
<file path=[Content_Types].xml><?xml version="1.0" encoding="utf-8"?>
<Types xmlns="http://schemas.openxmlformats.org/package/2006/content-types">
  <Default Extension="jpeg" ContentType="image/jpeg"/>
  <Default Extension="jpg" ContentType="image/jpeg"/>
  <Default Extension="png" ContentType="image/png"/>
  <Default Extension="rels" ContentType="application/vnd.openxmlformats-package.relationships+xml"/>
  <Default Extension="wav" ContentType="audio/x-wav"/>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ags/tag2.xml" ContentType="application/vnd.openxmlformats-officedocument.presentationml.tags+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tags/tag3.xml" ContentType="application/vnd.openxmlformats-officedocument.presentationml.tags+xml"/>
  <Override PartName="/ppt/notesSlides/notesSlide97.xml" ContentType="application/vnd.openxmlformats-officedocument.presentationml.notesSlide+xml"/>
  <Override PartName="/ppt/tags/tag4.xml" ContentType="application/vnd.openxmlformats-officedocument.presentationml.tags+xml"/>
  <Override PartName="/ppt/notesSlides/notesSlide9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Lst>
  <p:notesMasterIdLst>
    <p:notesMasterId r:id="rId100"/>
  </p:notesMasterIdLst>
  <p:handoutMasterIdLst>
    <p:handoutMasterId r:id="rId101"/>
  </p:handoutMasterIdLst>
  <p:sldIdLst>
    <p:sldId id="256" r:id="rId2"/>
    <p:sldId id="830" r:id="rId3"/>
    <p:sldId id="831" r:id="rId4"/>
    <p:sldId id="922" r:id="rId5"/>
    <p:sldId id="832" r:id="rId6"/>
    <p:sldId id="833" r:id="rId7"/>
    <p:sldId id="923" r:id="rId8"/>
    <p:sldId id="834" r:id="rId9"/>
    <p:sldId id="835" r:id="rId10"/>
    <p:sldId id="836" r:id="rId11"/>
    <p:sldId id="837" r:id="rId12"/>
    <p:sldId id="838" r:id="rId13"/>
    <p:sldId id="924" r:id="rId14"/>
    <p:sldId id="839" r:id="rId15"/>
    <p:sldId id="840" r:id="rId16"/>
    <p:sldId id="841" r:id="rId17"/>
    <p:sldId id="842" r:id="rId18"/>
    <p:sldId id="843" r:id="rId19"/>
    <p:sldId id="844" r:id="rId20"/>
    <p:sldId id="845" r:id="rId21"/>
    <p:sldId id="846" r:id="rId22"/>
    <p:sldId id="847" r:id="rId23"/>
    <p:sldId id="848" r:id="rId24"/>
    <p:sldId id="849" r:id="rId25"/>
    <p:sldId id="850" r:id="rId26"/>
    <p:sldId id="851" r:id="rId27"/>
    <p:sldId id="852" r:id="rId28"/>
    <p:sldId id="853" r:id="rId29"/>
    <p:sldId id="854" r:id="rId30"/>
    <p:sldId id="855" r:id="rId31"/>
    <p:sldId id="856" r:id="rId32"/>
    <p:sldId id="857" r:id="rId33"/>
    <p:sldId id="858" r:id="rId34"/>
    <p:sldId id="859" r:id="rId35"/>
    <p:sldId id="860" r:id="rId36"/>
    <p:sldId id="861" r:id="rId37"/>
    <p:sldId id="862" r:id="rId38"/>
    <p:sldId id="863" r:id="rId39"/>
    <p:sldId id="864" r:id="rId40"/>
    <p:sldId id="865" r:id="rId41"/>
    <p:sldId id="866" r:id="rId42"/>
    <p:sldId id="867" r:id="rId43"/>
    <p:sldId id="868" r:id="rId44"/>
    <p:sldId id="870" r:id="rId45"/>
    <p:sldId id="869" r:id="rId46"/>
    <p:sldId id="871" r:id="rId47"/>
    <p:sldId id="872" r:id="rId48"/>
    <p:sldId id="873" r:id="rId49"/>
    <p:sldId id="874" r:id="rId50"/>
    <p:sldId id="875" r:id="rId51"/>
    <p:sldId id="876" r:id="rId52"/>
    <p:sldId id="877" r:id="rId53"/>
    <p:sldId id="878" r:id="rId54"/>
    <p:sldId id="879" r:id="rId55"/>
    <p:sldId id="880" r:id="rId56"/>
    <p:sldId id="881" r:id="rId57"/>
    <p:sldId id="882" r:id="rId58"/>
    <p:sldId id="883" r:id="rId59"/>
    <p:sldId id="884" r:id="rId60"/>
    <p:sldId id="885" r:id="rId61"/>
    <p:sldId id="886" r:id="rId62"/>
    <p:sldId id="888" r:id="rId63"/>
    <p:sldId id="887" r:id="rId64"/>
    <p:sldId id="889" r:id="rId65"/>
    <p:sldId id="890" r:id="rId66"/>
    <p:sldId id="891" r:id="rId67"/>
    <p:sldId id="892" r:id="rId68"/>
    <p:sldId id="893" r:id="rId69"/>
    <p:sldId id="894" r:id="rId70"/>
    <p:sldId id="895" r:id="rId71"/>
    <p:sldId id="896" r:id="rId72"/>
    <p:sldId id="897" r:id="rId73"/>
    <p:sldId id="898" r:id="rId74"/>
    <p:sldId id="899" r:id="rId75"/>
    <p:sldId id="900" r:id="rId76"/>
    <p:sldId id="901" r:id="rId77"/>
    <p:sldId id="902" r:id="rId78"/>
    <p:sldId id="903" r:id="rId79"/>
    <p:sldId id="904" r:id="rId80"/>
    <p:sldId id="905" r:id="rId81"/>
    <p:sldId id="906" r:id="rId82"/>
    <p:sldId id="907" r:id="rId83"/>
    <p:sldId id="908" r:id="rId84"/>
    <p:sldId id="909" r:id="rId85"/>
    <p:sldId id="910" r:id="rId86"/>
    <p:sldId id="911" r:id="rId87"/>
    <p:sldId id="912" r:id="rId88"/>
    <p:sldId id="913" r:id="rId89"/>
    <p:sldId id="914" r:id="rId90"/>
    <p:sldId id="915" r:id="rId91"/>
    <p:sldId id="916" r:id="rId92"/>
    <p:sldId id="917" r:id="rId93"/>
    <p:sldId id="918" r:id="rId94"/>
    <p:sldId id="919" r:id="rId95"/>
    <p:sldId id="920" r:id="rId96"/>
    <p:sldId id="921" r:id="rId97"/>
    <p:sldId id="828" r:id="rId98"/>
    <p:sldId id="604" r:id="rId99"/>
  </p:sldIdLst>
  <p:sldSz cx="9144000" cy="6858000" type="screen4x3"/>
  <p:notesSz cx="6985000" cy="9283700"/>
  <p:custDataLst>
    <p:tags r:id="rId102"/>
  </p:custDataLst>
  <p:defaultTextStyle>
    <a:defPPr>
      <a:defRPr lang="en-US"/>
    </a:defPPr>
    <a:lvl1pPr algn="l" rtl="0" eaLnBrk="0" fontAlgn="base" hangingPunct="0">
      <a:spcBef>
        <a:spcPct val="0"/>
      </a:spcBef>
      <a:spcAft>
        <a:spcPct val="0"/>
      </a:spcAft>
      <a:defRPr sz="2000" kern="1200">
        <a:solidFill>
          <a:schemeClr val="tx1"/>
        </a:solidFill>
        <a:latin typeface="Georgia" panose="02040502050405020303" pitchFamily="18" charset="0"/>
        <a:ea typeface="+mn-ea"/>
        <a:cs typeface="+mn-cs"/>
      </a:defRPr>
    </a:lvl1pPr>
    <a:lvl2pPr marL="457200" algn="l" rtl="0" eaLnBrk="0" fontAlgn="base" hangingPunct="0">
      <a:spcBef>
        <a:spcPct val="0"/>
      </a:spcBef>
      <a:spcAft>
        <a:spcPct val="0"/>
      </a:spcAft>
      <a:defRPr sz="2000" kern="1200">
        <a:solidFill>
          <a:schemeClr val="tx1"/>
        </a:solidFill>
        <a:latin typeface="Georgia" panose="02040502050405020303" pitchFamily="18" charset="0"/>
        <a:ea typeface="+mn-ea"/>
        <a:cs typeface="+mn-cs"/>
      </a:defRPr>
    </a:lvl2pPr>
    <a:lvl3pPr marL="914400" algn="l" rtl="0" eaLnBrk="0" fontAlgn="base" hangingPunct="0">
      <a:spcBef>
        <a:spcPct val="0"/>
      </a:spcBef>
      <a:spcAft>
        <a:spcPct val="0"/>
      </a:spcAft>
      <a:defRPr sz="2000" kern="1200">
        <a:solidFill>
          <a:schemeClr val="tx1"/>
        </a:solidFill>
        <a:latin typeface="Georgia" panose="02040502050405020303" pitchFamily="18" charset="0"/>
        <a:ea typeface="+mn-ea"/>
        <a:cs typeface="+mn-cs"/>
      </a:defRPr>
    </a:lvl3pPr>
    <a:lvl4pPr marL="1371600" algn="l" rtl="0" eaLnBrk="0" fontAlgn="base" hangingPunct="0">
      <a:spcBef>
        <a:spcPct val="0"/>
      </a:spcBef>
      <a:spcAft>
        <a:spcPct val="0"/>
      </a:spcAft>
      <a:defRPr sz="2000" kern="1200">
        <a:solidFill>
          <a:schemeClr val="tx1"/>
        </a:solidFill>
        <a:latin typeface="Georgia" panose="02040502050405020303" pitchFamily="18" charset="0"/>
        <a:ea typeface="+mn-ea"/>
        <a:cs typeface="+mn-cs"/>
      </a:defRPr>
    </a:lvl4pPr>
    <a:lvl5pPr marL="1828800" algn="l" rtl="0" eaLnBrk="0" fontAlgn="base" hangingPunct="0">
      <a:spcBef>
        <a:spcPct val="0"/>
      </a:spcBef>
      <a:spcAft>
        <a:spcPct val="0"/>
      </a:spcAft>
      <a:defRPr sz="2000" kern="1200">
        <a:solidFill>
          <a:schemeClr val="tx1"/>
        </a:solidFill>
        <a:latin typeface="Georgia" panose="02040502050405020303" pitchFamily="18" charset="0"/>
        <a:ea typeface="+mn-ea"/>
        <a:cs typeface="+mn-cs"/>
      </a:defRPr>
    </a:lvl5pPr>
    <a:lvl6pPr marL="2286000" algn="l" defTabSz="914400" rtl="0" eaLnBrk="1" latinLnBrk="0" hangingPunct="1">
      <a:defRPr sz="2000" kern="1200">
        <a:solidFill>
          <a:schemeClr val="tx1"/>
        </a:solidFill>
        <a:latin typeface="Georgia" panose="02040502050405020303" pitchFamily="18" charset="0"/>
        <a:ea typeface="+mn-ea"/>
        <a:cs typeface="+mn-cs"/>
      </a:defRPr>
    </a:lvl6pPr>
    <a:lvl7pPr marL="2743200" algn="l" defTabSz="914400" rtl="0" eaLnBrk="1" latinLnBrk="0" hangingPunct="1">
      <a:defRPr sz="2000" kern="1200">
        <a:solidFill>
          <a:schemeClr val="tx1"/>
        </a:solidFill>
        <a:latin typeface="Georgia" panose="02040502050405020303" pitchFamily="18" charset="0"/>
        <a:ea typeface="+mn-ea"/>
        <a:cs typeface="+mn-cs"/>
      </a:defRPr>
    </a:lvl7pPr>
    <a:lvl8pPr marL="3200400" algn="l" defTabSz="914400" rtl="0" eaLnBrk="1" latinLnBrk="0" hangingPunct="1">
      <a:defRPr sz="2000" kern="1200">
        <a:solidFill>
          <a:schemeClr val="tx1"/>
        </a:solidFill>
        <a:latin typeface="Georgia" panose="02040502050405020303" pitchFamily="18" charset="0"/>
        <a:ea typeface="+mn-ea"/>
        <a:cs typeface="+mn-cs"/>
      </a:defRPr>
    </a:lvl8pPr>
    <a:lvl9pPr marL="3657600" algn="l" defTabSz="914400" rtl="0" eaLnBrk="1" latinLnBrk="0" hangingPunct="1">
      <a:defRPr sz="2000" kern="1200">
        <a:solidFill>
          <a:schemeClr val="tx1"/>
        </a:solidFill>
        <a:latin typeface="Georgia" panose="02040502050405020303" pitchFamily="18" charset="0"/>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0000"/>
    <a:srgbClr val="000000"/>
    <a:srgbClr val="3C3C62"/>
    <a:srgbClr val="E6E6EF"/>
    <a:srgbClr val="99CCFF"/>
    <a:srgbClr val="CC3300"/>
    <a:srgbClr val="0000FF"/>
    <a:srgbClr val="484876"/>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920" autoAdjust="0"/>
    <p:restoredTop sz="96434" autoAdjust="0"/>
  </p:normalViewPr>
  <p:slideViewPr>
    <p:cSldViewPr>
      <p:cViewPr varScale="1">
        <p:scale>
          <a:sx n="65" d="100"/>
          <a:sy n="65" d="100"/>
        </p:scale>
        <p:origin x="1440" y="78"/>
      </p:cViewPr>
      <p:guideLst>
        <p:guide orient="horz" pos="2160"/>
        <p:guide pos="2880"/>
      </p:guideLst>
    </p:cSldViewPr>
  </p:slideViewPr>
  <p:notesTextViewPr>
    <p:cViewPr>
      <p:scale>
        <a:sx n="100" d="100"/>
        <a:sy n="100" d="100"/>
      </p:scale>
      <p:origin x="0" y="0"/>
    </p:cViewPr>
  </p:notesTextViewPr>
  <p:sorterViewPr>
    <p:cViewPr>
      <p:scale>
        <a:sx n="66" d="100"/>
        <a:sy n="66" d="100"/>
      </p:scale>
      <p:origin x="0" y="0"/>
    </p:cViewPr>
  </p:sorterViewPr>
  <p:gridSpacing cx="72008" cy="72008"/>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slide" Target="slides/slide67.xml"/><Relationship Id="rId84" Type="http://schemas.openxmlformats.org/officeDocument/2006/relationships/slide" Target="slides/slide83.xml"/><Relationship Id="rId89" Type="http://schemas.openxmlformats.org/officeDocument/2006/relationships/slide" Target="slides/slide88.xml"/><Relationship Id="rId7" Type="http://schemas.openxmlformats.org/officeDocument/2006/relationships/slide" Target="slides/slide6.xml"/><Relationship Id="rId71" Type="http://schemas.openxmlformats.org/officeDocument/2006/relationships/slide" Target="slides/slide70.xml"/><Relationship Id="rId92" Type="http://schemas.openxmlformats.org/officeDocument/2006/relationships/slide" Target="slides/slide91.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slide" Target="slides/slide65.xml"/><Relationship Id="rId74" Type="http://schemas.openxmlformats.org/officeDocument/2006/relationships/slide" Target="slides/slide73.xml"/><Relationship Id="rId79" Type="http://schemas.openxmlformats.org/officeDocument/2006/relationships/slide" Target="slides/slide78.xml"/><Relationship Id="rId87" Type="http://schemas.openxmlformats.org/officeDocument/2006/relationships/slide" Target="slides/slide86.xml"/><Relationship Id="rId102" Type="http://schemas.openxmlformats.org/officeDocument/2006/relationships/tags" Target="tags/tag1.xml"/><Relationship Id="rId5" Type="http://schemas.openxmlformats.org/officeDocument/2006/relationships/slide" Target="slides/slide4.xml"/><Relationship Id="rId61" Type="http://schemas.openxmlformats.org/officeDocument/2006/relationships/slide" Target="slides/slide60.xml"/><Relationship Id="rId82" Type="http://schemas.openxmlformats.org/officeDocument/2006/relationships/slide" Target="slides/slide81.xml"/><Relationship Id="rId90" Type="http://schemas.openxmlformats.org/officeDocument/2006/relationships/slide" Target="slides/slide89.xml"/><Relationship Id="rId95" Type="http://schemas.openxmlformats.org/officeDocument/2006/relationships/slide" Target="slides/slide94.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slide" Target="slides/slide63.xml"/><Relationship Id="rId69" Type="http://schemas.openxmlformats.org/officeDocument/2006/relationships/slide" Target="slides/slide68.xml"/><Relationship Id="rId77" Type="http://schemas.openxmlformats.org/officeDocument/2006/relationships/slide" Target="slides/slide76.xml"/><Relationship Id="rId100" Type="http://schemas.openxmlformats.org/officeDocument/2006/relationships/notesMaster" Target="notesMasters/notesMaster1.xml"/><Relationship Id="rId105" Type="http://schemas.openxmlformats.org/officeDocument/2006/relationships/theme" Target="theme/theme1.xml"/><Relationship Id="rId8" Type="http://schemas.openxmlformats.org/officeDocument/2006/relationships/slide" Target="slides/slide7.xml"/><Relationship Id="rId51" Type="http://schemas.openxmlformats.org/officeDocument/2006/relationships/slide" Target="slides/slide50.xml"/><Relationship Id="rId72" Type="http://schemas.openxmlformats.org/officeDocument/2006/relationships/slide" Target="slides/slide71.xml"/><Relationship Id="rId80" Type="http://schemas.openxmlformats.org/officeDocument/2006/relationships/slide" Target="slides/slide79.xml"/><Relationship Id="rId85" Type="http://schemas.openxmlformats.org/officeDocument/2006/relationships/slide" Target="slides/slide84.xml"/><Relationship Id="rId93" Type="http://schemas.openxmlformats.org/officeDocument/2006/relationships/slide" Target="slides/slide92.xml"/><Relationship Id="rId98" Type="http://schemas.openxmlformats.org/officeDocument/2006/relationships/slide" Target="slides/slide97.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slide" Target="slides/slide66.xml"/><Relationship Id="rId103" Type="http://schemas.openxmlformats.org/officeDocument/2006/relationships/presProps" Target="presProps.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slide" Target="slides/slide69.xml"/><Relationship Id="rId75" Type="http://schemas.openxmlformats.org/officeDocument/2006/relationships/slide" Target="slides/slide74.xml"/><Relationship Id="rId83" Type="http://schemas.openxmlformats.org/officeDocument/2006/relationships/slide" Target="slides/slide82.xml"/><Relationship Id="rId88" Type="http://schemas.openxmlformats.org/officeDocument/2006/relationships/slide" Target="slides/slide87.xml"/><Relationship Id="rId91" Type="http://schemas.openxmlformats.org/officeDocument/2006/relationships/slide" Target="slides/slide90.xml"/><Relationship Id="rId96" Type="http://schemas.openxmlformats.org/officeDocument/2006/relationships/slide" Target="slides/slide95.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6" Type="http://schemas.openxmlformats.org/officeDocument/2006/relationships/tableStyles" Target="tableStyles.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slide" Target="slides/slide64.xml"/><Relationship Id="rId73" Type="http://schemas.openxmlformats.org/officeDocument/2006/relationships/slide" Target="slides/slide72.xml"/><Relationship Id="rId78" Type="http://schemas.openxmlformats.org/officeDocument/2006/relationships/slide" Target="slides/slide77.xml"/><Relationship Id="rId81" Type="http://schemas.openxmlformats.org/officeDocument/2006/relationships/slide" Target="slides/slide80.xml"/><Relationship Id="rId86" Type="http://schemas.openxmlformats.org/officeDocument/2006/relationships/slide" Target="slides/slide85.xml"/><Relationship Id="rId94" Type="http://schemas.openxmlformats.org/officeDocument/2006/relationships/slide" Target="slides/slide93.xml"/><Relationship Id="rId99" Type="http://schemas.openxmlformats.org/officeDocument/2006/relationships/slide" Target="slides/slide98.xml"/><Relationship Id="rId101" Type="http://schemas.openxmlformats.org/officeDocument/2006/relationships/handoutMaster" Target="handoutMasters/handoutMaster1.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 Id="rId76" Type="http://schemas.openxmlformats.org/officeDocument/2006/relationships/slide" Target="slides/slide75.xml"/><Relationship Id="rId97" Type="http://schemas.openxmlformats.org/officeDocument/2006/relationships/slide" Target="slides/slide96.xml"/><Relationship Id="rId104" Type="http://schemas.openxmlformats.org/officeDocument/2006/relationships/viewProps" Target="viewProps.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6DE3E513-A7B1-40B9-84E3-D3DED72C4ABF}"/>
              </a:ext>
            </a:extLst>
          </p:cNvPr>
          <p:cNvSpPr>
            <a:spLocks noGrp="1"/>
          </p:cNvSpPr>
          <p:nvPr>
            <p:ph type="hdr" sz="quarter"/>
          </p:nvPr>
        </p:nvSpPr>
        <p:spPr>
          <a:xfrm>
            <a:off x="0" y="0"/>
            <a:ext cx="3027363" cy="463550"/>
          </a:xfrm>
          <a:prstGeom prst="rect">
            <a:avLst/>
          </a:prstGeom>
        </p:spPr>
        <p:txBody>
          <a:bodyPr vert="horz" lIns="92958" tIns="46479" rIns="92958" bIns="46479" rtlCol="0"/>
          <a:lstStyle>
            <a:lvl1pPr algn="l" eaLnBrk="1" fontAlgn="auto" hangingPunct="1">
              <a:spcBef>
                <a:spcPts val="0"/>
              </a:spcBef>
              <a:spcAft>
                <a:spcPts val="0"/>
              </a:spcAft>
              <a:defRPr sz="1200">
                <a:latin typeface="+mn-lt"/>
              </a:defRPr>
            </a:lvl1pPr>
          </a:lstStyle>
          <a:p>
            <a:pPr>
              <a:defRPr/>
            </a:pPr>
            <a:endParaRPr lang="en-US"/>
          </a:p>
        </p:txBody>
      </p:sp>
      <p:sp>
        <p:nvSpPr>
          <p:cNvPr id="3" name="Date Placeholder 2">
            <a:extLst>
              <a:ext uri="{FF2B5EF4-FFF2-40B4-BE49-F238E27FC236}">
                <a16:creationId xmlns:a16="http://schemas.microsoft.com/office/drawing/2014/main" id="{AF9A1C8F-137F-4AA5-8EFD-F40273EEC5FF}"/>
              </a:ext>
            </a:extLst>
          </p:cNvPr>
          <p:cNvSpPr>
            <a:spLocks noGrp="1"/>
          </p:cNvSpPr>
          <p:nvPr>
            <p:ph type="dt" sz="quarter" idx="1"/>
          </p:nvPr>
        </p:nvSpPr>
        <p:spPr>
          <a:xfrm>
            <a:off x="3956050" y="0"/>
            <a:ext cx="3027363" cy="463550"/>
          </a:xfrm>
          <a:prstGeom prst="rect">
            <a:avLst/>
          </a:prstGeom>
        </p:spPr>
        <p:txBody>
          <a:bodyPr vert="horz" lIns="92958" tIns="46479" rIns="92958" bIns="46479" rtlCol="0"/>
          <a:lstStyle>
            <a:lvl1pPr algn="r" eaLnBrk="1" fontAlgn="auto" hangingPunct="1">
              <a:spcBef>
                <a:spcPts val="0"/>
              </a:spcBef>
              <a:spcAft>
                <a:spcPts val="0"/>
              </a:spcAft>
              <a:defRPr sz="1200">
                <a:latin typeface="+mn-lt"/>
              </a:defRPr>
            </a:lvl1pPr>
          </a:lstStyle>
          <a:p>
            <a:pPr>
              <a:defRPr/>
            </a:pPr>
            <a:fld id="{907DF4EE-C85C-46B7-8683-8FC2237B7E2E}" type="datetimeFigureOut">
              <a:rPr lang="en-US"/>
              <a:pPr>
                <a:defRPr/>
              </a:pPr>
              <a:t>3/22/2022</a:t>
            </a:fld>
            <a:endParaRPr lang="en-US"/>
          </a:p>
        </p:txBody>
      </p:sp>
      <p:sp>
        <p:nvSpPr>
          <p:cNvPr id="4" name="Footer Placeholder 3">
            <a:extLst>
              <a:ext uri="{FF2B5EF4-FFF2-40B4-BE49-F238E27FC236}">
                <a16:creationId xmlns:a16="http://schemas.microsoft.com/office/drawing/2014/main" id="{55BEBFD6-934F-450F-A591-92C8CFBFF486}"/>
              </a:ext>
            </a:extLst>
          </p:cNvPr>
          <p:cNvSpPr>
            <a:spLocks noGrp="1"/>
          </p:cNvSpPr>
          <p:nvPr>
            <p:ph type="ftr" sz="quarter" idx="2"/>
          </p:nvPr>
        </p:nvSpPr>
        <p:spPr>
          <a:xfrm>
            <a:off x="0" y="8818563"/>
            <a:ext cx="3027363" cy="463550"/>
          </a:xfrm>
          <a:prstGeom prst="rect">
            <a:avLst/>
          </a:prstGeom>
        </p:spPr>
        <p:txBody>
          <a:bodyPr vert="horz" lIns="92958" tIns="46479" rIns="92958" bIns="46479" rtlCol="0" anchor="b"/>
          <a:lstStyle>
            <a:lvl1pPr algn="l" eaLnBrk="1" fontAlgn="auto" hangingPunct="1">
              <a:spcBef>
                <a:spcPts val="0"/>
              </a:spcBef>
              <a:spcAft>
                <a:spcPts val="0"/>
              </a:spcAft>
              <a:defRPr sz="1200">
                <a:latin typeface="+mn-lt"/>
              </a:defRPr>
            </a:lvl1pPr>
          </a:lstStyle>
          <a:p>
            <a:pPr>
              <a:defRPr/>
            </a:pPr>
            <a:endParaRPr lang="en-US"/>
          </a:p>
        </p:txBody>
      </p:sp>
      <p:sp>
        <p:nvSpPr>
          <p:cNvPr id="5" name="Slide Number Placeholder 4">
            <a:extLst>
              <a:ext uri="{FF2B5EF4-FFF2-40B4-BE49-F238E27FC236}">
                <a16:creationId xmlns:a16="http://schemas.microsoft.com/office/drawing/2014/main" id="{30E9DB9E-FFCA-4D37-B91F-CBEAC7B976E3}"/>
              </a:ext>
            </a:extLst>
          </p:cNvPr>
          <p:cNvSpPr>
            <a:spLocks noGrp="1"/>
          </p:cNvSpPr>
          <p:nvPr>
            <p:ph type="sldNum" sz="quarter" idx="3"/>
          </p:nvPr>
        </p:nvSpPr>
        <p:spPr>
          <a:xfrm>
            <a:off x="3956050" y="8818563"/>
            <a:ext cx="3027363" cy="463550"/>
          </a:xfrm>
          <a:prstGeom prst="rect">
            <a:avLst/>
          </a:prstGeom>
        </p:spPr>
        <p:txBody>
          <a:bodyPr vert="horz" wrap="square" lIns="92958" tIns="46479" rIns="92958" bIns="46479" numCol="1" anchor="b" anchorCtr="0" compatLnSpc="1">
            <a:prstTxWarp prst="textNoShape">
              <a:avLst/>
            </a:prstTxWarp>
          </a:bodyPr>
          <a:lstStyle>
            <a:lvl1pPr algn="r" eaLnBrk="1" hangingPunct="1">
              <a:defRPr sz="1200">
                <a:latin typeface="Calibri" panose="020F0502020204030204" pitchFamily="34" charset="0"/>
              </a:defRPr>
            </a:lvl1pPr>
          </a:lstStyle>
          <a:p>
            <a:fld id="{DEACED51-2F84-41B9-9495-2D1EA7A5A4D0}" type="slidenum">
              <a:rPr lang="en-US" altLang="es-PR"/>
              <a:pPr/>
              <a:t>‹#›</a:t>
            </a:fld>
            <a:endParaRPr lang="en-US" altLang="es-PR"/>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20F39CFB-B773-4D03-AF6B-D21F317ED3AA}"/>
              </a:ext>
            </a:extLst>
          </p:cNvPr>
          <p:cNvSpPr>
            <a:spLocks noGrp="1"/>
          </p:cNvSpPr>
          <p:nvPr>
            <p:ph type="hdr" sz="quarter"/>
          </p:nvPr>
        </p:nvSpPr>
        <p:spPr>
          <a:xfrm>
            <a:off x="0" y="0"/>
            <a:ext cx="3027363" cy="463550"/>
          </a:xfrm>
          <a:prstGeom prst="rect">
            <a:avLst/>
          </a:prstGeom>
        </p:spPr>
        <p:txBody>
          <a:bodyPr vert="horz" lIns="92958" tIns="46479" rIns="92958" bIns="46479" rtlCol="0"/>
          <a:lstStyle>
            <a:lvl1pPr algn="l" eaLnBrk="1" fontAlgn="auto" hangingPunct="1">
              <a:spcBef>
                <a:spcPts val="0"/>
              </a:spcBef>
              <a:spcAft>
                <a:spcPts val="0"/>
              </a:spcAft>
              <a:defRPr sz="1200">
                <a:latin typeface="+mn-lt"/>
              </a:defRPr>
            </a:lvl1pPr>
          </a:lstStyle>
          <a:p>
            <a:pPr>
              <a:defRPr/>
            </a:pPr>
            <a:endParaRPr lang="es-PR"/>
          </a:p>
        </p:txBody>
      </p:sp>
      <p:sp>
        <p:nvSpPr>
          <p:cNvPr id="3" name="Date Placeholder 2">
            <a:extLst>
              <a:ext uri="{FF2B5EF4-FFF2-40B4-BE49-F238E27FC236}">
                <a16:creationId xmlns:a16="http://schemas.microsoft.com/office/drawing/2014/main" id="{0A43F516-28C8-4FFE-9DDB-5E53F7D8CBC0}"/>
              </a:ext>
            </a:extLst>
          </p:cNvPr>
          <p:cNvSpPr>
            <a:spLocks noGrp="1"/>
          </p:cNvSpPr>
          <p:nvPr>
            <p:ph type="dt" idx="1"/>
          </p:nvPr>
        </p:nvSpPr>
        <p:spPr>
          <a:xfrm>
            <a:off x="3956050" y="0"/>
            <a:ext cx="3027363" cy="463550"/>
          </a:xfrm>
          <a:prstGeom prst="rect">
            <a:avLst/>
          </a:prstGeom>
        </p:spPr>
        <p:txBody>
          <a:bodyPr vert="horz" lIns="92958" tIns="46479" rIns="92958" bIns="46479" rtlCol="0"/>
          <a:lstStyle>
            <a:lvl1pPr algn="r" eaLnBrk="1" fontAlgn="auto" hangingPunct="1">
              <a:spcBef>
                <a:spcPts val="0"/>
              </a:spcBef>
              <a:spcAft>
                <a:spcPts val="0"/>
              </a:spcAft>
              <a:defRPr sz="1200">
                <a:latin typeface="+mn-lt"/>
              </a:defRPr>
            </a:lvl1pPr>
          </a:lstStyle>
          <a:p>
            <a:pPr>
              <a:defRPr/>
            </a:pPr>
            <a:fld id="{5416FEF4-C69D-445D-A7DD-B70AEE0319B2}" type="datetimeFigureOut">
              <a:rPr lang="es-PR"/>
              <a:pPr>
                <a:defRPr/>
              </a:pPr>
              <a:t>03/22/2022</a:t>
            </a:fld>
            <a:endParaRPr lang="es-PR"/>
          </a:p>
        </p:txBody>
      </p:sp>
      <p:sp>
        <p:nvSpPr>
          <p:cNvPr id="4" name="Slide Image Placeholder 3">
            <a:extLst>
              <a:ext uri="{FF2B5EF4-FFF2-40B4-BE49-F238E27FC236}">
                <a16:creationId xmlns:a16="http://schemas.microsoft.com/office/drawing/2014/main" id="{A39A4D11-A922-4AC7-9B7B-80B6677FA3AC}"/>
              </a:ext>
            </a:extLst>
          </p:cNvPr>
          <p:cNvSpPr>
            <a:spLocks noGrp="1" noRot="1" noChangeAspect="1"/>
          </p:cNvSpPr>
          <p:nvPr>
            <p:ph type="sldImg" idx="2"/>
          </p:nvPr>
        </p:nvSpPr>
        <p:spPr>
          <a:xfrm>
            <a:off x="1171575" y="696913"/>
            <a:ext cx="4641850" cy="3481387"/>
          </a:xfrm>
          <a:prstGeom prst="rect">
            <a:avLst/>
          </a:prstGeom>
          <a:noFill/>
          <a:ln w="12700">
            <a:solidFill>
              <a:prstClr val="black"/>
            </a:solidFill>
          </a:ln>
        </p:spPr>
        <p:txBody>
          <a:bodyPr vert="horz" lIns="92958" tIns="46479" rIns="92958" bIns="46479" rtlCol="0" anchor="ctr"/>
          <a:lstStyle/>
          <a:p>
            <a:pPr lvl="0"/>
            <a:endParaRPr lang="es-PR" noProof="0"/>
          </a:p>
        </p:txBody>
      </p:sp>
      <p:sp>
        <p:nvSpPr>
          <p:cNvPr id="5" name="Notes Placeholder 4">
            <a:extLst>
              <a:ext uri="{FF2B5EF4-FFF2-40B4-BE49-F238E27FC236}">
                <a16:creationId xmlns:a16="http://schemas.microsoft.com/office/drawing/2014/main" id="{67A779C5-454D-4FCC-B28C-7ECDED9E6E93}"/>
              </a:ext>
            </a:extLst>
          </p:cNvPr>
          <p:cNvSpPr>
            <a:spLocks noGrp="1"/>
          </p:cNvSpPr>
          <p:nvPr>
            <p:ph type="body" sz="quarter" idx="3"/>
          </p:nvPr>
        </p:nvSpPr>
        <p:spPr>
          <a:xfrm>
            <a:off x="698500" y="4410075"/>
            <a:ext cx="5588000" cy="4176713"/>
          </a:xfrm>
          <a:prstGeom prst="rect">
            <a:avLst/>
          </a:prstGeom>
        </p:spPr>
        <p:txBody>
          <a:bodyPr vert="horz" lIns="92958" tIns="46479" rIns="92958" bIns="46479" rtlCol="0">
            <a:normAutofit/>
          </a:bodyPr>
          <a:lstStyle/>
          <a:p>
            <a:pPr lvl="0"/>
            <a:r>
              <a:rPr lang="en-US" noProof="0"/>
              <a:t>Click to edit Master text styles</a:t>
            </a:r>
          </a:p>
          <a:p>
            <a:pPr lvl="1"/>
            <a:r>
              <a:rPr lang="en-US" noProof="0"/>
              <a:t>Second level</a:t>
            </a:r>
          </a:p>
          <a:p>
            <a:pPr lvl="2"/>
            <a:r>
              <a:rPr lang="en-US" noProof="0"/>
              <a:t>Third level</a:t>
            </a:r>
          </a:p>
          <a:p>
            <a:pPr lvl="3"/>
            <a:r>
              <a:rPr lang="en-US" noProof="0"/>
              <a:t>Fourth level</a:t>
            </a:r>
          </a:p>
          <a:p>
            <a:pPr lvl="4"/>
            <a:r>
              <a:rPr lang="en-US" noProof="0"/>
              <a:t>Fifth level</a:t>
            </a:r>
            <a:endParaRPr lang="es-PR" noProof="0"/>
          </a:p>
        </p:txBody>
      </p:sp>
      <p:sp>
        <p:nvSpPr>
          <p:cNvPr id="6" name="Footer Placeholder 5">
            <a:extLst>
              <a:ext uri="{FF2B5EF4-FFF2-40B4-BE49-F238E27FC236}">
                <a16:creationId xmlns:a16="http://schemas.microsoft.com/office/drawing/2014/main" id="{F0EA652B-A85D-4AA0-9797-70DA0467C6E2}"/>
              </a:ext>
            </a:extLst>
          </p:cNvPr>
          <p:cNvSpPr>
            <a:spLocks noGrp="1"/>
          </p:cNvSpPr>
          <p:nvPr>
            <p:ph type="ftr" sz="quarter" idx="4"/>
          </p:nvPr>
        </p:nvSpPr>
        <p:spPr>
          <a:xfrm>
            <a:off x="0" y="8818563"/>
            <a:ext cx="3027363" cy="463550"/>
          </a:xfrm>
          <a:prstGeom prst="rect">
            <a:avLst/>
          </a:prstGeom>
        </p:spPr>
        <p:txBody>
          <a:bodyPr vert="horz" lIns="92958" tIns="46479" rIns="92958" bIns="46479" rtlCol="0" anchor="b"/>
          <a:lstStyle>
            <a:lvl1pPr algn="l" eaLnBrk="1" fontAlgn="auto" hangingPunct="1">
              <a:spcBef>
                <a:spcPts val="0"/>
              </a:spcBef>
              <a:spcAft>
                <a:spcPts val="0"/>
              </a:spcAft>
              <a:defRPr sz="1200">
                <a:latin typeface="+mn-lt"/>
              </a:defRPr>
            </a:lvl1pPr>
          </a:lstStyle>
          <a:p>
            <a:pPr>
              <a:defRPr/>
            </a:pPr>
            <a:endParaRPr lang="es-PR"/>
          </a:p>
        </p:txBody>
      </p:sp>
      <p:sp>
        <p:nvSpPr>
          <p:cNvPr id="7" name="Slide Number Placeholder 6">
            <a:extLst>
              <a:ext uri="{FF2B5EF4-FFF2-40B4-BE49-F238E27FC236}">
                <a16:creationId xmlns:a16="http://schemas.microsoft.com/office/drawing/2014/main" id="{D0EBFCEE-6847-4446-A536-E91527971CEC}"/>
              </a:ext>
            </a:extLst>
          </p:cNvPr>
          <p:cNvSpPr>
            <a:spLocks noGrp="1"/>
          </p:cNvSpPr>
          <p:nvPr>
            <p:ph type="sldNum" sz="quarter" idx="5"/>
          </p:nvPr>
        </p:nvSpPr>
        <p:spPr>
          <a:xfrm>
            <a:off x="3956050" y="8818563"/>
            <a:ext cx="3027363" cy="463550"/>
          </a:xfrm>
          <a:prstGeom prst="rect">
            <a:avLst/>
          </a:prstGeom>
        </p:spPr>
        <p:txBody>
          <a:bodyPr vert="horz" wrap="square" lIns="92958" tIns="46479" rIns="92958" bIns="46479" numCol="1" anchor="b" anchorCtr="0" compatLnSpc="1">
            <a:prstTxWarp prst="textNoShape">
              <a:avLst/>
            </a:prstTxWarp>
          </a:bodyPr>
          <a:lstStyle>
            <a:lvl1pPr algn="r" eaLnBrk="1" hangingPunct="1">
              <a:defRPr sz="1200">
                <a:latin typeface="Calibri" panose="020F0502020204030204" pitchFamily="34" charset="0"/>
              </a:defRPr>
            </a:lvl1pPr>
          </a:lstStyle>
          <a:p>
            <a:fld id="{A93C5CEF-6D7F-4A2E-8424-139AE7DC78FA}" type="slidenum">
              <a:rPr lang="es-PR" altLang="es-PR"/>
              <a:pPr/>
              <a:t>‹#›</a:t>
            </a:fld>
            <a:endParaRPr lang="es-PR" altLang="es-PR"/>
          </a:p>
        </p:txBody>
      </p:sp>
    </p:spTree>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mn-ea"/>
        <a:cs typeface="+mn-cs"/>
      </a:defRPr>
    </a:lvl1pPr>
    <a:lvl2pPr marL="457200" algn="l" rtl="0" eaLnBrk="0" fontAlgn="base" hangingPunct="0">
      <a:spcBef>
        <a:spcPct val="30000"/>
      </a:spcBef>
      <a:spcAft>
        <a:spcPct val="0"/>
      </a:spcAft>
      <a:defRPr sz="1200" kern="1200">
        <a:solidFill>
          <a:schemeClr val="tx1"/>
        </a:solidFill>
        <a:latin typeface="+mn-lt"/>
        <a:ea typeface="+mn-ea"/>
        <a:cs typeface="+mn-cs"/>
      </a:defRPr>
    </a:lvl2pPr>
    <a:lvl3pPr marL="914400" algn="l" rtl="0" eaLnBrk="0" fontAlgn="base" hangingPunct="0">
      <a:spcBef>
        <a:spcPct val="30000"/>
      </a:spcBef>
      <a:spcAft>
        <a:spcPct val="0"/>
      </a:spcAft>
      <a:defRPr sz="1200" kern="1200">
        <a:solidFill>
          <a:schemeClr val="tx1"/>
        </a:solidFill>
        <a:latin typeface="+mn-lt"/>
        <a:ea typeface="+mn-ea"/>
        <a:cs typeface="+mn-cs"/>
      </a:defRPr>
    </a:lvl3pPr>
    <a:lvl4pPr marL="1371600" algn="l" rtl="0" eaLnBrk="0" fontAlgn="base" hangingPunct="0">
      <a:spcBef>
        <a:spcPct val="30000"/>
      </a:spcBef>
      <a:spcAft>
        <a:spcPct val="0"/>
      </a:spcAft>
      <a:defRPr sz="1200" kern="1200">
        <a:solidFill>
          <a:schemeClr val="tx1"/>
        </a:solidFill>
        <a:latin typeface="+mn-lt"/>
        <a:ea typeface="+mn-ea"/>
        <a:cs typeface="+mn-cs"/>
      </a:defRPr>
    </a:lvl4pPr>
    <a:lvl5pPr marL="1828800" algn="l" rtl="0" eaLnBrk="0" fontAlgn="base" hangingPunct="0">
      <a:spcBef>
        <a:spcPct val="30000"/>
      </a:spcBef>
      <a:spcAft>
        <a:spcPct val="0"/>
      </a:spcAft>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Slide Image Placeholder 1">
            <a:extLst>
              <a:ext uri="{FF2B5EF4-FFF2-40B4-BE49-F238E27FC236}">
                <a16:creationId xmlns:a16="http://schemas.microsoft.com/office/drawing/2014/main" id="{24E02537-1C75-412E-A1BB-A2ED9D81CA3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195" name="Notes Placeholder 2">
            <a:extLst>
              <a:ext uri="{FF2B5EF4-FFF2-40B4-BE49-F238E27FC236}">
                <a16:creationId xmlns:a16="http://schemas.microsoft.com/office/drawing/2014/main" id="{47390916-9A10-4994-B840-3CBE9107D55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8196" name="Slide Number Placeholder 3">
            <a:extLst>
              <a:ext uri="{FF2B5EF4-FFF2-40B4-BE49-F238E27FC236}">
                <a16:creationId xmlns:a16="http://schemas.microsoft.com/office/drawing/2014/main" id="{1179E19A-EB3D-4341-BEED-496420A3E4D2}"/>
              </a:ext>
            </a:extLst>
          </p:cNvPr>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spcBef>
                <a:spcPct val="0"/>
              </a:spcBef>
            </a:pPr>
            <a:fld id="{0E75D522-B502-40DB-A78F-ED4911734743}" type="slidenum">
              <a:rPr lang="es-PR" altLang="es-PR"/>
              <a:pPr>
                <a:spcBef>
                  <a:spcPct val="0"/>
                </a:spcBef>
              </a:pPr>
              <a:t>1</a:t>
            </a:fld>
            <a:endParaRPr lang="es-PR" altLang="es-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Image Placeholder 1">
            <a:extLst>
              <a:ext uri="{FF2B5EF4-FFF2-40B4-BE49-F238E27FC236}">
                <a16:creationId xmlns:a16="http://schemas.microsoft.com/office/drawing/2014/main" id="{5F788E75-B08C-44E0-857B-84FDA195662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2531" name="Notes Placeholder 2">
            <a:extLst>
              <a:ext uri="{FF2B5EF4-FFF2-40B4-BE49-F238E27FC236}">
                <a16:creationId xmlns:a16="http://schemas.microsoft.com/office/drawing/2014/main" id="{28B440D4-96B2-435B-B24A-A6C7BB9D598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2532" name="Slide Number Placeholder 3">
            <a:extLst>
              <a:ext uri="{FF2B5EF4-FFF2-40B4-BE49-F238E27FC236}">
                <a16:creationId xmlns:a16="http://schemas.microsoft.com/office/drawing/2014/main" id="{0A0EFC8D-267E-4772-9065-2934D46029C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3D5581D-420B-4840-BF51-3D05CA490B55}" type="slidenum">
              <a:rPr lang="es-PR" altLang="es-PR">
                <a:latin typeface="Times New Roman" panose="02020603050405020304" pitchFamily="18" charset="0"/>
              </a:rPr>
              <a:pPr algn="r">
                <a:spcBef>
                  <a:spcPct val="0"/>
                </a:spcBef>
              </a:pPr>
              <a:t>10</a:t>
            </a:fld>
            <a:endParaRPr lang="es-PR" altLang="es-PR">
              <a:latin typeface="Times New Roman" panose="02020603050405020304" pitchFamily="18"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Image Placeholder 1">
            <a:extLst>
              <a:ext uri="{FF2B5EF4-FFF2-40B4-BE49-F238E27FC236}">
                <a16:creationId xmlns:a16="http://schemas.microsoft.com/office/drawing/2014/main" id="{33585E7E-8915-4D25-B5A4-E749EE3A20E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79" name="Notes Placeholder 2">
            <a:extLst>
              <a:ext uri="{FF2B5EF4-FFF2-40B4-BE49-F238E27FC236}">
                <a16:creationId xmlns:a16="http://schemas.microsoft.com/office/drawing/2014/main" id="{A61A83B7-0EDB-4CBF-92B0-0C7CF56B72D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4580" name="Slide Number Placeholder 3">
            <a:extLst>
              <a:ext uri="{FF2B5EF4-FFF2-40B4-BE49-F238E27FC236}">
                <a16:creationId xmlns:a16="http://schemas.microsoft.com/office/drawing/2014/main" id="{77850B82-16F2-4610-982C-7A92A2881A3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21EC114E-61B3-4106-B4D5-829C3B99A26A}" type="slidenum">
              <a:rPr lang="es-PR" altLang="es-PR">
                <a:latin typeface="Times New Roman" panose="02020603050405020304" pitchFamily="18" charset="0"/>
              </a:rPr>
              <a:pPr algn="r">
                <a:spcBef>
                  <a:spcPct val="0"/>
                </a:spcBef>
              </a:pPr>
              <a:t>11</a:t>
            </a:fld>
            <a:endParaRPr lang="es-PR" altLang="es-PR">
              <a:latin typeface="Times New Roman" panose="02020603050405020304" pitchFamily="18"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Image Placeholder 1">
            <a:extLst>
              <a:ext uri="{FF2B5EF4-FFF2-40B4-BE49-F238E27FC236}">
                <a16:creationId xmlns:a16="http://schemas.microsoft.com/office/drawing/2014/main" id="{C547E6EA-8A8C-44E9-81F2-D912C56710C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6627" name="Notes Placeholder 2">
            <a:extLst>
              <a:ext uri="{FF2B5EF4-FFF2-40B4-BE49-F238E27FC236}">
                <a16:creationId xmlns:a16="http://schemas.microsoft.com/office/drawing/2014/main" id="{8318C987-5D3C-4ADF-B52B-918D104CEB6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6628" name="Slide Number Placeholder 3">
            <a:extLst>
              <a:ext uri="{FF2B5EF4-FFF2-40B4-BE49-F238E27FC236}">
                <a16:creationId xmlns:a16="http://schemas.microsoft.com/office/drawing/2014/main" id="{3E9DE3A4-E50B-4F00-ACAD-343A030169CC}"/>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A6C4758-B7DB-4FA6-B152-9314E142F170}" type="slidenum">
              <a:rPr lang="es-PR" altLang="es-PR">
                <a:latin typeface="Times New Roman" panose="02020603050405020304" pitchFamily="18" charset="0"/>
              </a:rPr>
              <a:pPr algn="r">
                <a:spcBef>
                  <a:spcPct val="0"/>
                </a:spcBef>
              </a:pPr>
              <a:t>12</a:t>
            </a:fld>
            <a:endParaRPr lang="es-PR" altLang="es-PR">
              <a:latin typeface="Times New Roman" panose="02020603050405020304" pitchFamily="18"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a:extLst>
              <a:ext uri="{FF2B5EF4-FFF2-40B4-BE49-F238E27FC236}">
                <a16:creationId xmlns:a16="http://schemas.microsoft.com/office/drawing/2014/main" id="{3F413853-D428-4F5E-8B80-3276EA3BE32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Notes Placeholder 2">
            <a:extLst>
              <a:ext uri="{FF2B5EF4-FFF2-40B4-BE49-F238E27FC236}">
                <a16:creationId xmlns:a16="http://schemas.microsoft.com/office/drawing/2014/main" id="{7763112A-C898-48BD-BA9C-4015E7D7A21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32772" name="Slide Number Placeholder 3">
            <a:extLst>
              <a:ext uri="{FF2B5EF4-FFF2-40B4-BE49-F238E27FC236}">
                <a16:creationId xmlns:a16="http://schemas.microsoft.com/office/drawing/2014/main" id="{B4BE3BAD-8F7A-4D26-A838-4F7A406AD66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EA486A0-36C5-4385-89A6-10E8ACC7371D}" type="slidenum">
              <a:rPr lang="es-PR" altLang="es-PR">
                <a:latin typeface="Times New Roman" panose="02020603050405020304" pitchFamily="18" charset="0"/>
              </a:rPr>
              <a:pPr algn="r">
                <a:spcBef>
                  <a:spcPct val="0"/>
                </a:spcBef>
              </a:pPr>
              <a:t>13</a:t>
            </a:fld>
            <a:endParaRPr lang="es-PR" altLang="es-PR">
              <a:latin typeface="Times New Roman" panose="02020603050405020304" pitchFamily="18" charset="0"/>
            </a:endParaRPr>
          </a:p>
        </p:txBody>
      </p:sp>
    </p:spTree>
    <p:extLst>
      <p:ext uri="{BB962C8B-B14F-4D97-AF65-F5344CB8AC3E}">
        <p14:creationId xmlns:p14="http://schemas.microsoft.com/office/powerpoint/2010/main" val="576750339"/>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a:extLst>
              <a:ext uri="{FF2B5EF4-FFF2-40B4-BE49-F238E27FC236}">
                <a16:creationId xmlns:a16="http://schemas.microsoft.com/office/drawing/2014/main" id="{691F3BCE-E173-4B7C-A165-1D4D9EC047E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a:extLst>
              <a:ext uri="{FF2B5EF4-FFF2-40B4-BE49-F238E27FC236}">
                <a16:creationId xmlns:a16="http://schemas.microsoft.com/office/drawing/2014/main" id="{7B99099D-0F99-46E4-A95A-C32F2268496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8676" name="Slide Number Placeholder 3">
            <a:extLst>
              <a:ext uri="{FF2B5EF4-FFF2-40B4-BE49-F238E27FC236}">
                <a16:creationId xmlns:a16="http://schemas.microsoft.com/office/drawing/2014/main" id="{0CCDA34C-22C5-44E1-AD26-DBC24F18CE6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90D89E8D-0C91-4E75-9C77-B741C0FC3103}" type="slidenum">
              <a:rPr lang="es-PR" altLang="es-PR">
                <a:latin typeface="Times New Roman" panose="02020603050405020304" pitchFamily="18" charset="0"/>
              </a:rPr>
              <a:pPr algn="r">
                <a:spcBef>
                  <a:spcPct val="0"/>
                </a:spcBef>
              </a:pPr>
              <a:t>14</a:t>
            </a:fld>
            <a:endParaRPr lang="es-PR" altLang="es-PR">
              <a:latin typeface="Times New Roman" panose="02020603050405020304" pitchFamily="18"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a:extLst>
              <a:ext uri="{FF2B5EF4-FFF2-40B4-BE49-F238E27FC236}">
                <a16:creationId xmlns:a16="http://schemas.microsoft.com/office/drawing/2014/main" id="{C9FE2451-A1D5-4B4F-969B-B1B2B1CD2A9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a:extLst>
              <a:ext uri="{FF2B5EF4-FFF2-40B4-BE49-F238E27FC236}">
                <a16:creationId xmlns:a16="http://schemas.microsoft.com/office/drawing/2014/main" id="{3B0E7585-9247-4DCA-AA05-25E319EE605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30724" name="Slide Number Placeholder 3">
            <a:extLst>
              <a:ext uri="{FF2B5EF4-FFF2-40B4-BE49-F238E27FC236}">
                <a16:creationId xmlns:a16="http://schemas.microsoft.com/office/drawing/2014/main" id="{E6E8C9CC-2AD4-48E9-B235-0AC17EA4F2D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8B0CFEC-26B7-4FA5-90C8-913DC26CEDE8}" type="slidenum">
              <a:rPr lang="es-PR" altLang="es-PR">
                <a:latin typeface="Times New Roman" panose="02020603050405020304" pitchFamily="18" charset="0"/>
              </a:rPr>
              <a:pPr algn="r">
                <a:spcBef>
                  <a:spcPct val="0"/>
                </a:spcBef>
              </a:pPr>
              <a:t>15</a:t>
            </a:fld>
            <a:endParaRPr lang="es-PR" altLang="es-PR">
              <a:latin typeface="Times New Roman" panose="02020603050405020304" pitchFamily="18"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Slide Image Placeholder 1">
            <a:extLst>
              <a:ext uri="{FF2B5EF4-FFF2-40B4-BE49-F238E27FC236}">
                <a16:creationId xmlns:a16="http://schemas.microsoft.com/office/drawing/2014/main" id="{3F413853-D428-4F5E-8B80-3276EA3BE32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2771" name="Notes Placeholder 2">
            <a:extLst>
              <a:ext uri="{FF2B5EF4-FFF2-40B4-BE49-F238E27FC236}">
                <a16:creationId xmlns:a16="http://schemas.microsoft.com/office/drawing/2014/main" id="{7763112A-C898-48BD-BA9C-4015E7D7A21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32772" name="Slide Number Placeholder 3">
            <a:extLst>
              <a:ext uri="{FF2B5EF4-FFF2-40B4-BE49-F238E27FC236}">
                <a16:creationId xmlns:a16="http://schemas.microsoft.com/office/drawing/2014/main" id="{B4BE3BAD-8F7A-4D26-A838-4F7A406AD66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EA486A0-36C5-4385-89A6-10E8ACC7371D}" type="slidenum">
              <a:rPr lang="es-PR" altLang="es-PR">
                <a:latin typeface="Times New Roman" panose="02020603050405020304" pitchFamily="18" charset="0"/>
              </a:rPr>
              <a:pPr algn="r">
                <a:spcBef>
                  <a:spcPct val="0"/>
                </a:spcBef>
              </a:pPr>
              <a:t>16</a:t>
            </a:fld>
            <a:endParaRPr lang="es-PR" altLang="es-PR">
              <a:latin typeface="Times New Roman" panose="02020603050405020304" pitchFamily="18"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Slide Image Placeholder 1">
            <a:extLst>
              <a:ext uri="{FF2B5EF4-FFF2-40B4-BE49-F238E27FC236}">
                <a16:creationId xmlns:a16="http://schemas.microsoft.com/office/drawing/2014/main" id="{B05144F9-E2A3-4DDB-8050-92112754994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7" name="Notes Placeholder 2">
            <a:extLst>
              <a:ext uri="{FF2B5EF4-FFF2-40B4-BE49-F238E27FC236}">
                <a16:creationId xmlns:a16="http://schemas.microsoft.com/office/drawing/2014/main" id="{39669C81-A3DF-4DBF-B844-52420666D6A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36868" name="Slide Number Placeholder 3">
            <a:extLst>
              <a:ext uri="{FF2B5EF4-FFF2-40B4-BE49-F238E27FC236}">
                <a16:creationId xmlns:a16="http://schemas.microsoft.com/office/drawing/2014/main" id="{C63D937D-7385-4163-97B8-8B8AAA431F6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537C571-F495-4760-8668-DDE2ACCEE989}" type="slidenum">
              <a:rPr lang="es-PR" altLang="es-PR">
                <a:latin typeface="Times New Roman" panose="02020603050405020304" pitchFamily="18" charset="0"/>
              </a:rPr>
              <a:pPr algn="r">
                <a:spcBef>
                  <a:spcPct val="0"/>
                </a:spcBef>
              </a:pPr>
              <a:t>17</a:t>
            </a:fld>
            <a:endParaRPr lang="es-PR" altLang="es-PR">
              <a:latin typeface="Times New Roman" panose="02020603050405020304" pitchFamily="18"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4" name="Slide Image Placeholder 1">
            <a:extLst>
              <a:ext uri="{FF2B5EF4-FFF2-40B4-BE49-F238E27FC236}">
                <a16:creationId xmlns:a16="http://schemas.microsoft.com/office/drawing/2014/main" id="{5B0C0CD1-5079-4392-B066-18A508923F5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5" name="Notes Placeholder 2">
            <a:extLst>
              <a:ext uri="{FF2B5EF4-FFF2-40B4-BE49-F238E27FC236}">
                <a16:creationId xmlns:a16="http://schemas.microsoft.com/office/drawing/2014/main" id="{12FF08D6-014D-4E8D-9811-6650861A927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38916" name="Slide Number Placeholder 3">
            <a:extLst>
              <a:ext uri="{FF2B5EF4-FFF2-40B4-BE49-F238E27FC236}">
                <a16:creationId xmlns:a16="http://schemas.microsoft.com/office/drawing/2014/main" id="{2DA170C8-D413-4ADA-B376-ACE6192CD0A1}"/>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2DC4221-8E1A-49D4-B76D-312CED0D5AC5}" type="slidenum">
              <a:rPr lang="es-PR" altLang="es-PR">
                <a:latin typeface="Times New Roman" panose="02020603050405020304" pitchFamily="18" charset="0"/>
              </a:rPr>
              <a:pPr algn="r">
                <a:spcBef>
                  <a:spcPct val="0"/>
                </a:spcBef>
              </a:pPr>
              <a:t>18</a:t>
            </a:fld>
            <a:endParaRPr lang="es-PR" altLang="es-PR">
              <a:latin typeface="Times New Roman" panose="02020603050405020304" pitchFamily="18"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Slide Image Placeholder 1">
            <a:extLst>
              <a:ext uri="{FF2B5EF4-FFF2-40B4-BE49-F238E27FC236}">
                <a16:creationId xmlns:a16="http://schemas.microsoft.com/office/drawing/2014/main" id="{1844CC50-8670-4D5B-930D-E3B7C90CF4D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3" name="Notes Placeholder 2">
            <a:extLst>
              <a:ext uri="{FF2B5EF4-FFF2-40B4-BE49-F238E27FC236}">
                <a16:creationId xmlns:a16="http://schemas.microsoft.com/office/drawing/2014/main" id="{7D019687-586A-46A7-8132-4F5A6C18788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40964" name="Slide Number Placeholder 3">
            <a:extLst>
              <a:ext uri="{FF2B5EF4-FFF2-40B4-BE49-F238E27FC236}">
                <a16:creationId xmlns:a16="http://schemas.microsoft.com/office/drawing/2014/main" id="{EAA879D3-2F62-43D6-8B79-8677262FC81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A2851CED-2917-4B50-802D-260BE5B46181}" type="slidenum">
              <a:rPr lang="es-PR" altLang="es-PR">
                <a:latin typeface="Times New Roman" panose="02020603050405020304" pitchFamily="18" charset="0"/>
              </a:rPr>
              <a:pPr algn="r">
                <a:spcBef>
                  <a:spcPct val="0"/>
                </a:spcBef>
              </a:pPr>
              <a:t>19</a:t>
            </a:fld>
            <a:endParaRPr lang="es-PR" altLang="es-PR">
              <a:latin typeface="Times New Roman" panose="02020603050405020304" pitchFamily="18"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Slide Image Placeholder 1">
            <a:extLst>
              <a:ext uri="{FF2B5EF4-FFF2-40B4-BE49-F238E27FC236}">
                <a16:creationId xmlns:a16="http://schemas.microsoft.com/office/drawing/2014/main" id="{597C5491-6029-46A3-8A64-D2A15089D4C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3" name="Notes Placeholder 2">
            <a:extLst>
              <a:ext uri="{FF2B5EF4-FFF2-40B4-BE49-F238E27FC236}">
                <a16:creationId xmlns:a16="http://schemas.microsoft.com/office/drawing/2014/main" id="{41610BB3-A3B4-43A2-B590-E5E2E9445EA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0244" name="Slide Number Placeholder 3">
            <a:extLst>
              <a:ext uri="{FF2B5EF4-FFF2-40B4-BE49-F238E27FC236}">
                <a16:creationId xmlns:a16="http://schemas.microsoft.com/office/drawing/2014/main" id="{4402376C-8E42-4CA1-9A5F-01659C7CDE0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501D149-A873-4F34-9E4E-F4FD1557F9E3}" type="slidenum">
              <a:rPr lang="es-PR" altLang="es-PR">
                <a:latin typeface="Times New Roman" panose="02020603050405020304" pitchFamily="18" charset="0"/>
              </a:rPr>
              <a:pPr algn="r">
                <a:spcBef>
                  <a:spcPct val="0"/>
                </a:spcBef>
              </a:pPr>
              <a:t>2</a:t>
            </a:fld>
            <a:endParaRPr lang="es-PR" altLang="es-PR">
              <a:latin typeface="Times New Roman" panose="02020603050405020304" pitchFamily="18"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Slide Image Placeholder 1">
            <a:extLst>
              <a:ext uri="{FF2B5EF4-FFF2-40B4-BE49-F238E27FC236}">
                <a16:creationId xmlns:a16="http://schemas.microsoft.com/office/drawing/2014/main" id="{8249DE98-027E-4C9F-9429-9A4D293CEA2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11" name="Notes Placeholder 2">
            <a:extLst>
              <a:ext uri="{FF2B5EF4-FFF2-40B4-BE49-F238E27FC236}">
                <a16:creationId xmlns:a16="http://schemas.microsoft.com/office/drawing/2014/main" id="{11CF3538-73F2-48E0-82BD-C1B6A9E2F95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43012" name="Slide Number Placeholder 3">
            <a:extLst>
              <a:ext uri="{FF2B5EF4-FFF2-40B4-BE49-F238E27FC236}">
                <a16:creationId xmlns:a16="http://schemas.microsoft.com/office/drawing/2014/main" id="{A2F95132-1B6E-4E1D-9A1C-2D822575D95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CDFAE5D4-8E9B-4260-8270-8507F7846974}" type="slidenum">
              <a:rPr lang="es-PR" altLang="es-PR">
                <a:latin typeface="Times New Roman" panose="02020603050405020304" pitchFamily="18" charset="0"/>
              </a:rPr>
              <a:pPr algn="r">
                <a:spcBef>
                  <a:spcPct val="0"/>
                </a:spcBef>
              </a:pPr>
              <a:t>20</a:t>
            </a:fld>
            <a:endParaRPr lang="es-PR" altLang="es-PR">
              <a:latin typeface="Times New Roman" panose="02020603050405020304" pitchFamily="18"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Slide Image Placeholder 1">
            <a:extLst>
              <a:ext uri="{FF2B5EF4-FFF2-40B4-BE49-F238E27FC236}">
                <a16:creationId xmlns:a16="http://schemas.microsoft.com/office/drawing/2014/main" id="{846666BE-83EC-4BF4-B016-9E9A66F85DA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9" name="Notes Placeholder 2">
            <a:extLst>
              <a:ext uri="{FF2B5EF4-FFF2-40B4-BE49-F238E27FC236}">
                <a16:creationId xmlns:a16="http://schemas.microsoft.com/office/drawing/2014/main" id="{86EEC0B9-227A-4E46-9248-2DFFF97F18E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45060" name="Slide Number Placeholder 3">
            <a:extLst>
              <a:ext uri="{FF2B5EF4-FFF2-40B4-BE49-F238E27FC236}">
                <a16:creationId xmlns:a16="http://schemas.microsoft.com/office/drawing/2014/main" id="{61E432C8-8DDA-487A-85E8-3A4F27302ABC}"/>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840A136-4E38-47F8-B4A7-1409A3968486}" type="slidenum">
              <a:rPr lang="es-PR" altLang="es-PR">
                <a:latin typeface="Times New Roman" panose="02020603050405020304" pitchFamily="18" charset="0"/>
              </a:rPr>
              <a:pPr algn="r">
                <a:spcBef>
                  <a:spcPct val="0"/>
                </a:spcBef>
              </a:pPr>
              <a:t>21</a:t>
            </a:fld>
            <a:endParaRPr lang="es-PR" altLang="es-PR">
              <a:latin typeface="Times New Roman" panose="02020603050405020304" pitchFamily="18"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Slide Image Placeholder 1">
            <a:extLst>
              <a:ext uri="{FF2B5EF4-FFF2-40B4-BE49-F238E27FC236}">
                <a16:creationId xmlns:a16="http://schemas.microsoft.com/office/drawing/2014/main" id="{0981909E-E5FF-4E86-8019-B7B26D40614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7" name="Notes Placeholder 2">
            <a:extLst>
              <a:ext uri="{FF2B5EF4-FFF2-40B4-BE49-F238E27FC236}">
                <a16:creationId xmlns:a16="http://schemas.microsoft.com/office/drawing/2014/main" id="{EF8E9F80-3D16-4B17-9754-69F1C66907F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47108" name="Slide Number Placeholder 3">
            <a:extLst>
              <a:ext uri="{FF2B5EF4-FFF2-40B4-BE49-F238E27FC236}">
                <a16:creationId xmlns:a16="http://schemas.microsoft.com/office/drawing/2014/main" id="{7DE5FB8C-EFA5-4E2A-B49E-84CD6E1CBC8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28C4B8B-3475-45C6-938E-E8897B0C0FAF}" type="slidenum">
              <a:rPr lang="es-PR" altLang="es-PR">
                <a:latin typeface="Times New Roman" panose="02020603050405020304" pitchFamily="18" charset="0"/>
              </a:rPr>
              <a:pPr algn="r">
                <a:spcBef>
                  <a:spcPct val="0"/>
                </a:spcBef>
              </a:pPr>
              <a:t>22</a:t>
            </a:fld>
            <a:endParaRPr lang="es-PR" altLang="es-PR">
              <a:latin typeface="Times New Roman" panose="02020603050405020304" pitchFamily="18"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Slide Image Placeholder 1">
            <a:extLst>
              <a:ext uri="{FF2B5EF4-FFF2-40B4-BE49-F238E27FC236}">
                <a16:creationId xmlns:a16="http://schemas.microsoft.com/office/drawing/2014/main" id="{3C6BE0AF-3338-43FA-B382-4C76A0E7362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155" name="Notes Placeholder 2">
            <a:extLst>
              <a:ext uri="{FF2B5EF4-FFF2-40B4-BE49-F238E27FC236}">
                <a16:creationId xmlns:a16="http://schemas.microsoft.com/office/drawing/2014/main" id="{FE4D1826-42FE-45FF-8BD5-54CD2B78B5B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49156" name="Slide Number Placeholder 3">
            <a:extLst>
              <a:ext uri="{FF2B5EF4-FFF2-40B4-BE49-F238E27FC236}">
                <a16:creationId xmlns:a16="http://schemas.microsoft.com/office/drawing/2014/main" id="{10D41A75-C729-4C41-B580-AA6957842F6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99680A3-D721-4864-8196-A6C1E084A97E}" type="slidenum">
              <a:rPr lang="es-PR" altLang="es-PR">
                <a:latin typeface="Times New Roman" panose="02020603050405020304" pitchFamily="18" charset="0"/>
              </a:rPr>
              <a:pPr algn="r">
                <a:spcBef>
                  <a:spcPct val="0"/>
                </a:spcBef>
              </a:pPr>
              <a:t>23</a:t>
            </a:fld>
            <a:endParaRPr lang="es-PR" altLang="es-PR">
              <a:latin typeface="Times New Roman" panose="02020603050405020304" pitchFamily="18"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Slide Image Placeholder 1">
            <a:extLst>
              <a:ext uri="{FF2B5EF4-FFF2-40B4-BE49-F238E27FC236}">
                <a16:creationId xmlns:a16="http://schemas.microsoft.com/office/drawing/2014/main" id="{934B6E38-5F16-49FA-8205-7FBF177D90A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3" name="Notes Placeholder 2">
            <a:extLst>
              <a:ext uri="{FF2B5EF4-FFF2-40B4-BE49-F238E27FC236}">
                <a16:creationId xmlns:a16="http://schemas.microsoft.com/office/drawing/2014/main" id="{683C97E6-BD9E-4E96-A470-8DBBD0FA48F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51204" name="Slide Number Placeholder 3">
            <a:extLst>
              <a:ext uri="{FF2B5EF4-FFF2-40B4-BE49-F238E27FC236}">
                <a16:creationId xmlns:a16="http://schemas.microsoft.com/office/drawing/2014/main" id="{E4C4B395-56C0-4530-AB01-89B1717BBA7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960CD5A-CAB3-4800-9509-71B36E5BBD7C}" type="slidenum">
              <a:rPr lang="es-PR" altLang="es-PR">
                <a:latin typeface="Times New Roman" panose="02020603050405020304" pitchFamily="18" charset="0"/>
              </a:rPr>
              <a:pPr algn="r">
                <a:spcBef>
                  <a:spcPct val="0"/>
                </a:spcBef>
              </a:pPr>
              <a:t>24</a:t>
            </a:fld>
            <a:endParaRPr lang="es-PR" altLang="es-PR">
              <a:latin typeface="Times New Roman" panose="02020603050405020304" pitchFamily="18"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Slide Image Placeholder 1">
            <a:extLst>
              <a:ext uri="{FF2B5EF4-FFF2-40B4-BE49-F238E27FC236}">
                <a16:creationId xmlns:a16="http://schemas.microsoft.com/office/drawing/2014/main" id="{C4F6C9CB-BC14-4B45-A5C0-EEA5657CB81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51" name="Notes Placeholder 2">
            <a:extLst>
              <a:ext uri="{FF2B5EF4-FFF2-40B4-BE49-F238E27FC236}">
                <a16:creationId xmlns:a16="http://schemas.microsoft.com/office/drawing/2014/main" id="{42CDB4BF-256F-4DDB-9D61-DC38609AA7C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53252" name="Slide Number Placeholder 3">
            <a:extLst>
              <a:ext uri="{FF2B5EF4-FFF2-40B4-BE49-F238E27FC236}">
                <a16:creationId xmlns:a16="http://schemas.microsoft.com/office/drawing/2014/main" id="{ABFC926D-9736-408E-B93D-A0DCA2FED43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AE4E859-538D-4F60-B9CE-9534CD6D94C0}" type="slidenum">
              <a:rPr lang="es-PR" altLang="es-PR">
                <a:latin typeface="Times New Roman" panose="02020603050405020304" pitchFamily="18" charset="0"/>
              </a:rPr>
              <a:pPr algn="r">
                <a:spcBef>
                  <a:spcPct val="0"/>
                </a:spcBef>
              </a:pPr>
              <a:t>25</a:t>
            </a:fld>
            <a:endParaRPr lang="es-PR" altLang="es-PR">
              <a:latin typeface="Times New Roman" panose="02020603050405020304" pitchFamily="18"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Slide Image Placeholder 1">
            <a:extLst>
              <a:ext uri="{FF2B5EF4-FFF2-40B4-BE49-F238E27FC236}">
                <a16:creationId xmlns:a16="http://schemas.microsoft.com/office/drawing/2014/main" id="{4539AD67-60BF-49D8-95E3-DB2DA86AC60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9" name="Notes Placeholder 2">
            <a:extLst>
              <a:ext uri="{FF2B5EF4-FFF2-40B4-BE49-F238E27FC236}">
                <a16:creationId xmlns:a16="http://schemas.microsoft.com/office/drawing/2014/main" id="{8315CACF-A8F6-4B4E-B060-9766158E19B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55300" name="Slide Number Placeholder 3">
            <a:extLst>
              <a:ext uri="{FF2B5EF4-FFF2-40B4-BE49-F238E27FC236}">
                <a16:creationId xmlns:a16="http://schemas.microsoft.com/office/drawing/2014/main" id="{BF946FC4-CAAC-4D23-B1FF-61A25F0AC4D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EA717E2-C2DE-43D4-B000-5EAAEA7D11BA}" type="slidenum">
              <a:rPr lang="es-PR" altLang="es-PR">
                <a:latin typeface="Times New Roman" panose="02020603050405020304" pitchFamily="18" charset="0"/>
              </a:rPr>
              <a:pPr algn="r">
                <a:spcBef>
                  <a:spcPct val="0"/>
                </a:spcBef>
              </a:pPr>
              <a:t>26</a:t>
            </a:fld>
            <a:endParaRPr lang="es-PR" altLang="es-PR">
              <a:latin typeface="Times New Roman" panose="02020603050405020304" pitchFamily="18"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Slide Image Placeholder 1">
            <a:extLst>
              <a:ext uri="{FF2B5EF4-FFF2-40B4-BE49-F238E27FC236}">
                <a16:creationId xmlns:a16="http://schemas.microsoft.com/office/drawing/2014/main" id="{2C6DD147-684E-4858-B773-BA1873CE12E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71" name="Notes Placeholder 2">
            <a:extLst>
              <a:ext uri="{FF2B5EF4-FFF2-40B4-BE49-F238E27FC236}">
                <a16:creationId xmlns:a16="http://schemas.microsoft.com/office/drawing/2014/main" id="{A1CBAC0A-A6E4-4E69-AF3A-FFF0AE5DA50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58372" name="Slide Number Placeholder 3">
            <a:extLst>
              <a:ext uri="{FF2B5EF4-FFF2-40B4-BE49-F238E27FC236}">
                <a16:creationId xmlns:a16="http://schemas.microsoft.com/office/drawing/2014/main" id="{336CC182-2360-4E18-BC01-F22D23BE876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37413A1-9014-4BBD-A8D0-2ABA664A3B51}" type="slidenum">
              <a:rPr lang="es-PR" altLang="es-PR">
                <a:latin typeface="Times New Roman" panose="02020603050405020304" pitchFamily="18" charset="0"/>
              </a:rPr>
              <a:pPr algn="r">
                <a:spcBef>
                  <a:spcPct val="0"/>
                </a:spcBef>
              </a:pPr>
              <a:t>27</a:t>
            </a:fld>
            <a:endParaRPr lang="es-PR" altLang="es-PR">
              <a:latin typeface="Times New Roman" panose="02020603050405020304" pitchFamily="18"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Slide Image Placeholder 1">
            <a:extLst>
              <a:ext uri="{FF2B5EF4-FFF2-40B4-BE49-F238E27FC236}">
                <a16:creationId xmlns:a16="http://schemas.microsoft.com/office/drawing/2014/main" id="{9990AB1E-B8FC-4EF2-A720-E3B2458CBCA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0419" name="Notes Placeholder 2">
            <a:extLst>
              <a:ext uri="{FF2B5EF4-FFF2-40B4-BE49-F238E27FC236}">
                <a16:creationId xmlns:a16="http://schemas.microsoft.com/office/drawing/2014/main" id="{6A5FA2D9-F632-4814-8D00-8E2C87EE4E4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60420" name="Slide Number Placeholder 3">
            <a:extLst>
              <a:ext uri="{FF2B5EF4-FFF2-40B4-BE49-F238E27FC236}">
                <a16:creationId xmlns:a16="http://schemas.microsoft.com/office/drawing/2014/main" id="{1E883701-3D1F-4C2A-A72A-DCD216515E7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B7CF9E8-C2B8-475B-BBDB-9B33C69E0ED5}" type="slidenum">
              <a:rPr lang="es-PR" altLang="es-PR">
                <a:latin typeface="Times New Roman" panose="02020603050405020304" pitchFamily="18" charset="0"/>
              </a:rPr>
              <a:pPr algn="r">
                <a:spcBef>
                  <a:spcPct val="0"/>
                </a:spcBef>
              </a:pPr>
              <a:t>28</a:t>
            </a:fld>
            <a:endParaRPr lang="es-PR" altLang="es-PR">
              <a:latin typeface="Times New Roman" panose="02020603050405020304" pitchFamily="18"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Slide Image Placeholder 1">
            <a:extLst>
              <a:ext uri="{FF2B5EF4-FFF2-40B4-BE49-F238E27FC236}">
                <a16:creationId xmlns:a16="http://schemas.microsoft.com/office/drawing/2014/main" id="{E0EC66C5-1E08-48A3-9208-D292F791997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2467" name="Notes Placeholder 2">
            <a:extLst>
              <a:ext uri="{FF2B5EF4-FFF2-40B4-BE49-F238E27FC236}">
                <a16:creationId xmlns:a16="http://schemas.microsoft.com/office/drawing/2014/main" id="{F143B080-A975-4D0C-89B6-25420E1993E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62468" name="Slide Number Placeholder 3">
            <a:extLst>
              <a:ext uri="{FF2B5EF4-FFF2-40B4-BE49-F238E27FC236}">
                <a16:creationId xmlns:a16="http://schemas.microsoft.com/office/drawing/2014/main" id="{E0116D23-FA4D-4CD3-BC0E-57E57D35FF5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2F6C3B2-0F0D-4795-A314-C47B66B3373C}" type="slidenum">
              <a:rPr lang="es-PR" altLang="es-PR">
                <a:latin typeface="Times New Roman" panose="02020603050405020304" pitchFamily="18" charset="0"/>
              </a:rPr>
              <a:pPr algn="r">
                <a:spcBef>
                  <a:spcPct val="0"/>
                </a:spcBef>
              </a:pPr>
              <a:t>29</a:t>
            </a:fld>
            <a:endParaRPr lang="es-PR" altLang="es-PR">
              <a:latin typeface="Times New Roman" panose="02020603050405020304" pitchFamily="18"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Image Placeholder 1">
            <a:extLst>
              <a:ext uri="{FF2B5EF4-FFF2-40B4-BE49-F238E27FC236}">
                <a16:creationId xmlns:a16="http://schemas.microsoft.com/office/drawing/2014/main" id="{1B0552B6-A7C1-4A2E-B830-6C183913EBB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Notes Placeholder 2">
            <a:extLst>
              <a:ext uri="{FF2B5EF4-FFF2-40B4-BE49-F238E27FC236}">
                <a16:creationId xmlns:a16="http://schemas.microsoft.com/office/drawing/2014/main" id="{B2D01775-7DA4-457E-80A5-AAD09EB952E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292" name="Slide Number Placeholder 3">
            <a:extLst>
              <a:ext uri="{FF2B5EF4-FFF2-40B4-BE49-F238E27FC236}">
                <a16:creationId xmlns:a16="http://schemas.microsoft.com/office/drawing/2014/main" id="{EB934C87-CDEA-462E-A603-40B22E4EF24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E311A69-FC0E-4ABD-93C3-C8A4AC13E04B}" type="slidenum">
              <a:rPr lang="es-PR" altLang="es-PR">
                <a:latin typeface="Times New Roman" panose="02020603050405020304" pitchFamily="18" charset="0"/>
              </a:rPr>
              <a:pPr algn="r">
                <a:spcBef>
                  <a:spcPct val="0"/>
                </a:spcBef>
              </a:pPr>
              <a:t>3</a:t>
            </a:fld>
            <a:endParaRPr lang="es-PR" altLang="es-PR">
              <a:latin typeface="Times New Roman" panose="02020603050405020304" pitchFamily="18"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Slide Image Placeholder 1">
            <a:extLst>
              <a:ext uri="{FF2B5EF4-FFF2-40B4-BE49-F238E27FC236}">
                <a16:creationId xmlns:a16="http://schemas.microsoft.com/office/drawing/2014/main" id="{794C756B-BF15-4E18-B86D-BCB6512671F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4515" name="Notes Placeholder 2">
            <a:extLst>
              <a:ext uri="{FF2B5EF4-FFF2-40B4-BE49-F238E27FC236}">
                <a16:creationId xmlns:a16="http://schemas.microsoft.com/office/drawing/2014/main" id="{E62855D6-B4E0-4ECA-A9A1-926DA5D50F6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64516" name="Slide Number Placeholder 3">
            <a:extLst>
              <a:ext uri="{FF2B5EF4-FFF2-40B4-BE49-F238E27FC236}">
                <a16:creationId xmlns:a16="http://schemas.microsoft.com/office/drawing/2014/main" id="{1678AFD7-4549-40DC-9B81-AD5CD32EC2B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416FB80-ACFB-4367-AA61-34253693E2CA}" type="slidenum">
              <a:rPr lang="es-PR" altLang="es-PR">
                <a:latin typeface="Times New Roman" panose="02020603050405020304" pitchFamily="18" charset="0"/>
              </a:rPr>
              <a:pPr algn="r">
                <a:spcBef>
                  <a:spcPct val="0"/>
                </a:spcBef>
              </a:pPr>
              <a:t>30</a:t>
            </a:fld>
            <a:endParaRPr lang="es-PR" altLang="es-PR">
              <a:latin typeface="Times New Roman" panose="02020603050405020304" pitchFamily="18"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Slide Image Placeholder 1">
            <a:extLst>
              <a:ext uri="{FF2B5EF4-FFF2-40B4-BE49-F238E27FC236}">
                <a16:creationId xmlns:a16="http://schemas.microsoft.com/office/drawing/2014/main" id="{BC020087-1FDC-4846-A83A-43272C22B69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6563" name="Notes Placeholder 2">
            <a:extLst>
              <a:ext uri="{FF2B5EF4-FFF2-40B4-BE49-F238E27FC236}">
                <a16:creationId xmlns:a16="http://schemas.microsoft.com/office/drawing/2014/main" id="{A2B089AF-B57D-4C8F-B676-D64206EAA9B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66564" name="Slide Number Placeholder 3">
            <a:extLst>
              <a:ext uri="{FF2B5EF4-FFF2-40B4-BE49-F238E27FC236}">
                <a16:creationId xmlns:a16="http://schemas.microsoft.com/office/drawing/2014/main" id="{46E136E2-0630-4C55-ADF3-293CCDCA9E0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3CC1261-0D1A-4281-9460-C68FCFCB4438}" type="slidenum">
              <a:rPr lang="es-PR" altLang="es-PR">
                <a:latin typeface="Times New Roman" panose="02020603050405020304" pitchFamily="18" charset="0"/>
              </a:rPr>
              <a:pPr algn="r">
                <a:spcBef>
                  <a:spcPct val="0"/>
                </a:spcBef>
              </a:pPr>
              <a:t>31</a:t>
            </a:fld>
            <a:endParaRPr lang="es-PR" altLang="es-PR">
              <a:latin typeface="Times New Roman" panose="02020603050405020304" pitchFamily="18"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Slide Image Placeholder 1">
            <a:extLst>
              <a:ext uri="{FF2B5EF4-FFF2-40B4-BE49-F238E27FC236}">
                <a16:creationId xmlns:a16="http://schemas.microsoft.com/office/drawing/2014/main" id="{82CFA703-CF14-4CC7-BF3F-043CECE090D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68611" name="Notes Placeholder 2">
            <a:extLst>
              <a:ext uri="{FF2B5EF4-FFF2-40B4-BE49-F238E27FC236}">
                <a16:creationId xmlns:a16="http://schemas.microsoft.com/office/drawing/2014/main" id="{26897519-C0EF-4F59-A607-D95F324FDA4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68612" name="Slide Number Placeholder 3">
            <a:extLst>
              <a:ext uri="{FF2B5EF4-FFF2-40B4-BE49-F238E27FC236}">
                <a16:creationId xmlns:a16="http://schemas.microsoft.com/office/drawing/2014/main" id="{27463CF6-C2FD-45CD-92E0-1D423455792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0B5F4F8-7939-4B44-B3F7-7B9E16F2C485}" type="slidenum">
              <a:rPr lang="es-PR" altLang="es-PR">
                <a:latin typeface="Times New Roman" panose="02020603050405020304" pitchFamily="18" charset="0"/>
              </a:rPr>
              <a:pPr algn="r">
                <a:spcBef>
                  <a:spcPct val="0"/>
                </a:spcBef>
              </a:pPr>
              <a:t>32</a:t>
            </a:fld>
            <a:endParaRPr lang="es-PR" altLang="es-PR">
              <a:latin typeface="Times New Roman" panose="02020603050405020304" pitchFamily="18"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Slide Image Placeholder 1">
            <a:extLst>
              <a:ext uri="{FF2B5EF4-FFF2-40B4-BE49-F238E27FC236}">
                <a16:creationId xmlns:a16="http://schemas.microsoft.com/office/drawing/2014/main" id="{9A584B16-2281-4B3F-9D4F-B29566A176C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0659" name="Notes Placeholder 2">
            <a:extLst>
              <a:ext uri="{FF2B5EF4-FFF2-40B4-BE49-F238E27FC236}">
                <a16:creationId xmlns:a16="http://schemas.microsoft.com/office/drawing/2014/main" id="{255EC967-01FE-4B12-9D7B-F00B163E02A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70660" name="Slide Number Placeholder 3">
            <a:extLst>
              <a:ext uri="{FF2B5EF4-FFF2-40B4-BE49-F238E27FC236}">
                <a16:creationId xmlns:a16="http://schemas.microsoft.com/office/drawing/2014/main" id="{7E66E335-6F46-441A-8791-9D94C27CBCEA}"/>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3BE264D-657B-4FB1-9364-5D56EB12643A}" type="slidenum">
              <a:rPr lang="es-PR" altLang="es-PR">
                <a:latin typeface="Times New Roman" panose="02020603050405020304" pitchFamily="18" charset="0"/>
              </a:rPr>
              <a:pPr algn="r">
                <a:spcBef>
                  <a:spcPct val="0"/>
                </a:spcBef>
              </a:pPr>
              <a:t>33</a:t>
            </a:fld>
            <a:endParaRPr lang="es-PR" altLang="es-PR">
              <a:latin typeface="Times New Roman" panose="02020603050405020304" pitchFamily="18"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Slide Image Placeholder 1">
            <a:extLst>
              <a:ext uri="{FF2B5EF4-FFF2-40B4-BE49-F238E27FC236}">
                <a16:creationId xmlns:a16="http://schemas.microsoft.com/office/drawing/2014/main" id="{C2364A32-F847-48FA-ACF6-F3B12D6B46C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2707" name="Notes Placeholder 2">
            <a:extLst>
              <a:ext uri="{FF2B5EF4-FFF2-40B4-BE49-F238E27FC236}">
                <a16:creationId xmlns:a16="http://schemas.microsoft.com/office/drawing/2014/main" id="{F68B1F92-1132-4BEA-99B6-5274CBF0A272}"/>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72708" name="Slide Number Placeholder 3">
            <a:extLst>
              <a:ext uri="{FF2B5EF4-FFF2-40B4-BE49-F238E27FC236}">
                <a16:creationId xmlns:a16="http://schemas.microsoft.com/office/drawing/2014/main" id="{C335BC87-3EA4-4BDA-B385-015FF01225D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15ED534D-992A-4132-933E-3E9D27F06201}" type="slidenum">
              <a:rPr lang="es-PR" altLang="es-PR">
                <a:latin typeface="Times New Roman" panose="02020603050405020304" pitchFamily="18" charset="0"/>
              </a:rPr>
              <a:pPr algn="r">
                <a:spcBef>
                  <a:spcPct val="0"/>
                </a:spcBef>
              </a:pPr>
              <a:t>34</a:t>
            </a:fld>
            <a:endParaRPr lang="es-PR" altLang="es-PR">
              <a:latin typeface="Times New Roman" panose="02020603050405020304" pitchFamily="18"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Slide Image Placeholder 1">
            <a:extLst>
              <a:ext uri="{FF2B5EF4-FFF2-40B4-BE49-F238E27FC236}">
                <a16:creationId xmlns:a16="http://schemas.microsoft.com/office/drawing/2014/main" id="{043F3C8A-5501-4B2A-98F8-91A9186FA4B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4755" name="Notes Placeholder 2">
            <a:extLst>
              <a:ext uri="{FF2B5EF4-FFF2-40B4-BE49-F238E27FC236}">
                <a16:creationId xmlns:a16="http://schemas.microsoft.com/office/drawing/2014/main" id="{0F5CD86D-BFC1-4DDE-9403-C6FF4C3CA03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74756" name="Slide Number Placeholder 3">
            <a:extLst>
              <a:ext uri="{FF2B5EF4-FFF2-40B4-BE49-F238E27FC236}">
                <a16:creationId xmlns:a16="http://schemas.microsoft.com/office/drawing/2014/main" id="{101FC2E4-4C1C-486C-90DC-4D1EF4CAEBA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80DBFA6-C46C-4538-8DE4-E18506F4329C}" type="slidenum">
              <a:rPr lang="es-PR" altLang="es-PR">
                <a:latin typeface="Times New Roman" panose="02020603050405020304" pitchFamily="18" charset="0"/>
              </a:rPr>
              <a:pPr algn="r">
                <a:spcBef>
                  <a:spcPct val="0"/>
                </a:spcBef>
              </a:pPr>
              <a:t>35</a:t>
            </a:fld>
            <a:endParaRPr lang="es-PR" altLang="es-PR">
              <a:latin typeface="Times New Roman" panose="02020603050405020304" pitchFamily="18"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Slide Image Placeholder 1">
            <a:extLst>
              <a:ext uri="{FF2B5EF4-FFF2-40B4-BE49-F238E27FC236}">
                <a16:creationId xmlns:a16="http://schemas.microsoft.com/office/drawing/2014/main" id="{8D961F9B-AC3A-4453-B064-3E450A30C46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6803" name="Notes Placeholder 2">
            <a:extLst>
              <a:ext uri="{FF2B5EF4-FFF2-40B4-BE49-F238E27FC236}">
                <a16:creationId xmlns:a16="http://schemas.microsoft.com/office/drawing/2014/main" id="{8F6B174C-90F3-4F26-B0DE-46D3ECB4764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76804" name="Slide Number Placeholder 3">
            <a:extLst>
              <a:ext uri="{FF2B5EF4-FFF2-40B4-BE49-F238E27FC236}">
                <a16:creationId xmlns:a16="http://schemas.microsoft.com/office/drawing/2014/main" id="{7D9A0F9D-3909-463C-89EB-188923F6B41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E76F9FBE-4C5A-4217-951B-79054E5B75D2}" type="slidenum">
              <a:rPr lang="es-PR" altLang="es-PR">
                <a:latin typeface="Times New Roman" panose="02020603050405020304" pitchFamily="18" charset="0"/>
              </a:rPr>
              <a:pPr algn="r">
                <a:spcBef>
                  <a:spcPct val="0"/>
                </a:spcBef>
              </a:pPr>
              <a:t>36</a:t>
            </a:fld>
            <a:endParaRPr lang="es-PR" altLang="es-PR">
              <a:latin typeface="Times New Roman" panose="02020603050405020304" pitchFamily="18"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Slide Image Placeholder 1">
            <a:extLst>
              <a:ext uri="{FF2B5EF4-FFF2-40B4-BE49-F238E27FC236}">
                <a16:creationId xmlns:a16="http://schemas.microsoft.com/office/drawing/2014/main" id="{063606C9-7EA3-4624-B143-C13CE4E1ECA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78851" name="Notes Placeholder 2">
            <a:extLst>
              <a:ext uri="{FF2B5EF4-FFF2-40B4-BE49-F238E27FC236}">
                <a16:creationId xmlns:a16="http://schemas.microsoft.com/office/drawing/2014/main" id="{44A23393-B3E8-466B-87B2-82C79444A0A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78852" name="Slide Number Placeholder 3">
            <a:extLst>
              <a:ext uri="{FF2B5EF4-FFF2-40B4-BE49-F238E27FC236}">
                <a16:creationId xmlns:a16="http://schemas.microsoft.com/office/drawing/2014/main" id="{B80529DE-2BC0-4BED-B013-1B24DDF3C24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7F5BF59-2130-4F01-982E-E7DBE3EF15B9}" type="slidenum">
              <a:rPr lang="es-PR" altLang="es-PR">
                <a:latin typeface="Times New Roman" panose="02020603050405020304" pitchFamily="18" charset="0"/>
              </a:rPr>
              <a:pPr algn="r">
                <a:spcBef>
                  <a:spcPct val="0"/>
                </a:spcBef>
              </a:pPr>
              <a:t>37</a:t>
            </a:fld>
            <a:endParaRPr lang="es-PR" altLang="es-PR">
              <a:latin typeface="Times New Roman" panose="02020603050405020304" pitchFamily="18"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Slide Image Placeholder 1">
            <a:extLst>
              <a:ext uri="{FF2B5EF4-FFF2-40B4-BE49-F238E27FC236}">
                <a16:creationId xmlns:a16="http://schemas.microsoft.com/office/drawing/2014/main" id="{4B159176-0D6D-4E92-984E-1DA4B670709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9" name="Notes Placeholder 2">
            <a:extLst>
              <a:ext uri="{FF2B5EF4-FFF2-40B4-BE49-F238E27FC236}">
                <a16:creationId xmlns:a16="http://schemas.microsoft.com/office/drawing/2014/main" id="{5CE12EAB-4F31-4066-ABCB-E23F90602E9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80900" name="Slide Number Placeholder 3">
            <a:extLst>
              <a:ext uri="{FF2B5EF4-FFF2-40B4-BE49-F238E27FC236}">
                <a16:creationId xmlns:a16="http://schemas.microsoft.com/office/drawing/2014/main" id="{4E20B064-21FE-45A6-A04C-D047DC77E65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9E972996-D323-4C53-BE12-84CC47C128ED}" type="slidenum">
              <a:rPr lang="es-PR" altLang="es-PR">
                <a:latin typeface="Times New Roman" panose="02020603050405020304" pitchFamily="18" charset="0"/>
              </a:rPr>
              <a:pPr algn="r">
                <a:spcBef>
                  <a:spcPct val="0"/>
                </a:spcBef>
              </a:pPr>
              <a:t>38</a:t>
            </a:fld>
            <a:endParaRPr lang="es-PR" altLang="es-PR">
              <a:latin typeface="Times New Roman" panose="02020603050405020304" pitchFamily="18"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Slide Image Placeholder 1">
            <a:extLst>
              <a:ext uri="{FF2B5EF4-FFF2-40B4-BE49-F238E27FC236}">
                <a16:creationId xmlns:a16="http://schemas.microsoft.com/office/drawing/2014/main" id="{9358B1AE-C5D3-43FE-83F2-B270788D38B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2947" name="Notes Placeholder 2">
            <a:extLst>
              <a:ext uri="{FF2B5EF4-FFF2-40B4-BE49-F238E27FC236}">
                <a16:creationId xmlns:a16="http://schemas.microsoft.com/office/drawing/2014/main" id="{DD4745F0-B3BE-418B-A2F9-86A601D8151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82948" name="Slide Number Placeholder 3">
            <a:extLst>
              <a:ext uri="{FF2B5EF4-FFF2-40B4-BE49-F238E27FC236}">
                <a16:creationId xmlns:a16="http://schemas.microsoft.com/office/drawing/2014/main" id="{49DA79F5-B9E6-43C5-8A30-63ED379317BA}"/>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666BCED-67EC-4239-A6A8-A1115C5F0B8C}" type="slidenum">
              <a:rPr lang="es-PR" altLang="es-PR">
                <a:latin typeface="Times New Roman" panose="02020603050405020304" pitchFamily="18" charset="0"/>
              </a:rPr>
              <a:pPr algn="r">
                <a:spcBef>
                  <a:spcPct val="0"/>
                </a:spcBef>
              </a:pPr>
              <a:t>39</a:t>
            </a:fld>
            <a:endParaRPr lang="es-PR" altLang="es-PR">
              <a:latin typeface="Times New Roman" panose="02020603050405020304" pitchFamily="18"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Image Placeholder 1">
            <a:extLst>
              <a:ext uri="{FF2B5EF4-FFF2-40B4-BE49-F238E27FC236}">
                <a16:creationId xmlns:a16="http://schemas.microsoft.com/office/drawing/2014/main" id="{1B0552B6-A7C1-4A2E-B830-6C183913EBB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91" name="Notes Placeholder 2">
            <a:extLst>
              <a:ext uri="{FF2B5EF4-FFF2-40B4-BE49-F238E27FC236}">
                <a16:creationId xmlns:a16="http://schemas.microsoft.com/office/drawing/2014/main" id="{B2D01775-7DA4-457E-80A5-AAD09EB952E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292" name="Slide Number Placeholder 3">
            <a:extLst>
              <a:ext uri="{FF2B5EF4-FFF2-40B4-BE49-F238E27FC236}">
                <a16:creationId xmlns:a16="http://schemas.microsoft.com/office/drawing/2014/main" id="{EB934C87-CDEA-462E-A603-40B22E4EF24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E311A69-FC0E-4ABD-93C3-C8A4AC13E04B}" type="slidenum">
              <a:rPr lang="es-PR" altLang="es-PR">
                <a:latin typeface="Times New Roman" panose="02020603050405020304" pitchFamily="18" charset="0"/>
              </a:rPr>
              <a:pPr algn="r">
                <a:spcBef>
                  <a:spcPct val="0"/>
                </a:spcBef>
              </a:pPr>
              <a:t>4</a:t>
            </a:fld>
            <a:endParaRPr lang="es-PR" altLang="es-PR">
              <a:latin typeface="Times New Roman" panose="02020603050405020304" pitchFamily="18" charset="0"/>
            </a:endParaRPr>
          </a:p>
        </p:txBody>
      </p:sp>
    </p:spTree>
    <p:extLst>
      <p:ext uri="{BB962C8B-B14F-4D97-AF65-F5344CB8AC3E}">
        <p14:creationId xmlns:p14="http://schemas.microsoft.com/office/powerpoint/2010/main" val="3986282666"/>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Slide Image Placeholder 1">
            <a:extLst>
              <a:ext uri="{FF2B5EF4-FFF2-40B4-BE49-F238E27FC236}">
                <a16:creationId xmlns:a16="http://schemas.microsoft.com/office/drawing/2014/main" id="{ACF45A84-1953-48AE-85AE-8ECDAB19B88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4995" name="Notes Placeholder 2">
            <a:extLst>
              <a:ext uri="{FF2B5EF4-FFF2-40B4-BE49-F238E27FC236}">
                <a16:creationId xmlns:a16="http://schemas.microsoft.com/office/drawing/2014/main" id="{0DE875CA-0429-42AC-8E4A-0532971BF0A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84996" name="Slide Number Placeholder 3">
            <a:extLst>
              <a:ext uri="{FF2B5EF4-FFF2-40B4-BE49-F238E27FC236}">
                <a16:creationId xmlns:a16="http://schemas.microsoft.com/office/drawing/2014/main" id="{10F36A37-5D70-404D-9906-2282CA949A5C}"/>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CAFF4C62-DC45-4176-B18A-58F987B53C1D}" type="slidenum">
              <a:rPr lang="es-PR" altLang="es-PR">
                <a:latin typeface="Times New Roman" panose="02020603050405020304" pitchFamily="18" charset="0"/>
              </a:rPr>
              <a:pPr algn="r">
                <a:spcBef>
                  <a:spcPct val="0"/>
                </a:spcBef>
              </a:pPr>
              <a:t>40</a:t>
            </a:fld>
            <a:endParaRPr lang="es-PR" altLang="es-PR">
              <a:latin typeface="Times New Roman" panose="02020603050405020304" pitchFamily="18"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Slide Image Placeholder 1">
            <a:extLst>
              <a:ext uri="{FF2B5EF4-FFF2-40B4-BE49-F238E27FC236}">
                <a16:creationId xmlns:a16="http://schemas.microsoft.com/office/drawing/2014/main" id="{DA4E75C7-DA01-48BB-A440-5492B58D1DF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7043" name="Notes Placeholder 2">
            <a:extLst>
              <a:ext uri="{FF2B5EF4-FFF2-40B4-BE49-F238E27FC236}">
                <a16:creationId xmlns:a16="http://schemas.microsoft.com/office/drawing/2014/main" id="{F36B88FC-9491-4AE9-ABE3-4180D307DDA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87044" name="Slide Number Placeholder 3">
            <a:extLst>
              <a:ext uri="{FF2B5EF4-FFF2-40B4-BE49-F238E27FC236}">
                <a16:creationId xmlns:a16="http://schemas.microsoft.com/office/drawing/2014/main" id="{1A732944-0FFC-4FFA-8A02-189E4237A90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C0EB3B3-DBAD-4112-AF11-FBD050CAFCA9}" type="slidenum">
              <a:rPr lang="es-PR" altLang="es-PR">
                <a:latin typeface="Times New Roman" panose="02020603050405020304" pitchFamily="18" charset="0"/>
              </a:rPr>
              <a:pPr algn="r">
                <a:spcBef>
                  <a:spcPct val="0"/>
                </a:spcBef>
              </a:pPr>
              <a:t>41</a:t>
            </a:fld>
            <a:endParaRPr lang="es-PR" altLang="es-PR">
              <a:latin typeface="Times New Roman" panose="02020603050405020304" pitchFamily="18"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2">
            <a:extLst>
              <a:ext uri="{FF2B5EF4-FFF2-40B4-BE49-F238E27FC236}">
                <a16:creationId xmlns:a16="http://schemas.microsoft.com/office/drawing/2014/main" id="{BC8C3907-989F-406E-86E9-C553FBA161B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9091" name="Rectangle 3">
            <a:extLst>
              <a:ext uri="{FF2B5EF4-FFF2-40B4-BE49-F238E27FC236}">
                <a16:creationId xmlns:a16="http://schemas.microsoft.com/office/drawing/2014/main" id="{0E39E3FB-5420-4198-B3D4-5F2FF4F83AE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PR" altLang="es-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Slide Image Placeholder 1">
            <a:extLst>
              <a:ext uri="{FF2B5EF4-FFF2-40B4-BE49-F238E27FC236}">
                <a16:creationId xmlns:a16="http://schemas.microsoft.com/office/drawing/2014/main" id="{384A1C04-6E48-41FA-82C1-906F32AD037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1139" name="Notes Placeholder 2">
            <a:extLst>
              <a:ext uri="{FF2B5EF4-FFF2-40B4-BE49-F238E27FC236}">
                <a16:creationId xmlns:a16="http://schemas.microsoft.com/office/drawing/2014/main" id="{97BD252D-63B3-474D-B515-A8398BA2DA7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91140" name="Slide Number Placeholder 3">
            <a:extLst>
              <a:ext uri="{FF2B5EF4-FFF2-40B4-BE49-F238E27FC236}">
                <a16:creationId xmlns:a16="http://schemas.microsoft.com/office/drawing/2014/main" id="{2397F37E-7C05-44E3-896A-43F0DCA18A4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E2A9828-3B75-4D59-A8CC-B8708A0BF7A4}" type="slidenum">
              <a:rPr lang="es-PR" altLang="es-PR">
                <a:latin typeface="Times New Roman" panose="02020603050405020304" pitchFamily="18" charset="0"/>
              </a:rPr>
              <a:pPr algn="r">
                <a:spcBef>
                  <a:spcPct val="0"/>
                </a:spcBef>
              </a:pPr>
              <a:t>43</a:t>
            </a:fld>
            <a:endParaRPr lang="es-PR" altLang="es-PR">
              <a:latin typeface="Times New Roman" panose="02020603050405020304" pitchFamily="18"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Slide Image Placeholder 1">
            <a:extLst>
              <a:ext uri="{FF2B5EF4-FFF2-40B4-BE49-F238E27FC236}">
                <a16:creationId xmlns:a16="http://schemas.microsoft.com/office/drawing/2014/main" id="{4C1CE920-CAED-44B2-8F0E-59177E89A9F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3187" name="Notes Placeholder 2">
            <a:extLst>
              <a:ext uri="{FF2B5EF4-FFF2-40B4-BE49-F238E27FC236}">
                <a16:creationId xmlns:a16="http://schemas.microsoft.com/office/drawing/2014/main" id="{580E0F2C-0E8D-4781-9243-34C81FBA4EF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93188" name="Slide Number Placeholder 3">
            <a:extLst>
              <a:ext uri="{FF2B5EF4-FFF2-40B4-BE49-F238E27FC236}">
                <a16:creationId xmlns:a16="http://schemas.microsoft.com/office/drawing/2014/main" id="{8C912DE1-A277-42E5-8A0B-020FC91790BA}"/>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91A2E64-1C61-4F85-A198-EE5C9BD9EBB3}" type="slidenum">
              <a:rPr lang="es-PR" altLang="es-PR">
                <a:latin typeface="Times New Roman" panose="02020603050405020304" pitchFamily="18" charset="0"/>
              </a:rPr>
              <a:pPr algn="r">
                <a:spcBef>
                  <a:spcPct val="0"/>
                </a:spcBef>
              </a:pPr>
              <a:t>44</a:t>
            </a:fld>
            <a:endParaRPr lang="es-PR" altLang="es-PR">
              <a:latin typeface="Times New Roman" panose="02020603050405020304" pitchFamily="18"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Slide Image Placeholder 1">
            <a:extLst>
              <a:ext uri="{FF2B5EF4-FFF2-40B4-BE49-F238E27FC236}">
                <a16:creationId xmlns:a16="http://schemas.microsoft.com/office/drawing/2014/main" id="{B33E5F18-6E96-4475-AEE8-D494676132F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5235" name="Notes Placeholder 2">
            <a:extLst>
              <a:ext uri="{FF2B5EF4-FFF2-40B4-BE49-F238E27FC236}">
                <a16:creationId xmlns:a16="http://schemas.microsoft.com/office/drawing/2014/main" id="{0384BE91-C20F-4D0F-B55A-613ED99C1BB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95236" name="Slide Number Placeholder 3">
            <a:extLst>
              <a:ext uri="{FF2B5EF4-FFF2-40B4-BE49-F238E27FC236}">
                <a16:creationId xmlns:a16="http://schemas.microsoft.com/office/drawing/2014/main" id="{E38D7F4D-0E43-400A-A621-43E920C1E5F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0446A85-AE3B-4731-8210-FB8804E540C8}" type="slidenum">
              <a:rPr lang="es-PR" altLang="es-PR">
                <a:latin typeface="Times New Roman" panose="02020603050405020304" pitchFamily="18" charset="0"/>
              </a:rPr>
              <a:pPr algn="r">
                <a:spcBef>
                  <a:spcPct val="0"/>
                </a:spcBef>
              </a:pPr>
              <a:t>45</a:t>
            </a:fld>
            <a:endParaRPr lang="es-PR" altLang="es-PR">
              <a:latin typeface="Times New Roman" panose="02020603050405020304" pitchFamily="18"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Image Placeholder 1">
            <a:extLst>
              <a:ext uri="{FF2B5EF4-FFF2-40B4-BE49-F238E27FC236}">
                <a16:creationId xmlns:a16="http://schemas.microsoft.com/office/drawing/2014/main" id="{A161F95B-46F0-4ECD-9696-EF9483CECC7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7283" name="Notes Placeholder 2">
            <a:extLst>
              <a:ext uri="{FF2B5EF4-FFF2-40B4-BE49-F238E27FC236}">
                <a16:creationId xmlns:a16="http://schemas.microsoft.com/office/drawing/2014/main" id="{DE129117-1001-4D4F-8ED1-1E95B74B5AC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97284" name="Slide Number Placeholder 3">
            <a:extLst>
              <a:ext uri="{FF2B5EF4-FFF2-40B4-BE49-F238E27FC236}">
                <a16:creationId xmlns:a16="http://schemas.microsoft.com/office/drawing/2014/main" id="{4A89A613-0C99-493B-8B47-214EAC14623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64E692B-919F-4C37-8060-2386D6F692A8}" type="slidenum">
              <a:rPr lang="es-PR" altLang="es-PR">
                <a:latin typeface="Times New Roman" panose="02020603050405020304" pitchFamily="18" charset="0"/>
              </a:rPr>
              <a:pPr algn="r">
                <a:spcBef>
                  <a:spcPct val="0"/>
                </a:spcBef>
              </a:pPr>
              <a:t>46</a:t>
            </a:fld>
            <a:endParaRPr lang="es-PR" altLang="es-PR">
              <a:latin typeface="Times New Roman" panose="02020603050405020304" pitchFamily="18"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Slide Image Placeholder 1">
            <a:extLst>
              <a:ext uri="{FF2B5EF4-FFF2-40B4-BE49-F238E27FC236}">
                <a16:creationId xmlns:a16="http://schemas.microsoft.com/office/drawing/2014/main" id="{2B57C232-8E52-41E1-874C-7DF55D657FB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99331" name="Notes Placeholder 2">
            <a:extLst>
              <a:ext uri="{FF2B5EF4-FFF2-40B4-BE49-F238E27FC236}">
                <a16:creationId xmlns:a16="http://schemas.microsoft.com/office/drawing/2014/main" id="{DBDE0E50-1BB9-41F8-93BB-E3BBCC4D546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99332" name="Slide Number Placeholder 3">
            <a:extLst>
              <a:ext uri="{FF2B5EF4-FFF2-40B4-BE49-F238E27FC236}">
                <a16:creationId xmlns:a16="http://schemas.microsoft.com/office/drawing/2014/main" id="{ADFDEBCD-3463-41FC-B0EE-0DB54882E1A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C2F9ACE-06BF-4D95-9BDF-735B19730768}" type="slidenum">
              <a:rPr lang="es-PR" altLang="es-PR">
                <a:latin typeface="Times New Roman" panose="02020603050405020304" pitchFamily="18" charset="0"/>
              </a:rPr>
              <a:pPr algn="r">
                <a:spcBef>
                  <a:spcPct val="0"/>
                </a:spcBef>
              </a:pPr>
              <a:t>47</a:t>
            </a:fld>
            <a:endParaRPr lang="es-PR" altLang="es-PR">
              <a:latin typeface="Times New Roman" panose="02020603050405020304" pitchFamily="18" charset="0"/>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Slide Image Placeholder 1">
            <a:extLst>
              <a:ext uri="{FF2B5EF4-FFF2-40B4-BE49-F238E27FC236}">
                <a16:creationId xmlns:a16="http://schemas.microsoft.com/office/drawing/2014/main" id="{C7153D8E-4A36-47BB-BD9F-178C4022C91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2403" name="Notes Placeholder 2">
            <a:extLst>
              <a:ext uri="{FF2B5EF4-FFF2-40B4-BE49-F238E27FC236}">
                <a16:creationId xmlns:a16="http://schemas.microsoft.com/office/drawing/2014/main" id="{8C930D6F-CD40-4C1E-921E-F2343B58A4F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02404" name="Slide Number Placeholder 3">
            <a:extLst>
              <a:ext uri="{FF2B5EF4-FFF2-40B4-BE49-F238E27FC236}">
                <a16:creationId xmlns:a16="http://schemas.microsoft.com/office/drawing/2014/main" id="{BDB5717D-C2E1-470C-A5DD-B5464571250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1396D8F9-151D-4F41-9134-DA2B0FC31D38}" type="slidenum">
              <a:rPr lang="es-PR" altLang="es-PR">
                <a:latin typeface="Times New Roman" panose="02020603050405020304" pitchFamily="18" charset="0"/>
              </a:rPr>
              <a:pPr algn="r">
                <a:spcBef>
                  <a:spcPct val="0"/>
                </a:spcBef>
              </a:pPr>
              <a:t>48</a:t>
            </a:fld>
            <a:endParaRPr lang="es-PR" altLang="es-PR">
              <a:latin typeface="Times New Roman" panose="02020603050405020304" pitchFamily="18"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Slide Image Placeholder 1">
            <a:extLst>
              <a:ext uri="{FF2B5EF4-FFF2-40B4-BE49-F238E27FC236}">
                <a16:creationId xmlns:a16="http://schemas.microsoft.com/office/drawing/2014/main" id="{19B453DD-A000-48B5-A879-F599D99F394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4451" name="Notes Placeholder 2">
            <a:extLst>
              <a:ext uri="{FF2B5EF4-FFF2-40B4-BE49-F238E27FC236}">
                <a16:creationId xmlns:a16="http://schemas.microsoft.com/office/drawing/2014/main" id="{E749F5D5-BB8C-4014-AD86-4D1A5D5352B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04452" name="Slide Number Placeholder 3">
            <a:extLst>
              <a:ext uri="{FF2B5EF4-FFF2-40B4-BE49-F238E27FC236}">
                <a16:creationId xmlns:a16="http://schemas.microsoft.com/office/drawing/2014/main" id="{ACB09BDA-7133-4B5E-AA0F-1EC981899DA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1005518-138A-473E-9170-A025005FC4B1}" type="slidenum">
              <a:rPr lang="es-PR" altLang="es-PR">
                <a:latin typeface="Times New Roman" panose="02020603050405020304" pitchFamily="18" charset="0"/>
              </a:rPr>
              <a:pPr algn="r">
                <a:spcBef>
                  <a:spcPct val="0"/>
                </a:spcBef>
              </a:pPr>
              <a:t>49</a:t>
            </a:fld>
            <a:endParaRPr lang="es-PR" altLang="es-PR">
              <a:latin typeface="Times New Roman" panose="02020603050405020304" pitchFamily="18"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Slide Image Placeholder 1">
            <a:extLst>
              <a:ext uri="{FF2B5EF4-FFF2-40B4-BE49-F238E27FC236}">
                <a16:creationId xmlns:a16="http://schemas.microsoft.com/office/drawing/2014/main" id="{940B72D4-6146-4D81-B136-13FBAF1082C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339" name="Notes Placeholder 2">
            <a:extLst>
              <a:ext uri="{FF2B5EF4-FFF2-40B4-BE49-F238E27FC236}">
                <a16:creationId xmlns:a16="http://schemas.microsoft.com/office/drawing/2014/main" id="{ECA8DA2D-9831-4D5E-B895-662BDEBD98F1}"/>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340" name="Slide Number Placeholder 3">
            <a:extLst>
              <a:ext uri="{FF2B5EF4-FFF2-40B4-BE49-F238E27FC236}">
                <a16:creationId xmlns:a16="http://schemas.microsoft.com/office/drawing/2014/main" id="{859DD0B7-248F-41F4-9D42-336DAB4ECB5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C6B50AF-148F-474E-8518-0DEE463DD1B2}" type="slidenum">
              <a:rPr lang="es-PR" altLang="es-PR">
                <a:latin typeface="Times New Roman" panose="02020603050405020304" pitchFamily="18" charset="0"/>
              </a:rPr>
              <a:pPr algn="r">
                <a:spcBef>
                  <a:spcPct val="0"/>
                </a:spcBef>
              </a:pPr>
              <a:t>5</a:t>
            </a:fld>
            <a:endParaRPr lang="es-PR" altLang="es-PR">
              <a:latin typeface="Times New Roman" panose="02020603050405020304" pitchFamily="18"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Slide Image Placeholder 1">
            <a:extLst>
              <a:ext uri="{FF2B5EF4-FFF2-40B4-BE49-F238E27FC236}">
                <a16:creationId xmlns:a16="http://schemas.microsoft.com/office/drawing/2014/main" id="{69976C6E-FF62-4C93-A915-BB940321CB6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6499" name="Notes Placeholder 2">
            <a:extLst>
              <a:ext uri="{FF2B5EF4-FFF2-40B4-BE49-F238E27FC236}">
                <a16:creationId xmlns:a16="http://schemas.microsoft.com/office/drawing/2014/main" id="{3296B72E-D102-4D9F-B7BC-C254C26F254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06500" name="Slide Number Placeholder 3">
            <a:extLst>
              <a:ext uri="{FF2B5EF4-FFF2-40B4-BE49-F238E27FC236}">
                <a16:creationId xmlns:a16="http://schemas.microsoft.com/office/drawing/2014/main" id="{D2395CD2-AE16-4A21-AE1E-5E13C01B403A}"/>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8523525-DEB7-4572-B954-2792585F1096}" type="slidenum">
              <a:rPr lang="es-PR" altLang="es-PR">
                <a:latin typeface="Times New Roman" panose="02020603050405020304" pitchFamily="18" charset="0"/>
              </a:rPr>
              <a:pPr algn="r">
                <a:spcBef>
                  <a:spcPct val="0"/>
                </a:spcBef>
              </a:pPr>
              <a:t>50</a:t>
            </a:fld>
            <a:endParaRPr lang="es-PR" altLang="es-PR">
              <a:latin typeface="Times New Roman" panose="02020603050405020304" pitchFamily="18"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Slide Image Placeholder 1">
            <a:extLst>
              <a:ext uri="{FF2B5EF4-FFF2-40B4-BE49-F238E27FC236}">
                <a16:creationId xmlns:a16="http://schemas.microsoft.com/office/drawing/2014/main" id="{CB361881-B91A-4B8F-8206-6C839AAD3BB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08547" name="Notes Placeholder 2">
            <a:extLst>
              <a:ext uri="{FF2B5EF4-FFF2-40B4-BE49-F238E27FC236}">
                <a16:creationId xmlns:a16="http://schemas.microsoft.com/office/drawing/2014/main" id="{A9D0159A-48D2-408F-A8D0-F4DABA2FE3B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08548" name="Slide Number Placeholder 3">
            <a:extLst>
              <a:ext uri="{FF2B5EF4-FFF2-40B4-BE49-F238E27FC236}">
                <a16:creationId xmlns:a16="http://schemas.microsoft.com/office/drawing/2014/main" id="{144585C5-E286-4C31-AA51-D7A650D2C75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4CA4CF3-6C6C-4D39-9A50-B59C6A5DD37B}" type="slidenum">
              <a:rPr lang="es-PR" altLang="es-PR">
                <a:latin typeface="Times New Roman" panose="02020603050405020304" pitchFamily="18" charset="0"/>
              </a:rPr>
              <a:pPr algn="r">
                <a:spcBef>
                  <a:spcPct val="0"/>
                </a:spcBef>
              </a:pPr>
              <a:t>51</a:t>
            </a:fld>
            <a:endParaRPr lang="es-PR" altLang="es-PR">
              <a:latin typeface="Times New Roman" panose="02020603050405020304" pitchFamily="18"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Slide Image Placeholder 1">
            <a:extLst>
              <a:ext uri="{FF2B5EF4-FFF2-40B4-BE49-F238E27FC236}">
                <a16:creationId xmlns:a16="http://schemas.microsoft.com/office/drawing/2014/main" id="{AE48DD34-7F91-43BC-99D1-2867F7BF6C7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0595" name="Notes Placeholder 2">
            <a:extLst>
              <a:ext uri="{FF2B5EF4-FFF2-40B4-BE49-F238E27FC236}">
                <a16:creationId xmlns:a16="http://schemas.microsoft.com/office/drawing/2014/main" id="{1FAF993F-3549-4F7C-B8D1-49A57318D0D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10596" name="Slide Number Placeholder 3">
            <a:extLst>
              <a:ext uri="{FF2B5EF4-FFF2-40B4-BE49-F238E27FC236}">
                <a16:creationId xmlns:a16="http://schemas.microsoft.com/office/drawing/2014/main" id="{4CE9DBE5-C636-421A-8D91-E3F18C21AD1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0A0E797-7122-4E1B-A641-A5E4FF547905}" type="slidenum">
              <a:rPr lang="es-PR" altLang="es-PR">
                <a:latin typeface="Times New Roman" panose="02020603050405020304" pitchFamily="18" charset="0"/>
              </a:rPr>
              <a:pPr algn="r">
                <a:spcBef>
                  <a:spcPct val="0"/>
                </a:spcBef>
              </a:pPr>
              <a:t>52</a:t>
            </a:fld>
            <a:endParaRPr lang="es-PR" altLang="es-PR">
              <a:latin typeface="Times New Roman" panose="02020603050405020304" pitchFamily="18"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Slide Image Placeholder 1">
            <a:extLst>
              <a:ext uri="{FF2B5EF4-FFF2-40B4-BE49-F238E27FC236}">
                <a16:creationId xmlns:a16="http://schemas.microsoft.com/office/drawing/2014/main" id="{032A482B-97A2-4BAB-A927-6572B02E3667}"/>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2643" name="Notes Placeholder 2">
            <a:extLst>
              <a:ext uri="{FF2B5EF4-FFF2-40B4-BE49-F238E27FC236}">
                <a16:creationId xmlns:a16="http://schemas.microsoft.com/office/drawing/2014/main" id="{DF8A67F7-A1E7-45B6-B294-2108599DA9B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12644" name="Slide Number Placeholder 3">
            <a:extLst>
              <a:ext uri="{FF2B5EF4-FFF2-40B4-BE49-F238E27FC236}">
                <a16:creationId xmlns:a16="http://schemas.microsoft.com/office/drawing/2014/main" id="{179B244A-43A8-4D8E-BA49-A8482685E52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CA7C1AF-7150-4BAA-BA94-74B8C93CC3F0}" type="slidenum">
              <a:rPr lang="es-PR" altLang="es-PR">
                <a:latin typeface="Times New Roman" panose="02020603050405020304" pitchFamily="18" charset="0"/>
              </a:rPr>
              <a:pPr algn="r">
                <a:spcBef>
                  <a:spcPct val="0"/>
                </a:spcBef>
              </a:pPr>
              <a:t>53</a:t>
            </a:fld>
            <a:endParaRPr lang="es-PR" altLang="es-PR">
              <a:latin typeface="Times New Roman" panose="02020603050405020304" pitchFamily="18" charset="0"/>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Slide Image Placeholder 1">
            <a:extLst>
              <a:ext uri="{FF2B5EF4-FFF2-40B4-BE49-F238E27FC236}">
                <a16:creationId xmlns:a16="http://schemas.microsoft.com/office/drawing/2014/main" id="{7AF04C72-C9A3-4F20-9442-ABBE8684100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4691" name="Notes Placeholder 2">
            <a:extLst>
              <a:ext uri="{FF2B5EF4-FFF2-40B4-BE49-F238E27FC236}">
                <a16:creationId xmlns:a16="http://schemas.microsoft.com/office/drawing/2014/main" id="{072C1886-481B-4CDF-A04C-E8001B8B96E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14692" name="Slide Number Placeholder 3">
            <a:extLst>
              <a:ext uri="{FF2B5EF4-FFF2-40B4-BE49-F238E27FC236}">
                <a16:creationId xmlns:a16="http://schemas.microsoft.com/office/drawing/2014/main" id="{03BD8339-9053-496D-A550-6ABC2696D5CC}"/>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747EE2B-CBBF-4271-99FE-C0C22CACF430}" type="slidenum">
              <a:rPr lang="es-PR" altLang="es-PR">
                <a:latin typeface="Times New Roman" panose="02020603050405020304" pitchFamily="18" charset="0"/>
              </a:rPr>
              <a:pPr algn="r">
                <a:spcBef>
                  <a:spcPct val="0"/>
                </a:spcBef>
              </a:pPr>
              <a:t>54</a:t>
            </a:fld>
            <a:endParaRPr lang="es-PR" altLang="es-PR">
              <a:latin typeface="Times New Roman" panose="02020603050405020304" pitchFamily="18" charset="0"/>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Slide Image Placeholder 1">
            <a:extLst>
              <a:ext uri="{FF2B5EF4-FFF2-40B4-BE49-F238E27FC236}">
                <a16:creationId xmlns:a16="http://schemas.microsoft.com/office/drawing/2014/main" id="{F138610C-B9EF-4E24-9148-9DF65A64B92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6739" name="Notes Placeholder 2">
            <a:extLst>
              <a:ext uri="{FF2B5EF4-FFF2-40B4-BE49-F238E27FC236}">
                <a16:creationId xmlns:a16="http://schemas.microsoft.com/office/drawing/2014/main" id="{04D48C14-877A-4BEC-ACE4-8D77C95FF6B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16740" name="Slide Number Placeholder 3">
            <a:extLst>
              <a:ext uri="{FF2B5EF4-FFF2-40B4-BE49-F238E27FC236}">
                <a16:creationId xmlns:a16="http://schemas.microsoft.com/office/drawing/2014/main" id="{B33A720C-EED0-4D5A-B265-35D2B98D812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3E1C3E0-619E-4447-857F-7938BED971DA}" type="slidenum">
              <a:rPr lang="es-PR" altLang="es-PR">
                <a:latin typeface="Times New Roman" panose="02020603050405020304" pitchFamily="18" charset="0"/>
              </a:rPr>
              <a:pPr algn="r">
                <a:spcBef>
                  <a:spcPct val="0"/>
                </a:spcBef>
              </a:pPr>
              <a:t>55</a:t>
            </a:fld>
            <a:endParaRPr lang="es-PR" altLang="es-PR">
              <a:latin typeface="Times New Roman" panose="02020603050405020304" pitchFamily="18"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Slide Image Placeholder 1">
            <a:extLst>
              <a:ext uri="{FF2B5EF4-FFF2-40B4-BE49-F238E27FC236}">
                <a16:creationId xmlns:a16="http://schemas.microsoft.com/office/drawing/2014/main" id="{0D6DDEC2-85A9-4DDF-8ECE-503CDE6219A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18787" name="Notes Placeholder 2">
            <a:extLst>
              <a:ext uri="{FF2B5EF4-FFF2-40B4-BE49-F238E27FC236}">
                <a16:creationId xmlns:a16="http://schemas.microsoft.com/office/drawing/2014/main" id="{D0FFB928-D114-4CC3-B973-9A1A0EBF58C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18788" name="Slide Number Placeholder 3">
            <a:extLst>
              <a:ext uri="{FF2B5EF4-FFF2-40B4-BE49-F238E27FC236}">
                <a16:creationId xmlns:a16="http://schemas.microsoft.com/office/drawing/2014/main" id="{6893F629-0994-4766-9FF7-339382C4C4C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13A7DF2-7667-47F6-8F84-03DC8D1810A8}" type="slidenum">
              <a:rPr lang="es-PR" altLang="es-PR">
                <a:latin typeface="Times New Roman" panose="02020603050405020304" pitchFamily="18" charset="0"/>
              </a:rPr>
              <a:pPr algn="r">
                <a:spcBef>
                  <a:spcPct val="0"/>
                </a:spcBef>
              </a:pPr>
              <a:t>56</a:t>
            </a:fld>
            <a:endParaRPr lang="es-PR" altLang="es-PR">
              <a:latin typeface="Times New Roman" panose="02020603050405020304" pitchFamily="18"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Image Placeholder 1">
            <a:extLst>
              <a:ext uri="{FF2B5EF4-FFF2-40B4-BE49-F238E27FC236}">
                <a16:creationId xmlns:a16="http://schemas.microsoft.com/office/drawing/2014/main" id="{67330E70-9CB8-490B-AF2E-0E6DEC2AFAA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0835" name="Notes Placeholder 2">
            <a:extLst>
              <a:ext uri="{FF2B5EF4-FFF2-40B4-BE49-F238E27FC236}">
                <a16:creationId xmlns:a16="http://schemas.microsoft.com/office/drawing/2014/main" id="{4A2D88AD-5ED0-4612-AF88-B310A69F57B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0836" name="Slide Number Placeholder 3">
            <a:extLst>
              <a:ext uri="{FF2B5EF4-FFF2-40B4-BE49-F238E27FC236}">
                <a16:creationId xmlns:a16="http://schemas.microsoft.com/office/drawing/2014/main" id="{ABFFDB04-AB0D-4BE8-B899-514F96B59D5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2700625-5135-4441-89C4-08555859C2AD}" type="slidenum">
              <a:rPr lang="es-PR" altLang="es-PR">
                <a:latin typeface="Times New Roman" panose="02020603050405020304" pitchFamily="18" charset="0"/>
              </a:rPr>
              <a:pPr algn="r">
                <a:spcBef>
                  <a:spcPct val="0"/>
                </a:spcBef>
              </a:pPr>
              <a:t>57</a:t>
            </a:fld>
            <a:endParaRPr lang="es-PR" altLang="es-PR">
              <a:latin typeface="Times New Roman" panose="02020603050405020304" pitchFamily="18"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Slide Image Placeholder 1">
            <a:extLst>
              <a:ext uri="{FF2B5EF4-FFF2-40B4-BE49-F238E27FC236}">
                <a16:creationId xmlns:a16="http://schemas.microsoft.com/office/drawing/2014/main" id="{85ECC2C7-7E93-4FB0-A892-7EB0CC19871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2883" name="Notes Placeholder 2">
            <a:extLst>
              <a:ext uri="{FF2B5EF4-FFF2-40B4-BE49-F238E27FC236}">
                <a16:creationId xmlns:a16="http://schemas.microsoft.com/office/drawing/2014/main" id="{09DDAE7E-9502-43A5-8022-73C07FAE5B7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2884" name="Slide Number Placeholder 3">
            <a:extLst>
              <a:ext uri="{FF2B5EF4-FFF2-40B4-BE49-F238E27FC236}">
                <a16:creationId xmlns:a16="http://schemas.microsoft.com/office/drawing/2014/main" id="{96E61001-8318-4BA6-8B26-B19F79BEAA8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AF4E17AF-824E-45D3-9A14-850372CAEBC3}" type="slidenum">
              <a:rPr lang="es-PR" altLang="es-PR">
                <a:latin typeface="Times New Roman" panose="02020603050405020304" pitchFamily="18" charset="0"/>
              </a:rPr>
              <a:pPr algn="r">
                <a:spcBef>
                  <a:spcPct val="0"/>
                </a:spcBef>
              </a:pPr>
              <a:t>58</a:t>
            </a:fld>
            <a:endParaRPr lang="es-PR" altLang="es-PR">
              <a:latin typeface="Times New Roman" panose="02020603050405020304" pitchFamily="18"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Slide Image Placeholder 1">
            <a:extLst>
              <a:ext uri="{FF2B5EF4-FFF2-40B4-BE49-F238E27FC236}">
                <a16:creationId xmlns:a16="http://schemas.microsoft.com/office/drawing/2014/main" id="{122DB2A6-87D6-479D-A07C-06A463FC32F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4931" name="Notes Placeholder 2">
            <a:extLst>
              <a:ext uri="{FF2B5EF4-FFF2-40B4-BE49-F238E27FC236}">
                <a16:creationId xmlns:a16="http://schemas.microsoft.com/office/drawing/2014/main" id="{02BD147C-BD35-4C58-871C-B1CEBA59726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4932" name="Slide Number Placeholder 3">
            <a:extLst>
              <a:ext uri="{FF2B5EF4-FFF2-40B4-BE49-F238E27FC236}">
                <a16:creationId xmlns:a16="http://schemas.microsoft.com/office/drawing/2014/main" id="{9CE6818F-BE35-4899-9772-CB1BFE8D651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DCEBF87-C481-436A-98A0-B2E1FE40123E}" type="slidenum">
              <a:rPr lang="es-PR" altLang="es-PR">
                <a:latin typeface="Times New Roman" panose="02020603050405020304" pitchFamily="18" charset="0"/>
              </a:rPr>
              <a:pPr algn="r">
                <a:spcBef>
                  <a:spcPct val="0"/>
                </a:spcBef>
              </a:pPr>
              <a:t>59</a:t>
            </a:fld>
            <a:endParaRPr lang="es-PR" altLang="es-PR">
              <a:latin typeface="Times New Roman" panose="02020603050405020304" pitchFamily="18"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Slide Image Placeholder 1">
            <a:extLst>
              <a:ext uri="{FF2B5EF4-FFF2-40B4-BE49-F238E27FC236}">
                <a16:creationId xmlns:a16="http://schemas.microsoft.com/office/drawing/2014/main" id="{E03F8C83-D82B-4C82-8EC3-5C671142634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387" name="Notes Placeholder 2">
            <a:extLst>
              <a:ext uri="{FF2B5EF4-FFF2-40B4-BE49-F238E27FC236}">
                <a16:creationId xmlns:a16="http://schemas.microsoft.com/office/drawing/2014/main" id="{194651F2-9535-4082-A3AB-D1577428250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388" name="Slide Number Placeholder 3">
            <a:extLst>
              <a:ext uri="{FF2B5EF4-FFF2-40B4-BE49-F238E27FC236}">
                <a16:creationId xmlns:a16="http://schemas.microsoft.com/office/drawing/2014/main" id="{C4EDF890-1E4A-4970-874C-7CC8C79111D0}"/>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1547963-9E99-4F17-BA2C-2448A61441A1}" type="slidenum">
              <a:rPr lang="es-PR" altLang="es-PR">
                <a:latin typeface="Times New Roman" panose="02020603050405020304" pitchFamily="18" charset="0"/>
              </a:rPr>
              <a:pPr algn="r">
                <a:spcBef>
                  <a:spcPct val="0"/>
                </a:spcBef>
              </a:pPr>
              <a:t>6</a:t>
            </a:fld>
            <a:endParaRPr lang="es-PR" altLang="es-PR">
              <a:latin typeface="Times New Roman" panose="02020603050405020304" pitchFamily="18"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Slide Image Placeholder 1">
            <a:extLst>
              <a:ext uri="{FF2B5EF4-FFF2-40B4-BE49-F238E27FC236}">
                <a16:creationId xmlns:a16="http://schemas.microsoft.com/office/drawing/2014/main" id="{B576666C-CA32-4B5C-AB79-FBF4169F059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6979" name="Notes Placeholder 2">
            <a:extLst>
              <a:ext uri="{FF2B5EF4-FFF2-40B4-BE49-F238E27FC236}">
                <a16:creationId xmlns:a16="http://schemas.microsoft.com/office/drawing/2014/main" id="{8B8A6EC1-6E75-4543-B1E9-C3EC64AAAB2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6980" name="Slide Number Placeholder 3">
            <a:extLst>
              <a:ext uri="{FF2B5EF4-FFF2-40B4-BE49-F238E27FC236}">
                <a16:creationId xmlns:a16="http://schemas.microsoft.com/office/drawing/2014/main" id="{68152879-56FF-457D-8376-5ECD8F658801}"/>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E1CBFD0E-2D4D-463B-B5C9-539E36690369}" type="slidenum">
              <a:rPr lang="es-PR" altLang="es-PR">
                <a:latin typeface="Times New Roman" panose="02020603050405020304" pitchFamily="18" charset="0"/>
              </a:rPr>
              <a:pPr algn="r">
                <a:spcBef>
                  <a:spcPct val="0"/>
                </a:spcBef>
              </a:pPr>
              <a:t>60</a:t>
            </a:fld>
            <a:endParaRPr lang="es-PR" altLang="es-PR">
              <a:latin typeface="Times New Roman" panose="02020603050405020304" pitchFamily="18"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Slide Image Placeholder 1">
            <a:extLst>
              <a:ext uri="{FF2B5EF4-FFF2-40B4-BE49-F238E27FC236}">
                <a16:creationId xmlns:a16="http://schemas.microsoft.com/office/drawing/2014/main" id="{65AE2DDA-05BD-48BE-A993-E9A4867C339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29027" name="Notes Placeholder 2">
            <a:extLst>
              <a:ext uri="{FF2B5EF4-FFF2-40B4-BE49-F238E27FC236}">
                <a16:creationId xmlns:a16="http://schemas.microsoft.com/office/drawing/2014/main" id="{4A7251F3-3802-4641-8E78-04781724DA7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29028" name="Slide Number Placeholder 3">
            <a:extLst>
              <a:ext uri="{FF2B5EF4-FFF2-40B4-BE49-F238E27FC236}">
                <a16:creationId xmlns:a16="http://schemas.microsoft.com/office/drawing/2014/main" id="{8CDBF320-9FEA-491F-A0D1-AA823B9CA02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E3314C9-F1B7-4C3C-8908-18E2A859ECE9}" type="slidenum">
              <a:rPr lang="es-PR" altLang="es-PR">
                <a:latin typeface="Times New Roman" panose="02020603050405020304" pitchFamily="18" charset="0"/>
              </a:rPr>
              <a:pPr algn="r">
                <a:spcBef>
                  <a:spcPct val="0"/>
                </a:spcBef>
              </a:pPr>
              <a:t>61</a:t>
            </a:fld>
            <a:endParaRPr lang="es-PR" altLang="es-PR">
              <a:latin typeface="Times New Roman" panose="02020603050405020304" pitchFamily="18" charset="0"/>
            </a:endParaRPr>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2">
            <a:extLst>
              <a:ext uri="{FF2B5EF4-FFF2-40B4-BE49-F238E27FC236}">
                <a16:creationId xmlns:a16="http://schemas.microsoft.com/office/drawing/2014/main" id="{BB8D97FE-9579-4F81-B7F7-CB87569180A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1075" name="Rectangle 3">
            <a:extLst>
              <a:ext uri="{FF2B5EF4-FFF2-40B4-BE49-F238E27FC236}">
                <a16:creationId xmlns:a16="http://schemas.microsoft.com/office/drawing/2014/main" id="{825D6833-BB09-48DE-9B0A-CCC5678AC24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PR" altLang="es-PR"/>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2">
            <a:extLst>
              <a:ext uri="{FF2B5EF4-FFF2-40B4-BE49-F238E27FC236}">
                <a16:creationId xmlns:a16="http://schemas.microsoft.com/office/drawing/2014/main" id="{E4BE3FAA-1AEB-4375-96CB-020DE0326DB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3123" name="Rectangle 3">
            <a:extLst>
              <a:ext uri="{FF2B5EF4-FFF2-40B4-BE49-F238E27FC236}">
                <a16:creationId xmlns:a16="http://schemas.microsoft.com/office/drawing/2014/main" id="{4DFF27CE-9886-427F-8B9B-DB7864812F1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endParaRPr lang="es-PR" altLang="es-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Slide Image Placeholder 1">
            <a:extLst>
              <a:ext uri="{FF2B5EF4-FFF2-40B4-BE49-F238E27FC236}">
                <a16:creationId xmlns:a16="http://schemas.microsoft.com/office/drawing/2014/main" id="{DCC473C7-03EE-49E9-9A62-BB4D5F3ED06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5171" name="Notes Placeholder 2">
            <a:extLst>
              <a:ext uri="{FF2B5EF4-FFF2-40B4-BE49-F238E27FC236}">
                <a16:creationId xmlns:a16="http://schemas.microsoft.com/office/drawing/2014/main" id="{9C8A37AD-24CA-4934-8FD3-4EE7D0C4E28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35172" name="Slide Number Placeholder 3">
            <a:extLst>
              <a:ext uri="{FF2B5EF4-FFF2-40B4-BE49-F238E27FC236}">
                <a16:creationId xmlns:a16="http://schemas.microsoft.com/office/drawing/2014/main" id="{43A8C985-E523-451A-8627-8914BF26D49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C03F31B4-DECC-40EF-ACE2-4C6478127BB8}" type="slidenum">
              <a:rPr lang="es-PR" altLang="es-PR">
                <a:latin typeface="Times New Roman" panose="02020603050405020304" pitchFamily="18" charset="0"/>
              </a:rPr>
              <a:pPr algn="r">
                <a:spcBef>
                  <a:spcPct val="0"/>
                </a:spcBef>
              </a:pPr>
              <a:t>64</a:t>
            </a:fld>
            <a:endParaRPr lang="es-PR" altLang="es-PR">
              <a:latin typeface="Times New Roman" panose="02020603050405020304" pitchFamily="18"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Slide Image Placeholder 1">
            <a:extLst>
              <a:ext uri="{FF2B5EF4-FFF2-40B4-BE49-F238E27FC236}">
                <a16:creationId xmlns:a16="http://schemas.microsoft.com/office/drawing/2014/main" id="{0270DAEF-82B1-47E0-8D4F-F3F951BC008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7219" name="Notes Placeholder 2">
            <a:extLst>
              <a:ext uri="{FF2B5EF4-FFF2-40B4-BE49-F238E27FC236}">
                <a16:creationId xmlns:a16="http://schemas.microsoft.com/office/drawing/2014/main" id="{DC4EDBE4-E1AA-4B5C-9A91-4328261893C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37220" name="Slide Number Placeholder 3">
            <a:extLst>
              <a:ext uri="{FF2B5EF4-FFF2-40B4-BE49-F238E27FC236}">
                <a16:creationId xmlns:a16="http://schemas.microsoft.com/office/drawing/2014/main" id="{425CC737-D2E1-436C-B99E-A885623CDA1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E0EFF4F-8F32-484E-BBFC-F7B3357FB9F8}" type="slidenum">
              <a:rPr lang="es-PR" altLang="es-PR">
                <a:latin typeface="Times New Roman" panose="02020603050405020304" pitchFamily="18" charset="0"/>
              </a:rPr>
              <a:pPr algn="r">
                <a:spcBef>
                  <a:spcPct val="0"/>
                </a:spcBef>
              </a:pPr>
              <a:t>65</a:t>
            </a:fld>
            <a:endParaRPr lang="es-PR" altLang="es-PR">
              <a:latin typeface="Times New Roman" panose="02020603050405020304" pitchFamily="18"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Slide Image Placeholder 1">
            <a:extLst>
              <a:ext uri="{FF2B5EF4-FFF2-40B4-BE49-F238E27FC236}">
                <a16:creationId xmlns:a16="http://schemas.microsoft.com/office/drawing/2014/main" id="{CE5CFD5A-541C-4858-AE80-53B1FB0C759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39267" name="Notes Placeholder 2">
            <a:extLst>
              <a:ext uri="{FF2B5EF4-FFF2-40B4-BE49-F238E27FC236}">
                <a16:creationId xmlns:a16="http://schemas.microsoft.com/office/drawing/2014/main" id="{A349B108-9B02-4C3C-BF3A-EB2F5FD47D4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39268" name="Slide Number Placeholder 3">
            <a:extLst>
              <a:ext uri="{FF2B5EF4-FFF2-40B4-BE49-F238E27FC236}">
                <a16:creationId xmlns:a16="http://schemas.microsoft.com/office/drawing/2014/main" id="{A014F0C7-8B13-43D8-AC52-9A1CA89B916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0CFD5DA-EDA8-4B55-9173-A4695FBDB098}" type="slidenum">
              <a:rPr lang="es-PR" altLang="es-PR">
                <a:latin typeface="Times New Roman" panose="02020603050405020304" pitchFamily="18" charset="0"/>
              </a:rPr>
              <a:pPr algn="r">
                <a:spcBef>
                  <a:spcPct val="0"/>
                </a:spcBef>
              </a:pPr>
              <a:t>66</a:t>
            </a:fld>
            <a:endParaRPr lang="es-PR" altLang="es-PR">
              <a:latin typeface="Times New Roman" panose="02020603050405020304" pitchFamily="18"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Slide Image Placeholder 1">
            <a:extLst>
              <a:ext uri="{FF2B5EF4-FFF2-40B4-BE49-F238E27FC236}">
                <a16:creationId xmlns:a16="http://schemas.microsoft.com/office/drawing/2014/main" id="{9393D74B-0E8A-4942-990E-501FAF408F8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1315" name="Notes Placeholder 2">
            <a:extLst>
              <a:ext uri="{FF2B5EF4-FFF2-40B4-BE49-F238E27FC236}">
                <a16:creationId xmlns:a16="http://schemas.microsoft.com/office/drawing/2014/main" id="{9B253177-A81A-4138-8F99-5F606753658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1316" name="Slide Number Placeholder 3">
            <a:extLst>
              <a:ext uri="{FF2B5EF4-FFF2-40B4-BE49-F238E27FC236}">
                <a16:creationId xmlns:a16="http://schemas.microsoft.com/office/drawing/2014/main" id="{A82DD9A8-8E91-4D51-A8CB-6CE0A216C7E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D079AC5-2890-4FDC-95A1-ADA319EEA6EE}" type="slidenum">
              <a:rPr lang="es-PR" altLang="es-PR">
                <a:latin typeface="Times New Roman" panose="02020603050405020304" pitchFamily="18" charset="0"/>
              </a:rPr>
              <a:pPr algn="r">
                <a:spcBef>
                  <a:spcPct val="0"/>
                </a:spcBef>
              </a:pPr>
              <a:t>67</a:t>
            </a:fld>
            <a:endParaRPr lang="es-PR" altLang="es-PR">
              <a:latin typeface="Times New Roman" panose="02020603050405020304" pitchFamily="18"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Slide Image Placeholder 1">
            <a:extLst>
              <a:ext uri="{FF2B5EF4-FFF2-40B4-BE49-F238E27FC236}">
                <a16:creationId xmlns:a16="http://schemas.microsoft.com/office/drawing/2014/main" id="{BD7A583F-5DEB-4CAB-B85E-A230A25101E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3363" name="Notes Placeholder 2">
            <a:extLst>
              <a:ext uri="{FF2B5EF4-FFF2-40B4-BE49-F238E27FC236}">
                <a16:creationId xmlns:a16="http://schemas.microsoft.com/office/drawing/2014/main" id="{F11C3E60-9C5F-4990-BB20-3D6F86FE665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3364" name="Slide Number Placeholder 3">
            <a:extLst>
              <a:ext uri="{FF2B5EF4-FFF2-40B4-BE49-F238E27FC236}">
                <a16:creationId xmlns:a16="http://schemas.microsoft.com/office/drawing/2014/main" id="{8F8D473D-C0A7-4E89-8DED-14628BDC70E3}"/>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5C0F8A7-3C75-4AC3-9143-A27000C7AABE}" type="slidenum">
              <a:rPr lang="es-PR" altLang="es-PR">
                <a:latin typeface="Times New Roman" panose="02020603050405020304" pitchFamily="18" charset="0"/>
              </a:rPr>
              <a:pPr algn="r">
                <a:spcBef>
                  <a:spcPct val="0"/>
                </a:spcBef>
              </a:pPr>
              <a:t>68</a:t>
            </a:fld>
            <a:endParaRPr lang="es-PR" altLang="es-PR">
              <a:latin typeface="Times New Roman" panose="02020603050405020304" pitchFamily="18"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Slide Image Placeholder 1">
            <a:extLst>
              <a:ext uri="{FF2B5EF4-FFF2-40B4-BE49-F238E27FC236}">
                <a16:creationId xmlns:a16="http://schemas.microsoft.com/office/drawing/2014/main" id="{EC45317E-0DDD-4DC5-B61A-E7D63A40140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5411" name="Notes Placeholder 2">
            <a:extLst>
              <a:ext uri="{FF2B5EF4-FFF2-40B4-BE49-F238E27FC236}">
                <a16:creationId xmlns:a16="http://schemas.microsoft.com/office/drawing/2014/main" id="{E9159F5C-79C5-4F4E-A3B4-E4693F530DA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5412" name="Slide Number Placeholder 3">
            <a:extLst>
              <a:ext uri="{FF2B5EF4-FFF2-40B4-BE49-F238E27FC236}">
                <a16:creationId xmlns:a16="http://schemas.microsoft.com/office/drawing/2014/main" id="{A49C83B0-DA4E-402F-8DE8-C06ED462D693}"/>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AA81C68-4A6D-4F47-AA39-800073C9086E}" type="slidenum">
              <a:rPr lang="es-PR" altLang="es-PR">
                <a:latin typeface="Times New Roman" panose="02020603050405020304" pitchFamily="18" charset="0"/>
              </a:rPr>
              <a:pPr algn="r">
                <a:spcBef>
                  <a:spcPct val="0"/>
                </a:spcBef>
              </a:pPr>
              <a:t>69</a:t>
            </a:fld>
            <a:endParaRPr lang="es-PR" altLang="es-PR">
              <a:latin typeface="Times New Roman" panose="02020603050405020304" pitchFamily="18"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Image Placeholder 1">
            <a:extLst>
              <a:ext uri="{FF2B5EF4-FFF2-40B4-BE49-F238E27FC236}">
                <a16:creationId xmlns:a16="http://schemas.microsoft.com/office/drawing/2014/main" id="{33585E7E-8915-4D25-B5A4-E749EE3A20E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4579" name="Notes Placeholder 2">
            <a:extLst>
              <a:ext uri="{FF2B5EF4-FFF2-40B4-BE49-F238E27FC236}">
                <a16:creationId xmlns:a16="http://schemas.microsoft.com/office/drawing/2014/main" id="{A61A83B7-0EDB-4CBF-92B0-0C7CF56B72D7}"/>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4580" name="Slide Number Placeholder 3">
            <a:extLst>
              <a:ext uri="{FF2B5EF4-FFF2-40B4-BE49-F238E27FC236}">
                <a16:creationId xmlns:a16="http://schemas.microsoft.com/office/drawing/2014/main" id="{77850B82-16F2-4610-982C-7A92A2881A3D}"/>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21EC114E-61B3-4106-B4D5-829C3B99A26A}" type="slidenum">
              <a:rPr lang="es-PR" altLang="es-PR">
                <a:latin typeface="Times New Roman" panose="02020603050405020304" pitchFamily="18" charset="0"/>
              </a:rPr>
              <a:pPr algn="r">
                <a:spcBef>
                  <a:spcPct val="0"/>
                </a:spcBef>
              </a:pPr>
              <a:t>7</a:t>
            </a:fld>
            <a:endParaRPr lang="es-PR" altLang="es-PR">
              <a:latin typeface="Times New Roman" panose="02020603050405020304" pitchFamily="18" charset="0"/>
            </a:endParaRPr>
          </a:p>
        </p:txBody>
      </p:sp>
    </p:spTree>
    <p:extLst>
      <p:ext uri="{BB962C8B-B14F-4D97-AF65-F5344CB8AC3E}">
        <p14:creationId xmlns:p14="http://schemas.microsoft.com/office/powerpoint/2010/main" val="361464349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Slide Image Placeholder 1">
            <a:extLst>
              <a:ext uri="{FF2B5EF4-FFF2-40B4-BE49-F238E27FC236}">
                <a16:creationId xmlns:a16="http://schemas.microsoft.com/office/drawing/2014/main" id="{CF6D09F2-6F64-49DE-9868-F2289659930A}"/>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7459" name="Notes Placeholder 2">
            <a:extLst>
              <a:ext uri="{FF2B5EF4-FFF2-40B4-BE49-F238E27FC236}">
                <a16:creationId xmlns:a16="http://schemas.microsoft.com/office/drawing/2014/main" id="{D853E21F-59AD-4C1C-AAA7-AC9B6543D45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7460" name="Slide Number Placeholder 3">
            <a:extLst>
              <a:ext uri="{FF2B5EF4-FFF2-40B4-BE49-F238E27FC236}">
                <a16:creationId xmlns:a16="http://schemas.microsoft.com/office/drawing/2014/main" id="{E868D597-EFCE-4061-A37A-0579D913273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27DBAA3-99F7-431E-9FB7-6ECDD1BAC64C}" type="slidenum">
              <a:rPr lang="es-PR" altLang="es-PR">
                <a:latin typeface="Times New Roman" panose="02020603050405020304" pitchFamily="18" charset="0"/>
              </a:rPr>
              <a:pPr algn="r">
                <a:spcBef>
                  <a:spcPct val="0"/>
                </a:spcBef>
              </a:pPr>
              <a:t>70</a:t>
            </a:fld>
            <a:endParaRPr lang="es-PR" altLang="es-PR">
              <a:latin typeface="Times New Roman" panose="02020603050405020304" pitchFamily="18" charset="0"/>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Slide Image Placeholder 1">
            <a:extLst>
              <a:ext uri="{FF2B5EF4-FFF2-40B4-BE49-F238E27FC236}">
                <a16:creationId xmlns:a16="http://schemas.microsoft.com/office/drawing/2014/main" id="{06B2C51A-A868-4ACF-BC87-DD57B0ABF75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49507" name="Notes Placeholder 2">
            <a:extLst>
              <a:ext uri="{FF2B5EF4-FFF2-40B4-BE49-F238E27FC236}">
                <a16:creationId xmlns:a16="http://schemas.microsoft.com/office/drawing/2014/main" id="{639BC373-AF5A-4C23-B5D9-4B435A371C9B}"/>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49508" name="Slide Number Placeholder 3">
            <a:extLst>
              <a:ext uri="{FF2B5EF4-FFF2-40B4-BE49-F238E27FC236}">
                <a16:creationId xmlns:a16="http://schemas.microsoft.com/office/drawing/2014/main" id="{48F12B29-3D5E-45F0-8149-0A1715D4B11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30026DD-03B3-4FF3-8906-691D86692982}" type="slidenum">
              <a:rPr lang="es-PR" altLang="es-PR">
                <a:latin typeface="Times New Roman" panose="02020603050405020304" pitchFamily="18" charset="0"/>
              </a:rPr>
              <a:pPr algn="r">
                <a:spcBef>
                  <a:spcPct val="0"/>
                </a:spcBef>
              </a:pPr>
              <a:t>71</a:t>
            </a:fld>
            <a:endParaRPr lang="es-PR" altLang="es-PR">
              <a:latin typeface="Times New Roman" panose="02020603050405020304" pitchFamily="18" charset="0"/>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Slide Image Placeholder 1">
            <a:extLst>
              <a:ext uri="{FF2B5EF4-FFF2-40B4-BE49-F238E27FC236}">
                <a16:creationId xmlns:a16="http://schemas.microsoft.com/office/drawing/2014/main" id="{2243A1AA-D247-4B5A-A1D1-1F549D419F2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1555" name="Notes Placeholder 2">
            <a:extLst>
              <a:ext uri="{FF2B5EF4-FFF2-40B4-BE49-F238E27FC236}">
                <a16:creationId xmlns:a16="http://schemas.microsoft.com/office/drawing/2014/main" id="{789AC249-21ED-4F1A-A534-36DD85E621F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51556" name="Slide Number Placeholder 3">
            <a:extLst>
              <a:ext uri="{FF2B5EF4-FFF2-40B4-BE49-F238E27FC236}">
                <a16:creationId xmlns:a16="http://schemas.microsoft.com/office/drawing/2014/main" id="{5AB930C6-72E2-4E96-8AE4-C8F1A35116A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90EB1A4-9FA8-4C0E-A535-7D253DC41633}" type="slidenum">
              <a:rPr lang="es-PR" altLang="es-PR">
                <a:latin typeface="Times New Roman" panose="02020603050405020304" pitchFamily="18" charset="0"/>
              </a:rPr>
              <a:pPr algn="r">
                <a:spcBef>
                  <a:spcPct val="0"/>
                </a:spcBef>
              </a:pPr>
              <a:t>72</a:t>
            </a:fld>
            <a:endParaRPr lang="es-PR" altLang="es-PR">
              <a:latin typeface="Times New Roman" panose="02020603050405020304" pitchFamily="18"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Slide Image Placeholder 1">
            <a:extLst>
              <a:ext uri="{FF2B5EF4-FFF2-40B4-BE49-F238E27FC236}">
                <a16:creationId xmlns:a16="http://schemas.microsoft.com/office/drawing/2014/main" id="{DF327F2A-73B5-4E16-ABD3-FFA63831B94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3603" name="Notes Placeholder 2">
            <a:extLst>
              <a:ext uri="{FF2B5EF4-FFF2-40B4-BE49-F238E27FC236}">
                <a16:creationId xmlns:a16="http://schemas.microsoft.com/office/drawing/2014/main" id="{5D986C42-3BA5-4AA1-A178-6A74D29EA1DF}"/>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53604" name="Slide Number Placeholder 3">
            <a:extLst>
              <a:ext uri="{FF2B5EF4-FFF2-40B4-BE49-F238E27FC236}">
                <a16:creationId xmlns:a16="http://schemas.microsoft.com/office/drawing/2014/main" id="{A834BC91-DFA1-4B76-A497-5A7168E5B86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7F605CB-73DE-4B54-8D3B-DB10BB8C1233}" type="slidenum">
              <a:rPr lang="es-PR" altLang="es-PR">
                <a:latin typeface="Times New Roman" panose="02020603050405020304" pitchFamily="18" charset="0"/>
              </a:rPr>
              <a:pPr algn="r">
                <a:spcBef>
                  <a:spcPct val="0"/>
                </a:spcBef>
              </a:pPr>
              <a:t>73</a:t>
            </a:fld>
            <a:endParaRPr lang="es-PR" altLang="es-PR">
              <a:latin typeface="Times New Roman" panose="02020603050405020304" pitchFamily="18"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Slide Image Placeholder 1">
            <a:extLst>
              <a:ext uri="{FF2B5EF4-FFF2-40B4-BE49-F238E27FC236}">
                <a16:creationId xmlns:a16="http://schemas.microsoft.com/office/drawing/2014/main" id="{5C8D0CD7-3BAF-4129-B73E-36D2DED2C0A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5651" name="Notes Placeholder 2">
            <a:extLst>
              <a:ext uri="{FF2B5EF4-FFF2-40B4-BE49-F238E27FC236}">
                <a16:creationId xmlns:a16="http://schemas.microsoft.com/office/drawing/2014/main" id="{40EFEAA8-2DC4-46F2-8FA5-510708373DC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55652" name="Slide Number Placeholder 3">
            <a:extLst>
              <a:ext uri="{FF2B5EF4-FFF2-40B4-BE49-F238E27FC236}">
                <a16:creationId xmlns:a16="http://schemas.microsoft.com/office/drawing/2014/main" id="{2A9870E3-0992-45DD-9864-415CC66F6FE7}"/>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7A3B350-FEA1-4309-A3BA-4BAE126EDDB2}" type="slidenum">
              <a:rPr lang="es-PR" altLang="es-PR">
                <a:latin typeface="Times New Roman" panose="02020603050405020304" pitchFamily="18" charset="0"/>
              </a:rPr>
              <a:pPr algn="r">
                <a:spcBef>
                  <a:spcPct val="0"/>
                </a:spcBef>
              </a:pPr>
              <a:t>74</a:t>
            </a:fld>
            <a:endParaRPr lang="es-PR" altLang="es-PR">
              <a:latin typeface="Times New Roman" panose="02020603050405020304" pitchFamily="18" charset="0"/>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Slide Image Placeholder 1">
            <a:extLst>
              <a:ext uri="{FF2B5EF4-FFF2-40B4-BE49-F238E27FC236}">
                <a16:creationId xmlns:a16="http://schemas.microsoft.com/office/drawing/2014/main" id="{BC1AF92A-66CF-4E35-AA6D-ECA514AE895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7699" name="Notes Placeholder 2">
            <a:extLst>
              <a:ext uri="{FF2B5EF4-FFF2-40B4-BE49-F238E27FC236}">
                <a16:creationId xmlns:a16="http://schemas.microsoft.com/office/drawing/2014/main" id="{CE22990F-1622-457D-B97C-4B5C9259AA58}"/>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57700" name="Slide Number Placeholder 3">
            <a:extLst>
              <a:ext uri="{FF2B5EF4-FFF2-40B4-BE49-F238E27FC236}">
                <a16:creationId xmlns:a16="http://schemas.microsoft.com/office/drawing/2014/main" id="{0BCD27AD-6734-4A8B-BD04-C566A1ED569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12FE679E-FD47-4838-9CD7-7CAF048DAD13}" type="slidenum">
              <a:rPr lang="es-PR" altLang="es-PR">
                <a:latin typeface="Times New Roman" panose="02020603050405020304" pitchFamily="18" charset="0"/>
              </a:rPr>
              <a:pPr algn="r">
                <a:spcBef>
                  <a:spcPct val="0"/>
                </a:spcBef>
              </a:pPr>
              <a:t>75</a:t>
            </a:fld>
            <a:endParaRPr lang="es-PR" altLang="es-PR">
              <a:latin typeface="Times New Roman" panose="02020603050405020304" pitchFamily="18" charset="0"/>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Slide Image Placeholder 1">
            <a:extLst>
              <a:ext uri="{FF2B5EF4-FFF2-40B4-BE49-F238E27FC236}">
                <a16:creationId xmlns:a16="http://schemas.microsoft.com/office/drawing/2014/main" id="{837157F3-C6CF-4FFC-BBB0-3F772C5A0B3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59747" name="Notes Placeholder 2">
            <a:extLst>
              <a:ext uri="{FF2B5EF4-FFF2-40B4-BE49-F238E27FC236}">
                <a16:creationId xmlns:a16="http://schemas.microsoft.com/office/drawing/2014/main" id="{A3BC203E-BFDC-4DA6-9679-335E94904D4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59748" name="Slide Number Placeholder 3">
            <a:extLst>
              <a:ext uri="{FF2B5EF4-FFF2-40B4-BE49-F238E27FC236}">
                <a16:creationId xmlns:a16="http://schemas.microsoft.com/office/drawing/2014/main" id="{947E31C4-0E22-40D2-83DC-B82FE8909CC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B8A61BC-F17D-4BE4-B5FE-80A9F323819E}" type="slidenum">
              <a:rPr lang="es-PR" altLang="es-PR">
                <a:latin typeface="Times New Roman" panose="02020603050405020304" pitchFamily="18" charset="0"/>
              </a:rPr>
              <a:pPr algn="r">
                <a:spcBef>
                  <a:spcPct val="0"/>
                </a:spcBef>
              </a:pPr>
              <a:t>76</a:t>
            </a:fld>
            <a:endParaRPr lang="es-PR" altLang="es-PR">
              <a:latin typeface="Times New Roman" panose="02020603050405020304" pitchFamily="18"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Slide Image Placeholder 1">
            <a:extLst>
              <a:ext uri="{FF2B5EF4-FFF2-40B4-BE49-F238E27FC236}">
                <a16:creationId xmlns:a16="http://schemas.microsoft.com/office/drawing/2014/main" id="{0AE62124-E4AD-4138-8EC3-7E53CF598403}"/>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1795" name="Notes Placeholder 2">
            <a:extLst>
              <a:ext uri="{FF2B5EF4-FFF2-40B4-BE49-F238E27FC236}">
                <a16:creationId xmlns:a16="http://schemas.microsoft.com/office/drawing/2014/main" id="{4A69ABE5-176C-4C2C-8051-2CC0933154C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1796" name="Slide Number Placeholder 3">
            <a:extLst>
              <a:ext uri="{FF2B5EF4-FFF2-40B4-BE49-F238E27FC236}">
                <a16:creationId xmlns:a16="http://schemas.microsoft.com/office/drawing/2014/main" id="{C5AF03F6-6309-42FA-A764-82EA8B640F13}"/>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189AB07E-71F6-4EB6-8543-892D0854EAB3}" type="slidenum">
              <a:rPr lang="es-PR" altLang="es-PR">
                <a:latin typeface="Times New Roman" panose="02020603050405020304" pitchFamily="18" charset="0"/>
              </a:rPr>
              <a:pPr algn="r">
                <a:spcBef>
                  <a:spcPct val="0"/>
                </a:spcBef>
              </a:pPr>
              <a:t>77</a:t>
            </a:fld>
            <a:endParaRPr lang="es-PR" altLang="es-PR">
              <a:latin typeface="Times New Roman" panose="02020603050405020304" pitchFamily="18"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Slide Image Placeholder 1">
            <a:extLst>
              <a:ext uri="{FF2B5EF4-FFF2-40B4-BE49-F238E27FC236}">
                <a16:creationId xmlns:a16="http://schemas.microsoft.com/office/drawing/2014/main" id="{7931EDB6-B6CE-4567-B62D-B16C777EF755}"/>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3843" name="Notes Placeholder 2">
            <a:extLst>
              <a:ext uri="{FF2B5EF4-FFF2-40B4-BE49-F238E27FC236}">
                <a16:creationId xmlns:a16="http://schemas.microsoft.com/office/drawing/2014/main" id="{B6BADAC7-D56A-4B83-8B97-D971E4A9699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3844" name="Slide Number Placeholder 3">
            <a:extLst>
              <a:ext uri="{FF2B5EF4-FFF2-40B4-BE49-F238E27FC236}">
                <a16:creationId xmlns:a16="http://schemas.microsoft.com/office/drawing/2014/main" id="{C9FDB11C-EC91-41B9-996B-469A5CF1384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409BE298-C81D-4D9C-AB8C-BB173FB2DDD6}" type="slidenum">
              <a:rPr lang="es-PR" altLang="es-PR">
                <a:latin typeface="Times New Roman" panose="02020603050405020304" pitchFamily="18" charset="0"/>
              </a:rPr>
              <a:pPr algn="r">
                <a:spcBef>
                  <a:spcPct val="0"/>
                </a:spcBef>
              </a:pPr>
              <a:t>78</a:t>
            </a:fld>
            <a:endParaRPr lang="es-PR" altLang="es-PR">
              <a:latin typeface="Times New Roman" panose="02020603050405020304" pitchFamily="18"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Slide Image Placeholder 1">
            <a:extLst>
              <a:ext uri="{FF2B5EF4-FFF2-40B4-BE49-F238E27FC236}">
                <a16:creationId xmlns:a16="http://schemas.microsoft.com/office/drawing/2014/main" id="{25051045-DD87-4D0B-9301-AA5880BD2868}"/>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5891" name="Notes Placeholder 2">
            <a:extLst>
              <a:ext uri="{FF2B5EF4-FFF2-40B4-BE49-F238E27FC236}">
                <a16:creationId xmlns:a16="http://schemas.microsoft.com/office/drawing/2014/main" id="{075C144F-519D-47E4-A7EB-4B2D0513A1F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5892" name="Slide Number Placeholder 3">
            <a:extLst>
              <a:ext uri="{FF2B5EF4-FFF2-40B4-BE49-F238E27FC236}">
                <a16:creationId xmlns:a16="http://schemas.microsoft.com/office/drawing/2014/main" id="{1EDC5BAB-A4F2-48D4-A4E6-5225ED23341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5B3F535-117A-415C-B3BC-469A22810AD9}" type="slidenum">
              <a:rPr lang="es-PR" altLang="es-PR">
                <a:latin typeface="Times New Roman" panose="02020603050405020304" pitchFamily="18" charset="0"/>
              </a:rPr>
              <a:pPr algn="r">
                <a:spcBef>
                  <a:spcPct val="0"/>
                </a:spcBef>
              </a:pPr>
              <a:t>79</a:t>
            </a:fld>
            <a:endParaRPr lang="es-PR" altLang="es-PR">
              <a:latin typeface="Times New Roman" panose="02020603050405020304" pitchFamily="18"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Slide Image Placeholder 1">
            <a:extLst>
              <a:ext uri="{FF2B5EF4-FFF2-40B4-BE49-F238E27FC236}">
                <a16:creationId xmlns:a16="http://schemas.microsoft.com/office/drawing/2014/main" id="{F2E57FD8-E555-4D35-83DF-8119BF185E3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5" name="Notes Placeholder 2">
            <a:extLst>
              <a:ext uri="{FF2B5EF4-FFF2-40B4-BE49-F238E27FC236}">
                <a16:creationId xmlns:a16="http://schemas.microsoft.com/office/drawing/2014/main" id="{A0C2E459-73AD-45D4-83C3-431F76E52D2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436" name="Slide Number Placeholder 3">
            <a:extLst>
              <a:ext uri="{FF2B5EF4-FFF2-40B4-BE49-F238E27FC236}">
                <a16:creationId xmlns:a16="http://schemas.microsoft.com/office/drawing/2014/main" id="{D06E085D-CD4D-4ABE-AF20-5F3AE7EF182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A501B675-72A0-4EFF-B586-AA19C91AB934}" type="slidenum">
              <a:rPr lang="es-PR" altLang="es-PR">
                <a:latin typeface="Times New Roman" panose="02020603050405020304" pitchFamily="18" charset="0"/>
              </a:rPr>
              <a:pPr algn="r">
                <a:spcBef>
                  <a:spcPct val="0"/>
                </a:spcBef>
              </a:pPr>
              <a:t>8</a:t>
            </a:fld>
            <a:endParaRPr lang="es-PR" altLang="es-PR">
              <a:latin typeface="Times New Roman" panose="02020603050405020304" pitchFamily="18"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Slide Image Placeholder 1">
            <a:extLst>
              <a:ext uri="{FF2B5EF4-FFF2-40B4-BE49-F238E27FC236}">
                <a16:creationId xmlns:a16="http://schemas.microsoft.com/office/drawing/2014/main" id="{59A4F6F7-0E87-4342-BFE3-28104FA856A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7939" name="Notes Placeholder 2">
            <a:extLst>
              <a:ext uri="{FF2B5EF4-FFF2-40B4-BE49-F238E27FC236}">
                <a16:creationId xmlns:a16="http://schemas.microsoft.com/office/drawing/2014/main" id="{7F4406D5-9CEB-4FDE-A185-D1E0913313A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7940" name="Slide Number Placeholder 3">
            <a:extLst>
              <a:ext uri="{FF2B5EF4-FFF2-40B4-BE49-F238E27FC236}">
                <a16:creationId xmlns:a16="http://schemas.microsoft.com/office/drawing/2014/main" id="{997EB023-D548-4D39-AAEC-8C9D362EFAD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FA58614-F468-48C4-8456-0E2D596A20F3}" type="slidenum">
              <a:rPr lang="es-PR" altLang="es-PR">
                <a:latin typeface="Times New Roman" panose="02020603050405020304" pitchFamily="18" charset="0"/>
              </a:rPr>
              <a:pPr algn="r">
                <a:spcBef>
                  <a:spcPct val="0"/>
                </a:spcBef>
              </a:pPr>
              <a:t>80</a:t>
            </a:fld>
            <a:endParaRPr lang="es-PR" altLang="es-PR">
              <a:latin typeface="Times New Roman" panose="02020603050405020304" pitchFamily="18" charset="0"/>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Slide Image Placeholder 1">
            <a:extLst>
              <a:ext uri="{FF2B5EF4-FFF2-40B4-BE49-F238E27FC236}">
                <a16:creationId xmlns:a16="http://schemas.microsoft.com/office/drawing/2014/main" id="{185A2CB4-F511-44DD-A215-BE8888FF2E5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69987" name="Notes Placeholder 2">
            <a:extLst>
              <a:ext uri="{FF2B5EF4-FFF2-40B4-BE49-F238E27FC236}">
                <a16:creationId xmlns:a16="http://schemas.microsoft.com/office/drawing/2014/main" id="{DBA26C2E-9801-4C02-9B4F-F4617047B0E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69988" name="Slide Number Placeholder 3">
            <a:extLst>
              <a:ext uri="{FF2B5EF4-FFF2-40B4-BE49-F238E27FC236}">
                <a16:creationId xmlns:a16="http://schemas.microsoft.com/office/drawing/2014/main" id="{1CE1CB2B-13B5-4CC2-8C7A-E0F91DB90A56}"/>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2300565A-EBCD-4725-8285-8A5A988DD99E}" type="slidenum">
              <a:rPr lang="es-PR" altLang="es-PR">
                <a:latin typeface="Times New Roman" panose="02020603050405020304" pitchFamily="18" charset="0"/>
              </a:rPr>
              <a:pPr algn="r">
                <a:spcBef>
                  <a:spcPct val="0"/>
                </a:spcBef>
              </a:pPr>
              <a:t>81</a:t>
            </a:fld>
            <a:endParaRPr lang="es-PR" altLang="es-PR">
              <a:latin typeface="Times New Roman" panose="02020603050405020304" pitchFamily="18"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2034" name="Slide Image Placeholder 1">
            <a:extLst>
              <a:ext uri="{FF2B5EF4-FFF2-40B4-BE49-F238E27FC236}">
                <a16:creationId xmlns:a16="http://schemas.microsoft.com/office/drawing/2014/main" id="{CC344D9F-07D0-4620-9F9B-E7D098983C0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2035" name="Notes Placeholder 2">
            <a:extLst>
              <a:ext uri="{FF2B5EF4-FFF2-40B4-BE49-F238E27FC236}">
                <a16:creationId xmlns:a16="http://schemas.microsoft.com/office/drawing/2014/main" id="{6C18F3C9-247D-4496-8476-AF89D3F455C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72036" name="Slide Number Placeholder 3">
            <a:extLst>
              <a:ext uri="{FF2B5EF4-FFF2-40B4-BE49-F238E27FC236}">
                <a16:creationId xmlns:a16="http://schemas.microsoft.com/office/drawing/2014/main" id="{B4ACD3CD-C099-47BD-BFFF-82682334EF3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83F0B1A9-FEAA-4386-94C7-DF50FFA0B691}" type="slidenum">
              <a:rPr lang="es-PR" altLang="es-PR">
                <a:latin typeface="Times New Roman" panose="02020603050405020304" pitchFamily="18" charset="0"/>
              </a:rPr>
              <a:pPr algn="r">
                <a:spcBef>
                  <a:spcPct val="0"/>
                </a:spcBef>
              </a:pPr>
              <a:t>82</a:t>
            </a:fld>
            <a:endParaRPr lang="es-PR" altLang="es-PR">
              <a:latin typeface="Times New Roman" panose="02020603050405020304" pitchFamily="18"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2" name="Slide Image Placeholder 1">
            <a:extLst>
              <a:ext uri="{FF2B5EF4-FFF2-40B4-BE49-F238E27FC236}">
                <a16:creationId xmlns:a16="http://schemas.microsoft.com/office/drawing/2014/main" id="{7B6CF4ED-3060-449A-8941-870C23D19ABF}"/>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4083" name="Notes Placeholder 2">
            <a:extLst>
              <a:ext uri="{FF2B5EF4-FFF2-40B4-BE49-F238E27FC236}">
                <a16:creationId xmlns:a16="http://schemas.microsoft.com/office/drawing/2014/main" id="{927B5ACE-7906-4488-B408-8B05DAC6341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74084" name="Slide Number Placeholder 3">
            <a:extLst>
              <a:ext uri="{FF2B5EF4-FFF2-40B4-BE49-F238E27FC236}">
                <a16:creationId xmlns:a16="http://schemas.microsoft.com/office/drawing/2014/main" id="{A4FE531C-EE10-406A-8C2F-6EBBBAEC1172}"/>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5332F50-C627-4122-B539-C69E5173E7B1}" type="slidenum">
              <a:rPr lang="es-PR" altLang="es-PR">
                <a:latin typeface="Times New Roman" panose="02020603050405020304" pitchFamily="18" charset="0"/>
              </a:rPr>
              <a:pPr algn="r">
                <a:spcBef>
                  <a:spcPct val="0"/>
                </a:spcBef>
              </a:pPr>
              <a:t>83</a:t>
            </a:fld>
            <a:endParaRPr lang="es-PR" altLang="es-PR">
              <a:latin typeface="Times New Roman" panose="02020603050405020304" pitchFamily="18"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6130" name="Slide Image Placeholder 1">
            <a:extLst>
              <a:ext uri="{FF2B5EF4-FFF2-40B4-BE49-F238E27FC236}">
                <a16:creationId xmlns:a16="http://schemas.microsoft.com/office/drawing/2014/main" id="{1263B21D-B722-4613-934F-07CD3EB6443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6131" name="Notes Placeholder 2">
            <a:extLst>
              <a:ext uri="{FF2B5EF4-FFF2-40B4-BE49-F238E27FC236}">
                <a16:creationId xmlns:a16="http://schemas.microsoft.com/office/drawing/2014/main" id="{77F6BE7E-423F-44F9-AA95-243881C4FD15}"/>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76132" name="Slide Number Placeholder 3">
            <a:extLst>
              <a:ext uri="{FF2B5EF4-FFF2-40B4-BE49-F238E27FC236}">
                <a16:creationId xmlns:a16="http://schemas.microsoft.com/office/drawing/2014/main" id="{9F8A3D01-F69D-45B2-9DCC-E567AC55BA5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17F055C-2808-42E1-8352-E1E355B8461A}" type="slidenum">
              <a:rPr lang="es-PR" altLang="es-PR">
                <a:latin typeface="Times New Roman" panose="02020603050405020304" pitchFamily="18" charset="0"/>
              </a:rPr>
              <a:pPr algn="r">
                <a:spcBef>
                  <a:spcPct val="0"/>
                </a:spcBef>
              </a:pPr>
              <a:t>84</a:t>
            </a:fld>
            <a:endParaRPr lang="es-PR" altLang="es-PR">
              <a:latin typeface="Times New Roman" panose="02020603050405020304" pitchFamily="18"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8" name="Slide Image Placeholder 1">
            <a:extLst>
              <a:ext uri="{FF2B5EF4-FFF2-40B4-BE49-F238E27FC236}">
                <a16:creationId xmlns:a16="http://schemas.microsoft.com/office/drawing/2014/main" id="{BB1DE372-7026-4975-BCDB-53479148F62E}"/>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78179" name="Notes Placeholder 2">
            <a:extLst>
              <a:ext uri="{FF2B5EF4-FFF2-40B4-BE49-F238E27FC236}">
                <a16:creationId xmlns:a16="http://schemas.microsoft.com/office/drawing/2014/main" id="{F431FA7C-10FA-4AF8-BEE8-31A97B9C4400}"/>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78180" name="Slide Number Placeholder 3">
            <a:extLst>
              <a:ext uri="{FF2B5EF4-FFF2-40B4-BE49-F238E27FC236}">
                <a16:creationId xmlns:a16="http://schemas.microsoft.com/office/drawing/2014/main" id="{226C31EE-E14A-4803-965B-3521A6F85F4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BEE2EEF-EC0B-40F5-A868-866ECBCF6F75}" type="slidenum">
              <a:rPr lang="es-PR" altLang="es-PR">
                <a:latin typeface="Times New Roman" panose="02020603050405020304" pitchFamily="18" charset="0"/>
              </a:rPr>
              <a:pPr algn="r">
                <a:spcBef>
                  <a:spcPct val="0"/>
                </a:spcBef>
              </a:pPr>
              <a:t>85</a:t>
            </a:fld>
            <a:endParaRPr lang="es-PR" altLang="es-PR">
              <a:latin typeface="Times New Roman" panose="02020603050405020304" pitchFamily="18"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6" name="Slide Image Placeholder 1">
            <a:extLst>
              <a:ext uri="{FF2B5EF4-FFF2-40B4-BE49-F238E27FC236}">
                <a16:creationId xmlns:a16="http://schemas.microsoft.com/office/drawing/2014/main" id="{24A4EA11-3C1F-4C83-B9D1-D70BA37F6B0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0227" name="Notes Placeholder 2">
            <a:extLst>
              <a:ext uri="{FF2B5EF4-FFF2-40B4-BE49-F238E27FC236}">
                <a16:creationId xmlns:a16="http://schemas.microsoft.com/office/drawing/2014/main" id="{1264E92D-EE52-431F-B23F-2BAE8D051B4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0228" name="Slide Number Placeholder 3">
            <a:extLst>
              <a:ext uri="{FF2B5EF4-FFF2-40B4-BE49-F238E27FC236}">
                <a16:creationId xmlns:a16="http://schemas.microsoft.com/office/drawing/2014/main" id="{539C2C98-B8C8-4CB9-9B38-AEDC13DC0085}"/>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1C7198D-FBCA-41B2-93C8-4D87303C8CBC}" type="slidenum">
              <a:rPr lang="es-PR" altLang="es-PR">
                <a:latin typeface="Times New Roman" panose="02020603050405020304" pitchFamily="18" charset="0"/>
              </a:rPr>
              <a:pPr algn="r">
                <a:spcBef>
                  <a:spcPct val="0"/>
                </a:spcBef>
              </a:pPr>
              <a:t>86</a:t>
            </a:fld>
            <a:endParaRPr lang="es-PR" altLang="es-PR">
              <a:latin typeface="Times New Roman" panose="02020603050405020304" pitchFamily="18"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4" name="Slide Image Placeholder 1">
            <a:extLst>
              <a:ext uri="{FF2B5EF4-FFF2-40B4-BE49-F238E27FC236}">
                <a16:creationId xmlns:a16="http://schemas.microsoft.com/office/drawing/2014/main" id="{ECC05BCF-2647-484D-91F6-6EB93A07C7C9}"/>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2275" name="Notes Placeholder 2">
            <a:extLst>
              <a:ext uri="{FF2B5EF4-FFF2-40B4-BE49-F238E27FC236}">
                <a16:creationId xmlns:a16="http://schemas.microsoft.com/office/drawing/2014/main" id="{7BC576F3-FB72-46A1-ABF4-865C8FA592F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2276" name="Slide Number Placeholder 3">
            <a:extLst>
              <a:ext uri="{FF2B5EF4-FFF2-40B4-BE49-F238E27FC236}">
                <a16:creationId xmlns:a16="http://schemas.microsoft.com/office/drawing/2014/main" id="{6D61822B-232F-4F20-9A84-A5125454352F}"/>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500F739A-8C49-498C-9ACE-AF480A89F795}" type="slidenum">
              <a:rPr lang="es-PR" altLang="es-PR">
                <a:latin typeface="Times New Roman" panose="02020603050405020304" pitchFamily="18" charset="0"/>
              </a:rPr>
              <a:pPr algn="r">
                <a:spcBef>
                  <a:spcPct val="0"/>
                </a:spcBef>
              </a:pPr>
              <a:t>87</a:t>
            </a:fld>
            <a:endParaRPr lang="es-PR" altLang="es-PR">
              <a:latin typeface="Times New Roman" panose="02020603050405020304" pitchFamily="18"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2" name="Slide Image Placeholder 1">
            <a:extLst>
              <a:ext uri="{FF2B5EF4-FFF2-40B4-BE49-F238E27FC236}">
                <a16:creationId xmlns:a16="http://schemas.microsoft.com/office/drawing/2014/main" id="{E24565B4-220E-442E-9B9C-60A6AD50114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4323" name="Notes Placeholder 2">
            <a:extLst>
              <a:ext uri="{FF2B5EF4-FFF2-40B4-BE49-F238E27FC236}">
                <a16:creationId xmlns:a16="http://schemas.microsoft.com/office/drawing/2014/main" id="{C83C20C6-73A8-430E-90B4-C9DAB3209896}"/>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4324" name="Slide Number Placeholder 3">
            <a:extLst>
              <a:ext uri="{FF2B5EF4-FFF2-40B4-BE49-F238E27FC236}">
                <a16:creationId xmlns:a16="http://schemas.microsoft.com/office/drawing/2014/main" id="{B7E7CEFC-CCD2-4E5D-AD73-1BA698B6EA9B}"/>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4DBEFD3-29D2-483D-B686-61D552EB0254}" type="slidenum">
              <a:rPr lang="es-PR" altLang="es-PR">
                <a:latin typeface="Times New Roman" panose="02020603050405020304" pitchFamily="18" charset="0"/>
              </a:rPr>
              <a:pPr algn="r">
                <a:spcBef>
                  <a:spcPct val="0"/>
                </a:spcBef>
              </a:pPr>
              <a:t>88</a:t>
            </a:fld>
            <a:endParaRPr lang="es-PR" altLang="es-PR">
              <a:latin typeface="Times New Roman" panose="02020603050405020304" pitchFamily="18"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Slide Image Placeholder 1">
            <a:extLst>
              <a:ext uri="{FF2B5EF4-FFF2-40B4-BE49-F238E27FC236}">
                <a16:creationId xmlns:a16="http://schemas.microsoft.com/office/drawing/2014/main" id="{B7DE4FAE-DC9E-456D-831F-078C321CEE2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6371" name="Notes Placeholder 2">
            <a:extLst>
              <a:ext uri="{FF2B5EF4-FFF2-40B4-BE49-F238E27FC236}">
                <a16:creationId xmlns:a16="http://schemas.microsoft.com/office/drawing/2014/main" id="{CE472096-8950-427C-8B66-501184A4F8A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6372" name="Slide Number Placeholder 3">
            <a:extLst>
              <a:ext uri="{FF2B5EF4-FFF2-40B4-BE49-F238E27FC236}">
                <a16:creationId xmlns:a16="http://schemas.microsoft.com/office/drawing/2014/main" id="{4613A66B-0668-40EB-A122-8DDDA3396A20}"/>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351A50B3-F617-4E61-A912-14EA1CBA1409}" type="slidenum">
              <a:rPr lang="es-PR" altLang="es-PR">
                <a:latin typeface="Times New Roman" panose="02020603050405020304" pitchFamily="18" charset="0"/>
              </a:rPr>
              <a:pPr algn="r">
                <a:spcBef>
                  <a:spcPct val="0"/>
                </a:spcBef>
              </a:pPr>
              <a:t>89</a:t>
            </a:fld>
            <a:endParaRPr lang="es-PR" altLang="es-PR">
              <a:latin typeface="Times New Roman" panose="02020603050405020304" pitchFamily="18"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Slide Image Placeholder 1">
            <a:extLst>
              <a:ext uri="{FF2B5EF4-FFF2-40B4-BE49-F238E27FC236}">
                <a16:creationId xmlns:a16="http://schemas.microsoft.com/office/drawing/2014/main" id="{03AA2BE1-D204-40D4-892C-4079FE7A2DA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483" name="Notes Placeholder 2">
            <a:extLst>
              <a:ext uri="{FF2B5EF4-FFF2-40B4-BE49-F238E27FC236}">
                <a16:creationId xmlns:a16="http://schemas.microsoft.com/office/drawing/2014/main" id="{BCF6605E-F83B-4079-84B7-B17E84FE663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0484" name="Slide Number Placeholder 3">
            <a:extLst>
              <a:ext uri="{FF2B5EF4-FFF2-40B4-BE49-F238E27FC236}">
                <a16:creationId xmlns:a16="http://schemas.microsoft.com/office/drawing/2014/main" id="{B3750DC0-51C6-4F19-9AED-8BED86CCA19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17E1E0E-944C-4312-A458-11A6A7EB9236}" type="slidenum">
              <a:rPr lang="es-PR" altLang="es-PR">
                <a:latin typeface="Times New Roman" panose="02020603050405020304" pitchFamily="18" charset="0"/>
              </a:rPr>
              <a:pPr algn="r">
                <a:spcBef>
                  <a:spcPct val="0"/>
                </a:spcBef>
              </a:pPr>
              <a:t>9</a:t>
            </a:fld>
            <a:endParaRPr lang="es-PR" altLang="es-PR">
              <a:latin typeface="Times New Roman" panose="02020603050405020304" pitchFamily="18"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8" name="Slide Image Placeholder 1">
            <a:extLst>
              <a:ext uri="{FF2B5EF4-FFF2-40B4-BE49-F238E27FC236}">
                <a16:creationId xmlns:a16="http://schemas.microsoft.com/office/drawing/2014/main" id="{4846254C-33BB-45E9-89F7-5C7E2C6880B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88419" name="Notes Placeholder 2">
            <a:extLst>
              <a:ext uri="{FF2B5EF4-FFF2-40B4-BE49-F238E27FC236}">
                <a16:creationId xmlns:a16="http://schemas.microsoft.com/office/drawing/2014/main" id="{8D3FC2C7-D372-48F6-B3C3-3AE4011BA8A3}"/>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88420" name="Slide Number Placeholder 3">
            <a:extLst>
              <a:ext uri="{FF2B5EF4-FFF2-40B4-BE49-F238E27FC236}">
                <a16:creationId xmlns:a16="http://schemas.microsoft.com/office/drawing/2014/main" id="{37427040-8D0D-4118-A7D0-A15C54B2D299}"/>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27A6061F-CC92-4867-8737-DC1BBCC616D5}" type="slidenum">
              <a:rPr lang="es-PR" altLang="es-PR">
                <a:latin typeface="Times New Roman" panose="02020603050405020304" pitchFamily="18" charset="0"/>
              </a:rPr>
              <a:pPr algn="r">
                <a:spcBef>
                  <a:spcPct val="0"/>
                </a:spcBef>
              </a:pPr>
              <a:t>90</a:t>
            </a:fld>
            <a:endParaRPr lang="es-PR" altLang="es-PR">
              <a:latin typeface="Times New Roman" panose="02020603050405020304" pitchFamily="18"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6" name="Slide Image Placeholder 1">
            <a:extLst>
              <a:ext uri="{FF2B5EF4-FFF2-40B4-BE49-F238E27FC236}">
                <a16:creationId xmlns:a16="http://schemas.microsoft.com/office/drawing/2014/main" id="{4838C72C-9883-4696-8D96-C46DB8F1E961}"/>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0467" name="Notes Placeholder 2">
            <a:extLst>
              <a:ext uri="{FF2B5EF4-FFF2-40B4-BE49-F238E27FC236}">
                <a16:creationId xmlns:a16="http://schemas.microsoft.com/office/drawing/2014/main" id="{46D3BBC7-CE8A-4528-B311-539A655969A9}"/>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90468" name="Slide Number Placeholder 3">
            <a:extLst>
              <a:ext uri="{FF2B5EF4-FFF2-40B4-BE49-F238E27FC236}">
                <a16:creationId xmlns:a16="http://schemas.microsoft.com/office/drawing/2014/main" id="{06E189F8-280A-4171-B8A6-6A469AD1806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6ACFED2F-A83F-4B68-A6C7-820D926730E9}" type="slidenum">
              <a:rPr lang="es-PR" altLang="es-PR">
                <a:latin typeface="Times New Roman" panose="02020603050405020304" pitchFamily="18" charset="0"/>
              </a:rPr>
              <a:pPr algn="r">
                <a:spcBef>
                  <a:spcPct val="0"/>
                </a:spcBef>
              </a:pPr>
              <a:t>91</a:t>
            </a:fld>
            <a:endParaRPr lang="es-PR" altLang="es-PR">
              <a:latin typeface="Times New Roman" panose="02020603050405020304" pitchFamily="18"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4" name="Slide Image Placeholder 1">
            <a:extLst>
              <a:ext uri="{FF2B5EF4-FFF2-40B4-BE49-F238E27FC236}">
                <a16:creationId xmlns:a16="http://schemas.microsoft.com/office/drawing/2014/main" id="{37D75442-F3AD-43C8-A004-D390C021AFA4}"/>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2515" name="Notes Placeholder 2">
            <a:extLst>
              <a:ext uri="{FF2B5EF4-FFF2-40B4-BE49-F238E27FC236}">
                <a16:creationId xmlns:a16="http://schemas.microsoft.com/office/drawing/2014/main" id="{ADEDE291-A8D7-4CDD-87E4-E32D4CA4F2F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92516" name="Slide Number Placeholder 3">
            <a:extLst>
              <a:ext uri="{FF2B5EF4-FFF2-40B4-BE49-F238E27FC236}">
                <a16:creationId xmlns:a16="http://schemas.microsoft.com/office/drawing/2014/main" id="{7F827806-8553-42DE-A0D4-8477F0E323F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0C075C20-0F5B-4577-9519-E93222C8E066}" type="slidenum">
              <a:rPr lang="es-PR" altLang="es-PR">
                <a:latin typeface="Times New Roman" panose="02020603050405020304" pitchFamily="18" charset="0"/>
              </a:rPr>
              <a:pPr algn="r">
                <a:spcBef>
                  <a:spcPct val="0"/>
                </a:spcBef>
              </a:pPr>
              <a:t>92</a:t>
            </a:fld>
            <a:endParaRPr lang="es-PR" altLang="es-PR">
              <a:latin typeface="Times New Roman" panose="02020603050405020304" pitchFamily="18"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Slide Image Placeholder 1">
            <a:extLst>
              <a:ext uri="{FF2B5EF4-FFF2-40B4-BE49-F238E27FC236}">
                <a16:creationId xmlns:a16="http://schemas.microsoft.com/office/drawing/2014/main" id="{06F5FD1E-B4A9-4A89-B586-AA3C6AFC2A1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4563" name="Notes Placeholder 2">
            <a:extLst>
              <a:ext uri="{FF2B5EF4-FFF2-40B4-BE49-F238E27FC236}">
                <a16:creationId xmlns:a16="http://schemas.microsoft.com/office/drawing/2014/main" id="{67DB1977-61A6-4637-A102-C7E19EB8D11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94564" name="Slide Number Placeholder 3">
            <a:extLst>
              <a:ext uri="{FF2B5EF4-FFF2-40B4-BE49-F238E27FC236}">
                <a16:creationId xmlns:a16="http://schemas.microsoft.com/office/drawing/2014/main" id="{B8E57C33-9DE8-4C8F-B527-7DBE7206DDFE}"/>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D5672718-377E-43B6-A7A4-7820EF68FB50}" type="slidenum">
              <a:rPr lang="es-PR" altLang="es-PR">
                <a:latin typeface="Times New Roman" panose="02020603050405020304" pitchFamily="18" charset="0"/>
              </a:rPr>
              <a:pPr algn="r">
                <a:spcBef>
                  <a:spcPct val="0"/>
                </a:spcBef>
              </a:pPr>
              <a:t>93</a:t>
            </a:fld>
            <a:endParaRPr lang="es-PR" altLang="es-PR">
              <a:latin typeface="Times New Roman" panose="02020603050405020304" pitchFamily="18"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Slide Image Placeholder 1">
            <a:extLst>
              <a:ext uri="{FF2B5EF4-FFF2-40B4-BE49-F238E27FC236}">
                <a16:creationId xmlns:a16="http://schemas.microsoft.com/office/drawing/2014/main" id="{D72BF824-128B-48D0-969D-B2E6A3882590}"/>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6611" name="Notes Placeholder 2">
            <a:extLst>
              <a:ext uri="{FF2B5EF4-FFF2-40B4-BE49-F238E27FC236}">
                <a16:creationId xmlns:a16="http://schemas.microsoft.com/office/drawing/2014/main" id="{FA150294-7434-46F7-BDC4-44638881AA2A}"/>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96612" name="Slide Number Placeholder 3">
            <a:extLst>
              <a:ext uri="{FF2B5EF4-FFF2-40B4-BE49-F238E27FC236}">
                <a16:creationId xmlns:a16="http://schemas.microsoft.com/office/drawing/2014/main" id="{191FAC21-C126-418E-B69F-F97434A51218}"/>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B0699F95-C4E3-46F8-A79B-D0EDAA7241FC}" type="slidenum">
              <a:rPr lang="es-PR" altLang="es-PR">
                <a:latin typeface="Times New Roman" panose="02020603050405020304" pitchFamily="18" charset="0"/>
              </a:rPr>
              <a:pPr algn="r">
                <a:spcBef>
                  <a:spcPct val="0"/>
                </a:spcBef>
              </a:pPr>
              <a:t>94</a:t>
            </a:fld>
            <a:endParaRPr lang="es-PR" altLang="es-PR">
              <a:latin typeface="Times New Roman" panose="02020603050405020304" pitchFamily="18"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Slide Image Placeholder 1">
            <a:extLst>
              <a:ext uri="{FF2B5EF4-FFF2-40B4-BE49-F238E27FC236}">
                <a16:creationId xmlns:a16="http://schemas.microsoft.com/office/drawing/2014/main" id="{37A2A2FF-F351-40FD-9425-FF5123AB09EC}"/>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198659" name="Notes Placeholder 2">
            <a:extLst>
              <a:ext uri="{FF2B5EF4-FFF2-40B4-BE49-F238E27FC236}">
                <a16:creationId xmlns:a16="http://schemas.microsoft.com/office/drawing/2014/main" id="{D533C0B8-C594-4784-BBA9-102B3CA175BD}"/>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198660" name="Slide Number Placeholder 3">
            <a:extLst>
              <a:ext uri="{FF2B5EF4-FFF2-40B4-BE49-F238E27FC236}">
                <a16:creationId xmlns:a16="http://schemas.microsoft.com/office/drawing/2014/main" id="{E83FBD28-D8F8-4632-AD4A-AE9B0AB98B7C}"/>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72C16F7D-1506-441B-A632-7333C1B7F39B}" type="slidenum">
              <a:rPr lang="es-PR" altLang="es-PR">
                <a:latin typeface="Times New Roman" panose="02020603050405020304" pitchFamily="18" charset="0"/>
              </a:rPr>
              <a:pPr algn="r">
                <a:spcBef>
                  <a:spcPct val="0"/>
                </a:spcBef>
              </a:pPr>
              <a:t>95</a:t>
            </a:fld>
            <a:endParaRPr lang="es-PR" altLang="es-PR">
              <a:latin typeface="Times New Roman" panose="02020603050405020304" pitchFamily="18"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Slide Image Placeholder 1">
            <a:extLst>
              <a:ext uri="{FF2B5EF4-FFF2-40B4-BE49-F238E27FC236}">
                <a16:creationId xmlns:a16="http://schemas.microsoft.com/office/drawing/2014/main" id="{22F9486E-057E-4854-8FF6-EB547AE22D02}"/>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0707" name="Notes Placeholder 2">
            <a:extLst>
              <a:ext uri="{FF2B5EF4-FFF2-40B4-BE49-F238E27FC236}">
                <a16:creationId xmlns:a16="http://schemas.microsoft.com/office/drawing/2014/main" id="{843C97D0-2D38-4688-BB94-5A4E485C48D4}"/>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00708" name="Slide Number Placeholder 3">
            <a:extLst>
              <a:ext uri="{FF2B5EF4-FFF2-40B4-BE49-F238E27FC236}">
                <a16:creationId xmlns:a16="http://schemas.microsoft.com/office/drawing/2014/main" id="{50B969EE-15B8-4D51-BECB-5ED2F91B6E84}"/>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defTabSz="930275">
              <a:spcBef>
                <a:spcPct val="30000"/>
              </a:spcBef>
              <a:defRPr sz="1200">
                <a:solidFill>
                  <a:schemeClr val="tx1"/>
                </a:solidFill>
                <a:latin typeface="Calibri" panose="020F0502020204030204" pitchFamily="34" charset="0"/>
              </a:defRPr>
            </a:lvl1pPr>
            <a:lvl2pPr marL="755650" indent="-290513" defTabSz="930275">
              <a:spcBef>
                <a:spcPct val="30000"/>
              </a:spcBef>
              <a:defRPr sz="1200">
                <a:solidFill>
                  <a:schemeClr val="tx1"/>
                </a:solidFill>
                <a:latin typeface="Calibri" panose="020F0502020204030204" pitchFamily="34" charset="0"/>
              </a:defRPr>
            </a:lvl2pPr>
            <a:lvl3pPr marL="1162050" indent="-231775" defTabSz="930275">
              <a:spcBef>
                <a:spcPct val="30000"/>
              </a:spcBef>
              <a:defRPr sz="1200">
                <a:solidFill>
                  <a:schemeClr val="tx1"/>
                </a:solidFill>
                <a:latin typeface="Calibri" panose="020F0502020204030204" pitchFamily="34" charset="0"/>
              </a:defRPr>
            </a:lvl3pPr>
            <a:lvl4pPr marL="1627188" indent="-233363" defTabSz="930275">
              <a:spcBef>
                <a:spcPct val="30000"/>
              </a:spcBef>
              <a:defRPr sz="1200">
                <a:solidFill>
                  <a:schemeClr val="tx1"/>
                </a:solidFill>
                <a:latin typeface="Calibri" panose="020F0502020204030204" pitchFamily="34" charset="0"/>
              </a:defRPr>
            </a:lvl4pPr>
            <a:lvl5pPr marL="2092325" indent="-233363" defTabSz="930275">
              <a:spcBef>
                <a:spcPct val="30000"/>
              </a:spcBef>
              <a:defRPr sz="1200">
                <a:solidFill>
                  <a:schemeClr val="tx1"/>
                </a:solidFill>
                <a:latin typeface="Calibri" panose="020F0502020204030204" pitchFamily="34" charset="0"/>
              </a:defRPr>
            </a:lvl5pPr>
            <a:lvl6pPr marL="2549525" indent="-233363" defTabSz="930275" eaLnBrk="0" fontAlgn="base" hangingPunct="0">
              <a:spcBef>
                <a:spcPct val="30000"/>
              </a:spcBef>
              <a:spcAft>
                <a:spcPct val="0"/>
              </a:spcAft>
              <a:defRPr sz="1200">
                <a:solidFill>
                  <a:schemeClr val="tx1"/>
                </a:solidFill>
                <a:latin typeface="Calibri" panose="020F0502020204030204" pitchFamily="34" charset="0"/>
              </a:defRPr>
            </a:lvl6pPr>
            <a:lvl7pPr marL="3006725" indent="-233363" defTabSz="930275" eaLnBrk="0" fontAlgn="base" hangingPunct="0">
              <a:spcBef>
                <a:spcPct val="30000"/>
              </a:spcBef>
              <a:spcAft>
                <a:spcPct val="0"/>
              </a:spcAft>
              <a:defRPr sz="1200">
                <a:solidFill>
                  <a:schemeClr val="tx1"/>
                </a:solidFill>
                <a:latin typeface="Calibri" panose="020F0502020204030204" pitchFamily="34" charset="0"/>
              </a:defRPr>
            </a:lvl7pPr>
            <a:lvl8pPr marL="3463925" indent="-233363" defTabSz="930275" eaLnBrk="0" fontAlgn="base" hangingPunct="0">
              <a:spcBef>
                <a:spcPct val="30000"/>
              </a:spcBef>
              <a:spcAft>
                <a:spcPct val="0"/>
              </a:spcAft>
              <a:defRPr sz="1200">
                <a:solidFill>
                  <a:schemeClr val="tx1"/>
                </a:solidFill>
                <a:latin typeface="Calibri" panose="020F0502020204030204" pitchFamily="34" charset="0"/>
              </a:defRPr>
            </a:lvl8pPr>
            <a:lvl9pPr marL="3921125" indent="-233363" defTabSz="930275" eaLnBrk="0" fontAlgn="base" hangingPunct="0">
              <a:spcBef>
                <a:spcPct val="30000"/>
              </a:spcBef>
              <a:spcAft>
                <a:spcPct val="0"/>
              </a:spcAft>
              <a:defRPr sz="1200">
                <a:solidFill>
                  <a:schemeClr val="tx1"/>
                </a:solidFill>
                <a:latin typeface="Calibri" panose="020F0502020204030204" pitchFamily="34" charset="0"/>
              </a:defRPr>
            </a:lvl9pPr>
          </a:lstStyle>
          <a:p>
            <a:pPr algn="r">
              <a:spcBef>
                <a:spcPct val="0"/>
              </a:spcBef>
            </a:pPr>
            <a:fld id="{F4DCF96E-B268-4EB0-A2A5-D336C811FE59}" type="slidenum">
              <a:rPr lang="es-PR" altLang="es-PR">
                <a:latin typeface="Times New Roman" panose="02020603050405020304" pitchFamily="18" charset="0"/>
              </a:rPr>
              <a:pPr algn="r">
                <a:spcBef>
                  <a:spcPct val="0"/>
                </a:spcBef>
              </a:pPr>
              <a:t>96</a:t>
            </a:fld>
            <a:endParaRPr lang="es-PR" altLang="es-PR">
              <a:latin typeface="Times New Roman" panose="02020603050405020304" pitchFamily="18"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Slide Image Placeholder 1">
            <a:extLst>
              <a:ext uri="{FF2B5EF4-FFF2-40B4-BE49-F238E27FC236}">
                <a16:creationId xmlns:a16="http://schemas.microsoft.com/office/drawing/2014/main" id="{435F6205-765D-4AE2-B9AD-E0ED755C5C96}"/>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2755" name="Notes Placeholder 2">
            <a:extLst>
              <a:ext uri="{FF2B5EF4-FFF2-40B4-BE49-F238E27FC236}">
                <a16:creationId xmlns:a16="http://schemas.microsoft.com/office/drawing/2014/main" id="{FB124A6B-1B37-4707-9A72-00DD99FF85AE}"/>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a:spcBef>
                <a:spcPct val="0"/>
              </a:spcBef>
            </a:pPr>
            <a:endParaRPr lang="es-PR" altLang="es-PR"/>
          </a:p>
        </p:txBody>
      </p:sp>
      <p:sp>
        <p:nvSpPr>
          <p:cNvPr id="202756" name="Slide Number Placeholder 3">
            <a:extLst>
              <a:ext uri="{FF2B5EF4-FFF2-40B4-BE49-F238E27FC236}">
                <a16:creationId xmlns:a16="http://schemas.microsoft.com/office/drawing/2014/main" id="{808560FD-C3D1-4D43-84A2-9E3480973621}"/>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lgn="r" eaLnBrk="1" hangingPunct="1">
              <a:spcBef>
                <a:spcPct val="0"/>
              </a:spcBef>
            </a:pPr>
            <a:fld id="{045569DE-B0CA-4491-858B-C28A8E68B3C1}" type="slidenum">
              <a:rPr lang="es-PR" altLang="es-PR"/>
              <a:pPr algn="r" eaLnBrk="1" hangingPunct="1">
                <a:spcBef>
                  <a:spcPct val="0"/>
                </a:spcBef>
              </a:pPr>
              <a:t>97</a:t>
            </a:fld>
            <a:endParaRPr lang="es-PR" altLang="es-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2" name="Slide Image Placeholder 1">
            <a:extLst>
              <a:ext uri="{FF2B5EF4-FFF2-40B4-BE49-F238E27FC236}">
                <a16:creationId xmlns:a16="http://schemas.microsoft.com/office/drawing/2014/main" id="{61C08143-A131-44B1-9C27-1296C326D27D}"/>
              </a:ext>
            </a:extLst>
          </p:cNvPr>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04803" name="Notes Placeholder 2">
            <a:extLst>
              <a:ext uri="{FF2B5EF4-FFF2-40B4-BE49-F238E27FC236}">
                <a16:creationId xmlns:a16="http://schemas.microsoft.com/office/drawing/2014/main" id="{B3B7E4BF-8959-424E-8486-0996D1F8C73C}"/>
              </a:ext>
            </a:extLst>
          </p:cNvPr>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s-PR" altLang="es-PR"/>
          </a:p>
        </p:txBody>
      </p:sp>
      <p:sp>
        <p:nvSpPr>
          <p:cNvPr id="204804" name="Slide Number Placeholder 3">
            <a:extLst>
              <a:ext uri="{FF2B5EF4-FFF2-40B4-BE49-F238E27FC236}">
                <a16:creationId xmlns:a16="http://schemas.microsoft.com/office/drawing/2014/main" id="{F2CE459F-8578-42BB-8E85-41DC8B8B766A}"/>
              </a:ext>
            </a:extLst>
          </p:cNvPr>
          <p:cNvSpPr txBox="1">
            <a:spLocks noGrp="1"/>
          </p:cNvSpPr>
          <p:nvPr/>
        </p:nvSpPr>
        <p:spPr bwMode="auto">
          <a:xfrm>
            <a:off x="3956050" y="8818563"/>
            <a:ext cx="3027363" cy="463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2958" tIns="46479" rIns="92958" bIns="46479" anchor="b"/>
          <a:lstStyle>
            <a:lvl1pPr>
              <a:spcBef>
                <a:spcPct val="30000"/>
              </a:spcBef>
              <a:defRPr sz="1200">
                <a:solidFill>
                  <a:schemeClr val="tx1"/>
                </a:solidFill>
                <a:latin typeface="Calibri" panose="020F0502020204030204" pitchFamily="34" charset="0"/>
              </a:defRPr>
            </a:lvl1pPr>
            <a:lvl2pPr marL="742950" indent="-285750">
              <a:spcBef>
                <a:spcPct val="30000"/>
              </a:spcBef>
              <a:defRPr sz="1200">
                <a:solidFill>
                  <a:schemeClr val="tx1"/>
                </a:solidFill>
                <a:latin typeface="Calibri" panose="020F0502020204030204" pitchFamily="34" charset="0"/>
              </a:defRPr>
            </a:lvl2pPr>
            <a:lvl3pPr marL="1143000" indent="-228600">
              <a:spcBef>
                <a:spcPct val="30000"/>
              </a:spcBef>
              <a:defRPr sz="1200">
                <a:solidFill>
                  <a:schemeClr val="tx1"/>
                </a:solidFill>
                <a:latin typeface="Calibri" panose="020F0502020204030204" pitchFamily="34" charset="0"/>
              </a:defRPr>
            </a:lvl3pPr>
            <a:lvl4pPr marL="1600200" indent="-228600">
              <a:spcBef>
                <a:spcPct val="30000"/>
              </a:spcBef>
              <a:defRPr sz="1200">
                <a:solidFill>
                  <a:schemeClr val="tx1"/>
                </a:solidFill>
                <a:latin typeface="Calibri" panose="020F0502020204030204" pitchFamily="34" charset="0"/>
              </a:defRPr>
            </a:lvl4pPr>
            <a:lvl5pPr marL="2057400" indent="-228600">
              <a:spcBef>
                <a:spcPct val="30000"/>
              </a:spcBef>
              <a:defRPr sz="1200">
                <a:solidFill>
                  <a:schemeClr val="tx1"/>
                </a:solidFill>
                <a:latin typeface="Calibri" panose="020F0502020204030204" pitchFamily="34" charset="0"/>
              </a:defRPr>
            </a:lvl5pPr>
            <a:lvl6pPr marL="2514600" indent="-228600" eaLnBrk="0" fontAlgn="base" hangingPunct="0">
              <a:spcBef>
                <a:spcPct val="30000"/>
              </a:spcBef>
              <a:spcAft>
                <a:spcPct val="0"/>
              </a:spcAft>
              <a:defRPr sz="1200">
                <a:solidFill>
                  <a:schemeClr val="tx1"/>
                </a:solidFill>
                <a:latin typeface="Calibri" panose="020F0502020204030204" pitchFamily="34" charset="0"/>
              </a:defRPr>
            </a:lvl6pPr>
            <a:lvl7pPr marL="2971800" indent="-228600" eaLnBrk="0" fontAlgn="base" hangingPunct="0">
              <a:spcBef>
                <a:spcPct val="30000"/>
              </a:spcBef>
              <a:spcAft>
                <a:spcPct val="0"/>
              </a:spcAft>
              <a:defRPr sz="1200">
                <a:solidFill>
                  <a:schemeClr val="tx1"/>
                </a:solidFill>
                <a:latin typeface="Calibri" panose="020F0502020204030204" pitchFamily="34" charset="0"/>
              </a:defRPr>
            </a:lvl7pPr>
            <a:lvl8pPr marL="3429000" indent="-228600" eaLnBrk="0" fontAlgn="base" hangingPunct="0">
              <a:spcBef>
                <a:spcPct val="30000"/>
              </a:spcBef>
              <a:spcAft>
                <a:spcPct val="0"/>
              </a:spcAft>
              <a:defRPr sz="1200">
                <a:solidFill>
                  <a:schemeClr val="tx1"/>
                </a:solidFill>
                <a:latin typeface="Calibri" panose="020F0502020204030204" pitchFamily="34" charset="0"/>
              </a:defRPr>
            </a:lvl8pPr>
            <a:lvl9pPr marL="3886200" indent="-228600" eaLnBrk="0" fontAlgn="base" hangingPunct="0">
              <a:spcBef>
                <a:spcPct val="30000"/>
              </a:spcBef>
              <a:spcAft>
                <a:spcPct val="0"/>
              </a:spcAft>
              <a:defRPr sz="1200">
                <a:solidFill>
                  <a:schemeClr val="tx1"/>
                </a:solidFill>
                <a:latin typeface="Calibri" panose="020F0502020204030204" pitchFamily="34" charset="0"/>
              </a:defRPr>
            </a:lvl9pPr>
          </a:lstStyle>
          <a:p>
            <a:pPr algn="r" eaLnBrk="1" hangingPunct="1">
              <a:spcBef>
                <a:spcPct val="0"/>
              </a:spcBef>
            </a:pPr>
            <a:fld id="{1CDB882A-3CD6-4EE6-9455-922B5765AF42}" type="slidenum">
              <a:rPr lang="es-PR" altLang="es-PR"/>
              <a:pPr algn="r" eaLnBrk="1" hangingPunct="1">
                <a:spcBef>
                  <a:spcPct val="0"/>
                </a:spcBef>
              </a:pPr>
              <a:t>98</a:t>
            </a:fld>
            <a:endParaRPr lang="es-PR" altLang="es-PR"/>
          </a:p>
        </p:txBody>
      </p:sp>
    </p:spTree>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jpeg"/><Relationship Id="rId1" Type="http://schemas.openxmlformats.org/officeDocument/2006/relationships/slideMaster" Target="../slideMasters/slideMaster1.xml"/><Relationship Id="rId5" Type="http://schemas.openxmlformats.org/officeDocument/2006/relationships/hyperlink" Target="http://creativecommons.org/licenses/by-nc-nd/3.0/pr/" TargetMode="External"/><Relationship Id="rId4" Type="http://schemas.openxmlformats.org/officeDocument/2006/relationships/hyperlink" Target="http://www.saludmed.com/" TargetMode="Externa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D11CEF85-3585-432C-9C14-2A0976CAB300}"/>
              </a:ext>
            </a:extLst>
          </p:cNvPr>
          <p:cNvSpPr/>
          <p:nvPr/>
        </p:nvSpPr>
        <p:spPr>
          <a:xfrm>
            <a:off x="0" y="0"/>
            <a:ext cx="9144000" cy="3702050"/>
          </a:xfrm>
          <a:prstGeom prst="rect">
            <a:avLst/>
          </a:prstGeom>
          <a:solidFill>
            <a:srgbClr val="484876"/>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pic>
        <p:nvPicPr>
          <p:cNvPr id="5" name="Picture 36" descr="saludmed-com_Ban_PPT-MASTER-1_v01">
            <a:extLst>
              <a:ext uri="{FF2B5EF4-FFF2-40B4-BE49-F238E27FC236}">
                <a16:creationId xmlns:a16="http://schemas.microsoft.com/office/drawing/2014/main" id="{D23E0DEB-280F-464A-8420-585E283873C8}"/>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9525"/>
            <a:ext cx="914400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CBF1D3D7-FC78-4EA3-B881-AB990DEC066E}"/>
              </a:ext>
            </a:extLst>
          </p:cNvPr>
          <p:cNvSpPr/>
          <p:nvPr userDrawn="1"/>
        </p:nvSpPr>
        <p:spPr>
          <a:xfrm>
            <a:off x="0" y="3649663"/>
            <a:ext cx="9144000" cy="244475"/>
          </a:xfrm>
          <a:prstGeom prst="rect">
            <a:avLst/>
          </a:prstGeom>
          <a:solidFill>
            <a:schemeClr val="accent2">
              <a:alpha val="5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7" name="Rectangle 6">
            <a:extLst>
              <a:ext uri="{FF2B5EF4-FFF2-40B4-BE49-F238E27FC236}">
                <a16:creationId xmlns:a16="http://schemas.microsoft.com/office/drawing/2014/main" id="{CE628A68-412D-4786-8246-FA2301128A16}"/>
              </a:ext>
            </a:extLst>
          </p:cNvPr>
          <p:cNvSpPr/>
          <p:nvPr userDrawn="1"/>
        </p:nvSpPr>
        <p:spPr>
          <a:xfrm>
            <a:off x="0" y="3675063"/>
            <a:ext cx="9144000" cy="141287"/>
          </a:xfrm>
          <a:prstGeom prst="rect">
            <a:avLst/>
          </a:prstGeom>
          <a:solidFill>
            <a:srgbClr val="8383BC"/>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pic>
        <p:nvPicPr>
          <p:cNvPr id="10" name="Picture 1">
            <a:extLst>
              <a:ext uri="{FF2B5EF4-FFF2-40B4-BE49-F238E27FC236}">
                <a16:creationId xmlns:a16="http://schemas.microsoft.com/office/drawing/2014/main" id="{56CD148A-B50A-4567-992A-521CBD8D1306}"/>
              </a:ext>
            </a:extLst>
          </p:cNvPr>
          <p:cNvPicPr>
            <a:picLocks noChangeAspect="1"/>
          </p:cNvPicPr>
          <p:nvPr userDrawn="1"/>
        </p:nvPicPr>
        <p:blipFill>
          <a:blip r:embed="rId3">
            <a:extLst>
              <a:ext uri="{28A0092B-C50C-407E-A947-70E740481C1C}">
                <a14:useLocalDpi xmlns:a14="http://schemas.microsoft.com/office/drawing/2010/main" val="0"/>
              </a:ext>
            </a:extLst>
          </a:blip>
          <a:srcRect/>
          <a:stretch>
            <a:fillRect/>
          </a:stretch>
        </p:blipFill>
        <p:spPr bwMode="auto">
          <a:xfrm>
            <a:off x="576263" y="6284913"/>
            <a:ext cx="1117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2">
            <a:extLst>
              <a:ext uri="{FF2B5EF4-FFF2-40B4-BE49-F238E27FC236}">
                <a16:creationId xmlns:a16="http://schemas.microsoft.com/office/drawing/2014/main" id="{F0B8ED05-B916-4096-8DC7-67E2D5CE5942}"/>
              </a:ext>
            </a:extLst>
          </p:cNvPr>
          <p:cNvSpPr txBox="1">
            <a:spLocks noChangeArrowheads="1"/>
          </p:cNvSpPr>
          <p:nvPr userDrawn="1"/>
        </p:nvSpPr>
        <p:spPr bwMode="auto">
          <a:xfrm>
            <a:off x="1693863" y="6157913"/>
            <a:ext cx="7416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defRPr/>
            </a:pPr>
            <a:r>
              <a:rPr lang="es-PR" altLang="es-PR" sz="1200" dirty="0" err="1">
                <a:latin typeface="Arial" panose="020B0604020202020204" pitchFamily="34" charset="0"/>
              </a:rPr>
              <a:t>Saludmed</a:t>
            </a:r>
            <a:r>
              <a:rPr lang="es-PR" altLang="es-PR" sz="1200" dirty="0">
                <a:latin typeface="Arial" panose="020B0604020202020204" pitchFamily="34" charset="0"/>
              </a:rPr>
              <a:t> 2022, por </a:t>
            </a:r>
            <a:r>
              <a:rPr lang="es-PR" altLang="es-PR" sz="1200" b="1" i="1" dirty="0">
                <a:latin typeface="Arial" panose="020B0604020202020204" pitchFamily="34" charset="0"/>
                <a:hlinkClick r:id="rId4"/>
              </a:rPr>
              <a:t>Edgar Lopategui Corsino</a:t>
            </a:r>
            <a:r>
              <a:rPr lang="es-PR" altLang="es-PR" sz="1200" dirty="0">
                <a:latin typeface="Arial" panose="020B0604020202020204" pitchFamily="34" charset="0"/>
              </a:rPr>
              <a:t>, se encuentra bajo una licencia </a:t>
            </a:r>
            <a:r>
              <a:rPr lang="es-PR" altLang="es-PR" sz="1200" i="1" dirty="0">
                <a:latin typeface="Arial" panose="020B0604020202020204" pitchFamily="34" charset="0"/>
                <a:hlinkClick r:id="rId5"/>
              </a:rPr>
              <a:t>"Creative </a:t>
            </a:r>
            <a:r>
              <a:rPr lang="es-PR" altLang="es-PR" sz="1200" i="1" dirty="0" err="1">
                <a:latin typeface="Arial" panose="020B0604020202020204" pitchFamily="34" charset="0"/>
                <a:hlinkClick r:id="rId5"/>
              </a:rPr>
              <a:t>Commons</a:t>
            </a:r>
            <a:r>
              <a:rPr lang="es-PR" altLang="es-PR" sz="1200" i="1" dirty="0">
                <a:latin typeface="Arial" panose="020B0604020202020204" pitchFamily="34" charset="0"/>
                <a:hlinkClick r:id="rId5"/>
              </a:rPr>
              <a:t>"</a:t>
            </a:r>
            <a:r>
              <a:rPr lang="es-PR" altLang="es-PR" sz="1200" dirty="0">
                <a:latin typeface="Arial" panose="020B0604020202020204" pitchFamily="34" charset="0"/>
              </a:rPr>
              <a:t>, </a:t>
            </a:r>
          </a:p>
          <a:p>
            <a:pPr eaLnBrk="1" hangingPunct="1">
              <a:defRPr/>
            </a:pPr>
            <a:r>
              <a:rPr lang="es-PR" altLang="es-PR" sz="1200" dirty="0">
                <a:latin typeface="Arial" panose="020B0604020202020204" pitchFamily="34" charset="0"/>
              </a:rPr>
              <a:t>de tipo: </a:t>
            </a:r>
            <a:r>
              <a:rPr lang="es-PR" altLang="es-PR" sz="1200" b="1" i="1" dirty="0">
                <a:latin typeface="Arial" panose="020B0604020202020204" pitchFamily="34" charset="0"/>
                <a:hlinkClick r:id="rId5"/>
              </a:rPr>
              <a:t>Reconocimiento-</a:t>
            </a:r>
            <a:r>
              <a:rPr lang="es-PR" altLang="es-PR" sz="1200" b="1" i="1" dirty="0" err="1">
                <a:latin typeface="Arial" panose="020B0604020202020204" pitchFamily="34" charset="0"/>
                <a:hlinkClick r:id="rId5"/>
              </a:rPr>
              <a:t>NoComercial</a:t>
            </a:r>
            <a:r>
              <a:rPr lang="es-PR" altLang="es-PR" sz="1200" b="1" i="1" dirty="0">
                <a:latin typeface="Arial" panose="020B0604020202020204" pitchFamily="34" charset="0"/>
                <a:hlinkClick r:id="rId5"/>
              </a:rPr>
              <a:t>-Sin Obras Derivadas 3.0.  Licencia de Puerto Rico</a:t>
            </a:r>
            <a:r>
              <a:rPr lang="es-PR" altLang="es-PR" sz="1200" dirty="0">
                <a:latin typeface="Arial" panose="020B0604020202020204" pitchFamily="34" charset="0"/>
              </a:rPr>
              <a:t>.  </a:t>
            </a:r>
          </a:p>
          <a:p>
            <a:pPr eaLnBrk="1" hangingPunct="1">
              <a:defRPr/>
            </a:pPr>
            <a:r>
              <a:rPr lang="es-PR" altLang="es-PR" sz="1200" dirty="0">
                <a:latin typeface="Arial" panose="020B0604020202020204" pitchFamily="34" charset="0"/>
              </a:rPr>
              <a:t>Basado en las páginas publicadas para el sitio Web: </a:t>
            </a:r>
            <a:r>
              <a:rPr lang="es-PR" altLang="es-PR" sz="1200" b="1" i="1" dirty="0">
                <a:latin typeface="Arial" panose="020B0604020202020204" pitchFamily="34" charset="0"/>
                <a:hlinkClick r:id="rId4"/>
              </a:rPr>
              <a:t>www.saludmed.com</a:t>
            </a:r>
            <a:r>
              <a:rPr lang="es-PR" altLang="es-PR" sz="1200" dirty="0">
                <a:latin typeface="Arial" panose="020B0604020202020204" pitchFamily="34" charset="0"/>
              </a:rPr>
              <a:t>.</a:t>
            </a:r>
            <a:endParaRPr lang="es-PR" altLang="es-PR" sz="1800" dirty="0">
              <a:latin typeface="Arial" panose="020B0604020202020204" pitchFamily="34" charset="0"/>
            </a:endParaRPr>
          </a:p>
        </p:txBody>
      </p:sp>
      <p:sp>
        <p:nvSpPr>
          <p:cNvPr id="12" name="Rectangle 43">
            <a:extLst>
              <a:ext uri="{FF2B5EF4-FFF2-40B4-BE49-F238E27FC236}">
                <a16:creationId xmlns:a16="http://schemas.microsoft.com/office/drawing/2014/main" id="{8D8F8144-BE6F-4D49-9DD6-88DF9B3AB07E}"/>
              </a:ext>
            </a:extLst>
          </p:cNvPr>
          <p:cNvSpPr>
            <a:spLocks noChangeArrowheads="1"/>
          </p:cNvSpPr>
          <p:nvPr userDrawn="1"/>
        </p:nvSpPr>
        <p:spPr bwMode="auto">
          <a:xfrm flipV="1">
            <a:off x="5410200" y="3810000"/>
            <a:ext cx="3733800" cy="90488"/>
          </a:xfrm>
          <a:prstGeom prst="rect">
            <a:avLst/>
          </a:prstGeom>
          <a:solidFill>
            <a:schemeClr val="accent2"/>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3" name="Rectangle 44">
            <a:extLst>
              <a:ext uri="{FF2B5EF4-FFF2-40B4-BE49-F238E27FC236}">
                <a16:creationId xmlns:a16="http://schemas.microsoft.com/office/drawing/2014/main" id="{E31E4C44-1DD0-4F77-85C1-DAA99D93DB27}"/>
              </a:ext>
            </a:extLst>
          </p:cNvPr>
          <p:cNvSpPr>
            <a:spLocks noChangeArrowheads="1"/>
          </p:cNvSpPr>
          <p:nvPr userDrawn="1"/>
        </p:nvSpPr>
        <p:spPr bwMode="auto">
          <a:xfrm flipV="1">
            <a:off x="6413500" y="3643313"/>
            <a:ext cx="2730500" cy="247650"/>
          </a:xfrm>
          <a:prstGeom prst="rect">
            <a:avLst/>
          </a:prstGeom>
          <a:solidFill>
            <a:srgbClr val="8383B5"/>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4" name="Rectangle 45">
            <a:extLst>
              <a:ext uri="{FF2B5EF4-FFF2-40B4-BE49-F238E27FC236}">
                <a16:creationId xmlns:a16="http://schemas.microsoft.com/office/drawing/2014/main" id="{2C025547-8889-49E0-9B19-C8A653E9EE88}"/>
              </a:ext>
            </a:extLst>
          </p:cNvPr>
          <p:cNvSpPr>
            <a:spLocks noChangeArrowheads="1"/>
          </p:cNvSpPr>
          <p:nvPr userDrawn="1"/>
        </p:nvSpPr>
        <p:spPr bwMode="auto">
          <a:xfrm flipV="1">
            <a:off x="5410200" y="3933825"/>
            <a:ext cx="3733800" cy="192088"/>
          </a:xfrm>
          <a:prstGeom prst="rect">
            <a:avLst/>
          </a:prstGeom>
          <a:solidFill>
            <a:schemeClr val="accent2">
              <a:alpha val="50195"/>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5" name="Rectangle 46">
            <a:extLst>
              <a:ext uri="{FF2B5EF4-FFF2-40B4-BE49-F238E27FC236}">
                <a16:creationId xmlns:a16="http://schemas.microsoft.com/office/drawing/2014/main" id="{2CCD56A1-0F2B-496F-9F7D-BEF6C5F9EDEB}"/>
              </a:ext>
            </a:extLst>
          </p:cNvPr>
          <p:cNvSpPr>
            <a:spLocks noChangeArrowheads="1"/>
          </p:cNvSpPr>
          <p:nvPr userDrawn="1"/>
        </p:nvSpPr>
        <p:spPr bwMode="auto">
          <a:xfrm flipV="1">
            <a:off x="5410200" y="4114800"/>
            <a:ext cx="3733800" cy="9525"/>
          </a:xfrm>
          <a:prstGeom prst="rect">
            <a:avLst/>
          </a:prstGeom>
          <a:solidFill>
            <a:schemeClr val="accent2">
              <a:alpha val="65097"/>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6" name="Rectangle 47">
            <a:extLst>
              <a:ext uri="{FF2B5EF4-FFF2-40B4-BE49-F238E27FC236}">
                <a16:creationId xmlns:a16="http://schemas.microsoft.com/office/drawing/2014/main" id="{FD89B59A-6C50-44A1-8796-F27DC0C49225}"/>
              </a:ext>
            </a:extLst>
          </p:cNvPr>
          <p:cNvSpPr>
            <a:spLocks noChangeArrowheads="1"/>
          </p:cNvSpPr>
          <p:nvPr userDrawn="1"/>
        </p:nvSpPr>
        <p:spPr bwMode="auto">
          <a:xfrm flipV="1">
            <a:off x="5410200" y="4164013"/>
            <a:ext cx="1966913" cy="19050"/>
          </a:xfrm>
          <a:prstGeom prst="rect">
            <a:avLst/>
          </a:prstGeom>
          <a:solidFill>
            <a:schemeClr val="accent2">
              <a:alpha val="59999"/>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7" name="Rectangle 48">
            <a:extLst>
              <a:ext uri="{FF2B5EF4-FFF2-40B4-BE49-F238E27FC236}">
                <a16:creationId xmlns:a16="http://schemas.microsoft.com/office/drawing/2014/main" id="{7F9748BC-20F2-4A84-9333-94FCC8190154}"/>
              </a:ext>
            </a:extLst>
          </p:cNvPr>
          <p:cNvSpPr>
            <a:spLocks noChangeArrowheads="1"/>
          </p:cNvSpPr>
          <p:nvPr userDrawn="1"/>
        </p:nvSpPr>
        <p:spPr bwMode="auto">
          <a:xfrm flipV="1">
            <a:off x="5410200" y="4198938"/>
            <a:ext cx="1966913" cy="9525"/>
          </a:xfrm>
          <a:prstGeom prst="rect">
            <a:avLst/>
          </a:prstGeom>
          <a:solidFill>
            <a:schemeClr val="accent2">
              <a:alpha val="65097"/>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useBgFill="1">
        <p:nvSpPr>
          <p:cNvPr id="18" name="Rounded Rectangle 44">
            <a:extLst>
              <a:ext uri="{FF2B5EF4-FFF2-40B4-BE49-F238E27FC236}">
                <a16:creationId xmlns:a16="http://schemas.microsoft.com/office/drawing/2014/main" id="{4FC03747-CA85-45BA-A027-E7A5CF1D259E}"/>
              </a:ext>
            </a:extLst>
          </p:cNvPr>
          <p:cNvSpPr/>
          <p:nvPr userDrawn="1"/>
        </p:nvSpPr>
        <p:spPr bwMode="white">
          <a:xfrm>
            <a:off x="5410200" y="3962400"/>
            <a:ext cx="3065463" cy="26988"/>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useBgFill="1">
        <p:nvSpPr>
          <p:cNvPr id="19" name="Rounded Rectangle 45">
            <a:extLst>
              <a:ext uri="{FF2B5EF4-FFF2-40B4-BE49-F238E27FC236}">
                <a16:creationId xmlns:a16="http://schemas.microsoft.com/office/drawing/2014/main" id="{A59FBDCE-BF8C-4AAE-A89A-0DF128E021A3}"/>
              </a:ext>
            </a:extLst>
          </p:cNvPr>
          <p:cNvSpPr/>
          <p:nvPr userDrawn="1"/>
        </p:nvSpPr>
        <p:spPr bwMode="white">
          <a:xfrm>
            <a:off x="7377113" y="4060825"/>
            <a:ext cx="1600200" cy="36513"/>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8" name="Title 7"/>
          <p:cNvSpPr>
            <a:spLocks noGrp="1"/>
          </p:cNvSpPr>
          <p:nvPr>
            <p:ph type="ctrTitle"/>
          </p:nvPr>
        </p:nvSpPr>
        <p:spPr>
          <a:xfrm>
            <a:off x="457200" y="2401887"/>
            <a:ext cx="8458200" cy="1470025"/>
          </a:xfrm>
        </p:spPr>
        <p:txBody>
          <a:bodyPr anchor="b"/>
          <a:lstStyle>
            <a:lvl1pPr>
              <a:defRPr sz="4400">
                <a:solidFill>
                  <a:schemeClr val="bg1"/>
                </a:solidFill>
              </a:defRPr>
            </a:lvl1pPr>
          </a:lstStyle>
          <a:p>
            <a:r>
              <a:rPr lang="en-US" dirty="0"/>
              <a:t>Click to edit Master title style</a:t>
            </a:r>
          </a:p>
        </p:txBody>
      </p:sp>
      <p:sp>
        <p:nvSpPr>
          <p:cNvPr id="9" name="Subtitle 8"/>
          <p:cNvSpPr>
            <a:spLocks noGrp="1"/>
          </p:cNvSpPr>
          <p:nvPr>
            <p:ph type="subTitle" idx="1"/>
          </p:nvPr>
        </p:nvSpPr>
        <p:spPr>
          <a:xfrm>
            <a:off x="457200" y="3899938"/>
            <a:ext cx="4953000" cy="1752600"/>
          </a:xfrm>
        </p:spPr>
        <p:txBody>
          <a:bodyPr/>
          <a:lstStyle>
            <a:lvl1pPr marL="64008" indent="0" algn="l">
              <a:buNone/>
              <a:defRPr sz="2400">
                <a:solidFill>
                  <a:schemeClr val="tx2"/>
                </a:solidFill>
              </a:defRPr>
            </a:lvl1pPr>
            <a:lvl2pPr marL="457200" indent="0" algn="ctr">
              <a:buNone/>
            </a:lvl2pPr>
            <a:lvl3pPr marL="914400" indent="0" algn="ctr">
              <a:buNone/>
            </a:lvl3pPr>
            <a:lvl4pPr marL="1371600" indent="0" algn="ctr">
              <a:buNone/>
            </a:lvl4pPr>
            <a:lvl5pPr marL="1828800" indent="0" algn="ctr">
              <a:buNone/>
            </a:lvl5pPr>
            <a:lvl6pPr marL="2286000" indent="0" algn="ctr">
              <a:buNone/>
            </a:lvl6pPr>
            <a:lvl7pPr marL="2743200" indent="0" algn="ctr">
              <a:buNone/>
            </a:lvl7pPr>
            <a:lvl8pPr marL="3200400" indent="0" algn="ctr">
              <a:buNone/>
            </a:lvl8pPr>
            <a:lvl9pPr marL="3657600" indent="0" algn="ctr">
              <a:buNone/>
            </a:lvl9pPr>
          </a:lstStyle>
          <a:p>
            <a:r>
              <a:rPr lang="en-US"/>
              <a:t>Click to edit Master subtitle style</a:t>
            </a:r>
          </a:p>
        </p:txBody>
      </p:sp>
      <p:sp>
        <p:nvSpPr>
          <p:cNvPr id="20" name="Slide Number Placeholder 28">
            <a:extLst>
              <a:ext uri="{FF2B5EF4-FFF2-40B4-BE49-F238E27FC236}">
                <a16:creationId xmlns:a16="http://schemas.microsoft.com/office/drawing/2014/main" id="{870D8426-68DD-4DDE-AE3B-3325AB60A3ED}"/>
              </a:ext>
            </a:extLst>
          </p:cNvPr>
          <p:cNvSpPr>
            <a:spLocks noGrp="1"/>
          </p:cNvSpPr>
          <p:nvPr>
            <p:ph type="sldNum" sz="quarter" idx="10"/>
          </p:nvPr>
        </p:nvSpPr>
        <p:spPr>
          <a:xfrm>
            <a:off x="8320088" y="1588"/>
            <a:ext cx="747712" cy="365125"/>
          </a:xfrm>
        </p:spPr>
        <p:txBody>
          <a:bodyPr/>
          <a:lstStyle>
            <a:lvl1pPr>
              <a:defRPr>
                <a:solidFill>
                  <a:schemeClr val="bg1"/>
                </a:solidFill>
              </a:defRPr>
            </a:lvl1pPr>
          </a:lstStyle>
          <a:p>
            <a:fld id="{7E2AD015-4E7B-4B30-81E0-1F1B4A1F2D24}" type="slidenum">
              <a:rPr lang="es-PR" altLang="es-PR"/>
              <a:pPr/>
              <a:t>‹#›</a:t>
            </a:fld>
            <a:endParaRPr lang="es-PR" altLang="es-PR"/>
          </a:p>
        </p:txBody>
      </p:sp>
      <p:sp>
        <p:nvSpPr>
          <p:cNvPr id="21" name="Date Placeholder 27">
            <a:extLst>
              <a:ext uri="{FF2B5EF4-FFF2-40B4-BE49-F238E27FC236}">
                <a16:creationId xmlns:a16="http://schemas.microsoft.com/office/drawing/2014/main" id="{363532CA-5138-4292-9528-9A5A4B8E12DF}"/>
              </a:ext>
            </a:extLst>
          </p:cNvPr>
          <p:cNvSpPr>
            <a:spLocks noGrp="1"/>
          </p:cNvSpPr>
          <p:nvPr>
            <p:ph type="dt" sz="half" idx="11"/>
          </p:nvPr>
        </p:nvSpPr>
        <p:spPr>
          <a:xfrm>
            <a:off x="6705600" y="4206875"/>
            <a:ext cx="960438" cy="457200"/>
          </a:xfrm>
        </p:spPr>
        <p:txBody>
          <a:bodyPr/>
          <a:lstStyle>
            <a:lvl1pPr>
              <a:defRPr/>
            </a:lvl1pPr>
          </a:lstStyle>
          <a:p>
            <a:pPr>
              <a:defRPr/>
            </a:pPr>
            <a:fld id="{C9077A9C-48FA-42D5-B350-EA6D63904864}" type="datetimeFigureOut">
              <a:rPr lang="es-PR"/>
              <a:pPr>
                <a:defRPr/>
              </a:pPr>
              <a:t>03/22/2022</a:t>
            </a:fld>
            <a:endParaRPr lang="es-PR"/>
          </a:p>
        </p:txBody>
      </p:sp>
      <p:sp>
        <p:nvSpPr>
          <p:cNvPr id="22" name="Footer Placeholder 16">
            <a:extLst>
              <a:ext uri="{FF2B5EF4-FFF2-40B4-BE49-F238E27FC236}">
                <a16:creationId xmlns:a16="http://schemas.microsoft.com/office/drawing/2014/main" id="{399216FD-53BC-473E-8F09-52EA109E99A8}"/>
              </a:ext>
            </a:extLst>
          </p:cNvPr>
          <p:cNvSpPr>
            <a:spLocks noGrp="1"/>
          </p:cNvSpPr>
          <p:nvPr>
            <p:ph type="ftr" sz="quarter" idx="12"/>
          </p:nvPr>
        </p:nvSpPr>
        <p:spPr>
          <a:xfrm>
            <a:off x="5410200" y="4205288"/>
            <a:ext cx="1295400" cy="457200"/>
          </a:xfrm>
        </p:spPr>
        <p:txBody>
          <a:bodyPr/>
          <a:lstStyle>
            <a:lvl1pPr>
              <a:defRPr/>
            </a:lvl1pPr>
          </a:lstStyle>
          <a:p>
            <a:pPr>
              <a:defRPr/>
            </a:pPr>
            <a:endParaRPr lang="es-PR"/>
          </a:p>
        </p:txBody>
      </p:sp>
    </p:spTree>
    <p:extLst>
      <p:ext uri="{BB962C8B-B14F-4D97-AF65-F5344CB8AC3E}">
        <p14:creationId xmlns:p14="http://schemas.microsoft.com/office/powerpoint/2010/main" val="9952910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13">
            <a:extLst>
              <a:ext uri="{FF2B5EF4-FFF2-40B4-BE49-F238E27FC236}">
                <a16:creationId xmlns:a16="http://schemas.microsoft.com/office/drawing/2014/main" id="{A4CC45C9-69BE-4C8E-BD50-A368B50BEB9F}"/>
              </a:ext>
            </a:extLst>
          </p:cNvPr>
          <p:cNvSpPr>
            <a:spLocks noGrp="1"/>
          </p:cNvSpPr>
          <p:nvPr>
            <p:ph type="dt" sz="half" idx="10"/>
          </p:nvPr>
        </p:nvSpPr>
        <p:spPr/>
        <p:txBody>
          <a:bodyPr/>
          <a:lstStyle>
            <a:lvl1pPr>
              <a:defRPr/>
            </a:lvl1pPr>
          </a:lstStyle>
          <a:p>
            <a:pPr>
              <a:defRPr/>
            </a:pPr>
            <a:fld id="{ED7826C8-9985-4BC0-928C-6BBE234C66EA}" type="datetimeFigureOut">
              <a:rPr lang="es-PR"/>
              <a:pPr>
                <a:defRPr/>
              </a:pPr>
              <a:t>03/22/2022</a:t>
            </a:fld>
            <a:endParaRPr lang="es-PR"/>
          </a:p>
        </p:txBody>
      </p:sp>
      <p:sp>
        <p:nvSpPr>
          <p:cNvPr id="5" name="Footer Placeholder 2">
            <a:extLst>
              <a:ext uri="{FF2B5EF4-FFF2-40B4-BE49-F238E27FC236}">
                <a16:creationId xmlns:a16="http://schemas.microsoft.com/office/drawing/2014/main" id="{73928DE8-677B-409E-9EEC-97703AD1A6DA}"/>
              </a:ext>
            </a:extLst>
          </p:cNvPr>
          <p:cNvSpPr>
            <a:spLocks noGrp="1"/>
          </p:cNvSpPr>
          <p:nvPr>
            <p:ph type="ftr" sz="quarter" idx="11"/>
          </p:nvPr>
        </p:nvSpPr>
        <p:spPr/>
        <p:txBody>
          <a:bodyPr/>
          <a:lstStyle>
            <a:lvl1pPr>
              <a:defRPr/>
            </a:lvl1pPr>
          </a:lstStyle>
          <a:p>
            <a:pPr>
              <a:defRPr/>
            </a:pPr>
            <a:endParaRPr lang="es-PR"/>
          </a:p>
        </p:txBody>
      </p:sp>
      <p:sp>
        <p:nvSpPr>
          <p:cNvPr id="6" name="Slide Number Placeholder 22">
            <a:extLst>
              <a:ext uri="{FF2B5EF4-FFF2-40B4-BE49-F238E27FC236}">
                <a16:creationId xmlns:a16="http://schemas.microsoft.com/office/drawing/2014/main" id="{951A465F-15A0-44BA-8944-918E588BF674}"/>
              </a:ext>
            </a:extLst>
          </p:cNvPr>
          <p:cNvSpPr>
            <a:spLocks noGrp="1"/>
          </p:cNvSpPr>
          <p:nvPr>
            <p:ph type="sldNum" sz="quarter" idx="12"/>
          </p:nvPr>
        </p:nvSpPr>
        <p:spPr/>
        <p:txBody>
          <a:bodyPr/>
          <a:lstStyle>
            <a:lvl1pPr>
              <a:defRPr/>
            </a:lvl1pPr>
          </a:lstStyle>
          <a:p>
            <a:fld id="{1E8EB4ED-86DB-4795-BD7D-925B9B956C36}" type="slidenum">
              <a:rPr lang="es-PR" altLang="es-PR"/>
              <a:pPr/>
              <a:t>‹#›</a:t>
            </a:fld>
            <a:endParaRPr lang="es-PR" altLang="es-PR"/>
          </a:p>
        </p:txBody>
      </p:sp>
    </p:spTree>
    <p:extLst>
      <p:ext uri="{BB962C8B-B14F-4D97-AF65-F5344CB8AC3E}">
        <p14:creationId xmlns:p14="http://schemas.microsoft.com/office/powerpoint/2010/main" val="69281548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1143000"/>
            <a:ext cx="19050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1143000"/>
            <a:ext cx="62484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13">
            <a:extLst>
              <a:ext uri="{FF2B5EF4-FFF2-40B4-BE49-F238E27FC236}">
                <a16:creationId xmlns:a16="http://schemas.microsoft.com/office/drawing/2014/main" id="{8D237F33-A5AB-474D-8091-4E4AA560AF86}"/>
              </a:ext>
            </a:extLst>
          </p:cNvPr>
          <p:cNvSpPr>
            <a:spLocks noGrp="1"/>
          </p:cNvSpPr>
          <p:nvPr>
            <p:ph type="dt" sz="half" idx="10"/>
          </p:nvPr>
        </p:nvSpPr>
        <p:spPr/>
        <p:txBody>
          <a:bodyPr/>
          <a:lstStyle>
            <a:lvl1pPr>
              <a:defRPr/>
            </a:lvl1pPr>
          </a:lstStyle>
          <a:p>
            <a:pPr>
              <a:defRPr/>
            </a:pPr>
            <a:fld id="{5DF87E56-02CD-415E-AA4D-8792C7E7C47F}" type="datetimeFigureOut">
              <a:rPr lang="es-PR"/>
              <a:pPr>
                <a:defRPr/>
              </a:pPr>
              <a:t>03/22/2022</a:t>
            </a:fld>
            <a:endParaRPr lang="es-PR"/>
          </a:p>
        </p:txBody>
      </p:sp>
      <p:sp>
        <p:nvSpPr>
          <p:cNvPr id="5" name="Footer Placeholder 2">
            <a:extLst>
              <a:ext uri="{FF2B5EF4-FFF2-40B4-BE49-F238E27FC236}">
                <a16:creationId xmlns:a16="http://schemas.microsoft.com/office/drawing/2014/main" id="{CDC2669B-984C-4E86-8123-65C94A2A7774}"/>
              </a:ext>
            </a:extLst>
          </p:cNvPr>
          <p:cNvSpPr>
            <a:spLocks noGrp="1"/>
          </p:cNvSpPr>
          <p:nvPr>
            <p:ph type="ftr" sz="quarter" idx="11"/>
          </p:nvPr>
        </p:nvSpPr>
        <p:spPr/>
        <p:txBody>
          <a:bodyPr/>
          <a:lstStyle>
            <a:lvl1pPr>
              <a:defRPr/>
            </a:lvl1pPr>
          </a:lstStyle>
          <a:p>
            <a:pPr>
              <a:defRPr/>
            </a:pPr>
            <a:endParaRPr lang="es-PR"/>
          </a:p>
        </p:txBody>
      </p:sp>
      <p:sp>
        <p:nvSpPr>
          <p:cNvPr id="6" name="Slide Number Placeholder 22">
            <a:extLst>
              <a:ext uri="{FF2B5EF4-FFF2-40B4-BE49-F238E27FC236}">
                <a16:creationId xmlns:a16="http://schemas.microsoft.com/office/drawing/2014/main" id="{F8BFA530-622B-45BB-99EB-EAD1E58BD900}"/>
              </a:ext>
            </a:extLst>
          </p:cNvPr>
          <p:cNvSpPr>
            <a:spLocks noGrp="1"/>
          </p:cNvSpPr>
          <p:nvPr>
            <p:ph type="sldNum" sz="quarter" idx="12"/>
          </p:nvPr>
        </p:nvSpPr>
        <p:spPr/>
        <p:txBody>
          <a:bodyPr/>
          <a:lstStyle>
            <a:lvl1pPr>
              <a:defRPr/>
            </a:lvl1pPr>
          </a:lstStyle>
          <a:p>
            <a:fld id="{57A46978-0C68-4E43-889B-ED5B44C70C7F}" type="slidenum">
              <a:rPr lang="es-PR" altLang="es-PR"/>
              <a:pPr/>
              <a:t>‹#›</a:t>
            </a:fld>
            <a:endParaRPr lang="es-PR" altLang="es-PR"/>
          </a:p>
        </p:txBody>
      </p:sp>
    </p:spTree>
    <p:extLst>
      <p:ext uri="{BB962C8B-B14F-4D97-AF65-F5344CB8AC3E}">
        <p14:creationId xmlns:p14="http://schemas.microsoft.com/office/powerpoint/2010/main" val="348114266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13">
            <a:extLst>
              <a:ext uri="{FF2B5EF4-FFF2-40B4-BE49-F238E27FC236}">
                <a16:creationId xmlns:a16="http://schemas.microsoft.com/office/drawing/2014/main" id="{3F1E591B-E5E9-4620-93FB-D9D3A5404693}"/>
              </a:ext>
            </a:extLst>
          </p:cNvPr>
          <p:cNvSpPr>
            <a:spLocks noGrp="1"/>
          </p:cNvSpPr>
          <p:nvPr>
            <p:ph type="dt" sz="half" idx="10"/>
          </p:nvPr>
        </p:nvSpPr>
        <p:spPr/>
        <p:txBody>
          <a:bodyPr/>
          <a:lstStyle>
            <a:lvl1pPr>
              <a:defRPr/>
            </a:lvl1pPr>
          </a:lstStyle>
          <a:p>
            <a:pPr>
              <a:defRPr/>
            </a:pPr>
            <a:fld id="{6CEF1307-3A9D-4623-8811-3F065781B19D}" type="datetimeFigureOut">
              <a:rPr lang="es-PR"/>
              <a:pPr>
                <a:defRPr/>
              </a:pPr>
              <a:t>03/22/2022</a:t>
            </a:fld>
            <a:endParaRPr lang="es-PR"/>
          </a:p>
        </p:txBody>
      </p:sp>
      <p:sp>
        <p:nvSpPr>
          <p:cNvPr id="5" name="Footer Placeholder 2">
            <a:extLst>
              <a:ext uri="{FF2B5EF4-FFF2-40B4-BE49-F238E27FC236}">
                <a16:creationId xmlns:a16="http://schemas.microsoft.com/office/drawing/2014/main" id="{2E981AA1-7766-472E-BE00-2EF0808D55E8}"/>
              </a:ext>
            </a:extLst>
          </p:cNvPr>
          <p:cNvSpPr>
            <a:spLocks noGrp="1"/>
          </p:cNvSpPr>
          <p:nvPr>
            <p:ph type="ftr" sz="quarter" idx="11"/>
          </p:nvPr>
        </p:nvSpPr>
        <p:spPr/>
        <p:txBody>
          <a:bodyPr/>
          <a:lstStyle>
            <a:lvl1pPr>
              <a:defRPr/>
            </a:lvl1pPr>
          </a:lstStyle>
          <a:p>
            <a:pPr>
              <a:defRPr/>
            </a:pPr>
            <a:endParaRPr lang="es-PR"/>
          </a:p>
        </p:txBody>
      </p:sp>
      <p:sp>
        <p:nvSpPr>
          <p:cNvPr id="6" name="Slide Number Placeholder 22">
            <a:extLst>
              <a:ext uri="{FF2B5EF4-FFF2-40B4-BE49-F238E27FC236}">
                <a16:creationId xmlns:a16="http://schemas.microsoft.com/office/drawing/2014/main" id="{670F2CA1-CCAE-42C6-BF58-EF45AE96D881}"/>
              </a:ext>
            </a:extLst>
          </p:cNvPr>
          <p:cNvSpPr>
            <a:spLocks noGrp="1"/>
          </p:cNvSpPr>
          <p:nvPr>
            <p:ph type="sldNum" sz="quarter" idx="12"/>
          </p:nvPr>
        </p:nvSpPr>
        <p:spPr/>
        <p:txBody>
          <a:bodyPr/>
          <a:lstStyle>
            <a:lvl1pPr>
              <a:defRPr/>
            </a:lvl1pPr>
          </a:lstStyle>
          <a:p>
            <a:fld id="{74EAECAD-AFC2-4CAE-B62F-C5F2B53D4AC0}" type="slidenum">
              <a:rPr lang="es-PR" altLang="es-PR"/>
              <a:pPr/>
              <a:t>‹#›</a:t>
            </a:fld>
            <a:endParaRPr lang="es-PR" altLang="es-PR"/>
          </a:p>
        </p:txBody>
      </p:sp>
    </p:spTree>
    <p:extLst>
      <p:ext uri="{BB962C8B-B14F-4D97-AF65-F5344CB8AC3E}">
        <p14:creationId xmlns:p14="http://schemas.microsoft.com/office/powerpoint/2010/main" val="310876426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1981200"/>
            <a:ext cx="7772400" cy="1362075"/>
          </a:xfrm>
        </p:spPr>
        <p:txBody>
          <a:bodyPr anchor="b">
            <a:noAutofit/>
          </a:bodyPr>
          <a:lstStyle>
            <a:lvl1pPr algn="l">
              <a:buNone/>
              <a:defRPr sz="4300" b="1" cap="none" baseline="0">
                <a:ln w="12700">
                  <a:solidFill>
                    <a:schemeClr val="accent2">
                      <a:shade val="90000"/>
                      <a:satMod val="150000"/>
                    </a:schemeClr>
                  </a:solidFill>
                </a:ln>
                <a:solidFill>
                  <a:srgbClr val="FFFFFF"/>
                </a:solidFill>
                <a:effectLst>
                  <a:outerShdw blurRad="38100" dist="38100" dir="5400000" algn="tl" rotWithShape="0">
                    <a:srgbClr val="000000">
                      <a:alpha val="25000"/>
                    </a:srgbClr>
                  </a:outerShdw>
                </a:effectLst>
              </a:defRPr>
            </a:lvl1pPr>
          </a:lstStyle>
          <a:p>
            <a:r>
              <a:rPr lang="en-US"/>
              <a:t>Click to edit Master title style</a:t>
            </a:r>
          </a:p>
        </p:txBody>
      </p:sp>
      <p:sp>
        <p:nvSpPr>
          <p:cNvPr id="3" name="Text Placeholder 2"/>
          <p:cNvSpPr>
            <a:spLocks noGrp="1"/>
          </p:cNvSpPr>
          <p:nvPr>
            <p:ph type="body" idx="1"/>
          </p:nvPr>
        </p:nvSpPr>
        <p:spPr>
          <a:xfrm>
            <a:off x="722313" y="3367088"/>
            <a:ext cx="7772400" cy="1509712"/>
          </a:xfrm>
        </p:spPr>
        <p:txBody>
          <a:bodyPr/>
          <a:lstStyle>
            <a:lvl1pPr marL="45720" indent="0">
              <a:buNone/>
              <a:defRPr sz="2100" b="0">
                <a:solidFill>
                  <a:schemeClr val="tx2"/>
                </a:solidFill>
              </a:defRPr>
            </a:lvl1pPr>
            <a:lvl2pPr>
              <a:buNone/>
              <a:defRPr sz="1800">
                <a:solidFill>
                  <a:schemeClr val="tx1">
                    <a:tint val="75000"/>
                  </a:schemeClr>
                </a:solidFill>
              </a:defRPr>
            </a:lvl2pPr>
            <a:lvl3pPr>
              <a:buNone/>
              <a:defRPr sz="1600">
                <a:solidFill>
                  <a:schemeClr val="tx1">
                    <a:tint val="75000"/>
                  </a:schemeClr>
                </a:solidFill>
              </a:defRPr>
            </a:lvl3pPr>
            <a:lvl4pPr>
              <a:buNone/>
              <a:defRPr sz="1400">
                <a:solidFill>
                  <a:schemeClr val="tx1">
                    <a:tint val="75000"/>
                  </a:schemeClr>
                </a:solidFill>
              </a:defRPr>
            </a:lvl4pPr>
            <a:lvl5pPr>
              <a:buNone/>
              <a:defRPr sz="1400">
                <a:solidFill>
                  <a:schemeClr val="tx1">
                    <a:tint val="75000"/>
                  </a:schemeClr>
                </a:solidFill>
              </a:defRPr>
            </a:lvl5pPr>
          </a:lstStyle>
          <a:p>
            <a:pPr lvl="0"/>
            <a:r>
              <a:rPr lang="en-US"/>
              <a:t>Click to edit Master text styles</a:t>
            </a:r>
          </a:p>
        </p:txBody>
      </p:sp>
      <p:sp>
        <p:nvSpPr>
          <p:cNvPr id="4" name="Date Placeholder 13">
            <a:extLst>
              <a:ext uri="{FF2B5EF4-FFF2-40B4-BE49-F238E27FC236}">
                <a16:creationId xmlns:a16="http://schemas.microsoft.com/office/drawing/2014/main" id="{7312F4B8-E64C-4762-9EEA-45211D79396C}"/>
              </a:ext>
            </a:extLst>
          </p:cNvPr>
          <p:cNvSpPr>
            <a:spLocks noGrp="1"/>
          </p:cNvSpPr>
          <p:nvPr>
            <p:ph type="dt" sz="half" idx="10"/>
          </p:nvPr>
        </p:nvSpPr>
        <p:spPr/>
        <p:txBody>
          <a:bodyPr/>
          <a:lstStyle>
            <a:lvl1pPr>
              <a:defRPr/>
            </a:lvl1pPr>
          </a:lstStyle>
          <a:p>
            <a:pPr>
              <a:defRPr/>
            </a:pPr>
            <a:fld id="{806CAB94-4186-4DD4-BBFD-2A71DFD4FD7A}" type="datetimeFigureOut">
              <a:rPr lang="es-PR"/>
              <a:pPr>
                <a:defRPr/>
              </a:pPr>
              <a:t>03/22/2022</a:t>
            </a:fld>
            <a:endParaRPr lang="es-PR"/>
          </a:p>
        </p:txBody>
      </p:sp>
      <p:sp>
        <p:nvSpPr>
          <p:cNvPr id="5" name="Footer Placeholder 2">
            <a:extLst>
              <a:ext uri="{FF2B5EF4-FFF2-40B4-BE49-F238E27FC236}">
                <a16:creationId xmlns:a16="http://schemas.microsoft.com/office/drawing/2014/main" id="{FF896F85-EC8F-4D51-9854-35121A6C4B0F}"/>
              </a:ext>
            </a:extLst>
          </p:cNvPr>
          <p:cNvSpPr>
            <a:spLocks noGrp="1"/>
          </p:cNvSpPr>
          <p:nvPr>
            <p:ph type="ftr" sz="quarter" idx="11"/>
          </p:nvPr>
        </p:nvSpPr>
        <p:spPr/>
        <p:txBody>
          <a:bodyPr/>
          <a:lstStyle>
            <a:lvl1pPr>
              <a:defRPr/>
            </a:lvl1pPr>
          </a:lstStyle>
          <a:p>
            <a:pPr>
              <a:defRPr/>
            </a:pPr>
            <a:endParaRPr lang="es-PR"/>
          </a:p>
        </p:txBody>
      </p:sp>
      <p:sp>
        <p:nvSpPr>
          <p:cNvPr id="6" name="Slide Number Placeholder 22">
            <a:extLst>
              <a:ext uri="{FF2B5EF4-FFF2-40B4-BE49-F238E27FC236}">
                <a16:creationId xmlns:a16="http://schemas.microsoft.com/office/drawing/2014/main" id="{6D4DA60C-9AA5-424C-92C7-13CD945A94B0}"/>
              </a:ext>
            </a:extLst>
          </p:cNvPr>
          <p:cNvSpPr>
            <a:spLocks noGrp="1"/>
          </p:cNvSpPr>
          <p:nvPr>
            <p:ph type="sldNum" sz="quarter" idx="12"/>
          </p:nvPr>
        </p:nvSpPr>
        <p:spPr/>
        <p:txBody>
          <a:bodyPr/>
          <a:lstStyle>
            <a:lvl1pPr>
              <a:defRPr/>
            </a:lvl1pPr>
          </a:lstStyle>
          <a:p>
            <a:fld id="{BDEC1044-700B-46A2-9956-3C085D81DA20}" type="slidenum">
              <a:rPr lang="es-PR" altLang="es-PR"/>
              <a:pPr/>
              <a:t>‹#›</a:t>
            </a:fld>
            <a:endParaRPr lang="es-PR" altLang="es-PR"/>
          </a:p>
        </p:txBody>
      </p:sp>
    </p:spTree>
    <p:extLst>
      <p:ext uri="{BB962C8B-B14F-4D97-AF65-F5344CB8AC3E}">
        <p14:creationId xmlns:p14="http://schemas.microsoft.com/office/powerpoint/2010/main" val="153593632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2249424"/>
            <a:ext cx="4038600" cy="4525963"/>
          </a:xfrm>
        </p:spPr>
        <p:txBody>
          <a:bodyPr/>
          <a:lstStyle>
            <a:lvl1pPr>
              <a:defRPr sz="2000"/>
            </a:lvl1pPr>
            <a:lvl2pPr>
              <a:defRPr sz="19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2249424"/>
            <a:ext cx="4038600" cy="4525963"/>
          </a:xfrm>
        </p:spPr>
        <p:txBody>
          <a:bodyPr/>
          <a:lstStyle>
            <a:lvl1pPr>
              <a:defRPr sz="2000"/>
            </a:lvl1pPr>
            <a:lvl2pPr>
              <a:defRPr sz="1900"/>
            </a:lvl2pPr>
            <a:lvl3pPr>
              <a:defRPr sz="1800"/>
            </a:lvl3pPr>
            <a:lvl4pPr>
              <a:defRPr sz="1800"/>
            </a:lvl4pPr>
            <a:lvl5pPr>
              <a:defRPr sz="18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13">
            <a:extLst>
              <a:ext uri="{FF2B5EF4-FFF2-40B4-BE49-F238E27FC236}">
                <a16:creationId xmlns:a16="http://schemas.microsoft.com/office/drawing/2014/main" id="{E7A343C6-563C-4880-BEC4-4F6475CE31A5}"/>
              </a:ext>
            </a:extLst>
          </p:cNvPr>
          <p:cNvSpPr>
            <a:spLocks noGrp="1"/>
          </p:cNvSpPr>
          <p:nvPr>
            <p:ph type="dt" sz="half" idx="10"/>
          </p:nvPr>
        </p:nvSpPr>
        <p:spPr/>
        <p:txBody>
          <a:bodyPr/>
          <a:lstStyle>
            <a:lvl1pPr>
              <a:defRPr/>
            </a:lvl1pPr>
          </a:lstStyle>
          <a:p>
            <a:pPr>
              <a:defRPr/>
            </a:pPr>
            <a:fld id="{E329BA94-4D41-4777-82E1-4F0EAA69E455}" type="datetimeFigureOut">
              <a:rPr lang="es-PR"/>
              <a:pPr>
                <a:defRPr/>
              </a:pPr>
              <a:t>03/22/2022</a:t>
            </a:fld>
            <a:endParaRPr lang="es-PR"/>
          </a:p>
        </p:txBody>
      </p:sp>
      <p:sp>
        <p:nvSpPr>
          <p:cNvPr id="6" name="Footer Placeholder 2">
            <a:extLst>
              <a:ext uri="{FF2B5EF4-FFF2-40B4-BE49-F238E27FC236}">
                <a16:creationId xmlns:a16="http://schemas.microsoft.com/office/drawing/2014/main" id="{9FF28A36-DA4C-49FC-B193-F443B05318DA}"/>
              </a:ext>
            </a:extLst>
          </p:cNvPr>
          <p:cNvSpPr>
            <a:spLocks noGrp="1"/>
          </p:cNvSpPr>
          <p:nvPr>
            <p:ph type="ftr" sz="quarter" idx="11"/>
          </p:nvPr>
        </p:nvSpPr>
        <p:spPr/>
        <p:txBody>
          <a:bodyPr/>
          <a:lstStyle>
            <a:lvl1pPr>
              <a:defRPr/>
            </a:lvl1pPr>
          </a:lstStyle>
          <a:p>
            <a:pPr>
              <a:defRPr/>
            </a:pPr>
            <a:endParaRPr lang="es-PR"/>
          </a:p>
        </p:txBody>
      </p:sp>
      <p:sp>
        <p:nvSpPr>
          <p:cNvPr id="7" name="Slide Number Placeholder 22">
            <a:extLst>
              <a:ext uri="{FF2B5EF4-FFF2-40B4-BE49-F238E27FC236}">
                <a16:creationId xmlns:a16="http://schemas.microsoft.com/office/drawing/2014/main" id="{29F05772-CB70-43F2-ABAC-E9A43906E786}"/>
              </a:ext>
            </a:extLst>
          </p:cNvPr>
          <p:cNvSpPr>
            <a:spLocks noGrp="1"/>
          </p:cNvSpPr>
          <p:nvPr>
            <p:ph type="sldNum" sz="quarter" idx="12"/>
          </p:nvPr>
        </p:nvSpPr>
        <p:spPr/>
        <p:txBody>
          <a:bodyPr/>
          <a:lstStyle>
            <a:lvl1pPr>
              <a:defRPr/>
            </a:lvl1pPr>
          </a:lstStyle>
          <a:p>
            <a:fld id="{0743D7B6-EE36-48B9-A4B0-F394893813A4}" type="slidenum">
              <a:rPr lang="es-PR" altLang="es-PR"/>
              <a:pPr/>
              <a:t>‹#›</a:t>
            </a:fld>
            <a:endParaRPr lang="es-PR" altLang="es-PR"/>
          </a:p>
        </p:txBody>
      </p:sp>
    </p:spTree>
    <p:extLst>
      <p:ext uri="{BB962C8B-B14F-4D97-AF65-F5344CB8AC3E}">
        <p14:creationId xmlns:p14="http://schemas.microsoft.com/office/powerpoint/2010/main" val="1305096790"/>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showMasterSp="0" type="twoTxTwoObj" preserve="1">
  <p:cSld name="Comparison">
    <p:spTree>
      <p:nvGrpSpPr>
        <p:cNvPr id="1" name=""/>
        <p:cNvGrpSpPr/>
        <p:nvPr/>
      </p:nvGrpSpPr>
      <p:grpSpPr>
        <a:xfrm>
          <a:off x="0" y="0"/>
          <a:ext cx="0" cy="0"/>
          <a:chOff x="0" y="0"/>
          <a:chExt cx="0" cy="0"/>
        </a:xfrm>
      </p:grpSpPr>
      <p:sp>
        <p:nvSpPr>
          <p:cNvPr id="7" name="Rectangle 6">
            <a:extLst>
              <a:ext uri="{FF2B5EF4-FFF2-40B4-BE49-F238E27FC236}">
                <a16:creationId xmlns:a16="http://schemas.microsoft.com/office/drawing/2014/main" id="{9D1DD7C0-EAC4-46C5-8147-D1DD94BD93D9}"/>
              </a:ext>
            </a:extLst>
          </p:cNvPr>
          <p:cNvSpPr/>
          <p:nvPr/>
        </p:nvSpPr>
        <p:spPr>
          <a:xfrm>
            <a:off x="0" y="366713"/>
            <a:ext cx="9144000" cy="84137"/>
          </a:xfrm>
          <a:prstGeom prst="rect">
            <a:avLst/>
          </a:prstGeom>
          <a:solidFill>
            <a:schemeClr val="accent2">
              <a:alpha val="5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8" name="Rectangle 7">
            <a:extLst>
              <a:ext uri="{FF2B5EF4-FFF2-40B4-BE49-F238E27FC236}">
                <a16:creationId xmlns:a16="http://schemas.microsoft.com/office/drawing/2014/main" id="{325777DA-C71A-4414-A3AA-F1D169A0298D}"/>
              </a:ext>
            </a:extLst>
          </p:cNvPr>
          <p:cNvSpPr>
            <a:spLocks noChangeArrowheads="1"/>
          </p:cNvSpPr>
          <p:nvPr/>
        </p:nvSpPr>
        <p:spPr bwMode="auto">
          <a:xfrm>
            <a:off x="0" y="0"/>
            <a:ext cx="9144000" cy="311150"/>
          </a:xfrm>
          <a:prstGeom prst="rect">
            <a:avLst/>
          </a:prstGeom>
          <a:solidFill>
            <a:srgbClr val="484876"/>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9" name="Rectangle 8">
            <a:extLst>
              <a:ext uri="{FF2B5EF4-FFF2-40B4-BE49-F238E27FC236}">
                <a16:creationId xmlns:a16="http://schemas.microsoft.com/office/drawing/2014/main" id="{1C34D0A1-4008-499A-AB1B-26B8E6C49F2B}"/>
              </a:ext>
            </a:extLst>
          </p:cNvPr>
          <p:cNvSpPr/>
          <p:nvPr/>
        </p:nvSpPr>
        <p:spPr>
          <a:xfrm>
            <a:off x="0" y="307975"/>
            <a:ext cx="9144000" cy="92075"/>
          </a:xfrm>
          <a:prstGeom prst="rect">
            <a:avLst/>
          </a:prstGeom>
          <a:solidFill>
            <a:schemeClr val="accent2">
              <a:alpha val="10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0" name="Rectangle 9">
            <a:extLst>
              <a:ext uri="{FF2B5EF4-FFF2-40B4-BE49-F238E27FC236}">
                <a16:creationId xmlns:a16="http://schemas.microsoft.com/office/drawing/2014/main" id="{B8B89B93-EA5F-4764-8751-AB74D52FBF65}"/>
              </a:ext>
            </a:extLst>
          </p:cNvPr>
          <p:cNvSpPr>
            <a:spLocks noChangeArrowheads="1"/>
          </p:cNvSpPr>
          <p:nvPr/>
        </p:nvSpPr>
        <p:spPr bwMode="auto">
          <a:xfrm flipV="1">
            <a:off x="5410200" y="360363"/>
            <a:ext cx="3733800" cy="90487"/>
          </a:xfrm>
          <a:prstGeom prst="rect">
            <a:avLst/>
          </a:prstGeom>
          <a:solidFill>
            <a:schemeClr val="accent2"/>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1" name="Rectangle 10">
            <a:extLst>
              <a:ext uri="{FF2B5EF4-FFF2-40B4-BE49-F238E27FC236}">
                <a16:creationId xmlns:a16="http://schemas.microsoft.com/office/drawing/2014/main" id="{CA7F9943-362D-4D00-A86C-988E499A201F}"/>
              </a:ext>
            </a:extLst>
          </p:cNvPr>
          <p:cNvSpPr>
            <a:spLocks noChangeArrowheads="1"/>
          </p:cNvSpPr>
          <p:nvPr/>
        </p:nvSpPr>
        <p:spPr bwMode="auto">
          <a:xfrm flipV="1">
            <a:off x="5410200" y="439738"/>
            <a:ext cx="3733800" cy="180975"/>
          </a:xfrm>
          <a:prstGeom prst="rect">
            <a:avLst/>
          </a:prstGeom>
          <a:solidFill>
            <a:schemeClr val="accent2">
              <a:alpha val="50195"/>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useBgFill="1">
        <p:nvSpPr>
          <p:cNvPr id="12" name="Rounded Rectangle 28">
            <a:extLst>
              <a:ext uri="{FF2B5EF4-FFF2-40B4-BE49-F238E27FC236}">
                <a16:creationId xmlns:a16="http://schemas.microsoft.com/office/drawing/2014/main" id="{48D2724D-8B01-445C-BD3B-4E5A21267711}"/>
              </a:ext>
            </a:extLst>
          </p:cNvPr>
          <p:cNvSpPr/>
          <p:nvPr/>
        </p:nvSpPr>
        <p:spPr bwMode="white">
          <a:xfrm>
            <a:off x="5408613" y="496888"/>
            <a:ext cx="3062287" cy="28575"/>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useBgFill="1">
        <p:nvSpPr>
          <p:cNvPr id="13" name="Rounded Rectangle 30">
            <a:extLst>
              <a:ext uri="{FF2B5EF4-FFF2-40B4-BE49-F238E27FC236}">
                <a16:creationId xmlns:a16="http://schemas.microsoft.com/office/drawing/2014/main" id="{B5EE630E-CE5B-40DE-B2E7-29AEEAE386BE}"/>
              </a:ext>
            </a:extLst>
          </p:cNvPr>
          <p:cNvSpPr/>
          <p:nvPr/>
        </p:nvSpPr>
        <p:spPr bwMode="white">
          <a:xfrm>
            <a:off x="7373938" y="588963"/>
            <a:ext cx="1600200" cy="36512"/>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4" name="Rectangle 13">
            <a:extLst>
              <a:ext uri="{FF2B5EF4-FFF2-40B4-BE49-F238E27FC236}">
                <a16:creationId xmlns:a16="http://schemas.microsoft.com/office/drawing/2014/main" id="{C15CB7E9-829E-42A2-AEF8-03E26C24F253}"/>
              </a:ext>
            </a:extLst>
          </p:cNvPr>
          <p:cNvSpPr/>
          <p:nvPr/>
        </p:nvSpPr>
        <p:spPr bwMode="invGray">
          <a:xfrm>
            <a:off x="9085263" y="-1588"/>
            <a:ext cx="57150"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15" name="Rectangle 14">
            <a:extLst>
              <a:ext uri="{FF2B5EF4-FFF2-40B4-BE49-F238E27FC236}">
                <a16:creationId xmlns:a16="http://schemas.microsoft.com/office/drawing/2014/main" id="{55C01E09-ACB5-42F0-98DD-C158A2D1D713}"/>
              </a:ext>
            </a:extLst>
          </p:cNvPr>
          <p:cNvSpPr/>
          <p:nvPr/>
        </p:nvSpPr>
        <p:spPr bwMode="invGray">
          <a:xfrm>
            <a:off x="9043988" y="-1588"/>
            <a:ext cx="28575"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16" name="Rectangle 15">
            <a:extLst>
              <a:ext uri="{FF2B5EF4-FFF2-40B4-BE49-F238E27FC236}">
                <a16:creationId xmlns:a16="http://schemas.microsoft.com/office/drawing/2014/main" id="{1FA99FD4-3D08-4E12-9812-543973B6A7A0}"/>
              </a:ext>
            </a:extLst>
          </p:cNvPr>
          <p:cNvSpPr/>
          <p:nvPr/>
        </p:nvSpPr>
        <p:spPr bwMode="invGray">
          <a:xfrm>
            <a:off x="9024938" y="-1588"/>
            <a:ext cx="9525" cy="620713"/>
          </a:xfrm>
          <a:prstGeom prst="rect">
            <a:avLst/>
          </a:prstGeom>
          <a:solidFill>
            <a:srgbClr val="FFFFFF">
              <a:alpha val="6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7" name="Rectangle 16">
            <a:extLst>
              <a:ext uri="{FF2B5EF4-FFF2-40B4-BE49-F238E27FC236}">
                <a16:creationId xmlns:a16="http://schemas.microsoft.com/office/drawing/2014/main" id="{41616BD3-313E-4D57-9D65-383812D02A65}"/>
              </a:ext>
            </a:extLst>
          </p:cNvPr>
          <p:cNvSpPr/>
          <p:nvPr/>
        </p:nvSpPr>
        <p:spPr bwMode="invGray">
          <a:xfrm>
            <a:off x="8977313" y="-1588"/>
            <a:ext cx="25400" cy="620713"/>
          </a:xfrm>
          <a:prstGeom prst="rect">
            <a:avLst/>
          </a:prstGeom>
          <a:solidFill>
            <a:srgbClr val="FFFFFF">
              <a:alpha val="4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8" name="Rectangle 17">
            <a:extLst>
              <a:ext uri="{FF2B5EF4-FFF2-40B4-BE49-F238E27FC236}">
                <a16:creationId xmlns:a16="http://schemas.microsoft.com/office/drawing/2014/main" id="{6CFDF2FB-B6EB-4A57-B60C-33DC0EE79756}"/>
              </a:ext>
            </a:extLst>
          </p:cNvPr>
          <p:cNvSpPr/>
          <p:nvPr/>
        </p:nvSpPr>
        <p:spPr bwMode="invGray">
          <a:xfrm>
            <a:off x="8915400" y="0"/>
            <a:ext cx="55563" cy="585788"/>
          </a:xfrm>
          <a:prstGeom prst="rect">
            <a:avLst/>
          </a:prstGeom>
          <a:solidFill>
            <a:srgbClr val="FFFFFF">
              <a:alpha val="2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9" name="Rectangle 18">
            <a:extLst>
              <a:ext uri="{FF2B5EF4-FFF2-40B4-BE49-F238E27FC236}">
                <a16:creationId xmlns:a16="http://schemas.microsoft.com/office/drawing/2014/main" id="{18D65DA4-FFBE-42B0-AF6E-04803FEE3F32}"/>
              </a:ext>
            </a:extLst>
          </p:cNvPr>
          <p:cNvSpPr/>
          <p:nvPr/>
        </p:nvSpPr>
        <p:spPr bwMode="invGray">
          <a:xfrm>
            <a:off x="8875713" y="0"/>
            <a:ext cx="6350" cy="585788"/>
          </a:xfrm>
          <a:prstGeom prst="rect">
            <a:avLst/>
          </a:prstGeom>
          <a:solidFill>
            <a:srgbClr val="FFFFFF">
              <a:alpha val="30196"/>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pic>
        <p:nvPicPr>
          <p:cNvPr id="20" name="Picture 21" descr="saludmed-com_Ban_PPT-MASTER-2_v01">
            <a:extLst>
              <a:ext uri="{FF2B5EF4-FFF2-40B4-BE49-F238E27FC236}">
                <a16:creationId xmlns:a16="http://schemas.microsoft.com/office/drawing/2014/main" id="{A87883BF-0139-42B6-B5C7-9DD9B1E219C2}"/>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26988"/>
            <a:ext cx="8894763" cy="333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381000" y="1143000"/>
            <a:ext cx="8382000" cy="1069848"/>
          </a:xfrm>
        </p:spPr>
        <p:txBody>
          <a:bodyPr/>
          <a:lstStyle>
            <a:lvl1pPr>
              <a:defRPr sz="4000" b="0" i="0" cap="none" baseline="0"/>
            </a:lvl1pPr>
          </a:lstStyle>
          <a:p>
            <a:r>
              <a:rPr lang="en-US"/>
              <a:t>Click to edit Master title style</a:t>
            </a:r>
          </a:p>
        </p:txBody>
      </p:sp>
      <p:sp>
        <p:nvSpPr>
          <p:cNvPr id="3" name="Text Placeholder 2"/>
          <p:cNvSpPr>
            <a:spLocks noGrp="1"/>
          </p:cNvSpPr>
          <p:nvPr>
            <p:ph type="body" idx="1"/>
          </p:nvPr>
        </p:nvSpPr>
        <p:spPr>
          <a:xfrm>
            <a:off x="381000" y="2244970"/>
            <a:ext cx="4041648" cy="457200"/>
          </a:xfrm>
          <a:solidFill>
            <a:schemeClr val="accent2">
              <a:satMod val="150000"/>
              <a:alpha val="25000"/>
            </a:schemeClr>
          </a:solidFill>
          <a:ln w="12700">
            <a:solidFill>
              <a:schemeClr val="accent2"/>
            </a:solidFill>
          </a:ln>
        </p:spPr>
        <p:txBody>
          <a:bodyPr anchor="ctr">
            <a:noAutofit/>
          </a:bodyPr>
          <a:lstStyle>
            <a:lvl1pPr marL="45720" indent="0">
              <a:buNone/>
              <a:defRPr sz="1900" b="1">
                <a:solidFill>
                  <a:schemeClr val="tx1">
                    <a:tint val="95000"/>
                  </a:schemeClr>
                </a:solidFill>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4" name="Text Placeholder 3"/>
          <p:cNvSpPr>
            <a:spLocks noGrp="1"/>
          </p:cNvSpPr>
          <p:nvPr>
            <p:ph type="body" sz="half" idx="3"/>
          </p:nvPr>
        </p:nvSpPr>
        <p:spPr>
          <a:xfrm>
            <a:off x="4721225" y="2244970"/>
            <a:ext cx="4041775" cy="457200"/>
          </a:xfrm>
          <a:solidFill>
            <a:schemeClr val="accent2">
              <a:satMod val="150000"/>
              <a:alpha val="25000"/>
            </a:schemeClr>
          </a:solidFill>
          <a:ln w="12700">
            <a:solidFill>
              <a:schemeClr val="accent2"/>
            </a:solidFill>
          </a:ln>
        </p:spPr>
        <p:txBody>
          <a:bodyPr anchor="ctr">
            <a:noAutofit/>
          </a:bodyPr>
          <a:lstStyle>
            <a:lvl1pPr marL="45720" indent="0">
              <a:buNone/>
              <a:defRPr sz="1900" b="1">
                <a:solidFill>
                  <a:schemeClr val="tx1">
                    <a:tint val="95000"/>
                  </a:schemeClr>
                </a:solidFill>
              </a:defRPr>
            </a:lvl1pPr>
            <a:lvl2pPr>
              <a:buNone/>
              <a:defRPr sz="2000" b="1"/>
            </a:lvl2pPr>
            <a:lvl3pPr>
              <a:buNone/>
              <a:defRPr sz="1800" b="1"/>
            </a:lvl3pPr>
            <a:lvl4pPr>
              <a:buNone/>
              <a:defRPr sz="1600" b="1"/>
            </a:lvl4pPr>
            <a:lvl5pPr>
              <a:buNone/>
              <a:defRPr sz="1600" b="1"/>
            </a:lvl5pPr>
          </a:lstStyle>
          <a:p>
            <a:pPr lvl="0"/>
            <a:r>
              <a:rPr lang="en-US"/>
              <a:t>Click to edit Master text styles</a:t>
            </a:r>
          </a:p>
        </p:txBody>
      </p:sp>
      <p:sp>
        <p:nvSpPr>
          <p:cNvPr id="5" name="Content Placeholder 4"/>
          <p:cNvSpPr>
            <a:spLocks noGrp="1"/>
          </p:cNvSpPr>
          <p:nvPr>
            <p:ph sz="quarter" idx="2"/>
          </p:nvPr>
        </p:nvSpPr>
        <p:spPr>
          <a:xfrm>
            <a:off x="381000" y="2708519"/>
            <a:ext cx="4041648" cy="3886200"/>
          </a:xfrm>
        </p:spPr>
        <p:txBody>
          <a:bodyPr/>
          <a:lstStyle>
            <a:lvl1pPr>
              <a:defRPr sz="20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718304" y="2708519"/>
            <a:ext cx="4041775" cy="3886200"/>
          </a:xfrm>
        </p:spPr>
        <p:txBody>
          <a:bodyPr/>
          <a:lstStyle>
            <a:lvl1pPr>
              <a:defRPr sz="2000"/>
            </a:lvl1pPr>
            <a:lvl2pPr>
              <a:defRPr sz="2000"/>
            </a:lvl2pPr>
            <a:lvl3pPr>
              <a:defRPr sz="1800"/>
            </a:lvl3pPr>
            <a:lvl4pPr>
              <a:defRPr sz="1600"/>
            </a:lvl4pPr>
            <a:lvl5pPr>
              <a:defRPr sz="16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1" name="Date Placeholder 25">
            <a:extLst>
              <a:ext uri="{FF2B5EF4-FFF2-40B4-BE49-F238E27FC236}">
                <a16:creationId xmlns:a16="http://schemas.microsoft.com/office/drawing/2014/main" id="{F06D5AA9-1362-4750-B370-AAF0A213B0AA}"/>
              </a:ext>
            </a:extLst>
          </p:cNvPr>
          <p:cNvSpPr>
            <a:spLocks noGrp="1"/>
          </p:cNvSpPr>
          <p:nvPr>
            <p:ph type="dt" sz="half" idx="10"/>
          </p:nvPr>
        </p:nvSpPr>
        <p:spPr/>
        <p:txBody>
          <a:bodyPr rtlCol="0"/>
          <a:lstStyle>
            <a:lvl1pPr>
              <a:defRPr/>
            </a:lvl1pPr>
          </a:lstStyle>
          <a:p>
            <a:pPr>
              <a:defRPr/>
            </a:pPr>
            <a:fld id="{606CA998-B9CA-4048-B48F-1CB439AD7F0E}" type="datetimeFigureOut">
              <a:rPr lang="es-PR"/>
              <a:pPr>
                <a:defRPr/>
              </a:pPr>
              <a:t>03/22/2022</a:t>
            </a:fld>
            <a:endParaRPr lang="es-PR"/>
          </a:p>
        </p:txBody>
      </p:sp>
      <p:sp>
        <p:nvSpPr>
          <p:cNvPr id="22" name="Footer Placeholder 27">
            <a:extLst>
              <a:ext uri="{FF2B5EF4-FFF2-40B4-BE49-F238E27FC236}">
                <a16:creationId xmlns:a16="http://schemas.microsoft.com/office/drawing/2014/main" id="{885167F1-F56E-431A-903C-91B3AF5E96E2}"/>
              </a:ext>
            </a:extLst>
          </p:cNvPr>
          <p:cNvSpPr>
            <a:spLocks noGrp="1"/>
          </p:cNvSpPr>
          <p:nvPr>
            <p:ph type="ftr" sz="quarter" idx="11"/>
          </p:nvPr>
        </p:nvSpPr>
        <p:spPr/>
        <p:txBody>
          <a:bodyPr rtlCol="0"/>
          <a:lstStyle>
            <a:lvl1pPr>
              <a:defRPr/>
            </a:lvl1pPr>
          </a:lstStyle>
          <a:p>
            <a:pPr>
              <a:defRPr/>
            </a:pPr>
            <a:endParaRPr lang="es-PR"/>
          </a:p>
        </p:txBody>
      </p:sp>
      <p:sp>
        <p:nvSpPr>
          <p:cNvPr id="23" name="Slide Number Placeholder 26">
            <a:extLst>
              <a:ext uri="{FF2B5EF4-FFF2-40B4-BE49-F238E27FC236}">
                <a16:creationId xmlns:a16="http://schemas.microsoft.com/office/drawing/2014/main" id="{F9F03B64-337B-494D-B537-E2106287C941}"/>
              </a:ext>
            </a:extLst>
          </p:cNvPr>
          <p:cNvSpPr>
            <a:spLocks noGrp="1"/>
          </p:cNvSpPr>
          <p:nvPr>
            <p:ph type="sldNum" sz="quarter" idx="12"/>
          </p:nvPr>
        </p:nvSpPr>
        <p:spPr/>
        <p:txBody>
          <a:bodyPr/>
          <a:lstStyle>
            <a:lvl1pPr>
              <a:defRPr/>
            </a:lvl1pPr>
          </a:lstStyle>
          <a:p>
            <a:fld id="{D97A0077-F85C-4991-917A-6CC388DBA27B}" type="slidenum">
              <a:rPr lang="es-PR" altLang="es-PR"/>
              <a:pPr/>
              <a:t>‹#›</a:t>
            </a:fld>
            <a:endParaRPr lang="es-PR" altLang="es-PR"/>
          </a:p>
        </p:txBody>
      </p:sp>
    </p:spTree>
    <p:extLst>
      <p:ext uri="{BB962C8B-B14F-4D97-AF65-F5344CB8AC3E}">
        <p14:creationId xmlns:p14="http://schemas.microsoft.com/office/powerpoint/2010/main" val="13232216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showMasterSp="0" type="titleOnly" preserve="1">
  <p:cSld name="Title Only">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0B2E0FF6-12D4-4897-B767-711BBA6830AF}"/>
              </a:ext>
            </a:extLst>
          </p:cNvPr>
          <p:cNvSpPr/>
          <p:nvPr/>
        </p:nvSpPr>
        <p:spPr>
          <a:xfrm>
            <a:off x="0" y="366713"/>
            <a:ext cx="9144000" cy="84137"/>
          </a:xfrm>
          <a:prstGeom prst="rect">
            <a:avLst/>
          </a:prstGeom>
          <a:solidFill>
            <a:schemeClr val="accent2">
              <a:alpha val="5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4" name="Rectangle 3">
            <a:extLst>
              <a:ext uri="{FF2B5EF4-FFF2-40B4-BE49-F238E27FC236}">
                <a16:creationId xmlns:a16="http://schemas.microsoft.com/office/drawing/2014/main" id="{CC734140-F265-457B-B7C2-F56357BCEE58}"/>
              </a:ext>
            </a:extLst>
          </p:cNvPr>
          <p:cNvSpPr>
            <a:spLocks noChangeArrowheads="1"/>
          </p:cNvSpPr>
          <p:nvPr/>
        </p:nvSpPr>
        <p:spPr bwMode="auto">
          <a:xfrm>
            <a:off x="0" y="0"/>
            <a:ext cx="9144000" cy="311150"/>
          </a:xfrm>
          <a:prstGeom prst="rect">
            <a:avLst/>
          </a:prstGeom>
          <a:solidFill>
            <a:srgbClr val="484876"/>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5" name="Rectangle 4">
            <a:extLst>
              <a:ext uri="{FF2B5EF4-FFF2-40B4-BE49-F238E27FC236}">
                <a16:creationId xmlns:a16="http://schemas.microsoft.com/office/drawing/2014/main" id="{84C09C53-D5C6-4F4B-B90C-8F66DBA8308E}"/>
              </a:ext>
            </a:extLst>
          </p:cNvPr>
          <p:cNvSpPr/>
          <p:nvPr/>
        </p:nvSpPr>
        <p:spPr>
          <a:xfrm>
            <a:off x="0" y="307975"/>
            <a:ext cx="9144000" cy="92075"/>
          </a:xfrm>
          <a:prstGeom prst="rect">
            <a:avLst/>
          </a:prstGeom>
          <a:solidFill>
            <a:schemeClr val="accent2">
              <a:alpha val="10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6" name="Rectangle 5">
            <a:extLst>
              <a:ext uri="{FF2B5EF4-FFF2-40B4-BE49-F238E27FC236}">
                <a16:creationId xmlns:a16="http://schemas.microsoft.com/office/drawing/2014/main" id="{DB101CDD-633A-4C6A-9F4C-4660E7D763AA}"/>
              </a:ext>
            </a:extLst>
          </p:cNvPr>
          <p:cNvSpPr>
            <a:spLocks noChangeArrowheads="1"/>
          </p:cNvSpPr>
          <p:nvPr/>
        </p:nvSpPr>
        <p:spPr bwMode="auto">
          <a:xfrm flipV="1">
            <a:off x="5410200" y="360363"/>
            <a:ext cx="3733800" cy="90487"/>
          </a:xfrm>
          <a:prstGeom prst="rect">
            <a:avLst/>
          </a:prstGeom>
          <a:solidFill>
            <a:schemeClr val="accent2"/>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7" name="Rectangle 6">
            <a:extLst>
              <a:ext uri="{FF2B5EF4-FFF2-40B4-BE49-F238E27FC236}">
                <a16:creationId xmlns:a16="http://schemas.microsoft.com/office/drawing/2014/main" id="{0D48D316-CAD8-4F60-A670-E45203D2D9BC}"/>
              </a:ext>
            </a:extLst>
          </p:cNvPr>
          <p:cNvSpPr>
            <a:spLocks noChangeArrowheads="1"/>
          </p:cNvSpPr>
          <p:nvPr/>
        </p:nvSpPr>
        <p:spPr bwMode="auto">
          <a:xfrm flipV="1">
            <a:off x="5410200" y="439738"/>
            <a:ext cx="3733800" cy="180975"/>
          </a:xfrm>
          <a:prstGeom prst="rect">
            <a:avLst/>
          </a:prstGeom>
          <a:solidFill>
            <a:schemeClr val="accent2">
              <a:alpha val="50195"/>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useBgFill="1">
        <p:nvSpPr>
          <p:cNvPr id="8" name="Rounded Rectangle 28">
            <a:extLst>
              <a:ext uri="{FF2B5EF4-FFF2-40B4-BE49-F238E27FC236}">
                <a16:creationId xmlns:a16="http://schemas.microsoft.com/office/drawing/2014/main" id="{A9FC75D7-BBC3-4A98-9531-CC02B18CC837}"/>
              </a:ext>
            </a:extLst>
          </p:cNvPr>
          <p:cNvSpPr/>
          <p:nvPr/>
        </p:nvSpPr>
        <p:spPr bwMode="white">
          <a:xfrm>
            <a:off x="5408613" y="496888"/>
            <a:ext cx="3062287" cy="28575"/>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useBgFill="1">
        <p:nvSpPr>
          <p:cNvPr id="9" name="Rounded Rectangle 30">
            <a:extLst>
              <a:ext uri="{FF2B5EF4-FFF2-40B4-BE49-F238E27FC236}">
                <a16:creationId xmlns:a16="http://schemas.microsoft.com/office/drawing/2014/main" id="{2D65A708-598A-4A28-B273-B8F06241F88E}"/>
              </a:ext>
            </a:extLst>
          </p:cNvPr>
          <p:cNvSpPr/>
          <p:nvPr/>
        </p:nvSpPr>
        <p:spPr bwMode="white">
          <a:xfrm>
            <a:off x="7373938" y="588963"/>
            <a:ext cx="1600200" cy="36512"/>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0" name="Rectangle 9">
            <a:extLst>
              <a:ext uri="{FF2B5EF4-FFF2-40B4-BE49-F238E27FC236}">
                <a16:creationId xmlns:a16="http://schemas.microsoft.com/office/drawing/2014/main" id="{534144FE-F114-49BE-A2FC-B59EC6CBA1D9}"/>
              </a:ext>
            </a:extLst>
          </p:cNvPr>
          <p:cNvSpPr/>
          <p:nvPr/>
        </p:nvSpPr>
        <p:spPr bwMode="invGray">
          <a:xfrm>
            <a:off x="9085263" y="-1588"/>
            <a:ext cx="57150"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11" name="Rectangle 10">
            <a:extLst>
              <a:ext uri="{FF2B5EF4-FFF2-40B4-BE49-F238E27FC236}">
                <a16:creationId xmlns:a16="http://schemas.microsoft.com/office/drawing/2014/main" id="{56B40B2D-8B9E-4F5B-A96D-EC4DB3BAA8EA}"/>
              </a:ext>
            </a:extLst>
          </p:cNvPr>
          <p:cNvSpPr/>
          <p:nvPr/>
        </p:nvSpPr>
        <p:spPr bwMode="invGray">
          <a:xfrm>
            <a:off x="9043988" y="-1588"/>
            <a:ext cx="28575"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12" name="Rectangle 11">
            <a:extLst>
              <a:ext uri="{FF2B5EF4-FFF2-40B4-BE49-F238E27FC236}">
                <a16:creationId xmlns:a16="http://schemas.microsoft.com/office/drawing/2014/main" id="{869317FD-8DA4-400E-A8CD-1EB85C166C6F}"/>
              </a:ext>
            </a:extLst>
          </p:cNvPr>
          <p:cNvSpPr/>
          <p:nvPr/>
        </p:nvSpPr>
        <p:spPr bwMode="invGray">
          <a:xfrm>
            <a:off x="9024938" y="-1588"/>
            <a:ext cx="9525" cy="620713"/>
          </a:xfrm>
          <a:prstGeom prst="rect">
            <a:avLst/>
          </a:prstGeom>
          <a:solidFill>
            <a:srgbClr val="FFFFFF">
              <a:alpha val="6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3" name="Rectangle 12">
            <a:extLst>
              <a:ext uri="{FF2B5EF4-FFF2-40B4-BE49-F238E27FC236}">
                <a16:creationId xmlns:a16="http://schemas.microsoft.com/office/drawing/2014/main" id="{3306ECDC-D338-4AB4-938C-C56974DE241A}"/>
              </a:ext>
            </a:extLst>
          </p:cNvPr>
          <p:cNvSpPr/>
          <p:nvPr/>
        </p:nvSpPr>
        <p:spPr bwMode="invGray">
          <a:xfrm>
            <a:off x="8977313" y="-1588"/>
            <a:ext cx="25400" cy="620713"/>
          </a:xfrm>
          <a:prstGeom prst="rect">
            <a:avLst/>
          </a:prstGeom>
          <a:solidFill>
            <a:srgbClr val="FFFFFF">
              <a:alpha val="4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4" name="Rectangle 13">
            <a:extLst>
              <a:ext uri="{FF2B5EF4-FFF2-40B4-BE49-F238E27FC236}">
                <a16:creationId xmlns:a16="http://schemas.microsoft.com/office/drawing/2014/main" id="{694234F1-2DEE-4263-87BA-9C7FD639930C}"/>
              </a:ext>
            </a:extLst>
          </p:cNvPr>
          <p:cNvSpPr/>
          <p:nvPr/>
        </p:nvSpPr>
        <p:spPr bwMode="invGray">
          <a:xfrm>
            <a:off x="8915400" y="0"/>
            <a:ext cx="55563" cy="585788"/>
          </a:xfrm>
          <a:prstGeom prst="rect">
            <a:avLst/>
          </a:prstGeom>
          <a:solidFill>
            <a:srgbClr val="FFFFFF">
              <a:alpha val="2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5" name="Rectangle 14">
            <a:extLst>
              <a:ext uri="{FF2B5EF4-FFF2-40B4-BE49-F238E27FC236}">
                <a16:creationId xmlns:a16="http://schemas.microsoft.com/office/drawing/2014/main" id="{1EA8ABF8-44F5-484E-AACA-9CA6D651D692}"/>
              </a:ext>
            </a:extLst>
          </p:cNvPr>
          <p:cNvSpPr/>
          <p:nvPr/>
        </p:nvSpPr>
        <p:spPr bwMode="invGray">
          <a:xfrm>
            <a:off x="8875713" y="0"/>
            <a:ext cx="6350" cy="585788"/>
          </a:xfrm>
          <a:prstGeom prst="rect">
            <a:avLst/>
          </a:prstGeom>
          <a:solidFill>
            <a:srgbClr val="FFFFFF">
              <a:alpha val="30196"/>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pic>
        <p:nvPicPr>
          <p:cNvPr id="16" name="Picture 21" descr="saludmed-com_Ban_PPT-MASTER-2_v01">
            <a:extLst>
              <a:ext uri="{FF2B5EF4-FFF2-40B4-BE49-F238E27FC236}">
                <a16:creationId xmlns:a16="http://schemas.microsoft.com/office/drawing/2014/main" id="{58248AA0-D911-4D02-AF8F-B57CF9A66DB0}"/>
              </a:ext>
            </a:extLst>
          </p:cNvPr>
          <p:cNvPicPr>
            <a:picLocks noChangeAspect="1" noChangeArrowheads="1"/>
          </p:cNvPicPr>
          <p:nvPr userDrawn="1"/>
        </p:nvPicPr>
        <p:blipFill>
          <a:blip r:embed="rId2">
            <a:extLst>
              <a:ext uri="{28A0092B-C50C-407E-A947-70E740481C1C}">
                <a14:useLocalDpi xmlns:a14="http://schemas.microsoft.com/office/drawing/2010/main" val="0"/>
              </a:ext>
            </a:extLst>
          </a:blip>
          <a:srcRect/>
          <a:stretch>
            <a:fillRect/>
          </a:stretch>
        </p:blipFill>
        <p:spPr bwMode="auto">
          <a:xfrm>
            <a:off x="0" y="-26988"/>
            <a:ext cx="8894763" cy="3333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p:cNvSpPr>
            <a:spLocks noGrp="1"/>
          </p:cNvSpPr>
          <p:nvPr>
            <p:ph type="title"/>
          </p:nvPr>
        </p:nvSpPr>
        <p:spPr>
          <a:xfrm>
            <a:off x="457200" y="1143000"/>
            <a:ext cx="8229600" cy="1069848"/>
          </a:xfrm>
        </p:spPr>
        <p:txBody>
          <a:bodyPr/>
          <a:lstStyle>
            <a:lvl1pPr>
              <a:defRPr sz="4000">
                <a:solidFill>
                  <a:schemeClr val="tx2"/>
                </a:solidFill>
              </a:defRPr>
            </a:lvl1pPr>
          </a:lstStyle>
          <a:p>
            <a:r>
              <a:rPr lang="en-US"/>
              <a:t>Click to edit Master title style</a:t>
            </a:r>
          </a:p>
        </p:txBody>
      </p:sp>
      <p:sp>
        <p:nvSpPr>
          <p:cNvPr id="17" name="Date Placeholder 2">
            <a:extLst>
              <a:ext uri="{FF2B5EF4-FFF2-40B4-BE49-F238E27FC236}">
                <a16:creationId xmlns:a16="http://schemas.microsoft.com/office/drawing/2014/main" id="{67054477-1DCA-4304-A737-23EF2C6B63F2}"/>
              </a:ext>
            </a:extLst>
          </p:cNvPr>
          <p:cNvSpPr>
            <a:spLocks noGrp="1"/>
          </p:cNvSpPr>
          <p:nvPr>
            <p:ph type="dt" sz="half" idx="10"/>
          </p:nvPr>
        </p:nvSpPr>
        <p:spPr>
          <a:xfrm>
            <a:off x="6583363" y="612775"/>
            <a:ext cx="958850" cy="457200"/>
          </a:xfrm>
        </p:spPr>
        <p:txBody>
          <a:bodyPr/>
          <a:lstStyle>
            <a:lvl1pPr>
              <a:defRPr/>
            </a:lvl1pPr>
          </a:lstStyle>
          <a:p>
            <a:pPr>
              <a:defRPr/>
            </a:pPr>
            <a:fld id="{0F2EDEFE-A980-437C-830B-1A298A8E7CC4}" type="datetimeFigureOut">
              <a:rPr lang="es-PR"/>
              <a:pPr>
                <a:defRPr/>
              </a:pPr>
              <a:t>03/22/2022</a:t>
            </a:fld>
            <a:endParaRPr lang="es-PR"/>
          </a:p>
        </p:txBody>
      </p:sp>
      <p:sp>
        <p:nvSpPr>
          <p:cNvPr id="18" name="Footer Placeholder 3">
            <a:extLst>
              <a:ext uri="{FF2B5EF4-FFF2-40B4-BE49-F238E27FC236}">
                <a16:creationId xmlns:a16="http://schemas.microsoft.com/office/drawing/2014/main" id="{0BD9ACB3-5CDD-414F-8063-75E29DD76010}"/>
              </a:ext>
            </a:extLst>
          </p:cNvPr>
          <p:cNvSpPr>
            <a:spLocks noGrp="1"/>
          </p:cNvSpPr>
          <p:nvPr>
            <p:ph type="ftr" sz="quarter" idx="11"/>
          </p:nvPr>
        </p:nvSpPr>
        <p:spPr/>
        <p:txBody>
          <a:bodyPr/>
          <a:lstStyle>
            <a:lvl1pPr>
              <a:defRPr/>
            </a:lvl1pPr>
          </a:lstStyle>
          <a:p>
            <a:pPr>
              <a:defRPr/>
            </a:pPr>
            <a:endParaRPr lang="es-PR"/>
          </a:p>
        </p:txBody>
      </p:sp>
      <p:sp>
        <p:nvSpPr>
          <p:cNvPr id="19" name="Slide Number Placeholder 4">
            <a:extLst>
              <a:ext uri="{FF2B5EF4-FFF2-40B4-BE49-F238E27FC236}">
                <a16:creationId xmlns:a16="http://schemas.microsoft.com/office/drawing/2014/main" id="{EBCCC169-86F8-4878-957E-A8067A18EF68}"/>
              </a:ext>
            </a:extLst>
          </p:cNvPr>
          <p:cNvSpPr>
            <a:spLocks noGrp="1"/>
          </p:cNvSpPr>
          <p:nvPr>
            <p:ph type="sldNum" sz="quarter" idx="12"/>
          </p:nvPr>
        </p:nvSpPr>
        <p:spPr/>
        <p:txBody>
          <a:bodyPr/>
          <a:lstStyle>
            <a:lvl1pPr>
              <a:defRPr/>
            </a:lvl1pPr>
          </a:lstStyle>
          <a:p>
            <a:fld id="{B20F93AD-8AF8-4F3A-9250-76532A66555A}" type="slidenum">
              <a:rPr lang="es-PR" altLang="es-PR"/>
              <a:pPr/>
              <a:t>‹#›</a:t>
            </a:fld>
            <a:endParaRPr lang="es-PR" altLang="es-PR"/>
          </a:p>
        </p:txBody>
      </p:sp>
    </p:spTree>
    <p:extLst>
      <p:ext uri="{BB962C8B-B14F-4D97-AF65-F5344CB8AC3E}">
        <p14:creationId xmlns:p14="http://schemas.microsoft.com/office/powerpoint/2010/main" val="93175190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3">
            <a:extLst>
              <a:ext uri="{FF2B5EF4-FFF2-40B4-BE49-F238E27FC236}">
                <a16:creationId xmlns:a16="http://schemas.microsoft.com/office/drawing/2014/main" id="{73EB3EA6-08E8-4582-91A6-3DC6D84BE661}"/>
              </a:ext>
            </a:extLst>
          </p:cNvPr>
          <p:cNvSpPr>
            <a:spLocks noGrp="1"/>
          </p:cNvSpPr>
          <p:nvPr>
            <p:ph type="dt" sz="half" idx="10"/>
          </p:nvPr>
        </p:nvSpPr>
        <p:spPr/>
        <p:txBody>
          <a:bodyPr/>
          <a:lstStyle>
            <a:lvl1pPr>
              <a:defRPr/>
            </a:lvl1pPr>
          </a:lstStyle>
          <a:p>
            <a:pPr>
              <a:defRPr/>
            </a:pPr>
            <a:fld id="{4C7CA83C-A089-4CA5-A580-506980E6CD04}" type="datetimeFigureOut">
              <a:rPr lang="es-PR"/>
              <a:pPr>
                <a:defRPr/>
              </a:pPr>
              <a:t>03/22/2022</a:t>
            </a:fld>
            <a:endParaRPr lang="es-PR"/>
          </a:p>
        </p:txBody>
      </p:sp>
      <p:sp>
        <p:nvSpPr>
          <p:cNvPr id="3" name="Footer Placeholder 2">
            <a:extLst>
              <a:ext uri="{FF2B5EF4-FFF2-40B4-BE49-F238E27FC236}">
                <a16:creationId xmlns:a16="http://schemas.microsoft.com/office/drawing/2014/main" id="{A763398E-312F-4131-A318-EC2C8E4C4B25}"/>
              </a:ext>
            </a:extLst>
          </p:cNvPr>
          <p:cNvSpPr>
            <a:spLocks noGrp="1"/>
          </p:cNvSpPr>
          <p:nvPr>
            <p:ph type="ftr" sz="quarter" idx="11"/>
          </p:nvPr>
        </p:nvSpPr>
        <p:spPr/>
        <p:txBody>
          <a:bodyPr/>
          <a:lstStyle>
            <a:lvl1pPr>
              <a:defRPr/>
            </a:lvl1pPr>
          </a:lstStyle>
          <a:p>
            <a:pPr>
              <a:defRPr/>
            </a:pPr>
            <a:endParaRPr lang="es-PR"/>
          </a:p>
        </p:txBody>
      </p:sp>
      <p:sp>
        <p:nvSpPr>
          <p:cNvPr id="4" name="Slide Number Placeholder 22">
            <a:extLst>
              <a:ext uri="{FF2B5EF4-FFF2-40B4-BE49-F238E27FC236}">
                <a16:creationId xmlns:a16="http://schemas.microsoft.com/office/drawing/2014/main" id="{29836835-1CC9-4A34-A711-E4F253C89658}"/>
              </a:ext>
            </a:extLst>
          </p:cNvPr>
          <p:cNvSpPr>
            <a:spLocks noGrp="1"/>
          </p:cNvSpPr>
          <p:nvPr>
            <p:ph type="sldNum" sz="quarter" idx="12"/>
          </p:nvPr>
        </p:nvSpPr>
        <p:spPr/>
        <p:txBody>
          <a:bodyPr/>
          <a:lstStyle>
            <a:lvl1pPr>
              <a:defRPr/>
            </a:lvl1pPr>
          </a:lstStyle>
          <a:p>
            <a:fld id="{47C89298-20E3-4999-81EC-233E6D7E3F49}" type="slidenum">
              <a:rPr lang="es-PR" altLang="es-PR"/>
              <a:pPr/>
              <a:t>‹#›</a:t>
            </a:fld>
            <a:endParaRPr lang="es-PR" altLang="es-PR"/>
          </a:p>
        </p:txBody>
      </p:sp>
    </p:spTree>
    <p:extLst>
      <p:ext uri="{BB962C8B-B14F-4D97-AF65-F5344CB8AC3E}">
        <p14:creationId xmlns:p14="http://schemas.microsoft.com/office/powerpoint/2010/main" val="1850845426"/>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353496" y="1101970"/>
            <a:ext cx="3383280" cy="877824"/>
          </a:xfrm>
        </p:spPr>
        <p:txBody>
          <a:bodyPr anchor="b"/>
          <a:lstStyle>
            <a:lvl1pPr algn="l">
              <a:buNone/>
              <a:defRPr sz="1800" b="1"/>
            </a:lvl1pPr>
          </a:lstStyle>
          <a:p>
            <a:r>
              <a:rPr lang="en-US"/>
              <a:t>Click to edit Master title style</a:t>
            </a:r>
          </a:p>
        </p:txBody>
      </p:sp>
      <p:sp>
        <p:nvSpPr>
          <p:cNvPr id="3" name="Text Placeholder 2"/>
          <p:cNvSpPr>
            <a:spLocks noGrp="1"/>
          </p:cNvSpPr>
          <p:nvPr>
            <p:ph type="body" idx="2"/>
          </p:nvPr>
        </p:nvSpPr>
        <p:spPr>
          <a:xfrm>
            <a:off x="5353496" y="2010727"/>
            <a:ext cx="3383280" cy="4617720"/>
          </a:xfrm>
        </p:spPr>
        <p:txBody>
          <a:bodyPr/>
          <a:lstStyle>
            <a:lvl1pPr marL="9144" indent="0">
              <a:buNone/>
              <a:defRPr sz="1400"/>
            </a:lvl1pPr>
            <a:lvl2pPr>
              <a:buNone/>
              <a:defRPr sz="1200"/>
            </a:lvl2pPr>
            <a:lvl3pPr>
              <a:buNone/>
              <a:defRPr sz="1000"/>
            </a:lvl3pPr>
            <a:lvl4pPr>
              <a:buNone/>
              <a:defRPr sz="900"/>
            </a:lvl4pPr>
            <a:lvl5pPr>
              <a:buNone/>
              <a:defRPr sz="900"/>
            </a:lvl5pPr>
          </a:lstStyle>
          <a:p>
            <a:pPr lvl="0"/>
            <a:r>
              <a:rPr lang="en-US"/>
              <a:t>Click to edit Master text styles</a:t>
            </a:r>
          </a:p>
        </p:txBody>
      </p:sp>
      <p:sp>
        <p:nvSpPr>
          <p:cNvPr id="4" name="Content Placeholder 3"/>
          <p:cNvSpPr>
            <a:spLocks noGrp="1"/>
          </p:cNvSpPr>
          <p:nvPr>
            <p:ph sz="half" idx="1"/>
          </p:nvPr>
        </p:nvSpPr>
        <p:spPr>
          <a:xfrm>
            <a:off x="152400" y="776287"/>
            <a:ext cx="5102352" cy="5852160"/>
          </a:xfrm>
        </p:spPr>
        <p:txBody>
          <a:bodyPr/>
          <a:lstStyle>
            <a:lvl1pPr>
              <a:defRPr sz="3200"/>
            </a:lvl1pPr>
            <a:lvl2pPr>
              <a:defRPr sz="2800"/>
            </a:lvl2pPr>
            <a:lvl3pPr>
              <a:defRPr sz="2400"/>
            </a:lvl3pPr>
            <a:lvl4pPr>
              <a:defRPr sz="2000"/>
            </a:lvl4pPr>
            <a:lvl5pPr>
              <a:defRPr sz="2000"/>
            </a:lvl5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13">
            <a:extLst>
              <a:ext uri="{FF2B5EF4-FFF2-40B4-BE49-F238E27FC236}">
                <a16:creationId xmlns:a16="http://schemas.microsoft.com/office/drawing/2014/main" id="{CE8D25C3-0174-4B17-9B5F-07046828DB5D}"/>
              </a:ext>
            </a:extLst>
          </p:cNvPr>
          <p:cNvSpPr>
            <a:spLocks noGrp="1"/>
          </p:cNvSpPr>
          <p:nvPr>
            <p:ph type="dt" sz="half" idx="10"/>
          </p:nvPr>
        </p:nvSpPr>
        <p:spPr/>
        <p:txBody>
          <a:bodyPr/>
          <a:lstStyle>
            <a:lvl1pPr>
              <a:defRPr/>
            </a:lvl1pPr>
          </a:lstStyle>
          <a:p>
            <a:pPr>
              <a:defRPr/>
            </a:pPr>
            <a:fld id="{580ACE37-452F-41A7-B4AF-7B5E60879B03}" type="datetimeFigureOut">
              <a:rPr lang="es-PR"/>
              <a:pPr>
                <a:defRPr/>
              </a:pPr>
              <a:t>03/22/2022</a:t>
            </a:fld>
            <a:endParaRPr lang="es-PR"/>
          </a:p>
        </p:txBody>
      </p:sp>
      <p:sp>
        <p:nvSpPr>
          <p:cNvPr id="6" name="Footer Placeholder 2">
            <a:extLst>
              <a:ext uri="{FF2B5EF4-FFF2-40B4-BE49-F238E27FC236}">
                <a16:creationId xmlns:a16="http://schemas.microsoft.com/office/drawing/2014/main" id="{E2B8B0DD-CB97-4967-A93F-9926AB6AC9B6}"/>
              </a:ext>
            </a:extLst>
          </p:cNvPr>
          <p:cNvSpPr>
            <a:spLocks noGrp="1"/>
          </p:cNvSpPr>
          <p:nvPr>
            <p:ph type="ftr" sz="quarter" idx="11"/>
          </p:nvPr>
        </p:nvSpPr>
        <p:spPr/>
        <p:txBody>
          <a:bodyPr/>
          <a:lstStyle>
            <a:lvl1pPr>
              <a:defRPr/>
            </a:lvl1pPr>
          </a:lstStyle>
          <a:p>
            <a:pPr>
              <a:defRPr/>
            </a:pPr>
            <a:endParaRPr lang="es-PR"/>
          </a:p>
        </p:txBody>
      </p:sp>
      <p:sp>
        <p:nvSpPr>
          <p:cNvPr id="7" name="Slide Number Placeholder 22">
            <a:extLst>
              <a:ext uri="{FF2B5EF4-FFF2-40B4-BE49-F238E27FC236}">
                <a16:creationId xmlns:a16="http://schemas.microsoft.com/office/drawing/2014/main" id="{1588196B-9C4B-418C-9A2D-12FF54FC0129}"/>
              </a:ext>
            </a:extLst>
          </p:cNvPr>
          <p:cNvSpPr>
            <a:spLocks noGrp="1"/>
          </p:cNvSpPr>
          <p:nvPr>
            <p:ph type="sldNum" sz="quarter" idx="12"/>
          </p:nvPr>
        </p:nvSpPr>
        <p:spPr/>
        <p:txBody>
          <a:bodyPr/>
          <a:lstStyle>
            <a:lvl1pPr>
              <a:defRPr/>
            </a:lvl1pPr>
          </a:lstStyle>
          <a:p>
            <a:fld id="{B920E4A9-5CFF-4C04-81E6-0D948A4CEBF7}" type="slidenum">
              <a:rPr lang="es-PR" altLang="es-PR"/>
              <a:pPr/>
              <a:t>‹#›</a:t>
            </a:fld>
            <a:endParaRPr lang="es-PR" altLang="es-PR"/>
          </a:p>
        </p:txBody>
      </p:sp>
    </p:spTree>
    <p:extLst>
      <p:ext uri="{BB962C8B-B14F-4D97-AF65-F5344CB8AC3E}">
        <p14:creationId xmlns:p14="http://schemas.microsoft.com/office/powerpoint/2010/main" val="1069251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440434" y="1109160"/>
            <a:ext cx="586803" cy="4681637"/>
          </a:xfrm>
        </p:spPr>
        <p:txBody>
          <a:bodyPr vert="vert270" lIns="45720" tIns="0" rIns="45720" anchor="t"/>
          <a:lstStyle>
            <a:lvl1pPr algn="ctr">
              <a:buNone/>
              <a:defRPr sz="2000" b="1"/>
            </a:lvl1pPr>
          </a:lstStyle>
          <a:p>
            <a:r>
              <a:rPr lang="en-US"/>
              <a:t>Click to edit Master title style</a:t>
            </a:r>
          </a:p>
        </p:txBody>
      </p:sp>
      <p:sp>
        <p:nvSpPr>
          <p:cNvPr id="3" name="Picture Placeholder 2"/>
          <p:cNvSpPr>
            <a:spLocks noGrp="1"/>
          </p:cNvSpPr>
          <p:nvPr>
            <p:ph type="pic" idx="1"/>
          </p:nvPr>
        </p:nvSpPr>
        <p:spPr>
          <a:xfrm>
            <a:off x="403671" y="1143000"/>
            <a:ext cx="4572000" cy="4572000"/>
          </a:xfrm>
          <a:solidFill>
            <a:srgbClr val="EAEAEA"/>
          </a:solidFill>
          <a:ln w="50800">
            <a:solidFill>
              <a:srgbClr val="FFFFFF"/>
            </a:solidFill>
            <a:miter lim="800000"/>
          </a:ln>
          <a:effectLst>
            <a:outerShdw blurRad="57150" dist="31750" dir="4800000" algn="tl" rotWithShape="0">
              <a:srgbClr val="000000">
                <a:alpha val="25000"/>
              </a:srgbClr>
            </a:outerShdw>
          </a:effectLst>
          <a:scene3d>
            <a:camera prst="orthographicFront"/>
            <a:lightRig rig="twoPt" dir="t">
              <a:rot lat="0" lon="0" rev="7200000"/>
            </a:lightRig>
          </a:scene3d>
          <a:sp3d contourW="2540">
            <a:bevelT w="25400" h="19050"/>
            <a:contourClr>
              <a:srgbClr val="AEAEAE"/>
            </a:contourClr>
          </a:sp3d>
        </p:spPr>
        <p:txBody>
          <a:bodyPr>
            <a:normAutofit/>
          </a:bodyPr>
          <a:lstStyle>
            <a:lvl1pPr marL="0" indent="0">
              <a:buNone/>
              <a:defRPr sz="3200"/>
            </a:lvl1pPr>
          </a:lstStyle>
          <a:p>
            <a:pPr lvl="0"/>
            <a:r>
              <a:rPr lang="en-US" noProof="0"/>
              <a:t>Click icon to add picture</a:t>
            </a:r>
            <a:endParaRPr lang="en-US" noProof="0" dirty="0"/>
          </a:p>
        </p:txBody>
      </p:sp>
      <p:sp>
        <p:nvSpPr>
          <p:cNvPr id="4" name="Text Placeholder 3"/>
          <p:cNvSpPr>
            <a:spLocks noGrp="1"/>
          </p:cNvSpPr>
          <p:nvPr>
            <p:ph type="body" sz="half" idx="2"/>
          </p:nvPr>
        </p:nvSpPr>
        <p:spPr>
          <a:xfrm>
            <a:off x="6088443" y="3274308"/>
            <a:ext cx="2590800" cy="2516489"/>
          </a:xfrm>
        </p:spPr>
        <p:txBody>
          <a:bodyPr lIns="0" tIns="0" rIns="45720"/>
          <a:lstStyle>
            <a:lvl1pPr marL="0" indent="0">
              <a:lnSpc>
                <a:spcPct val="100000"/>
              </a:lnSpc>
              <a:spcBef>
                <a:spcPts val="0"/>
              </a:spcBef>
              <a:buFontTx/>
              <a:buNone/>
              <a:defRPr sz="1300"/>
            </a:lvl1pPr>
            <a:lvl2pPr>
              <a:buFontTx/>
              <a:buNone/>
              <a:defRPr sz="1200"/>
            </a:lvl2pPr>
            <a:lvl3pPr>
              <a:buFontTx/>
              <a:buNone/>
              <a:defRPr sz="1000"/>
            </a:lvl3pPr>
            <a:lvl4pPr>
              <a:buFontTx/>
              <a:buNone/>
              <a:defRPr sz="900"/>
            </a:lvl4pPr>
            <a:lvl5pPr>
              <a:buFontTx/>
              <a:buNone/>
              <a:defRPr sz="900"/>
            </a:lvl5pPr>
          </a:lstStyle>
          <a:p>
            <a:pPr lvl="0"/>
            <a:r>
              <a:rPr lang="en-US"/>
              <a:t>Click to edit Master text styles</a:t>
            </a:r>
          </a:p>
        </p:txBody>
      </p:sp>
      <p:sp>
        <p:nvSpPr>
          <p:cNvPr id="5" name="Date Placeholder 13">
            <a:extLst>
              <a:ext uri="{FF2B5EF4-FFF2-40B4-BE49-F238E27FC236}">
                <a16:creationId xmlns:a16="http://schemas.microsoft.com/office/drawing/2014/main" id="{760B640D-AEA5-478C-8B0C-A828EE8813CD}"/>
              </a:ext>
            </a:extLst>
          </p:cNvPr>
          <p:cNvSpPr>
            <a:spLocks noGrp="1"/>
          </p:cNvSpPr>
          <p:nvPr>
            <p:ph type="dt" sz="half" idx="10"/>
          </p:nvPr>
        </p:nvSpPr>
        <p:spPr/>
        <p:txBody>
          <a:bodyPr/>
          <a:lstStyle>
            <a:lvl1pPr>
              <a:defRPr/>
            </a:lvl1pPr>
          </a:lstStyle>
          <a:p>
            <a:pPr>
              <a:defRPr/>
            </a:pPr>
            <a:fld id="{842BA0B4-60F0-47BD-8296-9070078FFC48}" type="datetimeFigureOut">
              <a:rPr lang="es-PR"/>
              <a:pPr>
                <a:defRPr/>
              </a:pPr>
              <a:t>03/22/2022</a:t>
            </a:fld>
            <a:endParaRPr lang="es-PR"/>
          </a:p>
        </p:txBody>
      </p:sp>
      <p:sp>
        <p:nvSpPr>
          <p:cNvPr id="6" name="Footer Placeholder 2">
            <a:extLst>
              <a:ext uri="{FF2B5EF4-FFF2-40B4-BE49-F238E27FC236}">
                <a16:creationId xmlns:a16="http://schemas.microsoft.com/office/drawing/2014/main" id="{231A4A41-E162-42B4-86BF-B1FE03C86810}"/>
              </a:ext>
            </a:extLst>
          </p:cNvPr>
          <p:cNvSpPr>
            <a:spLocks noGrp="1"/>
          </p:cNvSpPr>
          <p:nvPr>
            <p:ph type="ftr" sz="quarter" idx="11"/>
          </p:nvPr>
        </p:nvSpPr>
        <p:spPr/>
        <p:txBody>
          <a:bodyPr/>
          <a:lstStyle>
            <a:lvl1pPr>
              <a:defRPr/>
            </a:lvl1pPr>
          </a:lstStyle>
          <a:p>
            <a:pPr>
              <a:defRPr/>
            </a:pPr>
            <a:endParaRPr lang="es-PR"/>
          </a:p>
        </p:txBody>
      </p:sp>
      <p:sp>
        <p:nvSpPr>
          <p:cNvPr id="7" name="Slide Number Placeholder 22">
            <a:extLst>
              <a:ext uri="{FF2B5EF4-FFF2-40B4-BE49-F238E27FC236}">
                <a16:creationId xmlns:a16="http://schemas.microsoft.com/office/drawing/2014/main" id="{929540EE-FCD0-4D23-97DA-5A8BE8887DD3}"/>
              </a:ext>
            </a:extLst>
          </p:cNvPr>
          <p:cNvSpPr>
            <a:spLocks noGrp="1"/>
          </p:cNvSpPr>
          <p:nvPr>
            <p:ph type="sldNum" sz="quarter" idx="12"/>
          </p:nvPr>
        </p:nvSpPr>
        <p:spPr/>
        <p:txBody>
          <a:bodyPr/>
          <a:lstStyle>
            <a:lvl1pPr>
              <a:defRPr/>
            </a:lvl1pPr>
          </a:lstStyle>
          <a:p>
            <a:fld id="{8339C5E4-FDBB-49A1-9BF4-8C6DB0A6152B}" type="slidenum">
              <a:rPr lang="es-PR" altLang="es-PR"/>
              <a:pPr/>
              <a:t>‹#›</a:t>
            </a:fld>
            <a:endParaRPr lang="es-PR" altLang="es-PR"/>
          </a:p>
        </p:txBody>
      </p:sp>
    </p:spTree>
    <p:extLst>
      <p:ext uri="{BB962C8B-B14F-4D97-AF65-F5344CB8AC3E}">
        <p14:creationId xmlns:p14="http://schemas.microsoft.com/office/powerpoint/2010/main" val="193644517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2.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8" name="Rectangle 27">
            <a:extLst>
              <a:ext uri="{FF2B5EF4-FFF2-40B4-BE49-F238E27FC236}">
                <a16:creationId xmlns:a16="http://schemas.microsoft.com/office/drawing/2014/main" id="{CAB21BC4-1132-479A-A6F2-677237E4438E}"/>
              </a:ext>
            </a:extLst>
          </p:cNvPr>
          <p:cNvSpPr/>
          <p:nvPr/>
        </p:nvSpPr>
        <p:spPr>
          <a:xfrm>
            <a:off x="0" y="366713"/>
            <a:ext cx="9144000" cy="84137"/>
          </a:xfrm>
          <a:prstGeom prst="rect">
            <a:avLst/>
          </a:prstGeom>
          <a:solidFill>
            <a:schemeClr val="accent2">
              <a:alpha val="5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027" name="Rectangle 28">
            <a:extLst>
              <a:ext uri="{FF2B5EF4-FFF2-40B4-BE49-F238E27FC236}">
                <a16:creationId xmlns:a16="http://schemas.microsoft.com/office/drawing/2014/main" id="{E131BEC8-DDFE-4637-AA80-C0232B217B40}"/>
              </a:ext>
            </a:extLst>
          </p:cNvPr>
          <p:cNvSpPr>
            <a:spLocks noChangeArrowheads="1"/>
          </p:cNvSpPr>
          <p:nvPr/>
        </p:nvSpPr>
        <p:spPr bwMode="auto">
          <a:xfrm>
            <a:off x="0" y="0"/>
            <a:ext cx="9144000" cy="311150"/>
          </a:xfrm>
          <a:prstGeom prst="rect">
            <a:avLst/>
          </a:prstGeom>
          <a:solidFill>
            <a:srgbClr val="484876"/>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30" name="Rectangle 29">
            <a:extLst>
              <a:ext uri="{FF2B5EF4-FFF2-40B4-BE49-F238E27FC236}">
                <a16:creationId xmlns:a16="http://schemas.microsoft.com/office/drawing/2014/main" id="{0F1A898E-BBE4-49DF-B49D-853205F27810}"/>
              </a:ext>
            </a:extLst>
          </p:cNvPr>
          <p:cNvSpPr/>
          <p:nvPr/>
        </p:nvSpPr>
        <p:spPr>
          <a:xfrm>
            <a:off x="0" y="307975"/>
            <a:ext cx="9144000" cy="92075"/>
          </a:xfrm>
          <a:prstGeom prst="rect">
            <a:avLst/>
          </a:prstGeom>
          <a:solidFill>
            <a:schemeClr val="accent2">
              <a:alpha val="100000"/>
            </a:scheme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1029" name="Rectangle 30">
            <a:extLst>
              <a:ext uri="{FF2B5EF4-FFF2-40B4-BE49-F238E27FC236}">
                <a16:creationId xmlns:a16="http://schemas.microsoft.com/office/drawing/2014/main" id="{C45DD99B-E24C-4B83-A72D-4EE61B2DAF4C}"/>
              </a:ext>
            </a:extLst>
          </p:cNvPr>
          <p:cNvSpPr>
            <a:spLocks noChangeArrowheads="1"/>
          </p:cNvSpPr>
          <p:nvPr/>
        </p:nvSpPr>
        <p:spPr bwMode="auto">
          <a:xfrm flipV="1">
            <a:off x="5410200" y="360363"/>
            <a:ext cx="3733800" cy="90487"/>
          </a:xfrm>
          <a:prstGeom prst="rect">
            <a:avLst/>
          </a:prstGeom>
          <a:solidFill>
            <a:schemeClr val="accent2"/>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p:nvSpPr>
          <p:cNvPr id="1030" name="Rectangle 31">
            <a:extLst>
              <a:ext uri="{FF2B5EF4-FFF2-40B4-BE49-F238E27FC236}">
                <a16:creationId xmlns:a16="http://schemas.microsoft.com/office/drawing/2014/main" id="{77BB210F-FC08-4DCB-84BF-5C402A13561E}"/>
              </a:ext>
            </a:extLst>
          </p:cNvPr>
          <p:cNvSpPr>
            <a:spLocks noChangeArrowheads="1"/>
          </p:cNvSpPr>
          <p:nvPr userDrawn="1"/>
        </p:nvSpPr>
        <p:spPr bwMode="auto">
          <a:xfrm flipV="1">
            <a:off x="5410200" y="439738"/>
            <a:ext cx="3733800" cy="180975"/>
          </a:xfrm>
          <a:prstGeom prst="rect">
            <a:avLst/>
          </a:prstGeom>
          <a:solidFill>
            <a:schemeClr val="accent2">
              <a:alpha val="50195"/>
            </a:schemeClr>
          </a:solidFill>
          <a:ln>
            <a:noFill/>
          </a:ln>
          <a:extLst>
            <a:ext uri="{91240B29-F687-4F45-9708-019B960494DF}">
              <a14:hiddenLine xmlns:a14="http://schemas.microsoft.com/office/drawing/2010/main" w="50800" cap="rnd" cmpd="thickThin" algn="ctr">
                <a:solidFill>
                  <a:srgbClr val="000000"/>
                </a:solidFill>
                <a:miter lim="800000"/>
                <a:headEnd/>
                <a:tailEnd/>
              </a14:hiddenLine>
            </a:ext>
          </a:extLst>
        </p:spPr>
        <p:txBody>
          <a:bodyPr rot="10800000"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defRPr/>
            </a:pPr>
            <a:endParaRPr lang="es-PR" altLang="es-PR" sz="1800">
              <a:solidFill>
                <a:srgbClr val="FFFFFF"/>
              </a:solidFill>
            </a:endParaRPr>
          </a:p>
        </p:txBody>
      </p:sp>
      <p:sp useBgFill="1">
        <p:nvSpPr>
          <p:cNvPr id="33" name="Rounded Rectangle 32">
            <a:extLst>
              <a:ext uri="{FF2B5EF4-FFF2-40B4-BE49-F238E27FC236}">
                <a16:creationId xmlns:a16="http://schemas.microsoft.com/office/drawing/2014/main" id="{7F8D41C1-3728-4AC8-919C-959893AD200D}"/>
              </a:ext>
            </a:extLst>
          </p:cNvPr>
          <p:cNvSpPr/>
          <p:nvPr/>
        </p:nvSpPr>
        <p:spPr bwMode="white">
          <a:xfrm>
            <a:off x="5408613" y="496888"/>
            <a:ext cx="3062287" cy="28575"/>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useBgFill="1">
        <p:nvSpPr>
          <p:cNvPr id="34" name="Rounded Rectangle 33">
            <a:extLst>
              <a:ext uri="{FF2B5EF4-FFF2-40B4-BE49-F238E27FC236}">
                <a16:creationId xmlns:a16="http://schemas.microsoft.com/office/drawing/2014/main" id="{752B996B-1BF5-48A0-88AE-1680A2866D8E}"/>
              </a:ext>
            </a:extLst>
          </p:cNvPr>
          <p:cNvSpPr/>
          <p:nvPr/>
        </p:nvSpPr>
        <p:spPr bwMode="white">
          <a:xfrm>
            <a:off x="7373938" y="588963"/>
            <a:ext cx="1600200" cy="36512"/>
          </a:xfrm>
          <a:prstGeom prst="roundRect">
            <a:avLst>
              <a:gd name="adj" fmla="val 16667"/>
            </a:avLst>
          </a:prstGeom>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35" name="Rectangle 34">
            <a:extLst>
              <a:ext uri="{FF2B5EF4-FFF2-40B4-BE49-F238E27FC236}">
                <a16:creationId xmlns:a16="http://schemas.microsoft.com/office/drawing/2014/main" id="{BBAB95EA-8426-4867-9545-16C99924DC44}"/>
              </a:ext>
            </a:extLst>
          </p:cNvPr>
          <p:cNvSpPr/>
          <p:nvPr/>
        </p:nvSpPr>
        <p:spPr bwMode="invGray">
          <a:xfrm>
            <a:off x="9085263" y="-1588"/>
            <a:ext cx="57150"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36" name="Rectangle 35">
            <a:extLst>
              <a:ext uri="{FF2B5EF4-FFF2-40B4-BE49-F238E27FC236}">
                <a16:creationId xmlns:a16="http://schemas.microsoft.com/office/drawing/2014/main" id="{E2825E63-0A72-4F68-BC60-20EE535B228D}"/>
              </a:ext>
            </a:extLst>
          </p:cNvPr>
          <p:cNvSpPr/>
          <p:nvPr/>
        </p:nvSpPr>
        <p:spPr bwMode="invGray">
          <a:xfrm>
            <a:off x="9043988" y="-1588"/>
            <a:ext cx="28575" cy="620713"/>
          </a:xfrm>
          <a:prstGeom prst="rect">
            <a:avLst/>
          </a:prstGeom>
          <a:solidFill>
            <a:srgbClr val="FFFFFF">
              <a:alpha val="65098"/>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37" name="Rectangle 36">
            <a:extLst>
              <a:ext uri="{FF2B5EF4-FFF2-40B4-BE49-F238E27FC236}">
                <a16:creationId xmlns:a16="http://schemas.microsoft.com/office/drawing/2014/main" id="{CF86C4F5-9910-492F-BE30-7E5D0DF8D559}"/>
              </a:ext>
            </a:extLst>
          </p:cNvPr>
          <p:cNvSpPr/>
          <p:nvPr/>
        </p:nvSpPr>
        <p:spPr bwMode="invGray">
          <a:xfrm>
            <a:off x="9024938" y="-1588"/>
            <a:ext cx="9525" cy="620713"/>
          </a:xfrm>
          <a:prstGeom prst="rect">
            <a:avLst/>
          </a:prstGeom>
          <a:solidFill>
            <a:srgbClr val="FFFFFF">
              <a:alpha val="6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38" name="Rectangle 37">
            <a:extLst>
              <a:ext uri="{FF2B5EF4-FFF2-40B4-BE49-F238E27FC236}">
                <a16:creationId xmlns:a16="http://schemas.microsoft.com/office/drawing/2014/main" id="{E61994A2-102F-4377-A793-2070B39090C0}"/>
              </a:ext>
            </a:extLst>
          </p:cNvPr>
          <p:cNvSpPr/>
          <p:nvPr/>
        </p:nvSpPr>
        <p:spPr bwMode="invGray">
          <a:xfrm>
            <a:off x="8977313" y="-1588"/>
            <a:ext cx="25400" cy="620713"/>
          </a:xfrm>
          <a:prstGeom prst="rect">
            <a:avLst/>
          </a:prstGeom>
          <a:solidFill>
            <a:srgbClr val="FFFFFF">
              <a:alpha val="4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39" name="Rectangle 38">
            <a:extLst>
              <a:ext uri="{FF2B5EF4-FFF2-40B4-BE49-F238E27FC236}">
                <a16:creationId xmlns:a16="http://schemas.microsoft.com/office/drawing/2014/main" id="{F6823BAB-39F3-42F9-B0CF-2AD311D4EF01}"/>
              </a:ext>
            </a:extLst>
          </p:cNvPr>
          <p:cNvSpPr/>
          <p:nvPr/>
        </p:nvSpPr>
        <p:spPr bwMode="invGray">
          <a:xfrm>
            <a:off x="8915400" y="0"/>
            <a:ext cx="55563" cy="585788"/>
          </a:xfrm>
          <a:prstGeom prst="rect">
            <a:avLst/>
          </a:prstGeom>
          <a:solidFill>
            <a:srgbClr val="FFFFFF">
              <a:alpha val="20000"/>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a:p>
        </p:txBody>
      </p:sp>
      <p:sp>
        <p:nvSpPr>
          <p:cNvPr id="40" name="Rectangle 39">
            <a:extLst>
              <a:ext uri="{FF2B5EF4-FFF2-40B4-BE49-F238E27FC236}">
                <a16:creationId xmlns:a16="http://schemas.microsoft.com/office/drawing/2014/main" id="{82723376-C61E-4BF0-9DB5-2FEA38A3D3E8}"/>
              </a:ext>
            </a:extLst>
          </p:cNvPr>
          <p:cNvSpPr/>
          <p:nvPr/>
        </p:nvSpPr>
        <p:spPr bwMode="invGray">
          <a:xfrm>
            <a:off x="8875713" y="0"/>
            <a:ext cx="6350" cy="585788"/>
          </a:xfrm>
          <a:prstGeom prst="rect">
            <a:avLst/>
          </a:prstGeom>
          <a:solidFill>
            <a:srgbClr val="FFFFFF">
              <a:alpha val="30196"/>
            </a:srgbClr>
          </a:solidFill>
          <a:ln w="50800" cap="rnd" cmpd="thickThin" algn="ctr">
            <a:noFill/>
            <a:prstDash val="solid"/>
          </a:ln>
          <a:effectLst/>
        </p:spPr>
        <p:style>
          <a:lnRef idx="3">
            <a:schemeClr val="lt1"/>
          </a:lnRef>
          <a:fillRef idx="1">
            <a:schemeClr val="accent1"/>
          </a:fillRef>
          <a:effectRef idx="1">
            <a:schemeClr val="accent1"/>
          </a:effectRef>
          <a:fontRef idx="minor">
            <a:schemeClr val="lt1"/>
          </a:fontRef>
        </p:style>
        <p:txBody>
          <a:bodyPr anchor="ctr"/>
          <a:lstStyle/>
          <a:p>
            <a:pPr algn="ctr" eaLnBrk="1" fontAlgn="auto" hangingPunct="1">
              <a:spcBef>
                <a:spcPts val="0"/>
              </a:spcBef>
              <a:spcAft>
                <a:spcPts val="0"/>
              </a:spcAft>
              <a:defRPr/>
            </a:pPr>
            <a:endParaRPr lang="en-US" sz="1800" dirty="0"/>
          </a:p>
        </p:txBody>
      </p:sp>
      <p:sp>
        <p:nvSpPr>
          <p:cNvPr id="1039" name="Title Placeholder 21">
            <a:extLst>
              <a:ext uri="{FF2B5EF4-FFF2-40B4-BE49-F238E27FC236}">
                <a16:creationId xmlns:a16="http://schemas.microsoft.com/office/drawing/2014/main" id="{1FCC0D54-9655-4D9E-BA55-E6B49E1D7D33}"/>
              </a:ext>
            </a:extLst>
          </p:cNvPr>
          <p:cNvSpPr>
            <a:spLocks noGrp="1"/>
          </p:cNvSpPr>
          <p:nvPr>
            <p:ph type="title"/>
          </p:nvPr>
        </p:nvSpPr>
        <p:spPr bwMode="auto">
          <a:xfrm>
            <a:off x="457200" y="1143000"/>
            <a:ext cx="82296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s-PR"/>
              <a:t>Click to edit Master title style</a:t>
            </a:r>
          </a:p>
        </p:txBody>
      </p:sp>
      <p:sp>
        <p:nvSpPr>
          <p:cNvPr id="1040" name="Text Placeholder 12">
            <a:extLst>
              <a:ext uri="{FF2B5EF4-FFF2-40B4-BE49-F238E27FC236}">
                <a16:creationId xmlns:a16="http://schemas.microsoft.com/office/drawing/2014/main" id="{486098EB-3ABC-4681-BEC4-C4B82EA2C688}"/>
              </a:ext>
            </a:extLst>
          </p:cNvPr>
          <p:cNvSpPr>
            <a:spLocks noGrp="1"/>
          </p:cNvSpPr>
          <p:nvPr>
            <p:ph type="body" idx="1"/>
          </p:nvPr>
        </p:nvSpPr>
        <p:spPr bwMode="auto">
          <a:xfrm>
            <a:off x="457200" y="2249488"/>
            <a:ext cx="8229600" cy="4324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s-PR"/>
              <a:t>Click to edit Master text styles</a:t>
            </a:r>
          </a:p>
          <a:p>
            <a:pPr lvl="1"/>
            <a:r>
              <a:rPr lang="en-US" altLang="es-PR"/>
              <a:t>Second level</a:t>
            </a:r>
          </a:p>
          <a:p>
            <a:pPr lvl="2"/>
            <a:r>
              <a:rPr lang="en-US" altLang="es-PR"/>
              <a:t>Third level</a:t>
            </a:r>
          </a:p>
          <a:p>
            <a:pPr lvl="3"/>
            <a:r>
              <a:rPr lang="en-US" altLang="es-PR"/>
              <a:t>Fourth level</a:t>
            </a:r>
          </a:p>
          <a:p>
            <a:pPr lvl="4"/>
            <a:r>
              <a:rPr lang="en-US" altLang="es-PR"/>
              <a:t>Fifth level</a:t>
            </a:r>
          </a:p>
        </p:txBody>
      </p:sp>
      <p:sp>
        <p:nvSpPr>
          <p:cNvPr id="14" name="Date Placeholder 13">
            <a:extLst>
              <a:ext uri="{FF2B5EF4-FFF2-40B4-BE49-F238E27FC236}">
                <a16:creationId xmlns:a16="http://schemas.microsoft.com/office/drawing/2014/main" id="{C8784ABE-ADAC-4913-8DFB-CA311E46D000}"/>
              </a:ext>
            </a:extLst>
          </p:cNvPr>
          <p:cNvSpPr>
            <a:spLocks noGrp="1"/>
          </p:cNvSpPr>
          <p:nvPr>
            <p:ph type="dt" sz="half" idx="2"/>
          </p:nvPr>
        </p:nvSpPr>
        <p:spPr>
          <a:xfrm>
            <a:off x="6586538" y="612775"/>
            <a:ext cx="957262" cy="457200"/>
          </a:xfrm>
          <a:prstGeom prst="rect">
            <a:avLst/>
          </a:prstGeom>
        </p:spPr>
        <p:txBody>
          <a:bodyPr vert="horz"/>
          <a:lstStyle>
            <a:lvl1pPr algn="l" eaLnBrk="1" fontAlgn="auto" latinLnBrk="0" hangingPunct="1">
              <a:spcBef>
                <a:spcPts val="0"/>
              </a:spcBef>
              <a:spcAft>
                <a:spcPts val="0"/>
              </a:spcAft>
              <a:defRPr kumimoji="0" sz="800">
                <a:solidFill>
                  <a:schemeClr val="accent2"/>
                </a:solidFill>
                <a:latin typeface="+mn-lt"/>
              </a:defRPr>
            </a:lvl1pPr>
          </a:lstStyle>
          <a:p>
            <a:pPr>
              <a:defRPr/>
            </a:pPr>
            <a:fld id="{66C653D9-8AEB-47AF-99C0-EDB0F4ECEFB1}" type="datetimeFigureOut">
              <a:rPr lang="es-PR"/>
              <a:pPr>
                <a:defRPr/>
              </a:pPr>
              <a:t>03/22/2022</a:t>
            </a:fld>
            <a:endParaRPr lang="es-PR"/>
          </a:p>
        </p:txBody>
      </p:sp>
      <p:sp>
        <p:nvSpPr>
          <p:cNvPr id="3" name="Footer Placeholder 2">
            <a:extLst>
              <a:ext uri="{FF2B5EF4-FFF2-40B4-BE49-F238E27FC236}">
                <a16:creationId xmlns:a16="http://schemas.microsoft.com/office/drawing/2014/main" id="{A769FBE3-A0E9-4B56-8B23-F80ED2DBB2DA}"/>
              </a:ext>
            </a:extLst>
          </p:cNvPr>
          <p:cNvSpPr>
            <a:spLocks noGrp="1"/>
          </p:cNvSpPr>
          <p:nvPr>
            <p:ph type="ftr" sz="quarter" idx="3"/>
          </p:nvPr>
        </p:nvSpPr>
        <p:spPr>
          <a:xfrm>
            <a:off x="5257800" y="612775"/>
            <a:ext cx="1325563" cy="457200"/>
          </a:xfrm>
          <a:prstGeom prst="rect">
            <a:avLst/>
          </a:prstGeom>
        </p:spPr>
        <p:txBody>
          <a:bodyPr vert="horz"/>
          <a:lstStyle>
            <a:lvl1pPr algn="r" eaLnBrk="1" fontAlgn="auto" latinLnBrk="0" hangingPunct="1">
              <a:spcBef>
                <a:spcPts val="0"/>
              </a:spcBef>
              <a:spcAft>
                <a:spcPts val="0"/>
              </a:spcAft>
              <a:defRPr kumimoji="0" sz="800">
                <a:solidFill>
                  <a:schemeClr val="accent2"/>
                </a:solidFill>
                <a:latin typeface="+mn-lt"/>
              </a:defRPr>
            </a:lvl1pPr>
          </a:lstStyle>
          <a:p>
            <a:pPr>
              <a:defRPr/>
            </a:pPr>
            <a:endParaRPr lang="es-PR"/>
          </a:p>
        </p:txBody>
      </p:sp>
      <p:pic>
        <p:nvPicPr>
          <p:cNvPr id="1043" name="Picture 34" descr="saludmed-com_Ban_PPT-MASTER-2_v01">
            <a:extLst>
              <a:ext uri="{FF2B5EF4-FFF2-40B4-BE49-F238E27FC236}">
                <a16:creationId xmlns:a16="http://schemas.microsoft.com/office/drawing/2014/main" id="{56F8B05E-5BAF-43C0-96F0-3FA98AB74D5B}"/>
              </a:ext>
            </a:extLst>
          </p:cNvPr>
          <p:cNvPicPr>
            <a:picLocks noChangeAspect="1" noChangeArrowheads="1"/>
          </p:cNvPicPr>
          <p:nvPr userDrawn="1"/>
        </p:nvPicPr>
        <p:blipFill>
          <a:blip r:embed="rId13">
            <a:extLst>
              <a:ext uri="{28A0092B-C50C-407E-A947-70E740481C1C}">
                <a14:useLocalDpi xmlns:a14="http://schemas.microsoft.com/office/drawing/2010/main" val="0"/>
              </a:ext>
            </a:extLst>
          </a:blip>
          <a:srcRect/>
          <a:stretch>
            <a:fillRect/>
          </a:stretch>
        </p:blipFill>
        <p:spPr bwMode="auto">
          <a:xfrm>
            <a:off x="0" y="0"/>
            <a:ext cx="8894763" cy="333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Slide Number Placeholder 22">
            <a:extLst>
              <a:ext uri="{FF2B5EF4-FFF2-40B4-BE49-F238E27FC236}">
                <a16:creationId xmlns:a16="http://schemas.microsoft.com/office/drawing/2014/main" id="{7C363037-22B3-497A-B892-5DA81EBA3464}"/>
              </a:ext>
            </a:extLst>
          </p:cNvPr>
          <p:cNvSpPr>
            <a:spLocks noGrp="1"/>
          </p:cNvSpPr>
          <p:nvPr>
            <p:ph type="sldNum" sz="quarter" idx="4"/>
          </p:nvPr>
        </p:nvSpPr>
        <p:spPr>
          <a:xfrm>
            <a:off x="8174038" y="1588"/>
            <a:ext cx="762000" cy="366712"/>
          </a:xfrm>
          <a:prstGeom prst="rect">
            <a:avLst/>
          </a:prstGeom>
        </p:spPr>
        <p:txBody>
          <a:bodyPr vert="horz" wrap="square" lIns="91440" tIns="45720" rIns="91440" bIns="45720" numCol="1" anchor="b" anchorCtr="0" compatLnSpc="1">
            <a:prstTxWarp prst="textNoShape">
              <a:avLst/>
            </a:prstTxWarp>
          </a:bodyPr>
          <a:lstStyle>
            <a:lvl1pPr algn="r" eaLnBrk="1" hangingPunct="1">
              <a:defRPr sz="1800">
                <a:solidFill>
                  <a:srgbClr val="FFFFFF"/>
                </a:solidFill>
              </a:defRPr>
            </a:lvl1pPr>
          </a:lstStyle>
          <a:p>
            <a:fld id="{4E028FEF-848A-4938-85D0-563B0A0003AC}" type="slidenum">
              <a:rPr lang="es-PR" altLang="es-PR"/>
              <a:pPr/>
              <a:t>‹#›</a:t>
            </a:fld>
            <a:endParaRPr lang="es-PR" altLang="es-PR"/>
          </a:p>
        </p:txBody>
      </p:sp>
      <p:sp>
        <p:nvSpPr>
          <p:cNvPr id="10" name="Text Box 6">
            <a:extLst>
              <a:ext uri="{FF2B5EF4-FFF2-40B4-BE49-F238E27FC236}">
                <a16:creationId xmlns:a16="http://schemas.microsoft.com/office/drawing/2014/main" id="{627F7B73-600F-4163-A834-80583BFFCEA5}"/>
              </a:ext>
            </a:extLst>
          </p:cNvPr>
          <p:cNvSpPr txBox="1">
            <a:spLocks noChangeArrowheads="1"/>
          </p:cNvSpPr>
          <p:nvPr userDrawn="1"/>
        </p:nvSpPr>
        <p:spPr bwMode="auto">
          <a:xfrm>
            <a:off x="0" y="6588125"/>
            <a:ext cx="9144000" cy="269875"/>
          </a:xfrm>
          <a:prstGeom prst="rect">
            <a:avLst/>
          </a:prstGeom>
          <a:solidFill>
            <a:srgbClr val="E6E6EF"/>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tabLst>
                <a:tab pos="7485063" algn="l"/>
              </a:tabLst>
              <a:defRPr sz="2000">
                <a:solidFill>
                  <a:schemeClr val="tx1"/>
                </a:solidFill>
                <a:latin typeface="Georgia" panose="02040502050405020303" pitchFamily="18" charset="0"/>
              </a:defRPr>
            </a:lvl1pPr>
            <a:lvl2pPr marL="742950" indent="-285750" eaLnBrk="0" hangingPunct="0">
              <a:tabLst>
                <a:tab pos="7485063" algn="l"/>
              </a:tabLst>
              <a:defRPr sz="2000">
                <a:solidFill>
                  <a:schemeClr val="tx1"/>
                </a:solidFill>
                <a:latin typeface="Georgia" panose="02040502050405020303" pitchFamily="18" charset="0"/>
              </a:defRPr>
            </a:lvl2pPr>
            <a:lvl3pPr marL="1143000" indent="-228600" eaLnBrk="0" hangingPunct="0">
              <a:tabLst>
                <a:tab pos="7485063" algn="l"/>
              </a:tabLst>
              <a:defRPr sz="2000">
                <a:solidFill>
                  <a:schemeClr val="tx1"/>
                </a:solidFill>
                <a:latin typeface="Georgia" panose="02040502050405020303" pitchFamily="18" charset="0"/>
              </a:defRPr>
            </a:lvl3pPr>
            <a:lvl4pPr marL="1600200" indent="-228600" eaLnBrk="0" hangingPunct="0">
              <a:tabLst>
                <a:tab pos="7485063" algn="l"/>
              </a:tabLst>
              <a:defRPr sz="2000">
                <a:solidFill>
                  <a:schemeClr val="tx1"/>
                </a:solidFill>
                <a:latin typeface="Georgia" panose="02040502050405020303" pitchFamily="18" charset="0"/>
              </a:defRPr>
            </a:lvl4pPr>
            <a:lvl5pPr marL="2057400" indent="-228600" eaLnBrk="0" hangingPunct="0">
              <a:tabLst>
                <a:tab pos="7485063" algn="l"/>
              </a:tabLst>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tabLst>
                <a:tab pos="7485063" algn="l"/>
              </a:tabLs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tabLst>
                <a:tab pos="7485063" algn="l"/>
              </a:tabLs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tabLst>
                <a:tab pos="7485063" algn="l"/>
              </a:tabLs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tabLst>
                <a:tab pos="7485063" algn="l"/>
              </a:tabLst>
              <a:defRPr sz="2000">
                <a:solidFill>
                  <a:schemeClr val="tx1"/>
                </a:solidFill>
                <a:latin typeface="Georgia" panose="02040502050405020303" pitchFamily="18" charset="0"/>
              </a:defRPr>
            </a:lvl9pPr>
          </a:lstStyle>
          <a:p>
            <a:pPr algn="ctr" eaLnBrk="1" hangingPunct="1">
              <a:spcBef>
                <a:spcPct val="50000"/>
              </a:spcBef>
              <a:defRPr/>
            </a:pPr>
            <a:r>
              <a:rPr lang="en-US" altLang="es-PR" sz="1000" dirty="0">
                <a:latin typeface="Arial" panose="020B0604020202020204" pitchFamily="34" charset="0"/>
              </a:rPr>
              <a:t>Copyright © 2022 Edgar Lopategui Corsino | </a:t>
            </a:r>
            <a:r>
              <a:rPr lang="en-US" altLang="es-PR" sz="1000" dirty="0" err="1">
                <a:latin typeface="Arial" panose="020B0604020202020204" pitchFamily="34" charset="0"/>
              </a:rPr>
              <a:t>Saludmed</a:t>
            </a:r>
            <a:r>
              <a:rPr lang="en-US" altLang="es-PR" sz="1000" dirty="0">
                <a:latin typeface="Arial" panose="020B0604020202020204" pitchFamily="34" charset="0"/>
              </a:rPr>
              <a:t> </a:t>
            </a:r>
          </a:p>
        </p:txBody>
      </p:sp>
    </p:spTree>
  </p:cSld>
  <p:clrMap bg1="lt1" tx1="dk1" bg2="lt2" tx2="dk2" accent1="accent1" accent2="accent2" accent3="accent3" accent4="accent4" accent5="accent5" accent6="accent6" hlink="hlink" folHlink="folHlink"/>
  <p:sldLayoutIdLst>
    <p:sldLayoutId id="2147483723" r:id="rId1"/>
    <p:sldLayoutId id="2147483715" r:id="rId2"/>
    <p:sldLayoutId id="2147483716" r:id="rId3"/>
    <p:sldLayoutId id="2147483717" r:id="rId4"/>
    <p:sldLayoutId id="2147483724" r:id="rId5"/>
    <p:sldLayoutId id="2147483725" r:id="rId6"/>
    <p:sldLayoutId id="2147483718" r:id="rId7"/>
    <p:sldLayoutId id="2147483719" r:id="rId8"/>
    <p:sldLayoutId id="2147483720" r:id="rId9"/>
    <p:sldLayoutId id="2147483721" r:id="rId10"/>
    <p:sldLayoutId id="2147483722" r:id="rId11"/>
  </p:sldLayoutIdLst>
  <p:txStyles>
    <p:titleStyle>
      <a:lvl1pPr algn="l" rtl="0" eaLnBrk="0" fontAlgn="base" hangingPunct="0">
        <a:spcBef>
          <a:spcPct val="0"/>
        </a:spcBef>
        <a:spcAft>
          <a:spcPct val="0"/>
        </a:spcAft>
        <a:defRPr sz="4000" kern="1200">
          <a:solidFill>
            <a:schemeClr val="tx2"/>
          </a:solidFill>
          <a:latin typeface="+mj-lt"/>
          <a:ea typeface="+mj-ea"/>
          <a:cs typeface="+mj-cs"/>
        </a:defRPr>
      </a:lvl1pPr>
      <a:lvl2pPr algn="l" rtl="0" eaLnBrk="0" fontAlgn="base" hangingPunct="0">
        <a:spcBef>
          <a:spcPct val="0"/>
        </a:spcBef>
        <a:spcAft>
          <a:spcPct val="0"/>
        </a:spcAft>
        <a:defRPr sz="4000">
          <a:solidFill>
            <a:schemeClr val="tx2"/>
          </a:solidFill>
          <a:latin typeface="Trebuchet MS" pitchFamily="34" charset="0"/>
        </a:defRPr>
      </a:lvl2pPr>
      <a:lvl3pPr algn="l" rtl="0" eaLnBrk="0" fontAlgn="base" hangingPunct="0">
        <a:spcBef>
          <a:spcPct val="0"/>
        </a:spcBef>
        <a:spcAft>
          <a:spcPct val="0"/>
        </a:spcAft>
        <a:defRPr sz="4000">
          <a:solidFill>
            <a:schemeClr val="tx2"/>
          </a:solidFill>
          <a:latin typeface="Trebuchet MS" pitchFamily="34" charset="0"/>
        </a:defRPr>
      </a:lvl3pPr>
      <a:lvl4pPr algn="l" rtl="0" eaLnBrk="0" fontAlgn="base" hangingPunct="0">
        <a:spcBef>
          <a:spcPct val="0"/>
        </a:spcBef>
        <a:spcAft>
          <a:spcPct val="0"/>
        </a:spcAft>
        <a:defRPr sz="4000">
          <a:solidFill>
            <a:schemeClr val="tx2"/>
          </a:solidFill>
          <a:latin typeface="Trebuchet MS" pitchFamily="34" charset="0"/>
        </a:defRPr>
      </a:lvl4pPr>
      <a:lvl5pPr algn="l" rtl="0" eaLnBrk="0" fontAlgn="base" hangingPunct="0">
        <a:spcBef>
          <a:spcPct val="0"/>
        </a:spcBef>
        <a:spcAft>
          <a:spcPct val="0"/>
        </a:spcAft>
        <a:defRPr sz="4000">
          <a:solidFill>
            <a:schemeClr val="tx2"/>
          </a:solidFill>
          <a:latin typeface="Trebuchet MS" pitchFamily="34" charset="0"/>
        </a:defRPr>
      </a:lvl5pPr>
      <a:lvl6pPr marL="457200" algn="l" rtl="0" fontAlgn="base">
        <a:spcBef>
          <a:spcPct val="0"/>
        </a:spcBef>
        <a:spcAft>
          <a:spcPct val="0"/>
        </a:spcAft>
        <a:defRPr sz="4000">
          <a:solidFill>
            <a:schemeClr val="tx2"/>
          </a:solidFill>
          <a:latin typeface="Trebuchet MS" pitchFamily="34" charset="0"/>
        </a:defRPr>
      </a:lvl6pPr>
      <a:lvl7pPr marL="914400" algn="l" rtl="0" fontAlgn="base">
        <a:spcBef>
          <a:spcPct val="0"/>
        </a:spcBef>
        <a:spcAft>
          <a:spcPct val="0"/>
        </a:spcAft>
        <a:defRPr sz="4000">
          <a:solidFill>
            <a:schemeClr val="tx2"/>
          </a:solidFill>
          <a:latin typeface="Trebuchet MS" pitchFamily="34" charset="0"/>
        </a:defRPr>
      </a:lvl7pPr>
      <a:lvl8pPr marL="1371600" algn="l" rtl="0" fontAlgn="base">
        <a:spcBef>
          <a:spcPct val="0"/>
        </a:spcBef>
        <a:spcAft>
          <a:spcPct val="0"/>
        </a:spcAft>
        <a:defRPr sz="4000">
          <a:solidFill>
            <a:schemeClr val="tx2"/>
          </a:solidFill>
          <a:latin typeface="Trebuchet MS" pitchFamily="34" charset="0"/>
        </a:defRPr>
      </a:lvl8pPr>
      <a:lvl9pPr marL="1828800" algn="l" rtl="0" fontAlgn="base">
        <a:spcBef>
          <a:spcPct val="0"/>
        </a:spcBef>
        <a:spcAft>
          <a:spcPct val="0"/>
        </a:spcAft>
        <a:defRPr sz="4000">
          <a:solidFill>
            <a:schemeClr val="tx2"/>
          </a:solidFill>
          <a:latin typeface="Trebuchet MS" pitchFamily="34" charset="0"/>
        </a:defRPr>
      </a:lvl9pPr>
    </p:titleStyle>
    <p:bodyStyle>
      <a:lvl1pPr marL="365125" indent="-255588" algn="l" rtl="0" eaLnBrk="0" fontAlgn="base" hangingPunct="0">
        <a:spcBef>
          <a:spcPts val="300"/>
        </a:spcBef>
        <a:spcAft>
          <a:spcPct val="0"/>
        </a:spcAft>
        <a:buClr>
          <a:srgbClr val="A04DA3"/>
        </a:buClr>
        <a:buFont typeface="Georgia" panose="02040502050405020303" pitchFamily="18" charset="0"/>
        <a:buChar char="•"/>
        <a:defRPr sz="2800" kern="1200">
          <a:solidFill>
            <a:schemeClr val="tx1"/>
          </a:solidFill>
          <a:latin typeface="+mn-lt"/>
          <a:ea typeface="+mn-ea"/>
          <a:cs typeface="+mn-cs"/>
        </a:defRPr>
      </a:lvl1pPr>
      <a:lvl2pPr marL="657225" indent="-246063" algn="l" rtl="0" eaLnBrk="0" fontAlgn="base" hangingPunct="0">
        <a:spcBef>
          <a:spcPts val="300"/>
        </a:spcBef>
        <a:spcAft>
          <a:spcPct val="0"/>
        </a:spcAft>
        <a:buClr>
          <a:schemeClr val="accent2"/>
        </a:buClr>
        <a:buFont typeface="Georgia" panose="02040502050405020303" pitchFamily="18" charset="0"/>
        <a:buChar char="▫"/>
        <a:defRPr sz="2600" kern="1200">
          <a:solidFill>
            <a:schemeClr val="accent2"/>
          </a:solidFill>
          <a:latin typeface="+mn-lt"/>
          <a:ea typeface="+mn-ea"/>
          <a:cs typeface="+mn-cs"/>
        </a:defRPr>
      </a:lvl2pPr>
      <a:lvl3pPr marL="922338" indent="-219075" algn="l" rtl="0" eaLnBrk="0" fontAlgn="base" hangingPunct="0">
        <a:spcBef>
          <a:spcPts val="300"/>
        </a:spcBef>
        <a:spcAft>
          <a:spcPct val="0"/>
        </a:spcAft>
        <a:buClr>
          <a:schemeClr val="accent1"/>
        </a:buClr>
        <a:buFont typeface="Wingdings 2" panose="05020102010507070707" pitchFamily="18" charset="2"/>
        <a:buChar char=""/>
        <a:defRPr sz="2400" kern="1200">
          <a:solidFill>
            <a:schemeClr val="accent1"/>
          </a:solidFill>
          <a:latin typeface="+mn-lt"/>
          <a:ea typeface="+mn-ea"/>
          <a:cs typeface="+mn-cs"/>
        </a:defRPr>
      </a:lvl3pPr>
      <a:lvl4pPr marL="1179513" indent="-200025" algn="l" rtl="0" eaLnBrk="0" fontAlgn="base" hangingPunct="0">
        <a:spcBef>
          <a:spcPts val="300"/>
        </a:spcBef>
        <a:spcAft>
          <a:spcPct val="0"/>
        </a:spcAft>
        <a:buClr>
          <a:schemeClr val="accent1"/>
        </a:buClr>
        <a:buFont typeface="Wingdings 2" panose="05020102010507070707" pitchFamily="18" charset="2"/>
        <a:buChar char=""/>
        <a:defRPr sz="2200" kern="1200">
          <a:solidFill>
            <a:schemeClr val="accent1"/>
          </a:solidFill>
          <a:latin typeface="+mn-lt"/>
          <a:ea typeface="+mn-ea"/>
          <a:cs typeface="+mn-cs"/>
        </a:defRPr>
      </a:lvl4pPr>
      <a:lvl5pPr marL="1389063" indent="-182563" algn="l" rtl="0" eaLnBrk="0" fontAlgn="base" hangingPunct="0">
        <a:spcBef>
          <a:spcPts val="300"/>
        </a:spcBef>
        <a:spcAft>
          <a:spcPct val="0"/>
        </a:spcAft>
        <a:buClr>
          <a:srgbClr val="A04DA3"/>
        </a:buClr>
        <a:buFont typeface="Georgia" panose="02040502050405020303" pitchFamily="18" charset="0"/>
        <a:buChar char="▫"/>
        <a:defRPr sz="2000" kern="1200">
          <a:solidFill>
            <a:srgbClr val="A04DA3"/>
          </a:solidFill>
          <a:latin typeface="+mn-lt"/>
          <a:ea typeface="+mn-ea"/>
          <a:cs typeface="+mn-cs"/>
        </a:defRPr>
      </a:lvl5pPr>
      <a:lvl6pPr marL="1609344" indent="-182880" algn="l" rtl="0" eaLnBrk="1" latinLnBrk="0" hangingPunct="1">
        <a:spcBef>
          <a:spcPts val="300"/>
        </a:spcBef>
        <a:buClr>
          <a:schemeClr val="accent3"/>
        </a:buClr>
        <a:buFont typeface="Georgia"/>
        <a:buChar char="▫"/>
        <a:defRPr kumimoji="0" sz="1800" kern="1200">
          <a:solidFill>
            <a:schemeClr val="accent3"/>
          </a:solidFill>
          <a:latin typeface="+mn-lt"/>
          <a:ea typeface="+mn-ea"/>
          <a:cs typeface="+mn-cs"/>
        </a:defRPr>
      </a:lvl6pPr>
      <a:lvl7pPr marL="1828800" indent="-182880" algn="l" rtl="0" eaLnBrk="1" latinLnBrk="0" hangingPunct="1">
        <a:spcBef>
          <a:spcPts val="300"/>
        </a:spcBef>
        <a:buClr>
          <a:schemeClr val="accent3"/>
        </a:buClr>
        <a:buFont typeface="Georgia"/>
        <a:buChar char="▫"/>
        <a:defRPr kumimoji="0" sz="1600" kern="1200">
          <a:solidFill>
            <a:schemeClr val="accent3"/>
          </a:solidFill>
          <a:latin typeface="+mn-lt"/>
          <a:ea typeface="+mn-ea"/>
          <a:cs typeface="+mn-cs"/>
        </a:defRPr>
      </a:lvl7pPr>
      <a:lvl8pPr marL="2029968" indent="-182880" algn="l" rtl="0" eaLnBrk="1" latinLnBrk="0" hangingPunct="1">
        <a:spcBef>
          <a:spcPts val="300"/>
        </a:spcBef>
        <a:buClr>
          <a:schemeClr val="accent3"/>
        </a:buClr>
        <a:buFont typeface="Georgia"/>
        <a:buChar char="◦"/>
        <a:defRPr kumimoji="0" sz="1500" kern="1200">
          <a:solidFill>
            <a:schemeClr val="accent3"/>
          </a:solidFill>
          <a:latin typeface="+mn-lt"/>
          <a:ea typeface="+mn-ea"/>
          <a:cs typeface="+mn-cs"/>
        </a:defRPr>
      </a:lvl8pPr>
      <a:lvl9pPr marL="2240280" indent="-182880" algn="l" rtl="0" eaLnBrk="1" latinLnBrk="0" hangingPunct="1">
        <a:spcBef>
          <a:spcPts val="300"/>
        </a:spcBef>
        <a:buClr>
          <a:schemeClr val="accent3"/>
        </a:buClr>
        <a:buFont typeface="Georgia"/>
        <a:buChar char="◦"/>
        <a:defRPr kumimoji="0" sz="1400" kern="1200" baseline="0">
          <a:solidFill>
            <a:schemeClr val="accent3"/>
          </a:solidFill>
          <a:latin typeface="+mn-lt"/>
          <a:ea typeface="+mn-ea"/>
          <a:cs typeface="+mn-cs"/>
        </a:defRPr>
      </a:lvl9pPr>
    </p:bodyStyle>
    <p:otherStyle>
      <a:lvl1pPr marL="0" algn="l" rtl="0" eaLnBrk="1" latinLnBrk="0" hangingPunct="1">
        <a:defRPr kumimoji="0" kern="1200">
          <a:solidFill>
            <a:schemeClr val="tx1"/>
          </a:solidFill>
          <a:latin typeface="+mn-lt"/>
          <a:ea typeface="+mn-ea"/>
          <a:cs typeface="+mn-cs"/>
        </a:defRPr>
      </a:lvl1pPr>
      <a:lvl2pPr marL="457200" algn="l" rtl="0" eaLnBrk="1" latinLnBrk="0" hangingPunct="1">
        <a:defRPr kumimoji="0" kern="1200">
          <a:solidFill>
            <a:schemeClr val="tx1"/>
          </a:solidFill>
          <a:latin typeface="+mn-lt"/>
          <a:ea typeface="+mn-ea"/>
          <a:cs typeface="+mn-cs"/>
        </a:defRPr>
      </a:lvl2pPr>
      <a:lvl3pPr marL="914400" algn="l" rtl="0" eaLnBrk="1" latinLnBrk="0" hangingPunct="1">
        <a:defRPr kumimoji="0" kern="1200">
          <a:solidFill>
            <a:schemeClr val="tx1"/>
          </a:solidFill>
          <a:latin typeface="+mn-lt"/>
          <a:ea typeface="+mn-ea"/>
          <a:cs typeface="+mn-cs"/>
        </a:defRPr>
      </a:lvl3pPr>
      <a:lvl4pPr marL="1371600" algn="l" rtl="0" eaLnBrk="1" latinLnBrk="0" hangingPunct="1">
        <a:defRPr kumimoji="0" kern="1200">
          <a:solidFill>
            <a:schemeClr val="tx1"/>
          </a:solidFill>
          <a:latin typeface="+mn-lt"/>
          <a:ea typeface="+mn-ea"/>
          <a:cs typeface="+mn-cs"/>
        </a:defRPr>
      </a:lvl4pPr>
      <a:lvl5pPr marL="1828800" algn="l" rtl="0" eaLnBrk="1" latinLnBrk="0" hangingPunct="1">
        <a:defRPr kumimoji="0" kern="1200">
          <a:solidFill>
            <a:schemeClr val="tx1"/>
          </a:solidFill>
          <a:latin typeface="+mn-lt"/>
          <a:ea typeface="+mn-ea"/>
          <a:cs typeface="+mn-cs"/>
        </a:defRPr>
      </a:lvl5pPr>
      <a:lvl6pPr marL="2286000" algn="l" rtl="0" eaLnBrk="1" latinLnBrk="0" hangingPunct="1">
        <a:defRPr kumimoji="0" kern="1200">
          <a:solidFill>
            <a:schemeClr val="tx1"/>
          </a:solidFill>
          <a:latin typeface="+mn-lt"/>
          <a:ea typeface="+mn-ea"/>
          <a:cs typeface="+mn-cs"/>
        </a:defRPr>
      </a:lvl6pPr>
      <a:lvl7pPr marL="2743200" algn="l" rtl="0" eaLnBrk="1" latinLnBrk="0" hangingPunct="1">
        <a:defRPr kumimoji="0" kern="1200">
          <a:solidFill>
            <a:schemeClr val="tx1"/>
          </a:solidFill>
          <a:latin typeface="+mn-lt"/>
          <a:ea typeface="+mn-ea"/>
          <a:cs typeface="+mn-cs"/>
        </a:defRPr>
      </a:lvl7pPr>
      <a:lvl8pPr marL="3200400" algn="l" rtl="0" eaLnBrk="1" latinLnBrk="0" hangingPunct="1">
        <a:defRPr kumimoji="0" kern="1200">
          <a:solidFill>
            <a:schemeClr val="tx1"/>
          </a:solidFill>
          <a:latin typeface="+mn-lt"/>
          <a:ea typeface="+mn-ea"/>
          <a:cs typeface="+mn-cs"/>
        </a:defRPr>
      </a:lvl8pPr>
      <a:lvl9pPr marL="3657600" algn="l" rtl="0" eaLnBrk="1" latinLnBrk="0" hangingPunct="1">
        <a:defRPr kumimoji="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image" Target="../media/image8.png"/><Relationship Id="rId3" Type="http://schemas.openxmlformats.org/officeDocument/2006/relationships/notesSlide" Target="../notesSlides/notesSlide1.xml"/><Relationship Id="rId7" Type="http://schemas.openxmlformats.org/officeDocument/2006/relationships/image" Target="../media/image7.png"/><Relationship Id="rId2" Type="http://schemas.openxmlformats.org/officeDocument/2006/relationships/slideLayout" Target="../slideLayouts/slideLayout1.xml"/><Relationship Id="rId1" Type="http://schemas.openxmlformats.org/officeDocument/2006/relationships/tags" Target="../tags/tag2.xml"/><Relationship Id="rId6" Type="http://schemas.openxmlformats.org/officeDocument/2006/relationships/image" Target="../media/image6.png"/><Relationship Id="rId11" Type="http://schemas.openxmlformats.org/officeDocument/2006/relationships/image" Target="../media/image11.png"/><Relationship Id="rId5" Type="http://schemas.openxmlformats.org/officeDocument/2006/relationships/image" Target="../media/image5.png"/><Relationship Id="rId10" Type="http://schemas.openxmlformats.org/officeDocument/2006/relationships/image" Target="../media/image10.png"/><Relationship Id="rId4" Type="http://schemas.openxmlformats.org/officeDocument/2006/relationships/audio" Target="../media/audio1.wav"/><Relationship Id="rId9" Type="http://schemas.openxmlformats.org/officeDocument/2006/relationships/image" Target="../media/image9.png"/></Relationships>
</file>

<file path=ppt/slides/_rels/slide10.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notesSlide" Target="../notesSlides/notesSlide10.xml"/><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1.xml"/><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2.xml"/><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3" Type="http://schemas.openxmlformats.org/officeDocument/2006/relationships/image" Target="../media/image22.jpg"/><Relationship Id="rId2" Type="http://schemas.openxmlformats.org/officeDocument/2006/relationships/notesSlide" Target="../notesSlides/notesSlide13.xml"/><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14.xml"/><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15.xml"/><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3" Type="http://schemas.openxmlformats.org/officeDocument/2006/relationships/image" Target="../media/image25.png"/><Relationship Id="rId2" Type="http://schemas.openxmlformats.org/officeDocument/2006/relationships/notesSlide" Target="../notesSlides/notesSlide16.xml"/><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7.xml"/><Relationship Id="rId1" Type="http://schemas.openxmlformats.org/officeDocument/2006/relationships/video" Target="file:///C:\Documents%20and%20Settings\Winita\My%20Documents\Flash_Drives_BK\TrvelDrive_8GB\Press_PPT\Fisiol_Mov_Hum\Libro_Willmore_Costill\M_fiber.avi" TargetMode="External"/><Relationship Id="rId4" Type="http://schemas.openxmlformats.org/officeDocument/2006/relationships/image" Target="../media/image26.png"/></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7.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21.xml"/><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22.xml"/><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23.xml"/><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24.xml"/><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25.xml"/><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26.xml"/><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28.xml"/><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3" Type="http://schemas.openxmlformats.org/officeDocument/2006/relationships/image" Target="../media/image12.jpg"/><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30.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0.xml"/><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31.xml"/><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3.xml"/><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notesSlide" Target="../notesSlides/notesSlide34.xml"/><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37.wmf"/><Relationship Id="rId2" Type="http://schemas.openxmlformats.org/officeDocument/2006/relationships/notesSlide" Target="../notesSlides/notesSlide35.xml"/><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36.xml"/><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37.xml"/><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3.jpeg"/><Relationship Id="rId2" Type="http://schemas.openxmlformats.org/officeDocument/2006/relationships/notesSlide" Target="../notesSlides/notesSlide4.xml"/><Relationship Id="rId1" Type="http://schemas.openxmlformats.org/officeDocument/2006/relationships/slideLayout" Target="../slideLayouts/slideLayout7.xml"/><Relationship Id="rId5" Type="http://schemas.openxmlformats.org/officeDocument/2006/relationships/image" Target="../media/image15.jpeg"/><Relationship Id="rId4" Type="http://schemas.openxmlformats.org/officeDocument/2006/relationships/image" Target="../media/image14.jpeg"/></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7.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44.xml"/><Relationship Id="rId1" Type="http://schemas.openxmlformats.org/officeDocument/2006/relationships/slideLayout" Target="../slideLayouts/slideLayout7.xml"/><Relationship Id="rId5" Type="http://schemas.openxmlformats.org/officeDocument/2006/relationships/image" Target="../media/image42.png"/><Relationship Id="rId4" Type="http://schemas.openxmlformats.org/officeDocument/2006/relationships/image" Target="../media/image41.png"/></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46.xml"/><Relationship Id="rId1" Type="http://schemas.openxmlformats.org/officeDocument/2006/relationships/slideLayout" Target="../slideLayouts/slideLayout7.xml"/><Relationship Id="rId5" Type="http://schemas.openxmlformats.org/officeDocument/2006/relationships/image" Target="../media/image45.png"/><Relationship Id="rId4" Type="http://schemas.openxmlformats.org/officeDocument/2006/relationships/image" Target="../media/image44.png"/></Relationships>
</file>

<file path=ppt/slides/_rels/slide47.xml.rels><?xml version="1.0" encoding="UTF-8" standalone="yes"?>
<Relationships xmlns="http://schemas.openxmlformats.org/package/2006/relationships"><Relationship Id="rId3" Type="http://schemas.openxmlformats.org/officeDocument/2006/relationships/image" Target="../media/image46.png"/><Relationship Id="rId2" Type="http://schemas.openxmlformats.org/officeDocument/2006/relationships/notesSlide" Target="../notesSlides/notesSlide47.xml"/><Relationship Id="rId1" Type="http://schemas.openxmlformats.org/officeDocument/2006/relationships/slideLayout" Target="../slideLayouts/slideLayout7.xml"/><Relationship Id="rId5" Type="http://schemas.openxmlformats.org/officeDocument/2006/relationships/image" Target="../media/image48.png"/><Relationship Id="rId4" Type="http://schemas.openxmlformats.org/officeDocument/2006/relationships/image" Target="../media/image47.png"/></Relationships>
</file>

<file path=ppt/slides/_rels/slide48.xml.rels><?xml version="1.0" encoding="UTF-8" standalone="yes"?>
<Relationships xmlns="http://schemas.openxmlformats.org/package/2006/relationships"><Relationship Id="rId3" Type="http://schemas.openxmlformats.org/officeDocument/2006/relationships/slide" Target="slide49.xml"/><Relationship Id="rId2" Type="http://schemas.openxmlformats.org/officeDocument/2006/relationships/notesSlide" Target="../notesSlides/notesSlide48.xml"/><Relationship Id="rId1" Type="http://schemas.openxmlformats.org/officeDocument/2006/relationships/slideLayout" Target="../slideLayouts/slideLayout7.xml"/><Relationship Id="rId4" Type="http://schemas.openxmlformats.org/officeDocument/2006/relationships/image" Target="../media/image49.jpeg"/></Relationships>
</file>

<file path=ppt/slides/_rels/slide49.xml.rels><?xml version="1.0" encoding="UTF-8" standalone="yes"?>
<Relationships xmlns="http://schemas.openxmlformats.org/package/2006/relationships"><Relationship Id="rId3" Type="http://schemas.openxmlformats.org/officeDocument/2006/relationships/notesSlide" Target="../notesSlides/notesSlide49.xml"/><Relationship Id="rId2" Type="http://schemas.openxmlformats.org/officeDocument/2006/relationships/slideLayout" Target="../slideLayouts/slideLayout7.xml"/><Relationship Id="rId1" Type="http://schemas.openxmlformats.org/officeDocument/2006/relationships/video" Target="file:///C:\Documents%20and%20Settings\Winita\My%20Documents\Flash_Drives_BK\Kingston_16GB\Press_PPT\Fisiol_Mov_Hum\Libro_Willmore_Costill\Contrac.Avi" TargetMode="External"/><Relationship Id="rId4" Type="http://schemas.openxmlformats.org/officeDocument/2006/relationships/image" Target="../media/image50.png"/></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3" Type="http://schemas.openxmlformats.org/officeDocument/2006/relationships/image" Target="../media/image51.jpeg"/><Relationship Id="rId2" Type="http://schemas.openxmlformats.org/officeDocument/2006/relationships/notesSlide" Target="../notesSlides/notesSlide52.xml"/><Relationship Id="rId1" Type="http://schemas.openxmlformats.org/officeDocument/2006/relationships/slideLayout" Target="../slideLayouts/slideLayout7.xml"/><Relationship Id="rId4" Type="http://schemas.openxmlformats.org/officeDocument/2006/relationships/image" Target="../media/image52.jpeg"/></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notesSlide" Target="../notesSlides/notesSlide57.xml"/><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61.xml"/><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2.xml"/><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3" Type="http://schemas.openxmlformats.org/officeDocument/2006/relationships/image" Target="../media/image54.png"/><Relationship Id="rId2" Type="http://schemas.openxmlformats.org/officeDocument/2006/relationships/notesSlide" Target="../notesSlides/notesSlide64.xml"/><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65.xml"/><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66.xml"/><Relationship Id="rId1" Type="http://schemas.openxmlformats.org/officeDocument/2006/relationships/slideLayout" Target="../slideLayouts/slideLayout7.xml"/><Relationship Id="rId5" Type="http://schemas.openxmlformats.org/officeDocument/2006/relationships/image" Target="../media/image58.jpeg"/><Relationship Id="rId4" Type="http://schemas.openxmlformats.org/officeDocument/2006/relationships/image" Target="../media/image57.jpeg"/></Relationships>
</file>

<file path=ppt/slides/_rels/slide67.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67.xml"/><Relationship Id="rId1" Type="http://schemas.openxmlformats.org/officeDocument/2006/relationships/slideLayout" Target="../slideLayouts/slideLayout7.xml"/><Relationship Id="rId4" Type="http://schemas.openxmlformats.org/officeDocument/2006/relationships/image" Target="../media/image60.jpeg"/></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69.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3" Type="http://schemas.openxmlformats.org/officeDocument/2006/relationships/image" Target="../media/image16.jpg"/><Relationship Id="rId2" Type="http://schemas.openxmlformats.org/officeDocument/2006/relationships/notesSlide" Target="../notesSlides/notesSlide7.xml"/><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71.xml"/><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3" Type="http://schemas.openxmlformats.org/officeDocument/2006/relationships/image" Target="../media/image62.wmf"/><Relationship Id="rId2" Type="http://schemas.openxmlformats.org/officeDocument/2006/relationships/notesSlide" Target="../notesSlides/notesSlide76.xml"/><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77.xml"/><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8.xml"/><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9.xml"/><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7.wmf"/><Relationship Id="rId2" Type="http://schemas.openxmlformats.org/officeDocument/2006/relationships/notesSlide" Target="../notesSlides/notesSlide8.xml"/><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80.xml"/><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3" Type="http://schemas.openxmlformats.org/officeDocument/2006/relationships/image" Target="../media/image65.png"/><Relationship Id="rId2" Type="http://schemas.openxmlformats.org/officeDocument/2006/relationships/notesSlide" Target="../notesSlides/notesSlide81.xml"/><Relationship Id="rId1" Type="http://schemas.openxmlformats.org/officeDocument/2006/relationships/slideLayout" Target="../slideLayouts/slideLayout7.xml"/><Relationship Id="rId4" Type="http://schemas.openxmlformats.org/officeDocument/2006/relationships/image" Target="../media/image66.png"/></Relationships>
</file>

<file path=ppt/slides/_rels/slide8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notesSlide" Target="../notesSlides/notesSlide82.xml"/><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3" Type="http://schemas.openxmlformats.org/officeDocument/2006/relationships/image" Target="../media/image68.png"/><Relationship Id="rId2" Type="http://schemas.openxmlformats.org/officeDocument/2006/relationships/notesSlide" Target="../notesSlides/notesSlide84.xml"/><Relationship Id="rId1" Type="http://schemas.openxmlformats.org/officeDocument/2006/relationships/slideLayout" Target="../slideLayouts/slideLayout7.xml"/><Relationship Id="rId5" Type="http://schemas.openxmlformats.org/officeDocument/2006/relationships/image" Target="../media/image70.png"/><Relationship Id="rId4" Type="http://schemas.openxmlformats.org/officeDocument/2006/relationships/image" Target="../media/image69.png"/></Relationships>
</file>

<file path=ppt/slides/_rels/slide85.xml.rels><?xml version="1.0" encoding="UTF-8" standalone="yes"?>
<Relationships xmlns="http://schemas.openxmlformats.org/package/2006/relationships"><Relationship Id="rId3" Type="http://schemas.openxmlformats.org/officeDocument/2006/relationships/image" Target="../media/image71.png"/><Relationship Id="rId2" Type="http://schemas.openxmlformats.org/officeDocument/2006/relationships/notesSlide" Target="../notesSlides/notesSlide85.xml"/><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3" Type="http://schemas.openxmlformats.org/officeDocument/2006/relationships/image" Target="../media/image72.png"/><Relationship Id="rId2" Type="http://schemas.openxmlformats.org/officeDocument/2006/relationships/notesSlide" Target="../notesSlides/notesSlide86.xml"/><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notesSlide" Target="../notesSlides/notesSlide87.xml"/><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notesSlide" Target="../notesSlides/notesSlide88.xml"/><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9.xml"/><Relationship Id="rId1" Type="http://schemas.openxmlformats.org/officeDocument/2006/relationships/slideLayout" Target="../slideLayouts/slideLayout7.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3" Type="http://schemas.openxmlformats.org/officeDocument/2006/relationships/image" Target="../media/image75.wmf"/><Relationship Id="rId2" Type="http://schemas.openxmlformats.org/officeDocument/2006/relationships/notesSlide" Target="../notesSlides/notesSlide94.xml"/><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notesSlide" Target="../notesSlides/notesSlide95.xml"/><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96.xml"/><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3" Type="http://schemas.openxmlformats.org/officeDocument/2006/relationships/notesSlide" Target="../notesSlides/notesSlide97.xml"/><Relationship Id="rId2" Type="http://schemas.openxmlformats.org/officeDocument/2006/relationships/slideLayout" Target="../slideLayouts/slideLayout7.xml"/><Relationship Id="rId1" Type="http://schemas.openxmlformats.org/officeDocument/2006/relationships/tags" Target="../tags/tag3.xml"/><Relationship Id="rId5" Type="http://schemas.openxmlformats.org/officeDocument/2006/relationships/image" Target="../media/image78.jpeg"/><Relationship Id="rId4" Type="http://schemas.openxmlformats.org/officeDocument/2006/relationships/audio" Target="../media/audio2.wav"/></Relationships>
</file>

<file path=ppt/slides/_rels/slide98.xml.rels><?xml version="1.0" encoding="UTF-8" standalone="yes"?>
<Relationships xmlns="http://schemas.openxmlformats.org/package/2006/relationships"><Relationship Id="rId3" Type="http://schemas.openxmlformats.org/officeDocument/2006/relationships/notesSlide" Target="../notesSlides/notesSlide98.xml"/><Relationship Id="rId2" Type="http://schemas.openxmlformats.org/officeDocument/2006/relationships/slideLayout" Target="../slideLayouts/slideLayout7.xml"/><Relationship Id="rId1" Type="http://schemas.openxmlformats.org/officeDocument/2006/relationships/tags" Target="../tags/tag4.xml"/><Relationship Id="rId5" Type="http://schemas.openxmlformats.org/officeDocument/2006/relationships/image" Target="../media/image79.jpeg"/><Relationship Id="rId4" Type="http://schemas.openxmlformats.org/officeDocument/2006/relationships/audio" Target="../media/audio2.wav"/></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79185AA-88D5-4FF2-84A9-966EFFFE8888}"/>
              </a:ext>
            </a:extLst>
          </p:cNvPr>
          <p:cNvSpPr>
            <a:spLocks/>
          </p:cNvSpPr>
          <p:nvPr/>
        </p:nvSpPr>
        <p:spPr bwMode="auto">
          <a:xfrm>
            <a:off x="0" y="547688"/>
            <a:ext cx="9144000" cy="649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lnSpc>
                <a:spcPct val="90000"/>
              </a:lnSpc>
              <a:defRPr/>
            </a:pPr>
            <a:r>
              <a:rPr lang="es-PR" altLang="es-PR" sz="2600">
                <a:solidFill>
                  <a:srgbClr val="99CCFF"/>
                </a:solidFill>
                <a:effectLst>
                  <a:outerShdw blurRad="38100" dist="38100" dir="2700000" algn="tl">
                    <a:srgbClr val="C0C0C0"/>
                  </a:outerShdw>
                </a:effectLst>
                <a:latin typeface="Arial Black" panose="020B0A04020102020204" pitchFamily="34" charset="0"/>
              </a:rPr>
              <a:t>EL SISTEMA MUSCULAR – </a:t>
            </a:r>
            <a:r>
              <a:rPr lang="es-PR" altLang="es-PR" sz="2600" i="1">
                <a:solidFill>
                  <a:srgbClr val="99CCFF"/>
                </a:solidFill>
                <a:effectLst>
                  <a:outerShdw blurRad="38100" dist="38100" dir="2700000" algn="tl">
                    <a:srgbClr val="C0C0C0"/>
                  </a:outerShdw>
                </a:effectLst>
                <a:latin typeface="Arial Black" panose="020B0A04020102020204" pitchFamily="34" charset="0"/>
              </a:rPr>
              <a:t>CONTROL DEL</a:t>
            </a:r>
            <a:br>
              <a:rPr lang="es-PR" altLang="es-PR" sz="2600">
                <a:solidFill>
                  <a:schemeClr val="bg1"/>
                </a:solidFill>
                <a:effectLst>
                  <a:outerShdw blurRad="38100" dist="38100" dir="2700000" algn="tl">
                    <a:srgbClr val="C0C0C0"/>
                  </a:outerShdw>
                </a:effectLst>
                <a:latin typeface="Arial Black" panose="020B0A04020102020204" pitchFamily="34" charset="0"/>
              </a:rPr>
            </a:br>
            <a:r>
              <a:rPr lang="es-PR" altLang="es-PR" sz="2700" i="1">
                <a:solidFill>
                  <a:srgbClr val="E6E6EF"/>
                </a:solidFill>
                <a:effectLst>
                  <a:outerShdw blurRad="38100" dist="38100" dir="2700000" algn="tl">
                    <a:srgbClr val="C0C0C0"/>
                  </a:outerShdw>
                </a:effectLst>
                <a:latin typeface="Arial Black" panose="020B0A04020102020204" pitchFamily="34" charset="0"/>
              </a:rPr>
              <a:t>Movimiento Humano</a:t>
            </a:r>
          </a:p>
        </p:txBody>
      </p:sp>
      <p:sp>
        <p:nvSpPr>
          <p:cNvPr id="7171" name="Subtitle 2">
            <a:extLst>
              <a:ext uri="{FF2B5EF4-FFF2-40B4-BE49-F238E27FC236}">
                <a16:creationId xmlns:a16="http://schemas.microsoft.com/office/drawing/2014/main" id="{C421C27C-1946-495B-AAA8-899EA2622BF7}"/>
              </a:ext>
            </a:extLst>
          </p:cNvPr>
          <p:cNvSpPr>
            <a:spLocks/>
          </p:cNvSpPr>
          <p:nvPr/>
        </p:nvSpPr>
        <p:spPr bwMode="auto">
          <a:xfrm>
            <a:off x="323850" y="3900488"/>
            <a:ext cx="4762500" cy="823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marL="635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buFont typeface="Georgia" panose="02040502050405020303" pitchFamily="18" charset="0"/>
              <a:buNone/>
            </a:pPr>
            <a:r>
              <a:rPr lang="es-PR" altLang="es-PR" sz="2400" b="1">
                <a:solidFill>
                  <a:srgbClr val="484876"/>
                </a:solidFill>
                <a:latin typeface="Arial" panose="020B0604020202020204" pitchFamily="34" charset="0"/>
                <a:cs typeface="Arial" panose="020B0604020202020204" pitchFamily="34" charset="0"/>
              </a:rPr>
              <a:t>Prof. Edgar Lopategui Corsino</a:t>
            </a:r>
          </a:p>
          <a:p>
            <a:pPr>
              <a:lnSpc>
                <a:spcPct val="90000"/>
              </a:lnSpc>
              <a:buFont typeface="Georgia" panose="02040502050405020303" pitchFamily="18" charset="0"/>
              <a:buNone/>
            </a:pPr>
            <a:r>
              <a:rPr lang="es-PR" altLang="es-PR" sz="2400" b="1" i="1">
                <a:solidFill>
                  <a:srgbClr val="484876"/>
                </a:solidFill>
                <a:latin typeface="Arial" panose="020B0604020202020204" pitchFamily="34" charset="0"/>
                <a:cs typeface="Arial" panose="020B0604020202020204" pitchFamily="34" charset="0"/>
              </a:rPr>
              <a:t>M.A., Fisiología del Ejercicio</a:t>
            </a:r>
          </a:p>
        </p:txBody>
      </p:sp>
      <p:pic>
        <p:nvPicPr>
          <p:cNvPr id="7172" name="Picture 15" descr="RSEAUX~2">
            <a:extLst>
              <a:ext uri="{FF2B5EF4-FFF2-40B4-BE49-F238E27FC236}">
                <a16:creationId xmlns:a16="http://schemas.microsoft.com/office/drawing/2014/main" id="{D7297464-B2C0-49E8-BC5F-3119B775FBFB}"/>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95288" y="5084763"/>
            <a:ext cx="287337" cy="287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3" name="Rectangle 16">
            <a:extLst>
              <a:ext uri="{FF2B5EF4-FFF2-40B4-BE49-F238E27FC236}">
                <a16:creationId xmlns:a16="http://schemas.microsoft.com/office/drawing/2014/main" id="{8712887B-AC11-402B-A9E3-20566C690CDE}"/>
              </a:ext>
            </a:extLst>
          </p:cNvPr>
          <p:cNvSpPr>
            <a:spLocks noChangeArrowheads="1"/>
          </p:cNvSpPr>
          <p:nvPr/>
        </p:nvSpPr>
        <p:spPr bwMode="auto">
          <a:xfrm>
            <a:off x="682625" y="4725988"/>
            <a:ext cx="4752975" cy="287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2075" tIns="46038" rIns="92075" bIns="46038"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657225" indent="-246063">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922338" indent="-219075">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179513" indent="-200025">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1389063" indent="-182563">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18462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3034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27606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2178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5000"/>
              </a:lnSpc>
              <a:spcBef>
                <a:spcPct val="0"/>
              </a:spcBef>
              <a:buClrTx/>
              <a:buFontTx/>
              <a:buNone/>
            </a:pPr>
            <a:r>
              <a:rPr lang="es-PR" altLang="es-PR" sz="1800" b="1">
                <a:solidFill>
                  <a:srgbClr val="484876"/>
                </a:solidFill>
                <a:latin typeface="Trebuchet MS" panose="020B0603020202020204" pitchFamily="34" charset="0"/>
              </a:rPr>
              <a:t>Web:        </a:t>
            </a:r>
            <a:r>
              <a:rPr lang="es-PR" altLang="es-PR" sz="1800" b="1" i="1">
                <a:solidFill>
                  <a:srgbClr val="484876"/>
                </a:solidFill>
                <a:latin typeface="Trebuchet MS" panose="020B0603020202020204" pitchFamily="34" charset="0"/>
              </a:rPr>
              <a:t>http://www.saludmed.com/</a:t>
            </a:r>
            <a:endParaRPr lang="es-PR" altLang="es-PR" i="1">
              <a:solidFill>
                <a:srgbClr val="484876"/>
              </a:solidFill>
              <a:latin typeface="Trebuchet MS" panose="020B0603020202020204" pitchFamily="34" charset="0"/>
            </a:endParaRPr>
          </a:p>
        </p:txBody>
      </p:sp>
      <p:pic>
        <p:nvPicPr>
          <p:cNvPr id="7174" name="Picture 17" descr="IE 73D">
            <a:extLst>
              <a:ext uri="{FF2B5EF4-FFF2-40B4-BE49-F238E27FC236}">
                <a16:creationId xmlns:a16="http://schemas.microsoft.com/office/drawing/2014/main" id="{80009B8F-0850-44F4-9D4D-12D205AC0107}"/>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288" y="4724400"/>
            <a:ext cx="287337" cy="287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 name="Rectangle 18">
            <a:extLst>
              <a:ext uri="{FF2B5EF4-FFF2-40B4-BE49-F238E27FC236}">
                <a16:creationId xmlns:a16="http://schemas.microsoft.com/office/drawing/2014/main" id="{75C48BDC-F80E-4C71-A301-3703CD04929A}"/>
              </a:ext>
            </a:extLst>
          </p:cNvPr>
          <p:cNvSpPr>
            <a:spLocks noChangeArrowheads="1"/>
          </p:cNvSpPr>
          <p:nvPr/>
        </p:nvSpPr>
        <p:spPr bwMode="auto">
          <a:xfrm>
            <a:off x="682625" y="5084763"/>
            <a:ext cx="4610100" cy="5762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2075" tIns="46038" rIns="92075" bIns="46038"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657225" indent="-246063">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922338" indent="-219075">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179513" indent="-200025">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1389063" indent="-182563">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18462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3034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27606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2178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5000"/>
              </a:lnSpc>
              <a:spcBef>
                <a:spcPct val="0"/>
              </a:spcBef>
              <a:buClrTx/>
              <a:buFontTx/>
              <a:buNone/>
            </a:pPr>
            <a:r>
              <a:rPr lang="es-PR" altLang="es-PR" sz="1800" b="1">
                <a:solidFill>
                  <a:srgbClr val="484876"/>
                </a:solidFill>
                <a:latin typeface="Trebuchet MS" panose="020B0603020202020204" pitchFamily="34" charset="0"/>
              </a:rPr>
              <a:t>E-Mail:</a:t>
            </a:r>
            <a:r>
              <a:rPr lang="es-PR" altLang="es-PR" sz="1800" b="1" i="1">
                <a:solidFill>
                  <a:srgbClr val="484876"/>
                </a:solidFill>
                <a:latin typeface="Trebuchet MS" panose="020B0603020202020204" pitchFamily="34" charset="0"/>
              </a:rPr>
              <a:t>     elopategui@intermetro.edu</a:t>
            </a:r>
            <a:br>
              <a:rPr lang="es-PR" altLang="es-PR" sz="1800" b="1" i="1">
                <a:solidFill>
                  <a:srgbClr val="484876"/>
                </a:solidFill>
                <a:latin typeface="Trebuchet MS" panose="020B0603020202020204" pitchFamily="34" charset="0"/>
              </a:rPr>
            </a:br>
            <a:r>
              <a:rPr lang="es-PR" altLang="es-PR" sz="1800" b="1" i="1">
                <a:solidFill>
                  <a:srgbClr val="484876"/>
                </a:solidFill>
                <a:latin typeface="Trebuchet MS" panose="020B0603020202020204" pitchFamily="34" charset="0"/>
              </a:rPr>
              <a:t>                elopateg@gmail.com</a:t>
            </a:r>
          </a:p>
        </p:txBody>
      </p:sp>
      <p:pic>
        <p:nvPicPr>
          <p:cNvPr id="7176" name="Picture 19" descr="IE 73D">
            <a:extLst>
              <a:ext uri="{FF2B5EF4-FFF2-40B4-BE49-F238E27FC236}">
                <a16:creationId xmlns:a16="http://schemas.microsoft.com/office/drawing/2014/main" id="{30D5E56E-F02C-40A5-AF91-2B86A0DEE8A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5288" y="5732463"/>
            <a:ext cx="287337" cy="287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 name="Rectangle 20">
            <a:extLst>
              <a:ext uri="{FF2B5EF4-FFF2-40B4-BE49-F238E27FC236}">
                <a16:creationId xmlns:a16="http://schemas.microsoft.com/office/drawing/2014/main" id="{2F803B5F-BA22-4D3C-86E9-B41DBA640FCC}"/>
              </a:ext>
            </a:extLst>
          </p:cNvPr>
          <p:cNvSpPr>
            <a:spLocks noChangeArrowheads="1"/>
          </p:cNvSpPr>
          <p:nvPr/>
        </p:nvSpPr>
        <p:spPr bwMode="auto">
          <a:xfrm>
            <a:off x="684213" y="5732463"/>
            <a:ext cx="8459787" cy="3603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92075" tIns="46038" rIns="92075" bIns="46038"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657225" indent="-246063">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922338" indent="-219075">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179513" indent="-200025">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1389063" indent="-182563">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18462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3034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27606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217863" indent="-182563"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85000"/>
              </a:lnSpc>
              <a:spcBef>
                <a:spcPct val="0"/>
              </a:spcBef>
              <a:buClrTx/>
              <a:buFontTx/>
              <a:buNone/>
            </a:pPr>
            <a:r>
              <a:rPr lang="es-PR" altLang="es-PR" sz="1700" b="1">
                <a:solidFill>
                  <a:srgbClr val="484876"/>
                </a:solidFill>
                <a:latin typeface="Trebuchet MS" panose="020B0603020202020204" pitchFamily="34" charset="0"/>
              </a:rPr>
              <a:t>Curso:      </a:t>
            </a:r>
            <a:r>
              <a:rPr lang="es-PR" altLang="es-PR" sz="1700" b="1" i="1">
                <a:solidFill>
                  <a:srgbClr val="484876"/>
                </a:solidFill>
                <a:latin typeface="Trebuchet MS" panose="020B0603020202020204" pitchFamily="34" charset="0"/>
              </a:rPr>
              <a:t>http://www.saludmed.com/fisiologia</a:t>
            </a:r>
            <a:r>
              <a:rPr lang="es-PR" altLang="es-PR" sz="1700" b="1" i="1">
                <a:solidFill>
                  <a:schemeClr val="tx2"/>
                </a:solidFill>
                <a:latin typeface="Trebuchet MS" panose="020B0603020202020204" pitchFamily="34" charset="0"/>
              </a:rPr>
              <a:t>ejercico/fisiologiaejercicio.html</a:t>
            </a:r>
          </a:p>
        </p:txBody>
      </p:sp>
      <p:pic>
        <p:nvPicPr>
          <p:cNvPr id="7178" name="Picture 21" descr="1">
            <a:extLst>
              <a:ext uri="{FF2B5EF4-FFF2-40B4-BE49-F238E27FC236}">
                <a16:creationId xmlns:a16="http://schemas.microsoft.com/office/drawing/2014/main" id="{A6DA0DC3-0340-471E-8AEB-0AA30D4D27D6}"/>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2275" y="765175"/>
            <a:ext cx="1485900" cy="2824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79" name="Picture 23" descr="Untitled-1">
            <a:extLst>
              <a:ext uri="{FF2B5EF4-FFF2-40B4-BE49-F238E27FC236}">
                <a16:creationId xmlns:a16="http://schemas.microsoft.com/office/drawing/2014/main" id="{6BB04EE9-2AF8-4376-A6F0-72BEC6931165}"/>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715250" y="4149725"/>
            <a:ext cx="1265238"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0" name="Picture 24" descr="Untitled-2">
            <a:extLst>
              <a:ext uri="{FF2B5EF4-FFF2-40B4-BE49-F238E27FC236}">
                <a16:creationId xmlns:a16="http://schemas.microsoft.com/office/drawing/2014/main" id="{A0BDA9CE-60EB-49C7-8998-19698F8519B7}"/>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588125" y="765175"/>
            <a:ext cx="2235200" cy="2792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1" name="Picture 26" descr="2">
            <a:extLst>
              <a:ext uri="{FF2B5EF4-FFF2-40B4-BE49-F238E27FC236}">
                <a16:creationId xmlns:a16="http://schemas.microsoft.com/office/drawing/2014/main" id="{BD54B0AC-29A0-4C3B-B203-FC17E6FF614E}"/>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148263" y="4213225"/>
            <a:ext cx="1728787" cy="1520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82" name="Picture 27" descr="3">
            <a:extLst>
              <a:ext uri="{FF2B5EF4-FFF2-40B4-BE49-F238E27FC236}">
                <a16:creationId xmlns:a16="http://schemas.microsoft.com/office/drawing/2014/main" id="{F6E2B7BC-FAA9-4CD2-BB2A-23D073B670D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76600" y="1196975"/>
            <a:ext cx="2590800" cy="2290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ustDataLst>
      <p:tags r:id="rId1"/>
    </p:custDataLst>
  </p:cSld>
  <p:clrMapOvr>
    <a:masterClrMapping/>
  </p:clrMapOvr>
  <p:transition spd="slow">
    <p:dissolve/>
    <p:sndAc>
      <p:stSnd>
        <p:snd r:embed="rId4" name="chimes.wav"/>
      </p:stSnd>
    </p:sndAc>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7" name="Text Box 3">
            <a:extLst>
              <a:ext uri="{FF2B5EF4-FFF2-40B4-BE49-F238E27FC236}">
                <a16:creationId xmlns:a16="http://schemas.microsoft.com/office/drawing/2014/main" id="{7AED53BF-53BD-4634-8620-903C03AC92E4}"/>
              </a:ext>
            </a:extLst>
          </p:cNvPr>
          <p:cNvSpPr txBox="1">
            <a:spLocks noChangeArrowheads="1"/>
          </p:cNvSpPr>
          <p:nvPr/>
        </p:nvSpPr>
        <p:spPr bwMode="auto">
          <a:xfrm>
            <a:off x="381000" y="53340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ESTRUCTURA DEL MÚSCULO ESQUELÉTICO</a:t>
            </a:r>
            <a:endParaRPr lang="en-US" altLang="es-PR" sz="2400" b="1">
              <a:latin typeface="Times New Roman" panose="02020603050405020304" pitchFamily="18" charset="0"/>
            </a:endParaRPr>
          </a:p>
        </p:txBody>
      </p:sp>
      <p:pic>
        <p:nvPicPr>
          <p:cNvPr id="57348" name="Picture 4" descr="PSE01">
            <a:extLst>
              <a:ext uri="{FF2B5EF4-FFF2-40B4-BE49-F238E27FC236}">
                <a16:creationId xmlns:a16="http://schemas.microsoft.com/office/drawing/2014/main" id="{B83E2AD8-97C8-4087-B386-ADB8C1E057A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1981200"/>
            <a:ext cx="8686800" cy="3509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8" name="Text Box 6">
            <a:extLst>
              <a:ext uri="{FF2B5EF4-FFF2-40B4-BE49-F238E27FC236}">
                <a16:creationId xmlns:a16="http://schemas.microsoft.com/office/drawing/2014/main" id="{DCB3192D-B13F-4A9B-BCDE-81307F4F71FE}"/>
              </a:ext>
            </a:extLst>
          </p:cNvPr>
          <p:cNvSpPr txBox="1">
            <a:spLocks noChangeArrowheads="1"/>
          </p:cNvSpPr>
          <p:nvPr/>
        </p:nvSpPr>
        <p:spPr bwMode="auto">
          <a:xfrm>
            <a:off x="250825" y="6021388"/>
            <a:ext cx="8893175"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27 ), por J. H. Wilmore, &amp; D. L. Costill, 1994, Champaign, IL: Human Kinetics..Copyright 1994 por Jack H. Wilmore y David L. Costill.</a:t>
            </a:r>
          </a:p>
        </p:txBody>
      </p:sp>
      <p:sp>
        <p:nvSpPr>
          <p:cNvPr id="21509" name="Rectangle 6">
            <a:extLst>
              <a:ext uri="{FF2B5EF4-FFF2-40B4-BE49-F238E27FC236}">
                <a16:creationId xmlns:a16="http://schemas.microsoft.com/office/drawing/2014/main" id="{70096AD9-1242-4A38-9AFF-90FF415097EE}"/>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7347"/>
                                        </p:tgtEl>
                                        <p:attrNameLst>
                                          <p:attrName>style.visibility</p:attrName>
                                        </p:attrNameLst>
                                      </p:cBhvr>
                                      <p:to>
                                        <p:strVal val="visible"/>
                                      </p:to>
                                    </p:set>
                                    <p:animEffect transition="in" filter="wipe(left)">
                                      <p:cBhvr>
                                        <p:cTn id="7" dur="500"/>
                                        <p:tgtEl>
                                          <p:spTgt spid="5734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7348"/>
                                        </p:tgtEl>
                                        <p:attrNameLst>
                                          <p:attrName>style.visibility</p:attrName>
                                        </p:attrNameLst>
                                      </p:cBhvr>
                                      <p:to>
                                        <p:strVal val="visible"/>
                                      </p:to>
                                    </p:set>
                                    <p:anim calcmode="lin" valueType="num">
                                      <p:cBhvr>
                                        <p:cTn id="11" dur="500" fill="hold"/>
                                        <p:tgtEl>
                                          <p:spTgt spid="57348"/>
                                        </p:tgtEl>
                                        <p:attrNameLst>
                                          <p:attrName>ppt_w</p:attrName>
                                        </p:attrNameLst>
                                      </p:cBhvr>
                                      <p:tavLst>
                                        <p:tav tm="0">
                                          <p:val>
                                            <p:fltVal val="0"/>
                                          </p:val>
                                        </p:tav>
                                        <p:tav tm="100000">
                                          <p:val>
                                            <p:strVal val="#ppt_w"/>
                                          </p:val>
                                        </p:tav>
                                      </p:tavLst>
                                    </p:anim>
                                    <p:anim calcmode="lin" valueType="num">
                                      <p:cBhvr>
                                        <p:cTn id="12" dur="500" fill="hold"/>
                                        <p:tgtEl>
                                          <p:spTgt spid="57348"/>
                                        </p:tgtEl>
                                        <p:attrNameLst>
                                          <p:attrName>ppt_h</p:attrName>
                                        </p:attrNameLst>
                                      </p:cBhvr>
                                      <p:tavLst>
                                        <p:tav tm="0">
                                          <p:val>
                                            <p:fltVal val="0"/>
                                          </p:val>
                                        </p:tav>
                                        <p:tav tm="100000">
                                          <p:val>
                                            <p:strVal val="#ppt_h"/>
                                          </p:val>
                                        </p:tav>
                                      </p:tavLst>
                                    </p:anim>
                                    <p:anim calcmode="lin" valueType="num">
                                      <p:cBhvr>
                                        <p:cTn id="13" dur="500" fill="hold"/>
                                        <p:tgtEl>
                                          <p:spTgt spid="57348"/>
                                        </p:tgtEl>
                                        <p:attrNameLst>
                                          <p:attrName>ppt_x</p:attrName>
                                        </p:attrNameLst>
                                      </p:cBhvr>
                                      <p:tavLst>
                                        <p:tav tm="0">
                                          <p:val>
                                            <p:fltVal val="0.5"/>
                                          </p:val>
                                        </p:tav>
                                        <p:tav tm="100000">
                                          <p:val>
                                            <p:strVal val="#ppt_x"/>
                                          </p:val>
                                        </p:tav>
                                      </p:tavLst>
                                    </p:anim>
                                    <p:anim calcmode="lin" valueType="num">
                                      <p:cBhvr>
                                        <p:cTn id="14" dur="500" fill="hold"/>
                                        <p:tgtEl>
                                          <p:spTgt spid="57348"/>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7" grpId="0" autoUpdateAnimBg="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9156" name="Picture 4">
            <a:extLst>
              <a:ext uri="{FF2B5EF4-FFF2-40B4-BE49-F238E27FC236}">
                <a16:creationId xmlns:a16="http://schemas.microsoft.com/office/drawing/2014/main" id="{8FB1ADC0-A3B5-4C59-8D60-3B28F0A4740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600"/>
          <a:stretch>
            <a:fillRect/>
          </a:stretch>
        </p:blipFill>
        <p:spPr bwMode="auto">
          <a:xfrm>
            <a:off x="1835150" y="1049338"/>
            <a:ext cx="5475288" cy="5332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157" name="Text Box 5">
            <a:extLst>
              <a:ext uri="{FF2B5EF4-FFF2-40B4-BE49-F238E27FC236}">
                <a16:creationId xmlns:a16="http://schemas.microsoft.com/office/drawing/2014/main" id="{91BF38A6-2639-44F5-9406-4AE289BD1DD5}"/>
              </a:ext>
            </a:extLst>
          </p:cNvPr>
          <p:cNvSpPr txBox="1">
            <a:spLocks noChangeArrowheads="1"/>
          </p:cNvSpPr>
          <p:nvPr/>
        </p:nvSpPr>
        <p:spPr bwMode="auto">
          <a:xfrm>
            <a:off x="104775" y="692150"/>
            <a:ext cx="89312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600">
                <a:solidFill>
                  <a:srgbClr val="484876"/>
                </a:solidFill>
                <a:effectLst>
                  <a:outerShdw blurRad="38100" dist="38100" dir="2700000" algn="tl">
                    <a:srgbClr val="C0C0C0"/>
                  </a:outerShdw>
                </a:effectLst>
                <a:latin typeface="Arial Black" panose="020B0A04020102020204" pitchFamily="34" charset="0"/>
              </a:rPr>
              <a:t>ESTRUCTURA DE MÚSCULO ESQUELÉTICO</a:t>
            </a:r>
          </a:p>
        </p:txBody>
      </p:sp>
      <p:sp>
        <p:nvSpPr>
          <p:cNvPr id="23556" name="Rectangle 5">
            <a:extLst>
              <a:ext uri="{FF2B5EF4-FFF2-40B4-BE49-F238E27FC236}">
                <a16:creationId xmlns:a16="http://schemas.microsoft.com/office/drawing/2014/main" id="{84923AAF-65FC-4560-B394-FEB9212C9053}"/>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23557" name="Text Box 6">
            <a:extLst>
              <a:ext uri="{FF2B5EF4-FFF2-40B4-BE49-F238E27FC236}">
                <a16:creationId xmlns:a16="http://schemas.microsoft.com/office/drawing/2014/main" id="{F2D94955-94A9-4A4A-A054-F1B55878D12F}"/>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49156"/>
                                        </p:tgtEl>
                                        <p:attrNameLst>
                                          <p:attrName>style.visibility</p:attrName>
                                        </p:attrNameLst>
                                      </p:cBhvr>
                                      <p:to>
                                        <p:strVal val="visible"/>
                                      </p:to>
                                    </p:set>
                                    <p:anim calcmode="lin" valueType="num">
                                      <p:cBhvr>
                                        <p:cTn id="7" dur="500" fill="hold"/>
                                        <p:tgtEl>
                                          <p:spTgt spid="49156"/>
                                        </p:tgtEl>
                                        <p:attrNameLst>
                                          <p:attrName>ppt_w</p:attrName>
                                        </p:attrNameLst>
                                      </p:cBhvr>
                                      <p:tavLst>
                                        <p:tav tm="0">
                                          <p:val>
                                            <p:fltVal val="0"/>
                                          </p:val>
                                        </p:tav>
                                        <p:tav tm="100000">
                                          <p:val>
                                            <p:strVal val="#ppt_w"/>
                                          </p:val>
                                        </p:tav>
                                      </p:tavLst>
                                    </p:anim>
                                    <p:anim calcmode="lin" valueType="num">
                                      <p:cBhvr>
                                        <p:cTn id="8" dur="500" fill="hold"/>
                                        <p:tgtEl>
                                          <p:spTgt spid="49156"/>
                                        </p:tgtEl>
                                        <p:attrNameLst>
                                          <p:attrName>ppt_h</p:attrName>
                                        </p:attrNameLst>
                                      </p:cBhvr>
                                      <p:tavLst>
                                        <p:tav tm="0">
                                          <p:val>
                                            <p:fltVal val="0"/>
                                          </p:val>
                                        </p:tav>
                                        <p:tav tm="100000">
                                          <p:val>
                                            <p:strVal val="#ppt_h"/>
                                          </p:val>
                                        </p:tav>
                                      </p:tavLst>
                                    </p:anim>
                                    <p:anim calcmode="lin" valueType="num">
                                      <p:cBhvr>
                                        <p:cTn id="9" dur="500" fill="hold"/>
                                        <p:tgtEl>
                                          <p:spTgt spid="49156"/>
                                        </p:tgtEl>
                                        <p:attrNameLst>
                                          <p:attrName>ppt_x</p:attrName>
                                        </p:attrNameLst>
                                      </p:cBhvr>
                                      <p:tavLst>
                                        <p:tav tm="0">
                                          <p:val>
                                            <p:fltVal val="0.5"/>
                                          </p:val>
                                        </p:tav>
                                        <p:tav tm="100000">
                                          <p:val>
                                            <p:strVal val="#ppt_x"/>
                                          </p:val>
                                        </p:tav>
                                      </p:tavLst>
                                    </p:anim>
                                    <p:anim calcmode="lin" valueType="num">
                                      <p:cBhvr>
                                        <p:cTn id="10" dur="500" fill="hold"/>
                                        <p:tgtEl>
                                          <p:spTgt spid="49156"/>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49157"/>
                                        </p:tgtEl>
                                        <p:attrNameLst>
                                          <p:attrName>style.visibility</p:attrName>
                                        </p:attrNameLst>
                                      </p:cBhvr>
                                      <p:to>
                                        <p:strVal val="visible"/>
                                      </p:to>
                                    </p:set>
                                    <p:animEffect transition="in" filter="wipe(left)">
                                      <p:cBhvr>
                                        <p:cTn id="14" dur="500"/>
                                        <p:tgtEl>
                                          <p:spTgt spid="49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7" grpId="0" autoUpdateAnimBg="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1" name="Text Box 3">
            <a:extLst>
              <a:ext uri="{FF2B5EF4-FFF2-40B4-BE49-F238E27FC236}">
                <a16:creationId xmlns:a16="http://schemas.microsoft.com/office/drawing/2014/main" id="{C9BFBDA6-12FD-4D8D-B155-B4C5B1852207}"/>
              </a:ext>
            </a:extLst>
          </p:cNvPr>
          <p:cNvSpPr txBox="1">
            <a:spLocks noChangeArrowheads="1"/>
          </p:cNvSpPr>
          <p:nvPr/>
        </p:nvSpPr>
        <p:spPr bwMode="auto">
          <a:xfrm>
            <a:off x="179388" y="596900"/>
            <a:ext cx="8534400" cy="1463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000">
                <a:solidFill>
                  <a:srgbClr val="484876"/>
                </a:solidFill>
                <a:effectLst>
                  <a:outerShdw blurRad="38100" dist="38100" dir="2700000" algn="tl">
                    <a:srgbClr val="C0C0C0"/>
                  </a:outerShdw>
                </a:effectLst>
                <a:latin typeface="Arial Black" panose="020B0A04020102020204" pitchFamily="34" charset="0"/>
              </a:rPr>
              <a:t>FOTOMICROGRAFÍA DE UN CORTE TRANSVERSAL DE UN MÚSCULO ESQUELÉTICO</a:t>
            </a:r>
            <a:endParaRPr lang="en-US" altLang="es-PR">
              <a:solidFill>
                <a:srgbClr val="484876"/>
              </a:solidFill>
              <a:effectLst>
                <a:outerShdw blurRad="38100" dist="38100" dir="2700000" algn="tl">
                  <a:srgbClr val="C0C0C0"/>
                </a:outerShdw>
              </a:effectLst>
              <a:latin typeface="Arial Black" panose="020B0A04020102020204" pitchFamily="34" charset="0"/>
            </a:endParaRPr>
          </a:p>
        </p:txBody>
      </p:sp>
      <p:pic>
        <p:nvPicPr>
          <p:cNvPr id="25603" name="Picture 5" descr="SMus-C2d">
            <a:extLst>
              <a:ext uri="{FF2B5EF4-FFF2-40B4-BE49-F238E27FC236}">
                <a16:creationId xmlns:a16="http://schemas.microsoft.com/office/drawing/2014/main" id="{927AE0B6-E4E4-43CE-8D3A-FFA2C439E8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8538" y="2060575"/>
            <a:ext cx="4538662" cy="405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04" name="Rectangle 6">
            <a:extLst>
              <a:ext uri="{FF2B5EF4-FFF2-40B4-BE49-F238E27FC236}">
                <a16:creationId xmlns:a16="http://schemas.microsoft.com/office/drawing/2014/main" id="{8FD776C0-DD36-417A-BDE1-45E8D0785FA1}"/>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25605" name="Text Box 6">
            <a:extLst>
              <a:ext uri="{FF2B5EF4-FFF2-40B4-BE49-F238E27FC236}">
                <a16:creationId xmlns:a16="http://schemas.microsoft.com/office/drawing/2014/main" id="{5783A918-494B-4037-B382-A2082BC72644}"/>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27 ),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8371"/>
                                        </p:tgtEl>
                                        <p:attrNameLst>
                                          <p:attrName>style.visibility</p:attrName>
                                        </p:attrNameLst>
                                      </p:cBhvr>
                                      <p:to>
                                        <p:strVal val="visible"/>
                                      </p:to>
                                    </p:set>
                                    <p:animEffect transition="in" filter="wipe(left)">
                                      <p:cBhvr>
                                        <p:cTn id="7" dur="500"/>
                                        <p:tgtEl>
                                          <p:spTgt spid="583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371" grpId="0" autoUpdateAnimBg="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Text Box 3">
            <a:extLst>
              <a:ext uri="{FF2B5EF4-FFF2-40B4-BE49-F238E27FC236}">
                <a16:creationId xmlns:a16="http://schemas.microsoft.com/office/drawing/2014/main" id="{58376F4E-CEB9-4D56-81B0-1890EE3BBA4D}"/>
              </a:ext>
            </a:extLst>
          </p:cNvPr>
          <p:cNvSpPr txBox="1">
            <a:spLocks noChangeArrowheads="1"/>
          </p:cNvSpPr>
          <p:nvPr/>
        </p:nvSpPr>
        <p:spPr bwMode="auto">
          <a:xfrm>
            <a:off x="304800" y="620688"/>
            <a:ext cx="853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400" dirty="0">
                <a:solidFill>
                  <a:srgbClr val="484876"/>
                </a:solidFill>
                <a:effectLst>
                  <a:outerShdw blurRad="38100" dist="38100" dir="2700000" algn="tl">
                    <a:srgbClr val="C0C0C0"/>
                  </a:outerShdw>
                </a:effectLst>
                <a:latin typeface="Arial Black" panose="020B0A04020102020204" pitchFamily="34" charset="0"/>
              </a:rPr>
              <a:t>ESTRUCTURA DE LA FIBRA MUSCULAR</a:t>
            </a:r>
            <a:endParaRPr lang="en-US" altLang="es-PR" sz="1600" dirty="0">
              <a:solidFill>
                <a:srgbClr val="484876"/>
              </a:solidFill>
              <a:effectLst>
                <a:outerShdw blurRad="38100" dist="38100" dir="2700000" algn="tl">
                  <a:srgbClr val="C0C0C0"/>
                </a:outerShdw>
              </a:effectLst>
              <a:latin typeface="Arial Black" panose="020B0A04020102020204" pitchFamily="34" charset="0"/>
            </a:endParaRPr>
          </a:p>
        </p:txBody>
      </p:sp>
      <p:sp>
        <p:nvSpPr>
          <p:cNvPr id="6" name="Rectangle 13">
            <a:extLst>
              <a:ext uri="{FF2B5EF4-FFF2-40B4-BE49-F238E27FC236}">
                <a16:creationId xmlns:a16="http://schemas.microsoft.com/office/drawing/2014/main" id="{67F2C63F-8209-4671-AECC-5F4F6518CDCC}"/>
              </a:ext>
            </a:extLst>
          </p:cNvPr>
          <p:cNvSpPr>
            <a:spLocks noChangeArrowheads="1"/>
          </p:cNvSpPr>
          <p:nvPr/>
        </p:nvSpPr>
        <p:spPr bwMode="auto">
          <a:xfrm>
            <a:off x="0" y="6458766"/>
            <a:ext cx="9144000" cy="4266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pic>
        <p:nvPicPr>
          <p:cNvPr id="3" name="Picture 2" descr="Diagram&#10;&#10;Description automatically generated">
            <a:extLst>
              <a:ext uri="{FF2B5EF4-FFF2-40B4-BE49-F238E27FC236}">
                <a16:creationId xmlns:a16="http://schemas.microsoft.com/office/drawing/2014/main" id="{32E3B6F1-067B-4523-8B20-C8DAF45944B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10990" y="1179623"/>
            <a:ext cx="8122020" cy="5129697"/>
          </a:xfrm>
          <a:prstGeom prst="rect">
            <a:avLst/>
          </a:prstGeom>
        </p:spPr>
      </p:pic>
      <p:sp>
        <p:nvSpPr>
          <p:cNvPr id="10" name="Text Box 6">
            <a:extLst>
              <a:ext uri="{FF2B5EF4-FFF2-40B4-BE49-F238E27FC236}">
                <a16:creationId xmlns:a16="http://schemas.microsoft.com/office/drawing/2014/main" id="{B1A4B7E3-4A1F-4AB4-8FC3-4C39F7867A01}"/>
              </a:ext>
            </a:extLst>
          </p:cNvPr>
          <p:cNvSpPr txBox="1">
            <a:spLocks noChangeArrowheads="1"/>
          </p:cNvSpPr>
          <p:nvPr/>
        </p:nvSpPr>
        <p:spPr bwMode="auto">
          <a:xfrm>
            <a:off x="510990" y="6381328"/>
            <a:ext cx="8453497"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a:spcBef>
                <a:spcPct val="50000"/>
              </a:spcBef>
              <a:buClrTx/>
              <a:buFontTx/>
              <a:buNone/>
            </a:pPr>
            <a:r>
              <a:rPr lang="es-ES" altLang="es-PR" sz="1200" b="1" i="1" dirty="0">
                <a:latin typeface="Times New Roman" panose="02020603050405020304" pitchFamily="18" charset="0"/>
              </a:rPr>
              <a:t>NOTA</a:t>
            </a:r>
            <a:r>
              <a:rPr lang="es-ES" altLang="es-PR" sz="1200" b="1" dirty="0">
                <a:latin typeface="Times New Roman" panose="02020603050405020304" pitchFamily="18" charset="0"/>
              </a:rPr>
              <a:t>.</a:t>
            </a:r>
            <a:r>
              <a:rPr lang="es-ES" altLang="es-PR" sz="1200" dirty="0">
                <a:latin typeface="Times New Roman" panose="02020603050405020304" pitchFamily="18" charset="0"/>
              </a:rPr>
              <a:t> Tomado de</a:t>
            </a:r>
            <a:r>
              <a:rPr lang="en-US" altLang="es-PR" sz="1200" dirty="0">
                <a:latin typeface="Times New Roman" panose="02020603050405020304" pitchFamily="18" charset="0"/>
              </a:rPr>
              <a:t>: </a:t>
            </a:r>
            <a:r>
              <a:rPr lang="en-US" altLang="es-PR" sz="1200" b="1" i="1" dirty="0">
                <a:latin typeface="Times New Roman" panose="02020603050405020304" pitchFamily="18" charset="0"/>
              </a:rPr>
              <a:t>Physiology of Sport and Exercise</a:t>
            </a:r>
            <a:r>
              <a:rPr lang="en-US" altLang="es-PR" sz="1200" i="1" dirty="0">
                <a:latin typeface="Times New Roman" panose="02020603050405020304" pitchFamily="18" charset="0"/>
              </a:rPr>
              <a:t>. </a:t>
            </a:r>
            <a:r>
              <a:rPr lang="en-US" altLang="es-PR" sz="1200" dirty="0">
                <a:latin typeface="Times New Roman" panose="02020603050405020304" pitchFamily="18" charset="0"/>
              </a:rPr>
              <a:t>8va ed., (p. 30), por W. L. Kenney, J. H. Wilmore &amp; D. L. </a:t>
            </a:r>
            <a:r>
              <a:rPr lang="en-US" altLang="es-PR" sz="1200" dirty="0" err="1">
                <a:latin typeface="Times New Roman" panose="02020603050405020304" pitchFamily="18" charset="0"/>
              </a:rPr>
              <a:t>Costill</a:t>
            </a:r>
            <a:r>
              <a:rPr lang="en-US" altLang="es-PR" sz="1200" dirty="0">
                <a:latin typeface="Times New Roman" panose="02020603050405020304" pitchFamily="18" charset="0"/>
              </a:rPr>
              <a:t>, 2022, Champaign, IL: Human Kinetics. Copyright 2022 por: W. L. Kenney, J. H. Wilmore y D. L. </a:t>
            </a:r>
            <a:r>
              <a:rPr lang="en-US" altLang="es-PR" sz="1200" dirty="0" err="1">
                <a:latin typeface="Times New Roman" panose="02020603050405020304" pitchFamily="18" charset="0"/>
              </a:rPr>
              <a:t>Costill</a:t>
            </a:r>
            <a:r>
              <a:rPr lang="en-US" altLang="es-PR" sz="1200" dirty="0">
                <a:latin typeface="Times New Roman" panose="02020603050405020304" pitchFamily="18" charset="0"/>
              </a:rPr>
              <a:t>.</a:t>
            </a:r>
          </a:p>
        </p:txBody>
      </p:sp>
    </p:spTree>
    <p:extLst>
      <p:ext uri="{BB962C8B-B14F-4D97-AF65-F5344CB8AC3E}">
        <p14:creationId xmlns:p14="http://schemas.microsoft.com/office/powerpoint/2010/main" val="27748839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7"/>
                                        </p:tgtEl>
                                        <p:attrNameLst>
                                          <p:attrName>style.visibility</p:attrName>
                                        </p:attrNameLst>
                                      </p:cBhvr>
                                      <p:to>
                                        <p:strVal val="visible"/>
                                      </p:to>
                                    </p:set>
                                    <p:animEffect transition="in" filter="wipe(left)">
                                      <p:cBhvr>
                                        <p:cTn id="7" dur="500"/>
                                        <p:tgtEl>
                                          <p:spTgt spid="6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7" grpId="0" autoUpdateAnimBg="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9" name="Text Box 3">
            <a:extLst>
              <a:ext uri="{FF2B5EF4-FFF2-40B4-BE49-F238E27FC236}">
                <a16:creationId xmlns:a16="http://schemas.microsoft.com/office/drawing/2014/main" id="{920090A7-DCC4-4F2E-B1A6-341AB96E1676}"/>
              </a:ext>
            </a:extLst>
          </p:cNvPr>
          <p:cNvSpPr txBox="1">
            <a:spLocks noChangeArrowheads="1"/>
          </p:cNvSpPr>
          <p:nvPr/>
        </p:nvSpPr>
        <p:spPr bwMode="auto">
          <a:xfrm>
            <a:off x="250825" y="622300"/>
            <a:ext cx="8534400" cy="1006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000">
                <a:solidFill>
                  <a:srgbClr val="484876"/>
                </a:solidFill>
                <a:effectLst>
                  <a:outerShdw blurRad="38100" dist="38100" dir="2700000" algn="tl">
                    <a:srgbClr val="C0C0C0"/>
                  </a:outerShdw>
                </a:effectLst>
                <a:latin typeface="Arial Black" panose="020B0A04020102020204" pitchFamily="34" charset="0"/>
              </a:rPr>
              <a:t>LOS TÚBULOS TRANSVERSALES Y EL RETÍCULO SARCOPLASMÁTICO</a:t>
            </a:r>
            <a:endParaRPr lang="en-US" altLang="es-PR">
              <a:solidFill>
                <a:srgbClr val="484876"/>
              </a:solidFill>
              <a:effectLst>
                <a:outerShdw blurRad="38100" dist="38100" dir="2700000" algn="tl">
                  <a:srgbClr val="C0C0C0"/>
                </a:outerShdw>
              </a:effectLst>
              <a:latin typeface="Arial Black" panose="020B0A04020102020204" pitchFamily="34" charset="0"/>
            </a:endParaRPr>
          </a:p>
        </p:txBody>
      </p:sp>
      <p:pic>
        <p:nvPicPr>
          <p:cNvPr id="27651" name="Picture 6" descr="SMus-C3f">
            <a:extLst>
              <a:ext uri="{FF2B5EF4-FFF2-40B4-BE49-F238E27FC236}">
                <a16:creationId xmlns:a16="http://schemas.microsoft.com/office/drawing/2014/main" id="{4B3FD42E-5EE3-4BFB-BC50-DDC4048B36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25" y="1576388"/>
            <a:ext cx="8593138" cy="4589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 name="Rectangle 6">
            <a:extLst>
              <a:ext uri="{FF2B5EF4-FFF2-40B4-BE49-F238E27FC236}">
                <a16:creationId xmlns:a16="http://schemas.microsoft.com/office/drawing/2014/main" id="{F1FD42B4-747E-4D54-9215-DB034492A8FC}"/>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27653" name="Text Box 6">
            <a:extLst>
              <a:ext uri="{FF2B5EF4-FFF2-40B4-BE49-F238E27FC236}">
                <a16:creationId xmlns:a16="http://schemas.microsoft.com/office/drawing/2014/main" id="{ACE286C0-0EAF-47E9-9E87-352AB42E528F}"/>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28 ),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0179"/>
                                        </p:tgtEl>
                                        <p:attrNameLst>
                                          <p:attrName>style.visibility</p:attrName>
                                        </p:attrNameLst>
                                      </p:cBhvr>
                                      <p:to>
                                        <p:strVal val="visible"/>
                                      </p:to>
                                    </p:set>
                                    <p:animEffect transition="in" filter="wipe(left)">
                                      <p:cBhvr>
                                        <p:cTn id="7" dur="500"/>
                                        <p:tgtEl>
                                          <p:spTgt spid="501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9" grpId="0" autoUpdateAnimBg="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5" name="Text Box 3">
            <a:extLst>
              <a:ext uri="{FF2B5EF4-FFF2-40B4-BE49-F238E27FC236}">
                <a16:creationId xmlns:a16="http://schemas.microsoft.com/office/drawing/2014/main" id="{B6AC5CE4-E6D1-418B-B7DC-B104345C17A6}"/>
              </a:ext>
            </a:extLst>
          </p:cNvPr>
          <p:cNvSpPr txBox="1">
            <a:spLocks noChangeArrowheads="1"/>
          </p:cNvSpPr>
          <p:nvPr/>
        </p:nvSpPr>
        <p:spPr bwMode="auto">
          <a:xfrm>
            <a:off x="250825" y="549275"/>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UNA FIBRA MUSCULAR</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59396" name="Picture 4" descr="PSE010">
            <a:extLst>
              <a:ext uri="{FF2B5EF4-FFF2-40B4-BE49-F238E27FC236}">
                <a16:creationId xmlns:a16="http://schemas.microsoft.com/office/drawing/2014/main" id="{DB5BD07E-2C2F-42EC-831C-0A6E506FEE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7950" y="1125538"/>
            <a:ext cx="8796338" cy="487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0" name="Rectangle 6">
            <a:extLst>
              <a:ext uri="{FF2B5EF4-FFF2-40B4-BE49-F238E27FC236}">
                <a16:creationId xmlns:a16="http://schemas.microsoft.com/office/drawing/2014/main" id="{5521AC8E-3765-4AF5-88F7-CD3EA0099542}"/>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29701" name="Text Box 6">
            <a:extLst>
              <a:ext uri="{FF2B5EF4-FFF2-40B4-BE49-F238E27FC236}">
                <a16:creationId xmlns:a16="http://schemas.microsoft.com/office/drawing/2014/main" id="{6730F916-4657-482E-B48A-311B05048FBF}"/>
              </a:ext>
            </a:extLst>
          </p:cNvPr>
          <p:cNvSpPr txBox="1">
            <a:spLocks noChangeArrowheads="1"/>
          </p:cNvSpPr>
          <p:nvPr/>
        </p:nvSpPr>
        <p:spPr bwMode="auto">
          <a:xfrm>
            <a:off x="250825" y="6237288"/>
            <a:ext cx="8893175"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28 ),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9395"/>
                                        </p:tgtEl>
                                        <p:attrNameLst>
                                          <p:attrName>style.visibility</p:attrName>
                                        </p:attrNameLst>
                                      </p:cBhvr>
                                      <p:to>
                                        <p:strVal val="visible"/>
                                      </p:to>
                                    </p:set>
                                    <p:animEffect transition="in" filter="wipe(left)">
                                      <p:cBhvr>
                                        <p:cTn id="7" dur="500"/>
                                        <p:tgtEl>
                                          <p:spTgt spid="5939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9396"/>
                                        </p:tgtEl>
                                        <p:attrNameLst>
                                          <p:attrName>style.visibility</p:attrName>
                                        </p:attrNameLst>
                                      </p:cBhvr>
                                      <p:to>
                                        <p:strVal val="visible"/>
                                      </p:to>
                                    </p:set>
                                    <p:anim calcmode="lin" valueType="num">
                                      <p:cBhvr>
                                        <p:cTn id="11" dur="500" fill="hold"/>
                                        <p:tgtEl>
                                          <p:spTgt spid="59396"/>
                                        </p:tgtEl>
                                        <p:attrNameLst>
                                          <p:attrName>ppt_w</p:attrName>
                                        </p:attrNameLst>
                                      </p:cBhvr>
                                      <p:tavLst>
                                        <p:tav tm="0">
                                          <p:val>
                                            <p:fltVal val="0"/>
                                          </p:val>
                                        </p:tav>
                                        <p:tav tm="100000">
                                          <p:val>
                                            <p:strVal val="#ppt_w"/>
                                          </p:val>
                                        </p:tav>
                                      </p:tavLst>
                                    </p:anim>
                                    <p:anim calcmode="lin" valueType="num">
                                      <p:cBhvr>
                                        <p:cTn id="12" dur="500" fill="hold"/>
                                        <p:tgtEl>
                                          <p:spTgt spid="59396"/>
                                        </p:tgtEl>
                                        <p:attrNameLst>
                                          <p:attrName>ppt_h</p:attrName>
                                        </p:attrNameLst>
                                      </p:cBhvr>
                                      <p:tavLst>
                                        <p:tav tm="0">
                                          <p:val>
                                            <p:fltVal val="0"/>
                                          </p:val>
                                        </p:tav>
                                        <p:tav tm="100000">
                                          <p:val>
                                            <p:strVal val="#ppt_h"/>
                                          </p:val>
                                        </p:tav>
                                      </p:tavLst>
                                    </p:anim>
                                    <p:anim calcmode="lin" valueType="num">
                                      <p:cBhvr>
                                        <p:cTn id="13" dur="500" fill="hold"/>
                                        <p:tgtEl>
                                          <p:spTgt spid="59396"/>
                                        </p:tgtEl>
                                        <p:attrNameLst>
                                          <p:attrName>ppt_x</p:attrName>
                                        </p:attrNameLst>
                                      </p:cBhvr>
                                      <p:tavLst>
                                        <p:tav tm="0">
                                          <p:val>
                                            <p:fltVal val="0.5"/>
                                          </p:val>
                                        </p:tav>
                                        <p:tav tm="100000">
                                          <p:val>
                                            <p:strVal val="#ppt_x"/>
                                          </p:val>
                                        </p:tav>
                                      </p:tavLst>
                                    </p:anim>
                                    <p:anim calcmode="lin" valueType="num">
                                      <p:cBhvr>
                                        <p:cTn id="14" dur="500" fill="hold"/>
                                        <p:tgtEl>
                                          <p:spTgt spid="5939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5" grpId="0" autoUpdateAnimBg="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7" name="Text Box 3">
            <a:extLst>
              <a:ext uri="{FF2B5EF4-FFF2-40B4-BE49-F238E27FC236}">
                <a16:creationId xmlns:a16="http://schemas.microsoft.com/office/drawing/2014/main" id="{58376F4E-CEB9-4D56-81B0-1890EE3BBA4D}"/>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FIBRA MUSCULAR</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6151" name="Picture 7">
            <a:extLst>
              <a:ext uri="{FF2B5EF4-FFF2-40B4-BE49-F238E27FC236}">
                <a16:creationId xmlns:a16="http://schemas.microsoft.com/office/drawing/2014/main" id="{75AB1B41-3771-4184-BBA6-1947C3FE93B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969"/>
          <a:stretch>
            <a:fillRect/>
          </a:stretch>
        </p:blipFill>
        <p:spPr bwMode="auto">
          <a:xfrm>
            <a:off x="1066800" y="1295400"/>
            <a:ext cx="7016750" cy="487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 name="Rectangle 5">
            <a:extLst>
              <a:ext uri="{FF2B5EF4-FFF2-40B4-BE49-F238E27FC236}">
                <a16:creationId xmlns:a16="http://schemas.microsoft.com/office/drawing/2014/main" id="{05748E2B-880D-4307-ADD5-B4417C43D672}"/>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31749" name="Text Box 6">
            <a:extLst>
              <a:ext uri="{FF2B5EF4-FFF2-40B4-BE49-F238E27FC236}">
                <a16:creationId xmlns:a16="http://schemas.microsoft.com/office/drawing/2014/main" id="{3EE11770-5407-4C41-A862-80BCDBB46D12}"/>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7"/>
                                        </p:tgtEl>
                                        <p:attrNameLst>
                                          <p:attrName>style.visibility</p:attrName>
                                        </p:attrNameLst>
                                      </p:cBhvr>
                                      <p:to>
                                        <p:strVal val="visible"/>
                                      </p:to>
                                    </p:set>
                                    <p:animEffect transition="in" filter="wipe(left)">
                                      <p:cBhvr>
                                        <p:cTn id="7" dur="500"/>
                                        <p:tgtEl>
                                          <p:spTgt spid="614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6151"/>
                                        </p:tgtEl>
                                        <p:attrNameLst>
                                          <p:attrName>style.visibility</p:attrName>
                                        </p:attrNameLst>
                                      </p:cBhvr>
                                      <p:to>
                                        <p:strVal val="visible"/>
                                      </p:to>
                                    </p:set>
                                    <p:anim calcmode="lin" valueType="num">
                                      <p:cBhvr>
                                        <p:cTn id="11" dur="500" fill="hold"/>
                                        <p:tgtEl>
                                          <p:spTgt spid="6151"/>
                                        </p:tgtEl>
                                        <p:attrNameLst>
                                          <p:attrName>ppt_w</p:attrName>
                                        </p:attrNameLst>
                                      </p:cBhvr>
                                      <p:tavLst>
                                        <p:tav tm="0">
                                          <p:val>
                                            <p:fltVal val="0"/>
                                          </p:val>
                                        </p:tav>
                                        <p:tav tm="100000">
                                          <p:val>
                                            <p:strVal val="#ppt_w"/>
                                          </p:val>
                                        </p:tav>
                                      </p:tavLst>
                                    </p:anim>
                                    <p:anim calcmode="lin" valueType="num">
                                      <p:cBhvr>
                                        <p:cTn id="12" dur="500" fill="hold"/>
                                        <p:tgtEl>
                                          <p:spTgt spid="6151"/>
                                        </p:tgtEl>
                                        <p:attrNameLst>
                                          <p:attrName>ppt_h</p:attrName>
                                        </p:attrNameLst>
                                      </p:cBhvr>
                                      <p:tavLst>
                                        <p:tav tm="0">
                                          <p:val>
                                            <p:fltVal val="0"/>
                                          </p:val>
                                        </p:tav>
                                        <p:tav tm="100000">
                                          <p:val>
                                            <p:strVal val="#ppt_h"/>
                                          </p:val>
                                        </p:tav>
                                      </p:tavLst>
                                    </p:anim>
                                    <p:anim calcmode="lin" valueType="num">
                                      <p:cBhvr>
                                        <p:cTn id="13" dur="500" fill="hold"/>
                                        <p:tgtEl>
                                          <p:spTgt spid="6151"/>
                                        </p:tgtEl>
                                        <p:attrNameLst>
                                          <p:attrName>ppt_x</p:attrName>
                                        </p:attrNameLst>
                                      </p:cBhvr>
                                      <p:tavLst>
                                        <p:tav tm="0">
                                          <p:val>
                                            <p:fltVal val="0.5"/>
                                          </p:val>
                                        </p:tav>
                                        <p:tav tm="100000">
                                          <p:val>
                                            <p:strVal val="#ppt_x"/>
                                          </p:val>
                                        </p:tav>
                                      </p:tavLst>
                                    </p:anim>
                                    <p:anim calcmode="lin" valueType="num">
                                      <p:cBhvr>
                                        <p:cTn id="14" dur="500" fill="hold"/>
                                        <p:tgtEl>
                                          <p:spTgt spid="615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7" grpId="0" autoUpdateAnimBg="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7" name="Text Box 3">
            <a:extLst>
              <a:ext uri="{FF2B5EF4-FFF2-40B4-BE49-F238E27FC236}">
                <a16:creationId xmlns:a16="http://schemas.microsoft.com/office/drawing/2014/main" id="{DB4E4B41-F42B-489D-B635-9B437995C4CF}"/>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FIBRA MUSCULAR</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grpSp>
        <p:nvGrpSpPr>
          <p:cNvPr id="33795" name="Group 7">
            <a:extLst>
              <a:ext uri="{FF2B5EF4-FFF2-40B4-BE49-F238E27FC236}">
                <a16:creationId xmlns:a16="http://schemas.microsoft.com/office/drawing/2014/main" id="{AA114FD0-918D-445D-BD17-2059F6196499}"/>
              </a:ext>
            </a:extLst>
          </p:cNvPr>
          <p:cNvGrpSpPr>
            <a:grpSpLocks noChangeAspect="1"/>
          </p:cNvGrpSpPr>
          <p:nvPr/>
        </p:nvGrpSpPr>
        <p:grpSpPr bwMode="auto">
          <a:xfrm>
            <a:off x="742950" y="1260475"/>
            <a:ext cx="7319963" cy="5180013"/>
            <a:chOff x="412" y="785"/>
            <a:chExt cx="4410" cy="3121"/>
          </a:xfrm>
        </p:grpSpPr>
        <p:sp>
          <p:nvSpPr>
            <p:cNvPr id="33796" name="AutoShape 6">
              <a:extLst>
                <a:ext uri="{FF2B5EF4-FFF2-40B4-BE49-F238E27FC236}">
                  <a16:creationId xmlns:a16="http://schemas.microsoft.com/office/drawing/2014/main" id="{97EE2CB1-CE9D-4304-86CC-572B757BE6AA}"/>
                </a:ext>
              </a:extLst>
            </p:cNvPr>
            <p:cNvSpPr>
              <a:spLocks noChangeAspect="1" noChangeArrowheads="1" noTextEdit="1"/>
            </p:cNvSpPr>
            <p:nvPr/>
          </p:nvSpPr>
          <p:spPr bwMode="auto">
            <a:xfrm>
              <a:off x="412" y="785"/>
              <a:ext cx="4410" cy="31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33797" name="Group 208">
              <a:extLst>
                <a:ext uri="{FF2B5EF4-FFF2-40B4-BE49-F238E27FC236}">
                  <a16:creationId xmlns:a16="http://schemas.microsoft.com/office/drawing/2014/main" id="{81C524B7-A65B-43A5-9E1D-E3425511198A}"/>
                </a:ext>
              </a:extLst>
            </p:cNvPr>
            <p:cNvGrpSpPr>
              <a:grpSpLocks/>
            </p:cNvGrpSpPr>
            <p:nvPr/>
          </p:nvGrpSpPr>
          <p:grpSpPr bwMode="auto">
            <a:xfrm>
              <a:off x="1465" y="1005"/>
              <a:ext cx="2189" cy="8812"/>
              <a:chOff x="1465" y="1005"/>
              <a:chExt cx="2189" cy="8812"/>
            </a:xfrm>
          </p:grpSpPr>
          <p:sp>
            <p:nvSpPr>
              <p:cNvPr id="35754" name="Freeform 8">
                <a:extLst>
                  <a:ext uri="{FF2B5EF4-FFF2-40B4-BE49-F238E27FC236}">
                    <a16:creationId xmlns:a16="http://schemas.microsoft.com/office/drawing/2014/main" id="{AB43D5B2-DB58-474F-A055-5DEDE83FFA1D}"/>
                  </a:ext>
                </a:extLst>
              </p:cNvPr>
              <p:cNvSpPr>
                <a:spLocks/>
              </p:cNvSpPr>
              <p:nvPr/>
            </p:nvSpPr>
            <p:spPr bwMode="auto">
              <a:xfrm>
                <a:off x="2486" y="1115"/>
                <a:ext cx="1168" cy="1018"/>
              </a:xfrm>
              <a:custGeom>
                <a:avLst/>
                <a:gdLst>
                  <a:gd name="T0" fmla="*/ 267 w 4670"/>
                  <a:gd name="T1" fmla="*/ 255 h 4072"/>
                  <a:gd name="T2" fmla="*/ 245 w 4670"/>
                  <a:gd name="T3" fmla="*/ 227 h 4072"/>
                  <a:gd name="T4" fmla="*/ 225 w 4670"/>
                  <a:gd name="T5" fmla="*/ 216 h 4072"/>
                  <a:gd name="T6" fmla="*/ 0 w 4670"/>
                  <a:gd name="T7" fmla="*/ 7 h 4072"/>
                  <a:gd name="T8" fmla="*/ 11 w 4670"/>
                  <a:gd name="T9" fmla="*/ 0 h 4072"/>
                  <a:gd name="T10" fmla="*/ 292 w 4670"/>
                  <a:gd name="T11" fmla="*/ 242 h 4072"/>
                  <a:gd name="T12" fmla="*/ 267 w 4670"/>
                  <a:gd name="T13" fmla="*/ 255 h 4072"/>
                  <a:gd name="T14" fmla="*/ 0 60000 65536"/>
                  <a:gd name="T15" fmla="*/ 0 60000 65536"/>
                  <a:gd name="T16" fmla="*/ 0 60000 65536"/>
                  <a:gd name="T17" fmla="*/ 0 60000 65536"/>
                  <a:gd name="T18" fmla="*/ 0 60000 65536"/>
                  <a:gd name="T19" fmla="*/ 0 60000 65536"/>
                  <a:gd name="T20" fmla="*/ 0 60000 65536"/>
                  <a:gd name="T21" fmla="*/ 0 w 4670"/>
                  <a:gd name="T22" fmla="*/ 0 h 4072"/>
                  <a:gd name="T23" fmla="*/ 4670 w 4670"/>
                  <a:gd name="T24" fmla="*/ 4072 h 407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70" h="4072">
                    <a:moveTo>
                      <a:pt x="4263" y="4072"/>
                    </a:moveTo>
                    <a:lnTo>
                      <a:pt x="3910" y="3633"/>
                    </a:lnTo>
                    <a:lnTo>
                      <a:pt x="3598" y="3449"/>
                    </a:lnTo>
                    <a:lnTo>
                      <a:pt x="0" y="108"/>
                    </a:lnTo>
                    <a:lnTo>
                      <a:pt x="178" y="0"/>
                    </a:lnTo>
                    <a:lnTo>
                      <a:pt x="4670" y="3865"/>
                    </a:lnTo>
                    <a:lnTo>
                      <a:pt x="4263" y="4072"/>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5" name="Freeform 9">
                <a:extLst>
                  <a:ext uri="{FF2B5EF4-FFF2-40B4-BE49-F238E27FC236}">
                    <a16:creationId xmlns:a16="http://schemas.microsoft.com/office/drawing/2014/main" id="{29EA626A-82ED-4A7B-B920-DB9B90346501}"/>
                  </a:ext>
                </a:extLst>
              </p:cNvPr>
              <p:cNvSpPr>
                <a:spLocks/>
              </p:cNvSpPr>
              <p:nvPr/>
            </p:nvSpPr>
            <p:spPr bwMode="auto">
              <a:xfrm>
                <a:off x="2148" y="2081"/>
                <a:ext cx="1506" cy="1356"/>
              </a:xfrm>
              <a:custGeom>
                <a:avLst/>
                <a:gdLst>
                  <a:gd name="T0" fmla="*/ 376 w 6025"/>
                  <a:gd name="T1" fmla="*/ 0 h 5422"/>
                  <a:gd name="T2" fmla="*/ 0 w 6025"/>
                  <a:gd name="T3" fmla="*/ 190 h 5422"/>
                  <a:gd name="T4" fmla="*/ 0 w 6025"/>
                  <a:gd name="T5" fmla="*/ 190 h 5422"/>
                  <a:gd name="T6" fmla="*/ 0 w 6025"/>
                  <a:gd name="T7" fmla="*/ 193 h 5422"/>
                  <a:gd name="T8" fmla="*/ 0 w 6025"/>
                  <a:gd name="T9" fmla="*/ 196 h 5422"/>
                  <a:gd name="T10" fmla="*/ 0 w 6025"/>
                  <a:gd name="T11" fmla="*/ 200 h 5422"/>
                  <a:gd name="T12" fmla="*/ 1 w 6025"/>
                  <a:gd name="T13" fmla="*/ 204 h 5422"/>
                  <a:gd name="T14" fmla="*/ 2 w 6025"/>
                  <a:gd name="T15" fmla="*/ 209 h 5422"/>
                  <a:gd name="T16" fmla="*/ 4 w 6025"/>
                  <a:gd name="T17" fmla="*/ 213 h 5422"/>
                  <a:gd name="T18" fmla="*/ 6 w 6025"/>
                  <a:gd name="T19" fmla="*/ 218 h 5422"/>
                  <a:gd name="T20" fmla="*/ 9 w 6025"/>
                  <a:gd name="T21" fmla="*/ 223 h 5422"/>
                  <a:gd name="T22" fmla="*/ 12 w 6025"/>
                  <a:gd name="T23" fmla="*/ 227 h 5422"/>
                  <a:gd name="T24" fmla="*/ 15 w 6025"/>
                  <a:gd name="T25" fmla="*/ 232 h 5422"/>
                  <a:gd name="T26" fmla="*/ 14 w 6025"/>
                  <a:gd name="T27" fmla="*/ 232 h 5422"/>
                  <a:gd name="T28" fmla="*/ 31 w 6025"/>
                  <a:gd name="T29" fmla="*/ 254 h 5422"/>
                  <a:gd name="T30" fmla="*/ 53 w 6025"/>
                  <a:gd name="T31" fmla="*/ 276 h 5422"/>
                  <a:gd name="T32" fmla="*/ 80 w 6025"/>
                  <a:gd name="T33" fmla="*/ 297 h 5422"/>
                  <a:gd name="T34" fmla="*/ 112 w 6025"/>
                  <a:gd name="T35" fmla="*/ 315 h 5422"/>
                  <a:gd name="T36" fmla="*/ 147 w 6025"/>
                  <a:gd name="T37" fmla="*/ 330 h 5422"/>
                  <a:gd name="T38" fmla="*/ 185 w 6025"/>
                  <a:gd name="T39" fmla="*/ 338 h 5422"/>
                  <a:gd name="T40" fmla="*/ 225 w 6025"/>
                  <a:gd name="T41" fmla="*/ 339 h 5422"/>
                  <a:gd name="T42" fmla="*/ 267 w 6025"/>
                  <a:gd name="T43" fmla="*/ 332 h 5422"/>
                  <a:gd name="T44" fmla="*/ 309 w 6025"/>
                  <a:gd name="T45" fmla="*/ 314 h 5422"/>
                  <a:gd name="T46" fmla="*/ 352 w 6025"/>
                  <a:gd name="T47" fmla="*/ 284 h 5422"/>
                  <a:gd name="T48" fmla="*/ 353 w 6025"/>
                  <a:gd name="T49" fmla="*/ 284 h 5422"/>
                  <a:gd name="T50" fmla="*/ 354 w 6025"/>
                  <a:gd name="T51" fmla="*/ 282 h 5422"/>
                  <a:gd name="T52" fmla="*/ 357 w 6025"/>
                  <a:gd name="T53" fmla="*/ 280 h 5422"/>
                  <a:gd name="T54" fmla="*/ 360 w 6025"/>
                  <a:gd name="T55" fmla="*/ 277 h 5422"/>
                  <a:gd name="T56" fmla="*/ 363 w 6025"/>
                  <a:gd name="T57" fmla="*/ 274 h 5422"/>
                  <a:gd name="T58" fmla="*/ 367 w 6025"/>
                  <a:gd name="T59" fmla="*/ 270 h 5422"/>
                  <a:gd name="T60" fmla="*/ 370 w 6025"/>
                  <a:gd name="T61" fmla="*/ 266 h 5422"/>
                  <a:gd name="T62" fmla="*/ 373 w 6025"/>
                  <a:gd name="T63" fmla="*/ 262 h 5422"/>
                  <a:gd name="T64" fmla="*/ 375 w 6025"/>
                  <a:gd name="T65" fmla="*/ 259 h 5422"/>
                  <a:gd name="T66" fmla="*/ 376 w 6025"/>
                  <a:gd name="T67" fmla="*/ 255 h 5422"/>
                  <a:gd name="T68" fmla="*/ 376 w 6025"/>
                  <a:gd name="T69" fmla="*/ 0 h 542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25"/>
                  <a:gd name="T106" fmla="*/ 0 h 5422"/>
                  <a:gd name="T107" fmla="*/ 6025 w 6025"/>
                  <a:gd name="T108" fmla="*/ 5422 h 542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25" h="5422">
                    <a:moveTo>
                      <a:pt x="6025" y="0"/>
                    </a:moveTo>
                    <a:lnTo>
                      <a:pt x="0" y="3035"/>
                    </a:lnTo>
                    <a:lnTo>
                      <a:pt x="6" y="3032"/>
                    </a:lnTo>
                    <a:lnTo>
                      <a:pt x="0" y="3083"/>
                    </a:lnTo>
                    <a:lnTo>
                      <a:pt x="0" y="3140"/>
                    </a:lnTo>
                    <a:lnTo>
                      <a:pt x="6" y="3201"/>
                    </a:lnTo>
                    <a:lnTo>
                      <a:pt x="22" y="3268"/>
                    </a:lnTo>
                    <a:lnTo>
                      <a:pt x="41" y="3334"/>
                    </a:lnTo>
                    <a:lnTo>
                      <a:pt x="69" y="3407"/>
                    </a:lnTo>
                    <a:lnTo>
                      <a:pt x="101" y="3481"/>
                    </a:lnTo>
                    <a:lnTo>
                      <a:pt x="143" y="3557"/>
                    </a:lnTo>
                    <a:lnTo>
                      <a:pt x="187" y="3636"/>
                    </a:lnTo>
                    <a:lnTo>
                      <a:pt x="238" y="3716"/>
                    </a:lnTo>
                    <a:lnTo>
                      <a:pt x="226" y="3703"/>
                    </a:lnTo>
                    <a:lnTo>
                      <a:pt x="492" y="4056"/>
                    </a:lnTo>
                    <a:lnTo>
                      <a:pt x="848" y="4411"/>
                    </a:lnTo>
                    <a:lnTo>
                      <a:pt x="1284" y="4749"/>
                    </a:lnTo>
                    <a:lnTo>
                      <a:pt x="1789" y="5041"/>
                    </a:lnTo>
                    <a:lnTo>
                      <a:pt x="2348" y="5270"/>
                    </a:lnTo>
                    <a:lnTo>
                      <a:pt x="2955" y="5404"/>
                    </a:lnTo>
                    <a:lnTo>
                      <a:pt x="3600" y="5422"/>
                    </a:lnTo>
                    <a:lnTo>
                      <a:pt x="4267" y="5302"/>
                    </a:lnTo>
                    <a:lnTo>
                      <a:pt x="4948" y="5019"/>
                    </a:lnTo>
                    <a:lnTo>
                      <a:pt x="5634" y="4545"/>
                    </a:lnTo>
                    <a:lnTo>
                      <a:pt x="5644" y="4539"/>
                    </a:lnTo>
                    <a:lnTo>
                      <a:pt x="5673" y="4514"/>
                    </a:lnTo>
                    <a:lnTo>
                      <a:pt x="5710" y="4475"/>
                    </a:lnTo>
                    <a:lnTo>
                      <a:pt x="5761" y="4431"/>
                    </a:lnTo>
                    <a:lnTo>
                      <a:pt x="5815" y="4374"/>
                    </a:lnTo>
                    <a:lnTo>
                      <a:pt x="5873" y="4316"/>
                    </a:lnTo>
                    <a:lnTo>
                      <a:pt x="5927" y="4253"/>
                    </a:lnTo>
                    <a:lnTo>
                      <a:pt x="5971" y="4192"/>
                    </a:lnTo>
                    <a:lnTo>
                      <a:pt x="6006" y="4136"/>
                    </a:lnTo>
                    <a:lnTo>
                      <a:pt x="6025" y="4084"/>
                    </a:lnTo>
                    <a:lnTo>
                      <a:pt x="6025" y="0"/>
                    </a:lnTo>
                    <a:close/>
                  </a:path>
                </a:pathLst>
              </a:custGeom>
              <a:solidFill>
                <a:srgbClr val="9A9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6" name="Freeform 10">
                <a:extLst>
                  <a:ext uri="{FF2B5EF4-FFF2-40B4-BE49-F238E27FC236}">
                    <a16:creationId xmlns:a16="http://schemas.microsoft.com/office/drawing/2014/main" id="{1F2FD6BE-DAFE-4D73-993D-F6FBB0765D22}"/>
                  </a:ext>
                </a:extLst>
              </p:cNvPr>
              <p:cNvSpPr>
                <a:spLocks/>
              </p:cNvSpPr>
              <p:nvPr/>
            </p:nvSpPr>
            <p:spPr bwMode="auto">
              <a:xfrm>
                <a:off x="1465" y="1033"/>
                <a:ext cx="2092" cy="1826"/>
              </a:xfrm>
              <a:custGeom>
                <a:avLst/>
                <a:gdLst>
                  <a:gd name="T0" fmla="*/ 265 w 8364"/>
                  <a:gd name="T1" fmla="*/ 41 h 7304"/>
                  <a:gd name="T2" fmla="*/ 322 w 8364"/>
                  <a:gd name="T3" fmla="*/ 91 h 7304"/>
                  <a:gd name="T4" fmla="*/ 398 w 8364"/>
                  <a:gd name="T5" fmla="*/ 159 h 7304"/>
                  <a:gd name="T6" fmla="*/ 470 w 8364"/>
                  <a:gd name="T7" fmla="*/ 225 h 7304"/>
                  <a:gd name="T8" fmla="*/ 516 w 8364"/>
                  <a:gd name="T9" fmla="*/ 268 h 7304"/>
                  <a:gd name="T10" fmla="*/ 161 w 8364"/>
                  <a:gd name="T11" fmla="*/ 456 h 7304"/>
                  <a:gd name="T12" fmla="*/ 12 w 8364"/>
                  <a:gd name="T13" fmla="*/ 223 h 7304"/>
                  <a:gd name="T14" fmla="*/ 4 w 8364"/>
                  <a:gd name="T15" fmla="*/ 196 h 7304"/>
                  <a:gd name="T16" fmla="*/ 0 w 8364"/>
                  <a:gd name="T17" fmla="*/ 169 h 7304"/>
                  <a:gd name="T18" fmla="*/ 2 w 8364"/>
                  <a:gd name="T19" fmla="*/ 143 h 7304"/>
                  <a:gd name="T20" fmla="*/ 11 w 8364"/>
                  <a:gd name="T21" fmla="*/ 121 h 7304"/>
                  <a:gd name="T22" fmla="*/ 26 w 8364"/>
                  <a:gd name="T23" fmla="*/ 103 h 7304"/>
                  <a:gd name="T24" fmla="*/ 64 w 8364"/>
                  <a:gd name="T25" fmla="*/ 85 h 7304"/>
                  <a:gd name="T26" fmla="*/ 89 w 8364"/>
                  <a:gd name="T27" fmla="*/ 81 h 7304"/>
                  <a:gd name="T28" fmla="*/ 106 w 8364"/>
                  <a:gd name="T29" fmla="*/ 85 h 7304"/>
                  <a:gd name="T30" fmla="*/ 119 w 8364"/>
                  <a:gd name="T31" fmla="*/ 95 h 7304"/>
                  <a:gd name="T32" fmla="*/ 130 w 8364"/>
                  <a:gd name="T33" fmla="*/ 107 h 7304"/>
                  <a:gd name="T34" fmla="*/ 140 w 8364"/>
                  <a:gd name="T35" fmla="*/ 96 h 7304"/>
                  <a:gd name="T36" fmla="*/ 135 w 8364"/>
                  <a:gd name="T37" fmla="*/ 95 h 7304"/>
                  <a:gd name="T38" fmla="*/ 133 w 8364"/>
                  <a:gd name="T39" fmla="*/ 94 h 7304"/>
                  <a:gd name="T40" fmla="*/ 130 w 8364"/>
                  <a:gd name="T41" fmla="*/ 93 h 7304"/>
                  <a:gd name="T42" fmla="*/ 127 w 8364"/>
                  <a:gd name="T43" fmla="*/ 91 h 7304"/>
                  <a:gd name="T44" fmla="*/ 123 w 8364"/>
                  <a:gd name="T45" fmla="*/ 87 h 7304"/>
                  <a:gd name="T46" fmla="*/ 121 w 8364"/>
                  <a:gd name="T47" fmla="*/ 76 h 7304"/>
                  <a:gd name="T48" fmla="*/ 123 w 8364"/>
                  <a:gd name="T49" fmla="*/ 60 h 7304"/>
                  <a:gd name="T50" fmla="*/ 131 w 8364"/>
                  <a:gd name="T51" fmla="*/ 43 h 7304"/>
                  <a:gd name="T52" fmla="*/ 146 w 8364"/>
                  <a:gd name="T53" fmla="*/ 26 h 7304"/>
                  <a:gd name="T54" fmla="*/ 161 w 8364"/>
                  <a:gd name="T55" fmla="*/ 15 h 7304"/>
                  <a:gd name="T56" fmla="*/ 171 w 8364"/>
                  <a:gd name="T57" fmla="*/ 9 h 7304"/>
                  <a:gd name="T58" fmla="*/ 183 w 8364"/>
                  <a:gd name="T59" fmla="*/ 4 h 7304"/>
                  <a:gd name="T60" fmla="*/ 196 w 8364"/>
                  <a:gd name="T61" fmla="*/ 1 h 7304"/>
                  <a:gd name="T62" fmla="*/ 212 w 8364"/>
                  <a:gd name="T63" fmla="*/ 0 h 7304"/>
                  <a:gd name="T64" fmla="*/ 225 w 8364"/>
                  <a:gd name="T65" fmla="*/ 3 h 7304"/>
                  <a:gd name="T66" fmla="*/ 231 w 8364"/>
                  <a:gd name="T67" fmla="*/ 8 h 7304"/>
                  <a:gd name="T68" fmla="*/ 237 w 8364"/>
                  <a:gd name="T69" fmla="*/ 15 h 7304"/>
                  <a:gd name="T70" fmla="*/ 242 w 8364"/>
                  <a:gd name="T71" fmla="*/ 22 h 7304"/>
                  <a:gd name="T72" fmla="*/ 247 w 8364"/>
                  <a:gd name="T73" fmla="*/ 27 h 73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364"/>
                  <a:gd name="T112" fmla="*/ 0 h 7304"/>
                  <a:gd name="T113" fmla="*/ 8364 w 8364"/>
                  <a:gd name="T114" fmla="*/ 7304 h 73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364" h="7304">
                    <a:moveTo>
                      <a:pt x="3979" y="465"/>
                    </a:moveTo>
                    <a:lnTo>
                      <a:pt x="4230" y="652"/>
                    </a:lnTo>
                    <a:lnTo>
                      <a:pt x="4634" y="995"/>
                    </a:lnTo>
                    <a:lnTo>
                      <a:pt x="5154" y="1453"/>
                    </a:lnTo>
                    <a:lnTo>
                      <a:pt x="5746" y="1984"/>
                    </a:lnTo>
                    <a:lnTo>
                      <a:pt x="6366" y="2546"/>
                    </a:lnTo>
                    <a:lnTo>
                      <a:pt x="6969" y="3100"/>
                    </a:lnTo>
                    <a:lnTo>
                      <a:pt x="7515" y="3602"/>
                    </a:lnTo>
                    <a:lnTo>
                      <a:pt x="7958" y="4012"/>
                    </a:lnTo>
                    <a:lnTo>
                      <a:pt x="8256" y="4289"/>
                    </a:lnTo>
                    <a:lnTo>
                      <a:pt x="8364" y="4390"/>
                    </a:lnTo>
                    <a:lnTo>
                      <a:pt x="2577" y="7299"/>
                    </a:lnTo>
                    <a:lnTo>
                      <a:pt x="2577" y="7304"/>
                    </a:lnTo>
                    <a:lnTo>
                      <a:pt x="197" y="3558"/>
                    </a:lnTo>
                    <a:lnTo>
                      <a:pt x="118" y="3354"/>
                    </a:lnTo>
                    <a:lnTo>
                      <a:pt x="57" y="3137"/>
                    </a:lnTo>
                    <a:lnTo>
                      <a:pt x="15" y="2921"/>
                    </a:lnTo>
                    <a:lnTo>
                      <a:pt x="0" y="2705"/>
                    </a:lnTo>
                    <a:lnTo>
                      <a:pt x="6" y="2492"/>
                    </a:lnTo>
                    <a:lnTo>
                      <a:pt x="37" y="2290"/>
                    </a:lnTo>
                    <a:lnTo>
                      <a:pt x="95" y="2099"/>
                    </a:lnTo>
                    <a:lnTo>
                      <a:pt x="174" y="1927"/>
                    </a:lnTo>
                    <a:lnTo>
                      <a:pt x="282" y="1777"/>
                    </a:lnTo>
                    <a:lnTo>
                      <a:pt x="413" y="1653"/>
                    </a:lnTo>
                    <a:lnTo>
                      <a:pt x="746" y="1476"/>
                    </a:lnTo>
                    <a:lnTo>
                      <a:pt x="1020" y="1364"/>
                    </a:lnTo>
                    <a:lnTo>
                      <a:pt x="1246" y="1304"/>
                    </a:lnTo>
                    <a:lnTo>
                      <a:pt x="1426" y="1287"/>
                    </a:lnTo>
                    <a:lnTo>
                      <a:pt x="1576" y="1310"/>
                    </a:lnTo>
                    <a:lnTo>
                      <a:pt x="1697" y="1361"/>
                    </a:lnTo>
                    <a:lnTo>
                      <a:pt x="1801" y="1437"/>
                    </a:lnTo>
                    <a:lnTo>
                      <a:pt x="1897" y="1523"/>
                    </a:lnTo>
                    <a:lnTo>
                      <a:pt x="1986" y="1618"/>
                    </a:lnTo>
                    <a:lnTo>
                      <a:pt x="2081" y="1707"/>
                    </a:lnTo>
                    <a:lnTo>
                      <a:pt x="2301" y="1558"/>
                    </a:lnTo>
                    <a:lnTo>
                      <a:pt x="2240" y="1539"/>
                    </a:lnTo>
                    <a:lnTo>
                      <a:pt x="2193" y="1523"/>
                    </a:lnTo>
                    <a:lnTo>
                      <a:pt x="2161" y="1513"/>
                    </a:lnTo>
                    <a:lnTo>
                      <a:pt x="2135" y="1504"/>
                    </a:lnTo>
                    <a:lnTo>
                      <a:pt x="2117" y="1498"/>
                    </a:lnTo>
                    <a:lnTo>
                      <a:pt x="2097" y="1488"/>
                    </a:lnTo>
                    <a:lnTo>
                      <a:pt x="2081" y="1481"/>
                    </a:lnTo>
                    <a:lnTo>
                      <a:pt x="2059" y="1469"/>
                    </a:lnTo>
                    <a:lnTo>
                      <a:pt x="2034" y="1449"/>
                    </a:lnTo>
                    <a:lnTo>
                      <a:pt x="1995" y="1427"/>
                    </a:lnTo>
                    <a:lnTo>
                      <a:pt x="1958" y="1383"/>
                    </a:lnTo>
                    <a:lnTo>
                      <a:pt x="1935" y="1310"/>
                    </a:lnTo>
                    <a:lnTo>
                      <a:pt x="1929" y="1214"/>
                    </a:lnTo>
                    <a:lnTo>
                      <a:pt x="1938" y="1098"/>
                    </a:lnTo>
                    <a:lnTo>
                      <a:pt x="1970" y="963"/>
                    </a:lnTo>
                    <a:lnTo>
                      <a:pt x="2024" y="827"/>
                    </a:lnTo>
                    <a:lnTo>
                      <a:pt x="2100" y="681"/>
                    </a:lnTo>
                    <a:lnTo>
                      <a:pt x="2205" y="541"/>
                    </a:lnTo>
                    <a:lnTo>
                      <a:pt x="2336" y="407"/>
                    </a:lnTo>
                    <a:lnTo>
                      <a:pt x="2500" y="284"/>
                    </a:lnTo>
                    <a:lnTo>
                      <a:pt x="2577" y="232"/>
                    </a:lnTo>
                    <a:lnTo>
                      <a:pt x="2657" y="181"/>
                    </a:lnTo>
                    <a:lnTo>
                      <a:pt x="2739" y="134"/>
                    </a:lnTo>
                    <a:lnTo>
                      <a:pt x="2828" y="93"/>
                    </a:lnTo>
                    <a:lnTo>
                      <a:pt x="2920" y="58"/>
                    </a:lnTo>
                    <a:lnTo>
                      <a:pt x="3022" y="29"/>
                    </a:lnTo>
                    <a:lnTo>
                      <a:pt x="3133" y="10"/>
                    </a:lnTo>
                    <a:lnTo>
                      <a:pt x="3258" y="0"/>
                    </a:lnTo>
                    <a:lnTo>
                      <a:pt x="3394" y="0"/>
                    </a:lnTo>
                    <a:lnTo>
                      <a:pt x="3543" y="14"/>
                    </a:lnTo>
                    <a:lnTo>
                      <a:pt x="3594" y="41"/>
                    </a:lnTo>
                    <a:lnTo>
                      <a:pt x="3645" y="80"/>
                    </a:lnTo>
                    <a:lnTo>
                      <a:pt x="3692" y="127"/>
                    </a:lnTo>
                    <a:lnTo>
                      <a:pt x="3737" y="181"/>
                    </a:lnTo>
                    <a:lnTo>
                      <a:pt x="3781" y="239"/>
                    </a:lnTo>
                    <a:lnTo>
                      <a:pt x="3823" y="296"/>
                    </a:lnTo>
                    <a:lnTo>
                      <a:pt x="3864" y="350"/>
                    </a:lnTo>
                    <a:lnTo>
                      <a:pt x="3903" y="397"/>
                    </a:lnTo>
                    <a:lnTo>
                      <a:pt x="3943" y="436"/>
                    </a:lnTo>
                    <a:lnTo>
                      <a:pt x="3979" y="46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7" name="Freeform 11">
                <a:extLst>
                  <a:ext uri="{FF2B5EF4-FFF2-40B4-BE49-F238E27FC236}">
                    <a16:creationId xmlns:a16="http://schemas.microsoft.com/office/drawing/2014/main" id="{5FA0C524-5426-4F33-974E-246D54C1FEB8}"/>
                  </a:ext>
                </a:extLst>
              </p:cNvPr>
              <p:cNvSpPr>
                <a:spLocks/>
              </p:cNvSpPr>
              <p:nvPr/>
            </p:nvSpPr>
            <p:spPr bwMode="auto">
              <a:xfrm>
                <a:off x="1507" y="1652"/>
                <a:ext cx="784" cy="1137"/>
              </a:xfrm>
              <a:custGeom>
                <a:avLst/>
                <a:gdLst>
                  <a:gd name="T0" fmla="*/ 196 w 3137"/>
                  <a:gd name="T1" fmla="*/ 280 h 4548"/>
                  <a:gd name="T2" fmla="*/ 9 w 3137"/>
                  <a:gd name="T3" fmla="*/ 0 h 4548"/>
                  <a:gd name="T4" fmla="*/ 0 w 3137"/>
                  <a:gd name="T5" fmla="*/ 5 h 4548"/>
                  <a:gd name="T6" fmla="*/ 187 w 3137"/>
                  <a:gd name="T7" fmla="*/ 284 h 4548"/>
                  <a:gd name="T8" fmla="*/ 196 w 3137"/>
                  <a:gd name="T9" fmla="*/ 280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5"/>
                    </a:moveTo>
                    <a:lnTo>
                      <a:pt x="149" y="0"/>
                    </a:lnTo>
                    <a:lnTo>
                      <a:pt x="0" y="76"/>
                    </a:lnTo>
                    <a:lnTo>
                      <a:pt x="2990" y="4548"/>
                    </a:lnTo>
                    <a:lnTo>
                      <a:pt x="3137" y="4475"/>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8" name="Freeform 12">
                <a:extLst>
                  <a:ext uri="{FF2B5EF4-FFF2-40B4-BE49-F238E27FC236}">
                    <a16:creationId xmlns:a16="http://schemas.microsoft.com/office/drawing/2014/main" id="{A2A96280-BBF1-4E68-947E-52824129C88C}"/>
                  </a:ext>
                </a:extLst>
              </p:cNvPr>
              <p:cNvSpPr>
                <a:spLocks/>
              </p:cNvSpPr>
              <p:nvPr/>
            </p:nvSpPr>
            <p:spPr bwMode="auto">
              <a:xfrm>
                <a:off x="1527" y="1640"/>
                <a:ext cx="784" cy="1137"/>
              </a:xfrm>
              <a:custGeom>
                <a:avLst/>
                <a:gdLst>
                  <a:gd name="T0" fmla="*/ 196 w 3136"/>
                  <a:gd name="T1" fmla="*/ 280 h 4550"/>
                  <a:gd name="T2" fmla="*/ 9 w 3136"/>
                  <a:gd name="T3" fmla="*/ 0 h 4550"/>
                  <a:gd name="T4" fmla="*/ 0 w 3136"/>
                  <a:gd name="T5" fmla="*/ 5 h 4550"/>
                  <a:gd name="T6" fmla="*/ 187 w 3136"/>
                  <a:gd name="T7" fmla="*/ 284 h 4550"/>
                  <a:gd name="T8" fmla="*/ 196 w 3136"/>
                  <a:gd name="T9" fmla="*/ 280 h 4550"/>
                  <a:gd name="T10" fmla="*/ 0 60000 65536"/>
                  <a:gd name="T11" fmla="*/ 0 60000 65536"/>
                  <a:gd name="T12" fmla="*/ 0 60000 65536"/>
                  <a:gd name="T13" fmla="*/ 0 60000 65536"/>
                  <a:gd name="T14" fmla="*/ 0 60000 65536"/>
                  <a:gd name="T15" fmla="*/ 0 w 3136"/>
                  <a:gd name="T16" fmla="*/ 0 h 4550"/>
                  <a:gd name="T17" fmla="*/ 3136 w 3136"/>
                  <a:gd name="T18" fmla="*/ 4550 h 4550"/>
                </a:gdLst>
                <a:ahLst/>
                <a:cxnLst>
                  <a:cxn ang="T10">
                    <a:pos x="T0" y="T1"/>
                  </a:cxn>
                  <a:cxn ang="T11">
                    <a:pos x="T2" y="T3"/>
                  </a:cxn>
                  <a:cxn ang="T12">
                    <a:pos x="T4" y="T5"/>
                  </a:cxn>
                  <a:cxn ang="T13">
                    <a:pos x="T6" y="T7"/>
                  </a:cxn>
                  <a:cxn ang="T14">
                    <a:pos x="T8" y="T9"/>
                  </a:cxn>
                </a:cxnLst>
                <a:rect l="T15" t="T16" r="T17" b="T18"/>
                <a:pathLst>
                  <a:path w="3136" h="4550">
                    <a:moveTo>
                      <a:pt x="3136" y="4476"/>
                    </a:moveTo>
                    <a:lnTo>
                      <a:pt x="148" y="0"/>
                    </a:lnTo>
                    <a:lnTo>
                      <a:pt x="0" y="77"/>
                    </a:lnTo>
                    <a:lnTo>
                      <a:pt x="2989" y="4550"/>
                    </a:lnTo>
                    <a:lnTo>
                      <a:pt x="3136" y="4476"/>
                    </a:lnTo>
                    <a:close/>
                  </a:path>
                </a:pathLst>
              </a:custGeom>
              <a:solidFill>
                <a:srgbClr val="E144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9" name="Freeform 13">
                <a:extLst>
                  <a:ext uri="{FF2B5EF4-FFF2-40B4-BE49-F238E27FC236}">
                    <a16:creationId xmlns:a16="http://schemas.microsoft.com/office/drawing/2014/main" id="{C80FB8B3-071B-4CE2-B9BE-5DDCA1E08415}"/>
                  </a:ext>
                </a:extLst>
              </p:cNvPr>
              <p:cNvSpPr>
                <a:spLocks/>
              </p:cNvSpPr>
              <p:nvPr/>
            </p:nvSpPr>
            <p:spPr bwMode="auto">
              <a:xfrm>
                <a:off x="1566" y="1616"/>
                <a:ext cx="784" cy="1137"/>
              </a:xfrm>
              <a:custGeom>
                <a:avLst/>
                <a:gdLst>
                  <a:gd name="T0" fmla="*/ 196 w 3137"/>
                  <a:gd name="T1" fmla="*/ 279 h 4549"/>
                  <a:gd name="T2" fmla="*/ 9 w 3137"/>
                  <a:gd name="T3" fmla="*/ 0 h 4549"/>
                  <a:gd name="T4" fmla="*/ 0 w 3137"/>
                  <a:gd name="T5" fmla="*/ 4 h 4549"/>
                  <a:gd name="T6" fmla="*/ 187 w 3137"/>
                  <a:gd name="T7" fmla="*/ 284 h 4549"/>
                  <a:gd name="T8" fmla="*/ 196 w 3137"/>
                  <a:gd name="T9" fmla="*/ 279 h 4549"/>
                  <a:gd name="T10" fmla="*/ 0 60000 65536"/>
                  <a:gd name="T11" fmla="*/ 0 60000 65536"/>
                  <a:gd name="T12" fmla="*/ 0 60000 65536"/>
                  <a:gd name="T13" fmla="*/ 0 60000 65536"/>
                  <a:gd name="T14" fmla="*/ 0 60000 65536"/>
                  <a:gd name="T15" fmla="*/ 0 w 3137"/>
                  <a:gd name="T16" fmla="*/ 0 h 4549"/>
                  <a:gd name="T17" fmla="*/ 3137 w 3137"/>
                  <a:gd name="T18" fmla="*/ 4549 h 4549"/>
                </a:gdLst>
                <a:ahLst/>
                <a:cxnLst>
                  <a:cxn ang="T10">
                    <a:pos x="T0" y="T1"/>
                  </a:cxn>
                  <a:cxn ang="T11">
                    <a:pos x="T2" y="T3"/>
                  </a:cxn>
                  <a:cxn ang="T12">
                    <a:pos x="T4" y="T5"/>
                  </a:cxn>
                  <a:cxn ang="T13">
                    <a:pos x="T6" y="T7"/>
                  </a:cxn>
                  <a:cxn ang="T14">
                    <a:pos x="T8" y="T9"/>
                  </a:cxn>
                </a:cxnLst>
                <a:rect l="T15" t="T16" r="T17" b="T18"/>
                <a:pathLst>
                  <a:path w="3137" h="4549">
                    <a:moveTo>
                      <a:pt x="3137" y="4473"/>
                    </a:moveTo>
                    <a:lnTo>
                      <a:pt x="149" y="0"/>
                    </a:lnTo>
                    <a:lnTo>
                      <a:pt x="0" y="73"/>
                    </a:lnTo>
                    <a:lnTo>
                      <a:pt x="2988" y="4549"/>
                    </a:lnTo>
                    <a:lnTo>
                      <a:pt x="3137" y="4473"/>
                    </a:lnTo>
                    <a:close/>
                  </a:path>
                </a:pathLst>
              </a:custGeom>
              <a:solidFill>
                <a:srgbClr val="E24E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0" name="Freeform 14">
                <a:extLst>
                  <a:ext uri="{FF2B5EF4-FFF2-40B4-BE49-F238E27FC236}">
                    <a16:creationId xmlns:a16="http://schemas.microsoft.com/office/drawing/2014/main" id="{4752FC47-7BF2-4340-A777-45ABA425C428}"/>
                  </a:ext>
                </a:extLst>
              </p:cNvPr>
              <p:cNvSpPr>
                <a:spLocks/>
              </p:cNvSpPr>
              <p:nvPr/>
            </p:nvSpPr>
            <p:spPr bwMode="auto">
              <a:xfrm>
                <a:off x="1546" y="1628"/>
                <a:ext cx="785" cy="1137"/>
              </a:xfrm>
              <a:custGeom>
                <a:avLst/>
                <a:gdLst>
                  <a:gd name="T0" fmla="*/ 196 w 3137"/>
                  <a:gd name="T1" fmla="*/ 280 h 4548"/>
                  <a:gd name="T2" fmla="*/ 9 w 3137"/>
                  <a:gd name="T3" fmla="*/ 0 h 4548"/>
                  <a:gd name="T4" fmla="*/ 0 w 3137"/>
                  <a:gd name="T5" fmla="*/ 5 h 4548"/>
                  <a:gd name="T6" fmla="*/ 187 w 3137"/>
                  <a:gd name="T7" fmla="*/ 284 h 4548"/>
                  <a:gd name="T8" fmla="*/ 196 w 3137"/>
                  <a:gd name="T9" fmla="*/ 280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2"/>
                    </a:moveTo>
                    <a:lnTo>
                      <a:pt x="149" y="0"/>
                    </a:lnTo>
                    <a:lnTo>
                      <a:pt x="0" y="74"/>
                    </a:lnTo>
                    <a:lnTo>
                      <a:pt x="2988" y="4548"/>
                    </a:lnTo>
                    <a:lnTo>
                      <a:pt x="3137" y="4472"/>
                    </a:lnTo>
                    <a:close/>
                  </a:path>
                </a:pathLst>
              </a:custGeom>
              <a:solidFill>
                <a:srgbClr val="E24A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1" name="Freeform 15">
                <a:extLst>
                  <a:ext uri="{FF2B5EF4-FFF2-40B4-BE49-F238E27FC236}">
                    <a16:creationId xmlns:a16="http://schemas.microsoft.com/office/drawing/2014/main" id="{0DF8159E-DA24-457E-A482-A506BE72FDCA}"/>
                  </a:ext>
                </a:extLst>
              </p:cNvPr>
              <p:cNvSpPr>
                <a:spLocks/>
              </p:cNvSpPr>
              <p:nvPr/>
            </p:nvSpPr>
            <p:spPr bwMode="auto">
              <a:xfrm>
                <a:off x="1586" y="1603"/>
                <a:ext cx="784" cy="1137"/>
              </a:xfrm>
              <a:custGeom>
                <a:avLst/>
                <a:gdLst>
                  <a:gd name="T0" fmla="*/ 196 w 3136"/>
                  <a:gd name="T1" fmla="*/ 280 h 4548"/>
                  <a:gd name="T2" fmla="*/ 10 w 3136"/>
                  <a:gd name="T3" fmla="*/ 0 h 4548"/>
                  <a:gd name="T4" fmla="*/ 0 w 3136"/>
                  <a:gd name="T5" fmla="*/ 5 h 4548"/>
                  <a:gd name="T6" fmla="*/ 187 w 3136"/>
                  <a:gd name="T7" fmla="*/ 284 h 4548"/>
                  <a:gd name="T8" fmla="*/ 196 w 3136"/>
                  <a:gd name="T9" fmla="*/ 280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5"/>
                    </a:moveTo>
                    <a:lnTo>
                      <a:pt x="150" y="0"/>
                    </a:lnTo>
                    <a:lnTo>
                      <a:pt x="0" y="76"/>
                    </a:lnTo>
                    <a:lnTo>
                      <a:pt x="2987" y="4548"/>
                    </a:lnTo>
                    <a:lnTo>
                      <a:pt x="3136" y="4475"/>
                    </a:lnTo>
                    <a:close/>
                  </a:path>
                </a:pathLst>
              </a:custGeom>
              <a:solidFill>
                <a:srgbClr val="E353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2" name="Freeform 16">
                <a:extLst>
                  <a:ext uri="{FF2B5EF4-FFF2-40B4-BE49-F238E27FC236}">
                    <a16:creationId xmlns:a16="http://schemas.microsoft.com/office/drawing/2014/main" id="{43C22B6B-4615-43EB-B6E7-E610FF1698C7}"/>
                  </a:ext>
                </a:extLst>
              </p:cNvPr>
              <p:cNvSpPr>
                <a:spLocks/>
              </p:cNvSpPr>
              <p:nvPr/>
            </p:nvSpPr>
            <p:spPr bwMode="auto">
              <a:xfrm>
                <a:off x="1606" y="1591"/>
                <a:ext cx="784" cy="1137"/>
              </a:xfrm>
              <a:custGeom>
                <a:avLst/>
                <a:gdLst>
                  <a:gd name="T0" fmla="*/ 196 w 3137"/>
                  <a:gd name="T1" fmla="*/ 280 h 4549"/>
                  <a:gd name="T2" fmla="*/ 9 w 3137"/>
                  <a:gd name="T3" fmla="*/ 0 h 4549"/>
                  <a:gd name="T4" fmla="*/ 0 w 3137"/>
                  <a:gd name="T5" fmla="*/ 4 h 4549"/>
                  <a:gd name="T6" fmla="*/ 187 w 3137"/>
                  <a:gd name="T7" fmla="*/ 284 h 4549"/>
                  <a:gd name="T8" fmla="*/ 196 w 3137"/>
                  <a:gd name="T9" fmla="*/ 280 h 4549"/>
                  <a:gd name="T10" fmla="*/ 0 60000 65536"/>
                  <a:gd name="T11" fmla="*/ 0 60000 65536"/>
                  <a:gd name="T12" fmla="*/ 0 60000 65536"/>
                  <a:gd name="T13" fmla="*/ 0 60000 65536"/>
                  <a:gd name="T14" fmla="*/ 0 60000 65536"/>
                  <a:gd name="T15" fmla="*/ 0 w 3137"/>
                  <a:gd name="T16" fmla="*/ 0 h 4549"/>
                  <a:gd name="T17" fmla="*/ 3137 w 3137"/>
                  <a:gd name="T18" fmla="*/ 4549 h 4549"/>
                </a:gdLst>
                <a:ahLst/>
                <a:cxnLst>
                  <a:cxn ang="T10">
                    <a:pos x="T0" y="T1"/>
                  </a:cxn>
                  <a:cxn ang="T11">
                    <a:pos x="T2" y="T3"/>
                  </a:cxn>
                  <a:cxn ang="T12">
                    <a:pos x="T4" y="T5"/>
                  </a:cxn>
                  <a:cxn ang="T13">
                    <a:pos x="T6" y="T7"/>
                  </a:cxn>
                  <a:cxn ang="T14">
                    <a:pos x="T8" y="T9"/>
                  </a:cxn>
                </a:cxnLst>
                <a:rect l="T15" t="T16" r="T17" b="T18"/>
                <a:pathLst>
                  <a:path w="3137" h="4549">
                    <a:moveTo>
                      <a:pt x="3137" y="4475"/>
                    </a:moveTo>
                    <a:lnTo>
                      <a:pt x="150" y="0"/>
                    </a:lnTo>
                    <a:lnTo>
                      <a:pt x="0" y="73"/>
                    </a:lnTo>
                    <a:lnTo>
                      <a:pt x="2988" y="4549"/>
                    </a:lnTo>
                    <a:lnTo>
                      <a:pt x="3137" y="4475"/>
                    </a:lnTo>
                    <a:close/>
                  </a:path>
                </a:pathLst>
              </a:custGeom>
              <a:solidFill>
                <a:srgbClr val="E358D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3" name="Freeform 17">
                <a:extLst>
                  <a:ext uri="{FF2B5EF4-FFF2-40B4-BE49-F238E27FC236}">
                    <a16:creationId xmlns:a16="http://schemas.microsoft.com/office/drawing/2014/main" id="{30ED7380-3C5A-4C94-896C-D255F772246D}"/>
                  </a:ext>
                </a:extLst>
              </p:cNvPr>
              <p:cNvSpPr>
                <a:spLocks/>
              </p:cNvSpPr>
              <p:nvPr/>
            </p:nvSpPr>
            <p:spPr bwMode="auto">
              <a:xfrm>
                <a:off x="1626" y="1579"/>
                <a:ext cx="784" cy="1137"/>
              </a:xfrm>
              <a:custGeom>
                <a:avLst/>
                <a:gdLst>
                  <a:gd name="T0" fmla="*/ 196 w 3137"/>
                  <a:gd name="T1" fmla="*/ 280 h 4548"/>
                  <a:gd name="T2" fmla="*/ 9 w 3137"/>
                  <a:gd name="T3" fmla="*/ 0 h 4548"/>
                  <a:gd name="T4" fmla="*/ 0 w 3137"/>
                  <a:gd name="T5" fmla="*/ 5 h 4548"/>
                  <a:gd name="T6" fmla="*/ 187 w 3137"/>
                  <a:gd name="T7" fmla="*/ 284 h 4548"/>
                  <a:gd name="T8" fmla="*/ 196 w 3137"/>
                  <a:gd name="T9" fmla="*/ 280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2"/>
                    </a:moveTo>
                    <a:lnTo>
                      <a:pt x="147" y="0"/>
                    </a:lnTo>
                    <a:lnTo>
                      <a:pt x="0" y="74"/>
                    </a:lnTo>
                    <a:lnTo>
                      <a:pt x="2988" y="4548"/>
                    </a:lnTo>
                    <a:lnTo>
                      <a:pt x="3137" y="4472"/>
                    </a:lnTo>
                    <a:close/>
                  </a:path>
                </a:pathLst>
              </a:custGeom>
              <a:solidFill>
                <a:srgbClr val="E45E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4" name="Freeform 18">
                <a:extLst>
                  <a:ext uri="{FF2B5EF4-FFF2-40B4-BE49-F238E27FC236}">
                    <a16:creationId xmlns:a16="http://schemas.microsoft.com/office/drawing/2014/main" id="{E6ADC52F-FBC7-4B21-A6DE-3526669193EB}"/>
                  </a:ext>
                </a:extLst>
              </p:cNvPr>
              <p:cNvSpPr>
                <a:spLocks/>
              </p:cNvSpPr>
              <p:nvPr/>
            </p:nvSpPr>
            <p:spPr bwMode="auto">
              <a:xfrm>
                <a:off x="1646" y="1566"/>
                <a:ext cx="784" cy="1138"/>
              </a:xfrm>
              <a:custGeom>
                <a:avLst/>
                <a:gdLst>
                  <a:gd name="T0" fmla="*/ 196 w 3136"/>
                  <a:gd name="T1" fmla="*/ 280 h 4548"/>
                  <a:gd name="T2" fmla="*/ 9 w 3136"/>
                  <a:gd name="T3" fmla="*/ 0 h 4548"/>
                  <a:gd name="T4" fmla="*/ 0 w 3136"/>
                  <a:gd name="T5" fmla="*/ 5 h 4548"/>
                  <a:gd name="T6" fmla="*/ 187 w 3136"/>
                  <a:gd name="T7" fmla="*/ 285 h 4548"/>
                  <a:gd name="T8" fmla="*/ 196 w 3136"/>
                  <a:gd name="T9" fmla="*/ 280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6"/>
                    </a:moveTo>
                    <a:lnTo>
                      <a:pt x="146" y="0"/>
                    </a:lnTo>
                    <a:lnTo>
                      <a:pt x="0" y="76"/>
                    </a:lnTo>
                    <a:lnTo>
                      <a:pt x="2988" y="4548"/>
                    </a:lnTo>
                    <a:lnTo>
                      <a:pt x="3136" y="4476"/>
                    </a:lnTo>
                    <a:close/>
                  </a:path>
                </a:pathLst>
              </a:custGeom>
              <a:solidFill>
                <a:srgbClr val="E664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5" name="Freeform 19">
                <a:extLst>
                  <a:ext uri="{FF2B5EF4-FFF2-40B4-BE49-F238E27FC236}">
                    <a16:creationId xmlns:a16="http://schemas.microsoft.com/office/drawing/2014/main" id="{7145F0D5-1BC9-4891-8C4F-84EB684F4A03}"/>
                  </a:ext>
                </a:extLst>
              </p:cNvPr>
              <p:cNvSpPr>
                <a:spLocks/>
              </p:cNvSpPr>
              <p:nvPr/>
            </p:nvSpPr>
            <p:spPr bwMode="auto">
              <a:xfrm>
                <a:off x="1666" y="1555"/>
                <a:ext cx="784" cy="1137"/>
              </a:xfrm>
              <a:custGeom>
                <a:avLst/>
                <a:gdLst>
                  <a:gd name="T0" fmla="*/ 196 w 3137"/>
                  <a:gd name="T1" fmla="*/ 280 h 4548"/>
                  <a:gd name="T2" fmla="*/ 9 w 3137"/>
                  <a:gd name="T3" fmla="*/ 0 h 4548"/>
                  <a:gd name="T4" fmla="*/ 0 w 3137"/>
                  <a:gd name="T5" fmla="*/ 5 h 4548"/>
                  <a:gd name="T6" fmla="*/ 187 w 3137"/>
                  <a:gd name="T7" fmla="*/ 284 h 4548"/>
                  <a:gd name="T8" fmla="*/ 196 w 3137"/>
                  <a:gd name="T9" fmla="*/ 280 h 4548"/>
                  <a:gd name="T10" fmla="*/ 0 60000 65536"/>
                  <a:gd name="T11" fmla="*/ 0 60000 65536"/>
                  <a:gd name="T12" fmla="*/ 0 60000 65536"/>
                  <a:gd name="T13" fmla="*/ 0 60000 65536"/>
                  <a:gd name="T14" fmla="*/ 0 60000 65536"/>
                  <a:gd name="T15" fmla="*/ 0 w 3137"/>
                  <a:gd name="T16" fmla="*/ 0 h 4548"/>
                  <a:gd name="T17" fmla="*/ 3137 w 3137"/>
                  <a:gd name="T18" fmla="*/ 4548 h 4548"/>
                </a:gdLst>
                <a:ahLst/>
                <a:cxnLst>
                  <a:cxn ang="T10">
                    <a:pos x="T0" y="T1"/>
                  </a:cxn>
                  <a:cxn ang="T11">
                    <a:pos x="T2" y="T3"/>
                  </a:cxn>
                  <a:cxn ang="T12">
                    <a:pos x="T4" y="T5"/>
                  </a:cxn>
                  <a:cxn ang="T13">
                    <a:pos x="T6" y="T7"/>
                  </a:cxn>
                  <a:cxn ang="T14">
                    <a:pos x="T8" y="T9"/>
                  </a:cxn>
                </a:cxnLst>
                <a:rect l="T15" t="T16" r="T17" b="T18"/>
                <a:pathLst>
                  <a:path w="3137" h="4548">
                    <a:moveTo>
                      <a:pt x="3137" y="4475"/>
                    </a:moveTo>
                    <a:lnTo>
                      <a:pt x="147" y="0"/>
                    </a:lnTo>
                    <a:lnTo>
                      <a:pt x="0" y="72"/>
                    </a:lnTo>
                    <a:lnTo>
                      <a:pt x="2988" y="4548"/>
                    </a:lnTo>
                    <a:lnTo>
                      <a:pt x="3137" y="4475"/>
                    </a:lnTo>
                    <a:close/>
                  </a:path>
                </a:pathLst>
              </a:custGeom>
              <a:solidFill>
                <a:srgbClr val="E769D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6" name="Freeform 20">
                <a:extLst>
                  <a:ext uri="{FF2B5EF4-FFF2-40B4-BE49-F238E27FC236}">
                    <a16:creationId xmlns:a16="http://schemas.microsoft.com/office/drawing/2014/main" id="{46C478F8-41BF-41FE-B5A1-60103AE5D78E}"/>
                  </a:ext>
                </a:extLst>
              </p:cNvPr>
              <p:cNvSpPr>
                <a:spLocks/>
              </p:cNvSpPr>
              <p:nvPr/>
            </p:nvSpPr>
            <p:spPr bwMode="auto">
              <a:xfrm>
                <a:off x="1685" y="1543"/>
                <a:ext cx="785" cy="1137"/>
              </a:xfrm>
              <a:custGeom>
                <a:avLst/>
                <a:gdLst>
                  <a:gd name="T0" fmla="*/ 197 w 3136"/>
                  <a:gd name="T1" fmla="*/ 280 h 4548"/>
                  <a:gd name="T2" fmla="*/ 9 w 3136"/>
                  <a:gd name="T3" fmla="*/ 0 h 4548"/>
                  <a:gd name="T4" fmla="*/ 0 w 3136"/>
                  <a:gd name="T5" fmla="*/ 5 h 4548"/>
                  <a:gd name="T6" fmla="*/ 187 w 3136"/>
                  <a:gd name="T7" fmla="*/ 284 h 4548"/>
                  <a:gd name="T8" fmla="*/ 197 w 3136"/>
                  <a:gd name="T9" fmla="*/ 280 h 4548"/>
                  <a:gd name="T10" fmla="*/ 0 60000 65536"/>
                  <a:gd name="T11" fmla="*/ 0 60000 65536"/>
                  <a:gd name="T12" fmla="*/ 0 60000 65536"/>
                  <a:gd name="T13" fmla="*/ 0 60000 65536"/>
                  <a:gd name="T14" fmla="*/ 0 60000 65536"/>
                  <a:gd name="T15" fmla="*/ 0 w 3136"/>
                  <a:gd name="T16" fmla="*/ 0 h 4548"/>
                  <a:gd name="T17" fmla="*/ 3136 w 3136"/>
                  <a:gd name="T18" fmla="*/ 4548 h 4548"/>
                </a:gdLst>
                <a:ahLst/>
                <a:cxnLst>
                  <a:cxn ang="T10">
                    <a:pos x="T0" y="T1"/>
                  </a:cxn>
                  <a:cxn ang="T11">
                    <a:pos x="T2" y="T3"/>
                  </a:cxn>
                  <a:cxn ang="T12">
                    <a:pos x="T4" y="T5"/>
                  </a:cxn>
                  <a:cxn ang="T13">
                    <a:pos x="T6" y="T7"/>
                  </a:cxn>
                  <a:cxn ang="T14">
                    <a:pos x="T8" y="T9"/>
                  </a:cxn>
                </a:cxnLst>
                <a:rect l="T15" t="T16" r="T17" b="T18"/>
                <a:pathLst>
                  <a:path w="3136" h="4548">
                    <a:moveTo>
                      <a:pt x="3136" y="4472"/>
                    </a:moveTo>
                    <a:lnTo>
                      <a:pt x="146" y="0"/>
                    </a:lnTo>
                    <a:lnTo>
                      <a:pt x="0" y="73"/>
                    </a:lnTo>
                    <a:lnTo>
                      <a:pt x="2987" y="4548"/>
                    </a:lnTo>
                    <a:lnTo>
                      <a:pt x="3136" y="4472"/>
                    </a:lnTo>
                    <a:close/>
                  </a:path>
                </a:pathLst>
              </a:custGeom>
              <a:solidFill>
                <a:srgbClr val="E76ED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7" name="Freeform 21">
                <a:extLst>
                  <a:ext uri="{FF2B5EF4-FFF2-40B4-BE49-F238E27FC236}">
                    <a16:creationId xmlns:a16="http://schemas.microsoft.com/office/drawing/2014/main" id="{4D1E624D-8BAB-49BF-AD0E-2919660B5EC9}"/>
                  </a:ext>
                </a:extLst>
              </p:cNvPr>
              <p:cNvSpPr>
                <a:spLocks/>
              </p:cNvSpPr>
              <p:nvPr/>
            </p:nvSpPr>
            <p:spPr bwMode="auto">
              <a:xfrm>
                <a:off x="1705" y="1530"/>
                <a:ext cx="785" cy="1137"/>
              </a:xfrm>
              <a:custGeom>
                <a:avLst/>
                <a:gdLst>
                  <a:gd name="T0" fmla="*/ 196 w 3138"/>
                  <a:gd name="T1" fmla="*/ 280 h 4549"/>
                  <a:gd name="T2" fmla="*/ 9 w 3138"/>
                  <a:gd name="T3" fmla="*/ 0 h 4549"/>
                  <a:gd name="T4" fmla="*/ 0 w 3138"/>
                  <a:gd name="T5" fmla="*/ 5 h 4549"/>
                  <a:gd name="T6" fmla="*/ 187 w 3138"/>
                  <a:gd name="T7" fmla="*/ 284 h 4549"/>
                  <a:gd name="T8" fmla="*/ 196 w 3138"/>
                  <a:gd name="T9" fmla="*/ 280 h 4549"/>
                  <a:gd name="T10" fmla="*/ 0 60000 65536"/>
                  <a:gd name="T11" fmla="*/ 0 60000 65536"/>
                  <a:gd name="T12" fmla="*/ 0 60000 65536"/>
                  <a:gd name="T13" fmla="*/ 0 60000 65536"/>
                  <a:gd name="T14" fmla="*/ 0 60000 65536"/>
                  <a:gd name="T15" fmla="*/ 0 w 3138"/>
                  <a:gd name="T16" fmla="*/ 0 h 4549"/>
                  <a:gd name="T17" fmla="*/ 3138 w 3138"/>
                  <a:gd name="T18" fmla="*/ 4549 h 4549"/>
                </a:gdLst>
                <a:ahLst/>
                <a:cxnLst>
                  <a:cxn ang="T10">
                    <a:pos x="T0" y="T1"/>
                  </a:cxn>
                  <a:cxn ang="T11">
                    <a:pos x="T2" y="T3"/>
                  </a:cxn>
                  <a:cxn ang="T12">
                    <a:pos x="T4" y="T5"/>
                  </a:cxn>
                  <a:cxn ang="T13">
                    <a:pos x="T6" y="T7"/>
                  </a:cxn>
                  <a:cxn ang="T14">
                    <a:pos x="T8" y="T9"/>
                  </a:cxn>
                </a:cxnLst>
                <a:rect l="T15" t="T16" r="T17" b="T18"/>
                <a:pathLst>
                  <a:path w="3138" h="4549">
                    <a:moveTo>
                      <a:pt x="3138" y="4475"/>
                    </a:moveTo>
                    <a:lnTo>
                      <a:pt x="147" y="0"/>
                    </a:lnTo>
                    <a:lnTo>
                      <a:pt x="0" y="76"/>
                    </a:lnTo>
                    <a:lnTo>
                      <a:pt x="2988" y="4549"/>
                    </a:lnTo>
                    <a:lnTo>
                      <a:pt x="3138" y="4475"/>
                    </a:lnTo>
                    <a:close/>
                  </a:path>
                </a:pathLst>
              </a:custGeom>
              <a:solidFill>
                <a:srgbClr val="E773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8" name="Freeform 22">
                <a:extLst>
                  <a:ext uri="{FF2B5EF4-FFF2-40B4-BE49-F238E27FC236}">
                    <a16:creationId xmlns:a16="http://schemas.microsoft.com/office/drawing/2014/main" id="{433EAA3C-9140-40ED-B164-DF3126D17514}"/>
                  </a:ext>
                </a:extLst>
              </p:cNvPr>
              <p:cNvSpPr>
                <a:spLocks/>
              </p:cNvSpPr>
              <p:nvPr/>
            </p:nvSpPr>
            <p:spPr bwMode="auto">
              <a:xfrm>
                <a:off x="1725" y="1518"/>
                <a:ext cx="785" cy="1137"/>
              </a:xfrm>
              <a:custGeom>
                <a:avLst/>
                <a:gdLst>
                  <a:gd name="T0" fmla="*/ 196 w 3138"/>
                  <a:gd name="T1" fmla="*/ 280 h 4549"/>
                  <a:gd name="T2" fmla="*/ 9 w 3138"/>
                  <a:gd name="T3" fmla="*/ 0 h 4549"/>
                  <a:gd name="T4" fmla="*/ 0 w 3138"/>
                  <a:gd name="T5" fmla="*/ 4 h 4549"/>
                  <a:gd name="T6" fmla="*/ 187 w 3138"/>
                  <a:gd name="T7" fmla="*/ 284 h 4549"/>
                  <a:gd name="T8" fmla="*/ 196 w 3138"/>
                  <a:gd name="T9" fmla="*/ 280 h 4549"/>
                  <a:gd name="T10" fmla="*/ 0 60000 65536"/>
                  <a:gd name="T11" fmla="*/ 0 60000 65536"/>
                  <a:gd name="T12" fmla="*/ 0 60000 65536"/>
                  <a:gd name="T13" fmla="*/ 0 60000 65536"/>
                  <a:gd name="T14" fmla="*/ 0 60000 65536"/>
                  <a:gd name="T15" fmla="*/ 0 w 3138"/>
                  <a:gd name="T16" fmla="*/ 0 h 4549"/>
                  <a:gd name="T17" fmla="*/ 3138 w 3138"/>
                  <a:gd name="T18" fmla="*/ 4549 h 4549"/>
                </a:gdLst>
                <a:ahLst/>
                <a:cxnLst>
                  <a:cxn ang="T10">
                    <a:pos x="T0" y="T1"/>
                  </a:cxn>
                  <a:cxn ang="T11">
                    <a:pos x="T2" y="T3"/>
                  </a:cxn>
                  <a:cxn ang="T12">
                    <a:pos x="T4" y="T5"/>
                  </a:cxn>
                  <a:cxn ang="T13">
                    <a:pos x="T6" y="T7"/>
                  </a:cxn>
                  <a:cxn ang="T14">
                    <a:pos x="T8" y="T9"/>
                  </a:cxn>
                </a:cxnLst>
                <a:rect l="T15" t="T16" r="T17" b="T18"/>
                <a:pathLst>
                  <a:path w="3138" h="4549">
                    <a:moveTo>
                      <a:pt x="3138" y="4475"/>
                    </a:moveTo>
                    <a:lnTo>
                      <a:pt x="147" y="0"/>
                    </a:lnTo>
                    <a:lnTo>
                      <a:pt x="0" y="74"/>
                    </a:lnTo>
                    <a:lnTo>
                      <a:pt x="2988" y="4549"/>
                    </a:lnTo>
                    <a:lnTo>
                      <a:pt x="3138" y="447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69" name="Freeform 23">
                <a:extLst>
                  <a:ext uri="{FF2B5EF4-FFF2-40B4-BE49-F238E27FC236}">
                    <a16:creationId xmlns:a16="http://schemas.microsoft.com/office/drawing/2014/main" id="{BFBCC65A-D01E-40FC-AADF-78DBCBD9A2BB}"/>
                  </a:ext>
                </a:extLst>
              </p:cNvPr>
              <p:cNvSpPr>
                <a:spLocks/>
              </p:cNvSpPr>
              <p:nvPr/>
            </p:nvSpPr>
            <p:spPr bwMode="auto">
              <a:xfrm>
                <a:off x="1983" y="1426"/>
                <a:ext cx="944" cy="1054"/>
              </a:xfrm>
              <a:custGeom>
                <a:avLst/>
                <a:gdLst>
                  <a:gd name="T0" fmla="*/ 177 w 3779"/>
                  <a:gd name="T1" fmla="*/ 213 h 4217"/>
                  <a:gd name="T2" fmla="*/ 219 w 3779"/>
                  <a:gd name="T3" fmla="*/ 263 h 4217"/>
                  <a:gd name="T4" fmla="*/ 236 w 3779"/>
                  <a:gd name="T5" fmla="*/ 255 h 4217"/>
                  <a:gd name="T6" fmla="*/ 13 w 3779"/>
                  <a:gd name="T7" fmla="*/ 0 h 4217"/>
                  <a:gd name="T8" fmla="*/ 0 w 3779"/>
                  <a:gd name="T9" fmla="*/ 8 h 4217"/>
                  <a:gd name="T10" fmla="*/ 81 w 3779"/>
                  <a:gd name="T11" fmla="*/ 100 h 4217"/>
                  <a:gd name="T12" fmla="*/ 81 w 3779"/>
                  <a:gd name="T13" fmla="*/ 102 h 4217"/>
                  <a:gd name="T14" fmla="*/ 82 w 3779"/>
                  <a:gd name="T15" fmla="*/ 105 h 4217"/>
                  <a:gd name="T16" fmla="*/ 83 w 3779"/>
                  <a:gd name="T17" fmla="*/ 108 h 4217"/>
                  <a:gd name="T18" fmla="*/ 84 w 3779"/>
                  <a:gd name="T19" fmla="*/ 111 h 4217"/>
                  <a:gd name="T20" fmla="*/ 85 w 3779"/>
                  <a:gd name="T21" fmla="*/ 114 h 4217"/>
                  <a:gd name="T22" fmla="*/ 87 w 3779"/>
                  <a:gd name="T23" fmla="*/ 117 h 4217"/>
                  <a:gd name="T24" fmla="*/ 89 w 3779"/>
                  <a:gd name="T25" fmla="*/ 119 h 4217"/>
                  <a:gd name="T26" fmla="*/ 91 w 3779"/>
                  <a:gd name="T27" fmla="*/ 122 h 4217"/>
                  <a:gd name="T28" fmla="*/ 94 w 3779"/>
                  <a:gd name="T29" fmla="*/ 124 h 4217"/>
                  <a:gd name="T30" fmla="*/ 97 w 3779"/>
                  <a:gd name="T31" fmla="*/ 125 h 4217"/>
                  <a:gd name="T32" fmla="*/ 101 w 3779"/>
                  <a:gd name="T33" fmla="*/ 128 h 4217"/>
                  <a:gd name="T34" fmla="*/ 104 w 3779"/>
                  <a:gd name="T35" fmla="*/ 131 h 4217"/>
                  <a:gd name="T36" fmla="*/ 107 w 3779"/>
                  <a:gd name="T37" fmla="*/ 133 h 4217"/>
                  <a:gd name="T38" fmla="*/ 109 w 3779"/>
                  <a:gd name="T39" fmla="*/ 135 h 4217"/>
                  <a:gd name="T40" fmla="*/ 112 w 3779"/>
                  <a:gd name="T41" fmla="*/ 137 h 4217"/>
                  <a:gd name="T42" fmla="*/ 114 w 3779"/>
                  <a:gd name="T43" fmla="*/ 139 h 4217"/>
                  <a:gd name="T44" fmla="*/ 116 w 3779"/>
                  <a:gd name="T45" fmla="*/ 141 h 4217"/>
                  <a:gd name="T46" fmla="*/ 119 w 3779"/>
                  <a:gd name="T47" fmla="*/ 143 h 4217"/>
                  <a:gd name="T48" fmla="*/ 121 w 3779"/>
                  <a:gd name="T49" fmla="*/ 145 h 4217"/>
                  <a:gd name="T50" fmla="*/ 123 w 3779"/>
                  <a:gd name="T51" fmla="*/ 148 h 4217"/>
                  <a:gd name="T52" fmla="*/ 125 w 3779"/>
                  <a:gd name="T53" fmla="*/ 150 h 4217"/>
                  <a:gd name="T54" fmla="*/ 128 w 3779"/>
                  <a:gd name="T55" fmla="*/ 154 h 4217"/>
                  <a:gd name="T56" fmla="*/ 130 w 3779"/>
                  <a:gd name="T57" fmla="*/ 157 h 4217"/>
                  <a:gd name="T58" fmla="*/ 133 w 3779"/>
                  <a:gd name="T59" fmla="*/ 161 h 4217"/>
                  <a:gd name="T60" fmla="*/ 136 w 3779"/>
                  <a:gd name="T61" fmla="*/ 165 h 4217"/>
                  <a:gd name="T62" fmla="*/ 139 w 3779"/>
                  <a:gd name="T63" fmla="*/ 169 h 4217"/>
                  <a:gd name="T64" fmla="*/ 142 w 3779"/>
                  <a:gd name="T65" fmla="*/ 172 h 4217"/>
                  <a:gd name="T66" fmla="*/ 144 w 3779"/>
                  <a:gd name="T67" fmla="*/ 175 h 4217"/>
                  <a:gd name="T68" fmla="*/ 146 w 3779"/>
                  <a:gd name="T69" fmla="*/ 178 h 4217"/>
                  <a:gd name="T70" fmla="*/ 148 w 3779"/>
                  <a:gd name="T71" fmla="*/ 179 h 4217"/>
                  <a:gd name="T72" fmla="*/ 150 w 3779"/>
                  <a:gd name="T73" fmla="*/ 181 h 4217"/>
                  <a:gd name="T74" fmla="*/ 151 w 3779"/>
                  <a:gd name="T75" fmla="*/ 182 h 4217"/>
                  <a:gd name="T76" fmla="*/ 153 w 3779"/>
                  <a:gd name="T77" fmla="*/ 184 h 4217"/>
                  <a:gd name="T78" fmla="*/ 155 w 3779"/>
                  <a:gd name="T79" fmla="*/ 186 h 4217"/>
                  <a:gd name="T80" fmla="*/ 157 w 3779"/>
                  <a:gd name="T81" fmla="*/ 188 h 4217"/>
                  <a:gd name="T82" fmla="*/ 159 w 3779"/>
                  <a:gd name="T83" fmla="*/ 191 h 4217"/>
                  <a:gd name="T84" fmla="*/ 161 w 3779"/>
                  <a:gd name="T85" fmla="*/ 193 h 4217"/>
                  <a:gd name="T86" fmla="*/ 162 w 3779"/>
                  <a:gd name="T87" fmla="*/ 196 h 4217"/>
                  <a:gd name="T88" fmla="*/ 164 w 3779"/>
                  <a:gd name="T89" fmla="*/ 199 h 4217"/>
                  <a:gd name="T90" fmla="*/ 165 w 3779"/>
                  <a:gd name="T91" fmla="*/ 202 h 4217"/>
                  <a:gd name="T92" fmla="*/ 166 w 3779"/>
                  <a:gd name="T93" fmla="*/ 205 h 4217"/>
                  <a:gd name="T94" fmla="*/ 167 w 3779"/>
                  <a:gd name="T95" fmla="*/ 207 h 4217"/>
                  <a:gd name="T96" fmla="*/ 169 w 3779"/>
                  <a:gd name="T97" fmla="*/ 208 h 4217"/>
                  <a:gd name="T98" fmla="*/ 170 w 3779"/>
                  <a:gd name="T99" fmla="*/ 209 h 4217"/>
                  <a:gd name="T100" fmla="*/ 171 w 3779"/>
                  <a:gd name="T101" fmla="*/ 210 h 4217"/>
                  <a:gd name="T102" fmla="*/ 172 w 3779"/>
                  <a:gd name="T103" fmla="*/ 211 h 4217"/>
                  <a:gd name="T104" fmla="*/ 174 w 3779"/>
                  <a:gd name="T105" fmla="*/ 211 h 4217"/>
                  <a:gd name="T106" fmla="*/ 175 w 3779"/>
                  <a:gd name="T107" fmla="*/ 212 h 4217"/>
                  <a:gd name="T108" fmla="*/ 176 w 3779"/>
                  <a:gd name="T109" fmla="*/ 212 h 4217"/>
                  <a:gd name="T110" fmla="*/ 177 w 3779"/>
                  <a:gd name="T111" fmla="*/ 213 h 42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79"/>
                  <a:gd name="T169" fmla="*/ 0 h 4217"/>
                  <a:gd name="T170" fmla="*/ 3779 w 3779"/>
                  <a:gd name="T171" fmla="*/ 4217 h 42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79" h="4217">
                    <a:moveTo>
                      <a:pt x="2839" y="3403"/>
                    </a:moveTo>
                    <a:lnTo>
                      <a:pt x="3513" y="4217"/>
                    </a:lnTo>
                    <a:lnTo>
                      <a:pt x="3779" y="4084"/>
                    </a:lnTo>
                    <a:lnTo>
                      <a:pt x="204" y="0"/>
                    </a:lnTo>
                    <a:lnTo>
                      <a:pt x="0" y="136"/>
                    </a:lnTo>
                    <a:lnTo>
                      <a:pt x="1298" y="1605"/>
                    </a:lnTo>
                    <a:lnTo>
                      <a:pt x="1303" y="1639"/>
                    </a:lnTo>
                    <a:lnTo>
                      <a:pt x="1316" y="1681"/>
                    </a:lnTo>
                    <a:lnTo>
                      <a:pt x="1329" y="1725"/>
                    </a:lnTo>
                    <a:lnTo>
                      <a:pt x="1348" y="1774"/>
                    </a:lnTo>
                    <a:lnTo>
                      <a:pt x="1370" y="1821"/>
                    </a:lnTo>
                    <a:lnTo>
                      <a:pt x="1399" y="1869"/>
                    </a:lnTo>
                    <a:lnTo>
                      <a:pt x="1431" y="1913"/>
                    </a:lnTo>
                    <a:lnTo>
                      <a:pt x="1465" y="1955"/>
                    </a:lnTo>
                    <a:lnTo>
                      <a:pt x="1507" y="1987"/>
                    </a:lnTo>
                    <a:lnTo>
                      <a:pt x="1551" y="2009"/>
                    </a:lnTo>
                    <a:lnTo>
                      <a:pt x="1612" y="2056"/>
                    </a:lnTo>
                    <a:lnTo>
                      <a:pt x="1663" y="2098"/>
                    </a:lnTo>
                    <a:lnTo>
                      <a:pt x="1710" y="2132"/>
                    </a:lnTo>
                    <a:lnTo>
                      <a:pt x="1755" y="2164"/>
                    </a:lnTo>
                    <a:lnTo>
                      <a:pt x="1793" y="2196"/>
                    </a:lnTo>
                    <a:lnTo>
                      <a:pt x="1831" y="2228"/>
                    </a:lnTo>
                    <a:lnTo>
                      <a:pt x="1867" y="2260"/>
                    </a:lnTo>
                    <a:lnTo>
                      <a:pt x="1901" y="2291"/>
                    </a:lnTo>
                    <a:lnTo>
                      <a:pt x="1933" y="2326"/>
                    </a:lnTo>
                    <a:lnTo>
                      <a:pt x="1968" y="2365"/>
                    </a:lnTo>
                    <a:lnTo>
                      <a:pt x="2003" y="2409"/>
                    </a:lnTo>
                    <a:lnTo>
                      <a:pt x="2044" y="2460"/>
                    </a:lnTo>
                    <a:lnTo>
                      <a:pt x="2088" y="2520"/>
                    </a:lnTo>
                    <a:lnTo>
                      <a:pt x="2137" y="2581"/>
                    </a:lnTo>
                    <a:lnTo>
                      <a:pt x="2181" y="2644"/>
                    </a:lnTo>
                    <a:lnTo>
                      <a:pt x="2228" y="2704"/>
                    </a:lnTo>
                    <a:lnTo>
                      <a:pt x="2270" y="2758"/>
                    </a:lnTo>
                    <a:lnTo>
                      <a:pt x="2311" y="2806"/>
                    </a:lnTo>
                    <a:lnTo>
                      <a:pt x="2343" y="2848"/>
                    </a:lnTo>
                    <a:lnTo>
                      <a:pt x="2372" y="2873"/>
                    </a:lnTo>
                    <a:lnTo>
                      <a:pt x="2397" y="2895"/>
                    </a:lnTo>
                    <a:lnTo>
                      <a:pt x="2426" y="2920"/>
                    </a:lnTo>
                    <a:lnTo>
                      <a:pt x="2454" y="2949"/>
                    </a:lnTo>
                    <a:lnTo>
                      <a:pt x="2486" y="2981"/>
                    </a:lnTo>
                    <a:lnTo>
                      <a:pt x="2517" y="3016"/>
                    </a:lnTo>
                    <a:lnTo>
                      <a:pt x="2546" y="3051"/>
                    </a:lnTo>
                    <a:lnTo>
                      <a:pt x="2578" y="3093"/>
                    </a:lnTo>
                    <a:lnTo>
                      <a:pt x="2603" y="3137"/>
                    </a:lnTo>
                    <a:lnTo>
                      <a:pt x="2626" y="3182"/>
                    </a:lnTo>
                    <a:lnTo>
                      <a:pt x="2645" y="3233"/>
                    </a:lnTo>
                    <a:lnTo>
                      <a:pt x="2664" y="3277"/>
                    </a:lnTo>
                    <a:lnTo>
                      <a:pt x="2682" y="3312"/>
                    </a:lnTo>
                    <a:lnTo>
                      <a:pt x="2702" y="3337"/>
                    </a:lnTo>
                    <a:lnTo>
                      <a:pt x="2721" y="3353"/>
                    </a:lnTo>
                    <a:lnTo>
                      <a:pt x="2740" y="3366"/>
                    </a:lnTo>
                    <a:lnTo>
                      <a:pt x="2760" y="3375"/>
                    </a:lnTo>
                    <a:lnTo>
                      <a:pt x="2782" y="3381"/>
                    </a:lnTo>
                    <a:lnTo>
                      <a:pt x="2800" y="3388"/>
                    </a:lnTo>
                    <a:lnTo>
                      <a:pt x="2819" y="3395"/>
                    </a:lnTo>
                    <a:lnTo>
                      <a:pt x="2839" y="3403"/>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0" name="Freeform 24">
                <a:extLst>
                  <a:ext uri="{FF2B5EF4-FFF2-40B4-BE49-F238E27FC236}">
                    <a16:creationId xmlns:a16="http://schemas.microsoft.com/office/drawing/2014/main" id="{BC962A9E-006B-4986-87C9-74FA59B9EEE6}"/>
                  </a:ext>
                </a:extLst>
              </p:cNvPr>
              <p:cNvSpPr>
                <a:spLocks/>
              </p:cNvSpPr>
              <p:nvPr/>
            </p:nvSpPr>
            <p:spPr bwMode="auto">
              <a:xfrm>
                <a:off x="1625" y="1975"/>
                <a:ext cx="624" cy="864"/>
              </a:xfrm>
              <a:custGeom>
                <a:avLst/>
                <a:gdLst>
                  <a:gd name="T0" fmla="*/ 131 w 2495"/>
                  <a:gd name="T1" fmla="*/ 216 h 3458"/>
                  <a:gd name="T2" fmla="*/ 40 w 2495"/>
                  <a:gd name="T3" fmla="*/ 73 h 3458"/>
                  <a:gd name="T4" fmla="*/ 40 w 2495"/>
                  <a:gd name="T5" fmla="*/ 73 h 3458"/>
                  <a:gd name="T6" fmla="*/ 39 w 2495"/>
                  <a:gd name="T7" fmla="*/ 72 h 3458"/>
                  <a:gd name="T8" fmla="*/ 39 w 2495"/>
                  <a:gd name="T9" fmla="*/ 72 h 3458"/>
                  <a:gd name="T10" fmla="*/ 39 w 2495"/>
                  <a:gd name="T11" fmla="*/ 71 h 3458"/>
                  <a:gd name="T12" fmla="*/ 39 w 2495"/>
                  <a:gd name="T13" fmla="*/ 71 h 3458"/>
                  <a:gd name="T14" fmla="*/ 39 w 2495"/>
                  <a:gd name="T15" fmla="*/ 70 h 3458"/>
                  <a:gd name="T16" fmla="*/ 39 w 2495"/>
                  <a:gd name="T17" fmla="*/ 70 h 3458"/>
                  <a:gd name="T18" fmla="*/ 40 w 2495"/>
                  <a:gd name="T19" fmla="*/ 70 h 3458"/>
                  <a:gd name="T20" fmla="*/ 40 w 2495"/>
                  <a:gd name="T21" fmla="*/ 70 h 3458"/>
                  <a:gd name="T22" fmla="*/ 40 w 2495"/>
                  <a:gd name="T23" fmla="*/ 69 h 3458"/>
                  <a:gd name="T24" fmla="*/ 41 w 2495"/>
                  <a:gd name="T25" fmla="*/ 69 h 3458"/>
                  <a:gd name="T26" fmla="*/ 42 w 2495"/>
                  <a:gd name="T27" fmla="*/ 68 h 3458"/>
                  <a:gd name="T28" fmla="*/ 43 w 2495"/>
                  <a:gd name="T29" fmla="*/ 67 h 3458"/>
                  <a:gd name="T30" fmla="*/ 44 w 2495"/>
                  <a:gd name="T31" fmla="*/ 66 h 3458"/>
                  <a:gd name="T32" fmla="*/ 45 w 2495"/>
                  <a:gd name="T33" fmla="*/ 65 h 3458"/>
                  <a:gd name="T34" fmla="*/ 46 w 2495"/>
                  <a:gd name="T35" fmla="*/ 64 h 3458"/>
                  <a:gd name="T36" fmla="*/ 47 w 2495"/>
                  <a:gd name="T37" fmla="*/ 63 h 3458"/>
                  <a:gd name="T38" fmla="*/ 48 w 2495"/>
                  <a:gd name="T39" fmla="*/ 63 h 3458"/>
                  <a:gd name="T40" fmla="*/ 49 w 2495"/>
                  <a:gd name="T41" fmla="*/ 62 h 3458"/>
                  <a:gd name="T42" fmla="*/ 49 w 2495"/>
                  <a:gd name="T43" fmla="*/ 62 h 3458"/>
                  <a:gd name="T44" fmla="*/ 50 w 2495"/>
                  <a:gd name="T45" fmla="*/ 61 h 3458"/>
                  <a:gd name="T46" fmla="*/ 50 w 2495"/>
                  <a:gd name="T47" fmla="*/ 61 h 3458"/>
                  <a:gd name="T48" fmla="*/ 51 w 2495"/>
                  <a:gd name="T49" fmla="*/ 60 h 3458"/>
                  <a:gd name="T50" fmla="*/ 51 w 2495"/>
                  <a:gd name="T51" fmla="*/ 60 h 3458"/>
                  <a:gd name="T52" fmla="*/ 52 w 2495"/>
                  <a:gd name="T53" fmla="*/ 59 h 3458"/>
                  <a:gd name="T54" fmla="*/ 52 w 2495"/>
                  <a:gd name="T55" fmla="*/ 58 h 3458"/>
                  <a:gd name="T56" fmla="*/ 52 w 2495"/>
                  <a:gd name="T57" fmla="*/ 58 h 3458"/>
                  <a:gd name="T58" fmla="*/ 52 w 2495"/>
                  <a:gd name="T59" fmla="*/ 57 h 3458"/>
                  <a:gd name="T60" fmla="*/ 52 w 2495"/>
                  <a:gd name="T61" fmla="*/ 57 h 3458"/>
                  <a:gd name="T62" fmla="*/ 51 w 2495"/>
                  <a:gd name="T63" fmla="*/ 56 h 3458"/>
                  <a:gd name="T64" fmla="*/ 50 w 2495"/>
                  <a:gd name="T65" fmla="*/ 56 h 3458"/>
                  <a:gd name="T66" fmla="*/ 50 w 2495"/>
                  <a:gd name="T67" fmla="*/ 56 h 3458"/>
                  <a:gd name="T68" fmla="*/ 49 w 2495"/>
                  <a:gd name="T69" fmla="*/ 56 h 3458"/>
                  <a:gd name="T70" fmla="*/ 48 w 2495"/>
                  <a:gd name="T71" fmla="*/ 56 h 3458"/>
                  <a:gd name="T72" fmla="*/ 47 w 2495"/>
                  <a:gd name="T73" fmla="*/ 57 h 3458"/>
                  <a:gd name="T74" fmla="*/ 46 w 2495"/>
                  <a:gd name="T75" fmla="*/ 58 h 3458"/>
                  <a:gd name="T76" fmla="*/ 45 w 2495"/>
                  <a:gd name="T77" fmla="*/ 58 h 3458"/>
                  <a:gd name="T78" fmla="*/ 44 w 2495"/>
                  <a:gd name="T79" fmla="*/ 59 h 3458"/>
                  <a:gd name="T80" fmla="*/ 43 w 2495"/>
                  <a:gd name="T81" fmla="*/ 60 h 3458"/>
                  <a:gd name="T82" fmla="*/ 42 w 2495"/>
                  <a:gd name="T83" fmla="*/ 61 h 3458"/>
                  <a:gd name="T84" fmla="*/ 41 w 2495"/>
                  <a:gd name="T85" fmla="*/ 62 h 3458"/>
                  <a:gd name="T86" fmla="*/ 40 w 2495"/>
                  <a:gd name="T87" fmla="*/ 62 h 3458"/>
                  <a:gd name="T88" fmla="*/ 39 w 2495"/>
                  <a:gd name="T89" fmla="*/ 63 h 3458"/>
                  <a:gd name="T90" fmla="*/ 38 w 2495"/>
                  <a:gd name="T91" fmla="*/ 64 h 3458"/>
                  <a:gd name="T92" fmla="*/ 37 w 2495"/>
                  <a:gd name="T93" fmla="*/ 64 h 3458"/>
                  <a:gd name="T94" fmla="*/ 37 w 2495"/>
                  <a:gd name="T95" fmla="*/ 65 h 3458"/>
                  <a:gd name="T96" fmla="*/ 36 w 2495"/>
                  <a:gd name="T97" fmla="*/ 65 h 3458"/>
                  <a:gd name="T98" fmla="*/ 35 w 2495"/>
                  <a:gd name="T99" fmla="*/ 65 h 3458"/>
                  <a:gd name="T100" fmla="*/ 35 w 2495"/>
                  <a:gd name="T101" fmla="*/ 65 h 3458"/>
                  <a:gd name="T102" fmla="*/ 34 w 2495"/>
                  <a:gd name="T103" fmla="*/ 64 h 3458"/>
                  <a:gd name="T104" fmla="*/ 0 w 2495"/>
                  <a:gd name="T105" fmla="*/ 11 h 3458"/>
                  <a:gd name="T106" fmla="*/ 20 w 2495"/>
                  <a:gd name="T107" fmla="*/ 0 h 3458"/>
                  <a:gd name="T108" fmla="*/ 156 w 2495"/>
                  <a:gd name="T109" fmla="*/ 203 h 3458"/>
                  <a:gd name="T110" fmla="*/ 131 w 2495"/>
                  <a:gd name="T111" fmla="*/ 216 h 34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95"/>
                  <a:gd name="T169" fmla="*/ 0 h 3458"/>
                  <a:gd name="T170" fmla="*/ 2495 w 2495"/>
                  <a:gd name="T171" fmla="*/ 3458 h 34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95" h="3458">
                    <a:moveTo>
                      <a:pt x="2092" y="3458"/>
                    </a:moveTo>
                    <a:lnTo>
                      <a:pt x="636" y="1173"/>
                    </a:lnTo>
                    <a:lnTo>
                      <a:pt x="630" y="1163"/>
                    </a:lnTo>
                    <a:lnTo>
                      <a:pt x="626" y="1157"/>
                    </a:lnTo>
                    <a:lnTo>
                      <a:pt x="623" y="1148"/>
                    </a:lnTo>
                    <a:lnTo>
                      <a:pt x="623" y="1141"/>
                    </a:lnTo>
                    <a:lnTo>
                      <a:pt x="623" y="1135"/>
                    </a:lnTo>
                    <a:lnTo>
                      <a:pt x="623" y="1128"/>
                    </a:lnTo>
                    <a:lnTo>
                      <a:pt x="626" y="1125"/>
                    </a:lnTo>
                    <a:lnTo>
                      <a:pt x="630" y="1119"/>
                    </a:lnTo>
                    <a:lnTo>
                      <a:pt x="633" y="1116"/>
                    </a:lnTo>
                    <a:lnTo>
                      <a:pt x="636" y="1113"/>
                    </a:lnTo>
                    <a:lnTo>
                      <a:pt x="648" y="1099"/>
                    </a:lnTo>
                    <a:lnTo>
                      <a:pt x="665" y="1087"/>
                    </a:lnTo>
                    <a:lnTo>
                      <a:pt x="684" y="1074"/>
                    </a:lnTo>
                    <a:lnTo>
                      <a:pt x="699" y="1059"/>
                    </a:lnTo>
                    <a:lnTo>
                      <a:pt x="719" y="1045"/>
                    </a:lnTo>
                    <a:lnTo>
                      <a:pt x="738" y="1030"/>
                    </a:lnTo>
                    <a:lnTo>
                      <a:pt x="753" y="1017"/>
                    </a:lnTo>
                    <a:lnTo>
                      <a:pt x="766" y="1008"/>
                    </a:lnTo>
                    <a:lnTo>
                      <a:pt x="780" y="995"/>
                    </a:lnTo>
                    <a:lnTo>
                      <a:pt x="788" y="988"/>
                    </a:lnTo>
                    <a:lnTo>
                      <a:pt x="795" y="983"/>
                    </a:lnTo>
                    <a:lnTo>
                      <a:pt x="805" y="973"/>
                    </a:lnTo>
                    <a:lnTo>
                      <a:pt x="810" y="966"/>
                    </a:lnTo>
                    <a:lnTo>
                      <a:pt x="817" y="957"/>
                    </a:lnTo>
                    <a:lnTo>
                      <a:pt x="824" y="947"/>
                    </a:lnTo>
                    <a:lnTo>
                      <a:pt x="827" y="937"/>
                    </a:lnTo>
                    <a:lnTo>
                      <a:pt x="830" y="928"/>
                    </a:lnTo>
                    <a:lnTo>
                      <a:pt x="830" y="919"/>
                    </a:lnTo>
                    <a:lnTo>
                      <a:pt x="824" y="912"/>
                    </a:lnTo>
                    <a:lnTo>
                      <a:pt x="817" y="903"/>
                    </a:lnTo>
                    <a:lnTo>
                      <a:pt x="805" y="897"/>
                    </a:lnTo>
                    <a:lnTo>
                      <a:pt x="795" y="897"/>
                    </a:lnTo>
                    <a:lnTo>
                      <a:pt x="782" y="900"/>
                    </a:lnTo>
                    <a:lnTo>
                      <a:pt x="766" y="906"/>
                    </a:lnTo>
                    <a:lnTo>
                      <a:pt x="753" y="915"/>
                    </a:lnTo>
                    <a:lnTo>
                      <a:pt x="738" y="925"/>
                    </a:lnTo>
                    <a:lnTo>
                      <a:pt x="722" y="937"/>
                    </a:lnTo>
                    <a:lnTo>
                      <a:pt x="702" y="951"/>
                    </a:lnTo>
                    <a:lnTo>
                      <a:pt x="687" y="963"/>
                    </a:lnTo>
                    <a:lnTo>
                      <a:pt x="672" y="976"/>
                    </a:lnTo>
                    <a:lnTo>
                      <a:pt x="655" y="988"/>
                    </a:lnTo>
                    <a:lnTo>
                      <a:pt x="640" y="1001"/>
                    </a:lnTo>
                    <a:lnTo>
                      <a:pt x="623" y="1014"/>
                    </a:lnTo>
                    <a:lnTo>
                      <a:pt x="608" y="1027"/>
                    </a:lnTo>
                    <a:lnTo>
                      <a:pt x="594" y="1033"/>
                    </a:lnTo>
                    <a:lnTo>
                      <a:pt x="586" y="1040"/>
                    </a:lnTo>
                    <a:lnTo>
                      <a:pt x="572" y="1042"/>
                    </a:lnTo>
                    <a:lnTo>
                      <a:pt x="562" y="1042"/>
                    </a:lnTo>
                    <a:lnTo>
                      <a:pt x="554" y="1040"/>
                    </a:lnTo>
                    <a:lnTo>
                      <a:pt x="547" y="1030"/>
                    </a:lnTo>
                    <a:lnTo>
                      <a:pt x="0" y="172"/>
                    </a:lnTo>
                    <a:lnTo>
                      <a:pt x="319" y="0"/>
                    </a:lnTo>
                    <a:lnTo>
                      <a:pt x="2495" y="3255"/>
                    </a:lnTo>
                    <a:lnTo>
                      <a:pt x="2092" y="3458"/>
                    </a:lnTo>
                    <a:close/>
                  </a:path>
                </a:pathLst>
              </a:custGeom>
              <a:solidFill>
                <a:srgbClr val="C1C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1" name="Freeform 25">
                <a:extLst>
                  <a:ext uri="{FF2B5EF4-FFF2-40B4-BE49-F238E27FC236}">
                    <a16:creationId xmlns:a16="http://schemas.microsoft.com/office/drawing/2014/main" id="{FB0467C2-1CE3-4C5D-9172-014345E4D58A}"/>
                  </a:ext>
                </a:extLst>
              </p:cNvPr>
              <p:cNvSpPr>
                <a:spLocks/>
              </p:cNvSpPr>
              <p:nvPr/>
            </p:nvSpPr>
            <p:spPr bwMode="auto">
              <a:xfrm>
                <a:off x="1651" y="1970"/>
                <a:ext cx="117" cy="162"/>
              </a:xfrm>
              <a:custGeom>
                <a:avLst/>
                <a:gdLst>
                  <a:gd name="T0" fmla="*/ 15 w 467"/>
                  <a:gd name="T1" fmla="*/ 33 h 649"/>
                  <a:gd name="T2" fmla="*/ 17 w 467"/>
                  <a:gd name="T3" fmla="*/ 35 h 649"/>
                  <a:gd name="T4" fmla="*/ 18 w 467"/>
                  <a:gd name="T5" fmla="*/ 37 h 649"/>
                  <a:gd name="T6" fmla="*/ 19 w 467"/>
                  <a:gd name="T7" fmla="*/ 38 h 649"/>
                  <a:gd name="T8" fmla="*/ 21 w 467"/>
                  <a:gd name="T9" fmla="*/ 39 h 649"/>
                  <a:gd name="T10" fmla="*/ 22 w 467"/>
                  <a:gd name="T11" fmla="*/ 40 h 649"/>
                  <a:gd name="T12" fmla="*/ 23 w 467"/>
                  <a:gd name="T13" fmla="*/ 40 h 649"/>
                  <a:gd name="T14" fmla="*/ 24 w 467"/>
                  <a:gd name="T15" fmla="*/ 40 h 649"/>
                  <a:gd name="T16" fmla="*/ 25 w 467"/>
                  <a:gd name="T17" fmla="*/ 40 h 649"/>
                  <a:gd name="T18" fmla="*/ 26 w 467"/>
                  <a:gd name="T19" fmla="*/ 40 h 649"/>
                  <a:gd name="T20" fmla="*/ 27 w 467"/>
                  <a:gd name="T21" fmla="*/ 39 h 649"/>
                  <a:gd name="T22" fmla="*/ 29 w 467"/>
                  <a:gd name="T23" fmla="*/ 38 h 649"/>
                  <a:gd name="T24" fmla="*/ 29 w 467"/>
                  <a:gd name="T25" fmla="*/ 37 h 649"/>
                  <a:gd name="T26" fmla="*/ 29 w 467"/>
                  <a:gd name="T27" fmla="*/ 35 h 649"/>
                  <a:gd name="T28" fmla="*/ 29 w 467"/>
                  <a:gd name="T29" fmla="*/ 33 h 649"/>
                  <a:gd name="T30" fmla="*/ 28 w 467"/>
                  <a:gd name="T31" fmla="*/ 31 h 649"/>
                  <a:gd name="T32" fmla="*/ 27 w 467"/>
                  <a:gd name="T33" fmla="*/ 29 h 649"/>
                  <a:gd name="T34" fmla="*/ 26 w 467"/>
                  <a:gd name="T35" fmla="*/ 27 h 649"/>
                  <a:gd name="T36" fmla="*/ 25 w 467"/>
                  <a:gd name="T37" fmla="*/ 25 h 649"/>
                  <a:gd name="T38" fmla="*/ 24 w 467"/>
                  <a:gd name="T39" fmla="*/ 24 h 649"/>
                  <a:gd name="T40" fmla="*/ 23 w 467"/>
                  <a:gd name="T41" fmla="*/ 23 h 649"/>
                  <a:gd name="T42" fmla="*/ 22 w 467"/>
                  <a:gd name="T43" fmla="*/ 21 h 649"/>
                  <a:gd name="T44" fmla="*/ 20 w 467"/>
                  <a:gd name="T45" fmla="*/ 19 h 649"/>
                  <a:gd name="T46" fmla="*/ 19 w 467"/>
                  <a:gd name="T47" fmla="*/ 17 h 649"/>
                  <a:gd name="T48" fmla="*/ 17 w 467"/>
                  <a:gd name="T49" fmla="*/ 14 h 649"/>
                  <a:gd name="T50" fmla="*/ 15 w 467"/>
                  <a:gd name="T51" fmla="*/ 12 h 649"/>
                  <a:gd name="T52" fmla="*/ 14 w 467"/>
                  <a:gd name="T53" fmla="*/ 9 h 649"/>
                  <a:gd name="T54" fmla="*/ 12 w 467"/>
                  <a:gd name="T55" fmla="*/ 7 h 649"/>
                  <a:gd name="T56" fmla="*/ 11 w 467"/>
                  <a:gd name="T57" fmla="*/ 5 h 649"/>
                  <a:gd name="T58" fmla="*/ 10 w 467"/>
                  <a:gd name="T59" fmla="*/ 4 h 649"/>
                  <a:gd name="T60" fmla="*/ 10 w 467"/>
                  <a:gd name="T61" fmla="*/ 3 h 649"/>
                  <a:gd name="T62" fmla="*/ 9 w 467"/>
                  <a:gd name="T63" fmla="*/ 3 h 649"/>
                  <a:gd name="T64" fmla="*/ 9 w 467"/>
                  <a:gd name="T65" fmla="*/ 2 h 649"/>
                  <a:gd name="T66" fmla="*/ 9 w 467"/>
                  <a:gd name="T67" fmla="*/ 2 h 649"/>
                  <a:gd name="T68" fmla="*/ 8 w 467"/>
                  <a:gd name="T69" fmla="*/ 1 h 649"/>
                  <a:gd name="T70" fmla="*/ 8 w 467"/>
                  <a:gd name="T71" fmla="*/ 1 h 649"/>
                  <a:gd name="T72" fmla="*/ 7 w 467"/>
                  <a:gd name="T73" fmla="*/ 0 h 649"/>
                  <a:gd name="T74" fmla="*/ 7 w 467"/>
                  <a:gd name="T75" fmla="*/ 0 h 649"/>
                  <a:gd name="T76" fmla="*/ 6 w 467"/>
                  <a:gd name="T77" fmla="*/ 0 h 649"/>
                  <a:gd name="T78" fmla="*/ 5 w 467"/>
                  <a:gd name="T79" fmla="*/ 0 h 649"/>
                  <a:gd name="T80" fmla="*/ 4 w 467"/>
                  <a:gd name="T81" fmla="*/ 0 h 649"/>
                  <a:gd name="T82" fmla="*/ 4 w 467"/>
                  <a:gd name="T83" fmla="*/ 1 h 649"/>
                  <a:gd name="T84" fmla="*/ 3 w 467"/>
                  <a:gd name="T85" fmla="*/ 1 h 649"/>
                  <a:gd name="T86" fmla="*/ 2 w 467"/>
                  <a:gd name="T87" fmla="*/ 2 h 649"/>
                  <a:gd name="T88" fmla="*/ 2 w 467"/>
                  <a:gd name="T89" fmla="*/ 3 h 649"/>
                  <a:gd name="T90" fmla="*/ 1 w 467"/>
                  <a:gd name="T91" fmla="*/ 4 h 649"/>
                  <a:gd name="T92" fmla="*/ 1 w 467"/>
                  <a:gd name="T93" fmla="*/ 5 h 649"/>
                  <a:gd name="T94" fmla="*/ 0 w 467"/>
                  <a:gd name="T95" fmla="*/ 6 h 649"/>
                  <a:gd name="T96" fmla="*/ 0 w 467"/>
                  <a:gd name="T97" fmla="*/ 7 h 649"/>
                  <a:gd name="T98" fmla="*/ 0 w 467"/>
                  <a:gd name="T99" fmla="*/ 8 h 649"/>
                  <a:gd name="T100" fmla="*/ 1 w 467"/>
                  <a:gd name="T101" fmla="*/ 10 h 649"/>
                  <a:gd name="T102" fmla="*/ 2 w 467"/>
                  <a:gd name="T103" fmla="*/ 12 h 649"/>
                  <a:gd name="T104" fmla="*/ 4 w 467"/>
                  <a:gd name="T105" fmla="*/ 14 h 649"/>
                  <a:gd name="T106" fmla="*/ 6 w 467"/>
                  <a:gd name="T107" fmla="*/ 17 h 649"/>
                  <a:gd name="T108" fmla="*/ 8 w 467"/>
                  <a:gd name="T109" fmla="*/ 20 h 649"/>
                  <a:gd name="T110" fmla="*/ 10 w 467"/>
                  <a:gd name="T111" fmla="*/ 24 h 649"/>
                  <a:gd name="T112" fmla="*/ 12 w 467"/>
                  <a:gd name="T113" fmla="*/ 27 h 649"/>
                  <a:gd name="T114" fmla="*/ 13 w 467"/>
                  <a:gd name="T115" fmla="*/ 29 h 649"/>
                  <a:gd name="T116" fmla="*/ 15 w 467"/>
                  <a:gd name="T117" fmla="*/ 31 h 649"/>
                  <a:gd name="T118" fmla="*/ 15 w 467"/>
                  <a:gd name="T119" fmla="*/ 33 h 6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67"/>
                  <a:gd name="T181" fmla="*/ 0 h 649"/>
                  <a:gd name="T182" fmla="*/ 467 w 467"/>
                  <a:gd name="T183" fmla="*/ 649 h 6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67" h="649">
                    <a:moveTo>
                      <a:pt x="245" y="527"/>
                    </a:moveTo>
                    <a:lnTo>
                      <a:pt x="268" y="563"/>
                    </a:lnTo>
                    <a:lnTo>
                      <a:pt x="290" y="591"/>
                    </a:lnTo>
                    <a:lnTo>
                      <a:pt x="309" y="613"/>
                    </a:lnTo>
                    <a:lnTo>
                      <a:pt x="327" y="632"/>
                    </a:lnTo>
                    <a:lnTo>
                      <a:pt x="347" y="642"/>
                    </a:lnTo>
                    <a:lnTo>
                      <a:pt x="363" y="649"/>
                    </a:lnTo>
                    <a:lnTo>
                      <a:pt x="378" y="649"/>
                    </a:lnTo>
                    <a:lnTo>
                      <a:pt x="398" y="645"/>
                    </a:lnTo>
                    <a:lnTo>
                      <a:pt x="413" y="642"/>
                    </a:lnTo>
                    <a:lnTo>
                      <a:pt x="430" y="632"/>
                    </a:lnTo>
                    <a:lnTo>
                      <a:pt x="455" y="610"/>
                    </a:lnTo>
                    <a:lnTo>
                      <a:pt x="467" y="588"/>
                    </a:lnTo>
                    <a:lnTo>
                      <a:pt x="467" y="559"/>
                    </a:lnTo>
                    <a:lnTo>
                      <a:pt x="461" y="531"/>
                    </a:lnTo>
                    <a:lnTo>
                      <a:pt x="449" y="499"/>
                    </a:lnTo>
                    <a:lnTo>
                      <a:pt x="432" y="467"/>
                    </a:lnTo>
                    <a:lnTo>
                      <a:pt x="413" y="438"/>
                    </a:lnTo>
                    <a:lnTo>
                      <a:pt x="391" y="410"/>
                    </a:lnTo>
                    <a:lnTo>
                      <a:pt x="376" y="384"/>
                    </a:lnTo>
                    <a:lnTo>
                      <a:pt x="359" y="365"/>
                    </a:lnTo>
                    <a:lnTo>
                      <a:pt x="347" y="343"/>
                    </a:lnTo>
                    <a:lnTo>
                      <a:pt x="324" y="311"/>
                    </a:lnTo>
                    <a:lnTo>
                      <a:pt x="299" y="274"/>
                    </a:lnTo>
                    <a:lnTo>
                      <a:pt x="270" y="232"/>
                    </a:lnTo>
                    <a:lnTo>
                      <a:pt x="241" y="188"/>
                    </a:lnTo>
                    <a:lnTo>
                      <a:pt x="214" y="146"/>
                    </a:lnTo>
                    <a:lnTo>
                      <a:pt x="187" y="112"/>
                    </a:lnTo>
                    <a:lnTo>
                      <a:pt x="169" y="80"/>
                    </a:lnTo>
                    <a:lnTo>
                      <a:pt x="156" y="60"/>
                    </a:lnTo>
                    <a:lnTo>
                      <a:pt x="150" y="54"/>
                    </a:lnTo>
                    <a:lnTo>
                      <a:pt x="146" y="48"/>
                    </a:lnTo>
                    <a:lnTo>
                      <a:pt x="143" y="41"/>
                    </a:lnTo>
                    <a:lnTo>
                      <a:pt x="140" y="31"/>
                    </a:lnTo>
                    <a:lnTo>
                      <a:pt x="133" y="26"/>
                    </a:lnTo>
                    <a:lnTo>
                      <a:pt x="124" y="16"/>
                    </a:lnTo>
                    <a:lnTo>
                      <a:pt x="115" y="9"/>
                    </a:lnTo>
                    <a:lnTo>
                      <a:pt x="106" y="4"/>
                    </a:lnTo>
                    <a:lnTo>
                      <a:pt x="89" y="0"/>
                    </a:lnTo>
                    <a:lnTo>
                      <a:pt x="77" y="4"/>
                    </a:lnTo>
                    <a:lnTo>
                      <a:pt x="64" y="6"/>
                    </a:lnTo>
                    <a:lnTo>
                      <a:pt x="54" y="16"/>
                    </a:lnTo>
                    <a:lnTo>
                      <a:pt x="42" y="26"/>
                    </a:lnTo>
                    <a:lnTo>
                      <a:pt x="32" y="38"/>
                    </a:lnTo>
                    <a:lnTo>
                      <a:pt x="23" y="54"/>
                    </a:lnTo>
                    <a:lnTo>
                      <a:pt x="13" y="70"/>
                    </a:lnTo>
                    <a:lnTo>
                      <a:pt x="6" y="86"/>
                    </a:lnTo>
                    <a:lnTo>
                      <a:pt x="0" y="102"/>
                    </a:lnTo>
                    <a:lnTo>
                      <a:pt x="0" y="121"/>
                    </a:lnTo>
                    <a:lnTo>
                      <a:pt x="0" y="137"/>
                    </a:lnTo>
                    <a:lnTo>
                      <a:pt x="16" y="156"/>
                    </a:lnTo>
                    <a:lnTo>
                      <a:pt x="35" y="191"/>
                    </a:lnTo>
                    <a:lnTo>
                      <a:pt x="64" y="232"/>
                    </a:lnTo>
                    <a:lnTo>
                      <a:pt x="92" y="279"/>
                    </a:lnTo>
                    <a:lnTo>
                      <a:pt x="124" y="330"/>
                    </a:lnTo>
                    <a:lnTo>
                      <a:pt x="156" y="382"/>
                    </a:lnTo>
                    <a:lnTo>
                      <a:pt x="185" y="429"/>
                    </a:lnTo>
                    <a:lnTo>
                      <a:pt x="210" y="470"/>
                    </a:lnTo>
                    <a:lnTo>
                      <a:pt x="232" y="505"/>
                    </a:lnTo>
                    <a:lnTo>
                      <a:pt x="245" y="527"/>
                    </a:lnTo>
                    <a:close/>
                  </a:path>
                </a:pathLst>
              </a:custGeom>
              <a:solidFill>
                <a:srgbClr val="FFE4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2" name="Freeform 26">
                <a:extLst>
                  <a:ext uri="{FF2B5EF4-FFF2-40B4-BE49-F238E27FC236}">
                    <a16:creationId xmlns:a16="http://schemas.microsoft.com/office/drawing/2014/main" id="{1F21539F-F8DF-421F-971C-841450606CC4}"/>
                  </a:ext>
                </a:extLst>
              </p:cNvPr>
              <p:cNvSpPr>
                <a:spLocks/>
              </p:cNvSpPr>
              <p:nvPr/>
            </p:nvSpPr>
            <p:spPr bwMode="auto">
              <a:xfrm>
                <a:off x="1625" y="1741"/>
                <a:ext cx="184" cy="277"/>
              </a:xfrm>
              <a:custGeom>
                <a:avLst/>
                <a:gdLst>
                  <a:gd name="T0" fmla="*/ 38 w 738"/>
                  <a:gd name="T1" fmla="*/ 0 h 1109"/>
                  <a:gd name="T2" fmla="*/ 46 w 738"/>
                  <a:gd name="T3" fmla="*/ 15 h 1109"/>
                  <a:gd name="T4" fmla="*/ 43 w 738"/>
                  <a:gd name="T5" fmla="*/ 19 h 1109"/>
                  <a:gd name="T6" fmla="*/ 40 w 738"/>
                  <a:gd name="T7" fmla="*/ 22 h 1109"/>
                  <a:gd name="T8" fmla="*/ 37 w 738"/>
                  <a:gd name="T9" fmla="*/ 25 h 1109"/>
                  <a:gd name="T10" fmla="*/ 34 w 738"/>
                  <a:gd name="T11" fmla="*/ 29 h 1109"/>
                  <a:gd name="T12" fmla="*/ 31 w 738"/>
                  <a:gd name="T13" fmla="*/ 33 h 1109"/>
                  <a:gd name="T14" fmla="*/ 28 w 738"/>
                  <a:gd name="T15" fmla="*/ 38 h 1109"/>
                  <a:gd name="T16" fmla="*/ 26 w 738"/>
                  <a:gd name="T17" fmla="*/ 42 h 1109"/>
                  <a:gd name="T18" fmla="*/ 23 w 738"/>
                  <a:gd name="T19" fmla="*/ 47 h 1109"/>
                  <a:gd name="T20" fmla="*/ 22 w 738"/>
                  <a:gd name="T21" fmla="*/ 52 h 1109"/>
                  <a:gd name="T22" fmla="*/ 20 w 738"/>
                  <a:gd name="T23" fmla="*/ 58 h 1109"/>
                  <a:gd name="T24" fmla="*/ 0 w 738"/>
                  <a:gd name="T25" fmla="*/ 69 h 1109"/>
                  <a:gd name="T26" fmla="*/ 0 w 738"/>
                  <a:gd name="T27" fmla="*/ 59 h 1109"/>
                  <a:gd name="T28" fmla="*/ 2 w 738"/>
                  <a:gd name="T29" fmla="*/ 50 h 1109"/>
                  <a:gd name="T30" fmla="*/ 5 w 738"/>
                  <a:gd name="T31" fmla="*/ 41 h 1109"/>
                  <a:gd name="T32" fmla="*/ 9 w 738"/>
                  <a:gd name="T33" fmla="*/ 33 h 1109"/>
                  <a:gd name="T34" fmla="*/ 13 w 738"/>
                  <a:gd name="T35" fmla="*/ 25 h 1109"/>
                  <a:gd name="T36" fmla="*/ 18 w 738"/>
                  <a:gd name="T37" fmla="*/ 18 h 1109"/>
                  <a:gd name="T38" fmla="*/ 23 w 738"/>
                  <a:gd name="T39" fmla="*/ 12 h 1109"/>
                  <a:gd name="T40" fmla="*/ 28 w 738"/>
                  <a:gd name="T41" fmla="*/ 7 h 1109"/>
                  <a:gd name="T42" fmla="*/ 33 w 738"/>
                  <a:gd name="T43" fmla="*/ 3 h 1109"/>
                  <a:gd name="T44" fmla="*/ 38 w 738"/>
                  <a:gd name="T45" fmla="*/ 0 h 11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38"/>
                  <a:gd name="T70" fmla="*/ 0 h 1109"/>
                  <a:gd name="T71" fmla="*/ 738 w 738"/>
                  <a:gd name="T72" fmla="*/ 1109 h 11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38" h="1109">
                    <a:moveTo>
                      <a:pt x="604" y="0"/>
                    </a:moveTo>
                    <a:lnTo>
                      <a:pt x="738" y="250"/>
                    </a:lnTo>
                    <a:lnTo>
                      <a:pt x="690" y="299"/>
                    </a:lnTo>
                    <a:lnTo>
                      <a:pt x="643" y="353"/>
                    </a:lnTo>
                    <a:lnTo>
                      <a:pt x="594" y="407"/>
                    </a:lnTo>
                    <a:lnTo>
                      <a:pt x="544" y="466"/>
                    </a:lnTo>
                    <a:lnTo>
                      <a:pt x="500" y="533"/>
                    </a:lnTo>
                    <a:lnTo>
                      <a:pt x="454" y="603"/>
                    </a:lnTo>
                    <a:lnTo>
                      <a:pt x="414" y="677"/>
                    </a:lnTo>
                    <a:lnTo>
                      <a:pt x="378" y="756"/>
                    </a:lnTo>
                    <a:lnTo>
                      <a:pt x="350" y="841"/>
                    </a:lnTo>
                    <a:lnTo>
                      <a:pt x="328" y="934"/>
                    </a:lnTo>
                    <a:lnTo>
                      <a:pt x="0" y="1109"/>
                    </a:lnTo>
                    <a:lnTo>
                      <a:pt x="7" y="947"/>
                    </a:lnTo>
                    <a:lnTo>
                      <a:pt x="35" y="797"/>
                    </a:lnTo>
                    <a:lnTo>
                      <a:pt x="79" y="654"/>
                    </a:lnTo>
                    <a:lnTo>
                      <a:pt x="140" y="524"/>
                    </a:lnTo>
                    <a:lnTo>
                      <a:pt x="211" y="403"/>
                    </a:lnTo>
                    <a:lnTo>
                      <a:pt x="290" y="295"/>
                    </a:lnTo>
                    <a:lnTo>
                      <a:pt x="373" y="199"/>
                    </a:lnTo>
                    <a:lnTo>
                      <a:pt x="454" y="120"/>
                    </a:lnTo>
                    <a:lnTo>
                      <a:pt x="535" y="54"/>
                    </a:lnTo>
                    <a:lnTo>
                      <a:pt x="604" y="0"/>
                    </a:lnTo>
                    <a:close/>
                  </a:path>
                </a:pathLst>
              </a:custGeom>
              <a:solidFill>
                <a:srgbClr val="838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3" name="Freeform 27">
                <a:extLst>
                  <a:ext uri="{FF2B5EF4-FFF2-40B4-BE49-F238E27FC236}">
                    <a16:creationId xmlns:a16="http://schemas.microsoft.com/office/drawing/2014/main" id="{4775F11B-10F4-4309-B2D9-8334E78E09DD}"/>
                  </a:ext>
                </a:extLst>
              </p:cNvPr>
              <p:cNvSpPr>
                <a:spLocks noEditPoints="1"/>
              </p:cNvSpPr>
              <p:nvPr/>
            </p:nvSpPr>
            <p:spPr bwMode="auto">
              <a:xfrm>
                <a:off x="1623" y="1739"/>
                <a:ext cx="189" cy="283"/>
              </a:xfrm>
              <a:custGeom>
                <a:avLst/>
                <a:gdLst>
                  <a:gd name="T0" fmla="*/ 37 w 760"/>
                  <a:gd name="T1" fmla="*/ 1 h 1133"/>
                  <a:gd name="T2" fmla="*/ 47 w 760"/>
                  <a:gd name="T3" fmla="*/ 16 h 1133"/>
                  <a:gd name="T4" fmla="*/ 44 w 760"/>
                  <a:gd name="T5" fmla="*/ 19 h 1133"/>
                  <a:gd name="T6" fmla="*/ 43 w 760"/>
                  <a:gd name="T7" fmla="*/ 19 h 1133"/>
                  <a:gd name="T8" fmla="*/ 43 w 760"/>
                  <a:gd name="T9" fmla="*/ 19 h 1133"/>
                  <a:gd name="T10" fmla="*/ 43 w 760"/>
                  <a:gd name="T11" fmla="*/ 19 h 1133"/>
                  <a:gd name="T12" fmla="*/ 37 w 760"/>
                  <a:gd name="T13" fmla="*/ 25 h 1133"/>
                  <a:gd name="T14" fmla="*/ 37 w 760"/>
                  <a:gd name="T15" fmla="*/ 25 h 1133"/>
                  <a:gd name="T16" fmla="*/ 38 w 760"/>
                  <a:gd name="T17" fmla="*/ 26 h 1133"/>
                  <a:gd name="T18" fmla="*/ 38 w 760"/>
                  <a:gd name="T19" fmla="*/ 26 h 1133"/>
                  <a:gd name="T20" fmla="*/ 34 w 760"/>
                  <a:gd name="T21" fmla="*/ 29 h 1133"/>
                  <a:gd name="T22" fmla="*/ 31 w 760"/>
                  <a:gd name="T23" fmla="*/ 33 h 1133"/>
                  <a:gd name="T24" fmla="*/ 31 w 760"/>
                  <a:gd name="T25" fmla="*/ 33 h 1133"/>
                  <a:gd name="T26" fmla="*/ 29 w 760"/>
                  <a:gd name="T27" fmla="*/ 38 h 1133"/>
                  <a:gd name="T28" fmla="*/ 28 w 760"/>
                  <a:gd name="T29" fmla="*/ 38 h 1133"/>
                  <a:gd name="T30" fmla="*/ 28 w 760"/>
                  <a:gd name="T31" fmla="*/ 38 h 1133"/>
                  <a:gd name="T32" fmla="*/ 28 w 760"/>
                  <a:gd name="T33" fmla="*/ 38 h 1133"/>
                  <a:gd name="T34" fmla="*/ 26 w 760"/>
                  <a:gd name="T35" fmla="*/ 42 h 1133"/>
                  <a:gd name="T36" fmla="*/ 25 w 760"/>
                  <a:gd name="T37" fmla="*/ 48 h 1133"/>
                  <a:gd name="T38" fmla="*/ 23 w 760"/>
                  <a:gd name="T39" fmla="*/ 47 h 1133"/>
                  <a:gd name="T40" fmla="*/ 23 w 760"/>
                  <a:gd name="T41" fmla="*/ 47 h 1133"/>
                  <a:gd name="T42" fmla="*/ 23 w 760"/>
                  <a:gd name="T43" fmla="*/ 47 h 1133"/>
                  <a:gd name="T44" fmla="*/ 22 w 760"/>
                  <a:gd name="T45" fmla="*/ 53 h 1133"/>
                  <a:gd name="T46" fmla="*/ 21 w 760"/>
                  <a:gd name="T47" fmla="*/ 59 h 1133"/>
                  <a:gd name="T48" fmla="*/ 21 w 760"/>
                  <a:gd name="T49" fmla="*/ 59 h 1133"/>
                  <a:gd name="T50" fmla="*/ 21 w 760"/>
                  <a:gd name="T51" fmla="*/ 59 h 1133"/>
                  <a:gd name="T52" fmla="*/ 21 w 760"/>
                  <a:gd name="T53" fmla="*/ 58 h 1133"/>
                  <a:gd name="T54" fmla="*/ 0 w 760"/>
                  <a:gd name="T55" fmla="*/ 70 h 1133"/>
                  <a:gd name="T56" fmla="*/ 0 w 760"/>
                  <a:gd name="T57" fmla="*/ 59 h 1133"/>
                  <a:gd name="T58" fmla="*/ 0 w 760"/>
                  <a:gd name="T59" fmla="*/ 59 h 1133"/>
                  <a:gd name="T60" fmla="*/ 0 w 760"/>
                  <a:gd name="T61" fmla="*/ 59 h 1133"/>
                  <a:gd name="T62" fmla="*/ 2 w 760"/>
                  <a:gd name="T63" fmla="*/ 60 h 1133"/>
                  <a:gd name="T64" fmla="*/ 2 w 760"/>
                  <a:gd name="T65" fmla="*/ 50 h 1133"/>
                  <a:gd name="T66" fmla="*/ 5 w 760"/>
                  <a:gd name="T67" fmla="*/ 41 h 1133"/>
                  <a:gd name="T68" fmla="*/ 5 w 760"/>
                  <a:gd name="T69" fmla="*/ 41 h 1133"/>
                  <a:gd name="T70" fmla="*/ 5 w 760"/>
                  <a:gd name="T71" fmla="*/ 41 h 1133"/>
                  <a:gd name="T72" fmla="*/ 6 w 760"/>
                  <a:gd name="T73" fmla="*/ 41 h 1133"/>
                  <a:gd name="T74" fmla="*/ 9 w 760"/>
                  <a:gd name="T75" fmla="*/ 33 h 1133"/>
                  <a:gd name="T76" fmla="*/ 13 w 760"/>
                  <a:gd name="T77" fmla="*/ 25 h 1133"/>
                  <a:gd name="T78" fmla="*/ 13 w 760"/>
                  <a:gd name="T79" fmla="*/ 25 h 1133"/>
                  <a:gd name="T80" fmla="*/ 13 w 760"/>
                  <a:gd name="T81" fmla="*/ 25 h 1133"/>
                  <a:gd name="T82" fmla="*/ 14 w 760"/>
                  <a:gd name="T83" fmla="*/ 26 h 1133"/>
                  <a:gd name="T84" fmla="*/ 18 w 760"/>
                  <a:gd name="T85" fmla="*/ 18 h 1133"/>
                  <a:gd name="T86" fmla="*/ 23 w 760"/>
                  <a:gd name="T87" fmla="*/ 12 h 1133"/>
                  <a:gd name="T88" fmla="*/ 23 w 760"/>
                  <a:gd name="T89" fmla="*/ 12 h 1133"/>
                  <a:gd name="T90" fmla="*/ 23 w 760"/>
                  <a:gd name="T91" fmla="*/ 12 h 1133"/>
                  <a:gd name="T92" fmla="*/ 24 w 760"/>
                  <a:gd name="T93" fmla="*/ 13 h 1133"/>
                  <a:gd name="T94" fmla="*/ 28 w 760"/>
                  <a:gd name="T95" fmla="*/ 7 h 1133"/>
                  <a:gd name="T96" fmla="*/ 33 w 760"/>
                  <a:gd name="T97" fmla="*/ 3 h 1133"/>
                  <a:gd name="T98" fmla="*/ 33 w 760"/>
                  <a:gd name="T99" fmla="*/ 3 h 1133"/>
                  <a:gd name="T100" fmla="*/ 33 w 760"/>
                  <a:gd name="T101" fmla="*/ 3 h 1133"/>
                  <a:gd name="T102" fmla="*/ 34 w 760"/>
                  <a:gd name="T103" fmla="*/ 4 h 11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60"/>
                  <a:gd name="T157" fmla="*/ 0 h 1133"/>
                  <a:gd name="T158" fmla="*/ 760 w 760"/>
                  <a:gd name="T159" fmla="*/ 1133 h 11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60" h="1133">
                    <a:moveTo>
                      <a:pt x="623" y="3"/>
                    </a:moveTo>
                    <a:lnTo>
                      <a:pt x="756" y="254"/>
                    </a:lnTo>
                    <a:lnTo>
                      <a:pt x="739" y="263"/>
                    </a:lnTo>
                    <a:lnTo>
                      <a:pt x="605" y="12"/>
                    </a:lnTo>
                    <a:lnTo>
                      <a:pt x="623" y="3"/>
                    </a:lnTo>
                    <a:close/>
                    <a:moveTo>
                      <a:pt x="756" y="254"/>
                    </a:moveTo>
                    <a:lnTo>
                      <a:pt x="760" y="260"/>
                    </a:lnTo>
                    <a:lnTo>
                      <a:pt x="754" y="265"/>
                    </a:lnTo>
                    <a:lnTo>
                      <a:pt x="748" y="258"/>
                    </a:lnTo>
                    <a:lnTo>
                      <a:pt x="756" y="254"/>
                    </a:lnTo>
                    <a:close/>
                    <a:moveTo>
                      <a:pt x="754" y="265"/>
                    </a:moveTo>
                    <a:lnTo>
                      <a:pt x="707" y="313"/>
                    </a:lnTo>
                    <a:lnTo>
                      <a:pt x="694" y="299"/>
                    </a:lnTo>
                    <a:lnTo>
                      <a:pt x="741" y="252"/>
                    </a:lnTo>
                    <a:lnTo>
                      <a:pt x="754" y="265"/>
                    </a:lnTo>
                    <a:close/>
                    <a:moveTo>
                      <a:pt x="693" y="300"/>
                    </a:moveTo>
                    <a:lnTo>
                      <a:pt x="693" y="300"/>
                    </a:lnTo>
                    <a:lnTo>
                      <a:pt x="694" y="299"/>
                    </a:lnTo>
                    <a:lnTo>
                      <a:pt x="700" y="307"/>
                    </a:lnTo>
                    <a:lnTo>
                      <a:pt x="693" y="300"/>
                    </a:lnTo>
                    <a:close/>
                    <a:moveTo>
                      <a:pt x="707" y="312"/>
                    </a:moveTo>
                    <a:lnTo>
                      <a:pt x="659" y="366"/>
                    </a:lnTo>
                    <a:lnTo>
                      <a:pt x="645" y="354"/>
                    </a:lnTo>
                    <a:lnTo>
                      <a:pt x="693" y="300"/>
                    </a:lnTo>
                    <a:lnTo>
                      <a:pt x="707" y="312"/>
                    </a:lnTo>
                    <a:close/>
                    <a:moveTo>
                      <a:pt x="659" y="366"/>
                    </a:moveTo>
                    <a:lnTo>
                      <a:pt x="612" y="420"/>
                    </a:lnTo>
                    <a:lnTo>
                      <a:pt x="598" y="408"/>
                    </a:lnTo>
                    <a:lnTo>
                      <a:pt x="645" y="354"/>
                    </a:lnTo>
                    <a:lnTo>
                      <a:pt x="659" y="366"/>
                    </a:lnTo>
                    <a:close/>
                    <a:moveTo>
                      <a:pt x="598" y="408"/>
                    </a:moveTo>
                    <a:lnTo>
                      <a:pt x="597" y="408"/>
                    </a:lnTo>
                    <a:lnTo>
                      <a:pt x="598" y="408"/>
                    </a:lnTo>
                    <a:lnTo>
                      <a:pt x="604" y="415"/>
                    </a:lnTo>
                    <a:lnTo>
                      <a:pt x="598" y="408"/>
                    </a:lnTo>
                    <a:close/>
                    <a:moveTo>
                      <a:pt x="612" y="420"/>
                    </a:moveTo>
                    <a:lnTo>
                      <a:pt x="561" y="481"/>
                    </a:lnTo>
                    <a:lnTo>
                      <a:pt x="547" y="469"/>
                    </a:lnTo>
                    <a:lnTo>
                      <a:pt x="598" y="408"/>
                    </a:lnTo>
                    <a:lnTo>
                      <a:pt x="612" y="420"/>
                    </a:lnTo>
                    <a:close/>
                    <a:moveTo>
                      <a:pt x="546" y="470"/>
                    </a:moveTo>
                    <a:lnTo>
                      <a:pt x="546" y="469"/>
                    </a:lnTo>
                    <a:lnTo>
                      <a:pt x="547" y="469"/>
                    </a:lnTo>
                    <a:lnTo>
                      <a:pt x="554" y="474"/>
                    </a:lnTo>
                    <a:lnTo>
                      <a:pt x="546" y="470"/>
                    </a:lnTo>
                    <a:close/>
                    <a:moveTo>
                      <a:pt x="561" y="480"/>
                    </a:moveTo>
                    <a:lnTo>
                      <a:pt x="517" y="547"/>
                    </a:lnTo>
                    <a:lnTo>
                      <a:pt x="502" y="536"/>
                    </a:lnTo>
                    <a:lnTo>
                      <a:pt x="546" y="470"/>
                    </a:lnTo>
                    <a:lnTo>
                      <a:pt x="561" y="480"/>
                    </a:lnTo>
                    <a:close/>
                    <a:moveTo>
                      <a:pt x="502" y="536"/>
                    </a:moveTo>
                    <a:lnTo>
                      <a:pt x="502" y="536"/>
                    </a:lnTo>
                    <a:lnTo>
                      <a:pt x="510" y="541"/>
                    </a:lnTo>
                    <a:lnTo>
                      <a:pt x="502" y="536"/>
                    </a:lnTo>
                    <a:close/>
                    <a:moveTo>
                      <a:pt x="517" y="546"/>
                    </a:moveTo>
                    <a:lnTo>
                      <a:pt x="473" y="616"/>
                    </a:lnTo>
                    <a:lnTo>
                      <a:pt x="457" y="607"/>
                    </a:lnTo>
                    <a:lnTo>
                      <a:pt x="502" y="536"/>
                    </a:lnTo>
                    <a:lnTo>
                      <a:pt x="517" y="546"/>
                    </a:lnTo>
                    <a:close/>
                    <a:moveTo>
                      <a:pt x="457" y="607"/>
                    </a:moveTo>
                    <a:lnTo>
                      <a:pt x="457" y="607"/>
                    </a:lnTo>
                    <a:lnTo>
                      <a:pt x="464" y="611"/>
                    </a:lnTo>
                    <a:lnTo>
                      <a:pt x="457" y="607"/>
                    </a:lnTo>
                    <a:close/>
                    <a:moveTo>
                      <a:pt x="473" y="616"/>
                    </a:moveTo>
                    <a:lnTo>
                      <a:pt x="432" y="689"/>
                    </a:lnTo>
                    <a:lnTo>
                      <a:pt x="415" y="679"/>
                    </a:lnTo>
                    <a:lnTo>
                      <a:pt x="457" y="607"/>
                    </a:lnTo>
                    <a:lnTo>
                      <a:pt x="473" y="616"/>
                    </a:lnTo>
                    <a:close/>
                    <a:moveTo>
                      <a:pt x="415" y="680"/>
                    </a:moveTo>
                    <a:lnTo>
                      <a:pt x="415" y="680"/>
                    </a:lnTo>
                    <a:lnTo>
                      <a:pt x="415" y="679"/>
                    </a:lnTo>
                    <a:lnTo>
                      <a:pt x="424" y="685"/>
                    </a:lnTo>
                    <a:lnTo>
                      <a:pt x="415" y="680"/>
                    </a:lnTo>
                    <a:close/>
                    <a:moveTo>
                      <a:pt x="432" y="688"/>
                    </a:moveTo>
                    <a:lnTo>
                      <a:pt x="397" y="768"/>
                    </a:lnTo>
                    <a:lnTo>
                      <a:pt x="379" y="760"/>
                    </a:lnTo>
                    <a:lnTo>
                      <a:pt x="415" y="680"/>
                    </a:lnTo>
                    <a:lnTo>
                      <a:pt x="432" y="688"/>
                    </a:lnTo>
                    <a:close/>
                    <a:moveTo>
                      <a:pt x="379" y="761"/>
                    </a:moveTo>
                    <a:lnTo>
                      <a:pt x="379" y="761"/>
                    </a:lnTo>
                    <a:lnTo>
                      <a:pt x="379" y="760"/>
                    </a:lnTo>
                    <a:lnTo>
                      <a:pt x="388" y="764"/>
                    </a:lnTo>
                    <a:lnTo>
                      <a:pt x="379" y="761"/>
                    </a:lnTo>
                    <a:close/>
                    <a:moveTo>
                      <a:pt x="398" y="766"/>
                    </a:moveTo>
                    <a:lnTo>
                      <a:pt x="370" y="852"/>
                    </a:lnTo>
                    <a:lnTo>
                      <a:pt x="351" y="847"/>
                    </a:lnTo>
                    <a:lnTo>
                      <a:pt x="379" y="761"/>
                    </a:lnTo>
                    <a:lnTo>
                      <a:pt x="398" y="766"/>
                    </a:lnTo>
                    <a:close/>
                    <a:moveTo>
                      <a:pt x="351" y="847"/>
                    </a:moveTo>
                    <a:lnTo>
                      <a:pt x="351" y="847"/>
                    </a:lnTo>
                    <a:lnTo>
                      <a:pt x="360" y="849"/>
                    </a:lnTo>
                    <a:lnTo>
                      <a:pt x="351" y="847"/>
                    </a:lnTo>
                    <a:close/>
                    <a:moveTo>
                      <a:pt x="370" y="852"/>
                    </a:moveTo>
                    <a:lnTo>
                      <a:pt x="347" y="944"/>
                    </a:lnTo>
                    <a:lnTo>
                      <a:pt x="329" y="940"/>
                    </a:lnTo>
                    <a:lnTo>
                      <a:pt x="351" y="847"/>
                    </a:lnTo>
                    <a:lnTo>
                      <a:pt x="370" y="852"/>
                    </a:lnTo>
                    <a:close/>
                    <a:moveTo>
                      <a:pt x="347" y="944"/>
                    </a:moveTo>
                    <a:lnTo>
                      <a:pt x="346" y="948"/>
                    </a:lnTo>
                    <a:lnTo>
                      <a:pt x="342" y="951"/>
                    </a:lnTo>
                    <a:lnTo>
                      <a:pt x="338" y="942"/>
                    </a:lnTo>
                    <a:lnTo>
                      <a:pt x="347" y="944"/>
                    </a:lnTo>
                    <a:close/>
                    <a:moveTo>
                      <a:pt x="342" y="951"/>
                    </a:moveTo>
                    <a:lnTo>
                      <a:pt x="15" y="1125"/>
                    </a:lnTo>
                    <a:lnTo>
                      <a:pt x="6" y="1108"/>
                    </a:lnTo>
                    <a:lnTo>
                      <a:pt x="333" y="933"/>
                    </a:lnTo>
                    <a:lnTo>
                      <a:pt x="342" y="951"/>
                    </a:lnTo>
                    <a:close/>
                    <a:moveTo>
                      <a:pt x="15" y="1125"/>
                    </a:moveTo>
                    <a:lnTo>
                      <a:pt x="0" y="1133"/>
                    </a:lnTo>
                    <a:lnTo>
                      <a:pt x="1" y="1116"/>
                    </a:lnTo>
                    <a:lnTo>
                      <a:pt x="10" y="1117"/>
                    </a:lnTo>
                    <a:lnTo>
                      <a:pt x="15" y="1125"/>
                    </a:lnTo>
                    <a:close/>
                    <a:moveTo>
                      <a:pt x="1" y="1116"/>
                    </a:moveTo>
                    <a:lnTo>
                      <a:pt x="7" y="954"/>
                    </a:lnTo>
                    <a:lnTo>
                      <a:pt x="27" y="955"/>
                    </a:lnTo>
                    <a:lnTo>
                      <a:pt x="20" y="1117"/>
                    </a:lnTo>
                    <a:lnTo>
                      <a:pt x="1" y="1116"/>
                    </a:lnTo>
                    <a:close/>
                    <a:moveTo>
                      <a:pt x="7" y="954"/>
                    </a:moveTo>
                    <a:lnTo>
                      <a:pt x="7" y="954"/>
                    </a:lnTo>
                    <a:lnTo>
                      <a:pt x="8" y="953"/>
                    </a:lnTo>
                    <a:lnTo>
                      <a:pt x="17" y="955"/>
                    </a:lnTo>
                    <a:lnTo>
                      <a:pt x="7" y="954"/>
                    </a:lnTo>
                    <a:close/>
                    <a:moveTo>
                      <a:pt x="8" y="953"/>
                    </a:moveTo>
                    <a:lnTo>
                      <a:pt x="37" y="804"/>
                    </a:lnTo>
                    <a:lnTo>
                      <a:pt x="54" y="807"/>
                    </a:lnTo>
                    <a:lnTo>
                      <a:pt x="27" y="956"/>
                    </a:lnTo>
                    <a:lnTo>
                      <a:pt x="8" y="953"/>
                    </a:lnTo>
                    <a:close/>
                    <a:moveTo>
                      <a:pt x="37" y="804"/>
                    </a:moveTo>
                    <a:lnTo>
                      <a:pt x="37" y="803"/>
                    </a:lnTo>
                    <a:lnTo>
                      <a:pt x="45" y="805"/>
                    </a:lnTo>
                    <a:lnTo>
                      <a:pt x="37" y="804"/>
                    </a:lnTo>
                    <a:close/>
                    <a:moveTo>
                      <a:pt x="37" y="803"/>
                    </a:moveTo>
                    <a:lnTo>
                      <a:pt x="81" y="659"/>
                    </a:lnTo>
                    <a:lnTo>
                      <a:pt x="99" y="665"/>
                    </a:lnTo>
                    <a:lnTo>
                      <a:pt x="54" y="808"/>
                    </a:lnTo>
                    <a:lnTo>
                      <a:pt x="37" y="803"/>
                    </a:lnTo>
                    <a:close/>
                    <a:moveTo>
                      <a:pt x="81" y="659"/>
                    </a:moveTo>
                    <a:lnTo>
                      <a:pt x="81" y="658"/>
                    </a:lnTo>
                    <a:lnTo>
                      <a:pt x="82" y="658"/>
                    </a:lnTo>
                    <a:lnTo>
                      <a:pt x="89" y="662"/>
                    </a:lnTo>
                    <a:lnTo>
                      <a:pt x="81" y="659"/>
                    </a:lnTo>
                    <a:close/>
                    <a:moveTo>
                      <a:pt x="82" y="658"/>
                    </a:moveTo>
                    <a:lnTo>
                      <a:pt x="141" y="528"/>
                    </a:lnTo>
                    <a:lnTo>
                      <a:pt x="159" y="536"/>
                    </a:lnTo>
                    <a:lnTo>
                      <a:pt x="98" y="666"/>
                    </a:lnTo>
                    <a:lnTo>
                      <a:pt x="82" y="658"/>
                    </a:lnTo>
                    <a:close/>
                    <a:moveTo>
                      <a:pt x="141" y="528"/>
                    </a:moveTo>
                    <a:lnTo>
                      <a:pt x="141" y="527"/>
                    </a:lnTo>
                    <a:lnTo>
                      <a:pt x="142" y="527"/>
                    </a:lnTo>
                    <a:lnTo>
                      <a:pt x="150" y="532"/>
                    </a:lnTo>
                    <a:lnTo>
                      <a:pt x="141" y="528"/>
                    </a:lnTo>
                    <a:close/>
                    <a:moveTo>
                      <a:pt x="142" y="527"/>
                    </a:moveTo>
                    <a:lnTo>
                      <a:pt x="212" y="406"/>
                    </a:lnTo>
                    <a:lnTo>
                      <a:pt x="228" y="416"/>
                    </a:lnTo>
                    <a:lnTo>
                      <a:pt x="159" y="537"/>
                    </a:lnTo>
                    <a:lnTo>
                      <a:pt x="142" y="527"/>
                    </a:lnTo>
                    <a:close/>
                    <a:moveTo>
                      <a:pt x="212" y="406"/>
                    </a:moveTo>
                    <a:lnTo>
                      <a:pt x="212" y="406"/>
                    </a:lnTo>
                    <a:lnTo>
                      <a:pt x="213" y="406"/>
                    </a:lnTo>
                    <a:lnTo>
                      <a:pt x="221" y="411"/>
                    </a:lnTo>
                    <a:lnTo>
                      <a:pt x="212" y="406"/>
                    </a:lnTo>
                    <a:close/>
                    <a:moveTo>
                      <a:pt x="213" y="406"/>
                    </a:moveTo>
                    <a:lnTo>
                      <a:pt x="292" y="298"/>
                    </a:lnTo>
                    <a:lnTo>
                      <a:pt x="308" y="309"/>
                    </a:lnTo>
                    <a:lnTo>
                      <a:pt x="227" y="417"/>
                    </a:lnTo>
                    <a:lnTo>
                      <a:pt x="213" y="406"/>
                    </a:lnTo>
                    <a:close/>
                    <a:moveTo>
                      <a:pt x="292" y="298"/>
                    </a:moveTo>
                    <a:lnTo>
                      <a:pt x="292" y="297"/>
                    </a:lnTo>
                    <a:lnTo>
                      <a:pt x="300" y="303"/>
                    </a:lnTo>
                    <a:lnTo>
                      <a:pt x="292" y="298"/>
                    </a:lnTo>
                    <a:close/>
                    <a:moveTo>
                      <a:pt x="292" y="297"/>
                    </a:moveTo>
                    <a:lnTo>
                      <a:pt x="375" y="202"/>
                    </a:lnTo>
                    <a:lnTo>
                      <a:pt x="389" y="214"/>
                    </a:lnTo>
                    <a:lnTo>
                      <a:pt x="307" y="309"/>
                    </a:lnTo>
                    <a:lnTo>
                      <a:pt x="292" y="297"/>
                    </a:lnTo>
                    <a:close/>
                    <a:moveTo>
                      <a:pt x="375" y="202"/>
                    </a:moveTo>
                    <a:lnTo>
                      <a:pt x="375" y="201"/>
                    </a:lnTo>
                    <a:lnTo>
                      <a:pt x="376" y="201"/>
                    </a:lnTo>
                    <a:lnTo>
                      <a:pt x="383" y="207"/>
                    </a:lnTo>
                    <a:lnTo>
                      <a:pt x="375" y="202"/>
                    </a:lnTo>
                    <a:close/>
                    <a:moveTo>
                      <a:pt x="376" y="201"/>
                    </a:moveTo>
                    <a:lnTo>
                      <a:pt x="459" y="121"/>
                    </a:lnTo>
                    <a:lnTo>
                      <a:pt x="471" y="135"/>
                    </a:lnTo>
                    <a:lnTo>
                      <a:pt x="389" y="214"/>
                    </a:lnTo>
                    <a:lnTo>
                      <a:pt x="376" y="201"/>
                    </a:lnTo>
                    <a:close/>
                    <a:moveTo>
                      <a:pt x="459" y="121"/>
                    </a:moveTo>
                    <a:lnTo>
                      <a:pt x="459" y="121"/>
                    </a:lnTo>
                    <a:lnTo>
                      <a:pt x="459" y="120"/>
                    </a:lnTo>
                    <a:lnTo>
                      <a:pt x="464" y="128"/>
                    </a:lnTo>
                    <a:lnTo>
                      <a:pt x="459" y="121"/>
                    </a:lnTo>
                    <a:close/>
                    <a:moveTo>
                      <a:pt x="459" y="120"/>
                    </a:moveTo>
                    <a:lnTo>
                      <a:pt x="538" y="54"/>
                    </a:lnTo>
                    <a:lnTo>
                      <a:pt x="550" y="68"/>
                    </a:lnTo>
                    <a:lnTo>
                      <a:pt x="471" y="136"/>
                    </a:lnTo>
                    <a:lnTo>
                      <a:pt x="459" y="120"/>
                    </a:lnTo>
                    <a:close/>
                    <a:moveTo>
                      <a:pt x="538" y="54"/>
                    </a:moveTo>
                    <a:lnTo>
                      <a:pt x="538" y="54"/>
                    </a:lnTo>
                    <a:lnTo>
                      <a:pt x="545" y="62"/>
                    </a:lnTo>
                    <a:lnTo>
                      <a:pt x="538" y="54"/>
                    </a:lnTo>
                    <a:close/>
                    <a:moveTo>
                      <a:pt x="538" y="54"/>
                    </a:moveTo>
                    <a:lnTo>
                      <a:pt x="609" y="0"/>
                    </a:lnTo>
                    <a:lnTo>
                      <a:pt x="620" y="14"/>
                    </a:lnTo>
                    <a:lnTo>
                      <a:pt x="550" y="68"/>
                    </a:lnTo>
                    <a:lnTo>
                      <a:pt x="538"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4" name="Freeform 28">
                <a:extLst>
                  <a:ext uri="{FF2B5EF4-FFF2-40B4-BE49-F238E27FC236}">
                    <a16:creationId xmlns:a16="http://schemas.microsoft.com/office/drawing/2014/main" id="{E32194C9-BC22-4CEE-830D-BFD712AF4F51}"/>
                  </a:ext>
                </a:extLst>
              </p:cNvPr>
              <p:cNvSpPr>
                <a:spLocks/>
              </p:cNvSpPr>
              <p:nvPr/>
            </p:nvSpPr>
            <p:spPr bwMode="auto">
              <a:xfrm>
                <a:off x="1652" y="1970"/>
                <a:ext cx="38" cy="33"/>
              </a:xfrm>
              <a:custGeom>
                <a:avLst/>
                <a:gdLst>
                  <a:gd name="T0" fmla="*/ 9 w 150"/>
                  <a:gd name="T1" fmla="*/ 4 h 130"/>
                  <a:gd name="T2" fmla="*/ 0 w 150"/>
                  <a:gd name="T3" fmla="*/ 8 h 130"/>
                  <a:gd name="T4" fmla="*/ 0 w 150"/>
                  <a:gd name="T5" fmla="*/ 7 h 130"/>
                  <a:gd name="T6" fmla="*/ 0 w 150"/>
                  <a:gd name="T7" fmla="*/ 6 h 130"/>
                  <a:gd name="T8" fmla="*/ 0 w 150"/>
                  <a:gd name="T9" fmla="*/ 5 h 130"/>
                  <a:gd name="T10" fmla="*/ 1 w 150"/>
                  <a:gd name="T11" fmla="*/ 4 h 130"/>
                  <a:gd name="T12" fmla="*/ 1 w 150"/>
                  <a:gd name="T13" fmla="*/ 3 h 130"/>
                  <a:gd name="T14" fmla="*/ 2 w 150"/>
                  <a:gd name="T15" fmla="*/ 3 h 130"/>
                  <a:gd name="T16" fmla="*/ 3 w 150"/>
                  <a:gd name="T17" fmla="*/ 2 h 130"/>
                  <a:gd name="T18" fmla="*/ 3 w 150"/>
                  <a:gd name="T19" fmla="*/ 1 h 130"/>
                  <a:gd name="T20" fmla="*/ 4 w 150"/>
                  <a:gd name="T21" fmla="*/ 1 h 130"/>
                  <a:gd name="T22" fmla="*/ 5 w 150"/>
                  <a:gd name="T23" fmla="*/ 0 h 130"/>
                  <a:gd name="T24" fmla="*/ 6 w 150"/>
                  <a:gd name="T25" fmla="*/ 0 h 130"/>
                  <a:gd name="T26" fmla="*/ 6 w 150"/>
                  <a:gd name="T27" fmla="*/ 0 h 130"/>
                  <a:gd name="T28" fmla="*/ 7 w 150"/>
                  <a:gd name="T29" fmla="*/ 1 h 130"/>
                  <a:gd name="T30" fmla="*/ 8 w 150"/>
                  <a:gd name="T31" fmla="*/ 1 h 130"/>
                  <a:gd name="T32" fmla="*/ 8 w 150"/>
                  <a:gd name="T33" fmla="*/ 2 h 130"/>
                  <a:gd name="T34" fmla="*/ 9 w 150"/>
                  <a:gd name="T35" fmla="*/ 2 h 130"/>
                  <a:gd name="T36" fmla="*/ 9 w 150"/>
                  <a:gd name="T37" fmla="*/ 3 h 130"/>
                  <a:gd name="T38" fmla="*/ 9 w 150"/>
                  <a:gd name="T39" fmla="*/ 3 h 130"/>
                  <a:gd name="T40" fmla="*/ 9 w 150"/>
                  <a:gd name="T41" fmla="*/ 4 h 130"/>
                  <a:gd name="T42" fmla="*/ 10 w 150"/>
                  <a:gd name="T43" fmla="*/ 4 h 130"/>
                  <a:gd name="T44" fmla="*/ 9 w 150"/>
                  <a:gd name="T45" fmla="*/ 4 h 1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0"/>
                  <a:gd name="T70" fmla="*/ 0 h 130"/>
                  <a:gd name="T71" fmla="*/ 150 w 150"/>
                  <a:gd name="T72" fmla="*/ 130 h 1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0" h="130">
                    <a:moveTo>
                      <a:pt x="147" y="54"/>
                    </a:moveTo>
                    <a:lnTo>
                      <a:pt x="0" y="130"/>
                    </a:lnTo>
                    <a:lnTo>
                      <a:pt x="0" y="114"/>
                    </a:lnTo>
                    <a:lnTo>
                      <a:pt x="0" y="98"/>
                    </a:lnTo>
                    <a:lnTo>
                      <a:pt x="3" y="83"/>
                    </a:lnTo>
                    <a:lnTo>
                      <a:pt x="10" y="66"/>
                    </a:lnTo>
                    <a:lnTo>
                      <a:pt x="20" y="51"/>
                    </a:lnTo>
                    <a:lnTo>
                      <a:pt x="29" y="38"/>
                    </a:lnTo>
                    <a:lnTo>
                      <a:pt x="39" y="26"/>
                    </a:lnTo>
                    <a:lnTo>
                      <a:pt x="49" y="16"/>
                    </a:lnTo>
                    <a:lnTo>
                      <a:pt x="61" y="6"/>
                    </a:lnTo>
                    <a:lnTo>
                      <a:pt x="71" y="4"/>
                    </a:lnTo>
                    <a:lnTo>
                      <a:pt x="86" y="0"/>
                    </a:lnTo>
                    <a:lnTo>
                      <a:pt x="99" y="4"/>
                    </a:lnTo>
                    <a:lnTo>
                      <a:pt x="108" y="6"/>
                    </a:lnTo>
                    <a:lnTo>
                      <a:pt x="118" y="16"/>
                    </a:lnTo>
                    <a:lnTo>
                      <a:pt x="128" y="22"/>
                    </a:lnTo>
                    <a:lnTo>
                      <a:pt x="134" y="31"/>
                    </a:lnTo>
                    <a:lnTo>
                      <a:pt x="140" y="41"/>
                    </a:lnTo>
                    <a:lnTo>
                      <a:pt x="143" y="48"/>
                    </a:lnTo>
                    <a:lnTo>
                      <a:pt x="147" y="54"/>
                    </a:lnTo>
                    <a:lnTo>
                      <a:pt x="150" y="54"/>
                    </a:lnTo>
                    <a:lnTo>
                      <a:pt x="147" y="54"/>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5" name="Freeform 29">
                <a:extLst>
                  <a:ext uri="{FF2B5EF4-FFF2-40B4-BE49-F238E27FC236}">
                    <a16:creationId xmlns:a16="http://schemas.microsoft.com/office/drawing/2014/main" id="{4D124D43-E5A1-454E-AC1B-03C84B3393DC}"/>
                  </a:ext>
                </a:extLst>
              </p:cNvPr>
              <p:cNvSpPr>
                <a:spLocks noEditPoints="1"/>
              </p:cNvSpPr>
              <p:nvPr/>
            </p:nvSpPr>
            <p:spPr bwMode="auto">
              <a:xfrm>
                <a:off x="1650" y="1968"/>
                <a:ext cx="42" cy="7849"/>
              </a:xfrm>
              <a:custGeom>
                <a:avLst/>
                <a:gdLst>
                  <a:gd name="T0" fmla="*/ 10 w 168"/>
                  <a:gd name="T1" fmla="*/ 3 h 31399"/>
                  <a:gd name="T2" fmla="*/ 0 w 168"/>
                  <a:gd name="T3" fmla="*/ 9 h 31399"/>
                  <a:gd name="T4" fmla="*/ 0 w 168"/>
                  <a:gd name="T5" fmla="*/ 8 h 31399"/>
                  <a:gd name="T6" fmla="*/ 0 w 168"/>
                  <a:gd name="T7" fmla="*/ 8 h 31399"/>
                  <a:gd name="T8" fmla="*/ 0 w 168"/>
                  <a:gd name="T9" fmla="*/ 8 h 31399"/>
                  <a:gd name="T10" fmla="*/ 1 w 168"/>
                  <a:gd name="T11" fmla="*/ 7 h 31399"/>
                  <a:gd name="T12" fmla="*/ 2 w 168"/>
                  <a:gd name="T13" fmla="*/ 6 h 31399"/>
                  <a:gd name="T14" fmla="*/ 0 w 168"/>
                  <a:gd name="T15" fmla="*/ 5 h 31399"/>
                  <a:gd name="T16" fmla="*/ 0 w 168"/>
                  <a:gd name="T17" fmla="*/ 5 h 31399"/>
                  <a:gd name="T18" fmla="*/ 0 w 168"/>
                  <a:gd name="T19" fmla="*/ 5 h 31399"/>
                  <a:gd name="T20" fmla="*/ 1 w 168"/>
                  <a:gd name="T21" fmla="*/ 5 h 31399"/>
                  <a:gd name="T22" fmla="*/ 2 w 168"/>
                  <a:gd name="T23" fmla="*/ 4 h 31399"/>
                  <a:gd name="T24" fmla="*/ 1 w 168"/>
                  <a:gd name="T25" fmla="*/ 3 h 31399"/>
                  <a:gd name="T26" fmla="*/ 2 w 168"/>
                  <a:gd name="T27" fmla="*/ 2 h 31399"/>
                  <a:gd name="T28" fmla="*/ 2 w 168"/>
                  <a:gd name="T29" fmla="*/ 2 h 31399"/>
                  <a:gd name="T30" fmla="*/ 2 w 168"/>
                  <a:gd name="T31" fmla="*/ 2 h 31399"/>
                  <a:gd name="T32" fmla="*/ 3 w 168"/>
                  <a:gd name="T33" fmla="*/ 2 h 31399"/>
                  <a:gd name="T34" fmla="*/ 4 w 168"/>
                  <a:gd name="T35" fmla="*/ 2 h 31399"/>
                  <a:gd name="T36" fmla="*/ 3 w 168"/>
                  <a:gd name="T37" fmla="*/ 1 h 31399"/>
                  <a:gd name="T38" fmla="*/ 3 w 168"/>
                  <a:gd name="T39" fmla="*/ 1 h 31399"/>
                  <a:gd name="T40" fmla="*/ 3 w 168"/>
                  <a:gd name="T41" fmla="*/ 1 h 31399"/>
                  <a:gd name="T42" fmla="*/ 5 w 168"/>
                  <a:gd name="T43" fmla="*/ 1 h 31399"/>
                  <a:gd name="T44" fmla="*/ 5 w 168"/>
                  <a:gd name="T45" fmla="*/ 1 h 31399"/>
                  <a:gd name="T46" fmla="*/ 5 w 168"/>
                  <a:gd name="T47" fmla="*/ 0 h 31399"/>
                  <a:gd name="T48" fmla="*/ 6 w 168"/>
                  <a:gd name="T49" fmla="*/ 0 h 31399"/>
                  <a:gd name="T50" fmla="*/ 6 w 168"/>
                  <a:gd name="T51" fmla="*/ 0 h 31399"/>
                  <a:gd name="T52" fmla="*/ 6 w 168"/>
                  <a:gd name="T53" fmla="*/ 0 h 31399"/>
                  <a:gd name="T54" fmla="*/ 6 w 168"/>
                  <a:gd name="T55" fmla="*/ 1 h 31399"/>
                  <a:gd name="T56" fmla="*/ 7 w 168"/>
                  <a:gd name="T57" fmla="*/ 0 h 31399"/>
                  <a:gd name="T58" fmla="*/ 7 w 168"/>
                  <a:gd name="T59" fmla="*/ 1 h 31399"/>
                  <a:gd name="T60" fmla="*/ 8 w 168"/>
                  <a:gd name="T61" fmla="*/ 0 h 31399"/>
                  <a:gd name="T62" fmla="*/ 9 w 168"/>
                  <a:gd name="T63" fmla="*/ 1 h 31399"/>
                  <a:gd name="T64" fmla="*/ 8 w 168"/>
                  <a:gd name="T65" fmla="*/ 2 h 31399"/>
                  <a:gd name="T66" fmla="*/ 8 w 168"/>
                  <a:gd name="T67" fmla="*/ 2 h 31399"/>
                  <a:gd name="T68" fmla="*/ 8 w 168"/>
                  <a:gd name="T69" fmla="*/ 2 h 31399"/>
                  <a:gd name="T70" fmla="*/ 9 w 168"/>
                  <a:gd name="T71" fmla="*/ 2 h 31399"/>
                  <a:gd name="T72" fmla="*/ 10 w 168"/>
                  <a:gd name="T73" fmla="*/ 2 h 31399"/>
                  <a:gd name="T74" fmla="*/ 10 w 168"/>
                  <a:gd name="T75" fmla="*/ 2 h 31399"/>
                  <a:gd name="T76" fmla="*/ 10 w 168"/>
                  <a:gd name="T77" fmla="*/ 2 h 31399"/>
                  <a:gd name="T78" fmla="*/ 9 w 168"/>
                  <a:gd name="T79" fmla="*/ 3 h 31399"/>
                  <a:gd name="T80" fmla="*/ 9 w 168"/>
                  <a:gd name="T81" fmla="*/ 3 h 31399"/>
                  <a:gd name="T82" fmla="*/ 9 w 168"/>
                  <a:gd name="T83" fmla="*/ 4 h 31399"/>
                  <a:gd name="T84" fmla="*/ 10 w 168"/>
                  <a:gd name="T85" fmla="*/ 4 h 31399"/>
                  <a:gd name="T86" fmla="*/ 10 w 168"/>
                  <a:gd name="T87" fmla="*/ 4 h 31399"/>
                  <a:gd name="T88" fmla="*/ 10 w 168"/>
                  <a:gd name="T89" fmla="*/ 4 h 31399"/>
                  <a:gd name="T90" fmla="*/ 10 w 168"/>
                  <a:gd name="T91" fmla="*/ 4 h 31399"/>
                  <a:gd name="T92" fmla="*/ 10 w 168"/>
                  <a:gd name="T93" fmla="*/ 4 h 31399"/>
                  <a:gd name="T94" fmla="*/ 10 w 168"/>
                  <a:gd name="T95" fmla="*/ 4 h 3139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68"/>
                  <a:gd name="T145" fmla="*/ 0 h 31399"/>
                  <a:gd name="T146" fmla="*/ 168 w 168"/>
                  <a:gd name="T147" fmla="*/ 31399 h 3139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68" h="31399">
                    <a:moveTo>
                      <a:pt x="160" y="72"/>
                    </a:moveTo>
                    <a:lnTo>
                      <a:pt x="14" y="149"/>
                    </a:lnTo>
                    <a:lnTo>
                      <a:pt x="5" y="132"/>
                    </a:lnTo>
                    <a:lnTo>
                      <a:pt x="151" y="56"/>
                    </a:lnTo>
                    <a:lnTo>
                      <a:pt x="160" y="72"/>
                    </a:lnTo>
                    <a:close/>
                    <a:moveTo>
                      <a:pt x="14" y="149"/>
                    </a:moveTo>
                    <a:lnTo>
                      <a:pt x="0" y="156"/>
                    </a:lnTo>
                    <a:lnTo>
                      <a:pt x="0" y="140"/>
                    </a:lnTo>
                    <a:lnTo>
                      <a:pt x="9" y="140"/>
                    </a:lnTo>
                    <a:lnTo>
                      <a:pt x="14" y="149"/>
                    </a:lnTo>
                    <a:close/>
                    <a:moveTo>
                      <a:pt x="0" y="140"/>
                    </a:moveTo>
                    <a:lnTo>
                      <a:pt x="0" y="124"/>
                    </a:lnTo>
                    <a:lnTo>
                      <a:pt x="19" y="124"/>
                    </a:lnTo>
                    <a:lnTo>
                      <a:pt x="19" y="140"/>
                    </a:lnTo>
                    <a:lnTo>
                      <a:pt x="0" y="140"/>
                    </a:lnTo>
                    <a:close/>
                    <a:moveTo>
                      <a:pt x="0" y="124"/>
                    </a:moveTo>
                    <a:lnTo>
                      <a:pt x="0" y="108"/>
                    </a:lnTo>
                    <a:lnTo>
                      <a:pt x="19" y="108"/>
                    </a:lnTo>
                    <a:lnTo>
                      <a:pt x="19" y="124"/>
                    </a:lnTo>
                    <a:lnTo>
                      <a:pt x="0" y="124"/>
                    </a:lnTo>
                    <a:close/>
                    <a:moveTo>
                      <a:pt x="0" y="108"/>
                    </a:moveTo>
                    <a:lnTo>
                      <a:pt x="0" y="107"/>
                    </a:lnTo>
                    <a:lnTo>
                      <a:pt x="0" y="106"/>
                    </a:lnTo>
                    <a:lnTo>
                      <a:pt x="9" y="108"/>
                    </a:lnTo>
                    <a:lnTo>
                      <a:pt x="0" y="108"/>
                    </a:lnTo>
                    <a:close/>
                    <a:moveTo>
                      <a:pt x="0" y="106"/>
                    </a:moveTo>
                    <a:lnTo>
                      <a:pt x="4" y="91"/>
                    </a:lnTo>
                    <a:lnTo>
                      <a:pt x="22" y="94"/>
                    </a:lnTo>
                    <a:lnTo>
                      <a:pt x="19" y="111"/>
                    </a:lnTo>
                    <a:lnTo>
                      <a:pt x="0" y="106"/>
                    </a:lnTo>
                    <a:close/>
                    <a:moveTo>
                      <a:pt x="4" y="91"/>
                    </a:moveTo>
                    <a:lnTo>
                      <a:pt x="4" y="90"/>
                    </a:lnTo>
                    <a:lnTo>
                      <a:pt x="4" y="89"/>
                    </a:lnTo>
                    <a:lnTo>
                      <a:pt x="12" y="93"/>
                    </a:lnTo>
                    <a:lnTo>
                      <a:pt x="4" y="91"/>
                    </a:lnTo>
                    <a:close/>
                    <a:moveTo>
                      <a:pt x="4" y="89"/>
                    </a:moveTo>
                    <a:lnTo>
                      <a:pt x="10" y="73"/>
                    </a:lnTo>
                    <a:lnTo>
                      <a:pt x="28" y="80"/>
                    </a:lnTo>
                    <a:lnTo>
                      <a:pt x="21" y="96"/>
                    </a:lnTo>
                    <a:lnTo>
                      <a:pt x="4" y="89"/>
                    </a:lnTo>
                    <a:close/>
                    <a:moveTo>
                      <a:pt x="10" y="73"/>
                    </a:moveTo>
                    <a:lnTo>
                      <a:pt x="10" y="72"/>
                    </a:lnTo>
                    <a:lnTo>
                      <a:pt x="11" y="72"/>
                    </a:lnTo>
                    <a:lnTo>
                      <a:pt x="19" y="76"/>
                    </a:lnTo>
                    <a:lnTo>
                      <a:pt x="10" y="73"/>
                    </a:lnTo>
                    <a:close/>
                    <a:moveTo>
                      <a:pt x="11" y="72"/>
                    </a:moveTo>
                    <a:lnTo>
                      <a:pt x="20" y="56"/>
                    </a:lnTo>
                    <a:lnTo>
                      <a:pt x="37" y="65"/>
                    </a:lnTo>
                    <a:lnTo>
                      <a:pt x="27" y="82"/>
                    </a:lnTo>
                    <a:lnTo>
                      <a:pt x="11" y="72"/>
                    </a:lnTo>
                    <a:close/>
                    <a:moveTo>
                      <a:pt x="20" y="56"/>
                    </a:moveTo>
                    <a:lnTo>
                      <a:pt x="21" y="56"/>
                    </a:lnTo>
                    <a:lnTo>
                      <a:pt x="29" y="61"/>
                    </a:lnTo>
                    <a:lnTo>
                      <a:pt x="20" y="56"/>
                    </a:lnTo>
                    <a:close/>
                    <a:moveTo>
                      <a:pt x="21" y="56"/>
                    </a:moveTo>
                    <a:lnTo>
                      <a:pt x="30" y="42"/>
                    </a:lnTo>
                    <a:lnTo>
                      <a:pt x="46" y="53"/>
                    </a:lnTo>
                    <a:lnTo>
                      <a:pt x="36" y="67"/>
                    </a:lnTo>
                    <a:lnTo>
                      <a:pt x="21" y="56"/>
                    </a:lnTo>
                    <a:close/>
                    <a:moveTo>
                      <a:pt x="30" y="42"/>
                    </a:moveTo>
                    <a:lnTo>
                      <a:pt x="40" y="30"/>
                    </a:lnTo>
                    <a:lnTo>
                      <a:pt x="55" y="41"/>
                    </a:lnTo>
                    <a:lnTo>
                      <a:pt x="46" y="53"/>
                    </a:lnTo>
                    <a:lnTo>
                      <a:pt x="30" y="42"/>
                    </a:lnTo>
                    <a:close/>
                    <a:moveTo>
                      <a:pt x="40" y="30"/>
                    </a:moveTo>
                    <a:lnTo>
                      <a:pt x="40" y="29"/>
                    </a:lnTo>
                    <a:lnTo>
                      <a:pt x="41" y="29"/>
                    </a:lnTo>
                    <a:lnTo>
                      <a:pt x="48" y="36"/>
                    </a:lnTo>
                    <a:lnTo>
                      <a:pt x="40" y="30"/>
                    </a:lnTo>
                    <a:close/>
                    <a:moveTo>
                      <a:pt x="41" y="29"/>
                    </a:moveTo>
                    <a:lnTo>
                      <a:pt x="50" y="19"/>
                    </a:lnTo>
                    <a:lnTo>
                      <a:pt x="64" y="32"/>
                    </a:lnTo>
                    <a:lnTo>
                      <a:pt x="54" y="42"/>
                    </a:lnTo>
                    <a:lnTo>
                      <a:pt x="41" y="29"/>
                    </a:lnTo>
                    <a:close/>
                    <a:moveTo>
                      <a:pt x="50" y="19"/>
                    </a:moveTo>
                    <a:lnTo>
                      <a:pt x="51" y="19"/>
                    </a:lnTo>
                    <a:lnTo>
                      <a:pt x="51" y="18"/>
                    </a:lnTo>
                    <a:lnTo>
                      <a:pt x="58" y="26"/>
                    </a:lnTo>
                    <a:lnTo>
                      <a:pt x="50" y="19"/>
                    </a:lnTo>
                    <a:close/>
                    <a:moveTo>
                      <a:pt x="51" y="18"/>
                    </a:moveTo>
                    <a:lnTo>
                      <a:pt x="64" y="9"/>
                    </a:lnTo>
                    <a:lnTo>
                      <a:pt x="75" y="24"/>
                    </a:lnTo>
                    <a:lnTo>
                      <a:pt x="63" y="33"/>
                    </a:lnTo>
                    <a:lnTo>
                      <a:pt x="51" y="18"/>
                    </a:lnTo>
                    <a:close/>
                    <a:moveTo>
                      <a:pt x="64" y="9"/>
                    </a:moveTo>
                    <a:lnTo>
                      <a:pt x="65" y="8"/>
                    </a:lnTo>
                    <a:lnTo>
                      <a:pt x="66" y="7"/>
                    </a:lnTo>
                    <a:lnTo>
                      <a:pt x="70" y="16"/>
                    </a:lnTo>
                    <a:lnTo>
                      <a:pt x="64" y="9"/>
                    </a:lnTo>
                    <a:close/>
                    <a:moveTo>
                      <a:pt x="66" y="7"/>
                    </a:moveTo>
                    <a:lnTo>
                      <a:pt x="76" y="4"/>
                    </a:lnTo>
                    <a:lnTo>
                      <a:pt x="82" y="22"/>
                    </a:lnTo>
                    <a:lnTo>
                      <a:pt x="73" y="26"/>
                    </a:lnTo>
                    <a:lnTo>
                      <a:pt x="66" y="7"/>
                    </a:lnTo>
                    <a:close/>
                    <a:moveTo>
                      <a:pt x="76" y="4"/>
                    </a:moveTo>
                    <a:lnTo>
                      <a:pt x="78" y="4"/>
                    </a:lnTo>
                    <a:lnTo>
                      <a:pt x="80" y="14"/>
                    </a:lnTo>
                    <a:lnTo>
                      <a:pt x="76" y="4"/>
                    </a:lnTo>
                    <a:close/>
                    <a:moveTo>
                      <a:pt x="78" y="4"/>
                    </a:moveTo>
                    <a:lnTo>
                      <a:pt x="93" y="0"/>
                    </a:lnTo>
                    <a:lnTo>
                      <a:pt x="97" y="19"/>
                    </a:lnTo>
                    <a:lnTo>
                      <a:pt x="81" y="22"/>
                    </a:lnTo>
                    <a:lnTo>
                      <a:pt x="78" y="4"/>
                    </a:lnTo>
                    <a:close/>
                    <a:moveTo>
                      <a:pt x="93" y="0"/>
                    </a:moveTo>
                    <a:lnTo>
                      <a:pt x="95" y="0"/>
                    </a:lnTo>
                    <a:lnTo>
                      <a:pt x="97" y="0"/>
                    </a:lnTo>
                    <a:lnTo>
                      <a:pt x="95" y="10"/>
                    </a:lnTo>
                    <a:lnTo>
                      <a:pt x="93" y="0"/>
                    </a:lnTo>
                    <a:close/>
                    <a:moveTo>
                      <a:pt x="97" y="0"/>
                    </a:moveTo>
                    <a:lnTo>
                      <a:pt x="111" y="4"/>
                    </a:lnTo>
                    <a:lnTo>
                      <a:pt x="106" y="22"/>
                    </a:lnTo>
                    <a:lnTo>
                      <a:pt x="93" y="19"/>
                    </a:lnTo>
                    <a:lnTo>
                      <a:pt x="97" y="0"/>
                    </a:lnTo>
                    <a:close/>
                    <a:moveTo>
                      <a:pt x="111" y="4"/>
                    </a:moveTo>
                    <a:lnTo>
                      <a:pt x="108" y="14"/>
                    </a:lnTo>
                    <a:lnTo>
                      <a:pt x="111" y="4"/>
                    </a:lnTo>
                    <a:close/>
                    <a:moveTo>
                      <a:pt x="111" y="4"/>
                    </a:moveTo>
                    <a:lnTo>
                      <a:pt x="121" y="7"/>
                    </a:lnTo>
                    <a:lnTo>
                      <a:pt x="115" y="26"/>
                    </a:lnTo>
                    <a:lnTo>
                      <a:pt x="105" y="22"/>
                    </a:lnTo>
                    <a:lnTo>
                      <a:pt x="111" y="4"/>
                    </a:lnTo>
                    <a:close/>
                    <a:moveTo>
                      <a:pt x="121" y="7"/>
                    </a:moveTo>
                    <a:lnTo>
                      <a:pt x="123" y="8"/>
                    </a:lnTo>
                    <a:lnTo>
                      <a:pt x="124" y="9"/>
                    </a:lnTo>
                    <a:lnTo>
                      <a:pt x="117" y="16"/>
                    </a:lnTo>
                    <a:lnTo>
                      <a:pt x="121" y="7"/>
                    </a:lnTo>
                    <a:close/>
                    <a:moveTo>
                      <a:pt x="124" y="9"/>
                    </a:moveTo>
                    <a:lnTo>
                      <a:pt x="134" y="19"/>
                    </a:lnTo>
                    <a:lnTo>
                      <a:pt x="121" y="32"/>
                    </a:lnTo>
                    <a:lnTo>
                      <a:pt x="111" y="24"/>
                    </a:lnTo>
                    <a:lnTo>
                      <a:pt x="124" y="9"/>
                    </a:lnTo>
                    <a:close/>
                    <a:moveTo>
                      <a:pt x="122" y="33"/>
                    </a:moveTo>
                    <a:lnTo>
                      <a:pt x="121" y="33"/>
                    </a:lnTo>
                    <a:lnTo>
                      <a:pt x="121" y="32"/>
                    </a:lnTo>
                    <a:lnTo>
                      <a:pt x="127" y="26"/>
                    </a:lnTo>
                    <a:lnTo>
                      <a:pt x="122" y="33"/>
                    </a:lnTo>
                    <a:close/>
                    <a:moveTo>
                      <a:pt x="133" y="18"/>
                    </a:moveTo>
                    <a:lnTo>
                      <a:pt x="141" y="25"/>
                    </a:lnTo>
                    <a:lnTo>
                      <a:pt x="132" y="40"/>
                    </a:lnTo>
                    <a:lnTo>
                      <a:pt x="122" y="33"/>
                    </a:lnTo>
                    <a:lnTo>
                      <a:pt x="133" y="18"/>
                    </a:lnTo>
                    <a:close/>
                    <a:moveTo>
                      <a:pt x="141" y="25"/>
                    </a:moveTo>
                    <a:lnTo>
                      <a:pt x="144" y="26"/>
                    </a:lnTo>
                    <a:lnTo>
                      <a:pt x="145" y="27"/>
                    </a:lnTo>
                    <a:lnTo>
                      <a:pt x="137" y="32"/>
                    </a:lnTo>
                    <a:lnTo>
                      <a:pt x="141" y="25"/>
                    </a:lnTo>
                    <a:close/>
                    <a:moveTo>
                      <a:pt x="145" y="27"/>
                    </a:moveTo>
                    <a:lnTo>
                      <a:pt x="151" y="37"/>
                    </a:lnTo>
                    <a:lnTo>
                      <a:pt x="135" y="47"/>
                    </a:lnTo>
                    <a:lnTo>
                      <a:pt x="128" y="38"/>
                    </a:lnTo>
                    <a:lnTo>
                      <a:pt x="145" y="27"/>
                    </a:lnTo>
                    <a:close/>
                    <a:moveTo>
                      <a:pt x="151" y="37"/>
                    </a:moveTo>
                    <a:lnTo>
                      <a:pt x="141" y="22"/>
                    </a:lnTo>
                    <a:lnTo>
                      <a:pt x="151" y="37"/>
                    </a:lnTo>
                    <a:lnTo>
                      <a:pt x="143" y="41"/>
                    </a:lnTo>
                    <a:lnTo>
                      <a:pt x="151" y="37"/>
                    </a:lnTo>
                    <a:close/>
                    <a:moveTo>
                      <a:pt x="151" y="37"/>
                    </a:moveTo>
                    <a:lnTo>
                      <a:pt x="157" y="46"/>
                    </a:lnTo>
                    <a:lnTo>
                      <a:pt x="141" y="57"/>
                    </a:lnTo>
                    <a:lnTo>
                      <a:pt x="135" y="47"/>
                    </a:lnTo>
                    <a:lnTo>
                      <a:pt x="151" y="37"/>
                    </a:lnTo>
                    <a:close/>
                    <a:moveTo>
                      <a:pt x="157" y="46"/>
                    </a:moveTo>
                    <a:lnTo>
                      <a:pt x="158" y="47"/>
                    </a:lnTo>
                    <a:lnTo>
                      <a:pt x="149" y="51"/>
                    </a:lnTo>
                    <a:lnTo>
                      <a:pt x="157" y="46"/>
                    </a:lnTo>
                    <a:close/>
                    <a:moveTo>
                      <a:pt x="158" y="47"/>
                    </a:moveTo>
                    <a:lnTo>
                      <a:pt x="161" y="53"/>
                    </a:lnTo>
                    <a:lnTo>
                      <a:pt x="144" y="62"/>
                    </a:lnTo>
                    <a:lnTo>
                      <a:pt x="140" y="56"/>
                    </a:lnTo>
                    <a:lnTo>
                      <a:pt x="158" y="47"/>
                    </a:lnTo>
                    <a:close/>
                    <a:moveTo>
                      <a:pt x="161" y="53"/>
                    </a:moveTo>
                    <a:lnTo>
                      <a:pt x="165" y="60"/>
                    </a:lnTo>
                    <a:lnTo>
                      <a:pt x="147" y="69"/>
                    </a:lnTo>
                    <a:lnTo>
                      <a:pt x="144" y="62"/>
                    </a:lnTo>
                    <a:lnTo>
                      <a:pt x="161" y="53"/>
                    </a:lnTo>
                    <a:close/>
                    <a:moveTo>
                      <a:pt x="156" y="73"/>
                    </a:moveTo>
                    <a:lnTo>
                      <a:pt x="150" y="73"/>
                    </a:lnTo>
                    <a:lnTo>
                      <a:pt x="147" y="69"/>
                    </a:lnTo>
                    <a:lnTo>
                      <a:pt x="156" y="64"/>
                    </a:lnTo>
                    <a:lnTo>
                      <a:pt x="156" y="73"/>
                    </a:lnTo>
                    <a:close/>
                    <a:moveTo>
                      <a:pt x="156" y="54"/>
                    </a:moveTo>
                    <a:lnTo>
                      <a:pt x="159" y="54"/>
                    </a:lnTo>
                    <a:lnTo>
                      <a:pt x="159" y="73"/>
                    </a:lnTo>
                    <a:lnTo>
                      <a:pt x="156" y="73"/>
                    </a:lnTo>
                    <a:lnTo>
                      <a:pt x="156" y="54"/>
                    </a:lnTo>
                    <a:close/>
                    <a:moveTo>
                      <a:pt x="159" y="54"/>
                    </a:moveTo>
                    <a:lnTo>
                      <a:pt x="168" y="31399"/>
                    </a:lnTo>
                    <a:lnTo>
                      <a:pt x="159" y="73"/>
                    </a:lnTo>
                    <a:lnTo>
                      <a:pt x="159" y="64"/>
                    </a:lnTo>
                    <a:lnTo>
                      <a:pt x="159" y="54"/>
                    </a:lnTo>
                    <a:close/>
                    <a:moveTo>
                      <a:pt x="159" y="73"/>
                    </a:moveTo>
                    <a:lnTo>
                      <a:pt x="156" y="73"/>
                    </a:lnTo>
                    <a:lnTo>
                      <a:pt x="156" y="54"/>
                    </a:lnTo>
                    <a:lnTo>
                      <a:pt x="159" y="54"/>
                    </a:lnTo>
                    <a:lnTo>
                      <a:pt x="159" y="73"/>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6" name="Freeform 30">
                <a:extLst>
                  <a:ext uri="{FF2B5EF4-FFF2-40B4-BE49-F238E27FC236}">
                    <a16:creationId xmlns:a16="http://schemas.microsoft.com/office/drawing/2014/main" id="{77320B14-B113-4C82-ACA9-822C8B853A7C}"/>
                  </a:ext>
                </a:extLst>
              </p:cNvPr>
              <p:cNvSpPr>
                <a:spLocks/>
              </p:cNvSpPr>
              <p:nvPr/>
            </p:nvSpPr>
            <p:spPr bwMode="auto">
              <a:xfrm>
                <a:off x="1587" y="1337"/>
                <a:ext cx="1256" cy="1165"/>
              </a:xfrm>
              <a:custGeom>
                <a:avLst/>
                <a:gdLst>
                  <a:gd name="T0" fmla="*/ 305 w 5024"/>
                  <a:gd name="T1" fmla="*/ 258 h 4660"/>
                  <a:gd name="T2" fmla="*/ 286 w 5024"/>
                  <a:gd name="T3" fmla="*/ 237 h 4660"/>
                  <a:gd name="T4" fmla="*/ 262 w 5024"/>
                  <a:gd name="T5" fmla="*/ 216 h 4660"/>
                  <a:gd name="T6" fmla="*/ 250 w 5024"/>
                  <a:gd name="T7" fmla="*/ 202 h 4660"/>
                  <a:gd name="T8" fmla="*/ 236 w 5024"/>
                  <a:gd name="T9" fmla="*/ 185 h 4660"/>
                  <a:gd name="T10" fmla="*/ 214 w 5024"/>
                  <a:gd name="T11" fmla="*/ 160 h 4660"/>
                  <a:gd name="T12" fmla="*/ 189 w 5024"/>
                  <a:gd name="T13" fmla="*/ 139 h 4660"/>
                  <a:gd name="T14" fmla="*/ 180 w 5024"/>
                  <a:gd name="T15" fmla="*/ 120 h 4660"/>
                  <a:gd name="T16" fmla="*/ 136 w 5024"/>
                  <a:gd name="T17" fmla="*/ 68 h 4660"/>
                  <a:gd name="T18" fmla="*/ 104 w 5024"/>
                  <a:gd name="T19" fmla="*/ 34 h 4660"/>
                  <a:gd name="T20" fmla="*/ 98 w 5024"/>
                  <a:gd name="T21" fmla="*/ 24 h 4660"/>
                  <a:gd name="T22" fmla="*/ 89 w 5024"/>
                  <a:gd name="T23" fmla="*/ 11 h 4660"/>
                  <a:gd name="T24" fmla="*/ 78 w 5024"/>
                  <a:gd name="T25" fmla="*/ 5 h 4660"/>
                  <a:gd name="T26" fmla="*/ 82 w 5024"/>
                  <a:gd name="T27" fmla="*/ 13 h 4660"/>
                  <a:gd name="T28" fmla="*/ 74 w 5024"/>
                  <a:gd name="T29" fmla="*/ 8 h 4660"/>
                  <a:gd name="T30" fmla="*/ 70 w 5024"/>
                  <a:gd name="T31" fmla="*/ 1 h 4660"/>
                  <a:gd name="T32" fmla="*/ 63 w 5024"/>
                  <a:gd name="T33" fmla="*/ 3 h 4660"/>
                  <a:gd name="T34" fmla="*/ 68 w 5024"/>
                  <a:gd name="T35" fmla="*/ 12 h 4660"/>
                  <a:gd name="T36" fmla="*/ 56 w 5024"/>
                  <a:gd name="T37" fmla="*/ 1 h 4660"/>
                  <a:gd name="T38" fmla="*/ 48 w 5024"/>
                  <a:gd name="T39" fmla="*/ 2 h 4660"/>
                  <a:gd name="T40" fmla="*/ 53 w 5024"/>
                  <a:gd name="T41" fmla="*/ 11 h 4660"/>
                  <a:gd name="T42" fmla="*/ 45 w 5024"/>
                  <a:gd name="T43" fmla="*/ 14 h 4660"/>
                  <a:gd name="T44" fmla="*/ 40 w 5024"/>
                  <a:gd name="T45" fmla="*/ 3 h 4660"/>
                  <a:gd name="T46" fmla="*/ 32 w 5024"/>
                  <a:gd name="T47" fmla="*/ 5 h 4660"/>
                  <a:gd name="T48" fmla="*/ 36 w 5024"/>
                  <a:gd name="T49" fmla="*/ 22 h 4660"/>
                  <a:gd name="T50" fmla="*/ 23 w 5024"/>
                  <a:gd name="T51" fmla="*/ 11 h 4660"/>
                  <a:gd name="T52" fmla="*/ 17 w 5024"/>
                  <a:gd name="T53" fmla="*/ 10 h 4660"/>
                  <a:gd name="T54" fmla="*/ 19 w 5024"/>
                  <a:gd name="T55" fmla="*/ 18 h 4660"/>
                  <a:gd name="T56" fmla="*/ 19 w 5024"/>
                  <a:gd name="T57" fmla="*/ 30 h 4660"/>
                  <a:gd name="T58" fmla="*/ 6 w 5024"/>
                  <a:gd name="T59" fmla="*/ 16 h 4660"/>
                  <a:gd name="T60" fmla="*/ 2 w 5024"/>
                  <a:gd name="T61" fmla="*/ 23 h 4660"/>
                  <a:gd name="T62" fmla="*/ 4 w 5024"/>
                  <a:gd name="T63" fmla="*/ 40 h 4660"/>
                  <a:gd name="T64" fmla="*/ 50 w 5024"/>
                  <a:gd name="T65" fmla="*/ 120 h 4660"/>
                  <a:gd name="T66" fmla="*/ 80 w 5024"/>
                  <a:gd name="T67" fmla="*/ 160 h 4660"/>
                  <a:gd name="T68" fmla="*/ 60 w 5024"/>
                  <a:gd name="T69" fmla="*/ 149 h 4660"/>
                  <a:gd name="T70" fmla="*/ 40 w 5024"/>
                  <a:gd name="T71" fmla="*/ 134 h 4660"/>
                  <a:gd name="T72" fmla="*/ 69 w 5024"/>
                  <a:gd name="T73" fmla="*/ 171 h 4660"/>
                  <a:gd name="T74" fmla="*/ 58 w 5024"/>
                  <a:gd name="T75" fmla="*/ 174 h 4660"/>
                  <a:gd name="T76" fmla="*/ 45 w 5024"/>
                  <a:gd name="T77" fmla="*/ 154 h 4660"/>
                  <a:gd name="T78" fmla="*/ 39 w 5024"/>
                  <a:gd name="T79" fmla="*/ 156 h 4660"/>
                  <a:gd name="T80" fmla="*/ 59 w 5024"/>
                  <a:gd name="T81" fmla="*/ 188 h 4660"/>
                  <a:gd name="T82" fmla="*/ 44 w 5024"/>
                  <a:gd name="T83" fmla="*/ 175 h 4660"/>
                  <a:gd name="T84" fmla="*/ 29 w 5024"/>
                  <a:gd name="T85" fmla="*/ 155 h 4660"/>
                  <a:gd name="T86" fmla="*/ 52 w 5024"/>
                  <a:gd name="T87" fmla="*/ 195 h 4660"/>
                  <a:gd name="T88" fmla="*/ 62 w 5024"/>
                  <a:gd name="T89" fmla="*/ 209 h 4660"/>
                  <a:gd name="T90" fmla="*/ 83 w 5024"/>
                  <a:gd name="T91" fmla="*/ 180 h 4660"/>
                  <a:gd name="T92" fmla="*/ 119 w 5024"/>
                  <a:gd name="T93" fmla="*/ 184 h 4660"/>
                  <a:gd name="T94" fmla="*/ 140 w 5024"/>
                  <a:gd name="T95" fmla="*/ 231 h 4660"/>
                  <a:gd name="T96" fmla="*/ 164 w 5024"/>
                  <a:gd name="T97" fmla="*/ 256 h 4660"/>
                  <a:gd name="T98" fmla="*/ 185 w 5024"/>
                  <a:gd name="T99" fmla="*/ 285 h 4660"/>
                  <a:gd name="T100" fmla="*/ 197 w 5024"/>
                  <a:gd name="T101" fmla="*/ 280 h 4660"/>
                  <a:gd name="T102" fmla="*/ 205 w 5024"/>
                  <a:gd name="T103" fmla="*/ 274 h 4660"/>
                  <a:gd name="T104" fmla="*/ 216 w 5024"/>
                  <a:gd name="T105" fmla="*/ 269 h 4660"/>
                  <a:gd name="T106" fmla="*/ 228 w 5024"/>
                  <a:gd name="T107" fmla="*/ 263 h 4660"/>
                  <a:gd name="T108" fmla="*/ 240 w 5024"/>
                  <a:gd name="T109" fmla="*/ 264 h 4660"/>
                  <a:gd name="T110" fmla="*/ 246 w 5024"/>
                  <a:gd name="T111" fmla="*/ 259 h 4660"/>
                  <a:gd name="T112" fmla="*/ 256 w 5024"/>
                  <a:gd name="T113" fmla="*/ 260 h 4660"/>
                  <a:gd name="T114" fmla="*/ 263 w 5024"/>
                  <a:gd name="T115" fmla="*/ 258 h 4660"/>
                  <a:gd name="T116" fmla="*/ 278 w 5024"/>
                  <a:gd name="T117" fmla="*/ 261 h 4660"/>
                  <a:gd name="T118" fmla="*/ 285 w 5024"/>
                  <a:gd name="T119" fmla="*/ 265 h 4660"/>
                  <a:gd name="T120" fmla="*/ 299 w 5024"/>
                  <a:gd name="T121" fmla="*/ 266 h 4660"/>
                  <a:gd name="T122" fmla="*/ 312 w 5024"/>
                  <a:gd name="T123" fmla="*/ 271 h 466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024"/>
                  <a:gd name="T187" fmla="*/ 0 h 4660"/>
                  <a:gd name="T188" fmla="*/ 5024 w 5024"/>
                  <a:gd name="T189" fmla="*/ 4660 h 466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024" h="4660">
                    <a:moveTo>
                      <a:pt x="4961" y="4295"/>
                    </a:moveTo>
                    <a:lnTo>
                      <a:pt x="4973" y="4301"/>
                    </a:lnTo>
                    <a:lnTo>
                      <a:pt x="4983" y="4307"/>
                    </a:lnTo>
                    <a:lnTo>
                      <a:pt x="4993" y="4311"/>
                    </a:lnTo>
                    <a:lnTo>
                      <a:pt x="4999" y="4314"/>
                    </a:lnTo>
                    <a:lnTo>
                      <a:pt x="5002" y="4317"/>
                    </a:lnTo>
                    <a:lnTo>
                      <a:pt x="5005" y="4321"/>
                    </a:lnTo>
                    <a:lnTo>
                      <a:pt x="5009" y="4321"/>
                    </a:lnTo>
                    <a:lnTo>
                      <a:pt x="5012" y="4324"/>
                    </a:lnTo>
                    <a:lnTo>
                      <a:pt x="5009" y="4314"/>
                    </a:lnTo>
                    <a:lnTo>
                      <a:pt x="4995" y="4292"/>
                    </a:lnTo>
                    <a:lnTo>
                      <a:pt x="4973" y="4260"/>
                    </a:lnTo>
                    <a:lnTo>
                      <a:pt x="4948" y="4218"/>
                    </a:lnTo>
                    <a:lnTo>
                      <a:pt x="4916" y="4174"/>
                    </a:lnTo>
                    <a:lnTo>
                      <a:pt x="4882" y="4127"/>
                    </a:lnTo>
                    <a:lnTo>
                      <a:pt x="4847" y="4082"/>
                    </a:lnTo>
                    <a:lnTo>
                      <a:pt x="4811" y="4044"/>
                    </a:lnTo>
                    <a:lnTo>
                      <a:pt x="4776" y="4015"/>
                    </a:lnTo>
                    <a:lnTo>
                      <a:pt x="4745" y="4000"/>
                    </a:lnTo>
                    <a:lnTo>
                      <a:pt x="4725" y="3977"/>
                    </a:lnTo>
                    <a:lnTo>
                      <a:pt x="4703" y="3951"/>
                    </a:lnTo>
                    <a:lnTo>
                      <a:pt x="4681" y="3926"/>
                    </a:lnTo>
                    <a:lnTo>
                      <a:pt x="4662" y="3900"/>
                    </a:lnTo>
                    <a:lnTo>
                      <a:pt x="4643" y="3878"/>
                    </a:lnTo>
                    <a:lnTo>
                      <a:pt x="4624" y="3856"/>
                    </a:lnTo>
                    <a:lnTo>
                      <a:pt x="4608" y="3838"/>
                    </a:lnTo>
                    <a:lnTo>
                      <a:pt x="4598" y="3821"/>
                    </a:lnTo>
                    <a:lnTo>
                      <a:pt x="4589" y="3812"/>
                    </a:lnTo>
                    <a:lnTo>
                      <a:pt x="4586" y="3809"/>
                    </a:lnTo>
                    <a:lnTo>
                      <a:pt x="4576" y="3786"/>
                    </a:lnTo>
                    <a:lnTo>
                      <a:pt x="4558" y="3760"/>
                    </a:lnTo>
                    <a:lnTo>
                      <a:pt x="4532" y="3735"/>
                    </a:lnTo>
                    <a:lnTo>
                      <a:pt x="4497" y="3710"/>
                    </a:lnTo>
                    <a:lnTo>
                      <a:pt x="4462" y="3681"/>
                    </a:lnTo>
                    <a:lnTo>
                      <a:pt x="4424" y="3656"/>
                    </a:lnTo>
                    <a:lnTo>
                      <a:pt x="4382" y="3630"/>
                    </a:lnTo>
                    <a:lnTo>
                      <a:pt x="4344" y="3612"/>
                    </a:lnTo>
                    <a:lnTo>
                      <a:pt x="4310" y="3593"/>
                    </a:lnTo>
                    <a:lnTo>
                      <a:pt x="4278" y="3576"/>
                    </a:lnTo>
                    <a:lnTo>
                      <a:pt x="4259" y="3558"/>
                    </a:lnTo>
                    <a:lnTo>
                      <a:pt x="4242" y="3536"/>
                    </a:lnTo>
                    <a:lnTo>
                      <a:pt x="4227" y="3513"/>
                    </a:lnTo>
                    <a:lnTo>
                      <a:pt x="4214" y="3490"/>
                    </a:lnTo>
                    <a:lnTo>
                      <a:pt x="4202" y="3468"/>
                    </a:lnTo>
                    <a:lnTo>
                      <a:pt x="4188" y="3446"/>
                    </a:lnTo>
                    <a:lnTo>
                      <a:pt x="4173" y="3424"/>
                    </a:lnTo>
                    <a:lnTo>
                      <a:pt x="4160" y="3405"/>
                    </a:lnTo>
                    <a:lnTo>
                      <a:pt x="4144" y="3382"/>
                    </a:lnTo>
                    <a:lnTo>
                      <a:pt x="4128" y="3363"/>
                    </a:lnTo>
                    <a:lnTo>
                      <a:pt x="4109" y="3348"/>
                    </a:lnTo>
                    <a:lnTo>
                      <a:pt x="4097" y="3332"/>
                    </a:lnTo>
                    <a:lnTo>
                      <a:pt x="4084" y="3316"/>
                    </a:lnTo>
                    <a:lnTo>
                      <a:pt x="4071" y="3303"/>
                    </a:lnTo>
                    <a:lnTo>
                      <a:pt x="4062" y="3291"/>
                    </a:lnTo>
                    <a:lnTo>
                      <a:pt x="4052" y="3281"/>
                    </a:lnTo>
                    <a:lnTo>
                      <a:pt x="4043" y="3269"/>
                    </a:lnTo>
                    <a:lnTo>
                      <a:pt x="4033" y="3259"/>
                    </a:lnTo>
                    <a:lnTo>
                      <a:pt x="4023" y="3246"/>
                    </a:lnTo>
                    <a:lnTo>
                      <a:pt x="4011" y="3237"/>
                    </a:lnTo>
                    <a:lnTo>
                      <a:pt x="3994" y="3223"/>
                    </a:lnTo>
                    <a:lnTo>
                      <a:pt x="3982" y="3211"/>
                    </a:lnTo>
                    <a:lnTo>
                      <a:pt x="3969" y="3201"/>
                    </a:lnTo>
                    <a:lnTo>
                      <a:pt x="3957" y="3188"/>
                    </a:lnTo>
                    <a:lnTo>
                      <a:pt x="3944" y="3176"/>
                    </a:lnTo>
                    <a:lnTo>
                      <a:pt x="3931" y="3161"/>
                    </a:lnTo>
                    <a:lnTo>
                      <a:pt x="3918" y="3147"/>
                    </a:lnTo>
                    <a:lnTo>
                      <a:pt x="3906" y="3132"/>
                    </a:lnTo>
                    <a:lnTo>
                      <a:pt x="3893" y="3119"/>
                    </a:lnTo>
                    <a:lnTo>
                      <a:pt x="3881" y="3100"/>
                    </a:lnTo>
                    <a:lnTo>
                      <a:pt x="3868" y="3083"/>
                    </a:lnTo>
                    <a:lnTo>
                      <a:pt x="3852" y="3061"/>
                    </a:lnTo>
                    <a:lnTo>
                      <a:pt x="3832" y="3039"/>
                    </a:lnTo>
                    <a:lnTo>
                      <a:pt x="3814" y="3014"/>
                    </a:lnTo>
                    <a:lnTo>
                      <a:pt x="3795" y="2989"/>
                    </a:lnTo>
                    <a:lnTo>
                      <a:pt x="3773" y="2963"/>
                    </a:lnTo>
                    <a:lnTo>
                      <a:pt x="3750" y="2938"/>
                    </a:lnTo>
                    <a:lnTo>
                      <a:pt x="3731" y="2913"/>
                    </a:lnTo>
                    <a:lnTo>
                      <a:pt x="3709" y="2890"/>
                    </a:lnTo>
                    <a:lnTo>
                      <a:pt x="3690" y="2871"/>
                    </a:lnTo>
                    <a:lnTo>
                      <a:pt x="3670" y="2852"/>
                    </a:lnTo>
                    <a:lnTo>
                      <a:pt x="3648" y="2827"/>
                    </a:lnTo>
                    <a:lnTo>
                      <a:pt x="3623" y="2798"/>
                    </a:lnTo>
                    <a:lnTo>
                      <a:pt x="3597" y="2766"/>
                    </a:lnTo>
                    <a:lnTo>
                      <a:pt x="3572" y="2734"/>
                    </a:lnTo>
                    <a:lnTo>
                      <a:pt x="3543" y="2702"/>
                    </a:lnTo>
                    <a:lnTo>
                      <a:pt x="3518" y="2671"/>
                    </a:lnTo>
                    <a:lnTo>
                      <a:pt x="3489" y="2639"/>
                    </a:lnTo>
                    <a:lnTo>
                      <a:pt x="3467" y="2610"/>
                    </a:lnTo>
                    <a:lnTo>
                      <a:pt x="3442" y="2585"/>
                    </a:lnTo>
                    <a:lnTo>
                      <a:pt x="3420" y="2560"/>
                    </a:lnTo>
                    <a:lnTo>
                      <a:pt x="3391" y="2528"/>
                    </a:lnTo>
                    <a:lnTo>
                      <a:pt x="3363" y="2489"/>
                    </a:lnTo>
                    <a:lnTo>
                      <a:pt x="3331" y="2452"/>
                    </a:lnTo>
                    <a:lnTo>
                      <a:pt x="3299" y="2416"/>
                    </a:lnTo>
                    <a:lnTo>
                      <a:pt x="3263" y="2381"/>
                    </a:lnTo>
                    <a:lnTo>
                      <a:pt x="3232" y="2349"/>
                    </a:lnTo>
                    <a:lnTo>
                      <a:pt x="3201" y="2324"/>
                    </a:lnTo>
                    <a:lnTo>
                      <a:pt x="3169" y="2308"/>
                    </a:lnTo>
                    <a:lnTo>
                      <a:pt x="3140" y="2298"/>
                    </a:lnTo>
                    <a:lnTo>
                      <a:pt x="3111" y="2290"/>
                    </a:lnTo>
                    <a:lnTo>
                      <a:pt x="3086" y="2280"/>
                    </a:lnTo>
                    <a:lnTo>
                      <a:pt x="3064" y="2267"/>
                    </a:lnTo>
                    <a:lnTo>
                      <a:pt x="3047" y="2254"/>
                    </a:lnTo>
                    <a:lnTo>
                      <a:pt x="3032" y="2241"/>
                    </a:lnTo>
                    <a:lnTo>
                      <a:pt x="3022" y="2226"/>
                    </a:lnTo>
                    <a:lnTo>
                      <a:pt x="3013" y="2213"/>
                    </a:lnTo>
                    <a:lnTo>
                      <a:pt x="3003" y="2197"/>
                    </a:lnTo>
                    <a:lnTo>
                      <a:pt x="2997" y="2185"/>
                    </a:lnTo>
                    <a:lnTo>
                      <a:pt x="2990" y="2172"/>
                    </a:lnTo>
                    <a:lnTo>
                      <a:pt x="2981" y="2153"/>
                    </a:lnTo>
                    <a:lnTo>
                      <a:pt x="2975" y="2131"/>
                    </a:lnTo>
                    <a:lnTo>
                      <a:pt x="2968" y="2108"/>
                    </a:lnTo>
                    <a:lnTo>
                      <a:pt x="2965" y="2086"/>
                    </a:lnTo>
                    <a:lnTo>
                      <a:pt x="2959" y="2063"/>
                    </a:lnTo>
                    <a:lnTo>
                      <a:pt x="2952" y="2041"/>
                    </a:lnTo>
                    <a:lnTo>
                      <a:pt x="2946" y="2016"/>
                    </a:lnTo>
                    <a:lnTo>
                      <a:pt x="2936" y="1994"/>
                    </a:lnTo>
                    <a:lnTo>
                      <a:pt x="2924" y="1971"/>
                    </a:lnTo>
                    <a:lnTo>
                      <a:pt x="2905" y="1952"/>
                    </a:lnTo>
                    <a:lnTo>
                      <a:pt x="2876" y="1917"/>
                    </a:lnTo>
                    <a:lnTo>
                      <a:pt x="2834" y="1873"/>
                    </a:lnTo>
                    <a:lnTo>
                      <a:pt x="2784" y="1819"/>
                    </a:lnTo>
                    <a:lnTo>
                      <a:pt x="2730" y="1758"/>
                    </a:lnTo>
                    <a:lnTo>
                      <a:pt x="2672" y="1695"/>
                    </a:lnTo>
                    <a:lnTo>
                      <a:pt x="2615" y="1628"/>
                    </a:lnTo>
                    <a:lnTo>
                      <a:pt x="2558" y="1567"/>
                    </a:lnTo>
                    <a:lnTo>
                      <a:pt x="2507" y="1510"/>
                    </a:lnTo>
                    <a:lnTo>
                      <a:pt x="2463" y="1459"/>
                    </a:lnTo>
                    <a:lnTo>
                      <a:pt x="2428" y="1418"/>
                    </a:lnTo>
                    <a:lnTo>
                      <a:pt x="2396" y="1377"/>
                    </a:lnTo>
                    <a:lnTo>
                      <a:pt x="2355" y="1329"/>
                    </a:lnTo>
                    <a:lnTo>
                      <a:pt x="2313" y="1272"/>
                    </a:lnTo>
                    <a:lnTo>
                      <a:pt x="2266" y="1211"/>
                    </a:lnTo>
                    <a:lnTo>
                      <a:pt x="2221" y="1152"/>
                    </a:lnTo>
                    <a:lnTo>
                      <a:pt x="2174" y="1091"/>
                    </a:lnTo>
                    <a:lnTo>
                      <a:pt x="2129" y="1037"/>
                    </a:lnTo>
                    <a:lnTo>
                      <a:pt x="2088" y="986"/>
                    </a:lnTo>
                    <a:lnTo>
                      <a:pt x="2053" y="948"/>
                    </a:lnTo>
                    <a:lnTo>
                      <a:pt x="2024" y="919"/>
                    </a:lnTo>
                    <a:lnTo>
                      <a:pt x="1992" y="885"/>
                    </a:lnTo>
                    <a:lnTo>
                      <a:pt x="1958" y="846"/>
                    </a:lnTo>
                    <a:lnTo>
                      <a:pt x="1926" y="808"/>
                    </a:lnTo>
                    <a:lnTo>
                      <a:pt x="1894" y="770"/>
                    </a:lnTo>
                    <a:lnTo>
                      <a:pt x="1859" y="732"/>
                    </a:lnTo>
                    <a:lnTo>
                      <a:pt x="1827" y="694"/>
                    </a:lnTo>
                    <a:lnTo>
                      <a:pt x="1793" y="659"/>
                    </a:lnTo>
                    <a:lnTo>
                      <a:pt x="1757" y="623"/>
                    </a:lnTo>
                    <a:lnTo>
                      <a:pt x="1719" y="595"/>
                    </a:lnTo>
                    <a:lnTo>
                      <a:pt x="1685" y="566"/>
                    </a:lnTo>
                    <a:lnTo>
                      <a:pt x="1656" y="547"/>
                    </a:lnTo>
                    <a:lnTo>
                      <a:pt x="1634" y="532"/>
                    </a:lnTo>
                    <a:lnTo>
                      <a:pt x="1614" y="512"/>
                    </a:lnTo>
                    <a:lnTo>
                      <a:pt x="1599" y="500"/>
                    </a:lnTo>
                    <a:lnTo>
                      <a:pt x="1589" y="487"/>
                    </a:lnTo>
                    <a:lnTo>
                      <a:pt x="1582" y="475"/>
                    </a:lnTo>
                    <a:lnTo>
                      <a:pt x="1577" y="468"/>
                    </a:lnTo>
                    <a:lnTo>
                      <a:pt x="1573" y="461"/>
                    </a:lnTo>
                    <a:lnTo>
                      <a:pt x="1570" y="455"/>
                    </a:lnTo>
                    <a:lnTo>
                      <a:pt x="1570" y="453"/>
                    </a:lnTo>
                    <a:lnTo>
                      <a:pt x="1570" y="446"/>
                    </a:lnTo>
                    <a:lnTo>
                      <a:pt x="1573" y="436"/>
                    </a:lnTo>
                    <a:lnTo>
                      <a:pt x="1573" y="424"/>
                    </a:lnTo>
                    <a:lnTo>
                      <a:pt x="1570" y="411"/>
                    </a:lnTo>
                    <a:lnTo>
                      <a:pt x="1570" y="392"/>
                    </a:lnTo>
                    <a:lnTo>
                      <a:pt x="1567" y="375"/>
                    </a:lnTo>
                    <a:lnTo>
                      <a:pt x="1560" y="360"/>
                    </a:lnTo>
                    <a:lnTo>
                      <a:pt x="1554" y="341"/>
                    </a:lnTo>
                    <a:lnTo>
                      <a:pt x="1541" y="325"/>
                    </a:lnTo>
                    <a:lnTo>
                      <a:pt x="1528" y="309"/>
                    </a:lnTo>
                    <a:lnTo>
                      <a:pt x="1516" y="293"/>
                    </a:lnTo>
                    <a:lnTo>
                      <a:pt x="1500" y="277"/>
                    </a:lnTo>
                    <a:lnTo>
                      <a:pt x="1487" y="262"/>
                    </a:lnTo>
                    <a:lnTo>
                      <a:pt x="1472" y="245"/>
                    </a:lnTo>
                    <a:lnTo>
                      <a:pt x="1459" y="230"/>
                    </a:lnTo>
                    <a:lnTo>
                      <a:pt x="1449" y="220"/>
                    </a:lnTo>
                    <a:lnTo>
                      <a:pt x="1440" y="210"/>
                    </a:lnTo>
                    <a:lnTo>
                      <a:pt x="1433" y="204"/>
                    </a:lnTo>
                    <a:lnTo>
                      <a:pt x="1433" y="201"/>
                    </a:lnTo>
                    <a:lnTo>
                      <a:pt x="1423" y="191"/>
                    </a:lnTo>
                    <a:lnTo>
                      <a:pt x="1414" y="179"/>
                    </a:lnTo>
                    <a:lnTo>
                      <a:pt x="1401" y="166"/>
                    </a:lnTo>
                    <a:lnTo>
                      <a:pt x="1386" y="150"/>
                    </a:lnTo>
                    <a:lnTo>
                      <a:pt x="1369" y="134"/>
                    </a:lnTo>
                    <a:lnTo>
                      <a:pt x="1351" y="118"/>
                    </a:lnTo>
                    <a:lnTo>
                      <a:pt x="1335" y="102"/>
                    </a:lnTo>
                    <a:lnTo>
                      <a:pt x="1315" y="90"/>
                    </a:lnTo>
                    <a:lnTo>
                      <a:pt x="1296" y="80"/>
                    </a:lnTo>
                    <a:lnTo>
                      <a:pt x="1281" y="73"/>
                    </a:lnTo>
                    <a:lnTo>
                      <a:pt x="1271" y="71"/>
                    </a:lnTo>
                    <a:lnTo>
                      <a:pt x="1261" y="71"/>
                    </a:lnTo>
                    <a:lnTo>
                      <a:pt x="1256" y="68"/>
                    </a:lnTo>
                    <a:lnTo>
                      <a:pt x="1249" y="71"/>
                    </a:lnTo>
                    <a:lnTo>
                      <a:pt x="1246" y="73"/>
                    </a:lnTo>
                    <a:lnTo>
                      <a:pt x="1246" y="77"/>
                    </a:lnTo>
                    <a:lnTo>
                      <a:pt x="1249" y="80"/>
                    </a:lnTo>
                    <a:lnTo>
                      <a:pt x="1249" y="86"/>
                    </a:lnTo>
                    <a:lnTo>
                      <a:pt x="1258" y="100"/>
                    </a:lnTo>
                    <a:lnTo>
                      <a:pt x="1265" y="109"/>
                    </a:lnTo>
                    <a:lnTo>
                      <a:pt x="1271" y="118"/>
                    </a:lnTo>
                    <a:lnTo>
                      <a:pt x="1274" y="125"/>
                    </a:lnTo>
                    <a:lnTo>
                      <a:pt x="1278" y="127"/>
                    </a:lnTo>
                    <a:lnTo>
                      <a:pt x="1281" y="131"/>
                    </a:lnTo>
                    <a:lnTo>
                      <a:pt x="1283" y="134"/>
                    </a:lnTo>
                    <a:lnTo>
                      <a:pt x="1283" y="137"/>
                    </a:lnTo>
                    <a:lnTo>
                      <a:pt x="1293" y="150"/>
                    </a:lnTo>
                    <a:lnTo>
                      <a:pt x="1303" y="163"/>
                    </a:lnTo>
                    <a:lnTo>
                      <a:pt x="1306" y="172"/>
                    </a:lnTo>
                    <a:lnTo>
                      <a:pt x="1312" y="181"/>
                    </a:lnTo>
                    <a:lnTo>
                      <a:pt x="1312" y="191"/>
                    </a:lnTo>
                    <a:lnTo>
                      <a:pt x="1312" y="198"/>
                    </a:lnTo>
                    <a:lnTo>
                      <a:pt x="1312" y="204"/>
                    </a:lnTo>
                    <a:lnTo>
                      <a:pt x="1310" y="210"/>
                    </a:lnTo>
                    <a:lnTo>
                      <a:pt x="1306" y="213"/>
                    </a:lnTo>
                    <a:lnTo>
                      <a:pt x="1300" y="217"/>
                    </a:lnTo>
                    <a:lnTo>
                      <a:pt x="1283" y="220"/>
                    </a:lnTo>
                    <a:lnTo>
                      <a:pt x="1271" y="220"/>
                    </a:lnTo>
                    <a:lnTo>
                      <a:pt x="1258" y="217"/>
                    </a:lnTo>
                    <a:lnTo>
                      <a:pt x="1249" y="208"/>
                    </a:lnTo>
                    <a:lnTo>
                      <a:pt x="1239" y="198"/>
                    </a:lnTo>
                    <a:lnTo>
                      <a:pt x="1229" y="185"/>
                    </a:lnTo>
                    <a:lnTo>
                      <a:pt x="1220" y="172"/>
                    </a:lnTo>
                    <a:lnTo>
                      <a:pt x="1211" y="156"/>
                    </a:lnTo>
                    <a:lnTo>
                      <a:pt x="1202" y="141"/>
                    </a:lnTo>
                    <a:lnTo>
                      <a:pt x="1192" y="127"/>
                    </a:lnTo>
                    <a:lnTo>
                      <a:pt x="1188" y="118"/>
                    </a:lnTo>
                    <a:lnTo>
                      <a:pt x="1182" y="112"/>
                    </a:lnTo>
                    <a:lnTo>
                      <a:pt x="1179" y="105"/>
                    </a:lnTo>
                    <a:lnTo>
                      <a:pt x="1173" y="96"/>
                    </a:lnTo>
                    <a:lnTo>
                      <a:pt x="1166" y="90"/>
                    </a:lnTo>
                    <a:lnTo>
                      <a:pt x="1163" y="80"/>
                    </a:lnTo>
                    <a:lnTo>
                      <a:pt x="1156" y="71"/>
                    </a:lnTo>
                    <a:lnTo>
                      <a:pt x="1150" y="64"/>
                    </a:lnTo>
                    <a:lnTo>
                      <a:pt x="1148" y="58"/>
                    </a:lnTo>
                    <a:lnTo>
                      <a:pt x="1144" y="48"/>
                    </a:lnTo>
                    <a:lnTo>
                      <a:pt x="1141" y="42"/>
                    </a:lnTo>
                    <a:lnTo>
                      <a:pt x="1134" y="39"/>
                    </a:lnTo>
                    <a:lnTo>
                      <a:pt x="1131" y="32"/>
                    </a:lnTo>
                    <a:lnTo>
                      <a:pt x="1125" y="26"/>
                    </a:lnTo>
                    <a:lnTo>
                      <a:pt x="1119" y="23"/>
                    </a:lnTo>
                    <a:lnTo>
                      <a:pt x="1112" y="19"/>
                    </a:lnTo>
                    <a:lnTo>
                      <a:pt x="1106" y="14"/>
                    </a:lnTo>
                    <a:lnTo>
                      <a:pt x="1094" y="14"/>
                    </a:lnTo>
                    <a:lnTo>
                      <a:pt x="1084" y="10"/>
                    </a:lnTo>
                    <a:lnTo>
                      <a:pt x="1067" y="7"/>
                    </a:lnTo>
                    <a:lnTo>
                      <a:pt x="1048" y="7"/>
                    </a:lnTo>
                    <a:lnTo>
                      <a:pt x="1036" y="7"/>
                    </a:lnTo>
                    <a:lnTo>
                      <a:pt x="1023" y="7"/>
                    </a:lnTo>
                    <a:lnTo>
                      <a:pt x="1013" y="10"/>
                    </a:lnTo>
                    <a:lnTo>
                      <a:pt x="1004" y="14"/>
                    </a:lnTo>
                    <a:lnTo>
                      <a:pt x="1001" y="17"/>
                    </a:lnTo>
                    <a:lnTo>
                      <a:pt x="994" y="19"/>
                    </a:lnTo>
                    <a:lnTo>
                      <a:pt x="994" y="23"/>
                    </a:lnTo>
                    <a:lnTo>
                      <a:pt x="991" y="29"/>
                    </a:lnTo>
                    <a:lnTo>
                      <a:pt x="991" y="36"/>
                    </a:lnTo>
                    <a:lnTo>
                      <a:pt x="1001" y="48"/>
                    </a:lnTo>
                    <a:lnTo>
                      <a:pt x="1008" y="58"/>
                    </a:lnTo>
                    <a:lnTo>
                      <a:pt x="1016" y="71"/>
                    </a:lnTo>
                    <a:lnTo>
                      <a:pt x="1023" y="83"/>
                    </a:lnTo>
                    <a:lnTo>
                      <a:pt x="1033" y="93"/>
                    </a:lnTo>
                    <a:lnTo>
                      <a:pt x="1042" y="102"/>
                    </a:lnTo>
                    <a:lnTo>
                      <a:pt x="1048" y="112"/>
                    </a:lnTo>
                    <a:lnTo>
                      <a:pt x="1055" y="122"/>
                    </a:lnTo>
                    <a:lnTo>
                      <a:pt x="1062" y="131"/>
                    </a:lnTo>
                    <a:lnTo>
                      <a:pt x="1067" y="137"/>
                    </a:lnTo>
                    <a:lnTo>
                      <a:pt x="1080" y="154"/>
                    </a:lnTo>
                    <a:lnTo>
                      <a:pt x="1087" y="166"/>
                    </a:lnTo>
                    <a:lnTo>
                      <a:pt x="1090" y="176"/>
                    </a:lnTo>
                    <a:lnTo>
                      <a:pt x="1094" y="185"/>
                    </a:lnTo>
                    <a:lnTo>
                      <a:pt x="1090" y="191"/>
                    </a:lnTo>
                    <a:lnTo>
                      <a:pt x="1087" y="195"/>
                    </a:lnTo>
                    <a:lnTo>
                      <a:pt x="1077" y="201"/>
                    </a:lnTo>
                    <a:lnTo>
                      <a:pt x="1067" y="204"/>
                    </a:lnTo>
                    <a:lnTo>
                      <a:pt x="1055" y="204"/>
                    </a:lnTo>
                    <a:lnTo>
                      <a:pt x="1040" y="208"/>
                    </a:lnTo>
                    <a:lnTo>
                      <a:pt x="1023" y="208"/>
                    </a:lnTo>
                    <a:lnTo>
                      <a:pt x="1008" y="198"/>
                    </a:lnTo>
                    <a:lnTo>
                      <a:pt x="991" y="185"/>
                    </a:lnTo>
                    <a:lnTo>
                      <a:pt x="976" y="169"/>
                    </a:lnTo>
                    <a:lnTo>
                      <a:pt x="959" y="147"/>
                    </a:lnTo>
                    <a:lnTo>
                      <a:pt x="944" y="125"/>
                    </a:lnTo>
                    <a:lnTo>
                      <a:pt x="932" y="102"/>
                    </a:lnTo>
                    <a:lnTo>
                      <a:pt x="918" y="77"/>
                    </a:lnTo>
                    <a:lnTo>
                      <a:pt x="905" y="51"/>
                    </a:lnTo>
                    <a:lnTo>
                      <a:pt x="896" y="29"/>
                    </a:lnTo>
                    <a:lnTo>
                      <a:pt x="890" y="19"/>
                    </a:lnTo>
                    <a:lnTo>
                      <a:pt x="883" y="14"/>
                    </a:lnTo>
                    <a:lnTo>
                      <a:pt x="878" y="10"/>
                    </a:lnTo>
                    <a:lnTo>
                      <a:pt x="871" y="4"/>
                    </a:lnTo>
                    <a:lnTo>
                      <a:pt x="861" y="0"/>
                    </a:lnTo>
                    <a:lnTo>
                      <a:pt x="851" y="0"/>
                    </a:lnTo>
                    <a:lnTo>
                      <a:pt x="846" y="0"/>
                    </a:lnTo>
                    <a:lnTo>
                      <a:pt x="836" y="0"/>
                    </a:lnTo>
                    <a:lnTo>
                      <a:pt x="824" y="0"/>
                    </a:lnTo>
                    <a:lnTo>
                      <a:pt x="814" y="4"/>
                    </a:lnTo>
                    <a:lnTo>
                      <a:pt x="800" y="7"/>
                    </a:lnTo>
                    <a:lnTo>
                      <a:pt x="792" y="10"/>
                    </a:lnTo>
                    <a:lnTo>
                      <a:pt x="782" y="10"/>
                    </a:lnTo>
                    <a:lnTo>
                      <a:pt x="775" y="14"/>
                    </a:lnTo>
                    <a:lnTo>
                      <a:pt x="772" y="17"/>
                    </a:lnTo>
                    <a:lnTo>
                      <a:pt x="770" y="23"/>
                    </a:lnTo>
                    <a:lnTo>
                      <a:pt x="766" y="26"/>
                    </a:lnTo>
                    <a:lnTo>
                      <a:pt x="763" y="29"/>
                    </a:lnTo>
                    <a:lnTo>
                      <a:pt x="763" y="36"/>
                    </a:lnTo>
                    <a:lnTo>
                      <a:pt x="766" y="39"/>
                    </a:lnTo>
                    <a:lnTo>
                      <a:pt x="770" y="51"/>
                    </a:lnTo>
                    <a:lnTo>
                      <a:pt x="775" y="61"/>
                    </a:lnTo>
                    <a:lnTo>
                      <a:pt x="782" y="73"/>
                    </a:lnTo>
                    <a:lnTo>
                      <a:pt x="792" y="90"/>
                    </a:lnTo>
                    <a:lnTo>
                      <a:pt x="797" y="102"/>
                    </a:lnTo>
                    <a:lnTo>
                      <a:pt x="807" y="115"/>
                    </a:lnTo>
                    <a:lnTo>
                      <a:pt x="814" y="131"/>
                    </a:lnTo>
                    <a:lnTo>
                      <a:pt x="824" y="141"/>
                    </a:lnTo>
                    <a:lnTo>
                      <a:pt x="829" y="154"/>
                    </a:lnTo>
                    <a:lnTo>
                      <a:pt x="836" y="159"/>
                    </a:lnTo>
                    <a:lnTo>
                      <a:pt x="849" y="181"/>
                    </a:lnTo>
                    <a:lnTo>
                      <a:pt x="858" y="198"/>
                    </a:lnTo>
                    <a:lnTo>
                      <a:pt x="861" y="210"/>
                    </a:lnTo>
                    <a:lnTo>
                      <a:pt x="864" y="220"/>
                    </a:lnTo>
                    <a:lnTo>
                      <a:pt x="861" y="230"/>
                    </a:lnTo>
                    <a:lnTo>
                      <a:pt x="854" y="235"/>
                    </a:lnTo>
                    <a:lnTo>
                      <a:pt x="846" y="242"/>
                    </a:lnTo>
                    <a:lnTo>
                      <a:pt x="836" y="249"/>
                    </a:lnTo>
                    <a:lnTo>
                      <a:pt x="824" y="255"/>
                    </a:lnTo>
                    <a:lnTo>
                      <a:pt x="810" y="262"/>
                    </a:lnTo>
                    <a:lnTo>
                      <a:pt x="795" y="267"/>
                    </a:lnTo>
                    <a:lnTo>
                      <a:pt x="778" y="267"/>
                    </a:lnTo>
                    <a:lnTo>
                      <a:pt x="763" y="262"/>
                    </a:lnTo>
                    <a:lnTo>
                      <a:pt x="750" y="252"/>
                    </a:lnTo>
                    <a:lnTo>
                      <a:pt x="738" y="239"/>
                    </a:lnTo>
                    <a:lnTo>
                      <a:pt x="724" y="227"/>
                    </a:lnTo>
                    <a:lnTo>
                      <a:pt x="712" y="210"/>
                    </a:lnTo>
                    <a:lnTo>
                      <a:pt x="702" y="191"/>
                    </a:lnTo>
                    <a:lnTo>
                      <a:pt x="689" y="176"/>
                    </a:lnTo>
                    <a:lnTo>
                      <a:pt x="684" y="159"/>
                    </a:lnTo>
                    <a:lnTo>
                      <a:pt x="677" y="150"/>
                    </a:lnTo>
                    <a:lnTo>
                      <a:pt x="674" y="137"/>
                    </a:lnTo>
                    <a:lnTo>
                      <a:pt x="670" y="125"/>
                    </a:lnTo>
                    <a:lnTo>
                      <a:pt x="664" y="112"/>
                    </a:lnTo>
                    <a:lnTo>
                      <a:pt x="660" y="100"/>
                    </a:lnTo>
                    <a:lnTo>
                      <a:pt x="655" y="90"/>
                    </a:lnTo>
                    <a:lnTo>
                      <a:pt x="652" y="77"/>
                    </a:lnTo>
                    <a:lnTo>
                      <a:pt x="645" y="68"/>
                    </a:lnTo>
                    <a:lnTo>
                      <a:pt x="642" y="58"/>
                    </a:lnTo>
                    <a:lnTo>
                      <a:pt x="635" y="48"/>
                    </a:lnTo>
                    <a:lnTo>
                      <a:pt x="633" y="46"/>
                    </a:lnTo>
                    <a:lnTo>
                      <a:pt x="629" y="42"/>
                    </a:lnTo>
                    <a:lnTo>
                      <a:pt x="623" y="39"/>
                    </a:lnTo>
                    <a:lnTo>
                      <a:pt x="616" y="36"/>
                    </a:lnTo>
                    <a:lnTo>
                      <a:pt x="606" y="36"/>
                    </a:lnTo>
                    <a:lnTo>
                      <a:pt x="598" y="36"/>
                    </a:lnTo>
                    <a:lnTo>
                      <a:pt x="588" y="36"/>
                    </a:lnTo>
                    <a:lnTo>
                      <a:pt x="575" y="39"/>
                    </a:lnTo>
                    <a:lnTo>
                      <a:pt x="566" y="42"/>
                    </a:lnTo>
                    <a:lnTo>
                      <a:pt x="552" y="46"/>
                    </a:lnTo>
                    <a:lnTo>
                      <a:pt x="543" y="48"/>
                    </a:lnTo>
                    <a:lnTo>
                      <a:pt x="530" y="54"/>
                    </a:lnTo>
                    <a:lnTo>
                      <a:pt x="521" y="61"/>
                    </a:lnTo>
                    <a:lnTo>
                      <a:pt x="515" y="68"/>
                    </a:lnTo>
                    <a:lnTo>
                      <a:pt x="508" y="73"/>
                    </a:lnTo>
                    <a:lnTo>
                      <a:pt x="502" y="80"/>
                    </a:lnTo>
                    <a:lnTo>
                      <a:pt x="498" y="86"/>
                    </a:lnTo>
                    <a:lnTo>
                      <a:pt x="496" y="93"/>
                    </a:lnTo>
                    <a:lnTo>
                      <a:pt x="496" y="100"/>
                    </a:lnTo>
                    <a:lnTo>
                      <a:pt x="496" y="105"/>
                    </a:lnTo>
                    <a:lnTo>
                      <a:pt x="505" y="122"/>
                    </a:lnTo>
                    <a:lnTo>
                      <a:pt x="521" y="144"/>
                    </a:lnTo>
                    <a:lnTo>
                      <a:pt x="537" y="166"/>
                    </a:lnTo>
                    <a:lnTo>
                      <a:pt x="552" y="195"/>
                    </a:lnTo>
                    <a:lnTo>
                      <a:pt x="572" y="223"/>
                    </a:lnTo>
                    <a:lnTo>
                      <a:pt x="584" y="252"/>
                    </a:lnTo>
                    <a:lnTo>
                      <a:pt x="598" y="277"/>
                    </a:lnTo>
                    <a:lnTo>
                      <a:pt x="604" y="303"/>
                    </a:lnTo>
                    <a:lnTo>
                      <a:pt x="604" y="321"/>
                    </a:lnTo>
                    <a:lnTo>
                      <a:pt x="594" y="338"/>
                    </a:lnTo>
                    <a:lnTo>
                      <a:pt x="579" y="347"/>
                    </a:lnTo>
                    <a:lnTo>
                      <a:pt x="562" y="353"/>
                    </a:lnTo>
                    <a:lnTo>
                      <a:pt x="547" y="357"/>
                    </a:lnTo>
                    <a:lnTo>
                      <a:pt x="530" y="357"/>
                    </a:lnTo>
                    <a:lnTo>
                      <a:pt x="512" y="350"/>
                    </a:lnTo>
                    <a:lnTo>
                      <a:pt x="496" y="341"/>
                    </a:lnTo>
                    <a:lnTo>
                      <a:pt x="480" y="325"/>
                    </a:lnTo>
                    <a:lnTo>
                      <a:pt x="461" y="309"/>
                    </a:lnTo>
                    <a:lnTo>
                      <a:pt x="444" y="287"/>
                    </a:lnTo>
                    <a:lnTo>
                      <a:pt x="429" y="262"/>
                    </a:lnTo>
                    <a:lnTo>
                      <a:pt x="413" y="235"/>
                    </a:lnTo>
                    <a:lnTo>
                      <a:pt x="400" y="217"/>
                    </a:lnTo>
                    <a:lnTo>
                      <a:pt x="390" y="201"/>
                    </a:lnTo>
                    <a:lnTo>
                      <a:pt x="385" y="191"/>
                    </a:lnTo>
                    <a:lnTo>
                      <a:pt x="378" y="181"/>
                    </a:lnTo>
                    <a:lnTo>
                      <a:pt x="372" y="172"/>
                    </a:lnTo>
                    <a:lnTo>
                      <a:pt x="368" y="166"/>
                    </a:lnTo>
                    <a:lnTo>
                      <a:pt x="365" y="163"/>
                    </a:lnTo>
                    <a:lnTo>
                      <a:pt x="363" y="156"/>
                    </a:lnTo>
                    <a:lnTo>
                      <a:pt x="359" y="154"/>
                    </a:lnTo>
                    <a:lnTo>
                      <a:pt x="356" y="147"/>
                    </a:lnTo>
                    <a:lnTo>
                      <a:pt x="349" y="144"/>
                    </a:lnTo>
                    <a:lnTo>
                      <a:pt x="343" y="137"/>
                    </a:lnTo>
                    <a:lnTo>
                      <a:pt x="336" y="134"/>
                    </a:lnTo>
                    <a:lnTo>
                      <a:pt x="327" y="134"/>
                    </a:lnTo>
                    <a:lnTo>
                      <a:pt x="317" y="134"/>
                    </a:lnTo>
                    <a:lnTo>
                      <a:pt x="309" y="134"/>
                    </a:lnTo>
                    <a:lnTo>
                      <a:pt x="299" y="137"/>
                    </a:lnTo>
                    <a:lnTo>
                      <a:pt x="286" y="141"/>
                    </a:lnTo>
                    <a:lnTo>
                      <a:pt x="277" y="147"/>
                    </a:lnTo>
                    <a:lnTo>
                      <a:pt x="263" y="156"/>
                    </a:lnTo>
                    <a:lnTo>
                      <a:pt x="251" y="163"/>
                    </a:lnTo>
                    <a:lnTo>
                      <a:pt x="241" y="169"/>
                    </a:lnTo>
                    <a:lnTo>
                      <a:pt x="235" y="176"/>
                    </a:lnTo>
                    <a:lnTo>
                      <a:pt x="231" y="181"/>
                    </a:lnTo>
                    <a:lnTo>
                      <a:pt x="228" y="188"/>
                    </a:lnTo>
                    <a:lnTo>
                      <a:pt x="226" y="191"/>
                    </a:lnTo>
                    <a:lnTo>
                      <a:pt x="226" y="198"/>
                    </a:lnTo>
                    <a:lnTo>
                      <a:pt x="226" y="204"/>
                    </a:lnTo>
                    <a:lnTo>
                      <a:pt x="228" y="208"/>
                    </a:lnTo>
                    <a:lnTo>
                      <a:pt x="235" y="220"/>
                    </a:lnTo>
                    <a:lnTo>
                      <a:pt x="245" y="235"/>
                    </a:lnTo>
                    <a:lnTo>
                      <a:pt x="257" y="249"/>
                    </a:lnTo>
                    <a:lnTo>
                      <a:pt x="270" y="262"/>
                    </a:lnTo>
                    <a:lnTo>
                      <a:pt x="282" y="277"/>
                    </a:lnTo>
                    <a:lnTo>
                      <a:pt x="295" y="290"/>
                    </a:lnTo>
                    <a:lnTo>
                      <a:pt x="309" y="306"/>
                    </a:lnTo>
                    <a:lnTo>
                      <a:pt x="321" y="321"/>
                    </a:lnTo>
                    <a:lnTo>
                      <a:pt x="334" y="338"/>
                    </a:lnTo>
                    <a:lnTo>
                      <a:pt x="340" y="357"/>
                    </a:lnTo>
                    <a:lnTo>
                      <a:pt x="343" y="367"/>
                    </a:lnTo>
                    <a:lnTo>
                      <a:pt x="349" y="375"/>
                    </a:lnTo>
                    <a:lnTo>
                      <a:pt x="353" y="389"/>
                    </a:lnTo>
                    <a:lnTo>
                      <a:pt x="356" y="401"/>
                    </a:lnTo>
                    <a:lnTo>
                      <a:pt x="359" y="414"/>
                    </a:lnTo>
                    <a:lnTo>
                      <a:pt x="356" y="426"/>
                    </a:lnTo>
                    <a:lnTo>
                      <a:pt x="353" y="439"/>
                    </a:lnTo>
                    <a:lnTo>
                      <a:pt x="346" y="453"/>
                    </a:lnTo>
                    <a:lnTo>
                      <a:pt x="336" y="465"/>
                    </a:lnTo>
                    <a:lnTo>
                      <a:pt x="321" y="475"/>
                    </a:lnTo>
                    <a:lnTo>
                      <a:pt x="299" y="480"/>
                    </a:lnTo>
                    <a:lnTo>
                      <a:pt x="277" y="475"/>
                    </a:lnTo>
                    <a:lnTo>
                      <a:pt x="255" y="461"/>
                    </a:lnTo>
                    <a:lnTo>
                      <a:pt x="231" y="439"/>
                    </a:lnTo>
                    <a:lnTo>
                      <a:pt x="209" y="414"/>
                    </a:lnTo>
                    <a:lnTo>
                      <a:pt x="187" y="385"/>
                    </a:lnTo>
                    <a:lnTo>
                      <a:pt x="169" y="353"/>
                    </a:lnTo>
                    <a:lnTo>
                      <a:pt x="149" y="321"/>
                    </a:lnTo>
                    <a:lnTo>
                      <a:pt x="137" y="290"/>
                    </a:lnTo>
                    <a:lnTo>
                      <a:pt x="127" y="264"/>
                    </a:lnTo>
                    <a:lnTo>
                      <a:pt x="120" y="262"/>
                    </a:lnTo>
                    <a:lnTo>
                      <a:pt x="118" y="258"/>
                    </a:lnTo>
                    <a:lnTo>
                      <a:pt x="111" y="255"/>
                    </a:lnTo>
                    <a:lnTo>
                      <a:pt x="101" y="255"/>
                    </a:lnTo>
                    <a:lnTo>
                      <a:pt x="95" y="255"/>
                    </a:lnTo>
                    <a:lnTo>
                      <a:pt x="86" y="258"/>
                    </a:lnTo>
                    <a:lnTo>
                      <a:pt x="76" y="262"/>
                    </a:lnTo>
                    <a:lnTo>
                      <a:pt x="66" y="264"/>
                    </a:lnTo>
                    <a:lnTo>
                      <a:pt x="57" y="271"/>
                    </a:lnTo>
                    <a:lnTo>
                      <a:pt x="44" y="277"/>
                    </a:lnTo>
                    <a:lnTo>
                      <a:pt x="35" y="284"/>
                    </a:lnTo>
                    <a:lnTo>
                      <a:pt x="29" y="293"/>
                    </a:lnTo>
                    <a:lnTo>
                      <a:pt x="19" y="299"/>
                    </a:lnTo>
                    <a:lnTo>
                      <a:pt x="12" y="309"/>
                    </a:lnTo>
                    <a:lnTo>
                      <a:pt x="7" y="316"/>
                    </a:lnTo>
                    <a:lnTo>
                      <a:pt x="3" y="325"/>
                    </a:lnTo>
                    <a:lnTo>
                      <a:pt x="0" y="331"/>
                    </a:lnTo>
                    <a:lnTo>
                      <a:pt x="0" y="338"/>
                    </a:lnTo>
                    <a:lnTo>
                      <a:pt x="0" y="344"/>
                    </a:lnTo>
                    <a:lnTo>
                      <a:pt x="3" y="350"/>
                    </a:lnTo>
                    <a:lnTo>
                      <a:pt x="25" y="370"/>
                    </a:lnTo>
                    <a:lnTo>
                      <a:pt x="51" y="395"/>
                    </a:lnTo>
                    <a:lnTo>
                      <a:pt x="73" y="424"/>
                    </a:lnTo>
                    <a:lnTo>
                      <a:pt x="91" y="449"/>
                    </a:lnTo>
                    <a:lnTo>
                      <a:pt x="111" y="478"/>
                    </a:lnTo>
                    <a:lnTo>
                      <a:pt x="123" y="507"/>
                    </a:lnTo>
                    <a:lnTo>
                      <a:pt x="130" y="532"/>
                    </a:lnTo>
                    <a:lnTo>
                      <a:pt x="133" y="554"/>
                    </a:lnTo>
                    <a:lnTo>
                      <a:pt x="130" y="576"/>
                    </a:lnTo>
                    <a:lnTo>
                      <a:pt x="120" y="591"/>
                    </a:lnTo>
                    <a:lnTo>
                      <a:pt x="115" y="598"/>
                    </a:lnTo>
                    <a:lnTo>
                      <a:pt x="108" y="605"/>
                    </a:lnTo>
                    <a:lnTo>
                      <a:pt x="98" y="611"/>
                    </a:lnTo>
                    <a:lnTo>
                      <a:pt x="89" y="620"/>
                    </a:lnTo>
                    <a:lnTo>
                      <a:pt x="79" y="627"/>
                    </a:lnTo>
                    <a:lnTo>
                      <a:pt x="69" y="633"/>
                    </a:lnTo>
                    <a:lnTo>
                      <a:pt x="64" y="640"/>
                    </a:lnTo>
                    <a:lnTo>
                      <a:pt x="57" y="642"/>
                    </a:lnTo>
                    <a:lnTo>
                      <a:pt x="54" y="646"/>
                    </a:lnTo>
                    <a:lnTo>
                      <a:pt x="51" y="649"/>
                    </a:lnTo>
                    <a:lnTo>
                      <a:pt x="756" y="1616"/>
                    </a:lnTo>
                    <a:lnTo>
                      <a:pt x="826" y="1771"/>
                    </a:lnTo>
                    <a:lnTo>
                      <a:pt x="810" y="1783"/>
                    </a:lnTo>
                    <a:lnTo>
                      <a:pt x="797" y="1800"/>
                    </a:lnTo>
                    <a:lnTo>
                      <a:pt x="792" y="1815"/>
                    </a:lnTo>
                    <a:lnTo>
                      <a:pt x="785" y="1832"/>
                    </a:lnTo>
                    <a:lnTo>
                      <a:pt x="785" y="1847"/>
                    </a:lnTo>
                    <a:lnTo>
                      <a:pt x="785" y="1863"/>
                    </a:lnTo>
                    <a:lnTo>
                      <a:pt x="792" y="1879"/>
                    </a:lnTo>
                    <a:lnTo>
                      <a:pt x="797" y="1898"/>
                    </a:lnTo>
                    <a:lnTo>
                      <a:pt x="804" y="1915"/>
                    </a:lnTo>
                    <a:lnTo>
                      <a:pt x="814" y="1930"/>
                    </a:lnTo>
                    <a:lnTo>
                      <a:pt x="832" y="1959"/>
                    </a:lnTo>
                    <a:lnTo>
                      <a:pt x="864" y="1994"/>
                    </a:lnTo>
                    <a:lnTo>
                      <a:pt x="903" y="2041"/>
                    </a:lnTo>
                    <a:lnTo>
                      <a:pt x="947" y="2095"/>
                    </a:lnTo>
                    <a:lnTo>
                      <a:pt x="998" y="2153"/>
                    </a:lnTo>
                    <a:lnTo>
                      <a:pt x="1052" y="2216"/>
                    </a:lnTo>
                    <a:lnTo>
                      <a:pt x="1106" y="2280"/>
                    </a:lnTo>
                    <a:lnTo>
                      <a:pt x="1160" y="2347"/>
                    </a:lnTo>
                    <a:lnTo>
                      <a:pt x="1214" y="2413"/>
                    </a:lnTo>
                    <a:lnTo>
                      <a:pt x="1261" y="2480"/>
                    </a:lnTo>
                    <a:lnTo>
                      <a:pt x="1274" y="2502"/>
                    </a:lnTo>
                    <a:lnTo>
                      <a:pt x="1278" y="2521"/>
                    </a:lnTo>
                    <a:lnTo>
                      <a:pt x="1278" y="2543"/>
                    </a:lnTo>
                    <a:lnTo>
                      <a:pt x="1271" y="2563"/>
                    </a:lnTo>
                    <a:lnTo>
                      <a:pt x="1258" y="2578"/>
                    </a:lnTo>
                    <a:lnTo>
                      <a:pt x="1242" y="2588"/>
                    </a:lnTo>
                    <a:lnTo>
                      <a:pt x="1220" y="2594"/>
                    </a:lnTo>
                    <a:lnTo>
                      <a:pt x="1198" y="2597"/>
                    </a:lnTo>
                    <a:lnTo>
                      <a:pt x="1173" y="2592"/>
                    </a:lnTo>
                    <a:lnTo>
                      <a:pt x="1144" y="2578"/>
                    </a:lnTo>
                    <a:lnTo>
                      <a:pt x="1119" y="2560"/>
                    </a:lnTo>
                    <a:lnTo>
                      <a:pt x="1096" y="2543"/>
                    </a:lnTo>
                    <a:lnTo>
                      <a:pt x="1077" y="2528"/>
                    </a:lnTo>
                    <a:lnTo>
                      <a:pt x="1062" y="2511"/>
                    </a:lnTo>
                    <a:lnTo>
                      <a:pt x="1045" y="2492"/>
                    </a:lnTo>
                    <a:lnTo>
                      <a:pt x="1026" y="2474"/>
                    </a:lnTo>
                    <a:lnTo>
                      <a:pt x="1008" y="2448"/>
                    </a:lnTo>
                    <a:lnTo>
                      <a:pt x="982" y="2416"/>
                    </a:lnTo>
                    <a:lnTo>
                      <a:pt x="950" y="2378"/>
                    </a:lnTo>
                    <a:lnTo>
                      <a:pt x="915" y="2334"/>
                    </a:lnTo>
                    <a:lnTo>
                      <a:pt x="880" y="2290"/>
                    </a:lnTo>
                    <a:lnTo>
                      <a:pt x="842" y="2241"/>
                    </a:lnTo>
                    <a:lnTo>
                      <a:pt x="807" y="2194"/>
                    </a:lnTo>
                    <a:lnTo>
                      <a:pt x="772" y="2146"/>
                    </a:lnTo>
                    <a:lnTo>
                      <a:pt x="741" y="2105"/>
                    </a:lnTo>
                    <a:lnTo>
                      <a:pt x="709" y="2070"/>
                    </a:lnTo>
                    <a:lnTo>
                      <a:pt x="684" y="2041"/>
                    </a:lnTo>
                    <a:lnTo>
                      <a:pt x="658" y="2025"/>
                    </a:lnTo>
                    <a:lnTo>
                      <a:pt x="638" y="2023"/>
                    </a:lnTo>
                    <a:lnTo>
                      <a:pt x="623" y="2035"/>
                    </a:lnTo>
                    <a:lnTo>
                      <a:pt x="616" y="2057"/>
                    </a:lnTo>
                    <a:lnTo>
                      <a:pt x="616" y="2086"/>
                    </a:lnTo>
                    <a:lnTo>
                      <a:pt x="623" y="2114"/>
                    </a:lnTo>
                    <a:lnTo>
                      <a:pt x="635" y="2146"/>
                    </a:lnTo>
                    <a:lnTo>
                      <a:pt x="655" y="2181"/>
                    </a:lnTo>
                    <a:lnTo>
                      <a:pt x="680" y="2219"/>
                    </a:lnTo>
                    <a:lnTo>
                      <a:pt x="706" y="2261"/>
                    </a:lnTo>
                    <a:lnTo>
                      <a:pt x="738" y="2302"/>
                    </a:lnTo>
                    <a:lnTo>
                      <a:pt x="770" y="2347"/>
                    </a:lnTo>
                    <a:lnTo>
                      <a:pt x="804" y="2388"/>
                    </a:lnTo>
                    <a:lnTo>
                      <a:pt x="839" y="2432"/>
                    </a:lnTo>
                    <a:lnTo>
                      <a:pt x="878" y="2477"/>
                    </a:lnTo>
                    <a:lnTo>
                      <a:pt x="918" y="2521"/>
                    </a:lnTo>
                    <a:lnTo>
                      <a:pt x="959" y="2563"/>
                    </a:lnTo>
                    <a:lnTo>
                      <a:pt x="998" y="2600"/>
                    </a:lnTo>
                    <a:lnTo>
                      <a:pt x="1036" y="2639"/>
                    </a:lnTo>
                    <a:lnTo>
                      <a:pt x="1065" y="2674"/>
                    </a:lnTo>
                    <a:lnTo>
                      <a:pt x="1090" y="2709"/>
                    </a:lnTo>
                    <a:lnTo>
                      <a:pt x="1102" y="2741"/>
                    </a:lnTo>
                    <a:lnTo>
                      <a:pt x="1109" y="2766"/>
                    </a:lnTo>
                    <a:lnTo>
                      <a:pt x="1106" y="2782"/>
                    </a:lnTo>
                    <a:lnTo>
                      <a:pt x="1099" y="2798"/>
                    </a:lnTo>
                    <a:lnTo>
                      <a:pt x="1094" y="2810"/>
                    </a:lnTo>
                    <a:lnTo>
                      <a:pt x="1084" y="2827"/>
                    </a:lnTo>
                    <a:lnTo>
                      <a:pt x="1070" y="2836"/>
                    </a:lnTo>
                    <a:lnTo>
                      <a:pt x="1058" y="2842"/>
                    </a:lnTo>
                    <a:lnTo>
                      <a:pt x="1042" y="2849"/>
                    </a:lnTo>
                    <a:lnTo>
                      <a:pt x="1026" y="2845"/>
                    </a:lnTo>
                    <a:lnTo>
                      <a:pt x="1011" y="2839"/>
                    </a:lnTo>
                    <a:lnTo>
                      <a:pt x="994" y="2827"/>
                    </a:lnTo>
                    <a:lnTo>
                      <a:pt x="972" y="2813"/>
                    </a:lnTo>
                    <a:lnTo>
                      <a:pt x="957" y="2804"/>
                    </a:lnTo>
                    <a:lnTo>
                      <a:pt x="940" y="2791"/>
                    </a:lnTo>
                    <a:lnTo>
                      <a:pt x="925" y="2782"/>
                    </a:lnTo>
                    <a:lnTo>
                      <a:pt x="912" y="2769"/>
                    </a:lnTo>
                    <a:lnTo>
                      <a:pt x="896" y="2756"/>
                    </a:lnTo>
                    <a:lnTo>
                      <a:pt x="883" y="2741"/>
                    </a:lnTo>
                    <a:lnTo>
                      <a:pt x="868" y="2722"/>
                    </a:lnTo>
                    <a:lnTo>
                      <a:pt x="851" y="2696"/>
                    </a:lnTo>
                    <a:lnTo>
                      <a:pt x="836" y="2671"/>
                    </a:lnTo>
                    <a:lnTo>
                      <a:pt x="824" y="2642"/>
                    </a:lnTo>
                    <a:lnTo>
                      <a:pt x="814" y="2617"/>
                    </a:lnTo>
                    <a:lnTo>
                      <a:pt x="804" y="2597"/>
                    </a:lnTo>
                    <a:lnTo>
                      <a:pt x="797" y="2578"/>
                    </a:lnTo>
                    <a:lnTo>
                      <a:pt x="792" y="2560"/>
                    </a:lnTo>
                    <a:lnTo>
                      <a:pt x="782" y="2538"/>
                    </a:lnTo>
                    <a:lnTo>
                      <a:pt x="766" y="2514"/>
                    </a:lnTo>
                    <a:lnTo>
                      <a:pt x="746" y="2489"/>
                    </a:lnTo>
                    <a:lnTo>
                      <a:pt x="718" y="2460"/>
                    </a:lnTo>
                    <a:lnTo>
                      <a:pt x="680" y="2423"/>
                    </a:lnTo>
                    <a:lnTo>
                      <a:pt x="664" y="2398"/>
                    </a:lnTo>
                    <a:lnTo>
                      <a:pt x="648" y="2369"/>
                    </a:lnTo>
                    <a:lnTo>
                      <a:pt x="629" y="2340"/>
                    </a:lnTo>
                    <a:lnTo>
                      <a:pt x="606" y="2312"/>
                    </a:lnTo>
                    <a:lnTo>
                      <a:pt x="588" y="2286"/>
                    </a:lnTo>
                    <a:lnTo>
                      <a:pt x="566" y="2267"/>
                    </a:lnTo>
                    <a:lnTo>
                      <a:pt x="547" y="2254"/>
                    </a:lnTo>
                    <a:lnTo>
                      <a:pt x="530" y="2251"/>
                    </a:lnTo>
                    <a:lnTo>
                      <a:pt x="518" y="2258"/>
                    </a:lnTo>
                    <a:lnTo>
                      <a:pt x="505" y="2273"/>
                    </a:lnTo>
                    <a:lnTo>
                      <a:pt x="508" y="2308"/>
                    </a:lnTo>
                    <a:lnTo>
                      <a:pt x="534" y="2359"/>
                    </a:lnTo>
                    <a:lnTo>
                      <a:pt x="575" y="2426"/>
                    </a:lnTo>
                    <a:lnTo>
                      <a:pt x="626" y="2499"/>
                    </a:lnTo>
                    <a:lnTo>
                      <a:pt x="687" y="2582"/>
                    </a:lnTo>
                    <a:lnTo>
                      <a:pt x="746" y="2661"/>
                    </a:lnTo>
                    <a:lnTo>
                      <a:pt x="807" y="2737"/>
                    </a:lnTo>
                    <a:lnTo>
                      <a:pt x="858" y="2808"/>
                    </a:lnTo>
                    <a:lnTo>
                      <a:pt x="896" y="2862"/>
                    </a:lnTo>
                    <a:lnTo>
                      <a:pt x="922" y="2899"/>
                    </a:lnTo>
                    <a:lnTo>
                      <a:pt x="928" y="2913"/>
                    </a:lnTo>
                    <a:lnTo>
                      <a:pt x="934" y="2925"/>
                    </a:lnTo>
                    <a:lnTo>
                      <a:pt x="940" y="2938"/>
                    </a:lnTo>
                    <a:lnTo>
                      <a:pt x="944" y="2950"/>
                    </a:lnTo>
                    <a:lnTo>
                      <a:pt x="950" y="2963"/>
                    </a:lnTo>
                    <a:lnTo>
                      <a:pt x="950" y="2972"/>
                    </a:lnTo>
                    <a:lnTo>
                      <a:pt x="950" y="2985"/>
                    </a:lnTo>
                    <a:lnTo>
                      <a:pt x="944" y="2999"/>
                    </a:lnTo>
                    <a:lnTo>
                      <a:pt x="937" y="3011"/>
                    </a:lnTo>
                    <a:lnTo>
                      <a:pt x="925" y="3024"/>
                    </a:lnTo>
                    <a:lnTo>
                      <a:pt x="915" y="3026"/>
                    </a:lnTo>
                    <a:lnTo>
                      <a:pt x="903" y="3029"/>
                    </a:lnTo>
                    <a:lnTo>
                      <a:pt x="890" y="3026"/>
                    </a:lnTo>
                    <a:lnTo>
                      <a:pt x="874" y="3021"/>
                    </a:lnTo>
                    <a:lnTo>
                      <a:pt x="861" y="3007"/>
                    </a:lnTo>
                    <a:lnTo>
                      <a:pt x="846" y="2995"/>
                    </a:lnTo>
                    <a:lnTo>
                      <a:pt x="829" y="2975"/>
                    </a:lnTo>
                    <a:lnTo>
                      <a:pt x="810" y="2957"/>
                    </a:lnTo>
                    <a:lnTo>
                      <a:pt x="795" y="2931"/>
                    </a:lnTo>
                    <a:lnTo>
                      <a:pt x="782" y="2906"/>
                    </a:lnTo>
                    <a:lnTo>
                      <a:pt x="763" y="2877"/>
                    </a:lnTo>
                    <a:lnTo>
                      <a:pt x="746" y="2852"/>
                    </a:lnTo>
                    <a:lnTo>
                      <a:pt x="728" y="2827"/>
                    </a:lnTo>
                    <a:lnTo>
                      <a:pt x="709" y="2801"/>
                    </a:lnTo>
                    <a:lnTo>
                      <a:pt x="689" y="2776"/>
                    </a:lnTo>
                    <a:lnTo>
                      <a:pt x="667" y="2747"/>
                    </a:lnTo>
                    <a:lnTo>
                      <a:pt x="645" y="2715"/>
                    </a:lnTo>
                    <a:lnTo>
                      <a:pt x="616" y="2677"/>
                    </a:lnTo>
                    <a:lnTo>
                      <a:pt x="588" y="2632"/>
                    </a:lnTo>
                    <a:lnTo>
                      <a:pt x="556" y="2578"/>
                    </a:lnTo>
                    <a:lnTo>
                      <a:pt x="543" y="2556"/>
                    </a:lnTo>
                    <a:lnTo>
                      <a:pt x="530" y="2538"/>
                    </a:lnTo>
                    <a:lnTo>
                      <a:pt x="518" y="2518"/>
                    </a:lnTo>
                    <a:lnTo>
                      <a:pt x="508" y="2499"/>
                    </a:lnTo>
                    <a:lnTo>
                      <a:pt x="496" y="2486"/>
                    </a:lnTo>
                    <a:lnTo>
                      <a:pt x="486" y="2477"/>
                    </a:lnTo>
                    <a:lnTo>
                      <a:pt x="473" y="2470"/>
                    </a:lnTo>
                    <a:lnTo>
                      <a:pt x="464" y="2467"/>
                    </a:lnTo>
                    <a:lnTo>
                      <a:pt x="454" y="2470"/>
                    </a:lnTo>
                    <a:lnTo>
                      <a:pt x="444" y="2480"/>
                    </a:lnTo>
                    <a:lnTo>
                      <a:pt x="432" y="2511"/>
                    </a:lnTo>
                    <a:lnTo>
                      <a:pt x="444" y="2560"/>
                    </a:lnTo>
                    <a:lnTo>
                      <a:pt x="473" y="2617"/>
                    </a:lnTo>
                    <a:lnTo>
                      <a:pt x="515" y="2683"/>
                    </a:lnTo>
                    <a:lnTo>
                      <a:pt x="566" y="2754"/>
                    </a:lnTo>
                    <a:lnTo>
                      <a:pt x="623" y="2827"/>
                    </a:lnTo>
                    <a:lnTo>
                      <a:pt x="680" y="2899"/>
                    </a:lnTo>
                    <a:lnTo>
                      <a:pt x="734" y="2970"/>
                    </a:lnTo>
                    <a:lnTo>
                      <a:pt x="775" y="3033"/>
                    </a:lnTo>
                    <a:lnTo>
                      <a:pt x="807" y="3083"/>
                    </a:lnTo>
                    <a:lnTo>
                      <a:pt x="814" y="3097"/>
                    </a:lnTo>
                    <a:lnTo>
                      <a:pt x="820" y="3107"/>
                    </a:lnTo>
                    <a:lnTo>
                      <a:pt x="824" y="3115"/>
                    </a:lnTo>
                    <a:lnTo>
                      <a:pt x="829" y="3125"/>
                    </a:lnTo>
                    <a:lnTo>
                      <a:pt x="836" y="3134"/>
                    </a:lnTo>
                    <a:lnTo>
                      <a:pt x="839" y="3147"/>
                    </a:lnTo>
                    <a:lnTo>
                      <a:pt x="842" y="3161"/>
                    </a:lnTo>
                    <a:lnTo>
                      <a:pt x="842" y="3173"/>
                    </a:lnTo>
                    <a:lnTo>
                      <a:pt x="839" y="3188"/>
                    </a:lnTo>
                    <a:lnTo>
                      <a:pt x="836" y="3208"/>
                    </a:lnTo>
                    <a:lnTo>
                      <a:pt x="832" y="3242"/>
                    </a:lnTo>
                    <a:lnTo>
                      <a:pt x="839" y="3274"/>
                    </a:lnTo>
                    <a:lnTo>
                      <a:pt x="849" y="3303"/>
                    </a:lnTo>
                    <a:lnTo>
                      <a:pt x="868" y="3325"/>
                    </a:lnTo>
                    <a:lnTo>
                      <a:pt x="890" y="3345"/>
                    </a:lnTo>
                    <a:lnTo>
                      <a:pt x="915" y="3354"/>
                    </a:lnTo>
                    <a:lnTo>
                      <a:pt x="940" y="3360"/>
                    </a:lnTo>
                    <a:lnTo>
                      <a:pt x="966" y="3357"/>
                    </a:lnTo>
                    <a:lnTo>
                      <a:pt x="988" y="3345"/>
                    </a:lnTo>
                    <a:lnTo>
                      <a:pt x="1011" y="3319"/>
                    </a:lnTo>
                    <a:lnTo>
                      <a:pt x="1052" y="3269"/>
                    </a:lnTo>
                    <a:lnTo>
                      <a:pt x="1090" y="3223"/>
                    </a:lnTo>
                    <a:lnTo>
                      <a:pt x="1119" y="3186"/>
                    </a:lnTo>
                    <a:lnTo>
                      <a:pt x="1141" y="3154"/>
                    </a:lnTo>
                    <a:lnTo>
                      <a:pt x="1163" y="3125"/>
                    </a:lnTo>
                    <a:lnTo>
                      <a:pt x="1179" y="3093"/>
                    </a:lnTo>
                    <a:lnTo>
                      <a:pt x="1198" y="3065"/>
                    </a:lnTo>
                    <a:lnTo>
                      <a:pt x="1217" y="3029"/>
                    </a:lnTo>
                    <a:lnTo>
                      <a:pt x="1239" y="2989"/>
                    </a:lnTo>
                    <a:lnTo>
                      <a:pt x="1265" y="2941"/>
                    </a:lnTo>
                    <a:lnTo>
                      <a:pt x="1274" y="2931"/>
                    </a:lnTo>
                    <a:lnTo>
                      <a:pt x="1287" y="2916"/>
                    </a:lnTo>
                    <a:lnTo>
                      <a:pt x="1300" y="2896"/>
                    </a:lnTo>
                    <a:lnTo>
                      <a:pt x="1319" y="2871"/>
                    </a:lnTo>
                    <a:lnTo>
                      <a:pt x="1337" y="2845"/>
                    </a:lnTo>
                    <a:lnTo>
                      <a:pt x="1364" y="2817"/>
                    </a:lnTo>
                    <a:lnTo>
                      <a:pt x="1389" y="2785"/>
                    </a:lnTo>
                    <a:lnTo>
                      <a:pt x="1420" y="2754"/>
                    </a:lnTo>
                    <a:lnTo>
                      <a:pt x="1452" y="2718"/>
                    </a:lnTo>
                    <a:lnTo>
                      <a:pt x="1487" y="2683"/>
                    </a:lnTo>
                    <a:lnTo>
                      <a:pt x="1700" y="2950"/>
                    </a:lnTo>
                    <a:lnTo>
                      <a:pt x="1732" y="2931"/>
                    </a:lnTo>
                    <a:lnTo>
                      <a:pt x="1764" y="2916"/>
                    </a:lnTo>
                    <a:lnTo>
                      <a:pt x="1789" y="2903"/>
                    </a:lnTo>
                    <a:lnTo>
                      <a:pt x="1815" y="2899"/>
                    </a:lnTo>
                    <a:lnTo>
                      <a:pt x="1840" y="2899"/>
                    </a:lnTo>
                    <a:lnTo>
                      <a:pt x="1862" y="2906"/>
                    </a:lnTo>
                    <a:lnTo>
                      <a:pt x="1884" y="2918"/>
                    </a:lnTo>
                    <a:lnTo>
                      <a:pt x="1906" y="2938"/>
                    </a:lnTo>
                    <a:lnTo>
                      <a:pt x="1933" y="2967"/>
                    </a:lnTo>
                    <a:lnTo>
                      <a:pt x="1958" y="3001"/>
                    </a:lnTo>
                    <a:lnTo>
                      <a:pt x="1992" y="3046"/>
                    </a:lnTo>
                    <a:lnTo>
                      <a:pt x="2031" y="3097"/>
                    </a:lnTo>
                    <a:lnTo>
                      <a:pt x="2072" y="3157"/>
                    </a:lnTo>
                    <a:lnTo>
                      <a:pt x="2113" y="3217"/>
                    </a:lnTo>
                    <a:lnTo>
                      <a:pt x="2149" y="3281"/>
                    </a:lnTo>
                    <a:lnTo>
                      <a:pt x="2177" y="3345"/>
                    </a:lnTo>
                    <a:lnTo>
                      <a:pt x="2193" y="3408"/>
                    </a:lnTo>
                    <a:lnTo>
                      <a:pt x="2193" y="3462"/>
                    </a:lnTo>
                    <a:lnTo>
                      <a:pt x="2174" y="3513"/>
                    </a:lnTo>
                    <a:lnTo>
                      <a:pt x="2132" y="3554"/>
                    </a:lnTo>
                    <a:lnTo>
                      <a:pt x="2234" y="3694"/>
                    </a:lnTo>
                    <a:lnTo>
                      <a:pt x="2237" y="3694"/>
                    </a:lnTo>
                    <a:lnTo>
                      <a:pt x="2244" y="3688"/>
                    </a:lnTo>
                    <a:lnTo>
                      <a:pt x="2253" y="3681"/>
                    </a:lnTo>
                    <a:lnTo>
                      <a:pt x="2266" y="3676"/>
                    </a:lnTo>
                    <a:lnTo>
                      <a:pt x="2279" y="3672"/>
                    </a:lnTo>
                    <a:lnTo>
                      <a:pt x="2294" y="3669"/>
                    </a:lnTo>
                    <a:lnTo>
                      <a:pt x="2311" y="3666"/>
                    </a:lnTo>
                    <a:lnTo>
                      <a:pt x="2326" y="3669"/>
                    </a:lnTo>
                    <a:lnTo>
                      <a:pt x="2342" y="3676"/>
                    </a:lnTo>
                    <a:lnTo>
                      <a:pt x="2355" y="3691"/>
                    </a:lnTo>
                    <a:lnTo>
                      <a:pt x="2402" y="3784"/>
                    </a:lnTo>
                    <a:lnTo>
                      <a:pt x="2448" y="3863"/>
                    </a:lnTo>
                    <a:lnTo>
                      <a:pt x="2495" y="3926"/>
                    </a:lnTo>
                    <a:lnTo>
                      <a:pt x="2536" y="3980"/>
                    </a:lnTo>
                    <a:lnTo>
                      <a:pt x="2571" y="4025"/>
                    </a:lnTo>
                    <a:lnTo>
                      <a:pt x="2600" y="4059"/>
                    </a:lnTo>
                    <a:lnTo>
                      <a:pt x="2618" y="4088"/>
                    </a:lnTo>
                    <a:lnTo>
                      <a:pt x="2628" y="4110"/>
                    </a:lnTo>
                    <a:lnTo>
                      <a:pt x="2622" y="4133"/>
                    </a:lnTo>
                    <a:lnTo>
                      <a:pt x="2603" y="4149"/>
                    </a:lnTo>
                    <a:lnTo>
                      <a:pt x="2635" y="4184"/>
                    </a:lnTo>
                    <a:lnTo>
                      <a:pt x="2672" y="4228"/>
                    </a:lnTo>
                    <a:lnTo>
                      <a:pt x="2714" y="4282"/>
                    </a:lnTo>
                    <a:lnTo>
                      <a:pt x="2755" y="4343"/>
                    </a:lnTo>
                    <a:lnTo>
                      <a:pt x="2797" y="4403"/>
                    </a:lnTo>
                    <a:lnTo>
                      <a:pt x="2838" y="4461"/>
                    </a:lnTo>
                    <a:lnTo>
                      <a:pt x="2870" y="4508"/>
                    </a:lnTo>
                    <a:lnTo>
                      <a:pt x="2898" y="4549"/>
                    </a:lnTo>
                    <a:lnTo>
                      <a:pt x="2914" y="4577"/>
                    </a:lnTo>
                    <a:lnTo>
                      <a:pt x="2920" y="4587"/>
                    </a:lnTo>
                    <a:lnTo>
                      <a:pt x="2943" y="4574"/>
                    </a:lnTo>
                    <a:lnTo>
                      <a:pt x="2959" y="4565"/>
                    </a:lnTo>
                    <a:lnTo>
                      <a:pt x="2975" y="4565"/>
                    </a:lnTo>
                    <a:lnTo>
                      <a:pt x="2984" y="4569"/>
                    </a:lnTo>
                    <a:lnTo>
                      <a:pt x="2993" y="4574"/>
                    </a:lnTo>
                    <a:lnTo>
                      <a:pt x="3003" y="4587"/>
                    </a:lnTo>
                    <a:lnTo>
                      <a:pt x="3010" y="4603"/>
                    </a:lnTo>
                    <a:lnTo>
                      <a:pt x="3019" y="4619"/>
                    </a:lnTo>
                    <a:lnTo>
                      <a:pt x="3029" y="4641"/>
                    </a:lnTo>
                    <a:lnTo>
                      <a:pt x="3042" y="4660"/>
                    </a:lnTo>
                    <a:lnTo>
                      <a:pt x="3194" y="4549"/>
                    </a:lnTo>
                    <a:lnTo>
                      <a:pt x="3194" y="4546"/>
                    </a:lnTo>
                    <a:lnTo>
                      <a:pt x="3187" y="4540"/>
                    </a:lnTo>
                    <a:lnTo>
                      <a:pt x="3181" y="4530"/>
                    </a:lnTo>
                    <a:lnTo>
                      <a:pt x="3172" y="4515"/>
                    </a:lnTo>
                    <a:lnTo>
                      <a:pt x="3165" y="4498"/>
                    </a:lnTo>
                    <a:lnTo>
                      <a:pt x="3155" y="4483"/>
                    </a:lnTo>
                    <a:lnTo>
                      <a:pt x="3150" y="4466"/>
                    </a:lnTo>
                    <a:lnTo>
                      <a:pt x="3143" y="4454"/>
                    </a:lnTo>
                    <a:lnTo>
                      <a:pt x="3140" y="4441"/>
                    </a:lnTo>
                    <a:lnTo>
                      <a:pt x="3140" y="4432"/>
                    </a:lnTo>
                    <a:lnTo>
                      <a:pt x="3146" y="4422"/>
                    </a:lnTo>
                    <a:lnTo>
                      <a:pt x="3155" y="4409"/>
                    </a:lnTo>
                    <a:lnTo>
                      <a:pt x="3169" y="4397"/>
                    </a:lnTo>
                    <a:lnTo>
                      <a:pt x="3187" y="4383"/>
                    </a:lnTo>
                    <a:lnTo>
                      <a:pt x="3204" y="4371"/>
                    </a:lnTo>
                    <a:lnTo>
                      <a:pt x="3223" y="4358"/>
                    </a:lnTo>
                    <a:lnTo>
                      <a:pt x="3241" y="4353"/>
                    </a:lnTo>
                    <a:lnTo>
                      <a:pt x="3255" y="4349"/>
                    </a:lnTo>
                    <a:lnTo>
                      <a:pt x="3267" y="4353"/>
                    </a:lnTo>
                    <a:lnTo>
                      <a:pt x="3273" y="4361"/>
                    </a:lnTo>
                    <a:lnTo>
                      <a:pt x="3280" y="4380"/>
                    </a:lnTo>
                    <a:lnTo>
                      <a:pt x="3287" y="4397"/>
                    </a:lnTo>
                    <a:lnTo>
                      <a:pt x="3292" y="4412"/>
                    </a:lnTo>
                    <a:lnTo>
                      <a:pt x="3295" y="4425"/>
                    </a:lnTo>
                    <a:lnTo>
                      <a:pt x="3302" y="4437"/>
                    </a:lnTo>
                    <a:lnTo>
                      <a:pt x="3305" y="4447"/>
                    </a:lnTo>
                    <a:lnTo>
                      <a:pt x="3309" y="4454"/>
                    </a:lnTo>
                    <a:lnTo>
                      <a:pt x="3312" y="4461"/>
                    </a:lnTo>
                    <a:lnTo>
                      <a:pt x="3314" y="4463"/>
                    </a:lnTo>
                    <a:lnTo>
                      <a:pt x="3493" y="4378"/>
                    </a:lnTo>
                    <a:lnTo>
                      <a:pt x="3493" y="4375"/>
                    </a:lnTo>
                    <a:lnTo>
                      <a:pt x="3486" y="4365"/>
                    </a:lnTo>
                    <a:lnTo>
                      <a:pt x="3476" y="4353"/>
                    </a:lnTo>
                    <a:lnTo>
                      <a:pt x="3467" y="4336"/>
                    </a:lnTo>
                    <a:lnTo>
                      <a:pt x="3457" y="4317"/>
                    </a:lnTo>
                    <a:lnTo>
                      <a:pt x="3451" y="4299"/>
                    </a:lnTo>
                    <a:lnTo>
                      <a:pt x="3449" y="4279"/>
                    </a:lnTo>
                    <a:lnTo>
                      <a:pt x="3449" y="4263"/>
                    </a:lnTo>
                    <a:lnTo>
                      <a:pt x="3451" y="4247"/>
                    </a:lnTo>
                    <a:lnTo>
                      <a:pt x="3464" y="4235"/>
                    </a:lnTo>
                    <a:lnTo>
                      <a:pt x="3483" y="4221"/>
                    </a:lnTo>
                    <a:lnTo>
                      <a:pt x="3503" y="4213"/>
                    </a:lnTo>
                    <a:lnTo>
                      <a:pt x="3518" y="4199"/>
                    </a:lnTo>
                    <a:lnTo>
                      <a:pt x="3537" y="4190"/>
                    </a:lnTo>
                    <a:lnTo>
                      <a:pt x="3557" y="4181"/>
                    </a:lnTo>
                    <a:lnTo>
                      <a:pt x="3572" y="4177"/>
                    </a:lnTo>
                    <a:lnTo>
                      <a:pt x="3587" y="4174"/>
                    </a:lnTo>
                    <a:lnTo>
                      <a:pt x="3604" y="4174"/>
                    </a:lnTo>
                    <a:lnTo>
                      <a:pt x="3616" y="4177"/>
                    </a:lnTo>
                    <a:lnTo>
                      <a:pt x="3629" y="4190"/>
                    </a:lnTo>
                    <a:lnTo>
                      <a:pt x="3639" y="4203"/>
                    </a:lnTo>
                    <a:lnTo>
                      <a:pt x="3645" y="4218"/>
                    </a:lnTo>
                    <a:lnTo>
                      <a:pt x="3655" y="4235"/>
                    </a:lnTo>
                    <a:lnTo>
                      <a:pt x="3661" y="4250"/>
                    </a:lnTo>
                    <a:lnTo>
                      <a:pt x="3667" y="4263"/>
                    </a:lnTo>
                    <a:lnTo>
                      <a:pt x="3670" y="4279"/>
                    </a:lnTo>
                    <a:lnTo>
                      <a:pt x="3673" y="4289"/>
                    </a:lnTo>
                    <a:lnTo>
                      <a:pt x="3677" y="4299"/>
                    </a:lnTo>
                    <a:lnTo>
                      <a:pt x="3680" y="4304"/>
                    </a:lnTo>
                    <a:lnTo>
                      <a:pt x="3680" y="4307"/>
                    </a:lnTo>
                    <a:lnTo>
                      <a:pt x="3864" y="4250"/>
                    </a:lnTo>
                    <a:lnTo>
                      <a:pt x="3861" y="4250"/>
                    </a:lnTo>
                    <a:lnTo>
                      <a:pt x="3858" y="4245"/>
                    </a:lnTo>
                    <a:lnTo>
                      <a:pt x="3855" y="4238"/>
                    </a:lnTo>
                    <a:lnTo>
                      <a:pt x="3849" y="4228"/>
                    </a:lnTo>
                    <a:lnTo>
                      <a:pt x="3842" y="4216"/>
                    </a:lnTo>
                    <a:lnTo>
                      <a:pt x="3836" y="4206"/>
                    </a:lnTo>
                    <a:lnTo>
                      <a:pt x="3829" y="4193"/>
                    </a:lnTo>
                    <a:lnTo>
                      <a:pt x="3823" y="4181"/>
                    </a:lnTo>
                    <a:lnTo>
                      <a:pt x="3820" y="4171"/>
                    </a:lnTo>
                    <a:lnTo>
                      <a:pt x="3820" y="4162"/>
                    </a:lnTo>
                    <a:lnTo>
                      <a:pt x="3820" y="4152"/>
                    </a:lnTo>
                    <a:lnTo>
                      <a:pt x="3827" y="4142"/>
                    </a:lnTo>
                    <a:lnTo>
                      <a:pt x="3836" y="4133"/>
                    </a:lnTo>
                    <a:lnTo>
                      <a:pt x="3845" y="4123"/>
                    </a:lnTo>
                    <a:lnTo>
                      <a:pt x="3858" y="4117"/>
                    </a:lnTo>
                    <a:lnTo>
                      <a:pt x="3874" y="4110"/>
                    </a:lnTo>
                    <a:lnTo>
                      <a:pt x="3890" y="4110"/>
                    </a:lnTo>
                    <a:lnTo>
                      <a:pt x="3909" y="4113"/>
                    </a:lnTo>
                    <a:lnTo>
                      <a:pt x="3925" y="4123"/>
                    </a:lnTo>
                    <a:lnTo>
                      <a:pt x="3940" y="4139"/>
                    </a:lnTo>
                    <a:lnTo>
                      <a:pt x="3950" y="4149"/>
                    </a:lnTo>
                    <a:lnTo>
                      <a:pt x="3957" y="4162"/>
                    </a:lnTo>
                    <a:lnTo>
                      <a:pt x="3960" y="4171"/>
                    </a:lnTo>
                    <a:lnTo>
                      <a:pt x="3963" y="4184"/>
                    </a:lnTo>
                    <a:lnTo>
                      <a:pt x="3963" y="4193"/>
                    </a:lnTo>
                    <a:lnTo>
                      <a:pt x="3963" y="4203"/>
                    </a:lnTo>
                    <a:lnTo>
                      <a:pt x="3963" y="4213"/>
                    </a:lnTo>
                    <a:lnTo>
                      <a:pt x="3963" y="4218"/>
                    </a:lnTo>
                    <a:lnTo>
                      <a:pt x="3960" y="4221"/>
                    </a:lnTo>
                    <a:lnTo>
                      <a:pt x="3960" y="4225"/>
                    </a:lnTo>
                    <a:lnTo>
                      <a:pt x="4112" y="4187"/>
                    </a:lnTo>
                    <a:lnTo>
                      <a:pt x="4112" y="4184"/>
                    </a:lnTo>
                    <a:lnTo>
                      <a:pt x="4109" y="4177"/>
                    </a:lnTo>
                    <a:lnTo>
                      <a:pt x="4102" y="4171"/>
                    </a:lnTo>
                    <a:lnTo>
                      <a:pt x="4099" y="4164"/>
                    </a:lnTo>
                    <a:lnTo>
                      <a:pt x="4094" y="4155"/>
                    </a:lnTo>
                    <a:lnTo>
                      <a:pt x="4090" y="4145"/>
                    </a:lnTo>
                    <a:lnTo>
                      <a:pt x="4084" y="4133"/>
                    </a:lnTo>
                    <a:lnTo>
                      <a:pt x="4080" y="4123"/>
                    </a:lnTo>
                    <a:lnTo>
                      <a:pt x="4077" y="4110"/>
                    </a:lnTo>
                    <a:lnTo>
                      <a:pt x="4077" y="4098"/>
                    </a:lnTo>
                    <a:lnTo>
                      <a:pt x="4084" y="4088"/>
                    </a:lnTo>
                    <a:lnTo>
                      <a:pt x="4097" y="4082"/>
                    </a:lnTo>
                    <a:lnTo>
                      <a:pt x="4109" y="4082"/>
                    </a:lnTo>
                    <a:lnTo>
                      <a:pt x="4126" y="4082"/>
                    </a:lnTo>
                    <a:lnTo>
                      <a:pt x="4141" y="4085"/>
                    </a:lnTo>
                    <a:lnTo>
                      <a:pt x="4156" y="4091"/>
                    </a:lnTo>
                    <a:lnTo>
                      <a:pt x="4173" y="4101"/>
                    </a:lnTo>
                    <a:lnTo>
                      <a:pt x="4188" y="4113"/>
                    </a:lnTo>
                    <a:lnTo>
                      <a:pt x="4202" y="4127"/>
                    </a:lnTo>
                    <a:lnTo>
                      <a:pt x="4208" y="4139"/>
                    </a:lnTo>
                    <a:lnTo>
                      <a:pt x="4214" y="4152"/>
                    </a:lnTo>
                    <a:lnTo>
                      <a:pt x="4220" y="4162"/>
                    </a:lnTo>
                    <a:lnTo>
                      <a:pt x="4227" y="4171"/>
                    </a:lnTo>
                    <a:lnTo>
                      <a:pt x="4230" y="4177"/>
                    </a:lnTo>
                    <a:lnTo>
                      <a:pt x="4234" y="4184"/>
                    </a:lnTo>
                    <a:lnTo>
                      <a:pt x="4236" y="4190"/>
                    </a:lnTo>
                    <a:lnTo>
                      <a:pt x="4239" y="4193"/>
                    </a:lnTo>
                    <a:lnTo>
                      <a:pt x="4239" y="4196"/>
                    </a:lnTo>
                    <a:lnTo>
                      <a:pt x="4455" y="4199"/>
                    </a:lnTo>
                    <a:lnTo>
                      <a:pt x="4452" y="4196"/>
                    </a:lnTo>
                    <a:lnTo>
                      <a:pt x="4452" y="4193"/>
                    </a:lnTo>
                    <a:lnTo>
                      <a:pt x="4450" y="4187"/>
                    </a:lnTo>
                    <a:lnTo>
                      <a:pt x="4446" y="4177"/>
                    </a:lnTo>
                    <a:lnTo>
                      <a:pt x="4443" y="4167"/>
                    </a:lnTo>
                    <a:lnTo>
                      <a:pt x="4436" y="4158"/>
                    </a:lnTo>
                    <a:lnTo>
                      <a:pt x="4430" y="4149"/>
                    </a:lnTo>
                    <a:lnTo>
                      <a:pt x="4424" y="4139"/>
                    </a:lnTo>
                    <a:lnTo>
                      <a:pt x="4421" y="4130"/>
                    </a:lnTo>
                    <a:lnTo>
                      <a:pt x="4414" y="4123"/>
                    </a:lnTo>
                    <a:lnTo>
                      <a:pt x="4411" y="4117"/>
                    </a:lnTo>
                    <a:lnTo>
                      <a:pt x="4418" y="4110"/>
                    </a:lnTo>
                    <a:lnTo>
                      <a:pt x="4426" y="4110"/>
                    </a:lnTo>
                    <a:lnTo>
                      <a:pt x="4443" y="4110"/>
                    </a:lnTo>
                    <a:lnTo>
                      <a:pt x="4462" y="4117"/>
                    </a:lnTo>
                    <a:lnTo>
                      <a:pt x="4481" y="4127"/>
                    </a:lnTo>
                    <a:lnTo>
                      <a:pt x="4504" y="4145"/>
                    </a:lnTo>
                    <a:lnTo>
                      <a:pt x="4526" y="4167"/>
                    </a:lnTo>
                    <a:lnTo>
                      <a:pt x="4544" y="4199"/>
                    </a:lnTo>
                    <a:lnTo>
                      <a:pt x="4563" y="4241"/>
                    </a:lnTo>
                    <a:lnTo>
                      <a:pt x="4767" y="4282"/>
                    </a:lnTo>
                    <a:lnTo>
                      <a:pt x="4770" y="4279"/>
                    </a:lnTo>
                    <a:lnTo>
                      <a:pt x="4774" y="4275"/>
                    </a:lnTo>
                    <a:lnTo>
                      <a:pt x="4774" y="4270"/>
                    </a:lnTo>
                    <a:lnTo>
                      <a:pt x="4770" y="4263"/>
                    </a:lnTo>
                    <a:lnTo>
                      <a:pt x="4767" y="4253"/>
                    </a:lnTo>
                    <a:lnTo>
                      <a:pt x="4764" y="4241"/>
                    </a:lnTo>
                    <a:lnTo>
                      <a:pt x="4757" y="4225"/>
                    </a:lnTo>
                    <a:lnTo>
                      <a:pt x="4754" y="4216"/>
                    </a:lnTo>
                    <a:lnTo>
                      <a:pt x="4751" y="4209"/>
                    </a:lnTo>
                    <a:lnTo>
                      <a:pt x="4754" y="4213"/>
                    </a:lnTo>
                    <a:lnTo>
                      <a:pt x="4761" y="4218"/>
                    </a:lnTo>
                    <a:lnTo>
                      <a:pt x="4767" y="4231"/>
                    </a:lnTo>
                    <a:lnTo>
                      <a:pt x="4776" y="4245"/>
                    </a:lnTo>
                    <a:lnTo>
                      <a:pt x="4786" y="4260"/>
                    </a:lnTo>
                    <a:lnTo>
                      <a:pt x="4796" y="4279"/>
                    </a:lnTo>
                    <a:lnTo>
                      <a:pt x="4805" y="4295"/>
                    </a:lnTo>
                    <a:lnTo>
                      <a:pt x="4811" y="4307"/>
                    </a:lnTo>
                    <a:lnTo>
                      <a:pt x="4833" y="4349"/>
                    </a:lnTo>
                    <a:lnTo>
                      <a:pt x="5021" y="4429"/>
                    </a:lnTo>
                    <a:lnTo>
                      <a:pt x="5024" y="4419"/>
                    </a:lnTo>
                    <a:lnTo>
                      <a:pt x="5021" y="4409"/>
                    </a:lnTo>
                    <a:lnTo>
                      <a:pt x="5019" y="4400"/>
                    </a:lnTo>
                    <a:lnTo>
                      <a:pt x="5015" y="4390"/>
                    </a:lnTo>
                    <a:lnTo>
                      <a:pt x="5009" y="4378"/>
                    </a:lnTo>
                    <a:lnTo>
                      <a:pt x="5002" y="4368"/>
                    </a:lnTo>
                    <a:lnTo>
                      <a:pt x="4999" y="4358"/>
                    </a:lnTo>
                    <a:lnTo>
                      <a:pt x="4993" y="4349"/>
                    </a:lnTo>
                    <a:lnTo>
                      <a:pt x="4987" y="4339"/>
                    </a:lnTo>
                    <a:lnTo>
                      <a:pt x="4983" y="4333"/>
                    </a:lnTo>
                    <a:lnTo>
                      <a:pt x="4980" y="4326"/>
                    </a:lnTo>
                    <a:lnTo>
                      <a:pt x="4973" y="4321"/>
                    </a:lnTo>
                    <a:lnTo>
                      <a:pt x="4970" y="4314"/>
                    </a:lnTo>
                    <a:lnTo>
                      <a:pt x="4965" y="4311"/>
                    </a:lnTo>
                    <a:lnTo>
                      <a:pt x="4961" y="4304"/>
                    </a:lnTo>
                    <a:lnTo>
                      <a:pt x="4958" y="4301"/>
                    </a:lnTo>
                    <a:lnTo>
                      <a:pt x="4955" y="4299"/>
                    </a:lnTo>
                    <a:lnTo>
                      <a:pt x="4955" y="4295"/>
                    </a:lnTo>
                    <a:lnTo>
                      <a:pt x="4958" y="4295"/>
                    </a:lnTo>
                    <a:lnTo>
                      <a:pt x="4961" y="429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7" name="Freeform 31">
                <a:extLst>
                  <a:ext uri="{FF2B5EF4-FFF2-40B4-BE49-F238E27FC236}">
                    <a16:creationId xmlns:a16="http://schemas.microsoft.com/office/drawing/2014/main" id="{44852B71-D7A3-4CE4-B124-7D84211B9A1E}"/>
                  </a:ext>
                </a:extLst>
              </p:cNvPr>
              <p:cNvSpPr>
                <a:spLocks/>
              </p:cNvSpPr>
              <p:nvPr/>
            </p:nvSpPr>
            <p:spPr bwMode="auto">
              <a:xfrm>
                <a:off x="1695" y="1954"/>
                <a:ext cx="158" cy="223"/>
              </a:xfrm>
              <a:custGeom>
                <a:avLst/>
                <a:gdLst>
                  <a:gd name="T0" fmla="*/ 31 w 633"/>
                  <a:gd name="T1" fmla="*/ 35 h 893"/>
                  <a:gd name="T2" fmla="*/ 30 w 633"/>
                  <a:gd name="T3" fmla="*/ 35 h 893"/>
                  <a:gd name="T4" fmla="*/ 29 w 633"/>
                  <a:gd name="T5" fmla="*/ 35 h 893"/>
                  <a:gd name="T6" fmla="*/ 28 w 633"/>
                  <a:gd name="T7" fmla="*/ 35 h 893"/>
                  <a:gd name="T8" fmla="*/ 27 w 633"/>
                  <a:gd name="T9" fmla="*/ 34 h 893"/>
                  <a:gd name="T10" fmla="*/ 27 w 633"/>
                  <a:gd name="T11" fmla="*/ 34 h 893"/>
                  <a:gd name="T12" fmla="*/ 26 w 633"/>
                  <a:gd name="T13" fmla="*/ 33 h 893"/>
                  <a:gd name="T14" fmla="*/ 25 w 633"/>
                  <a:gd name="T15" fmla="*/ 32 h 893"/>
                  <a:gd name="T16" fmla="*/ 23 w 633"/>
                  <a:gd name="T17" fmla="*/ 30 h 893"/>
                  <a:gd name="T18" fmla="*/ 23 w 633"/>
                  <a:gd name="T19" fmla="*/ 29 h 893"/>
                  <a:gd name="T20" fmla="*/ 22 w 633"/>
                  <a:gd name="T21" fmla="*/ 27 h 893"/>
                  <a:gd name="T22" fmla="*/ 21 w 633"/>
                  <a:gd name="T23" fmla="*/ 25 h 893"/>
                  <a:gd name="T24" fmla="*/ 19 w 633"/>
                  <a:gd name="T25" fmla="*/ 24 h 893"/>
                  <a:gd name="T26" fmla="*/ 18 w 633"/>
                  <a:gd name="T27" fmla="*/ 22 h 893"/>
                  <a:gd name="T28" fmla="*/ 17 w 633"/>
                  <a:gd name="T29" fmla="*/ 21 h 893"/>
                  <a:gd name="T30" fmla="*/ 16 w 633"/>
                  <a:gd name="T31" fmla="*/ 19 h 893"/>
                  <a:gd name="T32" fmla="*/ 15 w 633"/>
                  <a:gd name="T33" fmla="*/ 17 h 893"/>
                  <a:gd name="T34" fmla="*/ 13 w 633"/>
                  <a:gd name="T35" fmla="*/ 15 h 893"/>
                  <a:gd name="T36" fmla="*/ 11 w 633"/>
                  <a:gd name="T37" fmla="*/ 13 h 893"/>
                  <a:gd name="T38" fmla="*/ 10 w 633"/>
                  <a:gd name="T39" fmla="*/ 10 h 893"/>
                  <a:gd name="T40" fmla="*/ 8 w 633"/>
                  <a:gd name="T41" fmla="*/ 7 h 893"/>
                  <a:gd name="T42" fmla="*/ 7 w 633"/>
                  <a:gd name="T43" fmla="*/ 5 h 893"/>
                  <a:gd name="T44" fmla="*/ 6 w 633"/>
                  <a:gd name="T45" fmla="*/ 4 h 893"/>
                  <a:gd name="T46" fmla="*/ 5 w 633"/>
                  <a:gd name="T47" fmla="*/ 3 h 893"/>
                  <a:gd name="T48" fmla="*/ 5 w 633"/>
                  <a:gd name="T49" fmla="*/ 2 h 893"/>
                  <a:gd name="T50" fmla="*/ 4 w 633"/>
                  <a:gd name="T51" fmla="*/ 1 h 893"/>
                  <a:gd name="T52" fmla="*/ 3 w 633"/>
                  <a:gd name="T53" fmla="*/ 0 h 893"/>
                  <a:gd name="T54" fmla="*/ 2 w 633"/>
                  <a:gd name="T55" fmla="*/ 0 h 893"/>
                  <a:gd name="T56" fmla="*/ 2 w 633"/>
                  <a:gd name="T57" fmla="*/ 0 h 893"/>
                  <a:gd name="T58" fmla="*/ 1 w 633"/>
                  <a:gd name="T59" fmla="*/ 0 h 893"/>
                  <a:gd name="T60" fmla="*/ 1 w 633"/>
                  <a:gd name="T61" fmla="*/ 1 h 893"/>
                  <a:gd name="T62" fmla="*/ 0 w 633"/>
                  <a:gd name="T63" fmla="*/ 3 h 893"/>
                  <a:gd name="T64" fmla="*/ 1 w 633"/>
                  <a:gd name="T65" fmla="*/ 6 h 893"/>
                  <a:gd name="T66" fmla="*/ 2 w 633"/>
                  <a:gd name="T67" fmla="*/ 9 h 893"/>
                  <a:gd name="T68" fmla="*/ 5 w 633"/>
                  <a:gd name="T69" fmla="*/ 13 h 893"/>
                  <a:gd name="T70" fmla="*/ 8 w 633"/>
                  <a:gd name="T71" fmla="*/ 18 h 893"/>
                  <a:gd name="T72" fmla="*/ 12 w 633"/>
                  <a:gd name="T73" fmla="*/ 22 h 893"/>
                  <a:gd name="T74" fmla="*/ 15 w 633"/>
                  <a:gd name="T75" fmla="*/ 27 h 893"/>
                  <a:gd name="T76" fmla="*/ 19 w 633"/>
                  <a:gd name="T77" fmla="*/ 31 h 893"/>
                  <a:gd name="T78" fmla="*/ 21 w 633"/>
                  <a:gd name="T79" fmla="*/ 35 h 893"/>
                  <a:gd name="T80" fmla="*/ 23 w 633"/>
                  <a:gd name="T81" fmla="*/ 38 h 893"/>
                  <a:gd name="T82" fmla="*/ 24 w 633"/>
                  <a:gd name="T83" fmla="*/ 39 h 893"/>
                  <a:gd name="T84" fmla="*/ 24 w 633"/>
                  <a:gd name="T85" fmla="*/ 40 h 893"/>
                  <a:gd name="T86" fmla="*/ 24 w 633"/>
                  <a:gd name="T87" fmla="*/ 40 h 893"/>
                  <a:gd name="T88" fmla="*/ 25 w 633"/>
                  <a:gd name="T89" fmla="*/ 41 h 893"/>
                  <a:gd name="T90" fmla="*/ 25 w 633"/>
                  <a:gd name="T91" fmla="*/ 42 h 893"/>
                  <a:gd name="T92" fmla="*/ 25 w 633"/>
                  <a:gd name="T93" fmla="*/ 42 h 893"/>
                  <a:gd name="T94" fmla="*/ 25 w 633"/>
                  <a:gd name="T95" fmla="*/ 43 h 893"/>
                  <a:gd name="T96" fmla="*/ 25 w 633"/>
                  <a:gd name="T97" fmla="*/ 44 h 893"/>
                  <a:gd name="T98" fmla="*/ 25 w 633"/>
                  <a:gd name="T99" fmla="*/ 45 h 893"/>
                  <a:gd name="T100" fmla="*/ 25 w 633"/>
                  <a:gd name="T101" fmla="*/ 46 h 893"/>
                  <a:gd name="T102" fmla="*/ 25 w 633"/>
                  <a:gd name="T103" fmla="*/ 48 h 893"/>
                  <a:gd name="T104" fmla="*/ 25 w 633"/>
                  <a:gd name="T105" fmla="*/ 50 h 893"/>
                  <a:gd name="T106" fmla="*/ 26 w 633"/>
                  <a:gd name="T107" fmla="*/ 52 h 893"/>
                  <a:gd name="T108" fmla="*/ 27 w 633"/>
                  <a:gd name="T109" fmla="*/ 53 h 893"/>
                  <a:gd name="T110" fmla="*/ 28 w 633"/>
                  <a:gd name="T111" fmla="*/ 55 h 893"/>
                  <a:gd name="T112" fmla="*/ 30 w 633"/>
                  <a:gd name="T113" fmla="*/ 55 h 893"/>
                  <a:gd name="T114" fmla="*/ 32 w 633"/>
                  <a:gd name="T115" fmla="*/ 56 h 893"/>
                  <a:gd name="T116" fmla="*/ 33 w 633"/>
                  <a:gd name="T117" fmla="*/ 55 h 893"/>
                  <a:gd name="T118" fmla="*/ 35 w 633"/>
                  <a:gd name="T119" fmla="*/ 55 h 893"/>
                  <a:gd name="T120" fmla="*/ 36 w 633"/>
                  <a:gd name="T121" fmla="*/ 53 h 893"/>
                  <a:gd name="T122" fmla="*/ 39 w 633"/>
                  <a:gd name="T123" fmla="*/ 48 h 893"/>
                  <a:gd name="T124" fmla="*/ 31 w 633"/>
                  <a:gd name="T125" fmla="*/ 35 h 89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33"/>
                  <a:gd name="T190" fmla="*/ 0 h 893"/>
                  <a:gd name="T191" fmla="*/ 633 w 633"/>
                  <a:gd name="T192" fmla="*/ 893 h 89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33" h="893">
                    <a:moveTo>
                      <a:pt x="493" y="557"/>
                    </a:moveTo>
                    <a:lnTo>
                      <a:pt x="483" y="559"/>
                    </a:lnTo>
                    <a:lnTo>
                      <a:pt x="471" y="562"/>
                    </a:lnTo>
                    <a:lnTo>
                      <a:pt x="458" y="559"/>
                    </a:lnTo>
                    <a:lnTo>
                      <a:pt x="442" y="554"/>
                    </a:lnTo>
                    <a:lnTo>
                      <a:pt x="429" y="540"/>
                    </a:lnTo>
                    <a:lnTo>
                      <a:pt x="414" y="528"/>
                    </a:lnTo>
                    <a:lnTo>
                      <a:pt x="397" y="508"/>
                    </a:lnTo>
                    <a:lnTo>
                      <a:pt x="378" y="490"/>
                    </a:lnTo>
                    <a:lnTo>
                      <a:pt x="363" y="464"/>
                    </a:lnTo>
                    <a:lnTo>
                      <a:pt x="350" y="439"/>
                    </a:lnTo>
                    <a:lnTo>
                      <a:pt x="331" y="410"/>
                    </a:lnTo>
                    <a:lnTo>
                      <a:pt x="314" y="385"/>
                    </a:lnTo>
                    <a:lnTo>
                      <a:pt x="296" y="360"/>
                    </a:lnTo>
                    <a:lnTo>
                      <a:pt x="277" y="334"/>
                    </a:lnTo>
                    <a:lnTo>
                      <a:pt x="257" y="309"/>
                    </a:lnTo>
                    <a:lnTo>
                      <a:pt x="235" y="280"/>
                    </a:lnTo>
                    <a:lnTo>
                      <a:pt x="213" y="248"/>
                    </a:lnTo>
                    <a:lnTo>
                      <a:pt x="184" y="210"/>
                    </a:lnTo>
                    <a:lnTo>
                      <a:pt x="156" y="165"/>
                    </a:lnTo>
                    <a:lnTo>
                      <a:pt x="124" y="111"/>
                    </a:lnTo>
                    <a:lnTo>
                      <a:pt x="111" y="89"/>
                    </a:lnTo>
                    <a:lnTo>
                      <a:pt x="98" y="71"/>
                    </a:lnTo>
                    <a:lnTo>
                      <a:pt x="86" y="51"/>
                    </a:lnTo>
                    <a:lnTo>
                      <a:pt x="76" y="32"/>
                    </a:lnTo>
                    <a:lnTo>
                      <a:pt x="64" y="19"/>
                    </a:lnTo>
                    <a:lnTo>
                      <a:pt x="54" y="10"/>
                    </a:lnTo>
                    <a:lnTo>
                      <a:pt x="41" y="3"/>
                    </a:lnTo>
                    <a:lnTo>
                      <a:pt x="32" y="0"/>
                    </a:lnTo>
                    <a:lnTo>
                      <a:pt x="22" y="3"/>
                    </a:lnTo>
                    <a:lnTo>
                      <a:pt x="12" y="13"/>
                    </a:lnTo>
                    <a:lnTo>
                      <a:pt x="0" y="44"/>
                    </a:lnTo>
                    <a:lnTo>
                      <a:pt x="12" y="93"/>
                    </a:lnTo>
                    <a:lnTo>
                      <a:pt x="41" y="150"/>
                    </a:lnTo>
                    <a:lnTo>
                      <a:pt x="83" y="216"/>
                    </a:lnTo>
                    <a:lnTo>
                      <a:pt x="134" y="287"/>
                    </a:lnTo>
                    <a:lnTo>
                      <a:pt x="191" y="360"/>
                    </a:lnTo>
                    <a:lnTo>
                      <a:pt x="248" y="432"/>
                    </a:lnTo>
                    <a:lnTo>
                      <a:pt x="302" y="503"/>
                    </a:lnTo>
                    <a:lnTo>
                      <a:pt x="343" y="566"/>
                    </a:lnTo>
                    <a:lnTo>
                      <a:pt x="375" y="616"/>
                    </a:lnTo>
                    <a:lnTo>
                      <a:pt x="382" y="630"/>
                    </a:lnTo>
                    <a:lnTo>
                      <a:pt x="388" y="640"/>
                    </a:lnTo>
                    <a:lnTo>
                      <a:pt x="392" y="648"/>
                    </a:lnTo>
                    <a:lnTo>
                      <a:pt x="397" y="658"/>
                    </a:lnTo>
                    <a:lnTo>
                      <a:pt x="404" y="667"/>
                    </a:lnTo>
                    <a:lnTo>
                      <a:pt x="407" y="680"/>
                    </a:lnTo>
                    <a:lnTo>
                      <a:pt x="410" y="694"/>
                    </a:lnTo>
                    <a:lnTo>
                      <a:pt x="410" y="706"/>
                    </a:lnTo>
                    <a:lnTo>
                      <a:pt x="407" y="721"/>
                    </a:lnTo>
                    <a:lnTo>
                      <a:pt x="404" y="741"/>
                    </a:lnTo>
                    <a:lnTo>
                      <a:pt x="400" y="775"/>
                    </a:lnTo>
                    <a:lnTo>
                      <a:pt x="407" y="807"/>
                    </a:lnTo>
                    <a:lnTo>
                      <a:pt x="417" y="836"/>
                    </a:lnTo>
                    <a:lnTo>
                      <a:pt x="436" y="858"/>
                    </a:lnTo>
                    <a:lnTo>
                      <a:pt x="458" y="878"/>
                    </a:lnTo>
                    <a:lnTo>
                      <a:pt x="483" y="887"/>
                    </a:lnTo>
                    <a:lnTo>
                      <a:pt x="508" y="893"/>
                    </a:lnTo>
                    <a:lnTo>
                      <a:pt x="534" y="890"/>
                    </a:lnTo>
                    <a:lnTo>
                      <a:pt x="556" y="878"/>
                    </a:lnTo>
                    <a:lnTo>
                      <a:pt x="579" y="852"/>
                    </a:lnTo>
                    <a:lnTo>
                      <a:pt x="633" y="775"/>
                    </a:lnTo>
                    <a:lnTo>
                      <a:pt x="493" y="557"/>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8" name="Freeform 32">
                <a:extLst>
                  <a:ext uri="{FF2B5EF4-FFF2-40B4-BE49-F238E27FC236}">
                    <a16:creationId xmlns:a16="http://schemas.microsoft.com/office/drawing/2014/main" id="{3162D100-0D96-49E7-BE00-90D37CF62B0C}"/>
                  </a:ext>
                </a:extLst>
              </p:cNvPr>
              <p:cNvSpPr>
                <a:spLocks/>
              </p:cNvSpPr>
              <p:nvPr/>
            </p:nvSpPr>
            <p:spPr bwMode="auto">
              <a:xfrm>
                <a:off x="1933" y="1005"/>
                <a:ext cx="1569" cy="1442"/>
              </a:xfrm>
              <a:custGeom>
                <a:avLst/>
                <a:gdLst>
                  <a:gd name="T0" fmla="*/ 101 w 6273"/>
                  <a:gd name="T1" fmla="*/ 198 h 5769"/>
                  <a:gd name="T2" fmla="*/ 134 w 6273"/>
                  <a:gd name="T3" fmla="*/ 233 h 5769"/>
                  <a:gd name="T4" fmla="*/ 170 w 6273"/>
                  <a:gd name="T5" fmla="*/ 273 h 5769"/>
                  <a:gd name="T6" fmla="*/ 212 w 6273"/>
                  <a:gd name="T7" fmla="*/ 320 h 5769"/>
                  <a:gd name="T8" fmla="*/ 247 w 6273"/>
                  <a:gd name="T9" fmla="*/ 359 h 5769"/>
                  <a:gd name="T10" fmla="*/ 240 w 6273"/>
                  <a:gd name="T11" fmla="*/ 340 h 5769"/>
                  <a:gd name="T12" fmla="*/ 244 w 6273"/>
                  <a:gd name="T13" fmla="*/ 332 h 5769"/>
                  <a:gd name="T14" fmla="*/ 243 w 6273"/>
                  <a:gd name="T15" fmla="*/ 320 h 5769"/>
                  <a:gd name="T16" fmla="*/ 250 w 6273"/>
                  <a:gd name="T17" fmla="*/ 315 h 5769"/>
                  <a:gd name="T18" fmla="*/ 253 w 6273"/>
                  <a:gd name="T19" fmla="*/ 305 h 5769"/>
                  <a:gd name="T20" fmla="*/ 261 w 6273"/>
                  <a:gd name="T21" fmla="*/ 301 h 5769"/>
                  <a:gd name="T22" fmla="*/ 262 w 6273"/>
                  <a:gd name="T23" fmla="*/ 284 h 5769"/>
                  <a:gd name="T24" fmla="*/ 270 w 6273"/>
                  <a:gd name="T25" fmla="*/ 274 h 5769"/>
                  <a:gd name="T26" fmla="*/ 284 w 6273"/>
                  <a:gd name="T27" fmla="*/ 278 h 5769"/>
                  <a:gd name="T28" fmla="*/ 287 w 6273"/>
                  <a:gd name="T29" fmla="*/ 265 h 5769"/>
                  <a:gd name="T30" fmla="*/ 300 w 6273"/>
                  <a:gd name="T31" fmla="*/ 267 h 5769"/>
                  <a:gd name="T32" fmla="*/ 304 w 6273"/>
                  <a:gd name="T33" fmla="*/ 260 h 5769"/>
                  <a:gd name="T34" fmla="*/ 315 w 6273"/>
                  <a:gd name="T35" fmla="*/ 254 h 5769"/>
                  <a:gd name="T36" fmla="*/ 330 w 6273"/>
                  <a:gd name="T37" fmla="*/ 246 h 5769"/>
                  <a:gd name="T38" fmla="*/ 345 w 6273"/>
                  <a:gd name="T39" fmla="*/ 251 h 5769"/>
                  <a:gd name="T40" fmla="*/ 356 w 6273"/>
                  <a:gd name="T41" fmla="*/ 251 h 5769"/>
                  <a:gd name="T42" fmla="*/ 368 w 6273"/>
                  <a:gd name="T43" fmla="*/ 246 h 5769"/>
                  <a:gd name="T44" fmla="*/ 387 w 6273"/>
                  <a:gd name="T45" fmla="*/ 253 h 5769"/>
                  <a:gd name="T46" fmla="*/ 348 w 6273"/>
                  <a:gd name="T47" fmla="*/ 223 h 5769"/>
                  <a:gd name="T48" fmla="*/ 294 w 6273"/>
                  <a:gd name="T49" fmla="*/ 171 h 5769"/>
                  <a:gd name="T50" fmla="*/ 255 w 6273"/>
                  <a:gd name="T51" fmla="*/ 137 h 5769"/>
                  <a:gd name="T52" fmla="*/ 219 w 6273"/>
                  <a:gd name="T53" fmla="*/ 111 h 5769"/>
                  <a:gd name="T54" fmla="*/ 163 w 6273"/>
                  <a:gd name="T55" fmla="*/ 57 h 5769"/>
                  <a:gd name="T56" fmla="*/ 131 w 6273"/>
                  <a:gd name="T57" fmla="*/ 29 h 5769"/>
                  <a:gd name="T58" fmla="*/ 112 w 6273"/>
                  <a:gd name="T59" fmla="*/ 16 h 5769"/>
                  <a:gd name="T60" fmla="*/ 99 w 6273"/>
                  <a:gd name="T61" fmla="*/ 3 h 5769"/>
                  <a:gd name="T62" fmla="*/ 92 w 6273"/>
                  <a:gd name="T63" fmla="*/ 0 h 5769"/>
                  <a:gd name="T64" fmla="*/ 97 w 6273"/>
                  <a:gd name="T65" fmla="*/ 9 h 5769"/>
                  <a:gd name="T66" fmla="*/ 88 w 6273"/>
                  <a:gd name="T67" fmla="*/ 5 h 5769"/>
                  <a:gd name="T68" fmla="*/ 80 w 6273"/>
                  <a:gd name="T69" fmla="*/ 1 h 5769"/>
                  <a:gd name="T70" fmla="*/ 87 w 6273"/>
                  <a:gd name="T71" fmla="*/ 15 h 5769"/>
                  <a:gd name="T72" fmla="*/ 77 w 6273"/>
                  <a:gd name="T73" fmla="*/ 9 h 5769"/>
                  <a:gd name="T74" fmla="*/ 70 w 6273"/>
                  <a:gd name="T75" fmla="*/ 3 h 5769"/>
                  <a:gd name="T76" fmla="*/ 63 w 6273"/>
                  <a:gd name="T77" fmla="*/ 6 h 5769"/>
                  <a:gd name="T78" fmla="*/ 71 w 6273"/>
                  <a:gd name="T79" fmla="*/ 24 h 5769"/>
                  <a:gd name="T80" fmla="*/ 58 w 6273"/>
                  <a:gd name="T81" fmla="*/ 12 h 5769"/>
                  <a:gd name="T82" fmla="*/ 50 w 6273"/>
                  <a:gd name="T83" fmla="*/ 11 h 5769"/>
                  <a:gd name="T84" fmla="*/ 50 w 6273"/>
                  <a:gd name="T85" fmla="*/ 18 h 5769"/>
                  <a:gd name="T86" fmla="*/ 41 w 6273"/>
                  <a:gd name="T87" fmla="*/ 22 h 5769"/>
                  <a:gd name="T88" fmla="*/ 33 w 6273"/>
                  <a:gd name="T89" fmla="*/ 20 h 5769"/>
                  <a:gd name="T90" fmla="*/ 39 w 6273"/>
                  <a:gd name="T91" fmla="*/ 31 h 5769"/>
                  <a:gd name="T92" fmla="*/ 27 w 6273"/>
                  <a:gd name="T93" fmla="*/ 30 h 5769"/>
                  <a:gd name="T94" fmla="*/ 20 w 6273"/>
                  <a:gd name="T95" fmla="*/ 32 h 5769"/>
                  <a:gd name="T96" fmla="*/ 29 w 6273"/>
                  <a:gd name="T97" fmla="*/ 45 h 5769"/>
                  <a:gd name="T98" fmla="*/ 14 w 6273"/>
                  <a:gd name="T99" fmla="*/ 41 h 5769"/>
                  <a:gd name="T100" fmla="*/ 8 w 6273"/>
                  <a:gd name="T101" fmla="*/ 48 h 5769"/>
                  <a:gd name="T102" fmla="*/ 22 w 6273"/>
                  <a:gd name="T103" fmla="*/ 63 h 5769"/>
                  <a:gd name="T104" fmla="*/ 5 w 6273"/>
                  <a:gd name="T105" fmla="*/ 57 h 5769"/>
                  <a:gd name="T106" fmla="*/ 2 w 6273"/>
                  <a:gd name="T107" fmla="*/ 64 h 5769"/>
                  <a:gd name="T108" fmla="*/ 14 w 6273"/>
                  <a:gd name="T109" fmla="*/ 79 h 5769"/>
                  <a:gd name="T110" fmla="*/ 0 w 6273"/>
                  <a:gd name="T111" fmla="*/ 73 h 5769"/>
                  <a:gd name="T112" fmla="*/ 2 w 6273"/>
                  <a:gd name="T113" fmla="*/ 81 h 5769"/>
                  <a:gd name="T114" fmla="*/ 13 w 6273"/>
                  <a:gd name="T115" fmla="*/ 93 h 5769"/>
                  <a:gd name="T116" fmla="*/ 6 w 6273"/>
                  <a:gd name="T117" fmla="*/ 91 h 5769"/>
                  <a:gd name="T118" fmla="*/ 6 w 6273"/>
                  <a:gd name="T119" fmla="*/ 95 h 57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273"/>
                  <a:gd name="T181" fmla="*/ 0 h 5769"/>
                  <a:gd name="T182" fmla="*/ 6273 w 6273"/>
                  <a:gd name="T183" fmla="*/ 5769 h 57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273" h="5769">
                    <a:moveTo>
                      <a:pt x="537" y="1882"/>
                    </a:moveTo>
                    <a:lnTo>
                      <a:pt x="587" y="1939"/>
                    </a:lnTo>
                    <a:lnTo>
                      <a:pt x="657" y="2022"/>
                    </a:lnTo>
                    <a:lnTo>
                      <a:pt x="746" y="2130"/>
                    </a:lnTo>
                    <a:lnTo>
                      <a:pt x="842" y="2250"/>
                    </a:lnTo>
                    <a:lnTo>
                      <a:pt x="947" y="2377"/>
                    </a:lnTo>
                    <a:lnTo>
                      <a:pt x="1055" y="2508"/>
                    </a:lnTo>
                    <a:lnTo>
                      <a:pt x="1156" y="2635"/>
                    </a:lnTo>
                    <a:lnTo>
                      <a:pt x="1251" y="2750"/>
                    </a:lnTo>
                    <a:lnTo>
                      <a:pt x="1334" y="2848"/>
                    </a:lnTo>
                    <a:lnTo>
                      <a:pt x="1401" y="2921"/>
                    </a:lnTo>
                    <a:lnTo>
                      <a:pt x="1477" y="3007"/>
                    </a:lnTo>
                    <a:lnTo>
                      <a:pt x="1548" y="3089"/>
                    </a:lnTo>
                    <a:lnTo>
                      <a:pt x="1614" y="3169"/>
                    </a:lnTo>
                    <a:lnTo>
                      <a:pt x="1678" y="3245"/>
                    </a:lnTo>
                    <a:lnTo>
                      <a:pt x="1738" y="3315"/>
                    </a:lnTo>
                    <a:lnTo>
                      <a:pt x="1795" y="3378"/>
                    </a:lnTo>
                    <a:lnTo>
                      <a:pt x="1846" y="3439"/>
                    </a:lnTo>
                    <a:lnTo>
                      <a:pt x="1891" y="3490"/>
                    </a:lnTo>
                    <a:lnTo>
                      <a:pt x="1931" y="3535"/>
                    </a:lnTo>
                    <a:lnTo>
                      <a:pt x="1970" y="3569"/>
                    </a:lnTo>
                    <a:lnTo>
                      <a:pt x="2017" y="3614"/>
                    </a:lnTo>
                    <a:lnTo>
                      <a:pt x="2056" y="3646"/>
                    </a:lnTo>
                    <a:lnTo>
                      <a:pt x="2081" y="3672"/>
                    </a:lnTo>
                    <a:lnTo>
                      <a:pt x="2100" y="3690"/>
                    </a:lnTo>
                    <a:lnTo>
                      <a:pt x="2117" y="3706"/>
                    </a:lnTo>
                    <a:lnTo>
                      <a:pt x="2129" y="3722"/>
                    </a:lnTo>
                    <a:lnTo>
                      <a:pt x="2147" y="3738"/>
                    </a:lnTo>
                    <a:lnTo>
                      <a:pt x="2171" y="3763"/>
                    </a:lnTo>
                    <a:lnTo>
                      <a:pt x="2205" y="3792"/>
                    </a:lnTo>
                    <a:lnTo>
                      <a:pt x="2250" y="3834"/>
                    </a:lnTo>
                    <a:lnTo>
                      <a:pt x="2297" y="3888"/>
                    </a:lnTo>
                    <a:lnTo>
                      <a:pt x="2345" y="3938"/>
                    </a:lnTo>
                    <a:lnTo>
                      <a:pt x="2387" y="3986"/>
                    </a:lnTo>
                    <a:lnTo>
                      <a:pt x="2428" y="4030"/>
                    </a:lnTo>
                    <a:lnTo>
                      <a:pt x="2469" y="4075"/>
                    </a:lnTo>
                    <a:lnTo>
                      <a:pt x="2507" y="4119"/>
                    </a:lnTo>
                    <a:lnTo>
                      <a:pt x="2549" y="4164"/>
                    </a:lnTo>
                    <a:lnTo>
                      <a:pt x="2590" y="4215"/>
                    </a:lnTo>
                    <a:lnTo>
                      <a:pt x="2637" y="4269"/>
                    </a:lnTo>
                    <a:lnTo>
                      <a:pt x="2685" y="4327"/>
                    </a:lnTo>
                    <a:lnTo>
                      <a:pt x="2720" y="4371"/>
                    </a:lnTo>
                    <a:lnTo>
                      <a:pt x="2758" y="4411"/>
                    </a:lnTo>
                    <a:lnTo>
                      <a:pt x="2794" y="4453"/>
                    </a:lnTo>
                    <a:lnTo>
                      <a:pt x="2831" y="4494"/>
                    </a:lnTo>
                    <a:lnTo>
                      <a:pt x="2870" y="4536"/>
                    </a:lnTo>
                    <a:lnTo>
                      <a:pt x="2907" y="4577"/>
                    </a:lnTo>
                    <a:lnTo>
                      <a:pt x="2946" y="4615"/>
                    </a:lnTo>
                    <a:lnTo>
                      <a:pt x="2984" y="4653"/>
                    </a:lnTo>
                    <a:lnTo>
                      <a:pt x="3018" y="4691"/>
                    </a:lnTo>
                    <a:lnTo>
                      <a:pt x="3050" y="4730"/>
                    </a:lnTo>
                    <a:lnTo>
                      <a:pt x="3104" y="4790"/>
                    </a:lnTo>
                    <a:lnTo>
                      <a:pt x="3165" y="4860"/>
                    </a:lnTo>
                    <a:lnTo>
                      <a:pt x="3235" y="4943"/>
                    </a:lnTo>
                    <a:lnTo>
                      <a:pt x="3308" y="5029"/>
                    </a:lnTo>
                    <a:lnTo>
                      <a:pt x="3384" y="5117"/>
                    </a:lnTo>
                    <a:lnTo>
                      <a:pt x="3457" y="5206"/>
                    </a:lnTo>
                    <a:lnTo>
                      <a:pt x="3530" y="5289"/>
                    </a:lnTo>
                    <a:lnTo>
                      <a:pt x="3594" y="5369"/>
                    </a:lnTo>
                    <a:lnTo>
                      <a:pt x="3648" y="5436"/>
                    </a:lnTo>
                    <a:lnTo>
                      <a:pt x="3689" y="5486"/>
                    </a:lnTo>
                    <a:lnTo>
                      <a:pt x="3724" y="5541"/>
                    </a:lnTo>
                    <a:lnTo>
                      <a:pt x="3759" y="5581"/>
                    </a:lnTo>
                    <a:lnTo>
                      <a:pt x="3791" y="5620"/>
                    </a:lnTo>
                    <a:lnTo>
                      <a:pt x="3820" y="5652"/>
                    </a:lnTo>
                    <a:lnTo>
                      <a:pt x="3849" y="5681"/>
                    </a:lnTo>
                    <a:lnTo>
                      <a:pt x="3877" y="5703"/>
                    </a:lnTo>
                    <a:lnTo>
                      <a:pt x="3903" y="5721"/>
                    </a:lnTo>
                    <a:lnTo>
                      <a:pt x="3928" y="5737"/>
                    </a:lnTo>
                    <a:lnTo>
                      <a:pt x="3950" y="5753"/>
                    </a:lnTo>
                    <a:lnTo>
                      <a:pt x="3975" y="5769"/>
                    </a:lnTo>
                    <a:lnTo>
                      <a:pt x="4065" y="5725"/>
                    </a:lnTo>
                    <a:lnTo>
                      <a:pt x="4036" y="5703"/>
                    </a:lnTo>
                    <a:lnTo>
                      <a:pt x="4004" y="5681"/>
                    </a:lnTo>
                    <a:lnTo>
                      <a:pt x="3969" y="5654"/>
                    </a:lnTo>
                    <a:lnTo>
                      <a:pt x="3934" y="5629"/>
                    </a:lnTo>
                    <a:lnTo>
                      <a:pt x="3899" y="5603"/>
                    </a:lnTo>
                    <a:lnTo>
                      <a:pt x="3871" y="5575"/>
                    </a:lnTo>
                    <a:lnTo>
                      <a:pt x="3845" y="5546"/>
                    </a:lnTo>
                    <a:lnTo>
                      <a:pt x="3825" y="5518"/>
                    </a:lnTo>
                    <a:lnTo>
                      <a:pt x="3817" y="5490"/>
                    </a:lnTo>
                    <a:lnTo>
                      <a:pt x="3820" y="5461"/>
                    </a:lnTo>
                    <a:lnTo>
                      <a:pt x="3825" y="5445"/>
                    </a:lnTo>
                    <a:lnTo>
                      <a:pt x="3835" y="5438"/>
                    </a:lnTo>
                    <a:lnTo>
                      <a:pt x="3849" y="5441"/>
                    </a:lnTo>
                    <a:lnTo>
                      <a:pt x="3861" y="5448"/>
                    </a:lnTo>
                    <a:lnTo>
                      <a:pt x="3877" y="5461"/>
                    </a:lnTo>
                    <a:lnTo>
                      <a:pt x="3893" y="5477"/>
                    </a:lnTo>
                    <a:lnTo>
                      <a:pt x="3908" y="5495"/>
                    </a:lnTo>
                    <a:lnTo>
                      <a:pt x="3928" y="5512"/>
                    </a:lnTo>
                    <a:lnTo>
                      <a:pt x="3940" y="5527"/>
                    </a:lnTo>
                    <a:lnTo>
                      <a:pt x="3957" y="5537"/>
                    </a:lnTo>
                    <a:lnTo>
                      <a:pt x="3972" y="5362"/>
                    </a:lnTo>
                    <a:lnTo>
                      <a:pt x="3969" y="5359"/>
                    </a:lnTo>
                    <a:lnTo>
                      <a:pt x="3959" y="5356"/>
                    </a:lnTo>
                    <a:lnTo>
                      <a:pt x="3943" y="5346"/>
                    </a:lnTo>
                    <a:lnTo>
                      <a:pt x="3925" y="5333"/>
                    </a:lnTo>
                    <a:lnTo>
                      <a:pt x="3905" y="5321"/>
                    </a:lnTo>
                    <a:lnTo>
                      <a:pt x="3883" y="5305"/>
                    </a:lnTo>
                    <a:lnTo>
                      <a:pt x="3857" y="5286"/>
                    </a:lnTo>
                    <a:lnTo>
                      <a:pt x="3839" y="5270"/>
                    </a:lnTo>
                    <a:lnTo>
                      <a:pt x="3817" y="5251"/>
                    </a:lnTo>
                    <a:lnTo>
                      <a:pt x="3800" y="5232"/>
                    </a:lnTo>
                    <a:lnTo>
                      <a:pt x="3791" y="5213"/>
                    </a:lnTo>
                    <a:lnTo>
                      <a:pt x="3788" y="5194"/>
                    </a:lnTo>
                    <a:lnTo>
                      <a:pt x="3785" y="5168"/>
                    </a:lnTo>
                    <a:lnTo>
                      <a:pt x="3788" y="5146"/>
                    </a:lnTo>
                    <a:lnTo>
                      <a:pt x="3797" y="5127"/>
                    </a:lnTo>
                    <a:lnTo>
                      <a:pt x="3810" y="5114"/>
                    </a:lnTo>
                    <a:lnTo>
                      <a:pt x="3825" y="5108"/>
                    </a:lnTo>
                    <a:lnTo>
                      <a:pt x="3849" y="5108"/>
                    </a:lnTo>
                    <a:lnTo>
                      <a:pt x="3877" y="5124"/>
                    </a:lnTo>
                    <a:lnTo>
                      <a:pt x="3908" y="5152"/>
                    </a:lnTo>
                    <a:lnTo>
                      <a:pt x="3928" y="5168"/>
                    </a:lnTo>
                    <a:lnTo>
                      <a:pt x="3940" y="5184"/>
                    </a:lnTo>
                    <a:lnTo>
                      <a:pt x="3953" y="5194"/>
                    </a:lnTo>
                    <a:lnTo>
                      <a:pt x="3965" y="5200"/>
                    </a:lnTo>
                    <a:lnTo>
                      <a:pt x="3972" y="5206"/>
                    </a:lnTo>
                    <a:lnTo>
                      <a:pt x="3979" y="5210"/>
                    </a:lnTo>
                    <a:lnTo>
                      <a:pt x="3982" y="5213"/>
                    </a:lnTo>
                    <a:lnTo>
                      <a:pt x="3985" y="5213"/>
                    </a:lnTo>
                    <a:lnTo>
                      <a:pt x="3988" y="5213"/>
                    </a:lnTo>
                    <a:lnTo>
                      <a:pt x="4039" y="5073"/>
                    </a:lnTo>
                    <a:lnTo>
                      <a:pt x="4033" y="5070"/>
                    </a:lnTo>
                    <a:lnTo>
                      <a:pt x="4016" y="5058"/>
                    </a:lnTo>
                    <a:lnTo>
                      <a:pt x="3994" y="5041"/>
                    </a:lnTo>
                    <a:lnTo>
                      <a:pt x="3969" y="5019"/>
                    </a:lnTo>
                    <a:lnTo>
                      <a:pt x="3947" y="4994"/>
                    </a:lnTo>
                    <a:lnTo>
                      <a:pt x="3925" y="4962"/>
                    </a:lnTo>
                    <a:lnTo>
                      <a:pt x="3905" y="4930"/>
                    </a:lnTo>
                    <a:lnTo>
                      <a:pt x="3899" y="4895"/>
                    </a:lnTo>
                    <a:lnTo>
                      <a:pt x="3905" y="4860"/>
                    </a:lnTo>
                    <a:lnTo>
                      <a:pt x="3925" y="4825"/>
                    </a:lnTo>
                    <a:lnTo>
                      <a:pt x="3943" y="4809"/>
                    </a:lnTo>
                    <a:lnTo>
                      <a:pt x="3962" y="4806"/>
                    </a:lnTo>
                    <a:lnTo>
                      <a:pt x="3979" y="4809"/>
                    </a:lnTo>
                    <a:lnTo>
                      <a:pt x="3994" y="4818"/>
                    </a:lnTo>
                    <a:lnTo>
                      <a:pt x="4011" y="4835"/>
                    </a:lnTo>
                    <a:lnTo>
                      <a:pt x="4026" y="4854"/>
                    </a:lnTo>
                    <a:lnTo>
                      <a:pt x="4042" y="4876"/>
                    </a:lnTo>
                    <a:lnTo>
                      <a:pt x="4055" y="4895"/>
                    </a:lnTo>
                    <a:lnTo>
                      <a:pt x="4067" y="4911"/>
                    </a:lnTo>
                    <a:lnTo>
                      <a:pt x="4080" y="4926"/>
                    </a:lnTo>
                    <a:lnTo>
                      <a:pt x="4093" y="4930"/>
                    </a:lnTo>
                    <a:lnTo>
                      <a:pt x="4109" y="4926"/>
                    </a:lnTo>
                    <a:lnTo>
                      <a:pt x="4121" y="4918"/>
                    </a:lnTo>
                    <a:lnTo>
                      <a:pt x="4134" y="4904"/>
                    </a:lnTo>
                    <a:lnTo>
                      <a:pt x="4147" y="4886"/>
                    </a:lnTo>
                    <a:lnTo>
                      <a:pt x="4160" y="4867"/>
                    </a:lnTo>
                    <a:lnTo>
                      <a:pt x="4169" y="4847"/>
                    </a:lnTo>
                    <a:lnTo>
                      <a:pt x="4176" y="4832"/>
                    </a:lnTo>
                    <a:lnTo>
                      <a:pt x="4178" y="4822"/>
                    </a:lnTo>
                    <a:lnTo>
                      <a:pt x="4182" y="4818"/>
                    </a:lnTo>
                    <a:lnTo>
                      <a:pt x="4176" y="4813"/>
                    </a:lnTo>
                    <a:lnTo>
                      <a:pt x="4163" y="4803"/>
                    </a:lnTo>
                    <a:lnTo>
                      <a:pt x="4144" y="4784"/>
                    </a:lnTo>
                    <a:lnTo>
                      <a:pt x="4121" y="4761"/>
                    </a:lnTo>
                    <a:lnTo>
                      <a:pt x="4099" y="4733"/>
                    </a:lnTo>
                    <a:lnTo>
                      <a:pt x="4080" y="4705"/>
                    </a:lnTo>
                    <a:lnTo>
                      <a:pt x="4067" y="4673"/>
                    </a:lnTo>
                    <a:lnTo>
                      <a:pt x="4061" y="4641"/>
                    </a:lnTo>
                    <a:lnTo>
                      <a:pt x="4070" y="4609"/>
                    </a:lnTo>
                    <a:lnTo>
                      <a:pt x="4093" y="4580"/>
                    </a:lnTo>
                    <a:lnTo>
                      <a:pt x="4119" y="4558"/>
                    </a:lnTo>
                    <a:lnTo>
                      <a:pt x="4144" y="4545"/>
                    </a:lnTo>
                    <a:lnTo>
                      <a:pt x="4163" y="4539"/>
                    </a:lnTo>
                    <a:lnTo>
                      <a:pt x="4178" y="4543"/>
                    </a:lnTo>
                    <a:lnTo>
                      <a:pt x="4195" y="4551"/>
                    </a:lnTo>
                    <a:lnTo>
                      <a:pt x="4210" y="4565"/>
                    </a:lnTo>
                    <a:lnTo>
                      <a:pt x="4227" y="4583"/>
                    </a:lnTo>
                    <a:lnTo>
                      <a:pt x="4239" y="4605"/>
                    </a:lnTo>
                    <a:lnTo>
                      <a:pt x="4258" y="4631"/>
                    </a:lnTo>
                    <a:lnTo>
                      <a:pt x="4278" y="4660"/>
                    </a:lnTo>
                    <a:lnTo>
                      <a:pt x="4401" y="4536"/>
                    </a:lnTo>
                    <a:lnTo>
                      <a:pt x="4398" y="4529"/>
                    </a:lnTo>
                    <a:lnTo>
                      <a:pt x="4386" y="4519"/>
                    </a:lnTo>
                    <a:lnTo>
                      <a:pt x="4369" y="4504"/>
                    </a:lnTo>
                    <a:lnTo>
                      <a:pt x="4350" y="4485"/>
                    </a:lnTo>
                    <a:lnTo>
                      <a:pt x="4335" y="4460"/>
                    </a:lnTo>
                    <a:lnTo>
                      <a:pt x="4318" y="4435"/>
                    </a:lnTo>
                    <a:lnTo>
                      <a:pt x="4309" y="4408"/>
                    </a:lnTo>
                    <a:lnTo>
                      <a:pt x="4309" y="4383"/>
                    </a:lnTo>
                    <a:lnTo>
                      <a:pt x="4318" y="4357"/>
                    </a:lnTo>
                    <a:lnTo>
                      <a:pt x="4340" y="4335"/>
                    </a:lnTo>
                    <a:lnTo>
                      <a:pt x="4376" y="4317"/>
                    </a:lnTo>
                    <a:lnTo>
                      <a:pt x="4404" y="4307"/>
                    </a:lnTo>
                    <a:lnTo>
                      <a:pt x="4426" y="4310"/>
                    </a:lnTo>
                    <a:lnTo>
                      <a:pt x="4446" y="4320"/>
                    </a:lnTo>
                    <a:lnTo>
                      <a:pt x="4465" y="4332"/>
                    </a:lnTo>
                    <a:lnTo>
                      <a:pt x="4477" y="4354"/>
                    </a:lnTo>
                    <a:lnTo>
                      <a:pt x="4490" y="4377"/>
                    </a:lnTo>
                    <a:lnTo>
                      <a:pt x="4502" y="4399"/>
                    </a:lnTo>
                    <a:lnTo>
                      <a:pt x="4512" y="4425"/>
                    </a:lnTo>
                    <a:lnTo>
                      <a:pt x="4526" y="4447"/>
                    </a:lnTo>
                    <a:lnTo>
                      <a:pt x="4531" y="4453"/>
                    </a:lnTo>
                    <a:lnTo>
                      <a:pt x="4544" y="4450"/>
                    </a:lnTo>
                    <a:lnTo>
                      <a:pt x="4560" y="4440"/>
                    </a:lnTo>
                    <a:lnTo>
                      <a:pt x="4576" y="4428"/>
                    </a:lnTo>
                    <a:lnTo>
                      <a:pt x="4595" y="4411"/>
                    </a:lnTo>
                    <a:lnTo>
                      <a:pt x="4610" y="4393"/>
                    </a:lnTo>
                    <a:lnTo>
                      <a:pt x="4627" y="4377"/>
                    </a:lnTo>
                    <a:lnTo>
                      <a:pt x="4636" y="4364"/>
                    </a:lnTo>
                    <a:lnTo>
                      <a:pt x="4646" y="4354"/>
                    </a:lnTo>
                    <a:lnTo>
                      <a:pt x="4649" y="4349"/>
                    </a:lnTo>
                    <a:lnTo>
                      <a:pt x="4646" y="4345"/>
                    </a:lnTo>
                    <a:lnTo>
                      <a:pt x="4636" y="4335"/>
                    </a:lnTo>
                    <a:lnTo>
                      <a:pt x="4620" y="4320"/>
                    </a:lnTo>
                    <a:lnTo>
                      <a:pt x="4608" y="4298"/>
                    </a:lnTo>
                    <a:lnTo>
                      <a:pt x="4592" y="4275"/>
                    </a:lnTo>
                    <a:lnTo>
                      <a:pt x="4580" y="4249"/>
                    </a:lnTo>
                    <a:lnTo>
                      <a:pt x="4570" y="4227"/>
                    </a:lnTo>
                    <a:lnTo>
                      <a:pt x="4570" y="4202"/>
                    </a:lnTo>
                    <a:lnTo>
                      <a:pt x="4576" y="4183"/>
                    </a:lnTo>
                    <a:lnTo>
                      <a:pt x="4592" y="4164"/>
                    </a:lnTo>
                    <a:lnTo>
                      <a:pt x="4620" y="4151"/>
                    </a:lnTo>
                    <a:lnTo>
                      <a:pt x="4649" y="4148"/>
                    </a:lnTo>
                    <a:lnTo>
                      <a:pt x="4671" y="4155"/>
                    </a:lnTo>
                    <a:lnTo>
                      <a:pt x="4693" y="4164"/>
                    </a:lnTo>
                    <a:lnTo>
                      <a:pt x="4713" y="4183"/>
                    </a:lnTo>
                    <a:lnTo>
                      <a:pt x="4732" y="4202"/>
                    </a:lnTo>
                    <a:lnTo>
                      <a:pt x="4747" y="4221"/>
                    </a:lnTo>
                    <a:lnTo>
                      <a:pt x="4764" y="4244"/>
                    </a:lnTo>
                    <a:lnTo>
                      <a:pt x="4776" y="4259"/>
                    </a:lnTo>
                    <a:lnTo>
                      <a:pt x="4789" y="4275"/>
                    </a:lnTo>
                    <a:lnTo>
                      <a:pt x="4798" y="4275"/>
                    </a:lnTo>
                    <a:lnTo>
                      <a:pt x="4811" y="4272"/>
                    </a:lnTo>
                    <a:lnTo>
                      <a:pt x="4824" y="4266"/>
                    </a:lnTo>
                    <a:lnTo>
                      <a:pt x="4840" y="4256"/>
                    </a:lnTo>
                    <a:lnTo>
                      <a:pt x="4859" y="4244"/>
                    </a:lnTo>
                    <a:lnTo>
                      <a:pt x="4875" y="4231"/>
                    </a:lnTo>
                    <a:lnTo>
                      <a:pt x="4887" y="4218"/>
                    </a:lnTo>
                    <a:lnTo>
                      <a:pt x="4900" y="4209"/>
                    </a:lnTo>
                    <a:lnTo>
                      <a:pt x="4907" y="4202"/>
                    </a:lnTo>
                    <a:lnTo>
                      <a:pt x="4909" y="4199"/>
                    </a:lnTo>
                    <a:lnTo>
                      <a:pt x="4907" y="4195"/>
                    </a:lnTo>
                    <a:lnTo>
                      <a:pt x="4894" y="4190"/>
                    </a:lnTo>
                    <a:lnTo>
                      <a:pt x="4878" y="4177"/>
                    </a:lnTo>
                    <a:lnTo>
                      <a:pt x="4855" y="4164"/>
                    </a:lnTo>
                    <a:lnTo>
                      <a:pt x="4836" y="4145"/>
                    </a:lnTo>
                    <a:lnTo>
                      <a:pt x="4821" y="4126"/>
                    </a:lnTo>
                    <a:lnTo>
                      <a:pt x="4808" y="4104"/>
                    </a:lnTo>
                    <a:lnTo>
                      <a:pt x="4801" y="4082"/>
                    </a:lnTo>
                    <a:lnTo>
                      <a:pt x="4808" y="4059"/>
                    </a:lnTo>
                    <a:lnTo>
                      <a:pt x="4827" y="4037"/>
                    </a:lnTo>
                    <a:lnTo>
                      <a:pt x="4843" y="4028"/>
                    </a:lnTo>
                    <a:lnTo>
                      <a:pt x="4868" y="4021"/>
                    </a:lnTo>
                    <a:lnTo>
                      <a:pt x="4894" y="4014"/>
                    </a:lnTo>
                    <a:lnTo>
                      <a:pt x="4922" y="4014"/>
                    </a:lnTo>
                    <a:lnTo>
                      <a:pt x="4954" y="4018"/>
                    </a:lnTo>
                    <a:lnTo>
                      <a:pt x="4986" y="4028"/>
                    </a:lnTo>
                    <a:lnTo>
                      <a:pt x="5015" y="4046"/>
                    </a:lnTo>
                    <a:lnTo>
                      <a:pt x="5043" y="4072"/>
                    </a:lnTo>
                    <a:lnTo>
                      <a:pt x="5069" y="4110"/>
                    </a:lnTo>
                    <a:lnTo>
                      <a:pt x="5088" y="4161"/>
                    </a:lnTo>
                    <a:lnTo>
                      <a:pt x="5231" y="4126"/>
                    </a:lnTo>
                    <a:lnTo>
                      <a:pt x="5228" y="4119"/>
                    </a:lnTo>
                    <a:lnTo>
                      <a:pt x="5221" y="4107"/>
                    </a:lnTo>
                    <a:lnTo>
                      <a:pt x="5211" y="4084"/>
                    </a:lnTo>
                    <a:lnTo>
                      <a:pt x="5202" y="4059"/>
                    </a:lnTo>
                    <a:lnTo>
                      <a:pt x="5193" y="4030"/>
                    </a:lnTo>
                    <a:lnTo>
                      <a:pt x="5189" y="4002"/>
                    </a:lnTo>
                    <a:lnTo>
                      <a:pt x="5189" y="3976"/>
                    </a:lnTo>
                    <a:lnTo>
                      <a:pt x="5199" y="3957"/>
                    </a:lnTo>
                    <a:lnTo>
                      <a:pt x="5218" y="3942"/>
                    </a:lnTo>
                    <a:lnTo>
                      <a:pt x="5247" y="3935"/>
                    </a:lnTo>
                    <a:lnTo>
                      <a:pt x="5279" y="3938"/>
                    </a:lnTo>
                    <a:lnTo>
                      <a:pt x="5307" y="3945"/>
                    </a:lnTo>
                    <a:lnTo>
                      <a:pt x="5329" y="3954"/>
                    </a:lnTo>
                    <a:lnTo>
                      <a:pt x="5348" y="3967"/>
                    </a:lnTo>
                    <a:lnTo>
                      <a:pt x="5361" y="3986"/>
                    </a:lnTo>
                    <a:lnTo>
                      <a:pt x="5373" y="4005"/>
                    </a:lnTo>
                    <a:lnTo>
                      <a:pt x="5387" y="4028"/>
                    </a:lnTo>
                    <a:lnTo>
                      <a:pt x="5393" y="4050"/>
                    </a:lnTo>
                    <a:lnTo>
                      <a:pt x="5402" y="4075"/>
                    </a:lnTo>
                    <a:lnTo>
                      <a:pt x="5409" y="4097"/>
                    </a:lnTo>
                    <a:lnTo>
                      <a:pt x="5545" y="4078"/>
                    </a:lnTo>
                    <a:lnTo>
                      <a:pt x="5542" y="4072"/>
                    </a:lnTo>
                    <a:lnTo>
                      <a:pt x="5535" y="4062"/>
                    </a:lnTo>
                    <a:lnTo>
                      <a:pt x="5527" y="4043"/>
                    </a:lnTo>
                    <a:lnTo>
                      <a:pt x="5513" y="4024"/>
                    </a:lnTo>
                    <a:lnTo>
                      <a:pt x="5503" y="3999"/>
                    </a:lnTo>
                    <a:lnTo>
                      <a:pt x="5495" y="3976"/>
                    </a:lnTo>
                    <a:lnTo>
                      <a:pt x="5491" y="3951"/>
                    </a:lnTo>
                    <a:lnTo>
                      <a:pt x="5495" y="3932"/>
                    </a:lnTo>
                    <a:lnTo>
                      <a:pt x="5503" y="3916"/>
                    </a:lnTo>
                    <a:lnTo>
                      <a:pt x="5523" y="3906"/>
                    </a:lnTo>
                    <a:lnTo>
                      <a:pt x="5552" y="3900"/>
                    </a:lnTo>
                    <a:lnTo>
                      <a:pt x="5577" y="3903"/>
                    </a:lnTo>
                    <a:lnTo>
                      <a:pt x="5596" y="3906"/>
                    </a:lnTo>
                    <a:lnTo>
                      <a:pt x="5615" y="3920"/>
                    </a:lnTo>
                    <a:lnTo>
                      <a:pt x="5635" y="3935"/>
                    </a:lnTo>
                    <a:lnTo>
                      <a:pt x="5653" y="3954"/>
                    </a:lnTo>
                    <a:lnTo>
                      <a:pt x="5675" y="3983"/>
                    </a:lnTo>
                    <a:lnTo>
                      <a:pt x="5698" y="4014"/>
                    </a:lnTo>
                    <a:lnTo>
                      <a:pt x="5726" y="4056"/>
                    </a:lnTo>
                    <a:lnTo>
                      <a:pt x="5758" y="4104"/>
                    </a:lnTo>
                    <a:lnTo>
                      <a:pt x="5908" y="4116"/>
                    </a:lnTo>
                    <a:lnTo>
                      <a:pt x="5905" y="4110"/>
                    </a:lnTo>
                    <a:lnTo>
                      <a:pt x="5895" y="4094"/>
                    </a:lnTo>
                    <a:lnTo>
                      <a:pt x="5879" y="4072"/>
                    </a:lnTo>
                    <a:lnTo>
                      <a:pt x="5863" y="4046"/>
                    </a:lnTo>
                    <a:lnTo>
                      <a:pt x="5847" y="4018"/>
                    </a:lnTo>
                    <a:lnTo>
                      <a:pt x="5831" y="3989"/>
                    </a:lnTo>
                    <a:lnTo>
                      <a:pt x="5825" y="3964"/>
                    </a:lnTo>
                    <a:lnTo>
                      <a:pt x="5825" y="3945"/>
                    </a:lnTo>
                    <a:lnTo>
                      <a:pt x="5838" y="3935"/>
                    </a:lnTo>
                    <a:lnTo>
                      <a:pt x="5863" y="3935"/>
                    </a:lnTo>
                    <a:lnTo>
                      <a:pt x="5885" y="3942"/>
                    </a:lnTo>
                    <a:lnTo>
                      <a:pt x="5914" y="3957"/>
                    </a:lnTo>
                    <a:lnTo>
                      <a:pt x="5946" y="3979"/>
                    </a:lnTo>
                    <a:lnTo>
                      <a:pt x="5978" y="4005"/>
                    </a:lnTo>
                    <a:lnTo>
                      <a:pt x="6013" y="4037"/>
                    </a:lnTo>
                    <a:lnTo>
                      <a:pt x="6044" y="4069"/>
                    </a:lnTo>
                    <a:lnTo>
                      <a:pt x="6076" y="4104"/>
                    </a:lnTo>
                    <a:lnTo>
                      <a:pt x="6098" y="4141"/>
                    </a:lnTo>
                    <a:lnTo>
                      <a:pt x="6118" y="4177"/>
                    </a:lnTo>
                    <a:lnTo>
                      <a:pt x="6124" y="4215"/>
                    </a:lnTo>
                    <a:lnTo>
                      <a:pt x="6273" y="4249"/>
                    </a:lnTo>
                    <a:lnTo>
                      <a:pt x="6263" y="4192"/>
                    </a:lnTo>
                    <a:lnTo>
                      <a:pt x="6241" y="4138"/>
                    </a:lnTo>
                    <a:lnTo>
                      <a:pt x="6216" y="4091"/>
                    </a:lnTo>
                    <a:lnTo>
                      <a:pt x="6180" y="4046"/>
                    </a:lnTo>
                    <a:lnTo>
                      <a:pt x="6146" y="4008"/>
                    </a:lnTo>
                    <a:lnTo>
                      <a:pt x="6108" y="3970"/>
                    </a:lnTo>
                    <a:lnTo>
                      <a:pt x="6067" y="3938"/>
                    </a:lnTo>
                    <a:lnTo>
                      <a:pt x="6028" y="3910"/>
                    </a:lnTo>
                    <a:lnTo>
                      <a:pt x="5993" y="3884"/>
                    </a:lnTo>
                    <a:lnTo>
                      <a:pt x="5962" y="3862"/>
                    </a:lnTo>
                    <a:lnTo>
                      <a:pt x="5927" y="3837"/>
                    </a:lnTo>
                    <a:lnTo>
                      <a:pt x="5882" y="3808"/>
                    </a:lnTo>
                    <a:lnTo>
                      <a:pt x="5834" y="3773"/>
                    </a:lnTo>
                    <a:lnTo>
                      <a:pt x="5780" y="3734"/>
                    </a:lnTo>
                    <a:lnTo>
                      <a:pt x="5723" y="3694"/>
                    </a:lnTo>
                    <a:lnTo>
                      <a:pt x="5669" y="3652"/>
                    </a:lnTo>
                    <a:lnTo>
                      <a:pt x="5615" y="3608"/>
                    </a:lnTo>
                    <a:lnTo>
                      <a:pt x="5567" y="3567"/>
                    </a:lnTo>
                    <a:lnTo>
                      <a:pt x="5523" y="3528"/>
                    </a:lnTo>
                    <a:lnTo>
                      <a:pt x="5488" y="3490"/>
                    </a:lnTo>
                    <a:lnTo>
                      <a:pt x="5437" y="3430"/>
                    </a:lnTo>
                    <a:lnTo>
                      <a:pt x="5395" y="3378"/>
                    </a:lnTo>
                    <a:lnTo>
                      <a:pt x="5358" y="3331"/>
                    </a:lnTo>
                    <a:lnTo>
                      <a:pt x="5323" y="3287"/>
                    </a:lnTo>
                    <a:lnTo>
                      <a:pt x="5279" y="3239"/>
                    </a:lnTo>
                    <a:lnTo>
                      <a:pt x="5225" y="3185"/>
                    </a:lnTo>
                    <a:lnTo>
                      <a:pt x="5154" y="3121"/>
                    </a:lnTo>
                    <a:lnTo>
                      <a:pt x="5062" y="3045"/>
                    </a:lnTo>
                    <a:lnTo>
                      <a:pt x="4938" y="2953"/>
                    </a:lnTo>
                    <a:lnTo>
                      <a:pt x="4782" y="2841"/>
                    </a:lnTo>
                    <a:lnTo>
                      <a:pt x="4735" y="2787"/>
                    </a:lnTo>
                    <a:lnTo>
                      <a:pt x="4696" y="2743"/>
                    </a:lnTo>
                    <a:lnTo>
                      <a:pt x="4662" y="2708"/>
                    </a:lnTo>
                    <a:lnTo>
                      <a:pt x="4634" y="2679"/>
                    </a:lnTo>
                    <a:lnTo>
                      <a:pt x="4605" y="2651"/>
                    </a:lnTo>
                    <a:lnTo>
                      <a:pt x="4573" y="2622"/>
                    </a:lnTo>
                    <a:lnTo>
                      <a:pt x="4538" y="2588"/>
                    </a:lnTo>
                    <a:lnTo>
                      <a:pt x="4497" y="2549"/>
                    </a:lnTo>
                    <a:lnTo>
                      <a:pt x="4446" y="2498"/>
                    </a:lnTo>
                    <a:lnTo>
                      <a:pt x="4379" y="2438"/>
                    </a:lnTo>
                    <a:lnTo>
                      <a:pt x="4309" y="2375"/>
                    </a:lnTo>
                    <a:lnTo>
                      <a:pt x="4249" y="2321"/>
                    </a:lnTo>
                    <a:lnTo>
                      <a:pt x="4198" y="2279"/>
                    </a:lnTo>
                    <a:lnTo>
                      <a:pt x="4150" y="2244"/>
                    </a:lnTo>
                    <a:lnTo>
                      <a:pt x="4109" y="2215"/>
                    </a:lnTo>
                    <a:lnTo>
                      <a:pt x="4070" y="2190"/>
                    </a:lnTo>
                    <a:lnTo>
                      <a:pt x="4036" y="2164"/>
                    </a:lnTo>
                    <a:lnTo>
                      <a:pt x="4001" y="2139"/>
                    </a:lnTo>
                    <a:lnTo>
                      <a:pt x="3965" y="2114"/>
                    </a:lnTo>
                    <a:lnTo>
                      <a:pt x="3931" y="2078"/>
                    </a:lnTo>
                    <a:lnTo>
                      <a:pt x="3871" y="2028"/>
                    </a:lnTo>
                    <a:lnTo>
                      <a:pt x="3817" y="1983"/>
                    </a:lnTo>
                    <a:lnTo>
                      <a:pt x="3766" y="1948"/>
                    </a:lnTo>
                    <a:lnTo>
                      <a:pt x="3717" y="1916"/>
                    </a:lnTo>
                    <a:lnTo>
                      <a:pt x="3677" y="1889"/>
                    </a:lnTo>
                    <a:lnTo>
                      <a:pt x="3638" y="1865"/>
                    </a:lnTo>
                    <a:lnTo>
                      <a:pt x="3601" y="1843"/>
                    </a:lnTo>
                    <a:lnTo>
                      <a:pt x="3565" y="1821"/>
                    </a:lnTo>
                    <a:lnTo>
                      <a:pt x="3527" y="1799"/>
                    </a:lnTo>
                    <a:lnTo>
                      <a:pt x="3493" y="1777"/>
                    </a:lnTo>
                    <a:lnTo>
                      <a:pt x="3445" y="1735"/>
                    </a:lnTo>
                    <a:lnTo>
                      <a:pt x="3384" y="1685"/>
                    </a:lnTo>
                    <a:lnTo>
                      <a:pt x="3317" y="1618"/>
                    </a:lnTo>
                    <a:lnTo>
                      <a:pt x="3244" y="1548"/>
                    </a:lnTo>
                    <a:lnTo>
                      <a:pt x="3172" y="1472"/>
                    </a:lnTo>
                    <a:lnTo>
                      <a:pt x="3095" y="1396"/>
                    </a:lnTo>
                    <a:lnTo>
                      <a:pt x="3025" y="1322"/>
                    </a:lnTo>
                    <a:lnTo>
                      <a:pt x="2958" y="1256"/>
                    </a:lnTo>
                    <a:lnTo>
                      <a:pt x="2902" y="1202"/>
                    </a:lnTo>
                    <a:lnTo>
                      <a:pt x="2853" y="1160"/>
                    </a:lnTo>
                    <a:lnTo>
                      <a:pt x="2784" y="1097"/>
                    </a:lnTo>
                    <a:lnTo>
                      <a:pt x="2720" y="1036"/>
                    </a:lnTo>
                    <a:lnTo>
                      <a:pt x="2662" y="976"/>
                    </a:lnTo>
                    <a:lnTo>
                      <a:pt x="2605" y="915"/>
                    </a:lnTo>
                    <a:lnTo>
                      <a:pt x="2554" y="855"/>
                    </a:lnTo>
                    <a:lnTo>
                      <a:pt x="2507" y="798"/>
                    </a:lnTo>
                    <a:lnTo>
                      <a:pt x="2459" y="744"/>
                    </a:lnTo>
                    <a:lnTo>
                      <a:pt x="2412" y="697"/>
                    </a:lnTo>
                    <a:lnTo>
                      <a:pt x="2364" y="648"/>
                    </a:lnTo>
                    <a:lnTo>
                      <a:pt x="2316" y="611"/>
                    </a:lnTo>
                    <a:lnTo>
                      <a:pt x="2272" y="575"/>
                    </a:lnTo>
                    <a:lnTo>
                      <a:pt x="2233" y="550"/>
                    </a:lnTo>
                    <a:lnTo>
                      <a:pt x="2201" y="531"/>
                    </a:lnTo>
                    <a:lnTo>
                      <a:pt x="2176" y="511"/>
                    </a:lnTo>
                    <a:lnTo>
                      <a:pt x="2154" y="499"/>
                    </a:lnTo>
                    <a:lnTo>
                      <a:pt x="2135" y="489"/>
                    </a:lnTo>
                    <a:lnTo>
                      <a:pt x="2117" y="481"/>
                    </a:lnTo>
                    <a:lnTo>
                      <a:pt x="2100" y="467"/>
                    </a:lnTo>
                    <a:lnTo>
                      <a:pt x="2081" y="457"/>
                    </a:lnTo>
                    <a:lnTo>
                      <a:pt x="2059" y="442"/>
                    </a:lnTo>
                    <a:lnTo>
                      <a:pt x="2034" y="423"/>
                    </a:lnTo>
                    <a:lnTo>
                      <a:pt x="2011" y="400"/>
                    </a:lnTo>
                    <a:lnTo>
                      <a:pt x="1989" y="378"/>
                    </a:lnTo>
                    <a:lnTo>
                      <a:pt x="1963" y="353"/>
                    </a:lnTo>
                    <a:lnTo>
                      <a:pt x="1941" y="331"/>
                    </a:lnTo>
                    <a:lnTo>
                      <a:pt x="1923" y="309"/>
                    </a:lnTo>
                    <a:lnTo>
                      <a:pt x="1901" y="290"/>
                    </a:lnTo>
                    <a:lnTo>
                      <a:pt x="1881" y="277"/>
                    </a:lnTo>
                    <a:lnTo>
                      <a:pt x="1865" y="263"/>
                    </a:lnTo>
                    <a:lnTo>
                      <a:pt x="1852" y="261"/>
                    </a:lnTo>
                    <a:lnTo>
                      <a:pt x="1820" y="261"/>
                    </a:lnTo>
                    <a:lnTo>
                      <a:pt x="1789" y="251"/>
                    </a:lnTo>
                    <a:lnTo>
                      <a:pt x="1764" y="241"/>
                    </a:lnTo>
                    <a:lnTo>
                      <a:pt x="1741" y="229"/>
                    </a:lnTo>
                    <a:lnTo>
                      <a:pt x="1722" y="213"/>
                    </a:lnTo>
                    <a:lnTo>
                      <a:pt x="1703" y="194"/>
                    </a:lnTo>
                    <a:lnTo>
                      <a:pt x="1687" y="175"/>
                    </a:lnTo>
                    <a:lnTo>
                      <a:pt x="1671" y="159"/>
                    </a:lnTo>
                    <a:lnTo>
                      <a:pt x="1658" y="143"/>
                    </a:lnTo>
                    <a:lnTo>
                      <a:pt x="1649" y="128"/>
                    </a:lnTo>
                    <a:lnTo>
                      <a:pt x="1639" y="111"/>
                    </a:lnTo>
                    <a:lnTo>
                      <a:pt x="1630" y="99"/>
                    </a:lnTo>
                    <a:lnTo>
                      <a:pt x="1620" y="82"/>
                    </a:lnTo>
                    <a:lnTo>
                      <a:pt x="1607" y="70"/>
                    </a:lnTo>
                    <a:lnTo>
                      <a:pt x="1598" y="57"/>
                    </a:lnTo>
                    <a:lnTo>
                      <a:pt x="1589" y="47"/>
                    </a:lnTo>
                    <a:lnTo>
                      <a:pt x="1579" y="38"/>
                    </a:lnTo>
                    <a:lnTo>
                      <a:pt x="1573" y="32"/>
                    </a:lnTo>
                    <a:lnTo>
                      <a:pt x="1566" y="28"/>
                    </a:lnTo>
                    <a:lnTo>
                      <a:pt x="1557" y="20"/>
                    </a:lnTo>
                    <a:lnTo>
                      <a:pt x="1548" y="13"/>
                    </a:lnTo>
                    <a:lnTo>
                      <a:pt x="1541" y="6"/>
                    </a:lnTo>
                    <a:lnTo>
                      <a:pt x="1534" y="3"/>
                    </a:lnTo>
                    <a:lnTo>
                      <a:pt x="1528" y="3"/>
                    </a:lnTo>
                    <a:lnTo>
                      <a:pt x="1519" y="0"/>
                    </a:lnTo>
                    <a:lnTo>
                      <a:pt x="1512" y="0"/>
                    </a:lnTo>
                    <a:lnTo>
                      <a:pt x="1503" y="0"/>
                    </a:lnTo>
                    <a:lnTo>
                      <a:pt x="1490" y="0"/>
                    </a:lnTo>
                    <a:lnTo>
                      <a:pt x="1480" y="0"/>
                    </a:lnTo>
                    <a:lnTo>
                      <a:pt x="1468" y="0"/>
                    </a:lnTo>
                    <a:lnTo>
                      <a:pt x="1458" y="0"/>
                    </a:lnTo>
                    <a:lnTo>
                      <a:pt x="1452" y="3"/>
                    </a:lnTo>
                    <a:lnTo>
                      <a:pt x="1448" y="6"/>
                    </a:lnTo>
                    <a:lnTo>
                      <a:pt x="1445" y="13"/>
                    </a:lnTo>
                    <a:lnTo>
                      <a:pt x="1445" y="20"/>
                    </a:lnTo>
                    <a:lnTo>
                      <a:pt x="1445" y="25"/>
                    </a:lnTo>
                    <a:lnTo>
                      <a:pt x="1445" y="35"/>
                    </a:lnTo>
                    <a:lnTo>
                      <a:pt x="1448" y="42"/>
                    </a:lnTo>
                    <a:lnTo>
                      <a:pt x="1452" y="51"/>
                    </a:lnTo>
                    <a:lnTo>
                      <a:pt x="1458" y="57"/>
                    </a:lnTo>
                    <a:lnTo>
                      <a:pt x="1474" y="74"/>
                    </a:lnTo>
                    <a:lnTo>
                      <a:pt x="1496" y="96"/>
                    </a:lnTo>
                    <a:lnTo>
                      <a:pt x="1525" y="121"/>
                    </a:lnTo>
                    <a:lnTo>
                      <a:pt x="1550" y="153"/>
                    </a:lnTo>
                    <a:lnTo>
                      <a:pt x="1573" y="182"/>
                    </a:lnTo>
                    <a:lnTo>
                      <a:pt x="1592" y="209"/>
                    </a:lnTo>
                    <a:lnTo>
                      <a:pt x="1602" y="236"/>
                    </a:lnTo>
                    <a:lnTo>
                      <a:pt x="1595" y="251"/>
                    </a:lnTo>
                    <a:lnTo>
                      <a:pt x="1576" y="261"/>
                    </a:lnTo>
                    <a:lnTo>
                      <a:pt x="1573" y="258"/>
                    </a:lnTo>
                    <a:lnTo>
                      <a:pt x="1560" y="248"/>
                    </a:lnTo>
                    <a:lnTo>
                      <a:pt x="1541" y="232"/>
                    </a:lnTo>
                    <a:lnTo>
                      <a:pt x="1522" y="216"/>
                    </a:lnTo>
                    <a:lnTo>
                      <a:pt x="1496" y="194"/>
                    </a:lnTo>
                    <a:lnTo>
                      <a:pt x="1468" y="169"/>
                    </a:lnTo>
                    <a:lnTo>
                      <a:pt x="1442" y="143"/>
                    </a:lnTo>
                    <a:lnTo>
                      <a:pt x="1420" y="114"/>
                    </a:lnTo>
                    <a:lnTo>
                      <a:pt x="1398" y="86"/>
                    </a:lnTo>
                    <a:lnTo>
                      <a:pt x="1382" y="57"/>
                    </a:lnTo>
                    <a:lnTo>
                      <a:pt x="1379" y="51"/>
                    </a:lnTo>
                    <a:lnTo>
                      <a:pt x="1372" y="45"/>
                    </a:lnTo>
                    <a:lnTo>
                      <a:pt x="1369" y="38"/>
                    </a:lnTo>
                    <a:lnTo>
                      <a:pt x="1362" y="32"/>
                    </a:lnTo>
                    <a:lnTo>
                      <a:pt x="1357" y="25"/>
                    </a:lnTo>
                    <a:lnTo>
                      <a:pt x="1350" y="20"/>
                    </a:lnTo>
                    <a:lnTo>
                      <a:pt x="1344" y="13"/>
                    </a:lnTo>
                    <a:lnTo>
                      <a:pt x="1334" y="10"/>
                    </a:lnTo>
                    <a:lnTo>
                      <a:pt x="1325" y="6"/>
                    </a:lnTo>
                    <a:lnTo>
                      <a:pt x="1312" y="6"/>
                    </a:lnTo>
                    <a:lnTo>
                      <a:pt x="1300" y="6"/>
                    </a:lnTo>
                    <a:lnTo>
                      <a:pt x="1286" y="10"/>
                    </a:lnTo>
                    <a:lnTo>
                      <a:pt x="1274" y="13"/>
                    </a:lnTo>
                    <a:lnTo>
                      <a:pt x="1261" y="16"/>
                    </a:lnTo>
                    <a:lnTo>
                      <a:pt x="1251" y="20"/>
                    </a:lnTo>
                    <a:lnTo>
                      <a:pt x="1246" y="25"/>
                    </a:lnTo>
                    <a:lnTo>
                      <a:pt x="1239" y="32"/>
                    </a:lnTo>
                    <a:lnTo>
                      <a:pt x="1236" y="35"/>
                    </a:lnTo>
                    <a:lnTo>
                      <a:pt x="1236" y="42"/>
                    </a:lnTo>
                    <a:lnTo>
                      <a:pt x="1236" y="47"/>
                    </a:lnTo>
                    <a:lnTo>
                      <a:pt x="1246" y="54"/>
                    </a:lnTo>
                    <a:lnTo>
                      <a:pt x="1261" y="74"/>
                    </a:lnTo>
                    <a:lnTo>
                      <a:pt x="1286" y="99"/>
                    </a:lnTo>
                    <a:lnTo>
                      <a:pt x="1318" y="130"/>
                    </a:lnTo>
                    <a:lnTo>
                      <a:pt x="1347" y="165"/>
                    </a:lnTo>
                    <a:lnTo>
                      <a:pt x="1372" y="200"/>
                    </a:lnTo>
                    <a:lnTo>
                      <a:pt x="1391" y="236"/>
                    </a:lnTo>
                    <a:lnTo>
                      <a:pt x="1398" y="261"/>
                    </a:lnTo>
                    <a:lnTo>
                      <a:pt x="1391" y="283"/>
                    </a:lnTo>
                    <a:lnTo>
                      <a:pt x="1366" y="292"/>
                    </a:lnTo>
                    <a:lnTo>
                      <a:pt x="1357" y="299"/>
                    </a:lnTo>
                    <a:lnTo>
                      <a:pt x="1347" y="295"/>
                    </a:lnTo>
                    <a:lnTo>
                      <a:pt x="1332" y="286"/>
                    </a:lnTo>
                    <a:lnTo>
                      <a:pt x="1315" y="273"/>
                    </a:lnTo>
                    <a:lnTo>
                      <a:pt x="1300" y="255"/>
                    </a:lnTo>
                    <a:lnTo>
                      <a:pt x="1280" y="236"/>
                    </a:lnTo>
                    <a:lnTo>
                      <a:pt x="1268" y="216"/>
                    </a:lnTo>
                    <a:lnTo>
                      <a:pt x="1251" y="194"/>
                    </a:lnTo>
                    <a:lnTo>
                      <a:pt x="1242" y="178"/>
                    </a:lnTo>
                    <a:lnTo>
                      <a:pt x="1236" y="165"/>
                    </a:lnTo>
                    <a:lnTo>
                      <a:pt x="1232" y="153"/>
                    </a:lnTo>
                    <a:lnTo>
                      <a:pt x="1224" y="137"/>
                    </a:lnTo>
                    <a:lnTo>
                      <a:pt x="1214" y="124"/>
                    </a:lnTo>
                    <a:lnTo>
                      <a:pt x="1204" y="111"/>
                    </a:lnTo>
                    <a:lnTo>
                      <a:pt x="1192" y="99"/>
                    </a:lnTo>
                    <a:lnTo>
                      <a:pt x="1178" y="86"/>
                    </a:lnTo>
                    <a:lnTo>
                      <a:pt x="1170" y="76"/>
                    </a:lnTo>
                    <a:lnTo>
                      <a:pt x="1160" y="70"/>
                    </a:lnTo>
                    <a:lnTo>
                      <a:pt x="1156" y="64"/>
                    </a:lnTo>
                    <a:lnTo>
                      <a:pt x="1153" y="64"/>
                    </a:lnTo>
                    <a:lnTo>
                      <a:pt x="1134" y="54"/>
                    </a:lnTo>
                    <a:lnTo>
                      <a:pt x="1128" y="51"/>
                    </a:lnTo>
                    <a:lnTo>
                      <a:pt x="1124" y="51"/>
                    </a:lnTo>
                    <a:lnTo>
                      <a:pt x="1121" y="51"/>
                    </a:lnTo>
                    <a:lnTo>
                      <a:pt x="1116" y="51"/>
                    </a:lnTo>
                    <a:lnTo>
                      <a:pt x="1112" y="51"/>
                    </a:lnTo>
                    <a:lnTo>
                      <a:pt x="1106" y="51"/>
                    </a:lnTo>
                    <a:lnTo>
                      <a:pt x="1099" y="54"/>
                    </a:lnTo>
                    <a:lnTo>
                      <a:pt x="1092" y="54"/>
                    </a:lnTo>
                    <a:lnTo>
                      <a:pt x="1084" y="57"/>
                    </a:lnTo>
                    <a:lnTo>
                      <a:pt x="1070" y="60"/>
                    </a:lnTo>
                    <a:lnTo>
                      <a:pt x="1062" y="64"/>
                    </a:lnTo>
                    <a:lnTo>
                      <a:pt x="1048" y="70"/>
                    </a:lnTo>
                    <a:lnTo>
                      <a:pt x="1038" y="74"/>
                    </a:lnTo>
                    <a:lnTo>
                      <a:pt x="1030" y="79"/>
                    </a:lnTo>
                    <a:lnTo>
                      <a:pt x="1023" y="86"/>
                    </a:lnTo>
                    <a:lnTo>
                      <a:pt x="1016" y="89"/>
                    </a:lnTo>
                    <a:lnTo>
                      <a:pt x="1013" y="96"/>
                    </a:lnTo>
                    <a:lnTo>
                      <a:pt x="1010" y="101"/>
                    </a:lnTo>
                    <a:lnTo>
                      <a:pt x="1007" y="108"/>
                    </a:lnTo>
                    <a:lnTo>
                      <a:pt x="1007" y="111"/>
                    </a:lnTo>
                    <a:lnTo>
                      <a:pt x="1026" y="140"/>
                    </a:lnTo>
                    <a:lnTo>
                      <a:pt x="1033" y="146"/>
                    </a:lnTo>
                    <a:lnTo>
                      <a:pt x="1052" y="159"/>
                    </a:lnTo>
                    <a:lnTo>
                      <a:pt x="1074" y="182"/>
                    </a:lnTo>
                    <a:lnTo>
                      <a:pt x="1102" y="207"/>
                    </a:lnTo>
                    <a:lnTo>
                      <a:pt x="1131" y="238"/>
                    </a:lnTo>
                    <a:lnTo>
                      <a:pt x="1156" y="267"/>
                    </a:lnTo>
                    <a:lnTo>
                      <a:pt x="1175" y="299"/>
                    </a:lnTo>
                    <a:lnTo>
                      <a:pt x="1182" y="331"/>
                    </a:lnTo>
                    <a:lnTo>
                      <a:pt x="1175" y="356"/>
                    </a:lnTo>
                    <a:lnTo>
                      <a:pt x="1153" y="378"/>
                    </a:lnTo>
                    <a:lnTo>
                      <a:pt x="1134" y="385"/>
                    </a:lnTo>
                    <a:lnTo>
                      <a:pt x="1116" y="385"/>
                    </a:lnTo>
                    <a:lnTo>
                      <a:pt x="1096" y="381"/>
                    </a:lnTo>
                    <a:lnTo>
                      <a:pt x="1077" y="372"/>
                    </a:lnTo>
                    <a:lnTo>
                      <a:pt x="1062" y="356"/>
                    </a:lnTo>
                    <a:lnTo>
                      <a:pt x="1045" y="341"/>
                    </a:lnTo>
                    <a:lnTo>
                      <a:pt x="1030" y="321"/>
                    </a:lnTo>
                    <a:lnTo>
                      <a:pt x="1013" y="299"/>
                    </a:lnTo>
                    <a:lnTo>
                      <a:pt x="1001" y="280"/>
                    </a:lnTo>
                    <a:lnTo>
                      <a:pt x="988" y="258"/>
                    </a:lnTo>
                    <a:lnTo>
                      <a:pt x="976" y="238"/>
                    </a:lnTo>
                    <a:lnTo>
                      <a:pt x="962" y="223"/>
                    </a:lnTo>
                    <a:lnTo>
                      <a:pt x="947" y="209"/>
                    </a:lnTo>
                    <a:lnTo>
                      <a:pt x="934" y="197"/>
                    </a:lnTo>
                    <a:lnTo>
                      <a:pt x="918" y="187"/>
                    </a:lnTo>
                    <a:lnTo>
                      <a:pt x="905" y="182"/>
                    </a:lnTo>
                    <a:lnTo>
                      <a:pt x="896" y="178"/>
                    </a:lnTo>
                    <a:lnTo>
                      <a:pt x="886" y="175"/>
                    </a:lnTo>
                    <a:lnTo>
                      <a:pt x="883" y="172"/>
                    </a:lnTo>
                    <a:lnTo>
                      <a:pt x="880" y="172"/>
                    </a:lnTo>
                    <a:lnTo>
                      <a:pt x="873" y="169"/>
                    </a:lnTo>
                    <a:lnTo>
                      <a:pt x="867" y="165"/>
                    </a:lnTo>
                    <a:lnTo>
                      <a:pt x="861" y="162"/>
                    </a:lnTo>
                    <a:lnTo>
                      <a:pt x="851" y="162"/>
                    </a:lnTo>
                    <a:lnTo>
                      <a:pt x="842" y="162"/>
                    </a:lnTo>
                    <a:lnTo>
                      <a:pt x="829" y="165"/>
                    </a:lnTo>
                    <a:lnTo>
                      <a:pt x="819" y="165"/>
                    </a:lnTo>
                    <a:lnTo>
                      <a:pt x="807" y="169"/>
                    </a:lnTo>
                    <a:lnTo>
                      <a:pt x="794" y="175"/>
                    </a:lnTo>
                    <a:lnTo>
                      <a:pt x="785" y="182"/>
                    </a:lnTo>
                    <a:lnTo>
                      <a:pt x="775" y="187"/>
                    </a:lnTo>
                    <a:lnTo>
                      <a:pt x="765" y="194"/>
                    </a:lnTo>
                    <a:lnTo>
                      <a:pt x="756" y="200"/>
                    </a:lnTo>
                    <a:lnTo>
                      <a:pt x="750" y="207"/>
                    </a:lnTo>
                    <a:lnTo>
                      <a:pt x="743" y="213"/>
                    </a:lnTo>
                    <a:lnTo>
                      <a:pt x="740" y="219"/>
                    </a:lnTo>
                    <a:lnTo>
                      <a:pt x="736" y="226"/>
                    </a:lnTo>
                    <a:lnTo>
                      <a:pt x="736" y="232"/>
                    </a:lnTo>
                    <a:lnTo>
                      <a:pt x="740" y="238"/>
                    </a:lnTo>
                    <a:lnTo>
                      <a:pt x="743" y="241"/>
                    </a:lnTo>
                    <a:lnTo>
                      <a:pt x="750" y="248"/>
                    </a:lnTo>
                    <a:lnTo>
                      <a:pt x="768" y="267"/>
                    </a:lnTo>
                    <a:lnTo>
                      <a:pt x="794" y="292"/>
                    </a:lnTo>
                    <a:lnTo>
                      <a:pt x="822" y="321"/>
                    </a:lnTo>
                    <a:lnTo>
                      <a:pt x="854" y="359"/>
                    </a:lnTo>
                    <a:lnTo>
                      <a:pt x="880" y="395"/>
                    </a:lnTo>
                    <a:lnTo>
                      <a:pt x="899" y="432"/>
                    </a:lnTo>
                    <a:lnTo>
                      <a:pt x="912" y="467"/>
                    </a:lnTo>
                    <a:lnTo>
                      <a:pt x="908" y="496"/>
                    </a:lnTo>
                    <a:lnTo>
                      <a:pt x="886" y="521"/>
                    </a:lnTo>
                    <a:lnTo>
                      <a:pt x="854" y="528"/>
                    </a:lnTo>
                    <a:lnTo>
                      <a:pt x="819" y="521"/>
                    </a:lnTo>
                    <a:lnTo>
                      <a:pt x="785" y="499"/>
                    </a:lnTo>
                    <a:lnTo>
                      <a:pt x="750" y="471"/>
                    </a:lnTo>
                    <a:lnTo>
                      <a:pt x="714" y="432"/>
                    </a:lnTo>
                    <a:lnTo>
                      <a:pt x="686" y="395"/>
                    </a:lnTo>
                    <a:lnTo>
                      <a:pt x="660" y="356"/>
                    </a:lnTo>
                    <a:lnTo>
                      <a:pt x="638" y="324"/>
                    </a:lnTo>
                    <a:lnTo>
                      <a:pt x="626" y="305"/>
                    </a:lnTo>
                    <a:lnTo>
                      <a:pt x="623" y="295"/>
                    </a:lnTo>
                    <a:lnTo>
                      <a:pt x="619" y="292"/>
                    </a:lnTo>
                    <a:lnTo>
                      <a:pt x="613" y="290"/>
                    </a:lnTo>
                    <a:lnTo>
                      <a:pt x="606" y="290"/>
                    </a:lnTo>
                    <a:lnTo>
                      <a:pt x="597" y="286"/>
                    </a:lnTo>
                    <a:lnTo>
                      <a:pt x="591" y="286"/>
                    </a:lnTo>
                    <a:lnTo>
                      <a:pt x="581" y="290"/>
                    </a:lnTo>
                    <a:lnTo>
                      <a:pt x="572" y="292"/>
                    </a:lnTo>
                    <a:lnTo>
                      <a:pt x="559" y="295"/>
                    </a:lnTo>
                    <a:lnTo>
                      <a:pt x="549" y="302"/>
                    </a:lnTo>
                    <a:lnTo>
                      <a:pt x="540" y="309"/>
                    </a:lnTo>
                    <a:lnTo>
                      <a:pt x="530" y="315"/>
                    </a:lnTo>
                    <a:lnTo>
                      <a:pt x="520" y="324"/>
                    </a:lnTo>
                    <a:lnTo>
                      <a:pt x="515" y="331"/>
                    </a:lnTo>
                    <a:lnTo>
                      <a:pt x="511" y="341"/>
                    </a:lnTo>
                    <a:lnTo>
                      <a:pt x="508" y="349"/>
                    </a:lnTo>
                    <a:lnTo>
                      <a:pt x="505" y="356"/>
                    </a:lnTo>
                    <a:lnTo>
                      <a:pt x="505" y="366"/>
                    </a:lnTo>
                    <a:lnTo>
                      <a:pt x="508" y="372"/>
                    </a:lnTo>
                    <a:lnTo>
                      <a:pt x="508" y="378"/>
                    </a:lnTo>
                    <a:lnTo>
                      <a:pt x="511" y="381"/>
                    </a:lnTo>
                    <a:lnTo>
                      <a:pt x="518" y="388"/>
                    </a:lnTo>
                    <a:lnTo>
                      <a:pt x="537" y="407"/>
                    </a:lnTo>
                    <a:lnTo>
                      <a:pt x="565" y="432"/>
                    </a:lnTo>
                    <a:lnTo>
                      <a:pt x="594" y="467"/>
                    </a:lnTo>
                    <a:lnTo>
                      <a:pt x="628" y="506"/>
                    </a:lnTo>
                    <a:lnTo>
                      <a:pt x="657" y="543"/>
                    </a:lnTo>
                    <a:lnTo>
                      <a:pt x="682" y="582"/>
                    </a:lnTo>
                    <a:lnTo>
                      <a:pt x="699" y="614"/>
                    </a:lnTo>
                    <a:lnTo>
                      <a:pt x="702" y="643"/>
                    </a:lnTo>
                    <a:lnTo>
                      <a:pt x="689" y="661"/>
                    </a:lnTo>
                    <a:lnTo>
                      <a:pt x="660" y="670"/>
                    </a:lnTo>
                    <a:lnTo>
                      <a:pt x="628" y="668"/>
                    </a:lnTo>
                    <a:lnTo>
                      <a:pt x="597" y="655"/>
                    </a:lnTo>
                    <a:lnTo>
                      <a:pt x="565" y="633"/>
                    </a:lnTo>
                    <a:lnTo>
                      <a:pt x="530" y="607"/>
                    </a:lnTo>
                    <a:lnTo>
                      <a:pt x="501" y="575"/>
                    </a:lnTo>
                    <a:lnTo>
                      <a:pt x="473" y="543"/>
                    </a:lnTo>
                    <a:lnTo>
                      <a:pt x="451" y="511"/>
                    </a:lnTo>
                    <a:lnTo>
                      <a:pt x="435" y="481"/>
                    </a:lnTo>
                    <a:lnTo>
                      <a:pt x="422" y="454"/>
                    </a:lnTo>
                    <a:lnTo>
                      <a:pt x="419" y="454"/>
                    </a:lnTo>
                    <a:lnTo>
                      <a:pt x="412" y="452"/>
                    </a:lnTo>
                    <a:lnTo>
                      <a:pt x="407" y="452"/>
                    </a:lnTo>
                    <a:lnTo>
                      <a:pt x="400" y="454"/>
                    </a:lnTo>
                    <a:lnTo>
                      <a:pt x="393" y="457"/>
                    </a:lnTo>
                    <a:lnTo>
                      <a:pt x="385" y="461"/>
                    </a:lnTo>
                    <a:lnTo>
                      <a:pt x="375" y="467"/>
                    </a:lnTo>
                    <a:lnTo>
                      <a:pt x="365" y="474"/>
                    </a:lnTo>
                    <a:lnTo>
                      <a:pt x="358" y="481"/>
                    </a:lnTo>
                    <a:lnTo>
                      <a:pt x="349" y="486"/>
                    </a:lnTo>
                    <a:lnTo>
                      <a:pt x="336" y="499"/>
                    </a:lnTo>
                    <a:lnTo>
                      <a:pt x="327" y="508"/>
                    </a:lnTo>
                    <a:lnTo>
                      <a:pt x="317" y="518"/>
                    </a:lnTo>
                    <a:lnTo>
                      <a:pt x="311" y="528"/>
                    </a:lnTo>
                    <a:lnTo>
                      <a:pt x="304" y="537"/>
                    </a:lnTo>
                    <a:lnTo>
                      <a:pt x="302" y="547"/>
                    </a:lnTo>
                    <a:lnTo>
                      <a:pt x="302" y="553"/>
                    </a:lnTo>
                    <a:lnTo>
                      <a:pt x="302" y="562"/>
                    </a:lnTo>
                    <a:lnTo>
                      <a:pt x="302" y="565"/>
                    </a:lnTo>
                    <a:lnTo>
                      <a:pt x="304" y="572"/>
                    </a:lnTo>
                    <a:lnTo>
                      <a:pt x="311" y="575"/>
                    </a:lnTo>
                    <a:lnTo>
                      <a:pt x="331" y="589"/>
                    </a:lnTo>
                    <a:lnTo>
                      <a:pt x="353" y="607"/>
                    </a:lnTo>
                    <a:lnTo>
                      <a:pt x="381" y="633"/>
                    </a:lnTo>
                    <a:lnTo>
                      <a:pt x="412" y="661"/>
                    </a:lnTo>
                    <a:lnTo>
                      <a:pt x="441" y="693"/>
                    </a:lnTo>
                    <a:lnTo>
                      <a:pt x="466" y="724"/>
                    </a:lnTo>
                    <a:lnTo>
                      <a:pt x="486" y="760"/>
                    </a:lnTo>
                    <a:lnTo>
                      <a:pt x="495" y="791"/>
                    </a:lnTo>
                    <a:lnTo>
                      <a:pt x="495" y="823"/>
                    </a:lnTo>
                    <a:lnTo>
                      <a:pt x="479" y="839"/>
                    </a:lnTo>
                    <a:lnTo>
                      <a:pt x="454" y="839"/>
                    </a:lnTo>
                    <a:lnTo>
                      <a:pt x="422" y="827"/>
                    </a:lnTo>
                    <a:lnTo>
                      <a:pt x="387" y="805"/>
                    </a:lnTo>
                    <a:lnTo>
                      <a:pt x="349" y="776"/>
                    </a:lnTo>
                    <a:lnTo>
                      <a:pt x="311" y="747"/>
                    </a:lnTo>
                    <a:lnTo>
                      <a:pt x="277" y="715"/>
                    </a:lnTo>
                    <a:lnTo>
                      <a:pt x="250" y="690"/>
                    </a:lnTo>
                    <a:lnTo>
                      <a:pt x="231" y="674"/>
                    </a:lnTo>
                    <a:lnTo>
                      <a:pt x="225" y="668"/>
                    </a:lnTo>
                    <a:lnTo>
                      <a:pt x="219" y="665"/>
                    </a:lnTo>
                    <a:lnTo>
                      <a:pt x="213" y="665"/>
                    </a:lnTo>
                    <a:lnTo>
                      <a:pt x="206" y="665"/>
                    </a:lnTo>
                    <a:lnTo>
                      <a:pt x="196" y="668"/>
                    </a:lnTo>
                    <a:lnTo>
                      <a:pt x="191" y="674"/>
                    </a:lnTo>
                    <a:lnTo>
                      <a:pt x="181" y="680"/>
                    </a:lnTo>
                    <a:lnTo>
                      <a:pt x="171" y="690"/>
                    </a:lnTo>
                    <a:lnTo>
                      <a:pt x="162" y="697"/>
                    </a:lnTo>
                    <a:lnTo>
                      <a:pt x="155" y="705"/>
                    </a:lnTo>
                    <a:lnTo>
                      <a:pt x="145" y="719"/>
                    </a:lnTo>
                    <a:lnTo>
                      <a:pt x="137" y="731"/>
                    </a:lnTo>
                    <a:lnTo>
                      <a:pt x="130" y="744"/>
                    </a:lnTo>
                    <a:lnTo>
                      <a:pt x="127" y="756"/>
                    </a:lnTo>
                    <a:lnTo>
                      <a:pt x="120" y="766"/>
                    </a:lnTo>
                    <a:lnTo>
                      <a:pt x="120" y="776"/>
                    </a:lnTo>
                    <a:lnTo>
                      <a:pt x="120" y="785"/>
                    </a:lnTo>
                    <a:lnTo>
                      <a:pt x="120" y="795"/>
                    </a:lnTo>
                    <a:lnTo>
                      <a:pt x="123" y="801"/>
                    </a:lnTo>
                    <a:lnTo>
                      <a:pt x="127" y="807"/>
                    </a:lnTo>
                    <a:lnTo>
                      <a:pt x="130" y="810"/>
                    </a:lnTo>
                    <a:lnTo>
                      <a:pt x="140" y="814"/>
                    </a:lnTo>
                    <a:lnTo>
                      <a:pt x="159" y="823"/>
                    </a:lnTo>
                    <a:lnTo>
                      <a:pt x="184" y="839"/>
                    </a:lnTo>
                    <a:lnTo>
                      <a:pt x="219" y="861"/>
                    </a:lnTo>
                    <a:lnTo>
                      <a:pt x="253" y="884"/>
                    </a:lnTo>
                    <a:lnTo>
                      <a:pt x="285" y="913"/>
                    </a:lnTo>
                    <a:lnTo>
                      <a:pt x="314" y="941"/>
                    </a:lnTo>
                    <a:lnTo>
                      <a:pt x="336" y="972"/>
                    </a:lnTo>
                    <a:lnTo>
                      <a:pt x="346" y="1004"/>
                    </a:lnTo>
                    <a:lnTo>
                      <a:pt x="343" y="1036"/>
                    </a:lnTo>
                    <a:lnTo>
                      <a:pt x="331" y="1050"/>
                    </a:lnTo>
                    <a:lnTo>
                      <a:pt x="304" y="1050"/>
                    </a:lnTo>
                    <a:lnTo>
                      <a:pt x="277" y="1040"/>
                    </a:lnTo>
                    <a:lnTo>
                      <a:pt x="241" y="1023"/>
                    </a:lnTo>
                    <a:lnTo>
                      <a:pt x="206" y="1001"/>
                    </a:lnTo>
                    <a:lnTo>
                      <a:pt x="171" y="976"/>
                    </a:lnTo>
                    <a:lnTo>
                      <a:pt x="140" y="954"/>
                    </a:lnTo>
                    <a:lnTo>
                      <a:pt x="114" y="935"/>
                    </a:lnTo>
                    <a:lnTo>
                      <a:pt x="95" y="918"/>
                    </a:lnTo>
                    <a:lnTo>
                      <a:pt x="88" y="913"/>
                    </a:lnTo>
                    <a:lnTo>
                      <a:pt x="82" y="909"/>
                    </a:lnTo>
                    <a:lnTo>
                      <a:pt x="76" y="909"/>
                    </a:lnTo>
                    <a:lnTo>
                      <a:pt x="73" y="909"/>
                    </a:lnTo>
                    <a:lnTo>
                      <a:pt x="66" y="913"/>
                    </a:lnTo>
                    <a:lnTo>
                      <a:pt x="63" y="915"/>
                    </a:lnTo>
                    <a:lnTo>
                      <a:pt x="57" y="918"/>
                    </a:lnTo>
                    <a:lnTo>
                      <a:pt x="54" y="925"/>
                    </a:lnTo>
                    <a:lnTo>
                      <a:pt x="51" y="932"/>
                    </a:lnTo>
                    <a:lnTo>
                      <a:pt x="47" y="941"/>
                    </a:lnTo>
                    <a:lnTo>
                      <a:pt x="41" y="947"/>
                    </a:lnTo>
                    <a:lnTo>
                      <a:pt x="37" y="960"/>
                    </a:lnTo>
                    <a:lnTo>
                      <a:pt x="32" y="972"/>
                    </a:lnTo>
                    <a:lnTo>
                      <a:pt x="28" y="986"/>
                    </a:lnTo>
                    <a:lnTo>
                      <a:pt x="28" y="998"/>
                    </a:lnTo>
                    <a:lnTo>
                      <a:pt x="25" y="1011"/>
                    </a:lnTo>
                    <a:lnTo>
                      <a:pt x="25" y="1023"/>
                    </a:lnTo>
                    <a:lnTo>
                      <a:pt x="25" y="1033"/>
                    </a:lnTo>
                    <a:lnTo>
                      <a:pt x="25" y="1043"/>
                    </a:lnTo>
                    <a:lnTo>
                      <a:pt x="28" y="1050"/>
                    </a:lnTo>
                    <a:lnTo>
                      <a:pt x="32" y="1055"/>
                    </a:lnTo>
                    <a:lnTo>
                      <a:pt x="37" y="1058"/>
                    </a:lnTo>
                    <a:lnTo>
                      <a:pt x="54" y="1068"/>
                    </a:lnTo>
                    <a:lnTo>
                      <a:pt x="79" y="1084"/>
                    </a:lnTo>
                    <a:lnTo>
                      <a:pt x="108" y="1104"/>
                    </a:lnTo>
                    <a:lnTo>
                      <a:pt x="137" y="1126"/>
                    </a:lnTo>
                    <a:lnTo>
                      <a:pt x="168" y="1151"/>
                    </a:lnTo>
                    <a:lnTo>
                      <a:pt x="194" y="1176"/>
                    </a:lnTo>
                    <a:lnTo>
                      <a:pt x="216" y="1202"/>
                    </a:lnTo>
                    <a:lnTo>
                      <a:pt x="228" y="1227"/>
                    </a:lnTo>
                    <a:lnTo>
                      <a:pt x="231" y="1252"/>
                    </a:lnTo>
                    <a:lnTo>
                      <a:pt x="223" y="1268"/>
                    </a:lnTo>
                    <a:lnTo>
                      <a:pt x="203" y="1274"/>
                    </a:lnTo>
                    <a:lnTo>
                      <a:pt x="181" y="1266"/>
                    </a:lnTo>
                    <a:lnTo>
                      <a:pt x="155" y="1252"/>
                    </a:lnTo>
                    <a:lnTo>
                      <a:pt x="130" y="1234"/>
                    </a:lnTo>
                    <a:lnTo>
                      <a:pt x="101" y="1208"/>
                    </a:lnTo>
                    <a:lnTo>
                      <a:pt x="76" y="1185"/>
                    </a:lnTo>
                    <a:lnTo>
                      <a:pt x="57" y="1166"/>
                    </a:lnTo>
                    <a:lnTo>
                      <a:pt x="44" y="1154"/>
                    </a:lnTo>
                    <a:lnTo>
                      <a:pt x="37" y="1151"/>
                    </a:lnTo>
                    <a:lnTo>
                      <a:pt x="28" y="1148"/>
                    </a:lnTo>
                    <a:lnTo>
                      <a:pt x="22" y="1148"/>
                    </a:lnTo>
                    <a:lnTo>
                      <a:pt x="15" y="1154"/>
                    </a:lnTo>
                    <a:lnTo>
                      <a:pt x="9" y="1158"/>
                    </a:lnTo>
                    <a:lnTo>
                      <a:pt x="5" y="1166"/>
                    </a:lnTo>
                    <a:lnTo>
                      <a:pt x="3" y="1176"/>
                    </a:lnTo>
                    <a:lnTo>
                      <a:pt x="3" y="1185"/>
                    </a:lnTo>
                    <a:lnTo>
                      <a:pt x="0" y="1198"/>
                    </a:lnTo>
                    <a:lnTo>
                      <a:pt x="0" y="1212"/>
                    </a:lnTo>
                    <a:lnTo>
                      <a:pt x="0" y="1224"/>
                    </a:lnTo>
                    <a:lnTo>
                      <a:pt x="0" y="1237"/>
                    </a:lnTo>
                    <a:lnTo>
                      <a:pt x="0" y="1246"/>
                    </a:lnTo>
                    <a:lnTo>
                      <a:pt x="0" y="1256"/>
                    </a:lnTo>
                    <a:lnTo>
                      <a:pt x="3" y="1266"/>
                    </a:lnTo>
                    <a:lnTo>
                      <a:pt x="3" y="1271"/>
                    </a:lnTo>
                    <a:lnTo>
                      <a:pt x="5" y="1278"/>
                    </a:lnTo>
                    <a:lnTo>
                      <a:pt x="9" y="1284"/>
                    </a:lnTo>
                    <a:lnTo>
                      <a:pt x="15" y="1291"/>
                    </a:lnTo>
                    <a:lnTo>
                      <a:pt x="22" y="1293"/>
                    </a:lnTo>
                    <a:lnTo>
                      <a:pt x="32" y="1300"/>
                    </a:lnTo>
                    <a:lnTo>
                      <a:pt x="34" y="1303"/>
                    </a:lnTo>
                    <a:lnTo>
                      <a:pt x="41" y="1310"/>
                    </a:lnTo>
                    <a:lnTo>
                      <a:pt x="54" y="1322"/>
                    </a:lnTo>
                    <a:lnTo>
                      <a:pt x="66" y="1335"/>
                    </a:lnTo>
                    <a:lnTo>
                      <a:pt x="86" y="1354"/>
                    </a:lnTo>
                    <a:lnTo>
                      <a:pt x="105" y="1374"/>
                    </a:lnTo>
                    <a:lnTo>
                      <a:pt x="127" y="1396"/>
                    </a:lnTo>
                    <a:lnTo>
                      <a:pt x="149" y="1421"/>
                    </a:lnTo>
                    <a:lnTo>
                      <a:pt x="174" y="1446"/>
                    </a:lnTo>
                    <a:lnTo>
                      <a:pt x="196" y="1472"/>
                    </a:lnTo>
                    <a:lnTo>
                      <a:pt x="199" y="1475"/>
                    </a:lnTo>
                    <a:lnTo>
                      <a:pt x="206" y="1478"/>
                    </a:lnTo>
                    <a:lnTo>
                      <a:pt x="209" y="1484"/>
                    </a:lnTo>
                    <a:lnTo>
                      <a:pt x="213" y="1494"/>
                    </a:lnTo>
                    <a:lnTo>
                      <a:pt x="216" y="1504"/>
                    </a:lnTo>
                    <a:lnTo>
                      <a:pt x="216" y="1513"/>
                    </a:lnTo>
                    <a:lnTo>
                      <a:pt x="216" y="1526"/>
                    </a:lnTo>
                    <a:lnTo>
                      <a:pt x="216" y="1536"/>
                    </a:lnTo>
                    <a:lnTo>
                      <a:pt x="209" y="1541"/>
                    </a:lnTo>
                    <a:lnTo>
                      <a:pt x="203" y="1551"/>
                    </a:lnTo>
                    <a:lnTo>
                      <a:pt x="194" y="1555"/>
                    </a:lnTo>
                    <a:lnTo>
                      <a:pt x="184" y="1548"/>
                    </a:lnTo>
                    <a:lnTo>
                      <a:pt x="168" y="1536"/>
                    </a:lnTo>
                    <a:lnTo>
                      <a:pt x="152" y="1519"/>
                    </a:lnTo>
                    <a:lnTo>
                      <a:pt x="133" y="1497"/>
                    </a:lnTo>
                    <a:lnTo>
                      <a:pt x="114" y="1475"/>
                    </a:lnTo>
                    <a:lnTo>
                      <a:pt x="95" y="1453"/>
                    </a:lnTo>
                    <a:lnTo>
                      <a:pt x="76" y="1430"/>
                    </a:lnTo>
                    <a:lnTo>
                      <a:pt x="54" y="1408"/>
                    </a:lnTo>
                    <a:lnTo>
                      <a:pt x="34" y="1392"/>
                    </a:lnTo>
                    <a:lnTo>
                      <a:pt x="25" y="1392"/>
                    </a:lnTo>
                    <a:lnTo>
                      <a:pt x="19" y="1399"/>
                    </a:lnTo>
                    <a:lnTo>
                      <a:pt x="19" y="1408"/>
                    </a:lnTo>
                    <a:lnTo>
                      <a:pt x="22" y="1421"/>
                    </a:lnTo>
                    <a:lnTo>
                      <a:pt x="28" y="1437"/>
                    </a:lnTo>
                    <a:lnTo>
                      <a:pt x="34" y="1453"/>
                    </a:lnTo>
                    <a:lnTo>
                      <a:pt x="44" y="1469"/>
                    </a:lnTo>
                    <a:lnTo>
                      <a:pt x="54" y="1484"/>
                    </a:lnTo>
                    <a:lnTo>
                      <a:pt x="63" y="1497"/>
                    </a:lnTo>
                    <a:lnTo>
                      <a:pt x="73" y="1507"/>
                    </a:lnTo>
                    <a:lnTo>
                      <a:pt x="95" y="1526"/>
                    </a:lnTo>
                    <a:lnTo>
                      <a:pt x="120" y="1555"/>
                    </a:lnTo>
                    <a:lnTo>
                      <a:pt x="149" y="1583"/>
                    </a:lnTo>
                    <a:lnTo>
                      <a:pt x="177" y="1618"/>
                    </a:lnTo>
                    <a:lnTo>
                      <a:pt x="206" y="1649"/>
                    </a:lnTo>
                    <a:lnTo>
                      <a:pt x="235" y="1678"/>
                    </a:lnTo>
                    <a:lnTo>
                      <a:pt x="260" y="1707"/>
                    </a:lnTo>
                    <a:lnTo>
                      <a:pt x="279" y="1729"/>
                    </a:lnTo>
                    <a:lnTo>
                      <a:pt x="292" y="1742"/>
                    </a:lnTo>
                    <a:lnTo>
                      <a:pt x="295" y="1749"/>
                    </a:lnTo>
                    <a:lnTo>
                      <a:pt x="381" y="1700"/>
                    </a:lnTo>
                    <a:lnTo>
                      <a:pt x="537" y="1882"/>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79" name="Freeform 33">
                <a:extLst>
                  <a:ext uri="{FF2B5EF4-FFF2-40B4-BE49-F238E27FC236}">
                    <a16:creationId xmlns:a16="http://schemas.microsoft.com/office/drawing/2014/main" id="{0D77C9B4-BCC4-4037-B12F-FC360D338E55}"/>
                  </a:ext>
                </a:extLst>
              </p:cNvPr>
              <p:cNvSpPr>
                <a:spLocks/>
              </p:cNvSpPr>
              <p:nvPr/>
            </p:nvSpPr>
            <p:spPr bwMode="auto">
              <a:xfrm>
                <a:off x="2295" y="1005"/>
                <a:ext cx="1207" cy="1062"/>
              </a:xfrm>
              <a:custGeom>
                <a:avLst/>
                <a:gdLst>
                  <a:gd name="T0" fmla="*/ 279 w 4828"/>
                  <a:gd name="T1" fmla="*/ 247 h 4249"/>
                  <a:gd name="T2" fmla="*/ 286 w 4828"/>
                  <a:gd name="T3" fmla="*/ 252 h 4249"/>
                  <a:gd name="T4" fmla="*/ 291 w 4828"/>
                  <a:gd name="T5" fmla="*/ 259 h 4249"/>
                  <a:gd name="T6" fmla="*/ 302 w 4828"/>
                  <a:gd name="T7" fmla="*/ 265 h 4249"/>
                  <a:gd name="T8" fmla="*/ 298 w 4828"/>
                  <a:gd name="T9" fmla="*/ 256 h 4249"/>
                  <a:gd name="T10" fmla="*/ 292 w 4828"/>
                  <a:gd name="T11" fmla="*/ 248 h 4249"/>
                  <a:gd name="T12" fmla="*/ 284 w 4828"/>
                  <a:gd name="T13" fmla="*/ 243 h 4249"/>
                  <a:gd name="T14" fmla="*/ 277 w 4828"/>
                  <a:gd name="T15" fmla="*/ 238 h 4249"/>
                  <a:gd name="T16" fmla="*/ 268 w 4828"/>
                  <a:gd name="T17" fmla="*/ 231 h 4249"/>
                  <a:gd name="T18" fmla="*/ 258 w 4828"/>
                  <a:gd name="T19" fmla="*/ 223 h 4249"/>
                  <a:gd name="T20" fmla="*/ 250 w 4828"/>
                  <a:gd name="T21" fmla="*/ 214 h 4249"/>
                  <a:gd name="T22" fmla="*/ 243 w 4828"/>
                  <a:gd name="T23" fmla="*/ 205 h 4249"/>
                  <a:gd name="T24" fmla="*/ 232 w 4828"/>
                  <a:gd name="T25" fmla="*/ 195 h 4249"/>
                  <a:gd name="T26" fmla="*/ 209 w 4828"/>
                  <a:gd name="T27" fmla="*/ 177 h 4249"/>
                  <a:gd name="T28" fmla="*/ 201 w 4828"/>
                  <a:gd name="T29" fmla="*/ 169 h 4249"/>
                  <a:gd name="T30" fmla="*/ 196 w 4828"/>
                  <a:gd name="T31" fmla="*/ 164 h 4249"/>
                  <a:gd name="T32" fmla="*/ 188 w 4828"/>
                  <a:gd name="T33" fmla="*/ 156 h 4249"/>
                  <a:gd name="T34" fmla="*/ 175 w 4828"/>
                  <a:gd name="T35" fmla="*/ 145 h 4249"/>
                  <a:gd name="T36" fmla="*/ 167 w 4828"/>
                  <a:gd name="T37" fmla="*/ 138 h 4249"/>
                  <a:gd name="T38" fmla="*/ 160 w 4828"/>
                  <a:gd name="T39" fmla="*/ 134 h 4249"/>
                  <a:gd name="T40" fmla="*/ 152 w 4828"/>
                  <a:gd name="T41" fmla="*/ 127 h 4249"/>
                  <a:gd name="T42" fmla="*/ 143 w 4828"/>
                  <a:gd name="T43" fmla="*/ 119 h 4249"/>
                  <a:gd name="T44" fmla="*/ 136 w 4828"/>
                  <a:gd name="T45" fmla="*/ 114 h 4249"/>
                  <a:gd name="T46" fmla="*/ 130 w 4828"/>
                  <a:gd name="T47" fmla="*/ 109 h 4249"/>
                  <a:gd name="T48" fmla="*/ 119 w 4828"/>
                  <a:gd name="T49" fmla="*/ 100 h 4249"/>
                  <a:gd name="T50" fmla="*/ 104 w 4828"/>
                  <a:gd name="T51" fmla="*/ 86 h 4249"/>
                  <a:gd name="T52" fmla="*/ 91 w 4828"/>
                  <a:gd name="T53" fmla="*/ 75 h 4249"/>
                  <a:gd name="T54" fmla="*/ 80 w 4828"/>
                  <a:gd name="T55" fmla="*/ 65 h 4249"/>
                  <a:gd name="T56" fmla="*/ 69 w 4828"/>
                  <a:gd name="T57" fmla="*/ 53 h 4249"/>
                  <a:gd name="T58" fmla="*/ 61 w 4828"/>
                  <a:gd name="T59" fmla="*/ 43 h 4249"/>
                  <a:gd name="T60" fmla="*/ 52 w 4828"/>
                  <a:gd name="T61" fmla="*/ 36 h 4249"/>
                  <a:gd name="T62" fmla="*/ 46 w 4828"/>
                  <a:gd name="T63" fmla="*/ 32 h 4249"/>
                  <a:gd name="T64" fmla="*/ 42 w 4828"/>
                  <a:gd name="T65" fmla="*/ 30 h 4249"/>
                  <a:gd name="T66" fmla="*/ 39 w 4828"/>
                  <a:gd name="T67" fmla="*/ 27 h 4249"/>
                  <a:gd name="T68" fmla="*/ 34 w 4828"/>
                  <a:gd name="T69" fmla="*/ 23 h 4249"/>
                  <a:gd name="T70" fmla="*/ 30 w 4828"/>
                  <a:gd name="T71" fmla="*/ 19 h 4249"/>
                  <a:gd name="T72" fmla="*/ 26 w 4828"/>
                  <a:gd name="T73" fmla="*/ 16 h 4249"/>
                  <a:gd name="T74" fmla="*/ 22 w 4828"/>
                  <a:gd name="T75" fmla="*/ 16 h 4249"/>
                  <a:gd name="T76" fmla="*/ 17 w 4828"/>
                  <a:gd name="T77" fmla="*/ 13 h 4249"/>
                  <a:gd name="T78" fmla="*/ 14 w 4828"/>
                  <a:gd name="T79" fmla="*/ 10 h 4249"/>
                  <a:gd name="T80" fmla="*/ 12 w 4828"/>
                  <a:gd name="T81" fmla="*/ 7 h 4249"/>
                  <a:gd name="T82" fmla="*/ 10 w 4828"/>
                  <a:gd name="T83" fmla="*/ 4 h 4249"/>
                  <a:gd name="T84" fmla="*/ 9 w 4828"/>
                  <a:gd name="T85" fmla="*/ 2 h 4249"/>
                  <a:gd name="T86" fmla="*/ 7 w 4828"/>
                  <a:gd name="T87" fmla="*/ 1 h 4249"/>
                  <a:gd name="T88" fmla="*/ 6 w 4828"/>
                  <a:gd name="T89" fmla="*/ 0 h 4249"/>
                  <a:gd name="T90" fmla="*/ 4 w 4828"/>
                  <a:gd name="T91" fmla="*/ 0 h 4249"/>
                  <a:gd name="T92" fmla="*/ 2 w 4828"/>
                  <a:gd name="T93" fmla="*/ 0 h 4249"/>
                  <a:gd name="T94" fmla="*/ 1 w 4828"/>
                  <a:gd name="T95" fmla="*/ 0 h 4249"/>
                  <a:gd name="T96" fmla="*/ 0 w 4828"/>
                  <a:gd name="T97" fmla="*/ 1 h 4249"/>
                  <a:gd name="T98" fmla="*/ 0 w 4828"/>
                  <a:gd name="T99" fmla="*/ 2 h 4249"/>
                  <a:gd name="T100" fmla="*/ 2 w 4828"/>
                  <a:gd name="T101" fmla="*/ 4 h 4249"/>
                  <a:gd name="T102" fmla="*/ 7 w 4828"/>
                  <a:gd name="T103" fmla="*/ 9 h 4249"/>
                  <a:gd name="T104" fmla="*/ 10 w 4828"/>
                  <a:gd name="T105" fmla="*/ 15 h 4249"/>
                  <a:gd name="T106" fmla="*/ 276 w 4828"/>
                  <a:gd name="T107" fmla="*/ 246 h 42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828"/>
                  <a:gd name="T163" fmla="*/ 0 h 4249"/>
                  <a:gd name="T164" fmla="*/ 4828 w 4828"/>
                  <a:gd name="T165" fmla="*/ 4249 h 424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828" h="4249">
                    <a:moveTo>
                      <a:pt x="4418" y="3935"/>
                    </a:moveTo>
                    <a:lnTo>
                      <a:pt x="4440" y="3942"/>
                    </a:lnTo>
                    <a:lnTo>
                      <a:pt x="4469" y="3957"/>
                    </a:lnTo>
                    <a:lnTo>
                      <a:pt x="4501" y="3979"/>
                    </a:lnTo>
                    <a:lnTo>
                      <a:pt x="4533" y="4005"/>
                    </a:lnTo>
                    <a:lnTo>
                      <a:pt x="4568" y="4037"/>
                    </a:lnTo>
                    <a:lnTo>
                      <a:pt x="4599" y="4069"/>
                    </a:lnTo>
                    <a:lnTo>
                      <a:pt x="4631" y="4104"/>
                    </a:lnTo>
                    <a:lnTo>
                      <a:pt x="4653" y="4141"/>
                    </a:lnTo>
                    <a:lnTo>
                      <a:pt x="4673" y="4177"/>
                    </a:lnTo>
                    <a:lnTo>
                      <a:pt x="4679" y="4215"/>
                    </a:lnTo>
                    <a:lnTo>
                      <a:pt x="4828" y="4249"/>
                    </a:lnTo>
                    <a:lnTo>
                      <a:pt x="4818" y="4192"/>
                    </a:lnTo>
                    <a:lnTo>
                      <a:pt x="4796" y="4138"/>
                    </a:lnTo>
                    <a:lnTo>
                      <a:pt x="4771" y="4091"/>
                    </a:lnTo>
                    <a:lnTo>
                      <a:pt x="4735" y="4046"/>
                    </a:lnTo>
                    <a:lnTo>
                      <a:pt x="4701" y="4008"/>
                    </a:lnTo>
                    <a:lnTo>
                      <a:pt x="4663" y="3970"/>
                    </a:lnTo>
                    <a:lnTo>
                      <a:pt x="4622" y="3938"/>
                    </a:lnTo>
                    <a:lnTo>
                      <a:pt x="4583" y="3910"/>
                    </a:lnTo>
                    <a:lnTo>
                      <a:pt x="4548" y="3884"/>
                    </a:lnTo>
                    <a:lnTo>
                      <a:pt x="4517" y="3862"/>
                    </a:lnTo>
                    <a:lnTo>
                      <a:pt x="4482" y="3837"/>
                    </a:lnTo>
                    <a:lnTo>
                      <a:pt x="4437" y="3808"/>
                    </a:lnTo>
                    <a:lnTo>
                      <a:pt x="4389" y="3773"/>
                    </a:lnTo>
                    <a:lnTo>
                      <a:pt x="4335" y="3734"/>
                    </a:lnTo>
                    <a:lnTo>
                      <a:pt x="4278" y="3694"/>
                    </a:lnTo>
                    <a:lnTo>
                      <a:pt x="4224" y="3652"/>
                    </a:lnTo>
                    <a:lnTo>
                      <a:pt x="4170" y="3608"/>
                    </a:lnTo>
                    <a:lnTo>
                      <a:pt x="4122" y="3567"/>
                    </a:lnTo>
                    <a:lnTo>
                      <a:pt x="4078" y="3528"/>
                    </a:lnTo>
                    <a:lnTo>
                      <a:pt x="4043" y="3490"/>
                    </a:lnTo>
                    <a:lnTo>
                      <a:pt x="3992" y="3430"/>
                    </a:lnTo>
                    <a:lnTo>
                      <a:pt x="3950" y="3378"/>
                    </a:lnTo>
                    <a:lnTo>
                      <a:pt x="3913" y="3331"/>
                    </a:lnTo>
                    <a:lnTo>
                      <a:pt x="3878" y="3287"/>
                    </a:lnTo>
                    <a:lnTo>
                      <a:pt x="3834" y="3239"/>
                    </a:lnTo>
                    <a:lnTo>
                      <a:pt x="3780" y="3185"/>
                    </a:lnTo>
                    <a:lnTo>
                      <a:pt x="3709" y="3121"/>
                    </a:lnTo>
                    <a:lnTo>
                      <a:pt x="3617" y="3045"/>
                    </a:lnTo>
                    <a:lnTo>
                      <a:pt x="3493" y="2953"/>
                    </a:lnTo>
                    <a:lnTo>
                      <a:pt x="3337" y="2841"/>
                    </a:lnTo>
                    <a:lnTo>
                      <a:pt x="3290" y="2787"/>
                    </a:lnTo>
                    <a:lnTo>
                      <a:pt x="3251" y="2743"/>
                    </a:lnTo>
                    <a:lnTo>
                      <a:pt x="3217" y="2708"/>
                    </a:lnTo>
                    <a:lnTo>
                      <a:pt x="3189" y="2679"/>
                    </a:lnTo>
                    <a:lnTo>
                      <a:pt x="3160" y="2651"/>
                    </a:lnTo>
                    <a:lnTo>
                      <a:pt x="3128" y="2622"/>
                    </a:lnTo>
                    <a:lnTo>
                      <a:pt x="3093" y="2588"/>
                    </a:lnTo>
                    <a:lnTo>
                      <a:pt x="3052" y="2549"/>
                    </a:lnTo>
                    <a:lnTo>
                      <a:pt x="3001" y="2498"/>
                    </a:lnTo>
                    <a:lnTo>
                      <a:pt x="2934" y="2438"/>
                    </a:lnTo>
                    <a:lnTo>
                      <a:pt x="2864" y="2375"/>
                    </a:lnTo>
                    <a:lnTo>
                      <a:pt x="2804" y="2321"/>
                    </a:lnTo>
                    <a:lnTo>
                      <a:pt x="2753" y="2279"/>
                    </a:lnTo>
                    <a:lnTo>
                      <a:pt x="2705" y="2244"/>
                    </a:lnTo>
                    <a:lnTo>
                      <a:pt x="2664" y="2215"/>
                    </a:lnTo>
                    <a:lnTo>
                      <a:pt x="2625" y="2190"/>
                    </a:lnTo>
                    <a:lnTo>
                      <a:pt x="2591" y="2164"/>
                    </a:lnTo>
                    <a:lnTo>
                      <a:pt x="2556" y="2139"/>
                    </a:lnTo>
                    <a:lnTo>
                      <a:pt x="2520" y="2114"/>
                    </a:lnTo>
                    <a:lnTo>
                      <a:pt x="2486" y="2078"/>
                    </a:lnTo>
                    <a:lnTo>
                      <a:pt x="2426" y="2028"/>
                    </a:lnTo>
                    <a:lnTo>
                      <a:pt x="2375" y="1980"/>
                    </a:lnTo>
                    <a:lnTo>
                      <a:pt x="2326" y="1943"/>
                    </a:lnTo>
                    <a:lnTo>
                      <a:pt x="2286" y="1907"/>
                    </a:lnTo>
                    <a:lnTo>
                      <a:pt x="2247" y="1875"/>
                    </a:lnTo>
                    <a:lnTo>
                      <a:pt x="2213" y="1847"/>
                    </a:lnTo>
                    <a:lnTo>
                      <a:pt x="2181" y="1821"/>
                    </a:lnTo>
                    <a:lnTo>
                      <a:pt x="2149" y="1796"/>
                    </a:lnTo>
                    <a:lnTo>
                      <a:pt x="2117" y="1771"/>
                    </a:lnTo>
                    <a:lnTo>
                      <a:pt x="2082" y="1749"/>
                    </a:lnTo>
                    <a:lnTo>
                      <a:pt x="2031" y="1710"/>
                    </a:lnTo>
                    <a:lnTo>
                      <a:pt x="1968" y="1659"/>
                    </a:lnTo>
                    <a:lnTo>
                      <a:pt x="1898" y="1599"/>
                    </a:lnTo>
                    <a:lnTo>
                      <a:pt x="1822" y="1529"/>
                    </a:lnTo>
                    <a:lnTo>
                      <a:pt x="1742" y="1459"/>
                    </a:lnTo>
                    <a:lnTo>
                      <a:pt x="1663" y="1386"/>
                    </a:lnTo>
                    <a:lnTo>
                      <a:pt x="1587" y="1316"/>
                    </a:lnTo>
                    <a:lnTo>
                      <a:pt x="1516" y="1252"/>
                    </a:lnTo>
                    <a:lnTo>
                      <a:pt x="1457" y="1202"/>
                    </a:lnTo>
                    <a:lnTo>
                      <a:pt x="1408" y="1160"/>
                    </a:lnTo>
                    <a:lnTo>
                      <a:pt x="1339" y="1097"/>
                    </a:lnTo>
                    <a:lnTo>
                      <a:pt x="1275" y="1036"/>
                    </a:lnTo>
                    <a:lnTo>
                      <a:pt x="1217" y="976"/>
                    </a:lnTo>
                    <a:lnTo>
                      <a:pt x="1160" y="915"/>
                    </a:lnTo>
                    <a:lnTo>
                      <a:pt x="1109" y="855"/>
                    </a:lnTo>
                    <a:lnTo>
                      <a:pt x="1062" y="798"/>
                    </a:lnTo>
                    <a:lnTo>
                      <a:pt x="1014" y="744"/>
                    </a:lnTo>
                    <a:lnTo>
                      <a:pt x="967" y="697"/>
                    </a:lnTo>
                    <a:lnTo>
                      <a:pt x="919" y="648"/>
                    </a:lnTo>
                    <a:lnTo>
                      <a:pt x="871" y="611"/>
                    </a:lnTo>
                    <a:lnTo>
                      <a:pt x="827" y="575"/>
                    </a:lnTo>
                    <a:lnTo>
                      <a:pt x="788" y="550"/>
                    </a:lnTo>
                    <a:lnTo>
                      <a:pt x="756" y="531"/>
                    </a:lnTo>
                    <a:lnTo>
                      <a:pt x="731" y="511"/>
                    </a:lnTo>
                    <a:lnTo>
                      <a:pt x="709" y="499"/>
                    </a:lnTo>
                    <a:lnTo>
                      <a:pt x="690" y="489"/>
                    </a:lnTo>
                    <a:lnTo>
                      <a:pt x="672" y="481"/>
                    </a:lnTo>
                    <a:lnTo>
                      <a:pt x="655" y="467"/>
                    </a:lnTo>
                    <a:lnTo>
                      <a:pt x="636" y="457"/>
                    </a:lnTo>
                    <a:lnTo>
                      <a:pt x="614" y="442"/>
                    </a:lnTo>
                    <a:lnTo>
                      <a:pt x="589" y="423"/>
                    </a:lnTo>
                    <a:lnTo>
                      <a:pt x="566" y="400"/>
                    </a:lnTo>
                    <a:lnTo>
                      <a:pt x="544" y="378"/>
                    </a:lnTo>
                    <a:lnTo>
                      <a:pt x="518" y="353"/>
                    </a:lnTo>
                    <a:lnTo>
                      <a:pt x="496" y="331"/>
                    </a:lnTo>
                    <a:lnTo>
                      <a:pt x="478" y="309"/>
                    </a:lnTo>
                    <a:lnTo>
                      <a:pt x="456" y="290"/>
                    </a:lnTo>
                    <a:lnTo>
                      <a:pt x="436" y="277"/>
                    </a:lnTo>
                    <a:lnTo>
                      <a:pt x="420" y="263"/>
                    </a:lnTo>
                    <a:lnTo>
                      <a:pt x="407" y="261"/>
                    </a:lnTo>
                    <a:lnTo>
                      <a:pt x="375" y="261"/>
                    </a:lnTo>
                    <a:lnTo>
                      <a:pt x="344" y="251"/>
                    </a:lnTo>
                    <a:lnTo>
                      <a:pt x="319" y="241"/>
                    </a:lnTo>
                    <a:lnTo>
                      <a:pt x="296" y="229"/>
                    </a:lnTo>
                    <a:lnTo>
                      <a:pt x="277" y="213"/>
                    </a:lnTo>
                    <a:lnTo>
                      <a:pt x="258" y="194"/>
                    </a:lnTo>
                    <a:lnTo>
                      <a:pt x="242" y="175"/>
                    </a:lnTo>
                    <a:lnTo>
                      <a:pt x="226" y="159"/>
                    </a:lnTo>
                    <a:lnTo>
                      <a:pt x="213" y="143"/>
                    </a:lnTo>
                    <a:lnTo>
                      <a:pt x="204" y="128"/>
                    </a:lnTo>
                    <a:lnTo>
                      <a:pt x="194" y="111"/>
                    </a:lnTo>
                    <a:lnTo>
                      <a:pt x="185" y="99"/>
                    </a:lnTo>
                    <a:lnTo>
                      <a:pt x="175" y="82"/>
                    </a:lnTo>
                    <a:lnTo>
                      <a:pt x="162" y="70"/>
                    </a:lnTo>
                    <a:lnTo>
                      <a:pt x="153" y="57"/>
                    </a:lnTo>
                    <a:lnTo>
                      <a:pt x="144" y="47"/>
                    </a:lnTo>
                    <a:lnTo>
                      <a:pt x="134" y="38"/>
                    </a:lnTo>
                    <a:lnTo>
                      <a:pt x="128" y="32"/>
                    </a:lnTo>
                    <a:lnTo>
                      <a:pt x="121" y="28"/>
                    </a:lnTo>
                    <a:lnTo>
                      <a:pt x="112" y="20"/>
                    </a:lnTo>
                    <a:lnTo>
                      <a:pt x="103" y="13"/>
                    </a:lnTo>
                    <a:lnTo>
                      <a:pt x="96" y="6"/>
                    </a:lnTo>
                    <a:lnTo>
                      <a:pt x="89" y="3"/>
                    </a:lnTo>
                    <a:lnTo>
                      <a:pt x="83" y="3"/>
                    </a:lnTo>
                    <a:lnTo>
                      <a:pt x="74" y="0"/>
                    </a:lnTo>
                    <a:lnTo>
                      <a:pt x="67" y="0"/>
                    </a:lnTo>
                    <a:lnTo>
                      <a:pt x="58" y="0"/>
                    </a:lnTo>
                    <a:lnTo>
                      <a:pt x="45" y="0"/>
                    </a:lnTo>
                    <a:lnTo>
                      <a:pt x="35" y="0"/>
                    </a:lnTo>
                    <a:lnTo>
                      <a:pt x="23" y="0"/>
                    </a:lnTo>
                    <a:lnTo>
                      <a:pt x="13" y="0"/>
                    </a:lnTo>
                    <a:lnTo>
                      <a:pt x="7" y="3"/>
                    </a:lnTo>
                    <a:lnTo>
                      <a:pt x="3" y="6"/>
                    </a:lnTo>
                    <a:lnTo>
                      <a:pt x="0" y="13"/>
                    </a:lnTo>
                    <a:lnTo>
                      <a:pt x="0" y="20"/>
                    </a:lnTo>
                    <a:lnTo>
                      <a:pt x="0" y="25"/>
                    </a:lnTo>
                    <a:lnTo>
                      <a:pt x="0" y="35"/>
                    </a:lnTo>
                    <a:lnTo>
                      <a:pt x="3" y="42"/>
                    </a:lnTo>
                    <a:lnTo>
                      <a:pt x="7" y="51"/>
                    </a:lnTo>
                    <a:lnTo>
                      <a:pt x="13" y="57"/>
                    </a:lnTo>
                    <a:lnTo>
                      <a:pt x="29" y="74"/>
                    </a:lnTo>
                    <a:lnTo>
                      <a:pt x="51" y="96"/>
                    </a:lnTo>
                    <a:lnTo>
                      <a:pt x="80" y="121"/>
                    </a:lnTo>
                    <a:lnTo>
                      <a:pt x="105" y="153"/>
                    </a:lnTo>
                    <a:lnTo>
                      <a:pt x="128" y="182"/>
                    </a:lnTo>
                    <a:lnTo>
                      <a:pt x="147" y="209"/>
                    </a:lnTo>
                    <a:lnTo>
                      <a:pt x="157" y="236"/>
                    </a:lnTo>
                    <a:lnTo>
                      <a:pt x="150" y="251"/>
                    </a:lnTo>
                    <a:lnTo>
                      <a:pt x="131" y="261"/>
                    </a:lnTo>
                    <a:lnTo>
                      <a:pt x="4418" y="3935"/>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0" name="Freeform 34">
                <a:extLst>
                  <a:ext uri="{FF2B5EF4-FFF2-40B4-BE49-F238E27FC236}">
                    <a16:creationId xmlns:a16="http://schemas.microsoft.com/office/drawing/2014/main" id="{77739CF8-7223-4386-B2C8-C98FAC2FC955}"/>
                  </a:ext>
                </a:extLst>
              </p:cNvPr>
              <p:cNvSpPr>
                <a:spLocks/>
              </p:cNvSpPr>
              <p:nvPr/>
            </p:nvSpPr>
            <p:spPr bwMode="auto">
              <a:xfrm>
                <a:off x="1835" y="1339"/>
                <a:ext cx="1008" cy="1105"/>
              </a:xfrm>
              <a:custGeom>
                <a:avLst/>
                <a:gdLst>
                  <a:gd name="T0" fmla="*/ 217 w 4033"/>
                  <a:gd name="T1" fmla="*/ 257 h 4422"/>
                  <a:gd name="T2" fmla="*/ 236 w 4033"/>
                  <a:gd name="T3" fmla="*/ 267 h 4422"/>
                  <a:gd name="T4" fmla="*/ 236 w 4033"/>
                  <a:gd name="T5" fmla="*/ 264 h 4422"/>
                  <a:gd name="T6" fmla="*/ 236 w 4033"/>
                  <a:gd name="T7" fmla="*/ 264 h 4422"/>
                  <a:gd name="T8" fmla="*/ 240 w 4033"/>
                  <a:gd name="T9" fmla="*/ 271 h 4422"/>
                  <a:gd name="T10" fmla="*/ 251 w 4033"/>
                  <a:gd name="T11" fmla="*/ 273 h 4422"/>
                  <a:gd name="T12" fmla="*/ 249 w 4033"/>
                  <a:gd name="T13" fmla="*/ 270 h 4422"/>
                  <a:gd name="T14" fmla="*/ 248 w 4033"/>
                  <a:gd name="T15" fmla="*/ 268 h 4422"/>
                  <a:gd name="T16" fmla="*/ 250 w 4033"/>
                  <a:gd name="T17" fmla="*/ 269 h 4422"/>
                  <a:gd name="T18" fmla="*/ 251 w 4033"/>
                  <a:gd name="T19" fmla="*/ 269 h 4422"/>
                  <a:gd name="T20" fmla="*/ 241 w 4033"/>
                  <a:gd name="T21" fmla="*/ 254 h 4422"/>
                  <a:gd name="T22" fmla="*/ 230 w 4033"/>
                  <a:gd name="T23" fmla="*/ 245 h 4422"/>
                  <a:gd name="T24" fmla="*/ 225 w 4033"/>
                  <a:gd name="T25" fmla="*/ 238 h 4422"/>
                  <a:gd name="T26" fmla="*/ 217 w 4033"/>
                  <a:gd name="T27" fmla="*/ 229 h 4422"/>
                  <a:gd name="T28" fmla="*/ 204 w 4033"/>
                  <a:gd name="T29" fmla="*/ 222 h 4422"/>
                  <a:gd name="T30" fmla="*/ 199 w 4033"/>
                  <a:gd name="T31" fmla="*/ 213 h 4422"/>
                  <a:gd name="T32" fmla="*/ 193 w 4033"/>
                  <a:gd name="T33" fmla="*/ 207 h 4422"/>
                  <a:gd name="T34" fmla="*/ 189 w 4033"/>
                  <a:gd name="T35" fmla="*/ 202 h 4422"/>
                  <a:gd name="T36" fmla="*/ 184 w 4033"/>
                  <a:gd name="T37" fmla="*/ 198 h 4422"/>
                  <a:gd name="T38" fmla="*/ 180 w 4033"/>
                  <a:gd name="T39" fmla="*/ 192 h 4422"/>
                  <a:gd name="T40" fmla="*/ 172 w 4033"/>
                  <a:gd name="T41" fmla="*/ 183 h 4422"/>
                  <a:gd name="T42" fmla="*/ 164 w 4033"/>
                  <a:gd name="T43" fmla="*/ 174 h 4422"/>
                  <a:gd name="T44" fmla="*/ 155 w 4033"/>
                  <a:gd name="T45" fmla="*/ 162 h 4422"/>
                  <a:gd name="T46" fmla="*/ 144 w 4033"/>
                  <a:gd name="T47" fmla="*/ 150 h 4422"/>
                  <a:gd name="T48" fmla="*/ 132 w 4033"/>
                  <a:gd name="T49" fmla="*/ 142 h 4422"/>
                  <a:gd name="T50" fmla="*/ 126 w 4033"/>
                  <a:gd name="T51" fmla="*/ 138 h 4422"/>
                  <a:gd name="T52" fmla="*/ 123 w 4033"/>
                  <a:gd name="T53" fmla="*/ 131 h 4422"/>
                  <a:gd name="T54" fmla="*/ 121 w 4033"/>
                  <a:gd name="T55" fmla="*/ 123 h 4422"/>
                  <a:gd name="T56" fmla="*/ 105 w 4033"/>
                  <a:gd name="T57" fmla="*/ 105 h 4422"/>
                  <a:gd name="T58" fmla="*/ 88 w 4033"/>
                  <a:gd name="T59" fmla="*/ 85 h 4422"/>
                  <a:gd name="T60" fmla="*/ 71 w 4033"/>
                  <a:gd name="T61" fmla="*/ 64 h 4422"/>
                  <a:gd name="T62" fmla="*/ 58 w 4033"/>
                  <a:gd name="T63" fmla="*/ 50 h 4422"/>
                  <a:gd name="T64" fmla="*/ 45 w 4033"/>
                  <a:gd name="T65" fmla="*/ 37 h 4422"/>
                  <a:gd name="T66" fmla="*/ 37 w 4033"/>
                  <a:gd name="T67" fmla="*/ 30 h 4422"/>
                  <a:gd name="T68" fmla="*/ 36 w 4033"/>
                  <a:gd name="T69" fmla="*/ 27 h 4422"/>
                  <a:gd name="T70" fmla="*/ 35 w 4033"/>
                  <a:gd name="T71" fmla="*/ 22 h 4422"/>
                  <a:gd name="T72" fmla="*/ 31 w 4033"/>
                  <a:gd name="T73" fmla="*/ 16 h 4422"/>
                  <a:gd name="T74" fmla="*/ 27 w 4033"/>
                  <a:gd name="T75" fmla="*/ 12 h 4422"/>
                  <a:gd name="T76" fmla="*/ 22 w 4033"/>
                  <a:gd name="T77" fmla="*/ 7 h 4422"/>
                  <a:gd name="T78" fmla="*/ 17 w 4033"/>
                  <a:gd name="T79" fmla="*/ 4 h 4422"/>
                  <a:gd name="T80" fmla="*/ 16 w 4033"/>
                  <a:gd name="T81" fmla="*/ 5 h 4422"/>
                  <a:gd name="T82" fmla="*/ 18 w 4033"/>
                  <a:gd name="T83" fmla="*/ 8 h 4422"/>
                  <a:gd name="T84" fmla="*/ 20 w 4033"/>
                  <a:gd name="T85" fmla="*/ 11 h 4422"/>
                  <a:gd name="T86" fmla="*/ 19 w 4033"/>
                  <a:gd name="T87" fmla="*/ 13 h 4422"/>
                  <a:gd name="T88" fmla="*/ 15 w 4033"/>
                  <a:gd name="T89" fmla="*/ 11 h 4422"/>
                  <a:gd name="T90" fmla="*/ 12 w 4033"/>
                  <a:gd name="T91" fmla="*/ 6 h 4422"/>
                  <a:gd name="T92" fmla="*/ 10 w 4033"/>
                  <a:gd name="T93" fmla="*/ 3 h 4422"/>
                  <a:gd name="T94" fmla="*/ 8 w 4033"/>
                  <a:gd name="T95" fmla="*/ 1 h 4422"/>
                  <a:gd name="T96" fmla="*/ 5 w 4033"/>
                  <a:gd name="T97" fmla="*/ 0 h 4422"/>
                  <a:gd name="T98" fmla="*/ 0 w 4033"/>
                  <a:gd name="T99" fmla="*/ 0 h 4422"/>
                  <a:gd name="T100" fmla="*/ 1 w 4033"/>
                  <a:gd name="T101" fmla="*/ 3 h 4422"/>
                  <a:gd name="T102" fmla="*/ 4 w 4033"/>
                  <a:gd name="T103" fmla="*/ 7 h 4422"/>
                  <a:gd name="T104" fmla="*/ 96 w 4033"/>
                  <a:gd name="T105" fmla="*/ 118 h 4422"/>
                  <a:gd name="T106" fmla="*/ 214 w 4033"/>
                  <a:gd name="T107" fmla="*/ 257 h 44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033"/>
                  <a:gd name="T163" fmla="*/ 0 h 4422"/>
                  <a:gd name="T164" fmla="*/ 4033 w 4033"/>
                  <a:gd name="T165" fmla="*/ 4422 h 44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033" h="4422">
                    <a:moveTo>
                      <a:pt x="3423" y="4116"/>
                    </a:moveTo>
                    <a:lnTo>
                      <a:pt x="3420" y="4110"/>
                    </a:lnTo>
                    <a:lnTo>
                      <a:pt x="3427" y="4103"/>
                    </a:lnTo>
                    <a:lnTo>
                      <a:pt x="3435" y="4103"/>
                    </a:lnTo>
                    <a:lnTo>
                      <a:pt x="3452" y="4103"/>
                    </a:lnTo>
                    <a:lnTo>
                      <a:pt x="3471" y="4110"/>
                    </a:lnTo>
                    <a:lnTo>
                      <a:pt x="3490" y="4120"/>
                    </a:lnTo>
                    <a:lnTo>
                      <a:pt x="3513" y="4138"/>
                    </a:lnTo>
                    <a:lnTo>
                      <a:pt x="3535" y="4160"/>
                    </a:lnTo>
                    <a:lnTo>
                      <a:pt x="3553" y="4192"/>
                    </a:lnTo>
                    <a:lnTo>
                      <a:pt x="3572" y="4234"/>
                    </a:lnTo>
                    <a:lnTo>
                      <a:pt x="3776" y="4275"/>
                    </a:lnTo>
                    <a:lnTo>
                      <a:pt x="3779" y="4272"/>
                    </a:lnTo>
                    <a:lnTo>
                      <a:pt x="3783" y="4268"/>
                    </a:lnTo>
                    <a:lnTo>
                      <a:pt x="3783" y="4263"/>
                    </a:lnTo>
                    <a:lnTo>
                      <a:pt x="3779" y="4256"/>
                    </a:lnTo>
                    <a:lnTo>
                      <a:pt x="3776" y="4246"/>
                    </a:lnTo>
                    <a:lnTo>
                      <a:pt x="3773" y="4234"/>
                    </a:lnTo>
                    <a:lnTo>
                      <a:pt x="3766" y="4218"/>
                    </a:lnTo>
                    <a:lnTo>
                      <a:pt x="3763" y="4209"/>
                    </a:lnTo>
                    <a:lnTo>
                      <a:pt x="3760" y="4202"/>
                    </a:lnTo>
                    <a:lnTo>
                      <a:pt x="3763" y="4206"/>
                    </a:lnTo>
                    <a:lnTo>
                      <a:pt x="3770" y="4211"/>
                    </a:lnTo>
                    <a:lnTo>
                      <a:pt x="3776" y="4224"/>
                    </a:lnTo>
                    <a:lnTo>
                      <a:pt x="3785" y="4238"/>
                    </a:lnTo>
                    <a:lnTo>
                      <a:pt x="3795" y="4253"/>
                    </a:lnTo>
                    <a:lnTo>
                      <a:pt x="3805" y="4272"/>
                    </a:lnTo>
                    <a:lnTo>
                      <a:pt x="3814" y="4288"/>
                    </a:lnTo>
                    <a:lnTo>
                      <a:pt x="3820" y="4300"/>
                    </a:lnTo>
                    <a:lnTo>
                      <a:pt x="3842" y="4342"/>
                    </a:lnTo>
                    <a:lnTo>
                      <a:pt x="4030" y="4422"/>
                    </a:lnTo>
                    <a:lnTo>
                      <a:pt x="4033" y="4412"/>
                    </a:lnTo>
                    <a:lnTo>
                      <a:pt x="4030" y="4402"/>
                    </a:lnTo>
                    <a:lnTo>
                      <a:pt x="4028" y="4393"/>
                    </a:lnTo>
                    <a:lnTo>
                      <a:pt x="4024" y="4383"/>
                    </a:lnTo>
                    <a:lnTo>
                      <a:pt x="4018" y="4371"/>
                    </a:lnTo>
                    <a:lnTo>
                      <a:pt x="4011" y="4361"/>
                    </a:lnTo>
                    <a:lnTo>
                      <a:pt x="4008" y="4351"/>
                    </a:lnTo>
                    <a:lnTo>
                      <a:pt x="4002" y="4342"/>
                    </a:lnTo>
                    <a:lnTo>
                      <a:pt x="3996" y="4332"/>
                    </a:lnTo>
                    <a:lnTo>
                      <a:pt x="3992" y="4326"/>
                    </a:lnTo>
                    <a:lnTo>
                      <a:pt x="3989" y="4319"/>
                    </a:lnTo>
                    <a:lnTo>
                      <a:pt x="3982" y="4314"/>
                    </a:lnTo>
                    <a:lnTo>
                      <a:pt x="3979" y="4307"/>
                    </a:lnTo>
                    <a:lnTo>
                      <a:pt x="3974" y="4304"/>
                    </a:lnTo>
                    <a:lnTo>
                      <a:pt x="3970" y="4297"/>
                    </a:lnTo>
                    <a:lnTo>
                      <a:pt x="3967" y="4294"/>
                    </a:lnTo>
                    <a:lnTo>
                      <a:pt x="3964" y="4292"/>
                    </a:lnTo>
                    <a:lnTo>
                      <a:pt x="3964" y="4288"/>
                    </a:lnTo>
                    <a:lnTo>
                      <a:pt x="3967" y="4288"/>
                    </a:lnTo>
                    <a:lnTo>
                      <a:pt x="3970" y="4288"/>
                    </a:lnTo>
                    <a:lnTo>
                      <a:pt x="3982" y="4294"/>
                    </a:lnTo>
                    <a:lnTo>
                      <a:pt x="3992" y="4300"/>
                    </a:lnTo>
                    <a:lnTo>
                      <a:pt x="4002" y="4304"/>
                    </a:lnTo>
                    <a:lnTo>
                      <a:pt x="4008" y="4307"/>
                    </a:lnTo>
                    <a:lnTo>
                      <a:pt x="4011" y="4310"/>
                    </a:lnTo>
                    <a:lnTo>
                      <a:pt x="4014" y="4314"/>
                    </a:lnTo>
                    <a:lnTo>
                      <a:pt x="4018" y="4314"/>
                    </a:lnTo>
                    <a:lnTo>
                      <a:pt x="4021" y="4317"/>
                    </a:lnTo>
                    <a:lnTo>
                      <a:pt x="4018" y="4307"/>
                    </a:lnTo>
                    <a:lnTo>
                      <a:pt x="4004" y="4285"/>
                    </a:lnTo>
                    <a:lnTo>
                      <a:pt x="3982" y="4253"/>
                    </a:lnTo>
                    <a:lnTo>
                      <a:pt x="3957" y="4211"/>
                    </a:lnTo>
                    <a:lnTo>
                      <a:pt x="3925" y="4167"/>
                    </a:lnTo>
                    <a:lnTo>
                      <a:pt x="3891" y="4120"/>
                    </a:lnTo>
                    <a:lnTo>
                      <a:pt x="3856" y="4075"/>
                    </a:lnTo>
                    <a:lnTo>
                      <a:pt x="3820" y="4037"/>
                    </a:lnTo>
                    <a:lnTo>
                      <a:pt x="3785" y="4008"/>
                    </a:lnTo>
                    <a:lnTo>
                      <a:pt x="3754" y="3993"/>
                    </a:lnTo>
                    <a:lnTo>
                      <a:pt x="3734" y="3970"/>
                    </a:lnTo>
                    <a:lnTo>
                      <a:pt x="3712" y="3944"/>
                    </a:lnTo>
                    <a:lnTo>
                      <a:pt x="3690" y="3919"/>
                    </a:lnTo>
                    <a:lnTo>
                      <a:pt x="3671" y="3893"/>
                    </a:lnTo>
                    <a:lnTo>
                      <a:pt x="3652" y="3871"/>
                    </a:lnTo>
                    <a:lnTo>
                      <a:pt x="3633" y="3849"/>
                    </a:lnTo>
                    <a:lnTo>
                      <a:pt x="3617" y="3831"/>
                    </a:lnTo>
                    <a:lnTo>
                      <a:pt x="3607" y="3814"/>
                    </a:lnTo>
                    <a:lnTo>
                      <a:pt x="3598" y="3805"/>
                    </a:lnTo>
                    <a:lnTo>
                      <a:pt x="3595" y="3802"/>
                    </a:lnTo>
                    <a:lnTo>
                      <a:pt x="3585" y="3779"/>
                    </a:lnTo>
                    <a:lnTo>
                      <a:pt x="3567" y="3753"/>
                    </a:lnTo>
                    <a:lnTo>
                      <a:pt x="3541" y="3728"/>
                    </a:lnTo>
                    <a:lnTo>
                      <a:pt x="3506" y="3703"/>
                    </a:lnTo>
                    <a:lnTo>
                      <a:pt x="3471" y="3674"/>
                    </a:lnTo>
                    <a:lnTo>
                      <a:pt x="3433" y="3649"/>
                    </a:lnTo>
                    <a:lnTo>
                      <a:pt x="3391" y="3623"/>
                    </a:lnTo>
                    <a:lnTo>
                      <a:pt x="3353" y="3605"/>
                    </a:lnTo>
                    <a:lnTo>
                      <a:pt x="3319" y="3586"/>
                    </a:lnTo>
                    <a:lnTo>
                      <a:pt x="3287" y="3569"/>
                    </a:lnTo>
                    <a:lnTo>
                      <a:pt x="3268" y="3551"/>
                    </a:lnTo>
                    <a:lnTo>
                      <a:pt x="3251" y="3529"/>
                    </a:lnTo>
                    <a:lnTo>
                      <a:pt x="3236" y="3506"/>
                    </a:lnTo>
                    <a:lnTo>
                      <a:pt x="3223" y="3483"/>
                    </a:lnTo>
                    <a:lnTo>
                      <a:pt x="3211" y="3461"/>
                    </a:lnTo>
                    <a:lnTo>
                      <a:pt x="3197" y="3439"/>
                    </a:lnTo>
                    <a:lnTo>
                      <a:pt x="3182" y="3417"/>
                    </a:lnTo>
                    <a:lnTo>
                      <a:pt x="3169" y="3398"/>
                    </a:lnTo>
                    <a:lnTo>
                      <a:pt x="3153" y="3375"/>
                    </a:lnTo>
                    <a:lnTo>
                      <a:pt x="3137" y="3356"/>
                    </a:lnTo>
                    <a:lnTo>
                      <a:pt x="3118" y="3341"/>
                    </a:lnTo>
                    <a:lnTo>
                      <a:pt x="3106" y="3325"/>
                    </a:lnTo>
                    <a:lnTo>
                      <a:pt x="3093" y="3309"/>
                    </a:lnTo>
                    <a:lnTo>
                      <a:pt x="3080" y="3296"/>
                    </a:lnTo>
                    <a:lnTo>
                      <a:pt x="3071" y="3284"/>
                    </a:lnTo>
                    <a:lnTo>
                      <a:pt x="3061" y="3274"/>
                    </a:lnTo>
                    <a:lnTo>
                      <a:pt x="3052" y="3262"/>
                    </a:lnTo>
                    <a:lnTo>
                      <a:pt x="3042" y="3252"/>
                    </a:lnTo>
                    <a:lnTo>
                      <a:pt x="3032" y="3239"/>
                    </a:lnTo>
                    <a:lnTo>
                      <a:pt x="3020" y="3230"/>
                    </a:lnTo>
                    <a:lnTo>
                      <a:pt x="3003" y="3216"/>
                    </a:lnTo>
                    <a:lnTo>
                      <a:pt x="2991" y="3204"/>
                    </a:lnTo>
                    <a:lnTo>
                      <a:pt x="2978" y="3194"/>
                    </a:lnTo>
                    <a:lnTo>
                      <a:pt x="2966" y="3181"/>
                    </a:lnTo>
                    <a:lnTo>
                      <a:pt x="2953" y="3169"/>
                    </a:lnTo>
                    <a:lnTo>
                      <a:pt x="2940" y="3154"/>
                    </a:lnTo>
                    <a:lnTo>
                      <a:pt x="2927" y="3140"/>
                    </a:lnTo>
                    <a:lnTo>
                      <a:pt x="2915" y="3125"/>
                    </a:lnTo>
                    <a:lnTo>
                      <a:pt x="2902" y="3112"/>
                    </a:lnTo>
                    <a:lnTo>
                      <a:pt x="2890" y="3093"/>
                    </a:lnTo>
                    <a:lnTo>
                      <a:pt x="2877" y="3076"/>
                    </a:lnTo>
                    <a:lnTo>
                      <a:pt x="2861" y="3054"/>
                    </a:lnTo>
                    <a:lnTo>
                      <a:pt x="2841" y="3032"/>
                    </a:lnTo>
                    <a:lnTo>
                      <a:pt x="2823" y="3007"/>
                    </a:lnTo>
                    <a:lnTo>
                      <a:pt x="2804" y="2982"/>
                    </a:lnTo>
                    <a:lnTo>
                      <a:pt x="2782" y="2956"/>
                    </a:lnTo>
                    <a:lnTo>
                      <a:pt x="2759" y="2931"/>
                    </a:lnTo>
                    <a:lnTo>
                      <a:pt x="2740" y="2906"/>
                    </a:lnTo>
                    <a:lnTo>
                      <a:pt x="2718" y="2883"/>
                    </a:lnTo>
                    <a:lnTo>
                      <a:pt x="2699" y="2864"/>
                    </a:lnTo>
                    <a:lnTo>
                      <a:pt x="2679" y="2845"/>
                    </a:lnTo>
                    <a:lnTo>
                      <a:pt x="2657" y="2820"/>
                    </a:lnTo>
                    <a:lnTo>
                      <a:pt x="2632" y="2791"/>
                    </a:lnTo>
                    <a:lnTo>
                      <a:pt x="2606" y="2759"/>
                    </a:lnTo>
                    <a:lnTo>
                      <a:pt x="2581" y="2727"/>
                    </a:lnTo>
                    <a:lnTo>
                      <a:pt x="2552" y="2695"/>
                    </a:lnTo>
                    <a:lnTo>
                      <a:pt x="2527" y="2664"/>
                    </a:lnTo>
                    <a:lnTo>
                      <a:pt x="2498" y="2632"/>
                    </a:lnTo>
                    <a:lnTo>
                      <a:pt x="2476" y="2603"/>
                    </a:lnTo>
                    <a:lnTo>
                      <a:pt x="2451" y="2578"/>
                    </a:lnTo>
                    <a:lnTo>
                      <a:pt x="2429" y="2553"/>
                    </a:lnTo>
                    <a:lnTo>
                      <a:pt x="2400" y="2521"/>
                    </a:lnTo>
                    <a:lnTo>
                      <a:pt x="2372" y="2482"/>
                    </a:lnTo>
                    <a:lnTo>
                      <a:pt x="2340" y="2445"/>
                    </a:lnTo>
                    <a:lnTo>
                      <a:pt x="2308" y="2409"/>
                    </a:lnTo>
                    <a:lnTo>
                      <a:pt x="2272" y="2374"/>
                    </a:lnTo>
                    <a:lnTo>
                      <a:pt x="2241" y="2342"/>
                    </a:lnTo>
                    <a:lnTo>
                      <a:pt x="2210" y="2317"/>
                    </a:lnTo>
                    <a:lnTo>
                      <a:pt x="2178" y="2301"/>
                    </a:lnTo>
                    <a:lnTo>
                      <a:pt x="2149" y="2291"/>
                    </a:lnTo>
                    <a:lnTo>
                      <a:pt x="2120" y="2283"/>
                    </a:lnTo>
                    <a:lnTo>
                      <a:pt x="2095" y="2273"/>
                    </a:lnTo>
                    <a:lnTo>
                      <a:pt x="2073" y="2260"/>
                    </a:lnTo>
                    <a:lnTo>
                      <a:pt x="2056" y="2247"/>
                    </a:lnTo>
                    <a:lnTo>
                      <a:pt x="2041" y="2234"/>
                    </a:lnTo>
                    <a:lnTo>
                      <a:pt x="2031" y="2219"/>
                    </a:lnTo>
                    <a:lnTo>
                      <a:pt x="2022" y="2206"/>
                    </a:lnTo>
                    <a:lnTo>
                      <a:pt x="2012" y="2190"/>
                    </a:lnTo>
                    <a:lnTo>
                      <a:pt x="2006" y="2178"/>
                    </a:lnTo>
                    <a:lnTo>
                      <a:pt x="1999" y="2165"/>
                    </a:lnTo>
                    <a:lnTo>
                      <a:pt x="1990" y="2146"/>
                    </a:lnTo>
                    <a:lnTo>
                      <a:pt x="1984" y="2124"/>
                    </a:lnTo>
                    <a:lnTo>
                      <a:pt x="1977" y="2101"/>
                    </a:lnTo>
                    <a:lnTo>
                      <a:pt x="1974" y="2079"/>
                    </a:lnTo>
                    <a:lnTo>
                      <a:pt x="1968" y="2056"/>
                    </a:lnTo>
                    <a:lnTo>
                      <a:pt x="1961" y="2034"/>
                    </a:lnTo>
                    <a:lnTo>
                      <a:pt x="1955" y="2009"/>
                    </a:lnTo>
                    <a:lnTo>
                      <a:pt x="1945" y="1987"/>
                    </a:lnTo>
                    <a:lnTo>
                      <a:pt x="1933" y="1964"/>
                    </a:lnTo>
                    <a:lnTo>
                      <a:pt x="1914" y="1945"/>
                    </a:lnTo>
                    <a:lnTo>
                      <a:pt x="1885" y="1910"/>
                    </a:lnTo>
                    <a:lnTo>
                      <a:pt x="1843" y="1866"/>
                    </a:lnTo>
                    <a:lnTo>
                      <a:pt x="1793" y="1812"/>
                    </a:lnTo>
                    <a:lnTo>
                      <a:pt x="1739" y="1751"/>
                    </a:lnTo>
                    <a:lnTo>
                      <a:pt x="1681" y="1688"/>
                    </a:lnTo>
                    <a:lnTo>
                      <a:pt x="1624" y="1621"/>
                    </a:lnTo>
                    <a:lnTo>
                      <a:pt x="1567" y="1560"/>
                    </a:lnTo>
                    <a:lnTo>
                      <a:pt x="1516" y="1503"/>
                    </a:lnTo>
                    <a:lnTo>
                      <a:pt x="1472" y="1452"/>
                    </a:lnTo>
                    <a:lnTo>
                      <a:pt x="1437" y="1411"/>
                    </a:lnTo>
                    <a:lnTo>
                      <a:pt x="1405" y="1370"/>
                    </a:lnTo>
                    <a:lnTo>
                      <a:pt x="1364" y="1322"/>
                    </a:lnTo>
                    <a:lnTo>
                      <a:pt x="1322" y="1265"/>
                    </a:lnTo>
                    <a:lnTo>
                      <a:pt x="1275" y="1204"/>
                    </a:lnTo>
                    <a:lnTo>
                      <a:pt x="1230" y="1145"/>
                    </a:lnTo>
                    <a:lnTo>
                      <a:pt x="1183" y="1084"/>
                    </a:lnTo>
                    <a:lnTo>
                      <a:pt x="1138" y="1030"/>
                    </a:lnTo>
                    <a:lnTo>
                      <a:pt x="1097" y="979"/>
                    </a:lnTo>
                    <a:lnTo>
                      <a:pt x="1062" y="941"/>
                    </a:lnTo>
                    <a:lnTo>
                      <a:pt x="1033" y="912"/>
                    </a:lnTo>
                    <a:lnTo>
                      <a:pt x="1001" y="878"/>
                    </a:lnTo>
                    <a:lnTo>
                      <a:pt x="967" y="839"/>
                    </a:lnTo>
                    <a:lnTo>
                      <a:pt x="935" y="801"/>
                    </a:lnTo>
                    <a:lnTo>
                      <a:pt x="903" y="763"/>
                    </a:lnTo>
                    <a:lnTo>
                      <a:pt x="868" y="725"/>
                    </a:lnTo>
                    <a:lnTo>
                      <a:pt x="836" y="687"/>
                    </a:lnTo>
                    <a:lnTo>
                      <a:pt x="802" y="652"/>
                    </a:lnTo>
                    <a:lnTo>
                      <a:pt x="766" y="616"/>
                    </a:lnTo>
                    <a:lnTo>
                      <a:pt x="728" y="588"/>
                    </a:lnTo>
                    <a:lnTo>
                      <a:pt x="694" y="559"/>
                    </a:lnTo>
                    <a:lnTo>
                      <a:pt x="665" y="540"/>
                    </a:lnTo>
                    <a:lnTo>
                      <a:pt x="643" y="525"/>
                    </a:lnTo>
                    <a:lnTo>
                      <a:pt x="623" y="505"/>
                    </a:lnTo>
                    <a:lnTo>
                      <a:pt x="608" y="493"/>
                    </a:lnTo>
                    <a:lnTo>
                      <a:pt x="598" y="480"/>
                    </a:lnTo>
                    <a:lnTo>
                      <a:pt x="591" y="468"/>
                    </a:lnTo>
                    <a:lnTo>
                      <a:pt x="586" y="461"/>
                    </a:lnTo>
                    <a:lnTo>
                      <a:pt x="582" y="454"/>
                    </a:lnTo>
                    <a:lnTo>
                      <a:pt x="579" y="448"/>
                    </a:lnTo>
                    <a:lnTo>
                      <a:pt x="579" y="446"/>
                    </a:lnTo>
                    <a:lnTo>
                      <a:pt x="579" y="439"/>
                    </a:lnTo>
                    <a:lnTo>
                      <a:pt x="582" y="429"/>
                    </a:lnTo>
                    <a:lnTo>
                      <a:pt x="582" y="417"/>
                    </a:lnTo>
                    <a:lnTo>
                      <a:pt x="579" y="404"/>
                    </a:lnTo>
                    <a:lnTo>
                      <a:pt x="579" y="385"/>
                    </a:lnTo>
                    <a:lnTo>
                      <a:pt x="576" y="368"/>
                    </a:lnTo>
                    <a:lnTo>
                      <a:pt x="569" y="353"/>
                    </a:lnTo>
                    <a:lnTo>
                      <a:pt x="563" y="334"/>
                    </a:lnTo>
                    <a:lnTo>
                      <a:pt x="550" y="318"/>
                    </a:lnTo>
                    <a:lnTo>
                      <a:pt x="537" y="302"/>
                    </a:lnTo>
                    <a:lnTo>
                      <a:pt x="525" y="286"/>
                    </a:lnTo>
                    <a:lnTo>
                      <a:pt x="509" y="270"/>
                    </a:lnTo>
                    <a:lnTo>
                      <a:pt x="496" y="255"/>
                    </a:lnTo>
                    <a:lnTo>
                      <a:pt x="481" y="238"/>
                    </a:lnTo>
                    <a:lnTo>
                      <a:pt x="468" y="223"/>
                    </a:lnTo>
                    <a:lnTo>
                      <a:pt x="458" y="213"/>
                    </a:lnTo>
                    <a:lnTo>
                      <a:pt x="449" y="203"/>
                    </a:lnTo>
                    <a:lnTo>
                      <a:pt x="442" y="197"/>
                    </a:lnTo>
                    <a:lnTo>
                      <a:pt x="442" y="194"/>
                    </a:lnTo>
                    <a:lnTo>
                      <a:pt x="432" y="184"/>
                    </a:lnTo>
                    <a:lnTo>
                      <a:pt x="423" y="172"/>
                    </a:lnTo>
                    <a:lnTo>
                      <a:pt x="410" y="159"/>
                    </a:lnTo>
                    <a:lnTo>
                      <a:pt x="395" y="143"/>
                    </a:lnTo>
                    <a:lnTo>
                      <a:pt x="378" y="127"/>
                    </a:lnTo>
                    <a:lnTo>
                      <a:pt x="360" y="111"/>
                    </a:lnTo>
                    <a:lnTo>
                      <a:pt x="344" y="95"/>
                    </a:lnTo>
                    <a:lnTo>
                      <a:pt x="324" y="83"/>
                    </a:lnTo>
                    <a:lnTo>
                      <a:pt x="305" y="73"/>
                    </a:lnTo>
                    <a:lnTo>
                      <a:pt x="290" y="66"/>
                    </a:lnTo>
                    <a:lnTo>
                      <a:pt x="280" y="64"/>
                    </a:lnTo>
                    <a:lnTo>
                      <a:pt x="270" y="64"/>
                    </a:lnTo>
                    <a:lnTo>
                      <a:pt x="265" y="61"/>
                    </a:lnTo>
                    <a:lnTo>
                      <a:pt x="258" y="64"/>
                    </a:lnTo>
                    <a:lnTo>
                      <a:pt x="255" y="66"/>
                    </a:lnTo>
                    <a:lnTo>
                      <a:pt x="255" y="70"/>
                    </a:lnTo>
                    <a:lnTo>
                      <a:pt x="258" y="73"/>
                    </a:lnTo>
                    <a:lnTo>
                      <a:pt x="258" y="79"/>
                    </a:lnTo>
                    <a:lnTo>
                      <a:pt x="267" y="93"/>
                    </a:lnTo>
                    <a:lnTo>
                      <a:pt x="274" y="102"/>
                    </a:lnTo>
                    <a:lnTo>
                      <a:pt x="280" y="111"/>
                    </a:lnTo>
                    <a:lnTo>
                      <a:pt x="283" y="118"/>
                    </a:lnTo>
                    <a:lnTo>
                      <a:pt x="287" y="120"/>
                    </a:lnTo>
                    <a:lnTo>
                      <a:pt x="290" y="124"/>
                    </a:lnTo>
                    <a:lnTo>
                      <a:pt x="292" y="127"/>
                    </a:lnTo>
                    <a:lnTo>
                      <a:pt x="292" y="130"/>
                    </a:lnTo>
                    <a:lnTo>
                      <a:pt x="302" y="143"/>
                    </a:lnTo>
                    <a:lnTo>
                      <a:pt x="312" y="156"/>
                    </a:lnTo>
                    <a:lnTo>
                      <a:pt x="315" y="165"/>
                    </a:lnTo>
                    <a:lnTo>
                      <a:pt x="321" y="174"/>
                    </a:lnTo>
                    <a:lnTo>
                      <a:pt x="321" y="184"/>
                    </a:lnTo>
                    <a:lnTo>
                      <a:pt x="321" y="191"/>
                    </a:lnTo>
                    <a:lnTo>
                      <a:pt x="321" y="197"/>
                    </a:lnTo>
                    <a:lnTo>
                      <a:pt x="319" y="203"/>
                    </a:lnTo>
                    <a:lnTo>
                      <a:pt x="315" y="206"/>
                    </a:lnTo>
                    <a:lnTo>
                      <a:pt x="309" y="210"/>
                    </a:lnTo>
                    <a:lnTo>
                      <a:pt x="292" y="213"/>
                    </a:lnTo>
                    <a:lnTo>
                      <a:pt x="280" y="213"/>
                    </a:lnTo>
                    <a:lnTo>
                      <a:pt x="267" y="210"/>
                    </a:lnTo>
                    <a:lnTo>
                      <a:pt x="258" y="201"/>
                    </a:lnTo>
                    <a:lnTo>
                      <a:pt x="248" y="191"/>
                    </a:lnTo>
                    <a:lnTo>
                      <a:pt x="238" y="178"/>
                    </a:lnTo>
                    <a:lnTo>
                      <a:pt x="229" y="165"/>
                    </a:lnTo>
                    <a:lnTo>
                      <a:pt x="220" y="149"/>
                    </a:lnTo>
                    <a:lnTo>
                      <a:pt x="211" y="134"/>
                    </a:lnTo>
                    <a:lnTo>
                      <a:pt x="201" y="120"/>
                    </a:lnTo>
                    <a:lnTo>
                      <a:pt x="197" y="111"/>
                    </a:lnTo>
                    <a:lnTo>
                      <a:pt x="191" y="105"/>
                    </a:lnTo>
                    <a:lnTo>
                      <a:pt x="188" y="98"/>
                    </a:lnTo>
                    <a:lnTo>
                      <a:pt x="182" y="89"/>
                    </a:lnTo>
                    <a:lnTo>
                      <a:pt x="175" y="83"/>
                    </a:lnTo>
                    <a:lnTo>
                      <a:pt x="172" y="73"/>
                    </a:lnTo>
                    <a:lnTo>
                      <a:pt x="165" y="64"/>
                    </a:lnTo>
                    <a:lnTo>
                      <a:pt x="159" y="57"/>
                    </a:lnTo>
                    <a:lnTo>
                      <a:pt x="157" y="51"/>
                    </a:lnTo>
                    <a:lnTo>
                      <a:pt x="153" y="41"/>
                    </a:lnTo>
                    <a:lnTo>
                      <a:pt x="150" y="35"/>
                    </a:lnTo>
                    <a:lnTo>
                      <a:pt x="143" y="32"/>
                    </a:lnTo>
                    <a:lnTo>
                      <a:pt x="140" y="25"/>
                    </a:lnTo>
                    <a:lnTo>
                      <a:pt x="134" y="19"/>
                    </a:lnTo>
                    <a:lnTo>
                      <a:pt x="128" y="16"/>
                    </a:lnTo>
                    <a:lnTo>
                      <a:pt x="121" y="12"/>
                    </a:lnTo>
                    <a:lnTo>
                      <a:pt x="115" y="7"/>
                    </a:lnTo>
                    <a:lnTo>
                      <a:pt x="103" y="7"/>
                    </a:lnTo>
                    <a:lnTo>
                      <a:pt x="93" y="3"/>
                    </a:lnTo>
                    <a:lnTo>
                      <a:pt x="76" y="0"/>
                    </a:lnTo>
                    <a:lnTo>
                      <a:pt x="57" y="0"/>
                    </a:lnTo>
                    <a:lnTo>
                      <a:pt x="45" y="0"/>
                    </a:lnTo>
                    <a:lnTo>
                      <a:pt x="32" y="0"/>
                    </a:lnTo>
                    <a:lnTo>
                      <a:pt x="22" y="3"/>
                    </a:lnTo>
                    <a:lnTo>
                      <a:pt x="13" y="7"/>
                    </a:lnTo>
                    <a:lnTo>
                      <a:pt x="10" y="10"/>
                    </a:lnTo>
                    <a:lnTo>
                      <a:pt x="3" y="12"/>
                    </a:lnTo>
                    <a:lnTo>
                      <a:pt x="3" y="16"/>
                    </a:lnTo>
                    <a:lnTo>
                      <a:pt x="0" y="22"/>
                    </a:lnTo>
                    <a:lnTo>
                      <a:pt x="0" y="29"/>
                    </a:lnTo>
                    <a:lnTo>
                      <a:pt x="10" y="41"/>
                    </a:lnTo>
                    <a:lnTo>
                      <a:pt x="17" y="51"/>
                    </a:lnTo>
                    <a:lnTo>
                      <a:pt x="25" y="64"/>
                    </a:lnTo>
                    <a:lnTo>
                      <a:pt x="32" y="76"/>
                    </a:lnTo>
                    <a:lnTo>
                      <a:pt x="42" y="86"/>
                    </a:lnTo>
                    <a:lnTo>
                      <a:pt x="51" y="95"/>
                    </a:lnTo>
                    <a:lnTo>
                      <a:pt x="57" y="105"/>
                    </a:lnTo>
                    <a:lnTo>
                      <a:pt x="64" y="115"/>
                    </a:lnTo>
                    <a:lnTo>
                      <a:pt x="71" y="124"/>
                    </a:lnTo>
                    <a:lnTo>
                      <a:pt x="76" y="130"/>
                    </a:lnTo>
                    <a:lnTo>
                      <a:pt x="331" y="442"/>
                    </a:lnTo>
                    <a:lnTo>
                      <a:pt x="677" y="858"/>
                    </a:lnTo>
                    <a:lnTo>
                      <a:pt x="1087" y="1351"/>
                    </a:lnTo>
                    <a:lnTo>
                      <a:pt x="1538" y="1884"/>
                    </a:lnTo>
                    <a:lnTo>
                      <a:pt x="1997" y="2428"/>
                    </a:lnTo>
                    <a:lnTo>
                      <a:pt x="2431" y="2946"/>
                    </a:lnTo>
                    <a:lnTo>
                      <a:pt x="2823" y="3407"/>
                    </a:lnTo>
                    <a:lnTo>
                      <a:pt x="3137" y="3779"/>
                    </a:lnTo>
                    <a:lnTo>
                      <a:pt x="3347" y="4024"/>
                    </a:lnTo>
                    <a:lnTo>
                      <a:pt x="3423" y="4116"/>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1" name="Freeform 35">
                <a:extLst>
                  <a:ext uri="{FF2B5EF4-FFF2-40B4-BE49-F238E27FC236}">
                    <a16:creationId xmlns:a16="http://schemas.microsoft.com/office/drawing/2014/main" id="{93BE9564-770D-4C3F-B0E3-A3516455954A}"/>
                  </a:ext>
                </a:extLst>
              </p:cNvPr>
              <p:cNvSpPr>
                <a:spLocks/>
              </p:cNvSpPr>
              <p:nvPr/>
            </p:nvSpPr>
            <p:spPr bwMode="auto">
              <a:xfrm>
                <a:off x="1933" y="1292"/>
                <a:ext cx="1017" cy="1155"/>
              </a:xfrm>
              <a:custGeom>
                <a:avLst/>
                <a:gdLst>
                  <a:gd name="T0" fmla="*/ 240 w 4065"/>
                  <a:gd name="T1" fmla="*/ 257 h 4621"/>
                  <a:gd name="T2" fmla="*/ 244 w 4065"/>
                  <a:gd name="T3" fmla="*/ 261 h 4621"/>
                  <a:gd name="T4" fmla="*/ 248 w 4065"/>
                  <a:gd name="T5" fmla="*/ 263 h 4621"/>
                  <a:gd name="T6" fmla="*/ 248 w 4065"/>
                  <a:gd name="T7" fmla="*/ 274 h 4621"/>
                  <a:gd name="T8" fmla="*/ 245 w 4065"/>
                  <a:gd name="T9" fmla="*/ 272 h 4621"/>
                  <a:gd name="T10" fmla="*/ 242 w 4065"/>
                  <a:gd name="T11" fmla="*/ 269 h 4621"/>
                  <a:gd name="T12" fmla="*/ 239 w 4065"/>
                  <a:gd name="T13" fmla="*/ 268 h 4621"/>
                  <a:gd name="T14" fmla="*/ 239 w 4065"/>
                  <a:gd name="T15" fmla="*/ 273 h 4621"/>
                  <a:gd name="T16" fmla="*/ 244 w 4065"/>
                  <a:gd name="T17" fmla="*/ 278 h 4621"/>
                  <a:gd name="T18" fmla="*/ 251 w 4065"/>
                  <a:gd name="T19" fmla="*/ 283 h 4621"/>
                  <a:gd name="T20" fmla="*/ 249 w 4065"/>
                  <a:gd name="T21" fmla="*/ 289 h 4621"/>
                  <a:gd name="T22" fmla="*/ 244 w 4065"/>
                  <a:gd name="T23" fmla="*/ 286 h 4621"/>
                  <a:gd name="T24" fmla="*/ 239 w 4065"/>
                  <a:gd name="T25" fmla="*/ 281 h 4621"/>
                  <a:gd name="T26" fmla="*/ 233 w 4065"/>
                  <a:gd name="T27" fmla="*/ 274 h 4621"/>
                  <a:gd name="T28" fmla="*/ 225 w 4065"/>
                  <a:gd name="T29" fmla="*/ 264 h 4621"/>
                  <a:gd name="T30" fmla="*/ 212 w 4065"/>
                  <a:gd name="T31" fmla="*/ 248 h 4621"/>
                  <a:gd name="T32" fmla="*/ 198 w 4065"/>
                  <a:gd name="T33" fmla="*/ 232 h 4621"/>
                  <a:gd name="T34" fmla="*/ 189 w 4065"/>
                  <a:gd name="T35" fmla="*/ 221 h 4621"/>
                  <a:gd name="T36" fmla="*/ 182 w 4065"/>
                  <a:gd name="T37" fmla="*/ 214 h 4621"/>
                  <a:gd name="T38" fmla="*/ 175 w 4065"/>
                  <a:gd name="T39" fmla="*/ 206 h 4621"/>
                  <a:gd name="T40" fmla="*/ 168 w 4065"/>
                  <a:gd name="T41" fmla="*/ 199 h 4621"/>
                  <a:gd name="T42" fmla="*/ 160 w 4065"/>
                  <a:gd name="T43" fmla="*/ 188 h 4621"/>
                  <a:gd name="T44" fmla="*/ 152 w 4065"/>
                  <a:gd name="T45" fmla="*/ 180 h 4621"/>
                  <a:gd name="T46" fmla="*/ 144 w 4065"/>
                  <a:gd name="T47" fmla="*/ 171 h 4621"/>
                  <a:gd name="T48" fmla="*/ 136 w 4065"/>
                  <a:gd name="T49" fmla="*/ 163 h 4621"/>
                  <a:gd name="T50" fmla="*/ 133 w 4065"/>
                  <a:gd name="T51" fmla="*/ 160 h 4621"/>
                  <a:gd name="T52" fmla="*/ 129 w 4065"/>
                  <a:gd name="T53" fmla="*/ 156 h 4621"/>
                  <a:gd name="T54" fmla="*/ 121 w 4065"/>
                  <a:gd name="T55" fmla="*/ 149 h 4621"/>
                  <a:gd name="T56" fmla="*/ 112 w 4065"/>
                  <a:gd name="T57" fmla="*/ 139 h 4621"/>
                  <a:gd name="T58" fmla="*/ 101 w 4065"/>
                  <a:gd name="T59" fmla="*/ 126 h 4621"/>
                  <a:gd name="T60" fmla="*/ 88 w 4065"/>
                  <a:gd name="T61" fmla="*/ 111 h 4621"/>
                  <a:gd name="T62" fmla="*/ 72 w 4065"/>
                  <a:gd name="T63" fmla="*/ 93 h 4621"/>
                  <a:gd name="T64" fmla="*/ 53 w 4065"/>
                  <a:gd name="T65" fmla="*/ 69 h 4621"/>
                  <a:gd name="T66" fmla="*/ 37 w 4065"/>
                  <a:gd name="T67" fmla="*/ 49 h 4621"/>
                  <a:gd name="T68" fmla="*/ 19 w 4065"/>
                  <a:gd name="T69" fmla="*/ 37 h 4621"/>
                  <a:gd name="T70" fmla="*/ 16 w 4065"/>
                  <a:gd name="T71" fmla="*/ 35 h 4621"/>
                  <a:gd name="T72" fmla="*/ 11 w 4065"/>
                  <a:gd name="T73" fmla="*/ 29 h 4621"/>
                  <a:gd name="T74" fmla="*/ 6 w 4065"/>
                  <a:gd name="T75" fmla="*/ 23 h 4621"/>
                  <a:gd name="T76" fmla="*/ 4 w 4065"/>
                  <a:gd name="T77" fmla="*/ 21 h 4621"/>
                  <a:gd name="T78" fmla="*/ 2 w 4065"/>
                  <a:gd name="T79" fmla="*/ 18 h 4621"/>
                  <a:gd name="T80" fmla="*/ 1 w 4065"/>
                  <a:gd name="T81" fmla="*/ 16 h 4621"/>
                  <a:gd name="T82" fmla="*/ 4 w 4065"/>
                  <a:gd name="T83" fmla="*/ 16 h 4621"/>
                  <a:gd name="T84" fmla="*/ 7 w 4065"/>
                  <a:gd name="T85" fmla="*/ 20 h 4621"/>
                  <a:gd name="T86" fmla="*/ 11 w 4065"/>
                  <a:gd name="T87" fmla="*/ 24 h 4621"/>
                  <a:gd name="T88" fmla="*/ 13 w 4065"/>
                  <a:gd name="T89" fmla="*/ 25 h 4621"/>
                  <a:gd name="T90" fmla="*/ 14 w 4065"/>
                  <a:gd name="T91" fmla="*/ 23 h 4621"/>
                  <a:gd name="T92" fmla="*/ 13 w 4065"/>
                  <a:gd name="T93" fmla="*/ 21 h 4621"/>
                  <a:gd name="T94" fmla="*/ 13 w 4065"/>
                  <a:gd name="T95" fmla="*/ 20 h 4621"/>
                  <a:gd name="T96" fmla="*/ 9 w 4065"/>
                  <a:gd name="T97" fmla="*/ 17 h 4621"/>
                  <a:gd name="T98" fmla="*/ 6 w 4065"/>
                  <a:gd name="T99" fmla="*/ 13 h 4621"/>
                  <a:gd name="T100" fmla="*/ 3 w 4065"/>
                  <a:gd name="T101" fmla="*/ 10 h 4621"/>
                  <a:gd name="T102" fmla="*/ 2 w 4065"/>
                  <a:gd name="T103" fmla="*/ 9 h 4621"/>
                  <a:gd name="T104" fmla="*/ 0 w 4065"/>
                  <a:gd name="T105" fmla="*/ 8 h 4621"/>
                  <a:gd name="T106" fmla="*/ 0 w 4065"/>
                  <a:gd name="T107" fmla="*/ 7 h 4621"/>
                  <a:gd name="T108" fmla="*/ 0 w 4065"/>
                  <a:gd name="T109" fmla="*/ 5 h 4621"/>
                  <a:gd name="T110" fmla="*/ 0 w 4065"/>
                  <a:gd name="T111" fmla="*/ 2 h 4621"/>
                  <a:gd name="T112" fmla="*/ 1 w 4065"/>
                  <a:gd name="T113" fmla="*/ 0 h 4621"/>
                  <a:gd name="T114" fmla="*/ 2 w 4065"/>
                  <a:gd name="T115" fmla="*/ 0 h 4621"/>
                  <a:gd name="T116" fmla="*/ 4 w 4065"/>
                  <a:gd name="T117" fmla="*/ 1 h 4621"/>
                  <a:gd name="T118" fmla="*/ 8 w 4065"/>
                  <a:gd name="T119" fmla="*/ 5 h 4621"/>
                  <a:gd name="T120" fmla="*/ 13 w 4065"/>
                  <a:gd name="T121" fmla="*/ 8 h 4621"/>
                  <a:gd name="T122" fmla="*/ 238 w 4065"/>
                  <a:gd name="T123" fmla="*/ 255 h 46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065"/>
                  <a:gd name="T187" fmla="*/ 0 h 4621"/>
                  <a:gd name="T188" fmla="*/ 4065 w 4065"/>
                  <a:gd name="T189" fmla="*/ 4621 h 46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065" h="4621">
                    <a:moveTo>
                      <a:pt x="3800" y="4084"/>
                    </a:moveTo>
                    <a:lnTo>
                      <a:pt x="3817" y="4103"/>
                    </a:lnTo>
                    <a:lnTo>
                      <a:pt x="3839" y="4122"/>
                    </a:lnTo>
                    <a:lnTo>
                      <a:pt x="3857" y="4138"/>
                    </a:lnTo>
                    <a:lnTo>
                      <a:pt x="3883" y="4157"/>
                    </a:lnTo>
                    <a:lnTo>
                      <a:pt x="3905" y="4173"/>
                    </a:lnTo>
                    <a:lnTo>
                      <a:pt x="3925" y="4185"/>
                    </a:lnTo>
                    <a:lnTo>
                      <a:pt x="3943" y="4198"/>
                    </a:lnTo>
                    <a:lnTo>
                      <a:pt x="3959" y="4208"/>
                    </a:lnTo>
                    <a:lnTo>
                      <a:pt x="3969" y="4211"/>
                    </a:lnTo>
                    <a:lnTo>
                      <a:pt x="3972" y="4214"/>
                    </a:lnTo>
                    <a:lnTo>
                      <a:pt x="3957" y="4389"/>
                    </a:lnTo>
                    <a:lnTo>
                      <a:pt x="3940" y="4379"/>
                    </a:lnTo>
                    <a:lnTo>
                      <a:pt x="3928" y="4364"/>
                    </a:lnTo>
                    <a:lnTo>
                      <a:pt x="3908" y="4347"/>
                    </a:lnTo>
                    <a:lnTo>
                      <a:pt x="3893" y="4329"/>
                    </a:lnTo>
                    <a:lnTo>
                      <a:pt x="3877" y="4313"/>
                    </a:lnTo>
                    <a:lnTo>
                      <a:pt x="3861" y="4300"/>
                    </a:lnTo>
                    <a:lnTo>
                      <a:pt x="3849" y="4293"/>
                    </a:lnTo>
                    <a:lnTo>
                      <a:pt x="3835" y="4290"/>
                    </a:lnTo>
                    <a:lnTo>
                      <a:pt x="3825" y="4297"/>
                    </a:lnTo>
                    <a:lnTo>
                      <a:pt x="3820" y="4313"/>
                    </a:lnTo>
                    <a:lnTo>
                      <a:pt x="3817" y="4342"/>
                    </a:lnTo>
                    <a:lnTo>
                      <a:pt x="3825" y="4370"/>
                    </a:lnTo>
                    <a:lnTo>
                      <a:pt x="3845" y="4398"/>
                    </a:lnTo>
                    <a:lnTo>
                      <a:pt x="3871" y="4427"/>
                    </a:lnTo>
                    <a:lnTo>
                      <a:pt x="3899" y="4455"/>
                    </a:lnTo>
                    <a:lnTo>
                      <a:pt x="3934" y="4481"/>
                    </a:lnTo>
                    <a:lnTo>
                      <a:pt x="3969" y="4506"/>
                    </a:lnTo>
                    <a:lnTo>
                      <a:pt x="4004" y="4533"/>
                    </a:lnTo>
                    <a:lnTo>
                      <a:pt x="4036" y="4555"/>
                    </a:lnTo>
                    <a:lnTo>
                      <a:pt x="4065" y="4577"/>
                    </a:lnTo>
                    <a:lnTo>
                      <a:pt x="3975" y="4621"/>
                    </a:lnTo>
                    <a:lnTo>
                      <a:pt x="3950" y="4605"/>
                    </a:lnTo>
                    <a:lnTo>
                      <a:pt x="3928" y="4589"/>
                    </a:lnTo>
                    <a:lnTo>
                      <a:pt x="3903" y="4573"/>
                    </a:lnTo>
                    <a:lnTo>
                      <a:pt x="3877" y="4555"/>
                    </a:lnTo>
                    <a:lnTo>
                      <a:pt x="3849" y="4533"/>
                    </a:lnTo>
                    <a:lnTo>
                      <a:pt x="3820" y="4504"/>
                    </a:lnTo>
                    <a:lnTo>
                      <a:pt x="3791" y="4472"/>
                    </a:lnTo>
                    <a:lnTo>
                      <a:pt x="3759" y="4433"/>
                    </a:lnTo>
                    <a:lnTo>
                      <a:pt x="3724" y="4393"/>
                    </a:lnTo>
                    <a:lnTo>
                      <a:pt x="3689" y="4338"/>
                    </a:lnTo>
                    <a:lnTo>
                      <a:pt x="3648" y="4288"/>
                    </a:lnTo>
                    <a:lnTo>
                      <a:pt x="3594" y="4221"/>
                    </a:lnTo>
                    <a:lnTo>
                      <a:pt x="3530" y="4141"/>
                    </a:lnTo>
                    <a:lnTo>
                      <a:pt x="3457" y="4058"/>
                    </a:lnTo>
                    <a:lnTo>
                      <a:pt x="3384" y="3969"/>
                    </a:lnTo>
                    <a:lnTo>
                      <a:pt x="3308" y="3881"/>
                    </a:lnTo>
                    <a:lnTo>
                      <a:pt x="3235" y="3795"/>
                    </a:lnTo>
                    <a:lnTo>
                      <a:pt x="3165" y="3712"/>
                    </a:lnTo>
                    <a:lnTo>
                      <a:pt x="3104" y="3642"/>
                    </a:lnTo>
                    <a:lnTo>
                      <a:pt x="3050" y="3582"/>
                    </a:lnTo>
                    <a:lnTo>
                      <a:pt x="3018" y="3543"/>
                    </a:lnTo>
                    <a:lnTo>
                      <a:pt x="2984" y="3505"/>
                    </a:lnTo>
                    <a:lnTo>
                      <a:pt x="2946" y="3467"/>
                    </a:lnTo>
                    <a:lnTo>
                      <a:pt x="2907" y="3429"/>
                    </a:lnTo>
                    <a:lnTo>
                      <a:pt x="2870" y="3388"/>
                    </a:lnTo>
                    <a:lnTo>
                      <a:pt x="2831" y="3346"/>
                    </a:lnTo>
                    <a:lnTo>
                      <a:pt x="2794" y="3305"/>
                    </a:lnTo>
                    <a:lnTo>
                      <a:pt x="2758" y="3263"/>
                    </a:lnTo>
                    <a:lnTo>
                      <a:pt x="2720" y="3223"/>
                    </a:lnTo>
                    <a:lnTo>
                      <a:pt x="2685" y="3179"/>
                    </a:lnTo>
                    <a:lnTo>
                      <a:pt x="2637" y="3121"/>
                    </a:lnTo>
                    <a:lnTo>
                      <a:pt x="2590" y="3067"/>
                    </a:lnTo>
                    <a:lnTo>
                      <a:pt x="2549" y="3016"/>
                    </a:lnTo>
                    <a:lnTo>
                      <a:pt x="2507" y="2971"/>
                    </a:lnTo>
                    <a:lnTo>
                      <a:pt x="2469" y="2927"/>
                    </a:lnTo>
                    <a:lnTo>
                      <a:pt x="2428" y="2882"/>
                    </a:lnTo>
                    <a:lnTo>
                      <a:pt x="2387" y="2838"/>
                    </a:lnTo>
                    <a:lnTo>
                      <a:pt x="2345" y="2790"/>
                    </a:lnTo>
                    <a:lnTo>
                      <a:pt x="2297" y="2740"/>
                    </a:lnTo>
                    <a:lnTo>
                      <a:pt x="2250" y="2686"/>
                    </a:lnTo>
                    <a:lnTo>
                      <a:pt x="2205" y="2644"/>
                    </a:lnTo>
                    <a:lnTo>
                      <a:pt x="2171" y="2615"/>
                    </a:lnTo>
                    <a:lnTo>
                      <a:pt x="2147" y="2590"/>
                    </a:lnTo>
                    <a:lnTo>
                      <a:pt x="2129" y="2574"/>
                    </a:lnTo>
                    <a:lnTo>
                      <a:pt x="2117" y="2558"/>
                    </a:lnTo>
                    <a:lnTo>
                      <a:pt x="2100" y="2542"/>
                    </a:lnTo>
                    <a:lnTo>
                      <a:pt x="2081" y="2524"/>
                    </a:lnTo>
                    <a:lnTo>
                      <a:pt x="2056" y="2498"/>
                    </a:lnTo>
                    <a:lnTo>
                      <a:pt x="2017" y="2466"/>
                    </a:lnTo>
                    <a:lnTo>
                      <a:pt x="1970" y="2421"/>
                    </a:lnTo>
                    <a:lnTo>
                      <a:pt x="1931" y="2387"/>
                    </a:lnTo>
                    <a:lnTo>
                      <a:pt x="1891" y="2342"/>
                    </a:lnTo>
                    <a:lnTo>
                      <a:pt x="1846" y="2291"/>
                    </a:lnTo>
                    <a:lnTo>
                      <a:pt x="1795" y="2230"/>
                    </a:lnTo>
                    <a:lnTo>
                      <a:pt x="1738" y="2167"/>
                    </a:lnTo>
                    <a:lnTo>
                      <a:pt x="1678" y="2097"/>
                    </a:lnTo>
                    <a:lnTo>
                      <a:pt x="1614" y="2021"/>
                    </a:lnTo>
                    <a:lnTo>
                      <a:pt x="1548" y="1941"/>
                    </a:lnTo>
                    <a:lnTo>
                      <a:pt x="1477" y="1859"/>
                    </a:lnTo>
                    <a:lnTo>
                      <a:pt x="1401" y="1773"/>
                    </a:lnTo>
                    <a:lnTo>
                      <a:pt x="1334" y="1700"/>
                    </a:lnTo>
                    <a:lnTo>
                      <a:pt x="1251" y="1602"/>
                    </a:lnTo>
                    <a:lnTo>
                      <a:pt x="1156" y="1487"/>
                    </a:lnTo>
                    <a:lnTo>
                      <a:pt x="1055" y="1360"/>
                    </a:lnTo>
                    <a:lnTo>
                      <a:pt x="947" y="1229"/>
                    </a:lnTo>
                    <a:lnTo>
                      <a:pt x="842" y="1102"/>
                    </a:lnTo>
                    <a:lnTo>
                      <a:pt x="746" y="982"/>
                    </a:lnTo>
                    <a:lnTo>
                      <a:pt x="657" y="874"/>
                    </a:lnTo>
                    <a:lnTo>
                      <a:pt x="587" y="791"/>
                    </a:lnTo>
                    <a:lnTo>
                      <a:pt x="537" y="734"/>
                    </a:lnTo>
                    <a:lnTo>
                      <a:pt x="381" y="552"/>
                    </a:lnTo>
                    <a:lnTo>
                      <a:pt x="295" y="601"/>
                    </a:lnTo>
                    <a:lnTo>
                      <a:pt x="292" y="594"/>
                    </a:lnTo>
                    <a:lnTo>
                      <a:pt x="279" y="581"/>
                    </a:lnTo>
                    <a:lnTo>
                      <a:pt x="260" y="559"/>
                    </a:lnTo>
                    <a:lnTo>
                      <a:pt x="235" y="530"/>
                    </a:lnTo>
                    <a:lnTo>
                      <a:pt x="206" y="501"/>
                    </a:lnTo>
                    <a:lnTo>
                      <a:pt x="177" y="470"/>
                    </a:lnTo>
                    <a:lnTo>
                      <a:pt x="149" y="435"/>
                    </a:lnTo>
                    <a:lnTo>
                      <a:pt x="120" y="407"/>
                    </a:lnTo>
                    <a:lnTo>
                      <a:pt x="95" y="378"/>
                    </a:lnTo>
                    <a:lnTo>
                      <a:pt x="73" y="359"/>
                    </a:lnTo>
                    <a:lnTo>
                      <a:pt x="63" y="349"/>
                    </a:lnTo>
                    <a:lnTo>
                      <a:pt x="54" y="336"/>
                    </a:lnTo>
                    <a:lnTo>
                      <a:pt x="44" y="321"/>
                    </a:lnTo>
                    <a:lnTo>
                      <a:pt x="34" y="305"/>
                    </a:lnTo>
                    <a:lnTo>
                      <a:pt x="28" y="289"/>
                    </a:lnTo>
                    <a:lnTo>
                      <a:pt x="22" y="273"/>
                    </a:lnTo>
                    <a:lnTo>
                      <a:pt x="19" y="260"/>
                    </a:lnTo>
                    <a:lnTo>
                      <a:pt x="19" y="251"/>
                    </a:lnTo>
                    <a:lnTo>
                      <a:pt x="25" y="244"/>
                    </a:lnTo>
                    <a:lnTo>
                      <a:pt x="34" y="244"/>
                    </a:lnTo>
                    <a:lnTo>
                      <a:pt x="54" y="260"/>
                    </a:lnTo>
                    <a:lnTo>
                      <a:pt x="76" y="282"/>
                    </a:lnTo>
                    <a:lnTo>
                      <a:pt x="95" y="305"/>
                    </a:lnTo>
                    <a:lnTo>
                      <a:pt x="114" y="327"/>
                    </a:lnTo>
                    <a:lnTo>
                      <a:pt x="133" y="349"/>
                    </a:lnTo>
                    <a:lnTo>
                      <a:pt x="152" y="371"/>
                    </a:lnTo>
                    <a:lnTo>
                      <a:pt x="168" y="388"/>
                    </a:lnTo>
                    <a:lnTo>
                      <a:pt x="184" y="400"/>
                    </a:lnTo>
                    <a:lnTo>
                      <a:pt x="194" y="407"/>
                    </a:lnTo>
                    <a:lnTo>
                      <a:pt x="203" y="403"/>
                    </a:lnTo>
                    <a:lnTo>
                      <a:pt x="209" y="393"/>
                    </a:lnTo>
                    <a:lnTo>
                      <a:pt x="216" y="388"/>
                    </a:lnTo>
                    <a:lnTo>
                      <a:pt x="216" y="378"/>
                    </a:lnTo>
                    <a:lnTo>
                      <a:pt x="216" y="365"/>
                    </a:lnTo>
                    <a:lnTo>
                      <a:pt x="216" y="356"/>
                    </a:lnTo>
                    <a:lnTo>
                      <a:pt x="213" y="346"/>
                    </a:lnTo>
                    <a:lnTo>
                      <a:pt x="209" y="336"/>
                    </a:lnTo>
                    <a:lnTo>
                      <a:pt x="206" y="330"/>
                    </a:lnTo>
                    <a:lnTo>
                      <a:pt x="199" y="327"/>
                    </a:lnTo>
                    <a:lnTo>
                      <a:pt x="196" y="324"/>
                    </a:lnTo>
                    <a:lnTo>
                      <a:pt x="174" y="298"/>
                    </a:lnTo>
                    <a:lnTo>
                      <a:pt x="149" y="273"/>
                    </a:lnTo>
                    <a:lnTo>
                      <a:pt x="127" y="248"/>
                    </a:lnTo>
                    <a:lnTo>
                      <a:pt x="105" y="226"/>
                    </a:lnTo>
                    <a:lnTo>
                      <a:pt x="86" y="206"/>
                    </a:lnTo>
                    <a:lnTo>
                      <a:pt x="66" y="187"/>
                    </a:lnTo>
                    <a:lnTo>
                      <a:pt x="54" y="174"/>
                    </a:lnTo>
                    <a:lnTo>
                      <a:pt x="41" y="162"/>
                    </a:lnTo>
                    <a:lnTo>
                      <a:pt x="34" y="155"/>
                    </a:lnTo>
                    <a:lnTo>
                      <a:pt x="32" y="152"/>
                    </a:lnTo>
                    <a:lnTo>
                      <a:pt x="22" y="145"/>
                    </a:lnTo>
                    <a:lnTo>
                      <a:pt x="15" y="143"/>
                    </a:lnTo>
                    <a:lnTo>
                      <a:pt x="9" y="136"/>
                    </a:lnTo>
                    <a:lnTo>
                      <a:pt x="5" y="130"/>
                    </a:lnTo>
                    <a:lnTo>
                      <a:pt x="3" y="123"/>
                    </a:lnTo>
                    <a:lnTo>
                      <a:pt x="3" y="118"/>
                    </a:lnTo>
                    <a:lnTo>
                      <a:pt x="0" y="108"/>
                    </a:lnTo>
                    <a:lnTo>
                      <a:pt x="0" y="98"/>
                    </a:lnTo>
                    <a:lnTo>
                      <a:pt x="0" y="89"/>
                    </a:lnTo>
                    <a:lnTo>
                      <a:pt x="0" y="76"/>
                    </a:lnTo>
                    <a:lnTo>
                      <a:pt x="0" y="64"/>
                    </a:lnTo>
                    <a:lnTo>
                      <a:pt x="0" y="50"/>
                    </a:lnTo>
                    <a:lnTo>
                      <a:pt x="3" y="37"/>
                    </a:lnTo>
                    <a:lnTo>
                      <a:pt x="3" y="28"/>
                    </a:lnTo>
                    <a:lnTo>
                      <a:pt x="5" y="18"/>
                    </a:lnTo>
                    <a:lnTo>
                      <a:pt x="9" y="10"/>
                    </a:lnTo>
                    <a:lnTo>
                      <a:pt x="15" y="6"/>
                    </a:lnTo>
                    <a:lnTo>
                      <a:pt x="22" y="0"/>
                    </a:lnTo>
                    <a:lnTo>
                      <a:pt x="28" y="0"/>
                    </a:lnTo>
                    <a:lnTo>
                      <a:pt x="37" y="3"/>
                    </a:lnTo>
                    <a:lnTo>
                      <a:pt x="44" y="6"/>
                    </a:lnTo>
                    <a:lnTo>
                      <a:pt x="57" y="18"/>
                    </a:lnTo>
                    <a:lnTo>
                      <a:pt x="76" y="37"/>
                    </a:lnTo>
                    <a:lnTo>
                      <a:pt x="101" y="60"/>
                    </a:lnTo>
                    <a:lnTo>
                      <a:pt x="130" y="86"/>
                    </a:lnTo>
                    <a:lnTo>
                      <a:pt x="155" y="104"/>
                    </a:lnTo>
                    <a:lnTo>
                      <a:pt x="181" y="118"/>
                    </a:lnTo>
                    <a:lnTo>
                      <a:pt x="203" y="126"/>
                    </a:lnTo>
                    <a:lnTo>
                      <a:pt x="223" y="120"/>
                    </a:lnTo>
                    <a:lnTo>
                      <a:pt x="231" y="104"/>
                    </a:lnTo>
                    <a:lnTo>
                      <a:pt x="3800" y="4084"/>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2" name="Freeform 36">
                <a:extLst>
                  <a:ext uri="{FF2B5EF4-FFF2-40B4-BE49-F238E27FC236}">
                    <a16:creationId xmlns:a16="http://schemas.microsoft.com/office/drawing/2014/main" id="{D561C7AC-4A95-4B19-9B05-FC7727EA233B}"/>
                  </a:ext>
                </a:extLst>
              </p:cNvPr>
              <p:cNvSpPr>
                <a:spLocks/>
              </p:cNvSpPr>
              <p:nvPr/>
            </p:nvSpPr>
            <p:spPr bwMode="auto">
              <a:xfrm>
                <a:off x="2172" y="2079"/>
                <a:ext cx="1482" cy="751"/>
              </a:xfrm>
              <a:custGeom>
                <a:avLst/>
                <a:gdLst>
                  <a:gd name="T0" fmla="*/ 0 w 5929"/>
                  <a:gd name="T1" fmla="*/ 187 h 3001"/>
                  <a:gd name="T2" fmla="*/ 370 w 5929"/>
                  <a:gd name="T3" fmla="*/ 0 h 3001"/>
                  <a:gd name="T4" fmla="*/ 370 w 5929"/>
                  <a:gd name="T5" fmla="*/ 1 h 3001"/>
                  <a:gd name="T6" fmla="*/ 0 w 5929"/>
                  <a:gd name="T7" fmla="*/ 188 h 3001"/>
                  <a:gd name="T8" fmla="*/ 0 w 5929"/>
                  <a:gd name="T9" fmla="*/ 187 h 3001"/>
                  <a:gd name="T10" fmla="*/ 0 60000 65536"/>
                  <a:gd name="T11" fmla="*/ 0 60000 65536"/>
                  <a:gd name="T12" fmla="*/ 0 60000 65536"/>
                  <a:gd name="T13" fmla="*/ 0 60000 65536"/>
                  <a:gd name="T14" fmla="*/ 0 60000 65536"/>
                  <a:gd name="T15" fmla="*/ 0 w 5929"/>
                  <a:gd name="T16" fmla="*/ 0 h 3001"/>
                  <a:gd name="T17" fmla="*/ 5929 w 5929"/>
                  <a:gd name="T18" fmla="*/ 3001 h 3001"/>
                </a:gdLst>
                <a:ahLst/>
                <a:cxnLst>
                  <a:cxn ang="T10">
                    <a:pos x="T0" y="T1"/>
                  </a:cxn>
                  <a:cxn ang="T11">
                    <a:pos x="T2" y="T3"/>
                  </a:cxn>
                  <a:cxn ang="T12">
                    <a:pos x="T4" y="T5"/>
                  </a:cxn>
                  <a:cxn ang="T13">
                    <a:pos x="T6" y="T7"/>
                  </a:cxn>
                  <a:cxn ang="T14">
                    <a:pos x="T8" y="T9"/>
                  </a:cxn>
                </a:cxnLst>
                <a:rect l="T15" t="T16" r="T17" b="T18"/>
                <a:pathLst>
                  <a:path w="5929" h="3001">
                    <a:moveTo>
                      <a:pt x="0" y="2984"/>
                    </a:moveTo>
                    <a:lnTo>
                      <a:pt x="5921" y="0"/>
                    </a:lnTo>
                    <a:lnTo>
                      <a:pt x="5929" y="16"/>
                    </a:lnTo>
                    <a:lnTo>
                      <a:pt x="8" y="3001"/>
                    </a:lnTo>
                    <a:lnTo>
                      <a:pt x="0" y="29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3" name="Freeform 37">
                <a:extLst>
                  <a:ext uri="{FF2B5EF4-FFF2-40B4-BE49-F238E27FC236}">
                    <a16:creationId xmlns:a16="http://schemas.microsoft.com/office/drawing/2014/main" id="{3009F241-5286-4F08-B736-9A942A220B01}"/>
                  </a:ext>
                </a:extLst>
              </p:cNvPr>
              <p:cNvSpPr>
                <a:spLocks/>
              </p:cNvSpPr>
              <p:nvPr/>
            </p:nvSpPr>
            <p:spPr bwMode="auto">
              <a:xfrm>
                <a:off x="2241" y="2401"/>
                <a:ext cx="690" cy="606"/>
              </a:xfrm>
              <a:custGeom>
                <a:avLst/>
                <a:gdLst>
                  <a:gd name="T0" fmla="*/ 130 w 2762"/>
                  <a:gd name="T1" fmla="*/ 130 h 2422"/>
                  <a:gd name="T2" fmla="*/ 141 w 2762"/>
                  <a:gd name="T3" fmla="*/ 120 h 2422"/>
                  <a:gd name="T4" fmla="*/ 151 w 2762"/>
                  <a:gd name="T5" fmla="*/ 111 h 2422"/>
                  <a:gd name="T6" fmla="*/ 158 w 2762"/>
                  <a:gd name="T7" fmla="*/ 100 h 2422"/>
                  <a:gd name="T8" fmla="*/ 164 w 2762"/>
                  <a:gd name="T9" fmla="*/ 90 h 2422"/>
                  <a:gd name="T10" fmla="*/ 169 w 2762"/>
                  <a:gd name="T11" fmla="*/ 79 h 2422"/>
                  <a:gd name="T12" fmla="*/ 172 w 2762"/>
                  <a:gd name="T13" fmla="*/ 68 h 2422"/>
                  <a:gd name="T14" fmla="*/ 172 w 2762"/>
                  <a:gd name="T15" fmla="*/ 57 h 2422"/>
                  <a:gd name="T16" fmla="*/ 171 w 2762"/>
                  <a:gd name="T17" fmla="*/ 47 h 2422"/>
                  <a:gd name="T18" fmla="*/ 168 w 2762"/>
                  <a:gd name="T19" fmla="*/ 37 h 2422"/>
                  <a:gd name="T20" fmla="*/ 162 w 2762"/>
                  <a:gd name="T21" fmla="*/ 28 h 2422"/>
                  <a:gd name="T22" fmla="*/ 154 w 2762"/>
                  <a:gd name="T23" fmla="*/ 19 h 2422"/>
                  <a:gd name="T24" fmla="*/ 144 w 2762"/>
                  <a:gd name="T25" fmla="*/ 12 h 2422"/>
                  <a:gd name="T26" fmla="*/ 134 w 2762"/>
                  <a:gd name="T27" fmla="*/ 6 h 2422"/>
                  <a:gd name="T28" fmla="*/ 123 w 2762"/>
                  <a:gd name="T29" fmla="*/ 3 h 2422"/>
                  <a:gd name="T30" fmla="*/ 110 w 2762"/>
                  <a:gd name="T31" fmla="*/ 1 h 2422"/>
                  <a:gd name="T32" fmla="*/ 98 w 2762"/>
                  <a:gd name="T33" fmla="*/ 0 h 2422"/>
                  <a:gd name="T34" fmla="*/ 85 w 2762"/>
                  <a:gd name="T35" fmla="*/ 2 h 2422"/>
                  <a:gd name="T36" fmla="*/ 72 w 2762"/>
                  <a:gd name="T37" fmla="*/ 5 h 2422"/>
                  <a:gd name="T38" fmla="*/ 58 w 2762"/>
                  <a:gd name="T39" fmla="*/ 10 h 2422"/>
                  <a:gd name="T40" fmla="*/ 45 w 2762"/>
                  <a:gd name="T41" fmla="*/ 16 h 2422"/>
                  <a:gd name="T42" fmla="*/ 33 w 2762"/>
                  <a:gd name="T43" fmla="*/ 24 h 2422"/>
                  <a:gd name="T44" fmla="*/ 23 w 2762"/>
                  <a:gd name="T45" fmla="*/ 33 h 2422"/>
                  <a:gd name="T46" fmla="*/ 15 w 2762"/>
                  <a:gd name="T47" fmla="*/ 42 h 2422"/>
                  <a:gd name="T48" fmla="*/ 8 w 2762"/>
                  <a:gd name="T49" fmla="*/ 52 h 2422"/>
                  <a:gd name="T50" fmla="*/ 4 w 2762"/>
                  <a:gd name="T51" fmla="*/ 62 h 2422"/>
                  <a:gd name="T52" fmla="*/ 1 w 2762"/>
                  <a:gd name="T53" fmla="*/ 73 h 2422"/>
                  <a:gd name="T54" fmla="*/ 0 w 2762"/>
                  <a:gd name="T55" fmla="*/ 84 h 2422"/>
                  <a:gd name="T56" fmla="*/ 1 w 2762"/>
                  <a:gd name="T57" fmla="*/ 95 h 2422"/>
                  <a:gd name="T58" fmla="*/ 4 w 2762"/>
                  <a:gd name="T59" fmla="*/ 106 h 2422"/>
                  <a:gd name="T60" fmla="*/ 9 w 2762"/>
                  <a:gd name="T61" fmla="*/ 117 h 2422"/>
                  <a:gd name="T62" fmla="*/ 17 w 2762"/>
                  <a:gd name="T63" fmla="*/ 128 h 2422"/>
                  <a:gd name="T64" fmla="*/ 27 w 2762"/>
                  <a:gd name="T65" fmla="*/ 137 h 2422"/>
                  <a:gd name="T66" fmla="*/ 37 w 2762"/>
                  <a:gd name="T67" fmla="*/ 144 h 2422"/>
                  <a:gd name="T68" fmla="*/ 49 w 2762"/>
                  <a:gd name="T69" fmla="*/ 148 h 2422"/>
                  <a:gd name="T70" fmla="*/ 61 w 2762"/>
                  <a:gd name="T71" fmla="*/ 151 h 2422"/>
                  <a:gd name="T72" fmla="*/ 74 w 2762"/>
                  <a:gd name="T73" fmla="*/ 152 h 2422"/>
                  <a:gd name="T74" fmla="*/ 88 w 2762"/>
                  <a:gd name="T75" fmla="*/ 150 h 2422"/>
                  <a:gd name="T76" fmla="*/ 102 w 2762"/>
                  <a:gd name="T77" fmla="*/ 145 h 2422"/>
                  <a:gd name="T78" fmla="*/ 116 w 2762"/>
                  <a:gd name="T79" fmla="*/ 139 h 2422"/>
                  <a:gd name="T80" fmla="*/ 130 w 2762"/>
                  <a:gd name="T81" fmla="*/ 130 h 24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62"/>
                  <a:gd name="T124" fmla="*/ 0 h 2422"/>
                  <a:gd name="T125" fmla="*/ 2762 w 2762"/>
                  <a:gd name="T126" fmla="*/ 2422 h 24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62" h="2422">
                    <a:moveTo>
                      <a:pt x="2085" y="2069"/>
                    </a:moveTo>
                    <a:lnTo>
                      <a:pt x="2260" y="1923"/>
                    </a:lnTo>
                    <a:lnTo>
                      <a:pt x="2412" y="1767"/>
                    </a:lnTo>
                    <a:lnTo>
                      <a:pt x="2537" y="1602"/>
                    </a:lnTo>
                    <a:lnTo>
                      <a:pt x="2635" y="1430"/>
                    </a:lnTo>
                    <a:lnTo>
                      <a:pt x="2708" y="1256"/>
                    </a:lnTo>
                    <a:lnTo>
                      <a:pt x="2750" y="1084"/>
                    </a:lnTo>
                    <a:lnTo>
                      <a:pt x="2762" y="912"/>
                    </a:lnTo>
                    <a:lnTo>
                      <a:pt x="2740" y="746"/>
                    </a:lnTo>
                    <a:lnTo>
                      <a:pt x="2686" y="591"/>
                    </a:lnTo>
                    <a:lnTo>
                      <a:pt x="2596" y="448"/>
                    </a:lnTo>
                    <a:lnTo>
                      <a:pt x="2463" y="302"/>
                    </a:lnTo>
                    <a:lnTo>
                      <a:pt x="2314" y="187"/>
                    </a:lnTo>
                    <a:lnTo>
                      <a:pt x="2146" y="98"/>
                    </a:lnTo>
                    <a:lnTo>
                      <a:pt x="1965" y="38"/>
                    </a:lnTo>
                    <a:lnTo>
                      <a:pt x="1771" y="6"/>
                    </a:lnTo>
                    <a:lnTo>
                      <a:pt x="1570" y="0"/>
                    </a:lnTo>
                    <a:lnTo>
                      <a:pt x="1364" y="22"/>
                    </a:lnTo>
                    <a:lnTo>
                      <a:pt x="1151" y="72"/>
                    </a:lnTo>
                    <a:lnTo>
                      <a:pt x="938" y="150"/>
                    </a:lnTo>
                    <a:lnTo>
                      <a:pt x="728" y="258"/>
                    </a:lnTo>
                    <a:lnTo>
                      <a:pt x="537" y="381"/>
                    </a:lnTo>
                    <a:lnTo>
                      <a:pt x="375" y="518"/>
                    </a:lnTo>
                    <a:lnTo>
                      <a:pt x="242" y="667"/>
                    </a:lnTo>
                    <a:lnTo>
                      <a:pt x="133" y="823"/>
                    </a:lnTo>
                    <a:lnTo>
                      <a:pt x="61" y="989"/>
                    </a:lnTo>
                    <a:lnTo>
                      <a:pt x="13" y="1160"/>
                    </a:lnTo>
                    <a:lnTo>
                      <a:pt x="0" y="1335"/>
                    </a:lnTo>
                    <a:lnTo>
                      <a:pt x="20" y="1512"/>
                    </a:lnTo>
                    <a:lnTo>
                      <a:pt x="71" y="1688"/>
                    </a:lnTo>
                    <a:lnTo>
                      <a:pt x="153" y="1862"/>
                    </a:lnTo>
                    <a:lnTo>
                      <a:pt x="280" y="2037"/>
                    </a:lnTo>
                    <a:lnTo>
                      <a:pt x="427" y="2183"/>
                    </a:lnTo>
                    <a:lnTo>
                      <a:pt x="598" y="2294"/>
                    </a:lnTo>
                    <a:lnTo>
                      <a:pt x="782" y="2371"/>
                    </a:lnTo>
                    <a:lnTo>
                      <a:pt x="982" y="2415"/>
                    </a:lnTo>
                    <a:lnTo>
                      <a:pt x="1192" y="2422"/>
                    </a:lnTo>
                    <a:lnTo>
                      <a:pt x="1411" y="2390"/>
                    </a:lnTo>
                    <a:lnTo>
                      <a:pt x="1637" y="2323"/>
                    </a:lnTo>
                    <a:lnTo>
                      <a:pt x="1863" y="2215"/>
                    </a:lnTo>
                    <a:lnTo>
                      <a:pt x="2085" y="2069"/>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4" name="Freeform 38">
                <a:extLst>
                  <a:ext uri="{FF2B5EF4-FFF2-40B4-BE49-F238E27FC236}">
                    <a16:creationId xmlns:a16="http://schemas.microsoft.com/office/drawing/2014/main" id="{D556ED02-2A05-43FE-B4F3-063BA525C2C5}"/>
                  </a:ext>
                </a:extLst>
              </p:cNvPr>
              <p:cNvSpPr>
                <a:spLocks noEditPoints="1"/>
              </p:cNvSpPr>
              <p:nvPr/>
            </p:nvSpPr>
            <p:spPr bwMode="auto">
              <a:xfrm>
                <a:off x="2239" y="2398"/>
                <a:ext cx="695" cy="611"/>
              </a:xfrm>
              <a:custGeom>
                <a:avLst/>
                <a:gdLst>
                  <a:gd name="T0" fmla="*/ 142 w 2781"/>
                  <a:gd name="T1" fmla="*/ 121 h 2441"/>
                  <a:gd name="T2" fmla="*/ 142 w 2781"/>
                  <a:gd name="T3" fmla="*/ 121 h 2441"/>
                  <a:gd name="T4" fmla="*/ 151 w 2781"/>
                  <a:gd name="T5" fmla="*/ 111 h 2441"/>
                  <a:gd name="T6" fmla="*/ 159 w 2781"/>
                  <a:gd name="T7" fmla="*/ 101 h 2441"/>
                  <a:gd name="T8" fmla="*/ 158 w 2781"/>
                  <a:gd name="T9" fmla="*/ 101 h 2441"/>
                  <a:gd name="T10" fmla="*/ 169 w 2781"/>
                  <a:gd name="T11" fmla="*/ 79 h 2441"/>
                  <a:gd name="T12" fmla="*/ 170 w 2781"/>
                  <a:gd name="T13" fmla="*/ 79 h 2441"/>
                  <a:gd name="T14" fmla="*/ 173 w 2781"/>
                  <a:gd name="T15" fmla="*/ 69 h 2441"/>
                  <a:gd name="T16" fmla="*/ 174 w 2781"/>
                  <a:gd name="T17" fmla="*/ 58 h 2441"/>
                  <a:gd name="T18" fmla="*/ 174 w 2781"/>
                  <a:gd name="T19" fmla="*/ 58 h 2441"/>
                  <a:gd name="T20" fmla="*/ 172 w 2781"/>
                  <a:gd name="T21" fmla="*/ 47 h 2441"/>
                  <a:gd name="T22" fmla="*/ 172 w 2781"/>
                  <a:gd name="T23" fmla="*/ 47 h 2441"/>
                  <a:gd name="T24" fmla="*/ 168 w 2781"/>
                  <a:gd name="T25" fmla="*/ 38 h 2441"/>
                  <a:gd name="T26" fmla="*/ 163 w 2781"/>
                  <a:gd name="T27" fmla="*/ 28 h 2441"/>
                  <a:gd name="T28" fmla="*/ 162 w 2781"/>
                  <a:gd name="T29" fmla="*/ 29 h 2441"/>
                  <a:gd name="T30" fmla="*/ 145 w 2781"/>
                  <a:gd name="T31" fmla="*/ 13 h 2441"/>
                  <a:gd name="T32" fmla="*/ 145 w 2781"/>
                  <a:gd name="T33" fmla="*/ 12 h 2441"/>
                  <a:gd name="T34" fmla="*/ 135 w 2781"/>
                  <a:gd name="T35" fmla="*/ 6 h 2441"/>
                  <a:gd name="T36" fmla="*/ 123 w 2781"/>
                  <a:gd name="T37" fmla="*/ 3 h 2441"/>
                  <a:gd name="T38" fmla="*/ 123 w 2781"/>
                  <a:gd name="T39" fmla="*/ 3 h 2441"/>
                  <a:gd name="T40" fmla="*/ 111 w 2781"/>
                  <a:gd name="T41" fmla="*/ 1 h 2441"/>
                  <a:gd name="T42" fmla="*/ 111 w 2781"/>
                  <a:gd name="T43" fmla="*/ 1 h 2441"/>
                  <a:gd name="T44" fmla="*/ 99 w 2781"/>
                  <a:gd name="T45" fmla="*/ 1 h 2441"/>
                  <a:gd name="T46" fmla="*/ 86 w 2781"/>
                  <a:gd name="T47" fmla="*/ 2 h 2441"/>
                  <a:gd name="T48" fmla="*/ 86 w 2781"/>
                  <a:gd name="T49" fmla="*/ 3 h 2441"/>
                  <a:gd name="T50" fmla="*/ 59 w 2781"/>
                  <a:gd name="T51" fmla="*/ 11 h 2441"/>
                  <a:gd name="T52" fmla="*/ 59 w 2781"/>
                  <a:gd name="T53" fmla="*/ 10 h 2441"/>
                  <a:gd name="T54" fmla="*/ 46 w 2781"/>
                  <a:gd name="T55" fmla="*/ 16 h 2441"/>
                  <a:gd name="T56" fmla="*/ 34 w 2781"/>
                  <a:gd name="T57" fmla="*/ 24 h 2441"/>
                  <a:gd name="T58" fmla="*/ 34 w 2781"/>
                  <a:gd name="T59" fmla="*/ 24 h 2441"/>
                  <a:gd name="T60" fmla="*/ 23 w 2781"/>
                  <a:gd name="T61" fmla="*/ 33 h 2441"/>
                  <a:gd name="T62" fmla="*/ 23 w 2781"/>
                  <a:gd name="T63" fmla="*/ 33 h 2441"/>
                  <a:gd name="T64" fmla="*/ 16 w 2781"/>
                  <a:gd name="T65" fmla="*/ 43 h 2441"/>
                  <a:gd name="T66" fmla="*/ 8 w 2781"/>
                  <a:gd name="T67" fmla="*/ 52 h 2441"/>
                  <a:gd name="T68" fmla="*/ 9 w 2781"/>
                  <a:gd name="T69" fmla="*/ 53 h 2441"/>
                  <a:gd name="T70" fmla="*/ 2 w 2781"/>
                  <a:gd name="T71" fmla="*/ 74 h 2441"/>
                  <a:gd name="T72" fmla="*/ 1 w 2781"/>
                  <a:gd name="T73" fmla="*/ 73 h 2441"/>
                  <a:gd name="T74" fmla="*/ 0 w 2781"/>
                  <a:gd name="T75" fmla="*/ 84 h 2441"/>
                  <a:gd name="T76" fmla="*/ 1 w 2781"/>
                  <a:gd name="T77" fmla="*/ 95 h 2441"/>
                  <a:gd name="T78" fmla="*/ 1 w 2781"/>
                  <a:gd name="T79" fmla="*/ 96 h 2441"/>
                  <a:gd name="T80" fmla="*/ 4 w 2781"/>
                  <a:gd name="T81" fmla="*/ 107 h 2441"/>
                  <a:gd name="T82" fmla="*/ 4 w 2781"/>
                  <a:gd name="T83" fmla="*/ 107 h 2441"/>
                  <a:gd name="T84" fmla="*/ 10 w 2781"/>
                  <a:gd name="T85" fmla="*/ 117 h 2441"/>
                  <a:gd name="T86" fmla="*/ 17 w 2781"/>
                  <a:gd name="T87" fmla="*/ 129 h 2441"/>
                  <a:gd name="T88" fmla="*/ 18 w 2781"/>
                  <a:gd name="T89" fmla="*/ 128 h 2441"/>
                  <a:gd name="T90" fmla="*/ 38 w 2781"/>
                  <a:gd name="T91" fmla="*/ 144 h 2441"/>
                  <a:gd name="T92" fmla="*/ 38 w 2781"/>
                  <a:gd name="T93" fmla="*/ 144 h 2441"/>
                  <a:gd name="T94" fmla="*/ 49 w 2781"/>
                  <a:gd name="T95" fmla="*/ 150 h 2441"/>
                  <a:gd name="T96" fmla="*/ 62 w 2781"/>
                  <a:gd name="T97" fmla="*/ 152 h 2441"/>
                  <a:gd name="T98" fmla="*/ 62 w 2781"/>
                  <a:gd name="T99" fmla="*/ 152 h 2441"/>
                  <a:gd name="T100" fmla="*/ 75 w 2781"/>
                  <a:gd name="T101" fmla="*/ 153 h 2441"/>
                  <a:gd name="T102" fmla="*/ 75 w 2781"/>
                  <a:gd name="T103" fmla="*/ 153 h 2441"/>
                  <a:gd name="T104" fmla="*/ 88 w 2781"/>
                  <a:gd name="T105" fmla="*/ 150 h 2441"/>
                  <a:gd name="T106" fmla="*/ 103 w 2781"/>
                  <a:gd name="T107" fmla="*/ 147 h 2441"/>
                  <a:gd name="T108" fmla="*/ 102 w 2781"/>
                  <a:gd name="T109" fmla="*/ 146 h 2441"/>
                  <a:gd name="T110" fmla="*/ 130 w 2781"/>
                  <a:gd name="T111" fmla="*/ 130 h 24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81"/>
                  <a:gd name="T169" fmla="*/ 0 h 2441"/>
                  <a:gd name="T170" fmla="*/ 2781 w 2781"/>
                  <a:gd name="T171" fmla="*/ 2441 h 24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81" h="2441">
                    <a:moveTo>
                      <a:pt x="2088" y="2072"/>
                    </a:moveTo>
                    <a:lnTo>
                      <a:pt x="2263" y="1925"/>
                    </a:lnTo>
                    <a:lnTo>
                      <a:pt x="2275" y="1940"/>
                    </a:lnTo>
                    <a:lnTo>
                      <a:pt x="2101" y="2086"/>
                    </a:lnTo>
                    <a:lnTo>
                      <a:pt x="2088" y="2072"/>
                    </a:lnTo>
                    <a:close/>
                    <a:moveTo>
                      <a:pt x="2276" y="1939"/>
                    </a:moveTo>
                    <a:lnTo>
                      <a:pt x="2276" y="1939"/>
                    </a:lnTo>
                    <a:lnTo>
                      <a:pt x="2275" y="1940"/>
                    </a:lnTo>
                    <a:lnTo>
                      <a:pt x="2269" y="1933"/>
                    </a:lnTo>
                    <a:lnTo>
                      <a:pt x="2276" y="1939"/>
                    </a:lnTo>
                    <a:close/>
                    <a:moveTo>
                      <a:pt x="2263" y="1926"/>
                    </a:moveTo>
                    <a:lnTo>
                      <a:pt x="2415" y="1771"/>
                    </a:lnTo>
                    <a:lnTo>
                      <a:pt x="2428" y="1784"/>
                    </a:lnTo>
                    <a:lnTo>
                      <a:pt x="2276" y="1939"/>
                    </a:lnTo>
                    <a:lnTo>
                      <a:pt x="2263" y="1926"/>
                    </a:lnTo>
                    <a:close/>
                    <a:moveTo>
                      <a:pt x="2429" y="1783"/>
                    </a:moveTo>
                    <a:lnTo>
                      <a:pt x="2429" y="1784"/>
                    </a:lnTo>
                    <a:lnTo>
                      <a:pt x="2428" y="1784"/>
                    </a:lnTo>
                    <a:lnTo>
                      <a:pt x="2421" y="1777"/>
                    </a:lnTo>
                    <a:lnTo>
                      <a:pt x="2429" y="1783"/>
                    </a:lnTo>
                    <a:close/>
                    <a:moveTo>
                      <a:pt x="2414" y="1772"/>
                    </a:moveTo>
                    <a:lnTo>
                      <a:pt x="2538" y="1606"/>
                    </a:lnTo>
                    <a:lnTo>
                      <a:pt x="2554" y="1617"/>
                    </a:lnTo>
                    <a:lnTo>
                      <a:pt x="2429" y="1783"/>
                    </a:lnTo>
                    <a:lnTo>
                      <a:pt x="2414" y="1772"/>
                    </a:lnTo>
                    <a:close/>
                    <a:moveTo>
                      <a:pt x="2554" y="1616"/>
                    </a:moveTo>
                    <a:lnTo>
                      <a:pt x="2554" y="1616"/>
                    </a:lnTo>
                    <a:lnTo>
                      <a:pt x="2554" y="1617"/>
                    </a:lnTo>
                    <a:lnTo>
                      <a:pt x="2546" y="1612"/>
                    </a:lnTo>
                    <a:lnTo>
                      <a:pt x="2554" y="1616"/>
                    </a:lnTo>
                    <a:close/>
                    <a:moveTo>
                      <a:pt x="2537" y="1607"/>
                    </a:moveTo>
                    <a:lnTo>
                      <a:pt x="2635" y="1435"/>
                    </a:lnTo>
                    <a:lnTo>
                      <a:pt x="2653" y="1445"/>
                    </a:lnTo>
                    <a:lnTo>
                      <a:pt x="2554" y="1616"/>
                    </a:lnTo>
                    <a:lnTo>
                      <a:pt x="2537" y="1607"/>
                    </a:lnTo>
                    <a:close/>
                    <a:moveTo>
                      <a:pt x="2653" y="1444"/>
                    </a:moveTo>
                    <a:lnTo>
                      <a:pt x="2653" y="1444"/>
                    </a:lnTo>
                    <a:lnTo>
                      <a:pt x="2653" y="1445"/>
                    </a:lnTo>
                    <a:lnTo>
                      <a:pt x="2644" y="1440"/>
                    </a:lnTo>
                    <a:lnTo>
                      <a:pt x="2653" y="1444"/>
                    </a:lnTo>
                    <a:close/>
                    <a:moveTo>
                      <a:pt x="2635" y="1436"/>
                    </a:moveTo>
                    <a:lnTo>
                      <a:pt x="2708" y="1261"/>
                    </a:lnTo>
                    <a:lnTo>
                      <a:pt x="2726" y="1269"/>
                    </a:lnTo>
                    <a:lnTo>
                      <a:pt x="2653" y="1444"/>
                    </a:lnTo>
                    <a:lnTo>
                      <a:pt x="2635" y="1436"/>
                    </a:lnTo>
                    <a:close/>
                    <a:moveTo>
                      <a:pt x="2727" y="1268"/>
                    </a:moveTo>
                    <a:lnTo>
                      <a:pt x="2726" y="1269"/>
                    </a:lnTo>
                    <a:lnTo>
                      <a:pt x="2717" y="1266"/>
                    </a:lnTo>
                    <a:lnTo>
                      <a:pt x="2727" y="1268"/>
                    </a:lnTo>
                    <a:close/>
                    <a:moveTo>
                      <a:pt x="2708" y="1263"/>
                    </a:moveTo>
                    <a:lnTo>
                      <a:pt x="2749" y="1091"/>
                    </a:lnTo>
                    <a:lnTo>
                      <a:pt x="2768" y="1096"/>
                    </a:lnTo>
                    <a:lnTo>
                      <a:pt x="2727" y="1268"/>
                    </a:lnTo>
                    <a:lnTo>
                      <a:pt x="2708" y="1263"/>
                    </a:lnTo>
                    <a:close/>
                    <a:moveTo>
                      <a:pt x="2768" y="1095"/>
                    </a:moveTo>
                    <a:lnTo>
                      <a:pt x="2768" y="1095"/>
                    </a:lnTo>
                    <a:lnTo>
                      <a:pt x="2768" y="1096"/>
                    </a:lnTo>
                    <a:lnTo>
                      <a:pt x="2759" y="1094"/>
                    </a:lnTo>
                    <a:lnTo>
                      <a:pt x="2768" y="1095"/>
                    </a:lnTo>
                    <a:close/>
                    <a:moveTo>
                      <a:pt x="2749" y="1092"/>
                    </a:moveTo>
                    <a:lnTo>
                      <a:pt x="2762" y="922"/>
                    </a:lnTo>
                    <a:lnTo>
                      <a:pt x="2781" y="923"/>
                    </a:lnTo>
                    <a:lnTo>
                      <a:pt x="2768" y="1095"/>
                    </a:lnTo>
                    <a:lnTo>
                      <a:pt x="2749" y="1092"/>
                    </a:lnTo>
                    <a:close/>
                    <a:moveTo>
                      <a:pt x="2781" y="920"/>
                    </a:moveTo>
                    <a:lnTo>
                      <a:pt x="2781" y="922"/>
                    </a:lnTo>
                    <a:lnTo>
                      <a:pt x="2781" y="923"/>
                    </a:lnTo>
                    <a:lnTo>
                      <a:pt x="2771" y="922"/>
                    </a:lnTo>
                    <a:lnTo>
                      <a:pt x="2781" y="920"/>
                    </a:lnTo>
                    <a:close/>
                    <a:moveTo>
                      <a:pt x="2762" y="924"/>
                    </a:moveTo>
                    <a:lnTo>
                      <a:pt x="2740" y="758"/>
                    </a:lnTo>
                    <a:lnTo>
                      <a:pt x="2759" y="755"/>
                    </a:lnTo>
                    <a:lnTo>
                      <a:pt x="2781" y="920"/>
                    </a:lnTo>
                    <a:lnTo>
                      <a:pt x="2762" y="924"/>
                    </a:lnTo>
                    <a:close/>
                    <a:moveTo>
                      <a:pt x="2758" y="754"/>
                    </a:moveTo>
                    <a:lnTo>
                      <a:pt x="2759" y="754"/>
                    </a:lnTo>
                    <a:lnTo>
                      <a:pt x="2759" y="755"/>
                    </a:lnTo>
                    <a:lnTo>
                      <a:pt x="2749" y="756"/>
                    </a:lnTo>
                    <a:lnTo>
                      <a:pt x="2758" y="754"/>
                    </a:lnTo>
                    <a:close/>
                    <a:moveTo>
                      <a:pt x="2740" y="759"/>
                    </a:moveTo>
                    <a:lnTo>
                      <a:pt x="2686" y="604"/>
                    </a:lnTo>
                    <a:lnTo>
                      <a:pt x="2704" y="597"/>
                    </a:lnTo>
                    <a:lnTo>
                      <a:pt x="2758" y="754"/>
                    </a:lnTo>
                    <a:lnTo>
                      <a:pt x="2740" y="759"/>
                    </a:lnTo>
                    <a:close/>
                    <a:moveTo>
                      <a:pt x="2702" y="596"/>
                    </a:moveTo>
                    <a:lnTo>
                      <a:pt x="2704" y="597"/>
                    </a:lnTo>
                    <a:lnTo>
                      <a:pt x="2695" y="601"/>
                    </a:lnTo>
                    <a:lnTo>
                      <a:pt x="2702" y="596"/>
                    </a:lnTo>
                    <a:close/>
                    <a:moveTo>
                      <a:pt x="2687" y="606"/>
                    </a:moveTo>
                    <a:lnTo>
                      <a:pt x="2598" y="463"/>
                    </a:lnTo>
                    <a:lnTo>
                      <a:pt x="2614" y="453"/>
                    </a:lnTo>
                    <a:lnTo>
                      <a:pt x="2702" y="596"/>
                    </a:lnTo>
                    <a:lnTo>
                      <a:pt x="2687" y="606"/>
                    </a:lnTo>
                    <a:close/>
                    <a:moveTo>
                      <a:pt x="2613" y="452"/>
                    </a:moveTo>
                    <a:lnTo>
                      <a:pt x="2613" y="452"/>
                    </a:lnTo>
                    <a:lnTo>
                      <a:pt x="2614" y="453"/>
                    </a:lnTo>
                    <a:lnTo>
                      <a:pt x="2605" y="458"/>
                    </a:lnTo>
                    <a:lnTo>
                      <a:pt x="2613" y="452"/>
                    </a:lnTo>
                    <a:close/>
                    <a:moveTo>
                      <a:pt x="2599" y="464"/>
                    </a:moveTo>
                    <a:lnTo>
                      <a:pt x="2465" y="318"/>
                    </a:lnTo>
                    <a:lnTo>
                      <a:pt x="2480" y="305"/>
                    </a:lnTo>
                    <a:lnTo>
                      <a:pt x="2613" y="452"/>
                    </a:lnTo>
                    <a:lnTo>
                      <a:pt x="2599" y="464"/>
                    </a:lnTo>
                    <a:close/>
                    <a:moveTo>
                      <a:pt x="2479" y="304"/>
                    </a:moveTo>
                    <a:lnTo>
                      <a:pt x="2479" y="305"/>
                    </a:lnTo>
                    <a:lnTo>
                      <a:pt x="2480" y="305"/>
                    </a:lnTo>
                    <a:lnTo>
                      <a:pt x="2472" y="312"/>
                    </a:lnTo>
                    <a:lnTo>
                      <a:pt x="2479" y="304"/>
                    </a:lnTo>
                    <a:close/>
                    <a:moveTo>
                      <a:pt x="2467" y="319"/>
                    </a:moveTo>
                    <a:lnTo>
                      <a:pt x="2318" y="205"/>
                    </a:lnTo>
                    <a:lnTo>
                      <a:pt x="2329" y="189"/>
                    </a:lnTo>
                    <a:lnTo>
                      <a:pt x="2479" y="304"/>
                    </a:lnTo>
                    <a:lnTo>
                      <a:pt x="2467" y="319"/>
                    </a:lnTo>
                    <a:close/>
                    <a:moveTo>
                      <a:pt x="2328" y="188"/>
                    </a:moveTo>
                    <a:lnTo>
                      <a:pt x="2328" y="189"/>
                    </a:lnTo>
                    <a:lnTo>
                      <a:pt x="2329" y="189"/>
                    </a:lnTo>
                    <a:lnTo>
                      <a:pt x="2323" y="197"/>
                    </a:lnTo>
                    <a:lnTo>
                      <a:pt x="2328" y="188"/>
                    </a:lnTo>
                    <a:close/>
                    <a:moveTo>
                      <a:pt x="2319" y="206"/>
                    </a:moveTo>
                    <a:lnTo>
                      <a:pt x="2150" y="117"/>
                    </a:lnTo>
                    <a:lnTo>
                      <a:pt x="2159" y="100"/>
                    </a:lnTo>
                    <a:lnTo>
                      <a:pt x="2328" y="188"/>
                    </a:lnTo>
                    <a:lnTo>
                      <a:pt x="2319" y="206"/>
                    </a:lnTo>
                    <a:close/>
                    <a:moveTo>
                      <a:pt x="2158" y="99"/>
                    </a:moveTo>
                    <a:lnTo>
                      <a:pt x="2159" y="99"/>
                    </a:lnTo>
                    <a:lnTo>
                      <a:pt x="2159" y="100"/>
                    </a:lnTo>
                    <a:lnTo>
                      <a:pt x="2155" y="108"/>
                    </a:lnTo>
                    <a:lnTo>
                      <a:pt x="2158" y="99"/>
                    </a:lnTo>
                    <a:close/>
                    <a:moveTo>
                      <a:pt x="2151" y="118"/>
                    </a:moveTo>
                    <a:lnTo>
                      <a:pt x="1970" y="57"/>
                    </a:lnTo>
                    <a:lnTo>
                      <a:pt x="1976" y="38"/>
                    </a:lnTo>
                    <a:lnTo>
                      <a:pt x="2158" y="99"/>
                    </a:lnTo>
                    <a:lnTo>
                      <a:pt x="2151" y="118"/>
                    </a:lnTo>
                    <a:close/>
                    <a:moveTo>
                      <a:pt x="1975" y="38"/>
                    </a:moveTo>
                    <a:lnTo>
                      <a:pt x="1976" y="38"/>
                    </a:lnTo>
                    <a:lnTo>
                      <a:pt x="1974" y="48"/>
                    </a:lnTo>
                    <a:lnTo>
                      <a:pt x="1975" y="38"/>
                    </a:lnTo>
                    <a:close/>
                    <a:moveTo>
                      <a:pt x="1972" y="57"/>
                    </a:moveTo>
                    <a:lnTo>
                      <a:pt x="1779" y="25"/>
                    </a:lnTo>
                    <a:lnTo>
                      <a:pt x="1781" y="6"/>
                    </a:lnTo>
                    <a:lnTo>
                      <a:pt x="1975" y="38"/>
                    </a:lnTo>
                    <a:lnTo>
                      <a:pt x="1972" y="57"/>
                    </a:lnTo>
                    <a:close/>
                    <a:moveTo>
                      <a:pt x="1780" y="6"/>
                    </a:moveTo>
                    <a:lnTo>
                      <a:pt x="1781" y="6"/>
                    </a:lnTo>
                    <a:lnTo>
                      <a:pt x="1780" y="16"/>
                    </a:lnTo>
                    <a:lnTo>
                      <a:pt x="1780" y="6"/>
                    </a:lnTo>
                    <a:close/>
                    <a:moveTo>
                      <a:pt x="1780" y="25"/>
                    </a:moveTo>
                    <a:lnTo>
                      <a:pt x="1579" y="20"/>
                    </a:lnTo>
                    <a:lnTo>
                      <a:pt x="1580" y="0"/>
                    </a:lnTo>
                    <a:lnTo>
                      <a:pt x="1780" y="6"/>
                    </a:lnTo>
                    <a:lnTo>
                      <a:pt x="1780" y="25"/>
                    </a:lnTo>
                    <a:close/>
                    <a:moveTo>
                      <a:pt x="1578" y="0"/>
                    </a:moveTo>
                    <a:lnTo>
                      <a:pt x="1579" y="0"/>
                    </a:lnTo>
                    <a:lnTo>
                      <a:pt x="1580" y="0"/>
                    </a:lnTo>
                    <a:lnTo>
                      <a:pt x="1579" y="10"/>
                    </a:lnTo>
                    <a:lnTo>
                      <a:pt x="1578" y="0"/>
                    </a:lnTo>
                    <a:close/>
                    <a:moveTo>
                      <a:pt x="1580" y="20"/>
                    </a:moveTo>
                    <a:lnTo>
                      <a:pt x="1374" y="42"/>
                    </a:lnTo>
                    <a:lnTo>
                      <a:pt x="1372" y="23"/>
                    </a:lnTo>
                    <a:lnTo>
                      <a:pt x="1578" y="0"/>
                    </a:lnTo>
                    <a:lnTo>
                      <a:pt x="1580" y="20"/>
                    </a:lnTo>
                    <a:close/>
                    <a:moveTo>
                      <a:pt x="1371" y="23"/>
                    </a:moveTo>
                    <a:lnTo>
                      <a:pt x="1372" y="23"/>
                    </a:lnTo>
                    <a:lnTo>
                      <a:pt x="1373" y="32"/>
                    </a:lnTo>
                    <a:lnTo>
                      <a:pt x="1371" y="23"/>
                    </a:lnTo>
                    <a:close/>
                    <a:moveTo>
                      <a:pt x="1375" y="42"/>
                    </a:moveTo>
                    <a:lnTo>
                      <a:pt x="1162" y="92"/>
                    </a:lnTo>
                    <a:lnTo>
                      <a:pt x="1158" y="74"/>
                    </a:lnTo>
                    <a:lnTo>
                      <a:pt x="1371" y="23"/>
                    </a:lnTo>
                    <a:lnTo>
                      <a:pt x="1375" y="42"/>
                    </a:lnTo>
                    <a:close/>
                    <a:moveTo>
                      <a:pt x="1157" y="74"/>
                    </a:moveTo>
                    <a:lnTo>
                      <a:pt x="1157" y="74"/>
                    </a:lnTo>
                    <a:lnTo>
                      <a:pt x="1158" y="74"/>
                    </a:lnTo>
                    <a:lnTo>
                      <a:pt x="1160" y="82"/>
                    </a:lnTo>
                    <a:lnTo>
                      <a:pt x="1157" y="74"/>
                    </a:lnTo>
                    <a:close/>
                    <a:moveTo>
                      <a:pt x="1163" y="92"/>
                    </a:moveTo>
                    <a:lnTo>
                      <a:pt x="951" y="168"/>
                    </a:lnTo>
                    <a:lnTo>
                      <a:pt x="944" y="150"/>
                    </a:lnTo>
                    <a:lnTo>
                      <a:pt x="1157" y="74"/>
                    </a:lnTo>
                    <a:lnTo>
                      <a:pt x="1163" y="92"/>
                    </a:lnTo>
                    <a:close/>
                    <a:moveTo>
                      <a:pt x="943" y="151"/>
                    </a:moveTo>
                    <a:lnTo>
                      <a:pt x="943" y="151"/>
                    </a:lnTo>
                    <a:lnTo>
                      <a:pt x="944" y="150"/>
                    </a:lnTo>
                    <a:lnTo>
                      <a:pt x="947" y="160"/>
                    </a:lnTo>
                    <a:lnTo>
                      <a:pt x="943" y="151"/>
                    </a:lnTo>
                    <a:close/>
                    <a:moveTo>
                      <a:pt x="952" y="167"/>
                    </a:moveTo>
                    <a:lnTo>
                      <a:pt x="741" y="275"/>
                    </a:lnTo>
                    <a:lnTo>
                      <a:pt x="732" y="259"/>
                    </a:lnTo>
                    <a:lnTo>
                      <a:pt x="943" y="151"/>
                    </a:lnTo>
                    <a:lnTo>
                      <a:pt x="952" y="167"/>
                    </a:lnTo>
                    <a:close/>
                    <a:moveTo>
                      <a:pt x="732" y="259"/>
                    </a:moveTo>
                    <a:lnTo>
                      <a:pt x="732" y="259"/>
                    </a:lnTo>
                    <a:lnTo>
                      <a:pt x="737" y="268"/>
                    </a:lnTo>
                    <a:lnTo>
                      <a:pt x="732" y="259"/>
                    </a:lnTo>
                    <a:close/>
                    <a:moveTo>
                      <a:pt x="742" y="275"/>
                    </a:moveTo>
                    <a:lnTo>
                      <a:pt x="552" y="399"/>
                    </a:lnTo>
                    <a:lnTo>
                      <a:pt x="542" y="383"/>
                    </a:lnTo>
                    <a:lnTo>
                      <a:pt x="732" y="259"/>
                    </a:lnTo>
                    <a:lnTo>
                      <a:pt x="742" y="275"/>
                    </a:lnTo>
                    <a:close/>
                    <a:moveTo>
                      <a:pt x="540" y="383"/>
                    </a:moveTo>
                    <a:lnTo>
                      <a:pt x="540" y="383"/>
                    </a:lnTo>
                    <a:lnTo>
                      <a:pt x="542" y="383"/>
                    </a:lnTo>
                    <a:lnTo>
                      <a:pt x="546" y="391"/>
                    </a:lnTo>
                    <a:lnTo>
                      <a:pt x="540" y="383"/>
                    </a:lnTo>
                    <a:close/>
                    <a:moveTo>
                      <a:pt x="553" y="399"/>
                    </a:moveTo>
                    <a:lnTo>
                      <a:pt x="391" y="536"/>
                    </a:lnTo>
                    <a:lnTo>
                      <a:pt x="378" y="520"/>
                    </a:lnTo>
                    <a:lnTo>
                      <a:pt x="540" y="383"/>
                    </a:lnTo>
                    <a:lnTo>
                      <a:pt x="553" y="399"/>
                    </a:lnTo>
                    <a:close/>
                    <a:moveTo>
                      <a:pt x="377" y="521"/>
                    </a:moveTo>
                    <a:lnTo>
                      <a:pt x="377" y="521"/>
                    </a:lnTo>
                    <a:lnTo>
                      <a:pt x="378" y="520"/>
                    </a:lnTo>
                    <a:lnTo>
                      <a:pt x="384" y="528"/>
                    </a:lnTo>
                    <a:lnTo>
                      <a:pt x="377" y="521"/>
                    </a:lnTo>
                    <a:close/>
                    <a:moveTo>
                      <a:pt x="392" y="534"/>
                    </a:moveTo>
                    <a:lnTo>
                      <a:pt x="258" y="683"/>
                    </a:lnTo>
                    <a:lnTo>
                      <a:pt x="244" y="671"/>
                    </a:lnTo>
                    <a:lnTo>
                      <a:pt x="377" y="521"/>
                    </a:lnTo>
                    <a:lnTo>
                      <a:pt x="392" y="534"/>
                    </a:lnTo>
                    <a:close/>
                    <a:moveTo>
                      <a:pt x="243" y="672"/>
                    </a:moveTo>
                    <a:lnTo>
                      <a:pt x="244" y="671"/>
                    </a:lnTo>
                    <a:lnTo>
                      <a:pt x="251" y="677"/>
                    </a:lnTo>
                    <a:lnTo>
                      <a:pt x="243" y="672"/>
                    </a:lnTo>
                    <a:close/>
                    <a:moveTo>
                      <a:pt x="259" y="682"/>
                    </a:moveTo>
                    <a:lnTo>
                      <a:pt x="150" y="839"/>
                    </a:lnTo>
                    <a:lnTo>
                      <a:pt x="135" y="828"/>
                    </a:lnTo>
                    <a:lnTo>
                      <a:pt x="243" y="672"/>
                    </a:lnTo>
                    <a:lnTo>
                      <a:pt x="259" y="682"/>
                    </a:lnTo>
                    <a:close/>
                    <a:moveTo>
                      <a:pt x="134" y="829"/>
                    </a:moveTo>
                    <a:lnTo>
                      <a:pt x="135" y="828"/>
                    </a:lnTo>
                    <a:lnTo>
                      <a:pt x="142" y="833"/>
                    </a:lnTo>
                    <a:lnTo>
                      <a:pt x="134" y="829"/>
                    </a:lnTo>
                    <a:close/>
                    <a:moveTo>
                      <a:pt x="151" y="837"/>
                    </a:moveTo>
                    <a:lnTo>
                      <a:pt x="79" y="1002"/>
                    </a:lnTo>
                    <a:lnTo>
                      <a:pt x="61" y="994"/>
                    </a:lnTo>
                    <a:lnTo>
                      <a:pt x="134" y="829"/>
                    </a:lnTo>
                    <a:lnTo>
                      <a:pt x="151" y="837"/>
                    </a:lnTo>
                    <a:close/>
                    <a:moveTo>
                      <a:pt x="61" y="995"/>
                    </a:moveTo>
                    <a:lnTo>
                      <a:pt x="61" y="995"/>
                    </a:lnTo>
                    <a:lnTo>
                      <a:pt x="61" y="994"/>
                    </a:lnTo>
                    <a:lnTo>
                      <a:pt x="70" y="999"/>
                    </a:lnTo>
                    <a:lnTo>
                      <a:pt x="61" y="995"/>
                    </a:lnTo>
                    <a:close/>
                    <a:moveTo>
                      <a:pt x="79" y="1001"/>
                    </a:moveTo>
                    <a:lnTo>
                      <a:pt x="31" y="1173"/>
                    </a:lnTo>
                    <a:lnTo>
                      <a:pt x="13" y="1167"/>
                    </a:lnTo>
                    <a:lnTo>
                      <a:pt x="61" y="995"/>
                    </a:lnTo>
                    <a:lnTo>
                      <a:pt x="79" y="1001"/>
                    </a:lnTo>
                    <a:close/>
                    <a:moveTo>
                      <a:pt x="12" y="1170"/>
                    </a:moveTo>
                    <a:lnTo>
                      <a:pt x="12" y="1168"/>
                    </a:lnTo>
                    <a:lnTo>
                      <a:pt x="13" y="1167"/>
                    </a:lnTo>
                    <a:lnTo>
                      <a:pt x="22" y="1170"/>
                    </a:lnTo>
                    <a:lnTo>
                      <a:pt x="12" y="1170"/>
                    </a:lnTo>
                    <a:close/>
                    <a:moveTo>
                      <a:pt x="31" y="1171"/>
                    </a:moveTo>
                    <a:lnTo>
                      <a:pt x="19" y="1345"/>
                    </a:lnTo>
                    <a:lnTo>
                      <a:pt x="0" y="1344"/>
                    </a:lnTo>
                    <a:lnTo>
                      <a:pt x="12" y="1170"/>
                    </a:lnTo>
                    <a:lnTo>
                      <a:pt x="31" y="1171"/>
                    </a:lnTo>
                    <a:close/>
                    <a:moveTo>
                      <a:pt x="0" y="1346"/>
                    </a:moveTo>
                    <a:lnTo>
                      <a:pt x="0" y="1345"/>
                    </a:lnTo>
                    <a:lnTo>
                      <a:pt x="0" y="1344"/>
                    </a:lnTo>
                    <a:lnTo>
                      <a:pt x="9" y="1345"/>
                    </a:lnTo>
                    <a:lnTo>
                      <a:pt x="0" y="1346"/>
                    </a:lnTo>
                    <a:close/>
                    <a:moveTo>
                      <a:pt x="19" y="1344"/>
                    </a:moveTo>
                    <a:lnTo>
                      <a:pt x="38" y="1521"/>
                    </a:lnTo>
                    <a:lnTo>
                      <a:pt x="19" y="1524"/>
                    </a:lnTo>
                    <a:lnTo>
                      <a:pt x="0" y="1346"/>
                    </a:lnTo>
                    <a:lnTo>
                      <a:pt x="19" y="1344"/>
                    </a:lnTo>
                    <a:close/>
                    <a:moveTo>
                      <a:pt x="19" y="1526"/>
                    </a:moveTo>
                    <a:lnTo>
                      <a:pt x="19" y="1525"/>
                    </a:lnTo>
                    <a:lnTo>
                      <a:pt x="19" y="1524"/>
                    </a:lnTo>
                    <a:lnTo>
                      <a:pt x="29" y="1522"/>
                    </a:lnTo>
                    <a:lnTo>
                      <a:pt x="19" y="1526"/>
                    </a:lnTo>
                    <a:close/>
                    <a:moveTo>
                      <a:pt x="38" y="1520"/>
                    </a:moveTo>
                    <a:lnTo>
                      <a:pt x="88" y="1694"/>
                    </a:lnTo>
                    <a:lnTo>
                      <a:pt x="70" y="1700"/>
                    </a:lnTo>
                    <a:lnTo>
                      <a:pt x="19" y="1526"/>
                    </a:lnTo>
                    <a:lnTo>
                      <a:pt x="38" y="1520"/>
                    </a:lnTo>
                    <a:close/>
                    <a:moveTo>
                      <a:pt x="71" y="1701"/>
                    </a:moveTo>
                    <a:lnTo>
                      <a:pt x="71" y="1701"/>
                    </a:lnTo>
                    <a:lnTo>
                      <a:pt x="70" y="1700"/>
                    </a:lnTo>
                    <a:lnTo>
                      <a:pt x="80" y="1698"/>
                    </a:lnTo>
                    <a:lnTo>
                      <a:pt x="71" y="1701"/>
                    </a:lnTo>
                    <a:close/>
                    <a:moveTo>
                      <a:pt x="88" y="1693"/>
                    </a:moveTo>
                    <a:lnTo>
                      <a:pt x="170" y="1869"/>
                    </a:lnTo>
                    <a:lnTo>
                      <a:pt x="154" y="1876"/>
                    </a:lnTo>
                    <a:lnTo>
                      <a:pt x="71" y="1701"/>
                    </a:lnTo>
                    <a:lnTo>
                      <a:pt x="88" y="1693"/>
                    </a:lnTo>
                    <a:close/>
                    <a:moveTo>
                      <a:pt x="155" y="1877"/>
                    </a:moveTo>
                    <a:lnTo>
                      <a:pt x="154" y="1877"/>
                    </a:lnTo>
                    <a:lnTo>
                      <a:pt x="154" y="1876"/>
                    </a:lnTo>
                    <a:lnTo>
                      <a:pt x="162" y="1872"/>
                    </a:lnTo>
                    <a:lnTo>
                      <a:pt x="155" y="1877"/>
                    </a:lnTo>
                    <a:close/>
                    <a:moveTo>
                      <a:pt x="170" y="1866"/>
                    </a:moveTo>
                    <a:lnTo>
                      <a:pt x="297" y="2042"/>
                    </a:lnTo>
                    <a:lnTo>
                      <a:pt x="281" y="2053"/>
                    </a:lnTo>
                    <a:lnTo>
                      <a:pt x="155" y="1877"/>
                    </a:lnTo>
                    <a:lnTo>
                      <a:pt x="170" y="1866"/>
                    </a:lnTo>
                    <a:close/>
                    <a:moveTo>
                      <a:pt x="283" y="2054"/>
                    </a:moveTo>
                    <a:lnTo>
                      <a:pt x="281" y="2054"/>
                    </a:lnTo>
                    <a:lnTo>
                      <a:pt x="281" y="2053"/>
                    </a:lnTo>
                    <a:lnTo>
                      <a:pt x="289" y="2047"/>
                    </a:lnTo>
                    <a:lnTo>
                      <a:pt x="283" y="2054"/>
                    </a:lnTo>
                    <a:close/>
                    <a:moveTo>
                      <a:pt x="296" y="2041"/>
                    </a:moveTo>
                    <a:lnTo>
                      <a:pt x="442" y="2186"/>
                    </a:lnTo>
                    <a:lnTo>
                      <a:pt x="428" y="2201"/>
                    </a:lnTo>
                    <a:lnTo>
                      <a:pt x="283" y="2054"/>
                    </a:lnTo>
                    <a:lnTo>
                      <a:pt x="296" y="2041"/>
                    </a:lnTo>
                    <a:close/>
                    <a:moveTo>
                      <a:pt x="430" y="2202"/>
                    </a:moveTo>
                    <a:lnTo>
                      <a:pt x="429" y="2201"/>
                    </a:lnTo>
                    <a:lnTo>
                      <a:pt x="428" y="2201"/>
                    </a:lnTo>
                    <a:lnTo>
                      <a:pt x="436" y="2193"/>
                    </a:lnTo>
                    <a:lnTo>
                      <a:pt x="430" y="2202"/>
                    </a:lnTo>
                    <a:close/>
                    <a:moveTo>
                      <a:pt x="440" y="2185"/>
                    </a:moveTo>
                    <a:lnTo>
                      <a:pt x="612" y="2296"/>
                    </a:lnTo>
                    <a:lnTo>
                      <a:pt x="602" y="2313"/>
                    </a:lnTo>
                    <a:lnTo>
                      <a:pt x="430" y="2202"/>
                    </a:lnTo>
                    <a:lnTo>
                      <a:pt x="440" y="2185"/>
                    </a:lnTo>
                    <a:close/>
                    <a:moveTo>
                      <a:pt x="603" y="2313"/>
                    </a:moveTo>
                    <a:lnTo>
                      <a:pt x="602" y="2313"/>
                    </a:lnTo>
                    <a:lnTo>
                      <a:pt x="607" y="2304"/>
                    </a:lnTo>
                    <a:lnTo>
                      <a:pt x="603" y="2313"/>
                    </a:lnTo>
                    <a:close/>
                    <a:moveTo>
                      <a:pt x="611" y="2295"/>
                    </a:moveTo>
                    <a:lnTo>
                      <a:pt x="795" y="2373"/>
                    </a:lnTo>
                    <a:lnTo>
                      <a:pt x="787" y="2390"/>
                    </a:lnTo>
                    <a:lnTo>
                      <a:pt x="603" y="2313"/>
                    </a:lnTo>
                    <a:lnTo>
                      <a:pt x="611" y="2295"/>
                    </a:lnTo>
                    <a:close/>
                    <a:moveTo>
                      <a:pt x="790" y="2390"/>
                    </a:moveTo>
                    <a:lnTo>
                      <a:pt x="789" y="2390"/>
                    </a:lnTo>
                    <a:lnTo>
                      <a:pt x="787" y="2390"/>
                    </a:lnTo>
                    <a:lnTo>
                      <a:pt x="791" y="2381"/>
                    </a:lnTo>
                    <a:lnTo>
                      <a:pt x="790" y="2390"/>
                    </a:lnTo>
                    <a:close/>
                    <a:moveTo>
                      <a:pt x="793" y="2371"/>
                    </a:moveTo>
                    <a:lnTo>
                      <a:pt x="994" y="2416"/>
                    </a:lnTo>
                    <a:lnTo>
                      <a:pt x="989" y="2434"/>
                    </a:lnTo>
                    <a:lnTo>
                      <a:pt x="790" y="2390"/>
                    </a:lnTo>
                    <a:lnTo>
                      <a:pt x="793" y="2371"/>
                    </a:lnTo>
                    <a:close/>
                    <a:moveTo>
                      <a:pt x="991" y="2435"/>
                    </a:moveTo>
                    <a:lnTo>
                      <a:pt x="990" y="2435"/>
                    </a:lnTo>
                    <a:lnTo>
                      <a:pt x="989" y="2434"/>
                    </a:lnTo>
                    <a:lnTo>
                      <a:pt x="991" y="2425"/>
                    </a:lnTo>
                    <a:lnTo>
                      <a:pt x="991" y="2435"/>
                    </a:lnTo>
                    <a:close/>
                    <a:moveTo>
                      <a:pt x="991" y="2416"/>
                    </a:moveTo>
                    <a:lnTo>
                      <a:pt x="1202" y="2422"/>
                    </a:lnTo>
                    <a:lnTo>
                      <a:pt x="1201" y="2441"/>
                    </a:lnTo>
                    <a:lnTo>
                      <a:pt x="991" y="2435"/>
                    </a:lnTo>
                    <a:lnTo>
                      <a:pt x="991" y="2416"/>
                    </a:lnTo>
                    <a:close/>
                    <a:moveTo>
                      <a:pt x="1203" y="2441"/>
                    </a:moveTo>
                    <a:lnTo>
                      <a:pt x="1202" y="2441"/>
                    </a:lnTo>
                    <a:lnTo>
                      <a:pt x="1201" y="2441"/>
                    </a:lnTo>
                    <a:lnTo>
                      <a:pt x="1201" y="2432"/>
                    </a:lnTo>
                    <a:lnTo>
                      <a:pt x="1203" y="2441"/>
                    </a:lnTo>
                    <a:close/>
                    <a:moveTo>
                      <a:pt x="1200" y="2422"/>
                    </a:moveTo>
                    <a:lnTo>
                      <a:pt x="1419" y="2390"/>
                    </a:lnTo>
                    <a:lnTo>
                      <a:pt x="1421" y="2409"/>
                    </a:lnTo>
                    <a:lnTo>
                      <a:pt x="1203" y="2441"/>
                    </a:lnTo>
                    <a:lnTo>
                      <a:pt x="1200" y="2422"/>
                    </a:lnTo>
                    <a:close/>
                    <a:moveTo>
                      <a:pt x="1424" y="2409"/>
                    </a:moveTo>
                    <a:lnTo>
                      <a:pt x="1422" y="2409"/>
                    </a:lnTo>
                    <a:lnTo>
                      <a:pt x="1421" y="2409"/>
                    </a:lnTo>
                    <a:lnTo>
                      <a:pt x="1420" y="2400"/>
                    </a:lnTo>
                    <a:lnTo>
                      <a:pt x="1424" y="2409"/>
                    </a:lnTo>
                    <a:close/>
                    <a:moveTo>
                      <a:pt x="1418" y="2391"/>
                    </a:moveTo>
                    <a:lnTo>
                      <a:pt x="1643" y="2324"/>
                    </a:lnTo>
                    <a:lnTo>
                      <a:pt x="1649" y="2343"/>
                    </a:lnTo>
                    <a:lnTo>
                      <a:pt x="1424" y="2409"/>
                    </a:lnTo>
                    <a:lnTo>
                      <a:pt x="1418" y="2391"/>
                    </a:lnTo>
                    <a:close/>
                    <a:moveTo>
                      <a:pt x="1651" y="2342"/>
                    </a:moveTo>
                    <a:lnTo>
                      <a:pt x="1650" y="2342"/>
                    </a:lnTo>
                    <a:lnTo>
                      <a:pt x="1649" y="2343"/>
                    </a:lnTo>
                    <a:lnTo>
                      <a:pt x="1646" y="2333"/>
                    </a:lnTo>
                    <a:lnTo>
                      <a:pt x="1651" y="2342"/>
                    </a:lnTo>
                    <a:close/>
                    <a:moveTo>
                      <a:pt x="1642" y="2324"/>
                    </a:moveTo>
                    <a:lnTo>
                      <a:pt x="1868" y="2216"/>
                    </a:lnTo>
                    <a:lnTo>
                      <a:pt x="1876" y="2234"/>
                    </a:lnTo>
                    <a:lnTo>
                      <a:pt x="1651" y="2342"/>
                    </a:lnTo>
                    <a:lnTo>
                      <a:pt x="1642" y="2324"/>
                    </a:lnTo>
                    <a:close/>
                    <a:moveTo>
                      <a:pt x="1877" y="2233"/>
                    </a:moveTo>
                    <a:lnTo>
                      <a:pt x="1876" y="2234"/>
                    </a:lnTo>
                    <a:lnTo>
                      <a:pt x="1872" y="2225"/>
                    </a:lnTo>
                    <a:lnTo>
                      <a:pt x="1877" y="2233"/>
                    </a:lnTo>
                    <a:close/>
                    <a:moveTo>
                      <a:pt x="1867" y="2217"/>
                    </a:moveTo>
                    <a:lnTo>
                      <a:pt x="2090" y="2070"/>
                    </a:lnTo>
                    <a:lnTo>
                      <a:pt x="2099" y="2087"/>
                    </a:lnTo>
                    <a:lnTo>
                      <a:pt x="1877" y="2233"/>
                    </a:lnTo>
                    <a:lnTo>
                      <a:pt x="1867" y="22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5" name="Freeform 39">
                <a:extLst>
                  <a:ext uri="{FF2B5EF4-FFF2-40B4-BE49-F238E27FC236}">
                    <a16:creationId xmlns:a16="http://schemas.microsoft.com/office/drawing/2014/main" id="{9975B0E9-737D-463C-8803-7371F748868A}"/>
                  </a:ext>
                </a:extLst>
              </p:cNvPr>
              <p:cNvSpPr>
                <a:spLocks/>
              </p:cNvSpPr>
              <p:nvPr/>
            </p:nvSpPr>
            <p:spPr bwMode="auto">
              <a:xfrm>
                <a:off x="2946" y="2043"/>
                <a:ext cx="662" cy="603"/>
              </a:xfrm>
              <a:custGeom>
                <a:avLst/>
                <a:gdLst>
                  <a:gd name="T0" fmla="*/ 130 w 2648"/>
                  <a:gd name="T1" fmla="*/ 132 h 2409"/>
                  <a:gd name="T2" fmla="*/ 142 w 2648"/>
                  <a:gd name="T3" fmla="*/ 122 h 2409"/>
                  <a:gd name="T4" fmla="*/ 151 w 2648"/>
                  <a:gd name="T5" fmla="*/ 111 h 2409"/>
                  <a:gd name="T6" fmla="*/ 157 w 2648"/>
                  <a:gd name="T7" fmla="*/ 99 h 2409"/>
                  <a:gd name="T8" fmla="*/ 162 w 2648"/>
                  <a:gd name="T9" fmla="*/ 87 h 2409"/>
                  <a:gd name="T10" fmla="*/ 165 w 2648"/>
                  <a:gd name="T11" fmla="*/ 74 h 2409"/>
                  <a:gd name="T12" fmla="*/ 166 w 2648"/>
                  <a:gd name="T13" fmla="*/ 61 h 2409"/>
                  <a:gd name="T14" fmla="*/ 165 w 2648"/>
                  <a:gd name="T15" fmla="*/ 49 h 2409"/>
                  <a:gd name="T16" fmla="*/ 162 w 2648"/>
                  <a:gd name="T17" fmla="*/ 39 h 2409"/>
                  <a:gd name="T18" fmla="*/ 158 w 2648"/>
                  <a:gd name="T19" fmla="*/ 29 h 2409"/>
                  <a:gd name="T20" fmla="*/ 153 w 2648"/>
                  <a:gd name="T21" fmla="*/ 22 h 2409"/>
                  <a:gd name="T22" fmla="*/ 141 w 2648"/>
                  <a:gd name="T23" fmla="*/ 12 h 2409"/>
                  <a:gd name="T24" fmla="*/ 129 w 2648"/>
                  <a:gd name="T25" fmla="*/ 6 h 2409"/>
                  <a:gd name="T26" fmla="*/ 116 w 2648"/>
                  <a:gd name="T27" fmla="*/ 2 h 2409"/>
                  <a:gd name="T28" fmla="*/ 103 w 2648"/>
                  <a:gd name="T29" fmla="*/ 0 h 2409"/>
                  <a:gd name="T30" fmla="*/ 91 w 2648"/>
                  <a:gd name="T31" fmla="*/ 0 h 2409"/>
                  <a:gd name="T32" fmla="*/ 78 w 2648"/>
                  <a:gd name="T33" fmla="*/ 2 h 2409"/>
                  <a:gd name="T34" fmla="*/ 67 w 2648"/>
                  <a:gd name="T35" fmla="*/ 4 h 2409"/>
                  <a:gd name="T36" fmla="*/ 57 w 2648"/>
                  <a:gd name="T37" fmla="*/ 8 h 2409"/>
                  <a:gd name="T38" fmla="*/ 49 w 2648"/>
                  <a:gd name="T39" fmla="*/ 11 h 2409"/>
                  <a:gd name="T40" fmla="*/ 42 w 2648"/>
                  <a:gd name="T41" fmla="*/ 15 h 2409"/>
                  <a:gd name="T42" fmla="*/ 30 w 2648"/>
                  <a:gd name="T43" fmla="*/ 23 h 2409"/>
                  <a:gd name="T44" fmla="*/ 20 w 2648"/>
                  <a:gd name="T45" fmla="*/ 32 h 2409"/>
                  <a:gd name="T46" fmla="*/ 12 w 2648"/>
                  <a:gd name="T47" fmla="*/ 42 h 2409"/>
                  <a:gd name="T48" fmla="*/ 6 w 2648"/>
                  <a:gd name="T49" fmla="*/ 52 h 2409"/>
                  <a:gd name="T50" fmla="*/ 2 w 2648"/>
                  <a:gd name="T51" fmla="*/ 63 h 2409"/>
                  <a:gd name="T52" fmla="*/ 0 w 2648"/>
                  <a:gd name="T53" fmla="*/ 74 h 2409"/>
                  <a:gd name="T54" fmla="*/ 0 w 2648"/>
                  <a:gd name="T55" fmla="*/ 85 h 2409"/>
                  <a:gd name="T56" fmla="*/ 2 w 2648"/>
                  <a:gd name="T57" fmla="*/ 97 h 2409"/>
                  <a:gd name="T58" fmla="*/ 7 w 2648"/>
                  <a:gd name="T59" fmla="*/ 109 h 2409"/>
                  <a:gd name="T60" fmla="*/ 13 w 2648"/>
                  <a:gd name="T61" fmla="*/ 122 h 2409"/>
                  <a:gd name="T62" fmla="*/ 20 w 2648"/>
                  <a:gd name="T63" fmla="*/ 131 h 2409"/>
                  <a:gd name="T64" fmla="*/ 29 w 2648"/>
                  <a:gd name="T65" fmla="*/ 139 h 2409"/>
                  <a:gd name="T66" fmla="*/ 39 w 2648"/>
                  <a:gd name="T67" fmla="*/ 145 h 2409"/>
                  <a:gd name="T68" fmla="*/ 51 w 2648"/>
                  <a:gd name="T69" fmla="*/ 149 h 2409"/>
                  <a:gd name="T70" fmla="*/ 64 w 2648"/>
                  <a:gd name="T71" fmla="*/ 151 h 2409"/>
                  <a:gd name="T72" fmla="*/ 77 w 2648"/>
                  <a:gd name="T73" fmla="*/ 151 h 2409"/>
                  <a:gd name="T74" fmla="*/ 91 w 2648"/>
                  <a:gd name="T75" fmla="*/ 149 h 2409"/>
                  <a:gd name="T76" fmla="*/ 104 w 2648"/>
                  <a:gd name="T77" fmla="*/ 145 h 2409"/>
                  <a:gd name="T78" fmla="*/ 118 w 2648"/>
                  <a:gd name="T79" fmla="*/ 140 h 2409"/>
                  <a:gd name="T80" fmla="*/ 130 w 2648"/>
                  <a:gd name="T81" fmla="*/ 132 h 24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48"/>
                  <a:gd name="T124" fmla="*/ 0 h 2409"/>
                  <a:gd name="T125" fmla="*/ 2648 w 2648"/>
                  <a:gd name="T126" fmla="*/ 2409 h 24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48" h="2409">
                    <a:moveTo>
                      <a:pt x="2085" y="2103"/>
                    </a:moveTo>
                    <a:lnTo>
                      <a:pt x="2264" y="1951"/>
                    </a:lnTo>
                    <a:lnTo>
                      <a:pt x="2406" y="1776"/>
                    </a:lnTo>
                    <a:lnTo>
                      <a:pt x="2514" y="1585"/>
                    </a:lnTo>
                    <a:lnTo>
                      <a:pt x="2590" y="1382"/>
                    </a:lnTo>
                    <a:lnTo>
                      <a:pt x="2635" y="1178"/>
                    </a:lnTo>
                    <a:lnTo>
                      <a:pt x="2648" y="979"/>
                    </a:lnTo>
                    <a:lnTo>
                      <a:pt x="2635" y="788"/>
                    </a:lnTo>
                    <a:lnTo>
                      <a:pt x="2594" y="616"/>
                    </a:lnTo>
                    <a:lnTo>
                      <a:pt x="2531" y="467"/>
                    </a:lnTo>
                    <a:lnTo>
                      <a:pt x="2441" y="349"/>
                    </a:lnTo>
                    <a:lnTo>
                      <a:pt x="2257" y="197"/>
                    </a:lnTo>
                    <a:lnTo>
                      <a:pt x="2060" y="91"/>
                    </a:lnTo>
                    <a:lnTo>
                      <a:pt x="1857" y="28"/>
                    </a:lnTo>
                    <a:lnTo>
                      <a:pt x="1650" y="0"/>
                    </a:lnTo>
                    <a:lnTo>
                      <a:pt x="1447" y="0"/>
                    </a:lnTo>
                    <a:lnTo>
                      <a:pt x="1253" y="25"/>
                    </a:lnTo>
                    <a:lnTo>
                      <a:pt x="1074" y="66"/>
                    </a:lnTo>
                    <a:lnTo>
                      <a:pt x="916" y="120"/>
                    </a:lnTo>
                    <a:lnTo>
                      <a:pt x="779" y="177"/>
                    </a:lnTo>
                    <a:lnTo>
                      <a:pt x="674" y="234"/>
                    </a:lnTo>
                    <a:lnTo>
                      <a:pt x="480" y="368"/>
                    </a:lnTo>
                    <a:lnTo>
                      <a:pt x="318" y="511"/>
                    </a:lnTo>
                    <a:lnTo>
                      <a:pt x="191" y="667"/>
                    </a:lnTo>
                    <a:lnTo>
                      <a:pt x="96" y="829"/>
                    </a:lnTo>
                    <a:lnTo>
                      <a:pt x="32" y="1001"/>
                    </a:lnTo>
                    <a:lnTo>
                      <a:pt x="0" y="1178"/>
                    </a:lnTo>
                    <a:lnTo>
                      <a:pt x="4" y="1363"/>
                    </a:lnTo>
                    <a:lnTo>
                      <a:pt x="36" y="1551"/>
                    </a:lnTo>
                    <a:lnTo>
                      <a:pt x="102" y="1744"/>
                    </a:lnTo>
                    <a:lnTo>
                      <a:pt x="198" y="1941"/>
                    </a:lnTo>
                    <a:lnTo>
                      <a:pt x="312" y="2097"/>
                    </a:lnTo>
                    <a:lnTo>
                      <a:pt x="455" y="2221"/>
                    </a:lnTo>
                    <a:lnTo>
                      <a:pt x="623" y="2313"/>
                    </a:lnTo>
                    <a:lnTo>
                      <a:pt x="811" y="2377"/>
                    </a:lnTo>
                    <a:lnTo>
                      <a:pt x="1015" y="2409"/>
                    </a:lnTo>
                    <a:lnTo>
                      <a:pt x="1228" y="2409"/>
                    </a:lnTo>
                    <a:lnTo>
                      <a:pt x="1447" y="2380"/>
                    </a:lnTo>
                    <a:lnTo>
                      <a:pt x="1666" y="2319"/>
                    </a:lnTo>
                    <a:lnTo>
                      <a:pt x="1882" y="2228"/>
                    </a:lnTo>
                    <a:lnTo>
                      <a:pt x="2085" y="2103"/>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6" name="Freeform 40">
                <a:extLst>
                  <a:ext uri="{FF2B5EF4-FFF2-40B4-BE49-F238E27FC236}">
                    <a16:creationId xmlns:a16="http://schemas.microsoft.com/office/drawing/2014/main" id="{7B1384AC-3138-4905-87E9-594C8AA619A1}"/>
                  </a:ext>
                </a:extLst>
              </p:cNvPr>
              <p:cNvSpPr>
                <a:spLocks noEditPoints="1"/>
              </p:cNvSpPr>
              <p:nvPr/>
            </p:nvSpPr>
            <p:spPr bwMode="auto">
              <a:xfrm>
                <a:off x="2944" y="2041"/>
                <a:ext cx="667" cy="607"/>
              </a:xfrm>
              <a:custGeom>
                <a:avLst/>
                <a:gdLst>
                  <a:gd name="T0" fmla="*/ 143 w 2667"/>
                  <a:gd name="T1" fmla="*/ 123 h 2429"/>
                  <a:gd name="T2" fmla="*/ 143 w 2667"/>
                  <a:gd name="T3" fmla="*/ 123 h 2429"/>
                  <a:gd name="T4" fmla="*/ 151 w 2667"/>
                  <a:gd name="T5" fmla="*/ 111 h 2429"/>
                  <a:gd name="T6" fmla="*/ 158 w 2667"/>
                  <a:gd name="T7" fmla="*/ 100 h 2429"/>
                  <a:gd name="T8" fmla="*/ 157 w 2667"/>
                  <a:gd name="T9" fmla="*/ 99 h 2429"/>
                  <a:gd name="T10" fmla="*/ 165 w 2667"/>
                  <a:gd name="T11" fmla="*/ 74 h 2429"/>
                  <a:gd name="T12" fmla="*/ 165 w 2667"/>
                  <a:gd name="T13" fmla="*/ 74 h 2429"/>
                  <a:gd name="T14" fmla="*/ 167 w 2667"/>
                  <a:gd name="T15" fmla="*/ 62 h 2429"/>
                  <a:gd name="T16" fmla="*/ 166 w 2667"/>
                  <a:gd name="T17" fmla="*/ 50 h 2429"/>
                  <a:gd name="T18" fmla="*/ 166 w 2667"/>
                  <a:gd name="T19" fmla="*/ 50 h 2429"/>
                  <a:gd name="T20" fmla="*/ 163 w 2667"/>
                  <a:gd name="T21" fmla="*/ 39 h 2429"/>
                  <a:gd name="T22" fmla="*/ 163 w 2667"/>
                  <a:gd name="T23" fmla="*/ 39 h 2429"/>
                  <a:gd name="T24" fmla="*/ 158 w 2667"/>
                  <a:gd name="T25" fmla="*/ 30 h 2429"/>
                  <a:gd name="T26" fmla="*/ 154 w 2667"/>
                  <a:gd name="T27" fmla="*/ 22 h 2429"/>
                  <a:gd name="T28" fmla="*/ 153 w 2667"/>
                  <a:gd name="T29" fmla="*/ 23 h 2429"/>
                  <a:gd name="T30" fmla="*/ 129 w 2667"/>
                  <a:gd name="T31" fmla="*/ 7 h 2429"/>
                  <a:gd name="T32" fmla="*/ 129 w 2667"/>
                  <a:gd name="T33" fmla="*/ 6 h 2429"/>
                  <a:gd name="T34" fmla="*/ 117 w 2667"/>
                  <a:gd name="T35" fmla="*/ 2 h 2429"/>
                  <a:gd name="T36" fmla="*/ 104 w 2667"/>
                  <a:gd name="T37" fmla="*/ 0 h 2429"/>
                  <a:gd name="T38" fmla="*/ 104 w 2667"/>
                  <a:gd name="T39" fmla="*/ 0 h 2429"/>
                  <a:gd name="T40" fmla="*/ 91 w 2667"/>
                  <a:gd name="T41" fmla="*/ 0 h 2429"/>
                  <a:gd name="T42" fmla="*/ 91 w 2667"/>
                  <a:gd name="T43" fmla="*/ 0 h 2429"/>
                  <a:gd name="T44" fmla="*/ 79 w 2667"/>
                  <a:gd name="T45" fmla="*/ 3 h 2429"/>
                  <a:gd name="T46" fmla="*/ 68 w 2667"/>
                  <a:gd name="T47" fmla="*/ 4 h 2429"/>
                  <a:gd name="T48" fmla="*/ 68 w 2667"/>
                  <a:gd name="T49" fmla="*/ 5 h 2429"/>
                  <a:gd name="T50" fmla="*/ 50 w 2667"/>
                  <a:gd name="T51" fmla="*/ 12 h 2429"/>
                  <a:gd name="T52" fmla="*/ 49 w 2667"/>
                  <a:gd name="T53" fmla="*/ 12 h 2429"/>
                  <a:gd name="T54" fmla="*/ 43 w 2667"/>
                  <a:gd name="T55" fmla="*/ 15 h 2429"/>
                  <a:gd name="T56" fmla="*/ 30 w 2667"/>
                  <a:gd name="T57" fmla="*/ 23 h 2429"/>
                  <a:gd name="T58" fmla="*/ 30 w 2667"/>
                  <a:gd name="T59" fmla="*/ 23 h 2429"/>
                  <a:gd name="T60" fmla="*/ 20 w 2667"/>
                  <a:gd name="T61" fmla="*/ 32 h 2429"/>
                  <a:gd name="T62" fmla="*/ 20 w 2667"/>
                  <a:gd name="T63" fmla="*/ 32 h 2429"/>
                  <a:gd name="T64" fmla="*/ 13 w 2667"/>
                  <a:gd name="T65" fmla="*/ 42 h 2429"/>
                  <a:gd name="T66" fmla="*/ 6 w 2667"/>
                  <a:gd name="T67" fmla="*/ 52 h 2429"/>
                  <a:gd name="T68" fmla="*/ 7 w 2667"/>
                  <a:gd name="T69" fmla="*/ 52 h 2429"/>
                  <a:gd name="T70" fmla="*/ 1 w 2667"/>
                  <a:gd name="T71" fmla="*/ 74 h 2429"/>
                  <a:gd name="T72" fmla="*/ 1 w 2667"/>
                  <a:gd name="T73" fmla="*/ 74 h 2429"/>
                  <a:gd name="T74" fmla="*/ 0 w 2667"/>
                  <a:gd name="T75" fmla="*/ 86 h 2429"/>
                  <a:gd name="T76" fmla="*/ 2 w 2667"/>
                  <a:gd name="T77" fmla="*/ 97 h 2429"/>
                  <a:gd name="T78" fmla="*/ 2 w 2667"/>
                  <a:gd name="T79" fmla="*/ 98 h 2429"/>
                  <a:gd name="T80" fmla="*/ 7 w 2667"/>
                  <a:gd name="T81" fmla="*/ 110 h 2429"/>
                  <a:gd name="T82" fmla="*/ 7 w 2667"/>
                  <a:gd name="T83" fmla="*/ 110 h 2429"/>
                  <a:gd name="T84" fmla="*/ 14 w 2667"/>
                  <a:gd name="T85" fmla="*/ 121 h 2429"/>
                  <a:gd name="T86" fmla="*/ 20 w 2667"/>
                  <a:gd name="T87" fmla="*/ 132 h 2429"/>
                  <a:gd name="T88" fmla="*/ 21 w 2667"/>
                  <a:gd name="T89" fmla="*/ 131 h 2429"/>
                  <a:gd name="T90" fmla="*/ 40 w 2667"/>
                  <a:gd name="T91" fmla="*/ 145 h 2429"/>
                  <a:gd name="T92" fmla="*/ 40 w 2667"/>
                  <a:gd name="T93" fmla="*/ 145 h 2429"/>
                  <a:gd name="T94" fmla="*/ 51 w 2667"/>
                  <a:gd name="T95" fmla="*/ 150 h 2429"/>
                  <a:gd name="T96" fmla="*/ 64 w 2667"/>
                  <a:gd name="T97" fmla="*/ 152 h 2429"/>
                  <a:gd name="T98" fmla="*/ 64 w 2667"/>
                  <a:gd name="T99" fmla="*/ 152 h 2429"/>
                  <a:gd name="T100" fmla="*/ 77 w 2667"/>
                  <a:gd name="T101" fmla="*/ 152 h 2429"/>
                  <a:gd name="T102" fmla="*/ 78 w 2667"/>
                  <a:gd name="T103" fmla="*/ 152 h 2429"/>
                  <a:gd name="T104" fmla="*/ 91 w 2667"/>
                  <a:gd name="T105" fmla="*/ 149 h 2429"/>
                  <a:gd name="T106" fmla="*/ 105 w 2667"/>
                  <a:gd name="T107" fmla="*/ 146 h 2429"/>
                  <a:gd name="T108" fmla="*/ 105 w 2667"/>
                  <a:gd name="T109" fmla="*/ 145 h 2429"/>
                  <a:gd name="T110" fmla="*/ 131 w 2667"/>
                  <a:gd name="T111" fmla="*/ 131 h 242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667"/>
                  <a:gd name="T169" fmla="*/ 0 h 2429"/>
                  <a:gd name="T170" fmla="*/ 2667 w 2667"/>
                  <a:gd name="T171" fmla="*/ 2429 h 242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667" h="2429">
                    <a:moveTo>
                      <a:pt x="2088" y="2107"/>
                    </a:moveTo>
                    <a:lnTo>
                      <a:pt x="2266" y="1953"/>
                    </a:lnTo>
                    <a:lnTo>
                      <a:pt x="2278" y="1968"/>
                    </a:lnTo>
                    <a:lnTo>
                      <a:pt x="2101" y="2121"/>
                    </a:lnTo>
                    <a:lnTo>
                      <a:pt x="2088" y="2107"/>
                    </a:lnTo>
                    <a:close/>
                    <a:moveTo>
                      <a:pt x="2280" y="1967"/>
                    </a:moveTo>
                    <a:lnTo>
                      <a:pt x="2280" y="1968"/>
                    </a:lnTo>
                    <a:lnTo>
                      <a:pt x="2278" y="1968"/>
                    </a:lnTo>
                    <a:lnTo>
                      <a:pt x="2273" y="1961"/>
                    </a:lnTo>
                    <a:lnTo>
                      <a:pt x="2280" y="1967"/>
                    </a:lnTo>
                    <a:close/>
                    <a:moveTo>
                      <a:pt x="2265" y="1955"/>
                    </a:moveTo>
                    <a:lnTo>
                      <a:pt x="2409" y="1780"/>
                    </a:lnTo>
                    <a:lnTo>
                      <a:pt x="2423" y="1792"/>
                    </a:lnTo>
                    <a:lnTo>
                      <a:pt x="2280" y="1967"/>
                    </a:lnTo>
                    <a:lnTo>
                      <a:pt x="2265" y="1955"/>
                    </a:lnTo>
                    <a:close/>
                    <a:moveTo>
                      <a:pt x="2424" y="1791"/>
                    </a:moveTo>
                    <a:lnTo>
                      <a:pt x="2423" y="1791"/>
                    </a:lnTo>
                    <a:lnTo>
                      <a:pt x="2423" y="1792"/>
                    </a:lnTo>
                    <a:lnTo>
                      <a:pt x="2415" y="1786"/>
                    </a:lnTo>
                    <a:lnTo>
                      <a:pt x="2424" y="1791"/>
                    </a:lnTo>
                    <a:close/>
                    <a:moveTo>
                      <a:pt x="2407" y="1781"/>
                    </a:moveTo>
                    <a:lnTo>
                      <a:pt x="2515" y="1591"/>
                    </a:lnTo>
                    <a:lnTo>
                      <a:pt x="2532" y="1601"/>
                    </a:lnTo>
                    <a:lnTo>
                      <a:pt x="2424" y="1791"/>
                    </a:lnTo>
                    <a:lnTo>
                      <a:pt x="2407" y="1781"/>
                    </a:lnTo>
                    <a:close/>
                    <a:moveTo>
                      <a:pt x="2532" y="1598"/>
                    </a:moveTo>
                    <a:lnTo>
                      <a:pt x="2532" y="1600"/>
                    </a:lnTo>
                    <a:lnTo>
                      <a:pt x="2532" y="1601"/>
                    </a:lnTo>
                    <a:lnTo>
                      <a:pt x="2523" y="1595"/>
                    </a:lnTo>
                    <a:lnTo>
                      <a:pt x="2532" y="1598"/>
                    </a:lnTo>
                    <a:close/>
                    <a:moveTo>
                      <a:pt x="2514" y="1592"/>
                    </a:moveTo>
                    <a:lnTo>
                      <a:pt x="2590" y="1389"/>
                    </a:lnTo>
                    <a:lnTo>
                      <a:pt x="2609" y="1396"/>
                    </a:lnTo>
                    <a:lnTo>
                      <a:pt x="2532" y="1598"/>
                    </a:lnTo>
                    <a:lnTo>
                      <a:pt x="2514" y="1592"/>
                    </a:lnTo>
                    <a:close/>
                    <a:moveTo>
                      <a:pt x="2609" y="1394"/>
                    </a:moveTo>
                    <a:lnTo>
                      <a:pt x="2609" y="1394"/>
                    </a:lnTo>
                    <a:lnTo>
                      <a:pt x="2609" y="1396"/>
                    </a:lnTo>
                    <a:lnTo>
                      <a:pt x="2599" y="1392"/>
                    </a:lnTo>
                    <a:lnTo>
                      <a:pt x="2609" y="1394"/>
                    </a:lnTo>
                    <a:close/>
                    <a:moveTo>
                      <a:pt x="2590" y="1390"/>
                    </a:moveTo>
                    <a:lnTo>
                      <a:pt x="2635" y="1187"/>
                    </a:lnTo>
                    <a:lnTo>
                      <a:pt x="2653" y="1190"/>
                    </a:lnTo>
                    <a:lnTo>
                      <a:pt x="2609" y="1394"/>
                    </a:lnTo>
                    <a:lnTo>
                      <a:pt x="2590" y="1390"/>
                    </a:lnTo>
                    <a:close/>
                    <a:moveTo>
                      <a:pt x="2653" y="1189"/>
                    </a:moveTo>
                    <a:lnTo>
                      <a:pt x="2653" y="1189"/>
                    </a:lnTo>
                    <a:lnTo>
                      <a:pt x="2653" y="1190"/>
                    </a:lnTo>
                    <a:lnTo>
                      <a:pt x="2644" y="1188"/>
                    </a:lnTo>
                    <a:lnTo>
                      <a:pt x="2653" y="1189"/>
                    </a:lnTo>
                    <a:close/>
                    <a:moveTo>
                      <a:pt x="2635" y="1188"/>
                    </a:moveTo>
                    <a:lnTo>
                      <a:pt x="2648" y="988"/>
                    </a:lnTo>
                    <a:lnTo>
                      <a:pt x="2667" y="989"/>
                    </a:lnTo>
                    <a:lnTo>
                      <a:pt x="2653" y="1189"/>
                    </a:lnTo>
                    <a:lnTo>
                      <a:pt x="2635" y="1188"/>
                    </a:lnTo>
                    <a:close/>
                    <a:moveTo>
                      <a:pt x="2667" y="988"/>
                    </a:moveTo>
                    <a:lnTo>
                      <a:pt x="2667" y="989"/>
                    </a:lnTo>
                    <a:lnTo>
                      <a:pt x="2657" y="989"/>
                    </a:lnTo>
                    <a:lnTo>
                      <a:pt x="2667" y="988"/>
                    </a:lnTo>
                    <a:close/>
                    <a:moveTo>
                      <a:pt x="2648" y="989"/>
                    </a:moveTo>
                    <a:lnTo>
                      <a:pt x="2635" y="798"/>
                    </a:lnTo>
                    <a:lnTo>
                      <a:pt x="2653" y="797"/>
                    </a:lnTo>
                    <a:lnTo>
                      <a:pt x="2667" y="988"/>
                    </a:lnTo>
                    <a:lnTo>
                      <a:pt x="2648" y="989"/>
                    </a:lnTo>
                    <a:close/>
                    <a:moveTo>
                      <a:pt x="2653" y="796"/>
                    </a:moveTo>
                    <a:lnTo>
                      <a:pt x="2653" y="797"/>
                    </a:lnTo>
                    <a:lnTo>
                      <a:pt x="2644" y="798"/>
                    </a:lnTo>
                    <a:lnTo>
                      <a:pt x="2653" y="796"/>
                    </a:lnTo>
                    <a:close/>
                    <a:moveTo>
                      <a:pt x="2635" y="800"/>
                    </a:moveTo>
                    <a:lnTo>
                      <a:pt x="2594" y="628"/>
                    </a:lnTo>
                    <a:lnTo>
                      <a:pt x="2612" y="624"/>
                    </a:lnTo>
                    <a:lnTo>
                      <a:pt x="2653" y="796"/>
                    </a:lnTo>
                    <a:lnTo>
                      <a:pt x="2635" y="800"/>
                    </a:lnTo>
                    <a:close/>
                    <a:moveTo>
                      <a:pt x="2611" y="623"/>
                    </a:moveTo>
                    <a:lnTo>
                      <a:pt x="2611" y="623"/>
                    </a:lnTo>
                    <a:lnTo>
                      <a:pt x="2612" y="624"/>
                    </a:lnTo>
                    <a:lnTo>
                      <a:pt x="2603" y="626"/>
                    </a:lnTo>
                    <a:lnTo>
                      <a:pt x="2611" y="623"/>
                    </a:lnTo>
                    <a:close/>
                    <a:moveTo>
                      <a:pt x="2594" y="629"/>
                    </a:moveTo>
                    <a:lnTo>
                      <a:pt x="2531" y="480"/>
                    </a:lnTo>
                    <a:lnTo>
                      <a:pt x="2549" y="473"/>
                    </a:lnTo>
                    <a:lnTo>
                      <a:pt x="2611" y="623"/>
                    </a:lnTo>
                    <a:lnTo>
                      <a:pt x="2594" y="629"/>
                    </a:lnTo>
                    <a:close/>
                    <a:moveTo>
                      <a:pt x="2547" y="470"/>
                    </a:moveTo>
                    <a:lnTo>
                      <a:pt x="2547" y="472"/>
                    </a:lnTo>
                    <a:lnTo>
                      <a:pt x="2549" y="473"/>
                    </a:lnTo>
                    <a:lnTo>
                      <a:pt x="2540" y="477"/>
                    </a:lnTo>
                    <a:lnTo>
                      <a:pt x="2547" y="470"/>
                    </a:lnTo>
                    <a:close/>
                    <a:moveTo>
                      <a:pt x="2532" y="483"/>
                    </a:moveTo>
                    <a:lnTo>
                      <a:pt x="2443" y="365"/>
                    </a:lnTo>
                    <a:lnTo>
                      <a:pt x="2458" y="354"/>
                    </a:lnTo>
                    <a:lnTo>
                      <a:pt x="2547" y="470"/>
                    </a:lnTo>
                    <a:lnTo>
                      <a:pt x="2532" y="483"/>
                    </a:lnTo>
                    <a:close/>
                    <a:moveTo>
                      <a:pt x="2456" y="351"/>
                    </a:moveTo>
                    <a:lnTo>
                      <a:pt x="2457" y="352"/>
                    </a:lnTo>
                    <a:lnTo>
                      <a:pt x="2458" y="354"/>
                    </a:lnTo>
                    <a:lnTo>
                      <a:pt x="2450" y="359"/>
                    </a:lnTo>
                    <a:lnTo>
                      <a:pt x="2456" y="351"/>
                    </a:lnTo>
                    <a:close/>
                    <a:moveTo>
                      <a:pt x="2444" y="367"/>
                    </a:moveTo>
                    <a:lnTo>
                      <a:pt x="2260" y="214"/>
                    </a:lnTo>
                    <a:lnTo>
                      <a:pt x="2272" y="199"/>
                    </a:lnTo>
                    <a:lnTo>
                      <a:pt x="2456" y="351"/>
                    </a:lnTo>
                    <a:lnTo>
                      <a:pt x="2444" y="367"/>
                    </a:lnTo>
                    <a:close/>
                    <a:moveTo>
                      <a:pt x="2271" y="198"/>
                    </a:moveTo>
                    <a:lnTo>
                      <a:pt x="2272" y="198"/>
                    </a:lnTo>
                    <a:lnTo>
                      <a:pt x="2272" y="199"/>
                    </a:lnTo>
                    <a:lnTo>
                      <a:pt x="2266" y="207"/>
                    </a:lnTo>
                    <a:lnTo>
                      <a:pt x="2271" y="198"/>
                    </a:lnTo>
                    <a:close/>
                    <a:moveTo>
                      <a:pt x="2262" y="215"/>
                    </a:moveTo>
                    <a:lnTo>
                      <a:pt x="2065" y="110"/>
                    </a:lnTo>
                    <a:lnTo>
                      <a:pt x="2073" y="93"/>
                    </a:lnTo>
                    <a:lnTo>
                      <a:pt x="2271" y="198"/>
                    </a:lnTo>
                    <a:lnTo>
                      <a:pt x="2262" y="215"/>
                    </a:lnTo>
                    <a:close/>
                    <a:moveTo>
                      <a:pt x="2072" y="92"/>
                    </a:moveTo>
                    <a:lnTo>
                      <a:pt x="2072" y="92"/>
                    </a:lnTo>
                    <a:lnTo>
                      <a:pt x="2073" y="93"/>
                    </a:lnTo>
                    <a:lnTo>
                      <a:pt x="2069" y="101"/>
                    </a:lnTo>
                    <a:lnTo>
                      <a:pt x="2072" y="92"/>
                    </a:lnTo>
                    <a:close/>
                    <a:moveTo>
                      <a:pt x="2066" y="111"/>
                    </a:moveTo>
                    <a:lnTo>
                      <a:pt x="1863" y="47"/>
                    </a:lnTo>
                    <a:lnTo>
                      <a:pt x="1868" y="29"/>
                    </a:lnTo>
                    <a:lnTo>
                      <a:pt x="2072" y="92"/>
                    </a:lnTo>
                    <a:lnTo>
                      <a:pt x="2066" y="111"/>
                    </a:lnTo>
                    <a:close/>
                    <a:moveTo>
                      <a:pt x="1867" y="28"/>
                    </a:moveTo>
                    <a:lnTo>
                      <a:pt x="1867" y="28"/>
                    </a:lnTo>
                    <a:lnTo>
                      <a:pt x="1868" y="29"/>
                    </a:lnTo>
                    <a:lnTo>
                      <a:pt x="1866" y="38"/>
                    </a:lnTo>
                    <a:lnTo>
                      <a:pt x="1867" y="28"/>
                    </a:lnTo>
                    <a:close/>
                    <a:moveTo>
                      <a:pt x="1864" y="47"/>
                    </a:moveTo>
                    <a:lnTo>
                      <a:pt x="1658" y="18"/>
                    </a:lnTo>
                    <a:lnTo>
                      <a:pt x="1660" y="0"/>
                    </a:lnTo>
                    <a:lnTo>
                      <a:pt x="1867" y="28"/>
                    </a:lnTo>
                    <a:lnTo>
                      <a:pt x="1864" y="47"/>
                    </a:lnTo>
                    <a:close/>
                    <a:moveTo>
                      <a:pt x="1659" y="0"/>
                    </a:moveTo>
                    <a:lnTo>
                      <a:pt x="1660" y="0"/>
                    </a:lnTo>
                    <a:lnTo>
                      <a:pt x="1659" y="10"/>
                    </a:lnTo>
                    <a:lnTo>
                      <a:pt x="1659" y="0"/>
                    </a:lnTo>
                    <a:close/>
                    <a:moveTo>
                      <a:pt x="1659" y="19"/>
                    </a:moveTo>
                    <a:lnTo>
                      <a:pt x="1456" y="19"/>
                    </a:lnTo>
                    <a:lnTo>
                      <a:pt x="1456" y="0"/>
                    </a:lnTo>
                    <a:lnTo>
                      <a:pt x="1659" y="0"/>
                    </a:lnTo>
                    <a:lnTo>
                      <a:pt x="1659" y="19"/>
                    </a:lnTo>
                    <a:close/>
                    <a:moveTo>
                      <a:pt x="1455" y="0"/>
                    </a:moveTo>
                    <a:lnTo>
                      <a:pt x="1455" y="0"/>
                    </a:lnTo>
                    <a:lnTo>
                      <a:pt x="1456" y="0"/>
                    </a:lnTo>
                    <a:lnTo>
                      <a:pt x="1456" y="10"/>
                    </a:lnTo>
                    <a:lnTo>
                      <a:pt x="1455" y="0"/>
                    </a:lnTo>
                    <a:close/>
                    <a:moveTo>
                      <a:pt x="1457" y="18"/>
                    </a:moveTo>
                    <a:lnTo>
                      <a:pt x="1263" y="44"/>
                    </a:lnTo>
                    <a:lnTo>
                      <a:pt x="1261" y="25"/>
                    </a:lnTo>
                    <a:lnTo>
                      <a:pt x="1455" y="0"/>
                    </a:lnTo>
                    <a:lnTo>
                      <a:pt x="1457" y="18"/>
                    </a:lnTo>
                    <a:close/>
                    <a:moveTo>
                      <a:pt x="1260" y="26"/>
                    </a:moveTo>
                    <a:lnTo>
                      <a:pt x="1260" y="25"/>
                    </a:lnTo>
                    <a:lnTo>
                      <a:pt x="1261" y="25"/>
                    </a:lnTo>
                    <a:lnTo>
                      <a:pt x="1262" y="35"/>
                    </a:lnTo>
                    <a:lnTo>
                      <a:pt x="1260" y="26"/>
                    </a:lnTo>
                    <a:close/>
                    <a:moveTo>
                      <a:pt x="1264" y="44"/>
                    </a:moveTo>
                    <a:lnTo>
                      <a:pt x="1086" y="86"/>
                    </a:lnTo>
                    <a:lnTo>
                      <a:pt x="1081" y="67"/>
                    </a:lnTo>
                    <a:lnTo>
                      <a:pt x="1260" y="26"/>
                    </a:lnTo>
                    <a:lnTo>
                      <a:pt x="1264" y="44"/>
                    </a:lnTo>
                    <a:close/>
                    <a:moveTo>
                      <a:pt x="1081" y="67"/>
                    </a:moveTo>
                    <a:lnTo>
                      <a:pt x="1081" y="67"/>
                    </a:lnTo>
                    <a:lnTo>
                      <a:pt x="1083" y="76"/>
                    </a:lnTo>
                    <a:lnTo>
                      <a:pt x="1081" y="67"/>
                    </a:lnTo>
                    <a:close/>
                    <a:moveTo>
                      <a:pt x="1087" y="86"/>
                    </a:moveTo>
                    <a:lnTo>
                      <a:pt x="928" y="140"/>
                    </a:lnTo>
                    <a:lnTo>
                      <a:pt x="922" y="121"/>
                    </a:lnTo>
                    <a:lnTo>
                      <a:pt x="1081" y="67"/>
                    </a:lnTo>
                    <a:lnTo>
                      <a:pt x="1087" y="86"/>
                    </a:lnTo>
                    <a:close/>
                    <a:moveTo>
                      <a:pt x="921" y="121"/>
                    </a:moveTo>
                    <a:lnTo>
                      <a:pt x="921" y="122"/>
                    </a:lnTo>
                    <a:lnTo>
                      <a:pt x="922" y="121"/>
                    </a:lnTo>
                    <a:lnTo>
                      <a:pt x="925" y="130"/>
                    </a:lnTo>
                    <a:lnTo>
                      <a:pt x="921" y="121"/>
                    </a:lnTo>
                    <a:close/>
                    <a:moveTo>
                      <a:pt x="929" y="139"/>
                    </a:moveTo>
                    <a:lnTo>
                      <a:pt x="792" y="196"/>
                    </a:lnTo>
                    <a:lnTo>
                      <a:pt x="785" y="178"/>
                    </a:lnTo>
                    <a:lnTo>
                      <a:pt x="921" y="121"/>
                    </a:lnTo>
                    <a:lnTo>
                      <a:pt x="929" y="139"/>
                    </a:lnTo>
                    <a:close/>
                    <a:moveTo>
                      <a:pt x="783" y="179"/>
                    </a:moveTo>
                    <a:lnTo>
                      <a:pt x="785" y="178"/>
                    </a:lnTo>
                    <a:lnTo>
                      <a:pt x="788" y="187"/>
                    </a:lnTo>
                    <a:lnTo>
                      <a:pt x="783" y="179"/>
                    </a:lnTo>
                    <a:close/>
                    <a:moveTo>
                      <a:pt x="792" y="196"/>
                    </a:moveTo>
                    <a:lnTo>
                      <a:pt x="688" y="253"/>
                    </a:lnTo>
                    <a:lnTo>
                      <a:pt x="679" y="237"/>
                    </a:lnTo>
                    <a:lnTo>
                      <a:pt x="783" y="179"/>
                    </a:lnTo>
                    <a:lnTo>
                      <a:pt x="792" y="196"/>
                    </a:lnTo>
                    <a:close/>
                    <a:moveTo>
                      <a:pt x="678" y="237"/>
                    </a:moveTo>
                    <a:lnTo>
                      <a:pt x="679" y="237"/>
                    </a:lnTo>
                    <a:lnTo>
                      <a:pt x="683" y="244"/>
                    </a:lnTo>
                    <a:lnTo>
                      <a:pt x="678" y="237"/>
                    </a:lnTo>
                    <a:close/>
                    <a:moveTo>
                      <a:pt x="689" y="252"/>
                    </a:moveTo>
                    <a:lnTo>
                      <a:pt x="495" y="386"/>
                    </a:lnTo>
                    <a:lnTo>
                      <a:pt x="484" y="370"/>
                    </a:lnTo>
                    <a:lnTo>
                      <a:pt x="678" y="237"/>
                    </a:lnTo>
                    <a:lnTo>
                      <a:pt x="689" y="252"/>
                    </a:lnTo>
                    <a:close/>
                    <a:moveTo>
                      <a:pt x="484" y="371"/>
                    </a:moveTo>
                    <a:lnTo>
                      <a:pt x="484" y="370"/>
                    </a:lnTo>
                    <a:lnTo>
                      <a:pt x="489" y="378"/>
                    </a:lnTo>
                    <a:lnTo>
                      <a:pt x="484" y="371"/>
                    </a:lnTo>
                    <a:close/>
                    <a:moveTo>
                      <a:pt x="496" y="386"/>
                    </a:moveTo>
                    <a:lnTo>
                      <a:pt x="334" y="528"/>
                    </a:lnTo>
                    <a:lnTo>
                      <a:pt x="321" y="513"/>
                    </a:lnTo>
                    <a:lnTo>
                      <a:pt x="484" y="371"/>
                    </a:lnTo>
                    <a:lnTo>
                      <a:pt x="496" y="386"/>
                    </a:lnTo>
                    <a:close/>
                    <a:moveTo>
                      <a:pt x="320" y="516"/>
                    </a:moveTo>
                    <a:lnTo>
                      <a:pt x="320" y="515"/>
                    </a:lnTo>
                    <a:lnTo>
                      <a:pt x="321" y="513"/>
                    </a:lnTo>
                    <a:lnTo>
                      <a:pt x="327" y="521"/>
                    </a:lnTo>
                    <a:lnTo>
                      <a:pt x="320" y="516"/>
                    </a:lnTo>
                    <a:close/>
                    <a:moveTo>
                      <a:pt x="335" y="527"/>
                    </a:moveTo>
                    <a:lnTo>
                      <a:pt x="208" y="683"/>
                    </a:lnTo>
                    <a:lnTo>
                      <a:pt x="193" y="671"/>
                    </a:lnTo>
                    <a:lnTo>
                      <a:pt x="320" y="516"/>
                    </a:lnTo>
                    <a:lnTo>
                      <a:pt x="335" y="527"/>
                    </a:lnTo>
                    <a:close/>
                    <a:moveTo>
                      <a:pt x="193" y="672"/>
                    </a:moveTo>
                    <a:lnTo>
                      <a:pt x="193" y="671"/>
                    </a:lnTo>
                    <a:lnTo>
                      <a:pt x="200" y="677"/>
                    </a:lnTo>
                    <a:lnTo>
                      <a:pt x="193" y="672"/>
                    </a:lnTo>
                    <a:close/>
                    <a:moveTo>
                      <a:pt x="208" y="682"/>
                    </a:moveTo>
                    <a:lnTo>
                      <a:pt x="113" y="844"/>
                    </a:lnTo>
                    <a:lnTo>
                      <a:pt x="97" y="834"/>
                    </a:lnTo>
                    <a:lnTo>
                      <a:pt x="193" y="672"/>
                    </a:lnTo>
                    <a:lnTo>
                      <a:pt x="208" y="682"/>
                    </a:lnTo>
                    <a:close/>
                    <a:moveTo>
                      <a:pt x="95" y="835"/>
                    </a:moveTo>
                    <a:lnTo>
                      <a:pt x="97" y="835"/>
                    </a:lnTo>
                    <a:lnTo>
                      <a:pt x="97" y="834"/>
                    </a:lnTo>
                    <a:lnTo>
                      <a:pt x="105" y="839"/>
                    </a:lnTo>
                    <a:lnTo>
                      <a:pt x="95" y="835"/>
                    </a:lnTo>
                    <a:close/>
                    <a:moveTo>
                      <a:pt x="114" y="842"/>
                    </a:moveTo>
                    <a:lnTo>
                      <a:pt x="50" y="1014"/>
                    </a:lnTo>
                    <a:lnTo>
                      <a:pt x="33" y="1007"/>
                    </a:lnTo>
                    <a:lnTo>
                      <a:pt x="95" y="835"/>
                    </a:lnTo>
                    <a:lnTo>
                      <a:pt x="114" y="842"/>
                    </a:lnTo>
                    <a:close/>
                    <a:moveTo>
                      <a:pt x="32" y="1008"/>
                    </a:moveTo>
                    <a:lnTo>
                      <a:pt x="33" y="1008"/>
                    </a:lnTo>
                    <a:lnTo>
                      <a:pt x="33" y="1007"/>
                    </a:lnTo>
                    <a:lnTo>
                      <a:pt x="41" y="1011"/>
                    </a:lnTo>
                    <a:lnTo>
                      <a:pt x="32" y="1008"/>
                    </a:lnTo>
                    <a:close/>
                    <a:moveTo>
                      <a:pt x="50" y="1012"/>
                    </a:moveTo>
                    <a:lnTo>
                      <a:pt x="19" y="1190"/>
                    </a:lnTo>
                    <a:lnTo>
                      <a:pt x="1" y="1187"/>
                    </a:lnTo>
                    <a:lnTo>
                      <a:pt x="32" y="1008"/>
                    </a:lnTo>
                    <a:lnTo>
                      <a:pt x="50" y="1012"/>
                    </a:lnTo>
                    <a:close/>
                    <a:moveTo>
                      <a:pt x="0" y="1188"/>
                    </a:moveTo>
                    <a:lnTo>
                      <a:pt x="0" y="1188"/>
                    </a:lnTo>
                    <a:lnTo>
                      <a:pt x="1" y="1187"/>
                    </a:lnTo>
                    <a:lnTo>
                      <a:pt x="9" y="1188"/>
                    </a:lnTo>
                    <a:lnTo>
                      <a:pt x="0" y="1188"/>
                    </a:lnTo>
                    <a:close/>
                    <a:moveTo>
                      <a:pt x="19" y="1188"/>
                    </a:moveTo>
                    <a:lnTo>
                      <a:pt x="23" y="1372"/>
                    </a:lnTo>
                    <a:lnTo>
                      <a:pt x="3" y="1373"/>
                    </a:lnTo>
                    <a:lnTo>
                      <a:pt x="0" y="1188"/>
                    </a:lnTo>
                    <a:lnTo>
                      <a:pt x="19" y="1188"/>
                    </a:lnTo>
                    <a:close/>
                    <a:moveTo>
                      <a:pt x="3" y="1375"/>
                    </a:moveTo>
                    <a:lnTo>
                      <a:pt x="3" y="1373"/>
                    </a:lnTo>
                    <a:lnTo>
                      <a:pt x="13" y="1373"/>
                    </a:lnTo>
                    <a:lnTo>
                      <a:pt x="3" y="1375"/>
                    </a:lnTo>
                    <a:close/>
                    <a:moveTo>
                      <a:pt x="23" y="1371"/>
                    </a:moveTo>
                    <a:lnTo>
                      <a:pt x="54" y="1559"/>
                    </a:lnTo>
                    <a:lnTo>
                      <a:pt x="35" y="1562"/>
                    </a:lnTo>
                    <a:lnTo>
                      <a:pt x="3" y="1375"/>
                    </a:lnTo>
                    <a:lnTo>
                      <a:pt x="23" y="1371"/>
                    </a:lnTo>
                    <a:close/>
                    <a:moveTo>
                      <a:pt x="36" y="1563"/>
                    </a:moveTo>
                    <a:lnTo>
                      <a:pt x="35" y="1563"/>
                    </a:lnTo>
                    <a:lnTo>
                      <a:pt x="35" y="1562"/>
                    </a:lnTo>
                    <a:lnTo>
                      <a:pt x="45" y="1561"/>
                    </a:lnTo>
                    <a:lnTo>
                      <a:pt x="36" y="1563"/>
                    </a:lnTo>
                    <a:close/>
                    <a:moveTo>
                      <a:pt x="54" y="1558"/>
                    </a:moveTo>
                    <a:lnTo>
                      <a:pt x="120" y="1752"/>
                    </a:lnTo>
                    <a:lnTo>
                      <a:pt x="102" y="1757"/>
                    </a:lnTo>
                    <a:lnTo>
                      <a:pt x="36" y="1563"/>
                    </a:lnTo>
                    <a:lnTo>
                      <a:pt x="54" y="1558"/>
                    </a:lnTo>
                    <a:close/>
                    <a:moveTo>
                      <a:pt x="103" y="1758"/>
                    </a:moveTo>
                    <a:lnTo>
                      <a:pt x="102" y="1758"/>
                    </a:lnTo>
                    <a:lnTo>
                      <a:pt x="102" y="1757"/>
                    </a:lnTo>
                    <a:lnTo>
                      <a:pt x="111" y="1754"/>
                    </a:lnTo>
                    <a:lnTo>
                      <a:pt x="103" y="1758"/>
                    </a:lnTo>
                    <a:close/>
                    <a:moveTo>
                      <a:pt x="120" y="1751"/>
                    </a:moveTo>
                    <a:lnTo>
                      <a:pt x="216" y="1947"/>
                    </a:lnTo>
                    <a:lnTo>
                      <a:pt x="198" y="1956"/>
                    </a:lnTo>
                    <a:lnTo>
                      <a:pt x="103" y="1758"/>
                    </a:lnTo>
                    <a:lnTo>
                      <a:pt x="120" y="1751"/>
                    </a:lnTo>
                    <a:close/>
                    <a:moveTo>
                      <a:pt x="199" y="1957"/>
                    </a:moveTo>
                    <a:lnTo>
                      <a:pt x="198" y="1957"/>
                    </a:lnTo>
                    <a:lnTo>
                      <a:pt x="198" y="1956"/>
                    </a:lnTo>
                    <a:lnTo>
                      <a:pt x="207" y="1951"/>
                    </a:lnTo>
                    <a:lnTo>
                      <a:pt x="199" y="1957"/>
                    </a:lnTo>
                    <a:close/>
                    <a:moveTo>
                      <a:pt x="215" y="1946"/>
                    </a:moveTo>
                    <a:lnTo>
                      <a:pt x="329" y="2101"/>
                    </a:lnTo>
                    <a:lnTo>
                      <a:pt x="314" y="2113"/>
                    </a:lnTo>
                    <a:lnTo>
                      <a:pt x="199" y="1957"/>
                    </a:lnTo>
                    <a:lnTo>
                      <a:pt x="215" y="1946"/>
                    </a:lnTo>
                    <a:close/>
                    <a:moveTo>
                      <a:pt x="315" y="2114"/>
                    </a:moveTo>
                    <a:lnTo>
                      <a:pt x="314" y="2113"/>
                    </a:lnTo>
                    <a:lnTo>
                      <a:pt x="321" y="2107"/>
                    </a:lnTo>
                    <a:lnTo>
                      <a:pt x="315" y="2114"/>
                    </a:lnTo>
                    <a:close/>
                    <a:moveTo>
                      <a:pt x="327" y="2100"/>
                    </a:moveTo>
                    <a:lnTo>
                      <a:pt x="470" y="2224"/>
                    </a:lnTo>
                    <a:lnTo>
                      <a:pt x="458" y="2238"/>
                    </a:lnTo>
                    <a:lnTo>
                      <a:pt x="315" y="2114"/>
                    </a:lnTo>
                    <a:lnTo>
                      <a:pt x="327" y="2100"/>
                    </a:lnTo>
                    <a:close/>
                    <a:moveTo>
                      <a:pt x="459" y="2239"/>
                    </a:moveTo>
                    <a:lnTo>
                      <a:pt x="458" y="2239"/>
                    </a:lnTo>
                    <a:lnTo>
                      <a:pt x="458" y="2238"/>
                    </a:lnTo>
                    <a:lnTo>
                      <a:pt x="464" y="2231"/>
                    </a:lnTo>
                    <a:lnTo>
                      <a:pt x="459" y="2239"/>
                    </a:lnTo>
                    <a:close/>
                    <a:moveTo>
                      <a:pt x="468" y="2222"/>
                    </a:moveTo>
                    <a:lnTo>
                      <a:pt x="637" y="2315"/>
                    </a:lnTo>
                    <a:lnTo>
                      <a:pt x="628" y="2332"/>
                    </a:lnTo>
                    <a:lnTo>
                      <a:pt x="459" y="2239"/>
                    </a:lnTo>
                    <a:lnTo>
                      <a:pt x="468" y="2222"/>
                    </a:lnTo>
                    <a:close/>
                    <a:moveTo>
                      <a:pt x="629" y="2333"/>
                    </a:moveTo>
                    <a:lnTo>
                      <a:pt x="628" y="2332"/>
                    </a:lnTo>
                    <a:lnTo>
                      <a:pt x="632" y="2323"/>
                    </a:lnTo>
                    <a:lnTo>
                      <a:pt x="629" y="2333"/>
                    </a:lnTo>
                    <a:close/>
                    <a:moveTo>
                      <a:pt x="636" y="2314"/>
                    </a:moveTo>
                    <a:lnTo>
                      <a:pt x="823" y="2378"/>
                    </a:lnTo>
                    <a:lnTo>
                      <a:pt x="817" y="2396"/>
                    </a:lnTo>
                    <a:lnTo>
                      <a:pt x="629" y="2333"/>
                    </a:lnTo>
                    <a:lnTo>
                      <a:pt x="636" y="2314"/>
                    </a:lnTo>
                    <a:close/>
                    <a:moveTo>
                      <a:pt x="819" y="2397"/>
                    </a:moveTo>
                    <a:lnTo>
                      <a:pt x="818" y="2397"/>
                    </a:lnTo>
                    <a:lnTo>
                      <a:pt x="817" y="2396"/>
                    </a:lnTo>
                    <a:lnTo>
                      <a:pt x="820" y="2387"/>
                    </a:lnTo>
                    <a:lnTo>
                      <a:pt x="819" y="2397"/>
                    </a:lnTo>
                    <a:close/>
                    <a:moveTo>
                      <a:pt x="821" y="2378"/>
                    </a:moveTo>
                    <a:lnTo>
                      <a:pt x="1025" y="2409"/>
                    </a:lnTo>
                    <a:lnTo>
                      <a:pt x="1022" y="2428"/>
                    </a:lnTo>
                    <a:lnTo>
                      <a:pt x="819" y="2397"/>
                    </a:lnTo>
                    <a:lnTo>
                      <a:pt x="821" y="2378"/>
                    </a:lnTo>
                    <a:close/>
                    <a:moveTo>
                      <a:pt x="1024" y="2429"/>
                    </a:moveTo>
                    <a:lnTo>
                      <a:pt x="1023" y="2429"/>
                    </a:lnTo>
                    <a:lnTo>
                      <a:pt x="1022" y="2428"/>
                    </a:lnTo>
                    <a:lnTo>
                      <a:pt x="1024" y="2419"/>
                    </a:lnTo>
                    <a:lnTo>
                      <a:pt x="1024" y="2429"/>
                    </a:lnTo>
                    <a:close/>
                    <a:moveTo>
                      <a:pt x="1024" y="2409"/>
                    </a:moveTo>
                    <a:lnTo>
                      <a:pt x="1237" y="2409"/>
                    </a:lnTo>
                    <a:lnTo>
                      <a:pt x="1237" y="2429"/>
                    </a:lnTo>
                    <a:lnTo>
                      <a:pt x="1024" y="2429"/>
                    </a:lnTo>
                    <a:lnTo>
                      <a:pt x="1024" y="2409"/>
                    </a:lnTo>
                    <a:close/>
                    <a:moveTo>
                      <a:pt x="1238" y="2428"/>
                    </a:moveTo>
                    <a:lnTo>
                      <a:pt x="1237" y="2429"/>
                    </a:lnTo>
                    <a:lnTo>
                      <a:pt x="1237" y="2419"/>
                    </a:lnTo>
                    <a:lnTo>
                      <a:pt x="1238" y="2428"/>
                    </a:lnTo>
                    <a:close/>
                    <a:moveTo>
                      <a:pt x="1235" y="2409"/>
                    </a:moveTo>
                    <a:lnTo>
                      <a:pt x="1455" y="2380"/>
                    </a:lnTo>
                    <a:lnTo>
                      <a:pt x="1457" y="2400"/>
                    </a:lnTo>
                    <a:lnTo>
                      <a:pt x="1238" y="2428"/>
                    </a:lnTo>
                    <a:lnTo>
                      <a:pt x="1235" y="2409"/>
                    </a:lnTo>
                    <a:close/>
                    <a:moveTo>
                      <a:pt x="1458" y="2399"/>
                    </a:moveTo>
                    <a:lnTo>
                      <a:pt x="1458" y="2399"/>
                    </a:lnTo>
                    <a:lnTo>
                      <a:pt x="1457" y="2400"/>
                    </a:lnTo>
                    <a:lnTo>
                      <a:pt x="1456" y="2390"/>
                    </a:lnTo>
                    <a:lnTo>
                      <a:pt x="1458" y="2399"/>
                    </a:lnTo>
                    <a:close/>
                    <a:moveTo>
                      <a:pt x="1453" y="2381"/>
                    </a:moveTo>
                    <a:lnTo>
                      <a:pt x="1672" y="2321"/>
                    </a:lnTo>
                    <a:lnTo>
                      <a:pt x="1678" y="2339"/>
                    </a:lnTo>
                    <a:lnTo>
                      <a:pt x="1458" y="2399"/>
                    </a:lnTo>
                    <a:lnTo>
                      <a:pt x="1453" y="2381"/>
                    </a:lnTo>
                    <a:close/>
                    <a:moveTo>
                      <a:pt x="1679" y="2338"/>
                    </a:moveTo>
                    <a:lnTo>
                      <a:pt x="1678" y="2338"/>
                    </a:lnTo>
                    <a:lnTo>
                      <a:pt x="1678" y="2339"/>
                    </a:lnTo>
                    <a:lnTo>
                      <a:pt x="1675" y="2329"/>
                    </a:lnTo>
                    <a:lnTo>
                      <a:pt x="1679" y="2338"/>
                    </a:lnTo>
                    <a:close/>
                    <a:moveTo>
                      <a:pt x="1671" y="2321"/>
                    </a:moveTo>
                    <a:lnTo>
                      <a:pt x="1887" y="2229"/>
                    </a:lnTo>
                    <a:lnTo>
                      <a:pt x="1895" y="2247"/>
                    </a:lnTo>
                    <a:lnTo>
                      <a:pt x="1679" y="2338"/>
                    </a:lnTo>
                    <a:lnTo>
                      <a:pt x="1671" y="2321"/>
                    </a:lnTo>
                    <a:close/>
                    <a:moveTo>
                      <a:pt x="1896" y="2246"/>
                    </a:moveTo>
                    <a:lnTo>
                      <a:pt x="1896" y="2246"/>
                    </a:lnTo>
                    <a:lnTo>
                      <a:pt x="1895" y="2247"/>
                    </a:lnTo>
                    <a:lnTo>
                      <a:pt x="1891" y="2238"/>
                    </a:lnTo>
                    <a:lnTo>
                      <a:pt x="1896" y="2246"/>
                    </a:lnTo>
                    <a:close/>
                    <a:moveTo>
                      <a:pt x="1886" y="2229"/>
                    </a:moveTo>
                    <a:lnTo>
                      <a:pt x="2090" y="2106"/>
                    </a:lnTo>
                    <a:lnTo>
                      <a:pt x="2100" y="2122"/>
                    </a:lnTo>
                    <a:lnTo>
                      <a:pt x="1896" y="2246"/>
                    </a:lnTo>
                    <a:lnTo>
                      <a:pt x="1886" y="2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7" name="Freeform 41">
                <a:extLst>
                  <a:ext uri="{FF2B5EF4-FFF2-40B4-BE49-F238E27FC236}">
                    <a16:creationId xmlns:a16="http://schemas.microsoft.com/office/drawing/2014/main" id="{937B40DA-6D4F-468C-8C10-F255D5A461A0}"/>
                  </a:ext>
                </a:extLst>
              </p:cNvPr>
              <p:cNvSpPr>
                <a:spLocks/>
              </p:cNvSpPr>
              <p:nvPr/>
            </p:nvSpPr>
            <p:spPr bwMode="auto">
              <a:xfrm>
                <a:off x="2829" y="2710"/>
                <a:ext cx="703" cy="609"/>
              </a:xfrm>
              <a:custGeom>
                <a:avLst/>
                <a:gdLst>
                  <a:gd name="T0" fmla="*/ 118 w 2813"/>
                  <a:gd name="T1" fmla="*/ 141 h 2438"/>
                  <a:gd name="T2" fmla="*/ 131 w 2813"/>
                  <a:gd name="T3" fmla="*/ 134 h 2438"/>
                  <a:gd name="T4" fmla="*/ 142 w 2813"/>
                  <a:gd name="T5" fmla="*/ 126 h 2438"/>
                  <a:gd name="T6" fmla="*/ 152 w 2813"/>
                  <a:gd name="T7" fmla="*/ 117 h 2438"/>
                  <a:gd name="T8" fmla="*/ 160 w 2813"/>
                  <a:gd name="T9" fmla="*/ 108 h 2438"/>
                  <a:gd name="T10" fmla="*/ 167 w 2813"/>
                  <a:gd name="T11" fmla="*/ 98 h 2438"/>
                  <a:gd name="T12" fmla="*/ 171 w 2813"/>
                  <a:gd name="T13" fmla="*/ 87 h 2438"/>
                  <a:gd name="T14" fmla="*/ 174 w 2813"/>
                  <a:gd name="T15" fmla="*/ 76 h 2438"/>
                  <a:gd name="T16" fmla="*/ 176 w 2813"/>
                  <a:gd name="T17" fmla="*/ 65 h 2438"/>
                  <a:gd name="T18" fmla="*/ 175 w 2813"/>
                  <a:gd name="T19" fmla="*/ 55 h 2438"/>
                  <a:gd name="T20" fmla="*/ 172 w 2813"/>
                  <a:gd name="T21" fmla="*/ 44 h 2438"/>
                  <a:gd name="T22" fmla="*/ 167 w 2813"/>
                  <a:gd name="T23" fmla="*/ 32 h 2438"/>
                  <a:gd name="T24" fmla="*/ 161 w 2813"/>
                  <a:gd name="T25" fmla="*/ 22 h 2438"/>
                  <a:gd name="T26" fmla="*/ 153 w 2813"/>
                  <a:gd name="T27" fmla="*/ 14 h 2438"/>
                  <a:gd name="T28" fmla="*/ 143 w 2813"/>
                  <a:gd name="T29" fmla="*/ 7 h 2438"/>
                  <a:gd name="T30" fmla="*/ 132 w 2813"/>
                  <a:gd name="T31" fmla="*/ 3 h 2438"/>
                  <a:gd name="T32" fmla="*/ 120 w 2813"/>
                  <a:gd name="T33" fmla="*/ 0 h 2438"/>
                  <a:gd name="T34" fmla="*/ 107 w 2813"/>
                  <a:gd name="T35" fmla="*/ 0 h 2438"/>
                  <a:gd name="T36" fmla="*/ 93 w 2813"/>
                  <a:gd name="T37" fmla="*/ 1 h 2438"/>
                  <a:gd name="T38" fmla="*/ 78 w 2813"/>
                  <a:gd name="T39" fmla="*/ 5 h 2438"/>
                  <a:gd name="T40" fmla="*/ 61 w 2813"/>
                  <a:gd name="T41" fmla="*/ 10 h 2438"/>
                  <a:gd name="T42" fmla="*/ 48 w 2813"/>
                  <a:gd name="T43" fmla="*/ 16 h 2438"/>
                  <a:gd name="T44" fmla="*/ 36 w 2813"/>
                  <a:gd name="T45" fmla="*/ 23 h 2438"/>
                  <a:gd name="T46" fmla="*/ 25 w 2813"/>
                  <a:gd name="T47" fmla="*/ 31 h 2438"/>
                  <a:gd name="T48" fmla="*/ 17 w 2813"/>
                  <a:gd name="T49" fmla="*/ 41 h 2438"/>
                  <a:gd name="T50" fmla="*/ 9 w 2813"/>
                  <a:gd name="T51" fmla="*/ 52 h 2438"/>
                  <a:gd name="T52" fmla="*/ 4 w 2813"/>
                  <a:gd name="T53" fmla="*/ 63 h 2438"/>
                  <a:gd name="T54" fmla="*/ 1 w 2813"/>
                  <a:gd name="T55" fmla="*/ 75 h 2438"/>
                  <a:gd name="T56" fmla="*/ 0 w 2813"/>
                  <a:gd name="T57" fmla="*/ 87 h 2438"/>
                  <a:gd name="T58" fmla="*/ 1 w 2813"/>
                  <a:gd name="T59" fmla="*/ 100 h 2438"/>
                  <a:gd name="T60" fmla="*/ 5 w 2813"/>
                  <a:gd name="T61" fmla="*/ 114 h 2438"/>
                  <a:gd name="T62" fmla="*/ 10 w 2813"/>
                  <a:gd name="T63" fmla="*/ 124 h 2438"/>
                  <a:gd name="T64" fmla="*/ 17 w 2813"/>
                  <a:gd name="T65" fmla="*/ 133 h 2438"/>
                  <a:gd name="T66" fmla="*/ 26 w 2813"/>
                  <a:gd name="T67" fmla="*/ 140 h 2438"/>
                  <a:gd name="T68" fmla="*/ 37 w 2813"/>
                  <a:gd name="T69" fmla="*/ 146 h 2438"/>
                  <a:gd name="T70" fmla="*/ 50 w 2813"/>
                  <a:gd name="T71" fmla="*/ 150 h 2438"/>
                  <a:gd name="T72" fmla="*/ 63 w 2813"/>
                  <a:gd name="T73" fmla="*/ 152 h 2438"/>
                  <a:gd name="T74" fmla="*/ 76 w 2813"/>
                  <a:gd name="T75" fmla="*/ 152 h 2438"/>
                  <a:gd name="T76" fmla="*/ 90 w 2813"/>
                  <a:gd name="T77" fmla="*/ 151 h 2438"/>
                  <a:gd name="T78" fmla="*/ 105 w 2813"/>
                  <a:gd name="T79" fmla="*/ 147 h 2438"/>
                  <a:gd name="T80" fmla="*/ 118 w 2813"/>
                  <a:gd name="T81" fmla="*/ 141 h 24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13"/>
                  <a:gd name="T124" fmla="*/ 0 h 2438"/>
                  <a:gd name="T125" fmla="*/ 2813 w 2813"/>
                  <a:gd name="T126" fmla="*/ 2438 h 24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13" h="2438">
                    <a:moveTo>
                      <a:pt x="1894" y="2267"/>
                    </a:moveTo>
                    <a:lnTo>
                      <a:pt x="2101" y="2152"/>
                    </a:lnTo>
                    <a:lnTo>
                      <a:pt x="2282" y="2022"/>
                    </a:lnTo>
                    <a:lnTo>
                      <a:pt x="2437" y="1879"/>
                    </a:lnTo>
                    <a:lnTo>
                      <a:pt x="2565" y="1726"/>
                    </a:lnTo>
                    <a:lnTo>
                      <a:pt x="2670" y="1564"/>
                    </a:lnTo>
                    <a:lnTo>
                      <a:pt x="2746" y="1396"/>
                    </a:lnTo>
                    <a:lnTo>
                      <a:pt x="2793" y="1224"/>
                    </a:lnTo>
                    <a:lnTo>
                      <a:pt x="2813" y="1049"/>
                    </a:lnTo>
                    <a:lnTo>
                      <a:pt x="2803" y="877"/>
                    </a:lnTo>
                    <a:lnTo>
                      <a:pt x="2761" y="709"/>
                    </a:lnTo>
                    <a:lnTo>
                      <a:pt x="2679" y="515"/>
                    </a:lnTo>
                    <a:lnTo>
                      <a:pt x="2574" y="353"/>
                    </a:lnTo>
                    <a:lnTo>
                      <a:pt x="2444" y="222"/>
                    </a:lnTo>
                    <a:lnTo>
                      <a:pt x="2292" y="121"/>
                    </a:lnTo>
                    <a:lnTo>
                      <a:pt x="2120" y="48"/>
                    </a:lnTo>
                    <a:lnTo>
                      <a:pt x="1926" y="10"/>
                    </a:lnTo>
                    <a:lnTo>
                      <a:pt x="1716" y="0"/>
                    </a:lnTo>
                    <a:lnTo>
                      <a:pt x="1490" y="23"/>
                    </a:lnTo>
                    <a:lnTo>
                      <a:pt x="1246" y="77"/>
                    </a:lnTo>
                    <a:lnTo>
                      <a:pt x="985" y="160"/>
                    </a:lnTo>
                    <a:lnTo>
                      <a:pt x="773" y="254"/>
                    </a:lnTo>
                    <a:lnTo>
                      <a:pt x="579" y="372"/>
                    </a:lnTo>
                    <a:lnTo>
                      <a:pt x="410" y="506"/>
                    </a:lnTo>
                    <a:lnTo>
                      <a:pt x="268" y="658"/>
                    </a:lnTo>
                    <a:lnTo>
                      <a:pt x="153" y="827"/>
                    </a:lnTo>
                    <a:lnTo>
                      <a:pt x="70" y="1007"/>
                    </a:lnTo>
                    <a:lnTo>
                      <a:pt x="20" y="1198"/>
                    </a:lnTo>
                    <a:lnTo>
                      <a:pt x="0" y="1399"/>
                    </a:lnTo>
                    <a:lnTo>
                      <a:pt x="20" y="1608"/>
                    </a:lnTo>
                    <a:lnTo>
                      <a:pt x="77" y="1821"/>
                    </a:lnTo>
                    <a:lnTo>
                      <a:pt x="160" y="1990"/>
                    </a:lnTo>
                    <a:lnTo>
                      <a:pt x="276" y="2130"/>
                    </a:lnTo>
                    <a:lnTo>
                      <a:pt x="426" y="2247"/>
                    </a:lnTo>
                    <a:lnTo>
                      <a:pt x="597" y="2336"/>
                    </a:lnTo>
                    <a:lnTo>
                      <a:pt x="795" y="2400"/>
                    </a:lnTo>
                    <a:lnTo>
                      <a:pt x="1004" y="2435"/>
                    </a:lnTo>
                    <a:lnTo>
                      <a:pt x="1223" y="2438"/>
                    </a:lnTo>
                    <a:lnTo>
                      <a:pt x="1450" y="2412"/>
                    </a:lnTo>
                    <a:lnTo>
                      <a:pt x="1676" y="2355"/>
                    </a:lnTo>
                    <a:lnTo>
                      <a:pt x="1894" y="2267"/>
                    </a:lnTo>
                    <a:close/>
                  </a:path>
                </a:pathLst>
              </a:custGeom>
              <a:solidFill>
                <a:srgbClr val="CD2D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8" name="Freeform 42">
                <a:extLst>
                  <a:ext uri="{FF2B5EF4-FFF2-40B4-BE49-F238E27FC236}">
                    <a16:creationId xmlns:a16="http://schemas.microsoft.com/office/drawing/2014/main" id="{1E764C3B-2CE8-4A30-9AE0-5F9B900055C0}"/>
                  </a:ext>
                </a:extLst>
              </p:cNvPr>
              <p:cNvSpPr>
                <a:spLocks noEditPoints="1"/>
              </p:cNvSpPr>
              <p:nvPr/>
            </p:nvSpPr>
            <p:spPr bwMode="auto">
              <a:xfrm>
                <a:off x="2826" y="2708"/>
                <a:ext cx="708" cy="614"/>
              </a:xfrm>
              <a:custGeom>
                <a:avLst/>
                <a:gdLst>
                  <a:gd name="T0" fmla="*/ 132 w 2831"/>
                  <a:gd name="T1" fmla="*/ 135 h 2457"/>
                  <a:gd name="T2" fmla="*/ 132 w 2831"/>
                  <a:gd name="T3" fmla="*/ 135 h 2457"/>
                  <a:gd name="T4" fmla="*/ 143 w 2831"/>
                  <a:gd name="T5" fmla="*/ 126 h 2457"/>
                  <a:gd name="T6" fmla="*/ 153 w 2831"/>
                  <a:gd name="T7" fmla="*/ 118 h 2457"/>
                  <a:gd name="T8" fmla="*/ 153 w 2831"/>
                  <a:gd name="T9" fmla="*/ 117 h 2457"/>
                  <a:gd name="T10" fmla="*/ 167 w 2831"/>
                  <a:gd name="T11" fmla="*/ 98 h 2457"/>
                  <a:gd name="T12" fmla="*/ 168 w 2831"/>
                  <a:gd name="T13" fmla="*/ 98 h 2457"/>
                  <a:gd name="T14" fmla="*/ 173 w 2831"/>
                  <a:gd name="T15" fmla="*/ 88 h 2457"/>
                  <a:gd name="T16" fmla="*/ 176 w 2831"/>
                  <a:gd name="T17" fmla="*/ 77 h 2457"/>
                  <a:gd name="T18" fmla="*/ 176 w 2831"/>
                  <a:gd name="T19" fmla="*/ 77 h 2457"/>
                  <a:gd name="T20" fmla="*/ 177 w 2831"/>
                  <a:gd name="T21" fmla="*/ 66 h 2457"/>
                  <a:gd name="T22" fmla="*/ 177 w 2831"/>
                  <a:gd name="T23" fmla="*/ 66 h 2457"/>
                  <a:gd name="T24" fmla="*/ 175 w 2831"/>
                  <a:gd name="T25" fmla="*/ 55 h 2457"/>
                  <a:gd name="T26" fmla="*/ 174 w 2831"/>
                  <a:gd name="T27" fmla="*/ 45 h 2457"/>
                  <a:gd name="T28" fmla="*/ 173 w 2831"/>
                  <a:gd name="T29" fmla="*/ 45 h 2457"/>
                  <a:gd name="T30" fmla="*/ 161 w 2831"/>
                  <a:gd name="T31" fmla="*/ 23 h 2457"/>
                  <a:gd name="T32" fmla="*/ 162 w 2831"/>
                  <a:gd name="T33" fmla="*/ 22 h 2457"/>
                  <a:gd name="T34" fmla="*/ 154 w 2831"/>
                  <a:gd name="T35" fmla="*/ 14 h 2457"/>
                  <a:gd name="T36" fmla="*/ 144 w 2831"/>
                  <a:gd name="T37" fmla="*/ 7 h 2457"/>
                  <a:gd name="T38" fmla="*/ 144 w 2831"/>
                  <a:gd name="T39" fmla="*/ 7 h 2457"/>
                  <a:gd name="T40" fmla="*/ 133 w 2831"/>
                  <a:gd name="T41" fmla="*/ 3 h 2457"/>
                  <a:gd name="T42" fmla="*/ 133 w 2831"/>
                  <a:gd name="T43" fmla="*/ 3 h 2457"/>
                  <a:gd name="T44" fmla="*/ 121 w 2831"/>
                  <a:gd name="T45" fmla="*/ 2 h 2457"/>
                  <a:gd name="T46" fmla="*/ 108 w 2831"/>
                  <a:gd name="T47" fmla="*/ 0 h 2457"/>
                  <a:gd name="T48" fmla="*/ 108 w 2831"/>
                  <a:gd name="T49" fmla="*/ 1 h 2457"/>
                  <a:gd name="T50" fmla="*/ 79 w 2831"/>
                  <a:gd name="T51" fmla="*/ 6 h 2457"/>
                  <a:gd name="T52" fmla="*/ 79 w 2831"/>
                  <a:gd name="T53" fmla="*/ 5 h 2457"/>
                  <a:gd name="T54" fmla="*/ 62 w 2831"/>
                  <a:gd name="T55" fmla="*/ 10 h 2457"/>
                  <a:gd name="T56" fmla="*/ 49 w 2831"/>
                  <a:gd name="T57" fmla="*/ 16 h 2457"/>
                  <a:gd name="T58" fmla="*/ 49 w 2831"/>
                  <a:gd name="T59" fmla="*/ 16 h 2457"/>
                  <a:gd name="T60" fmla="*/ 37 w 2831"/>
                  <a:gd name="T61" fmla="*/ 23 h 2457"/>
                  <a:gd name="T62" fmla="*/ 37 w 2831"/>
                  <a:gd name="T63" fmla="*/ 23 h 2457"/>
                  <a:gd name="T64" fmla="*/ 27 w 2831"/>
                  <a:gd name="T65" fmla="*/ 32 h 2457"/>
                  <a:gd name="T66" fmla="*/ 17 w 2831"/>
                  <a:gd name="T67" fmla="*/ 41 h 2457"/>
                  <a:gd name="T68" fmla="*/ 18 w 2831"/>
                  <a:gd name="T69" fmla="*/ 42 h 2457"/>
                  <a:gd name="T70" fmla="*/ 6 w 2831"/>
                  <a:gd name="T71" fmla="*/ 64 h 2457"/>
                  <a:gd name="T72" fmla="*/ 5 w 2831"/>
                  <a:gd name="T73" fmla="*/ 63 h 2457"/>
                  <a:gd name="T74" fmla="*/ 1 w 2831"/>
                  <a:gd name="T75" fmla="*/ 75 h 2457"/>
                  <a:gd name="T76" fmla="*/ 0 w 2831"/>
                  <a:gd name="T77" fmla="*/ 88 h 2457"/>
                  <a:gd name="T78" fmla="*/ 0 w 2831"/>
                  <a:gd name="T79" fmla="*/ 88 h 2457"/>
                  <a:gd name="T80" fmla="*/ 1 w 2831"/>
                  <a:gd name="T81" fmla="*/ 101 h 2457"/>
                  <a:gd name="T82" fmla="*/ 1 w 2831"/>
                  <a:gd name="T83" fmla="*/ 101 h 2457"/>
                  <a:gd name="T84" fmla="*/ 6 w 2831"/>
                  <a:gd name="T85" fmla="*/ 114 h 2457"/>
                  <a:gd name="T86" fmla="*/ 10 w 2831"/>
                  <a:gd name="T87" fmla="*/ 125 h 2457"/>
                  <a:gd name="T88" fmla="*/ 11 w 2831"/>
                  <a:gd name="T89" fmla="*/ 124 h 2457"/>
                  <a:gd name="T90" fmla="*/ 28 w 2831"/>
                  <a:gd name="T91" fmla="*/ 140 h 2457"/>
                  <a:gd name="T92" fmla="*/ 27 w 2831"/>
                  <a:gd name="T93" fmla="*/ 141 h 2457"/>
                  <a:gd name="T94" fmla="*/ 38 w 2831"/>
                  <a:gd name="T95" fmla="*/ 147 h 2457"/>
                  <a:gd name="T96" fmla="*/ 50 w 2831"/>
                  <a:gd name="T97" fmla="*/ 151 h 2457"/>
                  <a:gd name="T98" fmla="*/ 50 w 2831"/>
                  <a:gd name="T99" fmla="*/ 151 h 2457"/>
                  <a:gd name="T100" fmla="*/ 63 w 2831"/>
                  <a:gd name="T101" fmla="*/ 153 h 2457"/>
                  <a:gd name="T102" fmla="*/ 63 w 2831"/>
                  <a:gd name="T103" fmla="*/ 153 h 2457"/>
                  <a:gd name="T104" fmla="*/ 77 w 2831"/>
                  <a:gd name="T105" fmla="*/ 152 h 2457"/>
                  <a:gd name="T106" fmla="*/ 91 w 2831"/>
                  <a:gd name="T107" fmla="*/ 152 h 2457"/>
                  <a:gd name="T108" fmla="*/ 91 w 2831"/>
                  <a:gd name="T109" fmla="*/ 151 h 2457"/>
                  <a:gd name="T110" fmla="*/ 119 w 2831"/>
                  <a:gd name="T111" fmla="*/ 142 h 24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31"/>
                  <a:gd name="T169" fmla="*/ 0 h 2457"/>
                  <a:gd name="T170" fmla="*/ 2831 w 2831"/>
                  <a:gd name="T171" fmla="*/ 2457 h 24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31" h="2457">
                    <a:moveTo>
                      <a:pt x="1898" y="2267"/>
                    </a:moveTo>
                    <a:lnTo>
                      <a:pt x="2106" y="2152"/>
                    </a:lnTo>
                    <a:lnTo>
                      <a:pt x="2114" y="2170"/>
                    </a:lnTo>
                    <a:lnTo>
                      <a:pt x="1908" y="2283"/>
                    </a:lnTo>
                    <a:lnTo>
                      <a:pt x="1898" y="2267"/>
                    </a:lnTo>
                    <a:close/>
                    <a:moveTo>
                      <a:pt x="2116" y="2169"/>
                    </a:moveTo>
                    <a:lnTo>
                      <a:pt x="2116" y="2169"/>
                    </a:lnTo>
                    <a:lnTo>
                      <a:pt x="2114" y="2170"/>
                    </a:lnTo>
                    <a:lnTo>
                      <a:pt x="2110" y="2161"/>
                    </a:lnTo>
                    <a:lnTo>
                      <a:pt x="2116" y="2169"/>
                    </a:lnTo>
                    <a:close/>
                    <a:moveTo>
                      <a:pt x="2105" y="2153"/>
                    </a:moveTo>
                    <a:lnTo>
                      <a:pt x="2285" y="2023"/>
                    </a:lnTo>
                    <a:lnTo>
                      <a:pt x="2296" y="2039"/>
                    </a:lnTo>
                    <a:lnTo>
                      <a:pt x="2116" y="2169"/>
                    </a:lnTo>
                    <a:lnTo>
                      <a:pt x="2105" y="2153"/>
                    </a:lnTo>
                    <a:close/>
                    <a:moveTo>
                      <a:pt x="2298" y="2038"/>
                    </a:moveTo>
                    <a:lnTo>
                      <a:pt x="2298" y="2039"/>
                    </a:lnTo>
                    <a:lnTo>
                      <a:pt x="2296" y="2039"/>
                    </a:lnTo>
                    <a:lnTo>
                      <a:pt x="2291" y="2031"/>
                    </a:lnTo>
                    <a:lnTo>
                      <a:pt x="2298" y="2038"/>
                    </a:lnTo>
                    <a:close/>
                    <a:moveTo>
                      <a:pt x="2284" y="2023"/>
                    </a:moveTo>
                    <a:lnTo>
                      <a:pt x="2441" y="1881"/>
                    </a:lnTo>
                    <a:lnTo>
                      <a:pt x="2453" y="1894"/>
                    </a:lnTo>
                    <a:lnTo>
                      <a:pt x="2298" y="2038"/>
                    </a:lnTo>
                    <a:lnTo>
                      <a:pt x="2284" y="2023"/>
                    </a:lnTo>
                    <a:close/>
                    <a:moveTo>
                      <a:pt x="2454" y="1894"/>
                    </a:moveTo>
                    <a:lnTo>
                      <a:pt x="2454" y="1894"/>
                    </a:lnTo>
                    <a:lnTo>
                      <a:pt x="2453" y="1894"/>
                    </a:lnTo>
                    <a:lnTo>
                      <a:pt x="2446" y="1888"/>
                    </a:lnTo>
                    <a:lnTo>
                      <a:pt x="2454" y="1894"/>
                    </a:lnTo>
                    <a:close/>
                    <a:moveTo>
                      <a:pt x="2440" y="1882"/>
                    </a:moveTo>
                    <a:lnTo>
                      <a:pt x="2567" y="1729"/>
                    </a:lnTo>
                    <a:lnTo>
                      <a:pt x="2581" y="1741"/>
                    </a:lnTo>
                    <a:lnTo>
                      <a:pt x="2454" y="1894"/>
                    </a:lnTo>
                    <a:lnTo>
                      <a:pt x="2440" y="1882"/>
                    </a:lnTo>
                    <a:close/>
                    <a:moveTo>
                      <a:pt x="2582" y="1740"/>
                    </a:moveTo>
                    <a:lnTo>
                      <a:pt x="2582" y="1741"/>
                    </a:lnTo>
                    <a:lnTo>
                      <a:pt x="2581" y="1741"/>
                    </a:lnTo>
                    <a:lnTo>
                      <a:pt x="2574" y="1735"/>
                    </a:lnTo>
                    <a:lnTo>
                      <a:pt x="2582" y="1740"/>
                    </a:lnTo>
                    <a:close/>
                    <a:moveTo>
                      <a:pt x="2565" y="1730"/>
                    </a:moveTo>
                    <a:lnTo>
                      <a:pt x="2671" y="1568"/>
                    </a:lnTo>
                    <a:lnTo>
                      <a:pt x="2687" y="1578"/>
                    </a:lnTo>
                    <a:lnTo>
                      <a:pt x="2582" y="1740"/>
                    </a:lnTo>
                    <a:lnTo>
                      <a:pt x="2565" y="1730"/>
                    </a:lnTo>
                    <a:close/>
                    <a:moveTo>
                      <a:pt x="2688" y="1577"/>
                    </a:moveTo>
                    <a:lnTo>
                      <a:pt x="2687" y="1578"/>
                    </a:lnTo>
                    <a:lnTo>
                      <a:pt x="2679" y="1573"/>
                    </a:lnTo>
                    <a:lnTo>
                      <a:pt x="2688" y="1577"/>
                    </a:lnTo>
                    <a:close/>
                    <a:moveTo>
                      <a:pt x="2670" y="1569"/>
                    </a:moveTo>
                    <a:lnTo>
                      <a:pt x="2746" y="1400"/>
                    </a:lnTo>
                    <a:lnTo>
                      <a:pt x="2764" y="1408"/>
                    </a:lnTo>
                    <a:lnTo>
                      <a:pt x="2688" y="1577"/>
                    </a:lnTo>
                    <a:lnTo>
                      <a:pt x="2670" y="1569"/>
                    </a:lnTo>
                    <a:close/>
                    <a:moveTo>
                      <a:pt x="2764" y="1407"/>
                    </a:moveTo>
                    <a:lnTo>
                      <a:pt x="2764" y="1408"/>
                    </a:lnTo>
                    <a:lnTo>
                      <a:pt x="2755" y="1405"/>
                    </a:lnTo>
                    <a:lnTo>
                      <a:pt x="2764" y="1407"/>
                    </a:lnTo>
                    <a:close/>
                    <a:moveTo>
                      <a:pt x="2746" y="1402"/>
                    </a:moveTo>
                    <a:lnTo>
                      <a:pt x="2794" y="1230"/>
                    </a:lnTo>
                    <a:lnTo>
                      <a:pt x="2812" y="1236"/>
                    </a:lnTo>
                    <a:lnTo>
                      <a:pt x="2764" y="1407"/>
                    </a:lnTo>
                    <a:lnTo>
                      <a:pt x="2746" y="1402"/>
                    </a:lnTo>
                    <a:close/>
                    <a:moveTo>
                      <a:pt x="2812" y="1234"/>
                    </a:moveTo>
                    <a:lnTo>
                      <a:pt x="2812" y="1235"/>
                    </a:lnTo>
                    <a:lnTo>
                      <a:pt x="2812" y="1236"/>
                    </a:lnTo>
                    <a:lnTo>
                      <a:pt x="2802" y="1233"/>
                    </a:lnTo>
                    <a:lnTo>
                      <a:pt x="2812" y="1234"/>
                    </a:lnTo>
                    <a:close/>
                    <a:moveTo>
                      <a:pt x="2794" y="1231"/>
                    </a:moveTo>
                    <a:lnTo>
                      <a:pt x="2812" y="1057"/>
                    </a:lnTo>
                    <a:lnTo>
                      <a:pt x="2831" y="1059"/>
                    </a:lnTo>
                    <a:lnTo>
                      <a:pt x="2812" y="1234"/>
                    </a:lnTo>
                    <a:lnTo>
                      <a:pt x="2794" y="1231"/>
                    </a:lnTo>
                    <a:close/>
                    <a:moveTo>
                      <a:pt x="2831" y="1057"/>
                    </a:moveTo>
                    <a:lnTo>
                      <a:pt x="2831" y="1058"/>
                    </a:lnTo>
                    <a:lnTo>
                      <a:pt x="2831" y="1059"/>
                    </a:lnTo>
                    <a:lnTo>
                      <a:pt x="2822" y="1058"/>
                    </a:lnTo>
                    <a:lnTo>
                      <a:pt x="2831" y="1057"/>
                    </a:lnTo>
                    <a:close/>
                    <a:moveTo>
                      <a:pt x="2812" y="1058"/>
                    </a:moveTo>
                    <a:lnTo>
                      <a:pt x="2802" y="887"/>
                    </a:lnTo>
                    <a:lnTo>
                      <a:pt x="2822" y="886"/>
                    </a:lnTo>
                    <a:lnTo>
                      <a:pt x="2831" y="1057"/>
                    </a:lnTo>
                    <a:lnTo>
                      <a:pt x="2812" y="1058"/>
                    </a:lnTo>
                    <a:close/>
                    <a:moveTo>
                      <a:pt x="2821" y="884"/>
                    </a:moveTo>
                    <a:lnTo>
                      <a:pt x="2822" y="885"/>
                    </a:lnTo>
                    <a:lnTo>
                      <a:pt x="2822" y="886"/>
                    </a:lnTo>
                    <a:lnTo>
                      <a:pt x="2812" y="886"/>
                    </a:lnTo>
                    <a:lnTo>
                      <a:pt x="2821" y="884"/>
                    </a:lnTo>
                    <a:close/>
                    <a:moveTo>
                      <a:pt x="2804" y="889"/>
                    </a:moveTo>
                    <a:lnTo>
                      <a:pt x="2762" y="720"/>
                    </a:lnTo>
                    <a:lnTo>
                      <a:pt x="2780" y="715"/>
                    </a:lnTo>
                    <a:lnTo>
                      <a:pt x="2821" y="884"/>
                    </a:lnTo>
                    <a:lnTo>
                      <a:pt x="2804" y="889"/>
                    </a:lnTo>
                    <a:close/>
                    <a:moveTo>
                      <a:pt x="2779" y="714"/>
                    </a:moveTo>
                    <a:lnTo>
                      <a:pt x="2780" y="714"/>
                    </a:lnTo>
                    <a:lnTo>
                      <a:pt x="2780" y="715"/>
                    </a:lnTo>
                    <a:lnTo>
                      <a:pt x="2770" y="718"/>
                    </a:lnTo>
                    <a:lnTo>
                      <a:pt x="2779" y="714"/>
                    </a:lnTo>
                    <a:close/>
                    <a:moveTo>
                      <a:pt x="2763" y="722"/>
                    </a:moveTo>
                    <a:lnTo>
                      <a:pt x="2680" y="528"/>
                    </a:lnTo>
                    <a:lnTo>
                      <a:pt x="2697" y="520"/>
                    </a:lnTo>
                    <a:lnTo>
                      <a:pt x="2779" y="714"/>
                    </a:lnTo>
                    <a:lnTo>
                      <a:pt x="2763" y="722"/>
                    </a:lnTo>
                    <a:close/>
                    <a:moveTo>
                      <a:pt x="2697" y="519"/>
                    </a:moveTo>
                    <a:lnTo>
                      <a:pt x="2697" y="519"/>
                    </a:lnTo>
                    <a:lnTo>
                      <a:pt x="2697" y="520"/>
                    </a:lnTo>
                    <a:lnTo>
                      <a:pt x="2688" y="524"/>
                    </a:lnTo>
                    <a:lnTo>
                      <a:pt x="2697" y="519"/>
                    </a:lnTo>
                    <a:close/>
                    <a:moveTo>
                      <a:pt x="2680" y="529"/>
                    </a:moveTo>
                    <a:lnTo>
                      <a:pt x="2575" y="367"/>
                    </a:lnTo>
                    <a:lnTo>
                      <a:pt x="2592" y="357"/>
                    </a:lnTo>
                    <a:lnTo>
                      <a:pt x="2697" y="519"/>
                    </a:lnTo>
                    <a:lnTo>
                      <a:pt x="2680" y="529"/>
                    </a:lnTo>
                    <a:close/>
                    <a:moveTo>
                      <a:pt x="2590" y="355"/>
                    </a:moveTo>
                    <a:lnTo>
                      <a:pt x="2591" y="356"/>
                    </a:lnTo>
                    <a:lnTo>
                      <a:pt x="2592" y="357"/>
                    </a:lnTo>
                    <a:lnTo>
                      <a:pt x="2583" y="362"/>
                    </a:lnTo>
                    <a:lnTo>
                      <a:pt x="2590" y="355"/>
                    </a:lnTo>
                    <a:close/>
                    <a:moveTo>
                      <a:pt x="2576" y="369"/>
                    </a:moveTo>
                    <a:lnTo>
                      <a:pt x="2446" y="238"/>
                    </a:lnTo>
                    <a:lnTo>
                      <a:pt x="2460" y="225"/>
                    </a:lnTo>
                    <a:lnTo>
                      <a:pt x="2590" y="355"/>
                    </a:lnTo>
                    <a:lnTo>
                      <a:pt x="2576" y="369"/>
                    </a:lnTo>
                    <a:close/>
                    <a:moveTo>
                      <a:pt x="2458" y="224"/>
                    </a:moveTo>
                    <a:lnTo>
                      <a:pt x="2460" y="225"/>
                    </a:lnTo>
                    <a:lnTo>
                      <a:pt x="2453" y="231"/>
                    </a:lnTo>
                    <a:lnTo>
                      <a:pt x="2458" y="224"/>
                    </a:lnTo>
                    <a:close/>
                    <a:moveTo>
                      <a:pt x="2447" y="239"/>
                    </a:moveTo>
                    <a:lnTo>
                      <a:pt x="2295" y="138"/>
                    </a:lnTo>
                    <a:lnTo>
                      <a:pt x="2306" y="122"/>
                    </a:lnTo>
                    <a:lnTo>
                      <a:pt x="2458" y="224"/>
                    </a:lnTo>
                    <a:lnTo>
                      <a:pt x="2447" y="239"/>
                    </a:lnTo>
                    <a:close/>
                    <a:moveTo>
                      <a:pt x="2304" y="121"/>
                    </a:moveTo>
                    <a:lnTo>
                      <a:pt x="2305" y="121"/>
                    </a:lnTo>
                    <a:lnTo>
                      <a:pt x="2306" y="122"/>
                    </a:lnTo>
                    <a:lnTo>
                      <a:pt x="2301" y="130"/>
                    </a:lnTo>
                    <a:lnTo>
                      <a:pt x="2304" y="121"/>
                    </a:lnTo>
                    <a:close/>
                    <a:moveTo>
                      <a:pt x="2296" y="139"/>
                    </a:moveTo>
                    <a:lnTo>
                      <a:pt x="2126" y="66"/>
                    </a:lnTo>
                    <a:lnTo>
                      <a:pt x="2133" y="48"/>
                    </a:lnTo>
                    <a:lnTo>
                      <a:pt x="2304" y="121"/>
                    </a:lnTo>
                    <a:lnTo>
                      <a:pt x="2296" y="139"/>
                    </a:lnTo>
                    <a:close/>
                    <a:moveTo>
                      <a:pt x="2131" y="47"/>
                    </a:moveTo>
                    <a:lnTo>
                      <a:pt x="2132" y="47"/>
                    </a:lnTo>
                    <a:lnTo>
                      <a:pt x="2133" y="48"/>
                    </a:lnTo>
                    <a:lnTo>
                      <a:pt x="2129" y="57"/>
                    </a:lnTo>
                    <a:lnTo>
                      <a:pt x="2131" y="47"/>
                    </a:lnTo>
                    <a:close/>
                    <a:moveTo>
                      <a:pt x="2128" y="66"/>
                    </a:moveTo>
                    <a:lnTo>
                      <a:pt x="1934" y="29"/>
                    </a:lnTo>
                    <a:lnTo>
                      <a:pt x="1937" y="10"/>
                    </a:lnTo>
                    <a:lnTo>
                      <a:pt x="2131" y="47"/>
                    </a:lnTo>
                    <a:lnTo>
                      <a:pt x="2128" y="66"/>
                    </a:lnTo>
                    <a:close/>
                    <a:moveTo>
                      <a:pt x="1936" y="9"/>
                    </a:moveTo>
                    <a:lnTo>
                      <a:pt x="1936" y="9"/>
                    </a:lnTo>
                    <a:lnTo>
                      <a:pt x="1937" y="10"/>
                    </a:lnTo>
                    <a:lnTo>
                      <a:pt x="1935" y="19"/>
                    </a:lnTo>
                    <a:lnTo>
                      <a:pt x="1936" y="9"/>
                    </a:lnTo>
                    <a:close/>
                    <a:moveTo>
                      <a:pt x="1935" y="29"/>
                    </a:moveTo>
                    <a:lnTo>
                      <a:pt x="1725" y="19"/>
                    </a:lnTo>
                    <a:lnTo>
                      <a:pt x="1725" y="0"/>
                    </a:lnTo>
                    <a:lnTo>
                      <a:pt x="1936" y="9"/>
                    </a:lnTo>
                    <a:lnTo>
                      <a:pt x="1935" y="29"/>
                    </a:lnTo>
                    <a:close/>
                    <a:moveTo>
                      <a:pt x="1724" y="0"/>
                    </a:moveTo>
                    <a:lnTo>
                      <a:pt x="1725" y="0"/>
                    </a:lnTo>
                    <a:lnTo>
                      <a:pt x="1725" y="9"/>
                    </a:lnTo>
                    <a:lnTo>
                      <a:pt x="1724" y="0"/>
                    </a:lnTo>
                    <a:close/>
                    <a:moveTo>
                      <a:pt x="1726" y="19"/>
                    </a:moveTo>
                    <a:lnTo>
                      <a:pt x="1500" y="41"/>
                    </a:lnTo>
                    <a:lnTo>
                      <a:pt x="1499" y="22"/>
                    </a:lnTo>
                    <a:lnTo>
                      <a:pt x="1724" y="0"/>
                    </a:lnTo>
                    <a:lnTo>
                      <a:pt x="1726" y="19"/>
                    </a:lnTo>
                    <a:close/>
                    <a:moveTo>
                      <a:pt x="1498" y="22"/>
                    </a:moveTo>
                    <a:lnTo>
                      <a:pt x="1498" y="22"/>
                    </a:lnTo>
                    <a:lnTo>
                      <a:pt x="1499" y="22"/>
                    </a:lnTo>
                    <a:lnTo>
                      <a:pt x="1499" y="32"/>
                    </a:lnTo>
                    <a:lnTo>
                      <a:pt x="1498" y="22"/>
                    </a:lnTo>
                    <a:close/>
                    <a:moveTo>
                      <a:pt x="1502" y="41"/>
                    </a:moveTo>
                    <a:lnTo>
                      <a:pt x="1257" y="95"/>
                    </a:lnTo>
                    <a:lnTo>
                      <a:pt x="1253" y="76"/>
                    </a:lnTo>
                    <a:lnTo>
                      <a:pt x="1498" y="22"/>
                    </a:lnTo>
                    <a:lnTo>
                      <a:pt x="1502" y="41"/>
                    </a:lnTo>
                    <a:close/>
                    <a:moveTo>
                      <a:pt x="1252" y="76"/>
                    </a:moveTo>
                    <a:lnTo>
                      <a:pt x="1252" y="76"/>
                    </a:lnTo>
                    <a:lnTo>
                      <a:pt x="1253" y="76"/>
                    </a:lnTo>
                    <a:lnTo>
                      <a:pt x="1255" y="86"/>
                    </a:lnTo>
                    <a:lnTo>
                      <a:pt x="1252" y="76"/>
                    </a:lnTo>
                    <a:close/>
                    <a:moveTo>
                      <a:pt x="1258" y="95"/>
                    </a:moveTo>
                    <a:lnTo>
                      <a:pt x="998" y="177"/>
                    </a:lnTo>
                    <a:lnTo>
                      <a:pt x="991" y="159"/>
                    </a:lnTo>
                    <a:lnTo>
                      <a:pt x="1252" y="76"/>
                    </a:lnTo>
                    <a:lnTo>
                      <a:pt x="1258" y="95"/>
                    </a:lnTo>
                    <a:close/>
                    <a:moveTo>
                      <a:pt x="991" y="160"/>
                    </a:moveTo>
                    <a:lnTo>
                      <a:pt x="991" y="159"/>
                    </a:lnTo>
                    <a:lnTo>
                      <a:pt x="994" y="169"/>
                    </a:lnTo>
                    <a:lnTo>
                      <a:pt x="991" y="160"/>
                    </a:lnTo>
                    <a:close/>
                    <a:moveTo>
                      <a:pt x="999" y="176"/>
                    </a:moveTo>
                    <a:lnTo>
                      <a:pt x="785" y="272"/>
                    </a:lnTo>
                    <a:lnTo>
                      <a:pt x="777" y="255"/>
                    </a:lnTo>
                    <a:lnTo>
                      <a:pt x="991" y="160"/>
                    </a:lnTo>
                    <a:lnTo>
                      <a:pt x="999" y="176"/>
                    </a:lnTo>
                    <a:close/>
                    <a:moveTo>
                      <a:pt x="776" y="256"/>
                    </a:moveTo>
                    <a:lnTo>
                      <a:pt x="777" y="255"/>
                    </a:lnTo>
                    <a:lnTo>
                      <a:pt x="782" y="263"/>
                    </a:lnTo>
                    <a:lnTo>
                      <a:pt x="776" y="256"/>
                    </a:lnTo>
                    <a:close/>
                    <a:moveTo>
                      <a:pt x="786" y="271"/>
                    </a:moveTo>
                    <a:lnTo>
                      <a:pt x="593" y="389"/>
                    </a:lnTo>
                    <a:lnTo>
                      <a:pt x="583" y="373"/>
                    </a:lnTo>
                    <a:lnTo>
                      <a:pt x="776" y="256"/>
                    </a:lnTo>
                    <a:lnTo>
                      <a:pt x="786" y="271"/>
                    </a:lnTo>
                    <a:close/>
                    <a:moveTo>
                      <a:pt x="582" y="374"/>
                    </a:moveTo>
                    <a:lnTo>
                      <a:pt x="582" y="374"/>
                    </a:lnTo>
                    <a:lnTo>
                      <a:pt x="583" y="373"/>
                    </a:lnTo>
                    <a:lnTo>
                      <a:pt x="588" y="381"/>
                    </a:lnTo>
                    <a:lnTo>
                      <a:pt x="582" y="374"/>
                    </a:lnTo>
                    <a:close/>
                    <a:moveTo>
                      <a:pt x="593" y="388"/>
                    </a:moveTo>
                    <a:lnTo>
                      <a:pt x="425" y="523"/>
                    </a:lnTo>
                    <a:lnTo>
                      <a:pt x="413" y="507"/>
                    </a:lnTo>
                    <a:lnTo>
                      <a:pt x="582" y="374"/>
                    </a:lnTo>
                    <a:lnTo>
                      <a:pt x="593" y="388"/>
                    </a:lnTo>
                    <a:close/>
                    <a:moveTo>
                      <a:pt x="412" y="508"/>
                    </a:moveTo>
                    <a:lnTo>
                      <a:pt x="412" y="507"/>
                    </a:lnTo>
                    <a:lnTo>
                      <a:pt x="413" y="507"/>
                    </a:lnTo>
                    <a:lnTo>
                      <a:pt x="419" y="515"/>
                    </a:lnTo>
                    <a:lnTo>
                      <a:pt x="412" y="508"/>
                    </a:lnTo>
                    <a:close/>
                    <a:moveTo>
                      <a:pt x="427" y="521"/>
                    </a:moveTo>
                    <a:lnTo>
                      <a:pt x="283" y="674"/>
                    </a:lnTo>
                    <a:lnTo>
                      <a:pt x="269" y="660"/>
                    </a:lnTo>
                    <a:lnTo>
                      <a:pt x="412" y="508"/>
                    </a:lnTo>
                    <a:lnTo>
                      <a:pt x="427" y="521"/>
                    </a:lnTo>
                    <a:close/>
                    <a:moveTo>
                      <a:pt x="268" y="661"/>
                    </a:moveTo>
                    <a:lnTo>
                      <a:pt x="269" y="661"/>
                    </a:lnTo>
                    <a:lnTo>
                      <a:pt x="269" y="660"/>
                    </a:lnTo>
                    <a:lnTo>
                      <a:pt x="277" y="667"/>
                    </a:lnTo>
                    <a:lnTo>
                      <a:pt x="268" y="661"/>
                    </a:lnTo>
                    <a:close/>
                    <a:moveTo>
                      <a:pt x="284" y="672"/>
                    </a:moveTo>
                    <a:lnTo>
                      <a:pt x="170" y="841"/>
                    </a:lnTo>
                    <a:lnTo>
                      <a:pt x="154" y="830"/>
                    </a:lnTo>
                    <a:lnTo>
                      <a:pt x="268" y="661"/>
                    </a:lnTo>
                    <a:lnTo>
                      <a:pt x="284" y="672"/>
                    </a:lnTo>
                    <a:close/>
                    <a:moveTo>
                      <a:pt x="153" y="831"/>
                    </a:moveTo>
                    <a:lnTo>
                      <a:pt x="153" y="831"/>
                    </a:lnTo>
                    <a:lnTo>
                      <a:pt x="154" y="830"/>
                    </a:lnTo>
                    <a:lnTo>
                      <a:pt x="162" y="836"/>
                    </a:lnTo>
                    <a:lnTo>
                      <a:pt x="153" y="831"/>
                    </a:lnTo>
                    <a:close/>
                    <a:moveTo>
                      <a:pt x="171" y="839"/>
                    </a:moveTo>
                    <a:lnTo>
                      <a:pt x="88" y="1021"/>
                    </a:lnTo>
                    <a:lnTo>
                      <a:pt x="70" y="1013"/>
                    </a:lnTo>
                    <a:lnTo>
                      <a:pt x="153" y="831"/>
                    </a:lnTo>
                    <a:lnTo>
                      <a:pt x="171" y="839"/>
                    </a:lnTo>
                    <a:close/>
                    <a:moveTo>
                      <a:pt x="70" y="1014"/>
                    </a:moveTo>
                    <a:lnTo>
                      <a:pt x="70" y="1013"/>
                    </a:lnTo>
                    <a:lnTo>
                      <a:pt x="79" y="1016"/>
                    </a:lnTo>
                    <a:lnTo>
                      <a:pt x="70" y="1014"/>
                    </a:lnTo>
                    <a:close/>
                    <a:moveTo>
                      <a:pt x="88" y="1019"/>
                    </a:moveTo>
                    <a:lnTo>
                      <a:pt x="37" y="1209"/>
                    </a:lnTo>
                    <a:lnTo>
                      <a:pt x="19" y="1205"/>
                    </a:lnTo>
                    <a:lnTo>
                      <a:pt x="70" y="1014"/>
                    </a:lnTo>
                    <a:lnTo>
                      <a:pt x="88" y="1019"/>
                    </a:lnTo>
                    <a:close/>
                    <a:moveTo>
                      <a:pt x="19" y="1206"/>
                    </a:moveTo>
                    <a:lnTo>
                      <a:pt x="19" y="1206"/>
                    </a:lnTo>
                    <a:lnTo>
                      <a:pt x="19" y="1205"/>
                    </a:lnTo>
                    <a:lnTo>
                      <a:pt x="29" y="1207"/>
                    </a:lnTo>
                    <a:lnTo>
                      <a:pt x="19" y="1206"/>
                    </a:lnTo>
                    <a:close/>
                    <a:moveTo>
                      <a:pt x="37" y="1208"/>
                    </a:moveTo>
                    <a:lnTo>
                      <a:pt x="19" y="1409"/>
                    </a:lnTo>
                    <a:lnTo>
                      <a:pt x="0" y="1407"/>
                    </a:lnTo>
                    <a:lnTo>
                      <a:pt x="19" y="1206"/>
                    </a:lnTo>
                    <a:lnTo>
                      <a:pt x="37" y="1208"/>
                    </a:lnTo>
                    <a:close/>
                    <a:moveTo>
                      <a:pt x="0" y="1409"/>
                    </a:moveTo>
                    <a:lnTo>
                      <a:pt x="0" y="1408"/>
                    </a:lnTo>
                    <a:lnTo>
                      <a:pt x="0" y="1407"/>
                    </a:lnTo>
                    <a:lnTo>
                      <a:pt x="9" y="1408"/>
                    </a:lnTo>
                    <a:lnTo>
                      <a:pt x="0" y="1409"/>
                    </a:lnTo>
                    <a:close/>
                    <a:moveTo>
                      <a:pt x="19" y="1407"/>
                    </a:moveTo>
                    <a:lnTo>
                      <a:pt x="37" y="1616"/>
                    </a:lnTo>
                    <a:lnTo>
                      <a:pt x="19" y="1619"/>
                    </a:lnTo>
                    <a:lnTo>
                      <a:pt x="0" y="1409"/>
                    </a:lnTo>
                    <a:lnTo>
                      <a:pt x="19" y="1407"/>
                    </a:lnTo>
                    <a:close/>
                    <a:moveTo>
                      <a:pt x="19" y="1620"/>
                    </a:moveTo>
                    <a:lnTo>
                      <a:pt x="19" y="1620"/>
                    </a:lnTo>
                    <a:lnTo>
                      <a:pt x="19" y="1619"/>
                    </a:lnTo>
                    <a:lnTo>
                      <a:pt x="29" y="1617"/>
                    </a:lnTo>
                    <a:lnTo>
                      <a:pt x="19" y="1620"/>
                    </a:lnTo>
                    <a:close/>
                    <a:moveTo>
                      <a:pt x="37" y="1615"/>
                    </a:moveTo>
                    <a:lnTo>
                      <a:pt x="95" y="1828"/>
                    </a:lnTo>
                    <a:lnTo>
                      <a:pt x="76" y="1832"/>
                    </a:lnTo>
                    <a:lnTo>
                      <a:pt x="19" y="1620"/>
                    </a:lnTo>
                    <a:lnTo>
                      <a:pt x="37" y="1615"/>
                    </a:lnTo>
                    <a:close/>
                    <a:moveTo>
                      <a:pt x="77" y="1835"/>
                    </a:moveTo>
                    <a:lnTo>
                      <a:pt x="77" y="1834"/>
                    </a:lnTo>
                    <a:lnTo>
                      <a:pt x="76" y="1832"/>
                    </a:lnTo>
                    <a:lnTo>
                      <a:pt x="86" y="1830"/>
                    </a:lnTo>
                    <a:lnTo>
                      <a:pt x="77" y="1835"/>
                    </a:lnTo>
                    <a:close/>
                    <a:moveTo>
                      <a:pt x="94" y="1826"/>
                    </a:moveTo>
                    <a:lnTo>
                      <a:pt x="176" y="1995"/>
                    </a:lnTo>
                    <a:lnTo>
                      <a:pt x="160" y="2003"/>
                    </a:lnTo>
                    <a:lnTo>
                      <a:pt x="77" y="1835"/>
                    </a:lnTo>
                    <a:lnTo>
                      <a:pt x="94" y="1826"/>
                    </a:lnTo>
                    <a:close/>
                    <a:moveTo>
                      <a:pt x="161" y="2006"/>
                    </a:moveTo>
                    <a:lnTo>
                      <a:pt x="160" y="2004"/>
                    </a:lnTo>
                    <a:lnTo>
                      <a:pt x="160" y="2003"/>
                    </a:lnTo>
                    <a:lnTo>
                      <a:pt x="169" y="1999"/>
                    </a:lnTo>
                    <a:lnTo>
                      <a:pt x="161" y="2006"/>
                    </a:lnTo>
                    <a:close/>
                    <a:moveTo>
                      <a:pt x="175" y="1992"/>
                    </a:moveTo>
                    <a:lnTo>
                      <a:pt x="293" y="2132"/>
                    </a:lnTo>
                    <a:lnTo>
                      <a:pt x="279" y="2144"/>
                    </a:lnTo>
                    <a:lnTo>
                      <a:pt x="161" y="2006"/>
                    </a:lnTo>
                    <a:lnTo>
                      <a:pt x="175" y="1992"/>
                    </a:lnTo>
                    <a:close/>
                    <a:moveTo>
                      <a:pt x="280" y="2147"/>
                    </a:moveTo>
                    <a:lnTo>
                      <a:pt x="279" y="2146"/>
                    </a:lnTo>
                    <a:lnTo>
                      <a:pt x="279" y="2144"/>
                    </a:lnTo>
                    <a:lnTo>
                      <a:pt x="285" y="2139"/>
                    </a:lnTo>
                    <a:lnTo>
                      <a:pt x="280" y="2147"/>
                    </a:lnTo>
                    <a:close/>
                    <a:moveTo>
                      <a:pt x="292" y="2131"/>
                    </a:moveTo>
                    <a:lnTo>
                      <a:pt x="441" y="2249"/>
                    </a:lnTo>
                    <a:lnTo>
                      <a:pt x="429" y="2264"/>
                    </a:lnTo>
                    <a:lnTo>
                      <a:pt x="280" y="2147"/>
                    </a:lnTo>
                    <a:lnTo>
                      <a:pt x="292" y="2131"/>
                    </a:lnTo>
                    <a:close/>
                    <a:moveTo>
                      <a:pt x="431" y="2265"/>
                    </a:moveTo>
                    <a:lnTo>
                      <a:pt x="430" y="2265"/>
                    </a:lnTo>
                    <a:lnTo>
                      <a:pt x="429" y="2264"/>
                    </a:lnTo>
                    <a:lnTo>
                      <a:pt x="435" y="2256"/>
                    </a:lnTo>
                    <a:lnTo>
                      <a:pt x="431" y="2265"/>
                    </a:lnTo>
                    <a:close/>
                    <a:moveTo>
                      <a:pt x="440" y="2248"/>
                    </a:moveTo>
                    <a:lnTo>
                      <a:pt x="611" y="2337"/>
                    </a:lnTo>
                    <a:lnTo>
                      <a:pt x="602" y="2354"/>
                    </a:lnTo>
                    <a:lnTo>
                      <a:pt x="431" y="2265"/>
                    </a:lnTo>
                    <a:lnTo>
                      <a:pt x="440" y="2248"/>
                    </a:lnTo>
                    <a:close/>
                    <a:moveTo>
                      <a:pt x="604" y="2354"/>
                    </a:moveTo>
                    <a:lnTo>
                      <a:pt x="603" y="2354"/>
                    </a:lnTo>
                    <a:lnTo>
                      <a:pt x="602" y="2354"/>
                    </a:lnTo>
                    <a:lnTo>
                      <a:pt x="606" y="2345"/>
                    </a:lnTo>
                    <a:lnTo>
                      <a:pt x="604" y="2354"/>
                    </a:lnTo>
                    <a:close/>
                    <a:moveTo>
                      <a:pt x="610" y="2336"/>
                    </a:moveTo>
                    <a:lnTo>
                      <a:pt x="807" y="2400"/>
                    </a:lnTo>
                    <a:lnTo>
                      <a:pt x="800" y="2418"/>
                    </a:lnTo>
                    <a:lnTo>
                      <a:pt x="604" y="2354"/>
                    </a:lnTo>
                    <a:lnTo>
                      <a:pt x="610" y="2336"/>
                    </a:lnTo>
                    <a:close/>
                    <a:moveTo>
                      <a:pt x="803" y="2418"/>
                    </a:moveTo>
                    <a:lnTo>
                      <a:pt x="801" y="2418"/>
                    </a:lnTo>
                    <a:lnTo>
                      <a:pt x="800" y="2418"/>
                    </a:lnTo>
                    <a:lnTo>
                      <a:pt x="804" y="2409"/>
                    </a:lnTo>
                    <a:lnTo>
                      <a:pt x="803" y="2418"/>
                    </a:lnTo>
                    <a:close/>
                    <a:moveTo>
                      <a:pt x="806" y="2399"/>
                    </a:moveTo>
                    <a:lnTo>
                      <a:pt x="1015" y="2434"/>
                    </a:lnTo>
                    <a:lnTo>
                      <a:pt x="1012" y="2453"/>
                    </a:lnTo>
                    <a:lnTo>
                      <a:pt x="803" y="2418"/>
                    </a:lnTo>
                    <a:lnTo>
                      <a:pt x="806" y="2399"/>
                    </a:lnTo>
                    <a:close/>
                    <a:moveTo>
                      <a:pt x="1013" y="2453"/>
                    </a:moveTo>
                    <a:lnTo>
                      <a:pt x="1012" y="2453"/>
                    </a:lnTo>
                    <a:lnTo>
                      <a:pt x="1013" y="2444"/>
                    </a:lnTo>
                    <a:lnTo>
                      <a:pt x="1013" y="2453"/>
                    </a:lnTo>
                    <a:close/>
                    <a:moveTo>
                      <a:pt x="1013" y="2434"/>
                    </a:moveTo>
                    <a:lnTo>
                      <a:pt x="1232" y="2438"/>
                    </a:lnTo>
                    <a:lnTo>
                      <a:pt x="1232" y="2457"/>
                    </a:lnTo>
                    <a:lnTo>
                      <a:pt x="1013" y="2453"/>
                    </a:lnTo>
                    <a:lnTo>
                      <a:pt x="1013" y="2434"/>
                    </a:lnTo>
                    <a:close/>
                    <a:moveTo>
                      <a:pt x="1234" y="2457"/>
                    </a:moveTo>
                    <a:lnTo>
                      <a:pt x="1234" y="2457"/>
                    </a:lnTo>
                    <a:lnTo>
                      <a:pt x="1232" y="2457"/>
                    </a:lnTo>
                    <a:lnTo>
                      <a:pt x="1232" y="2447"/>
                    </a:lnTo>
                    <a:lnTo>
                      <a:pt x="1234" y="2457"/>
                    </a:lnTo>
                    <a:close/>
                    <a:moveTo>
                      <a:pt x="1231" y="2438"/>
                    </a:moveTo>
                    <a:lnTo>
                      <a:pt x="1457" y="2412"/>
                    </a:lnTo>
                    <a:lnTo>
                      <a:pt x="1460" y="2431"/>
                    </a:lnTo>
                    <a:lnTo>
                      <a:pt x="1234" y="2457"/>
                    </a:lnTo>
                    <a:lnTo>
                      <a:pt x="1231" y="2438"/>
                    </a:lnTo>
                    <a:close/>
                    <a:moveTo>
                      <a:pt x="1461" y="2431"/>
                    </a:moveTo>
                    <a:lnTo>
                      <a:pt x="1461" y="2431"/>
                    </a:lnTo>
                    <a:lnTo>
                      <a:pt x="1460" y="2431"/>
                    </a:lnTo>
                    <a:lnTo>
                      <a:pt x="1459" y="2421"/>
                    </a:lnTo>
                    <a:lnTo>
                      <a:pt x="1461" y="2431"/>
                    </a:lnTo>
                    <a:close/>
                    <a:moveTo>
                      <a:pt x="1456" y="2412"/>
                    </a:moveTo>
                    <a:lnTo>
                      <a:pt x="1681" y="2355"/>
                    </a:lnTo>
                    <a:lnTo>
                      <a:pt x="1687" y="2374"/>
                    </a:lnTo>
                    <a:lnTo>
                      <a:pt x="1461" y="2431"/>
                    </a:lnTo>
                    <a:lnTo>
                      <a:pt x="1456" y="2412"/>
                    </a:lnTo>
                    <a:close/>
                    <a:moveTo>
                      <a:pt x="1688" y="2373"/>
                    </a:moveTo>
                    <a:lnTo>
                      <a:pt x="1687" y="2374"/>
                    </a:lnTo>
                    <a:lnTo>
                      <a:pt x="1685" y="2364"/>
                    </a:lnTo>
                    <a:lnTo>
                      <a:pt x="1688" y="2373"/>
                    </a:lnTo>
                    <a:close/>
                    <a:moveTo>
                      <a:pt x="1680" y="2355"/>
                    </a:moveTo>
                    <a:lnTo>
                      <a:pt x="1900" y="2267"/>
                    </a:lnTo>
                    <a:lnTo>
                      <a:pt x="1907" y="2285"/>
                    </a:lnTo>
                    <a:lnTo>
                      <a:pt x="1688" y="2373"/>
                    </a:lnTo>
                    <a:lnTo>
                      <a:pt x="1680" y="23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89" name="Freeform 43">
                <a:extLst>
                  <a:ext uri="{FF2B5EF4-FFF2-40B4-BE49-F238E27FC236}">
                    <a16:creationId xmlns:a16="http://schemas.microsoft.com/office/drawing/2014/main" id="{C476874F-34B1-49D1-BCB6-3E4BBE40E802}"/>
                  </a:ext>
                </a:extLst>
              </p:cNvPr>
              <p:cNvSpPr>
                <a:spLocks/>
              </p:cNvSpPr>
              <p:nvPr/>
            </p:nvSpPr>
            <p:spPr bwMode="auto">
              <a:xfrm>
                <a:off x="1910" y="2352"/>
                <a:ext cx="216" cy="325"/>
              </a:xfrm>
              <a:custGeom>
                <a:avLst/>
                <a:gdLst>
                  <a:gd name="T0" fmla="*/ 53 w 861"/>
                  <a:gd name="T1" fmla="*/ 81 h 1300"/>
                  <a:gd name="T2" fmla="*/ 54 w 861"/>
                  <a:gd name="T3" fmla="*/ 79 h 1300"/>
                  <a:gd name="T4" fmla="*/ 54 w 861"/>
                  <a:gd name="T5" fmla="*/ 77 h 1300"/>
                  <a:gd name="T6" fmla="*/ 54 w 861"/>
                  <a:gd name="T7" fmla="*/ 75 h 1300"/>
                  <a:gd name="T8" fmla="*/ 53 w 861"/>
                  <a:gd name="T9" fmla="*/ 71 h 1300"/>
                  <a:gd name="T10" fmla="*/ 51 w 861"/>
                  <a:gd name="T11" fmla="*/ 67 h 1300"/>
                  <a:gd name="T12" fmla="*/ 48 w 861"/>
                  <a:gd name="T13" fmla="*/ 62 h 1300"/>
                  <a:gd name="T14" fmla="*/ 45 w 861"/>
                  <a:gd name="T15" fmla="*/ 56 h 1300"/>
                  <a:gd name="T16" fmla="*/ 42 w 861"/>
                  <a:gd name="T17" fmla="*/ 50 h 1300"/>
                  <a:gd name="T18" fmla="*/ 38 w 861"/>
                  <a:gd name="T19" fmla="*/ 43 h 1300"/>
                  <a:gd name="T20" fmla="*/ 33 w 861"/>
                  <a:gd name="T21" fmla="*/ 36 h 1300"/>
                  <a:gd name="T22" fmla="*/ 28 w 861"/>
                  <a:gd name="T23" fmla="*/ 28 h 1300"/>
                  <a:gd name="T24" fmla="*/ 24 w 861"/>
                  <a:gd name="T25" fmla="*/ 22 h 1300"/>
                  <a:gd name="T26" fmla="*/ 20 w 861"/>
                  <a:gd name="T27" fmla="*/ 16 h 1300"/>
                  <a:gd name="T28" fmla="*/ 16 w 861"/>
                  <a:gd name="T29" fmla="*/ 11 h 1300"/>
                  <a:gd name="T30" fmla="*/ 13 w 861"/>
                  <a:gd name="T31" fmla="*/ 7 h 1300"/>
                  <a:gd name="T32" fmla="*/ 11 w 861"/>
                  <a:gd name="T33" fmla="*/ 4 h 1300"/>
                  <a:gd name="T34" fmla="*/ 8 w 861"/>
                  <a:gd name="T35" fmla="*/ 2 h 1300"/>
                  <a:gd name="T36" fmla="*/ 6 w 861"/>
                  <a:gd name="T37" fmla="*/ 0 h 1300"/>
                  <a:gd name="T38" fmla="*/ 3 w 861"/>
                  <a:gd name="T39" fmla="*/ 0 h 1300"/>
                  <a:gd name="T40" fmla="*/ 1 w 861"/>
                  <a:gd name="T41" fmla="*/ 1 h 1300"/>
                  <a:gd name="T42" fmla="*/ 0 w 861"/>
                  <a:gd name="T43" fmla="*/ 2 h 1300"/>
                  <a:gd name="T44" fmla="*/ 0 w 861"/>
                  <a:gd name="T45" fmla="*/ 3 h 1300"/>
                  <a:gd name="T46" fmla="*/ 0 w 861"/>
                  <a:gd name="T47" fmla="*/ 5 h 1300"/>
                  <a:gd name="T48" fmla="*/ 1 w 861"/>
                  <a:gd name="T49" fmla="*/ 8 h 1300"/>
                  <a:gd name="T50" fmla="*/ 2 w 861"/>
                  <a:gd name="T51" fmla="*/ 11 h 1300"/>
                  <a:gd name="T52" fmla="*/ 4 w 861"/>
                  <a:gd name="T53" fmla="*/ 15 h 1300"/>
                  <a:gd name="T54" fmla="*/ 6 w 861"/>
                  <a:gd name="T55" fmla="*/ 20 h 1300"/>
                  <a:gd name="T56" fmla="*/ 9 w 861"/>
                  <a:gd name="T57" fmla="*/ 26 h 1300"/>
                  <a:gd name="T58" fmla="*/ 13 w 861"/>
                  <a:gd name="T59" fmla="*/ 32 h 1300"/>
                  <a:gd name="T60" fmla="*/ 18 w 861"/>
                  <a:gd name="T61" fmla="*/ 40 h 1300"/>
                  <a:gd name="T62" fmla="*/ 22 w 861"/>
                  <a:gd name="T63" fmla="*/ 47 h 1300"/>
                  <a:gd name="T64" fmla="*/ 27 w 861"/>
                  <a:gd name="T65" fmla="*/ 54 h 1300"/>
                  <a:gd name="T66" fmla="*/ 31 w 861"/>
                  <a:gd name="T67" fmla="*/ 61 h 1300"/>
                  <a:gd name="T68" fmla="*/ 35 w 861"/>
                  <a:gd name="T69" fmla="*/ 67 h 1300"/>
                  <a:gd name="T70" fmla="*/ 39 w 861"/>
                  <a:gd name="T71" fmla="*/ 71 h 1300"/>
                  <a:gd name="T72" fmla="*/ 42 w 861"/>
                  <a:gd name="T73" fmla="*/ 76 h 1300"/>
                  <a:gd name="T74" fmla="*/ 45 w 861"/>
                  <a:gd name="T75" fmla="*/ 79 h 1300"/>
                  <a:gd name="T76" fmla="*/ 48 w 861"/>
                  <a:gd name="T77" fmla="*/ 81 h 1300"/>
                  <a:gd name="T78" fmla="*/ 51 w 861"/>
                  <a:gd name="T79" fmla="*/ 81 h 1300"/>
                  <a:gd name="T80" fmla="*/ 53 w 861"/>
                  <a:gd name="T81" fmla="*/ 81 h 13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1"/>
                  <a:gd name="T124" fmla="*/ 0 h 1300"/>
                  <a:gd name="T125" fmla="*/ 861 w 861"/>
                  <a:gd name="T126" fmla="*/ 1300 h 13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1" h="1300">
                    <a:moveTo>
                      <a:pt x="839" y="1291"/>
                    </a:moveTo>
                    <a:lnTo>
                      <a:pt x="858" y="1269"/>
                    </a:lnTo>
                    <a:lnTo>
                      <a:pt x="861" y="1237"/>
                    </a:lnTo>
                    <a:lnTo>
                      <a:pt x="856" y="1192"/>
                    </a:lnTo>
                    <a:lnTo>
                      <a:pt x="836" y="1135"/>
                    </a:lnTo>
                    <a:lnTo>
                      <a:pt x="807" y="1069"/>
                    </a:lnTo>
                    <a:lnTo>
                      <a:pt x="770" y="989"/>
                    </a:lnTo>
                    <a:lnTo>
                      <a:pt x="721" y="900"/>
                    </a:lnTo>
                    <a:lnTo>
                      <a:pt x="662" y="802"/>
                    </a:lnTo>
                    <a:lnTo>
                      <a:pt x="598" y="691"/>
                    </a:lnTo>
                    <a:lnTo>
                      <a:pt x="522" y="569"/>
                    </a:lnTo>
                    <a:lnTo>
                      <a:pt x="449" y="449"/>
                    </a:lnTo>
                    <a:lnTo>
                      <a:pt x="378" y="344"/>
                    </a:lnTo>
                    <a:lnTo>
                      <a:pt x="318" y="252"/>
                    </a:lnTo>
                    <a:lnTo>
                      <a:pt x="261" y="172"/>
                    </a:lnTo>
                    <a:lnTo>
                      <a:pt x="210" y="105"/>
                    </a:lnTo>
                    <a:lnTo>
                      <a:pt x="166" y="58"/>
                    </a:lnTo>
                    <a:lnTo>
                      <a:pt x="125" y="23"/>
                    </a:lnTo>
                    <a:lnTo>
                      <a:pt x="86" y="4"/>
                    </a:lnTo>
                    <a:lnTo>
                      <a:pt x="48" y="0"/>
                    </a:lnTo>
                    <a:lnTo>
                      <a:pt x="17" y="13"/>
                    </a:lnTo>
                    <a:lnTo>
                      <a:pt x="3" y="26"/>
                    </a:lnTo>
                    <a:lnTo>
                      <a:pt x="0" y="51"/>
                    </a:lnTo>
                    <a:lnTo>
                      <a:pt x="0" y="83"/>
                    </a:lnTo>
                    <a:lnTo>
                      <a:pt x="13" y="128"/>
                    </a:lnTo>
                    <a:lnTo>
                      <a:pt x="32" y="179"/>
                    </a:lnTo>
                    <a:lnTo>
                      <a:pt x="58" y="245"/>
                    </a:lnTo>
                    <a:lnTo>
                      <a:pt x="98" y="321"/>
                    </a:lnTo>
                    <a:lnTo>
                      <a:pt x="147" y="410"/>
                    </a:lnTo>
                    <a:lnTo>
                      <a:pt x="207" y="515"/>
                    </a:lnTo>
                    <a:lnTo>
                      <a:pt x="280" y="633"/>
                    </a:lnTo>
                    <a:lnTo>
                      <a:pt x="356" y="754"/>
                    </a:lnTo>
                    <a:lnTo>
                      <a:pt x="426" y="868"/>
                    </a:lnTo>
                    <a:lnTo>
                      <a:pt x="493" y="973"/>
                    </a:lnTo>
                    <a:lnTo>
                      <a:pt x="557" y="1065"/>
                    </a:lnTo>
                    <a:lnTo>
                      <a:pt x="616" y="1141"/>
                    </a:lnTo>
                    <a:lnTo>
                      <a:pt x="671" y="1209"/>
                    </a:lnTo>
                    <a:lnTo>
                      <a:pt x="719" y="1256"/>
                    </a:lnTo>
                    <a:lnTo>
                      <a:pt x="763" y="1288"/>
                    </a:lnTo>
                    <a:lnTo>
                      <a:pt x="804" y="1300"/>
                    </a:lnTo>
                    <a:lnTo>
                      <a:pt x="839" y="1291"/>
                    </a:lnTo>
                    <a:close/>
                  </a:path>
                </a:pathLst>
              </a:custGeom>
              <a:solidFill>
                <a:srgbClr val="C48B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0" name="Freeform 44">
                <a:extLst>
                  <a:ext uri="{FF2B5EF4-FFF2-40B4-BE49-F238E27FC236}">
                    <a16:creationId xmlns:a16="http://schemas.microsoft.com/office/drawing/2014/main" id="{4A801ED0-3F2A-45D2-B8A1-58E68B889FCD}"/>
                  </a:ext>
                </a:extLst>
              </p:cNvPr>
              <p:cNvSpPr>
                <a:spLocks noEditPoints="1"/>
              </p:cNvSpPr>
              <p:nvPr/>
            </p:nvSpPr>
            <p:spPr bwMode="auto">
              <a:xfrm>
                <a:off x="1908" y="2349"/>
                <a:ext cx="220" cy="330"/>
              </a:xfrm>
              <a:custGeom>
                <a:avLst/>
                <a:gdLst>
                  <a:gd name="T0" fmla="*/ 55 w 881"/>
                  <a:gd name="T1" fmla="*/ 80 h 1319"/>
                  <a:gd name="T2" fmla="*/ 55 w 881"/>
                  <a:gd name="T3" fmla="*/ 80 h 1319"/>
                  <a:gd name="T4" fmla="*/ 54 w 881"/>
                  <a:gd name="T5" fmla="*/ 78 h 1319"/>
                  <a:gd name="T6" fmla="*/ 55 w 881"/>
                  <a:gd name="T7" fmla="*/ 75 h 1319"/>
                  <a:gd name="T8" fmla="*/ 53 w 881"/>
                  <a:gd name="T9" fmla="*/ 75 h 1319"/>
                  <a:gd name="T10" fmla="*/ 50 w 881"/>
                  <a:gd name="T11" fmla="*/ 68 h 1319"/>
                  <a:gd name="T12" fmla="*/ 51 w 881"/>
                  <a:gd name="T13" fmla="*/ 68 h 1319"/>
                  <a:gd name="T14" fmla="*/ 49 w 881"/>
                  <a:gd name="T15" fmla="*/ 62 h 1319"/>
                  <a:gd name="T16" fmla="*/ 46 w 881"/>
                  <a:gd name="T17" fmla="*/ 57 h 1319"/>
                  <a:gd name="T18" fmla="*/ 46 w 881"/>
                  <a:gd name="T19" fmla="*/ 57 h 1319"/>
                  <a:gd name="T20" fmla="*/ 41 w 881"/>
                  <a:gd name="T21" fmla="*/ 51 h 1319"/>
                  <a:gd name="T22" fmla="*/ 42 w 881"/>
                  <a:gd name="T23" fmla="*/ 51 h 1319"/>
                  <a:gd name="T24" fmla="*/ 37 w 881"/>
                  <a:gd name="T25" fmla="*/ 44 h 1319"/>
                  <a:gd name="T26" fmla="*/ 33 w 881"/>
                  <a:gd name="T27" fmla="*/ 37 h 1319"/>
                  <a:gd name="T28" fmla="*/ 33 w 881"/>
                  <a:gd name="T29" fmla="*/ 37 h 1319"/>
                  <a:gd name="T30" fmla="*/ 24 w 881"/>
                  <a:gd name="T31" fmla="*/ 23 h 1319"/>
                  <a:gd name="T32" fmla="*/ 24 w 881"/>
                  <a:gd name="T33" fmla="*/ 22 h 1319"/>
                  <a:gd name="T34" fmla="*/ 21 w 881"/>
                  <a:gd name="T35" fmla="*/ 16 h 1319"/>
                  <a:gd name="T36" fmla="*/ 17 w 881"/>
                  <a:gd name="T37" fmla="*/ 11 h 1319"/>
                  <a:gd name="T38" fmla="*/ 17 w 881"/>
                  <a:gd name="T39" fmla="*/ 11 h 1319"/>
                  <a:gd name="T40" fmla="*/ 14 w 881"/>
                  <a:gd name="T41" fmla="*/ 7 h 1319"/>
                  <a:gd name="T42" fmla="*/ 14 w 881"/>
                  <a:gd name="T43" fmla="*/ 7 h 1319"/>
                  <a:gd name="T44" fmla="*/ 10 w 881"/>
                  <a:gd name="T45" fmla="*/ 5 h 1319"/>
                  <a:gd name="T46" fmla="*/ 9 w 881"/>
                  <a:gd name="T47" fmla="*/ 2 h 1319"/>
                  <a:gd name="T48" fmla="*/ 8 w 881"/>
                  <a:gd name="T49" fmla="*/ 3 h 1319"/>
                  <a:gd name="T50" fmla="*/ 3 w 881"/>
                  <a:gd name="T51" fmla="*/ 1 h 1319"/>
                  <a:gd name="T52" fmla="*/ 3 w 881"/>
                  <a:gd name="T53" fmla="*/ 1 h 1319"/>
                  <a:gd name="T54" fmla="*/ 1 w 881"/>
                  <a:gd name="T55" fmla="*/ 1 h 1319"/>
                  <a:gd name="T56" fmla="*/ 0 w 881"/>
                  <a:gd name="T57" fmla="*/ 2 h 1319"/>
                  <a:gd name="T58" fmla="*/ 0 w 881"/>
                  <a:gd name="T59" fmla="*/ 2 h 1319"/>
                  <a:gd name="T60" fmla="*/ 0 w 881"/>
                  <a:gd name="T61" fmla="*/ 4 h 1319"/>
                  <a:gd name="T62" fmla="*/ 0 w 881"/>
                  <a:gd name="T63" fmla="*/ 4 h 1319"/>
                  <a:gd name="T64" fmla="*/ 1 w 881"/>
                  <a:gd name="T65" fmla="*/ 6 h 1319"/>
                  <a:gd name="T66" fmla="*/ 1 w 881"/>
                  <a:gd name="T67" fmla="*/ 9 h 1319"/>
                  <a:gd name="T68" fmla="*/ 2 w 881"/>
                  <a:gd name="T69" fmla="*/ 9 h 1319"/>
                  <a:gd name="T70" fmla="*/ 5 w 881"/>
                  <a:gd name="T71" fmla="*/ 16 h 1319"/>
                  <a:gd name="T72" fmla="*/ 4 w 881"/>
                  <a:gd name="T73" fmla="*/ 16 h 1319"/>
                  <a:gd name="T74" fmla="*/ 7 w 881"/>
                  <a:gd name="T75" fmla="*/ 21 h 1319"/>
                  <a:gd name="T76" fmla="*/ 9 w 881"/>
                  <a:gd name="T77" fmla="*/ 27 h 1319"/>
                  <a:gd name="T78" fmla="*/ 9 w 881"/>
                  <a:gd name="T79" fmla="*/ 27 h 1319"/>
                  <a:gd name="T80" fmla="*/ 13 w 881"/>
                  <a:gd name="T81" fmla="*/ 33 h 1319"/>
                  <a:gd name="T82" fmla="*/ 13 w 881"/>
                  <a:gd name="T83" fmla="*/ 33 h 1319"/>
                  <a:gd name="T84" fmla="*/ 18 w 881"/>
                  <a:gd name="T85" fmla="*/ 40 h 1319"/>
                  <a:gd name="T86" fmla="*/ 23 w 881"/>
                  <a:gd name="T87" fmla="*/ 48 h 1319"/>
                  <a:gd name="T88" fmla="*/ 23 w 881"/>
                  <a:gd name="T89" fmla="*/ 48 h 1319"/>
                  <a:gd name="T90" fmla="*/ 32 w 881"/>
                  <a:gd name="T91" fmla="*/ 61 h 1319"/>
                  <a:gd name="T92" fmla="*/ 31 w 881"/>
                  <a:gd name="T93" fmla="*/ 62 h 1319"/>
                  <a:gd name="T94" fmla="*/ 35 w 881"/>
                  <a:gd name="T95" fmla="*/ 68 h 1319"/>
                  <a:gd name="T96" fmla="*/ 39 w 881"/>
                  <a:gd name="T97" fmla="*/ 72 h 1319"/>
                  <a:gd name="T98" fmla="*/ 39 w 881"/>
                  <a:gd name="T99" fmla="*/ 72 h 1319"/>
                  <a:gd name="T100" fmla="*/ 42 w 881"/>
                  <a:gd name="T101" fmla="*/ 77 h 1319"/>
                  <a:gd name="T102" fmla="*/ 42 w 881"/>
                  <a:gd name="T103" fmla="*/ 77 h 1319"/>
                  <a:gd name="T104" fmla="*/ 46 w 881"/>
                  <a:gd name="T105" fmla="*/ 79 h 1319"/>
                  <a:gd name="T106" fmla="*/ 48 w 881"/>
                  <a:gd name="T107" fmla="*/ 82 h 1319"/>
                  <a:gd name="T108" fmla="*/ 48 w 881"/>
                  <a:gd name="T109" fmla="*/ 81 h 1319"/>
                  <a:gd name="T110" fmla="*/ 53 w 881"/>
                  <a:gd name="T111" fmla="*/ 81 h 13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1"/>
                  <a:gd name="T169" fmla="*/ 0 h 1319"/>
                  <a:gd name="T170" fmla="*/ 881 w 881"/>
                  <a:gd name="T171" fmla="*/ 1319 h 13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1" h="1319">
                    <a:moveTo>
                      <a:pt x="843" y="1294"/>
                    </a:moveTo>
                    <a:lnTo>
                      <a:pt x="861" y="1272"/>
                    </a:lnTo>
                    <a:lnTo>
                      <a:pt x="876" y="1284"/>
                    </a:lnTo>
                    <a:lnTo>
                      <a:pt x="857" y="1306"/>
                    </a:lnTo>
                    <a:lnTo>
                      <a:pt x="843" y="1294"/>
                    </a:lnTo>
                    <a:close/>
                    <a:moveTo>
                      <a:pt x="878" y="1278"/>
                    </a:moveTo>
                    <a:lnTo>
                      <a:pt x="878" y="1282"/>
                    </a:lnTo>
                    <a:lnTo>
                      <a:pt x="876" y="1284"/>
                    </a:lnTo>
                    <a:lnTo>
                      <a:pt x="868" y="1278"/>
                    </a:lnTo>
                    <a:lnTo>
                      <a:pt x="878" y="1278"/>
                    </a:lnTo>
                    <a:close/>
                    <a:moveTo>
                      <a:pt x="859" y="1277"/>
                    </a:moveTo>
                    <a:lnTo>
                      <a:pt x="862" y="1245"/>
                    </a:lnTo>
                    <a:lnTo>
                      <a:pt x="881" y="1248"/>
                    </a:lnTo>
                    <a:lnTo>
                      <a:pt x="878" y="1278"/>
                    </a:lnTo>
                    <a:lnTo>
                      <a:pt x="859" y="1277"/>
                    </a:lnTo>
                    <a:close/>
                    <a:moveTo>
                      <a:pt x="881" y="1244"/>
                    </a:moveTo>
                    <a:lnTo>
                      <a:pt x="881" y="1246"/>
                    </a:lnTo>
                    <a:lnTo>
                      <a:pt x="881" y="1248"/>
                    </a:lnTo>
                    <a:lnTo>
                      <a:pt x="871" y="1246"/>
                    </a:lnTo>
                    <a:lnTo>
                      <a:pt x="881" y="1244"/>
                    </a:lnTo>
                    <a:close/>
                    <a:moveTo>
                      <a:pt x="862" y="1248"/>
                    </a:moveTo>
                    <a:lnTo>
                      <a:pt x="856" y="1203"/>
                    </a:lnTo>
                    <a:lnTo>
                      <a:pt x="875" y="1200"/>
                    </a:lnTo>
                    <a:lnTo>
                      <a:pt x="881" y="1244"/>
                    </a:lnTo>
                    <a:lnTo>
                      <a:pt x="862" y="1248"/>
                    </a:lnTo>
                    <a:close/>
                    <a:moveTo>
                      <a:pt x="875" y="1199"/>
                    </a:moveTo>
                    <a:lnTo>
                      <a:pt x="875" y="1199"/>
                    </a:lnTo>
                    <a:lnTo>
                      <a:pt x="875" y="1200"/>
                    </a:lnTo>
                    <a:lnTo>
                      <a:pt x="866" y="1201"/>
                    </a:lnTo>
                    <a:lnTo>
                      <a:pt x="875" y="1199"/>
                    </a:lnTo>
                    <a:close/>
                    <a:moveTo>
                      <a:pt x="856" y="1205"/>
                    </a:moveTo>
                    <a:lnTo>
                      <a:pt x="837" y="1147"/>
                    </a:lnTo>
                    <a:lnTo>
                      <a:pt x="855" y="1142"/>
                    </a:lnTo>
                    <a:lnTo>
                      <a:pt x="875" y="1199"/>
                    </a:lnTo>
                    <a:lnTo>
                      <a:pt x="856" y="1205"/>
                    </a:lnTo>
                    <a:close/>
                    <a:moveTo>
                      <a:pt x="855" y="1141"/>
                    </a:moveTo>
                    <a:lnTo>
                      <a:pt x="855" y="1142"/>
                    </a:lnTo>
                    <a:lnTo>
                      <a:pt x="846" y="1144"/>
                    </a:lnTo>
                    <a:lnTo>
                      <a:pt x="855" y="1141"/>
                    </a:lnTo>
                    <a:close/>
                    <a:moveTo>
                      <a:pt x="837" y="1148"/>
                    </a:moveTo>
                    <a:lnTo>
                      <a:pt x="808" y="1081"/>
                    </a:lnTo>
                    <a:lnTo>
                      <a:pt x="826" y="1074"/>
                    </a:lnTo>
                    <a:lnTo>
                      <a:pt x="855" y="1141"/>
                    </a:lnTo>
                    <a:lnTo>
                      <a:pt x="837" y="1148"/>
                    </a:lnTo>
                    <a:close/>
                    <a:moveTo>
                      <a:pt x="826" y="1073"/>
                    </a:moveTo>
                    <a:lnTo>
                      <a:pt x="826" y="1073"/>
                    </a:lnTo>
                    <a:lnTo>
                      <a:pt x="826" y="1074"/>
                    </a:lnTo>
                    <a:lnTo>
                      <a:pt x="817" y="1078"/>
                    </a:lnTo>
                    <a:lnTo>
                      <a:pt x="826" y="1073"/>
                    </a:lnTo>
                    <a:close/>
                    <a:moveTo>
                      <a:pt x="810" y="1082"/>
                    </a:moveTo>
                    <a:lnTo>
                      <a:pt x="771" y="1003"/>
                    </a:lnTo>
                    <a:lnTo>
                      <a:pt x="789" y="994"/>
                    </a:lnTo>
                    <a:lnTo>
                      <a:pt x="826" y="1073"/>
                    </a:lnTo>
                    <a:lnTo>
                      <a:pt x="810" y="1082"/>
                    </a:lnTo>
                    <a:close/>
                    <a:moveTo>
                      <a:pt x="787" y="994"/>
                    </a:moveTo>
                    <a:lnTo>
                      <a:pt x="789" y="995"/>
                    </a:lnTo>
                    <a:lnTo>
                      <a:pt x="789" y="994"/>
                    </a:lnTo>
                    <a:lnTo>
                      <a:pt x="780" y="998"/>
                    </a:lnTo>
                    <a:lnTo>
                      <a:pt x="787" y="994"/>
                    </a:lnTo>
                    <a:close/>
                    <a:moveTo>
                      <a:pt x="771" y="1003"/>
                    </a:moveTo>
                    <a:lnTo>
                      <a:pt x="724" y="913"/>
                    </a:lnTo>
                    <a:lnTo>
                      <a:pt x="740" y="905"/>
                    </a:lnTo>
                    <a:lnTo>
                      <a:pt x="787" y="994"/>
                    </a:lnTo>
                    <a:lnTo>
                      <a:pt x="771" y="1003"/>
                    </a:lnTo>
                    <a:close/>
                    <a:moveTo>
                      <a:pt x="740" y="905"/>
                    </a:moveTo>
                    <a:lnTo>
                      <a:pt x="740" y="905"/>
                    </a:lnTo>
                    <a:lnTo>
                      <a:pt x="731" y="909"/>
                    </a:lnTo>
                    <a:lnTo>
                      <a:pt x="740" y="905"/>
                    </a:lnTo>
                    <a:close/>
                    <a:moveTo>
                      <a:pt x="724" y="915"/>
                    </a:moveTo>
                    <a:lnTo>
                      <a:pt x="663" y="815"/>
                    </a:lnTo>
                    <a:lnTo>
                      <a:pt x="679" y="805"/>
                    </a:lnTo>
                    <a:lnTo>
                      <a:pt x="740" y="905"/>
                    </a:lnTo>
                    <a:lnTo>
                      <a:pt x="724" y="915"/>
                    </a:lnTo>
                    <a:close/>
                    <a:moveTo>
                      <a:pt x="663" y="815"/>
                    </a:moveTo>
                    <a:lnTo>
                      <a:pt x="663" y="815"/>
                    </a:lnTo>
                    <a:lnTo>
                      <a:pt x="672" y="811"/>
                    </a:lnTo>
                    <a:lnTo>
                      <a:pt x="663" y="815"/>
                    </a:lnTo>
                    <a:close/>
                    <a:moveTo>
                      <a:pt x="663" y="815"/>
                    </a:moveTo>
                    <a:lnTo>
                      <a:pt x="600" y="704"/>
                    </a:lnTo>
                    <a:lnTo>
                      <a:pt x="617" y="695"/>
                    </a:lnTo>
                    <a:lnTo>
                      <a:pt x="679" y="806"/>
                    </a:lnTo>
                    <a:lnTo>
                      <a:pt x="663" y="815"/>
                    </a:lnTo>
                    <a:close/>
                    <a:moveTo>
                      <a:pt x="615" y="694"/>
                    </a:moveTo>
                    <a:lnTo>
                      <a:pt x="617" y="695"/>
                    </a:lnTo>
                    <a:lnTo>
                      <a:pt x="608" y="700"/>
                    </a:lnTo>
                    <a:lnTo>
                      <a:pt x="615" y="694"/>
                    </a:lnTo>
                    <a:close/>
                    <a:moveTo>
                      <a:pt x="600" y="704"/>
                    </a:moveTo>
                    <a:lnTo>
                      <a:pt x="524" y="584"/>
                    </a:lnTo>
                    <a:lnTo>
                      <a:pt x="539" y="574"/>
                    </a:lnTo>
                    <a:lnTo>
                      <a:pt x="615" y="694"/>
                    </a:lnTo>
                    <a:lnTo>
                      <a:pt x="600" y="704"/>
                    </a:lnTo>
                    <a:close/>
                    <a:moveTo>
                      <a:pt x="524" y="584"/>
                    </a:moveTo>
                    <a:lnTo>
                      <a:pt x="523" y="583"/>
                    </a:lnTo>
                    <a:lnTo>
                      <a:pt x="523" y="584"/>
                    </a:lnTo>
                    <a:lnTo>
                      <a:pt x="532" y="578"/>
                    </a:lnTo>
                    <a:lnTo>
                      <a:pt x="524" y="584"/>
                    </a:lnTo>
                    <a:close/>
                    <a:moveTo>
                      <a:pt x="523" y="584"/>
                    </a:moveTo>
                    <a:lnTo>
                      <a:pt x="450" y="462"/>
                    </a:lnTo>
                    <a:lnTo>
                      <a:pt x="467" y="453"/>
                    </a:lnTo>
                    <a:lnTo>
                      <a:pt x="539" y="574"/>
                    </a:lnTo>
                    <a:lnTo>
                      <a:pt x="523" y="584"/>
                    </a:lnTo>
                    <a:close/>
                    <a:moveTo>
                      <a:pt x="467" y="453"/>
                    </a:moveTo>
                    <a:lnTo>
                      <a:pt x="467" y="453"/>
                    </a:lnTo>
                    <a:lnTo>
                      <a:pt x="459" y="458"/>
                    </a:lnTo>
                    <a:lnTo>
                      <a:pt x="467" y="453"/>
                    </a:lnTo>
                    <a:close/>
                    <a:moveTo>
                      <a:pt x="450" y="464"/>
                    </a:moveTo>
                    <a:lnTo>
                      <a:pt x="381" y="358"/>
                    </a:lnTo>
                    <a:lnTo>
                      <a:pt x="396" y="348"/>
                    </a:lnTo>
                    <a:lnTo>
                      <a:pt x="467" y="453"/>
                    </a:lnTo>
                    <a:lnTo>
                      <a:pt x="450" y="464"/>
                    </a:lnTo>
                    <a:close/>
                    <a:moveTo>
                      <a:pt x="381" y="358"/>
                    </a:moveTo>
                    <a:lnTo>
                      <a:pt x="380" y="357"/>
                    </a:lnTo>
                    <a:lnTo>
                      <a:pt x="381" y="358"/>
                    </a:lnTo>
                    <a:lnTo>
                      <a:pt x="388" y="353"/>
                    </a:lnTo>
                    <a:lnTo>
                      <a:pt x="381" y="358"/>
                    </a:lnTo>
                    <a:close/>
                    <a:moveTo>
                      <a:pt x="381" y="358"/>
                    </a:moveTo>
                    <a:lnTo>
                      <a:pt x="320" y="266"/>
                    </a:lnTo>
                    <a:lnTo>
                      <a:pt x="337" y="255"/>
                    </a:lnTo>
                    <a:lnTo>
                      <a:pt x="396" y="348"/>
                    </a:lnTo>
                    <a:lnTo>
                      <a:pt x="381" y="358"/>
                    </a:lnTo>
                    <a:close/>
                    <a:moveTo>
                      <a:pt x="335" y="255"/>
                    </a:moveTo>
                    <a:lnTo>
                      <a:pt x="337" y="255"/>
                    </a:lnTo>
                    <a:lnTo>
                      <a:pt x="328" y="261"/>
                    </a:lnTo>
                    <a:lnTo>
                      <a:pt x="335" y="255"/>
                    </a:lnTo>
                    <a:close/>
                    <a:moveTo>
                      <a:pt x="320" y="266"/>
                    </a:moveTo>
                    <a:lnTo>
                      <a:pt x="263" y="187"/>
                    </a:lnTo>
                    <a:lnTo>
                      <a:pt x="279" y="176"/>
                    </a:lnTo>
                    <a:lnTo>
                      <a:pt x="335" y="255"/>
                    </a:lnTo>
                    <a:lnTo>
                      <a:pt x="320" y="266"/>
                    </a:lnTo>
                    <a:close/>
                    <a:moveTo>
                      <a:pt x="278" y="176"/>
                    </a:moveTo>
                    <a:lnTo>
                      <a:pt x="279" y="176"/>
                    </a:lnTo>
                    <a:lnTo>
                      <a:pt x="271" y="181"/>
                    </a:lnTo>
                    <a:lnTo>
                      <a:pt x="278" y="176"/>
                    </a:lnTo>
                    <a:close/>
                    <a:moveTo>
                      <a:pt x="264" y="187"/>
                    </a:moveTo>
                    <a:lnTo>
                      <a:pt x="213" y="121"/>
                    </a:lnTo>
                    <a:lnTo>
                      <a:pt x="227" y="108"/>
                    </a:lnTo>
                    <a:lnTo>
                      <a:pt x="278" y="176"/>
                    </a:lnTo>
                    <a:lnTo>
                      <a:pt x="264" y="187"/>
                    </a:lnTo>
                    <a:close/>
                    <a:moveTo>
                      <a:pt x="227" y="108"/>
                    </a:moveTo>
                    <a:lnTo>
                      <a:pt x="227" y="108"/>
                    </a:lnTo>
                    <a:lnTo>
                      <a:pt x="220" y="114"/>
                    </a:lnTo>
                    <a:lnTo>
                      <a:pt x="227" y="108"/>
                    </a:lnTo>
                    <a:close/>
                    <a:moveTo>
                      <a:pt x="213" y="121"/>
                    </a:moveTo>
                    <a:lnTo>
                      <a:pt x="169" y="73"/>
                    </a:lnTo>
                    <a:lnTo>
                      <a:pt x="182" y="60"/>
                    </a:lnTo>
                    <a:lnTo>
                      <a:pt x="227" y="108"/>
                    </a:lnTo>
                    <a:lnTo>
                      <a:pt x="213" y="121"/>
                    </a:lnTo>
                    <a:close/>
                    <a:moveTo>
                      <a:pt x="182" y="60"/>
                    </a:moveTo>
                    <a:lnTo>
                      <a:pt x="182" y="60"/>
                    </a:lnTo>
                    <a:lnTo>
                      <a:pt x="176" y="67"/>
                    </a:lnTo>
                    <a:lnTo>
                      <a:pt x="182" y="60"/>
                    </a:lnTo>
                    <a:close/>
                    <a:moveTo>
                      <a:pt x="169" y="74"/>
                    </a:moveTo>
                    <a:lnTo>
                      <a:pt x="128" y="39"/>
                    </a:lnTo>
                    <a:lnTo>
                      <a:pt x="140" y="25"/>
                    </a:lnTo>
                    <a:lnTo>
                      <a:pt x="182" y="60"/>
                    </a:lnTo>
                    <a:lnTo>
                      <a:pt x="169" y="74"/>
                    </a:lnTo>
                    <a:close/>
                    <a:moveTo>
                      <a:pt x="138" y="24"/>
                    </a:moveTo>
                    <a:lnTo>
                      <a:pt x="139" y="24"/>
                    </a:lnTo>
                    <a:lnTo>
                      <a:pt x="140" y="25"/>
                    </a:lnTo>
                    <a:lnTo>
                      <a:pt x="135" y="32"/>
                    </a:lnTo>
                    <a:lnTo>
                      <a:pt x="138" y="24"/>
                    </a:lnTo>
                    <a:close/>
                    <a:moveTo>
                      <a:pt x="130" y="40"/>
                    </a:moveTo>
                    <a:lnTo>
                      <a:pt x="92" y="21"/>
                    </a:lnTo>
                    <a:lnTo>
                      <a:pt x="101" y="4"/>
                    </a:lnTo>
                    <a:lnTo>
                      <a:pt x="138" y="24"/>
                    </a:lnTo>
                    <a:lnTo>
                      <a:pt x="130" y="40"/>
                    </a:lnTo>
                    <a:close/>
                    <a:moveTo>
                      <a:pt x="97" y="4"/>
                    </a:moveTo>
                    <a:lnTo>
                      <a:pt x="98" y="4"/>
                    </a:lnTo>
                    <a:lnTo>
                      <a:pt x="101" y="4"/>
                    </a:lnTo>
                    <a:lnTo>
                      <a:pt x="96" y="13"/>
                    </a:lnTo>
                    <a:lnTo>
                      <a:pt x="97" y="4"/>
                    </a:lnTo>
                    <a:close/>
                    <a:moveTo>
                      <a:pt x="95" y="22"/>
                    </a:moveTo>
                    <a:lnTo>
                      <a:pt x="58" y="19"/>
                    </a:lnTo>
                    <a:lnTo>
                      <a:pt x="59" y="0"/>
                    </a:lnTo>
                    <a:lnTo>
                      <a:pt x="97" y="4"/>
                    </a:lnTo>
                    <a:lnTo>
                      <a:pt x="95" y="22"/>
                    </a:lnTo>
                    <a:close/>
                    <a:moveTo>
                      <a:pt x="54" y="0"/>
                    </a:moveTo>
                    <a:lnTo>
                      <a:pt x="56" y="0"/>
                    </a:lnTo>
                    <a:lnTo>
                      <a:pt x="59" y="0"/>
                    </a:lnTo>
                    <a:lnTo>
                      <a:pt x="58" y="9"/>
                    </a:lnTo>
                    <a:lnTo>
                      <a:pt x="54" y="0"/>
                    </a:lnTo>
                    <a:close/>
                    <a:moveTo>
                      <a:pt x="62" y="18"/>
                    </a:moveTo>
                    <a:lnTo>
                      <a:pt x="30" y="31"/>
                    </a:lnTo>
                    <a:lnTo>
                      <a:pt x="22" y="14"/>
                    </a:lnTo>
                    <a:lnTo>
                      <a:pt x="54" y="0"/>
                    </a:lnTo>
                    <a:lnTo>
                      <a:pt x="62" y="18"/>
                    </a:lnTo>
                    <a:close/>
                    <a:moveTo>
                      <a:pt x="19" y="16"/>
                    </a:moveTo>
                    <a:lnTo>
                      <a:pt x="21" y="15"/>
                    </a:lnTo>
                    <a:lnTo>
                      <a:pt x="22" y="14"/>
                    </a:lnTo>
                    <a:lnTo>
                      <a:pt x="27" y="22"/>
                    </a:lnTo>
                    <a:lnTo>
                      <a:pt x="19" y="16"/>
                    </a:lnTo>
                    <a:close/>
                    <a:moveTo>
                      <a:pt x="33" y="29"/>
                    </a:moveTo>
                    <a:lnTo>
                      <a:pt x="20" y="42"/>
                    </a:lnTo>
                    <a:lnTo>
                      <a:pt x="7" y="28"/>
                    </a:lnTo>
                    <a:lnTo>
                      <a:pt x="19" y="16"/>
                    </a:lnTo>
                    <a:lnTo>
                      <a:pt x="33" y="29"/>
                    </a:lnTo>
                    <a:close/>
                    <a:moveTo>
                      <a:pt x="4" y="34"/>
                    </a:moveTo>
                    <a:lnTo>
                      <a:pt x="5" y="30"/>
                    </a:lnTo>
                    <a:lnTo>
                      <a:pt x="7" y="28"/>
                    </a:lnTo>
                    <a:lnTo>
                      <a:pt x="13" y="35"/>
                    </a:lnTo>
                    <a:lnTo>
                      <a:pt x="4" y="34"/>
                    </a:lnTo>
                    <a:close/>
                    <a:moveTo>
                      <a:pt x="23" y="36"/>
                    </a:moveTo>
                    <a:lnTo>
                      <a:pt x="20" y="61"/>
                    </a:lnTo>
                    <a:lnTo>
                      <a:pt x="1" y="59"/>
                    </a:lnTo>
                    <a:lnTo>
                      <a:pt x="4" y="34"/>
                    </a:lnTo>
                    <a:lnTo>
                      <a:pt x="23" y="36"/>
                    </a:lnTo>
                    <a:close/>
                    <a:moveTo>
                      <a:pt x="0" y="60"/>
                    </a:moveTo>
                    <a:lnTo>
                      <a:pt x="0" y="60"/>
                    </a:lnTo>
                    <a:lnTo>
                      <a:pt x="1" y="59"/>
                    </a:lnTo>
                    <a:lnTo>
                      <a:pt x="10" y="60"/>
                    </a:lnTo>
                    <a:lnTo>
                      <a:pt x="0" y="60"/>
                    </a:lnTo>
                    <a:close/>
                    <a:moveTo>
                      <a:pt x="20" y="60"/>
                    </a:moveTo>
                    <a:lnTo>
                      <a:pt x="20" y="92"/>
                    </a:lnTo>
                    <a:lnTo>
                      <a:pt x="0" y="92"/>
                    </a:lnTo>
                    <a:lnTo>
                      <a:pt x="0" y="60"/>
                    </a:lnTo>
                    <a:lnTo>
                      <a:pt x="20" y="60"/>
                    </a:lnTo>
                    <a:close/>
                    <a:moveTo>
                      <a:pt x="1" y="95"/>
                    </a:moveTo>
                    <a:lnTo>
                      <a:pt x="0" y="93"/>
                    </a:lnTo>
                    <a:lnTo>
                      <a:pt x="0" y="92"/>
                    </a:lnTo>
                    <a:lnTo>
                      <a:pt x="10" y="92"/>
                    </a:lnTo>
                    <a:lnTo>
                      <a:pt x="1" y="95"/>
                    </a:lnTo>
                    <a:close/>
                    <a:moveTo>
                      <a:pt x="19" y="90"/>
                    </a:moveTo>
                    <a:lnTo>
                      <a:pt x="32" y="134"/>
                    </a:lnTo>
                    <a:lnTo>
                      <a:pt x="13" y="139"/>
                    </a:lnTo>
                    <a:lnTo>
                      <a:pt x="1" y="95"/>
                    </a:lnTo>
                    <a:lnTo>
                      <a:pt x="19" y="90"/>
                    </a:lnTo>
                    <a:close/>
                    <a:moveTo>
                      <a:pt x="15" y="140"/>
                    </a:moveTo>
                    <a:lnTo>
                      <a:pt x="13" y="139"/>
                    </a:lnTo>
                    <a:lnTo>
                      <a:pt x="23" y="137"/>
                    </a:lnTo>
                    <a:lnTo>
                      <a:pt x="15" y="140"/>
                    </a:lnTo>
                    <a:close/>
                    <a:moveTo>
                      <a:pt x="32" y="134"/>
                    </a:moveTo>
                    <a:lnTo>
                      <a:pt x="51" y="185"/>
                    </a:lnTo>
                    <a:lnTo>
                      <a:pt x="33" y="191"/>
                    </a:lnTo>
                    <a:lnTo>
                      <a:pt x="15" y="140"/>
                    </a:lnTo>
                    <a:lnTo>
                      <a:pt x="32" y="134"/>
                    </a:lnTo>
                    <a:close/>
                    <a:moveTo>
                      <a:pt x="33" y="191"/>
                    </a:moveTo>
                    <a:lnTo>
                      <a:pt x="32" y="189"/>
                    </a:lnTo>
                    <a:lnTo>
                      <a:pt x="33" y="191"/>
                    </a:lnTo>
                    <a:lnTo>
                      <a:pt x="42" y="188"/>
                    </a:lnTo>
                    <a:lnTo>
                      <a:pt x="33" y="191"/>
                    </a:lnTo>
                    <a:close/>
                    <a:moveTo>
                      <a:pt x="51" y="185"/>
                    </a:moveTo>
                    <a:lnTo>
                      <a:pt x="76" y="251"/>
                    </a:lnTo>
                    <a:lnTo>
                      <a:pt x="59" y="257"/>
                    </a:lnTo>
                    <a:lnTo>
                      <a:pt x="33" y="191"/>
                    </a:lnTo>
                    <a:lnTo>
                      <a:pt x="51" y="185"/>
                    </a:lnTo>
                    <a:close/>
                    <a:moveTo>
                      <a:pt x="59" y="258"/>
                    </a:moveTo>
                    <a:lnTo>
                      <a:pt x="59" y="258"/>
                    </a:lnTo>
                    <a:lnTo>
                      <a:pt x="59" y="257"/>
                    </a:lnTo>
                    <a:lnTo>
                      <a:pt x="68" y="254"/>
                    </a:lnTo>
                    <a:lnTo>
                      <a:pt x="59" y="258"/>
                    </a:lnTo>
                    <a:close/>
                    <a:moveTo>
                      <a:pt x="76" y="250"/>
                    </a:moveTo>
                    <a:lnTo>
                      <a:pt x="117" y="326"/>
                    </a:lnTo>
                    <a:lnTo>
                      <a:pt x="101" y="336"/>
                    </a:lnTo>
                    <a:lnTo>
                      <a:pt x="59" y="258"/>
                    </a:lnTo>
                    <a:lnTo>
                      <a:pt x="76" y="250"/>
                    </a:lnTo>
                    <a:close/>
                    <a:moveTo>
                      <a:pt x="117" y="326"/>
                    </a:moveTo>
                    <a:lnTo>
                      <a:pt x="115" y="322"/>
                    </a:lnTo>
                    <a:lnTo>
                      <a:pt x="117" y="326"/>
                    </a:lnTo>
                    <a:lnTo>
                      <a:pt x="108" y="330"/>
                    </a:lnTo>
                    <a:lnTo>
                      <a:pt x="117" y="326"/>
                    </a:lnTo>
                    <a:close/>
                    <a:moveTo>
                      <a:pt x="117" y="326"/>
                    </a:moveTo>
                    <a:lnTo>
                      <a:pt x="165" y="415"/>
                    </a:lnTo>
                    <a:lnTo>
                      <a:pt x="148" y="424"/>
                    </a:lnTo>
                    <a:lnTo>
                      <a:pt x="101" y="336"/>
                    </a:lnTo>
                    <a:lnTo>
                      <a:pt x="117" y="326"/>
                    </a:lnTo>
                    <a:close/>
                    <a:moveTo>
                      <a:pt x="148" y="424"/>
                    </a:moveTo>
                    <a:lnTo>
                      <a:pt x="149" y="425"/>
                    </a:lnTo>
                    <a:lnTo>
                      <a:pt x="148" y="424"/>
                    </a:lnTo>
                    <a:lnTo>
                      <a:pt x="157" y="419"/>
                    </a:lnTo>
                    <a:lnTo>
                      <a:pt x="148" y="424"/>
                    </a:lnTo>
                    <a:close/>
                    <a:moveTo>
                      <a:pt x="165" y="415"/>
                    </a:moveTo>
                    <a:lnTo>
                      <a:pt x="225" y="520"/>
                    </a:lnTo>
                    <a:lnTo>
                      <a:pt x="209" y="530"/>
                    </a:lnTo>
                    <a:lnTo>
                      <a:pt x="148" y="424"/>
                    </a:lnTo>
                    <a:lnTo>
                      <a:pt x="165" y="415"/>
                    </a:lnTo>
                    <a:close/>
                    <a:moveTo>
                      <a:pt x="209" y="530"/>
                    </a:moveTo>
                    <a:lnTo>
                      <a:pt x="209" y="529"/>
                    </a:lnTo>
                    <a:lnTo>
                      <a:pt x="209" y="530"/>
                    </a:lnTo>
                    <a:lnTo>
                      <a:pt x="217" y="524"/>
                    </a:lnTo>
                    <a:lnTo>
                      <a:pt x="209" y="530"/>
                    </a:lnTo>
                    <a:close/>
                    <a:moveTo>
                      <a:pt x="225" y="520"/>
                    </a:moveTo>
                    <a:lnTo>
                      <a:pt x="298" y="637"/>
                    </a:lnTo>
                    <a:lnTo>
                      <a:pt x="281" y="648"/>
                    </a:lnTo>
                    <a:lnTo>
                      <a:pt x="209" y="530"/>
                    </a:lnTo>
                    <a:lnTo>
                      <a:pt x="225" y="520"/>
                    </a:lnTo>
                    <a:close/>
                    <a:moveTo>
                      <a:pt x="283" y="648"/>
                    </a:moveTo>
                    <a:lnTo>
                      <a:pt x="283" y="648"/>
                    </a:lnTo>
                    <a:lnTo>
                      <a:pt x="281" y="648"/>
                    </a:lnTo>
                    <a:lnTo>
                      <a:pt x="290" y="642"/>
                    </a:lnTo>
                    <a:lnTo>
                      <a:pt x="283" y="648"/>
                    </a:lnTo>
                    <a:close/>
                    <a:moveTo>
                      <a:pt x="298" y="637"/>
                    </a:moveTo>
                    <a:lnTo>
                      <a:pt x="374" y="758"/>
                    </a:lnTo>
                    <a:lnTo>
                      <a:pt x="359" y="768"/>
                    </a:lnTo>
                    <a:lnTo>
                      <a:pt x="283" y="648"/>
                    </a:lnTo>
                    <a:lnTo>
                      <a:pt x="298" y="637"/>
                    </a:lnTo>
                    <a:close/>
                    <a:moveTo>
                      <a:pt x="374" y="758"/>
                    </a:moveTo>
                    <a:lnTo>
                      <a:pt x="375" y="759"/>
                    </a:lnTo>
                    <a:lnTo>
                      <a:pt x="374" y="758"/>
                    </a:lnTo>
                    <a:lnTo>
                      <a:pt x="366" y="763"/>
                    </a:lnTo>
                    <a:lnTo>
                      <a:pt x="374" y="758"/>
                    </a:lnTo>
                    <a:close/>
                    <a:moveTo>
                      <a:pt x="374" y="758"/>
                    </a:moveTo>
                    <a:lnTo>
                      <a:pt x="445" y="873"/>
                    </a:lnTo>
                    <a:lnTo>
                      <a:pt x="428" y="883"/>
                    </a:lnTo>
                    <a:lnTo>
                      <a:pt x="359" y="768"/>
                    </a:lnTo>
                    <a:lnTo>
                      <a:pt x="374" y="758"/>
                    </a:lnTo>
                    <a:close/>
                    <a:moveTo>
                      <a:pt x="428" y="883"/>
                    </a:moveTo>
                    <a:lnTo>
                      <a:pt x="428" y="883"/>
                    </a:lnTo>
                    <a:lnTo>
                      <a:pt x="436" y="877"/>
                    </a:lnTo>
                    <a:lnTo>
                      <a:pt x="428" y="883"/>
                    </a:lnTo>
                    <a:close/>
                    <a:moveTo>
                      <a:pt x="445" y="873"/>
                    </a:moveTo>
                    <a:lnTo>
                      <a:pt x="511" y="977"/>
                    </a:lnTo>
                    <a:lnTo>
                      <a:pt x="495" y="987"/>
                    </a:lnTo>
                    <a:lnTo>
                      <a:pt x="428" y="883"/>
                    </a:lnTo>
                    <a:lnTo>
                      <a:pt x="445" y="873"/>
                    </a:lnTo>
                    <a:close/>
                    <a:moveTo>
                      <a:pt x="495" y="987"/>
                    </a:moveTo>
                    <a:lnTo>
                      <a:pt x="495" y="987"/>
                    </a:lnTo>
                    <a:lnTo>
                      <a:pt x="503" y="982"/>
                    </a:lnTo>
                    <a:lnTo>
                      <a:pt x="495" y="987"/>
                    </a:lnTo>
                    <a:close/>
                    <a:moveTo>
                      <a:pt x="511" y="977"/>
                    </a:moveTo>
                    <a:lnTo>
                      <a:pt x="575" y="1069"/>
                    </a:lnTo>
                    <a:lnTo>
                      <a:pt x="558" y="1080"/>
                    </a:lnTo>
                    <a:lnTo>
                      <a:pt x="495" y="987"/>
                    </a:lnTo>
                    <a:lnTo>
                      <a:pt x="511" y="977"/>
                    </a:lnTo>
                    <a:close/>
                    <a:moveTo>
                      <a:pt x="559" y="1080"/>
                    </a:moveTo>
                    <a:lnTo>
                      <a:pt x="559" y="1080"/>
                    </a:lnTo>
                    <a:lnTo>
                      <a:pt x="558" y="1080"/>
                    </a:lnTo>
                    <a:lnTo>
                      <a:pt x="567" y="1074"/>
                    </a:lnTo>
                    <a:lnTo>
                      <a:pt x="559" y="1080"/>
                    </a:lnTo>
                    <a:close/>
                    <a:moveTo>
                      <a:pt x="574" y="1069"/>
                    </a:moveTo>
                    <a:lnTo>
                      <a:pt x="634" y="1145"/>
                    </a:lnTo>
                    <a:lnTo>
                      <a:pt x="620" y="1157"/>
                    </a:lnTo>
                    <a:lnTo>
                      <a:pt x="559" y="1080"/>
                    </a:lnTo>
                    <a:lnTo>
                      <a:pt x="574" y="1069"/>
                    </a:lnTo>
                    <a:close/>
                    <a:moveTo>
                      <a:pt x="620" y="1157"/>
                    </a:moveTo>
                    <a:lnTo>
                      <a:pt x="619" y="1155"/>
                    </a:lnTo>
                    <a:lnTo>
                      <a:pt x="620" y="1157"/>
                    </a:lnTo>
                    <a:lnTo>
                      <a:pt x="626" y="1150"/>
                    </a:lnTo>
                    <a:lnTo>
                      <a:pt x="620" y="1157"/>
                    </a:lnTo>
                    <a:close/>
                    <a:moveTo>
                      <a:pt x="634" y="1145"/>
                    </a:moveTo>
                    <a:lnTo>
                      <a:pt x="688" y="1211"/>
                    </a:lnTo>
                    <a:lnTo>
                      <a:pt x="674" y="1223"/>
                    </a:lnTo>
                    <a:lnTo>
                      <a:pt x="620" y="1157"/>
                    </a:lnTo>
                    <a:lnTo>
                      <a:pt x="634" y="1145"/>
                    </a:lnTo>
                    <a:close/>
                    <a:moveTo>
                      <a:pt x="674" y="1224"/>
                    </a:moveTo>
                    <a:lnTo>
                      <a:pt x="674" y="1224"/>
                    </a:lnTo>
                    <a:lnTo>
                      <a:pt x="674" y="1223"/>
                    </a:lnTo>
                    <a:lnTo>
                      <a:pt x="681" y="1218"/>
                    </a:lnTo>
                    <a:lnTo>
                      <a:pt x="674" y="1224"/>
                    </a:lnTo>
                    <a:close/>
                    <a:moveTo>
                      <a:pt x="687" y="1211"/>
                    </a:moveTo>
                    <a:lnTo>
                      <a:pt x="736" y="1259"/>
                    </a:lnTo>
                    <a:lnTo>
                      <a:pt x="722" y="1272"/>
                    </a:lnTo>
                    <a:lnTo>
                      <a:pt x="674" y="1224"/>
                    </a:lnTo>
                    <a:lnTo>
                      <a:pt x="687" y="1211"/>
                    </a:lnTo>
                    <a:close/>
                    <a:moveTo>
                      <a:pt x="724" y="1273"/>
                    </a:moveTo>
                    <a:lnTo>
                      <a:pt x="722" y="1273"/>
                    </a:lnTo>
                    <a:lnTo>
                      <a:pt x="722" y="1272"/>
                    </a:lnTo>
                    <a:lnTo>
                      <a:pt x="729" y="1265"/>
                    </a:lnTo>
                    <a:lnTo>
                      <a:pt x="724" y="1273"/>
                    </a:lnTo>
                    <a:close/>
                    <a:moveTo>
                      <a:pt x="735" y="1257"/>
                    </a:moveTo>
                    <a:lnTo>
                      <a:pt x="779" y="1289"/>
                    </a:lnTo>
                    <a:lnTo>
                      <a:pt x="768" y="1305"/>
                    </a:lnTo>
                    <a:lnTo>
                      <a:pt x="724" y="1273"/>
                    </a:lnTo>
                    <a:lnTo>
                      <a:pt x="735" y="1257"/>
                    </a:lnTo>
                    <a:close/>
                    <a:moveTo>
                      <a:pt x="770" y="1306"/>
                    </a:moveTo>
                    <a:lnTo>
                      <a:pt x="769" y="1306"/>
                    </a:lnTo>
                    <a:lnTo>
                      <a:pt x="768" y="1305"/>
                    </a:lnTo>
                    <a:lnTo>
                      <a:pt x="773" y="1297"/>
                    </a:lnTo>
                    <a:lnTo>
                      <a:pt x="770" y="1306"/>
                    </a:lnTo>
                    <a:close/>
                    <a:moveTo>
                      <a:pt x="775" y="1288"/>
                    </a:moveTo>
                    <a:lnTo>
                      <a:pt x="817" y="1300"/>
                    </a:lnTo>
                    <a:lnTo>
                      <a:pt x="812" y="1319"/>
                    </a:lnTo>
                    <a:lnTo>
                      <a:pt x="770" y="1306"/>
                    </a:lnTo>
                    <a:lnTo>
                      <a:pt x="775" y="1288"/>
                    </a:lnTo>
                    <a:close/>
                    <a:moveTo>
                      <a:pt x="817" y="1319"/>
                    </a:moveTo>
                    <a:lnTo>
                      <a:pt x="814" y="1319"/>
                    </a:lnTo>
                    <a:lnTo>
                      <a:pt x="812" y="1319"/>
                    </a:lnTo>
                    <a:lnTo>
                      <a:pt x="814" y="1309"/>
                    </a:lnTo>
                    <a:lnTo>
                      <a:pt x="817" y="1319"/>
                    </a:lnTo>
                    <a:close/>
                    <a:moveTo>
                      <a:pt x="812" y="1300"/>
                    </a:moveTo>
                    <a:lnTo>
                      <a:pt x="847" y="1291"/>
                    </a:lnTo>
                    <a:lnTo>
                      <a:pt x="851" y="1309"/>
                    </a:lnTo>
                    <a:lnTo>
                      <a:pt x="817" y="1319"/>
                    </a:lnTo>
                    <a:lnTo>
                      <a:pt x="812" y="1300"/>
                    </a:lnTo>
                    <a:close/>
                  </a:path>
                </a:pathLst>
              </a:custGeom>
              <a:solidFill>
                <a:srgbClr val="3F1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1" name="Freeform 45">
                <a:extLst>
                  <a:ext uri="{FF2B5EF4-FFF2-40B4-BE49-F238E27FC236}">
                    <a16:creationId xmlns:a16="http://schemas.microsoft.com/office/drawing/2014/main" id="{AA73D662-B7B2-45F3-8717-F91817461C0A}"/>
                  </a:ext>
                </a:extLst>
              </p:cNvPr>
              <p:cNvSpPr>
                <a:spLocks/>
              </p:cNvSpPr>
              <p:nvPr/>
            </p:nvSpPr>
            <p:spPr bwMode="auto">
              <a:xfrm>
                <a:off x="2262" y="2779"/>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6"/>
                    </a:lnTo>
                    <a:lnTo>
                      <a:pt x="61" y="42"/>
                    </a:lnTo>
                    <a:lnTo>
                      <a:pt x="64" y="36"/>
                    </a:lnTo>
                    <a:lnTo>
                      <a:pt x="64" y="32"/>
                    </a:lnTo>
                    <a:lnTo>
                      <a:pt x="67" y="29"/>
                    </a:lnTo>
                    <a:lnTo>
                      <a:pt x="67" y="22"/>
                    </a:lnTo>
                    <a:lnTo>
                      <a:pt x="67" y="20"/>
                    </a:lnTo>
                    <a:lnTo>
                      <a:pt x="67" y="17"/>
                    </a:lnTo>
                    <a:lnTo>
                      <a:pt x="64" y="10"/>
                    </a:lnTo>
                    <a:lnTo>
                      <a:pt x="64" y="7"/>
                    </a:lnTo>
                    <a:lnTo>
                      <a:pt x="61" y="4"/>
                    </a:lnTo>
                    <a:lnTo>
                      <a:pt x="54" y="4"/>
                    </a:lnTo>
                    <a:lnTo>
                      <a:pt x="51" y="0"/>
                    </a:lnTo>
                    <a:lnTo>
                      <a:pt x="47" y="0"/>
                    </a:lnTo>
                    <a:lnTo>
                      <a:pt x="42" y="0"/>
                    </a:lnTo>
                    <a:lnTo>
                      <a:pt x="35" y="0"/>
                    </a:lnTo>
                    <a:lnTo>
                      <a:pt x="32" y="0"/>
                    </a:lnTo>
                    <a:lnTo>
                      <a:pt x="25" y="4"/>
                    </a:lnTo>
                    <a:lnTo>
                      <a:pt x="22" y="7"/>
                    </a:lnTo>
                    <a:lnTo>
                      <a:pt x="17" y="10"/>
                    </a:lnTo>
                    <a:lnTo>
                      <a:pt x="13" y="14"/>
                    </a:lnTo>
                    <a:lnTo>
                      <a:pt x="10" y="17"/>
                    </a:lnTo>
                    <a:lnTo>
                      <a:pt x="7" y="20"/>
                    </a:lnTo>
                    <a:lnTo>
                      <a:pt x="3" y="26"/>
                    </a:lnTo>
                    <a:lnTo>
                      <a:pt x="3" y="29"/>
                    </a:lnTo>
                    <a:lnTo>
                      <a:pt x="0" y="32"/>
                    </a:lnTo>
                    <a:lnTo>
                      <a:pt x="0" y="39"/>
                    </a:lnTo>
                    <a:lnTo>
                      <a:pt x="3" y="42"/>
                    </a:lnTo>
                    <a:lnTo>
                      <a:pt x="3" y="46"/>
                    </a:lnTo>
                    <a:lnTo>
                      <a:pt x="7" y="48"/>
                    </a:lnTo>
                    <a:lnTo>
                      <a:pt x="10" y="51"/>
                    </a:lnTo>
                    <a:lnTo>
                      <a:pt x="13" y="54"/>
                    </a:lnTo>
                    <a:lnTo>
                      <a:pt x="17" y="58"/>
                    </a:lnTo>
                    <a:lnTo>
                      <a:pt x="22" y="58"/>
                    </a:lnTo>
                    <a:lnTo>
                      <a:pt x="25" y="58"/>
                    </a:lnTo>
                    <a:lnTo>
                      <a:pt x="32" y="58"/>
                    </a:lnTo>
                    <a:lnTo>
                      <a:pt x="39"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2" name="Freeform 46">
                <a:extLst>
                  <a:ext uri="{FF2B5EF4-FFF2-40B4-BE49-F238E27FC236}">
                    <a16:creationId xmlns:a16="http://schemas.microsoft.com/office/drawing/2014/main" id="{E233B8C6-C95D-4F60-8A76-E1F1661C2938}"/>
                  </a:ext>
                </a:extLst>
              </p:cNvPr>
              <p:cNvSpPr>
                <a:spLocks noEditPoints="1"/>
              </p:cNvSpPr>
              <p:nvPr/>
            </p:nvSpPr>
            <p:spPr bwMode="auto">
              <a:xfrm>
                <a:off x="2260" y="2777"/>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0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2 w 86"/>
                  <a:gd name="T63" fmla="*/ 2 h 76"/>
                  <a:gd name="T64" fmla="*/ 0 w 86"/>
                  <a:gd name="T65" fmla="*/ 1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2 w 86"/>
                  <a:gd name="T91" fmla="*/ 3 h 76"/>
                  <a:gd name="T92" fmla="*/ 0 w 86"/>
                  <a:gd name="T93" fmla="*/ 4 h 76"/>
                  <a:gd name="T94" fmla="*/ 1 w 86"/>
                  <a:gd name="T95" fmla="*/ 5 h 76"/>
                  <a:gd name="T96" fmla="*/ 2 w 86"/>
                  <a:gd name="T97" fmla="*/ 4 h 76"/>
                  <a:gd name="T98" fmla="*/ 2 w 86"/>
                  <a:gd name="T99" fmla="*/ 4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49"/>
                    </a:lnTo>
                    <a:lnTo>
                      <a:pt x="67" y="64"/>
                    </a:lnTo>
                    <a:lnTo>
                      <a:pt x="64" y="66"/>
                    </a:lnTo>
                    <a:lnTo>
                      <a:pt x="51" y="53"/>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4" y="60"/>
                    </a:moveTo>
                    <a:lnTo>
                      <a:pt x="73" y="61"/>
                    </a:lnTo>
                    <a:lnTo>
                      <a:pt x="72" y="61"/>
                    </a:lnTo>
                    <a:lnTo>
                      <a:pt x="67" y="54"/>
                    </a:lnTo>
                    <a:lnTo>
                      <a:pt x="74" y="60"/>
                    </a:lnTo>
                    <a:close/>
                    <a:moveTo>
                      <a:pt x="61" y="46"/>
                    </a:moveTo>
                    <a:lnTo>
                      <a:pt x="64" y="44"/>
                    </a:lnTo>
                    <a:lnTo>
                      <a:pt x="77" y="57"/>
                    </a:lnTo>
                    <a:lnTo>
                      <a:pt x="74" y="60"/>
                    </a:lnTo>
                    <a:lnTo>
                      <a:pt x="61" y="46"/>
                    </a:lnTo>
                    <a:close/>
                    <a:moveTo>
                      <a:pt x="80" y="55"/>
                    </a:moveTo>
                    <a:lnTo>
                      <a:pt x="78" y="56"/>
                    </a:lnTo>
                    <a:lnTo>
                      <a:pt x="77" y="57"/>
                    </a:lnTo>
                    <a:lnTo>
                      <a:pt x="71" y="50"/>
                    </a:lnTo>
                    <a:lnTo>
                      <a:pt x="80" y="55"/>
                    </a:lnTo>
                    <a:close/>
                    <a:moveTo>
                      <a:pt x="62" y="46"/>
                    </a:moveTo>
                    <a:lnTo>
                      <a:pt x="65" y="39"/>
                    </a:lnTo>
                    <a:lnTo>
                      <a:pt x="83" y="48"/>
                    </a:lnTo>
                    <a:lnTo>
                      <a:pt x="80" y="55"/>
                    </a:lnTo>
                    <a:lnTo>
                      <a:pt x="62" y="46"/>
                    </a:lnTo>
                    <a:close/>
                    <a:moveTo>
                      <a:pt x="83" y="44"/>
                    </a:moveTo>
                    <a:lnTo>
                      <a:pt x="83" y="46"/>
                    </a:lnTo>
                    <a:lnTo>
                      <a:pt x="83" y="48"/>
                    </a:lnTo>
                    <a:lnTo>
                      <a:pt x="74" y="44"/>
                    </a:lnTo>
                    <a:lnTo>
                      <a:pt x="83" y="44"/>
                    </a:lnTo>
                    <a:close/>
                    <a:moveTo>
                      <a:pt x="64" y="44"/>
                    </a:moveTo>
                    <a:lnTo>
                      <a:pt x="64" y="40"/>
                    </a:lnTo>
                    <a:lnTo>
                      <a:pt x="83" y="40"/>
                    </a:lnTo>
                    <a:lnTo>
                      <a:pt x="83" y="44"/>
                    </a:lnTo>
                    <a:lnTo>
                      <a:pt x="64" y="44"/>
                    </a:lnTo>
                    <a:close/>
                    <a:moveTo>
                      <a:pt x="64" y="40"/>
                    </a:moveTo>
                    <a:lnTo>
                      <a:pt x="64" y="37"/>
                    </a:lnTo>
                    <a:lnTo>
                      <a:pt x="67" y="34"/>
                    </a:lnTo>
                    <a:lnTo>
                      <a:pt x="74" y="40"/>
                    </a:lnTo>
                    <a:lnTo>
                      <a:pt x="64" y="40"/>
                    </a:lnTo>
                    <a:close/>
                    <a:moveTo>
                      <a:pt x="67" y="34"/>
                    </a:moveTo>
                    <a:lnTo>
                      <a:pt x="71" y="30"/>
                    </a:lnTo>
                    <a:lnTo>
                      <a:pt x="84" y="44"/>
                    </a:lnTo>
                    <a:lnTo>
                      <a:pt x="81" y="47"/>
                    </a:lnTo>
                    <a:lnTo>
                      <a:pt x="67" y="34"/>
                    </a:lnTo>
                    <a:close/>
                    <a:moveTo>
                      <a:pt x="86" y="37"/>
                    </a:moveTo>
                    <a:lnTo>
                      <a:pt x="86" y="42"/>
                    </a:lnTo>
                    <a:lnTo>
                      <a:pt x="84" y="44"/>
                    </a:lnTo>
                    <a:lnTo>
                      <a:pt x="77" y="37"/>
                    </a:lnTo>
                    <a:lnTo>
                      <a:pt x="86" y="37"/>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9" y="28"/>
                    </a:moveTo>
                    <a:lnTo>
                      <a:pt x="65" y="23"/>
                    </a:lnTo>
                    <a:lnTo>
                      <a:pt x="83" y="14"/>
                    </a:lnTo>
                    <a:lnTo>
                      <a:pt x="85" y="21"/>
                    </a:lnTo>
                    <a:lnTo>
                      <a:pt x="69" y="28"/>
                    </a:lnTo>
                    <a:close/>
                    <a:moveTo>
                      <a:pt x="65" y="23"/>
                    </a:moveTo>
                    <a:lnTo>
                      <a:pt x="64" y="21"/>
                    </a:lnTo>
                    <a:lnTo>
                      <a:pt x="64" y="18"/>
                    </a:lnTo>
                    <a:lnTo>
                      <a:pt x="74" y="18"/>
                    </a:lnTo>
                    <a:lnTo>
                      <a:pt x="65" y="23"/>
                    </a:lnTo>
                    <a:close/>
                    <a:moveTo>
                      <a:pt x="64" y="18"/>
                    </a:moveTo>
                    <a:lnTo>
                      <a:pt x="64" y="15"/>
                    </a:lnTo>
                    <a:lnTo>
                      <a:pt x="83" y="15"/>
                    </a:lnTo>
                    <a:lnTo>
                      <a:pt x="83" y="18"/>
                    </a:lnTo>
                    <a:lnTo>
                      <a:pt x="64" y="18"/>
                    </a:lnTo>
                    <a:close/>
                    <a:moveTo>
                      <a:pt x="81" y="8"/>
                    </a:moveTo>
                    <a:lnTo>
                      <a:pt x="83" y="11"/>
                    </a:lnTo>
                    <a:lnTo>
                      <a:pt x="83" y="15"/>
                    </a:lnTo>
                    <a:lnTo>
                      <a:pt x="74" y="15"/>
                    </a:lnTo>
                    <a:lnTo>
                      <a:pt x="81" y="8"/>
                    </a:lnTo>
                    <a:close/>
                    <a:moveTo>
                      <a:pt x="67" y="22"/>
                    </a:moveTo>
                    <a:lnTo>
                      <a:pt x="64" y="18"/>
                    </a:lnTo>
                    <a:lnTo>
                      <a:pt x="77" y="5"/>
                    </a:lnTo>
                    <a:lnTo>
                      <a:pt x="81" y="8"/>
                    </a:lnTo>
                    <a:lnTo>
                      <a:pt x="67" y="22"/>
                    </a:lnTo>
                    <a:close/>
                    <a:moveTo>
                      <a:pt x="71" y="2"/>
                    </a:moveTo>
                    <a:lnTo>
                      <a:pt x="74" y="2"/>
                    </a:lnTo>
                    <a:lnTo>
                      <a:pt x="77" y="5"/>
                    </a:lnTo>
                    <a:lnTo>
                      <a:pt x="71" y="12"/>
                    </a:lnTo>
                    <a:lnTo>
                      <a:pt x="71" y="2"/>
                    </a:lnTo>
                    <a:close/>
                    <a:moveTo>
                      <a:pt x="71" y="22"/>
                    </a:moveTo>
                    <a:lnTo>
                      <a:pt x="64" y="22"/>
                    </a:lnTo>
                    <a:lnTo>
                      <a:pt x="64" y="2"/>
                    </a:lnTo>
                    <a:lnTo>
                      <a:pt x="71" y="2"/>
                    </a:lnTo>
                    <a:lnTo>
                      <a:pt x="71" y="22"/>
                    </a:lnTo>
                    <a:close/>
                    <a:moveTo>
                      <a:pt x="64" y="22"/>
                    </a:moveTo>
                    <a:lnTo>
                      <a:pt x="61" y="22"/>
                    </a:lnTo>
                    <a:lnTo>
                      <a:pt x="57" y="18"/>
                    </a:lnTo>
                    <a:lnTo>
                      <a:pt x="64" y="12"/>
                    </a:lnTo>
                    <a:lnTo>
                      <a:pt x="64" y="22"/>
                    </a:lnTo>
                    <a:close/>
                    <a:moveTo>
                      <a:pt x="57" y="18"/>
                    </a:moveTo>
                    <a:lnTo>
                      <a:pt x="54" y="15"/>
                    </a:lnTo>
                    <a:lnTo>
                      <a:pt x="67" y="2"/>
                    </a:lnTo>
                    <a:lnTo>
                      <a:pt x="71" y="5"/>
                    </a:lnTo>
                    <a:lnTo>
                      <a:pt x="57" y="18"/>
                    </a:lnTo>
                    <a:close/>
                    <a:moveTo>
                      <a:pt x="61" y="0"/>
                    </a:moveTo>
                    <a:lnTo>
                      <a:pt x="65" y="0"/>
                    </a:lnTo>
                    <a:lnTo>
                      <a:pt x="67" y="2"/>
                    </a:lnTo>
                    <a:lnTo>
                      <a:pt x="61" y="8"/>
                    </a:lnTo>
                    <a:lnTo>
                      <a:pt x="61" y="0"/>
                    </a:lnTo>
                    <a:close/>
                    <a:moveTo>
                      <a:pt x="61" y="18"/>
                    </a:moveTo>
                    <a:lnTo>
                      <a:pt x="57" y="18"/>
                    </a:lnTo>
                    <a:lnTo>
                      <a:pt x="57" y="0"/>
                    </a:lnTo>
                    <a:lnTo>
                      <a:pt x="61" y="0"/>
                    </a:lnTo>
                    <a:lnTo>
                      <a:pt x="61" y="18"/>
                    </a:lnTo>
                    <a:close/>
                    <a:moveTo>
                      <a:pt x="57" y="18"/>
                    </a:moveTo>
                    <a:lnTo>
                      <a:pt x="52" y="18"/>
                    </a:lnTo>
                    <a:lnTo>
                      <a:pt x="52" y="0"/>
                    </a:lnTo>
                    <a:lnTo>
                      <a:pt x="57" y="0"/>
                    </a:lnTo>
                    <a:lnTo>
                      <a:pt x="57" y="18"/>
                    </a:lnTo>
                    <a:close/>
                    <a:moveTo>
                      <a:pt x="52" y="18"/>
                    </a:moveTo>
                    <a:lnTo>
                      <a:pt x="45" y="18"/>
                    </a:lnTo>
                    <a:lnTo>
                      <a:pt x="45" y="0"/>
                    </a:lnTo>
                    <a:lnTo>
                      <a:pt x="52" y="0"/>
                    </a:lnTo>
                    <a:lnTo>
                      <a:pt x="52" y="18"/>
                    </a:lnTo>
                    <a:close/>
                    <a:moveTo>
                      <a:pt x="45" y="18"/>
                    </a:moveTo>
                    <a:lnTo>
                      <a:pt x="42" y="18"/>
                    </a:lnTo>
                    <a:lnTo>
                      <a:pt x="42" y="0"/>
                    </a:lnTo>
                    <a:lnTo>
                      <a:pt x="45" y="0"/>
                    </a:lnTo>
                    <a:lnTo>
                      <a:pt x="45" y="18"/>
                    </a:lnTo>
                    <a:close/>
                    <a:moveTo>
                      <a:pt x="38" y="0"/>
                    </a:moveTo>
                    <a:lnTo>
                      <a:pt x="40" y="0"/>
                    </a:lnTo>
                    <a:lnTo>
                      <a:pt x="42" y="0"/>
                    </a:lnTo>
                    <a:lnTo>
                      <a:pt x="42" y="8"/>
                    </a:lnTo>
                    <a:lnTo>
                      <a:pt x="38" y="0"/>
                    </a:lnTo>
                    <a:close/>
                    <a:moveTo>
                      <a:pt x="46" y="17"/>
                    </a:moveTo>
                    <a:lnTo>
                      <a:pt x="40" y="21"/>
                    </a:lnTo>
                    <a:lnTo>
                      <a:pt x="31" y="3"/>
                    </a:lnTo>
                    <a:lnTo>
                      <a:pt x="38" y="0"/>
                    </a:lnTo>
                    <a:lnTo>
                      <a:pt x="46" y="17"/>
                    </a:lnTo>
                    <a:close/>
                    <a:moveTo>
                      <a:pt x="29" y="5"/>
                    </a:moveTo>
                    <a:lnTo>
                      <a:pt x="30" y="4"/>
                    </a:lnTo>
                    <a:lnTo>
                      <a:pt x="31" y="3"/>
                    </a:lnTo>
                    <a:lnTo>
                      <a:pt x="35" y="12"/>
                    </a:lnTo>
                    <a:lnTo>
                      <a:pt x="29" y="5"/>
                    </a:lnTo>
                    <a:close/>
                    <a:moveTo>
                      <a:pt x="42" y="18"/>
                    </a:moveTo>
                    <a:lnTo>
                      <a:pt x="39" y="22"/>
                    </a:lnTo>
                    <a:lnTo>
                      <a:pt x="26" y="8"/>
                    </a:lnTo>
                    <a:lnTo>
                      <a:pt x="29" y="5"/>
                    </a:lnTo>
                    <a:lnTo>
                      <a:pt x="42" y="18"/>
                    </a:lnTo>
                    <a:close/>
                    <a:moveTo>
                      <a:pt x="39" y="22"/>
                    </a:moveTo>
                    <a:lnTo>
                      <a:pt x="38" y="23"/>
                    </a:lnTo>
                    <a:lnTo>
                      <a:pt x="37" y="24"/>
                    </a:lnTo>
                    <a:lnTo>
                      <a:pt x="32" y="15"/>
                    </a:lnTo>
                    <a:lnTo>
                      <a:pt x="39" y="22"/>
                    </a:lnTo>
                    <a:close/>
                    <a:moveTo>
                      <a:pt x="37" y="24"/>
                    </a:moveTo>
                    <a:lnTo>
                      <a:pt x="30" y="27"/>
                    </a:lnTo>
                    <a:lnTo>
                      <a:pt x="22" y="10"/>
                    </a:lnTo>
                    <a:lnTo>
                      <a:pt x="28" y="6"/>
                    </a:lnTo>
                    <a:lnTo>
                      <a:pt x="37" y="24"/>
                    </a:lnTo>
                    <a:close/>
                    <a:moveTo>
                      <a:pt x="19" y="12"/>
                    </a:moveTo>
                    <a:lnTo>
                      <a:pt x="20" y="11"/>
                    </a:lnTo>
                    <a:lnTo>
                      <a:pt x="22" y="10"/>
                    </a:lnTo>
                    <a:lnTo>
                      <a:pt x="27" y="18"/>
                    </a:lnTo>
                    <a:lnTo>
                      <a:pt x="19" y="12"/>
                    </a:lnTo>
                    <a:close/>
                    <a:moveTo>
                      <a:pt x="33" y="25"/>
                    </a:moveTo>
                    <a:lnTo>
                      <a:pt x="30" y="28"/>
                    </a:lnTo>
                    <a:lnTo>
                      <a:pt x="17" y="15"/>
                    </a:lnTo>
                    <a:lnTo>
                      <a:pt x="19" y="12"/>
                    </a:lnTo>
                    <a:lnTo>
                      <a:pt x="33" y="25"/>
                    </a:lnTo>
                    <a:close/>
                    <a:moveTo>
                      <a:pt x="30" y="28"/>
                    </a:moveTo>
                    <a:lnTo>
                      <a:pt x="27" y="32"/>
                    </a:lnTo>
                    <a:lnTo>
                      <a:pt x="13" y="18"/>
                    </a:lnTo>
                    <a:lnTo>
                      <a:pt x="17" y="15"/>
                    </a:lnTo>
                    <a:lnTo>
                      <a:pt x="30" y="28"/>
                    </a:lnTo>
                    <a:close/>
                    <a:moveTo>
                      <a:pt x="27" y="32"/>
                    </a:moveTo>
                    <a:lnTo>
                      <a:pt x="23" y="35"/>
                    </a:lnTo>
                    <a:lnTo>
                      <a:pt x="10" y="21"/>
                    </a:lnTo>
                    <a:lnTo>
                      <a:pt x="13" y="18"/>
                    </a:lnTo>
                    <a:lnTo>
                      <a:pt x="27" y="32"/>
                    </a:lnTo>
                    <a:close/>
                    <a:moveTo>
                      <a:pt x="8" y="24"/>
                    </a:moveTo>
                    <a:lnTo>
                      <a:pt x="9" y="22"/>
                    </a:lnTo>
                    <a:lnTo>
                      <a:pt x="10" y="21"/>
                    </a:lnTo>
                    <a:lnTo>
                      <a:pt x="17" y="28"/>
                    </a:lnTo>
                    <a:lnTo>
                      <a:pt x="8" y="24"/>
                    </a:lnTo>
                    <a:close/>
                    <a:moveTo>
                      <a:pt x="26" y="32"/>
                    </a:moveTo>
                    <a:lnTo>
                      <a:pt x="22" y="38"/>
                    </a:lnTo>
                    <a:lnTo>
                      <a:pt x="5" y="29"/>
                    </a:lnTo>
                    <a:lnTo>
                      <a:pt x="8" y="24"/>
                    </a:lnTo>
                    <a:lnTo>
                      <a:pt x="26" y="32"/>
                    </a:lnTo>
                    <a:close/>
                    <a:moveTo>
                      <a:pt x="3" y="34"/>
                    </a:moveTo>
                    <a:lnTo>
                      <a:pt x="3" y="32"/>
                    </a:lnTo>
                    <a:lnTo>
                      <a:pt x="5" y="29"/>
                    </a:lnTo>
                    <a:lnTo>
                      <a:pt x="13" y="34"/>
                    </a:lnTo>
                    <a:lnTo>
                      <a:pt x="3" y="34"/>
                    </a:lnTo>
                    <a:close/>
                    <a:moveTo>
                      <a:pt x="23" y="34"/>
                    </a:moveTo>
                    <a:lnTo>
                      <a:pt x="23" y="37"/>
                    </a:lnTo>
                    <a:lnTo>
                      <a:pt x="3" y="37"/>
                    </a:lnTo>
                    <a:lnTo>
                      <a:pt x="3" y="34"/>
                    </a:lnTo>
                    <a:lnTo>
                      <a:pt x="23" y="34"/>
                    </a:lnTo>
                    <a:close/>
                    <a:moveTo>
                      <a:pt x="23" y="37"/>
                    </a:moveTo>
                    <a:lnTo>
                      <a:pt x="23" y="42"/>
                    </a:lnTo>
                    <a:lnTo>
                      <a:pt x="20" y="44"/>
                    </a:lnTo>
                    <a:lnTo>
                      <a:pt x="13" y="37"/>
                    </a:lnTo>
                    <a:lnTo>
                      <a:pt x="23" y="37"/>
                    </a:lnTo>
                    <a:close/>
                    <a:moveTo>
                      <a:pt x="20" y="44"/>
                    </a:moveTo>
                    <a:lnTo>
                      <a:pt x="17" y="47"/>
                    </a:lnTo>
                    <a:lnTo>
                      <a:pt x="3" y="34"/>
                    </a:lnTo>
                    <a:lnTo>
                      <a:pt x="7" y="30"/>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0"/>
                    </a:lnTo>
                    <a:lnTo>
                      <a:pt x="0" y="47"/>
                    </a:lnTo>
                    <a:lnTo>
                      <a:pt x="10" y="47"/>
                    </a:lnTo>
                    <a:lnTo>
                      <a:pt x="3" y="54"/>
                    </a:lnTo>
                    <a:close/>
                    <a:moveTo>
                      <a:pt x="17" y="40"/>
                    </a:moveTo>
                    <a:lnTo>
                      <a:pt x="20" y="44"/>
                    </a:lnTo>
                    <a:lnTo>
                      <a:pt x="7" y="57"/>
                    </a:lnTo>
                    <a:lnTo>
                      <a:pt x="3" y="54"/>
                    </a:lnTo>
                    <a:lnTo>
                      <a:pt x="17" y="40"/>
                    </a:lnTo>
                    <a:close/>
                    <a:moveTo>
                      <a:pt x="20" y="44"/>
                    </a:moveTo>
                    <a:lnTo>
                      <a:pt x="23" y="46"/>
                    </a:lnTo>
                    <a:lnTo>
                      <a:pt x="23" y="50"/>
                    </a:lnTo>
                    <a:lnTo>
                      <a:pt x="13" y="50"/>
                    </a:lnTo>
                    <a:lnTo>
                      <a:pt x="20" y="44"/>
                    </a:lnTo>
                    <a:close/>
                    <a:moveTo>
                      <a:pt x="23" y="50"/>
                    </a:moveTo>
                    <a:lnTo>
                      <a:pt x="23" y="54"/>
                    </a:lnTo>
                    <a:lnTo>
                      <a:pt x="3" y="54"/>
                    </a:lnTo>
                    <a:lnTo>
                      <a:pt x="3" y="50"/>
                    </a:lnTo>
                    <a:lnTo>
                      <a:pt x="23" y="50"/>
                    </a:lnTo>
                    <a:close/>
                    <a:moveTo>
                      <a:pt x="7" y="60"/>
                    </a:moveTo>
                    <a:lnTo>
                      <a:pt x="3" y="57"/>
                    </a:lnTo>
                    <a:lnTo>
                      <a:pt x="3" y="54"/>
                    </a:lnTo>
                    <a:lnTo>
                      <a:pt x="13" y="54"/>
                    </a:lnTo>
                    <a:lnTo>
                      <a:pt x="7" y="60"/>
                    </a:lnTo>
                    <a:close/>
                    <a:moveTo>
                      <a:pt x="20" y="46"/>
                    </a:moveTo>
                    <a:lnTo>
                      <a:pt x="23" y="49"/>
                    </a:lnTo>
                    <a:lnTo>
                      <a:pt x="10" y="64"/>
                    </a:lnTo>
                    <a:lnTo>
                      <a:pt x="7" y="60"/>
                    </a:lnTo>
                    <a:lnTo>
                      <a:pt x="20" y="46"/>
                    </a:lnTo>
                    <a:close/>
                    <a:moveTo>
                      <a:pt x="23" y="49"/>
                    </a:moveTo>
                    <a:lnTo>
                      <a:pt x="27" y="53"/>
                    </a:lnTo>
                    <a:lnTo>
                      <a:pt x="13" y="66"/>
                    </a:lnTo>
                    <a:lnTo>
                      <a:pt x="10" y="64"/>
                    </a:lnTo>
                    <a:lnTo>
                      <a:pt x="23" y="49"/>
                    </a:lnTo>
                    <a:close/>
                    <a:moveTo>
                      <a:pt x="27" y="53"/>
                    </a:moveTo>
                    <a:lnTo>
                      <a:pt x="30" y="56"/>
                    </a:lnTo>
                    <a:lnTo>
                      <a:pt x="17" y="69"/>
                    </a:lnTo>
                    <a:lnTo>
                      <a:pt x="13" y="66"/>
                    </a:lnTo>
                    <a:lnTo>
                      <a:pt x="27" y="53"/>
                    </a:lnTo>
                    <a:close/>
                    <a:moveTo>
                      <a:pt x="17" y="69"/>
                    </a:moveTo>
                    <a:lnTo>
                      <a:pt x="7" y="60"/>
                    </a:lnTo>
                    <a:lnTo>
                      <a:pt x="17" y="69"/>
                    </a:lnTo>
                    <a:lnTo>
                      <a:pt x="23" y="62"/>
                    </a:lnTo>
                    <a:lnTo>
                      <a:pt x="17" y="69"/>
                    </a:lnTo>
                    <a:close/>
                    <a:moveTo>
                      <a:pt x="30" y="56"/>
                    </a:moveTo>
                    <a:lnTo>
                      <a:pt x="33" y="59"/>
                    </a:lnTo>
                    <a:lnTo>
                      <a:pt x="19" y="72"/>
                    </a:lnTo>
                    <a:lnTo>
                      <a:pt x="17" y="69"/>
                    </a:lnTo>
                    <a:lnTo>
                      <a:pt x="30" y="56"/>
                    </a:lnTo>
                    <a:close/>
                    <a:moveTo>
                      <a:pt x="27" y="76"/>
                    </a:moveTo>
                    <a:lnTo>
                      <a:pt x="22" y="76"/>
                    </a:lnTo>
                    <a:lnTo>
                      <a:pt x="19" y="72"/>
                    </a:lnTo>
                    <a:lnTo>
                      <a:pt x="27" y="66"/>
                    </a:lnTo>
                    <a:lnTo>
                      <a:pt x="27" y="76"/>
                    </a:lnTo>
                    <a:close/>
                    <a:moveTo>
                      <a:pt x="27" y="56"/>
                    </a:moveTo>
                    <a:lnTo>
                      <a:pt x="32" y="56"/>
                    </a:lnTo>
                    <a:lnTo>
                      <a:pt x="32" y="76"/>
                    </a:lnTo>
                    <a:lnTo>
                      <a:pt x="27" y="76"/>
                    </a:lnTo>
                    <a:lnTo>
                      <a:pt x="27"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6" y="75"/>
                    </a:moveTo>
                    <a:lnTo>
                      <a:pt x="44" y="76"/>
                    </a:lnTo>
                    <a:lnTo>
                      <a:pt x="42" y="76"/>
                    </a:lnTo>
                    <a:lnTo>
                      <a:pt x="42" y="66"/>
                    </a:lnTo>
                    <a:lnTo>
                      <a:pt x="46" y="75"/>
                    </a:lnTo>
                    <a:close/>
                    <a:moveTo>
                      <a:pt x="38" y="57"/>
                    </a:moveTo>
                    <a:lnTo>
                      <a:pt x="44" y="54"/>
                    </a:lnTo>
                    <a:lnTo>
                      <a:pt x="53" y="71"/>
                    </a:lnTo>
                    <a:lnTo>
                      <a:pt x="46" y="75"/>
                    </a:lnTo>
                    <a:lnTo>
                      <a:pt x="38" y="57"/>
                    </a:lnTo>
                    <a:close/>
                    <a:moveTo>
                      <a:pt x="44" y="54"/>
                    </a:moveTo>
                    <a:lnTo>
                      <a:pt x="46" y="54"/>
                    </a:lnTo>
                    <a:lnTo>
                      <a:pt x="49" y="54"/>
                    </a:lnTo>
                    <a:lnTo>
                      <a:pt x="49" y="62"/>
                    </a:lnTo>
                    <a:lnTo>
                      <a:pt x="44" y="54"/>
                    </a:lnTo>
                    <a:close/>
                    <a:moveTo>
                      <a:pt x="49" y="54"/>
                    </a:moveTo>
                    <a:lnTo>
                      <a:pt x="52" y="54"/>
                    </a:lnTo>
                    <a:lnTo>
                      <a:pt x="52" y="72"/>
                    </a:lnTo>
                    <a:lnTo>
                      <a:pt x="49" y="72"/>
                    </a:lnTo>
                    <a:lnTo>
                      <a:pt x="49" y="54"/>
                    </a:lnTo>
                    <a:close/>
                    <a:moveTo>
                      <a:pt x="55" y="71"/>
                    </a:moveTo>
                    <a:lnTo>
                      <a:pt x="54" y="72"/>
                    </a:lnTo>
                    <a:lnTo>
                      <a:pt x="52" y="72"/>
                    </a:lnTo>
                    <a:lnTo>
                      <a:pt x="52" y="62"/>
                    </a:lnTo>
                    <a:lnTo>
                      <a:pt x="55" y="71"/>
                    </a:lnTo>
                    <a:close/>
                    <a:moveTo>
                      <a:pt x="48" y="54"/>
                    </a:moveTo>
                    <a:lnTo>
                      <a:pt x="54" y="51"/>
                    </a:lnTo>
                    <a:lnTo>
                      <a:pt x="62" y="68"/>
                    </a:lnTo>
                    <a:lnTo>
                      <a:pt x="55" y="71"/>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3" name="Freeform 47">
                <a:extLst>
                  <a:ext uri="{FF2B5EF4-FFF2-40B4-BE49-F238E27FC236}">
                    <a16:creationId xmlns:a16="http://schemas.microsoft.com/office/drawing/2014/main" id="{DD1DA509-F895-4415-82EF-91763D4249ED}"/>
                  </a:ext>
                </a:extLst>
              </p:cNvPr>
              <p:cNvSpPr>
                <a:spLocks/>
              </p:cNvSpPr>
              <p:nvPr/>
            </p:nvSpPr>
            <p:spPr bwMode="auto">
              <a:xfrm>
                <a:off x="2310" y="2754"/>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4"/>
                    </a:lnTo>
                    <a:lnTo>
                      <a:pt x="60" y="39"/>
                    </a:lnTo>
                    <a:lnTo>
                      <a:pt x="64" y="35"/>
                    </a:lnTo>
                    <a:lnTo>
                      <a:pt x="64" y="32"/>
                    </a:lnTo>
                    <a:lnTo>
                      <a:pt x="67" y="25"/>
                    </a:lnTo>
                    <a:lnTo>
                      <a:pt x="67" y="22"/>
                    </a:lnTo>
                    <a:lnTo>
                      <a:pt x="67" y="19"/>
                    </a:lnTo>
                    <a:lnTo>
                      <a:pt x="67" y="13"/>
                    </a:lnTo>
                    <a:lnTo>
                      <a:pt x="64" y="10"/>
                    </a:lnTo>
                    <a:lnTo>
                      <a:pt x="60" y="7"/>
                    </a:lnTo>
                    <a:lnTo>
                      <a:pt x="57" y="3"/>
                    </a:lnTo>
                    <a:lnTo>
                      <a:pt x="54" y="0"/>
                    </a:lnTo>
                    <a:lnTo>
                      <a:pt x="51" y="0"/>
                    </a:lnTo>
                    <a:lnTo>
                      <a:pt x="44" y="0"/>
                    </a:lnTo>
                    <a:lnTo>
                      <a:pt x="42" y="0"/>
                    </a:lnTo>
                    <a:lnTo>
                      <a:pt x="35" y="0"/>
                    </a:lnTo>
                    <a:lnTo>
                      <a:pt x="32" y="0"/>
                    </a:lnTo>
                    <a:lnTo>
                      <a:pt x="25" y="3"/>
                    </a:lnTo>
                    <a:lnTo>
                      <a:pt x="19" y="3"/>
                    </a:lnTo>
                    <a:lnTo>
                      <a:pt x="16" y="7"/>
                    </a:lnTo>
                    <a:lnTo>
                      <a:pt x="13" y="13"/>
                    </a:lnTo>
                    <a:lnTo>
                      <a:pt x="6" y="15"/>
                    </a:lnTo>
                    <a:lnTo>
                      <a:pt x="6" y="19"/>
                    </a:lnTo>
                    <a:lnTo>
                      <a:pt x="3" y="22"/>
                    </a:lnTo>
                    <a:lnTo>
                      <a:pt x="0" y="29"/>
                    </a:lnTo>
                    <a:lnTo>
                      <a:pt x="0" y="32"/>
                    </a:lnTo>
                    <a:lnTo>
                      <a:pt x="0" y="39"/>
                    </a:lnTo>
                    <a:lnTo>
                      <a:pt x="0" y="41"/>
                    </a:lnTo>
                    <a:lnTo>
                      <a:pt x="3" y="44"/>
                    </a:lnTo>
                    <a:lnTo>
                      <a:pt x="6" y="47"/>
                    </a:lnTo>
                    <a:lnTo>
                      <a:pt x="10" y="51"/>
                    </a:lnTo>
                    <a:lnTo>
                      <a:pt x="13" y="54"/>
                    </a:lnTo>
                    <a:lnTo>
                      <a:pt x="16" y="54"/>
                    </a:lnTo>
                    <a:lnTo>
                      <a:pt x="22" y="57"/>
                    </a:lnTo>
                    <a:lnTo>
                      <a:pt x="25" y="57"/>
                    </a:lnTo>
                    <a:lnTo>
                      <a:pt x="32" y="57"/>
                    </a:lnTo>
                    <a:lnTo>
                      <a:pt x="35"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4" name="Freeform 48">
                <a:extLst>
                  <a:ext uri="{FF2B5EF4-FFF2-40B4-BE49-F238E27FC236}">
                    <a16:creationId xmlns:a16="http://schemas.microsoft.com/office/drawing/2014/main" id="{B912E3D2-3E9F-4AE0-81F6-D9C101F54FA8}"/>
                  </a:ext>
                </a:extLst>
              </p:cNvPr>
              <p:cNvSpPr>
                <a:spLocks noEditPoints="1"/>
              </p:cNvSpPr>
              <p:nvPr/>
            </p:nvSpPr>
            <p:spPr bwMode="auto">
              <a:xfrm>
                <a:off x="2307" y="2751"/>
                <a:ext cx="22" cy="20"/>
              </a:xfrm>
              <a:custGeom>
                <a:avLst/>
                <a:gdLst>
                  <a:gd name="T0" fmla="*/ 4 w 86"/>
                  <a:gd name="T1" fmla="*/ 3 h 77"/>
                  <a:gd name="T2" fmla="*/ 4 w 86"/>
                  <a:gd name="T3" fmla="*/ 3 h 77"/>
                  <a:gd name="T4" fmla="*/ 5 w 86"/>
                  <a:gd name="T5" fmla="*/ 4 h 77"/>
                  <a:gd name="T6" fmla="*/ 5 w 86"/>
                  <a:gd name="T7" fmla="*/ 4 h 77"/>
                  <a:gd name="T8" fmla="*/ 4 w 86"/>
                  <a:gd name="T9" fmla="*/ 3 h 77"/>
                  <a:gd name="T10" fmla="*/ 5 w 86"/>
                  <a:gd name="T11" fmla="*/ 3 h 77"/>
                  <a:gd name="T12" fmla="*/ 4 w 86"/>
                  <a:gd name="T13" fmla="*/ 3 h 77"/>
                  <a:gd name="T14" fmla="*/ 4 w 86"/>
                  <a:gd name="T15" fmla="*/ 3 h 77"/>
                  <a:gd name="T16" fmla="*/ 5 w 86"/>
                  <a:gd name="T17" fmla="*/ 3 h 77"/>
                  <a:gd name="T18" fmla="*/ 6 w 86"/>
                  <a:gd name="T19" fmla="*/ 2 h 77"/>
                  <a:gd name="T20" fmla="*/ 4 w 86"/>
                  <a:gd name="T21" fmla="*/ 2 h 77"/>
                  <a:gd name="T22" fmla="*/ 4 w 86"/>
                  <a:gd name="T23" fmla="*/ 2 h 77"/>
                  <a:gd name="T24" fmla="*/ 6 w 86"/>
                  <a:gd name="T25" fmla="*/ 2 h 77"/>
                  <a:gd name="T26" fmla="*/ 5 w 86"/>
                  <a:gd name="T27" fmla="*/ 1 h 77"/>
                  <a:gd name="T28" fmla="*/ 4 w 86"/>
                  <a:gd name="T29" fmla="*/ 2 h 77"/>
                  <a:gd name="T30" fmla="*/ 5 w 86"/>
                  <a:gd name="T31" fmla="*/ 1 h 77"/>
                  <a:gd name="T32" fmla="*/ 4 w 86"/>
                  <a:gd name="T33" fmla="*/ 1 h 77"/>
                  <a:gd name="T34" fmla="*/ 5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1 h 77"/>
                  <a:gd name="T48" fmla="*/ 3 w 86"/>
                  <a:gd name="T49" fmla="*/ 1 h 77"/>
                  <a:gd name="T50" fmla="*/ 2 w 86"/>
                  <a:gd name="T51" fmla="*/ 2 h 77"/>
                  <a:gd name="T52" fmla="*/ 2 w 86"/>
                  <a:gd name="T53" fmla="*/ 0 h 77"/>
                  <a:gd name="T54" fmla="*/ 1 w 86"/>
                  <a:gd name="T55" fmla="*/ 1 h 77"/>
                  <a:gd name="T56" fmla="*/ 2 w 86"/>
                  <a:gd name="T57" fmla="*/ 1 h 77"/>
                  <a:gd name="T58" fmla="*/ 2 w 86"/>
                  <a:gd name="T59" fmla="*/ 1 h 77"/>
                  <a:gd name="T60" fmla="*/ 2 w 86"/>
                  <a:gd name="T61" fmla="*/ 2 h 77"/>
                  <a:gd name="T62" fmla="*/ 1 w 86"/>
                  <a:gd name="T63" fmla="*/ 1 h 77"/>
                  <a:gd name="T64" fmla="*/ 1 w 86"/>
                  <a:gd name="T65" fmla="*/ 2 h 77"/>
                  <a:gd name="T66" fmla="*/ 1 w 86"/>
                  <a:gd name="T67" fmla="*/ 2 h 77"/>
                  <a:gd name="T68" fmla="*/ 2 w 86"/>
                  <a:gd name="T69" fmla="*/ 2 h 77"/>
                  <a:gd name="T70" fmla="*/ 2 w 86"/>
                  <a:gd name="T71" fmla="*/ 2 h 77"/>
                  <a:gd name="T72" fmla="*/ 0 w 86"/>
                  <a:gd name="T73" fmla="*/ 2 h 77"/>
                  <a:gd name="T74" fmla="*/ 0 w 86"/>
                  <a:gd name="T75" fmla="*/ 3 h 77"/>
                  <a:gd name="T76" fmla="*/ 0 w 86"/>
                  <a:gd name="T77" fmla="*/ 3 h 77"/>
                  <a:gd name="T78" fmla="*/ 1 w 86"/>
                  <a:gd name="T79" fmla="*/ 3 h 77"/>
                  <a:gd name="T80" fmla="*/ 1 w 86"/>
                  <a:gd name="T81" fmla="*/ 3 h 77"/>
                  <a:gd name="T82" fmla="*/ 1 w 86"/>
                  <a:gd name="T83" fmla="*/ 4 h 77"/>
                  <a:gd name="T84" fmla="*/ 1 w 86"/>
                  <a:gd name="T85" fmla="*/ 4 h 77"/>
                  <a:gd name="T86" fmla="*/ 1 w 86"/>
                  <a:gd name="T87" fmla="*/ 4 h 77"/>
                  <a:gd name="T88" fmla="*/ 2 w 86"/>
                  <a:gd name="T89" fmla="*/ 3 h 77"/>
                  <a:gd name="T90" fmla="*/ 2 w 86"/>
                  <a:gd name="T91" fmla="*/ 4 h 77"/>
                  <a:gd name="T92" fmla="*/ 1 w 86"/>
                  <a:gd name="T93" fmla="*/ 5 h 77"/>
                  <a:gd name="T94" fmla="*/ 2 w 86"/>
                  <a:gd name="T95" fmla="*/ 5 h 77"/>
                  <a:gd name="T96" fmla="*/ 2 w 86"/>
                  <a:gd name="T97" fmla="*/ 4 h 77"/>
                  <a:gd name="T98" fmla="*/ 2 w 86"/>
                  <a:gd name="T99" fmla="*/ 4 h 77"/>
                  <a:gd name="T100" fmla="*/ 2 w 86"/>
                  <a:gd name="T101" fmla="*/ 4 h 77"/>
                  <a:gd name="T102" fmla="*/ 3 w 86"/>
                  <a:gd name="T103" fmla="*/ 4 h 77"/>
                  <a:gd name="T104" fmla="*/ 3 w 86"/>
                  <a:gd name="T105" fmla="*/ 5 h 77"/>
                  <a:gd name="T106" fmla="*/ 3 w 86"/>
                  <a:gd name="T107" fmla="*/ 5 h 77"/>
                  <a:gd name="T108" fmla="*/ 3 w 86"/>
                  <a:gd name="T109" fmla="*/ 4 h 77"/>
                  <a:gd name="T110" fmla="*/ 4 w 86"/>
                  <a:gd name="T111" fmla="*/ 5 h 77"/>
                  <a:gd name="T112" fmla="*/ 4 w 86"/>
                  <a:gd name="T113" fmla="*/ 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6"/>
                    </a:lnTo>
                    <a:lnTo>
                      <a:pt x="72" y="63"/>
                    </a:lnTo>
                    <a:lnTo>
                      <a:pt x="65" y="66"/>
                    </a:lnTo>
                    <a:lnTo>
                      <a:pt x="56" y="49"/>
                    </a:lnTo>
                    <a:close/>
                    <a:moveTo>
                      <a:pt x="76" y="59"/>
                    </a:moveTo>
                    <a:lnTo>
                      <a:pt x="74" y="62"/>
                    </a:lnTo>
                    <a:lnTo>
                      <a:pt x="72" y="63"/>
                    </a:lnTo>
                    <a:lnTo>
                      <a:pt x="67" y="54"/>
                    </a:lnTo>
                    <a:lnTo>
                      <a:pt x="76" y="59"/>
                    </a:lnTo>
                    <a:close/>
                    <a:moveTo>
                      <a:pt x="58" y="50"/>
                    </a:moveTo>
                    <a:lnTo>
                      <a:pt x="62" y="44"/>
                    </a:lnTo>
                    <a:lnTo>
                      <a:pt x="79" y="52"/>
                    </a:lnTo>
                    <a:lnTo>
                      <a:pt x="76" y="59"/>
                    </a:lnTo>
                    <a:lnTo>
                      <a:pt x="58" y="50"/>
                    </a:lnTo>
                    <a:close/>
                    <a:moveTo>
                      <a:pt x="62" y="44"/>
                    </a:moveTo>
                    <a:lnTo>
                      <a:pt x="63" y="43"/>
                    </a:lnTo>
                    <a:lnTo>
                      <a:pt x="64" y="41"/>
                    </a:lnTo>
                    <a:lnTo>
                      <a:pt x="70" y="49"/>
                    </a:lnTo>
                    <a:lnTo>
                      <a:pt x="62" y="44"/>
                    </a:lnTo>
                    <a:close/>
                    <a:moveTo>
                      <a:pt x="64" y="41"/>
                    </a:moveTo>
                    <a:lnTo>
                      <a:pt x="67" y="39"/>
                    </a:lnTo>
                    <a:lnTo>
                      <a:pt x="80" y="52"/>
                    </a:lnTo>
                    <a:lnTo>
                      <a:pt x="77" y="55"/>
                    </a:lnTo>
                    <a:lnTo>
                      <a:pt x="64" y="41"/>
                    </a:lnTo>
                    <a:close/>
                    <a:moveTo>
                      <a:pt x="83" y="45"/>
                    </a:moveTo>
                    <a:lnTo>
                      <a:pt x="83" y="49"/>
                    </a:lnTo>
                    <a:lnTo>
                      <a:pt x="80" y="52"/>
                    </a:lnTo>
                    <a:lnTo>
                      <a:pt x="74" y="45"/>
                    </a:lnTo>
                    <a:lnTo>
                      <a:pt x="83" y="45"/>
                    </a:lnTo>
                    <a:close/>
                    <a:moveTo>
                      <a:pt x="64" y="45"/>
                    </a:moveTo>
                    <a:lnTo>
                      <a:pt x="64" y="42"/>
                    </a:lnTo>
                    <a:lnTo>
                      <a:pt x="83" y="42"/>
                    </a:lnTo>
                    <a:lnTo>
                      <a:pt x="83" y="45"/>
                    </a:lnTo>
                    <a:lnTo>
                      <a:pt x="64" y="45"/>
                    </a:lnTo>
                    <a:close/>
                    <a:moveTo>
                      <a:pt x="64" y="42"/>
                    </a:moveTo>
                    <a:lnTo>
                      <a:pt x="64" y="40"/>
                    </a:lnTo>
                    <a:lnTo>
                      <a:pt x="65" y="38"/>
                    </a:lnTo>
                    <a:lnTo>
                      <a:pt x="74" y="42"/>
                    </a:lnTo>
                    <a:lnTo>
                      <a:pt x="64" y="42"/>
                    </a:lnTo>
                    <a:close/>
                    <a:moveTo>
                      <a:pt x="65" y="38"/>
                    </a:moveTo>
                    <a:lnTo>
                      <a:pt x="68" y="31"/>
                    </a:lnTo>
                    <a:lnTo>
                      <a:pt x="85" y="40"/>
                    </a:lnTo>
                    <a:lnTo>
                      <a:pt x="81" y="46"/>
                    </a:lnTo>
                    <a:lnTo>
                      <a:pt x="65" y="38"/>
                    </a:lnTo>
                    <a:close/>
                    <a:moveTo>
                      <a:pt x="86" y="35"/>
                    </a:moveTo>
                    <a:lnTo>
                      <a:pt x="86" y="38"/>
                    </a:lnTo>
                    <a:lnTo>
                      <a:pt x="85" y="40"/>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7" y="23"/>
                    </a:lnTo>
                    <a:lnTo>
                      <a:pt x="84" y="16"/>
                    </a:lnTo>
                    <a:close/>
                    <a:moveTo>
                      <a:pt x="70" y="30"/>
                    </a:moveTo>
                    <a:lnTo>
                      <a:pt x="67" y="27"/>
                    </a:lnTo>
                    <a:lnTo>
                      <a:pt x="80" y="13"/>
                    </a:lnTo>
                    <a:lnTo>
                      <a:pt x="84" y="16"/>
                    </a:lnTo>
                    <a:lnTo>
                      <a:pt x="70" y="30"/>
                    </a:lnTo>
                    <a:close/>
                    <a:moveTo>
                      <a:pt x="67" y="27"/>
                    </a:moveTo>
                    <a:lnTo>
                      <a:pt x="67" y="27"/>
                    </a:lnTo>
                    <a:lnTo>
                      <a:pt x="74" y="20"/>
                    </a:lnTo>
                    <a:lnTo>
                      <a:pt x="67" y="27"/>
                    </a:lnTo>
                    <a:close/>
                    <a:moveTo>
                      <a:pt x="67" y="27"/>
                    </a:moveTo>
                    <a:lnTo>
                      <a:pt x="64" y="23"/>
                    </a:lnTo>
                    <a:lnTo>
                      <a:pt x="77" y="10"/>
                    </a:lnTo>
                    <a:lnTo>
                      <a:pt x="80" y="13"/>
                    </a:lnTo>
                    <a:lnTo>
                      <a:pt x="67" y="27"/>
                    </a:lnTo>
                    <a:close/>
                    <a:moveTo>
                      <a:pt x="77" y="10"/>
                    </a:moveTo>
                    <a:lnTo>
                      <a:pt x="67" y="0"/>
                    </a:lnTo>
                    <a:lnTo>
                      <a:pt x="77" y="10"/>
                    </a:lnTo>
                    <a:lnTo>
                      <a:pt x="70" y="17"/>
                    </a:lnTo>
                    <a:lnTo>
                      <a:pt x="77" y="10"/>
                    </a:lnTo>
                    <a:close/>
                    <a:moveTo>
                      <a:pt x="64" y="23"/>
                    </a:moveTo>
                    <a:lnTo>
                      <a:pt x="61" y="20"/>
                    </a:lnTo>
                    <a:lnTo>
                      <a:pt x="74" y="7"/>
                    </a:lnTo>
                    <a:lnTo>
                      <a:pt x="77" y="10"/>
                    </a:lnTo>
                    <a:lnTo>
                      <a:pt x="64" y="23"/>
                    </a:lnTo>
                    <a:close/>
                    <a:moveTo>
                      <a:pt x="61" y="20"/>
                    </a:moveTo>
                    <a:lnTo>
                      <a:pt x="57" y="17"/>
                    </a:lnTo>
                    <a:lnTo>
                      <a:pt x="70" y="3"/>
                    </a:lnTo>
                    <a:lnTo>
                      <a:pt x="74" y="7"/>
                    </a:lnTo>
                    <a:lnTo>
                      <a:pt x="61" y="20"/>
                    </a:lnTo>
                    <a:close/>
                    <a:moveTo>
                      <a:pt x="64" y="0"/>
                    </a:moveTo>
                    <a:lnTo>
                      <a:pt x="68" y="0"/>
                    </a:lnTo>
                    <a:lnTo>
                      <a:pt x="70" y="3"/>
                    </a:lnTo>
                    <a:lnTo>
                      <a:pt x="64" y="10"/>
                    </a:lnTo>
                    <a:lnTo>
                      <a:pt x="64" y="0"/>
                    </a:lnTo>
                    <a:close/>
                    <a:moveTo>
                      <a:pt x="64" y="20"/>
                    </a:moveTo>
                    <a:lnTo>
                      <a:pt x="61" y="20"/>
                    </a:lnTo>
                    <a:lnTo>
                      <a:pt x="61" y="0"/>
                    </a:lnTo>
                    <a:lnTo>
                      <a:pt x="64" y="0"/>
                    </a:lnTo>
                    <a:lnTo>
                      <a:pt x="64" y="20"/>
                    </a:lnTo>
                    <a:close/>
                    <a:moveTo>
                      <a:pt x="61" y="20"/>
                    </a:moveTo>
                    <a:lnTo>
                      <a:pt x="54" y="20"/>
                    </a:lnTo>
                    <a:lnTo>
                      <a:pt x="54" y="0"/>
                    </a:lnTo>
                    <a:lnTo>
                      <a:pt x="61" y="0"/>
                    </a:lnTo>
                    <a:lnTo>
                      <a:pt x="61"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4"/>
                    </a:lnTo>
                    <a:lnTo>
                      <a:pt x="37" y="1"/>
                    </a:lnTo>
                    <a:lnTo>
                      <a:pt x="46" y="19"/>
                    </a:lnTo>
                    <a:close/>
                    <a:moveTo>
                      <a:pt x="40" y="22"/>
                    </a:moveTo>
                    <a:lnTo>
                      <a:pt x="37" y="23"/>
                    </a:lnTo>
                    <a:lnTo>
                      <a:pt x="35" y="23"/>
                    </a:lnTo>
                    <a:lnTo>
                      <a:pt x="35" y="13"/>
                    </a:lnTo>
                    <a:lnTo>
                      <a:pt x="40" y="22"/>
                    </a:lnTo>
                    <a:close/>
                    <a:moveTo>
                      <a:pt x="35" y="23"/>
                    </a:moveTo>
                    <a:lnTo>
                      <a:pt x="29" y="23"/>
                    </a:lnTo>
                    <a:lnTo>
                      <a:pt x="29" y="3"/>
                    </a:lnTo>
                    <a:lnTo>
                      <a:pt x="35" y="3"/>
                    </a:lnTo>
                    <a:lnTo>
                      <a:pt x="35" y="23"/>
                    </a:lnTo>
                    <a:close/>
                    <a:moveTo>
                      <a:pt x="22" y="7"/>
                    </a:moveTo>
                    <a:lnTo>
                      <a:pt x="25" y="3"/>
                    </a:lnTo>
                    <a:lnTo>
                      <a:pt x="29" y="3"/>
                    </a:lnTo>
                    <a:lnTo>
                      <a:pt x="29" y="13"/>
                    </a:lnTo>
                    <a:lnTo>
                      <a:pt x="22" y="7"/>
                    </a:lnTo>
                    <a:close/>
                    <a:moveTo>
                      <a:pt x="35" y="20"/>
                    </a:moveTo>
                    <a:lnTo>
                      <a:pt x="33" y="23"/>
                    </a:lnTo>
                    <a:lnTo>
                      <a:pt x="19" y="10"/>
                    </a:lnTo>
                    <a:lnTo>
                      <a:pt x="22" y="7"/>
                    </a:lnTo>
                    <a:lnTo>
                      <a:pt x="35" y="20"/>
                    </a:lnTo>
                    <a:close/>
                    <a:moveTo>
                      <a:pt x="18" y="12"/>
                    </a:moveTo>
                    <a:lnTo>
                      <a:pt x="18" y="11"/>
                    </a:lnTo>
                    <a:lnTo>
                      <a:pt x="19" y="10"/>
                    </a:lnTo>
                    <a:lnTo>
                      <a:pt x="26" y="17"/>
                    </a:lnTo>
                    <a:lnTo>
                      <a:pt x="18" y="12"/>
                    </a:lnTo>
                    <a:close/>
                    <a:moveTo>
                      <a:pt x="34" y="21"/>
                    </a:moveTo>
                    <a:lnTo>
                      <a:pt x="31" y="27"/>
                    </a:lnTo>
                    <a:lnTo>
                      <a:pt x="14" y="19"/>
                    </a:lnTo>
                    <a:lnTo>
                      <a:pt x="18" y="12"/>
                    </a:lnTo>
                    <a:lnTo>
                      <a:pt x="34" y="21"/>
                    </a:lnTo>
                    <a:close/>
                    <a:moveTo>
                      <a:pt x="31" y="27"/>
                    </a:moveTo>
                    <a:lnTo>
                      <a:pt x="30" y="30"/>
                    </a:lnTo>
                    <a:lnTo>
                      <a:pt x="26" y="31"/>
                    </a:lnTo>
                    <a:lnTo>
                      <a:pt x="23" y="23"/>
                    </a:lnTo>
                    <a:lnTo>
                      <a:pt x="31" y="27"/>
                    </a:lnTo>
                    <a:close/>
                    <a:moveTo>
                      <a:pt x="26" y="31"/>
                    </a:moveTo>
                    <a:lnTo>
                      <a:pt x="21" y="34"/>
                    </a:lnTo>
                    <a:lnTo>
                      <a:pt x="12" y="18"/>
                    </a:lnTo>
                    <a:lnTo>
                      <a:pt x="19" y="14"/>
                    </a:lnTo>
                    <a:lnTo>
                      <a:pt x="26" y="31"/>
                    </a:lnTo>
                    <a:close/>
                    <a:moveTo>
                      <a:pt x="7" y="25"/>
                    </a:moveTo>
                    <a:lnTo>
                      <a:pt x="7" y="20"/>
                    </a:lnTo>
                    <a:lnTo>
                      <a:pt x="12" y="18"/>
                    </a:lnTo>
                    <a:lnTo>
                      <a:pt x="16" y="25"/>
                    </a:lnTo>
                    <a:lnTo>
                      <a:pt x="7" y="25"/>
                    </a:lnTo>
                    <a:close/>
                    <a:moveTo>
                      <a:pt x="26" y="25"/>
                    </a:moveTo>
                    <a:lnTo>
                      <a:pt x="26" y="29"/>
                    </a:lnTo>
                    <a:lnTo>
                      <a:pt x="7" y="29"/>
                    </a:lnTo>
                    <a:lnTo>
                      <a:pt x="7" y="25"/>
                    </a:lnTo>
                    <a:lnTo>
                      <a:pt x="26" y="25"/>
                    </a:lnTo>
                    <a:close/>
                    <a:moveTo>
                      <a:pt x="26" y="29"/>
                    </a:moveTo>
                    <a:lnTo>
                      <a:pt x="26" y="33"/>
                    </a:lnTo>
                    <a:lnTo>
                      <a:pt x="23" y="35"/>
                    </a:lnTo>
                    <a:lnTo>
                      <a:pt x="16" y="29"/>
                    </a:lnTo>
                    <a:lnTo>
                      <a:pt x="26" y="29"/>
                    </a:lnTo>
                    <a:close/>
                    <a:moveTo>
                      <a:pt x="23" y="35"/>
                    </a:moveTo>
                    <a:lnTo>
                      <a:pt x="20" y="39"/>
                    </a:lnTo>
                    <a:lnTo>
                      <a:pt x="7" y="25"/>
                    </a:lnTo>
                    <a:lnTo>
                      <a:pt x="10" y="22"/>
                    </a:lnTo>
                    <a:lnTo>
                      <a:pt x="23" y="35"/>
                    </a:lnTo>
                    <a:close/>
                    <a:moveTo>
                      <a:pt x="4" y="28"/>
                    </a:moveTo>
                    <a:lnTo>
                      <a:pt x="5" y="27"/>
                    </a:lnTo>
                    <a:lnTo>
                      <a:pt x="7" y="25"/>
                    </a:lnTo>
                    <a:lnTo>
                      <a:pt x="13" y="32"/>
                    </a:lnTo>
                    <a:lnTo>
                      <a:pt x="4" y="28"/>
                    </a:lnTo>
                    <a:close/>
                    <a:moveTo>
                      <a:pt x="22" y="36"/>
                    </a:moveTo>
                    <a:lnTo>
                      <a:pt x="19" y="43"/>
                    </a:lnTo>
                    <a:lnTo>
                      <a:pt x="1" y="34"/>
                    </a:lnTo>
                    <a:lnTo>
                      <a:pt x="4" y="28"/>
                    </a:lnTo>
                    <a:lnTo>
                      <a:pt x="22" y="36"/>
                    </a:lnTo>
                    <a:close/>
                    <a:moveTo>
                      <a:pt x="0" y="39"/>
                    </a:moveTo>
                    <a:lnTo>
                      <a:pt x="0" y="36"/>
                    </a:lnTo>
                    <a:lnTo>
                      <a:pt x="1" y="34"/>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9"/>
                    </a:moveTo>
                    <a:lnTo>
                      <a:pt x="0" y="55"/>
                    </a:lnTo>
                    <a:lnTo>
                      <a:pt x="0" y="51"/>
                    </a:lnTo>
                    <a:lnTo>
                      <a:pt x="10" y="51"/>
                    </a:lnTo>
                    <a:lnTo>
                      <a:pt x="3" y="59"/>
                    </a:lnTo>
                    <a:close/>
                    <a:moveTo>
                      <a:pt x="16" y="44"/>
                    </a:moveTo>
                    <a:lnTo>
                      <a:pt x="20" y="47"/>
                    </a:lnTo>
                    <a:lnTo>
                      <a:pt x="7" y="61"/>
                    </a:lnTo>
                    <a:lnTo>
                      <a:pt x="3" y="59"/>
                    </a:lnTo>
                    <a:lnTo>
                      <a:pt x="16" y="44"/>
                    </a:lnTo>
                    <a:close/>
                    <a:moveTo>
                      <a:pt x="7" y="61"/>
                    </a:moveTo>
                    <a:lnTo>
                      <a:pt x="7" y="61"/>
                    </a:lnTo>
                    <a:lnTo>
                      <a:pt x="13" y="54"/>
                    </a:lnTo>
                    <a:lnTo>
                      <a:pt x="7" y="61"/>
                    </a:lnTo>
                    <a:close/>
                    <a:moveTo>
                      <a:pt x="20" y="47"/>
                    </a:moveTo>
                    <a:lnTo>
                      <a:pt x="23" y="51"/>
                    </a:lnTo>
                    <a:lnTo>
                      <a:pt x="10" y="64"/>
                    </a:lnTo>
                    <a:lnTo>
                      <a:pt x="7" y="61"/>
                    </a:lnTo>
                    <a:lnTo>
                      <a:pt x="20" y="47"/>
                    </a:lnTo>
                    <a:close/>
                    <a:moveTo>
                      <a:pt x="23" y="51"/>
                    </a:moveTo>
                    <a:lnTo>
                      <a:pt x="23" y="51"/>
                    </a:lnTo>
                    <a:lnTo>
                      <a:pt x="16" y="57"/>
                    </a:lnTo>
                    <a:lnTo>
                      <a:pt x="23" y="51"/>
                    </a:lnTo>
                    <a:close/>
                    <a:moveTo>
                      <a:pt x="23" y="51"/>
                    </a:moveTo>
                    <a:lnTo>
                      <a:pt x="26" y="54"/>
                    </a:lnTo>
                    <a:lnTo>
                      <a:pt x="13" y="67"/>
                    </a:lnTo>
                    <a:lnTo>
                      <a:pt x="10" y="64"/>
                    </a:lnTo>
                    <a:lnTo>
                      <a:pt x="23" y="51"/>
                    </a:lnTo>
                    <a:close/>
                    <a:moveTo>
                      <a:pt x="13" y="67"/>
                    </a:moveTo>
                    <a:lnTo>
                      <a:pt x="13" y="67"/>
                    </a:lnTo>
                    <a:lnTo>
                      <a:pt x="20" y="61"/>
                    </a:lnTo>
                    <a:lnTo>
                      <a:pt x="13" y="67"/>
                    </a:lnTo>
                    <a:close/>
                    <a:moveTo>
                      <a:pt x="26" y="54"/>
                    </a:moveTo>
                    <a:lnTo>
                      <a:pt x="30" y="57"/>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9"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8" y="74"/>
                    </a:moveTo>
                    <a:lnTo>
                      <a:pt x="45" y="77"/>
                    </a:lnTo>
                    <a:lnTo>
                      <a:pt x="42" y="77"/>
                    </a:lnTo>
                    <a:lnTo>
                      <a:pt x="42" y="67"/>
                    </a:lnTo>
                    <a:lnTo>
                      <a:pt x="48" y="74"/>
                    </a:lnTo>
                    <a:close/>
                    <a:moveTo>
                      <a:pt x="35" y="61"/>
                    </a:moveTo>
                    <a:lnTo>
                      <a:pt x="38" y="57"/>
                    </a:lnTo>
                    <a:lnTo>
                      <a:pt x="52" y="71"/>
                    </a:lnTo>
                    <a:lnTo>
                      <a:pt x="48" y="74"/>
                    </a:lnTo>
                    <a:lnTo>
                      <a:pt x="35" y="61"/>
                    </a:lnTo>
                    <a:close/>
                    <a:moveTo>
                      <a:pt x="38" y="57"/>
                    </a:moveTo>
                    <a:lnTo>
                      <a:pt x="41" y="54"/>
                    </a:lnTo>
                    <a:lnTo>
                      <a:pt x="45" y="54"/>
                    </a:lnTo>
                    <a:lnTo>
                      <a:pt x="45" y="64"/>
                    </a:lnTo>
                    <a:lnTo>
                      <a:pt x="38" y="57"/>
                    </a:lnTo>
                    <a:close/>
                    <a:moveTo>
                      <a:pt x="45" y="54"/>
                    </a:moveTo>
                    <a:lnTo>
                      <a:pt x="52" y="54"/>
                    </a:lnTo>
                    <a:lnTo>
                      <a:pt x="52" y="74"/>
                    </a:lnTo>
                    <a:lnTo>
                      <a:pt x="45" y="74"/>
                    </a:lnTo>
                    <a:lnTo>
                      <a:pt x="45" y="54"/>
                    </a:lnTo>
                    <a:close/>
                    <a:moveTo>
                      <a:pt x="55" y="73"/>
                    </a:moveTo>
                    <a:lnTo>
                      <a:pt x="54" y="74"/>
                    </a:lnTo>
                    <a:lnTo>
                      <a:pt x="52" y="74"/>
                    </a:lnTo>
                    <a:lnTo>
                      <a:pt x="52" y="64"/>
                    </a:lnTo>
                    <a:lnTo>
                      <a:pt x="55" y="73"/>
                    </a:lnTo>
                    <a:close/>
                    <a:moveTo>
                      <a:pt x="47" y="55"/>
                    </a:moveTo>
                    <a:lnTo>
                      <a:pt x="53" y="52"/>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5" name="Freeform 49">
                <a:extLst>
                  <a:ext uri="{FF2B5EF4-FFF2-40B4-BE49-F238E27FC236}">
                    <a16:creationId xmlns:a16="http://schemas.microsoft.com/office/drawing/2014/main" id="{F0B6E29D-479D-4635-B844-659715B08942}"/>
                  </a:ext>
                </a:extLst>
              </p:cNvPr>
              <p:cNvSpPr>
                <a:spLocks/>
              </p:cNvSpPr>
              <p:nvPr/>
            </p:nvSpPr>
            <p:spPr bwMode="auto">
              <a:xfrm>
                <a:off x="2358" y="2728"/>
                <a:ext cx="16" cy="14"/>
              </a:xfrm>
              <a:custGeom>
                <a:avLst/>
                <a:gdLst>
                  <a:gd name="T0" fmla="*/ 3 w 67"/>
                  <a:gd name="T1" fmla="*/ 3 h 58"/>
                  <a:gd name="T2" fmla="*/ 3 w 67"/>
                  <a:gd name="T3" fmla="*/ 3 h 58"/>
                  <a:gd name="T4" fmla="*/ 3 w 67"/>
                  <a:gd name="T5" fmla="*/ 3 h 58"/>
                  <a:gd name="T6" fmla="*/ 3 w 67"/>
                  <a:gd name="T7" fmla="*/ 2 h 58"/>
                  <a:gd name="T8" fmla="*/ 3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3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0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4"/>
                    </a:moveTo>
                    <a:lnTo>
                      <a:pt x="50" y="51"/>
                    </a:lnTo>
                    <a:lnTo>
                      <a:pt x="54" y="44"/>
                    </a:lnTo>
                    <a:lnTo>
                      <a:pt x="57" y="41"/>
                    </a:lnTo>
                    <a:lnTo>
                      <a:pt x="60" y="38"/>
                    </a:lnTo>
                    <a:lnTo>
                      <a:pt x="63" y="36"/>
                    </a:lnTo>
                    <a:lnTo>
                      <a:pt x="67" y="29"/>
                    </a:lnTo>
                    <a:lnTo>
                      <a:pt x="67" y="26"/>
                    </a:lnTo>
                    <a:lnTo>
                      <a:pt x="67" y="19"/>
                    </a:lnTo>
                    <a:lnTo>
                      <a:pt x="67" y="16"/>
                    </a:lnTo>
                    <a:lnTo>
                      <a:pt x="63" y="12"/>
                    </a:lnTo>
                    <a:lnTo>
                      <a:pt x="60" y="9"/>
                    </a:lnTo>
                    <a:lnTo>
                      <a:pt x="57" y="7"/>
                    </a:lnTo>
                    <a:lnTo>
                      <a:pt x="54" y="4"/>
                    </a:lnTo>
                    <a:lnTo>
                      <a:pt x="50" y="4"/>
                    </a:lnTo>
                    <a:lnTo>
                      <a:pt x="44" y="0"/>
                    </a:lnTo>
                    <a:lnTo>
                      <a:pt x="41" y="0"/>
                    </a:lnTo>
                    <a:lnTo>
                      <a:pt x="35" y="0"/>
                    </a:lnTo>
                    <a:lnTo>
                      <a:pt x="28" y="4"/>
                    </a:lnTo>
                    <a:lnTo>
                      <a:pt x="25" y="4"/>
                    </a:lnTo>
                    <a:lnTo>
                      <a:pt x="18" y="7"/>
                    </a:lnTo>
                    <a:lnTo>
                      <a:pt x="15" y="9"/>
                    </a:lnTo>
                    <a:lnTo>
                      <a:pt x="9" y="12"/>
                    </a:lnTo>
                    <a:lnTo>
                      <a:pt x="6" y="19"/>
                    </a:lnTo>
                    <a:lnTo>
                      <a:pt x="3" y="22"/>
                    </a:lnTo>
                    <a:lnTo>
                      <a:pt x="3" y="26"/>
                    </a:lnTo>
                    <a:lnTo>
                      <a:pt x="0" y="32"/>
                    </a:lnTo>
                    <a:lnTo>
                      <a:pt x="0" y="36"/>
                    </a:lnTo>
                    <a:lnTo>
                      <a:pt x="0" y="38"/>
                    </a:lnTo>
                    <a:lnTo>
                      <a:pt x="0" y="44"/>
                    </a:lnTo>
                    <a:lnTo>
                      <a:pt x="3" y="48"/>
                    </a:lnTo>
                    <a:lnTo>
                      <a:pt x="6" y="51"/>
                    </a:lnTo>
                    <a:lnTo>
                      <a:pt x="9" y="54"/>
                    </a:lnTo>
                    <a:lnTo>
                      <a:pt x="13" y="58"/>
                    </a:lnTo>
                    <a:lnTo>
                      <a:pt x="15" y="58"/>
                    </a:lnTo>
                    <a:lnTo>
                      <a:pt x="22" y="58"/>
                    </a:lnTo>
                    <a:lnTo>
                      <a:pt x="25" y="58"/>
                    </a:lnTo>
                    <a:lnTo>
                      <a:pt x="32" y="58"/>
                    </a:lnTo>
                    <a:lnTo>
                      <a:pt x="35"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6" name="Freeform 50">
                <a:extLst>
                  <a:ext uri="{FF2B5EF4-FFF2-40B4-BE49-F238E27FC236}">
                    <a16:creationId xmlns:a16="http://schemas.microsoft.com/office/drawing/2014/main" id="{D0F9AAE3-4D97-4B4F-88E0-943A48359143}"/>
                  </a:ext>
                </a:extLst>
              </p:cNvPr>
              <p:cNvSpPr>
                <a:spLocks noEditPoints="1"/>
              </p:cNvSpPr>
              <p:nvPr/>
            </p:nvSpPr>
            <p:spPr bwMode="auto">
              <a:xfrm>
                <a:off x="2354" y="2725"/>
                <a:ext cx="23" cy="19"/>
              </a:xfrm>
              <a:custGeom>
                <a:avLst/>
                <a:gdLst>
                  <a:gd name="T0" fmla="*/ 5 w 90"/>
                  <a:gd name="T1" fmla="*/ 4 h 76"/>
                  <a:gd name="T2" fmla="*/ 4 w 90"/>
                  <a:gd name="T3" fmla="*/ 3 h 76"/>
                  <a:gd name="T4" fmla="*/ 4 w 90"/>
                  <a:gd name="T5" fmla="*/ 3 h 76"/>
                  <a:gd name="T6" fmla="*/ 5 w 90"/>
                  <a:gd name="T7" fmla="*/ 4 h 76"/>
                  <a:gd name="T8" fmla="*/ 4 w 90"/>
                  <a:gd name="T9" fmla="*/ 3 h 76"/>
                  <a:gd name="T10" fmla="*/ 6 w 90"/>
                  <a:gd name="T11" fmla="*/ 3 h 76"/>
                  <a:gd name="T12" fmla="*/ 5 w 90"/>
                  <a:gd name="T13" fmla="*/ 2 h 76"/>
                  <a:gd name="T14" fmla="*/ 6 w 90"/>
                  <a:gd name="T15" fmla="*/ 3 h 76"/>
                  <a:gd name="T16" fmla="*/ 6 w 90"/>
                  <a:gd name="T17" fmla="*/ 3 h 76"/>
                  <a:gd name="T18" fmla="*/ 5 w 90"/>
                  <a:gd name="T19" fmla="*/ 2 h 76"/>
                  <a:gd name="T20" fmla="*/ 6 w 90"/>
                  <a:gd name="T21" fmla="*/ 1 h 76"/>
                  <a:gd name="T22" fmla="*/ 5 w 90"/>
                  <a:gd name="T23" fmla="*/ 2 h 76"/>
                  <a:gd name="T24" fmla="*/ 5 w 90"/>
                  <a:gd name="T25" fmla="*/ 1 h 76"/>
                  <a:gd name="T26" fmla="*/ 5 w 90"/>
                  <a:gd name="T27" fmla="*/ 1 h 76"/>
                  <a:gd name="T28" fmla="*/ 4 w 90"/>
                  <a:gd name="T29" fmla="*/ 2 h 76"/>
                  <a:gd name="T30" fmla="*/ 4 w 90"/>
                  <a:gd name="T31" fmla="*/ 2 h 76"/>
                  <a:gd name="T32" fmla="*/ 4 w 90"/>
                  <a:gd name="T33" fmla="*/ 2 h 76"/>
                  <a:gd name="T34" fmla="*/ 4 w 90"/>
                  <a:gd name="T35" fmla="*/ 0 h 76"/>
                  <a:gd name="T36" fmla="*/ 4 w 90"/>
                  <a:gd name="T37" fmla="*/ 1 h 76"/>
                  <a:gd name="T38" fmla="*/ 4 w 90"/>
                  <a:gd name="T39" fmla="*/ 1 h 76"/>
                  <a:gd name="T40" fmla="*/ 3 w 90"/>
                  <a:gd name="T41" fmla="*/ 0 h 76"/>
                  <a:gd name="T42" fmla="*/ 3 w 90"/>
                  <a:gd name="T43" fmla="*/ 1 h 76"/>
                  <a:gd name="T44" fmla="*/ 3 w 90"/>
                  <a:gd name="T45" fmla="*/ 2 h 76"/>
                  <a:gd name="T46" fmla="*/ 3 w 90"/>
                  <a:gd name="T47" fmla="*/ 0 h 76"/>
                  <a:gd name="T48" fmla="*/ 2 w 90"/>
                  <a:gd name="T49" fmla="*/ 0 h 76"/>
                  <a:gd name="T50" fmla="*/ 2 w 90"/>
                  <a:gd name="T51" fmla="*/ 1 h 76"/>
                  <a:gd name="T52" fmla="*/ 2 w 90"/>
                  <a:gd name="T53" fmla="*/ 2 h 76"/>
                  <a:gd name="T54" fmla="*/ 2 w 90"/>
                  <a:gd name="T55" fmla="*/ 2 h 76"/>
                  <a:gd name="T56" fmla="*/ 2 w 90"/>
                  <a:gd name="T57" fmla="*/ 1 h 76"/>
                  <a:gd name="T58" fmla="*/ 1 w 90"/>
                  <a:gd name="T59" fmla="*/ 1 h 76"/>
                  <a:gd name="T60" fmla="*/ 2 w 90"/>
                  <a:gd name="T61" fmla="*/ 2 h 76"/>
                  <a:gd name="T62" fmla="*/ 2 w 90"/>
                  <a:gd name="T63" fmla="*/ 3 h 76"/>
                  <a:gd name="T64" fmla="*/ 1 w 90"/>
                  <a:gd name="T65" fmla="*/ 2 h 76"/>
                  <a:gd name="T66" fmla="*/ 1 w 90"/>
                  <a:gd name="T67" fmla="*/ 2 h 76"/>
                  <a:gd name="T68" fmla="*/ 2 w 90"/>
                  <a:gd name="T69" fmla="*/ 2 h 76"/>
                  <a:gd name="T70" fmla="*/ 0 w 90"/>
                  <a:gd name="T71" fmla="*/ 3 h 76"/>
                  <a:gd name="T72" fmla="*/ 2 w 90"/>
                  <a:gd name="T73" fmla="*/ 3 h 76"/>
                  <a:gd name="T74" fmla="*/ 0 w 90"/>
                  <a:gd name="T75" fmla="*/ 3 h 76"/>
                  <a:gd name="T76" fmla="*/ 0 w 90"/>
                  <a:gd name="T77" fmla="*/ 3 h 76"/>
                  <a:gd name="T78" fmla="*/ 1 w 90"/>
                  <a:gd name="T79" fmla="*/ 4 h 76"/>
                  <a:gd name="T80" fmla="*/ 1 w 90"/>
                  <a:gd name="T81" fmla="*/ 4 h 76"/>
                  <a:gd name="T82" fmla="*/ 2 w 90"/>
                  <a:gd name="T83" fmla="*/ 4 h 76"/>
                  <a:gd name="T84" fmla="*/ 2 w 90"/>
                  <a:gd name="T85" fmla="*/ 4 h 76"/>
                  <a:gd name="T86" fmla="*/ 1 w 90"/>
                  <a:gd name="T87" fmla="*/ 4 h 76"/>
                  <a:gd name="T88" fmla="*/ 1 w 90"/>
                  <a:gd name="T89" fmla="*/ 5 h 76"/>
                  <a:gd name="T90" fmla="*/ 2 w 90"/>
                  <a:gd name="T91" fmla="*/ 5 h 76"/>
                  <a:gd name="T92" fmla="*/ 2 w 90"/>
                  <a:gd name="T93" fmla="*/ 4 h 76"/>
                  <a:gd name="T94" fmla="*/ 2 w 90"/>
                  <a:gd name="T95" fmla="*/ 5 h 76"/>
                  <a:gd name="T96" fmla="*/ 2 w 90"/>
                  <a:gd name="T97" fmla="*/ 5 h 76"/>
                  <a:gd name="T98" fmla="*/ 3 w 90"/>
                  <a:gd name="T99" fmla="*/ 4 h 76"/>
                  <a:gd name="T100" fmla="*/ 4 w 90"/>
                  <a:gd name="T101" fmla="*/ 5 h 76"/>
                  <a:gd name="T102" fmla="*/ 3 w 90"/>
                  <a:gd name="T103" fmla="*/ 4 h 76"/>
                  <a:gd name="T104" fmla="*/ 4 w 90"/>
                  <a:gd name="T105" fmla="*/ 4 h 76"/>
                  <a:gd name="T106" fmla="*/ 4 w 90"/>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0"/>
                  <a:gd name="T163" fmla="*/ 0 h 76"/>
                  <a:gd name="T164" fmla="*/ 90 w 90"/>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0" h="76">
                    <a:moveTo>
                      <a:pt x="54" y="58"/>
                    </a:moveTo>
                    <a:lnTo>
                      <a:pt x="58" y="54"/>
                    </a:lnTo>
                    <a:lnTo>
                      <a:pt x="71" y="68"/>
                    </a:lnTo>
                    <a:lnTo>
                      <a:pt x="68" y="71"/>
                    </a:lnTo>
                    <a:lnTo>
                      <a:pt x="54" y="58"/>
                    </a:lnTo>
                    <a:close/>
                    <a:moveTo>
                      <a:pt x="73" y="65"/>
                    </a:moveTo>
                    <a:lnTo>
                      <a:pt x="72" y="66"/>
                    </a:lnTo>
                    <a:lnTo>
                      <a:pt x="71" y="68"/>
                    </a:lnTo>
                    <a:lnTo>
                      <a:pt x="64" y="61"/>
                    </a:lnTo>
                    <a:lnTo>
                      <a:pt x="73" y="65"/>
                    </a:lnTo>
                    <a:close/>
                    <a:moveTo>
                      <a:pt x="55" y="57"/>
                    </a:moveTo>
                    <a:lnTo>
                      <a:pt x="59" y="50"/>
                    </a:lnTo>
                    <a:lnTo>
                      <a:pt x="76" y="59"/>
                    </a:lnTo>
                    <a:lnTo>
                      <a:pt x="73" y="65"/>
                    </a:lnTo>
                    <a:lnTo>
                      <a:pt x="55" y="57"/>
                    </a:lnTo>
                    <a:close/>
                    <a:moveTo>
                      <a:pt x="59" y="50"/>
                    </a:moveTo>
                    <a:lnTo>
                      <a:pt x="60" y="49"/>
                    </a:lnTo>
                    <a:lnTo>
                      <a:pt x="61" y="48"/>
                    </a:lnTo>
                    <a:lnTo>
                      <a:pt x="68" y="54"/>
                    </a:lnTo>
                    <a:lnTo>
                      <a:pt x="59" y="50"/>
                    </a:lnTo>
                    <a:close/>
                    <a:moveTo>
                      <a:pt x="61" y="48"/>
                    </a:moveTo>
                    <a:lnTo>
                      <a:pt x="64" y="44"/>
                    </a:lnTo>
                    <a:lnTo>
                      <a:pt x="77" y="58"/>
                    </a:lnTo>
                    <a:lnTo>
                      <a:pt x="74" y="61"/>
                    </a:lnTo>
                    <a:lnTo>
                      <a:pt x="61" y="48"/>
                    </a:lnTo>
                    <a:close/>
                    <a:moveTo>
                      <a:pt x="64" y="44"/>
                    </a:moveTo>
                    <a:lnTo>
                      <a:pt x="68" y="41"/>
                    </a:lnTo>
                    <a:lnTo>
                      <a:pt x="81" y="55"/>
                    </a:lnTo>
                    <a:lnTo>
                      <a:pt x="77" y="58"/>
                    </a:lnTo>
                    <a:lnTo>
                      <a:pt x="64" y="44"/>
                    </a:lnTo>
                    <a:close/>
                    <a:moveTo>
                      <a:pt x="68" y="41"/>
                    </a:moveTo>
                    <a:lnTo>
                      <a:pt x="71" y="38"/>
                    </a:lnTo>
                    <a:lnTo>
                      <a:pt x="84" y="52"/>
                    </a:lnTo>
                    <a:lnTo>
                      <a:pt x="81" y="55"/>
                    </a:lnTo>
                    <a:lnTo>
                      <a:pt x="68" y="41"/>
                    </a:lnTo>
                    <a:close/>
                    <a:moveTo>
                      <a:pt x="85" y="49"/>
                    </a:moveTo>
                    <a:lnTo>
                      <a:pt x="85" y="51"/>
                    </a:lnTo>
                    <a:lnTo>
                      <a:pt x="84" y="52"/>
                    </a:lnTo>
                    <a:lnTo>
                      <a:pt x="77" y="46"/>
                    </a:lnTo>
                    <a:lnTo>
                      <a:pt x="85" y="49"/>
                    </a:lnTo>
                    <a:close/>
                    <a:moveTo>
                      <a:pt x="69" y="41"/>
                    </a:moveTo>
                    <a:lnTo>
                      <a:pt x="72" y="35"/>
                    </a:lnTo>
                    <a:lnTo>
                      <a:pt x="89" y="43"/>
                    </a:lnTo>
                    <a:lnTo>
                      <a:pt x="85" y="49"/>
                    </a:lnTo>
                    <a:lnTo>
                      <a:pt x="69" y="41"/>
                    </a:lnTo>
                    <a:close/>
                    <a:moveTo>
                      <a:pt x="90" y="39"/>
                    </a:moveTo>
                    <a:lnTo>
                      <a:pt x="90" y="41"/>
                    </a:lnTo>
                    <a:lnTo>
                      <a:pt x="89" y="43"/>
                    </a:lnTo>
                    <a:lnTo>
                      <a:pt x="81" y="39"/>
                    </a:lnTo>
                    <a:lnTo>
                      <a:pt x="90" y="39"/>
                    </a:lnTo>
                    <a:close/>
                    <a:moveTo>
                      <a:pt x="71" y="39"/>
                    </a:moveTo>
                    <a:lnTo>
                      <a:pt x="71" y="36"/>
                    </a:lnTo>
                    <a:lnTo>
                      <a:pt x="90" y="36"/>
                    </a:lnTo>
                    <a:lnTo>
                      <a:pt x="90" y="39"/>
                    </a:lnTo>
                    <a:lnTo>
                      <a:pt x="71" y="39"/>
                    </a:lnTo>
                    <a:close/>
                    <a:moveTo>
                      <a:pt x="71" y="36"/>
                    </a:moveTo>
                    <a:lnTo>
                      <a:pt x="71" y="29"/>
                    </a:lnTo>
                    <a:lnTo>
                      <a:pt x="90" y="29"/>
                    </a:lnTo>
                    <a:lnTo>
                      <a:pt x="90" y="36"/>
                    </a:lnTo>
                    <a:lnTo>
                      <a:pt x="71" y="36"/>
                    </a:lnTo>
                    <a:close/>
                    <a:moveTo>
                      <a:pt x="71" y="29"/>
                    </a:moveTo>
                    <a:lnTo>
                      <a:pt x="71" y="26"/>
                    </a:lnTo>
                    <a:lnTo>
                      <a:pt x="90" y="26"/>
                    </a:lnTo>
                    <a:lnTo>
                      <a:pt x="90" y="29"/>
                    </a:lnTo>
                    <a:lnTo>
                      <a:pt x="71" y="29"/>
                    </a:lnTo>
                    <a:close/>
                    <a:moveTo>
                      <a:pt x="87" y="19"/>
                    </a:moveTo>
                    <a:lnTo>
                      <a:pt x="90" y="22"/>
                    </a:lnTo>
                    <a:lnTo>
                      <a:pt x="90" y="26"/>
                    </a:lnTo>
                    <a:lnTo>
                      <a:pt x="81" y="26"/>
                    </a:lnTo>
                    <a:lnTo>
                      <a:pt x="87" y="19"/>
                    </a:lnTo>
                    <a:close/>
                    <a:moveTo>
                      <a:pt x="73" y="32"/>
                    </a:moveTo>
                    <a:lnTo>
                      <a:pt x="71" y="29"/>
                    </a:lnTo>
                    <a:lnTo>
                      <a:pt x="84" y="16"/>
                    </a:lnTo>
                    <a:lnTo>
                      <a:pt x="87" y="19"/>
                    </a:lnTo>
                    <a:lnTo>
                      <a:pt x="73" y="32"/>
                    </a:lnTo>
                    <a:close/>
                    <a:moveTo>
                      <a:pt x="71" y="29"/>
                    </a:moveTo>
                    <a:lnTo>
                      <a:pt x="68" y="27"/>
                    </a:lnTo>
                    <a:lnTo>
                      <a:pt x="81" y="12"/>
                    </a:lnTo>
                    <a:lnTo>
                      <a:pt x="84" y="16"/>
                    </a:lnTo>
                    <a:lnTo>
                      <a:pt x="71" y="29"/>
                    </a:lnTo>
                    <a:close/>
                    <a:moveTo>
                      <a:pt x="68" y="27"/>
                    </a:moveTo>
                    <a:lnTo>
                      <a:pt x="64" y="23"/>
                    </a:lnTo>
                    <a:lnTo>
                      <a:pt x="77" y="9"/>
                    </a:lnTo>
                    <a:lnTo>
                      <a:pt x="81" y="12"/>
                    </a:lnTo>
                    <a:lnTo>
                      <a:pt x="68" y="27"/>
                    </a:lnTo>
                    <a:close/>
                    <a:moveTo>
                      <a:pt x="64" y="23"/>
                    </a:moveTo>
                    <a:lnTo>
                      <a:pt x="61" y="20"/>
                    </a:lnTo>
                    <a:lnTo>
                      <a:pt x="74" y="7"/>
                    </a:lnTo>
                    <a:lnTo>
                      <a:pt x="77" y="9"/>
                    </a:lnTo>
                    <a:lnTo>
                      <a:pt x="64" y="23"/>
                    </a:lnTo>
                    <a:close/>
                    <a:moveTo>
                      <a:pt x="68" y="4"/>
                    </a:moveTo>
                    <a:lnTo>
                      <a:pt x="72" y="4"/>
                    </a:lnTo>
                    <a:lnTo>
                      <a:pt x="74" y="7"/>
                    </a:lnTo>
                    <a:lnTo>
                      <a:pt x="68" y="14"/>
                    </a:lnTo>
                    <a:lnTo>
                      <a:pt x="68" y="4"/>
                    </a:lnTo>
                    <a:close/>
                    <a:moveTo>
                      <a:pt x="68" y="22"/>
                    </a:moveTo>
                    <a:lnTo>
                      <a:pt x="64" y="22"/>
                    </a:lnTo>
                    <a:lnTo>
                      <a:pt x="64" y="4"/>
                    </a:lnTo>
                    <a:lnTo>
                      <a:pt x="68" y="4"/>
                    </a:lnTo>
                    <a:lnTo>
                      <a:pt x="68" y="22"/>
                    </a:lnTo>
                    <a:close/>
                    <a:moveTo>
                      <a:pt x="64" y="22"/>
                    </a:moveTo>
                    <a:lnTo>
                      <a:pt x="62" y="22"/>
                    </a:lnTo>
                    <a:lnTo>
                      <a:pt x="60" y="21"/>
                    </a:lnTo>
                    <a:lnTo>
                      <a:pt x="64" y="14"/>
                    </a:lnTo>
                    <a:lnTo>
                      <a:pt x="64" y="22"/>
                    </a:lnTo>
                    <a:close/>
                    <a:moveTo>
                      <a:pt x="60" y="21"/>
                    </a:moveTo>
                    <a:lnTo>
                      <a:pt x="54" y="19"/>
                    </a:lnTo>
                    <a:lnTo>
                      <a:pt x="62" y="1"/>
                    </a:lnTo>
                    <a:lnTo>
                      <a:pt x="69" y="5"/>
                    </a:lnTo>
                    <a:lnTo>
                      <a:pt x="60" y="21"/>
                    </a:lnTo>
                    <a:close/>
                    <a:moveTo>
                      <a:pt x="58" y="0"/>
                    </a:moveTo>
                    <a:lnTo>
                      <a:pt x="60" y="0"/>
                    </a:lnTo>
                    <a:lnTo>
                      <a:pt x="62" y="1"/>
                    </a:lnTo>
                    <a:lnTo>
                      <a:pt x="58" y="10"/>
                    </a:lnTo>
                    <a:lnTo>
                      <a:pt x="58" y="0"/>
                    </a:lnTo>
                    <a:close/>
                    <a:moveTo>
                      <a:pt x="58" y="19"/>
                    </a:moveTo>
                    <a:lnTo>
                      <a:pt x="55" y="19"/>
                    </a:lnTo>
                    <a:lnTo>
                      <a:pt x="55" y="0"/>
                    </a:lnTo>
                    <a:lnTo>
                      <a:pt x="58" y="0"/>
                    </a:lnTo>
                    <a:lnTo>
                      <a:pt x="58" y="19"/>
                    </a:lnTo>
                    <a:close/>
                    <a:moveTo>
                      <a:pt x="55" y="19"/>
                    </a:moveTo>
                    <a:lnTo>
                      <a:pt x="49" y="19"/>
                    </a:lnTo>
                    <a:lnTo>
                      <a:pt x="49" y="0"/>
                    </a:lnTo>
                    <a:lnTo>
                      <a:pt x="55" y="0"/>
                    </a:lnTo>
                    <a:lnTo>
                      <a:pt x="55" y="19"/>
                    </a:lnTo>
                    <a:close/>
                    <a:moveTo>
                      <a:pt x="44" y="1"/>
                    </a:moveTo>
                    <a:lnTo>
                      <a:pt x="47" y="0"/>
                    </a:lnTo>
                    <a:lnTo>
                      <a:pt x="49" y="0"/>
                    </a:lnTo>
                    <a:lnTo>
                      <a:pt x="49" y="10"/>
                    </a:lnTo>
                    <a:lnTo>
                      <a:pt x="44" y="1"/>
                    </a:lnTo>
                    <a:close/>
                    <a:moveTo>
                      <a:pt x="53" y="19"/>
                    </a:moveTo>
                    <a:lnTo>
                      <a:pt x="47" y="21"/>
                    </a:lnTo>
                    <a:lnTo>
                      <a:pt x="38" y="5"/>
                    </a:lnTo>
                    <a:lnTo>
                      <a:pt x="44" y="1"/>
                    </a:lnTo>
                    <a:lnTo>
                      <a:pt x="53" y="19"/>
                    </a:lnTo>
                    <a:close/>
                    <a:moveTo>
                      <a:pt x="47" y="21"/>
                    </a:moveTo>
                    <a:lnTo>
                      <a:pt x="44" y="22"/>
                    </a:lnTo>
                    <a:lnTo>
                      <a:pt x="42" y="22"/>
                    </a:lnTo>
                    <a:lnTo>
                      <a:pt x="42" y="14"/>
                    </a:lnTo>
                    <a:lnTo>
                      <a:pt x="47" y="21"/>
                    </a:lnTo>
                    <a:close/>
                    <a:moveTo>
                      <a:pt x="42" y="22"/>
                    </a:moveTo>
                    <a:lnTo>
                      <a:pt x="39" y="22"/>
                    </a:lnTo>
                    <a:lnTo>
                      <a:pt x="39" y="4"/>
                    </a:lnTo>
                    <a:lnTo>
                      <a:pt x="42" y="4"/>
                    </a:lnTo>
                    <a:lnTo>
                      <a:pt x="42" y="22"/>
                    </a:lnTo>
                    <a:close/>
                    <a:moveTo>
                      <a:pt x="34" y="5"/>
                    </a:moveTo>
                    <a:lnTo>
                      <a:pt x="37" y="4"/>
                    </a:lnTo>
                    <a:lnTo>
                      <a:pt x="39" y="4"/>
                    </a:lnTo>
                    <a:lnTo>
                      <a:pt x="39" y="14"/>
                    </a:lnTo>
                    <a:lnTo>
                      <a:pt x="34" y="5"/>
                    </a:lnTo>
                    <a:close/>
                    <a:moveTo>
                      <a:pt x="43" y="21"/>
                    </a:moveTo>
                    <a:lnTo>
                      <a:pt x="37" y="25"/>
                    </a:lnTo>
                    <a:lnTo>
                      <a:pt x="29" y="8"/>
                    </a:lnTo>
                    <a:lnTo>
                      <a:pt x="34" y="5"/>
                    </a:lnTo>
                    <a:lnTo>
                      <a:pt x="43" y="21"/>
                    </a:lnTo>
                    <a:close/>
                    <a:moveTo>
                      <a:pt x="26" y="9"/>
                    </a:moveTo>
                    <a:lnTo>
                      <a:pt x="27" y="9"/>
                    </a:lnTo>
                    <a:lnTo>
                      <a:pt x="29" y="8"/>
                    </a:lnTo>
                    <a:lnTo>
                      <a:pt x="32" y="17"/>
                    </a:lnTo>
                    <a:lnTo>
                      <a:pt x="26" y="9"/>
                    </a:lnTo>
                    <a:close/>
                    <a:moveTo>
                      <a:pt x="39" y="23"/>
                    </a:moveTo>
                    <a:lnTo>
                      <a:pt x="37" y="27"/>
                    </a:lnTo>
                    <a:lnTo>
                      <a:pt x="22" y="12"/>
                    </a:lnTo>
                    <a:lnTo>
                      <a:pt x="26" y="9"/>
                    </a:lnTo>
                    <a:lnTo>
                      <a:pt x="39" y="23"/>
                    </a:lnTo>
                    <a:close/>
                    <a:moveTo>
                      <a:pt x="37" y="27"/>
                    </a:moveTo>
                    <a:lnTo>
                      <a:pt x="36" y="28"/>
                    </a:lnTo>
                    <a:lnTo>
                      <a:pt x="33" y="28"/>
                    </a:lnTo>
                    <a:lnTo>
                      <a:pt x="29" y="19"/>
                    </a:lnTo>
                    <a:lnTo>
                      <a:pt x="37" y="27"/>
                    </a:lnTo>
                    <a:close/>
                    <a:moveTo>
                      <a:pt x="33" y="28"/>
                    </a:moveTo>
                    <a:lnTo>
                      <a:pt x="28" y="31"/>
                    </a:lnTo>
                    <a:lnTo>
                      <a:pt x="19" y="15"/>
                    </a:lnTo>
                    <a:lnTo>
                      <a:pt x="26" y="11"/>
                    </a:lnTo>
                    <a:lnTo>
                      <a:pt x="33" y="28"/>
                    </a:lnTo>
                    <a:close/>
                    <a:moveTo>
                      <a:pt x="15" y="19"/>
                    </a:moveTo>
                    <a:lnTo>
                      <a:pt x="16" y="16"/>
                    </a:lnTo>
                    <a:lnTo>
                      <a:pt x="19" y="15"/>
                    </a:lnTo>
                    <a:lnTo>
                      <a:pt x="23" y="22"/>
                    </a:lnTo>
                    <a:lnTo>
                      <a:pt x="15" y="19"/>
                    </a:lnTo>
                    <a:close/>
                    <a:moveTo>
                      <a:pt x="31" y="27"/>
                    </a:moveTo>
                    <a:lnTo>
                      <a:pt x="29" y="33"/>
                    </a:lnTo>
                    <a:lnTo>
                      <a:pt x="11" y="25"/>
                    </a:lnTo>
                    <a:lnTo>
                      <a:pt x="15" y="19"/>
                    </a:lnTo>
                    <a:lnTo>
                      <a:pt x="31" y="27"/>
                    </a:lnTo>
                    <a:close/>
                    <a:moveTo>
                      <a:pt x="29" y="33"/>
                    </a:moveTo>
                    <a:lnTo>
                      <a:pt x="28" y="35"/>
                    </a:lnTo>
                    <a:lnTo>
                      <a:pt x="27" y="36"/>
                    </a:lnTo>
                    <a:lnTo>
                      <a:pt x="20" y="29"/>
                    </a:lnTo>
                    <a:lnTo>
                      <a:pt x="29" y="33"/>
                    </a:lnTo>
                    <a:close/>
                    <a:moveTo>
                      <a:pt x="27" y="36"/>
                    </a:moveTo>
                    <a:lnTo>
                      <a:pt x="23" y="39"/>
                    </a:lnTo>
                    <a:lnTo>
                      <a:pt x="10" y="26"/>
                    </a:lnTo>
                    <a:lnTo>
                      <a:pt x="14" y="22"/>
                    </a:lnTo>
                    <a:lnTo>
                      <a:pt x="27" y="36"/>
                    </a:lnTo>
                    <a:close/>
                    <a:moveTo>
                      <a:pt x="7" y="32"/>
                    </a:moveTo>
                    <a:lnTo>
                      <a:pt x="7" y="28"/>
                    </a:lnTo>
                    <a:lnTo>
                      <a:pt x="10" y="26"/>
                    </a:lnTo>
                    <a:lnTo>
                      <a:pt x="17" y="32"/>
                    </a:lnTo>
                    <a:lnTo>
                      <a:pt x="7" y="32"/>
                    </a:lnTo>
                    <a:close/>
                    <a:moveTo>
                      <a:pt x="27" y="32"/>
                    </a:moveTo>
                    <a:lnTo>
                      <a:pt x="27" y="36"/>
                    </a:lnTo>
                    <a:lnTo>
                      <a:pt x="7" y="36"/>
                    </a:lnTo>
                    <a:lnTo>
                      <a:pt x="7" y="32"/>
                    </a:lnTo>
                    <a:lnTo>
                      <a:pt x="27" y="32"/>
                    </a:lnTo>
                    <a:close/>
                    <a:moveTo>
                      <a:pt x="27" y="36"/>
                    </a:moveTo>
                    <a:lnTo>
                      <a:pt x="27" y="38"/>
                    </a:lnTo>
                    <a:lnTo>
                      <a:pt x="26" y="40"/>
                    </a:lnTo>
                    <a:lnTo>
                      <a:pt x="17" y="36"/>
                    </a:lnTo>
                    <a:lnTo>
                      <a:pt x="27" y="36"/>
                    </a:lnTo>
                    <a:close/>
                    <a:moveTo>
                      <a:pt x="26" y="40"/>
                    </a:moveTo>
                    <a:lnTo>
                      <a:pt x="22" y="47"/>
                    </a:lnTo>
                    <a:lnTo>
                      <a:pt x="5" y="38"/>
                    </a:lnTo>
                    <a:lnTo>
                      <a:pt x="8" y="31"/>
                    </a:lnTo>
                    <a:lnTo>
                      <a:pt x="26" y="40"/>
                    </a:lnTo>
                    <a:close/>
                    <a:moveTo>
                      <a:pt x="4" y="42"/>
                    </a:moveTo>
                    <a:lnTo>
                      <a:pt x="4" y="40"/>
                    </a:lnTo>
                    <a:lnTo>
                      <a:pt x="5" y="38"/>
                    </a:lnTo>
                    <a:lnTo>
                      <a:pt x="14" y="42"/>
                    </a:lnTo>
                    <a:lnTo>
                      <a:pt x="4" y="42"/>
                    </a:lnTo>
                    <a:close/>
                    <a:moveTo>
                      <a:pt x="23" y="42"/>
                    </a:moveTo>
                    <a:lnTo>
                      <a:pt x="23" y="46"/>
                    </a:lnTo>
                    <a:lnTo>
                      <a:pt x="4" y="46"/>
                    </a:lnTo>
                    <a:lnTo>
                      <a:pt x="4" y="42"/>
                    </a:lnTo>
                    <a:lnTo>
                      <a:pt x="23" y="42"/>
                    </a:lnTo>
                    <a:close/>
                    <a:moveTo>
                      <a:pt x="23" y="46"/>
                    </a:moveTo>
                    <a:lnTo>
                      <a:pt x="23" y="48"/>
                    </a:lnTo>
                    <a:lnTo>
                      <a:pt x="4" y="48"/>
                    </a:lnTo>
                    <a:lnTo>
                      <a:pt x="4" y="46"/>
                    </a:lnTo>
                    <a:lnTo>
                      <a:pt x="23" y="46"/>
                    </a:lnTo>
                    <a:close/>
                    <a:moveTo>
                      <a:pt x="23" y="48"/>
                    </a:moveTo>
                    <a:lnTo>
                      <a:pt x="23" y="54"/>
                    </a:lnTo>
                    <a:lnTo>
                      <a:pt x="4" y="54"/>
                    </a:lnTo>
                    <a:lnTo>
                      <a:pt x="4" y="48"/>
                    </a:lnTo>
                    <a:lnTo>
                      <a:pt x="23" y="48"/>
                    </a:lnTo>
                    <a:close/>
                    <a:moveTo>
                      <a:pt x="7" y="61"/>
                    </a:moveTo>
                    <a:lnTo>
                      <a:pt x="4" y="59"/>
                    </a:lnTo>
                    <a:lnTo>
                      <a:pt x="4" y="54"/>
                    </a:lnTo>
                    <a:lnTo>
                      <a:pt x="14" y="54"/>
                    </a:lnTo>
                    <a:lnTo>
                      <a:pt x="7" y="61"/>
                    </a:lnTo>
                    <a:close/>
                    <a:moveTo>
                      <a:pt x="20" y="48"/>
                    </a:moveTo>
                    <a:lnTo>
                      <a:pt x="23" y="51"/>
                    </a:lnTo>
                    <a:lnTo>
                      <a:pt x="10" y="64"/>
                    </a:lnTo>
                    <a:lnTo>
                      <a:pt x="7" y="61"/>
                    </a:lnTo>
                    <a:lnTo>
                      <a:pt x="20" y="48"/>
                    </a:lnTo>
                    <a:close/>
                    <a:moveTo>
                      <a:pt x="10" y="64"/>
                    </a:moveTo>
                    <a:lnTo>
                      <a:pt x="0" y="55"/>
                    </a:lnTo>
                    <a:lnTo>
                      <a:pt x="10" y="64"/>
                    </a:lnTo>
                    <a:lnTo>
                      <a:pt x="17" y="58"/>
                    </a:lnTo>
                    <a:lnTo>
                      <a:pt x="10" y="64"/>
                    </a:lnTo>
                    <a:close/>
                    <a:moveTo>
                      <a:pt x="23" y="51"/>
                    </a:moveTo>
                    <a:lnTo>
                      <a:pt x="27" y="54"/>
                    </a:lnTo>
                    <a:lnTo>
                      <a:pt x="14" y="68"/>
                    </a:lnTo>
                    <a:lnTo>
                      <a:pt x="10" y="64"/>
                    </a:lnTo>
                    <a:lnTo>
                      <a:pt x="23" y="51"/>
                    </a:lnTo>
                    <a:close/>
                    <a:moveTo>
                      <a:pt x="27" y="54"/>
                    </a:moveTo>
                    <a:lnTo>
                      <a:pt x="27" y="54"/>
                    </a:lnTo>
                    <a:lnTo>
                      <a:pt x="20" y="61"/>
                    </a:lnTo>
                    <a:lnTo>
                      <a:pt x="27" y="54"/>
                    </a:lnTo>
                    <a:close/>
                    <a:moveTo>
                      <a:pt x="27" y="54"/>
                    </a:moveTo>
                    <a:lnTo>
                      <a:pt x="30" y="58"/>
                    </a:lnTo>
                    <a:lnTo>
                      <a:pt x="17" y="71"/>
                    </a:lnTo>
                    <a:lnTo>
                      <a:pt x="14" y="68"/>
                    </a:lnTo>
                    <a:lnTo>
                      <a:pt x="27" y="54"/>
                    </a:lnTo>
                    <a:close/>
                    <a:moveTo>
                      <a:pt x="17" y="71"/>
                    </a:moveTo>
                    <a:lnTo>
                      <a:pt x="17" y="71"/>
                    </a:lnTo>
                    <a:lnTo>
                      <a:pt x="23" y="64"/>
                    </a:lnTo>
                    <a:lnTo>
                      <a:pt x="17" y="71"/>
                    </a:lnTo>
                    <a:close/>
                    <a:moveTo>
                      <a:pt x="30" y="58"/>
                    </a:moveTo>
                    <a:lnTo>
                      <a:pt x="33" y="61"/>
                    </a:lnTo>
                    <a:lnTo>
                      <a:pt x="20" y="74"/>
                    </a:lnTo>
                    <a:lnTo>
                      <a:pt x="17" y="71"/>
                    </a:lnTo>
                    <a:lnTo>
                      <a:pt x="30" y="58"/>
                    </a:lnTo>
                    <a:close/>
                    <a:moveTo>
                      <a:pt x="27" y="76"/>
                    </a:moveTo>
                    <a:lnTo>
                      <a:pt x="22" y="76"/>
                    </a:lnTo>
                    <a:lnTo>
                      <a:pt x="20" y="74"/>
                    </a:lnTo>
                    <a:lnTo>
                      <a:pt x="27" y="68"/>
                    </a:lnTo>
                    <a:lnTo>
                      <a:pt x="27" y="76"/>
                    </a:lnTo>
                    <a:close/>
                    <a:moveTo>
                      <a:pt x="27" y="58"/>
                    </a:moveTo>
                    <a:lnTo>
                      <a:pt x="29" y="58"/>
                    </a:lnTo>
                    <a:lnTo>
                      <a:pt x="29" y="76"/>
                    </a:lnTo>
                    <a:lnTo>
                      <a:pt x="27" y="76"/>
                    </a:lnTo>
                    <a:lnTo>
                      <a:pt x="27" y="58"/>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39" y="58"/>
                    </a:moveTo>
                    <a:lnTo>
                      <a:pt x="46" y="58"/>
                    </a:lnTo>
                    <a:lnTo>
                      <a:pt x="46" y="76"/>
                    </a:lnTo>
                    <a:lnTo>
                      <a:pt x="39" y="76"/>
                    </a:lnTo>
                    <a:lnTo>
                      <a:pt x="39" y="58"/>
                    </a:lnTo>
                    <a:close/>
                    <a:moveTo>
                      <a:pt x="46" y="58"/>
                    </a:moveTo>
                    <a:lnTo>
                      <a:pt x="49" y="58"/>
                    </a:lnTo>
                    <a:lnTo>
                      <a:pt x="49" y="76"/>
                    </a:lnTo>
                    <a:lnTo>
                      <a:pt x="46" y="76"/>
                    </a:lnTo>
                    <a:lnTo>
                      <a:pt x="46" y="58"/>
                    </a:lnTo>
                    <a:close/>
                    <a:moveTo>
                      <a:pt x="53" y="75"/>
                    </a:moveTo>
                    <a:lnTo>
                      <a:pt x="51" y="76"/>
                    </a:lnTo>
                    <a:lnTo>
                      <a:pt x="49" y="76"/>
                    </a:lnTo>
                    <a:lnTo>
                      <a:pt x="49" y="68"/>
                    </a:lnTo>
                    <a:lnTo>
                      <a:pt x="53" y="75"/>
                    </a:lnTo>
                    <a:close/>
                    <a:moveTo>
                      <a:pt x="44" y="59"/>
                    </a:moveTo>
                    <a:lnTo>
                      <a:pt x="51" y="55"/>
                    </a:lnTo>
                    <a:lnTo>
                      <a:pt x="59" y="73"/>
                    </a:lnTo>
                    <a:lnTo>
                      <a:pt x="53" y="75"/>
                    </a:lnTo>
                    <a:lnTo>
                      <a:pt x="44" y="59"/>
                    </a:lnTo>
                    <a:close/>
                    <a:moveTo>
                      <a:pt x="51" y="55"/>
                    </a:moveTo>
                    <a:lnTo>
                      <a:pt x="53" y="54"/>
                    </a:lnTo>
                    <a:lnTo>
                      <a:pt x="55" y="54"/>
                    </a:lnTo>
                    <a:lnTo>
                      <a:pt x="55" y="64"/>
                    </a:lnTo>
                    <a:lnTo>
                      <a:pt x="51" y="55"/>
                    </a:lnTo>
                    <a:close/>
                    <a:moveTo>
                      <a:pt x="55" y="54"/>
                    </a:moveTo>
                    <a:lnTo>
                      <a:pt x="61" y="54"/>
                    </a:lnTo>
                    <a:lnTo>
                      <a:pt x="61" y="73"/>
                    </a:lnTo>
                    <a:lnTo>
                      <a:pt x="55" y="73"/>
                    </a:lnTo>
                    <a:lnTo>
                      <a:pt x="5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7" name="Freeform 51">
                <a:extLst>
                  <a:ext uri="{FF2B5EF4-FFF2-40B4-BE49-F238E27FC236}">
                    <a16:creationId xmlns:a16="http://schemas.microsoft.com/office/drawing/2014/main" id="{756B5287-150F-4C79-888A-1DC08E807DAC}"/>
                  </a:ext>
                </a:extLst>
              </p:cNvPr>
              <p:cNvSpPr>
                <a:spLocks/>
              </p:cNvSpPr>
              <p:nvPr/>
            </p:nvSpPr>
            <p:spPr bwMode="auto">
              <a:xfrm>
                <a:off x="2405" y="2702"/>
                <a:ext cx="17" cy="14"/>
              </a:xfrm>
              <a:custGeom>
                <a:avLst/>
                <a:gdLst>
                  <a:gd name="T0" fmla="*/ 3 w 68"/>
                  <a:gd name="T1" fmla="*/ 3 h 56"/>
                  <a:gd name="T2" fmla="*/ 3 w 68"/>
                  <a:gd name="T3" fmla="*/ 3 h 56"/>
                  <a:gd name="T4" fmla="*/ 4 w 68"/>
                  <a:gd name="T5" fmla="*/ 3 h 56"/>
                  <a:gd name="T6" fmla="*/ 4 w 68"/>
                  <a:gd name="T7" fmla="*/ 3 h 56"/>
                  <a:gd name="T8" fmla="*/ 4 w 68"/>
                  <a:gd name="T9" fmla="*/ 2 h 56"/>
                  <a:gd name="T10" fmla="*/ 4 w 68"/>
                  <a:gd name="T11" fmla="*/ 2 h 56"/>
                  <a:gd name="T12" fmla="*/ 4 w 68"/>
                  <a:gd name="T13" fmla="*/ 2 h 56"/>
                  <a:gd name="T14" fmla="*/ 4 w 68"/>
                  <a:gd name="T15" fmla="*/ 2 h 56"/>
                  <a:gd name="T16" fmla="*/ 4 w 68"/>
                  <a:gd name="T17" fmla="*/ 1 h 56"/>
                  <a:gd name="T18" fmla="*/ 4 w 68"/>
                  <a:gd name="T19" fmla="*/ 1 h 56"/>
                  <a:gd name="T20" fmla="*/ 4 w 68"/>
                  <a:gd name="T21" fmla="*/ 1 h 56"/>
                  <a:gd name="T22" fmla="*/ 4 w 68"/>
                  <a:gd name="T23" fmla="*/ 1 h 56"/>
                  <a:gd name="T24" fmla="*/ 4 w 68"/>
                  <a:gd name="T25" fmla="*/ 0 h 56"/>
                  <a:gd name="T26" fmla="*/ 4 w 68"/>
                  <a:gd name="T27" fmla="*/ 0 h 56"/>
                  <a:gd name="T28" fmla="*/ 3 w 68"/>
                  <a:gd name="T29" fmla="*/ 0 h 56"/>
                  <a:gd name="T30" fmla="*/ 3 w 68"/>
                  <a:gd name="T31" fmla="*/ 0 h 56"/>
                  <a:gd name="T32" fmla="*/ 3 w 68"/>
                  <a:gd name="T33" fmla="*/ 0 h 56"/>
                  <a:gd name="T34" fmla="*/ 2 w 68"/>
                  <a:gd name="T35" fmla="*/ 0 h 56"/>
                  <a:gd name="T36" fmla="*/ 2 w 68"/>
                  <a:gd name="T37" fmla="*/ 0 h 56"/>
                  <a:gd name="T38" fmla="*/ 2 w 68"/>
                  <a:gd name="T39" fmla="*/ 0 h 56"/>
                  <a:gd name="T40" fmla="*/ 1 w 68"/>
                  <a:gd name="T41" fmla="*/ 0 h 56"/>
                  <a:gd name="T42" fmla="*/ 1 w 68"/>
                  <a:gd name="T43" fmla="*/ 1 h 56"/>
                  <a:gd name="T44" fmla="*/ 1 w 68"/>
                  <a:gd name="T45" fmla="*/ 1 h 56"/>
                  <a:gd name="T46" fmla="*/ 1 w 68"/>
                  <a:gd name="T47" fmla="*/ 1 h 56"/>
                  <a:gd name="T48" fmla="*/ 0 w 68"/>
                  <a:gd name="T49" fmla="*/ 2 h 56"/>
                  <a:gd name="T50" fmla="*/ 0 w 68"/>
                  <a:gd name="T51" fmla="*/ 2 h 56"/>
                  <a:gd name="T52" fmla="*/ 0 w 68"/>
                  <a:gd name="T53" fmla="*/ 2 h 56"/>
                  <a:gd name="T54" fmla="*/ 0 w 68"/>
                  <a:gd name="T55" fmla="*/ 2 h 56"/>
                  <a:gd name="T56" fmla="*/ 0 w 68"/>
                  <a:gd name="T57" fmla="*/ 2 h 56"/>
                  <a:gd name="T58" fmla="*/ 0 w 68"/>
                  <a:gd name="T59" fmla="*/ 3 h 56"/>
                  <a:gd name="T60" fmla="*/ 0 w 68"/>
                  <a:gd name="T61" fmla="*/ 3 h 56"/>
                  <a:gd name="T62" fmla="*/ 0 w 68"/>
                  <a:gd name="T63" fmla="*/ 3 h 56"/>
                  <a:gd name="T64" fmla="*/ 1 w 68"/>
                  <a:gd name="T65" fmla="*/ 4 h 56"/>
                  <a:gd name="T66" fmla="*/ 1 w 68"/>
                  <a:gd name="T67" fmla="*/ 4 h 56"/>
                  <a:gd name="T68" fmla="*/ 1 w 68"/>
                  <a:gd name="T69" fmla="*/ 4 h 56"/>
                  <a:gd name="T70" fmla="*/ 1 w 68"/>
                  <a:gd name="T71" fmla="*/ 4 h 56"/>
                  <a:gd name="T72" fmla="*/ 2 w 68"/>
                  <a:gd name="T73" fmla="*/ 4 h 56"/>
                  <a:gd name="T74" fmla="*/ 2 w 68"/>
                  <a:gd name="T75" fmla="*/ 4 h 56"/>
                  <a:gd name="T76" fmla="*/ 2 w 68"/>
                  <a:gd name="T77" fmla="*/ 4 h 56"/>
                  <a:gd name="T78" fmla="*/ 3 w 68"/>
                  <a:gd name="T79" fmla="*/ 4 h 56"/>
                  <a:gd name="T80" fmla="*/ 3 w 68"/>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4" y="51"/>
                    </a:moveTo>
                    <a:lnTo>
                      <a:pt x="51" y="47"/>
                    </a:lnTo>
                    <a:lnTo>
                      <a:pt x="54" y="44"/>
                    </a:lnTo>
                    <a:lnTo>
                      <a:pt x="58" y="41"/>
                    </a:lnTo>
                    <a:lnTo>
                      <a:pt x="61" y="37"/>
                    </a:lnTo>
                    <a:lnTo>
                      <a:pt x="64" y="31"/>
                    </a:lnTo>
                    <a:lnTo>
                      <a:pt x="64" y="28"/>
                    </a:lnTo>
                    <a:lnTo>
                      <a:pt x="68" y="25"/>
                    </a:lnTo>
                    <a:lnTo>
                      <a:pt x="68" y="19"/>
                    </a:lnTo>
                    <a:lnTo>
                      <a:pt x="64" y="15"/>
                    </a:lnTo>
                    <a:lnTo>
                      <a:pt x="64" y="12"/>
                    </a:lnTo>
                    <a:lnTo>
                      <a:pt x="61" y="9"/>
                    </a:lnTo>
                    <a:lnTo>
                      <a:pt x="58" y="5"/>
                    </a:lnTo>
                    <a:lnTo>
                      <a:pt x="54" y="2"/>
                    </a:lnTo>
                    <a:lnTo>
                      <a:pt x="48" y="0"/>
                    </a:lnTo>
                    <a:lnTo>
                      <a:pt x="44" y="0"/>
                    </a:lnTo>
                    <a:lnTo>
                      <a:pt x="41" y="0"/>
                    </a:lnTo>
                    <a:lnTo>
                      <a:pt x="36" y="0"/>
                    </a:lnTo>
                    <a:lnTo>
                      <a:pt x="29" y="2"/>
                    </a:lnTo>
                    <a:lnTo>
                      <a:pt x="26" y="2"/>
                    </a:lnTo>
                    <a:lnTo>
                      <a:pt x="19" y="5"/>
                    </a:lnTo>
                    <a:lnTo>
                      <a:pt x="16" y="9"/>
                    </a:lnTo>
                    <a:lnTo>
                      <a:pt x="10" y="12"/>
                    </a:lnTo>
                    <a:lnTo>
                      <a:pt x="7" y="15"/>
                    </a:lnTo>
                    <a:lnTo>
                      <a:pt x="4" y="22"/>
                    </a:lnTo>
                    <a:lnTo>
                      <a:pt x="0" y="25"/>
                    </a:lnTo>
                    <a:lnTo>
                      <a:pt x="0" y="28"/>
                    </a:lnTo>
                    <a:lnTo>
                      <a:pt x="0" y="34"/>
                    </a:lnTo>
                    <a:lnTo>
                      <a:pt x="0" y="37"/>
                    </a:lnTo>
                    <a:lnTo>
                      <a:pt x="0" y="41"/>
                    </a:lnTo>
                    <a:lnTo>
                      <a:pt x="4" y="47"/>
                    </a:lnTo>
                    <a:lnTo>
                      <a:pt x="4" y="51"/>
                    </a:lnTo>
                    <a:lnTo>
                      <a:pt x="7" y="54"/>
                    </a:lnTo>
                    <a:lnTo>
                      <a:pt x="14" y="54"/>
                    </a:lnTo>
                    <a:lnTo>
                      <a:pt x="16" y="56"/>
                    </a:lnTo>
                    <a:lnTo>
                      <a:pt x="19" y="56"/>
                    </a:lnTo>
                    <a:lnTo>
                      <a:pt x="26" y="56"/>
                    </a:lnTo>
                    <a:lnTo>
                      <a:pt x="29" y="56"/>
                    </a:lnTo>
                    <a:lnTo>
                      <a:pt x="36" y="56"/>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8" name="Freeform 52">
                <a:extLst>
                  <a:ext uri="{FF2B5EF4-FFF2-40B4-BE49-F238E27FC236}">
                    <a16:creationId xmlns:a16="http://schemas.microsoft.com/office/drawing/2014/main" id="{9438A4DA-D249-441E-8656-A61E1A3870A3}"/>
                  </a:ext>
                </a:extLst>
              </p:cNvPr>
              <p:cNvSpPr>
                <a:spLocks noEditPoints="1"/>
              </p:cNvSpPr>
              <p:nvPr/>
            </p:nvSpPr>
            <p:spPr bwMode="auto">
              <a:xfrm>
                <a:off x="2403" y="2700"/>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4 w 86"/>
                  <a:gd name="T33" fmla="*/ 0 h 76"/>
                  <a:gd name="T34" fmla="*/ 4 w 86"/>
                  <a:gd name="T35" fmla="*/ 1 h 76"/>
                  <a:gd name="T36" fmla="*/ 4 w 86"/>
                  <a:gd name="T37" fmla="*/ 1 h 76"/>
                  <a:gd name="T38" fmla="*/ 4 w 86"/>
                  <a:gd name="T39" fmla="*/ 0 h 76"/>
                  <a:gd name="T40" fmla="*/ 3 w 86"/>
                  <a:gd name="T41" fmla="*/ 0 h 76"/>
                  <a:gd name="T42" fmla="*/ 3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0 w 86"/>
                  <a:gd name="T69" fmla="*/ 1 h 76"/>
                  <a:gd name="T70" fmla="*/ 1 w 86"/>
                  <a:gd name="T71" fmla="*/ 2 h 76"/>
                  <a:gd name="T72" fmla="*/ 1 w 86"/>
                  <a:gd name="T73" fmla="*/ 3 h 76"/>
                  <a:gd name="T74" fmla="*/ 0 w 86"/>
                  <a:gd name="T75" fmla="*/ 2 h 76"/>
                  <a:gd name="T76" fmla="*/ 0 w 86"/>
                  <a:gd name="T77" fmla="*/ 2 h 76"/>
                  <a:gd name="T78" fmla="*/ 1 w 86"/>
                  <a:gd name="T79" fmla="*/ 3 h 76"/>
                  <a:gd name="T80" fmla="*/ 1 w 86"/>
                  <a:gd name="T81" fmla="*/ 3 h 76"/>
                  <a:gd name="T82" fmla="*/ 0 w 86"/>
                  <a:gd name="T83" fmla="*/ 3 h 76"/>
                  <a:gd name="T84" fmla="*/ 0 w 86"/>
                  <a:gd name="T85" fmla="*/ 4 h 76"/>
                  <a:gd name="T86" fmla="*/ 1 w 86"/>
                  <a:gd name="T87" fmla="*/ 4 h 76"/>
                  <a:gd name="T88" fmla="*/ 1 w 86"/>
                  <a:gd name="T89" fmla="*/ 4 h 76"/>
                  <a:gd name="T90" fmla="*/ 1 w 86"/>
                  <a:gd name="T91" fmla="*/ 4 h 76"/>
                  <a:gd name="T92" fmla="*/ 1 w 86"/>
                  <a:gd name="T93" fmla="*/ 5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2"/>
                    </a:moveTo>
                    <a:lnTo>
                      <a:pt x="57" y="48"/>
                    </a:lnTo>
                    <a:lnTo>
                      <a:pt x="65" y="66"/>
                    </a:lnTo>
                    <a:lnTo>
                      <a:pt x="59" y="68"/>
                    </a:lnTo>
                    <a:lnTo>
                      <a:pt x="51" y="52"/>
                    </a:lnTo>
                    <a:close/>
                    <a:moveTo>
                      <a:pt x="68" y="64"/>
                    </a:moveTo>
                    <a:lnTo>
                      <a:pt x="67" y="65"/>
                    </a:lnTo>
                    <a:lnTo>
                      <a:pt x="65" y="66"/>
                    </a:lnTo>
                    <a:lnTo>
                      <a:pt x="61" y="57"/>
                    </a:lnTo>
                    <a:lnTo>
                      <a:pt x="68" y="64"/>
                    </a:lnTo>
                    <a:close/>
                    <a:moveTo>
                      <a:pt x="54" y="51"/>
                    </a:moveTo>
                    <a:lnTo>
                      <a:pt x="58" y="47"/>
                    </a:lnTo>
                    <a:lnTo>
                      <a:pt x="71" y="61"/>
                    </a:lnTo>
                    <a:lnTo>
                      <a:pt x="68" y="64"/>
                    </a:lnTo>
                    <a:lnTo>
                      <a:pt x="54" y="51"/>
                    </a:lnTo>
                    <a:close/>
                    <a:moveTo>
                      <a:pt x="71" y="61"/>
                    </a:moveTo>
                    <a:lnTo>
                      <a:pt x="81" y="51"/>
                    </a:lnTo>
                    <a:lnTo>
                      <a:pt x="71" y="61"/>
                    </a:lnTo>
                    <a:lnTo>
                      <a:pt x="64" y="54"/>
                    </a:lnTo>
                    <a:lnTo>
                      <a:pt x="71" y="61"/>
                    </a:lnTo>
                    <a:close/>
                    <a:moveTo>
                      <a:pt x="58" y="47"/>
                    </a:moveTo>
                    <a:lnTo>
                      <a:pt x="61" y="44"/>
                    </a:lnTo>
                    <a:lnTo>
                      <a:pt x="74" y="57"/>
                    </a:lnTo>
                    <a:lnTo>
                      <a:pt x="71" y="61"/>
                    </a:lnTo>
                    <a:lnTo>
                      <a:pt x="58" y="47"/>
                    </a:lnTo>
                    <a:close/>
                    <a:moveTo>
                      <a:pt x="61" y="44"/>
                    </a:moveTo>
                    <a:lnTo>
                      <a:pt x="64" y="41"/>
                    </a:lnTo>
                    <a:lnTo>
                      <a:pt x="78" y="54"/>
                    </a:lnTo>
                    <a:lnTo>
                      <a:pt x="74" y="57"/>
                    </a:lnTo>
                    <a:lnTo>
                      <a:pt x="61" y="44"/>
                    </a:lnTo>
                    <a:close/>
                    <a:moveTo>
                      <a:pt x="80" y="52"/>
                    </a:moveTo>
                    <a:lnTo>
                      <a:pt x="79" y="53"/>
                    </a:lnTo>
                    <a:lnTo>
                      <a:pt x="78" y="54"/>
                    </a:lnTo>
                    <a:lnTo>
                      <a:pt x="71" y="47"/>
                    </a:lnTo>
                    <a:lnTo>
                      <a:pt x="80" y="52"/>
                    </a:lnTo>
                    <a:close/>
                    <a:moveTo>
                      <a:pt x="62" y="43"/>
                    </a:moveTo>
                    <a:lnTo>
                      <a:pt x="65" y="37"/>
                    </a:lnTo>
                    <a:lnTo>
                      <a:pt x="82" y="45"/>
                    </a:lnTo>
                    <a:lnTo>
                      <a:pt x="80" y="52"/>
                    </a:lnTo>
                    <a:lnTo>
                      <a:pt x="62" y="43"/>
                    </a:lnTo>
                    <a:close/>
                    <a:moveTo>
                      <a:pt x="83" y="41"/>
                    </a:moveTo>
                    <a:lnTo>
                      <a:pt x="83" y="43"/>
                    </a:lnTo>
                    <a:lnTo>
                      <a:pt x="82" y="45"/>
                    </a:lnTo>
                    <a:lnTo>
                      <a:pt x="74" y="41"/>
                    </a:lnTo>
                    <a:lnTo>
                      <a:pt x="83" y="41"/>
                    </a:lnTo>
                    <a:close/>
                    <a:moveTo>
                      <a:pt x="64" y="41"/>
                    </a:moveTo>
                    <a:lnTo>
                      <a:pt x="64" y="38"/>
                    </a:lnTo>
                    <a:lnTo>
                      <a:pt x="83" y="38"/>
                    </a:lnTo>
                    <a:lnTo>
                      <a:pt x="83" y="41"/>
                    </a:lnTo>
                    <a:lnTo>
                      <a:pt x="64" y="41"/>
                    </a:lnTo>
                    <a:close/>
                    <a:moveTo>
                      <a:pt x="64" y="38"/>
                    </a:moveTo>
                    <a:lnTo>
                      <a:pt x="64" y="34"/>
                    </a:lnTo>
                    <a:lnTo>
                      <a:pt x="68" y="31"/>
                    </a:lnTo>
                    <a:lnTo>
                      <a:pt x="74" y="38"/>
                    </a:lnTo>
                    <a:lnTo>
                      <a:pt x="64" y="38"/>
                    </a:lnTo>
                    <a:close/>
                    <a:moveTo>
                      <a:pt x="68" y="31"/>
                    </a:moveTo>
                    <a:lnTo>
                      <a:pt x="70" y="29"/>
                    </a:lnTo>
                    <a:lnTo>
                      <a:pt x="84" y="42"/>
                    </a:lnTo>
                    <a:lnTo>
                      <a:pt x="81" y="45"/>
                    </a:lnTo>
                    <a:lnTo>
                      <a:pt x="68" y="31"/>
                    </a:lnTo>
                    <a:close/>
                    <a:moveTo>
                      <a:pt x="86" y="35"/>
                    </a:moveTo>
                    <a:lnTo>
                      <a:pt x="86" y="38"/>
                    </a:lnTo>
                    <a:lnTo>
                      <a:pt x="84" y="42"/>
                    </a:lnTo>
                    <a:lnTo>
                      <a:pt x="78" y="35"/>
                    </a:lnTo>
                    <a:lnTo>
                      <a:pt x="86" y="35"/>
                    </a:lnTo>
                    <a:close/>
                    <a:moveTo>
                      <a:pt x="68" y="35"/>
                    </a:moveTo>
                    <a:lnTo>
                      <a:pt x="68" y="29"/>
                    </a:lnTo>
                    <a:lnTo>
                      <a:pt x="86" y="29"/>
                    </a:lnTo>
                    <a:lnTo>
                      <a:pt x="86" y="35"/>
                    </a:lnTo>
                    <a:lnTo>
                      <a:pt x="68" y="35"/>
                    </a:lnTo>
                    <a:close/>
                    <a:moveTo>
                      <a:pt x="84" y="22"/>
                    </a:moveTo>
                    <a:lnTo>
                      <a:pt x="86" y="24"/>
                    </a:lnTo>
                    <a:lnTo>
                      <a:pt x="86" y="29"/>
                    </a:lnTo>
                    <a:lnTo>
                      <a:pt x="78" y="29"/>
                    </a:lnTo>
                    <a:lnTo>
                      <a:pt x="84" y="22"/>
                    </a:lnTo>
                    <a:close/>
                    <a:moveTo>
                      <a:pt x="70" y="35"/>
                    </a:moveTo>
                    <a:lnTo>
                      <a:pt x="68" y="32"/>
                    </a:lnTo>
                    <a:lnTo>
                      <a:pt x="81" y="19"/>
                    </a:lnTo>
                    <a:lnTo>
                      <a:pt x="84" y="22"/>
                    </a:lnTo>
                    <a:lnTo>
                      <a:pt x="70" y="35"/>
                    </a:lnTo>
                    <a:close/>
                    <a:moveTo>
                      <a:pt x="68" y="32"/>
                    </a:moveTo>
                    <a:lnTo>
                      <a:pt x="64" y="30"/>
                    </a:lnTo>
                    <a:lnTo>
                      <a:pt x="64" y="25"/>
                    </a:lnTo>
                    <a:lnTo>
                      <a:pt x="74" y="25"/>
                    </a:lnTo>
                    <a:lnTo>
                      <a:pt x="68" y="32"/>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8" y="29"/>
                    </a:moveTo>
                    <a:lnTo>
                      <a:pt x="64" y="25"/>
                    </a:lnTo>
                    <a:lnTo>
                      <a:pt x="78" y="12"/>
                    </a:lnTo>
                    <a:lnTo>
                      <a:pt x="81" y="15"/>
                    </a:lnTo>
                    <a:lnTo>
                      <a:pt x="68" y="29"/>
                    </a:lnTo>
                    <a:close/>
                    <a:moveTo>
                      <a:pt x="78" y="12"/>
                    </a:moveTo>
                    <a:lnTo>
                      <a:pt x="68" y="3"/>
                    </a:lnTo>
                    <a:lnTo>
                      <a:pt x="78" y="12"/>
                    </a:lnTo>
                    <a:lnTo>
                      <a:pt x="71" y="19"/>
                    </a:lnTo>
                    <a:lnTo>
                      <a:pt x="78" y="12"/>
                    </a:lnTo>
                    <a:close/>
                    <a:moveTo>
                      <a:pt x="64" y="25"/>
                    </a:moveTo>
                    <a:lnTo>
                      <a:pt x="61" y="22"/>
                    </a:lnTo>
                    <a:lnTo>
                      <a:pt x="74" y="9"/>
                    </a:lnTo>
                    <a:lnTo>
                      <a:pt x="78" y="12"/>
                    </a:lnTo>
                    <a:lnTo>
                      <a:pt x="64" y="25"/>
                    </a:lnTo>
                    <a:close/>
                    <a:moveTo>
                      <a:pt x="61" y="22"/>
                    </a:moveTo>
                    <a:lnTo>
                      <a:pt x="58" y="20"/>
                    </a:lnTo>
                    <a:lnTo>
                      <a:pt x="71" y="5"/>
                    </a:lnTo>
                    <a:lnTo>
                      <a:pt x="74" y="9"/>
                    </a:lnTo>
                    <a:lnTo>
                      <a:pt x="61" y="22"/>
                    </a:lnTo>
                    <a:close/>
                    <a:moveTo>
                      <a:pt x="69" y="4"/>
                    </a:moveTo>
                    <a:lnTo>
                      <a:pt x="70" y="4"/>
                    </a:lnTo>
                    <a:lnTo>
                      <a:pt x="71" y="5"/>
                    </a:lnTo>
                    <a:lnTo>
                      <a:pt x="64" y="12"/>
                    </a:lnTo>
                    <a:lnTo>
                      <a:pt x="69" y="4"/>
                    </a:lnTo>
                    <a:close/>
                    <a:moveTo>
                      <a:pt x="60" y="21"/>
                    </a:moveTo>
                    <a:lnTo>
                      <a:pt x="53" y="18"/>
                    </a:lnTo>
                    <a:lnTo>
                      <a:pt x="62" y="1"/>
                    </a:lnTo>
                    <a:lnTo>
                      <a:pt x="69" y="4"/>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41" y="1"/>
                    </a:moveTo>
                    <a:lnTo>
                      <a:pt x="43" y="0"/>
                    </a:lnTo>
                    <a:lnTo>
                      <a:pt x="46" y="0"/>
                    </a:lnTo>
                    <a:lnTo>
                      <a:pt x="46" y="10"/>
                    </a:lnTo>
                    <a:lnTo>
                      <a:pt x="41" y="1"/>
                    </a:lnTo>
                    <a:close/>
                    <a:moveTo>
                      <a:pt x="50" y="18"/>
                    </a:moveTo>
                    <a:lnTo>
                      <a:pt x="43" y="21"/>
                    </a:lnTo>
                    <a:lnTo>
                      <a:pt x="35" y="4"/>
                    </a:lnTo>
                    <a:lnTo>
                      <a:pt x="41" y="1"/>
                    </a:lnTo>
                    <a:lnTo>
                      <a:pt x="50" y="18"/>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8"/>
                    </a:lnTo>
                    <a:lnTo>
                      <a:pt x="31" y="4"/>
                    </a:lnTo>
                    <a:lnTo>
                      <a:pt x="40" y="21"/>
                    </a:lnTo>
                    <a:close/>
                    <a:moveTo>
                      <a:pt x="22" y="9"/>
                    </a:moveTo>
                    <a:lnTo>
                      <a:pt x="24" y="8"/>
                    </a:lnTo>
                    <a:lnTo>
                      <a:pt x="25" y="8"/>
                    </a:lnTo>
                    <a:lnTo>
                      <a:pt x="29" y="15"/>
                    </a:lnTo>
                    <a:lnTo>
                      <a:pt x="22" y="9"/>
                    </a:lnTo>
                    <a:close/>
                    <a:moveTo>
                      <a:pt x="36" y="22"/>
                    </a:moveTo>
                    <a:lnTo>
                      <a:pt x="33" y="25"/>
                    </a:lnTo>
                    <a:lnTo>
                      <a:pt x="19" y="12"/>
                    </a:lnTo>
                    <a:lnTo>
                      <a:pt x="22" y="9"/>
                    </a:lnTo>
                    <a:lnTo>
                      <a:pt x="36" y="22"/>
                    </a:lnTo>
                    <a:close/>
                    <a:moveTo>
                      <a:pt x="33" y="25"/>
                    </a:moveTo>
                    <a:lnTo>
                      <a:pt x="31" y="26"/>
                    </a:lnTo>
                    <a:lnTo>
                      <a:pt x="30" y="27"/>
                    </a:lnTo>
                    <a:lnTo>
                      <a:pt x="26" y="19"/>
                    </a:lnTo>
                    <a:lnTo>
                      <a:pt x="33" y="25"/>
                    </a:lnTo>
                    <a:close/>
                    <a:moveTo>
                      <a:pt x="30" y="27"/>
                    </a:moveTo>
                    <a:lnTo>
                      <a:pt x="25" y="31"/>
                    </a:lnTo>
                    <a:lnTo>
                      <a:pt x="16" y="13"/>
                    </a:lnTo>
                    <a:lnTo>
                      <a:pt x="22" y="11"/>
                    </a:lnTo>
                    <a:lnTo>
                      <a:pt x="30" y="27"/>
                    </a:lnTo>
                    <a:close/>
                    <a:moveTo>
                      <a:pt x="14" y="15"/>
                    </a:moveTo>
                    <a:lnTo>
                      <a:pt x="15" y="14"/>
                    </a:lnTo>
                    <a:lnTo>
                      <a:pt x="16" y="13"/>
                    </a:lnTo>
                    <a:lnTo>
                      <a:pt x="20" y="22"/>
                    </a:lnTo>
                    <a:lnTo>
                      <a:pt x="14" y="15"/>
                    </a:lnTo>
                    <a:close/>
                    <a:moveTo>
                      <a:pt x="27" y="29"/>
                    </a:moveTo>
                    <a:lnTo>
                      <a:pt x="24" y="32"/>
                    </a:lnTo>
                    <a:lnTo>
                      <a:pt x="10" y="19"/>
                    </a:lnTo>
                    <a:lnTo>
                      <a:pt x="14" y="15"/>
                    </a:lnTo>
                    <a:lnTo>
                      <a:pt x="27" y="29"/>
                    </a:lnTo>
                    <a:close/>
                    <a:moveTo>
                      <a:pt x="8" y="21"/>
                    </a:moveTo>
                    <a:lnTo>
                      <a:pt x="9" y="20"/>
                    </a:lnTo>
                    <a:lnTo>
                      <a:pt x="10" y="19"/>
                    </a:lnTo>
                    <a:lnTo>
                      <a:pt x="17" y="25"/>
                    </a:lnTo>
                    <a:lnTo>
                      <a:pt x="8" y="21"/>
                    </a:lnTo>
                    <a:close/>
                    <a:moveTo>
                      <a:pt x="26" y="30"/>
                    </a:moveTo>
                    <a:lnTo>
                      <a:pt x="22" y="36"/>
                    </a:lnTo>
                    <a:lnTo>
                      <a:pt x="5" y="27"/>
                    </a:lnTo>
                    <a:lnTo>
                      <a:pt x="8" y="21"/>
                    </a:lnTo>
                    <a:lnTo>
                      <a:pt x="26" y="30"/>
                    </a:lnTo>
                    <a:close/>
                    <a:moveTo>
                      <a:pt x="22" y="36"/>
                    </a:moveTo>
                    <a:lnTo>
                      <a:pt x="21" y="37"/>
                    </a:lnTo>
                    <a:lnTo>
                      <a:pt x="20" y="38"/>
                    </a:lnTo>
                    <a:lnTo>
                      <a:pt x="14" y="32"/>
                    </a:lnTo>
                    <a:lnTo>
                      <a:pt x="22" y="36"/>
                    </a:lnTo>
                    <a:close/>
                    <a:moveTo>
                      <a:pt x="20" y="38"/>
                    </a:moveTo>
                    <a:lnTo>
                      <a:pt x="17" y="42"/>
                    </a:lnTo>
                    <a:lnTo>
                      <a:pt x="4" y="29"/>
                    </a:lnTo>
                    <a:lnTo>
                      <a:pt x="7" y="25"/>
                    </a:lnTo>
                    <a:lnTo>
                      <a:pt x="20" y="38"/>
                    </a:lnTo>
                    <a:close/>
                    <a:moveTo>
                      <a:pt x="0" y="35"/>
                    </a:moveTo>
                    <a:lnTo>
                      <a:pt x="0" y="31"/>
                    </a:lnTo>
                    <a:lnTo>
                      <a:pt x="4" y="29"/>
                    </a:lnTo>
                    <a:lnTo>
                      <a:pt x="10" y="35"/>
                    </a:lnTo>
                    <a:lnTo>
                      <a:pt x="0" y="35"/>
                    </a:lnTo>
                    <a:close/>
                    <a:moveTo>
                      <a:pt x="20" y="35"/>
                    </a:moveTo>
                    <a:lnTo>
                      <a:pt x="20" y="38"/>
                    </a:lnTo>
                    <a:lnTo>
                      <a:pt x="0" y="38"/>
                    </a:lnTo>
                    <a:lnTo>
                      <a:pt x="0" y="35"/>
                    </a:lnTo>
                    <a:lnTo>
                      <a:pt x="20" y="35"/>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9" y="46"/>
                    </a:moveTo>
                    <a:lnTo>
                      <a:pt x="22" y="53"/>
                    </a:lnTo>
                    <a:lnTo>
                      <a:pt x="5" y="62"/>
                    </a:lnTo>
                    <a:lnTo>
                      <a:pt x="1" y="55"/>
                    </a:lnTo>
                    <a:lnTo>
                      <a:pt x="19" y="46"/>
                    </a:lnTo>
                    <a:close/>
                    <a:moveTo>
                      <a:pt x="22" y="53"/>
                    </a:moveTo>
                    <a:lnTo>
                      <a:pt x="24" y="55"/>
                    </a:lnTo>
                    <a:lnTo>
                      <a:pt x="24" y="57"/>
                    </a:lnTo>
                    <a:lnTo>
                      <a:pt x="14" y="57"/>
                    </a:lnTo>
                    <a:lnTo>
                      <a:pt x="22" y="53"/>
                    </a:lnTo>
                    <a:close/>
                    <a:moveTo>
                      <a:pt x="24" y="57"/>
                    </a:moveTo>
                    <a:lnTo>
                      <a:pt x="24" y="61"/>
                    </a:lnTo>
                    <a:lnTo>
                      <a:pt x="4" y="61"/>
                    </a:lnTo>
                    <a:lnTo>
                      <a:pt x="4" y="57"/>
                    </a:lnTo>
                    <a:lnTo>
                      <a:pt x="24" y="57"/>
                    </a:lnTo>
                    <a:close/>
                    <a:moveTo>
                      <a:pt x="7" y="67"/>
                    </a:moveTo>
                    <a:lnTo>
                      <a:pt x="4" y="64"/>
                    </a:lnTo>
                    <a:lnTo>
                      <a:pt x="4" y="61"/>
                    </a:lnTo>
                    <a:lnTo>
                      <a:pt x="14" y="61"/>
                    </a:lnTo>
                    <a:lnTo>
                      <a:pt x="7" y="67"/>
                    </a:lnTo>
                    <a:close/>
                    <a:moveTo>
                      <a:pt x="20" y="54"/>
                    </a:moveTo>
                    <a:lnTo>
                      <a:pt x="24" y="56"/>
                    </a:lnTo>
                    <a:lnTo>
                      <a:pt x="10" y="70"/>
                    </a:lnTo>
                    <a:lnTo>
                      <a:pt x="7" y="67"/>
                    </a:lnTo>
                    <a:lnTo>
                      <a:pt x="20" y="54"/>
                    </a:lnTo>
                    <a:close/>
                    <a:moveTo>
                      <a:pt x="17" y="73"/>
                    </a:moveTo>
                    <a:lnTo>
                      <a:pt x="12" y="73"/>
                    </a:lnTo>
                    <a:lnTo>
                      <a:pt x="10" y="70"/>
                    </a:lnTo>
                    <a:lnTo>
                      <a:pt x="17" y="64"/>
                    </a:lnTo>
                    <a:lnTo>
                      <a:pt x="17" y="73"/>
                    </a:lnTo>
                    <a:close/>
                    <a:moveTo>
                      <a:pt x="17" y="54"/>
                    </a:moveTo>
                    <a:lnTo>
                      <a:pt x="24" y="54"/>
                    </a:lnTo>
                    <a:lnTo>
                      <a:pt x="24" y="73"/>
                    </a:lnTo>
                    <a:lnTo>
                      <a:pt x="17" y="73"/>
                    </a:lnTo>
                    <a:lnTo>
                      <a:pt x="17" y="54"/>
                    </a:lnTo>
                    <a:close/>
                    <a:moveTo>
                      <a:pt x="24" y="54"/>
                    </a:moveTo>
                    <a:lnTo>
                      <a:pt x="27" y="54"/>
                    </a:lnTo>
                    <a:lnTo>
                      <a:pt x="30" y="56"/>
                    </a:lnTo>
                    <a:lnTo>
                      <a:pt x="24" y="64"/>
                    </a:lnTo>
                    <a:lnTo>
                      <a:pt x="24" y="54"/>
                    </a:lnTo>
                    <a:close/>
                    <a:moveTo>
                      <a:pt x="30" y="56"/>
                    </a:moveTo>
                    <a:lnTo>
                      <a:pt x="33" y="59"/>
                    </a:lnTo>
                    <a:lnTo>
                      <a:pt x="19" y="74"/>
                    </a:lnTo>
                    <a:lnTo>
                      <a:pt x="16" y="70"/>
                    </a:lnTo>
                    <a:lnTo>
                      <a:pt x="30" y="56"/>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39" y="57"/>
                    </a:moveTo>
                    <a:lnTo>
                      <a:pt x="46" y="57"/>
                    </a:lnTo>
                    <a:lnTo>
                      <a:pt x="46" y="76"/>
                    </a:lnTo>
                    <a:lnTo>
                      <a:pt x="39" y="76"/>
                    </a:lnTo>
                    <a:lnTo>
                      <a:pt x="39" y="57"/>
                    </a:lnTo>
                    <a:close/>
                    <a:moveTo>
                      <a:pt x="50" y="75"/>
                    </a:moveTo>
                    <a:lnTo>
                      <a:pt x="48" y="76"/>
                    </a:lnTo>
                    <a:lnTo>
                      <a:pt x="46" y="76"/>
                    </a:lnTo>
                    <a:lnTo>
                      <a:pt x="46" y="66"/>
                    </a:lnTo>
                    <a:lnTo>
                      <a:pt x="50" y="75"/>
                    </a:lnTo>
                    <a:close/>
                    <a:moveTo>
                      <a:pt x="41" y="58"/>
                    </a:moveTo>
                    <a:lnTo>
                      <a:pt x="48" y="55"/>
                    </a:lnTo>
                    <a:lnTo>
                      <a:pt x="55" y="72"/>
                    </a:lnTo>
                    <a:lnTo>
                      <a:pt x="50" y="75"/>
                    </a:lnTo>
                    <a:lnTo>
                      <a:pt x="41" y="58"/>
                    </a:lnTo>
                    <a:close/>
                    <a:moveTo>
                      <a:pt x="59" y="70"/>
                    </a:moveTo>
                    <a:lnTo>
                      <a:pt x="58" y="72"/>
                    </a:lnTo>
                    <a:lnTo>
                      <a:pt x="55" y="72"/>
                    </a:lnTo>
                    <a:lnTo>
                      <a:pt x="51" y="64"/>
                    </a:lnTo>
                    <a:lnTo>
                      <a:pt x="59" y="70"/>
                    </a:lnTo>
                    <a:close/>
                    <a:moveTo>
                      <a:pt x="44" y="56"/>
                    </a:moveTo>
                    <a:lnTo>
                      <a:pt x="48" y="54"/>
                    </a:lnTo>
                    <a:lnTo>
                      <a:pt x="61" y="67"/>
                    </a:lnTo>
                    <a:lnTo>
                      <a:pt x="59"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99" name="Freeform 53">
                <a:extLst>
                  <a:ext uri="{FF2B5EF4-FFF2-40B4-BE49-F238E27FC236}">
                    <a16:creationId xmlns:a16="http://schemas.microsoft.com/office/drawing/2014/main" id="{6D10848C-678F-4DA4-8A1C-16A62D7D39D7}"/>
                  </a:ext>
                </a:extLst>
              </p:cNvPr>
              <p:cNvSpPr>
                <a:spLocks/>
              </p:cNvSpPr>
              <p:nvPr/>
            </p:nvSpPr>
            <p:spPr bwMode="auto">
              <a:xfrm>
                <a:off x="2455" y="2677"/>
                <a:ext cx="16" cy="15"/>
              </a:xfrm>
              <a:custGeom>
                <a:avLst/>
                <a:gdLst>
                  <a:gd name="T0" fmla="*/ 3 w 63"/>
                  <a:gd name="T1" fmla="*/ 3 h 57"/>
                  <a:gd name="T2" fmla="*/ 3 w 63"/>
                  <a:gd name="T3" fmla="*/ 3 h 57"/>
                  <a:gd name="T4" fmla="*/ 4 w 63"/>
                  <a:gd name="T5" fmla="*/ 3 h 57"/>
                  <a:gd name="T6" fmla="*/ 4 w 63"/>
                  <a:gd name="T7" fmla="*/ 3 h 57"/>
                  <a:gd name="T8" fmla="*/ 4 w 63"/>
                  <a:gd name="T9" fmla="*/ 3 h 57"/>
                  <a:gd name="T10" fmla="*/ 4 w 63"/>
                  <a:gd name="T11" fmla="*/ 2 h 57"/>
                  <a:gd name="T12" fmla="*/ 4 w 63"/>
                  <a:gd name="T13" fmla="*/ 2 h 57"/>
                  <a:gd name="T14" fmla="*/ 4 w 63"/>
                  <a:gd name="T15" fmla="*/ 2 h 57"/>
                  <a:gd name="T16" fmla="*/ 4 w 63"/>
                  <a:gd name="T17" fmla="*/ 1 h 57"/>
                  <a:gd name="T18" fmla="*/ 4 w 63"/>
                  <a:gd name="T19" fmla="*/ 1 h 57"/>
                  <a:gd name="T20" fmla="*/ 4 w 63"/>
                  <a:gd name="T21" fmla="*/ 1 h 57"/>
                  <a:gd name="T22" fmla="*/ 4 w 63"/>
                  <a:gd name="T23" fmla="*/ 1 h 57"/>
                  <a:gd name="T24" fmla="*/ 4 w 63"/>
                  <a:gd name="T25" fmla="*/ 1 h 57"/>
                  <a:gd name="T26" fmla="*/ 4 w 63"/>
                  <a:gd name="T27" fmla="*/ 0 h 57"/>
                  <a:gd name="T28" fmla="*/ 3 w 63"/>
                  <a:gd name="T29" fmla="*/ 0 h 57"/>
                  <a:gd name="T30" fmla="*/ 3 w 63"/>
                  <a:gd name="T31" fmla="*/ 0 h 57"/>
                  <a:gd name="T32" fmla="*/ 2 w 63"/>
                  <a:gd name="T33" fmla="*/ 0 h 57"/>
                  <a:gd name="T34" fmla="*/ 2 w 63"/>
                  <a:gd name="T35" fmla="*/ 0 h 57"/>
                  <a:gd name="T36" fmla="*/ 2 w 63"/>
                  <a:gd name="T37" fmla="*/ 0 h 57"/>
                  <a:gd name="T38" fmla="*/ 2 w 63"/>
                  <a:gd name="T39" fmla="*/ 0 h 57"/>
                  <a:gd name="T40" fmla="*/ 1 w 63"/>
                  <a:gd name="T41" fmla="*/ 1 h 57"/>
                  <a:gd name="T42" fmla="*/ 1 w 63"/>
                  <a:gd name="T43" fmla="*/ 1 h 57"/>
                  <a:gd name="T44" fmla="*/ 1 w 63"/>
                  <a:gd name="T45" fmla="*/ 1 h 57"/>
                  <a:gd name="T46" fmla="*/ 0 w 63"/>
                  <a:gd name="T47" fmla="*/ 1 h 57"/>
                  <a:gd name="T48" fmla="*/ 0 w 63"/>
                  <a:gd name="T49" fmla="*/ 2 h 57"/>
                  <a:gd name="T50" fmla="*/ 0 w 63"/>
                  <a:gd name="T51" fmla="*/ 2 h 57"/>
                  <a:gd name="T52" fmla="*/ 0 w 63"/>
                  <a:gd name="T53" fmla="*/ 2 h 57"/>
                  <a:gd name="T54" fmla="*/ 0 w 63"/>
                  <a:gd name="T55" fmla="*/ 2 h 57"/>
                  <a:gd name="T56" fmla="*/ 0 w 63"/>
                  <a:gd name="T57" fmla="*/ 3 h 57"/>
                  <a:gd name="T58" fmla="*/ 0 w 63"/>
                  <a:gd name="T59" fmla="*/ 3 h 57"/>
                  <a:gd name="T60" fmla="*/ 0 w 63"/>
                  <a:gd name="T61" fmla="*/ 3 h 57"/>
                  <a:gd name="T62" fmla="*/ 0 w 63"/>
                  <a:gd name="T63" fmla="*/ 3 h 57"/>
                  <a:gd name="T64" fmla="*/ 0 w 63"/>
                  <a:gd name="T65" fmla="*/ 4 h 57"/>
                  <a:gd name="T66" fmla="*/ 1 w 63"/>
                  <a:gd name="T67" fmla="*/ 4 h 57"/>
                  <a:gd name="T68" fmla="*/ 1 w 63"/>
                  <a:gd name="T69" fmla="*/ 4 h 57"/>
                  <a:gd name="T70" fmla="*/ 1 w 63"/>
                  <a:gd name="T71" fmla="*/ 4 h 57"/>
                  <a:gd name="T72" fmla="*/ 2 w 63"/>
                  <a:gd name="T73" fmla="*/ 4 h 57"/>
                  <a:gd name="T74" fmla="*/ 2 w 63"/>
                  <a:gd name="T75" fmla="*/ 4 h 57"/>
                  <a:gd name="T76" fmla="*/ 2 w 63"/>
                  <a:gd name="T77" fmla="*/ 4 h 57"/>
                  <a:gd name="T78" fmla="*/ 3 w 63"/>
                  <a:gd name="T79" fmla="*/ 4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50"/>
                    </a:lnTo>
                    <a:lnTo>
                      <a:pt x="54" y="45"/>
                    </a:lnTo>
                    <a:lnTo>
                      <a:pt x="56" y="41"/>
                    </a:lnTo>
                    <a:lnTo>
                      <a:pt x="59" y="38"/>
                    </a:lnTo>
                    <a:lnTo>
                      <a:pt x="63" y="32"/>
                    </a:lnTo>
                    <a:lnTo>
                      <a:pt x="63" y="28"/>
                    </a:lnTo>
                    <a:lnTo>
                      <a:pt x="63" y="25"/>
                    </a:lnTo>
                    <a:lnTo>
                      <a:pt x="63" y="19"/>
                    </a:lnTo>
                    <a:lnTo>
                      <a:pt x="63" y="16"/>
                    </a:lnTo>
                    <a:lnTo>
                      <a:pt x="63" y="13"/>
                    </a:lnTo>
                    <a:lnTo>
                      <a:pt x="59" y="9"/>
                    </a:lnTo>
                    <a:lnTo>
                      <a:pt x="56" y="6"/>
                    </a:lnTo>
                    <a:lnTo>
                      <a:pt x="54" y="3"/>
                    </a:lnTo>
                    <a:lnTo>
                      <a:pt x="47" y="3"/>
                    </a:lnTo>
                    <a:lnTo>
                      <a:pt x="44" y="0"/>
                    </a:lnTo>
                    <a:lnTo>
                      <a:pt x="37" y="0"/>
                    </a:lnTo>
                    <a:lnTo>
                      <a:pt x="34" y="0"/>
                    </a:lnTo>
                    <a:lnTo>
                      <a:pt x="29" y="3"/>
                    </a:lnTo>
                    <a:lnTo>
                      <a:pt x="22" y="3"/>
                    </a:lnTo>
                    <a:lnTo>
                      <a:pt x="19" y="6"/>
                    </a:lnTo>
                    <a:lnTo>
                      <a:pt x="12" y="9"/>
                    </a:lnTo>
                    <a:lnTo>
                      <a:pt x="9" y="13"/>
                    </a:lnTo>
                    <a:lnTo>
                      <a:pt x="5" y="16"/>
                    </a:lnTo>
                    <a:lnTo>
                      <a:pt x="2" y="22"/>
                    </a:lnTo>
                    <a:lnTo>
                      <a:pt x="0" y="25"/>
                    </a:lnTo>
                    <a:lnTo>
                      <a:pt x="0" y="32"/>
                    </a:lnTo>
                    <a:lnTo>
                      <a:pt x="0" y="35"/>
                    </a:lnTo>
                    <a:lnTo>
                      <a:pt x="0" y="38"/>
                    </a:lnTo>
                    <a:lnTo>
                      <a:pt x="0" y="45"/>
                    </a:lnTo>
                    <a:lnTo>
                      <a:pt x="0" y="47"/>
                    </a:lnTo>
                    <a:lnTo>
                      <a:pt x="2" y="50"/>
                    </a:lnTo>
                    <a:lnTo>
                      <a:pt x="5" y="54"/>
                    </a:lnTo>
                    <a:lnTo>
                      <a:pt x="9" y="57"/>
                    </a:lnTo>
                    <a:lnTo>
                      <a:pt x="15" y="57"/>
                    </a:lnTo>
                    <a:lnTo>
                      <a:pt x="19" y="57"/>
                    </a:lnTo>
                    <a:lnTo>
                      <a:pt x="25" y="57"/>
                    </a:lnTo>
                    <a:lnTo>
                      <a:pt x="29"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0" name="Freeform 54">
                <a:extLst>
                  <a:ext uri="{FF2B5EF4-FFF2-40B4-BE49-F238E27FC236}">
                    <a16:creationId xmlns:a16="http://schemas.microsoft.com/office/drawing/2014/main" id="{9BA15042-D4B9-4D41-9D84-597598EACD4D}"/>
                  </a:ext>
                </a:extLst>
              </p:cNvPr>
              <p:cNvSpPr>
                <a:spLocks noEditPoints="1"/>
              </p:cNvSpPr>
              <p:nvPr/>
            </p:nvSpPr>
            <p:spPr bwMode="auto">
              <a:xfrm>
                <a:off x="2453" y="2675"/>
                <a:ext cx="21" cy="19"/>
              </a:xfrm>
              <a:custGeom>
                <a:avLst/>
                <a:gdLst>
                  <a:gd name="T0" fmla="*/ 4 w 83"/>
                  <a:gd name="T1" fmla="*/ 4 h 76"/>
                  <a:gd name="T2" fmla="*/ 4 w 83"/>
                  <a:gd name="T3" fmla="*/ 3 h 76"/>
                  <a:gd name="T4" fmla="*/ 4 w 83"/>
                  <a:gd name="T5" fmla="*/ 3 h 76"/>
                  <a:gd name="T6" fmla="*/ 5 w 83"/>
                  <a:gd name="T7" fmla="*/ 4 h 76"/>
                  <a:gd name="T8" fmla="*/ 4 w 83"/>
                  <a:gd name="T9" fmla="*/ 3 h 76"/>
                  <a:gd name="T10" fmla="*/ 5 w 83"/>
                  <a:gd name="T11" fmla="*/ 3 h 76"/>
                  <a:gd name="T12" fmla="*/ 4 w 83"/>
                  <a:gd name="T13" fmla="*/ 2 h 76"/>
                  <a:gd name="T14" fmla="*/ 5 w 83"/>
                  <a:gd name="T15" fmla="*/ 3 h 76"/>
                  <a:gd name="T16" fmla="*/ 5 w 83"/>
                  <a:gd name="T17" fmla="*/ 3 h 76"/>
                  <a:gd name="T18" fmla="*/ 4 w 83"/>
                  <a:gd name="T19" fmla="*/ 2 h 76"/>
                  <a:gd name="T20" fmla="*/ 4 w 83"/>
                  <a:gd name="T21" fmla="*/ 2 h 76"/>
                  <a:gd name="T22" fmla="*/ 4 w 83"/>
                  <a:gd name="T23" fmla="*/ 2 h 76"/>
                  <a:gd name="T24" fmla="*/ 5 w 83"/>
                  <a:gd name="T25" fmla="*/ 2 h 76"/>
                  <a:gd name="T26" fmla="*/ 5 w 83"/>
                  <a:gd name="T27" fmla="*/ 1 h 76"/>
                  <a:gd name="T28" fmla="*/ 5 w 83"/>
                  <a:gd name="T29" fmla="*/ 1 h 76"/>
                  <a:gd name="T30" fmla="*/ 4 w 83"/>
                  <a:gd name="T31" fmla="*/ 2 h 76"/>
                  <a:gd name="T32" fmla="*/ 4 w 83"/>
                  <a:gd name="T33" fmla="*/ 1 h 76"/>
                  <a:gd name="T34" fmla="*/ 5 w 83"/>
                  <a:gd name="T35" fmla="*/ 0 h 76"/>
                  <a:gd name="T36" fmla="*/ 4 w 83"/>
                  <a:gd name="T37" fmla="*/ 0 h 76"/>
                  <a:gd name="T38" fmla="*/ 4 w 83"/>
                  <a:gd name="T39" fmla="*/ 2 h 76"/>
                  <a:gd name="T40" fmla="*/ 4 w 83"/>
                  <a:gd name="T41" fmla="*/ 0 h 76"/>
                  <a:gd name="T42" fmla="*/ 3 w 83"/>
                  <a:gd name="T43" fmla="*/ 1 h 76"/>
                  <a:gd name="T44" fmla="*/ 3 w 83"/>
                  <a:gd name="T45" fmla="*/ 0 h 76"/>
                  <a:gd name="T46" fmla="*/ 3 w 83"/>
                  <a:gd name="T47" fmla="*/ 1 h 76"/>
                  <a:gd name="T48" fmla="*/ 3 w 83"/>
                  <a:gd name="T49" fmla="*/ 1 h 76"/>
                  <a:gd name="T50" fmla="*/ 3 w 83"/>
                  <a:gd name="T51" fmla="*/ 2 h 76"/>
                  <a:gd name="T52" fmla="*/ 2 w 83"/>
                  <a:gd name="T53" fmla="*/ 0 h 76"/>
                  <a:gd name="T54" fmla="*/ 2 w 83"/>
                  <a:gd name="T55" fmla="*/ 1 h 76"/>
                  <a:gd name="T56" fmla="*/ 2 w 83"/>
                  <a:gd name="T57" fmla="*/ 1 h 76"/>
                  <a:gd name="T58" fmla="*/ 2 w 83"/>
                  <a:gd name="T59" fmla="*/ 2 h 76"/>
                  <a:gd name="T60" fmla="*/ 2 w 83"/>
                  <a:gd name="T61" fmla="*/ 2 h 76"/>
                  <a:gd name="T62" fmla="*/ 2 w 83"/>
                  <a:gd name="T63" fmla="*/ 2 h 76"/>
                  <a:gd name="T64" fmla="*/ 1 w 83"/>
                  <a:gd name="T65" fmla="*/ 1 h 76"/>
                  <a:gd name="T66" fmla="*/ 1 w 83"/>
                  <a:gd name="T67" fmla="*/ 2 h 76"/>
                  <a:gd name="T68" fmla="*/ 2 w 83"/>
                  <a:gd name="T69" fmla="*/ 2 h 76"/>
                  <a:gd name="T70" fmla="*/ 1 w 83"/>
                  <a:gd name="T71" fmla="*/ 2 h 76"/>
                  <a:gd name="T72" fmla="*/ 0 w 83"/>
                  <a:gd name="T73" fmla="*/ 2 h 76"/>
                  <a:gd name="T74" fmla="*/ 0 w 83"/>
                  <a:gd name="T75" fmla="*/ 3 h 76"/>
                  <a:gd name="T76" fmla="*/ 0 w 83"/>
                  <a:gd name="T77" fmla="*/ 3 h 76"/>
                  <a:gd name="T78" fmla="*/ 1 w 83"/>
                  <a:gd name="T79" fmla="*/ 3 h 76"/>
                  <a:gd name="T80" fmla="*/ 1 w 83"/>
                  <a:gd name="T81" fmla="*/ 4 h 76"/>
                  <a:gd name="T82" fmla="*/ 0 w 83"/>
                  <a:gd name="T83" fmla="*/ 4 h 76"/>
                  <a:gd name="T84" fmla="*/ 1 w 83"/>
                  <a:gd name="T85" fmla="*/ 4 h 76"/>
                  <a:gd name="T86" fmla="*/ 1 w 83"/>
                  <a:gd name="T87" fmla="*/ 4 h 76"/>
                  <a:gd name="T88" fmla="*/ 2 w 83"/>
                  <a:gd name="T89" fmla="*/ 4 h 76"/>
                  <a:gd name="T90" fmla="*/ 1 w 83"/>
                  <a:gd name="T91" fmla="*/ 4 h 76"/>
                  <a:gd name="T92" fmla="*/ 2 w 83"/>
                  <a:gd name="T93" fmla="*/ 4 h 76"/>
                  <a:gd name="T94" fmla="*/ 2 w 83"/>
                  <a:gd name="T95" fmla="*/ 5 h 76"/>
                  <a:gd name="T96" fmla="*/ 2 w 83"/>
                  <a:gd name="T97" fmla="*/ 5 h 76"/>
                  <a:gd name="T98" fmla="*/ 3 w 83"/>
                  <a:gd name="T99" fmla="*/ 4 h 76"/>
                  <a:gd name="T100" fmla="*/ 3 w 83"/>
                  <a:gd name="T101" fmla="*/ 4 h 76"/>
                  <a:gd name="T102" fmla="*/ 4 w 83"/>
                  <a:gd name="T103" fmla="*/ 5 h 76"/>
                  <a:gd name="T104" fmla="*/ 4 w 83"/>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4" y="50"/>
                    </a:moveTo>
                    <a:lnTo>
                      <a:pt x="61" y="50"/>
                    </a:lnTo>
                    <a:lnTo>
                      <a:pt x="61" y="69"/>
                    </a:lnTo>
                    <a:lnTo>
                      <a:pt x="54" y="69"/>
                    </a:lnTo>
                    <a:lnTo>
                      <a:pt x="54" y="50"/>
                    </a:lnTo>
                    <a:close/>
                    <a:moveTo>
                      <a:pt x="68" y="64"/>
                    </a:moveTo>
                    <a:lnTo>
                      <a:pt x="66" y="69"/>
                    </a:lnTo>
                    <a:lnTo>
                      <a:pt x="61" y="69"/>
                    </a:lnTo>
                    <a:lnTo>
                      <a:pt x="61" y="59"/>
                    </a:lnTo>
                    <a:lnTo>
                      <a:pt x="68" y="64"/>
                    </a:lnTo>
                    <a:close/>
                    <a:moveTo>
                      <a:pt x="52" y="56"/>
                    </a:moveTo>
                    <a:lnTo>
                      <a:pt x="55" y="49"/>
                    </a:lnTo>
                    <a:lnTo>
                      <a:pt x="72" y="57"/>
                    </a:lnTo>
                    <a:lnTo>
                      <a:pt x="68" y="64"/>
                    </a:lnTo>
                    <a:lnTo>
                      <a:pt x="52" y="56"/>
                    </a:lnTo>
                    <a:close/>
                    <a:moveTo>
                      <a:pt x="55" y="49"/>
                    </a:moveTo>
                    <a:lnTo>
                      <a:pt x="56" y="47"/>
                    </a:lnTo>
                    <a:lnTo>
                      <a:pt x="57" y="46"/>
                    </a:lnTo>
                    <a:lnTo>
                      <a:pt x="64" y="54"/>
                    </a:lnTo>
                    <a:lnTo>
                      <a:pt x="55" y="49"/>
                    </a:lnTo>
                    <a:close/>
                    <a:moveTo>
                      <a:pt x="57" y="46"/>
                    </a:moveTo>
                    <a:lnTo>
                      <a:pt x="60" y="44"/>
                    </a:lnTo>
                    <a:lnTo>
                      <a:pt x="74" y="57"/>
                    </a:lnTo>
                    <a:lnTo>
                      <a:pt x="71" y="60"/>
                    </a:lnTo>
                    <a:lnTo>
                      <a:pt x="57" y="46"/>
                    </a:lnTo>
                    <a:close/>
                    <a:moveTo>
                      <a:pt x="60" y="44"/>
                    </a:moveTo>
                    <a:lnTo>
                      <a:pt x="51" y="53"/>
                    </a:lnTo>
                    <a:lnTo>
                      <a:pt x="60" y="44"/>
                    </a:lnTo>
                    <a:lnTo>
                      <a:pt x="66" y="50"/>
                    </a:lnTo>
                    <a:lnTo>
                      <a:pt x="60" y="44"/>
                    </a:lnTo>
                    <a:close/>
                    <a:moveTo>
                      <a:pt x="60" y="44"/>
                    </a:moveTo>
                    <a:lnTo>
                      <a:pt x="63" y="41"/>
                    </a:lnTo>
                    <a:lnTo>
                      <a:pt x="76" y="54"/>
                    </a:lnTo>
                    <a:lnTo>
                      <a:pt x="74" y="57"/>
                    </a:lnTo>
                    <a:lnTo>
                      <a:pt x="60" y="44"/>
                    </a:lnTo>
                    <a:close/>
                    <a:moveTo>
                      <a:pt x="78" y="52"/>
                    </a:moveTo>
                    <a:lnTo>
                      <a:pt x="78" y="53"/>
                    </a:lnTo>
                    <a:lnTo>
                      <a:pt x="76" y="54"/>
                    </a:lnTo>
                    <a:lnTo>
                      <a:pt x="69" y="47"/>
                    </a:lnTo>
                    <a:lnTo>
                      <a:pt x="78" y="52"/>
                    </a:lnTo>
                    <a:close/>
                    <a:moveTo>
                      <a:pt x="62" y="43"/>
                    </a:moveTo>
                    <a:lnTo>
                      <a:pt x="65" y="36"/>
                    </a:lnTo>
                    <a:lnTo>
                      <a:pt x="82" y="45"/>
                    </a:lnTo>
                    <a:lnTo>
                      <a:pt x="78" y="52"/>
                    </a:lnTo>
                    <a:lnTo>
                      <a:pt x="62" y="43"/>
                    </a:lnTo>
                    <a:close/>
                    <a:moveTo>
                      <a:pt x="83" y="41"/>
                    </a:moveTo>
                    <a:lnTo>
                      <a:pt x="83" y="43"/>
                    </a:lnTo>
                    <a:lnTo>
                      <a:pt x="82" y="45"/>
                    </a:lnTo>
                    <a:lnTo>
                      <a:pt x="73" y="41"/>
                    </a:lnTo>
                    <a:lnTo>
                      <a:pt x="83" y="41"/>
                    </a:lnTo>
                    <a:close/>
                    <a:moveTo>
                      <a:pt x="64" y="41"/>
                    </a:moveTo>
                    <a:lnTo>
                      <a:pt x="64" y="37"/>
                    </a:lnTo>
                    <a:lnTo>
                      <a:pt x="83" y="37"/>
                    </a:lnTo>
                    <a:lnTo>
                      <a:pt x="83" y="41"/>
                    </a:lnTo>
                    <a:lnTo>
                      <a:pt x="64" y="41"/>
                    </a:lnTo>
                    <a:close/>
                    <a:moveTo>
                      <a:pt x="64" y="37"/>
                    </a:moveTo>
                    <a:lnTo>
                      <a:pt x="64" y="34"/>
                    </a:lnTo>
                    <a:lnTo>
                      <a:pt x="83" y="34"/>
                    </a:lnTo>
                    <a:lnTo>
                      <a:pt x="83" y="37"/>
                    </a:lnTo>
                    <a:lnTo>
                      <a:pt x="64" y="37"/>
                    </a:lnTo>
                    <a:close/>
                    <a:moveTo>
                      <a:pt x="64" y="34"/>
                    </a:moveTo>
                    <a:lnTo>
                      <a:pt x="64" y="28"/>
                    </a:lnTo>
                    <a:lnTo>
                      <a:pt x="83" y="28"/>
                    </a:lnTo>
                    <a:lnTo>
                      <a:pt x="83" y="34"/>
                    </a:lnTo>
                    <a:lnTo>
                      <a:pt x="64" y="34"/>
                    </a:lnTo>
                    <a:close/>
                    <a:moveTo>
                      <a:pt x="64" y="28"/>
                    </a:moveTo>
                    <a:lnTo>
                      <a:pt x="64" y="25"/>
                    </a:lnTo>
                    <a:lnTo>
                      <a:pt x="83" y="25"/>
                    </a:lnTo>
                    <a:lnTo>
                      <a:pt x="83" y="28"/>
                    </a:lnTo>
                    <a:lnTo>
                      <a:pt x="64" y="28"/>
                    </a:lnTo>
                    <a:close/>
                    <a:moveTo>
                      <a:pt x="64" y="25"/>
                    </a:moveTo>
                    <a:lnTo>
                      <a:pt x="64" y="22"/>
                    </a:lnTo>
                    <a:lnTo>
                      <a:pt x="83" y="22"/>
                    </a:lnTo>
                    <a:lnTo>
                      <a:pt x="83" y="25"/>
                    </a:lnTo>
                    <a:lnTo>
                      <a:pt x="64" y="25"/>
                    </a:lnTo>
                    <a:close/>
                    <a:moveTo>
                      <a:pt x="79" y="15"/>
                    </a:moveTo>
                    <a:lnTo>
                      <a:pt x="83" y="17"/>
                    </a:lnTo>
                    <a:lnTo>
                      <a:pt x="83" y="22"/>
                    </a:lnTo>
                    <a:lnTo>
                      <a:pt x="73" y="22"/>
                    </a:lnTo>
                    <a:lnTo>
                      <a:pt x="79" y="15"/>
                    </a:lnTo>
                    <a:close/>
                    <a:moveTo>
                      <a:pt x="66" y="28"/>
                    </a:moveTo>
                    <a:lnTo>
                      <a:pt x="63" y="25"/>
                    </a:lnTo>
                    <a:lnTo>
                      <a:pt x="76" y="12"/>
                    </a:lnTo>
                    <a:lnTo>
                      <a:pt x="79" y="15"/>
                    </a:lnTo>
                    <a:lnTo>
                      <a:pt x="66" y="28"/>
                    </a:lnTo>
                    <a:close/>
                    <a:moveTo>
                      <a:pt x="76" y="12"/>
                    </a:moveTo>
                    <a:lnTo>
                      <a:pt x="76" y="12"/>
                    </a:lnTo>
                    <a:lnTo>
                      <a:pt x="69" y="18"/>
                    </a:lnTo>
                    <a:lnTo>
                      <a:pt x="76" y="12"/>
                    </a:lnTo>
                    <a:close/>
                    <a:moveTo>
                      <a:pt x="63" y="25"/>
                    </a:moveTo>
                    <a:lnTo>
                      <a:pt x="60" y="22"/>
                    </a:lnTo>
                    <a:lnTo>
                      <a:pt x="74" y="9"/>
                    </a:lnTo>
                    <a:lnTo>
                      <a:pt x="76" y="12"/>
                    </a:lnTo>
                    <a:lnTo>
                      <a:pt x="63" y="25"/>
                    </a:lnTo>
                    <a:close/>
                    <a:moveTo>
                      <a:pt x="60" y="22"/>
                    </a:moveTo>
                    <a:lnTo>
                      <a:pt x="60" y="22"/>
                    </a:lnTo>
                    <a:lnTo>
                      <a:pt x="66" y="15"/>
                    </a:lnTo>
                    <a:lnTo>
                      <a:pt x="60" y="22"/>
                    </a:lnTo>
                    <a:close/>
                    <a:moveTo>
                      <a:pt x="60" y="22"/>
                    </a:moveTo>
                    <a:lnTo>
                      <a:pt x="57" y="18"/>
                    </a:lnTo>
                    <a:lnTo>
                      <a:pt x="71" y="5"/>
                    </a:lnTo>
                    <a:lnTo>
                      <a:pt x="74" y="9"/>
                    </a:lnTo>
                    <a:lnTo>
                      <a:pt x="60" y="22"/>
                    </a:lnTo>
                    <a:close/>
                    <a:moveTo>
                      <a:pt x="64" y="2"/>
                    </a:moveTo>
                    <a:lnTo>
                      <a:pt x="67" y="2"/>
                    </a:lnTo>
                    <a:lnTo>
                      <a:pt x="71" y="5"/>
                    </a:lnTo>
                    <a:lnTo>
                      <a:pt x="64" y="12"/>
                    </a:lnTo>
                    <a:lnTo>
                      <a:pt x="64" y="2"/>
                    </a:lnTo>
                    <a:close/>
                    <a:moveTo>
                      <a:pt x="64" y="22"/>
                    </a:moveTo>
                    <a:lnTo>
                      <a:pt x="57" y="22"/>
                    </a:lnTo>
                    <a:lnTo>
                      <a:pt x="57" y="2"/>
                    </a:lnTo>
                    <a:lnTo>
                      <a:pt x="64" y="2"/>
                    </a:lnTo>
                    <a:lnTo>
                      <a:pt x="64" y="22"/>
                    </a:lnTo>
                    <a:close/>
                    <a:moveTo>
                      <a:pt x="57" y="22"/>
                    </a:moveTo>
                    <a:lnTo>
                      <a:pt x="53" y="22"/>
                    </a:lnTo>
                    <a:lnTo>
                      <a:pt x="51" y="18"/>
                    </a:lnTo>
                    <a:lnTo>
                      <a:pt x="57" y="12"/>
                    </a:lnTo>
                    <a:lnTo>
                      <a:pt x="57" y="22"/>
                    </a:lnTo>
                    <a:close/>
                    <a:moveTo>
                      <a:pt x="51" y="18"/>
                    </a:moveTo>
                    <a:lnTo>
                      <a:pt x="47" y="15"/>
                    </a:lnTo>
                    <a:lnTo>
                      <a:pt x="61" y="2"/>
                    </a:lnTo>
                    <a:lnTo>
                      <a:pt x="64" y="5"/>
                    </a:lnTo>
                    <a:lnTo>
                      <a:pt x="51" y="18"/>
                    </a:lnTo>
                    <a:close/>
                    <a:moveTo>
                      <a:pt x="54" y="0"/>
                    </a:moveTo>
                    <a:lnTo>
                      <a:pt x="58" y="0"/>
                    </a:lnTo>
                    <a:lnTo>
                      <a:pt x="61" y="2"/>
                    </a:lnTo>
                    <a:lnTo>
                      <a:pt x="54" y="9"/>
                    </a:lnTo>
                    <a:lnTo>
                      <a:pt x="54" y="0"/>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0" y="0"/>
                    </a:moveTo>
                    <a:lnTo>
                      <a:pt x="42" y="0"/>
                    </a:lnTo>
                    <a:lnTo>
                      <a:pt x="44" y="0"/>
                    </a:lnTo>
                    <a:lnTo>
                      <a:pt x="44" y="9"/>
                    </a:lnTo>
                    <a:lnTo>
                      <a:pt x="40" y="0"/>
                    </a:lnTo>
                    <a:close/>
                    <a:moveTo>
                      <a:pt x="49" y="17"/>
                    </a:moveTo>
                    <a:lnTo>
                      <a:pt x="42" y="21"/>
                    </a:lnTo>
                    <a:lnTo>
                      <a:pt x="34" y="3"/>
                    </a:lnTo>
                    <a:lnTo>
                      <a:pt x="40" y="0"/>
                    </a:lnTo>
                    <a:lnTo>
                      <a:pt x="49" y="17"/>
                    </a:lnTo>
                    <a:close/>
                    <a:moveTo>
                      <a:pt x="42" y="21"/>
                    </a:moveTo>
                    <a:lnTo>
                      <a:pt x="41" y="22"/>
                    </a:lnTo>
                    <a:lnTo>
                      <a:pt x="39" y="22"/>
                    </a:lnTo>
                    <a:lnTo>
                      <a:pt x="39" y="12"/>
                    </a:lnTo>
                    <a:lnTo>
                      <a:pt x="42" y="21"/>
                    </a:lnTo>
                    <a:close/>
                    <a:moveTo>
                      <a:pt x="39" y="22"/>
                    </a:moveTo>
                    <a:lnTo>
                      <a:pt x="32" y="22"/>
                    </a:lnTo>
                    <a:lnTo>
                      <a:pt x="32" y="2"/>
                    </a:lnTo>
                    <a:lnTo>
                      <a:pt x="39" y="2"/>
                    </a:lnTo>
                    <a:lnTo>
                      <a:pt x="39" y="22"/>
                    </a:lnTo>
                    <a:close/>
                    <a:moveTo>
                      <a:pt x="25" y="5"/>
                    </a:moveTo>
                    <a:lnTo>
                      <a:pt x="28" y="2"/>
                    </a:lnTo>
                    <a:lnTo>
                      <a:pt x="32" y="2"/>
                    </a:lnTo>
                    <a:lnTo>
                      <a:pt x="32" y="12"/>
                    </a:lnTo>
                    <a:lnTo>
                      <a:pt x="25" y="5"/>
                    </a:lnTo>
                    <a:close/>
                    <a:moveTo>
                      <a:pt x="39" y="18"/>
                    </a:moveTo>
                    <a:lnTo>
                      <a:pt x="35" y="22"/>
                    </a:lnTo>
                    <a:lnTo>
                      <a:pt x="22" y="9"/>
                    </a:lnTo>
                    <a:lnTo>
                      <a:pt x="25" y="5"/>
                    </a:lnTo>
                    <a:lnTo>
                      <a:pt x="39" y="18"/>
                    </a:lnTo>
                    <a:close/>
                    <a:moveTo>
                      <a:pt x="35" y="22"/>
                    </a:moveTo>
                    <a:lnTo>
                      <a:pt x="34" y="23"/>
                    </a:lnTo>
                    <a:lnTo>
                      <a:pt x="33" y="24"/>
                    </a:lnTo>
                    <a:lnTo>
                      <a:pt x="29" y="15"/>
                    </a:lnTo>
                    <a:lnTo>
                      <a:pt x="35" y="22"/>
                    </a:lnTo>
                    <a:close/>
                    <a:moveTo>
                      <a:pt x="33" y="24"/>
                    </a:moveTo>
                    <a:lnTo>
                      <a:pt x="26" y="27"/>
                    </a:lnTo>
                    <a:lnTo>
                      <a:pt x="18" y="10"/>
                    </a:lnTo>
                    <a:lnTo>
                      <a:pt x="24" y="6"/>
                    </a:lnTo>
                    <a:lnTo>
                      <a:pt x="33" y="24"/>
                    </a:lnTo>
                    <a:close/>
                    <a:moveTo>
                      <a:pt x="15" y="12"/>
                    </a:moveTo>
                    <a:lnTo>
                      <a:pt x="17" y="11"/>
                    </a:lnTo>
                    <a:lnTo>
                      <a:pt x="18" y="10"/>
                    </a:lnTo>
                    <a:lnTo>
                      <a:pt x="22" y="18"/>
                    </a:lnTo>
                    <a:lnTo>
                      <a:pt x="15" y="12"/>
                    </a:lnTo>
                    <a:close/>
                    <a:moveTo>
                      <a:pt x="29" y="25"/>
                    </a:moveTo>
                    <a:lnTo>
                      <a:pt x="25" y="28"/>
                    </a:lnTo>
                    <a:lnTo>
                      <a:pt x="12" y="15"/>
                    </a:lnTo>
                    <a:lnTo>
                      <a:pt x="15" y="12"/>
                    </a:lnTo>
                    <a:lnTo>
                      <a:pt x="29" y="25"/>
                    </a:lnTo>
                    <a:close/>
                    <a:moveTo>
                      <a:pt x="25" y="28"/>
                    </a:moveTo>
                    <a:lnTo>
                      <a:pt x="25" y="28"/>
                    </a:lnTo>
                    <a:lnTo>
                      <a:pt x="19" y="22"/>
                    </a:lnTo>
                    <a:lnTo>
                      <a:pt x="25" y="28"/>
                    </a:lnTo>
                    <a:close/>
                    <a:moveTo>
                      <a:pt x="25" y="28"/>
                    </a:moveTo>
                    <a:lnTo>
                      <a:pt x="22" y="32"/>
                    </a:lnTo>
                    <a:lnTo>
                      <a:pt x="9" y="18"/>
                    </a:lnTo>
                    <a:lnTo>
                      <a:pt x="12" y="15"/>
                    </a:lnTo>
                    <a:lnTo>
                      <a:pt x="25" y="28"/>
                    </a:lnTo>
                    <a:close/>
                    <a:moveTo>
                      <a:pt x="8" y="21"/>
                    </a:moveTo>
                    <a:lnTo>
                      <a:pt x="8" y="20"/>
                    </a:lnTo>
                    <a:lnTo>
                      <a:pt x="9" y="18"/>
                    </a:lnTo>
                    <a:lnTo>
                      <a:pt x="15" y="25"/>
                    </a:lnTo>
                    <a:lnTo>
                      <a:pt x="8" y="21"/>
                    </a:lnTo>
                    <a:close/>
                    <a:moveTo>
                      <a:pt x="24" y="28"/>
                    </a:moveTo>
                    <a:lnTo>
                      <a:pt x="21" y="35"/>
                    </a:lnTo>
                    <a:lnTo>
                      <a:pt x="4" y="27"/>
                    </a:lnTo>
                    <a:lnTo>
                      <a:pt x="8" y="21"/>
                    </a:lnTo>
                    <a:lnTo>
                      <a:pt x="24" y="28"/>
                    </a:lnTo>
                    <a:close/>
                    <a:moveTo>
                      <a:pt x="21" y="35"/>
                    </a:moveTo>
                    <a:lnTo>
                      <a:pt x="21" y="36"/>
                    </a:lnTo>
                    <a:lnTo>
                      <a:pt x="20" y="37"/>
                    </a:lnTo>
                    <a:lnTo>
                      <a:pt x="12" y="31"/>
                    </a:lnTo>
                    <a:lnTo>
                      <a:pt x="21" y="35"/>
                    </a:lnTo>
                    <a:close/>
                    <a:moveTo>
                      <a:pt x="20" y="37"/>
                    </a:moveTo>
                    <a:lnTo>
                      <a:pt x="17" y="41"/>
                    </a:lnTo>
                    <a:lnTo>
                      <a:pt x="3" y="27"/>
                    </a:lnTo>
                    <a:lnTo>
                      <a:pt x="6" y="24"/>
                    </a:lnTo>
                    <a:lnTo>
                      <a:pt x="20" y="37"/>
                    </a:lnTo>
                    <a:close/>
                    <a:moveTo>
                      <a:pt x="0" y="34"/>
                    </a:moveTo>
                    <a:lnTo>
                      <a:pt x="0" y="31"/>
                    </a:lnTo>
                    <a:lnTo>
                      <a:pt x="3" y="27"/>
                    </a:lnTo>
                    <a:lnTo>
                      <a:pt x="10"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6"/>
                    </a:lnTo>
                    <a:lnTo>
                      <a:pt x="0" y="56"/>
                    </a:lnTo>
                    <a:lnTo>
                      <a:pt x="0" y="54"/>
                    </a:lnTo>
                    <a:lnTo>
                      <a:pt x="19" y="54"/>
                    </a:lnTo>
                    <a:close/>
                    <a:moveTo>
                      <a:pt x="3" y="64"/>
                    </a:moveTo>
                    <a:lnTo>
                      <a:pt x="0" y="60"/>
                    </a:lnTo>
                    <a:lnTo>
                      <a:pt x="0" y="56"/>
                    </a:lnTo>
                    <a:lnTo>
                      <a:pt x="10" y="56"/>
                    </a:lnTo>
                    <a:lnTo>
                      <a:pt x="3" y="64"/>
                    </a:lnTo>
                    <a:close/>
                    <a:moveTo>
                      <a:pt x="17" y="49"/>
                    </a:moveTo>
                    <a:lnTo>
                      <a:pt x="20" y="53"/>
                    </a:lnTo>
                    <a:lnTo>
                      <a:pt x="6" y="66"/>
                    </a:lnTo>
                    <a:lnTo>
                      <a:pt x="3" y="64"/>
                    </a:lnTo>
                    <a:lnTo>
                      <a:pt x="17" y="49"/>
                    </a:lnTo>
                    <a:close/>
                    <a:moveTo>
                      <a:pt x="20" y="53"/>
                    </a:moveTo>
                    <a:lnTo>
                      <a:pt x="22" y="56"/>
                    </a:lnTo>
                    <a:lnTo>
                      <a:pt x="9" y="69"/>
                    </a:lnTo>
                    <a:lnTo>
                      <a:pt x="6" y="66"/>
                    </a:lnTo>
                    <a:lnTo>
                      <a:pt x="20" y="53"/>
                    </a:lnTo>
                    <a:close/>
                    <a:moveTo>
                      <a:pt x="22" y="56"/>
                    </a:moveTo>
                    <a:lnTo>
                      <a:pt x="25" y="59"/>
                    </a:lnTo>
                    <a:lnTo>
                      <a:pt x="12" y="73"/>
                    </a:lnTo>
                    <a:lnTo>
                      <a:pt x="9" y="69"/>
                    </a:lnTo>
                    <a:lnTo>
                      <a:pt x="22" y="56"/>
                    </a:lnTo>
                    <a:close/>
                    <a:moveTo>
                      <a:pt x="19" y="76"/>
                    </a:moveTo>
                    <a:lnTo>
                      <a:pt x="15" y="76"/>
                    </a:lnTo>
                    <a:lnTo>
                      <a:pt x="12" y="73"/>
                    </a:lnTo>
                    <a:lnTo>
                      <a:pt x="19" y="66"/>
                    </a:lnTo>
                    <a:lnTo>
                      <a:pt x="19" y="76"/>
                    </a:lnTo>
                    <a:close/>
                    <a:moveTo>
                      <a:pt x="19" y="56"/>
                    </a:moveTo>
                    <a:lnTo>
                      <a:pt x="25" y="56"/>
                    </a:lnTo>
                    <a:lnTo>
                      <a:pt x="25" y="76"/>
                    </a:lnTo>
                    <a:lnTo>
                      <a:pt x="19" y="76"/>
                    </a:lnTo>
                    <a:lnTo>
                      <a:pt x="19" y="5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39" y="56"/>
                    </a:moveTo>
                    <a:lnTo>
                      <a:pt x="44" y="56"/>
                    </a:lnTo>
                    <a:lnTo>
                      <a:pt x="44" y="76"/>
                    </a:lnTo>
                    <a:lnTo>
                      <a:pt x="39" y="76"/>
                    </a:lnTo>
                    <a:lnTo>
                      <a:pt x="39" y="56"/>
                    </a:lnTo>
                    <a:close/>
                    <a:moveTo>
                      <a:pt x="49" y="75"/>
                    </a:moveTo>
                    <a:lnTo>
                      <a:pt x="46" y="76"/>
                    </a:lnTo>
                    <a:lnTo>
                      <a:pt x="44" y="76"/>
                    </a:lnTo>
                    <a:lnTo>
                      <a:pt x="44" y="66"/>
                    </a:lnTo>
                    <a:lnTo>
                      <a:pt x="49" y="75"/>
                    </a:lnTo>
                    <a:close/>
                    <a:moveTo>
                      <a:pt x="40" y="57"/>
                    </a:moveTo>
                    <a:lnTo>
                      <a:pt x="46" y="54"/>
                    </a:lnTo>
                    <a:lnTo>
                      <a:pt x="55" y="71"/>
                    </a:lnTo>
                    <a:lnTo>
                      <a:pt x="49" y="75"/>
                    </a:lnTo>
                    <a:lnTo>
                      <a:pt x="40" y="57"/>
                    </a:lnTo>
                    <a:close/>
                    <a:moveTo>
                      <a:pt x="57" y="69"/>
                    </a:moveTo>
                    <a:lnTo>
                      <a:pt x="56" y="70"/>
                    </a:lnTo>
                    <a:lnTo>
                      <a:pt x="55" y="71"/>
                    </a:lnTo>
                    <a:lnTo>
                      <a:pt x="51" y="63"/>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1" name="Freeform 55">
                <a:extLst>
                  <a:ext uri="{FF2B5EF4-FFF2-40B4-BE49-F238E27FC236}">
                    <a16:creationId xmlns:a16="http://schemas.microsoft.com/office/drawing/2014/main" id="{EE4689A7-D26A-454E-9645-115F5C6BBE24}"/>
                  </a:ext>
                </a:extLst>
              </p:cNvPr>
              <p:cNvSpPr>
                <a:spLocks/>
              </p:cNvSpPr>
              <p:nvPr/>
            </p:nvSpPr>
            <p:spPr bwMode="auto">
              <a:xfrm>
                <a:off x="2504" y="2650"/>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9"/>
                    </a:lnTo>
                    <a:lnTo>
                      <a:pt x="54" y="45"/>
                    </a:lnTo>
                    <a:lnTo>
                      <a:pt x="57" y="42"/>
                    </a:lnTo>
                    <a:lnTo>
                      <a:pt x="61" y="39"/>
                    </a:lnTo>
                    <a:lnTo>
                      <a:pt x="64" y="32"/>
                    </a:lnTo>
                    <a:lnTo>
                      <a:pt x="64" y="29"/>
                    </a:lnTo>
                    <a:lnTo>
                      <a:pt x="67" y="23"/>
                    </a:lnTo>
                    <a:lnTo>
                      <a:pt x="67" y="20"/>
                    </a:lnTo>
                    <a:lnTo>
                      <a:pt x="64" y="17"/>
                    </a:lnTo>
                    <a:lnTo>
                      <a:pt x="64" y="13"/>
                    </a:lnTo>
                    <a:lnTo>
                      <a:pt x="61" y="7"/>
                    </a:lnTo>
                    <a:lnTo>
                      <a:pt x="57" y="7"/>
                    </a:lnTo>
                    <a:lnTo>
                      <a:pt x="54" y="4"/>
                    </a:lnTo>
                    <a:lnTo>
                      <a:pt x="52" y="0"/>
                    </a:lnTo>
                    <a:lnTo>
                      <a:pt x="45" y="0"/>
                    </a:lnTo>
                    <a:lnTo>
                      <a:pt x="42" y="0"/>
                    </a:lnTo>
                    <a:lnTo>
                      <a:pt x="35" y="0"/>
                    </a:lnTo>
                    <a:lnTo>
                      <a:pt x="29" y="4"/>
                    </a:lnTo>
                    <a:lnTo>
                      <a:pt x="26" y="4"/>
                    </a:lnTo>
                    <a:lnTo>
                      <a:pt x="20" y="7"/>
                    </a:lnTo>
                    <a:lnTo>
                      <a:pt x="16" y="10"/>
                    </a:lnTo>
                    <a:lnTo>
                      <a:pt x="10" y="13"/>
                    </a:lnTo>
                    <a:lnTo>
                      <a:pt x="6" y="17"/>
                    </a:lnTo>
                    <a:lnTo>
                      <a:pt x="3" y="23"/>
                    </a:lnTo>
                    <a:lnTo>
                      <a:pt x="3" y="26"/>
                    </a:lnTo>
                    <a:lnTo>
                      <a:pt x="0" y="29"/>
                    </a:lnTo>
                    <a:lnTo>
                      <a:pt x="0" y="35"/>
                    </a:lnTo>
                    <a:lnTo>
                      <a:pt x="0" y="39"/>
                    </a:lnTo>
                    <a:lnTo>
                      <a:pt x="0" y="42"/>
                    </a:lnTo>
                    <a:lnTo>
                      <a:pt x="3" y="49"/>
                    </a:lnTo>
                    <a:lnTo>
                      <a:pt x="3" y="51"/>
                    </a:lnTo>
                    <a:lnTo>
                      <a:pt x="6" y="54"/>
                    </a:lnTo>
                    <a:lnTo>
                      <a:pt x="13" y="54"/>
                    </a:lnTo>
                    <a:lnTo>
                      <a:pt x="16" y="58"/>
                    </a:lnTo>
                    <a:lnTo>
                      <a:pt x="20" y="58"/>
                    </a:lnTo>
                    <a:lnTo>
                      <a:pt x="26"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2" name="Freeform 56">
                <a:extLst>
                  <a:ext uri="{FF2B5EF4-FFF2-40B4-BE49-F238E27FC236}">
                    <a16:creationId xmlns:a16="http://schemas.microsoft.com/office/drawing/2014/main" id="{37B7F74C-DCAD-42DC-9AA8-69CE9A9640FF}"/>
                  </a:ext>
                </a:extLst>
              </p:cNvPr>
              <p:cNvSpPr>
                <a:spLocks noEditPoints="1"/>
              </p:cNvSpPr>
              <p:nvPr/>
            </p:nvSpPr>
            <p:spPr bwMode="auto">
              <a:xfrm>
                <a:off x="2502" y="2647"/>
                <a:ext cx="21" cy="19"/>
              </a:xfrm>
              <a:custGeom>
                <a:avLst/>
                <a:gdLst>
                  <a:gd name="T0" fmla="*/ 4 w 86"/>
                  <a:gd name="T1" fmla="*/ 4 h 76"/>
                  <a:gd name="T2" fmla="*/ 3 w 86"/>
                  <a:gd name="T3" fmla="*/ 3 h 76"/>
                  <a:gd name="T4" fmla="*/ 3 w 86"/>
                  <a:gd name="T5" fmla="*/ 3 h 76"/>
                  <a:gd name="T6" fmla="*/ 4 w 86"/>
                  <a:gd name="T7" fmla="*/ 4 h 76"/>
                  <a:gd name="T8" fmla="*/ 4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5 w 86"/>
                  <a:gd name="T33" fmla="*/ 1 h 76"/>
                  <a:gd name="T34" fmla="*/ 4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1 h 76"/>
                  <a:gd name="T50" fmla="*/ 3 w 86"/>
                  <a:gd name="T51" fmla="*/ 1 h 76"/>
                  <a:gd name="T52" fmla="*/ 2 w 86"/>
                  <a:gd name="T53" fmla="*/ 2 h 76"/>
                  <a:gd name="T54" fmla="*/ 2 w 86"/>
                  <a:gd name="T55" fmla="*/ 0 h 76"/>
                  <a:gd name="T56" fmla="*/ 2 w 86"/>
                  <a:gd name="T57" fmla="*/ 1 h 76"/>
                  <a:gd name="T58" fmla="*/ 2 w 86"/>
                  <a:gd name="T59" fmla="*/ 1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0 w 86"/>
                  <a:gd name="T87" fmla="*/ 3 h 76"/>
                  <a:gd name="T88" fmla="*/ 1 w 86"/>
                  <a:gd name="T89" fmla="*/ 3 h 76"/>
                  <a:gd name="T90" fmla="*/ 1 w 86"/>
                  <a:gd name="T91" fmla="*/ 4 h 76"/>
                  <a:gd name="T92" fmla="*/ 0 w 86"/>
                  <a:gd name="T93" fmla="*/ 4 h 76"/>
                  <a:gd name="T94" fmla="*/ 0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4" y="65"/>
                    </a:lnTo>
                    <a:lnTo>
                      <a:pt x="58" y="69"/>
                    </a:lnTo>
                    <a:lnTo>
                      <a:pt x="50" y="52"/>
                    </a:lnTo>
                    <a:close/>
                    <a:moveTo>
                      <a:pt x="67" y="64"/>
                    </a:moveTo>
                    <a:lnTo>
                      <a:pt x="66" y="65"/>
                    </a:lnTo>
                    <a:lnTo>
                      <a:pt x="64" y="65"/>
                    </a:lnTo>
                    <a:lnTo>
                      <a:pt x="61" y="58"/>
                    </a:lnTo>
                    <a:lnTo>
                      <a:pt x="67" y="64"/>
                    </a:lnTo>
                    <a:close/>
                    <a:moveTo>
                      <a:pt x="53" y="51"/>
                    </a:moveTo>
                    <a:lnTo>
                      <a:pt x="56" y="48"/>
                    </a:lnTo>
                    <a:lnTo>
                      <a:pt x="71" y="61"/>
                    </a:lnTo>
                    <a:lnTo>
                      <a:pt x="67" y="64"/>
                    </a:lnTo>
                    <a:lnTo>
                      <a:pt x="53" y="51"/>
                    </a:lnTo>
                    <a:close/>
                    <a:moveTo>
                      <a:pt x="56" y="48"/>
                    </a:moveTo>
                    <a:lnTo>
                      <a:pt x="66" y="38"/>
                    </a:lnTo>
                    <a:lnTo>
                      <a:pt x="56" y="48"/>
                    </a:lnTo>
                    <a:lnTo>
                      <a:pt x="63" y="54"/>
                    </a:lnTo>
                    <a:lnTo>
                      <a:pt x="56" y="48"/>
                    </a:lnTo>
                    <a:close/>
                    <a:moveTo>
                      <a:pt x="56" y="48"/>
                    </a:moveTo>
                    <a:lnTo>
                      <a:pt x="60" y="44"/>
                    </a:lnTo>
                    <a:lnTo>
                      <a:pt x="73" y="58"/>
                    </a:lnTo>
                    <a:lnTo>
                      <a:pt x="71" y="61"/>
                    </a:lnTo>
                    <a:lnTo>
                      <a:pt x="56" y="4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6"/>
                    </a:lnTo>
                    <a:lnTo>
                      <a:pt x="78" y="52"/>
                    </a:lnTo>
                    <a:lnTo>
                      <a:pt x="61" y="43"/>
                    </a:lnTo>
                    <a:close/>
                    <a:moveTo>
                      <a:pt x="83" y="41"/>
                    </a:moveTo>
                    <a:lnTo>
                      <a:pt x="83" y="43"/>
                    </a:lnTo>
                    <a:lnTo>
                      <a:pt x="82" y="46"/>
                    </a:lnTo>
                    <a:lnTo>
                      <a:pt x="73" y="41"/>
                    </a:lnTo>
                    <a:lnTo>
                      <a:pt x="83" y="41"/>
                    </a:lnTo>
                    <a:close/>
                    <a:moveTo>
                      <a:pt x="63" y="41"/>
                    </a:moveTo>
                    <a:lnTo>
                      <a:pt x="63" y="38"/>
                    </a:lnTo>
                    <a:lnTo>
                      <a:pt x="83" y="38"/>
                    </a:lnTo>
                    <a:lnTo>
                      <a:pt x="83" y="41"/>
                    </a:lnTo>
                    <a:lnTo>
                      <a:pt x="63" y="41"/>
                    </a:lnTo>
                    <a:close/>
                    <a:moveTo>
                      <a:pt x="63" y="38"/>
                    </a:moveTo>
                    <a:lnTo>
                      <a:pt x="63" y="36"/>
                    </a:lnTo>
                    <a:lnTo>
                      <a:pt x="64" y="33"/>
                    </a:lnTo>
                    <a:lnTo>
                      <a:pt x="73" y="38"/>
                    </a:lnTo>
                    <a:lnTo>
                      <a:pt x="63" y="38"/>
                    </a:lnTo>
                    <a:close/>
                    <a:moveTo>
                      <a:pt x="64" y="33"/>
                    </a:moveTo>
                    <a:lnTo>
                      <a:pt x="67" y="28"/>
                    </a:lnTo>
                    <a:lnTo>
                      <a:pt x="85" y="36"/>
                    </a:lnTo>
                    <a:lnTo>
                      <a:pt x="82" y="42"/>
                    </a:lnTo>
                    <a:lnTo>
                      <a:pt x="64" y="33"/>
                    </a:lnTo>
                    <a:close/>
                    <a:moveTo>
                      <a:pt x="86" y="32"/>
                    </a:moveTo>
                    <a:lnTo>
                      <a:pt x="86" y="35"/>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70" y="36"/>
                    </a:moveTo>
                    <a:lnTo>
                      <a:pt x="66" y="32"/>
                    </a:lnTo>
                    <a:lnTo>
                      <a:pt x="79" y="19"/>
                    </a:lnTo>
                    <a:lnTo>
                      <a:pt x="83" y="22"/>
                    </a:lnTo>
                    <a:lnTo>
                      <a:pt x="70" y="36"/>
                    </a:lnTo>
                    <a:close/>
                    <a:moveTo>
                      <a:pt x="66" y="32"/>
                    </a:moveTo>
                    <a:lnTo>
                      <a:pt x="63" y="29"/>
                    </a:lnTo>
                    <a:lnTo>
                      <a:pt x="63" y="26"/>
                    </a:lnTo>
                    <a:lnTo>
                      <a:pt x="73" y="26"/>
                    </a:lnTo>
                    <a:lnTo>
                      <a:pt x="66" y="32"/>
                    </a:lnTo>
                    <a:close/>
                    <a:moveTo>
                      <a:pt x="63" y="26"/>
                    </a:moveTo>
                    <a:lnTo>
                      <a:pt x="63" y="22"/>
                    </a:lnTo>
                    <a:lnTo>
                      <a:pt x="83" y="22"/>
                    </a:lnTo>
                    <a:lnTo>
                      <a:pt x="83" y="26"/>
                    </a:lnTo>
                    <a:lnTo>
                      <a:pt x="63" y="26"/>
                    </a:lnTo>
                    <a:close/>
                    <a:moveTo>
                      <a:pt x="82" y="18"/>
                    </a:moveTo>
                    <a:lnTo>
                      <a:pt x="83" y="20"/>
                    </a:lnTo>
                    <a:lnTo>
                      <a:pt x="83" y="22"/>
                    </a:lnTo>
                    <a:lnTo>
                      <a:pt x="73" y="22"/>
                    </a:lnTo>
                    <a:lnTo>
                      <a:pt x="82" y="18"/>
                    </a:lnTo>
                    <a:close/>
                    <a:moveTo>
                      <a:pt x="64" y="27"/>
                    </a:moveTo>
                    <a:lnTo>
                      <a:pt x="61" y="20"/>
                    </a:lnTo>
                    <a:lnTo>
                      <a:pt x="78" y="11"/>
                    </a:lnTo>
                    <a:lnTo>
                      <a:pt x="82" y="18"/>
                    </a:lnTo>
                    <a:lnTo>
                      <a:pt x="64" y="27"/>
                    </a:lnTo>
                    <a:close/>
                    <a:moveTo>
                      <a:pt x="70" y="6"/>
                    </a:moveTo>
                    <a:lnTo>
                      <a:pt x="76" y="6"/>
                    </a:lnTo>
                    <a:lnTo>
                      <a:pt x="78" y="11"/>
                    </a:lnTo>
                    <a:lnTo>
                      <a:pt x="70" y="16"/>
                    </a:lnTo>
                    <a:lnTo>
                      <a:pt x="70" y="6"/>
                    </a:lnTo>
                    <a:close/>
                    <a:moveTo>
                      <a:pt x="70" y="26"/>
                    </a:moveTo>
                    <a:lnTo>
                      <a:pt x="66" y="26"/>
                    </a:lnTo>
                    <a:lnTo>
                      <a:pt x="66" y="6"/>
                    </a:lnTo>
                    <a:lnTo>
                      <a:pt x="70" y="6"/>
                    </a:lnTo>
                    <a:lnTo>
                      <a:pt x="70" y="26"/>
                    </a:lnTo>
                    <a:close/>
                    <a:moveTo>
                      <a:pt x="66" y="26"/>
                    </a:moveTo>
                    <a:lnTo>
                      <a:pt x="63" y="26"/>
                    </a:lnTo>
                    <a:lnTo>
                      <a:pt x="60" y="22"/>
                    </a:lnTo>
                    <a:lnTo>
                      <a:pt x="66" y="16"/>
                    </a:lnTo>
                    <a:lnTo>
                      <a:pt x="66" y="26"/>
                    </a:lnTo>
                    <a:close/>
                    <a:moveTo>
                      <a:pt x="60" y="22"/>
                    </a:moveTo>
                    <a:lnTo>
                      <a:pt x="56" y="19"/>
                    </a:lnTo>
                    <a:lnTo>
                      <a:pt x="71" y="6"/>
                    </a:lnTo>
                    <a:lnTo>
                      <a:pt x="73" y="9"/>
                    </a:lnTo>
                    <a:lnTo>
                      <a:pt x="60" y="22"/>
                    </a:lnTo>
                    <a:close/>
                    <a:moveTo>
                      <a:pt x="56" y="19"/>
                    </a:moveTo>
                    <a:lnTo>
                      <a:pt x="66" y="29"/>
                    </a:lnTo>
                    <a:lnTo>
                      <a:pt x="56" y="19"/>
                    </a:lnTo>
                    <a:lnTo>
                      <a:pt x="63" y="13"/>
                    </a:lnTo>
                    <a:lnTo>
                      <a:pt x="56" y="19"/>
                    </a:lnTo>
                    <a:close/>
                    <a:moveTo>
                      <a:pt x="56" y="19"/>
                    </a:moveTo>
                    <a:lnTo>
                      <a:pt x="53" y="16"/>
                    </a:lnTo>
                    <a:lnTo>
                      <a:pt x="67" y="3"/>
                    </a:lnTo>
                    <a:lnTo>
                      <a:pt x="71" y="6"/>
                    </a:lnTo>
                    <a:lnTo>
                      <a:pt x="56" y="19"/>
                    </a:lnTo>
                    <a:close/>
                    <a:moveTo>
                      <a:pt x="61" y="0"/>
                    </a:moveTo>
                    <a:lnTo>
                      <a:pt x="64"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0" y="1"/>
                    </a:moveTo>
                    <a:lnTo>
                      <a:pt x="42" y="0"/>
                    </a:lnTo>
                    <a:lnTo>
                      <a:pt x="44" y="0"/>
                    </a:lnTo>
                    <a:lnTo>
                      <a:pt x="44" y="9"/>
                    </a:lnTo>
                    <a:lnTo>
                      <a:pt x="40" y="1"/>
                    </a:lnTo>
                    <a:close/>
                    <a:moveTo>
                      <a:pt x="49" y="18"/>
                    </a:moveTo>
                    <a:lnTo>
                      <a:pt x="42" y="21"/>
                    </a:lnTo>
                    <a:lnTo>
                      <a:pt x="34" y="4"/>
                    </a:lnTo>
                    <a:lnTo>
                      <a:pt x="40" y="1"/>
                    </a:lnTo>
                    <a:lnTo>
                      <a:pt x="49" y="18"/>
                    </a:lnTo>
                    <a:close/>
                    <a:moveTo>
                      <a:pt x="42" y="21"/>
                    </a:moveTo>
                    <a:lnTo>
                      <a:pt x="40" y="22"/>
                    </a:lnTo>
                    <a:lnTo>
                      <a:pt x="38" y="22"/>
                    </a:lnTo>
                    <a:lnTo>
                      <a:pt x="38" y="13"/>
                    </a:lnTo>
                    <a:lnTo>
                      <a:pt x="42" y="21"/>
                    </a:lnTo>
                    <a:close/>
                    <a:moveTo>
                      <a:pt x="38" y="22"/>
                    </a:moveTo>
                    <a:lnTo>
                      <a:pt x="35" y="22"/>
                    </a:lnTo>
                    <a:lnTo>
                      <a:pt x="35" y="4"/>
                    </a:lnTo>
                    <a:lnTo>
                      <a:pt x="38" y="4"/>
                    </a:lnTo>
                    <a:lnTo>
                      <a:pt x="38" y="22"/>
                    </a:lnTo>
                    <a:close/>
                    <a:moveTo>
                      <a:pt x="31" y="4"/>
                    </a:moveTo>
                    <a:lnTo>
                      <a:pt x="32" y="4"/>
                    </a:lnTo>
                    <a:lnTo>
                      <a:pt x="35" y="4"/>
                    </a:lnTo>
                    <a:lnTo>
                      <a:pt x="35" y="13"/>
                    </a:lnTo>
                    <a:lnTo>
                      <a:pt x="31" y="4"/>
                    </a:lnTo>
                    <a:close/>
                    <a:moveTo>
                      <a:pt x="39" y="21"/>
                    </a:moveTo>
                    <a:lnTo>
                      <a:pt x="33" y="25"/>
                    </a:lnTo>
                    <a:lnTo>
                      <a:pt x="24" y="7"/>
                    </a:lnTo>
                    <a:lnTo>
                      <a:pt x="31" y="4"/>
                    </a:lnTo>
                    <a:lnTo>
                      <a:pt x="39" y="21"/>
                    </a:lnTo>
                    <a:close/>
                    <a:moveTo>
                      <a:pt x="22" y="9"/>
                    </a:moveTo>
                    <a:lnTo>
                      <a:pt x="23" y="8"/>
                    </a:lnTo>
                    <a:lnTo>
                      <a:pt x="24" y="7"/>
                    </a:lnTo>
                    <a:lnTo>
                      <a:pt x="29" y="16"/>
                    </a:lnTo>
                    <a:lnTo>
                      <a:pt x="22" y="9"/>
                    </a:lnTo>
                    <a:close/>
                    <a:moveTo>
                      <a:pt x="35" y="22"/>
                    </a:moveTo>
                    <a:lnTo>
                      <a:pt x="32" y="26"/>
                    </a:lnTo>
                    <a:lnTo>
                      <a:pt x="19" y="13"/>
                    </a:lnTo>
                    <a:lnTo>
                      <a:pt x="22" y="9"/>
                    </a:lnTo>
                    <a:lnTo>
                      <a:pt x="35" y="22"/>
                    </a:lnTo>
                    <a:close/>
                    <a:moveTo>
                      <a:pt x="32" y="26"/>
                    </a:moveTo>
                    <a:lnTo>
                      <a:pt x="31" y="27"/>
                    </a:lnTo>
                    <a:lnTo>
                      <a:pt x="30" y="28"/>
                    </a:lnTo>
                    <a:lnTo>
                      <a:pt x="25" y="19"/>
                    </a:lnTo>
                    <a:lnTo>
                      <a:pt x="32" y="26"/>
                    </a:lnTo>
                    <a:close/>
                    <a:moveTo>
                      <a:pt x="30" y="28"/>
                    </a:moveTo>
                    <a:lnTo>
                      <a:pt x="23" y="31"/>
                    </a:lnTo>
                    <a:lnTo>
                      <a:pt x="14" y="14"/>
                    </a:lnTo>
                    <a:lnTo>
                      <a:pt x="21" y="10"/>
                    </a:lnTo>
                    <a:lnTo>
                      <a:pt x="30" y="28"/>
                    </a:lnTo>
                    <a:close/>
                    <a:moveTo>
                      <a:pt x="12" y="16"/>
                    </a:moveTo>
                    <a:lnTo>
                      <a:pt x="13" y="15"/>
                    </a:lnTo>
                    <a:lnTo>
                      <a:pt x="14" y="14"/>
                    </a:lnTo>
                    <a:lnTo>
                      <a:pt x="19" y="22"/>
                    </a:lnTo>
                    <a:lnTo>
                      <a:pt x="12" y="16"/>
                    </a:lnTo>
                    <a:close/>
                    <a:moveTo>
                      <a:pt x="25" y="29"/>
                    </a:moveTo>
                    <a:lnTo>
                      <a:pt x="22" y="32"/>
                    </a:lnTo>
                    <a:lnTo>
                      <a:pt x="9" y="19"/>
                    </a:lnTo>
                    <a:lnTo>
                      <a:pt x="12" y="16"/>
                    </a:lnTo>
                    <a:lnTo>
                      <a:pt x="25" y="29"/>
                    </a:lnTo>
                    <a:close/>
                    <a:moveTo>
                      <a:pt x="7" y="21"/>
                    </a:moveTo>
                    <a:lnTo>
                      <a:pt x="8" y="20"/>
                    </a:lnTo>
                    <a:lnTo>
                      <a:pt x="9" y="19"/>
                    </a:lnTo>
                    <a:lnTo>
                      <a:pt x="15" y="26"/>
                    </a:lnTo>
                    <a:lnTo>
                      <a:pt x="7" y="21"/>
                    </a:lnTo>
                    <a:close/>
                    <a:moveTo>
                      <a:pt x="24" y="30"/>
                    </a:moveTo>
                    <a:lnTo>
                      <a:pt x="21" y="36"/>
                    </a:lnTo>
                    <a:lnTo>
                      <a:pt x="4" y="28"/>
                    </a:lnTo>
                    <a:lnTo>
                      <a:pt x="7" y="21"/>
                    </a:lnTo>
                    <a:lnTo>
                      <a:pt x="24" y="30"/>
                    </a:lnTo>
                    <a:close/>
                    <a:moveTo>
                      <a:pt x="3" y="32"/>
                    </a:moveTo>
                    <a:lnTo>
                      <a:pt x="3" y="30"/>
                    </a:lnTo>
                    <a:lnTo>
                      <a:pt x="4" y="28"/>
                    </a:lnTo>
                    <a:lnTo>
                      <a:pt x="12" y="32"/>
                    </a:lnTo>
                    <a:lnTo>
                      <a:pt x="3" y="32"/>
                    </a:lnTo>
                    <a:close/>
                    <a:moveTo>
                      <a:pt x="22" y="32"/>
                    </a:moveTo>
                    <a:lnTo>
                      <a:pt x="22" y="35"/>
                    </a:lnTo>
                    <a:lnTo>
                      <a:pt x="3" y="35"/>
                    </a:lnTo>
                    <a:lnTo>
                      <a:pt x="3" y="32"/>
                    </a:lnTo>
                    <a:lnTo>
                      <a:pt x="22" y="32"/>
                    </a:lnTo>
                    <a:close/>
                    <a:moveTo>
                      <a:pt x="22" y="35"/>
                    </a:moveTo>
                    <a:lnTo>
                      <a:pt x="22" y="39"/>
                    </a:lnTo>
                    <a:lnTo>
                      <a:pt x="19" y="42"/>
                    </a:lnTo>
                    <a:lnTo>
                      <a:pt x="12" y="35"/>
                    </a:lnTo>
                    <a:lnTo>
                      <a:pt x="22" y="35"/>
                    </a:lnTo>
                    <a:close/>
                    <a:moveTo>
                      <a:pt x="19" y="42"/>
                    </a:moveTo>
                    <a:lnTo>
                      <a:pt x="17" y="44"/>
                    </a:lnTo>
                    <a:lnTo>
                      <a:pt x="2" y="31"/>
                    </a:lnTo>
                    <a:lnTo>
                      <a:pt x="6" y="28"/>
                    </a:lnTo>
                    <a:lnTo>
                      <a:pt x="19" y="42"/>
                    </a:lnTo>
                    <a:close/>
                    <a:moveTo>
                      <a:pt x="0" y="38"/>
                    </a:moveTo>
                    <a:lnTo>
                      <a:pt x="0" y="35"/>
                    </a:lnTo>
                    <a:lnTo>
                      <a:pt x="2"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6"/>
                    </a:moveTo>
                    <a:lnTo>
                      <a:pt x="0" y="53"/>
                    </a:lnTo>
                    <a:lnTo>
                      <a:pt x="0" y="51"/>
                    </a:lnTo>
                    <a:lnTo>
                      <a:pt x="9" y="51"/>
                    </a:lnTo>
                    <a:lnTo>
                      <a:pt x="1" y="56"/>
                    </a:lnTo>
                    <a:close/>
                    <a:moveTo>
                      <a:pt x="18" y="47"/>
                    </a:moveTo>
                    <a:lnTo>
                      <a:pt x="21" y="53"/>
                    </a:lnTo>
                    <a:lnTo>
                      <a:pt x="4" y="61"/>
                    </a:lnTo>
                    <a:lnTo>
                      <a:pt x="1" y="56"/>
                    </a:lnTo>
                    <a:lnTo>
                      <a:pt x="18" y="47"/>
                    </a:lnTo>
                    <a:close/>
                    <a:moveTo>
                      <a:pt x="21" y="53"/>
                    </a:moveTo>
                    <a:lnTo>
                      <a:pt x="22" y="56"/>
                    </a:lnTo>
                    <a:lnTo>
                      <a:pt x="22" y="58"/>
                    </a:lnTo>
                    <a:lnTo>
                      <a:pt x="12" y="58"/>
                    </a:lnTo>
                    <a:lnTo>
                      <a:pt x="21" y="53"/>
                    </a:lnTo>
                    <a:close/>
                    <a:moveTo>
                      <a:pt x="22" y="58"/>
                    </a:moveTo>
                    <a:lnTo>
                      <a:pt x="22" y="60"/>
                    </a:lnTo>
                    <a:lnTo>
                      <a:pt x="3" y="60"/>
                    </a:lnTo>
                    <a:lnTo>
                      <a:pt x="3" y="58"/>
                    </a:lnTo>
                    <a:lnTo>
                      <a:pt x="22" y="58"/>
                    </a:lnTo>
                    <a:close/>
                    <a:moveTo>
                      <a:pt x="6" y="68"/>
                    </a:moveTo>
                    <a:lnTo>
                      <a:pt x="3" y="64"/>
                    </a:lnTo>
                    <a:lnTo>
                      <a:pt x="3" y="60"/>
                    </a:lnTo>
                    <a:lnTo>
                      <a:pt x="12" y="60"/>
                    </a:lnTo>
                    <a:lnTo>
                      <a:pt x="6" y="68"/>
                    </a:lnTo>
                    <a:close/>
                    <a:moveTo>
                      <a:pt x="19" y="53"/>
                    </a:moveTo>
                    <a:lnTo>
                      <a:pt x="22" y="57"/>
                    </a:lnTo>
                    <a:lnTo>
                      <a:pt x="9" y="70"/>
                    </a:lnTo>
                    <a:lnTo>
                      <a:pt x="6" y="68"/>
                    </a:lnTo>
                    <a:lnTo>
                      <a:pt x="19" y="53"/>
                    </a:lnTo>
                    <a:close/>
                    <a:moveTo>
                      <a:pt x="15" y="73"/>
                    </a:moveTo>
                    <a:lnTo>
                      <a:pt x="12" y="73"/>
                    </a:lnTo>
                    <a:lnTo>
                      <a:pt x="9" y="70"/>
                    </a:lnTo>
                    <a:lnTo>
                      <a:pt x="15" y="63"/>
                    </a:lnTo>
                    <a:lnTo>
                      <a:pt x="15" y="73"/>
                    </a:lnTo>
                    <a:close/>
                    <a:moveTo>
                      <a:pt x="15" y="54"/>
                    </a:moveTo>
                    <a:lnTo>
                      <a:pt x="22" y="54"/>
                    </a:lnTo>
                    <a:lnTo>
                      <a:pt x="22" y="73"/>
                    </a:lnTo>
                    <a:lnTo>
                      <a:pt x="15" y="73"/>
                    </a:lnTo>
                    <a:lnTo>
                      <a:pt x="15" y="54"/>
                    </a:lnTo>
                    <a:close/>
                    <a:moveTo>
                      <a:pt x="22" y="54"/>
                    </a:moveTo>
                    <a:lnTo>
                      <a:pt x="27" y="54"/>
                    </a:lnTo>
                    <a:lnTo>
                      <a:pt x="29" y="57"/>
                    </a:lnTo>
                    <a:lnTo>
                      <a:pt x="22" y="63"/>
                    </a:lnTo>
                    <a:lnTo>
                      <a:pt x="22" y="54"/>
                    </a:lnTo>
                    <a:close/>
                    <a:moveTo>
                      <a:pt x="29" y="57"/>
                    </a:moveTo>
                    <a:lnTo>
                      <a:pt x="32" y="60"/>
                    </a:lnTo>
                    <a:lnTo>
                      <a:pt x="19" y="73"/>
                    </a:lnTo>
                    <a:lnTo>
                      <a:pt x="15" y="70"/>
                    </a:lnTo>
                    <a:lnTo>
                      <a:pt x="29" y="57"/>
                    </a:lnTo>
                    <a:close/>
                    <a:moveTo>
                      <a:pt x="25" y="76"/>
                    </a:moveTo>
                    <a:lnTo>
                      <a:pt x="21" y="76"/>
                    </a:lnTo>
                    <a:lnTo>
                      <a:pt x="19" y="73"/>
                    </a:lnTo>
                    <a:lnTo>
                      <a:pt x="25" y="67"/>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6" y="76"/>
                    </a:lnTo>
                    <a:lnTo>
                      <a:pt x="44" y="76"/>
                    </a:lnTo>
                    <a:lnTo>
                      <a:pt x="44" y="67"/>
                    </a:lnTo>
                    <a:lnTo>
                      <a:pt x="49" y="75"/>
                    </a:lnTo>
                    <a:close/>
                    <a:moveTo>
                      <a:pt x="40" y="58"/>
                    </a:moveTo>
                    <a:lnTo>
                      <a:pt x="46" y="56"/>
                    </a:lnTo>
                    <a:lnTo>
                      <a:pt x="55" y="72"/>
                    </a:lnTo>
                    <a:lnTo>
                      <a:pt x="49" y="75"/>
                    </a:lnTo>
                    <a:lnTo>
                      <a:pt x="40" y="58"/>
                    </a:lnTo>
                    <a:close/>
                    <a:moveTo>
                      <a:pt x="57" y="70"/>
                    </a:moveTo>
                    <a:lnTo>
                      <a:pt x="56" y="71"/>
                    </a:lnTo>
                    <a:lnTo>
                      <a:pt x="55" y="72"/>
                    </a:lnTo>
                    <a:lnTo>
                      <a:pt x="51" y="63"/>
                    </a:lnTo>
                    <a:lnTo>
                      <a:pt x="57" y="70"/>
                    </a:lnTo>
                    <a:close/>
                    <a:moveTo>
                      <a:pt x="44" y="57"/>
                    </a:moveTo>
                    <a:lnTo>
                      <a:pt x="47" y="53"/>
                    </a:lnTo>
                    <a:lnTo>
                      <a:pt x="61"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3" name="Freeform 57">
                <a:extLst>
                  <a:ext uri="{FF2B5EF4-FFF2-40B4-BE49-F238E27FC236}">
                    <a16:creationId xmlns:a16="http://schemas.microsoft.com/office/drawing/2014/main" id="{7D71B4DC-B402-40A8-B4DC-F3DE5EFA5C8D}"/>
                  </a:ext>
                </a:extLst>
              </p:cNvPr>
              <p:cNvSpPr>
                <a:spLocks/>
              </p:cNvSpPr>
              <p:nvPr/>
            </p:nvSpPr>
            <p:spPr bwMode="auto">
              <a:xfrm>
                <a:off x="2554" y="2625"/>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1 h 57"/>
                  <a:gd name="T22" fmla="*/ 4 w 63"/>
                  <a:gd name="T23" fmla="*/ 0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3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0" y="47"/>
                    </a:lnTo>
                    <a:lnTo>
                      <a:pt x="54" y="44"/>
                    </a:lnTo>
                    <a:lnTo>
                      <a:pt x="57" y="41"/>
                    </a:lnTo>
                    <a:lnTo>
                      <a:pt x="60" y="39"/>
                    </a:lnTo>
                    <a:lnTo>
                      <a:pt x="63" y="32"/>
                    </a:lnTo>
                    <a:lnTo>
                      <a:pt x="63" y="29"/>
                    </a:lnTo>
                    <a:lnTo>
                      <a:pt x="63" y="25"/>
                    </a:lnTo>
                    <a:lnTo>
                      <a:pt x="63" y="19"/>
                    </a:lnTo>
                    <a:lnTo>
                      <a:pt x="63" y="16"/>
                    </a:lnTo>
                    <a:lnTo>
                      <a:pt x="63" y="13"/>
                    </a:lnTo>
                    <a:lnTo>
                      <a:pt x="60" y="10"/>
                    </a:lnTo>
                    <a:lnTo>
                      <a:pt x="57" y="7"/>
                    </a:lnTo>
                    <a:lnTo>
                      <a:pt x="54" y="3"/>
                    </a:lnTo>
                    <a:lnTo>
                      <a:pt x="47" y="3"/>
                    </a:lnTo>
                    <a:lnTo>
                      <a:pt x="44" y="0"/>
                    </a:lnTo>
                    <a:lnTo>
                      <a:pt x="38" y="0"/>
                    </a:lnTo>
                    <a:lnTo>
                      <a:pt x="35" y="0"/>
                    </a:lnTo>
                    <a:lnTo>
                      <a:pt x="28" y="3"/>
                    </a:lnTo>
                    <a:lnTo>
                      <a:pt x="22" y="3"/>
                    </a:lnTo>
                    <a:lnTo>
                      <a:pt x="18" y="7"/>
                    </a:lnTo>
                    <a:lnTo>
                      <a:pt x="13" y="10"/>
                    </a:lnTo>
                    <a:lnTo>
                      <a:pt x="9" y="13"/>
                    </a:lnTo>
                    <a:lnTo>
                      <a:pt x="6" y="16"/>
                    </a:lnTo>
                    <a:lnTo>
                      <a:pt x="3" y="22"/>
                    </a:lnTo>
                    <a:lnTo>
                      <a:pt x="0" y="25"/>
                    </a:lnTo>
                    <a:lnTo>
                      <a:pt x="0" y="29"/>
                    </a:lnTo>
                    <a:lnTo>
                      <a:pt x="0" y="35"/>
                    </a:lnTo>
                    <a:lnTo>
                      <a:pt x="0" y="39"/>
                    </a:lnTo>
                    <a:lnTo>
                      <a:pt x="0" y="44"/>
                    </a:lnTo>
                    <a:lnTo>
                      <a:pt x="0" y="47"/>
                    </a:lnTo>
                    <a:lnTo>
                      <a:pt x="3" y="51"/>
                    </a:lnTo>
                    <a:lnTo>
                      <a:pt x="6" y="54"/>
                    </a:lnTo>
                    <a:lnTo>
                      <a:pt x="9" y="54"/>
                    </a:lnTo>
                    <a:lnTo>
                      <a:pt x="15" y="57"/>
                    </a:lnTo>
                    <a:lnTo>
                      <a:pt x="18" y="57"/>
                    </a:lnTo>
                    <a:lnTo>
                      <a:pt x="25" y="57"/>
                    </a:lnTo>
                    <a:lnTo>
                      <a:pt x="28"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4" name="Freeform 58">
                <a:extLst>
                  <a:ext uri="{FF2B5EF4-FFF2-40B4-BE49-F238E27FC236}">
                    <a16:creationId xmlns:a16="http://schemas.microsoft.com/office/drawing/2014/main" id="{584D2579-B6E7-498D-885D-C5D1F3EA6119}"/>
                  </a:ext>
                </a:extLst>
              </p:cNvPr>
              <p:cNvSpPr>
                <a:spLocks noEditPoints="1"/>
              </p:cNvSpPr>
              <p:nvPr/>
            </p:nvSpPr>
            <p:spPr bwMode="auto">
              <a:xfrm>
                <a:off x="2551" y="2623"/>
                <a:ext cx="21" cy="19"/>
              </a:xfrm>
              <a:custGeom>
                <a:avLst/>
                <a:gdLst>
                  <a:gd name="T0" fmla="*/ 3 w 82"/>
                  <a:gd name="T1" fmla="*/ 3 h 77"/>
                  <a:gd name="T2" fmla="*/ 4 w 82"/>
                  <a:gd name="T3" fmla="*/ 4 h 77"/>
                  <a:gd name="T4" fmla="*/ 4 w 82"/>
                  <a:gd name="T5" fmla="*/ 3 h 77"/>
                  <a:gd name="T6" fmla="*/ 4 w 82"/>
                  <a:gd name="T7" fmla="*/ 3 h 77"/>
                  <a:gd name="T8" fmla="*/ 4 w 82"/>
                  <a:gd name="T9" fmla="*/ 3 h 77"/>
                  <a:gd name="T10" fmla="*/ 4 w 82"/>
                  <a:gd name="T11" fmla="*/ 3 h 77"/>
                  <a:gd name="T12" fmla="*/ 5 w 82"/>
                  <a:gd name="T13" fmla="*/ 3 h 77"/>
                  <a:gd name="T14" fmla="*/ 4 w 82"/>
                  <a:gd name="T15" fmla="*/ 3 h 77"/>
                  <a:gd name="T16" fmla="*/ 5 w 82"/>
                  <a:gd name="T17" fmla="*/ 2 h 77"/>
                  <a:gd name="T18" fmla="*/ 4 w 82"/>
                  <a:gd name="T19" fmla="*/ 2 h 77"/>
                  <a:gd name="T20" fmla="*/ 4 w 82"/>
                  <a:gd name="T21" fmla="*/ 2 h 77"/>
                  <a:gd name="T22" fmla="*/ 4 w 82"/>
                  <a:gd name="T23" fmla="*/ 2 h 77"/>
                  <a:gd name="T24" fmla="*/ 4 w 82"/>
                  <a:gd name="T25" fmla="*/ 2 h 77"/>
                  <a:gd name="T26" fmla="*/ 4 w 82"/>
                  <a:gd name="T27" fmla="*/ 1 h 77"/>
                  <a:gd name="T28" fmla="*/ 5 w 82"/>
                  <a:gd name="T29" fmla="*/ 1 h 77"/>
                  <a:gd name="T30" fmla="*/ 4 w 82"/>
                  <a:gd name="T31" fmla="*/ 2 h 77"/>
                  <a:gd name="T32" fmla="*/ 4 w 82"/>
                  <a:gd name="T33" fmla="*/ 2 h 77"/>
                  <a:gd name="T34" fmla="*/ 4 w 82"/>
                  <a:gd name="T35" fmla="*/ 1 h 77"/>
                  <a:gd name="T36" fmla="*/ 4 w 82"/>
                  <a:gd name="T37" fmla="*/ 0 h 77"/>
                  <a:gd name="T38" fmla="*/ 4 w 82"/>
                  <a:gd name="T39" fmla="*/ 1 h 77"/>
                  <a:gd name="T40" fmla="*/ 4 w 82"/>
                  <a:gd name="T41" fmla="*/ 1 h 77"/>
                  <a:gd name="T42" fmla="*/ 3 w 82"/>
                  <a:gd name="T43" fmla="*/ 1 h 77"/>
                  <a:gd name="T44" fmla="*/ 4 w 82"/>
                  <a:gd name="T45" fmla="*/ 0 h 77"/>
                  <a:gd name="T46" fmla="*/ 4 w 82"/>
                  <a:gd name="T47" fmla="*/ 1 h 77"/>
                  <a:gd name="T48" fmla="*/ 3 w 82"/>
                  <a:gd name="T49" fmla="*/ 1 h 77"/>
                  <a:gd name="T50" fmla="*/ 3 w 82"/>
                  <a:gd name="T51" fmla="*/ 0 h 77"/>
                  <a:gd name="T52" fmla="*/ 3 w 82"/>
                  <a:gd name="T53" fmla="*/ 1 h 77"/>
                  <a:gd name="T54" fmla="*/ 3 w 82"/>
                  <a:gd name="T55" fmla="*/ 1 h 77"/>
                  <a:gd name="T56" fmla="*/ 3 w 82"/>
                  <a:gd name="T57" fmla="*/ 1 h 77"/>
                  <a:gd name="T58" fmla="*/ 2 w 82"/>
                  <a:gd name="T59" fmla="*/ 0 h 77"/>
                  <a:gd name="T60" fmla="*/ 3 w 82"/>
                  <a:gd name="T61" fmla="*/ 1 h 77"/>
                  <a:gd name="T62" fmla="*/ 2 w 82"/>
                  <a:gd name="T63" fmla="*/ 1 h 77"/>
                  <a:gd name="T64" fmla="*/ 2 w 82"/>
                  <a:gd name="T65" fmla="*/ 1 h 77"/>
                  <a:gd name="T66" fmla="*/ 1 w 82"/>
                  <a:gd name="T67" fmla="*/ 1 h 77"/>
                  <a:gd name="T68" fmla="*/ 2 w 82"/>
                  <a:gd name="T69" fmla="*/ 2 h 77"/>
                  <a:gd name="T70" fmla="*/ 2 w 82"/>
                  <a:gd name="T71" fmla="*/ 2 h 77"/>
                  <a:gd name="T72" fmla="*/ 1 w 82"/>
                  <a:gd name="T73" fmla="*/ 1 h 77"/>
                  <a:gd name="T74" fmla="*/ 2 w 82"/>
                  <a:gd name="T75" fmla="*/ 2 h 77"/>
                  <a:gd name="T76" fmla="*/ 2 w 82"/>
                  <a:gd name="T77" fmla="*/ 2 h 77"/>
                  <a:gd name="T78" fmla="*/ 1 w 82"/>
                  <a:gd name="T79" fmla="*/ 2 h 77"/>
                  <a:gd name="T80" fmla="*/ 0 w 82"/>
                  <a:gd name="T81" fmla="*/ 2 h 77"/>
                  <a:gd name="T82" fmla="*/ 1 w 82"/>
                  <a:gd name="T83" fmla="*/ 2 h 77"/>
                  <a:gd name="T84" fmla="*/ 1 w 82"/>
                  <a:gd name="T85" fmla="*/ 2 h 77"/>
                  <a:gd name="T86" fmla="*/ 1 w 82"/>
                  <a:gd name="T87" fmla="*/ 3 h 77"/>
                  <a:gd name="T88" fmla="*/ 1 w 82"/>
                  <a:gd name="T89" fmla="*/ 3 h 77"/>
                  <a:gd name="T90" fmla="*/ 1 w 82"/>
                  <a:gd name="T91" fmla="*/ 3 h 77"/>
                  <a:gd name="T92" fmla="*/ 0 w 82"/>
                  <a:gd name="T93" fmla="*/ 4 h 77"/>
                  <a:gd name="T94" fmla="*/ 1 w 82"/>
                  <a:gd name="T95" fmla="*/ 3 h 77"/>
                  <a:gd name="T96" fmla="*/ 1 w 82"/>
                  <a:gd name="T97" fmla="*/ 4 h 77"/>
                  <a:gd name="T98" fmla="*/ 1 w 82"/>
                  <a:gd name="T99" fmla="*/ 3 h 77"/>
                  <a:gd name="T100" fmla="*/ 1 w 82"/>
                  <a:gd name="T101" fmla="*/ 4 h 77"/>
                  <a:gd name="T102" fmla="*/ 1 w 82"/>
                  <a:gd name="T103" fmla="*/ 3 h 77"/>
                  <a:gd name="T104" fmla="*/ 1 w 82"/>
                  <a:gd name="T105" fmla="*/ 3 h 77"/>
                  <a:gd name="T106" fmla="*/ 2 w 82"/>
                  <a:gd name="T107" fmla="*/ 3 h 77"/>
                  <a:gd name="T108" fmla="*/ 2 w 82"/>
                  <a:gd name="T109" fmla="*/ 5 h 77"/>
                  <a:gd name="T110" fmla="*/ 2 w 82"/>
                  <a:gd name="T111" fmla="*/ 3 h 77"/>
                  <a:gd name="T112" fmla="*/ 2 w 82"/>
                  <a:gd name="T113" fmla="*/ 3 h 77"/>
                  <a:gd name="T114" fmla="*/ 2 w 82"/>
                  <a:gd name="T115" fmla="*/ 3 h 77"/>
                  <a:gd name="T116" fmla="*/ 3 w 82"/>
                  <a:gd name="T117" fmla="*/ 3 h 77"/>
                  <a:gd name="T118" fmla="*/ 3 w 82"/>
                  <a:gd name="T119" fmla="*/ 5 h 77"/>
                  <a:gd name="T120" fmla="*/ 3 w 82"/>
                  <a:gd name="T121" fmla="*/ 4 h 77"/>
                  <a:gd name="T122" fmla="*/ 4 w 82"/>
                  <a:gd name="T123" fmla="*/ 4 h 77"/>
                  <a:gd name="T124" fmla="*/ 3 w 82"/>
                  <a:gd name="T125" fmla="*/ 3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7"/>
                  <a:gd name="T191" fmla="*/ 82 w 82"/>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7">
                    <a:moveTo>
                      <a:pt x="50" y="52"/>
                    </a:moveTo>
                    <a:lnTo>
                      <a:pt x="56" y="49"/>
                    </a:lnTo>
                    <a:lnTo>
                      <a:pt x="65" y="66"/>
                    </a:lnTo>
                    <a:lnTo>
                      <a:pt x="58" y="70"/>
                    </a:lnTo>
                    <a:lnTo>
                      <a:pt x="50"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3" y="59"/>
                    </a:lnTo>
                    <a:lnTo>
                      <a:pt x="70" y="61"/>
                    </a:lnTo>
                    <a:lnTo>
                      <a:pt x="57" y="48"/>
                    </a:lnTo>
                    <a:close/>
                    <a:moveTo>
                      <a:pt x="60" y="44"/>
                    </a:moveTo>
                    <a:lnTo>
                      <a:pt x="50" y="54"/>
                    </a:lnTo>
                    <a:lnTo>
                      <a:pt x="60" y="44"/>
                    </a:lnTo>
                    <a:lnTo>
                      <a:pt x="67" y="51"/>
                    </a:lnTo>
                    <a:lnTo>
                      <a:pt x="60" y="44"/>
                    </a:lnTo>
                    <a:close/>
                    <a:moveTo>
                      <a:pt x="60" y="44"/>
                    </a:moveTo>
                    <a:lnTo>
                      <a:pt x="64" y="41"/>
                    </a:lnTo>
                    <a:lnTo>
                      <a:pt x="77" y="55"/>
                    </a:lnTo>
                    <a:lnTo>
                      <a:pt x="73" y="59"/>
                    </a:lnTo>
                    <a:lnTo>
                      <a:pt x="60" y="44"/>
                    </a:lnTo>
                    <a:close/>
                    <a:moveTo>
                      <a:pt x="79" y="52"/>
                    </a:moveTo>
                    <a:lnTo>
                      <a:pt x="78" y="54"/>
                    </a:lnTo>
                    <a:lnTo>
                      <a:pt x="77" y="55"/>
                    </a:lnTo>
                    <a:lnTo>
                      <a:pt x="70" y="49"/>
                    </a:lnTo>
                    <a:lnTo>
                      <a:pt x="79" y="52"/>
                    </a:lnTo>
                    <a:close/>
                    <a:moveTo>
                      <a:pt x="61" y="44"/>
                    </a:moveTo>
                    <a:lnTo>
                      <a:pt x="65" y="38"/>
                    </a:lnTo>
                    <a:lnTo>
                      <a:pt x="81" y="46"/>
                    </a:lnTo>
                    <a:lnTo>
                      <a:pt x="79" y="52"/>
                    </a:lnTo>
                    <a:lnTo>
                      <a:pt x="61" y="44"/>
                    </a:lnTo>
                    <a:close/>
                    <a:moveTo>
                      <a:pt x="82" y="42"/>
                    </a:moveTo>
                    <a:lnTo>
                      <a:pt x="82" y="44"/>
                    </a:lnTo>
                    <a:lnTo>
                      <a:pt x="81" y="46"/>
                    </a:lnTo>
                    <a:lnTo>
                      <a:pt x="73" y="42"/>
                    </a:lnTo>
                    <a:lnTo>
                      <a:pt x="82" y="42"/>
                    </a:lnTo>
                    <a:close/>
                    <a:moveTo>
                      <a:pt x="64" y="42"/>
                    </a:moveTo>
                    <a:lnTo>
                      <a:pt x="64" y="39"/>
                    </a:lnTo>
                    <a:lnTo>
                      <a:pt x="82" y="39"/>
                    </a:lnTo>
                    <a:lnTo>
                      <a:pt x="82" y="42"/>
                    </a:lnTo>
                    <a:lnTo>
                      <a:pt x="64" y="42"/>
                    </a:lnTo>
                    <a:close/>
                    <a:moveTo>
                      <a:pt x="64" y="39"/>
                    </a:moveTo>
                    <a:lnTo>
                      <a:pt x="64" y="35"/>
                    </a:lnTo>
                    <a:lnTo>
                      <a:pt x="82" y="35"/>
                    </a:lnTo>
                    <a:lnTo>
                      <a:pt x="82" y="39"/>
                    </a:lnTo>
                    <a:lnTo>
                      <a:pt x="64" y="39"/>
                    </a:lnTo>
                    <a:close/>
                    <a:moveTo>
                      <a:pt x="64" y="35"/>
                    </a:moveTo>
                    <a:lnTo>
                      <a:pt x="64" y="29"/>
                    </a:lnTo>
                    <a:lnTo>
                      <a:pt x="82" y="29"/>
                    </a:lnTo>
                    <a:lnTo>
                      <a:pt x="82" y="35"/>
                    </a:lnTo>
                    <a:lnTo>
                      <a:pt x="64" y="35"/>
                    </a:lnTo>
                    <a:close/>
                    <a:moveTo>
                      <a:pt x="64" y="29"/>
                    </a:moveTo>
                    <a:lnTo>
                      <a:pt x="64" y="26"/>
                    </a:lnTo>
                    <a:lnTo>
                      <a:pt x="82" y="26"/>
                    </a:lnTo>
                    <a:lnTo>
                      <a:pt x="82" y="29"/>
                    </a:lnTo>
                    <a:lnTo>
                      <a:pt x="64" y="29"/>
                    </a:lnTo>
                    <a:close/>
                    <a:moveTo>
                      <a:pt x="64" y="26"/>
                    </a:moveTo>
                    <a:lnTo>
                      <a:pt x="64" y="23"/>
                    </a:lnTo>
                    <a:lnTo>
                      <a:pt x="82" y="23"/>
                    </a:lnTo>
                    <a:lnTo>
                      <a:pt x="82" y="26"/>
                    </a:lnTo>
                    <a:lnTo>
                      <a:pt x="64" y="26"/>
                    </a:lnTo>
                    <a:close/>
                    <a:moveTo>
                      <a:pt x="80" y="16"/>
                    </a:moveTo>
                    <a:lnTo>
                      <a:pt x="82" y="19"/>
                    </a:lnTo>
                    <a:lnTo>
                      <a:pt x="82" y="23"/>
                    </a:lnTo>
                    <a:lnTo>
                      <a:pt x="73" y="23"/>
                    </a:lnTo>
                    <a:lnTo>
                      <a:pt x="80" y="16"/>
                    </a:lnTo>
                    <a:close/>
                    <a:moveTo>
                      <a:pt x="67" y="30"/>
                    </a:moveTo>
                    <a:lnTo>
                      <a:pt x="64" y="27"/>
                    </a:lnTo>
                    <a:lnTo>
                      <a:pt x="77" y="13"/>
                    </a:lnTo>
                    <a:lnTo>
                      <a:pt x="80" y="16"/>
                    </a:lnTo>
                    <a:lnTo>
                      <a:pt x="67" y="30"/>
                    </a:lnTo>
                    <a:close/>
                    <a:moveTo>
                      <a:pt x="64" y="27"/>
                    </a:moveTo>
                    <a:lnTo>
                      <a:pt x="60" y="23"/>
                    </a:lnTo>
                    <a:lnTo>
                      <a:pt x="73" y="10"/>
                    </a:lnTo>
                    <a:lnTo>
                      <a:pt x="77" y="13"/>
                    </a:lnTo>
                    <a:lnTo>
                      <a:pt x="64" y="27"/>
                    </a:lnTo>
                    <a:close/>
                    <a:moveTo>
                      <a:pt x="60" y="23"/>
                    </a:moveTo>
                    <a:lnTo>
                      <a:pt x="57" y="20"/>
                    </a:lnTo>
                    <a:lnTo>
                      <a:pt x="70" y="7"/>
                    </a:lnTo>
                    <a:lnTo>
                      <a:pt x="73" y="10"/>
                    </a:lnTo>
                    <a:lnTo>
                      <a:pt x="60" y="23"/>
                    </a:lnTo>
                    <a:close/>
                    <a:moveTo>
                      <a:pt x="64" y="3"/>
                    </a:moveTo>
                    <a:lnTo>
                      <a:pt x="68" y="3"/>
                    </a:lnTo>
                    <a:lnTo>
                      <a:pt x="70" y="7"/>
                    </a:lnTo>
                    <a:lnTo>
                      <a:pt x="64" y="13"/>
                    </a:lnTo>
                    <a:lnTo>
                      <a:pt x="64" y="3"/>
                    </a:lnTo>
                    <a:close/>
                    <a:moveTo>
                      <a:pt x="64" y="23"/>
                    </a:moveTo>
                    <a:lnTo>
                      <a:pt x="57" y="23"/>
                    </a:lnTo>
                    <a:lnTo>
                      <a:pt x="57" y="3"/>
                    </a:lnTo>
                    <a:lnTo>
                      <a:pt x="64" y="3"/>
                    </a:lnTo>
                    <a:lnTo>
                      <a:pt x="64" y="23"/>
                    </a:lnTo>
                    <a:close/>
                    <a:moveTo>
                      <a:pt x="57" y="23"/>
                    </a:moveTo>
                    <a:lnTo>
                      <a:pt x="54" y="23"/>
                    </a:lnTo>
                    <a:lnTo>
                      <a:pt x="50" y="20"/>
                    </a:lnTo>
                    <a:lnTo>
                      <a:pt x="57" y="13"/>
                    </a:lnTo>
                    <a:lnTo>
                      <a:pt x="57" y="23"/>
                    </a:lnTo>
                    <a:close/>
                    <a:moveTo>
                      <a:pt x="50" y="20"/>
                    </a:moveTo>
                    <a:lnTo>
                      <a:pt x="47" y="17"/>
                    </a:lnTo>
                    <a:lnTo>
                      <a:pt x="60" y="3"/>
                    </a:lnTo>
                    <a:lnTo>
                      <a:pt x="64" y="7"/>
                    </a:lnTo>
                    <a:lnTo>
                      <a:pt x="50" y="20"/>
                    </a:lnTo>
                    <a:close/>
                    <a:moveTo>
                      <a:pt x="54" y="0"/>
                    </a:moveTo>
                    <a:lnTo>
                      <a:pt x="58" y="0"/>
                    </a:lnTo>
                    <a:lnTo>
                      <a:pt x="60" y="3"/>
                    </a:lnTo>
                    <a:lnTo>
                      <a:pt x="54" y="10"/>
                    </a:lnTo>
                    <a:lnTo>
                      <a:pt x="54" y="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0" y="1"/>
                    </a:moveTo>
                    <a:lnTo>
                      <a:pt x="43" y="0"/>
                    </a:lnTo>
                    <a:lnTo>
                      <a:pt x="45" y="0"/>
                    </a:lnTo>
                    <a:lnTo>
                      <a:pt x="45" y="10"/>
                    </a:lnTo>
                    <a:lnTo>
                      <a:pt x="40" y="1"/>
                    </a:lnTo>
                    <a:close/>
                    <a:moveTo>
                      <a:pt x="49" y="19"/>
                    </a:moveTo>
                    <a:lnTo>
                      <a:pt x="43" y="22"/>
                    </a:lnTo>
                    <a:lnTo>
                      <a:pt x="34" y="5"/>
                    </a:lnTo>
                    <a:lnTo>
                      <a:pt x="40" y="1"/>
                    </a:lnTo>
                    <a:lnTo>
                      <a:pt x="49" y="19"/>
                    </a:lnTo>
                    <a:close/>
                    <a:moveTo>
                      <a:pt x="43" y="22"/>
                    </a:moveTo>
                    <a:lnTo>
                      <a:pt x="40" y="23"/>
                    </a:lnTo>
                    <a:lnTo>
                      <a:pt x="38" y="23"/>
                    </a:lnTo>
                    <a:lnTo>
                      <a:pt x="38" y="13"/>
                    </a:lnTo>
                    <a:lnTo>
                      <a:pt x="43" y="22"/>
                    </a:lnTo>
                    <a:close/>
                    <a:moveTo>
                      <a:pt x="38" y="23"/>
                    </a:moveTo>
                    <a:lnTo>
                      <a:pt x="32" y="23"/>
                    </a:lnTo>
                    <a:lnTo>
                      <a:pt x="32" y="3"/>
                    </a:lnTo>
                    <a:lnTo>
                      <a:pt x="38" y="3"/>
                    </a:lnTo>
                    <a:lnTo>
                      <a:pt x="38" y="23"/>
                    </a:lnTo>
                    <a:close/>
                    <a:moveTo>
                      <a:pt x="25" y="7"/>
                    </a:moveTo>
                    <a:lnTo>
                      <a:pt x="28" y="3"/>
                    </a:lnTo>
                    <a:lnTo>
                      <a:pt x="32" y="3"/>
                    </a:lnTo>
                    <a:lnTo>
                      <a:pt x="32" y="13"/>
                    </a:lnTo>
                    <a:lnTo>
                      <a:pt x="25" y="7"/>
                    </a:lnTo>
                    <a:close/>
                    <a:moveTo>
                      <a:pt x="38" y="20"/>
                    </a:moveTo>
                    <a:lnTo>
                      <a:pt x="35" y="23"/>
                    </a:lnTo>
                    <a:lnTo>
                      <a:pt x="22" y="10"/>
                    </a:lnTo>
                    <a:lnTo>
                      <a:pt x="25" y="7"/>
                    </a:lnTo>
                    <a:lnTo>
                      <a:pt x="38" y="20"/>
                    </a:lnTo>
                    <a:close/>
                    <a:moveTo>
                      <a:pt x="35" y="23"/>
                    </a:moveTo>
                    <a:lnTo>
                      <a:pt x="34" y="24"/>
                    </a:lnTo>
                    <a:lnTo>
                      <a:pt x="33" y="24"/>
                    </a:lnTo>
                    <a:lnTo>
                      <a:pt x="28" y="17"/>
                    </a:lnTo>
                    <a:lnTo>
                      <a:pt x="35" y="23"/>
                    </a:lnTo>
                    <a:close/>
                    <a:moveTo>
                      <a:pt x="33" y="24"/>
                    </a:moveTo>
                    <a:lnTo>
                      <a:pt x="26" y="28"/>
                    </a:lnTo>
                    <a:lnTo>
                      <a:pt x="18" y="11"/>
                    </a:lnTo>
                    <a:lnTo>
                      <a:pt x="25" y="8"/>
                    </a:lnTo>
                    <a:lnTo>
                      <a:pt x="33" y="24"/>
                    </a:lnTo>
                    <a:close/>
                    <a:moveTo>
                      <a:pt x="15" y="13"/>
                    </a:moveTo>
                    <a:lnTo>
                      <a:pt x="16" y="12"/>
                    </a:lnTo>
                    <a:lnTo>
                      <a:pt x="18" y="11"/>
                    </a:lnTo>
                    <a:lnTo>
                      <a:pt x="23" y="20"/>
                    </a:lnTo>
                    <a:lnTo>
                      <a:pt x="15" y="13"/>
                    </a:lnTo>
                    <a:close/>
                    <a:moveTo>
                      <a:pt x="29" y="27"/>
                    </a:moveTo>
                    <a:lnTo>
                      <a:pt x="26" y="30"/>
                    </a:lnTo>
                    <a:lnTo>
                      <a:pt x="13" y="16"/>
                    </a:lnTo>
                    <a:lnTo>
                      <a:pt x="15" y="13"/>
                    </a:lnTo>
                    <a:lnTo>
                      <a:pt x="29" y="27"/>
                    </a:lnTo>
                    <a:close/>
                    <a:moveTo>
                      <a:pt x="26" y="30"/>
                    </a:moveTo>
                    <a:lnTo>
                      <a:pt x="23" y="32"/>
                    </a:lnTo>
                    <a:lnTo>
                      <a:pt x="10" y="19"/>
                    </a:lnTo>
                    <a:lnTo>
                      <a:pt x="13" y="16"/>
                    </a:lnTo>
                    <a:lnTo>
                      <a:pt x="26" y="30"/>
                    </a:lnTo>
                    <a:close/>
                    <a:moveTo>
                      <a:pt x="7" y="22"/>
                    </a:moveTo>
                    <a:lnTo>
                      <a:pt x="8" y="20"/>
                    </a:lnTo>
                    <a:lnTo>
                      <a:pt x="10" y="19"/>
                    </a:lnTo>
                    <a:lnTo>
                      <a:pt x="16" y="26"/>
                    </a:lnTo>
                    <a:lnTo>
                      <a:pt x="7" y="22"/>
                    </a:lnTo>
                    <a:close/>
                    <a:moveTo>
                      <a:pt x="25" y="30"/>
                    </a:moveTo>
                    <a:lnTo>
                      <a:pt x="22" y="37"/>
                    </a:lnTo>
                    <a:lnTo>
                      <a:pt x="4" y="28"/>
                    </a:lnTo>
                    <a:lnTo>
                      <a:pt x="7" y="22"/>
                    </a:lnTo>
                    <a:lnTo>
                      <a:pt x="25" y="30"/>
                    </a:lnTo>
                    <a:close/>
                    <a:moveTo>
                      <a:pt x="22" y="37"/>
                    </a:moveTo>
                    <a:lnTo>
                      <a:pt x="21" y="38"/>
                    </a:lnTo>
                    <a:lnTo>
                      <a:pt x="19" y="39"/>
                    </a:lnTo>
                    <a:lnTo>
                      <a:pt x="13" y="32"/>
                    </a:lnTo>
                    <a:lnTo>
                      <a:pt x="22" y="37"/>
                    </a:lnTo>
                    <a:close/>
                    <a:moveTo>
                      <a:pt x="19" y="39"/>
                    </a:moveTo>
                    <a:lnTo>
                      <a:pt x="16" y="42"/>
                    </a:lnTo>
                    <a:lnTo>
                      <a:pt x="3" y="29"/>
                    </a:lnTo>
                    <a:lnTo>
                      <a:pt x="6" y="26"/>
                    </a:lnTo>
                    <a:lnTo>
                      <a:pt x="19" y="39"/>
                    </a:lnTo>
                    <a:close/>
                    <a:moveTo>
                      <a:pt x="0" y="35"/>
                    </a:moveTo>
                    <a:lnTo>
                      <a:pt x="0" y="31"/>
                    </a:lnTo>
                    <a:lnTo>
                      <a:pt x="3" y="29"/>
                    </a:lnTo>
                    <a:lnTo>
                      <a:pt x="10"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19" y="54"/>
                    </a:moveTo>
                    <a:lnTo>
                      <a:pt x="19" y="57"/>
                    </a:lnTo>
                    <a:lnTo>
                      <a:pt x="0" y="57"/>
                    </a:lnTo>
                    <a:lnTo>
                      <a:pt x="0" y="54"/>
                    </a:lnTo>
                    <a:lnTo>
                      <a:pt x="19" y="54"/>
                    </a:lnTo>
                    <a:close/>
                    <a:moveTo>
                      <a:pt x="3" y="64"/>
                    </a:moveTo>
                    <a:lnTo>
                      <a:pt x="0" y="62"/>
                    </a:lnTo>
                    <a:lnTo>
                      <a:pt x="0" y="57"/>
                    </a:lnTo>
                    <a:lnTo>
                      <a:pt x="10" y="57"/>
                    </a:lnTo>
                    <a:lnTo>
                      <a:pt x="3" y="64"/>
                    </a:lnTo>
                    <a:close/>
                    <a:moveTo>
                      <a:pt x="16" y="51"/>
                    </a:moveTo>
                    <a:lnTo>
                      <a:pt x="19" y="54"/>
                    </a:lnTo>
                    <a:lnTo>
                      <a:pt x="6" y="67"/>
                    </a:lnTo>
                    <a:lnTo>
                      <a:pt x="3" y="64"/>
                    </a:lnTo>
                    <a:lnTo>
                      <a:pt x="16" y="51"/>
                    </a:lnTo>
                    <a:close/>
                    <a:moveTo>
                      <a:pt x="6" y="67"/>
                    </a:moveTo>
                    <a:lnTo>
                      <a:pt x="6" y="67"/>
                    </a:lnTo>
                    <a:lnTo>
                      <a:pt x="13" y="61"/>
                    </a:lnTo>
                    <a:lnTo>
                      <a:pt x="6" y="67"/>
                    </a:lnTo>
                    <a:close/>
                    <a:moveTo>
                      <a:pt x="19" y="54"/>
                    </a:moveTo>
                    <a:lnTo>
                      <a:pt x="23" y="57"/>
                    </a:lnTo>
                    <a:lnTo>
                      <a:pt x="10" y="71"/>
                    </a:lnTo>
                    <a:lnTo>
                      <a:pt x="6" y="67"/>
                    </a:lnTo>
                    <a:lnTo>
                      <a:pt x="19" y="54"/>
                    </a:lnTo>
                    <a:close/>
                    <a:moveTo>
                      <a:pt x="16" y="74"/>
                    </a:moveTo>
                    <a:lnTo>
                      <a:pt x="12" y="74"/>
                    </a:lnTo>
                    <a:lnTo>
                      <a:pt x="10" y="71"/>
                    </a:lnTo>
                    <a:lnTo>
                      <a:pt x="16" y="64"/>
                    </a:lnTo>
                    <a:lnTo>
                      <a:pt x="16" y="74"/>
                    </a:lnTo>
                    <a:close/>
                    <a:moveTo>
                      <a:pt x="16" y="54"/>
                    </a:moveTo>
                    <a:lnTo>
                      <a:pt x="19" y="54"/>
                    </a:lnTo>
                    <a:lnTo>
                      <a:pt x="19" y="74"/>
                    </a:lnTo>
                    <a:lnTo>
                      <a:pt x="16" y="74"/>
                    </a:lnTo>
                    <a:lnTo>
                      <a:pt x="16" y="54"/>
                    </a:lnTo>
                    <a:close/>
                    <a:moveTo>
                      <a:pt x="19" y="54"/>
                    </a:moveTo>
                    <a:lnTo>
                      <a:pt x="22" y="54"/>
                    </a:lnTo>
                    <a:lnTo>
                      <a:pt x="24" y="55"/>
                    </a:lnTo>
                    <a:lnTo>
                      <a:pt x="19" y="64"/>
                    </a:lnTo>
                    <a:lnTo>
                      <a:pt x="19" y="54"/>
                    </a:lnTo>
                    <a:close/>
                    <a:moveTo>
                      <a:pt x="24" y="55"/>
                    </a:moveTo>
                    <a:lnTo>
                      <a:pt x="29" y="59"/>
                    </a:lnTo>
                    <a:lnTo>
                      <a:pt x="22" y="76"/>
                    </a:lnTo>
                    <a:lnTo>
                      <a:pt x="15" y="73"/>
                    </a:lnTo>
                    <a:lnTo>
                      <a:pt x="24" y="55"/>
                    </a:lnTo>
                    <a:close/>
                    <a:moveTo>
                      <a:pt x="25" y="77"/>
                    </a:moveTo>
                    <a:lnTo>
                      <a:pt x="23" y="77"/>
                    </a:lnTo>
                    <a:lnTo>
                      <a:pt x="22" y="76"/>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49" y="76"/>
                    </a:moveTo>
                    <a:lnTo>
                      <a:pt x="47" y="77"/>
                    </a:lnTo>
                    <a:lnTo>
                      <a:pt x="45" y="77"/>
                    </a:lnTo>
                    <a:lnTo>
                      <a:pt x="45" y="67"/>
                    </a:lnTo>
                    <a:lnTo>
                      <a:pt x="49" y="76"/>
                    </a:lnTo>
                    <a:close/>
                    <a:moveTo>
                      <a:pt x="40" y="59"/>
                    </a:moveTo>
                    <a:lnTo>
                      <a:pt x="47" y="55"/>
                    </a:lnTo>
                    <a:lnTo>
                      <a:pt x="55" y="73"/>
                    </a:lnTo>
                    <a:lnTo>
                      <a:pt x="49" y="76"/>
                    </a:lnTo>
                    <a:lnTo>
                      <a:pt x="40" y="59"/>
                    </a:lnTo>
                    <a:close/>
                    <a:moveTo>
                      <a:pt x="58" y="71"/>
                    </a:moveTo>
                    <a:lnTo>
                      <a:pt x="57"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5" name="Freeform 59">
                <a:extLst>
                  <a:ext uri="{FF2B5EF4-FFF2-40B4-BE49-F238E27FC236}">
                    <a16:creationId xmlns:a16="http://schemas.microsoft.com/office/drawing/2014/main" id="{737F1809-A714-4D47-9E8B-5C92EF09A6F9}"/>
                  </a:ext>
                </a:extLst>
              </p:cNvPr>
              <p:cNvSpPr>
                <a:spLocks/>
              </p:cNvSpPr>
              <p:nvPr/>
            </p:nvSpPr>
            <p:spPr bwMode="auto">
              <a:xfrm>
                <a:off x="2598" y="2601"/>
                <a:ext cx="16" cy="14"/>
              </a:xfrm>
              <a:custGeom>
                <a:avLst/>
                <a:gdLst>
                  <a:gd name="T0" fmla="*/ 3 w 66"/>
                  <a:gd name="T1" fmla="*/ 3 h 56"/>
                  <a:gd name="T2" fmla="*/ 3 w 66"/>
                  <a:gd name="T3" fmla="*/ 3 h 56"/>
                  <a:gd name="T4" fmla="*/ 3 w 66"/>
                  <a:gd name="T5" fmla="*/ 3 h 56"/>
                  <a:gd name="T6" fmla="*/ 3 w 66"/>
                  <a:gd name="T7" fmla="*/ 3 h 56"/>
                  <a:gd name="T8" fmla="*/ 3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3 w 66"/>
                  <a:gd name="T23" fmla="*/ 1 h 56"/>
                  <a:gd name="T24" fmla="*/ 3 w 66"/>
                  <a:gd name="T25" fmla="*/ 0 h 56"/>
                  <a:gd name="T26" fmla="*/ 3 w 66"/>
                  <a:gd name="T27" fmla="*/ 0 h 56"/>
                  <a:gd name="T28" fmla="*/ 3 w 66"/>
                  <a:gd name="T29" fmla="*/ 0 h 56"/>
                  <a:gd name="T30" fmla="*/ 3 w 66"/>
                  <a:gd name="T31" fmla="*/ 0 h 56"/>
                  <a:gd name="T32" fmla="*/ 2 w 66"/>
                  <a:gd name="T33" fmla="*/ 0 h 56"/>
                  <a:gd name="T34" fmla="*/ 2 w 66"/>
                  <a:gd name="T35" fmla="*/ 0 h 56"/>
                  <a:gd name="T36" fmla="*/ 2 w 66"/>
                  <a:gd name="T37" fmla="*/ 0 h 56"/>
                  <a:gd name="T38" fmla="*/ 1 w 66"/>
                  <a:gd name="T39" fmla="*/ 0 h 56"/>
                  <a:gd name="T40" fmla="*/ 1 w 66"/>
                  <a:gd name="T41" fmla="*/ 0 h 56"/>
                  <a:gd name="T42" fmla="*/ 1 w 66"/>
                  <a:gd name="T43" fmla="*/ 1 h 56"/>
                  <a:gd name="T44" fmla="*/ 0 w 66"/>
                  <a:gd name="T45" fmla="*/ 1 h 56"/>
                  <a:gd name="T46" fmla="*/ 0 w 66"/>
                  <a:gd name="T47" fmla="*/ 1 h 56"/>
                  <a:gd name="T48" fmla="*/ 0 w 66"/>
                  <a:gd name="T49" fmla="*/ 1 h 56"/>
                  <a:gd name="T50" fmla="*/ 0 w 66"/>
                  <a:gd name="T51" fmla="*/ 2 h 56"/>
                  <a:gd name="T52" fmla="*/ 0 w 66"/>
                  <a:gd name="T53" fmla="*/ 2 h 56"/>
                  <a:gd name="T54" fmla="*/ 0 w 66"/>
                  <a:gd name="T55" fmla="*/ 2 h 56"/>
                  <a:gd name="T56" fmla="*/ 0 w 66"/>
                  <a:gd name="T57" fmla="*/ 3 h 56"/>
                  <a:gd name="T58" fmla="*/ 0 w 66"/>
                  <a:gd name="T59" fmla="*/ 3 h 56"/>
                  <a:gd name="T60" fmla="*/ 0 w 66"/>
                  <a:gd name="T61" fmla="*/ 3 h 56"/>
                  <a:gd name="T62" fmla="*/ 0 w 66"/>
                  <a:gd name="T63" fmla="*/ 3 h 56"/>
                  <a:gd name="T64" fmla="*/ 0 w 66"/>
                  <a:gd name="T65" fmla="*/ 3 h 56"/>
                  <a:gd name="T66" fmla="*/ 1 w 66"/>
                  <a:gd name="T67" fmla="*/ 4 h 56"/>
                  <a:gd name="T68" fmla="*/ 1 w 66"/>
                  <a:gd name="T69" fmla="*/ 4 h 56"/>
                  <a:gd name="T70" fmla="*/ 1 w 66"/>
                  <a:gd name="T71" fmla="*/ 4 h 56"/>
                  <a:gd name="T72" fmla="*/ 1 w 66"/>
                  <a:gd name="T73" fmla="*/ 4 h 56"/>
                  <a:gd name="T74" fmla="*/ 2 w 66"/>
                  <a:gd name="T75" fmla="*/ 4 h 56"/>
                  <a:gd name="T76" fmla="*/ 2 w 66"/>
                  <a:gd name="T77" fmla="*/ 4 h 56"/>
                  <a:gd name="T78" fmla="*/ 2 w 66"/>
                  <a:gd name="T79" fmla="*/ 4 h 56"/>
                  <a:gd name="T80" fmla="*/ 3 w 66"/>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7" y="51"/>
                    </a:moveTo>
                    <a:lnTo>
                      <a:pt x="51" y="48"/>
                    </a:lnTo>
                    <a:lnTo>
                      <a:pt x="54" y="44"/>
                    </a:lnTo>
                    <a:lnTo>
                      <a:pt x="59" y="38"/>
                    </a:lnTo>
                    <a:lnTo>
                      <a:pt x="59" y="34"/>
                    </a:lnTo>
                    <a:lnTo>
                      <a:pt x="63" y="31"/>
                    </a:lnTo>
                    <a:lnTo>
                      <a:pt x="66" y="26"/>
                    </a:lnTo>
                    <a:lnTo>
                      <a:pt x="66" y="22"/>
                    </a:lnTo>
                    <a:lnTo>
                      <a:pt x="66" y="19"/>
                    </a:lnTo>
                    <a:lnTo>
                      <a:pt x="66" y="12"/>
                    </a:lnTo>
                    <a:lnTo>
                      <a:pt x="63" y="9"/>
                    </a:lnTo>
                    <a:lnTo>
                      <a:pt x="59" y="6"/>
                    </a:lnTo>
                    <a:lnTo>
                      <a:pt x="56" y="2"/>
                    </a:lnTo>
                    <a:lnTo>
                      <a:pt x="54" y="0"/>
                    </a:lnTo>
                    <a:lnTo>
                      <a:pt x="51" y="0"/>
                    </a:lnTo>
                    <a:lnTo>
                      <a:pt x="44" y="0"/>
                    </a:lnTo>
                    <a:lnTo>
                      <a:pt x="41" y="0"/>
                    </a:lnTo>
                    <a:lnTo>
                      <a:pt x="34" y="0"/>
                    </a:lnTo>
                    <a:lnTo>
                      <a:pt x="31" y="0"/>
                    </a:lnTo>
                    <a:lnTo>
                      <a:pt x="25" y="2"/>
                    </a:lnTo>
                    <a:lnTo>
                      <a:pt x="19" y="2"/>
                    </a:lnTo>
                    <a:lnTo>
                      <a:pt x="15" y="6"/>
                    </a:lnTo>
                    <a:lnTo>
                      <a:pt x="9" y="12"/>
                    </a:lnTo>
                    <a:lnTo>
                      <a:pt x="5" y="16"/>
                    </a:lnTo>
                    <a:lnTo>
                      <a:pt x="2" y="19"/>
                    </a:lnTo>
                    <a:lnTo>
                      <a:pt x="2" y="22"/>
                    </a:lnTo>
                    <a:lnTo>
                      <a:pt x="0" y="28"/>
                    </a:lnTo>
                    <a:lnTo>
                      <a:pt x="0" y="31"/>
                    </a:lnTo>
                    <a:lnTo>
                      <a:pt x="0" y="38"/>
                    </a:lnTo>
                    <a:lnTo>
                      <a:pt x="0" y="41"/>
                    </a:lnTo>
                    <a:lnTo>
                      <a:pt x="2" y="44"/>
                    </a:lnTo>
                    <a:lnTo>
                      <a:pt x="5" y="48"/>
                    </a:lnTo>
                    <a:lnTo>
                      <a:pt x="9" y="51"/>
                    </a:lnTo>
                    <a:lnTo>
                      <a:pt x="12" y="54"/>
                    </a:lnTo>
                    <a:lnTo>
                      <a:pt x="15" y="54"/>
                    </a:lnTo>
                    <a:lnTo>
                      <a:pt x="22" y="56"/>
                    </a:lnTo>
                    <a:lnTo>
                      <a:pt x="25" y="56"/>
                    </a:lnTo>
                    <a:lnTo>
                      <a:pt x="31" y="56"/>
                    </a:lnTo>
                    <a:lnTo>
                      <a:pt x="34"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6" name="Freeform 60">
                <a:extLst>
                  <a:ext uri="{FF2B5EF4-FFF2-40B4-BE49-F238E27FC236}">
                    <a16:creationId xmlns:a16="http://schemas.microsoft.com/office/drawing/2014/main" id="{D19040D3-9DF9-47B6-8382-602AD8CBF8E5}"/>
                  </a:ext>
                </a:extLst>
              </p:cNvPr>
              <p:cNvSpPr>
                <a:spLocks noEditPoints="1"/>
              </p:cNvSpPr>
              <p:nvPr/>
            </p:nvSpPr>
            <p:spPr bwMode="auto">
              <a:xfrm>
                <a:off x="2595" y="2599"/>
                <a:ext cx="22" cy="19"/>
              </a:xfrm>
              <a:custGeom>
                <a:avLst/>
                <a:gdLst>
                  <a:gd name="T0" fmla="*/ 4 w 86"/>
                  <a:gd name="T1" fmla="*/ 3 h 76"/>
                  <a:gd name="T2" fmla="*/ 4 w 86"/>
                  <a:gd name="T3" fmla="*/ 3 h 76"/>
                  <a:gd name="T4" fmla="*/ 5 w 86"/>
                  <a:gd name="T5" fmla="*/ 4 h 76"/>
                  <a:gd name="T6" fmla="*/ 5 w 86"/>
                  <a:gd name="T7" fmla="*/ 3 h 76"/>
                  <a:gd name="T8" fmla="*/ 4 w 86"/>
                  <a:gd name="T9" fmla="*/ 3 h 76"/>
                  <a:gd name="T10" fmla="*/ 5 w 86"/>
                  <a:gd name="T11" fmla="*/ 3 h 76"/>
                  <a:gd name="T12" fmla="*/ 4 w 86"/>
                  <a:gd name="T13" fmla="*/ 2 h 76"/>
                  <a:gd name="T14" fmla="*/ 6 w 86"/>
                  <a:gd name="T15" fmla="*/ 3 h 76"/>
                  <a:gd name="T16" fmla="*/ 6 w 86"/>
                  <a:gd name="T17" fmla="*/ 2 h 76"/>
                  <a:gd name="T18" fmla="*/ 4 w 86"/>
                  <a:gd name="T19" fmla="*/ 2 h 76"/>
                  <a:gd name="T20" fmla="*/ 5 w 86"/>
                  <a:gd name="T21" fmla="*/ 1 h 76"/>
                  <a:gd name="T22" fmla="*/ 4 w 86"/>
                  <a:gd name="T23" fmla="*/ 2 h 76"/>
                  <a:gd name="T24" fmla="*/ 5 w 86"/>
                  <a:gd name="T25" fmla="*/ 1 h 76"/>
                  <a:gd name="T26" fmla="*/ 5 w 86"/>
                  <a:gd name="T27" fmla="*/ 1 h 76"/>
                  <a:gd name="T28" fmla="*/ 4 w 86"/>
                  <a:gd name="T29" fmla="*/ 2 h 76"/>
                  <a:gd name="T30" fmla="*/ 5 w 86"/>
                  <a:gd name="T31" fmla="*/ 1 h 76"/>
                  <a:gd name="T32" fmla="*/ 4 w 86"/>
                  <a:gd name="T33" fmla="*/ 1 h 76"/>
                  <a:gd name="T34" fmla="*/ 5 w 86"/>
                  <a:gd name="T35" fmla="*/ 0 h 76"/>
                  <a:gd name="T36" fmla="*/ 4 w 86"/>
                  <a:gd name="T37" fmla="*/ 0 h 76"/>
                  <a:gd name="T38" fmla="*/ 4 w 86"/>
                  <a:gd name="T39" fmla="*/ 1 h 76"/>
                  <a:gd name="T40" fmla="*/ 3 w 86"/>
                  <a:gd name="T41" fmla="*/ 1 h 76"/>
                  <a:gd name="T42" fmla="*/ 3 w 86"/>
                  <a:gd name="T43" fmla="*/ 1 h 76"/>
                  <a:gd name="T44" fmla="*/ 3 w 86"/>
                  <a:gd name="T45" fmla="*/ 0 h 76"/>
                  <a:gd name="T46" fmla="*/ 2 w 86"/>
                  <a:gd name="T47" fmla="*/ 0 h 76"/>
                  <a:gd name="T48" fmla="*/ 3 w 86"/>
                  <a:gd name="T49" fmla="*/ 1 h 76"/>
                  <a:gd name="T50" fmla="*/ 2 w 86"/>
                  <a:gd name="T51" fmla="*/ 1 h 76"/>
                  <a:gd name="T52" fmla="*/ 2 w 86"/>
                  <a:gd name="T53" fmla="*/ 2 h 76"/>
                  <a:gd name="T54" fmla="*/ 1 w 86"/>
                  <a:gd name="T55" fmla="*/ 1 h 76"/>
                  <a:gd name="T56" fmla="*/ 1 w 86"/>
                  <a:gd name="T57" fmla="*/ 1 h 76"/>
                  <a:gd name="T58" fmla="*/ 2 w 86"/>
                  <a:gd name="T59" fmla="*/ 2 h 76"/>
                  <a:gd name="T60" fmla="*/ 2 w 86"/>
                  <a:gd name="T61" fmla="*/ 2 h 76"/>
                  <a:gd name="T62" fmla="*/ 2 w 86"/>
                  <a:gd name="T63" fmla="*/ 2 h 76"/>
                  <a:gd name="T64" fmla="*/ 0 w 86"/>
                  <a:gd name="T65" fmla="*/ 2 h 76"/>
                  <a:gd name="T66" fmla="*/ 1 w 86"/>
                  <a:gd name="T67" fmla="*/ 3 h 76"/>
                  <a:gd name="T68" fmla="*/ 1 w 86"/>
                  <a:gd name="T69" fmla="*/ 3 h 76"/>
                  <a:gd name="T70" fmla="*/ 1 w 86"/>
                  <a:gd name="T71" fmla="*/ 3 h 76"/>
                  <a:gd name="T72" fmla="*/ 0 w 86"/>
                  <a:gd name="T73" fmla="*/ 4 h 76"/>
                  <a:gd name="T74" fmla="*/ 0 w 86"/>
                  <a:gd name="T75" fmla="*/ 4 h 76"/>
                  <a:gd name="T76" fmla="*/ 1 w 86"/>
                  <a:gd name="T77" fmla="*/ 4 h 76"/>
                  <a:gd name="T78" fmla="*/ 1 w 86"/>
                  <a:gd name="T79" fmla="*/ 3 h 76"/>
                  <a:gd name="T80" fmla="*/ 2 w 86"/>
                  <a:gd name="T81" fmla="*/ 3 h 76"/>
                  <a:gd name="T82" fmla="*/ 1 w 86"/>
                  <a:gd name="T83" fmla="*/ 3 h 76"/>
                  <a:gd name="T84" fmla="*/ 1 w 86"/>
                  <a:gd name="T85" fmla="*/ 5 h 76"/>
                  <a:gd name="T86" fmla="*/ 2 w 86"/>
                  <a:gd name="T87" fmla="*/ 4 h 76"/>
                  <a:gd name="T88" fmla="*/ 2 w 86"/>
                  <a:gd name="T89" fmla="*/ 4 h 76"/>
                  <a:gd name="T90" fmla="*/ 2 w 86"/>
                  <a:gd name="T91" fmla="*/ 4 h 76"/>
                  <a:gd name="T92" fmla="*/ 2 w 86"/>
                  <a:gd name="T93" fmla="*/ 5 h 76"/>
                  <a:gd name="T94" fmla="*/ 2 w 86"/>
                  <a:gd name="T95" fmla="*/ 5 h 76"/>
                  <a:gd name="T96" fmla="*/ 2 w 86"/>
                  <a:gd name="T97" fmla="*/ 5 h 76"/>
                  <a:gd name="T98" fmla="*/ 3 w 86"/>
                  <a:gd name="T99" fmla="*/ 5 h 76"/>
                  <a:gd name="T100" fmla="*/ 2 w 86"/>
                  <a:gd name="T101" fmla="*/ 4 h 76"/>
                  <a:gd name="T102" fmla="*/ 3 w 86"/>
                  <a:gd name="T103" fmla="*/ 4 h 76"/>
                  <a:gd name="T104" fmla="*/ 3 w 86"/>
                  <a:gd name="T105" fmla="*/ 5 h 76"/>
                  <a:gd name="T106" fmla="*/ 4 w 86"/>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1" y="54"/>
                    </a:moveTo>
                    <a:lnTo>
                      <a:pt x="54" y="51"/>
                    </a:lnTo>
                    <a:lnTo>
                      <a:pt x="67" y="64"/>
                    </a:lnTo>
                    <a:lnTo>
                      <a:pt x="64" y="68"/>
                    </a:lnTo>
                    <a:lnTo>
                      <a:pt x="51" y="54"/>
                    </a:lnTo>
                    <a:close/>
                    <a:moveTo>
                      <a:pt x="54" y="51"/>
                    </a:moveTo>
                    <a:lnTo>
                      <a:pt x="56" y="48"/>
                    </a:lnTo>
                    <a:lnTo>
                      <a:pt x="70" y="61"/>
                    </a:lnTo>
                    <a:lnTo>
                      <a:pt x="67" y="64"/>
                    </a:lnTo>
                    <a:lnTo>
                      <a:pt x="54" y="51"/>
                    </a:lnTo>
                    <a:close/>
                    <a:moveTo>
                      <a:pt x="56" y="48"/>
                    </a:moveTo>
                    <a:lnTo>
                      <a:pt x="63" y="41"/>
                    </a:lnTo>
                    <a:lnTo>
                      <a:pt x="76" y="54"/>
                    </a:lnTo>
                    <a:lnTo>
                      <a:pt x="70" y="61"/>
                    </a:lnTo>
                    <a:lnTo>
                      <a:pt x="56" y="48"/>
                    </a:lnTo>
                    <a:close/>
                    <a:moveTo>
                      <a:pt x="79" y="48"/>
                    </a:moveTo>
                    <a:lnTo>
                      <a:pt x="79" y="52"/>
                    </a:lnTo>
                    <a:lnTo>
                      <a:pt x="76" y="54"/>
                    </a:lnTo>
                    <a:lnTo>
                      <a:pt x="69" y="48"/>
                    </a:lnTo>
                    <a:lnTo>
                      <a:pt x="79" y="48"/>
                    </a:lnTo>
                    <a:close/>
                    <a:moveTo>
                      <a:pt x="61" y="48"/>
                    </a:moveTo>
                    <a:lnTo>
                      <a:pt x="61" y="44"/>
                    </a:lnTo>
                    <a:lnTo>
                      <a:pt x="79" y="44"/>
                    </a:lnTo>
                    <a:lnTo>
                      <a:pt x="79" y="48"/>
                    </a:lnTo>
                    <a:lnTo>
                      <a:pt x="61" y="48"/>
                    </a:lnTo>
                    <a:close/>
                    <a:moveTo>
                      <a:pt x="61" y="44"/>
                    </a:moveTo>
                    <a:lnTo>
                      <a:pt x="61" y="41"/>
                    </a:lnTo>
                    <a:lnTo>
                      <a:pt x="63" y="38"/>
                    </a:lnTo>
                    <a:lnTo>
                      <a:pt x="69" y="44"/>
                    </a:lnTo>
                    <a:lnTo>
                      <a:pt x="61" y="44"/>
                    </a:lnTo>
                    <a:close/>
                    <a:moveTo>
                      <a:pt x="63" y="38"/>
                    </a:moveTo>
                    <a:lnTo>
                      <a:pt x="66" y="35"/>
                    </a:lnTo>
                    <a:lnTo>
                      <a:pt x="79" y="48"/>
                    </a:lnTo>
                    <a:lnTo>
                      <a:pt x="76" y="51"/>
                    </a:lnTo>
                    <a:lnTo>
                      <a:pt x="63" y="38"/>
                    </a:lnTo>
                    <a:close/>
                    <a:moveTo>
                      <a:pt x="81" y="46"/>
                    </a:moveTo>
                    <a:lnTo>
                      <a:pt x="80" y="47"/>
                    </a:lnTo>
                    <a:lnTo>
                      <a:pt x="79" y="48"/>
                    </a:lnTo>
                    <a:lnTo>
                      <a:pt x="73" y="41"/>
                    </a:lnTo>
                    <a:lnTo>
                      <a:pt x="81" y="46"/>
                    </a:lnTo>
                    <a:close/>
                    <a:moveTo>
                      <a:pt x="64" y="38"/>
                    </a:moveTo>
                    <a:lnTo>
                      <a:pt x="67" y="31"/>
                    </a:lnTo>
                    <a:lnTo>
                      <a:pt x="85" y="39"/>
                    </a:lnTo>
                    <a:lnTo>
                      <a:pt x="81" y="46"/>
                    </a:lnTo>
                    <a:lnTo>
                      <a:pt x="64" y="38"/>
                    </a:lnTo>
                    <a:close/>
                    <a:moveTo>
                      <a:pt x="86" y="36"/>
                    </a:moveTo>
                    <a:lnTo>
                      <a:pt x="86" y="38"/>
                    </a:lnTo>
                    <a:lnTo>
                      <a:pt x="85" y="39"/>
                    </a:lnTo>
                    <a:lnTo>
                      <a:pt x="76" y="36"/>
                    </a:lnTo>
                    <a:lnTo>
                      <a:pt x="86" y="36"/>
                    </a:lnTo>
                    <a:close/>
                    <a:moveTo>
                      <a:pt x="66" y="36"/>
                    </a:moveTo>
                    <a:lnTo>
                      <a:pt x="66" y="32"/>
                    </a:lnTo>
                    <a:lnTo>
                      <a:pt x="86" y="32"/>
                    </a:lnTo>
                    <a:lnTo>
                      <a:pt x="86" y="36"/>
                    </a:lnTo>
                    <a:lnTo>
                      <a:pt x="66" y="36"/>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9"/>
                    </a:lnTo>
                    <a:lnTo>
                      <a:pt x="86" y="22"/>
                    </a:lnTo>
                    <a:lnTo>
                      <a:pt x="76" y="22"/>
                    </a:lnTo>
                    <a:lnTo>
                      <a:pt x="83" y="16"/>
                    </a:lnTo>
                    <a:close/>
                    <a:moveTo>
                      <a:pt x="69" y="29"/>
                    </a:moveTo>
                    <a:lnTo>
                      <a:pt x="66" y="26"/>
                    </a:lnTo>
                    <a:lnTo>
                      <a:pt x="79" y="12"/>
                    </a:lnTo>
                    <a:lnTo>
                      <a:pt x="83" y="16"/>
                    </a:lnTo>
                    <a:lnTo>
                      <a:pt x="69" y="29"/>
                    </a:lnTo>
                    <a:close/>
                    <a:moveTo>
                      <a:pt x="79" y="12"/>
                    </a:moveTo>
                    <a:lnTo>
                      <a:pt x="79" y="12"/>
                    </a:lnTo>
                    <a:lnTo>
                      <a:pt x="73" y="19"/>
                    </a:lnTo>
                    <a:lnTo>
                      <a:pt x="79" y="12"/>
                    </a:lnTo>
                    <a:close/>
                    <a:moveTo>
                      <a:pt x="66" y="26"/>
                    </a:moveTo>
                    <a:lnTo>
                      <a:pt x="63" y="22"/>
                    </a:lnTo>
                    <a:lnTo>
                      <a:pt x="76" y="9"/>
                    </a:lnTo>
                    <a:lnTo>
                      <a:pt x="79" y="12"/>
                    </a:lnTo>
                    <a:lnTo>
                      <a:pt x="66" y="26"/>
                    </a:lnTo>
                    <a:close/>
                    <a:moveTo>
                      <a:pt x="63" y="22"/>
                    </a:moveTo>
                    <a:lnTo>
                      <a:pt x="54" y="14"/>
                    </a:lnTo>
                    <a:lnTo>
                      <a:pt x="63" y="22"/>
                    </a:lnTo>
                    <a:lnTo>
                      <a:pt x="69" y="16"/>
                    </a:lnTo>
                    <a:lnTo>
                      <a:pt x="63" y="22"/>
                    </a:lnTo>
                    <a:close/>
                    <a:moveTo>
                      <a:pt x="63" y="22"/>
                    </a:moveTo>
                    <a:lnTo>
                      <a:pt x="59" y="19"/>
                    </a:lnTo>
                    <a:lnTo>
                      <a:pt x="74" y="6"/>
                    </a:lnTo>
                    <a:lnTo>
                      <a:pt x="76" y="9"/>
                    </a:lnTo>
                    <a:lnTo>
                      <a:pt x="63" y="22"/>
                    </a:lnTo>
                    <a:close/>
                    <a:moveTo>
                      <a:pt x="74" y="6"/>
                    </a:moveTo>
                    <a:lnTo>
                      <a:pt x="83" y="16"/>
                    </a:lnTo>
                    <a:lnTo>
                      <a:pt x="74" y="6"/>
                    </a:lnTo>
                    <a:lnTo>
                      <a:pt x="66" y="12"/>
                    </a:lnTo>
                    <a:lnTo>
                      <a:pt x="74" y="6"/>
                    </a:lnTo>
                    <a:close/>
                    <a:moveTo>
                      <a:pt x="59" y="19"/>
                    </a:moveTo>
                    <a:lnTo>
                      <a:pt x="57" y="17"/>
                    </a:lnTo>
                    <a:lnTo>
                      <a:pt x="70" y="3"/>
                    </a:lnTo>
                    <a:lnTo>
                      <a:pt x="74" y="6"/>
                    </a:lnTo>
                    <a:lnTo>
                      <a:pt x="59" y="19"/>
                    </a:lnTo>
                    <a:close/>
                    <a:moveTo>
                      <a:pt x="64" y="0"/>
                    </a:moveTo>
                    <a:lnTo>
                      <a:pt x="67" y="0"/>
                    </a:lnTo>
                    <a:lnTo>
                      <a:pt x="70" y="3"/>
                    </a:lnTo>
                    <a:lnTo>
                      <a:pt x="64" y="10"/>
                    </a:lnTo>
                    <a:lnTo>
                      <a:pt x="64" y="0"/>
                    </a:lnTo>
                    <a:close/>
                    <a:moveTo>
                      <a:pt x="64" y="19"/>
                    </a:moveTo>
                    <a:lnTo>
                      <a:pt x="61" y="19"/>
                    </a:lnTo>
                    <a:lnTo>
                      <a:pt x="61" y="0"/>
                    </a:lnTo>
                    <a:lnTo>
                      <a:pt x="64" y="0"/>
                    </a:lnTo>
                    <a:lnTo>
                      <a:pt x="64" y="19"/>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8" y="0"/>
                    </a:lnTo>
                    <a:lnTo>
                      <a:pt x="41" y="0"/>
                    </a:lnTo>
                    <a:lnTo>
                      <a:pt x="41" y="10"/>
                    </a:lnTo>
                    <a:lnTo>
                      <a:pt x="37" y="1"/>
                    </a:lnTo>
                    <a:close/>
                    <a:moveTo>
                      <a:pt x="45" y="18"/>
                    </a:moveTo>
                    <a:lnTo>
                      <a:pt x="40" y="21"/>
                    </a:lnTo>
                    <a:lnTo>
                      <a:pt x="31" y="5"/>
                    </a:lnTo>
                    <a:lnTo>
                      <a:pt x="37" y="1"/>
                    </a:lnTo>
                    <a:lnTo>
                      <a:pt x="45" y="18"/>
                    </a:lnTo>
                    <a:close/>
                    <a:moveTo>
                      <a:pt x="40" y="21"/>
                    </a:moveTo>
                    <a:lnTo>
                      <a:pt x="37" y="22"/>
                    </a:lnTo>
                    <a:lnTo>
                      <a:pt x="35" y="22"/>
                    </a:lnTo>
                    <a:lnTo>
                      <a:pt x="35" y="12"/>
                    </a:lnTo>
                    <a:lnTo>
                      <a:pt x="40" y="21"/>
                    </a:lnTo>
                    <a:close/>
                    <a:moveTo>
                      <a:pt x="35" y="22"/>
                    </a:moveTo>
                    <a:lnTo>
                      <a:pt x="29" y="22"/>
                    </a:lnTo>
                    <a:lnTo>
                      <a:pt x="29" y="4"/>
                    </a:lnTo>
                    <a:lnTo>
                      <a:pt x="35" y="4"/>
                    </a:lnTo>
                    <a:lnTo>
                      <a:pt x="35" y="22"/>
                    </a:lnTo>
                    <a:close/>
                    <a:moveTo>
                      <a:pt x="22" y="6"/>
                    </a:moveTo>
                    <a:lnTo>
                      <a:pt x="24" y="4"/>
                    </a:lnTo>
                    <a:lnTo>
                      <a:pt x="29" y="4"/>
                    </a:lnTo>
                    <a:lnTo>
                      <a:pt x="29" y="12"/>
                    </a:lnTo>
                    <a:lnTo>
                      <a:pt x="22" y="6"/>
                    </a:lnTo>
                    <a:close/>
                    <a:moveTo>
                      <a:pt x="35" y="19"/>
                    </a:moveTo>
                    <a:lnTo>
                      <a:pt x="32" y="22"/>
                    </a:lnTo>
                    <a:lnTo>
                      <a:pt x="19" y="9"/>
                    </a:lnTo>
                    <a:lnTo>
                      <a:pt x="22" y="6"/>
                    </a:lnTo>
                    <a:lnTo>
                      <a:pt x="35" y="19"/>
                    </a:lnTo>
                    <a:close/>
                    <a:moveTo>
                      <a:pt x="32" y="22"/>
                    </a:moveTo>
                    <a:lnTo>
                      <a:pt x="25" y="29"/>
                    </a:lnTo>
                    <a:lnTo>
                      <a:pt x="12" y="16"/>
                    </a:lnTo>
                    <a:lnTo>
                      <a:pt x="19" y="9"/>
                    </a:lnTo>
                    <a:lnTo>
                      <a:pt x="32" y="22"/>
                    </a:lnTo>
                    <a:close/>
                    <a:moveTo>
                      <a:pt x="25" y="29"/>
                    </a:moveTo>
                    <a:lnTo>
                      <a:pt x="22" y="32"/>
                    </a:lnTo>
                    <a:lnTo>
                      <a:pt x="9" y="19"/>
                    </a:lnTo>
                    <a:lnTo>
                      <a:pt x="12" y="16"/>
                    </a:lnTo>
                    <a:lnTo>
                      <a:pt x="25" y="29"/>
                    </a:lnTo>
                    <a:close/>
                    <a:moveTo>
                      <a:pt x="22" y="32"/>
                    </a:moveTo>
                    <a:lnTo>
                      <a:pt x="20" y="36"/>
                    </a:lnTo>
                    <a:lnTo>
                      <a:pt x="5" y="22"/>
                    </a:lnTo>
                    <a:lnTo>
                      <a:pt x="9" y="19"/>
                    </a:lnTo>
                    <a:lnTo>
                      <a:pt x="22" y="32"/>
                    </a:lnTo>
                    <a:close/>
                    <a:moveTo>
                      <a:pt x="3" y="29"/>
                    </a:moveTo>
                    <a:lnTo>
                      <a:pt x="3" y="25"/>
                    </a:lnTo>
                    <a:lnTo>
                      <a:pt x="5" y="22"/>
                    </a:lnTo>
                    <a:lnTo>
                      <a:pt x="12" y="29"/>
                    </a:lnTo>
                    <a:lnTo>
                      <a:pt x="3" y="29"/>
                    </a:lnTo>
                    <a:close/>
                    <a:moveTo>
                      <a:pt x="22" y="29"/>
                    </a:moveTo>
                    <a:lnTo>
                      <a:pt x="22" y="32"/>
                    </a:lnTo>
                    <a:lnTo>
                      <a:pt x="3" y="32"/>
                    </a:lnTo>
                    <a:lnTo>
                      <a:pt x="3" y="29"/>
                    </a:lnTo>
                    <a:lnTo>
                      <a:pt x="22" y="29"/>
                    </a:lnTo>
                    <a:close/>
                    <a:moveTo>
                      <a:pt x="22" y="32"/>
                    </a:moveTo>
                    <a:lnTo>
                      <a:pt x="22" y="35"/>
                    </a:lnTo>
                    <a:lnTo>
                      <a:pt x="21" y="37"/>
                    </a:lnTo>
                    <a:lnTo>
                      <a:pt x="12" y="32"/>
                    </a:lnTo>
                    <a:lnTo>
                      <a:pt x="22" y="32"/>
                    </a:lnTo>
                    <a:close/>
                    <a:moveTo>
                      <a:pt x="21" y="37"/>
                    </a:moveTo>
                    <a:lnTo>
                      <a:pt x="18" y="42"/>
                    </a:lnTo>
                    <a:lnTo>
                      <a:pt x="1" y="35"/>
                    </a:lnTo>
                    <a:lnTo>
                      <a:pt x="4" y="28"/>
                    </a:lnTo>
                    <a:lnTo>
                      <a:pt x="21" y="37"/>
                    </a:lnTo>
                    <a:close/>
                    <a:moveTo>
                      <a:pt x="0" y="38"/>
                    </a:moveTo>
                    <a:lnTo>
                      <a:pt x="0" y="36"/>
                    </a:lnTo>
                    <a:lnTo>
                      <a:pt x="1" y="35"/>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2" y="58"/>
                    </a:moveTo>
                    <a:lnTo>
                      <a:pt x="0" y="54"/>
                    </a:lnTo>
                    <a:lnTo>
                      <a:pt x="0" y="51"/>
                    </a:lnTo>
                    <a:lnTo>
                      <a:pt x="10" y="51"/>
                    </a:lnTo>
                    <a:lnTo>
                      <a:pt x="2" y="58"/>
                    </a:lnTo>
                    <a:close/>
                    <a:moveTo>
                      <a:pt x="16" y="44"/>
                    </a:moveTo>
                    <a:lnTo>
                      <a:pt x="20" y="48"/>
                    </a:lnTo>
                    <a:lnTo>
                      <a:pt x="5" y="61"/>
                    </a:lnTo>
                    <a:lnTo>
                      <a:pt x="2" y="58"/>
                    </a:lnTo>
                    <a:lnTo>
                      <a:pt x="16" y="44"/>
                    </a:lnTo>
                    <a:close/>
                    <a:moveTo>
                      <a:pt x="5" y="61"/>
                    </a:moveTo>
                    <a:lnTo>
                      <a:pt x="5" y="61"/>
                    </a:lnTo>
                    <a:lnTo>
                      <a:pt x="12" y="54"/>
                    </a:lnTo>
                    <a:lnTo>
                      <a:pt x="5" y="61"/>
                    </a:lnTo>
                    <a:close/>
                    <a:moveTo>
                      <a:pt x="20" y="48"/>
                    </a:moveTo>
                    <a:lnTo>
                      <a:pt x="22" y="51"/>
                    </a:lnTo>
                    <a:lnTo>
                      <a:pt x="9" y="64"/>
                    </a:lnTo>
                    <a:lnTo>
                      <a:pt x="5" y="61"/>
                    </a:lnTo>
                    <a:lnTo>
                      <a:pt x="20" y="48"/>
                    </a:lnTo>
                    <a:close/>
                    <a:moveTo>
                      <a:pt x="22" y="51"/>
                    </a:moveTo>
                    <a:lnTo>
                      <a:pt x="32" y="60"/>
                    </a:lnTo>
                    <a:lnTo>
                      <a:pt x="22" y="51"/>
                    </a:lnTo>
                    <a:lnTo>
                      <a:pt x="15" y="58"/>
                    </a:lnTo>
                    <a:lnTo>
                      <a:pt x="22" y="51"/>
                    </a:lnTo>
                    <a:close/>
                    <a:moveTo>
                      <a:pt x="22" y="51"/>
                    </a:moveTo>
                    <a:lnTo>
                      <a:pt x="25" y="54"/>
                    </a:lnTo>
                    <a:lnTo>
                      <a:pt x="12" y="68"/>
                    </a:lnTo>
                    <a:lnTo>
                      <a:pt x="9" y="64"/>
                    </a:lnTo>
                    <a:lnTo>
                      <a:pt x="22" y="51"/>
                    </a:lnTo>
                    <a:close/>
                    <a:moveTo>
                      <a:pt x="25" y="54"/>
                    </a:moveTo>
                    <a:lnTo>
                      <a:pt x="16" y="44"/>
                    </a:lnTo>
                    <a:lnTo>
                      <a:pt x="25" y="54"/>
                    </a:lnTo>
                    <a:lnTo>
                      <a:pt x="19" y="61"/>
                    </a:lnTo>
                    <a:lnTo>
                      <a:pt x="25" y="54"/>
                    </a:lnTo>
                    <a:close/>
                    <a:moveTo>
                      <a:pt x="25" y="54"/>
                    </a:moveTo>
                    <a:lnTo>
                      <a:pt x="29" y="57"/>
                    </a:lnTo>
                    <a:lnTo>
                      <a:pt x="15" y="71"/>
                    </a:lnTo>
                    <a:lnTo>
                      <a:pt x="12" y="68"/>
                    </a:lnTo>
                    <a:lnTo>
                      <a:pt x="25" y="54"/>
                    </a:lnTo>
                    <a:close/>
                    <a:moveTo>
                      <a:pt x="22" y="73"/>
                    </a:moveTo>
                    <a:lnTo>
                      <a:pt x="19"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9"/>
                    </a:lnTo>
                    <a:lnTo>
                      <a:pt x="27" y="75"/>
                    </a:lnTo>
                    <a:lnTo>
                      <a:pt x="21" y="72"/>
                    </a:lnTo>
                    <a:lnTo>
                      <a:pt x="30" y="55"/>
                    </a:lnTo>
                    <a:close/>
                    <a:moveTo>
                      <a:pt x="32" y="76"/>
                    </a:moveTo>
                    <a:lnTo>
                      <a:pt x="30" y="76"/>
                    </a:lnTo>
                    <a:lnTo>
                      <a:pt x="27" y="75"/>
                    </a:lnTo>
                    <a:lnTo>
                      <a:pt x="32" y="66"/>
                    </a:lnTo>
                    <a:lnTo>
                      <a:pt x="32" y="76"/>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8" y="73"/>
                    </a:moveTo>
                    <a:lnTo>
                      <a:pt x="45" y="76"/>
                    </a:lnTo>
                    <a:lnTo>
                      <a:pt x="41" y="76"/>
                    </a:lnTo>
                    <a:lnTo>
                      <a:pt x="41" y="66"/>
                    </a:lnTo>
                    <a:lnTo>
                      <a:pt x="48" y="73"/>
                    </a:lnTo>
                    <a:close/>
                    <a:moveTo>
                      <a:pt x="34" y="60"/>
                    </a:moveTo>
                    <a:lnTo>
                      <a:pt x="37" y="57"/>
                    </a:lnTo>
                    <a:lnTo>
                      <a:pt x="51" y="71"/>
                    </a:lnTo>
                    <a:lnTo>
                      <a:pt x="48" y="73"/>
                    </a:lnTo>
                    <a:lnTo>
                      <a:pt x="34" y="60"/>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7" name="Freeform 61">
                <a:extLst>
                  <a:ext uri="{FF2B5EF4-FFF2-40B4-BE49-F238E27FC236}">
                    <a16:creationId xmlns:a16="http://schemas.microsoft.com/office/drawing/2014/main" id="{8F589E5B-C7F9-4BFB-9CBC-676ADD5EB428}"/>
                  </a:ext>
                </a:extLst>
              </p:cNvPr>
              <p:cNvSpPr>
                <a:spLocks/>
              </p:cNvSpPr>
              <p:nvPr/>
            </p:nvSpPr>
            <p:spPr bwMode="auto">
              <a:xfrm>
                <a:off x="2648" y="257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2"/>
                    </a:lnTo>
                    <a:lnTo>
                      <a:pt x="64" y="35"/>
                    </a:lnTo>
                    <a:lnTo>
                      <a:pt x="64" y="32"/>
                    </a:lnTo>
                    <a:lnTo>
                      <a:pt x="67" y="29"/>
                    </a:lnTo>
                    <a:lnTo>
                      <a:pt x="67" y="22"/>
                    </a:lnTo>
                    <a:lnTo>
                      <a:pt x="67" y="19"/>
                    </a:lnTo>
                    <a:lnTo>
                      <a:pt x="67" y="13"/>
                    </a:lnTo>
                    <a:lnTo>
                      <a:pt x="64" y="10"/>
                    </a:lnTo>
                    <a:lnTo>
                      <a:pt x="64" y="7"/>
                    </a:lnTo>
                    <a:lnTo>
                      <a:pt x="60" y="3"/>
                    </a:lnTo>
                    <a:lnTo>
                      <a:pt x="54" y="3"/>
                    </a:lnTo>
                    <a:lnTo>
                      <a:pt x="50" y="0"/>
                    </a:lnTo>
                    <a:lnTo>
                      <a:pt x="47" y="0"/>
                    </a:lnTo>
                    <a:lnTo>
                      <a:pt x="42" y="0"/>
                    </a:lnTo>
                    <a:lnTo>
                      <a:pt x="35" y="0"/>
                    </a:lnTo>
                    <a:lnTo>
                      <a:pt x="32" y="0"/>
                    </a:lnTo>
                    <a:lnTo>
                      <a:pt x="25" y="3"/>
                    </a:lnTo>
                    <a:lnTo>
                      <a:pt x="22" y="7"/>
                    </a:lnTo>
                    <a:lnTo>
                      <a:pt x="16" y="10"/>
                    </a:lnTo>
                    <a:lnTo>
                      <a:pt x="13" y="13"/>
                    </a:lnTo>
                    <a:lnTo>
                      <a:pt x="10" y="17"/>
                    </a:lnTo>
                    <a:lnTo>
                      <a:pt x="6" y="19"/>
                    </a:lnTo>
                    <a:lnTo>
                      <a:pt x="3" y="25"/>
                    </a:lnTo>
                    <a:lnTo>
                      <a:pt x="3" y="29"/>
                    </a:lnTo>
                    <a:lnTo>
                      <a:pt x="0" y="32"/>
                    </a:lnTo>
                    <a:lnTo>
                      <a:pt x="0" y="39"/>
                    </a:lnTo>
                    <a:lnTo>
                      <a:pt x="3" y="42"/>
                    </a:lnTo>
                    <a:lnTo>
                      <a:pt x="3" y="44"/>
                    </a:lnTo>
                    <a:lnTo>
                      <a:pt x="6" y="47"/>
                    </a:lnTo>
                    <a:lnTo>
                      <a:pt x="10" y="51"/>
                    </a:lnTo>
                    <a:lnTo>
                      <a:pt x="13" y="54"/>
                    </a:lnTo>
                    <a:lnTo>
                      <a:pt x="16" y="54"/>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8" name="Freeform 62">
                <a:extLst>
                  <a:ext uri="{FF2B5EF4-FFF2-40B4-BE49-F238E27FC236}">
                    <a16:creationId xmlns:a16="http://schemas.microsoft.com/office/drawing/2014/main" id="{F3DF47C3-C1A9-4426-9A85-99E0079E7B79}"/>
                  </a:ext>
                </a:extLst>
              </p:cNvPr>
              <p:cNvSpPr>
                <a:spLocks noEditPoints="1"/>
              </p:cNvSpPr>
              <p:nvPr/>
            </p:nvSpPr>
            <p:spPr bwMode="auto">
              <a:xfrm>
                <a:off x="2646" y="2574"/>
                <a:ext cx="21" cy="19"/>
              </a:xfrm>
              <a:custGeom>
                <a:avLst/>
                <a:gdLst>
                  <a:gd name="T0" fmla="*/ 3 w 86"/>
                  <a:gd name="T1" fmla="*/ 3 h 77"/>
                  <a:gd name="T2" fmla="*/ 4 w 86"/>
                  <a:gd name="T3" fmla="*/ 3 h 77"/>
                  <a:gd name="T4" fmla="*/ 4 w 86"/>
                  <a:gd name="T5" fmla="*/ 4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2 h 77"/>
                  <a:gd name="T30" fmla="*/ 5 w 86"/>
                  <a:gd name="T31" fmla="*/ 0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1 w 86"/>
                  <a:gd name="T55" fmla="*/ 0 h 77"/>
                  <a:gd name="T56" fmla="*/ 2 w 86"/>
                  <a:gd name="T57" fmla="*/ 1 h 77"/>
                  <a:gd name="T58" fmla="*/ 2 w 86"/>
                  <a:gd name="T59" fmla="*/ 1 h 77"/>
                  <a:gd name="T60" fmla="*/ 2 w 86"/>
                  <a:gd name="T61" fmla="*/ 2 h 77"/>
                  <a:gd name="T62" fmla="*/ 1 w 86"/>
                  <a:gd name="T63" fmla="*/ 1 h 77"/>
                  <a:gd name="T64" fmla="*/ 1 w 86"/>
                  <a:gd name="T65" fmla="*/ 1 h 77"/>
                  <a:gd name="T66" fmla="*/ 1 w 86"/>
                  <a:gd name="T67" fmla="*/ 2 h 77"/>
                  <a:gd name="T68" fmla="*/ 1 w 86"/>
                  <a:gd name="T69" fmla="*/ 2 h 77"/>
                  <a:gd name="T70" fmla="*/ 1 w 86"/>
                  <a:gd name="T71" fmla="*/ 2 h 77"/>
                  <a:gd name="T72" fmla="*/ 0 w 86"/>
                  <a:gd name="T73" fmla="*/ 2 h 77"/>
                  <a:gd name="T74" fmla="*/ 0 w 86"/>
                  <a:gd name="T75" fmla="*/ 2 h 77"/>
                  <a:gd name="T76" fmla="*/ 1 w 86"/>
                  <a:gd name="T77" fmla="*/ 2 h 77"/>
                  <a:gd name="T78" fmla="*/ 1 w 86"/>
                  <a:gd name="T79" fmla="*/ 3 h 77"/>
                  <a:gd name="T80" fmla="*/ 1 w 86"/>
                  <a:gd name="T81" fmla="*/ 2 h 77"/>
                  <a:gd name="T82" fmla="*/ 0 w 86"/>
                  <a:gd name="T83" fmla="*/ 3 h 77"/>
                  <a:gd name="T84" fmla="*/ 0 w 86"/>
                  <a:gd name="T85" fmla="*/ 4 h 77"/>
                  <a:gd name="T86" fmla="*/ 1 w 86"/>
                  <a:gd name="T87" fmla="*/ 3 h 77"/>
                  <a:gd name="T88" fmla="*/ 1 w 86"/>
                  <a:gd name="T89" fmla="*/ 3 h 77"/>
                  <a:gd name="T90" fmla="*/ 1 w 86"/>
                  <a:gd name="T91" fmla="*/ 3 h 77"/>
                  <a:gd name="T92" fmla="*/ 1 w 86"/>
                  <a:gd name="T93" fmla="*/ 3 h 77"/>
                  <a:gd name="T94" fmla="*/ 1 w 86"/>
                  <a:gd name="T95" fmla="*/ 4 h 77"/>
                  <a:gd name="T96" fmla="*/ 1 w 86"/>
                  <a:gd name="T97" fmla="*/ 4 h 77"/>
                  <a:gd name="T98" fmla="*/ 1 w 86"/>
                  <a:gd name="T99" fmla="*/ 3 h 77"/>
                  <a:gd name="T100" fmla="*/ 2 w 86"/>
                  <a:gd name="T101" fmla="*/ 3 h 77"/>
                  <a:gd name="T102" fmla="*/ 2 w 86"/>
                  <a:gd name="T103" fmla="*/ 5 h 77"/>
                  <a:gd name="T104" fmla="*/ 2 w 86"/>
                  <a:gd name="T105" fmla="*/ 5 h 77"/>
                  <a:gd name="T106" fmla="*/ 2 w 86"/>
                  <a:gd name="T107" fmla="*/ 5 h 77"/>
                  <a:gd name="T108" fmla="*/ 3 w 86"/>
                  <a:gd name="T109" fmla="*/ 5 h 77"/>
                  <a:gd name="T110" fmla="*/ 3 w 86"/>
                  <a:gd name="T111" fmla="*/ 3 h 77"/>
                  <a:gd name="T112" fmla="*/ 3 w 86"/>
                  <a:gd name="T113" fmla="*/ 3 h 77"/>
                  <a:gd name="T114" fmla="*/ 3 w 86"/>
                  <a:gd name="T115" fmla="*/ 4 h 77"/>
                  <a:gd name="T116" fmla="*/ 3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0" y="54"/>
                    </a:moveTo>
                    <a:lnTo>
                      <a:pt x="54" y="51"/>
                    </a:lnTo>
                    <a:lnTo>
                      <a:pt x="67" y="64"/>
                    </a:lnTo>
                    <a:lnTo>
                      <a:pt x="64" y="67"/>
                    </a:lnTo>
                    <a:lnTo>
                      <a:pt x="50" y="54"/>
                    </a:lnTo>
                    <a:close/>
                    <a:moveTo>
                      <a:pt x="54" y="51"/>
                    </a:moveTo>
                    <a:lnTo>
                      <a:pt x="55" y="50"/>
                    </a:lnTo>
                    <a:lnTo>
                      <a:pt x="56" y="50"/>
                    </a:lnTo>
                    <a:lnTo>
                      <a:pt x="60" y="57"/>
                    </a:lnTo>
                    <a:lnTo>
                      <a:pt x="54" y="51"/>
                    </a:lnTo>
                    <a:close/>
                    <a:moveTo>
                      <a:pt x="56" y="50"/>
                    </a:moveTo>
                    <a:lnTo>
                      <a:pt x="63" y="46"/>
                    </a:lnTo>
                    <a:lnTo>
                      <a:pt x="71" y="63"/>
                    </a:lnTo>
                    <a:lnTo>
                      <a:pt x="65" y="66"/>
                    </a:lnTo>
                    <a:lnTo>
                      <a:pt x="56" y="50"/>
                    </a:lnTo>
                    <a:close/>
                    <a:moveTo>
                      <a:pt x="74" y="62"/>
                    </a:moveTo>
                    <a:lnTo>
                      <a:pt x="73" y="63"/>
                    </a:lnTo>
                    <a:lnTo>
                      <a:pt x="71" y="63"/>
                    </a:lnTo>
                    <a:lnTo>
                      <a:pt x="67" y="54"/>
                    </a:lnTo>
                    <a:lnTo>
                      <a:pt x="74" y="62"/>
                    </a:lnTo>
                    <a:close/>
                    <a:moveTo>
                      <a:pt x="60" y="47"/>
                    </a:moveTo>
                    <a:lnTo>
                      <a:pt x="64" y="45"/>
                    </a:lnTo>
                    <a:lnTo>
                      <a:pt x="77" y="59"/>
                    </a:lnTo>
                    <a:lnTo>
                      <a:pt x="74" y="62"/>
                    </a:lnTo>
                    <a:lnTo>
                      <a:pt x="60" y="47"/>
                    </a:lnTo>
                    <a:close/>
                    <a:moveTo>
                      <a:pt x="79" y="55"/>
                    </a:moveTo>
                    <a:lnTo>
                      <a:pt x="78" y="57"/>
                    </a:lnTo>
                    <a:lnTo>
                      <a:pt x="77" y="59"/>
                    </a:lnTo>
                    <a:lnTo>
                      <a:pt x="70" y="52"/>
                    </a:lnTo>
                    <a:lnTo>
                      <a:pt x="79" y="55"/>
                    </a:lnTo>
                    <a:close/>
                    <a:moveTo>
                      <a:pt x="62" y="47"/>
                    </a:moveTo>
                    <a:lnTo>
                      <a:pt x="65" y="41"/>
                    </a:lnTo>
                    <a:lnTo>
                      <a:pt x="81" y="50"/>
                    </a:lnTo>
                    <a:lnTo>
                      <a:pt x="79" y="55"/>
                    </a:lnTo>
                    <a:lnTo>
                      <a:pt x="62" y="47"/>
                    </a:lnTo>
                    <a:close/>
                    <a:moveTo>
                      <a:pt x="82" y="45"/>
                    </a:moveTo>
                    <a:lnTo>
                      <a:pt x="82" y="47"/>
                    </a:lnTo>
                    <a:lnTo>
                      <a:pt x="81" y="50"/>
                    </a:lnTo>
                    <a:lnTo>
                      <a:pt x="74" y="45"/>
                    </a:lnTo>
                    <a:lnTo>
                      <a:pt x="82" y="45"/>
                    </a:lnTo>
                    <a:close/>
                    <a:moveTo>
                      <a:pt x="64" y="45"/>
                    </a:moveTo>
                    <a:lnTo>
                      <a:pt x="64" y="42"/>
                    </a:lnTo>
                    <a:lnTo>
                      <a:pt x="82" y="42"/>
                    </a:lnTo>
                    <a:lnTo>
                      <a:pt x="82" y="45"/>
                    </a:lnTo>
                    <a:lnTo>
                      <a:pt x="64" y="45"/>
                    </a:lnTo>
                    <a:close/>
                    <a:moveTo>
                      <a:pt x="64" y="42"/>
                    </a:moveTo>
                    <a:lnTo>
                      <a:pt x="64" y="38"/>
                    </a:lnTo>
                    <a:lnTo>
                      <a:pt x="67" y="35"/>
                    </a:lnTo>
                    <a:lnTo>
                      <a:pt x="74" y="42"/>
                    </a:lnTo>
                    <a:lnTo>
                      <a:pt x="64" y="42"/>
                    </a:lnTo>
                    <a:close/>
                    <a:moveTo>
                      <a:pt x="67" y="35"/>
                    </a:moveTo>
                    <a:lnTo>
                      <a:pt x="70" y="32"/>
                    </a:lnTo>
                    <a:lnTo>
                      <a:pt x="84" y="45"/>
                    </a:lnTo>
                    <a:lnTo>
                      <a:pt x="80" y="49"/>
                    </a:lnTo>
                    <a:lnTo>
                      <a:pt x="67" y="35"/>
                    </a:lnTo>
                    <a:close/>
                    <a:moveTo>
                      <a:pt x="86" y="39"/>
                    </a:moveTo>
                    <a:lnTo>
                      <a:pt x="86" y="43"/>
                    </a:lnTo>
                    <a:lnTo>
                      <a:pt x="84"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7"/>
                    </a:moveTo>
                    <a:lnTo>
                      <a:pt x="86" y="19"/>
                    </a:lnTo>
                    <a:lnTo>
                      <a:pt x="86" y="23"/>
                    </a:lnTo>
                    <a:lnTo>
                      <a:pt x="77" y="23"/>
                    </a:lnTo>
                    <a:lnTo>
                      <a:pt x="84" y="17"/>
                    </a:lnTo>
                    <a:close/>
                    <a:moveTo>
                      <a:pt x="70" y="30"/>
                    </a:moveTo>
                    <a:lnTo>
                      <a:pt x="67" y="27"/>
                    </a:lnTo>
                    <a:lnTo>
                      <a:pt x="80" y="13"/>
                    </a:lnTo>
                    <a:lnTo>
                      <a:pt x="84" y="17"/>
                    </a:lnTo>
                    <a:lnTo>
                      <a:pt x="70" y="30"/>
                    </a:lnTo>
                    <a:close/>
                    <a:moveTo>
                      <a:pt x="67" y="27"/>
                    </a:moveTo>
                    <a:lnTo>
                      <a:pt x="64" y="23"/>
                    </a:lnTo>
                    <a:lnTo>
                      <a:pt x="64" y="20"/>
                    </a:lnTo>
                    <a:lnTo>
                      <a:pt x="74" y="20"/>
                    </a:lnTo>
                    <a:lnTo>
                      <a:pt x="67" y="27"/>
                    </a:lnTo>
                    <a:close/>
                    <a:moveTo>
                      <a:pt x="64" y="20"/>
                    </a:moveTo>
                    <a:lnTo>
                      <a:pt x="64" y="17"/>
                    </a:lnTo>
                    <a:lnTo>
                      <a:pt x="82" y="17"/>
                    </a:lnTo>
                    <a:lnTo>
                      <a:pt x="82" y="20"/>
                    </a:lnTo>
                    <a:lnTo>
                      <a:pt x="64" y="20"/>
                    </a:lnTo>
                    <a:close/>
                    <a:moveTo>
                      <a:pt x="80" y="10"/>
                    </a:moveTo>
                    <a:lnTo>
                      <a:pt x="82" y="12"/>
                    </a:lnTo>
                    <a:lnTo>
                      <a:pt x="82" y="17"/>
                    </a:lnTo>
                    <a:lnTo>
                      <a:pt x="74" y="17"/>
                    </a:lnTo>
                    <a:lnTo>
                      <a:pt x="80" y="10"/>
                    </a:lnTo>
                    <a:close/>
                    <a:moveTo>
                      <a:pt x="67" y="23"/>
                    </a:moveTo>
                    <a:lnTo>
                      <a:pt x="64" y="20"/>
                    </a:lnTo>
                    <a:lnTo>
                      <a:pt x="77" y="7"/>
                    </a:lnTo>
                    <a:lnTo>
                      <a:pt x="80" y="10"/>
                    </a:lnTo>
                    <a:lnTo>
                      <a:pt x="67" y="23"/>
                    </a:lnTo>
                    <a:close/>
                    <a:moveTo>
                      <a:pt x="70" y="3"/>
                    </a:moveTo>
                    <a:lnTo>
                      <a:pt x="74" y="3"/>
                    </a:lnTo>
                    <a:lnTo>
                      <a:pt x="77" y="7"/>
                    </a:lnTo>
                    <a:lnTo>
                      <a:pt x="70" y="13"/>
                    </a:lnTo>
                    <a:lnTo>
                      <a:pt x="70" y="3"/>
                    </a:lnTo>
                    <a:close/>
                    <a:moveTo>
                      <a:pt x="70" y="23"/>
                    </a:moveTo>
                    <a:lnTo>
                      <a:pt x="64" y="23"/>
                    </a:lnTo>
                    <a:lnTo>
                      <a:pt x="64" y="3"/>
                    </a:lnTo>
                    <a:lnTo>
                      <a:pt x="70" y="3"/>
                    </a:lnTo>
                    <a:lnTo>
                      <a:pt x="70" y="23"/>
                    </a:lnTo>
                    <a:close/>
                    <a:moveTo>
                      <a:pt x="64" y="23"/>
                    </a:moveTo>
                    <a:lnTo>
                      <a:pt x="60" y="23"/>
                    </a:lnTo>
                    <a:lnTo>
                      <a:pt x="57" y="20"/>
                    </a:lnTo>
                    <a:lnTo>
                      <a:pt x="64" y="13"/>
                    </a:lnTo>
                    <a:lnTo>
                      <a:pt x="64" y="23"/>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20"/>
                    </a:moveTo>
                    <a:lnTo>
                      <a:pt x="57" y="20"/>
                    </a:lnTo>
                    <a:lnTo>
                      <a:pt x="57" y="0"/>
                    </a:lnTo>
                    <a:lnTo>
                      <a:pt x="60" y="0"/>
                    </a:lnTo>
                    <a:lnTo>
                      <a:pt x="60" y="20"/>
                    </a:lnTo>
                    <a:close/>
                    <a:moveTo>
                      <a:pt x="57" y="20"/>
                    </a:moveTo>
                    <a:lnTo>
                      <a:pt x="52" y="20"/>
                    </a:lnTo>
                    <a:lnTo>
                      <a:pt x="52" y="0"/>
                    </a:lnTo>
                    <a:lnTo>
                      <a:pt x="57" y="0"/>
                    </a:lnTo>
                    <a:lnTo>
                      <a:pt x="57"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28" y="7"/>
                    </a:moveTo>
                    <a:lnTo>
                      <a:pt x="30"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5"/>
                    </a:lnTo>
                    <a:lnTo>
                      <a:pt x="32" y="17"/>
                    </a:lnTo>
                    <a:lnTo>
                      <a:pt x="38" y="23"/>
                    </a:lnTo>
                    <a:close/>
                    <a:moveTo>
                      <a:pt x="36" y="25"/>
                    </a:moveTo>
                    <a:lnTo>
                      <a:pt x="30" y="29"/>
                    </a:lnTo>
                    <a:lnTo>
                      <a:pt x="22" y="11"/>
                    </a:lnTo>
                    <a:lnTo>
                      <a:pt x="27" y="8"/>
                    </a:lnTo>
                    <a:lnTo>
                      <a:pt x="36" y="25"/>
                    </a:lnTo>
                    <a:close/>
                    <a:moveTo>
                      <a:pt x="19" y="13"/>
                    </a:moveTo>
                    <a:lnTo>
                      <a:pt x="20" y="12"/>
                    </a:lnTo>
                    <a:lnTo>
                      <a:pt x="22" y="11"/>
                    </a:lnTo>
                    <a:lnTo>
                      <a:pt x="26" y="20"/>
                    </a:lnTo>
                    <a:lnTo>
                      <a:pt x="19" y="13"/>
                    </a:lnTo>
                    <a:close/>
                    <a:moveTo>
                      <a:pt x="33" y="27"/>
                    </a:moveTo>
                    <a:lnTo>
                      <a:pt x="30" y="30"/>
                    </a:lnTo>
                    <a:lnTo>
                      <a:pt x="16" y="17"/>
                    </a:lnTo>
                    <a:lnTo>
                      <a:pt x="19" y="13"/>
                    </a:lnTo>
                    <a:lnTo>
                      <a:pt x="33" y="27"/>
                    </a:lnTo>
                    <a:close/>
                    <a:moveTo>
                      <a:pt x="16" y="17"/>
                    </a:moveTo>
                    <a:lnTo>
                      <a:pt x="16" y="17"/>
                    </a:lnTo>
                    <a:lnTo>
                      <a:pt x="23" y="23"/>
                    </a:lnTo>
                    <a:lnTo>
                      <a:pt x="16" y="17"/>
                    </a:lnTo>
                    <a:close/>
                    <a:moveTo>
                      <a:pt x="30" y="30"/>
                    </a:moveTo>
                    <a:lnTo>
                      <a:pt x="26" y="33"/>
                    </a:lnTo>
                    <a:lnTo>
                      <a:pt x="13" y="19"/>
                    </a:lnTo>
                    <a:lnTo>
                      <a:pt x="16" y="17"/>
                    </a:lnTo>
                    <a:lnTo>
                      <a:pt x="30" y="30"/>
                    </a:lnTo>
                    <a:close/>
                    <a:moveTo>
                      <a:pt x="26" y="33"/>
                    </a:moveTo>
                    <a:lnTo>
                      <a:pt x="26" y="33"/>
                    </a:lnTo>
                    <a:lnTo>
                      <a:pt x="20" y="27"/>
                    </a:lnTo>
                    <a:lnTo>
                      <a:pt x="26" y="33"/>
                    </a:lnTo>
                    <a:close/>
                    <a:moveTo>
                      <a:pt x="26" y="33"/>
                    </a:moveTo>
                    <a:lnTo>
                      <a:pt x="23" y="36"/>
                    </a:lnTo>
                    <a:lnTo>
                      <a:pt x="10" y="22"/>
                    </a:lnTo>
                    <a:lnTo>
                      <a:pt x="13" y="19"/>
                    </a:lnTo>
                    <a:lnTo>
                      <a:pt x="26" y="33"/>
                    </a:lnTo>
                    <a:close/>
                    <a:moveTo>
                      <a:pt x="7" y="25"/>
                    </a:moveTo>
                    <a:lnTo>
                      <a:pt x="9" y="23"/>
                    </a:lnTo>
                    <a:lnTo>
                      <a:pt x="10" y="22"/>
                    </a:lnTo>
                    <a:lnTo>
                      <a:pt x="16" y="29"/>
                    </a:lnTo>
                    <a:lnTo>
                      <a:pt x="7" y="25"/>
                    </a:lnTo>
                    <a:close/>
                    <a:moveTo>
                      <a:pt x="25" y="33"/>
                    </a:moveTo>
                    <a:lnTo>
                      <a:pt x="22" y="40"/>
                    </a:lnTo>
                    <a:lnTo>
                      <a:pt x="4" y="31"/>
                    </a:lnTo>
                    <a:lnTo>
                      <a:pt x="7" y="25"/>
                    </a:lnTo>
                    <a:lnTo>
                      <a:pt x="25" y="33"/>
                    </a:lnTo>
                    <a:close/>
                    <a:moveTo>
                      <a:pt x="3" y="35"/>
                    </a:moveTo>
                    <a:lnTo>
                      <a:pt x="3" y="33"/>
                    </a:lnTo>
                    <a:lnTo>
                      <a:pt x="4" y="31"/>
                    </a:lnTo>
                    <a:lnTo>
                      <a:pt x="13" y="35"/>
                    </a:lnTo>
                    <a:lnTo>
                      <a:pt x="3" y="35"/>
                    </a:lnTo>
                    <a:close/>
                    <a:moveTo>
                      <a:pt x="23" y="35"/>
                    </a:moveTo>
                    <a:lnTo>
                      <a:pt x="23" y="39"/>
                    </a:lnTo>
                    <a:lnTo>
                      <a:pt x="3" y="39"/>
                    </a:lnTo>
                    <a:lnTo>
                      <a:pt x="3" y="35"/>
                    </a:lnTo>
                    <a:lnTo>
                      <a:pt x="23" y="35"/>
                    </a:lnTo>
                    <a:close/>
                    <a:moveTo>
                      <a:pt x="23" y="39"/>
                    </a:moveTo>
                    <a:lnTo>
                      <a:pt x="23" y="43"/>
                    </a:lnTo>
                    <a:lnTo>
                      <a:pt x="20" y="45"/>
                    </a:lnTo>
                    <a:lnTo>
                      <a:pt x="13" y="39"/>
                    </a:lnTo>
                    <a:lnTo>
                      <a:pt x="23" y="39"/>
                    </a:lnTo>
                    <a:close/>
                    <a:moveTo>
                      <a:pt x="20" y="45"/>
                    </a:moveTo>
                    <a:lnTo>
                      <a:pt x="16" y="49"/>
                    </a:lnTo>
                    <a:lnTo>
                      <a:pt x="3" y="35"/>
                    </a:lnTo>
                    <a:lnTo>
                      <a:pt x="6" y="32"/>
                    </a:lnTo>
                    <a:lnTo>
                      <a:pt x="20" y="45"/>
                    </a:lnTo>
                    <a:close/>
                    <a:moveTo>
                      <a:pt x="0" y="42"/>
                    </a:moveTo>
                    <a:lnTo>
                      <a:pt x="0" y="38"/>
                    </a:lnTo>
                    <a:lnTo>
                      <a:pt x="3" y="35"/>
                    </a:lnTo>
                    <a:lnTo>
                      <a:pt x="10" y="42"/>
                    </a:lnTo>
                    <a:lnTo>
                      <a:pt x="0" y="42"/>
                    </a:lnTo>
                    <a:close/>
                    <a:moveTo>
                      <a:pt x="20" y="42"/>
                    </a:moveTo>
                    <a:lnTo>
                      <a:pt x="20" y="49"/>
                    </a:lnTo>
                    <a:lnTo>
                      <a:pt x="0" y="49"/>
                    </a:lnTo>
                    <a:lnTo>
                      <a:pt x="0" y="42"/>
                    </a:lnTo>
                    <a:lnTo>
                      <a:pt x="20" y="42"/>
                    </a:lnTo>
                    <a:close/>
                    <a:moveTo>
                      <a:pt x="3" y="55"/>
                    </a:moveTo>
                    <a:lnTo>
                      <a:pt x="0" y="52"/>
                    </a:lnTo>
                    <a:lnTo>
                      <a:pt x="0" y="49"/>
                    </a:lnTo>
                    <a:lnTo>
                      <a:pt x="10" y="49"/>
                    </a:lnTo>
                    <a:lnTo>
                      <a:pt x="3" y="55"/>
                    </a:lnTo>
                    <a:close/>
                    <a:moveTo>
                      <a:pt x="16" y="42"/>
                    </a:moveTo>
                    <a:lnTo>
                      <a:pt x="20" y="45"/>
                    </a:lnTo>
                    <a:lnTo>
                      <a:pt x="6" y="59"/>
                    </a:lnTo>
                    <a:lnTo>
                      <a:pt x="3" y="55"/>
                    </a:lnTo>
                    <a:lnTo>
                      <a:pt x="16" y="42"/>
                    </a:lnTo>
                    <a:close/>
                    <a:moveTo>
                      <a:pt x="20" y="45"/>
                    </a:moveTo>
                    <a:lnTo>
                      <a:pt x="23" y="47"/>
                    </a:lnTo>
                    <a:lnTo>
                      <a:pt x="23" y="52"/>
                    </a:lnTo>
                    <a:lnTo>
                      <a:pt x="13" y="52"/>
                    </a:lnTo>
                    <a:lnTo>
                      <a:pt x="20" y="45"/>
                    </a:lnTo>
                    <a:close/>
                    <a:moveTo>
                      <a:pt x="23" y="52"/>
                    </a:moveTo>
                    <a:lnTo>
                      <a:pt x="23" y="54"/>
                    </a:lnTo>
                    <a:lnTo>
                      <a:pt x="3" y="54"/>
                    </a:lnTo>
                    <a:lnTo>
                      <a:pt x="3" y="52"/>
                    </a:lnTo>
                    <a:lnTo>
                      <a:pt x="23" y="52"/>
                    </a:lnTo>
                    <a:close/>
                    <a:moveTo>
                      <a:pt x="6" y="62"/>
                    </a:moveTo>
                    <a:lnTo>
                      <a:pt x="3" y="59"/>
                    </a:lnTo>
                    <a:lnTo>
                      <a:pt x="3" y="54"/>
                    </a:lnTo>
                    <a:lnTo>
                      <a:pt x="13" y="54"/>
                    </a:lnTo>
                    <a:lnTo>
                      <a:pt x="6" y="62"/>
                    </a:lnTo>
                    <a:close/>
                    <a:moveTo>
                      <a:pt x="20" y="47"/>
                    </a:moveTo>
                    <a:lnTo>
                      <a:pt x="23" y="51"/>
                    </a:lnTo>
                    <a:lnTo>
                      <a:pt x="10" y="64"/>
                    </a:lnTo>
                    <a:lnTo>
                      <a:pt x="6" y="62"/>
                    </a:lnTo>
                    <a:lnTo>
                      <a:pt x="20" y="47"/>
                    </a:lnTo>
                    <a:close/>
                    <a:moveTo>
                      <a:pt x="23" y="51"/>
                    </a:moveTo>
                    <a:lnTo>
                      <a:pt x="26" y="54"/>
                    </a:lnTo>
                    <a:lnTo>
                      <a:pt x="13" y="67"/>
                    </a:lnTo>
                    <a:lnTo>
                      <a:pt x="10" y="64"/>
                    </a:lnTo>
                    <a:lnTo>
                      <a:pt x="23" y="51"/>
                    </a:lnTo>
                    <a:close/>
                    <a:moveTo>
                      <a:pt x="26" y="54"/>
                    </a:moveTo>
                    <a:lnTo>
                      <a:pt x="30" y="57"/>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8"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6" y="76"/>
                    </a:moveTo>
                    <a:lnTo>
                      <a:pt x="44" y="77"/>
                    </a:lnTo>
                    <a:lnTo>
                      <a:pt x="42" y="77"/>
                    </a:lnTo>
                    <a:lnTo>
                      <a:pt x="42" y="67"/>
                    </a:lnTo>
                    <a:lnTo>
                      <a:pt x="46" y="76"/>
                    </a:lnTo>
                    <a:close/>
                    <a:moveTo>
                      <a:pt x="37" y="59"/>
                    </a:moveTo>
                    <a:lnTo>
                      <a:pt x="44" y="55"/>
                    </a:lnTo>
                    <a:lnTo>
                      <a:pt x="53" y="73"/>
                    </a:lnTo>
                    <a:lnTo>
                      <a:pt x="46" y="76"/>
                    </a:lnTo>
                    <a:lnTo>
                      <a:pt x="37" y="59"/>
                    </a:lnTo>
                    <a:close/>
                    <a:moveTo>
                      <a:pt x="44" y="55"/>
                    </a:moveTo>
                    <a:lnTo>
                      <a:pt x="46" y="54"/>
                    </a:lnTo>
                    <a:lnTo>
                      <a:pt x="48" y="54"/>
                    </a:lnTo>
                    <a:lnTo>
                      <a:pt x="48" y="64"/>
                    </a:lnTo>
                    <a:lnTo>
                      <a:pt x="44" y="55"/>
                    </a:lnTo>
                    <a:close/>
                    <a:moveTo>
                      <a:pt x="48" y="54"/>
                    </a:moveTo>
                    <a:lnTo>
                      <a:pt x="52" y="54"/>
                    </a:lnTo>
                    <a:lnTo>
                      <a:pt x="52" y="74"/>
                    </a:lnTo>
                    <a:lnTo>
                      <a:pt x="48" y="74"/>
                    </a:lnTo>
                    <a:lnTo>
                      <a:pt x="48" y="54"/>
                    </a:lnTo>
                    <a:close/>
                    <a:moveTo>
                      <a:pt x="55" y="73"/>
                    </a:moveTo>
                    <a:lnTo>
                      <a:pt x="54" y="74"/>
                    </a:lnTo>
                    <a:lnTo>
                      <a:pt x="52" y="74"/>
                    </a:lnTo>
                    <a:lnTo>
                      <a:pt x="52" y="64"/>
                    </a:lnTo>
                    <a:lnTo>
                      <a:pt x="55" y="73"/>
                    </a:lnTo>
                    <a:close/>
                    <a:moveTo>
                      <a:pt x="47" y="55"/>
                    </a:moveTo>
                    <a:lnTo>
                      <a:pt x="53" y="53"/>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09" name="Freeform 63">
                <a:extLst>
                  <a:ext uri="{FF2B5EF4-FFF2-40B4-BE49-F238E27FC236}">
                    <a16:creationId xmlns:a16="http://schemas.microsoft.com/office/drawing/2014/main" id="{E3A3E163-4FFE-43F0-8997-61683E8BE12D}"/>
                  </a:ext>
                </a:extLst>
              </p:cNvPr>
              <p:cNvSpPr>
                <a:spLocks/>
              </p:cNvSpPr>
              <p:nvPr/>
            </p:nvSpPr>
            <p:spPr bwMode="auto">
              <a:xfrm>
                <a:off x="2693" y="2552"/>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7" y="44"/>
                    </a:lnTo>
                    <a:lnTo>
                      <a:pt x="60" y="41"/>
                    </a:lnTo>
                    <a:lnTo>
                      <a:pt x="63" y="37"/>
                    </a:lnTo>
                    <a:lnTo>
                      <a:pt x="63" y="32"/>
                    </a:lnTo>
                    <a:lnTo>
                      <a:pt x="66" y="29"/>
                    </a:lnTo>
                    <a:lnTo>
                      <a:pt x="66" y="22"/>
                    </a:lnTo>
                    <a:lnTo>
                      <a:pt x="66" y="19"/>
                    </a:lnTo>
                    <a:lnTo>
                      <a:pt x="66" y="15"/>
                    </a:lnTo>
                    <a:lnTo>
                      <a:pt x="63" y="12"/>
                    </a:lnTo>
                    <a:lnTo>
                      <a:pt x="60" y="6"/>
                    </a:lnTo>
                    <a:lnTo>
                      <a:pt x="57" y="6"/>
                    </a:lnTo>
                    <a:lnTo>
                      <a:pt x="54" y="3"/>
                    </a:lnTo>
                    <a:lnTo>
                      <a:pt x="51" y="0"/>
                    </a:lnTo>
                    <a:lnTo>
                      <a:pt x="44" y="0"/>
                    </a:lnTo>
                    <a:lnTo>
                      <a:pt x="41" y="0"/>
                    </a:lnTo>
                    <a:lnTo>
                      <a:pt x="34" y="0"/>
                    </a:lnTo>
                    <a:lnTo>
                      <a:pt x="31" y="3"/>
                    </a:lnTo>
                    <a:lnTo>
                      <a:pt x="26" y="3"/>
                    </a:lnTo>
                    <a:lnTo>
                      <a:pt x="19" y="6"/>
                    </a:lnTo>
                    <a:lnTo>
                      <a:pt x="16" y="9"/>
                    </a:lnTo>
                    <a:lnTo>
                      <a:pt x="12" y="12"/>
                    </a:lnTo>
                    <a:lnTo>
                      <a:pt x="6" y="15"/>
                    </a:lnTo>
                    <a:lnTo>
                      <a:pt x="6" y="22"/>
                    </a:lnTo>
                    <a:lnTo>
                      <a:pt x="2" y="25"/>
                    </a:lnTo>
                    <a:lnTo>
                      <a:pt x="0" y="29"/>
                    </a:lnTo>
                    <a:lnTo>
                      <a:pt x="0" y="34"/>
                    </a:lnTo>
                    <a:lnTo>
                      <a:pt x="0" y="37"/>
                    </a:lnTo>
                    <a:lnTo>
                      <a:pt x="0" y="41"/>
                    </a:lnTo>
                    <a:lnTo>
                      <a:pt x="2" y="47"/>
                    </a:lnTo>
                    <a:lnTo>
                      <a:pt x="6" y="51"/>
                    </a:lnTo>
                    <a:lnTo>
                      <a:pt x="9" y="54"/>
                    </a:lnTo>
                    <a:lnTo>
                      <a:pt x="12" y="54"/>
                    </a:lnTo>
                    <a:lnTo>
                      <a:pt x="16" y="57"/>
                    </a:lnTo>
                    <a:lnTo>
                      <a:pt x="22" y="57"/>
                    </a:lnTo>
                    <a:lnTo>
                      <a:pt x="26" y="57"/>
                    </a:lnTo>
                    <a:lnTo>
                      <a:pt x="31" y="57"/>
                    </a:lnTo>
                    <a:lnTo>
                      <a:pt x="34"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0" name="Freeform 64">
                <a:extLst>
                  <a:ext uri="{FF2B5EF4-FFF2-40B4-BE49-F238E27FC236}">
                    <a16:creationId xmlns:a16="http://schemas.microsoft.com/office/drawing/2014/main" id="{C9A85510-0B2C-4420-BC38-EEF254985D01}"/>
                  </a:ext>
                </a:extLst>
              </p:cNvPr>
              <p:cNvSpPr>
                <a:spLocks noEditPoints="1"/>
              </p:cNvSpPr>
              <p:nvPr/>
            </p:nvSpPr>
            <p:spPr bwMode="auto">
              <a:xfrm>
                <a:off x="2691" y="2549"/>
                <a:ext cx="21" cy="20"/>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4 w 86"/>
                  <a:gd name="T31" fmla="*/ 1 h 76"/>
                  <a:gd name="T32" fmla="*/ 4 w 86"/>
                  <a:gd name="T33" fmla="*/ 2 h 76"/>
                  <a:gd name="T34" fmla="*/ 4 w 86"/>
                  <a:gd name="T35" fmla="*/ 2 h 76"/>
                  <a:gd name="T36" fmla="*/ 4 w 86"/>
                  <a:gd name="T37" fmla="*/ 1 h 76"/>
                  <a:gd name="T38" fmla="*/ 4 w 86"/>
                  <a:gd name="T39" fmla="*/ 1 h 76"/>
                  <a:gd name="T40" fmla="*/ 4 w 86"/>
                  <a:gd name="T41" fmla="*/ 0 h 76"/>
                  <a:gd name="T42" fmla="*/ 3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1 w 86"/>
                  <a:gd name="T61" fmla="*/ 1 h 76"/>
                  <a:gd name="T62" fmla="*/ 2 w 86"/>
                  <a:gd name="T63" fmla="*/ 2 h 76"/>
                  <a:gd name="T64" fmla="*/ 2 w 86"/>
                  <a:gd name="T65" fmla="*/ 2 h 76"/>
                  <a:gd name="T66" fmla="*/ 1 w 86"/>
                  <a:gd name="T67" fmla="*/ 1 h 76"/>
                  <a:gd name="T68" fmla="*/ 0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0 w 86"/>
                  <a:gd name="T83" fmla="*/ 4 h 76"/>
                  <a:gd name="T84" fmla="*/ 0 w 86"/>
                  <a:gd name="T85" fmla="*/ 4 h 76"/>
                  <a:gd name="T86" fmla="*/ 1 w 86"/>
                  <a:gd name="T87" fmla="*/ 4 h 76"/>
                  <a:gd name="T88" fmla="*/ 1 w 86"/>
                  <a:gd name="T89" fmla="*/ 3 h 76"/>
                  <a:gd name="T90" fmla="*/ 1 w 86"/>
                  <a:gd name="T91" fmla="*/ 4 h 76"/>
                  <a:gd name="T92" fmla="*/ 1 w 86"/>
                  <a:gd name="T93" fmla="*/ 5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7"/>
                    </a:lnTo>
                    <a:lnTo>
                      <a:pt x="51" y="54"/>
                    </a:lnTo>
                    <a:close/>
                    <a:moveTo>
                      <a:pt x="54" y="51"/>
                    </a:moveTo>
                    <a:lnTo>
                      <a:pt x="55" y="50"/>
                    </a:lnTo>
                    <a:lnTo>
                      <a:pt x="57" y="48"/>
                    </a:lnTo>
                    <a:lnTo>
                      <a:pt x="61" y="57"/>
                    </a:lnTo>
                    <a:lnTo>
                      <a:pt x="54" y="51"/>
                    </a:lnTo>
                    <a:close/>
                    <a:moveTo>
                      <a:pt x="57" y="48"/>
                    </a:moveTo>
                    <a:lnTo>
                      <a:pt x="63" y="45"/>
                    </a:lnTo>
                    <a:lnTo>
                      <a:pt x="71" y="63"/>
                    </a:lnTo>
                    <a:lnTo>
                      <a:pt x="64" y="66"/>
                    </a:lnTo>
                    <a:lnTo>
                      <a:pt x="57" y="48"/>
                    </a:lnTo>
                    <a:close/>
                    <a:moveTo>
                      <a:pt x="73" y="61"/>
                    </a:moveTo>
                    <a:lnTo>
                      <a:pt x="72" y="62"/>
                    </a:lnTo>
                    <a:lnTo>
                      <a:pt x="71" y="63"/>
                    </a:lnTo>
                    <a:lnTo>
                      <a:pt x="67" y="54"/>
                    </a:lnTo>
                    <a:lnTo>
                      <a:pt x="73" y="61"/>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7" y="41"/>
                    </a:lnTo>
                    <a:lnTo>
                      <a:pt x="80" y="54"/>
                    </a:lnTo>
                    <a:lnTo>
                      <a:pt x="76" y="57"/>
                    </a:lnTo>
                    <a:lnTo>
                      <a:pt x="63" y="44"/>
                    </a:lnTo>
                    <a:close/>
                    <a:moveTo>
                      <a:pt x="83" y="47"/>
                    </a:moveTo>
                    <a:lnTo>
                      <a:pt x="83" y="52"/>
                    </a:lnTo>
                    <a:lnTo>
                      <a:pt x="80" y="54"/>
                    </a:lnTo>
                    <a:lnTo>
                      <a:pt x="73" y="47"/>
                    </a:lnTo>
                    <a:lnTo>
                      <a:pt x="83" y="47"/>
                    </a:lnTo>
                    <a:close/>
                    <a:moveTo>
                      <a:pt x="64" y="47"/>
                    </a:moveTo>
                    <a:lnTo>
                      <a:pt x="64" y="42"/>
                    </a:lnTo>
                    <a:lnTo>
                      <a:pt x="83" y="42"/>
                    </a:lnTo>
                    <a:lnTo>
                      <a:pt x="83" y="47"/>
                    </a:lnTo>
                    <a:lnTo>
                      <a:pt x="64" y="47"/>
                    </a:lnTo>
                    <a:close/>
                    <a:moveTo>
                      <a:pt x="64" y="42"/>
                    </a:moveTo>
                    <a:lnTo>
                      <a:pt x="64" y="37"/>
                    </a:lnTo>
                    <a:lnTo>
                      <a:pt x="67" y="34"/>
                    </a:lnTo>
                    <a:lnTo>
                      <a:pt x="73" y="42"/>
                    </a:lnTo>
                    <a:lnTo>
                      <a:pt x="64" y="42"/>
                    </a:lnTo>
                    <a:close/>
                    <a:moveTo>
                      <a:pt x="67" y="34"/>
                    </a:moveTo>
                    <a:lnTo>
                      <a:pt x="70" y="32"/>
                    </a:lnTo>
                    <a:lnTo>
                      <a:pt x="83" y="45"/>
                    </a:lnTo>
                    <a:lnTo>
                      <a:pt x="80" y="48"/>
                    </a:lnTo>
                    <a:lnTo>
                      <a:pt x="67"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3" y="19"/>
                    </a:moveTo>
                    <a:lnTo>
                      <a:pt x="86" y="22"/>
                    </a:lnTo>
                    <a:lnTo>
                      <a:pt x="86" y="25"/>
                    </a:lnTo>
                    <a:lnTo>
                      <a:pt x="76" y="25"/>
                    </a:lnTo>
                    <a:lnTo>
                      <a:pt x="83" y="19"/>
                    </a:lnTo>
                    <a:close/>
                    <a:moveTo>
                      <a:pt x="70" y="32"/>
                    </a:moveTo>
                    <a:lnTo>
                      <a:pt x="67" y="29"/>
                    </a:lnTo>
                    <a:lnTo>
                      <a:pt x="80" y="15"/>
                    </a:lnTo>
                    <a:lnTo>
                      <a:pt x="83" y="19"/>
                    </a:lnTo>
                    <a:lnTo>
                      <a:pt x="70" y="32"/>
                    </a:lnTo>
                    <a:close/>
                    <a:moveTo>
                      <a:pt x="67" y="29"/>
                    </a:moveTo>
                    <a:lnTo>
                      <a:pt x="65" y="28"/>
                    </a:lnTo>
                    <a:lnTo>
                      <a:pt x="64" y="26"/>
                    </a:lnTo>
                    <a:lnTo>
                      <a:pt x="73" y="22"/>
                    </a:lnTo>
                    <a:lnTo>
                      <a:pt x="67" y="29"/>
                    </a:lnTo>
                    <a:close/>
                    <a:moveTo>
                      <a:pt x="64" y="26"/>
                    </a:moveTo>
                    <a:lnTo>
                      <a:pt x="62" y="20"/>
                    </a:lnTo>
                    <a:lnTo>
                      <a:pt x="79" y="12"/>
                    </a:lnTo>
                    <a:lnTo>
                      <a:pt x="82" y="18"/>
                    </a:lnTo>
                    <a:lnTo>
                      <a:pt x="64" y="26"/>
                    </a:lnTo>
                    <a:close/>
                    <a:moveTo>
                      <a:pt x="70" y="7"/>
                    </a:moveTo>
                    <a:lnTo>
                      <a:pt x="76" y="7"/>
                    </a:lnTo>
                    <a:lnTo>
                      <a:pt x="79" y="12"/>
                    </a:lnTo>
                    <a:lnTo>
                      <a:pt x="70" y="16"/>
                    </a:lnTo>
                    <a:lnTo>
                      <a:pt x="70" y="7"/>
                    </a:lnTo>
                    <a:close/>
                    <a:moveTo>
                      <a:pt x="70" y="25"/>
                    </a:moveTo>
                    <a:lnTo>
                      <a:pt x="67" y="25"/>
                    </a:lnTo>
                    <a:lnTo>
                      <a:pt x="67" y="7"/>
                    </a:lnTo>
                    <a:lnTo>
                      <a:pt x="70" y="7"/>
                    </a:lnTo>
                    <a:lnTo>
                      <a:pt x="70" y="25"/>
                    </a:lnTo>
                    <a:close/>
                    <a:moveTo>
                      <a:pt x="67" y="25"/>
                    </a:moveTo>
                    <a:lnTo>
                      <a:pt x="63" y="25"/>
                    </a:lnTo>
                    <a:lnTo>
                      <a:pt x="60" y="23"/>
                    </a:lnTo>
                    <a:lnTo>
                      <a:pt x="67" y="16"/>
                    </a:lnTo>
                    <a:lnTo>
                      <a:pt x="67" y="25"/>
                    </a:lnTo>
                    <a:close/>
                    <a:moveTo>
                      <a:pt x="60" y="23"/>
                    </a:moveTo>
                    <a:lnTo>
                      <a:pt x="57" y="20"/>
                    </a:lnTo>
                    <a:lnTo>
                      <a:pt x="71" y="7"/>
                    </a:lnTo>
                    <a:lnTo>
                      <a:pt x="74" y="9"/>
                    </a:lnTo>
                    <a:lnTo>
                      <a:pt x="60" y="23"/>
                    </a:lnTo>
                    <a:close/>
                    <a:moveTo>
                      <a:pt x="71" y="7"/>
                    </a:moveTo>
                    <a:lnTo>
                      <a:pt x="71" y="7"/>
                    </a:lnTo>
                    <a:lnTo>
                      <a:pt x="64" y="13"/>
                    </a:lnTo>
                    <a:lnTo>
                      <a:pt x="71" y="7"/>
                    </a:lnTo>
                    <a:close/>
                    <a:moveTo>
                      <a:pt x="57" y="20"/>
                    </a:moveTo>
                    <a:lnTo>
                      <a:pt x="54" y="16"/>
                    </a:lnTo>
                    <a:lnTo>
                      <a:pt x="68" y="3"/>
                    </a:lnTo>
                    <a:lnTo>
                      <a:pt x="71" y="7"/>
                    </a:lnTo>
                    <a:lnTo>
                      <a:pt x="57" y="20"/>
                    </a:lnTo>
                    <a:close/>
                    <a:moveTo>
                      <a:pt x="61" y="0"/>
                    </a:moveTo>
                    <a:lnTo>
                      <a:pt x="64"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8" y="3"/>
                    </a:moveTo>
                    <a:lnTo>
                      <a:pt x="41" y="0"/>
                    </a:lnTo>
                    <a:lnTo>
                      <a:pt x="44" y="0"/>
                    </a:lnTo>
                    <a:lnTo>
                      <a:pt x="44" y="10"/>
                    </a:lnTo>
                    <a:lnTo>
                      <a:pt x="38" y="3"/>
                    </a:lnTo>
                    <a:close/>
                    <a:moveTo>
                      <a:pt x="51" y="16"/>
                    </a:moveTo>
                    <a:lnTo>
                      <a:pt x="48" y="20"/>
                    </a:lnTo>
                    <a:lnTo>
                      <a:pt x="35" y="7"/>
                    </a:lnTo>
                    <a:lnTo>
                      <a:pt x="38" y="3"/>
                    </a:lnTo>
                    <a:lnTo>
                      <a:pt x="51" y="16"/>
                    </a:lnTo>
                    <a:close/>
                    <a:moveTo>
                      <a:pt x="48" y="20"/>
                    </a:moveTo>
                    <a:lnTo>
                      <a:pt x="46" y="22"/>
                    </a:lnTo>
                    <a:lnTo>
                      <a:pt x="41" y="22"/>
                    </a:lnTo>
                    <a:lnTo>
                      <a:pt x="41" y="13"/>
                    </a:lnTo>
                    <a:lnTo>
                      <a:pt x="48" y="20"/>
                    </a:lnTo>
                    <a:close/>
                    <a:moveTo>
                      <a:pt x="41" y="22"/>
                    </a:moveTo>
                    <a:lnTo>
                      <a:pt x="36" y="22"/>
                    </a:lnTo>
                    <a:lnTo>
                      <a:pt x="36" y="3"/>
                    </a:lnTo>
                    <a:lnTo>
                      <a:pt x="41" y="3"/>
                    </a:lnTo>
                    <a:lnTo>
                      <a:pt x="41" y="22"/>
                    </a:lnTo>
                    <a:close/>
                    <a:moveTo>
                      <a:pt x="31" y="4"/>
                    </a:moveTo>
                    <a:lnTo>
                      <a:pt x="33" y="3"/>
                    </a:lnTo>
                    <a:lnTo>
                      <a:pt x="36" y="3"/>
                    </a:lnTo>
                    <a:lnTo>
                      <a:pt x="36" y="13"/>
                    </a:lnTo>
                    <a:lnTo>
                      <a:pt x="31" y="4"/>
                    </a:lnTo>
                    <a:close/>
                    <a:moveTo>
                      <a:pt x="39" y="21"/>
                    </a:moveTo>
                    <a:lnTo>
                      <a:pt x="33" y="24"/>
                    </a:lnTo>
                    <a:lnTo>
                      <a:pt x="25" y="8"/>
                    </a:lnTo>
                    <a:lnTo>
                      <a:pt x="31" y="4"/>
                    </a:lnTo>
                    <a:lnTo>
                      <a:pt x="39"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19" y="12"/>
                    </a:moveTo>
                    <a:lnTo>
                      <a:pt x="19" y="12"/>
                    </a:lnTo>
                    <a:lnTo>
                      <a:pt x="26" y="19"/>
                    </a:lnTo>
                    <a:lnTo>
                      <a:pt x="19" y="12"/>
                    </a:lnTo>
                    <a:close/>
                    <a:moveTo>
                      <a:pt x="32" y="25"/>
                    </a:moveTo>
                    <a:lnTo>
                      <a:pt x="29" y="29"/>
                    </a:lnTo>
                    <a:lnTo>
                      <a:pt x="16" y="15"/>
                    </a:lnTo>
                    <a:lnTo>
                      <a:pt x="19" y="12"/>
                    </a:lnTo>
                    <a:lnTo>
                      <a:pt x="32" y="25"/>
                    </a:lnTo>
                    <a:close/>
                    <a:moveTo>
                      <a:pt x="29" y="29"/>
                    </a:moveTo>
                    <a:lnTo>
                      <a:pt x="28" y="30"/>
                    </a:lnTo>
                    <a:lnTo>
                      <a:pt x="27" y="31"/>
                    </a:lnTo>
                    <a:lnTo>
                      <a:pt x="22" y="22"/>
                    </a:lnTo>
                    <a:lnTo>
                      <a:pt x="29" y="29"/>
                    </a:lnTo>
                    <a:close/>
                    <a:moveTo>
                      <a:pt x="27" y="31"/>
                    </a:moveTo>
                    <a:lnTo>
                      <a:pt x="20" y="34"/>
                    </a:lnTo>
                    <a:lnTo>
                      <a:pt x="11" y="16"/>
                    </a:lnTo>
                    <a:lnTo>
                      <a:pt x="18" y="14"/>
                    </a:lnTo>
                    <a:lnTo>
                      <a:pt x="27" y="31"/>
                    </a:lnTo>
                    <a:close/>
                    <a:moveTo>
                      <a:pt x="7" y="25"/>
                    </a:moveTo>
                    <a:lnTo>
                      <a:pt x="7" y="20"/>
                    </a:lnTo>
                    <a:lnTo>
                      <a:pt x="11" y="16"/>
                    </a:lnTo>
                    <a:lnTo>
                      <a:pt x="16" y="25"/>
                    </a:lnTo>
                    <a:lnTo>
                      <a:pt x="7" y="25"/>
                    </a:lnTo>
                    <a:close/>
                    <a:moveTo>
                      <a:pt x="26" y="25"/>
                    </a:moveTo>
                    <a:lnTo>
                      <a:pt x="26" y="32"/>
                    </a:lnTo>
                    <a:lnTo>
                      <a:pt x="7" y="32"/>
                    </a:lnTo>
                    <a:lnTo>
                      <a:pt x="7" y="25"/>
                    </a:lnTo>
                    <a:lnTo>
                      <a:pt x="26" y="25"/>
                    </a:lnTo>
                    <a:close/>
                    <a:moveTo>
                      <a:pt x="26" y="32"/>
                    </a:moveTo>
                    <a:lnTo>
                      <a:pt x="26" y="36"/>
                    </a:lnTo>
                    <a:lnTo>
                      <a:pt x="22" y="39"/>
                    </a:lnTo>
                    <a:lnTo>
                      <a:pt x="16" y="32"/>
                    </a:lnTo>
                    <a:lnTo>
                      <a:pt x="26" y="32"/>
                    </a:lnTo>
                    <a:close/>
                    <a:moveTo>
                      <a:pt x="22" y="39"/>
                    </a:moveTo>
                    <a:lnTo>
                      <a:pt x="20" y="42"/>
                    </a:lnTo>
                    <a:lnTo>
                      <a:pt x="6" y="29"/>
                    </a:lnTo>
                    <a:lnTo>
                      <a:pt x="9" y="25"/>
                    </a:lnTo>
                    <a:lnTo>
                      <a:pt x="22" y="39"/>
                    </a:lnTo>
                    <a:close/>
                    <a:moveTo>
                      <a:pt x="20" y="42"/>
                    </a:moveTo>
                    <a:lnTo>
                      <a:pt x="17" y="45"/>
                    </a:lnTo>
                    <a:lnTo>
                      <a:pt x="3" y="32"/>
                    </a:lnTo>
                    <a:lnTo>
                      <a:pt x="6" y="29"/>
                    </a:lnTo>
                    <a:lnTo>
                      <a:pt x="20" y="42"/>
                    </a:lnTo>
                    <a:close/>
                    <a:moveTo>
                      <a:pt x="0" y="39"/>
                    </a:moveTo>
                    <a:lnTo>
                      <a:pt x="0" y="34"/>
                    </a:lnTo>
                    <a:lnTo>
                      <a:pt x="3" y="32"/>
                    </a:lnTo>
                    <a:lnTo>
                      <a:pt x="10" y="39"/>
                    </a:lnTo>
                    <a:lnTo>
                      <a:pt x="0" y="39"/>
                    </a:lnTo>
                    <a:close/>
                    <a:moveTo>
                      <a:pt x="19" y="39"/>
                    </a:moveTo>
                    <a:lnTo>
                      <a:pt x="19" y="44"/>
                    </a:lnTo>
                    <a:lnTo>
                      <a:pt x="0" y="44"/>
                    </a:lnTo>
                    <a:lnTo>
                      <a:pt x="0" y="39"/>
                    </a:lnTo>
                    <a:lnTo>
                      <a:pt x="19" y="39"/>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10" y="51"/>
                    </a:lnTo>
                    <a:lnTo>
                      <a:pt x="1" y="55"/>
                    </a:lnTo>
                    <a:close/>
                    <a:moveTo>
                      <a:pt x="18" y="46"/>
                    </a:moveTo>
                    <a:lnTo>
                      <a:pt x="21" y="53"/>
                    </a:lnTo>
                    <a:lnTo>
                      <a:pt x="5" y="62"/>
                    </a:lnTo>
                    <a:lnTo>
                      <a:pt x="1" y="55"/>
                    </a:lnTo>
                    <a:lnTo>
                      <a:pt x="18" y="46"/>
                    </a:lnTo>
                    <a:close/>
                    <a:moveTo>
                      <a:pt x="6" y="64"/>
                    </a:moveTo>
                    <a:lnTo>
                      <a:pt x="5" y="63"/>
                    </a:lnTo>
                    <a:lnTo>
                      <a:pt x="5" y="62"/>
                    </a:lnTo>
                    <a:lnTo>
                      <a:pt x="12" y="57"/>
                    </a:lnTo>
                    <a:lnTo>
                      <a:pt x="6" y="64"/>
                    </a:lnTo>
                    <a:close/>
                    <a:moveTo>
                      <a:pt x="19" y="51"/>
                    </a:moveTo>
                    <a:lnTo>
                      <a:pt x="22" y="54"/>
                    </a:lnTo>
                    <a:lnTo>
                      <a:pt x="9" y="67"/>
                    </a:lnTo>
                    <a:lnTo>
                      <a:pt x="6" y="64"/>
                    </a:lnTo>
                    <a:lnTo>
                      <a:pt x="19" y="51"/>
                    </a:lnTo>
                    <a:close/>
                    <a:moveTo>
                      <a:pt x="22" y="54"/>
                    </a:moveTo>
                    <a:lnTo>
                      <a:pt x="22" y="54"/>
                    </a:lnTo>
                    <a:lnTo>
                      <a:pt x="16" y="61"/>
                    </a:lnTo>
                    <a:lnTo>
                      <a:pt x="22" y="54"/>
                    </a:lnTo>
                    <a:close/>
                    <a:moveTo>
                      <a:pt x="22" y="54"/>
                    </a:moveTo>
                    <a:lnTo>
                      <a:pt x="26" y="57"/>
                    </a:lnTo>
                    <a:lnTo>
                      <a:pt x="12" y="71"/>
                    </a:lnTo>
                    <a:lnTo>
                      <a:pt x="9" y="67"/>
                    </a:lnTo>
                    <a:lnTo>
                      <a:pt x="22" y="54"/>
                    </a:lnTo>
                    <a:close/>
                    <a:moveTo>
                      <a:pt x="19" y="73"/>
                    </a:moveTo>
                    <a:lnTo>
                      <a:pt x="16" y="73"/>
                    </a:lnTo>
                    <a:lnTo>
                      <a:pt x="12" y="71"/>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3"/>
                    </a:lnTo>
                    <a:lnTo>
                      <a:pt x="49" y="75"/>
                    </a:lnTo>
                    <a:lnTo>
                      <a:pt x="40"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1" name="Freeform 65">
                <a:extLst>
                  <a:ext uri="{FF2B5EF4-FFF2-40B4-BE49-F238E27FC236}">
                    <a16:creationId xmlns:a16="http://schemas.microsoft.com/office/drawing/2014/main" id="{875FEAED-0D94-4A15-ADCA-3ED38FB7AECE}"/>
                  </a:ext>
                </a:extLst>
              </p:cNvPr>
              <p:cNvSpPr>
                <a:spLocks/>
              </p:cNvSpPr>
              <p:nvPr/>
            </p:nvSpPr>
            <p:spPr bwMode="auto">
              <a:xfrm>
                <a:off x="2742" y="2529"/>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3 w 67"/>
                  <a:gd name="T35" fmla="*/ 0 h 61"/>
                  <a:gd name="T36" fmla="*/ 2 w 67"/>
                  <a:gd name="T37" fmla="*/ 0 h 61"/>
                  <a:gd name="T38" fmla="*/ 2 w 67"/>
                  <a:gd name="T39" fmla="*/ 0 h 61"/>
                  <a:gd name="T40" fmla="*/ 2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8"/>
                    </a:lnTo>
                    <a:lnTo>
                      <a:pt x="60" y="42"/>
                    </a:lnTo>
                    <a:lnTo>
                      <a:pt x="63" y="39"/>
                    </a:lnTo>
                    <a:lnTo>
                      <a:pt x="63" y="36"/>
                    </a:lnTo>
                    <a:lnTo>
                      <a:pt x="67" y="29"/>
                    </a:lnTo>
                    <a:lnTo>
                      <a:pt x="67" y="26"/>
                    </a:lnTo>
                    <a:lnTo>
                      <a:pt x="67" y="19"/>
                    </a:lnTo>
                    <a:lnTo>
                      <a:pt x="67" y="17"/>
                    </a:lnTo>
                    <a:lnTo>
                      <a:pt x="63" y="13"/>
                    </a:lnTo>
                    <a:lnTo>
                      <a:pt x="63" y="10"/>
                    </a:lnTo>
                    <a:lnTo>
                      <a:pt x="60" y="7"/>
                    </a:lnTo>
                    <a:lnTo>
                      <a:pt x="54" y="4"/>
                    </a:lnTo>
                    <a:lnTo>
                      <a:pt x="50" y="4"/>
                    </a:lnTo>
                    <a:lnTo>
                      <a:pt x="47" y="0"/>
                    </a:lnTo>
                    <a:lnTo>
                      <a:pt x="41" y="0"/>
                    </a:lnTo>
                    <a:lnTo>
                      <a:pt x="38" y="4"/>
                    </a:lnTo>
                    <a:lnTo>
                      <a:pt x="32" y="4"/>
                    </a:lnTo>
                    <a:lnTo>
                      <a:pt x="25" y="4"/>
                    </a:lnTo>
                    <a:lnTo>
                      <a:pt x="22" y="7"/>
                    </a:lnTo>
                    <a:lnTo>
                      <a:pt x="16" y="10"/>
                    </a:lnTo>
                    <a:lnTo>
                      <a:pt x="13" y="13"/>
                    </a:lnTo>
                    <a:lnTo>
                      <a:pt x="9" y="19"/>
                    </a:lnTo>
                    <a:lnTo>
                      <a:pt x="6" y="22"/>
                    </a:lnTo>
                    <a:lnTo>
                      <a:pt x="3" y="26"/>
                    </a:lnTo>
                    <a:lnTo>
                      <a:pt x="3" y="32"/>
                    </a:lnTo>
                    <a:lnTo>
                      <a:pt x="0" y="36"/>
                    </a:lnTo>
                    <a:lnTo>
                      <a:pt x="0" y="39"/>
                    </a:lnTo>
                    <a:lnTo>
                      <a:pt x="3" y="45"/>
                    </a:lnTo>
                    <a:lnTo>
                      <a:pt x="3" y="48"/>
                    </a:lnTo>
                    <a:lnTo>
                      <a:pt x="6" y="51"/>
                    </a:lnTo>
                    <a:lnTo>
                      <a:pt x="9" y="54"/>
                    </a:lnTo>
                    <a:lnTo>
                      <a:pt x="13" y="58"/>
                    </a:lnTo>
                    <a:lnTo>
                      <a:pt x="19" y="58"/>
                    </a:lnTo>
                    <a:lnTo>
                      <a:pt x="22" y="58"/>
                    </a:lnTo>
                    <a:lnTo>
                      <a:pt x="25" y="61"/>
                    </a:lnTo>
                    <a:lnTo>
                      <a:pt x="32" y="58"/>
                    </a:lnTo>
                    <a:lnTo>
                      <a:pt x="38"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2" name="Freeform 66">
                <a:extLst>
                  <a:ext uri="{FF2B5EF4-FFF2-40B4-BE49-F238E27FC236}">
                    <a16:creationId xmlns:a16="http://schemas.microsoft.com/office/drawing/2014/main" id="{EBF6737C-7B3E-44D6-994A-60FFE88AE11A}"/>
                  </a:ext>
                </a:extLst>
              </p:cNvPr>
              <p:cNvSpPr>
                <a:spLocks noEditPoints="1"/>
              </p:cNvSpPr>
              <p:nvPr/>
            </p:nvSpPr>
            <p:spPr bwMode="auto">
              <a:xfrm>
                <a:off x="2740" y="2527"/>
                <a:ext cx="21" cy="20"/>
              </a:xfrm>
              <a:custGeom>
                <a:avLst/>
                <a:gdLst>
                  <a:gd name="T0" fmla="*/ 3 w 86"/>
                  <a:gd name="T1" fmla="*/ 3 h 81"/>
                  <a:gd name="T2" fmla="*/ 4 w 86"/>
                  <a:gd name="T3" fmla="*/ 3 h 81"/>
                  <a:gd name="T4" fmla="*/ 4 w 86"/>
                  <a:gd name="T5" fmla="*/ 4 h 81"/>
                  <a:gd name="T6" fmla="*/ 5 w 86"/>
                  <a:gd name="T7" fmla="*/ 4 h 81"/>
                  <a:gd name="T8" fmla="*/ 4 w 86"/>
                  <a:gd name="T9" fmla="*/ 3 h 81"/>
                  <a:gd name="T10" fmla="*/ 5 w 86"/>
                  <a:gd name="T11" fmla="*/ 3 h 81"/>
                  <a:gd name="T12" fmla="*/ 4 w 86"/>
                  <a:gd name="T13" fmla="*/ 3 h 81"/>
                  <a:gd name="T14" fmla="*/ 4 w 86"/>
                  <a:gd name="T15" fmla="*/ 2 h 81"/>
                  <a:gd name="T16" fmla="*/ 5 w 86"/>
                  <a:gd name="T17" fmla="*/ 3 h 81"/>
                  <a:gd name="T18" fmla="*/ 5 w 86"/>
                  <a:gd name="T19" fmla="*/ 2 h 81"/>
                  <a:gd name="T20" fmla="*/ 4 w 86"/>
                  <a:gd name="T21" fmla="*/ 2 h 81"/>
                  <a:gd name="T22" fmla="*/ 4 w 86"/>
                  <a:gd name="T23" fmla="*/ 1 h 81"/>
                  <a:gd name="T24" fmla="*/ 5 w 86"/>
                  <a:gd name="T25" fmla="*/ 1 h 81"/>
                  <a:gd name="T26" fmla="*/ 5 w 86"/>
                  <a:gd name="T27" fmla="*/ 1 h 81"/>
                  <a:gd name="T28" fmla="*/ 4 w 86"/>
                  <a:gd name="T29" fmla="*/ 2 h 81"/>
                  <a:gd name="T30" fmla="*/ 5 w 86"/>
                  <a:gd name="T31" fmla="*/ 1 h 81"/>
                  <a:gd name="T32" fmla="*/ 4 w 86"/>
                  <a:gd name="T33" fmla="*/ 1 h 81"/>
                  <a:gd name="T34" fmla="*/ 5 w 86"/>
                  <a:gd name="T35" fmla="*/ 0 h 81"/>
                  <a:gd name="T36" fmla="*/ 4 w 86"/>
                  <a:gd name="T37" fmla="*/ 0 h 81"/>
                  <a:gd name="T38" fmla="*/ 4 w 86"/>
                  <a:gd name="T39" fmla="*/ 0 h 81"/>
                  <a:gd name="T40" fmla="*/ 4 w 86"/>
                  <a:gd name="T41" fmla="*/ 1 h 81"/>
                  <a:gd name="T42" fmla="*/ 3 w 86"/>
                  <a:gd name="T43" fmla="*/ 1 h 81"/>
                  <a:gd name="T44" fmla="*/ 4 w 86"/>
                  <a:gd name="T45" fmla="*/ 0 h 81"/>
                  <a:gd name="T46" fmla="*/ 3 w 86"/>
                  <a:gd name="T47" fmla="*/ 0 h 81"/>
                  <a:gd name="T48" fmla="*/ 3 w 86"/>
                  <a:gd name="T49" fmla="*/ 0 h 81"/>
                  <a:gd name="T50" fmla="*/ 3 w 86"/>
                  <a:gd name="T51" fmla="*/ 1 h 81"/>
                  <a:gd name="T52" fmla="*/ 2 w 86"/>
                  <a:gd name="T53" fmla="*/ 1 h 81"/>
                  <a:gd name="T54" fmla="*/ 2 w 86"/>
                  <a:gd name="T55" fmla="*/ 0 h 81"/>
                  <a:gd name="T56" fmla="*/ 2 w 86"/>
                  <a:gd name="T57" fmla="*/ 1 h 81"/>
                  <a:gd name="T58" fmla="*/ 2 w 86"/>
                  <a:gd name="T59" fmla="*/ 1 h 81"/>
                  <a:gd name="T60" fmla="*/ 2 w 86"/>
                  <a:gd name="T61" fmla="*/ 1 h 81"/>
                  <a:gd name="T62" fmla="*/ 1 w 86"/>
                  <a:gd name="T63" fmla="*/ 1 h 81"/>
                  <a:gd name="T64" fmla="*/ 1 w 86"/>
                  <a:gd name="T65" fmla="*/ 1 h 81"/>
                  <a:gd name="T66" fmla="*/ 1 w 86"/>
                  <a:gd name="T67" fmla="*/ 1 h 81"/>
                  <a:gd name="T68" fmla="*/ 2 w 86"/>
                  <a:gd name="T69" fmla="*/ 2 h 81"/>
                  <a:gd name="T70" fmla="*/ 1 w 86"/>
                  <a:gd name="T71" fmla="*/ 2 h 81"/>
                  <a:gd name="T72" fmla="*/ 1 w 86"/>
                  <a:gd name="T73" fmla="*/ 2 h 81"/>
                  <a:gd name="T74" fmla="*/ 0 w 86"/>
                  <a:gd name="T75" fmla="*/ 2 h 81"/>
                  <a:gd name="T76" fmla="*/ 1 w 86"/>
                  <a:gd name="T77" fmla="*/ 2 h 81"/>
                  <a:gd name="T78" fmla="*/ 1 w 86"/>
                  <a:gd name="T79" fmla="*/ 2 h 81"/>
                  <a:gd name="T80" fmla="*/ 1 w 86"/>
                  <a:gd name="T81" fmla="*/ 3 h 81"/>
                  <a:gd name="T82" fmla="*/ 0 w 86"/>
                  <a:gd name="T83" fmla="*/ 2 h 81"/>
                  <a:gd name="T84" fmla="*/ 0 w 86"/>
                  <a:gd name="T85" fmla="*/ 3 h 81"/>
                  <a:gd name="T86" fmla="*/ 0 w 86"/>
                  <a:gd name="T87" fmla="*/ 3 h 81"/>
                  <a:gd name="T88" fmla="*/ 1 w 86"/>
                  <a:gd name="T89" fmla="*/ 3 h 81"/>
                  <a:gd name="T90" fmla="*/ 1 w 86"/>
                  <a:gd name="T91" fmla="*/ 3 h 81"/>
                  <a:gd name="T92" fmla="*/ 0 w 86"/>
                  <a:gd name="T93" fmla="*/ 4 h 81"/>
                  <a:gd name="T94" fmla="*/ 0 w 86"/>
                  <a:gd name="T95" fmla="*/ 4 h 81"/>
                  <a:gd name="T96" fmla="*/ 1 w 86"/>
                  <a:gd name="T97" fmla="*/ 4 h 81"/>
                  <a:gd name="T98" fmla="*/ 1 w 86"/>
                  <a:gd name="T99" fmla="*/ 3 h 81"/>
                  <a:gd name="T100" fmla="*/ 1 w 86"/>
                  <a:gd name="T101" fmla="*/ 3 h 81"/>
                  <a:gd name="T102" fmla="*/ 1 w 86"/>
                  <a:gd name="T103" fmla="*/ 5 h 81"/>
                  <a:gd name="T104" fmla="*/ 2 w 86"/>
                  <a:gd name="T105" fmla="*/ 5 h 81"/>
                  <a:gd name="T106" fmla="*/ 2 w 86"/>
                  <a:gd name="T107" fmla="*/ 5 h 81"/>
                  <a:gd name="T108" fmla="*/ 2 w 86"/>
                  <a:gd name="T109" fmla="*/ 3 h 81"/>
                  <a:gd name="T110" fmla="*/ 2 w 86"/>
                  <a:gd name="T111" fmla="*/ 5 h 81"/>
                  <a:gd name="T112" fmla="*/ 2 w 86"/>
                  <a:gd name="T113" fmla="*/ 3 h 81"/>
                  <a:gd name="T114" fmla="*/ 2 w 86"/>
                  <a:gd name="T115" fmla="*/ 3 h 81"/>
                  <a:gd name="T116" fmla="*/ 2 w 86"/>
                  <a:gd name="T117" fmla="*/ 5 h 81"/>
                  <a:gd name="T118" fmla="*/ 3 w 86"/>
                  <a:gd name="T119" fmla="*/ 4 h 81"/>
                  <a:gd name="T120" fmla="*/ 3 w 86"/>
                  <a:gd name="T121" fmla="*/ 3 h 81"/>
                  <a:gd name="T122" fmla="*/ 3 w 86"/>
                  <a:gd name="T123" fmla="*/ 3 h 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1"/>
                  <a:gd name="T188" fmla="*/ 86 w 86"/>
                  <a:gd name="T189" fmla="*/ 81 h 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1">
                    <a:moveTo>
                      <a:pt x="50" y="57"/>
                    </a:moveTo>
                    <a:lnTo>
                      <a:pt x="54" y="53"/>
                    </a:lnTo>
                    <a:lnTo>
                      <a:pt x="67" y="67"/>
                    </a:lnTo>
                    <a:lnTo>
                      <a:pt x="65" y="70"/>
                    </a:lnTo>
                    <a:lnTo>
                      <a:pt x="50" y="57"/>
                    </a:lnTo>
                    <a:close/>
                    <a:moveTo>
                      <a:pt x="54" y="53"/>
                    </a:moveTo>
                    <a:lnTo>
                      <a:pt x="55" y="52"/>
                    </a:lnTo>
                    <a:lnTo>
                      <a:pt x="57" y="52"/>
                    </a:lnTo>
                    <a:lnTo>
                      <a:pt x="60" y="60"/>
                    </a:lnTo>
                    <a:lnTo>
                      <a:pt x="54" y="53"/>
                    </a:lnTo>
                    <a:close/>
                    <a:moveTo>
                      <a:pt x="57" y="52"/>
                    </a:moveTo>
                    <a:lnTo>
                      <a:pt x="62" y="49"/>
                    </a:lnTo>
                    <a:lnTo>
                      <a:pt x="71" y="65"/>
                    </a:lnTo>
                    <a:lnTo>
                      <a:pt x="65" y="69"/>
                    </a:lnTo>
                    <a:lnTo>
                      <a:pt x="57" y="52"/>
                    </a:lnTo>
                    <a:close/>
                    <a:moveTo>
                      <a:pt x="76" y="61"/>
                    </a:moveTo>
                    <a:lnTo>
                      <a:pt x="75" y="64"/>
                    </a:lnTo>
                    <a:lnTo>
                      <a:pt x="71" y="65"/>
                    </a:lnTo>
                    <a:lnTo>
                      <a:pt x="67" y="57"/>
                    </a:lnTo>
                    <a:lnTo>
                      <a:pt x="76" y="61"/>
                    </a:lnTo>
                    <a:close/>
                    <a:moveTo>
                      <a:pt x="58" y="53"/>
                    </a:moveTo>
                    <a:lnTo>
                      <a:pt x="61" y="47"/>
                    </a:lnTo>
                    <a:lnTo>
                      <a:pt x="79" y="54"/>
                    </a:lnTo>
                    <a:lnTo>
                      <a:pt x="76" y="61"/>
                    </a:lnTo>
                    <a:lnTo>
                      <a:pt x="58" y="53"/>
                    </a:lnTo>
                    <a:close/>
                    <a:moveTo>
                      <a:pt x="61" y="47"/>
                    </a:moveTo>
                    <a:lnTo>
                      <a:pt x="62" y="46"/>
                    </a:lnTo>
                    <a:lnTo>
                      <a:pt x="64" y="45"/>
                    </a:lnTo>
                    <a:lnTo>
                      <a:pt x="70" y="51"/>
                    </a:lnTo>
                    <a:lnTo>
                      <a:pt x="61" y="47"/>
                    </a:lnTo>
                    <a:close/>
                    <a:moveTo>
                      <a:pt x="64" y="45"/>
                    </a:moveTo>
                    <a:lnTo>
                      <a:pt x="67" y="41"/>
                    </a:lnTo>
                    <a:lnTo>
                      <a:pt x="80" y="54"/>
                    </a:lnTo>
                    <a:lnTo>
                      <a:pt x="77" y="58"/>
                    </a:lnTo>
                    <a:lnTo>
                      <a:pt x="64" y="45"/>
                    </a:lnTo>
                    <a:close/>
                    <a:moveTo>
                      <a:pt x="83" y="48"/>
                    </a:moveTo>
                    <a:lnTo>
                      <a:pt x="83" y="51"/>
                    </a:lnTo>
                    <a:lnTo>
                      <a:pt x="80" y="54"/>
                    </a:lnTo>
                    <a:lnTo>
                      <a:pt x="73" y="48"/>
                    </a:lnTo>
                    <a:lnTo>
                      <a:pt x="83" y="48"/>
                    </a:lnTo>
                    <a:close/>
                    <a:moveTo>
                      <a:pt x="64" y="48"/>
                    </a:moveTo>
                    <a:lnTo>
                      <a:pt x="64" y="45"/>
                    </a:lnTo>
                    <a:lnTo>
                      <a:pt x="83" y="45"/>
                    </a:lnTo>
                    <a:lnTo>
                      <a:pt x="83" y="48"/>
                    </a:lnTo>
                    <a:lnTo>
                      <a:pt x="64" y="48"/>
                    </a:lnTo>
                    <a:close/>
                    <a:moveTo>
                      <a:pt x="64" y="45"/>
                    </a:moveTo>
                    <a:lnTo>
                      <a:pt x="64" y="42"/>
                    </a:lnTo>
                    <a:lnTo>
                      <a:pt x="65" y="40"/>
                    </a:lnTo>
                    <a:lnTo>
                      <a:pt x="73" y="45"/>
                    </a:lnTo>
                    <a:lnTo>
                      <a:pt x="64" y="45"/>
                    </a:lnTo>
                    <a:close/>
                    <a:moveTo>
                      <a:pt x="65" y="40"/>
                    </a:moveTo>
                    <a:lnTo>
                      <a:pt x="68" y="34"/>
                    </a:lnTo>
                    <a:lnTo>
                      <a:pt x="86" y="42"/>
                    </a:lnTo>
                    <a:lnTo>
                      <a:pt x="82" y="49"/>
                    </a:lnTo>
                    <a:lnTo>
                      <a:pt x="65" y="40"/>
                    </a:lnTo>
                    <a:close/>
                    <a:moveTo>
                      <a:pt x="86" y="38"/>
                    </a:moveTo>
                    <a:lnTo>
                      <a:pt x="86" y="40"/>
                    </a:lnTo>
                    <a:lnTo>
                      <a:pt x="86" y="42"/>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8"/>
                    </a:moveTo>
                    <a:lnTo>
                      <a:pt x="86" y="21"/>
                    </a:lnTo>
                    <a:lnTo>
                      <a:pt x="86" y="26"/>
                    </a:lnTo>
                    <a:lnTo>
                      <a:pt x="77" y="26"/>
                    </a:lnTo>
                    <a:lnTo>
                      <a:pt x="83" y="18"/>
                    </a:lnTo>
                    <a:close/>
                    <a:moveTo>
                      <a:pt x="70" y="32"/>
                    </a:moveTo>
                    <a:lnTo>
                      <a:pt x="67" y="29"/>
                    </a:lnTo>
                    <a:lnTo>
                      <a:pt x="80" y="16"/>
                    </a:lnTo>
                    <a:lnTo>
                      <a:pt x="83" y="18"/>
                    </a:lnTo>
                    <a:lnTo>
                      <a:pt x="70" y="32"/>
                    </a:lnTo>
                    <a:close/>
                    <a:moveTo>
                      <a:pt x="67" y="29"/>
                    </a:moveTo>
                    <a:lnTo>
                      <a:pt x="64" y="26"/>
                    </a:lnTo>
                    <a:lnTo>
                      <a:pt x="64" y="22"/>
                    </a:lnTo>
                    <a:lnTo>
                      <a:pt x="73" y="22"/>
                    </a:lnTo>
                    <a:lnTo>
                      <a:pt x="67" y="29"/>
                    </a:lnTo>
                    <a:close/>
                    <a:moveTo>
                      <a:pt x="64" y="22"/>
                    </a:moveTo>
                    <a:lnTo>
                      <a:pt x="64" y="19"/>
                    </a:lnTo>
                    <a:lnTo>
                      <a:pt x="83" y="19"/>
                    </a:lnTo>
                    <a:lnTo>
                      <a:pt x="83" y="22"/>
                    </a:lnTo>
                    <a:lnTo>
                      <a:pt x="64" y="22"/>
                    </a:lnTo>
                    <a:close/>
                    <a:moveTo>
                      <a:pt x="80" y="13"/>
                    </a:moveTo>
                    <a:lnTo>
                      <a:pt x="83" y="15"/>
                    </a:lnTo>
                    <a:lnTo>
                      <a:pt x="83" y="19"/>
                    </a:lnTo>
                    <a:lnTo>
                      <a:pt x="73" y="19"/>
                    </a:lnTo>
                    <a:lnTo>
                      <a:pt x="80" y="13"/>
                    </a:lnTo>
                    <a:close/>
                    <a:moveTo>
                      <a:pt x="67" y="26"/>
                    </a:moveTo>
                    <a:lnTo>
                      <a:pt x="64" y="22"/>
                    </a:lnTo>
                    <a:lnTo>
                      <a:pt x="77" y="9"/>
                    </a:lnTo>
                    <a:lnTo>
                      <a:pt x="80" y="13"/>
                    </a:lnTo>
                    <a:lnTo>
                      <a:pt x="67" y="26"/>
                    </a:lnTo>
                    <a:close/>
                    <a:moveTo>
                      <a:pt x="75" y="7"/>
                    </a:moveTo>
                    <a:lnTo>
                      <a:pt x="76" y="8"/>
                    </a:lnTo>
                    <a:lnTo>
                      <a:pt x="77" y="9"/>
                    </a:lnTo>
                    <a:lnTo>
                      <a:pt x="70" y="16"/>
                    </a:lnTo>
                    <a:lnTo>
                      <a:pt x="75" y="7"/>
                    </a:lnTo>
                    <a:close/>
                    <a:moveTo>
                      <a:pt x="66" y="25"/>
                    </a:moveTo>
                    <a:lnTo>
                      <a:pt x="59" y="21"/>
                    </a:lnTo>
                    <a:lnTo>
                      <a:pt x="68" y="4"/>
                    </a:lnTo>
                    <a:lnTo>
                      <a:pt x="75" y="7"/>
                    </a:lnTo>
                    <a:lnTo>
                      <a:pt x="66" y="25"/>
                    </a:lnTo>
                    <a:close/>
                    <a:moveTo>
                      <a:pt x="64" y="3"/>
                    </a:moveTo>
                    <a:lnTo>
                      <a:pt x="66" y="3"/>
                    </a:lnTo>
                    <a:lnTo>
                      <a:pt x="68" y="4"/>
                    </a:lnTo>
                    <a:lnTo>
                      <a:pt x="64" y="13"/>
                    </a:lnTo>
                    <a:lnTo>
                      <a:pt x="64" y="3"/>
                    </a:lnTo>
                    <a:close/>
                    <a:moveTo>
                      <a:pt x="64" y="22"/>
                    </a:moveTo>
                    <a:lnTo>
                      <a:pt x="60" y="22"/>
                    </a:lnTo>
                    <a:lnTo>
                      <a:pt x="60" y="3"/>
                    </a:lnTo>
                    <a:lnTo>
                      <a:pt x="64" y="3"/>
                    </a:lnTo>
                    <a:lnTo>
                      <a:pt x="64" y="22"/>
                    </a:lnTo>
                    <a:close/>
                    <a:moveTo>
                      <a:pt x="60" y="22"/>
                    </a:moveTo>
                    <a:lnTo>
                      <a:pt x="57" y="22"/>
                    </a:lnTo>
                    <a:lnTo>
                      <a:pt x="54" y="19"/>
                    </a:lnTo>
                    <a:lnTo>
                      <a:pt x="60" y="13"/>
                    </a:lnTo>
                    <a:lnTo>
                      <a:pt x="60" y="22"/>
                    </a:lnTo>
                    <a:close/>
                    <a:moveTo>
                      <a:pt x="54" y="19"/>
                    </a:moveTo>
                    <a:lnTo>
                      <a:pt x="50" y="16"/>
                    </a:lnTo>
                    <a:lnTo>
                      <a:pt x="65" y="3"/>
                    </a:lnTo>
                    <a:lnTo>
                      <a:pt x="67" y="6"/>
                    </a:lnTo>
                    <a:lnTo>
                      <a:pt x="54" y="19"/>
                    </a:lnTo>
                    <a:close/>
                    <a:moveTo>
                      <a:pt x="57" y="0"/>
                    </a:moveTo>
                    <a:lnTo>
                      <a:pt x="61" y="0"/>
                    </a:lnTo>
                    <a:lnTo>
                      <a:pt x="65" y="3"/>
                    </a:lnTo>
                    <a:lnTo>
                      <a:pt x="57" y="9"/>
                    </a:lnTo>
                    <a:lnTo>
                      <a:pt x="57" y="0"/>
                    </a:lnTo>
                    <a:close/>
                    <a:moveTo>
                      <a:pt x="57" y="19"/>
                    </a:moveTo>
                    <a:lnTo>
                      <a:pt x="51" y="19"/>
                    </a:lnTo>
                    <a:lnTo>
                      <a:pt x="51" y="0"/>
                    </a:lnTo>
                    <a:lnTo>
                      <a:pt x="57" y="0"/>
                    </a:lnTo>
                    <a:lnTo>
                      <a:pt x="57" y="19"/>
                    </a:lnTo>
                    <a:close/>
                    <a:moveTo>
                      <a:pt x="45" y="3"/>
                    </a:moveTo>
                    <a:lnTo>
                      <a:pt x="47" y="0"/>
                    </a:lnTo>
                    <a:lnTo>
                      <a:pt x="51" y="0"/>
                    </a:lnTo>
                    <a:lnTo>
                      <a:pt x="51" y="9"/>
                    </a:lnTo>
                    <a:lnTo>
                      <a:pt x="45" y="3"/>
                    </a:lnTo>
                    <a:close/>
                    <a:moveTo>
                      <a:pt x="58" y="16"/>
                    </a:moveTo>
                    <a:lnTo>
                      <a:pt x="55" y="19"/>
                    </a:lnTo>
                    <a:lnTo>
                      <a:pt x="42" y="6"/>
                    </a:lnTo>
                    <a:lnTo>
                      <a:pt x="45" y="3"/>
                    </a:lnTo>
                    <a:lnTo>
                      <a:pt x="58" y="16"/>
                    </a:lnTo>
                    <a:close/>
                    <a:moveTo>
                      <a:pt x="55" y="19"/>
                    </a:moveTo>
                    <a:lnTo>
                      <a:pt x="51" y="22"/>
                    </a:lnTo>
                    <a:lnTo>
                      <a:pt x="48" y="22"/>
                    </a:lnTo>
                    <a:lnTo>
                      <a:pt x="48" y="13"/>
                    </a:lnTo>
                    <a:lnTo>
                      <a:pt x="55" y="19"/>
                    </a:lnTo>
                    <a:close/>
                    <a:moveTo>
                      <a:pt x="48" y="22"/>
                    </a:moveTo>
                    <a:lnTo>
                      <a:pt x="42" y="22"/>
                    </a:lnTo>
                    <a:lnTo>
                      <a:pt x="42" y="3"/>
                    </a:lnTo>
                    <a:lnTo>
                      <a:pt x="48" y="3"/>
                    </a:lnTo>
                    <a:lnTo>
                      <a:pt x="48" y="22"/>
                    </a:lnTo>
                    <a:close/>
                    <a:moveTo>
                      <a:pt x="42" y="22"/>
                    </a:moveTo>
                    <a:lnTo>
                      <a:pt x="35" y="22"/>
                    </a:lnTo>
                    <a:lnTo>
                      <a:pt x="35" y="3"/>
                    </a:lnTo>
                    <a:lnTo>
                      <a:pt x="42" y="3"/>
                    </a:lnTo>
                    <a:lnTo>
                      <a:pt x="42" y="22"/>
                    </a:lnTo>
                    <a:close/>
                    <a:moveTo>
                      <a:pt x="28" y="6"/>
                    </a:moveTo>
                    <a:lnTo>
                      <a:pt x="32" y="3"/>
                    </a:lnTo>
                    <a:lnTo>
                      <a:pt x="35" y="3"/>
                    </a:lnTo>
                    <a:lnTo>
                      <a:pt x="35" y="13"/>
                    </a:lnTo>
                    <a:lnTo>
                      <a:pt x="28" y="6"/>
                    </a:lnTo>
                    <a:close/>
                    <a:moveTo>
                      <a:pt x="42" y="19"/>
                    </a:moveTo>
                    <a:lnTo>
                      <a:pt x="38" y="22"/>
                    </a:lnTo>
                    <a:lnTo>
                      <a:pt x="25" y="9"/>
                    </a:lnTo>
                    <a:lnTo>
                      <a:pt x="28" y="6"/>
                    </a:lnTo>
                    <a:lnTo>
                      <a:pt x="42" y="19"/>
                    </a:lnTo>
                    <a:close/>
                    <a:moveTo>
                      <a:pt x="38" y="22"/>
                    </a:moveTo>
                    <a:lnTo>
                      <a:pt x="37" y="24"/>
                    </a:lnTo>
                    <a:lnTo>
                      <a:pt x="36" y="25"/>
                    </a:lnTo>
                    <a:lnTo>
                      <a:pt x="32" y="16"/>
                    </a:lnTo>
                    <a:lnTo>
                      <a:pt x="38" y="22"/>
                    </a:lnTo>
                    <a:close/>
                    <a:moveTo>
                      <a:pt x="36" y="25"/>
                    </a:moveTo>
                    <a:lnTo>
                      <a:pt x="29" y="28"/>
                    </a:lnTo>
                    <a:lnTo>
                      <a:pt x="22" y="10"/>
                    </a:lnTo>
                    <a:lnTo>
                      <a:pt x="28" y="7"/>
                    </a:lnTo>
                    <a:lnTo>
                      <a:pt x="36" y="25"/>
                    </a:lnTo>
                    <a:close/>
                    <a:moveTo>
                      <a:pt x="19" y="13"/>
                    </a:moveTo>
                    <a:lnTo>
                      <a:pt x="21" y="11"/>
                    </a:lnTo>
                    <a:lnTo>
                      <a:pt x="22" y="10"/>
                    </a:lnTo>
                    <a:lnTo>
                      <a:pt x="26" y="19"/>
                    </a:lnTo>
                    <a:lnTo>
                      <a:pt x="19" y="13"/>
                    </a:lnTo>
                    <a:close/>
                    <a:moveTo>
                      <a:pt x="33" y="26"/>
                    </a:moveTo>
                    <a:lnTo>
                      <a:pt x="29" y="29"/>
                    </a:lnTo>
                    <a:lnTo>
                      <a:pt x="16" y="16"/>
                    </a:lnTo>
                    <a:lnTo>
                      <a:pt x="19" y="13"/>
                    </a:lnTo>
                    <a:lnTo>
                      <a:pt x="33" y="26"/>
                    </a:lnTo>
                    <a:close/>
                    <a:moveTo>
                      <a:pt x="14" y="18"/>
                    </a:moveTo>
                    <a:lnTo>
                      <a:pt x="15" y="17"/>
                    </a:lnTo>
                    <a:lnTo>
                      <a:pt x="16" y="16"/>
                    </a:lnTo>
                    <a:lnTo>
                      <a:pt x="23" y="22"/>
                    </a:lnTo>
                    <a:lnTo>
                      <a:pt x="14" y="18"/>
                    </a:lnTo>
                    <a:close/>
                    <a:moveTo>
                      <a:pt x="32" y="27"/>
                    </a:moveTo>
                    <a:lnTo>
                      <a:pt x="28" y="32"/>
                    </a:lnTo>
                    <a:lnTo>
                      <a:pt x="11" y="25"/>
                    </a:lnTo>
                    <a:lnTo>
                      <a:pt x="14" y="18"/>
                    </a:lnTo>
                    <a:lnTo>
                      <a:pt x="32" y="27"/>
                    </a:lnTo>
                    <a:close/>
                    <a:moveTo>
                      <a:pt x="28" y="32"/>
                    </a:moveTo>
                    <a:lnTo>
                      <a:pt x="27" y="35"/>
                    </a:lnTo>
                    <a:lnTo>
                      <a:pt x="26" y="36"/>
                    </a:lnTo>
                    <a:lnTo>
                      <a:pt x="19" y="28"/>
                    </a:lnTo>
                    <a:lnTo>
                      <a:pt x="28" y="32"/>
                    </a:lnTo>
                    <a:close/>
                    <a:moveTo>
                      <a:pt x="26" y="36"/>
                    </a:moveTo>
                    <a:lnTo>
                      <a:pt x="23" y="38"/>
                    </a:lnTo>
                    <a:lnTo>
                      <a:pt x="10" y="25"/>
                    </a:lnTo>
                    <a:lnTo>
                      <a:pt x="13" y="21"/>
                    </a:lnTo>
                    <a:lnTo>
                      <a:pt x="26" y="36"/>
                    </a:lnTo>
                    <a:close/>
                    <a:moveTo>
                      <a:pt x="23" y="38"/>
                    </a:moveTo>
                    <a:lnTo>
                      <a:pt x="23" y="38"/>
                    </a:lnTo>
                    <a:lnTo>
                      <a:pt x="16" y="31"/>
                    </a:lnTo>
                    <a:lnTo>
                      <a:pt x="23" y="38"/>
                    </a:lnTo>
                    <a:close/>
                    <a:moveTo>
                      <a:pt x="23" y="38"/>
                    </a:moveTo>
                    <a:lnTo>
                      <a:pt x="19" y="41"/>
                    </a:lnTo>
                    <a:lnTo>
                      <a:pt x="6" y="28"/>
                    </a:lnTo>
                    <a:lnTo>
                      <a:pt x="10" y="25"/>
                    </a:lnTo>
                    <a:lnTo>
                      <a:pt x="23" y="38"/>
                    </a:lnTo>
                    <a:close/>
                    <a:moveTo>
                      <a:pt x="3" y="35"/>
                    </a:moveTo>
                    <a:lnTo>
                      <a:pt x="3" y="31"/>
                    </a:lnTo>
                    <a:lnTo>
                      <a:pt x="6" y="28"/>
                    </a:lnTo>
                    <a:lnTo>
                      <a:pt x="13" y="35"/>
                    </a:lnTo>
                    <a:lnTo>
                      <a:pt x="3" y="35"/>
                    </a:lnTo>
                    <a:close/>
                    <a:moveTo>
                      <a:pt x="23" y="35"/>
                    </a:moveTo>
                    <a:lnTo>
                      <a:pt x="23" y="41"/>
                    </a:lnTo>
                    <a:lnTo>
                      <a:pt x="3" y="41"/>
                    </a:lnTo>
                    <a:lnTo>
                      <a:pt x="3" y="35"/>
                    </a:lnTo>
                    <a:lnTo>
                      <a:pt x="23" y="35"/>
                    </a:lnTo>
                    <a:close/>
                    <a:moveTo>
                      <a:pt x="23" y="41"/>
                    </a:moveTo>
                    <a:lnTo>
                      <a:pt x="23" y="46"/>
                    </a:lnTo>
                    <a:lnTo>
                      <a:pt x="19" y="48"/>
                    </a:lnTo>
                    <a:lnTo>
                      <a:pt x="13" y="41"/>
                    </a:lnTo>
                    <a:lnTo>
                      <a:pt x="23" y="41"/>
                    </a:lnTo>
                    <a:close/>
                    <a:moveTo>
                      <a:pt x="19" y="48"/>
                    </a:moveTo>
                    <a:lnTo>
                      <a:pt x="16" y="51"/>
                    </a:lnTo>
                    <a:lnTo>
                      <a:pt x="3" y="38"/>
                    </a:lnTo>
                    <a:lnTo>
                      <a:pt x="6" y="35"/>
                    </a:lnTo>
                    <a:lnTo>
                      <a:pt x="19" y="48"/>
                    </a:lnTo>
                    <a:close/>
                    <a:moveTo>
                      <a:pt x="1" y="45"/>
                    </a:moveTo>
                    <a:lnTo>
                      <a:pt x="1" y="40"/>
                    </a:lnTo>
                    <a:lnTo>
                      <a:pt x="3" y="38"/>
                    </a:lnTo>
                    <a:lnTo>
                      <a:pt x="10" y="45"/>
                    </a:lnTo>
                    <a:lnTo>
                      <a:pt x="1" y="45"/>
                    </a:lnTo>
                    <a:close/>
                    <a:moveTo>
                      <a:pt x="19" y="45"/>
                    </a:moveTo>
                    <a:lnTo>
                      <a:pt x="19" y="48"/>
                    </a:lnTo>
                    <a:lnTo>
                      <a:pt x="1" y="48"/>
                    </a:lnTo>
                    <a:lnTo>
                      <a:pt x="1" y="45"/>
                    </a:lnTo>
                    <a:lnTo>
                      <a:pt x="19" y="45"/>
                    </a:lnTo>
                    <a:close/>
                    <a:moveTo>
                      <a:pt x="2" y="52"/>
                    </a:moveTo>
                    <a:lnTo>
                      <a:pt x="1" y="50"/>
                    </a:lnTo>
                    <a:lnTo>
                      <a:pt x="1" y="48"/>
                    </a:lnTo>
                    <a:lnTo>
                      <a:pt x="10" y="48"/>
                    </a:lnTo>
                    <a:lnTo>
                      <a:pt x="2" y="52"/>
                    </a:lnTo>
                    <a:close/>
                    <a:moveTo>
                      <a:pt x="18" y="43"/>
                    </a:moveTo>
                    <a:lnTo>
                      <a:pt x="22" y="50"/>
                    </a:lnTo>
                    <a:lnTo>
                      <a:pt x="4" y="58"/>
                    </a:lnTo>
                    <a:lnTo>
                      <a:pt x="2" y="52"/>
                    </a:lnTo>
                    <a:lnTo>
                      <a:pt x="18" y="43"/>
                    </a:lnTo>
                    <a:close/>
                    <a:moveTo>
                      <a:pt x="22" y="50"/>
                    </a:moveTo>
                    <a:lnTo>
                      <a:pt x="23" y="52"/>
                    </a:lnTo>
                    <a:lnTo>
                      <a:pt x="23" y="54"/>
                    </a:lnTo>
                    <a:lnTo>
                      <a:pt x="13" y="54"/>
                    </a:lnTo>
                    <a:lnTo>
                      <a:pt x="22" y="50"/>
                    </a:lnTo>
                    <a:close/>
                    <a:moveTo>
                      <a:pt x="23" y="54"/>
                    </a:moveTo>
                    <a:lnTo>
                      <a:pt x="23" y="57"/>
                    </a:lnTo>
                    <a:lnTo>
                      <a:pt x="3" y="57"/>
                    </a:lnTo>
                    <a:lnTo>
                      <a:pt x="3" y="54"/>
                    </a:lnTo>
                    <a:lnTo>
                      <a:pt x="23" y="54"/>
                    </a:lnTo>
                    <a:close/>
                    <a:moveTo>
                      <a:pt x="6" y="64"/>
                    </a:moveTo>
                    <a:lnTo>
                      <a:pt x="3" y="61"/>
                    </a:lnTo>
                    <a:lnTo>
                      <a:pt x="3" y="57"/>
                    </a:lnTo>
                    <a:lnTo>
                      <a:pt x="13" y="57"/>
                    </a:lnTo>
                    <a:lnTo>
                      <a:pt x="6" y="64"/>
                    </a:lnTo>
                    <a:close/>
                    <a:moveTo>
                      <a:pt x="19" y="50"/>
                    </a:moveTo>
                    <a:lnTo>
                      <a:pt x="23" y="53"/>
                    </a:lnTo>
                    <a:lnTo>
                      <a:pt x="10" y="67"/>
                    </a:lnTo>
                    <a:lnTo>
                      <a:pt x="6" y="64"/>
                    </a:lnTo>
                    <a:lnTo>
                      <a:pt x="19" y="50"/>
                    </a:lnTo>
                    <a:close/>
                    <a:moveTo>
                      <a:pt x="10" y="67"/>
                    </a:moveTo>
                    <a:lnTo>
                      <a:pt x="0" y="58"/>
                    </a:lnTo>
                    <a:lnTo>
                      <a:pt x="10" y="67"/>
                    </a:lnTo>
                    <a:lnTo>
                      <a:pt x="16" y="60"/>
                    </a:lnTo>
                    <a:lnTo>
                      <a:pt x="10" y="67"/>
                    </a:lnTo>
                    <a:close/>
                    <a:moveTo>
                      <a:pt x="23" y="53"/>
                    </a:moveTo>
                    <a:lnTo>
                      <a:pt x="26" y="57"/>
                    </a:lnTo>
                    <a:lnTo>
                      <a:pt x="13" y="70"/>
                    </a:lnTo>
                    <a:lnTo>
                      <a:pt x="10" y="67"/>
                    </a:lnTo>
                    <a:lnTo>
                      <a:pt x="23" y="53"/>
                    </a:lnTo>
                    <a:close/>
                    <a:moveTo>
                      <a:pt x="26" y="57"/>
                    </a:moveTo>
                    <a:lnTo>
                      <a:pt x="36" y="67"/>
                    </a:lnTo>
                    <a:lnTo>
                      <a:pt x="26" y="57"/>
                    </a:lnTo>
                    <a:lnTo>
                      <a:pt x="19" y="63"/>
                    </a:lnTo>
                    <a:lnTo>
                      <a:pt x="26" y="57"/>
                    </a:lnTo>
                    <a:close/>
                    <a:moveTo>
                      <a:pt x="26" y="57"/>
                    </a:moveTo>
                    <a:lnTo>
                      <a:pt x="29" y="60"/>
                    </a:lnTo>
                    <a:lnTo>
                      <a:pt x="16" y="73"/>
                    </a:lnTo>
                    <a:lnTo>
                      <a:pt x="13" y="70"/>
                    </a:lnTo>
                    <a:lnTo>
                      <a:pt x="26" y="57"/>
                    </a:lnTo>
                    <a:close/>
                    <a:moveTo>
                      <a:pt x="23" y="77"/>
                    </a:moveTo>
                    <a:lnTo>
                      <a:pt x="18" y="77"/>
                    </a:lnTo>
                    <a:lnTo>
                      <a:pt x="16" y="73"/>
                    </a:lnTo>
                    <a:lnTo>
                      <a:pt x="23" y="67"/>
                    </a:lnTo>
                    <a:lnTo>
                      <a:pt x="23" y="77"/>
                    </a:lnTo>
                    <a:close/>
                    <a:moveTo>
                      <a:pt x="23" y="57"/>
                    </a:moveTo>
                    <a:lnTo>
                      <a:pt x="29" y="57"/>
                    </a:lnTo>
                    <a:lnTo>
                      <a:pt x="29" y="77"/>
                    </a:lnTo>
                    <a:lnTo>
                      <a:pt x="23" y="77"/>
                    </a:lnTo>
                    <a:lnTo>
                      <a:pt x="23" y="57"/>
                    </a:lnTo>
                    <a:close/>
                    <a:moveTo>
                      <a:pt x="29" y="57"/>
                    </a:moveTo>
                    <a:lnTo>
                      <a:pt x="32" y="57"/>
                    </a:lnTo>
                    <a:lnTo>
                      <a:pt x="32" y="77"/>
                    </a:lnTo>
                    <a:lnTo>
                      <a:pt x="29" y="77"/>
                    </a:lnTo>
                    <a:lnTo>
                      <a:pt x="29" y="57"/>
                    </a:lnTo>
                    <a:close/>
                    <a:moveTo>
                      <a:pt x="32" y="57"/>
                    </a:moveTo>
                    <a:lnTo>
                      <a:pt x="36" y="57"/>
                    </a:lnTo>
                    <a:lnTo>
                      <a:pt x="38" y="60"/>
                    </a:lnTo>
                    <a:lnTo>
                      <a:pt x="32" y="67"/>
                    </a:lnTo>
                    <a:lnTo>
                      <a:pt x="32" y="57"/>
                    </a:lnTo>
                    <a:close/>
                    <a:moveTo>
                      <a:pt x="38" y="60"/>
                    </a:moveTo>
                    <a:lnTo>
                      <a:pt x="42" y="63"/>
                    </a:lnTo>
                    <a:lnTo>
                      <a:pt x="28" y="77"/>
                    </a:lnTo>
                    <a:lnTo>
                      <a:pt x="25" y="73"/>
                    </a:lnTo>
                    <a:lnTo>
                      <a:pt x="38" y="60"/>
                    </a:lnTo>
                    <a:close/>
                    <a:moveTo>
                      <a:pt x="39" y="79"/>
                    </a:moveTo>
                    <a:lnTo>
                      <a:pt x="34" y="81"/>
                    </a:lnTo>
                    <a:lnTo>
                      <a:pt x="28" y="77"/>
                    </a:lnTo>
                    <a:lnTo>
                      <a:pt x="35" y="70"/>
                    </a:lnTo>
                    <a:lnTo>
                      <a:pt x="39" y="79"/>
                    </a:lnTo>
                    <a:close/>
                    <a:moveTo>
                      <a:pt x="30" y="61"/>
                    </a:moveTo>
                    <a:lnTo>
                      <a:pt x="37" y="58"/>
                    </a:lnTo>
                    <a:lnTo>
                      <a:pt x="46" y="75"/>
                    </a:lnTo>
                    <a:lnTo>
                      <a:pt x="39" y="79"/>
                    </a:lnTo>
                    <a:lnTo>
                      <a:pt x="30" y="61"/>
                    </a:lnTo>
                    <a:close/>
                    <a:moveTo>
                      <a:pt x="37" y="58"/>
                    </a:moveTo>
                    <a:lnTo>
                      <a:pt x="39" y="57"/>
                    </a:lnTo>
                    <a:lnTo>
                      <a:pt x="42" y="57"/>
                    </a:lnTo>
                    <a:lnTo>
                      <a:pt x="42" y="67"/>
                    </a:lnTo>
                    <a:lnTo>
                      <a:pt x="37" y="58"/>
                    </a:lnTo>
                    <a:close/>
                    <a:moveTo>
                      <a:pt x="42" y="57"/>
                    </a:moveTo>
                    <a:lnTo>
                      <a:pt x="48" y="57"/>
                    </a:lnTo>
                    <a:lnTo>
                      <a:pt x="48" y="77"/>
                    </a:lnTo>
                    <a:lnTo>
                      <a:pt x="42" y="77"/>
                    </a:lnTo>
                    <a:lnTo>
                      <a:pt x="42" y="57"/>
                    </a:lnTo>
                    <a:close/>
                    <a:moveTo>
                      <a:pt x="55" y="73"/>
                    </a:moveTo>
                    <a:lnTo>
                      <a:pt x="51" y="77"/>
                    </a:lnTo>
                    <a:lnTo>
                      <a:pt x="48" y="77"/>
                    </a:lnTo>
                    <a:lnTo>
                      <a:pt x="48" y="67"/>
                    </a:lnTo>
                    <a:lnTo>
                      <a:pt x="55" y="73"/>
                    </a:lnTo>
                    <a:close/>
                    <a:moveTo>
                      <a:pt x="42" y="60"/>
                    </a:moveTo>
                    <a:lnTo>
                      <a:pt x="45" y="57"/>
                    </a:lnTo>
                    <a:lnTo>
                      <a:pt x="58" y="70"/>
                    </a:lnTo>
                    <a:lnTo>
                      <a:pt x="55" y="73"/>
                    </a:lnTo>
                    <a:lnTo>
                      <a:pt x="42" y="60"/>
                    </a:lnTo>
                    <a:close/>
                    <a:moveTo>
                      <a:pt x="45" y="57"/>
                    </a:moveTo>
                    <a:lnTo>
                      <a:pt x="47" y="54"/>
                    </a:lnTo>
                    <a:lnTo>
                      <a:pt x="51" y="54"/>
                    </a:lnTo>
                    <a:lnTo>
                      <a:pt x="51" y="63"/>
                    </a:lnTo>
                    <a:lnTo>
                      <a:pt x="45" y="57"/>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3" name="Freeform 67">
                <a:extLst>
                  <a:ext uri="{FF2B5EF4-FFF2-40B4-BE49-F238E27FC236}">
                    <a16:creationId xmlns:a16="http://schemas.microsoft.com/office/drawing/2014/main" id="{48A18018-4855-4E5F-A704-5E9D8B69B294}"/>
                  </a:ext>
                </a:extLst>
              </p:cNvPr>
              <p:cNvSpPr>
                <a:spLocks/>
              </p:cNvSpPr>
              <p:nvPr/>
            </p:nvSpPr>
            <p:spPr bwMode="auto">
              <a:xfrm>
                <a:off x="2784" y="2510"/>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1" y="51"/>
                    </a:lnTo>
                    <a:lnTo>
                      <a:pt x="58" y="48"/>
                    </a:lnTo>
                    <a:lnTo>
                      <a:pt x="61" y="41"/>
                    </a:lnTo>
                    <a:lnTo>
                      <a:pt x="64" y="39"/>
                    </a:lnTo>
                    <a:lnTo>
                      <a:pt x="64" y="35"/>
                    </a:lnTo>
                    <a:lnTo>
                      <a:pt x="67" y="29"/>
                    </a:lnTo>
                    <a:lnTo>
                      <a:pt x="67" y="26"/>
                    </a:lnTo>
                    <a:lnTo>
                      <a:pt x="67" y="22"/>
                    </a:lnTo>
                    <a:lnTo>
                      <a:pt x="67" y="16"/>
                    </a:lnTo>
                    <a:lnTo>
                      <a:pt x="64" y="13"/>
                    </a:lnTo>
                    <a:lnTo>
                      <a:pt x="61" y="10"/>
                    </a:lnTo>
                    <a:lnTo>
                      <a:pt x="58" y="7"/>
                    </a:lnTo>
                    <a:lnTo>
                      <a:pt x="54" y="3"/>
                    </a:lnTo>
                    <a:lnTo>
                      <a:pt x="51" y="3"/>
                    </a:lnTo>
                    <a:lnTo>
                      <a:pt x="44" y="0"/>
                    </a:lnTo>
                    <a:lnTo>
                      <a:pt x="42" y="0"/>
                    </a:lnTo>
                    <a:lnTo>
                      <a:pt x="35" y="3"/>
                    </a:lnTo>
                    <a:lnTo>
                      <a:pt x="32" y="3"/>
                    </a:lnTo>
                    <a:lnTo>
                      <a:pt x="26" y="3"/>
                    </a:lnTo>
                    <a:lnTo>
                      <a:pt x="19" y="7"/>
                    </a:lnTo>
                    <a:lnTo>
                      <a:pt x="16" y="10"/>
                    </a:lnTo>
                    <a:lnTo>
                      <a:pt x="13" y="13"/>
                    </a:lnTo>
                    <a:lnTo>
                      <a:pt x="10" y="19"/>
                    </a:lnTo>
                    <a:lnTo>
                      <a:pt x="7" y="22"/>
                    </a:lnTo>
                    <a:lnTo>
                      <a:pt x="4" y="26"/>
                    </a:lnTo>
                    <a:lnTo>
                      <a:pt x="0" y="32"/>
                    </a:lnTo>
                    <a:lnTo>
                      <a:pt x="0" y="35"/>
                    </a:lnTo>
                    <a:lnTo>
                      <a:pt x="0" y="39"/>
                    </a:lnTo>
                    <a:lnTo>
                      <a:pt x="0" y="44"/>
                    </a:lnTo>
                    <a:lnTo>
                      <a:pt x="4" y="48"/>
                    </a:lnTo>
                    <a:lnTo>
                      <a:pt x="7" y="51"/>
                    </a:lnTo>
                    <a:lnTo>
                      <a:pt x="10" y="54"/>
                    </a:lnTo>
                    <a:lnTo>
                      <a:pt x="13" y="58"/>
                    </a:lnTo>
                    <a:lnTo>
                      <a:pt x="16" y="58"/>
                    </a:lnTo>
                    <a:lnTo>
                      <a:pt x="22" y="58"/>
                    </a:lnTo>
                    <a:lnTo>
                      <a:pt x="26" y="61"/>
                    </a:lnTo>
                    <a:lnTo>
                      <a:pt x="32" y="58"/>
                    </a:lnTo>
                    <a:lnTo>
                      <a:pt x="39"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4" name="Freeform 68">
                <a:extLst>
                  <a:ext uri="{FF2B5EF4-FFF2-40B4-BE49-F238E27FC236}">
                    <a16:creationId xmlns:a16="http://schemas.microsoft.com/office/drawing/2014/main" id="{C3D4EFCC-D569-4065-8911-ED17D48EB86C}"/>
                  </a:ext>
                </a:extLst>
              </p:cNvPr>
              <p:cNvSpPr>
                <a:spLocks noEditPoints="1"/>
              </p:cNvSpPr>
              <p:nvPr/>
            </p:nvSpPr>
            <p:spPr bwMode="auto">
              <a:xfrm>
                <a:off x="2782" y="2507"/>
                <a:ext cx="21" cy="21"/>
              </a:xfrm>
              <a:custGeom>
                <a:avLst/>
                <a:gdLst>
                  <a:gd name="T0" fmla="*/ 3 w 86"/>
                  <a:gd name="T1" fmla="*/ 4 h 82"/>
                  <a:gd name="T2" fmla="*/ 4 w 86"/>
                  <a:gd name="T3" fmla="*/ 3 h 82"/>
                  <a:gd name="T4" fmla="*/ 4 w 86"/>
                  <a:gd name="T5" fmla="*/ 4 h 82"/>
                  <a:gd name="T6" fmla="*/ 5 w 86"/>
                  <a:gd name="T7" fmla="*/ 4 h 82"/>
                  <a:gd name="T8" fmla="*/ 4 w 86"/>
                  <a:gd name="T9" fmla="*/ 3 h 82"/>
                  <a:gd name="T10" fmla="*/ 5 w 86"/>
                  <a:gd name="T11" fmla="*/ 3 h 82"/>
                  <a:gd name="T12" fmla="*/ 4 w 86"/>
                  <a:gd name="T13" fmla="*/ 3 h 82"/>
                  <a:gd name="T14" fmla="*/ 4 w 86"/>
                  <a:gd name="T15" fmla="*/ 3 h 82"/>
                  <a:gd name="T16" fmla="*/ 5 w 86"/>
                  <a:gd name="T17" fmla="*/ 3 h 82"/>
                  <a:gd name="T18" fmla="*/ 5 w 86"/>
                  <a:gd name="T19" fmla="*/ 3 h 82"/>
                  <a:gd name="T20" fmla="*/ 4 w 86"/>
                  <a:gd name="T21" fmla="*/ 2 h 82"/>
                  <a:gd name="T22" fmla="*/ 4 w 86"/>
                  <a:gd name="T23" fmla="*/ 2 h 82"/>
                  <a:gd name="T24" fmla="*/ 5 w 86"/>
                  <a:gd name="T25" fmla="*/ 2 h 82"/>
                  <a:gd name="T26" fmla="*/ 5 w 86"/>
                  <a:gd name="T27" fmla="*/ 1 h 82"/>
                  <a:gd name="T28" fmla="*/ 4 w 86"/>
                  <a:gd name="T29" fmla="*/ 2 h 82"/>
                  <a:gd name="T30" fmla="*/ 5 w 86"/>
                  <a:gd name="T31" fmla="*/ 1 h 82"/>
                  <a:gd name="T32" fmla="*/ 4 w 86"/>
                  <a:gd name="T33" fmla="*/ 2 h 82"/>
                  <a:gd name="T34" fmla="*/ 4 w 86"/>
                  <a:gd name="T35" fmla="*/ 2 h 82"/>
                  <a:gd name="T36" fmla="*/ 4 w 86"/>
                  <a:gd name="T37" fmla="*/ 1 h 82"/>
                  <a:gd name="T38" fmla="*/ 4 w 86"/>
                  <a:gd name="T39" fmla="*/ 0 h 82"/>
                  <a:gd name="T40" fmla="*/ 4 w 86"/>
                  <a:gd name="T41" fmla="*/ 2 h 82"/>
                  <a:gd name="T42" fmla="*/ 3 w 86"/>
                  <a:gd name="T43" fmla="*/ 1 h 82"/>
                  <a:gd name="T44" fmla="*/ 3 w 86"/>
                  <a:gd name="T45" fmla="*/ 0 h 82"/>
                  <a:gd name="T46" fmla="*/ 3 w 86"/>
                  <a:gd name="T47" fmla="*/ 0 h 82"/>
                  <a:gd name="T48" fmla="*/ 3 w 86"/>
                  <a:gd name="T49" fmla="*/ 0 h 82"/>
                  <a:gd name="T50" fmla="*/ 3 w 86"/>
                  <a:gd name="T51" fmla="*/ 2 h 82"/>
                  <a:gd name="T52" fmla="*/ 2 w 86"/>
                  <a:gd name="T53" fmla="*/ 2 h 82"/>
                  <a:gd name="T54" fmla="*/ 2 w 86"/>
                  <a:gd name="T55" fmla="*/ 0 h 82"/>
                  <a:gd name="T56" fmla="*/ 2 w 86"/>
                  <a:gd name="T57" fmla="*/ 1 h 82"/>
                  <a:gd name="T58" fmla="*/ 2 w 86"/>
                  <a:gd name="T59" fmla="*/ 2 h 82"/>
                  <a:gd name="T60" fmla="*/ 2 w 86"/>
                  <a:gd name="T61" fmla="*/ 2 h 82"/>
                  <a:gd name="T62" fmla="*/ 2 w 86"/>
                  <a:gd name="T63" fmla="*/ 0 h 82"/>
                  <a:gd name="T64" fmla="*/ 1 w 86"/>
                  <a:gd name="T65" fmla="*/ 1 h 82"/>
                  <a:gd name="T66" fmla="*/ 1 w 86"/>
                  <a:gd name="T67" fmla="*/ 2 h 82"/>
                  <a:gd name="T68" fmla="*/ 2 w 86"/>
                  <a:gd name="T69" fmla="*/ 2 h 82"/>
                  <a:gd name="T70" fmla="*/ 2 w 86"/>
                  <a:gd name="T71" fmla="*/ 2 h 82"/>
                  <a:gd name="T72" fmla="*/ 1 w 86"/>
                  <a:gd name="T73" fmla="*/ 1 h 82"/>
                  <a:gd name="T74" fmla="*/ 0 w 86"/>
                  <a:gd name="T75" fmla="*/ 2 h 82"/>
                  <a:gd name="T76" fmla="*/ 1 w 86"/>
                  <a:gd name="T77" fmla="*/ 2 h 82"/>
                  <a:gd name="T78" fmla="*/ 1 w 86"/>
                  <a:gd name="T79" fmla="*/ 3 h 82"/>
                  <a:gd name="T80" fmla="*/ 1 w 86"/>
                  <a:gd name="T81" fmla="*/ 3 h 82"/>
                  <a:gd name="T82" fmla="*/ 1 w 86"/>
                  <a:gd name="T83" fmla="*/ 3 h 82"/>
                  <a:gd name="T84" fmla="*/ 0 w 86"/>
                  <a:gd name="T85" fmla="*/ 4 h 82"/>
                  <a:gd name="T86" fmla="*/ 0 w 86"/>
                  <a:gd name="T87" fmla="*/ 4 h 82"/>
                  <a:gd name="T88" fmla="*/ 1 w 86"/>
                  <a:gd name="T89" fmla="*/ 3 h 82"/>
                  <a:gd name="T90" fmla="*/ 1 w 86"/>
                  <a:gd name="T91" fmla="*/ 3 h 82"/>
                  <a:gd name="T92" fmla="*/ 2 w 86"/>
                  <a:gd name="T93" fmla="*/ 4 h 82"/>
                  <a:gd name="T94" fmla="*/ 1 w 86"/>
                  <a:gd name="T95" fmla="*/ 5 h 82"/>
                  <a:gd name="T96" fmla="*/ 1 w 86"/>
                  <a:gd name="T97" fmla="*/ 5 h 82"/>
                  <a:gd name="T98" fmla="*/ 1 w 86"/>
                  <a:gd name="T99" fmla="*/ 5 h 82"/>
                  <a:gd name="T100" fmla="*/ 1 w 86"/>
                  <a:gd name="T101" fmla="*/ 4 h 82"/>
                  <a:gd name="T102" fmla="*/ 2 w 86"/>
                  <a:gd name="T103" fmla="*/ 4 h 82"/>
                  <a:gd name="T104" fmla="*/ 2 w 86"/>
                  <a:gd name="T105" fmla="*/ 5 h 82"/>
                  <a:gd name="T106" fmla="*/ 2 w 86"/>
                  <a:gd name="T107" fmla="*/ 5 h 82"/>
                  <a:gd name="T108" fmla="*/ 2 w 86"/>
                  <a:gd name="T109" fmla="*/ 4 h 82"/>
                  <a:gd name="T110" fmla="*/ 2 w 86"/>
                  <a:gd name="T111" fmla="*/ 4 h 82"/>
                  <a:gd name="T112" fmla="*/ 3 w 86"/>
                  <a:gd name="T113" fmla="*/ 5 h 82"/>
                  <a:gd name="T114" fmla="*/ 3 w 86"/>
                  <a:gd name="T115" fmla="*/ 5 h 82"/>
                  <a:gd name="T116" fmla="*/ 3 w 86"/>
                  <a:gd name="T117" fmla="*/ 4 h 82"/>
                  <a:gd name="T118" fmla="*/ 3 w 86"/>
                  <a:gd name="T119" fmla="*/ 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8"/>
                    </a:moveTo>
                    <a:lnTo>
                      <a:pt x="54" y="54"/>
                    </a:lnTo>
                    <a:lnTo>
                      <a:pt x="68" y="68"/>
                    </a:lnTo>
                    <a:lnTo>
                      <a:pt x="64" y="71"/>
                    </a:lnTo>
                    <a:lnTo>
                      <a:pt x="51" y="58"/>
                    </a:lnTo>
                    <a:close/>
                    <a:moveTo>
                      <a:pt x="54" y="54"/>
                    </a:moveTo>
                    <a:lnTo>
                      <a:pt x="55" y="53"/>
                    </a:lnTo>
                    <a:lnTo>
                      <a:pt x="57" y="52"/>
                    </a:lnTo>
                    <a:lnTo>
                      <a:pt x="61" y="61"/>
                    </a:lnTo>
                    <a:lnTo>
                      <a:pt x="54" y="54"/>
                    </a:lnTo>
                    <a:close/>
                    <a:moveTo>
                      <a:pt x="57" y="52"/>
                    </a:moveTo>
                    <a:lnTo>
                      <a:pt x="63" y="50"/>
                    </a:lnTo>
                    <a:lnTo>
                      <a:pt x="72" y="66"/>
                    </a:lnTo>
                    <a:lnTo>
                      <a:pt x="65" y="70"/>
                    </a:lnTo>
                    <a:lnTo>
                      <a:pt x="57" y="52"/>
                    </a:lnTo>
                    <a:close/>
                    <a:moveTo>
                      <a:pt x="76" y="62"/>
                    </a:moveTo>
                    <a:lnTo>
                      <a:pt x="74" y="65"/>
                    </a:lnTo>
                    <a:lnTo>
                      <a:pt x="72" y="66"/>
                    </a:lnTo>
                    <a:lnTo>
                      <a:pt x="68" y="58"/>
                    </a:lnTo>
                    <a:lnTo>
                      <a:pt x="76" y="62"/>
                    </a:lnTo>
                    <a:close/>
                    <a:moveTo>
                      <a:pt x="59" y="53"/>
                    </a:moveTo>
                    <a:lnTo>
                      <a:pt x="62" y="48"/>
                    </a:lnTo>
                    <a:lnTo>
                      <a:pt x="80" y="55"/>
                    </a:lnTo>
                    <a:lnTo>
                      <a:pt x="76" y="62"/>
                    </a:lnTo>
                    <a:lnTo>
                      <a:pt x="59" y="53"/>
                    </a:lnTo>
                    <a:close/>
                    <a:moveTo>
                      <a:pt x="62" y="48"/>
                    </a:moveTo>
                    <a:lnTo>
                      <a:pt x="63" y="45"/>
                    </a:lnTo>
                    <a:lnTo>
                      <a:pt x="64" y="44"/>
                    </a:lnTo>
                    <a:lnTo>
                      <a:pt x="71" y="51"/>
                    </a:lnTo>
                    <a:lnTo>
                      <a:pt x="62" y="48"/>
                    </a:lnTo>
                    <a:close/>
                    <a:moveTo>
                      <a:pt x="64" y="44"/>
                    </a:moveTo>
                    <a:lnTo>
                      <a:pt x="68" y="41"/>
                    </a:lnTo>
                    <a:lnTo>
                      <a:pt x="81" y="55"/>
                    </a:lnTo>
                    <a:lnTo>
                      <a:pt x="77" y="59"/>
                    </a:lnTo>
                    <a:lnTo>
                      <a:pt x="64" y="44"/>
                    </a:lnTo>
                    <a:close/>
                    <a:moveTo>
                      <a:pt x="83" y="49"/>
                    </a:moveTo>
                    <a:lnTo>
                      <a:pt x="83" y="52"/>
                    </a:lnTo>
                    <a:lnTo>
                      <a:pt x="81" y="55"/>
                    </a:lnTo>
                    <a:lnTo>
                      <a:pt x="74" y="49"/>
                    </a:lnTo>
                    <a:lnTo>
                      <a:pt x="83" y="49"/>
                    </a:lnTo>
                    <a:close/>
                    <a:moveTo>
                      <a:pt x="64" y="49"/>
                    </a:moveTo>
                    <a:lnTo>
                      <a:pt x="64" y="45"/>
                    </a:lnTo>
                    <a:lnTo>
                      <a:pt x="83" y="45"/>
                    </a:lnTo>
                    <a:lnTo>
                      <a:pt x="83" y="49"/>
                    </a:lnTo>
                    <a:lnTo>
                      <a:pt x="64" y="49"/>
                    </a:lnTo>
                    <a:close/>
                    <a:moveTo>
                      <a:pt x="64" y="45"/>
                    </a:moveTo>
                    <a:lnTo>
                      <a:pt x="64" y="43"/>
                    </a:lnTo>
                    <a:lnTo>
                      <a:pt x="65" y="41"/>
                    </a:lnTo>
                    <a:lnTo>
                      <a:pt x="74" y="45"/>
                    </a:lnTo>
                    <a:lnTo>
                      <a:pt x="64" y="45"/>
                    </a:lnTo>
                    <a:close/>
                    <a:moveTo>
                      <a:pt x="65" y="41"/>
                    </a:moveTo>
                    <a:lnTo>
                      <a:pt x="69" y="34"/>
                    </a:lnTo>
                    <a:lnTo>
                      <a:pt x="85" y="43"/>
                    </a:lnTo>
                    <a:lnTo>
                      <a:pt x="82" y="50"/>
                    </a:lnTo>
                    <a:lnTo>
                      <a:pt x="65" y="41"/>
                    </a:lnTo>
                    <a:close/>
                    <a:moveTo>
                      <a:pt x="86" y="39"/>
                    </a:moveTo>
                    <a:lnTo>
                      <a:pt x="86" y="41"/>
                    </a:lnTo>
                    <a:lnTo>
                      <a:pt x="85" y="43"/>
                    </a:lnTo>
                    <a:lnTo>
                      <a:pt x="77" y="39"/>
                    </a:lnTo>
                    <a:lnTo>
                      <a:pt x="86" y="39"/>
                    </a:lnTo>
                    <a:close/>
                    <a:moveTo>
                      <a:pt x="68" y="39"/>
                    </a:moveTo>
                    <a:lnTo>
                      <a:pt x="68" y="36"/>
                    </a:lnTo>
                    <a:lnTo>
                      <a:pt x="86" y="36"/>
                    </a:lnTo>
                    <a:lnTo>
                      <a:pt x="86" y="39"/>
                    </a:lnTo>
                    <a:lnTo>
                      <a:pt x="68" y="39"/>
                    </a:lnTo>
                    <a:close/>
                    <a:moveTo>
                      <a:pt x="68" y="36"/>
                    </a:moveTo>
                    <a:lnTo>
                      <a:pt x="68" y="32"/>
                    </a:lnTo>
                    <a:lnTo>
                      <a:pt x="86" y="32"/>
                    </a:lnTo>
                    <a:lnTo>
                      <a:pt x="86" y="36"/>
                    </a:lnTo>
                    <a:lnTo>
                      <a:pt x="68" y="36"/>
                    </a:lnTo>
                    <a:close/>
                    <a:moveTo>
                      <a:pt x="68" y="32"/>
                    </a:moveTo>
                    <a:lnTo>
                      <a:pt x="68" y="26"/>
                    </a:lnTo>
                    <a:lnTo>
                      <a:pt x="86" y="26"/>
                    </a:lnTo>
                    <a:lnTo>
                      <a:pt x="86" y="32"/>
                    </a:lnTo>
                    <a:lnTo>
                      <a:pt x="68" y="32"/>
                    </a:lnTo>
                    <a:close/>
                    <a:moveTo>
                      <a:pt x="84" y="19"/>
                    </a:moveTo>
                    <a:lnTo>
                      <a:pt x="86" y="22"/>
                    </a:lnTo>
                    <a:lnTo>
                      <a:pt x="86" y="26"/>
                    </a:lnTo>
                    <a:lnTo>
                      <a:pt x="77" y="26"/>
                    </a:lnTo>
                    <a:lnTo>
                      <a:pt x="84" y="19"/>
                    </a:lnTo>
                    <a:close/>
                    <a:moveTo>
                      <a:pt x="70" y="33"/>
                    </a:moveTo>
                    <a:lnTo>
                      <a:pt x="68" y="30"/>
                    </a:lnTo>
                    <a:lnTo>
                      <a:pt x="81" y="16"/>
                    </a:lnTo>
                    <a:lnTo>
                      <a:pt x="84" y="19"/>
                    </a:lnTo>
                    <a:lnTo>
                      <a:pt x="70" y="33"/>
                    </a:lnTo>
                    <a:close/>
                    <a:moveTo>
                      <a:pt x="68" y="30"/>
                    </a:moveTo>
                    <a:lnTo>
                      <a:pt x="68" y="30"/>
                    </a:lnTo>
                    <a:lnTo>
                      <a:pt x="74" y="23"/>
                    </a:lnTo>
                    <a:lnTo>
                      <a:pt x="68" y="30"/>
                    </a:lnTo>
                    <a:close/>
                    <a:moveTo>
                      <a:pt x="68" y="30"/>
                    </a:moveTo>
                    <a:lnTo>
                      <a:pt x="64" y="27"/>
                    </a:lnTo>
                    <a:lnTo>
                      <a:pt x="77" y="13"/>
                    </a:lnTo>
                    <a:lnTo>
                      <a:pt x="81" y="16"/>
                    </a:lnTo>
                    <a:lnTo>
                      <a:pt x="68" y="30"/>
                    </a:lnTo>
                    <a:close/>
                    <a:moveTo>
                      <a:pt x="77" y="13"/>
                    </a:moveTo>
                    <a:lnTo>
                      <a:pt x="68" y="4"/>
                    </a:lnTo>
                    <a:lnTo>
                      <a:pt x="77" y="13"/>
                    </a:lnTo>
                    <a:lnTo>
                      <a:pt x="71" y="20"/>
                    </a:lnTo>
                    <a:lnTo>
                      <a:pt x="77" y="13"/>
                    </a:lnTo>
                    <a:close/>
                    <a:moveTo>
                      <a:pt x="64" y="27"/>
                    </a:moveTo>
                    <a:lnTo>
                      <a:pt x="61" y="23"/>
                    </a:lnTo>
                    <a:lnTo>
                      <a:pt x="74" y="10"/>
                    </a:lnTo>
                    <a:lnTo>
                      <a:pt x="77" y="13"/>
                    </a:lnTo>
                    <a:lnTo>
                      <a:pt x="64" y="27"/>
                    </a:lnTo>
                    <a:close/>
                    <a:moveTo>
                      <a:pt x="61" y="23"/>
                    </a:moveTo>
                    <a:lnTo>
                      <a:pt x="70" y="33"/>
                    </a:lnTo>
                    <a:lnTo>
                      <a:pt x="61" y="23"/>
                    </a:lnTo>
                    <a:lnTo>
                      <a:pt x="68" y="17"/>
                    </a:lnTo>
                    <a:lnTo>
                      <a:pt x="61" y="23"/>
                    </a:lnTo>
                    <a:close/>
                    <a:moveTo>
                      <a:pt x="61" y="23"/>
                    </a:moveTo>
                    <a:lnTo>
                      <a:pt x="58" y="20"/>
                    </a:lnTo>
                    <a:lnTo>
                      <a:pt x="71" y="7"/>
                    </a:lnTo>
                    <a:lnTo>
                      <a:pt x="74" y="10"/>
                    </a:lnTo>
                    <a:lnTo>
                      <a:pt x="61" y="23"/>
                    </a:lnTo>
                    <a:close/>
                    <a:moveTo>
                      <a:pt x="64" y="4"/>
                    </a:moveTo>
                    <a:lnTo>
                      <a:pt x="69" y="4"/>
                    </a:lnTo>
                    <a:lnTo>
                      <a:pt x="71" y="7"/>
                    </a:lnTo>
                    <a:lnTo>
                      <a:pt x="64" y="13"/>
                    </a:lnTo>
                    <a:lnTo>
                      <a:pt x="64" y="4"/>
                    </a:lnTo>
                    <a:close/>
                    <a:moveTo>
                      <a:pt x="64" y="23"/>
                    </a:moveTo>
                    <a:lnTo>
                      <a:pt x="61" y="23"/>
                    </a:lnTo>
                    <a:lnTo>
                      <a:pt x="61" y="4"/>
                    </a:lnTo>
                    <a:lnTo>
                      <a:pt x="64" y="4"/>
                    </a:lnTo>
                    <a:lnTo>
                      <a:pt x="64" y="23"/>
                    </a:lnTo>
                    <a:close/>
                    <a:moveTo>
                      <a:pt x="61" y="23"/>
                    </a:moveTo>
                    <a:lnTo>
                      <a:pt x="59" y="23"/>
                    </a:lnTo>
                    <a:lnTo>
                      <a:pt x="57" y="22"/>
                    </a:lnTo>
                    <a:lnTo>
                      <a:pt x="61" y="13"/>
                    </a:lnTo>
                    <a:lnTo>
                      <a:pt x="61" y="23"/>
                    </a:lnTo>
                    <a:close/>
                    <a:moveTo>
                      <a:pt x="57" y="22"/>
                    </a:moveTo>
                    <a:lnTo>
                      <a:pt x="51" y="19"/>
                    </a:lnTo>
                    <a:lnTo>
                      <a:pt x="59" y="1"/>
                    </a:lnTo>
                    <a:lnTo>
                      <a:pt x="65" y="5"/>
                    </a:lnTo>
                    <a:lnTo>
                      <a:pt x="57" y="22"/>
                    </a:lnTo>
                    <a:close/>
                    <a:moveTo>
                      <a:pt x="54" y="0"/>
                    </a:moveTo>
                    <a:lnTo>
                      <a:pt x="57" y="0"/>
                    </a:lnTo>
                    <a:lnTo>
                      <a:pt x="59" y="1"/>
                    </a:lnTo>
                    <a:lnTo>
                      <a:pt x="54" y="10"/>
                    </a:lnTo>
                    <a:lnTo>
                      <a:pt x="54" y="0"/>
                    </a:lnTo>
                    <a:close/>
                    <a:moveTo>
                      <a:pt x="54" y="20"/>
                    </a:moveTo>
                    <a:lnTo>
                      <a:pt x="52" y="20"/>
                    </a:lnTo>
                    <a:lnTo>
                      <a:pt x="52" y="0"/>
                    </a:lnTo>
                    <a:lnTo>
                      <a:pt x="54" y="0"/>
                    </a:lnTo>
                    <a:lnTo>
                      <a:pt x="54" y="20"/>
                    </a:lnTo>
                    <a:close/>
                    <a:moveTo>
                      <a:pt x="48" y="1"/>
                    </a:moveTo>
                    <a:lnTo>
                      <a:pt x="49" y="0"/>
                    </a:lnTo>
                    <a:lnTo>
                      <a:pt x="52" y="0"/>
                    </a:lnTo>
                    <a:lnTo>
                      <a:pt x="52" y="10"/>
                    </a:lnTo>
                    <a:lnTo>
                      <a:pt x="48" y="1"/>
                    </a:lnTo>
                    <a:close/>
                    <a:moveTo>
                      <a:pt x="55" y="19"/>
                    </a:moveTo>
                    <a:lnTo>
                      <a:pt x="50" y="22"/>
                    </a:lnTo>
                    <a:lnTo>
                      <a:pt x="41" y="5"/>
                    </a:lnTo>
                    <a:lnTo>
                      <a:pt x="48" y="1"/>
                    </a:lnTo>
                    <a:lnTo>
                      <a:pt x="55" y="19"/>
                    </a:lnTo>
                    <a:close/>
                    <a:moveTo>
                      <a:pt x="50" y="22"/>
                    </a:moveTo>
                    <a:lnTo>
                      <a:pt x="48" y="23"/>
                    </a:lnTo>
                    <a:lnTo>
                      <a:pt x="45" y="23"/>
                    </a:lnTo>
                    <a:lnTo>
                      <a:pt x="45" y="13"/>
                    </a:lnTo>
                    <a:lnTo>
                      <a:pt x="50" y="22"/>
                    </a:lnTo>
                    <a:close/>
                    <a:moveTo>
                      <a:pt x="45" y="23"/>
                    </a:moveTo>
                    <a:lnTo>
                      <a:pt x="42" y="23"/>
                    </a:lnTo>
                    <a:lnTo>
                      <a:pt x="42" y="4"/>
                    </a:lnTo>
                    <a:lnTo>
                      <a:pt x="45" y="4"/>
                    </a:lnTo>
                    <a:lnTo>
                      <a:pt x="45" y="23"/>
                    </a:lnTo>
                    <a:close/>
                    <a:moveTo>
                      <a:pt x="42" y="23"/>
                    </a:moveTo>
                    <a:lnTo>
                      <a:pt x="36" y="23"/>
                    </a:lnTo>
                    <a:lnTo>
                      <a:pt x="36" y="4"/>
                    </a:lnTo>
                    <a:lnTo>
                      <a:pt x="42" y="4"/>
                    </a:lnTo>
                    <a:lnTo>
                      <a:pt x="42" y="23"/>
                    </a:lnTo>
                    <a:close/>
                    <a:moveTo>
                      <a:pt x="31" y="5"/>
                    </a:moveTo>
                    <a:lnTo>
                      <a:pt x="33" y="4"/>
                    </a:lnTo>
                    <a:lnTo>
                      <a:pt x="36" y="4"/>
                    </a:lnTo>
                    <a:lnTo>
                      <a:pt x="36" y="13"/>
                    </a:lnTo>
                    <a:lnTo>
                      <a:pt x="31" y="5"/>
                    </a:lnTo>
                    <a:close/>
                    <a:moveTo>
                      <a:pt x="40" y="22"/>
                    </a:moveTo>
                    <a:lnTo>
                      <a:pt x="33" y="25"/>
                    </a:lnTo>
                    <a:lnTo>
                      <a:pt x="25" y="8"/>
                    </a:lnTo>
                    <a:lnTo>
                      <a:pt x="31" y="5"/>
                    </a:lnTo>
                    <a:lnTo>
                      <a:pt x="40" y="22"/>
                    </a:lnTo>
                    <a:close/>
                    <a:moveTo>
                      <a:pt x="22" y="10"/>
                    </a:moveTo>
                    <a:lnTo>
                      <a:pt x="23" y="9"/>
                    </a:lnTo>
                    <a:lnTo>
                      <a:pt x="25" y="8"/>
                    </a:lnTo>
                    <a:lnTo>
                      <a:pt x="29" y="17"/>
                    </a:lnTo>
                    <a:lnTo>
                      <a:pt x="22" y="10"/>
                    </a:lnTo>
                    <a:close/>
                    <a:moveTo>
                      <a:pt x="36" y="23"/>
                    </a:moveTo>
                    <a:lnTo>
                      <a:pt x="33" y="27"/>
                    </a:lnTo>
                    <a:lnTo>
                      <a:pt x="19" y="13"/>
                    </a:lnTo>
                    <a:lnTo>
                      <a:pt x="22" y="10"/>
                    </a:lnTo>
                    <a:lnTo>
                      <a:pt x="36" y="23"/>
                    </a:lnTo>
                    <a:close/>
                    <a:moveTo>
                      <a:pt x="19" y="13"/>
                    </a:moveTo>
                    <a:lnTo>
                      <a:pt x="29" y="4"/>
                    </a:lnTo>
                    <a:lnTo>
                      <a:pt x="19" y="13"/>
                    </a:lnTo>
                    <a:lnTo>
                      <a:pt x="26" y="20"/>
                    </a:lnTo>
                    <a:lnTo>
                      <a:pt x="19" y="13"/>
                    </a:lnTo>
                    <a:close/>
                    <a:moveTo>
                      <a:pt x="33" y="27"/>
                    </a:moveTo>
                    <a:lnTo>
                      <a:pt x="30" y="30"/>
                    </a:lnTo>
                    <a:lnTo>
                      <a:pt x="16" y="16"/>
                    </a:lnTo>
                    <a:lnTo>
                      <a:pt x="19" y="13"/>
                    </a:lnTo>
                    <a:lnTo>
                      <a:pt x="33" y="27"/>
                    </a:lnTo>
                    <a:close/>
                    <a:moveTo>
                      <a:pt x="15" y="19"/>
                    </a:moveTo>
                    <a:lnTo>
                      <a:pt x="15" y="17"/>
                    </a:lnTo>
                    <a:lnTo>
                      <a:pt x="16" y="16"/>
                    </a:lnTo>
                    <a:lnTo>
                      <a:pt x="23" y="23"/>
                    </a:lnTo>
                    <a:lnTo>
                      <a:pt x="15" y="19"/>
                    </a:lnTo>
                    <a:close/>
                    <a:moveTo>
                      <a:pt x="31" y="27"/>
                    </a:moveTo>
                    <a:lnTo>
                      <a:pt x="28" y="33"/>
                    </a:lnTo>
                    <a:lnTo>
                      <a:pt x="11" y="25"/>
                    </a:lnTo>
                    <a:lnTo>
                      <a:pt x="15" y="19"/>
                    </a:lnTo>
                    <a:lnTo>
                      <a:pt x="31" y="27"/>
                    </a:lnTo>
                    <a:close/>
                    <a:moveTo>
                      <a:pt x="28" y="33"/>
                    </a:moveTo>
                    <a:lnTo>
                      <a:pt x="28" y="34"/>
                    </a:lnTo>
                    <a:lnTo>
                      <a:pt x="27" y="36"/>
                    </a:lnTo>
                    <a:lnTo>
                      <a:pt x="20" y="29"/>
                    </a:lnTo>
                    <a:lnTo>
                      <a:pt x="28" y="33"/>
                    </a:lnTo>
                    <a:close/>
                    <a:moveTo>
                      <a:pt x="27" y="36"/>
                    </a:moveTo>
                    <a:lnTo>
                      <a:pt x="23" y="39"/>
                    </a:lnTo>
                    <a:lnTo>
                      <a:pt x="10" y="26"/>
                    </a:lnTo>
                    <a:lnTo>
                      <a:pt x="14" y="22"/>
                    </a:lnTo>
                    <a:lnTo>
                      <a:pt x="27" y="36"/>
                    </a:lnTo>
                    <a:close/>
                    <a:moveTo>
                      <a:pt x="10" y="26"/>
                    </a:moveTo>
                    <a:lnTo>
                      <a:pt x="19" y="16"/>
                    </a:lnTo>
                    <a:lnTo>
                      <a:pt x="10" y="26"/>
                    </a:lnTo>
                    <a:lnTo>
                      <a:pt x="17" y="32"/>
                    </a:lnTo>
                    <a:lnTo>
                      <a:pt x="10" y="26"/>
                    </a:lnTo>
                    <a:close/>
                    <a:moveTo>
                      <a:pt x="23" y="39"/>
                    </a:moveTo>
                    <a:lnTo>
                      <a:pt x="20" y="42"/>
                    </a:lnTo>
                    <a:lnTo>
                      <a:pt x="7" y="29"/>
                    </a:lnTo>
                    <a:lnTo>
                      <a:pt x="10" y="26"/>
                    </a:lnTo>
                    <a:lnTo>
                      <a:pt x="23" y="39"/>
                    </a:lnTo>
                    <a:close/>
                    <a:moveTo>
                      <a:pt x="5" y="31"/>
                    </a:moveTo>
                    <a:lnTo>
                      <a:pt x="6" y="30"/>
                    </a:lnTo>
                    <a:lnTo>
                      <a:pt x="7" y="29"/>
                    </a:lnTo>
                    <a:lnTo>
                      <a:pt x="14" y="36"/>
                    </a:lnTo>
                    <a:lnTo>
                      <a:pt x="5" y="31"/>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5"/>
                    </a:lnTo>
                    <a:lnTo>
                      <a:pt x="0" y="45"/>
                    </a:lnTo>
                    <a:lnTo>
                      <a:pt x="0" y="42"/>
                    </a:lnTo>
                    <a:lnTo>
                      <a:pt x="20" y="42"/>
                    </a:lnTo>
                    <a:close/>
                    <a:moveTo>
                      <a:pt x="20" y="45"/>
                    </a:moveTo>
                    <a:lnTo>
                      <a:pt x="20" y="49"/>
                    </a:lnTo>
                    <a:lnTo>
                      <a:pt x="0" y="49"/>
                    </a:lnTo>
                    <a:lnTo>
                      <a:pt x="0" y="45"/>
                    </a:lnTo>
                    <a:lnTo>
                      <a:pt x="20" y="45"/>
                    </a:lnTo>
                    <a:close/>
                    <a:moveTo>
                      <a:pt x="20" y="49"/>
                    </a:moveTo>
                    <a:lnTo>
                      <a:pt x="20" y="54"/>
                    </a:lnTo>
                    <a:lnTo>
                      <a:pt x="0" y="54"/>
                    </a:lnTo>
                    <a:lnTo>
                      <a:pt x="0" y="49"/>
                    </a:lnTo>
                    <a:lnTo>
                      <a:pt x="20" y="49"/>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7" y="64"/>
                    </a:moveTo>
                    <a:lnTo>
                      <a:pt x="16" y="74"/>
                    </a:lnTo>
                    <a:lnTo>
                      <a:pt x="7" y="64"/>
                    </a:lnTo>
                    <a:lnTo>
                      <a:pt x="14" y="58"/>
                    </a:lnTo>
                    <a:lnTo>
                      <a:pt x="7" y="64"/>
                    </a:lnTo>
                    <a:close/>
                    <a:moveTo>
                      <a:pt x="20" y="51"/>
                    </a:moveTo>
                    <a:lnTo>
                      <a:pt x="23" y="54"/>
                    </a:lnTo>
                    <a:lnTo>
                      <a:pt x="10" y="68"/>
                    </a:lnTo>
                    <a:lnTo>
                      <a:pt x="7" y="64"/>
                    </a:lnTo>
                    <a:lnTo>
                      <a:pt x="20" y="51"/>
                    </a:lnTo>
                    <a:close/>
                    <a:moveTo>
                      <a:pt x="23" y="54"/>
                    </a:moveTo>
                    <a:lnTo>
                      <a:pt x="27" y="58"/>
                    </a:lnTo>
                    <a:lnTo>
                      <a:pt x="14" y="71"/>
                    </a:lnTo>
                    <a:lnTo>
                      <a:pt x="10" y="68"/>
                    </a:lnTo>
                    <a:lnTo>
                      <a:pt x="23" y="54"/>
                    </a:lnTo>
                    <a:close/>
                    <a:moveTo>
                      <a:pt x="14" y="71"/>
                    </a:moveTo>
                    <a:lnTo>
                      <a:pt x="4" y="61"/>
                    </a:lnTo>
                    <a:lnTo>
                      <a:pt x="14" y="71"/>
                    </a:lnTo>
                    <a:lnTo>
                      <a:pt x="20" y="64"/>
                    </a:lnTo>
                    <a:lnTo>
                      <a:pt x="14" y="71"/>
                    </a:lnTo>
                    <a:close/>
                    <a:moveTo>
                      <a:pt x="27" y="58"/>
                    </a:moveTo>
                    <a:lnTo>
                      <a:pt x="30" y="61"/>
                    </a:lnTo>
                    <a:lnTo>
                      <a:pt x="16" y="74"/>
                    </a:lnTo>
                    <a:lnTo>
                      <a:pt x="14" y="71"/>
                    </a:lnTo>
                    <a:lnTo>
                      <a:pt x="27" y="58"/>
                    </a:lnTo>
                    <a:close/>
                    <a:moveTo>
                      <a:pt x="23" y="77"/>
                    </a:moveTo>
                    <a:lnTo>
                      <a:pt x="19" y="77"/>
                    </a:lnTo>
                    <a:lnTo>
                      <a:pt x="16" y="74"/>
                    </a:lnTo>
                    <a:lnTo>
                      <a:pt x="23" y="68"/>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7" y="58"/>
                    </a:lnTo>
                    <a:lnTo>
                      <a:pt x="39" y="61"/>
                    </a:lnTo>
                    <a:lnTo>
                      <a:pt x="32" y="68"/>
                    </a:lnTo>
                    <a:lnTo>
                      <a:pt x="32" y="58"/>
                    </a:lnTo>
                    <a:close/>
                    <a:moveTo>
                      <a:pt x="39" y="61"/>
                    </a:moveTo>
                    <a:lnTo>
                      <a:pt x="42" y="64"/>
                    </a:lnTo>
                    <a:lnTo>
                      <a:pt x="29" y="77"/>
                    </a:lnTo>
                    <a:lnTo>
                      <a:pt x="26" y="74"/>
                    </a:lnTo>
                    <a:lnTo>
                      <a:pt x="39" y="61"/>
                    </a:lnTo>
                    <a:close/>
                    <a:moveTo>
                      <a:pt x="40" y="80"/>
                    </a:moveTo>
                    <a:lnTo>
                      <a:pt x="33" y="82"/>
                    </a:lnTo>
                    <a:lnTo>
                      <a:pt x="29" y="77"/>
                    </a:lnTo>
                    <a:lnTo>
                      <a:pt x="36" y="71"/>
                    </a:lnTo>
                    <a:lnTo>
                      <a:pt x="40" y="80"/>
                    </a:lnTo>
                    <a:close/>
                    <a:moveTo>
                      <a:pt x="31" y="62"/>
                    </a:moveTo>
                    <a:lnTo>
                      <a:pt x="38" y="59"/>
                    </a:lnTo>
                    <a:lnTo>
                      <a:pt x="47" y="76"/>
                    </a:lnTo>
                    <a:lnTo>
                      <a:pt x="40" y="80"/>
                    </a:lnTo>
                    <a:lnTo>
                      <a:pt x="31" y="62"/>
                    </a:lnTo>
                    <a:close/>
                    <a:moveTo>
                      <a:pt x="38" y="59"/>
                    </a:moveTo>
                    <a:lnTo>
                      <a:pt x="40" y="58"/>
                    </a:lnTo>
                    <a:lnTo>
                      <a:pt x="42" y="58"/>
                    </a:lnTo>
                    <a:lnTo>
                      <a:pt x="42" y="68"/>
                    </a:lnTo>
                    <a:lnTo>
                      <a:pt x="38" y="59"/>
                    </a:lnTo>
                    <a:close/>
                    <a:moveTo>
                      <a:pt x="42" y="58"/>
                    </a:moveTo>
                    <a:lnTo>
                      <a:pt x="49" y="58"/>
                    </a:lnTo>
                    <a:lnTo>
                      <a:pt x="49" y="77"/>
                    </a:lnTo>
                    <a:lnTo>
                      <a:pt x="42" y="77"/>
                    </a:lnTo>
                    <a:lnTo>
                      <a:pt x="42" y="58"/>
                    </a:lnTo>
                    <a:close/>
                    <a:moveTo>
                      <a:pt x="55" y="74"/>
                    </a:moveTo>
                    <a:lnTo>
                      <a:pt x="52" y="77"/>
                    </a:lnTo>
                    <a:lnTo>
                      <a:pt x="49" y="77"/>
                    </a:lnTo>
                    <a:lnTo>
                      <a:pt x="49" y="68"/>
                    </a:lnTo>
                    <a:lnTo>
                      <a:pt x="55" y="74"/>
                    </a:lnTo>
                    <a:close/>
                    <a:moveTo>
                      <a:pt x="42" y="61"/>
                    </a:moveTo>
                    <a:lnTo>
                      <a:pt x="44" y="58"/>
                    </a:lnTo>
                    <a:lnTo>
                      <a:pt x="59" y="71"/>
                    </a:lnTo>
                    <a:lnTo>
                      <a:pt x="55" y="74"/>
                    </a:lnTo>
                    <a:lnTo>
                      <a:pt x="42" y="61"/>
                    </a:lnTo>
                    <a:close/>
                    <a:moveTo>
                      <a:pt x="44" y="58"/>
                    </a:moveTo>
                    <a:lnTo>
                      <a:pt x="48" y="54"/>
                    </a:lnTo>
                    <a:lnTo>
                      <a:pt x="52" y="54"/>
                    </a:lnTo>
                    <a:lnTo>
                      <a:pt x="52" y="64"/>
                    </a:lnTo>
                    <a:lnTo>
                      <a:pt x="44" y="58"/>
                    </a:lnTo>
                    <a:close/>
                    <a:moveTo>
                      <a:pt x="52" y="54"/>
                    </a:moveTo>
                    <a:lnTo>
                      <a:pt x="58" y="54"/>
                    </a:lnTo>
                    <a:lnTo>
                      <a:pt x="58"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5" name="Freeform 69">
                <a:extLst>
                  <a:ext uri="{FF2B5EF4-FFF2-40B4-BE49-F238E27FC236}">
                    <a16:creationId xmlns:a16="http://schemas.microsoft.com/office/drawing/2014/main" id="{F72C591C-F1C4-45F3-B7F3-05E9E97C68AA}"/>
                  </a:ext>
                </a:extLst>
              </p:cNvPr>
              <p:cNvSpPr>
                <a:spLocks/>
              </p:cNvSpPr>
              <p:nvPr/>
            </p:nvSpPr>
            <p:spPr bwMode="auto">
              <a:xfrm>
                <a:off x="2832" y="2484"/>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1"/>
                    </a:lnTo>
                    <a:lnTo>
                      <a:pt x="61" y="37"/>
                    </a:lnTo>
                    <a:lnTo>
                      <a:pt x="64" y="32"/>
                    </a:lnTo>
                    <a:lnTo>
                      <a:pt x="67" y="28"/>
                    </a:lnTo>
                    <a:lnTo>
                      <a:pt x="67" y="25"/>
                    </a:lnTo>
                    <a:lnTo>
                      <a:pt x="67" y="18"/>
                    </a:lnTo>
                    <a:lnTo>
                      <a:pt x="67" y="15"/>
                    </a:lnTo>
                    <a:lnTo>
                      <a:pt x="64" y="12"/>
                    </a:lnTo>
                    <a:lnTo>
                      <a:pt x="61" y="9"/>
                    </a:lnTo>
                    <a:lnTo>
                      <a:pt x="57" y="6"/>
                    </a:lnTo>
                    <a:lnTo>
                      <a:pt x="54" y="3"/>
                    </a:lnTo>
                    <a:lnTo>
                      <a:pt x="51" y="3"/>
                    </a:lnTo>
                    <a:lnTo>
                      <a:pt x="44" y="0"/>
                    </a:lnTo>
                    <a:lnTo>
                      <a:pt x="41" y="0"/>
                    </a:lnTo>
                    <a:lnTo>
                      <a:pt x="35" y="0"/>
                    </a:lnTo>
                    <a:lnTo>
                      <a:pt x="32" y="3"/>
                    </a:lnTo>
                    <a:lnTo>
                      <a:pt x="25" y="3"/>
                    </a:lnTo>
                    <a:lnTo>
                      <a:pt x="19" y="6"/>
                    </a:lnTo>
                    <a:lnTo>
                      <a:pt x="15" y="9"/>
                    </a:lnTo>
                    <a:lnTo>
                      <a:pt x="10" y="12"/>
                    </a:lnTo>
                    <a:lnTo>
                      <a:pt x="7" y="15"/>
                    </a:lnTo>
                    <a:lnTo>
                      <a:pt x="3" y="22"/>
                    </a:lnTo>
                    <a:lnTo>
                      <a:pt x="3" y="25"/>
                    </a:lnTo>
                    <a:lnTo>
                      <a:pt x="0" y="28"/>
                    </a:lnTo>
                    <a:lnTo>
                      <a:pt x="0" y="34"/>
                    </a:lnTo>
                    <a:lnTo>
                      <a:pt x="0" y="37"/>
                    </a:lnTo>
                    <a:lnTo>
                      <a:pt x="0" y="44"/>
                    </a:lnTo>
                    <a:lnTo>
                      <a:pt x="3" y="47"/>
                    </a:lnTo>
                    <a:lnTo>
                      <a:pt x="7" y="50"/>
                    </a:lnTo>
                    <a:lnTo>
                      <a:pt x="10" y="54"/>
                    </a:lnTo>
                    <a:lnTo>
                      <a:pt x="13" y="54"/>
                    </a:lnTo>
                    <a:lnTo>
                      <a:pt x="15" y="57"/>
                    </a:lnTo>
                    <a:lnTo>
                      <a:pt x="22" y="57"/>
                    </a:lnTo>
                    <a:lnTo>
                      <a:pt x="25" y="57"/>
                    </a:lnTo>
                    <a:lnTo>
                      <a:pt x="32" y="57"/>
                    </a:lnTo>
                    <a:lnTo>
                      <a:pt x="35"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6" name="Freeform 70">
                <a:extLst>
                  <a:ext uri="{FF2B5EF4-FFF2-40B4-BE49-F238E27FC236}">
                    <a16:creationId xmlns:a16="http://schemas.microsoft.com/office/drawing/2014/main" id="{233B326F-248B-42DC-8040-E1990E420A44}"/>
                  </a:ext>
                </a:extLst>
              </p:cNvPr>
              <p:cNvSpPr>
                <a:spLocks noEditPoints="1"/>
              </p:cNvSpPr>
              <p:nvPr/>
            </p:nvSpPr>
            <p:spPr bwMode="auto">
              <a:xfrm>
                <a:off x="2830" y="2482"/>
                <a:ext cx="21" cy="19"/>
              </a:xfrm>
              <a:custGeom>
                <a:avLst/>
                <a:gdLst>
                  <a:gd name="T0" fmla="*/ 3 w 86"/>
                  <a:gd name="T1" fmla="*/ 3 h 76"/>
                  <a:gd name="T2" fmla="*/ 3 w 86"/>
                  <a:gd name="T3" fmla="*/ 3 h 76"/>
                  <a:gd name="T4" fmla="*/ 4 w 86"/>
                  <a:gd name="T5" fmla="*/ 4 h 76"/>
                  <a:gd name="T6" fmla="*/ 4 w 86"/>
                  <a:gd name="T7" fmla="*/ 3 h 76"/>
                  <a:gd name="T8" fmla="*/ 4 w 86"/>
                  <a:gd name="T9" fmla="*/ 3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4 w 86"/>
                  <a:gd name="T33" fmla="*/ 2 h 76"/>
                  <a:gd name="T34" fmla="*/ 4 w 86"/>
                  <a:gd name="T35" fmla="*/ 1 h 76"/>
                  <a:gd name="T36" fmla="*/ 4 w 86"/>
                  <a:gd name="T37" fmla="*/ 1 h 76"/>
                  <a:gd name="T38" fmla="*/ 4 w 86"/>
                  <a:gd name="T39" fmla="*/ 2 h 76"/>
                  <a:gd name="T40" fmla="*/ 3 w 86"/>
                  <a:gd name="T41" fmla="*/ 1 h 76"/>
                  <a:gd name="T42" fmla="*/ 3 w 86"/>
                  <a:gd name="T43" fmla="*/ 0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0 w 86"/>
                  <a:gd name="T69" fmla="*/ 1 h 76"/>
                  <a:gd name="T70" fmla="*/ 0 w 86"/>
                  <a:gd name="T71" fmla="*/ 2 h 76"/>
                  <a:gd name="T72" fmla="*/ 1 w 86"/>
                  <a:gd name="T73" fmla="*/ 2 h 76"/>
                  <a:gd name="T74" fmla="*/ 1 w 86"/>
                  <a:gd name="T75" fmla="*/ 3 h 76"/>
                  <a:gd name="T76" fmla="*/ 0 w 86"/>
                  <a:gd name="T77" fmla="*/ 2 h 76"/>
                  <a:gd name="T78" fmla="*/ 0 w 86"/>
                  <a:gd name="T79" fmla="*/ 3 h 76"/>
                  <a:gd name="T80" fmla="*/ 1 w 86"/>
                  <a:gd name="T81" fmla="*/ 3 h 76"/>
                  <a:gd name="T82" fmla="*/ 1 w 86"/>
                  <a:gd name="T83" fmla="*/ 4 h 76"/>
                  <a:gd name="T84" fmla="*/ 0 w 86"/>
                  <a:gd name="T85" fmla="*/ 4 h 76"/>
                  <a:gd name="T86" fmla="*/ 0 w 86"/>
                  <a:gd name="T87" fmla="*/ 4 h 76"/>
                  <a:gd name="T88" fmla="*/ 0 w 86"/>
                  <a:gd name="T89" fmla="*/ 4 h 76"/>
                  <a:gd name="T90" fmla="*/ 1 w 86"/>
                  <a:gd name="T91" fmla="*/ 4 h 76"/>
                  <a:gd name="T92" fmla="*/ 1 w 86"/>
                  <a:gd name="T93" fmla="*/ 4 h 76"/>
                  <a:gd name="T94" fmla="*/ 1 w 86"/>
                  <a:gd name="T95" fmla="*/ 5 h 76"/>
                  <a:gd name="T96" fmla="*/ 1 w 86"/>
                  <a:gd name="T97" fmla="*/ 5 h 76"/>
                  <a:gd name="T98" fmla="*/ 1 w 86"/>
                  <a:gd name="T99" fmla="*/ 4 h 76"/>
                  <a:gd name="T100" fmla="*/ 1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1"/>
                    </a:lnTo>
                    <a:lnTo>
                      <a:pt x="67" y="64"/>
                    </a:lnTo>
                    <a:lnTo>
                      <a:pt x="64" y="67"/>
                    </a:lnTo>
                    <a:lnTo>
                      <a:pt x="51" y="54"/>
                    </a:lnTo>
                    <a:close/>
                    <a:moveTo>
                      <a:pt x="54" y="51"/>
                    </a:moveTo>
                    <a:lnTo>
                      <a:pt x="57" y="47"/>
                    </a:lnTo>
                    <a:lnTo>
                      <a:pt x="71" y="60"/>
                    </a:lnTo>
                    <a:lnTo>
                      <a:pt x="67" y="64"/>
                    </a:lnTo>
                    <a:lnTo>
                      <a:pt x="54" y="51"/>
                    </a:lnTo>
                    <a:close/>
                    <a:moveTo>
                      <a:pt x="57" y="47"/>
                    </a:moveTo>
                    <a:lnTo>
                      <a:pt x="58" y="46"/>
                    </a:lnTo>
                    <a:lnTo>
                      <a:pt x="60" y="45"/>
                    </a:lnTo>
                    <a:lnTo>
                      <a:pt x="64" y="54"/>
                    </a:lnTo>
                    <a:lnTo>
                      <a:pt x="57" y="47"/>
                    </a:lnTo>
                    <a:close/>
                    <a:moveTo>
                      <a:pt x="60" y="45"/>
                    </a:moveTo>
                    <a:lnTo>
                      <a:pt x="66" y="42"/>
                    </a:lnTo>
                    <a:lnTo>
                      <a:pt x="75" y="59"/>
                    </a:lnTo>
                    <a:lnTo>
                      <a:pt x="68" y="63"/>
                    </a:lnTo>
                    <a:lnTo>
                      <a:pt x="60" y="45"/>
                    </a:lnTo>
                    <a:close/>
                    <a:moveTo>
                      <a:pt x="79" y="51"/>
                    </a:moveTo>
                    <a:lnTo>
                      <a:pt x="79" y="57"/>
                    </a:lnTo>
                    <a:lnTo>
                      <a:pt x="75" y="59"/>
                    </a:lnTo>
                    <a:lnTo>
                      <a:pt x="71" y="51"/>
                    </a:lnTo>
                    <a:lnTo>
                      <a:pt x="79" y="51"/>
                    </a:lnTo>
                    <a:close/>
                    <a:moveTo>
                      <a:pt x="61" y="51"/>
                    </a:moveTo>
                    <a:lnTo>
                      <a:pt x="61" y="47"/>
                    </a:lnTo>
                    <a:lnTo>
                      <a:pt x="79" y="47"/>
                    </a:lnTo>
                    <a:lnTo>
                      <a:pt x="79" y="51"/>
                    </a:lnTo>
                    <a:lnTo>
                      <a:pt x="61" y="51"/>
                    </a:lnTo>
                    <a:close/>
                    <a:moveTo>
                      <a:pt x="61" y="47"/>
                    </a:moveTo>
                    <a:lnTo>
                      <a:pt x="61" y="45"/>
                    </a:lnTo>
                    <a:lnTo>
                      <a:pt x="62" y="43"/>
                    </a:lnTo>
                    <a:lnTo>
                      <a:pt x="71" y="47"/>
                    </a:lnTo>
                    <a:lnTo>
                      <a:pt x="61" y="47"/>
                    </a:lnTo>
                    <a:close/>
                    <a:moveTo>
                      <a:pt x="62" y="43"/>
                    </a:moveTo>
                    <a:lnTo>
                      <a:pt x="65" y="37"/>
                    </a:lnTo>
                    <a:lnTo>
                      <a:pt x="82" y="45"/>
                    </a:lnTo>
                    <a:lnTo>
                      <a:pt x="78" y="52"/>
                    </a:lnTo>
                    <a:lnTo>
                      <a:pt x="62" y="43"/>
                    </a:lnTo>
                    <a:close/>
                    <a:moveTo>
                      <a:pt x="65" y="37"/>
                    </a:moveTo>
                    <a:lnTo>
                      <a:pt x="65" y="36"/>
                    </a:lnTo>
                    <a:lnTo>
                      <a:pt x="67" y="34"/>
                    </a:lnTo>
                    <a:lnTo>
                      <a:pt x="74" y="42"/>
                    </a:lnTo>
                    <a:lnTo>
                      <a:pt x="65" y="37"/>
                    </a:lnTo>
                    <a:close/>
                    <a:moveTo>
                      <a:pt x="67" y="34"/>
                    </a:moveTo>
                    <a:lnTo>
                      <a:pt x="69" y="32"/>
                    </a:lnTo>
                    <a:lnTo>
                      <a:pt x="84" y="45"/>
                    </a:lnTo>
                    <a:lnTo>
                      <a:pt x="81" y="48"/>
                    </a:lnTo>
                    <a:lnTo>
                      <a:pt x="67" y="34"/>
                    </a:lnTo>
                    <a:close/>
                    <a:moveTo>
                      <a:pt x="86" y="38"/>
                    </a:moveTo>
                    <a:lnTo>
                      <a:pt x="86" y="42"/>
                    </a:lnTo>
                    <a:lnTo>
                      <a:pt x="84"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4" y="19"/>
                    </a:moveTo>
                    <a:lnTo>
                      <a:pt x="86" y="22"/>
                    </a:lnTo>
                    <a:lnTo>
                      <a:pt x="86" y="25"/>
                    </a:lnTo>
                    <a:lnTo>
                      <a:pt x="77" y="25"/>
                    </a:lnTo>
                    <a:lnTo>
                      <a:pt x="84" y="19"/>
                    </a:lnTo>
                    <a:close/>
                    <a:moveTo>
                      <a:pt x="69" y="32"/>
                    </a:moveTo>
                    <a:lnTo>
                      <a:pt x="67" y="28"/>
                    </a:lnTo>
                    <a:lnTo>
                      <a:pt x="81" y="15"/>
                    </a:lnTo>
                    <a:lnTo>
                      <a:pt x="84" y="19"/>
                    </a:lnTo>
                    <a:lnTo>
                      <a:pt x="69" y="32"/>
                    </a:lnTo>
                    <a:close/>
                    <a:moveTo>
                      <a:pt x="67" y="28"/>
                    </a:moveTo>
                    <a:lnTo>
                      <a:pt x="67" y="28"/>
                    </a:lnTo>
                    <a:lnTo>
                      <a:pt x="74" y="22"/>
                    </a:lnTo>
                    <a:lnTo>
                      <a:pt x="67" y="28"/>
                    </a:lnTo>
                    <a:close/>
                    <a:moveTo>
                      <a:pt x="67" y="28"/>
                    </a:moveTo>
                    <a:lnTo>
                      <a:pt x="64" y="25"/>
                    </a:lnTo>
                    <a:lnTo>
                      <a:pt x="77" y="12"/>
                    </a:lnTo>
                    <a:lnTo>
                      <a:pt x="81" y="15"/>
                    </a:lnTo>
                    <a:lnTo>
                      <a:pt x="67" y="28"/>
                    </a:lnTo>
                    <a:close/>
                    <a:moveTo>
                      <a:pt x="77" y="12"/>
                    </a:moveTo>
                    <a:lnTo>
                      <a:pt x="77" y="12"/>
                    </a:lnTo>
                    <a:lnTo>
                      <a:pt x="71" y="19"/>
                    </a:lnTo>
                    <a:lnTo>
                      <a:pt x="77" y="12"/>
                    </a:lnTo>
                    <a:close/>
                    <a:moveTo>
                      <a:pt x="64" y="26"/>
                    </a:moveTo>
                    <a:lnTo>
                      <a:pt x="61" y="23"/>
                    </a:lnTo>
                    <a:lnTo>
                      <a:pt x="74" y="9"/>
                    </a:lnTo>
                    <a:lnTo>
                      <a:pt x="77" y="12"/>
                    </a:lnTo>
                    <a:lnTo>
                      <a:pt x="64" y="26"/>
                    </a:lnTo>
                    <a:close/>
                    <a:moveTo>
                      <a:pt x="61" y="23"/>
                    </a:moveTo>
                    <a:lnTo>
                      <a:pt x="61" y="23"/>
                    </a:lnTo>
                    <a:lnTo>
                      <a:pt x="67" y="16"/>
                    </a:lnTo>
                    <a:lnTo>
                      <a:pt x="61" y="23"/>
                    </a:lnTo>
                    <a:close/>
                    <a:moveTo>
                      <a:pt x="61" y="23"/>
                    </a:moveTo>
                    <a:lnTo>
                      <a:pt x="57" y="20"/>
                    </a:lnTo>
                    <a:lnTo>
                      <a:pt x="71" y="6"/>
                    </a:lnTo>
                    <a:lnTo>
                      <a:pt x="74" y="9"/>
                    </a:lnTo>
                    <a:lnTo>
                      <a:pt x="61" y="23"/>
                    </a:lnTo>
                    <a:close/>
                    <a:moveTo>
                      <a:pt x="64" y="3"/>
                    </a:moveTo>
                    <a:lnTo>
                      <a:pt x="68"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1"/>
                    </a:lnTo>
                    <a:lnTo>
                      <a:pt x="61" y="13"/>
                    </a:lnTo>
                    <a:lnTo>
                      <a:pt x="61" y="22"/>
                    </a:lnTo>
                    <a:close/>
                    <a:moveTo>
                      <a:pt x="56" y="21"/>
                    </a:moveTo>
                    <a:lnTo>
                      <a:pt x="50" y="17"/>
                    </a:lnTo>
                    <a:lnTo>
                      <a:pt x="58" y="1"/>
                    </a:lnTo>
                    <a:lnTo>
                      <a:pt x="65" y="4"/>
                    </a:lnTo>
                    <a:lnTo>
                      <a:pt x="56" y="21"/>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9" y="3"/>
                    </a:moveTo>
                    <a:lnTo>
                      <a:pt x="41" y="0"/>
                    </a:lnTo>
                    <a:lnTo>
                      <a:pt x="45" y="0"/>
                    </a:lnTo>
                    <a:lnTo>
                      <a:pt x="45" y="10"/>
                    </a:lnTo>
                    <a:lnTo>
                      <a:pt x="39" y="3"/>
                    </a:lnTo>
                    <a:close/>
                    <a:moveTo>
                      <a:pt x="52" y="16"/>
                    </a:moveTo>
                    <a:lnTo>
                      <a:pt x="49" y="20"/>
                    </a:lnTo>
                    <a:lnTo>
                      <a:pt x="35" y="6"/>
                    </a:lnTo>
                    <a:lnTo>
                      <a:pt x="39" y="3"/>
                    </a:lnTo>
                    <a:lnTo>
                      <a:pt x="52" y="16"/>
                    </a:lnTo>
                    <a:close/>
                    <a:moveTo>
                      <a:pt x="49" y="20"/>
                    </a:moveTo>
                    <a:lnTo>
                      <a:pt x="45" y="22"/>
                    </a:lnTo>
                    <a:lnTo>
                      <a:pt x="42" y="22"/>
                    </a:lnTo>
                    <a:lnTo>
                      <a:pt x="42" y="13"/>
                    </a:lnTo>
                    <a:lnTo>
                      <a:pt x="49" y="20"/>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1"/>
                    </a:moveTo>
                    <a:lnTo>
                      <a:pt x="33" y="24"/>
                    </a:lnTo>
                    <a:lnTo>
                      <a:pt x="24" y="8"/>
                    </a:lnTo>
                    <a:lnTo>
                      <a:pt x="31" y="4"/>
                    </a:lnTo>
                    <a:lnTo>
                      <a:pt x="40" y="21"/>
                    </a:lnTo>
                    <a:close/>
                    <a:moveTo>
                      <a:pt x="22" y="9"/>
                    </a:moveTo>
                    <a:lnTo>
                      <a:pt x="23" y="8"/>
                    </a:lnTo>
                    <a:lnTo>
                      <a:pt x="24" y="8"/>
                    </a:lnTo>
                    <a:lnTo>
                      <a:pt x="29" y="16"/>
                    </a:lnTo>
                    <a:lnTo>
                      <a:pt x="22" y="9"/>
                    </a:lnTo>
                    <a:close/>
                    <a:moveTo>
                      <a:pt x="35" y="23"/>
                    </a:moveTo>
                    <a:lnTo>
                      <a:pt x="32" y="26"/>
                    </a:lnTo>
                    <a:lnTo>
                      <a:pt x="19" y="12"/>
                    </a:lnTo>
                    <a:lnTo>
                      <a:pt x="22" y="9"/>
                    </a:lnTo>
                    <a:lnTo>
                      <a:pt x="35" y="23"/>
                    </a:lnTo>
                    <a:close/>
                    <a:moveTo>
                      <a:pt x="32" y="26"/>
                    </a:moveTo>
                    <a:lnTo>
                      <a:pt x="31" y="27"/>
                    </a:lnTo>
                    <a:lnTo>
                      <a:pt x="30" y="27"/>
                    </a:lnTo>
                    <a:lnTo>
                      <a:pt x="25" y="19"/>
                    </a:lnTo>
                    <a:lnTo>
                      <a:pt x="32" y="26"/>
                    </a:lnTo>
                    <a:close/>
                    <a:moveTo>
                      <a:pt x="30" y="27"/>
                    </a:moveTo>
                    <a:lnTo>
                      <a:pt x="23" y="31"/>
                    </a:lnTo>
                    <a:lnTo>
                      <a:pt x="15" y="14"/>
                    </a:lnTo>
                    <a:lnTo>
                      <a:pt x="22" y="11"/>
                    </a:lnTo>
                    <a:lnTo>
                      <a:pt x="30" y="27"/>
                    </a:lnTo>
                    <a:close/>
                    <a:moveTo>
                      <a:pt x="13" y="15"/>
                    </a:moveTo>
                    <a:lnTo>
                      <a:pt x="14" y="14"/>
                    </a:lnTo>
                    <a:lnTo>
                      <a:pt x="15" y="14"/>
                    </a:lnTo>
                    <a:lnTo>
                      <a:pt x="20" y="22"/>
                    </a:lnTo>
                    <a:lnTo>
                      <a:pt x="13" y="15"/>
                    </a:lnTo>
                    <a:close/>
                    <a:moveTo>
                      <a:pt x="26" y="28"/>
                    </a:moveTo>
                    <a:lnTo>
                      <a:pt x="23" y="32"/>
                    </a:lnTo>
                    <a:lnTo>
                      <a:pt x="10" y="19"/>
                    </a:lnTo>
                    <a:lnTo>
                      <a:pt x="13" y="15"/>
                    </a:lnTo>
                    <a:lnTo>
                      <a:pt x="26" y="28"/>
                    </a:lnTo>
                    <a:close/>
                    <a:moveTo>
                      <a:pt x="8" y="21"/>
                    </a:moveTo>
                    <a:lnTo>
                      <a:pt x="9" y="20"/>
                    </a:lnTo>
                    <a:lnTo>
                      <a:pt x="10" y="19"/>
                    </a:lnTo>
                    <a:lnTo>
                      <a:pt x="17" y="25"/>
                    </a:lnTo>
                    <a:lnTo>
                      <a:pt x="8" y="21"/>
                    </a:lnTo>
                    <a:close/>
                    <a:moveTo>
                      <a:pt x="24" y="30"/>
                    </a:moveTo>
                    <a:lnTo>
                      <a:pt x="22" y="36"/>
                    </a:lnTo>
                    <a:lnTo>
                      <a:pt x="4" y="27"/>
                    </a:lnTo>
                    <a:lnTo>
                      <a:pt x="8" y="21"/>
                    </a:lnTo>
                    <a:lnTo>
                      <a:pt x="24" y="30"/>
                    </a:lnTo>
                    <a:close/>
                    <a:moveTo>
                      <a:pt x="3" y="32"/>
                    </a:moveTo>
                    <a:lnTo>
                      <a:pt x="3" y="30"/>
                    </a:lnTo>
                    <a:lnTo>
                      <a:pt x="4" y="27"/>
                    </a:lnTo>
                    <a:lnTo>
                      <a:pt x="13" y="32"/>
                    </a:lnTo>
                    <a:lnTo>
                      <a:pt x="3" y="32"/>
                    </a:lnTo>
                    <a:close/>
                    <a:moveTo>
                      <a:pt x="23" y="32"/>
                    </a:moveTo>
                    <a:lnTo>
                      <a:pt x="23" y="35"/>
                    </a:lnTo>
                    <a:lnTo>
                      <a:pt x="3" y="35"/>
                    </a:lnTo>
                    <a:lnTo>
                      <a:pt x="3" y="32"/>
                    </a:lnTo>
                    <a:lnTo>
                      <a:pt x="23" y="32"/>
                    </a:lnTo>
                    <a:close/>
                    <a:moveTo>
                      <a:pt x="23" y="35"/>
                    </a:moveTo>
                    <a:lnTo>
                      <a:pt x="23" y="38"/>
                    </a:lnTo>
                    <a:lnTo>
                      <a:pt x="20" y="42"/>
                    </a:lnTo>
                    <a:lnTo>
                      <a:pt x="13" y="35"/>
                    </a:lnTo>
                    <a:lnTo>
                      <a:pt x="23" y="35"/>
                    </a:lnTo>
                    <a:close/>
                    <a:moveTo>
                      <a:pt x="20" y="42"/>
                    </a:moveTo>
                    <a:lnTo>
                      <a:pt x="17" y="45"/>
                    </a:lnTo>
                    <a:lnTo>
                      <a:pt x="3" y="32"/>
                    </a:lnTo>
                    <a:lnTo>
                      <a:pt x="7" y="28"/>
                    </a:lnTo>
                    <a:lnTo>
                      <a:pt x="20" y="42"/>
                    </a:lnTo>
                    <a:close/>
                    <a:moveTo>
                      <a:pt x="0" y="38"/>
                    </a:moveTo>
                    <a:lnTo>
                      <a:pt x="0" y="34"/>
                    </a:lnTo>
                    <a:lnTo>
                      <a:pt x="3" y="32"/>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0"/>
                    </a:moveTo>
                    <a:lnTo>
                      <a:pt x="0" y="58"/>
                    </a:lnTo>
                    <a:lnTo>
                      <a:pt x="0" y="54"/>
                    </a:lnTo>
                    <a:lnTo>
                      <a:pt x="10" y="54"/>
                    </a:lnTo>
                    <a:lnTo>
                      <a:pt x="3" y="60"/>
                    </a:lnTo>
                    <a:close/>
                    <a:moveTo>
                      <a:pt x="17" y="47"/>
                    </a:moveTo>
                    <a:lnTo>
                      <a:pt x="20" y="51"/>
                    </a:lnTo>
                    <a:lnTo>
                      <a:pt x="7" y="64"/>
                    </a:lnTo>
                    <a:lnTo>
                      <a:pt x="3" y="60"/>
                    </a:lnTo>
                    <a:lnTo>
                      <a:pt x="17" y="47"/>
                    </a:lnTo>
                    <a:close/>
                    <a:moveTo>
                      <a:pt x="7" y="64"/>
                    </a:moveTo>
                    <a:lnTo>
                      <a:pt x="7" y="64"/>
                    </a:lnTo>
                    <a:lnTo>
                      <a:pt x="13" y="57"/>
                    </a:lnTo>
                    <a:lnTo>
                      <a:pt x="7" y="64"/>
                    </a:lnTo>
                    <a:close/>
                    <a:moveTo>
                      <a:pt x="20" y="51"/>
                    </a:moveTo>
                    <a:lnTo>
                      <a:pt x="23" y="54"/>
                    </a:lnTo>
                    <a:lnTo>
                      <a:pt x="10" y="67"/>
                    </a:lnTo>
                    <a:lnTo>
                      <a:pt x="7" y="64"/>
                    </a:lnTo>
                    <a:lnTo>
                      <a:pt x="20" y="51"/>
                    </a:lnTo>
                    <a:close/>
                    <a:moveTo>
                      <a:pt x="23" y="54"/>
                    </a:moveTo>
                    <a:lnTo>
                      <a:pt x="23" y="54"/>
                    </a:lnTo>
                    <a:lnTo>
                      <a:pt x="17" y="60"/>
                    </a:lnTo>
                    <a:lnTo>
                      <a:pt x="23" y="54"/>
                    </a:lnTo>
                    <a:close/>
                    <a:moveTo>
                      <a:pt x="23" y="54"/>
                    </a:moveTo>
                    <a:lnTo>
                      <a:pt x="26" y="57"/>
                    </a:lnTo>
                    <a:lnTo>
                      <a:pt x="13" y="70"/>
                    </a:lnTo>
                    <a:lnTo>
                      <a:pt x="10" y="67"/>
                    </a:lnTo>
                    <a:lnTo>
                      <a:pt x="23" y="54"/>
                    </a:lnTo>
                    <a:close/>
                    <a:moveTo>
                      <a:pt x="20" y="73"/>
                    </a:moveTo>
                    <a:lnTo>
                      <a:pt x="15" y="73"/>
                    </a:lnTo>
                    <a:lnTo>
                      <a:pt x="13" y="70"/>
                    </a:lnTo>
                    <a:lnTo>
                      <a:pt x="20" y="64"/>
                    </a:lnTo>
                    <a:lnTo>
                      <a:pt x="20" y="73"/>
                    </a:lnTo>
                    <a:close/>
                    <a:moveTo>
                      <a:pt x="20" y="54"/>
                    </a:moveTo>
                    <a:lnTo>
                      <a:pt x="23" y="54"/>
                    </a:lnTo>
                    <a:lnTo>
                      <a:pt x="23" y="73"/>
                    </a:lnTo>
                    <a:lnTo>
                      <a:pt x="20" y="73"/>
                    </a:lnTo>
                    <a:lnTo>
                      <a:pt x="20" y="54"/>
                    </a:lnTo>
                    <a:close/>
                    <a:moveTo>
                      <a:pt x="23" y="54"/>
                    </a:moveTo>
                    <a:lnTo>
                      <a:pt x="26" y="54"/>
                    </a:lnTo>
                    <a:lnTo>
                      <a:pt x="30" y="57"/>
                    </a:lnTo>
                    <a:lnTo>
                      <a:pt x="23" y="64"/>
                    </a:lnTo>
                    <a:lnTo>
                      <a:pt x="23" y="54"/>
                    </a:lnTo>
                    <a:close/>
                    <a:moveTo>
                      <a:pt x="30" y="57"/>
                    </a:moveTo>
                    <a:lnTo>
                      <a:pt x="32" y="60"/>
                    </a:lnTo>
                    <a:lnTo>
                      <a:pt x="19" y="74"/>
                    </a:lnTo>
                    <a:lnTo>
                      <a:pt x="15" y="70"/>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7"/>
                    </a:lnTo>
                    <a:lnTo>
                      <a:pt x="50" y="75"/>
                    </a:lnTo>
                    <a:close/>
                    <a:moveTo>
                      <a:pt x="41" y="58"/>
                    </a:moveTo>
                    <a:lnTo>
                      <a:pt x="47" y="55"/>
                    </a:lnTo>
                    <a:lnTo>
                      <a:pt x="55" y="71"/>
                    </a:lnTo>
                    <a:lnTo>
                      <a:pt x="50" y="75"/>
                    </a:lnTo>
                    <a:lnTo>
                      <a:pt x="41" y="58"/>
                    </a:lnTo>
                    <a:close/>
                    <a:moveTo>
                      <a:pt x="47" y="55"/>
                    </a:moveTo>
                    <a:lnTo>
                      <a:pt x="53" y="52"/>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7" name="Freeform 71">
                <a:extLst>
                  <a:ext uri="{FF2B5EF4-FFF2-40B4-BE49-F238E27FC236}">
                    <a16:creationId xmlns:a16="http://schemas.microsoft.com/office/drawing/2014/main" id="{FF9863A9-CE76-4BD3-ACB3-D0FD0DDCAE33}"/>
                  </a:ext>
                </a:extLst>
              </p:cNvPr>
              <p:cNvSpPr>
                <a:spLocks/>
              </p:cNvSpPr>
              <p:nvPr/>
            </p:nvSpPr>
            <p:spPr bwMode="auto">
              <a:xfrm>
                <a:off x="2317" y="2799"/>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1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8"/>
                    </a:lnTo>
                    <a:lnTo>
                      <a:pt x="64" y="32"/>
                    </a:lnTo>
                    <a:lnTo>
                      <a:pt x="68" y="28"/>
                    </a:lnTo>
                    <a:lnTo>
                      <a:pt x="68" y="22"/>
                    </a:lnTo>
                    <a:lnTo>
                      <a:pt x="68" y="20"/>
                    </a:lnTo>
                    <a:lnTo>
                      <a:pt x="68" y="16"/>
                    </a:lnTo>
                    <a:lnTo>
                      <a:pt x="64" y="13"/>
                    </a:lnTo>
                    <a:lnTo>
                      <a:pt x="61" y="6"/>
                    </a:lnTo>
                    <a:lnTo>
                      <a:pt x="58" y="6"/>
                    </a:lnTo>
                    <a:lnTo>
                      <a:pt x="55" y="3"/>
                    </a:lnTo>
                    <a:lnTo>
                      <a:pt x="51" y="0"/>
                    </a:lnTo>
                    <a:lnTo>
                      <a:pt x="45" y="0"/>
                    </a:lnTo>
                    <a:lnTo>
                      <a:pt x="42" y="0"/>
                    </a:lnTo>
                    <a:lnTo>
                      <a:pt x="36" y="0"/>
                    </a:lnTo>
                    <a:lnTo>
                      <a:pt x="32" y="3"/>
                    </a:lnTo>
                    <a:lnTo>
                      <a:pt x="26" y="3"/>
                    </a:lnTo>
                    <a:lnTo>
                      <a:pt x="19" y="6"/>
                    </a:lnTo>
                    <a:lnTo>
                      <a:pt x="16" y="10"/>
                    </a:lnTo>
                    <a:lnTo>
                      <a:pt x="14" y="13"/>
                    </a:lnTo>
                    <a:lnTo>
                      <a:pt x="7" y="16"/>
                    </a:lnTo>
                    <a:lnTo>
                      <a:pt x="7" y="22"/>
                    </a:lnTo>
                    <a:lnTo>
                      <a:pt x="4" y="25"/>
                    </a:lnTo>
                    <a:lnTo>
                      <a:pt x="0" y="28"/>
                    </a:lnTo>
                    <a:lnTo>
                      <a:pt x="0" y="35"/>
                    </a:lnTo>
                    <a:lnTo>
                      <a:pt x="0" y="38"/>
                    </a:lnTo>
                    <a:lnTo>
                      <a:pt x="0" y="42"/>
                    </a:lnTo>
                    <a:lnTo>
                      <a:pt x="4" y="48"/>
                    </a:lnTo>
                    <a:lnTo>
                      <a:pt x="7" y="51"/>
                    </a:lnTo>
                    <a:lnTo>
                      <a:pt x="10" y="54"/>
                    </a:lnTo>
                    <a:lnTo>
                      <a:pt x="14" y="54"/>
                    </a:lnTo>
                    <a:lnTo>
                      <a:pt x="16" y="57"/>
                    </a:lnTo>
                    <a:lnTo>
                      <a:pt x="23" y="57"/>
                    </a:lnTo>
                    <a:lnTo>
                      <a:pt x="26" y="57"/>
                    </a:lnTo>
                    <a:lnTo>
                      <a:pt x="32" y="57"/>
                    </a:lnTo>
                    <a:lnTo>
                      <a:pt x="36"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8" name="Freeform 72">
                <a:extLst>
                  <a:ext uri="{FF2B5EF4-FFF2-40B4-BE49-F238E27FC236}">
                    <a16:creationId xmlns:a16="http://schemas.microsoft.com/office/drawing/2014/main" id="{12B058A8-E38E-4A8F-8178-AA23C867A806}"/>
                  </a:ext>
                </a:extLst>
              </p:cNvPr>
              <p:cNvSpPr>
                <a:spLocks noEditPoints="1"/>
              </p:cNvSpPr>
              <p:nvPr/>
            </p:nvSpPr>
            <p:spPr bwMode="auto">
              <a:xfrm>
                <a:off x="2315" y="2797"/>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4 w 86"/>
                  <a:gd name="T31" fmla="*/ 1 h 76"/>
                  <a:gd name="T32" fmla="*/ 4 w 86"/>
                  <a:gd name="T33" fmla="*/ 2 h 76"/>
                  <a:gd name="T34" fmla="*/ 4 w 86"/>
                  <a:gd name="T35" fmla="*/ 2 h 76"/>
                  <a:gd name="T36" fmla="*/ 4 w 86"/>
                  <a:gd name="T37" fmla="*/ 1 h 76"/>
                  <a:gd name="T38" fmla="*/ 4 w 86"/>
                  <a:gd name="T39" fmla="*/ 1 h 76"/>
                  <a:gd name="T40" fmla="*/ 4 w 86"/>
                  <a:gd name="T41" fmla="*/ 0 h 76"/>
                  <a:gd name="T42" fmla="*/ 3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1 w 86"/>
                  <a:gd name="T61" fmla="*/ 1 h 76"/>
                  <a:gd name="T62" fmla="*/ 2 w 86"/>
                  <a:gd name="T63" fmla="*/ 2 h 76"/>
                  <a:gd name="T64" fmla="*/ 1 w 86"/>
                  <a:gd name="T65" fmla="*/ 2 h 76"/>
                  <a:gd name="T66" fmla="*/ 1 w 86"/>
                  <a:gd name="T67" fmla="*/ 1 h 76"/>
                  <a:gd name="T68" fmla="*/ 0 w 86"/>
                  <a:gd name="T69" fmla="*/ 2 h 76"/>
                  <a:gd name="T70" fmla="*/ 1 w 86"/>
                  <a:gd name="T71" fmla="*/ 2 h 76"/>
                  <a:gd name="T72" fmla="*/ 1 w 86"/>
                  <a:gd name="T73" fmla="*/ 3 h 76"/>
                  <a:gd name="T74" fmla="*/ 0 w 86"/>
                  <a:gd name="T75" fmla="*/ 2 h 76"/>
                  <a:gd name="T76" fmla="*/ 0 w 86"/>
                  <a:gd name="T77" fmla="*/ 2 h 76"/>
                  <a:gd name="T78" fmla="*/ 1 w 86"/>
                  <a:gd name="T79" fmla="*/ 2 h 76"/>
                  <a:gd name="T80" fmla="*/ 1 w 86"/>
                  <a:gd name="T81" fmla="*/ 3 h 76"/>
                  <a:gd name="T82" fmla="*/ 0 w 86"/>
                  <a:gd name="T83" fmla="*/ 3 h 76"/>
                  <a:gd name="T84" fmla="*/ 0 w 86"/>
                  <a:gd name="T85" fmla="*/ 4 h 76"/>
                  <a:gd name="T86" fmla="*/ 1 w 86"/>
                  <a:gd name="T87" fmla="*/ 4 h 76"/>
                  <a:gd name="T88" fmla="*/ 1 w 86"/>
                  <a:gd name="T89" fmla="*/ 3 h 76"/>
                  <a:gd name="T90" fmla="*/ 1 w 86"/>
                  <a:gd name="T91" fmla="*/ 3 h 76"/>
                  <a:gd name="T92" fmla="*/ 1 w 86"/>
                  <a:gd name="T93" fmla="*/ 5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3"/>
                    </a:moveTo>
                    <a:lnTo>
                      <a:pt x="54" y="50"/>
                    </a:lnTo>
                    <a:lnTo>
                      <a:pt x="67" y="64"/>
                    </a:lnTo>
                    <a:lnTo>
                      <a:pt x="64" y="67"/>
                    </a:lnTo>
                    <a:lnTo>
                      <a:pt x="50" y="53"/>
                    </a:lnTo>
                    <a:close/>
                    <a:moveTo>
                      <a:pt x="54" y="50"/>
                    </a:moveTo>
                    <a:lnTo>
                      <a:pt x="55" y="49"/>
                    </a:lnTo>
                    <a:lnTo>
                      <a:pt x="56" y="49"/>
                    </a:lnTo>
                    <a:lnTo>
                      <a:pt x="60" y="57"/>
                    </a:lnTo>
                    <a:lnTo>
                      <a:pt x="54" y="50"/>
                    </a:lnTo>
                    <a:close/>
                    <a:moveTo>
                      <a:pt x="56" y="49"/>
                    </a:moveTo>
                    <a:lnTo>
                      <a:pt x="62" y="45"/>
                    </a:lnTo>
                    <a:lnTo>
                      <a:pt x="71" y="62"/>
                    </a:lnTo>
                    <a:lnTo>
                      <a:pt x="65" y="65"/>
                    </a:lnTo>
                    <a:lnTo>
                      <a:pt x="56" y="49"/>
                    </a:lnTo>
                    <a:close/>
                    <a:moveTo>
                      <a:pt x="73" y="61"/>
                    </a:moveTo>
                    <a:lnTo>
                      <a:pt x="72" y="62"/>
                    </a:lnTo>
                    <a:lnTo>
                      <a:pt x="71" y="62"/>
                    </a:lnTo>
                    <a:lnTo>
                      <a:pt x="67" y="54"/>
                    </a:lnTo>
                    <a:lnTo>
                      <a:pt x="73" y="61"/>
                    </a:lnTo>
                    <a:close/>
                    <a:moveTo>
                      <a:pt x="60" y="47"/>
                    </a:moveTo>
                    <a:lnTo>
                      <a:pt x="64" y="44"/>
                    </a:lnTo>
                    <a:lnTo>
                      <a:pt x="77" y="57"/>
                    </a:lnTo>
                    <a:lnTo>
                      <a:pt x="73" y="61"/>
                    </a:lnTo>
                    <a:lnTo>
                      <a:pt x="60" y="47"/>
                    </a:lnTo>
                    <a:close/>
                    <a:moveTo>
                      <a:pt x="77" y="57"/>
                    </a:moveTo>
                    <a:lnTo>
                      <a:pt x="77" y="57"/>
                    </a:lnTo>
                    <a:lnTo>
                      <a:pt x="70" y="51"/>
                    </a:lnTo>
                    <a:lnTo>
                      <a:pt x="77" y="57"/>
                    </a:lnTo>
                    <a:close/>
                    <a:moveTo>
                      <a:pt x="64" y="44"/>
                    </a:moveTo>
                    <a:lnTo>
                      <a:pt x="67" y="41"/>
                    </a:lnTo>
                    <a:lnTo>
                      <a:pt x="80" y="54"/>
                    </a:lnTo>
                    <a:lnTo>
                      <a:pt x="77" y="57"/>
                    </a:lnTo>
                    <a:lnTo>
                      <a:pt x="64" y="44"/>
                    </a:lnTo>
                    <a:close/>
                    <a:moveTo>
                      <a:pt x="82" y="47"/>
                    </a:moveTo>
                    <a:lnTo>
                      <a:pt x="82" y="51"/>
                    </a:lnTo>
                    <a:lnTo>
                      <a:pt x="80" y="54"/>
                    </a:lnTo>
                    <a:lnTo>
                      <a:pt x="73" y="47"/>
                    </a:lnTo>
                    <a:lnTo>
                      <a:pt x="82" y="47"/>
                    </a:lnTo>
                    <a:close/>
                    <a:moveTo>
                      <a:pt x="64" y="47"/>
                    </a:moveTo>
                    <a:lnTo>
                      <a:pt x="64" y="41"/>
                    </a:lnTo>
                    <a:lnTo>
                      <a:pt x="82" y="41"/>
                    </a:lnTo>
                    <a:lnTo>
                      <a:pt x="82" y="47"/>
                    </a:lnTo>
                    <a:lnTo>
                      <a:pt x="64" y="47"/>
                    </a:lnTo>
                    <a:close/>
                    <a:moveTo>
                      <a:pt x="64" y="41"/>
                    </a:moveTo>
                    <a:lnTo>
                      <a:pt x="64" y="37"/>
                    </a:lnTo>
                    <a:lnTo>
                      <a:pt x="67" y="34"/>
                    </a:lnTo>
                    <a:lnTo>
                      <a:pt x="73" y="41"/>
                    </a:lnTo>
                    <a:lnTo>
                      <a:pt x="64" y="41"/>
                    </a:lnTo>
                    <a:close/>
                    <a:moveTo>
                      <a:pt x="67" y="34"/>
                    </a:moveTo>
                    <a:lnTo>
                      <a:pt x="70" y="31"/>
                    </a:lnTo>
                    <a:lnTo>
                      <a:pt x="83" y="44"/>
                    </a:lnTo>
                    <a:lnTo>
                      <a:pt x="80" y="47"/>
                    </a:lnTo>
                    <a:lnTo>
                      <a:pt x="67" y="34"/>
                    </a:lnTo>
                    <a:close/>
                    <a:moveTo>
                      <a:pt x="86" y="37"/>
                    </a:moveTo>
                    <a:lnTo>
                      <a:pt x="86" y="42"/>
                    </a:lnTo>
                    <a:lnTo>
                      <a:pt x="83" y="44"/>
                    </a:lnTo>
                    <a:lnTo>
                      <a:pt x="77" y="37"/>
                    </a:lnTo>
                    <a:lnTo>
                      <a:pt x="86" y="37"/>
                    </a:lnTo>
                    <a:close/>
                    <a:moveTo>
                      <a:pt x="67" y="37"/>
                    </a:moveTo>
                    <a:lnTo>
                      <a:pt x="67" y="31"/>
                    </a:lnTo>
                    <a:lnTo>
                      <a:pt x="86" y="31"/>
                    </a:lnTo>
                    <a:lnTo>
                      <a:pt x="86" y="37"/>
                    </a:lnTo>
                    <a:lnTo>
                      <a:pt x="67" y="37"/>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3" y="19"/>
                    </a:moveTo>
                    <a:lnTo>
                      <a:pt x="86" y="21"/>
                    </a:lnTo>
                    <a:lnTo>
                      <a:pt x="86" y="25"/>
                    </a:lnTo>
                    <a:lnTo>
                      <a:pt x="77" y="25"/>
                    </a:lnTo>
                    <a:lnTo>
                      <a:pt x="83" y="19"/>
                    </a:lnTo>
                    <a:close/>
                    <a:moveTo>
                      <a:pt x="70" y="32"/>
                    </a:moveTo>
                    <a:lnTo>
                      <a:pt x="67" y="29"/>
                    </a:lnTo>
                    <a:lnTo>
                      <a:pt x="80" y="15"/>
                    </a:lnTo>
                    <a:lnTo>
                      <a:pt x="83" y="19"/>
                    </a:lnTo>
                    <a:lnTo>
                      <a:pt x="70" y="32"/>
                    </a:lnTo>
                    <a:close/>
                    <a:moveTo>
                      <a:pt x="67" y="29"/>
                    </a:moveTo>
                    <a:lnTo>
                      <a:pt x="66" y="28"/>
                    </a:lnTo>
                    <a:lnTo>
                      <a:pt x="65" y="26"/>
                    </a:lnTo>
                    <a:lnTo>
                      <a:pt x="73" y="22"/>
                    </a:lnTo>
                    <a:lnTo>
                      <a:pt x="67" y="29"/>
                    </a:lnTo>
                    <a:close/>
                    <a:moveTo>
                      <a:pt x="65" y="26"/>
                    </a:moveTo>
                    <a:lnTo>
                      <a:pt x="61" y="20"/>
                    </a:lnTo>
                    <a:lnTo>
                      <a:pt x="79" y="11"/>
                    </a:lnTo>
                    <a:lnTo>
                      <a:pt x="81" y="18"/>
                    </a:lnTo>
                    <a:lnTo>
                      <a:pt x="65" y="26"/>
                    </a:lnTo>
                    <a:close/>
                    <a:moveTo>
                      <a:pt x="70" y="6"/>
                    </a:moveTo>
                    <a:lnTo>
                      <a:pt x="76" y="6"/>
                    </a:lnTo>
                    <a:lnTo>
                      <a:pt x="79" y="11"/>
                    </a:lnTo>
                    <a:lnTo>
                      <a:pt x="70" y="15"/>
                    </a:lnTo>
                    <a:lnTo>
                      <a:pt x="70" y="6"/>
                    </a:lnTo>
                    <a:close/>
                    <a:moveTo>
                      <a:pt x="70" y="25"/>
                    </a:moveTo>
                    <a:lnTo>
                      <a:pt x="67" y="25"/>
                    </a:lnTo>
                    <a:lnTo>
                      <a:pt x="67" y="6"/>
                    </a:lnTo>
                    <a:lnTo>
                      <a:pt x="70" y="6"/>
                    </a:lnTo>
                    <a:lnTo>
                      <a:pt x="70" y="25"/>
                    </a:lnTo>
                    <a:close/>
                    <a:moveTo>
                      <a:pt x="67" y="25"/>
                    </a:moveTo>
                    <a:lnTo>
                      <a:pt x="62" y="25"/>
                    </a:lnTo>
                    <a:lnTo>
                      <a:pt x="60" y="22"/>
                    </a:lnTo>
                    <a:lnTo>
                      <a:pt x="67" y="15"/>
                    </a:lnTo>
                    <a:lnTo>
                      <a:pt x="67" y="25"/>
                    </a:lnTo>
                    <a:close/>
                    <a:moveTo>
                      <a:pt x="60" y="22"/>
                    </a:moveTo>
                    <a:lnTo>
                      <a:pt x="57" y="19"/>
                    </a:lnTo>
                    <a:lnTo>
                      <a:pt x="70" y="6"/>
                    </a:lnTo>
                    <a:lnTo>
                      <a:pt x="73" y="9"/>
                    </a:lnTo>
                    <a:lnTo>
                      <a:pt x="60" y="22"/>
                    </a:lnTo>
                    <a:close/>
                    <a:moveTo>
                      <a:pt x="70" y="6"/>
                    </a:moveTo>
                    <a:lnTo>
                      <a:pt x="70" y="6"/>
                    </a:lnTo>
                    <a:lnTo>
                      <a:pt x="64" y="12"/>
                    </a:lnTo>
                    <a:lnTo>
                      <a:pt x="70" y="6"/>
                    </a:lnTo>
                    <a:close/>
                    <a:moveTo>
                      <a:pt x="57" y="19"/>
                    </a:moveTo>
                    <a:lnTo>
                      <a:pt x="54" y="15"/>
                    </a:lnTo>
                    <a:lnTo>
                      <a:pt x="67" y="2"/>
                    </a:lnTo>
                    <a:lnTo>
                      <a:pt x="70" y="6"/>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2"/>
                    </a:moveTo>
                    <a:lnTo>
                      <a:pt x="40" y="0"/>
                    </a:lnTo>
                    <a:lnTo>
                      <a:pt x="45" y="0"/>
                    </a:lnTo>
                    <a:lnTo>
                      <a:pt x="45" y="9"/>
                    </a:lnTo>
                    <a:lnTo>
                      <a:pt x="38" y="2"/>
                    </a:lnTo>
                    <a:close/>
                    <a:moveTo>
                      <a:pt x="51" y="15"/>
                    </a:moveTo>
                    <a:lnTo>
                      <a:pt x="48" y="19"/>
                    </a:lnTo>
                    <a:lnTo>
                      <a:pt x="35" y="6"/>
                    </a:lnTo>
                    <a:lnTo>
                      <a:pt x="38" y="2"/>
                    </a:lnTo>
                    <a:lnTo>
                      <a:pt x="51" y="15"/>
                    </a:lnTo>
                    <a:close/>
                    <a:moveTo>
                      <a:pt x="48" y="19"/>
                    </a:moveTo>
                    <a:lnTo>
                      <a:pt x="45" y="22"/>
                    </a:lnTo>
                    <a:lnTo>
                      <a:pt x="41" y="22"/>
                    </a:lnTo>
                    <a:lnTo>
                      <a:pt x="41" y="12"/>
                    </a:lnTo>
                    <a:lnTo>
                      <a:pt x="48" y="19"/>
                    </a:lnTo>
                    <a:close/>
                    <a:moveTo>
                      <a:pt x="41" y="22"/>
                    </a:moveTo>
                    <a:lnTo>
                      <a:pt x="35" y="22"/>
                    </a:lnTo>
                    <a:lnTo>
                      <a:pt x="35" y="3"/>
                    </a:lnTo>
                    <a:lnTo>
                      <a:pt x="41" y="3"/>
                    </a:lnTo>
                    <a:lnTo>
                      <a:pt x="41" y="22"/>
                    </a:lnTo>
                    <a:close/>
                    <a:moveTo>
                      <a:pt x="30" y="3"/>
                    </a:moveTo>
                    <a:lnTo>
                      <a:pt x="33" y="3"/>
                    </a:lnTo>
                    <a:lnTo>
                      <a:pt x="35" y="3"/>
                    </a:lnTo>
                    <a:lnTo>
                      <a:pt x="35" y="12"/>
                    </a:lnTo>
                    <a:lnTo>
                      <a:pt x="30" y="3"/>
                    </a:lnTo>
                    <a:close/>
                    <a:moveTo>
                      <a:pt x="39" y="21"/>
                    </a:moveTo>
                    <a:lnTo>
                      <a:pt x="33" y="24"/>
                    </a:lnTo>
                    <a:lnTo>
                      <a:pt x="24" y="7"/>
                    </a:lnTo>
                    <a:lnTo>
                      <a:pt x="30" y="3"/>
                    </a:lnTo>
                    <a:lnTo>
                      <a:pt x="39" y="21"/>
                    </a:lnTo>
                    <a:close/>
                    <a:moveTo>
                      <a:pt x="22" y="9"/>
                    </a:moveTo>
                    <a:lnTo>
                      <a:pt x="23" y="8"/>
                    </a:lnTo>
                    <a:lnTo>
                      <a:pt x="24" y="7"/>
                    </a:lnTo>
                    <a:lnTo>
                      <a:pt x="28" y="15"/>
                    </a:lnTo>
                    <a:lnTo>
                      <a:pt x="22" y="9"/>
                    </a:lnTo>
                    <a:close/>
                    <a:moveTo>
                      <a:pt x="35" y="22"/>
                    </a:moveTo>
                    <a:lnTo>
                      <a:pt x="33" y="25"/>
                    </a:lnTo>
                    <a:lnTo>
                      <a:pt x="18" y="12"/>
                    </a:lnTo>
                    <a:lnTo>
                      <a:pt x="22" y="9"/>
                    </a:lnTo>
                    <a:lnTo>
                      <a:pt x="35" y="22"/>
                    </a:lnTo>
                    <a:close/>
                    <a:moveTo>
                      <a:pt x="18" y="12"/>
                    </a:moveTo>
                    <a:lnTo>
                      <a:pt x="18" y="12"/>
                    </a:lnTo>
                    <a:lnTo>
                      <a:pt x="25" y="19"/>
                    </a:lnTo>
                    <a:lnTo>
                      <a:pt x="18" y="12"/>
                    </a:lnTo>
                    <a:close/>
                    <a:moveTo>
                      <a:pt x="33" y="25"/>
                    </a:moveTo>
                    <a:lnTo>
                      <a:pt x="29" y="29"/>
                    </a:lnTo>
                    <a:lnTo>
                      <a:pt x="15" y="15"/>
                    </a:lnTo>
                    <a:lnTo>
                      <a:pt x="18" y="12"/>
                    </a:lnTo>
                    <a:lnTo>
                      <a:pt x="33" y="25"/>
                    </a:lnTo>
                    <a:close/>
                    <a:moveTo>
                      <a:pt x="29" y="29"/>
                    </a:moveTo>
                    <a:lnTo>
                      <a:pt x="28" y="30"/>
                    </a:lnTo>
                    <a:lnTo>
                      <a:pt x="26" y="31"/>
                    </a:lnTo>
                    <a:lnTo>
                      <a:pt x="23" y="22"/>
                    </a:lnTo>
                    <a:lnTo>
                      <a:pt x="29" y="29"/>
                    </a:lnTo>
                    <a:close/>
                    <a:moveTo>
                      <a:pt x="26" y="31"/>
                    </a:moveTo>
                    <a:lnTo>
                      <a:pt x="21" y="33"/>
                    </a:lnTo>
                    <a:lnTo>
                      <a:pt x="12" y="17"/>
                    </a:lnTo>
                    <a:lnTo>
                      <a:pt x="18" y="13"/>
                    </a:lnTo>
                    <a:lnTo>
                      <a:pt x="26" y="31"/>
                    </a:lnTo>
                    <a:close/>
                    <a:moveTo>
                      <a:pt x="6" y="25"/>
                    </a:moveTo>
                    <a:lnTo>
                      <a:pt x="6" y="19"/>
                    </a:lnTo>
                    <a:lnTo>
                      <a:pt x="12" y="17"/>
                    </a:lnTo>
                    <a:lnTo>
                      <a:pt x="16" y="25"/>
                    </a:lnTo>
                    <a:lnTo>
                      <a:pt x="6" y="25"/>
                    </a:lnTo>
                    <a:close/>
                    <a:moveTo>
                      <a:pt x="25" y="25"/>
                    </a:moveTo>
                    <a:lnTo>
                      <a:pt x="25" y="31"/>
                    </a:lnTo>
                    <a:lnTo>
                      <a:pt x="6" y="31"/>
                    </a:lnTo>
                    <a:lnTo>
                      <a:pt x="6" y="25"/>
                    </a:lnTo>
                    <a:lnTo>
                      <a:pt x="25" y="25"/>
                    </a:lnTo>
                    <a:close/>
                    <a:moveTo>
                      <a:pt x="25" y="31"/>
                    </a:moveTo>
                    <a:lnTo>
                      <a:pt x="25" y="35"/>
                    </a:lnTo>
                    <a:lnTo>
                      <a:pt x="23" y="39"/>
                    </a:lnTo>
                    <a:lnTo>
                      <a:pt x="16" y="31"/>
                    </a:lnTo>
                    <a:lnTo>
                      <a:pt x="25" y="31"/>
                    </a:lnTo>
                    <a:close/>
                    <a:moveTo>
                      <a:pt x="23" y="39"/>
                    </a:moveTo>
                    <a:lnTo>
                      <a:pt x="19" y="41"/>
                    </a:lnTo>
                    <a:lnTo>
                      <a:pt x="6" y="28"/>
                    </a:lnTo>
                    <a:lnTo>
                      <a:pt x="9" y="24"/>
                    </a:lnTo>
                    <a:lnTo>
                      <a:pt x="23" y="39"/>
                    </a:lnTo>
                    <a:close/>
                    <a:moveTo>
                      <a:pt x="19" y="41"/>
                    </a:moveTo>
                    <a:lnTo>
                      <a:pt x="16" y="44"/>
                    </a:lnTo>
                    <a:lnTo>
                      <a:pt x="3" y="31"/>
                    </a:lnTo>
                    <a:lnTo>
                      <a:pt x="6" y="28"/>
                    </a:lnTo>
                    <a:lnTo>
                      <a:pt x="19" y="41"/>
                    </a:lnTo>
                    <a:close/>
                    <a:moveTo>
                      <a:pt x="0" y="37"/>
                    </a:moveTo>
                    <a:lnTo>
                      <a:pt x="0" y="34"/>
                    </a:lnTo>
                    <a:lnTo>
                      <a:pt x="3"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8" y="46"/>
                    </a:moveTo>
                    <a:lnTo>
                      <a:pt x="22" y="53"/>
                    </a:lnTo>
                    <a:lnTo>
                      <a:pt x="4" y="61"/>
                    </a:lnTo>
                    <a:lnTo>
                      <a:pt x="1" y="55"/>
                    </a:lnTo>
                    <a:lnTo>
                      <a:pt x="18" y="46"/>
                    </a:lnTo>
                    <a:close/>
                    <a:moveTo>
                      <a:pt x="6" y="64"/>
                    </a:moveTo>
                    <a:lnTo>
                      <a:pt x="5" y="63"/>
                    </a:lnTo>
                    <a:lnTo>
                      <a:pt x="4" y="61"/>
                    </a:lnTo>
                    <a:lnTo>
                      <a:pt x="13" y="57"/>
                    </a:lnTo>
                    <a:lnTo>
                      <a:pt x="6" y="64"/>
                    </a:lnTo>
                    <a:close/>
                    <a:moveTo>
                      <a:pt x="19" y="50"/>
                    </a:moveTo>
                    <a:lnTo>
                      <a:pt x="23" y="53"/>
                    </a:lnTo>
                    <a:lnTo>
                      <a:pt x="9" y="67"/>
                    </a:lnTo>
                    <a:lnTo>
                      <a:pt x="6" y="64"/>
                    </a:lnTo>
                    <a:lnTo>
                      <a:pt x="19" y="50"/>
                    </a:lnTo>
                    <a:close/>
                    <a:moveTo>
                      <a:pt x="23" y="53"/>
                    </a:moveTo>
                    <a:lnTo>
                      <a:pt x="23" y="53"/>
                    </a:lnTo>
                    <a:lnTo>
                      <a:pt x="16" y="60"/>
                    </a:lnTo>
                    <a:lnTo>
                      <a:pt x="23" y="53"/>
                    </a:lnTo>
                    <a:close/>
                    <a:moveTo>
                      <a:pt x="23" y="53"/>
                    </a:moveTo>
                    <a:lnTo>
                      <a:pt x="26" y="56"/>
                    </a:lnTo>
                    <a:lnTo>
                      <a:pt x="13" y="69"/>
                    </a:lnTo>
                    <a:lnTo>
                      <a:pt x="9" y="66"/>
                    </a:lnTo>
                    <a:lnTo>
                      <a:pt x="23" y="53"/>
                    </a:lnTo>
                    <a:close/>
                    <a:moveTo>
                      <a:pt x="19" y="73"/>
                    </a:moveTo>
                    <a:lnTo>
                      <a:pt x="15" y="73"/>
                    </a:lnTo>
                    <a:lnTo>
                      <a:pt x="13" y="69"/>
                    </a:lnTo>
                    <a:lnTo>
                      <a:pt x="19" y="63"/>
                    </a:lnTo>
                    <a:lnTo>
                      <a:pt x="19" y="73"/>
                    </a:lnTo>
                    <a:close/>
                    <a:moveTo>
                      <a:pt x="19" y="54"/>
                    </a:moveTo>
                    <a:lnTo>
                      <a:pt x="23" y="54"/>
                    </a:lnTo>
                    <a:lnTo>
                      <a:pt x="23" y="73"/>
                    </a:lnTo>
                    <a:lnTo>
                      <a:pt x="19" y="73"/>
                    </a:lnTo>
                    <a:lnTo>
                      <a:pt x="19" y="54"/>
                    </a:lnTo>
                    <a:close/>
                    <a:moveTo>
                      <a:pt x="23" y="54"/>
                    </a:moveTo>
                    <a:lnTo>
                      <a:pt x="26" y="54"/>
                    </a:lnTo>
                    <a:lnTo>
                      <a:pt x="29" y="56"/>
                    </a:lnTo>
                    <a:lnTo>
                      <a:pt x="23" y="63"/>
                    </a:lnTo>
                    <a:lnTo>
                      <a:pt x="23" y="54"/>
                    </a:lnTo>
                    <a:close/>
                    <a:moveTo>
                      <a:pt x="29" y="56"/>
                    </a:moveTo>
                    <a:lnTo>
                      <a:pt x="33" y="60"/>
                    </a:lnTo>
                    <a:lnTo>
                      <a:pt x="18" y="73"/>
                    </a:lnTo>
                    <a:lnTo>
                      <a:pt x="15" y="69"/>
                    </a:lnTo>
                    <a:lnTo>
                      <a:pt x="29" y="56"/>
                    </a:lnTo>
                    <a:close/>
                    <a:moveTo>
                      <a:pt x="25" y="76"/>
                    </a:moveTo>
                    <a:lnTo>
                      <a:pt x="22" y="76"/>
                    </a:lnTo>
                    <a:lnTo>
                      <a:pt x="18" y="73"/>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5"/>
                    </a:moveTo>
                    <a:lnTo>
                      <a:pt x="47" y="76"/>
                    </a:lnTo>
                    <a:lnTo>
                      <a:pt x="45" y="76"/>
                    </a:lnTo>
                    <a:lnTo>
                      <a:pt x="45" y="66"/>
                    </a:lnTo>
                    <a:lnTo>
                      <a:pt x="49" y="75"/>
                    </a:lnTo>
                    <a:close/>
                    <a:moveTo>
                      <a:pt x="40" y="57"/>
                    </a:moveTo>
                    <a:lnTo>
                      <a:pt x="47" y="55"/>
                    </a:lnTo>
                    <a:lnTo>
                      <a:pt x="55" y="72"/>
                    </a:lnTo>
                    <a:lnTo>
                      <a:pt x="49" y="75"/>
                    </a:lnTo>
                    <a:lnTo>
                      <a:pt x="40" y="57"/>
                    </a:lnTo>
                    <a:close/>
                    <a:moveTo>
                      <a:pt x="47" y="55"/>
                    </a:moveTo>
                    <a:lnTo>
                      <a:pt x="52" y="52"/>
                    </a:lnTo>
                    <a:lnTo>
                      <a:pt x="61"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19" name="Freeform 73">
                <a:extLst>
                  <a:ext uri="{FF2B5EF4-FFF2-40B4-BE49-F238E27FC236}">
                    <a16:creationId xmlns:a16="http://schemas.microsoft.com/office/drawing/2014/main" id="{4CA7CAD9-8442-406A-812E-1D9B25B7BF8B}"/>
                  </a:ext>
                </a:extLst>
              </p:cNvPr>
              <p:cNvSpPr>
                <a:spLocks/>
              </p:cNvSpPr>
              <p:nvPr/>
            </p:nvSpPr>
            <p:spPr bwMode="auto">
              <a:xfrm>
                <a:off x="2365" y="2774"/>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58" y="42"/>
                    </a:lnTo>
                    <a:lnTo>
                      <a:pt x="61" y="36"/>
                    </a:lnTo>
                    <a:lnTo>
                      <a:pt x="64" y="32"/>
                    </a:lnTo>
                    <a:lnTo>
                      <a:pt x="67" y="29"/>
                    </a:lnTo>
                    <a:lnTo>
                      <a:pt x="67" y="22"/>
                    </a:lnTo>
                    <a:lnTo>
                      <a:pt x="67" y="19"/>
                    </a:lnTo>
                    <a:lnTo>
                      <a:pt x="64" y="16"/>
                    </a:lnTo>
                    <a:lnTo>
                      <a:pt x="64" y="10"/>
                    </a:lnTo>
                    <a:lnTo>
                      <a:pt x="61" y="7"/>
                    </a:lnTo>
                    <a:lnTo>
                      <a:pt x="58" y="4"/>
                    </a:lnTo>
                    <a:lnTo>
                      <a:pt x="54" y="4"/>
                    </a:lnTo>
                    <a:lnTo>
                      <a:pt x="51" y="0"/>
                    </a:lnTo>
                    <a:lnTo>
                      <a:pt x="44" y="0"/>
                    </a:lnTo>
                    <a:lnTo>
                      <a:pt x="41" y="0"/>
                    </a:lnTo>
                    <a:lnTo>
                      <a:pt x="35" y="0"/>
                    </a:lnTo>
                    <a:lnTo>
                      <a:pt x="29" y="0"/>
                    </a:lnTo>
                    <a:lnTo>
                      <a:pt x="26" y="4"/>
                    </a:lnTo>
                    <a:lnTo>
                      <a:pt x="19" y="7"/>
                    </a:lnTo>
                    <a:lnTo>
                      <a:pt x="16" y="10"/>
                    </a:lnTo>
                    <a:lnTo>
                      <a:pt x="10" y="14"/>
                    </a:lnTo>
                    <a:lnTo>
                      <a:pt x="7" y="16"/>
                    </a:lnTo>
                    <a:lnTo>
                      <a:pt x="4" y="19"/>
                    </a:lnTo>
                    <a:lnTo>
                      <a:pt x="4" y="26"/>
                    </a:lnTo>
                    <a:lnTo>
                      <a:pt x="0" y="29"/>
                    </a:lnTo>
                    <a:lnTo>
                      <a:pt x="0" y="32"/>
                    </a:lnTo>
                    <a:lnTo>
                      <a:pt x="0" y="39"/>
                    </a:lnTo>
                    <a:lnTo>
                      <a:pt x="0" y="42"/>
                    </a:lnTo>
                    <a:lnTo>
                      <a:pt x="4" y="44"/>
                    </a:lnTo>
                    <a:lnTo>
                      <a:pt x="7" y="48"/>
                    </a:lnTo>
                    <a:lnTo>
                      <a:pt x="10" y="51"/>
                    </a:lnTo>
                    <a:lnTo>
                      <a:pt x="13" y="54"/>
                    </a:lnTo>
                    <a:lnTo>
                      <a:pt x="16" y="58"/>
                    </a:lnTo>
                    <a:lnTo>
                      <a:pt x="22" y="58"/>
                    </a:lnTo>
                    <a:lnTo>
                      <a:pt x="26"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0" name="Freeform 74">
                <a:extLst>
                  <a:ext uri="{FF2B5EF4-FFF2-40B4-BE49-F238E27FC236}">
                    <a16:creationId xmlns:a16="http://schemas.microsoft.com/office/drawing/2014/main" id="{73CB9771-1887-4AB6-805D-EC0F4C8E6527}"/>
                  </a:ext>
                </a:extLst>
              </p:cNvPr>
              <p:cNvSpPr>
                <a:spLocks noEditPoints="1"/>
              </p:cNvSpPr>
              <p:nvPr/>
            </p:nvSpPr>
            <p:spPr bwMode="auto">
              <a:xfrm>
                <a:off x="2362" y="2771"/>
                <a:ext cx="22" cy="19"/>
              </a:xfrm>
              <a:custGeom>
                <a:avLst/>
                <a:gdLst>
                  <a:gd name="T0" fmla="*/ 4 w 86"/>
                  <a:gd name="T1" fmla="*/ 4 h 78"/>
                  <a:gd name="T2" fmla="*/ 4 w 86"/>
                  <a:gd name="T3" fmla="*/ 3 h 78"/>
                  <a:gd name="T4" fmla="*/ 5 w 86"/>
                  <a:gd name="T5" fmla="*/ 3 h 78"/>
                  <a:gd name="T6" fmla="*/ 4 w 86"/>
                  <a:gd name="T7" fmla="*/ 3 h 78"/>
                  <a:gd name="T8" fmla="*/ 4 w 86"/>
                  <a:gd name="T9" fmla="*/ 3 h 78"/>
                  <a:gd name="T10" fmla="*/ 4 w 86"/>
                  <a:gd name="T11" fmla="*/ 2 h 78"/>
                  <a:gd name="T12" fmla="*/ 5 w 86"/>
                  <a:gd name="T13" fmla="*/ 1 h 78"/>
                  <a:gd name="T14" fmla="*/ 5 w 86"/>
                  <a:gd name="T15" fmla="*/ 3 h 78"/>
                  <a:gd name="T16" fmla="*/ 5 w 86"/>
                  <a:gd name="T17" fmla="*/ 2 h 78"/>
                  <a:gd name="T18" fmla="*/ 4 w 86"/>
                  <a:gd name="T19" fmla="*/ 2 h 78"/>
                  <a:gd name="T20" fmla="*/ 5 w 86"/>
                  <a:gd name="T21" fmla="*/ 1 h 78"/>
                  <a:gd name="T22" fmla="*/ 4 w 86"/>
                  <a:gd name="T23" fmla="*/ 2 h 78"/>
                  <a:gd name="T24" fmla="*/ 4 w 86"/>
                  <a:gd name="T25" fmla="*/ 1 h 78"/>
                  <a:gd name="T26" fmla="*/ 5 w 86"/>
                  <a:gd name="T27" fmla="*/ 1 h 78"/>
                  <a:gd name="T28" fmla="*/ 5 w 86"/>
                  <a:gd name="T29" fmla="*/ 1 h 78"/>
                  <a:gd name="T30" fmla="*/ 4 w 86"/>
                  <a:gd name="T31" fmla="*/ 1 h 78"/>
                  <a:gd name="T32" fmla="*/ 5 w 86"/>
                  <a:gd name="T33" fmla="*/ 0 h 78"/>
                  <a:gd name="T34" fmla="*/ 4 w 86"/>
                  <a:gd name="T35" fmla="*/ 0 h 78"/>
                  <a:gd name="T36" fmla="*/ 4 w 86"/>
                  <a:gd name="T37" fmla="*/ 1 h 78"/>
                  <a:gd name="T38" fmla="*/ 4 w 86"/>
                  <a:gd name="T39" fmla="*/ 1 h 78"/>
                  <a:gd name="T40" fmla="*/ 4 w 86"/>
                  <a:gd name="T41" fmla="*/ 1 h 78"/>
                  <a:gd name="T42" fmla="*/ 3 w 86"/>
                  <a:gd name="T43" fmla="*/ 1 h 78"/>
                  <a:gd name="T44" fmla="*/ 3 w 86"/>
                  <a:gd name="T45" fmla="*/ 0 h 78"/>
                  <a:gd name="T46" fmla="*/ 3 w 86"/>
                  <a:gd name="T47" fmla="*/ 0 h 78"/>
                  <a:gd name="T48" fmla="*/ 2 w 86"/>
                  <a:gd name="T49" fmla="*/ 0 h 78"/>
                  <a:gd name="T50" fmla="*/ 3 w 86"/>
                  <a:gd name="T51" fmla="*/ 1 h 78"/>
                  <a:gd name="T52" fmla="*/ 2 w 86"/>
                  <a:gd name="T53" fmla="*/ 1 h 78"/>
                  <a:gd name="T54" fmla="*/ 2 w 86"/>
                  <a:gd name="T55" fmla="*/ 0 h 78"/>
                  <a:gd name="T56" fmla="*/ 2 w 86"/>
                  <a:gd name="T57" fmla="*/ 0 h 78"/>
                  <a:gd name="T58" fmla="*/ 2 w 86"/>
                  <a:gd name="T59" fmla="*/ 2 h 78"/>
                  <a:gd name="T60" fmla="*/ 1 w 86"/>
                  <a:gd name="T61" fmla="*/ 1 h 78"/>
                  <a:gd name="T62" fmla="*/ 2 w 86"/>
                  <a:gd name="T63" fmla="*/ 2 h 78"/>
                  <a:gd name="T64" fmla="*/ 1 w 86"/>
                  <a:gd name="T65" fmla="*/ 1 h 78"/>
                  <a:gd name="T66" fmla="*/ 1 w 86"/>
                  <a:gd name="T67" fmla="*/ 2 h 78"/>
                  <a:gd name="T68" fmla="*/ 2 w 86"/>
                  <a:gd name="T69" fmla="*/ 2 h 78"/>
                  <a:gd name="T70" fmla="*/ 1 w 86"/>
                  <a:gd name="T71" fmla="*/ 2 h 78"/>
                  <a:gd name="T72" fmla="*/ 0 w 86"/>
                  <a:gd name="T73" fmla="*/ 2 h 78"/>
                  <a:gd name="T74" fmla="*/ 0 w 86"/>
                  <a:gd name="T75" fmla="*/ 2 h 78"/>
                  <a:gd name="T76" fmla="*/ 0 w 86"/>
                  <a:gd name="T77" fmla="*/ 2 h 78"/>
                  <a:gd name="T78" fmla="*/ 1 w 86"/>
                  <a:gd name="T79" fmla="*/ 3 h 78"/>
                  <a:gd name="T80" fmla="*/ 1 w 86"/>
                  <a:gd name="T81" fmla="*/ 3 h 78"/>
                  <a:gd name="T82" fmla="*/ 2 w 86"/>
                  <a:gd name="T83" fmla="*/ 3 h 78"/>
                  <a:gd name="T84" fmla="*/ 1 w 86"/>
                  <a:gd name="T85" fmla="*/ 4 h 78"/>
                  <a:gd name="T86" fmla="*/ 1 w 86"/>
                  <a:gd name="T87" fmla="*/ 4 h 78"/>
                  <a:gd name="T88" fmla="*/ 2 w 86"/>
                  <a:gd name="T89" fmla="*/ 3 h 78"/>
                  <a:gd name="T90" fmla="*/ 2 w 86"/>
                  <a:gd name="T91" fmla="*/ 3 h 78"/>
                  <a:gd name="T92" fmla="*/ 2 w 86"/>
                  <a:gd name="T93" fmla="*/ 3 h 78"/>
                  <a:gd name="T94" fmla="*/ 3 w 86"/>
                  <a:gd name="T95" fmla="*/ 5 h 78"/>
                  <a:gd name="T96" fmla="*/ 3 w 86"/>
                  <a:gd name="T97" fmla="*/ 4 h 78"/>
                  <a:gd name="T98" fmla="*/ 2 w 86"/>
                  <a:gd name="T99" fmla="*/ 4 h 78"/>
                  <a:gd name="T100" fmla="*/ 3 w 86"/>
                  <a:gd name="T101" fmla="*/ 3 h 78"/>
                  <a:gd name="T102" fmla="*/ 4 w 86"/>
                  <a:gd name="T103" fmla="*/ 4 h 78"/>
                  <a:gd name="T104" fmla="*/ 4 w 86"/>
                  <a:gd name="T105" fmla="*/ 4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8"/>
                  <a:gd name="T161" fmla="*/ 86 w 86"/>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8">
                    <a:moveTo>
                      <a:pt x="51" y="54"/>
                    </a:moveTo>
                    <a:lnTo>
                      <a:pt x="54" y="51"/>
                    </a:lnTo>
                    <a:lnTo>
                      <a:pt x="68" y="64"/>
                    </a:lnTo>
                    <a:lnTo>
                      <a:pt x="64" y="68"/>
                    </a:lnTo>
                    <a:lnTo>
                      <a:pt x="51" y="54"/>
                    </a:lnTo>
                    <a:close/>
                    <a:moveTo>
                      <a:pt x="68" y="64"/>
                    </a:moveTo>
                    <a:lnTo>
                      <a:pt x="77" y="56"/>
                    </a:lnTo>
                    <a:lnTo>
                      <a:pt x="68" y="64"/>
                    </a:lnTo>
                    <a:lnTo>
                      <a:pt x="61" y="58"/>
                    </a:lnTo>
                    <a:lnTo>
                      <a:pt x="68" y="64"/>
                    </a:lnTo>
                    <a:close/>
                    <a:moveTo>
                      <a:pt x="54" y="51"/>
                    </a:moveTo>
                    <a:lnTo>
                      <a:pt x="58" y="48"/>
                    </a:lnTo>
                    <a:lnTo>
                      <a:pt x="71" y="62"/>
                    </a:lnTo>
                    <a:lnTo>
                      <a:pt x="68" y="64"/>
                    </a:lnTo>
                    <a:lnTo>
                      <a:pt x="54" y="51"/>
                    </a:lnTo>
                    <a:close/>
                    <a:moveTo>
                      <a:pt x="58" y="48"/>
                    </a:moveTo>
                    <a:lnTo>
                      <a:pt x="61" y="45"/>
                    </a:lnTo>
                    <a:lnTo>
                      <a:pt x="74" y="59"/>
                    </a:lnTo>
                    <a:lnTo>
                      <a:pt x="71" y="62"/>
                    </a:lnTo>
                    <a:lnTo>
                      <a:pt x="58" y="48"/>
                    </a:lnTo>
                    <a:close/>
                    <a:moveTo>
                      <a:pt x="76" y="56"/>
                    </a:moveTo>
                    <a:lnTo>
                      <a:pt x="75" y="58"/>
                    </a:lnTo>
                    <a:lnTo>
                      <a:pt x="74" y="59"/>
                    </a:lnTo>
                    <a:lnTo>
                      <a:pt x="68" y="52"/>
                    </a:lnTo>
                    <a:lnTo>
                      <a:pt x="76" y="56"/>
                    </a:lnTo>
                    <a:close/>
                    <a:moveTo>
                      <a:pt x="59" y="48"/>
                    </a:moveTo>
                    <a:lnTo>
                      <a:pt x="62" y="41"/>
                    </a:lnTo>
                    <a:lnTo>
                      <a:pt x="80" y="50"/>
                    </a:lnTo>
                    <a:lnTo>
                      <a:pt x="76" y="56"/>
                    </a:lnTo>
                    <a:lnTo>
                      <a:pt x="59" y="48"/>
                    </a:lnTo>
                    <a:close/>
                    <a:moveTo>
                      <a:pt x="62" y="41"/>
                    </a:moveTo>
                    <a:lnTo>
                      <a:pt x="63" y="40"/>
                    </a:lnTo>
                    <a:lnTo>
                      <a:pt x="64" y="39"/>
                    </a:lnTo>
                    <a:lnTo>
                      <a:pt x="71" y="46"/>
                    </a:lnTo>
                    <a:lnTo>
                      <a:pt x="62" y="41"/>
                    </a:lnTo>
                    <a:close/>
                    <a:moveTo>
                      <a:pt x="64" y="39"/>
                    </a:moveTo>
                    <a:lnTo>
                      <a:pt x="68" y="36"/>
                    </a:lnTo>
                    <a:lnTo>
                      <a:pt x="81" y="49"/>
                    </a:lnTo>
                    <a:lnTo>
                      <a:pt x="77" y="52"/>
                    </a:lnTo>
                    <a:lnTo>
                      <a:pt x="64" y="39"/>
                    </a:lnTo>
                    <a:close/>
                    <a:moveTo>
                      <a:pt x="68" y="36"/>
                    </a:moveTo>
                    <a:lnTo>
                      <a:pt x="76" y="26"/>
                    </a:lnTo>
                    <a:lnTo>
                      <a:pt x="68" y="36"/>
                    </a:lnTo>
                    <a:lnTo>
                      <a:pt x="74" y="42"/>
                    </a:lnTo>
                    <a:lnTo>
                      <a:pt x="68" y="36"/>
                    </a:lnTo>
                    <a:close/>
                    <a:moveTo>
                      <a:pt x="68" y="36"/>
                    </a:moveTo>
                    <a:lnTo>
                      <a:pt x="70" y="32"/>
                    </a:lnTo>
                    <a:lnTo>
                      <a:pt x="84" y="46"/>
                    </a:lnTo>
                    <a:lnTo>
                      <a:pt x="81" y="49"/>
                    </a:lnTo>
                    <a:lnTo>
                      <a:pt x="68" y="36"/>
                    </a:lnTo>
                    <a:close/>
                    <a:moveTo>
                      <a:pt x="86" y="39"/>
                    </a:moveTo>
                    <a:lnTo>
                      <a:pt x="86" y="43"/>
                    </a:lnTo>
                    <a:lnTo>
                      <a:pt x="84" y="46"/>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84" y="23"/>
                    </a:moveTo>
                    <a:lnTo>
                      <a:pt x="86" y="26"/>
                    </a:lnTo>
                    <a:lnTo>
                      <a:pt x="86" y="29"/>
                    </a:lnTo>
                    <a:lnTo>
                      <a:pt x="77" y="29"/>
                    </a:lnTo>
                    <a:lnTo>
                      <a:pt x="84" y="23"/>
                    </a:lnTo>
                    <a:close/>
                    <a:moveTo>
                      <a:pt x="70" y="36"/>
                    </a:moveTo>
                    <a:lnTo>
                      <a:pt x="68" y="34"/>
                    </a:lnTo>
                    <a:lnTo>
                      <a:pt x="81" y="19"/>
                    </a:lnTo>
                    <a:lnTo>
                      <a:pt x="84" y="23"/>
                    </a:lnTo>
                    <a:lnTo>
                      <a:pt x="70" y="36"/>
                    </a:lnTo>
                    <a:close/>
                    <a:moveTo>
                      <a:pt x="68" y="34"/>
                    </a:moveTo>
                    <a:lnTo>
                      <a:pt x="64" y="30"/>
                    </a:lnTo>
                    <a:lnTo>
                      <a:pt x="64" y="26"/>
                    </a:lnTo>
                    <a:lnTo>
                      <a:pt x="74" y="26"/>
                    </a:lnTo>
                    <a:lnTo>
                      <a:pt x="68" y="34"/>
                    </a:lnTo>
                    <a:close/>
                    <a:moveTo>
                      <a:pt x="64" y="26"/>
                    </a:moveTo>
                    <a:lnTo>
                      <a:pt x="64" y="20"/>
                    </a:lnTo>
                    <a:lnTo>
                      <a:pt x="83" y="20"/>
                    </a:lnTo>
                    <a:lnTo>
                      <a:pt x="83" y="26"/>
                    </a:lnTo>
                    <a:lnTo>
                      <a:pt x="64" y="26"/>
                    </a:lnTo>
                    <a:close/>
                    <a:moveTo>
                      <a:pt x="81" y="14"/>
                    </a:moveTo>
                    <a:lnTo>
                      <a:pt x="83" y="16"/>
                    </a:lnTo>
                    <a:lnTo>
                      <a:pt x="83" y="20"/>
                    </a:lnTo>
                    <a:lnTo>
                      <a:pt x="74" y="20"/>
                    </a:lnTo>
                    <a:lnTo>
                      <a:pt x="81" y="14"/>
                    </a:lnTo>
                    <a:close/>
                    <a:moveTo>
                      <a:pt x="68" y="27"/>
                    </a:moveTo>
                    <a:lnTo>
                      <a:pt x="64" y="24"/>
                    </a:lnTo>
                    <a:lnTo>
                      <a:pt x="77" y="10"/>
                    </a:lnTo>
                    <a:lnTo>
                      <a:pt x="81" y="14"/>
                    </a:lnTo>
                    <a:lnTo>
                      <a:pt x="68" y="27"/>
                    </a:lnTo>
                    <a:close/>
                    <a:moveTo>
                      <a:pt x="64" y="24"/>
                    </a:moveTo>
                    <a:lnTo>
                      <a:pt x="61" y="20"/>
                    </a:lnTo>
                    <a:lnTo>
                      <a:pt x="74" y="7"/>
                    </a:lnTo>
                    <a:lnTo>
                      <a:pt x="77" y="10"/>
                    </a:lnTo>
                    <a:lnTo>
                      <a:pt x="64" y="24"/>
                    </a:lnTo>
                    <a:close/>
                    <a:moveTo>
                      <a:pt x="68" y="4"/>
                    </a:moveTo>
                    <a:lnTo>
                      <a:pt x="71" y="4"/>
                    </a:lnTo>
                    <a:lnTo>
                      <a:pt x="74" y="7"/>
                    </a:lnTo>
                    <a:lnTo>
                      <a:pt x="68" y="14"/>
                    </a:lnTo>
                    <a:lnTo>
                      <a:pt x="68" y="4"/>
                    </a:lnTo>
                    <a:close/>
                    <a:moveTo>
                      <a:pt x="68" y="24"/>
                    </a:moveTo>
                    <a:lnTo>
                      <a:pt x="64" y="24"/>
                    </a:lnTo>
                    <a:lnTo>
                      <a:pt x="64" y="4"/>
                    </a:lnTo>
                    <a:lnTo>
                      <a:pt x="68" y="4"/>
                    </a:lnTo>
                    <a:lnTo>
                      <a:pt x="68" y="24"/>
                    </a:lnTo>
                    <a:close/>
                    <a:moveTo>
                      <a:pt x="64" y="24"/>
                    </a:moveTo>
                    <a:lnTo>
                      <a:pt x="60" y="24"/>
                    </a:lnTo>
                    <a:lnTo>
                      <a:pt x="58" y="20"/>
                    </a:lnTo>
                    <a:lnTo>
                      <a:pt x="64" y="14"/>
                    </a:lnTo>
                    <a:lnTo>
                      <a:pt x="64" y="24"/>
                    </a:lnTo>
                    <a:close/>
                    <a:moveTo>
                      <a:pt x="58" y="20"/>
                    </a:moveTo>
                    <a:lnTo>
                      <a:pt x="54" y="17"/>
                    </a:lnTo>
                    <a:lnTo>
                      <a:pt x="68" y="4"/>
                    </a:lnTo>
                    <a:lnTo>
                      <a:pt x="71" y="7"/>
                    </a:lnTo>
                    <a:lnTo>
                      <a:pt x="58" y="20"/>
                    </a:lnTo>
                    <a:close/>
                    <a:moveTo>
                      <a:pt x="61" y="0"/>
                    </a:moveTo>
                    <a:lnTo>
                      <a:pt x="65" y="0"/>
                    </a:lnTo>
                    <a:lnTo>
                      <a:pt x="68" y="4"/>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39" y="20"/>
                    </a:lnTo>
                    <a:lnTo>
                      <a:pt x="39" y="0"/>
                    </a:lnTo>
                    <a:lnTo>
                      <a:pt x="45" y="0"/>
                    </a:lnTo>
                    <a:lnTo>
                      <a:pt x="45" y="20"/>
                    </a:lnTo>
                    <a:close/>
                    <a:moveTo>
                      <a:pt x="32" y="4"/>
                    </a:moveTo>
                    <a:lnTo>
                      <a:pt x="34" y="0"/>
                    </a:lnTo>
                    <a:lnTo>
                      <a:pt x="39" y="0"/>
                    </a:lnTo>
                    <a:lnTo>
                      <a:pt x="39" y="10"/>
                    </a:lnTo>
                    <a:lnTo>
                      <a:pt x="32" y="4"/>
                    </a:lnTo>
                    <a:close/>
                    <a:moveTo>
                      <a:pt x="45" y="17"/>
                    </a:moveTo>
                    <a:lnTo>
                      <a:pt x="42" y="20"/>
                    </a:lnTo>
                    <a:lnTo>
                      <a:pt x="29" y="7"/>
                    </a:lnTo>
                    <a:lnTo>
                      <a:pt x="32" y="4"/>
                    </a:lnTo>
                    <a:lnTo>
                      <a:pt x="45" y="17"/>
                    </a:lnTo>
                    <a:close/>
                    <a:moveTo>
                      <a:pt x="42" y="20"/>
                    </a:moveTo>
                    <a:lnTo>
                      <a:pt x="41" y="21"/>
                    </a:lnTo>
                    <a:lnTo>
                      <a:pt x="40" y="23"/>
                    </a:lnTo>
                    <a:lnTo>
                      <a:pt x="36" y="14"/>
                    </a:lnTo>
                    <a:lnTo>
                      <a:pt x="42" y="20"/>
                    </a:lnTo>
                    <a:close/>
                    <a:moveTo>
                      <a:pt x="40" y="23"/>
                    </a:moveTo>
                    <a:lnTo>
                      <a:pt x="33" y="26"/>
                    </a:lnTo>
                    <a:lnTo>
                      <a:pt x="25" y="8"/>
                    </a:lnTo>
                    <a:lnTo>
                      <a:pt x="31" y="5"/>
                    </a:lnTo>
                    <a:lnTo>
                      <a:pt x="40" y="23"/>
                    </a:lnTo>
                    <a:close/>
                    <a:moveTo>
                      <a:pt x="22" y="10"/>
                    </a:moveTo>
                    <a:lnTo>
                      <a:pt x="23"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8"/>
                    </a:lnTo>
                    <a:lnTo>
                      <a:pt x="26" y="20"/>
                    </a:lnTo>
                    <a:lnTo>
                      <a:pt x="32" y="27"/>
                    </a:lnTo>
                    <a:close/>
                    <a:moveTo>
                      <a:pt x="30" y="28"/>
                    </a:moveTo>
                    <a:lnTo>
                      <a:pt x="23" y="31"/>
                    </a:lnTo>
                    <a:lnTo>
                      <a:pt x="16" y="15"/>
                    </a:lnTo>
                    <a:lnTo>
                      <a:pt x="22" y="11"/>
                    </a:lnTo>
                    <a:lnTo>
                      <a:pt x="30" y="28"/>
                    </a:lnTo>
                    <a:close/>
                    <a:moveTo>
                      <a:pt x="14" y="16"/>
                    </a:moveTo>
                    <a:lnTo>
                      <a:pt x="15" y="15"/>
                    </a:lnTo>
                    <a:lnTo>
                      <a:pt x="16" y="15"/>
                    </a:lnTo>
                    <a:lnTo>
                      <a:pt x="20" y="24"/>
                    </a:lnTo>
                    <a:lnTo>
                      <a:pt x="14" y="16"/>
                    </a:lnTo>
                    <a:close/>
                    <a:moveTo>
                      <a:pt x="27" y="30"/>
                    </a:moveTo>
                    <a:lnTo>
                      <a:pt x="23" y="34"/>
                    </a:lnTo>
                    <a:lnTo>
                      <a:pt x="10" y="19"/>
                    </a:lnTo>
                    <a:lnTo>
                      <a:pt x="14" y="16"/>
                    </a:lnTo>
                    <a:lnTo>
                      <a:pt x="27" y="30"/>
                    </a:lnTo>
                    <a:close/>
                    <a:moveTo>
                      <a:pt x="23" y="34"/>
                    </a:moveTo>
                    <a:lnTo>
                      <a:pt x="20" y="36"/>
                    </a:lnTo>
                    <a:lnTo>
                      <a:pt x="7" y="23"/>
                    </a:lnTo>
                    <a:lnTo>
                      <a:pt x="10" y="19"/>
                    </a:lnTo>
                    <a:lnTo>
                      <a:pt x="23" y="34"/>
                    </a:lnTo>
                    <a:close/>
                    <a:moveTo>
                      <a:pt x="4" y="29"/>
                    </a:moveTo>
                    <a:lnTo>
                      <a:pt x="4" y="26"/>
                    </a:lnTo>
                    <a:lnTo>
                      <a:pt x="7" y="23"/>
                    </a:lnTo>
                    <a:lnTo>
                      <a:pt x="14" y="29"/>
                    </a:lnTo>
                    <a:lnTo>
                      <a:pt x="4" y="29"/>
                    </a:lnTo>
                    <a:close/>
                    <a:moveTo>
                      <a:pt x="23" y="29"/>
                    </a:moveTo>
                    <a:lnTo>
                      <a:pt x="23" y="36"/>
                    </a:lnTo>
                    <a:lnTo>
                      <a:pt x="4" y="36"/>
                    </a:lnTo>
                    <a:lnTo>
                      <a:pt x="4" y="29"/>
                    </a:lnTo>
                    <a:lnTo>
                      <a:pt x="23" y="29"/>
                    </a:lnTo>
                    <a:close/>
                    <a:moveTo>
                      <a:pt x="23" y="36"/>
                    </a:moveTo>
                    <a:lnTo>
                      <a:pt x="23" y="40"/>
                    </a:lnTo>
                    <a:lnTo>
                      <a:pt x="20" y="42"/>
                    </a:lnTo>
                    <a:lnTo>
                      <a:pt x="14" y="36"/>
                    </a:lnTo>
                    <a:lnTo>
                      <a:pt x="23" y="36"/>
                    </a:lnTo>
                    <a:close/>
                    <a:moveTo>
                      <a:pt x="20" y="42"/>
                    </a:moveTo>
                    <a:lnTo>
                      <a:pt x="17" y="46"/>
                    </a:lnTo>
                    <a:lnTo>
                      <a:pt x="4" y="32"/>
                    </a:lnTo>
                    <a:lnTo>
                      <a:pt x="7" y="29"/>
                    </a:lnTo>
                    <a:lnTo>
                      <a:pt x="20" y="42"/>
                    </a:lnTo>
                    <a:close/>
                    <a:moveTo>
                      <a:pt x="0" y="39"/>
                    </a:moveTo>
                    <a:lnTo>
                      <a:pt x="0" y="35"/>
                    </a:lnTo>
                    <a:lnTo>
                      <a:pt x="4" y="32"/>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2"/>
                    </a:lnTo>
                    <a:lnTo>
                      <a:pt x="0" y="52"/>
                    </a:lnTo>
                    <a:lnTo>
                      <a:pt x="0" y="49"/>
                    </a:lnTo>
                    <a:lnTo>
                      <a:pt x="20" y="49"/>
                    </a:lnTo>
                    <a:close/>
                    <a:moveTo>
                      <a:pt x="4" y="59"/>
                    </a:moveTo>
                    <a:lnTo>
                      <a:pt x="0" y="56"/>
                    </a:lnTo>
                    <a:lnTo>
                      <a:pt x="0" y="52"/>
                    </a:lnTo>
                    <a:lnTo>
                      <a:pt x="10" y="52"/>
                    </a:lnTo>
                    <a:lnTo>
                      <a:pt x="4" y="59"/>
                    </a:lnTo>
                    <a:close/>
                    <a:moveTo>
                      <a:pt x="17" y="45"/>
                    </a:moveTo>
                    <a:lnTo>
                      <a:pt x="20" y="48"/>
                    </a:lnTo>
                    <a:lnTo>
                      <a:pt x="7" y="62"/>
                    </a:lnTo>
                    <a:lnTo>
                      <a:pt x="4" y="59"/>
                    </a:lnTo>
                    <a:lnTo>
                      <a:pt x="17" y="45"/>
                    </a:lnTo>
                    <a:close/>
                    <a:moveTo>
                      <a:pt x="20" y="48"/>
                    </a:moveTo>
                    <a:lnTo>
                      <a:pt x="23" y="51"/>
                    </a:lnTo>
                    <a:lnTo>
                      <a:pt x="10" y="64"/>
                    </a:lnTo>
                    <a:lnTo>
                      <a:pt x="7" y="62"/>
                    </a:lnTo>
                    <a:lnTo>
                      <a:pt x="20" y="48"/>
                    </a:lnTo>
                    <a:close/>
                    <a:moveTo>
                      <a:pt x="23" y="51"/>
                    </a:moveTo>
                    <a:lnTo>
                      <a:pt x="27" y="54"/>
                    </a:lnTo>
                    <a:lnTo>
                      <a:pt x="14" y="68"/>
                    </a:lnTo>
                    <a:lnTo>
                      <a:pt x="10" y="64"/>
                    </a:lnTo>
                    <a:lnTo>
                      <a:pt x="23" y="51"/>
                    </a:lnTo>
                    <a:close/>
                    <a:moveTo>
                      <a:pt x="27" y="54"/>
                    </a:moveTo>
                    <a:lnTo>
                      <a:pt x="30" y="58"/>
                    </a:lnTo>
                    <a:lnTo>
                      <a:pt x="16" y="71"/>
                    </a:lnTo>
                    <a:lnTo>
                      <a:pt x="14" y="68"/>
                    </a:lnTo>
                    <a:lnTo>
                      <a:pt x="27" y="54"/>
                    </a:lnTo>
                    <a:close/>
                    <a:moveTo>
                      <a:pt x="30" y="58"/>
                    </a:moveTo>
                    <a:lnTo>
                      <a:pt x="33" y="61"/>
                    </a:lnTo>
                    <a:lnTo>
                      <a:pt x="19" y="74"/>
                    </a:lnTo>
                    <a:lnTo>
                      <a:pt x="16" y="71"/>
                    </a:lnTo>
                    <a:lnTo>
                      <a:pt x="30" y="58"/>
                    </a:lnTo>
                    <a:close/>
                    <a:moveTo>
                      <a:pt x="26" y="78"/>
                    </a:moveTo>
                    <a:lnTo>
                      <a:pt x="22" y="78"/>
                    </a:lnTo>
                    <a:lnTo>
                      <a:pt x="19" y="74"/>
                    </a:lnTo>
                    <a:lnTo>
                      <a:pt x="26" y="68"/>
                    </a:lnTo>
                    <a:lnTo>
                      <a:pt x="26" y="78"/>
                    </a:lnTo>
                    <a:close/>
                    <a:moveTo>
                      <a:pt x="26" y="58"/>
                    </a:moveTo>
                    <a:lnTo>
                      <a:pt x="32" y="58"/>
                    </a:lnTo>
                    <a:lnTo>
                      <a:pt x="32" y="78"/>
                    </a:lnTo>
                    <a:lnTo>
                      <a:pt x="26" y="78"/>
                    </a:lnTo>
                    <a:lnTo>
                      <a:pt x="26" y="58"/>
                    </a:lnTo>
                    <a:close/>
                    <a:moveTo>
                      <a:pt x="32" y="58"/>
                    </a:moveTo>
                    <a:lnTo>
                      <a:pt x="36" y="58"/>
                    </a:lnTo>
                    <a:lnTo>
                      <a:pt x="36" y="78"/>
                    </a:lnTo>
                    <a:lnTo>
                      <a:pt x="32" y="78"/>
                    </a:lnTo>
                    <a:lnTo>
                      <a:pt x="32" y="58"/>
                    </a:lnTo>
                    <a:close/>
                    <a:moveTo>
                      <a:pt x="36" y="58"/>
                    </a:moveTo>
                    <a:lnTo>
                      <a:pt x="42" y="58"/>
                    </a:lnTo>
                    <a:lnTo>
                      <a:pt x="42" y="78"/>
                    </a:lnTo>
                    <a:lnTo>
                      <a:pt x="36" y="78"/>
                    </a:lnTo>
                    <a:lnTo>
                      <a:pt x="36" y="58"/>
                    </a:lnTo>
                    <a:close/>
                    <a:moveTo>
                      <a:pt x="49" y="74"/>
                    </a:moveTo>
                    <a:lnTo>
                      <a:pt x="45" y="78"/>
                    </a:lnTo>
                    <a:lnTo>
                      <a:pt x="42" y="78"/>
                    </a:lnTo>
                    <a:lnTo>
                      <a:pt x="42" y="68"/>
                    </a:lnTo>
                    <a:lnTo>
                      <a:pt x="49" y="74"/>
                    </a:lnTo>
                    <a:close/>
                    <a:moveTo>
                      <a:pt x="36" y="61"/>
                    </a:moveTo>
                    <a:lnTo>
                      <a:pt x="39" y="58"/>
                    </a:lnTo>
                    <a:lnTo>
                      <a:pt x="52" y="71"/>
                    </a:lnTo>
                    <a:lnTo>
                      <a:pt x="49" y="74"/>
                    </a:lnTo>
                    <a:lnTo>
                      <a:pt x="36" y="61"/>
                    </a:lnTo>
                    <a:close/>
                    <a:moveTo>
                      <a:pt x="39" y="58"/>
                    </a:moveTo>
                    <a:lnTo>
                      <a:pt x="41" y="54"/>
                    </a:lnTo>
                    <a:lnTo>
                      <a:pt x="45" y="54"/>
                    </a:lnTo>
                    <a:lnTo>
                      <a:pt x="45" y="64"/>
                    </a:lnTo>
                    <a:lnTo>
                      <a:pt x="39" y="58"/>
                    </a:lnTo>
                    <a:close/>
                    <a:moveTo>
                      <a:pt x="45" y="54"/>
                    </a:moveTo>
                    <a:lnTo>
                      <a:pt x="51" y="54"/>
                    </a:lnTo>
                    <a:lnTo>
                      <a:pt x="51" y="74"/>
                    </a:lnTo>
                    <a:lnTo>
                      <a:pt x="45" y="74"/>
                    </a:lnTo>
                    <a:lnTo>
                      <a:pt x="45" y="54"/>
                    </a:lnTo>
                    <a:close/>
                    <a:moveTo>
                      <a:pt x="55" y="73"/>
                    </a:moveTo>
                    <a:lnTo>
                      <a:pt x="53" y="74"/>
                    </a:lnTo>
                    <a:lnTo>
                      <a:pt x="51" y="74"/>
                    </a:lnTo>
                    <a:lnTo>
                      <a:pt x="51" y="64"/>
                    </a:lnTo>
                    <a:lnTo>
                      <a:pt x="55" y="73"/>
                    </a:lnTo>
                    <a:close/>
                    <a:moveTo>
                      <a:pt x="48" y="56"/>
                    </a:moveTo>
                    <a:lnTo>
                      <a:pt x="53" y="52"/>
                    </a:lnTo>
                    <a:lnTo>
                      <a:pt x="62" y="70"/>
                    </a:lnTo>
                    <a:lnTo>
                      <a:pt x="55" y="73"/>
                    </a:lnTo>
                    <a:lnTo>
                      <a:pt x="48"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1" name="Freeform 75">
                <a:extLst>
                  <a:ext uri="{FF2B5EF4-FFF2-40B4-BE49-F238E27FC236}">
                    <a16:creationId xmlns:a16="http://schemas.microsoft.com/office/drawing/2014/main" id="{39FC67F5-A247-4E23-BBDE-0CB126A68F04}"/>
                  </a:ext>
                </a:extLst>
              </p:cNvPr>
              <p:cNvSpPr>
                <a:spLocks/>
              </p:cNvSpPr>
              <p:nvPr/>
            </p:nvSpPr>
            <p:spPr bwMode="auto">
              <a:xfrm>
                <a:off x="2412" y="2748"/>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1 h 57"/>
                  <a:gd name="T44" fmla="*/ 1 w 66"/>
                  <a:gd name="T45" fmla="*/ 1 h 57"/>
                  <a:gd name="T46" fmla="*/ 1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1 w 66"/>
                  <a:gd name="T65" fmla="*/ 3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37"/>
                    </a:lnTo>
                    <a:lnTo>
                      <a:pt x="61" y="35"/>
                    </a:lnTo>
                    <a:lnTo>
                      <a:pt x="64" y="32"/>
                    </a:lnTo>
                    <a:lnTo>
                      <a:pt x="64" y="25"/>
                    </a:lnTo>
                    <a:lnTo>
                      <a:pt x="66" y="22"/>
                    </a:lnTo>
                    <a:lnTo>
                      <a:pt x="66" y="19"/>
                    </a:lnTo>
                    <a:lnTo>
                      <a:pt x="64" y="12"/>
                    </a:lnTo>
                    <a:lnTo>
                      <a:pt x="64" y="9"/>
                    </a:lnTo>
                    <a:lnTo>
                      <a:pt x="61" y="7"/>
                    </a:lnTo>
                    <a:lnTo>
                      <a:pt x="57" y="3"/>
                    </a:lnTo>
                    <a:lnTo>
                      <a:pt x="54" y="0"/>
                    </a:lnTo>
                    <a:lnTo>
                      <a:pt x="47" y="0"/>
                    </a:lnTo>
                    <a:lnTo>
                      <a:pt x="44" y="0"/>
                    </a:lnTo>
                    <a:lnTo>
                      <a:pt x="39" y="0"/>
                    </a:lnTo>
                    <a:lnTo>
                      <a:pt x="35" y="0"/>
                    </a:lnTo>
                    <a:lnTo>
                      <a:pt x="29" y="0"/>
                    </a:lnTo>
                    <a:lnTo>
                      <a:pt x="25" y="3"/>
                    </a:lnTo>
                    <a:lnTo>
                      <a:pt x="19" y="3"/>
                    </a:lnTo>
                    <a:lnTo>
                      <a:pt x="15" y="7"/>
                    </a:lnTo>
                    <a:lnTo>
                      <a:pt x="10" y="12"/>
                    </a:lnTo>
                    <a:lnTo>
                      <a:pt x="7" y="15"/>
                    </a:lnTo>
                    <a:lnTo>
                      <a:pt x="3" y="19"/>
                    </a:lnTo>
                    <a:lnTo>
                      <a:pt x="0" y="22"/>
                    </a:lnTo>
                    <a:lnTo>
                      <a:pt x="0" y="29"/>
                    </a:lnTo>
                    <a:lnTo>
                      <a:pt x="0" y="32"/>
                    </a:lnTo>
                    <a:lnTo>
                      <a:pt x="0" y="37"/>
                    </a:lnTo>
                    <a:lnTo>
                      <a:pt x="0" y="41"/>
                    </a:lnTo>
                    <a:lnTo>
                      <a:pt x="3" y="44"/>
                    </a:lnTo>
                    <a:lnTo>
                      <a:pt x="3" y="47"/>
                    </a:lnTo>
                    <a:lnTo>
                      <a:pt x="7" y="51"/>
                    </a:lnTo>
                    <a:lnTo>
                      <a:pt x="12" y="54"/>
                    </a:lnTo>
                    <a:lnTo>
                      <a:pt x="15" y="54"/>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2" name="Freeform 76">
                <a:extLst>
                  <a:ext uri="{FF2B5EF4-FFF2-40B4-BE49-F238E27FC236}">
                    <a16:creationId xmlns:a16="http://schemas.microsoft.com/office/drawing/2014/main" id="{4318FEF0-07DC-4175-94E0-54E4238DF16F}"/>
                  </a:ext>
                </a:extLst>
              </p:cNvPr>
              <p:cNvSpPr>
                <a:spLocks noEditPoints="1"/>
              </p:cNvSpPr>
              <p:nvPr/>
            </p:nvSpPr>
            <p:spPr bwMode="auto">
              <a:xfrm>
                <a:off x="2410" y="2746"/>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4 w 86"/>
                  <a:gd name="T11" fmla="*/ 3 h 76"/>
                  <a:gd name="T12" fmla="*/ 5 w 86"/>
                  <a:gd name="T13" fmla="*/ 3 h 76"/>
                  <a:gd name="T14" fmla="*/ 5 w 86"/>
                  <a:gd name="T15" fmla="*/ 2 h 76"/>
                  <a:gd name="T16" fmla="*/ 5 w 86"/>
                  <a:gd name="T17" fmla="*/ 2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1 h 76"/>
                  <a:gd name="T36" fmla="*/ 5 w 86"/>
                  <a:gd name="T37" fmla="*/ 1 h 76"/>
                  <a:gd name="T38" fmla="*/ 4 w 86"/>
                  <a:gd name="T39" fmla="*/ 0 h 76"/>
                  <a:gd name="T40" fmla="*/ 4 w 86"/>
                  <a:gd name="T41" fmla="*/ 1 h 76"/>
                  <a:gd name="T42" fmla="*/ 3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1 h 76"/>
                  <a:gd name="T58" fmla="*/ 2 w 86"/>
                  <a:gd name="T59" fmla="*/ 2 h 76"/>
                  <a:gd name="T60" fmla="*/ 2 w 86"/>
                  <a:gd name="T61" fmla="*/ 2 h 76"/>
                  <a:gd name="T62" fmla="*/ 1 w 86"/>
                  <a:gd name="T63" fmla="*/ 3 h 76"/>
                  <a:gd name="T64" fmla="*/ 0 w 86"/>
                  <a:gd name="T65" fmla="*/ 2 h 76"/>
                  <a:gd name="T66" fmla="*/ 0 w 86"/>
                  <a:gd name="T67" fmla="*/ 2 h 76"/>
                  <a:gd name="T68" fmla="*/ 1 w 86"/>
                  <a:gd name="T69" fmla="*/ 3 h 76"/>
                  <a:gd name="T70" fmla="*/ 1 w 86"/>
                  <a:gd name="T71" fmla="*/ 3 h 76"/>
                  <a:gd name="T72" fmla="*/ 0 w 86"/>
                  <a:gd name="T73" fmla="*/ 4 h 76"/>
                  <a:gd name="T74" fmla="*/ 1 w 86"/>
                  <a:gd name="T75" fmla="*/ 4 h 76"/>
                  <a:gd name="T76" fmla="*/ 1 w 86"/>
                  <a:gd name="T77" fmla="*/ 4 h 76"/>
                  <a:gd name="T78" fmla="*/ 2 w 86"/>
                  <a:gd name="T79" fmla="*/ 4 h 76"/>
                  <a:gd name="T80" fmla="*/ 1 w 86"/>
                  <a:gd name="T81" fmla="*/ 3 h 76"/>
                  <a:gd name="T82" fmla="*/ 1 w 86"/>
                  <a:gd name="T83" fmla="*/ 4 h 76"/>
                  <a:gd name="T84" fmla="*/ 1 w 86"/>
                  <a:gd name="T85" fmla="*/ 5 h 76"/>
                  <a:gd name="T86" fmla="*/ 2 w 86"/>
                  <a:gd name="T87" fmla="*/ 4 h 76"/>
                  <a:gd name="T88" fmla="*/ 2 w 86"/>
                  <a:gd name="T89" fmla="*/ 4 h 76"/>
                  <a:gd name="T90" fmla="*/ 2 w 86"/>
                  <a:gd name="T91" fmla="*/ 4 h 76"/>
                  <a:gd name="T92" fmla="*/ 2 w 86"/>
                  <a:gd name="T93" fmla="*/ 5 h 76"/>
                  <a:gd name="T94" fmla="*/ 2 w 86"/>
                  <a:gd name="T95" fmla="*/ 5 h 76"/>
                  <a:gd name="T96" fmla="*/ 2 w 86"/>
                  <a:gd name="T97" fmla="*/ 5 h 76"/>
                  <a:gd name="T98" fmla="*/ 3 w 86"/>
                  <a:gd name="T99" fmla="*/ 5 h 76"/>
                  <a:gd name="T100" fmla="*/ 3 w 86"/>
                  <a:gd name="T101" fmla="*/ 4 h 76"/>
                  <a:gd name="T102" fmla="*/ 3 w 86"/>
                  <a:gd name="T103" fmla="*/ 4 h 76"/>
                  <a:gd name="T104" fmla="*/ 3 w 86"/>
                  <a:gd name="T105" fmla="*/ 5 h 76"/>
                  <a:gd name="T106" fmla="*/ 4 w 86"/>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73" y="58"/>
                    </a:moveTo>
                    <a:lnTo>
                      <a:pt x="72" y="60"/>
                    </a:lnTo>
                    <a:lnTo>
                      <a:pt x="71" y="61"/>
                    </a:lnTo>
                    <a:lnTo>
                      <a:pt x="64" y="54"/>
                    </a:lnTo>
                    <a:lnTo>
                      <a:pt x="73" y="58"/>
                    </a:lnTo>
                    <a:close/>
                    <a:moveTo>
                      <a:pt x="55" y="50"/>
                    </a:moveTo>
                    <a:lnTo>
                      <a:pt x="58" y="44"/>
                    </a:lnTo>
                    <a:lnTo>
                      <a:pt x="76" y="52"/>
                    </a:lnTo>
                    <a:lnTo>
                      <a:pt x="73" y="58"/>
                    </a:lnTo>
                    <a:lnTo>
                      <a:pt x="55" y="50"/>
                    </a:lnTo>
                    <a:close/>
                    <a:moveTo>
                      <a:pt x="58" y="44"/>
                    </a:moveTo>
                    <a:lnTo>
                      <a:pt x="60" y="42"/>
                    </a:lnTo>
                    <a:lnTo>
                      <a:pt x="61" y="41"/>
                    </a:lnTo>
                    <a:lnTo>
                      <a:pt x="67" y="47"/>
                    </a:lnTo>
                    <a:lnTo>
                      <a:pt x="58" y="44"/>
                    </a:lnTo>
                    <a:close/>
                    <a:moveTo>
                      <a:pt x="61" y="41"/>
                    </a:moveTo>
                    <a:lnTo>
                      <a:pt x="64" y="38"/>
                    </a:lnTo>
                    <a:lnTo>
                      <a:pt x="77" y="52"/>
                    </a:lnTo>
                    <a:lnTo>
                      <a:pt x="74" y="54"/>
                    </a:lnTo>
                    <a:lnTo>
                      <a:pt x="61" y="41"/>
                    </a:lnTo>
                    <a:close/>
                    <a:moveTo>
                      <a:pt x="64" y="38"/>
                    </a:moveTo>
                    <a:lnTo>
                      <a:pt x="66" y="35"/>
                    </a:lnTo>
                    <a:lnTo>
                      <a:pt x="81" y="49"/>
                    </a:lnTo>
                    <a:lnTo>
                      <a:pt x="77" y="52"/>
                    </a:lnTo>
                    <a:lnTo>
                      <a:pt x="64" y="38"/>
                    </a:lnTo>
                    <a:close/>
                    <a:moveTo>
                      <a:pt x="83" y="42"/>
                    </a:moveTo>
                    <a:lnTo>
                      <a:pt x="83" y="45"/>
                    </a:lnTo>
                    <a:lnTo>
                      <a:pt x="81" y="49"/>
                    </a:lnTo>
                    <a:lnTo>
                      <a:pt x="74" y="42"/>
                    </a:lnTo>
                    <a:lnTo>
                      <a:pt x="83" y="42"/>
                    </a:lnTo>
                    <a:close/>
                    <a:moveTo>
                      <a:pt x="64" y="42"/>
                    </a:moveTo>
                    <a:lnTo>
                      <a:pt x="64" y="35"/>
                    </a:lnTo>
                    <a:lnTo>
                      <a:pt x="83" y="35"/>
                    </a:lnTo>
                    <a:lnTo>
                      <a:pt x="83" y="42"/>
                    </a:lnTo>
                    <a:lnTo>
                      <a:pt x="64" y="42"/>
                    </a:lnTo>
                    <a:close/>
                    <a:moveTo>
                      <a:pt x="64" y="35"/>
                    </a:moveTo>
                    <a:lnTo>
                      <a:pt x="64" y="31"/>
                    </a:lnTo>
                    <a:lnTo>
                      <a:pt x="67" y="29"/>
                    </a:lnTo>
                    <a:lnTo>
                      <a:pt x="74" y="35"/>
                    </a:lnTo>
                    <a:lnTo>
                      <a:pt x="64" y="35"/>
                    </a:lnTo>
                    <a:close/>
                    <a:moveTo>
                      <a:pt x="67" y="29"/>
                    </a:moveTo>
                    <a:lnTo>
                      <a:pt x="69" y="25"/>
                    </a:lnTo>
                    <a:lnTo>
                      <a:pt x="84" y="39"/>
                    </a:lnTo>
                    <a:lnTo>
                      <a:pt x="81" y="42"/>
                    </a:lnTo>
                    <a:lnTo>
                      <a:pt x="67" y="29"/>
                    </a:lnTo>
                    <a:close/>
                    <a:moveTo>
                      <a:pt x="86" y="32"/>
                    </a:moveTo>
                    <a:lnTo>
                      <a:pt x="86" y="36"/>
                    </a:lnTo>
                    <a:lnTo>
                      <a:pt x="84" y="39"/>
                    </a:lnTo>
                    <a:lnTo>
                      <a:pt x="76" y="32"/>
                    </a:lnTo>
                    <a:lnTo>
                      <a:pt x="86" y="32"/>
                    </a:lnTo>
                    <a:close/>
                    <a:moveTo>
                      <a:pt x="67" y="32"/>
                    </a:moveTo>
                    <a:lnTo>
                      <a:pt x="67" y="29"/>
                    </a:lnTo>
                    <a:lnTo>
                      <a:pt x="86" y="29"/>
                    </a:lnTo>
                    <a:lnTo>
                      <a:pt x="86" y="32"/>
                    </a:lnTo>
                    <a:lnTo>
                      <a:pt x="67" y="32"/>
                    </a:lnTo>
                    <a:close/>
                    <a:moveTo>
                      <a:pt x="85" y="24"/>
                    </a:moveTo>
                    <a:lnTo>
                      <a:pt x="86" y="26"/>
                    </a:lnTo>
                    <a:lnTo>
                      <a:pt x="86" y="29"/>
                    </a:lnTo>
                    <a:lnTo>
                      <a:pt x="76" y="29"/>
                    </a:lnTo>
                    <a:lnTo>
                      <a:pt x="85" y="24"/>
                    </a:lnTo>
                    <a:close/>
                    <a:moveTo>
                      <a:pt x="68" y="33"/>
                    </a:moveTo>
                    <a:lnTo>
                      <a:pt x="65" y="26"/>
                    </a:lnTo>
                    <a:lnTo>
                      <a:pt x="82" y="18"/>
                    </a:lnTo>
                    <a:lnTo>
                      <a:pt x="85" y="24"/>
                    </a:lnTo>
                    <a:lnTo>
                      <a:pt x="68" y="33"/>
                    </a:lnTo>
                    <a:close/>
                    <a:moveTo>
                      <a:pt x="65" y="26"/>
                    </a:moveTo>
                    <a:lnTo>
                      <a:pt x="64" y="24"/>
                    </a:lnTo>
                    <a:lnTo>
                      <a:pt x="64" y="22"/>
                    </a:lnTo>
                    <a:lnTo>
                      <a:pt x="74" y="22"/>
                    </a:lnTo>
                    <a:lnTo>
                      <a:pt x="65" y="26"/>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6" y="26"/>
                    </a:moveTo>
                    <a:lnTo>
                      <a:pt x="64" y="23"/>
                    </a:lnTo>
                    <a:lnTo>
                      <a:pt x="77" y="9"/>
                    </a:lnTo>
                    <a:lnTo>
                      <a:pt x="81" y="12"/>
                    </a:lnTo>
                    <a:lnTo>
                      <a:pt x="66" y="26"/>
                    </a:lnTo>
                    <a:close/>
                    <a:moveTo>
                      <a:pt x="64" y="23"/>
                    </a:moveTo>
                    <a:lnTo>
                      <a:pt x="61" y="20"/>
                    </a:lnTo>
                    <a:lnTo>
                      <a:pt x="74" y="7"/>
                    </a:lnTo>
                    <a:lnTo>
                      <a:pt x="77" y="9"/>
                    </a:lnTo>
                    <a:lnTo>
                      <a:pt x="64" y="23"/>
                    </a:lnTo>
                    <a:close/>
                    <a:moveTo>
                      <a:pt x="74" y="7"/>
                    </a:moveTo>
                    <a:lnTo>
                      <a:pt x="84" y="15"/>
                    </a:lnTo>
                    <a:lnTo>
                      <a:pt x="74" y="7"/>
                    </a:lnTo>
                    <a:lnTo>
                      <a:pt x="67" y="13"/>
                    </a:lnTo>
                    <a:lnTo>
                      <a:pt x="74" y="7"/>
                    </a:lnTo>
                    <a:close/>
                    <a:moveTo>
                      <a:pt x="61" y="20"/>
                    </a:moveTo>
                    <a:lnTo>
                      <a:pt x="57" y="17"/>
                    </a:lnTo>
                    <a:lnTo>
                      <a:pt x="71" y="3"/>
                    </a:lnTo>
                    <a:lnTo>
                      <a:pt x="74" y="7"/>
                    </a:lnTo>
                    <a:lnTo>
                      <a:pt x="61" y="20"/>
                    </a:lnTo>
                    <a:close/>
                    <a:moveTo>
                      <a:pt x="64" y="0"/>
                    </a:moveTo>
                    <a:lnTo>
                      <a:pt x="67" y="0"/>
                    </a:lnTo>
                    <a:lnTo>
                      <a:pt x="71" y="3"/>
                    </a:lnTo>
                    <a:lnTo>
                      <a:pt x="64" y="10"/>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9" y="19"/>
                    </a:lnTo>
                    <a:lnTo>
                      <a:pt x="49" y="0"/>
                    </a:lnTo>
                    <a:lnTo>
                      <a:pt x="54" y="0"/>
                    </a:lnTo>
                    <a:lnTo>
                      <a:pt x="54" y="19"/>
                    </a:lnTo>
                    <a:close/>
                    <a:moveTo>
                      <a:pt x="49" y="19"/>
                    </a:moveTo>
                    <a:lnTo>
                      <a:pt x="45" y="19"/>
                    </a:lnTo>
                    <a:lnTo>
                      <a:pt x="45" y="0"/>
                    </a:lnTo>
                    <a:lnTo>
                      <a:pt x="49" y="0"/>
                    </a:lnTo>
                    <a:lnTo>
                      <a:pt x="49"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0" y="22"/>
                    </a:lnTo>
                    <a:lnTo>
                      <a:pt x="35" y="22"/>
                    </a:lnTo>
                    <a:lnTo>
                      <a:pt x="35" y="13"/>
                    </a:lnTo>
                    <a:lnTo>
                      <a:pt x="42" y="20"/>
                    </a:lnTo>
                    <a:close/>
                    <a:moveTo>
                      <a:pt x="35" y="22"/>
                    </a:moveTo>
                    <a:lnTo>
                      <a:pt x="29" y="22"/>
                    </a:lnTo>
                    <a:lnTo>
                      <a:pt x="29" y="3"/>
                    </a:lnTo>
                    <a:lnTo>
                      <a:pt x="35" y="3"/>
                    </a:lnTo>
                    <a:lnTo>
                      <a:pt x="35" y="22"/>
                    </a:lnTo>
                    <a:close/>
                    <a:moveTo>
                      <a:pt x="22" y="7"/>
                    </a:moveTo>
                    <a:lnTo>
                      <a:pt x="25" y="3"/>
                    </a:lnTo>
                    <a:lnTo>
                      <a:pt x="29" y="3"/>
                    </a:lnTo>
                    <a:lnTo>
                      <a:pt x="29" y="13"/>
                    </a:lnTo>
                    <a:lnTo>
                      <a:pt x="22" y="7"/>
                    </a:lnTo>
                    <a:close/>
                    <a:moveTo>
                      <a:pt x="35" y="20"/>
                    </a:moveTo>
                    <a:lnTo>
                      <a:pt x="32" y="23"/>
                    </a:lnTo>
                    <a:lnTo>
                      <a:pt x="19" y="9"/>
                    </a:lnTo>
                    <a:lnTo>
                      <a:pt x="22" y="7"/>
                    </a:lnTo>
                    <a:lnTo>
                      <a:pt x="35" y="20"/>
                    </a:lnTo>
                    <a:close/>
                    <a:moveTo>
                      <a:pt x="32" y="23"/>
                    </a:moveTo>
                    <a:lnTo>
                      <a:pt x="26" y="29"/>
                    </a:lnTo>
                    <a:lnTo>
                      <a:pt x="12" y="15"/>
                    </a:lnTo>
                    <a:lnTo>
                      <a:pt x="19" y="9"/>
                    </a:lnTo>
                    <a:lnTo>
                      <a:pt x="32" y="23"/>
                    </a:lnTo>
                    <a:close/>
                    <a:moveTo>
                      <a:pt x="26" y="29"/>
                    </a:moveTo>
                    <a:lnTo>
                      <a:pt x="23" y="32"/>
                    </a:lnTo>
                    <a:lnTo>
                      <a:pt x="10" y="19"/>
                    </a:lnTo>
                    <a:lnTo>
                      <a:pt x="12" y="15"/>
                    </a:lnTo>
                    <a:lnTo>
                      <a:pt x="26" y="29"/>
                    </a:lnTo>
                    <a:close/>
                    <a:moveTo>
                      <a:pt x="23" y="32"/>
                    </a:moveTo>
                    <a:lnTo>
                      <a:pt x="20" y="35"/>
                    </a:lnTo>
                    <a:lnTo>
                      <a:pt x="7" y="22"/>
                    </a:lnTo>
                    <a:lnTo>
                      <a:pt x="10" y="19"/>
                    </a:lnTo>
                    <a:lnTo>
                      <a:pt x="23" y="32"/>
                    </a:lnTo>
                    <a:close/>
                    <a:moveTo>
                      <a:pt x="20" y="35"/>
                    </a:moveTo>
                    <a:lnTo>
                      <a:pt x="17" y="39"/>
                    </a:lnTo>
                    <a:lnTo>
                      <a:pt x="3" y="25"/>
                    </a:lnTo>
                    <a:lnTo>
                      <a:pt x="7" y="22"/>
                    </a:lnTo>
                    <a:lnTo>
                      <a:pt x="20" y="35"/>
                    </a:lnTo>
                    <a:close/>
                    <a:moveTo>
                      <a:pt x="0" y="32"/>
                    </a:moveTo>
                    <a:lnTo>
                      <a:pt x="0" y="28"/>
                    </a:lnTo>
                    <a:lnTo>
                      <a:pt x="3" y="25"/>
                    </a:lnTo>
                    <a:lnTo>
                      <a:pt x="10" y="32"/>
                    </a:lnTo>
                    <a:lnTo>
                      <a:pt x="0" y="32"/>
                    </a:lnTo>
                    <a:close/>
                    <a:moveTo>
                      <a:pt x="20" y="32"/>
                    </a:moveTo>
                    <a:lnTo>
                      <a:pt x="20" y="39"/>
                    </a:lnTo>
                    <a:lnTo>
                      <a:pt x="0" y="39"/>
                    </a:lnTo>
                    <a:lnTo>
                      <a:pt x="0" y="32"/>
                    </a:lnTo>
                    <a:lnTo>
                      <a:pt x="20" y="32"/>
                    </a:lnTo>
                    <a:close/>
                    <a:moveTo>
                      <a:pt x="20" y="39"/>
                    </a:moveTo>
                    <a:lnTo>
                      <a:pt x="20" y="42"/>
                    </a:lnTo>
                    <a:lnTo>
                      <a:pt x="0" y="42"/>
                    </a:lnTo>
                    <a:lnTo>
                      <a:pt x="0" y="39"/>
                    </a:lnTo>
                    <a:lnTo>
                      <a:pt x="20" y="39"/>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20" y="47"/>
                    </a:moveTo>
                    <a:lnTo>
                      <a:pt x="22" y="51"/>
                    </a:lnTo>
                    <a:lnTo>
                      <a:pt x="22" y="54"/>
                    </a:lnTo>
                    <a:lnTo>
                      <a:pt x="13" y="54"/>
                    </a:lnTo>
                    <a:lnTo>
                      <a:pt x="20" y="47"/>
                    </a:lnTo>
                    <a:close/>
                    <a:moveTo>
                      <a:pt x="22" y="54"/>
                    </a:moveTo>
                    <a:lnTo>
                      <a:pt x="22" y="57"/>
                    </a:lnTo>
                    <a:lnTo>
                      <a:pt x="3" y="57"/>
                    </a:lnTo>
                    <a:lnTo>
                      <a:pt x="3" y="54"/>
                    </a:lnTo>
                    <a:lnTo>
                      <a:pt x="22" y="54"/>
                    </a:lnTo>
                    <a:close/>
                    <a:moveTo>
                      <a:pt x="7" y="64"/>
                    </a:moveTo>
                    <a:lnTo>
                      <a:pt x="3" y="62"/>
                    </a:lnTo>
                    <a:lnTo>
                      <a:pt x="3" y="57"/>
                    </a:lnTo>
                    <a:lnTo>
                      <a:pt x="13" y="57"/>
                    </a:lnTo>
                    <a:lnTo>
                      <a:pt x="7" y="64"/>
                    </a:lnTo>
                    <a:close/>
                    <a:moveTo>
                      <a:pt x="20" y="51"/>
                    </a:moveTo>
                    <a:lnTo>
                      <a:pt x="23" y="54"/>
                    </a:lnTo>
                    <a:lnTo>
                      <a:pt x="10" y="67"/>
                    </a:lnTo>
                    <a:lnTo>
                      <a:pt x="7" y="64"/>
                    </a:lnTo>
                    <a:lnTo>
                      <a:pt x="20" y="51"/>
                    </a:lnTo>
                    <a:close/>
                    <a:moveTo>
                      <a:pt x="12" y="69"/>
                    </a:moveTo>
                    <a:lnTo>
                      <a:pt x="11" y="68"/>
                    </a:lnTo>
                    <a:lnTo>
                      <a:pt x="10" y="67"/>
                    </a:lnTo>
                    <a:lnTo>
                      <a:pt x="17" y="61"/>
                    </a:lnTo>
                    <a:lnTo>
                      <a:pt x="12" y="69"/>
                    </a:lnTo>
                    <a:close/>
                    <a:moveTo>
                      <a:pt x="21" y="52"/>
                    </a:moveTo>
                    <a:lnTo>
                      <a:pt x="26" y="55"/>
                    </a:lnTo>
                    <a:lnTo>
                      <a:pt x="19" y="73"/>
                    </a:lnTo>
                    <a:lnTo>
                      <a:pt x="12" y="69"/>
                    </a:lnTo>
                    <a:lnTo>
                      <a:pt x="21" y="52"/>
                    </a:lnTo>
                    <a:close/>
                    <a:moveTo>
                      <a:pt x="22" y="73"/>
                    </a:moveTo>
                    <a:lnTo>
                      <a:pt x="20" y="73"/>
                    </a:lnTo>
                    <a:lnTo>
                      <a:pt x="19" y="73"/>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1"/>
                    </a:lnTo>
                    <a:lnTo>
                      <a:pt x="22" y="74"/>
                    </a:lnTo>
                    <a:lnTo>
                      <a:pt x="19" y="71"/>
                    </a:lnTo>
                    <a:lnTo>
                      <a:pt x="32" y="57"/>
                    </a:lnTo>
                    <a:close/>
                    <a:moveTo>
                      <a:pt x="29" y="76"/>
                    </a:moveTo>
                    <a:lnTo>
                      <a:pt x="25"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7"/>
                    </a:lnTo>
                    <a:lnTo>
                      <a:pt x="43" y="75"/>
                    </a:lnTo>
                    <a:close/>
                    <a:moveTo>
                      <a:pt x="34" y="58"/>
                    </a:moveTo>
                    <a:lnTo>
                      <a:pt x="41" y="55"/>
                    </a:lnTo>
                    <a:lnTo>
                      <a:pt x="50" y="73"/>
                    </a:lnTo>
                    <a:lnTo>
                      <a:pt x="43" y="75"/>
                    </a:lnTo>
                    <a:lnTo>
                      <a:pt x="34" y="58"/>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8" y="71"/>
                    </a:moveTo>
                    <a:lnTo>
                      <a:pt x="55" y="73"/>
                    </a:lnTo>
                    <a:lnTo>
                      <a:pt x="51"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3" name="Freeform 77">
                <a:extLst>
                  <a:ext uri="{FF2B5EF4-FFF2-40B4-BE49-F238E27FC236}">
                    <a16:creationId xmlns:a16="http://schemas.microsoft.com/office/drawing/2014/main" id="{CF07472D-23BA-49AA-B7E2-9CA13F20C75B}"/>
                  </a:ext>
                </a:extLst>
              </p:cNvPr>
              <p:cNvSpPr>
                <a:spLocks/>
              </p:cNvSpPr>
              <p:nvPr/>
            </p:nvSpPr>
            <p:spPr bwMode="auto">
              <a:xfrm>
                <a:off x="2460" y="2722"/>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2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0" y="51"/>
                    </a:lnTo>
                    <a:lnTo>
                      <a:pt x="54" y="44"/>
                    </a:lnTo>
                    <a:lnTo>
                      <a:pt x="57" y="41"/>
                    </a:lnTo>
                    <a:lnTo>
                      <a:pt x="60" y="38"/>
                    </a:lnTo>
                    <a:lnTo>
                      <a:pt x="64" y="34"/>
                    </a:lnTo>
                    <a:lnTo>
                      <a:pt x="64" y="29"/>
                    </a:lnTo>
                    <a:lnTo>
                      <a:pt x="64" y="26"/>
                    </a:lnTo>
                    <a:lnTo>
                      <a:pt x="64" y="19"/>
                    </a:lnTo>
                    <a:lnTo>
                      <a:pt x="64" y="16"/>
                    </a:lnTo>
                    <a:lnTo>
                      <a:pt x="64" y="12"/>
                    </a:lnTo>
                    <a:lnTo>
                      <a:pt x="60" y="9"/>
                    </a:lnTo>
                    <a:lnTo>
                      <a:pt x="57" y="6"/>
                    </a:lnTo>
                    <a:lnTo>
                      <a:pt x="54" y="4"/>
                    </a:lnTo>
                    <a:lnTo>
                      <a:pt x="47" y="4"/>
                    </a:lnTo>
                    <a:lnTo>
                      <a:pt x="44" y="0"/>
                    </a:lnTo>
                    <a:lnTo>
                      <a:pt x="37" y="0"/>
                    </a:lnTo>
                    <a:lnTo>
                      <a:pt x="35" y="0"/>
                    </a:lnTo>
                    <a:lnTo>
                      <a:pt x="28" y="4"/>
                    </a:lnTo>
                    <a:lnTo>
                      <a:pt x="22" y="4"/>
                    </a:lnTo>
                    <a:lnTo>
                      <a:pt x="18" y="6"/>
                    </a:lnTo>
                    <a:lnTo>
                      <a:pt x="12" y="9"/>
                    </a:lnTo>
                    <a:lnTo>
                      <a:pt x="10" y="12"/>
                    </a:lnTo>
                    <a:lnTo>
                      <a:pt x="6" y="19"/>
                    </a:lnTo>
                    <a:lnTo>
                      <a:pt x="3" y="22"/>
                    </a:lnTo>
                    <a:lnTo>
                      <a:pt x="0" y="26"/>
                    </a:lnTo>
                    <a:lnTo>
                      <a:pt x="0" y="31"/>
                    </a:lnTo>
                    <a:lnTo>
                      <a:pt x="0" y="34"/>
                    </a:lnTo>
                    <a:lnTo>
                      <a:pt x="0" y="38"/>
                    </a:lnTo>
                    <a:lnTo>
                      <a:pt x="0" y="44"/>
                    </a:lnTo>
                    <a:lnTo>
                      <a:pt x="0" y="48"/>
                    </a:lnTo>
                    <a:lnTo>
                      <a:pt x="3" y="51"/>
                    </a:lnTo>
                    <a:lnTo>
                      <a:pt x="6" y="54"/>
                    </a:lnTo>
                    <a:lnTo>
                      <a:pt x="10" y="58"/>
                    </a:lnTo>
                    <a:lnTo>
                      <a:pt x="15" y="58"/>
                    </a:lnTo>
                    <a:lnTo>
                      <a:pt x="18" y="58"/>
                    </a:lnTo>
                    <a:lnTo>
                      <a:pt x="25" y="58"/>
                    </a:lnTo>
                    <a:lnTo>
                      <a:pt x="28" y="58"/>
                    </a:lnTo>
                    <a:lnTo>
                      <a:pt x="35" y="58"/>
                    </a:lnTo>
                    <a:lnTo>
                      <a:pt x="40"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4" name="Freeform 78">
                <a:extLst>
                  <a:ext uri="{FF2B5EF4-FFF2-40B4-BE49-F238E27FC236}">
                    <a16:creationId xmlns:a16="http://schemas.microsoft.com/office/drawing/2014/main" id="{4F9B9B90-D568-4A4E-841D-12CD654C01EC}"/>
                  </a:ext>
                </a:extLst>
              </p:cNvPr>
              <p:cNvSpPr>
                <a:spLocks noEditPoints="1"/>
              </p:cNvSpPr>
              <p:nvPr/>
            </p:nvSpPr>
            <p:spPr bwMode="auto">
              <a:xfrm>
                <a:off x="2457" y="2720"/>
                <a:ext cx="21" cy="19"/>
              </a:xfrm>
              <a:custGeom>
                <a:avLst/>
                <a:gdLst>
                  <a:gd name="T0" fmla="*/ 4 w 86"/>
                  <a:gd name="T1" fmla="*/ 4 h 76"/>
                  <a:gd name="T2" fmla="*/ 3 w 86"/>
                  <a:gd name="T3" fmla="*/ 3 h 76"/>
                  <a:gd name="T4" fmla="*/ 4 w 86"/>
                  <a:gd name="T5" fmla="*/ 3 h 76"/>
                  <a:gd name="T6" fmla="*/ 4 w 86"/>
                  <a:gd name="T7" fmla="*/ 4 h 76"/>
                  <a:gd name="T8" fmla="*/ 4 w 86"/>
                  <a:gd name="T9" fmla="*/ 3 h 76"/>
                  <a:gd name="T10" fmla="*/ 4 w 86"/>
                  <a:gd name="T11" fmla="*/ 3 h 76"/>
                  <a:gd name="T12" fmla="*/ 4 w 86"/>
                  <a:gd name="T13" fmla="*/ 3 h 76"/>
                  <a:gd name="T14" fmla="*/ 5 w 86"/>
                  <a:gd name="T15" fmla="*/ 3 h 76"/>
                  <a:gd name="T16" fmla="*/ 5 w 86"/>
                  <a:gd name="T17" fmla="*/ 3 h 76"/>
                  <a:gd name="T18" fmla="*/ 4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4 w 86"/>
                  <a:gd name="T31" fmla="*/ 2 h 76"/>
                  <a:gd name="T32" fmla="*/ 4 w 86"/>
                  <a:gd name="T33" fmla="*/ 0 h 76"/>
                  <a:gd name="T34" fmla="*/ 4 w 86"/>
                  <a:gd name="T35" fmla="*/ 0 h 76"/>
                  <a:gd name="T36" fmla="*/ 4 w 86"/>
                  <a:gd name="T37" fmla="*/ 1 h 76"/>
                  <a:gd name="T38" fmla="*/ 3 w 86"/>
                  <a:gd name="T39" fmla="*/ 1 h 76"/>
                  <a:gd name="T40" fmla="*/ 3 w 86"/>
                  <a:gd name="T41" fmla="*/ 1 h 76"/>
                  <a:gd name="T42" fmla="*/ 3 w 86"/>
                  <a:gd name="T43" fmla="*/ 1 h 76"/>
                  <a:gd name="T44" fmla="*/ 3 w 86"/>
                  <a:gd name="T45" fmla="*/ 0 h 76"/>
                  <a:gd name="T46" fmla="*/ 3 w 86"/>
                  <a:gd name="T47" fmla="*/ 0 h 76"/>
                  <a:gd name="T48" fmla="*/ 3 w 86"/>
                  <a:gd name="T49" fmla="*/ 1 h 76"/>
                  <a:gd name="T50" fmla="*/ 2 w 86"/>
                  <a:gd name="T51" fmla="*/ 1 h 76"/>
                  <a:gd name="T52" fmla="*/ 2 w 86"/>
                  <a:gd name="T53" fmla="*/ 2 h 76"/>
                  <a:gd name="T54" fmla="*/ 2 w 86"/>
                  <a:gd name="T55" fmla="*/ 2 h 76"/>
                  <a:gd name="T56" fmla="*/ 2 w 86"/>
                  <a:gd name="T57" fmla="*/ 1 h 76"/>
                  <a:gd name="T58" fmla="*/ 1 w 86"/>
                  <a:gd name="T59" fmla="*/ 1 h 76"/>
                  <a:gd name="T60" fmla="*/ 1 w 86"/>
                  <a:gd name="T61" fmla="*/ 1 h 76"/>
                  <a:gd name="T62" fmla="*/ 2 w 86"/>
                  <a:gd name="T63" fmla="*/ 2 h 76"/>
                  <a:gd name="T64" fmla="*/ 2 w 86"/>
                  <a:gd name="T65" fmla="*/ 2 h 76"/>
                  <a:gd name="T66" fmla="*/ 1 w 86"/>
                  <a:gd name="T67" fmla="*/ 2 h 76"/>
                  <a:gd name="T68" fmla="*/ 1 w 86"/>
                  <a:gd name="T69" fmla="*/ 3 h 76"/>
                  <a:gd name="T70" fmla="*/ 0 w 86"/>
                  <a:gd name="T71" fmla="*/ 2 h 76"/>
                  <a:gd name="T72" fmla="*/ 1 w 86"/>
                  <a:gd name="T73" fmla="*/ 3 h 76"/>
                  <a:gd name="T74" fmla="*/ 0 w 86"/>
                  <a:gd name="T75" fmla="*/ 3 h 76"/>
                  <a:gd name="T76" fmla="*/ 0 w 86"/>
                  <a:gd name="T77" fmla="*/ 3 h 76"/>
                  <a:gd name="T78" fmla="*/ 1 w 86"/>
                  <a:gd name="T79" fmla="*/ 3 h 76"/>
                  <a:gd name="T80" fmla="*/ 0 w 86"/>
                  <a:gd name="T81" fmla="*/ 4 h 76"/>
                  <a:gd name="T82" fmla="*/ 1 w 86"/>
                  <a:gd name="T83" fmla="*/ 4 h 76"/>
                  <a:gd name="T84" fmla="*/ 0 w 86"/>
                  <a:gd name="T85" fmla="*/ 4 h 76"/>
                  <a:gd name="T86" fmla="*/ 0 w 86"/>
                  <a:gd name="T87" fmla="*/ 4 h 76"/>
                  <a:gd name="T88" fmla="*/ 2 w 86"/>
                  <a:gd name="T89" fmla="*/ 4 h 76"/>
                  <a:gd name="T90" fmla="*/ 1 w 86"/>
                  <a:gd name="T91" fmla="*/ 5 h 76"/>
                  <a:gd name="T92" fmla="*/ 2 w 86"/>
                  <a:gd name="T93" fmla="*/ 4 h 76"/>
                  <a:gd name="T94" fmla="*/ 2 w 86"/>
                  <a:gd name="T95" fmla="*/ 5 h 76"/>
                  <a:gd name="T96" fmla="*/ 2 w 86"/>
                  <a:gd name="T97" fmla="*/ 5 h 76"/>
                  <a:gd name="T98" fmla="*/ 2 w 86"/>
                  <a:gd name="T99" fmla="*/ 4 h 76"/>
                  <a:gd name="T100" fmla="*/ 3 w 86"/>
                  <a:gd name="T101" fmla="*/ 5 h 76"/>
                  <a:gd name="T102" fmla="*/ 3 w 86"/>
                  <a:gd name="T103" fmla="*/ 4 h 76"/>
                  <a:gd name="T104" fmla="*/ 3 w 86"/>
                  <a:gd name="T105" fmla="*/ 4 h 76"/>
                  <a:gd name="T106" fmla="*/ 3 w 86"/>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3" y="55"/>
                    </a:moveTo>
                    <a:lnTo>
                      <a:pt x="60" y="52"/>
                    </a:lnTo>
                    <a:lnTo>
                      <a:pt x="69" y="70"/>
                    </a:lnTo>
                    <a:lnTo>
                      <a:pt x="62" y="72"/>
                    </a:lnTo>
                    <a:lnTo>
                      <a:pt x="53" y="55"/>
                    </a:lnTo>
                    <a:close/>
                    <a:moveTo>
                      <a:pt x="73" y="65"/>
                    </a:moveTo>
                    <a:lnTo>
                      <a:pt x="71" y="68"/>
                    </a:lnTo>
                    <a:lnTo>
                      <a:pt x="69" y="70"/>
                    </a:lnTo>
                    <a:lnTo>
                      <a:pt x="64" y="61"/>
                    </a:lnTo>
                    <a:lnTo>
                      <a:pt x="73" y="65"/>
                    </a:lnTo>
                    <a:close/>
                    <a:moveTo>
                      <a:pt x="56" y="57"/>
                    </a:moveTo>
                    <a:lnTo>
                      <a:pt x="59" y="50"/>
                    </a:lnTo>
                    <a:lnTo>
                      <a:pt x="77" y="59"/>
                    </a:lnTo>
                    <a:lnTo>
                      <a:pt x="73" y="65"/>
                    </a:lnTo>
                    <a:lnTo>
                      <a:pt x="56" y="57"/>
                    </a:lnTo>
                    <a:close/>
                    <a:moveTo>
                      <a:pt x="59" y="50"/>
                    </a:moveTo>
                    <a:lnTo>
                      <a:pt x="60" y="49"/>
                    </a:lnTo>
                    <a:lnTo>
                      <a:pt x="61" y="48"/>
                    </a:lnTo>
                    <a:lnTo>
                      <a:pt x="68" y="54"/>
                    </a:lnTo>
                    <a:lnTo>
                      <a:pt x="59" y="50"/>
                    </a:lnTo>
                    <a:close/>
                    <a:moveTo>
                      <a:pt x="61" y="48"/>
                    </a:moveTo>
                    <a:lnTo>
                      <a:pt x="64" y="44"/>
                    </a:lnTo>
                    <a:lnTo>
                      <a:pt x="78" y="58"/>
                    </a:lnTo>
                    <a:lnTo>
                      <a:pt x="74" y="61"/>
                    </a:lnTo>
                    <a:lnTo>
                      <a:pt x="61" y="48"/>
                    </a:lnTo>
                    <a:close/>
                    <a:moveTo>
                      <a:pt x="64" y="44"/>
                    </a:moveTo>
                    <a:lnTo>
                      <a:pt x="73" y="34"/>
                    </a:lnTo>
                    <a:lnTo>
                      <a:pt x="64" y="44"/>
                    </a:lnTo>
                    <a:lnTo>
                      <a:pt x="71" y="51"/>
                    </a:lnTo>
                    <a:lnTo>
                      <a:pt x="64" y="44"/>
                    </a:lnTo>
                    <a:close/>
                    <a:moveTo>
                      <a:pt x="64" y="44"/>
                    </a:moveTo>
                    <a:lnTo>
                      <a:pt x="68" y="41"/>
                    </a:lnTo>
                    <a:lnTo>
                      <a:pt x="81" y="54"/>
                    </a:lnTo>
                    <a:lnTo>
                      <a:pt x="78" y="58"/>
                    </a:lnTo>
                    <a:lnTo>
                      <a:pt x="64" y="44"/>
                    </a:lnTo>
                    <a:close/>
                    <a:moveTo>
                      <a:pt x="68" y="41"/>
                    </a:moveTo>
                    <a:lnTo>
                      <a:pt x="58" y="51"/>
                    </a:lnTo>
                    <a:lnTo>
                      <a:pt x="68" y="41"/>
                    </a:lnTo>
                    <a:lnTo>
                      <a:pt x="74" y="48"/>
                    </a:lnTo>
                    <a:lnTo>
                      <a:pt x="68" y="41"/>
                    </a:lnTo>
                    <a:close/>
                    <a:moveTo>
                      <a:pt x="68" y="41"/>
                    </a:moveTo>
                    <a:lnTo>
                      <a:pt x="70" y="38"/>
                    </a:lnTo>
                    <a:lnTo>
                      <a:pt x="84" y="51"/>
                    </a:lnTo>
                    <a:lnTo>
                      <a:pt x="81" y="54"/>
                    </a:lnTo>
                    <a:lnTo>
                      <a:pt x="68" y="41"/>
                    </a:lnTo>
                    <a:close/>
                    <a:moveTo>
                      <a:pt x="86" y="44"/>
                    </a:moveTo>
                    <a:lnTo>
                      <a:pt x="86" y="49"/>
                    </a:lnTo>
                    <a:lnTo>
                      <a:pt x="84" y="51"/>
                    </a:lnTo>
                    <a:lnTo>
                      <a:pt x="78" y="44"/>
                    </a:lnTo>
                    <a:lnTo>
                      <a:pt x="86" y="44"/>
                    </a:lnTo>
                    <a:close/>
                    <a:moveTo>
                      <a:pt x="68" y="44"/>
                    </a:moveTo>
                    <a:lnTo>
                      <a:pt x="68" y="39"/>
                    </a:lnTo>
                    <a:lnTo>
                      <a:pt x="86" y="39"/>
                    </a:lnTo>
                    <a:lnTo>
                      <a:pt x="86" y="44"/>
                    </a:lnTo>
                    <a:lnTo>
                      <a:pt x="68" y="44"/>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68" y="26"/>
                    </a:moveTo>
                    <a:lnTo>
                      <a:pt x="68" y="22"/>
                    </a:lnTo>
                    <a:lnTo>
                      <a:pt x="86" y="22"/>
                    </a:lnTo>
                    <a:lnTo>
                      <a:pt x="86" y="26"/>
                    </a:lnTo>
                    <a:lnTo>
                      <a:pt x="68" y="26"/>
                    </a:lnTo>
                    <a:close/>
                    <a:moveTo>
                      <a:pt x="84" y="16"/>
                    </a:moveTo>
                    <a:lnTo>
                      <a:pt x="86" y="19"/>
                    </a:lnTo>
                    <a:lnTo>
                      <a:pt x="86" y="22"/>
                    </a:lnTo>
                    <a:lnTo>
                      <a:pt x="78" y="22"/>
                    </a:lnTo>
                    <a:lnTo>
                      <a:pt x="84" y="16"/>
                    </a:lnTo>
                    <a:close/>
                    <a:moveTo>
                      <a:pt x="70" y="29"/>
                    </a:moveTo>
                    <a:lnTo>
                      <a:pt x="68" y="26"/>
                    </a:lnTo>
                    <a:lnTo>
                      <a:pt x="81" y="12"/>
                    </a:lnTo>
                    <a:lnTo>
                      <a:pt x="84" y="16"/>
                    </a:lnTo>
                    <a:lnTo>
                      <a:pt x="70" y="29"/>
                    </a:lnTo>
                    <a:close/>
                    <a:moveTo>
                      <a:pt x="68" y="26"/>
                    </a:moveTo>
                    <a:lnTo>
                      <a:pt x="58" y="17"/>
                    </a:lnTo>
                    <a:lnTo>
                      <a:pt x="68" y="26"/>
                    </a:lnTo>
                    <a:lnTo>
                      <a:pt x="74" y="19"/>
                    </a:lnTo>
                    <a:lnTo>
                      <a:pt x="68" y="26"/>
                    </a:lnTo>
                    <a:close/>
                    <a:moveTo>
                      <a:pt x="68" y="26"/>
                    </a:moveTo>
                    <a:lnTo>
                      <a:pt x="64" y="23"/>
                    </a:lnTo>
                    <a:lnTo>
                      <a:pt x="78" y="9"/>
                    </a:lnTo>
                    <a:lnTo>
                      <a:pt x="81" y="12"/>
                    </a:lnTo>
                    <a:lnTo>
                      <a:pt x="68" y="26"/>
                    </a:lnTo>
                    <a:close/>
                    <a:moveTo>
                      <a:pt x="64" y="23"/>
                    </a:moveTo>
                    <a:lnTo>
                      <a:pt x="61" y="20"/>
                    </a:lnTo>
                    <a:lnTo>
                      <a:pt x="74" y="6"/>
                    </a:lnTo>
                    <a:lnTo>
                      <a:pt x="78" y="9"/>
                    </a:lnTo>
                    <a:lnTo>
                      <a:pt x="64" y="23"/>
                    </a:lnTo>
                    <a:close/>
                    <a:moveTo>
                      <a:pt x="68" y="4"/>
                    </a:moveTo>
                    <a:lnTo>
                      <a:pt x="71" y="4"/>
                    </a:lnTo>
                    <a:lnTo>
                      <a:pt x="74" y="6"/>
                    </a:lnTo>
                    <a:lnTo>
                      <a:pt x="68" y="14"/>
                    </a:lnTo>
                    <a:lnTo>
                      <a:pt x="68" y="4"/>
                    </a:lnTo>
                    <a:close/>
                    <a:moveTo>
                      <a:pt x="68" y="22"/>
                    </a:moveTo>
                    <a:lnTo>
                      <a:pt x="61" y="22"/>
                    </a:lnTo>
                    <a:lnTo>
                      <a:pt x="61" y="4"/>
                    </a:lnTo>
                    <a:lnTo>
                      <a:pt x="68" y="4"/>
                    </a:lnTo>
                    <a:lnTo>
                      <a:pt x="68" y="22"/>
                    </a:lnTo>
                    <a:close/>
                    <a:moveTo>
                      <a:pt x="61" y="22"/>
                    </a:moveTo>
                    <a:lnTo>
                      <a:pt x="58" y="22"/>
                    </a:lnTo>
                    <a:lnTo>
                      <a:pt x="54" y="20"/>
                    </a:lnTo>
                    <a:lnTo>
                      <a:pt x="61" y="14"/>
                    </a:lnTo>
                    <a:lnTo>
                      <a:pt x="61" y="22"/>
                    </a:lnTo>
                    <a:close/>
                    <a:moveTo>
                      <a:pt x="54" y="20"/>
                    </a:moveTo>
                    <a:lnTo>
                      <a:pt x="51" y="17"/>
                    </a:lnTo>
                    <a:lnTo>
                      <a:pt x="64" y="4"/>
                    </a:lnTo>
                    <a:lnTo>
                      <a:pt x="68" y="6"/>
                    </a:lnTo>
                    <a:lnTo>
                      <a:pt x="54" y="20"/>
                    </a:lnTo>
                    <a:close/>
                    <a:moveTo>
                      <a:pt x="58" y="0"/>
                    </a:moveTo>
                    <a:lnTo>
                      <a:pt x="62" y="0"/>
                    </a:lnTo>
                    <a:lnTo>
                      <a:pt x="64" y="4"/>
                    </a:lnTo>
                    <a:lnTo>
                      <a:pt x="58" y="10"/>
                    </a:lnTo>
                    <a:lnTo>
                      <a:pt x="58" y="0"/>
                    </a:lnTo>
                    <a:close/>
                    <a:moveTo>
                      <a:pt x="58" y="19"/>
                    </a:moveTo>
                    <a:lnTo>
                      <a:pt x="51" y="19"/>
                    </a:lnTo>
                    <a:lnTo>
                      <a:pt x="51" y="0"/>
                    </a:lnTo>
                    <a:lnTo>
                      <a:pt x="58" y="0"/>
                    </a:lnTo>
                    <a:lnTo>
                      <a:pt x="58" y="19"/>
                    </a:lnTo>
                    <a:close/>
                    <a:moveTo>
                      <a:pt x="51" y="19"/>
                    </a:moveTo>
                    <a:lnTo>
                      <a:pt x="49" y="19"/>
                    </a:lnTo>
                    <a:lnTo>
                      <a:pt x="49" y="0"/>
                    </a:lnTo>
                    <a:lnTo>
                      <a:pt x="51" y="0"/>
                    </a:lnTo>
                    <a:lnTo>
                      <a:pt x="51" y="19"/>
                    </a:lnTo>
                    <a:close/>
                    <a:moveTo>
                      <a:pt x="45" y="1"/>
                    </a:moveTo>
                    <a:lnTo>
                      <a:pt x="47" y="0"/>
                    </a:lnTo>
                    <a:lnTo>
                      <a:pt x="49" y="0"/>
                    </a:lnTo>
                    <a:lnTo>
                      <a:pt x="49" y="10"/>
                    </a:lnTo>
                    <a:lnTo>
                      <a:pt x="45" y="1"/>
                    </a:lnTo>
                    <a:close/>
                    <a:moveTo>
                      <a:pt x="52" y="18"/>
                    </a:moveTo>
                    <a:lnTo>
                      <a:pt x="47" y="21"/>
                    </a:lnTo>
                    <a:lnTo>
                      <a:pt x="38" y="5"/>
                    </a:lnTo>
                    <a:lnTo>
                      <a:pt x="45" y="1"/>
                    </a:lnTo>
                    <a:lnTo>
                      <a:pt x="52" y="18"/>
                    </a:lnTo>
                    <a:close/>
                    <a:moveTo>
                      <a:pt x="47" y="21"/>
                    </a:moveTo>
                    <a:lnTo>
                      <a:pt x="45" y="22"/>
                    </a:lnTo>
                    <a:lnTo>
                      <a:pt x="42" y="22"/>
                    </a:lnTo>
                    <a:lnTo>
                      <a:pt x="42" y="14"/>
                    </a:lnTo>
                    <a:lnTo>
                      <a:pt x="47" y="21"/>
                    </a:lnTo>
                    <a:close/>
                    <a:moveTo>
                      <a:pt x="42" y="22"/>
                    </a:moveTo>
                    <a:lnTo>
                      <a:pt x="36" y="22"/>
                    </a:lnTo>
                    <a:lnTo>
                      <a:pt x="36" y="4"/>
                    </a:lnTo>
                    <a:lnTo>
                      <a:pt x="42" y="4"/>
                    </a:lnTo>
                    <a:lnTo>
                      <a:pt x="42" y="22"/>
                    </a:lnTo>
                    <a:close/>
                    <a:moveTo>
                      <a:pt x="29" y="6"/>
                    </a:moveTo>
                    <a:lnTo>
                      <a:pt x="32" y="4"/>
                    </a:lnTo>
                    <a:lnTo>
                      <a:pt x="36" y="4"/>
                    </a:lnTo>
                    <a:lnTo>
                      <a:pt x="36" y="14"/>
                    </a:lnTo>
                    <a:lnTo>
                      <a:pt x="29" y="6"/>
                    </a:lnTo>
                    <a:close/>
                    <a:moveTo>
                      <a:pt x="42" y="20"/>
                    </a:moveTo>
                    <a:lnTo>
                      <a:pt x="39" y="23"/>
                    </a:lnTo>
                    <a:lnTo>
                      <a:pt x="26" y="9"/>
                    </a:lnTo>
                    <a:lnTo>
                      <a:pt x="29" y="6"/>
                    </a:lnTo>
                    <a:lnTo>
                      <a:pt x="42" y="20"/>
                    </a:lnTo>
                    <a:close/>
                    <a:moveTo>
                      <a:pt x="39" y="23"/>
                    </a:moveTo>
                    <a:lnTo>
                      <a:pt x="38" y="25"/>
                    </a:lnTo>
                    <a:lnTo>
                      <a:pt x="37" y="25"/>
                    </a:lnTo>
                    <a:lnTo>
                      <a:pt x="32" y="16"/>
                    </a:lnTo>
                    <a:lnTo>
                      <a:pt x="39" y="23"/>
                    </a:lnTo>
                    <a:close/>
                    <a:moveTo>
                      <a:pt x="37" y="25"/>
                    </a:moveTo>
                    <a:lnTo>
                      <a:pt x="30" y="28"/>
                    </a:lnTo>
                    <a:lnTo>
                      <a:pt x="22" y="11"/>
                    </a:lnTo>
                    <a:lnTo>
                      <a:pt x="28" y="8"/>
                    </a:lnTo>
                    <a:lnTo>
                      <a:pt x="37" y="25"/>
                    </a:lnTo>
                    <a:close/>
                    <a:moveTo>
                      <a:pt x="19" y="12"/>
                    </a:moveTo>
                    <a:lnTo>
                      <a:pt x="20" y="11"/>
                    </a:lnTo>
                    <a:lnTo>
                      <a:pt x="22" y="11"/>
                    </a:lnTo>
                    <a:lnTo>
                      <a:pt x="26" y="19"/>
                    </a:lnTo>
                    <a:lnTo>
                      <a:pt x="19" y="12"/>
                    </a:lnTo>
                    <a:close/>
                    <a:moveTo>
                      <a:pt x="34" y="26"/>
                    </a:moveTo>
                    <a:lnTo>
                      <a:pt x="30" y="29"/>
                    </a:lnTo>
                    <a:lnTo>
                      <a:pt x="16" y="16"/>
                    </a:lnTo>
                    <a:lnTo>
                      <a:pt x="19" y="12"/>
                    </a:lnTo>
                    <a:lnTo>
                      <a:pt x="34" y="26"/>
                    </a:lnTo>
                    <a:close/>
                    <a:moveTo>
                      <a:pt x="15" y="18"/>
                    </a:moveTo>
                    <a:lnTo>
                      <a:pt x="15" y="17"/>
                    </a:lnTo>
                    <a:lnTo>
                      <a:pt x="16" y="16"/>
                    </a:lnTo>
                    <a:lnTo>
                      <a:pt x="24" y="22"/>
                    </a:lnTo>
                    <a:lnTo>
                      <a:pt x="15" y="18"/>
                    </a:lnTo>
                    <a:close/>
                    <a:moveTo>
                      <a:pt x="31" y="27"/>
                    </a:moveTo>
                    <a:lnTo>
                      <a:pt x="28" y="33"/>
                    </a:lnTo>
                    <a:lnTo>
                      <a:pt x="11" y="25"/>
                    </a:lnTo>
                    <a:lnTo>
                      <a:pt x="15" y="18"/>
                    </a:lnTo>
                    <a:lnTo>
                      <a:pt x="31" y="27"/>
                    </a:lnTo>
                    <a:close/>
                    <a:moveTo>
                      <a:pt x="28" y="33"/>
                    </a:moveTo>
                    <a:lnTo>
                      <a:pt x="28" y="34"/>
                    </a:lnTo>
                    <a:lnTo>
                      <a:pt x="27" y="36"/>
                    </a:lnTo>
                    <a:lnTo>
                      <a:pt x="20" y="29"/>
                    </a:lnTo>
                    <a:lnTo>
                      <a:pt x="28" y="33"/>
                    </a:lnTo>
                    <a:close/>
                    <a:moveTo>
                      <a:pt x="27" y="36"/>
                    </a:moveTo>
                    <a:lnTo>
                      <a:pt x="24" y="39"/>
                    </a:lnTo>
                    <a:lnTo>
                      <a:pt x="10" y="26"/>
                    </a:lnTo>
                    <a:lnTo>
                      <a:pt x="14" y="22"/>
                    </a:lnTo>
                    <a:lnTo>
                      <a:pt x="27" y="36"/>
                    </a:lnTo>
                    <a:close/>
                    <a:moveTo>
                      <a:pt x="24" y="39"/>
                    </a:moveTo>
                    <a:lnTo>
                      <a:pt x="24" y="39"/>
                    </a:lnTo>
                    <a:lnTo>
                      <a:pt x="17" y="32"/>
                    </a:lnTo>
                    <a:lnTo>
                      <a:pt x="24" y="39"/>
                    </a:lnTo>
                    <a:close/>
                    <a:moveTo>
                      <a:pt x="24" y="39"/>
                    </a:moveTo>
                    <a:lnTo>
                      <a:pt x="20" y="42"/>
                    </a:lnTo>
                    <a:lnTo>
                      <a:pt x="7" y="29"/>
                    </a:lnTo>
                    <a:lnTo>
                      <a:pt x="10" y="26"/>
                    </a:lnTo>
                    <a:lnTo>
                      <a:pt x="24" y="39"/>
                    </a:lnTo>
                    <a:close/>
                    <a:moveTo>
                      <a:pt x="4" y="36"/>
                    </a:moveTo>
                    <a:lnTo>
                      <a:pt x="4" y="31"/>
                    </a:lnTo>
                    <a:lnTo>
                      <a:pt x="7" y="29"/>
                    </a:lnTo>
                    <a:lnTo>
                      <a:pt x="14" y="36"/>
                    </a:lnTo>
                    <a:lnTo>
                      <a:pt x="4" y="36"/>
                    </a:lnTo>
                    <a:close/>
                    <a:moveTo>
                      <a:pt x="24" y="36"/>
                    </a:moveTo>
                    <a:lnTo>
                      <a:pt x="24" y="41"/>
                    </a:lnTo>
                    <a:lnTo>
                      <a:pt x="4" y="41"/>
                    </a:lnTo>
                    <a:lnTo>
                      <a:pt x="4" y="36"/>
                    </a:lnTo>
                    <a:lnTo>
                      <a:pt x="24" y="36"/>
                    </a:lnTo>
                    <a:close/>
                    <a:moveTo>
                      <a:pt x="24" y="41"/>
                    </a:moveTo>
                    <a:lnTo>
                      <a:pt x="24" y="44"/>
                    </a:lnTo>
                    <a:lnTo>
                      <a:pt x="4" y="44"/>
                    </a:lnTo>
                    <a:lnTo>
                      <a:pt x="4" y="41"/>
                    </a:lnTo>
                    <a:lnTo>
                      <a:pt x="24" y="41"/>
                    </a:lnTo>
                    <a:close/>
                    <a:moveTo>
                      <a:pt x="24" y="44"/>
                    </a:moveTo>
                    <a:lnTo>
                      <a:pt x="24" y="48"/>
                    </a:lnTo>
                    <a:lnTo>
                      <a:pt x="4" y="48"/>
                    </a:lnTo>
                    <a:lnTo>
                      <a:pt x="4" y="44"/>
                    </a:lnTo>
                    <a:lnTo>
                      <a:pt x="24" y="44"/>
                    </a:lnTo>
                    <a:close/>
                    <a:moveTo>
                      <a:pt x="24" y="48"/>
                    </a:moveTo>
                    <a:lnTo>
                      <a:pt x="24" y="54"/>
                    </a:lnTo>
                    <a:lnTo>
                      <a:pt x="4" y="54"/>
                    </a:lnTo>
                    <a:lnTo>
                      <a:pt x="4" y="48"/>
                    </a:lnTo>
                    <a:lnTo>
                      <a:pt x="24" y="48"/>
                    </a:lnTo>
                    <a:close/>
                    <a:moveTo>
                      <a:pt x="24" y="54"/>
                    </a:moveTo>
                    <a:lnTo>
                      <a:pt x="24" y="58"/>
                    </a:lnTo>
                    <a:lnTo>
                      <a:pt x="4" y="58"/>
                    </a:lnTo>
                    <a:lnTo>
                      <a:pt x="4" y="54"/>
                    </a:lnTo>
                    <a:lnTo>
                      <a:pt x="24" y="54"/>
                    </a:lnTo>
                    <a:close/>
                    <a:moveTo>
                      <a:pt x="7" y="64"/>
                    </a:moveTo>
                    <a:lnTo>
                      <a:pt x="4" y="61"/>
                    </a:lnTo>
                    <a:lnTo>
                      <a:pt x="4" y="58"/>
                    </a:lnTo>
                    <a:lnTo>
                      <a:pt x="14" y="58"/>
                    </a:lnTo>
                    <a:lnTo>
                      <a:pt x="7" y="64"/>
                    </a:lnTo>
                    <a:close/>
                    <a:moveTo>
                      <a:pt x="20" y="51"/>
                    </a:moveTo>
                    <a:lnTo>
                      <a:pt x="24" y="54"/>
                    </a:lnTo>
                    <a:lnTo>
                      <a:pt x="10" y="68"/>
                    </a:lnTo>
                    <a:lnTo>
                      <a:pt x="7" y="64"/>
                    </a:lnTo>
                    <a:lnTo>
                      <a:pt x="20" y="51"/>
                    </a:lnTo>
                    <a:close/>
                    <a:moveTo>
                      <a:pt x="10" y="68"/>
                    </a:moveTo>
                    <a:lnTo>
                      <a:pt x="0" y="58"/>
                    </a:lnTo>
                    <a:lnTo>
                      <a:pt x="10" y="68"/>
                    </a:lnTo>
                    <a:lnTo>
                      <a:pt x="17" y="61"/>
                    </a:lnTo>
                    <a:lnTo>
                      <a:pt x="10" y="68"/>
                    </a:lnTo>
                    <a:close/>
                    <a:moveTo>
                      <a:pt x="24" y="54"/>
                    </a:moveTo>
                    <a:lnTo>
                      <a:pt x="27" y="58"/>
                    </a:lnTo>
                    <a:lnTo>
                      <a:pt x="14" y="71"/>
                    </a:lnTo>
                    <a:lnTo>
                      <a:pt x="10" y="68"/>
                    </a:lnTo>
                    <a:lnTo>
                      <a:pt x="24" y="54"/>
                    </a:lnTo>
                    <a:close/>
                    <a:moveTo>
                      <a:pt x="27" y="58"/>
                    </a:moveTo>
                    <a:lnTo>
                      <a:pt x="36" y="66"/>
                    </a:lnTo>
                    <a:lnTo>
                      <a:pt x="27" y="58"/>
                    </a:lnTo>
                    <a:lnTo>
                      <a:pt x="20" y="64"/>
                    </a:lnTo>
                    <a:lnTo>
                      <a:pt x="27" y="58"/>
                    </a:lnTo>
                    <a:close/>
                    <a:moveTo>
                      <a:pt x="27" y="58"/>
                    </a:moveTo>
                    <a:lnTo>
                      <a:pt x="30" y="60"/>
                    </a:lnTo>
                    <a:lnTo>
                      <a:pt x="16" y="74"/>
                    </a:lnTo>
                    <a:lnTo>
                      <a:pt x="14" y="71"/>
                    </a:lnTo>
                    <a:lnTo>
                      <a:pt x="27" y="58"/>
                    </a:lnTo>
                    <a:close/>
                    <a:moveTo>
                      <a:pt x="24" y="76"/>
                    </a:moveTo>
                    <a:lnTo>
                      <a:pt x="19" y="76"/>
                    </a:lnTo>
                    <a:lnTo>
                      <a:pt x="16" y="74"/>
                    </a:lnTo>
                    <a:lnTo>
                      <a:pt x="24" y="68"/>
                    </a:lnTo>
                    <a:lnTo>
                      <a:pt x="24" y="76"/>
                    </a:lnTo>
                    <a:close/>
                    <a:moveTo>
                      <a:pt x="24" y="58"/>
                    </a:moveTo>
                    <a:lnTo>
                      <a:pt x="29" y="58"/>
                    </a:lnTo>
                    <a:lnTo>
                      <a:pt x="29" y="76"/>
                    </a:lnTo>
                    <a:lnTo>
                      <a:pt x="24" y="76"/>
                    </a:lnTo>
                    <a:lnTo>
                      <a:pt x="24" y="58"/>
                    </a:lnTo>
                    <a:close/>
                    <a:moveTo>
                      <a:pt x="29" y="58"/>
                    </a:moveTo>
                    <a:lnTo>
                      <a:pt x="32" y="58"/>
                    </a:lnTo>
                    <a:lnTo>
                      <a:pt x="32" y="76"/>
                    </a:lnTo>
                    <a:lnTo>
                      <a:pt x="29" y="76"/>
                    </a:lnTo>
                    <a:lnTo>
                      <a:pt x="29" y="58"/>
                    </a:lnTo>
                    <a:close/>
                    <a:moveTo>
                      <a:pt x="32" y="58"/>
                    </a:moveTo>
                    <a:lnTo>
                      <a:pt x="39" y="58"/>
                    </a:lnTo>
                    <a:lnTo>
                      <a:pt x="39" y="76"/>
                    </a:lnTo>
                    <a:lnTo>
                      <a:pt x="32" y="76"/>
                    </a:lnTo>
                    <a:lnTo>
                      <a:pt x="32" y="58"/>
                    </a:lnTo>
                    <a:close/>
                    <a:moveTo>
                      <a:pt x="39" y="58"/>
                    </a:moveTo>
                    <a:lnTo>
                      <a:pt x="42" y="58"/>
                    </a:lnTo>
                    <a:lnTo>
                      <a:pt x="42" y="76"/>
                    </a:lnTo>
                    <a:lnTo>
                      <a:pt x="39" y="76"/>
                    </a:lnTo>
                    <a:lnTo>
                      <a:pt x="39" y="58"/>
                    </a:lnTo>
                    <a:close/>
                    <a:moveTo>
                      <a:pt x="42" y="58"/>
                    </a:moveTo>
                    <a:lnTo>
                      <a:pt x="49" y="58"/>
                    </a:lnTo>
                    <a:lnTo>
                      <a:pt x="49" y="76"/>
                    </a:lnTo>
                    <a:lnTo>
                      <a:pt x="42" y="76"/>
                    </a:lnTo>
                    <a:lnTo>
                      <a:pt x="42" y="58"/>
                    </a:lnTo>
                    <a:close/>
                    <a:moveTo>
                      <a:pt x="52" y="75"/>
                    </a:moveTo>
                    <a:lnTo>
                      <a:pt x="51" y="76"/>
                    </a:lnTo>
                    <a:lnTo>
                      <a:pt x="49" y="76"/>
                    </a:lnTo>
                    <a:lnTo>
                      <a:pt x="49" y="68"/>
                    </a:lnTo>
                    <a:lnTo>
                      <a:pt x="52" y="75"/>
                    </a:lnTo>
                    <a:close/>
                    <a:moveTo>
                      <a:pt x="45" y="59"/>
                    </a:moveTo>
                    <a:lnTo>
                      <a:pt x="51" y="55"/>
                    </a:lnTo>
                    <a:lnTo>
                      <a:pt x="59" y="72"/>
                    </a:lnTo>
                    <a:lnTo>
                      <a:pt x="52" y="75"/>
                    </a:lnTo>
                    <a:lnTo>
                      <a:pt x="45" y="59"/>
                    </a:lnTo>
                    <a:close/>
                    <a:moveTo>
                      <a:pt x="51" y="55"/>
                    </a:moveTo>
                    <a:lnTo>
                      <a:pt x="52" y="54"/>
                    </a:lnTo>
                    <a:lnTo>
                      <a:pt x="54" y="54"/>
                    </a:lnTo>
                    <a:lnTo>
                      <a:pt x="54" y="64"/>
                    </a:lnTo>
                    <a:lnTo>
                      <a:pt x="51" y="55"/>
                    </a:lnTo>
                    <a:close/>
                    <a:moveTo>
                      <a:pt x="54" y="54"/>
                    </a:moveTo>
                    <a:lnTo>
                      <a:pt x="58" y="54"/>
                    </a:lnTo>
                    <a:lnTo>
                      <a:pt x="58" y="73"/>
                    </a:lnTo>
                    <a:lnTo>
                      <a:pt x="54" y="73"/>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5" name="Freeform 79">
                <a:extLst>
                  <a:ext uri="{FF2B5EF4-FFF2-40B4-BE49-F238E27FC236}">
                    <a16:creationId xmlns:a16="http://schemas.microsoft.com/office/drawing/2014/main" id="{5D421E7C-EAF4-47F7-8858-B065C86F431F}"/>
                  </a:ext>
                </a:extLst>
              </p:cNvPr>
              <p:cNvSpPr>
                <a:spLocks/>
              </p:cNvSpPr>
              <p:nvPr/>
            </p:nvSpPr>
            <p:spPr bwMode="auto">
              <a:xfrm>
                <a:off x="2510" y="2697"/>
                <a:ext cx="16" cy="15"/>
              </a:xfrm>
              <a:custGeom>
                <a:avLst/>
                <a:gdLst>
                  <a:gd name="T0" fmla="*/ 3 w 66"/>
                  <a:gd name="T1" fmla="*/ 3 h 61"/>
                  <a:gd name="T2" fmla="*/ 3 w 66"/>
                  <a:gd name="T3" fmla="*/ 3 h 61"/>
                  <a:gd name="T4" fmla="*/ 3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4 w 66"/>
                  <a:gd name="T25" fmla="*/ 0 h 61"/>
                  <a:gd name="T26" fmla="*/ 3 w 66"/>
                  <a:gd name="T27" fmla="*/ 0 h 61"/>
                  <a:gd name="T28" fmla="*/ 3 w 66"/>
                  <a:gd name="T29" fmla="*/ 0 h 61"/>
                  <a:gd name="T30" fmla="*/ 3 w 66"/>
                  <a:gd name="T31" fmla="*/ 0 h 61"/>
                  <a:gd name="T32" fmla="*/ 2 w 66"/>
                  <a:gd name="T33" fmla="*/ 0 h 61"/>
                  <a:gd name="T34" fmla="*/ 2 w 66"/>
                  <a:gd name="T35" fmla="*/ 0 h 61"/>
                  <a:gd name="T36" fmla="*/ 2 w 66"/>
                  <a:gd name="T37" fmla="*/ 0 h 61"/>
                  <a:gd name="T38" fmla="*/ 1 w 66"/>
                  <a:gd name="T39" fmla="*/ 0 h 61"/>
                  <a:gd name="T40" fmla="*/ 1 w 66"/>
                  <a:gd name="T41" fmla="*/ 0 h 61"/>
                  <a:gd name="T42" fmla="*/ 1 w 66"/>
                  <a:gd name="T43" fmla="*/ 0 h 61"/>
                  <a:gd name="T44" fmla="*/ 1 w 66"/>
                  <a:gd name="T45" fmla="*/ 1 h 61"/>
                  <a:gd name="T46" fmla="*/ 0 w 66"/>
                  <a:gd name="T47" fmla="*/ 1 h 61"/>
                  <a:gd name="T48" fmla="*/ 0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0 w 66"/>
                  <a:gd name="T63" fmla="*/ 3 h 61"/>
                  <a:gd name="T64" fmla="*/ 0 w 66"/>
                  <a:gd name="T65" fmla="*/ 3 h 61"/>
                  <a:gd name="T66" fmla="*/ 1 w 66"/>
                  <a:gd name="T67" fmla="*/ 3 h 61"/>
                  <a:gd name="T68" fmla="*/ 1 w 66"/>
                  <a:gd name="T69" fmla="*/ 3 h 61"/>
                  <a:gd name="T70" fmla="*/ 1 w 66"/>
                  <a:gd name="T71" fmla="*/ 4 h 61"/>
                  <a:gd name="T72" fmla="*/ 1 w 66"/>
                  <a:gd name="T73" fmla="*/ 4 h 61"/>
                  <a:gd name="T74" fmla="*/ 2 w 66"/>
                  <a:gd name="T75" fmla="*/ 3 h 61"/>
                  <a:gd name="T76" fmla="*/ 2 w 66"/>
                  <a:gd name="T77" fmla="*/ 3 h 61"/>
                  <a:gd name="T78" fmla="*/ 2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1" y="51"/>
                    </a:lnTo>
                    <a:lnTo>
                      <a:pt x="57" y="48"/>
                    </a:lnTo>
                    <a:lnTo>
                      <a:pt x="60" y="42"/>
                    </a:lnTo>
                    <a:lnTo>
                      <a:pt x="63" y="39"/>
                    </a:lnTo>
                    <a:lnTo>
                      <a:pt x="63" y="35"/>
                    </a:lnTo>
                    <a:lnTo>
                      <a:pt x="66" y="29"/>
                    </a:lnTo>
                    <a:lnTo>
                      <a:pt x="66" y="25"/>
                    </a:lnTo>
                    <a:lnTo>
                      <a:pt x="66" y="22"/>
                    </a:lnTo>
                    <a:lnTo>
                      <a:pt x="66" y="16"/>
                    </a:lnTo>
                    <a:lnTo>
                      <a:pt x="63" y="13"/>
                    </a:lnTo>
                    <a:lnTo>
                      <a:pt x="63" y="10"/>
                    </a:lnTo>
                    <a:lnTo>
                      <a:pt x="60" y="7"/>
                    </a:lnTo>
                    <a:lnTo>
                      <a:pt x="54" y="3"/>
                    </a:lnTo>
                    <a:lnTo>
                      <a:pt x="51" y="3"/>
                    </a:lnTo>
                    <a:lnTo>
                      <a:pt x="47" y="3"/>
                    </a:lnTo>
                    <a:lnTo>
                      <a:pt x="41" y="0"/>
                    </a:lnTo>
                    <a:lnTo>
                      <a:pt x="38" y="3"/>
                    </a:lnTo>
                    <a:lnTo>
                      <a:pt x="31" y="3"/>
                    </a:lnTo>
                    <a:lnTo>
                      <a:pt x="25" y="7"/>
                    </a:lnTo>
                    <a:lnTo>
                      <a:pt x="22" y="7"/>
                    </a:lnTo>
                    <a:lnTo>
                      <a:pt x="15" y="10"/>
                    </a:lnTo>
                    <a:lnTo>
                      <a:pt x="12" y="13"/>
                    </a:lnTo>
                    <a:lnTo>
                      <a:pt x="9" y="20"/>
                    </a:lnTo>
                    <a:lnTo>
                      <a:pt x="6" y="22"/>
                    </a:lnTo>
                    <a:lnTo>
                      <a:pt x="3" y="25"/>
                    </a:lnTo>
                    <a:lnTo>
                      <a:pt x="3" y="32"/>
                    </a:lnTo>
                    <a:lnTo>
                      <a:pt x="0" y="35"/>
                    </a:lnTo>
                    <a:lnTo>
                      <a:pt x="0" y="42"/>
                    </a:lnTo>
                    <a:lnTo>
                      <a:pt x="3" y="45"/>
                    </a:lnTo>
                    <a:lnTo>
                      <a:pt x="3" y="48"/>
                    </a:lnTo>
                    <a:lnTo>
                      <a:pt x="6" y="51"/>
                    </a:lnTo>
                    <a:lnTo>
                      <a:pt x="9" y="54"/>
                    </a:lnTo>
                    <a:lnTo>
                      <a:pt x="12" y="57"/>
                    </a:lnTo>
                    <a:lnTo>
                      <a:pt x="19" y="57"/>
                    </a:lnTo>
                    <a:lnTo>
                      <a:pt x="22" y="61"/>
                    </a:lnTo>
                    <a:lnTo>
                      <a:pt x="25" y="61"/>
                    </a:lnTo>
                    <a:lnTo>
                      <a:pt x="31" y="57"/>
                    </a:lnTo>
                    <a:lnTo>
                      <a:pt x="38"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6" name="Freeform 80">
                <a:extLst>
                  <a:ext uri="{FF2B5EF4-FFF2-40B4-BE49-F238E27FC236}">
                    <a16:creationId xmlns:a16="http://schemas.microsoft.com/office/drawing/2014/main" id="{CEF81B92-5C65-4E9B-9036-70DD448616C2}"/>
                  </a:ext>
                </a:extLst>
              </p:cNvPr>
              <p:cNvSpPr>
                <a:spLocks noEditPoints="1"/>
              </p:cNvSpPr>
              <p:nvPr/>
            </p:nvSpPr>
            <p:spPr bwMode="auto">
              <a:xfrm>
                <a:off x="2507" y="2694"/>
                <a:ext cx="22" cy="21"/>
              </a:xfrm>
              <a:custGeom>
                <a:avLst/>
                <a:gdLst>
                  <a:gd name="T0" fmla="*/ 4 w 86"/>
                  <a:gd name="T1" fmla="*/ 4 h 82"/>
                  <a:gd name="T2" fmla="*/ 4 w 86"/>
                  <a:gd name="T3" fmla="*/ 3 h 82"/>
                  <a:gd name="T4" fmla="*/ 5 w 86"/>
                  <a:gd name="T5" fmla="*/ 4 h 82"/>
                  <a:gd name="T6" fmla="*/ 5 w 86"/>
                  <a:gd name="T7" fmla="*/ 4 h 82"/>
                  <a:gd name="T8" fmla="*/ 4 w 86"/>
                  <a:gd name="T9" fmla="*/ 3 h 82"/>
                  <a:gd name="T10" fmla="*/ 5 w 86"/>
                  <a:gd name="T11" fmla="*/ 3 h 82"/>
                  <a:gd name="T12" fmla="*/ 4 w 86"/>
                  <a:gd name="T13" fmla="*/ 3 h 82"/>
                  <a:gd name="T14" fmla="*/ 4 w 86"/>
                  <a:gd name="T15" fmla="*/ 3 h 82"/>
                  <a:gd name="T16" fmla="*/ 5 w 86"/>
                  <a:gd name="T17" fmla="*/ 3 h 82"/>
                  <a:gd name="T18" fmla="*/ 6 w 86"/>
                  <a:gd name="T19" fmla="*/ 3 h 82"/>
                  <a:gd name="T20" fmla="*/ 4 w 86"/>
                  <a:gd name="T21" fmla="*/ 2 h 82"/>
                  <a:gd name="T22" fmla="*/ 4 w 86"/>
                  <a:gd name="T23" fmla="*/ 2 h 82"/>
                  <a:gd name="T24" fmla="*/ 6 w 86"/>
                  <a:gd name="T25" fmla="*/ 2 h 82"/>
                  <a:gd name="T26" fmla="*/ 5 w 86"/>
                  <a:gd name="T27" fmla="*/ 1 h 82"/>
                  <a:gd name="T28" fmla="*/ 4 w 86"/>
                  <a:gd name="T29" fmla="*/ 2 h 82"/>
                  <a:gd name="T30" fmla="*/ 5 w 86"/>
                  <a:gd name="T31" fmla="*/ 1 h 82"/>
                  <a:gd name="T32" fmla="*/ 4 w 86"/>
                  <a:gd name="T33" fmla="*/ 2 h 82"/>
                  <a:gd name="T34" fmla="*/ 5 w 86"/>
                  <a:gd name="T35" fmla="*/ 1 h 82"/>
                  <a:gd name="T36" fmla="*/ 5 w 86"/>
                  <a:gd name="T37" fmla="*/ 1 h 82"/>
                  <a:gd name="T38" fmla="*/ 4 w 86"/>
                  <a:gd name="T39" fmla="*/ 0 h 82"/>
                  <a:gd name="T40" fmla="*/ 4 w 86"/>
                  <a:gd name="T41" fmla="*/ 2 h 82"/>
                  <a:gd name="T42" fmla="*/ 4 w 86"/>
                  <a:gd name="T43" fmla="*/ 2 h 82"/>
                  <a:gd name="T44" fmla="*/ 4 w 86"/>
                  <a:gd name="T45" fmla="*/ 0 h 82"/>
                  <a:gd name="T46" fmla="*/ 3 w 86"/>
                  <a:gd name="T47" fmla="*/ 1 h 82"/>
                  <a:gd name="T48" fmla="*/ 4 w 86"/>
                  <a:gd name="T49" fmla="*/ 1 h 82"/>
                  <a:gd name="T50" fmla="*/ 3 w 86"/>
                  <a:gd name="T51" fmla="*/ 2 h 82"/>
                  <a:gd name="T52" fmla="*/ 3 w 86"/>
                  <a:gd name="T53" fmla="*/ 0 h 82"/>
                  <a:gd name="T54" fmla="*/ 2 w 86"/>
                  <a:gd name="T55" fmla="*/ 1 h 82"/>
                  <a:gd name="T56" fmla="*/ 2 w 86"/>
                  <a:gd name="T57" fmla="*/ 1 h 82"/>
                  <a:gd name="T58" fmla="*/ 2 w 86"/>
                  <a:gd name="T59" fmla="*/ 2 h 82"/>
                  <a:gd name="T60" fmla="*/ 2 w 86"/>
                  <a:gd name="T61" fmla="*/ 2 h 82"/>
                  <a:gd name="T62" fmla="*/ 1 w 86"/>
                  <a:gd name="T63" fmla="*/ 1 h 82"/>
                  <a:gd name="T64" fmla="*/ 1 w 86"/>
                  <a:gd name="T65" fmla="*/ 1 h 82"/>
                  <a:gd name="T66" fmla="*/ 2 w 86"/>
                  <a:gd name="T67" fmla="*/ 2 h 82"/>
                  <a:gd name="T68" fmla="*/ 2 w 86"/>
                  <a:gd name="T69" fmla="*/ 2 h 82"/>
                  <a:gd name="T70" fmla="*/ 2 w 86"/>
                  <a:gd name="T71" fmla="*/ 2 h 82"/>
                  <a:gd name="T72" fmla="*/ 0 w 86"/>
                  <a:gd name="T73" fmla="*/ 2 h 82"/>
                  <a:gd name="T74" fmla="*/ 1 w 86"/>
                  <a:gd name="T75" fmla="*/ 2 h 82"/>
                  <a:gd name="T76" fmla="*/ 1 w 86"/>
                  <a:gd name="T77" fmla="*/ 2 h 82"/>
                  <a:gd name="T78" fmla="*/ 2 w 86"/>
                  <a:gd name="T79" fmla="*/ 2 h 82"/>
                  <a:gd name="T80" fmla="*/ 1 w 86"/>
                  <a:gd name="T81" fmla="*/ 3 h 82"/>
                  <a:gd name="T82" fmla="*/ 0 w 86"/>
                  <a:gd name="T83" fmla="*/ 3 h 82"/>
                  <a:gd name="T84" fmla="*/ 0 w 86"/>
                  <a:gd name="T85" fmla="*/ 4 h 82"/>
                  <a:gd name="T86" fmla="*/ 1 w 86"/>
                  <a:gd name="T87" fmla="*/ 4 h 82"/>
                  <a:gd name="T88" fmla="*/ 1 w 86"/>
                  <a:gd name="T89" fmla="*/ 3 h 82"/>
                  <a:gd name="T90" fmla="*/ 2 w 86"/>
                  <a:gd name="T91" fmla="*/ 4 h 82"/>
                  <a:gd name="T92" fmla="*/ 0 w 86"/>
                  <a:gd name="T93" fmla="*/ 4 h 82"/>
                  <a:gd name="T94" fmla="*/ 1 w 86"/>
                  <a:gd name="T95" fmla="*/ 5 h 82"/>
                  <a:gd name="T96" fmla="*/ 1 w 86"/>
                  <a:gd name="T97" fmla="*/ 4 h 82"/>
                  <a:gd name="T98" fmla="*/ 2 w 86"/>
                  <a:gd name="T99" fmla="*/ 4 h 82"/>
                  <a:gd name="T100" fmla="*/ 2 w 86"/>
                  <a:gd name="T101" fmla="*/ 5 h 82"/>
                  <a:gd name="T102" fmla="*/ 2 w 86"/>
                  <a:gd name="T103" fmla="*/ 4 h 82"/>
                  <a:gd name="T104" fmla="*/ 2 w 86"/>
                  <a:gd name="T105" fmla="*/ 4 h 82"/>
                  <a:gd name="T106" fmla="*/ 2 w 86"/>
                  <a:gd name="T107" fmla="*/ 5 h 82"/>
                  <a:gd name="T108" fmla="*/ 2 w 86"/>
                  <a:gd name="T109" fmla="*/ 5 h 82"/>
                  <a:gd name="T110" fmla="*/ 3 w 86"/>
                  <a:gd name="T111" fmla="*/ 5 h 82"/>
                  <a:gd name="T112" fmla="*/ 3 w 86"/>
                  <a:gd name="T113" fmla="*/ 4 h 82"/>
                  <a:gd name="T114" fmla="*/ 3 w 86"/>
                  <a:gd name="T115" fmla="*/ 4 h 82"/>
                  <a:gd name="T116" fmla="*/ 3 w 86"/>
                  <a:gd name="T117" fmla="*/ 5 h 82"/>
                  <a:gd name="T118" fmla="*/ 3 w 86"/>
                  <a:gd name="T119" fmla="*/ 4 h 82"/>
                  <a:gd name="T120" fmla="*/ 3 w 86"/>
                  <a:gd name="T121" fmla="*/ 4 h 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2"/>
                  <a:gd name="T185" fmla="*/ 86 w 86"/>
                  <a:gd name="T186" fmla="*/ 82 h 8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2">
                    <a:moveTo>
                      <a:pt x="51" y="58"/>
                    </a:moveTo>
                    <a:lnTo>
                      <a:pt x="54" y="55"/>
                    </a:lnTo>
                    <a:lnTo>
                      <a:pt x="67" y="69"/>
                    </a:lnTo>
                    <a:lnTo>
                      <a:pt x="64" y="72"/>
                    </a:lnTo>
                    <a:lnTo>
                      <a:pt x="51" y="58"/>
                    </a:lnTo>
                    <a:close/>
                    <a:moveTo>
                      <a:pt x="54" y="55"/>
                    </a:moveTo>
                    <a:lnTo>
                      <a:pt x="55" y="54"/>
                    </a:lnTo>
                    <a:lnTo>
                      <a:pt x="56" y="54"/>
                    </a:lnTo>
                    <a:lnTo>
                      <a:pt x="61" y="62"/>
                    </a:lnTo>
                    <a:lnTo>
                      <a:pt x="54" y="55"/>
                    </a:lnTo>
                    <a:close/>
                    <a:moveTo>
                      <a:pt x="56" y="54"/>
                    </a:moveTo>
                    <a:lnTo>
                      <a:pt x="63" y="51"/>
                    </a:lnTo>
                    <a:lnTo>
                      <a:pt x="71" y="67"/>
                    </a:lnTo>
                    <a:lnTo>
                      <a:pt x="65" y="71"/>
                    </a:lnTo>
                    <a:lnTo>
                      <a:pt x="56" y="54"/>
                    </a:lnTo>
                    <a:close/>
                    <a:moveTo>
                      <a:pt x="75" y="63"/>
                    </a:moveTo>
                    <a:lnTo>
                      <a:pt x="74" y="66"/>
                    </a:lnTo>
                    <a:lnTo>
                      <a:pt x="71" y="67"/>
                    </a:lnTo>
                    <a:lnTo>
                      <a:pt x="67" y="59"/>
                    </a:lnTo>
                    <a:lnTo>
                      <a:pt x="75" y="63"/>
                    </a:lnTo>
                    <a:close/>
                    <a:moveTo>
                      <a:pt x="59" y="55"/>
                    </a:moveTo>
                    <a:lnTo>
                      <a:pt x="62" y="48"/>
                    </a:lnTo>
                    <a:lnTo>
                      <a:pt x="78" y="57"/>
                    </a:lnTo>
                    <a:lnTo>
                      <a:pt x="75" y="63"/>
                    </a:lnTo>
                    <a:lnTo>
                      <a:pt x="59" y="55"/>
                    </a:lnTo>
                    <a:close/>
                    <a:moveTo>
                      <a:pt x="62" y="48"/>
                    </a:moveTo>
                    <a:lnTo>
                      <a:pt x="62" y="47"/>
                    </a:lnTo>
                    <a:lnTo>
                      <a:pt x="63" y="46"/>
                    </a:lnTo>
                    <a:lnTo>
                      <a:pt x="70" y="53"/>
                    </a:lnTo>
                    <a:lnTo>
                      <a:pt x="62" y="48"/>
                    </a:lnTo>
                    <a:close/>
                    <a:moveTo>
                      <a:pt x="63" y="46"/>
                    </a:moveTo>
                    <a:lnTo>
                      <a:pt x="66" y="43"/>
                    </a:lnTo>
                    <a:lnTo>
                      <a:pt x="79" y="56"/>
                    </a:lnTo>
                    <a:lnTo>
                      <a:pt x="77" y="59"/>
                    </a:lnTo>
                    <a:lnTo>
                      <a:pt x="63" y="46"/>
                    </a:lnTo>
                    <a:close/>
                    <a:moveTo>
                      <a:pt x="83" y="50"/>
                    </a:moveTo>
                    <a:lnTo>
                      <a:pt x="83" y="53"/>
                    </a:lnTo>
                    <a:lnTo>
                      <a:pt x="79" y="56"/>
                    </a:lnTo>
                    <a:lnTo>
                      <a:pt x="73" y="50"/>
                    </a:lnTo>
                    <a:lnTo>
                      <a:pt x="83" y="50"/>
                    </a:lnTo>
                    <a:close/>
                    <a:moveTo>
                      <a:pt x="64" y="50"/>
                    </a:moveTo>
                    <a:lnTo>
                      <a:pt x="64" y="46"/>
                    </a:lnTo>
                    <a:lnTo>
                      <a:pt x="83" y="46"/>
                    </a:lnTo>
                    <a:lnTo>
                      <a:pt x="83" y="50"/>
                    </a:lnTo>
                    <a:lnTo>
                      <a:pt x="64" y="50"/>
                    </a:lnTo>
                    <a:close/>
                    <a:moveTo>
                      <a:pt x="64" y="46"/>
                    </a:moveTo>
                    <a:lnTo>
                      <a:pt x="64" y="44"/>
                    </a:lnTo>
                    <a:lnTo>
                      <a:pt x="65" y="42"/>
                    </a:lnTo>
                    <a:lnTo>
                      <a:pt x="73" y="46"/>
                    </a:lnTo>
                    <a:lnTo>
                      <a:pt x="64" y="46"/>
                    </a:lnTo>
                    <a:close/>
                    <a:moveTo>
                      <a:pt x="65" y="42"/>
                    </a:moveTo>
                    <a:lnTo>
                      <a:pt x="67" y="35"/>
                    </a:lnTo>
                    <a:lnTo>
                      <a:pt x="85" y="44"/>
                    </a:lnTo>
                    <a:lnTo>
                      <a:pt x="82" y="51"/>
                    </a:lnTo>
                    <a:lnTo>
                      <a:pt x="65" y="42"/>
                    </a:lnTo>
                    <a:close/>
                    <a:moveTo>
                      <a:pt x="86" y="40"/>
                    </a:moveTo>
                    <a:lnTo>
                      <a:pt x="86" y="42"/>
                    </a:lnTo>
                    <a:lnTo>
                      <a:pt x="85" y="44"/>
                    </a:lnTo>
                    <a:lnTo>
                      <a:pt x="76" y="40"/>
                    </a:lnTo>
                    <a:lnTo>
                      <a:pt x="86" y="40"/>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3" y="21"/>
                    </a:moveTo>
                    <a:lnTo>
                      <a:pt x="86" y="23"/>
                    </a:lnTo>
                    <a:lnTo>
                      <a:pt x="86" y="27"/>
                    </a:lnTo>
                    <a:lnTo>
                      <a:pt x="76" y="27"/>
                    </a:lnTo>
                    <a:lnTo>
                      <a:pt x="83" y="21"/>
                    </a:lnTo>
                    <a:close/>
                    <a:moveTo>
                      <a:pt x="70" y="34"/>
                    </a:moveTo>
                    <a:lnTo>
                      <a:pt x="66" y="31"/>
                    </a:lnTo>
                    <a:lnTo>
                      <a:pt x="79" y="18"/>
                    </a:lnTo>
                    <a:lnTo>
                      <a:pt x="83" y="21"/>
                    </a:lnTo>
                    <a:lnTo>
                      <a:pt x="70" y="34"/>
                    </a:lnTo>
                    <a:close/>
                    <a:moveTo>
                      <a:pt x="66" y="31"/>
                    </a:moveTo>
                    <a:lnTo>
                      <a:pt x="64" y="27"/>
                    </a:lnTo>
                    <a:lnTo>
                      <a:pt x="64" y="24"/>
                    </a:lnTo>
                    <a:lnTo>
                      <a:pt x="73" y="24"/>
                    </a:lnTo>
                    <a:lnTo>
                      <a:pt x="66" y="31"/>
                    </a:lnTo>
                    <a:close/>
                    <a:moveTo>
                      <a:pt x="64" y="24"/>
                    </a:moveTo>
                    <a:lnTo>
                      <a:pt x="64" y="21"/>
                    </a:lnTo>
                    <a:lnTo>
                      <a:pt x="83" y="21"/>
                    </a:lnTo>
                    <a:lnTo>
                      <a:pt x="83" y="24"/>
                    </a:lnTo>
                    <a:lnTo>
                      <a:pt x="64" y="24"/>
                    </a:lnTo>
                    <a:close/>
                    <a:moveTo>
                      <a:pt x="79" y="14"/>
                    </a:moveTo>
                    <a:lnTo>
                      <a:pt x="83" y="16"/>
                    </a:lnTo>
                    <a:lnTo>
                      <a:pt x="83" y="21"/>
                    </a:lnTo>
                    <a:lnTo>
                      <a:pt x="73" y="21"/>
                    </a:lnTo>
                    <a:lnTo>
                      <a:pt x="79" y="14"/>
                    </a:lnTo>
                    <a:close/>
                    <a:moveTo>
                      <a:pt x="66" y="27"/>
                    </a:moveTo>
                    <a:lnTo>
                      <a:pt x="63" y="24"/>
                    </a:lnTo>
                    <a:lnTo>
                      <a:pt x="76" y="11"/>
                    </a:lnTo>
                    <a:lnTo>
                      <a:pt x="79" y="14"/>
                    </a:lnTo>
                    <a:lnTo>
                      <a:pt x="66" y="27"/>
                    </a:lnTo>
                    <a:close/>
                    <a:moveTo>
                      <a:pt x="74" y="9"/>
                    </a:moveTo>
                    <a:lnTo>
                      <a:pt x="75" y="10"/>
                    </a:lnTo>
                    <a:lnTo>
                      <a:pt x="76" y="11"/>
                    </a:lnTo>
                    <a:lnTo>
                      <a:pt x="70" y="18"/>
                    </a:lnTo>
                    <a:lnTo>
                      <a:pt x="74" y="9"/>
                    </a:lnTo>
                    <a:close/>
                    <a:moveTo>
                      <a:pt x="66" y="26"/>
                    </a:moveTo>
                    <a:lnTo>
                      <a:pt x="60" y="23"/>
                    </a:lnTo>
                    <a:lnTo>
                      <a:pt x="67" y="5"/>
                    </a:lnTo>
                    <a:lnTo>
                      <a:pt x="74" y="9"/>
                    </a:lnTo>
                    <a:lnTo>
                      <a:pt x="66" y="26"/>
                    </a:lnTo>
                    <a:close/>
                    <a:moveTo>
                      <a:pt x="64" y="5"/>
                    </a:moveTo>
                    <a:lnTo>
                      <a:pt x="66" y="5"/>
                    </a:lnTo>
                    <a:lnTo>
                      <a:pt x="67" y="5"/>
                    </a:lnTo>
                    <a:lnTo>
                      <a:pt x="64" y="14"/>
                    </a:lnTo>
                    <a:lnTo>
                      <a:pt x="64" y="5"/>
                    </a:lnTo>
                    <a:close/>
                    <a:moveTo>
                      <a:pt x="64" y="24"/>
                    </a:moveTo>
                    <a:lnTo>
                      <a:pt x="61" y="24"/>
                    </a:lnTo>
                    <a:lnTo>
                      <a:pt x="61" y="5"/>
                    </a:lnTo>
                    <a:lnTo>
                      <a:pt x="64" y="5"/>
                    </a:lnTo>
                    <a:lnTo>
                      <a:pt x="64" y="24"/>
                    </a:lnTo>
                    <a:close/>
                    <a:moveTo>
                      <a:pt x="61" y="24"/>
                    </a:moveTo>
                    <a:lnTo>
                      <a:pt x="57" y="24"/>
                    </a:lnTo>
                    <a:lnTo>
                      <a:pt x="57" y="5"/>
                    </a:lnTo>
                    <a:lnTo>
                      <a:pt x="61" y="5"/>
                    </a:lnTo>
                    <a:lnTo>
                      <a:pt x="61" y="24"/>
                    </a:lnTo>
                    <a:close/>
                    <a:moveTo>
                      <a:pt x="57" y="24"/>
                    </a:moveTo>
                    <a:lnTo>
                      <a:pt x="55" y="24"/>
                    </a:lnTo>
                    <a:lnTo>
                      <a:pt x="53" y="23"/>
                    </a:lnTo>
                    <a:lnTo>
                      <a:pt x="57" y="14"/>
                    </a:lnTo>
                    <a:lnTo>
                      <a:pt x="57" y="24"/>
                    </a:lnTo>
                    <a:close/>
                    <a:moveTo>
                      <a:pt x="53" y="23"/>
                    </a:moveTo>
                    <a:lnTo>
                      <a:pt x="46" y="20"/>
                    </a:lnTo>
                    <a:lnTo>
                      <a:pt x="55" y="3"/>
                    </a:lnTo>
                    <a:lnTo>
                      <a:pt x="62" y="5"/>
                    </a:lnTo>
                    <a:lnTo>
                      <a:pt x="53" y="23"/>
                    </a:lnTo>
                    <a:close/>
                    <a:moveTo>
                      <a:pt x="44" y="4"/>
                    </a:moveTo>
                    <a:lnTo>
                      <a:pt x="49" y="0"/>
                    </a:lnTo>
                    <a:lnTo>
                      <a:pt x="55" y="3"/>
                    </a:lnTo>
                    <a:lnTo>
                      <a:pt x="51" y="11"/>
                    </a:lnTo>
                    <a:lnTo>
                      <a:pt x="44" y="4"/>
                    </a:lnTo>
                    <a:close/>
                    <a:moveTo>
                      <a:pt x="57" y="18"/>
                    </a:moveTo>
                    <a:lnTo>
                      <a:pt x="54" y="21"/>
                    </a:lnTo>
                    <a:lnTo>
                      <a:pt x="41" y="8"/>
                    </a:lnTo>
                    <a:lnTo>
                      <a:pt x="44" y="4"/>
                    </a:lnTo>
                    <a:lnTo>
                      <a:pt x="57" y="18"/>
                    </a:lnTo>
                    <a:close/>
                    <a:moveTo>
                      <a:pt x="54" y="21"/>
                    </a:moveTo>
                    <a:lnTo>
                      <a:pt x="52" y="24"/>
                    </a:lnTo>
                    <a:lnTo>
                      <a:pt x="48" y="24"/>
                    </a:lnTo>
                    <a:lnTo>
                      <a:pt x="48" y="14"/>
                    </a:lnTo>
                    <a:lnTo>
                      <a:pt x="54" y="21"/>
                    </a:lnTo>
                    <a:close/>
                    <a:moveTo>
                      <a:pt x="48" y="24"/>
                    </a:moveTo>
                    <a:lnTo>
                      <a:pt x="41" y="24"/>
                    </a:lnTo>
                    <a:lnTo>
                      <a:pt x="41" y="5"/>
                    </a:lnTo>
                    <a:lnTo>
                      <a:pt x="48" y="5"/>
                    </a:lnTo>
                    <a:lnTo>
                      <a:pt x="48" y="24"/>
                    </a:lnTo>
                    <a:close/>
                    <a:moveTo>
                      <a:pt x="38" y="5"/>
                    </a:moveTo>
                    <a:lnTo>
                      <a:pt x="39" y="5"/>
                    </a:lnTo>
                    <a:lnTo>
                      <a:pt x="41" y="5"/>
                    </a:lnTo>
                    <a:lnTo>
                      <a:pt x="41" y="14"/>
                    </a:lnTo>
                    <a:lnTo>
                      <a:pt x="38" y="5"/>
                    </a:lnTo>
                    <a:close/>
                    <a:moveTo>
                      <a:pt x="45" y="23"/>
                    </a:moveTo>
                    <a:lnTo>
                      <a:pt x="40" y="26"/>
                    </a:lnTo>
                    <a:lnTo>
                      <a:pt x="31" y="9"/>
                    </a:lnTo>
                    <a:lnTo>
                      <a:pt x="38" y="5"/>
                    </a:lnTo>
                    <a:lnTo>
                      <a:pt x="45" y="23"/>
                    </a:lnTo>
                    <a:close/>
                    <a:moveTo>
                      <a:pt x="40" y="26"/>
                    </a:moveTo>
                    <a:lnTo>
                      <a:pt x="38" y="27"/>
                    </a:lnTo>
                    <a:lnTo>
                      <a:pt x="35" y="27"/>
                    </a:lnTo>
                    <a:lnTo>
                      <a:pt x="35" y="18"/>
                    </a:lnTo>
                    <a:lnTo>
                      <a:pt x="40" y="26"/>
                    </a:lnTo>
                    <a:close/>
                    <a:moveTo>
                      <a:pt x="35" y="27"/>
                    </a:moveTo>
                    <a:lnTo>
                      <a:pt x="32" y="27"/>
                    </a:lnTo>
                    <a:lnTo>
                      <a:pt x="32" y="8"/>
                    </a:lnTo>
                    <a:lnTo>
                      <a:pt x="35" y="8"/>
                    </a:lnTo>
                    <a:lnTo>
                      <a:pt x="35" y="27"/>
                    </a:lnTo>
                    <a:close/>
                    <a:moveTo>
                      <a:pt x="28" y="9"/>
                    </a:moveTo>
                    <a:lnTo>
                      <a:pt x="30" y="8"/>
                    </a:lnTo>
                    <a:lnTo>
                      <a:pt x="32" y="8"/>
                    </a:lnTo>
                    <a:lnTo>
                      <a:pt x="32" y="18"/>
                    </a:lnTo>
                    <a:lnTo>
                      <a:pt x="28" y="9"/>
                    </a:lnTo>
                    <a:close/>
                    <a:moveTo>
                      <a:pt x="36" y="26"/>
                    </a:moveTo>
                    <a:lnTo>
                      <a:pt x="30" y="30"/>
                    </a:lnTo>
                    <a:lnTo>
                      <a:pt x="21" y="12"/>
                    </a:lnTo>
                    <a:lnTo>
                      <a:pt x="28" y="9"/>
                    </a:lnTo>
                    <a:lnTo>
                      <a:pt x="36" y="26"/>
                    </a:lnTo>
                    <a:close/>
                    <a:moveTo>
                      <a:pt x="19" y="14"/>
                    </a:moveTo>
                    <a:lnTo>
                      <a:pt x="20" y="13"/>
                    </a:lnTo>
                    <a:lnTo>
                      <a:pt x="21" y="12"/>
                    </a:lnTo>
                    <a:lnTo>
                      <a:pt x="25" y="21"/>
                    </a:lnTo>
                    <a:lnTo>
                      <a:pt x="19" y="14"/>
                    </a:lnTo>
                    <a:close/>
                    <a:moveTo>
                      <a:pt x="32" y="27"/>
                    </a:moveTo>
                    <a:lnTo>
                      <a:pt x="29" y="31"/>
                    </a:lnTo>
                    <a:lnTo>
                      <a:pt x="16" y="18"/>
                    </a:lnTo>
                    <a:lnTo>
                      <a:pt x="19" y="14"/>
                    </a:lnTo>
                    <a:lnTo>
                      <a:pt x="32" y="27"/>
                    </a:lnTo>
                    <a:close/>
                    <a:moveTo>
                      <a:pt x="13" y="20"/>
                    </a:moveTo>
                    <a:lnTo>
                      <a:pt x="14" y="19"/>
                    </a:lnTo>
                    <a:lnTo>
                      <a:pt x="16" y="18"/>
                    </a:lnTo>
                    <a:lnTo>
                      <a:pt x="22" y="24"/>
                    </a:lnTo>
                    <a:lnTo>
                      <a:pt x="13" y="20"/>
                    </a:lnTo>
                    <a:close/>
                    <a:moveTo>
                      <a:pt x="31" y="29"/>
                    </a:moveTo>
                    <a:lnTo>
                      <a:pt x="28" y="34"/>
                    </a:lnTo>
                    <a:lnTo>
                      <a:pt x="11" y="26"/>
                    </a:lnTo>
                    <a:lnTo>
                      <a:pt x="13" y="20"/>
                    </a:lnTo>
                    <a:lnTo>
                      <a:pt x="31" y="29"/>
                    </a:lnTo>
                    <a:close/>
                    <a:moveTo>
                      <a:pt x="28" y="34"/>
                    </a:moveTo>
                    <a:lnTo>
                      <a:pt x="27" y="36"/>
                    </a:lnTo>
                    <a:lnTo>
                      <a:pt x="25" y="37"/>
                    </a:lnTo>
                    <a:lnTo>
                      <a:pt x="19" y="31"/>
                    </a:lnTo>
                    <a:lnTo>
                      <a:pt x="28" y="34"/>
                    </a:lnTo>
                    <a:close/>
                    <a:moveTo>
                      <a:pt x="25" y="37"/>
                    </a:moveTo>
                    <a:lnTo>
                      <a:pt x="22" y="41"/>
                    </a:lnTo>
                    <a:lnTo>
                      <a:pt x="9" y="26"/>
                    </a:lnTo>
                    <a:lnTo>
                      <a:pt x="12" y="23"/>
                    </a:lnTo>
                    <a:lnTo>
                      <a:pt x="25" y="37"/>
                    </a:lnTo>
                    <a:close/>
                    <a:moveTo>
                      <a:pt x="9" y="26"/>
                    </a:moveTo>
                    <a:lnTo>
                      <a:pt x="0" y="36"/>
                    </a:lnTo>
                    <a:lnTo>
                      <a:pt x="9" y="26"/>
                    </a:lnTo>
                    <a:lnTo>
                      <a:pt x="16" y="33"/>
                    </a:lnTo>
                    <a:lnTo>
                      <a:pt x="9" y="26"/>
                    </a:lnTo>
                    <a:close/>
                    <a:moveTo>
                      <a:pt x="23" y="41"/>
                    </a:moveTo>
                    <a:lnTo>
                      <a:pt x="20" y="43"/>
                    </a:lnTo>
                    <a:lnTo>
                      <a:pt x="6" y="30"/>
                    </a:lnTo>
                    <a:lnTo>
                      <a:pt x="9" y="26"/>
                    </a:lnTo>
                    <a:lnTo>
                      <a:pt x="23" y="41"/>
                    </a:lnTo>
                    <a:close/>
                    <a:moveTo>
                      <a:pt x="3" y="36"/>
                    </a:moveTo>
                    <a:lnTo>
                      <a:pt x="3" y="33"/>
                    </a:lnTo>
                    <a:lnTo>
                      <a:pt x="6" y="30"/>
                    </a:lnTo>
                    <a:lnTo>
                      <a:pt x="13" y="36"/>
                    </a:lnTo>
                    <a:lnTo>
                      <a:pt x="3" y="36"/>
                    </a:lnTo>
                    <a:close/>
                    <a:moveTo>
                      <a:pt x="22" y="36"/>
                    </a:moveTo>
                    <a:lnTo>
                      <a:pt x="22" y="43"/>
                    </a:lnTo>
                    <a:lnTo>
                      <a:pt x="3" y="43"/>
                    </a:lnTo>
                    <a:lnTo>
                      <a:pt x="3" y="36"/>
                    </a:lnTo>
                    <a:lnTo>
                      <a:pt x="22" y="36"/>
                    </a:lnTo>
                    <a:close/>
                    <a:moveTo>
                      <a:pt x="22" y="43"/>
                    </a:moveTo>
                    <a:lnTo>
                      <a:pt x="22" y="47"/>
                    </a:lnTo>
                    <a:lnTo>
                      <a:pt x="20" y="50"/>
                    </a:lnTo>
                    <a:lnTo>
                      <a:pt x="13" y="43"/>
                    </a:lnTo>
                    <a:lnTo>
                      <a:pt x="22" y="43"/>
                    </a:lnTo>
                    <a:close/>
                    <a:moveTo>
                      <a:pt x="20" y="50"/>
                    </a:moveTo>
                    <a:lnTo>
                      <a:pt x="17" y="53"/>
                    </a:lnTo>
                    <a:lnTo>
                      <a:pt x="3" y="40"/>
                    </a:lnTo>
                    <a:lnTo>
                      <a:pt x="6" y="36"/>
                    </a:lnTo>
                    <a:lnTo>
                      <a:pt x="20" y="50"/>
                    </a:lnTo>
                    <a:close/>
                    <a:moveTo>
                      <a:pt x="0" y="46"/>
                    </a:moveTo>
                    <a:lnTo>
                      <a:pt x="0" y="42"/>
                    </a:lnTo>
                    <a:lnTo>
                      <a:pt x="3" y="40"/>
                    </a:lnTo>
                    <a:lnTo>
                      <a:pt x="10" y="46"/>
                    </a:lnTo>
                    <a:lnTo>
                      <a:pt x="0" y="46"/>
                    </a:lnTo>
                    <a:close/>
                    <a:moveTo>
                      <a:pt x="19" y="46"/>
                    </a:moveTo>
                    <a:lnTo>
                      <a:pt x="19" y="53"/>
                    </a:lnTo>
                    <a:lnTo>
                      <a:pt x="0" y="53"/>
                    </a:lnTo>
                    <a:lnTo>
                      <a:pt x="0" y="46"/>
                    </a:lnTo>
                    <a:lnTo>
                      <a:pt x="19" y="46"/>
                    </a:lnTo>
                    <a:close/>
                    <a:moveTo>
                      <a:pt x="3" y="59"/>
                    </a:moveTo>
                    <a:lnTo>
                      <a:pt x="0" y="56"/>
                    </a:lnTo>
                    <a:lnTo>
                      <a:pt x="0" y="53"/>
                    </a:lnTo>
                    <a:lnTo>
                      <a:pt x="10" y="53"/>
                    </a:lnTo>
                    <a:lnTo>
                      <a:pt x="3" y="59"/>
                    </a:lnTo>
                    <a:close/>
                    <a:moveTo>
                      <a:pt x="17" y="46"/>
                    </a:moveTo>
                    <a:lnTo>
                      <a:pt x="20" y="50"/>
                    </a:lnTo>
                    <a:lnTo>
                      <a:pt x="6" y="63"/>
                    </a:lnTo>
                    <a:lnTo>
                      <a:pt x="3" y="59"/>
                    </a:lnTo>
                    <a:lnTo>
                      <a:pt x="17" y="46"/>
                    </a:lnTo>
                    <a:close/>
                    <a:moveTo>
                      <a:pt x="20" y="50"/>
                    </a:moveTo>
                    <a:lnTo>
                      <a:pt x="22" y="52"/>
                    </a:lnTo>
                    <a:lnTo>
                      <a:pt x="22" y="56"/>
                    </a:lnTo>
                    <a:lnTo>
                      <a:pt x="13" y="56"/>
                    </a:lnTo>
                    <a:lnTo>
                      <a:pt x="20" y="50"/>
                    </a:lnTo>
                    <a:close/>
                    <a:moveTo>
                      <a:pt x="22" y="56"/>
                    </a:moveTo>
                    <a:lnTo>
                      <a:pt x="22" y="59"/>
                    </a:lnTo>
                    <a:lnTo>
                      <a:pt x="3" y="59"/>
                    </a:lnTo>
                    <a:lnTo>
                      <a:pt x="3" y="56"/>
                    </a:lnTo>
                    <a:lnTo>
                      <a:pt x="22" y="56"/>
                    </a:lnTo>
                    <a:close/>
                    <a:moveTo>
                      <a:pt x="6" y="66"/>
                    </a:moveTo>
                    <a:lnTo>
                      <a:pt x="3" y="63"/>
                    </a:lnTo>
                    <a:lnTo>
                      <a:pt x="3" y="59"/>
                    </a:lnTo>
                    <a:lnTo>
                      <a:pt x="13" y="59"/>
                    </a:lnTo>
                    <a:lnTo>
                      <a:pt x="6" y="66"/>
                    </a:lnTo>
                    <a:close/>
                    <a:moveTo>
                      <a:pt x="20" y="52"/>
                    </a:moveTo>
                    <a:lnTo>
                      <a:pt x="22" y="55"/>
                    </a:lnTo>
                    <a:lnTo>
                      <a:pt x="9" y="69"/>
                    </a:lnTo>
                    <a:lnTo>
                      <a:pt x="6" y="66"/>
                    </a:lnTo>
                    <a:lnTo>
                      <a:pt x="20" y="52"/>
                    </a:lnTo>
                    <a:close/>
                    <a:moveTo>
                      <a:pt x="22" y="55"/>
                    </a:moveTo>
                    <a:lnTo>
                      <a:pt x="32" y="65"/>
                    </a:lnTo>
                    <a:lnTo>
                      <a:pt x="23" y="55"/>
                    </a:lnTo>
                    <a:lnTo>
                      <a:pt x="16" y="62"/>
                    </a:lnTo>
                    <a:lnTo>
                      <a:pt x="22" y="55"/>
                    </a:lnTo>
                    <a:close/>
                    <a:moveTo>
                      <a:pt x="23" y="55"/>
                    </a:moveTo>
                    <a:lnTo>
                      <a:pt x="25" y="58"/>
                    </a:lnTo>
                    <a:lnTo>
                      <a:pt x="12" y="72"/>
                    </a:lnTo>
                    <a:lnTo>
                      <a:pt x="9" y="69"/>
                    </a:lnTo>
                    <a:lnTo>
                      <a:pt x="23" y="55"/>
                    </a:lnTo>
                    <a:close/>
                    <a:moveTo>
                      <a:pt x="25" y="58"/>
                    </a:moveTo>
                    <a:lnTo>
                      <a:pt x="29" y="62"/>
                    </a:lnTo>
                    <a:lnTo>
                      <a:pt x="16" y="75"/>
                    </a:lnTo>
                    <a:lnTo>
                      <a:pt x="12" y="72"/>
                    </a:lnTo>
                    <a:lnTo>
                      <a:pt x="25" y="58"/>
                    </a:lnTo>
                    <a:close/>
                    <a:moveTo>
                      <a:pt x="22" y="78"/>
                    </a:moveTo>
                    <a:lnTo>
                      <a:pt x="19" y="78"/>
                    </a:lnTo>
                    <a:lnTo>
                      <a:pt x="16" y="75"/>
                    </a:lnTo>
                    <a:lnTo>
                      <a:pt x="22" y="68"/>
                    </a:lnTo>
                    <a:lnTo>
                      <a:pt x="22" y="78"/>
                    </a:lnTo>
                    <a:close/>
                    <a:moveTo>
                      <a:pt x="22" y="59"/>
                    </a:moveTo>
                    <a:lnTo>
                      <a:pt x="29" y="59"/>
                    </a:lnTo>
                    <a:lnTo>
                      <a:pt x="29" y="78"/>
                    </a:lnTo>
                    <a:lnTo>
                      <a:pt x="22" y="78"/>
                    </a:lnTo>
                    <a:lnTo>
                      <a:pt x="22" y="59"/>
                    </a:lnTo>
                    <a:close/>
                    <a:moveTo>
                      <a:pt x="29" y="59"/>
                    </a:moveTo>
                    <a:lnTo>
                      <a:pt x="32" y="59"/>
                    </a:lnTo>
                    <a:lnTo>
                      <a:pt x="35" y="62"/>
                    </a:lnTo>
                    <a:lnTo>
                      <a:pt x="29" y="68"/>
                    </a:lnTo>
                    <a:lnTo>
                      <a:pt x="29" y="59"/>
                    </a:lnTo>
                    <a:close/>
                    <a:moveTo>
                      <a:pt x="35" y="62"/>
                    </a:moveTo>
                    <a:lnTo>
                      <a:pt x="39" y="65"/>
                    </a:lnTo>
                    <a:lnTo>
                      <a:pt x="25" y="78"/>
                    </a:lnTo>
                    <a:lnTo>
                      <a:pt x="22" y="75"/>
                    </a:lnTo>
                    <a:lnTo>
                      <a:pt x="35" y="62"/>
                    </a:lnTo>
                    <a:close/>
                    <a:moveTo>
                      <a:pt x="32" y="82"/>
                    </a:moveTo>
                    <a:lnTo>
                      <a:pt x="28" y="82"/>
                    </a:lnTo>
                    <a:lnTo>
                      <a:pt x="25" y="78"/>
                    </a:lnTo>
                    <a:lnTo>
                      <a:pt x="32" y="72"/>
                    </a:lnTo>
                    <a:lnTo>
                      <a:pt x="32" y="82"/>
                    </a:lnTo>
                    <a:close/>
                    <a:moveTo>
                      <a:pt x="32" y="62"/>
                    </a:moveTo>
                    <a:lnTo>
                      <a:pt x="35" y="62"/>
                    </a:lnTo>
                    <a:lnTo>
                      <a:pt x="35" y="82"/>
                    </a:lnTo>
                    <a:lnTo>
                      <a:pt x="32" y="82"/>
                    </a:lnTo>
                    <a:lnTo>
                      <a:pt x="32" y="62"/>
                    </a:lnTo>
                    <a:close/>
                    <a:moveTo>
                      <a:pt x="40" y="80"/>
                    </a:moveTo>
                    <a:lnTo>
                      <a:pt x="38" y="82"/>
                    </a:lnTo>
                    <a:lnTo>
                      <a:pt x="35" y="82"/>
                    </a:lnTo>
                    <a:lnTo>
                      <a:pt x="35" y="72"/>
                    </a:lnTo>
                    <a:lnTo>
                      <a:pt x="40" y="80"/>
                    </a:lnTo>
                    <a:close/>
                    <a:moveTo>
                      <a:pt x="31" y="63"/>
                    </a:moveTo>
                    <a:lnTo>
                      <a:pt x="38" y="59"/>
                    </a:lnTo>
                    <a:lnTo>
                      <a:pt x="45" y="77"/>
                    </a:lnTo>
                    <a:lnTo>
                      <a:pt x="40" y="80"/>
                    </a:lnTo>
                    <a:lnTo>
                      <a:pt x="31" y="63"/>
                    </a:lnTo>
                    <a:close/>
                    <a:moveTo>
                      <a:pt x="38" y="59"/>
                    </a:moveTo>
                    <a:lnTo>
                      <a:pt x="39" y="59"/>
                    </a:lnTo>
                    <a:lnTo>
                      <a:pt x="41" y="59"/>
                    </a:lnTo>
                    <a:lnTo>
                      <a:pt x="41" y="68"/>
                    </a:lnTo>
                    <a:lnTo>
                      <a:pt x="38" y="59"/>
                    </a:lnTo>
                    <a:close/>
                    <a:moveTo>
                      <a:pt x="41" y="59"/>
                    </a:moveTo>
                    <a:lnTo>
                      <a:pt x="48" y="59"/>
                    </a:lnTo>
                    <a:lnTo>
                      <a:pt x="48" y="78"/>
                    </a:lnTo>
                    <a:lnTo>
                      <a:pt x="41" y="78"/>
                    </a:lnTo>
                    <a:lnTo>
                      <a:pt x="41" y="59"/>
                    </a:lnTo>
                    <a:close/>
                    <a:moveTo>
                      <a:pt x="48" y="59"/>
                    </a:moveTo>
                    <a:lnTo>
                      <a:pt x="51" y="59"/>
                    </a:lnTo>
                    <a:lnTo>
                      <a:pt x="51" y="78"/>
                    </a:lnTo>
                    <a:lnTo>
                      <a:pt x="48" y="78"/>
                    </a:lnTo>
                    <a:lnTo>
                      <a:pt x="48" y="59"/>
                    </a:lnTo>
                    <a:close/>
                    <a:moveTo>
                      <a:pt x="55" y="77"/>
                    </a:moveTo>
                    <a:lnTo>
                      <a:pt x="53" y="78"/>
                    </a:lnTo>
                    <a:lnTo>
                      <a:pt x="51" y="78"/>
                    </a:lnTo>
                    <a:lnTo>
                      <a:pt x="51" y="68"/>
                    </a:lnTo>
                    <a:lnTo>
                      <a:pt x="55" y="77"/>
                    </a:lnTo>
                    <a:close/>
                    <a:moveTo>
                      <a:pt x="46" y="59"/>
                    </a:moveTo>
                    <a:lnTo>
                      <a:pt x="53" y="57"/>
                    </a:lnTo>
                    <a:lnTo>
                      <a:pt x="62" y="74"/>
                    </a:lnTo>
                    <a:lnTo>
                      <a:pt x="55" y="77"/>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7" name="Freeform 81">
                <a:extLst>
                  <a:ext uri="{FF2B5EF4-FFF2-40B4-BE49-F238E27FC236}">
                    <a16:creationId xmlns:a16="http://schemas.microsoft.com/office/drawing/2014/main" id="{AC196727-462E-4944-9ABB-71F0FE08E3EA}"/>
                  </a:ext>
                </a:extLst>
              </p:cNvPr>
              <p:cNvSpPr>
                <a:spLocks/>
              </p:cNvSpPr>
              <p:nvPr/>
            </p:nvSpPr>
            <p:spPr bwMode="auto">
              <a:xfrm>
                <a:off x="2559" y="2669"/>
                <a:ext cx="16" cy="15"/>
              </a:xfrm>
              <a:custGeom>
                <a:avLst/>
                <a:gdLst>
                  <a:gd name="T0" fmla="*/ 3 w 64"/>
                  <a:gd name="T1" fmla="*/ 3 h 57"/>
                  <a:gd name="T2" fmla="*/ 3 w 64"/>
                  <a:gd name="T3" fmla="*/ 3 h 57"/>
                  <a:gd name="T4" fmla="*/ 4 w 64"/>
                  <a:gd name="T5" fmla="*/ 3 h 57"/>
                  <a:gd name="T6" fmla="*/ 4 w 64"/>
                  <a:gd name="T7" fmla="*/ 3 h 57"/>
                  <a:gd name="T8" fmla="*/ 4 w 64"/>
                  <a:gd name="T9" fmla="*/ 3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1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2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4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51"/>
                    </a:lnTo>
                    <a:lnTo>
                      <a:pt x="54" y="45"/>
                    </a:lnTo>
                    <a:lnTo>
                      <a:pt x="58" y="41"/>
                    </a:lnTo>
                    <a:lnTo>
                      <a:pt x="61" y="38"/>
                    </a:lnTo>
                    <a:lnTo>
                      <a:pt x="64" y="32"/>
                    </a:lnTo>
                    <a:lnTo>
                      <a:pt x="64" y="28"/>
                    </a:lnTo>
                    <a:lnTo>
                      <a:pt x="64" y="25"/>
                    </a:lnTo>
                    <a:lnTo>
                      <a:pt x="64" y="19"/>
                    </a:lnTo>
                    <a:lnTo>
                      <a:pt x="64" y="16"/>
                    </a:lnTo>
                    <a:lnTo>
                      <a:pt x="64" y="13"/>
                    </a:lnTo>
                    <a:lnTo>
                      <a:pt x="61" y="10"/>
                    </a:lnTo>
                    <a:lnTo>
                      <a:pt x="58" y="6"/>
                    </a:lnTo>
                    <a:lnTo>
                      <a:pt x="54" y="3"/>
                    </a:lnTo>
                    <a:lnTo>
                      <a:pt x="49" y="3"/>
                    </a:lnTo>
                    <a:lnTo>
                      <a:pt x="45" y="0"/>
                    </a:lnTo>
                    <a:lnTo>
                      <a:pt x="39" y="0"/>
                    </a:lnTo>
                    <a:lnTo>
                      <a:pt x="36" y="0"/>
                    </a:lnTo>
                    <a:lnTo>
                      <a:pt x="29" y="3"/>
                    </a:lnTo>
                    <a:lnTo>
                      <a:pt x="23" y="3"/>
                    </a:lnTo>
                    <a:lnTo>
                      <a:pt x="20" y="6"/>
                    </a:lnTo>
                    <a:lnTo>
                      <a:pt x="14" y="10"/>
                    </a:lnTo>
                    <a:lnTo>
                      <a:pt x="10" y="13"/>
                    </a:lnTo>
                    <a:lnTo>
                      <a:pt x="7" y="16"/>
                    </a:lnTo>
                    <a:lnTo>
                      <a:pt x="4" y="23"/>
                    </a:lnTo>
                    <a:lnTo>
                      <a:pt x="0" y="25"/>
                    </a:lnTo>
                    <a:lnTo>
                      <a:pt x="0" y="32"/>
                    </a:lnTo>
                    <a:lnTo>
                      <a:pt x="0" y="35"/>
                    </a:lnTo>
                    <a:lnTo>
                      <a:pt x="0" y="38"/>
                    </a:lnTo>
                    <a:lnTo>
                      <a:pt x="0" y="45"/>
                    </a:lnTo>
                    <a:lnTo>
                      <a:pt x="0" y="48"/>
                    </a:lnTo>
                    <a:lnTo>
                      <a:pt x="4" y="51"/>
                    </a:lnTo>
                    <a:lnTo>
                      <a:pt x="7" y="54"/>
                    </a:lnTo>
                    <a:lnTo>
                      <a:pt x="10" y="57"/>
                    </a:lnTo>
                    <a:lnTo>
                      <a:pt x="17" y="57"/>
                    </a:lnTo>
                    <a:lnTo>
                      <a:pt x="20" y="57"/>
                    </a:lnTo>
                    <a:lnTo>
                      <a:pt x="26" y="57"/>
                    </a:lnTo>
                    <a:lnTo>
                      <a:pt x="29" y="57"/>
                    </a:lnTo>
                    <a:lnTo>
                      <a:pt x="36"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8" name="Freeform 82">
                <a:extLst>
                  <a:ext uri="{FF2B5EF4-FFF2-40B4-BE49-F238E27FC236}">
                    <a16:creationId xmlns:a16="http://schemas.microsoft.com/office/drawing/2014/main" id="{DFC6B923-B04F-451D-9570-8A0D2A09A57D}"/>
                  </a:ext>
                </a:extLst>
              </p:cNvPr>
              <p:cNvSpPr>
                <a:spLocks noEditPoints="1"/>
              </p:cNvSpPr>
              <p:nvPr/>
            </p:nvSpPr>
            <p:spPr bwMode="auto">
              <a:xfrm>
                <a:off x="2556" y="2667"/>
                <a:ext cx="21" cy="19"/>
              </a:xfrm>
              <a:custGeom>
                <a:avLst/>
                <a:gdLst>
                  <a:gd name="T0" fmla="*/ 4 w 83"/>
                  <a:gd name="T1" fmla="*/ 3 h 76"/>
                  <a:gd name="T2" fmla="*/ 4 w 83"/>
                  <a:gd name="T3" fmla="*/ 4 h 76"/>
                  <a:gd name="T4" fmla="*/ 3 w 83"/>
                  <a:gd name="T5" fmla="*/ 4 h 76"/>
                  <a:gd name="T6" fmla="*/ 4 w 83"/>
                  <a:gd name="T7" fmla="*/ 3 h 76"/>
                  <a:gd name="T8" fmla="*/ 4 w 83"/>
                  <a:gd name="T9" fmla="*/ 3 h 76"/>
                  <a:gd name="T10" fmla="*/ 4 w 83"/>
                  <a:gd name="T11" fmla="*/ 3 h 76"/>
                  <a:gd name="T12" fmla="*/ 5 w 83"/>
                  <a:gd name="T13" fmla="*/ 3 h 76"/>
                  <a:gd name="T14" fmla="*/ 4 w 83"/>
                  <a:gd name="T15" fmla="*/ 3 h 76"/>
                  <a:gd name="T16" fmla="*/ 5 w 83"/>
                  <a:gd name="T17" fmla="*/ 3 h 76"/>
                  <a:gd name="T18" fmla="*/ 4 w 83"/>
                  <a:gd name="T19" fmla="*/ 3 h 76"/>
                  <a:gd name="T20" fmla="*/ 4 w 83"/>
                  <a:gd name="T21" fmla="*/ 2 h 76"/>
                  <a:gd name="T22" fmla="*/ 4 w 83"/>
                  <a:gd name="T23" fmla="*/ 2 h 76"/>
                  <a:gd name="T24" fmla="*/ 4 w 83"/>
                  <a:gd name="T25" fmla="*/ 2 h 76"/>
                  <a:gd name="T26" fmla="*/ 4 w 83"/>
                  <a:gd name="T27" fmla="*/ 2 h 76"/>
                  <a:gd name="T28" fmla="*/ 5 w 83"/>
                  <a:gd name="T29" fmla="*/ 1 h 76"/>
                  <a:gd name="T30" fmla="*/ 4 w 83"/>
                  <a:gd name="T31" fmla="*/ 2 h 76"/>
                  <a:gd name="T32" fmla="*/ 4 w 83"/>
                  <a:gd name="T33" fmla="*/ 2 h 76"/>
                  <a:gd name="T34" fmla="*/ 4 w 83"/>
                  <a:gd name="T35" fmla="*/ 2 h 76"/>
                  <a:gd name="T36" fmla="*/ 5 w 83"/>
                  <a:gd name="T37" fmla="*/ 1 h 76"/>
                  <a:gd name="T38" fmla="*/ 4 w 83"/>
                  <a:gd name="T39" fmla="*/ 2 h 76"/>
                  <a:gd name="T40" fmla="*/ 4 w 83"/>
                  <a:gd name="T41" fmla="*/ 0 h 76"/>
                  <a:gd name="T42" fmla="*/ 4 w 83"/>
                  <a:gd name="T43" fmla="*/ 2 h 76"/>
                  <a:gd name="T44" fmla="*/ 4 w 83"/>
                  <a:gd name="T45" fmla="*/ 2 h 76"/>
                  <a:gd name="T46" fmla="*/ 3 w 83"/>
                  <a:gd name="T47" fmla="*/ 1 h 76"/>
                  <a:gd name="T48" fmla="*/ 4 w 83"/>
                  <a:gd name="T49" fmla="*/ 0 h 76"/>
                  <a:gd name="T50" fmla="*/ 4 w 83"/>
                  <a:gd name="T51" fmla="*/ 1 h 76"/>
                  <a:gd name="T52" fmla="*/ 3 w 83"/>
                  <a:gd name="T53" fmla="*/ 1 h 76"/>
                  <a:gd name="T54" fmla="*/ 3 w 83"/>
                  <a:gd name="T55" fmla="*/ 0 h 76"/>
                  <a:gd name="T56" fmla="*/ 3 w 83"/>
                  <a:gd name="T57" fmla="*/ 1 h 76"/>
                  <a:gd name="T58" fmla="*/ 3 w 83"/>
                  <a:gd name="T59" fmla="*/ 1 h 76"/>
                  <a:gd name="T60" fmla="*/ 3 w 83"/>
                  <a:gd name="T61" fmla="*/ 2 h 76"/>
                  <a:gd name="T62" fmla="*/ 2 w 83"/>
                  <a:gd name="T63" fmla="*/ 0 h 76"/>
                  <a:gd name="T64" fmla="*/ 3 w 83"/>
                  <a:gd name="T65" fmla="*/ 1 h 76"/>
                  <a:gd name="T66" fmla="*/ 2 w 83"/>
                  <a:gd name="T67" fmla="*/ 2 h 76"/>
                  <a:gd name="T68" fmla="*/ 2 w 83"/>
                  <a:gd name="T69" fmla="*/ 2 h 76"/>
                  <a:gd name="T70" fmla="*/ 1 w 83"/>
                  <a:gd name="T71" fmla="*/ 1 h 76"/>
                  <a:gd name="T72" fmla="*/ 2 w 83"/>
                  <a:gd name="T73" fmla="*/ 2 h 76"/>
                  <a:gd name="T74" fmla="*/ 2 w 83"/>
                  <a:gd name="T75" fmla="*/ 2 h 76"/>
                  <a:gd name="T76" fmla="*/ 1 w 83"/>
                  <a:gd name="T77" fmla="*/ 1 h 76"/>
                  <a:gd name="T78" fmla="*/ 2 w 83"/>
                  <a:gd name="T79" fmla="*/ 2 h 76"/>
                  <a:gd name="T80" fmla="*/ 1 w 83"/>
                  <a:gd name="T81" fmla="*/ 2 h 76"/>
                  <a:gd name="T82" fmla="*/ 1 w 83"/>
                  <a:gd name="T83" fmla="*/ 3 h 76"/>
                  <a:gd name="T84" fmla="*/ 0 w 83"/>
                  <a:gd name="T85" fmla="*/ 2 h 76"/>
                  <a:gd name="T86" fmla="*/ 1 w 83"/>
                  <a:gd name="T87" fmla="*/ 2 h 76"/>
                  <a:gd name="T88" fmla="*/ 1 w 83"/>
                  <a:gd name="T89" fmla="*/ 3 h 76"/>
                  <a:gd name="T90" fmla="*/ 1 w 83"/>
                  <a:gd name="T91" fmla="*/ 3 h 76"/>
                  <a:gd name="T92" fmla="*/ 1 w 83"/>
                  <a:gd name="T93" fmla="*/ 3 h 76"/>
                  <a:gd name="T94" fmla="*/ 1 w 83"/>
                  <a:gd name="T95" fmla="*/ 4 h 76"/>
                  <a:gd name="T96" fmla="*/ 0 w 83"/>
                  <a:gd name="T97" fmla="*/ 4 h 76"/>
                  <a:gd name="T98" fmla="*/ 1 w 83"/>
                  <a:gd name="T99" fmla="*/ 3 h 76"/>
                  <a:gd name="T100" fmla="*/ 1 w 83"/>
                  <a:gd name="T101" fmla="*/ 4 h 76"/>
                  <a:gd name="T102" fmla="*/ 1 w 83"/>
                  <a:gd name="T103" fmla="*/ 3 h 76"/>
                  <a:gd name="T104" fmla="*/ 2 w 83"/>
                  <a:gd name="T105" fmla="*/ 4 h 76"/>
                  <a:gd name="T106" fmla="*/ 1 w 83"/>
                  <a:gd name="T107" fmla="*/ 5 h 76"/>
                  <a:gd name="T108" fmla="*/ 1 w 83"/>
                  <a:gd name="T109" fmla="*/ 4 h 76"/>
                  <a:gd name="T110" fmla="*/ 2 w 83"/>
                  <a:gd name="T111" fmla="*/ 4 h 76"/>
                  <a:gd name="T112" fmla="*/ 2 w 83"/>
                  <a:gd name="T113" fmla="*/ 4 h 76"/>
                  <a:gd name="T114" fmla="*/ 2 w 83"/>
                  <a:gd name="T115" fmla="*/ 4 h 76"/>
                  <a:gd name="T116" fmla="*/ 3 w 83"/>
                  <a:gd name="T117" fmla="*/ 4 h 76"/>
                  <a:gd name="T118" fmla="*/ 3 w 83"/>
                  <a:gd name="T119" fmla="*/ 5 h 76"/>
                  <a:gd name="T120" fmla="*/ 3 w 83"/>
                  <a:gd name="T121" fmla="*/ 4 h 76"/>
                  <a:gd name="T122" fmla="*/ 4 w 83"/>
                  <a:gd name="T123" fmla="*/ 5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4" y="50"/>
                    </a:moveTo>
                    <a:lnTo>
                      <a:pt x="60" y="50"/>
                    </a:lnTo>
                    <a:lnTo>
                      <a:pt x="60" y="69"/>
                    </a:lnTo>
                    <a:lnTo>
                      <a:pt x="54" y="69"/>
                    </a:lnTo>
                    <a:lnTo>
                      <a:pt x="54" y="50"/>
                    </a:lnTo>
                    <a:close/>
                    <a:moveTo>
                      <a:pt x="69" y="64"/>
                    </a:moveTo>
                    <a:lnTo>
                      <a:pt x="67" y="69"/>
                    </a:lnTo>
                    <a:lnTo>
                      <a:pt x="60" y="69"/>
                    </a:lnTo>
                    <a:lnTo>
                      <a:pt x="60" y="60"/>
                    </a:lnTo>
                    <a:lnTo>
                      <a:pt x="69" y="64"/>
                    </a:lnTo>
                    <a:close/>
                    <a:moveTo>
                      <a:pt x="52" y="56"/>
                    </a:moveTo>
                    <a:lnTo>
                      <a:pt x="56" y="49"/>
                    </a:lnTo>
                    <a:lnTo>
                      <a:pt x="72" y="58"/>
                    </a:lnTo>
                    <a:lnTo>
                      <a:pt x="69" y="64"/>
                    </a:lnTo>
                    <a:lnTo>
                      <a:pt x="52" y="56"/>
                    </a:lnTo>
                    <a:close/>
                    <a:moveTo>
                      <a:pt x="56" y="49"/>
                    </a:moveTo>
                    <a:lnTo>
                      <a:pt x="56" y="48"/>
                    </a:lnTo>
                    <a:lnTo>
                      <a:pt x="57" y="47"/>
                    </a:lnTo>
                    <a:lnTo>
                      <a:pt x="63" y="54"/>
                    </a:lnTo>
                    <a:lnTo>
                      <a:pt x="56" y="49"/>
                    </a:lnTo>
                    <a:close/>
                    <a:moveTo>
                      <a:pt x="57" y="47"/>
                    </a:moveTo>
                    <a:lnTo>
                      <a:pt x="60" y="44"/>
                    </a:lnTo>
                    <a:lnTo>
                      <a:pt x="73" y="57"/>
                    </a:lnTo>
                    <a:lnTo>
                      <a:pt x="70" y="60"/>
                    </a:lnTo>
                    <a:lnTo>
                      <a:pt x="57" y="47"/>
                    </a:lnTo>
                    <a:close/>
                    <a:moveTo>
                      <a:pt x="60" y="44"/>
                    </a:moveTo>
                    <a:lnTo>
                      <a:pt x="63" y="41"/>
                    </a:lnTo>
                    <a:lnTo>
                      <a:pt x="77" y="54"/>
                    </a:lnTo>
                    <a:lnTo>
                      <a:pt x="73" y="57"/>
                    </a:lnTo>
                    <a:lnTo>
                      <a:pt x="60" y="44"/>
                    </a:lnTo>
                    <a:close/>
                    <a:moveTo>
                      <a:pt x="79" y="52"/>
                    </a:moveTo>
                    <a:lnTo>
                      <a:pt x="78" y="53"/>
                    </a:lnTo>
                    <a:lnTo>
                      <a:pt x="77" y="54"/>
                    </a:lnTo>
                    <a:lnTo>
                      <a:pt x="70" y="47"/>
                    </a:lnTo>
                    <a:lnTo>
                      <a:pt x="79" y="52"/>
                    </a:lnTo>
                    <a:close/>
                    <a:moveTo>
                      <a:pt x="61" y="43"/>
                    </a:moveTo>
                    <a:lnTo>
                      <a:pt x="64" y="36"/>
                    </a:lnTo>
                    <a:lnTo>
                      <a:pt x="82" y="45"/>
                    </a:lnTo>
                    <a:lnTo>
                      <a:pt x="79" y="52"/>
                    </a:lnTo>
                    <a:lnTo>
                      <a:pt x="61" y="43"/>
                    </a:lnTo>
                    <a:close/>
                    <a:moveTo>
                      <a:pt x="83" y="41"/>
                    </a:moveTo>
                    <a:lnTo>
                      <a:pt x="83" y="43"/>
                    </a:lnTo>
                    <a:lnTo>
                      <a:pt x="82" y="45"/>
                    </a:lnTo>
                    <a:lnTo>
                      <a:pt x="73" y="41"/>
                    </a:lnTo>
                    <a:lnTo>
                      <a:pt x="83" y="41"/>
                    </a:lnTo>
                    <a:close/>
                    <a:moveTo>
                      <a:pt x="63" y="41"/>
                    </a:moveTo>
                    <a:lnTo>
                      <a:pt x="63" y="37"/>
                    </a:lnTo>
                    <a:lnTo>
                      <a:pt x="83" y="37"/>
                    </a:lnTo>
                    <a:lnTo>
                      <a:pt x="83" y="41"/>
                    </a:lnTo>
                    <a:lnTo>
                      <a:pt x="63" y="41"/>
                    </a:lnTo>
                    <a:close/>
                    <a:moveTo>
                      <a:pt x="63" y="37"/>
                    </a:moveTo>
                    <a:lnTo>
                      <a:pt x="63" y="34"/>
                    </a:lnTo>
                    <a:lnTo>
                      <a:pt x="83" y="34"/>
                    </a:lnTo>
                    <a:lnTo>
                      <a:pt x="83" y="37"/>
                    </a:lnTo>
                    <a:lnTo>
                      <a:pt x="63" y="37"/>
                    </a:lnTo>
                    <a:close/>
                    <a:moveTo>
                      <a:pt x="63" y="34"/>
                    </a:moveTo>
                    <a:lnTo>
                      <a:pt x="63" y="28"/>
                    </a:lnTo>
                    <a:lnTo>
                      <a:pt x="83" y="28"/>
                    </a:lnTo>
                    <a:lnTo>
                      <a:pt x="83" y="34"/>
                    </a:lnTo>
                    <a:lnTo>
                      <a:pt x="63" y="34"/>
                    </a:lnTo>
                    <a:close/>
                    <a:moveTo>
                      <a:pt x="63" y="28"/>
                    </a:moveTo>
                    <a:lnTo>
                      <a:pt x="63" y="25"/>
                    </a:lnTo>
                    <a:lnTo>
                      <a:pt x="83" y="25"/>
                    </a:lnTo>
                    <a:lnTo>
                      <a:pt x="83" y="28"/>
                    </a:lnTo>
                    <a:lnTo>
                      <a:pt x="63" y="28"/>
                    </a:lnTo>
                    <a:close/>
                    <a:moveTo>
                      <a:pt x="63" y="25"/>
                    </a:moveTo>
                    <a:lnTo>
                      <a:pt x="63" y="22"/>
                    </a:lnTo>
                    <a:lnTo>
                      <a:pt x="83" y="22"/>
                    </a:lnTo>
                    <a:lnTo>
                      <a:pt x="83" y="25"/>
                    </a:lnTo>
                    <a:lnTo>
                      <a:pt x="63" y="25"/>
                    </a:lnTo>
                    <a:close/>
                    <a:moveTo>
                      <a:pt x="80" y="15"/>
                    </a:moveTo>
                    <a:lnTo>
                      <a:pt x="83" y="17"/>
                    </a:lnTo>
                    <a:lnTo>
                      <a:pt x="83" y="22"/>
                    </a:lnTo>
                    <a:lnTo>
                      <a:pt x="73" y="22"/>
                    </a:lnTo>
                    <a:lnTo>
                      <a:pt x="80" y="15"/>
                    </a:lnTo>
                    <a:close/>
                    <a:moveTo>
                      <a:pt x="67" y="28"/>
                    </a:moveTo>
                    <a:lnTo>
                      <a:pt x="63" y="25"/>
                    </a:lnTo>
                    <a:lnTo>
                      <a:pt x="77" y="12"/>
                    </a:lnTo>
                    <a:lnTo>
                      <a:pt x="80" y="15"/>
                    </a:lnTo>
                    <a:lnTo>
                      <a:pt x="67" y="28"/>
                    </a:lnTo>
                    <a:close/>
                    <a:moveTo>
                      <a:pt x="63" y="25"/>
                    </a:moveTo>
                    <a:lnTo>
                      <a:pt x="73" y="35"/>
                    </a:lnTo>
                    <a:lnTo>
                      <a:pt x="63" y="25"/>
                    </a:lnTo>
                    <a:lnTo>
                      <a:pt x="70" y="19"/>
                    </a:lnTo>
                    <a:lnTo>
                      <a:pt x="63" y="25"/>
                    </a:lnTo>
                    <a:close/>
                    <a:moveTo>
                      <a:pt x="63" y="25"/>
                    </a:moveTo>
                    <a:lnTo>
                      <a:pt x="60" y="22"/>
                    </a:lnTo>
                    <a:lnTo>
                      <a:pt x="73" y="9"/>
                    </a:lnTo>
                    <a:lnTo>
                      <a:pt x="77" y="12"/>
                    </a:lnTo>
                    <a:lnTo>
                      <a:pt x="63" y="25"/>
                    </a:lnTo>
                    <a:close/>
                    <a:moveTo>
                      <a:pt x="73" y="9"/>
                    </a:moveTo>
                    <a:lnTo>
                      <a:pt x="73" y="9"/>
                    </a:lnTo>
                    <a:lnTo>
                      <a:pt x="67" y="15"/>
                    </a:lnTo>
                    <a:lnTo>
                      <a:pt x="73" y="9"/>
                    </a:lnTo>
                    <a:close/>
                    <a:moveTo>
                      <a:pt x="60" y="22"/>
                    </a:moveTo>
                    <a:lnTo>
                      <a:pt x="57" y="19"/>
                    </a:lnTo>
                    <a:lnTo>
                      <a:pt x="70" y="5"/>
                    </a:lnTo>
                    <a:lnTo>
                      <a:pt x="73" y="9"/>
                    </a:lnTo>
                    <a:lnTo>
                      <a:pt x="60" y="22"/>
                    </a:lnTo>
                    <a:close/>
                    <a:moveTo>
                      <a:pt x="63" y="3"/>
                    </a:moveTo>
                    <a:lnTo>
                      <a:pt x="68" y="3"/>
                    </a:lnTo>
                    <a:lnTo>
                      <a:pt x="70" y="5"/>
                    </a:lnTo>
                    <a:lnTo>
                      <a:pt x="63" y="12"/>
                    </a:lnTo>
                    <a:lnTo>
                      <a:pt x="63" y="3"/>
                    </a:lnTo>
                    <a:close/>
                    <a:moveTo>
                      <a:pt x="63" y="22"/>
                    </a:moveTo>
                    <a:lnTo>
                      <a:pt x="58" y="22"/>
                    </a:lnTo>
                    <a:lnTo>
                      <a:pt x="58" y="3"/>
                    </a:lnTo>
                    <a:lnTo>
                      <a:pt x="63" y="3"/>
                    </a:lnTo>
                    <a:lnTo>
                      <a:pt x="63" y="22"/>
                    </a:lnTo>
                    <a:close/>
                    <a:moveTo>
                      <a:pt x="58" y="22"/>
                    </a:moveTo>
                    <a:lnTo>
                      <a:pt x="53" y="22"/>
                    </a:lnTo>
                    <a:lnTo>
                      <a:pt x="50" y="19"/>
                    </a:lnTo>
                    <a:lnTo>
                      <a:pt x="58" y="12"/>
                    </a:lnTo>
                    <a:lnTo>
                      <a:pt x="58" y="22"/>
                    </a:lnTo>
                    <a:close/>
                    <a:moveTo>
                      <a:pt x="50" y="19"/>
                    </a:moveTo>
                    <a:lnTo>
                      <a:pt x="48" y="16"/>
                    </a:lnTo>
                    <a:lnTo>
                      <a:pt x="61" y="2"/>
                    </a:lnTo>
                    <a:lnTo>
                      <a:pt x="64" y="5"/>
                    </a:lnTo>
                    <a:lnTo>
                      <a:pt x="50" y="19"/>
                    </a:lnTo>
                    <a:close/>
                    <a:moveTo>
                      <a:pt x="54" y="0"/>
                    </a:moveTo>
                    <a:lnTo>
                      <a:pt x="58"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1"/>
                    </a:moveTo>
                    <a:lnTo>
                      <a:pt x="42" y="0"/>
                    </a:lnTo>
                    <a:lnTo>
                      <a:pt x="45" y="0"/>
                    </a:lnTo>
                    <a:lnTo>
                      <a:pt x="45" y="9"/>
                    </a:lnTo>
                    <a:lnTo>
                      <a:pt x="40" y="1"/>
                    </a:lnTo>
                    <a:close/>
                    <a:moveTo>
                      <a:pt x="49" y="17"/>
                    </a:moveTo>
                    <a:lnTo>
                      <a:pt x="42" y="21"/>
                    </a:lnTo>
                    <a:lnTo>
                      <a:pt x="34" y="4"/>
                    </a:lnTo>
                    <a:lnTo>
                      <a:pt x="40" y="1"/>
                    </a:lnTo>
                    <a:lnTo>
                      <a:pt x="49" y="17"/>
                    </a:lnTo>
                    <a:close/>
                    <a:moveTo>
                      <a:pt x="42" y="21"/>
                    </a:moveTo>
                    <a:lnTo>
                      <a:pt x="40" y="22"/>
                    </a:lnTo>
                    <a:lnTo>
                      <a:pt x="38" y="22"/>
                    </a:lnTo>
                    <a:lnTo>
                      <a:pt x="38" y="12"/>
                    </a:lnTo>
                    <a:lnTo>
                      <a:pt x="42" y="21"/>
                    </a:lnTo>
                    <a:close/>
                    <a:moveTo>
                      <a:pt x="38" y="22"/>
                    </a:moveTo>
                    <a:lnTo>
                      <a:pt x="32" y="22"/>
                    </a:lnTo>
                    <a:lnTo>
                      <a:pt x="32" y="3"/>
                    </a:lnTo>
                    <a:lnTo>
                      <a:pt x="38" y="3"/>
                    </a:lnTo>
                    <a:lnTo>
                      <a:pt x="38" y="22"/>
                    </a:lnTo>
                    <a:close/>
                    <a:moveTo>
                      <a:pt x="25" y="5"/>
                    </a:moveTo>
                    <a:lnTo>
                      <a:pt x="28" y="3"/>
                    </a:lnTo>
                    <a:lnTo>
                      <a:pt x="32" y="3"/>
                    </a:lnTo>
                    <a:lnTo>
                      <a:pt x="32" y="12"/>
                    </a:lnTo>
                    <a:lnTo>
                      <a:pt x="25" y="5"/>
                    </a:lnTo>
                    <a:close/>
                    <a:moveTo>
                      <a:pt x="39" y="19"/>
                    </a:moveTo>
                    <a:lnTo>
                      <a:pt x="36" y="22"/>
                    </a:lnTo>
                    <a:lnTo>
                      <a:pt x="23" y="9"/>
                    </a:lnTo>
                    <a:lnTo>
                      <a:pt x="25" y="5"/>
                    </a:lnTo>
                    <a:lnTo>
                      <a:pt x="39" y="19"/>
                    </a:lnTo>
                    <a:close/>
                    <a:moveTo>
                      <a:pt x="36" y="22"/>
                    </a:moveTo>
                    <a:lnTo>
                      <a:pt x="35" y="23"/>
                    </a:lnTo>
                    <a:lnTo>
                      <a:pt x="34" y="24"/>
                    </a:lnTo>
                    <a:lnTo>
                      <a:pt x="29" y="15"/>
                    </a:lnTo>
                    <a:lnTo>
                      <a:pt x="36" y="22"/>
                    </a:lnTo>
                    <a:close/>
                    <a:moveTo>
                      <a:pt x="34" y="24"/>
                    </a:moveTo>
                    <a:lnTo>
                      <a:pt x="27" y="27"/>
                    </a:lnTo>
                    <a:lnTo>
                      <a:pt x="18" y="10"/>
                    </a:lnTo>
                    <a:lnTo>
                      <a:pt x="25" y="6"/>
                    </a:lnTo>
                    <a:lnTo>
                      <a:pt x="34" y="24"/>
                    </a:lnTo>
                    <a:close/>
                    <a:moveTo>
                      <a:pt x="16" y="12"/>
                    </a:moveTo>
                    <a:lnTo>
                      <a:pt x="17" y="11"/>
                    </a:lnTo>
                    <a:lnTo>
                      <a:pt x="18" y="10"/>
                    </a:lnTo>
                    <a:lnTo>
                      <a:pt x="23" y="19"/>
                    </a:lnTo>
                    <a:lnTo>
                      <a:pt x="16" y="12"/>
                    </a:lnTo>
                    <a:close/>
                    <a:moveTo>
                      <a:pt x="29" y="25"/>
                    </a:moveTo>
                    <a:lnTo>
                      <a:pt x="26" y="28"/>
                    </a:lnTo>
                    <a:lnTo>
                      <a:pt x="13" y="15"/>
                    </a:lnTo>
                    <a:lnTo>
                      <a:pt x="16" y="12"/>
                    </a:lnTo>
                    <a:lnTo>
                      <a:pt x="29" y="25"/>
                    </a:lnTo>
                    <a:close/>
                    <a:moveTo>
                      <a:pt x="26" y="28"/>
                    </a:moveTo>
                    <a:lnTo>
                      <a:pt x="23" y="32"/>
                    </a:lnTo>
                    <a:lnTo>
                      <a:pt x="9" y="19"/>
                    </a:lnTo>
                    <a:lnTo>
                      <a:pt x="13" y="15"/>
                    </a:lnTo>
                    <a:lnTo>
                      <a:pt x="26" y="28"/>
                    </a:lnTo>
                    <a:close/>
                    <a:moveTo>
                      <a:pt x="7" y="21"/>
                    </a:moveTo>
                    <a:lnTo>
                      <a:pt x="8" y="20"/>
                    </a:lnTo>
                    <a:lnTo>
                      <a:pt x="9" y="19"/>
                    </a:lnTo>
                    <a:lnTo>
                      <a:pt x="16" y="25"/>
                    </a:lnTo>
                    <a:lnTo>
                      <a:pt x="7" y="21"/>
                    </a:lnTo>
                    <a:close/>
                    <a:moveTo>
                      <a:pt x="25" y="30"/>
                    </a:moveTo>
                    <a:lnTo>
                      <a:pt x="21" y="35"/>
                    </a:lnTo>
                    <a:lnTo>
                      <a:pt x="5" y="27"/>
                    </a:lnTo>
                    <a:lnTo>
                      <a:pt x="7" y="21"/>
                    </a:lnTo>
                    <a:lnTo>
                      <a:pt x="25" y="30"/>
                    </a:lnTo>
                    <a:close/>
                    <a:moveTo>
                      <a:pt x="21" y="35"/>
                    </a:moveTo>
                    <a:lnTo>
                      <a:pt x="20" y="37"/>
                    </a:lnTo>
                    <a:lnTo>
                      <a:pt x="19" y="38"/>
                    </a:lnTo>
                    <a:lnTo>
                      <a:pt x="13" y="32"/>
                    </a:lnTo>
                    <a:lnTo>
                      <a:pt x="21" y="35"/>
                    </a:lnTo>
                    <a:close/>
                    <a:moveTo>
                      <a:pt x="19" y="38"/>
                    </a:moveTo>
                    <a:lnTo>
                      <a:pt x="16" y="42"/>
                    </a:lnTo>
                    <a:lnTo>
                      <a:pt x="3" y="27"/>
                    </a:lnTo>
                    <a:lnTo>
                      <a:pt x="6" y="24"/>
                    </a:lnTo>
                    <a:lnTo>
                      <a:pt x="19" y="38"/>
                    </a:lnTo>
                    <a:close/>
                    <a:moveTo>
                      <a:pt x="0" y="34"/>
                    </a:moveTo>
                    <a:lnTo>
                      <a:pt x="0" y="31"/>
                    </a:lnTo>
                    <a:lnTo>
                      <a:pt x="3" y="27"/>
                    </a:lnTo>
                    <a:lnTo>
                      <a:pt x="9"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4"/>
                    </a:moveTo>
                    <a:lnTo>
                      <a:pt x="0" y="60"/>
                    </a:lnTo>
                    <a:lnTo>
                      <a:pt x="0" y="57"/>
                    </a:lnTo>
                    <a:lnTo>
                      <a:pt x="9" y="57"/>
                    </a:lnTo>
                    <a:lnTo>
                      <a:pt x="3" y="64"/>
                    </a:lnTo>
                    <a:close/>
                    <a:moveTo>
                      <a:pt x="16" y="50"/>
                    </a:moveTo>
                    <a:lnTo>
                      <a:pt x="19" y="53"/>
                    </a:lnTo>
                    <a:lnTo>
                      <a:pt x="6" y="67"/>
                    </a:lnTo>
                    <a:lnTo>
                      <a:pt x="3" y="64"/>
                    </a:lnTo>
                    <a:lnTo>
                      <a:pt x="16" y="50"/>
                    </a:lnTo>
                    <a:close/>
                    <a:moveTo>
                      <a:pt x="6" y="67"/>
                    </a:moveTo>
                    <a:lnTo>
                      <a:pt x="16" y="76"/>
                    </a:lnTo>
                    <a:lnTo>
                      <a:pt x="6" y="67"/>
                    </a:lnTo>
                    <a:lnTo>
                      <a:pt x="13" y="60"/>
                    </a:lnTo>
                    <a:lnTo>
                      <a:pt x="6" y="67"/>
                    </a:lnTo>
                    <a:close/>
                    <a:moveTo>
                      <a:pt x="19" y="53"/>
                    </a:moveTo>
                    <a:lnTo>
                      <a:pt x="23" y="56"/>
                    </a:lnTo>
                    <a:lnTo>
                      <a:pt x="9" y="70"/>
                    </a:lnTo>
                    <a:lnTo>
                      <a:pt x="6" y="67"/>
                    </a:lnTo>
                    <a:lnTo>
                      <a:pt x="19" y="53"/>
                    </a:lnTo>
                    <a:close/>
                    <a:moveTo>
                      <a:pt x="23" y="56"/>
                    </a:moveTo>
                    <a:lnTo>
                      <a:pt x="26" y="59"/>
                    </a:lnTo>
                    <a:lnTo>
                      <a:pt x="13" y="73"/>
                    </a:lnTo>
                    <a:lnTo>
                      <a:pt x="9" y="70"/>
                    </a:lnTo>
                    <a:lnTo>
                      <a:pt x="23" y="56"/>
                    </a:lnTo>
                    <a:close/>
                    <a:moveTo>
                      <a:pt x="19" y="76"/>
                    </a:moveTo>
                    <a:lnTo>
                      <a:pt x="15" y="76"/>
                    </a:lnTo>
                    <a:lnTo>
                      <a:pt x="13" y="73"/>
                    </a:lnTo>
                    <a:lnTo>
                      <a:pt x="19" y="66"/>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5"/>
                    </a:lnTo>
                    <a:lnTo>
                      <a:pt x="56" y="71"/>
                    </a:lnTo>
                    <a:lnTo>
                      <a:pt x="49" y="75"/>
                    </a:lnTo>
                    <a:lnTo>
                      <a:pt x="40" y="58"/>
                    </a:lnTo>
                    <a:close/>
                    <a:moveTo>
                      <a:pt x="58" y="70"/>
                    </a:moveTo>
                    <a:lnTo>
                      <a:pt x="57" y="71"/>
                    </a:lnTo>
                    <a:lnTo>
                      <a:pt x="56" y="71"/>
                    </a:lnTo>
                    <a:lnTo>
                      <a:pt x="51" y="63"/>
                    </a:lnTo>
                    <a:lnTo>
                      <a:pt x="58" y="70"/>
                    </a:lnTo>
                    <a:close/>
                    <a:moveTo>
                      <a:pt x="45" y="56"/>
                    </a:moveTo>
                    <a:lnTo>
                      <a:pt x="48" y="53"/>
                    </a:lnTo>
                    <a:lnTo>
                      <a:pt x="61"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29" name="Freeform 83">
                <a:extLst>
                  <a:ext uri="{FF2B5EF4-FFF2-40B4-BE49-F238E27FC236}">
                    <a16:creationId xmlns:a16="http://schemas.microsoft.com/office/drawing/2014/main" id="{8E22072D-F690-4FDD-892B-258AE33B9435}"/>
                  </a:ext>
                </a:extLst>
              </p:cNvPr>
              <p:cNvSpPr>
                <a:spLocks/>
              </p:cNvSpPr>
              <p:nvPr/>
            </p:nvSpPr>
            <p:spPr bwMode="auto">
              <a:xfrm>
                <a:off x="2608" y="2645"/>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3 w 67"/>
                  <a:gd name="T35" fmla="*/ 0 h 61"/>
                  <a:gd name="T36" fmla="*/ 2 w 67"/>
                  <a:gd name="T37" fmla="*/ 0 h 61"/>
                  <a:gd name="T38" fmla="*/ 2 w 67"/>
                  <a:gd name="T39" fmla="*/ 0 h 61"/>
                  <a:gd name="T40" fmla="*/ 2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8"/>
                    </a:lnTo>
                    <a:lnTo>
                      <a:pt x="60" y="42"/>
                    </a:lnTo>
                    <a:lnTo>
                      <a:pt x="64" y="39"/>
                    </a:lnTo>
                    <a:lnTo>
                      <a:pt x="67" y="36"/>
                    </a:lnTo>
                    <a:lnTo>
                      <a:pt x="67" y="29"/>
                    </a:lnTo>
                    <a:lnTo>
                      <a:pt x="67" y="26"/>
                    </a:lnTo>
                    <a:lnTo>
                      <a:pt x="67" y="23"/>
                    </a:lnTo>
                    <a:lnTo>
                      <a:pt x="67" y="16"/>
                    </a:lnTo>
                    <a:lnTo>
                      <a:pt x="64" y="14"/>
                    </a:lnTo>
                    <a:lnTo>
                      <a:pt x="64" y="10"/>
                    </a:lnTo>
                    <a:lnTo>
                      <a:pt x="60" y="7"/>
                    </a:lnTo>
                    <a:lnTo>
                      <a:pt x="54" y="4"/>
                    </a:lnTo>
                    <a:lnTo>
                      <a:pt x="50" y="4"/>
                    </a:lnTo>
                    <a:lnTo>
                      <a:pt x="47" y="4"/>
                    </a:lnTo>
                    <a:lnTo>
                      <a:pt x="42" y="0"/>
                    </a:lnTo>
                    <a:lnTo>
                      <a:pt x="38" y="4"/>
                    </a:lnTo>
                    <a:lnTo>
                      <a:pt x="32" y="4"/>
                    </a:lnTo>
                    <a:lnTo>
                      <a:pt x="25" y="7"/>
                    </a:lnTo>
                    <a:lnTo>
                      <a:pt x="22" y="7"/>
                    </a:lnTo>
                    <a:lnTo>
                      <a:pt x="15" y="10"/>
                    </a:lnTo>
                    <a:lnTo>
                      <a:pt x="13" y="14"/>
                    </a:lnTo>
                    <a:lnTo>
                      <a:pt x="10" y="19"/>
                    </a:lnTo>
                    <a:lnTo>
                      <a:pt x="6" y="23"/>
                    </a:lnTo>
                    <a:lnTo>
                      <a:pt x="3" y="26"/>
                    </a:lnTo>
                    <a:lnTo>
                      <a:pt x="3" y="32"/>
                    </a:lnTo>
                    <a:lnTo>
                      <a:pt x="0" y="36"/>
                    </a:lnTo>
                    <a:lnTo>
                      <a:pt x="0" y="39"/>
                    </a:lnTo>
                    <a:lnTo>
                      <a:pt x="3" y="45"/>
                    </a:lnTo>
                    <a:lnTo>
                      <a:pt x="3" y="48"/>
                    </a:lnTo>
                    <a:lnTo>
                      <a:pt x="6" y="51"/>
                    </a:lnTo>
                    <a:lnTo>
                      <a:pt x="10" y="54"/>
                    </a:lnTo>
                    <a:lnTo>
                      <a:pt x="13" y="58"/>
                    </a:lnTo>
                    <a:lnTo>
                      <a:pt x="18" y="58"/>
                    </a:lnTo>
                    <a:lnTo>
                      <a:pt x="22" y="58"/>
                    </a:lnTo>
                    <a:lnTo>
                      <a:pt x="28" y="61"/>
                    </a:lnTo>
                    <a:lnTo>
                      <a:pt x="32" y="58"/>
                    </a:lnTo>
                    <a:lnTo>
                      <a:pt x="38"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0" name="Freeform 84">
                <a:extLst>
                  <a:ext uri="{FF2B5EF4-FFF2-40B4-BE49-F238E27FC236}">
                    <a16:creationId xmlns:a16="http://schemas.microsoft.com/office/drawing/2014/main" id="{765DC748-4718-419C-B8A6-6C7E4FE044BE}"/>
                  </a:ext>
                </a:extLst>
              </p:cNvPr>
              <p:cNvSpPr>
                <a:spLocks noEditPoints="1"/>
              </p:cNvSpPr>
              <p:nvPr/>
            </p:nvSpPr>
            <p:spPr bwMode="auto">
              <a:xfrm>
                <a:off x="2605" y="2642"/>
                <a:ext cx="22" cy="21"/>
              </a:xfrm>
              <a:custGeom>
                <a:avLst/>
                <a:gdLst>
                  <a:gd name="T0" fmla="*/ 4 w 86"/>
                  <a:gd name="T1" fmla="*/ 4 h 83"/>
                  <a:gd name="T2" fmla="*/ 4 w 86"/>
                  <a:gd name="T3" fmla="*/ 3 h 83"/>
                  <a:gd name="T4" fmla="*/ 5 w 86"/>
                  <a:gd name="T5" fmla="*/ 4 h 83"/>
                  <a:gd name="T6" fmla="*/ 5 w 86"/>
                  <a:gd name="T7" fmla="*/ 4 h 83"/>
                  <a:gd name="T8" fmla="*/ 4 w 86"/>
                  <a:gd name="T9" fmla="*/ 3 h 83"/>
                  <a:gd name="T10" fmla="*/ 4 w 86"/>
                  <a:gd name="T11" fmla="*/ 3 h 83"/>
                  <a:gd name="T12" fmla="*/ 5 w 86"/>
                  <a:gd name="T13" fmla="*/ 3 h 83"/>
                  <a:gd name="T14" fmla="*/ 5 w 86"/>
                  <a:gd name="T15" fmla="*/ 3 h 83"/>
                  <a:gd name="T16" fmla="*/ 6 w 86"/>
                  <a:gd name="T17" fmla="*/ 3 h 83"/>
                  <a:gd name="T18" fmla="*/ 4 w 86"/>
                  <a:gd name="T19" fmla="*/ 3 h 83"/>
                  <a:gd name="T20" fmla="*/ 4 w 86"/>
                  <a:gd name="T21" fmla="*/ 2 h 83"/>
                  <a:gd name="T22" fmla="*/ 6 w 86"/>
                  <a:gd name="T23" fmla="*/ 2 h 83"/>
                  <a:gd name="T24" fmla="*/ 5 w 86"/>
                  <a:gd name="T25" fmla="*/ 1 h 83"/>
                  <a:gd name="T26" fmla="*/ 5 w 86"/>
                  <a:gd name="T27" fmla="*/ 2 h 83"/>
                  <a:gd name="T28" fmla="*/ 4 w 86"/>
                  <a:gd name="T29" fmla="*/ 2 h 83"/>
                  <a:gd name="T30" fmla="*/ 4 w 86"/>
                  <a:gd name="T31" fmla="*/ 2 h 83"/>
                  <a:gd name="T32" fmla="*/ 5 w 86"/>
                  <a:gd name="T33" fmla="*/ 1 h 83"/>
                  <a:gd name="T34" fmla="*/ 4 w 86"/>
                  <a:gd name="T35" fmla="*/ 1 h 83"/>
                  <a:gd name="T36" fmla="*/ 4 w 86"/>
                  <a:gd name="T37" fmla="*/ 1 h 83"/>
                  <a:gd name="T38" fmla="*/ 4 w 86"/>
                  <a:gd name="T39" fmla="*/ 2 h 83"/>
                  <a:gd name="T40" fmla="*/ 4 w 86"/>
                  <a:gd name="T41" fmla="*/ 2 h 83"/>
                  <a:gd name="T42" fmla="*/ 3 w 86"/>
                  <a:gd name="T43" fmla="*/ 1 h 83"/>
                  <a:gd name="T44" fmla="*/ 4 w 86"/>
                  <a:gd name="T45" fmla="*/ 0 h 83"/>
                  <a:gd name="T46" fmla="*/ 3 w 86"/>
                  <a:gd name="T47" fmla="*/ 0 h 83"/>
                  <a:gd name="T48" fmla="*/ 4 w 86"/>
                  <a:gd name="T49" fmla="*/ 1 h 83"/>
                  <a:gd name="T50" fmla="*/ 2 w 86"/>
                  <a:gd name="T51" fmla="*/ 1 h 83"/>
                  <a:gd name="T52" fmla="*/ 3 w 86"/>
                  <a:gd name="T53" fmla="*/ 2 h 83"/>
                  <a:gd name="T54" fmla="*/ 2 w 86"/>
                  <a:gd name="T55" fmla="*/ 2 h 83"/>
                  <a:gd name="T56" fmla="*/ 2 w 86"/>
                  <a:gd name="T57" fmla="*/ 1 h 83"/>
                  <a:gd name="T58" fmla="*/ 2 w 86"/>
                  <a:gd name="T59" fmla="*/ 1 h 83"/>
                  <a:gd name="T60" fmla="*/ 1 w 86"/>
                  <a:gd name="T61" fmla="*/ 1 h 83"/>
                  <a:gd name="T62" fmla="*/ 2 w 86"/>
                  <a:gd name="T63" fmla="*/ 2 h 83"/>
                  <a:gd name="T64" fmla="*/ 1 w 86"/>
                  <a:gd name="T65" fmla="*/ 1 h 83"/>
                  <a:gd name="T66" fmla="*/ 1 w 86"/>
                  <a:gd name="T67" fmla="*/ 1 h 83"/>
                  <a:gd name="T68" fmla="*/ 2 w 86"/>
                  <a:gd name="T69" fmla="*/ 2 h 83"/>
                  <a:gd name="T70" fmla="*/ 2 w 86"/>
                  <a:gd name="T71" fmla="*/ 3 h 83"/>
                  <a:gd name="T72" fmla="*/ 1 w 86"/>
                  <a:gd name="T73" fmla="*/ 3 h 83"/>
                  <a:gd name="T74" fmla="*/ 1 w 86"/>
                  <a:gd name="T75" fmla="*/ 2 h 83"/>
                  <a:gd name="T76" fmla="*/ 0 w 86"/>
                  <a:gd name="T77" fmla="*/ 2 h 83"/>
                  <a:gd name="T78" fmla="*/ 2 w 86"/>
                  <a:gd name="T79" fmla="*/ 3 h 83"/>
                  <a:gd name="T80" fmla="*/ 0 w 86"/>
                  <a:gd name="T81" fmla="*/ 3 h 83"/>
                  <a:gd name="T82" fmla="*/ 1 w 86"/>
                  <a:gd name="T83" fmla="*/ 3 h 83"/>
                  <a:gd name="T84" fmla="*/ 0 w 86"/>
                  <a:gd name="T85" fmla="*/ 3 h 83"/>
                  <a:gd name="T86" fmla="*/ 0 w 86"/>
                  <a:gd name="T87" fmla="*/ 3 h 83"/>
                  <a:gd name="T88" fmla="*/ 2 w 86"/>
                  <a:gd name="T89" fmla="*/ 3 h 83"/>
                  <a:gd name="T90" fmla="*/ 1 w 86"/>
                  <a:gd name="T91" fmla="*/ 4 h 83"/>
                  <a:gd name="T92" fmla="*/ 2 w 86"/>
                  <a:gd name="T93" fmla="*/ 4 h 83"/>
                  <a:gd name="T94" fmla="*/ 2 w 86"/>
                  <a:gd name="T95" fmla="*/ 4 h 83"/>
                  <a:gd name="T96" fmla="*/ 1 w 86"/>
                  <a:gd name="T97" fmla="*/ 4 h 83"/>
                  <a:gd name="T98" fmla="*/ 1 w 86"/>
                  <a:gd name="T99" fmla="*/ 5 h 83"/>
                  <a:gd name="T100" fmla="*/ 2 w 86"/>
                  <a:gd name="T101" fmla="*/ 5 h 83"/>
                  <a:gd name="T102" fmla="*/ 2 w 86"/>
                  <a:gd name="T103" fmla="*/ 4 h 83"/>
                  <a:gd name="T104" fmla="*/ 2 w 86"/>
                  <a:gd name="T105" fmla="*/ 5 h 83"/>
                  <a:gd name="T106" fmla="*/ 2 w 86"/>
                  <a:gd name="T107" fmla="*/ 4 h 83"/>
                  <a:gd name="T108" fmla="*/ 2 w 86"/>
                  <a:gd name="T109" fmla="*/ 4 h 83"/>
                  <a:gd name="T110" fmla="*/ 2 w 86"/>
                  <a:gd name="T111" fmla="*/ 4 h 83"/>
                  <a:gd name="T112" fmla="*/ 2 w 86"/>
                  <a:gd name="T113" fmla="*/ 4 h 83"/>
                  <a:gd name="T114" fmla="*/ 3 w 86"/>
                  <a:gd name="T115" fmla="*/ 5 h 83"/>
                  <a:gd name="T116" fmla="*/ 3 w 86"/>
                  <a:gd name="T117" fmla="*/ 4 h 83"/>
                  <a:gd name="T118" fmla="*/ 3 w 86"/>
                  <a:gd name="T119" fmla="*/ 4 h 83"/>
                  <a:gd name="T120" fmla="*/ 3 w 86"/>
                  <a:gd name="T121" fmla="*/ 4 h 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3"/>
                  <a:gd name="T185" fmla="*/ 86 w 86"/>
                  <a:gd name="T186" fmla="*/ 83 h 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3">
                    <a:moveTo>
                      <a:pt x="50" y="59"/>
                    </a:moveTo>
                    <a:lnTo>
                      <a:pt x="54" y="56"/>
                    </a:lnTo>
                    <a:lnTo>
                      <a:pt x="67" y="69"/>
                    </a:lnTo>
                    <a:lnTo>
                      <a:pt x="64" y="72"/>
                    </a:lnTo>
                    <a:lnTo>
                      <a:pt x="50" y="59"/>
                    </a:lnTo>
                    <a:close/>
                    <a:moveTo>
                      <a:pt x="54" y="56"/>
                    </a:moveTo>
                    <a:lnTo>
                      <a:pt x="55" y="54"/>
                    </a:lnTo>
                    <a:lnTo>
                      <a:pt x="56" y="53"/>
                    </a:lnTo>
                    <a:lnTo>
                      <a:pt x="60" y="62"/>
                    </a:lnTo>
                    <a:lnTo>
                      <a:pt x="54" y="56"/>
                    </a:lnTo>
                    <a:close/>
                    <a:moveTo>
                      <a:pt x="56" y="53"/>
                    </a:moveTo>
                    <a:lnTo>
                      <a:pt x="63" y="51"/>
                    </a:lnTo>
                    <a:lnTo>
                      <a:pt x="71" y="68"/>
                    </a:lnTo>
                    <a:lnTo>
                      <a:pt x="65" y="71"/>
                    </a:lnTo>
                    <a:lnTo>
                      <a:pt x="56" y="53"/>
                    </a:lnTo>
                    <a:close/>
                    <a:moveTo>
                      <a:pt x="76" y="63"/>
                    </a:moveTo>
                    <a:lnTo>
                      <a:pt x="74" y="67"/>
                    </a:lnTo>
                    <a:lnTo>
                      <a:pt x="71" y="68"/>
                    </a:lnTo>
                    <a:lnTo>
                      <a:pt x="67" y="59"/>
                    </a:lnTo>
                    <a:lnTo>
                      <a:pt x="76" y="63"/>
                    </a:lnTo>
                    <a:close/>
                    <a:moveTo>
                      <a:pt x="58" y="54"/>
                    </a:moveTo>
                    <a:lnTo>
                      <a:pt x="61" y="49"/>
                    </a:lnTo>
                    <a:lnTo>
                      <a:pt x="79" y="57"/>
                    </a:lnTo>
                    <a:lnTo>
                      <a:pt x="76" y="63"/>
                    </a:lnTo>
                    <a:lnTo>
                      <a:pt x="58" y="54"/>
                    </a:lnTo>
                    <a:close/>
                    <a:moveTo>
                      <a:pt x="61" y="49"/>
                    </a:moveTo>
                    <a:lnTo>
                      <a:pt x="63" y="47"/>
                    </a:lnTo>
                    <a:lnTo>
                      <a:pt x="64" y="46"/>
                    </a:lnTo>
                    <a:lnTo>
                      <a:pt x="70" y="53"/>
                    </a:lnTo>
                    <a:lnTo>
                      <a:pt x="61" y="49"/>
                    </a:lnTo>
                    <a:close/>
                    <a:moveTo>
                      <a:pt x="64" y="46"/>
                    </a:moveTo>
                    <a:lnTo>
                      <a:pt x="67" y="43"/>
                    </a:lnTo>
                    <a:lnTo>
                      <a:pt x="80" y="57"/>
                    </a:lnTo>
                    <a:lnTo>
                      <a:pt x="77" y="60"/>
                    </a:lnTo>
                    <a:lnTo>
                      <a:pt x="64" y="46"/>
                    </a:lnTo>
                    <a:close/>
                    <a:moveTo>
                      <a:pt x="67" y="43"/>
                    </a:moveTo>
                    <a:lnTo>
                      <a:pt x="76" y="34"/>
                    </a:lnTo>
                    <a:lnTo>
                      <a:pt x="67" y="43"/>
                    </a:lnTo>
                    <a:lnTo>
                      <a:pt x="74" y="50"/>
                    </a:lnTo>
                    <a:lnTo>
                      <a:pt x="67" y="43"/>
                    </a:lnTo>
                    <a:close/>
                    <a:moveTo>
                      <a:pt x="67" y="43"/>
                    </a:moveTo>
                    <a:lnTo>
                      <a:pt x="69" y="40"/>
                    </a:lnTo>
                    <a:lnTo>
                      <a:pt x="83" y="53"/>
                    </a:lnTo>
                    <a:lnTo>
                      <a:pt x="80" y="57"/>
                    </a:lnTo>
                    <a:lnTo>
                      <a:pt x="67" y="43"/>
                    </a:lnTo>
                    <a:close/>
                    <a:moveTo>
                      <a:pt x="86" y="47"/>
                    </a:moveTo>
                    <a:lnTo>
                      <a:pt x="86" y="50"/>
                    </a:lnTo>
                    <a:lnTo>
                      <a:pt x="83" y="53"/>
                    </a:lnTo>
                    <a:lnTo>
                      <a:pt x="77" y="47"/>
                    </a:lnTo>
                    <a:lnTo>
                      <a:pt x="86" y="47"/>
                    </a:lnTo>
                    <a:close/>
                    <a:moveTo>
                      <a:pt x="67" y="47"/>
                    </a:moveTo>
                    <a:lnTo>
                      <a:pt x="67" y="40"/>
                    </a:lnTo>
                    <a:lnTo>
                      <a:pt x="86" y="40"/>
                    </a:lnTo>
                    <a:lnTo>
                      <a:pt x="86" y="47"/>
                    </a:lnTo>
                    <a:lnTo>
                      <a:pt x="67" y="47"/>
                    </a:lnTo>
                    <a:close/>
                    <a:moveTo>
                      <a:pt x="67" y="40"/>
                    </a:moveTo>
                    <a:lnTo>
                      <a:pt x="67" y="37"/>
                    </a:lnTo>
                    <a:lnTo>
                      <a:pt x="86" y="37"/>
                    </a:lnTo>
                    <a:lnTo>
                      <a:pt x="86" y="40"/>
                    </a:lnTo>
                    <a:lnTo>
                      <a:pt x="67" y="40"/>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83" y="20"/>
                    </a:moveTo>
                    <a:lnTo>
                      <a:pt x="86" y="24"/>
                    </a:lnTo>
                    <a:lnTo>
                      <a:pt x="86" y="27"/>
                    </a:lnTo>
                    <a:lnTo>
                      <a:pt x="77" y="27"/>
                    </a:lnTo>
                    <a:lnTo>
                      <a:pt x="83" y="20"/>
                    </a:lnTo>
                    <a:close/>
                    <a:moveTo>
                      <a:pt x="69" y="35"/>
                    </a:moveTo>
                    <a:lnTo>
                      <a:pt x="67" y="31"/>
                    </a:lnTo>
                    <a:lnTo>
                      <a:pt x="80" y="17"/>
                    </a:lnTo>
                    <a:lnTo>
                      <a:pt x="83" y="20"/>
                    </a:lnTo>
                    <a:lnTo>
                      <a:pt x="69" y="35"/>
                    </a:lnTo>
                    <a:close/>
                    <a:moveTo>
                      <a:pt x="67" y="31"/>
                    </a:moveTo>
                    <a:lnTo>
                      <a:pt x="64" y="28"/>
                    </a:lnTo>
                    <a:lnTo>
                      <a:pt x="64" y="25"/>
                    </a:lnTo>
                    <a:lnTo>
                      <a:pt x="74" y="25"/>
                    </a:lnTo>
                    <a:lnTo>
                      <a:pt x="67" y="31"/>
                    </a:lnTo>
                    <a:close/>
                    <a:moveTo>
                      <a:pt x="64" y="25"/>
                    </a:moveTo>
                    <a:lnTo>
                      <a:pt x="64" y="21"/>
                    </a:lnTo>
                    <a:lnTo>
                      <a:pt x="82" y="21"/>
                    </a:lnTo>
                    <a:lnTo>
                      <a:pt x="82" y="25"/>
                    </a:lnTo>
                    <a:lnTo>
                      <a:pt x="64" y="25"/>
                    </a:lnTo>
                    <a:close/>
                    <a:moveTo>
                      <a:pt x="80" y="15"/>
                    </a:moveTo>
                    <a:lnTo>
                      <a:pt x="82" y="17"/>
                    </a:lnTo>
                    <a:lnTo>
                      <a:pt x="82" y="21"/>
                    </a:lnTo>
                    <a:lnTo>
                      <a:pt x="74" y="21"/>
                    </a:lnTo>
                    <a:lnTo>
                      <a:pt x="80" y="15"/>
                    </a:lnTo>
                    <a:close/>
                    <a:moveTo>
                      <a:pt x="67" y="28"/>
                    </a:moveTo>
                    <a:lnTo>
                      <a:pt x="64" y="25"/>
                    </a:lnTo>
                    <a:lnTo>
                      <a:pt x="77" y="11"/>
                    </a:lnTo>
                    <a:lnTo>
                      <a:pt x="80" y="15"/>
                    </a:lnTo>
                    <a:lnTo>
                      <a:pt x="67" y="28"/>
                    </a:lnTo>
                    <a:close/>
                    <a:moveTo>
                      <a:pt x="75" y="9"/>
                    </a:moveTo>
                    <a:lnTo>
                      <a:pt x="76" y="10"/>
                    </a:lnTo>
                    <a:lnTo>
                      <a:pt x="77" y="11"/>
                    </a:lnTo>
                    <a:lnTo>
                      <a:pt x="70" y="18"/>
                    </a:lnTo>
                    <a:lnTo>
                      <a:pt x="75" y="9"/>
                    </a:lnTo>
                    <a:close/>
                    <a:moveTo>
                      <a:pt x="66" y="27"/>
                    </a:moveTo>
                    <a:lnTo>
                      <a:pt x="59" y="24"/>
                    </a:lnTo>
                    <a:lnTo>
                      <a:pt x="68" y="6"/>
                    </a:lnTo>
                    <a:lnTo>
                      <a:pt x="75" y="9"/>
                    </a:lnTo>
                    <a:lnTo>
                      <a:pt x="66" y="27"/>
                    </a:lnTo>
                    <a:close/>
                    <a:moveTo>
                      <a:pt x="64" y="5"/>
                    </a:moveTo>
                    <a:lnTo>
                      <a:pt x="66" y="5"/>
                    </a:lnTo>
                    <a:lnTo>
                      <a:pt x="68" y="6"/>
                    </a:lnTo>
                    <a:lnTo>
                      <a:pt x="64" y="15"/>
                    </a:lnTo>
                    <a:lnTo>
                      <a:pt x="64" y="5"/>
                    </a:lnTo>
                    <a:close/>
                    <a:moveTo>
                      <a:pt x="64" y="25"/>
                    </a:moveTo>
                    <a:lnTo>
                      <a:pt x="60" y="25"/>
                    </a:lnTo>
                    <a:lnTo>
                      <a:pt x="60" y="5"/>
                    </a:lnTo>
                    <a:lnTo>
                      <a:pt x="64" y="5"/>
                    </a:lnTo>
                    <a:lnTo>
                      <a:pt x="64" y="25"/>
                    </a:lnTo>
                    <a:close/>
                    <a:moveTo>
                      <a:pt x="60" y="25"/>
                    </a:moveTo>
                    <a:lnTo>
                      <a:pt x="57" y="25"/>
                    </a:lnTo>
                    <a:lnTo>
                      <a:pt x="57" y="5"/>
                    </a:lnTo>
                    <a:lnTo>
                      <a:pt x="60" y="5"/>
                    </a:lnTo>
                    <a:lnTo>
                      <a:pt x="60" y="25"/>
                    </a:lnTo>
                    <a:close/>
                    <a:moveTo>
                      <a:pt x="57" y="25"/>
                    </a:moveTo>
                    <a:lnTo>
                      <a:pt x="55" y="25"/>
                    </a:lnTo>
                    <a:lnTo>
                      <a:pt x="54" y="24"/>
                    </a:lnTo>
                    <a:lnTo>
                      <a:pt x="57" y="15"/>
                    </a:lnTo>
                    <a:lnTo>
                      <a:pt x="57" y="25"/>
                    </a:lnTo>
                    <a:close/>
                    <a:moveTo>
                      <a:pt x="54" y="24"/>
                    </a:moveTo>
                    <a:lnTo>
                      <a:pt x="47" y="20"/>
                    </a:lnTo>
                    <a:lnTo>
                      <a:pt x="55" y="3"/>
                    </a:lnTo>
                    <a:lnTo>
                      <a:pt x="61" y="6"/>
                    </a:lnTo>
                    <a:lnTo>
                      <a:pt x="54" y="24"/>
                    </a:lnTo>
                    <a:close/>
                    <a:moveTo>
                      <a:pt x="44" y="5"/>
                    </a:moveTo>
                    <a:lnTo>
                      <a:pt x="49" y="0"/>
                    </a:lnTo>
                    <a:lnTo>
                      <a:pt x="55" y="3"/>
                    </a:lnTo>
                    <a:lnTo>
                      <a:pt x="52" y="11"/>
                    </a:lnTo>
                    <a:lnTo>
                      <a:pt x="44" y="5"/>
                    </a:lnTo>
                    <a:close/>
                    <a:moveTo>
                      <a:pt x="58" y="18"/>
                    </a:moveTo>
                    <a:lnTo>
                      <a:pt x="55" y="21"/>
                    </a:lnTo>
                    <a:lnTo>
                      <a:pt x="42" y="8"/>
                    </a:lnTo>
                    <a:lnTo>
                      <a:pt x="44" y="5"/>
                    </a:lnTo>
                    <a:lnTo>
                      <a:pt x="58" y="18"/>
                    </a:lnTo>
                    <a:close/>
                    <a:moveTo>
                      <a:pt x="55" y="21"/>
                    </a:moveTo>
                    <a:lnTo>
                      <a:pt x="52" y="25"/>
                    </a:lnTo>
                    <a:lnTo>
                      <a:pt x="48" y="25"/>
                    </a:lnTo>
                    <a:lnTo>
                      <a:pt x="48" y="15"/>
                    </a:lnTo>
                    <a:lnTo>
                      <a:pt x="55" y="21"/>
                    </a:lnTo>
                    <a:close/>
                    <a:moveTo>
                      <a:pt x="48" y="25"/>
                    </a:moveTo>
                    <a:lnTo>
                      <a:pt x="42" y="25"/>
                    </a:lnTo>
                    <a:lnTo>
                      <a:pt x="42" y="5"/>
                    </a:lnTo>
                    <a:lnTo>
                      <a:pt x="48" y="5"/>
                    </a:lnTo>
                    <a:lnTo>
                      <a:pt x="48" y="25"/>
                    </a:lnTo>
                    <a:close/>
                    <a:moveTo>
                      <a:pt x="37" y="6"/>
                    </a:moveTo>
                    <a:lnTo>
                      <a:pt x="39" y="5"/>
                    </a:lnTo>
                    <a:lnTo>
                      <a:pt x="42" y="5"/>
                    </a:lnTo>
                    <a:lnTo>
                      <a:pt x="42" y="15"/>
                    </a:lnTo>
                    <a:lnTo>
                      <a:pt x="37" y="6"/>
                    </a:lnTo>
                    <a:close/>
                    <a:moveTo>
                      <a:pt x="46" y="24"/>
                    </a:moveTo>
                    <a:lnTo>
                      <a:pt x="39" y="27"/>
                    </a:lnTo>
                    <a:lnTo>
                      <a:pt x="31" y="9"/>
                    </a:lnTo>
                    <a:lnTo>
                      <a:pt x="37" y="6"/>
                    </a:lnTo>
                    <a:lnTo>
                      <a:pt x="46" y="24"/>
                    </a:lnTo>
                    <a:close/>
                    <a:moveTo>
                      <a:pt x="39" y="27"/>
                    </a:moveTo>
                    <a:lnTo>
                      <a:pt x="37" y="27"/>
                    </a:lnTo>
                    <a:lnTo>
                      <a:pt x="35" y="27"/>
                    </a:lnTo>
                    <a:lnTo>
                      <a:pt x="35" y="18"/>
                    </a:lnTo>
                    <a:lnTo>
                      <a:pt x="39" y="27"/>
                    </a:lnTo>
                    <a:close/>
                    <a:moveTo>
                      <a:pt x="35" y="27"/>
                    </a:moveTo>
                    <a:lnTo>
                      <a:pt x="32" y="27"/>
                    </a:lnTo>
                    <a:lnTo>
                      <a:pt x="32" y="8"/>
                    </a:lnTo>
                    <a:lnTo>
                      <a:pt x="35" y="8"/>
                    </a:lnTo>
                    <a:lnTo>
                      <a:pt x="35" y="27"/>
                    </a:lnTo>
                    <a:close/>
                    <a:moveTo>
                      <a:pt x="27" y="9"/>
                    </a:moveTo>
                    <a:lnTo>
                      <a:pt x="29" y="8"/>
                    </a:lnTo>
                    <a:lnTo>
                      <a:pt x="32" y="8"/>
                    </a:lnTo>
                    <a:lnTo>
                      <a:pt x="32" y="18"/>
                    </a:lnTo>
                    <a:lnTo>
                      <a:pt x="27" y="9"/>
                    </a:lnTo>
                    <a:close/>
                    <a:moveTo>
                      <a:pt x="36" y="27"/>
                    </a:moveTo>
                    <a:lnTo>
                      <a:pt x="29" y="29"/>
                    </a:lnTo>
                    <a:lnTo>
                      <a:pt x="22" y="13"/>
                    </a:lnTo>
                    <a:lnTo>
                      <a:pt x="27" y="9"/>
                    </a:lnTo>
                    <a:lnTo>
                      <a:pt x="36" y="27"/>
                    </a:lnTo>
                    <a:close/>
                    <a:moveTo>
                      <a:pt x="18" y="15"/>
                    </a:moveTo>
                    <a:lnTo>
                      <a:pt x="20" y="14"/>
                    </a:lnTo>
                    <a:lnTo>
                      <a:pt x="22" y="13"/>
                    </a:lnTo>
                    <a:lnTo>
                      <a:pt x="25" y="21"/>
                    </a:lnTo>
                    <a:lnTo>
                      <a:pt x="18" y="15"/>
                    </a:lnTo>
                    <a:close/>
                    <a:moveTo>
                      <a:pt x="33" y="28"/>
                    </a:moveTo>
                    <a:lnTo>
                      <a:pt x="29" y="31"/>
                    </a:lnTo>
                    <a:lnTo>
                      <a:pt x="15" y="17"/>
                    </a:lnTo>
                    <a:lnTo>
                      <a:pt x="18" y="15"/>
                    </a:lnTo>
                    <a:lnTo>
                      <a:pt x="33" y="28"/>
                    </a:lnTo>
                    <a:close/>
                    <a:moveTo>
                      <a:pt x="14" y="20"/>
                    </a:moveTo>
                    <a:lnTo>
                      <a:pt x="15" y="18"/>
                    </a:lnTo>
                    <a:lnTo>
                      <a:pt x="15" y="17"/>
                    </a:lnTo>
                    <a:lnTo>
                      <a:pt x="23" y="25"/>
                    </a:lnTo>
                    <a:lnTo>
                      <a:pt x="14" y="20"/>
                    </a:lnTo>
                    <a:close/>
                    <a:moveTo>
                      <a:pt x="31" y="28"/>
                    </a:moveTo>
                    <a:lnTo>
                      <a:pt x="27" y="35"/>
                    </a:lnTo>
                    <a:lnTo>
                      <a:pt x="11" y="26"/>
                    </a:lnTo>
                    <a:lnTo>
                      <a:pt x="14" y="20"/>
                    </a:lnTo>
                    <a:lnTo>
                      <a:pt x="31" y="28"/>
                    </a:lnTo>
                    <a:close/>
                    <a:moveTo>
                      <a:pt x="27" y="35"/>
                    </a:moveTo>
                    <a:lnTo>
                      <a:pt x="27" y="36"/>
                    </a:lnTo>
                    <a:lnTo>
                      <a:pt x="26" y="37"/>
                    </a:lnTo>
                    <a:lnTo>
                      <a:pt x="20" y="30"/>
                    </a:lnTo>
                    <a:lnTo>
                      <a:pt x="27" y="35"/>
                    </a:lnTo>
                    <a:close/>
                    <a:moveTo>
                      <a:pt x="26" y="37"/>
                    </a:moveTo>
                    <a:lnTo>
                      <a:pt x="23" y="40"/>
                    </a:lnTo>
                    <a:lnTo>
                      <a:pt x="10" y="27"/>
                    </a:lnTo>
                    <a:lnTo>
                      <a:pt x="13" y="24"/>
                    </a:lnTo>
                    <a:lnTo>
                      <a:pt x="26" y="37"/>
                    </a:lnTo>
                    <a:close/>
                    <a:moveTo>
                      <a:pt x="23" y="40"/>
                    </a:moveTo>
                    <a:lnTo>
                      <a:pt x="23" y="40"/>
                    </a:lnTo>
                    <a:lnTo>
                      <a:pt x="16" y="34"/>
                    </a:lnTo>
                    <a:lnTo>
                      <a:pt x="23" y="40"/>
                    </a:lnTo>
                    <a:close/>
                    <a:moveTo>
                      <a:pt x="23" y="40"/>
                    </a:moveTo>
                    <a:lnTo>
                      <a:pt x="20" y="43"/>
                    </a:lnTo>
                    <a:lnTo>
                      <a:pt x="6" y="30"/>
                    </a:lnTo>
                    <a:lnTo>
                      <a:pt x="10" y="27"/>
                    </a:lnTo>
                    <a:lnTo>
                      <a:pt x="23" y="40"/>
                    </a:lnTo>
                    <a:close/>
                    <a:moveTo>
                      <a:pt x="3" y="37"/>
                    </a:moveTo>
                    <a:lnTo>
                      <a:pt x="3" y="34"/>
                    </a:lnTo>
                    <a:lnTo>
                      <a:pt x="6" y="30"/>
                    </a:lnTo>
                    <a:lnTo>
                      <a:pt x="13" y="37"/>
                    </a:lnTo>
                    <a:lnTo>
                      <a:pt x="3" y="37"/>
                    </a:lnTo>
                    <a:close/>
                    <a:moveTo>
                      <a:pt x="23" y="37"/>
                    </a:moveTo>
                    <a:lnTo>
                      <a:pt x="23" y="43"/>
                    </a:lnTo>
                    <a:lnTo>
                      <a:pt x="3" y="43"/>
                    </a:lnTo>
                    <a:lnTo>
                      <a:pt x="3" y="37"/>
                    </a:lnTo>
                    <a:lnTo>
                      <a:pt x="23" y="37"/>
                    </a:lnTo>
                    <a:close/>
                    <a:moveTo>
                      <a:pt x="23" y="43"/>
                    </a:moveTo>
                    <a:lnTo>
                      <a:pt x="23" y="47"/>
                    </a:lnTo>
                    <a:lnTo>
                      <a:pt x="20" y="50"/>
                    </a:lnTo>
                    <a:lnTo>
                      <a:pt x="13" y="43"/>
                    </a:lnTo>
                    <a:lnTo>
                      <a:pt x="23" y="43"/>
                    </a:lnTo>
                    <a:close/>
                    <a:moveTo>
                      <a:pt x="20" y="50"/>
                    </a:moveTo>
                    <a:lnTo>
                      <a:pt x="16" y="53"/>
                    </a:lnTo>
                    <a:lnTo>
                      <a:pt x="3" y="40"/>
                    </a:lnTo>
                    <a:lnTo>
                      <a:pt x="6" y="37"/>
                    </a:lnTo>
                    <a:lnTo>
                      <a:pt x="20" y="50"/>
                    </a:lnTo>
                    <a:close/>
                    <a:moveTo>
                      <a:pt x="0" y="47"/>
                    </a:moveTo>
                    <a:lnTo>
                      <a:pt x="0" y="42"/>
                    </a:lnTo>
                    <a:lnTo>
                      <a:pt x="3" y="40"/>
                    </a:lnTo>
                    <a:lnTo>
                      <a:pt x="10" y="47"/>
                    </a:lnTo>
                    <a:lnTo>
                      <a:pt x="0" y="47"/>
                    </a:lnTo>
                    <a:close/>
                    <a:moveTo>
                      <a:pt x="20" y="47"/>
                    </a:moveTo>
                    <a:lnTo>
                      <a:pt x="20" y="50"/>
                    </a:lnTo>
                    <a:lnTo>
                      <a:pt x="0" y="50"/>
                    </a:lnTo>
                    <a:lnTo>
                      <a:pt x="0" y="47"/>
                    </a:lnTo>
                    <a:lnTo>
                      <a:pt x="20" y="47"/>
                    </a:lnTo>
                    <a:close/>
                    <a:moveTo>
                      <a:pt x="1" y="53"/>
                    </a:moveTo>
                    <a:lnTo>
                      <a:pt x="0" y="52"/>
                    </a:lnTo>
                    <a:lnTo>
                      <a:pt x="0" y="50"/>
                    </a:lnTo>
                    <a:lnTo>
                      <a:pt x="10" y="50"/>
                    </a:lnTo>
                    <a:lnTo>
                      <a:pt x="1" y="53"/>
                    </a:lnTo>
                    <a:close/>
                    <a:moveTo>
                      <a:pt x="18" y="46"/>
                    </a:moveTo>
                    <a:lnTo>
                      <a:pt x="22" y="52"/>
                    </a:lnTo>
                    <a:lnTo>
                      <a:pt x="4" y="60"/>
                    </a:lnTo>
                    <a:lnTo>
                      <a:pt x="1" y="53"/>
                    </a:lnTo>
                    <a:lnTo>
                      <a:pt x="18" y="46"/>
                    </a:lnTo>
                    <a:close/>
                    <a:moveTo>
                      <a:pt x="22" y="52"/>
                    </a:moveTo>
                    <a:lnTo>
                      <a:pt x="23" y="53"/>
                    </a:lnTo>
                    <a:lnTo>
                      <a:pt x="23" y="56"/>
                    </a:lnTo>
                    <a:lnTo>
                      <a:pt x="13" y="56"/>
                    </a:lnTo>
                    <a:lnTo>
                      <a:pt x="22" y="52"/>
                    </a:lnTo>
                    <a:close/>
                    <a:moveTo>
                      <a:pt x="23" y="56"/>
                    </a:moveTo>
                    <a:lnTo>
                      <a:pt x="23" y="59"/>
                    </a:lnTo>
                    <a:lnTo>
                      <a:pt x="3" y="59"/>
                    </a:lnTo>
                    <a:lnTo>
                      <a:pt x="3" y="56"/>
                    </a:lnTo>
                    <a:lnTo>
                      <a:pt x="23" y="56"/>
                    </a:lnTo>
                    <a:close/>
                    <a:moveTo>
                      <a:pt x="6" y="65"/>
                    </a:moveTo>
                    <a:lnTo>
                      <a:pt x="3" y="63"/>
                    </a:lnTo>
                    <a:lnTo>
                      <a:pt x="3" y="59"/>
                    </a:lnTo>
                    <a:lnTo>
                      <a:pt x="13" y="59"/>
                    </a:lnTo>
                    <a:lnTo>
                      <a:pt x="6" y="65"/>
                    </a:lnTo>
                    <a:close/>
                    <a:moveTo>
                      <a:pt x="20" y="52"/>
                    </a:moveTo>
                    <a:lnTo>
                      <a:pt x="23" y="56"/>
                    </a:lnTo>
                    <a:lnTo>
                      <a:pt x="10" y="69"/>
                    </a:lnTo>
                    <a:lnTo>
                      <a:pt x="6" y="65"/>
                    </a:lnTo>
                    <a:lnTo>
                      <a:pt x="20" y="52"/>
                    </a:lnTo>
                    <a:close/>
                    <a:moveTo>
                      <a:pt x="23" y="56"/>
                    </a:moveTo>
                    <a:lnTo>
                      <a:pt x="23" y="56"/>
                    </a:lnTo>
                    <a:lnTo>
                      <a:pt x="16" y="62"/>
                    </a:lnTo>
                    <a:lnTo>
                      <a:pt x="23" y="56"/>
                    </a:lnTo>
                    <a:close/>
                    <a:moveTo>
                      <a:pt x="23" y="56"/>
                    </a:moveTo>
                    <a:lnTo>
                      <a:pt x="26" y="59"/>
                    </a:lnTo>
                    <a:lnTo>
                      <a:pt x="13" y="72"/>
                    </a:lnTo>
                    <a:lnTo>
                      <a:pt x="10" y="69"/>
                    </a:lnTo>
                    <a:lnTo>
                      <a:pt x="23" y="56"/>
                    </a:lnTo>
                    <a:close/>
                    <a:moveTo>
                      <a:pt x="13" y="72"/>
                    </a:moveTo>
                    <a:lnTo>
                      <a:pt x="22" y="82"/>
                    </a:lnTo>
                    <a:lnTo>
                      <a:pt x="13" y="72"/>
                    </a:lnTo>
                    <a:lnTo>
                      <a:pt x="20" y="65"/>
                    </a:lnTo>
                    <a:lnTo>
                      <a:pt x="13" y="72"/>
                    </a:lnTo>
                    <a:close/>
                    <a:moveTo>
                      <a:pt x="26" y="59"/>
                    </a:moveTo>
                    <a:lnTo>
                      <a:pt x="29" y="62"/>
                    </a:lnTo>
                    <a:lnTo>
                      <a:pt x="15" y="75"/>
                    </a:lnTo>
                    <a:lnTo>
                      <a:pt x="13" y="72"/>
                    </a:lnTo>
                    <a:lnTo>
                      <a:pt x="26" y="59"/>
                    </a:lnTo>
                    <a:close/>
                    <a:moveTo>
                      <a:pt x="23" y="79"/>
                    </a:moveTo>
                    <a:lnTo>
                      <a:pt x="18" y="79"/>
                    </a:lnTo>
                    <a:lnTo>
                      <a:pt x="15" y="75"/>
                    </a:lnTo>
                    <a:lnTo>
                      <a:pt x="23" y="69"/>
                    </a:lnTo>
                    <a:lnTo>
                      <a:pt x="23" y="79"/>
                    </a:lnTo>
                    <a:close/>
                    <a:moveTo>
                      <a:pt x="23" y="59"/>
                    </a:moveTo>
                    <a:lnTo>
                      <a:pt x="28" y="59"/>
                    </a:lnTo>
                    <a:lnTo>
                      <a:pt x="28" y="79"/>
                    </a:lnTo>
                    <a:lnTo>
                      <a:pt x="23" y="79"/>
                    </a:lnTo>
                    <a:lnTo>
                      <a:pt x="23" y="59"/>
                    </a:lnTo>
                    <a:close/>
                    <a:moveTo>
                      <a:pt x="28" y="59"/>
                    </a:moveTo>
                    <a:lnTo>
                      <a:pt x="32" y="59"/>
                    </a:lnTo>
                    <a:lnTo>
                      <a:pt x="32" y="79"/>
                    </a:lnTo>
                    <a:lnTo>
                      <a:pt x="28" y="79"/>
                    </a:lnTo>
                    <a:lnTo>
                      <a:pt x="28" y="59"/>
                    </a:lnTo>
                    <a:close/>
                    <a:moveTo>
                      <a:pt x="32" y="59"/>
                    </a:moveTo>
                    <a:lnTo>
                      <a:pt x="34" y="59"/>
                    </a:lnTo>
                    <a:lnTo>
                      <a:pt x="36" y="60"/>
                    </a:lnTo>
                    <a:lnTo>
                      <a:pt x="32" y="69"/>
                    </a:lnTo>
                    <a:lnTo>
                      <a:pt x="32" y="59"/>
                    </a:lnTo>
                    <a:close/>
                    <a:moveTo>
                      <a:pt x="36" y="60"/>
                    </a:moveTo>
                    <a:lnTo>
                      <a:pt x="43" y="63"/>
                    </a:lnTo>
                    <a:lnTo>
                      <a:pt x="34" y="81"/>
                    </a:lnTo>
                    <a:lnTo>
                      <a:pt x="27" y="78"/>
                    </a:lnTo>
                    <a:lnTo>
                      <a:pt x="36" y="60"/>
                    </a:lnTo>
                    <a:close/>
                    <a:moveTo>
                      <a:pt x="45" y="79"/>
                    </a:moveTo>
                    <a:lnTo>
                      <a:pt x="40" y="83"/>
                    </a:lnTo>
                    <a:lnTo>
                      <a:pt x="34" y="81"/>
                    </a:lnTo>
                    <a:lnTo>
                      <a:pt x="38" y="72"/>
                    </a:lnTo>
                    <a:lnTo>
                      <a:pt x="45" y="79"/>
                    </a:lnTo>
                    <a:close/>
                    <a:moveTo>
                      <a:pt x="32" y="65"/>
                    </a:moveTo>
                    <a:lnTo>
                      <a:pt x="35" y="62"/>
                    </a:lnTo>
                    <a:lnTo>
                      <a:pt x="48" y="75"/>
                    </a:lnTo>
                    <a:lnTo>
                      <a:pt x="45" y="79"/>
                    </a:lnTo>
                    <a:lnTo>
                      <a:pt x="32" y="65"/>
                    </a:lnTo>
                    <a:close/>
                    <a:moveTo>
                      <a:pt x="35" y="62"/>
                    </a:moveTo>
                    <a:lnTo>
                      <a:pt x="37" y="59"/>
                    </a:lnTo>
                    <a:lnTo>
                      <a:pt x="42" y="59"/>
                    </a:lnTo>
                    <a:lnTo>
                      <a:pt x="42" y="69"/>
                    </a:lnTo>
                    <a:lnTo>
                      <a:pt x="35" y="62"/>
                    </a:lnTo>
                    <a:close/>
                    <a:moveTo>
                      <a:pt x="42" y="59"/>
                    </a:moveTo>
                    <a:lnTo>
                      <a:pt x="48" y="59"/>
                    </a:lnTo>
                    <a:lnTo>
                      <a:pt x="48" y="79"/>
                    </a:lnTo>
                    <a:lnTo>
                      <a:pt x="42" y="79"/>
                    </a:lnTo>
                    <a:lnTo>
                      <a:pt x="42" y="59"/>
                    </a:lnTo>
                    <a:close/>
                    <a:moveTo>
                      <a:pt x="55" y="75"/>
                    </a:moveTo>
                    <a:lnTo>
                      <a:pt x="52" y="79"/>
                    </a:lnTo>
                    <a:lnTo>
                      <a:pt x="48" y="79"/>
                    </a:lnTo>
                    <a:lnTo>
                      <a:pt x="48" y="69"/>
                    </a:lnTo>
                    <a:lnTo>
                      <a:pt x="55" y="75"/>
                    </a:lnTo>
                    <a:close/>
                    <a:moveTo>
                      <a:pt x="42" y="62"/>
                    </a:moveTo>
                    <a:lnTo>
                      <a:pt x="44" y="59"/>
                    </a:lnTo>
                    <a:lnTo>
                      <a:pt x="58" y="72"/>
                    </a:lnTo>
                    <a:lnTo>
                      <a:pt x="55" y="75"/>
                    </a:lnTo>
                    <a:lnTo>
                      <a:pt x="42" y="62"/>
                    </a:lnTo>
                    <a:close/>
                    <a:moveTo>
                      <a:pt x="44" y="59"/>
                    </a:moveTo>
                    <a:lnTo>
                      <a:pt x="47" y="56"/>
                    </a:lnTo>
                    <a:lnTo>
                      <a:pt x="52" y="56"/>
                    </a:lnTo>
                    <a:lnTo>
                      <a:pt x="52" y="65"/>
                    </a:lnTo>
                    <a:lnTo>
                      <a:pt x="44" y="59"/>
                    </a:lnTo>
                    <a:close/>
                    <a:moveTo>
                      <a:pt x="52" y="56"/>
                    </a:moveTo>
                    <a:lnTo>
                      <a:pt x="57" y="56"/>
                    </a:lnTo>
                    <a:lnTo>
                      <a:pt x="57" y="75"/>
                    </a:lnTo>
                    <a:lnTo>
                      <a:pt x="52" y="75"/>
                    </a:lnTo>
                    <a:lnTo>
                      <a:pt x="52"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1" name="Freeform 85">
                <a:extLst>
                  <a:ext uri="{FF2B5EF4-FFF2-40B4-BE49-F238E27FC236}">
                    <a16:creationId xmlns:a16="http://schemas.microsoft.com/office/drawing/2014/main" id="{7C051F11-F60C-4AB3-90E5-1BCF3F0400E9}"/>
                  </a:ext>
                </a:extLst>
              </p:cNvPr>
              <p:cNvSpPr>
                <a:spLocks/>
              </p:cNvSpPr>
              <p:nvPr/>
            </p:nvSpPr>
            <p:spPr bwMode="auto">
              <a:xfrm>
                <a:off x="2653" y="2621"/>
                <a:ext cx="16" cy="14"/>
              </a:xfrm>
              <a:custGeom>
                <a:avLst/>
                <a:gdLst>
                  <a:gd name="T0" fmla="*/ 3 w 66"/>
                  <a:gd name="T1" fmla="*/ 3 h 56"/>
                  <a:gd name="T2" fmla="*/ 3 w 66"/>
                  <a:gd name="T3" fmla="*/ 3 h 56"/>
                  <a:gd name="T4" fmla="*/ 3 w 66"/>
                  <a:gd name="T5" fmla="*/ 3 h 56"/>
                  <a:gd name="T6" fmla="*/ 3 w 66"/>
                  <a:gd name="T7" fmla="*/ 3 h 56"/>
                  <a:gd name="T8" fmla="*/ 4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4 w 66"/>
                  <a:gd name="T23" fmla="*/ 0 h 56"/>
                  <a:gd name="T24" fmla="*/ 3 w 66"/>
                  <a:gd name="T25" fmla="*/ 0 h 56"/>
                  <a:gd name="T26" fmla="*/ 3 w 66"/>
                  <a:gd name="T27" fmla="*/ 0 h 56"/>
                  <a:gd name="T28" fmla="*/ 3 w 66"/>
                  <a:gd name="T29" fmla="*/ 0 h 56"/>
                  <a:gd name="T30" fmla="*/ 3 w 66"/>
                  <a:gd name="T31" fmla="*/ 0 h 56"/>
                  <a:gd name="T32" fmla="*/ 2 w 66"/>
                  <a:gd name="T33" fmla="*/ 0 h 56"/>
                  <a:gd name="T34" fmla="*/ 2 w 66"/>
                  <a:gd name="T35" fmla="*/ 0 h 56"/>
                  <a:gd name="T36" fmla="*/ 2 w 66"/>
                  <a:gd name="T37" fmla="*/ 0 h 56"/>
                  <a:gd name="T38" fmla="*/ 1 w 66"/>
                  <a:gd name="T39" fmla="*/ 0 h 56"/>
                  <a:gd name="T40" fmla="*/ 1 w 66"/>
                  <a:gd name="T41" fmla="*/ 0 h 56"/>
                  <a:gd name="T42" fmla="*/ 1 w 66"/>
                  <a:gd name="T43" fmla="*/ 1 h 56"/>
                  <a:gd name="T44" fmla="*/ 0 w 66"/>
                  <a:gd name="T45" fmla="*/ 1 h 56"/>
                  <a:gd name="T46" fmla="*/ 0 w 66"/>
                  <a:gd name="T47" fmla="*/ 1 h 56"/>
                  <a:gd name="T48" fmla="*/ 0 w 66"/>
                  <a:gd name="T49" fmla="*/ 1 h 56"/>
                  <a:gd name="T50" fmla="*/ 0 w 66"/>
                  <a:gd name="T51" fmla="*/ 2 h 56"/>
                  <a:gd name="T52" fmla="*/ 0 w 66"/>
                  <a:gd name="T53" fmla="*/ 2 h 56"/>
                  <a:gd name="T54" fmla="*/ 0 w 66"/>
                  <a:gd name="T55" fmla="*/ 2 h 56"/>
                  <a:gd name="T56" fmla="*/ 0 w 66"/>
                  <a:gd name="T57" fmla="*/ 2 h 56"/>
                  <a:gd name="T58" fmla="*/ 0 w 66"/>
                  <a:gd name="T59" fmla="*/ 3 h 56"/>
                  <a:gd name="T60" fmla="*/ 0 w 66"/>
                  <a:gd name="T61" fmla="*/ 3 h 56"/>
                  <a:gd name="T62" fmla="*/ 0 w 66"/>
                  <a:gd name="T63" fmla="*/ 3 h 56"/>
                  <a:gd name="T64" fmla="*/ 0 w 66"/>
                  <a:gd name="T65" fmla="*/ 3 h 56"/>
                  <a:gd name="T66" fmla="*/ 1 w 66"/>
                  <a:gd name="T67" fmla="*/ 4 h 56"/>
                  <a:gd name="T68" fmla="*/ 1 w 66"/>
                  <a:gd name="T69" fmla="*/ 4 h 56"/>
                  <a:gd name="T70" fmla="*/ 1 w 66"/>
                  <a:gd name="T71" fmla="*/ 4 h 56"/>
                  <a:gd name="T72" fmla="*/ 1 w 66"/>
                  <a:gd name="T73" fmla="*/ 4 h 56"/>
                  <a:gd name="T74" fmla="*/ 2 w 66"/>
                  <a:gd name="T75" fmla="*/ 4 h 56"/>
                  <a:gd name="T76" fmla="*/ 2 w 66"/>
                  <a:gd name="T77" fmla="*/ 4 h 56"/>
                  <a:gd name="T78" fmla="*/ 2 w 66"/>
                  <a:gd name="T79" fmla="*/ 4 h 56"/>
                  <a:gd name="T80" fmla="*/ 3 w 66"/>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6" y="40"/>
                    </a:lnTo>
                    <a:lnTo>
                      <a:pt x="60" y="34"/>
                    </a:lnTo>
                    <a:lnTo>
                      <a:pt x="63" y="31"/>
                    </a:lnTo>
                    <a:lnTo>
                      <a:pt x="63" y="28"/>
                    </a:lnTo>
                    <a:lnTo>
                      <a:pt x="66" y="22"/>
                    </a:lnTo>
                    <a:lnTo>
                      <a:pt x="66" y="18"/>
                    </a:lnTo>
                    <a:lnTo>
                      <a:pt x="63" y="15"/>
                    </a:lnTo>
                    <a:lnTo>
                      <a:pt x="63" y="8"/>
                    </a:lnTo>
                    <a:lnTo>
                      <a:pt x="60" y="5"/>
                    </a:lnTo>
                    <a:lnTo>
                      <a:pt x="56" y="2"/>
                    </a:lnTo>
                    <a:lnTo>
                      <a:pt x="54" y="2"/>
                    </a:lnTo>
                    <a:lnTo>
                      <a:pt x="51" y="0"/>
                    </a:lnTo>
                    <a:lnTo>
                      <a:pt x="44" y="0"/>
                    </a:lnTo>
                    <a:lnTo>
                      <a:pt x="41" y="0"/>
                    </a:lnTo>
                    <a:lnTo>
                      <a:pt x="34" y="0"/>
                    </a:lnTo>
                    <a:lnTo>
                      <a:pt x="28" y="0"/>
                    </a:lnTo>
                    <a:lnTo>
                      <a:pt x="26" y="2"/>
                    </a:lnTo>
                    <a:lnTo>
                      <a:pt x="19" y="5"/>
                    </a:lnTo>
                    <a:lnTo>
                      <a:pt x="16" y="8"/>
                    </a:lnTo>
                    <a:lnTo>
                      <a:pt x="9" y="12"/>
                    </a:lnTo>
                    <a:lnTo>
                      <a:pt x="6" y="15"/>
                    </a:lnTo>
                    <a:lnTo>
                      <a:pt x="2" y="18"/>
                    </a:lnTo>
                    <a:lnTo>
                      <a:pt x="2" y="25"/>
                    </a:lnTo>
                    <a:lnTo>
                      <a:pt x="0" y="28"/>
                    </a:lnTo>
                    <a:lnTo>
                      <a:pt x="0" y="31"/>
                    </a:lnTo>
                    <a:lnTo>
                      <a:pt x="0" y="37"/>
                    </a:lnTo>
                    <a:lnTo>
                      <a:pt x="0" y="40"/>
                    </a:lnTo>
                    <a:lnTo>
                      <a:pt x="2" y="44"/>
                    </a:lnTo>
                    <a:lnTo>
                      <a:pt x="2" y="47"/>
                    </a:lnTo>
                    <a:lnTo>
                      <a:pt x="6" y="50"/>
                    </a:lnTo>
                    <a:lnTo>
                      <a:pt x="12" y="54"/>
                    </a:lnTo>
                    <a:lnTo>
                      <a:pt x="16" y="56"/>
                    </a:lnTo>
                    <a:lnTo>
                      <a:pt x="19" y="56"/>
                    </a:lnTo>
                    <a:lnTo>
                      <a:pt x="26" y="56"/>
                    </a:lnTo>
                    <a:lnTo>
                      <a:pt x="31" y="56"/>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2" name="Freeform 86">
                <a:extLst>
                  <a:ext uri="{FF2B5EF4-FFF2-40B4-BE49-F238E27FC236}">
                    <a16:creationId xmlns:a16="http://schemas.microsoft.com/office/drawing/2014/main" id="{FB1A78F2-0406-4D62-8A0E-8767FA07A987}"/>
                  </a:ext>
                </a:extLst>
              </p:cNvPr>
              <p:cNvSpPr>
                <a:spLocks noEditPoints="1"/>
              </p:cNvSpPr>
              <p:nvPr/>
            </p:nvSpPr>
            <p:spPr bwMode="auto">
              <a:xfrm>
                <a:off x="2650" y="2619"/>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2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2 h 76"/>
                  <a:gd name="T34" fmla="*/ 5 w 86"/>
                  <a:gd name="T35" fmla="*/ 0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2 w 86"/>
                  <a:gd name="T73" fmla="*/ 2 h 76"/>
                  <a:gd name="T74" fmla="*/ 1 w 86"/>
                  <a:gd name="T75" fmla="*/ 3 h 76"/>
                  <a:gd name="T76" fmla="*/ 1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3 h 76"/>
                  <a:gd name="T90" fmla="*/ 1 w 86"/>
                  <a:gd name="T91" fmla="*/ 4 h 76"/>
                  <a:gd name="T92" fmla="*/ 2 w 86"/>
                  <a:gd name="T93" fmla="*/ 4 h 76"/>
                  <a:gd name="T94" fmla="*/ 1 w 86"/>
                  <a:gd name="T95" fmla="*/ 4 h 76"/>
                  <a:gd name="T96" fmla="*/ 1 w 86"/>
                  <a:gd name="T97" fmla="*/ 4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8"/>
                    </a:lnTo>
                    <a:lnTo>
                      <a:pt x="64" y="66"/>
                    </a:lnTo>
                    <a:lnTo>
                      <a:pt x="59" y="68"/>
                    </a:lnTo>
                    <a:lnTo>
                      <a:pt x="50" y="52"/>
                    </a:lnTo>
                    <a:close/>
                    <a:moveTo>
                      <a:pt x="68" y="64"/>
                    </a:moveTo>
                    <a:lnTo>
                      <a:pt x="66" y="65"/>
                    </a:lnTo>
                    <a:lnTo>
                      <a:pt x="64" y="66"/>
                    </a:lnTo>
                    <a:lnTo>
                      <a:pt x="61" y="57"/>
                    </a:lnTo>
                    <a:lnTo>
                      <a:pt x="68" y="64"/>
                    </a:lnTo>
                    <a:close/>
                    <a:moveTo>
                      <a:pt x="54" y="50"/>
                    </a:moveTo>
                    <a:lnTo>
                      <a:pt x="57" y="47"/>
                    </a:lnTo>
                    <a:lnTo>
                      <a:pt x="71" y="60"/>
                    </a:lnTo>
                    <a:lnTo>
                      <a:pt x="68" y="64"/>
                    </a:lnTo>
                    <a:lnTo>
                      <a:pt x="54" y="50"/>
                    </a:lnTo>
                    <a:close/>
                    <a:moveTo>
                      <a:pt x="57" y="47"/>
                    </a:moveTo>
                    <a:lnTo>
                      <a:pt x="60" y="44"/>
                    </a:lnTo>
                    <a:lnTo>
                      <a:pt x="74" y="57"/>
                    </a:lnTo>
                    <a:lnTo>
                      <a:pt x="71" y="60"/>
                    </a:lnTo>
                    <a:lnTo>
                      <a:pt x="57" y="47"/>
                    </a:lnTo>
                    <a:close/>
                    <a:moveTo>
                      <a:pt x="75" y="55"/>
                    </a:moveTo>
                    <a:lnTo>
                      <a:pt x="74" y="56"/>
                    </a:lnTo>
                    <a:lnTo>
                      <a:pt x="74" y="57"/>
                    </a:lnTo>
                    <a:lnTo>
                      <a:pt x="66" y="50"/>
                    </a:lnTo>
                    <a:lnTo>
                      <a:pt x="75" y="55"/>
                    </a:lnTo>
                    <a:close/>
                    <a:moveTo>
                      <a:pt x="59" y="46"/>
                    </a:moveTo>
                    <a:lnTo>
                      <a:pt x="62" y="39"/>
                    </a:lnTo>
                    <a:lnTo>
                      <a:pt x="79" y="48"/>
                    </a:lnTo>
                    <a:lnTo>
                      <a:pt x="75" y="55"/>
                    </a:lnTo>
                    <a:lnTo>
                      <a:pt x="59" y="46"/>
                    </a:lnTo>
                    <a:close/>
                    <a:moveTo>
                      <a:pt x="62" y="39"/>
                    </a:moveTo>
                    <a:lnTo>
                      <a:pt x="62" y="38"/>
                    </a:lnTo>
                    <a:lnTo>
                      <a:pt x="63" y="37"/>
                    </a:lnTo>
                    <a:lnTo>
                      <a:pt x="70" y="44"/>
                    </a:lnTo>
                    <a:lnTo>
                      <a:pt x="62" y="39"/>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8"/>
                    </a:lnTo>
                    <a:lnTo>
                      <a:pt x="83" y="38"/>
                    </a:lnTo>
                    <a:lnTo>
                      <a:pt x="83" y="41"/>
                    </a:lnTo>
                    <a:lnTo>
                      <a:pt x="64" y="41"/>
                    </a:lnTo>
                    <a:close/>
                    <a:moveTo>
                      <a:pt x="64" y="38"/>
                    </a:moveTo>
                    <a:lnTo>
                      <a:pt x="64" y="35"/>
                    </a:lnTo>
                    <a:lnTo>
                      <a:pt x="64" y="34"/>
                    </a:lnTo>
                    <a:lnTo>
                      <a:pt x="73" y="38"/>
                    </a:lnTo>
                    <a:lnTo>
                      <a:pt x="64" y="38"/>
                    </a:lnTo>
                    <a:close/>
                    <a:moveTo>
                      <a:pt x="64" y="34"/>
                    </a:moveTo>
                    <a:lnTo>
                      <a:pt x="68" y="27"/>
                    </a:lnTo>
                    <a:lnTo>
                      <a:pt x="85" y="36"/>
                    </a:lnTo>
                    <a:lnTo>
                      <a:pt x="82" y="42"/>
                    </a:lnTo>
                    <a:lnTo>
                      <a:pt x="64" y="34"/>
                    </a:lnTo>
                    <a:close/>
                    <a:moveTo>
                      <a:pt x="86" y="32"/>
                    </a:moveTo>
                    <a:lnTo>
                      <a:pt x="86" y="34"/>
                    </a:lnTo>
                    <a:lnTo>
                      <a:pt x="85" y="36"/>
                    </a:lnTo>
                    <a:lnTo>
                      <a:pt x="76" y="32"/>
                    </a:lnTo>
                    <a:lnTo>
                      <a:pt x="86" y="32"/>
                    </a:lnTo>
                    <a:close/>
                    <a:moveTo>
                      <a:pt x="66" y="32"/>
                    </a:moveTo>
                    <a:lnTo>
                      <a:pt x="66" y="28"/>
                    </a:lnTo>
                    <a:lnTo>
                      <a:pt x="86" y="28"/>
                    </a:lnTo>
                    <a:lnTo>
                      <a:pt x="86" y="32"/>
                    </a:lnTo>
                    <a:lnTo>
                      <a:pt x="66" y="32"/>
                    </a:lnTo>
                    <a:close/>
                    <a:moveTo>
                      <a:pt x="83" y="22"/>
                    </a:moveTo>
                    <a:lnTo>
                      <a:pt x="86" y="24"/>
                    </a:lnTo>
                    <a:lnTo>
                      <a:pt x="86" y="28"/>
                    </a:lnTo>
                    <a:lnTo>
                      <a:pt x="76" y="28"/>
                    </a:lnTo>
                    <a:lnTo>
                      <a:pt x="83" y="22"/>
                    </a:lnTo>
                    <a:close/>
                    <a:moveTo>
                      <a:pt x="70" y="35"/>
                    </a:moveTo>
                    <a:lnTo>
                      <a:pt x="66" y="32"/>
                    </a:lnTo>
                    <a:lnTo>
                      <a:pt x="80" y="18"/>
                    </a:lnTo>
                    <a:lnTo>
                      <a:pt x="83" y="22"/>
                    </a:lnTo>
                    <a:lnTo>
                      <a:pt x="70" y="35"/>
                    </a:lnTo>
                    <a:close/>
                    <a:moveTo>
                      <a:pt x="66" y="32"/>
                    </a:moveTo>
                    <a:lnTo>
                      <a:pt x="64" y="29"/>
                    </a:lnTo>
                    <a:lnTo>
                      <a:pt x="64" y="25"/>
                    </a:lnTo>
                    <a:lnTo>
                      <a:pt x="73" y="25"/>
                    </a:lnTo>
                    <a:lnTo>
                      <a:pt x="66" y="32"/>
                    </a:lnTo>
                    <a:close/>
                    <a:moveTo>
                      <a:pt x="64" y="25"/>
                    </a:moveTo>
                    <a:lnTo>
                      <a:pt x="64" y="18"/>
                    </a:lnTo>
                    <a:lnTo>
                      <a:pt x="83" y="18"/>
                    </a:lnTo>
                    <a:lnTo>
                      <a:pt x="83" y="25"/>
                    </a:lnTo>
                    <a:lnTo>
                      <a:pt x="64" y="25"/>
                    </a:lnTo>
                    <a:close/>
                    <a:moveTo>
                      <a:pt x="80" y="12"/>
                    </a:moveTo>
                    <a:lnTo>
                      <a:pt x="83" y="15"/>
                    </a:lnTo>
                    <a:lnTo>
                      <a:pt x="83" y="18"/>
                    </a:lnTo>
                    <a:lnTo>
                      <a:pt x="73" y="18"/>
                    </a:lnTo>
                    <a:lnTo>
                      <a:pt x="80" y="12"/>
                    </a:lnTo>
                    <a:close/>
                    <a:moveTo>
                      <a:pt x="66" y="25"/>
                    </a:moveTo>
                    <a:lnTo>
                      <a:pt x="63" y="22"/>
                    </a:lnTo>
                    <a:lnTo>
                      <a:pt x="76" y="9"/>
                    </a:lnTo>
                    <a:lnTo>
                      <a:pt x="80" y="12"/>
                    </a:lnTo>
                    <a:lnTo>
                      <a:pt x="66" y="25"/>
                    </a:lnTo>
                    <a:close/>
                    <a:moveTo>
                      <a:pt x="63" y="22"/>
                    </a:moveTo>
                    <a:lnTo>
                      <a:pt x="73" y="32"/>
                    </a:lnTo>
                    <a:lnTo>
                      <a:pt x="63" y="22"/>
                    </a:lnTo>
                    <a:lnTo>
                      <a:pt x="70" y="15"/>
                    </a:lnTo>
                    <a:lnTo>
                      <a:pt x="63" y="22"/>
                    </a:lnTo>
                    <a:close/>
                    <a:moveTo>
                      <a:pt x="63" y="22"/>
                    </a:moveTo>
                    <a:lnTo>
                      <a:pt x="60" y="20"/>
                    </a:lnTo>
                    <a:lnTo>
                      <a:pt x="74" y="5"/>
                    </a:lnTo>
                    <a:lnTo>
                      <a:pt x="76" y="9"/>
                    </a:lnTo>
                    <a:lnTo>
                      <a:pt x="63" y="22"/>
                    </a:lnTo>
                    <a:close/>
                    <a:moveTo>
                      <a:pt x="66" y="3"/>
                    </a:moveTo>
                    <a:lnTo>
                      <a:pt x="71" y="3"/>
                    </a:lnTo>
                    <a:lnTo>
                      <a:pt x="74" y="5"/>
                    </a:lnTo>
                    <a:lnTo>
                      <a:pt x="66" y="12"/>
                    </a:lnTo>
                    <a:lnTo>
                      <a:pt x="66" y="3"/>
                    </a:lnTo>
                    <a:close/>
                    <a:moveTo>
                      <a:pt x="66" y="22"/>
                    </a:moveTo>
                    <a:lnTo>
                      <a:pt x="64" y="22"/>
                    </a:lnTo>
                    <a:lnTo>
                      <a:pt x="64" y="3"/>
                    </a:lnTo>
                    <a:lnTo>
                      <a:pt x="66" y="3"/>
                    </a:lnTo>
                    <a:lnTo>
                      <a:pt x="66" y="22"/>
                    </a:lnTo>
                    <a:close/>
                    <a:moveTo>
                      <a:pt x="64" y="22"/>
                    </a:moveTo>
                    <a:lnTo>
                      <a:pt x="60" y="22"/>
                    </a:lnTo>
                    <a:lnTo>
                      <a:pt x="57" y="20"/>
                    </a:lnTo>
                    <a:lnTo>
                      <a:pt x="64" y="12"/>
                    </a:lnTo>
                    <a:lnTo>
                      <a:pt x="64" y="22"/>
                    </a:lnTo>
                    <a:close/>
                    <a:moveTo>
                      <a:pt x="57" y="20"/>
                    </a:moveTo>
                    <a:lnTo>
                      <a:pt x="54" y="16"/>
                    </a:lnTo>
                    <a:lnTo>
                      <a:pt x="68" y="2"/>
                    </a:lnTo>
                    <a:lnTo>
                      <a:pt x="71" y="5"/>
                    </a:lnTo>
                    <a:lnTo>
                      <a:pt x="57" y="20"/>
                    </a:lnTo>
                    <a:close/>
                    <a:moveTo>
                      <a:pt x="61" y="0"/>
                    </a:moveTo>
                    <a:lnTo>
                      <a:pt x="64" y="0"/>
                    </a:lnTo>
                    <a:lnTo>
                      <a:pt x="68" y="2"/>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10"/>
                    </a:lnTo>
                    <a:lnTo>
                      <a:pt x="31" y="2"/>
                    </a:lnTo>
                    <a:close/>
                    <a:moveTo>
                      <a:pt x="46" y="16"/>
                    </a:moveTo>
                    <a:lnTo>
                      <a:pt x="42" y="20"/>
                    </a:lnTo>
                    <a:lnTo>
                      <a:pt x="28" y="5"/>
                    </a:lnTo>
                    <a:lnTo>
                      <a:pt x="31" y="2"/>
                    </a:lnTo>
                    <a:lnTo>
                      <a:pt x="46" y="16"/>
                    </a:lnTo>
                    <a:close/>
                    <a:moveTo>
                      <a:pt x="42" y="20"/>
                    </a:moveTo>
                    <a:lnTo>
                      <a:pt x="41" y="21"/>
                    </a:lnTo>
                    <a:lnTo>
                      <a:pt x="39" y="21"/>
                    </a:lnTo>
                    <a:lnTo>
                      <a:pt x="36" y="12"/>
                    </a:lnTo>
                    <a:lnTo>
                      <a:pt x="42" y="20"/>
                    </a:lnTo>
                    <a:close/>
                    <a:moveTo>
                      <a:pt x="39" y="21"/>
                    </a:moveTo>
                    <a:lnTo>
                      <a:pt x="33" y="24"/>
                    </a:lnTo>
                    <a:lnTo>
                      <a:pt x="25" y="7"/>
                    </a:lnTo>
                    <a:lnTo>
                      <a:pt x="31" y="4"/>
                    </a:lnTo>
                    <a:lnTo>
                      <a:pt x="39" y="21"/>
                    </a:lnTo>
                    <a:close/>
                    <a:moveTo>
                      <a:pt x="22" y="9"/>
                    </a:moveTo>
                    <a:lnTo>
                      <a:pt x="23" y="7"/>
                    </a:lnTo>
                    <a:lnTo>
                      <a:pt x="25" y="7"/>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3" y="31"/>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22" y="32"/>
                    </a:moveTo>
                    <a:lnTo>
                      <a:pt x="22" y="32"/>
                    </a:lnTo>
                    <a:lnTo>
                      <a:pt x="16" y="25"/>
                    </a:lnTo>
                    <a:lnTo>
                      <a:pt x="22" y="32"/>
                    </a:lnTo>
                    <a:close/>
                    <a:moveTo>
                      <a:pt x="22" y="32"/>
                    </a:moveTo>
                    <a:lnTo>
                      <a:pt x="19" y="35"/>
                    </a:lnTo>
                    <a:lnTo>
                      <a:pt x="6" y="22"/>
                    </a:lnTo>
                    <a:lnTo>
                      <a:pt x="9" y="18"/>
                    </a:lnTo>
                    <a:lnTo>
                      <a:pt x="22" y="32"/>
                    </a:lnTo>
                    <a:close/>
                    <a:moveTo>
                      <a:pt x="4" y="28"/>
                    </a:moveTo>
                    <a:lnTo>
                      <a:pt x="4" y="24"/>
                    </a:lnTo>
                    <a:lnTo>
                      <a:pt x="6" y="22"/>
                    </a:lnTo>
                    <a:lnTo>
                      <a:pt x="12" y="28"/>
                    </a:lnTo>
                    <a:lnTo>
                      <a:pt x="4" y="28"/>
                    </a:lnTo>
                    <a:close/>
                    <a:moveTo>
                      <a:pt x="22" y="28"/>
                    </a:moveTo>
                    <a:lnTo>
                      <a:pt x="22" y="35"/>
                    </a:lnTo>
                    <a:lnTo>
                      <a:pt x="4" y="35"/>
                    </a:lnTo>
                    <a:lnTo>
                      <a:pt x="4" y="28"/>
                    </a:lnTo>
                    <a:lnTo>
                      <a:pt x="22" y="28"/>
                    </a:lnTo>
                    <a:close/>
                    <a:moveTo>
                      <a:pt x="22" y="35"/>
                    </a:moveTo>
                    <a:lnTo>
                      <a:pt x="22" y="38"/>
                    </a:lnTo>
                    <a:lnTo>
                      <a:pt x="19" y="42"/>
                    </a:lnTo>
                    <a:lnTo>
                      <a:pt x="12" y="35"/>
                    </a:lnTo>
                    <a:lnTo>
                      <a:pt x="22" y="35"/>
                    </a:lnTo>
                    <a:close/>
                    <a:moveTo>
                      <a:pt x="19" y="42"/>
                    </a:moveTo>
                    <a:lnTo>
                      <a:pt x="17" y="45"/>
                    </a:lnTo>
                    <a:lnTo>
                      <a:pt x="3" y="31"/>
                    </a:lnTo>
                    <a:lnTo>
                      <a:pt x="6" y="28"/>
                    </a:lnTo>
                    <a:lnTo>
                      <a:pt x="19" y="42"/>
                    </a:lnTo>
                    <a:close/>
                    <a:moveTo>
                      <a:pt x="0" y="38"/>
                    </a:moveTo>
                    <a:lnTo>
                      <a:pt x="0" y="34"/>
                    </a:lnTo>
                    <a:lnTo>
                      <a:pt x="3" y="31"/>
                    </a:lnTo>
                    <a:lnTo>
                      <a:pt x="10" y="38"/>
                    </a:lnTo>
                    <a:lnTo>
                      <a:pt x="0" y="38"/>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3" y="57"/>
                    </a:moveTo>
                    <a:lnTo>
                      <a:pt x="0" y="55"/>
                    </a:lnTo>
                    <a:lnTo>
                      <a:pt x="0" y="50"/>
                    </a:lnTo>
                    <a:lnTo>
                      <a:pt x="10" y="50"/>
                    </a:lnTo>
                    <a:lnTo>
                      <a:pt x="3" y="57"/>
                    </a:lnTo>
                    <a:close/>
                    <a:moveTo>
                      <a:pt x="17" y="44"/>
                    </a:moveTo>
                    <a:lnTo>
                      <a:pt x="19" y="47"/>
                    </a:lnTo>
                    <a:lnTo>
                      <a:pt x="6" y="60"/>
                    </a:lnTo>
                    <a:lnTo>
                      <a:pt x="3" y="57"/>
                    </a:lnTo>
                    <a:lnTo>
                      <a:pt x="17" y="44"/>
                    </a:lnTo>
                    <a:close/>
                    <a:moveTo>
                      <a:pt x="19" y="47"/>
                    </a:moveTo>
                    <a:lnTo>
                      <a:pt x="22" y="49"/>
                    </a:lnTo>
                    <a:lnTo>
                      <a:pt x="22" y="54"/>
                    </a:lnTo>
                    <a:lnTo>
                      <a:pt x="12" y="54"/>
                    </a:lnTo>
                    <a:lnTo>
                      <a:pt x="19" y="47"/>
                    </a:lnTo>
                    <a:close/>
                    <a:moveTo>
                      <a:pt x="22" y="54"/>
                    </a:moveTo>
                    <a:lnTo>
                      <a:pt x="22" y="57"/>
                    </a:lnTo>
                    <a:lnTo>
                      <a:pt x="4" y="57"/>
                    </a:lnTo>
                    <a:lnTo>
                      <a:pt x="4" y="54"/>
                    </a:lnTo>
                    <a:lnTo>
                      <a:pt x="22" y="54"/>
                    </a:lnTo>
                    <a:close/>
                    <a:moveTo>
                      <a:pt x="6" y="64"/>
                    </a:moveTo>
                    <a:lnTo>
                      <a:pt x="4" y="60"/>
                    </a:lnTo>
                    <a:lnTo>
                      <a:pt x="4" y="57"/>
                    </a:lnTo>
                    <a:lnTo>
                      <a:pt x="12" y="57"/>
                    </a:lnTo>
                    <a:lnTo>
                      <a:pt x="6" y="64"/>
                    </a:lnTo>
                    <a:close/>
                    <a:moveTo>
                      <a:pt x="19" y="50"/>
                    </a:moveTo>
                    <a:lnTo>
                      <a:pt x="22" y="54"/>
                    </a:lnTo>
                    <a:lnTo>
                      <a:pt x="9" y="67"/>
                    </a:lnTo>
                    <a:lnTo>
                      <a:pt x="6" y="64"/>
                    </a:lnTo>
                    <a:lnTo>
                      <a:pt x="19" y="50"/>
                    </a:lnTo>
                    <a:close/>
                    <a:moveTo>
                      <a:pt x="11" y="68"/>
                    </a:moveTo>
                    <a:lnTo>
                      <a:pt x="10" y="68"/>
                    </a:lnTo>
                    <a:lnTo>
                      <a:pt x="9" y="67"/>
                    </a:lnTo>
                    <a:lnTo>
                      <a:pt x="16" y="60"/>
                    </a:lnTo>
                    <a:lnTo>
                      <a:pt x="11" y="68"/>
                    </a:lnTo>
                    <a:close/>
                    <a:moveTo>
                      <a:pt x="20" y="52"/>
                    </a:moveTo>
                    <a:lnTo>
                      <a:pt x="27" y="55"/>
                    </a:lnTo>
                    <a:lnTo>
                      <a:pt x="18" y="71"/>
                    </a:lnTo>
                    <a:lnTo>
                      <a:pt x="11" y="68"/>
                    </a:lnTo>
                    <a:lnTo>
                      <a:pt x="20" y="52"/>
                    </a:lnTo>
                    <a:close/>
                    <a:moveTo>
                      <a:pt x="27" y="55"/>
                    </a:moveTo>
                    <a:lnTo>
                      <a:pt x="28" y="55"/>
                    </a:lnTo>
                    <a:lnTo>
                      <a:pt x="29" y="56"/>
                    </a:lnTo>
                    <a:lnTo>
                      <a:pt x="22" y="64"/>
                    </a:lnTo>
                    <a:lnTo>
                      <a:pt x="27" y="55"/>
                    </a:lnTo>
                    <a:close/>
                    <a:moveTo>
                      <a:pt x="29" y="56"/>
                    </a:moveTo>
                    <a:lnTo>
                      <a:pt x="32" y="59"/>
                    </a:lnTo>
                    <a:lnTo>
                      <a:pt x="19" y="74"/>
                    </a:lnTo>
                    <a:lnTo>
                      <a:pt x="16" y="70"/>
                    </a:lnTo>
                    <a:lnTo>
                      <a:pt x="29" y="56"/>
                    </a:lnTo>
                    <a:close/>
                    <a:moveTo>
                      <a:pt x="26" y="76"/>
                    </a:moveTo>
                    <a:lnTo>
                      <a:pt x="21"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1" y="57"/>
                    </a:lnTo>
                    <a:lnTo>
                      <a:pt x="41" y="76"/>
                    </a:lnTo>
                    <a:lnTo>
                      <a:pt x="36" y="76"/>
                    </a:lnTo>
                    <a:lnTo>
                      <a:pt x="36" y="57"/>
                    </a:lnTo>
                    <a:close/>
                    <a:moveTo>
                      <a:pt x="48" y="74"/>
                    </a:moveTo>
                    <a:lnTo>
                      <a:pt x="46" y="76"/>
                    </a:lnTo>
                    <a:lnTo>
                      <a:pt x="41" y="76"/>
                    </a:lnTo>
                    <a:lnTo>
                      <a:pt x="41" y="66"/>
                    </a:lnTo>
                    <a:lnTo>
                      <a:pt x="48" y="74"/>
                    </a:lnTo>
                    <a:close/>
                    <a:moveTo>
                      <a:pt x="34" y="59"/>
                    </a:moveTo>
                    <a:lnTo>
                      <a:pt x="38" y="56"/>
                    </a:lnTo>
                    <a:lnTo>
                      <a:pt x="51" y="70"/>
                    </a:lnTo>
                    <a:lnTo>
                      <a:pt x="48" y="74"/>
                    </a:lnTo>
                    <a:lnTo>
                      <a:pt x="34" y="59"/>
                    </a:lnTo>
                    <a:close/>
                    <a:moveTo>
                      <a:pt x="38" y="56"/>
                    </a:moveTo>
                    <a:lnTo>
                      <a:pt x="41" y="54"/>
                    </a:lnTo>
                    <a:lnTo>
                      <a:pt x="44" y="54"/>
                    </a:lnTo>
                    <a:lnTo>
                      <a:pt x="44" y="64"/>
                    </a:lnTo>
                    <a:lnTo>
                      <a:pt x="38" y="56"/>
                    </a:lnTo>
                    <a:close/>
                    <a:moveTo>
                      <a:pt x="44" y="54"/>
                    </a:moveTo>
                    <a:lnTo>
                      <a:pt x="51" y="54"/>
                    </a:lnTo>
                    <a:lnTo>
                      <a:pt x="51" y="72"/>
                    </a:lnTo>
                    <a:lnTo>
                      <a:pt x="44" y="72"/>
                    </a:lnTo>
                    <a:lnTo>
                      <a:pt x="44" y="54"/>
                    </a:lnTo>
                    <a:close/>
                    <a:moveTo>
                      <a:pt x="58" y="70"/>
                    </a:moveTo>
                    <a:lnTo>
                      <a:pt x="55" y="72"/>
                    </a:lnTo>
                    <a:lnTo>
                      <a:pt x="51" y="72"/>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3" name="Freeform 87">
                <a:extLst>
                  <a:ext uri="{FF2B5EF4-FFF2-40B4-BE49-F238E27FC236}">
                    <a16:creationId xmlns:a16="http://schemas.microsoft.com/office/drawing/2014/main" id="{B3DA7DCB-73B1-482F-A290-7C04BBBDC772}"/>
                  </a:ext>
                </a:extLst>
              </p:cNvPr>
              <p:cNvSpPr>
                <a:spLocks/>
              </p:cNvSpPr>
              <p:nvPr/>
            </p:nvSpPr>
            <p:spPr bwMode="auto">
              <a:xfrm>
                <a:off x="2703" y="2596"/>
                <a:ext cx="17" cy="15"/>
              </a:xfrm>
              <a:custGeom>
                <a:avLst/>
                <a:gdLst>
                  <a:gd name="T0" fmla="*/ 3 w 67"/>
                  <a:gd name="T1" fmla="*/ 3 h 58"/>
                  <a:gd name="T2" fmla="*/ 3 w 67"/>
                  <a:gd name="T3" fmla="*/ 3 h 58"/>
                  <a:gd name="T4" fmla="*/ 4 w 67"/>
                  <a:gd name="T5" fmla="*/ 3 h 58"/>
                  <a:gd name="T6" fmla="*/ 4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1 h 58"/>
                  <a:gd name="T42" fmla="*/ 1 w 67"/>
                  <a:gd name="T43" fmla="*/ 1 h 58"/>
                  <a:gd name="T44" fmla="*/ 1 w 67"/>
                  <a:gd name="T45" fmla="*/ 1 h 58"/>
                  <a:gd name="T46" fmla="*/ 1 w 67"/>
                  <a:gd name="T47" fmla="*/ 1 h 58"/>
                  <a:gd name="T48" fmla="*/ 1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3 h 58"/>
                  <a:gd name="T66" fmla="*/ 1 w 67"/>
                  <a:gd name="T67" fmla="*/ 4 h 58"/>
                  <a:gd name="T68" fmla="*/ 1 w 67"/>
                  <a:gd name="T69" fmla="*/ 4 h 58"/>
                  <a:gd name="T70" fmla="*/ 2 w 67"/>
                  <a:gd name="T71" fmla="*/ 4 h 58"/>
                  <a:gd name="T72" fmla="*/ 2 w 67"/>
                  <a:gd name="T73" fmla="*/ 4 h 58"/>
                  <a:gd name="T74" fmla="*/ 2 w 67"/>
                  <a:gd name="T75" fmla="*/ 4 h 58"/>
                  <a:gd name="T76" fmla="*/ 2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4" y="46"/>
                    </a:lnTo>
                    <a:lnTo>
                      <a:pt x="61" y="42"/>
                    </a:lnTo>
                    <a:lnTo>
                      <a:pt x="64" y="36"/>
                    </a:lnTo>
                    <a:lnTo>
                      <a:pt x="64" y="32"/>
                    </a:lnTo>
                    <a:lnTo>
                      <a:pt x="67" y="29"/>
                    </a:lnTo>
                    <a:lnTo>
                      <a:pt x="67" y="22"/>
                    </a:lnTo>
                    <a:lnTo>
                      <a:pt x="67" y="20"/>
                    </a:lnTo>
                    <a:lnTo>
                      <a:pt x="67" y="17"/>
                    </a:lnTo>
                    <a:lnTo>
                      <a:pt x="64" y="10"/>
                    </a:lnTo>
                    <a:lnTo>
                      <a:pt x="61" y="7"/>
                    </a:lnTo>
                    <a:lnTo>
                      <a:pt x="57" y="4"/>
                    </a:lnTo>
                    <a:lnTo>
                      <a:pt x="54" y="4"/>
                    </a:lnTo>
                    <a:lnTo>
                      <a:pt x="51" y="0"/>
                    </a:lnTo>
                    <a:lnTo>
                      <a:pt x="44" y="0"/>
                    </a:lnTo>
                    <a:lnTo>
                      <a:pt x="41" y="0"/>
                    </a:lnTo>
                    <a:lnTo>
                      <a:pt x="35" y="0"/>
                    </a:lnTo>
                    <a:lnTo>
                      <a:pt x="32" y="0"/>
                    </a:lnTo>
                    <a:lnTo>
                      <a:pt x="25" y="4"/>
                    </a:lnTo>
                    <a:lnTo>
                      <a:pt x="19" y="7"/>
                    </a:lnTo>
                    <a:lnTo>
                      <a:pt x="16" y="10"/>
                    </a:lnTo>
                    <a:lnTo>
                      <a:pt x="13" y="14"/>
                    </a:lnTo>
                    <a:lnTo>
                      <a:pt x="7" y="17"/>
                    </a:lnTo>
                    <a:lnTo>
                      <a:pt x="7" y="20"/>
                    </a:lnTo>
                    <a:lnTo>
                      <a:pt x="3" y="26"/>
                    </a:lnTo>
                    <a:lnTo>
                      <a:pt x="0" y="29"/>
                    </a:lnTo>
                    <a:lnTo>
                      <a:pt x="0" y="36"/>
                    </a:lnTo>
                    <a:lnTo>
                      <a:pt x="0" y="39"/>
                    </a:lnTo>
                    <a:lnTo>
                      <a:pt x="0" y="42"/>
                    </a:lnTo>
                    <a:lnTo>
                      <a:pt x="3" y="46"/>
                    </a:lnTo>
                    <a:lnTo>
                      <a:pt x="7" y="51"/>
                    </a:lnTo>
                    <a:lnTo>
                      <a:pt x="10" y="51"/>
                    </a:lnTo>
                    <a:lnTo>
                      <a:pt x="13" y="54"/>
                    </a:lnTo>
                    <a:lnTo>
                      <a:pt x="16" y="58"/>
                    </a:lnTo>
                    <a:lnTo>
                      <a:pt x="22" y="58"/>
                    </a:lnTo>
                    <a:lnTo>
                      <a:pt x="25" y="58"/>
                    </a:lnTo>
                    <a:lnTo>
                      <a:pt x="32" y="58"/>
                    </a:lnTo>
                    <a:lnTo>
                      <a:pt x="35"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4" name="Freeform 88">
                <a:extLst>
                  <a:ext uri="{FF2B5EF4-FFF2-40B4-BE49-F238E27FC236}">
                    <a16:creationId xmlns:a16="http://schemas.microsoft.com/office/drawing/2014/main" id="{EA91CCEA-2FB3-40A3-A4A6-D71F1634BF63}"/>
                  </a:ext>
                </a:extLst>
              </p:cNvPr>
              <p:cNvSpPr>
                <a:spLocks noEditPoints="1"/>
              </p:cNvSpPr>
              <p:nvPr/>
            </p:nvSpPr>
            <p:spPr bwMode="auto">
              <a:xfrm>
                <a:off x="2701" y="2594"/>
                <a:ext cx="21" cy="19"/>
              </a:xfrm>
              <a:custGeom>
                <a:avLst/>
                <a:gdLst>
                  <a:gd name="T0" fmla="*/ 3 w 86"/>
                  <a:gd name="T1" fmla="*/ 3 h 76"/>
                  <a:gd name="T2" fmla="*/ 3 w 86"/>
                  <a:gd name="T3" fmla="*/ 3 h 76"/>
                  <a:gd name="T4" fmla="*/ 4 w 86"/>
                  <a:gd name="T5" fmla="*/ 3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5 w 86"/>
                  <a:gd name="T29" fmla="*/ 1 h 76"/>
                  <a:gd name="T30" fmla="*/ 5 w 86"/>
                  <a:gd name="T31" fmla="*/ 1 h 76"/>
                  <a:gd name="T32" fmla="*/ 4 w 86"/>
                  <a:gd name="T33" fmla="*/ 1 h 76"/>
                  <a:gd name="T34" fmla="*/ 4 w 86"/>
                  <a:gd name="T35" fmla="*/ 0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1 w 86"/>
                  <a:gd name="T57" fmla="*/ 1 h 76"/>
                  <a:gd name="T58" fmla="*/ 1 w 86"/>
                  <a:gd name="T59" fmla="*/ 1 h 76"/>
                  <a:gd name="T60" fmla="*/ 2 w 86"/>
                  <a:gd name="T61" fmla="*/ 2 h 76"/>
                  <a:gd name="T62" fmla="*/ 1 w 86"/>
                  <a:gd name="T63" fmla="*/ 2 h 76"/>
                  <a:gd name="T64" fmla="*/ 1 w 86"/>
                  <a:gd name="T65" fmla="*/ 1 h 76"/>
                  <a:gd name="T66" fmla="*/ 0 w 86"/>
                  <a:gd name="T67" fmla="*/ 2 h 76"/>
                  <a:gd name="T68" fmla="*/ 1 w 86"/>
                  <a:gd name="T69" fmla="*/ 2 h 76"/>
                  <a:gd name="T70" fmla="*/ 1 w 86"/>
                  <a:gd name="T71" fmla="*/ 3 h 76"/>
                  <a:gd name="T72" fmla="*/ 1 w 86"/>
                  <a:gd name="T73" fmla="*/ 3 h 76"/>
                  <a:gd name="T74" fmla="*/ 0 w 86"/>
                  <a:gd name="T75" fmla="*/ 2 h 76"/>
                  <a:gd name="T76" fmla="*/ 0 w 86"/>
                  <a:gd name="T77" fmla="*/ 2 h 76"/>
                  <a:gd name="T78" fmla="*/ 1 w 86"/>
                  <a:gd name="T79" fmla="*/ 3 h 76"/>
                  <a:gd name="T80" fmla="*/ 0 w 86"/>
                  <a:gd name="T81" fmla="*/ 4 h 76"/>
                  <a:gd name="T82" fmla="*/ 1 w 86"/>
                  <a:gd name="T83" fmla="*/ 3 h 76"/>
                  <a:gd name="T84" fmla="*/ 1 w 86"/>
                  <a:gd name="T85" fmla="*/ 3 h 76"/>
                  <a:gd name="T86" fmla="*/ 0 w 86"/>
                  <a:gd name="T87" fmla="*/ 4 h 76"/>
                  <a:gd name="T88" fmla="*/ 1 w 86"/>
                  <a:gd name="T89" fmla="*/ 4 h 76"/>
                  <a:gd name="T90" fmla="*/ 1 w 86"/>
                  <a:gd name="T91" fmla="*/ 3 h 76"/>
                  <a:gd name="T92" fmla="*/ 2 w 86"/>
                  <a:gd name="T93" fmla="*/ 4 h 76"/>
                  <a:gd name="T94" fmla="*/ 2 w 86"/>
                  <a:gd name="T95" fmla="*/ 4 h 76"/>
                  <a:gd name="T96" fmla="*/ 1 w 86"/>
                  <a:gd name="T97" fmla="*/ 4 h 76"/>
                  <a:gd name="T98" fmla="*/ 1 w 86"/>
                  <a:gd name="T99" fmla="*/ 5 h 76"/>
                  <a:gd name="T100" fmla="*/ 2 w 86"/>
                  <a:gd name="T101" fmla="*/ 4 h 76"/>
                  <a:gd name="T102" fmla="*/ 2 w 86"/>
                  <a:gd name="T103" fmla="*/ 4 h 76"/>
                  <a:gd name="T104" fmla="*/ 3 w 86"/>
                  <a:gd name="T105" fmla="*/ 5 h 76"/>
                  <a:gd name="T106" fmla="*/ 3 w 86"/>
                  <a:gd name="T107" fmla="*/ 4 h 76"/>
                  <a:gd name="T108" fmla="*/ 2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49"/>
                    </a:lnTo>
                    <a:lnTo>
                      <a:pt x="67" y="64"/>
                    </a:lnTo>
                    <a:lnTo>
                      <a:pt x="64" y="66"/>
                    </a:lnTo>
                    <a:lnTo>
                      <a:pt x="51" y="53"/>
                    </a:lnTo>
                    <a:close/>
                    <a:moveTo>
                      <a:pt x="54" y="49"/>
                    </a:moveTo>
                    <a:lnTo>
                      <a:pt x="54" y="49"/>
                    </a:lnTo>
                    <a:lnTo>
                      <a:pt x="61" y="56"/>
                    </a:lnTo>
                    <a:lnTo>
                      <a:pt x="54" y="49"/>
                    </a:lnTo>
                    <a:close/>
                    <a:moveTo>
                      <a:pt x="54" y="49"/>
                    </a:moveTo>
                    <a:lnTo>
                      <a:pt x="57" y="46"/>
                    </a:lnTo>
                    <a:lnTo>
                      <a:pt x="71" y="60"/>
                    </a:lnTo>
                    <a:lnTo>
                      <a:pt x="67" y="64"/>
                    </a:lnTo>
                    <a:lnTo>
                      <a:pt x="54" y="49"/>
                    </a:lnTo>
                    <a:close/>
                    <a:moveTo>
                      <a:pt x="57" y="46"/>
                    </a:moveTo>
                    <a:lnTo>
                      <a:pt x="59" y="45"/>
                    </a:lnTo>
                    <a:lnTo>
                      <a:pt x="60" y="45"/>
                    </a:lnTo>
                    <a:lnTo>
                      <a:pt x="64" y="54"/>
                    </a:lnTo>
                    <a:lnTo>
                      <a:pt x="57" y="46"/>
                    </a:lnTo>
                    <a:close/>
                    <a:moveTo>
                      <a:pt x="60" y="45"/>
                    </a:moveTo>
                    <a:lnTo>
                      <a:pt x="66" y="41"/>
                    </a:lnTo>
                    <a:lnTo>
                      <a:pt x="75" y="58"/>
                    </a:lnTo>
                    <a:lnTo>
                      <a:pt x="69" y="61"/>
                    </a:lnTo>
                    <a:lnTo>
                      <a:pt x="60" y="45"/>
                    </a:lnTo>
                    <a:close/>
                    <a:moveTo>
                      <a:pt x="80" y="55"/>
                    </a:moveTo>
                    <a:lnTo>
                      <a:pt x="77" y="57"/>
                    </a:lnTo>
                    <a:lnTo>
                      <a:pt x="75" y="58"/>
                    </a:lnTo>
                    <a:lnTo>
                      <a:pt x="71" y="50"/>
                    </a:lnTo>
                    <a:lnTo>
                      <a:pt x="80" y="55"/>
                    </a:lnTo>
                    <a:close/>
                    <a:moveTo>
                      <a:pt x="62" y="46"/>
                    </a:moveTo>
                    <a:lnTo>
                      <a:pt x="65" y="39"/>
                    </a:lnTo>
                    <a:lnTo>
                      <a:pt x="82" y="48"/>
                    </a:lnTo>
                    <a:lnTo>
                      <a:pt x="80" y="55"/>
                    </a:lnTo>
                    <a:lnTo>
                      <a:pt x="62" y="46"/>
                    </a:lnTo>
                    <a:close/>
                    <a:moveTo>
                      <a:pt x="83" y="44"/>
                    </a:moveTo>
                    <a:lnTo>
                      <a:pt x="83" y="46"/>
                    </a:lnTo>
                    <a:lnTo>
                      <a:pt x="82" y="48"/>
                    </a:lnTo>
                    <a:lnTo>
                      <a:pt x="74" y="44"/>
                    </a:lnTo>
                    <a:lnTo>
                      <a:pt x="83" y="44"/>
                    </a:lnTo>
                    <a:close/>
                    <a:moveTo>
                      <a:pt x="64" y="44"/>
                    </a:moveTo>
                    <a:lnTo>
                      <a:pt x="64" y="40"/>
                    </a:lnTo>
                    <a:lnTo>
                      <a:pt x="83" y="40"/>
                    </a:lnTo>
                    <a:lnTo>
                      <a:pt x="83" y="44"/>
                    </a:lnTo>
                    <a:lnTo>
                      <a:pt x="64" y="44"/>
                    </a:lnTo>
                    <a:close/>
                    <a:moveTo>
                      <a:pt x="64" y="40"/>
                    </a:moveTo>
                    <a:lnTo>
                      <a:pt x="64" y="36"/>
                    </a:lnTo>
                    <a:lnTo>
                      <a:pt x="67" y="34"/>
                    </a:lnTo>
                    <a:lnTo>
                      <a:pt x="74" y="40"/>
                    </a:lnTo>
                    <a:lnTo>
                      <a:pt x="64" y="40"/>
                    </a:lnTo>
                    <a:close/>
                    <a:moveTo>
                      <a:pt x="67" y="34"/>
                    </a:moveTo>
                    <a:lnTo>
                      <a:pt x="70" y="30"/>
                    </a:lnTo>
                    <a:lnTo>
                      <a:pt x="84" y="44"/>
                    </a:lnTo>
                    <a:lnTo>
                      <a:pt x="81" y="47"/>
                    </a:lnTo>
                    <a:lnTo>
                      <a:pt x="67" y="34"/>
                    </a:lnTo>
                    <a:close/>
                    <a:moveTo>
                      <a:pt x="86" y="37"/>
                    </a:moveTo>
                    <a:lnTo>
                      <a:pt x="86" y="41"/>
                    </a:lnTo>
                    <a:lnTo>
                      <a:pt x="84" y="44"/>
                    </a:lnTo>
                    <a:lnTo>
                      <a:pt x="77" y="37"/>
                    </a:lnTo>
                    <a:lnTo>
                      <a:pt x="86" y="37"/>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9" y="28"/>
                    </a:moveTo>
                    <a:lnTo>
                      <a:pt x="65" y="23"/>
                    </a:lnTo>
                    <a:lnTo>
                      <a:pt x="82" y="14"/>
                    </a:lnTo>
                    <a:lnTo>
                      <a:pt x="85" y="21"/>
                    </a:lnTo>
                    <a:lnTo>
                      <a:pt x="69" y="28"/>
                    </a:lnTo>
                    <a:close/>
                    <a:moveTo>
                      <a:pt x="81" y="12"/>
                    </a:moveTo>
                    <a:lnTo>
                      <a:pt x="82" y="13"/>
                    </a:lnTo>
                    <a:lnTo>
                      <a:pt x="82" y="14"/>
                    </a:lnTo>
                    <a:lnTo>
                      <a:pt x="74" y="18"/>
                    </a:lnTo>
                    <a:lnTo>
                      <a:pt x="81" y="12"/>
                    </a:lnTo>
                    <a:close/>
                    <a:moveTo>
                      <a:pt x="67" y="25"/>
                    </a:moveTo>
                    <a:lnTo>
                      <a:pt x="64" y="22"/>
                    </a:lnTo>
                    <a:lnTo>
                      <a:pt x="77" y="8"/>
                    </a:lnTo>
                    <a:lnTo>
                      <a:pt x="81" y="12"/>
                    </a:lnTo>
                    <a:lnTo>
                      <a:pt x="67" y="25"/>
                    </a:lnTo>
                    <a:close/>
                    <a:moveTo>
                      <a:pt x="77" y="8"/>
                    </a:moveTo>
                    <a:lnTo>
                      <a:pt x="77" y="8"/>
                    </a:lnTo>
                    <a:lnTo>
                      <a:pt x="71" y="15"/>
                    </a:lnTo>
                    <a:lnTo>
                      <a:pt x="77" y="8"/>
                    </a:lnTo>
                    <a:close/>
                    <a:moveTo>
                      <a:pt x="64" y="22"/>
                    </a:moveTo>
                    <a:lnTo>
                      <a:pt x="61" y="18"/>
                    </a:lnTo>
                    <a:lnTo>
                      <a:pt x="74" y="5"/>
                    </a:lnTo>
                    <a:lnTo>
                      <a:pt x="77" y="8"/>
                    </a:lnTo>
                    <a:lnTo>
                      <a:pt x="64"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0" y="22"/>
                    </a:lnTo>
                    <a:lnTo>
                      <a:pt x="57" y="18"/>
                    </a:lnTo>
                    <a:lnTo>
                      <a:pt x="64" y="12"/>
                    </a:lnTo>
                    <a:lnTo>
                      <a:pt x="64" y="22"/>
                    </a:lnTo>
                    <a:close/>
                    <a:moveTo>
                      <a:pt x="57" y="18"/>
                    </a:moveTo>
                    <a:lnTo>
                      <a:pt x="54" y="15"/>
                    </a:lnTo>
                    <a:lnTo>
                      <a:pt x="67" y="2"/>
                    </a:lnTo>
                    <a:lnTo>
                      <a:pt x="71" y="5"/>
                    </a:lnTo>
                    <a:lnTo>
                      <a:pt x="57" y="18"/>
                    </a:lnTo>
                    <a:close/>
                    <a:moveTo>
                      <a:pt x="61" y="0"/>
                    </a:moveTo>
                    <a:lnTo>
                      <a:pt x="65"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8" y="0"/>
                    </a:moveTo>
                    <a:lnTo>
                      <a:pt x="40" y="0"/>
                    </a:lnTo>
                    <a:lnTo>
                      <a:pt x="42" y="0"/>
                    </a:lnTo>
                    <a:lnTo>
                      <a:pt x="42" y="8"/>
                    </a:lnTo>
                    <a:lnTo>
                      <a:pt x="38" y="0"/>
                    </a:lnTo>
                    <a:close/>
                    <a:moveTo>
                      <a:pt x="46" y="17"/>
                    </a:moveTo>
                    <a:lnTo>
                      <a:pt x="40" y="21"/>
                    </a:lnTo>
                    <a:lnTo>
                      <a:pt x="31" y="3"/>
                    </a:lnTo>
                    <a:lnTo>
                      <a:pt x="38" y="0"/>
                    </a:lnTo>
                    <a:lnTo>
                      <a:pt x="46" y="17"/>
                    </a:lnTo>
                    <a:close/>
                    <a:moveTo>
                      <a:pt x="40" y="21"/>
                    </a:moveTo>
                    <a:lnTo>
                      <a:pt x="33" y="24"/>
                    </a:lnTo>
                    <a:lnTo>
                      <a:pt x="24" y="6"/>
                    </a:lnTo>
                    <a:lnTo>
                      <a:pt x="31" y="3"/>
                    </a:lnTo>
                    <a:lnTo>
                      <a:pt x="40" y="21"/>
                    </a:lnTo>
                    <a:close/>
                    <a:moveTo>
                      <a:pt x="22" y="8"/>
                    </a:moveTo>
                    <a:lnTo>
                      <a:pt x="23" y="7"/>
                    </a:lnTo>
                    <a:lnTo>
                      <a:pt x="24" y="6"/>
                    </a:lnTo>
                    <a:lnTo>
                      <a:pt x="29" y="15"/>
                    </a:lnTo>
                    <a:lnTo>
                      <a:pt x="22" y="8"/>
                    </a:lnTo>
                    <a:close/>
                    <a:moveTo>
                      <a:pt x="35" y="22"/>
                    </a:moveTo>
                    <a:lnTo>
                      <a:pt x="33" y="25"/>
                    </a:lnTo>
                    <a:lnTo>
                      <a:pt x="19" y="12"/>
                    </a:lnTo>
                    <a:lnTo>
                      <a:pt x="22" y="8"/>
                    </a:lnTo>
                    <a:lnTo>
                      <a:pt x="35" y="22"/>
                    </a:lnTo>
                    <a:close/>
                    <a:moveTo>
                      <a:pt x="19" y="12"/>
                    </a:moveTo>
                    <a:lnTo>
                      <a:pt x="29" y="2"/>
                    </a:lnTo>
                    <a:lnTo>
                      <a:pt x="19" y="12"/>
                    </a:lnTo>
                    <a:lnTo>
                      <a:pt x="26" y="18"/>
                    </a:lnTo>
                    <a:lnTo>
                      <a:pt x="19" y="12"/>
                    </a:lnTo>
                    <a:close/>
                    <a:moveTo>
                      <a:pt x="33" y="25"/>
                    </a:moveTo>
                    <a:lnTo>
                      <a:pt x="30" y="28"/>
                    </a:lnTo>
                    <a:lnTo>
                      <a:pt x="16" y="15"/>
                    </a:lnTo>
                    <a:lnTo>
                      <a:pt x="19" y="12"/>
                    </a:lnTo>
                    <a:lnTo>
                      <a:pt x="33" y="25"/>
                    </a:lnTo>
                    <a:close/>
                    <a:moveTo>
                      <a:pt x="30" y="28"/>
                    </a:moveTo>
                    <a:lnTo>
                      <a:pt x="29" y="29"/>
                    </a:lnTo>
                    <a:lnTo>
                      <a:pt x="27" y="29"/>
                    </a:lnTo>
                    <a:lnTo>
                      <a:pt x="23" y="22"/>
                    </a:lnTo>
                    <a:lnTo>
                      <a:pt x="30" y="28"/>
                    </a:lnTo>
                    <a:close/>
                    <a:moveTo>
                      <a:pt x="27" y="29"/>
                    </a:moveTo>
                    <a:lnTo>
                      <a:pt x="21" y="33"/>
                    </a:lnTo>
                    <a:lnTo>
                      <a:pt x="12" y="16"/>
                    </a:lnTo>
                    <a:lnTo>
                      <a:pt x="19" y="13"/>
                    </a:lnTo>
                    <a:lnTo>
                      <a:pt x="27" y="29"/>
                    </a:lnTo>
                    <a:close/>
                    <a:moveTo>
                      <a:pt x="7" y="25"/>
                    </a:moveTo>
                    <a:lnTo>
                      <a:pt x="7" y="18"/>
                    </a:lnTo>
                    <a:lnTo>
                      <a:pt x="12" y="16"/>
                    </a:lnTo>
                    <a:lnTo>
                      <a:pt x="17" y="25"/>
                    </a:lnTo>
                    <a:lnTo>
                      <a:pt x="7" y="25"/>
                    </a:lnTo>
                    <a:close/>
                    <a:moveTo>
                      <a:pt x="26" y="25"/>
                    </a:moveTo>
                    <a:lnTo>
                      <a:pt x="26" y="28"/>
                    </a:lnTo>
                    <a:lnTo>
                      <a:pt x="7" y="28"/>
                    </a:lnTo>
                    <a:lnTo>
                      <a:pt x="7" y="25"/>
                    </a:lnTo>
                    <a:lnTo>
                      <a:pt x="26" y="25"/>
                    </a:lnTo>
                    <a:close/>
                    <a:moveTo>
                      <a:pt x="26" y="28"/>
                    </a:moveTo>
                    <a:lnTo>
                      <a:pt x="26" y="30"/>
                    </a:lnTo>
                    <a:lnTo>
                      <a:pt x="24" y="32"/>
                    </a:lnTo>
                    <a:lnTo>
                      <a:pt x="17" y="28"/>
                    </a:lnTo>
                    <a:lnTo>
                      <a:pt x="26" y="28"/>
                    </a:lnTo>
                    <a:close/>
                    <a:moveTo>
                      <a:pt x="24" y="32"/>
                    </a:moveTo>
                    <a:lnTo>
                      <a:pt x="22" y="38"/>
                    </a:lnTo>
                    <a:lnTo>
                      <a:pt x="5" y="29"/>
                    </a:lnTo>
                    <a:lnTo>
                      <a:pt x="8" y="24"/>
                    </a:lnTo>
                    <a:lnTo>
                      <a:pt x="24" y="32"/>
                    </a:lnTo>
                    <a:close/>
                    <a:moveTo>
                      <a:pt x="22" y="38"/>
                    </a:moveTo>
                    <a:lnTo>
                      <a:pt x="21" y="39"/>
                    </a:lnTo>
                    <a:lnTo>
                      <a:pt x="20" y="40"/>
                    </a:lnTo>
                    <a:lnTo>
                      <a:pt x="13" y="34"/>
                    </a:lnTo>
                    <a:lnTo>
                      <a:pt x="22" y="38"/>
                    </a:lnTo>
                    <a:close/>
                    <a:moveTo>
                      <a:pt x="20" y="40"/>
                    </a:moveTo>
                    <a:lnTo>
                      <a:pt x="17" y="44"/>
                    </a:lnTo>
                    <a:lnTo>
                      <a:pt x="3" y="30"/>
                    </a:lnTo>
                    <a:lnTo>
                      <a:pt x="7" y="27"/>
                    </a:lnTo>
                    <a:lnTo>
                      <a:pt x="20" y="40"/>
                    </a:lnTo>
                    <a:close/>
                    <a:moveTo>
                      <a:pt x="0" y="37"/>
                    </a:moveTo>
                    <a:lnTo>
                      <a:pt x="0" y="34"/>
                    </a:lnTo>
                    <a:lnTo>
                      <a:pt x="3" y="30"/>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3" y="57"/>
                    </a:moveTo>
                    <a:lnTo>
                      <a:pt x="0" y="54"/>
                    </a:lnTo>
                    <a:lnTo>
                      <a:pt x="0" y="50"/>
                    </a:lnTo>
                    <a:lnTo>
                      <a:pt x="10" y="50"/>
                    </a:lnTo>
                    <a:lnTo>
                      <a:pt x="3" y="57"/>
                    </a:lnTo>
                    <a:close/>
                    <a:moveTo>
                      <a:pt x="17" y="44"/>
                    </a:moveTo>
                    <a:lnTo>
                      <a:pt x="20" y="46"/>
                    </a:lnTo>
                    <a:lnTo>
                      <a:pt x="7" y="60"/>
                    </a:lnTo>
                    <a:lnTo>
                      <a:pt x="3" y="57"/>
                    </a:lnTo>
                    <a:lnTo>
                      <a:pt x="17" y="44"/>
                    </a:lnTo>
                    <a:close/>
                    <a:moveTo>
                      <a:pt x="20" y="46"/>
                    </a:moveTo>
                    <a:lnTo>
                      <a:pt x="21" y="48"/>
                    </a:lnTo>
                    <a:lnTo>
                      <a:pt x="22" y="49"/>
                    </a:lnTo>
                    <a:lnTo>
                      <a:pt x="13" y="54"/>
                    </a:lnTo>
                    <a:lnTo>
                      <a:pt x="20" y="46"/>
                    </a:lnTo>
                    <a:close/>
                    <a:moveTo>
                      <a:pt x="22" y="49"/>
                    </a:moveTo>
                    <a:lnTo>
                      <a:pt x="24" y="55"/>
                    </a:lnTo>
                    <a:lnTo>
                      <a:pt x="8" y="64"/>
                    </a:lnTo>
                    <a:lnTo>
                      <a:pt x="5" y="57"/>
                    </a:lnTo>
                    <a:lnTo>
                      <a:pt x="22" y="49"/>
                    </a:lnTo>
                    <a:close/>
                    <a:moveTo>
                      <a:pt x="17" y="69"/>
                    </a:moveTo>
                    <a:lnTo>
                      <a:pt x="10" y="69"/>
                    </a:lnTo>
                    <a:lnTo>
                      <a:pt x="8" y="64"/>
                    </a:lnTo>
                    <a:lnTo>
                      <a:pt x="17" y="59"/>
                    </a:lnTo>
                    <a:lnTo>
                      <a:pt x="17" y="69"/>
                    </a:lnTo>
                    <a:close/>
                    <a:moveTo>
                      <a:pt x="17" y="50"/>
                    </a:moveTo>
                    <a:lnTo>
                      <a:pt x="20" y="50"/>
                    </a:lnTo>
                    <a:lnTo>
                      <a:pt x="20" y="69"/>
                    </a:lnTo>
                    <a:lnTo>
                      <a:pt x="17" y="69"/>
                    </a:lnTo>
                    <a:lnTo>
                      <a:pt x="17" y="50"/>
                    </a:lnTo>
                    <a:close/>
                    <a:moveTo>
                      <a:pt x="20" y="50"/>
                    </a:moveTo>
                    <a:lnTo>
                      <a:pt x="23" y="50"/>
                    </a:lnTo>
                    <a:lnTo>
                      <a:pt x="27" y="53"/>
                    </a:lnTo>
                    <a:lnTo>
                      <a:pt x="20" y="59"/>
                    </a:lnTo>
                    <a:lnTo>
                      <a:pt x="20" y="50"/>
                    </a:lnTo>
                    <a:close/>
                    <a:moveTo>
                      <a:pt x="27" y="53"/>
                    </a:moveTo>
                    <a:lnTo>
                      <a:pt x="30" y="56"/>
                    </a:lnTo>
                    <a:lnTo>
                      <a:pt x="16" y="69"/>
                    </a:lnTo>
                    <a:lnTo>
                      <a:pt x="13" y="66"/>
                    </a:lnTo>
                    <a:lnTo>
                      <a:pt x="27" y="53"/>
                    </a:lnTo>
                    <a:close/>
                    <a:moveTo>
                      <a:pt x="30" y="56"/>
                    </a:moveTo>
                    <a:lnTo>
                      <a:pt x="30" y="56"/>
                    </a:lnTo>
                    <a:lnTo>
                      <a:pt x="23" y="62"/>
                    </a:lnTo>
                    <a:lnTo>
                      <a:pt x="30" y="56"/>
                    </a:lnTo>
                    <a:close/>
                    <a:moveTo>
                      <a:pt x="30" y="56"/>
                    </a:moveTo>
                    <a:lnTo>
                      <a:pt x="33" y="59"/>
                    </a:lnTo>
                    <a:lnTo>
                      <a:pt x="19" y="72"/>
                    </a:lnTo>
                    <a:lnTo>
                      <a:pt x="16" y="69"/>
                    </a:lnTo>
                    <a:lnTo>
                      <a:pt x="30" y="56"/>
                    </a:lnTo>
                    <a:close/>
                    <a:moveTo>
                      <a:pt x="26" y="76"/>
                    </a:moveTo>
                    <a:lnTo>
                      <a:pt x="22" y="76"/>
                    </a:lnTo>
                    <a:lnTo>
                      <a:pt x="19" y="72"/>
                    </a:lnTo>
                    <a:lnTo>
                      <a:pt x="26" y="66"/>
                    </a:lnTo>
                    <a:lnTo>
                      <a:pt x="26" y="76"/>
                    </a:lnTo>
                    <a:close/>
                    <a:moveTo>
                      <a:pt x="26" y="56"/>
                    </a:moveTo>
                    <a:lnTo>
                      <a:pt x="32" y="56"/>
                    </a:lnTo>
                    <a:lnTo>
                      <a:pt x="32" y="76"/>
                    </a:lnTo>
                    <a:lnTo>
                      <a:pt x="26" y="76"/>
                    </a:lnTo>
                    <a:lnTo>
                      <a:pt x="26"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5" y="56"/>
                    </a:lnTo>
                    <a:lnTo>
                      <a:pt x="45" y="76"/>
                    </a:lnTo>
                    <a:lnTo>
                      <a:pt x="42" y="76"/>
                    </a:lnTo>
                    <a:lnTo>
                      <a:pt x="42" y="56"/>
                    </a:lnTo>
                    <a:close/>
                    <a:moveTo>
                      <a:pt x="50" y="75"/>
                    </a:moveTo>
                    <a:lnTo>
                      <a:pt x="48" y="76"/>
                    </a:lnTo>
                    <a:lnTo>
                      <a:pt x="45" y="76"/>
                    </a:lnTo>
                    <a:lnTo>
                      <a:pt x="45" y="66"/>
                    </a:lnTo>
                    <a:lnTo>
                      <a:pt x="50" y="75"/>
                    </a:lnTo>
                    <a:close/>
                    <a:moveTo>
                      <a:pt x="41" y="57"/>
                    </a:moveTo>
                    <a:lnTo>
                      <a:pt x="48" y="54"/>
                    </a:lnTo>
                    <a:lnTo>
                      <a:pt x="55" y="71"/>
                    </a:lnTo>
                    <a:lnTo>
                      <a:pt x="50" y="75"/>
                    </a:lnTo>
                    <a:lnTo>
                      <a:pt x="41" y="57"/>
                    </a:lnTo>
                    <a:close/>
                    <a:moveTo>
                      <a:pt x="48" y="54"/>
                    </a:moveTo>
                    <a:lnTo>
                      <a:pt x="53" y="51"/>
                    </a:lnTo>
                    <a:lnTo>
                      <a:pt x="62" y="68"/>
                    </a:lnTo>
                    <a:lnTo>
                      <a:pt x="55" y="71"/>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5" name="Freeform 89">
                <a:extLst>
                  <a:ext uri="{FF2B5EF4-FFF2-40B4-BE49-F238E27FC236}">
                    <a16:creationId xmlns:a16="http://schemas.microsoft.com/office/drawing/2014/main" id="{6ED99C3A-EF47-4F7E-AE78-81F54D51C0ED}"/>
                  </a:ext>
                </a:extLst>
              </p:cNvPr>
              <p:cNvSpPr>
                <a:spLocks/>
              </p:cNvSpPr>
              <p:nvPr/>
            </p:nvSpPr>
            <p:spPr bwMode="auto">
              <a:xfrm>
                <a:off x="2746" y="2574"/>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0 h 57"/>
                  <a:gd name="T22" fmla="*/ 4 w 63"/>
                  <a:gd name="T23" fmla="*/ 0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9"/>
                    </a:lnTo>
                    <a:lnTo>
                      <a:pt x="54" y="45"/>
                    </a:lnTo>
                    <a:lnTo>
                      <a:pt x="57" y="39"/>
                    </a:lnTo>
                    <a:lnTo>
                      <a:pt x="60" y="35"/>
                    </a:lnTo>
                    <a:lnTo>
                      <a:pt x="63" y="32"/>
                    </a:lnTo>
                    <a:lnTo>
                      <a:pt x="63" y="27"/>
                    </a:lnTo>
                    <a:lnTo>
                      <a:pt x="63" y="23"/>
                    </a:lnTo>
                    <a:lnTo>
                      <a:pt x="63" y="20"/>
                    </a:lnTo>
                    <a:lnTo>
                      <a:pt x="63" y="13"/>
                    </a:lnTo>
                    <a:lnTo>
                      <a:pt x="63" y="10"/>
                    </a:lnTo>
                    <a:lnTo>
                      <a:pt x="60" y="7"/>
                    </a:lnTo>
                    <a:lnTo>
                      <a:pt x="57" y="3"/>
                    </a:lnTo>
                    <a:lnTo>
                      <a:pt x="54" y="0"/>
                    </a:lnTo>
                    <a:lnTo>
                      <a:pt x="47" y="0"/>
                    </a:lnTo>
                    <a:lnTo>
                      <a:pt x="44" y="0"/>
                    </a:lnTo>
                    <a:lnTo>
                      <a:pt x="38" y="0"/>
                    </a:lnTo>
                    <a:lnTo>
                      <a:pt x="34" y="0"/>
                    </a:lnTo>
                    <a:lnTo>
                      <a:pt x="29" y="0"/>
                    </a:lnTo>
                    <a:lnTo>
                      <a:pt x="25" y="3"/>
                    </a:lnTo>
                    <a:lnTo>
                      <a:pt x="19" y="3"/>
                    </a:lnTo>
                    <a:lnTo>
                      <a:pt x="12" y="7"/>
                    </a:lnTo>
                    <a:lnTo>
                      <a:pt x="9" y="13"/>
                    </a:lnTo>
                    <a:lnTo>
                      <a:pt x="6" y="17"/>
                    </a:lnTo>
                    <a:lnTo>
                      <a:pt x="3" y="20"/>
                    </a:lnTo>
                    <a:lnTo>
                      <a:pt x="0" y="23"/>
                    </a:lnTo>
                    <a:lnTo>
                      <a:pt x="0" y="29"/>
                    </a:lnTo>
                    <a:lnTo>
                      <a:pt x="0" y="32"/>
                    </a:lnTo>
                    <a:lnTo>
                      <a:pt x="0" y="39"/>
                    </a:lnTo>
                    <a:lnTo>
                      <a:pt x="0" y="42"/>
                    </a:lnTo>
                    <a:lnTo>
                      <a:pt x="0" y="45"/>
                    </a:lnTo>
                    <a:lnTo>
                      <a:pt x="3" y="49"/>
                    </a:lnTo>
                    <a:lnTo>
                      <a:pt x="6" y="52"/>
                    </a:lnTo>
                    <a:lnTo>
                      <a:pt x="9" y="54"/>
                    </a:lnTo>
                    <a:lnTo>
                      <a:pt x="16" y="54"/>
                    </a:lnTo>
                    <a:lnTo>
                      <a:pt x="19" y="57"/>
                    </a:lnTo>
                    <a:lnTo>
                      <a:pt x="25" y="57"/>
                    </a:lnTo>
                    <a:lnTo>
                      <a:pt x="29" y="57"/>
                    </a:lnTo>
                    <a:lnTo>
                      <a:pt x="34" y="54"/>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6" name="Freeform 90">
                <a:extLst>
                  <a:ext uri="{FF2B5EF4-FFF2-40B4-BE49-F238E27FC236}">
                    <a16:creationId xmlns:a16="http://schemas.microsoft.com/office/drawing/2014/main" id="{A70657E3-C61B-4516-AE2E-7FC34D8AD443}"/>
                  </a:ext>
                </a:extLst>
              </p:cNvPr>
              <p:cNvSpPr>
                <a:spLocks noEditPoints="1"/>
              </p:cNvSpPr>
              <p:nvPr/>
            </p:nvSpPr>
            <p:spPr bwMode="auto">
              <a:xfrm>
                <a:off x="2744" y="2571"/>
                <a:ext cx="20" cy="20"/>
              </a:xfrm>
              <a:custGeom>
                <a:avLst/>
                <a:gdLst>
                  <a:gd name="T0" fmla="*/ 4 w 83"/>
                  <a:gd name="T1" fmla="*/ 4 h 79"/>
                  <a:gd name="T2" fmla="*/ 3 w 83"/>
                  <a:gd name="T3" fmla="*/ 3 h 79"/>
                  <a:gd name="T4" fmla="*/ 4 w 83"/>
                  <a:gd name="T5" fmla="*/ 4 h 79"/>
                  <a:gd name="T6" fmla="*/ 4 w 83"/>
                  <a:gd name="T7" fmla="*/ 4 h 79"/>
                  <a:gd name="T8" fmla="*/ 3 w 83"/>
                  <a:gd name="T9" fmla="*/ 3 h 79"/>
                  <a:gd name="T10" fmla="*/ 4 w 83"/>
                  <a:gd name="T11" fmla="*/ 3 h 79"/>
                  <a:gd name="T12" fmla="*/ 4 w 83"/>
                  <a:gd name="T13" fmla="*/ 2 h 79"/>
                  <a:gd name="T14" fmla="*/ 5 w 83"/>
                  <a:gd name="T15" fmla="*/ 3 h 79"/>
                  <a:gd name="T16" fmla="*/ 5 w 83"/>
                  <a:gd name="T17" fmla="*/ 3 h 79"/>
                  <a:gd name="T18" fmla="*/ 4 w 83"/>
                  <a:gd name="T19" fmla="*/ 3 h 79"/>
                  <a:gd name="T20" fmla="*/ 4 w 83"/>
                  <a:gd name="T21" fmla="*/ 2 h 79"/>
                  <a:gd name="T22" fmla="*/ 4 w 83"/>
                  <a:gd name="T23" fmla="*/ 2 h 79"/>
                  <a:gd name="T24" fmla="*/ 5 w 83"/>
                  <a:gd name="T25" fmla="*/ 2 h 79"/>
                  <a:gd name="T26" fmla="*/ 5 w 83"/>
                  <a:gd name="T27" fmla="*/ 1 h 79"/>
                  <a:gd name="T28" fmla="*/ 4 w 83"/>
                  <a:gd name="T29" fmla="*/ 2 h 79"/>
                  <a:gd name="T30" fmla="*/ 4 w 83"/>
                  <a:gd name="T31" fmla="*/ 1 h 79"/>
                  <a:gd name="T32" fmla="*/ 3 w 83"/>
                  <a:gd name="T33" fmla="*/ 1 h 79"/>
                  <a:gd name="T34" fmla="*/ 4 w 83"/>
                  <a:gd name="T35" fmla="*/ 0 h 79"/>
                  <a:gd name="T36" fmla="*/ 4 w 83"/>
                  <a:gd name="T37" fmla="*/ 0 h 79"/>
                  <a:gd name="T38" fmla="*/ 3 w 83"/>
                  <a:gd name="T39" fmla="*/ 2 h 79"/>
                  <a:gd name="T40" fmla="*/ 3 w 83"/>
                  <a:gd name="T41" fmla="*/ 2 h 79"/>
                  <a:gd name="T42" fmla="*/ 2 w 83"/>
                  <a:gd name="T43" fmla="*/ 2 h 79"/>
                  <a:gd name="T44" fmla="*/ 2 w 83"/>
                  <a:gd name="T45" fmla="*/ 0 h 79"/>
                  <a:gd name="T46" fmla="*/ 2 w 83"/>
                  <a:gd name="T47" fmla="*/ 0 h 79"/>
                  <a:gd name="T48" fmla="*/ 2 w 83"/>
                  <a:gd name="T49" fmla="*/ 2 h 79"/>
                  <a:gd name="T50" fmla="*/ 1 w 83"/>
                  <a:gd name="T51" fmla="*/ 1 h 79"/>
                  <a:gd name="T52" fmla="*/ 2 w 83"/>
                  <a:gd name="T53" fmla="*/ 2 h 79"/>
                  <a:gd name="T54" fmla="*/ 1 w 83"/>
                  <a:gd name="T55" fmla="*/ 1 h 79"/>
                  <a:gd name="T56" fmla="*/ 1 w 83"/>
                  <a:gd name="T57" fmla="*/ 1 h 79"/>
                  <a:gd name="T58" fmla="*/ 2 w 83"/>
                  <a:gd name="T59" fmla="*/ 2 h 79"/>
                  <a:gd name="T60" fmla="*/ 0 w 83"/>
                  <a:gd name="T61" fmla="*/ 2 h 79"/>
                  <a:gd name="T62" fmla="*/ 1 w 83"/>
                  <a:gd name="T63" fmla="*/ 3 h 79"/>
                  <a:gd name="T64" fmla="*/ 1 w 83"/>
                  <a:gd name="T65" fmla="*/ 3 h 79"/>
                  <a:gd name="T66" fmla="*/ 0 w 83"/>
                  <a:gd name="T67" fmla="*/ 2 h 79"/>
                  <a:gd name="T68" fmla="*/ 0 w 83"/>
                  <a:gd name="T69" fmla="*/ 2 h 79"/>
                  <a:gd name="T70" fmla="*/ 1 w 83"/>
                  <a:gd name="T71" fmla="*/ 3 h 79"/>
                  <a:gd name="T72" fmla="*/ 1 w 83"/>
                  <a:gd name="T73" fmla="*/ 3 h 79"/>
                  <a:gd name="T74" fmla="*/ 0 w 83"/>
                  <a:gd name="T75" fmla="*/ 4 h 79"/>
                  <a:gd name="T76" fmla="*/ 0 w 83"/>
                  <a:gd name="T77" fmla="*/ 4 h 79"/>
                  <a:gd name="T78" fmla="*/ 0 w 83"/>
                  <a:gd name="T79" fmla="*/ 4 h 79"/>
                  <a:gd name="T80" fmla="*/ 1 w 83"/>
                  <a:gd name="T81" fmla="*/ 4 h 79"/>
                  <a:gd name="T82" fmla="*/ 0 w 83"/>
                  <a:gd name="T83" fmla="*/ 4 h 79"/>
                  <a:gd name="T84" fmla="*/ 1 w 83"/>
                  <a:gd name="T85" fmla="*/ 5 h 79"/>
                  <a:gd name="T86" fmla="*/ 1 w 83"/>
                  <a:gd name="T87" fmla="*/ 4 h 79"/>
                  <a:gd name="T88" fmla="*/ 1 w 83"/>
                  <a:gd name="T89" fmla="*/ 4 h 79"/>
                  <a:gd name="T90" fmla="*/ 2 w 83"/>
                  <a:gd name="T91" fmla="*/ 4 h 79"/>
                  <a:gd name="T92" fmla="*/ 1 w 83"/>
                  <a:gd name="T93" fmla="*/ 5 h 79"/>
                  <a:gd name="T94" fmla="*/ 2 w 83"/>
                  <a:gd name="T95" fmla="*/ 5 h 79"/>
                  <a:gd name="T96" fmla="*/ 2 w 83"/>
                  <a:gd name="T97" fmla="*/ 5 h 79"/>
                  <a:gd name="T98" fmla="*/ 2 w 83"/>
                  <a:gd name="T99" fmla="*/ 5 h 79"/>
                  <a:gd name="T100" fmla="*/ 2 w 83"/>
                  <a:gd name="T101" fmla="*/ 4 h 79"/>
                  <a:gd name="T102" fmla="*/ 3 w 83"/>
                  <a:gd name="T103" fmla="*/ 4 h 79"/>
                  <a:gd name="T104" fmla="*/ 3 w 83"/>
                  <a:gd name="T105" fmla="*/ 5 h 79"/>
                  <a:gd name="T106" fmla="*/ 3 w 83"/>
                  <a:gd name="T107" fmla="*/ 5 h 7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9"/>
                  <a:gd name="T164" fmla="*/ 83 w 83"/>
                  <a:gd name="T165" fmla="*/ 79 h 7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9">
                    <a:moveTo>
                      <a:pt x="50" y="55"/>
                    </a:moveTo>
                    <a:lnTo>
                      <a:pt x="56" y="52"/>
                    </a:lnTo>
                    <a:lnTo>
                      <a:pt x="65" y="68"/>
                    </a:lnTo>
                    <a:lnTo>
                      <a:pt x="59" y="72"/>
                    </a:lnTo>
                    <a:lnTo>
                      <a:pt x="50" y="55"/>
                    </a:lnTo>
                    <a:close/>
                    <a:moveTo>
                      <a:pt x="67" y="67"/>
                    </a:moveTo>
                    <a:lnTo>
                      <a:pt x="66" y="68"/>
                    </a:lnTo>
                    <a:lnTo>
                      <a:pt x="65" y="68"/>
                    </a:lnTo>
                    <a:lnTo>
                      <a:pt x="61" y="61"/>
                    </a:lnTo>
                    <a:lnTo>
                      <a:pt x="67" y="67"/>
                    </a:lnTo>
                    <a:close/>
                    <a:moveTo>
                      <a:pt x="54" y="54"/>
                    </a:moveTo>
                    <a:lnTo>
                      <a:pt x="57" y="51"/>
                    </a:lnTo>
                    <a:lnTo>
                      <a:pt x="71" y="64"/>
                    </a:lnTo>
                    <a:lnTo>
                      <a:pt x="67" y="67"/>
                    </a:lnTo>
                    <a:lnTo>
                      <a:pt x="54" y="54"/>
                    </a:lnTo>
                    <a:close/>
                    <a:moveTo>
                      <a:pt x="72" y="62"/>
                    </a:moveTo>
                    <a:lnTo>
                      <a:pt x="72" y="63"/>
                    </a:lnTo>
                    <a:lnTo>
                      <a:pt x="71" y="64"/>
                    </a:lnTo>
                    <a:lnTo>
                      <a:pt x="64" y="57"/>
                    </a:lnTo>
                    <a:lnTo>
                      <a:pt x="72" y="62"/>
                    </a:lnTo>
                    <a:close/>
                    <a:moveTo>
                      <a:pt x="55" y="53"/>
                    </a:moveTo>
                    <a:lnTo>
                      <a:pt x="59" y="46"/>
                    </a:lnTo>
                    <a:lnTo>
                      <a:pt x="75" y="55"/>
                    </a:lnTo>
                    <a:lnTo>
                      <a:pt x="72" y="62"/>
                    </a:lnTo>
                    <a:lnTo>
                      <a:pt x="55" y="53"/>
                    </a:lnTo>
                    <a:close/>
                    <a:moveTo>
                      <a:pt x="59" y="46"/>
                    </a:moveTo>
                    <a:lnTo>
                      <a:pt x="59" y="45"/>
                    </a:lnTo>
                    <a:lnTo>
                      <a:pt x="60" y="44"/>
                    </a:lnTo>
                    <a:lnTo>
                      <a:pt x="67" y="51"/>
                    </a:lnTo>
                    <a:lnTo>
                      <a:pt x="59" y="46"/>
                    </a:lnTo>
                    <a:close/>
                    <a:moveTo>
                      <a:pt x="60" y="44"/>
                    </a:moveTo>
                    <a:lnTo>
                      <a:pt x="63" y="41"/>
                    </a:lnTo>
                    <a:lnTo>
                      <a:pt x="77" y="54"/>
                    </a:lnTo>
                    <a:lnTo>
                      <a:pt x="74" y="57"/>
                    </a:lnTo>
                    <a:lnTo>
                      <a:pt x="60" y="44"/>
                    </a:lnTo>
                    <a:close/>
                    <a:moveTo>
                      <a:pt x="63" y="41"/>
                    </a:moveTo>
                    <a:lnTo>
                      <a:pt x="63" y="41"/>
                    </a:lnTo>
                    <a:lnTo>
                      <a:pt x="70" y="47"/>
                    </a:lnTo>
                    <a:lnTo>
                      <a:pt x="63" y="41"/>
                    </a:lnTo>
                    <a:close/>
                    <a:moveTo>
                      <a:pt x="63" y="41"/>
                    </a:moveTo>
                    <a:lnTo>
                      <a:pt x="66" y="37"/>
                    </a:lnTo>
                    <a:lnTo>
                      <a:pt x="80" y="51"/>
                    </a:lnTo>
                    <a:lnTo>
                      <a:pt x="76" y="54"/>
                    </a:lnTo>
                    <a:lnTo>
                      <a:pt x="63" y="41"/>
                    </a:lnTo>
                    <a:close/>
                    <a:moveTo>
                      <a:pt x="83" y="44"/>
                    </a:moveTo>
                    <a:lnTo>
                      <a:pt x="83" y="48"/>
                    </a:lnTo>
                    <a:lnTo>
                      <a:pt x="80" y="51"/>
                    </a:lnTo>
                    <a:lnTo>
                      <a:pt x="73" y="44"/>
                    </a:lnTo>
                    <a:lnTo>
                      <a:pt x="83" y="44"/>
                    </a:lnTo>
                    <a:close/>
                    <a:moveTo>
                      <a:pt x="64" y="44"/>
                    </a:moveTo>
                    <a:lnTo>
                      <a:pt x="64" y="39"/>
                    </a:lnTo>
                    <a:lnTo>
                      <a:pt x="83" y="39"/>
                    </a:lnTo>
                    <a:lnTo>
                      <a:pt x="83" y="44"/>
                    </a:lnTo>
                    <a:lnTo>
                      <a:pt x="64" y="44"/>
                    </a:lnTo>
                    <a:close/>
                    <a:moveTo>
                      <a:pt x="64" y="39"/>
                    </a:moveTo>
                    <a:lnTo>
                      <a:pt x="64" y="35"/>
                    </a:lnTo>
                    <a:lnTo>
                      <a:pt x="83" y="35"/>
                    </a:lnTo>
                    <a:lnTo>
                      <a:pt x="83" y="39"/>
                    </a:lnTo>
                    <a:lnTo>
                      <a:pt x="64" y="39"/>
                    </a:lnTo>
                    <a:close/>
                    <a:moveTo>
                      <a:pt x="64" y="35"/>
                    </a:moveTo>
                    <a:lnTo>
                      <a:pt x="64" y="32"/>
                    </a:lnTo>
                    <a:lnTo>
                      <a:pt x="83" y="32"/>
                    </a:lnTo>
                    <a:lnTo>
                      <a:pt x="83" y="35"/>
                    </a:lnTo>
                    <a:lnTo>
                      <a:pt x="64" y="35"/>
                    </a:lnTo>
                    <a:close/>
                    <a:moveTo>
                      <a:pt x="64" y="32"/>
                    </a:moveTo>
                    <a:lnTo>
                      <a:pt x="64" y="25"/>
                    </a:lnTo>
                    <a:lnTo>
                      <a:pt x="83" y="25"/>
                    </a:lnTo>
                    <a:lnTo>
                      <a:pt x="83" y="32"/>
                    </a:lnTo>
                    <a:lnTo>
                      <a:pt x="64"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5"/>
                    </a:lnTo>
                    <a:lnTo>
                      <a:pt x="76" y="12"/>
                    </a:lnTo>
                    <a:lnTo>
                      <a:pt x="80" y="15"/>
                    </a:lnTo>
                    <a:lnTo>
                      <a:pt x="66" y="29"/>
                    </a:lnTo>
                    <a:close/>
                    <a:moveTo>
                      <a:pt x="63" y="25"/>
                    </a:moveTo>
                    <a:lnTo>
                      <a:pt x="63" y="25"/>
                    </a:lnTo>
                    <a:lnTo>
                      <a:pt x="70" y="19"/>
                    </a:lnTo>
                    <a:lnTo>
                      <a:pt x="63" y="25"/>
                    </a:lnTo>
                    <a:close/>
                    <a:moveTo>
                      <a:pt x="63" y="25"/>
                    </a:moveTo>
                    <a:lnTo>
                      <a:pt x="60" y="22"/>
                    </a:lnTo>
                    <a:lnTo>
                      <a:pt x="74" y="9"/>
                    </a:lnTo>
                    <a:lnTo>
                      <a:pt x="77" y="12"/>
                    </a:lnTo>
                    <a:lnTo>
                      <a:pt x="63" y="25"/>
                    </a:lnTo>
                    <a:close/>
                    <a:moveTo>
                      <a:pt x="74" y="9"/>
                    </a:moveTo>
                    <a:lnTo>
                      <a:pt x="64" y="0"/>
                    </a:lnTo>
                    <a:lnTo>
                      <a:pt x="74" y="9"/>
                    </a:lnTo>
                    <a:lnTo>
                      <a:pt x="67" y="15"/>
                    </a:lnTo>
                    <a:lnTo>
                      <a:pt x="74" y="9"/>
                    </a:lnTo>
                    <a:close/>
                    <a:moveTo>
                      <a:pt x="60" y="22"/>
                    </a:moveTo>
                    <a:lnTo>
                      <a:pt x="57" y="20"/>
                    </a:lnTo>
                    <a:lnTo>
                      <a:pt x="71" y="5"/>
                    </a:lnTo>
                    <a:lnTo>
                      <a:pt x="74" y="9"/>
                    </a:lnTo>
                    <a:lnTo>
                      <a:pt x="60" y="22"/>
                    </a:lnTo>
                    <a:close/>
                    <a:moveTo>
                      <a:pt x="64" y="3"/>
                    </a:moveTo>
                    <a:lnTo>
                      <a:pt x="67" y="3"/>
                    </a:lnTo>
                    <a:lnTo>
                      <a:pt x="71" y="5"/>
                    </a:lnTo>
                    <a:lnTo>
                      <a:pt x="64" y="12"/>
                    </a:lnTo>
                    <a:lnTo>
                      <a:pt x="64" y="3"/>
                    </a:lnTo>
                    <a:close/>
                    <a:moveTo>
                      <a:pt x="64" y="22"/>
                    </a:moveTo>
                    <a:lnTo>
                      <a:pt x="57" y="22"/>
                    </a:lnTo>
                    <a:lnTo>
                      <a:pt x="57" y="3"/>
                    </a:lnTo>
                    <a:lnTo>
                      <a:pt x="64" y="3"/>
                    </a:lnTo>
                    <a:lnTo>
                      <a:pt x="64" y="22"/>
                    </a:lnTo>
                    <a:close/>
                    <a:moveTo>
                      <a:pt x="57" y="22"/>
                    </a:moveTo>
                    <a:lnTo>
                      <a:pt x="54" y="22"/>
                    </a:lnTo>
                    <a:lnTo>
                      <a:pt x="54" y="3"/>
                    </a:lnTo>
                    <a:lnTo>
                      <a:pt x="57" y="3"/>
                    </a:lnTo>
                    <a:lnTo>
                      <a:pt x="57" y="22"/>
                    </a:lnTo>
                    <a:close/>
                    <a:moveTo>
                      <a:pt x="54" y="22"/>
                    </a:moveTo>
                    <a:lnTo>
                      <a:pt x="48" y="22"/>
                    </a:lnTo>
                    <a:lnTo>
                      <a:pt x="48" y="3"/>
                    </a:lnTo>
                    <a:lnTo>
                      <a:pt x="54" y="3"/>
                    </a:lnTo>
                    <a:lnTo>
                      <a:pt x="54" y="22"/>
                    </a:lnTo>
                    <a:close/>
                    <a:moveTo>
                      <a:pt x="48" y="22"/>
                    </a:moveTo>
                    <a:lnTo>
                      <a:pt x="44" y="22"/>
                    </a:lnTo>
                    <a:lnTo>
                      <a:pt x="44" y="3"/>
                    </a:lnTo>
                    <a:lnTo>
                      <a:pt x="48" y="3"/>
                    </a:lnTo>
                    <a:lnTo>
                      <a:pt x="48" y="22"/>
                    </a:lnTo>
                    <a:close/>
                    <a:moveTo>
                      <a:pt x="44" y="22"/>
                    </a:moveTo>
                    <a:lnTo>
                      <a:pt x="39" y="22"/>
                    </a:lnTo>
                    <a:lnTo>
                      <a:pt x="39" y="3"/>
                    </a:lnTo>
                    <a:lnTo>
                      <a:pt x="44" y="3"/>
                    </a:lnTo>
                    <a:lnTo>
                      <a:pt x="44" y="22"/>
                    </a:lnTo>
                    <a:close/>
                    <a:moveTo>
                      <a:pt x="31" y="5"/>
                    </a:moveTo>
                    <a:lnTo>
                      <a:pt x="34" y="3"/>
                    </a:lnTo>
                    <a:lnTo>
                      <a:pt x="39" y="3"/>
                    </a:lnTo>
                    <a:lnTo>
                      <a:pt x="39" y="12"/>
                    </a:lnTo>
                    <a:lnTo>
                      <a:pt x="31" y="5"/>
                    </a:lnTo>
                    <a:close/>
                    <a:moveTo>
                      <a:pt x="45" y="20"/>
                    </a:moveTo>
                    <a:lnTo>
                      <a:pt x="42" y="22"/>
                    </a:lnTo>
                    <a:lnTo>
                      <a:pt x="29" y="9"/>
                    </a:lnTo>
                    <a:lnTo>
                      <a:pt x="31" y="5"/>
                    </a:lnTo>
                    <a:lnTo>
                      <a:pt x="45" y="20"/>
                    </a:lnTo>
                    <a:close/>
                    <a:moveTo>
                      <a:pt x="42" y="22"/>
                    </a:moveTo>
                    <a:lnTo>
                      <a:pt x="39" y="25"/>
                    </a:lnTo>
                    <a:lnTo>
                      <a:pt x="35" y="25"/>
                    </a:lnTo>
                    <a:lnTo>
                      <a:pt x="35" y="15"/>
                    </a:lnTo>
                    <a:lnTo>
                      <a:pt x="42" y="22"/>
                    </a:lnTo>
                    <a:close/>
                    <a:moveTo>
                      <a:pt x="35" y="25"/>
                    </a:moveTo>
                    <a:lnTo>
                      <a:pt x="29" y="25"/>
                    </a:lnTo>
                    <a:lnTo>
                      <a:pt x="29" y="7"/>
                    </a:lnTo>
                    <a:lnTo>
                      <a:pt x="35" y="7"/>
                    </a:lnTo>
                    <a:lnTo>
                      <a:pt x="35" y="25"/>
                    </a:lnTo>
                    <a:close/>
                    <a:moveTo>
                      <a:pt x="24" y="8"/>
                    </a:moveTo>
                    <a:lnTo>
                      <a:pt x="27" y="7"/>
                    </a:lnTo>
                    <a:lnTo>
                      <a:pt x="29" y="7"/>
                    </a:lnTo>
                    <a:lnTo>
                      <a:pt x="29" y="15"/>
                    </a:lnTo>
                    <a:lnTo>
                      <a:pt x="24" y="8"/>
                    </a:lnTo>
                    <a:close/>
                    <a:moveTo>
                      <a:pt x="33" y="24"/>
                    </a:moveTo>
                    <a:lnTo>
                      <a:pt x="27" y="28"/>
                    </a:lnTo>
                    <a:lnTo>
                      <a:pt x="18" y="11"/>
                    </a:lnTo>
                    <a:lnTo>
                      <a:pt x="24" y="8"/>
                    </a:lnTo>
                    <a:lnTo>
                      <a:pt x="33" y="24"/>
                    </a:lnTo>
                    <a:close/>
                    <a:moveTo>
                      <a:pt x="13" y="14"/>
                    </a:moveTo>
                    <a:lnTo>
                      <a:pt x="16" y="12"/>
                    </a:lnTo>
                    <a:lnTo>
                      <a:pt x="18" y="11"/>
                    </a:lnTo>
                    <a:lnTo>
                      <a:pt x="22" y="19"/>
                    </a:lnTo>
                    <a:lnTo>
                      <a:pt x="13" y="14"/>
                    </a:lnTo>
                    <a:close/>
                    <a:moveTo>
                      <a:pt x="31" y="23"/>
                    </a:moveTo>
                    <a:lnTo>
                      <a:pt x="28" y="30"/>
                    </a:lnTo>
                    <a:lnTo>
                      <a:pt x="11" y="21"/>
                    </a:lnTo>
                    <a:lnTo>
                      <a:pt x="13" y="14"/>
                    </a:lnTo>
                    <a:lnTo>
                      <a:pt x="31" y="23"/>
                    </a:lnTo>
                    <a:close/>
                    <a:moveTo>
                      <a:pt x="28" y="30"/>
                    </a:moveTo>
                    <a:lnTo>
                      <a:pt x="27" y="31"/>
                    </a:lnTo>
                    <a:lnTo>
                      <a:pt x="26" y="32"/>
                    </a:lnTo>
                    <a:lnTo>
                      <a:pt x="19" y="25"/>
                    </a:lnTo>
                    <a:lnTo>
                      <a:pt x="28" y="30"/>
                    </a:lnTo>
                    <a:close/>
                    <a:moveTo>
                      <a:pt x="26" y="32"/>
                    </a:moveTo>
                    <a:lnTo>
                      <a:pt x="22" y="35"/>
                    </a:lnTo>
                    <a:lnTo>
                      <a:pt x="9" y="22"/>
                    </a:lnTo>
                    <a:lnTo>
                      <a:pt x="12" y="19"/>
                    </a:lnTo>
                    <a:lnTo>
                      <a:pt x="26" y="32"/>
                    </a:lnTo>
                    <a:close/>
                    <a:moveTo>
                      <a:pt x="9" y="22"/>
                    </a:moveTo>
                    <a:lnTo>
                      <a:pt x="9" y="22"/>
                    </a:lnTo>
                    <a:lnTo>
                      <a:pt x="16" y="29"/>
                    </a:lnTo>
                    <a:lnTo>
                      <a:pt x="9" y="22"/>
                    </a:lnTo>
                    <a:close/>
                    <a:moveTo>
                      <a:pt x="23" y="35"/>
                    </a:moveTo>
                    <a:lnTo>
                      <a:pt x="20" y="39"/>
                    </a:lnTo>
                    <a:lnTo>
                      <a:pt x="6" y="25"/>
                    </a:lnTo>
                    <a:lnTo>
                      <a:pt x="9" y="22"/>
                    </a:lnTo>
                    <a:lnTo>
                      <a:pt x="23" y="35"/>
                    </a:lnTo>
                    <a:close/>
                    <a:moveTo>
                      <a:pt x="20" y="39"/>
                    </a:moveTo>
                    <a:lnTo>
                      <a:pt x="20" y="39"/>
                    </a:lnTo>
                    <a:lnTo>
                      <a:pt x="13" y="32"/>
                    </a:lnTo>
                    <a:lnTo>
                      <a:pt x="20" y="39"/>
                    </a:lnTo>
                    <a:close/>
                    <a:moveTo>
                      <a:pt x="20" y="39"/>
                    </a:moveTo>
                    <a:lnTo>
                      <a:pt x="17"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51"/>
                    </a:lnTo>
                    <a:lnTo>
                      <a:pt x="0" y="51"/>
                    </a:lnTo>
                    <a:lnTo>
                      <a:pt x="0" y="44"/>
                    </a:lnTo>
                    <a:lnTo>
                      <a:pt x="19" y="44"/>
                    </a:lnTo>
                    <a:close/>
                    <a:moveTo>
                      <a:pt x="19" y="51"/>
                    </a:moveTo>
                    <a:lnTo>
                      <a:pt x="19" y="54"/>
                    </a:lnTo>
                    <a:lnTo>
                      <a:pt x="0" y="54"/>
                    </a:lnTo>
                    <a:lnTo>
                      <a:pt x="0" y="51"/>
                    </a:lnTo>
                    <a:lnTo>
                      <a:pt x="19" y="51"/>
                    </a:lnTo>
                    <a:close/>
                    <a:moveTo>
                      <a:pt x="19" y="54"/>
                    </a:moveTo>
                    <a:lnTo>
                      <a:pt x="19" y="57"/>
                    </a:lnTo>
                    <a:lnTo>
                      <a:pt x="0" y="57"/>
                    </a:lnTo>
                    <a:lnTo>
                      <a:pt x="0" y="54"/>
                    </a:lnTo>
                    <a:lnTo>
                      <a:pt x="19" y="54"/>
                    </a:lnTo>
                    <a:close/>
                    <a:moveTo>
                      <a:pt x="3" y="64"/>
                    </a:moveTo>
                    <a:lnTo>
                      <a:pt x="0" y="61"/>
                    </a:lnTo>
                    <a:lnTo>
                      <a:pt x="0" y="57"/>
                    </a:lnTo>
                    <a:lnTo>
                      <a:pt x="10" y="57"/>
                    </a:lnTo>
                    <a:lnTo>
                      <a:pt x="3" y="64"/>
                    </a:lnTo>
                    <a:close/>
                    <a:moveTo>
                      <a:pt x="17" y="51"/>
                    </a:moveTo>
                    <a:lnTo>
                      <a:pt x="20" y="54"/>
                    </a:lnTo>
                    <a:lnTo>
                      <a:pt x="6" y="67"/>
                    </a:lnTo>
                    <a:lnTo>
                      <a:pt x="3" y="64"/>
                    </a:lnTo>
                    <a:lnTo>
                      <a:pt x="17" y="51"/>
                    </a:lnTo>
                    <a:close/>
                    <a:moveTo>
                      <a:pt x="20" y="54"/>
                    </a:moveTo>
                    <a:lnTo>
                      <a:pt x="23" y="57"/>
                    </a:lnTo>
                    <a:lnTo>
                      <a:pt x="9" y="71"/>
                    </a:lnTo>
                    <a:lnTo>
                      <a:pt x="6" y="67"/>
                    </a:lnTo>
                    <a:lnTo>
                      <a:pt x="20" y="54"/>
                    </a:lnTo>
                    <a:close/>
                    <a:moveTo>
                      <a:pt x="9" y="71"/>
                    </a:moveTo>
                    <a:lnTo>
                      <a:pt x="0" y="61"/>
                    </a:lnTo>
                    <a:lnTo>
                      <a:pt x="9" y="71"/>
                    </a:lnTo>
                    <a:lnTo>
                      <a:pt x="16" y="64"/>
                    </a:lnTo>
                    <a:lnTo>
                      <a:pt x="9" y="71"/>
                    </a:lnTo>
                    <a:close/>
                    <a:moveTo>
                      <a:pt x="22" y="57"/>
                    </a:moveTo>
                    <a:lnTo>
                      <a:pt x="26" y="59"/>
                    </a:lnTo>
                    <a:lnTo>
                      <a:pt x="12" y="74"/>
                    </a:lnTo>
                    <a:lnTo>
                      <a:pt x="9" y="71"/>
                    </a:lnTo>
                    <a:lnTo>
                      <a:pt x="22" y="57"/>
                    </a:lnTo>
                    <a:close/>
                    <a:moveTo>
                      <a:pt x="19" y="76"/>
                    </a:moveTo>
                    <a:lnTo>
                      <a:pt x="16" y="76"/>
                    </a:lnTo>
                    <a:lnTo>
                      <a:pt x="12" y="74"/>
                    </a:lnTo>
                    <a:lnTo>
                      <a:pt x="19" y="66"/>
                    </a:lnTo>
                    <a:lnTo>
                      <a:pt x="19" y="76"/>
                    </a:lnTo>
                    <a:close/>
                    <a:moveTo>
                      <a:pt x="19" y="57"/>
                    </a:moveTo>
                    <a:lnTo>
                      <a:pt x="26" y="57"/>
                    </a:lnTo>
                    <a:lnTo>
                      <a:pt x="26" y="76"/>
                    </a:lnTo>
                    <a:lnTo>
                      <a:pt x="19" y="76"/>
                    </a:lnTo>
                    <a:lnTo>
                      <a:pt x="19" y="57"/>
                    </a:lnTo>
                    <a:close/>
                    <a:moveTo>
                      <a:pt x="26" y="57"/>
                    </a:moveTo>
                    <a:lnTo>
                      <a:pt x="30" y="57"/>
                    </a:lnTo>
                    <a:lnTo>
                      <a:pt x="32" y="59"/>
                    </a:lnTo>
                    <a:lnTo>
                      <a:pt x="26" y="66"/>
                    </a:lnTo>
                    <a:lnTo>
                      <a:pt x="26" y="57"/>
                    </a:lnTo>
                    <a:close/>
                    <a:moveTo>
                      <a:pt x="32" y="59"/>
                    </a:moveTo>
                    <a:lnTo>
                      <a:pt x="35" y="63"/>
                    </a:lnTo>
                    <a:lnTo>
                      <a:pt x="22" y="76"/>
                    </a:lnTo>
                    <a:lnTo>
                      <a:pt x="19" y="74"/>
                    </a:lnTo>
                    <a:lnTo>
                      <a:pt x="32" y="59"/>
                    </a:lnTo>
                    <a:close/>
                    <a:moveTo>
                      <a:pt x="29" y="79"/>
                    </a:moveTo>
                    <a:lnTo>
                      <a:pt x="24" y="79"/>
                    </a:lnTo>
                    <a:lnTo>
                      <a:pt x="22" y="76"/>
                    </a:lnTo>
                    <a:lnTo>
                      <a:pt x="29" y="69"/>
                    </a:lnTo>
                    <a:lnTo>
                      <a:pt x="29" y="79"/>
                    </a:lnTo>
                    <a:close/>
                    <a:moveTo>
                      <a:pt x="29" y="61"/>
                    </a:moveTo>
                    <a:lnTo>
                      <a:pt x="35" y="61"/>
                    </a:lnTo>
                    <a:lnTo>
                      <a:pt x="35" y="79"/>
                    </a:lnTo>
                    <a:lnTo>
                      <a:pt x="29" y="79"/>
                    </a:lnTo>
                    <a:lnTo>
                      <a:pt x="29" y="61"/>
                    </a:lnTo>
                    <a:close/>
                    <a:moveTo>
                      <a:pt x="35" y="61"/>
                    </a:moveTo>
                    <a:lnTo>
                      <a:pt x="39" y="61"/>
                    </a:lnTo>
                    <a:lnTo>
                      <a:pt x="39" y="79"/>
                    </a:lnTo>
                    <a:lnTo>
                      <a:pt x="35" y="79"/>
                    </a:lnTo>
                    <a:lnTo>
                      <a:pt x="35" y="61"/>
                    </a:lnTo>
                    <a:close/>
                    <a:moveTo>
                      <a:pt x="42" y="78"/>
                    </a:moveTo>
                    <a:lnTo>
                      <a:pt x="41" y="79"/>
                    </a:lnTo>
                    <a:lnTo>
                      <a:pt x="39" y="79"/>
                    </a:lnTo>
                    <a:lnTo>
                      <a:pt x="39" y="69"/>
                    </a:lnTo>
                    <a:lnTo>
                      <a:pt x="42" y="78"/>
                    </a:lnTo>
                    <a:close/>
                    <a:moveTo>
                      <a:pt x="34" y="62"/>
                    </a:moveTo>
                    <a:lnTo>
                      <a:pt x="41" y="58"/>
                    </a:lnTo>
                    <a:lnTo>
                      <a:pt x="49" y="75"/>
                    </a:lnTo>
                    <a:lnTo>
                      <a:pt x="42" y="78"/>
                    </a:lnTo>
                    <a:lnTo>
                      <a:pt x="34" y="62"/>
                    </a:lnTo>
                    <a:close/>
                    <a:moveTo>
                      <a:pt x="41" y="58"/>
                    </a:moveTo>
                    <a:lnTo>
                      <a:pt x="42" y="57"/>
                    </a:lnTo>
                    <a:lnTo>
                      <a:pt x="44" y="57"/>
                    </a:lnTo>
                    <a:lnTo>
                      <a:pt x="44" y="66"/>
                    </a:lnTo>
                    <a:lnTo>
                      <a:pt x="41" y="58"/>
                    </a:lnTo>
                    <a:close/>
                    <a:moveTo>
                      <a:pt x="44" y="57"/>
                    </a:moveTo>
                    <a:lnTo>
                      <a:pt x="51" y="57"/>
                    </a:lnTo>
                    <a:lnTo>
                      <a:pt x="51" y="76"/>
                    </a:lnTo>
                    <a:lnTo>
                      <a:pt x="44" y="76"/>
                    </a:lnTo>
                    <a:lnTo>
                      <a:pt x="44" y="57"/>
                    </a:lnTo>
                    <a:close/>
                    <a:moveTo>
                      <a:pt x="57" y="74"/>
                    </a:moveTo>
                    <a:lnTo>
                      <a:pt x="55" y="76"/>
                    </a:lnTo>
                    <a:lnTo>
                      <a:pt x="51" y="76"/>
                    </a:lnTo>
                    <a:lnTo>
                      <a:pt x="51" y="66"/>
                    </a:lnTo>
                    <a:lnTo>
                      <a:pt x="57" y="74"/>
                    </a:lnTo>
                    <a:close/>
                    <a:moveTo>
                      <a:pt x="44" y="59"/>
                    </a:moveTo>
                    <a:lnTo>
                      <a:pt x="48" y="57"/>
                    </a:lnTo>
                    <a:lnTo>
                      <a:pt x="61" y="71"/>
                    </a:lnTo>
                    <a:lnTo>
                      <a:pt x="57" y="74"/>
                    </a:lnTo>
                    <a:lnTo>
                      <a:pt x="44"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7" name="Freeform 91">
                <a:extLst>
                  <a:ext uri="{FF2B5EF4-FFF2-40B4-BE49-F238E27FC236}">
                    <a16:creationId xmlns:a16="http://schemas.microsoft.com/office/drawing/2014/main" id="{E70217C0-C4C4-4C98-B96C-B865FAC43212}"/>
                  </a:ext>
                </a:extLst>
              </p:cNvPr>
              <p:cNvSpPr>
                <a:spLocks/>
              </p:cNvSpPr>
              <p:nvPr/>
            </p:nvSpPr>
            <p:spPr bwMode="auto">
              <a:xfrm>
                <a:off x="2795" y="2551"/>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1 w 68"/>
                  <a:gd name="T63" fmla="*/ 3 h 57"/>
                  <a:gd name="T64" fmla="*/ 1 w 68"/>
                  <a:gd name="T65" fmla="*/ 3 h 57"/>
                  <a:gd name="T66" fmla="*/ 1 w 68"/>
                  <a:gd name="T67" fmla="*/ 3 h 57"/>
                  <a:gd name="T68" fmla="*/ 1 w 68"/>
                  <a:gd name="T69" fmla="*/ 3 h 57"/>
                  <a:gd name="T70" fmla="*/ 1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0"/>
                    </a:moveTo>
                    <a:lnTo>
                      <a:pt x="52" y="47"/>
                    </a:lnTo>
                    <a:lnTo>
                      <a:pt x="54" y="44"/>
                    </a:lnTo>
                    <a:lnTo>
                      <a:pt x="58" y="40"/>
                    </a:lnTo>
                    <a:lnTo>
                      <a:pt x="61" y="37"/>
                    </a:lnTo>
                    <a:lnTo>
                      <a:pt x="64" y="32"/>
                    </a:lnTo>
                    <a:lnTo>
                      <a:pt x="64" y="28"/>
                    </a:lnTo>
                    <a:lnTo>
                      <a:pt x="68" y="22"/>
                    </a:lnTo>
                    <a:lnTo>
                      <a:pt x="68" y="18"/>
                    </a:lnTo>
                    <a:lnTo>
                      <a:pt x="64" y="15"/>
                    </a:lnTo>
                    <a:lnTo>
                      <a:pt x="64" y="9"/>
                    </a:lnTo>
                    <a:lnTo>
                      <a:pt x="61" y="6"/>
                    </a:lnTo>
                    <a:lnTo>
                      <a:pt x="58" y="3"/>
                    </a:lnTo>
                    <a:lnTo>
                      <a:pt x="54" y="3"/>
                    </a:lnTo>
                    <a:lnTo>
                      <a:pt x="52" y="0"/>
                    </a:lnTo>
                    <a:lnTo>
                      <a:pt x="46" y="0"/>
                    </a:lnTo>
                    <a:lnTo>
                      <a:pt x="42" y="0"/>
                    </a:lnTo>
                    <a:lnTo>
                      <a:pt x="36" y="0"/>
                    </a:lnTo>
                    <a:lnTo>
                      <a:pt x="29" y="0"/>
                    </a:lnTo>
                    <a:lnTo>
                      <a:pt x="26" y="3"/>
                    </a:lnTo>
                    <a:lnTo>
                      <a:pt x="20" y="6"/>
                    </a:lnTo>
                    <a:lnTo>
                      <a:pt x="17" y="9"/>
                    </a:lnTo>
                    <a:lnTo>
                      <a:pt x="10" y="12"/>
                    </a:lnTo>
                    <a:lnTo>
                      <a:pt x="7" y="15"/>
                    </a:lnTo>
                    <a:lnTo>
                      <a:pt x="4" y="18"/>
                    </a:lnTo>
                    <a:lnTo>
                      <a:pt x="4" y="25"/>
                    </a:lnTo>
                    <a:lnTo>
                      <a:pt x="0" y="28"/>
                    </a:lnTo>
                    <a:lnTo>
                      <a:pt x="0" y="35"/>
                    </a:lnTo>
                    <a:lnTo>
                      <a:pt x="0" y="37"/>
                    </a:lnTo>
                    <a:lnTo>
                      <a:pt x="0" y="40"/>
                    </a:lnTo>
                    <a:lnTo>
                      <a:pt x="4" y="47"/>
                    </a:lnTo>
                    <a:lnTo>
                      <a:pt x="7" y="50"/>
                    </a:lnTo>
                    <a:lnTo>
                      <a:pt x="10" y="50"/>
                    </a:lnTo>
                    <a:lnTo>
                      <a:pt x="14" y="54"/>
                    </a:lnTo>
                    <a:lnTo>
                      <a:pt x="17" y="57"/>
                    </a:lnTo>
                    <a:lnTo>
                      <a:pt x="20" y="57"/>
                    </a:lnTo>
                    <a:lnTo>
                      <a:pt x="26" y="57"/>
                    </a:lnTo>
                    <a:lnTo>
                      <a:pt x="32" y="57"/>
                    </a:lnTo>
                    <a:lnTo>
                      <a:pt x="36" y="57"/>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8" name="Freeform 92">
                <a:extLst>
                  <a:ext uri="{FF2B5EF4-FFF2-40B4-BE49-F238E27FC236}">
                    <a16:creationId xmlns:a16="http://schemas.microsoft.com/office/drawing/2014/main" id="{89634221-00CA-462F-A52B-B2F79E99FC0B}"/>
                  </a:ext>
                </a:extLst>
              </p:cNvPr>
              <p:cNvSpPr>
                <a:spLocks noEditPoints="1"/>
              </p:cNvSpPr>
              <p:nvPr/>
            </p:nvSpPr>
            <p:spPr bwMode="auto">
              <a:xfrm>
                <a:off x="2793" y="2549"/>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1 h 76"/>
                  <a:gd name="T68" fmla="*/ 0 w 86"/>
                  <a:gd name="T69" fmla="*/ 2 h 76"/>
                  <a:gd name="T70" fmla="*/ 2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0 w 86"/>
                  <a:gd name="T85" fmla="*/ 4 h 76"/>
                  <a:gd name="T86" fmla="*/ 1 w 86"/>
                  <a:gd name="T87" fmla="*/ 4 h 76"/>
                  <a:gd name="T88" fmla="*/ 1 w 86"/>
                  <a:gd name="T89" fmla="*/ 5 h 76"/>
                  <a:gd name="T90" fmla="*/ 1 w 86"/>
                  <a:gd name="T91" fmla="*/ 3 h 76"/>
                  <a:gd name="T92" fmla="*/ 2 w 86"/>
                  <a:gd name="T93" fmla="*/ 4 h 76"/>
                  <a:gd name="T94" fmla="*/ 2 w 86"/>
                  <a:gd name="T95" fmla="*/ 4 h 76"/>
                  <a:gd name="T96" fmla="*/ 1 w 86"/>
                  <a:gd name="T97" fmla="*/ 5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1"/>
                    </a:moveTo>
                    <a:lnTo>
                      <a:pt x="57" y="48"/>
                    </a:lnTo>
                    <a:lnTo>
                      <a:pt x="64" y="66"/>
                    </a:lnTo>
                    <a:lnTo>
                      <a:pt x="59" y="69"/>
                    </a:lnTo>
                    <a:lnTo>
                      <a:pt x="50" y="51"/>
                    </a:lnTo>
                    <a:close/>
                    <a:moveTo>
                      <a:pt x="68" y="64"/>
                    </a:moveTo>
                    <a:lnTo>
                      <a:pt x="67" y="65"/>
                    </a:lnTo>
                    <a:lnTo>
                      <a:pt x="64" y="66"/>
                    </a:lnTo>
                    <a:lnTo>
                      <a:pt x="61" y="57"/>
                    </a:lnTo>
                    <a:lnTo>
                      <a:pt x="68" y="64"/>
                    </a:lnTo>
                    <a:close/>
                    <a:moveTo>
                      <a:pt x="53" y="50"/>
                    </a:moveTo>
                    <a:lnTo>
                      <a:pt x="57" y="47"/>
                    </a:lnTo>
                    <a:lnTo>
                      <a:pt x="70" y="60"/>
                    </a:lnTo>
                    <a:lnTo>
                      <a:pt x="68" y="64"/>
                    </a:lnTo>
                    <a:lnTo>
                      <a:pt x="53" y="50"/>
                    </a:lnTo>
                    <a:close/>
                    <a:moveTo>
                      <a:pt x="57" y="47"/>
                    </a:moveTo>
                    <a:lnTo>
                      <a:pt x="60" y="44"/>
                    </a:lnTo>
                    <a:lnTo>
                      <a:pt x="73" y="57"/>
                    </a:lnTo>
                    <a:lnTo>
                      <a:pt x="70" y="60"/>
                    </a:lnTo>
                    <a:lnTo>
                      <a:pt x="57" y="47"/>
                    </a:lnTo>
                    <a:close/>
                    <a:moveTo>
                      <a:pt x="73" y="57"/>
                    </a:moveTo>
                    <a:lnTo>
                      <a:pt x="64" y="67"/>
                    </a:lnTo>
                    <a:lnTo>
                      <a:pt x="73" y="57"/>
                    </a:lnTo>
                    <a:lnTo>
                      <a:pt x="67" y="50"/>
                    </a:lnTo>
                    <a:lnTo>
                      <a:pt x="73" y="57"/>
                    </a:lnTo>
                    <a:close/>
                    <a:moveTo>
                      <a:pt x="60" y="44"/>
                    </a:moveTo>
                    <a:lnTo>
                      <a:pt x="63" y="40"/>
                    </a:lnTo>
                    <a:lnTo>
                      <a:pt x="77" y="55"/>
                    </a:lnTo>
                    <a:lnTo>
                      <a:pt x="73" y="57"/>
                    </a:lnTo>
                    <a:lnTo>
                      <a:pt x="60" y="44"/>
                    </a:lnTo>
                    <a:close/>
                    <a:moveTo>
                      <a:pt x="79" y="51"/>
                    </a:moveTo>
                    <a:lnTo>
                      <a:pt x="78" y="54"/>
                    </a:lnTo>
                    <a:lnTo>
                      <a:pt x="77" y="55"/>
                    </a:lnTo>
                    <a:lnTo>
                      <a:pt x="70" y="47"/>
                    </a:lnTo>
                    <a:lnTo>
                      <a:pt x="79" y="51"/>
                    </a:lnTo>
                    <a:close/>
                    <a:moveTo>
                      <a:pt x="61" y="44"/>
                    </a:moveTo>
                    <a:lnTo>
                      <a:pt x="64" y="37"/>
                    </a:lnTo>
                    <a:lnTo>
                      <a:pt x="82" y="46"/>
                    </a:lnTo>
                    <a:lnTo>
                      <a:pt x="79" y="51"/>
                    </a:lnTo>
                    <a:lnTo>
                      <a:pt x="61" y="44"/>
                    </a:lnTo>
                    <a:close/>
                    <a:moveTo>
                      <a:pt x="83" y="42"/>
                    </a:moveTo>
                    <a:lnTo>
                      <a:pt x="83" y="44"/>
                    </a:lnTo>
                    <a:lnTo>
                      <a:pt x="82" y="46"/>
                    </a:lnTo>
                    <a:lnTo>
                      <a:pt x="73" y="42"/>
                    </a:lnTo>
                    <a:lnTo>
                      <a:pt x="83" y="42"/>
                    </a:lnTo>
                    <a:close/>
                    <a:moveTo>
                      <a:pt x="63" y="42"/>
                    </a:moveTo>
                    <a:lnTo>
                      <a:pt x="63" y="38"/>
                    </a:lnTo>
                    <a:lnTo>
                      <a:pt x="83" y="38"/>
                    </a:lnTo>
                    <a:lnTo>
                      <a:pt x="83" y="42"/>
                    </a:lnTo>
                    <a:lnTo>
                      <a:pt x="63" y="42"/>
                    </a:lnTo>
                    <a:close/>
                    <a:moveTo>
                      <a:pt x="63" y="38"/>
                    </a:moveTo>
                    <a:lnTo>
                      <a:pt x="63" y="36"/>
                    </a:lnTo>
                    <a:lnTo>
                      <a:pt x="64" y="34"/>
                    </a:lnTo>
                    <a:lnTo>
                      <a:pt x="73" y="38"/>
                    </a:lnTo>
                    <a:lnTo>
                      <a:pt x="63" y="38"/>
                    </a:lnTo>
                    <a:close/>
                    <a:moveTo>
                      <a:pt x="64" y="34"/>
                    </a:moveTo>
                    <a:lnTo>
                      <a:pt x="68" y="27"/>
                    </a:lnTo>
                    <a:lnTo>
                      <a:pt x="85" y="36"/>
                    </a:lnTo>
                    <a:lnTo>
                      <a:pt x="82" y="43"/>
                    </a:lnTo>
                    <a:lnTo>
                      <a:pt x="64" y="34"/>
                    </a:lnTo>
                    <a:close/>
                    <a:moveTo>
                      <a:pt x="86" y="32"/>
                    </a:moveTo>
                    <a:lnTo>
                      <a:pt x="86" y="34"/>
                    </a:lnTo>
                    <a:lnTo>
                      <a:pt x="85" y="36"/>
                    </a:lnTo>
                    <a:lnTo>
                      <a:pt x="77" y="32"/>
                    </a:lnTo>
                    <a:lnTo>
                      <a:pt x="86" y="32"/>
                    </a:lnTo>
                    <a:close/>
                    <a:moveTo>
                      <a:pt x="67" y="32"/>
                    </a:moveTo>
                    <a:lnTo>
                      <a:pt x="67" y="28"/>
                    </a:lnTo>
                    <a:lnTo>
                      <a:pt x="86" y="28"/>
                    </a:lnTo>
                    <a:lnTo>
                      <a:pt x="86" y="32"/>
                    </a:lnTo>
                    <a:lnTo>
                      <a:pt x="67" y="32"/>
                    </a:lnTo>
                    <a:close/>
                    <a:moveTo>
                      <a:pt x="83" y="22"/>
                    </a:moveTo>
                    <a:lnTo>
                      <a:pt x="86" y="25"/>
                    </a:lnTo>
                    <a:lnTo>
                      <a:pt x="86" y="28"/>
                    </a:lnTo>
                    <a:lnTo>
                      <a:pt x="77"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19"/>
                    </a:lnTo>
                    <a:lnTo>
                      <a:pt x="83" y="19"/>
                    </a:lnTo>
                    <a:lnTo>
                      <a:pt x="83" y="25"/>
                    </a:lnTo>
                    <a:lnTo>
                      <a:pt x="63" y="25"/>
                    </a:lnTo>
                    <a:close/>
                    <a:moveTo>
                      <a:pt x="80" y="12"/>
                    </a:moveTo>
                    <a:lnTo>
                      <a:pt x="83" y="15"/>
                    </a:lnTo>
                    <a:lnTo>
                      <a:pt x="83" y="19"/>
                    </a:lnTo>
                    <a:lnTo>
                      <a:pt x="73" y="19"/>
                    </a:lnTo>
                    <a:lnTo>
                      <a:pt x="80" y="12"/>
                    </a:lnTo>
                    <a:close/>
                    <a:moveTo>
                      <a:pt x="67" y="26"/>
                    </a:moveTo>
                    <a:lnTo>
                      <a:pt x="63" y="23"/>
                    </a:lnTo>
                    <a:lnTo>
                      <a:pt x="77" y="10"/>
                    </a:lnTo>
                    <a:lnTo>
                      <a:pt x="80" y="12"/>
                    </a:lnTo>
                    <a:lnTo>
                      <a:pt x="67" y="26"/>
                    </a:lnTo>
                    <a:close/>
                    <a:moveTo>
                      <a:pt x="63" y="23"/>
                    </a:moveTo>
                    <a:lnTo>
                      <a:pt x="60" y="19"/>
                    </a:lnTo>
                    <a:lnTo>
                      <a:pt x="73" y="6"/>
                    </a:lnTo>
                    <a:lnTo>
                      <a:pt x="77" y="10"/>
                    </a:lnTo>
                    <a:lnTo>
                      <a:pt x="63" y="23"/>
                    </a:lnTo>
                    <a:close/>
                    <a:moveTo>
                      <a:pt x="67" y="3"/>
                    </a:moveTo>
                    <a:lnTo>
                      <a:pt x="71" y="3"/>
                    </a:lnTo>
                    <a:lnTo>
                      <a:pt x="73" y="6"/>
                    </a:lnTo>
                    <a:lnTo>
                      <a:pt x="67" y="13"/>
                    </a:lnTo>
                    <a:lnTo>
                      <a:pt x="67" y="3"/>
                    </a:lnTo>
                    <a:close/>
                    <a:moveTo>
                      <a:pt x="67" y="22"/>
                    </a:moveTo>
                    <a:lnTo>
                      <a:pt x="63" y="22"/>
                    </a:lnTo>
                    <a:lnTo>
                      <a:pt x="63" y="3"/>
                    </a:lnTo>
                    <a:lnTo>
                      <a:pt x="67" y="3"/>
                    </a:lnTo>
                    <a:lnTo>
                      <a:pt x="67" y="22"/>
                    </a:lnTo>
                    <a:close/>
                    <a:moveTo>
                      <a:pt x="63" y="22"/>
                    </a:moveTo>
                    <a:lnTo>
                      <a:pt x="60" y="22"/>
                    </a:lnTo>
                    <a:lnTo>
                      <a:pt x="57" y="19"/>
                    </a:lnTo>
                    <a:lnTo>
                      <a:pt x="63" y="13"/>
                    </a:lnTo>
                    <a:lnTo>
                      <a:pt x="63" y="22"/>
                    </a:lnTo>
                    <a:close/>
                    <a:moveTo>
                      <a:pt x="57" y="19"/>
                    </a:moveTo>
                    <a:lnTo>
                      <a:pt x="53" y="16"/>
                    </a:lnTo>
                    <a:lnTo>
                      <a:pt x="68" y="3"/>
                    </a:lnTo>
                    <a:lnTo>
                      <a:pt x="70" y="6"/>
                    </a:lnTo>
                    <a:lnTo>
                      <a:pt x="57" y="19"/>
                    </a:lnTo>
                    <a:close/>
                    <a:moveTo>
                      <a:pt x="61" y="0"/>
                    </a:moveTo>
                    <a:lnTo>
                      <a:pt x="64" y="0"/>
                    </a:lnTo>
                    <a:lnTo>
                      <a:pt x="68" y="3"/>
                    </a:lnTo>
                    <a:lnTo>
                      <a:pt x="61" y="10"/>
                    </a:lnTo>
                    <a:lnTo>
                      <a:pt x="61" y="0"/>
                    </a:lnTo>
                    <a:close/>
                    <a:moveTo>
                      <a:pt x="61" y="19"/>
                    </a:moveTo>
                    <a:lnTo>
                      <a:pt x="55" y="19"/>
                    </a:lnTo>
                    <a:lnTo>
                      <a:pt x="55" y="0"/>
                    </a:lnTo>
                    <a:lnTo>
                      <a:pt x="61" y="0"/>
                    </a:lnTo>
                    <a:lnTo>
                      <a:pt x="61" y="19"/>
                    </a:lnTo>
                    <a:close/>
                    <a:moveTo>
                      <a:pt x="55" y="19"/>
                    </a:moveTo>
                    <a:lnTo>
                      <a:pt x="51" y="19"/>
                    </a:lnTo>
                    <a:lnTo>
                      <a:pt x="51" y="0"/>
                    </a:lnTo>
                    <a:lnTo>
                      <a:pt x="55" y="0"/>
                    </a:lnTo>
                    <a:lnTo>
                      <a:pt x="55" y="19"/>
                    </a:lnTo>
                    <a:close/>
                    <a:moveTo>
                      <a:pt x="51" y="19"/>
                    </a:moveTo>
                    <a:lnTo>
                      <a:pt x="45" y="19"/>
                    </a:lnTo>
                    <a:lnTo>
                      <a:pt x="45" y="0"/>
                    </a:lnTo>
                    <a:lnTo>
                      <a:pt x="51" y="0"/>
                    </a:lnTo>
                    <a:lnTo>
                      <a:pt x="51" y="19"/>
                    </a:lnTo>
                    <a:close/>
                    <a:moveTo>
                      <a:pt x="45" y="19"/>
                    </a:moveTo>
                    <a:lnTo>
                      <a:pt x="38" y="19"/>
                    </a:lnTo>
                    <a:lnTo>
                      <a:pt x="38" y="0"/>
                    </a:lnTo>
                    <a:lnTo>
                      <a:pt x="45" y="0"/>
                    </a:lnTo>
                    <a:lnTo>
                      <a:pt x="45" y="19"/>
                    </a:lnTo>
                    <a:close/>
                    <a:moveTo>
                      <a:pt x="31" y="3"/>
                    </a:moveTo>
                    <a:lnTo>
                      <a:pt x="35" y="0"/>
                    </a:lnTo>
                    <a:lnTo>
                      <a:pt x="38" y="0"/>
                    </a:lnTo>
                    <a:lnTo>
                      <a:pt x="38" y="10"/>
                    </a:lnTo>
                    <a:lnTo>
                      <a:pt x="31" y="3"/>
                    </a:lnTo>
                    <a:close/>
                    <a:moveTo>
                      <a:pt x="45" y="16"/>
                    </a:moveTo>
                    <a:lnTo>
                      <a:pt x="42" y="19"/>
                    </a:lnTo>
                    <a:lnTo>
                      <a:pt x="28" y="6"/>
                    </a:lnTo>
                    <a:lnTo>
                      <a:pt x="31" y="3"/>
                    </a:lnTo>
                    <a:lnTo>
                      <a:pt x="45" y="16"/>
                    </a:lnTo>
                    <a:close/>
                    <a:moveTo>
                      <a:pt x="42" y="19"/>
                    </a:moveTo>
                    <a:lnTo>
                      <a:pt x="41" y="21"/>
                    </a:lnTo>
                    <a:lnTo>
                      <a:pt x="39" y="22"/>
                    </a:lnTo>
                    <a:lnTo>
                      <a:pt x="35" y="13"/>
                    </a:lnTo>
                    <a:lnTo>
                      <a:pt x="42" y="19"/>
                    </a:lnTo>
                    <a:close/>
                    <a:moveTo>
                      <a:pt x="39" y="22"/>
                    </a:moveTo>
                    <a:lnTo>
                      <a:pt x="32" y="24"/>
                    </a:lnTo>
                    <a:lnTo>
                      <a:pt x="25" y="7"/>
                    </a:lnTo>
                    <a:lnTo>
                      <a:pt x="31" y="4"/>
                    </a:lnTo>
                    <a:lnTo>
                      <a:pt x="39" y="22"/>
                    </a:lnTo>
                    <a:close/>
                    <a:moveTo>
                      <a:pt x="23" y="10"/>
                    </a:moveTo>
                    <a:lnTo>
                      <a:pt x="24" y="7"/>
                    </a:lnTo>
                    <a:lnTo>
                      <a:pt x="25" y="7"/>
                    </a:lnTo>
                    <a:lnTo>
                      <a:pt x="29" y="16"/>
                    </a:lnTo>
                    <a:lnTo>
                      <a:pt x="23" y="10"/>
                    </a:lnTo>
                    <a:close/>
                    <a:moveTo>
                      <a:pt x="36" y="23"/>
                    </a:moveTo>
                    <a:lnTo>
                      <a:pt x="32" y="26"/>
                    </a:lnTo>
                    <a:lnTo>
                      <a:pt x="19" y="12"/>
                    </a:lnTo>
                    <a:lnTo>
                      <a:pt x="23" y="10"/>
                    </a:lnTo>
                    <a:lnTo>
                      <a:pt x="36" y="23"/>
                    </a:lnTo>
                    <a:close/>
                    <a:moveTo>
                      <a:pt x="32" y="26"/>
                    </a:moveTo>
                    <a:lnTo>
                      <a:pt x="31" y="27"/>
                    </a:lnTo>
                    <a:lnTo>
                      <a:pt x="30" y="27"/>
                    </a:lnTo>
                    <a:lnTo>
                      <a:pt x="26" y="19"/>
                    </a:lnTo>
                    <a:lnTo>
                      <a:pt x="32" y="26"/>
                    </a:lnTo>
                    <a:close/>
                    <a:moveTo>
                      <a:pt x="30" y="27"/>
                    </a:moveTo>
                    <a:lnTo>
                      <a:pt x="24" y="31"/>
                    </a:lnTo>
                    <a:lnTo>
                      <a:pt x="15" y="14"/>
                    </a:lnTo>
                    <a:lnTo>
                      <a:pt x="21" y="11"/>
                    </a:lnTo>
                    <a:lnTo>
                      <a:pt x="30" y="27"/>
                    </a:lnTo>
                    <a:close/>
                    <a:moveTo>
                      <a:pt x="13" y="15"/>
                    </a:moveTo>
                    <a:lnTo>
                      <a:pt x="14" y="14"/>
                    </a:lnTo>
                    <a:lnTo>
                      <a:pt x="15" y="14"/>
                    </a:lnTo>
                    <a:lnTo>
                      <a:pt x="19" y="22"/>
                    </a:lnTo>
                    <a:lnTo>
                      <a:pt x="13" y="15"/>
                    </a:lnTo>
                    <a:close/>
                    <a:moveTo>
                      <a:pt x="26" y="29"/>
                    </a:moveTo>
                    <a:lnTo>
                      <a:pt x="23" y="32"/>
                    </a:lnTo>
                    <a:lnTo>
                      <a:pt x="9" y="18"/>
                    </a:lnTo>
                    <a:lnTo>
                      <a:pt x="13" y="15"/>
                    </a:lnTo>
                    <a:lnTo>
                      <a:pt x="26" y="29"/>
                    </a:lnTo>
                    <a:close/>
                    <a:moveTo>
                      <a:pt x="23" y="32"/>
                    </a:moveTo>
                    <a:lnTo>
                      <a:pt x="19" y="35"/>
                    </a:lnTo>
                    <a:lnTo>
                      <a:pt x="6" y="22"/>
                    </a:lnTo>
                    <a:lnTo>
                      <a:pt x="9" y="18"/>
                    </a:lnTo>
                    <a:lnTo>
                      <a:pt x="23" y="32"/>
                    </a:lnTo>
                    <a:close/>
                    <a:moveTo>
                      <a:pt x="4" y="28"/>
                    </a:moveTo>
                    <a:lnTo>
                      <a:pt x="4" y="25"/>
                    </a:lnTo>
                    <a:lnTo>
                      <a:pt x="6" y="22"/>
                    </a:lnTo>
                    <a:lnTo>
                      <a:pt x="13" y="28"/>
                    </a:lnTo>
                    <a:lnTo>
                      <a:pt x="4" y="28"/>
                    </a:lnTo>
                    <a:close/>
                    <a:moveTo>
                      <a:pt x="23" y="28"/>
                    </a:moveTo>
                    <a:lnTo>
                      <a:pt x="23" y="35"/>
                    </a:lnTo>
                    <a:lnTo>
                      <a:pt x="4" y="35"/>
                    </a:lnTo>
                    <a:lnTo>
                      <a:pt x="4" y="28"/>
                    </a:lnTo>
                    <a:lnTo>
                      <a:pt x="23" y="28"/>
                    </a:lnTo>
                    <a:close/>
                    <a:moveTo>
                      <a:pt x="23" y="35"/>
                    </a:moveTo>
                    <a:lnTo>
                      <a:pt x="23" y="38"/>
                    </a:lnTo>
                    <a:lnTo>
                      <a:pt x="19" y="42"/>
                    </a:lnTo>
                    <a:lnTo>
                      <a:pt x="13" y="35"/>
                    </a:lnTo>
                    <a:lnTo>
                      <a:pt x="23" y="35"/>
                    </a:lnTo>
                    <a:close/>
                    <a:moveTo>
                      <a:pt x="19" y="42"/>
                    </a:moveTo>
                    <a:lnTo>
                      <a:pt x="16" y="45"/>
                    </a:lnTo>
                    <a:lnTo>
                      <a:pt x="3" y="32"/>
                    </a:lnTo>
                    <a:lnTo>
                      <a:pt x="6" y="28"/>
                    </a:lnTo>
                    <a:lnTo>
                      <a:pt x="19" y="42"/>
                    </a:lnTo>
                    <a:close/>
                    <a:moveTo>
                      <a:pt x="0" y="38"/>
                    </a:moveTo>
                    <a:lnTo>
                      <a:pt x="0" y="34"/>
                    </a:lnTo>
                    <a:lnTo>
                      <a:pt x="3" y="32"/>
                    </a:lnTo>
                    <a:lnTo>
                      <a:pt x="9"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2" y="55"/>
                    </a:moveTo>
                    <a:lnTo>
                      <a:pt x="0" y="53"/>
                    </a:lnTo>
                    <a:lnTo>
                      <a:pt x="0" y="50"/>
                    </a:lnTo>
                    <a:lnTo>
                      <a:pt x="9" y="50"/>
                    </a:lnTo>
                    <a:lnTo>
                      <a:pt x="2" y="55"/>
                    </a:lnTo>
                    <a:close/>
                    <a:moveTo>
                      <a:pt x="18" y="47"/>
                    </a:moveTo>
                    <a:lnTo>
                      <a:pt x="21" y="53"/>
                    </a:lnTo>
                    <a:lnTo>
                      <a:pt x="5" y="61"/>
                    </a:lnTo>
                    <a:lnTo>
                      <a:pt x="2" y="55"/>
                    </a:lnTo>
                    <a:lnTo>
                      <a:pt x="18" y="47"/>
                    </a:lnTo>
                    <a:close/>
                    <a:moveTo>
                      <a:pt x="6" y="64"/>
                    </a:moveTo>
                    <a:lnTo>
                      <a:pt x="5" y="62"/>
                    </a:lnTo>
                    <a:lnTo>
                      <a:pt x="5" y="61"/>
                    </a:lnTo>
                    <a:lnTo>
                      <a:pt x="13" y="57"/>
                    </a:lnTo>
                    <a:lnTo>
                      <a:pt x="6" y="64"/>
                    </a:lnTo>
                    <a:close/>
                    <a:moveTo>
                      <a:pt x="19" y="50"/>
                    </a:moveTo>
                    <a:lnTo>
                      <a:pt x="23" y="54"/>
                    </a:lnTo>
                    <a:lnTo>
                      <a:pt x="9" y="67"/>
                    </a:lnTo>
                    <a:lnTo>
                      <a:pt x="6" y="64"/>
                    </a:lnTo>
                    <a:lnTo>
                      <a:pt x="19" y="50"/>
                    </a:lnTo>
                    <a:close/>
                    <a:moveTo>
                      <a:pt x="16" y="70"/>
                    </a:moveTo>
                    <a:lnTo>
                      <a:pt x="13" y="70"/>
                    </a:lnTo>
                    <a:lnTo>
                      <a:pt x="9" y="67"/>
                    </a:lnTo>
                    <a:lnTo>
                      <a:pt x="16" y="60"/>
                    </a:lnTo>
                    <a:lnTo>
                      <a:pt x="16" y="70"/>
                    </a:lnTo>
                    <a:close/>
                    <a:moveTo>
                      <a:pt x="16" y="50"/>
                    </a:moveTo>
                    <a:lnTo>
                      <a:pt x="19" y="50"/>
                    </a:lnTo>
                    <a:lnTo>
                      <a:pt x="19" y="70"/>
                    </a:lnTo>
                    <a:lnTo>
                      <a:pt x="16" y="70"/>
                    </a:lnTo>
                    <a:lnTo>
                      <a:pt x="16" y="50"/>
                    </a:lnTo>
                    <a:close/>
                    <a:moveTo>
                      <a:pt x="19" y="50"/>
                    </a:moveTo>
                    <a:lnTo>
                      <a:pt x="24" y="50"/>
                    </a:lnTo>
                    <a:lnTo>
                      <a:pt x="26" y="54"/>
                    </a:lnTo>
                    <a:lnTo>
                      <a:pt x="19" y="60"/>
                    </a:lnTo>
                    <a:lnTo>
                      <a:pt x="19" y="50"/>
                    </a:lnTo>
                    <a:close/>
                    <a:moveTo>
                      <a:pt x="26" y="54"/>
                    </a:moveTo>
                    <a:lnTo>
                      <a:pt x="29" y="57"/>
                    </a:lnTo>
                    <a:lnTo>
                      <a:pt x="16" y="70"/>
                    </a:lnTo>
                    <a:lnTo>
                      <a:pt x="13" y="67"/>
                    </a:lnTo>
                    <a:lnTo>
                      <a:pt x="26" y="54"/>
                    </a:lnTo>
                    <a:close/>
                    <a:moveTo>
                      <a:pt x="29" y="57"/>
                    </a:moveTo>
                    <a:lnTo>
                      <a:pt x="19" y="47"/>
                    </a:lnTo>
                    <a:lnTo>
                      <a:pt x="29" y="57"/>
                    </a:lnTo>
                    <a:lnTo>
                      <a:pt x="23" y="64"/>
                    </a:lnTo>
                    <a:lnTo>
                      <a:pt x="29" y="57"/>
                    </a:lnTo>
                    <a:close/>
                    <a:moveTo>
                      <a:pt x="29" y="57"/>
                    </a:moveTo>
                    <a:lnTo>
                      <a:pt x="32" y="60"/>
                    </a:lnTo>
                    <a:lnTo>
                      <a:pt x="19" y="74"/>
                    </a:lnTo>
                    <a:lnTo>
                      <a:pt x="16" y="70"/>
                    </a:lnTo>
                    <a:lnTo>
                      <a:pt x="29" y="57"/>
                    </a:lnTo>
                    <a:close/>
                    <a:moveTo>
                      <a:pt x="26" y="76"/>
                    </a:moveTo>
                    <a:lnTo>
                      <a:pt x="21"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6"/>
                    </a:moveTo>
                    <a:lnTo>
                      <a:pt x="47" y="76"/>
                    </a:lnTo>
                    <a:lnTo>
                      <a:pt x="45" y="76"/>
                    </a:lnTo>
                    <a:lnTo>
                      <a:pt x="45" y="67"/>
                    </a:lnTo>
                    <a:lnTo>
                      <a:pt x="49" y="76"/>
                    </a:lnTo>
                    <a:close/>
                    <a:moveTo>
                      <a:pt x="40" y="58"/>
                    </a:moveTo>
                    <a:lnTo>
                      <a:pt x="47" y="55"/>
                    </a:lnTo>
                    <a:lnTo>
                      <a:pt x="56" y="72"/>
                    </a:lnTo>
                    <a:lnTo>
                      <a:pt x="49" y="76"/>
                    </a:lnTo>
                    <a:lnTo>
                      <a:pt x="40" y="58"/>
                    </a:lnTo>
                    <a:close/>
                    <a:moveTo>
                      <a:pt x="58" y="70"/>
                    </a:moveTo>
                    <a:lnTo>
                      <a:pt x="57" y="71"/>
                    </a:lnTo>
                    <a:lnTo>
                      <a:pt x="56" y="72"/>
                    </a:lnTo>
                    <a:lnTo>
                      <a:pt x="51" y="64"/>
                    </a:lnTo>
                    <a:lnTo>
                      <a:pt x="58" y="70"/>
                    </a:lnTo>
                    <a:close/>
                    <a:moveTo>
                      <a:pt x="45" y="57"/>
                    </a:moveTo>
                    <a:lnTo>
                      <a:pt x="48" y="54"/>
                    </a:lnTo>
                    <a:lnTo>
                      <a:pt x="61" y="67"/>
                    </a:lnTo>
                    <a:lnTo>
                      <a:pt x="58" y="70"/>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39" name="Freeform 93">
                <a:extLst>
                  <a:ext uri="{FF2B5EF4-FFF2-40B4-BE49-F238E27FC236}">
                    <a16:creationId xmlns:a16="http://schemas.microsoft.com/office/drawing/2014/main" id="{9105C6F1-E3DD-46CF-B996-ACF7BCFDC342}"/>
                  </a:ext>
                </a:extLst>
              </p:cNvPr>
              <p:cNvSpPr>
                <a:spLocks/>
              </p:cNvSpPr>
              <p:nvPr/>
            </p:nvSpPr>
            <p:spPr bwMode="auto">
              <a:xfrm>
                <a:off x="2839" y="2530"/>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4" y="44"/>
                    </a:lnTo>
                    <a:lnTo>
                      <a:pt x="57" y="41"/>
                    </a:lnTo>
                    <a:lnTo>
                      <a:pt x="60" y="35"/>
                    </a:lnTo>
                    <a:lnTo>
                      <a:pt x="64" y="32"/>
                    </a:lnTo>
                    <a:lnTo>
                      <a:pt x="66" y="25"/>
                    </a:lnTo>
                    <a:lnTo>
                      <a:pt x="66" y="22"/>
                    </a:lnTo>
                    <a:lnTo>
                      <a:pt x="66" y="19"/>
                    </a:lnTo>
                    <a:lnTo>
                      <a:pt x="66" y="12"/>
                    </a:lnTo>
                    <a:lnTo>
                      <a:pt x="64" y="10"/>
                    </a:lnTo>
                    <a:lnTo>
                      <a:pt x="60" y="6"/>
                    </a:lnTo>
                    <a:lnTo>
                      <a:pt x="57" y="3"/>
                    </a:lnTo>
                    <a:lnTo>
                      <a:pt x="54" y="0"/>
                    </a:lnTo>
                    <a:lnTo>
                      <a:pt x="50" y="0"/>
                    </a:lnTo>
                    <a:lnTo>
                      <a:pt x="44" y="0"/>
                    </a:lnTo>
                    <a:lnTo>
                      <a:pt x="40" y="0"/>
                    </a:lnTo>
                    <a:lnTo>
                      <a:pt x="35" y="0"/>
                    </a:lnTo>
                    <a:lnTo>
                      <a:pt x="28" y="0"/>
                    </a:lnTo>
                    <a:lnTo>
                      <a:pt x="25" y="3"/>
                    </a:lnTo>
                    <a:lnTo>
                      <a:pt x="18" y="6"/>
                    </a:lnTo>
                    <a:lnTo>
                      <a:pt x="15" y="10"/>
                    </a:lnTo>
                    <a:lnTo>
                      <a:pt x="10" y="12"/>
                    </a:lnTo>
                    <a:lnTo>
                      <a:pt x="6" y="15"/>
                    </a:lnTo>
                    <a:lnTo>
                      <a:pt x="3" y="19"/>
                    </a:lnTo>
                    <a:lnTo>
                      <a:pt x="3" y="25"/>
                    </a:lnTo>
                    <a:lnTo>
                      <a:pt x="0" y="29"/>
                    </a:lnTo>
                    <a:lnTo>
                      <a:pt x="0" y="32"/>
                    </a:lnTo>
                    <a:lnTo>
                      <a:pt x="0" y="38"/>
                    </a:lnTo>
                    <a:lnTo>
                      <a:pt x="0" y="41"/>
                    </a:lnTo>
                    <a:lnTo>
                      <a:pt x="3" y="44"/>
                    </a:lnTo>
                    <a:lnTo>
                      <a:pt x="6" y="47"/>
                    </a:lnTo>
                    <a:lnTo>
                      <a:pt x="10" y="51"/>
                    </a:lnTo>
                    <a:lnTo>
                      <a:pt x="12" y="54"/>
                    </a:lnTo>
                    <a:lnTo>
                      <a:pt x="15" y="54"/>
                    </a:lnTo>
                    <a:lnTo>
                      <a:pt x="22" y="57"/>
                    </a:lnTo>
                    <a:lnTo>
                      <a:pt x="25" y="57"/>
                    </a:lnTo>
                    <a:lnTo>
                      <a:pt x="32" y="57"/>
                    </a:lnTo>
                    <a:lnTo>
                      <a:pt x="35"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0" name="Freeform 94">
                <a:extLst>
                  <a:ext uri="{FF2B5EF4-FFF2-40B4-BE49-F238E27FC236}">
                    <a16:creationId xmlns:a16="http://schemas.microsoft.com/office/drawing/2014/main" id="{6744EF2E-3A19-450D-AE81-D2E5F469FCF2}"/>
                  </a:ext>
                </a:extLst>
              </p:cNvPr>
              <p:cNvSpPr>
                <a:spLocks noEditPoints="1"/>
              </p:cNvSpPr>
              <p:nvPr/>
            </p:nvSpPr>
            <p:spPr bwMode="auto">
              <a:xfrm>
                <a:off x="2837" y="2528"/>
                <a:ext cx="21" cy="19"/>
              </a:xfrm>
              <a:custGeom>
                <a:avLst/>
                <a:gdLst>
                  <a:gd name="T0" fmla="*/ 3 w 86"/>
                  <a:gd name="T1" fmla="*/ 3 h 76"/>
                  <a:gd name="T2" fmla="*/ 3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4 w 86"/>
                  <a:gd name="T35" fmla="*/ 1 h 76"/>
                  <a:gd name="T36" fmla="*/ 4 w 86"/>
                  <a:gd name="T37" fmla="*/ 1 h 76"/>
                  <a:gd name="T38" fmla="*/ 4 w 86"/>
                  <a:gd name="T39" fmla="*/ 0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0 w 86"/>
                  <a:gd name="T65" fmla="*/ 2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0 w 86"/>
                  <a:gd name="T83" fmla="*/ 4 h 76"/>
                  <a:gd name="T84" fmla="*/ 0 w 86"/>
                  <a:gd name="T85" fmla="*/ 4 h 76"/>
                  <a:gd name="T86" fmla="*/ 1 w 86"/>
                  <a:gd name="T87" fmla="*/ 4 h 76"/>
                  <a:gd name="T88" fmla="*/ 1 w 86"/>
                  <a:gd name="T89" fmla="*/ 3 h 76"/>
                  <a:gd name="T90" fmla="*/ 1 w 86"/>
                  <a:gd name="T91" fmla="*/ 5 h 76"/>
                  <a:gd name="T92" fmla="*/ 1 w 86"/>
                  <a:gd name="T93" fmla="*/ 4 h 76"/>
                  <a:gd name="T94" fmla="*/ 2 w 86"/>
                  <a:gd name="T95" fmla="*/ 4 h 76"/>
                  <a:gd name="T96" fmla="*/ 1 w 86"/>
                  <a:gd name="T97" fmla="*/ 5 h 76"/>
                  <a:gd name="T98" fmla="*/ 2 w 86"/>
                  <a:gd name="T99" fmla="*/ 5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1"/>
                    </a:lnTo>
                    <a:lnTo>
                      <a:pt x="67" y="64"/>
                    </a:lnTo>
                    <a:lnTo>
                      <a:pt x="64" y="67"/>
                    </a:lnTo>
                    <a:lnTo>
                      <a:pt x="50" y="54"/>
                    </a:lnTo>
                    <a:close/>
                    <a:moveTo>
                      <a:pt x="54" y="51"/>
                    </a:moveTo>
                    <a:lnTo>
                      <a:pt x="44" y="61"/>
                    </a:lnTo>
                    <a:lnTo>
                      <a:pt x="54" y="51"/>
                    </a:lnTo>
                    <a:lnTo>
                      <a:pt x="60" y="57"/>
                    </a:lnTo>
                    <a:lnTo>
                      <a:pt x="54" y="51"/>
                    </a:lnTo>
                    <a:close/>
                    <a:moveTo>
                      <a:pt x="54" y="51"/>
                    </a:moveTo>
                    <a:lnTo>
                      <a:pt x="57" y="47"/>
                    </a:lnTo>
                    <a:lnTo>
                      <a:pt x="70" y="61"/>
                    </a:lnTo>
                    <a:lnTo>
                      <a:pt x="67" y="64"/>
                    </a:lnTo>
                    <a:lnTo>
                      <a:pt x="54" y="51"/>
                    </a:lnTo>
                    <a:close/>
                    <a:moveTo>
                      <a:pt x="70" y="61"/>
                    </a:moveTo>
                    <a:lnTo>
                      <a:pt x="70" y="61"/>
                    </a:lnTo>
                    <a:lnTo>
                      <a:pt x="64" y="54"/>
                    </a:lnTo>
                    <a:lnTo>
                      <a:pt x="70" y="61"/>
                    </a:lnTo>
                    <a:close/>
                    <a:moveTo>
                      <a:pt x="57" y="47"/>
                    </a:moveTo>
                    <a:lnTo>
                      <a:pt x="60" y="44"/>
                    </a:lnTo>
                    <a:lnTo>
                      <a:pt x="74" y="57"/>
                    </a:lnTo>
                    <a:lnTo>
                      <a:pt x="70" y="61"/>
                    </a:lnTo>
                    <a:lnTo>
                      <a:pt x="57" y="47"/>
                    </a:lnTo>
                    <a:close/>
                    <a:moveTo>
                      <a:pt x="76" y="55"/>
                    </a:moveTo>
                    <a:lnTo>
                      <a:pt x="75" y="56"/>
                    </a:lnTo>
                    <a:lnTo>
                      <a:pt x="74" y="57"/>
                    </a:lnTo>
                    <a:lnTo>
                      <a:pt x="67" y="51"/>
                    </a:lnTo>
                    <a:lnTo>
                      <a:pt x="76" y="55"/>
                    </a:lnTo>
                    <a:close/>
                    <a:moveTo>
                      <a:pt x="58" y="47"/>
                    </a:moveTo>
                    <a:lnTo>
                      <a:pt x="61" y="41"/>
                    </a:lnTo>
                    <a:lnTo>
                      <a:pt x="78" y="48"/>
                    </a:lnTo>
                    <a:lnTo>
                      <a:pt x="76" y="55"/>
                    </a:lnTo>
                    <a:lnTo>
                      <a:pt x="58" y="47"/>
                    </a:lnTo>
                    <a:close/>
                    <a:moveTo>
                      <a:pt x="61" y="41"/>
                    </a:moveTo>
                    <a:lnTo>
                      <a:pt x="63" y="40"/>
                    </a:lnTo>
                    <a:lnTo>
                      <a:pt x="64" y="39"/>
                    </a:lnTo>
                    <a:lnTo>
                      <a:pt x="70" y="45"/>
                    </a:lnTo>
                    <a:lnTo>
                      <a:pt x="61" y="41"/>
                    </a:lnTo>
                    <a:close/>
                    <a:moveTo>
                      <a:pt x="64" y="39"/>
                    </a:moveTo>
                    <a:lnTo>
                      <a:pt x="66" y="35"/>
                    </a:lnTo>
                    <a:lnTo>
                      <a:pt x="80" y="48"/>
                    </a:lnTo>
                    <a:lnTo>
                      <a:pt x="77" y="52"/>
                    </a:lnTo>
                    <a:lnTo>
                      <a:pt x="64" y="39"/>
                    </a:lnTo>
                    <a:close/>
                    <a:moveTo>
                      <a:pt x="81" y="46"/>
                    </a:moveTo>
                    <a:lnTo>
                      <a:pt x="81" y="47"/>
                    </a:lnTo>
                    <a:lnTo>
                      <a:pt x="80" y="48"/>
                    </a:lnTo>
                    <a:lnTo>
                      <a:pt x="74" y="42"/>
                    </a:lnTo>
                    <a:lnTo>
                      <a:pt x="81" y="46"/>
                    </a:lnTo>
                    <a:close/>
                    <a:moveTo>
                      <a:pt x="65" y="37"/>
                    </a:moveTo>
                    <a:lnTo>
                      <a:pt x="68" y="31"/>
                    </a:lnTo>
                    <a:lnTo>
                      <a:pt x="85" y="40"/>
                    </a:lnTo>
                    <a:lnTo>
                      <a:pt x="81" y="46"/>
                    </a:lnTo>
                    <a:lnTo>
                      <a:pt x="65" y="37"/>
                    </a:lnTo>
                    <a:close/>
                    <a:moveTo>
                      <a:pt x="86" y="35"/>
                    </a:moveTo>
                    <a:lnTo>
                      <a:pt x="86" y="37"/>
                    </a:lnTo>
                    <a:lnTo>
                      <a:pt x="85" y="40"/>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69" y="30"/>
                    </a:moveTo>
                    <a:lnTo>
                      <a:pt x="66" y="26"/>
                    </a:lnTo>
                    <a:lnTo>
                      <a:pt x="80" y="12"/>
                    </a:lnTo>
                    <a:lnTo>
                      <a:pt x="83" y="15"/>
                    </a:lnTo>
                    <a:lnTo>
                      <a:pt x="69" y="30"/>
                    </a:lnTo>
                    <a:close/>
                    <a:moveTo>
                      <a:pt x="66" y="26"/>
                    </a:moveTo>
                    <a:lnTo>
                      <a:pt x="76" y="35"/>
                    </a:lnTo>
                    <a:lnTo>
                      <a:pt x="66" y="26"/>
                    </a:lnTo>
                    <a:lnTo>
                      <a:pt x="74" y="20"/>
                    </a:lnTo>
                    <a:lnTo>
                      <a:pt x="66" y="26"/>
                    </a:lnTo>
                    <a:close/>
                    <a:moveTo>
                      <a:pt x="66" y="26"/>
                    </a:moveTo>
                    <a:lnTo>
                      <a:pt x="64" y="23"/>
                    </a:lnTo>
                    <a:lnTo>
                      <a:pt x="77" y="10"/>
                    </a:lnTo>
                    <a:lnTo>
                      <a:pt x="80" y="13"/>
                    </a:lnTo>
                    <a:lnTo>
                      <a:pt x="66" y="26"/>
                    </a:lnTo>
                    <a:close/>
                    <a:moveTo>
                      <a:pt x="77" y="10"/>
                    </a:moveTo>
                    <a:lnTo>
                      <a:pt x="77" y="10"/>
                    </a:lnTo>
                    <a:lnTo>
                      <a:pt x="70" y="16"/>
                    </a:lnTo>
                    <a:lnTo>
                      <a:pt x="77" y="10"/>
                    </a:lnTo>
                    <a:close/>
                    <a:moveTo>
                      <a:pt x="64" y="23"/>
                    </a:moveTo>
                    <a:lnTo>
                      <a:pt x="60" y="20"/>
                    </a:lnTo>
                    <a:lnTo>
                      <a:pt x="74" y="7"/>
                    </a:lnTo>
                    <a:lnTo>
                      <a:pt x="77" y="10"/>
                    </a:lnTo>
                    <a:lnTo>
                      <a:pt x="64" y="23"/>
                    </a:lnTo>
                    <a:close/>
                    <a:moveTo>
                      <a:pt x="60" y="20"/>
                    </a:moveTo>
                    <a:lnTo>
                      <a:pt x="50" y="10"/>
                    </a:lnTo>
                    <a:lnTo>
                      <a:pt x="60" y="20"/>
                    </a:lnTo>
                    <a:lnTo>
                      <a:pt x="67" y="13"/>
                    </a:lnTo>
                    <a:lnTo>
                      <a:pt x="60" y="20"/>
                    </a:lnTo>
                    <a:close/>
                    <a:moveTo>
                      <a:pt x="60" y="20"/>
                    </a:moveTo>
                    <a:lnTo>
                      <a:pt x="57" y="16"/>
                    </a:lnTo>
                    <a:lnTo>
                      <a:pt x="70" y="3"/>
                    </a:lnTo>
                    <a:lnTo>
                      <a:pt x="74" y="7"/>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45" y="20"/>
                    </a:moveTo>
                    <a:lnTo>
                      <a:pt x="38" y="20"/>
                    </a:lnTo>
                    <a:lnTo>
                      <a:pt x="38" y="0"/>
                    </a:lnTo>
                    <a:lnTo>
                      <a:pt x="45" y="0"/>
                    </a:lnTo>
                    <a:lnTo>
                      <a:pt x="45" y="20"/>
                    </a:lnTo>
                    <a:close/>
                    <a:moveTo>
                      <a:pt x="32" y="3"/>
                    </a:moveTo>
                    <a:lnTo>
                      <a:pt x="34" y="0"/>
                    </a:lnTo>
                    <a:lnTo>
                      <a:pt x="38" y="0"/>
                    </a:lnTo>
                    <a:lnTo>
                      <a:pt x="38" y="10"/>
                    </a:lnTo>
                    <a:lnTo>
                      <a:pt x="32" y="3"/>
                    </a:lnTo>
                    <a:close/>
                    <a:moveTo>
                      <a:pt x="45" y="16"/>
                    </a:moveTo>
                    <a:lnTo>
                      <a:pt x="42" y="20"/>
                    </a:lnTo>
                    <a:lnTo>
                      <a:pt x="28" y="7"/>
                    </a:lnTo>
                    <a:lnTo>
                      <a:pt x="32" y="3"/>
                    </a:lnTo>
                    <a:lnTo>
                      <a:pt x="45" y="16"/>
                    </a:lnTo>
                    <a:close/>
                    <a:moveTo>
                      <a:pt x="42" y="20"/>
                    </a:moveTo>
                    <a:lnTo>
                      <a:pt x="40" y="21"/>
                    </a:lnTo>
                    <a:lnTo>
                      <a:pt x="39" y="22"/>
                    </a:lnTo>
                    <a:lnTo>
                      <a:pt x="35" y="13"/>
                    </a:lnTo>
                    <a:lnTo>
                      <a:pt x="42" y="20"/>
                    </a:lnTo>
                    <a:close/>
                    <a:moveTo>
                      <a:pt x="39" y="22"/>
                    </a:moveTo>
                    <a:lnTo>
                      <a:pt x="33" y="24"/>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2"/>
                    </a:lnTo>
                    <a:lnTo>
                      <a:pt x="22" y="10"/>
                    </a:lnTo>
                    <a:lnTo>
                      <a:pt x="35" y="23"/>
                    </a:lnTo>
                    <a:close/>
                    <a:moveTo>
                      <a:pt x="32" y="26"/>
                    </a:moveTo>
                    <a:lnTo>
                      <a:pt x="31" y="28"/>
                    </a:lnTo>
                    <a:lnTo>
                      <a:pt x="29" y="28"/>
                    </a:lnTo>
                    <a:lnTo>
                      <a:pt x="25" y="20"/>
                    </a:lnTo>
                    <a:lnTo>
                      <a:pt x="32" y="26"/>
                    </a:lnTo>
                    <a:close/>
                    <a:moveTo>
                      <a:pt x="29" y="28"/>
                    </a:moveTo>
                    <a:lnTo>
                      <a:pt x="23" y="31"/>
                    </a:lnTo>
                    <a:lnTo>
                      <a:pt x="15" y="14"/>
                    </a:lnTo>
                    <a:lnTo>
                      <a:pt x="21" y="11"/>
                    </a:lnTo>
                    <a:lnTo>
                      <a:pt x="29" y="28"/>
                    </a:lnTo>
                    <a:close/>
                    <a:moveTo>
                      <a:pt x="12" y="15"/>
                    </a:moveTo>
                    <a:lnTo>
                      <a:pt x="13" y="14"/>
                    </a:lnTo>
                    <a:lnTo>
                      <a:pt x="15" y="14"/>
                    </a:lnTo>
                    <a:lnTo>
                      <a:pt x="20" y="22"/>
                    </a:lnTo>
                    <a:lnTo>
                      <a:pt x="12" y="15"/>
                    </a:lnTo>
                    <a:close/>
                    <a:moveTo>
                      <a:pt x="26" y="30"/>
                    </a:moveTo>
                    <a:lnTo>
                      <a:pt x="23" y="32"/>
                    </a:lnTo>
                    <a:lnTo>
                      <a:pt x="10" y="19"/>
                    </a:lnTo>
                    <a:lnTo>
                      <a:pt x="12" y="15"/>
                    </a:lnTo>
                    <a:lnTo>
                      <a:pt x="26" y="30"/>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2" y="29"/>
                    </a:moveTo>
                    <a:lnTo>
                      <a:pt x="22" y="35"/>
                    </a:lnTo>
                    <a:lnTo>
                      <a:pt x="3" y="35"/>
                    </a:lnTo>
                    <a:lnTo>
                      <a:pt x="3" y="29"/>
                    </a:lnTo>
                    <a:lnTo>
                      <a:pt x="22" y="29"/>
                    </a:lnTo>
                    <a:close/>
                    <a:moveTo>
                      <a:pt x="22" y="35"/>
                    </a:moveTo>
                    <a:lnTo>
                      <a:pt x="22" y="40"/>
                    </a:lnTo>
                    <a:lnTo>
                      <a:pt x="20" y="42"/>
                    </a:lnTo>
                    <a:lnTo>
                      <a:pt x="13" y="35"/>
                    </a:lnTo>
                    <a:lnTo>
                      <a:pt x="22" y="35"/>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2"/>
                    </a:lnTo>
                    <a:lnTo>
                      <a:pt x="0" y="42"/>
                    </a:lnTo>
                    <a:lnTo>
                      <a:pt x="0" y="39"/>
                    </a:lnTo>
                    <a:lnTo>
                      <a:pt x="20" y="39"/>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3" y="57"/>
                    </a:moveTo>
                    <a:lnTo>
                      <a:pt x="0" y="55"/>
                    </a:lnTo>
                    <a:lnTo>
                      <a:pt x="0" y="51"/>
                    </a:lnTo>
                    <a:lnTo>
                      <a:pt x="10" y="51"/>
                    </a:lnTo>
                    <a:lnTo>
                      <a:pt x="3" y="57"/>
                    </a:lnTo>
                    <a:close/>
                    <a:moveTo>
                      <a:pt x="16" y="44"/>
                    </a:moveTo>
                    <a:lnTo>
                      <a:pt x="20" y="47"/>
                    </a:lnTo>
                    <a:lnTo>
                      <a:pt x="6" y="61"/>
                    </a:lnTo>
                    <a:lnTo>
                      <a:pt x="3" y="57"/>
                    </a:lnTo>
                    <a:lnTo>
                      <a:pt x="16" y="44"/>
                    </a:lnTo>
                    <a:close/>
                    <a:moveTo>
                      <a:pt x="6" y="61"/>
                    </a:moveTo>
                    <a:lnTo>
                      <a:pt x="6" y="61"/>
                    </a:lnTo>
                    <a:lnTo>
                      <a:pt x="13" y="54"/>
                    </a:lnTo>
                    <a:lnTo>
                      <a:pt x="6" y="61"/>
                    </a:lnTo>
                    <a:close/>
                    <a:moveTo>
                      <a:pt x="20" y="47"/>
                    </a:moveTo>
                    <a:lnTo>
                      <a:pt x="23" y="51"/>
                    </a:lnTo>
                    <a:lnTo>
                      <a:pt x="10" y="64"/>
                    </a:lnTo>
                    <a:lnTo>
                      <a:pt x="6" y="61"/>
                    </a:lnTo>
                    <a:lnTo>
                      <a:pt x="20" y="47"/>
                    </a:lnTo>
                    <a:close/>
                    <a:moveTo>
                      <a:pt x="23" y="51"/>
                    </a:moveTo>
                    <a:lnTo>
                      <a:pt x="32" y="61"/>
                    </a:lnTo>
                    <a:lnTo>
                      <a:pt x="23" y="51"/>
                    </a:lnTo>
                    <a:lnTo>
                      <a:pt x="16" y="57"/>
                    </a:lnTo>
                    <a:lnTo>
                      <a:pt x="23" y="51"/>
                    </a:lnTo>
                    <a:close/>
                    <a:moveTo>
                      <a:pt x="23" y="51"/>
                    </a:moveTo>
                    <a:lnTo>
                      <a:pt x="26" y="54"/>
                    </a:lnTo>
                    <a:lnTo>
                      <a:pt x="12" y="67"/>
                    </a:lnTo>
                    <a:lnTo>
                      <a:pt x="10" y="64"/>
                    </a:lnTo>
                    <a:lnTo>
                      <a:pt x="23" y="51"/>
                    </a:lnTo>
                    <a:close/>
                    <a:moveTo>
                      <a:pt x="26" y="54"/>
                    </a:moveTo>
                    <a:lnTo>
                      <a:pt x="29" y="57"/>
                    </a:lnTo>
                    <a:lnTo>
                      <a:pt x="15" y="71"/>
                    </a:lnTo>
                    <a:lnTo>
                      <a:pt x="12" y="67"/>
                    </a:lnTo>
                    <a:lnTo>
                      <a:pt x="26"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29" y="55"/>
                    </a:lnTo>
                    <a:lnTo>
                      <a:pt x="25" y="64"/>
                    </a:lnTo>
                    <a:lnTo>
                      <a:pt x="25" y="54"/>
                    </a:lnTo>
                    <a:close/>
                    <a:moveTo>
                      <a:pt x="29" y="55"/>
                    </a:moveTo>
                    <a:lnTo>
                      <a:pt x="36" y="58"/>
                    </a:lnTo>
                    <a:lnTo>
                      <a:pt x="27" y="76"/>
                    </a:lnTo>
                    <a:lnTo>
                      <a:pt x="21" y="73"/>
                    </a:lnTo>
                    <a:lnTo>
                      <a:pt x="29" y="55"/>
                    </a:lnTo>
                    <a:close/>
                    <a:moveTo>
                      <a:pt x="32" y="76"/>
                    </a:moveTo>
                    <a:lnTo>
                      <a:pt x="29" y="76"/>
                    </a:lnTo>
                    <a:lnTo>
                      <a:pt x="27" y="76"/>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5" y="61"/>
                    </a:moveTo>
                    <a:lnTo>
                      <a:pt x="38" y="57"/>
                    </a:lnTo>
                    <a:lnTo>
                      <a:pt x="52" y="71"/>
                    </a:lnTo>
                    <a:lnTo>
                      <a:pt x="48" y="74"/>
                    </a:lnTo>
                    <a:lnTo>
                      <a:pt x="35" y="61"/>
                    </a:lnTo>
                    <a:close/>
                    <a:moveTo>
                      <a:pt x="38" y="57"/>
                    </a:moveTo>
                    <a:lnTo>
                      <a:pt x="40" y="54"/>
                    </a:lnTo>
                    <a:lnTo>
                      <a:pt x="45" y="54"/>
                    </a:lnTo>
                    <a:lnTo>
                      <a:pt x="45" y="64"/>
                    </a:lnTo>
                    <a:lnTo>
                      <a:pt x="38" y="57"/>
                    </a:lnTo>
                    <a:close/>
                    <a:moveTo>
                      <a:pt x="45" y="54"/>
                    </a:moveTo>
                    <a:lnTo>
                      <a:pt x="50" y="54"/>
                    </a:lnTo>
                    <a:lnTo>
                      <a:pt x="50" y="74"/>
                    </a:lnTo>
                    <a:lnTo>
                      <a:pt x="45" y="74"/>
                    </a:lnTo>
                    <a:lnTo>
                      <a:pt x="45"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1" name="Freeform 95">
                <a:extLst>
                  <a:ext uri="{FF2B5EF4-FFF2-40B4-BE49-F238E27FC236}">
                    <a16:creationId xmlns:a16="http://schemas.microsoft.com/office/drawing/2014/main" id="{19933E04-8CF1-4EC3-B7F6-9A6F703FEB3E}"/>
                  </a:ext>
                </a:extLst>
              </p:cNvPr>
              <p:cNvSpPr>
                <a:spLocks/>
              </p:cNvSpPr>
              <p:nvPr/>
            </p:nvSpPr>
            <p:spPr bwMode="auto">
              <a:xfrm>
                <a:off x="2312" y="2859"/>
                <a:ext cx="16" cy="15"/>
              </a:xfrm>
              <a:custGeom>
                <a:avLst/>
                <a:gdLst>
                  <a:gd name="T0" fmla="*/ 3 w 67"/>
                  <a:gd name="T1" fmla="*/ 4 h 58"/>
                  <a:gd name="T2" fmla="*/ 3 w 67"/>
                  <a:gd name="T3" fmla="*/ 3 h 58"/>
                  <a:gd name="T4" fmla="*/ 3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3 w 67"/>
                  <a:gd name="T25" fmla="*/ 1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1 h 58"/>
                  <a:gd name="T42" fmla="*/ 1 w 67"/>
                  <a:gd name="T43" fmla="*/ 1 h 58"/>
                  <a:gd name="T44" fmla="*/ 1 w 67"/>
                  <a:gd name="T45" fmla="*/ 1 h 58"/>
                  <a:gd name="T46" fmla="*/ 0 w 67"/>
                  <a:gd name="T47" fmla="*/ 1 h 58"/>
                  <a:gd name="T48" fmla="*/ 0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0 w 67"/>
                  <a:gd name="T63" fmla="*/ 3 h 58"/>
                  <a:gd name="T64" fmla="*/ 0 w 67"/>
                  <a:gd name="T65" fmla="*/ 4 h 58"/>
                  <a:gd name="T66" fmla="*/ 1 w 67"/>
                  <a:gd name="T67" fmla="*/ 4 h 58"/>
                  <a:gd name="T68" fmla="*/ 1 w 67"/>
                  <a:gd name="T69" fmla="*/ 4 h 58"/>
                  <a:gd name="T70" fmla="*/ 1 w 67"/>
                  <a:gd name="T71" fmla="*/ 4 h 58"/>
                  <a:gd name="T72" fmla="*/ 1 w 67"/>
                  <a:gd name="T73" fmla="*/ 4 h 58"/>
                  <a:gd name="T74" fmla="*/ 2 w 67"/>
                  <a:gd name="T75" fmla="*/ 4 h 58"/>
                  <a:gd name="T76" fmla="*/ 2 w 67"/>
                  <a:gd name="T77" fmla="*/ 4 h 58"/>
                  <a:gd name="T78" fmla="*/ 2 w 67"/>
                  <a:gd name="T79" fmla="*/ 4 h 58"/>
                  <a:gd name="T80" fmla="*/ 3 w 67"/>
                  <a:gd name="T81" fmla="*/ 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4"/>
                    </a:moveTo>
                    <a:lnTo>
                      <a:pt x="51" y="51"/>
                    </a:lnTo>
                    <a:lnTo>
                      <a:pt x="58" y="46"/>
                    </a:lnTo>
                    <a:lnTo>
                      <a:pt x="61" y="42"/>
                    </a:lnTo>
                    <a:lnTo>
                      <a:pt x="64" y="39"/>
                    </a:lnTo>
                    <a:lnTo>
                      <a:pt x="64" y="36"/>
                    </a:lnTo>
                    <a:lnTo>
                      <a:pt x="67" y="29"/>
                    </a:lnTo>
                    <a:lnTo>
                      <a:pt x="67" y="26"/>
                    </a:lnTo>
                    <a:lnTo>
                      <a:pt x="67" y="20"/>
                    </a:lnTo>
                    <a:lnTo>
                      <a:pt x="67" y="17"/>
                    </a:lnTo>
                    <a:lnTo>
                      <a:pt x="64" y="14"/>
                    </a:lnTo>
                    <a:lnTo>
                      <a:pt x="61" y="10"/>
                    </a:lnTo>
                    <a:lnTo>
                      <a:pt x="58" y="7"/>
                    </a:lnTo>
                    <a:lnTo>
                      <a:pt x="54" y="4"/>
                    </a:lnTo>
                    <a:lnTo>
                      <a:pt x="51" y="4"/>
                    </a:lnTo>
                    <a:lnTo>
                      <a:pt x="48" y="0"/>
                    </a:lnTo>
                    <a:lnTo>
                      <a:pt x="41" y="0"/>
                    </a:lnTo>
                    <a:lnTo>
                      <a:pt x="36" y="0"/>
                    </a:lnTo>
                    <a:lnTo>
                      <a:pt x="32" y="4"/>
                    </a:lnTo>
                    <a:lnTo>
                      <a:pt x="26" y="4"/>
                    </a:lnTo>
                    <a:lnTo>
                      <a:pt x="22" y="7"/>
                    </a:lnTo>
                    <a:lnTo>
                      <a:pt x="16" y="10"/>
                    </a:lnTo>
                    <a:lnTo>
                      <a:pt x="13" y="14"/>
                    </a:lnTo>
                    <a:lnTo>
                      <a:pt x="10" y="20"/>
                    </a:lnTo>
                    <a:lnTo>
                      <a:pt x="7" y="23"/>
                    </a:lnTo>
                    <a:lnTo>
                      <a:pt x="4" y="26"/>
                    </a:lnTo>
                    <a:lnTo>
                      <a:pt x="0" y="32"/>
                    </a:lnTo>
                    <a:lnTo>
                      <a:pt x="0" y="36"/>
                    </a:lnTo>
                    <a:lnTo>
                      <a:pt x="0" y="39"/>
                    </a:lnTo>
                    <a:lnTo>
                      <a:pt x="4" y="46"/>
                    </a:lnTo>
                    <a:lnTo>
                      <a:pt x="4" y="49"/>
                    </a:lnTo>
                    <a:lnTo>
                      <a:pt x="7" y="51"/>
                    </a:lnTo>
                    <a:lnTo>
                      <a:pt x="10" y="54"/>
                    </a:lnTo>
                    <a:lnTo>
                      <a:pt x="13" y="58"/>
                    </a:lnTo>
                    <a:lnTo>
                      <a:pt x="16" y="58"/>
                    </a:lnTo>
                    <a:lnTo>
                      <a:pt x="22" y="58"/>
                    </a:lnTo>
                    <a:lnTo>
                      <a:pt x="26" y="58"/>
                    </a:lnTo>
                    <a:lnTo>
                      <a:pt x="32" y="58"/>
                    </a:lnTo>
                    <a:lnTo>
                      <a:pt x="38" y="58"/>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2" name="Freeform 96">
                <a:extLst>
                  <a:ext uri="{FF2B5EF4-FFF2-40B4-BE49-F238E27FC236}">
                    <a16:creationId xmlns:a16="http://schemas.microsoft.com/office/drawing/2014/main" id="{1C5A52D1-26EF-4232-B207-BD5B0A6BA209}"/>
                  </a:ext>
                </a:extLst>
              </p:cNvPr>
              <p:cNvSpPr>
                <a:spLocks noEditPoints="1"/>
              </p:cNvSpPr>
              <p:nvPr/>
            </p:nvSpPr>
            <p:spPr bwMode="auto">
              <a:xfrm>
                <a:off x="2309" y="2857"/>
                <a:ext cx="22" cy="22"/>
              </a:xfrm>
              <a:custGeom>
                <a:avLst/>
                <a:gdLst>
                  <a:gd name="T0" fmla="*/ 4 w 86"/>
                  <a:gd name="T1" fmla="*/ 4 h 86"/>
                  <a:gd name="T2" fmla="*/ 4 w 86"/>
                  <a:gd name="T3" fmla="*/ 3 h 86"/>
                  <a:gd name="T4" fmla="*/ 4 w 86"/>
                  <a:gd name="T5" fmla="*/ 3 h 86"/>
                  <a:gd name="T6" fmla="*/ 5 w 86"/>
                  <a:gd name="T7" fmla="*/ 4 h 86"/>
                  <a:gd name="T8" fmla="*/ 5 w 86"/>
                  <a:gd name="T9" fmla="*/ 4 h 86"/>
                  <a:gd name="T10" fmla="*/ 5 w 86"/>
                  <a:gd name="T11" fmla="*/ 3 h 86"/>
                  <a:gd name="T12" fmla="*/ 4 w 86"/>
                  <a:gd name="T13" fmla="*/ 3 h 86"/>
                  <a:gd name="T14" fmla="*/ 4 w 86"/>
                  <a:gd name="T15" fmla="*/ 3 h 86"/>
                  <a:gd name="T16" fmla="*/ 5 w 86"/>
                  <a:gd name="T17" fmla="*/ 3 h 86"/>
                  <a:gd name="T18" fmla="*/ 6 w 86"/>
                  <a:gd name="T19" fmla="*/ 3 h 86"/>
                  <a:gd name="T20" fmla="*/ 4 w 86"/>
                  <a:gd name="T21" fmla="*/ 2 h 86"/>
                  <a:gd name="T22" fmla="*/ 4 w 86"/>
                  <a:gd name="T23" fmla="*/ 2 h 86"/>
                  <a:gd name="T24" fmla="*/ 6 w 86"/>
                  <a:gd name="T25" fmla="*/ 2 h 86"/>
                  <a:gd name="T26" fmla="*/ 5 w 86"/>
                  <a:gd name="T27" fmla="*/ 1 h 86"/>
                  <a:gd name="T28" fmla="*/ 5 w 86"/>
                  <a:gd name="T29" fmla="*/ 1 h 86"/>
                  <a:gd name="T30" fmla="*/ 4 w 86"/>
                  <a:gd name="T31" fmla="*/ 2 h 86"/>
                  <a:gd name="T32" fmla="*/ 4 w 86"/>
                  <a:gd name="T33" fmla="*/ 1 h 86"/>
                  <a:gd name="T34" fmla="*/ 5 w 86"/>
                  <a:gd name="T35" fmla="*/ 1 h 86"/>
                  <a:gd name="T36" fmla="*/ 4 w 86"/>
                  <a:gd name="T37" fmla="*/ 0 h 86"/>
                  <a:gd name="T38" fmla="*/ 4 w 86"/>
                  <a:gd name="T39" fmla="*/ 2 h 86"/>
                  <a:gd name="T40" fmla="*/ 4 w 86"/>
                  <a:gd name="T41" fmla="*/ 0 h 86"/>
                  <a:gd name="T42" fmla="*/ 3 w 86"/>
                  <a:gd name="T43" fmla="*/ 1 h 86"/>
                  <a:gd name="T44" fmla="*/ 3 w 86"/>
                  <a:gd name="T45" fmla="*/ 0 h 86"/>
                  <a:gd name="T46" fmla="*/ 3 w 86"/>
                  <a:gd name="T47" fmla="*/ 1 h 86"/>
                  <a:gd name="T48" fmla="*/ 3 w 86"/>
                  <a:gd name="T49" fmla="*/ 1 h 86"/>
                  <a:gd name="T50" fmla="*/ 3 w 86"/>
                  <a:gd name="T51" fmla="*/ 2 h 86"/>
                  <a:gd name="T52" fmla="*/ 2 w 86"/>
                  <a:gd name="T53" fmla="*/ 0 h 86"/>
                  <a:gd name="T54" fmla="*/ 2 w 86"/>
                  <a:gd name="T55" fmla="*/ 1 h 86"/>
                  <a:gd name="T56" fmla="*/ 2 w 86"/>
                  <a:gd name="T57" fmla="*/ 1 h 86"/>
                  <a:gd name="T58" fmla="*/ 2 w 86"/>
                  <a:gd name="T59" fmla="*/ 2 h 86"/>
                  <a:gd name="T60" fmla="*/ 2 w 86"/>
                  <a:gd name="T61" fmla="*/ 2 h 86"/>
                  <a:gd name="T62" fmla="*/ 1 w 86"/>
                  <a:gd name="T63" fmla="*/ 1 h 86"/>
                  <a:gd name="T64" fmla="*/ 1 w 86"/>
                  <a:gd name="T65" fmla="*/ 2 h 86"/>
                  <a:gd name="T66" fmla="*/ 1 w 86"/>
                  <a:gd name="T67" fmla="*/ 2 h 86"/>
                  <a:gd name="T68" fmla="*/ 2 w 86"/>
                  <a:gd name="T69" fmla="*/ 2 h 86"/>
                  <a:gd name="T70" fmla="*/ 2 w 86"/>
                  <a:gd name="T71" fmla="*/ 3 h 86"/>
                  <a:gd name="T72" fmla="*/ 0 w 86"/>
                  <a:gd name="T73" fmla="*/ 2 h 86"/>
                  <a:gd name="T74" fmla="*/ 0 w 86"/>
                  <a:gd name="T75" fmla="*/ 2 h 86"/>
                  <a:gd name="T76" fmla="*/ 1 w 86"/>
                  <a:gd name="T77" fmla="*/ 3 h 86"/>
                  <a:gd name="T78" fmla="*/ 1 w 86"/>
                  <a:gd name="T79" fmla="*/ 3 h 86"/>
                  <a:gd name="T80" fmla="*/ 0 w 86"/>
                  <a:gd name="T81" fmla="*/ 3 h 86"/>
                  <a:gd name="T82" fmla="*/ 1 w 86"/>
                  <a:gd name="T83" fmla="*/ 3 h 86"/>
                  <a:gd name="T84" fmla="*/ 2 w 86"/>
                  <a:gd name="T85" fmla="*/ 4 h 86"/>
                  <a:gd name="T86" fmla="*/ 0 w 86"/>
                  <a:gd name="T87" fmla="*/ 4 h 86"/>
                  <a:gd name="T88" fmla="*/ 1 w 86"/>
                  <a:gd name="T89" fmla="*/ 4 h 86"/>
                  <a:gd name="T90" fmla="*/ 2 w 86"/>
                  <a:gd name="T91" fmla="*/ 4 h 86"/>
                  <a:gd name="T92" fmla="*/ 1 w 86"/>
                  <a:gd name="T93" fmla="*/ 3 h 86"/>
                  <a:gd name="T94" fmla="*/ 1 w 86"/>
                  <a:gd name="T95" fmla="*/ 5 h 86"/>
                  <a:gd name="T96" fmla="*/ 2 w 86"/>
                  <a:gd name="T97" fmla="*/ 4 h 86"/>
                  <a:gd name="T98" fmla="*/ 2 w 86"/>
                  <a:gd name="T99" fmla="*/ 4 h 86"/>
                  <a:gd name="T100" fmla="*/ 2 w 86"/>
                  <a:gd name="T101" fmla="*/ 4 h 86"/>
                  <a:gd name="T102" fmla="*/ 3 w 86"/>
                  <a:gd name="T103" fmla="*/ 4 h 86"/>
                  <a:gd name="T104" fmla="*/ 3 w 86"/>
                  <a:gd name="T105" fmla="*/ 5 h 86"/>
                  <a:gd name="T106" fmla="*/ 3 w 86"/>
                  <a:gd name="T107" fmla="*/ 4 h 86"/>
                  <a:gd name="T108" fmla="*/ 3 w 86"/>
                  <a:gd name="T109" fmla="*/ 4 h 86"/>
                  <a:gd name="T110" fmla="*/ 3 w 86"/>
                  <a:gd name="T111" fmla="*/ 4 h 8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6"/>
                  <a:gd name="T170" fmla="*/ 86 w 86"/>
                  <a:gd name="T171" fmla="*/ 86 h 8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6">
                    <a:moveTo>
                      <a:pt x="50" y="57"/>
                    </a:moveTo>
                    <a:lnTo>
                      <a:pt x="54" y="53"/>
                    </a:lnTo>
                    <a:lnTo>
                      <a:pt x="67" y="68"/>
                    </a:lnTo>
                    <a:lnTo>
                      <a:pt x="63" y="70"/>
                    </a:lnTo>
                    <a:lnTo>
                      <a:pt x="50" y="57"/>
                    </a:lnTo>
                    <a:close/>
                    <a:moveTo>
                      <a:pt x="67" y="68"/>
                    </a:moveTo>
                    <a:lnTo>
                      <a:pt x="48" y="86"/>
                    </a:lnTo>
                    <a:lnTo>
                      <a:pt x="67" y="68"/>
                    </a:lnTo>
                    <a:lnTo>
                      <a:pt x="60" y="60"/>
                    </a:lnTo>
                    <a:lnTo>
                      <a:pt x="67" y="68"/>
                    </a:lnTo>
                    <a:close/>
                    <a:moveTo>
                      <a:pt x="54" y="53"/>
                    </a:moveTo>
                    <a:lnTo>
                      <a:pt x="60" y="48"/>
                    </a:lnTo>
                    <a:lnTo>
                      <a:pt x="73" y="61"/>
                    </a:lnTo>
                    <a:lnTo>
                      <a:pt x="67" y="68"/>
                    </a:lnTo>
                    <a:lnTo>
                      <a:pt x="54" y="53"/>
                    </a:lnTo>
                    <a:close/>
                    <a:moveTo>
                      <a:pt x="60" y="48"/>
                    </a:moveTo>
                    <a:lnTo>
                      <a:pt x="60" y="48"/>
                    </a:lnTo>
                    <a:lnTo>
                      <a:pt x="67" y="55"/>
                    </a:lnTo>
                    <a:lnTo>
                      <a:pt x="60" y="48"/>
                    </a:lnTo>
                    <a:close/>
                    <a:moveTo>
                      <a:pt x="60" y="48"/>
                    </a:moveTo>
                    <a:lnTo>
                      <a:pt x="63" y="45"/>
                    </a:lnTo>
                    <a:lnTo>
                      <a:pt x="77" y="58"/>
                    </a:lnTo>
                    <a:lnTo>
                      <a:pt x="73" y="61"/>
                    </a:lnTo>
                    <a:lnTo>
                      <a:pt x="60" y="48"/>
                    </a:lnTo>
                    <a:close/>
                    <a:moveTo>
                      <a:pt x="77" y="58"/>
                    </a:moveTo>
                    <a:lnTo>
                      <a:pt x="77" y="58"/>
                    </a:lnTo>
                    <a:lnTo>
                      <a:pt x="70" y="51"/>
                    </a:lnTo>
                    <a:lnTo>
                      <a:pt x="77" y="58"/>
                    </a:lnTo>
                    <a:close/>
                    <a:moveTo>
                      <a:pt x="63" y="45"/>
                    </a:moveTo>
                    <a:lnTo>
                      <a:pt x="66" y="41"/>
                    </a:lnTo>
                    <a:lnTo>
                      <a:pt x="80" y="55"/>
                    </a:lnTo>
                    <a:lnTo>
                      <a:pt x="77" y="58"/>
                    </a:lnTo>
                    <a:lnTo>
                      <a:pt x="63" y="45"/>
                    </a:lnTo>
                    <a:close/>
                    <a:moveTo>
                      <a:pt x="82" y="48"/>
                    </a:moveTo>
                    <a:lnTo>
                      <a:pt x="82" y="51"/>
                    </a:lnTo>
                    <a:lnTo>
                      <a:pt x="80" y="55"/>
                    </a:lnTo>
                    <a:lnTo>
                      <a:pt x="73" y="48"/>
                    </a:lnTo>
                    <a:lnTo>
                      <a:pt x="82" y="48"/>
                    </a:lnTo>
                    <a:close/>
                    <a:moveTo>
                      <a:pt x="63" y="48"/>
                    </a:moveTo>
                    <a:lnTo>
                      <a:pt x="63" y="45"/>
                    </a:lnTo>
                    <a:lnTo>
                      <a:pt x="82" y="45"/>
                    </a:lnTo>
                    <a:lnTo>
                      <a:pt x="82" y="48"/>
                    </a:lnTo>
                    <a:lnTo>
                      <a:pt x="63" y="48"/>
                    </a:lnTo>
                    <a:close/>
                    <a:moveTo>
                      <a:pt x="63" y="45"/>
                    </a:moveTo>
                    <a:lnTo>
                      <a:pt x="63" y="42"/>
                    </a:lnTo>
                    <a:lnTo>
                      <a:pt x="65" y="40"/>
                    </a:lnTo>
                    <a:lnTo>
                      <a:pt x="73" y="45"/>
                    </a:lnTo>
                    <a:lnTo>
                      <a:pt x="63" y="45"/>
                    </a:lnTo>
                    <a:close/>
                    <a:moveTo>
                      <a:pt x="65" y="40"/>
                    </a:moveTo>
                    <a:lnTo>
                      <a:pt x="68" y="34"/>
                    </a:lnTo>
                    <a:lnTo>
                      <a:pt x="84" y="42"/>
                    </a:lnTo>
                    <a:lnTo>
                      <a:pt x="81" y="49"/>
                    </a:lnTo>
                    <a:lnTo>
                      <a:pt x="65" y="40"/>
                    </a:lnTo>
                    <a:close/>
                    <a:moveTo>
                      <a:pt x="86" y="38"/>
                    </a:moveTo>
                    <a:lnTo>
                      <a:pt x="86" y="40"/>
                    </a:lnTo>
                    <a:lnTo>
                      <a:pt x="84" y="42"/>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80" y="16"/>
                    </a:lnTo>
                    <a:lnTo>
                      <a:pt x="83" y="19"/>
                    </a:lnTo>
                    <a:lnTo>
                      <a:pt x="69" y="32"/>
                    </a:lnTo>
                    <a:close/>
                    <a:moveTo>
                      <a:pt x="80" y="16"/>
                    </a:moveTo>
                    <a:lnTo>
                      <a:pt x="70" y="6"/>
                    </a:lnTo>
                    <a:lnTo>
                      <a:pt x="80" y="16"/>
                    </a:lnTo>
                    <a:lnTo>
                      <a:pt x="73" y="23"/>
                    </a:lnTo>
                    <a:lnTo>
                      <a:pt x="80" y="16"/>
                    </a:lnTo>
                    <a:close/>
                    <a:moveTo>
                      <a:pt x="66" y="29"/>
                    </a:moveTo>
                    <a:lnTo>
                      <a:pt x="63" y="26"/>
                    </a:lnTo>
                    <a:lnTo>
                      <a:pt x="77" y="13"/>
                    </a:lnTo>
                    <a:lnTo>
                      <a:pt x="80" y="16"/>
                    </a:lnTo>
                    <a:lnTo>
                      <a:pt x="66" y="29"/>
                    </a:lnTo>
                    <a:close/>
                    <a:moveTo>
                      <a:pt x="63" y="26"/>
                    </a:moveTo>
                    <a:lnTo>
                      <a:pt x="60" y="23"/>
                    </a:lnTo>
                    <a:lnTo>
                      <a:pt x="73" y="9"/>
                    </a:lnTo>
                    <a:lnTo>
                      <a:pt x="77" y="13"/>
                    </a:lnTo>
                    <a:lnTo>
                      <a:pt x="63" y="26"/>
                    </a:lnTo>
                    <a:close/>
                    <a:moveTo>
                      <a:pt x="60" y="23"/>
                    </a:moveTo>
                    <a:lnTo>
                      <a:pt x="57" y="19"/>
                    </a:lnTo>
                    <a:lnTo>
                      <a:pt x="70" y="6"/>
                    </a:lnTo>
                    <a:lnTo>
                      <a:pt x="73" y="9"/>
                    </a:lnTo>
                    <a:lnTo>
                      <a:pt x="60" y="23"/>
                    </a:lnTo>
                    <a:close/>
                    <a:moveTo>
                      <a:pt x="63" y="4"/>
                    </a:moveTo>
                    <a:lnTo>
                      <a:pt x="67" y="4"/>
                    </a:lnTo>
                    <a:lnTo>
                      <a:pt x="70" y="6"/>
                    </a:lnTo>
                    <a:lnTo>
                      <a:pt x="63" y="13"/>
                    </a:lnTo>
                    <a:lnTo>
                      <a:pt x="63" y="4"/>
                    </a:lnTo>
                    <a:close/>
                    <a:moveTo>
                      <a:pt x="63" y="23"/>
                    </a:moveTo>
                    <a:lnTo>
                      <a:pt x="60" y="23"/>
                    </a:lnTo>
                    <a:lnTo>
                      <a:pt x="60" y="4"/>
                    </a:lnTo>
                    <a:lnTo>
                      <a:pt x="63" y="4"/>
                    </a:lnTo>
                    <a:lnTo>
                      <a:pt x="63" y="23"/>
                    </a:lnTo>
                    <a:close/>
                    <a:moveTo>
                      <a:pt x="60" y="23"/>
                    </a:moveTo>
                    <a:lnTo>
                      <a:pt x="56" y="23"/>
                    </a:lnTo>
                    <a:lnTo>
                      <a:pt x="54" y="19"/>
                    </a:lnTo>
                    <a:lnTo>
                      <a:pt x="60" y="13"/>
                    </a:lnTo>
                    <a:lnTo>
                      <a:pt x="60" y="23"/>
                    </a:lnTo>
                    <a:close/>
                    <a:moveTo>
                      <a:pt x="54" y="19"/>
                    </a:moveTo>
                    <a:lnTo>
                      <a:pt x="50" y="16"/>
                    </a:lnTo>
                    <a:lnTo>
                      <a:pt x="63" y="3"/>
                    </a:lnTo>
                    <a:lnTo>
                      <a:pt x="67" y="6"/>
                    </a:lnTo>
                    <a:lnTo>
                      <a:pt x="54" y="19"/>
                    </a:lnTo>
                    <a:close/>
                    <a:moveTo>
                      <a:pt x="57" y="0"/>
                    </a:moveTo>
                    <a:lnTo>
                      <a:pt x="61" y="0"/>
                    </a:lnTo>
                    <a:lnTo>
                      <a:pt x="63" y="3"/>
                    </a:lnTo>
                    <a:lnTo>
                      <a:pt x="57" y="9"/>
                    </a:lnTo>
                    <a:lnTo>
                      <a:pt x="57" y="0"/>
                    </a:lnTo>
                    <a:close/>
                    <a:moveTo>
                      <a:pt x="57" y="19"/>
                    </a:moveTo>
                    <a:lnTo>
                      <a:pt x="50" y="19"/>
                    </a:lnTo>
                    <a:lnTo>
                      <a:pt x="50" y="0"/>
                    </a:lnTo>
                    <a:lnTo>
                      <a:pt x="57" y="0"/>
                    </a:lnTo>
                    <a:lnTo>
                      <a:pt x="57" y="19"/>
                    </a:lnTo>
                    <a:close/>
                    <a:moveTo>
                      <a:pt x="50" y="19"/>
                    </a:moveTo>
                    <a:lnTo>
                      <a:pt x="45" y="19"/>
                    </a:lnTo>
                    <a:lnTo>
                      <a:pt x="45" y="0"/>
                    </a:lnTo>
                    <a:lnTo>
                      <a:pt x="50" y="0"/>
                    </a:lnTo>
                    <a:lnTo>
                      <a:pt x="50" y="19"/>
                    </a:lnTo>
                    <a:close/>
                    <a:moveTo>
                      <a:pt x="38" y="3"/>
                    </a:moveTo>
                    <a:lnTo>
                      <a:pt x="40" y="0"/>
                    </a:lnTo>
                    <a:lnTo>
                      <a:pt x="45" y="0"/>
                    </a:lnTo>
                    <a:lnTo>
                      <a:pt x="45" y="9"/>
                    </a:lnTo>
                    <a:lnTo>
                      <a:pt x="38" y="3"/>
                    </a:lnTo>
                    <a:close/>
                    <a:moveTo>
                      <a:pt x="51" y="16"/>
                    </a:moveTo>
                    <a:lnTo>
                      <a:pt x="48" y="19"/>
                    </a:lnTo>
                    <a:lnTo>
                      <a:pt x="35" y="6"/>
                    </a:lnTo>
                    <a:lnTo>
                      <a:pt x="38" y="3"/>
                    </a:lnTo>
                    <a:lnTo>
                      <a:pt x="51" y="16"/>
                    </a:lnTo>
                    <a:close/>
                    <a:moveTo>
                      <a:pt x="48" y="19"/>
                    </a:moveTo>
                    <a:lnTo>
                      <a:pt x="45" y="23"/>
                    </a:lnTo>
                    <a:lnTo>
                      <a:pt x="41" y="23"/>
                    </a:lnTo>
                    <a:lnTo>
                      <a:pt x="41" y="13"/>
                    </a:lnTo>
                    <a:lnTo>
                      <a:pt x="48" y="19"/>
                    </a:lnTo>
                    <a:close/>
                    <a:moveTo>
                      <a:pt x="41" y="23"/>
                    </a:moveTo>
                    <a:lnTo>
                      <a:pt x="35" y="23"/>
                    </a:lnTo>
                    <a:lnTo>
                      <a:pt x="35" y="4"/>
                    </a:lnTo>
                    <a:lnTo>
                      <a:pt x="41" y="4"/>
                    </a:lnTo>
                    <a:lnTo>
                      <a:pt x="41" y="23"/>
                    </a:lnTo>
                    <a:close/>
                    <a:moveTo>
                      <a:pt x="28" y="6"/>
                    </a:moveTo>
                    <a:lnTo>
                      <a:pt x="30" y="4"/>
                    </a:lnTo>
                    <a:lnTo>
                      <a:pt x="35" y="4"/>
                    </a:lnTo>
                    <a:lnTo>
                      <a:pt x="35" y="13"/>
                    </a:lnTo>
                    <a:lnTo>
                      <a:pt x="28" y="6"/>
                    </a:lnTo>
                    <a:close/>
                    <a:moveTo>
                      <a:pt x="41" y="19"/>
                    </a:moveTo>
                    <a:lnTo>
                      <a:pt x="38" y="23"/>
                    </a:lnTo>
                    <a:lnTo>
                      <a:pt x="25" y="9"/>
                    </a:lnTo>
                    <a:lnTo>
                      <a:pt x="28" y="6"/>
                    </a:lnTo>
                    <a:lnTo>
                      <a:pt x="41" y="19"/>
                    </a:lnTo>
                    <a:close/>
                    <a:moveTo>
                      <a:pt x="38" y="23"/>
                    </a:moveTo>
                    <a:lnTo>
                      <a:pt x="37" y="24"/>
                    </a:lnTo>
                    <a:lnTo>
                      <a:pt x="36" y="25"/>
                    </a:lnTo>
                    <a:lnTo>
                      <a:pt x="31" y="16"/>
                    </a:lnTo>
                    <a:lnTo>
                      <a:pt x="38" y="23"/>
                    </a:lnTo>
                    <a:close/>
                    <a:moveTo>
                      <a:pt x="36" y="25"/>
                    </a:moveTo>
                    <a:lnTo>
                      <a:pt x="29" y="28"/>
                    </a:lnTo>
                    <a:lnTo>
                      <a:pt x="20" y="10"/>
                    </a:lnTo>
                    <a:lnTo>
                      <a:pt x="27" y="7"/>
                    </a:lnTo>
                    <a:lnTo>
                      <a:pt x="36" y="25"/>
                    </a:lnTo>
                    <a:close/>
                    <a:moveTo>
                      <a:pt x="18" y="13"/>
                    </a:moveTo>
                    <a:lnTo>
                      <a:pt x="19" y="12"/>
                    </a:lnTo>
                    <a:lnTo>
                      <a:pt x="20" y="10"/>
                    </a:lnTo>
                    <a:lnTo>
                      <a:pt x="25" y="19"/>
                    </a:lnTo>
                    <a:lnTo>
                      <a:pt x="18" y="13"/>
                    </a:lnTo>
                    <a:close/>
                    <a:moveTo>
                      <a:pt x="31" y="26"/>
                    </a:moveTo>
                    <a:lnTo>
                      <a:pt x="28" y="29"/>
                    </a:lnTo>
                    <a:lnTo>
                      <a:pt x="15" y="16"/>
                    </a:lnTo>
                    <a:lnTo>
                      <a:pt x="18" y="13"/>
                    </a:lnTo>
                    <a:lnTo>
                      <a:pt x="31" y="26"/>
                    </a:lnTo>
                    <a:close/>
                    <a:moveTo>
                      <a:pt x="14" y="18"/>
                    </a:moveTo>
                    <a:lnTo>
                      <a:pt x="14" y="17"/>
                    </a:lnTo>
                    <a:lnTo>
                      <a:pt x="15" y="16"/>
                    </a:lnTo>
                    <a:lnTo>
                      <a:pt x="22" y="23"/>
                    </a:lnTo>
                    <a:lnTo>
                      <a:pt x="14" y="18"/>
                    </a:lnTo>
                    <a:close/>
                    <a:moveTo>
                      <a:pt x="30" y="27"/>
                    </a:moveTo>
                    <a:lnTo>
                      <a:pt x="27" y="34"/>
                    </a:lnTo>
                    <a:lnTo>
                      <a:pt x="11" y="25"/>
                    </a:lnTo>
                    <a:lnTo>
                      <a:pt x="14" y="18"/>
                    </a:lnTo>
                    <a:lnTo>
                      <a:pt x="30" y="27"/>
                    </a:lnTo>
                    <a:close/>
                    <a:moveTo>
                      <a:pt x="27" y="34"/>
                    </a:moveTo>
                    <a:lnTo>
                      <a:pt x="27" y="35"/>
                    </a:lnTo>
                    <a:lnTo>
                      <a:pt x="26" y="36"/>
                    </a:lnTo>
                    <a:lnTo>
                      <a:pt x="19" y="29"/>
                    </a:lnTo>
                    <a:lnTo>
                      <a:pt x="27" y="34"/>
                    </a:lnTo>
                    <a:close/>
                    <a:moveTo>
                      <a:pt x="26" y="36"/>
                    </a:moveTo>
                    <a:lnTo>
                      <a:pt x="23" y="39"/>
                    </a:lnTo>
                    <a:lnTo>
                      <a:pt x="9" y="25"/>
                    </a:lnTo>
                    <a:lnTo>
                      <a:pt x="12" y="23"/>
                    </a:lnTo>
                    <a:lnTo>
                      <a:pt x="26" y="36"/>
                    </a:lnTo>
                    <a:close/>
                    <a:moveTo>
                      <a:pt x="23" y="39"/>
                    </a:moveTo>
                    <a:lnTo>
                      <a:pt x="23" y="39"/>
                    </a:lnTo>
                    <a:lnTo>
                      <a:pt x="16" y="32"/>
                    </a:lnTo>
                    <a:lnTo>
                      <a:pt x="23" y="39"/>
                    </a:lnTo>
                    <a:close/>
                    <a:moveTo>
                      <a:pt x="23" y="39"/>
                    </a:moveTo>
                    <a:lnTo>
                      <a:pt x="19" y="42"/>
                    </a:lnTo>
                    <a:lnTo>
                      <a:pt x="6" y="28"/>
                    </a:lnTo>
                    <a:lnTo>
                      <a:pt x="9" y="25"/>
                    </a:lnTo>
                    <a:lnTo>
                      <a:pt x="23" y="39"/>
                    </a:lnTo>
                    <a:close/>
                    <a:moveTo>
                      <a:pt x="4" y="31"/>
                    </a:moveTo>
                    <a:lnTo>
                      <a:pt x="5" y="29"/>
                    </a:lnTo>
                    <a:lnTo>
                      <a:pt x="6" y="28"/>
                    </a:lnTo>
                    <a:lnTo>
                      <a:pt x="13" y="35"/>
                    </a:lnTo>
                    <a:lnTo>
                      <a:pt x="4" y="31"/>
                    </a:lnTo>
                    <a:close/>
                    <a:moveTo>
                      <a:pt x="20" y="39"/>
                    </a:moveTo>
                    <a:lnTo>
                      <a:pt x="18" y="46"/>
                    </a:lnTo>
                    <a:lnTo>
                      <a:pt x="1" y="37"/>
                    </a:lnTo>
                    <a:lnTo>
                      <a:pt x="4" y="31"/>
                    </a:lnTo>
                    <a:lnTo>
                      <a:pt x="20" y="39"/>
                    </a:lnTo>
                    <a:close/>
                    <a:moveTo>
                      <a:pt x="0" y="41"/>
                    </a:moveTo>
                    <a:lnTo>
                      <a:pt x="0" y="39"/>
                    </a:lnTo>
                    <a:lnTo>
                      <a:pt x="1" y="37"/>
                    </a:lnTo>
                    <a:lnTo>
                      <a:pt x="9" y="41"/>
                    </a:lnTo>
                    <a:lnTo>
                      <a:pt x="0" y="41"/>
                    </a:lnTo>
                    <a:close/>
                    <a:moveTo>
                      <a:pt x="19" y="41"/>
                    </a:moveTo>
                    <a:lnTo>
                      <a:pt x="19" y="45"/>
                    </a:lnTo>
                    <a:lnTo>
                      <a:pt x="0" y="45"/>
                    </a:lnTo>
                    <a:lnTo>
                      <a:pt x="0" y="41"/>
                    </a:lnTo>
                    <a:lnTo>
                      <a:pt x="19" y="41"/>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0" y="50"/>
                    </a:lnTo>
                    <a:lnTo>
                      <a:pt x="4" y="59"/>
                    </a:lnTo>
                    <a:lnTo>
                      <a:pt x="1" y="52"/>
                    </a:lnTo>
                    <a:lnTo>
                      <a:pt x="18" y="43"/>
                    </a:lnTo>
                    <a:close/>
                    <a:moveTo>
                      <a:pt x="20" y="50"/>
                    </a:moveTo>
                    <a:lnTo>
                      <a:pt x="22" y="52"/>
                    </a:lnTo>
                    <a:lnTo>
                      <a:pt x="22" y="55"/>
                    </a:lnTo>
                    <a:lnTo>
                      <a:pt x="13" y="55"/>
                    </a:lnTo>
                    <a:lnTo>
                      <a:pt x="20" y="50"/>
                    </a:lnTo>
                    <a:close/>
                    <a:moveTo>
                      <a:pt x="22" y="55"/>
                    </a:moveTo>
                    <a:lnTo>
                      <a:pt x="22" y="58"/>
                    </a:lnTo>
                    <a:lnTo>
                      <a:pt x="3" y="58"/>
                    </a:lnTo>
                    <a:lnTo>
                      <a:pt x="3" y="55"/>
                    </a:lnTo>
                    <a:lnTo>
                      <a:pt x="22" y="55"/>
                    </a:lnTo>
                    <a:close/>
                    <a:moveTo>
                      <a:pt x="6" y="64"/>
                    </a:moveTo>
                    <a:lnTo>
                      <a:pt x="3" y="61"/>
                    </a:lnTo>
                    <a:lnTo>
                      <a:pt x="3" y="58"/>
                    </a:lnTo>
                    <a:lnTo>
                      <a:pt x="13" y="58"/>
                    </a:lnTo>
                    <a:lnTo>
                      <a:pt x="6" y="64"/>
                    </a:lnTo>
                    <a:close/>
                    <a:moveTo>
                      <a:pt x="19" y="50"/>
                    </a:moveTo>
                    <a:lnTo>
                      <a:pt x="23" y="53"/>
                    </a:lnTo>
                    <a:lnTo>
                      <a:pt x="9" y="68"/>
                    </a:lnTo>
                    <a:lnTo>
                      <a:pt x="6" y="64"/>
                    </a:lnTo>
                    <a:lnTo>
                      <a:pt x="19" y="50"/>
                    </a:lnTo>
                    <a:close/>
                    <a:moveTo>
                      <a:pt x="23" y="53"/>
                    </a:moveTo>
                    <a:lnTo>
                      <a:pt x="26" y="57"/>
                    </a:lnTo>
                    <a:lnTo>
                      <a:pt x="12" y="70"/>
                    </a:lnTo>
                    <a:lnTo>
                      <a:pt x="9" y="68"/>
                    </a:lnTo>
                    <a:lnTo>
                      <a:pt x="23" y="53"/>
                    </a:lnTo>
                    <a:close/>
                    <a:moveTo>
                      <a:pt x="26" y="57"/>
                    </a:moveTo>
                    <a:lnTo>
                      <a:pt x="16" y="48"/>
                    </a:lnTo>
                    <a:lnTo>
                      <a:pt x="26" y="57"/>
                    </a:lnTo>
                    <a:lnTo>
                      <a:pt x="19" y="63"/>
                    </a:lnTo>
                    <a:lnTo>
                      <a:pt x="26" y="57"/>
                    </a:lnTo>
                    <a:close/>
                    <a:moveTo>
                      <a:pt x="26" y="57"/>
                    </a:moveTo>
                    <a:lnTo>
                      <a:pt x="28" y="60"/>
                    </a:lnTo>
                    <a:lnTo>
                      <a:pt x="15" y="73"/>
                    </a:lnTo>
                    <a:lnTo>
                      <a:pt x="12" y="70"/>
                    </a:lnTo>
                    <a:lnTo>
                      <a:pt x="26" y="57"/>
                    </a:lnTo>
                    <a:close/>
                    <a:moveTo>
                      <a:pt x="22" y="77"/>
                    </a:moveTo>
                    <a:lnTo>
                      <a:pt x="18" y="77"/>
                    </a:lnTo>
                    <a:lnTo>
                      <a:pt x="15" y="73"/>
                    </a:lnTo>
                    <a:lnTo>
                      <a:pt x="22" y="67"/>
                    </a:lnTo>
                    <a:lnTo>
                      <a:pt x="22" y="77"/>
                    </a:lnTo>
                    <a:close/>
                    <a:moveTo>
                      <a:pt x="22" y="58"/>
                    </a:moveTo>
                    <a:lnTo>
                      <a:pt x="25" y="58"/>
                    </a:lnTo>
                    <a:lnTo>
                      <a:pt x="25" y="77"/>
                    </a:lnTo>
                    <a:lnTo>
                      <a:pt x="22" y="77"/>
                    </a:lnTo>
                    <a:lnTo>
                      <a:pt x="22" y="58"/>
                    </a:lnTo>
                    <a:close/>
                    <a:moveTo>
                      <a:pt x="25" y="58"/>
                    </a:moveTo>
                    <a:lnTo>
                      <a:pt x="31" y="58"/>
                    </a:lnTo>
                    <a:lnTo>
                      <a:pt x="31" y="77"/>
                    </a:lnTo>
                    <a:lnTo>
                      <a:pt x="25" y="77"/>
                    </a:lnTo>
                    <a:lnTo>
                      <a:pt x="25" y="58"/>
                    </a:lnTo>
                    <a:close/>
                    <a:moveTo>
                      <a:pt x="31" y="58"/>
                    </a:moveTo>
                    <a:lnTo>
                      <a:pt x="35" y="58"/>
                    </a:lnTo>
                    <a:lnTo>
                      <a:pt x="35" y="77"/>
                    </a:lnTo>
                    <a:lnTo>
                      <a:pt x="31" y="77"/>
                    </a:lnTo>
                    <a:lnTo>
                      <a:pt x="31" y="58"/>
                    </a:lnTo>
                    <a:close/>
                    <a:moveTo>
                      <a:pt x="35" y="58"/>
                    </a:moveTo>
                    <a:lnTo>
                      <a:pt x="41" y="58"/>
                    </a:lnTo>
                    <a:lnTo>
                      <a:pt x="41" y="77"/>
                    </a:lnTo>
                    <a:lnTo>
                      <a:pt x="35" y="77"/>
                    </a:lnTo>
                    <a:lnTo>
                      <a:pt x="35" y="58"/>
                    </a:lnTo>
                    <a:close/>
                    <a:moveTo>
                      <a:pt x="41" y="58"/>
                    </a:moveTo>
                    <a:lnTo>
                      <a:pt x="47" y="58"/>
                    </a:lnTo>
                    <a:lnTo>
                      <a:pt x="47" y="77"/>
                    </a:lnTo>
                    <a:lnTo>
                      <a:pt x="41" y="77"/>
                    </a:lnTo>
                    <a:lnTo>
                      <a:pt x="41" y="58"/>
                    </a:lnTo>
                    <a:close/>
                    <a:moveTo>
                      <a:pt x="55" y="73"/>
                    </a:moveTo>
                    <a:lnTo>
                      <a:pt x="51" y="77"/>
                    </a:lnTo>
                    <a:lnTo>
                      <a:pt x="47" y="77"/>
                    </a:lnTo>
                    <a:lnTo>
                      <a:pt x="47" y="67"/>
                    </a:lnTo>
                    <a:lnTo>
                      <a:pt x="55" y="73"/>
                    </a:lnTo>
                    <a:close/>
                    <a:moveTo>
                      <a:pt x="40" y="60"/>
                    </a:moveTo>
                    <a:lnTo>
                      <a:pt x="44" y="57"/>
                    </a:lnTo>
                    <a:lnTo>
                      <a:pt x="57" y="70"/>
                    </a:lnTo>
                    <a:lnTo>
                      <a:pt x="55" y="73"/>
                    </a:lnTo>
                    <a:lnTo>
                      <a:pt x="40" y="60"/>
                    </a:lnTo>
                    <a:close/>
                    <a:moveTo>
                      <a:pt x="44" y="57"/>
                    </a:moveTo>
                    <a:lnTo>
                      <a:pt x="47" y="55"/>
                    </a:lnTo>
                    <a:lnTo>
                      <a:pt x="50" y="55"/>
                    </a:lnTo>
                    <a:lnTo>
                      <a:pt x="50" y="63"/>
                    </a:lnTo>
                    <a:lnTo>
                      <a:pt x="44" y="57"/>
                    </a:lnTo>
                    <a:close/>
                    <a:moveTo>
                      <a:pt x="50" y="55"/>
                    </a:moveTo>
                    <a:lnTo>
                      <a:pt x="57" y="55"/>
                    </a:lnTo>
                    <a:lnTo>
                      <a:pt x="57" y="73"/>
                    </a:lnTo>
                    <a:lnTo>
                      <a:pt x="50" y="73"/>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3" name="Freeform 97">
                <a:extLst>
                  <a:ext uri="{FF2B5EF4-FFF2-40B4-BE49-F238E27FC236}">
                    <a16:creationId xmlns:a16="http://schemas.microsoft.com/office/drawing/2014/main" id="{92A8FAF8-6493-4CC1-B1F9-0E9ABBBD12F7}"/>
                  </a:ext>
                </a:extLst>
              </p:cNvPr>
              <p:cNvSpPr>
                <a:spLocks/>
              </p:cNvSpPr>
              <p:nvPr/>
            </p:nvSpPr>
            <p:spPr bwMode="auto">
              <a:xfrm>
                <a:off x="2361" y="2830"/>
                <a:ext cx="16" cy="15"/>
              </a:xfrm>
              <a:custGeom>
                <a:avLst/>
                <a:gdLst>
                  <a:gd name="T0" fmla="*/ 3 w 66"/>
                  <a:gd name="T1" fmla="*/ 4 h 60"/>
                  <a:gd name="T2" fmla="*/ 3 w 66"/>
                  <a:gd name="T3" fmla="*/ 3 h 60"/>
                  <a:gd name="T4" fmla="*/ 3 w 66"/>
                  <a:gd name="T5" fmla="*/ 3 h 60"/>
                  <a:gd name="T6" fmla="*/ 3 w 66"/>
                  <a:gd name="T7" fmla="*/ 3 h 60"/>
                  <a:gd name="T8" fmla="*/ 4 w 66"/>
                  <a:gd name="T9" fmla="*/ 3 h 60"/>
                  <a:gd name="T10" fmla="*/ 4 w 66"/>
                  <a:gd name="T11" fmla="*/ 2 h 60"/>
                  <a:gd name="T12" fmla="*/ 4 w 66"/>
                  <a:gd name="T13" fmla="*/ 2 h 60"/>
                  <a:gd name="T14" fmla="*/ 4 w 66"/>
                  <a:gd name="T15" fmla="*/ 2 h 60"/>
                  <a:gd name="T16" fmla="*/ 4 w 66"/>
                  <a:gd name="T17" fmla="*/ 2 h 60"/>
                  <a:gd name="T18" fmla="*/ 4 w 66"/>
                  <a:gd name="T19" fmla="*/ 1 h 60"/>
                  <a:gd name="T20" fmla="*/ 4 w 66"/>
                  <a:gd name="T21" fmla="*/ 1 h 60"/>
                  <a:gd name="T22" fmla="*/ 4 w 66"/>
                  <a:gd name="T23" fmla="*/ 1 h 60"/>
                  <a:gd name="T24" fmla="*/ 3 w 66"/>
                  <a:gd name="T25" fmla="*/ 1 h 60"/>
                  <a:gd name="T26" fmla="*/ 3 w 66"/>
                  <a:gd name="T27" fmla="*/ 0 h 60"/>
                  <a:gd name="T28" fmla="*/ 3 w 66"/>
                  <a:gd name="T29" fmla="*/ 0 h 60"/>
                  <a:gd name="T30" fmla="*/ 3 w 66"/>
                  <a:gd name="T31" fmla="*/ 0 h 60"/>
                  <a:gd name="T32" fmla="*/ 2 w 66"/>
                  <a:gd name="T33" fmla="*/ 0 h 60"/>
                  <a:gd name="T34" fmla="*/ 2 w 66"/>
                  <a:gd name="T35" fmla="*/ 0 h 60"/>
                  <a:gd name="T36" fmla="*/ 2 w 66"/>
                  <a:gd name="T37" fmla="*/ 0 h 60"/>
                  <a:gd name="T38" fmla="*/ 1 w 66"/>
                  <a:gd name="T39" fmla="*/ 1 h 60"/>
                  <a:gd name="T40" fmla="*/ 1 w 66"/>
                  <a:gd name="T41" fmla="*/ 1 h 60"/>
                  <a:gd name="T42" fmla="*/ 1 w 66"/>
                  <a:gd name="T43" fmla="*/ 1 h 60"/>
                  <a:gd name="T44" fmla="*/ 1 w 66"/>
                  <a:gd name="T45" fmla="*/ 1 h 60"/>
                  <a:gd name="T46" fmla="*/ 0 w 66"/>
                  <a:gd name="T47" fmla="*/ 1 h 60"/>
                  <a:gd name="T48" fmla="*/ 0 w 66"/>
                  <a:gd name="T49" fmla="*/ 2 h 60"/>
                  <a:gd name="T50" fmla="*/ 0 w 66"/>
                  <a:gd name="T51" fmla="*/ 2 h 60"/>
                  <a:gd name="T52" fmla="*/ 0 w 66"/>
                  <a:gd name="T53" fmla="*/ 2 h 60"/>
                  <a:gd name="T54" fmla="*/ 0 w 66"/>
                  <a:gd name="T55" fmla="*/ 2 h 60"/>
                  <a:gd name="T56" fmla="*/ 0 w 66"/>
                  <a:gd name="T57" fmla="*/ 3 h 60"/>
                  <a:gd name="T58" fmla="*/ 0 w 66"/>
                  <a:gd name="T59" fmla="*/ 3 h 60"/>
                  <a:gd name="T60" fmla="*/ 0 w 66"/>
                  <a:gd name="T61" fmla="*/ 3 h 60"/>
                  <a:gd name="T62" fmla="*/ 0 w 66"/>
                  <a:gd name="T63" fmla="*/ 3 h 60"/>
                  <a:gd name="T64" fmla="*/ 0 w 66"/>
                  <a:gd name="T65" fmla="*/ 4 h 60"/>
                  <a:gd name="T66" fmla="*/ 1 w 66"/>
                  <a:gd name="T67" fmla="*/ 4 h 60"/>
                  <a:gd name="T68" fmla="*/ 1 w 66"/>
                  <a:gd name="T69" fmla="*/ 4 h 60"/>
                  <a:gd name="T70" fmla="*/ 1 w 66"/>
                  <a:gd name="T71" fmla="*/ 4 h 60"/>
                  <a:gd name="T72" fmla="*/ 1 w 66"/>
                  <a:gd name="T73" fmla="*/ 4 h 60"/>
                  <a:gd name="T74" fmla="*/ 2 w 66"/>
                  <a:gd name="T75" fmla="*/ 4 h 60"/>
                  <a:gd name="T76" fmla="*/ 2 w 66"/>
                  <a:gd name="T77" fmla="*/ 4 h 60"/>
                  <a:gd name="T78" fmla="*/ 2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0" y="51"/>
                    </a:lnTo>
                    <a:lnTo>
                      <a:pt x="56" y="48"/>
                    </a:lnTo>
                    <a:lnTo>
                      <a:pt x="59" y="41"/>
                    </a:lnTo>
                    <a:lnTo>
                      <a:pt x="63" y="38"/>
                    </a:lnTo>
                    <a:lnTo>
                      <a:pt x="63" y="35"/>
                    </a:lnTo>
                    <a:lnTo>
                      <a:pt x="66" y="29"/>
                    </a:lnTo>
                    <a:lnTo>
                      <a:pt x="66" y="26"/>
                    </a:lnTo>
                    <a:lnTo>
                      <a:pt x="66" y="22"/>
                    </a:lnTo>
                    <a:lnTo>
                      <a:pt x="66" y="16"/>
                    </a:lnTo>
                    <a:lnTo>
                      <a:pt x="63" y="13"/>
                    </a:lnTo>
                    <a:lnTo>
                      <a:pt x="63" y="9"/>
                    </a:lnTo>
                    <a:lnTo>
                      <a:pt x="59" y="6"/>
                    </a:lnTo>
                    <a:lnTo>
                      <a:pt x="54" y="4"/>
                    </a:lnTo>
                    <a:lnTo>
                      <a:pt x="50" y="4"/>
                    </a:lnTo>
                    <a:lnTo>
                      <a:pt x="47" y="4"/>
                    </a:lnTo>
                    <a:lnTo>
                      <a:pt x="41" y="0"/>
                    </a:lnTo>
                    <a:lnTo>
                      <a:pt x="34" y="4"/>
                    </a:lnTo>
                    <a:lnTo>
                      <a:pt x="31" y="4"/>
                    </a:lnTo>
                    <a:lnTo>
                      <a:pt x="25" y="6"/>
                    </a:lnTo>
                    <a:lnTo>
                      <a:pt x="22" y="6"/>
                    </a:lnTo>
                    <a:lnTo>
                      <a:pt x="15" y="9"/>
                    </a:lnTo>
                    <a:lnTo>
                      <a:pt x="12" y="13"/>
                    </a:lnTo>
                    <a:lnTo>
                      <a:pt x="9" y="19"/>
                    </a:lnTo>
                    <a:lnTo>
                      <a:pt x="5" y="22"/>
                    </a:lnTo>
                    <a:lnTo>
                      <a:pt x="2" y="26"/>
                    </a:lnTo>
                    <a:lnTo>
                      <a:pt x="2" y="32"/>
                    </a:lnTo>
                    <a:lnTo>
                      <a:pt x="0" y="35"/>
                    </a:lnTo>
                    <a:lnTo>
                      <a:pt x="0" y="41"/>
                    </a:lnTo>
                    <a:lnTo>
                      <a:pt x="2" y="45"/>
                    </a:lnTo>
                    <a:lnTo>
                      <a:pt x="2" y="48"/>
                    </a:lnTo>
                    <a:lnTo>
                      <a:pt x="5" y="51"/>
                    </a:lnTo>
                    <a:lnTo>
                      <a:pt x="9" y="54"/>
                    </a:lnTo>
                    <a:lnTo>
                      <a:pt x="12" y="58"/>
                    </a:lnTo>
                    <a:lnTo>
                      <a:pt x="15" y="58"/>
                    </a:lnTo>
                    <a:lnTo>
                      <a:pt x="22" y="60"/>
                    </a:lnTo>
                    <a:lnTo>
                      <a:pt x="25" y="60"/>
                    </a:lnTo>
                    <a:lnTo>
                      <a:pt x="31" y="58"/>
                    </a:lnTo>
                    <a:lnTo>
                      <a:pt x="37" y="58"/>
                    </a:lnTo>
                    <a:lnTo>
                      <a:pt x="41" y="58"/>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4" name="Freeform 98">
                <a:extLst>
                  <a:ext uri="{FF2B5EF4-FFF2-40B4-BE49-F238E27FC236}">
                    <a16:creationId xmlns:a16="http://schemas.microsoft.com/office/drawing/2014/main" id="{9B42AC52-F915-4728-89D1-E3DBD03543DE}"/>
                  </a:ext>
                </a:extLst>
              </p:cNvPr>
              <p:cNvSpPr>
                <a:spLocks noEditPoints="1"/>
              </p:cNvSpPr>
              <p:nvPr/>
            </p:nvSpPr>
            <p:spPr bwMode="auto">
              <a:xfrm>
                <a:off x="2358" y="2827"/>
                <a:ext cx="22" cy="20"/>
              </a:xfrm>
              <a:custGeom>
                <a:avLst/>
                <a:gdLst>
                  <a:gd name="T0" fmla="*/ 4 w 86"/>
                  <a:gd name="T1" fmla="*/ 3 h 81"/>
                  <a:gd name="T2" fmla="*/ 4 w 86"/>
                  <a:gd name="T3" fmla="*/ 3 h 81"/>
                  <a:gd name="T4" fmla="*/ 5 w 86"/>
                  <a:gd name="T5" fmla="*/ 4 h 81"/>
                  <a:gd name="T6" fmla="*/ 5 w 86"/>
                  <a:gd name="T7" fmla="*/ 4 h 81"/>
                  <a:gd name="T8" fmla="*/ 4 w 86"/>
                  <a:gd name="T9" fmla="*/ 3 h 81"/>
                  <a:gd name="T10" fmla="*/ 5 w 86"/>
                  <a:gd name="T11" fmla="*/ 3 h 81"/>
                  <a:gd name="T12" fmla="*/ 4 w 86"/>
                  <a:gd name="T13" fmla="*/ 3 h 81"/>
                  <a:gd name="T14" fmla="*/ 4 w 86"/>
                  <a:gd name="T15" fmla="*/ 2 h 81"/>
                  <a:gd name="T16" fmla="*/ 5 w 86"/>
                  <a:gd name="T17" fmla="*/ 3 h 81"/>
                  <a:gd name="T18" fmla="*/ 6 w 86"/>
                  <a:gd name="T19" fmla="*/ 2 h 81"/>
                  <a:gd name="T20" fmla="*/ 4 w 86"/>
                  <a:gd name="T21" fmla="*/ 2 h 81"/>
                  <a:gd name="T22" fmla="*/ 4 w 86"/>
                  <a:gd name="T23" fmla="*/ 2 h 81"/>
                  <a:gd name="T24" fmla="*/ 6 w 86"/>
                  <a:gd name="T25" fmla="*/ 2 h 81"/>
                  <a:gd name="T26" fmla="*/ 5 w 86"/>
                  <a:gd name="T27" fmla="*/ 1 h 81"/>
                  <a:gd name="T28" fmla="*/ 4 w 86"/>
                  <a:gd name="T29" fmla="*/ 2 h 81"/>
                  <a:gd name="T30" fmla="*/ 5 w 86"/>
                  <a:gd name="T31" fmla="*/ 1 h 81"/>
                  <a:gd name="T32" fmla="*/ 4 w 86"/>
                  <a:gd name="T33" fmla="*/ 1 h 81"/>
                  <a:gd name="T34" fmla="*/ 5 w 86"/>
                  <a:gd name="T35" fmla="*/ 0 h 81"/>
                  <a:gd name="T36" fmla="*/ 5 w 86"/>
                  <a:gd name="T37" fmla="*/ 0 h 81"/>
                  <a:gd name="T38" fmla="*/ 4 w 86"/>
                  <a:gd name="T39" fmla="*/ 0 h 81"/>
                  <a:gd name="T40" fmla="*/ 4 w 86"/>
                  <a:gd name="T41" fmla="*/ 1 h 81"/>
                  <a:gd name="T42" fmla="*/ 4 w 86"/>
                  <a:gd name="T43" fmla="*/ 1 h 81"/>
                  <a:gd name="T44" fmla="*/ 4 w 86"/>
                  <a:gd name="T45" fmla="*/ 0 h 81"/>
                  <a:gd name="T46" fmla="*/ 3 w 86"/>
                  <a:gd name="T47" fmla="*/ 1 h 81"/>
                  <a:gd name="T48" fmla="*/ 4 w 86"/>
                  <a:gd name="T49" fmla="*/ 1 h 81"/>
                  <a:gd name="T50" fmla="*/ 3 w 86"/>
                  <a:gd name="T51" fmla="*/ 1 h 81"/>
                  <a:gd name="T52" fmla="*/ 3 w 86"/>
                  <a:gd name="T53" fmla="*/ 0 h 81"/>
                  <a:gd name="T54" fmla="*/ 2 w 86"/>
                  <a:gd name="T55" fmla="*/ 0 h 81"/>
                  <a:gd name="T56" fmla="*/ 2 w 86"/>
                  <a:gd name="T57" fmla="*/ 1 h 81"/>
                  <a:gd name="T58" fmla="*/ 2 w 86"/>
                  <a:gd name="T59" fmla="*/ 2 h 81"/>
                  <a:gd name="T60" fmla="*/ 2 w 86"/>
                  <a:gd name="T61" fmla="*/ 1 h 81"/>
                  <a:gd name="T62" fmla="*/ 1 w 86"/>
                  <a:gd name="T63" fmla="*/ 1 h 81"/>
                  <a:gd name="T64" fmla="*/ 1 w 86"/>
                  <a:gd name="T65" fmla="*/ 1 h 81"/>
                  <a:gd name="T66" fmla="*/ 2 w 86"/>
                  <a:gd name="T67" fmla="*/ 1 h 81"/>
                  <a:gd name="T68" fmla="*/ 2 w 86"/>
                  <a:gd name="T69" fmla="*/ 2 h 81"/>
                  <a:gd name="T70" fmla="*/ 2 w 86"/>
                  <a:gd name="T71" fmla="*/ 2 h 81"/>
                  <a:gd name="T72" fmla="*/ 1 w 86"/>
                  <a:gd name="T73" fmla="*/ 3 h 81"/>
                  <a:gd name="T74" fmla="*/ 0 w 86"/>
                  <a:gd name="T75" fmla="*/ 2 h 81"/>
                  <a:gd name="T76" fmla="*/ 0 w 86"/>
                  <a:gd name="T77" fmla="*/ 2 h 81"/>
                  <a:gd name="T78" fmla="*/ 2 w 86"/>
                  <a:gd name="T79" fmla="*/ 3 h 81"/>
                  <a:gd name="T80" fmla="*/ 0 w 86"/>
                  <a:gd name="T81" fmla="*/ 3 h 81"/>
                  <a:gd name="T82" fmla="*/ 1 w 86"/>
                  <a:gd name="T83" fmla="*/ 3 h 81"/>
                  <a:gd name="T84" fmla="*/ 0 w 86"/>
                  <a:gd name="T85" fmla="*/ 3 h 81"/>
                  <a:gd name="T86" fmla="*/ 0 w 86"/>
                  <a:gd name="T87" fmla="*/ 4 h 81"/>
                  <a:gd name="T88" fmla="*/ 1 w 86"/>
                  <a:gd name="T89" fmla="*/ 3 h 81"/>
                  <a:gd name="T90" fmla="*/ 0 w 86"/>
                  <a:gd name="T91" fmla="*/ 4 h 81"/>
                  <a:gd name="T92" fmla="*/ 2 w 86"/>
                  <a:gd name="T93" fmla="*/ 3 h 81"/>
                  <a:gd name="T94" fmla="*/ 2 w 86"/>
                  <a:gd name="T95" fmla="*/ 3 h 81"/>
                  <a:gd name="T96" fmla="*/ 1 w 86"/>
                  <a:gd name="T97" fmla="*/ 4 h 81"/>
                  <a:gd name="T98" fmla="*/ 1 w 86"/>
                  <a:gd name="T99" fmla="*/ 4 h 81"/>
                  <a:gd name="T100" fmla="*/ 2 w 86"/>
                  <a:gd name="T101" fmla="*/ 5 h 81"/>
                  <a:gd name="T102" fmla="*/ 2 w 86"/>
                  <a:gd name="T103" fmla="*/ 4 h 81"/>
                  <a:gd name="T104" fmla="*/ 2 w 86"/>
                  <a:gd name="T105" fmla="*/ 4 h 81"/>
                  <a:gd name="T106" fmla="*/ 1 w 86"/>
                  <a:gd name="T107" fmla="*/ 5 h 81"/>
                  <a:gd name="T108" fmla="*/ 2 w 86"/>
                  <a:gd name="T109" fmla="*/ 5 h 81"/>
                  <a:gd name="T110" fmla="*/ 3 w 86"/>
                  <a:gd name="T111" fmla="*/ 5 h 81"/>
                  <a:gd name="T112" fmla="*/ 2 w 86"/>
                  <a:gd name="T113" fmla="*/ 4 h 81"/>
                  <a:gd name="T114" fmla="*/ 3 w 86"/>
                  <a:gd name="T115" fmla="*/ 4 h 81"/>
                  <a:gd name="T116" fmla="*/ 3 w 86"/>
                  <a:gd name="T117" fmla="*/ 5 h 81"/>
                  <a:gd name="T118" fmla="*/ 3 w 86"/>
                  <a:gd name="T119" fmla="*/ 4 h 81"/>
                  <a:gd name="T120" fmla="*/ 3 w 86"/>
                  <a:gd name="T121" fmla="*/ 4 h 8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1"/>
                  <a:gd name="T185" fmla="*/ 86 w 86"/>
                  <a:gd name="T186" fmla="*/ 81 h 8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1">
                    <a:moveTo>
                      <a:pt x="51" y="59"/>
                    </a:moveTo>
                    <a:lnTo>
                      <a:pt x="54" y="56"/>
                    </a:lnTo>
                    <a:lnTo>
                      <a:pt x="67" y="69"/>
                    </a:lnTo>
                    <a:lnTo>
                      <a:pt x="64" y="72"/>
                    </a:lnTo>
                    <a:lnTo>
                      <a:pt x="51" y="59"/>
                    </a:lnTo>
                    <a:close/>
                    <a:moveTo>
                      <a:pt x="54" y="56"/>
                    </a:moveTo>
                    <a:lnTo>
                      <a:pt x="55" y="54"/>
                    </a:lnTo>
                    <a:lnTo>
                      <a:pt x="56" y="53"/>
                    </a:lnTo>
                    <a:lnTo>
                      <a:pt x="60" y="62"/>
                    </a:lnTo>
                    <a:lnTo>
                      <a:pt x="54" y="56"/>
                    </a:lnTo>
                    <a:close/>
                    <a:moveTo>
                      <a:pt x="56" y="53"/>
                    </a:moveTo>
                    <a:lnTo>
                      <a:pt x="63" y="50"/>
                    </a:lnTo>
                    <a:lnTo>
                      <a:pt x="70" y="68"/>
                    </a:lnTo>
                    <a:lnTo>
                      <a:pt x="65" y="71"/>
                    </a:lnTo>
                    <a:lnTo>
                      <a:pt x="56" y="53"/>
                    </a:lnTo>
                    <a:close/>
                    <a:moveTo>
                      <a:pt x="75" y="63"/>
                    </a:moveTo>
                    <a:lnTo>
                      <a:pt x="74" y="65"/>
                    </a:lnTo>
                    <a:lnTo>
                      <a:pt x="70" y="68"/>
                    </a:lnTo>
                    <a:lnTo>
                      <a:pt x="66" y="59"/>
                    </a:lnTo>
                    <a:lnTo>
                      <a:pt x="75" y="63"/>
                    </a:lnTo>
                    <a:close/>
                    <a:moveTo>
                      <a:pt x="58" y="54"/>
                    </a:moveTo>
                    <a:lnTo>
                      <a:pt x="62" y="48"/>
                    </a:lnTo>
                    <a:lnTo>
                      <a:pt x="78" y="57"/>
                    </a:lnTo>
                    <a:lnTo>
                      <a:pt x="75" y="63"/>
                    </a:lnTo>
                    <a:lnTo>
                      <a:pt x="58" y="54"/>
                    </a:lnTo>
                    <a:close/>
                    <a:moveTo>
                      <a:pt x="62" y="48"/>
                    </a:moveTo>
                    <a:lnTo>
                      <a:pt x="62" y="47"/>
                    </a:lnTo>
                    <a:lnTo>
                      <a:pt x="63" y="46"/>
                    </a:lnTo>
                    <a:lnTo>
                      <a:pt x="69" y="52"/>
                    </a:lnTo>
                    <a:lnTo>
                      <a:pt x="62" y="48"/>
                    </a:lnTo>
                    <a:close/>
                    <a:moveTo>
                      <a:pt x="63" y="46"/>
                    </a:moveTo>
                    <a:lnTo>
                      <a:pt x="66" y="42"/>
                    </a:lnTo>
                    <a:lnTo>
                      <a:pt x="79" y="56"/>
                    </a:lnTo>
                    <a:lnTo>
                      <a:pt x="76" y="59"/>
                    </a:lnTo>
                    <a:lnTo>
                      <a:pt x="63" y="46"/>
                    </a:lnTo>
                    <a:close/>
                    <a:moveTo>
                      <a:pt x="83" y="49"/>
                    </a:moveTo>
                    <a:lnTo>
                      <a:pt x="83" y="53"/>
                    </a:lnTo>
                    <a:lnTo>
                      <a:pt x="79" y="56"/>
                    </a:lnTo>
                    <a:lnTo>
                      <a:pt x="73" y="49"/>
                    </a:lnTo>
                    <a:lnTo>
                      <a:pt x="83" y="49"/>
                    </a:lnTo>
                    <a:close/>
                    <a:moveTo>
                      <a:pt x="64" y="49"/>
                    </a:moveTo>
                    <a:lnTo>
                      <a:pt x="64" y="46"/>
                    </a:lnTo>
                    <a:lnTo>
                      <a:pt x="83" y="46"/>
                    </a:lnTo>
                    <a:lnTo>
                      <a:pt x="83" y="49"/>
                    </a:lnTo>
                    <a:lnTo>
                      <a:pt x="64" y="49"/>
                    </a:lnTo>
                    <a:close/>
                    <a:moveTo>
                      <a:pt x="64" y="46"/>
                    </a:moveTo>
                    <a:lnTo>
                      <a:pt x="64" y="43"/>
                    </a:lnTo>
                    <a:lnTo>
                      <a:pt x="64" y="42"/>
                    </a:lnTo>
                    <a:lnTo>
                      <a:pt x="73" y="46"/>
                    </a:lnTo>
                    <a:lnTo>
                      <a:pt x="64" y="46"/>
                    </a:lnTo>
                    <a:close/>
                    <a:moveTo>
                      <a:pt x="64" y="42"/>
                    </a:moveTo>
                    <a:lnTo>
                      <a:pt x="67" y="36"/>
                    </a:lnTo>
                    <a:lnTo>
                      <a:pt x="85" y="43"/>
                    </a:lnTo>
                    <a:lnTo>
                      <a:pt x="81" y="50"/>
                    </a:lnTo>
                    <a:lnTo>
                      <a:pt x="64" y="42"/>
                    </a:lnTo>
                    <a:close/>
                    <a:moveTo>
                      <a:pt x="86" y="40"/>
                    </a:moveTo>
                    <a:lnTo>
                      <a:pt x="86" y="42"/>
                    </a:lnTo>
                    <a:lnTo>
                      <a:pt x="85" y="43"/>
                    </a:lnTo>
                    <a:lnTo>
                      <a:pt x="76" y="40"/>
                    </a:lnTo>
                    <a:lnTo>
                      <a:pt x="86" y="40"/>
                    </a:lnTo>
                    <a:close/>
                    <a:moveTo>
                      <a:pt x="66" y="40"/>
                    </a:moveTo>
                    <a:lnTo>
                      <a:pt x="66" y="37"/>
                    </a:lnTo>
                    <a:lnTo>
                      <a:pt x="86" y="37"/>
                    </a:lnTo>
                    <a:lnTo>
                      <a:pt x="86" y="40"/>
                    </a:lnTo>
                    <a:lnTo>
                      <a:pt x="66" y="40"/>
                    </a:lnTo>
                    <a:close/>
                    <a:moveTo>
                      <a:pt x="66" y="37"/>
                    </a:moveTo>
                    <a:lnTo>
                      <a:pt x="66" y="33"/>
                    </a:lnTo>
                    <a:lnTo>
                      <a:pt x="86" y="33"/>
                    </a:lnTo>
                    <a:lnTo>
                      <a:pt x="86" y="37"/>
                    </a:lnTo>
                    <a:lnTo>
                      <a:pt x="66" y="37"/>
                    </a:lnTo>
                    <a:close/>
                    <a:moveTo>
                      <a:pt x="66" y="33"/>
                    </a:moveTo>
                    <a:lnTo>
                      <a:pt x="66" y="27"/>
                    </a:lnTo>
                    <a:lnTo>
                      <a:pt x="86" y="27"/>
                    </a:lnTo>
                    <a:lnTo>
                      <a:pt x="86" y="33"/>
                    </a:lnTo>
                    <a:lnTo>
                      <a:pt x="66" y="33"/>
                    </a:lnTo>
                    <a:close/>
                    <a:moveTo>
                      <a:pt x="83" y="20"/>
                    </a:moveTo>
                    <a:lnTo>
                      <a:pt x="86" y="24"/>
                    </a:lnTo>
                    <a:lnTo>
                      <a:pt x="86" y="27"/>
                    </a:lnTo>
                    <a:lnTo>
                      <a:pt x="76" y="27"/>
                    </a:lnTo>
                    <a:lnTo>
                      <a:pt x="83" y="20"/>
                    </a:lnTo>
                    <a:close/>
                    <a:moveTo>
                      <a:pt x="69" y="33"/>
                    </a:moveTo>
                    <a:lnTo>
                      <a:pt x="66" y="30"/>
                    </a:lnTo>
                    <a:lnTo>
                      <a:pt x="79" y="17"/>
                    </a:lnTo>
                    <a:lnTo>
                      <a:pt x="83" y="20"/>
                    </a:lnTo>
                    <a:lnTo>
                      <a:pt x="69" y="33"/>
                    </a:lnTo>
                    <a:close/>
                    <a:moveTo>
                      <a:pt x="66" y="30"/>
                    </a:moveTo>
                    <a:lnTo>
                      <a:pt x="64" y="28"/>
                    </a:lnTo>
                    <a:lnTo>
                      <a:pt x="64" y="24"/>
                    </a:lnTo>
                    <a:lnTo>
                      <a:pt x="73" y="24"/>
                    </a:lnTo>
                    <a:lnTo>
                      <a:pt x="66" y="30"/>
                    </a:lnTo>
                    <a:close/>
                    <a:moveTo>
                      <a:pt x="64" y="24"/>
                    </a:moveTo>
                    <a:lnTo>
                      <a:pt x="64" y="20"/>
                    </a:lnTo>
                    <a:lnTo>
                      <a:pt x="83" y="20"/>
                    </a:lnTo>
                    <a:lnTo>
                      <a:pt x="83" y="24"/>
                    </a:lnTo>
                    <a:lnTo>
                      <a:pt x="64" y="24"/>
                    </a:lnTo>
                    <a:close/>
                    <a:moveTo>
                      <a:pt x="79" y="14"/>
                    </a:moveTo>
                    <a:lnTo>
                      <a:pt x="83" y="17"/>
                    </a:lnTo>
                    <a:lnTo>
                      <a:pt x="83" y="20"/>
                    </a:lnTo>
                    <a:lnTo>
                      <a:pt x="73" y="20"/>
                    </a:lnTo>
                    <a:lnTo>
                      <a:pt x="79" y="14"/>
                    </a:lnTo>
                    <a:close/>
                    <a:moveTo>
                      <a:pt x="66" y="27"/>
                    </a:moveTo>
                    <a:lnTo>
                      <a:pt x="63" y="25"/>
                    </a:lnTo>
                    <a:lnTo>
                      <a:pt x="76" y="10"/>
                    </a:lnTo>
                    <a:lnTo>
                      <a:pt x="79" y="14"/>
                    </a:lnTo>
                    <a:lnTo>
                      <a:pt x="66" y="27"/>
                    </a:lnTo>
                    <a:close/>
                    <a:moveTo>
                      <a:pt x="74" y="9"/>
                    </a:moveTo>
                    <a:lnTo>
                      <a:pt x="75" y="9"/>
                    </a:lnTo>
                    <a:lnTo>
                      <a:pt x="76" y="10"/>
                    </a:lnTo>
                    <a:lnTo>
                      <a:pt x="69" y="17"/>
                    </a:lnTo>
                    <a:lnTo>
                      <a:pt x="74" y="9"/>
                    </a:lnTo>
                    <a:close/>
                    <a:moveTo>
                      <a:pt x="66" y="26"/>
                    </a:moveTo>
                    <a:lnTo>
                      <a:pt x="59" y="22"/>
                    </a:lnTo>
                    <a:lnTo>
                      <a:pt x="67" y="6"/>
                    </a:lnTo>
                    <a:lnTo>
                      <a:pt x="74" y="9"/>
                    </a:lnTo>
                    <a:lnTo>
                      <a:pt x="66" y="26"/>
                    </a:lnTo>
                    <a:close/>
                    <a:moveTo>
                      <a:pt x="64" y="5"/>
                    </a:moveTo>
                    <a:lnTo>
                      <a:pt x="66" y="5"/>
                    </a:lnTo>
                    <a:lnTo>
                      <a:pt x="67" y="6"/>
                    </a:lnTo>
                    <a:lnTo>
                      <a:pt x="64" y="15"/>
                    </a:lnTo>
                    <a:lnTo>
                      <a:pt x="64" y="5"/>
                    </a:lnTo>
                    <a:close/>
                    <a:moveTo>
                      <a:pt x="64" y="24"/>
                    </a:moveTo>
                    <a:lnTo>
                      <a:pt x="60" y="24"/>
                    </a:lnTo>
                    <a:lnTo>
                      <a:pt x="60" y="5"/>
                    </a:lnTo>
                    <a:lnTo>
                      <a:pt x="64" y="5"/>
                    </a:lnTo>
                    <a:lnTo>
                      <a:pt x="64" y="24"/>
                    </a:lnTo>
                    <a:close/>
                    <a:moveTo>
                      <a:pt x="60" y="24"/>
                    </a:moveTo>
                    <a:lnTo>
                      <a:pt x="57" y="24"/>
                    </a:lnTo>
                    <a:lnTo>
                      <a:pt x="57" y="5"/>
                    </a:lnTo>
                    <a:lnTo>
                      <a:pt x="60" y="5"/>
                    </a:lnTo>
                    <a:lnTo>
                      <a:pt x="60" y="24"/>
                    </a:lnTo>
                    <a:close/>
                    <a:moveTo>
                      <a:pt x="57" y="24"/>
                    </a:moveTo>
                    <a:lnTo>
                      <a:pt x="55" y="24"/>
                    </a:lnTo>
                    <a:lnTo>
                      <a:pt x="53" y="22"/>
                    </a:lnTo>
                    <a:lnTo>
                      <a:pt x="57" y="15"/>
                    </a:lnTo>
                    <a:lnTo>
                      <a:pt x="57" y="24"/>
                    </a:lnTo>
                    <a:close/>
                    <a:moveTo>
                      <a:pt x="53" y="22"/>
                    </a:moveTo>
                    <a:lnTo>
                      <a:pt x="46" y="19"/>
                    </a:lnTo>
                    <a:lnTo>
                      <a:pt x="55" y="3"/>
                    </a:lnTo>
                    <a:lnTo>
                      <a:pt x="62" y="6"/>
                    </a:lnTo>
                    <a:lnTo>
                      <a:pt x="53" y="22"/>
                    </a:lnTo>
                    <a:close/>
                    <a:moveTo>
                      <a:pt x="46" y="3"/>
                    </a:moveTo>
                    <a:lnTo>
                      <a:pt x="51" y="0"/>
                    </a:lnTo>
                    <a:lnTo>
                      <a:pt x="55" y="3"/>
                    </a:lnTo>
                    <a:lnTo>
                      <a:pt x="51" y="11"/>
                    </a:lnTo>
                    <a:lnTo>
                      <a:pt x="46" y="3"/>
                    </a:lnTo>
                    <a:close/>
                    <a:moveTo>
                      <a:pt x="55" y="19"/>
                    </a:moveTo>
                    <a:lnTo>
                      <a:pt x="48" y="22"/>
                    </a:lnTo>
                    <a:lnTo>
                      <a:pt x="40" y="6"/>
                    </a:lnTo>
                    <a:lnTo>
                      <a:pt x="46" y="3"/>
                    </a:lnTo>
                    <a:lnTo>
                      <a:pt x="55" y="19"/>
                    </a:lnTo>
                    <a:close/>
                    <a:moveTo>
                      <a:pt x="48" y="22"/>
                    </a:moveTo>
                    <a:lnTo>
                      <a:pt x="46" y="24"/>
                    </a:lnTo>
                    <a:lnTo>
                      <a:pt x="44" y="24"/>
                    </a:lnTo>
                    <a:lnTo>
                      <a:pt x="44" y="15"/>
                    </a:lnTo>
                    <a:lnTo>
                      <a:pt x="48" y="22"/>
                    </a:lnTo>
                    <a:close/>
                    <a:moveTo>
                      <a:pt x="44" y="24"/>
                    </a:moveTo>
                    <a:lnTo>
                      <a:pt x="41" y="24"/>
                    </a:lnTo>
                    <a:lnTo>
                      <a:pt x="41" y="5"/>
                    </a:lnTo>
                    <a:lnTo>
                      <a:pt x="44" y="5"/>
                    </a:lnTo>
                    <a:lnTo>
                      <a:pt x="44" y="24"/>
                    </a:lnTo>
                    <a:close/>
                    <a:moveTo>
                      <a:pt x="37" y="6"/>
                    </a:moveTo>
                    <a:lnTo>
                      <a:pt x="38" y="5"/>
                    </a:lnTo>
                    <a:lnTo>
                      <a:pt x="41" y="5"/>
                    </a:lnTo>
                    <a:lnTo>
                      <a:pt x="41" y="15"/>
                    </a:lnTo>
                    <a:lnTo>
                      <a:pt x="37" y="6"/>
                    </a:lnTo>
                    <a:close/>
                    <a:moveTo>
                      <a:pt x="45" y="22"/>
                    </a:moveTo>
                    <a:lnTo>
                      <a:pt x="38" y="26"/>
                    </a:lnTo>
                    <a:lnTo>
                      <a:pt x="31" y="9"/>
                    </a:lnTo>
                    <a:lnTo>
                      <a:pt x="37" y="6"/>
                    </a:lnTo>
                    <a:lnTo>
                      <a:pt x="45" y="22"/>
                    </a:lnTo>
                    <a:close/>
                    <a:moveTo>
                      <a:pt x="38" y="26"/>
                    </a:moveTo>
                    <a:lnTo>
                      <a:pt x="37" y="27"/>
                    </a:lnTo>
                    <a:lnTo>
                      <a:pt x="35" y="27"/>
                    </a:lnTo>
                    <a:lnTo>
                      <a:pt x="35" y="17"/>
                    </a:lnTo>
                    <a:lnTo>
                      <a:pt x="38" y="26"/>
                    </a:lnTo>
                    <a:close/>
                    <a:moveTo>
                      <a:pt x="35" y="27"/>
                    </a:moveTo>
                    <a:lnTo>
                      <a:pt x="32" y="27"/>
                    </a:lnTo>
                    <a:lnTo>
                      <a:pt x="32" y="8"/>
                    </a:lnTo>
                    <a:lnTo>
                      <a:pt x="35" y="8"/>
                    </a:lnTo>
                    <a:lnTo>
                      <a:pt x="35" y="27"/>
                    </a:lnTo>
                    <a:close/>
                    <a:moveTo>
                      <a:pt x="27" y="9"/>
                    </a:moveTo>
                    <a:lnTo>
                      <a:pt x="30" y="8"/>
                    </a:lnTo>
                    <a:lnTo>
                      <a:pt x="32" y="8"/>
                    </a:lnTo>
                    <a:lnTo>
                      <a:pt x="32" y="17"/>
                    </a:lnTo>
                    <a:lnTo>
                      <a:pt x="27" y="9"/>
                    </a:lnTo>
                    <a:close/>
                    <a:moveTo>
                      <a:pt x="36" y="26"/>
                    </a:moveTo>
                    <a:lnTo>
                      <a:pt x="30" y="29"/>
                    </a:lnTo>
                    <a:lnTo>
                      <a:pt x="21" y="13"/>
                    </a:lnTo>
                    <a:lnTo>
                      <a:pt x="27" y="9"/>
                    </a:lnTo>
                    <a:lnTo>
                      <a:pt x="36" y="26"/>
                    </a:lnTo>
                    <a:close/>
                    <a:moveTo>
                      <a:pt x="19" y="14"/>
                    </a:moveTo>
                    <a:lnTo>
                      <a:pt x="20" y="13"/>
                    </a:lnTo>
                    <a:lnTo>
                      <a:pt x="21" y="13"/>
                    </a:lnTo>
                    <a:lnTo>
                      <a:pt x="25" y="20"/>
                    </a:lnTo>
                    <a:lnTo>
                      <a:pt x="19" y="14"/>
                    </a:lnTo>
                    <a:close/>
                    <a:moveTo>
                      <a:pt x="32" y="27"/>
                    </a:moveTo>
                    <a:lnTo>
                      <a:pt x="29" y="30"/>
                    </a:lnTo>
                    <a:lnTo>
                      <a:pt x="15" y="17"/>
                    </a:lnTo>
                    <a:lnTo>
                      <a:pt x="19" y="14"/>
                    </a:lnTo>
                    <a:lnTo>
                      <a:pt x="32" y="27"/>
                    </a:lnTo>
                    <a:close/>
                    <a:moveTo>
                      <a:pt x="13" y="19"/>
                    </a:moveTo>
                    <a:lnTo>
                      <a:pt x="14" y="18"/>
                    </a:lnTo>
                    <a:lnTo>
                      <a:pt x="15" y="17"/>
                    </a:lnTo>
                    <a:lnTo>
                      <a:pt x="22" y="24"/>
                    </a:lnTo>
                    <a:lnTo>
                      <a:pt x="13" y="19"/>
                    </a:lnTo>
                    <a:close/>
                    <a:moveTo>
                      <a:pt x="31" y="28"/>
                    </a:moveTo>
                    <a:lnTo>
                      <a:pt x="27" y="35"/>
                    </a:lnTo>
                    <a:lnTo>
                      <a:pt x="10" y="26"/>
                    </a:lnTo>
                    <a:lnTo>
                      <a:pt x="13" y="19"/>
                    </a:lnTo>
                    <a:lnTo>
                      <a:pt x="31" y="28"/>
                    </a:lnTo>
                    <a:close/>
                    <a:moveTo>
                      <a:pt x="27" y="35"/>
                    </a:moveTo>
                    <a:lnTo>
                      <a:pt x="26" y="36"/>
                    </a:lnTo>
                    <a:lnTo>
                      <a:pt x="25" y="37"/>
                    </a:lnTo>
                    <a:lnTo>
                      <a:pt x="19" y="30"/>
                    </a:lnTo>
                    <a:lnTo>
                      <a:pt x="27" y="35"/>
                    </a:lnTo>
                    <a:close/>
                    <a:moveTo>
                      <a:pt x="25" y="37"/>
                    </a:moveTo>
                    <a:lnTo>
                      <a:pt x="22" y="40"/>
                    </a:lnTo>
                    <a:lnTo>
                      <a:pt x="9" y="27"/>
                    </a:lnTo>
                    <a:lnTo>
                      <a:pt x="12" y="24"/>
                    </a:lnTo>
                    <a:lnTo>
                      <a:pt x="25" y="37"/>
                    </a:lnTo>
                    <a:close/>
                    <a:moveTo>
                      <a:pt x="22" y="40"/>
                    </a:moveTo>
                    <a:lnTo>
                      <a:pt x="20" y="43"/>
                    </a:lnTo>
                    <a:lnTo>
                      <a:pt x="5" y="30"/>
                    </a:lnTo>
                    <a:lnTo>
                      <a:pt x="9" y="27"/>
                    </a:lnTo>
                    <a:lnTo>
                      <a:pt x="22" y="40"/>
                    </a:lnTo>
                    <a:close/>
                    <a:moveTo>
                      <a:pt x="3" y="37"/>
                    </a:moveTo>
                    <a:lnTo>
                      <a:pt x="3" y="32"/>
                    </a:lnTo>
                    <a:lnTo>
                      <a:pt x="5" y="30"/>
                    </a:lnTo>
                    <a:lnTo>
                      <a:pt x="12" y="37"/>
                    </a:lnTo>
                    <a:lnTo>
                      <a:pt x="3" y="37"/>
                    </a:lnTo>
                    <a:close/>
                    <a:moveTo>
                      <a:pt x="22" y="37"/>
                    </a:moveTo>
                    <a:lnTo>
                      <a:pt x="22" y="43"/>
                    </a:lnTo>
                    <a:lnTo>
                      <a:pt x="3" y="43"/>
                    </a:lnTo>
                    <a:lnTo>
                      <a:pt x="3" y="37"/>
                    </a:lnTo>
                    <a:lnTo>
                      <a:pt x="22" y="37"/>
                    </a:lnTo>
                    <a:close/>
                    <a:moveTo>
                      <a:pt x="22" y="43"/>
                    </a:moveTo>
                    <a:lnTo>
                      <a:pt x="22" y="47"/>
                    </a:lnTo>
                    <a:lnTo>
                      <a:pt x="20" y="50"/>
                    </a:lnTo>
                    <a:lnTo>
                      <a:pt x="12" y="43"/>
                    </a:lnTo>
                    <a:lnTo>
                      <a:pt x="22" y="43"/>
                    </a:lnTo>
                    <a:close/>
                    <a:moveTo>
                      <a:pt x="20" y="50"/>
                    </a:moveTo>
                    <a:lnTo>
                      <a:pt x="16" y="53"/>
                    </a:lnTo>
                    <a:lnTo>
                      <a:pt x="3" y="39"/>
                    </a:lnTo>
                    <a:lnTo>
                      <a:pt x="5" y="36"/>
                    </a:lnTo>
                    <a:lnTo>
                      <a:pt x="20" y="50"/>
                    </a:lnTo>
                    <a:close/>
                    <a:moveTo>
                      <a:pt x="0" y="46"/>
                    </a:moveTo>
                    <a:lnTo>
                      <a:pt x="0" y="42"/>
                    </a:lnTo>
                    <a:lnTo>
                      <a:pt x="3" y="39"/>
                    </a:lnTo>
                    <a:lnTo>
                      <a:pt x="10" y="46"/>
                    </a:lnTo>
                    <a:lnTo>
                      <a:pt x="0" y="46"/>
                    </a:lnTo>
                    <a:close/>
                    <a:moveTo>
                      <a:pt x="19" y="46"/>
                    </a:moveTo>
                    <a:lnTo>
                      <a:pt x="19" y="52"/>
                    </a:lnTo>
                    <a:lnTo>
                      <a:pt x="0" y="52"/>
                    </a:lnTo>
                    <a:lnTo>
                      <a:pt x="0" y="46"/>
                    </a:lnTo>
                    <a:lnTo>
                      <a:pt x="19" y="46"/>
                    </a:lnTo>
                    <a:close/>
                    <a:moveTo>
                      <a:pt x="2" y="59"/>
                    </a:moveTo>
                    <a:lnTo>
                      <a:pt x="0" y="57"/>
                    </a:lnTo>
                    <a:lnTo>
                      <a:pt x="0" y="52"/>
                    </a:lnTo>
                    <a:lnTo>
                      <a:pt x="10" y="52"/>
                    </a:lnTo>
                    <a:lnTo>
                      <a:pt x="2" y="59"/>
                    </a:lnTo>
                    <a:close/>
                    <a:moveTo>
                      <a:pt x="16" y="46"/>
                    </a:moveTo>
                    <a:lnTo>
                      <a:pt x="20" y="49"/>
                    </a:lnTo>
                    <a:lnTo>
                      <a:pt x="5" y="62"/>
                    </a:lnTo>
                    <a:lnTo>
                      <a:pt x="2" y="59"/>
                    </a:lnTo>
                    <a:lnTo>
                      <a:pt x="16" y="46"/>
                    </a:lnTo>
                    <a:close/>
                    <a:moveTo>
                      <a:pt x="20" y="49"/>
                    </a:moveTo>
                    <a:lnTo>
                      <a:pt x="22" y="52"/>
                    </a:lnTo>
                    <a:lnTo>
                      <a:pt x="22" y="56"/>
                    </a:lnTo>
                    <a:lnTo>
                      <a:pt x="12" y="56"/>
                    </a:lnTo>
                    <a:lnTo>
                      <a:pt x="20" y="49"/>
                    </a:lnTo>
                    <a:close/>
                    <a:moveTo>
                      <a:pt x="22" y="56"/>
                    </a:moveTo>
                    <a:lnTo>
                      <a:pt x="22" y="59"/>
                    </a:lnTo>
                    <a:lnTo>
                      <a:pt x="3" y="59"/>
                    </a:lnTo>
                    <a:lnTo>
                      <a:pt x="3" y="56"/>
                    </a:lnTo>
                    <a:lnTo>
                      <a:pt x="22" y="56"/>
                    </a:lnTo>
                    <a:close/>
                    <a:moveTo>
                      <a:pt x="5" y="65"/>
                    </a:moveTo>
                    <a:lnTo>
                      <a:pt x="3" y="62"/>
                    </a:lnTo>
                    <a:lnTo>
                      <a:pt x="3" y="59"/>
                    </a:lnTo>
                    <a:lnTo>
                      <a:pt x="12" y="59"/>
                    </a:lnTo>
                    <a:lnTo>
                      <a:pt x="5" y="65"/>
                    </a:lnTo>
                    <a:close/>
                    <a:moveTo>
                      <a:pt x="20" y="52"/>
                    </a:moveTo>
                    <a:lnTo>
                      <a:pt x="22" y="56"/>
                    </a:lnTo>
                    <a:lnTo>
                      <a:pt x="9" y="69"/>
                    </a:lnTo>
                    <a:lnTo>
                      <a:pt x="5" y="65"/>
                    </a:lnTo>
                    <a:lnTo>
                      <a:pt x="20" y="52"/>
                    </a:lnTo>
                    <a:close/>
                    <a:moveTo>
                      <a:pt x="22" y="56"/>
                    </a:moveTo>
                    <a:lnTo>
                      <a:pt x="22" y="56"/>
                    </a:lnTo>
                    <a:lnTo>
                      <a:pt x="15" y="62"/>
                    </a:lnTo>
                    <a:lnTo>
                      <a:pt x="22" y="56"/>
                    </a:lnTo>
                    <a:close/>
                    <a:moveTo>
                      <a:pt x="22" y="56"/>
                    </a:moveTo>
                    <a:lnTo>
                      <a:pt x="25" y="59"/>
                    </a:lnTo>
                    <a:lnTo>
                      <a:pt x="12" y="72"/>
                    </a:lnTo>
                    <a:lnTo>
                      <a:pt x="9" y="69"/>
                    </a:lnTo>
                    <a:lnTo>
                      <a:pt x="22" y="56"/>
                    </a:lnTo>
                    <a:close/>
                    <a:moveTo>
                      <a:pt x="12" y="72"/>
                    </a:moveTo>
                    <a:lnTo>
                      <a:pt x="22" y="81"/>
                    </a:lnTo>
                    <a:lnTo>
                      <a:pt x="12" y="72"/>
                    </a:lnTo>
                    <a:lnTo>
                      <a:pt x="19" y="65"/>
                    </a:lnTo>
                    <a:lnTo>
                      <a:pt x="12" y="72"/>
                    </a:lnTo>
                    <a:close/>
                    <a:moveTo>
                      <a:pt x="25" y="59"/>
                    </a:moveTo>
                    <a:lnTo>
                      <a:pt x="29" y="61"/>
                    </a:lnTo>
                    <a:lnTo>
                      <a:pt x="15" y="75"/>
                    </a:lnTo>
                    <a:lnTo>
                      <a:pt x="12" y="72"/>
                    </a:lnTo>
                    <a:lnTo>
                      <a:pt x="25" y="59"/>
                    </a:lnTo>
                    <a:close/>
                    <a:moveTo>
                      <a:pt x="22" y="78"/>
                    </a:moveTo>
                    <a:lnTo>
                      <a:pt x="19" y="78"/>
                    </a:lnTo>
                    <a:lnTo>
                      <a:pt x="15" y="75"/>
                    </a:lnTo>
                    <a:lnTo>
                      <a:pt x="22" y="69"/>
                    </a:lnTo>
                    <a:lnTo>
                      <a:pt x="22" y="78"/>
                    </a:lnTo>
                    <a:close/>
                    <a:moveTo>
                      <a:pt x="22" y="59"/>
                    </a:moveTo>
                    <a:lnTo>
                      <a:pt x="25" y="59"/>
                    </a:lnTo>
                    <a:lnTo>
                      <a:pt x="25" y="78"/>
                    </a:lnTo>
                    <a:lnTo>
                      <a:pt x="22" y="78"/>
                    </a:lnTo>
                    <a:lnTo>
                      <a:pt x="22" y="59"/>
                    </a:lnTo>
                    <a:close/>
                    <a:moveTo>
                      <a:pt x="25" y="59"/>
                    </a:moveTo>
                    <a:lnTo>
                      <a:pt x="27" y="59"/>
                    </a:lnTo>
                    <a:lnTo>
                      <a:pt x="30" y="60"/>
                    </a:lnTo>
                    <a:lnTo>
                      <a:pt x="25" y="69"/>
                    </a:lnTo>
                    <a:lnTo>
                      <a:pt x="25" y="59"/>
                    </a:lnTo>
                    <a:close/>
                    <a:moveTo>
                      <a:pt x="30" y="60"/>
                    </a:moveTo>
                    <a:lnTo>
                      <a:pt x="36" y="63"/>
                    </a:lnTo>
                    <a:lnTo>
                      <a:pt x="27" y="80"/>
                    </a:lnTo>
                    <a:lnTo>
                      <a:pt x="21" y="76"/>
                    </a:lnTo>
                    <a:lnTo>
                      <a:pt x="30" y="60"/>
                    </a:lnTo>
                    <a:close/>
                    <a:moveTo>
                      <a:pt x="32" y="81"/>
                    </a:moveTo>
                    <a:lnTo>
                      <a:pt x="30" y="81"/>
                    </a:lnTo>
                    <a:lnTo>
                      <a:pt x="27" y="80"/>
                    </a:lnTo>
                    <a:lnTo>
                      <a:pt x="32" y="71"/>
                    </a:lnTo>
                    <a:lnTo>
                      <a:pt x="32" y="81"/>
                    </a:lnTo>
                    <a:close/>
                    <a:moveTo>
                      <a:pt x="32" y="62"/>
                    </a:moveTo>
                    <a:lnTo>
                      <a:pt x="35" y="62"/>
                    </a:lnTo>
                    <a:lnTo>
                      <a:pt x="35" y="81"/>
                    </a:lnTo>
                    <a:lnTo>
                      <a:pt x="32" y="81"/>
                    </a:lnTo>
                    <a:lnTo>
                      <a:pt x="32" y="62"/>
                    </a:lnTo>
                    <a:close/>
                    <a:moveTo>
                      <a:pt x="38" y="80"/>
                    </a:moveTo>
                    <a:lnTo>
                      <a:pt x="37" y="81"/>
                    </a:lnTo>
                    <a:lnTo>
                      <a:pt x="35" y="81"/>
                    </a:lnTo>
                    <a:lnTo>
                      <a:pt x="35" y="71"/>
                    </a:lnTo>
                    <a:lnTo>
                      <a:pt x="38" y="80"/>
                    </a:lnTo>
                    <a:close/>
                    <a:moveTo>
                      <a:pt x="31" y="63"/>
                    </a:moveTo>
                    <a:lnTo>
                      <a:pt x="37" y="60"/>
                    </a:lnTo>
                    <a:lnTo>
                      <a:pt x="45" y="76"/>
                    </a:lnTo>
                    <a:lnTo>
                      <a:pt x="38" y="80"/>
                    </a:lnTo>
                    <a:lnTo>
                      <a:pt x="31" y="63"/>
                    </a:lnTo>
                    <a:close/>
                    <a:moveTo>
                      <a:pt x="37" y="60"/>
                    </a:moveTo>
                    <a:lnTo>
                      <a:pt x="38" y="59"/>
                    </a:lnTo>
                    <a:lnTo>
                      <a:pt x="41" y="59"/>
                    </a:lnTo>
                    <a:lnTo>
                      <a:pt x="41" y="69"/>
                    </a:lnTo>
                    <a:lnTo>
                      <a:pt x="37" y="60"/>
                    </a:lnTo>
                    <a:close/>
                    <a:moveTo>
                      <a:pt x="41" y="59"/>
                    </a:moveTo>
                    <a:lnTo>
                      <a:pt x="47" y="59"/>
                    </a:lnTo>
                    <a:lnTo>
                      <a:pt x="47" y="78"/>
                    </a:lnTo>
                    <a:lnTo>
                      <a:pt x="41" y="78"/>
                    </a:lnTo>
                    <a:lnTo>
                      <a:pt x="41" y="59"/>
                    </a:lnTo>
                    <a:close/>
                    <a:moveTo>
                      <a:pt x="47" y="59"/>
                    </a:moveTo>
                    <a:lnTo>
                      <a:pt x="51" y="59"/>
                    </a:lnTo>
                    <a:lnTo>
                      <a:pt x="51" y="78"/>
                    </a:lnTo>
                    <a:lnTo>
                      <a:pt x="47" y="78"/>
                    </a:lnTo>
                    <a:lnTo>
                      <a:pt x="47" y="59"/>
                    </a:lnTo>
                    <a:close/>
                    <a:moveTo>
                      <a:pt x="55" y="76"/>
                    </a:moveTo>
                    <a:lnTo>
                      <a:pt x="53" y="78"/>
                    </a:lnTo>
                    <a:lnTo>
                      <a:pt x="51" y="78"/>
                    </a:lnTo>
                    <a:lnTo>
                      <a:pt x="51" y="69"/>
                    </a:lnTo>
                    <a:lnTo>
                      <a:pt x="55" y="76"/>
                    </a:lnTo>
                    <a:close/>
                    <a:moveTo>
                      <a:pt x="46" y="60"/>
                    </a:moveTo>
                    <a:lnTo>
                      <a:pt x="53" y="57"/>
                    </a:lnTo>
                    <a:lnTo>
                      <a:pt x="62" y="73"/>
                    </a:lnTo>
                    <a:lnTo>
                      <a:pt x="55" y="76"/>
                    </a:lnTo>
                    <a:lnTo>
                      <a:pt x="46"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5" name="Freeform 99">
                <a:extLst>
                  <a:ext uri="{FF2B5EF4-FFF2-40B4-BE49-F238E27FC236}">
                    <a16:creationId xmlns:a16="http://schemas.microsoft.com/office/drawing/2014/main" id="{96F6D5E0-1647-4196-B6A4-5793A5972C7F}"/>
                  </a:ext>
                </a:extLst>
              </p:cNvPr>
              <p:cNvSpPr>
                <a:spLocks/>
              </p:cNvSpPr>
              <p:nvPr/>
            </p:nvSpPr>
            <p:spPr bwMode="auto">
              <a:xfrm>
                <a:off x="2409" y="2804"/>
                <a:ext cx="16" cy="15"/>
              </a:xfrm>
              <a:custGeom>
                <a:avLst/>
                <a:gdLst>
                  <a:gd name="T0" fmla="*/ 3 w 66"/>
                  <a:gd name="T1" fmla="*/ 4 h 57"/>
                  <a:gd name="T2" fmla="*/ 3 w 66"/>
                  <a:gd name="T3" fmla="*/ 4 h 57"/>
                  <a:gd name="T4" fmla="*/ 3 w 66"/>
                  <a:gd name="T5" fmla="*/ 3 h 57"/>
                  <a:gd name="T6" fmla="*/ 3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3 w 66"/>
                  <a:gd name="T23" fmla="*/ 1 h 57"/>
                  <a:gd name="T24" fmla="*/ 3 w 66"/>
                  <a:gd name="T25" fmla="*/ 1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1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4 h 57"/>
                  <a:gd name="T64" fmla="*/ 0 w 66"/>
                  <a:gd name="T65" fmla="*/ 4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2"/>
                    </a:moveTo>
                    <a:lnTo>
                      <a:pt x="50" y="52"/>
                    </a:lnTo>
                    <a:lnTo>
                      <a:pt x="56" y="45"/>
                    </a:lnTo>
                    <a:lnTo>
                      <a:pt x="59" y="42"/>
                    </a:lnTo>
                    <a:lnTo>
                      <a:pt x="62" y="38"/>
                    </a:lnTo>
                    <a:lnTo>
                      <a:pt x="62" y="32"/>
                    </a:lnTo>
                    <a:lnTo>
                      <a:pt x="66" y="29"/>
                    </a:lnTo>
                    <a:lnTo>
                      <a:pt x="66" y="26"/>
                    </a:lnTo>
                    <a:lnTo>
                      <a:pt x="66" y="20"/>
                    </a:lnTo>
                    <a:lnTo>
                      <a:pt x="66" y="16"/>
                    </a:lnTo>
                    <a:lnTo>
                      <a:pt x="62" y="13"/>
                    </a:lnTo>
                    <a:lnTo>
                      <a:pt x="59" y="10"/>
                    </a:lnTo>
                    <a:lnTo>
                      <a:pt x="56" y="6"/>
                    </a:lnTo>
                    <a:lnTo>
                      <a:pt x="54" y="3"/>
                    </a:lnTo>
                    <a:lnTo>
                      <a:pt x="50" y="3"/>
                    </a:lnTo>
                    <a:lnTo>
                      <a:pt x="44" y="0"/>
                    </a:lnTo>
                    <a:lnTo>
                      <a:pt x="40" y="0"/>
                    </a:lnTo>
                    <a:lnTo>
                      <a:pt x="34" y="0"/>
                    </a:lnTo>
                    <a:lnTo>
                      <a:pt x="30" y="3"/>
                    </a:lnTo>
                    <a:lnTo>
                      <a:pt x="25" y="3"/>
                    </a:lnTo>
                    <a:lnTo>
                      <a:pt x="18" y="6"/>
                    </a:lnTo>
                    <a:lnTo>
                      <a:pt x="15" y="10"/>
                    </a:lnTo>
                    <a:lnTo>
                      <a:pt x="12" y="13"/>
                    </a:lnTo>
                    <a:lnTo>
                      <a:pt x="8" y="16"/>
                    </a:lnTo>
                    <a:lnTo>
                      <a:pt x="5" y="23"/>
                    </a:lnTo>
                    <a:lnTo>
                      <a:pt x="2" y="26"/>
                    </a:lnTo>
                    <a:lnTo>
                      <a:pt x="0" y="32"/>
                    </a:lnTo>
                    <a:lnTo>
                      <a:pt x="0" y="35"/>
                    </a:lnTo>
                    <a:lnTo>
                      <a:pt x="0" y="38"/>
                    </a:lnTo>
                    <a:lnTo>
                      <a:pt x="0" y="45"/>
                    </a:lnTo>
                    <a:lnTo>
                      <a:pt x="2" y="48"/>
                    </a:lnTo>
                    <a:lnTo>
                      <a:pt x="5" y="52"/>
                    </a:lnTo>
                    <a:lnTo>
                      <a:pt x="8" y="54"/>
                    </a:lnTo>
                    <a:lnTo>
                      <a:pt x="12" y="57"/>
                    </a:lnTo>
                    <a:lnTo>
                      <a:pt x="15" y="57"/>
                    </a:lnTo>
                    <a:lnTo>
                      <a:pt x="22" y="57"/>
                    </a:lnTo>
                    <a:lnTo>
                      <a:pt x="25" y="57"/>
                    </a:lnTo>
                    <a:lnTo>
                      <a:pt x="30" y="57"/>
                    </a:lnTo>
                    <a:lnTo>
                      <a:pt x="34" y="57"/>
                    </a:lnTo>
                    <a:lnTo>
                      <a:pt x="40"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6" name="Freeform 100">
                <a:extLst>
                  <a:ext uri="{FF2B5EF4-FFF2-40B4-BE49-F238E27FC236}">
                    <a16:creationId xmlns:a16="http://schemas.microsoft.com/office/drawing/2014/main" id="{8B4E276A-1345-4357-8D86-BEE6C1581DFF}"/>
                  </a:ext>
                </a:extLst>
              </p:cNvPr>
              <p:cNvSpPr>
                <a:spLocks noEditPoints="1"/>
              </p:cNvSpPr>
              <p:nvPr/>
            </p:nvSpPr>
            <p:spPr bwMode="auto">
              <a:xfrm>
                <a:off x="2406" y="2802"/>
                <a:ext cx="23" cy="19"/>
              </a:xfrm>
              <a:custGeom>
                <a:avLst/>
                <a:gdLst>
                  <a:gd name="T0" fmla="*/ 4 w 92"/>
                  <a:gd name="T1" fmla="*/ 4 h 76"/>
                  <a:gd name="T2" fmla="*/ 4 w 92"/>
                  <a:gd name="T3" fmla="*/ 3 h 76"/>
                  <a:gd name="T4" fmla="*/ 5 w 92"/>
                  <a:gd name="T5" fmla="*/ 4 h 76"/>
                  <a:gd name="T6" fmla="*/ 5 w 92"/>
                  <a:gd name="T7" fmla="*/ 4 h 76"/>
                  <a:gd name="T8" fmla="*/ 5 w 92"/>
                  <a:gd name="T9" fmla="*/ 4 h 76"/>
                  <a:gd name="T10" fmla="*/ 5 w 92"/>
                  <a:gd name="T11" fmla="*/ 3 h 76"/>
                  <a:gd name="T12" fmla="*/ 4 w 92"/>
                  <a:gd name="T13" fmla="*/ 3 h 76"/>
                  <a:gd name="T14" fmla="*/ 4 w 92"/>
                  <a:gd name="T15" fmla="*/ 2 h 76"/>
                  <a:gd name="T16" fmla="*/ 5 w 92"/>
                  <a:gd name="T17" fmla="*/ 3 h 76"/>
                  <a:gd name="T18" fmla="*/ 6 w 92"/>
                  <a:gd name="T19" fmla="*/ 3 h 76"/>
                  <a:gd name="T20" fmla="*/ 4 w 92"/>
                  <a:gd name="T21" fmla="*/ 2 h 76"/>
                  <a:gd name="T22" fmla="*/ 4 w 92"/>
                  <a:gd name="T23" fmla="*/ 2 h 76"/>
                  <a:gd name="T24" fmla="*/ 6 w 92"/>
                  <a:gd name="T25" fmla="*/ 2 h 76"/>
                  <a:gd name="T26" fmla="*/ 5 w 92"/>
                  <a:gd name="T27" fmla="*/ 1 h 76"/>
                  <a:gd name="T28" fmla="*/ 4 w 92"/>
                  <a:gd name="T29" fmla="*/ 2 h 76"/>
                  <a:gd name="T30" fmla="*/ 5 w 92"/>
                  <a:gd name="T31" fmla="*/ 1 h 76"/>
                  <a:gd name="T32" fmla="*/ 4 w 92"/>
                  <a:gd name="T33" fmla="*/ 2 h 76"/>
                  <a:gd name="T34" fmla="*/ 4 w 92"/>
                  <a:gd name="T35" fmla="*/ 2 h 76"/>
                  <a:gd name="T36" fmla="*/ 5 w 92"/>
                  <a:gd name="T37" fmla="*/ 1 h 76"/>
                  <a:gd name="T38" fmla="*/ 4 w 92"/>
                  <a:gd name="T39" fmla="*/ 0 h 76"/>
                  <a:gd name="T40" fmla="*/ 4 w 92"/>
                  <a:gd name="T41" fmla="*/ 2 h 76"/>
                  <a:gd name="T42" fmla="*/ 3 w 92"/>
                  <a:gd name="T43" fmla="*/ 1 h 76"/>
                  <a:gd name="T44" fmla="*/ 4 w 92"/>
                  <a:gd name="T45" fmla="*/ 0 h 76"/>
                  <a:gd name="T46" fmla="*/ 4 w 92"/>
                  <a:gd name="T47" fmla="*/ 0 h 76"/>
                  <a:gd name="T48" fmla="*/ 3 w 92"/>
                  <a:gd name="T49" fmla="*/ 1 h 76"/>
                  <a:gd name="T50" fmla="*/ 3 w 92"/>
                  <a:gd name="T51" fmla="*/ 1 h 76"/>
                  <a:gd name="T52" fmla="*/ 3 w 92"/>
                  <a:gd name="T53" fmla="*/ 2 h 76"/>
                  <a:gd name="T54" fmla="*/ 2 w 92"/>
                  <a:gd name="T55" fmla="*/ 0 h 76"/>
                  <a:gd name="T56" fmla="*/ 2 w 92"/>
                  <a:gd name="T57" fmla="*/ 1 h 76"/>
                  <a:gd name="T58" fmla="*/ 3 w 92"/>
                  <a:gd name="T59" fmla="*/ 1 h 76"/>
                  <a:gd name="T60" fmla="*/ 2 w 92"/>
                  <a:gd name="T61" fmla="*/ 2 h 76"/>
                  <a:gd name="T62" fmla="*/ 1 w 92"/>
                  <a:gd name="T63" fmla="*/ 1 h 76"/>
                  <a:gd name="T64" fmla="*/ 1 w 92"/>
                  <a:gd name="T65" fmla="*/ 1 h 76"/>
                  <a:gd name="T66" fmla="*/ 2 w 92"/>
                  <a:gd name="T67" fmla="*/ 2 h 76"/>
                  <a:gd name="T68" fmla="*/ 2 w 92"/>
                  <a:gd name="T69" fmla="*/ 2 h 76"/>
                  <a:gd name="T70" fmla="*/ 2 w 92"/>
                  <a:gd name="T71" fmla="*/ 2 h 76"/>
                  <a:gd name="T72" fmla="*/ 2 w 92"/>
                  <a:gd name="T73" fmla="*/ 3 h 76"/>
                  <a:gd name="T74" fmla="*/ 0 w 92"/>
                  <a:gd name="T75" fmla="*/ 2 h 76"/>
                  <a:gd name="T76" fmla="*/ 1 w 92"/>
                  <a:gd name="T77" fmla="*/ 2 h 76"/>
                  <a:gd name="T78" fmla="*/ 1 w 92"/>
                  <a:gd name="T79" fmla="*/ 3 h 76"/>
                  <a:gd name="T80" fmla="*/ 1 w 92"/>
                  <a:gd name="T81" fmla="*/ 3 h 76"/>
                  <a:gd name="T82" fmla="*/ 1 w 92"/>
                  <a:gd name="T83" fmla="*/ 3 h 76"/>
                  <a:gd name="T84" fmla="*/ 0 w 92"/>
                  <a:gd name="T85" fmla="*/ 4 h 76"/>
                  <a:gd name="T86" fmla="*/ 1 w 92"/>
                  <a:gd name="T87" fmla="*/ 4 h 76"/>
                  <a:gd name="T88" fmla="*/ 1 w 92"/>
                  <a:gd name="T89" fmla="*/ 3 h 76"/>
                  <a:gd name="T90" fmla="*/ 2 w 92"/>
                  <a:gd name="T91" fmla="*/ 3 h 76"/>
                  <a:gd name="T92" fmla="*/ 2 w 92"/>
                  <a:gd name="T93" fmla="*/ 4 h 76"/>
                  <a:gd name="T94" fmla="*/ 1 w 92"/>
                  <a:gd name="T95" fmla="*/ 5 h 76"/>
                  <a:gd name="T96" fmla="*/ 1 w 92"/>
                  <a:gd name="T97" fmla="*/ 5 h 76"/>
                  <a:gd name="T98" fmla="*/ 2 w 92"/>
                  <a:gd name="T99" fmla="*/ 5 h 76"/>
                  <a:gd name="T100" fmla="*/ 2 w 92"/>
                  <a:gd name="T101" fmla="*/ 4 h 76"/>
                  <a:gd name="T102" fmla="*/ 2 w 92"/>
                  <a:gd name="T103" fmla="*/ 4 h 76"/>
                  <a:gd name="T104" fmla="*/ 3 w 92"/>
                  <a:gd name="T105" fmla="*/ 5 h 76"/>
                  <a:gd name="T106" fmla="*/ 3 w 92"/>
                  <a:gd name="T107" fmla="*/ 5 h 76"/>
                  <a:gd name="T108" fmla="*/ 3 w 92"/>
                  <a:gd name="T109" fmla="*/ 5 h 76"/>
                  <a:gd name="T110" fmla="*/ 3 w 92"/>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
                  <a:gd name="T169" fmla="*/ 0 h 76"/>
                  <a:gd name="T170" fmla="*/ 92 w 92"/>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 h="76">
                    <a:moveTo>
                      <a:pt x="57" y="51"/>
                    </a:moveTo>
                    <a:lnTo>
                      <a:pt x="60" y="51"/>
                    </a:lnTo>
                    <a:lnTo>
                      <a:pt x="60" y="70"/>
                    </a:lnTo>
                    <a:lnTo>
                      <a:pt x="57" y="70"/>
                    </a:lnTo>
                    <a:lnTo>
                      <a:pt x="57" y="51"/>
                    </a:lnTo>
                    <a:close/>
                    <a:moveTo>
                      <a:pt x="67" y="67"/>
                    </a:moveTo>
                    <a:lnTo>
                      <a:pt x="64" y="70"/>
                    </a:lnTo>
                    <a:lnTo>
                      <a:pt x="60" y="70"/>
                    </a:lnTo>
                    <a:lnTo>
                      <a:pt x="60" y="61"/>
                    </a:lnTo>
                    <a:lnTo>
                      <a:pt x="67" y="67"/>
                    </a:lnTo>
                    <a:close/>
                    <a:moveTo>
                      <a:pt x="54" y="53"/>
                    </a:moveTo>
                    <a:lnTo>
                      <a:pt x="59" y="47"/>
                    </a:lnTo>
                    <a:lnTo>
                      <a:pt x="73" y="61"/>
                    </a:lnTo>
                    <a:lnTo>
                      <a:pt x="67" y="67"/>
                    </a:lnTo>
                    <a:lnTo>
                      <a:pt x="54" y="53"/>
                    </a:lnTo>
                    <a:close/>
                    <a:moveTo>
                      <a:pt x="73" y="61"/>
                    </a:moveTo>
                    <a:lnTo>
                      <a:pt x="92" y="42"/>
                    </a:lnTo>
                    <a:lnTo>
                      <a:pt x="73" y="61"/>
                    </a:lnTo>
                    <a:lnTo>
                      <a:pt x="66" y="54"/>
                    </a:lnTo>
                    <a:lnTo>
                      <a:pt x="73" y="61"/>
                    </a:lnTo>
                    <a:close/>
                    <a:moveTo>
                      <a:pt x="59" y="47"/>
                    </a:moveTo>
                    <a:lnTo>
                      <a:pt x="62" y="44"/>
                    </a:lnTo>
                    <a:lnTo>
                      <a:pt x="76" y="57"/>
                    </a:lnTo>
                    <a:lnTo>
                      <a:pt x="73" y="61"/>
                    </a:lnTo>
                    <a:lnTo>
                      <a:pt x="59" y="47"/>
                    </a:lnTo>
                    <a:close/>
                    <a:moveTo>
                      <a:pt x="76" y="57"/>
                    </a:moveTo>
                    <a:lnTo>
                      <a:pt x="67" y="67"/>
                    </a:lnTo>
                    <a:lnTo>
                      <a:pt x="76" y="57"/>
                    </a:lnTo>
                    <a:lnTo>
                      <a:pt x="69" y="51"/>
                    </a:lnTo>
                    <a:lnTo>
                      <a:pt x="76" y="57"/>
                    </a:lnTo>
                    <a:close/>
                    <a:moveTo>
                      <a:pt x="62" y="44"/>
                    </a:moveTo>
                    <a:lnTo>
                      <a:pt x="66" y="41"/>
                    </a:lnTo>
                    <a:lnTo>
                      <a:pt x="79" y="54"/>
                    </a:lnTo>
                    <a:lnTo>
                      <a:pt x="76" y="57"/>
                    </a:lnTo>
                    <a:lnTo>
                      <a:pt x="62" y="44"/>
                    </a:lnTo>
                    <a:close/>
                    <a:moveTo>
                      <a:pt x="82" y="47"/>
                    </a:moveTo>
                    <a:lnTo>
                      <a:pt x="82" y="52"/>
                    </a:lnTo>
                    <a:lnTo>
                      <a:pt x="79" y="54"/>
                    </a:lnTo>
                    <a:lnTo>
                      <a:pt x="72" y="47"/>
                    </a:lnTo>
                    <a:lnTo>
                      <a:pt x="82" y="47"/>
                    </a:lnTo>
                    <a:close/>
                    <a:moveTo>
                      <a:pt x="64" y="47"/>
                    </a:moveTo>
                    <a:lnTo>
                      <a:pt x="64" y="41"/>
                    </a:lnTo>
                    <a:lnTo>
                      <a:pt x="82" y="41"/>
                    </a:lnTo>
                    <a:lnTo>
                      <a:pt x="82" y="47"/>
                    </a:lnTo>
                    <a:lnTo>
                      <a:pt x="64" y="47"/>
                    </a:lnTo>
                    <a:close/>
                    <a:moveTo>
                      <a:pt x="64" y="41"/>
                    </a:moveTo>
                    <a:lnTo>
                      <a:pt x="64" y="38"/>
                    </a:lnTo>
                    <a:lnTo>
                      <a:pt x="66" y="34"/>
                    </a:lnTo>
                    <a:lnTo>
                      <a:pt x="72" y="41"/>
                    </a:lnTo>
                    <a:lnTo>
                      <a:pt x="64" y="41"/>
                    </a:lnTo>
                    <a:close/>
                    <a:moveTo>
                      <a:pt x="66" y="34"/>
                    </a:moveTo>
                    <a:lnTo>
                      <a:pt x="69" y="31"/>
                    </a:lnTo>
                    <a:lnTo>
                      <a:pt x="82" y="45"/>
                    </a:lnTo>
                    <a:lnTo>
                      <a:pt x="79" y="47"/>
                    </a:lnTo>
                    <a:lnTo>
                      <a:pt x="66" y="34"/>
                    </a:lnTo>
                    <a:close/>
                    <a:moveTo>
                      <a:pt x="86" y="38"/>
                    </a:moveTo>
                    <a:lnTo>
                      <a:pt x="86" y="42"/>
                    </a:lnTo>
                    <a:lnTo>
                      <a:pt x="82" y="45"/>
                    </a:lnTo>
                    <a:lnTo>
                      <a:pt x="76" y="38"/>
                    </a:lnTo>
                    <a:lnTo>
                      <a:pt x="86" y="38"/>
                    </a:lnTo>
                    <a:close/>
                    <a:moveTo>
                      <a:pt x="66" y="38"/>
                    </a:moveTo>
                    <a:lnTo>
                      <a:pt x="66" y="35"/>
                    </a:lnTo>
                    <a:lnTo>
                      <a:pt x="86" y="35"/>
                    </a:lnTo>
                    <a:lnTo>
                      <a:pt x="86" y="38"/>
                    </a:lnTo>
                    <a:lnTo>
                      <a:pt x="66" y="38"/>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2" y="19"/>
                    </a:moveTo>
                    <a:lnTo>
                      <a:pt x="86" y="21"/>
                    </a:lnTo>
                    <a:lnTo>
                      <a:pt x="86" y="25"/>
                    </a:lnTo>
                    <a:lnTo>
                      <a:pt x="76" y="25"/>
                    </a:lnTo>
                    <a:lnTo>
                      <a:pt x="82" y="19"/>
                    </a:lnTo>
                    <a:close/>
                    <a:moveTo>
                      <a:pt x="69" y="32"/>
                    </a:moveTo>
                    <a:lnTo>
                      <a:pt x="66" y="29"/>
                    </a:lnTo>
                    <a:lnTo>
                      <a:pt x="79" y="15"/>
                    </a:lnTo>
                    <a:lnTo>
                      <a:pt x="82" y="19"/>
                    </a:lnTo>
                    <a:lnTo>
                      <a:pt x="69" y="32"/>
                    </a:lnTo>
                    <a:close/>
                    <a:moveTo>
                      <a:pt x="66" y="29"/>
                    </a:moveTo>
                    <a:lnTo>
                      <a:pt x="66" y="29"/>
                    </a:lnTo>
                    <a:lnTo>
                      <a:pt x="72" y="22"/>
                    </a:lnTo>
                    <a:lnTo>
                      <a:pt x="66" y="29"/>
                    </a:lnTo>
                    <a:close/>
                    <a:moveTo>
                      <a:pt x="66" y="29"/>
                    </a:moveTo>
                    <a:lnTo>
                      <a:pt x="62" y="25"/>
                    </a:lnTo>
                    <a:lnTo>
                      <a:pt x="76" y="12"/>
                    </a:lnTo>
                    <a:lnTo>
                      <a:pt x="79" y="15"/>
                    </a:lnTo>
                    <a:lnTo>
                      <a:pt x="66" y="29"/>
                    </a:lnTo>
                    <a:close/>
                    <a:moveTo>
                      <a:pt x="76" y="12"/>
                    </a:moveTo>
                    <a:lnTo>
                      <a:pt x="76" y="12"/>
                    </a:lnTo>
                    <a:lnTo>
                      <a:pt x="69" y="19"/>
                    </a:lnTo>
                    <a:lnTo>
                      <a:pt x="76" y="12"/>
                    </a:lnTo>
                    <a:close/>
                    <a:moveTo>
                      <a:pt x="62" y="25"/>
                    </a:moveTo>
                    <a:lnTo>
                      <a:pt x="59" y="22"/>
                    </a:lnTo>
                    <a:lnTo>
                      <a:pt x="73" y="9"/>
                    </a:lnTo>
                    <a:lnTo>
                      <a:pt x="76" y="12"/>
                    </a:lnTo>
                    <a:lnTo>
                      <a:pt x="62" y="25"/>
                    </a:lnTo>
                    <a:close/>
                    <a:moveTo>
                      <a:pt x="59" y="22"/>
                    </a:moveTo>
                    <a:lnTo>
                      <a:pt x="50" y="13"/>
                    </a:lnTo>
                    <a:lnTo>
                      <a:pt x="59" y="22"/>
                    </a:lnTo>
                    <a:lnTo>
                      <a:pt x="66" y="15"/>
                    </a:lnTo>
                    <a:lnTo>
                      <a:pt x="59" y="22"/>
                    </a:lnTo>
                    <a:close/>
                    <a:moveTo>
                      <a:pt x="59" y="22"/>
                    </a:moveTo>
                    <a:lnTo>
                      <a:pt x="56" y="19"/>
                    </a:lnTo>
                    <a:lnTo>
                      <a:pt x="70" y="6"/>
                    </a:lnTo>
                    <a:lnTo>
                      <a:pt x="73" y="9"/>
                    </a:lnTo>
                    <a:lnTo>
                      <a:pt x="59" y="22"/>
                    </a:lnTo>
                    <a:close/>
                    <a:moveTo>
                      <a:pt x="64" y="3"/>
                    </a:moveTo>
                    <a:lnTo>
                      <a:pt x="67" y="3"/>
                    </a:lnTo>
                    <a:lnTo>
                      <a:pt x="70" y="6"/>
                    </a:lnTo>
                    <a:lnTo>
                      <a:pt x="64" y="12"/>
                    </a:lnTo>
                    <a:lnTo>
                      <a:pt x="64" y="3"/>
                    </a:lnTo>
                    <a:close/>
                    <a:moveTo>
                      <a:pt x="64" y="22"/>
                    </a:moveTo>
                    <a:lnTo>
                      <a:pt x="60" y="22"/>
                    </a:lnTo>
                    <a:lnTo>
                      <a:pt x="60" y="3"/>
                    </a:lnTo>
                    <a:lnTo>
                      <a:pt x="64" y="3"/>
                    </a:lnTo>
                    <a:lnTo>
                      <a:pt x="64" y="22"/>
                    </a:lnTo>
                    <a:close/>
                    <a:moveTo>
                      <a:pt x="60" y="22"/>
                    </a:moveTo>
                    <a:lnTo>
                      <a:pt x="58" y="22"/>
                    </a:lnTo>
                    <a:lnTo>
                      <a:pt x="56" y="21"/>
                    </a:lnTo>
                    <a:lnTo>
                      <a:pt x="60" y="12"/>
                    </a:lnTo>
                    <a:lnTo>
                      <a:pt x="60" y="22"/>
                    </a:lnTo>
                    <a:close/>
                    <a:moveTo>
                      <a:pt x="56" y="21"/>
                    </a:moveTo>
                    <a:lnTo>
                      <a:pt x="49" y="18"/>
                    </a:lnTo>
                    <a:lnTo>
                      <a:pt x="58" y="1"/>
                    </a:lnTo>
                    <a:lnTo>
                      <a:pt x="65" y="4"/>
                    </a:lnTo>
                    <a:lnTo>
                      <a:pt x="56" y="21"/>
                    </a:lnTo>
                    <a:close/>
                    <a:moveTo>
                      <a:pt x="54" y="0"/>
                    </a:moveTo>
                    <a:lnTo>
                      <a:pt x="56" y="0"/>
                    </a:lnTo>
                    <a:lnTo>
                      <a:pt x="58"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40" y="0"/>
                    </a:lnTo>
                    <a:lnTo>
                      <a:pt x="44" y="0"/>
                    </a:lnTo>
                    <a:lnTo>
                      <a:pt x="44" y="9"/>
                    </a:lnTo>
                    <a:lnTo>
                      <a:pt x="37" y="2"/>
                    </a:lnTo>
                    <a:close/>
                    <a:moveTo>
                      <a:pt x="50" y="17"/>
                    </a:moveTo>
                    <a:lnTo>
                      <a:pt x="47" y="19"/>
                    </a:lnTo>
                    <a:lnTo>
                      <a:pt x="34" y="6"/>
                    </a:lnTo>
                    <a:lnTo>
                      <a:pt x="37" y="2"/>
                    </a:lnTo>
                    <a:lnTo>
                      <a:pt x="50" y="17"/>
                    </a:lnTo>
                    <a:close/>
                    <a:moveTo>
                      <a:pt x="47" y="19"/>
                    </a:moveTo>
                    <a:lnTo>
                      <a:pt x="45" y="22"/>
                    </a:lnTo>
                    <a:lnTo>
                      <a:pt x="40" y="22"/>
                    </a:lnTo>
                    <a:lnTo>
                      <a:pt x="40" y="12"/>
                    </a:lnTo>
                    <a:lnTo>
                      <a:pt x="47" y="19"/>
                    </a:lnTo>
                    <a:close/>
                    <a:moveTo>
                      <a:pt x="40" y="22"/>
                    </a:moveTo>
                    <a:lnTo>
                      <a:pt x="35" y="22"/>
                    </a:lnTo>
                    <a:lnTo>
                      <a:pt x="35" y="3"/>
                    </a:lnTo>
                    <a:lnTo>
                      <a:pt x="40" y="3"/>
                    </a:lnTo>
                    <a:lnTo>
                      <a:pt x="40" y="22"/>
                    </a:lnTo>
                    <a:close/>
                    <a:moveTo>
                      <a:pt x="30" y="4"/>
                    </a:moveTo>
                    <a:lnTo>
                      <a:pt x="33" y="3"/>
                    </a:lnTo>
                    <a:lnTo>
                      <a:pt x="35" y="3"/>
                    </a:lnTo>
                    <a:lnTo>
                      <a:pt x="35" y="12"/>
                    </a:lnTo>
                    <a:lnTo>
                      <a:pt x="30" y="4"/>
                    </a:lnTo>
                    <a:close/>
                    <a:moveTo>
                      <a:pt x="38" y="21"/>
                    </a:moveTo>
                    <a:lnTo>
                      <a:pt x="33" y="24"/>
                    </a:lnTo>
                    <a:lnTo>
                      <a:pt x="24" y="7"/>
                    </a:lnTo>
                    <a:lnTo>
                      <a:pt x="30" y="4"/>
                    </a:lnTo>
                    <a:lnTo>
                      <a:pt x="38" y="21"/>
                    </a:lnTo>
                    <a:close/>
                    <a:moveTo>
                      <a:pt x="22" y="9"/>
                    </a:moveTo>
                    <a:lnTo>
                      <a:pt x="23" y="8"/>
                    </a:lnTo>
                    <a:lnTo>
                      <a:pt x="24" y="7"/>
                    </a:lnTo>
                    <a:lnTo>
                      <a:pt x="28" y="15"/>
                    </a:lnTo>
                    <a:lnTo>
                      <a:pt x="22" y="9"/>
                    </a:lnTo>
                    <a:close/>
                    <a:moveTo>
                      <a:pt x="35" y="22"/>
                    </a:moveTo>
                    <a:lnTo>
                      <a:pt x="32" y="25"/>
                    </a:lnTo>
                    <a:lnTo>
                      <a:pt x="18" y="12"/>
                    </a:lnTo>
                    <a:lnTo>
                      <a:pt x="22" y="9"/>
                    </a:lnTo>
                    <a:lnTo>
                      <a:pt x="35" y="22"/>
                    </a:lnTo>
                    <a:close/>
                    <a:moveTo>
                      <a:pt x="18" y="12"/>
                    </a:moveTo>
                    <a:lnTo>
                      <a:pt x="18" y="12"/>
                    </a:lnTo>
                    <a:lnTo>
                      <a:pt x="25" y="19"/>
                    </a:lnTo>
                    <a:lnTo>
                      <a:pt x="18" y="12"/>
                    </a:lnTo>
                    <a:close/>
                    <a:moveTo>
                      <a:pt x="32" y="25"/>
                    </a:moveTo>
                    <a:lnTo>
                      <a:pt x="28" y="29"/>
                    </a:lnTo>
                    <a:lnTo>
                      <a:pt x="15" y="15"/>
                    </a:lnTo>
                    <a:lnTo>
                      <a:pt x="18" y="12"/>
                    </a:lnTo>
                    <a:lnTo>
                      <a:pt x="32" y="25"/>
                    </a:lnTo>
                    <a:close/>
                    <a:moveTo>
                      <a:pt x="28" y="29"/>
                    </a:moveTo>
                    <a:lnTo>
                      <a:pt x="28" y="29"/>
                    </a:lnTo>
                    <a:lnTo>
                      <a:pt x="22" y="22"/>
                    </a:lnTo>
                    <a:lnTo>
                      <a:pt x="28" y="29"/>
                    </a:lnTo>
                    <a:close/>
                    <a:moveTo>
                      <a:pt x="28" y="29"/>
                    </a:moveTo>
                    <a:lnTo>
                      <a:pt x="25" y="32"/>
                    </a:lnTo>
                    <a:lnTo>
                      <a:pt x="12" y="19"/>
                    </a:lnTo>
                    <a:lnTo>
                      <a:pt x="15" y="15"/>
                    </a:lnTo>
                    <a:lnTo>
                      <a:pt x="28" y="29"/>
                    </a:lnTo>
                    <a:close/>
                    <a:moveTo>
                      <a:pt x="10" y="21"/>
                    </a:moveTo>
                    <a:lnTo>
                      <a:pt x="11" y="20"/>
                    </a:lnTo>
                    <a:lnTo>
                      <a:pt x="12" y="19"/>
                    </a:lnTo>
                    <a:lnTo>
                      <a:pt x="18" y="25"/>
                    </a:lnTo>
                    <a:lnTo>
                      <a:pt x="10" y="21"/>
                    </a:lnTo>
                    <a:close/>
                    <a:moveTo>
                      <a:pt x="27" y="30"/>
                    </a:moveTo>
                    <a:lnTo>
                      <a:pt x="24" y="35"/>
                    </a:lnTo>
                    <a:lnTo>
                      <a:pt x="7" y="28"/>
                    </a:lnTo>
                    <a:lnTo>
                      <a:pt x="10" y="21"/>
                    </a:lnTo>
                    <a:lnTo>
                      <a:pt x="27" y="30"/>
                    </a:lnTo>
                    <a:close/>
                    <a:moveTo>
                      <a:pt x="24" y="35"/>
                    </a:moveTo>
                    <a:lnTo>
                      <a:pt x="23" y="38"/>
                    </a:lnTo>
                    <a:lnTo>
                      <a:pt x="22" y="39"/>
                    </a:lnTo>
                    <a:lnTo>
                      <a:pt x="15" y="32"/>
                    </a:lnTo>
                    <a:lnTo>
                      <a:pt x="24" y="35"/>
                    </a:lnTo>
                    <a:close/>
                    <a:moveTo>
                      <a:pt x="22" y="39"/>
                    </a:moveTo>
                    <a:lnTo>
                      <a:pt x="19" y="42"/>
                    </a:lnTo>
                    <a:lnTo>
                      <a:pt x="5" y="28"/>
                    </a:lnTo>
                    <a:lnTo>
                      <a:pt x="8" y="25"/>
                    </a:lnTo>
                    <a:lnTo>
                      <a:pt x="22" y="39"/>
                    </a:lnTo>
                    <a:close/>
                    <a:moveTo>
                      <a:pt x="4" y="31"/>
                    </a:moveTo>
                    <a:lnTo>
                      <a:pt x="4" y="29"/>
                    </a:lnTo>
                    <a:lnTo>
                      <a:pt x="5" y="28"/>
                    </a:lnTo>
                    <a:lnTo>
                      <a:pt x="12" y="35"/>
                    </a:lnTo>
                    <a:lnTo>
                      <a:pt x="4" y="31"/>
                    </a:lnTo>
                    <a:close/>
                    <a:moveTo>
                      <a:pt x="21" y="39"/>
                    </a:moveTo>
                    <a:lnTo>
                      <a:pt x="17" y="45"/>
                    </a:lnTo>
                    <a:lnTo>
                      <a:pt x="1" y="36"/>
                    </a:lnTo>
                    <a:lnTo>
                      <a:pt x="4" y="31"/>
                    </a:lnTo>
                    <a:lnTo>
                      <a:pt x="21" y="39"/>
                    </a:lnTo>
                    <a:close/>
                    <a:moveTo>
                      <a:pt x="0" y="41"/>
                    </a:moveTo>
                    <a:lnTo>
                      <a:pt x="0" y="39"/>
                    </a:lnTo>
                    <a:lnTo>
                      <a:pt x="1" y="36"/>
                    </a:lnTo>
                    <a:lnTo>
                      <a:pt x="10"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1"/>
                    </a:moveTo>
                    <a:lnTo>
                      <a:pt x="0" y="57"/>
                    </a:lnTo>
                    <a:lnTo>
                      <a:pt x="0" y="54"/>
                    </a:lnTo>
                    <a:lnTo>
                      <a:pt x="10" y="54"/>
                    </a:lnTo>
                    <a:lnTo>
                      <a:pt x="2" y="61"/>
                    </a:lnTo>
                    <a:close/>
                    <a:moveTo>
                      <a:pt x="16" y="47"/>
                    </a:moveTo>
                    <a:lnTo>
                      <a:pt x="19" y="51"/>
                    </a:lnTo>
                    <a:lnTo>
                      <a:pt x="5" y="64"/>
                    </a:lnTo>
                    <a:lnTo>
                      <a:pt x="2" y="61"/>
                    </a:lnTo>
                    <a:lnTo>
                      <a:pt x="16" y="47"/>
                    </a:lnTo>
                    <a:close/>
                    <a:moveTo>
                      <a:pt x="19" y="51"/>
                    </a:moveTo>
                    <a:lnTo>
                      <a:pt x="22" y="53"/>
                    </a:lnTo>
                    <a:lnTo>
                      <a:pt x="8" y="67"/>
                    </a:lnTo>
                    <a:lnTo>
                      <a:pt x="5" y="64"/>
                    </a:lnTo>
                    <a:lnTo>
                      <a:pt x="19" y="51"/>
                    </a:lnTo>
                    <a:close/>
                    <a:moveTo>
                      <a:pt x="22" y="53"/>
                    </a:moveTo>
                    <a:lnTo>
                      <a:pt x="13" y="44"/>
                    </a:lnTo>
                    <a:lnTo>
                      <a:pt x="22" y="54"/>
                    </a:lnTo>
                    <a:lnTo>
                      <a:pt x="15" y="61"/>
                    </a:lnTo>
                    <a:lnTo>
                      <a:pt x="22" y="53"/>
                    </a:lnTo>
                    <a:close/>
                    <a:moveTo>
                      <a:pt x="22" y="54"/>
                    </a:moveTo>
                    <a:lnTo>
                      <a:pt x="25" y="56"/>
                    </a:lnTo>
                    <a:lnTo>
                      <a:pt x="12" y="71"/>
                    </a:lnTo>
                    <a:lnTo>
                      <a:pt x="8" y="67"/>
                    </a:lnTo>
                    <a:lnTo>
                      <a:pt x="22" y="54"/>
                    </a:lnTo>
                    <a:close/>
                    <a:moveTo>
                      <a:pt x="12" y="71"/>
                    </a:moveTo>
                    <a:lnTo>
                      <a:pt x="12" y="71"/>
                    </a:lnTo>
                    <a:lnTo>
                      <a:pt x="18" y="63"/>
                    </a:lnTo>
                    <a:lnTo>
                      <a:pt x="12" y="71"/>
                    </a:lnTo>
                    <a:close/>
                    <a:moveTo>
                      <a:pt x="25" y="56"/>
                    </a:moveTo>
                    <a:lnTo>
                      <a:pt x="28" y="60"/>
                    </a:lnTo>
                    <a:lnTo>
                      <a:pt x="15" y="73"/>
                    </a:lnTo>
                    <a:lnTo>
                      <a:pt x="12" y="71"/>
                    </a:lnTo>
                    <a:lnTo>
                      <a:pt x="25" y="56"/>
                    </a:lnTo>
                    <a:close/>
                    <a:moveTo>
                      <a:pt x="22" y="76"/>
                    </a:moveTo>
                    <a:lnTo>
                      <a:pt x="18" y="76"/>
                    </a:lnTo>
                    <a:lnTo>
                      <a:pt x="15" y="73"/>
                    </a:lnTo>
                    <a:lnTo>
                      <a:pt x="22" y="66"/>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0" y="57"/>
                    </a:lnTo>
                    <a:lnTo>
                      <a:pt x="40" y="76"/>
                    </a:lnTo>
                    <a:lnTo>
                      <a:pt x="35" y="76"/>
                    </a:lnTo>
                    <a:lnTo>
                      <a:pt x="35" y="57"/>
                    </a:lnTo>
                    <a:close/>
                    <a:moveTo>
                      <a:pt x="40" y="57"/>
                    </a:moveTo>
                    <a:lnTo>
                      <a:pt x="44" y="57"/>
                    </a:lnTo>
                    <a:lnTo>
                      <a:pt x="44" y="76"/>
                    </a:lnTo>
                    <a:lnTo>
                      <a:pt x="40" y="76"/>
                    </a:lnTo>
                    <a:lnTo>
                      <a:pt x="40" y="57"/>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46" y="55"/>
                    </a:moveTo>
                    <a:lnTo>
                      <a:pt x="53" y="52"/>
                    </a:lnTo>
                    <a:lnTo>
                      <a:pt x="61"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7" name="Freeform 101">
                <a:extLst>
                  <a:ext uri="{FF2B5EF4-FFF2-40B4-BE49-F238E27FC236}">
                    <a16:creationId xmlns:a16="http://schemas.microsoft.com/office/drawing/2014/main" id="{A451850C-0E5B-45B9-B532-4E7D1349708F}"/>
                  </a:ext>
                </a:extLst>
              </p:cNvPr>
              <p:cNvSpPr>
                <a:spLocks/>
              </p:cNvSpPr>
              <p:nvPr/>
            </p:nvSpPr>
            <p:spPr bwMode="auto">
              <a:xfrm>
                <a:off x="2456" y="2779"/>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2" y="48"/>
                    </a:lnTo>
                    <a:lnTo>
                      <a:pt x="54" y="46"/>
                    </a:lnTo>
                    <a:lnTo>
                      <a:pt x="57" y="42"/>
                    </a:lnTo>
                    <a:lnTo>
                      <a:pt x="61" y="39"/>
                    </a:lnTo>
                    <a:lnTo>
                      <a:pt x="64" y="32"/>
                    </a:lnTo>
                    <a:lnTo>
                      <a:pt x="67" y="29"/>
                    </a:lnTo>
                    <a:lnTo>
                      <a:pt x="67" y="22"/>
                    </a:lnTo>
                    <a:lnTo>
                      <a:pt x="67" y="20"/>
                    </a:lnTo>
                    <a:lnTo>
                      <a:pt x="67" y="17"/>
                    </a:lnTo>
                    <a:lnTo>
                      <a:pt x="64" y="14"/>
                    </a:lnTo>
                    <a:lnTo>
                      <a:pt x="61" y="7"/>
                    </a:lnTo>
                    <a:lnTo>
                      <a:pt x="57" y="7"/>
                    </a:lnTo>
                    <a:lnTo>
                      <a:pt x="54" y="4"/>
                    </a:lnTo>
                    <a:lnTo>
                      <a:pt x="52" y="0"/>
                    </a:lnTo>
                    <a:lnTo>
                      <a:pt x="45" y="0"/>
                    </a:lnTo>
                    <a:lnTo>
                      <a:pt x="42" y="0"/>
                    </a:lnTo>
                    <a:lnTo>
                      <a:pt x="35" y="0"/>
                    </a:lnTo>
                    <a:lnTo>
                      <a:pt x="32" y="4"/>
                    </a:lnTo>
                    <a:lnTo>
                      <a:pt x="27" y="4"/>
                    </a:lnTo>
                    <a:lnTo>
                      <a:pt x="20" y="7"/>
                    </a:lnTo>
                    <a:lnTo>
                      <a:pt x="17" y="10"/>
                    </a:lnTo>
                    <a:lnTo>
                      <a:pt x="10" y="14"/>
                    </a:lnTo>
                    <a:lnTo>
                      <a:pt x="7" y="17"/>
                    </a:lnTo>
                    <a:lnTo>
                      <a:pt x="3" y="22"/>
                    </a:lnTo>
                    <a:lnTo>
                      <a:pt x="3" y="26"/>
                    </a:lnTo>
                    <a:lnTo>
                      <a:pt x="0" y="29"/>
                    </a:lnTo>
                    <a:lnTo>
                      <a:pt x="0" y="36"/>
                    </a:lnTo>
                    <a:lnTo>
                      <a:pt x="0" y="39"/>
                    </a:lnTo>
                    <a:lnTo>
                      <a:pt x="0" y="42"/>
                    </a:lnTo>
                    <a:lnTo>
                      <a:pt x="3" y="48"/>
                    </a:lnTo>
                    <a:lnTo>
                      <a:pt x="7" y="51"/>
                    </a:lnTo>
                    <a:lnTo>
                      <a:pt x="10" y="54"/>
                    </a:lnTo>
                    <a:lnTo>
                      <a:pt x="13" y="54"/>
                    </a:lnTo>
                    <a:lnTo>
                      <a:pt x="17" y="58"/>
                    </a:lnTo>
                    <a:lnTo>
                      <a:pt x="23" y="58"/>
                    </a:lnTo>
                    <a:lnTo>
                      <a:pt x="27" y="58"/>
                    </a:lnTo>
                    <a:lnTo>
                      <a:pt x="32" y="58"/>
                    </a:lnTo>
                    <a:lnTo>
                      <a:pt x="35" y="58"/>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8" name="Freeform 102">
                <a:extLst>
                  <a:ext uri="{FF2B5EF4-FFF2-40B4-BE49-F238E27FC236}">
                    <a16:creationId xmlns:a16="http://schemas.microsoft.com/office/drawing/2014/main" id="{882AF5D1-EE29-4517-BB36-3371CCA22B0D}"/>
                  </a:ext>
                </a:extLst>
              </p:cNvPr>
              <p:cNvSpPr>
                <a:spLocks noEditPoints="1"/>
              </p:cNvSpPr>
              <p:nvPr/>
            </p:nvSpPr>
            <p:spPr bwMode="auto">
              <a:xfrm>
                <a:off x="2454" y="2777"/>
                <a:ext cx="21" cy="19"/>
              </a:xfrm>
              <a:custGeom>
                <a:avLst/>
                <a:gdLst>
                  <a:gd name="T0" fmla="*/ 3 w 86"/>
                  <a:gd name="T1" fmla="*/ 3 h 76"/>
                  <a:gd name="T2" fmla="*/ 3 w 86"/>
                  <a:gd name="T3" fmla="*/ 3 h 76"/>
                  <a:gd name="T4" fmla="*/ 4 w 86"/>
                  <a:gd name="T5" fmla="*/ 4 h 76"/>
                  <a:gd name="T6" fmla="*/ 4 w 86"/>
                  <a:gd name="T7" fmla="*/ 4 h 76"/>
                  <a:gd name="T8" fmla="*/ 5 w 86"/>
                  <a:gd name="T9" fmla="*/ 3 h 76"/>
                  <a:gd name="T10" fmla="*/ 4 w 86"/>
                  <a:gd name="T11" fmla="*/ 2 h 76"/>
                  <a:gd name="T12" fmla="*/ 4 w 86"/>
                  <a:gd name="T13" fmla="*/ 2 h 76"/>
                  <a:gd name="T14" fmla="*/ 5 w 86"/>
                  <a:gd name="T15" fmla="*/ 3 h 76"/>
                  <a:gd name="T16" fmla="*/ 5 w 86"/>
                  <a:gd name="T17" fmla="*/ 2 h 76"/>
                  <a:gd name="T18" fmla="*/ 4 w 86"/>
                  <a:gd name="T19" fmla="*/ 2 h 76"/>
                  <a:gd name="T20" fmla="*/ 5 w 86"/>
                  <a:gd name="T21" fmla="*/ 1 h 76"/>
                  <a:gd name="T22" fmla="*/ 4 w 86"/>
                  <a:gd name="T23" fmla="*/ 2 h 76"/>
                  <a:gd name="T24" fmla="*/ 4 w 86"/>
                  <a:gd name="T25" fmla="*/ 2 h 76"/>
                  <a:gd name="T26" fmla="*/ 5 w 86"/>
                  <a:gd name="T27" fmla="*/ 1 h 76"/>
                  <a:gd name="T28" fmla="*/ 4 w 86"/>
                  <a:gd name="T29" fmla="*/ 0 h 76"/>
                  <a:gd name="T30" fmla="*/ 4 w 86"/>
                  <a:gd name="T31" fmla="*/ 2 h 76"/>
                  <a:gd name="T32" fmla="*/ 3 w 86"/>
                  <a:gd name="T33" fmla="*/ 1 h 76"/>
                  <a:gd name="T34" fmla="*/ 3 w 86"/>
                  <a:gd name="T35" fmla="*/ 1 h 76"/>
                  <a:gd name="T36" fmla="*/ 4 w 86"/>
                  <a:gd name="T37" fmla="*/ 0 h 76"/>
                  <a:gd name="T38" fmla="*/ 4 w 86"/>
                  <a:gd name="T39" fmla="*/ 0 h 76"/>
                  <a:gd name="T40" fmla="*/ 3 w 86"/>
                  <a:gd name="T41" fmla="*/ 1 h 76"/>
                  <a:gd name="T42" fmla="*/ 3 w 86"/>
                  <a:gd name="T43" fmla="*/ 1 h 76"/>
                  <a:gd name="T44" fmla="*/ 3 w 86"/>
                  <a:gd name="T45" fmla="*/ 0 h 76"/>
                  <a:gd name="T46" fmla="*/ 2 w 86"/>
                  <a:gd name="T47" fmla="*/ 0 h 76"/>
                  <a:gd name="T48" fmla="*/ 3 w 86"/>
                  <a:gd name="T49" fmla="*/ 1 h 76"/>
                  <a:gd name="T50" fmla="*/ 2 w 86"/>
                  <a:gd name="T51" fmla="*/ 0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0 w 86"/>
                  <a:gd name="T65" fmla="*/ 1 h 76"/>
                  <a:gd name="T66" fmla="*/ 0 w 86"/>
                  <a:gd name="T67" fmla="*/ 1 h 76"/>
                  <a:gd name="T68" fmla="*/ 0 w 86"/>
                  <a:gd name="T69" fmla="*/ 2 h 76"/>
                  <a:gd name="T70" fmla="*/ 1 w 86"/>
                  <a:gd name="T71" fmla="*/ 2 h 76"/>
                  <a:gd name="T72" fmla="*/ 1 w 86"/>
                  <a:gd name="T73" fmla="*/ 3 h 76"/>
                  <a:gd name="T74" fmla="*/ 0 w 86"/>
                  <a:gd name="T75" fmla="*/ 2 h 76"/>
                  <a:gd name="T76" fmla="*/ 0 w 86"/>
                  <a:gd name="T77" fmla="*/ 2 h 76"/>
                  <a:gd name="T78" fmla="*/ 1 w 86"/>
                  <a:gd name="T79" fmla="*/ 3 h 76"/>
                  <a:gd name="T80" fmla="*/ 0 w 86"/>
                  <a:gd name="T81" fmla="*/ 4 h 76"/>
                  <a:gd name="T82" fmla="*/ 1 w 86"/>
                  <a:gd name="T83" fmla="*/ 3 h 76"/>
                  <a:gd name="T84" fmla="*/ 0 w 86"/>
                  <a:gd name="T85" fmla="*/ 4 h 76"/>
                  <a:gd name="T86" fmla="*/ 0 w 86"/>
                  <a:gd name="T87" fmla="*/ 4 h 76"/>
                  <a:gd name="T88" fmla="*/ 1 w 86"/>
                  <a:gd name="T89" fmla="*/ 3 h 76"/>
                  <a:gd name="T90" fmla="*/ 1 w 86"/>
                  <a:gd name="T91" fmla="*/ 4 h 76"/>
                  <a:gd name="T92" fmla="*/ 2 w 86"/>
                  <a:gd name="T93" fmla="*/ 4 h 76"/>
                  <a:gd name="T94" fmla="*/ 1 w 86"/>
                  <a:gd name="T95" fmla="*/ 5 h 76"/>
                  <a:gd name="T96" fmla="*/ 1 w 86"/>
                  <a:gd name="T97" fmla="*/ 4 h 76"/>
                  <a:gd name="T98" fmla="*/ 1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49"/>
                    </a:lnTo>
                    <a:lnTo>
                      <a:pt x="68" y="64"/>
                    </a:lnTo>
                    <a:lnTo>
                      <a:pt x="64" y="66"/>
                    </a:lnTo>
                    <a:lnTo>
                      <a:pt x="51" y="53"/>
                    </a:lnTo>
                    <a:close/>
                    <a:moveTo>
                      <a:pt x="54" y="49"/>
                    </a:moveTo>
                    <a:lnTo>
                      <a:pt x="63" y="40"/>
                    </a:lnTo>
                    <a:lnTo>
                      <a:pt x="54" y="49"/>
                    </a:lnTo>
                    <a:lnTo>
                      <a:pt x="61" y="56"/>
                    </a:lnTo>
                    <a:lnTo>
                      <a:pt x="54" y="49"/>
                    </a:lnTo>
                    <a:close/>
                    <a:moveTo>
                      <a:pt x="54" y="49"/>
                    </a:moveTo>
                    <a:lnTo>
                      <a:pt x="57" y="46"/>
                    </a:lnTo>
                    <a:lnTo>
                      <a:pt x="71" y="60"/>
                    </a:lnTo>
                    <a:lnTo>
                      <a:pt x="68" y="64"/>
                    </a:lnTo>
                    <a:lnTo>
                      <a:pt x="54" y="49"/>
                    </a:lnTo>
                    <a:close/>
                    <a:moveTo>
                      <a:pt x="57" y="46"/>
                    </a:moveTo>
                    <a:lnTo>
                      <a:pt x="60" y="44"/>
                    </a:lnTo>
                    <a:lnTo>
                      <a:pt x="73" y="57"/>
                    </a:lnTo>
                    <a:lnTo>
                      <a:pt x="71" y="60"/>
                    </a:lnTo>
                    <a:lnTo>
                      <a:pt x="57" y="46"/>
                    </a:lnTo>
                    <a:close/>
                    <a:moveTo>
                      <a:pt x="60" y="44"/>
                    </a:moveTo>
                    <a:lnTo>
                      <a:pt x="63" y="40"/>
                    </a:lnTo>
                    <a:lnTo>
                      <a:pt x="76" y="54"/>
                    </a:lnTo>
                    <a:lnTo>
                      <a:pt x="73" y="57"/>
                    </a:lnTo>
                    <a:lnTo>
                      <a:pt x="60" y="44"/>
                    </a:lnTo>
                    <a:close/>
                    <a:moveTo>
                      <a:pt x="79" y="51"/>
                    </a:moveTo>
                    <a:lnTo>
                      <a:pt x="77" y="53"/>
                    </a:lnTo>
                    <a:lnTo>
                      <a:pt x="76" y="54"/>
                    </a:lnTo>
                    <a:lnTo>
                      <a:pt x="70" y="47"/>
                    </a:lnTo>
                    <a:lnTo>
                      <a:pt x="79" y="51"/>
                    </a:lnTo>
                    <a:close/>
                    <a:moveTo>
                      <a:pt x="62" y="43"/>
                    </a:moveTo>
                    <a:lnTo>
                      <a:pt x="64" y="36"/>
                    </a:lnTo>
                    <a:lnTo>
                      <a:pt x="82" y="45"/>
                    </a:lnTo>
                    <a:lnTo>
                      <a:pt x="79" y="51"/>
                    </a:lnTo>
                    <a:lnTo>
                      <a:pt x="62" y="43"/>
                    </a:lnTo>
                    <a:close/>
                    <a:moveTo>
                      <a:pt x="64" y="36"/>
                    </a:moveTo>
                    <a:lnTo>
                      <a:pt x="65" y="35"/>
                    </a:lnTo>
                    <a:lnTo>
                      <a:pt x="66" y="34"/>
                    </a:lnTo>
                    <a:lnTo>
                      <a:pt x="73" y="40"/>
                    </a:lnTo>
                    <a:lnTo>
                      <a:pt x="64" y="36"/>
                    </a:lnTo>
                    <a:close/>
                    <a:moveTo>
                      <a:pt x="66" y="34"/>
                    </a:moveTo>
                    <a:lnTo>
                      <a:pt x="70" y="30"/>
                    </a:lnTo>
                    <a:lnTo>
                      <a:pt x="83" y="44"/>
                    </a:lnTo>
                    <a:lnTo>
                      <a:pt x="80" y="47"/>
                    </a:lnTo>
                    <a:lnTo>
                      <a:pt x="66" y="34"/>
                    </a:lnTo>
                    <a:close/>
                    <a:moveTo>
                      <a:pt x="86" y="37"/>
                    </a:moveTo>
                    <a:lnTo>
                      <a:pt x="86" y="42"/>
                    </a:lnTo>
                    <a:lnTo>
                      <a:pt x="83" y="44"/>
                    </a:lnTo>
                    <a:lnTo>
                      <a:pt x="76" y="37"/>
                    </a:lnTo>
                    <a:lnTo>
                      <a:pt x="86" y="37"/>
                    </a:lnTo>
                    <a:close/>
                    <a:moveTo>
                      <a:pt x="66" y="37"/>
                    </a:moveTo>
                    <a:lnTo>
                      <a:pt x="66" y="30"/>
                    </a:lnTo>
                    <a:lnTo>
                      <a:pt x="86" y="30"/>
                    </a:lnTo>
                    <a:lnTo>
                      <a:pt x="86" y="37"/>
                    </a:lnTo>
                    <a:lnTo>
                      <a:pt x="66" y="37"/>
                    </a:lnTo>
                    <a:close/>
                    <a:moveTo>
                      <a:pt x="66" y="30"/>
                    </a:moveTo>
                    <a:lnTo>
                      <a:pt x="66" y="28"/>
                    </a:lnTo>
                    <a:lnTo>
                      <a:pt x="86" y="28"/>
                    </a:lnTo>
                    <a:lnTo>
                      <a:pt x="86" y="30"/>
                    </a:lnTo>
                    <a:lnTo>
                      <a:pt x="66" y="30"/>
                    </a:lnTo>
                    <a:close/>
                    <a:moveTo>
                      <a:pt x="66" y="28"/>
                    </a:moveTo>
                    <a:lnTo>
                      <a:pt x="66" y="25"/>
                    </a:lnTo>
                    <a:lnTo>
                      <a:pt x="86" y="25"/>
                    </a:lnTo>
                    <a:lnTo>
                      <a:pt x="86" y="28"/>
                    </a:lnTo>
                    <a:lnTo>
                      <a:pt x="66" y="28"/>
                    </a:lnTo>
                    <a:close/>
                    <a:moveTo>
                      <a:pt x="83" y="18"/>
                    </a:moveTo>
                    <a:lnTo>
                      <a:pt x="86" y="21"/>
                    </a:lnTo>
                    <a:lnTo>
                      <a:pt x="86" y="25"/>
                    </a:lnTo>
                    <a:lnTo>
                      <a:pt x="76" y="25"/>
                    </a:lnTo>
                    <a:lnTo>
                      <a:pt x="83" y="18"/>
                    </a:lnTo>
                    <a:close/>
                    <a:moveTo>
                      <a:pt x="70" y="32"/>
                    </a:moveTo>
                    <a:lnTo>
                      <a:pt x="66" y="28"/>
                    </a:lnTo>
                    <a:lnTo>
                      <a:pt x="80" y="15"/>
                    </a:lnTo>
                    <a:lnTo>
                      <a:pt x="83" y="18"/>
                    </a:lnTo>
                    <a:lnTo>
                      <a:pt x="70" y="32"/>
                    </a:lnTo>
                    <a:close/>
                    <a:moveTo>
                      <a:pt x="66" y="28"/>
                    </a:moveTo>
                    <a:lnTo>
                      <a:pt x="65" y="27"/>
                    </a:lnTo>
                    <a:lnTo>
                      <a:pt x="64" y="26"/>
                    </a:lnTo>
                    <a:lnTo>
                      <a:pt x="73" y="22"/>
                    </a:lnTo>
                    <a:lnTo>
                      <a:pt x="66" y="28"/>
                    </a:lnTo>
                    <a:close/>
                    <a:moveTo>
                      <a:pt x="64" y="26"/>
                    </a:moveTo>
                    <a:lnTo>
                      <a:pt x="62" y="19"/>
                    </a:lnTo>
                    <a:lnTo>
                      <a:pt x="79" y="11"/>
                    </a:lnTo>
                    <a:lnTo>
                      <a:pt x="82" y="17"/>
                    </a:lnTo>
                    <a:lnTo>
                      <a:pt x="64" y="26"/>
                    </a:lnTo>
                    <a:close/>
                    <a:moveTo>
                      <a:pt x="70" y="5"/>
                    </a:moveTo>
                    <a:lnTo>
                      <a:pt x="76" y="5"/>
                    </a:lnTo>
                    <a:lnTo>
                      <a:pt x="79" y="11"/>
                    </a:lnTo>
                    <a:lnTo>
                      <a:pt x="70" y="15"/>
                    </a:lnTo>
                    <a:lnTo>
                      <a:pt x="70" y="5"/>
                    </a:lnTo>
                    <a:close/>
                    <a:moveTo>
                      <a:pt x="70" y="25"/>
                    </a:moveTo>
                    <a:lnTo>
                      <a:pt x="66" y="25"/>
                    </a:lnTo>
                    <a:lnTo>
                      <a:pt x="66" y="5"/>
                    </a:lnTo>
                    <a:lnTo>
                      <a:pt x="70" y="5"/>
                    </a:lnTo>
                    <a:lnTo>
                      <a:pt x="70" y="25"/>
                    </a:lnTo>
                    <a:close/>
                    <a:moveTo>
                      <a:pt x="66" y="25"/>
                    </a:moveTo>
                    <a:lnTo>
                      <a:pt x="63" y="25"/>
                    </a:lnTo>
                    <a:lnTo>
                      <a:pt x="60" y="22"/>
                    </a:lnTo>
                    <a:lnTo>
                      <a:pt x="66" y="15"/>
                    </a:lnTo>
                    <a:lnTo>
                      <a:pt x="66" y="25"/>
                    </a:lnTo>
                    <a:close/>
                    <a:moveTo>
                      <a:pt x="60" y="22"/>
                    </a:moveTo>
                    <a:lnTo>
                      <a:pt x="57" y="18"/>
                    </a:lnTo>
                    <a:lnTo>
                      <a:pt x="71" y="5"/>
                    </a:lnTo>
                    <a:lnTo>
                      <a:pt x="73" y="8"/>
                    </a:lnTo>
                    <a:lnTo>
                      <a:pt x="60" y="22"/>
                    </a:lnTo>
                    <a:close/>
                    <a:moveTo>
                      <a:pt x="57" y="18"/>
                    </a:moveTo>
                    <a:lnTo>
                      <a:pt x="48" y="10"/>
                    </a:lnTo>
                    <a:lnTo>
                      <a:pt x="57" y="18"/>
                    </a:lnTo>
                    <a:lnTo>
                      <a:pt x="63" y="12"/>
                    </a:lnTo>
                    <a:lnTo>
                      <a:pt x="57" y="18"/>
                    </a:lnTo>
                    <a:close/>
                    <a:moveTo>
                      <a:pt x="57" y="18"/>
                    </a:moveTo>
                    <a:lnTo>
                      <a:pt x="54" y="15"/>
                    </a:lnTo>
                    <a:lnTo>
                      <a:pt x="68" y="2"/>
                    </a:lnTo>
                    <a:lnTo>
                      <a:pt x="71" y="5"/>
                    </a:lnTo>
                    <a:lnTo>
                      <a:pt x="57" y="18"/>
                    </a:lnTo>
                    <a:close/>
                    <a:moveTo>
                      <a:pt x="61" y="0"/>
                    </a:moveTo>
                    <a:lnTo>
                      <a:pt x="64" y="0"/>
                    </a:lnTo>
                    <a:lnTo>
                      <a:pt x="68"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8"/>
                    </a:lnTo>
                    <a:lnTo>
                      <a:pt x="38" y="2"/>
                    </a:lnTo>
                    <a:close/>
                    <a:moveTo>
                      <a:pt x="51" y="15"/>
                    </a:moveTo>
                    <a:lnTo>
                      <a:pt x="48" y="18"/>
                    </a:lnTo>
                    <a:lnTo>
                      <a:pt x="34" y="5"/>
                    </a:lnTo>
                    <a:lnTo>
                      <a:pt x="38" y="2"/>
                    </a:lnTo>
                    <a:lnTo>
                      <a:pt x="51" y="15"/>
                    </a:lnTo>
                    <a:close/>
                    <a:moveTo>
                      <a:pt x="48" y="18"/>
                    </a:moveTo>
                    <a:lnTo>
                      <a:pt x="46" y="22"/>
                    </a:lnTo>
                    <a:lnTo>
                      <a:pt x="41" y="22"/>
                    </a:lnTo>
                    <a:lnTo>
                      <a:pt x="41" y="12"/>
                    </a:lnTo>
                    <a:lnTo>
                      <a:pt x="48" y="18"/>
                    </a:lnTo>
                    <a:close/>
                    <a:moveTo>
                      <a:pt x="41" y="22"/>
                    </a:moveTo>
                    <a:lnTo>
                      <a:pt x="36" y="22"/>
                    </a:lnTo>
                    <a:lnTo>
                      <a:pt x="36" y="2"/>
                    </a:lnTo>
                    <a:lnTo>
                      <a:pt x="41" y="2"/>
                    </a:lnTo>
                    <a:lnTo>
                      <a:pt x="41" y="22"/>
                    </a:lnTo>
                    <a:close/>
                    <a:moveTo>
                      <a:pt x="31" y="3"/>
                    </a:moveTo>
                    <a:lnTo>
                      <a:pt x="33" y="2"/>
                    </a:lnTo>
                    <a:lnTo>
                      <a:pt x="36" y="2"/>
                    </a:lnTo>
                    <a:lnTo>
                      <a:pt x="36" y="12"/>
                    </a:lnTo>
                    <a:lnTo>
                      <a:pt x="31" y="3"/>
                    </a:lnTo>
                    <a:close/>
                    <a:moveTo>
                      <a:pt x="39" y="21"/>
                    </a:moveTo>
                    <a:lnTo>
                      <a:pt x="33" y="24"/>
                    </a:lnTo>
                    <a:lnTo>
                      <a:pt x="25" y="6"/>
                    </a:lnTo>
                    <a:lnTo>
                      <a:pt x="31" y="3"/>
                    </a:lnTo>
                    <a:lnTo>
                      <a:pt x="39" y="21"/>
                    </a:lnTo>
                    <a:close/>
                    <a:moveTo>
                      <a:pt x="22" y="8"/>
                    </a:moveTo>
                    <a:lnTo>
                      <a:pt x="23" y="7"/>
                    </a:lnTo>
                    <a:lnTo>
                      <a:pt x="25" y="6"/>
                    </a:lnTo>
                    <a:lnTo>
                      <a:pt x="29" y="15"/>
                    </a:lnTo>
                    <a:lnTo>
                      <a:pt x="22" y="8"/>
                    </a:lnTo>
                    <a:close/>
                    <a:moveTo>
                      <a:pt x="36" y="22"/>
                    </a:moveTo>
                    <a:lnTo>
                      <a:pt x="32" y="25"/>
                    </a:lnTo>
                    <a:lnTo>
                      <a:pt x="19" y="12"/>
                    </a:lnTo>
                    <a:lnTo>
                      <a:pt x="22" y="8"/>
                    </a:lnTo>
                    <a:lnTo>
                      <a:pt x="36" y="22"/>
                    </a:lnTo>
                    <a:close/>
                    <a:moveTo>
                      <a:pt x="32" y="25"/>
                    </a:moveTo>
                    <a:lnTo>
                      <a:pt x="31" y="26"/>
                    </a:lnTo>
                    <a:lnTo>
                      <a:pt x="30" y="27"/>
                    </a:lnTo>
                    <a:lnTo>
                      <a:pt x="26" y="18"/>
                    </a:lnTo>
                    <a:lnTo>
                      <a:pt x="32" y="25"/>
                    </a:lnTo>
                    <a:close/>
                    <a:moveTo>
                      <a:pt x="30" y="27"/>
                    </a:moveTo>
                    <a:lnTo>
                      <a:pt x="23" y="29"/>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8" y="21"/>
                    </a:moveTo>
                    <a:lnTo>
                      <a:pt x="8" y="18"/>
                    </a:lnTo>
                    <a:lnTo>
                      <a:pt x="9" y="18"/>
                    </a:lnTo>
                    <a:lnTo>
                      <a:pt x="16" y="25"/>
                    </a:lnTo>
                    <a:lnTo>
                      <a:pt x="8" y="21"/>
                    </a:lnTo>
                    <a:close/>
                    <a:moveTo>
                      <a:pt x="25" y="28"/>
                    </a:moveTo>
                    <a:lnTo>
                      <a:pt x="21" y="35"/>
                    </a:lnTo>
                    <a:lnTo>
                      <a:pt x="5" y="27"/>
                    </a:lnTo>
                    <a:lnTo>
                      <a:pt x="8" y="21"/>
                    </a:lnTo>
                    <a:lnTo>
                      <a:pt x="25" y="28"/>
                    </a:lnTo>
                    <a:close/>
                    <a:moveTo>
                      <a:pt x="4" y="30"/>
                    </a:moveTo>
                    <a:lnTo>
                      <a:pt x="4" y="28"/>
                    </a:lnTo>
                    <a:lnTo>
                      <a:pt x="5" y="27"/>
                    </a:lnTo>
                    <a:lnTo>
                      <a:pt x="12" y="30"/>
                    </a:lnTo>
                    <a:lnTo>
                      <a:pt x="4" y="30"/>
                    </a:lnTo>
                    <a:close/>
                    <a:moveTo>
                      <a:pt x="22" y="30"/>
                    </a:moveTo>
                    <a:lnTo>
                      <a:pt x="22" y="34"/>
                    </a:lnTo>
                    <a:lnTo>
                      <a:pt x="4" y="34"/>
                    </a:lnTo>
                    <a:lnTo>
                      <a:pt x="4" y="30"/>
                    </a:lnTo>
                    <a:lnTo>
                      <a:pt x="22" y="30"/>
                    </a:lnTo>
                    <a:close/>
                    <a:moveTo>
                      <a:pt x="22" y="34"/>
                    </a:moveTo>
                    <a:lnTo>
                      <a:pt x="22" y="38"/>
                    </a:lnTo>
                    <a:lnTo>
                      <a:pt x="19" y="40"/>
                    </a:lnTo>
                    <a:lnTo>
                      <a:pt x="12" y="34"/>
                    </a:lnTo>
                    <a:lnTo>
                      <a:pt x="22" y="34"/>
                    </a:lnTo>
                    <a:close/>
                    <a:moveTo>
                      <a:pt x="19" y="40"/>
                    </a:moveTo>
                    <a:lnTo>
                      <a:pt x="17" y="44"/>
                    </a:lnTo>
                    <a:lnTo>
                      <a:pt x="3" y="30"/>
                    </a:lnTo>
                    <a:lnTo>
                      <a:pt x="6" y="27"/>
                    </a:lnTo>
                    <a:lnTo>
                      <a:pt x="19" y="40"/>
                    </a:lnTo>
                    <a:close/>
                    <a:moveTo>
                      <a:pt x="0" y="37"/>
                    </a:moveTo>
                    <a:lnTo>
                      <a:pt x="0" y="34"/>
                    </a:lnTo>
                    <a:lnTo>
                      <a:pt x="3"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5" y="60"/>
                    </a:lnTo>
                    <a:lnTo>
                      <a:pt x="1" y="55"/>
                    </a:lnTo>
                    <a:lnTo>
                      <a:pt x="18" y="46"/>
                    </a:lnTo>
                    <a:close/>
                    <a:moveTo>
                      <a:pt x="6" y="64"/>
                    </a:moveTo>
                    <a:lnTo>
                      <a:pt x="5" y="62"/>
                    </a:lnTo>
                    <a:lnTo>
                      <a:pt x="5" y="60"/>
                    </a:lnTo>
                    <a:lnTo>
                      <a:pt x="12" y="56"/>
                    </a:lnTo>
                    <a:lnTo>
                      <a:pt x="6" y="64"/>
                    </a:lnTo>
                    <a:close/>
                    <a:moveTo>
                      <a:pt x="19" y="49"/>
                    </a:moveTo>
                    <a:lnTo>
                      <a:pt x="22" y="53"/>
                    </a:lnTo>
                    <a:lnTo>
                      <a:pt x="9" y="66"/>
                    </a:lnTo>
                    <a:lnTo>
                      <a:pt x="6" y="64"/>
                    </a:lnTo>
                    <a:lnTo>
                      <a:pt x="19" y="49"/>
                    </a:lnTo>
                    <a:close/>
                    <a:moveTo>
                      <a:pt x="22" y="53"/>
                    </a:moveTo>
                    <a:lnTo>
                      <a:pt x="26" y="56"/>
                    </a:lnTo>
                    <a:lnTo>
                      <a:pt x="12" y="69"/>
                    </a:lnTo>
                    <a:lnTo>
                      <a:pt x="9" y="66"/>
                    </a:lnTo>
                    <a:lnTo>
                      <a:pt x="22" y="53"/>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6"/>
                    </a:moveTo>
                    <a:lnTo>
                      <a:pt x="32" y="56"/>
                    </a:lnTo>
                    <a:lnTo>
                      <a:pt x="32" y="76"/>
                    </a:lnTo>
                    <a:lnTo>
                      <a:pt x="26" y="76"/>
                    </a:lnTo>
                    <a:lnTo>
                      <a:pt x="26"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4" y="56"/>
                    </a:lnTo>
                    <a:lnTo>
                      <a:pt x="44" y="76"/>
                    </a:lnTo>
                    <a:lnTo>
                      <a:pt x="41" y="76"/>
                    </a:lnTo>
                    <a:lnTo>
                      <a:pt x="41" y="56"/>
                    </a:lnTo>
                    <a:close/>
                    <a:moveTo>
                      <a:pt x="49" y="75"/>
                    </a:moveTo>
                    <a:lnTo>
                      <a:pt x="47" y="76"/>
                    </a:lnTo>
                    <a:lnTo>
                      <a:pt x="44" y="76"/>
                    </a:lnTo>
                    <a:lnTo>
                      <a:pt x="44" y="66"/>
                    </a:lnTo>
                    <a:lnTo>
                      <a:pt x="49" y="75"/>
                    </a:lnTo>
                    <a:close/>
                    <a:moveTo>
                      <a:pt x="40" y="57"/>
                    </a:moveTo>
                    <a:lnTo>
                      <a:pt x="47" y="54"/>
                    </a:lnTo>
                    <a:lnTo>
                      <a:pt x="55" y="71"/>
                    </a:lnTo>
                    <a:lnTo>
                      <a:pt x="49" y="75"/>
                    </a:lnTo>
                    <a:lnTo>
                      <a:pt x="40" y="57"/>
                    </a:lnTo>
                    <a:close/>
                    <a:moveTo>
                      <a:pt x="47" y="54"/>
                    </a:moveTo>
                    <a:lnTo>
                      <a:pt x="53" y="51"/>
                    </a:lnTo>
                    <a:lnTo>
                      <a:pt x="62"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49" name="Freeform 103">
                <a:extLst>
                  <a:ext uri="{FF2B5EF4-FFF2-40B4-BE49-F238E27FC236}">
                    <a16:creationId xmlns:a16="http://schemas.microsoft.com/office/drawing/2014/main" id="{A7435019-3E83-483D-A6B1-8BD6E5CBAEA6}"/>
                  </a:ext>
                </a:extLst>
              </p:cNvPr>
              <p:cNvSpPr>
                <a:spLocks/>
              </p:cNvSpPr>
              <p:nvPr/>
            </p:nvSpPr>
            <p:spPr bwMode="auto">
              <a:xfrm>
                <a:off x="2506" y="2755"/>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4"/>
                    </a:lnTo>
                    <a:lnTo>
                      <a:pt x="57" y="41"/>
                    </a:lnTo>
                    <a:lnTo>
                      <a:pt x="60" y="38"/>
                    </a:lnTo>
                    <a:lnTo>
                      <a:pt x="64" y="32"/>
                    </a:lnTo>
                    <a:lnTo>
                      <a:pt x="64" y="29"/>
                    </a:lnTo>
                    <a:lnTo>
                      <a:pt x="67" y="26"/>
                    </a:lnTo>
                    <a:lnTo>
                      <a:pt x="67" y="19"/>
                    </a:lnTo>
                    <a:lnTo>
                      <a:pt x="64" y="16"/>
                    </a:lnTo>
                    <a:lnTo>
                      <a:pt x="64" y="12"/>
                    </a:lnTo>
                    <a:lnTo>
                      <a:pt x="60" y="10"/>
                    </a:lnTo>
                    <a:lnTo>
                      <a:pt x="57" y="7"/>
                    </a:lnTo>
                    <a:lnTo>
                      <a:pt x="54" y="4"/>
                    </a:lnTo>
                    <a:lnTo>
                      <a:pt x="47" y="4"/>
                    </a:lnTo>
                    <a:lnTo>
                      <a:pt x="44" y="0"/>
                    </a:lnTo>
                    <a:lnTo>
                      <a:pt x="42" y="0"/>
                    </a:lnTo>
                    <a:lnTo>
                      <a:pt x="35" y="0"/>
                    </a:lnTo>
                    <a:lnTo>
                      <a:pt x="28" y="4"/>
                    </a:lnTo>
                    <a:lnTo>
                      <a:pt x="25" y="4"/>
                    </a:lnTo>
                    <a:lnTo>
                      <a:pt x="19" y="7"/>
                    </a:lnTo>
                    <a:lnTo>
                      <a:pt x="16" y="10"/>
                    </a:lnTo>
                    <a:lnTo>
                      <a:pt x="10" y="12"/>
                    </a:lnTo>
                    <a:lnTo>
                      <a:pt x="6" y="16"/>
                    </a:lnTo>
                    <a:lnTo>
                      <a:pt x="3" y="22"/>
                    </a:lnTo>
                    <a:lnTo>
                      <a:pt x="3" y="26"/>
                    </a:lnTo>
                    <a:lnTo>
                      <a:pt x="0" y="29"/>
                    </a:lnTo>
                    <a:lnTo>
                      <a:pt x="0" y="36"/>
                    </a:lnTo>
                    <a:lnTo>
                      <a:pt x="0" y="38"/>
                    </a:lnTo>
                    <a:lnTo>
                      <a:pt x="0" y="44"/>
                    </a:lnTo>
                    <a:lnTo>
                      <a:pt x="3" y="48"/>
                    </a:lnTo>
                    <a:lnTo>
                      <a:pt x="3" y="51"/>
                    </a:lnTo>
                    <a:lnTo>
                      <a:pt x="6" y="54"/>
                    </a:lnTo>
                    <a:lnTo>
                      <a:pt x="13" y="54"/>
                    </a:lnTo>
                    <a:lnTo>
                      <a:pt x="16" y="58"/>
                    </a:lnTo>
                    <a:lnTo>
                      <a:pt x="19" y="58"/>
                    </a:lnTo>
                    <a:lnTo>
                      <a:pt x="25" y="58"/>
                    </a:lnTo>
                    <a:lnTo>
                      <a:pt x="28" y="58"/>
                    </a:lnTo>
                    <a:lnTo>
                      <a:pt x="35" y="58"/>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0" name="Freeform 104">
                <a:extLst>
                  <a:ext uri="{FF2B5EF4-FFF2-40B4-BE49-F238E27FC236}">
                    <a16:creationId xmlns:a16="http://schemas.microsoft.com/office/drawing/2014/main" id="{52F61CB2-CC97-450D-895E-846760A9CAE6}"/>
                  </a:ext>
                </a:extLst>
              </p:cNvPr>
              <p:cNvSpPr>
                <a:spLocks noEditPoints="1"/>
              </p:cNvSpPr>
              <p:nvPr/>
            </p:nvSpPr>
            <p:spPr bwMode="auto">
              <a:xfrm>
                <a:off x="2504" y="2752"/>
                <a:ext cx="21" cy="19"/>
              </a:xfrm>
              <a:custGeom>
                <a:avLst/>
                <a:gdLst>
                  <a:gd name="T0" fmla="*/ 4 w 86"/>
                  <a:gd name="T1" fmla="*/ 4 h 76"/>
                  <a:gd name="T2" fmla="*/ 3 w 86"/>
                  <a:gd name="T3" fmla="*/ 3 h 76"/>
                  <a:gd name="T4" fmla="*/ 4 w 86"/>
                  <a:gd name="T5" fmla="*/ 4 h 76"/>
                  <a:gd name="T6" fmla="*/ 4 w 86"/>
                  <a:gd name="T7" fmla="*/ 3 h 76"/>
                  <a:gd name="T8" fmla="*/ 4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3 w 86"/>
                  <a:gd name="T33" fmla="*/ 1 h 76"/>
                  <a:gd name="T34" fmla="*/ 4 w 86"/>
                  <a:gd name="T35" fmla="*/ 1 h 76"/>
                  <a:gd name="T36" fmla="*/ 4 w 86"/>
                  <a:gd name="T37" fmla="*/ 1 h 76"/>
                  <a:gd name="T38" fmla="*/ 4 w 86"/>
                  <a:gd name="T39" fmla="*/ 2 h 76"/>
                  <a:gd name="T40" fmla="*/ 4 w 86"/>
                  <a:gd name="T41" fmla="*/ 2 h 76"/>
                  <a:gd name="T42" fmla="*/ 3 w 86"/>
                  <a:gd name="T43" fmla="*/ 2 h 76"/>
                  <a:gd name="T44" fmla="*/ 4 w 86"/>
                  <a:gd name="T45" fmla="*/ 0 h 76"/>
                  <a:gd name="T46" fmla="*/ 3 w 86"/>
                  <a:gd name="T47" fmla="*/ 1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1 h 76"/>
                  <a:gd name="T72" fmla="*/ 1 w 86"/>
                  <a:gd name="T73" fmla="*/ 2 h 76"/>
                  <a:gd name="T74" fmla="*/ 0 w 86"/>
                  <a:gd name="T75" fmla="*/ 2 h 76"/>
                  <a:gd name="T76" fmla="*/ 0 w 86"/>
                  <a:gd name="T77" fmla="*/ 2 h 76"/>
                  <a:gd name="T78" fmla="*/ 1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1 w 86"/>
                  <a:gd name="T91" fmla="*/ 3 h 76"/>
                  <a:gd name="T92" fmla="*/ 1 w 86"/>
                  <a:gd name="T93" fmla="*/ 4 h 76"/>
                  <a:gd name="T94" fmla="*/ 0 w 86"/>
                  <a:gd name="T95" fmla="*/ 4 h 76"/>
                  <a:gd name="T96" fmla="*/ 0 w 86"/>
                  <a:gd name="T97" fmla="*/ 4 h 76"/>
                  <a:gd name="T98" fmla="*/ 1 w 86"/>
                  <a:gd name="T99" fmla="*/ 5 h 76"/>
                  <a:gd name="T100" fmla="*/ 1 w 86"/>
                  <a:gd name="T101" fmla="*/ 4 h 76"/>
                  <a:gd name="T102" fmla="*/ 2 w 86"/>
                  <a:gd name="T103" fmla="*/ 4 h 76"/>
                  <a:gd name="T104" fmla="*/ 1 w 86"/>
                  <a:gd name="T105" fmla="*/ 5 h 76"/>
                  <a:gd name="T106" fmla="*/ 1 w 86"/>
                  <a:gd name="T107" fmla="*/ 5 h 76"/>
                  <a:gd name="T108" fmla="*/ 2 w 86"/>
                  <a:gd name="T109" fmla="*/ 4 h 76"/>
                  <a:gd name="T110" fmla="*/ 2 w 86"/>
                  <a:gd name="T111" fmla="*/ 4 h 76"/>
                  <a:gd name="T112" fmla="*/ 3 w 86"/>
                  <a:gd name="T113" fmla="*/ 5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2"/>
                    </a:moveTo>
                    <a:lnTo>
                      <a:pt x="56" y="49"/>
                    </a:lnTo>
                    <a:lnTo>
                      <a:pt x="65" y="67"/>
                    </a:lnTo>
                    <a:lnTo>
                      <a:pt x="58" y="70"/>
                    </a:lnTo>
                    <a:lnTo>
                      <a:pt x="51" y="52"/>
                    </a:lnTo>
                    <a:close/>
                    <a:moveTo>
                      <a:pt x="67" y="64"/>
                    </a:moveTo>
                    <a:lnTo>
                      <a:pt x="66" y="65"/>
                    </a:lnTo>
                    <a:lnTo>
                      <a:pt x="65" y="67"/>
                    </a:lnTo>
                    <a:lnTo>
                      <a:pt x="61" y="58"/>
                    </a:lnTo>
                    <a:lnTo>
                      <a:pt x="67" y="64"/>
                    </a:lnTo>
                    <a:close/>
                    <a:moveTo>
                      <a:pt x="54" y="51"/>
                    </a:moveTo>
                    <a:lnTo>
                      <a:pt x="57" y="48"/>
                    </a:lnTo>
                    <a:lnTo>
                      <a:pt x="70" y="61"/>
                    </a:lnTo>
                    <a:lnTo>
                      <a:pt x="67" y="64"/>
                    </a:lnTo>
                    <a:lnTo>
                      <a:pt x="54" y="51"/>
                    </a:lnTo>
                    <a:close/>
                    <a:moveTo>
                      <a:pt x="57" y="48"/>
                    </a:moveTo>
                    <a:lnTo>
                      <a:pt x="61" y="44"/>
                    </a:lnTo>
                    <a:lnTo>
                      <a:pt x="74" y="58"/>
                    </a:lnTo>
                    <a:lnTo>
                      <a:pt x="70" y="61"/>
                    </a:lnTo>
                    <a:lnTo>
                      <a:pt x="57" y="48"/>
                    </a:lnTo>
                    <a:close/>
                    <a:moveTo>
                      <a:pt x="74" y="58"/>
                    </a:moveTo>
                    <a:lnTo>
                      <a:pt x="64" y="68"/>
                    </a:lnTo>
                    <a:lnTo>
                      <a:pt x="74" y="58"/>
                    </a:lnTo>
                    <a:lnTo>
                      <a:pt x="67" y="51"/>
                    </a:lnTo>
                    <a:lnTo>
                      <a:pt x="74" y="58"/>
                    </a:lnTo>
                    <a:close/>
                    <a:moveTo>
                      <a:pt x="61" y="44"/>
                    </a:moveTo>
                    <a:lnTo>
                      <a:pt x="64" y="41"/>
                    </a:lnTo>
                    <a:lnTo>
                      <a:pt x="77" y="56"/>
                    </a:lnTo>
                    <a:lnTo>
                      <a:pt x="74" y="58"/>
                    </a:lnTo>
                    <a:lnTo>
                      <a:pt x="61" y="44"/>
                    </a:lnTo>
                    <a:close/>
                    <a:moveTo>
                      <a:pt x="79" y="52"/>
                    </a:moveTo>
                    <a:lnTo>
                      <a:pt x="78" y="53"/>
                    </a:lnTo>
                    <a:lnTo>
                      <a:pt x="77" y="56"/>
                    </a:lnTo>
                    <a:lnTo>
                      <a:pt x="70" y="48"/>
                    </a:lnTo>
                    <a:lnTo>
                      <a:pt x="79" y="52"/>
                    </a:lnTo>
                    <a:close/>
                    <a:moveTo>
                      <a:pt x="62" y="44"/>
                    </a:moveTo>
                    <a:lnTo>
                      <a:pt x="65" y="38"/>
                    </a:lnTo>
                    <a:lnTo>
                      <a:pt x="81" y="47"/>
                    </a:lnTo>
                    <a:lnTo>
                      <a:pt x="79" y="52"/>
                    </a:lnTo>
                    <a:lnTo>
                      <a:pt x="62" y="44"/>
                    </a:lnTo>
                    <a:close/>
                    <a:moveTo>
                      <a:pt x="83" y="42"/>
                    </a:moveTo>
                    <a:lnTo>
                      <a:pt x="83" y="44"/>
                    </a:lnTo>
                    <a:lnTo>
                      <a:pt x="81" y="47"/>
                    </a:lnTo>
                    <a:lnTo>
                      <a:pt x="74" y="42"/>
                    </a:lnTo>
                    <a:lnTo>
                      <a:pt x="83" y="42"/>
                    </a:lnTo>
                    <a:close/>
                    <a:moveTo>
                      <a:pt x="64" y="42"/>
                    </a:moveTo>
                    <a:lnTo>
                      <a:pt x="64" y="39"/>
                    </a:lnTo>
                    <a:lnTo>
                      <a:pt x="83" y="39"/>
                    </a:lnTo>
                    <a:lnTo>
                      <a:pt x="83" y="42"/>
                    </a:lnTo>
                    <a:lnTo>
                      <a:pt x="64" y="42"/>
                    </a:lnTo>
                    <a:close/>
                    <a:moveTo>
                      <a:pt x="64" y="39"/>
                    </a:moveTo>
                    <a:lnTo>
                      <a:pt x="64" y="35"/>
                    </a:lnTo>
                    <a:lnTo>
                      <a:pt x="67" y="32"/>
                    </a:lnTo>
                    <a:lnTo>
                      <a:pt x="74" y="39"/>
                    </a:lnTo>
                    <a:lnTo>
                      <a:pt x="64" y="39"/>
                    </a:lnTo>
                    <a:close/>
                    <a:moveTo>
                      <a:pt x="67" y="32"/>
                    </a:moveTo>
                    <a:lnTo>
                      <a:pt x="70" y="29"/>
                    </a:lnTo>
                    <a:lnTo>
                      <a:pt x="84" y="42"/>
                    </a:lnTo>
                    <a:lnTo>
                      <a:pt x="80"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2"/>
                    </a:moveTo>
                    <a:lnTo>
                      <a:pt x="86" y="26"/>
                    </a:lnTo>
                    <a:lnTo>
                      <a:pt x="86" y="29"/>
                    </a:lnTo>
                    <a:lnTo>
                      <a:pt x="77" y="29"/>
                    </a:lnTo>
                    <a:lnTo>
                      <a:pt x="84" y="22"/>
                    </a:lnTo>
                    <a:close/>
                    <a:moveTo>
                      <a:pt x="70" y="36"/>
                    </a:moveTo>
                    <a:lnTo>
                      <a:pt x="67" y="32"/>
                    </a:lnTo>
                    <a:lnTo>
                      <a:pt x="80" y="19"/>
                    </a:lnTo>
                    <a:lnTo>
                      <a:pt x="84" y="22"/>
                    </a:lnTo>
                    <a:lnTo>
                      <a:pt x="70" y="36"/>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3"/>
                    </a:lnTo>
                    <a:lnTo>
                      <a:pt x="80" y="16"/>
                    </a:lnTo>
                    <a:lnTo>
                      <a:pt x="67" y="29"/>
                    </a:lnTo>
                    <a:close/>
                    <a:moveTo>
                      <a:pt x="64" y="27"/>
                    </a:moveTo>
                    <a:lnTo>
                      <a:pt x="54" y="17"/>
                    </a:lnTo>
                    <a:lnTo>
                      <a:pt x="64" y="27"/>
                    </a:lnTo>
                    <a:lnTo>
                      <a:pt x="70" y="20"/>
                    </a:lnTo>
                    <a:lnTo>
                      <a:pt x="64" y="27"/>
                    </a:lnTo>
                    <a:close/>
                    <a:moveTo>
                      <a:pt x="64" y="27"/>
                    </a:moveTo>
                    <a:lnTo>
                      <a:pt x="61" y="24"/>
                    </a:lnTo>
                    <a:lnTo>
                      <a:pt x="74" y="10"/>
                    </a:lnTo>
                    <a:lnTo>
                      <a:pt x="77" y="13"/>
                    </a:lnTo>
                    <a:lnTo>
                      <a:pt x="64" y="27"/>
                    </a:lnTo>
                    <a:close/>
                    <a:moveTo>
                      <a:pt x="61" y="24"/>
                    </a:moveTo>
                    <a:lnTo>
                      <a:pt x="70" y="32"/>
                    </a:lnTo>
                    <a:lnTo>
                      <a:pt x="61" y="24"/>
                    </a:lnTo>
                    <a:lnTo>
                      <a:pt x="67" y="17"/>
                    </a:lnTo>
                    <a:lnTo>
                      <a:pt x="61" y="24"/>
                    </a:lnTo>
                    <a:close/>
                    <a:moveTo>
                      <a:pt x="61" y="24"/>
                    </a:moveTo>
                    <a:lnTo>
                      <a:pt x="57" y="20"/>
                    </a:lnTo>
                    <a:lnTo>
                      <a:pt x="70" y="7"/>
                    </a:lnTo>
                    <a:lnTo>
                      <a:pt x="74" y="10"/>
                    </a:lnTo>
                    <a:lnTo>
                      <a:pt x="61" y="24"/>
                    </a:lnTo>
                    <a:close/>
                    <a:moveTo>
                      <a:pt x="64" y="4"/>
                    </a:moveTo>
                    <a:lnTo>
                      <a:pt x="68" y="4"/>
                    </a:lnTo>
                    <a:lnTo>
                      <a:pt x="70" y="7"/>
                    </a:lnTo>
                    <a:lnTo>
                      <a:pt x="64" y="14"/>
                    </a:lnTo>
                    <a:lnTo>
                      <a:pt x="64" y="4"/>
                    </a:lnTo>
                    <a:close/>
                    <a:moveTo>
                      <a:pt x="64" y="22"/>
                    </a:moveTo>
                    <a:lnTo>
                      <a:pt x="57" y="22"/>
                    </a:lnTo>
                    <a:lnTo>
                      <a:pt x="57" y="4"/>
                    </a:lnTo>
                    <a:lnTo>
                      <a:pt x="64" y="4"/>
                    </a:lnTo>
                    <a:lnTo>
                      <a:pt x="64" y="22"/>
                    </a:lnTo>
                    <a:close/>
                    <a:moveTo>
                      <a:pt x="57" y="22"/>
                    </a:moveTo>
                    <a:lnTo>
                      <a:pt x="54" y="22"/>
                    </a:lnTo>
                    <a:lnTo>
                      <a:pt x="51" y="20"/>
                    </a:lnTo>
                    <a:lnTo>
                      <a:pt x="57" y="14"/>
                    </a:lnTo>
                    <a:lnTo>
                      <a:pt x="57" y="22"/>
                    </a:lnTo>
                    <a:close/>
                    <a:moveTo>
                      <a:pt x="51" y="20"/>
                    </a:moveTo>
                    <a:lnTo>
                      <a:pt x="47" y="17"/>
                    </a:lnTo>
                    <a:lnTo>
                      <a:pt x="62" y="4"/>
                    </a:lnTo>
                    <a:lnTo>
                      <a:pt x="64" y="7"/>
                    </a:lnTo>
                    <a:lnTo>
                      <a:pt x="51" y="20"/>
                    </a:lnTo>
                    <a:close/>
                    <a:moveTo>
                      <a:pt x="54" y="0"/>
                    </a:moveTo>
                    <a:lnTo>
                      <a:pt x="58" y="0"/>
                    </a:lnTo>
                    <a:lnTo>
                      <a:pt x="62" y="4"/>
                    </a:lnTo>
                    <a:lnTo>
                      <a:pt x="54" y="10"/>
                    </a:lnTo>
                    <a:lnTo>
                      <a:pt x="54" y="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1" y="1"/>
                    </a:moveTo>
                    <a:lnTo>
                      <a:pt x="43" y="0"/>
                    </a:lnTo>
                    <a:lnTo>
                      <a:pt x="45" y="0"/>
                    </a:lnTo>
                    <a:lnTo>
                      <a:pt x="45" y="10"/>
                    </a:lnTo>
                    <a:lnTo>
                      <a:pt x="41" y="1"/>
                    </a:lnTo>
                    <a:close/>
                    <a:moveTo>
                      <a:pt x="49" y="19"/>
                    </a:moveTo>
                    <a:lnTo>
                      <a:pt x="43" y="21"/>
                    </a:lnTo>
                    <a:lnTo>
                      <a:pt x="34" y="5"/>
                    </a:lnTo>
                    <a:lnTo>
                      <a:pt x="41" y="1"/>
                    </a:lnTo>
                    <a:lnTo>
                      <a:pt x="49" y="19"/>
                    </a:lnTo>
                    <a:close/>
                    <a:moveTo>
                      <a:pt x="43" y="21"/>
                    </a:moveTo>
                    <a:lnTo>
                      <a:pt x="41" y="22"/>
                    </a:lnTo>
                    <a:lnTo>
                      <a:pt x="38" y="22"/>
                    </a:lnTo>
                    <a:lnTo>
                      <a:pt x="38" y="14"/>
                    </a:lnTo>
                    <a:lnTo>
                      <a:pt x="43" y="21"/>
                    </a:lnTo>
                    <a:close/>
                    <a:moveTo>
                      <a:pt x="38" y="22"/>
                    </a:moveTo>
                    <a:lnTo>
                      <a:pt x="35" y="22"/>
                    </a:lnTo>
                    <a:lnTo>
                      <a:pt x="35" y="4"/>
                    </a:lnTo>
                    <a:lnTo>
                      <a:pt x="38" y="4"/>
                    </a:lnTo>
                    <a:lnTo>
                      <a:pt x="38" y="22"/>
                    </a:lnTo>
                    <a:close/>
                    <a:moveTo>
                      <a:pt x="31" y="5"/>
                    </a:moveTo>
                    <a:lnTo>
                      <a:pt x="33" y="4"/>
                    </a:lnTo>
                    <a:lnTo>
                      <a:pt x="35" y="4"/>
                    </a:lnTo>
                    <a:lnTo>
                      <a:pt x="35" y="14"/>
                    </a:lnTo>
                    <a:lnTo>
                      <a:pt x="31" y="5"/>
                    </a:lnTo>
                    <a:close/>
                    <a:moveTo>
                      <a:pt x="40" y="21"/>
                    </a:moveTo>
                    <a:lnTo>
                      <a:pt x="33" y="25"/>
                    </a:lnTo>
                    <a:lnTo>
                      <a:pt x="25" y="8"/>
                    </a:lnTo>
                    <a:lnTo>
                      <a:pt x="31" y="5"/>
                    </a:lnTo>
                    <a:lnTo>
                      <a:pt x="40" y="21"/>
                    </a:lnTo>
                    <a:close/>
                    <a:moveTo>
                      <a:pt x="22" y="10"/>
                    </a:moveTo>
                    <a:lnTo>
                      <a:pt x="23" y="9"/>
                    </a:lnTo>
                    <a:lnTo>
                      <a:pt x="25" y="8"/>
                    </a:lnTo>
                    <a:lnTo>
                      <a:pt x="29" y="17"/>
                    </a:lnTo>
                    <a:lnTo>
                      <a:pt x="22" y="10"/>
                    </a:lnTo>
                    <a:close/>
                    <a:moveTo>
                      <a:pt x="36" y="24"/>
                    </a:moveTo>
                    <a:lnTo>
                      <a:pt x="33" y="27"/>
                    </a:lnTo>
                    <a:lnTo>
                      <a:pt x="19" y="13"/>
                    </a:lnTo>
                    <a:lnTo>
                      <a:pt x="22" y="10"/>
                    </a:lnTo>
                    <a:lnTo>
                      <a:pt x="36" y="24"/>
                    </a:lnTo>
                    <a:close/>
                    <a:moveTo>
                      <a:pt x="33" y="27"/>
                    </a:moveTo>
                    <a:lnTo>
                      <a:pt x="32" y="28"/>
                    </a:lnTo>
                    <a:lnTo>
                      <a:pt x="30" y="28"/>
                    </a:lnTo>
                    <a:lnTo>
                      <a:pt x="26" y="20"/>
                    </a:lnTo>
                    <a:lnTo>
                      <a:pt x="33" y="27"/>
                    </a:lnTo>
                    <a:close/>
                    <a:moveTo>
                      <a:pt x="30" y="28"/>
                    </a:moveTo>
                    <a:lnTo>
                      <a:pt x="24" y="31"/>
                    </a:lnTo>
                    <a:lnTo>
                      <a:pt x="15" y="15"/>
                    </a:lnTo>
                    <a:lnTo>
                      <a:pt x="22" y="11"/>
                    </a:lnTo>
                    <a:lnTo>
                      <a:pt x="30" y="28"/>
                    </a:lnTo>
                    <a:close/>
                    <a:moveTo>
                      <a:pt x="13" y="16"/>
                    </a:moveTo>
                    <a:lnTo>
                      <a:pt x="14" y="15"/>
                    </a:lnTo>
                    <a:lnTo>
                      <a:pt x="15" y="15"/>
                    </a:lnTo>
                    <a:lnTo>
                      <a:pt x="20" y="22"/>
                    </a:lnTo>
                    <a:lnTo>
                      <a:pt x="13" y="16"/>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5" y="30"/>
                    </a:moveTo>
                    <a:lnTo>
                      <a:pt x="22" y="37"/>
                    </a:lnTo>
                    <a:lnTo>
                      <a:pt x="4" y="28"/>
                    </a:lnTo>
                    <a:lnTo>
                      <a:pt x="8" y="21"/>
                    </a:lnTo>
                    <a:lnTo>
                      <a:pt x="25"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20" y="42"/>
                    </a:lnTo>
                    <a:lnTo>
                      <a:pt x="13" y="36"/>
                    </a:lnTo>
                    <a:lnTo>
                      <a:pt x="23" y="36"/>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3" y="54"/>
                    </a:lnTo>
                    <a:lnTo>
                      <a:pt x="23" y="58"/>
                    </a:lnTo>
                    <a:lnTo>
                      <a:pt x="13" y="58"/>
                    </a:lnTo>
                    <a:lnTo>
                      <a:pt x="20" y="51"/>
                    </a:lnTo>
                    <a:close/>
                    <a:moveTo>
                      <a:pt x="23" y="58"/>
                    </a:moveTo>
                    <a:lnTo>
                      <a:pt x="23" y="61"/>
                    </a:lnTo>
                    <a:lnTo>
                      <a:pt x="3" y="61"/>
                    </a:lnTo>
                    <a:lnTo>
                      <a:pt x="3" y="58"/>
                    </a:lnTo>
                    <a:lnTo>
                      <a:pt x="23" y="58"/>
                    </a:lnTo>
                    <a:close/>
                    <a:moveTo>
                      <a:pt x="6" y="68"/>
                    </a:moveTo>
                    <a:lnTo>
                      <a:pt x="3" y="65"/>
                    </a:lnTo>
                    <a:lnTo>
                      <a:pt x="3" y="61"/>
                    </a:lnTo>
                    <a:lnTo>
                      <a:pt x="13" y="61"/>
                    </a:lnTo>
                    <a:lnTo>
                      <a:pt x="6" y="68"/>
                    </a:lnTo>
                    <a:close/>
                    <a:moveTo>
                      <a:pt x="20" y="54"/>
                    </a:moveTo>
                    <a:lnTo>
                      <a:pt x="23" y="58"/>
                    </a:lnTo>
                    <a:lnTo>
                      <a:pt x="10" y="71"/>
                    </a:lnTo>
                    <a:lnTo>
                      <a:pt x="6" y="68"/>
                    </a:lnTo>
                    <a:lnTo>
                      <a:pt x="20" y="54"/>
                    </a:lnTo>
                    <a:close/>
                    <a:moveTo>
                      <a:pt x="16" y="74"/>
                    </a:moveTo>
                    <a:lnTo>
                      <a:pt x="12" y="74"/>
                    </a:lnTo>
                    <a:lnTo>
                      <a:pt x="10" y="71"/>
                    </a:lnTo>
                    <a:lnTo>
                      <a:pt x="16" y="64"/>
                    </a:lnTo>
                    <a:lnTo>
                      <a:pt x="16" y="74"/>
                    </a:lnTo>
                    <a:close/>
                    <a:moveTo>
                      <a:pt x="16" y="54"/>
                    </a:moveTo>
                    <a:lnTo>
                      <a:pt x="23" y="54"/>
                    </a:lnTo>
                    <a:lnTo>
                      <a:pt x="23" y="74"/>
                    </a:lnTo>
                    <a:lnTo>
                      <a:pt x="16" y="74"/>
                    </a:lnTo>
                    <a:lnTo>
                      <a:pt x="16" y="54"/>
                    </a:lnTo>
                    <a:close/>
                    <a:moveTo>
                      <a:pt x="23" y="54"/>
                    </a:moveTo>
                    <a:lnTo>
                      <a:pt x="26" y="54"/>
                    </a:lnTo>
                    <a:lnTo>
                      <a:pt x="30" y="58"/>
                    </a:lnTo>
                    <a:lnTo>
                      <a:pt x="23" y="64"/>
                    </a:lnTo>
                    <a:lnTo>
                      <a:pt x="23" y="54"/>
                    </a:lnTo>
                    <a:close/>
                    <a:moveTo>
                      <a:pt x="30" y="58"/>
                    </a:moveTo>
                    <a:lnTo>
                      <a:pt x="33" y="61"/>
                    </a:lnTo>
                    <a:lnTo>
                      <a:pt x="19" y="74"/>
                    </a:lnTo>
                    <a:lnTo>
                      <a:pt x="16" y="71"/>
                    </a:lnTo>
                    <a:lnTo>
                      <a:pt x="30"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8"/>
                    </a:lnTo>
                    <a:lnTo>
                      <a:pt x="49" y="75"/>
                    </a:lnTo>
                    <a:close/>
                    <a:moveTo>
                      <a:pt x="41" y="59"/>
                    </a:moveTo>
                    <a:lnTo>
                      <a:pt x="47" y="56"/>
                    </a:lnTo>
                    <a:lnTo>
                      <a:pt x="55" y="73"/>
                    </a:lnTo>
                    <a:lnTo>
                      <a:pt x="49" y="75"/>
                    </a:lnTo>
                    <a:lnTo>
                      <a:pt x="41" y="59"/>
                    </a:lnTo>
                    <a:close/>
                    <a:moveTo>
                      <a:pt x="58" y="71"/>
                    </a:moveTo>
                    <a:lnTo>
                      <a:pt x="57" y="72"/>
                    </a:lnTo>
                    <a:lnTo>
                      <a:pt x="55" y="73"/>
                    </a:lnTo>
                    <a:lnTo>
                      <a:pt x="52" y="64"/>
                    </a:lnTo>
                    <a:lnTo>
                      <a:pt x="58" y="71"/>
                    </a:lnTo>
                    <a:close/>
                    <a:moveTo>
                      <a:pt x="44" y="58"/>
                    </a:moveTo>
                    <a:lnTo>
                      <a:pt x="47" y="54"/>
                    </a:lnTo>
                    <a:lnTo>
                      <a:pt x="62"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1" name="Freeform 105">
                <a:extLst>
                  <a:ext uri="{FF2B5EF4-FFF2-40B4-BE49-F238E27FC236}">
                    <a16:creationId xmlns:a16="http://schemas.microsoft.com/office/drawing/2014/main" id="{4A61CDD1-C080-47F4-A093-43B18541F3A1}"/>
                  </a:ext>
                </a:extLst>
              </p:cNvPr>
              <p:cNvSpPr>
                <a:spLocks/>
              </p:cNvSpPr>
              <p:nvPr/>
            </p:nvSpPr>
            <p:spPr bwMode="auto">
              <a:xfrm>
                <a:off x="2555" y="2727"/>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4" y="44"/>
                    </a:lnTo>
                    <a:lnTo>
                      <a:pt x="60" y="41"/>
                    </a:lnTo>
                    <a:lnTo>
                      <a:pt x="60" y="39"/>
                    </a:lnTo>
                    <a:lnTo>
                      <a:pt x="64" y="32"/>
                    </a:lnTo>
                    <a:lnTo>
                      <a:pt x="66" y="29"/>
                    </a:lnTo>
                    <a:lnTo>
                      <a:pt x="66" y="22"/>
                    </a:lnTo>
                    <a:lnTo>
                      <a:pt x="66" y="19"/>
                    </a:lnTo>
                    <a:lnTo>
                      <a:pt x="66" y="15"/>
                    </a:lnTo>
                    <a:lnTo>
                      <a:pt x="64" y="10"/>
                    </a:lnTo>
                    <a:lnTo>
                      <a:pt x="60" y="7"/>
                    </a:lnTo>
                    <a:lnTo>
                      <a:pt x="57" y="7"/>
                    </a:lnTo>
                    <a:lnTo>
                      <a:pt x="54" y="3"/>
                    </a:lnTo>
                    <a:lnTo>
                      <a:pt x="51" y="0"/>
                    </a:lnTo>
                    <a:lnTo>
                      <a:pt x="44" y="0"/>
                    </a:lnTo>
                    <a:lnTo>
                      <a:pt x="41" y="0"/>
                    </a:lnTo>
                    <a:lnTo>
                      <a:pt x="35" y="0"/>
                    </a:lnTo>
                    <a:lnTo>
                      <a:pt x="32" y="0"/>
                    </a:lnTo>
                    <a:lnTo>
                      <a:pt x="25" y="3"/>
                    </a:lnTo>
                    <a:lnTo>
                      <a:pt x="19" y="7"/>
                    </a:lnTo>
                    <a:lnTo>
                      <a:pt x="15" y="10"/>
                    </a:lnTo>
                    <a:lnTo>
                      <a:pt x="10" y="12"/>
                    </a:lnTo>
                    <a:lnTo>
                      <a:pt x="6" y="15"/>
                    </a:lnTo>
                    <a:lnTo>
                      <a:pt x="3" y="19"/>
                    </a:lnTo>
                    <a:lnTo>
                      <a:pt x="3" y="25"/>
                    </a:lnTo>
                    <a:lnTo>
                      <a:pt x="0" y="29"/>
                    </a:lnTo>
                    <a:lnTo>
                      <a:pt x="0" y="35"/>
                    </a:lnTo>
                    <a:lnTo>
                      <a:pt x="0" y="39"/>
                    </a:lnTo>
                    <a:lnTo>
                      <a:pt x="0" y="41"/>
                    </a:lnTo>
                    <a:lnTo>
                      <a:pt x="3" y="47"/>
                    </a:lnTo>
                    <a:lnTo>
                      <a:pt x="6" y="51"/>
                    </a:lnTo>
                    <a:lnTo>
                      <a:pt x="10" y="54"/>
                    </a:lnTo>
                    <a:lnTo>
                      <a:pt x="12" y="54"/>
                    </a:lnTo>
                    <a:lnTo>
                      <a:pt x="15" y="57"/>
                    </a:lnTo>
                    <a:lnTo>
                      <a:pt x="22" y="57"/>
                    </a:lnTo>
                    <a:lnTo>
                      <a:pt x="25" y="57"/>
                    </a:lnTo>
                    <a:lnTo>
                      <a:pt x="32" y="57"/>
                    </a:lnTo>
                    <a:lnTo>
                      <a:pt x="35"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2" name="Freeform 106">
                <a:extLst>
                  <a:ext uri="{FF2B5EF4-FFF2-40B4-BE49-F238E27FC236}">
                    <a16:creationId xmlns:a16="http://schemas.microsoft.com/office/drawing/2014/main" id="{22E87C88-57C8-4D22-9DEC-F5FD9C61F444}"/>
                  </a:ext>
                </a:extLst>
              </p:cNvPr>
              <p:cNvSpPr>
                <a:spLocks noEditPoints="1"/>
              </p:cNvSpPr>
              <p:nvPr/>
            </p:nvSpPr>
            <p:spPr bwMode="auto">
              <a:xfrm>
                <a:off x="2552" y="2724"/>
                <a:ext cx="22" cy="19"/>
              </a:xfrm>
              <a:custGeom>
                <a:avLst/>
                <a:gdLst>
                  <a:gd name="T0" fmla="*/ 4 w 86"/>
                  <a:gd name="T1" fmla="*/ 3 h 76"/>
                  <a:gd name="T2" fmla="*/ 4 w 86"/>
                  <a:gd name="T3" fmla="*/ 3 h 76"/>
                  <a:gd name="T4" fmla="*/ 5 w 86"/>
                  <a:gd name="T5" fmla="*/ 4 h 76"/>
                  <a:gd name="T6" fmla="*/ 5 w 86"/>
                  <a:gd name="T7" fmla="*/ 3 h 76"/>
                  <a:gd name="T8" fmla="*/ 4 w 86"/>
                  <a:gd name="T9" fmla="*/ 3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6 w 86"/>
                  <a:gd name="T23" fmla="*/ 2 h 76"/>
                  <a:gd name="T24" fmla="*/ 5 w 86"/>
                  <a:gd name="T25" fmla="*/ 1 h 76"/>
                  <a:gd name="T26" fmla="*/ 5 w 86"/>
                  <a:gd name="T27" fmla="*/ 1 h 76"/>
                  <a:gd name="T28" fmla="*/ 4 w 86"/>
                  <a:gd name="T29" fmla="*/ 2 h 76"/>
                  <a:gd name="T30" fmla="*/ 5 w 86"/>
                  <a:gd name="T31" fmla="*/ 2 h 76"/>
                  <a:gd name="T32" fmla="*/ 4 w 86"/>
                  <a:gd name="T33" fmla="*/ 2 h 76"/>
                  <a:gd name="T34" fmla="*/ 5 w 86"/>
                  <a:gd name="T35" fmla="*/ 1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3 w 86"/>
                  <a:gd name="T51" fmla="*/ 2 h 76"/>
                  <a:gd name="T52" fmla="*/ 2 w 86"/>
                  <a:gd name="T53" fmla="*/ 1 h 76"/>
                  <a:gd name="T54" fmla="*/ 1 w 86"/>
                  <a:gd name="T55" fmla="*/ 1 h 76"/>
                  <a:gd name="T56" fmla="*/ 2 w 86"/>
                  <a:gd name="T57" fmla="*/ 1 h 76"/>
                  <a:gd name="T58" fmla="*/ 2 w 86"/>
                  <a:gd name="T59" fmla="*/ 2 h 76"/>
                  <a:gd name="T60" fmla="*/ 2 w 86"/>
                  <a:gd name="T61" fmla="*/ 2 h 76"/>
                  <a:gd name="T62" fmla="*/ 1 w 86"/>
                  <a:gd name="T63" fmla="*/ 2 h 76"/>
                  <a:gd name="T64" fmla="*/ 1 w 86"/>
                  <a:gd name="T65" fmla="*/ 2 h 76"/>
                  <a:gd name="T66" fmla="*/ 0 w 86"/>
                  <a:gd name="T67" fmla="*/ 2 h 76"/>
                  <a:gd name="T68" fmla="*/ 2 w 86"/>
                  <a:gd name="T69" fmla="*/ 2 h 76"/>
                  <a:gd name="T70" fmla="*/ 0 w 86"/>
                  <a:gd name="T71" fmla="*/ 3 h 76"/>
                  <a:gd name="T72" fmla="*/ 1 w 86"/>
                  <a:gd name="T73" fmla="*/ 3 h 76"/>
                  <a:gd name="T74" fmla="*/ 0 w 86"/>
                  <a:gd name="T75" fmla="*/ 3 h 76"/>
                  <a:gd name="T76" fmla="*/ 0 w 86"/>
                  <a:gd name="T77" fmla="*/ 3 h 76"/>
                  <a:gd name="T78" fmla="*/ 0 w 86"/>
                  <a:gd name="T79" fmla="*/ 4 h 76"/>
                  <a:gd name="T80" fmla="*/ 1 w 86"/>
                  <a:gd name="T81" fmla="*/ 4 h 76"/>
                  <a:gd name="T82" fmla="*/ 2 w 86"/>
                  <a:gd name="T83" fmla="*/ 4 h 76"/>
                  <a:gd name="T84" fmla="*/ 1 w 86"/>
                  <a:gd name="T85" fmla="*/ 5 h 76"/>
                  <a:gd name="T86" fmla="*/ 1 w 86"/>
                  <a:gd name="T87" fmla="*/ 4 h 76"/>
                  <a:gd name="T88" fmla="*/ 1 w 86"/>
                  <a:gd name="T89" fmla="*/ 4 h 76"/>
                  <a:gd name="T90" fmla="*/ 2 w 86"/>
                  <a:gd name="T91" fmla="*/ 4 h 76"/>
                  <a:gd name="T92" fmla="*/ 2 w 86"/>
                  <a:gd name="T93" fmla="*/ 5 h 76"/>
                  <a:gd name="T94" fmla="*/ 2 w 86"/>
                  <a:gd name="T95" fmla="*/ 5 h 76"/>
                  <a:gd name="T96" fmla="*/ 2 w 86"/>
                  <a:gd name="T97" fmla="*/ 5 h 76"/>
                  <a:gd name="T98" fmla="*/ 2 w 86"/>
                  <a:gd name="T99" fmla="*/ 4 h 76"/>
                  <a:gd name="T100" fmla="*/ 3 w 86"/>
                  <a:gd name="T101" fmla="*/ 5 h 76"/>
                  <a:gd name="T102" fmla="*/ 3 w 86"/>
                  <a:gd name="T103" fmla="*/ 4 h 76"/>
                  <a:gd name="T104" fmla="*/ 4 w 86"/>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4"/>
                    </a:moveTo>
                    <a:lnTo>
                      <a:pt x="54" y="51"/>
                    </a:lnTo>
                    <a:lnTo>
                      <a:pt x="67" y="64"/>
                    </a:lnTo>
                    <a:lnTo>
                      <a:pt x="64" y="67"/>
                    </a:lnTo>
                    <a:lnTo>
                      <a:pt x="51" y="54"/>
                    </a:lnTo>
                    <a:close/>
                    <a:moveTo>
                      <a:pt x="54" y="51"/>
                    </a:moveTo>
                    <a:lnTo>
                      <a:pt x="57" y="47"/>
                    </a:lnTo>
                    <a:lnTo>
                      <a:pt x="70" y="61"/>
                    </a:lnTo>
                    <a:lnTo>
                      <a:pt x="67" y="64"/>
                    </a:lnTo>
                    <a:lnTo>
                      <a:pt x="54" y="51"/>
                    </a:lnTo>
                    <a:close/>
                    <a:moveTo>
                      <a:pt x="57" y="47"/>
                    </a:moveTo>
                    <a:lnTo>
                      <a:pt x="58" y="46"/>
                    </a:lnTo>
                    <a:lnTo>
                      <a:pt x="59" y="46"/>
                    </a:lnTo>
                    <a:lnTo>
                      <a:pt x="64" y="54"/>
                    </a:lnTo>
                    <a:lnTo>
                      <a:pt x="57" y="47"/>
                    </a:lnTo>
                    <a:close/>
                    <a:moveTo>
                      <a:pt x="59" y="46"/>
                    </a:moveTo>
                    <a:lnTo>
                      <a:pt x="66" y="43"/>
                    </a:lnTo>
                    <a:lnTo>
                      <a:pt x="75" y="60"/>
                    </a:lnTo>
                    <a:lnTo>
                      <a:pt x="68" y="63"/>
                    </a:lnTo>
                    <a:lnTo>
                      <a:pt x="59" y="46"/>
                    </a:lnTo>
                    <a:close/>
                    <a:moveTo>
                      <a:pt x="79" y="51"/>
                    </a:moveTo>
                    <a:lnTo>
                      <a:pt x="79" y="57"/>
                    </a:lnTo>
                    <a:lnTo>
                      <a:pt x="75" y="60"/>
                    </a:lnTo>
                    <a:lnTo>
                      <a:pt x="70" y="51"/>
                    </a:lnTo>
                    <a:lnTo>
                      <a:pt x="79" y="51"/>
                    </a:lnTo>
                    <a:close/>
                    <a:moveTo>
                      <a:pt x="61" y="51"/>
                    </a:moveTo>
                    <a:lnTo>
                      <a:pt x="61" y="49"/>
                    </a:lnTo>
                    <a:lnTo>
                      <a:pt x="79" y="49"/>
                    </a:lnTo>
                    <a:lnTo>
                      <a:pt x="79" y="51"/>
                    </a:lnTo>
                    <a:lnTo>
                      <a:pt x="61" y="51"/>
                    </a:lnTo>
                    <a:close/>
                    <a:moveTo>
                      <a:pt x="61" y="49"/>
                    </a:moveTo>
                    <a:lnTo>
                      <a:pt x="61" y="46"/>
                    </a:lnTo>
                    <a:lnTo>
                      <a:pt x="62" y="44"/>
                    </a:lnTo>
                    <a:lnTo>
                      <a:pt x="70" y="49"/>
                    </a:lnTo>
                    <a:lnTo>
                      <a:pt x="61" y="49"/>
                    </a:lnTo>
                    <a:close/>
                    <a:moveTo>
                      <a:pt x="62" y="44"/>
                    </a:moveTo>
                    <a:lnTo>
                      <a:pt x="65" y="38"/>
                    </a:lnTo>
                    <a:lnTo>
                      <a:pt x="81" y="46"/>
                    </a:lnTo>
                    <a:lnTo>
                      <a:pt x="78" y="52"/>
                    </a:lnTo>
                    <a:lnTo>
                      <a:pt x="62" y="44"/>
                    </a:lnTo>
                    <a:close/>
                    <a:moveTo>
                      <a:pt x="65" y="38"/>
                    </a:moveTo>
                    <a:lnTo>
                      <a:pt x="65" y="36"/>
                    </a:lnTo>
                    <a:lnTo>
                      <a:pt x="66" y="35"/>
                    </a:lnTo>
                    <a:lnTo>
                      <a:pt x="74" y="42"/>
                    </a:lnTo>
                    <a:lnTo>
                      <a:pt x="65" y="38"/>
                    </a:lnTo>
                    <a:close/>
                    <a:moveTo>
                      <a:pt x="66" y="35"/>
                    </a:moveTo>
                    <a:lnTo>
                      <a:pt x="69" y="32"/>
                    </a:lnTo>
                    <a:lnTo>
                      <a:pt x="84" y="45"/>
                    </a:lnTo>
                    <a:lnTo>
                      <a:pt x="80" y="49"/>
                    </a:lnTo>
                    <a:lnTo>
                      <a:pt x="66" y="35"/>
                    </a:lnTo>
                    <a:close/>
                    <a:moveTo>
                      <a:pt x="86" y="39"/>
                    </a:moveTo>
                    <a:lnTo>
                      <a:pt x="86" y="42"/>
                    </a:lnTo>
                    <a:lnTo>
                      <a:pt x="84"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6" y="25"/>
                    </a:lnTo>
                    <a:lnTo>
                      <a:pt x="85" y="22"/>
                    </a:lnTo>
                    <a:close/>
                    <a:moveTo>
                      <a:pt x="68" y="30"/>
                    </a:moveTo>
                    <a:lnTo>
                      <a:pt x="65" y="23"/>
                    </a:lnTo>
                    <a:lnTo>
                      <a:pt x="81" y="15"/>
                    </a:lnTo>
                    <a:lnTo>
                      <a:pt x="85" y="22"/>
                    </a:lnTo>
                    <a:lnTo>
                      <a:pt x="68" y="30"/>
                    </a:lnTo>
                    <a:close/>
                    <a:moveTo>
                      <a:pt x="80" y="12"/>
                    </a:moveTo>
                    <a:lnTo>
                      <a:pt x="81" y="14"/>
                    </a:lnTo>
                    <a:lnTo>
                      <a:pt x="81" y="15"/>
                    </a:lnTo>
                    <a:lnTo>
                      <a:pt x="74" y="20"/>
                    </a:lnTo>
                    <a:lnTo>
                      <a:pt x="80" y="12"/>
                    </a:lnTo>
                    <a:close/>
                    <a:moveTo>
                      <a:pt x="67" y="26"/>
                    </a:moveTo>
                    <a:lnTo>
                      <a:pt x="64" y="23"/>
                    </a:lnTo>
                    <a:lnTo>
                      <a:pt x="77" y="10"/>
                    </a:lnTo>
                    <a:lnTo>
                      <a:pt x="80" y="12"/>
                    </a:lnTo>
                    <a:lnTo>
                      <a:pt x="67" y="26"/>
                    </a:lnTo>
                    <a:close/>
                    <a:moveTo>
                      <a:pt x="70" y="7"/>
                    </a:moveTo>
                    <a:lnTo>
                      <a:pt x="74" y="7"/>
                    </a:lnTo>
                    <a:lnTo>
                      <a:pt x="77" y="10"/>
                    </a:lnTo>
                    <a:lnTo>
                      <a:pt x="70" y="17"/>
                    </a:lnTo>
                    <a:lnTo>
                      <a:pt x="70" y="7"/>
                    </a:lnTo>
                    <a:close/>
                    <a:moveTo>
                      <a:pt x="70" y="25"/>
                    </a:moveTo>
                    <a:lnTo>
                      <a:pt x="67" y="25"/>
                    </a:lnTo>
                    <a:lnTo>
                      <a:pt x="67" y="7"/>
                    </a:lnTo>
                    <a:lnTo>
                      <a:pt x="70" y="7"/>
                    </a:lnTo>
                    <a:lnTo>
                      <a:pt x="70" y="25"/>
                    </a:lnTo>
                    <a:close/>
                    <a:moveTo>
                      <a:pt x="67" y="25"/>
                    </a:moveTo>
                    <a:lnTo>
                      <a:pt x="63" y="25"/>
                    </a:lnTo>
                    <a:lnTo>
                      <a:pt x="61" y="23"/>
                    </a:lnTo>
                    <a:lnTo>
                      <a:pt x="67" y="17"/>
                    </a:lnTo>
                    <a:lnTo>
                      <a:pt x="67" y="25"/>
                    </a:lnTo>
                    <a:close/>
                    <a:moveTo>
                      <a:pt x="61" y="23"/>
                    </a:moveTo>
                    <a:lnTo>
                      <a:pt x="57" y="20"/>
                    </a:lnTo>
                    <a:lnTo>
                      <a:pt x="70" y="7"/>
                    </a:lnTo>
                    <a:lnTo>
                      <a:pt x="74" y="10"/>
                    </a:lnTo>
                    <a:lnTo>
                      <a:pt x="61" y="23"/>
                    </a:lnTo>
                    <a:close/>
                    <a:moveTo>
                      <a:pt x="57" y="20"/>
                    </a:moveTo>
                    <a:lnTo>
                      <a:pt x="57" y="20"/>
                    </a:lnTo>
                    <a:lnTo>
                      <a:pt x="64" y="13"/>
                    </a:lnTo>
                    <a:lnTo>
                      <a:pt x="57" y="20"/>
                    </a:lnTo>
                    <a:close/>
                    <a:moveTo>
                      <a:pt x="57" y="20"/>
                    </a:moveTo>
                    <a:lnTo>
                      <a:pt x="54" y="17"/>
                    </a:lnTo>
                    <a:lnTo>
                      <a:pt x="67" y="3"/>
                    </a:lnTo>
                    <a:lnTo>
                      <a:pt x="70" y="7"/>
                    </a:lnTo>
                    <a:lnTo>
                      <a:pt x="57" y="20"/>
                    </a:lnTo>
                    <a:close/>
                    <a:moveTo>
                      <a:pt x="61" y="0"/>
                    </a:moveTo>
                    <a:lnTo>
                      <a:pt x="65"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4"/>
                    </a:lnTo>
                    <a:lnTo>
                      <a:pt x="37" y="1"/>
                    </a:lnTo>
                    <a:lnTo>
                      <a:pt x="46" y="19"/>
                    </a:lnTo>
                    <a:close/>
                    <a:moveTo>
                      <a:pt x="40" y="22"/>
                    </a:moveTo>
                    <a:lnTo>
                      <a:pt x="33" y="24"/>
                    </a:lnTo>
                    <a:lnTo>
                      <a:pt x="24" y="8"/>
                    </a:lnTo>
                    <a:lnTo>
                      <a:pt x="31" y="4"/>
                    </a:lnTo>
                    <a:lnTo>
                      <a:pt x="40" y="22"/>
                    </a:lnTo>
                    <a:close/>
                    <a:moveTo>
                      <a:pt x="22" y="10"/>
                    </a:moveTo>
                    <a:lnTo>
                      <a:pt x="23" y="9"/>
                    </a:lnTo>
                    <a:lnTo>
                      <a:pt x="24" y="8"/>
                    </a:lnTo>
                    <a:lnTo>
                      <a:pt x="29" y="17"/>
                    </a:lnTo>
                    <a:lnTo>
                      <a:pt x="22" y="10"/>
                    </a:lnTo>
                    <a:close/>
                    <a:moveTo>
                      <a:pt x="35" y="23"/>
                    </a:moveTo>
                    <a:lnTo>
                      <a:pt x="32" y="26"/>
                    </a:lnTo>
                    <a:lnTo>
                      <a:pt x="19" y="12"/>
                    </a:lnTo>
                    <a:lnTo>
                      <a:pt x="22" y="10"/>
                    </a:lnTo>
                    <a:lnTo>
                      <a:pt x="35" y="23"/>
                    </a:lnTo>
                    <a:close/>
                    <a:moveTo>
                      <a:pt x="32" y="26"/>
                    </a:moveTo>
                    <a:lnTo>
                      <a:pt x="31" y="28"/>
                    </a:lnTo>
                    <a:lnTo>
                      <a:pt x="30" y="28"/>
                    </a:lnTo>
                    <a:lnTo>
                      <a:pt x="25" y="20"/>
                    </a:lnTo>
                    <a:lnTo>
                      <a:pt x="32" y="26"/>
                    </a:lnTo>
                    <a:close/>
                    <a:moveTo>
                      <a:pt x="30" y="28"/>
                    </a:moveTo>
                    <a:lnTo>
                      <a:pt x="23" y="31"/>
                    </a:lnTo>
                    <a:lnTo>
                      <a:pt x="15" y="14"/>
                    </a:lnTo>
                    <a:lnTo>
                      <a:pt x="22" y="11"/>
                    </a:lnTo>
                    <a:lnTo>
                      <a:pt x="30" y="28"/>
                    </a:lnTo>
                    <a:close/>
                    <a:moveTo>
                      <a:pt x="12" y="15"/>
                    </a:moveTo>
                    <a:lnTo>
                      <a:pt x="13" y="14"/>
                    </a:lnTo>
                    <a:lnTo>
                      <a:pt x="15" y="14"/>
                    </a:lnTo>
                    <a:lnTo>
                      <a:pt x="20" y="22"/>
                    </a:lnTo>
                    <a:lnTo>
                      <a:pt x="12" y="15"/>
                    </a:lnTo>
                    <a:close/>
                    <a:moveTo>
                      <a:pt x="26" y="30"/>
                    </a:moveTo>
                    <a:lnTo>
                      <a:pt x="23" y="32"/>
                    </a:lnTo>
                    <a:lnTo>
                      <a:pt x="10" y="19"/>
                    </a:lnTo>
                    <a:lnTo>
                      <a:pt x="12" y="15"/>
                    </a:lnTo>
                    <a:lnTo>
                      <a:pt x="26" y="30"/>
                    </a:lnTo>
                    <a:close/>
                    <a:moveTo>
                      <a:pt x="23" y="32"/>
                    </a:moveTo>
                    <a:lnTo>
                      <a:pt x="20" y="35"/>
                    </a:lnTo>
                    <a:lnTo>
                      <a:pt x="7" y="22"/>
                    </a:lnTo>
                    <a:lnTo>
                      <a:pt x="10" y="19"/>
                    </a:lnTo>
                    <a:lnTo>
                      <a:pt x="23" y="32"/>
                    </a:lnTo>
                    <a:close/>
                    <a:moveTo>
                      <a:pt x="3" y="29"/>
                    </a:moveTo>
                    <a:lnTo>
                      <a:pt x="3" y="25"/>
                    </a:lnTo>
                    <a:lnTo>
                      <a:pt x="7" y="22"/>
                    </a:lnTo>
                    <a:lnTo>
                      <a:pt x="13" y="29"/>
                    </a:lnTo>
                    <a:lnTo>
                      <a:pt x="3" y="29"/>
                    </a:lnTo>
                    <a:close/>
                    <a:moveTo>
                      <a:pt x="22" y="29"/>
                    </a:moveTo>
                    <a:lnTo>
                      <a:pt x="22" y="35"/>
                    </a:lnTo>
                    <a:lnTo>
                      <a:pt x="3" y="35"/>
                    </a:lnTo>
                    <a:lnTo>
                      <a:pt x="3" y="29"/>
                    </a:lnTo>
                    <a:lnTo>
                      <a:pt x="22" y="29"/>
                    </a:lnTo>
                    <a:close/>
                    <a:moveTo>
                      <a:pt x="22" y="35"/>
                    </a:moveTo>
                    <a:lnTo>
                      <a:pt x="22" y="40"/>
                    </a:lnTo>
                    <a:lnTo>
                      <a:pt x="20" y="42"/>
                    </a:lnTo>
                    <a:lnTo>
                      <a:pt x="13" y="35"/>
                    </a:lnTo>
                    <a:lnTo>
                      <a:pt x="22" y="35"/>
                    </a:lnTo>
                    <a:close/>
                    <a:moveTo>
                      <a:pt x="20" y="42"/>
                    </a:moveTo>
                    <a:lnTo>
                      <a:pt x="16" y="45"/>
                    </a:lnTo>
                    <a:lnTo>
                      <a:pt x="3" y="32"/>
                    </a:lnTo>
                    <a:lnTo>
                      <a:pt x="7"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9"/>
                    </a:lnTo>
                    <a:lnTo>
                      <a:pt x="0" y="49"/>
                    </a:lnTo>
                    <a:lnTo>
                      <a:pt x="0" y="45"/>
                    </a:lnTo>
                    <a:lnTo>
                      <a:pt x="20" y="45"/>
                    </a:lnTo>
                    <a:close/>
                    <a:moveTo>
                      <a:pt x="20" y="49"/>
                    </a:moveTo>
                    <a:lnTo>
                      <a:pt x="20" y="51"/>
                    </a:lnTo>
                    <a:lnTo>
                      <a:pt x="0" y="51"/>
                    </a:lnTo>
                    <a:lnTo>
                      <a:pt x="0" y="49"/>
                    </a:lnTo>
                    <a:lnTo>
                      <a:pt x="20" y="49"/>
                    </a:lnTo>
                    <a:close/>
                    <a:moveTo>
                      <a:pt x="1" y="55"/>
                    </a:moveTo>
                    <a:lnTo>
                      <a:pt x="0" y="53"/>
                    </a:lnTo>
                    <a:lnTo>
                      <a:pt x="0" y="51"/>
                    </a:lnTo>
                    <a:lnTo>
                      <a:pt x="10" y="51"/>
                    </a:lnTo>
                    <a:lnTo>
                      <a:pt x="1" y="55"/>
                    </a:lnTo>
                    <a:close/>
                    <a:moveTo>
                      <a:pt x="19" y="47"/>
                    </a:moveTo>
                    <a:lnTo>
                      <a:pt x="22" y="53"/>
                    </a:lnTo>
                    <a:lnTo>
                      <a:pt x="4" y="62"/>
                    </a:lnTo>
                    <a:lnTo>
                      <a:pt x="1" y="55"/>
                    </a:lnTo>
                    <a:lnTo>
                      <a:pt x="19" y="47"/>
                    </a:lnTo>
                    <a:close/>
                    <a:moveTo>
                      <a:pt x="7" y="64"/>
                    </a:moveTo>
                    <a:lnTo>
                      <a:pt x="5" y="63"/>
                    </a:lnTo>
                    <a:lnTo>
                      <a:pt x="4" y="62"/>
                    </a:lnTo>
                    <a:lnTo>
                      <a:pt x="13" y="57"/>
                    </a:lnTo>
                    <a:lnTo>
                      <a:pt x="7" y="64"/>
                    </a:lnTo>
                    <a:close/>
                    <a:moveTo>
                      <a:pt x="20" y="51"/>
                    </a:moveTo>
                    <a:lnTo>
                      <a:pt x="23" y="54"/>
                    </a:lnTo>
                    <a:lnTo>
                      <a:pt x="10" y="67"/>
                    </a:lnTo>
                    <a:lnTo>
                      <a:pt x="7" y="64"/>
                    </a:lnTo>
                    <a:lnTo>
                      <a:pt x="20" y="51"/>
                    </a:lnTo>
                    <a:close/>
                    <a:moveTo>
                      <a:pt x="23" y="54"/>
                    </a:moveTo>
                    <a:lnTo>
                      <a:pt x="26" y="57"/>
                    </a:lnTo>
                    <a:lnTo>
                      <a:pt x="12" y="71"/>
                    </a:lnTo>
                    <a:lnTo>
                      <a:pt x="10" y="67"/>
                    </a:lnTo>
                    <a:lnTo>
                      <a:pt x="23" y="54"/>
                    </a:lnTo>
                    <a:close/>
                    <a:moveTo>
                      <a:pt x="20" y="74"/>
                    </a:moveTo>
                    <a:lnTo>
                      <a:pt x="15" y="74"/>
                    </a:lnTo>
                    <a:lnTo>
                      <a:pt x="12" y="71"/>
                    </a:lnTo>
                    <a:lnTo>
                      <a:pt x="20" y="64"/>
                    </a:lnTo>
                    <a:lnTo>
                      <a:pt x="20" y="74"/>
                    </a:lnTo>
                    <a:close/>
                    <a:moveTo>
                      <a:pt x="20" y="54"/>
                    </a:moveTo>
                    <a:lnTo>
                      <a:pt x="22" y="54"/>
                    </a:lnTo>
                    <a:lnTo>
                      <a:pt x="22" y="74"/>
                    </a:lnTo>
                    <a:lnTo>
                      <a:pt x="20" y="74"/>
                    </a:lnTo>
                    <a:lnTo>
                      <a:pt x="20" y="54"/>
                    </a:lnTo>
                    <a:close/>
                    <a:moveTo>
                      <a:pt x="22" y="54"/>
                    </a:moveTo>
                    <a:lnTo>
                      <a:pt x="26" y="54"/>
                    </a:lnTo>
                    <a:lnTo>
                      <a:pt x="30" y="57"/>
                    </a:lnTo>
                    <a:lnTo>
                      <a:pt x="22" y="64"/>
                    </a:lnTo>
                    <a:lnTo>
                      <a:pt x="22" y="54"/>
                    </a:lnTo>
                    <a:close/>
                    <a:moveTo>
                      <a:pt x="30" y="57"/>
                    </a:moveTo>
                    <a:lnTo>
                      <a:pt x="32" y="61"/>
                    </a:lnTo>
                    <a:lnTo>
                      <a:pt x="19" y="74"/>
                    </a:lnTo>
                    <a:lnTo>
                      <a:pt x="15" y="71"/>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6"/>
                    </a:moveTo>
                    <a:lnTo>
                      <a:pt x="47" y="76"/>
                    </a:lnTo>
                    <a:lnTo>
                      <a:pt x="45" y="76"/>
                    </a:lnTo>
                    <a:lnTo>
                      <a:pt x="45" y="67"/>
                    </a:lnTo>
                    <a:lnTo>
                      <a:pt x="50" y="76"/>
                    </a:lnTo>
                    <a:close/>
                    <a:moveTo>
                      <a:pt x="41" y="58"/>
                    </a:moveTo>
                    <a:lnTo>
                      <a:pt x="47" y="55"/>
                    </a:lnTo>
                    <a:lnTo>
                      <a:pt x="55" y="73"/>
                    </a:lnTo>
                    <a:lnTo>
                      <a:pt x="50" y="76"/>
                    </a:lnTo>
                    <a:lnTo>
                      <a:pt x="41"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3" name="Freeform 107">
                <a:extLst>
                  <a:ext uri="{FF2B5EF4-FFF2-40B4-BE49-F238E27FC236}">
                    <a16:creationId xmlns:a16="http://schemas.microsoft.com/office/drawing/2014/main" id="{9C21A0DA-29C0-445F-BBA5-DDAA7A40B203}"/>
                  </a:ext>
                </a:extLst>
              </p:cNvPr>
              <p:cNvSpPr>
                <a:spLocks/>
              </p:cNvSpPr>
              <p:nvPr/>
            </p:nvSpPr>
            <p:spPr bwMode="auto">
              <a:xfrm>
                <a:off x="2605" y="2702"/>
                <a:ext cx="16" cy="14"/>
              </a:xfrm>
              <a:custGeom>
                <a:avLst/>
                <a:gdLst>
                  <a:gd name="T0" fmla="*/ 3 w 67"/>
                  <a:gd name="T1" fmla="*/ 3 h 56"/>
                  <a:gd name="T2" fmla="*/ 3 w 67"/>
                  <a:gd name="T3" fmla="*/ 3 h 56"/>
                  <a:gd name="T4" fmla="*/ 3 w 67"/>
                  <a:gd name="T5" fmla="*/ 3 h 56"/>
                  <a:gd name="T6" fmla="*/ 3 w 67"/>
                  <a:gd name="T7" fmla="*/ 3 h 56"/>
                  <a:gd name="T8" fmla="*/ 3 w 67"/>
                  <a:gd name="T9" fmla="*/ 2 h 56"/>
                  <a:gd name="T10" fmla="*/ 4 w 67"/>
                  <a:gd name="T11" fmla="*/ 2 h 56"/>
                  <a:gd name="T12" fmla="*/ 4 w 67"/>
                  <a:gd name="T13" fmla="*/ 2 h 56"/>
                  <a:gd name="T14" fmla="*/ 4 w 67"/>
                  <a:gd name="T15" fmla="*/ 2 h 56"/>
                  <a:gd name="T16" fmla="*/ 4 w 67"/>
                  <a:gd name="T17" fmla="*/ 1 h 56"/>
                  <a:gd name="T18" fmla="*/ 4 w 67"/>
                  <a:gd name="T19" fmla="*/ 1 h 56"/>
                  <a:gd name="T20" fmla="*/ 4 w 67"/>
                  <a:gd name="T21" fmla="*/ 1 h 56"/>
                  <a:gd name="T22" fmla="*/ 3 w 67"/>
                  <a:gd name="T23" fmla="*/ 1 h 56"/>
                  <a:gd name="T24" fmla="*/ 3 w 67"/>
                  <a:gd name="T25" fmla="*/ 0 h 56"/>
                  <a:gd name="T26" fmla="*/ 3 w 67"/>
                  <a:gd name="T27" fmla="*/ 0 h 56"/>
                  <a:gd name="T28" fmla="*/ 3 w 67"/>
                  <a:gd name="T29" fmla="*/ 0 h 56"/>
                  <a:gd name="T30" fmla="*/ 3 w 67"/>
                  <a:gd name="T31" fmla="*/ 0 h 56"/>
                  <a:gd name="T32" fmla="*/ 2 w 67"/>
                  <a:gd name="T33" fmla="*/ 0 h 56"/>
                  <a:gd name="T34" fmla="*/ 2 w 67"/>
                  <a:gd name="T35" fmla="*/ 0 h 56"/>
                  <a:gd name="T36" fmla="*/ 2 w 67"/>
                  <a:gd name="T37" fmla="*/ 0 h 56"/>
                  <a:gd name="T38" fmla="*/ 1 w 67"/>
                  <a:gd name="T39" fmla="*/ 0 h 56"/>
                  <a:gd name="T40" fmla="*/ 1 w 67"/>
                  <a:gd name="T41" fmla="*/ 0 h 56"/>
                  <a:gd name="T42" fmla="*/ 1 w 67"/>
                  <a:gd name="T43" fmla="*/ 1 h 56"/>
                  <a:gd name="T44" fmla="*/ 0 w 67"/>
                  <a:gd name="T45" fmla="*/ 1 h 56"/>
                  <a:gd name="T46" fmla="*/ 0 w 67"/>
                  <a:gd name="T47" fmla="*/ 1 h 56"/>
                  <a:gd name="T48" fmla="*/ 0 w 67"/>
                  <a:gd name="T49" fmla="*/ 2 h 56"/>
                  <a:gd name="T50" fmla="*/ 0 w 67"/>
                  <a:gd name="T51" fmla="*/ 2 h 56"/>
                  <a:gd name="T52" fmla="*/ 0 w 67"/>
                  <a:gd name="T53" fmla="*/ 2 h 56"/>
                  <a:gd name="T54" fmla="*/ 0 w 67"/>
                  <a:gd name="T55" fmla="*/ 2 h 56"/>
                  <a:gd name="T56" fmla="*/ 0 w 67"/>
                  <a:gd name="T57" fmla="*/ 2 h 56"/>
                  <a:gd name="T58" fmla="*/ 0 w 67"/>
                  <a:gd name="T59" fmla="*/ 3 h 56"/>
                  <a:gd name="T60" fmla="*/ 0 w 67"/>
                  <a:gd name="T61" fmla="*/ 3 h 56"/>
                  <a:gd name="T62" fmla="*/ 0 w 67"/>
                  <a:gd name="T63" fmla="*/ 3 h 56"/>
                  <a:gd name="T64" fmla="*/ 0 w 67"/>
                  <a:gd name="T65" fmla="*/ 4 h 56"/>
                  <a:gd name="T66" fmla="*/ 1 w 67"/>
                  <a:gd name="T67" fmla="*/ 4 h 56"/>
                  <a:gd name="T68" fmla="*/ 1 w 67"/>
                  <a:gd name="T69" fmla="*/ 4 h 56"/>
                  <a:gd name="T70" fmla="*/ 1 w 67"/>
                  <a:gd name="T71" fmla="*/ 4 h 56"/>
                  <a:gd name="T72" fmla="*/ 1 w 67"/>
                  <a:gd name="T73" fmla="*/ 4 h 56"/>
                  <a:gd name="T74" fmla="*/ 2 w 67"/>
                  <a:gd name="T75" fmla="*/ 4 h 56"/>
                  <a:gd name="T76" fmla="*/ 2 w 67"/>
                  <a:gd name="T77" fmla="*/ 4 h 56"/>
                  <a:gd name="T78" fmla="*/ 2 w 67"/>
                  <a:gd name="T79" fmla="*/ 4 h 56"/>
                  <a:gd name="T80" fmla="*/ 3 w 67"/>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5" y="51"/>
                    </a:moveTo>
                    <a:lnTo>
                      <a:pt x="51" y="47"/>
                    </a:lnTo>
                    <a:lnTo>
                      <a:pt x="55" y="44"/>
                    </a:lnTo>
                    <a:lnTo>
                      <a:pt x="57" y="41"/>
                    </a:lnTo>
                    <a:lnTo>
                      <a:pt x="60" y="37"/>
                    </a:lnTo>
                    <a:lnTo>
                      <a:pt x="63" y="31"/>
                    </a:lnTo>
                    <a:lnTo>
                      <a:pt x="63" y="28"/>
                    </a:lnTo>
                    <a:lnTo>
                      <a:pt x="67" y="25"/>
                    </a:lnTo>
                    <a:lnTo>
                      <a:pt x="67" y="19"/>
                    </a:lnTo>
                    <a:lnTo>
                      <a:pt x="63" y="15"/>
                    </a:lnTo>
                    <a:lnTo>
                      <a:pt x="63" y="12"/>
                    </a:lnTo>
                    <a:lnTo>
                      <a:pt x="60" y="9"/>
                    </a:lnTo>
                    <a:lnTo>
                      <a:pt x="57" y="5"/>
                    </a:lnTo>
                    <a:lnTo>
                      <a:pt x="55" y="2"/>
                    </a:lnTo>
                    <a:lnTo>
                      <a:pt x="51" y="0"/>
                    </a:lnTo>
                    <a:lnTo>
                      <a:pt x="45" y="0"/>
                    </a:lnTo>
                    <a:lnTo>
                      <a:pt x="41" y="0"/>
                    </a:lnTo>
                    <a:lnTo>
                      <a:pt x="35" y="0"/>
                    </a:lnTo>
                    <a:lnTo>
                      <a:pt x="28" y="2"/>
                    </a:lnTo>
                    <a:lnTo>
                      <a:pt x="26" y="2"/>
                    </a:lnTo>
                    <a:lnTo>
                      <a:pt x="19" y="5"/>
                    </a:lnTo>
                    <a:lnTo>
                      <a:pt x="16" y="9"/>
                    </a:lnTo>
                    <a:lnTo>
                      <a:pt x="9" y="12"/>
                    </a:lnTo>
                    <a:lnTo>
                      <a:pt x="6" y="15"/>
                    </a:lnTo>
                    <a:lnTo>
                      <a:pt x="3" y="22"/>
                    </a:lnTo>
                    <a:lnTo>
                      <a:pt x="3" y="25"/>
                    </a:lnTo>
                    <a:lnTo>
                      <a:pt x="0" y="28"/>
                    </a:lnTo>
                    <a:lnTo>
                      <a:pt x="0" y="34"/>
                    </a:lnTo>
                    <a:lnTo>
                      <a:pt x="0" y="37"/>
                    </a:lnTo>
                    <a:lnTo>
                      <a:pt x="0" y="41"/>
                    </a:lnTo>
                    <a:lnTo>
                      <a:pt x="3" y="47"/>
                    </a:lnTo>
                    <a:lnTo>
                      <a:pt x="3" y="51"/>
                    </a:lnTo>
                    <a:lnTo>
                      <a:pt x="6" y="54"/>
                    </a:lnTo>
                    <a:lnTo>
                      <a:pt x="13" y="54"/>
                    </a:lnTo>
                    <a:lnTo>
                      <a:pt x="16" y="56"/>
                    </a:lnTo>
                    <a:lnTo>
                      <a:pt x="19" y="56"/>
                    </a:lnTo>
                    <a:lnTo>
                      <a:pt x="26" y="56"/>
                    </a:lnTo>
                    <a:lnTo>
                      <a:pt x="31" y="56"/>
                    </a:lnTo>
                    <a:lnTo>
                      <a:pt x="35" y="56"/>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4" name="Freeform 108">
                <a:extLst>
                  <a:ext uri="{FF2B5EF4-FFF2-40B4-BE49-F238E27FC236}">
                    <a16:creationId xmlns:a16="http://schemas.microsoft.com/office/drawing/2014/main" id="{A6A82332-D48B-44BC-94A2-85753B2B1F09}"/>
                  </a:ext>
                </a:extLst>
              </p:cNvPr>
              <p:cNvSpPr>
                <a:spLocks noEditPoints="1"/>
              </p:cNvSpPr>
              <p:nvPr/>
            </p:nvSpPr>
            <p:spPr bwMode="auto">
              <a:xfrm>
                <a:off x="2602" y="2700"/>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2 h 76"/>
                  <a:gd name="T34" fmla="*/ 5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2 w 86"/>
                  <a:gd name="T89" fmla="*/ 4 h 76"/>
                  <a:gd name="T90" fmla="*/ 1 w 86"/>
                  <a:gd name="T91" fmla="*/ 4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5 h 76"/>
                  <a:gd name="T110" fmla="*/ 4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2"/>
                    </a:moveTo>
                    <a:lnTo>
                      <a:pt x="56" y="48"/>
                    </a:lnTo>
                    <a:lnTo>
                      <a:pt x="65" y="66"/>
                    </a:lnTo>
                    <a:lnTo>
                      <a:pt x="58" y="68"/>
                    </a:lnTo>
                    <a:lnTo>
                      <a:pt x="49" y="52"/>
                    </a:lnTo>
                    <a:close/>
                    <a:moveTo>
                      <a:pt x="67" y="64"/>
                    </a:moveTo>
                    <a:lnTo>
                      <a:pt x="66" y="65"/>
                    </a:lnTo>
                    <a:lnTo>
                      <a:pt x="65" y="66"/>
                    </a:lnTo>
                    <a:lnTo>
                      <a:pt x="60" y="57"/>
                    </a:lnTo>
                    <a:lnTo>
                      <a:pt x="67" y="64"/>
                    </a:lnTo>
                    <a:close/>
                    <a:moveTo>
                      <a:pt x="54" y="51"/>
                    </a:moveTo>
                    <a:lnTo>
                      <a:pt x="56" y="47"/>
                    </a:lnTo>
                    <a:lnTo>
                      <a:pt x="70" y="61"/>
                    </a:lnTo>
                    <a:lnTo>
                      <a:pt x="67" y="64"/>
                    </a:lnTo>
                    <a:lnTo>
                      <a:pt x="54" y="51"/>
                    </a:lnTo>
                    <a:close/>
                    <a:moveTo>
                      <a:pt x="70" y="61"/>
                    </a:moveTo>
                    <a:lnTo>
                      <a:pt x="79" y="51"/>
                    </a:lnTo>
                    <a:lnTo>
                      <a:pt x="70" y="61"/>
                    </a:lnTo>
                    <a:lnTo>
                      <a:pt x="64" y="54"/>
                    </a:lnTo>
                    <a:lnTo>
                      <a:pt x="70" y="61"/>
                    </a:lnTo>
                    <a:close/>
                    <a:moveTo>
                      <a:pt x="56" y="47"/>
                    </a:moveTo>
                    <a:lnTo>
                      <a:pt x="59" y="44"/>
                    </a:lnTo>
                    <a:lnTo>
                      <a:pt x="73" y="57"/>
                    </a:lnTo>
                    <a:lnTo>
                      <a:pt x="70" y="61"/>
                    </a:lnTo>
                    <a:lnTo>
                      <a:pt x="56" y="47"/>
                    </a:lnTo>
                    <a:close/>
                    <a:moveTo>
                      <a:pt x="59" y="44"/>
                    </a:moveTo>
                    <a:lnTo>
                      <a:pt x="62" y="41"/>
                    </a:lnTo>
                    <a:lnTo>
                      <a:pt x="76" y="54"/>
                    </a:lnTo>
                    <a:lnTo>
                      <a:pt x="73" y="57"/>
                    </a:lnTo>
                    <a:lnTo>
                      <a:pt x="59" y="44"/>
                    </a:lnTo>
                    <a:close/>
                    <a:moveTo>
                      <a:pt x="78" y="52"/>
                    </a:moveTo>
                    <a:lnTo>
                      <a:pt x="77" y="53"/>
                    </a:lnTo>
                    <a:lnTo>
                      <a:pt x="76" y="54"/>
                    </a:lnTo>
                    <a:lnTo>
                      <a:pt x="69" y="47"/>
                    </a:lnTo>
                    <a:lnTo>
                      <a:pt x="78" y="52"/>
                    </a:lnTo>
                    <a:close/>
                    <a:moveTo>
                      <a:pt x="61" y="43"/>
                    </a:moveTo>
                    <a:lnTo>
                      <a:pt x="64" y="37"/>
                    </a:lnTo>
                    <a:lnTo>
                      <a:pt x="81" y="45"/>
                    </a:lnTo>
                    <a:lnTo>
                      <a:pt x="78" y="52"/>
                    </a:lnTo>
                    <a:lnTo>
                      <a:pt x="61" y="43"/>
                    </a:lnTo>
                    <a:close/>
                    <a:moveTo>
                      <a:pt x="82" y="41"/>
                    </a:moveTo>
                    <a:lnTo>
                      <a:pt x="82" y="43"/>
                    </a:lnTo>
                    <a:lnTo>
                      <a:pt x="81" y="45"/>
                    </a:lnTo>
                    <a:lnTo>
                      <a:pt x="72" y="41"/>
                    </a:lnTo>
                    <a:lnTo>
                      <a:pt x="82" y="41"/>
                    </a:lnTo>
                    <a:close/>
                    <a:moveTo>
                      <a:pt x="64" y="41"/>
                    </a:moveTo>
                    <a:lnTo>
                      <a:pt x="64" y="38"/>
                    </a:lnTo>
                    <a:lnTo>
                      <a:pt x="82" y="38"/>
                    </a:lnTo>
                    <a:lnTo>
                      <a:pt x="82" y="41"/>
                    </a:lnTo>
                    <a:lnTo>
                      <a:pt x="64" y="41"/>
                    </a:lnTo>
                    <a:close/>
                    <a:moveTo>
                      <a:pt x="64" y="38"/>
                    </a:moveTo>
                    <a:lnTo>
                      <a:pt x="64" y="34"/>
                    </a:lnTo>
                    <a:lnTo>
                      <a:pt x="66" y="31"/>
                    </a:lnTo>
                    <a:lnTo>
                      <a:pt x="72" y="38"/>
                    </a:lnTo>
                    <a:lnTo>
                      <a:pt x="64" y="38"/>
                    </a:lnTo>
                    <a:close/>
                    <a:moveTo>
                      <a:pt x="66" y="31"/>
                    </a:moveTo>
                    <a:lnTo>
                      <a:pt x="69" y="29"/>
                    </a:lnTo>
                    <a:lnTo>
                      <a:pt x="82" y="42"/>
                    </a:lnTo>
                    <a:lnTo>
                      <a:pt x="79" y="45"/>
                    </a:lnTo>
                    <a:lnTo>
                      <a:pt x="66" y="31"/>
                    </a:lnTo>
                    <a:close/>
                    <a:moveTo>
                      <a:pt x="86" y="35"/>
                    </a:moveTo>
                    <a:lnTo>
                      <a:pt x="86" y="38"/>
                    </a:lnTo>
                    <a:lnTo>
                      <a:pt x="82" y="42"/>
                    </a:lnTo>
                    <a:lnTo>
                      <a:pt x="76" y="35"/>
                    </a:lnTo>
                    <a:lnTo>
                      <a:pt x="86" y="35"/>
                    </a:lnTo>
                    <a:close/>
                    <a:moveTo>
                      <a:pt x="66" y="35"/>
                    </a:moveTo>
                    <a:lnTo>
                      <a:pt x="66" y="29"/>
                    </a:lnTo>
                    <a:lnTo>
                      <a:pt x="86" y="29"/>
                    </a:lnTo>
                    <a:lnTo>
                      <a:pt x="86" y="35"/>
                    </a:lnTo>
                    <a:lnTo>
                      <a:pt x="66" y="35"/>
                    </a:lnTo>
                    <a:close/>
                    <a:moveTo>
                      <a:pt x="82" y="22"/>
                    </a:moveTo>
                    <a:lnTo>
                      <a:pt x="86" y="24"/>
                    </a:lnTo>
                    <a:lnTo>
                      <a:pt x="86" y="29"/>
                    </a:lnTo>
                    <a:lnTo>
                      <a:pt x="76" y="29"/>
                    </a:lnTo>
                    <a:lnTo>
                      <a:pt x="82" y="22"/>
                    </a:lnTo>
                    <a:close/>
                    <a:moveTo>
                      <a:pt x="69" y="35"/>
                    </a:moveTo>
                    <a:lnTo>
                      <a:pt x="66" y="32"/>
                    </a:lnTo>
                    <a:lnTo>
                      <a:pt x="79" y="19"/>
                    </a:lnTo>
                    <a:lnTo>
                      <a:pt x="82" y="22"/>
                    </a:lnTo>
                    <a:lnTo>
                      <a:pt x="69" y="35"/>
                    </a:lnTo>
                    <a:close/>
                    <a:moveTo>
                      <a:pt x="66" y="32"/>
                    </a:moveTo>
                    <a:lnTo>
                      <a:pt x="64" y="30"/>
                    </a:lnTo>
                    <a:lnTo>
                      <a:pt x="64" y="25"/>
                    </a:lnTo>
                    <a:lnTo>
                      <a:pt x="72" y="25"/>
                    </a:lnTo>
                    <a:lnTo>
                      <a:pt x="66" y="32"/>
                    </a:lnTo>
                    <a:close/>
                    <a:moveTo>
                      <a:pt x="64" y="25"/>
                    </a:moveTo>
                    <a:lnTo>
                      <a:pt x="64" y="22"/>
                    </a:lnTo>
                    <a:lnTo>
                      <a:pt x="82" y="22"/>
                    </a:lnTo>
                    <a:lnTo>
                      <a:pt x="82" y="25"/>
                    </a:lnTo>
                    <a:lnTo>
                      <a:pt x="64" y="25"/>
                    </a:lnTo>
                    <a:close/>
                    <a:moveTo>
                      <a:pt x="79" y="15"/>
                    </a:moveTo>
                    <a:lnTo>
                      <a:pt x="82" y="19"/>
                    </a:lnTo>
                    <a:lnTo>
                      <a:pt x="82" y="22"/>
                    </a:lnTo>
                    <a:lnTo>
                      <a:pt x="72" y="22"/>
                    </a:lnTo>
                    <a:lnTo>
                      <a:pt x="79" y="15"/>
                    </a:lnTo>
                    <a:close/>
                    <a:moveTo>
                      <a:pt x="66" y="29"/>
                    </a:moveTo>
                    <a:lnTo>
                      <a:pt x="62" y="25"/>
                    </a:lnTo>
                    <a:lnTo>
                      <a:pt x="76" y="12"/>
                    </a:lnTo>
                    <a:lnTo>
                      <a:pt x="79" y="15"/>
                    </a:lnTo>
                    <a:lnTo>
                      <a:pt x="66" y="29"/>
                    </a:lnTo>
                    <a:close/>
                    <a:moveTo>
                      <a:pt x="62" y="25"/>
                    </a:moveTo>
                    <a:lnTo>
                      <a:pt x="59" y="22"/>
                    </a:lnTo>
                    <a:lnTo>
                      <a:pt x="73" y="9"/>
                    </a:lnTo>
                    <a:lnTo>
                      <a:pt x="76" y="12"/>
                    </a:lnTo>
                    <a:lnTo>
                      <a:pt x="62" y="25"/>
                    </a:lnTo>
                    <a:close/>
                    <a:moveTo>
                      <a:pt x="59" y="22"/>
                    </a:moveTo>
                    <a:lnTo>
                      <a:pt x="56" y="20"/>
                    </a:lnTo>
                    <a:lnTo>
                      <a:pt x="70" y="5"/>
                    </a:lnTo>
                    <a:lnTo>
                      <a:pt x="73" y="9"/>
                    </a:lnTo>
                    <a:lnTo>
                      <a:pt x="59" y="22"/>
                    </a:lnTo>
                    <a:close/>
                    <a:moveTo>
                      <a:pt x="70" y="5"/>
                    </a:moveTo>
                    <a:lnTo>
                      <a:pt x="79" y="15"/>
                    </a:lnTo>
                    <a:lnTo>
                      <a:pt x="70" y="5"/>
                    </a:lnTo>
                    <a:lnTo>
                      <a:pt x="64" y="12"/>
                    </a:lnTo>
                    <a:lnTo>
                      <a:pt x="70" y="5"/>
                    </a:lnTo>
                    <a:close/>
                    <a:moveTo>
                      <a:pt x="56" y="20"/>
                    </a:moveTo>
                    <a:lnTo>
                      <a:pt x="54" y="16"/>
                    </a:lnTo>
                    <a:lnTo>
                      <a:pt x="67" y="2"/>
                    </a:lnTo>
                    <a:lnTo>
                      <a:pt x="70" y="5"/>
                    </a:lnTo>
                    <a:lnTo>
                      <a:pt x="56" y="20"/>
                    </a:lnTo>
                    <a:close/>
                    <a:moveTo>
                      <a:pt x="60" y="0"/>
                    </a:moveTo>
                    <a:lnTo>
                      <a:pt x="64" y="0"/>
                    </a:lnTo>
                    <a:lnTo>
                      <a:pt x="67" y="2"/>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9" y="1"/>
                    </a:moveTo>
                    <a:lnTo>
                      <a:pt x="41" y="0"/>
                    </a:lnTo>
                    <a:lnTo>
                      <a:pt x="44" y="0"/>
                    </a:lnTo>
                    <a:lnTo>
                      <a:pt x="44" y="10"/>
                    </a:lnTo>
                    <a:lnTo>
                      <a:pt x="39" y="1"/>
                    </a:lnTo>
                    <a:close/>
                    <a:moveTo>
                      <a:pt x="48" y="18"/>
                    </a:moveTo>
                    <a:lnTo>
                      <a:pt x="41" y="21"/>
                    </a:lnTo>
                    <a:lnTo>
                      <a:pt x="34" y="4"/>
                    </a:lnTo>
                    <a:lnTo>
                      <a:pt x="39" y="1"/>
                    </a:lnTo>
                    <a:lnTo>
                      <a:pt x="48" y="18"/>
                    </a:lnTo>
                    <a:close/>
                    <a:moveTo>
                      <a:pt x="41" y="21"/>
                    </a:moveTo>
                    <a:lnTo>
                      <a:pt x="40" y="22"/>
                    </a:lnTo>
                    <a:lnTo>
                      <a:pt x="37" y="22"/>
                    </a:lnTo>
                    <a:lnTo>
                      <a:pt x="37" y="12"/>
                    </a:lnTo>
                    <a:lnTo>
                      <a:pt x="41" y="21"/>
                    </a:lnTo>
                    <a:close/>
                    <a:moveTo>
                      <a:pt x="37" y="22"/>
                    </a:moveTo>
                    <a:lnTo>
                      <a:pt x="35" y="22"/>
                    </a:lnTo>
                    <a:lnTo>
                      <a:pt x="35" y="3"/>
                    </a:lnTo>
                    <a:lnTo>
                      <a:pt x="37" y="3"/>
                    </a:lnTo>
                    <a:lnTo>
                      <a:pt x="37" y="22"/>
                    </a:lnTo>
                    <a:close/>
                    <a:moveTo>
                      <a:pt x="30" y="4"/>
                    </a:moveTo>
                    <a:lnTo>
                      <a:pt x="33" y="3"/>
                    </a:lnTo>
                    <a:lnTo>
                      <a:pt x="35" y="3"/>
                    </a:lnTo>
                    <a:lnTo>
                      <a:pt x="35" y="12"/>
                    </a:lnTo>
                    <a:lnTo>
                      <a:pt x="30" y="4"/>
                    </a:lnTo>
                    <a:close/>
                    <a:moveTo>
                      <a:pt x="38" y="21"/>
                    </a:moveTo>
                    <a:lnTo>
                      <a:pt x="33" y="24"/>
                    </a:lnTo>
                    <a:lnTo>
                      <a:pt x="24" y="8"/>
                    </a:lnTo>
                    <a:lnTo>
                      <a:pt x="30" y="4"/>
                    </a:lnTo>
                    <a:lnTo>
                      <a:pt x="38" y="21"/>
                    </a:lnTo>
                    <a:close/>
                    <a:moveTo>
                      <a:pt x="22" y="9"/>
                    </a:moveTo>
                    <a:lnTo>
                      <a:pt x="23" y="8"/>
                    </a:lnTo>
                    <a:lnTo>
                      <a:pt x="24" y="8"/>
                    </a:lnTo>
                    <a:lnTo>
                      <a:pt x="28" y="15"/>
                    </a:lnTo>
                    <a:lnTo>
                      <a:pt x="22" y="9"/>
                    </a:lnTo>
                    <a:close/>
                    <a:moveTo>
                      <a:pt x="35" y="22"/>
                    </a:moveTo>
                    <a:lnTo>
                      <a:pt x="32" y="25"/>
                    </a:lnTo>
                    <a:lnTo>
                      <a:pt x="18" y="12"/>
                    </a:lnTo>
                    <a:lnTo>
                      <a:pt x="22" y="9"/>
                    </a:lnTo>
                    <a:lnTo>
                      <a:pt x="35" y="22"/>
                    </a:lnTo>
                    <a:close/>
                    <a:moveTo>
                      <a:pt x="32" y="25"/>
                    </a:moveTo>
                    <a:lnTo>
                      <a:pt x="30" y="26"/>
                    </a:lnTo>
                    <a:lnTo>
                      <a:pt x="29" y="27"/>
                    </a:lnTo>
                    <a:lnTo>
                      <a:pt x="25" y="19"/>
                    </a:lnTo>
                    <a:lnTo>
                      <a:pt x="32" y="25"/>
                    </a:lnTo>
                    <a:close/>
                    <a:moveTo>
                      <a:pt x="29" y="27"/>
                    </a:moveTo>
                    <a:lnTo>
                      <a:pt x="23" y="31"/>
                    </a:lnTo>
                    <a:lnTo>
                      <a:pt x="14" y="13"/>
                    </a:lnTo>
                    <a:lnTo>
                      <a:pt x="21" y="11"/>
                    </a:lnTo>
                    <a:lnTo>
                      <a:pt x="29" y="27"/>
                    </a:lnTo>
                    <a:close/>
                    <a:moveTo>
                      <a:pt x="12" y="15"/>
                    </a:moveTo>
                    <a:lnTo>
                      <a:pt x="13" y="14"/>
                    </a:lnTo>
                    <a:lnTo>
                      <a:pt x="14" y="13"/>
                    </a:lnTo>
                    <a:lnTo>
                      <a:pt x="18" y="22"/>
                    </a:lnTo>
                    <a:lnTo>
                      <a:pt x="12" y="15"/>
                    </a:lnTo>
                    <a:close/>
                    <a:moveTo>
                      <a:pt x="25" y="29"/>
                    </a:moveTo>
                    <a:lnTo>
                      <a:pt x="22" y="32"/>
                    </a:lnTo>
                    <a:lnTo>
                      <a:pt x="8" y="19"/>
                    </a:lnTo>
                    <a:lnTo>
                      <a:pt x="12" y="15"/>
                    </a:lnTo>
                    <a:lnTo>
                      <a:pt x="25" y="29"/>
                    </a:lnTo>
                    <a:close/>
                    <a:moveTo>
                      <a:pt x="7" y="21"/>
                    </a:moveTo>
                    <a:lnTo>
                      <a:pt x="7" y="20"/>
                    </a:lnTo>
                    <a:lnTo>
                      <a:pt x="8" y="19"/>
                    </a:lnTo>
                    <a:lnTo>
                      <a:pt x="15" y="25"/>
                    </a:lnTo>
                    <a:lnTo>
                      <a:pt x="7" y="21"/>
                    </a:lnTo>
                    <a:close/>
                    <a:moveTo>
                      <a:pt x="24" y="30"/>
                    </a:moveTo>
                    <a:lnTo>
                      <a:pt x="21" y="36"/>
                    </a:lnTo>
                    <a:lnTo>
                      <a:pt x="4" y="27"/>
                    </a:lnTo>
                    <a:lnTo>
                      <a:pt x="7" y="21"/>
                    </a:lnTo>
                    <a:lnTo>
                      <a:pt x="24" y="30"/>
                    </a:lnTo>
                    <a:close/>
                    <a:moveTo>
                      <a:pt x="3" y="32"/>
                    </a:moveTo>
                    <a:lnTo>
                      <a:pt x="3" y="30"/>
                    </a:lnTo>
                    <a:lnTo>
                      <a:pt x="4" y="27"/>
                    </a:lnTo>
                    <a:lnTo>
                      <a:pt x="12" y="32"/>
                    </a:lnTo>
                    <a:lnTo>
                      <a:pt x="3" y="32"/>
                    </a:lnTo>
                    <a:close/>
                    <a:moveTo>
                      <a:pt x="22" y="32"/>
                    </a:moveTo>
                    <a:lnTo>
                      <a:pt x="22" y="35"/>
                    </a:lnTo>
                    <a:lnTo>
                      <a:pt x="3" y="35"/>
                    </a:lnTo>
                    <a:lnTo>
                      <a:pt x="3" y="32"/>
                    </a:lnTo>
                    <a:lnTo>
                      <a:pt x="22" y="32"/>
                    </a:lnTo>
                    <a:close/>
                    <a:moveTo>
                      <a:pt x="22" y="35"/>
                    </a:moveTo>
                    <a:lnTo>
                      <a:pt x="22" y="38"/>
                    </a:lnTo>
                    <a:lnTo>
                      <a:pt x="19" y="42"/>
                    </a:lnTo>
                    <a:lnTo>
                      <a:pt x="12" y="35"/>
                    </a:lnTo>
                    <a:lnTo>
                      <a:pt x="22" y="35"/>
                    </a:lnTo>
                    <a:close/>
                    <a:moveTo>
                      <a:pt x="19" y="42"/>
                    </a:moveTo>
                    <a:lnTo>
                      <a:pt x="16" y="45"/>
                    </a:lnTo>
                    <a:lnTo>
                      <a:pt x="2" y="31"/>
                    </a:lnTo>
                    <a:lnTo>
                      <a:pt x="5" y="29"/>
                    </a:lnTo>
                    <a:lnTo>
                      <a:pt x="19" y="42"/>
                    </a:lnTo>
                    <a:close/>
                    <a:moveTo>
                      <a:pt x="0" y="38"/>
                    </a:moveTo>
                    <a:lnTo>
                      <a:pt x="0" y="34"/>
                    </a:lnTo>
                    <a:lnTo>
                      <a:pt x="2" y="31"/>
                    </a:lnTo>
                    <a:lnTo>
                      <a:pt x="9" y="38"/>
                    </a:lnTo>
                    <a:lnTo>
                      <a:pt x="0" y="38"/>
                    </a:lnTo>
                    <a:close/>
                    <a:moveTo>
                      <a:pt x="18" y="38"/>
                    </a:moveTo>
                    <a:lnTo>
                      <a:pt x="18" y="44"/>
                    </a:lnTo>
                    <a:lnTo>
                      <a:pt x="0" y="44"/>
                    </a:lnTo>
                    <a:lnTo>
                      <a:pt x="0" y="38"/>
                    </a:lnTo>
                    <a:lnTo>
                      <a:pt x="18" y="38"/>
                    </a:lnTo>
                    <a:close/>
                    <a:moveTo>
                      <a:pt x="18" y="44"/>
                    </a:moveTo>
                    <a:lnTo>
                      <a:pt x="18" y="47"/>
                    </a:lnTo>
                    <a:lnTo>
                      <a:pt x="0" y="47"/>
                    </a:lnTo>
                    <a:lnTo>
                      <a:pt x="0" y="44"/>
                    </a:lnTo>
                    <a:lnTo>
                      <a:pt x="18" y="44"/>
                    </a:lnTo>
                    <a:close/>
                    <a:moveTo>
                      <a:pt x="18" y="47"/>
                    </a:moveTo>
                    <a:lnTo>
                      <a:pt x="18" y="51"/>
                    </a:lnTo>
                    <a:lnTo>
                      <a:pt x="0" y="51"/>
                    </a:lnTo>
                    <a:lnTo>
                      <a:pt x="0" y="47"/>
                    </a:lnTo>
                    <a:lnTo>
                      <a:pt x="18" y="47"/>
                    </a:lnTo>
                    <a:close/>
                    <a:moveTo>
                      <a:pt x="1" y="55"/>
                    </a:moveTo>
                    <a:lnTo>
                      <a:pt x="0" y="53"/>
                    </a:lnTo>
                    <a:lnTo>
                      <a:pt x="0" y="51"/>
                    </a:lnTo>
                    <a:lnTo>
                      <a:pt x="9" y="51"/>
                    </a:lnTo>
                    <a:lnTo>
                      <a:pt x="1" y="55"/>
                    </a:lnTo>
                    <a:close/>
                    <a:moveTo>
                      <a:pt x="17" y="46"/>
                    </a:moveTo>
                    <a:lnTo>
                      <a:pt x="21" y="53"/>
                    </a:lnTo>
                    <a:lnTo>
                      <a:pt x="4" y="62"/>
                    </a:lnTo>
                    <a:lnTo>
                      <a:pt x="1" y="55"/>
                    </a:lnTo>
                    <a:lnTo>
                      <a:pt x="17" y="46"/>
                    </a:lnTo>
                    <a:close/>
                    <a:moveTo>
                      <a:pt x="21" y="53"/>
                    </a:moveTo>
                    <a:lnTo>
                      <a:pt x="22" y="55"/>
                    </a:lnTo>
                    <a:lnTo>
                      <a:pt x="22" y="57"/>
                    </a:lnTo>
                    <a:lnTo>
                      <a:pt x="12" y="57"/>
                    </a:lnTo>
                    <a:lnTo>
                      <a:pt x="21" y="53"/>
                    </a:lnTo>
                    <a:close/>
                    <a:moveTo>
                      <a:pt x="22" y="57"/>
                    </a:moveTo>
                    <a:lnTo>
                      <a:pt x="22" y="61"/>
                    </a:lnTo>
                    <a:lnTo>
                      <a:pt x="3" y="61"/>
                    </a:lnTo>
                    <a:lnTo>
                      <a:pt x="3" y="57"/>
                    </a:lnTo>
                    <a:lnTo>
                      <a:pt x="22" y="57"/>
                    </a:lnTo>
                    <a:close/>
                    <a:moveTo>
                      <a:pt x="5" y="67"/>
                    </a:moveTo>
                    <a:lnTo>
                      <a:pt x="3" y="64"/>
                    </a:lnTo>
                    <a:lnTo>
                      <a:pt x="3" y="61"/>
                    </a:lnTo>
                    <a:lnTo>
                      <a:pt x="12" y="61"/>
                    </a:lnTo>
                    <a:lnTo>
                      <a:pt x="5" y="67"/>
                    </a:lnTo>
                    <a:close/>
                    <a:moveTo>
                      <a:pt x="19" y="54"/>
                    </a:moveTo>
                    <a:lnTo>
                      <a:pt x="22" y="56"/>
                    </a:lnTo>
                    <a:lnTo>
                      <a:pt x="8" y="70"/>
                    </a:lnTo>
                    <a:lnTo>
                      <a:pt x="5" y="67"/>
                    </a:lnTo>
                    <a:lnTo>
                      <a:pt x="19" y="54"/>
                    </a:lnTo>
                    <a:close/>
                    <a:moveTo>
                      <a:pt x="15" y="73"/>
                    </a:moveTo>
                    <a:lnTo>
                      <a:pt x="12" y="73"/>
                    </a:lnTo>
                    <a:lnTo>
                      <a:pt x="8" y="70"/>
                    </a:lnTo>
                    <a:lnTo>
                      <a:pt x="15" y="64"/>
                    </a:lnTo>
                    <a:lnTo>
                      <a:pt x="15" y="73"/>
                    </a:lnTo>
                    <a:close/>
                    <a:moveTo>
                      <a:pt x="15" y="54"/>
                    </a:moveTo>
                    <a:lnTo>
                      <a:pt x="22" y="54"/>
                    </a:lnTo>
                    <a:lnTo>
                      <a:pt x="22" y="73"/>
                    </a:lnTo>
                    <a:lnTo>
                      <a:pt x="15" y="73"/>
                    </a:lnTo>
                    <a:lnTo>
                      <a:pt x="15" y="54"/>
                    </a:lnTo>
                    <a:close/>
                    <a:moveTo>
                      <a:pt x="22" y="54"/>
                    </a:moveTo>
                    <a:lnTo>
                      <a:pt x="26" y="54"/>
                    </a:lnTo>
                    <a:lnTo>
                      <a:pt x="28" y="56"/>
                    </a:lnTo>
                    <a:lnTo>
                      <a:pt x="22" y="64"/>
                    </a:lnTo>
                    <a:lnTo>
                      <a:pt x="22" y="54"/>
                    </a:lnTo>
                    <a:close/>
                    <a:moveTo>
                      <a:pt x="28" y="56"/>
                    </a:moveTo>
                    <a:lnTo>
                      <a:pt x="32" y="59"/>
                    </a:lnTo>
                    <a:lnTo>
                      <a:pt x="18" y="74"/>
                    </a:lnTo>
                    <a:lnTo>
                      <a:pt x="15" y="70"/>
                    </a:lnTo>
                    <a:lnTo>
                      <a:pt x="28" y="56"/>
                    </a:lnTo>
                    <a:close/>
                    <a:moveTo>
                      <a:pt x="25" y="76"/>
                    </a:moveTo>
                    <a:lnTo>
                      <a:pt x="21" y="76"/>
                    </a:lnTo>
                    <a:lnTo>
                      <a:pt x="18" y="74"/>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0" y="57"/>
                    </a:lnTo>
                    <a:lnTo>
                      <a:pt x="40" y="76"/>
                    </a:lnTo>
                    <a:lnTo>
                      <a:pt x="35" y="76"/>
                    </a:lnTo>
                    <a:lnTo>
                      <a:pt x="35" y="57"/>
                    </a:lnTo>
                    <a:close/>
                    <a:moveTo>
                      <a:pt x="40" y="57"/>
                    </a:moveTo>
                    <a:lnTo>
                      <a:pt x="44" y="57"/>
                    </a:lnTo>
                    <a:lnTo>
                      <a:pt x="44" y="76"/>
                    </a:lnTo>
                    <a:lnTo>
                      <a:pt x="40" y="76"/>
                    </a:lnTo>
                    <a:lnTo>
                      <a:pt x="40" y="57"/>
                    </a:lnTo>
                    <a:close/>
                    <a:moveTo>
                      <a:pt x="48" y="75"/>
                    </a:moveTo>
                    <a:lnTo>
                      <a:pt x="46" y="76"/>
                    </a:lnTo>
                    <a:lnTo>
                      <a:pt x="44" y="76"/>
                    </a:lnTo>
                    <a:lnTo>
                      <a:pt x="44" y="66"/>
                    </a:lnTo>
                    <a:lnTo>
                      <a:pt x="48" y="75"/>
                    </a:lnTo>
                    <a:close/>
                    <a:moveTo>
                      <a:pt x="39" y="58"/>
                    </a:moveTo>
                    <a:lnTo>
                      <a:pt x="46" y="55"/>
                    </a:lnTo>
                    <a:lnTo>
                      <a:pt x="55" y="72"/>
                    </a:lnTo>
                    <a:lnTo>
                      <a:pt x="48" y="75"/>
                    </a:lnTo>
                    <a:lnTo>
                      <a:pt x="39" y="58"/>
                    </a:lnTo>
                    <a:close/>
                    <a:moveTo>
                      <a:pt x="57" y="70"/>
                    </a:moveTo>
                    <a:lnTo>
                      <a:pt x="56" y="72"/>
                    </a:lnTo>
                    <a:lnTo>
                      <a:pt x="55" y="72"/>
                    </a:lnTo>
                    <a:lnTo>
                      <a:pt x="50" y="64"/>
                    </a:lnTo>
                    <a:lnTo>
                      <a:pt x="57" y="70"/>
                    </a:lnTo>
                    <a:close/>
                    <a:moveTo>
                      <a:pt x="44" y="56"/>
                    </a:moveTo>
                    <a:lnTo>
                      <a:pt x="47" y="54"/>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5" name="Freeform 109">
                <a:extLst>
                  <a:ext uri="{FF2B5EF4-FFF2-40B4-BE49-F238E27FC236}">
                    <a16:creationId xmlns:a16="http://schemas.microsoft.com/office/drawing/2014/main" id="{AEBE4976-9B4F-4BF2-B199-BBC867E5A128}"/>
                  </a:ext>
                </a:extLst>
              </p:cNvPr>
              <p:cNvSpPr>
                <a:spLocks/>
              </p:cNvSpPr>
              <p:nvPr/>
            </p:nvSpPr>
            <p:spPr bwMode="auto">
              <a:xfrm>
                <a:off x="2648" y="2677"/>
                <a:ext cx="17" cy="16"/>
              </a:xfrm>
              <a:custGeom>
                <a:avLst/>
                <a:gdLst>
                  <a:gd name="T0" fmla="*/ 3 w 67"/>
                  <a:gd name="T1" fmla="*/ 4 h 60"/>
                  <a:gd name="T2" fmla="*/ 3 w 67"/>
                  <a:gd name="T3" fmla="*/ 3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2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1 h 60"/>
                  <a:gd name="T40" fmla="*/ 2 w 67"/>
                  <a:gd name="T41" fmla="*/ 1 h 60"/>
                  <a:gd name="T42" fmla="*/ 1 w 67"/>
                  <a:gd name="T43" fmla="*/ 1 h 60"/>
                  <a:gd name="T44" fmla="*/ 1 w 67"/>
                  <a:gd name="T45" fmla="*/ 1 h 60"/>
                  <a:gd name="T46" fmla="*/ 1 w 67"/>
                  <a:gd name="T47" fmla="*/ 1 h 60"/>
                  <a:gd name="T48" fmla="*/ 1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1 w 67"/>
                  <a:gd name="T63" fmla="*/ 3 h 60"/>
                  <a:gd name="T64" fmla="*/ 1 w 67"/>
                  <a:gd name="T65" fmla="*/ 4 h 60"/>
                  <a:gd name="T66" fmla="*/ 1 w 67"/>
                  <a:gd name="T67" fmla="*/ 4 h 60"/>
                  <a:gd name="T68" fmla="*/ 1 w 67"/>
                  <a:gd name="T69" fmla="*/ 4 h 60"/>
                  <a:gd name="T70" fmla="*/ 2 w 67"/>
                  <a:gd name="T71" fmla="*/ 4 h 60"/>
                  <a:gd name="T72" fmla="*/ 2 w 67"/>
                  <a:gd name="T73" fmla="*/ 4 h 60"/>
                  <a:gd name="T74" fmla="*/ 2 w 67"/>
                  <a:gd name="T75" fmla="*/ 4 h 60"/>
                  <a:gd name="T76" fmla="*/ 3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7" y="54"/>
                    </a:moveTo>
                    <a:lnTo>
                      <a:pt x="50" y="50"/>
                    </a:lnTo>
                    <a:lnTo>
                      <a:pt x="57" y="47"/>
                    </a:lnTo>
                    <a:lnTo>
                      <a:pt x="60" y="41"/>
                    </a:lnTo>
                    <a:lnTo>
                      <a:pt x="64" y="38"/>
                    </a:lnTo>
                    <a:lnTo>
                      <a:pt x="64" y="35"/>
                    </a:lnTo>
                    <a:lnTo>
                      <a:pt x="67" y="28"/>
                    </a:lnTo>
                    <a:lnTo>
                      <a:pt x="67" y="25"/>
                    </a:lnTo>
                    <a:lnTo>
                      <a:pt x="67" y="22"/>
                    </a:lnTo>
                    <a:lnTo>
                      <a:pt x="67" y="16"/>
                    </a:lnTo>
                    <a:lnTo>
                      <a:pt x="64" y="13"/>
                    </a:lnTo>
                    <a:lnTo>
                      <a:pt x="60" y="9"/>
                    </a:lnTo>
                    <a:lnTo>
                      <a:pt x="57" y="6"/>
                    </a:lnTo>
                    <a:lnTo>
                      <a:pt x="54" y="3"/>
                    </a:lnTo>
                    <a:lnTo>
                      <a:pt x="50" y="3"/>
                    </a:lnTo>
                    <a:lnTo>
                      <a:pt x="47" y="3"/>
                    </a:lnTo>
                    <a:lnTo>
                      <a:pt x="42" y="0"/>
                    </a:lnTo>
                    <a:lnTo>
                      <a:pt x="35" y="3"/>
                    </a:lnTo>
                    <a:lnTo>
                      <a:pt x="32" y="3"/>
                    </a:lnTo>
                    <a:lnTo>
                      <a:pt x="25" y="6"/>
                    </a:lnTo>
                    <a:lnTo>
                      <a:pt x="22" y="6"/>
                    </a:lnTo>
                    <a:lnTo>
                      <a:pt x="16" y="9"/>
                    </a:lnTo>
                    <a:lnTo>
                      <a:pt x="13" y="13"/>
                    </a:lnTo>
                    <a:lnTo>
                      <a:pt x="10" y="19"/>
                    </a:lnTo>
                    <a:lnTo>
                      <a:pt x="6" y="22"/>
                    </a:lnTo>
                    <a:lnTo>
                      <a:pt x="3" y="25"/>
                    </a:lnTo>
                    <a:lnTo>
                      <a:pt x="0" y="32"/>
                    </a:lnTo>
                    <a:lnTo>
                      <a:pt x="0" y="35"/>
                    </a:lnTo>
                    <a:lnTo>
                      <a:pt x="0" y="41"/>
                    </a:lnTo>
                    <a:lnTo>
                      <a:pt x="3" y="45"/>
                    </a:lnTo>
                    <a:lnTo>
                      <a:pt x="3" y="47"/>
                    </a:lnTo>
                    <a:lnTo>
                      <a:pt x="6" y="50"/>
                    </a:lnTo>
                    <a:lnTo>
                      <a:pt x="10" y="54"/>
                    </a:lnTo>
                    <a:lnTo>
                      <a:pt x="13" y="57"/>
                    </a:lnTo>
                    <a:lnTo>
                      <a:pt x="16" y="57"/>
                    </a:lnTo>
                    <a:lnTo>
                      <a:pt x="22" y="60"/>
                    </a:lnTo>
                    <a:lnTo>
                      <a:pt x="25" y="60"/>
                    </a:lnTo>
                    <a:lnTo>
                      <a:pt x="32" y="57"/>
                    </a:lnTo>
                    <a:lnTo>
                      <a:pt x="38" y="57"/>
                    </a:lnTo>
                    <a:lnTo>
                      <a:pt x="42"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6" name="Freeform 110">
                <a:extLst>
                  <a:ext uri="{FF2B5EF4-FFF2-40B4-BE49-F238E27FC236}">
                    <a16:creationId xmlns:a16="http://schemas.microsoft.com/office/drawing/2014/main" id="{EABC787C-B049-427F-A01C-4618E577C97A}"/>
                  </a:ext>
                </a:extLst>
              </p:cNvPr>
              <p:cNvSpPr>
                <a:spLocks noEditPoints="1"/>
              </p:cNvSpPr>
              <p:nvPr/>
            </p:nvSpPr>
            <p:spPr bwMode="auto">
              <a:xfrm>
                <a:off x="2646" y="2675"/>
                <a:ext cx="21" cy="20"/>
              </a:xfrm>
              <a:custGeom>
                <a:avLst/>
                <a:gdLst>
                  <a:gd name="T0" fmla="*/ 3 w 86"/>
                  <a:gd name="T1" fmla="*/ 4 h 80"/>
                  <a:gd name="T2" fmla="*/ 4 w 86"/>
                  <a:gd name="T3" fmla="*/ 3 h 80"/>
                  <a:gd name="T4" fmla="*/ 4 w 86"/>
                  <a:gd name="T5" fmla="*/ 4 h 80"/>
                  <a:gd name="T6" fmla="*/ 5 w 86"/>
                  <a:gd name="T7" fmla="*/ 4 h 80"/>
                  <a:gd name="T8" fmla="*/ 4 w 86"/>
                  <a:gd name="T9" fmla="*/ 3 h 80"/>
                  <a:gd name="T10" fmla="*/ 5 w 86"/>
                  <a:gd name="T11" fmla="*/ 3 h 80"/>
                  <a:gd name="T12" fmla="*/ 4 w 86"/>
                  <a:gd name="T13" fmla="*/ 3 h 80"/>
                  <a:gd name="T14" fmla="*/ 4 w 86"/>
                  <a:gd name="T15" fmla="*/ 3 h 80"/>
                  <a:gd name="T16" fmla="*/ 5 w 86"/>
                  <a:gd name="T17" fmla="*/ 3 h 80"/>
                  <a:gd name="T18" fmla="*/ 5 w 86"/>
                  <a:gd name="T19" fmla="*/ 3 h 80"/>
                  <a:gd name="T20" fmla="*/ 4 w 86"/>
                  <a:gd name="T21" fmla="*/ 2 h 80"/>
                  <a:gd name="T22" fmla="*/ 4 w 86"/>
                  <a:gd name="T23" fmla="*/ 2 h 80"/>
                  <a:gd name="T24" fmla="*/ 5 w 86"/>
                  <a:gd name="T25" fmla="*/ 2 h 80"/>
                  <a:gd name="T26" fmla="*/ 5 w 86"/>
                  <a:gd name="T27" fmla="*/ 1 h 80"/>
                  <a:gd name="T28" fmla="*/ 4 w 86"/>
                  <a:gd name="T29" fmla="*/ 2 h 80"/>
                  <a:gd name="T30" fmla="*/ 5 w 86"/>
                  <a:gd name="T31" fmla="*/ 1 h 80"/>
                  <a:gd name="T32" fmla="*/ 4 w 86"/>
                  <a:gd name="T33" fmla="*/ 2 h 80"/>
                  <a:gd name="T34" fmla="*/ 4 w 86"/>
                  <a:gd name="T35" fmla="*/ 2 h 80"/>
                  <a:gd name="T36" fmla="*/ 4 w 86"/>
                  <a:gd name="T37" fmla="*/ 1 h 80"/>
                  <a:gd name="T38" fmla="*/ 4 w 86"/>
                  <a:gd name="T39" fmla="*/ 0 h 80"/>
                  <a:gd name="T40" fmla="*/ 4 w 86"/>
                  <a:gd name="T41" fmla="*/ 2 h 80"/>
                  <a:gd name="T42" fmla="*/ 3 w 86"/>
                  <a:gd name="T43" fmla="*/ 2 h 80"/>
                  <a:gd name="T44" fmla="*/ 3 w 86"/>
                  <a:gd name="T45" fmla="*/ 0 h 80"/>
                  <a:gd name="T46" fmla="*/ 3 w 86"/>
                  <a:gd name="T47" fmla="*/ 1 h 80"/>
                  <a:gd name="T48" fmla="*/ 3 w 86"/>
                  <a:gd name="T49" fmla="*/ 1 h 80"/>
                  <a:gd name="T50" fmla="*/ 3 w 86"/>
                  <a:gd name="T51" fmla="*/ 2 h 80"/>
                  <a:gd name="T52" fmla="*/ 2 w 86"/>
                  <a:gd name="T53" fmla="*/ 0 h 80"/>
                  <a:gd name="T54" fmla="*/ 2 w 86"/>
                  <a:gd name="T55" fmla="*/ 1 h 80"/>
                  <a:gd name="T56" fmla="*/ 2 w 86"/>
                  <a:gd name="T57" fmla="*/ 1 h 80"/>
                  <a:gd name="T58" fmla="*/ 2 w 86"/>
                  <a:gd name="T59" fmla="*/ 2 h 80"/>
                  <a:gd name="T60" fmla="*/ 2 w 86"/>
                  <a:gd name="T61" fmla="*/ 2 h 80"/>
                  <a:gd name="T62" fmla="*/ 1 w 86"/>
                  <a:gd name="T63" fmla="*/ 1 h 80"/>
                  <a:gd name="T64" fmla="*/ 1 w 86"/>
                  <a:gd name="T65" fmla="*/ 1 h 80"/>
                  <a:gd name="T66" fmla="*/ 1 w 86"/>
                  <a:gd name="T67" fmla="*/ 2 h 80"/>
                  <a:gd name="T68" fmla="*/ 2 w 86"/>
                  <a:gd name="T69" fmla="*/ 2 h 80"/>
                  <a:gd name="T70" fmla="*/ 1 w 86"/>
                  <a:gd name="T71" fmla="*/ 2 h 80"/>
                  <a:gd name="T72" fmla="*/ 0 w 86"/>
                  <a:gd name="T73" fmla="*/ 2 h 80"/>
                  <a:gd name="T74" fmla="*/ 0 w 86"/>
                  <a:gd name="T75" fmla="*/ 2 h 80"/>
                  <a:gd name="T76" fmla="*/ 1 w 86"/>
                  <a:gd name="T77" fmla="*/ 2 h 80"/>
                  <a:gd name="T78" fmla="*/ 1 w 86"/>
                  <a:gd name="T79" fmla="*/ 3 h 80"/>
                  <a:gd name="T80" fmla="*/ 1 w 86"/>
                  <a:gd name="T81" fmla="*/ 3 h 80"/>
                  <a:gd name="T82" fmla="*/ 1 w 86"/>
                  <a:gd name="T83" fmla="*/ 3 h 80"/>
                  <a:gd name="T84" fmla="*/ 0 w 86"/>
                  <a:gd name="T85" fmla="*/ 3 h 80"/>
                  <a:gd name="T86" fmla="*/ 0 w 86"/>
                  <a:gd name="T87" fmla="*/ 4 h 80"/>
                  <a:gd name="T88" fmla="*/ 1 w 86"/>
                  <a:gd name="T89" fmla="*/ 3 h 80"/>
                  <a:gd name="T90" fmla="*/ 0 w 86"/>
                  <a:gd name="T91" fmla="*/ 4 h 80"/>
                  <a:gd name="T92" fmla="*/ 1 w 86"/>
                  <a:gd name="T93" fmla="*/ 4 h 80"/>
                  <a:gd name="T94" fmla="*/ 0 w 86"/>
                  <a:gd name="T95" fmla="*/ 4 h 80"/>
                  <a:gd name="T96" fmla="*/ 0 w 86"/>
                  <a:gd name="T97" fmla="*/ 4 h 80"/>
                  <a:gd name="T98" fmla="*/ 1 w 86"/>
                  <a:gd name="T99" fmla="*/ 4 h 80"/>
                  <a:gd name="T100" fmla="*/ 1 w 86"/>
                  <a:gd name="T101" fmla="*/ 5 h 80"/>
                  <a:gd name="T102" fmla="*/ 1 w 86"/>
                  <a:gd name="T103" fmla="*/ 4 h 80"/>
                  <a:gd name="T104" fmla="*/ 2 w 86"/>
                  <a:gd name="T105" fmla="*/ 4 h 80"/>
                  <a:gd name="T106" fmla="*/ 1 w 86"/>
                  <a:gd name="T107" fmla="*/ 5 h 80"/>
                  <a:gd name="T108" fmla="*/ 2 w 86"/>
                  <a:gd name="T109" fmla="*/ 5 h 80"/>
                  <a:gd name="T110" fmla="*/ 2 w 86"/>
                  <a:gd name="T111" fmla="*/ 5 h 80"/>
                  <a:gd name="T112" fmla="*/ 2 w 86"/>
                  <a:gd name="T113" fmla="*/ 4 h 80"/>
                  <a:gd name="T114" fmla="*/ 2 w 86"/>
                  <a:gd name="T115" fmla="*/ 4 h 80"/>
                  <a:gd name="T116" fmla="*/ 2 w 86"/>
                  <a:gd name="T117" fmla="*/ 5 h 80"/>
                  <a:gd name="T118" fmla="*/ 3 w 86"/>
                  <a:gd name="T119" fmla="*/ 4 h 80"/>
                  <a:gd name="T120" fmla="*/ 3 w 86"/>
                  <a:gd name="T121" fmla="*/ 4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0"/>
                  <a:gd name="T185" fmla="*/ 86 w 86"/>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0">
                    <a:moveTo>
                      <a:pt x="50" y="57"/>
                    </a:moveTo>
                    <a:lnTo>
                      <a:pt x="54" y="54"/>
                    </a:lnTo>
                    <a:lnTo>
                      <a:pt x="67" y="67"/>
                    </a:lnTo>
                    <a:lnTo>
                      <a:pt x="64" y="70"/>
                    </a:lnTo>
                    <a:lnTo>
                      <a:pt x="50" y="57"/>
                    </a:lnTo>
                    <a:close/>
                    <a:moveTo>
                      <a:pt x="54" y="54"/>
                    </a:moveTo>
                    <a:lnTo>
                      <a:pt x="55" y="53"/>
                    </a:lnTo>
                    <a:lnTo>
                      <a:pt x="56" y="53"/>
                    </a:lnTo>
                    <a:lnTo>
                      <a:pt x="60" y="60"/>
                    </a:lnTo>
                    <a:lnTo>
                      <a:pt x="54" y="54"/>
                    </a:lnTo>
                    <a:close/>
                    <a:moveTo>
                      <a:pt x="56" y="53"/>
                    </a:moveTo>
                    <a:lnTo>
                      <a:pt x="63" y="49"/>
                    </a:lnTo>
                    <a:lnTo>
                      <a:pt x="71" y="66"/>
                    </a:lnTo>
                    <a:lnTo>
                      <a:pt x="65" y="69"/>
                    </a:lnTo>
                    <a:lnTo>
                      <a:pt x="56" y="53"/>
                    </a:lnTo>
                    <a:close/>
                    <a:moveTo>
                      <a:pt x="76" y="61"/>
                    </a:moveTo>
                    <a:lnTo>
                      <a:pt x="74" y="65"/>
                    </a:lnTo>
                    <a:lnTo>
                      <a:pt x="71" y="66"/>
                    </a:lnTo>
                    <a:lnTo>
                      <a:pt x="67" y="57"/>
                    </a:lnTo>
                    <a:lnTo>
                      <a:pt x="76" y="61"/>
                    </a:lnTo>
                    <a:close/>
                    <a:moveTo>
                      <a:pt x="58" y="54"/>
                    </a:moveTo>
                    <a:lnTo>
                      <a:pt x="62" y="47"/>
                    </a:lnTo>
                    <a:lnTo>
                      <a:pt x="79" y="56"/>
                    </a:lnTo>
                    <a:lnTo>
                      <a:pt x="76" y="61"/>
                    </a:lnTo>
                    <a:lnTo>
                      <a:pt x="58" y="54"/>
                    </a:lnTo>
                    <a:close/>
                    <a:moveTo>
                      <a:pt x="62" y="47"/>
                    </a:moveTo>
                    <a:lnTo>
                      <a:pt x="63" y="46"/>
                    </a:lnTo>
                    <a:lnTo>
                      <a:pt x="64" y="45"/>
                    </a:lnTo>
                    <a:lnTo>
                      <a:pt x="70" y="51"/>
                    </a:lnTo>
                    <a:lnTo>
                      <a:pt x="62" y="47"/>
                    </a:lnTo>
                    <a:close/>
                    <a:moveTo>
                      <a:pt x="64" y="45"/>
                    </a:moveTo>
                    <a:lnTo>
                      <a:pt x="67" y="42"/>
                    </a:lnTo>
                    <a:lnTo>
                      <a:pt x="80" y="55"/>
                    </a:lnTo>
                    <a:lnTo>
                      <a:pt x="77" y="58"/>
                    </a:lnTo>
                    <a:lnTo>
                      <a:pt x="64" y="45"/>
                    </a:lnTo>
                    <a:close/>
                    <a:moveTo>
                      <a:pt x="82" y="48"/>
                    </a:moveTo>
                    <a:lnTo>
                      <a:pt x="82" y="51"/>
                    </a:lnTo>
                    <a:lnTo>
                      <a:pt x="80" y="55"/>
                    </a:lnTo>
                    <a:lnTo>
                      <a:pt x="74" y="48"/>
                    </a:lnTo>
                    <a:lnTo>
                      <a:pt x="82" y="48"/>
                    </a:lnTo>
                    <a:close/>
                    <a:moveTo>
                      <a:pt x="64" y="48"/>
                    </a:moveTo>
                    <a:lnTo>
                      <a:pt x="64" y="45"/>
                    </a:lnTo>
                    <a:lnTo>
                      <a:pt x="82" y="45"/>
                    </a:lnTo>
                    <a:lnTo>
                      <a:pt x="82" y="48"/>
                    </a:lnTo>
                    <a:lnTo>
                      <a:pt x="64" y="48"/>
                    </a:lnTo>
                    <a:close/>
                    <a:moveTo>
                      <a:pt x="64" y="45"/>
                    </a:moveTo>
                    <a:lnTo>
                      <a:pt x="64" y="43"/>
                    </a:lnTo>
                    <a:lnTo>
                      <a:pt x="65" y="40"/>
                    </a:lnTo>
                    <a:lnTo>
                      <a:pt x="74" y="45"/>
                    </a:lnTo>
                    <a:lnTo>
                      <a:pt x="64" y="45"/>
                    </a:lnTo>
                    <a:close/>
                    <a:moveTo>
                      <a:pt x="65" y="40"/>
                    </a:moveTo>
                    <a:lnTo>
                      <a:pt x="68" y="34"/>
                    </a:lnTo>
                    <a:lnTo>
                      <a:pt x="85" y="43"/>
                    </a:lnTo>
                    <a:lnTo>
                      <a:pt x="81" y="49"/>
                    </a:lnTo>
                    <a:lnTo>
                      <a:pt x="65" y="40"/>
                    </a:lnTo>
                    <a:close/>
                    <a:moveTo>
                      <a:pt x="86" y="38"/>
                    </a:moveTo>
                    <a:lnTo>
                      <a:pt x="86" y="40"/>
                    </a:lnTo>
                    <a:lnTo>
                      <a:pt x="85" y="43"/>
                    </a:lnTo>
                    <a:lnTo>
                      <a:pt x="77" y="38"/>
                    </a:lnTo>
                    <a:lnTo>
                      <a:pt x="86" y="38"/>
                    </a:lnTo>
                    <a:close/>
                    <a:moveTo>
                      <a:pt x="67" y="38"/>
                    </a:moveTo>
                    <a:lnTo>
                      <a:pt x="67" y="35"/>
                    </a:lnTo>
                    <a:lnTo>
                      <a:pt x="86" y="35"/>
                    </a:lnTo>
                    <a:lnTo>
                      <a:pt x="86" y="38"/>
                    </a:lnTo>
                    <a:lnTo>
                      <a:pt x="67" y="38"/>
                    </a:lnTo>
                    <a:close/>
                    <a:moveTo>
                      <a:pt x="67" y="35"/>
                    </a:moveTo>
                    <a:lnTo>
                      <a:pt x="67" y="32"/>
                    </a:lnTo>
                    <a:lnTo>
                      <a:pt x="86" y="32"/>
                    </a:lnTo>
                    <a:lnTo>
                      <a:pt x="86" y="35"/>
                    </a:lnTo>
                    <a:lnTo>
                      <a:pt x="67" y="35"/>
                    </a:lnTo>
                    <a:close/>
                    <a:moveTo>
                      <a:pt x="67" y="32"/>
                    </a:moveTo>
                    <a:lnTo>
                      <a:pt x="67" y="26"/>
                    </a:lnTo>
                    <a:lnTo>
                      <a:pt x="86" y="26"/>
                    </a:lnTo>
                    <a:lnTo>
                      <a:pt x="86" y="32"/>
                    </a:lnTo>
                    <a:lnTo>
                      <a:pt x="67" y="32"/>
                    </a:lnTo>
                    <a:close/>
                    <a:moveTo>
                      <a:pt x="84" y="19"/>
                    </a:moveTo>
                    <a:lnTo>
                      <a:pt x="86" y="22"/>
                    </a:lnTo>
                    <a:lnTo>
                      <a:pt x="86" y="26"/>
                    </a:lnTo>
                    <a:lnTo>
                      <a:pt x="77" y="26"/>
                    </a:lnTo>
                    <a:lnTo>
                      <a:pt x="84" y="19"/>
                    </a:lnTo>
                    <a:close/>
                    <a:moveTo>
                      <a:pt x="70" y="33"/>
                    </a:moveTo>
                    <a:lnTo>
                      <a:pt x="67" y="29"/>
                    </a:lnTo>
                    <a:lnTo>
                      <a:pt x="80" y="16"/>
                    </a:lnTo>
                    <a:lnTo>
                      <a:pt x="84" y="19"/>
                    </a:lnTo>
                    <a:lnTo>
                      <a:pt x="70" y="33"/>
                    </a:lnTo>
                    <a:close/>
                    <a:moveTo>
                      <a:pt x="67" y="29"/>
                    </a:moveTo>
                    <a:lnTo>
                      <a:pt x="67" y="29"/>
                    </a:lnTo>
                    <a:lnTo>
                      <a:pt x="74" y="23"/>
                    </a:lnTo>
                    <a:lnTo>
                      <a:pt x="67" y="29"/>
                    </a:lnTo>
                    <a:close/>
                    <a:moveTo>
                      <a:pt x="67" y="29"/>
                    </a:moveTo>
                    <a:lnTo>
                      <a:pt x="64" y="26"/>
                    </a:lnTo>
                    <a:lnTo>
                      <a:pt x="77" y="13"/>
                    </a:lnTo>
                    <a:lnTo>
                      <a:pt x="80" y="16"/>
                    </a:lnTo>
                    <a:lnTo>
                      <a:pt x="67" y="29"/>
                    </a:lnTo>
                    <a:close/>
                    <a:moveTo>
                      <a:pt x="77" y="13"/>
                    </a:moveTo>
                    <a:lnTo>
                      <a:pt x="77" y="13"/>
                    </a:lnTo>
                    <a:lnTo>
                      <a:pt x="70" y="19"/>
                    </a:lnTo>
                    <a:lnTo>
                      <a:pt x="77" y="13"/>
                    </a:lnTo>
                    <a:close/>
                    <a:moveTo>
                      <a:pt x="64" y="26"/>
                    </a:moveTo>
                    <a:lnTo>
                      <a:pt x="60" y="23"/>
                    </a:lnTo>
                    <a:lnTo>
                      <a:pt x="74" y="10"/>
                    </a:lnTo>
                    <a:lnTo>
                      <a:pt x="77" y="13"/>
                    </a:lnTo>
                    <a:lnTo>
                      <a:pt x="64"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7" y="23"/>
                    </a:lnTo>
                    <a:lnTo>
                      <a:pt x="57" y="3"/>
                    </a:lnTo>
                    <a:lnTo>
                      <a:pt x="60" y="3"/>
                    </a:lnTo>
                    <a:lnTo>
                      <a:pt x="60" y="23"/>
                    </a:lnTo>
                    <a:close/>
                    <a:moveTo>
                      <a:pt x="57" y="23"/>
                    </a:moveTo>
                    <a:lnTo>
                      <a:pt x="55" y="23"/>
                    </a:lnTo>
                    <a:lnTo>
                      <a:pt x="53" y="22"/>
                    </a:lnTo>
                    <a:lnTo>
                      <a:pt x="57" y="13"/>
                    </a:lnTo>
                    <a:lnTo>
                      <a:pt x="57" y="23"/>
                    </a:lnTo>
                    <a:close/>
                    <a:moveTo>
                      <a:pt x="53" y="22"/>
                    </a:moveTo>
                    <a:lnTo>
                      <a:pt x="47" y="18"/>
                    </a:lnTo>
                    <a:lnTo>
                      <a:pt x="55" y="1"/>
                    </a:lnTo>
                    <a:lnTo>
                      <a:pt x="62" y="4"/>
                    </a:lnTo>
                    <a:lnTo>
                      <a:pt x="53" y="22"/>
                    </a:lnTo>
                    <a:close/>
                    <a:moveTo>
                      <a:pt x="47" y="1"/>
                    </a:moveTo>
                    <a:lnTo>
                      <a:pt x="52" y="0"/>
                    </a:lnTo>
                    <a:lnTo>
                      <a:pt x="55" y="1"/>
                    </a:lnTo>
                    <a:lnTo>
                      <a:pt x="52" y="10"/>
                    </a:lnTo>
                    <a:lnTo>
                      <a:pt x="47" y="1"/>
                    </a:lnTo>
                    <a:close/>
                    <a:moveTo>
                      <a:pt x="55" y="18"/>
                    </a:moveTo>
                    <a:lnTo>
                      <a:pt x="49" y="22"/>
                    </a:lnTo>
                    <a:lnTo>
                      <a:pt x="41" y="4"/>
                    </a:lnTo>
                    <a:lnTo>
                      <a:pt x="47" y="1"/>
                    </a:lnTo>
                    <a:lnTo>
                      <a:pt x="55" y="18"/>
                    </a:lnTo>
                    <a:close/>
                    <a:moveTo>
                      <a:pt x="49" y="22"/>
                    </a:moveTo>
                    <a:lnTo>
                      <a:pt x="47" y="23"/>
                    </a:lnTo>
                    <a:lnTo>
                      <a:pt x="45" y="23"/>
                    </a:lnTo>
                    <a:lnTo>
                      <a:pt x="45" y="13"/>
                    </a:lnTo>
                    <a:lnTo>
                      <a:pt x="49" y="22"/>
                    </a:lnTo>
                    <a:close/>
                    <a:moveTo>
                      <a:pt x="45" y="23"/>
                    </a:moveTo>
                    <a:lnTo>
                      <a:pt x="42" y="23"/>
                    </a:lnTo>
                    <a:lnTo>
                      <a:pt x="42" y="3"/>
                    </a:lnTo>
                    <a:lnTo>
                      <a:pt x="45" y="3"/>
                    </a:lnTo>
                    <a:lnTo>
                      <a:pt x="45" y="23"/>
                    </a:lnTo>
                    <a:close/>
                    <a:moveTo>
                      <a:pt x="37" y="4"/>
                    </a:moveTo>
                    <a:lnTo>
                      <a:pt x="39" y="3"/>
                    </a:lnTo>
                    <a:lnTo>
                      <a:pt x="42" y="3"/>
                    </a:lnTo>
                    <a:lnTo>
                      <a:pt x="42" y="13"/>
                    </a:lnTo>
                    <a:lnTo>
                      <a:pt x="37" y="4"/>
                    </a:lnTo>
                    <a:close/>
                    <a:moveTo>
                      <a:pt x="46" y="22"/>
                    </a:moveTo>
                    <a:lnTo>
                      <a:pt x="39" y="25"/>
                    </a:lnTo>
                    <a:lnTo>
                      <a:pt x="31" y="7"/>
                    </a:lnTo>
                    <a:lnTo>
                      <a:pt x="37" y="4"/>
                    </a:lnTo>
                    <a:lnTo>
                      <a:pt x="46" y="22"/>
                    </a:lnTo>
                    <a:close/>
                    <a:moveTo>
                      <a:pt x="39" y="25"/>
                    </a:moveTo>
                    <a:lnTo>
                      <a:pt x="37" y="26"/>
                    </a:lnTo>
                    <a:lnTo>
                      <a:pt x="35" y="26"/>
                    </a:lnTo>
                    <a:lnTo>
                      <a:pt x="35" y="16"/>
                    </a:lnTo>
                    <a:lnTo>
                      <a:pt x="39" y="25"/>
                    </a:lnTo>
                    <a:close/>
                    <a:moveTo>
                      <a:pt x="35" y="26"/>
                    </a:moveTo>
                    <a:lnTo>
                      <a:pt x="32" y="26"/>
                    </a:lnTo>
                    <a:lnTo>
                      <a:pt x="32" y="6"/>
                    </a:lnTo>
                    <a:lnTo>
                      <a:pt x="35" y="6"/>
                    </a:lnTo>
                    <a:lnTo>
                      <a:pt x="35" y="26"/>
                    </a:lnTo>
                    <a:close/>
                    <a:moveTo>
                      <a:pt x="27" y="7"/>
                    </a:moveTo>
                    <a:lnTo>
                      <a:pt x="30" y="6"/>
                    </a:lnTo>
                    <a:lnTo>
                      <a:pt x="32" y="6"/>
                    </a:lnTo>
                    <a:lnTo>
                      <a:pt x="32" y="16"/>
                    </a:lnTo>
                    <a:lnTo>
                      <a:pt x="27" y="7"/>
                    </a:lnTo>
                    <a:close/>
                    <a:moveTo>
                      <a:pt x="36" y="25"/>
                    </a:moveTo>
                    <a:lnTo>
                      <a:pt x="30" y="28"/>
                    </a:lnTo>
                    <a:lnTo>
                      <a:pt x="22" y="11"/>
                    </a:lnTo>
                    <a:lnTo>
                      <a:pt x="27" y="7"/>
                    </a:lnTo>
                    <a:lnTo>
                      <a:pt x="36" y="25"/>
                    </a:lnTo>
                    <a:close/>
                    <a:moveTo>
                      <a:pt x="19" y="13"/>
                    </a:moveTo>
                    <a:lnTo>
                      <a:pt x="20" y="12"/>
                    </a:lnTo>
                    <a:lnTo>
                      <a:pt x="22" y="11"/>
                    </a:lnTo>
                    <a:lnTo>
                      <a:pt x="26" y="19"/>
                    </a:lnTo>
                    <a:lnTo>
                      <a:pt x="19" y="13"/>
                    </a:lnTo>
                    <a:close/>
                    <a:moveTo>
                      <a:pt x="33" y="26"/>
                    </a:moveTo>
                    <a:lnTo>
                      <a:pt x="30" y="29"/>
                    </a:lnTo>
                    <a:lnTo>
                      <a:pt x="16" y="16"/>
                    </a:lnTo>
                    <a:lnTo>
                      <a:pt x="19" y="13"/>
                    </a:lnTo>
                    <a:lnTo>
                      <a:pt x="33" y="26"/>
                    </a:lnTo>
                    <a:close/>
                    <a:moveTo>
                      <a:pt x="14" y="18"/>
                    </a:moveTo>
                    <a:lnTo>
                      <a:pt x="15" y="17"/>
                    </a:lnTo>
                    <a:lnTo>
                      <a:pt x="16" y="16"/>
                    </a:lnTo>
                    <a:lnTo>
                      <a:pt x="23" y="23"/>
                    </a:lnTo>
                    <a:lnTo>
                      <a:pt x="14" y="18"/>
                    </a:lnTo>
                    <a:close/>
                    <a:moveTo>
                      <a:pt x="31" y="27"/>
                    </a:moveTo>
                    <a:lnTo>
                      <a:pt x="27" y="33"/>
                    </a:lnTo>
                    <a:lnTo>
                      <a:pt x="11" y="25"/>
                    </a:lnTo>
                    <a:lnTo>
                      <a:pt x="14" y="18"/>
                    </a:lnTo>
                    <a:lnTo>
                      <a:pt x="31" y="27"/>
                    </a:lnTo>
                    <a:close/>
                    <a:moveTo>
                      <a:pt x="27" y="33"/>
                    </a:moveTo>
                    <a:lnTo>
                      <a:pt x="27" y="35"/>
                    </a:lnTo>
                    <a:lnTo>
                      <a:pt x="26" y="36"/>
                    </a:lnTo>
                    <a:lnTo>
                      <a:pt x="20" y="29"/>
                    </a:lnTo>
                    <a:lnTo>
                      <a:pt x="27" y="33"/>
                    </a:lnTo>
                    <a:close/>
                    <a:moveTo>
                      <a:pt x="26" y="36"/>
                    </a:moveTo>
                    <a:lnTo>
                      <a:pt x="23" y="39"/>
                    </a:lnTo>
                    <a:lnTo>
                      <a:pt x="10" y="25"/>
                    </a:lnTo>
                    <a:lnTo>
                      <a:pt x="13" y="22"/>
                    </a:lnTo>
                    <a:lnTo>
                      <a:pt x="26" y="36"/>
                    </a:lnTo>
                    <a:close/>
                    <a:moveTo>
                      <a:pt x="10" y="25"/>
                    </a:moveTo>
                    <a:lnTo>
                      <a:pt x="10" y="25"/>
                    </a:lnTo>
                    <a:lnTo>
                      <a:pt x="16" y="32"/>
                    </a:lnTo>
                    <a:lnTo>
                      <a:pt x="10" y="25"/>
                    </a:lnTo>
                    <a:close/>
                    <a:moveTo>
                      <a:pt x="23" y="38"/>
                    </a:moveTo>
                    <a:lnTo>
                      <a:pt x="20" y="42"/>
                    </a:lnTo>
                    <a:lnTo>
                      <a:pt x="6" y="28"/>
                    </a:lnTo>
                    <a:lnTo>
                      <a:pt x="10" y="25"/>
                    </a:lnTo>
                    <a:lnTo>
                      <a:pt x="23" y="38"/>
                    </a:lnTo>
                    <a:close/>
                    <a:moveTo>
                      <a:pt x="4" y="31"/>
                    </a:moveTo>
                    <a:lnTo>
                      <a:pt x="5" y="29"/>
                    </a:lnTo>
                    <a:lnTo>
                      <a:pt x="6" y="28"/>
                    </a:lnTo>
                    <a:lnTo>
                      <a:pt x="13" y="35"/>
                    </a:lnTo>
                    <a:lnTo>
                      <a:pt x="4" y="31"/>
                    </a:lnTo>
                    <a:close/>
                    <a:moveTo>
                      <a:pt x="22" y="39"/>
                    </a:moveTo>
                    <a:lnTo>
                      <a:pt x="19" y="46"/>
                    </a:lnTo>
                    <a:lnTo>
                      <a:pt x="1" y="37"/>
                    </a:lnTo>
                    <a:lnTo>
                      <a:pt x="4" y="31"/>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51"/>
                    </a:lnTo>
                    <a:lnTo>
                      <a:pt x="0" y="51"/>
                    </a:lnTo>
                    <a:lnTo>
                      <a:pt x="0" y="45"/>
                    </a:lnTo>
                    <a:lnTo>
                      <a:pt x="20" y="45"/>
                    </a:lnTo>
                    <a:close/>
                    <a:moveTo>
                      <a:pt x="3" y="58"/>
                    </a:moveTo>
                    <a:lnTo>
                      <a:pt x="0" y="55"/>
                    </a:lnTo>
                    <a:lnTo>
                      <a:pt x="0" y="51"/>
                    </a:lnTo>
                    <a:lnTo>
                      <a:pt x="10" y="51"/>
                    </a:lnTo>
                    <a:lnTo>
                      <a:pt x="3" y="58"/>
                    </a:lnTo>
                    <a:close/>
                    <a:moveTo>
                      <a:pt x="16" y="45"/>
                    </a:moveTo>
                    <a:lnTo>
                      <a:pt x="20" y="47"/>
                    </a:lnTo>
                    <a:lnTo>
                      <a:pt x="6" y="61"/>
                    </a:lnTo>
                    <a:lnTo>
                      <a:pt x="3" y="58"/>
                    </a:lnTo>
                    <a:lnTo>
                      <a:pt x="16" y="45"/>
                    </a:lnTo>
                    <a:close/>
                    <a:moveTo>
                      <a:pt x="20" y="47"/>
                    </a:moveTo>
                    <a:lnTo>
                      <a:pt x="23" y="50"/>
                    </a:lnTo>
                    <a:lnTo>
                      <a:pt x="23" y="55"/>
                    </a:lnTo>
                    <a:lnTo>
                      <a:pt x="13" y="55"/>
                    </a:lnTo>
                    <a:lnTo>
                      <a:pt x="20" y="47"/>
                    </a:lnTo>
                    <a:close/>
                    <a:moveTo>
                      <a:pt x="23" y="55"/>
                    </a:moveTo>
                    <a:lnTo>
                      <a:pt x="23" y="57"/>
                    </a:lnTo>
                    <a:lnTo>
                      <a:pt x="3" y="57"/>
                    </a:lnTo>
                    <a:lnTo>
                      <a:pt x="3" y="55"/>
                    </a:lnTo>
                    <a:lnTo>
                      <a:pt x="23" y="55"/>
                    </a:lnTo>
                    <a:close/>
                    <a:moveTo>
                      <a:pt x="6" y="65"/>
                    </a:moveTo>
                    <a:lnTo>
                      <a:pt x="3" y="61"/>
                    </a:lnTo>
                    <a:lnTo>
                      <a:pt x="3" y="57"/>
                    </a:lnTo>
                    <a:lnTo>
                      <a:pt x="13" y="57"/>
                    </a:lnTo>
                    <a:lnTo>
                      <a:pt x="6" y="65"/>
                    </a:lnTo>
                    <a:close/>
                    <a:moveTo>
                      <a:pt x="20" y="50"/>
                    </a:moveTo>
                    <a:lnTo>
                      <a:pt x="23" y="54"/>
                    </a:lnTo>
                    <a:lnTo>
                      <a:pt x="10" y="67"/>
                    </a:lnTo>
                    <a:lnTo>
                      <a:pt x="6" y="65"/>
                    </a:lnTo>
                    <a:lnTo>
                      <a:pt x="20" y="50"/>
                    </a:lnTo>
                    <a:close/>
                    <a:moveTo>
                      <a:pt x="10" y="67"/>
                    </a:moveTo>
                    <a:lnTo>
                      <a:pt x="0" y="58"/>
                    </a:lnTo>
                    <a:lnTo>
                      <a:pt x="10" y="67"/>
                    </a:lnTo>
                    <a:lnTo>
                      <a:pt x="16" y="60"/>
                    </a:lnTo>
                    <a:lnTo>
                      <a:pt x="10" y="67"/>
                    </a:lnTo>
                    <a:close/>
                    <a:moveTo>
                      <a:pt x="23" y="54"/>
                    </a:moveTo>
                    <a:lnTo>
                      <a:pt x="26" y="57"/>
                    </a:lnTo>
                    <a:lnTo>
                      <a:pt x="13" y="70"/>
                    </a:lnTo>
                    <a:lnTo>
                      <a:pt x="10" y="67"/>
                    </a:lnTo>
                    <a:lnTo>
                      <a:pt x="23" y="54"/>
                    </a:lnTo>
                    <a:close/>
                    <a:moveTo>
                      <a:pt x="26" y="57"/>
                    </a:moveTo>
                    <a:lnTo>
                      <a:pt x="26" y="57"/>
                    </a:lnTo>
                    <a:lnTo>
                      <a:pt x="20" y="64"/>
                    </a:lnTo>
                    <a:lnTo>
                      <a:pt x="26" y="57"/>
                    </a:lnTo>
                    <a:close/>
                    <a:moveTo>
                      <a:pt x="26" y="57"/>
                    </a:moveTo>
                    <a:lnTo>
                      <a:pt x="30" y="60"/>
                    </a:lnTo>
                    <a:lnTo>
                      <a:pt x="16" y="74"/>
                    </a:lnTo>
                    <a:lnTo>
                      <a:pt x="13" y="70"/>
                    </a:lnTo>
                    <a:lnTo>
                      <a:pt x="26" y="57"/>
                    </a:lnTo>
                    <a:close/>
                    <a:moveTo>
                      <a:pt x="23" y="77"/>
                    </a:moveTo>
                    <a:lnTo>
                      <a:pt x="19" y="77"/>
                    </a:lnTo>
                    <a:lnTo>
                      <a:pt x="16" y="74"/>
                    </a:lnTo>
                    <a:lnTo>
                      <a:pt x="23" y="67"/>
                    </a:lnTo>
                    <a:lnTo>
                      <a:pt x="23" y="77"/>
                    </a:lnTo>
                    <a:close/>
                    <a:moveTo>
                      <a:pt x="23" y="57"/>
                    </a:moveTo>
                    <a:lnTo>
                      <a:pt x="26" y="57"/>
                    </a:lnTo>
                    <a:lnTo>
                      <a:pt x="26" y="77"/>
                    </a:lnTo>
                    <a:lnTo>
                      <a:pt x="23" y="77"/>
                    </a:lnTo>
                    <a:lnTo>
                      <a:pt x="23" y="57"/>
                    </a:lnTo>
                    <a:close/>
                    <a:moveTo>
                      <a:pt x="26" y="57"/>
                    </a:moveTo>
                    <a:lnTo>
                      <a:pt x="28" y="57"/>
                    </a:lnTo>
                    <a:lnTo>
                      <a:pt x="30" y="58"/>
                    </a:lnTo>
                    <a:lnTo>
                      <a:pt x="26" y="67"/>
                    </a:lnTo>
                    <a:lnTo>
                      <a:pt x="26" y="57"/>
                    </a:lnTo>
                    <a:close/>
                    <a:moveTo>
                      <a:pt x="30" y="58"/>
                    </a:moveTo>
                    <a:lnTo>
                      <a:pt x="36" y="61"/>
                    </a:lnTo>
                    <a:lnTo>
                      <a:pt x="27" y="79"/>
                    </a:lnTo>
                    <a:lnTo>
                      <a:pt x="22" y="76"/>
                    </a:lnTo>
                    <a:lnTo>
                      <a:pt x="30" y="58"/>
                    </a:lnTo>
                    <a:close/>
                    <a:moveTo>
                      <a:pt x="32" y="80"/>
                    </a:moveTo>
                    <a:lnTo>
                      <a:pt x="30" y="80"/>
                    </a:lnTo>
                    <a:lnTo>
                      <a:pt x="27" y="79"/>
                    </a:lnTo>
                    <a:lnTo>
                      <a:pt x="32" y="70"/>
                    </a:lnTo>
                    <a:lnTo>
                      <a:pt x="32" y="80"/>
                    </a:lnTo>
                    <a:close/>
                    <a:moveTo>
                      <a:pt x="32" y="60"/>
                    </a:moveTo>
                    <a:lnTo>
                      <a:pt x="35" y="60"/>
                    </a:lnTo>
                    <a:lnTo>
                      <a:pt x="35" y="80"/>
                    </a:lnTo>
                    <a:lnTo>
                      <a:pt x="32" y="80"/>
                    </a:lnTo>
                    <a:lnTo>
                      <a:pt x="32" y="60"/>
                    </a:lnTo>
                    <a:close/>
                    <a:moveTo>
                      <a:pt x="39" y="79"/>
                    </a:moveTo>
                    <a:lnTo>
                      <a:pt x="37" y="80"/>
                    </a:lnTo>
                    <a:lnTo>
                      <a:pt x="35" y="80"/>
                    </a:lnTo>
                    <a:lnTo>
                      <a:pt x="35" y="70"/>
                    </a:lnTo>
                    <a:lnTo>
                      <a:pt x="39" y="79"/>
                    </a:lnTo>
                    <a:close/>
                    <a:moveTo>
                      <a:pt x="31" y="61"/>
                    </a:moveTo>
                    <a:lnTo>
                      <a:pt x="37" y="58"/>
                    </a:lnTo>
                    <a:lnTo>
                      <a:pt x="46" y="76"/>
                    </a:lnTo>
                    <a:lnTo>
                      <a:pt x="39" y="79"/>
                    </a:lnTo>
                    <a:lnTo>
                      <a:pt x="31" y="61"/>
                    </a:lnTo>
                    <a:close/>
                    <a:moveTo>
                      <a:pt x="37" y="58"/>
                    </a:moveTo>
                    <a:lnTo>
                      <a:pt x="39" y="57"/>
                    </a:lnTo>
                    <a:lnTo>
                      <a:pt x="42" y="57"/>
                    </a:lnTo>
                    <a:lnTo>
                      <a:pt x="42" y="67"/>
                    </a:lnTo>
                    <a:lnTo>
                      <a:pt x="37" y="58"/>
                    </a:lnTo>
                    <a:close/>
                    <a:moveTo>
                      <a:pt x="42" y="57"/>
                    </a:moveTo>
                    <a:lnTo>
                      <a:pt x="48" y="57"/>
                    </a:lnTo>
                    <a:lnTo>
                      <a:pt x="48" y="77"/>
                    </a:lnTo>
                    <a:lnTo>
                      <a:pt x="42" y="77"/>
                    </a:lnTo>
                    <a:lnTo>
                      <a:pt x="42" y="57"/>
                    </a:lnTo>
                    <a:close/>
                    <a:moveTo>
                      <a:pt x="48" y="57"/>
                    </a:moveTo>
                    <a:lnTo>
                      <a:pt x="52" y="57"/>
                    </a:lnTo>
                    <a:lnTo>
                      <a:pt x="52" y="77"/>
                    </a:lnTo>
                    <a:lnTo>
                      <a:pt x="48" y="77"/>
                    </a:lnTo>
                    <a:lnTo>
                      <a:pt x="48" y="57"/>
                    </a:lnTo>
                    <a:close/>
                    <a:moveTo>
                      <a:pt x="55" y="76"/>
                    </a:moveTo>
                    <a:lnTo>
                      <a:pt x="54" y="77"/>
                    </a:lnTo>
                    <a:lnTo>
                      <a:pt x="52" y="77"/>
                    </a:lnTo>
                    <a:lnTo>
                      <a:pt x="52" y="67"/>
                    </a:lnTo>
                    <a:lnTo>
                      <a:pt x="55" y="76"/>
                    </a:lnTo>
                    <a:close/>
                    <a:moveTo>
                      <a:pt x="47" y="58"/>
                    </a:moveTo>
                    <a:lnTo>
                      <a:pt x="53" y="55"/>
                    </a:lnTo>
                    <a:lnTo>
                      <a:pt x="62" y="72"/>
                    </a:lnTo>
                    <a:lnTo>
                      <a:pt x="55" y="76"/>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7" name="Freeform 111">
                <a:extLst>
                  <a:ext uri="{FF2B5EF4-FFF2-40B4-BE49-F238E27FC236}">
                    <a16:creationId xmlns:a16="http://schemas.microsoft.com/office/drawing/2014/main" id="{0E2AA466-065E-4A2C-BFFC-C1AADC07CF98}"/>
                  </a:ext>
                </a:extLst>
              </p:cNvPr>
              <p:cNvSpPr>
                <a:spLocks/>
              </p:cNvSpPr>
              <p:nvPr/>
            </p:nvSpPr>
            <p:spPr bwMode="auto">
              <a:xfrm>
                <a:off x="2700" y="2654"/>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1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0"/>
                    </a:moveTo>
                    <a:lnTo>
                      <a:pt x="52" y="47"/>
                    </a:lnTo>
                    <a:lnTo>
                      <a:pt x="54" y="44"/>
                    </a:lnTo>
                    <a:lnTo>
                      <a:pt x="57" y="41"/>
                    </a:lnTo>
                    <a:lnTo>
                      <a:pt x="60" y="34"/>
                    </a:lnTo>
                    <a:lnTo>
                      <a:pt x="64" y="32"/>
                    </a:lnTo>
                    <a:lnTo>
                      <a:pt x="64" y="25"/>
                    </a:lnTo>
                    <a:lnTo>
                      <a:pt x="64" y="22"/>
                    </a:lnTo>
                    <a:lnTo>
                      <a:pt x="64" y="18"/>
                    </a:lnTo>
                    <a:lnTo>
                      <a:pt x="64" y="12"/>
                    </a:lnTo>
                    <a:lnTo>
                      <a:pt x="64" y="9"/>
                    </a:lnTo>
                    <a:lnTo>
                      <a:pt x="60" y="6"/>
                    </a:lnTo>
                    <a:lnTo>
                      <a:pt x="57" y="3"/>
                    </a:lnTo>
                    <a:lnTo>
                      <a:pt x="54" y="0"/>
                    </a:lnTo>
                    <a:lnTo>
                      <a:pt x="48" y="0"/>
                    </a:lnTo>
                    <a:lnTo>
                      <a:pt x="45" y="0"/>
                    </a:lnTo>
                    <a:lnTo>
                      <a:pt x="38" y="0"/>
                    </a:lnTo>
                    <a:lnTo>
                      <a:pt x="35" y="0"/>
                    </a:lnTo>
                    <a:lnTo>
                      <a:pt x="29" y="0"/>
                    </a:lnTo>
                    <a:lnTo>
                      <a:pt x="23" y="3"/>
                    </a:lnTo>
                    <a:lnTo>
                      <a:pt x="20" y="3"/>
                    </a:lnTo>
                    <a:lnTo>
                      <a:pt x="13" y="6"/>
                    </a:lnTo>
                    <a:lnTo>
                      <a:pt x="10" y="12"/>
                    </a:lnTo>
                    <a:lnTo>
                      <a:pt x="6" y="15"/>
                    </a:lnTo>
                    <a:lnTo>
                      <a:pt x="3" y="18"/>
                    </a:lnTo>
                    <a:lnTo>
                      <a:pt x="0" y="22"/>
                    </a:lnTo>
                    <a:lnTo>
                      <a:pt x="0" y="28"/>
                    </a:lnTo>
                    <a:lnTo>
                      <a:pt x="0" y="32"/>
                    </a:lnTo>
                    <a:lnTo>
                      <a:pt x="0" y="37"/>
                    </a:lnTo>
                    <a:lnTo>
                      <a:pt x="0" y="41"/>
                    </a:lnTo>
                    <a:lnTo>
                      <a:pt x="0" y="44"/>
                    </a:lnTo>
                    <a:lnTo>
                      <a:pt x="3" y="47"/>
                    </a:lnTo>
                    <a:lnTo>
                      <a:pt x="6" y="50"/>
                    </a:lnTo>
                    <a:lnTo>
                      <a:pt x="10" y="54"/>
                    </a:lnTo>
                    <a:lnTo>
                      <a:pt x="16" y="54"/>
                    </a:lnTo>
                    <a:lnTo>
                      <a:pt x="20" y="57"/>
                    </a:lnTo>
                    <a:lnTo>
                      <a:pt x="26" y="57"/>
                    </a:lnTo>
                    <a:lnTo>
                      <a:pt x="29" y="57"/>
                    </a:lnTo>
                    <a:lnTo>
                      <a:pt x="35" y="54"/>
                    </a:lnTo>
                    <a:lnTo>
                      <a:pt x="38"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8" name="Freeform 112">
                <a:extLst>
                  <a:ext uri="{FF2B5EF4-FFF2-40B4-BE49-F238E27FC236}">
                    <a16:creationId xmlns:a16="http://schemas.microsoft.com/office/drawing/2014/main" id="{5F3180C8-2E40-4D0A-9EB3-74C16436F688}"/>
                  </a:ext>
                </a:extLst>
              </p:cNvPr>
              <p:cNvSpPr>
                <a:spLocks noEditPoints="1"/>
              </p:cNvSpPr>
              <p:nvPr/>
            </p:nvSpPr>
            <p:spPr bwMode="auto">
              <a:xfrm>
                <a:off x="2698" y="2651"/>
                <a:ext cx="20" cy="19"/>
              </a:xfrm>
              <a:custGeom>
                <a:avLst/>
                <a:gdLst>
                  <a:gd name="T0" fmla="*/ 3 w 83"/>
                  <a:gd name="T1" fmla="*/ 3 h 76"/>
                  <a:gd name="T2" fmla="*/ 4 w 83"/>
                  <a:gd name="T3" fmla="*/ 4 h 76"/>
                  <a:gd name="T4" fmla="*/ 3 w 83"/>
                  <a:gd name="T5" fmla="*/ 3 h 76"/>
                  <a:gd name="T6" fmla="*/ 3 w 83"/>
                  <a:gd name="T7" fmla="*/ 3 h 76"/>
                  <a:gd name="T8" fmla="*/ 3 w 83"/>
                  <a:gd name="T9" fmla="*/ 3 h 76"/>
                  <a:gd name="T10" fmla="*/ 4 w 83"/>
                  <a:gd name="T11" fmla="*/ 4 h 76"/>
                  <a:gd name="T12" fmla="*/ 3 w 83"/>
                  <a:gd name="T13" fmla="*/ 3 h 76"/>
                  <a:gd name="T14" fmla="*/ 4 w 83"/>
                  <a:gd name="T15" fmla="*/ 3 h 76"/>
                  <a:gd name="T16" fmla="*/ 4 w 83"/>
                  <a:gd name="T17" fmla="*/ 2 h 76"/>
                  <a:gd name="T18" fmla="*/ 5 w 83"/>
                  <a:gd name="T19" fmla="*/ 3 h 76"/>
                  <a:gd name="T20" fmla="*/ 4 w 83"/>
                  <a:gd name="T21" fmla="*/ 3 h 76"/>
                  <a:gd name="T22" fmla="*/ 4 w 83"/>
                  <a:gd name="T23" fmla="*/ 2 h 76"/>
                  <a:gd name="T24" fmla="*/ 4 w 83"/>
                  <a:gd name="T25" fmla="*/ 2 h 76"/>
                  <a:gd name="T26" fmla="*/ 4 w 83"/>
                  <a:gd name="T27" fmla="*/ 2 h 76"/>
                  <a:gd name="T28" fmla="*/ 4 w 83"/>
                  <a:gd name="T29" fmla="*/ 2 h 76"/>
                  <a:gd name="T30" fmla="*/ 5 w 83"/>
                  <a:gd name="T31" fmla="*/ 1 h 76"/>
                  <a:gd name="T32" fmla="*/ 4 w 83"/>
                  <a:gd name="T33" fmla="*/ 2 h 76"/>
                  <a:gd name="T34" fmla="*/ 4 w 83"/>
                  <a:gd name="T35" fmla="*/ 2 h 76"/>
                  <a:gd name="T36" fmla="*/ 3 w 83"/>
                  <a:gd name="T37" fmla="*/ 1 h 76"/>
                  <a:gd name="T38" fmla="*/ 4 w 83"/>
                  <a:gd name="T39" fmla="*/ 0 h 76"/>
                  <a:gd name="T40" fmla="*/ 4 w 83"/>
                  <a:gd name="T41" fmla="*/ 1 h 76"/>
                  <a:gd name="T42" fmla="*/ 3 w 83"/>
                  <a:gd name="T43" fmla="*/ 1 h 76"/>
                  <a:gd name="T44" fmla="*/ 3 w 83"/>
                  <a:gd name="T45" fmla="*/ 1 h 76"/>
                  <a:gd name="T46" fmla="*/ 3 w 83"/>
                  <a:gd name="T47" fmla="*/ 1 h 76"/>
                  <a:gd name="T48" fmla="*/ 3 w 83"/>
                  <a:gd name="T49" fmla="*/ 1 h 76"/>
                  <a:gd name="T50" fmla="*/ 2 w 83"/>
                  <a:gd name="T51" fmla="*/ 0 h 76"/>
                  <a:gd name="T52" fmla="*/ 2 w 83"/>
                  <a:gd name="T53" fmla="*/ 1 h 76"/>
                  <a:gd name="T54" fmla="*/ 2 w 83"/>
                  <a:gd name="T55" fmla="*/ 1 h 76"/>
                  <a:gd name="T56" fmla="*/ 2 w 83"/>
                  <a:gd name="T57" fmla="*/ 2 h 76"/>
                  <a:gd name="T58" fmla="*/ 1 w 83"/>
                  <a:gd name="T59" fmla="*/ 0 h 76"/>
                  <a:gd name="T60" fmla="*/ 2 w 83"/>
                  <a:gd name="T61" fmla="*/ 1 h 76"/>
                  <a:gd name="T62" fmla="*/ 1 w 83"/>
                  <a:gd name="T63" fmla="*/ 1 h 76"/>
                  <a:gd name="T64" fmla="*/ 2 w 83"/>
                  <a:gd name="T65" fmla="*/ 1 h 76"/>
                  <a:gd name="T66" fmla="*/ 2 w 83"/>
                  <a:gd name="T67" fmla="*/ 2 h 76"/>
                  <a:gd name="T68" fmla="*/ 1 w 83"/>
                  <a:gd name="T69" fmla="*/ 2 h 76"/>
                  <a:gd name="T70" fmla="*/ 1 w 83"/>
                  <a:gd name="T71" fmla="*/ 2 h 76"/>
                  <a:gd name="T72" fmla="*/ 1 w 83"/>
                  <a:gd name="T73" fmla="*/ 2 h 76"/>
                  <a:gd name="T74" fmla="*/ 0 w 83"/>
                  <a:gd name="T75" fmla="*/ 2 h 76"/>
                  <a:gd name="T76" fmla="*/ 1 w 83"/>
                  <a:gd name="T77" fmla="*/ 2 h 76"/>
                  <a:gd name="T78" fmla="*/ 1 w 83"/>
                  <a:gd name="T79" fmla="*/ 3 h 76"/>
                  <a:gd name="T80" fmla="*/ 1 w 83"/>
                  <a:gd name="T81" fmla="*/ 3 h 76"/>
                  <a:gd name="T82" fmla="*/ 1 w 83"/>
                  <a:gd name="T83" fmla="*/ 3 h 76"/>
                  <a:gd name="T84" fmla="*/ 1 w 83"/>
                  <a:gd name="T85" fmla="*/ 3 h 76"/>
                  <a:gd name="T86" fmla="*/ 0 w 83"/>
                  <a:gd name="T87" fmla="*/ 4 h 76"/>
                  <a:gd name="T88" fmla="*/ 1 w 83"/>
                  <a:gd name="T89" fmla="*/ 3 h 76"/>
                  <a:gd name="T90" fmla="*/ 0 w 83"/>
                  <a:gd name="T91" fmla="*/ 4 h 76"/>
                  <a:gd name="T92" fmla="*/ 1 w 83"/>
                  <a:gd name="T93" fmla="*/ 3 h 76"/>
                  <a:gd name="T94" fmla="*/ 1 w 83"/>
                  <a:gd name="T95" fmla="*/ 4 h 76"/>
                  <a:gd name="T96" fmla="*/ 1 w 83"/>
                  <a:gd name="T97" fmla="*/ 4 h 76"/>
                  <a:gd name="T98" fmla="*/ 1 w 83"/>
                  <a:gd name="T99" fmla="*/ 5 h 76"/>
                  <a:gd name="T100" fmla="*/ 1 w 83"/>
                  <a:gd name="T101" fmla="*/ 4 h 76"/>
                  <a:gd name="T102" fmla="*/ 1 w 83"/>
                  <a:gd name="T103" fmla="*/ 4 h 76"/>
                  <a:gd name="T104" fmla="*/ 2 w 83"/>
                  <a:gd name="T105" fmla="*/ 4 h 76"/>
                  <a:gd name="T106" fmla="*/ 2 w 83"/>
                  <a:gd name="T107" fmla="*/ 5 h 76"/>
                  <a:gd name="T108" fmla="*/ 2 w 83"/>
                  <a:gd name="T109" fmla="*/ 4 h 76"/>
                  <a:gd name="T110" fmla="*/ 2 w 83"/>
                  <a:gd name="T111" fmla="*/ 4 h 76"/>
                  <a:gd name="T112" fmla="*/ 2 w 83"/>
                  <a:gd name="T113" fmla="*/ 5 h 76"/>
                  <a:gd name="T114" fmla="*/ 2 w 83"/>
                  <a:gd name="T115" fmla="*/ 4 h 76"/>
                  <a:gd name="T116" fmla="*/ 2 w 83"/>
                  <a:gd name="T117" fmla="*/ 4 h 76"/>
                  <a:gd name="T118" fmla="*/ 3 w 83"/>
                  <a:gd name="T119" fmla="*/ 4 h 76"/>
                  <a:gd name="T120" fmla="*/ 3 w 83"/>
                  <a:gd name="T121" fmla="*/ 5 h 76"/>
                  <a:gd name="T122" fmla="*/ 2 w 83"/>
                  <a:gd name="T123" fmla="*/ 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0" y="52"/>
                    </a:moveTo>
                    <a:lnTo>
                      <a:pt x="56" y="48"/>
                    </a:lnTo>
                    <a:lnTo>
                      <a:pt x="64" y="66"/>
                    </a:lnTo>
                    <a:lnTo>
                      <a:pt x="58" y="69"/>
                    </a:lnTo>
                    <a:lnTo>
                      <a:pt x="50" y="52"/>
                    </a:lnTo>
                    <a:close/>
                    <a:moveTo>
                      <a:pt x="67" y="64"/>
                    </a:moveTo>
                    <a:lnTo>
                      <a:pt x="66" y="65"/>
                    </a:lnTo>
                    <a:lnTo>
                      <a:pt x="64" y="66"/>
                    </a:lnTo>
                    <a:lnTo>
                      <a:pt x="61" y="57"/>
                    </a:lnTo>
                    <a:lnTo>
                      <a:pt x="67" y="64"/>
                    </a:lnTo>
                    <a:close/>
                    <a:moveTo>
                      <a:pt x="53" y="51"/>
                    </a:moveTo>
                    <a:lnTo>
                      <a:pt x="56" y="47"/>
                    </a:lnTo>
                    <a:lnTo>
                      <a:pt x="71" y="60"/>
                    </a:lnTo>
                    <a:lnTo>
                      <a:pt x="67" y="64"/>
                    </a:lnTo>
                    <a:lnTo>
                      <a:pt x="53" y="51"/>
                    </a:lnTo>
                    <a:close/>
                    <a:moveTo>
                      <a:pt x="56" y="47"/>
                    </a:moveTo>
                    <a:lnTo>
                      <a:pt x="66" y="37"/>
                    </a:lnTo>
                    <a:lnTo>
                      <a:pt x="56" y="47"/>
                    </a:lnTo>
                    <a:lnTo>
                      <a:pt x="63" y="54"/>
                    </a:lnTo>
                    <a:lnTo>
                      <a:pt x="56" y="47"/>
                    </a:lnTo>
                    <a:close/>
                    <a:moveTo>
                      <a:pt x="56" y="47"/>
                    </a:moveTo>
                    <a:lnTo>
                      <a:pt x="60" y="44"/>
                    </a:lnTo>
                    <a:lnTo>
                      <a:pt x="73" y="57"/>
                    </a:lnTo>
                    <a:lnTo>
                      <a:pt x="71" y="60"/>
                    </a:lnTo>
                    <a:lnTo>
                      <a:pt x="56" y="47"/>
                    </a:lnTo>
                    <a:close/>
                    <a:moveTo>
                      <a:pt x="75" y="55"/>
                    </a:moveTo>
                    <a:lnTo>
                      <a:pt x="74" y="56"/>
                    </a:lnTo>
                    <a:lnTo>
                      <a:pt x="73" y="57"/>
                    </a:lnTo>
                    <a:lnTo>
                      <a:pt x="66" y="51"/>
                    </a:lnTo>
                    <a:lnTo>
                      <a:pt x="75" y="55"/>
                    </a:lnTo>
                    <a:close/>
                    <a:moveTo>
                      <a:pt x="58" y="46"/>
                    </a:moveTo>
                    <a:lnTo>
                      <a:pt x="62" y="41"/>
                    </a:lnTo>
                    <a:lnTo>
                      <a:pt x="78" y="48"/>
                    </a:lnTo>
                    <a:lnTo>
                      <a:pt x="75" y="55"/>
                    </a:lnTo>
                    <a:lnTo>
                      <a:pt x="58" y="46"/>
                    </a:lnTo>
                    <a:close/>
                    <a:moveTo>
                      <a:pt x="62" y="41"/>
                    </a:moveTo>
                    <a:lnTo>
                      <a:pt x="62" y="38"/>
                    </a:lnTo>
                    <a:lnTo>
                      <a:pt x="63" y="37"/>
                    </a:lnTo>
                    <a:lnTo>
                      <a:pt x="69" y="44"/>
                    </a:lnTo>
                    <a:lnTo>
                      <a:pt x="62" y="41"/>
                    </a:lnTo>
                    <a:close/>
                    <a:moveTo>
                      <a:pt x="63" y="37"/>
                    </a:moveTo>
                    <a:lnTo>
                      <a:pt x="66" y="34"/>
                    </a:lnTo>
                    <a:lnTo>
                      <a:pt x="79" y="48"/>
                    </a:lnTo>
                    <a:lnTo>
                      <a:pt x="76" y="52"/>
                    </a:lnTo>
                    <a:lnTo>
                      <a:pt x="63" y="37"/>
                    </a:lnTo>
                    <a:close/>
                    <a:moveTo>
                      <a:pt x="83" y="42"/>
                    </a:moveTo>
                    <a:lnTo>
                      <a:pt x="83" y="45"/>
                    </a:lnTo>
                    <a:lnTo>
                      <a:pt x="79" y="48"/>
                    </a:lnTo>
                    <a:lnTo>
                      <a:pt x="73" y="42"/>
                    </a:lnTo>
                    <a:lnTo>
                      <a:pt x="83" y="42"/>
                    </a:lnTo>
                    <a:close/>
                    <a:moveTo>
                      <a:pt x="63" y="42"/>
                    </a:moveTo>
                    <a:lnTo>
                      <a:pt x="63" y="35"/>
                    </a:lnTo>
                    <a:lnTo>
                      <a:pt x="83" y="35"/>
                    </a:lnTo>
                    <a:lnTo>
                      <a:pt x="83" y="42"/>
                    </a:lnTo>
                    <a:lnTo>
                      <a:pt x="63" y="42"/>
                    </a:lnTo>
                    <a:close/>
                    <a:moveTo>
                      <a:pt x="63" y="35"/>
                    </a:moveTo>
                    <a:lnTo>
                      <a:pt x="63" y="32"/>
                    </a:lnTo>
                    <a:lnTo>
                      <a:pt x="83" y="32"/>
                    </a:lnTo>
                    <a:lnTo>
                      <a:pt x="83" y="35"/>
                    </a:lnTo>
                    <a:lnTo>
                      <a:pt x="63" y="35"/>
                    </a:lnTo>
                    <a:close/>
                    <a:moveTo>
                      <a:pt x="63" y="32"/>
                    </a:moveTo>
                    <a:lnTo>
                      <a:pt x="63" y="28"/>
                    </a:lnTo>
                    <a:lnTo>
                      <a:pt x="83" y="28"/>
                    </a:lnTo>
                    <a:lnTo>
                      <a:pt x="83" y="32"/>
                    </a:lnTo>
                    <a:lnTo>
                      <a:pt x="63" y="32"/>
                    </a:lnTo>
                    <a:close/>
                    <a:moveTo>
                      <a:pt x="63" y="28"/>
                    </a:moveTo>
                    <a:lnTo>
                      <a:pt x="63" y="22"/>
                    </a:lnTo>
                    <a:lnTo>
                      <a:pt x="83" y="22"/>
                    </a:lnTo>
                    <a:lnTo>
                      <a:pt x="83" y="28"/>
                    </a:lnTo>
                    <a:lnTo>
                      <a:pt x="63" y="28"/>
                    </a:lnTo>
                    <a:close/>
                    <a:moveTo>
                      <a:pt x="63" y="22"/>
                    </a:moveTo>
                    <a:lnTo>
                      <a:pt x="63" y="19"/>
                    </a:lnTo>
                    <a:lnTo>
                      <a:pt x="83" y="19"/>
                    </a:lnTo>
                    <a:lnTo>
                      <a:pt x="83" y="22"/>
                    </a:lnTo>
                    <a:lnTo>
                      <a:pt x="63" y="22"/>
                    </a:lnTo>
                    <a:close/>
                    <a:moveTo>
                      <a:pt x="79" y="12"/>
                    </a:moveTo>
                    <a:lnTo>
                      <a:pt x="83" y="15"/>
                    </a:lnTo>
                    <a:lnTo>
                      <a:pt x="83" y="19"/>
                    </a:lnTo>
                    <a:lnTo>
                      <a:pt x="73" y="19"/>
                    </a:lnTo>
                    <a:lnTo>
                      <a:pt x="79" y="12"/>
                    </a:lnTo>
                    <a:close/>
                    <a:moveTo>
                      <a:pt x="66" y="26"/>
                    </a:moveTo>
                    <a:lnTo>
                      <a:pt x="63" y="23"/>
                    </a:lnTo>
                    <a:lnTo>
                      <a:pt x="76" y="9"/>
                    </a:lnTo>
                    <a:lnTo>
                      <a:pt x="79" y="12"/>
                    </a:lnTo>
                    <a:lnTo>
                      <a:pt x="66" y="26"/>
                    </a:lnTo>
                    <a:close/>
                    <a:moveTo>
                      <a:pt x="63" y="23"/>
                    </a:moveTo>
                    <a:lnTo>
                      <a:pt x="60" y="20"/>
                    </a:lnTo>
                    <a:lnTo>
                      <a:pt x="73" y="6"/>
                    </a:lnTo>
                    <a:lnTo>
                      <a:pt x="76" y="9"/>
                    </a:lnTo>
                    <a:lnTo>
                      <a:pt x="63" y="23"/>
                    </a:lnTo>
                    <a:close/>
                    <a:moveTo>
                      <a:pt x="60" y="20"/>
                    </a:moveTo>
                    <a:lnTo>
                      <a:pt x="56" y="16"/>
                    </a:lnTo>
                    <a:lnTo>
                      <a:pt x="71" y="3"/>
                    </a:lnTo>
                    <a:lnTo>
                      <a:pt x="73" y="6"/>
                    </a:lnTo>
                    <a:lnTo>
                      <a:pt x="60" y="20"/>
                    </a:lnTo>
                    <a:close/>
                    <a:moveTo>
                      <a:pt x="63" y="0"/>
                    </a:moveTo>
                    <a:lnTo>
                      <a:pt x="67" y="0"/>
                    </a:lnTo>
                    <a:lnTo>
                      <a:pt x="71" y="3"/>
                    </a:lnTo>
                    <a:lnTo>
                      <a:pt x="63" y="10"/>
                    </a:lnTo>
                    <a:lnTo>
                      <a:pt x="63" y="0"/>
                    </a:lnTo>
                    <a:close/>
                    <a:moveTo>
                      <a:pt x="63" y="19"/>
                    </a:moveTo>
                    <a:lnTo>
                      <a:pt x="57" y="19"/>
                    </a:lnTo>
                    <a:lnTo>
                      <a:pt x="57" y="0"/>
                    </a:lnTo>
                    <a:lnTo>
                      <a:pt x="63" y="0"/>
                    </a:lnTo>
                    <a:lnTo>
                      <a:pt x="63"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5" y="0"/>
                    </a:lnTo>
                    <a:lnTo>
                      <a:pt x="38" y="0"/>
                    </a:lnTo>
                    <a:lnTo>
                      <a:pt x="38" y="10"/>
                    </a:lnTo>
                    <a:lnTo>
                      <a:pt x="34" y="1"/>
                    </a:lnTo>
                    <a:close/>
                    <a:moveTo>
                      <a:pt x="42" y="17"/>
                    </a:moveTo>
                    <a:lnTo>
                      <a:pt x="35" y="21"/>
                    </a:lnTo>
                    <a:lnTo>
                      <a:pt x="28" y="4"/>
                    </a:lnTo>
                    <a:lnTo>
                      <a:pt x="34" y="1"/>
                    </a:lnTo>
                    <a:lnTo>
                      <a:pt x="42" y="17"/>
                    </a:lnTo>
                    <a:close/>
                    <a:moveTo>
                      <a:pt x="35" y="21"/>
                    </a:moveTo>
                    <a:lnTo>
                      <a:pt x="34" y="22"/>
                    </a:lnTo>
                    <a:lnTo>
                      <a:pt x="32" y="22"/>
                    </a:lnTo>
                    <a:lnTo>
                      <a:pt x="32" y="13"/>
                    </a:lnTo>
                    <a:lnTo>
                      <a:pt x="35" y="21"/>
                    </a:lnTo>
                    <a:close/>
                    <a:moveTo>
                      <a:pt x="32" y="22"/>
                    </a:moveTo>
                    <a:lnTo>
                      <a:pt x="29" y="22"/>
                    </a:lnTo>
                    <a:lnTo>
                      <a:pt x="29" y="3"/>
                    </a:lnTo>
                    <a:lnTo>
                      <a:pt x="32" y="3"/>
                    </a:lnTo>
                    <a:lnTo>
                      <a:pt x="32" y="22"/>
                    </a:lnTo>
                    <a:close/>
                    <a:moveTo>
                      <a:pt x="24" y="4"/>
                    </a:moveTo>
                    <a:lnTo>
                      <a:pt x="26" y="3"/>
                    </a:lnTo>
                    <a:lnTo>
                      <a:pt x="29" y="3"/>
                    </a:lnTo>
                    <a:lnTo>
                      <a:pt x="29" y="13"/>
                    </a:lnTo>
                    <a:lnTo>
                      <a:pt x="24" y="4"/>
                    </a:lnTo>
                    <a:close/>
                    <a:moveTo>
                      <a:pt x="33" y="21"/>
                    </a:moveTo>
                    <a:lnTo>
                      <a:pt x="26" y="24"/>
                    </a:lnTo>
                    <a:lnTo>
                      <a:pt x="18" y="8"/>
                    </a:lnTo>
                    <a:lnTo>
                      <a:pt x="24" y="4"/>
                    </a:lnTo>
                    <a:lnTo>
                      <a:pt x="33" y="21"/>
                    </a:lnTo>
                    <a:close/>
                    <a:moveTo>
                      <a:pt x="13" y="12"/>
                    </a:moveTo>
                    <a:lnTo>
                      <a:pt x="15" y="9"/>
                    </a:lnTo>
                    <a:lnTo>
                      <a:pt x="18" y="8"/>
                    </a:lnTo>
                    <a:lnTo>
                      <a:pt x="22" y="16"/>
                    </a:lnTo>
                    <a:lnTo>
                      <a:pt x="13" y="12"/>
                    </a:lnTo>
                    <a:close/>
                    <a:moveTo>
                      <a:pt x="31" y="20"/>
                    </a:moveTo>
                    <a:lnTo>
                      <a:pt x="28" y="26"/>
                    </a:lnTo>
                    <a:lnTo>
                      <a:pt x="10" y="17"/>
                    </a:lnTo>
                    <a:lnTo>
                      <a:pt x="13" y="12"/>
                    </a:lnTo>
                    <a:lnTo>
                      <a:pt x="31" y="20"/>
                    </a:lnTo>
                    <a:close/>
                    <a:moveTo>
                      <a:pt x="28" y="26"/>
                    </a:moveTo>
                    <a:lnTo>
                      <a:pt x="26" y="27"/>
                    </a:lnTo>
                    <a:lnTo>
                      <a:pt x="25" y="28"/>
                    </a:lnTo>
                    <a:lnTo>
                      <a:pt x="19" y="22"/>
                    </a:lnTo>
                    <a:lnTo>
                      <a:pt x="28" y="26"/>
                    </a:lnTo>
                    <a:close/>
                    <a:moveTo>
                      <a:pt x="25" y="28"/>
                    </a:moveTo>
                    <a:lnTo>
                      <a:pt x="22" y="32"/>
                    </a:lnTo>
                    <a:lnTo>
                      <a:pt x="9" y="19"/>
                    </a:lnTo>
                    <a:lnTo>
                      <a:pt x="12" y="15"/>
                    </a:lnTo>
                    <a:lnTo>
                      <a:pt x="25" y="28"/>
                    </a:lnTo>
                    <a:close/>
                    <a:moveTo>
                      <a:pt x="22" y="32"/>
                    </a:moveTo>
                    <a:lnTo>
                      <a:pt x="19" y="35"/>
                    </a:lnTo>
                    <a:lnTo>
                      <a:pt x="6" y="22"/>
                    </a:lnTo>
                    <a:lnTo>
                      <a:pt x="9" y="19"/>
                    </a:lnTo>
                    <a:lnTo>
                      <a:pt x="22" y="32"/>
                    </a:lnTo>
                    <a:close/>
                    <a:moveTo>
                      <a:pt x="19" y="35"/>
                    </a:moveTo>
                    <a:lnTo>
                      <a:pt x="17" y="38"/>
                    </a:lnTo>
                    <a:lnTo>
                      <a:pt x="2" y="25"/>
                    </a:lnTo>
                    <a:lnTo>
                      <a:pt x="6" y="22"/>
                    </a:lnTo>
                    <a:lnTo>
                      <a:pt x="19" y="35"/>
                    </a:lnTo>
                    <a:close/>
                    <a:moveTo>
                      <a:pt x="0" y="32"/>
                    </a:moveTo>
                    <a:lnTo>
                      <a:pt x="0" y="27"/>
                    </a:lnTo>
                    <a:lnTo>
                      <a:pt x="2" y="25"/>
                    </a:lnTo>
                    <a:lnTo>
                      <a:pt x="9" y="32"/>
                    </a:lnTo>
                    <a:lnTo>
                      <a:pt x="0" y="32"/>
                    </a:lnTo>
                    <a:close/>
                    <a:moveTo>
                      <a:pt x="19" y="32"/>
                    </a:moveTo>
                    <a:lnTo>
                      <a:pt x="19" y="38"/>
                    </a:lnTo>
                    <a:lnTo>
                      <a:pt x="0" y="38"/>
                    </a:lnTo>
                    <a:lnTo>
                      <a:pt x="0" y="32"/>
                    </a:lnTo>
                    <a:lnTo>
                      <a:pt x="19" y="32"/>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19" y="51"/>
                    </a:moveTo>
                    <a:lnTo>
                      <a:pt x="19" y="54"/>
                    </a:lnTo>
                    <a:lnTo>
                      <a:pt x="0" y="54"/>
                    </a:lnTo>
                    <a:lnTo>
                      <a:pt x="0" y="51"/>
                    </a:lnTo>
                    <a:lnTo>
                      <a:pt x="19" y="51"/>
                    </a:lnTo>
                    <a:close/>
                    <a:moveTo>
                      <a:pt x="2" y="60"/>
                    </a:moveTo>
                    <a:lnTo>
                      <a:pt x="0" y="58"/>
                    </a:lnTo>
                    <a:lnTo>
                      <a:pt x="0" y="54"/>
                    </a:lnTo>
                    <a:lnTo>
                      <a:pt x="9" y="54"/>
                    </a:lnTo>
                    <a:lnTo>
                      <a:pt x="2" y="60"/>
                    </a:lnTo>
                    <a:close/>
                    <a:moveTo>
                      <a:pt x="17" y="47"/>
                    </a:moveTo>
                    <a:lnTo>
                      <a:pt x="19" y="51"/>
                    </a:lnTo>
                    <a:lnTo>
                      <a:pt x="6" y="64"/>
                    </a:lnTo>
                    <a:lnTo>
                      <a:pt x="2" y="60"/>
                    </a:lnTo>
                    <a:lnTo>
                      <a:pt x="17" y="47"/>
                    </a:lnTo>
                    <a:close/>
                    <a:moveTo>
                      <a:pt x="6" y="64"/>
                    </a:moveTo>
                    <a:lnTo>
                      <a:pt x="6" y="64"/>
                    </a:lnTo>
                    <a:lnTo>
                      <a:pt x="12" y="57"/>
                    </a:lnTo>
                    <a:lnTo>
                      <a:pt x="6" y="64"/>
                    </a:lnTo>
                    <a:close/>
                    <a:moveTo>
                      <a:pt x="19" y="51"/>
                    </a:moveTo>
                    <a:lnTo>
                      <a:pt x="22" y="54"/>
                    </a:lnTo>
                    <a:lnTo>
                      <a:pt x="9" y="67"/>
                    </a:lnTo>
                    <a:lnTo>
                      <a:pt x="6" y="64"/>
                    </a:lnTo>
                    <a:lnTo>
                      <a:pt x="19" y="51"/>
                    </a:lnTo>
                    <a:close/>
                    <a:moveTo>
                      <a:pt x="22" y="54"/>
                    </a:moveTo>
                    <a:lnTo>
                      <a:pt x="32" y="63"/>
                    </a:lnTo>
                    <a:lnTo>
                      <a:pt x="22" y="54"/>
                    </a:lnTo>
                    <a:lnTo>
                      <a:pt x="15" y="60"/>
                    </a:lnTo>
                    <a:lnTo>
                      <a:pt x="22" y="54"/>
                    </a:lnTo>
                    <a:close/>
                    <a:moveTo>
                      <a:pt x="22" y="54"/>
                    </a:moveTo>
                    <a:lnTo>
                      <a:pt x="25" y="57"/>
                    </a:lnTo>
                    <a:lnTo>
                      <a:pt x="12" y="70"/>
                    </a:lnTo>
                    <a:lnTo>
                      <a:pt x="9" y="67"/>
                    </a:lnTo>
                    <a:lnTo>
                      <a:pt x="22" y="54"/>
                    </a:lnTo>
                    <a:close/>
                    <a:moveTo>
                      <a:pt x="19" y="73"/>
                    </a:moveTo>
                    <a:lnTo>
                      <a:pt x="15" y="73"/>
                    </a:lnTo>
                    <a:lnTo>
                      <a:pt x="12" y="70"/>
                    </a:lnTo>
                    <a:lnTo>
                      <a:pt x="19" y="64"/>
                    </a:lnTo>
                    <a:lnTo>
                      <a:pt x="19" y="73"/>
                    </a:lnTo>
                    <a:close/>
                    <a:moveTo>
                      <a:pt x="19" y="54"/>
                    </a:moveTo>
                    <a:lnTo>
                      <a:pt x="25" y="54"/>
                    </a:lnTo>
                    <a:lnTo>
                      <a:pt x="25" y="73"/>
                    </a:lnTo>
                    <a:lnTo>
                      <a:pt x="19" y="73"/>
                    </a:lnTo>
                    <a:lnTo>
                      <a:pt x="19" y="54"/>
                    </a:lnTo>
                    <a:close/>
                    <a:moveTo>
                      <a:pt x="25" y="54"/>
                    </a:moveTo>
                    <a:lnTo>
                      <a:pt x="29" y="54"/>
                    </a:lnTo>
                    <a:lnTo>
                      <a:pt x="32" y="57"/>
                    </a:lnTo>
                    <a:lnTo>
                      <a:pt x="25" y="64"/>
                    </a:lnTo>
                    <a:lnTo>
                      <a:pt x="25" y="54"/>
                    </a:lnTo>
                    <a:close/>
                    <a:moveTo>
                      <a:pt x="32" y="57"/>
                    </a:moveTo>
                    <a:lnTo>
                      <a:pt x="35" y="60"/>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42" y="75"/>
                    </a:moveTo>
                    <a:lnTo>
                      <a:pt x="40" y="76"/>
                    </a:lnTo>
                    <a:lnTo>
                      <a:pt x="38" y="76"/>
                    </a:lnTo>
                    <a:lnTo>
                      <a:pt x="38" y="67"/>
                    </a:lnTo>
                    <a:lnTo>
                      <a:pt x="42" y="75"/>
                    </a:lnTo>
                    <a:close/>
                    <a:moveTo>
                      <a:pt x="34" y="58"/>
                    </a:moveTo>
                    <a:lnTo>
                      <a:pt x="40" y="55"/>
                    </a:lnTo>
                    <a:lnTo>
                      <a:pt x="49" y="71"/>
                    </a:lnTo>
                    <a:lnTo>
                      <a:pt x="42" y="75"/>
                    </a:lnTo>
                    <a:lnTo>
                      <a:pt x="34" y="58"/>
                    </a:lnTo>
                    <a:close/>
                    <a:moveTo>
                      <a:pt x="40" y="55"/>
                    </a:moveTo>
                    <a:lnTo>
                      <a:pt x="42" y="54"/>
                    </a:lnTo>
                    <a:lnTo>
                      <a:pt x="44" y="54"/>
                    </a:lnTo>
                    <a:lnTo>
                      <a:pt x="44" y="64"/>
                    </a:lnTo>
                    <a:lnTo>
                      <a:pt x="40" y="55"/>
                    </a:lnTo>
                    <a:close/>
                    <a:moveTo>
                      <a:pt x="44" y="54"/>
                    </a:moveTo>
                    <a:lnTo>
                      <a:pt x="47" y="54"/>
                    </a:lnTo>
                    <a:lnTo>
                      <a:pt x="47" y="73"/>
                    </a:lnTo>
                    <a:lnTo>
                      <a:pt x="44" y="73"/>
                    </a:lnTo>
                    <a:lnTo>
                      <a:pt x="44" y="54"/>
                    </a:lnTo>
                    <a:close/>
                    <a:moveTo>
                      <a:pt x="52" y="71"/>
                    </a:moveTo>
                    <a:lnTo>
                      <a:pt x="50" y="73"/>
                    </a:lnTo>
                    <a:lnTo>
                      <a:pt x="47" y="73"/>
                    </a:lnTo>
                    <a:lnTo>
                      <a:pt x="47" y="64"/>
                    </a:lnTo>
                    <a:lnTo>
                      <a:pt x="52" y="71"/>
                    </a:lnTo>
                    <a:close/>
                    <a:moveTo>
                      <a:pt x="43" y="55"/>
                    </a:moveTo>
                    <a:lnTo>
                      <a:pt x="50" y="52"/>
                    </a:lnTo>
                    <a:lnTo>
                      <a:pt x="58" y="69"/>
                    </a:lnTo>
                    <a:lnTo>
                      <a:pt x="52" y="71"/>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59" name="Freeform 113">
                <a:extLst>
                  <a:ext uri="{FF2B5EF4-FFF2-40B4-BE49-F238E27FC236}">
                    <a16:creationId xmlns:a16="http://schemas.microsoft.com/office/drawing/2014/main" id="{8B5AAAF5-A954-4A91-9E8D-BB7BEE0D3636}"/>
                  </a:ext>
                </a:extLst>
              </p:cNvPr>
              <p:cNvSpPr>
                <a:spLocks/>
              </p:cNvSpPr>
              <p:nvPr/>
            </p:nvSpPr>
            <p:spPr bwMode="auto">
              <a:xfrm>
                <a:off x="2744" y="263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38"/>
                    </a:lnTo>
                    <a:lnTo>
                      <a:pt x="64" y="35"/>
                    </a:lnTo>
                    <a:lnTo>
                      <a:pt x="64" y="32"/>
                    </a:lnTo>
                    <a:lnTo>
                      <a:pt x="67" y="25"/>
                    </a:lnTo>
                    <a:lnTo>
                      <a:pt x="67" y="22"/>
                    </a:lnTo>
                    <a:lnTo>
                      <a:pt x="67" y="19"/>
                    </a:lnTo>
                    <a:lnTo>
                      <a:pt x="67" y="12"/>
                    </a:lnTo>
                    <a:lnTo>
                      <a:pt x="64" y="9"/>
                    </a:lnTo>
                    <a:lnTo>
                      <a:pt x="64" y="7"/>
                    </a:lnTo>
                    <a:lnTo>
                      <a:pt x="61" y="3"/>
                    </a:lnTo>
                    <a:lnTo>
                      <a:pt x="54" y="0"/>
                    </a:lnTo>
                    <a:lnTo>
                      <a:pt x="51" y="0"/>
                    </a:lnTo>
                    <a:lnTo>
                      <a:pt x="48" y="0"/>
                    </a:lnTo>
                    <a:lnTo>
                      <a:pt x="41" y="0"/>
                    </a:lnTo>
                    <a:lnTo>
                      <a:pt x="35" y="0"/>
                    </a:lnTo>
                    <a:lnTo>
                      <a:pt x="32" y="0"/>
                    </a:lnTo>
                    <a:lnTo>
                      <a:pt x="26" y="3"/>
                    </a:lnTo>
                    <a:lnTo>
                      <a:pt x="22" y="3"/>
                    </a:lnTo>
                    <a:lnTo>
                      <a:pt x="16" y="7"/>
                    </a:lnTo>
                    <a:lnTo>
                      <a:pt x="13" y="12"/>
                    </a:lnTo>
                    <a:lnTo>
                      <a:pt x="10" y="15"/>
                    </a:lnTo>
                    <a:lnTo>
                      <a:pt x="7" y="19"/>
                    </a:lnTo>
                    <a:lnTo>
                      <a:pt x="3" y="22"/>
                    </a:lnTo>
                    <a:lnTo>
                      <a:pt x="3" y="29"/>
                    </a:lnTo>
                    <a:lnTo>
                      <a:pt x="0" y="32"/>
                    </a:lnTo>
                    <a:lnTo>
                      <a:pt x="0" y="38"/>
                    </a:lnTo>
                    <a:lnTo>
                      <a:pt x="3" y="41"/>
                    </a:lnTo>
                    <a:lnTo>
                      <a:pt x="3" y="44"/>
                    </a:lnTo>
                    <a:lnTo>
                      <a:pt x="7" y="47"/>
                    </a:lnTo>
                    <a:lnTo>
                      <a:pt x="10" y="51"/>
                    </a:lnTo>
                    <a:lnTo>
                      <a:pt x="13" y="54"/>
                    </a:lnTo>
                    <a:lnTo>
                      <a:pt x="16" y="54"/>
                    </a:lnTo>
                    <a:lnTo>
                      <a:pt x="22" y="57"/>
                    </a:lnTo>
                    <a:lnTo>
                      <a:pt x="26" y="57"/>
                    </a:lnTo>
                    <a:lnTo>
                      <a:pt x="32" y="57"/>
                    </a:lnTo>
                    <a:lnTo>
                      <a:pt x="39"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0" name="Freeform 114">
                <a:extLst>
                  <a:ext uri="{FF2B5EF4-FFF2-40B4-BE49-F238E27FC236}">
                    <a16:creationId xmlns:a16="http://schemas.microsoft.com/office/drawing/2014/main" id="{FA13B7E0-CA17-4F4D-AC00-974C2EA42987}"/>
                  </a:ext>
                </a:extLst>
              </p:cNvPr>
              <p:cNvSpPr>
                <a:spLocks noEditPoints="1"/>
              </p:cNvSpPr>
              <p:nvPr/>
            </p:nvSpPr>
            <p:spPr bwMode="auto">
              <a:xfrm>
                <a:off x="2741" y="2631"/>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3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5 w 86"/>
                  <a:gd name="T37" fmla="*/ 0 h 76"/>
                  <a:gd name="T38" fmla="*/ 4 w 86"/>
                  <a:gd name="T39" fmla="*/ 0 h 76"/>
                  <a:gd name="T40" fmla="*/ 4 w 86"/>
                  <a:gd name="T41" fmla="*/ 1 h 76"/>
                  <a:gd name="T42" fmla="*/ 3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2 w 86"/>
                  <a:gd name="T73" fmla="*/ 3 h 76"/>
                  <a:gd name="T74" fmla="*/ 1 w 86"/>
                  <a:gd name="T75" fmla="*/ 3 h 76"/>
                  <a:gd name="T76" fmla="*/ 1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1 w 86"/>
                  <a:gd name="T89" fmla="*/ 4 h 76"/>
                  <a:gd name="T90" fmla="*/ 2 w 86"/>
                  <a:gd name="T91" fmla="*/ 3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3 w 86"/>
                  <a:gd name="T109" fmla="*/ 4 h 76"/>
                  <a:gd name="T110" fmla="*/ 3 w 86"/>
                  <a:gd name="T111" fmla="*/ 4 h 76"/>
                  <a:gd name="T112" fmla="*/ 4 w 86"/>
                  <a:gd name="T113" fmla="*/ 5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5"/>
                    </a:lnTo>
                    <a:lnTo>
                      <a:pt x="72" y="63"/>
                    </a:lnTo>
                    <a:lnTo>
                      <a:pt x="65" y="66"/>
                    </a:lnTo>
                    <a:lnTo>
                      <a:pt x="56" y="49"/>
                    </a:lnTo>
                    <a:close/>
                    <a:moveTo>
                      <a:pt x="76" y="59"/>
                    </a:moveTo>
                    <a:lnTo>
                      <a:pt x="74" y="62"/>
                    </a:lnTo>
                    <a:lnTo>
                      <a:pt x="72" y="63"/>
                    </a:lnTo>
                    <a:lnTo>
                      <a:pt x="67" y="54"/>
                    </a:lnTo>
                    <a:lnTo>
                      <a:pt x="76" y="59"/>
                    </a:lnTo>
                    <a:close/>
                    <a:moveTo>
                      <a:pt x="59" y="50"/>
                    </a:moveTo>
                    <a:lnTo>
                      <a:pt x="62" y="44"/>
                    </a:lnTo>
                    <a:lnTo>
                      <a:pt x="80" y="52"/>
                    </a:lnTo>
                    <a:lnTo>
                      <a:pt x="76" y="59"/>
                    </a:lnTo>
                    <a:lnTo>
                      <a:pt x="59" y="50"/>
                    </a:lnTo>
                    <a:close/>
                    <a:moveTo>
                      <a:pt x="62" y="44"/>
                    </a:moveTo>
                    <a:lnTo>
                      <a:pt x="63" y="42"/>
                    </a:lnTo>
                    <a:lnTo>
                      <a:pt x="64" y="41"/>
                    </a:lnTo>
                    <a:lnTo>
                      <a:pt x="71" y="48"/>
                    </a:lnTo>
                    <a:lnTo>
                      <a:pt x="62" y="44"/>
                    </a:lnTo>
                    <a:close/>
                    <a:moveTo>
                      <a:pt x="64" y="41"/>
                    </a:moveTo>
                    <a:lnTo>
                      <a:pt x="67" y="38"/>
                    </a:lnTo>
                    <a:lnTo>
                      <a:pt x="81" y="52"/>
                    </a:lnTo>
                    <a:lnTo>
                      <a:pt x="77" y="54"/>
                    </a:lnTo>
                    <a:lnTo>
                      <a:pt x="64" y="41"/>
                    </a:lnTo>
                    <a:close/>
                    <a:moveTo>
                      <a:pt x="83" y="45"/>
                    </a:moveTo>
                    <a:lnTo>
                      <a:pt x="83" y="49"/>
                    </a:lnTo>
                    <a:lnTo>
                      <a:pt x="81" y="52"/>
                    </a:lnTo>
                    <a:lnTo>
                      <a:pt x="74" y="45"/>
                    </a:lnTo>
                    <a:lnTo>
                      <a:pt x="83" y="45"/>
                    </a:lnTo>
                    <a:close/>
                    <a:moveTo>
                      <a:pt x="64" y="45"/>
                    </a:moveTo>
                    <a:lnTo>
                      <a:pt x="64" y="42"/>
                    </a:lnTo>
                    <a:lnTo>
                      <a:pt x="83" y="42"/>
                    </a:lnTo>
                    <a:lnTo>
                      <a:pt x="83" y="45"/>
                    </a:lnTo>
                    <a:lnTo>
                      <a:pt x="64" y="45"/>
                    </a:lnTo>
                    <a:close/>
                    <a:moveTo>
                      <a:pt x="64" y="42"/>
                    </a:moveTo>
                    <a:lnTo>
                      <a:pt x="64" y="40"/>
                    </a:lnTo>
                    <a:lnTo>
                      <a:pt x="65" y="38"/>
                    </a:lnTo>
                    <a:lnTo>
                      <a:pt x="74" y="42"/>
                    </a:lnTo>
                    <a:lnTo>
                      <a:pt x="64" y="42"/>
                    </a:lnTo>
                    <a:close/>
                    <a:moveTo>
                      <a:pt x="65" y="38"/>
                    </a:moveTo>
                    <a:lnTo>
                      <a:pt x="69" y="31"/>
                    </a:lnTo>
                    <a:lnTo>
                      <a:pt x="85" y="40"/>
                    </a:lnTo>
                    <a:lnTo>
                      <a:pt x="82" y="45"/>
                    </a:lnTo>
                    <a:lnTo>
                      <a:pt x="65" y="38"/>
                    </a:lnTo>
                    <a:close/>
                    <a:moveTo>
                      <a:pt x="86" y="35"/>
                    </a:moveTo>
                    <a:lnTo>
                      <a:pt x="86" y="38"/>
                    </a:lnTo>
                    <a:lnTo>
                      <a:pt x="85" y="40"/>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6"/>
                    </a:moveTo>
                    <a:lnTo>
                      <a:pt x="86" y="19"/>
                    </a:lnTo>
                    <a:lnTo>
                      <a:pt x="86" y="22"/>
                    </a:lnTo>
                    <a:lnTo>
                      <a:pt x="77" y="22"/>
                    </a:lnTo>
                    <a:lnTo>
                      <a:pt x="84" y="16"/>
                    </a:lnTo>
                    <a:close/>
                    <a:moveTo>
                      <a:pt x="70" y="29"/>
                    </a:moveTo>
                    <a:lnTo>
                      <a:pt x="67" y="27"/>
                    </a:lnTo>
                    <a:lnTo>
                      <a:pt x="81" y="12"/>
                    </a:lnTo>
                    <a:lnTo>
                      <a:pt x="84" y="16"/>
                    </a:lnTo>
                    <a:lnTo>
                      <a:pt x="70" y="29"/>
                    </a:lnTo>
                    <a:close/>
                    <a:moveTo>
                      <a:pt x="67" y="27"/>
                    </a:moveTo>
                    <a:lnTo>
                      <a:pt x="64" y="23"/>
                    </a:lnTo>
                    <a:lnTo>
                      <a:pt x="64" y="19"/>
                    </a:lnTo>
                    <a:lnTo>
                      <a:pt x="74" y="19"/>
                    </a:lnTo>
                    <a:lnTo>
                      <a:pt x="67" y="27"/>
                    </a:lnTo>
                    <a:close/>
                    <a:moveTo>
                      <a:pt x="64" y="19"/>
                    </a:moveTo>
                    <a:lnTo>
                      <a:pt x="64" y="17"/>
                    </a:lnTo>
                    <a:lnTo>
                      <a:pt x="83" y="17"/>
                    </a:lnTo>
                    <a:lnTo>
                      <a:pt x="83" y="19"/>
                    </a:lnTo>
                    <a:lnTo>
                      <a:pt x="64" y="19"/>
                    </a:lnTo>
                    <a:close/>
                    <a:moveTo>
                      <a:pt x="81" y="10"/>
                    </a:moveTo>
                    <a:lnTo>
                      <a:pt x="83" y="12"/>
                    </a:lnTo>
                    <a:lnTo>
                      <a:pt x="83" y="17"/>
                    </a:lnTo>
                    <a:lnTo>
                      <a:pt x="74" y="17"/>
                    </a:lnTo>
                    <a:lnTo>
                      <a:pt x="81" y="10"/>
                    </a:lnTo>
                    <a:close/>
                    <a:moveTo>
                      <a:pt x="67" y="23"/>
                    </a:moveTo>
                    <a:lnTo>
                      <a:pt x="64" y="20"/>
                    </a:lnTo>
                    <a:lnTo>
                      <a:pt x="77" y="7"/>
                    </a:lnTo>
                    <a:lnTo>
                      <a:pt x="81" y="10"/>
                    </a:lnTo>
                    <a:lnTo>
                      <a:pt x="67" y="23"/>
                    </a:lnTo>
                    <a:close/>
                    <a:moveTo>
                      <a:pt x="75" y="5"/>
                    </a:moveTo>
                    <a:lnTo>
                      <a:pt x="76" y="6"/>
                    </a:lnTo>
                    <a:lnTo>
                      <a:pt x="77" y="7"/>
                    </a:lnTo>
                    <a:lnTo>
                      <a:pt x="71" y="13"/>
                    </a:lnTo>
                    <a:lnTo>
                      <a:pt x="75" y="5"/>
                    </a:lnTo>
                    <a:close/>
                    <a:moveTo>
                      <a:pt x="66" y="21"/>
                    </a:moveTo>
                    <a:lnTo>
                      <a:pt x="60" y="19"/>
                    </a:lnTo>
                    <a:lnTo>
                      <a:pt x="69" y="1"/>
                    </a:lnTo>
                    <a:lnTo>
                      <a:pt x="75" y="5"/>
                    </a:lnTo>
                    <a:lnTo>
                      <a:pt x="66" y="21"/>
                    </a:lnTo>
                    <a:close/>
                    <a:moveTo>
                      <a:pt x="64" y="0"/>
                    </a:moveTo>
                    <a:lnTo>
                      <a:pt x="66" y="0"/>
                    </a:lnTo>
                    <a:lnTo>
                      <a:pt x="69" y="1"/>
                    </a:lnTo>
                    <a:lnTo>
                      <a:pt x="64" y="10"/>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7" y="19"/>
                    </a:moveTo>
                    <a:lnTo>
                      <a:pt x="40" y="21"/>
                    </a:lnTo>
                    <a:lnTo>
                      <a:pt x="31" y="5"/>
                    </a:lnTo>
                    <a:lnTo>
                      <a:pt x="38" y="1"/>
                    </a:lnTo>
                    <a:lnTo>
                      <a:pt x="47" y="19"/>
                    </a:lnTo>
                    <a:close/>
                    <a:moveTo>
                      <a:pt x="40" y="21"/>
                    </a:moveTo>
                    <a:lnTo>
                      <a:pt x="38" y="22"/>
                    </a:lnTo>
                    <a:lnTo>
                      <a:pt x="36" y="22"/>
                    </a:lnTo>
                    <a:lnTo>
                      <a:pt x="36" y="13"/>
                    </a:lnTo>
                    <a:lnTo>
                      <a:pt x="40" y="21"/>
                    </a:lnTo>
                    <a:close/>
                    <a:moveTo>
                      <a:pt x="36" y="22"/>
                    </a:moveTo>
                    <a:lnTo>
                      <a:pt x="32" y="22"/>
                    </a:lnTo>
                    <a:lnTo>
                      <a:pt x="32" y="3"/>
                    </a:lnTo>
                    <a:lnTo>
                      <a:pt x="36" y="3"/>
                    </a:lnTo>
                    <a:lnTo>
                      <a:pt x="36" y="22"/>
                    </a:lnTo>
                    <a:close/>
                    <a:moveTo>
                      <a:pt x="28" y="5"/>
                    </a:moveTo>
                    <a:lnTo>
                      <a:pt x="30" y="3"/>
                    </a:lnTo>
                    <a:lnTo>
                      <a:pt x="32" y="3"/>
                    </a:lnTo>
                    <a:lnTo>
                      <a:pt x="32" y="13"/>
                    </a:lnTo>
                    <a:lnTo>
                      <a:pt x="28" y="5"/>
                    </a:lnTo>
                    <a:close/>
                    <a:moveTo>
                      <a:pt x="37" y="21"/>
                    </a:moveTo>
                    <a:lnTo>
                      <a:pt x="30" y="24"/>
                    </a:lnTo>
                    <a:lnTo>
                      <a:pt x="22" y="8"/>
                    </a:lnTo>
                    <a:lnTo>
                      <a:pt x="28" y="5"/>
                    </a:lnTo>
                    <a:lnTo>
                      <a:pt x="37" y="21"/>
                    </a:lnTo>
                    <a:close/>
                    <a:moveTo>
                      <a:pt x="18" y="12"/>
                    </a:moveTo>
                    <a:lnTo>
                      <a:pt x="19" y="9"/>
                    </a:lnTo>
                    <a:lnTo>
                      <a:pt x="22" y="8"/>
                    </a:lnTo>
                    <a:lnTo>
                      <a:pt x="26" y="17"/>
                    </a:lnTo>
                    <a:lnTo>
                      <a:pt x="18" y="12"/>
                    </a:lnTo>
                    <a:close/>
                    <a:moveTo>
                      <a:pt x="34" y="20"/>
                    </a:moveTo>
                    <a:lnTo>
                      <a:pt x="31" y="27"/>
                    </a:lnTo>
                    <a:lnTo>
                      <a:pt x="15" y="18"/>
                    </a:lnTo>
                    <a:lnTo>
                      <a:pt x="18" y="12"/>
                    </a:lnTo>
                    <a:lnTo>
                      <a:pt x="34" y="20"/>
                    </a:lnTo>
                    <a:close/>
                    <a:moveTo>
                      <a:pt x="31" y="27"/>
                    </a:moveTo>
                    <a:lnTo>
                      <a:pt x="31" y="28"/>
                    </a:lnTo>
                    <a:lnTo>
                      <a:pt x="30" y="29"/>
                    </a:lnTo>
                    <a:lnTo>
                      <a:pt x="23" y="22"/>
                    </a:lnTo>
                    <a:lnTo>
                      <a:pt x="31" y="27"/>
                    </a:lnTo>
                    <a:close/>
                    <a:moveTo>
                      <a:pt x="30" y="29"/>
                    </a:moveTo>
                    <a:lnTo>
                      <a:pt x="27" y="32"/>
                    </a:lnTo>
                    <a:lnTo>
                      <a:pt x="13" y="19"/>
                    </a:lnTo>
                    <a:lnTo>
                      <a:pt x="16" y="16"/>
                    </a:lnTo>
                    <a:lnTo>
                      <a:pt x="30" y="29"/>
                    </a:lnTo>
                    <a:close/>
                    <a:moveTo>
                      <a:pt x="13" y="19"/>
                    </a:moveTo>
                    <a:lnTo>
                      <a:pt x="13" y="19"/>
                    </a:lnTo>
                    <a:lnTo>
                      <a:pt x="20" y="25"/>
                    </a:lnTo>
                    <a:lnTo>
                      <a:pt x="13" y="19"/>
                    </a:lnTo>
                    <a:close/>
                    <a:moveTo>
                      <a:pt x="27" y="32"/>
                    </a:moveTo>
                    <a:lnTo>
                      <a:pt x="23" y="35"/>
                    </a:lnTo>
                    <a:lnTo>
                      <a:pt x="10" y="22"/>
                    </a:lnTo>
                    <a:lnTo>
                      <a:pt x="13" y="19"/>
                    </a:lnTo>
                    <a:lnTo>
                      <a:pt x="27" y="32"/>
                    </a:lnTo>
                    <a:close/>
                    <a:moveTo>
                      <a:pt x="23" y="35"/>
                    </a:moveTo>
                    <a:lnTo>
                      <a:pt x="23" y="35"/>
                    </a:lnTo>
                    <a:lnTo>
                      <a:pt x="17" y="29"/>
                    </a:lnTo>
                    <a:lnTo>
                      <a:pt x="23" y="35"/>
                    </a:lnTo>
                    <a:close/>
                    <a:moveTo>
                      <a:pt x="23" y="35"/>
                    </a:moveTo>
                    <a:lnTo>
                      <a:pt x="20" y="39"/>
                    </a:lnTo>
                    <a:lnTo>
                      <a:pt x="7" y="25"/>
                    </a:lnTo>
                    <a:lnTo>
                      <a:pt x="10" y="22"/>
                    </a:lnTo>
                    <a:lnTo>
                      <a:pt x="23" y="35"/>
                    </a:lnTo>
                    <a:close/>
                    <a:moveTo>
                      <a:pt x="4" y="32"/>
                    </a:moveTo>
                    <a:lnTo>
                      <a:pt x="4" y="28"/>
                    </a:lnTo>
                    <a:lnTo>
                      <a:pt x="7" y="25"/>
                    </a:lnTo>
                    <a:lnTo>
                      <a:pt x="13" y="32"/>
                    </a:lnTo>
                    <a:lnTo>
                      <a:pt x="4" y="32"/>
                    </a:lnTo>
                    <a:close/>
                    <a:moveTo>
                      <a:pt x="23" y="32"/>
                    </a:moveTo>
                    <a:lnTo>
                      <a:pt x="23" y="39"/>
                    </a:lnTo>
                    <a:lnTo>
                      <a:pt x="4" y="39"/>
                    </a:lnTo>
                    <a:lnTo>
                      <a:pt x="4" y="32"/>
                    </a:lnTo>
                    <a:lnTo>
                      <a:pt x="23" y="32"/>
                    </a:lnTo>
                    <a:close/>
                    <a:moveTo>
                      <a:pt x="23" y="39"/>
                    </a:moveTo>
                    <a:lnTo>
                      <a:pt x="23" y="42"/>
                    </a:lnTo>
                    <a:lnTo>
                      <a:pt x="20" y="45"/>
                    </a:lnTo>
                    <a:lnTo>
                      <a:pt x="13" y="39"/>
                    </a:lnTo>
                    <a:lnTo>
                      <a:pt x="23" y="39"/>
                    </a:lnTo>
                    <a:close/>
                    <a:moveTo>
                      <a:pt x="20" y="45"/>
                    </a:moveTo>
                    <a:lnTo>
                      <a:pt x="17" y="49"/>
                    </a:lnTo>
                    <a:lnTo>
                      <a:pt x="4" y="35"/>
                    </a:lnTo>
                    <a:lnTo>
                      <a:pt x="7" y="32"/>
                    </a:lnTo>
                    <a:lnTo>
                      <a:pt x="20" y="45"/>
                    </a:lnTo>
                    <a:close/>
                    <a:moveTo>
                      <a:pt x="0" y="42"/>
                    </a:moveTo>
                    <a:lnTo>
                      <a:pt x="0" y="38"/>
                    </a:lnTo>
                    <a:lnTo>
                      <a:pt x="4" y="35"/>
                    </a:lnTo>
                    <a:lnTo>
                      <a:pt x="10" y="42"/>
                    </a:lnTo>
                    <a:lnTo>
                      <a:pt x="0" y="42"/>
                    </a:lnTo>
                    <a:close/>
                    <a:moveTo>
                      <a:pt x="20" y="42"/>
                    </a:moveTo>
                    <a:lnTo>
                      <a:pt x="20" y="48"/>
                    </a:lnTo>
                    <a:lnTo>
                      <a:pt x="0" y="48"/>
                    </a:lnTo>
                    <a:lnTo>
                      <a:pt x="0" y="42"/>
                    </a:lnTo>
                    <a:lnTo>
                      <a:pt x="20" y="42"/>
                    </a:lnTo>
                    <a:close/>
                    <a:moveTo>
                      <a:pt x="4" y="54"/>
                    </a:moveTo>
                    <a:lnTo>
                      <a:pt x="0" y="52"/>
                    </a:lnTo>
                    <a:lnTo>
                      <a:pt x="0" y="48"/>
                    </a:lnTo>
                    <a:lnTo>
                      <a:pt x="10" y="48"/>
                    </a:lnTo>
                    <a:lnTo>
                      <a:pt x="4" y="54"/>
                    </a:lnTo>
                    <a:close/>
                    <a:moveTo>
                      <a:pt x="17" y="41"/>
                    </a:moveTo>
                    <a:lnTo>
                      <a:pt x="20" y="44"/>
                    </a:lnTo>
                    <a:lnTo>
                      <a:pt x="7" y="57"/>
                    </a:lnTo>
                    <a:lnTo>
                      <a:pt x="4" y="54"/>
                    </a:lnTo>
                    <a:lnTo>
                      <a:pt x="17" y="41"/>
                    </a:lnTo>
                    <a:close/>
                    <a:moveTo>
                      <a:pt x="20" y="44"/>
                    </a:moveTo>
                    <a:lnTo>
                      <a:pt x="23" y="48"/>
                    </a:lnTo>
                    <a:lnTo>
                      <a:pt x="23" y="51"/>
                    </a:lnTo>
                    <a:lnTo>
                      <a:pt x="13" y="51"/>
                    </a:lnTo>
                    <a:lnTo>
                      <a:pt x="20" y="44"/>
                    </a:lnTo>
                    <a:close/>
                    <a:moveTo>
                      <a:pt x="23" y="51"/>
                    </a:moveTo>
                    <a:lnTo>
                      <a:pt x="23" y="54"/>
                    </a:lnTo>
                    <a:lnTo>
                      <a:pt x="4" y="54"/>
                    </a:lnTo>
                    <a:lnTo>
                      <a:pt x="4" y="51"/>
                    </a:lnTo>
                    <a:lnTo>
                      <a:pt x="23" y="51"/>
                    </a:lnTo>
                    <a:close/>
                    <a:moveTo>
                      <a:pt x="7" y="61"/>
                    </a:moveTo>
                    <a:lnTo>
                      <a:pt x="4" y="59"/>
                    </a:lnTo>
                    <a:lnTo>
                      <a:pt x="4" y="54"/>
                    </a:lnTo>
                    <a:lnTo>
                      <a:pt x="13" y="54"/>
                    </a:lnTo>
                    <a:lnTo>
                      <a:pt x="7" y="61"/>
                    </a:lnTo>
                    <a:close/>
                    <a:moveTo>
                      <a:pt x="20" y="48"/>
                    </a:moveTo>
                    <a:lnTo>
                      <a:pt x="23" y="51"/>
                    </a:lnTo>
                    <a:lnTo>
                      <a:pt x="10" y="64"/>
                    </a:lnTo>
                    <a:lnTo>
                      <a:pt x="7" y="61"/>
                    </a:lnTo>
                    <a:lnTo>
                      <a:pt x="20" y="48"/>
                    </a:lnTo>
                    <a:close/>
                    <a:moveTo>
                      <a:pt x="23" y="51"/>
                    </a:moveTo>
                    <a:lnTo>
                      <a:pt x="27" y="54"/>
                    </a:lnTo>
                    <a:lnTo>
                      <a:pt x="13" y="67"/>
                    </a:lnTo>
                    <a:lnTo>
                      <a:pt x="10" y="64"/>
                    </a:lnTo>
                    <a:lnTo>
                      <a:pt x="23" y="51"/>
                    </a:lnTo>
                    <a:close/>
                    <a:moveTo>
                      <a:pt x="27" y="54"/>
                    </a:moveTo>
                    <a:lnTo>
                      <a:pt x="30" y="57"/>
                    </a:lnTo>
                    <a:lnTo>
                      <a:pt x="16" y="71"/>
                    </a:lnTo>
                    <a:lnTo>
                      <a:pt x="13" y="67"/>
                    </a:lnTo>
                    <a:lnTo>
                      <a:pt x="27" y="54"/>
                    </a:lnTo>
                    <a:close/>
                    <a:moveTo>
                      <a:pt x="23" y="73"/>
                    </a:moveTo>
                    <a:lnTo>
                      <a:pt x="19" y="73"/>
                    </a:lnTo>
                    <a:lnTo>
                      <a:pt x="16" y="71"/>
                    </a:lnTo>
                    <a:lnTo>
                      <a:pt x="23" y="64"/>
                    </a:lnTo>
                    <a:lnTo>
                      <a:pt x="23" y="73"/>
                    </a:lnTo>
                    <a:close/>
                    <a:moveTo>
                      <a:pt x="23" y="54"/>
                    </a:moveTo>
                    <a:lnTo>
                      <a:pt x="26" y="54"/>
                    </a:lnTo>
                    <a:lnTo>
                      <a:pt x="26" y="73"/>
                    </a:lnTo>
                    <a:lnTo>
                      <a:pt x="23" y="73"/>
                    </a:lnTo>
                    <a:lnTo>
                      <a:pt x="23" y="54"/>
                    </a:lnTo>
                    <a:close/>
                    <a:moveTo>
                      <a:pt x="26" y="54"/>
                    </a:moveTo>
                    <a:lnTo>
                      <a:pt x="28" y="54"/>
                    </a:lnTo>
                    <a:lnTo>
                      <a:pt x="30" y="55"/>
                    </a:lnTo>
                    <a:lnTo>
                      <a:pt x="26" y="64"/>
                    </a:lnTo>
                    <a:lnTo>
                      <a:pt x="26" y="54"/>
                    </a:lnTo>
                    <a:close/>
                    <a:moveTo>
                      <a:pt x="30" y="55"/>
                    </a:moveTo>
                    <a:lnTo>
                      <a:pt x="37" y="59"/>
                    </a:lnTo>
                    <a:lnTo>
                      <a:pt x="28" y="75"/>
                    </a:lnTo>
                    <a:lnTo>
                      <a:pt x="22" y="73"/>
                    </a:lnTo>
                    <a:lnTo>
                      <a:pt x="30" y="55"/>
                    </a:lnTo>
                    <a:close/>
                    <a:moveTo>
                      <a:pt x="32" y="76"/>
                    </a:moveTo>
                    <a:lnTo>
                      <a:pt x="30" y="76"/>
                    </a:lnTo>
                    <a:lnTo>
                      <a:pt x="28" y="75"/>
                    </a:lnTo>
                    <a:lnTo>
                      <a:pt x="32" y="67"/>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7" y="75"/>
                    </a:moveTo>
                    <a:lnTo>
                      <a:pt x="44" y="76"/>
                    </a:lnTo>
                    <a:lnTo>
                      <a:pt x="42" y="76"/>
                    </a:lnTo>
                    <a:lnTo>
                      <a:pt x="42" y="67"/>
                    </a:lnTo>
                    <a:lnTo>
                      <a:pt x="47" y="75"/>
                    </a:lnTo>
                    <a:close/>
                    <a:moveTo>
                      <a:pt x="38" y="59"/>
                    </a:moveTo>
                    <a:lnTo>
                      <a:pt x="44" y="55"/>
                    </a:lnTo>
                    <a:lnTo>
                      <a:pt x="52" y="73"/>
                    </a:lnTo>
                    <a:lnTo>
                      <a:pt x="47" y="75"/>
                    </a:lnTo>
                    <a:lnTo>
                      <a:pt x="38" y="59"/>
                    </a:lnTo>
                    <a:close/>
                    <a:moveTo>
                      <a:pt x="44" y="55"/>
                    </a:moveTo>
                    <a:lnTo>
                      <a:pt x="47" y="54"/>
                    </a:lnTo>
                    <a:lnTo>
                      <a:pt x="49" y="54"/>
                    </a:lnTo>
                    <a:lnTo>
                      <a:pt x="49" y="64"/>
                    </a:lnTo>
                    <a:lnTo>
                      <a:pt x="44" y="55"/>
                    </a:lnTo>
                    <a:close/>
                    <a:moveTo>
                      <a:pt x="49" y="54"/>
                    </a:moveTo>
                    <a:lnTo>
                      <a:pt x="51" y="54"/>
                    </a:lnTo>
                    <a:lnTo>
                      <a:pt x="51" y="73"/>
                    </a:lnTo>
                    <a:lnTo>
                      <a:pt x="49" y="73"/>
                    </a:lnTo>
                    <a:lnTo>
                      <a:pt x="49" y="54"/>
                    </a:lnTo>
                    <a:close/>
                    <a:moveTo>
                      <a:pt x="55" y="73"/>
                    </a:moveTo>
                    <a:lnTo>
                      <a:pt x="54" y="73"/>
                    </a:lnTo>
                    <a:lnTo>
                      <a:pt x="51" y="73"/>
                    </a:lnTo>
                    <a:lnTo>
                      <a:pt x="51" y="64"/>
                    </a:lnTo>
                    <a:lnTo>
                      <a:pt x="55" y="73"/>
                    </a:lnTo>
                    <a:close/>
                    <a:moveTo>
                      <a:pt x="48" y="55"/>
                    </a:moveTo>
                    <a:lnTo>
                      <a:pt x="53" y="52"/>
                    </a:lnTo>
                    <a:lnTo>
                      <a:pt x="62" y="70"/>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1" name="Freeform 115">
                <a:extLst>
                  <a:ext uri="{FF2B5EF4-FFF2-40B4-BE49-F238E27FC236}">
                    <a16:creationId xmlns:a16="http://schemas.microsoft.com/office/drawing/2014/main" id="{70D2417A-BC80-4385-867B-F6BBBC902F8F}"/>
                  </a:ext>
                </a:extLst>
              </p:cNvPr>
              <p:cNvSpPr>
                <a:spLocks/>
              </p:cNvSpPr>
              <p:nvPr/>
            </p:nvSpPr>
            <p:spPr bwMode="auto">
              <a:xfrm>
                <a:off x="2791" y="2608"/>
                <a:ext cx="17" cy="15"/>
              </a:xfrm>
              <a:custGeom>
                <a:avLst/>
                <a:gdLst>
                  <a:gd name="T0" fmla="*/ 3 w 67"/>
                  <a:gd name="T1" fmla="*/ 4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7" y="45"/>
                    </a:lnTo>
                    <a:lnTo>
                      <a:pt x="61" y="42"/>
                    </a:lnTo>
                    <a:lnTo>
                      <a:pt x="64" y="35"/>
                    </a:lnTo>
                    <a:lnTo>
                      <a:pt x="64" y="32"/>
                    </a:lnTo>
                    <a:lnTo>
                      <a:pt x="67" y="26"/>
                    </a:lnTo>
                    <a:lnTo>
                      <a:pt x="67" y="23"/>
                    </a:lnTo>
                    <a:lnTo>
                      <a:pt x="67" y="20"/>
                    </a:lnTo>
                    <a:lnTo>
                      <a:pt x="67" y="13"/>
                    </a:lnTo>
                    <a:lnTo>
                      <a:pt x="64" y="10"/>
                    </a:lnTo>
                    <a:lnTo>
                      <a:pt x="61" y="6"/>
                    </a:lnTo>
                    <a:lnTo>
                      <a:pt x="57" y="3"/>
                    </a:lnTo>
                    <a:lnTo>
                      <a:pt x="54" y="0"/>
                    </a:lnTo>
                    <a:lnTo>
                      <a:pt x="51" y="0"/>
                    </a:lnTo>
                    <a:lnTo>
                      <a:pt x="47" y="0"/>
                    </a:lnTo>
                    <a:lnTo>
                      <a:pt x="41" y="0"/>
                    </a:lnTo>
                    <a:lnTo>
                      <a:pt x="35" y="0"/>
                    </a:lnTo>
                    <a:lnTo>
                      <a:pt x="32" y="0"/>
                    </a:lnTo>
                    <a:lnTo>
                      <a:pt x="25" y="3"/>
                    </a:lnTo>
                    <a:lnTo>
                      <a:pt x="22" y="6"/>
                    </a:lnTo>
                    <a:lnTo>
                      <a:pt x="15" y="6"/>
                    </a:lnTo>
                    <a:lnTo>
                      <a:pt x="13" y="13"/>
                    </a:lnTo>
                    <a:lnTo>
                      <a:pt x="10" y="16"/>
                    </a:lnTo>
                    <a:lnTo>
                      <a:pt x="6" y="20"/>
                    </a:lnTo>
                    <a:lnTo>
                      <a:pt x="3" y="26"/>
                    </a:lnTo>
                    <a:lnTo>
                      <a:pt x="3" y="28"/>
                    </a:lnTo>
                    <a:lnTo>
                      <a:pt x="0" y="32"/>
                    </a:lnTo>
                    <a:lnTo>
                      <a:pt x="0" y="38"/>
                    </a:lnTo>
                    <a:lnTo>
                      <a:pt x="3" y="42"/>
                    </a:lnTo>
                    <a:lnTo>
                      <a:pt x="3" y="45"/>
                    </a:lnTo>
                    <a:lnTo>
                      <a:pt x="6" y="48"/>
                    </a:lnTo>
                    <a:lnTo>
                      <a:pt x="10" y="52"/>
                    </a:lnTo>
                    <a:lnTo>
                      <a:pt x="13" y="54"/>
                    </a:lnTo>
                    <a:lnTo>
                      <a:pt x="15" y="54"/>
                    </a:lnTo>
                    <a:lnTo>
                      <a:pt x="22" y="57"/>
                    </a:lnTo>
                    <a:lnTo>
                      <a:pt x="25" y="57"/>
                    </a:lnTo>
                    <a:lnTo>
                      <a:pt x="32" y="57"/>
                    </a:lnTo>
                    <a:lnTo>
                      <a:pt x="38" y="54"/>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2" name="Freeform 116">
                <a:extLst>
                  <a:ext uri="{FF2B5EF4-FFF2-40B4-BE49-F238E27FC236}">
                    <a16:creationId xmlns:a16="http://schemas.microsoft.com/office/drawing/2014/main" id="{E4245A29-90A4-44C4-8236-1DD23404BCAD}"/>
                  </a:ext>
                </a:extLst>
              </p:cNvPr>
              <p:cNvSpPr>
                <a:spLocks noEditPoints="1"/>
              </p:cNvSpPr>
              <p:nvPr/>
            </p:nvSpPr>
            <p:spPr bwMode="auto">
              <a:xfrm>
                <a:off x="2789" y="2606"/>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4 w 86"/>
                  <a:gd name="T31" fmla="*/ 2 h 76"/>
                  <a:gd name="T32" fmla="*/ 4 w 86"/>
                  <a:gd name="T33" fmla="*/ 2 h 76"/>
                  <a:gd name="T34" fmla="*/ 4 w 86"/>
                  <a:gd name="T35" fmla="*/ 0 h 76"/>
                  <a:gd name="T36" fmla="*/ 4 w 86"/>
                  <a:gd name="T37" fmla="*/ 1 h 76"/>
                  <a:gd name="T38" fmla="*/ 4 w 86"/>
                  <a:gd name="T39" fmla="*/ 1 h 76"/>
                  <a:gd name="T40" fmla="*/ 3 w 86"/>
                  <a:gd name="T41" fmla="*/ 1 h 76"/>
                  <a:gd name="T42" fmla="*/ 3 w 86"/>
                  <a:gd name="T43" fmla="*/ 1 h 76"/>
                  <a:gd name="T44" fmla="*/ 2 w 86"/>
                  <a:gd name="T45" fmla="*/ 0 h 76"/>
                  <a:gd name="T46" fmla="*/ 2 w 86"/>
                  <a:gd name="T47" fmla="*/ 1 h 76"/>
                  <a:gd name="T48" fmla="*/ 3 w 86"/>
                  <a:gd name="T49" fmla="*/ 1 h 76"/>
                  <a:gd name="T50" fmla="*/ 2 w 86"/>
                  <a:gd name="T51" fmla="*/ 1 h 76"/>
                  <a:gd name="T52" fmla="*/ 2 w 86"/>
                  <a:gd name="T53" fmla="*/ 2 h 76"/>
                  <a:gd name="T54" fmla="*/ 1 w 86"/>
                  <a:gd name="T55" fmla="*/ 1 h 76"/>
                  <a:gd name="T56" fmla="*/ 1 w 86"/>
                  <a:gd name="T57" fmla="*/ 1 h 76"/>
                  <a:gd name="T58" fmla="*/ 2 w 86"/>
                  <a:gd name="T59" fmla="*/ 1 h 76"/>
                  <a:gd name="T60" fmla="*/ 2 w 86"/>
                  <a:gd name="T61" fmla="*/ 2 h 76"/>
                  <a:gd name="T62" fmla="*/ 1 w 86"/>
                  <a:gd name="T63" fmla="*/ 2 h 76"/>
                  <a:gd name="T64" fmla="*/ 0 w 86"/>
                  <a:gd name="T65" fmla="*/ 2 h 76"/>
                  <a:gd name="T66" fmla="*/ 0 w 86"/>
                  <a:gd name="T67" fmla="*/ 2 h 76"/>
                  <a:gd name="T68" fmla="*/ 0 w 86"/>
                  <a:gd name="T69" fmla="*/ 2 h 76"/>
                  <a:gd name="T70" fmla="*/ 1 w 86"/>
                  <a:gd name="T71" fmla="*/ 2 h 76"/>
                  <a:gd name="T72" fmla="*/ 1 w 86"/>
                  <a:gd name="T73" fmla="*/ 3 h 76"/>
                  <a:gd name="T74" fmla="*/ 0 w 86"/>
                  <a:gd name="T75" fmla="*/ 2 h 76"/>
                  <a:gd name="T76" fmla="*/ 0 w 86"/>
                  <a:gd name="T77" fmla="*/ 3 h 76"/>
                  <a:gd name="T78" fmla="*/ 0 w 86"/>
                  <a:gd name="T79" fmla="*/ 4 h 76"/>
                  <a:gd name="T80" fmla="*/ 1 w 86"/>
                  <a:gd name="T81" fmla="*/ 3 h 76"/>
                  <a:gd name="T82" fmla="*/ 1 w 86"/>
                  <a:gd name="T83" fmla="*/ 4 h 76"/>
                  <a:gd name="T84" fmla="*/ 0 w 86"/>
                  <a:gd name="T85" fmla="*/ 4 h 76"/>
                  <a:gd name="T86" fmla="*/ 0 w 86"/>
                  <a:gd name="T87" fmla="*/ 4 h 76"/>
                  <a:gd name="T88" fmla="*/ 1 w 86"/>
                  <a:gd name="T89" fmla="*/ 3 h 76"/>
                  <a:gd name="T90" fmla="*/ 1 w 86"/>
                  <a:gd name="T91" fmla="*/ 3 h 76"/>
                  <a:gd name="T92" fmla="*/ 1 w 86"/>
                  <a:gd name="T93" fmla="*/ 5 h 76"/>
                  <a:gd name="T94" fmla="*/ 1 w 86"/>
                  <a:gd name="T95" fmla="*/ 5 h 76"/>
                  <a:gd name="T96" fmla="*/ 1 w 86"/>
                  <a:gd name="T97" fmla="*/ 4 h 76"/>
                  <a:gd name="T98" fmla="*/ 2 w 86"/>
                  <a:gd name="T99" fmla="*/ 4 h 76"/>
                  <a:gd name="T100" fmla="*/ 2 w 86"/>
                  <a:gd name="T101" fmla="*/ 4 h 76"/>
                  <a:gd name="T102" fmla="*/ 2 w 86"/>
                  <a:gd name="T103" fmla="*/ 4 h 76"/>
                  <a:gd name="T104" fmla="*/ 2 w 86"/>
                  <a:gd name="T105" fmla="*/ 5 h 76"/>
                  <a:gd name="T106" fmla="*/ 3 w 86"/>
                  <a:gd name="T107" fmla="*/ 5 h 76"/>
                  <a:gd name="T108" fmla="*/ 3 w 86"/>
                  <a:gd name="T109" fmla="*/ 4 h 76"/>
                  <a:gd name="T110" fmla="*/ 3 w 86"/>
                  <a:gd name="T111" fmla="*/ 5 h 76"/>
                  <a:gd name="T112" fmla="*/ 3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4" y="51"/>
                    </a:lnTo>
                    <a:lnTo>
                      <a:pt x="67" y="64"/>
                    </a:lnTo>
                    <a:lnTo>
                      <a:pt x="64" y="67"/>
                    </a:lnTo>
                    <a:lnTo>
                      <a:pt x="51" y="53"/>
                    </a:lnTo>
                    <a:close/>
                    <a:moveTo>
                      <a:pt x="54" y="51"/>
                    </a:moveTo>
                    <a:lnTo>
                      <a:pt x="55" y="50"/>
                    </a:lnTo>
                    <a:lnTo>
                      <a:pt x="56" y="49"/>
                    </a:lnTo>
                    <a:lnTo>
                      <a:pt x="61" y="57"/>
                    </a:lnTo>
                    <a:lnTo>
                      <a:pt x="54" y="51"/>
                    </a:lnTo>
                    <a:close/>
                    <a:moveTo>
                      <a:pt x="56" y="49"/>
                    </a:moveTo>
                    <a:lnTo>
                      <a:pt x="63" y="45"/>
                    </a:lnTo>
                    <a:lnTo>
                      <a:pt x="72" y="63"/>
                    </a:lnTo>
                    <a:lnTo>
                      <a:pt x="65" y="65"/>
                    </a:lnTo>
                    <a:lnTo>
                      <a:pt x="56" y="49"/>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8" y="55"/>
                    </a:moveTo>
                    <a:lnTo>
                      <a:pt x="78" y="56"/>
                    </a:lnTo>
                    <a:lnTo>
                      <a:pt x="77" y="57"/>
                    </a:lnTo>
                    <a:lnTo>
                      <a:pt x="71" y="51"/>
                    </a:lnTo>
                    <a:lnTo>
                      <a:pt x="78" y="55"/>
                    </a:lnTo>
                    <a:close/>
                    <a:moveTo>
                      <a:pt x="62" y="46"/>
                    </a:moveTo>
                    <a:lnTo>
                      <a:pt x="65" y="40"/>
                    </a:lnTo>
                    <a:lnTo>
                      <a:pt x="82" y="49"/>
                    </a:lnTo>
                    <a:lnTo>
                      <a:pt x="78" y="55"/>
                    </a:lnTo>
                    <a:lnTo>
                      <a:pt x="62" y="46"/>
                    </a:lnTo>
                    <a:close/>
                    <a:moveTo>
                      <a:pt x="83" y="44"/>
                    </a:moveTo>
                    <a:lnTo>
                      <a:pt x="83" y="46"/>
                    </a:lnTo>
                    <a:lnTo>
                      <a:pt x="82" y="49"/>
                    </a:lnTo>
                    <a:lnTo>
                      <a:pt x="74" y="44"/>
                    </a:lnTo>
                    <a:lnTo>
                      <a:pt x="83" y="44"/>
                    </a:lnTo>
                    <a:close/>
                    <a:moveTo>
                      <a:pt x="64" y="44"/>
                    </a:moveTo>
                    <a:lnTo>
                      <a:pt x="64" y="41"/>
                    </a:lnTo>
                    <a:lnTo>
                      <a:pt x="83" y="41"/>
                    </a:lnTo>
                    <a:lnTo>
                      <a:pt x="83" y="44"/>
                    </a:lnTo>
                    <a:lnTo>
                      <a:pt x="64" y="44"/>
                    </a:lnTo>
                    <a:close/>
                    <a:moveTo>
                      <a:pt x="64" y="41"/>
                    </a:moveTo>
                    <a:lnTo>
                      <a:pt x="64" y="39"/>
                    </a:lnTo>
                    <a:lnTo>
                      <a:pt x="65" y="36"/>
                    </a:lnTo>
                    <a:lnTo>
                      <a:pt x="74" y="41"/>
                    </a:lnTo>
                    <a:lnTo>
                      <a:pt x="64" y="41"/>
                    </a:lnTo>
                    <a:close/>
                    <a:moveTo>
                      <a:pt x="65" y="36"/>
                    </a:moveTo>
                    <a:lnTo>
                      <a:pt x="68" y="31"/>
                    </a:lnTo>
                    <a:lnTo>
                      <a:pt x="85" y="39"/>
                    </a:lnTo>
                    <a:lnTo>
                      <a:pt x="82" y="45"/>
                    </a:lnTo>
                    <a:lnTo>
                      <a:pt x="65" y="36"/>
                    </a:lnTo>
                    <a:close/>
                    <a:moveTo>
                      <a:pt x="86" y="35"/>
                    </a:moveTo>
                    <a:lnTo>
                      <a:pt x="86" y="37"/>
                    </a:lnTo>
                    <a:lnTo>
                      <a:pt x="85" y="39"/>
                    </a:lnTo>
                    <a:lnTo>
                      <a:pt x="77"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8"/>
                    </a:lnTo>
                    <a:lnTo>
                      <a:pt x="86" y="22"/>
                    </a:lnTo>
                    <a:lnTo>
                      <a:pt x="77" y="22"/>
                    </a:lnTo>
                    <a:lnTo>
                      <a:pt x="84" y="15"/>
                    </a:lnTo>
                    <a:close/>
                    <a:moveTo>
                      <a:pt x="69" y="29"/>
                    </a:moveTo>
                    <a:lnTo>
                      <a:pt x="67" y="25"/>
                    </a:lnTo>
                    <a:lnTo>
                      <a:pt x="80" y="12"/>
                    </a:lnTo>
                    <a:lnTo>
                      <a:pt x="84" y="15"/>
                    </a:lnTo>
                    <a:lnTo>
                      <a:pt x="69" y="29"/>
                    </a:lnTo>
                    <a:close/>
                    <a:moveTo>
                      <a:pt x="67" y="25"/>
                    </a:moveTo>
                    <a:lnTo>
                      <a:pt x="57" y="17"/>
                    </a:lnTo>
                    <a:lnTo>
                      <a:pt x="67" y="25"/>
                    </a:lnTo>
                    <a:lnTo>
                      <a:pt x="74" y="19"/>
                    </a:lnTo>
                    <a:lnTo>
                      <a:pt x="67" y="25"/>
                    </a:lnTo>
                    <a:close/>
                    <a:moveTo>
                      <a:pt x="67" y="25"/>
                    </a:moveTo>
                    <a:lnTo>
                      <a:pt x="64" y="22"/>
                    </a:lnTo>
                    <a:lnTo>
                      <a:pt x="77" y="9"/>
                    </a:lnTo>
                    <a:lnTo>
                      <a:pt x="80" y="12"/>
                    </a:lnTo>
                    <a:lnTo>
                      <a:pt x="67" y="25"/>
                    </a:lnTo>
                    <a:close/>
                    <a:moveTo>
                      <a:pt x="64" y="22"/>
                    </a:moveTo>
                    <a:lnTo>
                      <a:pt x="61" y="19"/>
                    </a:lnTo>
                    <a:lnTo>
                      <a:pt x="74" y="6"/>
                    </a:lnTo>
                    <a:lnTo>
                      <a:pt x="77" y="9"/>
                    </a:lnTo>
                    <a:lnTo>
                      <a:pt x="64" y="22"/>
                    </a:lnTo>
                    <a:close/>
                    <a:moveTo>
                      <a:pt x="61" y="19"/>
                    </a:moveTo>
                    <a:lnTo>
                      <a:pt x="69" y="29"/>
                    </a:lnTo>
                    <a:lnTo>
                      <a:pt x="61" y="19"/>
                    </a:lnTo>
                    <a:lnTo>
                      <a:pt x="67" y="12"/>
                    </a:lnTo>
                    <a:lnTo>
                      <a:pt x="61" y="19"/>
                    </a:lnTo>
                    <a:close/>
                    <a:moveTo>
                      <a:pt x="61" y="19"/>
                    </a:moveTo>
                    <a:lnTo>
                      <a:pt x="57" y="17"/>
                    </a:lnTo>
                    <a:lnTo>
                      <a:pt x="71" y="2"/>
                    </a:lnTo>
                    <a:lnTo>
                      <a:pt x="74" y="6"/>
                    </a:lnTo>
                    <a:lnTo>
                      <a:pt x="61" y="19"/>
                    </a:lnTo>
                    <a:close/>
                    <a:moveTo>
                      <a:pt x="64" y="0"/>
                    </a:moveTo>
                    <a:lnTo>
                      <a:pt x="68" y="0"/>
                    </a:lnTo>
                    <a:lnTo>
                      <a:pt x="71" y="2"/>
                    </a:lnTo>
                    <a:lnTo>
                      <a:pt x="64" y="9"/>
                    </a:lnTo>
                    <a:lnTo>
                      <a:pt x="64" y="0"/>
                    </a:lnTo>
                    <a:close/>
                    <a:moveTo>
                      <a:pt x="64" y="19"/>
                    </a:moveTo>
                    <a:lnTo>
                      <a:pt x="61" y="19"/>
                    </a:lnTo>
                    <a:lnTo>
                      <a:pt x="61" y="0"/>
                    </a:lnTo>
                    <a:lnTo>
                      <a:pt x="64" y="0"/>
                    </a:lnTo>
                    <a:lnTo>
                      <a:pt x="64" y="19"/>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9"/>
                    </a:lnTo>
                    <a:lnTo>
                      <a:pt x="37" y="1"/>
                    </a:lnTo>
                    <a:close/>
                    <a:moveTo>
                      <a:pt x="46" y="18"/>
                    </a:moveTo>
                    <a:lnTo>
                      <a:pt x="40" y="21"/>
                    </a:lnTo>
                    <a:lnTo>
                      <a:pt x="31" y="4"/>
                    </a:lnTo>
                    <a:lnTo>
                      <a:pt x="37" y="1"/>
                    </a:lnTo>
                    <a:lnTo>
                      <a:pt x="46" y="18"/>
                    </a:lnTo>
                    <a:close/>
                    <a:moveTo>
                      <a:pt x="29" y="6"/>
                    </a:moveTo>
                    <a:lnTo>
                      <a:pt x="30" y="4"/>
                    </a:lnTo>
                    <a:lnTo>
                      <a:pt x="31" y="4"/>
                    </a:lnTo>
                    <a:lnTo>
                      <a:pt x="35" y="12"/>
                    </a:lnTo>
                    <a:lnTo>
                      <a:pt x="29" y="6"/>
                    </a:lnTo>
                    <a:close/>
                    <a:moveTo>
                      <a:pt x="42" y="19"/>
                    </a:moveTo>
                    <a:lnTo>
                      <a:pt x="39" y="22"/>
                    </a:lnTo>
                    <a:lnTo>
                      <a:pt x="25" y="9"/>
                    </a:lnTo>
                    <a:lnTo>
                      <a:pt x="29" y="6"/>
                    </a:lnTo>
                    <a:lnTo>
                      <a:pt x="42" y="19"/>
                    </a:lnTo>
                    <a:close/>
                    <a:moveTo>
                      <a:pt x="39" y="22"/>
                    </a:moveTo>
                    <a:lnTo>
                      <a:pt x="36" y="25"/>
                    </a:lnTo>
                    <a:lnTo>
                      <a:pt x="32" y="25"/>
                    </a:lnTo>
                    <a:lnTo>
                      <a:pt x="32" y="15"/>
                    </a:lnTo>
                    <a:lnTo>
                      <a:pt x="39" y="22"/>
                    </a:lnTo>
                    <a:close/>
                    <a:moveTo>
                      <a:pt x="32" y="25"/>
                    </a:moveTo>
                    <a:lnTo>
                      <a:pt x="25" y="25"/>
                    </a:lnTo>
                    <a:lnTo>
                      <a:pt x="25" y="7"/>
                    </a:lnTo>
                    <a:lnTo>
                      <a:pt x="32" y="7"/>
                    </a:lnTo>
                    <a:lnTo>
                      <a:pt x="32" y="25"/>
                    </a:lnTo>
                    <a:close/>
                    <a:moveTo>
                      <a:pt x="18" y="11"/>
                    </a:moveTo>
                    <a:lnTo>
                      <a:pt x="20" y="7"/>
                    </a:lnTo>
                    <a:lnTo>
                      <a:pt x="25" y="7"/>
                    </a:lnTo>
                    <a:lnTo>
                      <a:pt x="25" y="15"/>
                    </a:lnTo>
                    <a:lnTo>
                      <a:pt x="18" y="11"/>
                    </a:lnTo>
                    <a:close/>
                    <a:moveTo>
                      <a:pt x="34" y="20"/>
                    </a:moveTo>
                    <a:lnTo>
                      <a:pt x="31" y="26"/>
                    </a:lnTo>
                    <a:lnTo>
                      <a:pt x="14" y="18"/>
                    </a:lnTo>
                    <a:lnTo>
                      <a:pt x="18" y="11"/>
                    </a:lnTo>
                    <a:lnTo>
                      <a:pt x="34" y="20"/>
                    </a:lnTo>
                    <a:close/>
                    <a:moveTo>
                      <a:pt x="31" y="26"/>
                    </a:moveTo>
                    <a:lnTo>
                      <a:pt x="31" y="28"/>
                    </a:lnTo>
                    <a:lnTo>
                      <a:pt x="30" y="29"/>
                    </a:lnTo>
                    <a:lnTo>
                      <a:pt x="23" y="22"/>
                    </a:lnTo>
                    <a:lnTo>
                      <a:pt x="31" y="26"/>
                    </a:lnTo>
                    <a:close/>
                    <a:moveTo>
                      <a:pt x="30" y="29"/>
                    </a:moveTo>
                    <a:lnTo>
                      <a:pt x="26" y="32"/>
                    </a:lnTo>
                    <a:lnTo>
                      <a:pt x="13" y="19"/>
                    </a:lnTo>
                    <a:lnTo>
                      <a:pt x="15" y="15"/>
                    </a:lnTo>
                    <a:lnTo>
                      <a:pt x="30" y="29"/>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4" y="33"/>
                    </a:moveTo>
                    <a:lnTo>
                      <a:pt x="22" y="39"/>
                    </a:lnTo>
                    <a:lnTo>
                      <a:pt x="4" y="31"/>
                    </a:lnTo>
                    <a:lnTo>
                      <a:pt x="8" y="24"/>
                    </a:lnTo>
                    <a:lnTo>
                      <a:pt x="24" y="33"/>
                    </a:lnTo>
                    <a:close/>
                    <a:moveTo>
                      <a:pt x="3" y="35"/>
                    </a:moveTo>
                    <a:lnTo>
                      <a:pt x="3" y="32"/>
                    </a:lnTo>
                    <a:lnTo>
                      <a:pt x="4" y="31"/>
                    </a:lnTo>
                    <a:lnTo>
                      <a:pt x="13" y="35"/>
                    </a:lnTo>
                    <a:lnTo>
                      <a:pt x="3" y="35"/>
                    </a:lnTo>
                    <a:close/>
                    <a:moveTo>
                      <a:pt x="23" y="35"/>
                    </a:moveTo>
                    <a:lnTo>
                      <a:pt x="23" y="37"/>
                    </a:lnTo>
                    <a:lnTo>
                      <a:pt x="3" y="37"/>
                    </a:lnTo>
                    <a:lnTo>
                      <a:pt x="3" y="35"/>
                    </a:lnTo>
                    <a:lnTo>
                      <a:pt x="23" y="35"/>
                    </a:lnTo>
                    <a:close/>
                    <a:moveTo>
                      <a:pt x="23" y="37"/>
                    </a:moveTo>
                    <a:lnTo>
                      <a:pt x="23" y="42"/>
                    </a:lnTo>
                    <a:lnTo>
                      <a:pt x="20" y="44"/>
                    </a:lnTo>
                    <a:lnTo>
                      <a:pt x="13" y="37"/>
                    </a:lnTo>
                    <a:lnTo>
                      <a:pt x="23" y="37"/>
                    </a:lnTo>
                    <a:close/>
                    <a:moveTo>
                      <a:pt x="20" y="44"/>
                    </a:moveTo>
                    <a:lnTo>
                      <a:pt x="16" y="47"/>
                    </a:lnTo>
                    <a:lnTo>
                      <a:pt x="3" y="34"/>
                    </a:lnTo>
                    <a:lnTo>
                      <a:pt x="7" y="31"/>
                    </a:lnTo>
                    <a:lnTo>
                      <a:pt x="20" y="44"/>
                    </a:lnTo>
                    <a:close/>
                    <a:moveTo>
                      <a:pt x="0" y="41"/>
                    </a:moveTo>
                    <a:lnTo>
                      <a:pt x="0" y="37"/>
                    </a:lnTo>
                    <a:lnTo>
                      <a:pt x="3" y="34"/>
                    </a:lnTo>
                    <a:lnTo>
                      <a:pt x="10" y="41"/>
                    </a:lnTo>
                    <a:lnTo>
                      <a:pt x="0" y="41"/>
                    </a:lnTo>
                    <a:close/>
                    <a:moveTo>
                      <a:pt x="20" y="41"/>
                    </a:moveTo>
                    <a:lnTo>
                      <a:pt x="20" y="47"/>
                    </a:lnTo>
                    <a:lnTo>
                      <a:pt x="0" y="47"/>
                    </a:lnTo>
                    <a:lnTo>
                      <a:pt x="0" y="41"/>
                    </a:lnTo>
                    <a:lnTo>
                      <a:pt x="20" y="41"/>
                    </a:lnTo>
                    <a:close/>
                    <a:moveTo>
                      <a:pt x="3" y="54"/>
                    </a:moveTo>
                    <a:lnTo>
                      <a:pt x="0" y="52"/>
                    </a:lnTo>
                    <a:lnTo>
                      <a:pt x="0" y="47"/>
                    </a:lnTo>
                    <a:lnTo>
                      <a:pt x="10" y="47"/>
                    </a:lnTo>
                    <a:lnTo>
                      <a:pt x="3" y="54"/>
                    </a:lnTo>
                    <a:close/>
                    <a:moveTo>
                      <a:pt x="16" y="41"/>
                    </a:moveTo>
                    <a:lnTo>
                      <a:pt x="20" y="44"/>
                    </a:lnTo>
                    <a:lnTo>
                      <a:pt x="7" y="57"/>
                    </a:lnTo>
                    <a:lnTo>
                      <a:pt x="3" y="54"/>
                    </a:lnTo>
                    <a:lnTo>
                      <a:pt x="16" y="41"/>
                    </a:lnTo>
                    <a:close/>
                    <a:moveTo>
                      <a:pt x="20" y="44"/>
                    </a:moveTo>
                    <a:lnTo>
                      <a:pt x="23" y="46"/>
                    </a:lnTo>
                    <a:lnTo>
                      <a:pt x="23" y="51"/>
                    </a:lnTo>
                    <a:lnTo>
                      <a:pt x="13" y="51"/>
                    </a:lnTo>
                    <a:lnTo>
                      <a:pt x="20" y="44"/>
                    </a:lnTo>
                    <a:close/>
                    <a:moveTo>
                      <a:pt x="23" y="51"/>
                    </a:moveTo>
                    <a:lnTo>
                      <a:pt x="23" y="54"/>
                    </a:lnTo>
                    <a:lnTo>
                      <a:pt x="3" y="54"/>
                    </a:lnTo>
                    <a:lnTo>
                      <a:pt x="3" y="51"/>
                    </a:lnTo>
                    <a:lnTo>
                      <a:pt x="23" y="51"/>
                    </a:lnTo>
                    <a:close/>
                    <a:moveTo>
                      <a:pt x="7" y="61"/>
                    </a:moveTo>
                    <a:lnTo>
                      <a:pt x="3" y="57"/>
                    </a:lnTo>
                    <a:lnTo>
                      <a:pt x="3" y="54"/>
                    </a:lnTo>
                    <a:lnTo>
                      <a:pt x="13" y="54"/>
                    </a:lnTo>
                    <a:lnTo>
                      <a:pt x="7" y="61"/>
                    </a:lnTo>
                    <a:close/>
                    <a:moveTo>
                      <a:pt x="20" y="47"/>
                    </a:moveTo>
                    <a:lnTo>
                      <a:pt x="23" y="51"/>
                    </a:lnTo>
                    <a:lnTo>
                      <a:pt x="10" y="64"/>
                    </a:lnTo>
                    <a:lnTo>
                      <a:pt x="7" y="61"/>
                    </a:lnTo>
                    <a:lnTo>
                      <a:pt x="20" y="47"/>
                    </a:lnTo>
                    <a:close/>
                    <a:moveTo>
                      <a:pt x="23" y="51"/>
                    </a:moveTo>
                    <a:lnTo>
                      <a:pt x="26" y="53"/>
                    </a:lnTo>
                    <a:lnTo>
                      <a:pt x="13" y="67"/>
                    </a:lnTo>
                    <a:lnTo>
                      <a:pt x="10" y="64"/>
                    </a:lnTo>
                    <a:lnTo>
                      <a:pt x="23" y="51"/>
                    </a:lnTo>
                    <a:close/>
                    <a:moveTo>
                      <a:pt x="13" y="67"/>
                    </a:moveTo>
                    <a:lnTo>
                      <a:pt x="3" y="57"/>
                    </a:lnTo>
                    <a:lnTo>
                      <a:pt x="13" y="67"/>
                    </a:lnTo>
                    <a:lnTo>
                      <a:pt x="20" y="61"/>
                    </a:lnTo>
                    <a:lnTo>
                      <a:pt x="13" y="67"/>
                    </a:lnTo>
                    <a:close/>
                    <a:moveTo>
                      <a:pt x="26" y="53"/>
                    </a:moveTo>
                    <a:lnTo>
                      <a:pt x="30" y="56"/>
                    </a:lnTo>
                    <a:lnTo>
                      <a:pt x="15" y="71"/>
                    </a:lnTo>
                    <a:lnTo>
                      <a:pt x="13" y="67"/>
                    </a:lnTo>
                    <a:lnTo>
                      <a:pt x="26" y="53"/>
                    </a:lnTo>
                    <a:close/>
                    <a:moveTo>
                      <a:pt x="23" y="73"/>
                    </a:moveTo>
                    <a:lnTo>
                      <a:pt x="19" y="73"/>
                    </a:lnTo>
                    <a:lnTo>
                      <a:pt x="15" y="71"/>
                    </a:lnTo>
                    <a:lnTo>
                      <a:pt x="23" y="63"/>
                    </a:lnTo>
                    <a:lnTo>
                      <a:pt x="23" y="73"/>
                    </a:lnTo>
                    <a:close/>
                    <a:moveTo>
                      <a:pt x="23" y="54"/>
                    </a:moveTo>
                    <a:lnTo>
                      <a:pt x="25" y="54"/>
                    </a:lnTo>
                    <a:lnTo>
                      <a:pt x="25" y="73"/>
                    </a:lnTo>
                    <a:lnTo>
                      <a:pt x="23" y="73"/>
                    </a:lnTo>
                    <a:lnTo>
                      <a:pt x="23" y="54"/>
                    </a:lnTo>
                    <a:close/>
                    <a:moveTo>
                      <a:pt x="25" y="54"/>
                    </a:moveTo>
                    <a:lnTo>
                      <a:pt x="28" y="54"/>
                    </a:lnTo>
                    <a:lnTo>
                      <a:pt x="30" y="55"/>
                    </a:lnTo>
                    <a:lnTo>
                      <a:pt x="25" y="63"/>
                    </a:lnTo>
                    <a:lnTo>
                      <a:pt x="25" y="54"/>
                    </a:lnTo>
                    <a:close/>
                    <a:moveTo>
                      <a:pt x="30" y="55"/>
                    </a:moveTo>
                    <a:lnTo>
                      <a:pt x="36" y="58"/>
                    </a:lnTo>
                    <a:lnTo>
                      <a:pt x="28" y="75"/>
                    </a:lnTo>
                    <a:lnTo>
                      <a:pt x="22" y="72"/>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6"/>
                    </a:lnTo>
                    <a:lnTo>
                      <a:pt x="46" y="75"/>
                    </a:lnTo>
                    <a:close/>
                    <a:moveTo>
                      <a:pt x="37" y="58"/>
                    </a:moveTo>
                    <a:lnTo>
                      <a:pt x="44" y="55"/>
                    </a:lnTo>
                    <a:lnTo>
                      <a:pt x="52" y="72"/>
                    </a:lnTo>
                    <a:lnTo>
                      <a:pt x="46" y="75"/>
                    </a:lnTo>
                    <a:lnTo>
                      <a:pt x="37" y="58"/>
                    </a:lnTo>
                    <a:close/>
                    <a:moveTo>
                      <a:pt x="44" y="55"/>
                    </a:moveTo>
                    <a:lnTo>
                      <a:pt x="46" y="54"/>
                    </a:lnTo>
                    <a:lnTo>
                      <a:pt x="48" y="54"/>
                    </a:lnTo>
                    <a:lnTo>
                      <a:pt x="48" y="63"/>
                    </a:lnTo>
                    <a:lnTo>
                      <a:pt x="44"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3" name="Freeform 117">
                <a:extLst>
                  <a:ext uri="{FF2B5EF4-FFF2-40B4-BE49-F238E27FC236}">
                    <a16:creationId xmlns:a16="http://schemas.microsoft.com/office/drawing/2014/main" id="{E41148A0-BC06-4347-8424-2F46199D4853}"/>
                  </a:ext>
                </a:extLst>
              </p:cNvPr>
              <p:cNvSpPr>
                <a:spLocks/>
              </p:cNvSpPr>
              <p:nvPr/>
            </p:nvSpPr>
            <p:spPr bwMode="auto">
              <a:xfrm>
                <a:off x="2835" y="2587"/>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1"/>
                    </a:lnTo>
                    <a:lnTo>
                      <a:pt x="56" y="44"/>
                    </a:lnTo>
                    <a:lnTo>
                      <a:pt x="60" y="41"/>
                    </a:lnTo>
                    <a:lnTo>
                      <a:pt x="63" y="37"/>
                    </a:lnTo>
                    <a:lnTo>
                      <a:pt x="66" y="34"/>
                    </a:lnTo>
                    <a:lnTo>
                      <a:pt x="66" y="29"/>
                    </a:lnTo>
                    <a:lnTo>
                      <a:pt x="66" y="25"/>
                    </a:lnTo>
                    <a:lnTo>
                      <a:pt x="66" y="19"/>
                    </a:lnTo>
                    <a:lnTo>
                      <a:pt x="66" y="15"/>
                    </a:lnTo>
                    <a:lnTo>
                      <a:pt x="63" y="12"/>
                    </a:lnTo>
                    <a:lnTo>
                      <a:pt x="63" y="9"/>
                    </a:lnTo>
                    <a:lnTo>
                      <a:pt x="60" y="5"/>
                    </a:lnTo>
                    <a:lnTo>
                      <a:pt x="54" y="2"/>
                    </a:lnTo>
                    <a:lnTo>
                      <a:pt x="51" y="2"/>
                    </a:lnTo>
                    <a:lnTo>
                      <a:pt x="48" y="0"/>
                    </a:lnTo>
                    <a:lnTo>
                      <a:pt x="41" y="0"/>
                    </a:lnTo>
                    <a:lnTo>
                      <a:pt x="38" y="0"/>
                    </a:lnTo>
                    <a:lnTo>
                      <a:pt x="31" y="2"/>
                    </a:lnTo>
                    <a:lnTo>
                      <a:pt x="26" y="2"/>
                    </a:lnTo>
                    <a:lnTo>
                      <a:pt x="22" y="5"/>
                    </a:lnTo>
                    <a:lnTo>
                      <a:pt x="16" y="9"/>
                    </a:lnTo>
                    <a:lnTo>
                      <a:pt x="12" y="12"/>
                    </a:lnTo>
                    <a:lnTo>
                      <a:pt x="9" y="19"/>
                    </a:lnTo>
                    <a:lnTo>
                      <a:pt x="6" y="22"/>
                    </a:lnTo>
                    <a:lnTo>
                      <a:pt x="2" y="25"/>
                    </a:lnTo>
                    <a:lnTo>
                      <a:pt x="2" y="31"/>
                    </a:lnTo>
                    <a:lnTo>
                      <a:pt x="0" y="34"/>
                    </a:lnTo>
                    <a:lnTo>
                      <a:pt x="0" y="37"/>
                    </a:lnTo>
                    <a:lnTo>
                      <a:pt x="2" y="44"/>
                    </a:lnTo>
                    <a:lnTo>
                      <a:pt x="2" y="47"/>
                    </a:lnTo>
                    <a:lnTo>
                      <a:pt x="6" y="51"/>
                    </a:lnTo>
                    <a:lnTo>
                      <a:pt x="9" y="54"/>
                    </a:lnTo>
                    <a:lnTo>
                      <a:pt x="12" y="57"/>
                    </a:lnTo>
                    <a:lnTo>
                      <a:pt x="19" y="57"/>
                    </a:lnTo>
                    <a:lnTo>
                      <a:pt x="22" y="57"/>
                    </a:lnTo>
                    <a:lnTo>
                      <a:pt x="26" y="57"/>
                    </a:lnTo>
                    <a:lnTo>
                      <a:pt x="31"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4" name="Freeform 118">
                <a:extLst>
                  <a:ext uri="{FF2B5EF4-FFF2-40B4-BE49-F238E27FC236}">
                    <a16:creationId xmlns:a16="http://schemas.microsoft.com/office/drawing/2014/main" id="{30B91142-3931-47B3-86C9-E9AA47731295}"/>
                  </a:ext>
                </a:extLst>
              </p:cNvPr>
              <p:cNvSpPr>
                <a:spLocks noEditPoints="1"/>
              </p:cNvSpPr>
              <p:nvPr/>
            </p:nvSpPr>
            <p:spPr bwMode="auto">
              <a:xfrm>
                <a:off x="2833" y="2584"/>
                <a:ext cx="21" cy="22"/>
              </a:xfrm>
              <a:custGeom>
                <a:avLst/>
                <a:gdLst>
                  <a:gd name="T0" fmla="*/ 4 w 86"/>
                  <a:gd name="T1" fmla="*/ 4 h 86"/>
                  <a:gd name="T2" fmla="*/ 4 w 86"/>
                  <a:gd name="T3" fmla="*/ 3 h 86"/>
                  <a:gd name="T4" fmla="*/ 4 w 86"/>
                  <a:gd name="T5" fmla="*/ 3 h 86"/>
                  <a:gd name="T6" fmla="*/ 4 w 86"/>
                  <a:gd name="T7" fmla="*/ 4 h 86"/>
                  <a:gd name="T8" fmla="*/ 5 w 86"/>
                  <a:gd name="T9" fmla="*/ 4 h 86"/>
                  <a:gd name="T10" fmla="*/ 4 w 86"/>
                  <a:gd name="T11" fmla="*/ 3 h 86"/>
                  <a:gd name="T12" fmla="*/ 4 w 86"/>
                  <a:gd name="T13" fmla="*/ 2 h 86"/>
                  <a:gd name="T14" fmla="*/ 5 w 86"/>
                  <a:gd name="T15" fmla="*/ 3 h 86"/>
                  <a:gd name="T16" fmla="*/ 5 w 86"/>
                  <a:gd name="T17" fmla="*/ 3 h 86"/>
                  <a:gd name="T18" fmla="*/ 4 w 86"/>
                  <a:gd name="T19" fmla="*/ 3 h 86"/>
                  <a:gd name="T20" fmla="*/ 4 w 86"/>
                  <a:gd name="T21" fmla="*/ 2 h 86"/>
                  <a:gd name="T22" fmla="*/ 5 w 86"/>
                  <a:gd name="T23" fmla="*/ 1 h 86"/>
                  <a:gd name="T24" fmla="*/ 5 w 86"/>
                  <a:gd name="T25" fmla="*/ 1 h 86"/>
                  <a:gd name="T26" fmla="*/ 4 w 86"/>
                  <a:gd name="T27" fmla="*/ 2 h 86"/>
                  <a:gd name="T28" fmla="*/ 4 w 86"/>
                  <a:gd name="T29" fmla="*/ 2 h 86"/>
                  <a:gd name="T30" fmla="*/ 4 w 86"/>
                  <a:gd name="T31" fmla="*/ 2 h 86"/>
                  <a:gd name="T32" fmla="*/ 4 w 86"/>
                  <a:gd name="T33" fmla="*/ 1 h 86"/>
                  <a:gd name="T34" fmla="*/ 4 w 86"/>
                  <a:gd name="T35" fmla="*/ 0 h 86"/>
                  <a:gd name="T36" fmla="*/ 4 w 86"/>
                  <a:gd name="T37" fmla="*/ 1 h 86"/>
                  <a:gd name="T38" fmla="*/ 4 w 86"/>
                  <a:gd name="T39" fmla="*/ 2 h 86"/>
                  <a:gd name="T40" fmla="*/ 3 w 86"/>
                  <a:gd name="T41" fmla="*/ 1 h 86"/>
                  <a:gd name="T42" fmla="*/ 4 w 86"/>
                  <a:gd name="T43" fmla="*/ 0 h 86"/>
                  <a:gd name="T44" fmla="*/ 3 w 86"/>
                  <a:gd name="T45" fmla="*/ 0 h 86"/>
                  <a:gd name="T46" fmla="*/ 3 w 86"/>
                  <a:gd name="T47" fmla="*/ 0 h 86"/>
                  <a:gd name="T48" fmla="*/ 3 w 86"/>
                  <a:gd name="T49" fmla="*/ 0 h 86"/>
                  <a:gd name="T50" fmla="*/ 3 w 86"/>
                  <a:gd name="T51" fmla="*/ 1 h 86"/>
                  <a:gd name="T52" fmla="*/ 2 w 86"/>
                  <a:gd name="T53" fmla="*/ 2 h 86"/>
                  <a:gd name="T54" fmla="*/ 2 w 86"/>
                  <a:gd name="T55" fmla="*/ 0 h 86"/>
                  <a:gd name="T56" fmla="*/ 2 w 86"/>
                  <a:gd name="T57" fmla="*/ 0 h 86"/>
                  <a:gd name="T58" fmla="*/ 2 w 86"/>
                  <a:gd name="T59" fmla="*/ 2 h 86"/>
                  <a:gd name="T60" fmla="*/ 1 w 86"/>
                  <a:gd name="T61" fmla="*/ 1 h 86"/>
                  <a:gd name="T62" fmla="*/ 2 w 86"/>
                  <a:gd name="T63" fmla="*/ 2 h 86"/>
                  <a:gd name="T64" fmla="*/ 1 w 86"/>
                  <a:gd name="T65" fmla="*/ 1 h 86"/>
                  <a:gd name="T66" fmla="*/ 1 w 86"/>
                  <a:gd name="T67" fmla="*/ 1 h 86"/>
                  <a:gd name="T68" fmla="*/ 2 w 86"/>
                  <a:gd name="T69" fmla="*/ 2 h 86"/>
                  <a:gd name="T70" fmla="*/ 1 w 86"/>
                  <a:gd name="T71" fmla="*/ 3 h 86"/>
                  <a:gd name="T72" fmla="*/ 1 w 86"/>
                  <a:gd name="T73" fmla="*/ 3 h 86"/>
                  <a:gd name="T74" fmla="*/ 0 w 86"/>
                  <a:gd name="T75" fmla="*/ 2 h 86"/>
                  <a:gd name="T76" fmla="*/ 0 w 86"/>
                  <a:gd name="T77" fmla="*/ 2 h 86"/>
                  <a:gd name="T78" fmla="*/ 1 w 86"/>
                  <a:gd name="T79" fmla="*/ 3 h 86"/>
                  <a:gd name="T80" fmla="*/ 0 w 86"/>
                  <a:gd name="T81" fmla="*/ 3 h 86"/>
                  <a:gd name="T82" fmla="*/ 1 w 86"/>
                  <a:gd name="T83" fmla="*/ 3 h 86"/>
                  <a:gd name="T84" fmla="*/ 0 w 86"/>
                  <a:gd name="T85" fmla="*/ 3 h 86"/>
                  <a:gd name="T86" fmla="*/ 0 w 86"/>
                  <a:gd name="T87" fmla="*/ 3 h 86"/>
                  <a:gd name="T88" fmla="*/ 1 w 86"/>
                  <a:gd name="T89" fmla="*/ 3 h 86"/>
                  <a:gd name="T90" fmla="*/ 0 w 86"/>
                  <a:gd name="T91" fmla="*/ 4 h 86"/>
                  <a:gd name="T92" fmla="*/ 1 w 86"/>
                  <a:gd name="T93" fmla="*/ 4 h 86"/>
                  <a:gd name="T94" fmla="*/ 1 w 86"/>
                  <a:gd name="T95" fmla="*/ 4 h 86"/>
                  <a:gd name="T96" fmla="*/ 0 w 86"/>
                  <a:gd name="T97" fmla="*/ 4 h 86"/>
                  <a:gd name="T98" fmla="*/ 1 w 86"/>
                  <a:gd name="T99" fmla="*/ 4 h 86"/>
                  <a:gd name="T100" fmla="*/ 1 w 86"/>
                  <a:gd name="T101" fmla="*/ 4 h 86"/>
                  <a:gd name="T102" fmla="*/ 2 w 86"/>
                  <a:gd name="T103" fmla="*/ 4 h 86"/>
                  <a:gd name="T104" fmla="*/ 2 w 86"/>
                  <a:gd name="T105" fmla="*/ 5 h 86"/>
                  <a:gd name="T106" fmla="*/ 2 w 86"/>
                  <a:gd name="T107" fmla="*/ 5 h 86"/>
                  <a:gd name="T108" fmla="*/ 2 w 86"/>
                  <a:gd name="T109" fmla="*/ 4 h 86"/>
                  <a:gd name="T110" fmla="*/ 2 w 86"/>
                  <a:gd name="T111" fmla="*/ 4 h 86"/>
                  <a:gd name="T112" fmla="*/ 3 w 86"/>
                  <a:gd name="T113" fmla="*/ 4 h 86"/>
                  <a:gd name="T114" fmla="*/ 3 w 86"/>
                  <a:gd name="T115" fmla="*/ 5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1" y="57"/>
                    </a:moveTo>
                    <a:lnTo>
                      <a:pt x="54" y="54"/>
                    </a:lnTo>
                    <a:lnTo>
                      <a:pt x="68" y="67"/>
                    </a:lnTo>
                    <a:lnTo>
                      <a:pt x="64" y="71"/>
                    </a:lnTo>
                    <a:lnTo>
                      <a:pt x="51" y="57"/>
                    </a:lnTo>
                    <a:close/>
                    <a:moveTo>
                      <a:pt x="68" y="67"/>
                    </a:moveTo>
                    <a:lnTo>
                      <a:pt x="48" y="86"/>
                    </a:lnTo>
                    <a:lnTo>
                      <a:pt x="68" y="67"/>
                    </a:lnTo>
                    <a:lnTo>
                      <a:pt x="61" y="61"/>
                    </a:lnTo>
                    <a:lnTo>
                      <a:pt x="68" y="67"/>
                    </a:lnTo>
                    <a:close/>
                    <a:moveTo>
                      <a:pt x="54" y="54"/>
                    </a:moveTo>
                    <a:lnTo>
                      <a:pt x="60" y="47"/>
                    </a:lnTo>
                    <a:lnTo>
                      <a:pt x="73" y="61"/>
                    </a:lnTo>
                    <a:lnTo>
                      <a:pt x="68" y="67"/>
                    </a:lnTo>
                    <a:lnTo>
                      <a:pt x="54" y="54"/>
                    </a:lnTo>
                    <a:close/>
                    <a:moveTo>
                      <a:pt x="60" y="47"/>
                    </a:moveTo>
                    <a:lnTo>
                      <a:pt x="60" y="47"/>
                    </a:lnTo>
                    <a:lnTo>
                      <a:pt x="66" y="54"/>
                    </a:lnTo>
                    <a:lnTo>
                      <a:pt x="60" y="47"/>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6" y="41"/>
                    </a:lnTo>
                    <a:lnTo>
                      <a:pt x="80" y="54"/>
                    </a:lnTo>
                    <a:lnTo>
                      <a:pt x="76" y="57"/>
                    </a:lnTo>
                    <a:lnTo>
                      <a:pt x="63" y="44"/>
                    </a:lnTo>
                    <a:close/>
                    <a:moveTo>
                      <a:pt x="66" y="41"/>
                    </a:moveTo>
                    <a:lnTo>
                      <a:pt x="66" y="41"/>
                    </a:lnTo>
                    <a:lnTo>
                      <a:pt x="73" y="47"/>
                    </a:lnTo>
                    <a:lnTo>
                      <a:pt x="66" y="41"/>
                    </a:lnTo>
                    <a:close/>
                    <a:moveTo>
                      <a:pt x="66" y="41"/>
                    </a:moveTo>
                    <a:lnTo>
                      <a:pt x="70" y="37"/>
                    </a:lnTo>
                    <a:lnTo>
                      <a:pt x="83" y="51"/>
                    </a:lnTo>
                    <a:lnTo>
                      <a:pt x="80" y="54"/>
                    </a:lnTo>
                    <a:lnTo>
                      <a:pt x="66" y="41"/>
                    </a:lnTo>
                    <a:close/>
                    <a:moveTo>
                      <a:pt x="86" y="44"/>
                    </a:moveTo>
                    <a:lnTo>
                      <a:pt x="86" y="48"/>
                    </a:lnTo>
                    <a:lnTo>
                      <a:pt x="83" y="51"/>
                    </a:lnTo>
                    <a:lnTo>
                      <a:pt x="76" y="44"/>
                    </a:lnTo>
                    <a:lnTo>
                      <a:pt x="86" y="44"/>
                    </a:lnTo>
                    <a:close/>
                    <a:moveTo>
                      <a:pt x="66" y="44"/>
                    </a:moveTo>
                    <a:lnTo>
                      <a:pt x="66" y="39"/>
                    </a:lnTo>
                    <a:lnTo>
                      <a:pt x="86" y="39"/>
                    </a:lnTo>
                    <a:lnTo>
                      <a:pt x="86" y="44"/>
                    </a:lnTo>
                    <a:lnTo>
                      <a:pt x="66" y="44"/>
                    </a:lnTo>
                    <a:close/>
                    <a:moveTo>
                      <a:pt x="66" y="39"/>
                    </a:moveTo>
                    <a:lnTo>
                      <a:pt x="66" y="35"/>
                    </a:lnTo>
                    <a:lnTo>
                      <a:pt x="86" y="35"/>
                    </a:lnTo>
                    <a:lnTo>
                      <a:pt x="86" y="39"/>
                    </a:lnTo>
                    <a:lnTo>
                      <a:pt x="66" y="39"/>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70" y="32"/>
                    </a:moveTo>
                    <a:lnTo>
                      <a:pt x="66" y="29"/>
                    </a:lnTo>
                    <a:lnTo>
                      <a:pt x="80" y="15"/>
                    </a:lnTo>
                    <a:lnTo>
                      <a:pt x="83" y="19"/>
                    </a:lnTo>
                    <a:lnTo>
                      <a:pt x="70" y="32"/>
                    </a:lnTo>
                    <a:close/>
                    <a:moveTo>
                      <a:pt x="66" y="29"/>
                    </a:moveTo>
                    <a:lnTo>
                      <a:pt x="64" y="26"/>
                    </a:lnTo>
                    <a:lnTo>
                      <a:pt x="64" y="22"/>
                    </a:lnTo>
                    <a:lnTo>
                      <a:pt x="73" y="22"/>
                    </a:lnTo>
                    <a:lnTo>
                      <a:pt x="66" y="29"/>
                    </a:lnTo>
                    <a:close/>
                    <a:moveTo>
                      <a:pt x="64" y="22"/>
                    </a:moveTo>
                    <a:lnTo>
                      <a:pt x="64" y="19"/>
                    </a:lnTo>
                    <a:lnTo>
                      <a:pt x="83" y="19"/>
                    </a:lnTo>
                    <a:lnTo>
                      <a:pt x="83" y="22"/>
                    </a:lnTo>
                    <a:lnTo>
                      <a:pt x="64" y="22"/>
                    </a:lnTo>
                    <a:close/>
                    <a:moveTo>
                      <a:pt x="80" y="12"/>
                    </a:moveTo>
                    <a:lnTo>
                      <a:pt x="83" y="15"/>
                    </a:lnTo>
                    <a:lnTo>
                      <a:pt x="83" y="19"/>
                    </a:lnTo>
                    <a:lnTo>
                      <a:pt x="73" y="19"/>
                    </a:lnTo>
                    <a:lnTo>
                      <a:pt x="80" y="12"/>
                    </a:lnTo>
                    <a:close/>
                    <a:moveTo>
                      <a:pt x="66" y="25"/>
                    </a:moveTo>
                    <a:lnTo>
                      <a:pt x="63" y="22"/>
                    </a:lnTo>
                    <a:lnTo>
                      <a:pt x="76" y="9"/>
                    </a:lnTo>
                    <a:lnTo>
                      <a:pt x="80" y="12"/>
                    </a:lnTo>
                    <a:lnTo>
                      <a:pt x="66" y="25"/>
                    </a:lnTo>
                    <a:close/>
                    <a:moveTo>
                      <a:pt x="74" y="8"/>
                    </a:moveTo>
                    <a:lnTo>
                      <a:pt x="75" y="8"/>
                    </a:lnTo>
                    <a:lnTo>
                      <a:pt x="76" y="9"/>
                    </a:lnTo>
                    <a:lnTo>
                      <a:pt x="70" y="15"/>
                    </a:lnTo>
                    <a:lnTo>
                      <a:pt x="74" y="8"/>
                    </a:lnTo>
                    <a:close/>
                    <a:moveTo>
                      <a:pt x="65" y="24"/>
                    </a:moveTo>
                    <a:lnTo>
                      <a:pt x="60" y="21"/>
                    </a:lnTo>
                    <a:lnTo>
                      <a:pt x="68" y="4"/>
                    </a:lnTo>
                    <a:lnTo>
                      <a:pt x="74" y="8"/>
                    </a:lnTo>
                    <a:lnTo>
                      <a:pt x="65" y="24"/>
                    </a:lnTo>
                    <a:close/>
                    <a:moveTo>
                      <a:pt x="64" y="3"/>
                    </a:moveTo>
                    <a:lnTo>
                      <a:pt x="66" y="3"/>
                    </a:lnTo>
                    <a:lnTo>
                      <a:pt x="68" y="4"/>
                    </a:lnTo>
                    <a:lnTo>
                      <a:pt x="64" y="12"/>
                    </a:lnTo>
                    <a:lnTo>
                      <a:pt x="64" y="3"/>
                    </a:lnTo>
                    <a:close/>
                    <a:moveTo>
                      <a:pt x="64" y="22"/>
                    </a:moveTo>
                    <a:lnTo>
                      <a:pt x="61" y="22"/>
                    </a:lnTo>
                    <a:lnTo>
                      <a:pt x="61" y="3"/>
                    </a:lnTo>
                    <a:lnTo>
                      <a:pt x="64" y="3"/>
                    </a:lnTo>
                    <a:lnTo>
                      <a:pt x="64" y="22"/>
                    </a:lnTo>
                    <a:close/>
                    <a:moveTo>
                      <a:pt x="61" y="22"/>
                    </a:moveTo>
                    <a:lnTo>
                      <a:pt x="56" y="22"/>
                    </a:lnTo>
                    <a:lnTo>
                      <a:pt x="54" y="20"/>
                    </a:lnTo>
                    <a:lnTo>
                      <a:pt x="61" y="12"/>
                    </a:lnTo>
                    <a:lnTo>
                      <a:pt x="61" y="22"/>
                    </a:lnTo>
                    <a:close/>
                    <a:moveTo>
                      <a:pt x="54" y="20"/>
                    </a:moveTo>
                    <a:lnTo>
                      <a:pt x="51" y="17"/>
                    </a:lnTo>
                    <a:lnTo>
                      <a:pt x="64" y="3"/>
                    </a:lnTo>
                    <a:lnTo>
                      <a:pt x="68" y="5"/>
                    </a:lnTo>
                    <a:lnTo>
                      <a:pt x="54" y="20"/>
                    </a:lnTo>
                    <a:close/>
                    <a:moveTo>
                      <a:pt x="58" y="0"/>
                    </a:moveTo>
                    <a:lnTo>
                      <a:pt x="61" y="0"/>
                    </a:lnTo>
                    <a:lnTo>
                      <a:pt x="64" y="3"/>
                    </a:lnTo>
                    <a:lnTo>
                      <a:pt x="58" y="10"/>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5" y="0"/>
                    </a:lnTo>
                    <a:lnTo>
                      <a:pt x="48" y="0"/>
                    </a:lnTo>
                    <a:lnTo>
                      <a:pt x="48" y="10"/>
                    </a:lnTo>
                    <a:lnTo>
                      <a:pt x="43" y="1"/>
                    </a:lnTo>
                    <a:close/>
                    <a:moveTo>
                      <a:pt x="52" y="18"/>
                    </a:moveTo>
                    <a:lnTo>
                      <a:pt x="45" y="21"/>
                    </a:lnTo>
                    <a:lnTo>
                      <a:pt x="37" y="4"/>
                    </a:lnTo>
                    <a:lnTo>
                      <a:pt x="43" y="1"/>
                    </a:lnTo>
                    <a:lnTo>
                      <a:pt x="52" y="18"/>
                    </a:lnTo>
                    <a:close/>
                    <a:moveTo>
                      <a:pt x="45" y="21"/>
                    </a:moveTo>
                    <a:lnTo>
                      <a:pt x="43" y="22"/>
                    </a:lnTo>
                    <a:lnTo>
                      <a:pt x="41" y="22"/>
                    </a:lnTo>
                    <a:lnTo>
                      <a:pt x="41" y="12"/>
                    </a:lnTo>
                    <a:lnTo>
                      <a:pt x="45" y="21"/>
                    </a:lnTo>
                    <a:close/>
                    <a:moveTo>
                      <a:pt x="41" y="22"/>
                    </a:moveTo>
                    <a:lnTo>
                      <a:pt x="36" y="22"/>
                    </a:lnTo>
                    <a:lnTo>
                      <a:pt x="36" y="3"/>
                    </a:lnTo>
                    <a:lnTo>
                      <a:pt x="41" y="3"/>
                    </a:lnTo>
                    <a:lnTo>
                      <a:pt x="41" y="22"/>
                    </a:lnTo>
                    <a:close/>
                    <a:moveTo>
                      <a:pt x="28" y="5"/>
                    </a:moveTo>
                    <a:lnTo>
                      <a:pt x="31" y="3"/>
                    </a:lnTo>
                    <a:lnTo>
                      <a:pt x="36" y="3"/>
                    </a:lnTo>
                    <a:lnTo>
                      <a:pt x="36" y="12"/>
                    </a:lnTo>
                    <a:lnTo>
                      <a:pt x="28" y="5"/>
                    </a:lnTo>
                    <a:close/>
                    <a:moveTo>
                      <a:pt x="42" y="20"/>
                    </a:moveTo>
                    <a:lnTo>
                      <a:pt x="39" y="22"/>
                    </a:lnTo>
                    <a:lnTo>
                      <a:pt x="26" y="9"/>
                    </a:lnTo>
                    <a:lnTo>
                      <a:pt x="28" y="5"/>
                    </a:lnTo>
                    <a:lnTo>
                      <a:pt x="42" y="20"/>
                    </a:lnTo>
                    <a:close/>
                    <a:moveTo>
                      <a:pt x="39" y="22"/>
                    </a:moveTo>
                    <a:lnTo>
                      <a:pt x="38" y="23"/>
                    </a:lnTo>
                    <a:lnTo>
                      <a:pt x="37" y="24"/>
                    </a:lnTo>
                    <a:lnTo>
                      <a:pt x="32" y="15"/>
                    </a:lnTo>
                    <a:lnTo>
                      <a:pt x="39" y="22"/>
                    </a:lnTo>
                    <a:close/>
                    <a:moveTo>
                      <a:pt x="37" y="24"/>
                    </a:moveTo>
                    <a:lnTo>
                      <a:pt x="30" y="28"/>
                    </a:lnTo>
                    <a:lnTo>
                      <a:pt x="21" y="11"/>
                    </a:lnTo>
                    <a:lnTo>
                      <a:pt x="28" y="8"/>
                    </a:lnTo>
                    <a:lnTo>
                      <a:pt x="37" y="24"/>
                    </a:lnTo>
                    <a:close/>
                    <a:moveTo>
                      <a:pt x="19" y="12"/>
                    </a:moveTo>
                    <a:lnTo>
                      <a:pt x="20" y="11"/>
                    </a:lnTo>
                    <a:lnTo>
                      <a:pt x="21" y="11"/>
                    </a:lnTo>
                    <a:lnTo>
                      <a:pt x="26" y="19"/>
                    </a:lnTo>
                    <a:lnTo>
                      <a:pt x="19" y="12"/>
                    </a:lnTo>
                    <a:close/>
                    <a:moveTo>
                      <a:pt x="32" y="25"/>
                    </a:moveTo>
                    <a:lnTo>
                      <a:pt x="29" y="29"/>
                    </a:lnTo>
                    <a:lnTo>
                      <a:pt x="16" y="15"/>
                    </a:lnTo>
                    <a:lnTo>
                      <a:pt x="19" y="12"/>
                    </a:lnTo>
                    <a:lnTo>
                      <a:pt x="32" y="25"/>
                    </a:lnTo>
                    <a:close/>
                    <a:moveTo>
                      <a:pt x="13" y="18"/>
                    </a:moveTo>
                    <a:lnTo>
                      <a:pt x="15" y="17"/>
                    </a:lnTo>
                    <a:lnTo>
                      <a:pt x="16" y="15"/>
                    </a:lnTo>
                    <a:lnTo>
                      <a:pt x="22" y="22"/>
                    </a:lnTo>
                    <a:lnTo>
                      <a:pt x="13" y="18"/>
                    </a:lnTo>
                    <a:close/>
                    <a:moveTo>
                      <a:pt x="31" y="26"/>
                    </a:moveTo>
                    <a:lnTo>
                      <a:pt x="28" y="33"/>
                    </a:lnTo>
                    <a:lnTo>
                      <a:pt x="10" y="24"/>
                    </a:lnTo>
                    <a:lnTo>
                      <a:pt x="13" y="18"/>
                    </a:lnTo>
                    <a:lnTo>
                      <a:pt x="31" y="26"/>
                    </a:lnTo>
                    <a:close/>
                    <a:moveTo>
                      <a:pt x="28" y="33"/>
                    </a:moveTo>
                    <a:lnTo>
                      <a:pt x="27" y="34"/>
                    </a:lnTo>
                    <a:lnTo>
                      <a:pt x="26" y="35"/>
                    </a:lnTo>
                    <a:lnTo>
                      <a:pt x="19" y="29"/>
                    </a:lnTo>
                    <a:lnTo>
                      <a:pt x="28" y="33"/>
                    </a:lnTo>
                    <a:close/>
                    <a:moveTo>
                      <a:pt x="26" y="35"/>
                    </a:moveTo>
                    <a:lnTo>
                      <a:pt x="22" y="39"/>
                    </a:lnTo>
                    <a:lnTo>
                      <a:pt x="9" y="25"/>
                    </a:lnTo>
                    <a:lnTo>
                      <a:pt x="12" y="22"/>
                    </a:lnTo>
                    <a:lnTo>
                      <a:pt x="26" y="35"/>
                    </a:lnTo>
                    <a:close/>
                    <a:moveTo>
                      <a:pt x="22" y="39"/>
                    </a:moveTo>
                    <a:lnTo>
                      <a:pt x="32" y="29"/>
                    </a:lnTo>
                    <a:lnTo>
                      <a:pt x="22" y="39"/>
                    </a:lnTo>
                    <a:lnTo>
                      <a:pt x="16" y="32"/>
                    </a:lnTo>
                    <a:lnTo>
                      <a:pt x="22" y="39"/>
                    </a:lnTo>
                    <a:close/>
                    <a:moveTo>
                      <a:pt x="22" y="39"/>
                    </a:moveTo>
                    <a:lnTo>
                      <a:pt x="19" y="42"/>
                    </a:lnTo>
                    <a:lnTo>
                      <a:pt x="6" y="29"/>
                    </a:lnTo>
                    <a:lnTo>
                      <a:pt x="9" y="25"/>
                    </a:lnTo>
                    <a:lnTo>
                      <a:pt x="22" y="39"/>
                    </a:lnTo>
                    <a:close/>
                    <a:moveTo>
                      <a:pt x="4" y="35"/>
                    </a:moveTo>
                    <a:lnTo>
                      <a:pt x="4" y="31"/>
                    </a:lnTo>
                    <a:lnTo>
                      <a:pt x="6" y="29"/>
                    </a:lnTo>
                    <a:lnTo>
                      <a:pt x="12" y="35"/>
                    </a:lnTo>
                    <a:lnTo>
                      <a:pt x="4" y="35"/>
                    </a:lnTo>
                    <a:close/>
                    <a:moveTo>
                      <a:pt x="22" y="35"/>
                    </a:moveTo>
                    <a:lnTo>
                      <a:pt x="22" y="41"/>
                    </a:lnTo>
                    <a:lnTo>
                      <a:pt x="4" y="41"/>
                    </a:lnTo>
                    <a:lnTo>
                      <a:pt x="4" y="35"/>
                    </a:lnTo>
                    <a:lnTo>
                      <a:pt x="22" y="35"/>
                    </a:lnTo>
                    <a:close/>
                    <a:moveTo>
                      <a:pt x="22" y="41"/>
                    </a:moveTo>
                    <a:lnTo>
                      <a:pt x="22" y="45"/>
                    </a:lnTo>
                    <a:lnTo>
                      <a:pt x="19" y="48"/>
                    </a:lnTo>
                    <a:lnTo>
                      <a:pt x="12" y="41"/>
                    </a:lnTo>
                    <a:lnTo>
                      <a:pt x="22" y="41"/>
                    </a:lnTo>
                    <a:close/>
                    <a:moveTo>
                      <a:pt x="19" y="48"/>
                    </a:moveTo>
                    <a:lnTo>
                      <a:pt x="17" y="51"/>
                    </a:lnTo>
                    <a:lnTo>
                      <a:pt x="2" y="37"/>
                    </a:lnTo>
                    <a:lnTo>
                      <a:pt x="6" y="34"/>
                    </a:lnTo>
                    <a:lnTo>
                      <a:pt x="19" y="48"/>
                    </a:lnTo>
                    <a:close/>
                    <a:moveTo>
                      <a:pt x="0" y="44"/>
                    </a:moveTo>
                    <a:lnTo>
                      <a:pt x="0" y="41"/>
                    </a:lnTo>
                    <a:lnTo>
                      <a:pt x="2" y="37"/>
                    </a:lnTo>
                    <a:lnTo>
                      <a:pt x="10" y="44"/>
                    </a:lnTo>
                    <a:lnTo>
                      <a:pt x="0" y="44"/>
                    </a:lnTo>
                    <a:close/>
                    <a:moveTo>
                      <a:pt x="19" y="44"/>
                    </a:moveTo>
                    <a:lnTo>
                      <a:pt x="19" y="47"/>
                    </a:lnTo>
                    <a:lnTo>
                      <a:pt x="0" y="47"/>
                    </a:lnTo>
                    <a:lnTo>
                      <a:pt x="0" y="44"/>
                    </a:lnTo>
                    <a:lnTo>
                      <a:pt x="19" y="44"/>
                    </a:lnTo>
                    <a:close/>
                    <a:moveTo>
                      <a:pt x="1" y="52"/>
                    </a:moveTo>
                    <a:lnTo>
                      <a:pt x="0" y="50"/>
                    </a:lnTo>
                    <a:lnTo>
                      <a:pt x="0" y="47"/>
                    </a:lnTo>
                    <a:lnTo>
                      <a:pt x="10" y="47"/>
                    </a:lnTo>
                    <a:lnTo>
                      <a:pt x="1" y="52"/>
                    </a:lnTo>
                    <a:close/>
                    <a:moveTo>
                      <a:pt x="18" y="43"/>
                    </a:moveTo>
                    <a:lnTo>
                      <a:pt x="21" y="50"/>
                    </a:lnTo>
                    <a:lnTo>
                      <a:pt x="5" y="58"/>
                    </a:lnTo>
                    <a:lnTo>
                      <a:pt x="1" y="52"/>
                    </a:lnTo>
                    <a:lnTo>
                      <a:pt x="18" y="43"/>
                    </a:lnTo>
                    <a:close/>
                    <a:moveTo>
                      <a:pt x="21" y="50"/>
                    </a:moveTo>
                    <a:lnTo>
                      <a:pt x="22" y="52"/>
                    </a:lnTo>
                    <a:lnTo>
                      <a:pt x="22" y="54"/>
                    </a:lnTo>
                    <a:lnTo>
                      <a:pt x="12" y="54"/>
                    </a:lnTo>
                    <a:lnTo>
                      <a:pt x="21" y="50"/>
                    </a:lnTo>
                    <a:close/>
                    <a:moveTo>
                      <a:pt x="22" y="54"/>
                    </a:moveTo>
                    <a:lnTo>
                      <a:pt x="22" y="57"/>
                    </a:lnTo>
                    <a:lnTo>
                      <a:pt x="4" y="57"/>
                    </a:lnTo>
                    <a:lnTo>
                      <a:pt x="4" y="54"/>
                    </a:lnTo>
                    <a:lnTo>
                      <a:pt x="22" y="54"/>
                    </a:lnTo>
                    <a:close/>
                    <a:moveTo>
                      <a:pt x="6" y="64"/>
                    </a:moveTo>
                    <a:lnTo>
                      <a:pt x="4" y="61"/>
                    </a:lnTo>
                    <a:lnTo>
                      <a:pt x="4" y="57"/>
                    </a:lnTo>
                    <a:lnTo>
                      <a:pt x="12" y="57"/>
                    </a:lnTo>
                    <a:lnTo>
                      <a:pt x="6" y="64"/>
                    </a:lnTo>
                    <a:close/>
                    <a:moveTo>
                      <a:pt x="19" y="51"/>
                    </a:moveTo>
                    <a:lnTo>
                      <a:pt x="22" y="54"/>
                    </a:lnTo>
                    <a:lnTo>
                      <a:pt x="9" y="67"/>
                    </a:lnTo>
                    <a:lnTo>
                      <a:pt x="6" y="64"/>
                    </a:lnTo>
                    <a:lnTo>
                      <a:pt x="19" y="51"/>
                    </a:lnTo>
                    <a:close/>
                    <a:moveTo>
                      <a:pt x="22" y="54"/>
                    </a:moveTo>
                    <a:lnTo>
                      <a:pt x="32" y="63"/>
                    </a:lnTo>
                    <a:lnTo>
                      <a:pt x="22" y="54"/>
                    </a:lnTo>
                    <a:lnTo>
                      <a:pt x="16" y="61"/>
                    </a:lnTo>
                    <a:lnTo>
                      <a:pt x="22" y="54"/>
                    </a:lnTo>
                    <a:close/>
                    <a:moveTo>
                      <a:pt x="22" y="54"/>
                    </a:moveTo>
                    <a:lnTo>
                      <a:pt x="26" y="57"/>
                    </a:lnTo>
                    <a:lnTo>
                      <a:pt x="12" y="71"/>
                    </a:lnTo>
                    <a:lnTo>
                      <a:pt x="9" y="67"/>
                    </a:lnTo>
                    <a:lnTo>
                      <a:pt x="22" y="54"/>
                    </a:lnTo>
                    <a:close/>
                    <a:moveTo>
                      <a:pt x="26" y="57"/>
                    </a:moveTo>
                    <a:lnTo>
                      <a:pt x="29" y="60"/>
                    </a:lnTo>
                    <a:lnTo>
                      <a:pt x="16" y="74"/>
                    </a:lnTo>
                    <a:lnTo>
                      <a:pt x="12" y="71"/>
                    </a:lnTo>
                    <a:lnTo>
                      <a:pt x="26" y="57"/>
                    </a:lnTo>
                    <a:close/>
                    <a:moveTo>
                      <a:pt x="22" y="76"/>
                    </a:moveTo>
                    <a:lnTo>
                      <a:pt x="18" y="76"/>
                    </a:lnTo>
                    <a:lnTo>
                      <a:pt x="16" y="74"/>
                    </a:lnTo>
                    <a:lnTo>
                      <a:pt x="22" y="67"/>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8" y="57"/>
                    </a:lnTo>
                    <a:lnTo>
                      <a:pt x="48" y="76"/>
                    </a:lnTo>
                    <a:lnTo>
                      <a:pt x="41" y="76"/>
                    </a:lnTo>
                    <a:lnTo>
                      <a:pt x="41" y="57"/>
                    </a:lnTo>
                    <a:close/>
                    <a:moveTo>
                      <a:pt x="54" y="74"/>
                    </a:moveTo>
                    <a:lnTo>
                      <a:pt x="52" y="76"/>
                    </a:lnTo>
                    <a:lnTo>
                      <a:pt x="48" y="76"/>
                    </a:lnTo>
                    <a:lnTo>
                      <a:pt x="48" y="67"/>
                    </a:lnTo>
                    <a:lnTo>
                      <a:pt x="54" y="74"/>
                    </a:lnTo>
                    <a:close/>
                    <a:moveTo>
                      <a:pt x="41" y="60"/>
                    </a:moveTo>
                    <a:lnTo>
                      <a:pt x="44" y="57"/>
                    </a:lnTo>
                    <a:lnTo>
                      <a:pt x="58" y="71"/>
                    </a:lnTo>
                    <a:lnTo>
                      <a:pt x="54" y="74"/>
                    </a:lnTo>
                    <a:lnTo>
                      <a:pt x="41" y="60"/>
                    </a:lnTo>
                    <a:close/>
                    <a:moveTo>
                      <a:pt x="44" y="57"/>
                    </a:moveTo>
                    <a:lnTo>
                      <a:pt x="47" y="54"/>
                    </a:lnTo>
                    <a:lnTo>
                      <a:pt x="51" y="54"/>
                    </a:lnTo>
                    <a:lnTo>
                      <a:pt x="51" y="64"/>
                    </a:lnTo>
                    <a:lnTo>
                      <a:pt x="44" y="57"/>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5" name="Freeform 119">
                <a:extLst>
                  <a:ext uri="{FF2B5EF4-FFF2-40B4-BE49-F238E27FC236}">
                    <a16:creationId xmlns:a16="http://schemas.microsoft.com/office/drawing/2014/main" id="{C14A9C1B-C71C-4472-BF36-74AD35BD7B97}"/>
                  </a:ext>
                </a:extLst>
              </p:cNvPr>
              <p:cNvSpPr>
                <a:spLocks/>
              </p:cNvSpPr>
              <p:nvPr/>
            </p:nvSpPr>
            <p:spPr bwMode="auto">
              <a:xfrm>
                <a:off x="2883" y="2561"/>
                <a:ext cx="17" cy="15"/>
              </a:xfrm>
              <a:custGeom>
                <a:avLst/>
                <a:gdLst>
                  <a:gd name="T0" fmla="*/ 3 w 67"/>
                  <a:gd name="T1" fmla="*/ 3 h 58"/>
                  <a:gd name="T2" fmla="*/ 3 w 67"/>
                  <a:gd name="T3" fmla="*/ 3 h 58"/>
                  <a:gd name="T4" fmla="*/ 4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1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1 h 58"/>
                  <a:gd name="T42" fmla="*/ 1 w 67"/>
                  <a:gd name="T43" fmla="*/ 1 h 58"/>
                  <a:gd name="T44" fmla="*/ 1 w 67"/>
                  <a:gd name="T45" fmla="*/ 1 h 58"/>
                  <a:gd name="T46" fmla="*/ 1 w 67"/>
                  <a:gd name="T47" fmla="*/ 1 h 58"/>
                  <a:gd name="T48" fmla="*/ 1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4 h 58"/>
                  <a:gd name="T66" fmla="*/ 1 w 67"/>
                  <a:gd name="T67" fmla="*/ 4 h 58"/>
                  <a:gd name="T68" fmla="*/ 1 w 67"/>
                  <a:gd name="T69" fmla="*/ 4 h 58"/>
                  <a:gd name="T70" fmla="*/ 2 w 67"/>
                  <a:gd name="T71" fmla="*/ 4 h 58"/>
                  <a:gd name="T72" fmla="*/ 2 w 67"/>
                  <a:gd name="T73" fmla="*/ 4 h 58"/>
                  <a:gd name="T74" fmla="*/ 2 w 67"/>
                  <a:gd name="T75" fmla="*/ 4 h 58"/>
                  <a:gd name="T76" fmla="*/ 3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2" y="49"/>
                    </a:lnTo>
                    <a:lnTo>
                      <a:pt x="57" y="46"/>
                    </a:lnTo>
                    <a:lnTo>
                      <a:pt x="60" y="42"/>
                    </a:lnTo>
                    <a:lnTo>
                      <a:pt x="64" y="39"/>
                    </a:lnTo>
                    <a:lnTo>
                      <a:pt x="64" y="32"/>
                    </a:lnTo>
                    <a:lnTo>
                      <a:pt x="67" y="29"/>
                    </a:lnTo>
                    <a:lnTo>
                      <a:pt x="67" y="26"/>
                    </a:lnTo>
                    <a:lnTo>
                      <a:pt x="67" y="20"/>
                    </a:lnTo>
                    <a:lnTo>
                      <a:pt x="67" y="17"/>
                    </a:lnTo>
                    <a:lnTo>
                      <a:pt x="64" y="14"/>
                    </a:lnTo>
                    <a:lnTo>
                      <a:pt x="60" y="10"/>
                    </a:lnTo>
                    <a:lnTo>
                      <a:pt x="57" y="7"/>
                    </a:lnTo>
                    <a:lnTo>
                      <a:pt x="54" y="4"/>
                    </a:lnTo>
                    <a:lnTo>
                      <a:pt x="52" y="0"/>
                    </a:lnTo>
                    <a:lnTo>
                      <a:pt x="45" y="0"/>
                    </a:lnTo>
                    <a:lnTo>
                      <a:pt x="42" y="0"/>
                    </a:lnTo>
                    <a:lnTo>
                      <a:pt x="35" y="0"/>
                    </a:lnTo>
                    <a:lnTo>
                      <a:pt x="32" y="4"/>
                    </a:lnTo>
                    <a:lnTo>
                      <a:pt x="26" y="4"/>
                    </a:lnTo>
                    <a:lnTo>
                      <a:pt x="20" y="7"/>
                    </a:lnTo>
                    <a:lnTo>
                      <a:pt x="16" y="10"/>
                    </a:lnTo>
                    <a:lnTo>
                      <a:pt x="13" y="14"/>
                    </a:lnTo>
                    <a:lnTo>
                      <a:pt x="10" y="17"/>
                    </a:lnTo>
                    <a:lnTo>
                      <a:pt x="6" y="24"/>
                    </a:lnTo>
                    <a:lnTo>
                      <a:pt x="3" y="26"/>
                    </a:lnTo>
                    <a:lnTo>
                      <a:pt x="0" y="29"/>
                    </a:lnTo>
                    <a:lnTo>
                      <a:pt x="0" y="36"/>
                    </a:lnTo>
                    <a:lnTo>
                      <a:pt x="0" y="39"/>
                    </a:lnTo>
                    <a:lnTo>
                      <a:pt x="3" y="42"/>
                    </a:lnTo>
                    <a:lnTo>
                      <a:pt x="3" y="49"/>
                    </a:lnTo>
                    <a:lnTo>
                      <a:pt x="6" y="51"/>
                    </a:lnTo>
                    <a:lnTo>
                      <a:pt x="10" y="54"/>
                    </a:lnTo>
                    <a:lnTo>
                      <a:pt x="13" y="54"/>
                    </a:lnTo>
                    <a:lnTo>
                      <a:pt x="16" y="58"/>
                    </a:lnTo>
                    <a:lnTo>
                      <a:pt x="23" y="58"/>
                    </a:lnTo>
                    <a:lnTo>
                      <a:pt x="26" y="58"/>
                    </a:lnTo>
                    <a:lnTo>
                      <a:pt x="32" y="58"/>
                    </a:lnTo>
                    <a:lnTo>
                      <a:pt x="38"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6" name="Freeform 120">
                <a:extLst>
                  <a:ext uri="{FF2B5EF4-FFF2-40B4-BE49-F238E27FC236}">
                    <a16:creationId xmlns:a16="http://schemas.microsoft.com/office/drawing/2014/main" id="{E0CE1DB1-61E9-4674-AB76-A2F6807DBA23}"/>
                  </a:ext>
                </a:extLst>
              </p:cNvPr>
              <p:cNvSpPr>
                <a:spLocks noEditPoints="1"/>
              </p:cNvSpPr>
              <p:nvPr/>
            </p:nvSpPr>
            <p:spPr bwMode="auto">
              <a:xfrm>
                <a:off x="2880" y="2559"/>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5 w 86"/>
                  <a:gd name="T29" fmla="*/ 1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1 w 86"/>
                  <a:gd name="T61" fmla="*/ 1 h 76"/>
                  <a:gd name="T62" fmla="*/ 2 w 86"/>
                  <a:gd name="T63" fmla="*/ 2 h 76"/>
                  <a:gd name="T64" fmla="*/ 1 w 86"/>
                  <a:gd name="T65" fmla="*/ 1 h 76"/>
                  <a:gd name="T66" fmla="*/ 1 w 86"/>
                  <a:gd name="T67" fmla="*/ 2 h 76"/>
                  <a:gd name="T68" fmla="*/ 2 w 86"/>
                  <a:gd name="T69" fmla="*/ 2 h 76"/>
                  <a:gd name="T70" fmla="*/ 2 w 86"/>
                  <a:gd name="T71" fmla="*/ 3 h 76"/>
                  <a:gd name="T72" fmla="*/ 1 w 86"/>
                  <a:gd name="T73" fmla="*/ 2 h 76"/>
                  <a:gd name="T74" fmla="*/ 0 w 86"/>
                  <a:gd name="T75" fmla="*/ 2 h 76"/>
                  <a:gd name="T76" fmla="*/ 1 w 86"/>
                  <a:gd name="T77" fmla="*/ 2 h 76"/>
                  <a:gd name="T78" fmla="*/ 1 w 86"/>
                  <a:gd name="T79" fmla="*/ 2 h 76"/>
                  <a:gd name="T80" fmla="*/ 0 w 86"/>
                  <a:gd name="T81" fmla="*/ 4 h 76"/>
                  <a:gd name="T82" fmla="*/ 1 w 86"/>
                  <a:gd name="T83" fmla="*/ 3 h 76"/>
                  <a:gd name="T84" fmla="*/ 2 w 86"/>
                  <a:gd name="T85" fmla="*/ 3 h 76"/>
                  <a:gd name="T86" fmla="*/ 0 w 86"/>
                  <a:gd name="T87" fmla="*/ 3 h 76"/>
                  <a:gd name="T88" fmla="*/ 1 w 86"/>
                  <a:gd name="T89" fmla="*/ 4 h 76"/>
                  <a:gd name="T90" fmla="*/ 2 w 86"/>
                  <a:gd name="T91" fmla="*/ 3 h 76"/>
                  <a:gd name="T92" fmla="*/ 2 w 86"/>
                  <a:gd name="T93" fmla="*/ 4 h 76"/>
                  <a:gd name="T94" fmla="*/ 1 w 86"/>
                  <a:gd name="T95" fmla="*/ 4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3" y="49"/>
                    </a:lnTo>
                    <a:lnTo>
                      <a:pt x="67" y="63"/>
                    </a:lnTo>
                    <a:lnTo>
                      <a:pt x="64" y="67"/>
                    </a:lnTo>
                    <a:lnTo>
                      <a:pt x="51" y="52"/>
                    </a:lnTo>
                    <a:close/>
                    <a:moveTo>
                      <a:pt x="53" y="49"/>
                    </a:moveTo>
                    <a:lnTo>
                      <a:pt x="54" y="49"/>
                    </a:lnTo>
                    <a:lnTo>
                      <a:pt x="56" y="48"/>
                    </a:lnTo>
                    <a:lnTo>
                      <a:pt x="61" y="57"/>
                    </a:lnTo>
                    <a:lnTo>
                      <a:pt x="53" y="49"/>
                    </a:lnTo>
                    <a:close/>
                    <a:moveTo>
                      <a:pt x="56" y="48"/>
                    </a:moveTo>
                    <a:lnTo>
                      <a:pt x="62" y="45"/>
                    </a:lnTo>
                    <a:lnTo>
                      <a:pt x="71" y="61"/>
                    </a:lnTo>
                    <a:lnTo>
                      <a:pt x="64" y="65"/>
                    </a:lnTo>
                    <a:lnTo>
                      <a:pt x="56" y="48"/>
                    </a:lnTo>
                    <a:close/>
                    <a:moveTo>
                      <a:pt x="73" y="60"/>
                    </a:moveTo>
                    <a:lnTo>
                      <a:pt x="72" y="61"/>
                    </a:lnTo>
                    <a:lnTo>
                      <a:pt x="71" y="61"/>
                    </a:lnTo>
                    <a:lnTo>
                      <a:pt x="66" y="54"/>
                    </a:lnTo>
                    <a:lnTo>
                      <a:pt x="73" y="60"/>
                    </a:lnTo>
                    <a:close/>
                    <a:moveTo>
                      <a:pt x="60" y="47"/>
                    </a:moveTo>
                    <a:lnTo>
                      <a:pt x="63" y="44"/>
                    </a:lnTo>
                    <a:lnTo>
                      <a:pt x="76" y="57"/>
                    </a:lnTo>
                    <a:lnTo>
                      <a:pt x="73" y="60"/>
                    </a:lnTo>
                    <a:lnTo>
                      <a:pt x="60" y="47"/>
                    </a:lnTo>
                    <a:close/>
                    <a:moveTo>
                      <a:pt x="76" y="57"/>
                    </a:moveTo>
                    <a:lnTo>
                      <a:pt x="86" y="47"/>
                    </a:lnTo>
                    <a:lnTo>
                      <a:pt x="76" y="57"/>
                    </a:lnTo>
                    <a:lnTo>
                      <a:pt x="69" y="50"/>
                    </a:lnTo>
                    <a:lnTo>
                      <a:pt x="76" y="57"/>
                    </a:lnTo>
                    <a:close/>
                    <a:moveTo>
                      <a:pt x="63" y="44"/>
                    </a:moveTo>
                    <a:lnTo>
                      <a:pt x="66" y="40"/>
                    </a:lnTo>
                    <a:lnTo>
                      <a:pt x="79" y="54"/>
                    </a:lnTo>
                    <a:lnTo>
                      <a:pt x="76" y="57"/>
                    </a:lnTo>
                    <a:lnTo>
                      <a:pt x="63" y="44"/>
                    </a:lnTo>
                    <a:close/>
                    <a:moveTo>
                      <a:pt x="83" y="47"/>
                    </a:moveTo>
                    <a:lnTo>
                      <a:pt x="83" y="51"/>
                    </a:lnTo>
                    <a:lnTo>
                      <a:pt x="79" y="54"/>
                    </a:lnTo>
                    <a:lnTo>
                      <a:pt x="73" y="47"/>
                    </a:lnTo>
                    <a:lnTo>
                      <a:pt x="83" y="47"/>
                    </a:lnTo>
                    <a:close/>
                    <a:moveTo>
                      <a:pt x="63" y="47"/>
                    </a:moveTo>
                    <a:lnTo>
                      <a:pt x="63" y="40"/>
                    </a:lnTo>
                    <a:lnTo>
                      <a:pt x="83" y="40"/>
                    </a:lnTo>
                    <a:lnTo>
                      <a:pt x="83" y="47"/>
                    </a:lnTo>
                    <a:lnTo>
                      <a:pt x="63" y="47"/>
                    </a:lnTo>
                    <a:close/>
                    <a:moveTo>
                      <a:pt x="63" y="40"/>
                    </a:moveTo>
                    <a:lnTo>
                      <a:pt x="63" y="37"/>
                    </a:lnTo>
                    <a:lnTo>
                      <a:pt x="66" y="34"/>
                    </a:lnTo>
                    <a:lnTo>
                      <a:pt x="73" y="40"/>
                    </a:lnTo>
                    <a:lnTo>
                      <a:pt x="63" y="40"/>
                    </a:lnTo>
                    <a:close/>
                    <a:moveTo>
                      <a:pt x="66" y="34"/>
                    </a:moveTo>
                    <a:lnTo>
                      <a:pt x="69" y="30"/>
                    </a:lnTo>
                    <a:lnTo>
                      <a:pt x="83" y="44"/>
                    </a:lnTo>
                    <a:lnTo>
                      <a:pt x="79" y="47"/>
                    </a:lnTo>
                    <a:lnTo>
                      <a:pt x="66" y="34"/>
                    </a:lnTo>
                    <a:close/>
                    <a:moveTo>
                      <a:pt x="86" y="37"/>
                    </a:moveTo>
                    <a:lnTo>
                      <a:pt x="86" y="41"/>
                    </a:lnTo>
                    <a:lnTo>
                      <a:pt x="83" y="44"/>
                    </a:lnTo>
                    <a:lnTo>
                      <a:pt x="76" y="37"/>
                    </a:lnTo>
                    <a:lnTo>
                      <a:pt x="86" y="37"/>
                    </a:lnTo>
                    <a:close/>
                    <a:moveTo>
                      <a:pt x="66" y="37"/>
                    </a:moveTo>
                    <a:lnTo>
                      <a:pt x="66" y="34"/>
                    </a:lnTo>
                    <a:lnTo>
                      <a:pt x="86" y="34"/>
                    </a:lnTo>
                    <a:lnTo>
                      <a:pt x="86" y="37"/>
                    </a:lnTo>
                    <a:lnTo>
                      <a:pt x="66" y="37"/>
                    </a:lnTo>
                    <a:close/>
                    <a:moveTo>
                      <a:pt x="66" y="34"/>
                    </a:moveTo>
                    <a:lnTo>
                      <a:pt x="66" y="28"/>
                    </a:lnTo>
                    <a:lnTo>
                      <a:pt x="86" y="28"/>
                    </a:lnTo>
                    <a:lnTo>
                      <a:pt x="86" y="34"/>
                    </a:lnTo>
                    <a:lnTo>
                      <a:pt x="66" y="34"/>
                    </a:lnTo>
                    <a:close/>
                    <a:moveTo>
                      <a:pt x="66" y="28"/>
                    </a:moveTo>
                    <a:lnTo>
                      <a:pt x="66" y="25"/>
                    </a:lnTo>
                    <a:lnTo>
                      <a:pt x="86" y="25"/>
                    </a:lnTo>
                    <a:lnTo>
                      <a:pt x="86" y="28"/>
                    </a:lnTo>
                    <a:lnTo>
                      <a:pt x="66" y="28"/>
                    </a:lnTo>
                    <a:close/>
                    <a:moveTo>
                      <a:pt x="83" y="18"/>
                    </a:moveTo>
                    <a:lnTo>
                      <a:pt x="86" y="20"/>
                    </a:lnTo>
                    <a:lnTo>
                      <a:pt x="86" y="25"/>
                    </a:lnTo>
                    <a:lnTo>
                      <a:pt x="76" y="25"/>
                    </a:lnTo>
                    <a:lnTo>
                      <a:pt x="83" y="18"/>
                    </a:lnTo>
                    <a:close/>
                    <a:moveTo>
                      <a:pt x="69" y="32"/>
                    </a:moveTo>
                    <a:lnTo>
                      <a:pt x="66" y="28"/>
                    </a:lnTo>
                    <a:lnTo>
                      <a:pt x="79" y="15"/>
                    </a:lnTo>
                    <a:lnTo>
                      <a:pt x="83" y="18"/>
                    </a:lnTo>
                    <a:lnTo>
                      <a:pt x="69" y="32"/>
                    </a:lnTo>
                    <a:close/>
                    <a:moveTo>
                      <a:pt x="79" y="15"/>
                    </a:moveTo>
                    <a:lnTo>
                      <a:pt x="71" y="5"/>
                    </a:lnTo>
                    <a:lnTo>
                      <a:pt x="79" y="15"/>
                    </a:lnTo>
                    <a:lnTo>
                      <a:pt x="73" y="22"/>
                    </a:lnTo>
                    <a:lnTo>
                      <a:pt x="79" y="15"/>
                    </a:lnTo>
                    <a:close/>
                    <a:moveTo>
                      <a:pt x="66" y="28"/>
                    </a:moveTo>
                    <a:lnTo>
                      <a:pt x="63" y="25"/>
                    </a:lnTo>
                    <a:lnTo>
                      <a:pt x="76" y="12"/>
                    </a:lnTo>
                    <a:lnTo>
                      <a:pt x="79" y="15"/>
                    </a:lnTo>
                    <a:lnTo>
                      <a:pt x="66" y="28"/>
                    </a:lnTo>
                    <a:close/>
                    <a:moveTo>
                      <a:pt x="76" y="12"/>
                    </a:moveTo>
                    <a:lnTo>
                      <a:pt x="86" y="22"/>
                    </a:lnTo>
                    <a:lnTo>
                      <a:pt x="76" y="12"/>
                    </a:lnTo>
                    <a:lnTo>
                      <a:pt x="69" y="18"/>
                    </a:lnTo>
                    <a:lnTo>
                      <a:pt x="76" y="12"/>
                    </a:lnTo>
                    <a:close/>
                    <a:moveTo>
                      <a:pt x="63" y="25"/>
                    </a:moveTo>
                    <a:lnTo>
                      <a:pt x="60" y="22"/>
                    </a:lnTo>
                    <a:lnTo>
                      <a:pt x="73" y="8"/>
                    </a:lnTo>
                    <a:lnTo>
                      <a:pt x="76" y="12"/>
                    </a:lnTo>
                    <a:lnTo>
                      <a:pt x="63" y="25"/>
                    </a:lnTo>
                    <a:close/>
                    <a:moveTo>
                      <a:pt x="60" y="22"/>
                    </a:moveTo>
                    <a:lnTo>
                      <a:pt x="51" y="13"/>
                    </a:lnTo>
                    <a:lnTo>
                      <a:pt x="60" y="22"/>
                    </a:lnTo>
                    <a:lnTo>
                      <a:pt x="66" y="15"/>
                    </a:lnTo>
                    <a:lnTo>
                      <a:pt x="60" y="22"/>
                    </a:lnTo>
                    <a:close/>
                    <a:moveTo>
                      <a:pt x="60" y="22"/>
                    </a:moveTo>
                    <a:lnTo>
                      <a:pt x="56" y="18"/>
                    </a:lnTo>
                    <a:lnTo>
                      <a:pt x="71" y="5"/>
                    </a:lnTo>
                    <a:lnTo>
                      <a:pt x="73" y="8"/>
                    </a:lnTo>
                    <a:lnTo>
                      <a:pt x="60" y="22"/>
                    </a:lnTo>
                    <a:close/>
                    <a:moveTo>
                      <a:pt x="56" y="18"/>
                    </a:moveTo>
                    <a:lnTo>
                      <a:pt x="66" y="28"/>
                    </a:lnTo>
                    <a:lnTo>
                      <a:pt x="56" y="18"/>
                    </a:lnTo>
                    <a:lnTo>
                      <a:pt x="63" y="12"/>
                    </a:lnTo>
                    <a:lnTo>
                      <a:pt x="56" y="18"/>
                    </a:lnTo>
                    <a:close/>
                    <a:moveTo>
                      <a:pt x="56" y="18"/>
                    </a:moveTo>
                    <a:lnTo>
                      <a:pt x="53" y="15"/>
                    </a:lnTo>
                    <a:lnTo>
                      <a:pt x="67" y="2"/>
                    </a:lnTo>
                    <a:lnTo>
                      <a:pt x="71" y="5"/>
                    </a:lnTo>
                    <a:lnTo>
                      <a:pt x="56"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7" y="2"/>
                    </a:moveTo>
                    <a:lnTo>
                      <a:pt x="41" y="0"/>
                    </a:lnTo>
                    <a:lnTo>
                      <a:pt x="44" y="0"/>
                    </a:lnTo>
                    <a:lnTo>
                      <a:pt x="44" y="8"/>
                    </a:lnTo>
                    <a:lnTo>
                      <a:pt x="37" y="2"/>
                    </a:lnTo>
                    <a:close/>
                    <a:moveTo>
                      <a:pt x="51" y="15"/>
                    </a:moveTo>
                    <a:lnTo>
                      <a:pt x="47" y="18"/>
                    </a:lnTo>
                    <a:lnTo>
                      <a:pt x="34" y="5"/>
                    </a:lnTo>
                    <a:lnTo>
                      <a:pt x="37" y="2"/>
                    </a:lnTo>
                    <a:lnTo>
                      <a:pt x="51" y="15"/>
                    </a:lnTo>
                    <a:close/>
                    <a:moveTo>
                      <a:pt x="47" y="18"/>
                    </a:moveTo>
                    <a:lnTo>
                      <a:pt x="45" y="22"/>
                    </a:lnTo>
                    <a:lnTo>
                      <a:pt x="41" y="22"/>
                    </a:lnTo>
                    <a:lnTo>
                      <a:pt x="41" y="12"/>
                    </a:lnTo>
                    <a:lnTo>
                      <a:pt x="47" y="18"/>
                    </a:lnTo>
                    <a:close/>
                    <a:moveTo>
                      <a:pt x="41" y="22"/>
                    </a:moveTo>
                    <a:lnTo>
                      <a:pt x="35" y="22"/>
                    </a:lnTo>
                    <a:lnTo>
                      <a:pt x="35" y="3"/>
                    </a:lnTo>
                    <a:lnTo>
                      <a:pt x="41" y="3"/>
                    </a:lnTo>
                    <a:lnTo>
                      <a:pt x="41" y="22"/>
                    </a:lnTo>
                    <a:close/>
                    <a:moveTo>
                      <a:pt x="31" y="4"/>
                    </a:moveTo>
                    <a:lnTo>
                      <a:pt x="32" y="3"/>
                    </a:lnTo>
                    <a:lnTo>
                      <a:pt x="35" y="3"/>
                    </a:lnTo>
                    <a:lnTo>
                      <a:pt x="35" y="12"/>
                    </a:lnTo>
                    <a:lnTo>
                      <a:pt x="31" y="4"/>
                    </a:lnTo>
                    <a:close/>
                    <a:moveTo>
                      <a:pt x="39" y="20"/>
                    </a:moveTo>
                    <a:lnTo>
                      <a:pt x="33" y="24"/>
                    </a:lnTo>
                    <a:lnTo>
                      <a:pt x="24" y="6"/>
                    </a:lnTo>
                    <a:lnTo>
                      <a:pt x="31" y="4"/>
                    </a:lnTo>
                    <a:lnTo>
                      <a:pt x="39"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19" y="12"/>
                    </a:moveTo>
                    <a:lnTo>
                      <a:pt x="9" y="22"/>
                    </a:lnTo>
                    <a:lnTo>
                      <a:pt x="19" y="12"/>
                    </a:lnTo>
                    <a:lnTo>
                      <a:pt x="25" y="18"/>
                    </a:lnTo>
                    <a:lnTo>
                      <a:pt x="19" y="12"/>
                    </a:lnTo>
                    <a:close/>
                    <a:moveTo>
                      <a:pt x="32" y="25"/>
                    </a:moveTo>
                    <a:lnTo>
                      <a:pt x="29" y="28"/>
                    </a:lnTo>
                    <a:lnTo>
                      <a:pt x="15" y="15"/>
                    </a:lnTo>
                    <a:lnTo>
                      <a:pt x="19" y="12"/>
                    </a:lnTo>
                    <a:lnTo>
                      <a:pt x="32" y="25"/>
                    </a:lnTo>
                    <a:close/>
                    <a:moveTo>
                      <a:pt x="29" y="28"/>
                    </a:moveTo>
                    <a:lnTo>
                      <a:pt x="25" y="32"/>
                    </a:lnTo>
                    <a:lnTo>
                      <a:pt x="12" y="18"/>
                    </a:lnTo>
                    <a:lnTo>
                      <a:pt x="15" y="15"/>
                    </a:lnTo>
                    <a:lnTo>
                      <a:pt x="29" y="28"/>
                    </a:lnTo>
                    <a:close/>
                    <a:moveTo>
                      <a:pt x="10" y="20"/>
                    </a:moveTo>
                    <a:lnTo>
                      <a:pt x="11" y="19"/>
                    </a:lnTo>
                    <a:lnTo>
                      <a:pt x="12" y="18"/>
                    </a:lnTo>
                    <a:lnTo>
                      <a:pt x="19" y="25"/>
                    </a:lnTo>
                    <a:lnTo>
                      <a:pt x="10" y="20"/>
                    </a:lnTo>
                    <a:close/>
                    <a:moveTo>
                      <a:pt x="28" y="29"/>
                    </a:moveTo>
                    <a:lnTo>
                      <a:pt x="24" y="35"/>
                    </a:lnTo>
                    <a:lnTo>
                      <a:pt x="8" y="27"/>
                    </a:lnTo>
                    <a:lnTo>
                      <a:pt x="10" y="20"/>
                    </a:lnTo>
                    <a:lnTo>
                      <a:pt x="28" y="29"/>
                    </a:lnTo>
                    <a:close/>
                    <a:moveTo>
                      <a:pt x="24" y="35"/>
                    </a:moveTo>
                    <a:lnTo>
                      <a:pt x="23" y="37"/>
                    </a:lnTo>
                    <a:lnTo>
                      <a:pt x="22" y="38"/>
                    </a:lnTo>
                    <a:lnTo>
                      <a:pt x="15" y="32"/>
                    </a:lnTo>
                    <a:lnTo>
                      <a:pt x="24" y="35"/>
                    </a:lnTo>
                    <a:close/>
                    <a:moveTo>
                      <a:pt x="22" y="38"/>
                    </a:moveTo>
                    <a:lnTo>
                      <a:pt x="19" y="41"/>
                    </a:lnTo>
                    <a:lnTo>
                      <a:pt x="6" y="27"/>
                    </a:lnTo>
                    <a:lnTo>
                      <a:pt x="9" y="24"/>
                    </a:lnTo>
                    <a:lnTo>
                      <a:pt x="22" y="38"/>
                    </a:lnTo>
                    <a:close/>
                    <a:moveTo>
                      <a:pt x="6" y="27"/>
                    </a:moveTo>
                    <a:lnTo>
                      <a:pt x="6" y="27"/>
                    </a:lnTo>
                    <a:lnTo>
                      <a:pt x="12" y="34"/>
                    </a:lnTo>
                    <a:lnTo>
                      <a:pt x="6" y="27"/>
                    </a:lnTo>
                    <a:close/>
                    <a:moveTo>
                      <a:pt x="19" y="40"/>
                    </a:moveTo>
                    <a:lnTo>
                      <a:pt x="17" y="44"/>
                    </a:lnTo>
                    <a:lnTo>
                      <a:pt x="2" y="30"/>
                    </a:lnTo>
                    <a:lnTo>
                      <a:pt x="6" y="27"/>
                    </a:lnTo>
                    <a:lnTo>
                      <a:pt x="19" y="40"/>
                    </a:lnTo>
                    <a:close/>
                    <a:moveTo>
                      <a:pt x="0" y="37"/>
                    </a:moveTo>
                    <a:lnTo>
                      <a:pt x="0" y="34"/>
                    </a:lnTo>
                    <a:lnTo>
                      <a:pt x="2"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2" y="54"/>
                    </a:moveTo>
                    <a:lnTo>
                      <a:pt x="0" y="51"/>
                    </a:lnTo>
                    <a:lnTo>
                      <a:pt x="0" y="47"/>
                    </a:lnTo>
                    <a:lnTo>
                      <a:pt x="9" y="47"/>
                    </a:lnTo>
                    <a:lnTo>
                      <a:pt x="2" y="54"/>
                    </a:lnTo>
                    <a:close/>
                    <a:moveTo>
                      <a:pt x="17" y="40"/>
                    </a:moveTo>
                    <a:lnTo>
                      <a:pt x="19" y="44"/>
                    </a:lnTo>
                    <a:lnTo>
                      <a:pt x="6" y="57"/>
                    </a:lnTo>
                    <a:lnTo>
                      <a:pt x="2" y="54"/>
                    </a:lnTo>
                    <a:lnTo>
                      <a:pt x="17" y="40"/>
                    </a:lnTo>
                    <a:close/>
                    <a:moveTo>
                      <a:pt x="19" y="44"/>
                    </a:moveTo>
                    <a:lnTo>
                      <a:pt x="22" y="46"/>
                    </a:lnTo>
                    <a:lnTo>
                      <a:pt x="22" y="50"/>
                    </a:lnTo>
                    <a:lnTo>
                      <a:pt x="12" y="50"/>
                    </a:lnTo>
                    <a:lnTo>
                      <a:pt x="19" y="44"/>
                    </a:lnTo>
                    <a:close/>
                    <a:moveTo>
                      <a:pt x="22" y="50"/>
                    </a:moveTo>
                    <a:lnTo>
                      <a:pt x="22" y="57"/>
                    </a:lnTo>
                    <a:lnTo>
                      <a:pt x="3" y="57"/>
                    </a:lnTo>
                    <a:lnTo>
                      <a:pt x="3" y="50"/>
                    </a:lnTo>
                    <a:lnTo>
                      <a:pt x="22" y="50"/>
                    </a:lnTo>
                    <a:close/>
                    <a:moveTo>
                      <a:pt x="6" y="63"/>
                    </a:moveTo>
                    <a:lnTo>
                      <a:pt x="3" y="60"/>
                    </a:lnTo>
                    <a:lnTo>
                      <a:pt x="3" y="57"/>
                    </a:lnTo>
                    <a:lnTo>
                      <a:pt x="12" y="57"/>
                    </a:lnTo>
                    <a:lnTo>
                      <a:pt x="6" y="63"/>
                    </a:lnTo>
                    <a:close/>
                    <a:moveTo>
                      <a:pt x="19" y="49"/>
                    </a:moveTo>
                    <a:lnTo>
                      <a:pt x="22" y="52"/>
                    </a:lnTo>
                    <a:lnTo>
                      <a:pt x="9" y="67"/>
                    </a:lnTo>
                    <a:lnTo>
                      <a:pt x="6" y="63"/>
                    </a:lnTo>
                    <a:lnTo>
                      <a:pt x="19" y="49"/>
                    </a:lnTo>
                    <a:close/>
                    <a:moveTo>
                      <a:pt x="22" y="52"/>
                    </a:moveTo>
                    <a:lnTo>
                      <a:pt x="22" y="52"/>
                    </a:lnTo>
                    <a:lnTo>
                      <a:pt x="15" y="59"/>
                    </a:lnTo>
                    <a:lnTo>
                      <a:pt x="22" y="52"/>
                    </a:lnTo>
                    <a:close/>
                    <a:moveTo>
                      <a:pt x="22" y="52"/>
                    </a:moveTo>
                    <a:lnTo>
                      <a:pt x="25" y="56"/>
                    </a:lnTo>
                    <a:lnTo>
                      <a:pt x="12" y="69"/>
                    </a:lnTo>
                    <a:lnTo>
                      <a:pt x="9" y="67"/>
                    </a:lnTo>
                    <a:lnTo>
                      <a:pt x="22" y="52"/>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2"/>
                    </a:moveTo>
                    <a:lnTo>
                      <a:pt x="52" y="76"/>
                    </a:lnTo>
                    <a:lnTo>
                      <a:pt x="47" y="76"/>
                    </a:lnTo>
                    <a:lnTo>
                      <a:pt x="47" y="66"/>
                    </a:lnTo>
                    <a:lnTo>
                      <a:pt x="54" y="72"/>
                    </a:lnTo>
                    <a:close/>
                    <a:moveTo>
                      <a:pt x="41" y="59"/>
                    </a:moveTo>
                    <a:lnTo>
                      <a:pt x="44" y="56"/>
                    </a:lnTo>
                    <a:lnTo>
                      <a:pt x="57" y="69"/>
                    </a:lnTo>
                    <a:lnTo>
                      <a:pt x="54" y="72"/>
                    </a:lnTo>
                    <a:lnTo>
                      <a:pt x="41" y="59"/>
                    </a:lnTo>
                    <a:close/>
                    <a:moveTo>
                      <a:pt x="44" y="56"/>
                    </a:moveTo>
                    <a:lnTo>
                      <a:pt x="45" y="55"/>
                    </a:lnTo>
                    <a:lnTo>
                      <a:pt x="46" y="55"/>
                    </a:lnTo>
                    <a:lnTo>
                      <a:pt x="51" y="62"/>
                    </a:lnTo>
                    <a:lnTo>
                      <a:pt x="44" y="56"/>
                    </a:lnTo>
                    <a:close/>
                    <a:moveTo>
                      <a:pt x="46" y="55"/>
                    </a:moveTo>
                    <a:lnTo>
                      <a:pt x="53" y="51"/>
                    </a:lnTo>
                    <a:lnTo>
                      <a:pt x="62"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7" name="Freeform 121">
                <a:extLst>
                  <a:ext uri="{FF2B5EF4-FFF2-40B4-BE49-F238E27FC236}">
                    <a16:creationId xmlns:a16="http://schemas.microsoft.com/office/drawing/2014/main" id="{9E8B9844-B889-43E8-9887-5880EF2C5C6D}"/>
                  </a:ext>
                </a:extLst>
              </p:cNvPr>
              <p:cNvSpPr>
                <a:spLocks/>
              </p:cNvSpPr>
              <p:nvPr/>
            </p:nvSpPr>
            <p:spPr bwMode="auto">
              <a:xfrm>
                <a:off x="2354" y="2886"/>
                <a:ext cx="16" cy="15"/>
              </a:xfrm>
              <a:custGeom>
                <a:avLst/>
                <a:gdLst>
                  <a:gd name="T0" fmla="*/ 3 w 66"/>
                  <a:gd name="T1" fmla="*/ 3 h 58"/>
                  <a:gd name="T2" fmla="*/ 3 w 66"/>
                  <a:gd name="T3" fmla="*/ 3 h 58"/>
                  <a:gd name="T4" fmla="*/ 3 w 66"/>
                  <a:gd name="T5" fmla="*/ 3 h 58"/>
                  <a:gd name="T6" fmla="*/ 4 w 66"/>
                  <a:gd name="T7" fmla="*/ 3 h 58"/>
                  <a:gd name="T8" fmla="*/ 4 w 66"/>
                  <a:gd name="T9" fmla="*/ 3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3 w 66"/>
                  <a:gd name="T25" fmla="*/ 1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1 h 58"/>
                  <a:gd name="T42" fmla="*/ 1 w 66"/>
                  <a:gd name="T43" fmla="*/ 1 h 58"/>
                  <a:gd name="T44" fmla="*/ 1 w 66"/>
                  <a:gd name="T45" fmla="*/ 1 h 58"/>
                  <a:gd name="T46" fmla="*/ 0 w 66"/>
                  <a:gd name="T47" fmla="*/ 1 h 58"/>
                  <a:gd name="T48" fmla="*/ 0 w 66"/>
                  <a:gd name="T49" fmla="*/ 1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0 w 66"/>
                  <a:gd name="T65" fmla="*/ 4 h 58"/>
                  <a:gd name="T66" fmla="*/ 1 w 66"/>
                  <a:gd name="T67" fmla="*/ 4 h 58"/>
                  <a:gd name="T68" fmla="*/ 1 w 66"/>
                  <a:gd name="T69" fmla="*/ 4 h 58"/>
                  <a:gd name="T70" fmla="*/ 1 w 66"/>
                  <a:gd name="T71" fmla="*/ 4 h 58"/>
                  <a:gd name="T72" fmla="*/ 1 w 66"/>
                  <a:gd name="T73" fmla="*/ 4 h 58"/>
                  <a:gd name="T74" fmla="*/ 2 w 66"/>
                  <a:gd name="T75" fmla="*/ 4 h 58"/>
                  <a:gd name="T76" fmla="*/ 2 w 66"/>
                  <a:gd name="T77" fmla="*/ 4 h 58"/>
                  <a:gd name="T78" fmla="*/ 2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6"/>
                    </a:lnTo>
                    <a:lnTo>
                      <a:pt x="60" y="42"/>
                    </a:lnTo>
                    <a:lnTo>
                      <a:pt x="63" y="39"/>
                    </a:lnTo>
                    <a:lnTo>
                      <a:pt x="63" y="32"/>
                    </a:lnTo>
                    <a:lnTo>
                      <a:pt x="66" y="29"/>
                    </a:lnTo>
                    <a:lnTo>
                      <a:pt x="66" y="24"/>
                    </a:lnTo>
                    <a:lnTo>
                      <a:pt x="66" y="20"/>
                    </a:lnTo>
                    <a:lnTo>
                      <a:pt x="66" y="17"/>
                    </a:lnTo>
                    <a:lnTo>
                      <a:pt x="63" y="10"/>
                    </a:lnTo>
                    <a:lnTo>
                      <a:pt x="60" y="7"/>
                    </a:lnTo>
                    <a:lnTo>
                      <a:pt x="57" y="7"/>
                    </a:lnTo>
                    <a:lnTo>
                      <a:pt x="54" y="4"/>
                    </a:lnTo>
                    <a:lnTo>
                      <a:pt x="51" y="0"/>
                    </a:lnTo>
                    <a:lnTo>
                      <a:pt x="44" y="0"/>
                    </a:lnTo>
                    <a:lnTo>
                      <a:pt x="41" y="0"/>
                    </a:lnTo>
                    <a:lnTo>
                      <a:pt x="34" y="0"/>
                    </a:lnTo>
                    <a:lnTo>
                      <a:pt x="31" y="0"/>
                    </a:lnTo>
                    <a:lnTo>
                      <a:pt x="25" y="4"/>
                    </a:lnTo>
                    <a:lnTo>
                      <a:pt x="19" y="7"/>
                    </a:lnTo>
                    <a:lnTo>
                      <a:pt x="16" y="10"/>
                    </a:lnTo>
                    <a:lnTo>
                      <a:pt x="12" y="14"/>
                    </a:lnTo>
                    <a:lnTo>
                      <a:pt x="9" y="17"/>
                    </a:lnTo>
                    <a:lnTo>
                      <a:pt x="6" y="20"/>
                    </a:lnTo>
                    <a:lnTo>
                      <a:pt x="3" y="26"/>
                    </a:lnTo>
                    <a:lnTo>
                      <a:pt x="0" y="29"/>
                    </a:lnTo>
                    <a:lnTo>
                      <a:pt x="0" y="36"/>
                    </a:lnTo>
                    <a:lnTo>
                      <a:pt x="0" y="39"/>
                    </a:lnTo>
                    <a:lnTo>
                      <a:pt x="0" y="42"/>
                    </a:lnTo>
                    <a:lnTo>
                      <a:pt x="3" y="49"/>
                    </a:lnTo>
                    <a:lnTo>
                      <a:pt x="6" y="51"/>
                    </a:lnTo>
                    <a:lnTo>
                      <a:pt x="9" y="54"/>
                    </a:lnTo>
                    <a:lnTo>
                      <a:pt x="12" y="54"/>
                    </a:lnTo>
                    <a:lnTo>
                      <a:pt x="16" y="58"/>
                    </a:lnTo>
                    <a:lnTo>
                      <a:pt x="22" y="58"/>
                    </a:lnTo>
                    <a:lnTo>
                      <a:pt x="25"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8" name="Freeform 122">
                <a:extLst>
                  <a:ext uri="{FF2B5EF4-FFF2-40B4-BE49-F238E27FC236}">
                    <a16:creationId xmlns:a16="http://schemas.microsoft.com/office/drawing/2014/main" id="{A4B38AB9-2AE6-4011-98F5-6CD3EC8F96C5}"/>
                  </a:ext>
                </a:extLst>
              </p:cNvPr>
              <p:cNvSpPr>
                <a:spLocks noEditPoints="1"/>
              </p:cNvSpPr>
              <p:nvPr/>
            </p:nvSpPr>
            <p:spPr bwMode="auto">
              <a:xfrm>
                <a:off x="2351" y="2884"/>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6 w 86"/>
                  <a:gd name="T27" fmla="*/ 1 h 76"/>
                  <a:gd name="T28" fmla="*/ 5 w 86"/>
                  <a:gd name="T29" fmla="*/ 1 h 76"/>
                  <a:gd name="T30" fmla="*/ 5 w 86"/>
                  <a:gd name="T31" fmla="*/ 0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2 w 86"/>
                  <a:gd name="T55" fmla="*/ 1 h 76"/>
                  <a:gd name="T56" fmla="*/ 2 w 86"/>
                  <a:gd name="T57" fmla="*/ 1 h 76"/>
                  <a:gd name="T58" fmla="*/ 2 w 86"/>
                  <a:gd name="T59" fmla="*/ 2 h 76"/>
                  <a:gd name="T60" fmla="*/ 1 w 86"/>
                  <a:gd name="T61" fmla="*/ 1 h 76"/>
                  <a:gd name="T62" fmla="*/ 2 w 86"/>
                  <a:gd name="T63" fmla="*/ 2 h 76"/>
                  <a:gd name="T64" fmla="*/ 2 w 86"/>
                  <a:gd name="T65" fmla="*/ 2 h 76"/>
                  <a:gd name="T66" fmla="*/ 1 w 86"/>
                  <a:gd name="T67" fmla="*/ 1 h 76"/>
                  <a:gd name="T68" fmla="*/ 1 w 86"/>
                  <a:gd name="T69" fmla="*/ 2 h 76"/>
                  <a:gd name="T70" fmla="*/ 1 w 86"/>
                  <a:gd name="T71" fmla="*/ 3 h 76"/>
                  <a:gd name="T72" fmla="*/ 1 w 86"/>
                  <a:gd name="T73" fmla="*/ 3 h 76"/>
                  <a:gd name="T74" fmla="*/ 0 w 86"/>
                  <a:gd name="T75" fmla="*/ 2 h 76"/>
                  <a:gd name="T76" fmla="*/ 0 w 86"/>
                  <a:gd name="T77" fmla="*/ 2 h 76"/>
                  <a:gd name="T78" fmla="*/ 1 w 86"/>
                  <a:gd name="T79" fmla="*/ 3 h 76"/>
                  <a:gd name="T80" fmla="*/ 0 w 86"/>
                  <a:gd name="T81" fmla="*/ 4 h 76"/>
                  <a:gd name="T82" fmla="*/ 1 w 86"/>
                  <a:gd name="T83" fmla="*/ 3 h 76"/>
                  <a:gd name="T84" fmla="*/ 0 w 86"/>
                  <a:gd name="T85" fmla="*/ 4 h 76"/>
                  <a:gd name="T86" fmla="*/ 1 w 86"/>
                  <a:gd name="T87" fmla="*/ 4 h 76"/>
                  <a:gd name="T88" fmla="*/ 1 w 86"/>
                  <a:gd name="T89" fmla="*/ 4 h 76"/>
                  <a:gd name="T90" fmla="*/ 1 w 86"/>
                  <a:gd name="T91" fmla="*/ 5 h 76"/>
                  <a:gd name="T92" fmla="*/ 2 w 86"/>
                  <a:gd name="T93" fmla="*/ 4 h 76"/>
                  <a:gd name="T94" fmla="*/ 2 w 86"/>
                  <a:gd name="T95" fmla="*/ 4 h 76"/>
                  <a:gd name="T96" fmla="*/ 1 w 86"/>
                  <a:gd name="T97" fmla="*/ 4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2"/>
                    </a:moveTo>
                    <a:lnTo>
                      <a:pt x="54" y="50"/>
                    </a:lnTo>
                    <a:lnTo>
                      <a:pt x="67" y="63"/>
                    </a:lnTo>
                    <a:lnTo>
                      <a:pt x="64" y="67"/>
                    </a:lnTo>
                    <a:lnTo>
                      <a:pt x="51" y="52"/>
                    </a:lnTo>
                    <a:close/>
                    <a:moveTo>
                      <a:pt x="54" y="50"/>
                    </a:moveTo>
                    <a:lnTo>
                      <a:pt x="55" y="48"/>
                    </a:lnTo>
                    <a:lnTo>
                      <a:pt x="56" y="48"/>
                    </a:lnTo>
                    <a:lnTo>
                      <a:pt x="61" y="57"/>
                    </a:lnTo>
                    <a:lnTo>
                      <a:pt x="54" y="50"/>
                    </a:lnTo>
                    <a:close/>
                    <a:moveTo>
                      <a:pt x="56" y="48"/>
                    </a:moveTo>
                    <a:lnTo>
                      <a:pt x="63" y="45"/>
                    </a:lnTo>
                    <a:lnTo>
                      <a:pt x="71" y="61"/>
                    </a:lnTo>
                    <a:lnTo>
                      <a:pt x="65" y="65"/>
                    </a:lnTo>
                    <a:lnTo>
                      <a:pt x="56" y="48"/>
                    </a:lnTo>
                    <a:close/>
                    <a:moveTo>
                      <a:pt x="74" y="60"/>
                    </a:moveTo>
                    <a:lnTo>
                      <a:pt x="73" y="61"/>
                    </a:lnTo>
                    <a:lnTo>
                      <a:pt x="71" y="61"/>
                    </a:lnTo>
                    <a:lnTo>
                      <a:pt x="67" y="54"/>
                    </a:lnTo>
                    <a:lnTo>
                      <a:pt x="74" y="60"/>
                    </a:lnTo>
                    <a:close/>
                    <a:moveTo>
                      <a:pt x="60" y="47"/>
                    </a:moveTo>
                    <a:lnTo>
                      <a:pt x="63" y="44"/>
                    </a:lnTo>
                    <a:lnTo>
                      <a:pt x="77" y="57"/>
                    </a:lnTo>
                    <a:lnTo>
                      <a:pt x="74" y="60"/>
                    </a:lnTo>
                    <a:lnTo>
                      <a:pt x="60" y="47"/>
                    </a:lnTo>
                    <a:close/>
                    <a:moveTo>
                      <a:pt x="63" y="44"/>
                    </a:moveTo>
                    <a:lnTo>
                      <a:pt x="63" y="44"/>
                    </a:lnTo>
                    <a:lnTo>
                      <a:pt x="70" y="50"/>
                    </a:lnTo>
                    <a:lnTo>
                      <a:pt x="63" y="44"/>
                    </a:lnTo>
                    <a:close/>
                    <a:moveTo>
                      <a:pt x="63" y="44"/>
                    </a:moveTo>
                    <a:lnTo>
                      <a:pt x="66" y="40"/>
                    </a:lnTo>
                    <a:lnTo>
                      <a:pt x="80" y="54"/>
                    </a:lnTo>
                    <a:lnTo>
                      <a:pt x="76" y="57"/>
                    </a:lnTo>
                    <a:lnTo>
                      <a:pt x="63" y="44"/>
                    </a:lnTo>
                    <a:close/>
                    <a:moveTo>
                      <a:pt x="83" y="47"/>
                    </a:moveTo>
                    <a:lnTo>
                      <a:pt x="83" y="51"/>
                    </a:lnTo>
                    <a:lnTo>
                      <a:pt x="80" y="54"/>
                    </a:lnTo>
                    <a:lnTo>
                      <a:pt x="73" y="47"/>
                    </a:lnTo>
                    <a:lnTo>
                      <a:pt x="83" y="47"/>
                    </a:lnTo>
                    <a:close/>
                    <a:moveTo>
                      <a:pt x="64" y="47"/>
                    </a:moveTo>
                    <a:lnTo>
                      <a:pt x="64" y="40"/>
                    </a:lnTo>
                    <a:lnTo>
                      <a:pt x="83" y="40"/>
                    </a:lnTo>
                    <a:lnTo>
                      <a:pt x="83" y="47"/>
                    </a:lnTo>
                    <a:lnTo>
                      <a:pt x="64" y="47"/>
                    </a:lnTo>
                    <a:close/>
                    <a:moveTo>
                      <a:pt x="64" y="40"/>
                    </a:moveTo>
                    <a:lnTo>
                      <a:pt x="64" y="37"/>
                    </a:lnTo>
                    <a:lnTo>
                      <a:pt x="66" y="34"/>
                    </a:lnTo>
                    <a:lnTo>
                      <a:pt x="73" y="40"/>
                    </a:lnTo>
                    <a:lnTo>
                      <a:pt x="64" y="40"/>
                    </a:lnTo>
                    <a:close/>
                    <a:moveTo>
                      <a:pt x="66" y="34"/>
                    </a:moveTo>
                    <a:lnTo>
                      <a:pt x="70" y="30"/>
                    </a:lnTo>
                    <a:lnTo>
                      <a:pt x="83" y="44"/>
                    </a:lnTo>
                    <a:lnTo>
                      <a:pt x="80" y="47"/>
                    </a:lnTo>
                    <a:lnTo>
                      <a:pt x="66" y="34"/>
                    </a:lnTo>
                    <a:close/>
                    <a:moveTo>
                      <a:pt x="86" y="37"/>
                    </a:moveTo>
                    <a:lnTo>
                      <a:pt x="86" y="41"/>
                    </a:lnTo>
                    <a:lnTo>
                      <a:pt x="83" y="44"/>
                    </a:lnTo>
                    <a:lnTo>
                      <a:pt x="76" y="37"/>
                    </a:lnTo>
                    <a:lnTo>
                      <a:pt x="86" y="37"/>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7" y="29"/>
                    </a:moveTo>
                    <a:lnTo>
                      <a:pt x="65" y="23"/>
                    </a:lnTo>
                    <a:lnTo>
                      <a:pt x="82" y="14"/>
                    </a:lnTo>
                    <a:lnTo>
                      <a:pt x="85" y="20"/>
                    </a:lnTo>
                    <a:lnTo>
                      <a:pt x="67" y="29"/>
                    </a:lnTo>
                    <a:close/>
                    <a:moveTo>
                      <a:pt x="80" y="12"/>
                    </a:moveTo>
                    <a:lnTo>
                      <a:pt x="81" y="13"/>
                    </a:lnTo>
                    <a:lnTo>
                      <a:pt x="82" y="14"/>
                    </a:lnTo>
                    <a:lnTo>
                      <a:pt x="73" y="18"/>
                    </a:lnTo>
                    <a:lnTo>
                      <a:pt x="80" y="12"/>
                    </a:lnTo>
                    <a:close/>
                    <a:moveTo>
                      <a:pt x="66" y="25"/>
                    </a:moveTo>
                    <a:lnTo>
                      <a:pt x="63" y="22"/>
                    </a:lnTo>
                    <a:lnTo>
                      <a:pt x="76" y="8"/>
                    </a:lnTo>
                    <a:lnTo>
                      <a:pt x="80" y="12"/>
                    </a:lnTo>
                    <a:lnTo>
                      <a:pt x="66" y="25"/>
                    </a:lnTo>
                    <a:close/>
                    <a:moveTo>
                      <a:pt x="70" y="5"/>
                    </a:moveTo>
                    <a:lnTo>
                      <a:pt x="74" y="5"/>
                    </a:lnTo>
                    <a:lnTo>
                      <a:pt x="76" y="8"/>
                    </a:lnTo>
                    <a:lnTo>
                      <a:pt x="70" y="15"/>
                    </a:lnTo>
                    <a:lnTo>
                      <a:pt x="70" y="5"/>
                    </a:lnTo>
                    <a:close/>
                    <a:moveTo>
                      <a:pt x="70" y="25"/>
                    </a:moveTo>
                    <a:lnTo>
                      <a:pt x="67" y="25"/>
                    </a:lnTo>
                    <a:lnTo>
                      <a:pt x="67" y="5"/>
                    </a:lnTo>
                    <a:lnTo>
                      <a:pt x="70" y="5"/>
                    </a:lnTo>
                    <a:lnTo>
                      <a:pt x="70" y="25"/>
                    </a:lnTo>
                    <a:close/>
                    <a:moveTo>
                      <a:pt x="67" y="25"/>
                    </a:moveTo>
                    <a:lnTo>
                      <a:pt x="63" y="25"/>
                    </a:lnTo>
                    <a:lnTo>
                      <a:pt x="60" y="22"/>
                    </a:lnTo>
                    <a:lnTo>
                      <a:pt x="67" y="15"/>
                    </a:lnTo>
                    <a:lnTo>
                      <a:pt x="67" y="25"/>
                    </a:lnTo>
                    <a:close/>
                    <a:moveTo>
                      <a:pt x="60" y="22"/>
                    </a:moveTo>
                    <a:lnTo>
                      <a:pt x="58" y="18"/>
                    </a:lnTo>
                    <a:lnTo>
                      <a:pt x="71" y="5"/>
                    </a:lnTo>
                    <a:lnTo>
                      <a:pt x="74" y="8"/>
                    </a:lnTo>
                    <a:lnTo>
                      <a:pt x="60" y="22"/>
                    </a:lnTo>
                    <a:close/>
                    <a:moveTo>
                      <a:pt x="58" y="18"/>
                    </a:moveTo>
                    <a:lnTo>
                      <a:pt x="58" y="18"/>
                    </a:lnTo>
                    <a:lnTo>
                      <a:pt x="64" y="12"/>
                    </a:lnTo>
                    <a:lnTo>
                      <a:pt x="58" y="18"/>
                    </a:lnTo>
                    <a:close/>
                    <a:moveTo>
                      <a:pt x="58" y="18"/>
                    </a:moveTo>
                    <a:lnTo>
                      <a:pt x="54" y="15"/>
                    </a:lnTo>
                    <a:lnTo>
                      <a:pt x="67" y="2"/>
                    </a:lnTo>
                    <a:lnTo>
                      <a:pt x="71" y="5"/>
                    </a:lnTo>
                    <a:lnTo>
                      <a:pt x="58"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8" y="1"/>
                    </a:moveTo>
                    <a:lnTo>
                      <a:pt x="39" y="0"/>
                    </a:lnTo>
                    <a:lnTo>
                      <a:pt x="41" y="0"/>
                    </a:lnTo>
                    <a:lnTo>
                      <a:pt x="41" y="8"/>
                    </a:lnTo>
                    <a:lnTo>
                      <a:pt x="38" y="1"/>
                    </a:lnTo>
                    <a:close/>
                    <a:moveTo>
                      <a:pt x="45" y="17"/>
                    </a:moveTo>
                    <a:lnTo>
                      <a:pt x="40" y="20"/>
                    </a:lnTo>
                    <a:lnTo>
                      <a:pt x="31" y="4"/>
                    </a:lnTo>
                    <a:lnTo>
                      <a:pt x="38" y="1"/>
                    </a:lnTo>
                    <a:lnTo>
                      <a:pt x="45" y="17"/>
                    </a:lnTo>
                    <a:close/>
                    <a:moveTo>
                      <a:pt x="40" y="20"/>
                    </a:moveTo>
                    <a:lnTo>
                      <a:pt x="33" y="24"/>
                    </a:lnTo>
                    <a:lnTo>
                      <a:pt x="24" y="6"/>
                    </a:lnTo>
                    <a:lnTo>
                      <a:pt x="31" y="4"/>
                    </a:lnTo>
                    <a:lnTo>
                      <a:pt x="40"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42" y="15"/>
                    </a:lnTo>
                    <a:lnTo>
                      <a:pt x="32" y="25"/>
                    </a:lnTo>
                    <a:lnTo>
                      <a:pt x="26" y="18"/>
                    </a:lnTo>
                    <a:lnTo>
                      <a:pt x="32" y="25"/>
                    </a:lnTo>
                    <a:close/>
                    <a:moveTo>
                      <a:pt x="32" y="25"/>
                    </a:moveTo>
                    <a:lnTo>
                      <a:pt x="29" y="28"/>
                    </a:lnTo>
                    <a:lnTo>
                      <a:pt x="16" y="15"/>
                    </a:lnTo>
                    <a:lnTo>
                      <a:pt x="19" y="12"/>
                    </a:lnTo>
                    <a:lnTo>
                      <a:pt x="32" y="25"/>
                    </a:lnTo>
                    <a:close/>
                    <a:moveTo>
                      <a:pt x="16" y="15"/>
                    </a:moveTo>
                    <a:lnTo>
                      <a:pt x="16" y="15"/>
                    </a:lnTo>
                    <a:lnTo>
                      <a:pt x="22" y="22"/>
                    </a:lnTo>
                    <a:lnTo>
                      <a:pt x="16" y="15"/>
                    </a:lnTo>
                    <a:close/>
                    <a:moveTo>
                      <a:pt x="29" y="28"/>
                    </a:moveTo>
                    <a:lnTo>
                      <a:pt x="26" y="32"/>
                    </a:lnTo>
                    <a:lnTo>
                      <a:pt x="12" y="18"/>
                    </a:lnTo>
                    <a:lnTo>
                      <a:pt x="16" y="15"/>
                    </a:lnTo>
                    <a:lnTo>
                      <a:pt x="29" y="28"/>
                    </a:lnTo>
                    <a:close/>
                    <a:moveTo>
                      <a:pt x="26" y="32"/>
                    </a:moveTo>
                    <a:lnTo>
                      <a:pt x="26" y="32"/>
                    </a:lnTo>
                    <a:lnTo>
                      <a:pt x="19" y="25"/>
                    </a:lnTo>
                    <a:lnTo>
                      <a:pt x="26" y="32"/>
                    </a:lnTo>
                    <a:close/>
                    <a:moveTo>
                      <a:pt x="26" y="32"/>
                    </a:moveTo>
                    <a:lnTo>
                      <a:pt x="22" y="35"/>
                    </a:lnTo>
                    <a:lnTo>
                      <a:pt x="9" y="22"/>
                    </a:lnTo>
                    <a:lnTo>
                      <a:pt x="12" y="18"/>
                    </a:lnTo>
                    <a:lnTo>
                      <a:pt x="26" y="32"/>
                    </a:lnTo>
                    <a:close/>
                    <a:moveTo>
                      <a:pt x="8" y="24"/>
                    </a:moveTo>
                    <a:lnTo>
                      <a:pt x="8" y="23"/>
                    </a:lnTo>
                    <a:lnTo>
                      <a:pt x="9" y="22"/>
                    </a:lnTo>
                    <a:lnTo>
                      <a:pt x="16" y="28"/>
                    </a:lnTo>
                    <a:lnTo>
                      <a:pt x="8" y="24"/>
                    </a:lnTo>
                    <a:close/>
                    <a:moveTo>
                      <a:pt x="24" y="33"/>
                    </a:moveTo>
                    <a:lnTo>
                      <a:pt x="21" y="38"/>
                    </a:lnTo>
                    <a:lnTo>
                      <a:pt x="5" y="30"/>
                    </a:lnTo>
                    <a:lnTo>
                      <a:pt x="8" y="24"/>
                    </a:lnTo>
                    <a:lnTo>
                      <a:pt x="24" y="33"/>
                    </a:lnTo>
                    <a:close/>
                    <a:moveTo>
                      <a:pt x="21" y="38"/>
                    </a:moveTo>
                    <a:lnTo>
                      <a:pt x="21" y="40"/>
                    </a:lnTo>
                    <a:lnTo>
                      <a:pt x="20" y="41"/>
                    </a:lnTo>
                    <a:lnTo>
                      <a:pt x="13" y="34"/>
                    </a:lnTo>
                    <a:lnTo>
                      <a:pt x="21" y="38"/>
                    </a:lnTo>
                    <a:close/>
                    <a:moveTo>
                      <a:pt x="20" y="41"/>
                    </a:moveTo>
                    <a:lnTo>
                      <a:pt x="17" y="44"/>
                    </a:lnTo>
                    <a:lnTo>
                      <a:pt x="3" y="30"/>
                    </a:lnTo>
                    <a:lnTo>
                      <a:pt x="6" y="27"/>
                    </a:lnTo>
                    <a:lnTo>
                      <a:pt x="20" y="41"/>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10" y="50"/>
                    </a:lnTo>
                    <a:lnTo>
                      <a:pt x="1" y="55"/>
                    </a:lnTo>
                    <a:close/>
                    <a:moveTo>
                      <a:pt x="18" y="46"/>
                    </a:moveTo>
                    <a:lnTo>
                      <a:pt x="21" y="52"/>
                    </a:lnTo>
                    <a:lnTo>
                      <a:pt x="5" y="60"/>
                    </a:lnTo>
                    <a:lnTo>
                      <a:pt x="1" y="55"/>
                    </a:lnTo>
                    <a:lnTo>
                      <a:pt x="18" y="46"/>
                    </a:lnTo>
                    <a:close/>
                    <a:moveTo>
                      <a:pt x="6" y="63"/>
                    </a:moveTo>
                    <a:lnTo>
                      <a:pt x="5" y="62"/>
                    </a:lnTo>
                    <a:lnTo>
                      <a:pt x="5" y="60"/>
                    </a:lnTo>
                    <a:lnTo>
                      <a:pt x="13" y="57"/>
                    </a:lnTo>
                    <a:lnTo>
                      <a:pt x="6" y="63"/>
                    </a:lnTo>
                    <a:close/>
                    <a:moveTo>
                      <a:pt x="20" y="50"/>
                    </a:moveTo>
                    <a:lnTo>
                      <a:pt x="23" y="52"/>
                    </a:lnTo>
                    <a:lnTo>
                      <a:pt x="9" y="67"/>
                    </a:lnTo>
                    <a:lnTo>
                      <a:pt x="6" y="63"/>
                    </a:lnTo>
                    <a:lnTo>
                      <a:pt x="20" y="50"/>
                    </a:lnTo>
                    <a:close/>
                    <a:moveTo>
                      <a:pt x="9" y="67"/>
                    </a:moveTo>
                    <a:lnTo>
                      <a:pt x="0" y="57"/>
                    </a:lnTo>
                    <a:lnTo>
                      <a:pt x="9" y="67"/>
                    </a:lnTo>
                    <a:lnTo>
                      <a:pt x="16" y="59"/>
                    </a:lnTo>
                    <a:lnTo>
                      <a:pt x="9" y="67"/>
                    </a:lnTo>
                    <a:close/>
                    <a:moveTo>
                      <a:pt x="22" y="52"/>
                    </a:moveTo>
                    <a:lnTo>
                      <a:pt x="26" y="56"/>
                    </a:lnTo>
                    <a:lnTo>
                      <a:pt x="12" y="69"/>
                    </a:lnTo>
                    <a:lnTo>
                      <a:pt x="9" y="67"/>
                    </a:lnTo>
                    <a:lnTo>
                      <a:pt x="22" y="52"/>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4" y="72"/>
                    </a:moveTo>
                    <a:lnTo>
                      <a:pt x="52" y="76"/>
                    </a:lnTo>
                    <a:lnTo>
                      <a:pt x="48" y="76"/>
                    </a:lnTo>
                    <a:lnTo>
                      <a:pt x="48" y="66"/>
                    </a:lnTo>
                    <a:lnTo>
                      <a:pt x="54" y="72"/>
                    </a:lnTo>
                    <a:close/>
                    <a:moveTo>
                      <a:pt x="41" y="59"/>
                    </a:moveTo>
                    <a:lnTo>
                      <a:pt x="44" y="56"/>
                    </a:lnTo>
                    <a:lnTo>
                      <a:pt x="58" y="69"/>
                    </a:lnTo>
                    <a:lnTo>
                      <a:pt x="54" y="72"/>
                    </a:lnTo>
                    <a:lnTo>
                      <a:pt x="41" y="59"/>
                    </a:lnTo>
                    <a:close/>
                    <a:moveTo>
                      <a:pt x="44" y="56"/>
                    </a:moveTo>
                    <a:lnTo>
                      <a:pt x="45" y="55"/>
                    </a:lnTo>
                    <a:lnTo>
                      <a:pt x="46" y="55"/>
                    </a:lnTo>
                    <a:lnTo>
                      <a:pt x="51" y="62"/>
                    </a:lnTo>
                    <a:lnTo>
                      <a:pt x="44" y="56"/>
                    </a:lnTo>
                    <a:close/>
                    <a:moveTo>
                      <a:pt x="46" y="55"/>
                    </a:moveTo>
                    <a:lnTo>
                      <a:pt x="53" y="51"/>
                    </a:lnTo>
                    <a:lnTo>
                      <a:pt x="62"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69" name="Freeform 123">
                <a:extLst>
                  <a:ext uri="{FF2B5EF4-FFF2-40B4-BE49-F238E27FC236}">
                    <a16:creationId xmlns:a16="http://schemas.microsoft.com/office/drawing/2014/main" id="{4FB17F92-5BA8-4DF6-BBBC-D76012AD5176}"/>
                  </a:ext>
                </a:extLst>
              </p:cNvPr>
              <p:cNvSpPr>
                <a:spLocks/>
              </p:cNvSpPr>
              <p:nvPr/>
            </p:nvSpPr>
            <p:spPr bwMode="auto">
              <a:xfrm>
                <a:off x="2403" y="2857"/>
                <a:ext cx="17" cy="14"/>
              </a:xfrm>
              <a:custGeom>
                <a:avLst/>
                <a:gdLst>
                  <a:gd name="T0" fmla="*/ 3 w 68"/>
                  <a:gd name="T1" fmla="*/ 3 h 58"/>
                  <a:gd name="T2" fmla="*/ 3 w 68"/>
                  <a:gd name="T3" fmla="*/ 3 h 58"/>
                  <a:gd name="T4" fmla="*/ 4 w 68"/>
                  <a:gd name="T5" fmla="*/ 3 h 58"/>
                  <a:gd name="T6" fmla="*/ 4 w 68"/>
                  <a:gd name="T7" fmla="*/ 2 h 58"/>
                  <a:gd name="T8" fmla="*/ 4 w 68"/>
                  <a:gd name="T9" fmla="*/ 2 h 58"/>
                  <a:gd name="T10" fmla="*/ 4 w 68"/>
                  <a:gd name="T11" fmla="*/ 2 h 58"/>
                  <a:gd name="T12" fmla="*/ 4 w 68"/>
                  <a:gd name="T13" fmla="*/ 2 h 58"/>
                  <a:gd name="T14" fmla="*/ 4 w 68"/>
                  <a:gd name="T15" fmla="*/ 1 h 58"/>
                  <a:gd name="T16" fmla="*/ 4 w 68"/>
                  <a:gd name="T17" fmla="*/ 1 h 58"/>
                  <a:gd name="T18" fmla="*/ 4 w 68"/>
                  <a:gd name="T19" fmla="*/ 1 h 58"/>
                  <a:gd name="T20" fmla="*/ 4 w 68"/>
                  <a:gd name="T21" fmla="*/ 1 h 58"/>
                  <a:gd name="T22" fmla="*/ 4 w 68"/>
                  <a:gd name="T23" fmla="*/ 0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2 w 68"/>
                  <a:gd name="T41" fmla="*/ 0 h 58"/>
                  <a:gd name="T42" fmla="*/ 1 w 68"/>
                  <a:gd name="T43" fmla="*/ 0 h 58"/>
                  <a:gd name="T44" fmla="*/ 1 w 68"/>
                  <a:gd name="T45" fmla="*/ 1 h 58"/>
                  <a:gd name="T46" fmla="*/ 1 w 68"/>
                  <a:gd name="T47" fmla="*/ 1 h 58"/>
                  <a:gd name="T48" fmla="*/ 1 w 68"/>
                  <a:gd name="T49" fmla="*/ 1 h 58"/>
                  <a:gd name="T50" fmla="*/ 0 w 68"/>
                  <a:gd name="T51" fmla="*/ 1 h 58"/>
                  <a:gd name="T52" fmla="*/ 0 w 68"/>
                  <a:gd name="T53" fmla="*/ 2 h 58"/>
                  <a:gd name="T54" fmla="*/ 0 w 68"/>
                  <a:gd name="T55" fmla="*/ 2 h 58"/>
                  <a:gd name="T56" fmla="*/ 0 w 68"/>
                  <a:gd name="T57" fmla="*/ 2 h 58"/>
                  <a:gd name="T58" fmla="*/ 0 w 68"/>
                  <a:gd name="T59" fmla="*/ 2 h 58"/>
                  <a:gd name="T60" fmla="*/ 0 w 68"/>
                  <a:gd name="T61" fmla="*/ 3 h 58"/>
                  <a:gd name="T62" fmla="*/ 1 w 68"/>
                  <a:gd name="T63" fmla="*/ 3 h 58"/>
                  <a:gd name="T64" fmla="*/ 1 w 68"/>
                  <a:gd name="T65" fmla="*/ 3 h 58"/>
                  <a:gd name="T66" fmla="*/ 1 w 68"/>
                  <a:gd name="T67" fmla="*/ 3 h 58"/>
                  <a:gd name="T68" fmla="*/ 1 w 68"/>
                  <a:gd name="T69" fmla="*/ 3 h 58"/>
                  <a:gd name="T70" fmla="*/ 2 w 68"/>
                  <a:gd name="T71" fmla="*/ 3 h 58"/>
                  <a:gd name="T72" fmla="*/ 2 w 68"/>
                  <a:gd name="T73" fmla="*/ 3 h 58"/>
                  <a:gd name="T74" fmla="*/ 2 w 68"/>
                  <a:gd name="T75" fmla="*/ 3 h 58"/>
                  <a:gd name="T76" fmla="*/ 3 w 68"/>
                  <a:gd name="T77" fmla="*/ 3 h 58"/>
                  <a:gd name="T78" fmla="*/ 3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1" y="48"/>
                    </a:lnTo>
                    <a:lnTo>
                      <a:pt x="58" y="45"/>
                    </a:lnTo>
                    <a:lnTo>
                      <a:pt x="61" y="41"/>
                    </a:lnTo>
                    <a:lnTo>
                      <a:pt x="64" y="38"/>
                    </a:lnTo>
                    <a:lnTo>
                      <a:pt x="64" y="32"/>
                    </a:lnTo>
                    <a:lnTo>
                      <a:pt x="68" y="29"/>
                    </a:lnTo>
                    <a:lnTo>
                      <a:pt x="68" y="26"/>
                    </a:lnTo>
                    <a:lnTo>
                      <a:pt x="68" y="19"/>
                    </a:lnTo>
                    <a:lnTo>
                      <a:pt x="68" y="16"/>
                    </a:lnTo>
                    <a:lnTo>
                      <a:pt x="64" y="13"/>
                    </a:lnTo>
                    <a:lnTo>
                      <a:pt x="61" y="9"/>
                    </a:lnTo>
                    <a:lnTo>
                      <a:pt x="58" y="6"/>
                    </a:lnTo>
                    <a:lnTo>
                      <a:pt x="54" y="4"/>
                    </a:lnTo>
                    <a:lnTo>
                      <a:pt x="51" y="0"/>
                    </a:lnTo>
                    <a:lnTo>
                      <a:pt x="49" y="0"/>
                    </a:lnTo>
                    <a:lnTo>
                      <a:pt x="42" y="0"/>
                    </a:lnTo>
                    <a:lnTo>
                      <a:pt x="36" y="0"/>
                    </a:lnTo>
                    <a:lnTo>
                      <a:pt x="32" y="4"/>
                    </a:lnTo>
                    <a:lnTo>
                      <a:pt x="26" y="4"/>
                    </a:lnTo>
                    <a:lnTo>
                      <a:pt x="24" y="6"/>
                    </a:lnTo>
                    <a:lnTo>
                      <a:pt x="17" y="9"/>
                    </a:lnTo>
                    <a:lnTo>
                      <a:pt x="14" y="13"/>
                    </a:lnTo>
                    <a:lnTo>
                      <a:pt x="10" y="16"/>
                    </a:lnTo>
                    <a:lnTo>
                      <a:pt x="7" y="23"/>
                    </a:lnTo>
                    <a:lnTo>
                      <a:pt x="4" y="26"/>
                    </a:lnTo>
                    <a:lnTo>
                      <a:pt x="4" y="29"/>
                    </a:lnTo>
                    <a:lnTo>
                      <a:pt x="0" y="35"/>
                    </a:lnTo>
                    <a:lnTo>
                      <a:pt x="0" y="38"/>
                    </a:lnTo>
                    <a:lnTo>
                      <a:pt x="4" y="41"/>
                    </a:lnTo>
                    <a:lnTo>
                      <a:pt x="4" y="48"/>
                    </a:lnTo>
                    <a:lnTo>
                      <a:pt x="7" y="51"/>
                    </a:lnTo>
                    <a:lnTo>
                      <a:pt x="10" y="55"/>
                    </a:lnTo>
                    <a:lnTo>
                      <a:pt x="14" y="55"/>
                    </a:lnTo>
                    <a:lnTo>
                      <a:pt x="17" y="58"/>
                    </a:lnTo>
                    <a:lnTo>
                      <a:pt x="24" y="58"/>
                    </a:lnTo>
                    <a:lnTo>
                      <a:pt x="26" y="58"/>
                    </a:lnTo>
                    <a:lnTo>
                      <a:pt x="32" y="58"/>
                    </a:lnTo>
                    <a:lnTo>
                      <a:pt x="39" y="58"/>
                    </a:lnTo>
                    <a:lnTo>
                      <a:pt x="42" y="55"/>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0" name="Freeform 124">
                <a:extLst>
                  <a:ext uri="{FF2B5EF4-FFF2-40B4-BE49-F238E27FC236}">
                    <a16:creationId xmlns:a16="http://schemas.microsoft.com/office/drawing/2014/main" id="{2040C5FD-EF70-4ECD-9A96-319D74C9E303}"/>
                  </a:ext>
                </a:extLst>
              </p:cNvPr>
              <p:cNvSpPr>
                <a:spLocks noEditPoints="1"/>
              </p:cNvSpPr>
              <p:nvPr/>
            </p:nvSpPr>
            <p:spPr bwMode="auto">
              <a:xfrm>
                <a:off x="2401" y="2855"/>
                <a:ext cx="22" cy="19"/>
              </a:xfrm>
              <a:custGeom>
                <a:avLst/>
                <a:gdLst>
                  <a:gd name="T0" fmla="*/ 3 w 89"/>
                  <a:gd name="T1" fmla="*/ 3 h 76"/>
                  <a:gd name="T2" fmla="*/ 4 w 89"/>
                  <a:gd name="T3" fmla="*/ 3 h 76"/>
                  <a:gd name="T4" fmla="*/ 4 w 89"/>
                  <a:gd name="T5" fmla="*/ 4 h 76"/>
                  <a:gd name="T6" fmla="*/ 4 w 89"/>
                  <a:gd name="T7" fmla="*/ 4 h 76"/>
                  <a:gd name="T8" fmla="*/ 4 w 89"/>
                  <a:gd name="T9" fmla="*/ 3 h 76"/>
                  <a:gd name="T10" fmla="*/ 5 w 89"/>
                  <a:gd name="T11" fmla="*/ 3 h 76"/>
                  <a:gd name="T12" fmla="*/ 4 w 89"/>
                  <a:gd name="T13" fmla="*/ 3 h 76"/>
                  <a:gd name="T14" fmla="*/ 4 w 89"/>
                  <a:gd name="T15" fmla="*/ 2 h 76"/>
                  <a:gd name="T16" fmla="*/ 5 w 89"/>
                  <a:gd name="T17" fmla="*/ 3 h 76"/>
                  <a:gd name="T18" fmla="*/ 5 w 89"/>
                  <a:gd name="T19" fmla="*/ 3 h 76"/>
                  <a:gd name="T20" fmla="*/ 4 w 89"/>
                  <a:gd name="T21" fmla="*/ 2 h 76"/>
                  <a:gd name="T22" fmla="*/ 4 w 89"/>
                  <a:gd name="T23" fmla="*/ 2 h 76"/>
                  <a:gd name="T24" fmla="*/ 5 w 89"/>
                  <a:gd name="T25" fmla="*/ 2 h 76"/>
                  <a:gd name="T26" fmla="*/ 5 w 89"/>
                  <a:gd name="T27" fmla="*/ 1 h 76"/>
                  <a:gd name="T28" fmla="*/ 5 w 89"/>
                  <a:gd name="T29" fmla="*/ 1 h 76"/>
                  <a:gd name="T30" fmla="*/ 4 w 89"/>
                  <a:gd name="T31" fmla="*/ 2 h 76"/>
                  <a:gd name="T32" fmla="*/ 4 w 89"/>
                  <a:gd name="T33" fmla="*/ 2 h 76"/>
                  <a:gd name="T34" fmla="*/ 4 w 89"/>
                  <a:gd name="T35" fmla="*/ 2 h 76"/>
                  <a:gd name="T36" fmla="*/ 4 w 89"/>
                  <a:gd name="T37" fmla="*/ 1 h 76"/>
                  <a:gd name="T38" fmla="*/ 4 w 89"/>
                  <a:gd name="T39" fmla="*/ 0 h 76"/>
                  <a:gd name="T40" fmla="*/ 4 w 89"/>
                  <a:gd name="T41" fmla="*/ 0 h 76"/>
                  <a:gd name="T42" fmla="*/ 3 w 89"/>
                  <a:gd name="T43" fmla="*/ 1 h 76"/>
                  <a:gd name="T44" fmla="*/ 3 w 89"/>
                  <a:gd name="T45" fmla="*/ 0 h 76"/>
                  <a:gd name="T46" fmla="*/ 3 w 89"/>
                  <a:gd name="T47" fmla="*/ 0 h 76"/>
                  <a:gd name="T48" fmla="*/ 2 w 89"/>
                  <a:gd name="T49" fmla="*/ 0 h 76"/>
                  <a:gd name="T50" fmla="*/ 3 w 89"/>
                  <a:gd name="T51" fmla="*/ 1 h 76"/>
                  <a:gd name="T52" fmla="*/ 2 w 89"/>
                  <a:gd name="T53" fmla="*/ 2 h 76"/>
                  <a:gd name="T54" fmla="*/ 2 w 89"/>
                  <a:gd name="T55" fmla="*/ 0 h 76"/>
                  <a:gd name="T56" fmla="*/ 2 w 89"/>
                  <a:gd name="T57" fmla="*/ 1 h 76"/>
                  <a:gd name="T58" fmla="*/ 2 w 89"/>
                  <a:gd name="T59" fmla="*/ 2 h 76"/>
                  <a:gd name="T60" fmla="*/ 1 w 89"/>
                  <a:gd name="T61" fmla="*/ 1 h 76"/>
                  <a:gd name="T62" fmla="*/ 2 w 89"/>
                  <a:gd name="T63" fmla="*/ 2 h 76"/>
                  <a:gd name="T64" fmla="*/ 1 w 89"/>
                  <a:gd name="T65" fmla="*/ 1 h 76"/>
                  <a:gd name="T66" fmla="*/ 1 w 89"/>
                  <a:gd name="T67" fmla="*/ 2 h 76"/>
                  <a:gd name="T68" fmla="*/ 2 w 89"/>
                  <a:gd name="T69" fmla="*/ 2 h 76"/>
                  <a:gd name="T70" fmla="*/ 1 w 89"/>
                  <a:gd name="T71" fmla="*/ 3 h 76"/>
                  <a:gd name="T72" fmla="*/ 0 w 89"/>
                  <a:gd name="T73" fmla="*/ 2 h 76"/>
                  <a:gd name="T74" fmla="*/ 0 w 89"/>
                  <a:gd name="T75" fmla="*/ 3 h 76"/>
                  <a:gd name="T76" fmla="*/ 1 w 89"/>
                  <a:gd name="T77" fmla="*/ 3 h 76"/>
                  <a:gd name="T78" fmla="*/ 1 w 89"/>
                  <a:gd name="T79" fmla="*/ 3 h 76"/>
                  <a:gd name="T80" fmla="*/ 1 w 89"/>
                  <a:gd name="T81" fmla="*/ 3 h 76"/>
                  <a:gd name="T82" fmla="*/ 0 w 89"/>
                  <a:gd name="T83" fmla="*/ 3 h 76"/>
                  <a:gd name="T84" fmla="*/ 0 w 89"/>
                  <a:gd name="T85" fmla="*/ 4 h 76"/>
                  <a:gd name="T86" fmla="*/ 1 w 89"/>
                  <a:gd name="T87" fmla="*/ 3 h 76"/>
                  <a:gd name="T88" fmla="*/ 1 w 89"/>
                  <a:gd name="T89" fmla="*/ 3 h 76"/>
                  <a:gd name="T90" fmla="*/ 1 w 89"/>
                  <a:gd name="T91" fmla="*/ 3 h 76"/>
                  <a:gd name="T92" fmla="*/ 0 w 89"/>
                  <a:gd name="T93" fmla="*/ 4 h 76"/>
                  <a:gd name="T94" fmla="*/ 1 w 89"/>
                  <a:gd name="T95" fmla="*/ 5 h 76"/>
                  <a:gd name="T96" fmla="*/ 1 w 89"/>
                  <a:gd name="T97" fmla="*/ 4 h 76"/>
                  <a:gd name="T98" fmla="*/ 1 w 89"/>
                  <a:gd name="T99" fmla="*/ 4 h 76"/>
                  <a:gd name="T100" fmla="*/ 2 w 89"/>
                  <a:gd name="T101" fmla="*/ 4 h 76"/>
                  <a:gd name="T102" fmla="*/ 1 w 89"/>
                  <a:gd name="T103" fmla="*/ 5 h 76"/>
                  <a:gd name="T104" fmla="*/ 2 w 89"/>
                  <a:gd name="T105" fmla="*/ 5 h 76"/>
                  <a:gd name="T106" fmla="*/ 2 w 89"/>
                  <a:gd name="T107" fmla="*/ 5 h 76"/>
                  <a:gd name="T108" fmla="*/ 2 w 89"/>
                  <a:gd name="T109" fmla="*/ 4 h 76"/>
                  <a:gd name="T110" fmla="*/ 3 w 89"/>
                  <a:gd name="T111" fmla="*/ 5 h 76"/>
                  <a:gd name="T112" fmla="*/ 3 w 89"/>
                  <a:gd name="T113" fmla="*/ 4 h 76"/>
                  <a:gd name="T114" fmla="*/ 3 w 89"/>
                  <a:gd name="T115" fmla="*/ 4 h 76"/>
                  <a:gd name="T116" fmla="*/ 3 w 89"/>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6"/>
                  <a:gd name="T179" fmla="*/ 89 w 89"/>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6">
                    <a:moveTo>
                      <a:pt x="49" y="54"/>
                    </a:moveTo>
                    <a:lnTo>
                      <a:pt x="52" y="50"/>
                    </a:lnTo>
                    <a:lnTo>
                      <a:pt x="67" y="64"/>
                    </a:lnTo>
                    <a:lnTo>
                      <a:pt x="63" y="67"/>
                    </a:lnTo>
                    <a:lnTo>
                      <a:pt x="49" y="54"/>
                    </a:lnTo>
                    <a:close/>
                    <a:moveTo>
                      <a:pt x="52" y="50"/>
                    </a:moveTo>
                    <a:lnTo>
                      <a:pt x="54" y="49"/>
                    </a:lnTo>
                    <a:lnTo>
                      <a:pt x="56" y="48"/>
                    </a:lnTo>
                    <a:lnTo>
                      <a:pt x="59" y="57"/>
                    </a:lnTo>
                    <a:lnTo>
                      <a:pt x="52" y="50"/>
                    </a:lnTo>
                    <a:close/>
                    <a:moveTo>
                      <a:pt x="56" y="48"/>
                    </a:moveTo>
                    <a:lnTo>
                      <a:pt x="61" y="45"/>
                    </a:lnTo>
                    <a:lnTo>
                      <a:pt x="70" y="62"/>
                    </a:lnTo>
                    <a:lnTo>
                      <a:pt x="63" y="66"/>
                    </a:lnTo>
                    <a:lnTo>
                      <a:pt x="56" y="48"/>
                    </a:lnTo>
                    <a:close/>
                    <a:moveTo>
                      <a:pt x="72" y="60"/>
                    </a:moveTo>
                    <a:lnTo>
                      <a:pt x="71" y="61"/>
                    </a:lnTo>
                    <a:lnTo>
                      <a:pt x="70" y="62"/>
                    </a:lnTo>
                    <a:lnTo>
                      <a:pt x="66" y="54"/>
                    </a:lnTo>
                    <a:lnTo>
                      <a:pt x="72" y="60"/>
                    </a:lnTo>
                    <a:close/>
                    <a:moveTo>
                      <a:pt x="59" y="47"/>
                    </a:moveTo>
                    <a:lnTo>
                      <a:pt x="62" y="44"/>
                    </a:lnTo>
                    <a:lnTo>
                      <a:pt x="76" y="57"/>
                    </a:lnTo>
                    <a:lnTo>
                      <a:pt x="72" y="60"/>
                    </a:lnTo>
                    <a:lnTo>
                      <a:pt x="59" y="47"/>
                    </a:lnTo>
                    <a:close/>
                    <a:moveTo>
                      <a:pt x="62" y="44"/>
                    </a:moveTo>
                    <a:lnTo>
                      <a:pt x="52" y="54"/>
                    </a:lnTo>
                    <a:lnTo>
                      <a:pt x="62" y="44"/>
                    </a:lnTo>
                    <a:lnTo>
                      <a:pt x="69" y="50"/>
                    </a:lnTo>
                    <a:lnTo>
                      <a:pt x="62" y="44"/>
                    </a:lnTo>
                    <a:close/>
                    <a:moveTo>
                      <a:pt x="62" y="44"/>
                    </a:moveTo>
                    <a:lnTo>
                      <a:pt x="66" y="40"/>
                    </a:lnTo>
                    <a:lnTo>
                      <a:pt x="79" y="54"/>
                    </a:lnTo>
                    <a:lnTo>
                      <a:pt x="76" y="57"/>
                    </a:lnTo>
                    <a:lnTo>
                      <a:pt x="62" y="44"/>
                    </a:lnTo>
                    <a:close/>
                    <a:moveTo>
                      <a:pt x="82" y="47"/>
                    </a:moveTo>
                    <a:lnTo>
                      <a:pt x="82" y="51"/>
                    </a:lnTo>
                    <a:lnTo>
                      <a:pt x="79" y="54"/>
                    </a:lnTo>
                    <a:lnTo>
                      <a:pt x="72" y="47"/>
                    </a:lnTo>
                    <a:lnTo>
                      <a:pt x="82" y="47"/>
                    </a:lnTo>
                    <a:close/>
                    <a:moveTo>
                      <a:pt x="62" y="47"/>
                    </a:moveTo>
                    <a:lnTo>
                      <a:pt x="62" y="41"/>
                    </a:lnTo>
                    <a:lnTo>
                      <a:pt x="82" y="41"/>
                    </a:lnTo>
                    <a:lnTo>
                      <a:pt x="82" y="47"/>
                    </a:lnTo>
                    <a:lnTo>
                      <a:pt x="62" y="47"/>
                    </a:lnTo>
                    <a:close/>
                    <a:moveTo>
                      <a:pt x="62" y="41"/>
                    </a:moveTo>
                    <a:lnTo>
                      <a:pt x="62" y="37"/>
                    </a:lnTo>
                    <a:lnTo>
                      <a:pt x="66" y="34"/>
                    </a:lnTo>
                    <a:lnTo>
                      <a:pt x="72" y="41"/>
                    </a:lnTo>
                    <a:lnTo>
                      <a:pt x="62" y="41"/>
                    </a:lnTo>
                    <a:close/>
                    <a:moveTo>
                      <a:pt x="66" y="34"/>
                    </a:moveTo>
                    <a:lnTo>
                      <a:pt x="69" y="32"/>
                    </a:lnTo>
                    <a:lnTo>
                      <a:pt x="82" y="45"/>
                    </a:lnTo>
                    <a:lnTo>
                      <a:pt x="79" y="48"/>
                    </a:lnTo>
                    <a:lnTo>
                      <a:pt x="66" y="34"/>
                    </a:lnTo>
                    <a:close/>
                    <a:moveTo>
                      <a:pt x="86" y="38"/>
                    </a:moveTo>
                    <a:lnTo>
                      <a:pt x="86" y="41"/>
                    </a:lnTo>
                    <a:lnTo>
                      <a:pt x="82"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2"/>
                    </a:lnTo>
                    <a:lnTo>
                      <a:pt x="86" y="25"/>
                    </a:lnTo>
                    <a:lnTo>
                      <a:pt x="76" y="25"/>
                    </a:lnTo>
                    <a:lnTo>
                      <a:pt x="82" y="18"/>
                    </a:lnTo>
                    <a:close/>
                    <a:moveTo>
                      <a:pt x="69" y="32"/>
                    </a:moveTo>
                    <a:lnTo>
                      <a:pt x="66" y="28"/>
                    </a:lnTo>
                    <a:lnTo>
                      <a:pt x="79" y="15"/>
                    </a:lnTo>
                    <a:lnTo>
                      <a:pt x="82" y="18"/>
                    </a:lnTo>
                    <a:lnTo>
                      <a:pt x="69" y="32"/>
                    </a:lnTo>
                    <a:close/>
                    <a:moveTo>
                      <a:pt x="79" y="15"/>
                    </a:moveTo>
                    <a:lnTo>
                      <a:pt x="89" y="25"/>
                    </a:lnTo>
                    <a:lnTo>
                      <a:pt x="79" y="15"/>
                    </a:lnTo>
                    <a:lnTo>
                      <a:pt x="72" y="22"/>
                    </a:lnTo>
                    <a:lnTo>
                      <a:pt x="79" y="15"/>
                    </a:lnTo>
                    <a:close/>
                    <a:moveTo>
                      <a:pt x="66" y="28"/>
                    </a:moveTo>
                    <a:lnTo>
                      <a:pt x="62" y="25"/>
                    </a:lnTo>
                    <a:lnTo>
                      <a:pt x="76" y="12"/>
                    </a:lnTo>
                    <a:lnTo>
                      <a:pt x="79" y="15"/>
                    </a:lnTo>
                    <a:lnTo>
                      <a:pt x="66" y="28"/>
                    </a:lnTo>
                    <a:close/>
                    <a:moveTo>
                      <a:pt x="62" y="25"/>
                    </a:moveTo>
                    <a:lnTo>
                      <a:pt x="52" y="16"/>
                    </a:lnTo>
                    <a:lnTo>
                      <a:pt x="62" y="25"/>
                    </a:lnTo>
                    <a:lnTo>
                      <a:pt x="69" y="18"/>
                    </a:lnTo>
                    <a:lnTo>
                      <a:pt x="62" y="25"/>
                    </a:lnTo>
                    <a:close/>
                    <a:moveTo>
                      <a:pt x="62" y="25"/>
                    </a:moveTo>
                    <a:lnTo>
                      <a:pt x="59" y="23"/>
                    </a:lnTo>
                    <a:lnTo>
                      <a:pt x="72" y="8"/>
                    </a:lnTo>
                    <a:lnTo>
                      <a:pt x="76" y="12"/>
                    </a:lnTo>
                    <a:lnTo>
                      <a:pt x="62" y="25"/>
                    </a:lnTo>
                    <a:close/>
                    <a:moveTo>
                      <a:pt x="59" y="23"/>
                    </a:moveTo>
                    <a:lnTo>
                      <a:pt x="69" y="32"/>
                    </a:lnTo>
                    <a:lnTo>
                      <a:pt x="59" y="23"/>
                    </a:lnTo>
                    <a:lnTo>
                      <a:pt x="66" y="15"/>
                    </a:lnTo>
                    <a:lnTo>
                      <a:pt x="59" y="23"/>
                    </a:lnTo>
                    <a:close/>
                    <a:moveTo>
                      <a:pt x="59" y="23"/>
                    </a:moveTo>
                    <a:lnTo>
                      <a:pt x="56" y="19"/>
                    </a:lnTo>
                    <a:lnTo>
                      <a:pt x="69" y="6"/>
                    </a:lnTo>
                    <a:lnTo>
                      <a:pt x="72" y="8"/>
                    </a:lnTo>
                    <a:lnTo>
                      <a:pt x="59" y="23"/>
                    </a:lnTo>
                    <a:close/>
                    <a:moveTo>
                      <a:pt x="69" y="5"/>
                    </a:moveTo>
                    <a:lnTo>
                      <a:pt x="69" y="5"/>
                    </a:lnTo>
                    <a:lnTo>
                      <a:pt x="69" y="6"/>
                    </a:lnTo>
                    <a:lnTo>
                      <a:pt x="62" y="13"/>
                    </a:lnTo>
                    <a:lnTo>
                      <a:pt x="69" y="5"/>
                    </a:lnTo>
                    <a:close/>
                    <a:moveTo>
                      <a:pt x="56" y="19"/>
                    </a:moveTo>
                    <a:lnTo>
                      <a:pt x="52" y="16"/>
                    </a:lnTo>
                    <a:lnTo>
                      <a:pt x="67" y="3"/>
                    </a:lnTo>
                    <a:lnTo>
                      <a:pt x="69" y="5"/>
                    </a:lnTo>
                    <a:lnTo>
                      <a:pt x="56" y="19"/>
                    </a:lnTo>
                    <a:close/>
                    <a:moveTo>
                      <a:pt x="59" y="0"/>
                    </a:moveTo>
                    <a:lnTo>
                      <a:pt x="63" y="0"/>
                    </a:lnTo>
                    <a:lnTo>
                      <a:pt x="67" y="3"/>
                    </a:lnTo>
                    <a:lnTo>
                      <a:pt x="59" y="9"/>
                    </a:lnTo>
                    <a:lnTo>
                      <a:pt x="59" y="0"/>
                    </a:lnTo>
                    <a:close/>
                    <a:moveTo>
                      <a:pt x="59" y="18"/>
                    </a:moveTo>
                    <a:lnTo>
                      <a:pt x="57" y="18"/>
                    </a:lnTo>
                    <a:lnTo>
                      <a:pt x="57" y="0"/>
                    </a:lnTo>
                    <a:lnTo>
                      <a:pt x="59" y="0"/>
                    </a:lnTo>
                    <a:lnTo>
                      <a:pt x="59" y="18"/>
                    </a:lnTo>
                    <a:close/>
                    <a:moveTo>
                      <a:pt x="57" y="18"/>
                    </a:moveTo>
                    <a:lnTo>
                      <a:pt x="50" y="18"/>
                    </a:lnTo>
                    <a:lnTo>
                      <a:pt x="50" y="0"/>
                    </a:lnTo>
                    <a:lnTo>
                      <a:pt x="57" y="0"/>
                    </a:lnTo>
                    <a:lnTo>
                      <a:pt x="57" y="18"/>
                    </a:lnTo>
                    <a:close/>
                    <a:moveTo>
                      <a:pt x="50" y="18"/>
                    </a:moveTo>
                    <a:lnTo>
                      <a:pt x="44" y="18"/>
                    </a:lnTo>
                    <a:lnTo>
                      <a:pt x="44" y="0"/>
                    </a:lnTo>
                    <a:lnTo>
                      <a:pt x="50" y="0"/>
                    </a:lnTo>
                    <a:lnTo>
                      <a:pt x="50" y="18"/>
                    </a:lnTo>
                    <a:close/>
                    <a:moveTo>
                      <a:pt x="37" y="3"/>
                    </a:moveTo>
                    <a:lnTo>
                      <a:pt x="40" y="0"/>
                    </a:lnTo>
                    <a:lnTo>
                      <a:pt x="44" y="0"/>
                    </a:lnTo>
                    <a:lnTo>
                      <a:pt x="44" y="9"/>
                    </a:lnTo>
                    <a:lnTo>
                      <a:pt x="37" y="3"/>
                    </a:lnTo>
                    <a:close/>
                    <a:moveTo>
                      <a:pt x="50" y="16"/>
                    </a:moveTo>
                    <a:lnTo>
                      <a:pt x="47" y="19"/>
                    </a:lnTo>
                    <a:lnTo>
                      <a:pt x="34" y="5"/>
                    </a:lnTo>
                    <a:lnTo>
                      <a:pt x="37" y="3"/>
                    </a:lnTo>
                    <a:lnTo>
                      <a:pt x="50" y="16"/>
                    </a:lnTo>
                    <a:close/>
                    <a:moveTo>
                      <a:pt x="47" y="19"/>
                    </a:moveTo>
                    <a:lnTo>
                      <a:pt x="45" y="22"/>
                    </a:lnTo>
                    <a:lnTo>
                      <a:pt x="40" y="22"/>
                    </a:lnTo>
                    <a:lnTo>
                      <a:pt x="40" y="13"/>
                    </a:lnTo>
                    <a:lnTo>
                      <a:pt x="47" y="19"/>
                    </a:lnTo>
                    <a:close/>
                    <a:moveTo>
                      <a:pt x="40" y="22"/>
                    </a:moveTo>
                    <a:lnTo>
                      <a:pt x="34" y="22"/>
                    </a:lnTo>
                    <a:lnTo>
                      <a:pt x="34" y="3"/>
                    </a:lnTo>
                    <a:lnTo>
                      <a:pt x="40" y="3"/>
                    </a:lnTo>
                    <a:lnTo>
                      <a:pt x="40" y="22"/>
                    </a:lnTo>
                    <a:close/>
                    <a:moveTo>
                      <a:pt x="27" y="6"/>
                    </a:moveTo>
                    <a:lnTo>
                      <a:pt x="30" y="3"/>
                    </a:lnTo>
                    <a:lnTo>
                      <a:pt x="34" y="3"/>
                    </a:lnTo>
                    <a:lnTo>
                      <a:pt x="34" y="13"/>
                    </a:lnTo>
                    <a:lnTo>
                      <a:pt x="27" y="6"/>
                    </a:lnTo>
                    <a:close/>
                    <a:moveTo>
                      <a:pt x="41" y="19"/>
                    </a:moveTo>
                    <a:lnTo>
                      <a:pt x="38" y="23"/>
                    </a:lnTo>
                    <a:lnTo>
                      <a:pt x="24" y="8"/>
                    </a:lnTo>
                    <a:lnTo>
                      <a:pt x="27" y="6"/>
                    </a:lnTo>
                    <a:lnTo>
                      <a:pt x="41" y="19"/>
                    </a:lnTo>
                    <a:close/>
                    <a:moveTo>
                      <a:pt x="38" y="23"/>
                    </a:moveTo>
                    <a:lnTo>
                      <a:pt x="37" y="24"/>
                    </a:lnTo>
                    <a:lnTo>
                      <a:pt x="35" y="24"/>
                    </a:lnTo>
                    <a:lnTo>
                      <a:pt x="32" y="15"/>
                    </a:lnTo>
                    <a:lnTo>
                      <a:pt x="38" y="23"/>
                    </a:lnTo>
                    <a:close/>
                    <a:moveTo>
                      <a:pt x="35" y="24"/>
                    </a:moveTo>
                    <a:lnTo>
                      <a:pt x="29" y="27"/>
                    </a:lnTo>
                    <a:lnTo>
                      <a:pt x="20" y="11"/>
                    </a:lnTo>
                    <a:lnTo>
                      <a:pt x="27" y="7"/>
                    </a:lnTo>
                    <a:lnTo>
                      <a:pt x="35" y="24"/>
                    </a:lnTo>
                    <a:close/>
                    <a:moveTo>
                      <a:pt x="18" y="12"/>
                    </a:moveTo>
                    <a:lnTo>
                      <a:pt x="19" y="11"/>
                    </a:lnTo>
                    <a:lnTo>
                      <a:pt x="20" y="11"/>
                    </a:lnTo>
                    <a:lnTo>
                      <a:pt x="25" y="18"/>
                    </a:lnTo>
                    <a:lnTo>
                      <a:pt x="18" y="12"/>
                    </a:lnTo>
                    <a:close/>
                    <a:moveTo>
                      <a:pt x="32" y="25"/>
                    </a:moveTo>
                    <a:lnTo>
                      <a:pt x="28" y="28"/>
                    </a:lnTo>
                    <a:lnTo>
                      <a:pt x="15" y="15"/>
                    </a:lnTo>
                    <a:lnTo>
                      <a:pt x="18" y="12"/>
                    </a:lnTo>
                    <a:lnTo>
                      <a:pt x="32" y="25"/>
                    </a:lnTo>
                    <a:close/>
                    <a:moveTo>
                      <a:pt x="28" y="28"/>
                    </a:moveTo>
                    <a:lnTo>
                      <a:pt x="25" y="32"/>
                    </a:lnTo>
                    <a:lnTo>
                      <a:pt x="12" y="18"/>
                    </a:lnTo>
                    <a:lnTo>
                      <a:pt x="15" y="15"/>
                    </a:lnTo>
                    <a:lnTo>
                      <a:pt x="28" y="28"/>
                    </a:lnTo>
                    <a:close/>
                    <a:moveTo>
                      <a:pt x="9" y="21"/>
                    </a:moveTo>
                    <a:lnTo>
                      <a:pt x="11" y="19"/>
                    </a:lnTo>
                    <a:lnTo>
                      <a:pt x="12" y="18"/>
                    </a:lnTo>
                    <a:lnTo>
                      <a:pt x="18" y="25"/>
                    </a:lnTo>
                    <a:lnTo>
                      <a:pt x="9" y="21"/>
                    </a:lnTo>
                    <a:close/>
                    <a:moveTo>
                      <a:pt x="27" y="29"/>
                    </a:moveTo>
                    <a:lnTo>
                      <a:pt x="24" y="36"/>
                    </a:lnTo>
                    <a:lnTo>
                      <a:pt x="6" y="27"/>
                    </a:lnTo>
                    <a:lnTo>
                      <a:pt x="9" y="21"/>
                    </a:lnTo>
                    <a:lnTo>
                      <a:pt x="27" y="29"/>
                    </a:lnTo>
                    <a:close/>
                    <a:moveTo>
                      <a:pt x="24" y="36"/>
                    </a:moveTo>
                    <a:lnTo>
                      <a:pt x="23" y="37"/>
                    </a:lnTo>
                    <a:lnTo>
                      <a:pt x="22" y="38"/>
                    </a:lnTo>
                    <a:lnTo>
                      <a:pt x="15" y="32"/>
                    </a:lnTo>
                    <a:lnTo>
                      <a:pt x="24" y="36"/>
                    </a:lnTo>
                    <a:close/>
                    <a:moveTo>
                      <a:pt x="22" y="38"/>
                    </a:moveTo>
                    <a:lnTo>
                      <a:pt x="18" y="41"/>
                    </a:lnTo>
                    <a:lnTo>
                      <a:pt x="5" y="28"/>
                    </a:lnTo>
                    <a:lnTo>
                      <a:pt x="8" y="25"/>
                    </a:lnTo>
                    <a:lnTo>
                      <a:pt x="22" y="38"/>
                    </a:lnTo>
                    <a:close/>
                    <a:moveTo>
                      <a:pt x="3" y="35"/>
                    </a:moveTo>
                    <a:lnTo>
                      <a:pt x="3" y="30"/>
                    </a:lnTo>
                    <a:lnTo>
                      <a:pt x="5" y="28"/>
                    </a:lnTo>
                    <a:lnTo>
                      <a:pt x="12" y="35"/>
                    </a:lnTo>
                    <a:lnTo>
                      <a:pt x="3" y="35"/>
                    </a:lnTo>
                    <a:close/>
                    <a:moveTo>
                      <a:pt x="22" y="35"/>
                    </a:moveTo>
                    <a:lnTo>
                      <a:pt x="22" y="38"/>
                    </a:lnTo>
                    <a:lnTo>
                      <a:pt x="3" y="38"/>
                    </a:lnTo>
                    <a:lnTo>
                      <a:pt x="3" y="35"/>
                    </a:lnTo>
                    <a:lnTo>
                      <a:pt x="22" y="35"/>
                    </a:lnTo>
                    <a:close/>
                    <a:moveTo>
                      <a:pt x="22" y="38"/>
                    </a:moveTo>
                    <a:lnTo>
                      <a:pt x="22" y="40"/>
                    </a:lnTo>
                    <a:lnTo>
                      <a:pt x="20" y="43"/>
                    </a:lnTo>
                    <a:lnTo>
                      <a:pt x="12" y="38"/>
                    </a:lnTo>
                    <a:lnTo>
                      <a:pt x="22" y="38"/>
                    </a:lnTo>
                    <a:close/>
                    <a:moveTo>
                      <a:pt x="20" y="43"/>
                    </a:moveTo>
                    <a:lnTo>
                      <a:pt x="17" y="48"/>
                    </a:lnTo>
                    <a:lnTo>
                      <a:pt x="1" y="40"/>
                    </a:lnTo>
                    <a:lnTo>
                      <a:pt x="4" y="34"/>
                    </a:lnTo>
                    <a:lnTo>
                      <a:pt x="20" y="43"/>
                    </a:lnTo>
                    <a:close/>
                    <a:moveTo>
                      <a:pt x="0" y="44"/>
                    </a:moveTo>
                    <a:lnTo>
                      <a:pt x="0" y="41"/>
                    </a:lnTo>
                    <a:lnTo>
                      <a:pt x="1" y="40"/>
                    </a:lnTo>
                    <a:lnTo>
                      <a:pt x="8" y="44"/>
                    </a:lnTo>
                    <a:lnTo>
                      <a:pt x="0" y="44"/>
                    </a:lnTo>
                    <a:close/>
                    <a:moveTo>
                      <a:pt x="18" y="44"/>
                    </a:moveTo>
                    <a:lnTo>
                      <a:pt x="18" y="47"/>
                    </a:lnTo>
                    <a:lnTo>
                      <a:pt x="0" y="47"/>
                    </a:lnTo>
                    <a:lnTo>
                      <a:pt x="0" y="44"/>
                    </a:lnTo>
                    <a:lnTo>
                      <a:pt x="18" y="44"/>
                    </a:lnTo>
                    <a:close/>
                    <a:moveTo>
                      <a:pt x="2" y="54"/>
                    </a:moveTo>
                    <a:lnTo>
                      <a:pt x="0" y="51"/>
                    </a:lnTo>
                    <a:lnTo>
                      <a:pt x="0" y="47"/>
                    </a:lnTo>
                    <a:lnTo>
                      <a:pt x="8" y="47"/>
                    </a:lnTo>
                    <a:lnTo>
                      <a:pt x="2" y="54"/>
                    </a:lnTo>
                    <a:close/>
                    <a:moveTo>
                      <a:pt x="15" y="40"/>
                    </a:moveTo>
                    <a:lnTo>
                      <a:pt x="18" y="44"/>
                    </a:lnTo>
                    <a:lnTo>
                      <a:pt x="5" y="57"/>
                    </a:lnTo>
                    <a:lnTo>
                      <a:pt x="2" y="54"/>
                    </a:lnTo>
                    <a:lnTo>
                      <a:pt x="15" y="40"/>
                    </a:lnTo>
                    <a:close/>
                    <a:moveTo>
                      <a:pt x="18" y="44"/>
                    </a:moveTo>
                    <a:lnTo>
                      <a:pt x="22" y="47"/>
                    </a:lnTo>
                    <a:lnTo>
                      <a:pt x="22" y="50"/>
                    </a:lnTo>
                    <a:lnTo>
                      <a:pt x="12" y="50"/>
                    </a:lnTo>
                    <a:lnTo>
                      <a:pt x="18" y="44"/>
                    </a:lnTo>
                    <a:close/>
                    <a:moveTo>
                      <a:pt x="22" y="50"/>
                    </a:moveTo>
                    <a:lnTo>
                      <a:pt x="22" y="57"/>
                    </a:lnTo>
                    <a:lnTo>
                      <a:pt x="3" y="57"/>
                    </a:lnTo>
                    <a:lnTo>
                      <a:pt x="3" y="50"/>
                    </a:lnTo>
                    <a:lnTo>
                      <a:pt x="22" y="50"/>
                    </a:lnTo>
                    <a:close/>
                    <a:moveTo>
                      <a:pt x="5" y="64"/>
                    </a:moveTo>
                    <a:lnTo>
                      <a:pt x="3" y="60"/>
                    </a:lnTo>
                    <a:lnTo>
                      <a:pt x="3" y="57"/>
                    </a:lnTo>
                    <a:lnTo>
                      <a:pt x="12" y="57"/>
                    </a:lnTo>
                    <a:lnTo>
                      <a:pt x="5" y="64"/>
                    </a:lnTo>
                    <a:close/>
                    <a:moveTo>
                      <a:pt x="18" y="50"/>
                    </a:moveTo>
                    <a:lnTo>
                      <a:pt x="22" y="54"/>
                    </a:lnTo>
                    <a:lnTo>
                      <a:pt x="8" y="67"/>
                    </a:lnTo>
                    <a:lnTo>
                      <a:pt x="5" y="64"/>
                    </a:lnTo>
                    <a:lnTo>
                      <a:pt x="18" y="50"/>
                    </a:lnTo>
                    <a:close/>
                    <a:moveTo>
                      <a:pt x="8" y="67"/>
                    </a:moveTo>
                    <a:lnTo>
                      <a:pt x="8" y="67"/>
                    </a:lnTo>
                    <a:lnTo>
                      <a:pt x="15" y="60"/>
                    </a:lnTo>
                    <a:lnTo>
                      <a:pt x="8" y="67"/>
                    </a:lnTo>
                    <a:close/>
                    <a:moveTo>
                      <a:pt x="22" y="54"/>
                    </a:moveTo>
                    <a:lnTo>
                      <a:pt x="25" y="57"/>
                    </a:lnTo>
                    <a:lnTo>
                      <a:pt x="12" y="70"/>
                    </a:lnTo>
                    <a:lnTo>
                      <a:pt x="8" y="67"/>
                    </a:lnTo>
                    <a:lnTo>
                      <a:pt x="22" y="54"/>
                    </a:lnTo>
                    <a:close/>
                    <a:moveTo>
                      <a:pt x="18" y="72"/>
                    </a:moveTo>
                    <a:lnTo>
                      <a:pt x="14" y="72"/>
                    </a:lnTo>
                    <a:lnTo>
                      <a:pt x="12" y="70"/>
                    </a:lnTo>
                    <a:lnTo>
                      <a:pt x="18" y="64"/>
                    </a:lnTo>
                    <a:lnTo>
                      <a:pt x="18" y="72"/>
                    </a:lnTo>
                    <a:close/>
                    <a:moveTo>
                      <a:pt x="18" y="54"/>
                    </a:moveTo>
                    <a:lnTo>
                      <a:pt x="22" y="54"/>
                    </a:lnTo>
                    <a:lnTo>
                      <a:pt x="22" y="72"/>
                    </a:lnTo>
                    <a:lnTo>
                      <a:pt x="18" y="72"/>
                    </a:lnTo>
                    <a:lnTo>
                      <a:pt x="18" y="54"/>
                    </a:lnTo>
                    <a:close/>
                    <a:moveTo>
                      <a:pt x="22" y="54"/>
                    </a:moveTo>
                    <a:lnTo>
                      <a:pt x="25" y="54"/>
                    </a:lnTo>
                    <a:lnTo>
                      <a:pt x="28" y="57"/>
                    </a:lnTo>
                    <a:lnTo>
                      <a:pt x="22" y="64"/>
                    </a:lnTo>
                    <a:lnTo>
                      <a:pt x="22" y="54"/>
                    </a:lnTo>
                    <a:close/>
                    <a:moveTo>
                      <a:pt x="28" y="57"/>
                    </a:moveTo>
                    <a:lnTo>
                      <a:pt x="32" y="59"/>
                    </a:lnTo>
                    <a:lnTo>
                      <a:pt x="18" y="73"/>
                    </a:lnTo>
                    <a:lnTo>
                      <a:pt x="15" y="70"/>
                    </a:lnTo>
                    <a:lnTo>
                      <a:pt x="28" y="57"/>
                    </a:lnTo>
                    <a:close/>
                    <a:moveTo>
                      <a:pt x="25" y="76"/>
                    </a:moveTo>
                    <a:lnTo>
                      <a:pt x="20" y="76"/>
                    </a:lnTo>
                    <a:lnTo>
                      <a:pt x="18" y="73"/>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0" y="57"/>
                    </a:moveTo>
                    <a:lnTo>
                      <a:pt x="47" y="57"/>
                    </a:lnTo>
                    <a:lnTo>
                      <a:pt x="47" y="76"/>
                    </a:lnTo>
                    <a:lnTo>
                      <a:pt x="40" y="76"/>
                    </a:lnTo>
                    <a:lnTo>
                      <a:pt x="40" y="57"/>
                    </a:lnTo>
                    <a:close/>
                    <a:moveTo>
                      <a:pt x="54" y="73"/>
                    </a:moveTo>
                    <a:lnTo>
                      <a:pt x="50" y="76"/>
                    </a:lnTo>
                    <a:lnTo>
                      <a:pt x="47" y="76"/>
                    </a:lnTo>
                    <a:lnTo>
                      <a:pt x="47" y="67"/>
                    </a:lnTo>
                    <a:lnTo>
                      <a:pt x="54" y="73"/>
                    </a:lnTo>
                    <a:close/>
                    <a:moveTo>
                      <a:pt x="40" y="59"/>
                    </a:moveTo>
                    <a:lnTo>
                      <a:pt x="44" y="57"/>
                    </a:lnTo>
                    <a:lnTo>
                      <a:pt x="57" y="70"/>
                    </a:lnTo>
                    <a:lnTo>
                      <a:pt x="54" y="73"/>
                    </a:lnTo>
                    <a:lnTo>
                      <a:pt x="40" y="59"/>
                    </a:lnTo>
                    <a:close/>
                    <a:moveTo>
                      <a:pt x="44" y="57"/>
                    </a:moveTo>
                    <a:lnTo>
                      <a:pt x="45" y="56"/>
                    </a:lnTo>
                    <a:lnTo>
                      <a:pt x="46" y="55"/>
                    </a:lnTo>
                    <a:lnTo>
                      <a:pt x="50" y="64"/>
                    </a:lnTo>
                    <a:lnTo>
                      <a:pt x="44" y="57"/>
                    </a:lnTo>
                    <a:close/>
                    <a:moveTo>
                      <a:pt x="46" y="55"/>
                    </a:moveTo>
                    <a:lnTo>
                      <a:pt x="52" y="51"/>
                    </a:lnTo>
                    <a:lnTo>
                      <a:pt x="60"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1" name="Freeform 125">
                <a:extLst>
                  <a:ext uri="{FF2B5EF4-FFF2-40B4-BE49-F238E27FC236}">
                    <a16:creationId xmlns:a16="http://schemas.microsoft.com/office/drawing/2014/main" id="{ABF3663E-56A6-4708-B58C-3A679019368A}"/>
                  </a:ext>
                </a:extLst>
              </p:cNvPr>
              <p:cNvSpPr>
                <a:spLocks/>
              </p:cNvSpPr>
              <p:nvPr/>
            </p:nvSpPr>
            <p:spPr bwMode="auto">
              <a:xfrm>
                <a:off x="2455" y="2830"/>
                <a:ext cx="16" cy="14"/>
              </a:xfrm>
              <a:custGeom>
                <a:avLst/>
                <a:gdLst>
                  <a:gd name="T0" fmla="*/ 3 w 66"/>
                  <a:gd name="T1" fmla="*/ 3 h 58"/>
                  <a:gd name="T2" fmla="*/ 3 w 66"/>
                  <a:gd name="T3" fmla="*/ 3 h 58"/>
                  <a:gd name="T4" fmla="*/ 3 w 66"/>
                  <a:gd name="T5" fmla="*/ 3 h 58"/>
                  <a:gd name="T6" fmla="*/ 3 w 66"/>
                  <a:gd name="T7" fmla="*/ 2 h 58"/>
                  <a:gd name="T8" fmla="*/ 3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3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1"/>
                    </a:lnTo>
                    <a:lnTo>
                      <a:pt x="59" y="35"/>
                    </a:lnTo>
                    <a:lnTo>
                      <a:pt x="62" y="32"/>
                    </a:lnTo>
                    <a:lnTo>
                      <a:pt x="62" y="26"/>
                    </a:lnTo>
                    <a:lnTo>
                      <a:pt x="66" y="22"/>
                    </a:lnTo>
                    <a:lnTo>
                      <a:pt x="66" y="19"/>
                    </a:lnTo>
                    <a:lnTo>
                      <a:pt x="62" y="13"/>
                    </a:lnTo>
                    <a:lnTo>
                      <a:pt x="62" y="9"/>
                    </a:lnTo>
                    <a:lnTo>
                      <a:pt x="59" y="6"/>
                    </a:lnTo>
                    <a:lnTo>
                      <a:pt x="57" y="4"/>
                    </a:lnTo>
                    <a:lnTo>
                      <a:pt x="54" y="0"/>
                    </a:lnTo>
                    <a:lnTo>
                      <a:pt x="47" y="0"/>
                    </a:lnTo>
                    <a:lnTo>
                      <a:pt x="44" y="0"/>
                    </a:lnTo>
                    <a:lnTo>
                      <a:pt x="37" y="0"/>
                    </a:lnTo>
                    <a:lnTo>
                      <a:pt x="34" y="0"/>
                    </a:lnTo>
                    <a:lnTo>
                      <a:pt x="28" y="0"/>
                    </a:lnTo>
                    <a:lnTo>
                      <a:pt x="25" y="4"/>
                    </a:lnTo>
                    <a:lnTo>
                      <a:pt x="18" y="4"/>
                    </a:lnTo>
                    <a:lnTo>
                      <a:pt x="12" y="6"/>
                    </a:lnTo>
                    <a:lnTo>
                      <a:pt x="8" y="13"/>
                    </a:lnTo>
                    <a:lnTo>
                      <a:pt x="5" y="16"/>
                    </a:lnTo>
                    <a:lnTo>
                      <a:pt x="3" y="19"/>
                    </a:lnTo>
                    <a:lnTo>
                      <a:pt x="0" y="22"/>
                    </a:lnTo>
                    <a:lnTo>
                      <a:pt x="0" y="29"/>
                    </a:lnTo>
                    <a:lnTo>
                      <a:pt x="0" y="32"/>
                    </a:lnTo>
                    <a:lnTo>
                      <a:pt x="0" y="38"/>
                    </a:lnTo>
                    <a:lnTo>
                      <a:pt x="0" y="41"/>
                    </a:lnTo>
                    <a:lnTo>
                      <a:pt x="3" y="45"/>
                    </a:lnTo>
                    <a:lnTo>
                      <a:pt x="3" y="48"/>
                    </a:lnTo>
                    <a:lnTo>
                      <a:pt x="5" y="51"/>
                    </a:lnTo>
                    <a:lnTo>
                      <a:pt x="12" y="54"/>
                    </a:lnTo>
                    <a:lnTo>
                      <a:pt x="15" y="54"/>
                    </a:lnTo>
                    <a:lnTo>
                      <a:pt x="18" y="58"/>
                    </a:lnTo>
                    <a:lnTo>
                      <a:pt x="25" y="58"/>
                    </a:lnTo>
                    <a:lnTo>
                      <a:pt x="28" y="58"/>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2" name="Freeform 126">
                <a:extLst>
                  <a:ext uri="{FF2B5EF4-FFF2-40B4-BE49-F238E27FC236}">
                    <a16:creationId xmlns:a16="http://schemas.microsoft.com/office/drawing/2014/main" id="{541DBA1F-0DB3-4E0D-83D7-DEE0F87DC45F}"/>
                  </a:ext>
                </a:extLst>
              </p:cNvPr>
              <p:cNvSpPr>
                <a:spLocks noEditPoints="1"/>
              </p:cNvSpPr>
              <p:nvPr/>
            </p:nvSpPr>
            <p:spPr bwMode="auto">
              <a:xfrm>
                <a:off x="2452" y="2828"/>
                <a:ext cx="22" cy="19"/>
              </a:xfrm>
              <a:custGeom>
                <a:avLst/>
                <a:gdLst>
                  <a:gd name="T0" fmla="*/ 4 w 86"/>
                  <a:gd name="T1" fmla="*/ 4 h 76"/>
                  <a:gd name="T2" fmla="*/ 4 w 86"/>
                  <a:gd name="T3" fmla="*/ 3 h 76"/>
                  <a:gd name="T4" fmla="*/ 5 w 86"/>
                  <a:gd name="T5" fmla="*/ 4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6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1 h 76"/>
                  <a:gd name="T44" fmla="*/ 4 w 86"/>
                  <a:gd name="T45" fmla="*/ 0 h 76"/>
                  <a:gd name="T46" fmla="*/ 4 w 86"/>
                  <a:gd name="T47" fmla="*/ 0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2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2 w 86"/>
                  <a:gd name="T85" fmla="*/ 4 h 76"/>
                  <a:gd name="T86" fmla="*/ 0 w 86"/>
                  <a:gd name="T87" fmla="*/ 4 h 76"/>
                  <a:gd name="T88" fmla="*/ 1 w 86"/>
                  <a:gd name="T89" fmla="*/ 4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1"/>
                    </a:moveTo>
                    <a:lnTo>
                      <a:pt x="56" y="48"/>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0"/>
                    </a:lnTo>
                    <a:lnTo>
                      <a:pt x="67" y="63"/>
                    </a:lnTo>
                    <a:lnTo>
                      <a:pt x="54" y="50"/>
                    </a:lnTo>
                    <a:close/>
                    <a:moveTo>
                      <a:pt x="70" y="60"/>
                    </a:moveTo>
                    <a:lnTo>
                      <a:pt x="70" y="60"/>
                    </a:lnTo>
                    <a:lnTo>
                      <a:pt x="64" y="54"/>
                    </a:lnTo>
                    <a:lnTo>
                      <a:pt x="70" y="60"/>
                    </a:lnTo>
                    <a:close/>
                    <a:moveTo>
                      <a:pt x="57" y="47"/>
                    </a:moveTo>
                    <a:lnTo>
                      <a:pt x="60" y="44"/>
                    </a:lnTo>
                    <a:lnTo>
                      <a:pt x="74" y="57"/>
                    </a:lnTo>
                    <a:lnTo>
                      <a:pt x="70" y="60"/>
                    </a:lnTo>
                    <a:lnTo>
                      <a:pt x="57" y="47"/>
                    </a:lnTo>
                    <a:close/>
                    <a:moveTo>
                      <a:pt x="75" y="55"/>
                    </a:moveTo>
                    <a:lnTo>
                      <a:pt x="75" y="56"/>
                    </a:lnTo>
                    <a:lnTo>
                      <a:pt x="74" y="57"/>
                    </a:lnTo>
                    <a:lnTo>
                      <a:pt x="67" y="50"/>
                    </a:lnTo>
                    <a:lnTo>
                      <a:pt x="75" y="55"/>
                    </a:lnTo>
                    <a:close/>
                    <a:moveTo>
                      <a:pt x="58" y="46"/>
                    </a:moveTo>
                    <a:lnTo>
                      <a:pt x="61" y="40"/>
                    </a:lnTo>
                    <a:lnTo>
                      <a:pt x="78" y="48"/>
                    </a:lnTo>
                    <a:lnTo>
                      <a:pt x="75" y="55"/>
                    </a:lnTo>
                    <a:lnTo>
                      <a:pt x="58" y="46"/>
                    </a:lnTo>
                    <a:close/>
                    <a:moveTo>
                      <a:pt x="61" y="40"/>
                    </a:moveTo>
                    <a:lnTo>
                      <a:pt x="61" y="38"/>
                    </a:lnTo>
                    <a:lnTo>
                      <a:pt x="63" y="37"/>
                    </a:lnTo>
                    <a:lnTo>
                      <a:pt x="69" y="44"/>
                    </a:lnTo>
                    <a:lnTo>
                      <a:pt x="61" y="40"/>
                    </a:lnTo>
                    <a:close/>
                    <a:moveTo>
                      <a:pt x="63" y="37"/>
                    </a:moveTo>
                    <a:lnTo>
                      <a:pt x="66" y="34"/>
                    </a:lnTo>
                    <a:lnTo>
                      <a:pt x="79" y="48"/>
                    </a:lnTo>
                    <a:lnTo>
                      <a:pt x="77" y="51"/>
                    </a:lnTo>
                    <a:lnTo>
                      <a:pt x="63" y="37"/>
                    </a:lnTo>
                    <a:close/>
                    <a:moveTo>
                      <a:pt x="82" y="41"/>
                    </a:moveTo>
                    <a:lnTo>
                      <a:pt x="82" y="45"/>
                    </a:lnTo>
                    <a:lnTo>
                      <a:pt x="79" y="48"/>
                    </a:lnTo>
                    <a:lnTo>
                      <a:pt x="72" y="41"/>
                    </a:lnTo>
                    <a:lnTo>
                      <a:pt x="82" y="41"/>
                    </a:lnTo>
                    <a:close/>
                    <a:moveTo>
                      <a:pt x="64" y="41"/>
                    </a:moveTo>
                    <a:lnTo>
                      <a:pt x="64" y="35"/>
                    </a:lnTo>
                    <a:lnTo>
                      <a:pt x="82" y="35"/>
                    </a:lnTo>
                    <a:lnTo>
                      <a:pt x="82" y="41"/>
                    </a:lnTo>
                    <a:lnTo>
                      <a:pt x="64" y="41"/>
                    </a:lnTo>
                    <a:close/>
                    <a:moveTo>
                      <a:pt x="64" y="35"/>
                    </a:moveTo>
                    <a:lnTo>
                      <a:pt x="64" y="30"/>
                    </a:lnTo>
                    <a:lnTo>
                      <a:pt x="66" y="28"/>
                    </a:lnTo>
                    <a:lnTo>
                      <a:pt x="72" y="35"/>
                    </a:lnTo>
                    <a:lnTo>
                      <a:pt x="64" y="35"/>
                    </a:lnTo>
                    <a:close/>
                    <a:moveTo>
                      <a:pt x="66" y="28"/>
                    </a:moveTo>
                    <a:lnTo>
                      <a:pt x="69" y="25"/>
                    </a:lnTo>
                    <a:lnTo>
                      <a:pt x="82" y="38"/>
                    </a:lnTo>
                    <a:lnTo>
                      <a:pt x="79" y="41"/>
                    </a:lnTo>
                    <a:lnTo>
                      <a:pt x="66" y="28"/>
                    </a:lnTo>
                    <a:close/>
                    <a:moveTo>
                      <a:pt x="86" y="31"/>
                    </a:moveTo>
                    <a:lnTo>
                      <a:pt x="86" y="35"/>
                    </a:lnTo>
                    <a:lnTo>
                      <a:pt x="82" y="38"/>
                    </a:lnTo>
                    <a:lnTo>
                      <a:pt x="76" y="31"/>
                    </a:lnTo>
                    <a:lnTo>
                      <a:pt x="86" y="31"/>
                    </a:lnTo>
                    <a:close/>
                    <a:moveTo>
                      <a:pt x="67" y="31"/>
                    </a:moveTo>
                    <a:lnTo>
                      <a:pt x="67" y="28"/>
                    </a:lnTo>
                    <a:lnTo>
                      <a:pt x="86" y="28"/>
                    </a:lnTo>
                    <a:lnTo>
                      <a:pt x="86" y="31"/>
                    </a:lnTo>
                    <a:lnTo>
                      <a:pt x="67" y="31"/>
                    </a:lnTo>
                    <a:close/>
                    <a:moveTo>
                      <a:pt x="85" y="24"/>
                    </a:moveTo>
                    <a:lnTo>
                      <a:pt x="86" y="26"/>
                    </a:lnTo>
                    <a:lnTo>
                      <a:pt x="86" y="28"/>
                    </a:lnTo>
                    <a:lnTo>
                      <a:pt x="76" y="28"/>
                    </a:lnTo>
                    <a:lnTo>
                      <a:pt x="85" y="24"/>
                    </a:lnTo>
                    <a:close/>
                    <a:moveTo>
                      <a:pt x="68" y="33"/>
                    </a:moveTo>
                    <a:lnTo>
                      <a:pt x="65" y="26"/>
                    </a:lnTo>
                    <a:lnTo>
                      <a:pt x="81" y="17"/>
                    </a:lnTo>
                    <a:lnTo>
                      <a:pt x="85" y="24"/>
                    </a:lnTo>
                    <a:lnTo>
                      <a:pt x="68" y="33"/>
                    </a:lnTo>
                    <a:close/>
                    <a:moveTo>
                      <a:pt x="65" y="26"/>
                    </a:moveTo>
                    <a:lnTo>
                      <a:pt x="64" y="24"/>
                    </a:lnTo>
                    <a:lnTo>
                      <a:pt x="64" y="22"/>
                    </a:lnTo>
                    <a:lnTo>
                      <a:pt x="72" y="22"/>
                    </a:lnTo>
                    <a:lnTo>
                      <a:pt x="65" y="26"/>
                    </a:lnTo>
                    <a:close/>
                    <a:moveTo>
                      <a:pt x="64" y="22"/>
                    </a:moveTo>
                    <a:lnTo>
                      <a:pt x="64" y="18"/>
                    </a:lnTo>
                    <a:lnTo>
                      <a:pt x="82" y="18"/>
                    </a:lnTo>
                    <a:lnTo>
                      <a:pt x="82" y="22"/>
                    </a:lnTo>
                    <a:lnTo>
                      <a:pt x="64" y="22"/>
                    </a:lnTo>
                    <a:close/>
                    <a:moveTo>
                      <a:pt x="79" y="12"/>
                    </a:moveTo>
                    <a:lnTo>
                      <a:pt x="82" y="15"/>
                    </a:lnTo>
                    <a:lnTo>
                      <a:pt x="82" y="18"/>
                    </a:lnTo>
                    <a:lnTo>
                      <a:pt x="72" y="18"/>
                    </a:lnTo>
                    <a:lnTo>
                      <a:pt x="79" y="12"/>
                    </a:lnTo>
                    <a:close/>
                    <a:moveTo>
                      <a:pt x="66" y="25"/>
                    </a:moveTo>
                    <a:lnTo>
                      <a:pt x="63" y="23"/>
                    </a:lnTo>
                    <a:lnTo>
                      <a:pt x="77" y="8"/>
                    </a:lnTo>
                    <a:lnTo>
                      <a:pt x="79" y="12"/>
                    </a:lnTo>
                    <a:lnTo>
                      <a:pt x="66" y="25"/>
                    </a:lnTo>
                    <a:close/>
                    <a:moveTo>
                      <a:pt x="63" y="23"/>
                    </a:moveTo>
                    <a:lnTo>
                      <a:pt x="54" y="13"/>
                    </a:lnTo>
                    <a:lnTo>
                      <a:pt x="63" y="23"/>
                    </a:lnTo>
                    <a:lnTo>
                      <a:pt x="69" y="15"/>
                    </a:lnTo>
                    <a:lnTo>
                      <a:pt x="63" y="23"/>
                    </a:lnTo>
                    <a:close/>
                    <a:moveTo>
                      <a:pt x="63" y="23"/>
                    </a:moveTo>
                    <a:lnTo>
                      <a:pt x="60" y="19"/>
                    </a:lnTo>
                    <a:lnTo>
                      <a:pt x="74" y="5"/>
                    </a:lnTo>
                    <a:lnTo>
                      <a:pt x="77" y="8"/>
                    </a:lnTo>
                    <a:lnTo>
                      <a:pt x="63" y="23"/>
                    </a:lnTo>
                    <a:close/>
                    <a:moveTo>
                      <a:pt x="60" y="19"/>
                    </a:moveTo>
                    <a:lnTo>
                      <a:pt x="69" y="28"/>
                    </a:lnTo>
                    <a:lnTo>
                      <a:pt x="60" y="19"/>
                    </a:lnTo>
                    <a:lnTo>
                      <a:pt x="67" y="13"/>
                    </a:lnTo>
                    <a:lnTo>
                      <a:pt x="60" y="19"/>
                    </a:lnTo>
                    <a:close/>
                    <a:moveTo>
                      <a:pt x="60" y="19"/>
                    </a:moveTo>
                    <a:lnTo>
                      <a:pt x="57" y="16"/>
                    </a:lnTo>
                    <a:lnTo>
                      <a:pt x="70" y="3"/>
                    </a:lnTo>
                    <a:lnTo>
                      <a:pt x="74" y="6"/>
                    </a:lnTo>
                    <a:lnTo>
                      <a:pt x="60" y="19"/>
                    </a:lnTo>
                    <a:close/>
                    <a:moveTo>
                      <a:pt x="64" y="0"/>
                    </a:moveTo>
                    <a:lnTo>
                      <a:pt x="67" y="0"/>
                    </a:lnTo>
                    <a:lnTo>
                      <a:pt x="70" y="3"/>
                    </a:lnTo>
                    <a:lnTo>
                      <a:pt x="64" y="9"/>
                    </a:lnTo>
                    <a:lnTo>
                      <a:pt x="64" y="0"/>
                    </a:lnTo>
                    <a:close/>
                    <a:moveTo>
                      <a:pt x="64" y="18"/>
                    </a:moveTo>
                    <a:lnTo>
                      <a:pt x="57" y="18"/>
                    </a:lnTo>
                    <a:lnTo>
                      <a:pt x="57" y="0"/>
                    </a:lnTo>
                    <a:lnTo>
                      <a:pt x="64" y="0"/>
                    </a:lnTo>
                    <a:lnTo>
                      <a:pt x="64" y="18"/>
                    </a:lnTo>
                    <a:close/>
                    <a:moveTo>
                      <a:pt x="57" y="18"/>
                    </a:moveTo>
                    <a:lnTo>
                      <a:pt x="54" y="18"/>
                    </a:lnTo>
                    <a:lnTo>
                      <a:pt x="54" y="0"/>
                    </a:lnTo>
                    <a:lnTo>
                      <a:pt x="57" y="0"/>
                    </a:lnTo>
                    <a:lnTo>
                      <a:pt x="57"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8" y="18"/>
                    </a:lnTo>
                    <a:lnTo>
                      <a:pt x="38" y="0"/>
                    </a:lnTo>
                    <a:lnTo>
                      <a:pt x="44" y="0"/>
                    </a:lnTo>
                    <a:lnTo>
                      <a:pt x="44" y="18"/>
                    </a:lnTo>
                    <a:close/>
                    <a:moveTo>
                      <a:pt x="32" y="3"/>
                    </a:moveTo>
                    <a:lnTo>
                      <a:pt x="34" y="0"/>
                    </a:lnTo>
                    <a:lnTo>
                      <a:pt x="38" y="0"/>
                    </a:lnTo>
                    <a:lnTo>
                      <a:pt x="38" y="9"/>
                    </a:lnTo>
                    <a:lnTo>
                      <a:pt x="32" y="3"/>
                    </a:lnTo>
                    <a:close/>
                    <a:moveTo>
                      <a:pt x="45" y="16"/>
                    </a:moveTo>
                    <a:lnTo>
                      <a:pt x="42" y="19"/>
                    </a:lnTo>
                    <a:lnTo>
                      <a:pt x="28" y="6"/>
                    </a:lnTo>
                    <a:lnTo>
                      <a:pt x="32" y="3"/>
                    </a:lnTo>
                    <a:lnTo>
                      <a:pt x="45" y="16"/>
                    </a:lnTo>
                    <a:close/>
                    <a:moveTo>
                      <a:pt x="42" y="19"/>
                    </a:moveTo>
                    <a:lnTo>
                      <a:pt x="38" y="22"/>
                    </a:lnTo>
                    <a:lnTo>
                      <a:pt x="35" y="22"/>
                    </a:lnTo>
                    <a:lnTo>
                      <a:pt x="35" y="13"/>
                    </a:lnTo>
                    <a:lnTo>
                      <a:pt x="42" y="19"/>
                    </a:lnTo>
                    <a:close/>
                    <a:moveTo>
                      <a:pt x="35" y="22"/>
                    </a:moveTo>
                    <a:lnTo>
                      <a:pt x="28" y="22"/>
                    </a:lnTo>
                    <a:lnTo>
                      <a:pt x="28" y="3"/>
                    </a:lnTo>
                    <a:lnTo>
                      <a:pt x="35" y="3"/>
                    </a:lnTo>
                    <a:lnTo>
                      <a:pt x="35" y="22"/>
                    </a:lnTo>
                    <a:close/>
                    <a:moveTo>
                      <a:pt x="24" y="4"/>
                    </a:moveTo>
                    <a:lnTo>
                      <a:pt x="26" y="3"/>
                    </a:lnTo>
                    <a:lnTo>
                      <a:pt x="28" y="3"/>
                    </a:lnTo>
                    <a:lnTo>
                      <a:pt x="28" y="13"/>
                    </a:lnTo>
                    <a:lnTo>
                      <a:pt x="24" y="4"/>
                    </a:lnTo>
                    <a:close/>
                    <a:moveTo>
                      <a:pt x="33" y="20"/>
                    </a:moveTo>
                    <a:lnTo>
                      <a:pt x="26" y="24"/>
                    </a:lnTo>
                    <a:lnTo>
                      <a:pt x="17" y="7"/>
                    </a:lnTo>
                    <a:lnTo>
                      <a:pt x="24" y="4"/>
                    </a:lnTo>
                    <a:lnTo>
                      <a:pt x="33" y="20"/>
                    </a:lnTo>
                    <a:close/>
                    <a:moveTo>
                      <a:pt x="14" y="12"/>
                    </a:moveTo>
                    <a:lnTo>
                      <a:pt x="15" y="8"/>
                    </a:lnTo>
                    <a:lnTo>
                      <a:pt x="17" y="7"/>
                    </a:lnTo>
                    <a:lnTo>
                      <a:pt x="22" y="15"/>
                    </a:lnTo>
                    <a:lnTo>
                      <a:pt x="14" y="12"/>
                    </a:lnTo>
                    <a:close/>
                    <a:moveTo>
                      <a:pt x="31" y="19"/>
                    </a:moveTo>
                    <a:lnTo>
                      <a:pt x="27" y="26"/>
                    </a:lnTo>
                    <a:lnTo>
                      <a:pt x="11" y="17"/>
                    </a:lnTo>
                    <a:lnTo>
                      <a:pt x="14" y="12"/>
                    </a:lnTo>
                    <a:lnTo>
                      <a:pt x="31" y="19"/>
                    </a:lnTo>
                    <a:close/>
                    <a:moveTo>
                      <a:pt x="27" y="26"/>
                    </a:moveTo>
                    <a:lnTo>
                      <a:pt x="26" y="27"/>
                    </a:lnTo>
                    <a:lnTo>
                      <a:pt x="25" y="28"/>
                    </a:lnTo>
                    <a:lnTo>
                      <a:pt x="18" y="22"/>
                    </a:lnTo>
                    <a:lnTo>
                      <a:pt x="27" y="26"/>
                    </a:lnTo>
                    <a:close/>
                    <a:moveTo>
                      <a:pt x="25" y="28"/>
                    </a:moveTo>
                    <a:lnTo>
                      <a:pt x="23" y="31"/>
                    </a:lnTo>
                    <a:lnTo>
                      <a:pt x="9" y="18"/>
                    </a:lnTo>
                    <a:lnTo>
                      <a:pt x="12" y="15"/>
                    </a:lnTo>
                    <a:lnTo>
                      <a:pt x="25" y="28"/>
                    </a:lnTo>
                    <a:close/>
                    <a:moveTo>
                      <a:pt x="23" y="31"/>
                    </a:moveTo>
                    <a:lnTo>
                      <a:pt x="20" y="35"/>
                    </a:lnTo>
                    <a:lnTo>
                      <a:pt x="6" y="22"/>
                    </a:lnTo>
                    <a:lnTo>
                      <a:pt x="9" y="18"/>
                    </a:lnTo>
                    <a:lnTo>
                      <a:pt x="23" y="31"/>
                    </a:lnTo>
                    <a:close/>
                    <a:moveTo>
                      <a:pt x="20" y="35"/>
                    </a:moveTo>
                    <a:lnTo>
                      <a:pt x="28" y="25"/>
                    </a:lnTo>
                    <a:lnTo>
                      <a:pt x="20" y="35"/>
                    </a:lnTo>
                    <a:lnTo>
                      <a:pt x="13" y="28"/>
                    </a:lnTo>
                    <a:lnTo>
                      <a:pt x="20" y="35"/>
                    </a:lnTo>
                    <a:close/>
                    <a:moveTo>
                      <a:pt x="20" y="35"/>
                    </a:moveTo>
                    <a:lnTo>
                      <a:pt x="16" y="38"/>
                    </a:lnTo>
                    <a:lnTo>
                      <a:pt x="3" y="25"/>
                    </a:lnTo>
                    <a:lnTo>
                      <a:pt x="6" y="22"/>
                    </a:lnTo>
                    <a:lnTo>
                      <a:pt x="20" y="35"/>
                    </a:lnTo>
                    <a:close/>
                    <a:moveTo>
                      <a:pt x="0" y="31"/>
                    </a:moveTo>
                    <a:lnTo>
                      <a:pt x="0" y="27"/>
                    </a:lnTo>
                    <a:lnTo>
                      <a:pt x="3" y="25"/>
                    </a:lnTo>
                    <a:lnTo>
                      <a:pt x="10" y="31"/>
                    </a:lnTo>
                    <a:lnTo>
                      <a:pt x="0" y="31"/>
                    </a:lnTo>
                    <a:close/>
                    <a:moveTo>
                      <a:pt x="18" y="31"/>
                    </a:moveTo>
                    <a:lnTo>
                      <a:pt x="18" y="38"/>
                    </a:lnTo>
                    <a:lnTo>
                      <a:pt x="0" y="38"/>
                    </a:lnTo>
                    <a:lnTo>
                      <a:pt x="0" y="31"/>
                    </a:lnTo>
                    <a:lnTo>
                      <a:pt x="18" y="31"/>
                    </a:lnTo>
                    <a:close/>
                    <a:moveTo>
                      <a:pt x="18" y="38"/>
                    </a:moveTo>
                    <a:lnTo>
                      <a:pt x="18" y="41"/>
                    </a:lnTo>
                    <a:lnTo>
                      <a:pt x="0" y="41"/>
                    </a:lnTo>
                    <a:lnTo>
                      <a:pt x="0" y="38"/>
                    </a:lnTo>
                    <a:lnTo>
                      <a:pt x="18" y="38"/>
                    </a:lnTo>
                    <a:close/>
                    <a:moveTo>
                      <a:pt x="18" y="41"/>
                    </a:moveTo>
                    <a:lnTo>
                      <a:pt x="18" y="47"/>
                    </a:lnTo>
                    <a:lnTo>
                      <a:pt x="0" y="47"/>
                    </a:lnTo>
                    <a:lnTo>
                      <a:pt x="0" y="41"/>
                    </a:lnTo>
                    <a:lnTo>
                      <a:pt x="18" y="41"/>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2" y="49"/>
                    </a:lnTo>
                    <a:lnTo>
                      <a:pt x="22" y="54"/>
                    </a:lnTo>
                    <a:lnTo>
                      <a:pt x="13" y="54"/>
                    </a:lnTo>
                    <a:lnTo>
                      <a:pt x="20" y="47"/>
                    </a:lnTo>
                    <a:close/>
                    <a:moveTo>
                      <a:pt x="22" y="54"/>
                    </a:moveTo>
                    <a:lnTo>
                      <a:pt x="22" y="57"/>
                    </a:lnTo>
                    <a:lnTo>
                      <a:pt x="3" y="57"/>
                    </a:lnTo>
                    <a:lnTo>
                      <a:pt x="3" y="54"/>
                    </a:lnTo>
                    <a:lnTo>
                      <a:pt x="22" y="54"/>
                    </a:lnTo>
                    <a:close/>
                    <a:moveTo>
                      <a:pt x="6" y="63"/>
                    </a:moveTo>
                    <a:lnTo>
                      <a:pt x="3" y="61"/>
                    </a:lnTo>
                    <a:lnTo>
                      <a:pt x="3" y="57"/>
                    </a:lnTo>
                    <a:lnTo>
                      <a:pt x="13" y="57"/>
                    </a:lnTo>
                    <a:lnTo>
                      <a:pt x="6" y="63"/>
                    </a:lnTo>
                    <a:close/>
                    <a:moveTo>
                      <a:pt x="20" y="50"/>
                    </a:moveTo>
                    <a:lnTo>
                      <a:pt x="23" y="54"/>
                    </a:lnTo>
                    <a:lnTo>
                      <a:pt x="9" y="67"/>
                    </a:lnTo>
                    <a:lnTo>
                      <a:pt x="6" y="63"/>
                    </a:lnTo>
                    <a:lnTo>
                      <a:pt x="20" y="50"/>
                    </a:lnTo>
                    <a:close/>
                    <a:moveTo>
                      <a:pt x="12" y="69"/>
                    </a:moveTo>
                    <a:lnTo>
                      <a:pt x="10" y="68"/>
                    </a:lnTo>
                    <a:lnTo>
                      <a:pt x="9" y="67"/>
                    </a:lnTo>
                    <a:lnTo>
                      <a:pt x="15" y="60"/>
                    </a:lnTo>
                    <a:lnTo>
                      <a:pt x="12" y="69"/>
                    </a:lnTo>
                    <a:close/>
                    <a:moveTo>
                      <a:pt x="20" y="51"/>
                    </a:moveTo>
                    <a:lnTo>
                      <a:pt x="26" y="55"/>
                    </a:lnTo>
                    <a:lnTo>
                      <a:pt x="17" y="71"/>
                    </a:lnTo>
                    <a:lnTo>
                      <a:pt x="12" y="69"/>
                    </a:lnTo>
                    <a:lnTo>
                      <a:pt x="20" y="51"/>
                    </a:lnTo>
                    <a:close/>
                    <a:moveTo>
                      <a:pt x="22" y="72"/>
                    </a:moveTo>
                    <a:lnTo>
                      <a:pt x="20" y="72"/>
                    </a:lnTo>
                    <a:lnTo>
                      <a:pt x="17" y="71"/>
                    </a:lnTo>
                    <a:lnTo>
                      <a:pt x="22" y="63"/>
                    </a:lnTo>
                    <a:lnTo>
                      <a:pt x="22" y="72"/>
                    </a:lnTo>
                    <a:close/>
                    <a:moveTo>
                      <a:pt x="22" y="54"/>
                    </a:moveTo>
                    <a:lnTo>
                      <a:pt x="25" y="54"/>
                    </a:lnTo>
                    <a:lnTo>
                      <a:pt x="25" y="72"/>
                    </a:lnTo>
                    <a:lnTo>
                      <a:pt x="22" y="72"/>
                    </a:lnTo>
                    <a:lnTo>
                      <a:pt x="22" y="54"/>
                    </a:lnTo>
                    <a:close/>
                    <a:moveTo>
                      <a:pt x="25" y="54"/>
                    </a:moveTo>
                    <a:lnTo>
                      <a:pt x="29" y="54"/>
                    </a:lnTo>
                    <a:lnTo>
                      <a:pt x="32" y="57"/>
                    </a:lnTo>
                    <a:lnTo>
                      <a:pt x="25" y="63"/>
                    </a:lnTo>
                    <a:lnTo>
                      <a:pt x="25" y="54"/>
                    </a:lnTo>
                    <a:close/>
                    <a:moveTo>
                      <a:pt x="32" y="57"/>
                    </a:moveTo>
                    <a:lnTo>
                      <a:pt x="35" y="59"/>
                    </a:lnTo>
                    <a:lnTo>
                      <a:pt x="22" y="73"/>
                    </a:lnTo>
                    <a:lnTo>
                      <a:pt x="18" y="70"/>
                    </a:lnTo>
                    <a:lnTo>
                      <a:pt x="32" y="57"/>
                    </a:lnTo>
                    <a:close/>
                    <a:moveTo>
                      <a:pt x="28" y="76"/>
                    </a:moveTo>
                    <a:lnTo>
                      <a:pt x="25"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4"/>
                    </a:moveTo>
                    <a:lnTo>
                      <a:pt x="40" y="76"/>
                    </a:lnTo>
                    <a:lnTo>
                      <a:pt x="38" y="76"/>
                    </a:lnTo>
                    <a:lnTo>
                      <a:pt x="38" y="67"/>
                    </a:lnTo>
                    <a:lnTo>
                      <a:pt x="43" y="74"/>
                    </a:lnTo>
                    <a:close/>
                    <a:moveTo>
                      <a:pt x="34" y="58"/>
                    </a:moveTo>
                    <a:lnTo>
                      <a:pt x="40" y="55"/>
                    </a:lnTo>
                    <a:lnTo>
                      <a:pt x="48" y="71"/>
                    </a:lnTo>
                    <a:lnTo>
                      <a:pt x="43" y="74"/>
                    </a:lnTo>
                    <a:lnTo>
                      <a:pt x="34" y="58"/>
                    </a:lnTo>
                    <a:close/>
                    <a:moveTo>
                      <a:pt x="40" y="55"/>
                    </a:moveTo>
                    <a:lnTo>
                      <a:pt x="42" y="54"/>
                    </a:lnTo>
                    <a:lnTo>
                      <a:pt x="44" y="54"/>
                    </a:lnTo>
                    <a:lnTo>
                      <a:pt x="44" y="63"/>
                    </a:lnTo>
                    <a:lnTo>
                      <a:pt x="40" y="55"/>
                    </a:lnTo>
                    <a:close/>
                    <a:moveTo>
                      <a:pt x="44" y="54"/>
                    </a:moveTo>
                    <a:lnTo>
                      <a:pt x="50" y="54"/>
                    </a:lnTo>
                    <a:lnTo>
                      <a:pt x="50" y="72"/>
                    </a:lnTo>
                    <a:lnTo>
                      <a:pt x="44" y="72"/>
                    </a:lnTo>
                    <a:lnTo>
                      <a:pt x="44" y="54"/>
                    </a:lnTo>
                    <a:close/>
                    <a:moveTo>
                      <a:pt x="57" y="70"/>
                    </a:moveTo>
                    <a:lnTo>
                      <a:pt x="55" y="72"/>
                    </a:lnTo>
                    <a:lnTo>
                      <a:pt x="50" y="72"/>
                    </a:lnTo>
                    <a:lnTo>
                      <a:pt x="50" y="63"/>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3" name="Freeform 127">
                <a:extLst>
                  <a:ext uri="{FF2B5EF4-FFF2-40B4-BE49-F238E27FC236}">
                    <a16:creationId xmlns:a16="http://schemas.microsoft.com/office/drawing/2014/main" id="{16A31F16-262F-4670-9425-2DC7321BB703}"/>
                  </a:ext>
                </a:extLst>
              </p:cNvPr>
              <p:cNvSpPr>
                <a:spLocks/>
              </p:cNvSpPr>
              <p:nvPr/>
            </p:nvSpPr>
            <p:spPr bwMode="auto">
              <a:xfrm>
                <a:off x="2505" y="2805"/>
                <a:ext cx="16" cy="15"/>
              </a:xfrm>
              <a:custGeom>
                <a:avLst/>
                <a:gdLst>
                  <a:gd name="T0" fmla="*/ 3 w 64"/>
                  <a:gd name="T1" fmla="*/ 3 h 58"/>
                  <a:gd name="T2" fmla="*/ 3 w 64"/>
                  <a:gd name="T3" fmla="*/ 3 h 58"/>
                  <a:gd name="T4" fmla="*/ 4 w 64"/>
                  <a:gd name="T5" fmla="*/ 3 h 58"/>
                  <a:gd name="T6" fmla="*/ 4 w 64"/>
                  <a:gd name="T7" fmla="*/ 3 h 58"/>
                  <a:gd name="T8" fmla="*/ 4 w 64"/>
                  <a:gd name="T9" fmla="*/ 2 h 58"/>
                  <a:gd name="T10" fmla="*/ 4 w 64"/>
                  <a:gd name="T11" fmla="*/ 2 h 58"/>
                  <a:gd name="T12" fmla="*/ 4 w 64"/>
                  <a:gd name="T13" fmla="*/ 2 h 58"/>
                  <a:gd name="T14" fmla="*/ 4 w 64"/>
                  <a:gd name="T15" fmla="*/ 2 h 58"/>
                  <a:gd name="T16" fmla="*/ 4 w 64"/>
                  <a:gd name="T17" fmla="*/ 1 h 58"/>
                  <a:gd name="T18" fmla="*/ 4 w 64"/>
                  <a:gd name="T19" fmla="*/ 1 h 58"/>
                  <a:gd name="T20" fmla="*/ 4 w 64"/>
                  <a:gd name="T21" fmla="*/ 1 h 58"/>
                  <a:gd name="T22" fmla="*/ 4 w 64"/>
                  <a:gd name="T23" fmla="*/ 1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1 h 58"/>
                  <a:gd name="T42" fmla="*/ 1 w 64"/>
                  <a:gd name="T43" fmla="*/ 1 h 58"/>
                  <a:gd name="T44" fmla="*/ 1 w 64"/>
                  <a:gd name="T45" fmla="*/ 1 h 58"/>
                  <a:gd name="T46" fmla="*/ 1 w 64"/>
                  <a:gd name="T47" fmla="*/ 1 h 58"/>
                  <a:gd name="T48" fmla="*/ 0 w 64"/>
                  <a:gd name="T49" fmla="*/ 1 h 58"/>
                  <a:gd name="T50" fmla="*/ 0 w 64"/>
                  <a:gd name="T51" fmla="*/ 2 h 58"/>
                  <a:gd name="T52" fmla="*/ 0 w 64"/>
                  <a:gd name="T53" fmla="*/ 2 h 58"/>
                  <a:gd name="T54" fmla="*/ 0 w 64"/>
                  <a:gd name="T55" fmla="*/ 2 h 58"/>
                  <a:gd name="T56" fmla="*/ 0 w 64"/>
                  <a:gd name="T57" fmla="*/ 3 h 58"/>
                  <a:gd name="T58" fmla="*/ 0 w 64"/>
                  <a:gd name="T59" fmla="*/ 3 h 58"/>
                  <a:gd name="T60" fmla="*/ 0 w 64"/>
                  <a:gd name="T61" fmla="*/ 3 h 58"/>
                  <a:gd name="T62" fmla="*/ 0 w 64"/>
                  <a:gd name="T63" fmla="*/ 3 h 58"/>
                  <a:gd name="T64" fmla="*/ 1 w 64"/>
                  <a:gd name="T65" fmla="*/ 3 h 58"/>
                  <a:gd name="T66" fmla="*/ 1 w 64"/>
                  <a:gd name="T67" fmla="*/ 4 h 58"/>
                  <a:gd name="T68" fmla="*/ 1 w 64"/>
                  <a:gd name="T69" fmla="*/ 4 h 58"/>
                  <a:gd name="T70" fmla="*/ 1 w 64"/>
                  <a:gd name="T71" fmla="*/ 4 h 58"/>
                  <a:gd name="T72" fmla="*/ 2 w 64"/>
                  <a:gd name="T73" fmla="*/ 4 h 58"/>
                  <a:gd name="T74" fmla="*/ 2 w 64"/>
                  <a:gd name="T75" fmla="*/ 4 h 58"/>
                  <a:gd name="T76" fmla="*/ 2 w 64"/>
                  <a:gd name="T77" fmla="*/ 4 h 58"/>
                  <a:gd name="T78" fmla="*/ 3 w 64"/>
                  <a:gd name="T79" fmla="*/ 4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1" y="49"/>
                    </a:lnTo>
                    <a:lnTo>
                      <a:pt x="54" y="45"/>
                    </a:lnTo>
                    <a:lnTo>
                      <a:pt x="58" y="42"/>
                    </a:lnTo>
                    <a:lnTo>
                      <a:pt x="61" y="35"/>
                    </a:lnTo>
                    <a:lnTo>
                      <a:pt x="64" y="32"/>
                    </a:lnTo>
                    <a:lnTo>
                      <a:pt x="64" y="29"/>
                    </a:lnTo>
                    <a:lnTo>
                      <a:pt x="64" y="23"/>
                    </a:lnTo>
                    <a:lnTo>
                      <a:pt x="64" y="20"/>
                    </a:lnTo>
                    <a:lnTo>
                      <a:pt x="64" y="17"/>
                    </a:lnTo>
                    <a:lnTo>
                      <a:pt x="61" y="10"/>
                    </a:lnTo>
                    <a:lnTo>
                      <a:pt x="61" y="7"/>
                    </a:lnTo>
                    <a:lnTo>
                      <a:pt x="58" y="3"/>
                    </a:lnTo>
                    <a:lnTo>
                      <a:pt x="54" y="3"/>
                    </a:lnTo>
                    <a:lnTo>
                      <a:pt x="49" y="0"/>
                    </a:lnTo>
                    <a:lnTo>
                      <a:pt x="45" y="0"/>
                    </a:lnTo>
                    <a:lnTo>
                      <a:pt x="39" y="0"/>
                    </a:lnTo>
                    <a:lnTo>
                      <a:pt x="35" y="0"/>
                    </a:lnTo>
                    <a:lnTo>
                      <a:pt x="29" y="0"/>
                    </a:lnTo>
                    <a:lnTo>
                      <a:pt x="23" y="3"/>
                    </a:lnTo>
                    <a:lnTo>
                      <a:pt x="20" y="7"/>
                    </a:lnTo>
                    <a:lnTo>
                      <a:pt x="13" y="10"/>
                    </a:lnTo>
                    <a:lnTo>
                      <a:pt x="10" y="13"/>
                    </a:lnTo>
                    <a:lnTo>
                      <a:pt x="7" y="17"/>
                    </a:lnTo>
                    <a:lnTo>
                      <a:pt x="3" y="20"/>
                    </a:lnTo>
                    <a:lnTo>
                      <a:pt x="0" y="26"/>
                    </a:lnTo>
                    <a:lnTo>
                      <a:pt x="0" y="29"/>
                    </a:lnTo>
                    <a:lnTo>
                      <a:pt x="0" y="32"/>
                    </a:lnTo>
                    <a:lnTo>
                      <a:pt x="0" y="39"/>
                    </a:lnTo>
                    <a:lnTo>
                      <a:pt x="0" y="42"/>
                    </a:lnTo>
                    <a:lnTo>
                      <a:pt x="0" y="45"/>
                    </a:lnTo>
                    <a:lnTo>
                      <a:pt x="3" y="49"/>
                    </a:lnTo>
                    <a:lnTo>
                      <a:pt x="7" y="51"/>
                    </a:lnTo>
                    <a:lnTo>
                      <a:pt x="10" y="54"/>
                    </a:lnTo>
                    <a:lnTo>
                      <a:pt x="17" y="58"/>
                    </a:lnTo>
                    <a:lnTo>
                      <a:pt x="20" y="58"/>
                    </a:lnTo>
                    <a:lnTo>
                      <a:pt x="26" y="58"/>
                    </a:lnTo>
                    <a:lnTo>
                      <a:pt x="29" y="58"/>
                    </a:lnTo>
                    <a:lnTo>
                      <a:pt x="35" y="54"/>
                    </a:lnTo>
                    <a:lnTo>
                      <a:pt x="39"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4" name="Freeform 128">
                <a:extLst>
                  <a:ext uri="{FF2B5EF4-FFF2-40B4-BE49-F238E27FC236}">
                    <a16:creationId xmlns:a16="http://schemas.microsoft.com/office/drawing/2014/main" id="{CE95D40E-7AFF-488E-92AF-CFD5EB8266D9}"/>
                  </a:ext>
                </a:extLst>
              </p:cNvPr>
              <p:cNvSpPr>
                <a:spLocks noEditPoints="1"/>
              </p:cNvSpPr>
              <p:nvPr/>
            </p:nvSpPr>
            <p:spPr bwMode="auto">
              <a:xfrm>
                <a:off x="2502" y="2803"/>
                <a:ext cx="21" cy="19"/>
              </a:xfrm>
              <a:custGeom>
                <a:avLst/>
                <a:gdLst>
                  <a:gd name="T0" fmla="*/ 4 w 83"/>
                  <a:gd name="T1" fmla="*/ 4 h 76"/>
                  <a:gd name="T2" fmla="*/ 4 w 83"/>
                  <a:gd name="T3" fmla="*/ 3 h 76"/>
                  <a:gd name="T4" fmla="*/ 5 w 83"/>
                  <a:gd name="T5" fmla="*/ 4 h 76"/>
                  <a:gd name="T6" fmla="*/ 4 w 83"/>
                  <a:gd name="T7" fmla="*/ 3 h 76"/>
                  <a:gd name="T8" fmla="*/ 4 w 83"/>
                  <a:gd name="T9" fmla="*/ 3 h 76"/>
                  <a:gd name="T10" fmla="*/ 4 w 83"/>
                  <a:gd name="T11" fmla="*/ 3 h 76"/>
                  <a:gd name="T12" fmla="*/ 5 w 83"/>
                  <a:gd name="T13" fmla="*/ 3 h 76"/>
                  <a:gd name="T14" fmla="*/ 5 w 83"/>
                  <a:gd name="T15" fmla="*/ 3 h 76"/>
                  <a:gd name="T16" fmla="*/ 5 w 83"/>
                  <a:gd name="T17" fmla="*/ 3 h 76"/>
                  <a:gd name="T18" fmla="*/ 4 w 83"/>
                  <a:gd name="T19" fmla="*/ 2 h 76"/>
                  <a:gd name="T20" fmla="*/ 5 w 83"/>
                  <a:gd name="T21" fmla="*/ 1 h 76"/>
                  <a:gd name="T22" fmla="*/ 4 w 83"/>
                  <a:gd name="T23" fmla="*/ 2 h 76"/>
                  <a:gd name="T24" fmla="*/ 4 w 83"/>
                  <a:gd name="T25" fmla="*/ 1 h 76"/>
                  <a:gd name="T26" fmla="*/ 5 w 83"/>
                  <a:gd name="T27" fmla="*/ 1 h 76"/>
                  <a:gd name="T28" fmla="*/ 5 w 83"/>
                  <a:gd name="T29" fmla="*/ 1 h 76"/>
                  <a:gd name="T30" fmla="*/ 4 w 83"/>
                  <a:gd name="T31" fmla="*/ 0 h 76"/>
                  <a:gd name="T32" fmla="*/ 4 w 83"/>
                  <a:gd name="T33" fmla="*/ 2 h 76"/>
                  <a:gd name="T34" fmla="*/ 4 w 83"/>
                  <a:gd name="T35" fmla="*/ 1 h 76"/>
                  <a:gd name="T36" fmla="*/ 4 w 83"/>
                  <a:gd name="T37" fmla="*/ 0 h 76"/>
                  <a:gd name="T38" fmla="*/ 4 w 83"/>
                  <a:gd name="T39" fmla="*/ 0 h 76"/>
                  <a:gd name="T40" fmla="*/ 4 w 83"/>
                  <a:gd name="T41" fmla="*/ 1 h 76"/>
                  <a:gd name="T42" fmla="*/ 3 w 83"/>
                  <a:gd name="T43" fmla="*/ 1 h 76"/>
                  <a:gd name="T44" fmla="*/ 3 w 83"/>
                  <a:gd name="T45" fmla="*/ 0 h 76"/>
                  <a:gd name="T46" fmla="*/ 3 w 83"/>
                  <a:gd name="T47" fmla="*/ 1 h 76"/>
                  <a:gd name="T48" fmla="*/ 3 w 83"/>
                  <a:gd name="T49" fmla="*/ 1 h 76"/>
                  <a:gd name="T50" fmla="*/ 3 w 83"/>
                  <a:gd name="T51" fmla="*/ 1 h 76"/>
                  <a:gd name="T52" fmla="*/ 2 w 83"/>
                  <a:gd name="T53" fmla="*/ 2 h 76"/>
                  <a:gd name="T54" fmla="*/ 1 w 83"/>
                  <a:gd name="T55" fmla="*/ 1 h 76"/>
                  <a:gd name="T56" fmla="*/ 2 w 83"/>
                  <a:gd name="T57" fmla="*/ 1 h 76"/>
                  <a:gd name="T58" fmla="*/ 2 w 83"/>
                  <a:gd name="T59" fmla="*/ 2 h 76"/>
                  <a:gd name="T60" fmla="*/ 2 w 83"/>
                  <a:gd name="T61" fmla="*/ 2 h 76"/>
                  <a:gd name="T62" fmla="*/ 2 w 83"/>
                  <a:gd name="T63" fmla="*/ 2 h 76"/>
                  <a:gd name="T64" fmla="*/ 1 w 83"/>
                  <a:gd name="T65" fmla="*/ 2 h 76"/>
                  <a:gd name="T66" fmla="*/ 1 w 83"/>
                  <a:gd name="T67" fmla="*/ 2 h 76"/>
                  <a:gd name="T68" fmla="*/ 1 w 83"/>
                  <a:gd name="T69" fmla="*/ 2 h 76"/>
                  <a:gd name="T70" fmla="*/ 1 w 83"/>
                  <a:gd name="T71" fmla="*/ 2 h 76"/>
                  <a:gd name="T72" fmla="*/ 1 w 83"/>
                  <a:gd name="T73" fmla="*/ 3 h 76"/>
                  <a:gd name="T74" fmla="*/ 0 w 83"/>
                  <a:gd name="T75" fmla="*/ 3 h 76"/>
                  <a:gd name="T76" fmla="*/ 0 w 83"/>
                  <a:gd name="T77" fmla="*/ 3 h 76"/>
                  <a:gd name="T78" fmla="*/ 1 w 83"/>
                  <a:gd name="T79" fmla="*/ 3 h 76"/>
                  <a:gd name="T80" fmla="*/ 1 w 83"/>
                  <a:gd name="T81" fmla="*/ 3 h 76"/>
                  <a:gd name="T82" fmla="*/ 2 w 83"/>
                  <a:gd name="T83" fmla="*/ 3 h 76"/>
                  <a:gd name="T84" fmla="*/ 1 w 83"/>
                  <a:gd name="T85" fmla="*/ 5 h 76"/>
                  <a:gd name="T86" fmla="*/ 1 w 83"/>
                  <a:gd name="T87" fmla="*/ 4 h 76"/>
                  <a:gd name="T88" fmla="*/ 2 w 83"/>
                  <a:gd name="T89" fmla="*/ 4 h 76"/>
                  <a:gd name="T90" fmla="*/ 2 w 83"/>
                  <a:gd name="T91" fmla="*/ 4 h 76"/>
                  <a:gd name="T92" fmla="*/ 2 w 83"/>
                  <a:gd name="T93" fmla="*/ 4 h 76"/>
                  <a:gd name="T94" fmla="*/ 3 w 83"/>
                  <a:gd name="T95" fmla="*/ 5 h 76"/>
                  <a:gd name="T96" fmla="*/ 3 w 83"/>
                  <a:gd name="T97" fmla="*/ 4 h 76"/>
                  <a:gd name="T98" fmla="*/ 2 w 83"/>
                  <a:gd name="T99" fmla="*/ 4 h 76"/>
                  <a:gd name="T100" fmla="*/ 3 w 83"/>
                  <a:gd name="T101" fmla="*/ 4 h 76"/>
                  <a:gd name="T102" fmla="*/ 3 w 83"/>
                  <a:gd name="T103" fmla="*/ 5 h 76"/>
                  <a:gd name="T104" fmla="*/ 4 w 83"/>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9"/>
                    </a:lnTo>
                    <a:lnTo>
                      <a:pt x="64" y="65"/>
                    </a:lnTo>
                    <a:lnTo>
                      <a:pt x="59" y="69"/>
                    </a:lnTo>
                    <a:lnTo>
                      <a:pt x="50" y="52"/>
                    </a:lnTo>
                    <a:close/>
                    <a:moveTo>
                      <a:pt x="68" y="64"/>
                    </a:moveTo>
                    <a:lnTo>
                      <a:pt x="67" y="65"/>
                    </a:lnTo>
                    <a:lnTo>
                      <a:pt x="64" y="65"/>
                    </a:lnTo>
                    <a:lnTo>
                      <a:pt x="60" y="58"/>
                    </a:lnTo>
                    <a:lnTo>
                      <a:pt x="68" y="64"/>
                    </a:lnTo>
                    <a:close/>
                    <a:moveTo>
                      <a:pt x="53" y="50"/>
                    </a:moveTo>
                    <a:lnTo>
                      <a:pt x="57" y="48"/>
                    </a:lnTo>
                    <a:lnTo>
                      <a:pt x="70" y="61"/>
                    </a:lnTo>
                    <a:lnTo>
                      <a:pt x="68" y="64"/>
                    </a:lnTo>
                    <a:lnTo>
                      <a:pt x="53" y="50"/>
                    </a:lnTo>
                    <a:close/>
                    <a:moveTo>
                      <a:pt x="57" y="48"/>
                    </a:moveTo>
                    <a:lnTo>
                      <a:pt x="60" y="44"/>
                    </a:lnTo>
                    <a:lnTo>
                      <a:pt x="73" y="58"/>
                    </a:lnTo>
                    <a:lnTo>
                      <a:pt x="70" y="61"/>
                    </a:lnTo>
                    <a:lnTo>
                      <a:pt x="57" y="48"/>
                    </a:lnTo>
                    <a:close/>
                    <a:moveTo>
                      <a:pt x="75" y="56"/>
                    </a:moveTo>
                    <a:lnTo>
                      <a:pt x="74" y="57"/>
                    </a:lnTo>
                    <a:lnTo>
                      <a:pt x="73" y="58"/>
                    </a:lnTo>
                    <a:lnTo>
                      <a:pt x="67" y="51"/>
                    </a:lnTo>
                    <a:lnTo>
                      <a:pt x="75" y="56"/>
                    </a:lnTo>
                    <a:close/>
                    <a:moveTo>
                      <a:pt x="58" y="47"/>
                    </a:moveTo>
                    <a:lnTo>
                      <a:pt x="61" y="40"/>
                    </a:lnTo>
                    <a:lnTo>
                      <a:pt x="79" y="49"/>
                    </a:lnTo>
                    <a:lnTo>
                      <a:pt x="75" y="56"/>
                    </a:lnTo>
                    <a:lnTo>
                      <a:pt x="58" y="47"/>
                    </a:lnTo>
                    <a:close/>
                    <a:moveTo>
                      <a:pt x="61" y="40"/>
                    </a:moveTo>
                    <a:lnTo>
                      <a:pt x="62" y="39"/>
                    </a:lnTo>
                    <a:lnTo>
                      <a:pt x="63" y="38"/>
                    </a:lnTo>
                    <a:lnTo>
                      <a:pt x="70" y="44"/>
                    </a:lnTo>
                    <a:lnTo>
                      <a:pt x="61" y="40"/>
                    </a:lnTo>
                    <a:close/>
                    <a:moveTo>
                      <a:pt x="63" y="38"/>
                    </a:moveTo>
                    <a:lnTo>
                      <a:pt x="67" y="35"/>
                    </a:lnTo>
                    <a:lnTo>
                      <a:pt x="80" y="48"/>
                    </a:lnTo>
                    <a:lnTo>
                      <a:pt x="76" y="51"/>
                    </a:lnTo>
                    <a:lnTo>
                      <a:pt x="63" y="38"/>
                    </a:lnTo>
                    <a:close/>
                    <a:moveTo>
                      <a:pt x="83" y="41"/>
                    </a:moveTo>
                    <a:lnTo>
                      <a:pt x="83" y="46"/>
                    </a:lnTo>
                    <a:lnTo>
                      <a:pt x="80" y="48"/>
                    </a:lnTo>
                    <a:lnTo>
                      <a:pt x="73" y="41"/>
                    </a:lnTo>
                    <a:lnTo>
                      <a:pt x="83" y="41"/>
                    </a:lnTo>
                    <a:close/>
                    <a:moveTo>
                      <a:pt x="63" y="41"/>
                    </a:moveTo>
                    <a:lnTo>
                      <a:pt x="63" y="38"/>
                    </a:lnTo>
                    <a:lnTo>
                      <a:pt x="83" y="38"/>
                    </a:lnTo>
                    <a:lnTo>
                      <a:pt x="83" y="41"/>
                    </a:lnTo>
                    <a:lnTo>
                      <a:pt x="63" y="41"/>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6"/>
                    </a:lnTo>
                    <a:lnTo>
                      <a:pt x="83" y="26"/>
                    </a:lnTo>
                    <a:lnTo>
                      <a:pt x="83" y="29"/>
                    </a:lnTo>
                    <a:lnTo>
                      <a:pt x="63" y="29"/>
                    </a:lnTo>
                    <a:close/>
                    <a:moveTo>
                      <a:pt x="82" y="21"/>
                    </a:moveTo>
                    <a:lnTo>
                      <a:pt x="83" y="24"/>
                    </a:lnTo>
                    <a:lnTo>
                      <a:pt x="83" y="26"/>
                    </a:lnTo>
                    <a:lnTo>
                      <a:pt x="73" y="26"/>
                    </a:lnTo>
                    <a:lnTo>
                      <a:pt x="82" y="21"/>
                    </a:lnTo>
                    <a:close/>
                    <a:moveTo>
                      <a:pt x="64" y="30"/>
                    </a:moveTo>
                    <a:lnTo>
                      <a:pt x="61" y="24"/>
                    </a:lnTo>
                    <a:lnTo>
                      <a:pt x="79" y="15"/>
                    </a:lnTo>
                    <a:lnTo>
                      <a:pt x="82" y="21"/>
                    </a:lnTo>
                    <a:lnTo>
                      <a:pt x="64" y="30"/>
                    </a:lnTo>
                    <a:close/>
                    <a:moveTo>
                      <a:pt x="61" y="24"/>
                    </a:moveTo>
                    <a:lnTo>
                      <a:pt x="60" y="21"/>
                    </a:lnTo>
                    <a:lnTo>
                      <a:pt x="60" y="19"/>
                    </a:lnTo>
                    <a:lnTo>
                      <a:pt x="70" y="19"/>
                    </a:lnTo>
                    <a:lnTo>
                      <a:pt x="61" y="24"/>
                    </a:lnTo>
                    <a:close/>
                    <a:moveTo>
                      <a:pt x="60" y="19"/>
                    </a:moveTo>
                    <a:lnTo>
                      <a:pt x="60" y="16"/>
                    </a:lnTo>
                    <a:lnTo>
                      <a:pt x="80" y="16"/>
                    </a:lnTo>
                    <a:lnTo>
                      <a:pt x="80" y="19"/>
                    </a:lnTo>
                    <a:lnTo>
                      <a:pt x="60" y="19"/>
                    </a:lnTo>
                    <a:close/>
                    <a:moveTo>
                      <a:pt x="76" y="9"/>
                    </a:moveTo>
                    <a:lnTo>
                      <a:pt x="80" y="12"/>
                    </a:lnTo>
                    <a:lnTo>
                      <a:pt x="80" y="16"/>
                    </a:lnTo>
                    <a:lnTo>
                      <a:pt x="70" y="16"/>
                    </a:lnTo>
                    <a:lnTo>
                      <a:pt x="76" y="9"/>
                    </a:lnTo>
                    <a:close/>
                    <a:moveTo>
                      <a:pt x="63" y="22"/>
                    </a:moveTo>
                    <a:lnTo>
                      <a:pt x="60" y="19"/>
                    </a:lnTo>
                    <a:lnTo>
                      <a:pt x="73" y="6"/>
                    </a:lnTo>
                    <a:lnTo>
                      <a:pt x="76" y="9"/>
                    </a:lnTo>
                    <a:lnTo>
                      <a:pt x="63" y="22"/>
                    </a:lnTo>
                    <a:close/>
                    <a:moveTo>
                      <a:pt x="67" y="4"/>
                    </a:moveTo>
                    <a:lnTo>
                      <a:pt x="71" y="4"/>
                    </a:lnTo>
                    <a:lnTo>
                      <a:pt x="73" y="6"/>
                    </a:lnTo>
                    <a:lnTo>
                      <a:pt x="67" y="12"/>
                    </a:lnTo>
                    <a:lnTo>
                      <a:pt x="67" y="4"/>
                    </a:lnTo>
                    <a:close/>
                    <a:moveTo>
                      <a:pt x="67" y="22"/>
                    </a:moveTo>
                    <a:lnTo>
                      <a:pt x="63" y="22"/>
                    </a:lnTo>
                    <a:lnTo>
                      <a:pt x="63" y="4"/>
                    </a:lnTo>
                    <a:lnTo>
                      <a:pt x="67" y="4"/>
                    </a:lnTo>
                    <a:lnTo>
                      <a:pt x="67" y="22"/>
                    </a:lnTo>
                    <a:close/>
                    <a:moveTo>
                      <a:pt x="63" y="22"/>
                    </a:moveTo>
                    <a:lnTo>
                      <a:pt x="61" y="22"/>
                    </a:lnTo>
                    <a:lnTo>
                      <a:pt x="59" y="21"/>
                    </a:lnTo>
                    <a:lnTo>
                      <a:pt x="63" y="12"/>
                    </a:lnTo>
                    <a:lnTo>
                      <a:pt x="63" y="22"/>
                    </a:lnTo>
                    <a:close/>
                    <a:moveTo>
                      <a:pt x="59" y="21"/>
                    </a:moveTo>
                    <a:lnTo>
                      <a:pt x="53" y="18"/>
                    </a:lnTo>
                    <a:lnTo>
                      <a:pt x="61" y="1"/>
                    </a:lnTo>
                    <a:lnTo>
                      <a:pt x="68" y="4"/>
                    </a:lnTo>
                    <a:lnTo>
                      <a:pt x="59" y="21"/>
                    </a:lnTo>
                    <a:close/>
                    <a:moveTo>
                      <a:pt x="58" y="0"/>
                    </a:moveTo>
                    <a:lnTo>
                      <a:pt x="60" y="0"/>
                    </a:lnTo>
                    <a:lnTo>
                      <a:pt x="61"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3" y="1"/>
                    </a:moveTo>
                    <a:lnTo>
                      <a:pt x="36" y="0"/>
                    </a:lnTo>
                    <a:lnTo>
                      <a:pt x="38" y="0"/>
                    </a:lnTo>
                    <a:lnTo>
                      <a:pt x="38" y="9"/>
                    </a:lnTo>
                    <a:lnTo>
                      <a:pt x="33" y="1"/>
                    </a:lnTo>
                    <a:close/>
                    <a:moveTo>
                      <a:pt x="42" y="18"/>
                    </a:moveTo>
                    <a:lnTo>
                      <a:pt x="36" y="21"/>
                    </a:lnTo>
                    <a:lnTo>
                      <a:pt x="28" y="4"/>
                    </a:lnTo>
                    <a:lnTo>
                      <a:pt x="33" y="1"/>
                    </a:lnTo>
                    <a:lnTo>
                      <a:pt x="42" y="18"/>
                    </a:lnTo>
                    <a:close/>
                    <a:moveTo>
                      <a:pt x="25" y="6"/>
                    </a:moveTo>
                    <a:lnTo>
                      <a:pt x="26" y="5"/>
                    </a:lnTo>
                    <a:lnTo>
                      <a:pt x="28" y="4"/>
                    </a:lnTo>
                    <a:lnTo>
                      <a:pt x="32" y="12"/>
                    </a:lnTo>
                    <a:lnTo>
                      <a:pt x="25" y="6"/>
                    </a:lnTo>
                    <a:close/>
                    <a:moveTo>
                      <a:pt x="39" y="19"/>
                    </a:moveTo>
                    <a:lnTo>
                      <a:pt x="36" y="22"/>
                    </a:lnTo>
                    <a:lnTo>
                      <a:pt x="22" y="9"/>
                    </a:lnTo>
                    <a:lnTo>
                      <a:pt x="25" y="6"/>
                    </a:lnTo>
                    <a:lnTo>
                      <a:pt x="39" y="19"/>
                    </a:lnTo>
                    <a:close/>
                    <a:moveTo>
                      <a:pt x="36" y="22"/>
                    </a:moveTo>
                    <a:lnTo>
                      <a:pt x="35" y="24"/>
                    </a:lnTo>
                    <a:lnTo>
                      <a:pt x="32" y="25"/>
                    </a:lnTo>
                    <a:lnTo>
                      <a:pt x="29" y="16"/>
                    </a:lnTo>
                    <a:lnTo>
                      <a:pt x="36" y="22"/>
                    </a:lnTo>
                    <a:close/>
                    <a:moveTo>
                      <a:pt x="32" y="25"/>
                    </a:moveTo>
                    <a:lnTo>
                      <a:pt x="27" y="28"/>
                    </a:lnTo>
                    <a:lnTo>
                      <a:pt x="18" y="10"/>
                    </a:lnTo>
                    <a:lnTo>
                      <a:pt x="25" y="7"/>
                    </a:lnTo>
                    <a:lnTo>
                      <a:pt x="32" y="25"/>
                    </a:lnTo>
                    <a:close/>
                    <a:moveTo>
                      <a:pt x="16" y="12"/>
                    </a:moveTo>
                    <a:lnTo>
                      <a:pt x="17" y="11"/>
                    </a:lnTo>
                    <a:lnTo>
                      <a:pt x="18" y="10"/>
                    </a:lnTo>
                    <a:lnTo>
                      <a:pt x="22" y="19"/>
                    </a:lnTo>
                    <a:lnTo>
                      <a:pt x="16" y="12"/>
                    </a:lnTo>
                    <a:close/>
                    <a:moveTo>
                      <a:pt x="29" y="26"/>
                    </a:moveTo>
                    <a:lnTo>
                      <a:pt x="26" y="29"/>
                    </a:lnTo>
                    <a:lnTo>
                      <a:pt x="12" y="16"/>
                    </a:lnTo>
                    <a:lnTo>
                      <a:pt x="16" y="12"/>
                    </a:lnTo>
                    <a:lnTo>
                      <a:pt x="29" y="26"/>
                    </a:lnTo>
                    <a:close/>
                    <a:moveTo>
                      <a:pt x="12" y="16"/>
                    </a:moveTo>
                    <a:lnTo>
                      <a:pt x="22" y="6"/>
                    </a:lnTo>
                    <a:lnTo>
                      <a:pt x="12" y="16"/>
                    </a:lnTo>
                    <a:lnTo>
                      <a:pt x="19" y="22"/>
                    </a:lnTo>
                    <a:lnTo>
                      <a:pt x="12" y="16"/>
                    </a:lnTo>
                    <a:close/>
                    <a:moveTo>
                      <a:pt x="26" y="29"/>
                    </a:moveTo>
                    <a:lnTo>
                      <a:pt x="22" y="32"/>
                    </a:lnTo>
                    <a:lnTo>
                      <a:pt x="9" y="19"/>
                    </a:lnTo>
                    <a:lnTo>
                      <a:pt x="12" y="16"/>
                    </a:lnTo>
                    <a:lnTo>
                      <a:pt x="26" y="29"/>
                    </a:lnTo>
                    <a:close/>
                    <a:moveTo>
                      <a:pt x="22" y="32"/>
                    </a:moveTo>
                    <a:lnTo>
                      <a:pt x="22" y="32"/>
                    </a:lnTo>
                    <a:lnTo>
                      <a:pt x="16" y="26"/>
                    </a:lnTo>
                    <a:lnTo>
                      <a:pt x="22" y="32"/>
                    </a:lnTo>
                    <a:close/>
                    <a:moveTo>
                      <a:pt x="22" y="32"/>
                    </a:moveTo>
                    <a:lnTo>
                      <a:pt x="19" y="36"/>
                    </a:lnTo>
                    <a:lnTo>
                      <a:pt x="6" y="22"/>
                    </a:lnTo>
                    <a:lnTo>
                      <a:pt x="9" y="19"/>
                    </a:lnTo>
                    <a:lnTo>
                      <a:pt x="22" y="32"/>
                    </a:lnTo>
                    <a:close/>
                    <a:moveTo>
                      <a:pt x="4" y="25"/>
                    </a:moveTo>
                    <a:lnTo>
                      <a:pt x="5" y="24"/>
                    </a:lnTo>
                    <a:lnTo>
                      <a:pt x="6" y="22"/>
                    </a:lnTo>
                    <a:lnTo>
                      <a:pt x="12" y="29"/>
                    </a:lnTo>
                    <a:lnTo>
                      <a:pt x="4" y="25"/>
                    </a:lnTo>
                    <a:close/>
                    <a:moveTo>
                      <a:pt x="21" y="32"/>
                    </a:moveTo>
                    <a:lnTo>
                      <a:pt x="18" y="39"/>
                    </a:lnTo>
                    <a:lnTo>
                      <a:pt x="1" y="31"/>
                    </a:lnTo>
                    <a:lnTo>
                      <a:pt x="4" y="25"/>
                    </a:lnTo>
                    <a:lnTo>
                      <a:pt x="21" y="32"/>
                    </a:lnTo>
                    <a:close/>
                    <a:moveTo>
                      <a:pt x="0" y="35"/>
                    </a:moveTo>
                    <a:lnTo>
                      <a:pt x="0" y="32"/>
                    </a:lnTo>
                    <a:lnTo>
                      <a:pt x="1" y="31"/>
                    </a:lnTo>
                    <a:lnTo>
                      <a:pt x="9"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3" y="61"/>
                    </a:moveTo>
                    <a:lnTo>
                      <a:pt x="0" y="58"/>
                    </a:lnTo>
                    <a:lnTo>
                      <a:pt x="0" y="54"/>
                    </a:lnTo>
                    <a:lnTo>
                      <a:pt x="9" y="54"/>
                    </a:lnTo>
                    <a:lnTo>
                      <a:pt x="3" y="61"/>
                    </a:lnTo>
                    <a:close/>
                    <a:moveTo>
                      <a:pt x="16" y="48"/>
                    </a:moveTo>
                    <a:lnTo>
                      <a:pt x="19" y="50"/>
                    </a:lnTo>
                    <a:lnTo>
                      <a:pt x="6" y="64"/>
                    </a:lnTo>
                    <a:lnTo>
                      <a:pt x="3" y="61"/>
                    </a:lnTo>
                    <a:lnTo>
                      <a:pt x="16" y="48"/>
                    </a:lnTo>
                    <a:close/>
                    <a:moveTo>
                      <a:pt x="19" y="50"/>
                    </a:moveTo>
                    <a:lnTo>
                      <a:pt x="22" y="53"/>
                    </a:lnTo>
                    <a:lnTo>
                      <a:pt x="9" y="68"/>
                    </a:lnTo>
                    <a:lnTo>
                      <a:pt x="6" y="64"/>
                    </a:lnTo>
                    <a:lnTo>
                      <a:pt x="19" y="50"/>
                    </a:lnTo>
                    <a:close/>
                    <a:moveTo>
                      <a:pt x="22" y="53"/>
                    </a:moveTo>
                    <a:lnTo>
                      <a:pt x="26" y="57"/>
                    </a:lnTo>
                    <a:lnTo>
                      <a:pt x="12" y="70"/>
                    </a:lnTo>
                    <a:lnTo>
                      <a:pt x="9" y="68"/>
                    </a:lnTo>
                    <a:lnTo>
                      <a:pt x="22" y="53"/>
                    </a:lnTo>
                    <a:close/>
                    <a:moveTo>
                      <a:pt x="15" y="72"/>
                    </a:moveTo>
                    <a:lnTo>
                      <a:pt x="14" y="71"/>
                    </a:lnTo>
                    <a:lnTo>
                      <a:pt x="12" y="70"/>
                    </a:lnTo>
                    <a:lnTo>
                      <a:pt x="19" y="63"/>
                    </a:lnTo>
                    <a:lnTo>
                      <a:pt x="15" y="72"/>
                    </a:lnTo>
                    <a:close/>
                    <a:moveTo>
                      <a:pt x="24" y="56"/>
                    </a:moveTo>
                    <a:lnTo>
                      <a:pt x="30" y="58"/>
                    </a:lnTo>
                    <a:lnTo>
                      <a:pt x="21" y="75"/>
                    </a:lnTo>
                    <a:lnTo>
                      <a:pt x="15" y="72"/>
                    </a:lnTo>
                    <a:lnTo>
                      <a:pt x="24" y="56"/>
                    </a:lnTo>
                    <a:close/>
                    <a:moveTo>
                      <a:pt x="26" y="76"/>
                    </a:moveTo>
                    <a:lnTo>
                      <a:pt x="24" y="76"/>
                    </a:lnTo>
                    <a:lnTo>
                      <a:pt x="21" y="75"/>
                    </a:lnTo>
                    <a:lnTo>
                      <a:pt x="26" y="67"/>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7"/>
                    </a:lnTo>
                    <a:lnTo>
                      <a:pt x="42" y="75"/>
                    </a:lnTo>
                    <a:close/>
                    <a:moveTo>
                      <a:pt x="33" y="58"/>
                    </a:moveTo>
                    <a:lnTo>
                      <a:pt x="40" y="56"/>
                    </a:lnTo>
                    <a:lnTo>
                      <a:pt x="49" y="72"/>
                    </a:lnTo>
                    <a:lnTo>
                      <a:pt x="42" y="75"/>
                    </a:lnTo>
                    <a:lnTo>
                      <a:pt x="33" y="58"/>
                    </a:lnTo>
                    <a:close/>
                    <a:moveTo>
                      <a:pt x="40" y="56"/>
                    </a:moveTo>
                    <a:lnTo>
                      <a:pt x="42" y="54"/>
                    </a:lnTo>
                    <a:lnTo>
                      <a:pt x="44" y="54"/>
                    </a:lnTo>
                    <a:lnTo>
                      <a:pt x="44" y="63"/>
                    </a:lnTo>
                    <a:lnTo>
                      <a:pt x="40" y="56"/>
                    </a:lnTo>
                    <a:close/>
                    <a:moveTo>
                      <a:pt x="44" y="54"/>
                    </a:moveTo>
                    <a:lnTo>
                      <a:pt x="48" y="54"/>
                    </a:lnTo>
                    <a:lnTo>
                      <a:pt x="48" y="73"/>
                    </a:lnTo>
                    <a:lnTo>
                      <a:pt x="44" y="73"/>
                    </a:lnTo>
                    <a:lnTo>
                      <a:pt x="44" y="54"/>
                    </a:lnTo>
                    <a:close/>
                    <a:moveTo>
                      <a:pt x="52" y="72"/>
                    </a:moveTo>
                    <a:lnTo>
                      <a:pt x="50" y="73"/>
                    </a:lnTo>
                    <a:lnTo>
                      <a:pt x="48" y="73"/>
                    </a:lnTo>
                    <a:lnTo>
                      <a:pt x="48" y="63"/>
                    </a:lnTo>
                    <a:lnTo>
                      <a:pt x="52" y="72"/>
                    </a:lnTo>
                    <a:close/>
                    <a:moveTo>
                      <a:pt x="43" y="56"/>
                    </a:moveTo>
                    <a:lnTo>
                      <a:pt x="50" y="52"/>
                    </a:lnTo>
                    <a:lnTo>
                      <a:pt x="59" y="69"/>
                    </a:lnTo>
                    <a:lnTo>
                      <a:pt x="52" y="72"/>
                    </a:lnTo>
                    <a:lnTo>
                      <a:pt x="4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5" name="Freeform 129">
                <a:extLst>
                  <a:ext uri="{FF2B5EF4-FFF2-40B4-BE49-F238E27FC236}">
                    <a16:creationId xmlns:a16="http://schemas.microsoft.com/office/drawing/2014/main" id="{A12F440F-AC04-4870-9023-C41D732803D8}"/>
                  </a:ext>
                </a:extLst>
              </p:cNvPr>
              <p:cNvSpPr>
                <a:spLocks/>
              </p:cNvSpPr>
              <p:nvPr/>
            </p:nvSpPr>
            <p:spPr bwMode="auto">
              <a:xfrm>
                <a:off x="2553" y="2777"/>
                <a:ext cx="17" cy="15"/>
              </a:xfrm>
              <a:custGeom>
                <a:avLst/>
                <a:gdLst>
                  <a:gd name="T0" fmla="*/ 3 w 67"/>
                  <a:gd name="T1" fmla="*/ 4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1 w 67"/>
                  <a:gd name="T65" fmla="*/ 4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2"/>
                    </a:moveTo>
                    <a:lnTo>
                      <a:pt x="51" y="48"/>
                    </a:lnTo>
                    <a:lnTo>
                      <a:pt x="54" y="45"/>
                    </a:lnTo>
                    <a:lnTo>
                      <a:pt x="58" y="38"/>
                    </a:lnTo>
                    <a:lnTo>
                      <a:pt x="61" y="35"/>
                    </a:lnTo>
                    <a:lnTo>
                      <a:pt x="64" y="32"/>
                    </a:lnTo>
                    <a:lnTo>
                      <a:pt x="64" y="26"/>
                    </a:lnTo>
                    <a:lnTo>
                      <a:pt x="67" y="23"/>
                    </a:lnTo>
                    <a:lnTo>
                      <a:pt x="67" y="20"/>
                    </a:lnTo>
                    <a:lnTo>
                      <a:pt x="64" y="13"/>
                    </a:lnTo>
                    <a:lnTo>
                      <a:pt x="64" y="10"/>
                    </a:lnTo>
                    <a:lnTo>
                      <a:pt x="61" y="6"/>
                    </a:lnTo>
                    <a:lnTo>
                      <a:pt x="58" y="3"/>
                    </a:lnTo>
                    <a:lnTo>
                      <a:pt x="54" y="0"/>
                    </a:lnTo>
                    <a:lnTo>
                      <a:pt x="48" y="0"/>
                    </a:lnTo>
                    <a:lnTo>
                      <a:pt x="45" y="0"/>
                    </a:lnTo>
                    <a:lnTo>
                      <a:pt x="39" y="0"/>
                    </a:lnTo>
                    <a:lnTo>
                      <a:pt x="36" y="0"/>
                    </a:lnTo>
                    <a:lnTo>
                      <a:pt x="29" y="0"/>
                    </a:lnTo>
                    <a:lnTo>
                      <a:pt x="26" y="3"/>
                    </a:lnTo>
                    <a:lnTo>
                      <a:pt x="19" y="3"/>
                    </a:lnTo>
                    <a:lnTo>
                      <a:pt x="17" y="6"/>
                    </a:lnTo>
                    <a:lnTo>
                      <a:pt x="10" y="13"/>
                    </a:lnTo>
                    <a:lnTo>
                      <a:pt x="7" y="16"/>
                    </a:lnTo>
                    <a:lnTo>
                      <a:pt x="4" y="20"/>
                    </a:lnTo>
                    <a:lnTo>
                      <a:pt x="0" y="23"/>
                    </a:lnTo>
                    <a:lnTo>
                      <a:pt x="0" y="28"/>
                    </a:lnTo>
                    <a:lnTo>
                      <a:pt x="0" y="32"/>
                    </a:lnTo>
                    <a:lnTo>
                      <a:pt x="0" y="38"/>
                    </a:lnTo>
                    <a:lnTo>
                      <a:pt x="0" y="42"/>
                    </a:lnTo>
                    <a:lnTo>
                      <a:pt x="4" y="45"/>
                    </a:lnTo>
                    <a:lnTo>
                      <a:pt x="4" y="48"/>
                    </a:lnTo>
                    <a:lnTo>
                      <a:pt x="7" y="52"/>
                    </a:lnTo>
                    <a:lnTo>
                      <a:pt x="13" y="54"/>
                    </a:lnTo>
                    <a:lnTo>
                      <a:pt x="17" y="54"/>
                    </a:lnTo>
                    <a:lnTo>
                      <a:pt x="19" y="57"/>
                    </a:lnTo>
                    <a:lnTo>
                      <a:pt x="26" y="57"/>
                    </a:lnTo>
                    <a:lnTo>
                      <a:pt x="29" y="57"/>
                    </a:lnTo>
                    <a:lnTo>
                      <a:pt x="36" y="54"/>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6" name="Freeform 130">
                <a:extLst>
                  <a:ext uri="{FF2B5EF4-FFF2-40B4-BE49-F238E27FC236}">
                    <a16:creationId xmlns:a16="http://schemas.microsoft.com/office/drawing/2014/main" id="{7AE294E2-161E-4C19-B0FD-D2550FB9E127}"/>
                  </a:ext>
                </a:extLst>
              </p:cNvPr>
              <p:cNvSpPr>
                <a:spLocks noEditPoints="1"/>
              </p:cNvSpPr>
              <p:nvPr/>
            </p:nvSpPr>
            <p:spPr bwMode="auto">
              <a:xfrm>
                <a:off x="2551" y="2774"/>
                <a:ext cx="21" cy="20"/>
              </a:xfrm>
              <a:custGeom>
                <a:avLst/>
                <a:gdLst>
                  <a:gd name="T0" fmla="*/ 4 w 85"/>
                  <a:gd name="T1" fmla="*/ 4 h 79"/>
                  <a:gd name="T2" fmla="*/ 3 w 85"/>
                  <a:gd name="T3" fmla="*/ 3 h 79"/>
                  <a:gd name="T4" fmla="*/ 4 w 85"/>
                  <a:gd name="T5" fmla="*/ 4 h 79"/>
                  <a:gd name="T6" fmla="*/ 4 w 85"/>
                  <a:gd name="T7" fmla="*/ 4 h 79"/>
                  <a:gd name="T8" fmla="*/ 3 w 85"/>
                  <a:gd name="T9" fmla="*/ 3 h 79"/>
                  <a:gd name="T10" fmla="*/ 4 w 85"/>
                  <a:gd name="T11" fmla="*/ 3 h 79"/>
                  <a:gd name="T12" fmla="*/ 4 w 85"/>
                  <a:gd name="T13" fmla="*/ 2 h 79"/>
                  <a:gd name="T14" fmla="*/ 5 w 85"/>
                  <a:gd name="T15" fmla="*/ 3 h 79"/>
                  <a:gd name="T16" fmla="*/ 5 w 85"/>
                  <a:gd name="T17" fmla="*/ 3 h 79"/>
                  <a:gd name="T18" fmla="*/ 4 w 85"/>
                  <a:gd name="T19" fmla="*/ 3 h 79"/>
                  <a:gd name="T20" fmla="*/ 5 w 85"/>
                  <a:gd name="T21" fmla="*/ 2 h 79"/>
                  <a:gd name="T22" fmla="*/ 4 w 85"/>
                  <a:gd name="T23" fmla="*/ 2 h 79"/>
                  <a:gd name="T24" fmla="*/ 5 w 85"/>
                  <a:gd name="T25" fmla="*/ 2 h 79"/>
                  <a:gd name="T26" fmla="*/ 5 w 85"/>
                  <a:gd name="T27" fmla="*/ 2 h 79"/>
                  <a:gd name="T28" fmla="*/ 4 w 85"/>
                  <a:gd name="T29" fmla="*/ 2 h 79"/>
                  <a:gd name="T30" fmla="*/ 5 w 85"/>
                  <a:gd name="T31" fmla="*/ 1 h 79"/>
                  <a:gd name="T32" fmla="*/ 4 w 85"/>
                  <a:gd name="T33" fmla="*/ 2 h 79"/>
                  <a:gd name="T34" fmla="*/ 4 w 85"/>
                  <a:gd name="T35" fmla="*/ 2 h 79"/>
                  <a:gd name="T36" fmla="*/ 5 w 85"/>
                  <a:gd name="T37" fmla="*/ 1 h 79"/>
                  <a:gd name="T38" fmla="*/ 4 w 85"/>
                  <a:gd name="T39" fmla="*/ 1 h 79"/>
                  <a:gd name="T40" fmla="*/ 4 w 85"/>
                  <a:gd name="T41" fmla="*/ 0 h 79"/>
                  <a:gd name="T42" fmla="*/ 3 w 85"/>
                  <a:gd name="T43" fmla="*/ 2 h 79"/>
                  <a:gd name="T44" fmla="*/ 3 w 85"/>
                  <a:gd name="T45" fmla="*/ 0 h 79"/>
                  <a:gd name="T46" fmla="*/ 3 w 85"/>
                  <a:gd name="T47" fmla="*/ 0 h 79"/>
                  <a:gd name="T48" fmla="*/ 3 w 85"/>
                  <a:gd name="T49" fmla="*/ 2 h 79"/>
                  <a:gd name="T50" fmla="*/ 2 w 85"/>
                  <a:gd name="T51" fmla="*/ 0 h 79"/>
                  <a:gd name="T52" fmla="*/ 2 w 85"/>
                  <a:gd name="T53" fmla="*/ 2 h 79"/>
                  <a:gd name="T54" fmla="*/ 2 w 85"/>
                  <a:gd name="T55" fmla="*/ 2 h 79"/>
                  <a:gd name="T56" fmla="*/ 2 w 85"/>
                  <a:gd name="T57" fmla="*/ 1 h 79"/>
                  <a:gd name="T58" fmla="*/ 1 w 85"/>
                  <a:gd name="T59" fmla="*/ 1 h 79"/>
                  <a:gd name="T60" fmla="*/ 2 w 85"/>
                  <a:gd name="T61" fmla="*/ 2 h 79"/>
                  <a:gd name="T62" fmla="*/ 2 w 85"/>
                  <a:gd name="T63" fmla="*/ 2 h 79"/>
                  <a:gd name="T64" fmla="*/ 0 w 85"/>
                  <a:gd name="T65" fmla="*/ 2 h 79"/>
                  <a:gd name="T66" fmla="*/ 1 w 85"/>
                  <a:gd name="T67" fmla="*/ 2 h 79"/>
                  <a:gd name="T68" fmla="*/ 1 w 85"/>
                  <a:gd name="T69" fmla="*/ 2 h 79"/>
                  <a:gd name="T70" fmla="*/ 1 w 85"/>
                  <a:gd name="T71" fmla="*/ 3 h 79"/>
                  <a:gd name="T72" fmla="*/ 0 w 85"/>
                  <a:gd name="T73" fmla="*/ 2 h 79"/>
                  <a:gd name="T74" fmla="*/ 0 w 85"/>
                  <a:gd name="T75" fmla="*/ 3 h 79"/>
                  <a:gd name="T76" fmla="*/ 0 w 85"/>
                  <a:gd name="T77" fmla="*/ 3 h 79"/>
                  <a:gd name="T78" fmla="*/ 1 w 85"/>
                  <a:gd name="T79" fmla="*/ 3 h 79"/>
                  <a:gd name="T80" fmla="*/ 0 w 85"/>
                  <a:gd name="T81" fmla="*/ 4 h 79"/>
                  <a:gd name="T82" fmla="*/ 1 w 85"/>
                  <a:gd name="T83" fmla="*/ 3 h 79"/>
                  <a:gd name="T84" fmla="*/ 1 w 85"/>
                  <a:gd name="T85" fmla="*/ 4 h 79"/>
                  <a:gd name="T86" fmla="*/ 0 w 85"/>
                  <a:gd name="T87" fmla="*/ 4 h 79"/>
                  <a:gd name="T88" fmla="*/ 0 w 85"/>
                  <a:gd name="T89" fmla="*/ 4 h 79"/>
                  <a:gd name="T90" fmla="*/ 1 w 85"/>
                  <a:gd name="T91" fmla="*/ 5 h 79"/>
                  <a:gd name="T92" fmla="*/ 2 w 85"/>
                  <a:gd name="T93" fmla="*/ 4 h 79"/>
                  <a:gd name="T94" fmla="*/ 1 w 85"/>
                  <a:gd name="T95" fmla="*/ 5 h 79"/>
                  <a:gd name="T96" fmla="*/ 1 w 85"/>
                  <a:gd name="T97" fmla="*/ 5 h 79"/>
                  <a:gd name="T98" fmla="*/ 1 w 85"/>
                  <a:gd name="T99" fmla="*/ 4 h 79"/>
                  <a:gd name="T100" fmla="*/ 2 w 85"/>
                  <a:gd name="T101" fmla="*/ 5 h 79"/>
                  <a:gd name="T102" fmla="*/ 2 w 85"/>
                  <a:gd name="T103" fmla="*/ 4 h 79"/>
                  <a:gd name="T104" fmla="*/ 2 w 85"/>
                  <a:gd name="T105" fmla="*/ 5 h 79"/>
                  <a:gd name="T106" fmla="*/ 2 w 85"/>
                  <a:gd name="T107" fmla="*/ 4 h 79"/>
                  <a:gd name="T108" fmla="*/ 2 w 85"/>
                  <a:gd name="T109" fmla="*/ 4 h 79"/>
                  <a:gd name="T110" fmla="*/ 3 w 85"/>
                  <a:gd name="T111" fmla="*/ 4 h 79"/>
                  <a:gd name="T112" fmla="*/ 3 w 85"/>
                  <a:gd name="T113" fmla="*/ 5 h 79"/>
                  <a:gd name="T114" fmla="*/ 4 w 85"/>
                  <a:gd name="T115" fmla="*/ 5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9"/>
                  <a:gd name="T176" fmla="*/ 85 w 85"/>
                  <a:gd name="T177" fmla="*/ 79 h 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9">
                    <a:moveTo>
                      <a:pt x="50" y="55"/>
                    </a:moveTo>
                    <a:lnTo>
                      <a:pt x="56" y="52"/>
                    </a:lnTo>
                    <a:lnTo>
                      <a:pt x="64" y="68"/>
                    </a:lnTo>
                    <a:lnTo>
                      <a:pt x="58" y="71"/>
                    </a:lnTo>
                    <a:lnTo>
                      <a:pt x="50" y="55"/>
                    </a:lnTo>
                    <a:close/>
                    <a:moveTo>
                      <a:pt x="67" y="67"/>
                    </a:moveTo>
                    <a:lnTo>
                      <a:pt x="65" y="68"/>
                    </a:lnTo>
                    <a:lnTo>
                      <a:pt x="64" y="68"/>
                    </a:lnTo>
                    <a:lnTo>
                      <a:pt x="60" y="60"/>
                    </a:lnTo>
                    <a:lnTo>
                      <a:pt x="67" y="67"/>
                    </a:lnTo>
                    <a:close/>
                    <a:moveTo>
                      <a:pt x="53" y="54"/>
                    </a:moveTo>
                    <a:lnTo>
                      <a:pt x="57" y="50"/>
                    </a:lnTo>
                    <a:lnTo>
                      <a:pt x="70" y="64"/>
                    </a:lnTo>
                    <a:lnTo>
                      <a:pt x="67" y="67"/>
                    </a:lnTo>
                    <a:lnTo>
                      <a:pt x="53" y="54"/>
                    </a:lnTo>
                    <a:close/>
                    <a:moveTo>
                      <a:pt x="72" y="61"/>
                    </a:moveTo>
                    <a:lnTo>
                      <a:pt x="71" y="63"/>
                    </a:lnTo>
                    <a:lnTo>
                      <a:pt x="70" y="64"/>
                    </a:lnTo>
                    <a:lnTo>
                      <a:pt x="63" y="57"/>
                    </a:lnTo>
                    <a:lnTo>
                      <a:pt x="72" y="61"/>
                    </a:lnTo>
                    <a:close/>
                    <a:moveTo>
                      <a:pt x="54" y="53"/>
                    </a:moveTo>
                    <a:lnTo>
                      <a:pt x="58" y="46"/>
                    </a:lnTo>
                    <a:lnTo>
                      <a:pt x="75" y="55"/>
                    </a:lnTo>
                    <a:lnTo>
                      <a:pt x="72" y="61"/>
                    </a:lnTo>
                    <a:lnTo>
                      <a:pt x="54" y="53"/>
                    </a:lnTo>
                    <a:close/>
                    <a:moveTo>
                      <a:pt x="58" y="46"/>
                    </a:moveTo>
                    <a:lnTo>
                      <a:pt x="59" y="45"/>
                    </a:lnTo>
                    <a:lnTo>
                      <a:pt x="60" y="44"/>
                    </a:lnTo>
                    <a:lnTo>
                      <a:pt x="67" y="50"/>
                    </a:lnTo>
                    <a:lnTo>
                      <a:pt x="58" y="46"/>
                    </a:lnTo>
                    <a:close/>
                    <a:moveTo>
                      <a:pt x="60" y="44"/>
                    </a:moveTo>
                    <a:lnTo>
                      <a:pt x="63" y="40"/>
                    </a:lnTo>
                    <a:lnTo>
                      <a:pt x="76" y="54"/>
                    </a:lnTo>
                    <a:lnTo>
                      <a:pt x="73" y="57"/>
                    </a:lnTo>
                    <a:lnTo>
                      <a:pt x="60" y="44"/>
                    </a:lnTo>
                    <a:close/>
                    <a:moveTo>
                      <a:pt x="63" y="40"/>
                    </a:moveTo>
                    <a:lnTo>
                      <a:pt x="63" y="40"/>
                    </a:lnTo>
                    <a:lnTo>
                      <a:pt x="70" y="47"/>
                    </a:lnTo>
                    <a:lnTo>
                      <a:pt x="63" y="40"/>
                    </a:lnTo>
                    <a:close/>
                    <a:moveTo>
                      <a:pt x="63" y="40"/>
                    </a:moveTo>
                    <a:lnTo>
                      <a:pt x="67" y="37"/>
                    </a:lnTo>
                    <a:lnTo>
                      <a:pt x="80" y="50"/>
                    </a:lnTo>
                    <a:lnTo>
                      <a:pt x="76" y="54"/>
                    </a:lnTo>
                    <a:lnTo>
                      <a:pt x="63" y="40"/>
                    </a:lnTo>
                    <a:close/>
                    <a:moveTo>
                      <a:pt x="82" y="44"/>
                    </a:moveTo>
                    <a:lnTo>
                      <a:pt x="82" y="48"/>
                    </a:lnTo>
                    <a:lnTo>
                      <a:pt x="80" y="50"/>
                    </a:lnTo>
                    <a:lnTo>
                      <a:pt x="73" y="44"/>
                    </a:lnTo>
                    <a:lnTo>
                      <a:pt x="82" y="44"/>
                    </a:lnTo>
                    <a:close/>
                    <a:moveTo>
                      <a:pt x="63" y="44"/>
                    </a:moveTo>
                    <a:lnTo>
                      <a:pt x="63" y="38"/>
                    </a:lnTo>
                    <a:lnTo>
                      <a:pt x="82" y="38"/>
                    </a:lnTo>
                    <a:lnTo>
                      <a:pt x="82" y="44"/>
                    </a:lnTo>
                    <a:lnTo>
                      <a:pt x="63" y="44"/>
                    </a:lnTo>
                    <a:close/>
                    <a:moveTo>
                      <a:pt x="63" y="38"/>
                    </a:moveTo>
                    <a:lnTo>
                      <a:pt x="63" y="34"/>
                    </a:lnTo>
                    <a:lnTo>
                      <a:pt x="67" y="31"/>
                    </a:lnTo>
                    <a:lnTo>
                      <a:pt x="73" y="38"/>
                    </a:lnTo>
                    <a:lnTo>
                      <a:pt x="63" y="38"/>
                    </a:lnTo>
                    <a:close/>
                    <a:moveTo>
                      <a:pt x="67" y="31"/>
                    </a:moveTo>
                    <a:lnTo>
                      <a:pt x="70" y="28"/>
                    </a:lnTo>
                    <a:lnTo>
                      <a:pt x="83" y="42"/>
                    </a:lnTo>
                    <a:lnTo>
                      <a:pt x="80" y="45"/>
                    </a:lnTo>
                    <a:lnTo>
                      <a:pt x="67" y="31"/>
                    </a:lnTo>
                    <a:close/>
                    <a:moveTo>
                      <a:pt x="85" y="35"/>
                    </a:moveTo>
                    <a:lnTo>
                      <a:pt x="85" y="38"/>
                    </a:lnTo>
                    <a:lnTo>
                      <a:pt x="83" y="42"/>
                    </a:lnTo>
                    <a:lnTo>
                      <a:pt x="76" y="35"/>
                    </a:lnTo>
                    <a:lnTo>
                      <a:pt x="85" y="35"/>
                    </a:lnTo>
                    <a:close/>
                    <a:moveTo>
                      <a:pt x="67" y="35"/>
                    </a:moveTo>
                    <a:lnTo>
                      <a:pt x="67" y="32"/>
                    </a:lnTo>
                    <a:lnTo>
                      <a:pt x="85" y="32"/>
                    </a:lnTo>
                    <a:lnTo>
                      <a:pt x="85" y="35"/>
                    </a:lnTo>
                    <a:lnTo>
                      <a:pt x="67" y="35"/>
                    </a:lnTo>
                    <a:close/>
                    <a:moveTo>
                      <a:pt x="84" y="27"/>
                    </a:moveTo>
                    <a:lnTo>
                      <a:pt x="85" y="29"/>
                    </a:lnTo>
                    <a:lnTo>
                      <a:pt x="85" y="32"/>
                    </a:lnTo>
                    <a:lnTo>
                      <a:pt x="76" y="32"/>
                    </a:lnTo>
                    <a:lnTo>
                      <a:pt x="84" y="27"/>
                    </a:lnTo>
                    <a:close/>
                    <a:moveTo>
                      <a:pt x="68" y="36"/>
                    </a:moveTo>
                    <a:lnTo>
                      <a:pt x="64" y="29"/>
                    </a:lnTo>
                    <a:lnTo>
                      <a:pt x="82" y="21"/>
                    </a:lnTo>
                    <a:lnTo>
                      <a:pt x="84" y="27"/>
                    </a:lnTo>
                    <a:lnTo>
                      <a:pt x="68" y="36"/>
                    </a:lnTo>
                    <a:close/>
                    <a:moveTo>
                      <a:pt x="64" y="29"/>
                    </a:moveTo>
                    <a:lnTo>
                      <a:pt x="63" y="27"/>
                    </a:lnTo>
                    <a:lnTo>
                      <a:pt x="63" y="25"/>
                    </a:lnTo>
                    <a:lnTo>
                      <a:pt x="73" y="25"/>
                    </a:lnTo>
                    <a:lnTo>
                      <a:pt x="64" y="29"/>
                    </a:lnTo>
                    <a:close/>
                    <a:moveTo>
                      <a:pt x="63" y="25"/>
                    </a:moveTo>
                    <a:lnTo>
                      <a:pt x="63" y="22"/>
                    </a:lnTo>
                    <a:lnTo>
                      <a:pt x="82" y="22"/>
                    </a:lnTo>
                    <a:lnTo>
                      <a:pt x="82" y="25"/>
                    </a:lnTo>
                    <a:lnTo>
                      <a:pt x="63" y="25"/>
                    </a:lnTo>
                    <a:close/>
                    <a:moveTo>
                      <a:pt x="80" y="15"/>
                    </a:moveTo>
                    <a:lnTo>
                      <a:pt x="82" y="18"/>
                    </a:lnTo>
                    <a:lnTo>
                      <a:pt x="82" y="22"/>
                    </a:lnTo>
                    <a:lnTo>
                      <a:pt x="73" y="22"/>
                    </a:lnTo>
                    <a:lnTo>
                      <a:pt x="80" y="15"/>
                    </a:lnTo>
                    <a:close/>
                    <a:moveTo>
                      <a:pt x="67" y="28"/>
                    </a:moveTo>
                    <a:lnTo>
                      <a:pt x="63" y="25"/>
                    </a:lnTo>
                    <a:lnTo>
                      <a:pt x="76" y="12"/>
                    </a:lnTo>
                    <a:lnTo>
                      <a:pt x="80" y="15"/>
                    </a:lnTo>
                    <a:lnTo>
                      <a:pt x="67" y="28"/>
                    </a:lnTo>
                    <a:close/>
                    <a:moveTo>
                      <a:pt x="63" y="25"/>
                    </a:moveTo>
                    <a:lnTo>
                      <a:pt x="63" y="25"/>
                    </a:lnTo>
                    <a:lnTo>
                      <a:pt x="70" y="18"/>
                    </a:lnTo>
                    <a:lnTo>
                      <a:pt x="63" y="25"/>
                    </a:lnTo>
                    <a:close/>
                    <a:moveTo>
                      <a:pt x="63" y="25"/>
                    </a:moveTo>
                    <a:lnTo>
                      <a:pt x="60" y="22"/>
                    </a:lnTo>
                    <a:lnTo>
                      <a:pt x="73" y="9"/>
                    </a:lnTo>
                    <a:lnTo>
                      <a:pt x="76" y="12"/>
                    </a:lnTo>
                    <a:lnTo>
                      <a:pt x="63" y="25"/>
                    </a:lnTo>
                    <a:close/>
                    <a:moveTo>
                      <a:pt x="73" y="9"/>
                    </a:moveTo>
                    <a:lnTo>
                      <a:pt x="64" y="0"/>
                    </a:lnTo>
                    <a:lnTo>
                      <a:pt x="73" y="9"/>
                    </a:lnTo>
                    <a:lnTo>
                      <a:pt x="67" y="15"/>
                    </a:lnTo>
                    <a:lnTo>
                      <a:pt x="73" y="9"/>
                    </a:lnTo>
                    <a:close/>
                    <a:moveTo>
                      <a:pt x="60" y="22"/>
                    </a:moveTo>
                    <a:lnTo>
                      <a:pt x="57" y="20"/>
                    </a:lnTo>
                    <a:lnTo>
                      <a:pt x="70" y="5"/>
                    </a:lnTo>
                    <a:lnTo>
                      <a:pt x="73" y="9"/>
                    </a:lnTo>
                    <a:lnTo>
                      <a:pt x="60" y="22"/>
                    </a:lnTo>
                    <a:close/>
                    <a:moveTo>
                      <a:pt x="63" y="3"/>
                    </a:moveTo>
                    <a:lnTo>
                      <a:pt x="68" y="3"/>
                    </a:lnTo>
                    <a:lnTo>
                      <a:pt x="70" y="5"/>
                    </a:lnTo>
                    <a:lnTo>
                      <a:pt x="63" y="12"/>
                    </a:lnTo>
                    <a:lnTo>
                      <a:pt x="63" y="3"/>
                    </a:lnTo>
                    <a:close/>
                    <a:moveTo>
                      <a:pt x="63" y="22"/>
                    </a:moveTo>
                    <a:lnTo>
                      <a:pt x="57" y="22"/>
                    </a:lnTo>
                    <a:lnTo>
                      <a:pt x="57" y="3"/>
                    </a:lnTo>
                    <a:lnTo>
                      <a:pt x="63" y="3"/>
                    </a:lnTo>
                    <a:lnTo>
                      <a:pt x="63" y="22"/>
                    </a:lnTo>
                    <a:close/>
                    <a:moveTo>
                      <a:pt x="57" y="22"/>
                    </a:moveTo>
                    <a:lnTo>
                      <a:pt x="54" y="22"/>
                    </a:lnTo>
                    <a:lnTo>
                      <a:pt x="54" y="3"/>
                    </a:lnTo>
                    <a:lnTo>
                      <a:pt x="57" y="3"/>
                    </a:lnTo>
                    <a:lnTo>
                      <a:pt x="57" y="22"/>
                    </a:lnTo>
                    <a:close/>
                    <a:moveTo>
                      <a:pt x="54" y="22"/>
                    </a:moveTo>
                    <a:lnTo>
                      <a:pt x="48" y="22"/>
                    </a:lnTo>
                    <a:lnTo>
                      <a:pt x="48" y="3"/>
                    </a:lnTo>
                    <a:lnTo>
                      <a:pt x="54" y="3"/>
                    </a:lnTo>
                    <a:lnTo>
                      <a:pt x="54" y="22"/>
                    </a:lnTo>
                    <a:close/>
                    <a:moveTo>
                      <a:pt x="48" y="22"/>
                    </a:moveTo>
                    <a:lnTo>
                      <a:pt x="45" y="22"/>
                    </a:lnTo>
                    <a:lnTo>
                      <a:pt x="45" y="3"/>
                    </a:lnTo>
                    <a:lnTo>
                      <a:pt x="48" y="3"/>
                    </a:lnTo>
                    <a:lnTo>
                      <a:pt x="48" y="22"/>
                    </a:lnTo>
                    <a:close/>
                    <a:moveTo>
                      <a:pt x="45" y="22"/>
                    </a:moveTo>
                    <a:lnTo>
                      <a:pt x="38" y="22"/>
                    </a:lnTo>
                    <a:lnTo>
                      <a:pt x="38" y="3"/>
                    </a:lnTo>
                    <a:lnTo>
                      <a:pt x="45" y="3"/>
                    </a:lnTo>
                    <a:lnTo>
                      <a:pt x="45" y="22"/>
                    </a:lnTo>
                    <a:close/>
                    <a:moveTo>
                      <a:pt x="31" y="5"/>
                    </a:moveTo>
                    <a:lnTo>
                      <a:pt x="35" y="3"/>
                    </a:lnTo>
                    <a:lnTo>
                      <a:pt x="38" y="3"/>
                    </a:lnTo>
                    <a:lnTo>
                      <a:pt x="38" y="12"/>
                    </a:lnTo>
                    <a:lnTo>
                      <a:pt x="31" y="5"/>
                    </a:lnTo>
                    <a:close/>
                    <a:moveTo>
                      <a:pt x="45" y="20"/>
                    </a:moveTo>
                    <a:lnTo>
                      <a:pt x="41" y="22"/>
                    </a:lnTo>
                    <a:lnTo>
                      <a:pt x="28" y="9"/>
                    </a:lnTo>
                    <a:lnTo>
                      <a:pt x="31" y="5"/>
                    </a:lnTo>
                    <a:lnTo>
                      <a:pt x="45" y="20"/>
                    </a:lnTo>
                    <a:close/>
                    <a:moveTo>
                      <a:pt x="41" y="22"/>
                    </a:moveTo>
                    <a:lnTo>
                      <a:pt x="39" y="25"/>
                    </a:lnTo>
                    <a:lnTo>
                      <a:pt x="35" y="25"/>
                    </a:lnTo>
                    <a:lnTo>
                      <a:pt x="35" y="15"/>
                    </a:lnTo>
                    <a:lnTo>
                      <a:pt x="41" y="22"/>
                    </a:lnTo>
                    <a:close/>
                    <a:moveTo>
                      <a:pt x="35" y="25"/>
                    </a:moveTo>
                    <a:lnTo>
                      <a:pt x="28" y="25"/>
                    </a:lnTo>
                    <a:lnTo>
                      <a:pt x="28" y="6"/>
                    </a:lnTo>
                    <a:lnTo>
                      <a:pt x="35" y="6"/>
                    </a:lnTo>
                    <a:lnTo>
                      <a:pt x="35" y="25"/>
                    </a:lnTo>
                    <a:close/>
                    <a:moveTo>
                      <a:pt x="21" y="9"/>
                    </a:moveTo>
                    <a:lnTo>
                      <a:pt x="25" y="6"/>
                    </a:lnTo>
                    <a:lnTo>
                      <a:pt x="28" y="6"/>
                    </a:lnTo>
                    <a:lnTo>
                      <a:pt x="28" y="15"/>
                    </a:lnTo>
                    <a:lnTo>
                      <a:pt x="21" y="9"/>
                    </a:lnTo>
                    <a:close/>
                    <a:moveTo>
                      <a:pt x="36" y="22"/>
                    </a:moveTo>
                    <a:lnTo>
                      <a:pt x="32" y="25"/>
                    </a:lnTo>
                    <a:lnTo>
                      <a:pt x="18" y="12"/>
                    </a:lnTo>
                    <a:lnTo>
                      <a:pt x="21" y="9"/>
                    </a:lnTo>
                    <a:lnTo>
                      <a:pt x="36" y="22"/>
                    </a:lnTo>
                    <a:close/>
                    <a:moveTo>
                      <a:pt x="32" y="25"/>
                    </a:moveTo>
                    <a:lnTo>
                      <a:pt x="26" y="32"/>
                    </a:lnTo>
                    <a:lnTo>
                      <a:pt x="13" y="18"/>
                    </a:lnTo>
                    <a:lnTo>
                      <a:pt x="18" y="12"/>
                    </a:lnTo>
                    <a:lnTo>
                      <a:pt x="32" y="25"/>
                    </a:lnTo>
                    <a:close/>
                    <a:moveTo>
                      <a:pt x="26" y="32"/>
                    </a:moveTo>
                    <a:lnTo>
                      <a:pt x="36" y="22"/>
                    </a:lnTo>
                    <a:lnTo>
                      <a:pt x="26" y="32"/>
                    </a:lnTo>
                    <a:lnTo>
                      <a:pt x="19" y="25"/>
                    </a:lnTo>
                    <a:lnTo>
                      <a:pt x="26" y="32"/>
                    </a:lnTo>
                    <a:close/>
                    <a:moveTo>
                      <a:pt x="26" y="32"/>
                    </a:moveTo>
                    <a:lnTo>
                      <a:pt x="22" y="35"/>
                    </a:lnTo>
                    <a:lnTo>
                      <a:pt x="9" y="22"/>
                    </a:lnTo>
                    <a:lnTo>
                      <a:pt x="13" y="18"/>
                    </a:lnTo>
                    <a:lnTo>
                      <a:pt x="26" y="32"/>
                    </a:lnTo>
                    <a:close/>
                    <a:moveTo>
                      <a:pt x="9" y="22"/>
                    </a:moveTo>
                    <a:lnTo>
                      <a:pt x="9" y="22"/>
                    </a:lnTo>
                    <a:lnTo>
                      <a:pt x="16" y="28"/>
                    </a:lnTo>
                    <a:lnTo>
                      <a:pt x="9" y="22"/>
                    </a:lnTo>
                    <a:close/>
                    <a:moveTo>
                      <a:pt x="22" y="35"/>
                    </a:moveTo>
                    <a:lnTo>
                      <a:pt x="19" y="38"/>
                    </a:lnTo>
                    <a:lnTo>
                      <a:pt x="6" y="25"/>
                    </a:lnTo>
                    <a:lnTo>
                      <a:pt x="9" y="22"/>
                    </a:lnTo>
                    <a:lnTo>
                      <a:pt x="22" y="35"/>
                    </a:lnTo>
                    <a:close/>
                    <a:moveTo>
                      <a:pt x="19" y="38"/>
                    </a:moveTo>
                    <a:lnTo>
                      <a:pt x="19" y="38"/>
                    </a:lnTo>
                    <a:lnTo>
                      <a:pt x="13" y="32"/>
                    </a:lnTo>
                    <a:lnTo>
                      <a:pt x="19" y="38"/>
                    </a:lnTo>
                    <a:close/>
                    <a:moveTo>
                      <a:pt x="19" y="38"/>
                    </a:moveTo>
                    <a:lnTo>
                      <a:pt x="16" y="42"/>
                    </a:lnTo>
                    <a:lnTo>
                      <a:pt x="3" y="28"/>
                    </a:lnTo>
                    <a:lnTo>
                      <a:pt x="6" y="25"/>
                    </a:lnTo>
                    <a:lnTo>
                      <a:pt x="19" y="38"/>
                    </a:lnTo>
                    <a:close/>
                    <a:moveTo>
                      <a:pt x="0" y="35"/>
                    </a:moveTo>
                    <a:lnTo>
                      <a:pt x="0" y="31"/>
                    </a:lnTo>
                    <a:lnTo>
                      <a:pt x="3" y="28"/>
                    </a:lnTo>
                    <a:lnTo>
                      <a:pt x="9" y="35"/>
                    </a:lnTo>
                    <a:lnTo>
                      <a:pt x="0" y="35"/>
                    </a:lnTo>
                    <a:close/>
                    <a:moveTo>
                      <a:pt x="19" y="35"/>
                    </a:moveTo>
                    <a:lnTo>
                      <a:pt x="19" y="40"/>
                    </a:lnTo>
                    <a:lnTo>
                      <a:pt x="0" y="40"/>
                    </a:lnTo>
                    <a:lnTo>
                      <a:pt x="0" y="35"/>
                    </a:lnTo>
                    <a:lnTo>
                      <a:pt x="19" y="35"/>
                    </a:lnTo>
                    <a:close/>
                    <a:moveTo>
                      <a:pt x="19" y="40"/>
                    </a:moveTo>
                    <a:lnTo>
                      <a:pt x="19" y="44"/>
                    </a:lnTo>
                    <a:lnTo>
                      <a:pt x="0" y="44"/>
                    </a:lnTo>
                    <a:lnTo>
                      <a:pt x="0" y="40"/>
                    </a:lnTo>
                    <a:lnTo>
                      <a:pt x="19" y="40"/>
                    </a:lnTo>
                    <a:close/>
                    <a:moveTo>
                      <a:pt x="19" y="44"/>
                    </a:moveTo>
                    <a:lnTo>
                      <a:pt x="19" y="50"/>
                    </a:lnTo>
                    <a:lnTo>
                      <a:pt x="0" y="50"/>
                    </a:lnTo>
                    <a:lnTo>
                      <a:pt x="0" y="44"/>
                    </a:lnTo>
                    <a:lnTo>
                      <a:pt x="19" y="44"/>
                    </a:lnTo>
                    <a:close/>
                    <a:moveTo>
                      <a:pt x="19" y="50"/>
                    </a:moveTo>
                    <a:lnTo>
                      <a:pt x="19" y="54"/>
                    </a:lnTo>
                    <a:lnTo>
                      <a:pt x="0" y="54"/>
                    </a:lnTo>
                    <a:lnTo>
                      <a:pt x="0" y="50"/>
                    </a:lnTo>
                    <a:lnTo>
                      <a:pt x="19" y="50"/>
                    </a:lnTo>
                    <a:close/>
                    <a:moveTo>
                      <a:pt x="3" y="60"/>
                    </a:moveTo>
                    <a:lnTo>
                      <a:pt x="0" y="57"/>
                    </a:lnTo>
                    <a:lnTo>
                      <a:pt x="0" y="54"/>
                    </a:lnTo>
                    <a:lnTo>
                      <a:pt x="9" y="54"/>
                    </a:lnTo>
                    <a:lnTo>
                      <a:pt x="3" y="60"/>
                    </a:lnTo>
                    <a:close/>
                    <a:moveTo>
                      <a:pt x="16" y="47"/>
                    </a:moveTo>
                    <a:lnTo>
                      <a:pt x="19" y="50"/>
                    </a:lnTo>
                    <a:lnTo>
                      <a:pt x="6" y="64"/>
                    </a:lnTo>
                    <a:lnTo>
                      <a:pt x="3" y="60"/>
                    </a:lnTo>
                    <a:lnTo>
                      <a:pt x="16" y="47"/>
                    </a:lnTo>
                    <a:close/>
                    <a:moveTo>
                      <a:pt x="19" y="50"/>
                    </a:moveTo>
                    <a:lnTo>
                      <a:pt x="22" y="53"/>
                    </a:lnTo>
                    <a:lnTo>
                      <a:pt x="22" y="57"/>
                    </a:lnTo>
                    <a:lnTo>
                      <a:pt x="13" y="57"/>
                    </a:lnTo>
                    <a:lnTo>
                      <a:pt x="19" y="50"/>
                    </a:lnTo>
                    <a:close/>
                    <a:moveTo>
                      <a:pt x="22" y="57"/>
                    </a:moveTo>
                    <a:lnTo>
                      <a:pt x="22" y="60"/>
                    </a:lnTo>
                    <a:lnTo>
                      <a:pt x="3" y="60"/>
                    </a:lnTo>
                    <a:lnTo>
                      <a:pt x="3" y="57"/>
                    </a:lnTo>
                    <a:lnTo>
                      <a:pt x="22" y="57"/>
                    </a:lnTo>
                    <a:close/>
                    <a:moveTo>
                      <a:pt x="6" y="67"/>
                    </a:moveTo>
                    <a:lnTo>
                      <a:pt x="3" y="64"/>
                    </a:lnTo>
                    <a:lnTo>
                      <a:pt x="3" y="60"/>
                    </a:lnTo>
                    <a:lnTo>
                      <a:pt x="13" y="60"/>
                    </a:lnTo>
                    <a:lnTo>
                      <a:pt x="6" y="67"/>
                    </a:lnTo>
                    <a:close/>
                    <a:moveTo>
                      <a:pt x="19" y="54"/>
                    </a:moveTo>
                    <a:lnTo>
                      <a:pt x="22" y="56"/>
                    </a:lnTo>
                    <a:lnTo>
                      <a:pt x="9" y="70"/>
                    </a:lnTo>
                    <a:lnTo>
                      <a:pt x="6" y="67"/>
                    </a:lnTo>
                    <a:lnTo>
                      <a:pt x="19" y="54"/>
                    </a:lnTo>
                    <a:close/>
                    <a:moveTo>
                      <a:pt x="11" y="71"/>
                    </a:moveTo>
                    <a:lnTo>
                      <a:pt x="10" y="71"/>
                    </a:lnTo>
                    <a:lnTo>
                      <a:pt x="9" y="70"/>
                    </a:lnTo>
                    <a:lnTo>
                      <a:pt x="16" y="64"/>
                    </a:lnTo>
                    <a:lnTo>
                      <a:pt x="11" y="71"/>
                    </a:lnTo>
                    <a:close/>
                    <a:moveTo>
                      <a:pt x="20" y="55"/>
                    </a:moveTo>
                    <a:lnTo>
                      <a:pt x="27" y="58"/>
                    </a:lnTo>
                    <a:lnTo>
                      <a:pt x="18" y="75"/>
                    </a:lnTo>
                    <a:lnTo>
                      <a:pt x="11" y="71"/>
                    </a:lnTo>
                    <a:lnTo>
                      <a:pt x="20" y="55"/>
                    </a:lnTo>
                    <a:close/>
                    <a:moveTo>
                      <a:pt x="22" y="76"/>
                    </a:moveTo>
                    <a:lnTo>
                      <a:pt x="20" y="76"/>
                    </a:lnTo>
                    <a:lnTo>
                      <a:pt x="18" y="75"/>
                    </a:lnTo>
                    <a:lnTo>
                      <a:pt x="22" y="66"/>
                    </a:lnTo>
                    <a:lnTo>
                      <a:pt x="22" y="76"/>
                    </a:lnTo>
                    <a:close/>
                    <a:moveTo>
                      <a:pt x="22" y="57"/>
                    </a:moveTo>
                    <a:lnTo>
                      <a:pt x="26" y="57"/>
                    </a:lnTo>
                    <a:lnTo>
                      <a:pt x="26" y="76"/>
                    </a:lnTo>
                    <a:lnTo>
                      <a:pt x="22" y="76"/>
                    </a:lnTo>
                    <a:lnTo>
                      <a:pt x="22" y="57"/>
                    </a:lnTo>
                    <a:close/>
                    <a:moveTo>
                      <a:pt x="26" y="57"/>
                    </a:moveTo>
                    <a:lnTo>
                      <a:pt x="29" y="57"/>
                    </a:lnTo>
                    <a:lnTo>
                      <a:pt x="32" y="59"/>
                    </a:lnTo>
                    <a:lnTo>
                      <a:pt x="26" y="66"/>
                    </a:lnTo>
                    <a:lnTo>
                      <a:pt x="26" y="57"/>
                    </a:lnTo>
                    <a:close/>
                    <a:moveTo>
                      <a:pt x="32" y="59"/>
                    </a:moveTo>
                    <a:lnTo>
                      <a:pt x="36" y="63"/>
                    </a:lnTo>
                    <a:lnTo>
                      <a:pt x="21" y="76"/>
                    </a:lnTo>
                    <a:lnTo>
                      <a:pt x="18" y="74"/>
                    </a:lnTo>
                    <a:lnTo>
                      <a:pt x="32" y="59"/>
                    </a:lnTo>
                    <a:close/>
                    <a:moveTo>
                      <a:pt x="28" y="79"/>
                    </a:moveTo>
                    <a:lnTo>
                      <a:pt x="25" y="79"/>
                    </a:lnTo>
                    <a:lnTo>
                      <a:pt x="21" y="76"/>
                    </a:lnTo>
                    <a:lnTo>
                      <a:pt x="28" y="69"/>
                    </a:lnTo>
                    <a:lnTo>
                      <a:pt x="28" y="79"/>
                    </a:lnTo>
                    <a:close/>
                    <a:moveTo>
                      <a:pt x="28" y="60"/>
                    </a:moveTo>
                    <a:lnTo>
                      <a:pt x="35" y="60"/>
                    </a:lnTo>
                    <a:lnTo>
                      <a:pt x="35" y="79"/>
                    </a:lnTo>
                    <a:lnTo>
                      <a:pt x="28" y="79"/>
                    </a:lnTo>
                    <a:lnTo>
                      <a:pt x="28" y="60"/>
                    </a:lnTo>
                    <a:close/>
                    <a:moveTo>
                      <a:pt x="35" y="60"/>
                    </a:moveTo>
                    <a:lnTo>
                      <a:pt x="38" y="60"/>
                    </a:lnTo>
                    <a:lnTo>
                      <a:pt x="38" y="79"/>
                    </a:lnTo>
                    <a:lnTo>
                      <a:pt x="35" y="79"/>
                    </a:lnTo>
                    <a:lnTo>
                      <a:pt x="35" y="60"/>
                    </a:lnTo>
                    <a:close/>
                    <a:moveTo>
                      <a:pt x="42" y="78"/>
                    </a:moveTo>
                    <a:lnTo>
                      <a:pt x="40" y="79"/>
                    </a:lnTo>
                    <a:lnTo>
                      <a:pt x="38" y="79"/>
                    </a:lnTo>
                    <a:lnTo>
                      <a:pt x="38" y="69"/>
                    </a:lnTo>
                    <a:lnTo>
                      <a:pt x="42" y="78"/>
                    </a:lnTo>
                    <a:close/>
                    <a:moveTo>
                      <a:pt x="33" y="61"/>
                    </a:moveTo>
                    <a:lnTo>
                      <a:pt x="40" y="58"/>
                    </a:lnTo>
                    <a:lnTo>
                      <a:pt x="49" y="75"/>
                    </a:lnTo>
                    <a:lnTo>
                      <a:pt x="42" y="78"/>
                    </a:lnTo>
                    <a:lnTo>
                      <a:pt x="33" y="61"/>
                    </a:lnTo>
                    <a:close/>
                    <a:moveTo>
                      <a:pt x="40" y="58"/>
                    </a:moveTo>
                    <a:lnTo>
                      <a:pt x="42" y="57"/>
                    </a:lnTo>
                    <a:lnTo>
                      <a:pt x="45" y="57"/>
                    </a:lnTo>
                    <a:lnTo>
                      <a:pt x="45" y="66"/>
                    </a:lnTo>
                    <a:lnTo>
                      <a:pt x="40" y="58"/>
                    </a:lnTo>
                    <a:close/>
                    <a:moveTo>
                      <a:pt x="45" y="57"/>
                    </a:moveTo>
                    <a:lnTo>
                      <a:pt x="51" y="57"/>
                    </a:lnTo>
                    <a:lnTo>
                      <a:pt x="51" y="76"/>
                    </a:lnTo>
                    <a:lnTo>
                      <a:pt x="45" y="76"/>
                    </a:lnTo>
                    <a:lnTo>
                      <a:pt x="45" y="57"/>
                    </a:lnTo>
                    <a:close/>
                    <a:moveTo>
                      <a:pt x="58" y="74"/>
                    </a:moveTo>
                    <a:lnTo>
                      <a:pt x="54" y="76"/>
                    </a:lnTo>
                    <a:lnTo>
                      <a:pt x="51" y="76"/>
                    </a:lnTo>
                    <a:lnTo>
                      <a:pt x="51" y="66"/>
                    </a:lnTo>
                    <a:lnTo>
                      <a:pt x="58" y="74"/>
                    </a:lnTo>
                    <a:close/>
                    <a:moveTo>
                      <a:pt x="45" y="59"/>
                    </a:moveTo>
                    <a:lnTo>
                      <a:pt x="47" y="56"/>
                    </a:lnTo>
                    <a:lnTo>
                      <a:pt x="61" y="70"/>
                    </a:lnTo>
                    <a:lnTo>
                      <a:pt x="58" y="74"/>
                    </a:lnTo>
                    <a:lnTo>
                      <a:pt x="45"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7" name="Freeform 131">
                <a:extLst>
                  <a:ext uri="{FF2B5EF4-FFF2-40B4-BE49-F238E27FC236}">
                    <a16:creationId xmlns:a16="http://schemas.microsoft.com/office/drawing/2014/main" id="{B505AD8A-BF86-4165-B441-A5E98BFE1CE3}"/>
                  </a:ext>
                </a:extLst>
              </p:cNvPr>
              <p:cNvSpPr>
                <a:spLocks/>
              </p:cNvSpPr>
              <p:nvPr/>
            </p:nvSpPr>
            <p:spPr bwMode="auto">
              <a:xfrm>
                <a:off x="2603" y="2753"/>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0 h 57"/>
                  <a:gd name="T22" fmla="*/ 4 w 63"/>
                  <a:gd name="T23" fmla="*/ 0 h 57"/>
                  <a:gd name="T24" fmla="*/ 4 w 63"/>
                  <a:gd name="T25" fmla="*/ 0 h 57"/>
                  <a:gd name="T26" fmla="*/ 4 w 63"/>
                  <a:gd name="T27" fmla="*/ 0 h 57"/>
                  <a:gd name="T28" fmla="*/ 3 w 63"/>
                  <a:gd name="T29" fmla="*/ 0 h 57"/>
                  <a:gd name="T30" fmla="*/ 3 w 63"/>
                  <a:gd name="T31" fmla="*/ 0 h 57"/>
                  <a:gd name="T32" fmla="*/ 2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2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47"/>
                    </a:lnTo>
                    <a:lnTo>
                      <a:pt x="54" y="44"/>
                    </a:lnTo>
                    <a:lnTo>
                      <a:pt x="57" y="42"/>
                    </a:lnTo>
                    <a:lnTo>
                      <a:pt x="61" y="35"/>
                    </a:lnTo>
                    <a:lnTo>
                      <a:pt x="63" y="32"/>
                    </a:lnTo>
                    <a:lnTo>
                      <a:pt x="63" y="28"/>
                    </a:lnTo>
                    <a:lnTo>
                      <a:pt x="63" y="22"/>
                    </a:lnTo>
                    <a:lnTo>
                      <a:pt x="63" y="18"/>
                    </a:lnTo>
                    <a:lnTo>
                      <a:pt x="63" y="13"/>
                    </a:lnTo>
                    <a:lnTo>
                      <a:pt x="63" y="10"/>
                    </a:lnTo>
                    <a:lnTo>
                      <a:pt x="61" y="6"/>
                    </a:lnTo>
                    <a:lnTo>
                      <a:pt x="57" y="3"/>
                    </a:lnTo>
                    <a:lnTo>
                      <a:pt x="54" y="3"/>
                    </a:lnTo>
                    <a:lnTo>
                      <a:pt x="47" y="0"/>
                    </a:lnTo>
                    <a:lnTo>
                      <a:pt x="44" y="0"/>
                    </a:lnTo>
                    <a:lnTo>
                      <a:pt x="37" y="0"/>
                    </a:lnTo>
                    <a:lnTo>
                      <a:pt x="34" y="0"/>
                    </a:lnTo>
                    <a:lnTo>
                      <a:pt x="29" y="0"/>
                    </a:lnTo>
                    <a:lnTo>
                      <a:pt x="22" y="3"/>
                    </a:lnTo>
                    <a:lnTo>
                      <a:pt x="19" y="6"/>
                    </a:lnTo>
                    <a:lnTo>
                      <a:pt x="12" y="10"/>
                    </a:lnTo>
                    <a:lnTo>
                      <a:pt x="9" y="13"/>
                    </a:lnTo>
                    <a:lnTo>
                      <a:pt x="6" y="16"/>
                    </a:lnTo>
                    <a:lnTo>
                      <a:pt x="3" y="18"/>
                    </a:lnTo>
                    <a:lnTo>
                      <a:pt x="0" y="25"/>
                    </a:lnTo>
                    <a:lnTo>
                      <a:pt x="0" y="28"/>
                    </a:lnTo>
                    <a:lnTo>
                      <a:pt x="0" y="32"/>
                    </a:lnTo>
                    <a:lnTo>
                      <a:pt x="0" y="38"/>
                    </a:lnTo>
                    <a:lnTo>
                      <a:pt x="0" y="42"/>
                    </a:lnTo>
                    <a:lnTo>
                      <a:pt x="0" y="44"/>
                    </a:lnTo>
                    <a:lnTo>
                      <a:pt x="3" y="47"/>
                    </a:lnTo>
                    <a:lnTo>
                      <a:pt x="6" y="50"/>
                    </a:lnTo>
                    <a:lnTo>
                      <a:pt x="9" y="54"/>
                    </a:lnTo>
                    <a:lnTo>
                      <a:pt x="15" y="54"/>
                    </a:lnTo>
                    <a:lnTo>
                      <a:pt x="19" y="57"/>
                    </a:lnTo>
                    <a:lnTo>
                      <a:pt x="25" y="57"/>
                    </a:lnTo>
                    <a:lnTo>
                      <a:pt x="29" y="57"/>
                    </a:lnTo>
                    <a:lnTo>
                      <a:pt x="34" y="54"/>
                    </a:lnTo>
                    <a:lnTo>
                      <a:pt x="37"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8" name="Freeform 132">
                <a:extLst>
                  <a:ext uri="{FF2B5EF4-FFF2-40B4-BE49-F238E27FC236}">
                    <a16:creationId xmlns:a16="http://schemas.microsoft.com/office/drawing/2014/main" id="{66445BC5-846C-49E6-AF79-ABAEC40E1976}"/>
                  </a:ext>
                </a:extLst>
              </p:cNvPr>
              <p:cNvSpPr>
                <a:spLocks noEditPoints="1"/>
              </p:cNvSpPr>
              <p:nvPr/>
            </p:nvSpPr>
            <p:spPr bwMode="auto">
              <a:xfrm>
                <a:off x="2601" y="2750"/>
                <a:ext cx="21" cy="20"/>
              </a:xfrm>
              <a:custGeom>
                <a:avLst/>
                <a:gdLst>
                  <a:gd name="T0" fmla="*/ 4 w 86"/>
                  <a:gd name="T1" fmla="*/ 4 h 77"/>
                  <a:gd name="T2" fmla="*/ 3 w 86"/>
                  <a:gd name="T3" fmla="*/ 3 h 77"/>
                  <a:gd name="T4" fmla="*/ 4 w 86"/>
                  <a:gd name="T5" fmla="*/ 4 h 77"/>
                  <a:gd name="T6" fmla="*/ 4 w 86"/>
                  <a:gd name="T7" fmla="*/ 4 h 77"/>
                  <a:gd name="T8" fmla="*/ 3 w 86"/>
                  <a:gd name="T9" fmla="*/ 3 h 77"/>
                  <a:gd name="T10" fmla="*/ 4 w 86"/>
                  <a:gd name="T11" fmla="*/ 3 h 77"/>
                  <a:gd name="T12" fmla="*/ 5 w 86"/>
                  <a:gd name="T13" fmla="*/ 3 h 77"/>
                  <a:gd name="T14" fmla="*/ 5 w 86"/>
                  <a:gd name="T15" fmla="*/ 3 h 77"/>
                  <a:gd name="T16" fmla="*/ 5 w 86"/>
                  <a:gd name="T17" fmla="*/ 3 h 77"/>
                  <a:gd name="T18" fmla="*/ 4 w 86"/>
                  <a:gd name="T19" fmla="*/ 2 h 77"/>
                  <a:gd name="T20" fmla="*/ 4 w 86"/>
                  <a:gd name="T21" fmla="*/ 2 h 77"/>
                  <a:gd name="T22" fmla="*/ 5 w 86"/>
                  <a:gd name="T23" fmla="*/ 1 h 77"/>
                  <a:gd name="T24" fmla="*/ 5 w 86"/>
                  <a:gd name="T25" fmla="*/ 1 h 77"/>
                  <a:gd name="T26" fmla="*/ 4 w 86"/>
                  <a:gd name="T27" fmla="*/ 1 h 77"/>
                  <a:gd name="T28" fmla="*/ 4 w 86"/>
                  <a:gd name="T29" fmla="*/ 2 h 77"/>
                  <a:gd name="T30" fmla="*/ 4 w 86"/>
                  <a:gd name="T31" fmla="*/ 2 h 77"/>
                  <a:gd name="T32" fmla="*/ 4 w 86"/>
                  <a:gd name="T33" fmla="*/ 2 h 77"/>
                  <a:gd name="T34" fmla="*/ 4 w 86"/>
                  <a:gd name="T35" fmla="*/ 0 h 77"/>
                  <a:gd name="T36" fmla="*/ 3 w 86"/>
                  <a:gd name="T37" fmla="*/ 1 h 77"/>
                  <a:gd name="T38" fmla="*/ 3 w 86"/>
                  <a:gd name="T39" fmla="*/ 1 h 77"/>
                  <a:gd name="T40" fmla="*/ 3 w 86"/>
                  <a:gd name="T41" fmla="*/ 1 h 77"/>
                  <a:gd name="T42" fmla="*/ 2 w 86"/>
                  <a:gd name="T43" fmla="*/ 1 h 77"/>
                  <a:gd name="T44" fmla="*/ 2 w 86"/>
                  <a:gd name="T45" fmla="*/ 0 h 77"/>
                  <a:gd name="T46" fmla="*/ 2 w 86"/>
                  <a:gd name="T47" fmla="*/ 0 h 77"/>
                  <a:gd name="T48" fmla="*/ 1 w 86"/>
                  <a:gd name="T49" fmla="*/ 1 h 77"/>
                  <a:gd name="T50" fmla="*/ 2 w 86"/>
                  <a:gd name="T51" fmla="*/ 2 h 77"/>
                  <a:gd name="T52" fmla="*/ 1 w 86"/>
                  <a:gd name="T53" fmla="*/ 2 h 77"/>
                  <a:gd name="T54" fmla="*/ 1 w 86"/>
                  <a:gd name="T55" fmla="*/ 1 h 77"/>
                  <a:gd name="T56" fmla="*/ 1 w 86"/>
                  <a:gd name="T57" fmla="*/ 1 h 77"/>
                  <a:gd name="T58" fmla="*/ 1 w 86"/>
                  <a:gd name="T59" fmla="*/ 2 h 77"/>
                  <a:gd name="T60" fmla="*/ 1 w 86"/>
                  <a:gd name="T61" fmla="*/ 2 h 77"/>
                  <a:gd name="T62" fmla="*/ 0 w 86"/>
                  <a:gd name="T63" fmla="*/ 2 h 77"/>
                  <a:gd name="T64" fmla="*/ 0 w 86"/>
                  <a:gd name="T65" fmla="*/ 2 h 77"/>
                  <a:gd name="T66" fmla="*/ 0 w 86"/>
                  <a:gd name="T67" fmla="*/ 2 h 77"/>
                  <a:gd name="T68" fmla="*/ 1 w 86"/>
                  <a:gd name="T69" fmla="*/ 2 h 77"/>
                  <a:gd name="T70" fmla="*/ 1 w 86"/>
                  <a:gd name="T71" fmla="*/ 3 h 77"/>
                  <a:gd name="T72" fmla="*/ 1 w 86"/>
                  <a:gd name="T73" fmla="*/ 4 h 77"/>
                  <a:gd name="T74" fmla="*/ 0 w 86"/>
                  <a:gd name="T75" fmla="*/ 4 h 77"/>
                  <a:gd name="T76" fmla="*/ 0 w 86"/>
                  <a:gd name="T77" fmla="*/ 4 h 77"/>
                  <a:gd name="T78" fmla="*/ 1 w 86"/>
                  <a:gd name="T79" fmla="*/ 3 h 77"/>
                  <a:gd name="T80" fmla="*/ 1 w 86"/>
                  <a:gd name="T81" fmla="*/ 3 h 77"/>
                  <a:gd name="T82" fmla="*/ 1 w 86"/>
                  <a:gd name="T83" fmla="*/ 4 h 77"/>
                  <a:gd name="T84" fmla="*/ 1 w 86"/>
                  <a:gd name="T85" fmla="*/ 5 h 77"/>
                  <a:gd name="T86" fmla="*/ 1 w 86"/>
                  <a:gd name="T87" fmla="*/ 4 h 77"/>
                  <a:gd name="T88" fmla="*/ 1 w 86"/>
                  <a:gd name="T89" fmla="*/ 4 h 77"/>
                  <a:gd name="T90" fmla="*/ 2 w 86"/>
                  <a:gd name="T91" fmla="*/ 4 h 77"/>
                  <a:gd name="T92" fmla="*/ 1 w 86"/>
                  <a:gd name="T93" fmla="*/ 5 h 77"/>
                  <a:gd name="T94" fmla="*/ 2 w 86"/>
                  <a:gd name="T95" fmla="*/ 5 h 77"/>
                  <a:gd name="T96" fmla="*/ 2 w 86"/>
                  <a:gd name="T97" fmla="*/ 5 h 77"/>
                  <a:gd name="T98" fmla="*/ 3 w 86"/>
                  <a:gd name="T99" fmla="*/ 5 h 77"/>
                  <a:gd name="T100" fmla="*/ 2 w 86"/>
                  <a:gd name="T101" fmla="*/ 4 h 77"/>
                  <a:gd name="T102" fmla="*/ 3 w 86"/>
                  <a:gd name="T103" fmla="*/ 4 h 77"/>
                  <a:gd name="T104" fmla="*/ 3 w 86"/>
                  <a:gd name="T105" fmla="*/ 5 h 77"/>
                  <a:gd name="T106" fmla="*/ 3 w 86"/>
                  <a:gd name="T107" fmla="*/ 5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2"/>
                    </a:lnTo>
                    <a:lnTo>
                      <a:pt x="67" y="64"/>
                    </a:lnTo>
                    <a:lnTo>
                      <a:pt x="54" y="50"/>
                    </a:lnTo>
                    <a:close/>
                    <a:moveTo>
                      <a:pt x="57" y="47"/>
                    </a:moveTo>
                    <a:lnTo>
                      <a:pt x="61" y="44"/>
                    </a:lnTo>
                    <a:lnTo>
                      <a:pt x="74" y="58"/>
                    </a:lnTo>
                    <a:lnTo>
                      <a:pt x="71" y="62"/>
                    </a:lnTo>
                    <a:lnTo>
                      <a:pt x="57" y="47"/>
                    </a:lnTo>
                    <a:close/>
                    <a:moveTo>
                      <a:pt x="75" y="55"/>
                    </a:moveTo>
                    <a:lnTo>
                      <a:pt x="75" y="57"/>
                    </a:lnTo>
                    <a:lnTo>
                      <a:pt x="74" y="58"/>
                    </a:lnTo>
                    <a:lnTo>
                      <a:pt x="67" y="52"/>
                    </a:lnTo>
                    <a:lnTo>
                      <a:pt x="75" y="55"/>
                    </a:lnTo>
                    <a:close/>
                    <a:moveTo>
                      <a:pt x="58" y="47"/>
                    </a:moveTo>
                    <a:lnTo>
                      <a:pt x="62" y="41"/>
                    </a:lnTo>
                    <a:lnTo>
                      <a:pt x="78" y="49"/>
                    </a:lnTo>
                    <a:lnTo>
                      <a:pt x="75" y="55"/>
                    </a:lnTo>
                    <a:lnTo>
                      <a:pt x="58" y="47"/>
                    </a:lnTo>
                    <a:close/>
                    <a:moveTo>
                      <a:pt x="62" y="41"/>
                    </a:moveTo>
                    <a:lnTo>
                      <a:pt x="62" y="39"/>
                    </a:lnTo>
                    <a:lnTo>
                      <a:pt x="63" y="38"/>
                    </a:lnTo>
                    <a:lnTo>
                      <a:pt x="71" y="45"/>
                    </a:lnTo>
                    <a:lnTo>
                      <a:pt x="62" y="41"/>
                    </a:lnTo>
                    <a:close/>
                    <a:moveTo>
                      <a:pt x="63" y="38"/>
                    </a:moveTo>
                    <a:lnTo>
                      <a:pt x="66" y="35"/>
                    </a:lnTo>
                    <a:lnTo>
                      <a:pt x="80" y="48"/>
                    </a:lnTo>
                    <a:lnTo>
                      <a:pt x="77" y="52"/>
                    </a:lnTo>
                    <a:lnTo>
                      <a:pt x="63" y="38"/>
                    </a:lnTo>
                    <a:close/>
                    <a:moveTo>
                      <a:pt x="83" y="42"/>
                    </a:moveTo>
                    <a:lnTo>
                      <a:pt x="83" y="45"/>
                    </a:lnTo>
                    <a:lnTo>
                      <a:pt x="80" y="48"/>
                    </a:lnTo>
                    <a:lnTo>
                      <a:pt x="73" y="42"/>
                    </a:lnTo>
                    <a:lnTo>
                      <a:pt x="83" y="42"/>
                    </a:lnTo>
                    <a:close/>
                    <a:moveTo>
                      <a:pt x="64" y="42"/>
                    </a:moveTo>
                    <a:lnTo>
                      <a:pt x="64" y="38"/>
                    </a:lnTo>
                    <a:lnTo>
                      <a:pt x="83" y="38"/>
                    </a:lnTo>
                    <a:lnTo>
                      <a:pt x="83" y="42"/>
                    </a:lnTo>
                    <a:lnTo>
                      <a:pt x="64" y="42"/>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3"/>
                    </a:lnTo>
                    <a:lnTo>
                      <a:pt x="83" y="23"/>
                    </a:lnTo>
                    <a:lnTo>
                      <a:pt x="83" y="28"/>
                    </a:lnTo>
                    <a:lnTo>
                      <a:pt x="64" y="28"/>
                    </a:lnTo>
                    <a:close/>
                    <a:moveTo>
                      <a:pt x="64" y="23"/>
                    </a:moveTo>
                    <a:lnTo>
                      <a:pt x="64" y="20"/>
                    </a:lnTo>
                    <a:lnTo>
                      <a:pt x="83" y="20"/>
                    </a:lnTo>
                    <a:lnTo>
                      <a:pt x="83" y="23"/>
                    </a:lnTo>
                    <a:lnTo>
                      <a:pt x="64" y="23"/>
                    </a:lnTo>
                    <a:close/>
                    <a:moveTo>
                      <a:pt x="80" y="13"/>
                    </a:moveTo>
                    <a:lnTo>
                      <a:pt x="83" y="15"/>
                    </a:lnTo>
                    <a:lnTo>
                      <a:pt x="83" y="20"/>
                    </a:lnTo>
                    <a:lnTo>
                      <a:pt x="73" y="20"/>
                    </a:lnTo>
                    <a:lnTo>
                      <a:pt x="80" y="13"/>
                    </a:lnTo>
                    <a:close/>
                    <a:moveTo>
                      <a:pt x="66" y="26"/>
                    </a:moveTo>
                    <a:lnTo>
                      <a:pt x="63" y="23"/>
                    </a:lnTo>
                    <a:lnTo>
                      <a:pt x="77" y="10"/>
                    </a:lnTo>
                    <a:lnTo>
                      <a:pt x="80" y="13"/>
                    </a:lnTo>
                    <a:lnTo>
                      <a:pt x="66" y="26"/>
                    </a:lnTo>
                    <a:close/>
                    <a:moveTo>
                      <a:pt x="77" y="10"/>
                    </a:moveTo>
                    <a:lnTo>
                      <a:pt x="86" y="19"/>
                    </a:lnTo>
                    <a:lnTo>
                      <a:pt x="77" y="10"/>
                    </a:lnTo>
                    <a:lnTo>
                      <a:pt x="71" y="16"/>
                    </a:lnTo>
                    <a:lnTo>
                      <a:pt x="77" y="10"/>
                    </a:lnTo>
                    <a:close/>
                    <a:moveTo>
                      <a:pt x="63" y="23"/>
                    </a:moveTo>
                    <a:lnTo>
                      <a:pt x="61" y="20"/>
                    </a:lnTo>
                    <a:lnTo>
                      <a:pt x="74" y="6"/>
                    </a:lnTo>
                    <a:lnTo>
                      <a:pt x="77" y="10"/>
                    </a:lnTo>
                    <a:lnTo>
                      <a:pt x="63" y="23"/>
                    </a:lnTo>
                    <a:close/>
                    <a:moveTo>
                      <a:pt x="67" y="3"/>
                    </a:moveTo>
                    <a:lnTo>
                      <a:pt x="71" y="3"/>
                    </a:lnTo>
                    <a:lnTo>
                      <a:pt x="74" y="6"/>
                    </a:lnTo>
                    <a:lnTo>
                      <a:pt x="67" y="13"/>
                    </a:lnTo>
                    <a:lnTo>
                      <a:pt x="67" y="3"/>
                    </a:lnTo>
                    <a:close/>
                    <a:moveTo>
                      <a:pt x="67" y="23"/>
                    </a:moveTo>
                    <a:lnTo>
                      <a:pt x="64" y="23"/>
                    </a:lnTo>
                    <a:lnTo>
                      <a:pt x="64" y="3"/>
                    </a:lnTo>
                    <a:lnTo>
                      <a:pt x="67" y="3"/>
                    </a:lnTo>
                    <a:lnTo>
                      <a:pt x="67" y="23"/>
                    </a:lnTo>
                    <a:close/>
                    <a:moveTo>
                      <a:pt x="64" y="23"/>
                    </a:moveTo>
                    <a:lnTo>
                      <a:pt x="62" y="23"/>
                    </a:lnTo>
                    <a:lnTo>
                      <a:pt x="59" y="22"/>
                    </a:lnTo>
                    <a:lnTo>
                      <a:pt x="64" y="13"/>
                    </a:lnTo>
                    <a:lnTo>
                      <a:pt x="64" y="23"/>
                    </a:lnTo>
                    <a:close/>
                    <a:moveTo>
                      <a:pt x="59" y="22"/>
                    </a:moveTo>
                    <a:lnTo>
                      <a:pt x="53" y="19"/>
                    </a:lnTo>
                    <a:lnTo>
                      <a:pt x="62" y="1"/>
                    </a:lnTo>
                    <a:lnTo>
                      <a:pt x="68"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9" y="20"/>
                    </a:lnTo>
                    <a:lnTo>
                      <a:pt x="39" y="0"/>
                    </a:lnTo>
                    <a:lnTo>
                      <a:pt x="44" y="0"/>
                    </a:lnTo>
                    <a:lnTo>
                      <a:pt x="44" y="20"/>
                    </a:lnTo>
                    <a:close/>
                    <a:moveTo>
                      <a:pt x="34" y="1"/>
                    </a:moveTo>
                    <a:lnTo>
                      <a:pt x="36" y="0"/>
                    </a:lnTo>
                    <a:lnTo>
                      <a:pt x="39" y="0"/>
                    </a:lnTo>
                    <a:lnTo>
                      <a:pt x="39" y="10"/>
                    </a:lnTo>
                    <a:lnTo>
                      <a:pt x="34" y="1"/>
                    </a:lnTo>
                    <a:close/>
                    <a:moveTo>
                      <a:pt x="43" y="19"/>
                    </a:moveTo>
                    <a:lnTo>
                      <a:pt x="36" y="22"/>
                    </a:lnTo>
                    <a:lnTo>
                      <a:pt x="28" y="4"/>
                    </a:lnTo>
                    <a:lnTo>
                      <a:pt x="34" y="1"/>
                    </a:lnTo>
                    <a:lnTo>
                      <a:pt x="43" y="19"/>
                    </a:lnTo>
                    <a:close/>
                    <a:moveTo>
                      <a:pt x="25" y="6"/>
                    </a:moveTo>
                    <a:lnTo>
                      <a:pt x="26" y="5"/>
                    </a:lnTo>
                    <a:lnTo>
                      <a:pt x="28" y="4"/>
                    </a:lnTo>
                    <a:lnTo>
                      <a:pt x="32" y="13"/>
                    </a:lnTo>
                    <a:lnTo>
                      <a:pt x="25" y="6"/>
                    </a:lnTo>
                    <a:close/>
                    <a:moveTo>
                      <a:pt x="39" y="20"/>
                    </a:moveTo>
                    <a:lnTo>
                      <a:pt x="35" y="23"/>
                    </a:lnTo>
                    <a:lnTo>
                      <a:pt x="22" y="10"/>
                    </a:lnTo>
                    <a:lnTo>
                      <a:pt x="25" y="6"/>
                    </a:lnTo>
                    <a:lnTo>
                      <a:pt x="39" y="20"/>
                    </a:lnTo>
                    <a:close/>
                    <a:moveTo>
                      <a:pt x="35" y="23"/>
                    </a:moveTo>
                    <a:lnTo>
                      <a:pt x="34" y="24"/>
                    </a:lnTo>
                    <a:lnTo>
                      <a:pt x="33" y="25"/>
                    </a:lnTo>
                    <a:lnTo>
                      <a:pt x="29" y="16"/>
                    </a:lnTo>
                    <a:lnTo>
                      <a:pt x="35" y="23"/>
                    </a:lnTo>
                    <a:close/>
                    <a:moveTo>
                      <a:pt x="33" y="25"/>
                    </a:moveTo>
                    <a:lnTo>
                      <a:pt x="26" y="27"/>
                    </a:lnTo>
                    <a:lnTo>
                      <a:pt x="18" y="11"/>
                    </a:lnTo>
                    <a:lnTo>
                      <a:pt x="24" y="7"/>
                    </a:lnTo>
                    <a:lnTo>
                      <a:pt x="33" y="25"/>
                    </a:lnTo>
                    <a:close/>
                    <a:moveTo>
                      <a:pt x="15" y="13"/>
                    </a:moveTo>
                    <a:lnTo>
                      <a:pt x="16" y="12"/>
                    </a:lnTo>
                    <a:lnTo>
                      <a:pt x="18" y="11"/>
                    </a:lnTo>
                    <a:lnTo>
                      <a:pt x="22" y="20"/>
                    </a:lnTo>
                    <a:lnTo>
                      <a:pt x="15" y="13"/>
                    </a:lnTo>
                    <a:close/>
                    <a:moveTo>
                      <a:pt x="29" y="26"/>
                    </a:moveTo>
                    <a:lnTo>
                      <a:pt x="26" y="30"/>
                    </a:lnTo>
                    <a:lnTo>
                      <a:pt x="12" y="16"/>
                    </a:lnTo>
                    <a:lnTo>
                      <a:pt x="15" y="13"/>
                    </a:lnTo>
                    <a:lnTo>
                      <a:pt x="29" y="26"/>
                    </a:lnTo>
                    <a:close/>
                    <a:moveTo>
                      <a:pt x="26" y="30"/>
                    </a:moveTo>
                    <a:lnTo>
                      <a:pt x="23" y="33"/>
                    </a:lnTo>
                    <a:lnTo>
                      <a:pt x="9" y="19"/>
                    </a:lnTo>
                    <a:lnTo>
                      <a:pt x="12" y="16"/>
                    </a:lnTo>
                    <a:lnTo>
                      <a:pt x="26" y="30"/>
                    </a:lnTo>
                    <a:close/>
                    <a:moveTo>
                      <a:pt x="23" y="33"/>
                    </a:moveTo>
                    <a:lnTo>
                      <a:pt x="32" y="23"/>
                    </a:lnTo>
                    <a:lnTo>
                      <a:pt x="23" y="33"/>
                    </a:lnTo>
                    <a:lnTo>
                      <a:pt x="16" y="26"/>
                    </a:lnTo>
                    <a:lnTo>
                      <a:pt x="23" y="33"/>
                    </a:lnTo>
                    <a:close/>
                    <a:moveTo>
                      <a:pt x="23" y="33"/>
                    </a:moveTo>
                    <a:lnTo>
                      <a:pt x="20" y="35"/>
                    </a:lnTo>
                    <a:lnTo>
                      <a:pt x="7" y="22"/>
                    </a:lnTo>
                    <a:lnTo>
                      <a:pt x="9" y="19"/>
                    </a:lnTo>
                    <a:lnTo>
                      <a:pt x="23" y="33"/>
                    </a:lnTo>
                    <a:close/>
                    <a:moveTo>
                      <a:pt x="4" y="25"/>
                    </a:moveTo>
                    <a:lnTo>
                      <a:pt x="5" y="23"/>
                    </a:lnTo>
                    <a:lnTo>
                      <a:pt x="7" y="22"/>
                    </a:lnTo>
                    <a:lnTo>
                      <a:pt x="13" y="28"/>
                    </a:lnTo>
                    <a:lnTo>
                      <a:pt x="4" y="25"/>
                    </a:lnTo>
                    <a:close/>
                    <a:moveTo>
                      <a:pt x="21" y="33"/>
                    </a:moveTo>
                    <a:lnTo>
                      <a:pt x="19" y="39"/>
                    </a:lnTo>
                    <a:lnTo>
                      <a:pt x="1" y="31"/>
                    </a:lnTo>
                    <a:lnTo>
                      <a:pt x="4" y="25"/>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4"/>
                    </a:lnTo>
                    <a:lnTo>
                      <a:pt x="0" y="54"/>
                    </a:lnTo>
                    <a:lnTo>
                      <a:pt x="0" y="52"/>
                    </a:lnTo>
                    <a:lnTo>
                      <a:pt x="19" y="52"/>
                    </a:lnTo>
                    <a:close/>
                    <a:moveTo>
                      <a:pt x="3" y="62"/>
                    </a:moveTo>
                    <a:lnTo>
                      <a:pt x="0" y="58"/>
                    </a:lnTo>
                    <a:lnTo>
                      <a:pt x="0" y="54"/>
                    </a:lnTo>
                    <a:lnTo>
                      <a:pt x="10" y="54"/>
                    </a:lnTo>
                    <a:lnTo>
                      <a:pt x="3" y="62"/>
                    </a:lnTo>
                    <a:close/>
                    <a:moveTo>
                      <a:pt x="16" y="47"/>
                    </a:moveTo>
                    <a:lnTo>
                      <a:pt x="20" y="50"/>
                    </a:lnTo>
                    <a:lnTo>
                      <a:pt x="7" y="64"/>
                    </a:lnTo>
                    <a:lnTo>
                      <a:pt x="3" y="62"/>
                    </a:lnTo>
                    <a:lnTo>
                      <a:pt x="16"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23" y="54"/>
                    </a:lnTo>
                    <a:lnTo>
                      <a:pt x="16" y="60"/>
                    </a:lnTo>
                    <a:lnTo>
                      <a:pt x="23" y="54"/>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0"/>
                    </a:lnTo>
                    <a:lnTo>
                      <a:pt x="22" y="74"/>
                    </a:lnTo>
                    <a:lnTo>
                      <a:pt x="19" y="70"/>
                    </a:lnTo>
                    <a:lnTo>
                      <a:pt x="32" y="57"/>
                    </a:lnTo>
                    <a:close/>
                    <a:moveTo>
                      <a:pt x="29" y="77"/>
                    </a:moveTo>
                    <a:lnTo>
                      <a:pt x="25" y="77"/>
                    </a:lnTo>
                    <a:lnTo>
                      <a:pt x="22" y="74"/>
                    </a:lnTo>
                    <a:lnTo>
                      <a:pt x="29" y="67"/>
                    </a:lnTo>
                    <a:lnTo>
                      <a:pt x="29" y="7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48" y="73"/>
                    </a:lnTo>
                    <a:lnTo>
                      <a:pt x="43" y="76"/>
                    </a:lnTo>
                    <a:lnTo>
                      <a:pt x="34" y="58"/>
                    </a:lnTo>
                    <a:close/>
                    <a:moveTo>
                      <a:pt x="41" y="55"/>
                    </a:moveTo>
                    <a:lnTo>
                      <a:pt x="42" y="54"/>
                    </a:lnTo>
                    <a:lnTo>
                      <a:pt x="44" y="54"/>
                    </a:lnTo>
                    <a:lnTo>
                      <a:pt x="44" y="64"/>
                    </a:lnTo>
                    <a:lnTo>
                      <a:pt x="41" y="55"/>
                    </a:lnTo>
                    <a:close/>
                    <a:moveTo>
                      <a:pt x="44" y="54"/>
                    </a:moveTo>
                    <a:lnTo>
                      <a:pt x="47" y="54"/>
                    </a:lnTo>
                    <a:lnTo>
                      <a:pt x="47" y="74"/>
                    </a:lnTo>
                    <a:lnTo>
                      <a:pt x="44" y="74"/>
                    </a:lnTo>
                    <a:lnTo>
                      <a:pt x="44" y="54"/>
                    </a:lnTo>
                    <a:close/>
                    <a:moveTo>
                      <a:pt x="52" y="73"/>
                    </a:moveTo>
                    <a:lnTo>
                      <a:pt x="50" y="74"/>
                    </a:lnTo>
                    <a:lnTo>
                      <a:pt x="47" y="74"/>
                    </a:lnTo>
                    <a:lnTo>
                      <a:pt x="47" y="64"/>
                    </a:lnTo>
                    <a:lnTo>
                      <a:pt x="52" y="73"/>
                    </a:lnTo>
                    <a:close/>
                    <a:moveTo>
                      <a:pt x="44" y="55"/>
                    </a:moveTo>
                    <a:lnTo>
                      <a:pt x="50" y="52"/>
                    </a:lnTo>
                    <a:lnTo>
                      <a:pt x="58" y="69"/>
                    </a:lnTo>
                    <a:lnTo>
                      <a:pt x="52" y="73"/>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79" name="Freeform 133">
                <a:extLst>
                  <a:ext uri="{FF2B5EF4-FFF2-40B4-BE49-F238E27FC236}">
                    <a16:creationId xmlns:a16="http://schemas.microsoft.com/office/drawing/2014/main" id="{1EF30755-05C9-474B-B266-BB27EBD62F8E}"/>
                  </a:ext>
                </a:extLst>
              </p:cNvPr>
              <p:cNvSpPr>
                <a:spLocks/>
              </p:cNvSpPr>
              <p:nvPr/>
            </p:nvSpPr>
            <p:spPr bwMode="auto">
              <a:xfrm>
                <a:off x="2647" y="2728"/>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0"/>
                    </a:moveTo>
                    <a:lnTo>
                      <a:pt x="51" y="47"/>
                    </a:lnTo>
                    <a:lnTo>
                      <a:pt x="54" y="44"/>
                    </a:lnTo>
                    <a:lnTo>
                      <a:pt x="57" y="40"/>
                    </a:lnTo>
                    <a:lnTo>
                      <a:pt x="61" y="37"/>
                    </a:lnTo>
                    <a:lnTo>
                      <a:pt x="64" y="32"/>
                    </a:lnTo>
                    <a:lnTo>
                      <a:pt x="67" y="28"/>
                    </a:lnTo>
                    <a:lnTo>
                      <a:pt x="67" y="25"/>
                    </a:lnTo>
                    <a:lnTo>
                      <a:pt x="67" y="18"/>
                    </a:lnTo>
                    <a:lnTo>
                      <a:pt x="64" y="15"/>
                    </a:lnTo>
                    <a:lnTo>
                      <a:pt x="64" y="12"/>
                    </a:lnTo>
                    <a:lnTo>
                      <a:pt x="61" y="5"/>
                    </a:lnTo>
                    <a:lnTo>
                      <a:pt x="57" y="5"/>
                    </a:lnTo>
                    <a:lnTo>
                      <a:pt x="54" y="3"/>
                    </a:lnTo>
                    <a:lnTo>
                      <a:pt x="51" y="0"/>
                    </a:lnTo>
                    <a:lnTo>
                      <a:pt x="45" y="0"/>
                    </a:lnTo>
                    <a:lnTo>
                      <a:pt x="42" y="0"/>
                    </a:lnTo>
                    <a:lnTo>
                      <a:pt x="35" y="0"/>
                    </a:lnTo>
                    <a:lnTo>
                      <a:pt x="29" y="3"/>
                    </a:lnTo>
                    <a:lnTo>
                      <a:pt x="25" y="3"/>
                    </a:lnTo>
                    <a:lnTo>
                      <a:pt x="20" y="5"/>
                    </a:lnTo>
                    <a:lnTo>
                      <a:pt x="17" y="8"/>
                    </a:lnTo>
                    <a:lnTo>
                      <a:pt x="10" y="12"/>
                    </a:lnTo>
                    <a:lnTo>
                      <a:pt x="7" y="15"/>
                    </a:lnTo>
                    <a:lnTo>
                      <a:pt x="3" y="22"/>
                    </a:lnTo>
                    <a:lnTo>
                      <a:pt x="3" y="25"/>
                    </a:lnTo>
                    <a:lnTo>
                      <a:pt x="0" y="28"/>
                    </a:lnTo>
                    <a:lnTo>
                      <a:pt x="0" y="34"/>
                    </a:lnTo>
                    <a:lnTo>
                      <a:pt x="0" y="37"/>
                    </a:lnTo>
                    <a:lnTo>
                      <a:pt x="0" y="40"/>
                    </a:lnTo>
                    <a:lnTo>
                      <a:pt x="3" y="47"/>
                    </a:lnTo>
                    <a:lnTo>
                      <a:pt x="7" y="50"/>
                    </a:lnTo>
                    <a:lnTo>
                      <a:pt x="10" y="54"/>
                    </a:lnTo>
                    <a:lnTo>
                      <a:pt x="13" y="54"/>
                    </a:lnTo>
                    <a:lnTo>
                      <a:pt x="17" y="57"/>
                    </a:lnTo>
                    <a:lnTo>
                      <a:pt x="23" y="57"/>
                    </a:lnTo>
                    <a:lnTo>
                      <a:pt x="25" y="57"/>
                    </a:lnTo>
                    <a:lnTo>
                      <a:pt x="32" y="57"/>
                    </a:lnTo>
                    <a:lnTo>
                      <a:pt x="35" y="57"/>
                    </a:lnTo>
                    <a:lnTo>
                      <a:pt x="42" y="54"/>
                    </a:lnTo>
                    <a:lnTo>
                      <a:pt x="49"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0" name="Freeform 134">
                <a:extLst>
                  <a:ext uri="{FF2B5EF4-FFF2-40B4-BE49-F238E27FC236}">
                    <a16:creationId xmlns:a16="http://schemas.microsoft.com/office/drawing/2014/main" id="{A3B98566-BB13-438E-B755-7F05920FA872}"/>
                  </a:ext>
                </a:extLst>
              </p:cNvPr>
              <p:cNvSpPr>
                <a:spLocks noEditPoints="1"/>
              </p:cNvSpPr>
              <p:nvPr/>
            </p:nvSpPr>
            <p:spPr bwMode="auto">
              <a:xfrm>
                <a:off x="2645" y="2726"/>
                <a:ext cx="21" cy="19"/>
              </a:xfrm>
              <a:custGeom>
                <a:avLst/>
                <a:gdLst>
                  <a:gd name="T0" fmla="*/ 3 w 86"/>
                  <a:gd name="T1" fmla="*/ 3 h 76"/>
                  <a:gd name="T2" fmla="*/ 3 w 86"/>
                  <a:gd name="T3" fmla="*/ 3 h 76"/>
                  <a:gd name="T4" fmla="*/ 3 w 86"/>
                  <a:gd name="T5" fmla="*/ 3 h 76"/>
                  <a:gd name="T6" fmla="*/ 4 w 86"/>
                  <a:gd name="T7" fmla="*/ 4 h 76"/>
                  <a:gd name="T8" fmla="*/ 4 w 86"/>
                  <a:gd name="T9" fmla="*/ 4 h 76"/>
                  <a:gd name="T10" fmla="*/ 5 w 86"/>
                  <a:gd name="T11" fmla="*/ 3 h 76"/>
                  <a:gd name="T12" fmla="*/ 4 w 86"/>
                  <a:gd name="T13" fmla="*/ 2 h 76"/>
                  <a:gd name="T14" fmla="*/ 4 w 86"/>
                  <a:gd name="T15" fmla="*/ 2 h 76"/>
                  <a:gd name="T16" fmla="*/ 5 w 86"/>
                  <a:gd name="T17" fmla="*/ 3 h 76"/>
                  <a:gd name="T18" fmla="*/ 5 w 86"/>
                  <a:gd name="T19" fmla="*/ 3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4 w 86"/>
                  <a:gd name="T33" fmla="*/ 1 h 76"/>
                  <a:gd name="T34" fmla="*/ 4 w 86"/>
                  <a:gd name="T35" fmla="*/ 1 h 76"/>
                  <a:gd name="T36" fmla="*/ 4 w 86"/>
                  <a:gd name="T37" fmla="*/ 1 h 76"/>
                  <a:gd name="T38" fmla="*/ 4 w 86"/>
                  <a:gd name="T39" fmla="*/ 2 h 76"/>
                  <a:gd name="T40" fmla="*/ 4 w 86"/>
                  <a:gd name="T41" fmla="*/ 0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0 w 86"/>
                  <a:gd name="T69" fmla="*/ 1 h 76"/>
                  <a:gd name="T70" fmla="*/ 0 w 86"/>
                  <a:gd name="T71" fmla="*/ 2 h 76"/>
                  <a:gd name="T72" fmla="*/ 1 w 86"/>
                  <a:gd name="T73" fmla="*/ 2 h 76"/>
                  <a:gd name="T74" fmla="*/ 1 w 86"/>
                  <a:gd name="T75" fmla="*/ 3 h 76"/>
                  <a:gd name="T76" fmla="*/ 0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0 w 86"/>
                  <a:gd name="T89" fmla="*/ 4 h 76"/>
                  <a:gd name="T90" fmla="*/ 1 w 86"/>
                  <a:gd name="T91" fmla="*/ 4 h 76"/>
                  <a:gd name="T92" fmla="*/ 1 w 86"/>
                  <a:gd name="T93" fmla="*/ 5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3" y="50"/>
                    </a:lnTo>
                    <a:lnTo>
                      <a:pt x="68" y="64"/>
                    </a:lnTo>
                    <a:lnTo>
                      <a:pt x="64" y="67"/>
                    </a:lnTo>
                    <a:lnTo>
                      <a:pt x="50" y="54"/>
                    </a:lnTo>
                    <a:close/>
                    <a:moveTo>
                      <a:pt x="53" y="50"/>
                    </a:moveTo>
                    <a:lnTo>
                      <a:pt x="63" y="40"/>
                    </a:lnTo>
                    <a:lnTo>
                      <a:pt x="53" y="50"/>
                    </a:lnTo>
                    <a:lnTo>
                      <a:pt x="60" y="57"/>
                    </a:lnTo>
                    <a:lnTo>
                      <a:pt x="53" y="50"/>
                    </a:lnTo>
                    <a:close/>
                    <a:moveTo>
                      <a:pt x="53" y="50"/>
                    </a:moveTo>
                    <a:lnTo>
                      <a:pt x="56" y="47"/>
                    </a:lnTo>
                    <a:lnTo>
                      <a:pt x="70" y="60"/>
                    </a:lnTo>
                    <a:lnTo>
                      <a:pt x="68" y="64"/>
                    </a:lnTo>
                    <a:lnTo>
                      <a:pt x="53" y="50"/>
                    </a:lnTo>
                    <a:close/>
                    <a:moveTo>
                      <a:pt x="56" y="47"/>
                    </a:moveTo>
                    <a:lnTo>
                      <a:pt x="48" y="57"/>
                    </a:lnTo>
                    <a:lnTo>
                      <a:pt x="56" y="47"/>
                    </a:lnTo>
                    <a:lnTo>
                      <a:pt x="63" y="54"/>
                    </a:lnTo>
                    <a:lnTo>
                      <a:pt x="56" y="47"/>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79" y="51"/>
                    </a:moveTo>
                    <a:lnTo>
                      <a:pt x="77" y="53"/>
                    </a:lnTo>
                    <a:lnTo>
                      <a:pt x="76" y="54"/>
                    </a:lnTo>
                    <a:lnTo>
                      <a:pt x="70" y="47"/>
                    </a:lnTo>
                    <a:lnTo>
                      <a:pt x="79" y="51"/>
                    </a:lnTo>
                    <a:close/>
                    <a:moveTo>
                      <a:pt x="61" y="43"/>
                    </a:moveTo>
                    <a:lnTo>
                      <a:pt x="64" y="37"/>
                    </a:lnTo>
                    <a:lnTo>
                      <a:pt x="82" y="45"/>
                    </a:lnTo>
                    <a:lnTo>
                      <a:pt x="79" y="51"/>
                    </a:lnTo>
                    <a:lnTo>
                      <a:pt x="61" y="43"/>
                    </a:lnTo>
                    <a:close/>
                    <a:moveTo>
                      <a:pt x="64" y="37"/>
                    </a:moveTo>
                    <a:lnTo>
                      <a:pt x="65" y="35"/>
                    </a:lnTo>
                    <a:lnTo>
                      <a:pt x="66" y="34"/>
                    </a:lnTo>
                    <a:lnTo>
                      <a:pt x="73" y="42"/>
                    </a:lnTo>
                    <a:lnTo>
                      <a:pt x="64" y="37"/>
                    </a:lnTo>
                    <a:close/>
                    <a:moveTo>
                      <a:pt x="66" y="34"/>
                    </a:moveTo>
                    <a:lnTo>
                      <a:pt x="70" y="32"/>
                    </a:lnTo>
                    <a:lnTo>
                      <a:pt x="83" y="45"/>
                    </a:lnTo>
                    <a:lnTo>
                      <a:pt x="80" y="48"/>
                    </a:lnTo>
                    <a:lnTo>
                      <a:pt x="66" y="34"/>
                    </a:lnTo>
                    <a:close/>
                    <a:moveTo>
                      <a:pt x="86" y="38"/>
                    </a:moveTo>
                    <a:lnTo>
                      <a:pt x="86" y="42"/>
                    </a:lnTo>
                    <a:lnTo>
                      <a:pt x="83"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83" y="22"/>
                    </a:moveTo>
                    <a:lnTo>
                      <a:pt x="86" y="24"/>
                    </a:lnTo>
                    <a:lnTo>
                      <a:pt x="86" y="28"/>
                    </a:lnTo>
                    <a:lnTo>
                      <a:pt x="76" y="28"/>
                    </a:lnTo>
                    <a:lnTo>
                      <a:pt x="83" y="22"/>
                    </a:lnTo>
                    <a:close/>
                    <a:moveTo>
                      <a:pt x="70" y="35"/>
                    </a:moveTo>
                    <a:lnTo>
                      <a:pt x="66" y="32"/>
                    </a:lnTo>
                    <a:lnTo>
                      <a:pt x="80" y="18"/>
                    </a:lnTo>
                    <a:lnTo>
                      <a:pt x="83" y="22"/>
                    </a:lnTo>
                    <a:lnTo>
                      <a:pt x="70" y="35"/>
                    </a:lnTo>
                    <a:close/>
                    <a:moveTo>
                      <a:pt x="66" y="32"/>
                    </a:moveTo>
                    <a:lnTo>
                      <a:pt x="63" y="29"/>
                    </a:lnTo>
                    <a:lnTo>
                      <a:pt x="63" y="25"/>
                    </a:lnTo>
                    <a:lnTo>
                      <a:pt x="73" y="25"/>
                    </a:lnTo>
                    <a:lnTo>
                      <a:pt x="66"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5" y="6"/>
                    </a:lnTo>
                    <a:lnTo>
                      <a:pt x="79" y="12"/>
                    </a:lnTo>
                    <a:lnTo>
                      <a:pt x="70" y="15"/>
                    </a:lnTo>
                    <a:lnTo>
                      <a:pt x="70" y="6"/>
                    </a:lnTo>
                    <a:close/>
                    <a:moveTo>
                      <a:pt x="70" y="25"/>
                    </a:moveTo>
                    <a:lnTo>
                      <a:pt x="66" y="25"/>
                    </a:lnTo>
                    <a:lnTo>
                      <a:pt x="66" y="6"/>
                    </a:lnTo>
                    <a:lnTo>
                      <a:pt x="70" y="6"/>
                    </a:lnTo>
                    <a:lnTo>
                      <a:pt x="70" y="25"/>
                    </a:lnTo>
                    <a:close/>
                    <a:moveTo>
                      <a:pt x="66" y="25"/>
                    </a:moveTo>
                    <a:lnTo>
                      <a:pt x="63" y="25"/>
                    </a:lnTo>
                    <a:lnTo>
                      <a:pt x="60" y="23"/>
                    </a:lnTo>
                    <a:lnTo>
                      <a:pt x="66" y="15"/>
                    </a:lnTo>
                    <a:lnTo>
                      <a:pt x="66" y="25"/>
                    </a:lnTo>
                    <a:close/>
                    <a:moveTo>
                      <a:pt x="60" y="23"/>
                    </a:moveTo>
                    <a:lnTo>
                      <a:pt x="56" y="19"/>
                    </a:lnTo>
                    <a:lnTo>
                      <a:pt x="70" y="5"/>
                    </a:lnTo>
                    <a:lnTo>
                      <a:pt x="73" y="8"/>
                    </a:lnTo>
                    <a:lnTo>
                      <a:pt x="60" y="23"/>
                    </a:lnTo>
                    <a:close/>
                    <a:moveTo>
                      <a:pt x="56" y="19"/>
                    </a:moveTo>
                    <a:lnTo>
                      <a:pt x="53" y="16"/>
                    </a:lnTo>
                    <a:lnTo>
                      <a:pt x="68" y="3"/>
                    </a:lnTo>
                    <a:lnTo>
                      <a:pt x="70" y="5"/>
                    </a:lnTo>
                    <a:lnTo>
                      <a:pt x="56" y="19"/>
                    </a:lnTo>
                    <a:close/>
                    <a:moveTo>
                      <a:pt x="60" y="0"/>
                    </a:moveTo>
                    <a:lnTo>
                      <a:pt x="64" y="0"/>
                    </a:lnTo>
                    <a:lnTo>
                      <a:pt x="68" y="3"/>
                    </a:lnTo>
                    <a:lnTo>
                      <a:pt x="60" y="10"/>
                    </a:lnTo>
                    <a:lnTo>
                      <a:pt x="60" y="0"/>
                    </a:lnTo>
                    <a:close/>
                    <a:moveTo>
                      <a:pt x="60" y="18"/>
                    </a:moveTo>
                    <a:lnTo>
                      <a:pt x="54" y="18"/>
                    </a:lnTo>
                    <a:lnTo>
                      <a:pt x="54" y="0"/>
                    </a:lnTo>
                    <a:lnTo>
                      <a:pt x="60" y="0"/>
                    </a:lnTo>
                    <a:lnTo>
                      <a:pt x="60"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4" y="22"/>
                    </a:lnTo>
                    <a:lnTo>
                      <a:pt x="34" y="3"/>
                    </a:lnTo>
                    <a:lnTo>
                      <a:pt x="38" y="3"/>
                    </a:lnTo>
                    <a:lnTo>
                      <a:pt x="38" y="22"/>
                    </a:lnTo>
                    <a:close/>
                    <a:moveTo>
                      <a:pt x="31" y="4"/>
                    </a:moveTo>
                    <a:lnTo>
                      <a:pt x="32" y="3"/>
                    </a:lnTo>
                    <a:lnTo>
                      <a:pt x="34" y="3"/>
                    </a:lnTo>
                    <a:lnTo>
                      <a:pt x="34" y="13"/>
                    </a:lnTo>
                    <a:lnTo>
                      <a:pt x="31" y="4"/>
                    </a:lnTo>
                    <a:close/>
                    <a:moveTo>
                      <a:pt x="39" y="21"/>
                    </a:moveTo>
                    <a:lnTo>
                      <a:pt x="32" y="24"/>
                    </a:lnTo>
                    <a:lnTo>
                      <a:pt x="25" y="7"/>
                    </a:lnTo>
                    <a:lnTo>
                      <a:pt x="31" y="4"/>
                    </a:lnTo>
                    <a:lnTo>
                      <a:pt x="39" y="21"/>
                    </a:lnTo>
                    <a:close/>
                    <a:moveTo>
                      <a:pt x="22" y="8"/>
                    </a:moveTo>
                    <a:lnTo>
                      <a:pt x="23" y="7"/>
                    </a:lnTo>
                    <a:lnTo>
                      <a:pt x="25" y="7"/>
                    </a:lnTo>
                    <a:lnTo>
                      <a:pt x="29" y="15"/>
                    </a:lnTo>
                    <a:lnTo>
                      <a:pt x="22" y="8"/>
                    </a:lnTo>
                    <a:close/>
                    <a:moveTo>
                      <a:pt x="36" y="23"/>
                    </a:moveTo>
                    <a:lnTo>
                      <a:pt x="32" y="25"/>
                    </a:lnTo>
                    <a:lnTo>
                      <a:pt x="19" y="12"/>
                    </a:lnTo>
                    <a:lnTo>
                      <a:pt x="22" y="8"/>
                    </a:lnTo>
                    <a:lnTo>
                      <a:pt x="36" y="23"/>
                    </a:lnTo>
                    <a:close/>
                    <a:moveTo>
                      <a:pt x="32" y="25"/>
                    </a:moveTo>
                    <a:lnTo>
                      <a:pt x="31" y="26"/>
                    </a:lnTo>
                    <a:lnTo>
                      <a:pt x="30" y="27"/>
                    </a:lnTo>
                    <a:lnTo>
                      <a:pt x="26" y="18"/>
                    </a:lnTo>
                    <a:lnTo>
                      <a:pt x="32" y="25"/>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28"/>
                    </a:moveTo>
                    <a:lnTo>
                      <a:pt x="22" y="32"/>
                    </a:lnTo>
                    <a:lnTo>
                      <a:pt x="9" y="18"/>
                    </a:lnTo>
                    <a:lnTo>
                      <a:pt x="12" y="15"/>
                    </a:lnTo>
                    <a:lnTo>
                      <a:pt x="26" y="28"/>
                    </a:lnTo>
                    <a:close/>
                    <a:moveTo>
                      <a:pt x="7" y="21"/>
                    </a:moveTo>
                    <a:lnTo>
                      <a:pt x="8" y="19"/>
                    </a:lnTo>
                    <a:lnTo>
                      <a:pt x="9" y="18"/>
                    </a:lnTo>
                    <a:lnTo>
                      <a:pt x="16" y="25"/>
                    </a:lnTo>
                    <a:lnTo>
                      <a:pt x="7" y="21"/>
                    </a:lnTo>
                    <a:close/>
                    <a:moveTo>
                      <a:pt x="25" y="29"/>
                    </a:moveTo>
                    <a:lnTo>
                      <a:pt x="21" y="36"/>
                    </a:lnTo>
                    <a:lnTo>
                      <a:pt x="4" y="27"/>
                    </a:lnTo>
                    <a:lnTo>
                      <a:pt x="7" y="21"/>
                    </a:lnTo>
                    <a:lnTo>
                      <a:pt x="25" y="29"/>
                    </a:lnTo>
                    <a:close/>
                    <a:moveTo>
                      <a:pt x="4" y="32"/>
                    </a:moveTo>
                    <a:lnTo>
                      <a:pt x="4" y="29"/>
                    </a:lnTo>
                    <a:lnTo>
                      <a:pt x="4" y="27"/>
                    </a:lnTo>
                    <a:lnTo>
                      <a:pt x="12" y="32"/>
                    </a:lnTo>
                    <a:lnTo>
                      <a:pt x="4" y="32"/>
                    </a:lnTo>
                    <a:close/>
                    <a:moveTo>
                      <a:pt x="22" y="32"/>
                    </a:moveTo>
                    <a:lnTo>
                      <a:pt x="22" y="35"/>
                    </a:lnTo>
                    <a:lnTo>
                      <a:pt x="4" y="35"/>
                    </a:lnTo>
                    <a:lnTo>
                      <a:pt x="4" y="32"/>
                    </a:lnTo>
                    <a:lnTo>
                      <a:pt x="22" y="32"/>
                    </a:lnTo>
                    <a:close/>
                    <a:moveTo>
                      <a:pt x="22" y="35"/>
                    </a:moveTo>
                    <a:lnTo>
                      <a:pt x="22" y="38"/>
                    </a:lnTo>
                    <a:lnTo>
                      <a:pt x="19" y="42"/>
                    </a:lnTo>
                    <a:lnTo>
                      <a:pt x="12" y="35"/>
                    </a:lnTo>
                    <a:lnTo>
                      <a:pt x="22" y="35"/>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4" y="61"/>
                    </a:lnTo>
                    <a:lnTo>
                      <a:pt x="1" y="55"/>
                    </a:lnTo>
                    <a:lnTo>
                      <a:pt x="18" y="46"/>
                    </a:lnTo>
                    <a:close/>
                    <a:moveTo>
                      <a:pt x="6" y="64"/>
                    </a:moveTo>
                    <a:lnTo>
                      <a:pt x="5" y="62"/>
                    </a:lnTo>
                    <a:lnTo>
                      <a:pt x="4" y="61"/>
                    </a:lnTo>
                    <a:lnTo>
                      <a:pt x="12" y="57"/>
                    </a:lnTo>
                    <a:lnTo>
                      <a:pt x="6" y="64"/>
                    </a:lnTo>
                    <a:close/>
                    <a:moveTo>
                      <a:pt x="19" y="50"/>
                    </a:moveTo>
                    <a:lnTo>
                      <a:pt x="22" y="54"/>
                    </a:lnTo>
                    <a:lnTo>
                      <a:pt x="9" y="67"/>
                    </a:lnTo>
                    <a:lnTo>
                      <a:pt x="6" y="64"/>
                    </a:lnTo>
                    <a:lnTo>
                      <a:pt x="19" y="50"/>
                    </a:lnTo>
                    <a:close/>
                    <a:moveTo>
                      <a:pt x="22" y="54"/>
                    </a:moveTo>
                    <a:lnTo>
                      <a:pt x="26" y="57"/>
                    </a:lnTo>
                    <a:lnTo>
                      <a:pt x="12" y="70"/>
                    </a:lnTo>
                    <a:lnTo>
                      <a:pt x="9" y="67"/>
                    </a:lnTo>
                    <a:lnTo>
                      <a:pt x="22" y="54"/>
                    </a:lnTo>
                    <a:close/>
                    <a:moveTo>
                      <a:pt x="19" y="72"/>
                    </a:moveTo>
                    <a:lnTo>
                      <a:pt x="15" y="72"/>
                    </a:lnTo>
                    <a:lnTo>
                      <a:pt x="12" y="70"/>
                    </a:lnTo>
                    <a:lnTo>
                      <a:pt x="19" y="64"/>
                    </a:lnTo>
                    <a:lnTo>
                      <a:pt x="19" y="72"/>
                    </a:lnTo>
                    <a:close/>
                    <a:moveTo>
                      <a:pt x="19" y="54"/>
                    </a:moveTo>
                    <a:lnTo>
                      <a:pt x="22" y="54"/>
                    </a:lnTo>
                    <a:lnTo>
                      <a:pt x="22" y="72"/>
                    </a:lnTo>
                    <a:lnTo>
                      <a:pt x="19" y="72"/>
                    </a:lnTo>
                    <a:lnTo>
                      <a:pt x="19" y="54"/>
                    </a:lnTo>
                    <a:close/>
                    <a:moveTo>
                      <a:pt x="22" y="54"/>
                    </a:moveTo>
                    <a:lnTo>
                      <a:pt x="26" y="54"/>
                    </a:lnTo>
                    <a:lnTo>
                      <a:pt x="29" y="57"/>
                    </a:lnTo>
                    <a:lnTo>
                      <a:pt x="22" y="64"/>
                    </a:lnTo>
                    <a:lnTo>
                      <a:pt x="22" y="54"/>
                    </a:lnTo>
                    <a:close/>
                    <a:moveTo>
                      <a:pt x="29" y="57"/>
                    </a:moveTo>
                    <a:lnTo>
                      <a:pt x="32" y="59"/>
                    </a:lnTo>
                    <a:lnTo>
                      <a:pt x="19" y="74"/>
                    </a:lnTo>
                    <a:lnTo>
                      <a:pt x="16" y="70"/>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47" y="55"/>
                    </a:moveTo>
                    <a:lnTo>
                      <a:pt x="53" y="51"/>
                    </a:lnTo>
                    <a:lnTo>
                      <a:pt x="61"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1" name="Freeform 135">
                <a:extLst>
                  <a:ext uri="{FF2B5EF4-FFF2-40B4-BE49-F238E27FC236}">
                    <a16:creationId xmlns:a16="http://schemas.microsoft.com/office/drawing/2014/main" id="{A8C2CD67-40EC-444B-9D65-432BA62D56D9}"/>
                  </a:ext>
                </a:extLst>
              </p:cNvPr>
              <p:cNvSpPr>
                <a:spLocks/>
              </p:cNvSpPr>
              <p:nvPr/>
            </p:nvSpPr>
            <p:spPr bwMode="auto">
              <a:xfrm>
                <a:off x="2698" y="2704"/>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9"/>
                    </a:lnTo>
                    <a:lnTo>
                      <a:pt x="57" y="46"/>
                    </a:lnTo>
                    <a:lnTo>
                      <a:pt x="61" y="42"/>
                    </a:lnTo>
                    <a:lnTo>
                      <a:pt x="63" y="39"/>
                    </a:lnTo>
                    <a:lnTo>
                      <a:pt x="63" y="32"/>
                    </a:lnTo>
                    <a:lnTo>
                      <a:pt x="66" y="29"/>
                    </a:lnTo>
                    <a:lnTo>
                      <a:pt x="66" y="26"/>
                    </a:lnTo>
                    <a:lnTo>
                      <a:pt x="66" y="20"/>
                    </a:lnTo>
                    <a:lnTo>
                      <a:pt x="66" y="17"/>
                    </a:lnTo>
                    <a:lnTo>
                      <a:pt x="63" y="14"/>
                    </a:lnTo>
                    <a:lnTo>
                      <a:pt x="61" y="10"/>
                    </a:lnTo>
                    <a:lnTo>
                      <a:pt x="57" y="7"/>
                    </a:lnTo>
                    <a:lnTo>
                      <a:pt x="54" y="4"/>
                    </a:lnTo>
                    <a:lnTo>
                      <a:pt x="51" y="4"/>
                    </a:lnTo>
                    <a:lnTo>
                      <a:pt x="44" y="0"/>
                    </a:lnTo>
                    <a:lnTo>
                      <a:pt x="41" y="0"/>
                    </a:lnTo>
                    <a:lnTo>
                      <a:pt x="35" y="0"/>
                    </a:lnTo>
                    <a:lnTo>
                      <a:pt x="32" y="4"/>
                    </a:lnTo>
                    <a:lnTo>
                      <a:pt x="25" y="4"/>
                    </a:lnTo>
                    <a:lnTo>
                      <a:pt x="19" y="7"/>
                    </a:lnTo>
                    <a:lnTo>
                      <a:pt x="15" y="10"/>
                    </a:lnTo>
                    <a:lnTo>
                      <a:pt x="12" y="14"/>
                    </a:lnTo>
                    <a:lnTo>
                      <a:pt x="9" y="17"/>
                    </a:lnTo>
                    <a:lnTo>
                      <a:pt x="7" y="23"/>
                    </a:lnTo>
                    <a:lnTo>
                      <a:pt x="3" y="26"/>
                    </a:lnTo>
                    <a:lnTo>
                      <a:pt x="0" y="29"/>
                    </a:lnTo>
                    <a:lnTo>
                      <a:pt x="0" y="36"/>
                    </a:lnTo>
                    <a:lnTo>
                      <a:pt x="0" y="39"/>
                    </a:lnTo>
                    <a:lnTo>
                      <a:pt x="3" y="46"/>
                    </a:lnTo>
                    <a:lnTo>
                      <a:pt x="3" y="49"/>
                    </a:lnTo>
                    <a:lnTo>
                      <a:pt x="7" y="51"/>
                    </a:lnTo>
                    <a:lnTo>
                      <a:pt x="9" y="54"/>
                    </a:lnTo>
                    <a:lnTo>
                      <a:pt x="12" y="54"/>
                    </a:lnTo>
                    <a:lnTo>
                      <a:pt x="15" y="58"/>
                    </a:lnTo>
                    <a:lnTo>
                      <a:pt x="22" y="58"/>
                    </a:lnTo>
                    <a:lnTo>
                      <a:pt x="25" y="58"/>
                    </a:lnTo>
                    <a:lnTo>
                      <a:pt x="32" y="58"/>
                    </a:lnTo>
                    <a:lnTo>
                      <a:pt x="38"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2" name="Freeform 136">
                <a:extLst>
                  <a:ext uri="{FF2B5EF4-FFF2-40B4-BE49-F238E27FC236}">
                    <a16:creationId xmlns:a16="http://schemas.microsoft.com/office/drawing/2014/main" id="{B0874107-65D7-41E4-A1CC-B194D9AB298A}"/>
                  </a:ext>
                </a:extLst>
              </p:cNvPr>
              <p:cNvSpPr>
                <a:spLocks noEditPoints="1"/>
              </p:cNvSpPr>
              <p:nvPr/>
            </p:nvSpPr>
            <p:spPr bwMode="auto">
              <a:xfrm>
                <a:off x="2695" y="2701"/>
                <a:ext cx="22" cy="19"/>
              </a:xfrm>
              <a:custGeom>
                <a:avLst/>
                <a:gdLst>
                  <a:gd name="T0" fmla="*/ 4 w 86"/>
                  <a:gd name="T1" fmla="*/ 3 h 77"/>
                  <a:gd name="T2" fmla="*/ 4 w 86"/>
                  <a:gd name="T3" fmla="*/ 3 h 77"/>
                  <a:gd name="T4" fmla="*/ 5 w 86"/>
                  <a:gd name="T5" fmla="*/ 4 h 77"/>
                  <a:gd name="T6" fmla="*/ 5 w 86"/>
                  <a:gd name="T7" fmla="*/ 4 h 77"/>
                  <a:gd name="T8" fmla="*/ 4 w 86"/>
                  <a:gd name="T9" fmla="*/ 3 h 77"/>
                  <a:gd name="T10" fmla="*/ 4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2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1 h 77"/>
                  <a:gd name="T68" fmla="*/ 2 w 86"/>
                  <a:gd name="T69" fmla="*/ 2 h 77"/>
                  <a:gd name="T70" fmla="*/ 2 w 86"/>
                  <a:gd name="T71" fmla="*/ 2 h 77"/>
                  <a:gd name="T72" fmla="*/ 1 w 86"/>
                  <a:gd name="T73" fmla="*/ 2 h 77"/>
                  <a:gd name="T74" fmla="*/ 0 w 86"/>
                  <a:gd name="T75" fmla="*/ 2 h 77"/>
                  <a:gd name="T76" fmla="*/ 1 w 86"/>
                  <a:gd name="T77" fmla="*/ 2 h 77"/>
                  <a:gd name="T78" fmla="*/ 1 w 86"/>
                  <a:gd name="T79" fmla="*/ 2 h 77"/>
                  <a:gd name="T80" fmla="*/ 0 w 86"/>
                  <a:gd name="T81" fmla="*/ 3 h 77"/>
                  <a:gd name="T82" fmla="*/ 1 w 86"/>
                  <a:gd name="T83" fmla="*/ 3 h 77"/>
                  <a:gd name="T84" fmla="*/ 2 w 86"/>
                  <a:gd name="T85" fmla="*/ 3 h 77"/>
                  <a:gd name="T86" fmla="*/ 0 w 86"/>
                  <a:gd name="T87" fmla="*/ 3 h 77"/>
                  <a:gd name="T88" fmla="*/ 1 w 86"/>
                  <a:gd name="T89" fmla="*/ 4 h 77"/>
                  <a:gd name="T90" fmla="*/ 2 w 86"/>
                  <a:gd name="T91" fmla="*/ 3 h 77"/>
                  <a:gd name="T92" fmla="*/ 2 w 86"/>
                  <a:gd name="T93" fmla="*/ 3 h 77"/>
                  <a:gd name="T94" fmla="*/ 1 w 86"/>
                  <a:gd name="T95" fmla="*/ 4 h 77"/>
                  <a:gd name="T96" fmla="*/ 1 w 86"/>
                  <a:gd name="T97" fmla="*/ 4 h 77"/>
                  <a:gd name="T98" fmla="*/ 2 w 86"/>
                  <a:gd name="T99" fmla="*/ 3 h 77"/>
                  <a:gd name="T100" fmla="*/ 2 w 86"/>
                  <a:gd name="T101" fmla="*/ 5 h 77"/>
                  <a:gd name="T102" fmla="*/ 2 w 86"/>
                  <a:gd name="T103" fmla="*/ 3 h 77"/>
                  <a:gd name="T104" fmla="*/ 2 w 86"/>
                  <a:gd name="T105" fmla="*/ 5 h 77"/>
                  <a:gd name="T106" fmla="*/ 2 w 86"/>
                  <a:gd name="T107" fmla="*/ 5 h 77"/>
                  <a:gd name="T108" fmla="*/ 3 w 86"/>
                  <a:gd name="T109" fmla="*/ 3 h 77"/>
                  <a:gd name="T110" fmla="*/ 3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3"/>
                    </a:moveTo>
                    <a:lnTo>
                      <a:pt x="54" y="50"/>
                    </a:lnTo>
                    <a:lnTo>
                      <a:pt x="67" y="64"/>
                    </a:lnTo>
                    <a:lnTo>
                      <a:pt x="64" y="68"/>
                    </a:lnTo>
                    <a:lnTo>
                      <a:pt x="51" y="53"/>
                    </a:lnTo>
                    <a:close/>
                    <a:moveTo>
                      <a:pt x="54" y="50"/>
                    </a:moveTo>
                    <a:lnTo>
                      <a:pt x="55" y="49"/>
                    </a:lnTo>
                    <a:lnTo>
                      <a:pt x="56" y="49"/>
                    </a:lnTo>
                    <a:lnTo>
                      <a:pt x="61" y="58"/>
                    </a:lnTo>
                    <a:lnTo>
                      <a:pt x="54" y="50"/>
                    </a:lnTo>
                    <a:close/>
                    <a:moveTo>
                      <a:pt x="56" y="49"/>
                    </a:moveTo>
                    <a:lnTo>
                      <a:pt x="63" y="46"/>
                    </a:lnTo>
                    <a:lnTo>
                      <a:pt x="72" y="62"/>
                    </a:lnTo>
                    <a:lnTo>
                      <a:pt x="65" y="66"/>
                    </a:lnTo>
                    <a:lnTo>
                      <a:pt x="56" y="49"/>
                    </a:lnTo>
                    <a:close/>
                    <a:moveTo>
                      <a:pt x="74" y="61"/>
                    </a:moveTo>
                    <a:lnTo>
                      <a:pt x="73" y="62"/>
                    </a:lnTo>
                    <a:lnTo>
                      <a:pt x="72" y="62"/>
                    </a:lnTo>
                    <a:lnTo>
                      <a:pt x="67" y="55"/>
                    </a:lnTo>
                    <a:lnTo>
                      <a:pt x="74" y="61"/>
                    </a:lnTo>
                    <a:close/>
                    <a:moveTo>
                      <a:pt x="61" y="48"/>
                    </a:moveTo>
                    <a:lnTo>
                      <a:pt x="63" y="45"/>
                    </a:lnTo>
                    <a:lnTo>
                      <a:pt x="77" y="58"/>
                    </a:lnTo>
                    <a:lnTo>
                      <a:pt x="74" y="61"/>
                    </a:lnTo>
                    <a:lnTo>
                      <a:pt x="61" y="48"/>
                    </a:lnTo>
                    <a:close/>
                    <a:moveTo>
                      <a:pt x="63" y="45"/>
                    </a:moveTo>
                    <a:lnTo>
                      <a:pt x="66" y="41"/>
                    </a:lnTo>
                    <a:lnTo>
                      <a:pt x="81" y="55"/>
                    </a:lnTo>
                    <a:lnTo>
                      <a:pt x="77" y="58"/>
                    </a:lnTo>
                    <a:lnTo>
                      <a:pt x="63" y="45"/>
                    </a:lnTo>
                    <a:close/>
                    <a:moveTo>
                      <a:pt x="83" y="48"/>
                    </a:moveTo>
                    <a:lnTo>
                      <a:pt x="83" y="52"/>
                    </a:lnTo>
                    <a:lnTo>
                      <a:pt x="81" y="55"/>
                    </a:lnTo>
                    <a:lnTo>
                      <a:pt x="73" y="48"/>
                    </a:lnTo>
                    <a:lnTo>
                      <a:pt x="83" y="48"/>
                    </a:lnTo>
                    <a:close/>
                    <a:moveTo>
                      <a:pt x="64" y="48"/>
                    </a:moveTo>
                    <a:lnTo>
                      <a:pt x="64" y="41"/>
                    </a:lnTo>
                    <a:lnTo>
                      <a:pt x="83" y="41"/>
                    </a:lnTo>
                    <a:lnTo>
                      <a:pt x="83" y="48"/>
                    </a:lnTo>
                    <a:lnTo>
                      <a:pt x="64" y="48"/>
                    </a:lnTo>
                    <a:close/>
                    <a:moveTo>
                      <a:pt x="64" y="41"/>
                    </a:moveTo>
                    <a:lnTo>
                      <a:pt x="64" y="38"/>
                    </a:lnTo>
                    <a:lnTo>
                      <a:pt x="66" y="35"/>
                    </a:lnTo>
                    <a:lnTo>
                      <a:pt x="73" y="41"/>
                    </a:lnTo>
                    <a:lnTo>
                      <a:pt x="64" y="41"/>
                    </a:lnTo>
                    <a:close/>
                    <a:moveTo>
                      <a:pt x="66" y="35"/>
                    </a:moveTo>
                    <a:lnTo>
                      <a:pt x="70" y="31"/>
                    </a:lnTo>
                    <a:lnTo>
                      <a:pt x="83" y="45"/>
                    </a:lnTo>
                    <a:lnTo>
                      <a:pt x="81" y="48"/>
                    </a:lnTo>
                    <a:lnTo>
                      <a:pt x="66" y="35"/>
                    </a:lnTo>
                    <a:close/>
                    <a:moveTo>
                      <a:pt x="86" y="38"/>
                    </a:moveTo>
                    <a:lnTo>
                      <a:pt x="86" y="42"/>
                    </a:lnTo>
                    <a:lnTo>
                      <a:pt x="83" y="45"/>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6" y="29"/>
                    </a:lnTo>
                    <a:lnTo>
                      <a:pt x="81" y="16"/>
                    </a:lnTo>
                    <a:lnTo>
                      <a:pt x="83" y="19"/>
                    </a:lnTo>
                    <a:lnTo>
                      <a:pt x="70" y="32"/>
                    </a:lnTo>
                    <a:close/>
                    <a:moveTo>
                      <a:pt x="81" y="16"/>
                    </a:moveTo>
                    <a:lnTo>
                      <a:pt x="81" y="16"/>
                    </a:lnTo>
                    <a:lnTo>
                      <a:pt x="73" y="23"/>
                    </a:lnTo>
                    <a:lnTo>
                      <a:pt x="81" y="16"/>
                    </a:lnTo>
                    <a:close/>
                    <a:moveTo>
                      <a:pt x="66" y="29"/>
                    </a:moveTo>
                    <a:lnTo>
                      <a:pt x="64" y="26"/>
                    </a:lnTo>
                    <a:lnTo>
                      <a:pt x="77" y="13"/>
                    </a:lnTo>
                    <a:lnTo>
                      <a:pt x="81" y="16"/>
                    </a:lnTo>
                    <a:lnTo>
                      <a:pt x="66" y="29"/>
                    </a:lnTo>
                    <a:close/>
                    <a:moveTo>
                      <a:pt x="64" y="26"/>
                    </a:moveTo>
                    <a:lnTo>
                      <a:pt x="54" y="17"/>
                    </a:lnTo>
                    <a:lnTo>
                      <a:pt x="63" y="26"/>
                    </a:lnTo>
                    <a:lnTo>
                      <a:pt x="71" y="19"/>
                    </a:lnTo>
                    <a:lnTo>
                      <a:pt x="64" y="26"/>
                    </a:lnTo>
                    <a:close/>
                    <a:moveTo>
                      <a:pt x="63" y="26"/>
                    </a:moveTo>
                    <a:lnTo>
                      <a:pt x="61" y="23"/>
                    </a:lnTo>
                    <a:lnTo>
                      <a:pt x="74" y="9"/>
                    </a:lnTo>
                    <a:lnTo>
                      <a:pt x="77" y="13"/>
                    </a:lnTo>
                    <a:lnTo>
                      <a:pt x="63" y="26"/>
                    </a:lnTo>
                    <a:close/>
                    <a:moveTo>
                      <a:pt x="61" y="23"/>
                    </a:moveTo>
                    <a:lnTo>
                      <a:pt x="57" y="19"/>
                    </a:lnTo>
                    <a:lnTo>
                      <a:pt x="71" y="6"/>
                    </a:lnTo>
                    <a:lnTo>
                      <a:pt x="74" y="9"/>
                    </a:lnTo>
                    <a:lnTo>
                      <a:pt x="61" y="23"/>
                    </a:lnTo>
                    <a:close/>
                    <a:moveTo>
                      <a:pt x="64" y="4"/>
                    </a:moveTo>
                    <a:lnTo>
                      <a:pt x="67" y="4"/>
                    </a:lnTo>
                    <a:lnTo>
                      <a:pt x="71" y="6"/>
                    </a:lnTo>
                    <a:lnTo>
                      <a:pt x="64" y="13"/>
                    </a:lnTo>
                    <a:lnTo>
                      <a:pt x="64" y="4"/>
                    </a:lnTo>
                    <a:close/>
                    <a:moveTo>
                      <a:pt x="64" y="23"/>
                    </a:moveTo>
                    <a:lnTo>
                      <a:pt x="61" y="23"/>
                    </a:lnTo>
                    <a:lnTo>
                      <a:pt x="61" y="4"/>
                    </a:lnTo>
                    <a:lnTo>
                      <a:pt x="64" y="4"/>
                    </a:lnTo>
                    <a:lnTo>
                      <a:pt x="64" y="23"/>
                    </a:lnTo>
                    <a:close/>
                    <a:moveTo>
                      <a:pt x="61" y="23"/>
                    </a:moveTo>
                    <a:lnTo>
                      <a:pt x="59" y="23"/>
                    </a:lnTo>
                    <a:lnTo>
                      <a:pt x="56" y="21"/>
                    </a:lnTo>
                    <a:lnTo>
                      <a:pt x="61" y="13"/>
                    </a:lnTo>
                    <a:lnTo>
                      <a:pt x="61" y="23"/>
                    </a:lnTo>
                    <a:close/>
                    <a:moveTo>
                      <a:pt x="56" y="21"/>
                    </a:moveTo>
                    <a:lnTo>
                      <a:pt x="50" y="18"/>
                    </a:lnTo>
                    <a:lnTo>
                      <a:pt x="59" y="2"/>
                    </a:lnTo>
                    <a:lnTo>
                      <a:pt x="65" y="5"/>
                    </a:lnTo>
                    <a:lnTo>
                      <a:pt x="56" y="21"/>
                    </a:lnTo>
                    <a:close/>
                    <a:moveTo>
                      <a:pt x="54" y="0"/>
                    </a:moveTo>
                    <a:lnTo>
                      <a:pt x="56" y="0"/>
                    </a:lnTo>
                    <a:lnTo>
                      <a:pt x="59" y="2"/>
                    </a:lnTo>
                    <a:lnTo>
                      <a:pt x="54" y="9"/>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3"/>
                    </a:moveTo>
                    <a:lnTo>
                      <a:pt x="41" y="0"/>
                    </a:lnTo>
                    <a:lnTo>
                      <a:pt x="45" y="0"/>
                    </a:lnTo>
                    <a:lnTo>
                      <a:pt x="45" y="9"/>
                    </a:lnTo>
                    <a:lnTo>
                      <a:pt x="38" y="3"/>
                    </a:lnTo>
                    <a:close/>
                    <a:moveTo>
                      <a:pt x="52" y="16"/>
                    </a:moveTo>
                    <a:lnTo>
                      <a:pt x="49" y="19"/>
                    </a:lnTo>
                    <a:lnTo>
                      <a:pt x="35" y="6"/>
                    </a:lnTo>
                    <a:lnTo>
                      <a:pt x="38" y="3"/>
                    </a:lnTo>
                    <a:lnTo>
                      <a:pt x="52" y="16"/>
                    </a:lnTo>
                    <a:close/>
                    <a:moveTo>
                      <a:pt x="49" y="19"/>
                    </a:moveTo>
                    <a:lnTo>
                      <a:pt x="45" y="23"/>
                    </a:lnTo>
                    <a:lnTo>
                      <a:pt x="42" y="23"/>
                    </a:lnTo>
                    <a:lnTo>
                      <a:pt x="42" y="13"/>
                    </a:lnTo>
                    <a:lnTo>
                      <a:pt x="49" y="19"/>
                    </a:lnTo>
                    <a:close/>
                    <a:moveTo>
                      <a:pt x="42" y="23"/>
                    </a:moveTo>
                    <a:lnTo>
                      <a:pt x="35" y="23"/>
                    </a:lnTo>
                    <a:lnTo>
                      <a:pt x="35" y="4"/>
                    </a:lnTo>
                    <a:lnTo>
                      <a:pt x="42" y="4"/>
                    </a:lnTo>
                    <a:lnTo>
                      <a:pt x="42" y="23"/>
                    </a:lnTo>
                    <a:close/>
                    <a:moveTo>
                      <a:pt x="31" y="5"/>
                    </a:moveTo>
                    <a:lnTo>
                      <a:pt x="33" y="4"/>
                    </a:lnTo>
                    <a:lnTo>
                      <a:pt x="35" y="4"/>
                    </a:lnTo>
                    <a:lnTo>
                      <a:pt x="35" y="13"/>
                    </a:lnTo>
                    <a:lnTo>
                      <a:pt x="31" y="5"/>
                    </a:lnTo>
                    <a:close/>
                    <a:moveTo>
                      <a:pt x="40" y="21"/>
                    </a:moveTo>
                    <a:lnTo>
                      <a:pt x="33" y="25"/>
                    </a:lnTo>
                    <a:lnTo>
                      <a:pt x="24" y="7"/>
                    </a:lnTo>
                    <a:lnTo>
                      <a:pt x="31" y="5"/>
                    </a:lnTo>
                    <a:lnTo>
                      <a:pt x="40" y="21"/>
                    </a:lnTo>
                    <a:close/>
                    <a:moveTo>
                      <a:pt x="22" y="9"/>
                    </a:moveTo>
                    <a:lnTo>
                      <a:pt x="23" y="8"/>
                    </a:lnTo>
                    <a:lnTo>
                      <a:pt x="24" y="7"/>
                    </a:lnTo>
                    <a:lnTo>
                      <a:pt x="29" y="16"/>
                    </a:lnTo>
                    <a:lnTo>
                      <a:pt x="22" y="9"/>
                    </a:lnTo>
                    <a:close/>
                    <a:moveTo>
                      <a:pt x="35" y="23"/>
                    </a:moveTo>
                    <a:lnTo>
                      <a:pt x="32" y="26"/>
                    </a:lnTo>
                    <a:lnTo>
                      <a:pt x="19" y="13"/>
                    </a:lnTo>
                    <a:lnTo>
                      <a:pt x="22" y="9"/>
                    </a:lnTo>
                    <a:lnTo>
                      <a:pt x="35" y="23"/>
                    </a:lnTo>
                    <a:close/>
                    <a:moveTo>
                      <a:pt x="32" y="26"/>
                    </a:moveTo>
                    <a:lnTo>
                      <a:pt x="32" y="26"/>
                    </a:lnTo>
                    <a:lnTo>
                      <a:pt x="25" y="19"/>
                    </a:lnTo>
                    <a:lnTo>
                      <a:pt x="32" y="26"/>
                    </a:lnTo>
                    <a:close/>
                    <a:moveTo>
                      <a:pt x="32" y="26"/>
                    </a:moveTo>
                    <a:lnTo>
                      <a:pt x="29" y="29"/>
                    </a:lnTo>
                    <a:lnTo>
                      <a:pt x="16" y="16"/>
                    </a:lnTo>
                    <a:lnTo>
                      <a:pt x="19" y="13"/>
                    </a:lnTo>
                    <a:lnTo>
                      <a:pt x="32" y="26"/>
                    </a:lnTo>
                    <a:close/>
                    <a:moveTo>
                      <a:pt x="16" y="16"/>
                    </a:moveTo>
                    <a:lnTo>
                      <a:pt x="16" y="16"/>
                    </a:lnTo>
                    <a:lnTo>
                      <a:pt x="22" y="23"/>
                    </a:lnTo>
                    <a:lnTo>
                      <a:pt x="16" y="16"/>
                    </a:lnTo>
                    <a:close/>
                    <a:moveTo>
                      <a:pt x="29" y="29"/>
                    </a:moveTo>
                    <a:lnTo>
                      <a:pt x="27" y="32"/>
                    </a:lnTo>
                    <a:lnTo>
                      <a:pt x="12" y="19"/>
                    </a:lnTo>
                    <a:lnTo>
                      <a:pt x="16" y="16"/>
                    </a:lnTo>
                    <a:lnTo>
                      <a:pt x="29" y="29"/>
                    </a:lnTo>
                    <a:close/>
                    <a:moveTo>
                      <a:pt x="11" y="21"/>
                    </a:moveTo>
                    <a:lnTo>
                      <a:pt x="11" y="20"/>
                    </a:lnTo>
                    <a:lnTo>
                      <a:pt x="12" y="19"/>
                    </a:lnTo>
                    <a:lnTo>
                      <a:pt x="19" y="26"/>
                    </a:lnTo>
                    <a:lnTo>
                      <a:pt x="11" y="21"/>
                    </a:lnTo>
                    <a:close/>
                    <a:moveTo>
                      <a:pt x="28" y="30"/>
                    </a:moveTo>
                    <a:lnTo>
                      <a:pt x="24" y="36"/>
                    </a:lnTo>
                    <a:lnTo>
                      <a:pt x="8" y="28"/>
                    </a:lnTo>
                    <a:lnTo>
                      <a:pt x="11" y="21"/>
                    </a:lnTo>
                    <a:lnTo>
                      <a:pt x="28" y="30"/>
                    </a:lnTo>
                    <a:close/>
                    <a:moveTo>
                      <a:pt x="24" y="36"/>
                    </a:moveTo>
                    <a:lnTo>
                      <a:pt x="24" y="38"/>
                    </a:lnTo>
                    <a:lnTo>
                      <a:pt x="23" y="39"/>
                    </a:lnTo>
                    <a:lnTo>
                      <a:pt x="17" y="32"/>
                    </a:lnTo>
                    <a:lnTo>
                      <a:pt x="24" y="36"/>
                    </a:lnTo>
                    <a:close/>
                    <a:moveTo>
                      <a:pt x="23" y="39"/>
                    </a:moveTo>
                    <a:lnTo>
                      <a:pt x="20" y="42"/>
                    </a:lnTo>
                    <a:lnTo>
                      <a:pt x="7" y="28"/>
                    </a:lnTo>
                    <a:lnTo>
                      <a:pt x="10" y="25"/>
                    </a:lnTo>
                    <a:lnTo>
                      <a:pt x="23" y="39"/>
                    </a:lnTo>
                    <a:close/>
                    <a:moveTo>
                      <a:pt x="7" y="28"/>
                    </a:moveTo>
                    <a:lnTo>
                      <a:pt x="7" y="28"/>
                    </a:lnTo>
                    <a:lnTo>
                      <a:pt x="13" y="35"/>
                    </a:lnTo>
                    <a:lnTo>
                      <a:pt x="7" y="28"/>
                    </a:lnTo>
                    <a:close/>
                    <a:moveTo>
                      <a:pt x="20" y="41"/>
                    </a:moveTo>
                    <a:lnTo>
                      <a:pt x="17" y="45"/>
                    </a:lnTo>
                    <a:lnTo>
                      <a:pt x="3" y="31"/>
                    </a:lnTo>
                    <a:lnTo>
                      <a:pt x="7" y="28"/>
                    </a:lnTo>
                    <a:lnTo>
                      <a:pt x="20" y="41"/>
                    </a:lnTo>
                    <a:close/>
                    <a:moveTo>
                      <a:pt x="0" y="38"/>
                    </a:moveTo>
                    <a:lnTo>
                      <a:pt x="0" y="35"/>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9" y="44"/>
                    </a:moveTo>
                    <a:lnTo>
                      <a:pt x="21" y="50"/>
                    </a:lnTo>
                    <a:lnTo>
                      <a:pt x="5" y="59"/>
                    </a:lnTo>
                    <a:lnTo>
                      <a:pt x="1" y="52"/>
                    </a:lnTo>
                    <a:lnTo>
                      <a:pt x="19" y="44"/>
                    </a:lnTo>
                    <a:close/>
                    <a:moveTo>
                      <a:pt x="21" y="50"/>
                    </a:moveTo>
                    <a:lnTo>
                      <a:pt x="22" y="52"/>
                    </a:lnTo>
                    <a:lnTo>
                      <a:pt x="22" y="55"/>
                    </a:lnTo>
                    <a:lnTo>
                      <a:pt x="13" y="55"/>
                    </a:lnTo>
                    <a:lnTo>
                      <a:pt x="21" y="50"/>
                    </a:lnTo>
                    <a:close/>
                    <a:moveTo>
                      <a:pt x="22" y="55"/>
                    </a:moveTo>
                    <a:lnTo>
                      <a:pt x="22" y="58"/>
                    </a:lnTo>
                    <a:lnTo>
                      <a:pt x="3" y="58"/>
                    </a:lnTo>
                    <a:lnTo>
                      <a:pt x="3" y="55"/>
                    </a:lnTo>
                    <a:lnTo>
                      <a:pt x="22" y="55"/>
                    </a:lnTo>
                    <a:close/>
                    <a:moveTo>
                      <a:pt x="7" y="64"/>
                    </a:moveTo>
                    <a:lnTo>
                      <a:pt x="3" y="61"/>
                    </a:lnTo>
                    <a:lnTo>
                      <a:pt x="3" y="58"/>
                    </a:lnTo>
                    <a:lnTo>
                      <a:pt x="13" y="58"/>
                    </a:lnTo>
                    <a:lnTo>
                      <a:pt x="7" y="64"/>
                    </a:lnTo>
                    <a:close/>
                    <a:moveTo>
                      <a:pt x="20" y="50"/>
                    </a:moveTo>
                    <a:lnTo>
                      <a:pt x="23" y="53"/>
                    </a:lnTo>
                    <a:lnTo>
                      <a:pt x="10" y="68"/>
                    </a:lnTo>
                    <a:lnTo>
                      <a:pt x="7" y="64"/>
                    </a:lnTo>
                    <a:lnTo>
                      <a:pt x="20" y="50"/>
                    </a:lnTo>
                    <a:close/>
                    <a:moveTo>
                      <a:pt x="23" y="53"/>
                    </a:moveTo>
                    <a:lnTo>
                      <a:pt x="32" y="63"/>
                    </a:lnTo>
                    <a:lnTo>
                      <a:pt x="23" y="53"/>
                    </a:lnTo>
                    <a:lnTo>
                      <a:pt x="17" y="60"/>
                    </a:lnTo>
                    <a:lnTo>
                      <a:pt x="23" y="53"/>
                    </a:lnTo>
                    <a:close/>
                    <a:moveTo>
                      <a:pt x="23" y="53"/>
                    </a:moveTo>
                    <a:lnTo>
                      <a:pt x="27" y="57"/>
                    </a:lnTo>
                    <a:lnTo>
                      <a:pt x="12" y="70"/>
                    </a:lnTo>
                    <a:lnTo>
                      <a:pt x="9" y="68"/>
                    </a:lnTo>
                    <a:lnTo>
                      <a:pt x="23" y="53"/>
                    </a:lnTo>
                    <a:close/>
                    <a:moveTo>
                      <a:pt x="19" y="73"/>
                    </a:moveTo>
                    <a:lnTo>
                      <a:pt x="16" y="73"/>
                    </a:lnTo>
                    <a:lnTo>
                      <a:pt x="12" y="70"/>
                    </a:lnTo>
                    <a:lnTo>
                      <a:pt x="19" y="63"/>
                    </a:lnTo>
                    <a:lnTo>
                      <a:pt x="19" y="73"/>
                    </a:lnTo>
                    <a:close/>
                    <a:moveTo>
                      <a:pt x="19" y="55"/>
                    </a:moveTo>
                    <a:lnTo>
                      <a:pt x="22" y="55"/>
                    </a:lnTo>
                    <a:lnTo>
                      <a:pt x="22" y="73"/>
                    </a:lnTo>
                    <a:lnTo>
                      <a:pt x="19" y="73"/>
                    </a:lnTo>
                    <a:lnTo>
                      <a:pt x="19" y="55"/>
                    </a:lnTo>
                    <a:close/>
                    <a:moveTo>
                      <a:pt x="22" y="55"/>
                    </a:moveTo>
                    <a:lnTo>
                      <a:pt x="27" y="55"/>
                    </a:lnTo>
                    <a:lnTo>
                      <a:pt x="29" y="57"/>
                    </a:lnTo>
                    <a:lnTo>
                      <a:pt x="22" y="63"/>
                    </a:lnTo>
                    <a:lnTo>
                      <a:pt x="22" y="55"/>
                    </a:lnTo>
                    <a:close/>
                    <a:moveTo>
                      <a:pt x="29" y="57"/>
                    </a:moveTo>
                    <a:lnTo>
                      <a:pt x="32" y="60"/>
                    </a:lnTo>
                    <a:lnTo>
                      <a:pt x="19" y="73"/>
                    </a:lnTo>
                    <a:lnTo>
                      <a:pt x="16" y="70"/>
                    </a:lnTo>
                    <a:lnTo>
                      <a:pt x="29" y="57"/>
                    </a:lnTo>
                    <a:close/>
                    <a:moveTo>
                      <a:pt x="25" y="77"/>
                    </a:moveTo>
                    <a:lnTo>
                      <a:pt x="22" y="77"/>
                    </a:lnTo>
                    <a:lnTo>
                      <a:pt x="19" y="73"/>
                    </a:lnTo>
                    <a:lnTo>
                      <a:pt x="25" y="67"/>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3"/>
                    </a:moveTo>
                    <a:lnTo>
                      <a:pt x="52" y="77"/>
                    </a:lnTo>
                    <a:lnTo>
                      <a:pt x="48" y="77"/>
                    </a:lnTo>
                    <a:lnTo>
                      <a:pt x="48" y="67"/>
                    </a:lnTo>
                    <a:lnTo>
                      <a:pt x="55" y="73"/>
                    </a:lnTo>
                    <a:close/>
                    <a:moveTo>
                      <a:pt x="41" y="60"/>
                    </a:moveTo>
                    <a:lnTo>
                      <a:pt x="44" y="57"/>
                    </a:lnTo>
                    <a:lnTo>
                      <a:pt x="57" y="70"/>
                    </a:lnTo>
                    <a:lnTo>
                      <a:pt x="55" y="73"/>
                    </a:lnTo>
                    <a:lnTo>
                      <a:pt x="41" y="60"/>
                    </a:lnTo>
                    <a:close/>
                    <a:moveTo>
                      <a:pt x="44" y="57"/>
                    </a:moveTo>
                    <a:lnTo>
                      <a:pt x="45" y="56"/>
                    </a:lnTo>
                    <a:lnTo>
                      <a:pt x="46" y="56"/>
                    </a:lnTo>
                    <a:lnTo>
                      <a:pt x="51" y="63"/>
                    </a:lnTo>
                    <a:lnTo>
                      <a:pt x="44" y="57"/>
                    </a:lnTo>
                    <a:close/>
                    <a:moveTo>
                      <a:pt x="46" y="56"/>
                    </a:moveTo>
                    <a:lnTo>
                      <a:pt x="53" y="52"/>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3" name="Freeform 137">
                <a:extLst>
                  <a:ext uri="{FF2B5EF4-FFF2-40B4-BE49-F238E27FC236}">
                    <a16:creationId xmlns:a16="http://schemas.microsoft.com/office/drawing/2014/main" id="{8B8D9740-931E-466C-A56B-3C484B11B5F6}"/>
                  </a:ext>
                </a:extLst>
              </p:cNvPr>
              <p:cNvSpPr>
                <a:spLocks/>
              </p:cNvSpPr>
              <p:nvPr/>
            </p:nvSpPr>
            <p:spPr bwMode="auto">
              <a:xfrm>
                <a:off x="2742" y="2682"/>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4" y="44"/>
                    </a:lnTo>
                    <a:lnTo>
                      <a:pt x="60" y="41"/>
                    </a:lnTo>
                    <a:lnTo>
                      <a:pt x="60" y="34"/>
                    </a:lnTo>
                    <a:lnTo>
                      <a:pt x="63" y="31"/>
                    </a:lnTo>
                    <a:lnTo>
                      <a:pt x="67" y="29"/>
                    </a:lnTo>
                    <a:lnTo>
                      <a:pt x="67" y="22"/>
                    </a:lnTo>
                    <a:lnTo>
                      <a:pt x="67" y="19"/>
                    </a:lnTo>
                    <a:lnTo>
                      <a:pt x="67" y="16"/>
                    </a:lnTo>
                    <a:lnTo>
                      <a:pt x="63" y="9"/>
                    </a:lnTo>
                    <a:lnTo>
                      <a:pt x="60" y="6"/>
                    </a:lnTo>
                    <a:lnTo>
                      <a:pt x="57" y="3"/>
                    </a:lnTo>
                    <a:lnTo>
                      <a:pt x="54" y="3"/>
                    </a:lnTo>
                    <a:lnTo>
                      <a:pt x="50" y="0"/>
                    </a:lnTo>
                    <a:lnTo>
                      <a:pt x="45" y="0"/>
                    </a:lnTo>
                    <a:lnTo>
                      <a:pt x="41" y="0"/>
                    </a:lnTo>
                    <a:lnTo>
                      <a:pt x="35" y="0"/>
                    </a:lnTo>
                    <a:lnTo>
                      <a:pt x="32" y="0"/>
                    </a:lnTo>
                    <a:lnTo>
                      <a:pt x="25" y="3"/>
                    </a:lnTo>
                    <a:lnTo>
                      <a:pt x="19" y="6"/>
                    </a:lnTo>
                    <a:lnTo>
                      <a:pt x="16" y="9"/>
                    </a:lnTo>
                    <a:lnTo>
                      <a:pt x="13" y="12"/>
                    </a:lnTo>
                    <a:lnTo>
                      <a:pt x="6" y="16"/>
                    </a:lnTo>
                    <a:lnTo>
                      <a:pt x="3" y="19"/>
                    </a:lnTo>
                    <a:lnTo>
                      <a:pt x="3" y="25"/>
                    </a:lnTo>
                    <a:lnTo>
                      <a:pt x="0" y="29"/>
                    </a:lnTo>
                    <a:lnTo>
                      <a:pt x="0" y="31"/>
                    </a:lnTo>
                    <a:lnTo>
                      <a:pt x="0" y="38"/>
                    </a:lnTo>
                    <a:lnTo>
                      <a:pt x="0" y="41"/>
                    </a:lnTo>
                    <a:lnTo>
                      <a:pt x="3" y="44"/>
                    </a:lnTo>
                    <a:lnTo>
                      <a:pt x="6" y="51"/>
                    </a:lnTo>
                    <a:lnTo>
                      <a:pt x="9" y="51"/>
                    </a:lnTo>
                    <a:lnTo>
                      <a:pt x="13" y="54"/>
                    </a:lnTo>
                    <a:lnTo>
                      <a:pt x="16"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4" name="Freeform 138">
                <a:extLst>
                  <a:ext uri="{FF2B5EF4-FFF2-40B4-BE49-F238E27FC236}">
                    <a16:creationId xmlns:a16="http://schemas.microsoft.com/office/drawing/2014/main" id="{B4014C7E-236C-4B06-A547-34D08C255EB2}"/>
                  </a:ext>
                </a:extLst>
              </p:cNvPr>
              <p:cNvSpPr>
                <a:spLocks noEditPoints="1"/>
              </p:cNvSpPr>
              <p:nvPr/>
            </p:nvSpPr>
            <p:spPr bwMode="auto">
              <a:xfrm>
                <a:off x="2740" y="2679"/>
                <a:ext cx="21" cy="19"/>
              </a:xfrm>
              <a:custGeom>
                <a:avLst/>
                <a:gdLst>
                  <a:gd name="T0" fmla="*/ 3 w 85"/>
                  <a:gd name="T1" fmla="*/ 3 h 76"/>
                  <a:gd name="T2" fmla="*/ 3 w 85"/>
                  <a:gd name="T3" fmla="*/ 3 h 76"/>
                  <a:gd name="T4" fmla="*/ 3 w 85"/>
                  <a:gd name="T5" fmla="*/ 3 h 76"/>
                  <a:gd name="T6" fmla="*/ 4 w 85"/>
                  <a:gd name="T7" fmla="*/ 4 h 76"/>
                  <a:gd name="T8" fmla="*/ 5 w 85"/>
                  <a:gd name="T9" fmla="*/ 3 h 76"/>
                  <a:gd name="T10" fmla="*/ 4 w 85"/>
                  <a:gd name="T11" fmla="*/ 3 h 76"/>
                  <a:gd name="T12" fmla="*/ 4 w 85"/>
                  <a:gd name="T13" fmla="*/ 2 h 76"/>
                  <a:gd name="T14" fmla="*/ 5 w 85"/>
                  <a:gd name="T15" fmla="*/ 3 h 76"/>
                  <a:gd name="T16" fmla="*/ 5 w 85"/>
                  <a:gd name="T17" fmla="*/ 3 h 76"/>
                  <a:gd name="T18" fmla="*/ 4 w 85"/>
                  <a:gd name="T19" fmla="*/ 3 h 76"/>
                  <a:gd name="T20" fmla="*/ 4 w 85"/>
                  <a:gd name="T21" fmla="*/ 2 h 76"/>
                  <a:gd name="T22" fmla="*/ 5 w 85"/>
                  <a:gd name="T23" fmla="*/ 2 h 76"/>
                  <a:gd name="T24" fmla="*/ 5 w 85"/>
                  <a:gd name="T25" fmla="*/ 1 h 76"/>
                  <a:gd name="T26" fmla="*/ 4 w 85"/>
                  <a:gd name="T27" fmla="*/ 1 h 76"/>
                  <a:gd name="T28" fmla="*/ 4 w 85"/>
                  <a:gd name="T29" fmla="*/ 2 h 76"/>
                  <a:gd name="T30" fmla="*/ 4 w 85"/>
                  <a:gd name="T31" fmla="*/ 2 h 76"/>
                  <a:gd name="T32" fmla="*/ 4 w 85"/>
                  <a:gd name="T33" fmla="*/ 0 h 76"/>
                  <a:gd name="T34" fmla="*/ 4 w 85"/>
                  <a:gd name="T35" fmla="*/ 0 h 76"/>
                  <a:gd name="T36" fmla="*/ 4 w 85"/>
                  <a:gd name="T37" fmla="*/ 1 h 76"/>
                  <a:gd name="T38" fmla="*/ 3 w 85"/>
                  <a:gd name="T39" fmla="*/ 1 h 76"/>
                  <a:gd name="T40" fmla="*/ 4 w 85"/>
                  <a:gd name="T41" fmla="*/ 1 h 76"/>
                  <a:gd name="T42" fmla="*/ 3 w 85"/>
                  <a:gd name="T43" fmla="*/ 1 h 76"/>
                  <a:gd name="T44" fmla="*/ 3 w 85"/>
                  <a:gd name="T45" fmla="*/ 0 h 76"/>
                  <a:gd name="T46" fmla="*/ 3 w 85"/>
                  <a:gd name="T47" fmla="*/ 0 h 76"/>
                  <a:gd name="T48" fmla="*/ 2 w 85"/>
                  <a:gd name="T49" fmla="*/ 0 h 76"/>
                  <a:gd name="T50" fmla="*/ 2 w 85"/>
                  <a:gd name="T51" fmla="*/ 1 h 76"/>
                  <a:gd name="T52" fmla="*/ 1 w 85"/>
                  <a:gd name="T53" fmla="*/ 1 h 76"/>
                  <a:gd name="T54" fmla="*/ 1 w 85"/>
                  <a:gd name="T55" fmla="*/ 1 h 76"/>
                  <a:gd name="T56" fmla="*/ 1 w 85"/>
                  <a:gd name="T57" fmla="*/ 1 h 76"/>
                  <a:gd name="T58" fmla="*/ 2 w 85"/>
                  <a:gd name="T59" fmla="*/ 2 h 76"/>
                  <a:gd name="T60" fmla="*/ 1 w 85"/>
                  <a:gd name="T61" fmla="*/ 2 h 76"/>
                  <a:gd name="T62" fmla="*/ 0 w 85"/>
                  <a:gd name="T63" fmla="*/ 1 h 76"/>
                  <a:gd name="T64" fmla="*/ 0 w 85"/>
                  <a:gd name="T65" fmla="*/ 2 h 76"/>
                  <a:gd name="T66" fmla="*/ 1 w 85"/>
                  <a:gd name="T67" fmla="*/ 2 h 76"/>
                  <a:gd name="T68" fmla="*/ 1 w 85"/>
                  <a:gd name="T69" fmla="*/ 2 h 76"/>
                  <a:gd name="T70" fmla="*/ 1 w 85"/>
                  <a:gd name="T71" fmla="*/ 3 h 76"/>
                  <a:gd name="T72" fmla="*/ 0 w 85"/>
                  <a:gd name="T73" fmla="*/ 2 h 76"/>
                  <a:gd name="T74" fmla="*/ 0 w 85"/>
                  <a:gd name="T75" fmla="*/ 3 h 76"/>
                  <a:gd name="T76" fmla="*/ 0 w 85"/>
                  <a:gd name="T77" fmla="*/ 3 h 76"/>
                  <a:gd name="T78" fmla="*/ 1 w 85"/>
                  <a:gd name="T79" fmla="*/ 3 h 76"/>
                  <a:gd name="T80" fmla="*/ 1 w 85"/>
                  <a:gd name="T81" fmla="*/ 3 h 76"/>
                  <a:gd name="T82" fmla="*/ 1 w 85"/>
                  <a:gd name="T83" fmla="*/ 3 h 76"/>
                  <a:gd name="T84" fmla="*/ 0 w 85"/>
                  <a:gd name="T85" fmla="*/ 4 h 76"/>
                  <a:gd name="T86" fmla="*/ 1 w 85"/>
                  <a:gd name="T87" fmla="*/ 4 h 76"/>
                  <a:gd name="T88" fmla="*/ 1 w 85"/>
                  <a:gd name="T89" fmla="*/ 3 h 76"/>
                  <a:gd name="T90" fmla="*/ 1 w 85"/>
                  <a:gd name="T91" fmla="*/ 4 h 76"/>
                  <a:gd name="T92" fmla="*/ 2 w 85"/>
                  <a:gd name="T93" fmla="*/ 4 h 76"/>
                  <a:gd name="T94" fmla="*/ 1 w 85"/>
                  <a:gd name="T95" fmla="*/ 5 h 76"/>
                  <a:gd name="T96" fmla="*/ 1 w 85"/>
                  <a:gd name="T97" fmla="*/ 4 h 76"/>
                  <a:gd name="T98" fmla="*/ 1 w 85"/>
                  <a:gd name="T99" fmla="*/ 4 h 76"/>
                  <a:gd name="T100" fmla="*/ 2 w 85"/>
                  <a:gd name="T101" fmla="*/ 4 h 76"/>
                  <a:gd name="T102" fmla="*/ 3 w 85"/>
                  <a:gd name="T103" fmla="*/ 5 h 76"/>
                  <a:gd name="T104" fmla="*/ 3 w 85"/>
                  <a:gd name="T105" fmla="*/ 5 h 76"/>
                  <a:gd name="T106" fmla="*/ 3 w 85"/>
                  <a:gd name="T107" fmla="*/ 4 h 76"/>
                  <a:gd name="T108" fmla="*/ 3 w 85"/>
                  <a:gd name="T109" fmla="*/ 4 h 76"/>
                  <a:gd name="T110" fmla="*/ 3 w 85"/>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49" y="54"/>
                    </a:moveTo>
                    <a:lnTo>
                      <a:pt x="53" y="51"/>
                    </a:lnTo>
                    <a:lnTo>
                      <a:pt x="66" y="64"/>
                    </a:lnTo>
                    <a:lnTo>
                      <a:pt x="64" y="67"/>
                    </a:lnTo>
                    <a:lnTo>
                      <a:pt x="49" y="54"/>
                    </a:lnTo>
                    <a:close/>
                    <a:moveTo>
                      <a:pt x="53" y="51"/>
                    </a:moveTo>
                    <a:lnTo>
                      <a:pt x="53" y="51"/>
                    </a:lnTo>
                    <a:lnTo>
                      <a:pt x="59" y="58"/>
                    </a:lnTo>
                    <a:lnTo>
                      <a:pt x="53" y="51"/>
                    </a:lnTo>
                    <a:close/>
                    <a:moveTo>
                      <a:pt x="53" y="51"/>
                    </a:moveTo>
                    <a:lnTo>
                      <a:pt x="56" y="48"/>
                    </a:lnTo>
                    <a:lnTo>
                      <a:pt x="69" y="61"/>
                    </a:lnTo>
                    <a:lnTo>
                      <a:pt x="66" y="64"/>
                    </a:lnTo>
                    <a:lnTo>
                      <a:pt x="53" y="51"/>
                    </a:lnTo>
                    <a:close/>
                    <a:moveTo>
                      <a:pt x="56" y="48"/>
                    </a:moveTo>
                    <a:lnTo>
                      <a:pt x="57" y="46"/>
                    </a:lnTo>
                    <a:lnTo>
                      <a:pt x="58" y="45"/>
                    </a:lnTo>
                    <a:lnTo>
                      <a:pt x="63" y="54"/>
                    </a:lnTo>
                    <a:lnTo>
                      <a:pt x="56" y="48"/>
                    </a:lnTo>
                    <a:close/>
                    <a:moveTo>
                      <a:pt x="58" y="45"/>
                    </a:moveTo>
                    <a:lnTo>
                      <a:pt x="65" y="42"/>
                    </a:lnTo>
                    <a:lnTo>
                      <a:pt x="74" y="60"/>
                    </a:lnTo>
                    <a:lnTo>
                      <a:pt x="67" y="63"/>
                    </a:lnTo>
                    <a:lnTo>
                      <a:pt x="58" y="45"/>
                    </a:lnTo>
                    <a:close/>
                    <a:moveTo>
                      <a:pt x="79" y="51"/>
                    </a:moveTo>
                    <a:lnTo>
                      <a:pt x="79" y="56"/>
                    </a:lnTo>
                    <a:lnTo>
                      <a:pt x="74" y="60"/>
                    </a:lnTo>
                    <a:lnTo>
                      <a:pt x="69" y="51"/>
                    </a:lnTo>
                    <a:lnTo>
                      <a:pt x="79" y="51"/>
                    </a:lnTo>
                    <a:close/>
                    <a:moveTo>
                      <a:pt x="59" y="51"/>
                    </a:moveTo>
                    <a:lnTo>
                      <a:pt x="59" y="44"/>
                    </a:lnTo>
                    <a:lnTo>
                      <a:pt x="79" y="44"/>
                    </a:lnTo>
                    <a:lnTo>
                      <a:pt x="79" y="51"/>
                    </a:lnTo>
                    <a:lnTo>
                      <a:pt x="59" y="51"/>
                    </a:lnTo>
                    <a:close/>
                    <a:moveTo>
                      <a:pt x="59" y="44"/>
                    </a:moveTo>
                    <a:lnTo>
                      <a:pt x="59" y="41"/>
                    </a:lnTo>
                    <a:lnTo>
                      <a:pt x="63" y="38"/>
                    </a:lnTo>
                    <a:lnTo>
                      <a:pt x="69" y="44"/>
                    </a:lnTo>
                    <a:lnTo>
                      <a:pt x="59" y="44"/>
                    </a:lnTo>
                    <a:close/>
                    <a:moveTo>
                      <a:pt x="63" y="38"/>
                    </a:moveTo>
                    <a:lnTo>
                      <a:pt x="66" y="34"/>
                    </a:lnTo>
                    <a:lnTo>
                      <a:pt x="79" y="49"/>
                    </a:lnTo>
                    <a:lnTo>
                      <a:pt x="76" y="51"/>
                    </a:lnTo>
                    <a:lnTo>
                      <a:pt x="63" y="38"/>
                    </a:lnTo>
                    <a:close/>
                    <a:moveTo>
                      <a:pt x="66" y="34"/>
                    </a:moveTo>
                    <a:lnTo>
                      <a:pt x="69" y="31"/>
                    </a:lnTo>
                    <a:lnTo>
                      <a:pt x="82" y="45"/>
                    </a:lnTo>
                    <a:lnTo>
                      <a:pt x="79" y="49"/>
                    </a:lnTo>
                    <a:lnTo>
                      <a:pt x="66" y="34"/>
                    </a:lnTo>
                    <a:close/>
                    <a:moveTo>
                      <a:pt x="85" y="39"/>
                    </a:moveTo>
                    <a:lnTo>
                      <a:pt x="85" y="42"/>
                    </a:lnTo>
                    <a:lnTo>
                      <a:pt x="82"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5" y="21"/>
                    </a:moveTo>
                    <a:lnTo>
                      <a:pt x="85" y="23"/>
                    </a:lnTo>
                    <a:lnTo>
                      <a:pt x="85" y="26"/>
                    </a:lnTo>
                    <a:lnTo>
                      <a:pt x="76" y="26"/>
                    </a:lnTo>
                    <a:lnTo>
                      <a:pt x="85" y="21"/>
                    </a:lnTo>
                    <a:close/>
                    <a:moveTo>
                      <a:pt x="67" y="30"/>
                    </a:moveTo>
                    <a:lnTo>
                      <a:pt x="64" y="23"/>
                    </a:lnTo>
                    <a:lnTo>
                      <a:pt x="81" y="15"/>
                    </a:lnTo>
                    <a:lnTo>
                      <a:pt x="85" y="21"/>
                    </a:lnTo>
                    <a:lnTo>
                      <a:pt x="67" y="30"/>
                    </a:lnTo>
                    <a:close/>
                    <a:moveTo>
                      <a:pt x="79" y="12"/>
                    </a:moveTo>
                    <a:lnTo>
                      <a:pt x="80" y="13"/>
                    </a:lnTo>
                    <a:lnTo>
                      <a:pt x="81" y="15"/>
                    </a:lnTo>
                    <a:lnTo>
                      <a:pt x="72" y="19"/>
                    </a:lnTo>
                    <a:lnTo>
                      <a:pt x="79" y="12"/>
                    </a:lnTo>
                    <a:close/>
                    <a:moveTo>
                      <a:pt x="66" y="26"/>
                    </a:moveTo>
                    <a:lnTo>
                      <a:pt x="63" y="22"/>
                    </a:lnTo>
                    <a:lnTo>
                      <a:pt x="76" y="9"/>
                    </a:lnTo>
                    <a:lnTo>
                      <a:pt x="79" y="12"/>
                    </a:lnTo>
                    <a:lnTo>
                      <a:pt x="66" y="26"/>
                    </a:lnTo>
                    <a:close/>
                    <a:moveTo>
                      <a:pt x="76" y="9"/>
                    </a:moveTo>
                    <a:lnTo>
                      <a:pt x="66" y="0"/>
                    </a:lnTo>
                    <a:lnTo>
                      <a:pt x="76" y="9"/>
                    </a:lnTo>
                    <a:lnTo>
                      <a:pt x="69" y="16"/>
                    </a:lnTo>
                    <a:lnTo>
                      <a:pt x="76" y="9"/>
                    </a:lnTo>
                    <a:close/>
                    <a:moveTo>
                      <a:pt x="63" y="23"/>
                    </a:moveTo>
                    <a:lnTo>
                      <a:pt x="59" y="20"/>
                    </a:lnTo>
                    <a:lnTo>
                      <a:pt x="72" y="6"/>
                    </a:lnTo>
                    <a:lnTo>
                      <a:pt x="76" y="9"/>
                    </a:lnTo>
                    <a:lnTo>
                      <a:pt x="63" y="23"/>
                    </a:lnTo>
                    <a:close/>
                    <a:moveTo>
                      <a:pt x="66" y="3"/>
                    </a:moveTo>
                    <a:lnTo>
                      <a:pt x="70" y="3"/>
                    </a:lnTo>
                    <a:lnTo>
                      <a:pt x="72" y="6"/>
                    </a:lnTo>
                    <a:lnTo>
                      <a:pt x="66" y="13"/>
                    </a:lnTo>
                    <a:lnTo>
                      <a:pt x="66" y="3"/>
                    </a:lnTo>
                    <a:close/>
                    <a:moveTo>
                      <a:pt x="66" y="22"/>
                    </a:moveTo>
                    <a:lnTo>
                      <a:pt x="63" y="22"/>
                    </a:lnTo>
                    <a:lnTo>
                      <a:pt x="63" y="3"/>
                    </a:lnTo>
                    <a:lnTo>
                      <a:pt x="66" y="3"/>
                    </a:lnTo>
                    <a:lnTo>
                      <a:pt x="66" y="22"/>
                    </a:lnTo>
                    <a:close/>
                    <a:moveTo>
                      <a:pt x="63" y="22"/>
                    </a:moveTo>
                    <a:lnTo>
                      <a:pt x="59" y="22"/>
                    </a:lnTo>
                    <a:lnTo>
                      <a:pt x="56" y="20"/>
                    </a:lnTo>
                    <a:lnTo>
                      <a:pt x="63" y="13"/>
                    </a:lnTo>
                    <a:lnTo>
                      <a:pt x="63" y="22"/>
                    </a:lnTo>
                    <a:close/>
                    <a:moveTo>
                      <a:pt x="56" y="20"/>
                    </a:moveTo>
                    <a:lnTo>
                      <a:pt x="53" y="17"/>
                    </a:lnTo>
                    <a:lnTo>
                      <a:pt x="66" y="3"/>
                    </a:lnTo>
                    <a:lnTo>
                      <a:pt x="69" y="6"/>
                    </a:lnTo>
                    <a:lnTo>
                      <a:pt x="56" y="20"/>
                    </a:lnTo>
                    <a:close/>
                    <a:moveTo>
                      <a:pt x="59" y="0"/>
                    </a:moveTo>
                    <a:lnTo>
                      <a:pt x="64" y="0"/>
                    </a:lnTo>
                    <a:lnTo>
                      <a:pt x="66" y="3"/>
                    </a:lnTo>
                    <a:lnTo>
                      <a:pt x="59" y="10"/>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41" y="19"/>
                    </a:lnTo>
                    <a:lnTo>
                      <a:pt x="41" y="0"/>
                    </a:lnTo>
                    <a:lnTo>
                      <a:pt x="44" y="0"/>
                    </a:lnTo>
                    <a:lnTo>
                      <a:pt x="44" y="19"/>
                    </a:lnTo>
                    <a:close/>
                    <a:moveTo>
                      <a:pt x="36" y="1"/>
                    </a:moveTo>
                    <a:lnTo>
                      <a:pt x="38" y="0"/>
                    </a:lnTo>
                    <a:lnTo>
                      <a:pt x="41" y="0"/>
                    </a:lnTo>
                    <a:lnTo>
                      <a:pt x="41" y="10"/>
                    </a:lnTo>
                    <a:lnTo>
                      <a:pt x="36" y="1"/>
                    </a:lnTo>
                    <a:close/>
                    <a:moveTo>
                      <a:pt x="45" y="18"/>
                    </a:moveTo>
                    <a:lnTo>
                      <a:pt x="38" y="21"/>
                    </a:lnTo>
                    <a:lnTo>
                      <a:pt x="29" y="5"/>
                    </a:lnTo>
                    <a:lnTo>
                      <a:pt x="36" y="1"/>
                    </a:lnTo>
                    <a:lnTo>
                      <a:pt x="45" y="18"/>
                    </a:lnTo>
                    <a:close/>
                    <a:moveTo>
                      <a:pt x="38" y="21"/>
                    </a:moveTo>
                    <a:lnTo>
                      <a:pt x="32" y="24"/>
                    </a:lnTo>
                    <a:lnTo>
                      <a:pt x="24" y="8"/>
                    </a:lnTo>
                    <a:lnTo>
                      <a:pt x="29" y="5"/>
                    </a:lnTo>
                    <a:lnTo>
                      <a:pt x="38" y="21"/>
                    </a:lnTo>
                    <a:close/>
                    <a:moveTo>
                      <a:pt x="21" y="9"/>
                    </a:moveTo>
                    <a:lnTo>
                      <a:pt x="22" y="8"/>
                    </a:lnTo>
                    <a:lnTo>
                      <a:pt x="24" y="8"/>
                    </a:lnTo>
                    <a:lnTo>
                      <a:pt x="28" y="16"/>
                    </a:lnTo>
                    <a:lnTo>
                      <a:pt x="21" y="9"/>
                    </a:lnTo>
                    <a:close/>
                    <a:moveTo>
                      <a:pt x="35" y="23"/>
                    </a:moveTo>
                    <a:lnTo>
                      <a:pt x="32" y="26"/>
                    </a:lnTo>
                    <a:lnTo>
                      <a:pt x="18" y="12"/>
                    </a:lnTo>
                    <a:lnTo>
                      <a:pt x="21" y="9"/>
                    </a:lnTo>
                    <a:lnTo>
                      <a:pt x="35" y="23"/>
                    </a:lnTo>
                    <a:close/>
                    <a:moveTo>
                      <a:pt x="18" y="12"/>
                    </a:moveTo>
                    <a:lnTo>
                      <a:pt x="27" y="3"/>
                    </a:lnTo>
                    <a:lnTo>
                      <a:pt x="18" y="12"/>
                    </a:lnTo>
                    <a:lnTo>
                      <a:pt x="25" y="19"/>
                    </a:lnTo>
                    <a:lnTo>
                      <a:pt x="18" y="12"/>
                    </a:lnTo>
                    <a:close/>
                    <a:moveTo>
                      <a:pt x="32" y="26"/>
                    </a:moveTo>
                    <a:lnTo>
                      <a:pt x="28" y="29"/>
                    </a:lnTo>
                    <a:lnTo>
                      <a:pt x="15" y="16"/>
                    </a:lnTo>
                    <a:lnTo>
                      <a:pt x="18" y="12"/>
                    </a:lnTo>
                    <a:lnTo>
                      <a:pt x="32" y="26"/>
                    </a:lnTo>
                    <a:close/>
                    <a:moveTo>
                      <a:pt x="28" y="29"/>
                    </a:moveTo>
                    <a:lnTo>
                      <a:pt x="27" y="30"/>
                    </a:lnTo>
                    <a:lnTo>
                      <a:pt x="26" y="31"/>
                    </a:lnTo>
                    <a:lnTo>
                      <a:pt x="22" y="22"/>
                    </a:lnTo>
                    <a:lnTo>
                      <a:pt x="28" y="29"/>
                    </a:lnTo>
                    <a:close/>
                    <a:moveTo>
                      <a:pt x="26" y="31"/>
                    </a:moveTo>
                    <a:lnTo>
                      <a:pt x="20" y="34"/>
                    </a:lnTo>
                    <a:lnTo>
                      <a:pt x="11" y="17"/>
                    </a:lnTo>
                    <a:lnTo>
                      <a:pt x="17" y="13"/>
                    </a:lnTo>
                    <a:lnTo>
                      <a:pt x="26" y="31"/>
                    </a:lnTo>
                    <a:close/>
                    <a:moveTo>
                      <a:pt x="9" y="19"/>
                    </a:moveTo>
                    <a:lnTo>
                      <a:pt x="10" y="18"/>
                    </a:lnTo>
                    <a:lnTo>
                      <a:pt x="11" y="17"/>
                    </a:lnTo>
                    <a:lnTo>
                      <a:pt x="15" y="26"/>
                    </a:lnTo>
                    <a:lnTo>
                      <a:pt x="9" y="19"/>
                    </a:lnTo>
                    <a:close/>
                    <a:moveTo>
                      <a:pt x="22" y="32"/>
                    </a:moveTo>
                    <a:lnTo>
                      <a:pt x="18" y="35"/>
                    </a:lnTo>
                    <a:lnTo>
                      <a:pt x="5" y="22"/>
                    </a:lnTo>
                    <a:lnTo>
                      <a:pt x="9" y="19"/>
                    </a:lnTo>
                    <a:lnTo>
                      <a:pt x="22" y="32"/>
                    </a:lnTo>
                    <a:close/>
                    <a:moveTo>
                      <a:pt x="2" y="29"/>
                    </a:moveTo>
                    <a:lnTo>
                      <a:pt x="2" y="24"/>
                    </a:lnTo>
                    <a:lnTo>
                      <a:pt x="5" y="22"/>
                    </a:lnTo>
                    <a:lnTo>
                      <a:pt x="12" y="29"/>
                    </a:lnTo>
                    <a:lnTo>
                      <a:pt x="2" y="29"/>
                    </a:lnTo>
                    <a:close/>
                    <a:moveTo>
                      <a:pt x="22" y="29"/>
                    </a:moveTo>
                    <a:lnTo>
                      <a:pt x="22" y="35"/>
                    </a:lnTo>
                    <a:lnTo>
                      <a:pt x="2" y="35"/>
                    </a:lnTo>
                    <a:lnTo>
                      <a:pt x="2" y="29"/>
                    </a:lnTo>
                    <a:lnTo>
                      <a:pt x="22" y="29"/>
                    </a:lnTo>
                    <a:close/>
                    <a:moveTo>
                      <a:pt x="22" y="35"/>
                    </a:moveTo>
                    <a:lnTo>
                      <a:pt x="22" y="39"/>
                    </a:lnTo>
                    <a:lnTo>
                      <a:pt x="18" y="42"/>
                    </a:lnTo>
                    <a:lnTo>
                      <a:pt x="12" y="35"/>
                    </a:lnTo>
                    <a:lnTo>
                      <a:pt x="22" y="35"/>
                    </a:lnTo>
                    <a:close/>
                    <a:moveTo>
                      <a:pt x="18" y="42"/>
                    </a:moveTo>
                    <a:lnTo>
                      <a:pt x="15" y="45"/>
                    </a:lnTo>
                    <a:lnTo>
                      <a:pt x="2" y="31"/>
                    </a:lnTo>
                    <a:lnTo>
                      <a:pt x="5" y="29"/>
                    </a:lnTo>
                    <a:lnTo>
                      <a:pt x="18" y="42"/>
                    </a:lnTo>
                    <a:close/>
                    <a:moveTo>
                      <a:pt x="0" y="39"/>
                    </a:moveTo>
                    <a:lnTo>
                      <a:pt x="0" y="34"/>
                    </a:lnTo>
                    <a:lnTo>
                      <a:pt x="2" y="31"/>
                    </a:lnTo>
                    <a:lnTo>
                      <a:pt x="9" y="39"/>
                    </a:lnTo>
                    <a:lnTo>
                      <a:pt x="0" y="39"/>
                    </a:lnTo>
                    <a:close/>
                    <a:moveTo>
                      <a:pt x="18" y="39"/>
                    </a:moveTo>
                    <a:lnTo>
                      <a:pt x="18" y="41"/>
                    </a:lnTo>
                    <a:lnTo>
                      <a:pt x="0" y="41"/>
                    </a:lnTo>
                    <a:lnTo>
                      <a:pt x="0" y="39"/>
                    </a:lnTo>
                    <a:lnTo>
                      <a:pt x="18" y="39"/>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5"/>
                    </a:lnTo>
                    <a:lnTo>
                      <a:pt x="0" y="51"/>
                    </a:lnTo>
                    <a:lnTo>
                      <a:pt x="9" y="51"/>
                    </a:lnTo>
                    <a:lnTo>
                      <a:pt x="2" y="58"/>
                    </a:lnTo>
                    <a:close/>
                    <a:moveTo>
                      <a:pt x="15" y="44"/>
                    </a:moveTo>
                    <a:lnTo>
                      <a:pt x="18" y="48"/>
                    </a:lnTo>
                    <a:lnTo>
                      <a:pt x="5" y="61"/>
                    </a:lnTo>
                    <a:lnTo>
                      <a:pt x="2" y="58"/>
                    </a:lnTo>
                    <a:lnTo>
                      <a:pt x="15" y="44"/>
                    </a:lnTo>
                    <a:close/>
                    <a:moveTo>
                      <a:pt x="18" y="48"/>
                    </a:moveTo>
                    <a:lnTo>
                      <a:pt x="20" y="49"/>
                    </a:lnTo>
                    <a:lnTo>
                      <a:pt x="21" y="50"/>
                    </a:lnTo>
                    <a:lnTo>
                      <a:pt x="12" y="54"/>
                    </a:lnTo>
                    <a:lnTo>
                      <a:pt x="18" y="48"/>
                    </a:lnTo>
                    <a:close/>
                    <a:moveTo>
                      <a:pt x="21" y="50"/>
                    </a:moveTo>
                    <a:lnTo>
                      <a:pt x="24" y="56"/>
                    </a:lnTo>
                    <a:lnTo>
                      <a:pt x="6" y="65"/>
                    </a:lnTo>
                    <a:lnTo>
                      <a:pt x="3" y="59"/>
                    </a:lnTo>
                    <a:lnTo>
                      <a:pt x="21" y="50"/>
                    </a:lnTo>
                    <a:close/>
                    <a:moveTo>
                      <a:pt x="15" y="70"/>
                    </a:moveTo>
                    <a:lnTo>
                      <a:pt x="10" y="70"/>
                    </a:lnTo>
                    <a:lnTo>
                      <a:pt x="6" y="65"/>
                    </a:lnTo>
                    <a:lnTo>
                      <a:pt x="15" y="61"/>
                    </a:lnTo>
                    <a:lnTo>
                      <a:pt x="15" y="70"/>
                    </a:lnTo>
                    <a:close/>
                    <a:moveTo>
                      <a:pt x="15" y="51"/>
                    </a:moveTo>
                    <a:lnTo>
                      <a:pt x="18" y="51"/>
                    </a:lnTo>
                    <a:lnTo>
                      <a:pt x="18" y="70"/>
                    </a:lnTo>
                    <a:lnTo>
                      <a:pt x="15" y="70"/>
                    </a:lnTo>
                    <a:lnTo>
                      <a:pt x="15" y="51"/>
                    </a:lnTo>
                    <a:close/>
                    <a:moveTo>
                      <a:pt x="18" y="51"/>
                    </a:moveTo>
                    <a:lnTo>
                      <a:pt x="22" y="51"/>
                    </a:lnTo>
                    <a:lnTo>
                      <a:pt x="25" y="54"/>
                    </a:lnTo>
                    <a:lnTo>
                      <a:pt x="18" y="61"/>
                    </a:lnTo>
                    <a:lnTo>
                      <a:pt x="18" y="51"/>
                    </a:lnTo>
                    <a:close/>
                    <a:moveTo>
                      <a:pt x="25" y="54"/>
                    </a:moveTo>
                    <a:lnTo>
                      <a:pt x="28" y="58"/>
                    </a:lnTo>
                    <a:lnTo>
                      <a:pt x="15" y="71"/>
                    </a:lnTo>
                    <a:lnTo>
                      <a:pt x="12" y="67"/>
                    </a:lnTo>
                    <a:lnTo>
                      <a:pt x="25" y="54"/>
                    </a:lnTo>
                    <a:close/>
                    <a:moveTo>
                      <a:pt x="28" y="58"/>
                    </a:moveTo>
                    <a:lnTo>
                      <a:pt x="28" y="58"/>
                    </a:lnTo>
                    <a:lnTo>
                      <a:pt x="22" y="64"/>
                    </a:lnTo>
                    <a:lnTo>
                      <a:pt x="28" y="58"/>
                    </a:lnTo>
                    <a:close/>
                    <a:moveTo>
                      <a:pt x="28" y="58"/>
                    </a:moveTo>
                    <a:lnTo>
                      <a:pt x="32" y="60"/>
                    </a:lnTo>
                    <a:lnTo>
                      <a:pt x="18" y="74"/>
                    </a:lnTo>
                    <a:lnTo>
                      <a:pt x="15" y="71"/>
                    </a:lnTo>
                    <a:lnTo>
                      <a:pt x="28" y="58"/>
                    </a:lnTo>
                    <a:close/>
                    <a:moveTo>
                      <a:pt x="25" y="76"/>
                    </a:moveTo>
                    <a:lnTo>
                      <a:pt x="21" y="76"/>
                    </a:lnTo>
                    <a:lnTo>
                      <a:pt x="18" y="74"/>
                    </a:lnTo>
                    <a:lnTo>
                      <a:pt x="25" y="67"/>
                    </a:lnTo>
                    <a:lnTo>
                      <a:pt x="25" y="76"/>
                    </a:lnTo>
                    <a:close/>
                    <a:moveTo>
                      <a:pt x="25" y="58"/>
                    </a:moveTo>
                    <a:lnTo>
                      <a:pt x="31" y="58"/>
                    </a:lnTo>
                    <a:lnTo>
                      <a:pt x="31" y="76"/>
                    </a:lnTo>
                    <a:lnTo>
                      <a:pt x="25" y="76"/>
                    </a:lnTo>
                    <a:lnTo>
                      <a:pt x="25" y="58"/>
                    </a:lnTo>
                    <a:close/>
                    <a:moveTo>
                      <a:pt x="31" y="58"/>
                    </a:moveTo>
                    <a:lnTo>
                      <a:pt x="34" y="58"/>
                    </a:lnTo>
                    <a:lnTo>
                      <a:pt x="34" y="76"/>
                    </a:lnTo>
                    <a:lnTo>
                      <a:pt x="31" y="76"/>
                    </a:lnTo>
                    <a:lnTo>
                      <a:pt x="31" y="58"/>
                    </a:lnTo>
                    <a:close/>
                    <a:moveTo>
                      <a:pt x="34" y="58"/>
                    </a:moveTo>
                    <a:lnTo>
                      <a:pt x="41" y="58"/>
                    </a:lnTo>
                    <a:lnTo>
                      <a:pt x="41" y="76"/>
                    </a:lnTo>
                    <a:lnTo>
                      <a:pt x="34" y="76"/>
                    </a:lnTo>
                    <a:lnTo>
                      <a:pt x="34" y="58"/>
                    </a:lnTo>
                    <a:close/>
                    <a:moveTo>
                      <a:pt x="47" y="74"/>
                    </a:moveTo>
                    <a:lnTo>
                      <a:pt x="45" y="76"/>
                    </a:lnTo>
                    <a:lnTo>
                      <a:pt x="41" y="76"/>
                    </a:lnTo>
                    <a:lnTo>
                      <a:pt x="41" y="67"/>
                    </a:lnTo>
                    <a:lnTo>
                      <a:pt x="47" y="74"/>
                    </a:lnTo>
                    <a:close/>
                    <a:moveTo>
                      <a:pt x="34" y="60"/>
                    </a:moveTo>
                    <a:lnTo>
                      <a:pt x="37" y="58"/>
                    </a:lnTo>
                    <a:lnTo>
                      <a:pt x="50" y="71"/>
                    </a:lnTo>
                    <a:lnTo>
                      <a:pt x="47" y="74"/>
                    </a:lnTo>
                    <a:lnTo>
                      <a:pt x="34" y="60"/>
                    </a:lnTo>
                    <a:close/>
                    <a:moveTo>
                      <a:pt x="37" y="58"/>
                    </a:moveTo>
                    <a:lnTo>
                      <a:pt x="39" y="54"/>
                    </a:lnTo>
                    <a:lnTo>
                      <a:pt x="44" y="54"/>
                    </a:lnTo>
                    <a:lnTo>
                      <a:pt x="44" y="64"/>
                    </a:lnTo>
                    <a:lnTo>
                      <a:pt x="37" y="58"/>
                    </a:lnTo>
                    <a:close/>
                    <a:moveTo>
                      <a:pt x="44" y="54"/>
                    </a:moveTo>
                    <a:lnTo>
                      <a:pt x="50" y="54"/>
                    </a:lnTo>
                    <a:lnTo>
                      <a:pt x="50" y="73"/>
                    </a:lnTo>
                    <a:lnTo>
                      <a:pt x="44" y="73"/>
                    </a:lnTo>
                    <a:lnTo>
                      <a:pt x="44" y="54"/>
                    </a:lnTo>
                    <a:close/>
                    <a:moveTo>
                      <a:pt x="55" y="72"/>
                    </a:moveTo>
                    <a:lnTo>
                      <a:pt x="53" y="73"/>
                    </a:lnTo>
                    <a:lnTo>
                      <a:pt x="50" y="73"/>
                    </a:lnTo>
                    <a:lnTo>
                      <a:pt x="50" y="64"/>
                    </a:lnTo>
                    <a:lnTo>
                      <a:pt x="55" y="72"/>
                    </a:lnTo>
                    <a:close/>
                    <a:moveTo>
                      <a:pt x="46" y="55"/>
                    </a:moveTo>
                    <a:lnTo>
                      <a:pt x="53" y="52"/>
                    </a:lnTo>
                    <a:lnTo>
                      <a:pt x="60" y="70"/>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5" name="Freeform 139">
                <a:extLst>
                  <a:ext uri="{FF2B5EF4-FFF2-40B4-BE49-F238E27FC236}">
                    <a16:creationId xmlns:a16="http://schemas.microsoft.com/office/drawing/2014/main" id="{6C7F7654-08BD-4239-A2B5-11F3359721D7}"/>
                  </a:ext>
                </a:extLst>
              </p:cNvPr>
              <p:cNvSpPr>
                <a:spLocks/>
              </p:cNvSpPr>
              <p:nvPr/>
            </p:nvSpPr>
            <p:spPr bwMode="auto">
              <a:xfrm>
                <a:off x="2788" y="265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8"/>
                    </a:lnTo>
                    <a:lnTo>
                      <a:pt x="54" y="45"/>
                    </a:lnTo>
                    <a:lnTo>
                      <a:pt x="57" y="42"/>
                    </a:lnTo>
                    <a:lnTo>
                      <a:pt x="60" y="38"/>
                    </a:lnTo>
                    <a:lnTo>
                      <a:pt x="64" y="32"/>
                    </a:lnTo>
                    <a:lnTo>
                      <a:pt x="64" y="29"/>
                    </a:lnTo>
                    <a:lnTo>
                      <a:pt x="67" y="22"/>
                    </a:lnTo>
                    <a:lnTo>
                      <a:pt x="67" y="20"/>
                    </a:lnTo>
                    <a:lnTo>
                      <a:pt x="64" y="16"/>
                    </a:lnTo>
                    <a:lnTo>
                      <a:pt x="64" y="10"/>
                    </a:lnTo>
                    <a:lnTo>
                      <a:pt x="60" y="6"/>
                    </a:lnTo>
                    <a:lnTo>
                      <a:pt x="57" y="3"/>
                    </a:lnTo>
                    <a:lnTo>
                      <a:pt x="54" y="3"/>
                    </a:lnTo>
                    <a:lnTo>
                      <a:pt x="48" y="0"/>
                    </a:lnTo>
                    <a:lnTo>
                      <a:pt x="45" y="0"/>
                    </a:lnTo>
                    <a:lnTo>
                      <a:pt x="38" y="0"/>
                    </a:lnTo>
                    <a:lnTo>
                      <a:pt x="35" y="0"/>
                    </a:lnTo>
                    <a:lnTo>
                      <a:pt x="28" y="0"/>
                    </a:lnTo>
                    <a:lnTo>
                      <a:pt x="26" y="3"/>
                    </a:lnTo>
                    <a:lnTo>
                      <a:pt x="19" y="6"/>
                    </a:lnTo>
                    <a:lnTo>
                      <a:pt x="13" y="10"/>
                    </a:lnTo>
                    <a:lnTo>
                      <a:pt x="10" y="13"/>
                    </a:lnTo>
                    <a:lnTo>
                      <a:pt x="6" y="16"/>
                    </a:lnTo>
                    <a:lnTo>
                      <a:pt x="3" y="20"/>
                    </a:lnTo>
                    <a:lnTo>
                      <a:pt x="0" y="25"/>
                    </a:lnTo>
                    <a:lnTo>
                      <a:pt x="0" y="29"/>
                    </a:lnTo>
                    <a:lnTo>
                      <a:pt x="0" y="35"/>
                    </a:lnTo>
                    <a:lnTo>
                      <a:pt x="0" y="38"/>
                    </a:lnTo>
                    <a:lnTo>
                      <a:pt x="0" y="42"/>
                    </a:lnTo>
                    <a:lnTo>
                      <a:pt x="3" y="48"/>
                    </a:lnTo>
                    <a:lnTo>
                      <a:pt x="3" y="51"/>
                    </a:lnTo>
                    <a:lnTo>
                      <a:pt x="6" y="51"/>
                    </a:lnTo>
                    <a:lnTo>
                      <a:pt x="13" y="54"/>
                    </a:lnTo>
                    <a:lnTo>
                      <a:pt x="16" y="57"/>
                    </a:lnTo>
                    <a:lnTo>
                      <a:pt x="19" y="57"/>
                    </a:lnTo>
                    <a:lnTo>
                      <a:pt x="26" y="57"/>
                    </a:lnTo>
                    <a:lnTo>
                      <a:pt x="28"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6" name="Freeform 140">
                <a:extLst>
                  <a:ext uri="{FF2B5EF4-FFF2-40B4-BE49-F238E27FC236}">
                    <a16:creationId xmlns:a16="http://schemas.microsoft.com/office/drawing/2014/main" id="{00404E53-D21F-457F-830A-DDDD395AA2D8}"/>
                  </a:ext>
                </a:extLst>
              </p:cNvPr>
              <p:cNvSpPr>
                <a:spLocks noEditPoints="1"/>
              </p:cNvSpPr>
              <p:nvPr/>
            </p:nvSpPr>
            <p:spPr bwMode="auto">
              <a:xfrm>
                <a:off x="2786" y="2655"/>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5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2 h 76"/>
                  <a:gd name="T42" fmla="*/ 3 w 86"/>
                  <a:gd name="T43" fmla="*/ 1 h 76"/>
                  <a:gd name="T44" fmla="*/ 4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1 h 76"/>
                  <a:gd name="T60" fmla="*/ 1 w 86"/>
                  <a:gd name="T61" fmla="*/ 1 h 76"/>
                  <a:gd name="T62" fmla="*/ 1 w 86"/>
                  <a:gd name="T63" fmla="*/ 2 h 76"/>
                  <a:gd name="T64" fmla="*/ 0 w 86"/>
                  <a:gd name="T65" fmla="*/ 1 h 76"/>
                  <a:gd name="T66" fmla="*/ 0 w 86"/>
                  <a:gd name="T67" fmla="*/ 1 h 76"/>
                  <a:gd name="T68" fmla="*/ 0 w 86"/>
                  <a:gd name="T69" fmla="*/ 2 h 76"/>
                  <a:gd name="T70" fmla="*/ 0 w 86"/>
                  <a:gd name="T71" fmla="*/ 2 h 76"/>
                  <a:gd name="T72" fmla="*/ 1 w 86"/>
                  <a:gd name="T73" fmla="*/ 3 h 76"/>
                  <a:gd name="T74" fmla="*/ 0 w 86"/>
                  <a:gd name="T75" fmla="*/ 3 h 76"/>
                  <a:gd name="T76" fmla="*/ 0 w 86"/>
                  <a:gd name="T77" fmla="*/ 3 h 76"/>
                  <a:gd name="T78" fmla="*/ 1 w 86"/>
                  <a:gd name="T79" fmla="*/ 3 h 76"/>
                  <a:gd name="T80" fmla="*/ 1 w 86"/>
                  <a:gd name="T81" fmla="*/ 3 h 76"/>
                  <a:gd name="T82" fmla="*/ 1 w 86"/>
                  <a:gd name="T83" fmla="*/ 4 h 76"/>
                  <a:gd name="T84" fmla="*/ 0 w 86"/>
                  <a:gd name="T85" fmla="*/ 4 h 76"/>
                  <a:gd name="T86" fmla="*/ 1 w 86"/>
                  <a:gd name="T87" fmla="*/ 4 h 76"/>
                  <a:gd name="T88" fmla="*/ 1 w 86"/>
                  <a:gd name="T89" fmla="*/ 3 h 76"/>
                  <a:gd name="T90" fmla="*/ 1 w 86"/>
                  <a:gd name="T91" fmla="*/ 3 h 76"/>
                  <a:gd name="T92" fmla="*/ 2 w 86"/>
                  <a:gd name="T93" fmla="*/ 4 h 76"/>
                  <a:gd name="T94" fmla="*/ 1 w 86"/>
                  <a:gd name="T95" fmla="*/ 5 h 76"/>
                  <a:gd name="T96" fmla="*/ 1 w 86"/>
                  <a:gd name="T97" fmla="*/ 4 h 76"/>
                  <a:gd name="T98" fmla="*/ 1 w 86"/>
                  <a:gd name="T99" fmla="*/ 4 h 76"/>
                  <a:gd name="T100" fmla="*/ 2 w 86"/>
                  <a:gd name="T101" fmla="*/ 4 h 76"/>
                  <a:gd name="T102" fmla="*/ 3 w 86"/>
                  <a:gd name="T103" fmla="*/ 4 h 76"/>
                  <a:gd name="T104" fmla="*/ 3 w 86"/>
                  <a:gd name="T105" fmla="*/ 5 h 76"/>
                  <a:gd name="T106" fmla="*/ 3 w 86"/>
                  <a:gd name="T107" fmla="*/ 5 h 76"/>
                  <a:gd name="T108" fmla="*/ 3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2"/>
                    </a:moveTo>
                    <a:lnTo>
                      <a:pt x="56" y="49"/>
                    </a:lnTo>
                    <a:lnTo>
                      <a:pt x="64" y="65"/>
                    </a:lnTo>
                    <a:lnTo>
                      <a:pt x="58" y="68"/>
                    </a:lnTo>
                    <a:lnTo>
                      <a:pt x="49" y="52"/>
                    </a:lnTo>
                    <a:close/>
                    <a:moveTo>
                      <a:pt x="67" y="64"/>
                    </a:moveTo>
                    <a:lnTo>
                      <a:pt x="66" y="65"/>
                    </a:lnTo>
                    <a:lnTo>
                      <a:pt x="64" y="65"/>
                    </a:lnTo>
                    <a:lnTo>
                      <a:pt x="60" y="57"/>
                    </a:lnTo>
                    <a:lnTo>
                      <a:pt x="67" y="64"/>
                    </a:lnTo>
                    <a:close/>
                    <a:moveTo>
                      <a:pt x="53" y="50"/>
                    </a:moveTo>
                    <a:lnTo>
                      <a:pt x="56" y="47"/>
                    </a:lnTo>
                    <a:lnTo>
                      <a:pt x="70" y="61"/>
                    </a:lnTo>
                    <a:lnTo>
                      <a:pt x="67" y="64"/>
                    </a:lnTo>
                    <a:lnTo>
                      <a:pt x="53" y="50"/>
                    </a:lnTo>
                    <a:close/>
                    <a:moveTo>
                      <a:pt x="56" y="47"/>
                    </a:moveTo>
                    <a:lnTo>
                      <a:pt x="56" y="47"/>
                    </a:lnTo>
                    <a:lnTo>
                      <a:pt x="63" y="54"/>
                    </a:lnTo>
                    <a:lnTo>
                      <a:pt x="56" y="47"/>
                    </a:lnTo>
                    <a:close/>
                    <a:moveTo>
                      <a:pt x="56" y="47"/>
                    </a:moveTo>
                    <a:lnTo>
                      <a:pt x="59" y="44"/>
                    </a:lnTo>
                    <a:lnTo>
                      <a:pt x="73" y="57"/>
                    </a:lnTo>
                    <a:lnTo>
                      <a:pt x="70" y="61"/>
                    </a:lnTo>
                    <a:lnTo>
                      <a:pt x="56" y="47"/>
                    </a:lnTo>
                    <a:close/>
                    <a:moveTo>
                      <a:pt x="73" y="57"/>
                    </a:moveTo>
                    <a:lnTo>
                      <a:pt x="83" y="47"/>
                    </a:lnTo>
                    <a:lnTo>
                      <a:pt x="73" y="57"/>
                    </a:lnTo>
                    <a:lnTo>
                      <a:pt x="66" y="51"/>
                    </a:lnTo>
                    <a:lnTo>
                      <a:pt x="73" y="57"/>
                    </a:lnTo>
                    <a:close/>
                    <a:moveTo>
                      <a:pt x="59" y="44"/>
                    </a:moveTo>
                    <a:lnTo>
                      <a:pt x="63" y="41"/>
                    </a:lnTo>
                    <a:lnTo>
                      <a:pt x="76" y="54"/>
                    </a:lnTo>
                    <a:lnTo>
                      <a:pt x="73" y="57"/>
                    </a:lnTo>
                    <a:lnTo>
                      <a:pt x="59" y="44"/>
                    </a:lnTo>
                    <a:close/>
                    <a:moveTo>
                      <a:pt x="78" y="52"/>
                    </a:moveTo>
                    <a:lnTo>
                      <a:pt x="77" y="53"/>
                    </a:lnTo>
                    <a:lnTo>
                      <a:pt x="76" y="54"/>
                    </a:lnTo>
                    <a:lnTo>
                      <a:pt x="69" y="47"/>
                    </a:lnTo>
                    <a:lnTo>
                      <a:pt x="78" y="52"/>
                    </a:lnTo>
                    <a:close/>
                    <a:moveTo>
                      <a:pt x="60" y="43"/>
                    </a:moveTo>
                    <a:lnTo>
                      <a:pt x="64" y="36"/>
                    </a:lnTo>
                    <a:lnTo>
                      <a:pt x="81" y="45"/>
                    </a:lnTo>
                    <a:lnTo>
                      <a:pt x="78" y="52"/>
                    </a:lnTo>
                    <a:lnTo>
                      <a:pt x="60" y="43"/>
                    </a:lnTo>
                    <a:close/>
                    <a:moveTo>
                      <a:pt x="83" y="41"/>
                    </a:moveTo>
                    <a:lnTo>
                      <a:pt x="83" y="43"/>
                    </a:lnTo>
                    <a:lnTo>
                      <a:pt x="81" y="45"/>
                    </a:lnTo>
                    <a:lnTo>
                      <a:pt x="73" y="41"/>
                    </a:lnTo>
                    <a:lnTo>
                      <a:pt x="83" y="41"/>
                    </a:lnTo>
                    <a:close/>
                    <a:moveTo>
                      <a:pt x="63" y="41"/>
                    </a:moveTo>
                    <a:lnTo>
                      <a:pt x="63" y="38"/>
                    </a:lnTo>
                    <a:lnTo>
                      <a:pt x="83" y="38"/>
                    </a:lnTo>
                    <a:lnTo>
                      <a:pt x="83" y="41"/>
                    </a:lnTo>
                    <a:lnTo>
                      <a:pt x="63" y="41"/>
                    </a:lnTo>
                    <a:close/>
                    <a:moveTo>
                      <a:pt x="63" y="38"/>
                    </a:moveTo>
                    <a:lnTo>
                      <a:pt x="63" y="35"/>
                    </a:lnTo>
                    <a:lnTo>
                      <a:pt x="64" y="33"/>
                    </a:lnTo>
                    <a:lnTo>
                      <a:pt x="73" y="38"/>
                    </a:lnTo>
                    <a:lnTo>
                      <a:pt x="63" y="38"/>
                    </a:lnTo>
                    <a:close/>
                    <a:moveTo>
                      <a:pt x="64" y="33"/>
                    </a:moveTo>
                    <a:lnTo>
                      <a:pt x="67" y="28"/>
                    </a:lnTo>
                    <a:lnTo>
                      <a:pt x="85" y="35"/>
                    </a:lnTo>
                    <a:lnTo>
                      <a:pt x="81" y="42"/>
                    </a:lnTo>
                    <a:lnTo>
                      <a:pt x="64" y="33"/>
                    </a:lnTo>
                    <a:close/>
                    <a:moveTo>
                      <a:pt x="86" y="31"/>
                    </a:moveTo>
                    <a:lnTo>
                      <a:pt x="86" y="33"/>
                    </a:lnTo>
                    <a:lnTo>
                      <a:pt x="85" y="35"/>
                    </a:lnTo>
                    <a:lnTo>
                      <a:pt x="76" y="31"/>
                    </a:lnTo>
                    <a:lnTo>
                      <a:pt x="86" y="31"/>
                    </a:lnTo>
                    <a:close/>
                    <a:moveTo>
                      <a:pt x="66" y="31"/>
                    </a:moveTo>
                    <a:lnTo>
                      <a:pt x="66" y="29"/>
                    </a:lnTo>
                    <a:lnTo>
                      <a:pt x="86" y="29"/>
                    </a:lnTo>
                    <a:lnTo>
                      <a:pt x="86" y="31"/>
                    </a:lnTo>
                    <a:lnTo>
                      <a:pt x="66" y="31"/>
                    </a:lnTo>
                    <a:close/>
                    <a:moveTo>
                      <a:pt x="83" y="21"/>
                    </a:moveTo>
                    <a:lnTo>
                      <a:pt x="86" y="24"/>
                    </a:lnTo>
                    <a:lnTo>
                      <a:pt x="86" y="29"/>
                    </a:lnTo>
                    <a:lnTo>
                      <a:pt x="76" y="29"/>
                    </a:lnTo>
                    <a:lnTo>
                      <a:pt x="83" y="21"/>
                    </a:lnTo>
                    <a:close/>
                    <a:moveTo>
                      <a:pt x="69" y="35"/>
                    </a:moveTo>
                    <a:lnTo>
                      <a:pt x="66" y="32"/>
                    </a:lnTo>
                    <a:lnTo>
                      <a:pt x="79" y="19"/>
                    </a:lnTo>
                    <a:lnTo>
                      <a:pt x="83" y="21"/>
                    </a:lnTo>
                    <a:lnTo>
                      <a:pt x="69" y="35"/>
                    </a:lnTo>
                    <a:close/>
                    <a:moveTo>
                      <a:pt x="66" y="32"/>
                    </a:moveTo>
                    <a:lnTo>
                      <a:pt x="63" y="29"/>
                    </a:lnTo>
                    <a:lnTo>
                      <a:pt x="63" y="25"/>
                    </a:lnTo>
                    <a:lnTo>
                      <a:pt x="73" y="25"/>
                    </a:lnTo>
                    <a:lnTo>
                      <a:pt x="66" y="32"/>
                    </a:lnTo>
                    <a:close/>
                    <a:moveTo>
                      <a:pt x="63" y="25"/>
                    </a:moveTo>
                    <a:lnTo>
                      <a:pt x="63" y="19"/>
                    </a:lnTo>
                    <a:lnTo>
                      <a:pt x="83" y="19"/>
                    </a:lnTo>
                    <a:lnTo>
                      <a:pt x="83" y="25"/>
                    </a:lnTo>
                    <a:lnTo>
                      <a:pt x="63" y="25"/>
                    </a:lnTo>
                    <a:close/>
                    <a:moveTo>
                      <a:pt x="79" y="12"/>
                    </a:moveTo>
                    <a:lnTo>
                      <a:pt x="83" y="14"/>
                    </a:lnTo>
                    <a:lnTo>
                      <a:pt x="83" y="19"/>
                    </a:lnTo>
                    <a:lnTo>
                      <a:pt x="73" y="19"/>
                    </a:lnTo>
                    <a:lnTo>
                      <a:pt x="79" y="12"/>
                    </a:lnTo>
                    <a:close/>
                    <a:moveTo>
                      <a:pt x="66" y="25"/>
                    </a:moveTo>
                    <a:lnTo>
                      <a:pt x="63" y="22"/>
                    </a:lnTo>
                    <a:lnTo>
                      <a:pt x="76" y="9"/>
                    </a:lnTo>
                    <a:lnTo>
                      <a:pt x="79" y="12"/>
                    </a:lnTo>
                    <a:lnTo>
                      <a:pt x="66" y="25"/>
                    </a:lnTo>
                    <a:close/>
                    <a:moveTo>
                      <a:pt x="63" y="22"/>
                    </a:moveTo>
                    <a:lnTo>
                      <a:pt x="73" y="32"/>
                    </a:lnTo>
                    <a:lnTo>
                      <a:pt x="63" y="22"/>
                    </a:lnTo>
                    <a:lnTo>
                      <a:pt x="69" y="15"/>
                    </a:lnTo>
                    <a:lnTo>
                      <a:pt x="63" y="22"/>
                    </a:lnTo>
                    <a:close/>
                    <a:moveTo>
                      <a:pt x="63" y="22"/>
                    </a:moveTo>
                    <a:lnTo>
                      <a:pt x="59" y="19"/>
                    </a:lnTo>
                    <a:lnTo>
                      <a:pt x="73" y="6"/>
                    </a:lnTo>
                    <a:lnTo>
                      <a:pt x="76" y="9"/>
                    </a:lnTo>
                    <a:lnTo>
                      <a:pt x="63" y="22"/>
                    </a:lnTo>
                    <a:close/>
                    <a:moveTo>
                      <a:pt x="66" y="3"/>
                    </a:moveTo>
                    <a:lnTo>
                      <a:pt x="70" y="3"/>
                    </a:lnTo>
                    <a:lnTo>
                      <a:pt x="73" y="6"/>
                    </a:lnTo>
                    <a:lnTo>
                      <a:pt x="66" y="12"/>
                    </a:lnTo>
                    <a:lnTo>
                      <a:pt x="66" y="3"/>
                    </a:lnTo>
                    <a:close/>
                    <a:moveTo>
                      <a:pt x="66" y="22"/>
                    </a:moveTo>
                    <a:lnTo>
                      <a:pt x="63" y="22"/>
                    </a:lnTo>
                    <a:lnTo>
                      <a:pt x="63" y="3"/>
                    </a:lnTo>
                    <a:lnTo>
                      <a:pt x="66" y="3"/>
                    </a:lnTo>
                    <a:lnTo>
                      <a:pt x="66" y="22"/>
                    </a:lnTo>
                    <a:close/>
                    <a:moveTo>
                      <a:pt x="63" y="22"/>
                    </a:moveTo>
                    <a:lnTo>
                      <a:pt x="60" y="22"/>
                    </a:lnTo>
                    <a:lnTo>
                      <a:pt x="59" y="21"/>
                    </a:lnTo>
                    <a:lnTo>
                      <a:pt x="63" y="12"/>
                    </a:lnTo>
                    <a:lnTo>
                      <a:pt x="63" y="22"/>
                    </a:lnTo>
                    <a:close/>
                    <a:moveTo>
                      <a:pt x="59" y="21"/>
                    </a:moveTo>
                    <a:lnTo>
                      <a:pt x="53" y="18"/>
                    </a:lnTo>
                    <a:lnTo>
                      <a:pt x="62" y="1"/>
                    </a:lnTo>
                    <a:lnTo>
                      <a:pt x="67" y="3"/>
                    </a:lnTo>
                    <a:lnTo>
                      <a:pt x="59" y="21"/>
                    </a:lnTo>
                    <a:close/>
                    <a:moveTo>
                      <a:pt x="57" y="0"/>
                    </a:moveTo>
                    <a:lnTo>
                      <a:pt x="59" y="0"/>
                    </a:lnTo>
                    <a:lnTo>
                      <a:pt x="62"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1" y="2"/>
                    </a:moveTo>
                    <a:lnTo>
                      <a:pt x="34" y="0"/>
                    </a:lnTo>
                    <a:lnTo>
                      <a:pt x="37" y="0"/>
                    </a:lnTo>
                    <a:lnTo>
                      <a:pt x="37" y="9"/>
                    </a:lnTo>
                    <a:lnTo>
                      <a:pt x="31" y="2"/>
                    </a:lnTo>
                    <a:close/>
                    <a:moveTo>
                      <a:pt x="44" y="15"/>
                    </a:moveTo>
                    <a:lnTo>
                      <a:pt x="42" y="19"/>
                    </a:lnTo>
                    <a:lnTo>
                      <a:pt x="27" y="6"/>
                    </a:lnTo>
                    <a:lnTo>
                      <a:pt x="31" y="2"/>
                    </a:lnTo>
                    <a:lnTo>
                      <a:pt x="44" y="15"/>
                    </a:lnTo>
                    <a:close/>
                    <a:moveTo>
                      <a:pt x="42" y="19"/>
                    </a:moveTo>
                    <a:lnTo>
                      <a:pt x="41" y="20"/>
                    </a:lnTo>
                    <a:lnTo>
                      <a:pt x="38" y="21"/>
                    </a:lnTo>
                    <a:lnTo>
                      <a:pt x="35" y="12"/>
                    </a:lnTo>
                    <a:lnTo>
                      <a:pt x="42" y="19"/>
                    </a:lnTo>
                    <a:close/>
                    <a:moveTo>
                      <a:pt x="38" y="21"/>
                    </a:moveTo>
                    <a:lnTo>
                      <a:pt x="33" y="24"/>
                    </a:lnTo>
                    <a:lnTo>
                      <a:pt x="24" y="7"/>
                    </a:lnTo>
                    <a:lnTo>
                      <a:pt x="31" y="3"/>
                    </a:lnTo>
                    <a:lnTo>
                      <a:pt x="38" y="21"/>
                    </a:lnTo>
                    <a:close/>
                    <a:moveTo>
                      <a:pt x="33" y="24"/>
                    </a:moveTo>
                    <a:lnTo>
                      <a:pt x="26" y="28"/>
                    </a:lnTo>
                    <a:lnTo>
                      <a:pt x="17" y="10"/>
                    </a:lnTo>
                    <a:lnTo>
                      <a:pt x="24" y="7"/>
                    </a:lnTo>
                    <a:lnTo>
                      <a:pt x="33" y="24"/>
                    </a:lnTo>
                    <a:close/>
                    <a:moveTo>
                      <a:pt x="15" y="12"/>
                    </a:moveTo>
                    <a:lnTo>
                      <a:pt x="16" y="11"/>
                    </a:lnTo>
                    <a:lnTo>
                      <a:pt x="17" y="10"/>
                    </a:lnTo>
                    <a:lnTo>
                      <a:pt x="22" y="19"/>
                    </a:lnTo>
                    <a:lnTo>
                      <a:pt x="15" y="12"/>
                    </a:lnTo>
                    <a:close/>
                    <a:moveTo>
                      <a:pt x="28" y="25"/>
                    </a:moveTo>
                    <a:lnTo>
                      <a:pt x="25" y="29"/>
                    </a:lnTo>
                    <a:lnTo>
                      <a:pt x="12" y="15"/>
                    </a:lnTo>
                    <a:lnTo>
                      <a:pt x="15" y="12"/>
                    </a:lnTo>
                    <a:lnTo>
                      <a:pt x="28" y="25"/>
                    </a:lnTo>
                    <a:close/>
                    <a:moveTo>
                      <a:pt x="25" y="29"/>
                    </a:moveTo>
                    <a:lnTo>
                      <a:pt x="22" y="32"/>
                    </a:lnTo>
                    <a:lnTo>
                      <a:pt x="9" y="19"/>
                    </a:lnTo>
                    <a:lnTo>
                      <a:pt x="12" y="15"/>
                    </a:lnTo>
                    <a:lnTo>
                      <a:pt x="25" y="29"/>
                    </a:lnTo>
                    <a:close/>
                    <a:moveTo>
                      <a:pt x="22" y="32"/>
                    </a:moveTo>
                    <a:lnTo>
                      <a:pt x="19" y="35"/>
                    </a:lnTo>
                    <a:lnTo>
                      <a:pt x="5" y="21"/>
                    </a:lnTo>
                    <a:lnTo>
                      <a:pt x="9" y="19"/>
                    </a:lnTo>
                    <a:lnTo>
                      <a:pt x="22" y="32"/>
                    </a:lnTo>
                    <a:close/>
                    <a:moveTo>
                      <a:pt x="4" y="24"/>
                    </a:moveTo>
                    <a:lnTo>
                      <a:pt x="4" y="22"/>
                    </a:lnTo>
                    <a:lnTo>
                      <a:pt x="5" y="21"/>
                    </a:lnTo>
                    <a:lnTo>
                      <a:pt x="12" y="29"/>
                    </a:lnTo>
                    <a:lnTo>
                      <a:pt x="4" y="24"/>
                    </a:lnTo>
                    <a:close/>
                    <a:moveTo>
                      <a:pt x="21" y="32"/>
                    </a:moveTo>
                    <a:lnTo>
                      <a:pt x="17" y="39"/>
                    </a:lnTo>
                    <a:lnTo>
                      <a:pt x="1" y="31"/>
                    </a:lnTo>
                    <a:lnTo>
                      <a:pt x="4" y="24"/>
                    </a:lnTo>
                    <a:lnTo>
                      <a:pt x="21" y="32"/>
                    </a:lnTo>
                    <a:close/>
                    <a:moveTo>
                      <a:pt x="0" y="34"/>
                    </a:moveTo>
                    <a:lnTo>
                      <a:pt x="0" y="32"/>
                    </a:lnTo>
                    <a:lnTo>
                      <a:pt x="1" y="31"/>
                    </a:lnTo>
                    <a:lnTo>
                      <a:pt x="9" y="34"/>
                    </a:lnTo>
                    <a:lnTo>
                      <a:pt x="0" y="34"/>
                    </a:lnTo>
                    <a:close/>
                    <a:moveTo>
                      <a:pt x="19" y="34"/>
                    </a:moveTo>
                    <a:lnTo>
                      <a:pt x="19" y="38"/>
                    </a:lnTo>
                    <a:lnTo>
                      <a:pt x="0" y="38"/>
                    </a:lnTo>
                    <a:lnTo>
                      <a:pt x="0" y="34"/>
                    </a:lnTo>
                    <a:lnTo>
                      <a:pt x="19" y="34"/>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7" y="46"/>
                    </a:moveTo>
                    <a:lnTo>
                      <a:pt x="21" y="53"/>
                    </a:lnTo>
                    <a:lnTo>
                      <a:pt x="4" y="61"/>
                    </a:lnTo>
                    <a:lnTo>
                      <a:pt x="1" y="55"/>
                    </a:lnTo>
                    <a:lnTo>
                      <a:pt x="17" y="46"/>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12" y="70"/>
                    </a:moveTo>
                    <a:lnTo>
                      <a:pt x="3" y="70"/>
                    </a:lnTo>
                    <a:lnTo>
                      <a:pt x="3" y="60"/>
                    </a:lnTo>
                    <a:lnTo>
                      <a:pt x="12" y="60"/>
                    </a:lnTo>
                    <a:lnTo>
                      <a:pt x="12" y="70"/>
                    </a:lnTo>
                    <a:close/>
                    <a:moveTo>
                      <a:pt x="12" y="51"/>
                    </a:moveTo>
                    <a:lnTo>
                      <a:pt x="15" y="51"/>
                    </a:lnTo>
                    <a:lnTo>
                      <a:pt x="15" y="70"/>
                    </a:lnTo>
                    <a:lnTo>
                      <a:pt x="12" y="70"/>
                    </a:lnTo>
                    <a:lnTo>
                      <a:pt x="12" y="51"/>
                    </a:lnTo>
                    <a:close/>
                    <a:moveTo>
                      <a:pt x="15" y="51"/>
                    </a:moveTo>
                    <a:lnTo>
                      <a:pt x="17" y="51"/>
                    </a:lnTo>
                    <a:lnTo>
                      <a:pt x="20" y="52"/>
                    </a:lnTo>
                    <a:lnTo>
                      <a:pt x="15" y="60"/>
                    </a:lnTo>
                    <a:lnTo>
                      <a:pt x="15" y="51"/>
                    </a:lnTo>
                    <a:close/>
                    <a:moveTo>
                      <a:pt x="20" y="52"/>
                    </a:moveTo>
                    <a:lnTo>
                      <a:pt x="26" y="55"/>
                    </a:lnTo>
                    <a:lnTo>
                      <a:pt x="17" y="72"/>
                    </a:lnTo>
                    <a:lnTo>
                      <a:pt x="11" y="68"/>
                    </a:lnTo>
                    <a:lnTo>
                      <a:pt x="20" y="52"/>
                    </a:lnTo>
                    <a:close/>
                    <a:moveTo>
                      <a:pt x="26" y="55"/>
                    </a:moveTo>
                    <a:lnTo>
                      <a:pt x="27" y="55"/>
                    </a:lnTo>
                    <a:lnTo>
                      <a:pt x="28" y="56"/>
                    </a:lnTo>
                    <a:lnTo>
                      <a:pt x="22" y="63"/>
                    </a:lnTo>
                    <a:lnTo>
                      <a:pt x="26" y="55"/>
                    </a:lnTo>
                    <a:close/>
                    <a:moveTo>
                      <a:pt x="28" y="56"/>
                    </a:moveTo>
                    <a:lnTo>
                      <a:pt x="32" y="60"/>
                    </a:lnTo>
                    <a:lnTo>
                      <a:pt x="19" y="73"/>
                    </a:lnTo>
                    <a:lnTo>
                      <a:pt x="15" y="70"/>
                    </a:lnTo>
                    <a:lnTo>
                      <a:pt x="28" y="56"/>
                    </a:lnTo>
                    <a:close/>
                    <a:moveTo>
                      <a:pt x="25" y="76"/>
                    </a:moveTo>
                    <a:lnTo>
                      <a:pt x="21" y="76"/>
                    </a:lnTo>
                    <a:lnTo>
                      <a:pt x="19"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7" y="57"/>
                    </a:lnTo>
                    <a:lnTo>
                      <a:pt x="37" y="76"/>
                    </a:lnTo>
                    <a:lnTo>
                      <a:pt x="35" y="76"/>
                    </a:lnTo>
                    <a:lnTo>
                      <a:pt x="35" y="57"/>
                    </a:lnTo>
                    <a:close/>
                    <a:moveTo>
                      <a:pt x="37" y="57"/>
                    </a:moveTo>
                    <a:lnTo>
                      <a:pt x="44" y="57"/>
                    </a:lnTo>
                    <a:lnTo>
                      <a:pt x="44" y="76"/>
                    </a:lnTo>
                    <a:lnTo>
                      <a:pt x="37" y="76"/>
                    </a:lnTo>
                    <a:lnTo>
                      <a:pt x="37" y="57"/>
                    </a:lnTo>
                    <a:close/>
                    <a:moveTo>
                      <a:pt x="48" y="75"/>
                    </a:moveTo>
                    <a:lnTo>
                      <a:pt x="46" y="76"/>
                    </a:lnTo>
                    <a:lnTo>
                      <a:pt x="44" y="76"/>
                    </a:lnTo>
                    <a:lnTo>
                      <a:pt x="44" y="66"/>
                    </a:lnTo>
                    <a:lnTo>
                      <a:pt x="48" y="75"/>
                    </a:lnTo>
                    <a:close/>
                    <a:moveTo>
                      <a:pt x="40" y="57"/>
                    </a:moveTo>
                    <a:lnTo>
                      <a:pt x="46" y="55"/>
                    </a:lnTo>
                    <a:lnTo>
                      <a:pt x="55" y="72"/>
                    </a:lnTo>
                    <a:lnTo>
                      <a:pt x="48" y="75"/>
                    </a:lnTo>
                    <a:lnTo>
                      <a:pt x="40" y="57"/>
                    </a:lnTo>
                    <a:close/>
                    <a:moveTo>
                      <a:pt x="57" y="70"/>
                    </a:moveTo>
                    <a:lnTo>
                      <a:pt x="56" y="71"/>
                    </a:lnTo>
                    <a:lnTo>
                      <a:pt x="55" y="72"/>
                    </a:lnTo>
                    <a:lnTo>
                      <a:pt x="51" y="63"/>
                    </a:lnTo>
                    <a:lnTo>
                      <a:pt x="57" y="70"/>
                    </a:lnTo>
                    <a:close/>
                    <a:moveTo>
                      <a:pt x="44" y="56"/>
                    </a:moveTo>
                    <a:lnTo>
                      <a:pt x="47" y="53"/>
                    </a:lnTo>
                    <a:lnTo>
                      <a:pt x="60" y="66"/>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7" name="Freeform 141">
                <a:extLst>
                  <a:ext uri="{FF2B5EF4-FFF2-40B4-BE49-F238E27FC236}">
                    <a16:creationId xmlns:a16="http://schemas.microsoft.com/office/drawing/2014/main" id="{D26D3314-321C-43B3-8781-A5482FE03587}"/>
                  </a:ext>
                </a:extLst>
              </p:cNvPr>
              <p:cNvSpPr>
                <a:spLocks/>
              </p:cNvSpPr>
              <p:nvPr/>
            </p:nvSpPr>
            <p:spPr bwMode="auto">
              <a:xfrm>
                <a:off x="2834" y="2638"/>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4" y="44"/>
                    </a:lnTo>
                    <a:lnTo>
                      <a:pt x="60" y="42"/>
                    </a:lnTo>
                    <a:lnTo>
                      <a:pt x="62" y="38"/>
                    </a:lnTo>
                    <a:lnTo>
                      <a:pt x="62" y="32"/>
                    </a:lnTo>
                    <a:lnTo>
                      <a:pt x="66" y="28"/>
                    </a:lnTo>
                    <a:lnTo>
                      <a:pt x="66" y="22"/>
                    </a:lnTo>
                    <a:lnTo>
                      <a:pt x="66" y="19"/>
                    </a:lnTo>
                    <a:lnTo>
                      <a:pt x="66" y="16"/>
                    </a:lnTo>
                    <a:lnTo>
                      <a:pt x="62" y="10"/>
                    </a:lnTo>
                    <a:lnTo>
                      <a:pt x="60" y="6"/>
                    </a:lnTo>
                    <a:lnTo>
                      <a:pt x="57" y="3"/>
                    </a:lnTo>
                    <a:lnTo>
                      <a:pt x="54" y="3"/>
                    </a:lnTo>
                    <a:lnTo>
                      <a:pt x="50" y="0"/>
                    </a:lnTo>
                    <a:lnTo>
                      <a:pt x="44" y="0"/>
                    </a:lnTo>
                    <a:lnTo>
                      <a:pt x="40" y="0"/>
                    </a:lnTo>
                    <a:lnTo>
                      <a:pt x="34" y="0"/>
                    </a:lnTo>
                    <a:lnTo>
                      <a:pt x="32" y="0"/>
                    </a:lnTo>
                    <a:lnTo>
                      <a:pt x="25" y="3"/>
                    </a:lnTo>
                    <a:lnTo>
                      <a:pt x="18" y="6"/>
                    </a:lnTo>
                    <a:lnTo>
                      <a:pt x="15" y="10"/>
                    </a:lnTo>
                    <a:lnTo>
                      <a:pt x="12" y="13"/>
                    </a:lnTo>
                    <a:lnTo>
                      <a:pt x="6" y="16"/>
                    </a:lnTo>
                    <a:lnTo>
                      <a:pt x="6" y="19"/>
                    </a:lnTo>
                    <a:lnTo>
                      <a:pt x="3" y="25"/>
                    </a:lnTo>
                    <a:lnTo>
                      <a:pt x="0" y="28"/>
                    </a:lnTo>
                    <a:lnTo>
                      <a:pt x="0" y="35"/>
                    </a:lnTo>
                    <a:lnTo>
                      <a:pt x="0" y="38"/>
                    </a:lnTo>
                    <a:lnTo>
                      <a:pt x="0" y="42"/>
                    </a:lnTo>
                    <a:lnTo>
                      <a:pt x="3" y="47"/>
                    </a:lnTo>
                    <a:lnTo>
                      <a:pt x="6" y="51"/>
                    </a:lnTo>
                    <a:lnTo>
                      <a:pt x="8" y="54"/>
                    </a:lnTo>
                    <a:lnTo>
                      <a:pt x="12" y="54"/>
                    </a:lnTo>
                    <a:lnTo>
                      <a:pt x="15" y="57"/>
                    </a:lnTo>
                    <a:lnTo>
                      <a:pt x="22" y="57"/>
                    </a:lnTo>
                    <a:lnTo>
                      <a:pt x="25" y="57"/>
                    </a:lnTo>
                    <a:lnTo>
                      <a:pt x="32" y="57"/>
                    </a:lnTo>
                    <a:lnTo>
                      <a:pt x="34" y="57"/>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8" name="Freeform 142">
                <a:extLst>
                  <a:ext uri="{FF2B5EF4-FFF2-40B4-BE49-F238E27FC236}">
                    <a16:creationId xmlns:a16="http://schemas.microsoft.com/office/drawing/2014/main" id="{93385250-1899-442B-9D03-BA7B46F2A9AB}"/>
                  </a:ext>
                </a:extLst>
              </p:cNvPr>
              <p:cNvSpPr>
                <a:spLocks noEditPoints="1"/>
              </p:cNvSpPr>
              <p:nvPr/>
            </p:nvSpPr>
            <p:spPr bwMode="auto">
              <a:xfrm>
                <a:off x="2831" y="2635"/>
                <a:ext cx="22" cy="20"/>
              </a:xfrm>
              <a:custGeom>
                <a:avLst/>
                <a:gdLst>
                  <a:gd name="T0" fmla="*/ 4 w 86"/>
                  <a:gd name="T1" fmla="*/ 3 h 77"/>
                  <a:gd name="T2" fmla="*/ 4 w 86"/>
                  <a:gd name="T3" fmla="*/ 3 h 77"/>
                  <a:gd name="T4" fmla="*/ 4 w 86"/>
                  <a:gd name="T5" fmla="*/ 3 h 77"/>
                  <a:gd name="T6" fmla="*/ 4 w 86"/>
                  <a:gd name="T7" fmla="*/ 4 h 77"/>
                  <a:gd name="T8" fmla="*/ 5 w 86"/>
                  <a:gd name="T9" fmla="*/ 4 h 77"/>
                  <a:gd name="T10" fmla="*/ 5 w 86"/>
                  <a:gd name="T11" fmla="*/ 3 h 77"/>
                  <a:gd name="T12" fmla="*/ 4 w 86"/>
                  <a:gd name="T13" fmla="*/ 3 h 77"/>
                  <a:gd name="T14" fmla="*/ 4 w 86"/>
                  <a:gd name="T15" fmla="*/ 2 h 77"/>
                  <a:gd name="T16" fmla="*/ 5 w 86"/>
                  <a:gd name="T17" fmla="*/ 3 h 77"/>
                  <a:gd name="T18" fmla="*/ 6 w 86"/>
                  <a:gd name="T19" fmla="*/ 3 h 77"/>
                  <a:gd name="T20" fmla="*/ 4 w 86"/>
                  <a:gd name="T21" fmla="*/ 2 h 77"/>
                  <a:gd name="T22" fmla="*/ 4 w 86"/>
                  <a:gd name="T23" fmla="*/ 2 h 77"/>
                  <a:gd name="T24" fmla="*/ 6 w 86"/>
                  <a:gd name="T25" fmla="*/ 2 h 77"/>
                  <a:gd name="T26" fmla="*/ 6 w 86"/>
                  <a:gd name="T27" fmla="*/ 2 h 77"/>
                  <a:gd name="T28" fmla="*/ 5 w 86"/>
                  <a:gd name="T29" fmla="*/ 1 h 77"/>
                  <a:gd name="T30" fmla="*/ 5 w 86"/>
                  <a:gd name="T31" fmla="*/ 1 h 77"/>
                  <a:gd name="T32" fmla="*/ 4 w 86"/>
                  <a:gd name="T33" fmla="*/ 1 h 77"/>
                  <a:gd name="T34" fmla="*/ 5 w 86"/>
                  <a:gd name="T35" fmla="*/ 1 h 77"/>
                  <a:gd name="T36" fmla="*/ 4 w 86"/>
                  <a:gd name="T37" fmla="*/ 0 h 77"/>
                  <a:gd name="T38" fmla="*/ 4 w 86"/>
                  <a:gd name="T39" fmla="*/ 2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2 h 77"/>
                  <a:gd name="T54" fmla="*/ 2 w 86"/>
                  <a:gd name="T55" fmla="*/ 1 h 77"/>
                  <a:gd name="T56" fmla="*/ 2 w 86"/>
                  <a:gd name="T57" fmla="*/ 1 h 77"/>
                  <a:gd name="T58" fmla="*/ 2 w 86"/>
                  <a:gd name="T59" fmla="*/ 2 h 77"/>
                  <a:gd name="T60" fmla="*/ 2 w 86"/>
                  <a:gd name="T61" fmla="*/ 2 h 77"/>
                  <a:gd name="T62" fmla="*/ 1 w 86"/>
                  <a:gd name="T63" fmla="*/ 1 h 77"/>
                  <a:gd name="T64" fmla="*/ 1 w 86"/>
                  <a:gd name="T65" fmla="*/ 2 h 77"/>
                  <a:gd name="T66" fmla="*/ 1 w 86"/>
                  <a:gd name="T67" fmla="*/ 2 h 77"/>
                  <a:gd name="T68" fmla="*/ 2 w 86"/>
                  <a:gd name="T69" fmla="*/ 2 h 77"/>
                  <a:gd name="T70" fmla="*/ 1 w 86"/>
                  <a:gd name="T71" fmla="*/ 3 h 77"/>
                  <a:gd name="T72" fmla="*/ 0 w 86"/>
                  <a:gd name="T73" fmla="*/ 2 h 77"/>
                  <a:gd name="T74" fmla="*/ 0 w 86"/>
                  <a:gd name="T75" fmla="*/ 3 h 77"/>
                  <a:gd name="T76" fmla="*/ 0 w 86"/>
                  <a:gd name="T77" fmla="*/ 3 h 77"/>
                  <a:gd name="T78" fmla="*/ 1 w 86"/>
                  <a:gd name="T79" fmla="*/ 3 h 77"/>
                  <a:gd name="T80" fmla="*/ 1 w 86"/>
                  <a:gd name="T81" fmla="*/ 3 h 77"/>
                  <a:gd name="T82" fmla="*/ 0 w 86"/>
                  <a:gd name="T83" fmla="*/ 4 h 77"/>
                  <a:gd name="T84" fmla="*/ 1 w 86"/>
                  <a:gd name="T85" fmla="*/ 4 h 77"/>
                  <a:gd name="T86" fmla="*/ 1 w 86"/>
                  <a:gd name="T87" fmla="*/ 4 h 77"/>
                  <a:gd name="T88" fmla="*/ 2 w 86"/>
                  <a:gd name="T89" fmla="*/ 4 h 77"/>
                  <a:gd name="T90" fmla="*/ 1 w 86"/>
                  <a:gd name="T91" fmla="*/ 4 h 77"/>
                  <a:gd name="T92" fmla="*/ 2 w 86"/>
                  <a:gd name="T93" fmla="*/ 4 h 77"/>
                  <a:gd name="T94" fmla="*/ 1 w 86"/>
                  <a:gd name="T95" fmla="*/ 5 h 77"/>
                  <a:gd name="T96" fmla="*/ 2 w 86"/>
                  <a:gd name="T97" fmla="*/ 4 h 77"/>
                  <a:gd name="T98" fmla="*/ 2 w 86"/>
                  <a:gd name="T99" fmla="*/ 4 h 77"/>
                  <a:gd name="T100" fmla="*/ 2 w 86"/>
                  <a:gd name="T101" fmla="*/ 4 h 77"/>
                  <a:gd name="T102" fmla="*/ 3 w 86"/>
                  <a:gd name="T103" fmla="*/ 4 h 77"/>
                  <a:gd name="T104" fmla="*/ 3 w 86"/>
                  <a:gd name="T105" fmla="*/ 5 h 77"/>
                  <a:gd name="T106" fmla="*/ 3 w 86"/>
                  <a:gd name="T107" fmla="*/ 5 h 77"/>
                  <a:gd name="T108" fmla="*/ 3 w 86"/>
                  <a:gd name="T109" fmla="*/ 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1"/>
                    </a:lnTo>
                    <a:lnTo>
                      <a:pt x="67" y="64"/>
                    </a:lnTo>
                    <a:lnTo>
                      <a:pt x="64" y="67"/>
                    </a:lnTo>
                    <a:lnTo>
                      <a:pt x="50" y="54"/>
                    </a:lnTo>
                    <a:close/>
                    <a:moveTo>
                      <a:pt x="54" y="51"/>
                    </a:moveTo>
                    <a:lnTo>
                      <a:pt x="54" y="51"/>
                    </a:lnTo>
                    <a:lnTo>
                      <a:pt x="60" y="57"/>
                    </a:lnTo>
                    <a:lnTo>
                      <a:pt x="54" y="51"/>
                    </a:lnTo>
                    <a:close/>
                    <a:moveTo>
                      <a:pt x="54" y="51"/>
                    </a:moveTo>
                    <a:lnTo>
                      <a:pt x="57" y="47"/>
                    </a:lnTo>
                    <a:lnTo>
                      <a:pt x="70" y="62"/>
                    </a:lnTo>
                    <a:lnTo>
                      <a:pt x="67" y="64"/>
                    </a:lnTo>
                    <a:lnTo>
                      <a:pt x="54" y="51"/>
                    </a:lnTo>
                    <a:close/>
                    <a:moveTo>
                      <a:pt x="57" y="47"/>
                    </a:moveTo>
                    <a:lnTo>
                      <a:pt x="58" y="46"/>
                    </a:lnTo>
                    <a:lnTo>
                      <a:pt x="59" y="46"/>
                    </a:lnTo>
                    <a:lnTo>
                      <a:pt x="64" y="54"/>
                    </a:lnTo>
                    <a:lnTo>
                      <a:pt x="57" y="47"/>
                    </a:lnTo>
                    <a:close/>
                    <a:moveTo>
                      <a:pt x="59" y="46"/>
                    </a:moveTo>
                    <a:lnTo>
                      <a:pt x="66" y="43"/>
                    </a:lnTo>
                    <a:lnTo>
                      <a:pt x="74" y="59"/>
                    </a:lnTo>
                    <a:lnTo>
                      <a:pt x="68" y="63"/>
                    </a:lnTo>
                    <a:lnTo>
                      <a:pt x="59" y="46"/>
                    </a:lnTo>
                    <a:close/>
                    <a:moveTo>
                      <a:pt x="77" y="58"/>
                    </a:moveTo>
                    <a:lnTo>
                      <a:pt x="76" y="59"/>
                    </a:lnTo>
                    <a:lnTo>
                      <a:pt x="74" y="59"/>
                    </a:lnTo>
                    <a:lnTo>
                      <a:pt x="70" y="52"/>
                    </a:lnTo>
                    <a:lnTo>
                      <a:pt x="77" y="58"/>
                    </a:lnTo>
                    <a:close/>
                    <a:moveTo>
                      <a:pt x="62" y="45"/>
                    </a:moveTo>
                    <a:lnTo>
                      <a:pt x="66" y="42"/>
                    </a:lnTo>
                    <a:lnTo>
                      <a:pt x="79" y="55"/>
                    </a:lnTo>
                    <a:lnTo>
                      <a:pt x="77" y="58"/>
                    </a:lnTo>
                    <a:lnTo>
                      <a:pt x="62" y="45"/>
                    </a:lnTo>
                    <a:close/>
                    <a:moveTo>
                      <a:pt x="82" y="48"/>
                    </a:moveTo>
                    <a:lnTo>
                      <a:pt x="82" y="52"/>
                    </a:lnTo>
                    <a:lnTo>
                      <a:pt x="79" y="55"/>
                    </a:lnTo>
                    <a:lnTo>
                      <a:pt x="72" y="48"/>
                    </a:lnTo>
                    <a:lnTo>
                      <a:pt x="82" y="48"/>
                    </a:lnTo>
                    <a:close/>
                    <a:moveTo>
                      <a:pt x="64" y="48"/>
                    </a:moveTo>
                    <a:lnTo>
                      <a:pt x="64" y="42"/>
                    </a:lnTo>
                    <a:lnTo>
                      <a:pt x="82" y="42"/>
                    </a:lnTo>
                    <a:lnTo>
                      <a:pt x="82" y="48"/>
                    </a:lnTo>
                    <a:lnTo>
                      <a:pt x="64" y="48"/>
                    </a:lnTo>
                    <a:close/>
                    <a:moveTo>
                      <a:pt x="64" y="42"/>
                    </a:moveTo>
                    <a:lnTo>
                      <a:pt x="64" y="37"/>
                    </a:lnTo>
                    <a:lnTo>
                      <a:pt x="66" y="35"/>
                    </a:lnTo>
                    <a:lnTo>
                      <a:pt x="72" y="42"/>
                    </a:lnTo>
                    <a:lnTo>
                      <a:pt x="64" y="42"/>
                    </a:lnTo>
                    <a:close/>
                    <a:moveTo>
                      <a:pt x="66" y="35"/>
                    </a:moveTo>
                    <a:lnTo>
                      <a:pt x="69" y="32"/>
                    </a:lnTo>
                    <a:lnTo>
                      <a:pt x="82" y="45"/>
                    </a:lnTo>
                    <a:lnTo>
                      <a:pt x="79" y="48"/>
                    </a:lnTo>
                    <a:lnTo>
                      <a:pt x="66" y="35"/>
                    </a:lnTo>
                    <a:close/>
                    <a:moveTo>
                      <a:pt x="86" y="38"/>
                    </a:moveTo>
                    <a:lnTo>
                      <a:pt x="86" y="43"/>
                    </a:lnTo>
                    <a:lnTo>
                      <a:pt x="82"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2"/>
                    </a:moveTo>
                    <a:lnTo>
                      <a:pt x="86" y="23"/>
                    </a:lnTo>
                    <a:lnTo>
                      <a:pt x="86" y="26"/>
                    </a:lnTo>
                    <a:lnTo>
                      <a:pt x="76" y="26"/>
                    </a:lnTo>
                    <a:lnTo>
                      <a:pt x="85" y="22"/>
                    </a:lnTo>
                    <a:close/>
                    <a:moveTo>
                      <a:pt x="68" y="30"/>
                    </a:moveTo>
                    <a:lnTo>
                      <a:pt x="65" y="24"/>
                    </a:lnTo>
                    <a:lnTo>
                      <a:pt x="81" y="15"/>
                    </a:lnTo>
                    <a:lnTo>
                      <a:pt x="85" y="22"/>
                    </a:lnTo>
                    <a:lnTo>
                      <a:pt x="68" y="30"/>
                    </a:lnTo>
                    <a:close/>
                    <a:moveTo>
                      <a:pt x="79" y="13"/>
                    </a:moveTo>
                    <a:lnTo>
                      <a:pt x="81" y="14"/>
                    </a:lnTo>
                    <a:lnTo>
                      <a:pt x="81" y="15"/>
                    </a:lnTo>
                    <a:lnTo>
                      <a:pt x="72" y="20"/>
                    </a:lnTo>
                    <a:lnTo>
                      <a:pt x="79" y="13"/>
                    </a:lnTo>
                    <a:close/>
                    <a:moveTo>
                      <a:pt x="66" y="26"/>
                    </a:moveTo>
                    <a:lnTo>
                      <a:pt x="62" y="23"/>
                    </a:lnTo>
                    <a:lnTo>
                      <a:pt x="77" y="10"/>
                    </a:lnTo>
                    <a:lnTo>
                      <a:pt x="79" y="13"/>
                    </a:lnTo>
                    <a:lnTo>
                      <a:pt x="66" y="26"/>
                    </a:lnTo>
                    <a:close/>
                    <a:moveTo>
                      <a:pt x="77" y="10"/>
                    </a:moveTo>
                    <a:lnTo>
                      <a:pt x="77" y="10"/>
                    </a:lnTo>
                    <a:lnTo>
                      <a:pt x="70" y="16"/>
                    </a:lnTo>
                    <a:lnTo>
                      <a:pt x="77" y="10"/>
                    </a:lnTo>
                    <a:close/>
                    <a:moveTo>
                      <a:pt x="62" y="23"/>
                    </a:moveTo>
                    <a:lnTo>
                      <a:pt x="60" y="20"/>
                    </a:lnTo>
                    <a:lnTo>
                      <a:pt x="74" y="6"/>
                    </a:lnTo>
                    <a:lnTo>
                      <a:pt x="77" y="10"/>
                    </a:lnTo>
                    <a:lnTo>
                      <a:pt x="62" y="23"/>
                    </a:lnTo>
                    <a:close/>
                    <a:moveTo>
                      <a:pt x="67" y="3"/>
                    </a:moveTo>
                    <a:lnTo>
                      <a:pt x="70" y="3"/>
                    </a:lnTo>
                    <a:lnTo>
                      <a:pt x="74" y="6"/>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4"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1"/>
                    </a:moveTo>
                    <a:lnTo>
                      <a:pt x="39" y="0"/>
                    </a:lnTo>
                    <a:lnTo>
                      <a:pt x="42" y="0"/>
                    </a:lnTo>
                    <a:lnTo>
                      <a:pt x="42" y="10"/>
                    </a:lnTo>
                    <a:lnTo>
                      <a:pt x="37" y="1"/>
                    </a:lnTo>
                    <a:close/>
                    <a:moveTo>
                      <a:pt x="45" y="19"/>
                    </a:moveTo>
                    <a:lnTo>
                      <a:pt x="39" y="22"/>
                    </a:lnTo>
                    <a:lnTo>
                      <a:pt x="31" y="4"/>
                    </a:lnTo>
                    <a:lnTo>
                      <a:pt x="37" y="1"/>
                    </a:lnTo>
                    <a:lnTo>
                      <a:pt x="45" y="19"/>
                    </a:lnTo>
                    <a:close/>
                    <a:moveTo>
                      <a:pt x="39" y="22"/>
                    </a:moveTo>
                    <a:lnTo>
                      <a:pt x="33" y="25"/>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3"/>
                    </a:lnTo>
                    <a:lnTo>
                      <a:pt x="22" y="10"/>
                    </a:lnTo>
                    <a:lnTo>
                      <a:pt x="35" y="23"/>
                    </a:lnTo>
                    <a:close/>
                    <a:moveTo>
                      <a:pt x="32" y="26"/>
                    </a:moveTo>
                    <a:lnTo>
                      <a:pt x="28" y="30"/>
                    </a:lnTo>
                    <a:lnTo>
                      <a:pt x="15" y="16"/>
                    </a:lnTo>
                    <a:lnTo>
                      <a:pt x="18" y="13"/>
                    </a:lnTo>
                    <a:lnTo>
                      <a:pt x="32" y="26"/>
                    </a:lnTo>
                    <a:close/>
                    <a:moveTo>
                      <a:pt x="28" y="30"/>
                    </a:moveTo>
                    <a:lnTo>
                      <a:pt x="27" y="31"/>
                    </a:lnTo>
                    <a:lnTo>
                      <a:pt x="26" y="31"/>
                    </a:lnTo>
                    <a:lnTo>
                      <a:pt x="22" y="23"/>
                    </a:lnTo>
                    <a:lnTo>
                      <a:pt x="28" y="30"/>
                    </a:lnTo>
                    <a:close/>
                    <a:moveTo>
                      <a:pt x="26" y="31"/>
                    </a:moveTo>
                    <a:lnTo>
                      <a:pt x="19" y="34"/>
                    </a:lnTo>
                    <a:lnTo>
                      <a:pt x="12" y="18"/>
                    </a:lnTo>
                    <a:lnTo>
                      <a:pt x="17" y="14"/>
                    </a:lnTo>
                    <a:lnTo>
                      <a:pt x="26" y="31"/>
                    </a:lnTo>
                    <a:close/>
                    <a:moveTo>
                      <a:pt x="6" y="26"/>
                    </a:moveTo>
                    <a:lnTo>
                      <a:pt x="6" y="20"/>
                    </a:lnTo>
                    <a:lnTo>
                      <a:pt x="12" y="18"/>
                    </a:lnTo>
                    <a:lnTo>
                      <a:pt x="16" y="26"/>
                    </a:lnTo>
                    <a:lnTo>
                      <a:pt x="6" y="26"/>
                    </a:lnTo>
                    <a:close/>
                    <a:moveTo>
                      <a:pt x="25" y="26"/>
                    </a:moveTo>
                    <a:lnTo>
                      <a:pt x="25" y="29"/>
                    </a:lnTo>
                    <a:lnTo>
                      <a:pt x="6" y="29"/>
                    </a:lnTo>
                    <a:lnTo>
                      <a:pt x="6" y="26"/>
                    </a:lnTo>
                    <a:lnTo>
                      <a:pt x="25" y="26"/>
                    </a:lnTo>
                    <a:close/>
                    <a:moveTo>
                      <a:pt x="25" y="29"/>
                    </a:moveTo>
                    <a:lnTo>
                      <a:pt x="25" y="31"/>
                    </a:lnTo>
                    <a:lnTo>
                      <a:pt x="24" y="33"/>
                    </a:lnTo>
                    <a:lnTo>
                      <a:pt x="16" y="29"/>
                    </a:lnTo>
                    <a:lnTo>
                      <a:pt x="25" y="29"/>
                    </a:lnTo>
                    <a:close/>
                    <a:moveTo>
                      <a:pt x="24" y="33"/>
                    </a:moveTo>
                    <a:lnTo>
                      <a:pt x="21" y="40"/>
                    </a:lnTo>
                    <a:lnTo>
                      <a:pt x="4" y="31"/>
                    </a:lnTo>
                    <a:lnTo>
                      <a:pt x="7" y="25"/>
                    </a:lnTo>
                    <a:lnTo>
                      <a:pt x="24" y="33"/>
                    </a:lnTo>
                    <a:close/>
                    <a:moveTo>
                      <a:pt x="21" y="40"/>
                    </a:moveTo>
                    <a:lnTo>
                      <a:pt x="21" y="41"/>
                    </a:lnTo>
                    <a:lnTo>
                      <a:pt x="19" y="42"/>
                    </a:lnTo>
                    <a:lnTo>
                      <a:pt x="13" y="35"/>
                    </a:lnTo>
                    <a:lnTo>
                      <a:pt x="21" y="40"/>
                    </a:lnTo>
                    <a:close/>
                    <a:moveTo>
                      <a:pt x="19" y="42"/>
                    </a:moveTo>
                    <a:lnTo>
                      <a:pt x="16" y="45"/>
                    </a:lnTo>
                    <a:lnTo>
                      <a:pt x="3" y="32"/>
                    </a:lnTo>
                    <a:lnTo>
                      <a:pt x="6" y="29"/>
                    </a:lnTo>
                    <a:lnTo>
                      <a:pt x="19" y="42"/>
                    </a:lnTo>
                    <a:close/>
                    <a:moveTo>
                      <a:pt x="0" y="38"/>
                    </a:moveTo>
                    <a:lnTo>
                      <a:pt x="0" y="35"/>
                    </a:lnTo>
                    <a:lnTo>
                      <a:pt x="3" y="32"/>
                    </a:lnTo>
                    <a:lnTo>
                      <a:pt x="10"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2"/>
                    </a:lnTo>
                    <a:lnTo>
                      <a:pt x="0" y="52"/>
                    </a:lnTo>
                    <a:lnTo>
                      <a:pt x="0" y="48"/>
                    </a:lnTo>
                    <a:lnTo>
                      <a:pt x="18" y="48"/>
                    </a:lnTo>
                    <a:close/>
                    <a:moveTo>
                      <a:pt x="1" y="55"/>
                    </a:moveTo>
                    <a:lnTo>
                      <a:pt x="0" y="54"/>
                    </a:lnTo>
                    <a:lnTo>
                      <a:pt x="0" y="52"/>
                    </a:lnTo>
                    <a:lnTo>
                      <a:pt x="10" y="52"/>
                    </a:lnTo>
                    <a:lnTo>
                      <a:pt x="1" y="55"/>
                    </a:lnTo>
                    <a:close/>
                    <a:moveTo>
                      <a:pt x="17" y="47"/>
                    </a:moveTo>
                    <a:lnTo>
                      <a:pt x="21" y="53"/>
                    </a:lnTo>
                    <a:lnTo>
                      <a:pt x="4" y="62"/>
                    </a:lnTo>
                    <a:lnTo>
                      <a:pt x="1" y="55"/>
                    </a:lnTo>
                    <a:lnTo>
                      <a:pt x="17" y="47"/>
                    </a:lnTo>
                    <a:close/>
                    <a:moveTo>
                      <a:pt x="6" y="64"/>
                    </a:moveTo>
                    <a:lnTo>
                      <a:pt x="4" y="63"/>
                    </a:lnTo>
                    <a:lnTo>
                      <a:pt x="4" y="62"/>
                    </a:lnTo>
                    <a:lnTo>
                      <a:pt x="13" y="57"/>
                    </a:lnTo>
                    <a:lnTo>
                      <a:pt x="6" y="64"/>
                    </a:lnTo>
                    <a:close/>
                    <a:moveTo>
                      <a:pt x="19" y="51"/>
                    </a:moveTo>
                    <a:lnTo>
                      <a:pt x="23" y="54"/>
                    </a:lnTo>
                    <a:lnTo>
                      <a:pt x="8" y="67"/>
                    </a:lnTo>
                    <a:lnTo>
                      <a:pt x="6" y="64"/>
                    </a:lnTo>
                    <a:lnTo>
                      <a:pt x="19" y="51"/>
                    </a:lnTo>
                    <a:close/>
                    <a:moveTo>
                      <a:pt x="8" y="67"/>
                    </a:moveTo>
                    <a:lnTo>
                      <a:pt x="18" y="77"/>
                    </a:lnTo>
                    <a:lnTo>
                      <a:pt x="8" y="67"/>
                    </a:lnTo>
                    <a:lnTo>
                      <a:pt x="16" y="61"/>
                    </a:lnTo>
                    <a:lnTo>
                      <a:pt x="8" y="67"/>
                    </a:lnTo>
                    <a:close/>
                    <a:moveTo>
                      <a:pt x="23" y="54"/>
                    </a:moveTo>
                    <a:lnTo>
                      <a:pt x="25" y="57"/>
                    </a:lnTo>
                    <a:lnTo>
                      <a:pt x="12" y="70"/>
                    </a:lnTo>
                    <a:lnTo>
                      <a:pt x="8" y="67"/>
                    </a:lnTo>
                    <a:lnTo>
                      <a:pt x="23" y="54"/>
                    </a:lnTo>
                    <a:close/>
                    <a:moveTo>
                      <a:pt x="18" y="74"/>
                    </a:moveTo>
                    <a:lnTo>
                      <a:pt x="15" y="74"/>
                    </a:lnTo>
                    <a:lnTo>
                      <a:pt x="12" y="70"/>
                    </a:lnTo>
                    <a:lnTo>
                      <a:pt x="18" y="64"/>
                    </a:lnTo>
                    <a:lnTo>
                      <a:pt x="18" y="74"/>
                    </a:lnTo>
                    <a:close/>
                    <a:moveTo>
                      <a:pt x="18" y="54"/>
                    </a:moveTo>
                    <a:lnTo>
                      <a:pt x="22" y="54"/>
                    </a:lnTo>
                    <a:lnTo>
                      <a:pt x="22" y="74"/>
                    </a:lnTo>
                    <a:lnTo>
                      <a:pt x="18" y="74"/>
                    </a:lnTo>
                    <a:lnTo>
                      <a:pt x="18" y="54"/>
                    </a:lnTo>
                    <a:close/>
                    <a:moveTo>
                      <a:pt x="22" y="54"/>
                    </a:moveTo>
                    <a:lnTo>
                      <a:pt x="26" y="54"/>
                    </a:lnTo>
                    <a:lnTo>
                      <a:pt x="28" y="57"/>
                    </a:lnTo>
                    <a:lnTo>
                      <a:pt x="22" y="64"/>
                    </a:lnTo>
                    <a:lnTo>
                      <a:pt x="22" y="54"/>
                    </a:lnTo>
                    <a:close/>
                    <a:moveTo>
                      <a:pt x="28" y="57"/>
                    </a:moveTo>
                    <a:lnTo>
                      <a:pt x="32" y="61"/>
                    </a:lnTo>
                    <a:lnTo>
                      <a:pt x="18" y="74"/>
                    </a:lnTo>
                    <a:lnTo>
                      <a:pt x="15" y="70"/>
                    </a:lnTo>
                    <a:lnTo>
                      <a:pt x="28" y="57"/>
                    </a:lnTo>
                    <a:close/>
                    <a:moveTo>
                      <a:pt x="25" y="77"/>
                    </a:moveTo>
                    <a:lnTo>
                      <a:pt x="22" y="77"/>
                    </a:lnTo>
                    <a:lnTo>
                      <a:pt x="18"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4" y="57"/>
                    </a:lnTo>
                    <a:lnTo>
                      <a:pt x="44" y="77"/>
                    </a:lnTo>
                    <a:lnTo>
                      <a:pt x="42" y="77"/>
                    </a:lnTo>
                    <a:lnTo>
                      <a:pt x="42" y="57"/>
                    </a:lnTo>
                    <a:close/>
                    <a:moveTo>
                      <a:pt x="48" y="76"/>
                    </a:moveTo>
                    <a:lnTo>
                      <a:pt x="46" y="77"/>
                    </a:lnTo>
                    <a:lnTo>
                      <a:pt x="44" y="77"/>
                    </a:lnTo>
                    <a:lnTo>
                      <a:pt x="44" y="67"/>
                    </a:lnTo>
                    <a:lnTo>
                      <a:pt x="48" y="76"/>
                    </a:lnTo>
                    <a:close/>
                    <a:moveTo>
                      <a:pt x="40" y="58"/>
                    </a:moveTo>
                    <a:lnTo>
                      <a:pt x="46" y="55"/>
                    </a:lnTo>
                    <a:lnTo>
                      <a:pt x="55" y="73"/>
                    </a:lnTo>
                    <a:lnTo>
                      <a:pt x="48" y="76"/>
                    </a:lnTo>
                    <a:lnTo>
                      <a:pt x="40" y="58"/>
                    </a:lnTo>
                    <a:close/>
                    <a:moveTo>
                      <a:pt x="46" y="55"/>
                    </a:moveTo>
                    <a:lnTo>
                      <a:pt x="53" y="52"/>
                    </a:lnTo>
                    <a:lnTo>
                      <a:pt x="61"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89" name="Freeform 143">
                <a:extLst>
                  <a:ext uri="{FF2B5EF4-FFF2-40B4-BE49-F238E27FC236}">
                    <a16:creationId xmlns:a16="http://schemas.microsoft.com/office/drawing/2014/main" id="{BEEAD728-93DF-4EB1-920C-EA82BC9AF3AB}"/>
                  </a:ext>
                </a:extLst>
              </p:cNvPr>
              <p:cNvSpPr>
                <a:spLocks/>
              </p:cNvSpPr>
              <p:nvPr/>
            </p:nvSpPr>
            <p:spPr bwMode="auto">
              <a:xfrm>
                <a:off x="2881" y="2612"/>
                <a:ext cx="17" cy="15"/>
              </a:xfrm>
              <a:custGeom>
                <a:avLst/>
                <a:gdLst>
                  <a:gd name="T0" fmla="*/ 3 w 66"/>
                  <a:gd name="T1" fmla="*/ 3 h 58"/>
                  <a:gd name="T2" fmla="*/ 3 w 66"/>
                  <a:gd name="T3" fmla="*/ 3 h 58"/>
                  <a:gd name="T4" fmla="*/ 4 w 66"/>
                  <a:gd name="T5" fmla="*/ 3 h 58"/>
                  <a:gd name="T6" fmla="*/ 4 w 66"/>
                  <a:gd name="T7" fmla="*/ 3 h 58"/>
                  <a:gd name="T8" fmla="*/ 4 w 66"/>
                  <a:gd name="T9" fmla="*/ 2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1 h 58"/>
                  <a:gd name="T42" fmla="*/ 1 w 66"/>
                  <a:gd name="T43" fmla="*/ 1 h 58"/>
                  <a:gd name="T44" fmla="*/ 1 w 66"/>
                  <a:gd name="T45" fmla="*/ 1 h 58"/>
                  <a:gd name="T46" fmla="*/ 1 w 66"/>
                  <a:gd name="T47" fmla="*/ 1 h 58"/>
                  <a:gd name="T48" fmla="*/ 0 w 66"/>
                  <a:gd name="T49" fmla="*/ 1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1 w 66"/>
                  <a:gd name="T63" fmla="*/ 3 h 58"/>
                  <a:gd name="T64" fmla="*/ 1 w 66"/>
                  <a:gd name="T65" fmla="*/ 3 h 58"/>
                  <a:gd name="T66" fmla="*/ 1 w 66"/>
                  <a:gd name="T67" fmla="*/ 4 h 58"/>
                  <a:gd name="T68" fmla="*/ 1 w 66"/>
                  <a:gd name="T69" fmla="*/ 4 h 58"/>
                  <a:gd name="T70" fmla="*/ 1 w 66"/>
                  <a:gd name="T71" fmla="*/ 4 h 58"/>
                  <a:gd name="T72" fmla="*/ 2 w 66"/>
                  <a:gd name="T73" fmla="*/ 4 h 58"/>
                  <a:gd name="T74" fmla="*/ 2 w 66"/>
                  <a:gd name="T75" fmla="*/ 4 h 58"/>
                  <a:gd name="T76" fmla="*/ 2 w 66"/>
                  <a:gd name="T77" fmla="*/ 4 h 58"/>
                  <a:gd name="T78" fmla="*/ 3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1"/>
                    </a:lnTo>
                    <a:lnTo>
                      <a:pt x="60" y="36"/>
                    </a:lnTo>
                    <a:lnTo>
                      <a:pt x="63" y="32"/>
                    </a:lnTo>
                    <a:lnTo>
                      <a:pt x="66" y="29"/>
                    </a:lnTo>
                    <a:lnTo>
                      <a:pt x="66" y="22"/>
                    </a:lnTo>
                    <a:lnTo>
                      <a:pt x="66" y="19"/>
                    </a:lnTo>
                    <a:lnTo>
                      <a:pt x="63" y="12"/>
                    </a:lnTo>
                    <a:lnTo>
                      <a:pt x="63" y="10"/>
                    </a:lnTo>
                    <a:lnTo>
                      <a:pt x="60" y="7"/>
                    </a:lnTo>
                    <a:lnTo>
                      <a:pt x="58" y="4"/>
                    </a:lnTo>
                    <a:lnTo>
                      <a:pt x="54" y="4"/>
                    </a:lnTo>
                    <a:lnTo>
                      <a:pt x="51" y="0"/>
                    </a:lnTo>
                    <a:lnTo>
                      <a:pt x="44" y="0"/>
                    </a:lnTo>
                    <a:lnTo>
                      <a:pt x="41" y="0"/>
                    </a:lnTo>
                    <a:lnTo>
                      <a:pt x="34" y="0"/>
                    </a:lnTo>
                    <a:lnTo>
                      <a:pt x="29" y="0"/>
                    </a:lnTo>
                    <a:lnTo>
                      <a:pt x="26" y="4"/>
                    </a:lnTo>
                    <a:lnTo>
                      <a:pt x="19" y="7"/>
                    </a:lnTo>
                    <a:lnTo>
                      <a:pt x="16" y="10"/>
                    </a:lnTo>
                    <a:lnTo>
                      <a:pt x="9" y="12"/>
                    </a:lnTo>
                    <a:lnTo>
                      <a:pt x="6" y="16"/>
                    </a:lnTo>
                    <a:lnTo>
                      <a:pt x="4" y="19"/>
                    </a:lnTo>
                    <a:lnTo>
                      <a:pt x="4" y="26"/>
                    </a:lnTo>
                    <a:lnTo>
                      <a:pt x="0" y="29"/>
                    </a:lnTo>
                    <a:lnTo>
                      <a:pt x="0" y="32"/>
                    </a:lnTo>
                    <a:lnTo>
                      <a:pt x="0" y="38"/>
                    </a:lnTo>
                    <a:lnTo>
                      <a:pt x="0" y="41"/>
                    </a:lnTo>
                    <a:lnTo>
                      <a:pt x="4" y="44"/>
                    </a:lnTo>
                    <a:lnTo>
                      <a:pt x="6" y="48"/>
                    </a:lnTo>
                    <a:lnTo>
                      <a:pt x="9" y="51"/>
                    </a:lnTo>
                    <a:lnTo>
                      <a:pt x="12" y="54"/>
                    </a:lnTo>
                    <a:lnTo>
                      <a:pt x="16" y="54"/>
                    </a:lnTo>
                    <a:lnTo>
                      <a:pt x="19" y="58"/>
                    </a:lnTo>
                    <a:lnTo>
                      <a:pt x="26" y="58"/>
                    </a:lnTo>
                    <a:lnTo>
                      <a:pt x="32"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0" name="Freeform 144">
                <a:extLst>
                  <a:ext uri="{FF2B5EF4-FFF2-40B4-BE49-F238E27FC236}">
                    <a16:creationId xmlns:a16="http://schemas.microsoft.com/office/drawing/2014/main" id="{A43B00FD-E46E-4FAF-ACA6-444F9F5F6B9C}"/>
                  </a:ext>
                </a:extLst>
              </p:cNvPr>
              <p:cNvSpPr>
                <a:spLocks noEditPoints="1"/>
              </p:cNvSpPr>
              <p:nvPr/>
            </p:nvSpPr>
            <p:spPr bwMode="auto">
              <a:xfrm>
                <a:off x="2878" y="2610"/>
                <a:ext cx="22" cy="19"/>
              </a:xfrm>
              <a:custGeom>
                <a:avLst/>
                <a:gdLst>
                  <a:gd name="T0" fmla="*/ 4 w 89"/>
                  <a:gd name="T1" fmla="*/ 4 h 77"/>
                  <a:gd name="T2" fmla="*/ 4 w 89"/>
                  <a:gd name="T3" fmla="*/ 3 h 77"/>
                  <a:gd name="T4" fmla="*/ 4 w 89"/>
                  <a:gd name="T5" fmla="*/ 4 h 77"/>
                  <a:gd name="T6" fmla="*/ 4 w 89"/>
                  <a:gd name="T7" fmla="*/ 4 h 77"/>
                  <a:gd name="T8" fmla="*/ 5 w 89"/>
                  <a:gd name="T9" fmla="*/ 3 h 77"/>
                  <a:gd name="T10" fmla="*/ 4 w 89"/>
                  <a:gd name="T11" fmla="*/ 2 h 77"/>
                  <a:gd name="T12" fmla="*/ 4 w 89"/>
                  <a:gd name="T13" fmla="*/ 2 h 77"/>
                  <a:gd name="T14" fmla="*/ 4 w 89"/>
                  <a:gd name="T15" fmla="*/ 2 h 77"/>
                  <a:gd name="T16" fmla="*/ 5 w 89"/>
                  <a:gd name="T17" fmla="*/ 3 h 77"/>
                  <a:gd name="T18" fmla="*/ 5 w 89"/>
                  <a:gd name="T19" fmla="*/ 2 h 77"/>
                  <a:gd name="T20" fmla="*/ 4 w 89"/>
                  <a:gd name="T21" fmla="*/ 2 h 77"/>
                  <a:gd name="T22" fmla="*/ 5 w 89"/>
                  <a:gd name="T23" fmla="*/ 2 h 77"/>
                  <a:gd name="T24" fmla="*/ 5 w 89"/>
                  <a:gd name="T25" fmla="*/ 1 h 77"/>
                  <a:gd name="T26" fmla="*/ 5 w 89"/>
                  <a:gd name="T27" fmla="*/ 1 h 77"/>
                  <a:gd name="T28" fmla="*/ 4 w 89"/>
                  <a:gd name="T29" fmla="*/ 1 h 77"/>
                  <a:gd name="T30" fmla="*/ 4 w 89"/>
                  <a:gd name="T31" fmla="*/ 2 h 77"/>
                  <a:gd name="T32" fmla="*/ 4 w 89"/>
                  <a:gd name="T33" fmla="*/ 0 h 77"/>
                  <a:gd name="T34" fmla="*/ 5 w 89"/>
                  <a:gd name="T35" fmla="*/ 0 h 77"/>
                  <a:gd name="T36" fmla="*/ 4 w 89"/>
                  <a:gd name="T37" fmla="*/ 1 h 77"/>
                  <a:gd name="T38" fmla="*/ 4 w 89"/>
                  <a:gd name="T39" fmla="*/ 1 h 77"/>
                  <a:gd name="T40" fmla="*/ 4 w 89"/>
                  <a:gd name="T41" fmla="*/ 1 h 77"/>
                  <a:gd name="T42" fmla="*/ 4 w 89"/>
                  <a:gd name="T43" fmla="*/ 0 h 77"/>
                  <a:gd name="T44" fmla="*/ 3 w 89"/>
                  <a:gd name="T45" fmla="*/ 0 h 77"/>
                  <a:gd name="T46" fmla="*/ 3 w 89"/>
                  <a:gd name="T47" fmla="*/ 0 h 77"/>
                  <a:gd name="T48" fmla="*/ 3 w 89"/>
                  <a:gd name="T49" fmla="*/ 1 h 77"/>
                  <a:gd name="T50" fmla="*/ 2 w 89"/>
                  <a:gd name="T51" fmla="*/ 0 h 77"/>
                  <a:gd name="T52" fmla="*/ 3 w 89"/>
                  <a:gd name="T53" fmla="*/ 1 h 77"/>
                  <a:gd name="T54" fmla="*/ 3 w 89"/>
                  <a:gd name="T55" fmla="*/ 1 h 77"/>
                  <a:gd name="T56" fmla="*/ 2 w 89"/>
                  <a:gd name="T57" fmla="*/ 0 h 77"/>
                  <a:gd name="T58" fmla="*/ 1 w 89"/>
                  <a:gd name="T59" fmla="*/ 0 h 77"/>
                  <a:gd name="T60" fmla="*/ 2 w 89"/>
                  <a:gd name="T61" fmla="*/ 2 h 77"/>
                  <a:gd name="T62" fmla="*/ 2 w 89"/>
                  <a:gd name="T63" fmla="*/ 2 h 77"/>
                  <a:gd name="T64" fmla="*/ 1 w 89"/>
                  <a:gd name="T65" fmla="*/ 1 h 77"/>
                  <a:gd name="T66" fmla="*/ 1 w 89"/>
                  <a:gd name="T67" fmla="*/ 1 h 77"/>
                  <a:gd name="T68" fmla="*/ 2 w 89"/>
                  <a:gd name="T69" fmla="*/ 2 h 77"/>
                  <a:gd name="T70" fmla="*/ 0 w 89"/>
                  <a:gd name="T71" fmla="*/ 2 h 77"/>
                  <a:gd name="T72" fmla="*/ 1 w 89"/>
                  <a:gd name="T73" fmla="*/ 2 h 77"/>
                  <a:gd name="T74" fmla="*/ 1 w 89"/>
                  <a:gd name="T75" fmla="*/ 2 h 77"/>
                  <a:gd name="T76" fmla="*/ 0 w 89"/>
                  <a:gd name="T77" fmla="*/ 2 h 77"/>
                  <a:gd name="T78" fmla="*/ 0 w 89"/>
                  <a:gd name="T79" fmla="*/ 2 h 77"/>
                  <a:gd name="T80" fmla="*/ 1 w 89"/>
                  <a:gd name="T81" fmla="*/ 2 h 77"/>
                  <a:gd name="T82" fmla="*/ 1 w 89"/>
                  <a:gd name="T83" fmla="*/ 3 h 77"/>
                  <a:gd name="T84" fmla="*/ 0 w 89"/>
                  <a:gd name="T85" fmla="*/ 3 h 77"/>
                  <a:gd name="T86" fmla="*/ 0 w 89"/>
                  <a:gd name="T87" fmla="*/ 3 h 77"/>
                  <a:gd name="T88" fmla="*/ 0 w 89"/>
                  <a:gd name="T89" fmla="*/ 4 h 77"/>
                  <a:gd name="T90" fmla="*/ 2 w 89"/>
                  <a:gd name="T91" fmla="*/ 3 h 77"/>
                  <a:gd name="T92" fmla="*/ 2 w 89"/>
                  <a:gd name="T93" fmla="*/ 3 h 77"/>
                  <a:gd name="T94" fmla="*/ 1 w 89"/>
                  <a:gd name="T95" fmla="*/ 4 h 77"/>
                  <a:gd name="T96" fmla="*/ 1 w 89"/>
                  <a:gd name="T97" fmla="*/ 4 h 77"/>
                  <a:gd name="T98" fmla="*/ 1 w 89"/>
                  <a:gd name="T99" fmla="*/ 4 h 77"/>
                  <a:gd name="T100" fmla="*/ 2 w 89"/>
                  <a:gd name="T101" fmla="*/ 3 h 77"/>
                  <a:gd name="T102" fmla="*/ 2 w 89"/>
                  <a:gd name="T103" fmla="*/ 4 h 77"/>
                  <a:gd name="T104" fmla="*/ 1 w 89"/>
                  <a:gd name="T105" fmla="*/ 4 h 77"/>
                  <a:gd name="T106" fmla="*/ 2 w 89"/>
                  <a:gd name="T107" fmla="*/ 5 h 77"/>
                  <a:gd name="T108" fmla="*/ 2 w 89"/>
                  <a:gd name="T109" fmla="*/ 3 h 77"/>
                  <a:gd name="T110" fmla="*/ 2 w 89"/>
                  <a:gd name="T111" fmla="*/ 4 h 77"/>
                  <a:gd name="T112" fmla="*/ 3 w 89"/>
                  <a:gd name="T113" fmla="*/ 3 h 77"/>
                  <a:gd name="T114" fmla="*/ 3 w 89"/>
                  <a:gd name="T115" fmla="*/ 4 h 77"/>
                  <a:gd name="T116" fmla="*/ 3 w 89"/>
                  <a:gd name="T117" fmla="*/ 4 h 77"/>
                  <a:gd name="T118" fmla="*/ 3 w 89"/>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
                  <a:gd name="T181" fmla="*/ 0 h 77"/>
                  <a:gd name="T182" fmla="*/ 89 w 89"/>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 h="77">
                    <a:moveTo>
                      <a:pt x="53" y="52"/>
                    </a:moveTo>
                    <a:lnTo>
                      <a:pt x="60" y="49"/>
                    </a:lnTo>
                    <a:lnTo>
                      <a:pt x="68" y="67"/>
                    </a:lnTo>
                    <a:lnTo>
                      <a:pt x="62" y="70"/>
                    </a:lnTo>
                    <a:lnTo>
                      <a:pt x="53" y="52"/>
                    </a:lnTo>
                    <a:close/>
                    <a:moveTo>
                      <a:pt x="71" y="64"/>
                    </a:moveTo>
                    <a:lnTo>
                      <a:pt x="70" y="65"/>
                    </a:lnTo>
                    <a:lnTo>
                      <a:pt x="68" y="67"/>
                    </a:lnTo>
                    <a:lnTo>
                      <a:pt x="64" y="58"/>
                    </a:lnTo>
                    <a:lnTo>
                      <a:pt x="71" y="64"/>
                    </a:lnTo>
                    <a:close/>
                    <a:moveTo>
                      <a:pt x="57" y="51"/>
                    </a:moveTo>
                    <a:lnTo>
                      <a:pt x="61" y="48"/>
                    </a:lnTo>
                    <a:lnTo>
                      <a:pt x="74" y="61"/>
                    </a:lnTo>
                    <a:lnTo>
                      <a:pt x="71" y="64"/>
                    </a:lnTo>
                    <a:lnTo>
                      <a:pt x="57" y="51"/>
                    </a:lnTo>
                    <a:close/>
                    <a:moveTo>
                      <a:pt x="74" y="61"/>
                    </a:moveTo>
                    <a:lnTo>
                      <a:pt x="83" y="52"/>
                    </a:lnTo>
                    <a:lnTo>
                      <a:pt x="74" y="61"/>
                    </a:lnTo>
                    <a:lnTo>
                      <a:pt x="67" y="54"/>
                    </a:lnTo>
                    <a:lnTo>
                      <a:pt x="74" y="61"/>
                    </a:lnTo>
                    <a:close/>
                    <a:moveTo>
                      <a:pt x="61" y="48"/>
                    </a:moveTo>
                    <a:lnTo>
                      <a:pt x="63" y="45"/>
                    </a:lnTo>
                    <a:lnTo>
                      <a:pt x="77" y="58"/>
                    </a:lnTo>
                    <a:lnTo>
                      <a:pt x="74" y="61"/>
                    </a:lnTo>
                    <a:lnTo>
                      <a:pt x="61" y="48"/>
                    </a:lnTo>
                    <a:close/>
                    <a:moveTo>
                      <a:pt x="78" y="56"/>
                    </a:moveTo>
                    <a:lnTo>
                      <a:pt x="78" y="57"/>
                    </a:lnTo>
                    <a:lnTo>
                      <a:pt x="77" y="58"/>
                    </a:lnTo>
                    <a:lnTo>
                      <a:pt x="71" y="51"/>
                    </a:lnTo>
                    <a:lnTo>
                      <a:pt x="78" y="56"/>
                    </a:lnTo>
                    <a:close/>
                    <a:moveTo>
                      <a:pt x="62" y="47"/>
                    </a:moveTo>
                    <a:lnTo>
                      <a:pt x="65" y="41"/>
                    </a:lnTo>
                    <a:lnTo>
                      <a:pt x="82" y="49"/>
                    </a:lnTo>
                    <a:lnTo>
                      <a:pt x="78" y="56"/>
                    </a:lnTo>
                    <a:lnTo>
                      <a:pt x="62" y="47"/>
                    </a:lnTo>
                    <a:close/>
                    <a:moveTo>
                      <a:pt x="65" y="41"/>
                    </a:moveTo>
                    <a:lnTo>
                      <a:pt x="65" y="39"/>
                    </a:lnTo>
                    <a:lnTo>
                      <a:pt x="66" y="38"/>
                    </a:lnTo>
                    <a:lnTo>
                      <a:pt x="73" y="46"/>
                    </a:lnTo>
                    <a:lnTo>
                      <a:pt x="65" y="41"/>
                    </a:lnTo>
                    <a:close/>
                    <a:moveTo>
                      <a:pt x="66" y="38"/>
                    </a:moveTo>
                    <a:lnTo>
                      <a:pt x="70" y="36"/>
                    </a:lnTo>
                    <a:lnTo>
                      <a:pt x="83" y="49"/>
                    </a:lnTo>
                    <a:lnTo>
                      <a:pt x="81" y="52"/>
                    </a:lnTo>
                    <a:lnTo>
                      <a:pt x="66" y="38"/>
                    </a:lnTo>
                    <a:close/>
                    <a:moveTo>
                      <a:pt x="70" y="36"/>
                    </a:moveTo>
                    <a:lnTo>
                      <a:pt x="61" y="45"/>
                    </a:lnTo>
                    <a:lnTo>
                      <a:pt x="70" y="36"/>
                    </a:lnTo>
                    <a:lnTo>
                      <a:pt x="76" y="42"/>
                    </a:lnTo>
                    <a:lnTo>
                      <a:pt x="70" y="36"/>
                    </a:lnTo>
                    <a:close/>
                    <a:moveTo>
                      <a:pt x="70" y="36"/>
                    </a:moveTo>
                    <a:lnTo>
                      <a:pt x="73" y="32"/>
                    </a:lnTo>
                    <a:lnTo>
                      <a:pt x="86" y="46"/>
                    </a:lnTo>
                    <a:lnTo>
                      <a:pt x="83" y="49"/>
                    </a:lnTo>
                    <a:lnTo>
                      <a:pt x="70" y="36"/>
                    </a:lnTo>
                    <a:close/>
                    <a:moveTo>
                      <a:pt x="89" y="39"/>
                    </a:moveTo>
                    <a:lnTo>
                      <a:pt x="89" y="42"/>
                    </a:lnTo>
                    <a:lnTo>
                      <a:pt x="86" y="46"/>
                    </a:lnTo>
                    <a:lnTo>
                      <a:pt x="79" y="39"/>
                    </a:lnTo>
                    <a:lnTo>
                      <a:pt x="89" y="39"/>
                    </a:lnTo>
                    <a:close/>
                    <a:moveTo>
                      <a:pt x="71" y="39"/>
                    </a:moveTo>
                    <a:lnTo>
                      <a:pt x="71" y="32"/>
                    </a:lnTo>
                    <a:lnTo>
                      <a:pt x="89" y="32"/>
                    </a:lnTo>
                    <a:lnTo>
                      <a:pt x="89" y="39"/>
                    </a:lnTo>
                    <a:lnTo>
                      <a:pt x="71" y="39"/>
                    </a:lnTo>
                    <a:close/>
                    <a:moveTo>
                      <a:pt x="71" y="32"/>
                    </a:moveTo>
                    <a:lnTo>
                      <a:pt x="71" y="29"/>
                    </a:lnTo>
                    <a:lnTo>
                      <a:pt x="89" y="29"/>
                    </a:lnTo>
                    <a:lnTo>
                      <a:pt x="89" y="32"/>
                    </a:lnTo>
                    <a:lnTo>
                      <a:pt x="71" y="32"/>
                    </a:lnTo>
                    <a:close/>
                    <a:moveTo>
                      <a:pt x="88" y="25"/>
                    </a:moveTo>
                    <a:lnTo>
                      <a:pt x="89" y="27"/>
                    </a:lnTo>
                    <a:lnTo>
                      <a:pt x="89" y="29"/>
                    </a:lnTo>
                    <a:lnTo>
                      <a:pt x="79" y="29"/>
                    </a:lnTo>
                    <a:lnTo>
                      <a:pt x="88" y="25"/>
                    </a:lnTo>
                    <a:close/>
                    <a:moveTo>
                      <a:pt x="72" y="34"/>
                    </a:moveTo>
                    <a:lnTo>
                      <a:pt x="68" y="27"/>
                    </a:lnTo>
                    <a:lnTo>
                      <a:pt x="85" y="19"/>
                    </a:lnTo>
                    <a:lnTo>
                      <a:pt x="88" y="25"/>
                    </a:lnTo>
                    <a:lnTo>
                      <a:pt x="72" y="34"/>
                    </a:lnTo>
                    <a:close/>
                    <a:moveTo>
                      <a:pt x="68" y="27"/>
                    </a:moveTo>
                    <a:lnTo>
                      <a:pt x="67" y="25"/>
                    </a:lnTo>
                    <a:lnTo>
                      <a:pt x="67" y="22"/>
                    </a:lnTo>
                    <a:lnTo>
                      <a:pt x="76" y="22"/>
                    </a:lnTo>
                    <a:lnTo>
                      <a:pt x="68" y="27"/>
                    </a:lnTo>
                    <a:close/>
                    <a:moveTo>
                      <a:pt x="67" y="22"/>
                    </a:moveTo>
                    <a:lnTo>
                      <a:pt x="67" y="20"/>
                    </a:lnTo>
                    <a:lnTo>
                      <a:pt x="86" y="20"/>
                    </a:lnTo>
                    <a:lnTo>
                      <a:pt x="86" y="22"/>
                    </a:lnTo>
                    <a:lnTo>
                      <a:pt x="67" y="22"/>
                    </a:lnTo>
                    <a:close/>
                    <a:moveTo>
                      <a:pt x="83" y="13"/>
                    </a:moveTo>
                    <a:lnTo>
                      <a:pt x="86" y="16"/>
                    </a:lnTo>
                    <a:lnTo>
                      <a:pt x="86" y="20"/>
                    </a:lnTo>
                    <a:lnTo>
                      <a:pt x="76" y="20"/>
                    </a:lnTo>
                    <a:lnTo>
                      <a:pt x="83" y="13"/>
                    </a:lnTo>
                    <a:close/>
                    <a:moveTo>
                      <a:pt x="70" y="27"/>
                    </a:moveTo>
                    <a:lnTo>
                      <a:pt x="66" y="24"/>
                    </a:lnTo>
                    <a:lnTo>
                      <a:pt x="81" y="10"/>
                    </a:lnTo>
                    <a:lnTo>
                      <a:pt x="83" y="13"/>
                    </a:lnTo>
                    <a:lnTo>
                      <a:pt x="70" y="27"/>
                    </a:lnTo>
                    <a:close/>
                    <a:moveTo>
                      <a:pt x="81" y="10"/>
                    </a:moveTo>
                    <a:lnTo>
                      <a:pt x="71" y="0"/>
                    </a:lnTo>
                    <a:lnTo>
                      <a:pt x="81" y="10"/>
                    </a:lnTo>
                    <a:lnTo>
                      <a:pt x="73" y="17"/>
                    </a:lnTo>
                    <a:lnTo>
                      <a:pt x="81" y="10"/>
                    </a:lnTo>
                    <a:close/>
                    <a:moveTo>
                      <a:pt x="66" y="24"/>
                    </a:moveTo>
                    <a:lnTo>
                      <a:pt x="63" y="20"/>
                    </a:lnTo>
                    <a:lnTo>
                      <a:pt x="77" y="7"/>
                    </a:lnTo>
                    <a:lnTo>
                      <a:pt x="81" y="10"/>
                    </a:lnTo>
                    <a:lnTo>
                      <a:pt x="66" y="24"/>
                    </a:lnTo>
                    <a:close/>
                    <a:moveTo>
                      <a:pt x="71" y="4"/>
                    </a:moveTo>
                    <a:lnTo>
                      <a:pt x="74" y="4"/>
                    </a:lnTo>
                    <a:lnTo>
                      <a:pt x="77" y="7"/>
                    </a:lnTo>
                    <a:lnTo>
                      <a:pt x="71" y="14"/>
                    </a:lnTo>
                    <a:lnTo>
                      <a:pt x="71" y="4"/>
                    </a:lnTo>
                    <a:close/>
                    <a:moveTo>
                      <a:pt x="71" y="22"/>
                    </a:moveTo>
                    <a:lnTo>
                      <a:pt x="67" y="22"/>
                    </a:lnTo>
                    <a:lnTo>
                      <a:pt x="67" y="4"/>
                    </a:lnTo>
                    <a:lnTo>
                      <a:pt x="71" y="4"/>
                    </a:lnTo>
                    <a:lnTo>
                      <a:pt x="71" y="22"/>
                    </a:lnTo>
                    <a:close/>
                    <a:moveTo>
                      <a:pt x="67" y="22"/>
                    </a:moveTo>
                    <a:lnTo>
                      <a:pt x="63" y="22"/>
                    </a:lnTo>
                    <a:lnTo>
                      <a:pt x="61" y="20"/>
                    </a:lnTo>
                    <a:lnTo>
                      <a:pt x="67" y="14"/>
                    </a:lnTo>
                    <a:lnTo>
                      <a:pt x="67" y="22"/>
                    </a:lnTo>
                    <a:close/>
                    <a:moveTo>
                      <a:pt x="61" y="20"/>
                    </a:moveTo>
                    <a:lnTo>
                      <a:pt x="57" y="17"/>
                    </a:lnTo>
                    <a:lnTo>
                      <a:pt x="71" y="4"/>
                    </a:lnTo>
                    <a:lnTo>
                      <a:pt x="74" y="7"/>
                    </a:lnTo>
                    <a:lnTo>
                      <a:pt x="61" y="20"/>
                    </a:lnTo>
                    <a:close/>
                    <a:moveTo>
                      <a:pt x="64" y="0"/>
                    </a:moveTo>
                    <a:lnTo>
                      <a:pt x="67" y="0"/>
                    </a:lnTo>
                    <a:lnTo>
                      <a:pt x="71" y="4"/>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2" y="20"/>
                    </a:lnTo>
                    <a:lnTo>
                      <a:pt x="42" y="0"/>
                    </a:lnTo>
                    <a:lnTo>
                      <a:pt x="47" y="0"/>
                    </a:lnTo>
                    <a:lnTo>
                      <a:pt x="47" y="20"/>
                    </a:lnTo>
                    <a:close/>
                    <a:moveTo>
                      <a:pt x="35" y="4"/>
                    </a:moveTo>
                    <a:lnTo>
                      <a:pt x="38" y="0"/>
                    </a:lnTo>
                    <a:lnTo>
                      <a:pt x="42" y="0"/>
                    </a:lnTo>
                    <a:lnTo>
                      <a:pt x="42" y="10"/>
                    </a:lnTo>
                    <a:lnTo>
                      <a:pt x="35" y="4"/>
                    </a:lnTo>
                    <a:close/>
                    <a:moveTo>
                      <a:pt x="49" y="17"/>
                    </a:moveTo>
                    <a:lnTo>
                      <a:pt x="45" y="20"/>
                    </a:lnTo>
                    <a:lnTo>
                      <a:pt x="32" y="7"/>
                    </a:lnTo>
                    <a:lnTo>
                      <a:pt x="35" y="4"/>
                    </a:lnTo>
                    <a:lnTo>
                      <a:pt x="49" y="17"/>
                    </a:lnTo>
                    <a:close/>
                    <a:moveTo>
                      <a:pt x="45" y="20"/>
                    </a:moveTo>
                    <a:lnTo>
                      <a:pt x="44" y="21"/>
                    </a:lnTo>
                    <a:lnTo>
                      <a:pt x="43" y="21"/>
                    </a:lnTo>
                    <a:lnTo>
                      <a:pt x="39" y="14"/>
                    </a:lnTo>
                    <a:lnTo>
                      <a:pt x="45" y="20"/>
                    </a:lnTo>
                    <a:close/>
                    <a:moveTo>
                      <a:pt x="43" y="21"/>
                    </a:moveTo>
                    <a:lnTo>
                      <a:pt x="36" y="25"/>
                    </a:lnTo>
                    <a:lnTo>
                      <a:pt x="28" y="8"/>
                    </a:lnTo>
                    <a:lnTo>
                      <a:pt x="34" y="5"/>
                    </a:lnTo>
                    <a:lnTo>
                      <a:pt x="43" y="21"/>
                    </a:lnTo>
                    <a:close/>
                    <a:moveTo>
                      <a:pt x="25" y="10"/>
                    </a:moveTo>
                    <a:lnTo>
                      <a:pt x="27" y="9"/>
                    </a:lnTo>
                    <a:lnTo>
                      <a:pt x="28" y="8"/>
                    </a:lnTo>
                    <a:lnTo>
                      <a:pt x="32" y="17"/>
                    </a:lnTo>
                    <a:lnTo>
                      <a:pt x="25" y="10"/>
                    </a:lnTo>
                    <a:close/>
                    <a:moveTo>
                      <a:pt x="39" y="24"/>
                    </a:moveTo>
                    <a:lnTo>
                      <a:pt x="35" y="27"/>
                    </a:lnTo>
                    <a:lnTo>
                      <a:pt x="22" y="13"/>
                    </a:lnTo>
                    <a:lnTo>
                      <a:pt x="25" y="10"/>
                    </a:lnTo>
                    <a:lnTo>
                      <a:pt x="39" y="24"/>
                    </a:lnTo>
                    <a:close/>
                    <a:moveTo>
                      <a:pt x="35" y="27"/>
                    </a:moveTo>
                    <a:lnTo>
                      <a:pt x="34" y="28"/>
                    </a:lnTo>
                    <a:lnTo>
                      <a:pt x="33" y="28"/>
                    </a:lnTo>
                    <a:lnTo>
                      <a:pt x="29" y="20"/>
                    </a:lnTo>
                    <a:lnTo>
                      <a:pt x="35" y="27"/>
                    </a:lnTo>
                    <a:close/>
                    <a:moveTo>
                      <a:pt x="33" y="28"/>
                    </a:moveTo>
                    <a:lnTo>
                      <a:pt x="27" y="31"/>
                    </a:lnTo>
                    <a:lnTo>
                      <a:pt x="18" y="15"/>
                    </a:lnTo>
                    <a:lnTo>
                      <a:pt x="24" y="11"/>
                    </a:lnTo>
                    <a:lnTo>
                      <a:pt x="33" y="28"/>
                    </a:lnTo>
                    <a:close/>
                    <a:moveTo>
                      <a:pt x="16" y="16"/>
                    </a:moveTo>
                    <a:lnTo>
                      <a:pt x="17" y="15"/>
                    </a:lnTo>
                    <a:lnTo>
                      <a:pt x="18" y="15"/>
                    </a:lnTo>
                    <a:lnTo>
                      <a:pt x="22" y="22"/>
                    </a:lnTo>
                    <a:lnTo>
                      <a:pt x="16" y="16"/>
                    </a:lnTo>
                    <a:close/>
                    <a:moveTo>
                      <a:pt x="29" y="29"/>
                    </a:moveTo>
                    <a:lnTo>
                      <a:pt x="27" y="32"/>
                    </a:lnTo>
                    <a:lnTo>
                      <a:pt x="12" y="19"/>
                    </a:lnTo>
                    <a:lnTo>
                      <a:pt x="16" y="16"/>
                    </a:lnTo>
                    <a:lnTo>
                      <a:pt x="29" y="29"/>
                    </a:lnTo>
                    <a:close/>
                    <a:moveTo>
                      <a:pt x="27" y="32"/>
                    </a:moveTo>
                    <a:lnTo>
                      <a:pt x="27" y="32"/>
                    </a:lnTo>
                    <a:lnTo>
                      <a:pt x="19" y="26"/>
                    </a:lnTo>
                    <a:lnTo>
                      <a:pt x="27" y="32"/>
                    </a:lnTo>
                    <a:close/>
                    <a:moveTo>
                      <a:pt x="27" y="32"/>
                    </a:moveTo>
                    <a:lnTo>
                      <a:pt x="23" y="36"/>
                    </a:lnTo>
                    <a:lnTo>
                      <a:pt x="10" y="22"/>
                    </a:lnTo>
                    <a:lnTo>
                      <a:pt x="12" y="19"/>
                    </a:lnTo>
                    <a:lnTo>
                      <a:pt x="27" y="32"/>
                    </a:lnTo>
                    <a:close/>
                    <a:moveTo>
                      <a:pt x="7" y="29"/>
                    </a:moveTo>
                    <a:lnTo>
                      <a:pt x="7" y="26"/>
                    </a:lnTo>
                    <a:lnTo>
                      <a:pt x="10" y="22"/>
                    </a:lnTo>
                    <a:lnTo>
                      <a:pt x="17" y="29"/>
                    </a:lnTo>
                    <a:lnTo>
                      <a:pt x="7" y="29"/>
                    </a:lnTo>
                    <a:close/>
                    <a:moveTo>
                      <a:pt x="25" y="29"/>
                    </a:moveTo>
                    <a:lnTo>
                      <a:pt x="25" y="36"/>
                    </a:lnTo>
                    <a:lnTo>
                      <a:pt x="7" y="36"/>
                    </a:lnTo>
                    <a:lnTo>
                      <a:pt x="7" y="29"/>
                    </a:lnTo>
                    <a:lnTo>
                      <a:pt x="25" y="29"/>
                    </a:lnTo>
                    <a:close/>
                    <a:moveTo>
                      <a:pt x="25" y="36"/>
                    </a:moveTo>
                    <a:lnTo>
                      <a:pt x="25" y="39"/>
                    </a:lnTo>
                    <a:lnTo>
                      <a:pt x="23" y="42"/>
                    </a:lnTo>
                    <a:lnTo>
                      <a:pt x="17" y="36"/>
                    </a:lnTo>
                    <a:lnTo>
                      <a:pt x="25" y="36"/>
                    </a:lnTo>
                    <a:close/>
                    <a:moveTo>
                      <a:pt x="23" y="42"/>
                    </a:moveTo>
                    <a:lnTo>
                      <a:pt x="20" y="46"/>
                    </a:lnTo>
                    <a:lnTo>
                      <a:pt x="7" y="32"/>
                    </a:lnTo>
                    <a:lnTo>
                      <a:pt x="9" y="29"/>
                    </a:lnTo>
                    <a:lnTo>
                      <a:pt x="23" y="42"/>
                    </a:lnTo>
                    <a:close/>
                    <a:moveTo>
                      <a:pt x="3" y="39"/>
                    </a:moveTo>
                    <a:lnTo>
                      <a:pt x="3" y="35"/>
                    </a:lnTo>
                    <a:lnTo>
                      <a:pt x="7" y="32"/>
                    </a:lnTo>
                    <a:lnTo>
                      <a:pt x="13" y="39"/>
                    </a:lnTo>
                    <a:lnTo>
                      <a:pt x="3" y="39"/>
                    </a:lnTo>
                    <a:close/>
                    <a:moveTo>
                      <a:pt x="22" y="39"/>
                    </a:moveTo>
                    <a:lnTo>
                      <a:pt x="22" y="42"/>
                    </a:lnTo>
                    <a:lnTo>
                      <a:pt x="3" y="42"/>
                    </a:lnTo>
                    <a:lnTo>
                      <a:pt x="3" y="39"/>
                    </a:lnTo>
                    <a:lnTo>
                      <a:pt x="22" y="39"/>
                    </a:lnTo>
                    <a:close/>
                    <a:moveTo>
                      <a:pt x="22" y="42"/>
                    </a:moveTo>
                    <a:lnTo>
                      <a:pt x="22" y="48"/>
                    </a:lnTo>
                    <a:lnTo>
                      <a:pt x="3" y="48"/>
                    </a:lnTo>
                    <a:lnTo>
                      <a:pt x="3" y="42"/>
                    </a:lnTo>
                    <a:lnTo>
                      <a:pt x="22" y="42"/>
                    </a:lnTo>
                    <a:close/>
                    <a:moveTo>
                      <a:pt x="22" y="48"/>
                    </a:moveTo>
                    <a:lnTo>
                      <a:pt x="22" y="51"/>
                    </a:lnTo>
                    <a:lnTo>
                      <a:pt x="3" y="51"/>
                    </a:lnTo>
                    <a:lnTo>
                      <a:pt x="3" y="48"/>
                    </a:lnTo>
                    <a:lnTo>
                      <a:pt x="22" y="48"/>
                    </a:lnTo>
                    <a:close/>
                    <a:moveTo>
                      <a:pt x="7" y="58"/>
                    </a:moveTo>
                    <a:lnTo>
                      <a:pt x="3" y="56"/>
                    </a:lnTo>
                    <a:lnTo>
                      <a:pt x="3" y="51"/>
                    </a:lnTo>
                    <a:lnTo>
                      <a:pt x="13" y="51"/>
                    </a:lnTo>
                    <a:lnTo>
                      <a:pt x="7" y="58"/>
                    </a:lnTo>
                    <a:close/>
                    <a:moveTo>
                      <a:pt x="20" y="45"/>
                    </a:moveTo>
                    <a:lnTo>
                      <a:pt x="23" y="48"/>
                    </a:lnTo>
                    <a:lnTo>
                      <a:pt x="9" y="61"/>
                    </a:lnTo>
                    <a:lnTo>
                      <a:pt x="7" y="58"/>
                    </a:lnTo>
                    <a:lnTo>
                      <a:pt x="20" y="45"/>
                    </a:lnTo>
                    <a:close/>
                    <a:moveTo>
                      <a:pt x="10" y="61"/>
                    </a:moveTo>
                    <a:lnTo>
                      <a:pt x="0" y="52"/>
                    </a:lnTo>
                    <a:lnTo>
                      <a:pt x="9" y="61"/>
                    </a:lnTo>
                    <a:lnTo>
                      <a:pt x="17" y="54"/>
                    </a:lnTo>
                    <a:lnTo>
                      <a:pt x="10" y="61"/>
                    </a:lnTo>
                    <a:close/>
                    <a:moveTo>
                      <a:pt x="23" y="48"/>
                    </a:moveTo>
                    <a:lnTo>
                      <a:pt x="27" y="51"/>
                    </a:lnTo>
                    <a:lnTo>
                      <a:pt x="12" y="64"/>
                    </a:lnTo>
                    <a:lnTo>
                      <a:pt x="10" y="61"/>
                    </a:lnTo>
                    <a:lnTo>
                      <a:pt x="23" y="48"/>
                    </a:lnTo>
                    <a:close/>
                    <a:moveTo>
                      <a:pt x="27" y="51"/>
                    </a:moveTo>
                    <a:lnTo>
                      <a:pt x="27" y="51"/>
                    </a:lnTo>
                    <a:lnTo>
                      <a:pt x="19" y="58"/>
                    </a:lnTo>
                    <a:lnTo>
                      <a:pt x="27" y="51"/>
                    </a:lnTo>
                    <a:close/>
                    <a:moveTo>
                      <a:pt x="27" y="51"/>
                    </a:moveTo>
                    <a:lnTo>
                      <a:pt x="29" y="54"/>
                    </a:lnTo>
                    <a:lnTo>
                      <a:pt x="16" y="68"/>
                    </a:lnTo>
                    <a:lnTo>
                      <a:pt x="12" y="64"/>
                    </a:lnTo>
                    <a:lnTo>
                      <a:pt x="27" y="51"/>
                    </a:lnTo>
                    <a:close/>
                    <a:moveTo>
                      <a:pt x="16" y="68"/>
                    </a:moveTo>
                    <a:lnTo>
                      <a:pt x="16" y="68"/>
                    </a:lnTo>
                    <a:lnTo>
                      <a:pt x="22" y="61"/>
                    </a:lnTo>
                    <a:lnTo>
                      <a:pt x="16" y="68"/>
                    </a:lnTo>
                    <a:close/>
                    <a:moveTo>
                      <a:pt x="29" y="54"/>
                    </a:moveTo>
                    <a:lnTo>
                      <a:pt x="32" y="58"/>
                    </a:lnTo>
                    <a:lnTo>
                      <a:pt x="19" y="71"/>
                    </a:lnTo>
                    <a:lnTo>
                      <a:pt x="16" y="68"/>
                    </a:lnTo>
                    <a:lnTo>
                      <a:pt x="29" y="54"/>
                    </a:lnTo>
                    <a:close/>
                    <a:moveTo>
                      <a:pt x="25" y="74"/>
                    </a:moveTo>
                    <a:lnTo>
                      <a:pt x="22" y="74"/>
                    </a:lnTo>
                    <a:lnTo>
                      <a:pt x="19" y="71"/>
                    </a:lnTo>
                    <a:lnTo>
                      <a:pt x="25" y="64"/>
                    </a:lnTo>
                    <a:lnTo>
                      <a:pt x="25" y="74"/>
                    </a:lnTo>
                    <a:close/>
                    <a:moveTo>
                      <a:pt x="25" y="54"/>
                    </a:moveTo>
                    <a:lnTo>
                      <a:pt x="29" y="54"/>
                    </a:lnTo>
                    <a:lnTo>
                      <a:pt x="29" y="74"/>
                    </a:lnTo>
                    <a:lnTo>
                      <a:pt x="25" y="74"/>
                    </a:lnTo>
                    <a:lnTo>
                      <a:pt x="25" y="54"/>
                    </a:lnTo>
                    <a:close/>
                    <a:moveTo>
                      <a:pt x="29" y="54"/>
                    </a:moveTo>
                    <a:lnTo>
                      <a:pt x="33" y="54"/>
                    </a:lnTo>
                    <a:lnTo>
                      <a:pt x="35" y="58"/>
                    </a:lnTo>
                    <a:lnTo>
                      <a:pt x="29" y="64"/>
                    </a:lnTo>
                    <a:lnTo>
                      <a:pt x="29" y="54"/>
                    </a:lnTo>
                    <a:close/>
                    <a:moveTo>
                      <a:pt x="35" y="58"/>
                    </a:moveTo>
                    <a:lnTo>
                      <a:pt x="39" y="61"/>
                    </a:lnTo>
                    <a:lnTo>
                      <a:pt x="25" y="74"/>
                    </a:lnTo>
                    <a:lnTo>
                      <a:pt x="22" y="71"/>
                    </a:lnTo>
                    <a:lnTo>
                      <a:pt x="35" y="58"/>
                    </a:lnTo>
                    <a:close/>
                    <a:moveTo>
                      <a:pt x="32" y="77"/>
                    </a:moveTo>
                    <a:lnTo>
                      <a:pt x="28" y="77"/>
                    </a:lnTo>
                    <a:lnTo>
                      <a:pt x="25" y="74"/>
                    </a:lnTo>
                    <a:lnTo>
                      <a:pt x="32" y="68"/>
                    </a:lnTo>
                    <a:lnTo>
                      <a:pt x="32" y="77"/>
                    </a:lnTo>
                    <a:close/>
                    <a:moveTo>
                      <a:pt x="32" y="58"/>
                    </a:moveTo>
                    <a:lnTo>
                      <a:pt x="39" y="58"/>
                    </a:lnTo>
                    <a:lnTo>
                      <a:pt x="39" y="77"/>
                    </a:lnTo>
                    <a:lnTo>
                      <a:pt x="32" y="77"/>
                    </a:lnTo>
                    <a:lnTo>
                      <a:pt x="32" y="58"/>
                    </a:lnTo>
                    <a:close/>
                    <a:moveTo>
                      <a:pt x="39" y="58"/>
                    </a:moveTo>
                    <a:lnTo>
                      <a:pt x="45" y="58"/>
                    </a:lnTo>
                    <a:lnTo>
                      <a:pt x="45" y="77"/>
                    </a:lnTo>
                    <a:lnTo>
                      <a:pt x="39" y="77"/>
                    </a:lnTo>
                    <a:lnTo>
                      <a:pt x="39" y="58"/>
                    </a:lnTo>
                    <a:close/>
                    <a:moveTo>
                      <a:pt x="52" y="74"/>
                    </a:moveTo>
                    <a:lnTo>
                      <a:pt x="49" y="77"/>
                    </a:lnTo>
                    <a:lnTo>
                      <a:pt x="45" y="77"/>
                    </a:lnTo>
                    <a:lnTo>
                      <a:pt x="45" y="68"/>
                    </a:lnTo>
                    <a:lnTo>
                      <a:pt x="52" y="74"/>
                    </a:lnTo>
                    <a:close/>
                    <a:moveTo>
                      <a:pt x="38" y="61"/>
                    </a:moveTo>
                    <a:lnTo>
                      <a:pt x="41" y="58"/>
                    </a:lnTo>
                    <a:lnTo>
                      <a:pt x="55" y="71"/>
                    </a:lnTo>
                    <a:lnTo>
                      <a:pt x="52" y="74"/>
                    </a:lnTo>
                    <a:lnTo>
                      <a:pt x="38" y="61"/>
                    </a:lnTo>
                    <a:close/>
                    <a:moveTo>
                      <a:pt x="41" y="58"/>
                    </a:moveTo>
                    <a:lnTo>
                      <a:pt x="44" y="54"/>
                    </a:lnTo>
                    <a:lnTo>
                      <a:pt x="47" y="54"/>
                    </a:lnTo>
                    <a:lnTo>
                      <a:pt x="47" y="64"/>
                    </a:lnTo>
                    <a:lnTo>
                      <a:pt x="41" y="58"/>
                    </a:lnTo>
                    <a:close/>
                    <a:moveTo>
                      <a:pt x="47" y="54"/>
                    </a:moveTo>
                    <a:lnTo>
                      <a:pt x="54" y="54"/>
                    </a:lnTo>
                    <a:lnTo>
                      <a:pt x="54" y="74"/>
                    </a:lnTo>
                    <a:lnTo>
                      <a:pt x="47" y="74"/>
                    </a:lnTo>
                    <a:lnTo>
                      <a:pt x="47" y="54"/>
                    </a:lnTo>
                    <a:close/>
                    <a:moveTo>
                      <a:pt x="61" y="71"/>
                    </a:moveTo>
                    <a:lnTo>
                      <a:pt x="59" y="74"/>
                    </a:lnTo>
                    <a:lnTo>
                      <a:pt x="54" y="74"/>
                    </a:lnTo>
                    <a:lnTo>
                      <a:pt x="54" y="64"/>
                    </a:lnTo>
                    <a:lnTo>
                      <a:pt x="61" y="71"/>
                    </a:lnTo>
                    <a:close/>
                    <a:moveTo>
                      <a:pt x="47" y="58"/>
                    </a:moveTo>
                    <a:lnTo>
                      <a:pt x="51" y="54"/>
                    </a:lnTo>
                    <a:lnTo>
                      <a:pt x="64" y="68"/>
                    </a:lnTo>
                    <a:lnTo>
                      <a:pt x="61" y="71"/>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1" name="Freeform 145">
                <a:extLst>
                  <a:ext uri="{FF2B5EF4-FFF2-40B4-BE49-F238E27FC236}">
                    <a16:creationId xmlns:a16="http://schemas.microsoft.com/office/drawing/2014/main" id="{529599E4-45BD-4636-A714-4A2A7E38BB41}"/>
                  </a:ext>
                </a:extLst>
              </p:cNvPr>
              <p:cNvSpPr>
                <a:spLocks/>
              </p:cNvSpPr>
              <p:nvPr/>
            </p:nvSpPr>
            <p:spPr bwMode="auto">
              <a:xfrm>
                <a:off x="2411" y="2909"/>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1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4" y="44"/>
                    </a:lnTo>
                    <a:lnTo>
                      <a:pt x="61" y="42"/>
                    </a:lnTo>
                    <a:lnTo>
                      <a:pt x="64" y="35"/>
                    </a:lnTo>
                    <a:lnTo>
                      <a:pt x="64" y="32"/>
                    </a:lnTo>
                    <a:lnTo>
                      <a:pt x="68" y="28"/>
                    </a:lnTo>
                    <a:lnTo>
                      <a:pt x="68" y="22"/>
                    </a:lnTo>
                    <a:lnTo>
                      <a:pt x="68" y="18"/>
                    </a:lnTo>
                    <a:lnTo>
                      <a:pt x="68" y="16"/>
                    </a:lnTo>
                    <a:lnTo>
                      <a:pt x="64" y="10"/>
                    </a:lnTo>
                    <a:lnTo>
                      <a:pt x="61" y="6"/>
                    </a:lnTo>
                    <a:lnTo>
                      <a:pt x="58" y="3"/>
                    </a:lnTo>
                    <a:lnTo>
                      <a:pt x="54" y="3"/>
                    </a:lnTo>
                    <a:lnTo>
                      <a:pt x="51" y="0"/>
                    </a:lnTo>
                    <a:lnTo>
                      <a:pt x="46" y="0"/>
                    </a:lnTo>
                    <a:lnTo>
                      <a:pt x="42" y="0"/>
                    </a:lnTo>
                    <a:lnTo>
                      <a:pt x="36" y="0"/>
                    </a:lnTo>
                    <a:lnTo>
                      <a:pt x="32" y="0"/>
                    </a:lnTo>
                    <a:lnTo>
                      <a:pt x="26" y="3"/>
                    </a:lnTo>
                    <a:lnTo>
                      <a:pt x="19" y="6"/>
                    </a:lnTo>
                    <a:lnTo>
                      <a:pt x="17" y="10"/>
                    </a:lnTo>
                    <a:lnTo>
                      <a:pt x="14" y="13"/>
                    </a:lnTo>
                    <a:lnTo>
                      <a:pt x="7" y="16"/>
                    </a:lnTo>
                    <a:lnTo>
                      <a:pt x="7" y="18"/>
                    </a:lnTo>
                    <a:lnTo>
                      <a:pt x="4" y="25"/>
                    </a:lnTo>
                    <a:lnTo>
                      <a:pt x="0" y="28"/>
                    </a:lnTo>
                    <a:lnTo>
                      <a:pt x="0" y="32"/>
                    </a:lnTo>
                    <a:lnTo>
                      <a:pt x="0" y="38"/>
                    </a:lnTo>
                    <a:lnTo>
                      <a:pt x="0" y="42"/>
                    </a:lnTo>
                    <a:lnTo>
                      <a:pt x="4" y="44"/>
                    </a:lnTo>
                    <a:lnTo>
                      <a:pt x="7" y="47"/>
                    </a:lnTo>
                    <a:lnTo>
                      <a:pt x="10" y="50"/>
                    </a:lnTo>
                    <a:lnTo>
                      <a:pt x="14" y="54"/>
                    </a:lnTo>
                    <a:lnTo>
                      <a:pt x="17" y="57"/>
                    </a:lnTo>
                    <a:lnTo>
                      <a:pt x="22" y="57"/>
                    </a:lnTo>
                    <a:lnTo>
                      <a:pt x="26" y="57"/>
                    </a:lnTo>
                    <a:lnTo>
                      <a:pt x="32" y="57"/>
                    </a:lnTo>
                    <a:lnTo>
                      <a:pt x="36"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2" name="Freeform 146">
                <a:extLst>
                  <a:ext uri="{FF2B5EF4-FFF2-40B4-BE49-F238E27FC236}">
                    <a16:creationId xmlns:a16="http://schemas.microsoft.com/office/drawing/2014/main" id="{C0B554E8-F2ED-4E06-8D3F-AE8CDC84E340}"/>
                  </a:ext>
                </a:extLst>
              </p:cNvPr>
              <p:cNvSpPr>
                <a:spLocks noEditPoints="1"/>
              </p:cNvSpPr>
              <p:nvPr/>
            </p:nvSpPr>
            <p:spPr bwMode="auto">
              <a:xfrm>
                <a:off x="2409" y="2906"/>
                <a:ext cx="21" cy="19"/>
              </a:xfrm>
              <a:custGeom>
                <a:avLst/>
                <a:gdLst>
                  <a:gd name="T0" fmla="*/ 4 w 84"/>
                  <a:gd name="T1" fmla="*/ 4 h 77"/>
                  <a:gd name="T2" fmla="*/ 4 w 84"/>
                  <a:gd name="T3" fmla="*/ 3 h 77"/>
                  <a:gd name="T4" fmla="*/ 4 w 84"/>
                  <a:gd name="T5" fmla="*/ 3 h 77"/>
                  <a:gd name="T6" fmla="*/ 4 w 84"/>
                  <a:gd name="T7" fmla="*/ 4 h 77"/>
                  <a:gd name="T8" fmla="*/ 5 w 84"/>
                  <a:gd name="T9" fmla="*/ 3 h 77"/>
                  <a:gd name="T10" fmla="*/ 5 w 84"/>
                  <a:gd name="T11" fmla="*/ 3 h 77"/>
                  <a:gd name="T12" fmla="*/ 4 w 84"/>
                  <a:gd name="T13" fmla="*/ 2 h 77"/>
                  <a:gd name="T14" fmla="*/ 4 w 84"/>
                  <a:gd name="T15" fmla="*/ 2 h 77"/>
                  <a:gd name="T16" fmla="*/ 5 w 84"/>
                  <a:gd name="T17" fmla="*/ 3 h 77"/>
                  <a:gd name="T18" fmla="*/ 5 w 84"/>
                  <a:gd name="T19" fmla="*/ 2 h 77"/>
                  <a:gd name="T20" fmla="*/ 4 w 84"/>
                  <a:gd name="T21" fmla="*/ 2 h 77"/>
                  <a:gd name="T22" fmla="*/ 4 w 84"/>
                  <a:gd name="T23" fmla="*/ 1 h 77"/>
                  <a:gd name="T24" fmla="*/ 5 w 84"/>
                  <a:gd name="T25" fmla="*/ 1 h 77"/>
                  <a:gd name="T26" fmla="*/ 5 w 84"/>
                  <a:gd name="T27" fmla="*/ 1 h 77"/>
                  <a:gd name="T28" fmla="*/ 5 w 84"/>
                  <a:gd name="T29" fmla="*/ 1 h 77"/>
                  <a:gd name="T30" fmla="*/ 4 w 84"/>
                  <a:gd name="T31" fmla="*/ 1 h 77"/>
                  <a:gd name="T32" fmla="*/ 5 w 84"/>
                  <a:gd name="T33" fmla="*/ 0 h 77"/>
                  <a:gd name="T34" fmla="*/ 4 w 84"/>
                  <a:gd name="T35" fmla="*/ 0 h 77"/>
                  <a:gd name="T36" fmla="*/ 4 w 84"/>
                  <a:gd name="T37" fmla="*/ 1 h 77"/>
                  <a:gd name="T38" fmla="*/ 4 w 84"/>
                  <a:gd name="T39" fmla="*/ 1 h 77"/>
                  <a:gd name="T40" fmla="*/ 4 w 84"/>
                  <a:gd name="T41" fmla="*/ 1 h 77"/>
                  <a:gd name="T42" fmla="*/ 3 w 84"/>
                  <a:gd name="T43" fmla="*/ 1 h 77"/>
                  <a:gd name="T44" fmla="*/ 3 w 84"/>
                  <a:gd name="T45" fmla="*/ 0 h 77"/>
                  <a:gd name="T46" fmla="*/ 3 w 84"/>
                  <a:gd name="T47" fmla="*/ 0 h 77"/>
                  <a:gd name="T48" fmla="*/ 2 w 84"/>
                  <a:gd name="T49" fmla="*/ 0 h 77"/>
                  <a:gd name="T50" fmla="*/ 3 w 84"/>
                  <a:gd name="T51" fmla="*/ 1 h 77"/>
                  <a:gd name="T52" fmla="*/ 2 w 84"/>
                  <a:gd name="T53" fmla="*/ 0 h 77"/>
                  <a:gd name="T54" fmla="*/ 1 w 84"/>
                  <a:gd name="T55" fmla="*/ 1 h 77"/>
                  <a:gd name="T56" fmla="*/ 2 w 84"/>
                  <a:gd name="T57" fmla="*/ 1 h 77"/>
                  <a:gd name="T58" fmla="*/ 2 w 84"/>
                  <a:gd name="T59" fmla="*/ 1 h 77"/>
                  <a:gd name="T60" fmla="*/ 2 w 84"/>
                  <a:gd name="T61" fmla="*/ 2 h 77"/>
                  <a:gd name="T62" fmla="*/ 0 w 84"/>
                  <a:gd name="T63" fmla="*/ 1 h 77"/>
                  <a:gd name="T64" fmla="*/ 0 w 84"/>
                  <a:gd name="T65" fmla="*/ 2 h 77"/>
                  <a:gd name="T66" fmla="*/ 1 w 84"/>
                  <a:gd name="T67" fmla="*/ 2 h 77"/>
                  <a:gd name="T68" fmla="*/ 2 w 84"/>
                  <a:gd name="T69" fmla="*/ 2 h 77"/>
                  <a:gd name="T70" fmla="*/ 1 w 84"/>
                  <a:gd name="T71" fmla="*/ 2 h 77"/>
                  <a:gd name="T72" fmla="*/ 0 w 84"/>
                  <a:gd name="T73" fmla="*/ 2 h 77"/>
                  <a:gd name="T74" fmla="*/ 0 w 84"/>
                  <a:gd name="T75" fmla="*/ 2 h 77"/>
                  <a:gd name="T76" fmla="*/ 0 w 84"/>
                  <a:gd name="T77" fmla="*/ 2 h 77"/>
                  <a:gd name="T78" fmla="*/ 1 w 84"/>
                  <a:gd name="T79" fmla="*/ 3 h 77"/>
                  <a:gd name="T80" fmla="*/ 1 w 84"/>
                  <a:gd name="T81" fmla="*/ 3 h 77"/>
                  <a:gd name="T82" fmla="*/ 2 w 84"/>
                  <a:gd name="T83" fmla="*/ 3 h 77"/>
                  <a:gd name="T84" fmla="*/ 1 w 84"/>
                  <a:gd name="T85" fmla="*/ 4 h 77"/>
                  <a:gd name="T86" fmla="*/ 1 w 84"/>
                  <a:gd name="T87" fmla="*/ 4 h 77"/>
                  <a:gd name="T88" fmla="*/ 2 w 84"/>
                  <a:gd name="T89" fmla="*/ 3 h 77"/>
                  <a:gd name="T90" fmla="*/ 2 w 84"/>
                  <a:gd name="T91" fmla="*/ 3 h 77"/>
                  <a:gd name="T92" fmla="*/ 1 w 84"/>
                  <a:gd name="T93" fmla="*/ 5 h 77"/>
                  <a:gd name="T94" fmla="*/ 2 w 84"/>
                  <a:gd name="T95" fmla="*/ 5 h 77"/>
                  <a:gd name="T96" fmla="*/ 2 w 84"/>
                  <a:gd name="T97" fmla="*/ 5 h 77"/>
                  <a:gd name="T98" fmla="*/ 2 w 84"/>
                  <a:gd name="T99" fmla="*/ 3 h 77"/>
                  <a:gd name="T100" fmla="*/ 2 w 84"/>
                  <a:gd name="T101" fmla="*/ 4 h 77"/>
                  <a:gd name="T102" fmla="*/ 3 w 84"/>
                  <a:gd name="T103" fmla="*/ 3 h 77"/>
                  <a:gd name="T104" fmla="*/ 3 w 84"/>
                  <a:gd name="T105" fmla="*/ 4 h 77"/>
                  <a:gd name="T106" fmla="*/ 3 w 84"/>
                  <a:gd name="T107" fmla="*/ 4 h 77"/>
                  <a:gd name="T108" fmla="*/ 3 w 84"/>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
                  <a:gd name="T166" fmla="*/ 0 h 77"/>
                  <a:gd name="T167" fmla="*/ 84 w 84"/>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 h="77">
                    <a:moveTo>
                      <a:pt x="49" y="54"/>
                    </a:moveTo>
                    <a:lnTo>
                      <a:pt x="52" y="50"/>
                    </a:lnTo>
                    <a:lnTo>
                      <a:pt x="66" y="64"/>
                    </a:lnTo>
                    <a:lnTo>
                      <a:pt x="63" y="67"/>
                    </a:lnTo>
                    <a:lnTo>
                      <a:pt x="49" y="54"/>
                    </a:lnTo>
                    <a:close/>
                    <a:moveTo>
                      <a:pt x="66" y="64"/>
                    </a:moveTo>
                    <a:lnTo>
                      <a:pt x="57" y="74"/>
                    </a:lnTo>
                    <a:lnTo>
                      <a:pt x="66" y="64"/>
                    </a:lnTo>
                    <a:lnTo>
                      <a:pt x="59" y="57"/>
                    </a:lnTo>
                    <a:lnTo>
                      <a:pt x="66" y="64"/>
                    </a:lnTo>
                    <a:close/>
                    <a:moveTo>
                      <a:pt x="52" y="50"/>
                    </a:moveTo>
                    <a:lnTo>
                      <a:pt x="56" y="47"/>
                    </a:lnTo>
                    <a:lnTo>
                      <a:pt x="69" y="62"/>
                    </a:lnTo>
                    <a:lnTo>
                      <a:pt x="66" y="64"/>
                    </a:lnTo>
                    <a:lnTo>
                      <a:pt x="52" y="50"/>
                    </a:lnTo>
                    <a:close/>
                    <a:moveTo>
                      <a:pt x="56" y="47"/>
                    </a:moveTo>
                    <a:lnTo>
                      <a:pt x="57" y="46"/>
                    </a:lnTo>
                    <a:lnTo>
                      <a:pt x="58" y="46"/>
                    </a:lnTo>
                    <a:lnTo>
                      <a:pt x="62" y="54"/>
                    </a:lnTo>
                    <a:lnTo>
                      <a:pt x="56" y="47"/>
                    </a:lnTo>
                    <a:close/>
                    <a:moveTo>
                      <a:pt x="58" y="46"/>
                    </a:moveTo>
                    <a:lnTo>
                      <a:pt x="65" y="43"/>
                    </a:lnTo>
                    <a:lnTo>
                      <a:pt x="73" y="59"/>
                    </a:lnTo>
                    <a:lnTo>
                      <a:pt x="67" y="63"/>
                    </a:lnTo>
                    <a:lnTo>
                      <a:pt x="58" y="46"/>
                    </a:lnTo>
                    <a:close/>
                    <a:moveTo>
                      <a:pt x="78" y="55"/>
                    </a:moveTo>
                    <a:lnTo>
                      <a:pt x="76" y="58"/>
                    </a:lnTo>
                    <a:lnTo>
                      <a:pt x="73" y="59"/>
                    </a:lnTo>
                    <a:lnTo>
                      <a:pt x="69" y="52"/>
                    </a:lnTo>
                    <a:lnTo>
                      <a:pt x="78" y="55"/>
                    </a:lnTo>
                    <a:close/>
                    <a:moveTo>
                      <a:pt x="60" y="47"/>
                    </a:moveTo>
                    <a:lnTo>
                      <a:pt x="63" y="41"/>
                    </a:lnTo>
                    <a:lnTo>
                      <a:pt x="81" y="49"/>
                    </a:lnTo>
                    <a:lnTo>
                      <a:pt x="78" y="55"/>
                    </a:lnTo>
                    <a:lnTo>
                      <a:pt x="60" y="47"/>
                    </a:lnTo>
                    <a:close/>
                    <a:moveTo>
                      <a:pt x="81" y="45"/>
                    </a:moveTo>
                    <a:lnTo>
                      <a:pt x="81" y="47"/>
                    </a:lnTo>
                    <a:lnTo>
                      <a:pt x="81" y="49"/>
                    </a:lnTo>
                    <a:lnTo>
                      <a:pt x="72" y="45"/>
                    </a:lnTo>
                    <a:lnTo>
                      <a:pt x="81" y="45"/>
                    </a:lnTo>
                    <a:close/>
                    <a:moveTo>
                      <a:pt x="62" y="45"/>
                    </a:moveTo>
                    <a:lnTo>
                      <a:pt x="62" y="42"/>
                    </a:lnTo>
                    <a:lnTo>
                      <a:pt x="81" y="42"/>
                    </a:lnTo>
                    <a:lnTo>
                      <a:pt x="81" y="45"/>
                    </a:lnTo>
                    <a:lnTo>
                      <a:pt x="62" y="45"/>
                    </a:lnTo>
                    <a:close/>
                    <a:moveTo>
                      <a:pt x="62" y="42"/>
                    </a:moveTo>
                    <a:lnTo>
                      <a:pt x="62" y="37"/>
                    </a:lnTo>
                    <a:lnTo>
                      <a:pt x="66" y="35"/>
                    </a:lnTo>
                    <a:lnTo>
                      <a:pt x="72" y="42"/>
                    </a:lnTo>
                    <a:lnTo>
                      <a:pt x="62" y="42"/>
                    </a:lnTo>
                    <a:close/>
                    <a:moveTo>
                      <a:pt x="66" y="35"/>
                    </a:moveTo>
                    <a:lnTo>
                      <a:pt x="69" y="32"/>
                    </a:lnTo>
                    <a:lnTo>
                      <a:pt x="82" y="45"/>
                    </a:lnTo>
                    <a:lnTo>
                      <a:pt x="79" y="48"/>
                    </a:lnTo>
                    <a:lnTo>
                      <a:pt x="66" y="35"/>
                    </a:lnTo>
                    <a:close/>
                    <a:moveTo>
                      <a:pt x="84" y="38"/>
                    </a:moveTo>
                    <a:lnTo>
                      <a:pt x="84" y="43"/>
                    </a:lnTo>
                    <a:lnTo>
                      <a:pt x="82" y="45"/>
                    </a:lnTo>
                    <a:lnTo>
                      <a:pt x="76" y="38"/>
                    </a:lnTo>
                    <a:lnTo>
                      <a:pt x="84" y="38"/>
                    </a:lnTo>
                    <a:close/>
                    <a:moveTo>
                      <a:pt x="66" y="38"/>
                    </a:moveTo>
                    <a:lnTo>
                      <a:pt x="66" y="32"/>
                    </a:lnTo>
                    <a:lnTo>
                      <a:pt x="84" y="32"/>
                    </a:lnTo>
                    <a:lnTo>
                      <a:pt x="84" y="38"/>
                    </a:lnTo>
                    <a:lnTo>
                      <a:pt x="66" y="38"/>
                    </a:lnTo>
                    <a:close/>
                    <a:moveTo>
                      <a:pt x="66" y="32"/>
                    </a:moveTo>
                    <a:lnTo>
                      <a:pt x="66" y="28"/>
                    </a:lnTo>
                    <a:lnTo>
                      <a:pt x="84" y="28"/>
                    </a:lnTo>
                    <a:lnTo>
                      <a:pt x="84" y="32"/>
                    </a:lnTo>
                    <a:lnTo>
                      <a:pt x="66" y="32"/>
                    </a:lnTo>
                    <a:close/>
                    <a:moveTo>
                      <a:pt x="66" y="28"/>
                    </a:moveTo>
                    <a:lnTo>
                      <a:pt x="66" y="26"/>
                    </a:lnTo>
                    <a:lnTo>
                      <a:pt x="84" y="26"/>
                    </a:lnTo>
                    <a:lnTo>
                      <a:pt x="84" y="28"/>
                    </a:lnTo>
                    <a:lnTo>
                      <a:pt x="66" y="28"/>
                    </a:lnTo>
                    <a:close/>
                    <a:moveTo>
                      <a:pt x="83" y="22"/>
                    </a:moveTo>
                    <a:lnTo>
                      <a:pt x="84" y="23"/>
                    </a:lnTo>
                    <a:lnTo>
                      <a:pt x="84" y="26"/>
                    </a:lnTo>
                    <a:lnTo>
                      <a:pt x="76" y="26"/>
                    </a:lnTo>
                    <a:lnTo>
                      <a:pt x="83" y="22"/>
                    </a:lnTo>
                    <a:close/>
                    <a:moveTo>
                      <a:pt x="67" y="30"/>
                    </a:moveTo>
                    <a:lnTo>
                      <a:pt x="63" y="24"/>
                    </a:lnTo>
                    <a:lnTo>
                      <a:pt x="81" y="15"/>
                    </a:lnTo>
                    <a:lnTo>
                      <a:pt x="83" y="22"/>
                    </a:lnTo>
                    <a:lnTo>
                      <a:pt x="67" y="30"/>
                    </a:lnTo>
                    <a:close/>
                    <a:moveTo>
                      <a:pt x="79" y="13"/>
                    </a:moveTo>
                    <a:lnTo>
                      <a:pt x="80" y="14"/>
                    </a:lnTo>
                    <a:lnTo>
                      <a:pt x="81" y="15"/>
                    </a:lnTo>
                    <a:lnTo>
                      <a:pt x="72" y="20"/>
                    </a:lnTo>
                    <a:lnTo>
                      <a:pt x="79" y="13"/>
                    </a:lnTo>
                    <a:close/>
                    <a:moveTo>
                      <a:pt x="66" y="26"/>
                    </a:moveTo>
                    <a:lnTo>
                      <a:pt x="62" y="23"/>
                    </a:lnTo>
                    <a:lnTo>
                      <a:pt x="76" y="10"/>
                    </a:lnTo>
                    <a:lnTo>
                      <a:pt x="79" y="13"/>
                    </a:lnTo>
                    <a:lnTo>
                      <a:pt x="66" y="26"/>
                    </a:lnTo>
                    <a:close/>
                    <a:moveTo>
                      <a:pt x="62" y="23"/>
                    </a:moveTo>
                    <a:lnTo>
                      <a:pt x="59" y="20"/>
                    </a:lnTo>
                    <a:lnTo>
                      <a:pt x="72" y="6"/>
                    </a:lnTo>
                    <a:lnTo>
                      <a:pt x="76" y="10"/>
                    </a:lnTo>
                    <a:lnTo>
                      <a:pt x="62" y="23"/>
                    </a:lnTo>
                    <a:close/>
                    <a:moveTo>
                      <a:pt x="66" y="3"/>
                    </a:moveTo>
                    <a:lnTo>
                      <a:pt x="70" y="3"/>
                    </a:lnTo>
                    <a:lnTo>
                      <a:pt x="72" y="6"/>
                    </a:lnTo>
                    <a:lnTo>
                      <a:pt x="66" y="13"/>
                    </a:lnTo>
                    <a:lnTo>
                      <a:pt x="66" y="3"/>
                    </a:lnTo>
                    <a:close/>
                    <a:moveTo>
                      <a:pt x="66" y="23"/>
                    </a:moveTo>
                    <a:lnTo>
                      <a:pt x="62" y="23"/>
                    </a:lnTo>
                    <a:lnTo>
                      <a:pt x="62" y="3"/>
                    </a:lnTo>
                    <a:lnTo>
                      <a:pt x="66" y="3"/>
                    </a:lnTo>
                    <a:lnTo>
                      <a:pt x="66" y="23"/>
                    </a:lnTo>
                    <a:close/>
                    <a:moveTo>
                      <a:pt x="62" y="23"/>
                    </a:moveTo>
                    <a:lnTo>
                      <a:pt x="59" y="23"/>
                    </a:lnTo>
                    <a:lnTo>
                      <a:pt x="56" y="20"/>
                    </a:lnTo>
                    <a:lnTo>
                      <a:pt x="62" y="13"/>
                    </a:lnTo>
                    <a:lnTo>
                      <a:pt x="62" y="23"/>
                    </a:lnTo>
                    <a:close/>
                    <a:moveTo>
                      <a:pt x="56" y="20"/>
                    </a:moveTo>
                    <a:lnTo>
                      <a:pt x="52" y="16"/>
                    </a:lnTo>
                    <a:lnTo>
                      <a:pt x="66" y="3"/>
                    </a:lnTo>
                    <a:lnTo>
                      <a:pt x="69" y="6"/>
                    </a:lnTo>
                    <a:lnTo>
                      <a:pt x="56" y="20"/>
                    </a:lnTo>
                    <a:close/>
                    <a:moveTo>
                      <a:pt x="59" y="0"/>
                    </a:moveTo>
                    <a:lnTo>
                      <a:pt x="63" y="0"/>
                    </a:lnTo>
                    <a:lnTo>
                      <a:pt x="66" y="3"/>
                    </a:lnTo>
                    <a:lnTo>
                      <a:pt x="59" y="10"/>
                    </a:lnTo>
                    <a:lnTo>
                      <a:pt x="59" y="0"/>
                    </a:lnTo>
                    <a:close/>
                    <a:moveTo>
                      <a:pt x="59" y="20"/>
                    </a:moveTo>
                    <a:lnTo>
                      <a:pt x="54" y="20"/>
                    </a:lnTo>
                    <a:lnTo>
                      <a:pt x="54" y="0"/>
                    </a:lnTo>
                    <a:lnTo>
                      <a:pt x="59" y="0"/>
                    </a:lnTo>
                    <a:lnTo>
                      <a:pt x="59"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0" y="20"/>
                    </a:lnTo>
                    <a:lnTo>
                      <a:pt x="40" y="0"/>
                    </a:lnTo>
                    <a:lnTo>
                      <a:pt x="44" y="0"/>
                    </a:lnTo>
                    <a:lnTo>
                      <a:pt x="44" y="20"/>
                    </a:lnTo>
                    <a:close/>
                    <a:moveTo>
                      <a:pt x="36" y="1"/>
                    </a:moveTo>
                    <a:lnTo>
                      <a:pt x="38" y="0"/>
                    </a:lnTo>
                    <a:lnTo>
                      <a:pt x="40" y="0"/>
                    </a:lnTo>
                    <a:lnTo>
                      <a:pt x="40" y="10"/>
                    </a:lnTo>
                    <a:lnTo>
                      <a:pt x="36" y="1"/>
                    </a:lnTo>
                    <a:close/>
                    <a:moveTo>
                      <a:pt x="45" y="18"/>
                    </a:moveTo>
                    <a:lnTo>
                      <a:pt x="38" y="22"/>
                    </a:lnTo>
                    <a:lnTo>
                      <a:pt x="29" y="4"/>
                    </a:lnTo>
                    <a:lnTo>
                      <a:pt x="36" y="1"/>
                    </a:lnTo>
                    <a:lnTo>
                      <a:pt x="45" y="18"/>
                    </a:lnTo>
                    <a:close/>
                    <a:moveTo>
                      <a:pt x="38" y="22"/>
                    </a:moveTo>
                    <a:lnTo>
                      <a:pt x="31" y="25"/>
                    </a:lnTo>
                    <a:lnTo>
                      <a:pt x="24" y="7"/>
                    </a:lnTo>
                    <a:lnTo>
                      <a:pt x="29" y="4"/>
                    </a:lnTo>
                    <a:lnTo>
                      <a:pt x="38" y="22"/>
                    </a:lnTo>
                    <a:close/>
                    <a:moveTo>
                      <a:pt x="20" y="10"/>
                    </a:moveTo>
                    <a:lnTo>
                      <a:pt x="22" y="9"/>
                    </a:lnTo>
                    <a:lnTo>
                      <a:pt x="24" y="7"/>
                    </a:lnTo>
                    <a:lnTo>
                      <a:pt x="27" y="16"/>
                    </a:lnTo>
                    <a:lnTo>
                      <a:pt x="20" y="10"/>
                    </a:lnTo>
                    <a:close/>
                    <a:moveTo>
                      <a:pt x="35" y="23"/>
                    </a:moveTo>
                    <a:lnTo>
                      <a:pt x="31" y="26"/>
                    </a:lnTo>
                    <a:lnTo>
                      <a:pt x="17" y="13"/>
                    </a:lnTo>
                    <a:lnTo>
                      <a:pt x="20" y="10"/>
                    </a:lnTo>
                    <a:lnTo>
                      <a:pt x="35" y="23"/>
                    </a:lnTo>
                    <a:close/>
                    <a:moveTo>
                      <a:pt x="31" y="26"/>
                    </a:moveTo>
                    <a:lnTo>
                      <a:pt x="22" y="35"/>
                    </a:lnTo>
                    <a:lnTo>
                      <a:pt x="31" y="26"/>
                    </a:lnTo>
                    <a:lnTo>
                      <a:pt x="25" y="20"/>
                    </a:lnTo>
                    <a:lnTo>
                      <a:pt x="31" y="26"/>
                    </a:lnTo>
                    <a:close/>
                    <a:moveTo>
                      <a:pt x="31" y="26"/>
                    </a:moveTo>
                    <a:lnTo>
                      <a:pt x="28" y="30"/>
                    </a:lnTo>
                    <a:lnTo>
                      <a:pt x="15" y="16"/>
                    </a:lnTo>
                    <a:lnTo>
                      <a:pt x="17" y="13"/>
                    </a:lnTo>
                    <a:lnTo>
                      <a:pt x="31" y="26"/>
                    </a:lnTo>
                    <a:close/>
                    <a:moveTo>
                      <a:pt x="28" y="30"/>
                    </a:moveTo>
                    <a:lnTo>
                      <a:pt x="27" y="31"/>
                    </a:lnTo>
                    <a:lnTo>
                      <a:pt x="26" y="31"/>
                    </a:lnTo>
                    <a:lnTo>
                      <a:pt x="22" y="23"/>
                    </a:lnTo>
                    <a:lnTo>
                      <a:pt x="28" y="30"/>
                    </a:lnTo>
                    <a:close/>
                    <a:moveTo>
                      <a:pt x="26" y="31"/>
                    </a:moveTo>
                    <a:lnTo>
                      <a:pt x="19" y="34"/>
                    </a:lnTo>
                    <a:lnTo>
                      <a:pt x="11" y="17"/>
                    </a:lnTo>
                    <a:lnTo>
                      <a:pt x="17" y="14"/>
                    </a:lnTo>
                    <a:lnTo>
                      <a:pt x="26" y="31"/>
                    </a:lnTo>
                    <a:close/>
                    <a:moveTo>
                      <a:pt x="5" y="26"/>
                    </a:moveTo>
                    <a:lnTo>
                      <a:pt x="5" y="20"/>
                    </a:lnTo>
                    <a:lnTo>
                      <a:pt x="11" y="17"/>
                    </a:lnTo>
                    <a:lnTo>
                      <a:pt x="15" y="26"/>
                    </a:lnTo>
                    <a:lnTo>
                      <a:pt x="5" y="26"/>
                    </a:lnTo>
                    <a:close/>
                    <a:moveTo>
                      <a:pt x="25" y="26"/>
                    </a:moveTo>
                    <a:lnTo>
                      <a:pt x="25" y="28"/>
                    </a:lnTo>
                    <a:lnTo>
                      <a:pt x="5" y="28"/>
                    </a:lnTo>
                    <a:lnTo>
                      <a:pt x="5" y="26"/>
                    </a:lnTo>
                    <a:lnTo>
                      <a:pt x="25" y="26"/>
                    </a:lnTo>
                    <a:close/>
                    <a:moveTo>
                      <a:pt x="25" y="28"/>
                    </a:moveTo>
                    <a:lnTo>
                      <a:pt x="25" y="31"/>
                    </a:lnTo>
                    <a:lnTo>
                      <a:pt x="24" y="33"/>
                    </a:lnTo>
                    <a:lnTo>
                      <a:pt x="15" y="28"/>
                    </a:lnTo>
                    <a:lnTo>
                      <a:pt x="25" y="28"/>
                    </a:lnTo>
                    <a:close/>
                    <a:moveTo>
                      <a:pt x="24" y="33"/>
                    </a:moveTo>
                    <a:lnTo>
                      <a:pt x="20" y="39"/>
                    </a:lnTo>
                    <a:lnTo>
                      <a:pt x="3" y="31"/>
                    </a:lnTo>
                    <a:lnTo>
                      <a:pt x="6" y="25"/>
                    </a:lnTo>
                    <a:lnTo>
                      <a:pt x="24" y="33"/>
                    </a:lnTo>
                    <a:close/>
                    <a:moveTo>
                      <a:pt x="20" y="39"/>
                    </a:moveTo>
                    <a:lnTo>
                      <a:pt x="19" y="41"/>
                    </a:lnTo>
                    <a:lnTo>
                      <a:pt x="18" y="42"/>
                    </a:lnTo>
                    <a:lnTo>
                      <a:pt x="12" y="35"/>
                    </a:lnTo>
                    <a:lnTo>
                      <a:pt x="20" y="39"/>
                    </a:lnTo>
                    <a:close/>
                    <a:moveTo>
                      <a:pt x="18" y="42"/>
                    </a:moveTo>
                    <a:lnTo>
                      <a:pt x="15" y="45"/>
                    </a:lnTo>
                    <a:lnTo>
                      <a:pt x="2" y="32"/>
                    </a:lnTo>
                    <a:lnTo>
                      <a:pt x="5" y="28"/>
                    </a:lnTo>
                    <a:lnTo>
                      <a:pt x="18" y="42"/>
                    </a:lnTo>
                    <a:close/>
                    <a:moveTo>
                      <a:pt x="0" y="38"/>
                    </a:moveTo>
                    <a:lnTo>
                      <a:pt x="0" y="34"/>
                    </a:lnTo>
                    <a:lnTo>
                      <a:pt x="2" y="32"/>
                    </a:lnTo>
                    <a:lnTo>
                      <a:pt x="8" y="38"/>
                    </a:lnTo>
                    <a:lnTo>
                      <a:pt x="0" y="38"/>
                    </a:lnTo>
                    <a:close/>
                    <a:moveTo>
                      <a:pt x="18" y="38"/>
                    </a:moveTo>
                    <a:lnTo>
                      <a:pt x="18" y="42"/>
                    </a:lnTo>
                    <a:lnTo>
                      <a:pt x="0" y="42"/>
                    </a:lnTo>
                    <a:lnTo>
                      <a:pt x="0" y="38"/>
                    </a:lnTo>
                    <a:lnTo>
                      <a:pt x="18" y="38"/>
                    </a:lnTo>
                    <a:close/>
                    <a:moveTo>
                      <a:pt x="18" y="42"/>
                    </a:moveTo>
                    <a:lnTo>
                      <a:pt x="18" y="48"/>
                    </a:lnTo>
                    <a:lnTo>
                      <a:pt x="0" y="48"/>
                    </a:lnTo>
                    <a:lnTo>
                      <a:pt x="0" y="42"/>
                    </a:lnTo>
                    <a:lnTo>
                      <a:pt x="18" y="42"/>
                    </a:lnTo>
                    <a:close/>
                    <a:moveTo>
                      <a:pt x="18" y="48"/>
                    </a:moveTo>
                    <a:lnTo>
                      <a:pt x="18" y="52"/>
                    </a:lnTo>
                    <a:lnTo>
                      <a:pt x="0" y="52"/>
                    </a:lnTo>
                    <a:lnTo>
                      <a:pt x="0" y="48"/>
                    </a:lnTo>
                    <a:lnTo>
                      <a:pt x="18" y="48"/>
                    </a:lnTo>
                    <a:close/>
                    <a:moveTo>
                      <a:pt x="2" y="58"/>
                    </a:moveTo>
                    <a:lnTo>
                      <a:pt x="0" y="55"/>
                    </a:lnTo>
                    <a:lnTo>
                      <a:pt x="0" y="52"/>
                    </a:lnTo>
                    <a:lnTo>
                      <a:pt x="8" y="52"/>
                    </a:lnTo>
                    <a:lnTo>
                      <a:pt x="2" y="58"/>
                    </a:lnTo>
                    <a:close/>
                    <a:moveTo>
                      <a:pt x="15" y="44"/>
                    </a:moveTo>
                    <a:lnTo>
                      <a:pt x="18" y="47"/>
                    </a:lnTo>
                    <a:lnTo>
                      <a:pt x="5" y="62"/>
                    </a:lnTo>
                    <a:lnTo>
                      <a:pt x="2" y="58"/>
                    </a:lnTo>
                    <a:lnTo>
                      <a:pt x="15" y="44"/>
                    </a:lnTo>
                    <a:close/>
                    <a:moveTo>
                      <a:pt x="18" y="47"/>
                    </a:moveTo>
                    <a:lnTo>
                      <a:pt x="28" y="57"/>
                    </a:lnTo>
                    <a:lnTo>
                      <a:pt x="18" y="47"/>
                    </a:lnTo>
                    <a:lnTo>
                      <a:pt x="12" y="54"/>
                    </a:lnTo>
                    <a:lnTo>
                      <a:pt x="18" y="47"/>
                    </a:lnTo>
                    <a:close/>
                    <a:moveTo>
                      <a:pt x="18" y="47"/>
                    </a:moveTo>
                    <a:lnTo>
                      <a:pt x="22" y="50"/>
                    </a:lnTo>
                    <a:lnTo>
                      <a:pt x="8" y="64"/>
                    </a:lnTo>
                    <a:lnTo>
                      <a:pt x="5" y="62"/>
                    </a:lnTo>
                    <a:lnTo>
                      <a:pt x="18" y="47"/>
                    </a:lnTo>
                    <a:close/>
                    <a:moveTo>
                      <a:pt x="22" y="50"/>
                    </a:moveTo>
                    <a:lnTo>
                      <a:pt x="25" y="54"/>
                    </a:lnTo>
                    <a:lnTo>
                      <a:pt x="12" y="67"/>
                    </a:lnTo>
                    <a:lnTo>
                      <a:pt x="8" y="64"/>
                    </a:lnTo>
                    <a:lnTo>
                      <a:pt x="22" y="50"/>
                    </a:lnTo>
                    <a:close/>
                    <a:moveTo>
                      <a:pt x="25" y="54"/>
                    </a:moveTo>
                    <a:lnTo>
                      <a:pt x="28" y="57"/>
                    </a:lnTo>
                    <a:lnTo>
                      <a:pt x="15" y="70"/>
                    </a:lnTo>
                    <a:lnTo>
                      <a:pt x="12" y="67"/>
                    </a:lnTo>
                    <a:lnTo>
                      <a:pt x="25" y="54"/>
                    </a:lnTo>
                    <a:close/>
                    <a:moveTo>
                      <a:pt x="28" y="57"/>
                    </a:moveTo>
                    <a:lnTo>
                      <a:pt x="18" y="47"/>
                    </a:lnTo>
                    <a:lnTo>
                      <a:pt x="28" y="57"/>
                    </a:lnTo>
                    <a:lnTo>
                      <a:pt x="22" y="64"/>
                    </a:lnTo>
                    <a:lnTo>
                      <a:pt x="28" y="57"/>
                    </a:lnTo>
                    <a:close/>
                    <a:moveTo>
                      <a:pt x="28" y="57"/>
                    </a:moveTo>
                    <a:lnTo>
                      <a:pt x="31" y="60"/>
                    </a:lnTo>
                    <a:lnTo>
                      <a:pt x="17" y="74"/>
                    </a:lnTo>
                    <a:lnTo>
                      <a:pt x="15" y="70"/>
                    </a:lnTo>
                    <a:lnTo>
                      <a:pt x="28" y="57"/>
                    </a:lnTo>
                    <a:close/>
                    <a:moveTo>
                      <a:pt x="25" y="77"/>
                    </a:moveTo>
                    <a:lnTo>
                      <a:pt x="20" y="77"/>
                    </a:lnTo>
                    <a:lnTo>
                      <a:pt x="17" y="74"/>
                    </a:lnTo>
                    <a:lnTo>
                      <a:pt x="25" y="67"/>
                    </a:lnTo>
                    <a:lnTo>
                      <a:pt x="25" y="77"/>
                    </a:lnTo>
                    <a:close/>
                    <a:moveTo>
                      <a:pt x="25" y="57"/>
                    </a:moveTo>
                    <a:lnTo>
                      <a:pt x="30" y="57"/>
                    </a:lnTo>
                    <a:lnTo>
                      <a:pt x="30" y="77"/>
                    </a:lnTo>
                    <a:lnTo>
                      <a:pt x="25" y="77"/>
                    </a:lnTo>
                    <a:lnTo>
                      <a:pt x="25" y="57"/>
                    </a:lnTo>
                    <a:close/>
                    <a:moveTo>
                      <a:pt x="30" y="57"/>
                    </a:moveTo>
                    <a:lnTo>
                      <a:pt x="34" y="57"/>
                    </a:lnTo>
                    <a:lnTo>
                      <a:pt x="34" y="77"/>
                    </a:lnTo>
                    <a:lnTo>
                      <a:pt x="30" y="77"/>
                    </a:lnTo>
                    <a:lnTo>
                      <a:pt x="30" y="57"/>
                    </a:lnTo>
                    <a:close/>
                    <a:moveTo>
                      <a:pt x="34" y="57"/>
                    </a:moveTo>
                    <a:lnTo>
                      <a:pt x="40" y="57"/>
                    </a:lnTo>
                    <a:lnTo>
                      <a:pt x="40" y="77"/>
                    </a:lnTo>
                    <a:lnTo>
                      <a:pt x="34" y="77"/>
                    </a:lnTo>
                    <a:lnTo>
                      <a:pt x="34" y="57"/>
                    </a:lnTo>
                    <a:close/>
                    <a:moveTo>
                      <a:pt x="47" y="74"/>
                    </a:moveTo>
                    <a:lnTo>
                      <a:pt x="45" y="77"/>
                    </a:lnTo>
                    <a:lnTo>
                      <a:pt x="40" y="77"/>
                    </a:lnTo>
                    <a:lnTo>
                      <a:pt x="40" y="67"/>
                    </a:lnTo>
                    <a:lnTo>
                      <a:pt x="47" y="74"/>
                    </a:lnTo>
                    <a:close/>
                    <a:moveTo>
                      <a:pt x="34" y="60"/>
                    </a:moveTo>
                    <a:lnTo>
                      <a:pt x="37" y="57"/>
                    </a:lnTo>
                    <a:lnTo>
                      <a:pt x="50" y="70"/>
                    </a:lnTo>
                    <a:lnTo>
                      <a:pt x="47" y="74"/>
                    </a:lnTo>
                    <a:lnTo>
                      <a:pt x="34" y="60"/>
                    </a:lnTo>
                    <a:close/>
                    <a:moveTo>
                      <a:pt x="37" y="57"/>
                    </a:moveTo>
                    <a:lnTo>
                      <a:pt x="39" y="54"/>
                    </a:lnTo>
                    <a:lnTo>
                      <a:pt x="44" y="54"/>
                    </a:lnTo>
                    <a:lnTo>
                      <a:pt x="44" y="64"/>
                    </a:lnTo>
                    <a:lnTo>
                      <a:pt x="37" y="57"/>
                    </a:lnTo>
                    <a:close/>
                    <a:moveTo>
                      <a:pt x="44" y="54"/>
                    </a:moveTo>
                    <a:lnTo>
                      <a:pt x="50" y="54"/>
                    </a:lnTo>
                    <a:lnTo>
                      <a:pt x="50" y="74"/>
                    </a:lnTo>
                    <a:lnTo>
                      <a:pt x="44" y="74"/>
                    </a:lnTo>
                    <a:lnTo>
                      <a:pt x="44" y="54"/>
                    </a:lnTo>
                    <a:close/>
                    <a:moveTo>
                      <a:pt x="55" y="73"/>
                    </a:moveTo>
                    <a:lnTo>
                      <a:pt x="52" y="74"/>
                    </a:lnTo>
                    <a:lnTo>
                      <a:pt x="50" y="74"/>
                    </a:lnTo>
                    <a:lnTo>
                      <a:pt x="50" y="64"/>
                    </a:lnTo>
                    <a:lnTo>
                      <a:pt x="55" y="73"/>
                    </a:lnTo>
                    <a:close/>
                    <a:moveTo>
                      <a:pt x="46" y="55"/>
                    </a:moveTo>
                    <a:lnTo>
                      <a:pt x="52" y="52"/>
                    </a:lnTo>
                    <a:lnTo>
                      <a:pt x="60"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3" name="Freeform 147">
                <a:extLst>
                  <a:ext uri="{FF2B5EF4-FFF2-40B4-BE49-F238E27FC236}">
                    <a16:creationId xmlns:a16="http://schemas.microsoft.com/office/drawing/2014/main" id="{520D1720-0B60-4FB7-82C3-82A5EBE6162E}"/>
                  </a:ext>
                </a:extLst>
              </p:cNvPr>
              <p:cNvSpPr>
                <a:spLocks/>
              </p:cNvSpPr>
              <p:nvPr/>
            </p:nvSpPr>
            <p:spPr bwMode="auto">
              <a:xfrm>
                <a:off x="2459" y="2883"/>
                <a:ext cx="16" cy="15"/>
              </a:xfrm>
              <a:custGeom>
                <a:avLst/>
                <a:gdLst>
                  <a:gd name="T0" fmla="*/ 3 w 67"/>
                  <a:gd name="T1" fmla="*/ 3 h 58"/>
                  <a:gd name="T2" fmla="*/ 3 w 67"/>
                  <a:gd name="T3" fmla="*/ 3 h 58"/>
                  <a:gd name="T4" fmla="*/ 3 w 67"/>
                  <a:gd name="T5" fmla="*/ 3 h 58"/>
                  <a:gd name="T6" fmla="*/ 3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1 h 58"/>
                  <a:gd name="T44" fmla="*/ 0 w 67"/>
                  <a:gd name="T45" fmla="*/ 1 h 58"/>
                  <a:gd name="T46" fmla="*/ 0 w 67"/>
                  <a:gd name="T47" fmla="*/ 1 h 58"/>
                  <a:gd name="T48" fmla="*/ 0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0 w 67"/>
                  <a:gd name="T63" fmla="*/ 3 h 58"/>
                  <a:gd name="T64" fmla="*/ 0 w 67"/>
                  <a:gd name="T65" fmla="*/ 3 h 58"/>
                  <a:gd name="T66" fmla="*/ 1 w 67"/>
                  <a:gd name="T67" fmla="*/ 4 h 58"/>
                  <a:gd name="T68" fmla="*/ 1 w 67"/>
                  <a:gd name="T69" fmla="*/ 4 h 58"/>
                  <a:gd name="T70" fmla="*/ 1 w 67"/>
                  <a:gd name="T71" fmla="*/ 4 h 58"/>
                  <a:gd name="T72" fmla="*/ 1 w 67"/>
                  <a:gd name="T73" fmla="*/ 4 h 58"/>
                  <a:gd name="T74" fmla="*/ 2 w 67"/>
                  <a:gd name="T75" fmla="*/ 4 h 58"/>
                  <a:gd name="T76" fmla="*/ 2 w 67"/>
                  <a:gd name="T77" fmla="*/ 4 h 58"/>
                  <a:gd name="T78" fmla="*/ 2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4"/>
                    </a:lnTo>
                    <a:lnTo>
                      <a:pt x="57" y="38"/>
                    </a:lnTo>
                    <a:lnTo>
                      <a:pt x="61" y="36"/>
                    </a:lnTo>
                    <a:lnTo>
                      <a:pt x="64" y="32"/>
                    </a:lnTo>
                    <a:lnTo>
                      <a:pt x="64" y="26"/>
                    </a:lnTo>
                    <a:lnTo>
                      <a:pt x="67" y="22"/>
                    </a:lnTo>
                    <a:lnTo>
                      <a:pt x="67" y="19"/>
                    </a:lnTo>
                    <a:lnTo>
                      <a:pt x="64" y="12"/>
                    </a:lnTo>
                    <a:lnTo>
                      <a:pt x="64" y="9"/>
                    </a:lnTo>
                    <a:lnTo>
                      <a:pt x="61" y="7"/>
                    </a:lnTo>
                    <a:lnTo>
                      <a:pt x="57" y="4"/>
                    </a:lnTo>
                    <a:lnTo>
                      <a:pt x="54" y="0"/>
                    </a:lnTo>
                    <a:lnTo>
                      <a:pt x="51" y="0"/>
                    </a:lnTo>
                    <a:lnTo>
                      <a:pt x="44" y="0"/>
                    </a:lnTo>
                    <a:lnTo>
                      <a:pt x="42" y="0"/>
                    </a:lnTo>
                    <a:lnTo>
                      <a:pt x="35" y="0"/>
                    </a:lnTo>
                    <a:lnTo>
                      <a:pt x="29" y="0"/>
                    </a:lnTo>
                    <a:lnTo>
                      <a:pt x="25" y="4"/>
                    </a:lnTo>
                    <a:lnTo>
                      <a:pt x="19" y="4"/>
                    </a:lnTo>
                    <a:lnTo>
                      <a:pt x="17" y="7"/>
                    </a:lnTo>
                    <a:lnTo>
                      <a:pt x="10" y="12"/>
                    </a:lnTo>
                    <a:lnTo>
                      <a:pt x="7" y="16"/>
                    </a:lnTo>
                    <a:lnTo>
                      <a:pt x="3" y="19"/>
                    </a:lnTo>
                    <a:lnTo>
                      <a:pt x="3" y="22"/>
                    </a:lnTo>
                    <a:lnTo>
                      <a:pt x="0" y="29"/>
                    </a:lnTo>
                    <a:lnTo>
                      <a:pt x="0" y="32"/>
                    </a:lnTo>
                    <a:lnTo>
                      <a:pt x="0" y="38"/>
                    </a:lnTo>
                    <a:lnTo>
                      <a:pt x="0" y="41"/>
                    </a:lnTo>
                    <a:lnTo>
                      <a:pt x="3" y="44"/>
                    </a:lnTo>
                    <a:lnTo>
                      <a:pt x="7" y="48"/>
                    </a:lnTo>
                    <a:lnTo>
                      <a:pt x="10" y="51"/>
                    </a:lnTo>
                    <a:lnTo>
                      <a:pt x="13" y="54"/>
                    </a:lnTo>
                    <a:lnTo>
                      <a:pt x="17" y="54"/>
                    </a:lnTo>
                    <a:lnTo>
                      <a:pt x="19" y="58"/>
                    </a:lnTo>
                    <a:lnTo>
                      <a:pt x="25" y="58"/>
                    </a:lnTo>
                    <a:lnTo>
                      <a:pt x="32" y="54"/>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4" name="Freeform 148">
                <a:extLst>
                  <a:ext uri="{FF2B5EF4-FFF2-40B4-BE49-F238E27FC236}">
                    <a16:creationId xmlns:a16="http://schemas.microsoft.com/office/drawing/2014/main" id="{6D9B7797-5164-427E-91F8-7A30E1DE24E3}"/>
                  </a:ext>
                </a:extLst>
              </p:cNvPr>
              <p:cNvSpPr>
                <a:spLocks noEditPoints="1"/>
              </p:cNvSpPr>
              <p:nvPr/>
            </p:nvSpPr>
            <p:spPr bwMode="auto">
              <a:xfrm>
                <a:off x="2454" y="2881"/>
                <a:ext cx="24" cy="19"/>
              </a:xfrm>
              <a:custGeom>
                <a:avLst/>
                <a:gdLst>
                  <a:gd name="T0" fmla="*/ 5 w 92"/>
                  <a:gd name="T1" fmla="*/ 4 h 76"/>
                  <a:gd name="T2" fmla="*/ 4 w 92"/>
                  <a:gd name="T3" fmla="*/ 3 h 76"/>
                  <a:gd name="T4" fmla="*/ 5 w 92"/>
                  <a:gd name="T5" fmla="*/ 4 h 76"/>
                  <a:gd name="T6" fmla="*/ 5 w 92"/>
                  <a:gd name="T7" fmla="*/ 4 h 76"/>
                  <a:gd name="T8" fmla="*/ 4 w 92"/>
                  <a:gd name="T9" fmla="*/ 3 h 76"/>
                  <a:gd name="T10" fmla="*/ 6 w 92"/>
                  <a:gd name="T11" fmla="*/ 3 h 76"/>
                  <a:gd name="T12" fmla="*/ 5 w 92"/>
                  <a:gd name="T13" fmla="*/ 2 h 76"/>
                  <a:gd name="T14" fmla="*/ 6 w 92"/>
                  <a:gd name="T15" fmla="*/ 3 h 76"/>
                  <a:gd name="T16" fmla="*/ 6 w 92"/>
                  <a:gd name="T17" fmla="*/ 3 h 76"/>
                  <a:gd name="T18" fmla="*/ 5 w 92"/>
                  <a:gd name="T19" fmla="*/ 2 h 76"/>
                  <a:gd name="T20" fmla="*/ 6 w 92"/>
                  <a:gd name="T21" fmla="*/ 2 h 76"/>
                  <a:gd name="T22" fmla="*/ 5 w 92"/>
                  <a:gd name="T23" fmla="*/ 2 h 76"/>
                  <a:gd name="T24" fmla="*/ 6 w 92"/>
                  <a:gd name="T25" fmla="*/ 2 h 76"/>
                  <a:gd name="T26" fmla="*/ 6 w 92"/>
                  <a:gd name="T27" fmla="*/ 2 h 76"/>
                  <a:gd name="T28" fmla="*/ 5 w 92"/>
                  <a:gd name="T29" fmla="*/ 2 h 76"/>
                  <a:gd name="T30" fmla="*/ 6 w 92"/>
                  <a:gd name="T31" fmla="*/ 1 h 76"/>
                  <a:gd name="T32" fmla="*/ 5 w 92"/>
                  <a:gd name="T33" fmla="*/ 2 h 76"/>
                  <a:gd name="T34" fmla="*/ 5 w 92"/>
                  <a:gd name="T35" fmla="*/ 2 h 76"/>
                  <a:gd name="T36" fmla="*/ 6 w 92"/>
                  <a:gd name="T37" fmla="*/ 1 h 76"/>
                  <a:gd name="T38" fmla="*/ 5 w 92"/>
                  <a:gd name="T39" fmla="*/ 1 h 76"/>
                  <a:gd name="T40" fmla="*/ 5 w 92"/>
                  <a:gd name="T41" fmla="*/ 0 h 76"/>
                  <a:gd name="T42" fmla="*/ 4 w 92"/>
                  <a:gd name="T43" fmla="*/ 1 h 76"/>
                  <a:gd name="T44" fmla="*/ 4 w 92"/>
                  <a:gd name="T45" fmla="*/ 0 h 76"/>
                  <a:gd name="T46" fmla="*/ 4 w 92"/>
                  <a:gd name="T47" fmla="*/ 0 h 76"/>
                  <a:gd name="T48" fmla="*/ 4 w 92"/>
                  <a:gd name="T49" fmla="*/ 1 h 76"/>
                  <a:gd name="T50" fmla="*/ 3 w 92"/>
                  <a:gd name="T51" fmla="*/ 0 h 76"/>
                  <a:gd name="T52" fmla="*/ 3 w 92"/>
                  <a:gd name="T53" fmla="*/ 1 h 76"/>
                  <a:gd name="T54" fmla="*/ 3 w 92"/>
                  <a:gd name="T55" fmla="*/ 2 h 76"/>
                  <a:gd name="T56" fmla="*/ 3 w 92"/>
                  <a:gd name="T57" fmla="*/ 0 h 76"/>
                  <a:gd name="T58" fmla="*/ 2 w 92"/>
                  <a:gd name="T59" fmla="*/ 1 h 76"/>
                  <a:gd name="T60" fmla="*/ 3 w 92"/>
                  <a:gd name="T61" fmla="*/ 2 h 76"/>
                  <a:gd name="T62" fmla="*/ 2 w 92"/>
                  <a:gd name="T63" fmla="*/ 2 h 76"/>
                  <a:gd name="T64" fmla="*/ 1 w 92"/>
                  <a:gd name="T65" fmla="*/ 1 h 76"/>
                  <a:gd name="T66" fmla="*/ 1 w 92"/>
                  <a:gd name="T67" fmla="*/ 1 h 76"/>
                  <a:gd name="T68" fmla="*/ 1 w 92"/>
                  <a:gd name="T69" fmla="*/ 1 h 76"/>
                  <a:gd name="T70" fmla="*/ 1 w 92"/>
                  <a:gd name="T71" fmla="*/ 2 h 76"/>
                  <a:gd name="T72" fmla="*/ 2 w 92"/>
                  <a:gd name="T73" fmla="*/ 2 h 76"/>
                  <a:gd name="T74" fmla="*/ 2 w 92"/>
                  <a:gd name="T75" fmla="*/ 2 h 76"/>
                  <a:gd name="T76" fmla="*/ 1 w 92"/>
                  <a:gd name="T77" fmla="*/ 2 h 76"/>
                  <a:gd name="T78" fmla="*/ 1 w 92"/>
                  <a:gd name="T79" fmla="*/ 3 h 76"/>
                  <a:gd name="T80" fmla="*/ 2 w 92"/>
                  <a:gd name="T81" fmla="*/ 3 h 76"/>
                  <a:gd name="T82" fmla="*/ 2 w 92"/>
                  <a:gd name="T83" fmla="*/ 3 h 76"/>
                  <a:gd name="T84" fmla="*/ 1 w 92"/>
                  <a:gd name="T85" fmla="*/ 3 h 76"/>
                  <a:gd name="T86" fmla="*/ 1 w 92"/>
                  <a:gd name="T87" fmla="*/ 4 h 76"/>
                  <a:gd name="T88" fmla="*/ 2 w 92"/>
                  <a:gd name="T89" fmla="*/ 3 h 76"/>
                  <a:gd name="T90" fmla="*/ 1 w 92"/>
                  <a:gd name="T91" fmla="*/ 4 h 76"/>
                  <a:gd name="T92" fmla="*/ 2 w 92"/>
                  <a:gd name="T93" fmla="*/ 4 h 76"/>
                  <a:gd name="T94" fmla="*/ 2 w 92"/>
                  <a:gd name="T95" fmla="*/ 4 h 76"/>
                  <a:gd name="T96" fmla="*/ 1 w 92"/>
                  <a:gd name="T97" fmla="*/ 4 h 76"/>
                  <a:gd name="T98" fmla="*/ 2 w 92"/>
                  <a:gd name="T99" fmla="*/ 5 h 76"/>
                  <a:gd name="T100" fmla="*/ 2 w 92"/>
                  <a:gd name="T101" fmla="*/ 4 h 76"/>
                  <a:gd name="T102" fmla="*/ 3 w 92"/>
                  <a:gd name="T103" fmla="*/ 4 h 76"/>
                  <a:gd name="T104" fmla="*/ 2 w 92"/>
                  <a:gd name="T105" fmla="*/ 5 h 76"/>
                  <a:gd name="T106" fmla="*/ 2 w 92"/>
                  <a:gd name="T107" fmla="*/ 5 h 76"/>
                  <a:gd name="T108" fmla="*/ 3 w 92"/>
                  <a:gd name="T109" fmla="*/ 5 h 76"/>
                  <a:gd name="T110" fmla="*/ 3 w 92"/>
                  <a:gd name="T111" fmla="*/ 4 h 76"/>
                  <a:gd name="T112" fmla="*/ 3 w 92"/>
                  <a:gd name="T113" fmla="*/ 4 h 76"/>
                  <a:gd name="T114" fmla="*/ 4 w 92"/>
                  <a:gd name="T115" fmla="*/ 5 h 76"/>
                  <a:gd name="T116" fmla="*/ 4 w 92"/>
                  <a:gd name="T117" fmla="*/ 4 h 76"/>
                  <a:gd name="T118" fmla="*/ 3 w 92"/>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2"/>
                  <a:gd name="T181" fmla="*/ 0 h 76"/>
                  <a:gd name="T182" fmla="*/ 92 w 92"/>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2" h="76">
                    <a:moveTo>
                      <a:pt x="57" y="52"/>
                    </a:moveTo>
                    <a:lnTo>
                      <a:pt x="62" y="49"/>
                    </a:lnTo>
                    <a:lnTo>
                      <a:pt x="71" y="66"/>
                    </a:lnTo>
                    <a:lnTo>
                      <a:pt x="65" y="70"/>
                    </a:lnTo>
                    <a:lnTo>
                      <a:pt x="57" y="52"/>
                    </a:lnTo>
                    <a:close/>
                    <a:moveTo>
                      <a:pt x="73" y="64"/>
                    </a:moveTo>
                    <a:lnTo>
                      <a:pt x="72" y="65"/>
                    </a:lnTo>
                    <a:lnTo>
                      <a:pt x="71" y="66"/>
                    </a:lnTo>
                    <a:lnTo>
                      <a:pt x="67" y="58"/>
                    </a:lnTo>
                    <a:lnTo>
                      <a:pt x="73" y="64"/>
                    </a:lnTo>
                    <a:close/>
                    <a:moveTo>
                      <a:pt x="60" y="51"/>
                    </a:moveTo>
                    <a:lnTo>
                      <a:pt x="63" y="48"/>
                    </a:lnTo>
                    <a:lnTo>
                      <a:pt x="77" y="61"/>
                    </a:lnTo>
                    <a:lnTo>
                      <a:pt x="73" y="64"/>
                    </a:lnTo>
                    <a:lnTo>
                      <a:pt x="60" y="51"/>
                    </a:lnTo>
                    <a:close/>
                    <a:moveTo>
                      <a:pt x="79" y="59"/>
                    </a:moveTo>
                    <a:lnTo>
                      <a:pt x="78" y="60"/>
                    </a:lnTo>
                    <a:lnTo>
                      <a:pt x="77" y="61"/>
                    </a:lnTo>
                    <a:lnTo>
                      <a:pt x="70" y="54"/>
                    </a:lnTo>
                    <a:lnTo>
                      <a:pt x="79" y="59"/>
                    </a:lnTo>
                    <a:close/>
                    <a:moveTo>
                      <a:pt x="61" y="50"/>
                    </a:moveTo>
                    <a:lnTo>
                      <a:pt x="65" y="44"/>
                    </a:lnTo>
                    <a:lnTo>
                      <a:pt x="82" y="52"/>
                    </a:lnTo>
                    <a:lnTo>
                      <a:pt x="79" y="59"/>
                    </a:lnTo>
                    <a:lnTo>
                      <a:pt x="61" y="50"/>
                    </a:lnTo>
                    <a:close/>
                    <a:moveTo>
                      <a:pt x="65" y="44"/>
                    </a:moveTo>
                    <a:lnTo>
                      <a:pt x="66" y="42"/>
                    </a:lnTo>
                    <a:lnTo>
                      <a:pt x="67" y="41"/>
                    </a:lnTo>
                    <a:lnTo>
                      <a:pt x="73" y="48"/>
                    </a:lnTo>
                    <a:lnTo>
                      <a:pt x="65" y="44"/>
                    </a:lnTo>
                    <a:close/>
                    <a:moveTo>
                      <a:pt x="67" y="41"/>
                    </a:moveTo>
                    <a:lnTo>
                      <a:pt x="70" y="38"/>
                    </a:lnTo>
                    <a:lnTo>
                      <a:pt x="83" y="52"/>
                    </a:lnTo>
                    <a:lnTo>
                      <a:pt x="80" y="55"/>
                    </a:lnTo>
                    <a:lnTo>
                      <a:pt x="67" y="41"/>
                    </a:lnTo>
                    <a:close/>
                    <a:moveTo>
                      <a:pt x="83" y="52"/>
                    </a:moveTo>
                    <a:lnTo>
                      <a:pt x="83" y="52"/>
                    </a:lnTo>
                    <a:lnTo>
                      <a:pt x="77" y="46"/>
                    </a:lnTo>
                    <a:lnTo>
                      <a:pt x="83" y="52"/>
                    </a:lnTo>
                    <a:close/>
                    <a:moveTo>
                      <a:pt x="70" y="38"/>
                    </a:moveTo>
                    <a:lnTo>
                      <a:pt x="73" y="36"/>
                    </a:lnTo>
                    <a:lnTo>
                      <a:pt x="87" y="49"/>
                    </a:lnTo>
                    <a:lnTo>
                      <a:pt x="83" y="52"/>
                    </a:lnTo>
                    <a:lnTo>
                      <a:pt x="70" y="38"/>
                    </a:lnTo>
                    <a:close/>
                    <a:moveTo>
                      <a:pt x="89" y="42"/>
                    </a:moveTo>
                    <a:lnTo>
                      <a:pt x="89" y="46"/>
                    </a:lnTo>
                    <a:lnTo>
                      <a:pt x="87" y="49"/>
                    </a:lnTo>
                    <a:lnTo>
                      <a:pt x="80" y="42"/>
                    </a:lnTo>
                    <a:lnTo>
                      <a:pt x="89" y="42"/>
                    </a:lnTo>
                    <a:close/>
                    <a:moveTo>
                      <a:pt x="70" y="42"/>
                    </a:moveTo>
                    <a:lnTo>
                      <a:pt x="70" y="36"/>
                    </a:lnTo>
                    <a:lnTo>
                      <a:pt x="89" y="36"/>
                    </a:lnTo>
                    <a:lnTo>
                      <a:pt x="89" y="42"/>
                    </a:lnTo>
                    <a:lnTo>
                      <a:pt x="70" y="42"/>
                    </a:lnTo>
                    <a:close/>
                    <a:moveTo>
                      <a:pt x="70" y="36"/>
                    </a:moveTo>
                    <a:lnTo>
                      <a:pt x="70" y="31"/>
                    </a:lnTo>
                    <a:lnTo>
                      <a:pt x="73" y="29"/>
                    </a:lnTo>
                    <a:lnTo>
                      <a:pt x="80" y="36"/>
                    </a:lnTo>
                    <a:lnTo>
                      <a:pt x="70" y="36"/>
                    </a:lnTo>
                    <a:close/>
                    <a:moveTo>
                      <a:pt x="73" y="29"/>
                    </a:moveTo>
                    <a:lnTo>
                      <a:pt x="77" y="26"/>
                    </a:lnTo>
                    <a:lnTo>
                      <a:pt x="90" y="39"/>
                    </a:lnTo>
                    <a:lnTo>
                      <a:pt x="87" y="42"/>
                    </a:lnTo>
                    <a:lnTo>
                      <a:pt x="73" y="29"/>
                    </a:lnTo>
                    <a:close/>
                    <a:moveTo>
                      <a:pt x="92" y="32"/>
                    </a:moveTo>
                    <a:lnTo>
                      <a:pt x="92" y="37"/>
                    </a:lnTo>
                    <a:lnTo>
                      <a:pt x="90" y="39"/>
                    </a:lnTo>
                    <a:lnTo>
                      <a:pt x="83" y="32"/>
                    </a:lnTo>
                    <a:lnTo>
                      <a:pt x="92" y="32"/>
                    </a:lnTo>
                    <a:close/>
                    <a:moveTo>
                      <a:pt x="73" y="32"/>
                    </a:moveTo>
                    <a:lnTo>
                      <a:pt x="73" y="29"/>
                    </a:lnTo>
                    <a:lnTo>
                      <a:pt x="92" y="29"/>
                    </a:lnTo>
                    <a:lnTo>
                      <a:pt x="92" y="32"/>
                    </a:lnTo>
                    <a:lnTo>
                      <a:pt x="73" y="32"/>
                    </a:lnTo>
                    <a:close/>
                    <a:moveTo>
                      <a:pt x="91" y="25"/>
                    </a:moveTo>
                    <a:lnTo>
                      <a:pt x="92" y="27"/>
                    </a:lnTo>
                    <a:lnTo>
                      <a:pt x="92" y="29"/>
                    </a:lnTo>
                    <a:lnTo>
                      <a:pt x="83" y="29"/>
                    </a:lnTo>
                    <a:lnTo>
                      <a:pt x="91" y="25"/>
                    </a:lnTo>
                    <a:close/>
                    <a:moveTo>
                      <a:pt x="74" y="33"/>
                    </a:moveTo>
                    <a:lnTo>
                      <a:pt x="71" y="27"/>
                    </a:lnTo>
                    <a:lnTo>
                      <a:pt x="89" y="19"/>
                    </a:lnTo>
                    <a:lnTo>
                      <a:pt x="91" y="25"/>
                    </a:lnTo>
                    <a:lnTo>
                      <a:pt x="74" y="33"/>
                    </a:lnTo>
                    <a:close/>
                    <a:moveTo>
                      <a:pt x="71" y="27"/>
                    </a:moveTo>
                    <a:lnTo>
                      <a:pt x="70" y="25"/>
                    </a:lnTo>
                    <a:lnTo>
                      <a:pt x="70" y="22"/>
                    </a:lnTo>
                    <a:lnTo>
                      <a:pt x="80" y="22"/>
                    </a:lnTo>
                    <a:lnTo>
                      <a:pt x="71" y="27"/>
                    </a:lnTo>
                    <a:close/>
                    <a:moveTo>
                      <a:pt x="70" y="22"/>
                    </a:moveTo>
                    <a:lnTo>
                      <a:pt x="70" y="19"/>
                    </a:lnTo>
                    <a:lnTo>
                      <a:pt x="89" y="19"/>
                    </a:lnTo>
                    <a:lnTo>
                      <a:pt x="89" y="22"/>
                    </a:lnTo>
                    <a:lnTo>
                      <a:pt x="70" y="22"/>
                    </a:lnTo>
                    <a:close/>
                    <a:moveTo>
                      <a:pt x="87" y="12"/>
                    </a:moveTo>
                    <a:lnTo>
                      <a:pt x="89" y="16"/>
                    </a:lnTo>
                    <a:lnTo>
                      <a:pt x="89" y="19"/>
                    </a:lnTo>
                    <a:lnTo>
                      <a:pt x="80" y="19"/>
                    </a:lnTo>
                    <a:lnTo>
                      <a:pt x="87" y="12"/>
                    </a:lnTo>
                    <a:close/>
                    <a:moveTo>
                      <a:pt x="73" y="27"/>
                    </a:moveTo>
                    <a:lnTo>
                      <a:pt x="70" y="23"/>
                    </a:lnTo>
                    <a:lnTo>
                      <a:pt x="83" y="10"/>
                    </a:lnTo>
                    <a:lnTo>
                      <a:pt x="87" y="12"/>
                    </a:lnTo>
                    <a:lnTo>
                      <a:pt x="73" y="27"/>
                    </a:lnTo>
                    <a:close/>
                    <a:moveTo>
                      <a:pt x="70" y="23"/>
                    </a:moveTo>
                    <a:lnTo>
                      <a:pt x="79" y="32"/>
                    </a:lnTo>
                    <a:lnTo>
                      <a:pt x="70" y="23"/>
                    </a:lnTo>
                    <a:lnTo>
                      <a:pt x="77" y="17"/>
                    </a:lnTo>
                    <a:lnTo>
                      <a:pt x="70" y="23"/>
                    </a:lnTo>
                    <a:close/>
                    <a:moveTo>
                      <a:pt x="70" y="23"/>
                    </a:moveTo>
                    <a:lnTo>
                      <a:pt x="67" y="20"/>
                    </a:lnTo>
                    <a:lnTo>
                      <a:pt x="80" y="7"/>
                    </a:lnTo>
                    <a:lnTo>
                      <a:pt x="83" y="10"/>
                    </a:lnTo>
                    <a:lnTo>
                      <a:pt x="70" y="23"/>
                    </a:lnTo>
                    <a:close/>
                    <a:moveTo>
                      <a:pt x="80" y="7"/>
                    </a:moveTo>
                    <a:lnTo>
                      <a:pt x="80" y="7"/>
                    </a:lnTo>
                    <a:lnTo>
                      <a:pt x="73" y="14"/>
                    </a:lnTo>
                    <a:lnTo>
                      <a:pt x="80" y="7"/>
                    </a:lnTo>
                    <a:close/>
                    <a:moveTo>
                      <a:pt x="67" y="20"/>
                    </a:moveTo>
                    <a:lnTo>
                      <a:pt x="63" y="17"/>
                    </a:lnTo>
                    <a:lnTo>
                      <a:pt x="77" y="4"/>
                    </a:lnTo>
                    <a:lnTo>
                      <a:pt x="80" y="7"/>
                    </a:lnTo>
                    <a:lnTo>
                      <a:pt x="67" y="20"/>
                    </a:lnTo>
                    <a:close/>
                    <a:moveTo>
                      <a:pt x="70" y="0"/>
                    </a:moveTo>
                    <a:lnTo>
                      <a:pt x="74" y="0"/>
                    </a:lnTo>
                    <a:lnTo>
                      <a:pt x="77" y="4"/>
                    </a:lnTo>
                    <a:lnTo>
                      <a:pt x="70" y="10"/>
                    </a:lnTo>
                    <a:lnTo>
                      <a:pt x="70" y="0"/>
                    </a:lnTo>
                    <a:close/>
                    <a:moveTo>
                      <a:pt x="70" y="19"/>
                    </a:moveTo>
                    <a:lnTo>
                      <a:pt x="67" y="19"/>
                    </a:lnTo>
                    <a:lnTo>
                      <a:pt x="67" y="0"/>
                    </a:lnTo>
                    <a:lnTo>
                      <a:pt x="70" y="0"/>
                    </a:lnTo>
                    <a:lnTo>
                      <a:pt x="70" y="19"/>
                    </a:lnTo>
                    <a:close/>
                    <a:moveTo>
                      <a:pt x="67" y="19"/>
                    </a:moveTo>
                    <a:lnTo>
                      <a:pt x="60" y="19"/>
                    </a:lnTo>
                    <a:lnTo>
                      <a:pt x="60" y="0"/>
                    </a:lnTo>
                    <a:lnTo>
                      <a:pt x="67" y="0"/>
                    </a:lnTo>
                    <a:lnTo>
                      <a:pt x="67" y="19"/>
                    </a:lnTo>
                    <a:close/>
                    <a:moveTo>
                      <a:pt x="60" y="19"/>
                    </a:moveTo>
                    <a:lnTo>
                      <a:pt x="58" y="19"/>
                    </a:lnTo>
                    <a:lnTo>
                      <a:pt x="58" y="0"/>
                    </a:lnTo>
                    <a:lnTo>
                      <a:pt x="60" y="0"/>
                    </a:lnTo>
                    <a:lnTo>
                      <a:pt x="60"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38" y="4"/>
                    </a:moveTo>
                    <a:lnTo>
                      <a:pt x="41" y="0"/>
                    </a:lnTo>
                    <a:lnTo>
                      <a:pt x="45" y="0"/>
                    </a:lnTo>
                    <a:lnTo>
                      <a:pt x="45" y="10"/>
                    </a:lnTo>
                    <a:lnTo>
                      <a:pt x="38" y="4"/>
                    </a:lnTo>
                    <a:close/>
                    <a:moveTo>
                      <a:pt x="51" y="17"/>
                    </a:moveTo>
                    <a:lnTo>
                      <a:pt x="48" y="20"/>
                    </a:lnTo>
                    <a:lnTo>
                      <a:pt x="35" y="7"/>
                    </a:lnTo>
                    <a:lnTo>
                      <a:pt x="38" y="4"/>
                    </a:lnTo>
                    <a:lnTo>
                      <a:pt x="51" y="17"/>
                    </a:lnTo>
                    <a:close/>
                    <a:moveTo>
                      <a:pt x="48" y="20"/>
                    </a:moveTo>
                    <a:lnTo>
                      <a:pt x="46" y="22"/>
                    </a:lnTo>
                    <a:lnTo>
                      <a:pt x="41" y="22"/>
                    </a:lnTo>
                    <a:lnTo>
                      <a:pt x="41" y="14"/>
                    </a:lnTo>
                    <a:lnTo>
                      <a:pt x="48" y="20"/>
                    </a:lnTo>
                    <a:close/>
                    <a:moveTo>
                      <a:pt x="41" y="22"/>
                    </a:moveTo>
                    <a:lnTo>
                      <a:pt x="35" y="22"/>
                    </a:lnTo>
                    <a:lnTo>
                      <a:pt x="35" y="4"/>
                    </a:lnTo>
                    <a:lnTo>
                      <a:pt x="41" y="4"/>
                    </a:lnTo>
                    <a:lnTo>
                      <a:pt x="41" y="22"/>
                    </a:lnTo>
                    <a:close/>
                    <a:moveTo>
                      <a:pt x="28" y="7"/>
                    </a:moveTo>
                    <a:lnTo>
                      <a:pt x="31" y="4"/>
                    </a:lnTo>
                    <a:lnTo>
                      <a:pt x="35" y="4"/>
                    </a:lnTo>
                    <a:lnTo>
                      <a:pt x="35" y="14"/>
                    </a:lnTo>
                    <a:lnTo>
                      <a:pt x="28" y="7"/>
                    </a:lnTo>
                    <a:close/>
                    <a:moveTo>
                      <a:pt x="43" y="20"/>
                    </a:moveTo>
                    <a:lnTo>
                      <a:pt x="39" y="23"/>
                    </a:lnTo>
                    <a:lnTo>
                      <a:pt x="25" y="10"/>
                    </a:lnTo>
                    <a:lnTo>
                      <a:pt x="28" y="7"/>
                    </a:lnTo>
                    <a:lnTo>
                      <a:pt x="43" y="20"/>
                    </a:lnTo>
                    <a:close/>
                    <a:moveTo>
                      <a:pt x="39" y="23"/>
                    </a:moveTo>
                    <a:lnTo>
                      <a:pt x="39" y="23"/>
                    </a:lnTo>
                    <a:lnTo>
                      <a:pt x="33" y="17"/>
                    </a:lnTo>
                    <a:lnTo>
                      <a:pt x="39" y="23"/>
                    </a:lnTo>
                    <a:close/>
                    <a:moveTo>
                      <a:pt x="39" y="23"/>
                    </a:moveTo>
                    <a:lnTo>
                      <a:pt x="33" y="29"/>
                    </a:lnTo>
                    <a:lnTo>
                      <a:pt x="19" y="16"/>
                    </a:lnTo>
                    <a:lnTo>
                      <a:pt x="25" y="10"/>
                    </a:lnTo>
                    <a:lnTo>
                      <a:pt x="39" y="23"/>
                    </a:lnTo>
                    <a:close/>
                    <a:moveTo>
                      <a:pt x="19" y="16"/>
                    </a:moveTo>
                    <a:lnTo>
                      <a:pt x="0" y="36"/>
                    </a:lnTo>
                    <a:lnTo>
                      <a:pt x="19" y="16"/>
                    </a:lnTo>
                    <a:lnTo>
                      <a:pt x="26" y="22"/>
                    </a:lnTo>
                    <a:lnTo>
                      <a:pt x="19" y="16"/>
                    </a:lnTo>
                    <a:close/>
                    <a:moveTo>
                      <a:pt x="33" y="29"/>
                    </a:moveTo>
                    <a:lnTo>
                      <a:pt x="29" y="32"/>
                    </a:lnTo>
                    <a:lnTo>
                      <a:pt x="16" y="19"/>
                    </a:lnTo>
                    <a:lnTo>
                      <a:pt x="19" y="16"/>
                    </a:lnTo>
                    <a:lnTo>
                      <a:pt x="33" y="29"/>
                    </a:lnTo>
                    <a:close/>
                    <a:moveTo>
                      <a:pt x="16" y="19"/>
                    </a:moveTo>
                    <a:lnTo>
                      <a:pt x="25" y="10"/>
                    </a:lnTo>
                    <a:lnTo>
                      <a:pt x="16" y="19"/>
                    </a:lnTo>
                    <a:lnTo>
                      <a:pt x="23" y="26"/>
                    </a:lnTo>
                    <a:lnTo>
                      <a:pt x="16" y="19"/>
                    </a:lnTo>
                    <a:close/>
                    <a:moveTo>
                      <a:pt x="29" y="32"/>
                    </a:moveTo>
                    <a:lnTo>
                      <a:pt x="26" y="36"/>
                    </a:lnTo>
                    <a:lnTo>
                      <a:pt x="13" y="22"/>
                    </a:lnTo>
                    <a:lnTo>
                      <a:pt x="16" y="19"/>
                    </a:lnTo>
                    <a:lnTo>
                      <a:pt x="29" y="32"/>
                    </a:lnTo>
                    <a:close/>
                    <a:moveTo>
                      <a:pt x="9" y="29"/>
                    </a:moveTo>
                    <a:lnTo>
                      <a:pt x="9" y="26"/>
                    </a:lnTo>
                    <a:lnTo>
                      <a:pt x="13" y="22"/>
                    </a:lnTo>
                    <a:lnTo>
                      <a:pt x="19" y="29"/>
                    </a:lnTo>
                    <a:lnTo>
                      <a:pt x="9" y="29"/>
                    </a:lnTo>
                    <a:close/>
                    <a:moveTo>
                      <a:pt x="29" y="29"/>
                    </a:moveTo>
                    <a:lnTo>
                      <a:pt x="29" y="32"/>
                    </a:lnTo>
                    <a:lnTo>
                      <a:pt x="9" y="32"/>
                    </a:lnTo>
                    <a:lnTo>
                      <a:pt x="9" y="29"/>
                    </a:lnTo>
                    <a:lnTo>
                      <a:pt x="29" y="29"/>
                    </a:lnTo>
                    <a:close/>
                    <a:moveTo>
                      <a:pt x="29" y="32"/>
                    </a:moveTo>
                    <a:lnTo>
                      <a:pt x="29" y="34"/>
                    </a:lnTo>
                    <a:lnTo>
                      <a:pt x="28" y="37"/>
                    </a:lnTo>
                    <a:lnTo>
                      <a:pt x="19" y="32"/>
                    </a:lnTo>
                    <a:lnTo>
                      <a:pt x="29" y="32"/>
                    </a:lnTo>
                    <a:close/>
                    <a:moveTo>
                      <a:pt x="28" y="37"/>
                    </a:moveTo>
                    <a:lnTo>
                      <a:pt x="25" y="43"/>
                    </a:lnTo>
                    <a:lnTo>
                      <a:pt x="7" y="34"/>
                    </a:lnTo>
                    <a:lnTo>
                      <a:pt x="11" y="28"/>
                    </a:lnTo>
                    <a:lnTo>
                      <a:pt x="28" y="37"/>
                    </a:lnTo>
                    <a:close/>
                    <a:moveTo>
                      <a:pt x="6" y="39"/>
                    </a:moveTo>
                    <a:lnTo>
                      <a:pt x="6" y="37"/>
                    </a:lnTo>
                    <a:lnTo>
                      <a:pt x="7" y="34"/>
                    </a:lnTo>
                    <a:lnTo>
                      <a:pt x="16" y="39"/>
                    </a:lnTo>
                    <a:lnTo>
                      <a:pt x="6" y="39"/>
                    </a:lnTo>
                    <a:close/>
                    <a:moveTo>
                      <a:pt x="26" y="39"/>
                    </a:moveTo>
                    <a:lnTo>
                      <a:pt x="26" y="42"/>
                    </a:lnTo>
                    <a:lnTo>
                      <a:pt x="6" y="42"/>
                    </a:lnTo>
                    <a:lnTo>
                      <a:pt x="6" y="39"/>
                    </a:lnTo>
                    <a:lnTo>
                      <a:pt x="26" y="39"/>
                    </a:lnTo>
                    <a:close/>
                    <a:moveTo>
                      <a:pt x="26" y="42"/>
                    </a:moveTo>
                    <a:lnTo>
                      <a:pt x="26" y="48"/>
                    </a:lnTo>
                    <a:lnTo>
                      <a:pt x="6" y="48"/>
                    </a:lnTo>
                    <a:lnTo>
                      <a:pt x="6" y="42"/>
                    </a:lnTo>
                    <a:lnTo>
                      <a:pt x="26" y="42"/>
                    </a:lnTo>
                    <a:close/>
                    <a:moveTo>
                      <a:pt x="26" y="48"/>
                    </a:moveTo>
                    <a:lnTo>
                      <a:pt x="26" y="51"/>
                    </a:lnTo>
                    <a:lnTo>
                      <a:pt x="6" y="51"/>
                    </a:lnTo>
                    <a:lnTo>
                      <a:pt x="6" y="48"/>
                    </a:lnTo>
                    <a:lnTo>
                      <a:pt x="26" y="48"/>
                    </a:lnTo>
                    <a:close/>
                    <a:moveTo>
                      <a:pt x="9" y="58"/>
                    </a:moveTo>
                    <a:lnTo>
                      <a:pt x="6" y="55"/>
                    </a:lnTo>
                    <a:lnTo>
                      <a:pt x="6" y="51"/>
                    </a:lnTo>
                    <a:lnTo>
                      <a:pt x="16" y="51"/>
                    </a:lnTo>
                    <a:lnTo>
                      <a:pt x="9" y="58"/>
                    </a:lnTo>
                    <a:close/>
                    <a:moveTo>
                      <a:pt x="23" y="44"/>
                    </a:moveTo>
                    <a:lnTo>
                      <a:pt x="26" y="48"/>
                    </a:lnTo>
                    <a:lnTo>
                      <a:pt x="13" y="61"/>
                    </a:lnTo>
                    <a:lnTo>
                      <a:pt x="9" y="58"/>
                    </a:lnTo>
                    <a:lnTo>
                      <a:pt x="23" y="44"/>
                    </a:lnTo>
                    <a:close/>
                    <a:moveTo>
                      <a:pt x="26" y="48"/>
                    </a:moveTo>
                    <a:lnTo>
                      <a:pt x="26" y="48"/>
                    </a:lnTo>
                    <a:lnTo>
                      <a:pt x="19" y="54"/>
                    </a:lnTo>
                    <a:lnTo>
                      <a:pt x="26" y="48"/>
                    </a:lnTo>
                    <a:close/>
                    <a:moveTo>
                      <a:pt x="26" y="48"/>
                    </a:moveTo>
                    <a:lnTo>
                      <a:pt x="29" y="51"/>
                    </a:lnTo>
                    <a:lnTo>
                      <a:pt x="16" y="64"/>
                    </a:lnTo>
                    <a:lnTo>
                      <a:pt x="13" y="61"/>
                    </a:lnTo>
                    <a:lnTo>
                      <a:pt x="26" y="48"/>
                    </a:lnTo>
                    <a:close/>
                    <a:moveTo>
                      <a:pt x="16" y="64"/>
                    </a:moveTo>
                    <a:lnTo>
                      <a:pt x="16" y="64"/>
                    </a:lnTo>
                    <a:lnTo>
                      <a:pt x="23" y="58"/>
                    </a:lnTo>
                    <a:lnTo>
                      <a:pt x="16" y="64"/>
                    </a:lnTo>
                    <a:close/>
                    <a:moveTo>
                      <a:pt x="29" y="51"/>
                    </a:moveTo>
                    <a:lnTo>
                      <a:pt x="33" y="54"/>
                    </a:lnTo>
                    <a:lnTo>
                      <a:pt x="19" y="68"/>
                    </a:lnTo>
                    <a:lnTo>
                      <a:pt x="16" y="64"/>
                    </a:lnTo>
                    <a:lnTo>
                      <a:pt x="29" y="51"/>
                    </a:lnTo>
                    <a:close/>
                    <a:moveTo>
                      <a:pt x="33" y="54"/>
                    </a:moveTo>
                    <a:lnTo>
                      <a:pt x="43" y="63"/>
                    </a:lnTo>
                    <a:lnTo>
                      <a:pt x="33" y="54"/>
                    </a:lnTo>
                    <a:lnTo>
                      <a:pt x="26" y="61"/>
                    </a:lnTo>
                    <a:lnTo>
                      <a:pt x="33" y="54"/>
                    </a:lnTo>
                    <a:close/>
                    <a:moveTo>
                      <a:pt x="33" y="54"/>
                    </a:moveTo>
                    <a:lnTo>
                      <a:pt x="36" y="58"/>
                    </a:lnTo>
                    <a:lnTo>
                      <a:pt x="23" y="71"/>
                    </a:lnTo>
                    <a:lnTo>
                      <a:pt x="19" y="68"/>
                    </a:lnTo>
                    <a:lnTo>
                      <a:pt x="33" y="54"/>
                    </a:lnTo>
                    <a:close/>
                    <a:moveTo>
                      <a:pt x="29" y="73"/>
                    </a:moveTo>
                    <a:lnTo>
                      <a:pt x="25" y="73"/>
                    </a:lnTo>
                    <a:lnTo>
                      <a:pt x="23" y="71"/>
                    </a:lnTo>
                    <a:lnTo>
                      <a:pt x="29" y="64"/>
                    </a:lnTo>
                    <a:lnTo>
                      <a:pt x="29" y="73"/>
                    </a:lnTo>
                    <a:close/>
                    <a:moveTo>
                      <a:pt x="29" y="54"/>
                    </a:moveTo>
                    <a:lnTo>
                      <a:pt x="33" y="54"/>
                    </a:lnTo>
                    <a:lnTo>
                      <a:pt x="33" y="73"/>
                    </a:lnTo>
                    <a:lnTo>
                      <a:pt x="29" y="73"/>
                    </a:lnTo>
                    <a:lnTo>
                      <a:pt x="29" y="54"/>
                    </a:lnTo>
                    <a:close/>
                    <a:moveTo>
                      <a:pt x="33" y="54"/>
                    </a:moveTo>
                    <a:lnTo>
                      <a:pt x="36" y="54"/>
                    </a:lnTo>
                    <a:lnTo>
                      <a:pt x="39" y="58"/>
                    </a:lnTo>
                    <a:lnTo>
                      <a:pt x="33" y="64"/>
                    </a:lnTo>
                    <a:lnTo>
                      <a:pt x="33" y="54"/>
                    </a:lnTo>
                    <a:close/>
                    <a:moveTo>
                      <a:pt x="39" y="58"/>
                    </a:moveTo>
                    <a:lnTo>
                      <a:pt x="43" y="61"/>
                    </a:lnTo>
                    <a:lnTo>
                      <a:pt x="28" y="74"/>
                    </a:lnTo>
                    <a:lnTo>
                      <a:pt x="25" y="71"/>
                    </a:lnTo>
                    <a:lnTo>
                      <a:pt x="39" y="58"/>
                    </a:lnTo>
                    <a:close/>
                    <a:moveTo>
                      <a:pt x="35" y="76"/>
                    </a:moveTo>
                    <a:lnTo>
                      <a:pt x="31" y="76"/>
                    </a:lnTo>
                    <a:lnTo>
                      <a:pt x="28" y="74"/>
                    </a:lnTo>
                    <a:lnTo>
                      <a:pt x="35" y="68"/>
                    </a:lnTo>
                    <a:lnTo>
                      <a:pt x="35" y="76"/>
                    </a:lnTo>
                    <a:close/>
                    <a:moveTo>
                      <a:pt x="35" y="58"/>
                    </a:moveTo>
                    <a:lnTo>
                      <a:pt x="41" y="58"/>
                    </a:lnTo>
                    <a:lnTo>
                      <a:pt x="41" y="76"/>
                    </a:lnTo>
                    <a:lnTo>
                      <a:pt x="35" y="76"/>
                    </a:lnTo>
                    <a:lnTo>
                      <a:pt x="35" y="58"/>
                    </a:lnTo>
                    <a:close/>
                    <a:moveTo>
                      <a:pt x="46" y="75"/>
                    </a:moveTo>
                    <a:lnTo>
                      <a:pt x="44" y="76"/>
                    </a:lnTo>
                    <a:lnTo>
                      <a:pt x="41" y="76"/>
                    </a:lnTo>
                    <a:lnTo>
                      <a:pt x="41" y="68"/>
                    </a:lnTo>
                    <a:lnTo>
                      <a:pt x="46" y="75"/>
                    </a:lnTo>
                    <a:close/>
                    <a:moveTo>
                      <a:pt x="37" y="59"/>
                    </a:moveTo>
                    <a:lnTo>
                      <a:pt x="44" y="55"/>
                    </a:lnTo>
                    <a:lnTo>
                      <a:pt x="52" y="73"/>
                    </a:lnTo>
                    <a:lnTo>
                      <a:pt x="46" y="75"/>
                    </a:lnTo>
                    <a:lnTo>
                      <a:pt x="37" y="59"/>
                    </a:lnTo>
                    <a:close/>
                    <a:moveTo>
                      <a:pt x="44" y="55"/>
                    </a:moveTo>
                    <a:lnTo>
                      <a:pt x="46" y="54"/>
                    </a:lnTo>
                    <a:lnTo>
                      <a:pt x="48" y="54"/>
                    </a:lnTo>
                    <a:lnTo>
                      <a:pt x="48" y="64"/>
                    </a:lnTo>
                    <a:lnTo>
                      <a:pt x="44" y="55"/>
                    </a:lnTo>
                    <a:close/>
                    <a:moveTo>
                      <a:pt x="48" y="54"/>
                    </a:moveTo>
                    <a:lnTo>
                      <a:pt x="51" y="54"/>
                    </a:lnTo>
                    <a:lnTo>
                      <a:pt x="51" y="73"/>
                    </a:lnTo>
                    <a:lnTo>
                      <a:pt x="48" y="73"/>
                    </a:lnTo>
                    <a:lnTo>
                      <a:pt x="48" y="54"/>
                    </a:lnTo>
                    <a:close/>
                    <a:moveTo>
                      <a:pt x="51" y="54"/>
                    </a:moveTo>
                    <a:lnTo>
                      <a:pt x="58" y="54"/>
                    </a:lnTo>
                    <a:lnTo>
                      <a:pt x="58" y="73"/>
                    </a:lnTo>
                    <a:lnTo>
                      <a:pt x="51" y="73"/>
                    </a:lnTo>
                    <a:lnTo>
                      <a:pt x="51" y="54"/>
                    </a:lnTo>
                    <a:close/>
                    <a:moveTo>
                      <a:pt x="65" y="71"/>
                    </a:moveTo>
                    <a:lnTo>
                      <a:pt x="61" y="73"/>
                    </a:lnTo>
                    <a:lnTo>
                      <a:pt x="58" y="73"/>
                    </a:lnTo>
                    <a:lnTo>
                      <a:pt x="58" y="64"/>
                    </a:lnTo>
                    <a:lnTo>
                      <a:pt x="65" y="71"/>
                    </a:lnTo>
                    <a:close/>
                    <a:moveTo>
                      <a:pt x="51" y="58"/>
                    </a:moveTo>
                    <a:lnTo>
                      <a:pt x="54" y="54"/>
                    </a:lnTo>
                    <a:lnTo>
                      <a:pt x="68" y="68"/>
                    </a:lnTo>
                    <a:lnTo>
                      <a:pt x="65" y="71"/>
                    </a:lnTo>
                    <a:lnTo>
                      <a:pt x="51"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5" name="Freeform 149">
                <a:extLst>
                  <a:ext uri="{FF2B5EF4-FFF2-40B4-BE49-F238E27FC236}">
                    <a16:creationId xmlns:a16="http://schemas.microsoft.com/office/drawing/2014/main" id="{1DD6BEA5-2304-4F78-A6D6-BB21ED2B663C}"/>
                  </a:ext>
                </a:extLst>
              </p:cNvPr>
              <p:cNvSpPr>
                <a:spLocks/>
              </p:cNvSpPr>
              <p:nvPr/>
            </p:nvSpPr>
            <p:spPr bwMode="auto">
              <a:xfrm>
                <a:off x="2509" y="2858"/>
                <a:ext cx="16" cy="15"/>
              </a:xfrm>
              <a:custGeom>
                <a:avLst/>
                <a:gdLst>
                  <a:gd name="T0" fmla="*/ 3 w 66"/>
                  <a:gd name="T1" fmla="*/ 4 h 57"/>
                  <a:gd name="T2" fmla="*/ 3 w 66"/>
                  <a:gd name="T3" fmla="*/ 3 h 57"/>
                  <a:gd name="T4" fmla="*/ 3 w 66"/>
                  <a:gd name="T5" fmla="*/ 3 h 57"/>
                  <a:gd name="T6" fmla="*/ 3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0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4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2"/>
                    </a:moveTo>
                    <a:lnTo>
                      <a:pt x="50" y="49"/>
                    </a:lnTo>
                    <a:lnTo>
                      <a:pt x="54" y="45"/>
                    </a:lnTo>
                    <a:lnTo>
                      <a:pt x="57" y="42"/>
                    </a:lnTo>
                    <a:lnTo>
                      <a:pt x="60" y="35"/>
                    </a:lnTo>
                    <a:lnTo>
                      <a:pt x="63" y="32"/>
                    </a:lnTo>
                    <a:lnTo>
                      <a:pt x="63" y="29"/>
                    </a:lnTo>
                    <a:lnTo>
                      <a:pt x="66" y="23"/>
                    </a:lnTo>
                    <a:lnTo>
                      <a:pt x="66" y="20"/>
                    </a:lnTo>
                    <a:lnTo>
                      <a:pt x="63" y="13"/>
                    </a:lnTo>
                    <a:lnTo>
                      <a:pt x="63" y="10"/>
                    </a:lnTo>
                    <a:lnTo>
                      <a:pt x="60" y="7"/>
                    </a:lnTo>
                    <a:lnTo>
                      <a:pt x="57" y="3"/>
                    </a:lnTo>
                    <a:lnTo>
                      <a:pt x="54" y="3"/>
                    </a:lnTo>
                    <a:lnTo>
                      <a:pt x="47" y="0"/>
                    </a:lnTo>
                    <a:lnTo>
                      <a:pt x="44" y="0"/>
                    </a:lnTo>
                    <a:lnTo>
                      <a:pt x="37" y="0"/>
                    </a:lnTo>
                    <a:lnTo>
                      <a:pt x="34" y="0"/>
                    </a:lnTo>
                    <a:lnTo>
                      <a:pt x="28" y="0"/>
                    </a:lnTo>
                    <a:lnTo>
                      <a:pt x="25" y="3"/>
                    </a:lnTo>
                    <a:lnTo>
                      <a:pt x="18" y="7"/>
                    </a:lnTo>
                    <a:lnTo>
                      <a:pt x="12" y="10"/>
                    </a:lnTo>
                    <a:lnTo>
                      <a:pt x="9" y="13"/>
                    </a:lnTo>
                    <a:lnTo>
                      <a:pt x="6" y="17"/>
                    </a:lnTo>
                    <a:lnTo>
                      <a:pt x="3" y="20"/>
                    </a:lnTo>
                    <a:lnTo>
                      <a:pt x="0" y="26"/>
                    </a:lnTo>
                    <a:lnTo>
                      <a:pt x="0" y="29"/>
                    </a:lnTo>
                    <a:lnTo>
                      <a:pt x="0" y="32"/>
                    </a:lnTo>
                    <a:lnTo>
                      <a:pt x="0" y="39"/>
                    </a:lnTo>
                    <a:lnTo>
                      <a:pt x="0" y="42"/>
                    </a:lnTo>
                    <a:lnTo>
                      <a:pt x="3" y="45"/>
                    </a:lnTo>
                    <a:lnTo>
                      <a:pt x="3" y="49"/>
                    </a:lnTo>
                    <a:lnTo>
                      <a:pt x="6" y="52"/>
                    </a:lnTo>
                    <a:lnTo>
                      <a:pt x="12" y="54"/>
                    </a:lnTo>
                    <a:lnTo>
                      <a:pt x="15" y="54"/>
                    </a:lnTo>
                    <a:lnTo>
                      <a:pt x="18" y="57"/>
                    </a:lnTo>
                    <a:lnTo>
                      <a:pt x="25" y="57"/>
                    </a:lnTo>
                    <a:lnTo>
                      <a:pt x="28" y="57"/>
                    </a:lnTo>
                    <a:lnTo>
                      <a:pt x="34" y="54"/>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6" name="Freeform 150">
                <a:extLst>
                  <a:ext uri="{FF2B5EF4-FFF2-40B4-BE49-F238E27FC236}">
                    <a16:creationId xmlns:a16="http://schemas.microsoft.com/office/drawing/2014/main" id="{2B2EC955-17EA-4DE2-AFC3-7C1191F00BC6}"/>
                  </a:ext>
                </a:extLst>
              </p:cNvPr>
              <p:cNvSpPr>
                <a:spLocks noEditPoints="1"/>
              </p:cNvSpPr>
              <p:nvPr/>
            </p:nvSpPr>
            <p:spPr bwMode="auto">
              <a:xfrm>
                <a:off x="2506" y="2856"/>
                <a:ext cx="22" cy="19"/>
              </a:xfrm>
              <a:custGeom>
                <a:avLst/>
                <a:gdLst>
                  <a:gd name="T0" fmla="*/ 4 w 86"/>
                  <a:gd name="T1" fmla="*/ 4 h 76"/>
                  <a:gd name="T2" fmla="*/ 4 w 86"/>
                  <a:gd name="T3" fmla="*/ 3 h 76"/>
                  <a:gd name="T4" fmla="*/ 5 w 86"/>
                  <a:gd name="T5" fmla="*/ 4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6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0 h 76"/>
                  <a:gd name="T40" fmla="*/ 4 w 86"/>
                  <a:gd name="T41" fmla="*/ 2 h 76"/>
                  <a:gd name="T42" fmla="*/ 4 w 86"/>
                  <a:gd name="T43" fmla="*/ 1 h 76"/>
                  <a:gd name="T44" fmla="*/ 4 w 86"/>
                  <a:gd name="T45" fmla="*/ 0 h 76"/>
                  <a:gd name="T46" fmla="*/ 4 w 86"/>
                  <a:gd name="T47" fmla="*/ 0 h 76"/>
                  <a:gd name="T48" fmla="*/ 4 w 86"/>
                  <a:gd name="T49" fmla="*/ 1 h 76"/>
                  <a:gd name="T50" fmla="*/ 3 w 86"/>
                  <a:gd name="T51" fmla="*/ 1 h 76"/>
                  <a:gd name="T52" fmla="*/ 2 w 86"/>
                  <a:gd name="T53" fmla="*/ 0 h 76"/>
                  <a:gd name="T54" fmla="*/ 2 w 86"/>
                  <a:gd name="T55" fmla="*/ 1 h 76"/>
                  <a:gd name="T56" fmla="*/ 2 w 86"/>
                  <a:gd name="T57" fmla="*/ 1 h 76"/>
                  <a:gd name="T58" fmla="*/ 3 w 86"/>
                  <a:gd name="T59" fmla="*/ 1 h 76"/>
                  <a:gd name="T60" fmla="*/ 1 w 86"/>
                  <a:gd name="T61" fmla="*/ 1 h 76"/>
                  <a:gd name="T62" fmla="*/ 2 w 86"/>
                  <a:gd name="T63" fmla="*/ 2 h 76"/>
                  <a:gd name="T64" fmla="*/ 1 w 86"/>
                  <a:gd name="T65" fmla="*/ 1 h 76"/>
                  <a:gd name="T66" fmla="*/ 1 w 86"/>
                  <a:gd name="T67" fmla="*/ 2 h 76"/>
                  <a:gd name="T68" fmla="*/ 2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2 w 86"/>
                  <a:gd name="T85" fmla="*/ 4 h 76"/>
                  <a:gd name="T86" fmla="*/ 0 w 86"/>
                  <a:gd name="T87" fmla="*/ 4 h 76"/>
                  <a:gd name="T88" fmla="*/ 1 w 86"/>
                  <a:gd name="T89" fmla="*/ 4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5"/>
                    </a:lnTo>
                    <a:lnTo>
                      <a:pt x="58" y="69"/>
                    </a:lnTo>
                    <a:lnTo>
                      <a:pt x="49" y="52"/>
                    </a:lnTo>
                    <a:close/>
                    <a:moveTo>
                      <a:pt x="67" y="64"/>
                    </a:moveTo>
                    <a:lnTo>
                      <a:pt x="66" y="65"/>
                    </a:lnTo>
                    <a:lnTo>
                      <a:pt x="65" y="65"/>
                    </a:lnTo>
                    <a:lnTo>
                      <a:pt x="60" y="58"/>
                    </a:lnTo>
                    <a:lnTo>
                      <a:pt x="67" y="64"/>
                    </a:lnTo>
                    <a:close/>
                    <a:moveTo>
                      <a:pt x="54" y="51"/>
                    </a:moveTo>
                    <a:lnTo>
                      <a:pt x="57" y="48"/>
                    </a:lnTo>
                    <a:lnTo>
                      <a:pt x="70" y="61"/>
                    </a:lnTo>
                    <a:lnTo>
                      <a:pt x="67" y="64"/>
                    </a:lnTo>
                    <a:lnTo>
                      <a:pt x="54" y="51"/>
                    </a:lnTo>
                    <a:close/>
                    <a:moveTo>
                      <a:pt x="70" y="61"/>
                    </a:moveTo>
                    <a:lnTo>
                      <a:pt x="70" y="61"/>
                    </a:lnTo>
                    <a:lnTo>
                      <a:pt x="64" y="54"/>
                    </a:lnTo>
                    <a:lnTo>
                      <a:pt x="70" y="61"/>
                    </a:lnTo>
                    <a:close/>
                    <a:moveTo>
                      <a:pt x="57" y="48"/>
                    </a:moveTo>
                    <a:lnTo>
                      <a:pt x="60" y="44"/>
                    </a:lnTo>
                    <a:lnTo>
                      <a:pt x="74" y="58"/>
                    </a:lnTo>
                    <a:lnTo>
                      <a:pt x="70" y="61"/>
                    </a:lnTo>
                    <a:lnTo>
                      <a:pt x="57" y="48"/>
                    </a:lnTo>
                    <a:close/>
                    <a:moveTo>
                      <a:pt x="75" y="55"/>
                    </a:moveTo>
                    <a:lnTo>
                      <a:pt x="75" y="56"/>
                    </a:lnTo>
                    <a:lnTo>
                      <a:pt x="74" y="58"/>
                    </a:lnTo>
                    <a:lnTo>
                      <a:pt x="67" y="51"/>
                    </a:lnTo>
                    <a:lnTo>
                      <a:pt x="75" y="55"/>
                    </a:lnTo>
                    <a:close/>
                    <a:moveTo>
                      <a:pt x="58" y="46"/>
                    </a:moveTo>
                    <a:lnTo>
                      <a:pt x="62" y="40"/>
                    </a:lnTo>
                    <a:lnTo>
                      <a:pt x="78" y="49"/>
                    </a:lnTo>
                    <a:lnTo>
                      <a:pt x="75" y="55"/>
                    </a:lnTo>
                    <a:lnTo>
                      <a:pt x="58" y="46"/>
                    </a:lnTo>
                    <a:close/>
                    <a:moveTo>
                      <a:pt x="62" y="40"/>
                    </a:moveTo>
                    <a:lnTo>
                      <a:pt x="62" y="39"/>
                    </a:lnTo>
                    <a:lnTo>
                      <a:pt x="63" y="38"/>
                    </a:lnTo>
                    <a:lnTo>
                      <a:pt x="70" y="44"/>
                    </a:lnTo>
                    <a:lnTo>
                      <a:pt x="62" y="40"/>
                    </a:lnTo>
                    <a:close/>
                    <a:moveTo>
                      <a:pt x="63" y="38"/>
                    </a:moveTo>
                    <a:lnTo>
                      <a:pt x="66" y="34"/>
                    </a:lnTo>
                    <a:lnTo>
                      <a:pt x="80" y="48"/>
                    </a:lnTo>
                    <a:lnTo>
                      <a:pt x="77" y="51"/>
                    </a:lnTo>
                    <a:lnTo>
                      <a:pt x="63" y="38"/>
                    </a:lnTo>
                    <a:close/>
                    <a:moveTo>
                      <a:pt x="82" y="41"/>
                    </a:moveTo>
                    <a:lnTo>
                      <a:pt x="82" y="45"/>
                    </a:lnTo>
                    <a:lnTo>
                      <a:pt x="80" y="48"/>
                    </a:lnTo>
                    <a:lnTo>
                      <a:pt x="73" y="41"/>
                    </a:lnTo>
                    <a:lnTo>
                      <a:pt x="82" y="41"/>
                    </a:lnTo>
                    <a:close/>
                    <a:moveTo>
                      <a:pt x="64" y="41"/>
                    </a:moveTo>
                    <a:lnTo>
                      <a:pt x="64" y="38"/>
                    </a:lnTo>
                    <a:lnTo>
                      <a:pt x="82" y="38"/>
                    </a:lnTo>
                    <a:lnTo>
                      <a:pt x="82" y="41"/>
                    </a:lnTo>
                    <a:lnTo>
                      <a:pt x="64" y="41"/>
                    </a:lnTo>
                    <a:close/>
                    <a:moveTo>
                      <a:pt x="64" y="38"/>
                    </a:moveTo>
                    <a:lnTo>
                      <a:pt x="64" y="35"/>
                    </a:lnTo>
                    <a:lnTo>
                      <a:pt x="65" y="34"/>
                    </a:lnTo>
                    <a:lnTo>
                      <a:pt x="73" y="38"/>
                    </a:lnTo>
                    <a:lnTo>
                      <a:pt x="64" y="38"/>
                    </a:lnTo>
                    <a:close/>
                    <a:moveTo>
                      <a:pt x="65" y="34"/>
                    </a:moveTo>
                    <a:lnTo>
                      <a:pt x="68" y="28"/>
                    </a:lnTo>
                    <a:lnTo>
                      <a:pt x="85" y="37"/>
                    </a:lnTo>
                    <a:lnTo>
                      <a:pt x="81" y="42"/>
                    </a:lnTo>
                    <a:lnTo>
                      <a:pt x="65" y="34"/>
                    </a:lnTo>
                    <a:close/>
                    <a:moveTo>
                      <a:pt x="86" y="32"/>
                    </a:moveTo>
                    <a:lnTo>
                      <a:pt x="86" y="34"/>
                    </a:lnTo>
                    <a:lnTo>
                      <a:pt x="85" y="37"/>
                    </a:lnTo>
                    <a:lnTo>
                      <a:pt x="76" y="32"/>
                    </a:lnTo>
                    <a:lnTo>
                      <a:pt x="86" y="32"/>
                    </a:lnTo>
                    <a:close/>
                    <a:moveTo>
                      <a:pt x="67" y="32"/>
                    </a:moveTo>
                    <a:lnTo>
                      <a:pt x="67" y="29"/>
                    </a:lnTo>
                    <a:lnTo>
                      <a:pt x="86" y="29"/>
                    </a:lnTo>
                    <a:lnTo>
                      <a:pt x="86" y="32"/>
                    </a:lnTo>
                    <a:lnTo>
                      <a:pt x="67" y="32"/>
                    </a:lnTo>
                    <a:close/>
                    <a:moveTo>
                      <a:pt x="85" y="24"/>
                    </a:moveTo>
                    <a:lnTo>
                      <a:pt x="86" y="27"/>
                    </a:lnTo>
                    <a:lnTo>
                      <a:pt x="86" y="29"/>
                    </a:lnTo>
                    <a:lnTo>
                      <a:pt x="76" y="29"/>
                    </a:lnTo>
                    <a:lnTo>
                      <a:pt x="85" y="24"/>
                    </a:lnTo>
                    <a:close/>
                    <a:moveTo>
                      <a:pt x="68" y="33"/>
                    </a:moveTo>
                    <a:lnTo>
                      <a:pt x="65" y="27"/>
                    </a:lnTo>
                    <a:lnTo>
                      <a:pt x="81" y="18"/>
                    </a:lnTo>
                    <a:lnTo>
                      <a:pt x="85" y="24"/>
                    </a:lnTo>
                    <a:lnTo>
                      <a:pt x="68" y="33"/>
                    </a:lnTo>
                    <a:close/>
                    <a:moveTo>
                      <a:pt x="65" y="27"/>
                    </a:moveTo>
                    <a:lnTo>
                      <a:pt x="64" y="24"/>
                    </a:lnTo>
                    <a:lnTo>
                      <a:pt x="64" y="22"/>
                    </a:lnTo>
                    <a:lnTo>
                      <a:pt x="73" y="22"/>
                    </a:lnTo>
                    <a:lnTo>
                      <a:pt x="65" y="27"/>
                    </a:lnTo>
                    <a:close/>
                    <a:moveTo>
                      <a:pt x="64" y="22"/>
                    </a:moveTo>
                    <a:lnTo>
                      <a:pt x="64" y="19"/>
                    </a:lnTo>
                    <a:lnTo>
                      <a:pt x="82" y="19"/>
                    </a:lnTo>
                    <a:lnTo>
                      <a:pt x="82" y="22"/>
                    </a:lnTo>
                    <a:lnTo>
                      <a:pt x="64" y="22"/>
                    </a:lnTo>
                    <a:close/>
                    <a:moveTo>
                      <a:pt x="80" y="12"/>
                    </a:moveTo>
                    <a:lnTo>
                      <a:pt x="82" y="16"/>
                    </a:lnTo>
                    <a:lnTo>
                      <a:pt x="82" y="19"/>
                    </a:lnTo>
                    <a:lnTo>
                      <a:pt x="73" y="19"/>
                    </a:lnTo>
                    <a:lnTo>
                      <a:pt x="80" y="12"/>
                    </a:lnTo>
                    <a:close/>
                    <a:moveTo>
                      <a:pt x="66" y="26"/>
                    </a:moveTo>
                    <a:lnTo>
                      <a:pt x="63" y="22"/>
                    </a:lnTo>
                    <a:lnTo>
                      <a:pt x="77" y="9"/>
                    </a:lnTo>
                    <a:lnTo>
                      <a:pt x="80" y="12"/>
                    </a:lnTo>
                    <a:lnTo>
                      <a:pt x="66" y="26"/>
                    </a:lnTo>
                    <a:close/>
                    <a:moveTo>
                      <a:pt x="77" y="9"/>
                    </a:moveTo>
                    <a:lnTo>
                      <a:pt x="77" y="9"/>
                    </a:lnTo>
                    <a:lnTo>
                      <a:pt x="70" y="16"/>
                    </a:lnTo>
                    <a:lnTo>
                      <a:pt x="77" y="9"/>
                    </a:lnTo>
                    <a:close/>
                    <a:moveTo>
                      <a:pt x="63" y="22"/>
                    </a:moveTo>
                    <a:lnTo>
                      <a:pt x="60" y="19"/>
                    </a:lnTo>
                    <a:lnTo>
                      <a:pt x="74" y="6"/>
                    </a:lnTo>
                    <a:lnTo>
                      <a:pt x="77" y="9"/>
                    </a:lnTo>
                    <a:lnTo>
                      <a:pt x="63" y="22"/>
                    </a:lnTo>
                    <a:close/>
                    <a:moveTo>
                      <a:pt x="67" y="3"/>
                    </a:moveTo>
                    <a:lnTo>
                      <a:pt x="70" y="3"/>
                    </a:lnTo>
                    <a:lnTo>
                      <a:pt x="74" y="6"/>
                    </a:lnTo>
                    <a:lnTo>
                      <a:pt x="67" y="12"/>
                    </a:lnTo>
                    <a:lnTo>
                      <a:pt x="67" y="3"/>
                    </a:lnTo>
                    <a:close/>
                    <a:moveTo>
                      <a:pt x="67" y="22"/>
                    </a:moveTo>
                    <a:lnTo>
                      <a:pt x="64" y="22"/>
                    </a:lnTo>
                    <a:lnTo>
                      <a:pt x="64" y="3"/>
                    </a:lnTo>
                    <a:lnTo>
                      <a:pt x="67" y="3"/>
                    </a:lnTo>
                    <a:lnTo>
                      <a:pt x="67" y="22"/>
                    </a:lnTo>
                    <a:close/>
                    <a:moveTo>
                      <a:pt x="64" y="22"/>
                    </a:moveTo>
                    <a:lnTo>
                      <a:pt x="62" y="22"/>
                    </a:lnTo>
                    <a:lnTo>
                      <a:pt x="59" y="21"/>
                    </a:lnTo>
                    <a:lnTo>
                      <a:pt x="64" y="12"/>
                    </a:lnTo>
                    <a:lnTo>
                      <a:pt x="64" y="22"/>
                    </a:lnTo>
                    <a:close/>
                    <a:moveTo>
                      <a:pt x="59" y="21"/>
                    </a:moveTo>
                    <a:lnTo>
                      <a:pt x="53" y="18"/>
                    </a:lnTo>
                    <a:lnTo>
                      <a:pt x="62" y="1"/>
                    </a:lnTo>
                    <a:lnTo>
                      <a:pt x="68" y="5"/>
                    </a:lnTo>
                    <a:lnTo>
                      <a:pt x="59" y="21"/>
                    </a:lnTo>
                    <a:close/>
                    <a:moveTo>
                      <a:pt x="57" y="0"/>
                    </a:moveTo>
                    <a:lnTo>
                      <a:pt x="59" y="0"/>
                    </a:lnTo>
                    <a:lnTo>
                      <a:pt x="62"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2" y="2"/>
                    </a:moveTo>
                    <a:lnTo>
                      <a:pt x="34" y="0"/>
                    </a:lnTo>
                    <a:lnTo>
                      <a:pt x="38" y="0"/>
                    </a:lnTo>
                    <a:lnTo>
                      <a:pt x="38" y="9"/>
                    </a:lnTo>
                    <a:lnTo>
                      <a:pt x="32" y="2"/>
                    </a:lnTo>
                    <a:close/>
                    <a:moveTo>
                      <a:pt x="45" y="17"/>
                    </a:moveTo>
                    <a:lnTo>
                      <a:pt x="42" y="19"/>
                    </a:lnTo>
                    <a:lnTo>
                      <a:pt x="28" y="6"/>
                    </a:lnTo>
                    <a:lnTo>
                      <a:pt x="32" y="2"/>
                    </a:lnTo>
                    <a:lnTo>
                      <a:pt x="45" y="17"/>
                    </a:lnTo>
                    <a:close/>
                    <a:moveTo>
                      <a:pt x="42" y="19"/>
                    </a:moveTo>
                    <a:lnTo>
                      <a:pt x="41" y="20"/>
                    </a:lnTo>
                    <a:lnTo>
                      <a:pt x="39" y="21"/>
                    </a:lnTo>
                    <a:lnTo>
                      <a:pt x="35" y="12"/>
                    </a:lnTo>
                    <a:lnTo>
                      <a:pt x="42" y="19"/>
                    </a:lnTo>
                    <a:close/>
                    <a:moveTo>
                      <a:pt x="39" y="21"/>
                    </a:moveTo>
                    <a:lnTo>
                      <a:pt x="33" y="24"/>
                    </a:lnTo>
                    <a:lnTo>
                      <a:pt x="24" y="8"/>
                    </a:lnTo>
                    <a:lnTo>
                      <a:pt x="31" y="5"/>
                    </a:lnTo>
                    <a:lnTo>
                      <a:pt x="39" y="21"/>
                    </a:lnTo>
                    <a:close/>
                    <a:moveTo>
                      <a:pt x="33" y="24"/>
                    </a:moveTo>
                    <a:lnTo>
                      <a:pt x="26" y="28"/>
                    </a:lnTo>
                    <a:lnTo>
                      <a:pt x="17" y="10"/>
                    </a:lnTo>
                    <a:lnTo>
                      <a:pt x="24" y="8"/>
                    </a:lnTo>
                    <a:lnTo>
                      <a:pt x="33" y="24"/>
                    </a:lnTo>
                    <a:close/>
                    <a:moveTo>
                      <a:pt x="15" y="12"/>
                    </a:moveTo>
                    <a:lnTo>
                      <a:pt x="16" y="11"/>
                    </a:lnTo>
                    <a:lnTo>
                      <a:pt x="17" y="10"/>
                    </a:lnTo>
                    <a:lnTo>
                      <a:pt x="22" y="19"/>
                    </a:lnTo>
                    <a:lnTo>
                      <a:pt x="15" y="12"/>
                    </a:lnTo>
                    <a:close/>
                    <a:moveTo>
                      <a:pt x="28" y="26"/>
                    </a:moveTo>
                    <a:lnTo>
                      <a:pt x="26" y="29"/>
                    </a:lnTo>
                    <a:lnTo>
                      <a:pt x="12" y="16"/>
                    </a:lnTo>
                    <a:lnTo>
                      <a:pt x="15" y="12"/>
                    </a:lnTo>
                    <a:lnTo>
                      <a:pt x="28" y="26"/>
                    </a:lnTo>
                    <a:close/>
                    <a:moveTo>
                      <a:pt x="26" y="29"/>
                    </a:moveTo>
                    <a:lnTo>
                      <a:pt x="23" y="32"/>
                    </a:lnTo>
                    <a:lnTo>
                      <a:pt x="9" y="19"/>
                    </a:lnTo>
                    <a:lnTo>
                      <a:pt x="12" y="16"/>
                    </a:lnTo>
                    <a:lnTo>
                      <a:pt x="26" y="29"/>
                    </a:lnTo>
                    <a:close/>
                    <a:moveTo>
                      <a:pt x="9" y="19"/>
                    </a:moveTo>
                    <a:lnTo>
                      <a:pt x="19" y="9"/>
                    </a:lnTo>
                    <a:lnTo>
                      <a:pt x="9" y="19"/>
                    </a:lnTo>
                    <a:lnTo>
                      <a:pt x="16" y="26"/>
                    </a:lnTo>
                    <a:lnTo>
                      <a:pt x="9" y="19"/>
                    </a:lnTo>
                    <a:close/>
                    <a:moveTo>
                      <a:pt x="23" y="32"/>
                    </a:moveTo>
                    <a:lnTo>
                      <a:pt x="20" y="35"/>
                    </a:lnTo>
                    <a:lnTo>
                      <a:pt x="6" y="22"/>
                    </a:lnTo>
                    <a:lnTo>
                      <a:pt x="9" y="19"/>
                    </a:lnTo>
                    <a:lnTo>
                      <a:pt x="23" y="32"/>
                    </a:lnTo>
                    <a:close/>
                    <a:moveTo>
                      <a:pt x="4" y="24"/>
                    </a:moveTo>
                    <a:lnTo>
                      <a:pt x="4" y="23"/>
                    </a:lnTo>
                    <a:lnTo>
                      <a:pt x="6" y="22"/>
                    </a:lnTo>
                    <a:lnTo>
                      <a:pt x="13" y="29"/>
                    </a:lnTo>
                    <a:lnTo>
                      <a:pt x="4" y="24"/>
                    </a:lnTo>
                    <a:close/>
                    <a:moveTo>
                      <a:pt x="21" y="33"/>
                    </a:moveTo>
                    <a:lnTo>
                      <a:pt x="17" y="39"/>
                    </a:lnTo>
                    <a:lnTo>
                      <a:pt x="1" y="31"/>
                    </a:lnTo>
                    <a:lnTo>
                      <a:pt x="4"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4"/>
                    </a:lnTo>
                    <a:lnTo>
                      <a:pt x="0" y="51"/>
                    </a:lnTo>
                    <a:lnTo>
                      <a:pt x="10" y="51"/>
                    </a:lnTo>
                    <a:lnTo>
                      <a:pt x="3" y="58"/>
                    </a:lnTo>
                    <a:close/>
                    <a:moveTo>
                      <a:pt x="16" y="44"/>
                    </a:moveTo>
                    <a:lnTo>
                      <a:pt x="20" y="48"/>
                    </a:lnTo>
                    <a:lnTo>
                      <a:pt x="6" y="61"/>
                    </a:lnTo>
                    <a:lnTo>
                      <a:pt x="3" y="58"/>
                    </a:lnTo>
                    <a:lnTo>
                      <a:pt x="16"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6" y="64"/>
                    </a:moveTo>
                    <a:lnTo>
                      <a:pt x="3" y="61"/>
                    </a:lnTo>
                    <a:lnTo>
                      <a:pt x="3" y="58"/>
                    </a:lnTo>
                    <a:lnTo>
                      <a:pt x="13" y="58"/>
                    </a:lnTo>
                    <a:lnTo>
                      <a:pt x="6" y="64"/>
                    </a:lnTo>
                    <a:close/>
                    <a:moveTo>
                      <a:pt x="20" y="51"/>
                    </a:moveTo>
                    <a:lnTo>
                      <a:pt x="23" y="53"/>
                    </a:lnTo>
                    <a:lnTo>
                      <a:pt x="9" y="67"/>
                    </a:lnTo>
                    <a:lnTo>
                      <a:pt x="6" y="64"/>
                    </a:lnTo>
                    <a:lnTo>
                      <a:pt x="20" y="51"/>
                    </a:lnTo>
                    <a:close/>
                    <a:moveTo>
                      <a:pt x="12" y="69"/>
                    </a:moveTo>
                    <a:lnTo>
                      <a:pt x="10" y="69"/>
                    </a:lnTo>
                    <a:lnTo>
                      <a:pt x="9" y="67"/>
                    </a:lnTo>
                    <a:lnTo>
                      <a:pt x="16" y="61"/>
                    </a:lnTo>
                    <a:lnTo>
                      <a:pt x="12" y="69"/>
                    </a:lnTo>
                    <a:close/>
                    <a:moveTo>
                      <a:pt x="20" y="52"/>
                    </a:moveTo>
                    <a:lnTo>
                      <a:pt x="26" y="55"/>
                    </a:lnTo>
                    <a:lnTo>
                      <a:pt x="17" y="72"/>
                    </a:lnTo>
                    <a:lnTo>
                      <a:pt x="12" y="69"/>
                    </a:lnTo>
                    <a:lnTo>
                      <a:pt x="20" y="52"/>
                    </a:lnTo>
                    <a:close/>
                    <a:moveTo>
                      <a:pt x="22" y="73"/>
                    </a:moveTo>
                    <a:lnTo>
                      <a:pt x="20" y="73"/>
                    </a:lnTo>
                    <a:lnTo>
                      <a:pt x="17" y="72"/>
                    </a:lnTo>
                    <a:lnTo>
                      <a:pt x="22" y="63"/>
                    </a:lnTo>
                    <a:lnTo>
                      <a:pt x="22" y="73"/>
                    </a:lnTo>
                    <a:close/>
                    <a:moveTo>
                      <a:pt x="22" y="54"/>
                    </a:moveTo>
                    <a:lnTo>
                      <a:pt x="25" y="54"/>
                    </a:lnTo>
                    <a:lnTo>
                      <a:pt x="25" y="73"/>
                    </a:lnTo>
                    <a:lnTo>
                      <a:pt x="22" y="73"/>
                    </a:lnTo>
                    <a:lnTo>
                      <a:pt x="22" y="54"/>
                    </a:lnTo>
                    <a:close/>
                    <a:moveTo>
                      <a:pt x="25" y="54"/>
                    </a:moveTo>
                    <a:lnTo>
                      <a:pt x="30" y="54"/>
                    </a:lnTo>
                    <a:lnTo>
                      <a:pt x="32" y="56"/>
                    </a:lnTo>
                    <a:lnTo>
                      <a:pt x="25" y="63"/>
                    </a:lnTo>
                    <a:lnTo>
                      <a:pt x="25" y="54"/>
                    </a:lnTo>
                    <a:close/>
                    <a:moveTo>
                      <a:pt x="32" y="56"/>
                    </a:moveTo>
                    <a:lnTo>
                      <a:pt x="35" y="60"/>
                    </a:lnTo>
                    <a:lnTo>
                      <a:pt x="22" y="73"/>
                    </a:lnTo>
                    <a:lnTo>
                      <a:pt x="19" y="71"/>
                    </a:lnTo>
                    <a:lnTo>
                      <a:pt x="32" y="56"/>
                    </a:lnTo>
                    <a:close/>
                    <a:moveTo>
                      <a:pt x="28" y="76"/>
                    </a:moveTo>
                    <a:lnTo>
                      <a:pt x="25" y="76"/>
                    </a:lnTo>
                    <a:lnTo>
                      <a:pt x="22" y="73"/>
                    </a:lnTo>
                    <a:lnTo>
                      <a:pt x="28" y="66"/>
                    </a:lnTo>
                    <a:lnTo>
                      <a:pt x="28" y="76"/>
                    </a:lnTo>
                    <a:close/>
                    <a:moveTo>
                      <a:pt x="28" y="58"/>
                    </a:moveTo>
                    <a:lnTo>
                      <a:pt x="35" y="58"/>
                    </a:lnTo>
                    <a:lnTo>
                      <a:pt x="35" y="76"/>
                    </a:lnTo>
                    <a:lnTo>
                      <a:pt x="28" y="76"/>
                    </a:lnTo>
                    <a:lnTo>
                      <a:pt x="28" y="58"/>
                    </a:lnTo>
                    <a:close/>
                    <a:moveTo>
                      <a:pt x="35" y="58"/>
                    </a:moveTo>
                    <a:lnTo>
                      <a:pt x="38" y="58"/>
                    </a:lnTo>
                    <a:lnTo>
                      <a:pt x="38" y="76"/>
                    </a:lnTo>
                    <a:lnTo>
                      <a:pt x="35" y="76"/>
                    </a:lnTo>
                    <a:lnTo>
                      <a:pt x="35" y="58"/>
                    </a:lnTo>
                    <a:close/>
                    <a:moveTo>
                      <a:pt x="43" y="75"/>
                    </a:moveTo>
                    <a:lnTo>
                      <a:pt x="41" y="76"/>
                    </a:lnTo>
                    <a:lnTo>
                      <a:pt x="38" y="76"/>
                    </a:lnTo>
                    <a:lnTo>
                      <a:pt x="38" y="66"/>
                    </a:lnTo>
                    <a:lnTo>
                      <a:pt x="43" y="75"/>
                    </a:lnTo>
                    <a:close/>
                    <a:moveTo>
                      <a:pt x="34" y="59"/>
                    </a:moveTo>
                    <a:lnTo>
                      <a:pt x="41" y="55"/>
                    </a:lnTo>
                    <a:lnTo>
                      <a:pt x="48" y="72"/>
                    </a:lnTo>
                    <a:lnTo>
                      <a:pt x="43" y="75"/>
                    </a:lnTo>
                    <a:lnTo>
                      <a:pt x="34" y="59"/>
                    </a:lnTo>
                    <a:close/>
                    <a:moveTo>
                      <a:pt x="41" y="55"/>
                    </a:moveTo>
                    <a:lnTo>
                      <a:pt x="42" y="54"/>
                    </a:lnTo>
                    <a:lnTo>
                      <a:pt x="44" y="54"/>
                    </a:lnTo>
                    <a:lnTo>
                      <a:pt x="44" y="63"/>
                    </a:lnTo>
                    <a:lnTo>
                      <a:pt x="41" y="55"/>
                    </a:lnTo>
                    <a:close/>
                    <a:moveTo>
                      <a:pt x="44" y="54"/>
                    </a:moveTo>
                    <a:lnTo>
                      <a:pt x="51" y="54"/>
                    </a:lnTo>
                    <a:lnTo>
                      <a:pt x="51" y="73"/>
                    </a:lnTo>
                    <a:lnTo>
                      <a:pt x="44" y="73"/>
                    </a:lnTo>
                    <a:lnTo>
                      <a:pt x="44" y="54"/>
                    </a:lnTo>
                    <a:close/>
                    <a:moveTo>
                      <a:pt x="57" y="71"/>
                    </a:moveTo>
                    <a:lnTo>
                      <a:pt x="55" y="73"/>
                    </a:lnTo>
                    <a:lnTo>
                      <a:pt x="51" y="73"/>
                    </a:lnTo>
                    <a:lnTo>
                      <a:pt x="51" y="63"/>
                    </a:lnTo>
                    <a:lnTo>
                      <a:pt x="57" y="71"/>
                    </a:lnTo>
                    <a:close/>
                    <a:moveTo>
                      <a:pt x="44" y="56"/>
                    </a:moveTo>
                    <a:lnTo>
                      <a:pt x="47" y="53"/>
                    </a:lnTo>
                    <a:lnTo>
                      <a:pt x="60" y="67"/>
                    </a:lnTo>
                    <a:lnTo>
                      <a:pt x="57"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7" name="Freeform 151">
                <a:extLst>
                  <a:ext uri="{FF2B5EF4-FFF2-40B4-BE49-F238E27FC236}">
                    <a16:creationId xmlns:a16="http://schemas.microsoft.com/office/drawing/2014/main" id="{87432507-95A6-4712-917C-46DEAB2B8911}"/>
                  </a:ext>
                </a:extLst>
              </p:cNvPr>
              <p:cNvSpPr>
                <a:spLocks/>
              </p:cNvSpPr>
              <p:nvPr/>
            </p:nvSpPr>
            <p:spPr bwMode="auto">
              <a:xfrm>
                <a:off x="2557" y="2830"/>
                <a:ext cx="17" cy="15"/>
              </a:xfrm>
              <a:custGeom>
                <a:avLst/>
                <a:gdLst>
                  <a:gd name="T0" fmla="*/ 3 w 66"/>
                  <a:gd name="T1" fmla="*/ 4 h 60"/>
                  <a:gd name="T2" fmla="*/ 3 w 66"/>
                  <a:gd name="T3" fmla="*/ 3 h 60"/>
                  <a:gd name="T4" fmla="*/ 4 w 66"/>
                  <a:gd name="T5" fmla="*/ 3 h 60"/>
                  <a:gd name="T6" fmla="*/ 4 w 66"/>
                  <a:gd name="T7" fmla="*/ 3 h 60"/>
                  <a:gd name="T8" fmla="*/ 4 w 66"/>
                  <a:gd name="T9" fmla="*/ 3 h 60"/>
                  <a:gd name="T10" fmla="*/ 4 w 66"/>
                  <a:gd name="T11" fmla="*/ 2 h 60"/>
                  <a:gd name="T12" fmla="*/ 4 w 66"/>
                  <a:gd name="T13" fmla="*/ 2 h 60"/>
                  <a:gd name="T14" fmla="*/ 4 w 66"/>
                  <a:gd name="T15" fmla="*/ 2 h 60"/>
                  <a:gd name="T16" fmla="*/ 4 w 66"/>
                  <a:gd name="T17" fmla="*/ 2 h 60"/>
                  <a:gd name="T18" fmla="*/ 4 w 66"/>
                  <a:gd name="T19" fmla="*/ 1 h 60"/>
                  <a:gd name="T20" fmla="*/ 4 w 66"/>
                  <a:gd name="T21" fmla="*/ 1 h 60"/>
                  <a:gd name="T22" fmla="*/ 4 w 66"/>
                  <a:gd name="T23" fmla="*/ 1 h 60"/>
                  <a:gd name="T24" fmla="*/ 4 w 66"/>
                  <a:gd name="T25" fmla="*/ 1 h 60"/>
                  <a:gd name="T26" fmla="*/ 4 w 66"/>
                  <a:gd name="T27" fmla="*/ 0 h 60"/>
                  <a:gd name="T28" fmla="*/ 3 w 66"/>
                  <a:gd name="T29" fmla="*/ 0 h 60"/>
                  <a:gd name="T30" fmla="*/ 3 w 66"/>
                  <a:gd name="T31" fmla="*/ 0 h 60"/>
                  <a:gd name="T32" fmla="*/ 3 w 66"/>
                  <a:gd name="T33" fmla="*/ 0 h 60"/>
                  <a:gd name="T34" fmla="*/ 2 w 66"/>
                  <a:gd name="T35" fmla="*/ 0 h 60"/>
                  <a:gd name="T36" fmla="*/ 2 w 66"/>
                  <a:gd name="T37" fmla="*/ 0 h 60"/>
                  <a:gd name="T38" fmla="*/ 2 w 66"/>
                  <a:gd name="T39" fmla="*/ 1 h 60"/>
                  <a:gd name="T40" fmla="*/ 1 w 66"/>
                  <a:gd name="T41" fmla="*/ 1 h 60"/>
                  <a:gd name="T42" fmla="*/ 1 w 66"/>
                  <a:gd name="T43" fmla="*/ 1 h 60"/>
                  <a:gd name="T44" fmla="*/ 1 w 66"/>
                  <a:gd name="T45" fmla="*/ 1 h 60"/>
                  <a:gd name="T46" fmla="*/ 0 w 66"/>
                  <a:gd name="T47" fmla="*/ 1 h 60"/>
                  <a:gd name="T48" fmla="*/ 0 w 66"/>
                  <a:gd name="T49" fmla="*/ 2 h 60"/>
                  <a:gd name="T50" fmla="*/ 0 w 66"/>
                  <a:gd name="T51" fmla="*/ 2 h 60"/>
                  <a:gd name="T52" fmla="*/ 0 w 66"/>
                  <a:gd name="T53" fmla="*/ 2 h 60"/>
                  <a:gd name="T54" fmla="*/ 0 w 66"/>
                  <a:gd name="T55" fmla="*/ 2 h 60"/>
                  <a:gd name="T56" fmla="*/ 0 w 66"/>
                  <a:gd name="T57" fmla="*/ 3 h 60"/>
                  <a:gd name="T58" fmla="*/ 0 w 66"/>
                  <a:gd name="T59" fmla="*/ 3 h 60"/>
                  <a:gd name="T60" fmla="*/ 0 w 66"/>
                  <a:gd name="T61" fmla="*/ 3 h 60"/>
                  <a:gd name="T62" fmla="*/ 0 w 66"/>
                  <a:gd name="T63" fmla="*/ 3 h 60"/>
                  <a:gd name="T64" fmla="*/ 1 w 66"/>
                  <a:gd name="T65" fmla="*/ 4 h 60"/>
                  <a:gd name="T66" fmla="*/ 1 w 66"/>
                  <a:gd name="T67" fmla="*/ 4 h 60"/>
                  <a:gd name="T68" fmla="*/ 1 w 66"/>
                  <a:gd name="T69" fmla="*/ 4 h 60"/>
                  <a:gd name="T70" fmla="*/ 2 w 66"/>
                  <a:gd name="T71" fmla="*/ 4 h 60"/>
                  <a:gd name="T72" fmla="*/ 2 w 66"/>
                  <a:gd name="T73" fmla="*/ 4 h 60"/>
                  <a:gd name="T74" fmla="*/ 2 w 66"/>
                  <a:gd name="T75" fmla="*/ 4 h 60"/>
                  <a:gd name="T76" fmla="*/ 2 w 66"/>
                  <a:gd name="T77" fmla="*/ 4 h 60"/>
                  <a:gd name="T78" fmla="*/ 3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4" y="54"/>
                    </a:moveTo>
                    <a:lnTo>
                      <a:pt x="50" y="51"/>
                    </a:lnTo>
                    <a:lnTo>
                      <a:pt x="54" y="48"/>
                    </a:lnTo>
                    <a:lnTo>
                      <a:pt x="56" y="41"/>
                    </a:lnTo>
                    <a:lnTo>
                      <a:pt x="59" y="38"/>
                    </a:lnTo>
                    <a:lnTo>
                      <a:pt x="63" y="35"/>
                    </a:lnTo>
                    <a:lnTo>
                      <a:pt x="66" y="29"/>
                    </a:lnTo>
                    <a:lnTo>
                      <a:pt x="66" y="26"/>
                    </a:lnTo>
                    <a:lnTo>
                      <a:pt x="66" y="22"/>
                    </a:lnTo>
                    <a:lnTo>
                      <a:pt x="63" y="16"/>
                    </a:lnTo>
                    <a:lnTo>
                      <a:pt x="63" y="13"/>
                    </a:lnTo>
                    <a:lnTo>
                      <a:pt x="59" y="9"/>
                    </a:lnTo>
                    <a:lnTo>
                      <a:pt x="56" y="6"/>
                    </a:lnTo>
                    <a:lnTo>
                      <a:pt x="54" y="4"/>
                    </a:lnTo>
                    <a:lnTo>
                      <a:pt x="50" y="4"/>
                    </a:lnTo>
                    <a:lnTo>
                      <a:pt x="44" y="4"/>
                    </a:lnTo>
                    <a:lnTo>
                      <a:pt x="41" y="0"/>
                    </a:lnTo>
                    <a:lnTo>
                      <a:pt x="34" y="4"/>
                    </a:lnTo>
                    <a:lnTo>
                      <a:pt x="28" y="4"/>
                    </a:lnTo>
                    <a:lnTo>
                      <a:pt x="25" y="6"/>
                    </a:lnTo>
                    <a:lnTo>
                      <a:pt x="19" y="6"/>
                    </a:lnTo>
                    <a:lnTo>
                      <a:pt x="15" y="9"/>
                    </a:lnTo>
                    <a:lnTo>
                      <a:pt x="9" y="13"/>
                    </a:lnTo>
                    <a:lnTo>
                      <a:pt x="5" y="19"/>
                    </a:lnTo>
                    <a:lnTo>
                      <a:pt x="2" y="22"/>
                    </a:lnTo>
                    <a:lnTo>
                      <a:pt x="2" y="26"/>
                    </a:lnTo>
                    <a:lnTo>
                      <a:pt x="0" y="32"/>
                    </a:lnTo>
                    <a:lnTo>
                      <a:pt x="0" y="35"/>
                    </a:lnTo>
                    <a:lnTo>
                      <a:pt x="0" y="41"/>
                    </a:lnTo>
                    <a:lnTo>
                      <a:pt x="0" y="45"/>
                    </a:lnTo>
                    <a:lnTo>
                      <a:pt x="2" y="48"/>
                    </a:lnTo>
                    <a:lnTo>
                      <a:pt x="5" y="51"/>
                    </a:lnTo>
                    <a:lnTo>
                      <a:pt x="9" y="54"/>
                    </a:lnTo>
                    <a:lnTo>
                      <a:pt x="12" y="58"/>
                    </a:lnTo>
                    <a:lnTo>
                      <a:pt x="15" y="58"/>
                    </a:lnTo>
                    <a:lnTo>
                      <a:pt x="22" y="60"/>
                    </a:lnTo>
                    <a:lnTo>
                      <a:pt x="25" y="60"/>
                    </a:lnTo>
                    <a:lnTo>
                      <a:pt x="31" y="58"/>
                    </a:lnTo>
                    <a:lnTo>
                      <a:pt x="34" y="58"/>
                    </a:lnTo>
                    <a:lnTo>
                      <a:pt x="41" y="58"/>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8" name="Freeform 152">
                <a:extLst>
                  <a:ext uri="{FF2B5EF4-FFF2-40B4-BE49-F238E27FC236}">
                    <a16:creationId xmlns:a16="http://schemas.microsoft.com/office/drawing/2014/main" id="{CE434CE0-3CA6-4772-A3EC-7E7FCEC723F5}"/>
                  </a:ext>
                </a:extLst>
              </p:cNvPr>
              <p:cNvSpPr>
                <a:spLocks noEditPoints="1"/>
              </p:cNvSpPr>
              <p:nvPr/>
            </p:nvSpPr>
            <p:spPr bwMode="auto">
              <a:xfrm>
                <a:off x="2555" y="2827"/>
                <a:ext cx="21" cy="20"/>
              </a:xfrm>
              <a:custGeom>
                <a:avLst/>
                <a:gdLst>
                  <a:gd name="T0" fmla="*/ 4 w 86"/>
                  <a:gd name="T1" fmla="*/ 4 h 82"/>
                  <a:gd name="T2" fmla="*/ 3 w 86"/>
                  <a:gd name="T3" fmla="*/ 3 h 82"/>
                  <a:gd name="T4" fmla="*/ 4 w 86"/>
                  <a:gd name="T5" fmla="*/ 4 h 82"/>
                  <a:gd name="T6" fmla="*/ 4 w 86"/>
                  <a:gd name="T7" fmla="*/ 4 h 82"/>
                  <a:gd name="T8" fmla="*/ 3 w 86"/>
                  <a:gd name="T9" fmla="*/ 3 h 82"/>
                  <a:gd name="T10" fmla="*/ 4 w 86"/>
                  <a:gd name="T11" fmla="*/ 2 h 82"/>
                  <a:gd name="T12" fmla="*/ 5 w 86"/>
                  <a:gd name="T13" fmla="*/ 3 h 82"/>
                  <a:gd name="T14" fmla="*/ 5 w 86"/>
                  <a:gd name="T15" fmla="*/ 3 h 82"/>
                  <a:gd name="T16" fmla="*/ 5 w 86"/>
                  <a:gd name="T17" fmla="*/ 2 h 82"/>
                  <a:gd name="T18" fmla="*/ 4 w 86"/>
                  <a:gd name="T19" fmla="*/ 2 h 82"/>
                  <a:gd name="T20" fmla="*/ 5 w 86"/>
                  <a:gd name="T21" fmla="*/ 2 h 82"/>
                  <a:gd name="T22" fmla="*/ 4 w 86"/>
                  <a:gd name="T23" fmla="*/ 2 h 82"/>
                  <a:gd name="T24" fmla="*/ 4 w 86"/>
                  <a:gd name="T25" fmla="*/ 2 h 82"/>
                  <a:gd name="T26" fmla="*/ 5 w 86"/>
                  <a:gd name="T27" fmla="*/ 2 h 82"/>
                  <a:gd name="T28" fmla="*/ 5 w 86"/>
                  <a:gd name="T29" fmla="*/ 1 h 82"/>
                  <a:gd name="T30" fmla="*/ 4 w 86"/>
                  <a:gd name="T31" fmla="*/ 2 h 82"/>
                  <a:gd name="T32" fmla="*/ 3 w 86"/>
                  <a:gd name="T33" fmla="*/ 1 h 82"/>
                  <a:gd name="T34" fmla="*/ 4 w 86"/>
                  <a:gd name="T35" fmla="*/ 0 h 82"/>
                  <a:gd name="T36" fmla="*/ 4 w 86"/>
                  <a:gd name="T37" fmla="*/ 0 h 82"/>
                  <a:gd name="T38" fmla="*/ 4 w 86"/>
                  <a:gd name="T39" fmla="*/ 1 h 82"/>
                  <a:gd name="T40" fmla="*/ 3 w 86"/>
                  <a:gd name="T41" fmla="*/ 1 h 82"/>
                  <a:gd name="T42" fmla="*/ 3 w 86"/>
                  <a:gd name="T43" fmla="*/ 0 h 82"/>
                  <a:gd name="T44" fmla="*/ 2 w 86"/>
                  <a:gd name="T45" fmla="*/ 0 h 82"/>
                  <a:gd name="T46" fmla="*/ 3 w 86"/>
                  <a:gd name="T47" fmla="*/ 1 h 82"/>
                  <a:gd name="T48" fmla="*/ 3 w 86"/>
                  <a:gd name="T49" fmla="*/ 1 h 82"/>
                  <a:gd name="T50" fmla="*/ 3 w 86"/>
                  <a:gd name="T51" fmla="*/ 1 h 82"/>
                  <a:gd name="T52" fmla="*/ 2 w 86"/>
                  <a:gd name="T53" fmla="*/ 2 h 82"/>
                  <a:gd name="T54" fmla="*/ 2 w 86"/>
                  <a:gd name="T55" fmla="*/ 0 h 82"/>
                  <a:gd name="T56" fmla="*/ 2 w 86"/>
                  <a:gd name="T57" fmla="*/ 1 h 82"/>
                  <a:gd name="T58" fmla="*/ 2 w 86"/>
                  <a:gd name="T59" fmla="*/ 1 h 82"/>
                  <a:gd name="T60" fmla="*/ 2 w 86"/>
                  <a:gd name="T61" fmla="*/ 2 h 82"/>
                  <a:gd name="T62" fmla="*/ 1 w 86"/>
                  <a:gd name="T63" fmla="*/ 1 h 82"/>
                  <a:gd name="T64" fmla="*/ 0 w 86"/>
                  <a:gd name="T65" fmla="*/ 2 h 82"/>
                  <a:gd name="T66" fmla="*/ 1 w 86"/>
                  <a:gd name="T67" fmla="*/ 2 h 82"/>
                  <a:gd name="T68" fmla="*/ 1 w 86"/>
                  <a:gd name="T69" fmla="*/ 2 h 82"/>
                  <a:gd name="T70" fmla="*/ 1 w 86"/>
                  <a:gd name="T71" fmla="*/ 2 h 82"/>
                  <a:gd name="T72" fmla="*/ 1 w 86"/>
                  <a:gd name="T73" fmla="*/ 2 h 82"/>
                  <a:gd name="T74" fmla="*/ 0 w 86"/>
                  <a:gd name="T75" fmla="*/ 2 h 82"/>
                  <a:gd name="T76" fmla="*/ 0 w 86"/>
                  <a:gd name="T77" fmla="*/ 3 h 82"/>
                  <a:gd name="T78" fmla="*/ 1 w 86"/>
                  <a:gd name="T79" fmla="*/ 3 h 82"/>
                  <a:gd name="T80" fmla="*/ 1 w 86"/>
                  <a:gd name="T81" fmla="*/ 3 h 82"/>
                  <a:gd name="T82" fmla="*/ 0 w 86"/>
                  <a:gd name="T83" fmla="*/ 4 h 82"/>
                  <a:gd name="T84" fmla="*/ 0 w 86"/>
                  <a:gd name="T85" fmla="*/ 4 h 82"/>
                  <a:gd name="T86" fmla="*/ 1 w 86"/>
                  <a:gd name="T87" fmla="*/ 4 h 82"/>
                  <a:gd name="T88" fmla="*/ 1 w 86"/>
                  <a:gd name="T89" fmla="*/ 3 h 82"/>
                  <a:gd name="T90" fmla="*/ 1 w 86"/>
                  <a:gd name="T91" fmla="*/ 3 h 82"/>
                  <a:gd name="T92" fmla="*/ 1 w 86"/>
                  <a:gd name="T93" fmla="*/ 5 h 82"/>
                  <a:gd name="T94" fmla="*/ 1 w 86"/>
                  <a:gd name="T95" fmla="*/ 5 h 82"/>
                  <a:gd name="T96" fmla="*/ 1 w 86"/>
                  <a:gd name="T97" fmla="*/ 4 h 82"/>
                  <a:gd name="T98" fmla="*/ 1 w 86"/>
                  <a:gd name="T99" fmla="*/ 4 h 82"/>
                  <a:gd name="T100" fmla="*/ 2 w 86"/>
                  <a:gd name="T101" fmla="*/ 4 h 82"/>
                  <a:gd name="T102" fmla="*/ 2 w 86"/>
                  <a:gd name="T103" fmla="*/ 5 h 82"/>
                  <a:gd name="T104" fmla="*/ 2 w 86"/>
                  <a:gd name="T105" fmla="*/ 5 h 82"/>
                  <a:gd name="T106" fmla="*/ 2 w 86"/>
                  <a:gd name="T107" fmla="*/ 4 h 82"/>
                  <a:gd name="T108" fmla="*/ 2 w 86"/>
                  <a:gd name="T109" fmla="*/ 4 h 82"/>
                  <a:gd name="T110" fmla="*/ 2 w 86"/>
                  <a:gd name="T111" fmla="*/ 4 h 82"/>
                  <a:gd name="T112" fmla="*/ 3 w 86"/>
                  <a:gd name="T113" fmla="*/ 4 h 82"/>
                  <a:gd name="T114" fmla="*/ 3 w 86"/>
                  <a:gd name="T115" fmla="*/ 5 h 82"/>
                  <a:gd name="T116" fmla="*/ 3 w 86"/>
                  <a:gd name="T117" fmla="*/ 5 h 8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2"/>
                  <a:gd name="T179" fmla="*/ 86 w 86"/>
                  <a:gd name="T180" fmla="*/ 82 h 8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2">
                    <a:moveTo>
                      <a:pt x="49" y="58"/>
                    </a:moveTo>
                    <a:lnTo>
                      <a:pt x="56" y="54"/>
                    </a:lnTo>
                    <a:lnTo>
                      <a:pt x="65" y="72"/>
                    </a:lnTo>
                    <a:lnTo>
                      <a:pt x="58" y="74"/>
                    </a:lnTo>
                    <a:lnTo>
                      <a:pt x="49" y="58"/>
                    </a:lnTo>
                    <a:close/>
                    <a:moveTo>
                      <a:pt x="67" y="70"/>
                    </a:moveTo>
                    <a:lnTo>
                      <a:pt x="66" y="71"/>
                    </a:lnTo>
                    <a:lnTo>
                      <a:pt x="65" y="72"/>
                    </a:lnTo>
                    <a:lnTo>
                      <a:pt x="60" y="63"/>
                    </a:lnTo>
                    <a:lnTo>
                      <a:pt x="67" y="70"/>
                    </a:lnTo>
                    <a:close/>
                    <a:moveTo>
                      <a:pt x="54" y="57"/>
                    </a:moveTo>
                    <a:lnTo>
                      <a:pt x="57" y="53"/>
                    </a:lnTo>
                    <a:lnTo>
                      <a:pt x="70" y="66"/>
                    </a:lnTo>
                    <a:lnTo>
                      <a:pt x="67" y="70"/>
                    </a:lnTo>
                    <a:lnTo>
                      <a:pt x="54" y="57"/>
                    </a:lnTo>
                    <a:close/>
                    <a:moveTo>
                      <a:pt x="71" y="64"/>
                    </a:moveTo>
                    <a:lnTo>
                      <a:pt x="71" y="65"/>
                    </a:lnTo>
                    <a:lnTo>
                      <a:pt x="70" y="66"/>
                    </a:lnTo>
                    <a:lnTo>
                      <a:pt x="64" y="60"/>
                    </a:lnTo>
                    <a:lnTo>
                      <a:pt x="71" y="64"/>
                    </a:lnTo>
                    <a:close/>
                    <a:moveTo>
                      <a:pt x="55" y="55"/>
                    </a:moveTo>
                    <a:lnTo>
                      <a:pt x="58" y="49"/>
                    </a:lnTo>
                    <a:lnTo>
                      <a:pt x="75" y="58"/>
                    </a:lnTo>
                    <a:lnTo>
                      <a:pt x="71" y="64"/>
                    </a:lnTo>
                    <a:lnTo>
                      <a:pt x="55" y="55"/>
                    </a:lnTo>
                    <a:close/>
                    <a:moveTo>
                      <a:pt x="58" y="49"/>
                    </a:moveTo>
                    <a:lnTo>
                      <a:pt x="58" y="48"/>
                    </a:lnTo>
                    <a:lnTo>
                      <a:pt x="59" y="47"/>
                    </a:lnTo>
                    <a:lnTo>
                      <a:pt x="66" y="53"/>
                    </a:lnTo>
                    <a:lnTo>
                      <a:pt x="58" y="49"/>
                    </a:lnTo>
                    <a:close/>
                    <a:moveTo>
                      <a:pt x="59" y="47"/>
                    </a:moveTo>
                    <a:lnTo>
                      <a:pt x="63" y="43"/>
                    </a:lnTo>
                    <a:lnTo>
                      <a:pt x="76" y="57"/>
                    </a:lnTo>
                    <a:lnTo>
                      <a:pt x="74" y="60"/>
                    </a:lnTo>
                    <a:lnTo>
                      <a:pt x="59" y="47"/>
                    </a:lnTo>
                    <a:close/>
                    <a:moveTo>
                      <a:pt x="63" y="43"/>
                    </a:moveTo>
                    <a:lnTo>
                      <a:pt x="66" y="40"/>
                    </a:lnTo>
                    <a:lnTo>
                      <a:pt x="79" y="54"/>
                    </a:lnTo>
                    <a:lnTo>
                      <a:pt x="76" y="57"/>
                    </a:lnTo>
                    <a:lnTo>
                      <a:pt x="63" y="43"/>
                    </a:lnTo>
                    <a:close/>
                    <a:moveTo>
                      <a:pt x="81" y="51"/>
                    </a:moveTo>
                    <a:lnTo>
                      <a:pt x="80" y="53"/>
                    </a:lnTo>
                    <a:lnTo>
                      <a:pt x="79" y="54"/>
                    </a:lnTo>
                    <a:lnTo>
                      <a:pt x="73" y="47"/>
                    </a:lnTo>
                    <a:lnTo>
                      <a:pt x="81" y="51"/>
                    </a:lnTo>
                    <a:close/>
                    <a:moveTo>
                      <a:pt x="65" y="43"/>
                    </a:moveTo>
                    <a:lnTo>
                      <a:pt x="67" y="37"/>
                    </a:lnTo>
                    <a:lnTo>
                      <a:pt x="85" y="44"/>
                    </a:lnTo>
                    <a:lnTo>
                      <a:pt x="81" y="51"/>
                    </a:lnTo>
                    <a:lnTo>
                      <a:pt x="65" y="43"/>
                    </a:lnTo>
                    <a:close/>
                    <a:moveTo>
                      <a:pt x="86" y="41"/>
                    </a:moveTo>
                    <a:lnTo>
                      <a:pt x="86" y="43"/>
                    </a:lnTo>
                    <a:lnTo>
                      <a:pt x="85" y="44"/>
                    </a:lnTo>
                    <a:lnTo>
                      <a:pt x="76" y="41"/>
                    </a:lnTo>
                    <a:lnTo>
                      <a:pt x="86" y="41"/>
                    </a:lnTo>
                    <a:close/>
                    <a:moveTo>
                      <a:pt x="66" y="41"/>
                    </a:moveTo>
                    <a:lnTo>
                      <a:pt x="66" y="38"/>
                    </a:lnTo>
                    <a:lnTo>
                      <a:pt x="86" y="38"/>
                    </a:lnTo>
                    <a:lnTo>
                      <a:pt x="86" y="41"/>
                    </a:lnTo>
                    <a:lnTo>
                      <a:pt x="66" y="41"/>
                    </a:lnTo>
                    <a:close/>
                    <a:moveTo>
                      <a:pt x="66" y="38"/>
                    </a:moveTo>
                    <a:lnTo>
                      <a:pt x="66" y="34"/>
                    </a:lnTo>
                    <a:lnTo>
                      <a:pt x="86" y="34"/>
                    </a:lnTo>
                    <a:lnTo>
                      <a:pt x="86" y="38"/>
                    </a:lnTo>
                    <a:lnTo>
                      <a:pt x="66" y="38"/>
                    </a:lnTo>
                    <a:close/>
                    <a:moveTo>
                      <a:pt x="85" y="30"/>
                    </a:moveTo>
                    <a:lnTo>
                      <a:pt x="86" y="32"/>
                    </a:lnTo>
                    <a:lnTo>
                      <a:pt x="86" y="34"/>
                    </a:lnTo>
                    <a:lnTo>
                      <a:pt x="76" y="34"/>
                    </a:lnTo>
                    <a:lnTo>
                      <a:pt x="85" y="30"/>
                    </a:lnTo>
                    <a:close/>
                    <a:moveTo>
                      <a:pt x="67" y="39"/>
                    </a:moveTo>
                    <a:lnTo>
                      <a:pt x="65" y="32"/>
                    </a:lnTo>
                    <a:lnTo>
                      <a:pt x="81" y="23"/>
                    </a:lnTo>
                    <a:lnTo>
                      <a:pt x="85" y="30"/>
                    </a:lnTo>
                    <a:lnTo>
                      <a:pt x="67" y="39"/>
                    </a:lnTo>
                    <a:close/>
                    <a:moveTo>
                      <a:pt x="65" y="32"/>
                    </a:moveTo>
                    <a:lnTo>
                      <a:pt x="64" y="30"/>
                    </a:lnTo>
                    <a:lnTo>
                      <a:pt x="64" y="28"/>
                    </a:lnTo>
                    <a:lnTo>
                      <a:pt x="73" y="28"/>
                    </a:lnTo>
                    <a:lnTo>
                      <a:pt x="65" y="32"/>
                    </a:lnTo>
                    <a:close/>
                    <a:moveTo>
                      <a:pt x="64" y="28"/>
                    </a:moveTo>
                    <a:lnTo>
                      <a:pt x="64" y="25"/>
                    </a:lnTo>
                    <a:lnTo>
                      <a:pt x="83" y="25"/>
                    </a:lnTo>
                    <a:lnTo>
                      <a:pt x="83" y="28"/>
                    </a:lnTo>
                    <a:lnTo>
                      <a:pt x="64" y="28"/>
                    </a:lnTo>
                    <a:close/>
                    <a:moveTo>
                      <a:pt x="79" y="18"/>
                    </a:moveTo>
                    <a:lnTo>
                      <a:pt x="83" y="21"/>
                    </a:lnTo>
                    <a:lnTo>
                      <a:pt x="83" y="25"/>
                    </a:lnTo>
                    <a:lnTo>
                      <a:pt x="73" y="25"/>
                    </a:lnTo>
                    <a:lnTo>
                      <a:pt x="79" y="18"/>
                    </a:lnTo>
                    <a:close/>
                    <a:moveTo>
                      <a:pt x="66" y="31"/>
                    </a:moveTo>
                    <a:lnTo>
                      <a:pt x="63" y="28"/>
                    </a:lnTo>
                    <a:lnTo>
                      <a:pt x="76" y="15"/>
                    </a:lnTo>
                    <a:lnTo>
                      <a:pt x="79" y="18"/>
                    </a:lnTo>
                    <a:lnTo>
                      <a:pt x="66" y="31"/>
                    </a:lnTo>
                    <a:close/>
                    <a:moveTo>
                      <a:pt x="63" y="28"/>
                    </a:moveTo>
                    <a:lnTo>
                      <a:pt x="59" y="26"/>
                    </a:lnTo>
                    <a:lnTo>
                      <a:pt x="74" y="11"/>
                    </a:lnTo>
                    <a:lnTo>
                      <a:pt x="76" y="15"/>
                    </a:lnTo>
                    <a:lnTo>
                      <a:pt x="63" y="28"/>
                    </a:lnTo>
                    <a:close/>
                    <a:moveTo>
                      <a:pt x="59" y="26"/>
                    </a:moveTo>
                    <a:lnTo>
                      <a:pt x="56" y="22"/>
                    </a:lnTo>
                    <a:lnTo>
                      <a:pt x="70" y="8"/>
                    </a:lnTo>
                    <a:lnTo>
                      <a:pt x="74" y="11"/>
                    </a:lnTo>
                    <a:lnTo>
                      <a:pt x="59" y="26"/>
                    </a:lnTo>
                    <a:close/>
                    <a:moveTo>
                      <a:pt x="64" y="6"/>
                    </a:moveTo>
                    <a:lnTo>
                      <a:pt x="67" y="6"/>
                    </a:lnTo>
                    <a:lnTo>
                      <a:pt x="70" y="8"/>
                    </a:lnTo>
                    <a:lnTo>
                      <a:pt x="64" y="16"/>
                    </a:lnTo>
                    <a:lnTo>
                      <a:pt x="64" y="6"/>
                    </a:lnTo>
                    <a:close/>
                    <a:moveTo>
                      <a:pt x="64" y="25"/>
                    </a:moveTo>
                    <a:lnTo>
                      <a:pt x="60" y="25"/>
                    </a:lnTo>
                    <a:lnTo>
                      <a:pt x="60" y="6"/>
                    </a:lnTo>
                    <a:lnTo>
                      <a:pt x="64" y="6"/>
                    </a:lnTo>
                    <a:lnTo>
                      <a:pt x="64" y="25"/>
                    </a:lnTo>
                    <a:close/>
                    <a:moveTo>
                      <a:pt x="60" y="25"/>
                    </a:moveTo>
                    <a:lnTo>
                      <a:pt x="54" y="25"/>
                    </a:lnTo>
                    <a:lnTo>
                      <a:pt x="54" y="6"/>
                    </a:lnTo>
                    <a:lnTo>
                      <a:pt x="60" y="6"/>
                    </a:lnTo>
                    <a:lnTo>
                      <a:pt x="60" y="25"/>
                    </a:lnTo>
                    <a:close/>
                    <a:moveTo>
                      <a:pt x="54" y="25"/>
                    </a:moveTo>
                    <a:lnTo>
                      <a:pt x="49" y="25"/>
                    </a:lnTo>
                    <a:lnTo>
                      <a:pt x="47" y="22"/>
                    </a:lnTo>
                    <a:lnTo>
                      <a:pt x="54" y="16"/>
                    </a:lnTo>
                    <a:lnTo>
                      <a:pt x="54" y="25"/>
                    </a:lnTo>
                    <a:close/>
                    <a:moveTo>
                      <a:pt x="47" y="22"/>
                    </a:moveTo>
                    <a:lnTo>
                      <a:pt x="44" y="19"/>
                    </a:lnTo>
                    <a:lnTo>
                      <a:pt x="57" y="6"/>
                    </a:lnTo>
                    <a:lnTo>
                      <a:pt x="60" y="9"/>
                    </a:lnTo>
                    <a:lnTo>
                      <a:pt x="47" y="22"/>
                    </a:lnTo>
                    <a:close/>
                    <a:moveTo>
                      <a:pt x="46" y="4"/>
                    </a:moveTo>
                    <a:lnTo>
                      <a:pt x="53" y="0"/>
                    </a:lnTo>
                    <a:lnTo>
                      <a:pt x="57" y="6"/>
                    </a:lnTo>
                    <a:lnTo>
                      <a:pt x="51" y="12"/>
                    </a:lnTo>
                    <a:lnTo>
                      <a:pt x="46" y="4"/>
                    </a:lnTo>
                    <a:close/>
                    <a:moveTo>
                      <a:pt x="55" y="20"/>
                    </a:moveTo>
                    <a:lnTo>
                      <a:pt x="48" y="23"/>
                    </a:lnTo>
                    <a:lnTo>
                      <a:pt x="40" y="7"/>
                    </a:lnTo>
                    <a:lnTo>
                      <a:pt x="46" y="4"/>
                    </a:lnTo>
                    <a:lnTo>
                      <a:pt x="55" y="20"/>
                    </a:lnTo>
                    <a:close/>
                    <a:moveTo>
                      <a:pt x="48" y="23"/>
                    </a:moveTo>
                    <a:lnTo>
                      <a:pt x="46" y="25"/>
                    </a:lnTo>
                    <a:lnTo>
                      <a:pt x="44" y="25"/>
                    </a:lnTo>
                    <a:lnTo>
                      <a:pt x="44" y="16"/>
                    </a:lnTo>
                    <a:lnTo>
                      <a:pt x="48" y="23"/>
                    </a:lnTo>
                    <a:close/>
                    <a:moveTo>
                      <a:pt x="44" y="25"/>
                    </a:moveTo>
                    <a:lnTo>
                      <a:pt x="38" y="25"/>
                    </a:lnTo>
                    <a:lnTo>
                      <a:pt x="38" y="6"/>
                    </a:lnTo>
                    <a:lnTo>
                      <a:pt x="44" y="6"/>
                    </a:lnTo>
                    <a:lnTo>
                      <a:pt x="44" y="25"/>
                    </a:lnTo>
                    <a:close/>
                    <a:moveTo>
                      <a:pt x="31" y="8"/>
                    </a:moveTo>
                    <a:lnTo>
                      <a:pt x="34" y="6"/>
                    </a:lnTo>
                    <a:lnTo>
                      <a:pt x="38" y="6"/>
                    </a:lnTo>
                    <a:lnTo>
                      <a:pt x="38" y="16"/>
                    </a:lnTo>
                    <a:lnTo>
                      <a:pt x="31" y="8"/>
                    </a:lnTo>
                    <a:close/>
                    <a:moveTo>
                      <a:pt x="45" y="22"/>
                    </a:moveTo>
                    <a:lnTo>
                      <a:pt x="42" y="26"/>
                    </a:lnTo>
                    <a:lnTo>
                      <a:pt x="29" y="11"/>
                    </a:lnTo>
                    <a:lnTo>
                      <a:pt x="31" y="8"/>
                    </a:lnTo>
                    <a:lnTo>
                      <a:pt x="45" y="22"/>
                    </a:lnTo>
                    <a:close/>
                    <a:moveTo>
                      <a:pt x="42" y="26"/>
                    </a:moveTo>
                    <a:lnTo>
                      <a:pt x="38" y="28"/>
                    </a:lnTo>
                    <a:lnTo>
                      <a:pt x="35" y="28"/>
                    </a:lnTo>
                    <a:lnTo>
                      <a:pt x="35" y="18"/>
                    </a:lnTo>
                    <a:lnTo>
                      <a:pt x="42" y="26"/>
                    </a:lnTo>
                    <a:close/>
                    <a:moveTo>
                      <a:pt x="35" y="28"/>
                    </a:moveTo>
                    <a:lnTo>
                      <a:pt x="29" y="28"/>
                    </a:lnTo>
                    <a:lnTo>
                      <a:pt x="29" y="9"/>
                    </a:lnTo>
                    <a:lnTo>
                      <a:pt x="35" y="9"/>
                    </a:lnTo>
                    <a:lnTo>
                      <a:pt x="35" y="28"/>
                    </a:lnTo>
                    <a:close/>
                    <a:moveTo>
                      <a:pt x="22" y="11"/>
                    </a:moveTo>
                    <a:lnTo>
                      <a:pt x="24" y="9"/>
                    </a:lnTo>
                    <a:lnTo>
                      <a:pt x="29" y="9"/>
                    </a:lnTo>
                    <a:lnTo>
                      <a:pt x="29" y="18"/>
                    </a:lnTo>
                    <a:lnTo>
                      <a:pt x="22" y="11"/>
                    </a:lnTo>
                    <a:close/>
                    <a:moveTo>
                      <a:pt x="35" y="26"/>
                    </a:moveTo>
                    <a:lnTo>
                      <a:pt x="32" y="28"/>
                    </a:lnTo>
                    <a:lnTo>
                      <a:pt x="19" y="15"/>
                    </a:lnTo>
                    <a:lnTo>
                      <a:pt x="22" y="11"/>
                    </a:lnTo>
                    <a:lnTo>
                      <a:pt x="35" y="26"/>
                    </a:lnTo>
                    <a:close/>
                    <a:moveTo>
                      <a:pt x="32" y="28"/>
                    </a:moveTo>
                    <a:lnTo>
                      <a:pt x="31" y="29"/>
                    </a:lnTo>
                    <a:lnTo>
                      <a:pt x="30" y="30"/>
                    </a:lnTo>
                    <a:lnTo>
                      <a:pt x="25" y="21"/>
                    </a:lnTo>
                    <a:lnTo>
                      <a:pt x="32" y="28"/>
                    </a:lnTo>
                    <a:close/>
                    <a:moveTo>
                      <a:pt x="30" y="30"/>
                    </a:moveTo>
                    <a:lnTo>
                      <a:pt x="23" y="33"/>
                    </a:lnTo>
                    <a:lnTo>
                      <a:pt x="14" y="17"/>
                    </a:lnTo>
                    <a:lnTo>
                      <a:pt x="21" y="14"/>
                    </a:lnTo>
                    <a:lnTo>
                      <a:pt x="30" y="30"/>
                    </a:lnTo>
                    <a:close/>
                    <a:moveTo>
                      <a:pt x="11" y="20"/>
                    </a:moveTo>
                    <a:lnTo>
                      <a:pt x="12" y="18"/>
                    </a:lnTo>
                    <a:lnTo>
                      <a:pt x="14" y="17"/>
                    </a:lnTo>
                    <a:lnTo>
                      <a:pt x="19" y="25"/>
                    </a:lnTo>
                    <a:lnTo>
                      <a:pt x="11" y="20"/>
                    </a:lnTo>
                    <a:close/>
                    <a:moveTo>
                      <a:pt x="27" y="29"/>
                    </a:moveTo>
                    <a:lnTo>
                      <a:pt x="24" y="36"/>
                    </a:lnTo>
                    <a:lnTo>
                      <a:pt x="8" y="27"/>
                    </a:lnTo>
                    <a:lnTo>
                      <a:pt x="11" y="20"/>
                    </a:lnTo>
                    <a:lnTo>
                      <a:pt x="27" y="29"/>
                    </a:lnTo>
                    <a:close/>
                    <a:moveTo>
                      <a:pt x="24" y="36"/>
                    </a:moveTo>
                    <a:lnTo>
                      <a:pt x="23" y="37"/>
                    </a:lnTo>
                    <a:lnTo>
                      <a:pt x="22" y="38"/>
                    </a:lnTo>
                    <a:lnTo>
                      <a:pt x="15" y="31"/>
                    </a:lnTo>
                    <a:lnTo>
                      <a:pt x="24" y="36"/>
                    </a:lnTo>
                    <a:close/>
                    <a:moveTo>
                      <a:pt x="22" y="38"/>
                    </a:moveTo>
                    <a:lnTo>
                      <a:pt x="20" y="41"/>
                    </a:lnTo>
                    <a:lnTo>
                      <a:pt x="5" y="28"/>
                    </a:lnTo>
                    <a:lnTo>
                      <a:pt x="9" y="25"/>
                    </a:lnTo>
                    <a:lnTo>
                      <a:pt x="22" y="38"/>
                    </a:lnTo>
                    <a:close/>
                    <a:moveTo>
                      <a:pt x="3" y="34"/>
                    </a:moveTo>
                    <a:lnTo>
                      <a:pt x="3" y="30"/>
                    </a:lnTo>
                    <a:lnTo>
                      <a:pt x="5" y="28"/>
                    </a:lnTo>
                    <a:lnTo>
                      <a:pt x="12" y="34"/>
                    </a:lnTo>
                    <a:lnTo>
                      <a:pt x="3" y="34"/>
                    </a:lnTo>
                    <a:close/>
                    <a:moveTo>
                      <a:pt x="22" y="34"/>
                    </a:moveTo>
                    <a:lnTo>
                      <a:pt x="22" y="38"/>
                    </a:lnTo>
                    <a:lnTo>
                      <a:pt x="3" y="38"/>
                    </a:lnTo>
                    <a:lnTo>
                      <a:pt x="3" y="34"/>
                    </a:lnTo>
                    <a:lnTo>
                      <a:pt x="22" y="34"/>
                    </a:lnTo>
                    <a:close/>
                    <a:moveTo>
                      <a:pt x="22" y="38"/>
                    </a:moveTo>
                    <a:lnTo>
                      <a:pt x="22" y="40"/>
                    </a:lnTo>
                    <a:lnTo>
                      <a:pt x="21" y="42"/>
                    </a:lnTo>
                    <a:lnTo>
                      <a:pt x="12" y="38"/>
                    </a:lnTo>
                    <a:lnTo>
                      <a:pt x="22" y="38"/>
                    </a:lnTo>
                    <a:close/>
                    <a:moveTo>
                      <a:pt x="21" y="42"/>
                    </a:moveTo>
                    <a:lnTo>
                      <a:pt x="17" y="48"/>
                    </a:lnTo>
                    <a:lnTo>
                      <a:pt x="1" y="40"/>
                    </a:lnTo>
                    <a:lnTo>
                      <a:pt x="4" y="33"/>
                    </a:lnTo>
                    <a:lnTo>
                      <a:pt x="21" y="42"/>
                    </a:lnTo>
                    <a:close/>
                    <a:moveTo>
                      <a:pt x="0" y="44"/>
                    </a:moveTo>
                    <a:lnTo>
                      <a:pt x="0" y="42"/>
                    </a:lnTo>
                    <a:lnTo>
                      <a:pt x="1" y="40"/>
                    </a:lnTo>
                    <a:lnTo>
                      <a:pt x="10" y="44"/>
                    </a:lnTo>
                    <a:lnTo>
                      <a:pt x="0" y="44"/>
                    </a:lnTo>
                    <a:close/>
                    <a:moveTo>
                      <a:pt x="19" y="44"/>
                    </a:moveTo>
                    <a:lnTo>
                      <a:pt x="19" y="47"/>
                    </a:lnTo>
                    <a:lnTo>
                      <a:pt x="0" y="47"/>
                    </a:lnTo>
                    <a:lnTo>
                      <a:pt x="0" y="44"/>
                    </a:lnTo>
                    <a:lnTo>
                      <a:pt x="19" y="44"/>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3" y="63"/>
                    </a:moveTo>
                    <a:lnTo>
                      <a:pt x="0" y="61"/>
                    </a:lnTo>
                    <a:lnTo>
                      <a:pt x="0" y="57"/>
                    </a:lnTo>
                    <a:lnTo>
                      <a:pt x="10" y="57"/>
                    </a:lnTo>
                    <a:lnTo>
                      <a:pt x="3" y="63"/>
                    </a:lnTo>
                    <a:close/>
                    <a:moveTo>
                      <a:pt x="16" y="50"/>
                    </a:moveTo>
                    <a:lnTo>
                      <a:pt x="20" y="53"/>
                    </a:lnTo>
                    <a:lnTo>
                      <a:pt x="5" y="66"/>
                    </a:lnTo>
                    <a:lnTo>
                      <a:pt x="3" y="63"/>
                    </a:lnTo>
                    <a:lnTo>
                      <a:pt x="16" y="50"/>
                    </a:lnTo>
                    <a:close/>
                    <a:moveTo>
                      <a:pt x="20" y="53"/>
                    </a:moveTo>
                    <a:lnTo>
                      <a:pt x="29" y="62"/>
                    </a:lnTo>
                    <a:lnTo>
                      <a:pt x="20" y="53"/>
                    </a:lnTo>
                    <a:lnTo>
                      <a:pt x="12" y="60"/>
                    </a:lnTo>
                    <a:lnTo>
                      <a:pt x="20" y="53"/>
                    </a:lnTo>
                    <a:close/>
                    <a:moveTo>
                      <a:pt x="20" y="53"/>
                    </a:moveTo>
                    <a:lnTo>
                      <a:pt x="22" y="57"/>
                    </a:lnTo>
                    <a:lnTo>
                      <a:pt x="9" y="70"/>
                    </a:lnTo>
                    <a:lnTo>
                      <a:pt x="5" y="66"/>
                    </a:lnTo>
                    <a:lnTo>
                      <a:pt x="20" y="53"/>
                    </a:lnTo>
                    <a:close/>
                    <a:moveTo>
                      <a:pt x="22" y="57"/>
                    </a:moveTo>
                    <a:lnTo>
                      <a:pt x="13" y="47"/>
                    </a:lnTo>
                    <a:lnTo>
                      <a:pt x="22" y="57"/>
                    </a:lnTo>
                    <a:lnTo>
                      <a:pt x="15" y="63"/>
                    </a:lnTo>
                    <a:lnTo>
                      <a:pt x="22" y="57"/>
                    </a:lnTo>
                    <a:close/>
                    <a:moveTo>
                      <a:pt x="22" y="57"/>
                    </a:moveTo>
                    <a:lnTo>
                      <a:pt x="25" y="60"/>
                    </a:lnTo>
                    <a:lnTo>
                      <a:pt x="12" y="73"/>
                    </a:lnTo>
                    <a:lnTo>
                      <a:pt x="9" y="70"/>
                    </a:lnTo>
                    <a:lnTo>
                      <a:pt x="22" y="57"/>
                    </a:lnTo>
                    <a:close/>
                    <a:moveTo>
                      <a:pt x="12" y="73"/>
                    </a:moveTo>
                    <a:lnTo>
                      <a:pt x="22" y="82"/>
                    </a:lnTo>
                    <a:lnTo>
                      <a:pt x="12" y="73"/>
                    </a:lnTo>
                    <a:lnTo>
                      <a:pt x="19" y="66"/>
                    </a:lnTo>
                    <a:lnTo>
                      <a:pt x="12" y="73"/>
                    </a:lnTo>
                    <a:close/>
                    <a:moveTo>
                      <a:pt x="25" y="60"/>
                    </a:moveTo>
                    <a:lnTo>
                      <a:pt x="29" y="62"/>
                    </a:lnTo>
                    <a:lnTo>
                      <a:pt x="15" y="76"/>
                    </a:lnTo>
                    <a:lnTo>
                      <a:pt x="12" y="73"/>
                    </a:lnTo>
                    <a:lnTo>
                      <a:pt x="25" y="60"/>
                    </a:lnTo>
                    <a:close/>
                    <a:moveTo>
                      <a:pt x="22" y="79"/>
                    </a:moveTo>
                    <a:lnTo>
                      <a:pt x="19" y="79"/>
                    </a:lnTo>
                    <a:lnTo>
                      <a:pt x="15" y="76"/>
                    </a:lnTo>
                    <a:lnTo>
                      <a:pt x="22" y="70"/>
                    </a:lnTo>
                    <a:lnTo>
                      <a:pt x="22" y="79"/>
                    </a:lnTo>
                    <a:close/>
                    <a:moveTo>
                      <a:pt x="22" y="60"/>
                    </a:moveTo>
                    <a:lnTo>
                      <a:pt x="25" y="60"/>
                    </a:lnTo>
                    <a:lnTo>
                      <a:pt x="25" y="79"/>
                    </a:lnTo>
                    <a:lnTo>
                      <a:pt x="22" y="79"/>
                    </a:lnTo>
                    <a:lnTo>
                      <a:pt x="22" y="60"/>
                    </a:lnTo>
                    <a:close/>
                    <a:moveTo>
                      <a:pt x="25" y="60"/>
                    </a:moveTo>
                    <a:lnTo>
                      <a:pt x="27" y="60"/>
                    </a:lnTo>
                    <a:lnTo>
                      <a:pt x="30" y="61"/>
                    </a:lnTo>
                    <a:lnTo>
                      <a:pt x="25" y="70"/>
                    </a:lnTo>
                    <a:lnTo>
                      <a:pt x="25" y="60"/>
                    </a:lnTo>
                    <a:close/>
                    <a:moveTo>
                      <a:pt x="30" y="61"/>
                    </a:moveTo>
                    <a:lnTo>
                      <a:pt x="36" y="64"/>
                    </a:lnTo>
                    <a:lnTo>
                      <a:pt x="27" y="81"/>
                    </a:lnTo>
                    <a:lnTo>
                      <a:pt x="21" y="77"/>
                    </a:lnTo>
                    <a:lnTo>
                      <a:pt x="30" y="61"/>
                    </a:lnTo>
                    <a:close/>
                    <a:moveTo>
                      <a:pt x="32" y="82"/>
                    </a:moveTo>
                    <a:lnTo>
                      <a:pt x="30" y="82"/>
                    </a:lnTo>
                    <a:lnTo>
                      <a:pt x="27" y="81"/>
                    </a:lnTo>
                    <a:lnTo>
                      <a:pt x="32" y="72"/>
                    </a:lnTo>
                    <a:lnTo>
                      <a:pt x="32" y="82"/>
                    </a:lnTo>
                    <a:close/>
                    <a:moveTo>
                      <a:pt x="32" y="63"/>
                    </a:moveTo>
                    <a:lnTo>
                      <a:pt x="35" y="63"/>
                    </a:lnTo>
                    <a:lnTo>
                      <a:pt x="35" y="82"/>
                    </a:lnTo>
                    <a:lnTo>
                      <a:pt x="32" y="82"/>
                    </a:lnTo>
                    <a:lnTo>
                      <a:pt x="32" y="63"/>
                    </a:lnTo>
                    <a:close/>
                    <a:moveTo>
                      <a:pt x="40" y="81"/>
                    </a:moveTo>
                    <a:lnTo>
                      <a:pt x="37" y="82"/>
                    </a:lnTo>
                    <a:lnTo>
                      <a:pt x="35" y="82"/>
                    </a:lnTo>
                    <a:lnTo>
                      <a:pt x="35" y="72"/>
                    </a:lnTo>
                    <a:lnTo>
                      <a:pt x="40" y="81"/>
                    </a:lnTo>
                    <a:close/>
                    <a:moveTo>
                      <a:pt x="31" y="64"/>
                    </a:moveTo>
                    <a:lnTo>
                      <a:pt x="37" y="61"/>
                    </a:lnTo>
                    <a:lnTo>
                      <a:pt x="45" y="77"/>
                    </a:lnTo>
                    <a:lnTo>
                      <a:pt x="40" y="81"/>
                    </a:lnTo>
                    <a:lnTo>
                      <a:pt x="31" y="64"/>
                    </a:lnTo>
                    <a:close/>
                    <a:moveTo>
                      <a:pt x="37" y="61"/>
                    </a:moveTo>
                    <a:lnTo>
                      <a:pt x="38" y="60"/>
                    </a:lnTo>
                    <a:lnTo>
                      <a:pt x="41" y="60"/>
                    </a:lnTo>
                    <a:lnTo>
                      <a:pt x="41" y="70"/>
                    </a:lnTo>
                    <a:lnTo>
                      <a:pt x="37" y="61"/>
                    </a:lnTo>
                    <a:close/>
                    <a:moveTo>
                      <a:pt x="41" y="60"/>
                    </a:moveTo>
                    <a:lnTo>
                      <a:pt x="44" y="60"/>
                    </a:lnTo>
                    <a:lnTo>
                      <a:pt x="44" y="79"/>
                    </a:lnTo>
                    <a:lnTo>
                      <a:pt x="41" y="79"/>
                    </a:lnTo>
                    <a:lnTo>
                      <a:pt x="41" y="60"/>
                    </a:lnTo>
                    <a:close/>
                    <a:moveTo>
                      <a:pt x="44" y="60"/>
                    </a:moveTo>
                    <a:lnTo>
                      <a:pt x="51" y="60"/>
                    </a:lnTo>
                    <a:lnTo>
                      <a:pt x="51" y="79"/>
                    </a:lnTo>
                    <a:lnTo>
                      <a:pt x="44" y="79"/>
                    </a:lnTo>
                    <a:lnTo>
                      <a:pt x="44" y="60"/>
                    </a:lnTo>
                    <a:close/>
                    <a:moveTo>
                      <a:pt x="57" y="76"/>
                    </a:moveTo>
                    <a:lnTo>
                      <a:pt x="55" y="79"/>
                    </a:lnTo>
                    <a:lnTo>
                      <a:pt x="51" y="79"/>
                    </a:lnTo>
                    <a:lnTo>
                      <a:pt x="51" y="70"/>
                    </a:lnTo>
                    <a:lnTo>
                      <a:pt x="57" y="76"/>
                    </a:lnTo>
                    <a:close/>
                    <a:moveTo>
                      <a:pt x="44" y="62"/>
                    </a:moveTo>
                    <a:lnTo>
                      <a:pt x="47" y="60"/>
                    </a:lnTo>
                    <a:lnTo>
                      <a:pt x="60" y="73"/>
                    </a:lnTo>
                    <a:lnTo>
                      <a:pt x="57" y="76"/>
                    </a:lnTo>
                    <a:lnTo>
                      <a:pt x="44" y="6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899" name="Freeform 153">
                <a:extLst>
                  <a:ext uri="{FF2B5EF4-FFF2-40B4-BE49-F238E27FC236}">
                    <a16:creationId xmlns:a16="http://schemas.microsoft.com/office/drawing/2014/main" id="{43B9BF72-547F-4CB5-BCBA-F8ED14C61DB8}"/>
                  </a:ext>
                </a:extLst>
              </p:cNvPr>
              <p:cNvSpPr>
                <a:spLocks/>
              </p:cNvSpPr>
              <p:nvPr/>
            </p:nvSpPr>
            <p:spPr bwMode="auto">
              <a:xfrm>
                <a:off x="2607" y="2806"/>
                <a:ext cx="17" cy="14"/>
              </a:xfrm>
              <a:custGeom>
                <a:avLst/>
                <a:gdLst>
                  <a:gd name="T0" fmla="*/ 3 w 68"/>
                  <a:gd name="T1" fmla="*/ 3 h 58"/>
                  <a:gd name="T2" fmla="*/ 3 w 68"/>
                  <a:gd name="T3" fmla="*/ 3 h 58"/>
                  <a:gd name="T4" fmla="*/ 4 w 68"/>
                  <a:gd name="T5" fmla="*/ 3 h 58"/>
                  <a:gd name="T6" fmla="*/ 4 w 68"/>
                  <a:gd name="T7" fmla="*/ 2 h 58"/>
                  <a:gd name="T8" fmla="*/ 4 w 68"/>
                  <a:gd name="T9" fmla="*/ 2 h 58"/>
                  <a:gd name="T10" fmla="*/ 4 w 68"/>
                  <a:gd name="T11" fmla="*/ 2 h 58"/>
                  <a:gd name="T12" fmla="*/ 4 w 68"/>
                  <a:gd name="T13" fmla="*/ 1 h 58"/>
                  <a:gd name="T14" fmla="*/ 4 w 68"/>
                  <a:gd name="T15" fmla="*/ 1 h 58"/>
                  <a:gd name="T16" fmla="*/ 4 w 68"/>
                  <a:gd name="T17" fmla="*/ 1 h 58"/>
                  <a:gd name="T18" fmla="*/ 4 w 68"/>
                  <a:gd name="T19" fmla="*/ 1 h 58"/>
                  <a:gd name="T20" fmla="*/ 4 w 68"/>
                  <a:gd name="T21" fmla="*/ 0 h 58"/>
                  <a:gd name="T22" fmla="*/ 4 w 68"/>
                  <a:gd name="T23" fmla="*/ 0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0 h 58"/>
                  <a:gd name="T42" fmla="*/ 1 w 68"/>
                  <a:gd name="T43" fmla="*/ 0 h 58"/>
                  <a:gd name="T44" fmla="*/ 1 w 68"/>
                  <a:gd name="T45" fmla="*/ 1 h 58"/>
                  <a:gd name="T46" fmla="*/ 1 w 68"/>
                  <a:gd name="T47" fmla="*/ 1 h 58"/>
                  <a:gd name="T48" fmla="*/ 0 w 68"/>
                  <a:gd name="T49" fmla="*/ 1 h 58"/>
                  <a:gd name="T50" fmla="*/ 0 w 68"/>
                  <a:gd name="T51" fmla="*/ 1 h 58"/>
                  <a:gd name="T52" fmla="*/ 0 w 68"/>
                  <a:gd name="T53" fmla="*/ 2 h 58"/>
                  <a:gd name="T54" fmla="*/ 0 w 68"/>
                  <a:gd name="T55" fmla="*/ 2 h 58"/>
                  <a:gd name="T56" fmla="*/ 0 w 68"/>
                  <a:gd name="T57" fmla="*/ 2 h 58"/>
                  <a:gd name="T58" fmla="*/ 0 w 68"/>
                  <a:gd name="T59" fmla="*/ 2 h 58"/>
                  <a:gd name="T60" fmla="*/ 0 w 68"/>
                  <a:gd name="T61" fmla="*/ 3 h 58"/>
                  <a:gd name="T62" fmla="*/ 0 w 68"/>
                  <a:gd name="T63" fmla="*/ 3 h 58"/>
                  <a:gd name="T64" fmla="*/ 1 w 68"/>
                  <a:gd name="T65" fmla="*/ 3 h 58"/>
                  <a:gd name="T66" fmla="*/ 1 w 68"/>
                  <a:gd name="T67" fmla="*/ 3 h 58"/>
                  <a:gd name="T68" fmla="*/ 1 w 68"/>
                  <a:gd name="T69" fmla="*/ 3 h 58"/>
                  <a:gd name="T70" fmla="*/ 1 w 68"/>
                  <a:gd name="T71" fmla="*/ 3 h 58"/>
                  <a:gd name="T72" fmla="*/ 2 w 68"/>
                  <a:gd name="T73" fmla="*/ 3 h 58"/>
                  <a:gd name="T74" fmla="*/ 2 w 68"/>
                  <a:gd name="T75" fmla="*/ 3 h 58"/>
                  <a:gd name="T76" fmla="*/ 2 w 68"/>
                  <a:gd name="T77" fmla="*/ 3 h 58"/>
                  <a:gd name="T78" fmla="*/ 3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8"/>
                    </a:lnTo>
                    <a:lnTo>
                      <a:pt x="54" y="46"/>
                    </a:lnTo>
                    <a:lnTo>
                      <a:pt x="58" y="42"/>
                    </a:lnTo>
                    <a:lnTo>
                      <a:pt x="61" y="36"/>
                    </a:lnTo>
                    <a:lnTo>
                      <a:pt x="64" y="32"/>
                    </a:lnTo>
                    <a:lnTo>
                      <a:pt x="64" y="26"/>
                    </a:lnTo>
                    <a:lnTo>
                      <a:pt x="68" y="23"/>
                    </a:lnTo>
                    <a:lnTo>
                      <a:pt x="68" y="20"/>
                    </a:lnTo>
                    <a:lnTo>
                      <a:pt x="64" y="14"/>
                    </a:lnTo>
                    <a:lnTo>
                      <a:pt x="64" y="10"/>
                    </a:lnTo>
                    <a:lnTo>
                      <a:pt x="61" y="7"/>
                    </a:lnTo>
                    <a:lnTo>
                      <a:pt x="58" y="4"/>
                    </a:lnTo>
                    <a:lnTo>
                      <a:pt x="54" y="0"/>
                    </a:lnTo>
                    <a:lnTo>
                      <a:pt x="48" y="0"/>
                    </a:lnTo>
                    <a:lnTo>
                      <a:pt x="46" y="0"/>
                    </a:lnTo>
                    <a:lnTo>
                      <a:pt x="39" y="0"/>
                    </a:lnTo>
                    <a:lnTo>
                      <a:pt x="36" y="0"/>
                    </a:lnTo>
                    <a:lnTo>
                      <a:pt x="29" y="0"/>
                    </a:lnTo>
                    <a:lnTo>
                      <a:pt x="26" y="4"/>
                    </a:lnTo>
                    <a:lnTo>
                      <a:pt x="19" y="7"/>
                    </a:lnTo>
                    <a:lnTo>
                      <a:pt x="17" y="10"/>
                    </a:lnTo>
                    <a:lnTo>
                      <a:pt x="10" y="14"/>
                    </a:lnTo>
                    <a:lnTo>
                      <a:pt x="7" y="17"/>
                    </a:lnTo>
                    <a:lnTo>
                      <a:pt x="4" y="20"/>
                    </a:lnTo>
                    <a:lnTo>
                      <a:pt x="0" y="26"/>
                    </a:lnTo>
                    <a:lnTo>
                      <a:pt x="0" y="29"/>
                    </a:lnTo>
                    <a:lnTo>
                      <a:pt x="0" y="32"/>
                    </a:lnTo>
                    <a:lnTo>
                      <a:pt x="0" y="39"/>
                    </a:lnTo>
                    <a:lnTo>
                      <a:pt x="0" y="42"/>
                    </a:lnTo>
                    <a:lnTo>
                      <a:pt x="4" y="46"/>
                    </a:lnTo>
                    <a:lnTo>
                      <a:pt x="4" y="48"/>
                    </a:lnTo>
                    <a:lnTo>
                      <a:pt x="7" y="51"/>
                    </a:lnTo>
                    <a:lnTo>
                      <a:pt x="14" y="55"/>
                    </a:lnTo>
                    <a:lnTo>
                      <a:pt x="17" y="55"/>
                    </a:lnTo>
                    <a:lnTo>
                      <a:pt x="19" y="58"/>
                    </a:lnTo>
                    <a:lnTo>
                      <a:pt x="26" y="58"/>
                    </a:lnTo>
                    <a:lnTo>
                      <a:pt x="29" y="58"/>
                    </a:lnTo>
                    <a:lnTo>
                      <a:pt x="36" y="55"/>
                    </a:lnTo>
                    <a:lnTo>
                      <a:pt x="42" y="55"/>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0" name="Freeform 154">
                <a:extLst>
                  <a:ext uri="{FF2B5EF4-FFF2-40B4-BE49-F238E27FC236}">
                    <a16:creationId xmlns:a16="http://schemas.microsoft.com/office/drawing/2014/main" id="{8FE5BA30-4324-46CB-B120-798CA5E53DDF}"/>
                  </a:ext>
                </a:extLst>
              </p:cNvPr>
              <p:cNvSpPr>
                <a:spLocks noEditPoints="1"/>
              </p:cNvSpPr>
              <p:nvPr/>
            </p:nvSpPr>
            <p:spPr bwMode="auto">
              <a:xfrm>
                <a:off x="2605" y="2804"/>
                <a:ext cx="21" cy="19"/>
              </a:xfrm>
              <a:custGeom>
                <a:avLst/>
                <a:gdLst>
                  <a:gd name="T0" fmla="*/ 4 w 85"/>
                  <a:gd name="T1" fmla="*/ 4 h 76"/>
                  <a:gd name="T2" fmla="*/ 3 w 85"/>
                  <a:gd name="T3" fmla="*/ 3 h 76"/>
                  <a:gd name="T4" fmla="*/ 3 w 85"/>
                  <a:gd name="T5" fmla="*/ 3 h 76"/>
                  <a:gd name="T6" fmla="*/ 4 w 85"/>
                  <a:gd name="T7" fmla="*/ 4 h 76"/>
                  <a:gd name="T8" fmla="*/ 5 w 85"/>
                  <a:gd name="T9" fmla="*/ 4 h 76"/>
                  <a:gd name="T10" fmla="*/ 4 w 85"/>
                  <a:gd name="T11" fmla="*/ 3 h 76"/>
                  <a:gd name="T12" fmla="*/ 4 w 85"/>
                  <a:gd name="T13" fmla="*/ 2 h 76"/>
                  <a:gd name="T14" fmla="*/ 5 w 85"/>
                  <a:gd name="T15" fmla="*/ 3 h 76"/>
                  <a:gd name="T16" fmla="*/ 5 w 85"/>
                  <a:gd name="T17" fmla="*/ 3 h 76"/>
                  <a:gd name="T18" fmla="*/ 4 w 85"/>
                  <a:gd name="T19" fmla="*/ 2 h 76"/>
                  <a:gd name="T20" fmla="*/ 5 w 85"/>
                  <a:gd name="T21" fmla="*/ 2 h 76"/>
                  <a:gd name="T22" fmla="*/ 4 w 85"/>
                  <a:gd name="T23" fmla="*/ 2 h 76"/>
                  <a:gd name="T24" fmla="*/ 5 w 85"/>
                  <a:gd name="T25" fmla="*/ 2 h 76"/>
                  <a:gd name="T26" fmla="*/ 5 w 85"/>
                  <a:gd name="T27" fmla="*/ 2 h 76"/>
                  <a:gd name="T28" fmla="*/ 4 w 85"/>
                  <a:gd name="T29" fmla="*/ 2 h 76"/>
                  <a:gd name="T30" fmla="*/ 5 w 85"/>
                  <a:gd name="T31" fmla="*/ 1 h 76"/>
                  <a:gd name="T32" fmla="*/ 4 w 85"/>
                  <a:gd name="T33" fmla="*/ 2 h 76"/>
                  <a:gd name="T34" fmla="*/ 4 w 85"/>
                  <a:gd name="T35" fmla="*/ 0 h 76"/>
                  <a:gd name="T36" fmla="*/ 4 w 85"/>
                  <a:gd name="T37" fmla="*/ 0 h 76"/>
                  <a:gd name="T38" fmla="*/ 4 w 85"/>
                  <a:gd name="T39" fmla="*/ 0 h 76"/>
                  <a:gd name="T40" fmla="*/ 3 w 85"/>
                  <a:gd name="T41" fmla="*/ 1 h 76"/>
                  <a:gd name="T42" fmla="*/ 3 w 85"/>
                  <a:gd name="T43" fmla="*/ 1 h 76"/>
                  <a:gd name="T44" fmla="*/ 3 w 85"/>
                  <a:gd name="T45" fmla="*/ 0 h 76"/>
                  <a:gd name="T46" fmla="*/ 3 w 85"/>
                  <a:gd name="T47" fmla="*/ 0 h 76"/>
                  <a:gd name="T48" fmla="*/ 2 w 85"/>
                  <a:gd name="T49" fmla="*/ 0 h 76"/>
                  <a:gd name="T50" fmla="*/ 2 w 85"/>
                  <a:gd name="T51" fmla="*/ 1 h 76"/>
                  <a:gd name="T52" fmla="*/ 2 w 85"/>
                  <a:gd name="T53" fmla="*/ 2 h 76"/>
                  <a:gd name="T54" fmla="*/ 1 w 85"/>
                  <a:gd name="T55" fmla="*/ 1 h 76"/>
                  <a:gd name="T56" fmla="*/ 1 w 85"/>
                  <a:gd name="T57" fmla="*/ 1 h 76"/>
                  <a:gd name="T58" fmla="*/ 2 w 85"/>
                  <a:gd name="T59" fmla="*/ 2 h 76"/>
                  <a:gd name="T60" fmla="*/ 1 w 85"/>
                  <a:gd name="T61" fmla="*/ 1 h 76"/>
                  <a:gd name="T62" fmla="*/ 1 w 85"/>
                  <a:gd name="T63" fmla="*/ 2 h 76"/>
                  <a:gd name="T64" fmla="*/ 0 w 85"/>
                  <a:gd name="T65" fmla="*/ 1 h 76"/>
                  <a:gd name="T66" fmla="*/ 0 w 85"/>
                  <a:gd name="T67" fmla="*/ 1 h 76"/>
                  <a:gd name="T68" fmla="*/ 0 w 85"/>
                  <a:gd name="T69" fmla="*/ 2 h 76"/>
                  <a:gd name="T70" fmla="*/ 0 w 85"/>
                  <a:gd name="T71" fmla="*/ 2 h 76"/>
                  <a:gd name="T72" fmla="*/ 1 w 85"/>
                  <a:gd name="T73" fmla="*/ 2 h 76"/>
                  <a:gd name="T74" fmla="*/ 0 w 85"/>
                  <a:gd name="T75" fmla="*/ 3 h 76"/>
                  <a:gd name="T76" fmla="*/ 0 w 85"/>
                  <a:gd name="T77" fmla="*/ 3 h 76"/>
                  <a:gd name="T78" fmla="*/ 1 w 85"/>
                  <a:gd name="T79" fmla="*/ 3 h 76"/>
                  <a:gd name="T80" fmla="*/ 1 w 85"/>
                  <a:gd name="T81" fmla="*/ 3 h 76"/>
                  <a:gd name="T82" fmla="*/ 1 w 85"/>
                  <a:gd name="T83" fmla="*/ 3 h 76"/>
                  <a:gd name="T84" fmla="*/ 0 w 85"/>
                  <a:gd name="T85" fmla="*/ 4 h 76"/>
                  <a:gd name="T86" fmla="*/ 1 w 85"/>
                  <a:gd name="T87" fmla="*/ 4 h 76"/>
                  <a:gd name="T88" fmla="*/ 1 w 85"/>
                  <a:gd name="T89" fmla="*/ 3 h 76"/>
                  <a:gd name="T90" fmla="*/ 1 w 85"/>
                  <a:gd name="T91" fmla="*/ 3 h 76"/>
                  <a:gd name="T92" fmla="*/ 1 w 85"/>
                  <a:gd name="T93" fmla="*/ 5 h 76"/>
                  <a:gd name="T94" fmla="*/ 1 w 85"/>
                  <a:gd name="T95" fmla="*/ 5 h 76"/>
                  <a:gd name="T96" fmla="*/ 1 w 85"/>
                  <a:gd name="T97" fmla="*/ 4 h 76"/>
                  <a:gd name="T98" fmla="*/ 2 w 85"/>
                  <a:gd name="T99" fmla="*/ 4 h 76"/>
                  <a:gd name="T100" fmla="*/ 2 w 85"/>
                  <a:gd name="T101" fmla="*/ 4 h 76"/>
                  <a:gd name="T102" fmla="*/ 2 w 85"/>
                  <a:gd name="T103" fmla="*/ 4 h 76"/>
                  <a:gd name="T104" fmla="*/ 2 w 85"/>
                  <a:gd name="T105" fmla="*/ 5 h 76"/>
                  <a:gd name="T106" fmla="*/ 2 w 85"/>
                  <a:gd name="T107" fmla="*/ 5 h 76"/>
                  <a:gd name="T108" fmla="*/ 2 w 85"/>
                  <a:gd name="T109" fmla="*/ 4 h 76"/>
                  <a:gd name="T110" fmla="*/ 3 w 85"/>
                  <a:gd name="T111" fmla="*/ 4 h 76"/>
                  <a:gd name="T112" fmla="*/ 3 w 85"/>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2"/>
                    </a:moveTo>
                    <a:lnTo>
                      <a:pt x="56" y="48"/>
                    </a:lnTo>
                    <a:lnTo>
                      <a:pt x="64" y="65"/>
                    </a:lnTo>
                    <a:lnTo>
                      <a:pt x="58" y="68"/>
                    </a:lnTo>
                    <a:lnTo>
                      <a:pt x="50" y="52"/>
                    </a:lnTo>
                    <a:close/>
                    <a:moveTo>
                      <a:pt x="67" y="64"/>
                    </a:moveTo>
                    <a:lnTo>
                      <a:pt x="66" y="65"/>
                    </a:lnTo>
                    <a:lnTo>
                      <a:pt x="64" y="65"/>
                    </a:lnTo>
                    <a:lnTo>
                      <a:pt x="60" y="56"/>
                    </a:lnTo>
                    <a:lnTo>
                      <a:pt x="67" y="64"/>
                    </a:lnTo>
                    <a:close/>
                    <a:moveTo>
                      <a:pt x="53" y="49"/>
                    </a:moveTo>
                    <a:lnTo>
                      <a:pt x="57" y="47"/>
                    </a:lnTo>
                    <a:lnTo>
                      <a:pt x="70" y="60"/>
                    </a:lnTo>
                    <a:lnTo>
                      <a:pt x="67" y="64"/>
                    </a:lnTo>
                    <a:lnTo>
                      <a:pt x="53" y="49"/>
                    </a:lnTo>
                    <a:close/>
                    <a:moveTo>
                      <a:pt x="57" y="47"/>
                    </a:moveTo>
                    <a:lnTo>
                      <a:pt x="67" y="37"/>
                    </a:lnTo>
                    <a:lnTo>
                      <a:pt x="57" y="46"/>
                    </a:lnTo>
                    <a:lnTo>
                      <a:pt x="63" y="54"/>
                    </a:lnTo>
                    <a:lnTo>
                      <a:pt x="57" y="47"/>
                    </a:lnTo>
                    <a:close/>
                    <a:moveTo>
                      <a:pt x="57" y="46"/>
                    </a:moveTo>
                    <a:lnTo>
                      <a:pt x="60" y="44"/>
                    </a:lnTo>
                    <a:lnTo>
                      <a:pt x="73" y="57"/>
                    </a:lnTo>
                    <a:lnTo>
                      <a:pt x="70" y="60"/>
                    </a:lnTo>
                    <a:lnTo>
                      <a:pt x="57" y="46"/>
                    </a:lnTo>
                    <a:close/>
                    <a:moveTo>
                      <a:pt x="75" y="55"/>
                    </a:moveTo>
                    <a:lnTo>
                      <a:pt x="74" y="56"/>
                    </a:lnTo>
                    <a:lnTo>
                      <a:pt x="73" y="57"/>
                    </a:lnTo>
                    <a:lnTo>
                      <a:pt x="67" y="50"/>
                    </a:lnTo>
                    <a:lnTo>
                      <a:pt x="75" y="55"/>
                    </a:lnTo>
                    <a:close/>
                    <a:moveTo>
                      <a:pt x="58" y="46"/>
                    </a:moveTo>
                    <a:lnTo>
                      <a:pt x="61" y="39"/>
                    </a:lnTo>
                    <a:lnTo>
                      <a:pt x="79" y="48"/>
                    </a:lnTo>
                    <a:lnTo>
                      <a:pt x="75" y="55"/>
                    </a:lnTo>
                    <a:lnTo>
                      <a:pt x="58" y="46"/>
                    </a:lnTo>
                    <a:close/>
                    <a:moveTo>
                      <a:pt x="61" y="39"/>
                    </a:moveTo>
                    <a:lnTo>
                      <a:pt x="62" y="38"/>
                    </a:lnTo>
                    <a:lnTo>
                      <a:pt x="63" y="37"/>
                    </a:lnTo>
                    <a:lnTo>
                      <a:pt x="70" y="44"/>
                    </a:lnTo>
                    <a:lnTo>
                      <a:pt x="61" y="39"/>
                    </a:lnTo>
                    <a:close/>
                    <a:moveTo>
                      <a:pt x="63" y="37"/>
                    </a:moveTo>
                    <a:lnTo>
                      <a:pt x="67" y="34"/>
                    </a:lnTo>
                    <a:lnTo>
                      <a:pt x="80" y="47"/>
                    </a:lnTo>
                    <a:lnTo>
                      <a:pt x="77" y="50"/>
                    </a:lnTo>
                    <a:lnTo>
                      <a:pt x="63" y="37"/>
                    </a:lnTo>
                    <a:close/>
                    <a:moveTo>
                      <a:pt x="82" y="40"/>
                    </a:moveTo>
                    <a:lnTo>
                      <a:pt x="82" y="45"/>
                    </a:lnTo>
                    <a:lnTo>
                      <a:pt x="80" y="47"/>
                    </a:lnTo>
                    <a:lnTo>
                      <a:pt x="73" y="40"/>
                    </a:lnTo>
                    <a:lnTo>
                      <a:pt x="82" y="40"/>
                    </a:lnTo>
                    <a:close/>
                    <a:moveTo>
                      <a:pt x="63" y="40"/>
                    </a:moveTo>
                    <a:lnTo>
                      <a:pt x="63" y="34"/>
                    </a:lnTo>
                    <a:lnTo>
                      <a:pt x="82" y="34"/>
                    </a:lnTo>
                    <a:lnTo>
                      <a:pt x="82" y="40"/>
                    </a:lnTo>
                    <a:lnTo>
                      <a:pt x="63" y="40"/>
                    </a:lnTo>
                    <a:close/>
                    <a:moveTo>
                      <a:pt x="63" y="34"/>
                    </a:moveTo>
                    <a:lnTo>
                      <a:pt x="63" y="31"/>
                    </a:lnTo>
                    <a:lnTo>
                      <a:pt x="67" y="27"/>
                    </a:lnTo>
                    <a:lnTo>
                      <a:pt x="73" y="34"/>
                    </a:lnTo>
                    <a:lnTo>
                      <a:pt x="63" y="34"/>
                    </a:lnTo>
                    <a:close/>
                    <a:moveTo>
                      <a:pt x="67" y="27"/>
                    </a:moveTo>
                    <a:lnTo>
                      <a:pt x="70" y="24"/>
                    </a:lnTo>
                    <a:lnTo>
                      <a:pt x="83" y="37"/>
                    </a:lnTo>
                    <a:lnTo>
                      <a:pt x="80" y="40"/>
                    </a:lnTo>
                    <a:lnTo>
                      <a:pt x="67" y="27"/>
                    </a:lnTo>
                    <a:close/>
                    <a:moveTo>
                      <a:pt x="85" y="31"/>
                    </a:moveTo>
                    <a:lnTo>
                      <a:pt x="85" y="35"/>
                    </a:lnTo>
                    <a:lnTo>
                      <a:pt x="83" y="37"/>
                    </a:lnTo>
                    <a:lnTo>
                      <a:pt x="77" y="31"/>
                    </a:lnTo>
                    <a:lnTo>
                      <a:pt x="85" y="31"/>
                    </a:lnTo>
                    <a:close/>
                    <a:moveTo>
                      <a:pt x="67" y="31"/>
                    </a:moveTo>
                    <a:lnTo>
                      <a:pt x="67" y="28"/>
                    </a:lnTo>
                    <a:lnTo>
                      <a:pt x="85" y="28"/>
                    </a:lnTo>
                    <a:lnTo>
                      <a:pt x="85" y="31"/>
                    </a:lnTo>
                    <a:lnTo>
                      <a:pt x="67" y="31"/>
                    </a:lnTo>
                    <a:close/>
                    <a:moveTo>
                      <a:pt x="84" y="24"/>
                    </a:moveTo>
                    <a:lnTo>
                      <a:pt x="85" y="25"/>
                    </a:lnTo>
                    <a:lnTo>
                      <a:pt x="85" y="28"/>
                    </a:lnTo>
                    <a:lnTo>
                      <a:pt x="77" y="28"/>
                    </a:lnTo>
                    <a:lnTo>
                      <a:pt x="84" y="24"/>
                    </a:lnTo>
                    <a:close/>
                    <a:moveTo>
                      <a:pt x="68" y="32"/>
                    </a:moveTo>
                    <a:lnTo>
                      <a:pt x="64" y="26"/>
                    </a:lnTo>
                    <a:lnTo>
                      <a:pt x="82" y="17"/>
                    </a:lnTo>
                    <a:lnTo>
                      <a:pt x="84" y="24"/>
                    </a:lnTo>
                    <a:lnTo>
                      <a:pt x="68" y="32"/>
                    </a:lnTo>
                    <a:close/>
                    <a:moveTo>
                      <a:pt x="64" y="26"/>
                    </a:moveTo>
                    <a:lnTo>
                      <a:pt x="63" y="24"/>
                    </a:lnTo>
                    <a:lnTo>
                      <a:pt x="63" y="22"/>
                    </a:lnTo>
                    <a:lnTo>
                      <a:pt x="73" y="22"/>
                    </a:lnTo>
                    <a:lnTo>
                      <a:pt x="64" y="26"/>
                    </a:lnTo>
                    <a:close/>
                    <a:moveTo>
                      <a:pt x="63" y="22"/>
                    </a:moveTo>
                    <a:lnTo>
                      <a:pt x="63" y="18"/>
                    </a:lnTo>
                    <a:lnTo>
                      <a:pt x="82" y="18"/>
                    </a:lnTo>
                    <a:lnTo>
                      <a:pt x="82" y="22"/>
                    </a:lnTo>
                    <a:lnTo>
                      <a:pt x="63" y="22"/>
                    </a:lnTo>
                    <a:close/>
                    <a:moveTo>
                      <a:pt x="80" y="12"/>
                    </a:moveTo>
                    <a:lnTo>
                      <a:pt x="82" y="14"/>
                    </a:lnTo>
                    <a:lnTo>
                      <a:pt x="82" y="18"/>
                    </a:lnTo>
                    <a:lnTo>
                      <a:pt x="73" y="18"/>
                    </a:lnTo>
                    <a:lnTo>
                      <a:pt x="80" y="12"/>
                    </a:lnTo>
                    <a:close/>
                    <a:moveTo>
                      <a:pt x="67" y="25"/>
                    </a:moveTo>
                    <a:lnTo>
                      <a:pt x="63" y="22"/>
                    </a:lnTo>
                    <a:lnTo>
                      <a:pt x="77" y="8"/>
                    </a:lnTo>
                    <a:lnTo>
                      <a:pt x="80" y="12"/>
                    </a:lnTo>
                    <a:lnTo>
                      <a:pt x="67" y="25"/>
                    </a:lnTo>
                    <a:close/>
                    <a:moveTo>
                      <a:pt x="63" y="22"/>
                    </a:moveTo>
                    <a:lnTo>
                      <a:pt x="60" y="18"/>
                    </a:lnTo>
                    <a:lnTo>
                      <a:pt x="73" y="5"/>
                    </a:lnTo>
                    <a:lnTo>
                      <a:pt x="77" y="8"/>
                    </a:lnTo>
                    <a:lnTo>
                      <a:pt x="63" y="22"/>
                    </a:lnTo>
                    <a:close/>
                    <a:moveTo>
                      <a:pt x="60" y="18"/>
                    </a:moveTo>
                    <a:lnTo>
                      <a:pt x="57" y="15"/>
                    </a:lnTo>
                    <a:lnTo>
                      <a:pt x="70" y="2"/>
                    </a:lnTo>
                    <a:lnTo>
                      <a:pt x="73" y="5"/>
                    </a:lnTo>
                    <a:lnTo>
                      <a:pt x="60" y="18"/>
                    </a:lnTo>
                    <a:close/>
                    <a:moveTo>
                      <a:pt x="63" y="0"/>
                    </a:moveTo>
                    <a:lnTo>
                      <a:pt x="68" y="0"/>
                    </a:lnTo>
                    <a:lnTo>
                      <a:pt x="70" y="2"/>
                    </a:lnTo>
                    <a:lnTo>
                      <a:pt x="63" y="8"/>
                    </a:lnTo>
                    <a:lnTo>
                      <a:pt x="63" y="0"/>
                    </a:lnTo>
                    <a:close/>
                    <a:moveTo>
                      <a:pt x="63" y="18"/>
                    </a:moveTo>
                    <a:lnTo>
                      <a:pt x="57" y="18"/>
                    </a:lnTo>
                    <a:lnTo>
                      <a:pt x="57" y="0"/>
                    </a:lnTo>
                    <a:lnTo>
                      <a:pt x="63" y="0"/>
                    </a:lnTo>
                    <a:lnTo>
                      <a:pt x="63" y="18"/>
                    </a:lnTo>
                    <a:close/>
                    <a:moveTo>
                      <a:pt x="57" y="18"/>
                    </a:moveTo>
                    <a:lnTo>
                      <a:pt x="55" y="18"/>
                    </a:lnTo>
                    <a:lnTo>
                      <a:pt x="55" y="0"/>
                    </a:lnTo>
                    <a:lnTo>
                      <a:pt x="57" y="0"/>
                    </a:lnTo>
                    <a:lnTo>
                      <a:pt x="57" y="18"/>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5" y="18"/>
                    </a:moveTo>
                    <a:lnTo>
                      <a:pt x="38" y="18"/>
                    </a:lnTo>
                    <a:lnTo>
                      <a:pt x="38" y="0"/>
                    </a:lnTo>
                    <a:lnTo>
                      <a:pt x="45" y="0"/>
                    </a:lnTo>
                    <a:lnTo>
                      <a:pt x="45" y="18"/>
                    </a:lnTo>
                    <a:close/>
                    <a:moveTo>
                      <a:pt x="31" y="2"/>
                    </a:moveTo>
                    <a:lnTo>
                      <a:pt x="35" y="0"/>
                    </a:lnTo>
                    <a:lnTo>
                      <a:pt x="38" y="0"/>
                    </a:lnTo>
                    <a:lnTo>
                      <a:pt x="38" y="8"/>
                    </a:lnTo>
                    <a:lnTo>
                      <a:pt x="31" y="2"/>
                    </a:lnTo>
                    <a:close/>
                    <a:moveTo>
                      <a:pt x="45" y="15"/>
                    </a:moveTo>
                    <a:lnTo>
                      <a:pt x="41" y="18"/>
                    </a:lnTo>
                    <a:lnTo>
                      <a:pt x="28" y="5"/>
                    </a:lnTo>
                    <a:lnTo>
                      <a:pt x="31" y="2"/>
                    </a:lnTo>
                    <a:lnTo>
                      <a:pt x="45" y="15"/>
                    </a:lnTo>
                    <a:close/>
                    <a:moveTo>
                      <a:pt x="41" y="18"/>
                    </a:moveTo>
                    <a:lnTo>
                      <a:pt x="40" y="20"/>
                    </a:lnTo>
                    <a:lnTo>
                      <a:pt x="39" y="21"/>
                    </a:lnTo>
                    <a:lnTo>
                      <a:pt x="35" y="12"/>
                    </a:lnTo>
                    <a:lnTo>
                      <a:pt x="41" y="18"/>
                    </a:lnTo>
                    <a:close/>
                    <a:moveTo>
                      <a:pt x="39" y="21"/>
                    </a:moveTo>
                    <a:lnTo>
                      <a:pt x="32" y="24"/>
                    </a:lnTo>
                    <a:lnTo>
                      <a:pt x="25" y="6"/>
                    </a:lnTo>
                    <a:lnTo>
                      <a:pt x="30" y="3"/>
                    </a:lnTo>
                    <a:lnTo>
                      <a:pt x="39" y="21"/>
                    </a:lnTo>
                    <a:close/>
                    <a:moveTo>
                      <a:pt x="21" y="8"/>
                    </a:moveTo>
                    <a:lnTo>
                      <a:pt x="23" y="7"/>
                    </a:lnTo>
                    <a:lnTo>
                      <a:pt x="25" y="6"/>
                    </a:lnTo>
                    <a:lnTo>
                      <a:pt x="28" y="15"/>
                    </a:lnTo>
                    <a:lnTo>
                      <a:pt x="21" y="8"/>
                    </a:lnTo>
                    <a:close/>
                    <a:moveTo>
                      <a:pt x="36" y="22"/>
                    </a:moveTo>
                    <a:lnTo>
                      <a:pt x="32" y="25"/>
                    </a:lnTo>
                    <a:lnTo>
                      <a:pt x="19" y="12"/>
                    </a:lnTo>
                    <a:lnTo>
                      <a:pt x="21" y="8"/>
                    </a:lnTo>
                    <a:lnTo>
                      <a:pt x="36" y="22"/>
                    </a:lnTo>
                    <a:close/>
                    <a:moveTo>
                      <a:pt x="32" y="25"/>
                    </a:moveTo>
                    <a:lnTo>
                      <a:pt x="31" y="26"/>
                    </a:lnTo>
                    <a:lnTo>
                      <a:pt x="29" y="27"/>
                    </a:lnTo>
                    <a:lnTo>
                      <a:pt x="26" y="18"/>
                    </a:lnTo>
                    <a:lnTo>
                      <a:pt x="32" y="25"/>
                    </a:lnTo>
                    <a:close/>
                    <a:moveTo>
                      <a:pt x="29" y="27"/>
                    </a:moveTo>
                    <a:lnTo>
                      <a:pt x="24" y="29"/>
                    </a:lnTo>
                    <a:lnTo>
                      <a:pt x="15" y="13"/>
                    </a:lnTo>
                    <a:lnTo>
                      <a:pt x="21" y="10"/>
                    </a:lnTo>
                    <a:lnTo>
                      <a:pt x="29" y="27"/>
                    </a:lnTo>
                    <a:close/>
                    <a:moveTo>
                      <a:pt x="13" y="15"/>
                    </a:moveTo>
                    <a:lnTo>
                      <a:pt x="14" y="14"/>
                    </a:lnTo>
                    <a:lnTo>
                      <a:pt x="15" y="13"/>
                    </a:lnTo>
                    <a:lnTo>
                      <a:pt x="19" y="22"/>
                    </a:lnTo>
                    <a:lnTo>
                      <a:pt x="13" y="15"/>
                    </a:lnTo>
                    <a:close/>
                    <a:moveTo>
                      <a:pt x="26" y="28"/>
                    </a:moveTo>
                    <a:lnTo>
                      <a:pt x="23" y="32"/>
                    </a:lnTo>
                    <a:lnTo>
                      <a:pt x="9" y="18"/>
                    </a:lnTo>
                    <a:lnTo>
                      <a:pt x="13" y="15"/>
                    </a:lnTo>
                    <a:lnTo>
                      <a:pt x="26" y="28"/>
                    </a:lnTo>
                    <a:close/>
                    <a:moveTo>
                      <a:pt x="9" y="18"/>
                    </a:moveTo>
                    <a:lnTo>
                      <a:pt x="9" y="18"/>
                    </a:lnTo>
                    <a:lnTo>
                      <a:pt x="16" y="25"/>
                    </a:lnTo>
                    <a:lnTo>
                      <a:pt x="9" y="18"/>
                    </a:lnTo>
                    <a:close/>
                    <a:moveTo>
                      <a:pt x="23" y="32"/>
                    </a:moveTo>
                    <a:lnTo>
                      <a:pt x="19" y="35"/>
                    </a:lnTo>
                    <a:lnTo>
                      <a:pt x="6" y="21"/>
                    </a:lnTo>
                    <a:lnTo>
                      <a:pt x="9" y="18"/>
                    </a:lnTo>
                    <a:lnTo>
                      <a:pt x="23" y="32"/>
                    </a:lnTo>
                    <a:close/>
                    <a:moveTo>
                      <a:pt x="4" y="24"/>
                    </a:moveTo>
                    <a:lnTo>
                      <a:pt x="5" y="22"/>
                    </a:lnTo>
                    <a:lnTo>
                      <a:pt x="6" y="21"/>
                    </a:lnTo>
                    <a:lnTo>
                      <a:pt x="13" y="28"/>
                    </a:lnTo>
                    <a:lnTo>
                      <a:pt x="4" y="24"/>
                    </a:lnTo>
                    <a:close/>
                    <a:moveTo>
                      <a:pt x="21" y="32"/>
                    </a:moveTo>
                    <a:lnTo>
                      <a:pt x="18" y="38"/>
                    </a:lnTo>
                    <a:lnTo>
                      <a:pt x="0" y="29"/>
                    </a:lnTo>
                    <a:lnTo>
                      <a:pt x="4" y="24"/>
                    </a:lnTo>
                    <a:lnTo>
                      <a:pt x="21" y="32"/>
                    </a:lnTo>
                    <a:close/>
                    <a:moveTo>
                      <a:pt x="0" y="34"/>
                    </a:moveTo>
                    <a:lnTo>
                      <a:pt x="0" y="32"/>
                    </a:lnTo>
                    <a:lnTo>
                      <a:pt x="0" y="29"/>
                    </a:lnTo>
                    <a:lnTo>
                      <a:pt x="9" y="34"/>
                    </a:lnTo>
                    <a:lnTo>
                      <a:pt x="0" y="34"/>
                    </a:lnTo>
                    <a:close/>
                    <a:moveTo>
                      <a:pt x="19" y="34"/>
                    </a:moveTo>
                    <a:lnTo>
                      <a:pt x="19" y="37"/>
                    </a:lnTo>
                    <a:lnTo>
                      <a:pt x="0" y="37"/>
                    </a:lnTo>
                    <a:lnTo>
                      <a:pt x="0" y="34"/>
                    </a:lnTo>
                    <a:lnTo>
                      <a:pt x="19" y="34"/>
                    </a:lnTo>
                    <a:close/>
                    <a:moveTo>
                      <a:pt x="19" y="37"/>
                    </a:moveTo>
                    <a:lnTo>
                      <a:pt x="19" y="40"/>
                    </a:lnTo>
                    <a:lnTo>
                      <a:pt x="0" y="40"/>
                    </a:lnTo>
                    <a:lnTo>
                      <a:pt x="0" y="37"/>
                    </a:lnTo>
                    <a:lnTo>
                      <a:pt x="19" y="37"/>
                    </a:lnTo>
                    <a:close/>
                    <a:moveTo>
                      <a:pt x="19" y="40"/>
                    </a:moveTo>
                    <a:lnTo>
                      <a:pt x="19" y="47"/>
                    </a:lnTo>
                    <a:lnTo>
                      <a:pt x="0" y="47"/>
                    </a:lnTo>
                    <a:lnTo>
                      <a:pt x="0" y="40"/>
                    </a:lnTo>
                    <a:lnTo>
                      <a:pt x="19" y="40"/>
                    </a:lnTo>
                    <a:close/>
                    <a:moveTo>
                      <a:pt x="19" y="47"/>
                    </a:moveTo>
                    <a:lnTo>
                      <a:pt x="19" y="50"/>
                    </a:lnTo>
                    <a:lnTo>
                      <a:pt x="0" y="50"/>
                    </a:lnTo>
                    <a:lnTo>
                      <a:pt x="0" y="47"/>
                    </a:lnTo>
                    <a:lnTo>
                      <a:pt x="19" y="47"/>
                    </a:lnTo>
                    <a:close/>
                    <a:moveTo>
                      <a:pt x="3" y="57"/>
                    </a:moveTo>
                    <a:lnTo>
                      <a:pt x="0" y="54"/>
                    </a:lnTo>
                    <a:lnTo>
                      <a:pt x="0" y="50"/>
                    </a:lnTo>
                    <a:lnTo>
                      <a:pt x="9" y="50"/>
                    </a:lnTo>
                    <a:lnTo>
                      <a:pt x="3" y="57"/>
                    </a:lnTo>
                    <a:close/>
                    <a:moveTo>
                      <a:pt x="16" y="44"/>
                    </a:moveTo>
                    <a:lnTo>
                      <a:pt x="19" y="46"/>
                    </a:lnTo>
                    <a:lnTo>
                      <a:pt x="6" y="60"/>
                    </a:lnTo>
                    <a:lnTo>
                      <a:pt x="3" y="57"/>
                    </a:lnTo>
                    <a:lnTo>
                      <a:pt x="16" y="44"/>
                    </a:lnTo>
                    <a:close/>
                    <a:moveTo>
                      <a:pt x="19" y="46"/>
                    </a:moveTo>
                    <a:lnTo>
                      <a:pt x="23" y="49"/>
                    </a:lnTo>
                    <a:lnTo>
                      <a:pt x="23" y="54"/>
                    </a:lnTo>
                    <a:lnTo>
                      <a:pt x="13" y="54"/>
                    </a:lnTo>
                    <a:lnTo>
                      <a:pt x="19" y="46"/>
                    </a:lnTo>
                    <a:close/>
                    <a:moveTo>
                      <a:pt x="23" y="54"/>
                    </a:moveTo>
                    <a:lnTo>
                      <a:pt x="23" y="56"/>
                    </a:lnTo>
                    <a:lnTo>
                      <a:pt x="3" y="56"/>
                    </a:lnTo>
                    <a:lnTo>
                      <a:pt x="3" y="54"/>
                    </a:lnTo>
                    <a:lnTo>
                      <a:pt x="23" y="54"/>
                    </a:lnTo>
                    <a:close/>
                    <a:moveTo>
                      <a:pt x="6" y="64"/>
                    </a:moveTo>
                    <a:lnTo>
                      <a:pt x="3" y="60"/>
                    </a:lnTo>
                    <a:lnTo>
                      <a:pt x="3" y="56"/>
                    </a:lnTo>
                    <a:lnTo>
                      <a:pt x="13" y="56"/>
                    </a:lnTo>
                    <a:lnTo>
                      <a:pt x="6" y="64"/>
                    </a:lnTo>
                    <a:close/>
                    <a:moveTo>
                      <a:pt x="19" y="49"/>
                    </a:moveTo>
                    <a:lnTo>
                      <a:pt x="23" y="53"/>
                    </a:lnTo>
                    <a:lnTo>
                      <a:pt x="9" y="66"/>
                    </a:lnTo>
                    <a:lnTo>
                      <a:pt x="6" y="64"/>
                    </a:lnTo>
                    <a:lnTo>
                      <a:pt x="19" y="49"/>
                    </a:lnTo>
                    <a:close/>
                    <a:moveTo>
                      <a:pt x="12" y="68"/>
                    </a:moveTo>
                    <a:lnTo>
                      <a:pt x="10" y="67"/>
                    </a:lnTo>
                    <a:lnTo>
                      <a:pt x="9" y="66"/>
                    </a:lnTo>
                    <a:lnTo>
                      <a:pt x="16" y="59"/>
                    </a:lnTo>
                    <a:lnTo>
                      <a:pt x="12" y="68"/>
                    </a:lnTo>
                    <a:close/>
                    <a:moveTo>
                      <a:pt x="20" y="52"/>
                    </a:moveTo>
                    <a:lnTo>
                      <a:pt x="27" y="54"/>
                    </a:lnTo>
                    <a:lnTo>
                      <a:pt x="18" y="71"/>
                    </a:lnTo>
                    <a:lnTo>
                      <a:pt x="12" y="68"/>
                    </a:lnTo>
                    <a:lnTo>
                      <a:pt x="20" y="52"/>
                    </a:lnTo>
                    <a:close/>
                    <a:moveTo>
                      <a:pt x="23" y="72"/>
                    </a:moveTo>
                    <a:lnTo>
                      <a:pt x="20" y="72"/>
                    </a:lnTo>
                    <a:lnTo>
                      <a:pt x="18" y="71"/>
                    </a:lnTo>
                    <a:lnTo>
                      <a:pt x="23" y="63"/>
                    </a:lnTo>
                    <a:lnTo>
                      <a:pt x="23" y="72"/>
                    </a:lnTo>
                    <a:close/>
                    <a:moveTo>
                      <a:pt x="23" y="54"/>
                    </a:moveTo>
                    <a:lnTo>
                      <a:pt x="26" y="54"/>
                    </a:lnTo>
                    <a:lnTo>
                      <a:pt x="26" y="72"/>
                    </a:lnTo>
                    <a:lnTo>
                      <a:pt x="23" y="72"/>
                    </a:lnTo>
                    <a:lnTo>
                      <a:pt x="23" y="54"/>
                    </a:lnTo>
                    <a:close/>
                    <a:moveTo>
                      <a:pt x="26" y="54"/>
                    </a:moveTo>
                    <a:lnTo>
                      <a:pt x="29" y="54"/>
                    </a:lnTo>
                    <a:lnTo>
                      <a:pt x="32" y="56"/>
                    </a:lnTo>
                    <a:lnTo>
                      <a:pt x="26" y="63"/>
                    </a:lnTo>
                    <a:lnTo>
                      <a:pt x="26" y="54"/>
                    </a:lnTo>
                    <a:close/>
                    <a:moveTo>
                      <a:pt x="32" y="56"/>
                    </a:moveTo>
                    <a:lnTo>
                      <a:pt x="36" y="59"/>
                    </a:lnTo>
                    <a:lnTo>
                      <a:pt x="21" y="72"/>
                    </a:lnTo>
                    <a:lnTo>
                      <a:pt x="18" y="69"/>
                    </a:lnTo>
                    <a:lnTo>
                      <a:pt x="32" y="56"/>
                    </a:lnTo>
                    <a:close/>
                    <a:moveTo>
                      <a:pt x="28" y="76"/>
                    </a:moveTo>
                    <a:lnTo>
                      <a:pt x="25" y="76"/>
                    </a:lnTo>
                    <a:lnTo>
                      <a:pt x="21" y="72"/>
                    </a:lnTo>
                    <a:lnTo>
                      <a:pt x="28" y="66"/>
                    </a:lnTo>
                    <a:lnTo>
                      <a:pt x="28" y="7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42" y="75"/>
                    </a:moveTo>
                    <a:lnTo>
                      <a:pt x="40" y="76"/>
                    </a:lnTo>
                    <a:lnTo>
                      <a:pt x="38" y="76"/>
                    </a:lnTo>
                    <a:lnTo>
                      <a:pt x="38" y="66"/>
                    </a:lnTo>
                    <a:lnTo>
                      <a:pt x="42" y="75"/>
                    </a:lnTo>
                    <a:close/>
                    <a:moveTo>
                      <a:pt x="34" y="57"/>
                    </a:moveTo>
                    <a:lnTo>
                      <a:pt x="40" y="54"/>
                    </a:lnTo>
                    <a:lnTo>
                      <a:pt x="49" y="71"/>
                    </a:lnTo>
                    <a:lnTo>
                      <a:pt x="42" y="75"/>
                    </a:lnTo>
                    <a:lnTo>
                      <a:pt x="34" y="57"/>
                    </a:lnTo>
                    <a:close/>
                    <a:moveTo>
                      <a:pt x="40" y="54"/>
                    </a:moveTo>
                    <a:lnTo>
                      <a:pt x="42" y="54"/>
                    </a:lnTo>
                    <a:lnTo>
                      <a:pt x="45" y="54"/>
                    </a:lnTo>
                    <a:lnTo>
                      <a:pt x="45" y="63"/>
                    </a:lnTo>
                    <a:lnTo>
                      <a:pt x="40" y="54"/>
                    </a:lnTo>
                    <a:close/>
                    <a:moveTo>
                      <a:pt x="45" y="54"/>
                    </a:moveTo>
                    <a:lnTo>
                      <a:pt x="51" y="54"/>
                    </a:lnTo>
                    <a:lnTo>
                      <a:pt x="51" y="72"/>
                    </a:lnTo>
                    <a:lnTo>
                      <a:pt x="45" y="72"/>
                    </a:lnTo>
                    <a:lnTo>
                      <a:pt x="45" y="54"/>
                    </a:lnTo>
                    <a:close/>
                    <a:moveTo>
                      <a:pt x="58" y="69"/>
                    </a:moveTo>
                    <a:lnTo>
                      <a:pt x="55" y="72"/>
                    </a:lnTo>
                    <a:lnTo>
                      <a:pt x="51" y="72"/>
                    </a:lnTo>
                    <a:lnTo>
                      <a:pt x="51" y="63"/>
                    </a:lnTo>
                    <a:lnTo>
                      <a:pt x="58" y="69"/>
                    </a:lnTo>
                    <a:close/>
                    <a:moveTo>
                      <a:pt x="45" y="56"/>
                    </a:moveTo>
                    <a:lnTo>
                      <a:pt x="47" y="53"/>
                    </a:lnTo>
                    <a:lnTo>
                      <a:pt x="61" y="66"/>
                    </a:lnTo>
                    <a:lnTo>
                      <a:pt x="58" y="69"/>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1" name="Freeform 155">
                <a:extLst>
                  <a:ext uri="{FF2B5EF4-FFF2-40B4-BE49-F238E27FC236}">
                    <a16:creationId xmlns:a16="http://schemas.microsoft.com/office/drawing/2014/main" id="{EDEEFD26-A1C0-439A-897B-9C6D01C307BC}"/>
                  </a:ext>
                </a:extLst>
              </p:cNvPr>
              <p:cNvSpPr>
                <a:spLocks/>
              </p:cNvSpPr>
              <p:nvPr/>
            </p:nvSpPr>
            <p:spPr bwMode="auto">
              <a:xfrm>
                <a:off x="2651" y="2782"/>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4"/>
                    </a:lnTo>
                    <a:lnTo>
                      <a:pt x="60" y="41"/>
                    </a:lnTo>
                    <a:lnTo>
                      <a:pt x="62" y="38"/>
                    </a:lnTo>
                    <a:lnTo>
                      <a:pt x="62" y="32"/>
                    </a:lnTo>
                    <a:lnTo>
                      <a:pt x="66" y="29"/>
                    </a:lnTo>
                    <a:lnTo>
                      <a:pt x="66" y="22"/>
                    </a:lnTo>
                    <a:lnTo>
                      <a:pt x="66" y="19"/>
                    </a:lnTo>
                    <a:lnTo>
                      <a:pt x="66" y="16"/>
                    </a:lnTo>
                    <a:lnTo>
                      <a:pt x="62" y="12"/>
                    </a:lnTo>
                    <a:lnTo>
                      <a:pt x="60" y="7"/>
                    </a:lnTo>
                    <a:lnTo>
                      <a:pt x="57" y="7"/>
                    </a:lnTo>
                    <a:lnTo>
                      <a:pt x="54" y="4"/>
                    </a:lnTo>
                    <a:lnTo>
                      <a:pt x="50" y="0"/>
                    </a:lnTo>
                    <a:lnTo>
                      <a:pt x="44" y="0"/>
                    </a:lnTo>
                    <a:lnTo>
                      <a:pt x="40" y="0"/>
                    </a:lnTo>
                    <a:lnTo>
                      <a:pt x="34" y="0"/>
                    </a:lnTo>
                    <a:lnTo>
                      <a:pt x="32" y="0"/>
                    </a:lnTo>
                    <a:lnTo>
                      <a:pt x="25" y="4"/>
                    </a:lnTo>
                    <a:lnTo>
                      <a:pt x="18" y="7"/>
                    </a:lnTo>
                    <a:lnTo>
                      <a:pt x="15" y="10"/>
                    </a:lnTo>
                    <a:lnTo>
                      <a:pt x="12" y="12"/>
                    </a:lnTo>
                    <a:lnTo>
                      <a:pt x="6" y="16"/>
                    </a:lnTo>
                    <a:lnTo>
                      <a:pt x="6" y="19"/>
                    </a:lnTo>
                    <a:lnTo>
                      <a:pt x="3" y="26"/>
                    </a:lnTo>
                    <a:lnTo>
                      <a:pt x="0" y="29"/>
                    </a:lnTo>
                    <a:lnTo>
                      <a:pt x="0" y="36"/>
                    </a:lnTo>
                    <a:lnTo>
                      <a:pt x="0" y="38"/>
                    </a:lnTo>
                    <a:lnTo>
                      <a:pt x="0" y="41"/>
                    </a:lnTo>
                    <a:lnTo>
                      <a:pt x="3" y="48"/>
                    </a:lnTo>
                    <a:lnTo>
                      <a:pt x="6" y="51"/>
                    </a:lnTo>
                    <a:lnTo>
                      <a:pt x="8" y="54"/>
                    </a:lnTo>
                    <a:lnTo>
                      <a:pt x="12" y="54"/>
                    </a:lnTo>
                    <a:lnTo>
                      <a:pt x="15" y="58"/>
                    </a:lnTo>
                    <a:lnTo>
                      <a:pt x="22" y="58"/>
                    </a:lnTo>
                    <a:lnTo>
                      <a:pt x="25" y="58"/>
                    </a:lnTo>
                    <a:lnTo>
                      <a:pt x="32" y="58"/>
                    </a:lnTo>
                    <a:lnTo>
                      <a:pt x="34"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2" name="Freeform 156">
                <a:extLst>
                  <a:ext uri="{FF2B5EF4-FFF2-40B4-BE49-F238E27FC236}">
                    <a16:creationId xmlns:a16="http://schemas.microsoft.com/office/drawing/2014/main" id="{5DE81DDE-F325-4C5A-935E-7207EDE39010}"/>
                  </a:ext>
                </a:extLst>
              </p:cNvPr>
              <p:cNvSpPr>
                <a:spLocks noEditPoints="1"/>
              </p:cNvSpPr>
              <p:nvPr/>
            </p:nvSpPr>
            <p:spPr bwMode="auto">
              <a:xfrm>
                <a:off x="2648" y="2779"/>
                <a:ext cx="22" cy="19"/>
              </a:xfrm>
              <a:custGeom>
                <a:avLst/>
                <a:gdLst>
                  <a:gd name="T0" fmla="*/ 4 w 86"/>
                  <a:gd name="T1" fmla="*/ 3 h 77"/>
                  <a:gd name="T2" fmla="*/ 4 w 86"/>
                  <a:gd name="T3" fmla="*/ 3 h 77"/>
                  <a:gd name="T4" fmla="*/ 5 w 86"/>
                  <a:gd name="T5" fmla="*/ 4 h 77"/>
                  <a:gd name="T6" fmla="*/ 5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4 w 86"/>
                  <a:gd name="T29" fmla="*/ 2 h 77"/>
                  <a:gd name="T30" fmla="*/ 5 w 86"/>
                  <a:gd name="T31" fmla="*/ 0 h 77"/>
                  <a:gd name="T32" fmla="*/ 4 w 86"/>
                  <a:gd name="T33" fmla="*/ 1 h 77"/>
                  <a:gd name="T34" fmla="*/ 4 w 86"/>
                  <a:gd name="T35" fmla="*/ 1 h 77"/>
                  <a:gd name="T36" fmla="*/ 5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0 h 77"/>
                  <a:gd name="T58" fmla="*/ 2 w 86"/>
                  <a:gd name="T59" fmla="*/ 2 h 77"/>
                  <a:gd name="T60" fmla="*/ 2 w 86"/>
                  <a:gd name="T61" fmla="*/ 2 h 77"/>
                  <a:gd name="T62" fmla="*/ 1 w 86"/>
                  <a:gd name="T63" fmla="*/ 1 h 77"/>
                  <a:gd name="T64" fmla="*/ 1 w 86"/>
                  <a:gd name="T65" fmla="*/ 2 h 77"/>
                  <a:gd name="T66" fmla="*/ 1 w 86"/>
                  <a:gd name="T67" fmla="*/ 2 h 77"/>
                  <a:gd name="T68" fmla="*/ 2 w 86"/>
                  <a:gd name="T69" fmla="*/ 2 h 77"/>
                  <a:gd name="T70" fmla="*/ 1 w 86"/>
                  <a:gd name="T71" fmla="*/ 2 h 77"/>
                  <a:gd name="T72" fmla="*/ 0 w 86"/>
                  <a:gd name="T73" fmla="*/ 2 h 77"/>
                  <a:gd name="T74" fmla="*/ 0 w 86"/>
                  <a:gd name="T75" fmla="*/ 3 h 77"/>
                  <a:gd name="T76" fmla="*/ 0 w 86"/>
                  <a:gd name="T77" fmla="*/ 3 h 77"/>
                  <a:gd name="T78" fmla="*/ 1 w 86"/>
                  <a:gd name="T79" fmla="*/ 3 h 77"/>
                  <a:gd name="T80" fmla="*/ 1 w 86"/>
                  <a:gd name="T81" fmla="*/ 3 h 77"/>
                  <a:gd name="T82" fmla="*/ 0 w 86"/>
                  <a:gd name="T83" fmla="*/ 4 h 77"/>
                  <a:gd name="T84" fmla="*/ 1 w 86"/>
                  <a:gd name="T85" fmla="*/ 4 h 77"/>
                  <a:gd name="T86" fmla="*/ 1 w 86"/>
                  <a:gd name="T87" fmla="*/ 4 h 77"/>
                  <a:gd name="T88" fmla="*/ 2 w 86"/>
                  <a:gd name="T89" fmla="*/ 3 h 77"/>
                  <a:gd name="T90" fmla="*/ 1 w 86"/>
                  <a:gd name="T91" fmla="*/ 3 h 77"/>
                  <a:gd name="T92" fmla="*/ 2 w 86"/>
                  <a:gd name="T93" fmla="*/ 3 h 77"/>
                  <a:gd name="T94" fmla="*/ 1 w 86"/>
                  <a:gd name="T95" fmla="*/ 4 h 77"/>
                  <a:gd name="T96" fmla="*/ 2 w 86"/>
                  <a:gd name="T97" fmla="*/ 4 h 77"/>
                  <a:gd name="T98" fmla="*/ 2 w 86"/>
                  <a:gd name="T99" fmla="*/ 3 h 77"/>
                  <a:gd name="T100" fmla="*/ 2 w 86"/>
                  <a:gd name="T101" fmla="*/ 3 h 77"/>
                  <a:gd name="T102" fmla="*/ 3 w 86"/>
                  <a:gd name="T103" fmla="*/ 3 h 77"/>
                  <a:gd name="T104" fmla="*/ 3 w 86"/>
                  <a:gd name="T105" fmla="*/ 5 h 77"/>
                  <a:gd name="T106" fmla="*/ 3 w 86"/>
                  <a:gd name="T107" fmla="*/ 5 h 77"/>
                  <a:gd name="T108" fmla="*/ 3 w 86"/>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1"/>
                    </a:lnTo>
                    <a:lnTo>
                      <a:pt x="67" y="64"/>
                    </a:lnTo>
                    <a:lnTo>
                      <a:pt x="64" y="68"/>
                    </a:lnTo>
                    <a:lnTo>
                      <a:pt x="50" y="54"/>
                    </a:lnTo>
                    <a:close/>
                    <a:moveTo>
                      <a:pt x="54" y="51"/>
                    </a:moveTo>
                    <a:lnTo>
                      <a:pt x="55" y="50"/>
                    </a:lnTo>
                    <a:lnTo>
                      <a:pt x="56" y="49"/>
                    </a:lnTo>
                    <a:lnTo>
                      <a:pt x="60" y="58"/>
                    </a:lnTo>
                    <a:lnTo>
                      <a:pt x="54" y="51"/>
                    </a:lnTo>
                    <a:close/>
                    <a:moveTo>
                      <a:pt x="56" y="49"/>
                    </a:moveTo>
                    <a:lnTo>
                      <a:pt x="63" y="46"/>
                    </a:lnTo>
                    <a:lnTo>
                      <a:pt x="70" y="63"/>
                    </a:lnTo>
                    <a:lnTo>
                      <a:pt x="65" y="67"/>
                    </a:lnTo>
                    <a:lnTo>
                      <a:pt x="56" y="49"/>
                    </a:lnTo>
                    <a:close/>
                    <a:moveTo>
                      <a:pt x="74" y="61"/>
                    </a:moveTo>
                    <a:lnTo>
                      <a:pt x="72" y="62"/>
                    </a:lnTo>
                    <a:lnTo>
                      <a:pt x="70" y="63"/>
                    </a:lnTo>
                    <a:lnTo>
                      <a:pt x="67" y="54"/>
                    </a:lnTo>
                    <a:lnTo>
                      <a:pt x="74" y="61"/>
                    </a:lnTo>
                    <a:close/>
                    <a:moveTo>
                      <a:pt x="60" y="48"/>
                    </a:moveTo>
                    <a:lnTo>
                      <a:pt x="63" y="45"/>
                    </a:lnTo>
                    <a:lnTo>
                      <a:pt x="77" y="58"/>
                    </a:lnTo>
                    <a:lnTo>
                      <a:pt x="74" y="61"/>
                    </a:lnTo>
                    <a:lnTo>
                      <a:pt x="60" y="48"/>
                    </a:lnTo>
                    <a:close/>
                    <a:moveTo>
                      <a:pt x="77" y="58"/>
                    </a:moveTo>
                    <a:lnTo>
                      <a:pt x="77" y="58"/>
                    </a:lnTo>
                    <a:lnTo>
                      <a:pt x="70" y="51"/>
                    </a:lnTo>
                    <a:lnTo>
                      <a:pt x="77" y="58"/>
                    </a:lnTo>
                    <a:close/>
                    <a:moveTo>
                      <a:pt x="63" y="45"/>
                    </a:moveTo>
                    <a:lnTo>
                      <a:pt x="66" y="41"/>
                    </a:lnTo>
                    <a:lnTo>
                      <a:pt x="80" y="56"/>
                    </a:lnTo>
                    <a:lnTo>
                      <a:pt x="77" y="58"/>
                    </a:lnTo>
                    <a:lnTo>
                      <a:pt x="63" y="45"/>
                    </a:lnTo>
                    <a:close/>
                    <a:moveTo>
                      <a:pt x="82" y="48"/>
                    </a:moveTo>
                    <a:lnTo>
                      <a:pt x="82" y="52"/>
                    </a:lnTo>
                    <a:lnTo>
                      <a:pt x="80" y="56"/>
                    </a:lnTo>
                    <a:lnTo>
                      <a:pt x="72" y="48"/>
                    </a:lnTo>
                    <a:lnTo>
                      <a:pt x="82" y="48"/>
                    </a:lnTo>
                    <a:close/>
                    <a:moveTo>
                      <a:pt x="64" y="48"/>
                    </a:moveTo>
                    <a:lnTo>
                      <a:pt x="64" y="42"/>
                    </a:lnTo>
                    <a:lnTo>
                      <a:pt x="82" y="42"/>
                    </a:lnTo>
                    <a:lnTo>
                      <a:pt x="82" y="48"/>
                    </a:lnTo>
                    <a:lnTo>
                      <a:pt x="64" y="48"/>
                    </a:lnTo>
                    <a:close/>
                    <a:moveTo>
                      <a:pt x="64" y="42"/>
                    </a:moveTo>
                    <a:lnTo>
                      <a:pt x="64" y="38"/>
                    </a:lnTo>
                    <a:lnTo>
                      <a:pt x="66" y="36"/>
                    </a:lnTo>
                    <a:lnTo>
                      <a:pt x="72" y="42"/>
                    </a:lnTo>
                    <a:lnTo>
                      <a:pt x="64" y="42"/>
                    </a:lnTo>
                    <a:close/>
                    <a:moveTo>
                      <a:pt x="66" y="36"/>
                    </a:moveTo>
                    <a:lnTo>
                      <a:pt x="69" y="32"/>
                    </a:lnTo>
                    <a:lnTo>
                      <a:pt x="82" y="46"/>
                    </a:lnTo>
                    <a:lnTo>
                      <a:pt x="80" y="49"/>
                    </a:lnTo>
                    <a:lnTo>
                      <a:pt x="66" y="36"/>
                    </a:lnTo>
                    <a:close/>
                    <a:moveTo>
                      <a:pt x="86" y="39"/>
                    </a:moveTo>
                    <a:lnTo>
                      <a:pt x="86" y="42"/>
                    </a:lnTo>
                    <a:lnTo>
                      <a:pt x="82" y="46"/>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2" y="19"/>
                    </a:moveTo>
                    <a:lnTo>
                      <a:pt x="86" y="22"/>
                    </a:lnTo>
                    <a:lnTo>
                      <a:pt x="86" y="26"/>
                    </a:lnTo>
                    <a:lnTo>
                      <a:pt x="76" y="26"/>
                    </a:lnTo>
                    <a:lnTo>
                      <a:pt x="82" y="19"/>
                    </a:lnTo>
                    <a:close/>
                    <a:moveTo>
                      <a:pt x="69" y="32"/>
                    </a:moveTo>
                    <a:lnTo>
                      <a:pt x="66" y="30"/>
                    </a:lnTo>
                    <a:lnTo>
                      <a:pt x="80" y="16"/>
                    </a:lnTo>
                    <a:lnTo>
                      <a:pt x="82" y="19"/>
                    </a:lnTo>
                    <a:lnTo>
                      <a:pt x="69" y="32"/>
                    </a:lnTo>
                    <a:close/>
                    <a:moveTo>
                      <a:pt x="66" y="30"/>
                    </a:moveTo>
                    <a:lnTo>
                      <a:pt x="65" y="28"/>
                    </a:lnTo>
                    <a:lnTo>
                      <a:pt x="65" y="27"/>
                    </a:lnTo>
                    <a:lnTo>
                      <a:pt x="72" y="22"/>
                    </a:lnTo>
                    <a:lnTo>
                      <a:pt x="66" y="30"/>
                    </a:lnTo>
                    <a:close/>
                    <a:moveTo>
                      <a:pt x="65" y="27"/>
                    </a:moveTo>
                    <a:lnTo>
                      <a:pt x="61" y="20"/>
                    </a:lnTo>
                    <a:lnTo>
                      <a:pt x="78" y="13"/>
                    </a:lnTo>
                    <a:lnTo>
                      <a:pt x="81" y="19"/>
                    </a:lnTo>
                    <a:lnTo>
                      <a:pt x="65" y="27"/>
                    </a:lnTo>
                    <a:close/>
                    <a:moveTo>
                      <a:pt x="70" y="7"/>
                    </a:moveTo>
                    <a:lnTo>
                      <a:pt x="76" y="7"/>
                    </a:lnTo>
                    <a:lnTo>
                      <a:pt x="78" y="13"/>
                    </a:lnTo>
                    <a:lnTo>
                      <a:pt x="70" y="17"/>
                    </a:lnTo>
                    <a:lnTo>
                      <a:pt x="70" y="7"/>
                    </a:lnTo>
                    <a:close/>
                    <a:moveTo>
                      <a:pt x="70" y="26"/>
                    </a:moveTo>
                    <a:lnTo>
                      <a:pt x="67" y="26"/>
                    </a:lnTo>
                    <a:lnTo>
                      <a:pt x="67" y="7"/>
                    </a:lnTo>
                    <a:lnTo>
                      <a:pt x="70" y="7"/>
                    </a:lnTo>
                    <a:lnTo>
                      <a:pt x="70" y="26"/>
                    </a:lnTo>
                    <a:close/>
                    <a:moveTo>
                      <a:pt x="67" y="26"/>
                    </a:moveTo>
                    <a:lnTo>
                      <a:pt x="63" y="26"/>
                    </a:lnTo>
                    <a:lnTo>
                      <a:pt x="60" y="24"/>
                    </a:lnTo>
                    <a:lnTo>
                      <a:pt x="67" y="17"/>
                    </a:lnTo>
                    <a:lnTo>
                      <a:pt x="67" y="26"/>
                    </a:lnTo>
                    <a:close/>
                    <a:moveTo>
                      <a:pt x="60" y="24"/>
                    </a:moveTo>
                    <a:lnTo>
                      <a:pt x="57" y="20"/>
                    </a:lnTo>
                    <a:lnTo>
                      <a:pt x="70" y="7"/>
                    </a:lnTo>
                    <a:lnTo>
                      <a:pt x="74" y="10"/>
                    </a:lnTo>
                    <a:lnTo>
                      <a:pt x="60" y="24"/>
                    </a:lnTo>
                    <a:close/>
                    <a:moveTo>
                      <a:pt x="57" y="20"/>
                    </a:moveTo>
                    <a:lnTo>
                      <a:pt x="66" y="29"/>
                    </a:lnTo>
                    <a:lnTo>
                      <a:pt x="57" y="20"/>
                    </a:lnTo>
                    <a:lnTo>
                      <a:pt x="64" y="14"/>
                    </a:lnTo>
                    <a:lnTo>
                      <a:pt x="57" y="20"/>
                    </a:lnTo>
                    <a:close/>
                    <a:moveTo>
                      <a:pt x="57" y="20"/>
                    </a:moveTo>
                    <a:lnTo>
                      <a:pt x="54" y="17"/>
                    </a:lnTo>
                    <a:lnTo>
                      <a:pt x="67" y="4"/>
                    </a:lnTo>
                    <a:lnTo>
                      <a:pt x="70" y="7"/>
                    </a:lnTo>
                    <a:lnTo>
                      <a:pt x="57" y="20"/>
                    </a:lnTo>
                    <a:close/>
                    <a:moveTo>
                      <a:pt x="60" y="0"/>
                    </a:moveTo>
                    <a:lnTo>
                      <a:pt x="64" y="0"/>
                    </a:lnTo>
                    <a:lnTo>
                      <a:pt x="67" y="4"/>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2"/>
                    </a:moveTo>
                    <a:lnTo>
                      <a:pt x="39" y="0"/>
                    </a:lnTo>
                    <a:lnTo>
                      <a:pt x="42" y="0"/>
                    </a:lnTo>
                    <a:lnTo>
                      <a:pt x="42" y="10"/>
                    </a:lnTo>
                    <a:lnTo>
                      <a:pt x="37" y="2"/>
                    </a:lnTo>
                    <a:close/>
                    <a:moveTo>
                      <a:pt x="45" y="19"/>
                    </a:moveTo>
                    <a:lnTo>
                      <a:pt x="39" y="21"/>
                    </a:lnTo>
                    <a:lnTo>
                      <a:pt x="31" y="5"/>
                    </a:lnTo>
                    <a:lnTo>
                      <a:pt x="37" y="2"/>
                    </a:lnTo>
                    <a:lnTo>
                      <a:pt x="45" y="19"/>
                    </a:lnTo>
                    <a:close/>
                    <a:moveTo>
                      <a:pt x="39" y="21"/>
                    </a:moveTo>
                    <a:lnTo>
                      <a:pt x="33" y="25"/>
                    </a:lnTo>
                    <a:lnTo>
                      <a:pt x="24" y="8"/>
                    </a:lnTo>
                    <a:lnTo>
                      <a:pt x="31" y="5"/>
                    </a:lnTo>
                    <a:lnTo>
                      <a:pt x="39" y="21"/>
                    </a:lnTo>
                    <a:close/>
                    <a:moveTo>
                      <a:pt x="22" y="10"/>
                    </a:moveTo>
                    <a:lnTo>
                      <a:pt x="23" y="9"/>
                    </a:lnTo>
                    <a:lnTo>
                      <a:pt x="24" y="8"/>
                    </a:lnTo>
                    <a:lnTo>
                      <a:pt x="28" y="17"/>
                    </a:lnTo>
                    <a:lnTo>
                      <a:pt x="22" y="10"/>
                    </a:lnTo>
                    <a:close/>
                    <a:moveTo>
                      <a:pt x="35" y="24"/>
                    </a:moveTo>
                    <a:lnTo>
                      <a:pt x="32" y="27"/>
                    </a:lnTo>
                    <a:lnTo>
                      <a:pt x="18" y="13"/>
                    </a:lnTo>
                    <a:lnTo>
                      <a:pt x="22" y="10"/>
                    </a:lnTo>
                    <a:lnTo>
                      <a:pt x="35" y="24"/>
                    </a:lnTo>
                    <a:close/>
                    <a:moveTo>
                      <a:pt x="32" y="27"/>
                    </a:moveTo>
                    <a:lnTo>
                      <a:pt x="28" y="30"/>
                    </a:lnTo>
                    <a:lnTo>
                      <a:pt x="15" y="16"/>
                    </a:lnTo>
                    <a:lnTo>
                      <a:pt x="18" y="13"/>
                    </a:lnTo>
                    <a:lnTo>
                      <a:pt x="32" y="27"/>
                    </a:lnTo>
                    <a:close/>
                    <a:moveTo>
                      <a:pt x="28" y="30"/>
                    </a:moveTo>
                    <a:lnTo>
                      <a:pt x="27" y="30"/>
                    </a:lnTo>
                    <a:lnTo>
                      <a:pt x="26" y="31"/>
                    </a:lnTo>
                    <a:lnTo>
                      <a:pt x="22" y="22"/>
                    </a:lnTo>
                    <a:lnTo>
                      <a:pt x="28" y="30"/>
                    </a:lnTo>
                    <a:close/>
                    <a:moveTo>
                      <a:pt x="26" y="31"/>
                    </a:moveTo>
                    <a:lnTo>
                      <a:pt x="20" y="35"/>
                    </a:lnTo>
                    <a:lnTo>
                      <a:pt x="12" y="18"/>
                    </a:lnTo>
                    <a:lnTo>
                      <a:pt x="17" y="15"/>
                    </a:lnTo>
                    <a:lnTo>
                      <a:pt x="26" y="31"/>
                    </a:lnTo>
                    <a:close/>
                    <a:moveTo>
                      <a:pt x="6" y="26"/>
                    </a:moveTo>
                    <a:lnTo>
                      <a:pt x="6" y="20"/>
                    </a:lnTo>
                    <a:lnTo>
                      <a:pt x="12" y="18"/>
                    </a:lnTo>
                    <a:lnTo>
                      <a:pt x="16" y="26"/>
                    </a:lnTo>
                    <a:lnTo>
                      <a:pt x="6" y="26"/>
                    </a:lnTo>
                    <a:close/>
                    <a:moveTo>
                      <a:pt x="25" y="26"/>
                    </a:moveTo>
                    <a:lnTo>
                      <a:pt x="25" y="29"/>
                    </a:lnTo>
                    <a:lnTo>
                      <a:pt x="6" y="29"/>
                    </a:lnTo>
                    <a:lnTo>
                      <a:pt x="6" y="26"/>
                    </a:lnTo>
                    <a:lnTo>
                      <a:pt x="25" y="26"/>
                    </a:lnTo>
                    <a:close/>
                    <a:moveTo>
                      <a:pt x="25" y="29"/>
                    </a:moveTo>
                    <a:lnTo>
                      <a:pt x="25" y="31"/>
                    </a:lnTo>
                    <a:lnTo>
                      <a:pt x="24" y="34"/>
                    </a:lnTo>
                    <a:lnTo>
                      <a:pt x="16" y="29"/>
                    </a:lnTo>
                    <a:lnTo>
                      <a:pt x="25" y="29"/>
                    </a:lnTo>
                    <a:close/>
                    <a:moveTo>
                      <a:pt x="24" y="34"/>
                    </a:moveTo>
                    <a:lnTo>
                      <a:pt x="21" y="40"/>
                    </a:lnTo>
                    <a:lnTo>
                      <a:pt x="4" y="31"/>
                    </a:lnTo>
                    <a:lnTo>
                      <a:pt x="7" y="25"/>
                    </a:lnTo>
                    <a:lnTo>
                      <a:pt x="24" y="34"/>
                    </a:lnTo>
                    <a:close/>
                    <a:moveTo>
                      <a:pt x="21" y="40"/>
                    </a:moveTo>
                    <a:lnTo>
                      <a:pt x="21" y="41"/>
                    </a:lnTo>
                    <a:lnTo>
                      <a:pt x="20" y="42"/>
                    </a:lnTo>
                    <a:lnTo>
                      <a:pt x="13" y="36"/>
                    </a:lnTo>
                    <a:lnTo>
                      <a:pt x="21" y="40"/>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18" y="39"/>
                    </a:moveTo>
                    <a:lnTo>
                      <a:pt x="18" y="46"/>
                    </a:lnTo>
                    <a:lnTo>
                      <a:pt x="0" y="46"/>
                    </a:lnTo>
                    <a:lnTo>
                      <a:pt x="0" y="39"/>
                    </a:lnTo>
                    <a:lnTo>
                      <a:pt x="18" y="39"/>
                    </a:lnTo>
                    <a:close/>
                    <a:moveTo>
                      <a:pt x="18" y="46"/>
                    </a:moveTo>
                    <a:lnTo>
                      <a:pt x="18" y="48"/>
                    </a:lnTo>
                    <a:lnTo>
                      <a:pt x="0" y="48"/>
                    </a:lnTo>
                    <a:lnTo>
                      <a:pt x="0" y="46"/>
                    </a:lnTo>
                    <a:lnTo>
                      <a:pt x="18" y="46"/>
                    </a:lnTo>
                    <a:close/>
                    <a:moveTo>
                      <a:pt x="18" y="48"/>
                    </a:moveTo>
                    <a:lnTo>
                      <a:pt x="18" y="51"/>
                    </a:lnTo>
                    <a:lnTo>
                      <a:pt x="0" y="51"/>
                    </a:lnTo>
                    <a:lnTo>
                      <a:pt x="0" y="48"/>
                    </a:lnTo>
                    <a:lnTo>
                      <a:pt x="18" y="48"/>
                    </a:lnTo>
                    <a:close/>
                    <a:moveTo>
                      <a:pt x="1" y="56"/>
                    </a:moveTo>
                    <a:lnTo>
                      <a:pt x="0" y="53"/>
                    </a:lnTo>
                    <a:lnTo>
                      <a:pt x="0" y="51"/>
                    </a:lnTo>
                    <a:lnTo>
                      <a:pt x="10" y="51"/>
                    </a:lnTo>
                    <a:lnTo>
                      <a:pt x="1" y="56"/>
                    </a:lnTo>
                    <a:close/>
                    <a:moveTo>
                      <a:pt x="17" y="47"/>
                    </a:moveTo>
                    <a:lnTo>
                      <a:pt x="21" y="53"/>
                    </a:lnTo>
                    <a:lnTo>
                      <a:pt x="4" y="62"/>
                    </a:lnTo>
                    <a:lnTo>
                      <a:pt x="1" y="56"/>
                    </a:lnTo>
                    <a:lnTo>
                      <a:pt x="17" y="47"/>
                    </a:lnTo>
                    <a:close/>
                    <a:moveTo>
                      <a:pt x="6" y="64"/>
                    </a:moveTo>
                    <a:lnTo>
                      <a:pt x="5" y="63"/>
                    </a:lnTo>
                    <a:lnTo>
                      <a:pt x="4" y="62"/>
                    </a:lnTo>
                    <a:lnTo>
                      <a:pt x="13" y="58"/>
                    </a:lnTo>
                    <a:lnTo>
                      <a:pt x="6" y="64"/>
                    </a:lnTo>
                    <a:close/>
                    <a:moveTo>
                      <a:pt x="20" y="51"/>
                    </a:moveTo>
                    <a:lnTo>
                      <a:pt x="23" y="54"/>
                    </a:lnTo>
                    <a:lnTo>
                      <a:pt x="9" y="68"/>
                    </a:lnTo>
                    <a:lnTo>
                      <a:pt x="6" y="64"/>
                    </a:lnTo>
                    <a:lnTo>
                      <a:pt x="20" y="51"/>
                    </a:lnTo>
                    <a:close/>
                    <a:moveTo>
                      <a:pt x="23" y="54"/>
                    </a:moveTo>
                    <a:lnTo>
                      <a:pt x="13" y="45"/>
                    </a:lnTo>
                    <a:lnTo>
                      <a:pt x="23" y="54"/>
                    </a:lnTo>
                    <a:lnTo>
                      <a:pt x="16" y="61"/>
                    </a:lnTo>
                    <a:lnTo>
                      <a:pt x="23" y="54"/>
                    </a:lnTo>
                    <a:close/>
                    <a:moveTo>
                      <a:pt x="23" y="54"/>
                    </a:moveTo>
                    <a:lnTo>
                      <a:pt x="25" y="58"/>
                    </a:lnTo>
                    <a:lnTo>
                      <a:pt x="12" y="71"/>
                    </a:lnTo>
                    <a:lnTo>
                      <a:pt x="9" y="68"/>
                    </a:lnTo>
                    <a:lnTo>
                      <a:pt x="23" y="54"/>
                    </a:lnTo>
                    <a:close/>
                    <a:moveTo>
                      <a:pt x="18" y="74"/>
                    </a:moveTo>
                    <a:lnTo>
                      <a:pt x="15" y="74"/>
                    </a:lnTo>
                    <a:lnTo>
                      <a:pt x="12" y="71"/>
                    </a:lnTo>
                    <a:lnTo>
                      <a:pt x="18" y="64"/>
                    </a:lnTo>
                    <a:lnTo>
                      <a:pt x="18" y="74"/>
                    </a:lnTo>
                    <a:close/>
                    <a:moveTo>
                      <a:pt x="18" y="54"/>
                    </a:moveTo>
                    <a:lnTo>
                      <a:pt x="22" y="54"/>
                    </a:lnTo>
                    <a:lnTo>
                      <a:pt x="22" y="74"/>
                    </a:lnTo>
                    <a:lnTo>
                      <a:pt x="18" y="74"/>
                    </a:lnTo>
                    <a:lnTo>
                      <a:pt x="18" y="54"/>
                    </a:lnTo>
                    <a:close/>
                    <a:moveTo>
                      <a:pt x="22" y="54"/>
                    </a:moveTo>
                    <a:lnTo>
                      <a:pt x="26" y="54"/>
                    </a:lnTo>
                    <a:lnTo>
                      <a:pt x="28" y="58"/>
                    </a:lnTo>
                    <a:lnTo>
                      <a:pt x="22" y="64"/>
                    </a:lnTo>
                    <a:lnTo>
                      <a:pt x="22" y="54"/>
                    </a:lnTo>
                    <a:close/>
                    <a:moveTo>
                      <a:pt x="28" y="58"/>
                    </a:moveTo>
                    <a:lnTo>
                      <a:pt x="32" y="61"/>
                    </a:lnTo>
                    <a:lnTo>
                      <a:pt x="18" y="74"/>
                    </a:lnTo>
                    <a:lnTo>
                      <a:pt x="15" y="71"/>
                    </a:lnTo>
                    <a:lnTo>
                      <a:pt x="28" y="58"/>
                    </a:lnTo>
                    <a:close/>
                    <a:moveTo>
                      <a:pt x="25" y="77"/>
                    </a:moveTo>
                    <a:lnTo>
                      <a:pt x="22" y="77"/>
                    </a:lnTo>
                    <a:lnTo>
                      <a:pt x="18"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4" y="58"/>
                    </a:lnTo>
                    <a:lnTo>
                      <a:pt x="44" y="77"/>
                    </a:lnTo>
                    <a:lnTo>
                      <a:pt x="42" y="77"/>
                    </a:lnTo>
                    <a:lnTo>
                      <a:pt x="42" y="58"/>
                    </a:lnTo>
                    <a:close/>
                    <a:moveTo>
                      <a:pt x="48" y="75"/>
                    </a:moveTo>
                    <a:lnTo>
                      <a:pt x="46" y="77"/>
                    </a:lnTo>
                    <a:lnTo>
                      <a:pt x="44" y="77"/>
                    </a:lnTo>
                    <a:lnTo>
                      <a:pt x="44" y="68"/>
                    </a:lnTo>
                    <a:lnTo>
                      <a:pt x="48" y="75"/>
                    </a:lnTo>
                    <a:close/>
                    <a:moveTo>
                      <a:pt x="40" y="59"/>
                    </a:moveTo>
                    <a:lnTo>
                      <a:pt x="46" y="56"/>
                    </a:lnTo>
                    <a:lnTo>
                      <a:pt x="55" y="73"/>
                    </a:lnTo>
                    <a:lnTo>
                      <a:pt x="48" y="75"/>
                    </a:lnTo>
                    <a:lnTo>
                      <a:pt x="40" y="59"/>
                    </a:lnTo>
                    <a:close/>
                    <a:moveTo>
                      <a:pt x="46" y="56"/>
                    </a:moveTo>
                    <a:lnTo>
                      <a:pt x="53"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3" name="Freeform 157">
                <a:extLst>
                  <a:ext uri="{FF2B5EF4-FFF2-40B4-BE49-F238E27FC236}">
                    <a16:creationId xmlns:a16="http://schemas.microsoft.com/office/drawing/2014/main" id="{C417DEA8-ED8F-4DE4-9876-D37223745336}"/>
                  </a:ext>
                </a:extLst>
              </p:cNvPr>
              <p:cNvSpPr>
                <a:spLocks/>
              </p:cNvSpPr>
              <p:nvPr/>
            </p:nvSpPr>
            <p:spPr bwMode="auto">
              <a:xfrm>
                <a:off x="2702" y="2757"/>
                <a:ext cx="16" cy="14"/>
              </a:xfrm>
              <a:custGeom>
                <a:avLst/>
                <a:gdLst>
                  <a:gd name="T0" fmla="*/ 3 w 68"/>
                  <a:gd name="T1" fmla="*/ 3 h 56"/>
                  <a:gd name="T2" fmla="*/ 3 w 68"/>
                  <a:gd name="T3" fmla="*/ 3 h 56"/>
                  <a:gd name="T4" fmla="*/ 3 w 68"/>
                  <a:gd name="T5" fmla="*/ 3 h 56"/>
                  <a:gd name="T6" fmla="*/ 3 w 68"/>
                  <a:gd name="T7" fmla="*/ 3 h 56"/>
                  <a:gd name="T8" fmla="*/ 4 w 68"/>
                  <a:gd name="T9" fmla="*/ 3 h 56"/>
                  <a:gd name="T10" fmla="*/ 4 w 68"/>
                  <a:gd name="T11" fmla="*/ 2 h 56"/>
                  <a:gd name="T12" fmla="*/ 4 w 68"/>
                  <a:gd name="T13" fmla="*/ 2 h 56"/>
                  <a:gd name="T14" fmla="*/ 4 w 68"/>
                  <a:gd name="T15" fmla="*/ 2 h 56"/>
                  <a:gd name="T16" fmla="*/ 4 w 68"/>
                  <a:gd name="T17" fmla="*/ 1 h 56"/>
                  <a:gd name="T18" fmla="*/ 4 w 68"/>
                  <a:gd name="T19" fmla="*/ 1 h 56"/>
                  <a:gd name="T20" fmla="*/ 4 w 68"/>
                  <a:gd name="T21" fmla="*/ 1 h 56"/>
                  <a:gd name="T22" fmla="*/ 4 w 68"/>
                  <a:gd name="T23" fmla="*/ 1 h 56"/>
                  <a:gd name="T24" fmla="*/ 3 w 68"/>
                  <a:gd name="T25" fmla="*/ 1 h 56"/>
                  <a:gd name="T26" fmla="*/ 3 w 68"/>
                  <a:gd name="T27" fmla="*/ 0 h 56"/>
                  <a:gd name="T28" fmla="*/ 3 w 68"/>
                  <a:gd name="T29" fmla="*/ 0 h 56"/>
                  <a:gd name="T30" fmla="*/ 3 w 68"/>
                  <a:gd name="T31" fmla="*/ 0 h 56"/>
                  <a:gd name="T32" fmla="*/ 2 w 68"/>
                  <a:gd name="T33" fmla="*/ 0 h 56"/>
                  <a:gd name="T34" fmla="*/ 2 w 68"/>
                  <a:gd name="T35" fmla="*/ 0 h 56"/>
                  <a:gd name="T36" fmla="*/ 2 w 68"/>
                  <a:gd name="T37" fmla="*/ 0 h 56"/>
                  <a:gd name="T38" fmla="*/ 1 w 68"/>
                  <a:gd name="T39" fmla="*/ 0 h 56"/>
                  <a:gd name="T40" fmla="*/ 1 w 68"/>
                  <a:gd name="T41" fmla="*/ 1 h 56"/>
                  <a:gd name="T42" fmla="*/ 1 w 68"/>
                  <a:gd name="T43" fmla="*/ 1 h 56"/>
                  <a:gd name="T44" fmla="*/ 1 w 68"/>
                  <a:gd name="T45" fmla="*/ 1 h 56"/>
                  <a:gd name="T46" fmla="*/ 0 w 68"/>
                  <a:gd name="T47" fmla="*/ 1 h 56"/>
                  <a:gd name="T48" fmla="*/ 0 w 68"/>
                  <a:gd name="T49" fmla="*/ 2 h 56"/>
                  <a:gd name="T50" fmla="*/ 0 w 68"/>
                  <a:gd name="T51" fmla="*/ 2 h 56"/>
                  <a:gd name="T52" fmla="*/ 0 w 68"/>
                  <a:gd name="T53" fmla="*/ 2 h 56"/>
                  <a:gd name="T54" fmla="*/ 0 w 68"/>
                  <a:gd name="T55" fmla="*/ 2 h 56"/>
                  <a:gd name="T56" fmla="*/ 0 w 68"/>
                  <a:gd name="T57" fmla="*/ 3 h 56"/>
                  <a:gd name="T58" fmla="*/ 0 w 68"/>
                  <a:gd name="T59" fmla="*/ 3 h 56"/>
                  <a:gd name="T60" fmla="*/ 0 w 68"/>
                  <a:gd name="T61" fmla="*/ 3 h 56"/>
                  <a:gd name="T62" fmla="*/ 0 w 68"/>
                  <a:gd name="T63" fmla="*/ 3 h 56"/>
                  <a:gd name="T64" fmla="*/ 0 w 68"/>
                  <a:gd name="T65" fmla="*/ 4 h 56"/>
                  <a:gd name="T66" fmla="*/ 1 w 68"/>
                  <a:gd name="T67" fmla="*/ 4 h 56"/>
                  <a:gd name="T68" fmla="*/ 1 w 68"/>
                  <a:gd name="T69" fmla="*/ 4 h 56"/>
                  <a:gd name="T70" fmla="*/ 1 w 68"/>
                  <a:gd name="T71" fmla="*/ 4 h 56"/>
                  <a:gd name="T72" fmla="*/ 2 w 68"/>
                  <a:gd name="T73" fmla="*/ 4 h 56"/>
                  <a:gd name="T74" fmla="*/ 2 w 68"/>
                  <a:gd name="T75" fmla="*/ 4 h 56"/>
                  <a:gd name="T76" fmla="*/ 2 w 68"/>
                  <a:gd name="T77" fmla="*/ 4 h 56"/>
                  <a:gd name="T78" fmla="*/ 2 w 68"/>
                  <a:gd name="T79" fmla="*/ 4 h 56"/>
                  <a:gd name="T80" fmla="*/ 3 w 68"/>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8" y="51"/>
                    </a:moveTo>
                    <a:lnTo>
                      <a:pt x="51" y="48"/>
                    </a:lnTo>
                    <a:lnTo>
                      <a:pt x="58" y="44"/>
                    </a:lnTo>
                    <a:lnTo>
                      <a:pt x="61" y="41"/>
                    </a:lnTo>
                    <a:lnTo>
                      <a:pt x="64" y="38"/>
                    </a:lnTo>
                    <a:lnTo>
                      <a:pt x="68" y="31"/>
                    </a:lnTo>
                    <a:lnTo>
                      <a:pt x="68" y="28"/>
                    </a:lnTo>
                    <a:lnTo>
                      <a:pt x="68" y="26"/>
                    </a:lnTo>
                    <a:lnTo>
                      <a:pt x="68" y="19"/>
                    </a:lnTo>
                    <a:lnTo>
                      <a:pt x="68" y="16"/>
                    </a:lnTo>
                    <a:lnTo>
                      <a:pt x="64" y="12"/>
                    </a:lnTo>
                    <a:lnTo>
                      <a:pt x="64" y="9"/>
                    </a:lnTo>
                    <a:lnTo>
                      <a:pt x="61" y="6"/>
                    </a:lnTo>
                    <a:lnTo>
                      <a:pt x="54" y="2"/>
                    </a:lnTo>
                    <a:lnTo>
                      <a:pt x="51" y="0"/>
                    </a:lnTo>
                    <a:lnTo>
                      <a:pt x="48" y="0"/>
                    </a:lnTo>
                    <a:lnTo>
                      <a:pt x="42" y="0"/>
                    </a:lnTo>
                    <a:lnTo>
                      <a:pt x="39" y="0"/>
                    </a:lnTo>
                    <a:lnTo>
                      <a:pt x="32" y="2"/>
                    </a:lnTo>
                    <a:lnTo>
                      <a:pt x="26" y="2"/>
                    </a:lnTo>
                    <a:lnTo>
                      <a:pt x="23" y="6"/>
                    </a:lnTo>
                    <a:lnTo>
                      <a:pt x="17" y="9"/>
                    </a:lnTo>
                    <a:lnTo>
                      <a:pt x="14" y="12"/>
                    </a:lnTo>
                    <a:lnTo>
                      <a:pt x="10" y="16"/>
                    </a:lnTo>
                    <a:lnTo>
                      <a:pt x="7" y="22"/>
                    </a:lnTo>
                    <a:lnTo>
                      <a:pt x="4" y="26"/>
                    </a:lnTo>
                    <a:lnTo>
                      <a:pt x="4" y="28"/>
                    </a:lnTo>
                    <a:lnTo>
                      <a:pt x="0" y="34"/>
                    </a:lnTo>
                    <a:lnTo>
                      <a:pt x="0" y="38"/>
                    </a:lnTo>
                    <a:lnTo>
                      <a:pt x="4" y="41"/>
                    </a:lnTo>
                    <a:lnTo>
                      <a:pt x="4" y="48"/>
                    </a:lnTo>
                    <a:lnTo>
                      <a:pt x="7" y="51"/>
                    </a:lnTo>
                    <a:lnTo>
                      <a:pt x="10" y="54"/>
                    </a:lnTo>
                    <a:lnTo>
                      <a:pt x="14" y="54"/>
                    </a:lnTo>
                    <a:lnTo>
                      <a:pt x="20" y="56"/>
                    </a:lnTo>
                    <a:lnTo>
                      <a:pt x="23" y="56"/>
                    </a:lnTo>
                    <a:lnTo>
                      <a:pt x="29" y="56"/>
                    </a:lnTo>
                    <a:lnTo>
                      <a:pt x="32" y="56"/>
                    </a:lnTo>
                    <a:lnTo>
                      <a:pt x="39" y="56"/>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4" name="Freeform 158">
                <a:extLst>
                  <a:ext uri="{FF2B5EF4-FFF2-40B4-BE49-F238E27FC236}">
                    <a16:creationId xmlns:a16="http://schemas.microsoft.com/office/drawing/2014/main" id="{C1986B19-3553-41FE-8FB1-3867A7BD106E}"/>
                  </a:ext>
                </a:extLst>
              </p:cNvPr>
              <p:cNvSpPr>
                <a:spLocks noEditPoints="1"/>
              </p:cNvSpPr>
              <p:nvPr/>
            </p:nvSpPr>
            <p:spPr bwMode="auto">
              <a:xfrm>
                <a:off x="2699" y="2755"/>
                <a:ext cx="22" cy="19"/>
              </a:xfrm>
              <a:custGeom>
                <a:avLst/>
                <a:gdLst>
                  <a:gd name="T0" fmla="*/ 4 w 85"/>
                  <a:gd name="T1" fmla="*/ 3 h 76"/>
                  <a:gd name="T2" fmla="*/ 4 w 85"/>
                  <a:gd name="T3" fmla="*/ 3 h 76"/>
                  <a:gd name="T4" fmla="*/ 5 w 85"/>
                  <a:gd name="T5" fmla="*/ 4 h 76"/>
                  <a:gd name="T6" fmla="*/ 5 w 85"/>
                  <a:gd name="T7" fmla="*/ 4 h 76"/>
                  <a:gd name="T8" fmla="*/ 5 w 85"/>
                  <a:gd name="T9" fmla="*/ 4 h 76"/>
                  <a:gd name="T10" fmla="*/ 5 w 85"/>
                  <a:gd name="T11" fmla="*/ 3 h 76"/>
                  <a:gd name="T12" fmla="*/ 4 w 85"/>
                  <a:gd name="T13" fmla="*/ 2 h 76"/>
                  <a:gd name="T14" fmla="*/ 6 w 85"/>
                  <a:gd name="T15" fmla="*/ 3 h 76"/>
                  <a:gd name="T16" fmla="*/ 6 w 85"/>
                  <a:gd name="T17" fmla="*/ 3 h 76"/>
                  <a:gd name="T18" fmla="*/ 4 w 85"/>
                  <a:gd name="T19" fmla="*/ 3 h 76"/>
                  <a:gd name="T20" fmla="*/ 4 w 85"/>
                  <a:gd name="T21" fmla="*/ 2 h 76"/>
                  <a:gd name="T22" fmla="*/ 6 w 85"/>
                  <a:gd name="T23" fmla="*/ 1 h 76"/>
                  <a:gd name="T24" fmla="*/ 5 w 85"/>
                  <a:gd name="T25" fmla="*/ 1 h 76"/>
                  <a:gd name="T26" fmla="*/ 5 w 85"/>
                  <a:gd name="T27" fmla="*/ 2 h 76"/>
                  <a:gd name="T28" fmla="*/ 4 w 85"/>
                  <a:gd name="T29" fmla="*/ 2 h 76"/>
                  <a:gd name="T30" fmla="*/ 4 w 85"/>
                  <a:gd name="T31" fmla="*/ 2 h 76"/>
                  <a:gd name="T32" fmla="*/ 5 w 85"/>
                  <a:gd name="T33" fmla="*/ 1 h 76"/>
                  <a:gd name="T34" fmla="*/ 4 w 85"/>
                  <a:gd name="T35" fmla="*/ 0 h 76"/>
                  <a:gd name="T36" fmla="*/ 4 w 85"/>
                  <a:gd name="T37" fmla="*/ 1 h 76"/>
                  <a:gd name="T38" fmla="*/ 4 w 85"/>
                  <a:gd name="T39" fmla="*/ 1 h 76"/>
                  <a:gd name="T40" fmla="*/ 4 w 85"/>
                  <a:gd name="T41" fmla="*/ 1 h 76"/>
                  <a:gd name="T42" fmla="*/ 3 w 85"/>
                  <a:gd name="T43" fmla="*/ 1 h 76"/>
                  <a:gd name="T44" fmla="*/ 3 w 85"/>
                  <a:gd name="T45" fmla="*/ 0 h 76"/>
                  <a:gd name="T46" fmla="*/ 3 w 85"/>
                  <a:gd name="T47" fmla="*/ 1 h 76"/>
                  <a:gd name="T48" fmla="*/ 3 w 85"/>
                  <a:gd name="T49" fmla="*/ 1 h 76"/>
                  <a:gd name="T50" fmla="*/ 3 w 85"/>
                  <a:gd name="T51" fmla="*/ 2 h 76"/>
                  <a:gd name="T52" fmla="*/ 2 w 85"/>
                  <a:gd name="T53" fmla="*/ 0 h 76"/>
                  <a:gd name="T54" fmla="*/ 2 w 85"/>
                  <a:gd name="T55" fmla="*/ 1 h 76"/>
                  <a:gd name="T56" fmla="*/ 2 w 85"/>
                  <a:gd name="T57" fmla="*/ 1 h 76"/>
                  <a:gd name="T58" fmla="*/ 2 w 85"/>
                  <a:gd name="T59" fmla="*/ 2 h 76"/>
                  <a:gd name="T60" fmla="*/ 2 w 85"/>
                  <a:gd name="T61" fmla="*/ 2 h 76"/>
                  <a:gd name="T62" fmla="*/ 3 w 85"/>
                  <a:gd name="T63" fmla="*/ 1 h 76"/>
                  <a:gd name="T64" fmla="*/ 1 w 85"/>
                  <a:gd name="T65" fmla="*/ 1 h 76"/>
                  <a:gd name="T66" fmla="*/ 1 w 85"/>
                  <a:gd name="T67" fmla="*/ 2 h 76"/>
                  <a:gd name="T68" fmla="*/ 2 w 85"/>
                  <a:gd name="T69" fmla="*/ 2 h 76"/>
                  <a:gd name="T70" fmla="*/ 2 w 85"/>
                  <a:gd name="T71" fmla="*/ 3 h 76"/>
                  <a:gd name="T72" fmla="*/ 0 w 85"/>
                  <a:gd name="T73" fmla="*/ 2 h 76"/>
                  <a:gd name="T74" fmla="*/ 0 w 85"/>
                  <a:gd name="T75" fmla="*/ 3 h 76"/>
                  <a:gd name="T76" fmla="*/ 1 w 85"/>
                  <a:gd name="T77" fmla="*/ 3 h 76"/>
                  <a:gd name="T78" fmla="*/ 1 w 85"/>
                  <a:gd name="T79" fmla="*/ 3 h 76"/>
                  <a:gd name="T80" fmla="*/ 1 w 85"/>
                  <a:gd name="T81" fmla="*/ 3 h 76"/>
                  <a:gd name="T82" fmla="*/ 0 w 85"/>
                  <a:gd name="T83" fmla="*/ 3 h 76"/>
                  <a:gd name="T84" fmla="*/ 0 w 85"/>
                  <a:gd name="T85" fmla="*/ 4 h 76"/>
                  <a:gd name="T86" fmla="*/ 1 w 85"/>
                  <a:gd name="T87" fmla="*/ 3 h 76"/>
                  <a:gd name="T88" fmla="*/ 2 w 85"/>
                  <a:gd name="T89" fmla="*/ 3 h 76"/>
                  <a:gd name="T90" fmla="*/ 1 w 85"/>
                  <a:gd name="T91" fmla="*/ 3 h 76"/>
                  <a:gd name="T92" fmla="*/ 1 w 85"/>
                  <a:gd name="T93" fmla="*/ 3 h 76"/>
                  <a:gd name="T94" fmla="*/ 1 w 85"/>
                  <a:gd name="T95" fmla="*/ 5 h 76"/>
                  <a:gd name="T96" fmla="*/ 1 w 85"/>
                  <a:gd name="T97" fmla="*/ 4 h 76"/>
                  <a:gd name="T98" fmla="*/ 1 w 85"/>
                  <a:gd name="T99" fmla="*/ 4 h 76"/>
                  <a:gd name="T100" fmla="*/ 2 w 85"/>
                  <a:gd name="T101" fmla="*/ 4 h 76"/>
                  <a:gd name="T102" fmla="*/ 2 w 85"/>
                  <a:gd name="T103" fmla="*/ 5 h 76"/>
                  <a:gd name="T104" fmla="*/ 2 w 85"/>
                  <a:gd name="T105" fmla="*/ 5 h 76"/>
                  <a:gd name="T106" fmla="*/ 2 w 85"/>
                  <a:gd name="T107" fmla="*/ 5 h 76"/>
                  <a:gd name="T108" fmla="*/ 3 w 85"/>
                  <a:gd name="T109" fmla="*/ 4 h 76"/>
                  <a:gd name="T110" fmla="*/ 4 w 85"/>
                  <a:gd name="T111" fmla="*/ 5 h 76"/>
                  <a:gd name="T112" fmla="*/ 3 w 85"/>
                  <a:gd name="T113" fmla="*/ 4 h 76"/>
                  <a:gd name="T114" fmla="*/ 3 w 85"/>
                  <a:gd name="T115" fmla="*/ 4 h 76"/>
                  <a:gd name="T116" fmla="*/ 4 w 85"/>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49" y="54"/>
                    </a:moveTo>
                    <a:lnTo>
                      <a:pt x="53" y="51"/>
                    </a:lnTo>
                    <a:lnTo>
                      <a:pt x="66" y="64"/>
                    </a:lnTo>
                    <a:lnTo>
                      <a:pt x="64" y="68"/>
                    </a:lnTo>
                    <a:lnTo>
                      <a:pt x="49" y="54"/>
                    </a:lnTo>
                    <a:close/>
                    <a:moveTo>
                      <a:pt x="53" y="51"/>
                    </a:moveTo>
                    <a:lnTo>
                      <a:pt x="54" y="50"/>
                    </a:lnTo>
                    <a:lnTo>
                      <a:pt x="55" y="49"/>
                    </a:lnTo>
                    <a:lnTo>
                      <a:pt x="59" y="58"/>
                    </a:lnTo>
                    <a:lnTo>
                      <a:pt x="53" y="51"/>
                    </a:lnTo>
                    <a:close/>
                    <a:moveTo>
                      <a:pt x="55" y="49"/>
                    </a:moveTo>
                    <a:lnTo>
                      <a:pt x="61" y="46"/>
                    </a:lnTo>
                    <a:lnTo>
                      <a:pt x="70" y="63"/>
                    </a:lnTo>
                    <a:lnTo>
                      <a:pt x="64" y="65"/>
                    </a:lnTo>
                    <a:lnTo>
                      <a:pt x="55" y="49"/>
                    </a:lnTo>
                    <a:close/>
                    <a:moveTo>
                      <a:pt x="72" y="61"/>
                    </a:moveTo>
                    <a:lnTo>
                      <a:pt x="71" y="62"/>
                    </a:lnTo>
                    <a:lnTo>
                      <a:pt x="70" y="63"/>
                    </a:lnTo>
                    <a:lnTo>
                      <a:pt x="66" y="54"/>
                    </a:lnTo>
                    <a:lnTo>
                      <a:pt x="72" y="61"/>
                    </a:lnTo>
                    <a:close/>
                    <a:moveTo>
                      <a:pt x="59" y="48"/>
                    </a:moveTo>
                    <a:lnTo>
                      <a:pt x="62" y="44"/>
                    </a:lnTo>
                    <a:lnTo>
                      <a:pt x="76" y="58"/>
                    </a:lnTo>
                    <a:lnTo>
                      <a:pt x="72" y="61"/>
                    </a:lnTo>
                    <a:lnTo>
                      <a:pt x="59" y="48"/>
                    </a:lnTo>
                    <a:close/>
                    <a:moveTo>
                      <a:pt x="76" y="58"/>
                    </a:moveTo>
                    <a:lnTo>
                      <a:pt x="76" y="58"/>
                    </a:lnTo>
                    <a:lnTo>
                      <a:pt x="69" y="51"/>
                    </a:lnTo>
                    <a:lnTo>
                      <a:pt x="76" y="58"/>
                    </a:lnTo>
                    <a:close/>
                    <a:moveTo>
                      <a:pt x="62" y="44"/>
                    </a:moveTo>
                    <a:lnTo>
                      <a:pt x="66" y="41"/>
                    </a:lnTo>
                    <a:lnTo>
                      <a:pt x="79" y="54"/>
                    </a:lnTo>
                    <a:lnTo>
                      <a:pt x="76" y="58"/>
                    </a:lnTo>
                    <a:lnTo>
                      <a:pt x="62" y="44"/>
                    </a:lnTo>
                    <a:close/>
                    <a:moveTo>
                      <a:pt x="81" y="52"/>
                    </a:moveTo>
                    <a:lnTo>
                      <a:pt x="80" y="53"/>
                    </a:lnTo>
                    <a:lnTo>
                      <a:pt x="79" y="54"/>
                    </a:lnTo>
                    <a:lnTo>
                      <a:pt x="72" y="48"/>
                    </a:lnTo>
                    <a:lnTo>
                      <a:pt x="81" y="52"/>
                    </a:lnTo>
                    <a:close/>
                    <a:moveTo>
                      <a:pt x="64" y="43"/>
                    </a:moveTo>
                    <a:lnTo>
                      <a:pt x="67" y="37"/>
                    </a:lnTo>
                    <a:lnTo>
                      <a:pt x="85" y="46"/>
                    </a:lnTo>
                    <a:lnTo>
                      <a:pt x="81" y="52"/>
                    </a:lnTo>
                    <a:lnTo>
                      <a:pt x="64" y="43"/>
                    </a:lnTo>
                    <a:close/>
                    <a:moveTo>
                      <a:pt x="85" y="41"/>
                    </a:moveTo>
                    <a:lnTo>
                      <a:pt x="85" y="43"/>
                    </a:lnTo>
                    <a:lnTo>
                      <a:pt x="85" y="46"/>
                    </a:lnTo>
                    <a:lnTo>
                      <a:pt x="76" y="41"/>
                    </a:lnTo>
                    <a:lnTo>
                      <a:pt x="85" y="41"/>
                    </a:lnTo>
                    <a:close/>
                    <a:moveTo>
                      <a:pt x="66" y="41"/>
                    </a:moveTo>
                    <a:lnTo>
                      <a:pt x="66" y="38"/>
                    </a:lnTo>
                    <a:lnTo>
                      <a:pt x="85" y="38"/>
                    </a:lnTo>
                    <a:lnTo>
                      <a:pt x="85" y="41"/>
                    </a:lnTo>
                    <a:lnTo>
                      <a:pt x="66" y="41"/>
                    </a:lnTo>
                    <a:close/>
                    <a:moveTo>
                      <a:pt x="66" y="38"/>
                    </a:moveTo>
                    <a:lnTo>
                      <a:pt x="66" y="36"/>
                    </a:lnTo>
                    <a:lnTo>
                      <a:pt x="85" y="36"/>
                    </a:lnTo>
                    <a:lnTo>
                      <a:pt x="85" y="38"/>
                    </a:lnTo>
                    <a:lnTo>
                      <a:pt x="66" y="38"/>
                    </a:lnTo>
                    <a:close/>
                    <a:moveTo>
                      <a:pt x="66" y="36"/>
                    </a:moveTo>
                    <a:lnTo>
                      <a:pt x="66" y="29"/>
                    </a:lnTo>
                    <a:lnTo>
                      <a:pt x="85" y="29"/>
                    </a:lnTo>
                    <a:lnTo>
                      <a:pt x="85" y="36"/>
                    </a:lnTo>
                    <a:lnTo>
                      <a:pt x="66" y="36"/>
                    </a:lnTo>
                    <a:close/>
                    <a:moveTo>
                      <a:pt x="66" y="29"/>
                    </a:moveTo>
                    <a:lnTo>
                      <a:pt x="66" y="26"/>
                    </a:lnTo>
                    <a:lnTo>
                      <a:pt x="85" y="26"/>
                    </a:lnTo>
                    <a:lnTo>
                      <a:pt x="85" y="29"/>
                    </a:lnTo>
                    <a:lnTo>
                      <a:pt x="66" y="29"/>
                    </a:lnTo>
                    <a:close/>
                    <a:moveTo>
                      <a:pt x="82" y="19"/>
                    </a:moveTo>
                    <a:lnTo>
                      <a:pt x="85" y="21"/>
                    </a:lnTo>
                    <a:lnTo>
                      <a:pt x="85" y="26"/>
                    </a:lnTo>
                    <a:lnTo>
                      <a:pt x="76" y="26"/>
                    </a:lnTo>
                    <a:lnTo>
                      <a:pt x="82" y="19"/>
                    </a:lnTo>
                    <a:close/>
                    <a:moveTo>
                      <a:pt x="69" y="32"/>
                    </a:moveTo>
                    <a:lnTo>
                      <a:pt x="66" y="29"/>
                    </a:lnTo>
                    <a:lnTo>
                      <a:pt x="79" y="16"/>
                    </a:lnTo>
                    <a:lnTo>
                      <a:pt x="82" y="19"/>
                    </a:lnTo>
                    <a:lnTo>
                      <a:pt x="69" y="32"/>
                    </a:lnTo>
                    <a:close/>
                    <a:moveTo>
                      <a:pt x="66" y="29"/>
                    </a:moveTo>
                    <a:lnTo>
                      <a:pt x="62" y="27"/>
                    </a:lnTo>
                    <a:lnTo>
                      <a:pt x="62" y="22"/>
                    </a:lnTo>
                    <a:lnTo>
                      <a:pt x="72" y="22"/>
                    </a:lnTo>
                    <a:lnTo>
                      <a:pt x="66" y="29"/>
                    </a:lnTo>
                    <a:close/>
                    <a:moveTo>
                      <a:pt x="62" y="22"/>
                    </a:moveTo>
                    <a:lnTo>
                      <a:pt x="62" y="19"/>
                    </a:lnTo>
                    <a:lnTo>
                      <a:pt x="82" y="19"/>
                    </a:lnTo>
                    <a:lnTo>
                      <a:pt x="82" y="22"/>
                    </a:lnTo>
                    <a:lnTo>
                      <a:pt x="62" y="22"/>
                    </a:lnTo>
                    <a:close/>
                    <a:moveTo>
                      <a:pt x="79" y="12"/>
                    </a:moveTo>
                    <a:lnTo>
                      <a:pt x="82" y="16"/>
                    </a:lnTo>
                    <a:lnTo>
                      <a:pt x="82" y="19"/>
                    </a:lnTo>
                    <a:lnTo>
                      <a:pt x="72" y="19"/>
                    </a:lnTo>
                    <a:lnTo>
                      <a:pt x="79" y="12"/>
                    </a:lnTo>
                    <a:close/>
                    <a:moveTo>
                      <a:pt x="66" y="26"/>
                    </a:moveTo>
                    <a:lnTo>
                      <a:pt x="62" y="22"/>
                    </a:lnTo>
                    <a:lnTo>
                      <a:pt x="76" y="9"/>
                    </a:lnTo>
                    <a:lnTo>
                      <a:pt x="79" y="12"/>
                    </a:lnTo>
                    <a:lnTo>
                      <a:pt x="66" y="26"/>
                    </a:lnTo>
                    <a:close/>
                    <a:moveTo>
                      <a:pt x="74" y="8"/>
                    </a:moveTo>
                    <a:lnTo>
                      <a:pt x="75" y="8"/>
                    </a:lnTo>
                    <a:lnTo>
                      <a:pt x="76" y="9"/>
                    </a:lnTo>
                    <a:lnTo>
                      <a:pt x="69" y="16"/>
                    </a:lnTo>
                    <a:lnTo>
                      <a:pt x="74" y="8"/>
                    </a:lnTo>
                    <a:close/>
                    <a:moveTo>
                      <a:pt x="65" y="25"/>
                    </a:moveTo>
                    <a:lnTo>
                      <a:pt x="58" y="21"/>
                    </a:lnTo>
                    <a:lnTo>
                      <a:pt x="67" y="5"/>
                    </a:lnTo>
                    <a:lnTo>
                      <a:pt x="74" y="8"/>
                    </a:lnTo>
                    <a:lnTo>
                      <a:pt x="65" y="25"/>
                    </a:lnTo>
                    <a:close/>
                    <a:moveTo>
                      <a:pt x="58" y="21"/>
                    </a:moveTo>
                    <a:lnTo>
                      <a:pt x="57" y="21"/>
                    </a:lnTo>
                    <a:lnTo>
                      <a:pt x="56" y="19"/>
                    </a:lnTo>
                    <a:lnTo>
                      <a:pt x="62" y="12"/>
                    </a:lnTo>
                    <a:lnTo>
                      <a:pt x="58" y="21"/>
                    </a:lnTo>
                    <a:close/>
                    <a:moveTo>
                      <a:pt x="56" y="19"/>
                    </a:moveTo>
                    <a:lnTo>
                      <a:pt x="53" y="17"/>
                    </a:lnTo>
                    <a:lnTo>
                      <a:pt x="66" y="3"/>
                    </a:lnTo>
                    <a:lnTo>
                      <a:pt x="69" y="6"/>
                    </a:lnTo>
                    <a:lnTo>
                      <a:pt x="56" y="19"/>
                    </a:lnTo>
                    <a:close/>
                    <a:moveTo>
                      <a:pt x="59" y="0"/>
                    </a:moveTo>
                    <a:lnTo>
                      <a:pt x="64" y="0"/>
                    </a:lnTo>
                    <a:lnTo>
                      <a:pt x="66" y="3"/>
                    </a:lnTo>
                    <a:lnTo>
                      <a:pt x="59" y="10"/>
                    </a:lnTo>
                    <a:lnTo>
                      <a:pt x="59" y="0"/>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7" y="19"/>
                    </a:lnTo>
                    <a:lnTo>
                      <a:pt x="47" y="0"/>
                    </a:lnTo>
                    <a:lnTo>
                      <a:pt x="50" y="0"/>
                    </a:lnTo>
                    <a:lnTo>
                      <a:pt x="50" y="19"/>
                    </a:lnTo>
                    <a:close/>
                    <a:moveTo>
                      <a:pt x="43" y="1"/>
                    </a:moveTo>
                    <a:lnTo>
                      <a:pt x="45" y="0"/>
                    </a:lnTo>
                    <a:lnTo>
                      <a:pt x="47" y="0"/>
                    </a:lnTo>
                    <a:lnTo>
                      <a:pt x="47" y="10"/>
                    </a:lnTo>
                    <a:lnTo>
                      <a:pt x="43" y="1"/>
                    </a:lnTo>
                    <a:close/>
                    <a:moveTo>
                      <a:pt x="51" y="18"/>
                    </a:moveTo>
                    <a:lnTo>
                      <a:pt x="45" y="21"/>
                    </a:lnTo>
                    <a:lnTo>
                      <a:pt x="36" y="5"/>
                    </a:lnTo>
                    <a:lnTo>
                      <a:pt x="43" y="1"/>
                    </a:lnTo>
                    <a:lnTo>
                      <a:pt x="51" y="18"/>
                    </a:lnTo>
                    <a:close/>
                    <a:moveTo>
                      <a:pt x="45" y="21"/>
                    </a:moveTo>
                    <a:lnTo>
                      <a:pt x="43" y="22"/>
                    </a:lnTo>
                    <a:lnTo>
                      <a:pt x="40" y="22"/>
                    </a:lnTo>
                    <a:lnTo>
                      <a:pt x="40" y="12"/>
                    </a:lnTo>
                    <a:lnTo>
                      <a:pt x="45" y="21"/>
                    </a:lnTo>
                    <a:close/>
                    <a:moveTo>
                      <a:pt x="40" y="22"/>
                    </a:moveTo>
                    <a:lnTo>
                      <a:pt x="34" y="22"/>
                    </a:lnTo>
                    <a:lnTo>
                      <a:pt x="34" y="4"/>
                    </a:lnTo>
                    <a:lnTo>
                      <a:pt x="40" y="4"/>
                    </a:lnTo>
                    <a:lnTo>
                      <a:pt x="40" y="22"/>
                    </a:lnTo>
                    <a:close/>
                    <a:moveTo>
                      <a:pt x="27" y="6"/>
                    </a:moveTo>
                    <a:lnTo>
                      <a:pt x="31" y="4"/>
                    </a:lnTo>
                    <a:lnTo>
                      <a:pt x="34" y="4"/>
                    </a:lnTo>
                    <a:lnTo>
                      <a:pt x="34" y="12"/>
                    </a:lnTo>
                    <a:lnTo>
                      <a:pt x="27" y="6"/>
                    </a:lnTo>
                    <a:close/>
                    <a:moveTo>
                      <a:pt x="40" y="19"/>
                    </a:moveTo>
                    <a:lnTo>
                      <a:pt x="38" y="22"/>
                    </a:lnTo>
                    <a:lnTo>
                      <a:pt x="24" y="9"/>
                    </a:lnTo>
                    <a:lnTo>
                      <a:pt x="27" y="6"/>
                    </a:lnTo>
                    <a:lnTo>
                      <a:pt x="40" y="19"/>
                    </a:lnTo>
                    <a:close/>
                    <a:moveTo>
                      <a:pt x="38" y="22"/>
                    </a:moveTo>
                    <a:lnTo>
                      <a:pt x="37" y="23"/>
                    </a:lnTo>
                    <a:lnTo>
                      <a:pt x="35" y="25"/>
                    </a:lnTo>
                    <a:lnTo>
                      <a:pt x="31" y="16"/>
                    </a:lnTo>
                    <a:lnTo>
                      <a:pt x="38" y="22"/>
                    </a:lnTo>
                    <a:close/>
                    <a:moveTo>
                      <a:pt x="35" y="25"/>
                    </a:moveTo>
                    <a:lnTo>
                      <a:pt x="28" y="28"/>
                    </a:lnTo>
                    <a:lnTo>
                      <a:pt x="21" y="10"/>
                    </a:lnTo>
                    <a:lnTo>
                      <a:pt x="27" y="8"/>
                    </a:lnTo>
                    <a:lnTo>
                      <a:pt x="35" y="25"/>
                    </a:lnTo>
                    <a:close/>
                    <a:moveTo>
                      <a:pt x="18" y="12"/>
                    </a:moveTo>
                    <a:lnTo>
                      <a:pt x="19" y="11"/>
                    </a:lnTo>
                    <a:lnTo>
                      <a:pt x="21" y="10"/>
                    </a:lnTo>
                    <a:lnTo>
                      <a:pt x="25" y="19"/>
                    </a:lnTo>
                    <a:lnTo>
                      <a:pt x="18" y="12"/>
                    </a:lnTo>
                    <a:close/>
                    <a:moveTo>
                      <a:pt x="32" y="26"/>
                    </a:moveTo>
                    <a:lnTo>
                      <a:pt x="28" y="29"/>
                    </a:lnTo>
                    <a:lnTo>
                      <a:pt x="15" y="16"/>
                    </a:lnTo>
                    <a:lnTo>
                      <a:pt x="18" y="12"/>
                    </a:lnTo>
                    <a:lnTo>
                      <a:pt x="32" y="26"/>
                    </a:lnTo>
                    <a:close/>
                    <a:moveTo>
                      <a:pt x="28" y="29"/>
                    </a:moveTo>
                    <a:lnTo>
                      <a:pt x="38" y="20"/>
                    </a:lnTo>
                    <a:lnTo>
                      <a:pt x="28" y="29"/>
                    </a:lnTo>
                    <a:lnTo>
                      <a:pt x="22" y="22"/>
                    </a:lnTo>
                    <a:lnTo>
                      <a:pt x="28" y="29"/>
                    </a:lnTo>
                    <a:close/>
                    <a:moveTo>
                      <a:pt x="28" y="29"/>
                    </a:moveTo>
                    <a:lnTo>
                      <a:pt x="25" y="32"/>
                    </a:lnTo>
                    <a:lnTo>
                      <a:pt x="12" y="19"/>
                    </a:lnTo>
                    <a:lnTo>
                      <a:pt x="15" y="16"/>
                    </a:lnTo>
                    <a:lnTo>
                      <a:pt x="28" y="29"/>
                    </a:lnTo>
                    <a:close/>
                    <a:moveTo>
                      <a:pt x="10" y="21"/>
                    </a:moveTo>
                    <a:lnTo>
                      <a:pt x="11" y="20"/>
                    </a:lnTo>
                    <a:lnTo>
                      <a:pt x="12" y="19"/>
                    </a:lnTo>
                    <a:lnTo>
                      <a:pt x="18" y="26"/>
                    </a:lnTo>
                    <a:lnTo>
                      <a:pt x="10" y="21"/>
                    </a:lnTo>
                    <a:close/>
                    <a:moveTo>
                      <a:pt x="27" y="30"/>
                    </a:moveTo>
                    <a:lnTo>
                      <a:pt x="24" y="37"/>
                    </a:lnTo>
                    <a:lnTo>
                      <a:pt x="6" y="28"/>
                    </a:lnTo>
                    <a:lnTo>
                      <a:pt x="10" y="21"/>
                    </a:lnTo>
                    <a:lnTo>
                      <a:pt x="27" y="30"/>
                    </a:lnTo>
                    <a:close/>
                    <a:moveTo>
                      <a:pt x="24" y="37"/>
                    </a:moveTo>
                    <a:lnTo>
                      <a:pt x="23" y="38"/>
                    </a:lnTo>
                    <a:lnTo>
                      <a:pt x="22" y="39"/>
                    </a:lnTo>
                    <a:lnTo>
                      <a:pt x="15" y="32"/>
                    </a:lnTo>
                    <a:lnTo>
                      <a:pt x="24" y="37"/>
                    </a:lnTo>
                    <a:close/>
                    <a:moveTo>
                      <a:pt x="22" y="39"/>
                    </a:moveTo>
                    <a:lnTo>
                      <a:pt x="18" y="42"/>
                    </a:lnTo>
                    <a:lnTo>
                      <a:pt x="5" y="28"/>
                    </a:lnTo>
                    <a:lnTo>
                      <a:pt x="8" y="26"/>
                    </a:lnTo>
                    <a:lnTo>
                      <a:pt x="22" y="39"/>
                    </a:lnTo>
                    <a:close/>
                    <a:moveTo>
                      <a:pt x="2" y="36"/>
                    </a:moveTo>
                    <a:lnTo>
                      <a:pt x="2" y="31"/>
                    </a:lnTo>
                    <a:lnTo>
                      <a:pt x="5" y="28"/>
                    </a:lnTo>
                    <a:lnTo>
                      <a:pt x="12" y="36"/>
                    </a:lnTo>
                    <a:lnTo>
                      <a:pt x="2" y="36"/>
                    </a:lnTo>
                    <a:close/>
                    <a:moveTo>
                      <a:pt x="22" y="36"/>
                    </a:moveTo>
                    <a:lnTo>
                      <a:pt x="22" y="38"/>
                    </a:lnTo>
                    <a:lnTo>
                      <a:pt x="2" y="38"/>
                    </a:lnTo>
                    <a:lnTo>
                      <a:pt x="2" y="36"/>
                    </a:lnTo>
                    <a:lnTo>
                      <a:pt x="22" y="36"/>
                    </a:lnTo>
                    <a:close/>
                    <a:moveTo>
                      <a:pt x="22" y="38"/>
                    </a:moveTo>
                    <a:lnTo>
                      <a:pt x="22" y="40"/>
                    </a:lnTo>
                    <a:lnTo>
                      <a:pt x="21" y="42"/>
                    </a:lnTo>
                    <a:lnTo>
                      <a:pt x="12" y="38"/>
                    </a:lnTo>
                    <a:lnTo>
                      <a:pt x="22" y="38"/>
                    </a:lnTo>
                    <a:close/>
                    <a:moveTo>
                      <a:pt x="21" y="42"/>
                    </a:moveTo>
                    <a:lnTo>
                      <a:pt x="17" y="49"/>
                    </a:lnTo>
                    <a:lnTo>
                      <a:pt x="0" y="40"/>
                    </a:lnTo>
                    <a:lnTo>
                      <a:pt x="3" y="34"/>
                    </a:lnTo>
                    <a:lnTo>
                      <a:pt x="21" y="42"/>
                    </a:lnTo>
                    <a:close/>
                    <a:moveTo>
                      <a:pt x="0" y="44"/>
                    </a:moveTo>
                    <a:lnTo>
                      <a:pt x="0" y="42"/>
                    </a:lnTo>
                    <a:lnTo>
                      <a:pt x="0" y="40"/>
                    </a:lnTo>
                    <a:lnTo>
                      <a:pt x="8" y="44"/>
                    </a:lnTo>
                    <a:lnTo>
                      <a:pt x="0" y="44"/>
                    </a:lnTo>
                    <a:close/>
                    <a:moveTo>
                      <a:pt x="18" y="44"/>
                    </a:moveTo>
                    <a:lnTo>
                      <a:pt x="18" y="48"/>
                    </a:lnTo>
                    <a:lnTo>
                      <a:pt x="0" y="48"/>
                    </a:lnTo>
                    <a:lnTo>
                      <a:pt x="0" y="44"/>
                    </a:lnTo>
                    <a:lnTo>
                      <a:pt x="18" y="44"/>
                    </a:lnTo>
                    <a:close/>
                    <a:moveTo>
                      <a:pt x="2" y="54"/>
                    </a:moveTo>
                    <a:lnTo>
                      <a:pt x="0" y="52"/>
                    </a:lnTo>
                    <a:lnTo>
                      <a:pt x="0" y="48"/>
                    </a:lnTo>
                    <a:lnTo>
                      <a:pt x="8" y="48"/>
                    </a:lnTo>
                    <a:lnTo>
                      <a:pt x="2" y="54"/>
                    </a:lnTo>
                    <a:close/>
                    <a:moveTo>
                      <a:pt x="15" y="41"/>
                    </a:moveTo>
                    <a:lnTo>
                      <a:pt x="18" y="44"/>
                    </a:lnTo>
                    <a:lnTo>
                      <a:pt x="5" y="58"/>
                    </a:lnTo>
                    <a:lnTo>
                      <a:pt x="2" y="54"/>
                    </a:lnTo>
                    <a:lnTo>
                      <a:pt x="15" y="41"/>
                    </a:lnTo>
                    <a:close/>
                    <a:moveTo>
                      <a:pt x="18" y="44"/>
                    </a:moveTo>
                    <a:lnTo>
                      <a:pt x="22" y="47"/>
                    </a:lnTo>
                    <a:lnTo>
                      <a:pt x="22" y="51"/>
                    </a:lnTo>
                    <a:lnTo>
                      <a:pt x="12" y="51"/>
                    </a:lnTo>
                    <a:lnTo>
                      <a:pt x="18" y="44"/>
                    </a:lnTo>
                    <a:close/>
                    <a:moveTo>
                      <a:pt x="22" y="51"/>
                    </a:moveTo>
                    <a:lnTo>
                      <a:pt x="22" y="58"/>
                    </a:lnTo>
                    <a:lnTo>
                      <a:pt x="2" y="58"/>
                    </a:lnTo>
                    <a:lnTo>
                      <a:pt x="2" y="51"/>
                    </a:lnTo>
                    <a:lnTo>
                      <a:pt x="22" y="51"/>
                    </a:lnTo>
                    <a:close/>
                    <a:moveTo>
                      <a:pt x="5" y="64"/>
                    </a:moveTo>
                    <a:lnTo>
                      <a:pt x="2" y="61"/>
                    </a:lnTo>
                    <a:lnTo>
                      <a:pt x="2" y="58"/>
                    </a:lnTo>
                    <a:lnTo>
                      <a:pt x="12" y="58"/>
                    </a:lnTo>
                    <a:lnTo>
                      <a:pt x="5" y="64"/>
                    </a:lnTo>
                    <a:close/>
                    <a:moveTo>
                      <a:pt x="18" y="51"/>
                    </a:moveTo>
                    <a:lnTo>
                      <a:pt x="22" y="54"/>
                    </a:lnTo>
                    <a:lnTo>
                      <a:pt x="8" y="68"/>
                    </a:lnTo>
                    <a:lnTo>
                      <a:pt x="5" y="64"/>
                    </a:lnTo>
                    <a:lnTo>
                      <a:pt x="18" y="51"/>
                    </a:lnTo>
                    <a:close/>
                    <a:moveTo>
                      <a:pt x="22" y="54"/>
                    </a:moveTo>
                    <a:lnTo>
                      <a:pt x="12" y="44"/>
                    </a:lnTo>
                    <a:lnTo>
                      <a:pt x="22" y="54"/>
                    </a:lnTo>
                    <a:lnTo>
                      <a:pt x="15" y="61"/>
                    </a:lnTo>
                    <a:lnTo>
                      <a:pt x="22" y="54"/>
                    </a:lnTo>
                    <a:close/>
                    <a:moveTo>
                      <a:pt x="22" y="54"/>
                    </a:moveTo>
                    <a:lnTo>
                      <a:pt x="25" y="57"/>
                    </a:lnTo>
                    <a:lnTo>
                      <a:pt x="12" y="71"/>
                    </a:lnTo>
                    <a:lnTo>
                      <a:pt x="8" y="68"/>
                    </a:lnTo>
                    <a:lnTo>
                      <a:pt x="22" y="54"/>
                    </a:lnTo>
                    <a:close/>
                    <a:moveTo>
                      <a:pt x="18" y="73"/>
                    </a:moveTo>
                    <a:lnTo>
                      <a:pt x="14" y="73"/>
                    </a:lnTo>
                    <a:lnTo>
                      <a:pt x="12" y="71"/>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2" y="59"/>
                    </a:lnTo>
                    <a:lnTo>
                      <a:pt x="24" y="75"/>
                    </a:lnTo>
                    <a:lnTo>
                      <a:pt x="17" y="72"/>
                    </a:lnTo>
                    <a:lnTo>
                      <a:pt x="26" y="55"/>
                    </a:lnTo>
                    <a:close/>
                    <a:moveTo>
                      <a:pt x="28" y="76"/>
                    </a:moveTo>
                    <a:lnTo>
                      <a:pt x="25" y="76"/>
                    </a:lnTo>
                    <a:lnTo>
                      <a:pt x="24" y="75"/>
                    </a:lnTo>
                    <a:lnTo>
                      <a:pt x="28" y="66"/>
                    </a:lnTo>
                    <a:lnTo>
                      <a:pt x="28" y="76"/>
                    </a:lnTo>
                    <a:close/>
                    <a:moveTo>
                      <a:pt x="28" y="58"/>
                    </a:moveTo>
                    <a:lnTo>
                      <a:pt x="31" y="58"/>
                    </a:lnTo>
                    <a:lnTo>
                      <a:pt x="31" y="76"/>
                    </a:lnTo>
                    <a:lnTo>
                      <a:pt x="28" y="76"/>
                    </a:lnTo>
                    <a:lnTo>
                      <a:pt x="28" y="58"/>
                    </a:lnTo>
                    <a:close/>
                    <a:moveTo>
                      <a:pt x="31" y="58"/>
                    </a:moveTo>
                    <a:lnTo>
                      <a:pt x="37" y="58"/>
                    </a:lnTo>
                    <a:lnTo>
                      <a:pt x="37" y="76"/>
                    </a:lnTo>
                    <a:lnTo>
                      <a:pt x="31" y="76"/>
                    </a:lnTo>
                    <a:lnTo>
                      <a:pt x="31" y="58"/>
                    </a:lnTo>
                    <a:close/>
                    <a:moveTo>
                      <a:pt x="37" y="58"/>
                    </a:moveTo>
                    <a:lnTo>
                      <a:pt x="40" y="58"/>
                    </a:lnTo>
                    <a:lnTo>
                      <a:pt x="40" y="76"/>
                    </a:lnTo>
                    <a:lnTo>
                      <a:pt x="37" y="76"/>
                    </a:lnTo>
                    <a:lnTo>
                      <a:pt x="37" y="58"/>
                    </a:lnTo>
                    <a:close/>
                    <a:moveTo>
                      <a:pt x="40" y="58"/>
                    </a:moveTo>
                    <a:lnTo>
                      <a:pt x="47" y="58"/>
                    </a:lnTo>
                    <a:lnTo>
                      <a:pt x="47" y="76"/>
                    </a:lnTo>
                    <a:lnTo>
                      <a:pt x="40" y="76"/>
                    </a:lnTo>
                    <a:lnTo>
                      <a:pt x="40" y="58"/>
                    </a:lnTo>
                    <a:close/>
                    <a:moveTo>
                      <a:pt x="54" y="73"/>
                    </a:moveTo>
                    <a:lnTo>
                      <a:pt x="50" y="76"/>
                    </a:lnTo>
                    <a:lnTo>
                      <a:pt x="47" y="76"/>
                    </a:lnTo>
                    <a:lnTo>
                      <a:pt x="47" y="66"/>
                    </a:lnTo>
                    <a:lnTo>
                      <a:pt x="54" y="73"/>
                    </a:lnTo>
                    <a:close/>
                    <a:moveTo>
                      <a:pt x="40" y="60"/>
                    </a:moveTo>
                    <a:lnTo>
                      <a:pt x="44" y="57"/>
                    </a:lnTo>
                    <a:lnTo>
                      <a:pt x="57" y="71"/>
                    </a:lnTo>
                    <a:lnTo>
                      <a:pt x="54" y="73"/>
                    </a:lnTo>
                    <a:lnTo>
                      <a:pt x="40" y="60"/>
                    </a:lnTo>
                    <a:close/>
                    <a:moveTo>
                      <a:pt x="44" y="57"/>
                    </a:moveTo>
                    <a:lnTo>
                      <a:pt x="45" y="55"/>
                    </a:lnTo>
                    <a:lnTo>
                      <a:pt x="46" y="55"/>
                    </a:lnTo>
                    <a:lnTo>
                      <a:pt x="50" y="64"/>
                    </a:lnTo>
                    <a:lnTo>
                      <a:pt x="44" y="57"/>
                    </a:lnTo>
                    <a:close/>
                    <a:moveTo>
                      <a:pt x="46" y="55"/>
                    </a:moveTo>
                    <a:lnTo>
                      <a:pt x="53" y="52"/>
                    </a:lnTo>
                    <a:lnTo>
                      <a:pt x="60"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5" name="Freeform 159">
                <a:extLst>
                  <a:ext uri="{FF2B5EF4-FFF2-40B4-BE49-F238E27FC236}">
                    <a16:creationId xmlns:a16="http://schemas.microsoft.com/office/drawing/2014/main" id="{6032785C-A2FC-4644-8F67-173830D626B5}"/>
                  </a:ext>
                </a:extLst>
              </p:cNvPr>
              <p:cNvSpPr>
                <a:spLocks/>
              </p:cNvSpPr>
              <p:nvPr/>
            </p:nvSpPr>
            <p:spPr bwMode="auto">
              <a:xfrm>
                <a:off x="2745" y="2735"/>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4" y="44"/>
                    </a:lnTo>
                    <a:lnTo>
                      <a:pt x="58" y="41"/>
                    </a:lnTo>
                    <a:lnTo>
                      <a:pt x="61" y="34"/>
                    </a:lnTo>
                    <a:lnTo>
                      <a:pt x="64" y="32"/>
                    </a:lnTo>
                    <a:lnTo>
                      <a:pt x="67" y="29"/>
                    </a:lnTo>
                    <a:lnTo>
                      <a:pt x="67" y="22"/>
                    </a:lnTo>
                    <a:lnTo>
                      <a:pt x="67" y="19"/>
                    </a:lnTo>
                    <a:lnTo>
                      <a:pt x="67" y="15"/>
                    </a:lnTo>
                    <a:lnTo>
                      <a:pt x="64" y="9"/>
                    </a:lnTo>
                    <a:lnTo>
                      <a:pt x="61" y="7"/>
                    </a:lnTo>
                    <a:lnTo>
                      <a:pt x="58" y="3"/>
                    </a:lnTo>
                    <a:lnTo>
                      <a:pt x="54" y="3"/>
                    </a:lnTo>
                    <a:lnTo>
                      <a:pt x="51" y="0"/>
                    </a:lnTo>
                    <a:lnTo>
                      <a:pt x="45" y="0"/>
                    </a:lnTo>
                    <a:lnTo>
                      <a:pt x="41" y="0"/>
                    </a:lnTo>
                    <a:lnTo>
                      <a:pt x="36" y="0"/>
                    </a:lnTo>
                    <a:lnTo>
                      <a:pt x="29" y="0"/>
                    </a:lnTo>
                    <a:lnTo>
                      <a:pt x="26" y="3"/>
                    </a:lnTo>
                    <a:lnTo>
                      <a:pt x="19" y="7"/>
                    </a:lnTo>
                    <a:lnTo>
                      <a:pt x="16" y="9"/>
                    </a:lnTo>
                    <a:lnTo>
                      <a:pt x="10" y="12"/>
                    </a:lnTo>
                    <a:lnTo>
                      <a:pt x="7" y="15"/>
                    </a:lnTo>
                    <a:lnTo>
                      <a:pt x="4" y="19"/>
                    </a:lnTo>
                    <a:lnTo>
                      <a:pt x="4" y="25"/>
                    </a:lnTo>
                    <a:lnTo>
                      <a:pt x="0" y="29"/>
                    </a:lnTo>
                    <a:lnTo>
                      <a:pt x="0" y="32"/>
                    </a:lnTo>
                    <a:lnTo>
                      <a:pt x="0" y="37"/>
                    </a:lnTo>
                    <a:lnTo>
                      <a:pt x="0" y="41"/>
                    </a:lnTo>
                    <a:lnTo>
                      <a:pt x="4" y="44"/>
                    </a:lnTo>
                    <a:lnTo>
                      <a:pt x="7" y="47"/>
                    </a:lnTo>
                    <a:lnTo>
                      <a:pt x="10" y="51"/>
                    </a:lnTo>
                    <a:lnTo>
                      <a:pt x="13" y="54"/>
                    </a:lnTo>
                    <a:lnTo>
                      <a:pt x="16" y="57"/>
                    </a:lnTo>
                    <a:lnTo>
                      <a:pt x="23" y="57"/>
                    </a:lnTo>
                    <a:lnTo>
                      <a:pt x="26" y="57"/>
                    </a:lnTo>
                    <a:lnTo>
                      <a:pt x="32" y="57"/>
                    </a:lnTo>
                    <a:lnTo>
                      <a:pt x="36"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6" name="Freeform 160">
                <a:extLst>
                  <a:ext uri="{FF2B5EF4-FFF2-40B4-BE49-F238E27FC236}">
                    <a16:creationId xmlns:a16="http://schemas.microsoft.com/office/drawing/2014/main" id="{21370667-891D-4794-BFC5-3B9377761C5D}"/>
                  </a:ext>
                </a:extLst>
              </p:cNvPr>
              <p:cNvSpPr>
                <a:spLocks noEditPoints="1"/>
              </p:cNvSpPr>
              <p:nvPr/>
            </p:nvSpPr>
            <p:spPr bwMode="auto">
              <a:xfrm>
                <a:off x="2742" y="2732"/>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4 w 86"/>
                  <a:gd name="T11" fmla="*/ 3 h 76"/>
                  <a:gd name="T12" fmla="*/ 4 w 86"/>
                  <a:gd name="T13" fmla="*/ 2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5 w 86"/>
                  <a:gd name="T29" fmla="*/ 1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0 w 86"/>
                  <a:gd name="T83" fmla="*/ 4 h 76"/>
                  <a:gd name="T84" fmla="*/ 1 w 86"/>
                  <a:gd name="T85" fmla="*/ 4 h 76"/>
                  <a:gd name="T86" fmla="*/ 1 w 86"/>
                  <a:gd name="T87" fmla="*/ 4 h 76"/>
                  <a:gd name="T88" fmla="*/ 1 w 86"/>
                  <a:gd name="T89" fmla="*/ 3 h 76"/>
                  <a:gd name="T90" fmla="*/ 2 w 86"/>
                  <a:gd name="T91" fmla="*/ 3 h 76"/>
                  <a:gd name="T92" fmla="*/ 2 w 86"/>
                  <a:gd name="T93" fmla="*/ 4 h 76"/>
                  <a:gd name="T94" fmla="*/ 1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1"/>
                    </a:lnTo>
                    <a:lnTo>
                      <a:pt x="67" y="64"/>
                    </a:lnTo>
                    <a:lnTo>
                      <a:pt x="63" y="67"/>
                    </a:lnTo>
                    <a:lnTo>
                      <a:pt x="50" y="54"/>
                    </a:lnTo>
                    <a:close/>
                    <a:moveTo>
                      <a:pt x="67" y="64"/>
                    </a:moveTo>
                    <a:lnTo>
                      <a:pt x="57" y="74"/>
                    </a:lnTo>
                    <a:lnTo>
                      <a:pt x="67" y="64"/>
                    </a:lnTo>
                    <a:lnTo>
                      <a:pt x="60" y="57"/>
                    </a:lnTo>
                    <a:lnTo>
                      <a:pt x="67" y="64"/>
                    </a:lnTo>
                    <a:close/>
                    <a:moveTo>
                      <a:pt x="54" y="51"/>
                    </a:moveTo>
                    <a:lnTo>
                      <a:pt x="57" y="47"/>
                    </a:lnTo>
                    <a:lnTo>
                      <a:pt x="70" y="61"/>
                    </a:lnTo>
                    <a:lnTo>
                      <a:pt x="67" y="64"/>
                    </a:lnTo>
                    <a:lnTo>
                      <a:pt x="54" y="51"/>
                    </a:lnTo>
                    <a:close/>
                    <a:moveTo>
                      <a:pt x="57" y="47"/>
                    </a:moveTo>
                    <a:lnTo>
                      <a:pt x="57" y="47"/>
                    </a:lnTo>
                    <a:lnTo>
                      <a:pt x="63" y="54"/>
                    </a:lnTo>
                    <a:lnTo>
                      <a:pt x="57" y="47"/>
                    </a:lnTo>
                    <a:close/>
                    <a:moveTo>
                      <a:pt x="57" y="47"/>
                    </a:moveTo>
                    <a:lnTo>
                      <a:pt x="60" y="44"/>
                    </a:lnTo>
                    <a:lnTo>
                      <a:pt x="73" y="57"/>
                    </a:lnTo>
                    <a:lnTo>
                      <a:pt x="70" y="61"/>
                    </a:lnTo>
                    <a:lnTo>
                      <a:pt x="57" y="47"/>
                    </a:lnTo>
                    <a:close/>
                    <a:moveTo>
                      <a:pt x="76" y="55"/>
                    </a:moveTo>
                    <a:lnTo>
                      <a:pt x="75" y="56"/>
                    </a:lnTo>
                    <a:lnTo>
                      <a:pt x="73" y="57"/>
                    </a:lnTo>
                    <a:lnTo>
                      <a:pt x="67" y="51"/>
                    </a:lnTo>
                    <a:lnTo>
                      <a:pt x="76" y="55"/>
                    </a:lnTo>
                    <a:close/>
                    <a:moveTo>
                      <a:pt x="58" y="46"/>
                    </a:moveTo>
                    <a:lnTo>
                      <a:pt x="61" y="41"/>
                    </a:lnTo>
                    <a:lnTo>
                      <a:pt x="78" y="49"/>
                    </a:lnTo>
                    <a:lnTo>
                      <a:pt x="76" y="55"/>
                    </a:lnTo>
                    <a:lnTo>
                      <a:pt x="58" y="46"/>
                    </a:lnTo>
                    <a:close/>
                    <a:moveTo>
                      <a:pt x="61" y="41"/>
                    </a:moveTo>
                    <a:lnTo>
                      <a:pt x="62" y="39"/>
                    </a:lnTo>
                    <a:lnTo>
                      <a:pt x="63" y="37"/>
                    </a:lnTo>
                    <a:lnTo>
                      <a:pt x="70" y="44"/>
                    </a:lnTo>
                    <a:lnTo>
                      <a:pt x="61" y="41"/>
                    </a:lnTo>
                    <a:close/>
                    <a:moveTo>
                      <a:pt x="63" y="37"/>
                    </a:moveTo>
                    <a:lnTo>
                      <a:pt x="66" y="35"/>
                    </a:lnTo>
                    <a:lnTo>
                      <a:pt x="80" y="49"/>
                    </a:lnTo>
                    <a:lnTo>
                      <a:pt x="77" y="52"/>
                    </a:lnTo>
                    <a:lnTo>
                      <a:pt x="63" y="37"/>
                    </a:lnTo>
                    <a:close/>
                    <a:moveTo>
                      <a:pt x="66" y="35"/>
                    </a:moveTo>
                    <a:lnTo>
                      <a:pt x="76" y="25"/>
                    </a:lnTo>
                    <a:lnTo>
                      <a:pt x="66" y="34"/>
                    </a:lnTo>
                    <a:lnTo>
                      <a:pt x="73" y="42"/>
                    </a:lnTo>
                    <a:lnTo>
                      <a:pt x="66" y="35"/>
                    </a:lnTo>
                    <a:close/>
                    <a:moveTo>
                      <a:pt x="66" y="34"/>
                    </a:moveTo>
                    <a:lnTo>
                      <a:pt x="69" y="32"/>
                    </a:lnTo>
                    <a:lnTo>
                      <a:pt x="83" y="45"/>
                    </a:lnTo>
                    <a:lnTo>
                      <a:pt x="80" y="49"/>
                    </a:lnTo>
                    <a:lnTo>
                      <a:pt x="66"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4" y="21"/>
                    </a:moveTo>
                    <a:lnTo>
                      <a:pt x="86" y="23"/>
                    </a:lnTo>
                    <a:lnTo>
                      <a:pt x="86" y="25"/>
                    </a:lnTo>
                    <a:lnTo>
                      <a:pt x="76" y="25"/>
                    </a:lnTo>
                    <a:lnTo>
                      <a:pt x="84" y="21"/>
                    </a:lnTo>
                    <a:close/>
                    <a:moveTo>
                      <a:pt x="68" y="30"/>
                    </a:moveTo>
                    <a:lnTo>
                      <a:pt x="65" y="23"/>
                    </a:lnTo>
                    <a:lnTo>
                      <a:pt x="81" y="15"/>
                    </a:lnTo>
                    <a:lnTo>
                      <a:pt x="84" y="21"/>
                    </a:lnTo>
                    <a:lnTo>
                      <a:pt x="68" y="30"/>
                    </a:lnTo>
                    <a:close/>
                    <a:moveTo>
                      <a:pt x="80" y="12"/>
                    </a:moveTo>
                    <a:lnTo>
                      <a:pt x="81" y="13"/>
                    </a:lnTo>
                    <a:lnTo>
                      <a:pt x="81" y="15"/>
                    </a:lnTo>
                    <a:lnTo>
                      <a:pt x="73" y="19"/>
                    </a:lnTo>
                    <a:lnTo>
                      <a:pt x="80" y="12"/>
                    </a:lnTo>
                    <a:close/>
                    <a:moveTo>
                      <a:pt x="66" y="26"/>
                    </a:moveTo>
                    <a:lnTo>
                      <a:pt x="63" y="23"/>
                    </a:lnTo>
                    <a:lnTo>
                      <a:pt x="77" y="9"/>
                    </a:lnTo>
                    <a:lnTo>
                      <a:pt x="80" y="12"/>
                    </a:lnTo>
                    <a:lnTo>
                      <a:pt x="66" y="26"/>
                    </a:lnTo>
                    <a:close/>
                    <a:moveTo>
                      <a:pt x="63" y="23"/>
                    </a:moveTo>
                    <a:lnTo>
                      <a:pt x="72" y="32"/>
                    </a:lnTo>
                    <a:lnTo>
                      <a:pt x="63" y="23"/>
                    </a:lnTo>
                    <a:lnTo>
                      <a:pt x="70" y="17"/>
                    </a:lnTo>
                    <a:lnTo>
                      <a:pt x="63" y="23"/>
                    </a:lnTo>
                    <a:close/>
                    <a:moveTo>
                      <a:pt x="63" y="23"/>
                    </a:moveTo>
                    <a:lnTo>
                      <a:pt x="60" y="20"/>
                    </a:lnTo>
                    <a:lnTo>
                      <a:pt x="73" y="7"/>
                    </a:lnTo>
                    <a:lnTo>
                      <a:pt x="77" y="9"/>
                    </a:lnTo>
                    <a:lnTo>
                      <a:pt x="63" y="23"/>
                    </a:lnTo>
                    <a:close/>
                    <a:moveTo>
                      <a:pt x="67" y="3"/>
                    </a:moveTo>
                    <a:lnTo>
                      <a:pt x="70" y="3"/>
                    </a:lnTo>
                    <a:lnTo>
                      <a:pt x="73" y="7"/>
                    </a:lnTo>
                    <a:lnTo>
                      <a:pt x="67" y="13"/>
                    </a:lnTo>
                    <a:lnTo>
                      <a:pt x="67" y="3"/>
                    </a:lnTo>
                    <a:close/>
                    <a:moveTo>
                      <a:pt x="67" y="22"/>
                    </a:moveTo>
                    <a:lnTo>
                      <a:pt x="63" y="22"/>
                    </a:lnTo>
                    <a:lnTo>
                      <a:pt x="63" y="3"/>
                    </a:lnTo>
                    <a:lnTo>
                      <a:pt x="67" y="3"/>
                    </a:lnTo>
                    <a:lnTo>
                      <a:pt x="67" y="22"/>
                    </a:lnTo>
                    <a:close/>
                    <a:moveTo>
                      <a:pt x="63" y="22"/>
                    </a:moveTo>
                    <a:lnTo>
                      <a:pt x="59" y="22"/>
                    </a:lnTo>
                    <a:lnTo>
                      <a:pt x="57" y="20"/>
                    </a:lnTo>
                    <a:lnTo>
                      <a:pt x="63" y="13"/>
                    </a:lnTo>
                    <a:lnTo>
                      <a:pt x="63"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5" y="19"/>
                    </a:moveTo>
                    <a:lnTo>
                      <a:pt x="38" y="19"/>
                    </a:lnTo>
                    <a:lnTo>
                      <a:pt x="38" y="0"/>
                    </a:lnTo>
                    <a:lnTo>
                      <a:pt x="45" y="0"/>
                    </a:lnTo>
                    <a:lnTo>
                      <a:pt x="45" y="19"/>
                    </a:lnTo>
                    <a:close/>
                    <a:moveTo>
                      <a:pt x="32" y="3"/>
                    </a:moveTo>
                    <a:lnTo>
                      <a:pt x="34" y="0"/>
                    </a:lnTo>
                    <a:lnTo>
                      <a:pt x="38" y="0"/>
                    </a:lnTo>
                    <a:lnTo>
                      <a:pt x="38" y="10"/>
                    </a:lnTo>
                    <a:lnTo>
                      <a:pt x="32" y="3"/>
                    </a:lnTo>
                    <a:close/>
                    <a:moveTo>
                      <a:pt x="45" y="17"/>
                    </a:moveTo>
                    <a:lnTo>
                      <a:pt x="41" y="20"/>
                    </a:lnTo>
                    <a:lnTo>
                      <a:pt x="28" y="7"/>
                    </a:lnTo>
                    <a:lnTo>
                      <a:pt x="32" y="3"/>
                    </a:lnTo>
                    <a:lnTo>
                      <a:pt x="45" y="17"/>
                    </a:lnTo>
                    <a:close/>
                    <a:moveTo>
                      <a:pt x="41" y="20"/>
                    </a:moveTo>
                    <a:lnTo>
                      <a:pt x="40" y="21"/>
                    </a:lnTo>
                    <a:lnTo>
                      <a:pt x="39" y="21"/>
                    </a:lnTo>
                    <a:lnTo>
                      <a:pt x="35" y="13"/>
                    </a:lnTo>
                    <a:lnTo>
                      <a:pt x="41" y="20"/>
                    </a:lnTo>
                    <a:close/>
                    <a:moveTo>
                      <a:pt x="39" y="21"/>
                    </a:moveTo>
                    <a:lnTo>
                      <a:pt x="33" y="24"/>
                    </a:lnTo>
                    <a:lnTo>
                      <a:pt x="24" y="8"/>
                    </a:lnTo>
                    <a:lnTo>
                      <a:pt x="30" y="4"/>
                    </a:lnTo>
                    <a:lnTo>
                      <a:pt x="39" y="21"/>
                    </a:lnTo>
                    <a:close/>
                    <a:moveTo>
                      <a:pt x="22" y="9"/>
                    </a:moveTo>
                    <a:lnTo>
                      <a:pt x="23" y="8"/>
                    </a:lnTo>
                    <a:lnTo>
                      <a:pt x="24" y="8"/>
                    </a:lnTo>
                    <a:lnTo>
                      <a:pt x="28" y="17"/>
                    </a:lnTo>
                    <a:lnTo>
                      <a:pt x="22" y="9"/>
                    </a:lnTo>
                    <a:close/>
                    <a:moveTo>
                      <a:pt x="35" y="23"/>
                    </a:moveTo>
                    <a:lnTo>
                      <a:pt x="32" y="26"/>
                    </a:lnTo>
                    <a:lnTo>
                      <a:pt x="18" y="12"/>
                    </a:lnTo>
                    <a:lnTo>
                      <a:pt x="22" y="9"/>
                    </a:lnTo>
                    <a:lnTo>
                      <a:pt x="35" y="23"/>
                    </a:lnTo>
                    <a:close/>
                    <a:moveTo>
                      <a:pt x="32" y="26"/>
                    </a:moveTo>
                    <a:lnTo>
                      <a:pt x="30" y="28"/>
                    </a:lnTo>
                    <a:lnTo>
                      <a:pt x="29" y="28"/>
                    </a:lnTo>
                    <a:lnTo>
                      <a:pt x="25" y="19"/>
                    </a:lnTo>
                    <a:lnTo>
                      <a:pt x="32" y="26"/>
                    </a:lnTo>
                    <a:close/>
                    <a:moveTo>
                      <a:pt x="29" y="28"/>
                    </a:moveTo>
                    <a:lnTo>
                      <a:pt x="23" y="31"/>
                    </a:lnTo>
                    <a:lnTo>
                      <a:pt x="15" y="14"/>
                    </a:lnTo>
                    <a:lnTo>
                      <a:pt x="20" y="11"/>
                    </a:lnTo>
                    <a:lnTo>
                      <a:pt x="29" y="28"/>
                    </a:lnTo>
                    <a:close/>
                    <a:moveTo>
                      <a:pt x="12" y="15"/>
                    </a:moveTo>
                    <a:lnTo>
                      <a:pt x="13" y="14"/>
                    </a:lnTo>
                    <a:lnTo>
                      <a:pt x="15" y="14"/>
                    </a:lnTo>
                    <a:lnTo>
                      <a:pt x="19" y="22"/>
                    </a:lnTo>
                    <a:lnTo>
                      <a:pt x="12" y="15"/>
                    </a:lnTo>
                    <a:close/>
                    <a:moveTo>
                      <a:pt x="26" y="29"/>
                    </a:moveTo>
                    <a:lnTo>
                      <a:pt x="23" y="32"/>
                    </a:lnTo>
                    <a:lnTo>
                      <a:pt x="9" y="19"/>
                    </a:lnTo>
                    <a:lnTo>
                      <a:pt x="12" y="15"/>
                    </a:lnTo>
                    <a:lnTo>
                      <a:pt x="26" y="29"/>
                    </a:lnTo>
                    <a:close/>
                    <a:moveTo>
                      <a:pt x="9" y="19"/>
                    </a:moveTo>
                    <a:lnTo>
                      <a:pt x="9" y="19"/>
                    </a:lnTo>
                    <a:lnTo>
                      <a:pt x="16" y="25"/>
                    </a:lnTo>
                    <a:lnTo>
                      <a:pt x="9" y="19"/>
                    </a:lnTo>
                    <a:close/>
                    <a:moveTo>
                      <a:pt x="23" y="32"/>
                    </a:moveTo>
                    <a:lnTo>
                      <a:pt x="19" y="35"/>
                    </a:lnTo>
                    <a:lnTo>
                      <a:pt x="6" y="22"/>
                    </a:lnTo>
                    <a:lnTo>
                      <a:pt x="9" y="19"/>
                    </a:lnTo>
                    <a:lnTo>
                      <a:pt x="23" y="32"/>
                    </a:lnTo>
                    <a:close/>
                    <a:moveTo>
                      <a:pt x="3" y="29"/>
                    </a:moveTo>
                    <a:lnTo>
                      <a:pt x="3" y="25"/>
                    </a:lnTo>
                    <a:lnTo>
                      <a:pt x="6" y="22"/>
                    </a:lnTo>
                    <a:lnTo>
                      <a:pt x="13" y="29"/>
                    </a:lnTo>
                    <a:lnTo>
                      <a:pt x="3" y="29"/>
                    </a:lnTo>
                    <a:close/>
                    <a:moveTo>
                      <a:pt x="22" y="29"/>
                    </a:moveTo>
                    <a:lnTo>
                      <a:pt x="22" y="35"/>
                    </a:lnTo>
                    <a:lnTo>
                      <a:pt x="3" y="35"/>
                    </a:lnTo>
                    <a:lnTo>
                      <a:pt x="3" y="29"/>
                    </a:lnTo>
                    <a:lnTo>
                      <a:pt x="22" y="29"/>
                    </a:lnTo>
                    <a:close/>
                    <a:moveTo>
                      <a:pt x="22" y="35"/>
                    </a:moveTo>
                    <a:lnTo>
                      <a:pt x="22" y="39"/>
                    </a:lnTo>
                    <a:lnTo>
                      <a:pt x="19" y="42"/>
                    </a:lnTo>
                    <a:lnTo>
                      <a:pt x="13" y="35"/>
                    </a:lnTo>
                    <a:lnTo>
                      <a:pt x="22" y="35"/>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3" y="57"/>
                    </a:moveTo>
                    <a:lnTo>
                      <a:pt x="0" y="55"/>
                    </a:lnTo>
                    <a:lnTo>
                      <a:pt x="0" y="51"/>
                    </a:lnTo>
                    <a:lnTo>
                      <a:pt x="9" y="51"/>
                    </a:lnTo>
                    <a:lnTo>
                      <a:pt x="3" y="57"/>
                    </a:lnTo>
                    <a:close/>
                    <a:moveTo>
                      <a:pt x="16" y="44"/>
                    </a:moveTo>
                    <a:lnTo>
                      <a:pt x="19" y="47"/>
                    </a:lnTo>
                    <a:lnTo>
                      <a:pt x="6" y="61"/>
                    </a:lnTo>
                    <a:lnTo>
                      <a:pt x="3" y="57"/>
                    </a:lnTo>
                    <a:lnTo>
                      <a:pt x="16" y="44"/>
                    </a:lnTo>
                    <a:close/>
                    <a:moveTo>
                      <a:pt x="19" y="47"/>
                    </a:moveTo>
                    <a:lnTo>
                      <a:pt x="19" y="47"/>
                    </a:lnTo>
                    <a:lnTo>
                      <a:pt x="13" y="54"/>
                    </a:lnTo>
                    <a:lnTo>
                      <a:pt x="19" y="47"/>
                    </a:lnTo>
                    <a:close/>
                    <a:moveTo>
                      <a:pt x="19" y="47"/>
                    </a:moveTo>
                    <a:lnTo>
                      <a:pt x="23" y="51"/>
                    </a:lnTo>
                    <a:lnTo>
                      <a:pt x="9" y="64"/>
                    </a:lnTo>
                    <a:lnTo>
                      <a:pt x="6" y="61"/>
                    </a:lnTo>
                    <a:lnTo>
                      <a:pt x="19" y="47"/>
                    </a:lnTo>
                    <a:close/>
                    <a:moveTo>
                      <a:pt x="9" y="64"/>
                    </a:moveTo>
                    <a:lnTo>
                      <a:pt x="9" y="64"/>
                    </a:lnTo>
                    <a:lnTo>
                      <a:pt x="16" y="57"/>
                    </a:lnTo>
                    <a:lnTo>
                      <a:pt x="9" y="64"/>
                    </a:lnTo>
                    <a:close/>
                    <a:moveTo>
                      <a:pt x="23" y="51"/>
                    </a:moveTo>
                    <a:lnTo>
                      <a:pt x="26" y="54"/>
                    </a:lnTo>
                    <a:lnTo>
                      <a:pt x="12" y="67"/>
                    </a:lnTo>
                    <a:lnTo>
                      <a:pt x="9" y="64"/>
                    </a:lnTo>
                    <a:lnTo>
                      <a:pt x="23" y="51"/>
                    </a:lnTo>
                    <a:close/>
                    <a:moveTo>
                      <a:pt x="26" y="54"/>
                    </a:moveTo>
                    <a:lnTo>
                      <a:pt x="26" y="54"/>
                    </a:lnTo>
                    <a:lnTo>
                      <a:pt x="19" y="61"/>
                    </a:lnTo>
                    <a:lnTo>
                      <a:pt x="26" y="54"/>
                    </a:lnTo>
                    <a:close/>
                    <a:moveTo>
                      <a:pt x="26" y="54"/>
                    </a:moveTo>
                    <a:lnTo>
                      <a:pt x="29" y="57"/>
                    </a:lnTo>
                    <a:lnTo>
                      <a:pt x="15" y="71"/>
                    </a:lnTo>
                    <a:lnTo>
                      <a:pt x="12" y="67"/>
                    </a:lnTo>
                    <a:lnTo>
                      <a:pt x="26" y="54"/>
                    </a:lnTo>
                    <a:close/>
                    <a:moveTo>
                      <a:pt x="15" y="71"/>
                    </a:moveTo>
                    <a:lnTo>
                      <a:pt x="15" y="71"/>
                    </a:lnTo>
                    <a:lnTo>
                      <a:pt x="22" y="64"/>
                    </a:lnTo>
                    <a:lnTo>
                      <a:pt x="15" y="71"/>
                    </a:lnTo>
                    <a:close/>
                    <a:moveTo>
                      <a:pt x="28" y="57"/>
                    </a:moveTo>
                    <a:lnTo>
                      <a:pt x="32" y="61"/>
                    </a:lnTo>
                    <a:lnTo>
                      <a:pt x="18" y="74"/>
                    </a:lnTo>
                    <a:lnTo>
                      <a:pt x="15" y="71"/>
                    </a:lnTo>
                    <a:lnTo>
                      <a:pt x="28" y="57"/>
                    </a:lnTo>
                    <a:close/>
                    <a:moveTo>
                      <a:pt x="25" y="76"/>
                    </a:moveTo>
                    <a:lnTo>
                      <a:pt x="22" y="76"/>
                    </a:lnTo>
                    <a:lnTo>
                      <a:pt x="18"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4"/>
                    </a:moveTo>
                    <a:lnTo>
                      <a:pt x="45" y="76"/>
                    </a:lnTo>
                    <a:lnTo>
                      <a:pt x="41" y="76"/>
                    </a:lnTo>
                    <a:lnTo>
                      <a:pt x="41" y="67"/>
                    </a:lnTo>
                    <a:lnTo>
                      <a:pt x="48" y="74"/>
                    </a:lnTo>
                    <a:close/>
                    <a:moveTo>
                      <a:pt x="35" y="61"/>
                    </a:moveTo>
                    <a:lnTo>
                      <a:pt x="37" y="57"/>
                    </a:lnTo>
                    <a:lnTo>
                      <a:pt x="51" y="71"/>
                    </a:lnTo>
                    <a:lnTo>
                      <a:pt x="48" y="74"/>
                    </a:lnTo>
                    <a:lnTo>
                      <a:pt x="35" y="61"/>
                    </a:lnTo>
                    <a:close/>
                    <a:moveTo>
                      <a:pt x="37" y="57"/>
                    </a:moveTo>
                    <a:lnTo>
                      <a:pt x="40" y="54"/>
                    </a:lnTo>
                    <a:lnTo>
                      <a:pt x="45" y="54"/>
                    </a:lnTo>
                    <a:lnTo>
                      <a:pt x="45" y="64"/>
                    </a:lnTo>
                    <a:lnTo>
                      <a:pt x="37" y="57"/>
                    </a:lnTo>
                    <a:close/>
                    <a:moveTo>
                      <a:pt x="45" y="54"/>
                    </a:moveTo>
                    <a:lnTo>
                      <a:pt x="50" y="54"/>
                    </a:lnTo>
                    <a:lnTo>
                      <a:pt x="50" y="73"/>
                    </a:lnTo>
                    <a:lnTo>
                      <a:pt x="45" y="73"/>
                    </a:lnTo>
                    <a:lnTo>
                      <a:pt x="45" y="54"/>
                    </a:lnTo>
                    <a:close/>
                    <a:moveTo>
                      <a:pt x="55" y="73"/>
                    </a:moveTo>
                    <a:lnTo>
                      <a:pt x="52" y="73"/>
                    </a:lnTo>
                    <a:lnTo>
                      <a:pt x="50" y="73"/>
                    </a:lnTo>
                    <a:lnTo>
                      <a:pt x="50" y="64"/>
                    </a:lnTo>
                    <a:lnTo>
                      <a:pt x="55" y="73"/>
                    </a:lnTo>
                    <a:close/>
                    <a:moveTo>
                      <a:pt x="47" y="55"/>
                    </a:moveTo>
                    <a:lnTo>
                      <a:pt x="52"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7" name="Freeform 161">
                <a:extLst>
                  <a:ext uri="{FF2B5EF4-FFF2-40B4-BE49-F238E27FC236}">
                    <a16:creationId xmlns:a16="http://schemas.microsoft.com/office/drawing/2014/main" id="{9293E9DE-EAA9-4908-AD1E-07FE2FBBE518}"/>
                  </a:ext>
                </a:extLst>
              </p:cNvPr>
              <p:cNvSpPr>
                <a:spLocks/>
              </p:cNvSpPr>
              <p:nvPr/>
            </p:nvSpPr>
            <p:spPr bwMode="auto">
              <a:xfrm>
                <a:off x="2787" y="2716"/>
                <a:ext cx="16" cy="14"/>
              </a:xfrm>
              <a:custGeom>
                <a:avLst/>
                <a:gdLst>
                  <a:gd name="T0" fmla="*/ 3 w 66"/>
                  <a:gd name="T1" fmla="*/ 3 h 56"/>
                  <a:gd name="T2" fmla="*/ 3 w 66"/>
                  <a:gd name="T3" fmla="*/ 3 h 56"/>
                  <a:gd name="T4" fmla="*/ 3 w 66"/>
                  <a:gd name="T5" fmla="*/ 3 h 56"/>
                  <a:gd name="T6" fmla="*/ 4 w 66"/>
                  <a:gd name="T7" fmla="*/ 3 h 56"/>
                  <a:gd name="T8" fmla="*/ 4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4 w 66"/>
                  <a:gd name="T23" fmla="*/ 0 h 56"/>
                  <a:gd name="T24" fmla="*/ 3 w 66"/>
                  <a:gd name="T25" fmla="*/ 0 h 56"/>
                  <a:gd name="T26" fmla="*/ 3 w 66"/>
                  <a:gd name="T27" fmla="*/ 0 h 56"/>
                  <a:gd name="T28" fmla="*/ 3 w 66"/>
                  <a:gd name="T29" fmla="*/ 0 h 56"/>
                  <a:gd name="T30" fmla="*/ 3 w 66"/>
                  <a:gd name="T31" fmla="*/ 0 h 56"/>
                  <a:gd name="T32" fmla="*/ 2 w 66"/>
                  <a:gd name="T33" fmla="*/ 0 h 56"/>
                  <a:gd name="T34" fmla="*/ 2 w 66"/>
                  <a:gd name="T35" fmla="*/ 0 h 56"/>
                  <a:gd name="T36" fmla="*/ 2 w 66"/>
                  <a:gd name="T37" fmla="*/ 0 h 56"/>
                  <a:gd name="T38" fmla="*/ 1 w 66"/>
                  <a:gd name="T39" fmla="*/ 0 h 56"/>
                  <a:gd name="T40" fmla="*/ 1 w 66"/>
                  <a:gd name="T41" fmla="*/ 0 h 56"/>
                  <a:gd name="T42" fmla="*/ 1 w 66"/>
                  <a:gd name="T43" fmla="*/ 1 h 56"/>
                  <a:gd name="T44" fmla="*/ 0 w 66"/>
                  <a:gd name="T45" fmla="*/ 1 h 56"/>
                  <a:gd name="T46" fmla="*/ 0 w 66"/>
                  <a:gd name="T47" fmla="*/ 1 h 56"/>
                  <a:gd name="T48" fmla="*/ 0 w 66"/>
                  <a:gd name="T49" fmla="*/ 1 h 56"/>
                  <a:gd name="T50" fmla="*/ 0 w 66"/>
                  <a:gd name="T51" fmla="*/ 2 h 56"/>
                  <a:gd name="T52" fmla="*/ 0 w 66"/>
                  <a:gd name="T53" fmla="*/ 2 h 56"/>
                  <a:gd name="T54" fmla="*/ 0 w 66"/>
                  <a:gd name="T55" fmla="*/ 2 h 56"/>
                  <a:gd name="T56" fmla="*/ 0 w 66"/>
                  <a:gd name="T57" fmla="*/ 2 h 56"/>
                  <a:gd name="T58" fmla="*/ 0 w 66"/>
                  <a:gd name="T59" fmla="*/ 3 h 56"/>
                  <a:gd name="T60" fmla="*/ 0 w 66"/>
                  <a:gd name="T61" fmla="*/ 3 h 56"/>
                  <a:gd name="T62" fmla="*/ 0 w 66"/>
                  <a:gd name="T63" fmla="*/ 3 h 56"/>
                  <a:gd name="T64" fmla="*/ 0 w 66"/>
                  <a:gd name="T65" fmla="*/ 3 h 56"/>
                  <a:gd name="T66" fmla="*/ 1 w 66"/>
                  <a:gd name="T67" fmla="*/ 4 h 56"/>
                  <a:gd name="T68" fmla="*/ 1 w 66"/>
                  <a:gd name="T69" fmla="*/ 4 h 56"/>
                  <a:gd name="T70" fmla="*/ 1 w 66"/>
                  <a:gd name="T71" fmla="*/ 4 h 56"/>
                  <a:gd name="T72" fmla="*/ 1 w 66"/>
                  <a:gd name="T73" fmla="*/ 4 h 56"/>
                  <a:gd name="T74" fmla="*/ 2 w 66"/>
                  <a:gd name="T75" fmla="*/ 4 h 56"/>
                  <a:gd name="T76" fmla="*/ 2 w 66"/>
                  <a:gd name="T77" fmla="*/ 4 h 56"/>
                  <a:gd name="T78" fmla="*/ 2 w 66"/>
                  <a:gd name="T79" fmla="*/ 4 h 56"/>
                  <a:gd name="T80" fmla="*/ 3 w 66"/>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8" y="51"/>
                    </a:moveTo>
                    <a:lnTo>
                      <a:pt x="51" y="47"/>
                    </a:lnTo>
                    <a:lnTo>
                      <a:pt x="54" y="44"/>
                    </a:lnTo>
                    <a:lnTo>
                      <a:pt x="60" y="41"/>
                    </a:lnTo>
                    <a:lnTo>
                      <a:pt x="60" y="34"/>
                    </a:lnTo>
                    <a:lnTo>
                      <a:pt x="63" y="31"/>
                    </a:lnTo>
                    <a:lnTo>
                      <a:pt x="66" y="29"/>
                    </a:lnTo>
                    <a:lnTo>
                      <a:pt x="66" y="22"/>
                    </a:lnTo>
                    <a:lnTo>
                      <a:pt x="66" y="19"/>
                    </a:lnTo>
                    <a:lnTo>
                      <a:pt x="66" y="12"/>
                    </a:lnTo>
                    <a:lnTo>
                      <a:pt x="63" y="9"/>
                    </a:lnTo>
                    <a:lnTo>
                      <a:pt x="60" y="5"/>
                    </a:lnTo>
                    <a:lnTo>
                      <a:pt x="57" y="2"/>
                    </a:lnTo>
                    <a:lnTo>
                      <a:pt x="54" y="2"/>
                    </a:lnTo>
                    <a:lnTo>
                      <a:pt x="51" y="0"/>
                    </a:lnTo>
                    <a:lnTo>
                      <a:pt x="44" y="0"/>
                    </a:lnTo>
                    <a:lnTo>
                      <a:pt x="41" y="0"/>
                    </a:lnTo>
                    <a:lnTo>
                      <a:pt x="34" y="0"/>
                    </a:lnTo>
                    <a:lnTo>
                      <a:pt x="32" y="0"/>
                    </a:lnTo>
                    <a:lnTo>
                      <a:pt x="25" y="2"/>
                    </a:lnTo>
                    <a:lnTo>
                      <a:pt x="19" y="5"/>
                    </a:lnTo>
                    <a:lnTo>
                      <a:pt x="16" y="9"/>
                    </a:lnTo>
                    <a:lnTo>
                      <a:pt x="9" y="12"/>
                    </a:lnTo>
                    <a:lnTo>
                      <a:pt x="6" y="15"/>
                    </a:lnTo>
                    <a:lnTo>
                      <a:pt x="3" y="19"/>
                    </a:lnTo>
                    <a:lnTo>
                      <a:pt x="3" y="25"/>
                    </a:lnTo>
                    <a:lnTo>
                      <a:pt x="0" y="29"/>
                    </a:lnTo>
                    <a:lnTo>
                      <a:pt x="0" y="31"/>
                    </a:lnTo>
                    <a:lnTo>
                      <a:pt x="0" y="37"/>
                    </a:lnTo>
                    <a:lnTo>
                      <a:pt x="0" y="41"/>
                    </a:lnTo>
                    <a:lnTo>
                      <a:pt x="3" y="44"/>
                    </a:lnTo>
                    <a:lnTo>
                      <a:pt x="6" y="47"/>
                    </a:lnTo>
                    <a:lnTo>
                      <a:pt x="9" y="51"/>
                    </a:lnTo>
                    <a:lnTo>
                      <a:pt x="12" y="54"/>
                    </a:lnTo>
                    <a:lnTo>
                      <a:pt x="16" y="54"/>
                    </a:lnTo>
                    <a:lnTo>
                      <a:pt x="22" y="56"/>
                    </a:lnTo>
                    <a:lnTo>
                      <a:pt x="25" y="56"/>
                    </a:lnTo>
                    <a:lnTo>
                      <a:pt x="32" y="56"/>
                    </a:lnTo>
                    <a:lnTo>
                      <a:pt x="34"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8" name="Freeform 162">
                <a:extLst>
                  <a:ext uri="{FF2B5EF4-FFF2-40B4-BE49-F238E27FC236}">
                    <a16:creationId xmlns:a16="http://schemas.microsoft.com/office/drawing/2014/main" id="{225402D6-1CE1-40E5-B800-427DC773F4EA}"/>
                  </a:ext>
                </a:extLst>
              </p:cNvPr>
              <p:cNvSpPr>
                <a:spLocks noEditPoints="1"/>
              </p:cNvSpPr>
              <p:nvPr/>
            </p:nvSpPr>
            <p:spPr bwMode="auto">
              <a:xfrm>
                <a:off x="2784" y="2713"/>
                <a:ext cx="23" cy="19"/>
              </a:xfrm>
              <a:custGeom>
                <a:avLst/>
                <a:gdLst>
                  <a:gd name="T0" fmla="*/ 4 w 90"/>
                  <a:gd name="T1" fmla="*/ 4 h 76"/>
                  <a:gd name="T2" fmla="*/ 4 w 90"/>
                  <a:gd name="T3" fmla="*/ 3 h 76"/>
                  <a:gd name="T4" fmla="*/ 4 w 90"/>
                  <a:gd name="T5" fmla="*/ 3 h 76"/>
                  <a:gd name="T6" fmla="*/ 5 w 90"/>
                  <a:gd name="T7" fmla="*/ 4 h 76"/>
                  <a:gd name="T8" fmla="*/ 5 w 90"/>
                  <a:gd name="T9" fmla="*/ 3 h 76"/>
                  <a:gd name="T10" fmla="*/ 4 w 90"/>
                  <a:gd name="T11" fmla="*/ 3 h 76"/>
                  <a:gd name="T12" fmla="*/ 4 w 90"/>
                  <a:gd name="T13" fmla="*/ 2 h 76"/>
                  <a:gd name="T14" fmla="*/ 5 w 90"/>
                  <a:gd name="T15" fmla="*/ 3 h 76"/>
                  <a:gd name="T16" fmla="*/ 5 w 90"/>
                  <a:gd name="T17" fmla="*/ 3 h 76"/>
                  <a:gd name="T18" fmla="*/ 6 w 90"/>
                  <a:gd name="T19" fmla="*/ 3 h 76"/>
                  <a:gd name="T20" fmla="*/ 4 w 90"/>
                  <a:gd name="T21" fmla="*/ 2 h 76"/>
                  <a:gd name="T22" fmla="*/ 4 w 90"/>
                  <a:gd name="T23" fmla="*/ 2 h 76"/>
                  <a:gd name="T24" fmla="*/ 6 w 90"/>
                  <a:gd name="T25" fmla="*/ 2 h 76"/>
                  <a:gd name="T26" fmla="*/ 5 w 90"/>
                  <a:gd name="T27" fmla="*/ 1 h 76"/>
                  <a:gd name="T28" fmla="*/ 4 w 90"/>
                  <a:gd name="T29" fmla="*/ 2 h 76"/>
                  <a:gd name="T30" fmla="*/ 4 w 90"/>
                  <a:gd name="T31" fmla="*/ 0 h 76"/>
                  <a:gd name="T32" fmla="*/ 4 w 90"/>
                  <a:gd name="T33" fmla="*/ 2 h 76"/>
                  <a:gd name="T34" fmla="*/ 4 w 90"/>
                  <a:gd name="T35" fmla="*/ 1 h 76"/>
                  <a:gd name="T36" fmla="*/ 5 w 90"/>
                  <a:gd name="T37" fmla="*/ 0 h 76"/>
                  <a:gd name="T38" fmla="*/ 4 w 90"/>
                  <a:gd name="T39" fmla="*/ 0 h 76"/>
                  <a:gd name="T40" fmla="*/ 4 w 90"/>
                  <a:gd name="T41" fmla="*/ 1 h 76"/>
                  <a:gd name="T42" fmla="*/ 3 w 90"/>
                  <a:gd name="T43" fmla="*/ 1 h 76"/>
                  <a:gd name="T44" fmla="*/ 3 w 90"/>
                  <a:gd name="T45" fmla="*/ 0 h 76"/>
                  <a:gd name="T46" fmla="*/ 3 w 90"/>
                  <a:gd name="T47" fmla="*/ 1 h 76"/>
                  <a:gd name="T48" fmla="*/ 3 w 90"/>
                  <a:gd name="T49" fmla="*/ 1 h 76"/>
                  <a:gd name="T50" fmla="*/ 2 w 90"/>
                  <a:gd name="T51" fmla="*/ 1 h 76"/>
                  <a:gd name="T52" fmla="*/ 2 w 90"/>
                  <a:gd name="T53" fmla="*/ 2 h 76"/>
                  <a:gd name="T54" fmla="*/ 2 w 90"/>
                  <a:gd name="T55" fmla="*/ 2 h 76"/>
                  <a:gd name="T56" fmla="*/ 1 w 90"/>
                  <a:gd name="T57" fmla="*/ 1 h 76"/>
                  <a:gd name="T58" fmla="*/ 1 w 90"/>
                  <a:gd name="T59" fmla="*/ 1 h 76"/>
                  <a:gd name="T60" fmla="*/ 2 w 90"/>
                  <a:gd name="T61" fmla="*/ 2 h 76"/>
                  <a:gd name="T62" fmla="*/ 1 w 90"/>
                  <a:gd name="T63" fmla="*/ 2 h 76"/>
                  <a:gd name="T64" fmla="*/ 1 w 90"/>
                  <a:gd name="T65" fmla="*/ 2 h 76"/>
                  <a:gd name="T66" fmla="*/ 0 w 90"/>
                  <a:gd name="T67" fmla="*/ 2 h 76"/>
                  <a:gd name="T68" fmla="*/ 2 w 90"/>
                  <a:gd name="T69" fmla="*/ 2 h 76"/>
                  <a:gd name="T70" fmla="*/ 0 w 90"/>
                  <a:gd name="T71" fmla="*/ 3 h 76"/>
                  <a:gd name="T72" fmla="*/ 1 w 90"/>
                  <a:gd name="T73" fmla="*/ 3 h 76"/>
                  <a:gd name="T74" fmla="*/ 0 w 90"/>
                  <a:gd name="T75" fmla="*/ 3 h 76"/>
                  <a:gd name="T76" fmla="*/ 0 w 90"/>
                  <a:gd name="T77" fmla="*/ 3 h 76"/>
                  <a:gd name="T78" fmla="*/ 0 w 90"/>
                  <a:gd name="T79" fmla="*/ 4 h 76"/>
                  <a:gd name="T80" fmla="*/ 1 w 90"/>
                  <a:gd name="T81" fmla="*/ 3 h 76"/>
                  <a:gd name="T82" fmla="*/ 2 w 90"/>
                  <a:gd name="T83" fmla="*/ 3 h 76"/>
                  <a:gd name="T84" fmla="*/ 1 w 90"/>
                  <a:gd name="T85" fmla="*/ 4 h 76"/>
                  <a:gd name="T86" fmla="*/ 1 w 90"/>
                  <a:gd name="T87" fmla="*/ 4 h 76"/>
                  <a:gd name="T88" fmla="*/ 1 w 90"/>
                  <a:gd name="T89" fmla="*/ 4 h 76"/>
                  <a:gd name="T90" fmla="*/ 2 w 90"/>
                  <a:gd name="T91" fmla="*/ 5 h 76"/>
                  <a:gd name="T92" fmla="*/ 2 w 90"/>
                  <a:gd name="T93" fmla="*/ 4 h 76"/>
                  <a:gd name="T94" fmla="*/ 2 w 90"/>
                  <a:gd name="T95" fmla="*/ 4 h 76"/>
                  <a:gd name="T96" fmla="*/ 1 w 90"/>
                  <a:gd name="T97" fmla="*/ 5 h 76"/>
                  <a:gd name="T98" fmla="*/ 2 w 90"/>
                  <a:gd name="T99" fmla="*/ 5 h 76"/>
                  <a:gd name="T100" fmla="*/ 2 w 90"/>
                  <a:gd name="T101" fmla="*/ 4 h 76"/>
                  <a:gd name="T102" fmla="*/ 3 w 90"/>
                  <a:gd name="T103" fmla="*/ 5 h 76"/>
                  <a:gd name="T104" fmla="*/ 3 w 90"/>
                  <a:gd name="T105" fmla="*/ 5 h 76"/>
                  <a:gd name="T106" fmla="*/ 3 w 90"/>
                  <a:gd name="T107" fmla="*/ 4 h 76"/>
                  <a:gd name="T108" fmla="*/ 3 w 90"/>
                  <a:gd name="T109" fmla="*/ 4 h 76"/>
                  <a:gd name="T110" fmla="*/ 3 w 90"/>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
                  <a:gd name="T169" fmla="*/ 0 h 76"/>
                  <a:gd name="T170" fmla="*/ 90 w 90"/>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 h="76">
                    <a:moveTo>
                      <a:pt x="51" y="54"/>
                    </a:moveTo>
                    <a:lnTo>
                      <a:pt x="54" y="51"/>
                    </a:lnTo>
                    <a:lnTo>
                      <a:pt x="67" y="64"/>
                    </a:lnTo>
                    <a:lnTo>
                      <a:pt x="64" y="67"/>
                    </a:lnTo>
                    <a:lnTo>
                      <a:pt x="51" y="54"/>
                    </a:lnTo>
                    <a:close/>
                    <a:moveTo>
                      <a:pt x="67" y="64"/>
                    </a:moveTo>
                    <a:lnTo>
                      <a:pt x="58" y="74"/>
                    </a:lnTo>
                    <a:lnTo>
                      <a:pt x="67" y="64"/>
                    </a:lnTo>
                    <a:lnTo>
                      <a:pt x="61" y="57"/>
                    </a:lnTo>
                    <a:lnTo>
                      <a:pt x="67" y="64"/>
                    </a:lnTo>
                    <a:close/>
                    <a:moveTo>
                      <a:pt x="54" y="51"/>
                    </a:moveTo>
                    <a:lnTo>
                      <a:pt x="58" y="47"/>
                    </a:lnTo>
                    <a:lnTo>
                      <a:pt x="71" y="61"/>
                    </a:lnTo>
                    <a:lnTo>
                      <a:pt x="67" y="64"/>
                    </a:lnTo>
                    <a:lnTo>
                      <a:pt x="54" y="51"/>
                    </a:lnTo>
                    <a:close/>
                    <a:moveTo>
                      <a:pt x="58" y="47"/>
                    </a:moveTo>
                    <a:lnTo>
                      <a:pt x="59" y="46"/>
                    </a:lnTo>
                    <a:lnTo>
                      <a:pt x="60" y="45"/>
                    </a:lnTo>
                    <a:lnTo>
                      <a:pt x="64" y="54"/>
                    </a:lnTo>
                    <a:lnTo>
                      <a:pt x="58" y="47"/>
                    </a:lnTo>
                    <a:close/>
                    <a:moveTo>
                      <a:pt x="60" y="45"/>
                    </a:moveTo>
                    <a:lnTo>
                      <a:pt x="66" y="42"/>
                    </a:lnTo>
                    <a:lnTo>
                      <a:pt x="74" y="59"/>
                    </a:lnTo>
                    <a:lnTo>
                      <a:pt x="69" y="63"/>
                    </a:lnTo>
                    <a:lnTo>
                      <a:pt x="60" y="45"/>
                    </a:lnTo>
                    <a:close/>
                    <a:moveTo>
                      <a:pt x="80" y="51"/>
                    </a:moveTo>
                    <a:lnTo>
                      <a:pt x="80" y="56"/>
                    </a:lnTo>
                    <a:lnTo>
                      <a:pt x="74" y="59"/>
                    </a:lnTo>
                    <a:lnTo>
                      <a:pt x="70" y="51"/>
                    </a:lnTo>
                    <a:lnTo>
                      <a:pt x="80" y="51"/>
                    </a:lnTo>
                    <a:close/>
                    <a:moveTo>
                      <a:pt x="61" y="51"/>
                    </a:moveTo>
                    <a:lnTo>
                      <a:pt x="61" y="44"/>
                    </a:lnTo>
                    <a:lnTo>
                      <a:pt x="80" y="44"/>
                    </a:lnTo>
                    <a:lnTo>
                      <a:pt x="80" y="51"/>
                    </a:lnTo>
                    <a:lnTo>
                      <a:pt x="61" y="51"/>
                    </a:lnTo>
                    <a:close/>
                    <a:moveTo>
                      <a:pt x="61" y="44"/>
                    </a:moveTo>
                    <a:lnTo>
                      <a:pt x="61" y="41"/>
                    </a:lnTo>
                    <a:lnTo>
                      <a:pt x="63" y="37"/>
                    </a:lnTo>
                    <a:lnTo>
                      <a:pt x="70" y="44"/>
                    </a:lnTo>
                    <a:lnTo>
                      <a:pt x="61" y="44"/>
                    </a:lnTo>
                    <a:close/>
                    <a:moveTo>
                      <a:pt x="63" y="37"/>
                    </a:moveTo>
                    <a:lnTo>
                      <a:pt x="66" y="34"/>
                    </a:lnTo>
                    <a:lnTo>
                      <a:pt x="80" y="48"/>
                    </a:lnTo>
                    <a:lnTo>
                      <a:pt x="77" y="51"/>
                    </a:lnTo>
                    <a:lnTo>
                      <a:pt x="63" y="37"/>
                    </a:lnTo>
                    <a:close/>
                    <a:moveTo>
                      <a:pt x="80" y="48"/>
                    </a:moveTo>
                    <a:lnTo>
                      <a:pt x="90" y="39"/>
                    </a:lnTo>
                    <a:lnTo>
                      <a:pt x="80" y="48"/>
                    </a:lnTo>
                    <a:lnTo>
                      <a:pt x="73" y="41"/>
                    </a:lnTo>
                    <a:lnTo>
                      <a:pt x="80" y="48"/>
                    </a:lnTo>
                    <a:close/>
                    <a:moveTo>
                      <a:pt x="66" y="34"/>
                    </a:moveTo>
                    <a:lnTo>
                      <a:pt x="70" y="31"/>
                    </a:lnTo>
                    <a:lnTo>
                      <a:pt x="83" y="45"/>
                    </a:lnTo>
                    <a:lnTo>
                      <a:pt x="80" y="48"/>
                    </a:lnTo>
                    <a:lnTo>
                      <a:pt x="66" y="34"/>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70" y="29"/>
                    </a:moveTo>
                    <a:lnTo>
                      <a:pt x="66" y="25"/>
                    </a:lnTo>
                    <a:lnTo>
                      <a:pt x="80" y="12"/>
                    </a:lnTo>
                    <a:lnTo>
                      <a:pt x="83" y="15"/>
                    </a:lnTo>
                    <a:lnTo>
                      <a:pt x="70" y="29"/>
                    </a:lnTo>
                    <a:close/>
                    <a:moveTo>
                      <a:pt x="66" y="25"/>
                    </a:moveTo>
                    <a:lnTo>
                      <a:pt x="63" y="22"/>
                    </a:lnTo>
                    <a:lnTo>
                      <a:pt x="77" y="9"/>
                    </a:lnTo>
                    <a:lnTo>
                      <a:pt x="80" y="12"/>
                    </a:lnTo>
                    <a:lnTo>
                      <a:pt x="66" y="25"/>
                    </a:lnTo>
                    <a:close/>
                    <a:moveTo>
                      <a:pt x="63" y="22"/>
                    </a:moveTo>
                    <a:lnTo>
                      <a:pt x="60" y="20"/>
                    </a:lnTo>
                    <a:lnTo>
                      <a:pt x="74" y="5"/>
                    </a:lnTo>
                    <a:lnTo>
                      <a:pt x="77" y="9"/>
                    </a:lnTo>
                    <a:lnTo>
                      <a:pt x="63" y="22"/>
                    </a:lnTo>
                    <a:close/>
                    <a:moveTo>
                      <a:pt x="67" y="3"/>
                    </a:moveTo>
                    <a:lnTo>
                      <a:pt x="71" y="3"/>
                    </a:lnTo>
                    <a:lnTo>
                      <a:pt x="74" y="5"/>
                    </a:lnTo>
                    <a:lnTo>
                      <a:pt x="67" y="12"/>
                    </a:lnTo>
                    <a:lnTo>
                      <a:pt x="67" y="3"/>
                    </a:lnTo>
                    <a:close/>
                    <a:moveTo>
                      <a:pt x="67" y="22"/>
                    </a:moveTo>
                    <a:lnTo>
                      <a:pt x="64" y="22"/>
                    </a:lnTo>
                    <a:lnTo>
                      <a:pt x="64" y="3"/>
                    </a:lnTo>
                    <a:lnTo>
                      <a:pt x="67" y="3"/>
                    </a:lnTo>
                    <a:lnTo>
                      <a:pt x="67" y="22"/>
                    </a:lnTo>
                    <a:close/>
                    <a:moveTo>
                      <a:pt x="64" y="22"/>
                    </a:moveTo>
                    <a:lnTo>
                      <a:pt x="60" y="22"/>
                    </a:lnTo>
                    <a:lnTo>
                      <a:pt x="58" y="20"/>
                    </a:lnTo>
                    <a:lnTo>
                      <a:pt x="64" y="12"/>
                    </a:lnTo>
                    <a:lnTo>
                      <a:pt x="64" y="22"/>
                    </a:lnTo>
                    <a:close/>
                    <a:moveTo>
                      <a:pt x="58" y="20"/>
                    </a:moveTo>
                    <a:lnTo>
                      <a:pt x="54" y="16"/>
                    </a:lnTo>
                    <a:lnTo>
                      <a:pt x="67" y="2"/>
                    </a:lnTo>
                    <a:lnTo>
                      <a:pt x="71" y="5"/>
                    </a:lnTo>
                    <a:lnTo>
                      <a:pt x="58" y="20"/>
                    </a:lnTo>
                    <a:close/>
                    <a:moveTo>
                      <a:pt x="61" y="0"/>
                    </a:moveTo>
                    <a:lnTo>
                      <a:pt x="64" y="0"/>
                    </a:lnTo>
                    <a:lnTo>
                      <a:pt x="67" y="2"/>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2" y="19"/>
                    </a:lnTo>
                    <a:lnTo>
                      <a:pt x="42" y="0"/>
                    </a:lnTo>
                    <a:lnTo>
                      <a:pt x="44" y="0"/>
                    </a:lnTo>
                    <a:lnTo>
                      <a:pt x="44" y="19"/>
                    </a:lnTo>
                    <a:close/>
                    <a:moveTo>
                      <a:pt x="38" y="1"/>
                    </a:moveTo>
                    <a:lnTo>
                      <a:pt x="39" y="0"/>
                    </a:lnTo>
                    <a:lnTo>
                      <a:pt x="42" y="0"/>
                    </a:lnTo>
                    <a:lnTo>
                      <a:pt x="42" y="10"/>
                    </a:lnTo>
                    <a:lnTo>
                      <a:pt x="38" y="1"/>
                    </a:lnTo>
                    <a:close/>
                    <a:moveTo>
                      <a:pt x="45" y="18"/>
                    </a:moveTo>
                    <a:lnTo>
                      <a:pt x="40" y="21"/>
                    </a:lnTo>
                    <a:lnTo>
                      <a:pt x="31" y="4"/>
                    </a:lnTo>
                    <a:lnTo>
                      <a:pt x="38" y="1"/>
                    </a:lnTo>
                    <a:lnTo>
                      <a:pt x="45" y="18"/>
                    </a:lnTo>
                    <a:close/>
                    <a:moveTo>
                      <a:pt x="40" y="21"/>
                    </a:moveTo>
                    <a:lnTo>
                      <a:pt x="33" y="24"/>
                    </a:lnTo>
                    <a:lnTo>
                      <a:pt x="24" y="8"/>
                    </a:lnTo>
                    <a:lnTo>
                      <a:pt x="31" y="4"/>
                    </a:lnTo>
                    <a:lnTo>
                      <a:pt x="40" y="21"/>
                    </a:lnTo>
                    <a:close/>
                    <a:moveTo>
                      <a:pt x="22" y="9"/>
                    </a:moveTo>
                    <a:lnTo>
                      <a:pt x="23" y="8"/>
                    </a:lnTo>
                    <a:lnTo>
                      <a:pt x="24" y="8"/>
                    </a:lnTo>
                    <a:lnTo>
                      <a:pt x="29" y="15"/>
                    </a:lnTo>
                    <a:lnTo>
                      <a:pt x="22" y="9"/>
                    </a:lnTo>
                    <a:close/>
                    <a:moveTo>
                      <a:pt x="35" y="22"/>
                    </a:moveTo>
                    <a:lnTo>
                      <a:pt x="32" y="25"/>
                    </a:lnTo>
                    <a:lnTo>
                      <a:pt x="19" y="12"/>
                    </a:lnTo>
                    <a:lnTo>
                      <a:pt x="22" y="9"/>
                    </a:lnTo>
                    <a:lnTo>
                      <a:pt x="35" y="22"/>
                    </a:lnTo>
                    <a:close/>
                    <a:moveTo>
                      <a:pt x="32" y="25"/>
                    </a:moveTo>
                    <a:lnTo>
                      <a:pt x="31" y="26"/>
                    </a:lnTo>
                    <a:lnTo>
                      <a:pt x="30" y="27"/>
                    </a:lnTo>
                    <a:lnTo>
                      <a:pt x="26" y="19"/>
                    </a:lnTo>
                    <a:lnTo>
                      <a:pt x="32" y="25"/>
                    </a:lnTo>
                    <a:close/>
                    <a:moveTo>
                      <a:pt x="30" y="27"/>
                    </a:moveTo>
                    <a:lnTo>
                      <a:pt x="23" y="31"/>
                    </a:lnTo>
                    <a:lnTo>
                      <a:pt x="15" y="13"/>
                    </a:lnTo>
                    <a:lnTo>
                      <a:pt x="21" y="11"/>
                    </a:lnTo>
                    <a:lnTo>
                      <a:pt x="30" y="27"/>
                    </a:lnTo>
                    <a:close/>
                    <a:moveTo>
                      <a:pt x="12" y="15"/>
                    </a:moveTo>
                    <a:lnTo>
                      <a:pt x="13" y="14"/>
                    </a:lnTo>
                    <a:lnTo>
                      <a:pt x="15" y="13"/>
                    </a:lnTo>
                    <a:lnTo>
                      <a:pt x="19" y="22"/>
                    </a:lnTo>
                    <a:lnTo>
                      <a:pt x="12" y="15"/>
                    </a:lnTo>
                    <a:close/>
                    <a:moveTo>
                      <a:pt x="26" y="29"/>
                    </a:moveTo>
                    <a:lnTo>
                      <a:pt x="23" y="32"/>
                    </a:lnTo>
                    <a:lnTo>
                      <a:pt x="9" y="19"/>
                    </a:lnTo>
                    <a:lnTo>
                      <a:pt x="12" y="15"/>
                    </a:lnTo>
                    <a:lnTo>
                      <a:pt x="26" y="29"/>
                    </a:lnTo>
                    <a:close/>
                    <a:moveTo>
                      <a:pt x="23" y="32"/>
                    </a:moveTo>
                    <a:lnTo>
                      <a:pt x="13" y="42"/>
                    </a:lnTo>
                    <a:lnTo>
                      <a:pt x="23" y="32"/>
                    </a:lnTo>
                    <a:lnTo>
                      <a:pt x="16" y="25"/>
                    </a:lnTo>
                    <a:lnTo>
                      <a:pt x="23" y="32"/>
                    </a:lnTo>
                    <a:close/>
                    <a:moveTo>
                      <a:pt x="23" y="32"/>
                    </a:moveTo>
                    <a:lnTo>
                      <a:pt x="20" y="35"/>
                    </a:lnTo>
                    <a:lnTo>
                      <a:pt x="6" y="22"/>
                    </a:lnTo>
                    <a:lnTo>
                      <a:pt x="9" y="19"/>
                    </a:lnTo>
                    <a:lnTo>
                      <a:pt x="23" y="32"/>
                    </a:lnTo>
                    <a:close/>
                    <a:moveTo>
                      <a:pt x="4" y="29"/>
                    </a:moveTo>
                    <a:lnTo>
                      <a:pt x="4" y="24"/>
                    </a:lnTo>
                    <a:lnTo>
                      <a:pt x="6" y="22"/>
                    </a:lnTo>
                    <a:lnTo>
                      <a:pt x="13" y="29"/>
                    </a:lnTo>
                    <a:lnTo>
                      <a:pt x="4" y="29"/>
                    </a:lnTo>
                    <a:close/>
                    <a:moveTo>
                      <a:pt x="22" y="29"/>
                    </a:moveTo>
                    <a:lnTo>
                      <a:pt x="22" y="35"/>
                    </a:lnTo>
                    <a:lnTo>
                      <a:pt x="4" y="35"/>
                    </a:lnTo>
                    <a:lnTo>
                      <a:pt x="4" y="29"/>
                    </a:lnTo>
                    <a:lnTo>
                      <a:pt x="22" y="29"/>
                    </a:lnTo>
                    <a:close/>
                    <a:moveTo>
                      <a:pt x="22" y="35"/>
                    </a:moveTo>
                    <a:lnTo>
                      <a:pt x="22" y="39"/>
                    </a:lnTo>
                    <a:lnTo>
                      <a:pt x="20" y="42"/>
                    </a:lnTo>
                    <a:lnTo>
                      <a:pt x="13" y="35"/>
                    </a:lnTo>
                    <a:lnTo>
                      <a:pt x="22" y="35"/>
                    </a:lnTo>
                    <a:close/>
                    <a:moveTo>
                      <a:pt x="20" y="42"/>
                    </a:moveTo>
                    <a:lnTo>
                      <a:pt x="17" y="45"/>
                    </a:lnTo>
                    <a:lnTo>
                      <a:pt x="4" y="31"/>
                    </a:lnTo>
                    <a:lnTo>
                      <a:pt x="6" y="29"/>
                    </a:lnTo>
                    <a:lnTo>
                      <a:pt x="20" y="42"/>
                    </a:lnTo>
                    <a:close/>
                    <a:moveTo>
                      <a:pt x="0" y="39"/>
                    </a:moveTo>
                    <a:lnTo>
                      <a:pt x="0" y="34"/>
                    </a:lnTo>
                    <a:lnTo>
                      <a:pt x="4" y="31"/>
                    </a:lnTo>
                    <a:lnTo>
                      <a:pt x="10" y="39"/>
                    </a:lnTo>
                    <a:lnTo>
                      <a:pt x="0" y="39"/>
                    </a:lnTo>
                    <a:close/>
                    <a:moveTo>
                      <a:pt x="19" y="39"/>
                    </a:moveTo>
                    <a:lnTo>
                      <a:pt x="19" y="41"/>
                    </a:lnTo>
                    <a:lnTo>
                      <a:pt x="0" y="41"/>
                    </a:lnTo>
                    <a:lnTo>
                      <a:pt x="0" y="39"/>
                    </a:lnTo>
                    <a:lnTo>
                      <a:pt x="19" y="39"/>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4" y="57"/>
                    </a:moveTo>
                    <a:lnTo>
                      <a:pt x="0" y="55"/>
                    </a:lnTo>
                    <a:lnTo>
                      <a:pt x="0" y="51"/>
                    </a:lnTo>
                    <a:lnTo>
                      <a:pt x="10" y="51"/>
                    </a:lnTo>
                    <a:lnTo>
                      <a:pt x="4" y="57"/>
                    </a:lnTo>
                    <a:close/>
                    <a:moveTo>
                      <a:pt x="17" y="44"/>
                    </a:moveTo>
                    <a:lnTo>
                      <a:pt x="20" y="47"/>
                    </a:lnTo>
                    <a:lnTo>
                      <a:pt x="6" y="61"/>
                    </a:lnTo>
                    <a:lnTo>
                      <a:pt x="4" y="57"/>
                    </a:lnTo>
                    <a:lnTo>
                      <a:pt x="17" y="44"/>
                    </a:lnTo>
                    <a:close/>
                    <a:moveTo>
                      <a:pt x="20" y="47"/>
                    </a:moveTo>
                    <a:lnTo>
                      <a:pt x="20" y="47"/>
                    </a:lnTo>
                    <a:lnTo>
                      <a:pt x="13" y="54"/>
                    </a:lnTo>
                    <a:lnTo>
                      <a:pt x="20" y="47"/>
                    </a:lnTo>
                    <a:close/>
                    <a:moveTo>
                      <a:pt x="20" y="47"/>
                    </a:moveTo>
                    <a:lnTo>
                      <a:pt x="23" y="51"/>
                    </a:lnTo>
                    <a:lnTo>
                      <a:pt x="9" y="64"/>
                    </a:lnTo>
                    <a:lnTo>
                      <a:pt x="6" y="61"/>
                    </a:lnTo>
                    <a:lnTo>
                      <a:pt x="20" y="47"/>
                    </a:lnTo>
                    <a:close/>
                    <a:moveTo>
                      <a:pt x="9" y="64"/>
                    </a:moveTo>
                    <a:lnTo>
                      <a:pt x="19" y="74"/>
                    </a:lnTo>
                    <a:lnTo>
                      <a:pt x="9" y="64"/>
                    </a:lnTo>
                    <a:lnTo>
                      <a:pt x="16" y="57"/>
                    </a:lnTo>
                    <a:lnTo>
                      <a:pt x="9" y="64"/>
                    </a:lnTo>
                    <a:close/>
                    <a:moveTo>
                      <a:pt x="23" y="51"/>
                    </a:moveTo>
                    <a:lnTo>
                      <a:pt x="26" y="54"/>
                    </a:lnTo>
                    <a:lnTo>
                      <a:pt x="12" y="67"/>
                    </a:lnTo>
                    <a:lnTo>
                      <a:pt x="9" y="64"/>
                    </a:lnTo>
                    <a:lnTo>
                      <a:pt x="23" y="51"/>
                    </a:lnTo>
                    <a:close/>
                    <a:moveTo>
                      <a:pt x="12" y="67"/>
                    </a:moveTo>
                    <a:lnTo>
                      <a:pt x="4" y="57"/>
                    </a:lnTo>
                    <a:lnTo>
                      <a:pt x="12" y="67"/>
                    </a:lnTo>
                    <a:lnTo>
                      <a:pt x="19" y="61"/>
                    </a:lnTo>
                    <a:lnTo>
                      <a:pt x="12" y="67"/>
                    </a:lnTo>
                    <a:close/>
                    <a:moveTo>
                      <a:pt x="26" y="54"/>
                    </a:moveTo>
                    <a:lnTo>
                      <a:pt x="29" y="56"/>
                    </a:lnTo>
                    <a:lnTo>
                      <a:pt x="16" y="70"/>
                    </a:lnTo>
                    <a:lnTo>
                      <a:pt x="12" y="67"/>
                    </a:lnTo>
                    <a:lnTo>
                      <a:pt x="26" y="54"/>
                    </a:lnTo>
                    <a:close/>
                    <a:moveTo>
                      <a:pt x="22" y="73"/>
                    </a:moveTo>
                    <a:lnTo>
                      <a:pt x="19" y="73"/>
                    </a:lnTo>
                    <a:lnTo>
                      <a:pt x="16" y="70"/>
                    </a:lnTo>
                    <a:lnTo>
                      <a:pt x="22" y="64"/>
                    </a:lnTo>
                    <a:lnTo>
                      <a:pt x="22" y="73"/>
                    </a:lnTo>
                    <a:close/>
                    <a:moveTo>
                      <a:pt x="22" y="54"/>
                    </a:moveTo>
                    <a:lnTo>
                      <a:pt x="26" y="54"/>
                    </a:lnTo>
                    <a:lnTo>
                      <a:pt x="26" y="73"/>
                    </a:lnTo>
                    <a:lnTo>
                      <a:pt x="22" y="73"/>
                    </a:lnTo>
                    <a:lnTo>
                      <a:pt x="22" y="54"/>
                    </a:lnTo>
                    <a:close/>
                    <a:moveTo>
                      <a:pt x="26" y="54"/>
                    </a:moveTo>
                    <a:lnTo>
                      <a:pt x="28" y="54"/>
                    </a:lnTo>
                    <a:lnTo>
                      <a:pt x="30" y="55"/>
                    </a:lnTo>
                    <a:lnTo>
                      <a:pt x="26" y="64"/>
                    </a:lnTo>
                    <a:lnTo>
                      <a:pt x="26" y="54"/>
                    </a:lnTo>
                    <a:close/>
                    <a:moveTo>
                      <a:pt x="30" y="55"/>
                    </a:moveTo>
                    <a:lnTo>
                      <a:pt x="37" y="58"/>
                    </a:lnTo>
                    <a:lnTo>
                      <a:pt x="28" y="75"/>
                    </a:lnTo>
                    <a:lnTo>
                      <a:pt x="21" y="72"/>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4"/>
                    </a:moveTo>
                    <a:lnTo>
                      <a:pt x="45" y="76"/>
                    </a:lnTo>
                    <a:lnTo>
                      <a:pt x="42" y="76"/>
                    </a:lnTo>
                    <a:lnTo>
                      <a:pt x="42" y="66"/>
                    </a:lnTo>
                    <a:lnTo>
                      <a:pt x="49" y="74"/>
                    </a:lnTo>
                    <a:close/>
                    <a:moveTo>
                      <a:pt x="34" y="59"/>
                    </a:moveTo>
                    <a:lnTo>
                      <a:pt x="38" y="57"/>
                    </a:lnTo>
                    <a:lnTo>
                      <a:pt x="51" y="70"/>
                    </a:lnTo>
                    <a:lnTo>
                      <a:pt x="49" y="74"/>
                    </a:lnTo>
                    <a:lnTo>
                      <a:pt x="34" y="59"/>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09" name="Freeform 163">
                <a:extLst>
                  <a:ext uri="{FF2B5EF4-FFF2-40B4-BE49-F238E27FC236}">
                    <a16:creationId xmlns:a16="http://schemas.microsoft.com/office/drawing/2014/main" id="{7259BF13-BF61-4FAE-99DD-2F4106B418AF}"/>
                  </a:ext>
                </a:extLst>
              </p:cNvPr>
              <p:cNvSpPr>
                <a:spLocks/>
              </p:cNvSpPr>
              <p:nvPr/>
            </p:nvSpPr>
            <p:spPr bwMode="auto">
              <a:xfrm>
                <a:off x="2838" y="2690"/>
                <a:ext cx="16" cy="15"/>
              </a:xfrm>
              <a:custGeom>
                <a:avLst/>
                <a:gdLst>
                  <a:gd name="T0" fmla="*/ 3 w 67"/>
                  <a:gd name="T1" fmla="*/ 3 h 61"/>
                  <a:gd name="T2" fmla="*/ 3 w 67"/>
                  <a:gd name="T3" fmla="*/ 3 h 61"/>
                  <a:gd name="T4" fmla="*/ 3 w 67"/>
                  <a:gd name="T5" fmla="*/ 3 h 61"/>
                  <a:gd name="T6" fmla="*/ 4 w 67"/>
                  <a:gd name="T7" fmla="*/ 3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3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0 w 67"/>
                  <a:gd name="T47" fmla="*/ 1 h 61"/>
                  <a:gd name="T48" fmla="*/ 0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0 w 67"/>
                  <a:gd name="T63" fmla="*/ 3 h 61"/>
                  <a:gd name="T64" fmla="*/ 0 w 67"/>
                  <a:gd name="T65" fmla="*/ 3 h 61"/>
                  <a:gd name="T66" fmla="*/ 1 w 67"/>
                  <a:gd name="T67" fmla="*/ 3 h 61"/>
                  <a:gd name="T68" fmla="*/ 1 w 67"/>
                  <a:gd name="T69" fmla="*/ 4 h 61"/>
                  <a:gd name="T70" fmla="*/ 1 w 67"/>
                  <a:gd name="T71" fmla="*/ 4 h 61"/>
                  <a:gd name="T72" fmla="*/ 1 w 67"/>
                  <a:gd name="T73" fmla="*/ 4 h 61"/>
                  <a:gd name="T74" fmla="*/ 2 w 67"/>
                  <a:gd name="T75" fmla="*/ 4 h 61"/>
                  <a:gd name="T76" fmla="*/ 2 w 67"/>
                  <a:gd name="T77" fmla="*/ 3 h 61"/>
                  <a:gd name="T78" fmla="*/ 2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1" y="51"/>
                    </a:lnTo>
                    <a:lnTo>
                      <a:pt x="57" y="49"/>
                    </a:lnTo>
                    <a:lnTo>
                      <a:pt x="61" y="45"/>
                    </a:lnTo>
                    <a:lnTo>
                      <a:pt x="64" y="39"/>
                    </a:lnTo>
                    <a:lnTo>
                      <a:pt x="64" y="36"/>
                    </a:lnTo>
                    <a:lnTo>
                      <a:pt x="67" y="32"/>
                    </a:lnTo>
                    <a:lnTo>
                      <a:pt x="67" y="26"/>
                    </a:lnTo>
                    <a:lnTo>
                      <a:pt x="67" y="23"/>
                    </a:lnTo>
                    <a:lnTo>
                      <a:pt x="67" y="20"/>
                    </a:lnTo>
                    <a:lnTo>
                      <a:pt x="64" y="14"/>
                    </a:lnTo>
                    <a:lnTo>
                      <a:pt x="64" y="10"/>
                    </a:lnTo>
                    <a:lnTo>
                      <a:pt x="61" y="7"/>
                    </a:lnTo>
                    <a:lnTo>
                      <a:pt x="57" y="7"/>
                    </a:lnTo>
                    <a:lnTo>
                      <a:pt x="51" y="4"/>
                    </a:lnTo>
                    <a:lnTo>
                      <a:pt x="47" y="4"/>
                    </a:lnTo>
                    <a:lnTo>
                      <a:pt x="45" y="0"/>
                    </a:lnTo>
                    <a:lnTo>
                      <a:pt x="39" y="0"/>
                    </a:lnTo>
                    <a:lnTo>
                      <a:pt x="35" y="4"/>
                    </a:lnTo>
                    <a:lnTo>
                      <a:pt x="29" y="4"/>
                    </a:lnTo>
                    <a:lnTo>
                      <a:pt x="22" y="7"/>
                    </a:lnTo>
                    <a:lnTo>
                      <a:pt x="19" y="10"/>
                    </a:lnTo>
                    <a:lnTo>
                      <a:pt x="17" y="14"/>
                    </a:lnTo>
                    <a:lnTo>
                      <a:pt x="10" y="17"/>
                    </a:lnTo>
                    <a:lnTo>
                      <a:pt x="7" y="23"/>
                    </a:lnTo>
                    <a:lnTo>
                      <a:pt x="3" y="26"/>
                    </a:lnTo>
                    <a:lnTo>
                      <a:pt x="3" y="32"/>
                    </a:lnTo>
                    <a:lnTo>
                      <a:pt x="0" y="36"/>
                    </a:lnTo>
                    <a:lnTo>
                      <a:pt x="0" y="42"/>
                    </a:lnTo>
                    <a:lnTo>
                      <a:pt x="3" y="45"/>
                    </a:lnTo>
                    <a:lnTo>
                      <a:pt x="3" y="49"/>
                    </a:lnTo>
                    <a:lnTo>
                      <a:pt x="7" y="54"/>
                    </a:lnTo>
                    <a:lnTo>
                      <a:pt x="10" y="54"/>
                    </a:lnTo>
                    <a:lnTo>
                      <a:pt x="13" y="58"/>
                    </a:lnTo>
                    <a:lnTo>
                      <a:pt x="17" y="61"/>
                    </a:lnTo>
                    <a:lnTo>
                      <a:pt x="22" y="61"/>
                    </a:lnTo>
                    <a:lnTo>
                      <a:pt x="25" y="61"/>
                    </a:lnTo>
                    <a:lnTo>
                      <a:pt x="32" y="61"/>
                    </a:lnTo>
                    <a:lnTo>
                      <a:pt x="39" y="58"/>
                    </a:lnTo>
                    <a:lnTo>
                      <a:pt x="42" y="58"/>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0" name="Freeform 164">
                <a:extLst>
                  <a:ext uri="{FF2B5EF4-FFF2-40B4-BE49-F238E27FC236}">
                    <a16:creationId xmlns:a16="http://schemas.microsoft.com/office/drawing/2014/main" id="{D69F9922-2AF6-4D81-AA09-8AF256AE0E8C}"/>
                  </a:ext>
                </a:extLst>
              </p:cNvPr>
              <p:cNvSpPr>
                <a:spLocks noEditPoints="1"/>
              </p:cNvSpPr>
              <p:nvPr/>
            </p:nvSpPr>
            <p:spPr bwMode="auto">
              <a:xfrm>
                <a:off x="2835" y="2688"/>
                <a:ext cx="22" cy="20"/>
              </a:xfrm>
              <a:custGeom>
                <a:avLst/>
                <a:gdLst>
                  <a:gd name="T0" fmla="*/ 4 w 85"/>
                  <a:gd name="T1" fmla="*/ 3 h 80"/>
                  <a:gd name="T2" fmla="*/ 4 w 85"/>
                  <a:gd name="T3" fmla="*/ 3 h 80"/>
                  <a:gd name="T4" fmla="*/ 5 w 85"/>
                  <a:gd name="T5" fmla="*/ 4 h 80"/>
                  <a:gd name="T6" fmla="*/ 5 w 85"/>
                  <a:gd name="T7" fmla="*/ 4 h 80"/>
                  <a:gd name="T8" fmla="*/ 5 w 85"/>
                  <a:gd name="T9" fmla="*/ 4 h 80"/>
                  <a:gd name="T10" fmla="*/ 5 w 85"/>
                  <a:gd name="T11" fmla="*/ 3 h 80"/>
                  <a:gd name="T12" fmla="*/ 4 w 85"/>
                  <a:gd name="T13" fmla="*/ 3 h 80"/>
                  <a:gd name="T14" fmla="*/ 4 w 85"/>
                  <a:gd name="T15" fmla="*/ 3 h 80"/>
                  <a:gd name="T16" fmla="*/ 5 w 85"/>
                  <a:gd name="T17" fmla="*/ 3 h 80"/>
                  <a:gd name="T18" fmla="*/ 6 w 85"/>
                  <a:gd name="T19" fmla="*/ 3 h 80"/>
                  <a:gd name="T20" fmla="*/ 4 w 85"/>
                  <a:gd name="T21" fmla="*/ 2 h 80"/>
                  <a:gd name="T22" fmla="*/ 4 w 85"/>
                  <a:gd name="T23" fmla="*/ 2 h 80"/>
                  <a:gd name="T24" fmla="*/ 6 w 85"/>
                  <a:gd name="T25" fmla="*/ 2 h 80"/>
                  <a:gd name="T26" fmla="*/ 6 w 85"/>
                  <a:gd name="T27" fmla="*/ 2 h 80"/>
                  <a:gd name="T28" fmla="*/ 4 w 85"/>
                  <a:gd name="T29" fmla="*/ 2 h 80"/>
                  <a:gd name="T30" fmla="*/ 5 w 85"/>
                  <a:gd name="T31" fmla="*/ 1 h 80"/>
                  <a:gd name="T32" fmla="*/ 4 w 85"/>
                  <a:gd name="T33" fmla="*/ 2 h 80"/>
                  <a:gd name="T34" fmla="*/ 5 w 85"/>
                  <a:gd name="T35" fmla="*/ 1 h 80"/>
                  <a:gd name="T36" fmla="*/ 5 w 85"/>
                  <a:gd name="T37" fmla="*/ 1 h 80"/>
                  <a:gd name="T38" fmla="*/ 4 w 85"/>
                  <a:gd name="T39" fmla="*/ 2 h 80"/>
                  <a:gd name="T40" fmla="*/ 4 w 85"/>
                  <a:gd name="T41" fmla="*/ 0 h 80"/>
                  <a:gd name="T42" fmla="*/ 4 w 85"/>
                  <a:gd name="T43" fmla="*/ 2 h 80"/>
                  <a:gd name="T44" fmla="*/ 3 w 85"/>
                  <a:gd name="T45" fmla="*/ 1 h 80"/>
                  <a:gd name="T46" fmla="*/ 4 w 85"/>
                  <a:gd name="T47" fmla="*/ 1 h 80"/>
                  <a:gd name="T48" fmla="*/ 4 w 85"/>
                  <a:gd name="T49" fmla="*/ 0 h 80"/>
                  <a:gd name="T50" fmla="*/ 3 w 85"/>
                  <a:gd name="T51" fmla="*/ 0 h 80"/>
                  <a:gd name="T52" fmla="*/ 3 w 85"/>
                  <a:gd name="T53" fmla="*/ 1 h 80"/>
                  <a:gd name="T54" fmla="*/ 3 w 85"/>
                  <a:gd name="T55" fmla="*/ 2 h 80"/>
                  <a:gd name="T56" fmla="*/ 3 w 85"/>
                  <a:gd name="T57" fmla="*/ 0 h 80"/>
                  <a:gd name="T58" fmla="*/ 2 w 85"/>
                  <a:gd name="T59" fmla="*/ 0 h 80"/>
                  <a:gd name="T60" fmla="*/ 2 w 85"/>
                  <a:gd name="T61" fmla="*/ 1 h 80"/>
                  <a:gd name="T62" fmla="*/ 2 w 85"/>
                  <a:gd name="T63" fmla="*/ 2 h 80"/>
                  <a:gd name="T64" fmla="*/ 1 w 85"/>
                  <a:gd name="T65" fmla="*/ 1 h 80"/>
                  <a:gd name="T66" fmla="*/ 2 w 85"/>
                  <a:gd name="T67" fmla="*/ 2 h 80"/>
                  <a:gd name="T68" fmla="*/ 2 w 85"/>
                  <a:gd name="T69" fmla="*/ 2 h 80"/>
                  <a:gd name="T70" fmla="*/ 2 w 85"/>
                  <a:gd name="T71" fmla="*/ 2 h 80"/>
                  <a:gd name="T72" fmla="*/ 2 w 85"/>
                  <a:gd name="T73" fmla="*/ 3 h 80"/>
                  <a:gd name="T74" fmla="*/ 1 w 85"/>
                  <a:gd name="T75" fmla="*/ 2 h 80"/>
                  <a:gd name="T76" fmla="*/ 1 w 85"/>
                  <a:gd name="T77" fmla="*/ 2 h 80"/>
                  <a:gd name="T78" fmla="*/ 2 w 85"/>
                  <a:gd name="T79" fmla="*/ 2 h 80"/>
                  <a:gd name="T80" fmla="*/ 1 w 85"/>
                  <a:gd name="T81" fmla="*/ 3 h 80"/>
                  <a:gd name="T82" fmla="*/ 0 w 85"/>
                  <a:gd name="T83" fmla="*/ 3 h 80"/>
                  <a:gd name="T84" fmla="*/ 0 w 85"/>
                  <a:gd name="T85" fmla="*/ 3 h 80"/>
                  <a:gd name="T86" fmla="*/ 1 w 85"/>
                  <a:gd name="T87" fmla="*/ 3 h 80"/>
                  <a:gd name="T88" fmla="*/ 1 w 85"/>
                  <a:gd name="T89" fmla="*/ 3 h 80"/>
                  <a:gd name="T90" fmla="*/ 2 w 85"/>
                  <a:gd name="T91" fmla="*/ 4 h 80"/>
                  <a:gd name="T92" fmla="*/ 0 w 85"/>
                  <a:gd name="T93" fmla="*/ 4 h 80"/>
                  <a:gd name="T94" fmla="*/ 1 w 85"/>
                  <a:gd name="T95" fmla="*/ 4 h 80"/>
                  <a:gd name="T96" fmla="*/ 1 w 85"/>
                  <a:gd name="T97" fmla="*/ 4 h 80"/>
                  <a:gd name="T98" fmla="*/ 1 w 85"/>
                  <a:gd name="T99" fmla="*/ 4 h 80"/>
                  <a:gd name="T100" fmla="*/ 2 w 85"/>
                  <a:gd name="T101" fmla="*/ 4 h 80"/>
                  <a:gd name="T102" fmla="*/ 1 w 85"/>
                  <a:gd name="T103" fmla="*/ 5 h 80"/>
                  <a:gd name="T104" fmla="*/ 1 w 85"/>
                  <a:gd name="T105" fmla="*/ 5 h 80"/>
                  <a:gd name="T106" fmla="*/ 2 w 85"/>
                  <a:gd name="T107" fmla="*/ 5 h 80"/>
                  <a:gd name="T108" fmla="*/ 2 w 85"/>
                  <a:gd name="T109" fmla="*/ 4 h 80"/>
                  <a:gd name="T110" fmla="*/ 2 w 85"/>
                  <a:gd name="T111" fmla="*/ 4 h 80"/>
                  <a:gd name="T112" fmla="*/ 3 w 85"/>
                  <a:gd name="T113" fmla="*/ 5 h 80"/>
                  <a:gd name="T114" fmla="*/ 3 w 85"/>
                  <a:gd name="T115" fmla="*/ 5 h 80"/>
                  <a:gd name="T116" fmla="*/ 3 w 85"/>
                  <a:gd name="T117" fmla="*/ 4 h 80"/>
                  <a:gd name="T118" fmla="*/ 3 w 85"/>
                  <a:gd name="T119" fmla="*/ 4 h 80"/>
                  <a:gd name="T120" fmla="*/ 3 w 85"/>
                  <a:gd name="T121" fmla="*/ 4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5"/>
                  <a:gd name="T184" fmla="*/ 0 h 80"/>
                  <a:gd name="T185" fmla="*/ 85 w 85"/>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5" h="80">
                    <a:moveTo>
                      <a:pt x="50" y="57"/>
                    </a:moveTo>
                    <a:lnTo>
                      <a:pt x="53" y="53"/>
                    </a:lnTo>
                    <a:lnTo>
                      <a:pt x="66" y="68"/>
                    </a:lnTo>
                    <a:lnTo>
                      <a:pt x="63" y="70"/>
                    </a:lnTo>
                    <a:lnTo>
                      <a:pt x="50" y="57"/>
                    </a:lnTo>
                    <a:close/>
                    <a:moveTo>
                      <a:pt x="53" y="53"/>
                    </a:moveTo>
                    <a:lnTo>
                      <a:pt x="54" y="52"/>
                    </a:lnTo>
                    <a:lnTo>
                      <a:pt x="55" y="52"/>
                    </a:lnTo>
                    <a:lnTo>
                      <a:pt x="60" y="60"/>
                    </a:lnTo>
                    <a:lnTo>
                      <a:pt x="53" y="53"/>
                    </a:lnTo>
                    <a:close/>
                    <a:moveTo>
                      <a:pt x="55" y="52"/>
                    </a:moveTo>
                    <a:lnTo>
                      <a:pt x="62" y="49"/>
                    </a:lnTo>
                    <a:lnTo>
                      <a:pt x="71" y="66"/>
                    </a:lnTo>
                    <a:lnTo>
                      <a:pt x="64" y="69"/>
                    </a:lnTo>
                    <a:lnTo>
                      <a:pt x="55" y="52"/>
                    </a:lnTo>
                    <a:close/>
                    <a:moveTo>
                      <a:pt x="73" y="64"/>
                    </a:moveTo>
                    <a:lnTo>
                      <a:pt x="72" y="66"/>
                    </a:lnTo>
                    <a:lnTo>
                      <a:pt x="71" y="66"/>
                    </a:lnTo>
                    <a:lnTo>
                      <a:pt x="66" y="58"/>
                    </a:lnTo>
                    <a:lnTo>
                      <a:pt x="73" y="64"/>
                    </a:lnTo>
                    <a:close/>
                    <a:moveTo>
                      <a:pt x="60" y="51"/>
                    </a:moveTo>
                    <a:lnTo>
                      <a:pt x="63" y="48"/>
                    </a:lnTo>
                    <a:lnTo>
                      <a:pt x="76" y="61"/>
                    </a:lnTo>
                    <a:lnTo>
                      <a:pt x="73" y="64"/>
                    </a:lnTo>
                    <a:lnTo>
                      <a:pt x="60" y="51"/>
                    </a:lnTo>
                    <a:close/>
                    <a:moveTo>
                      <a:pt x="78" y="59"/>
                    </a:moveTo>
                    <a:lnTo>
                      <a:pt x="77" y="60"/>
                    </a:lnTo>
                    <a:lnTo>
                      <a:pt x="76" y="61"/>
                    </a:lnTo>
                    <a:lnTo>
                      <a:pt x="70" y="54"/>
                    </a:lnTo>
                    <a:lnTo>
                      <a:pt x="78" y="59"/>
                    </a:lnTo>
                    <a:close/>
                    <a:moveTo>
                      <a:pt x="61" y="50"/>
                    </a:moveTo>
                    <a:lnTo>
                      <a:pt x="64" y="43"/>
                    </a:lnTo>
                    <a:lnTo>
                      <a:pt x="82" y="52"/>
                    </a:lnTo>
                    <a:lnTo>
                      <a:pt x="78" y="59"/>
                    </a:lnTo>
                    <a:lnTo>
                      <a:pt x="61" y="50"/>
                    </a:lnTo>
                    <a:close/>
                    <a:moveTo>
                      <a:pt x="82" y="48"/>
                    </a:moveTo>
                    <a:lnTo>
                      <a:pt x="82" y="50"/>
                    </a:lnTo>
                    <a:lnTo>
                      <a:pt x="82" y="52"/>
                    </a:lnTo>
                    <a:lnTo>
                      <a:pt x="73" y="48"/>
                    </a:lnTo>
                    <a:lnTo>
                      <a:pt x="82" y="48"/>
                    </a:lnTo>
                    <a:close/>
                    <a:moveTo>
                      <a:pt x="63" y="48"/>
                    </a:moveTo>
                    <a:lnTo>
                      <a:pt x="63" y="45"/>
                    </a:lnTo>
                    <a:lnTo>
                      <a:pt x="82" y="45"/>
                    </a:lnTo>
                    <a:lnTo>
                      <a:pt x="82" y="48"/>
                    </a:lnTo>
                    <a:lnTo>
                      <a:pt x="63" y="48"/>
                    </a:lnTo>
                    <a:close/>
                    <a:moveTo>
                      <a:pt x="63" y="45"/>
                    </a:moveTo>
                    <a:lnTo>
                      <a:pt x="63" y="41"/>
                    </a:lnTo>
                    <a:lnTo>
                      <a:pt x="66" y="38"/>
                    </a:lnTo>
                    <a:lnTo>
                      <a:pt x="73" y="45"/>
                    </a:lnTo>
                    <a:lnTo>
                      <a:pt x="63" y="45"/>
                    </a:lnTo>
                    <a:close/>
                    <a:moveTo>
                      <a:pt x="66" y="38"/>
                    </a:moveTo>
                    <a:lnTo>
                      <a:pt x="70" y="35"/>
                    </a:lnTo>
                    <a:lnTo>
                      <a:pt x="83" y="48"/>
                    </a:lnTo>
                    <a:lnTo>
                      <a:pt x="80" y="51"/>
                    </a:lnTo>
                    <a:lnTo>
                      <a:pt x="66" y="38"/>
                    </a:lnTo>
                    <a:close/>
                    <a:moveTo>
                      <a:pt x="85" y="41"/>
                    </a:moveTo>
                    <a:lnTo>
                      <a:pt x="85" y="46"/>
                    </a:lnTo>
                    <a:lnTo>
                      <a:pt x="83" y="48"/>
                    </a:lnTo>
                    <a:lnTo>
                      <a:pt x="76" y="41"/>
                    </a:lnTo>
                    <a:lnTo>
                      <a:pt x="85" y="41"/>
                    </a:lnTo>
                    <a:close/>
                    <a:moveTo>
                      <a:pt x="66" y="41"/>
                    </a:moveTo>
                    <a:lnTo>
                      <a:pt x="66" y="35"/>
                    </a:lnTo>
                    <a:lnTo>
                      <a:pt x="85" y="35"/>
                    </a:lnTo>
                    <a:lnTo>
                      <a:pt x="85" y="41"/>
                    </a:lnTo>
                    <a:lnTo>
                      <a:pt x="66" y="41"/>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84" y="25"/>
                    </a:moveTo>
                    <a:lnTo>
                      <a:pt x="85" y="27"/>
                    </a:lnTo>
                    <a:lnTo>
                      <a:pt x="85" y="29"/>
                    </a:lnTo>
                    <a:lnTo>
                      <a:pt x="76" y="29"/>
                    </a:lnTo>
                    <a:lnTo>
                      <a:pt x="84" y="25"/>
                    </a:lnTo>
                    <a:close/>
                    <a:moveTo>
                      <a:pt x="67" y="34"/>
                    </a:moveTo>
                    <a:lnTo>
                      <a:pt x="64" y="27"/>
                    </a:lnTo>
                    <a:lnTo>
                      <a:pt x="82" y="18"/>
                    </a:lnTo>
                    <a:lnTo>
                      <a:pt x="84" y="25"/>
                    </a:lnTo>
                    <a:lnTo>
                      <a:pt x="67" y="34"/>
                    </a:lnTo>
                    <a:close/>
                    <a:moveTo>
                      <a:pt x="64" y="27"/>
                    </a:moveTo>
                    <a:lnTo>
                      <a:pt x="63" y="25"/>
                    </a:lnTo>
                    <a:lnTo>
                      <a:pt x="63" y="23"/>
                    </a:lnTo>
                    <a:lnTo>
                      <a:pt x="73" y="23"/>
                    </a:lnTo>
                    <a:lnTo>
                      <a:pt x="64" y="27"/>
                    </a:lnTo>
                    <a:close/>
                    <a:moveTo>
                      <a:pt x="63" y="23"/>
                    </a:moveTo>
                    <a:lnTo>
                      <a:pt x="63" y="19"/>
                    </a:lnTo>
                    <a:lnTo>
                      <a:pt x="82" y="19"/>
                    </a:lnTo>
                    <a:lnTo>
                      <a:pt x="82" y="23"/>
                    </a:lnTo>
                    <a:lnTo>
                      <a:pt x="63" y="23"/>
                    </a:lnTo>
                    <a:close/>
                    <a:moveTo>
                      <a:pt x="80" y="13"/>
                    </a:moveTo>
                    <a:lnTo>
                      <a:pt x="82" y="15"/>
                    </a:lnTo>
                    <a:lnTo>
                      <a:pt x="82" y="19"/>
                    </a:lnTo>
                    <a:lnTo>
                      <a:pt x="73" y="19"/>
                    </a:lnTo>
                    <a:lnTo>
                      <a:pt x="80" y="13"/>
                    </a:lnTo>
                    <a:close/>
                    <a:moveTo>
                      <a:pt x="66" y="26"/>
                    </a:moveTo>
                    <a:lnTo>
                      <a:pt x="63" y="23"/>
                    </a:lnTo>
                    <a:lnTo>
                      <a:pt x="76" y="9"/>
                    </a:lnTo>
                    <a:lnTo>
                      <a:pt x="80" y="13"/>
                    </a:lnTo>
                    <a:lnTo>
                      <a:pt x="66" y="26"/>
                    </a:lnTo>
                    <a:close/>
                    <a:moveTo>
                      <a:pt x="70" y="6"/>
                    </a:moveTo>
                    <a:lnTo>
                      <a:pt x="73" y="6"/>
                    </a:lnTo>
                    <a:lnTo>
                      <a:pt x="76" y="9"/>
                    </a:lnTo>
                    <a:lnTo>
                      <a:pt x="70" y="16"/>
                    </a:lnTo>
                    <a:lnTo>
                      <a:pt x="70" y="6"/>
                    </a:lnTo>
                    <a:close/>
                    <a:moveTo>
                      <a:pt x="70" y="26"/>
                    </a:moveTo>
                    <a:lnTo>
                      <a:pt x="66" y="26"/>
                    </a:lnTo>
                    <a:lnTo>
                      <a:pt x="66" y="6"/>
                    </a:lnTo>
                    <a:lnTo>
                      <a:pt x="70" y="6"/>
                    </a:lnTo>
                    <a:lnTo>
                      <a:pt x="70" y="26"/>
                    </a:lnTo>
                    <a:close/>
                    <a:moveTo>
                      <a:pt x="66" y="26"/>
                    </a:moveTo>
                    <a:lnTo>
                      <a:pt x="64" y="26"/>
                    </a:lnTo>
                    <a:lnTo>
                      <a:pt x="62" y="25"/>
                    </a:lnTo>
                    <a:lnTo>
                      <a:pt x="66" y="16"/>
                    </a:lnTo>
                    <a:lnTo>
                      <a:pt x="66" y="26"/>
                    </a:lnTo>
                    <a:close/>
                    <a:moveTo>
                      <a:pt x="62" y="25"/>
                    </a:moveTo>
                    <a:lnTo>
                      <a:pt x="55" y="21"/>
                    </a:lnTo>
                    <a:lnTo>
                      <a:pt x="64" y="4"/>
                    </a:lnTo>
                    <a:lnTo>
                      <a:pt x="71" y="7"/>
                    </a:lnTo>
                    <a:lnTo>
                      <a:pt x="62" y="25"/>
                    </a:lnTo>
                    <a:close/>
                    <a:moveTo>
                      <a:pt x="60" y="4"/>
                    </a:moveTo>
                    <a:lnTo>
                      <a:pt x="62" y="4"/>
                    </a:lnTo>
                    <a:lnTo>
                      <a:pt x="64" y="4"/>
                    </a:lnTo>
                    <a:lnTo>
                      <a:pt x="60" y="13"/>
                    </a:lnTo>
                    <a:lnTo>
                      <a:pt x="60" y="4"/>
                    </a:lnTo>
                    <a:close/>
                    <a:moveTo>
                      <a:pt x="60" y="23"/>
                    </a:moveTo>
                    <a:lnTo>
                      <a:pt x="56" y="23"/>
                    </a:lnTo>
                    <a:lnTo>
                      <a:pt x="56" y="4"/>
                    </a:lnTo>
                    <a:lnTo>
                      <a:pt x="60" y="4"/>
                    </a:lnTo>
                    <a:lnTo>
                      <a:pt x="60" y="23"/>
                    </a:lnTo>
                    <a:close/>
                    <a:moveTo>
                      <a:pt x="56" y="23"/>
                    </a:moveTo>
                    <a:lnTo>
                      <a:pt x="53" y="23"/>
                    </a:lnTo>
                    <a:lnTo>
                      <a:pt x="50" y="19"/>
                    </a:lnTo>
                    <a:lnTo>
                      <a:pt x="56" y="13"/>
                    </a:lnTo>
                    <a:lnTo>
                      <a:pt x="56" y="23"/>
                    </a:lnTo>
                    <a:close/>
                    <a:moveTo>
                      <a:pt x="50" y="19"/>
                    </a:moveTo>
                    <a:lnTo>
                      <a:pt x="46" y="16"/>
                    </a:lnTo>
                    <a:lnTo>
                      <a:pt x="61" y="3"/>
                    </a:lnTo>
                    <a:lnTo>
                      <a:pt x="63" y="6"/>
                    </a:lnTo>
                    <a:lnTo>
                      <a:pt x="50" y="19"/>
                    </a:lnTo>
                    <a:close/>
                    <a:moveTo>
                      <a:pt x="54" y="0"/>
                    </a:moveTo>
                    <a:lnTo>
                      <a:pt x="58" y="0"/>
                    </a:lnTo>
                    <a:lnTo>
                      <a:pt x="61" y="3"/>
                    </a:lnTo>
                    <a:lnTo>
                      <a:pt x="54" y="9"/>
                    </a:lnTo>
                    <a:lnTo>
                      <a:pt x="54" y="0"/>
                    </a:lnTo>
                    <a:close/>
                    <a:moveTo>
                      <a:pt x="54" y="19"/>
                    </a:moveTo>
                    <a:lnTo>
                      <a:pt x="48" y="19"/>
                    </a:lnTo>
                    <a:lnTo>
                      <a:pt x="48" y="0"/>
                    </a:lnTo>
                    <a:lnTo>
                      <a:pt x="54" y="0"/>
                    </a:lnTo>
                    <a:lnTo>
                      <a:pt x="54" y="19"/>
                    </a:lnTo>
                    <a:close/>
                    <a:moveTo>
                      <a:pt x="41" y="3"/>
                    </a:moveTo>
                    <a:lnTo>
                      <a:pt x="43" y="0"/>
                    </a:lnTo>
                    <a:lnTo>
                      <a:pt x="48" y="0"/>
                    </a:lnTo>
                    <a:lnTo>
                      <a:pt x="48" y="9"/>
                    </a:lnTo>
                    <a:lnTo>
                      <a:pt x="41" y="3"/>
                    </a:lnTo>
                    <a:close/>
                    <a:moveTo>
                      <a:pt x="54" y="16"/>
                    </a:moveTo>
                    <a:lnTo>
                      <a:pt x="51" y="19"/>
                    </a:lnTo>
                    <a:lnTo>
                      <a:pt x="38" y="6"/>
                    </a:lnTo>
                    <a:lnTo>
                      <a:pt x="41" y="3"/>
                    </a:lnTo>
                    <a:lnTo>
                      <a:pt x="54" y="16"/>
                    </a:lnTo>
                    <a:close/>
                    <a:moveTo>
                      <a:pt x="51" y="19"/>
                    </a:moveTo>
                    <a:lnTo>
                      <a:pt x="48" y="23"/>
                    </a:lnTo>
                    <a:lnTo>
                      <a:pt x="44" y="23"/>
                    </a:lnTo>
                    <a:lnTo>
                      <a:pt x="44" y="13"/>
                    </a:lnTo>
                    <a:lnTo>
                      <a:pt x="51" y="19"/>
                    </a:lnTo>
                    <a:close/>
                    <a:moveTo>
                      <a:pt x="44" y="23"/>
                    </a:moveTo>
                    <a:lnTo>
                      <a:pt x="38" y="23"/>
                    </a:lnTo>
                    <a:lnTo>
                      <a:pt x="38" y="4"/>
                    </a:lnTo>
                    <a:lnTo>
                      <a:pt x="44" y="4"/>
                    </a:lnTo>
                    <a:lnTo>
                      <a:pt x="44" y="23"/>
                    </a:lnTo>
                    <a:close/>
                    <a:moveTo>
                      <a:pt x="33" y="4"/>
                    </a:moveTo>
                    <a:lnTo>
                      <a:pt x="35" y="4"/>
                    </a:lnTo>
                    <a:lnTo>
                      <a:pt x="38" y="4"/>
                    </a:lnTo>
                    <a:lnTo>
                      <a:pt x="38" y="13"/>
                    </a:lnTo>
                    <a:lnTo>
                      <a:pt x="33" y="4"/>
                    </a:lnTo>
                    <a:close/>
                    <a:moveTo>
                      <a:pt x="42" y="21"/>
                    </a:moveTo>
                    <a:lnTo>
                      <a:pt x="35" y="25"/>
                    </a:lnTo>
                    <a:lnTo>
                      <a:pt x="27" y="7"/>
                    </a:lnTo>
                    <a:lnTo>
                      <a:pt x="33" y="4"/>
                    </a:lnTo>
                    <a:lnTo>
                      <a:pt x="42" y="21"/>
                    </a:lnTo>
                    <a:close/>
                    <a:moveTo>
                      <a:pt x="24" y="9"/>
                    </a:moveTo>
                    <a:lnTo>
                      <a:pt x="26" y="8"/>
                    </a:lnTo>
                    <a:lnTo>
                      <a:pt x="27" y="7"/>
                    </a:lnTo>
                    <a:lnTo>
                      <a:pt x="31" y="16"/>
                    </a:lnTo>
                    <a:lnTo>
                      <a:pt x="24" y="9"/>
                    </a:lnTo>
                    <a:close/>
                    <a:moveTo>
                      <a:pt x="38" y="23"/>
                    </a:moveTo>
                    <a:lnTo>
                      <a:pt x="35" y="26"/>
                    </a:lnTo>
                    <a:lnTo>
                      <a:pt x="21" y="13"/>
                    </a:lnTo>
                    <a:lnTo>
                      <a:pt x="24" y="9"/>
                    </a:lnTo>
                    <a:lnTo>
                      <a:pt x="38" y="23"/>
                    </a:lnTo>
                    <a:close/>
                    <a:moveTo>
                      <a:pt x="35" y="26"/>
                    </a:moveTo>
                    <a:lnTo>
                      <a:pt x="32" y="29"/>
                    </a:lnTo>
                    <a:lnTo>
                      <a:pt x="18" y="16"/>
                    </a:lnTo>
                    <a:lnTo>
                      <a:pt x="21" y="13"/>
                    </a:lnTo>
                    <a:lnTo>
                      <a:pt x="35" y="26"/>
                    </a:lnTo>
                    <a:close/>
                    <a:moveTo>
                      <a:pt x="32" y="29"/>
                    </a:moveTo>
                    <a:lnTo>
                      <a:pt x="31" y="30"/>
                    </a:lnTo>
                    <a:lnTo>
                      <a:pt x="29" y="31"/>
                    </a:lnTo>
                    <a:lnTo>
                      <a:pt x="26" y="23"/>
                    </a:lnTo>
                    <a:lnTo>
                      <a:pt x="32" y="29"/>
                    </a:lnTo>
                    <a:close/>
                    <a:moveTo>
                      <a:pt x="29" y="31"/>
                    </a:moveTo>
                    <a:lnTo>
                      <a:pt x="23" y="35"/>
                    </a:lnTo>
                    <a:lnTo>
                      <a:pt x="15" y="17"/>
                    </a:lnTo>
                    <a:lnTo>
                      <a:pt x="21" y="14"/>
                    </a:lnTo>
                    <a:lnTo>
                      <a:pt x="29" y="31"/>
                    </a:lnTo>
                    <a:close/>
                    <a:moveTo>
                      <a:pt x="10" y="21"/>
                    </a:moveTo>
                    <a:lnTo>
                      <a:pt x="11" y="18"/>
                    </a:lnTo>
                    <a:lnTo>
                      <a:pt x="15" y="17"/>
                    </a:lnTo>
                    <a:lnTo>
                      <a:pt x="19" y="26"/>
                    </a:lnTo>
                    <a:lnTo>
                      <a:pt x="10" y="21"/>
                    </a:lnTo>
                    <a:close/>
                    <a:moveTo>
                      <a:pt x="28" y="30"/>
                    </a:moveTo>
                    <a:lnTo>
                      <a:pt x="24" y="36"/>
                    </a:lnTo>
                    <a:lnTo>
                      <a:pt x="7" y="28"/>
                    </a:lnTo>
                    <a:lnTo>
                      <a:pt x="10" y="21"/>
                    </a:lnTo>
                    <a:lnTo>
                      <a:pt x="28" y="30"/>
                    </a:lnTo>
                    <a:close/>
                    <a:moveTo>
                      <a:pt x="24" y="36"/>
                    </a:moveTo>
                    <a:lnTo>
                      <a:pt x="23" y="38"/>
                    </a:lnTo>
                    <a:lnTo>
                      <a:pt x="22" y="39"/>
                    </a:lnTo>
                    <a:lnTo>
                      <a:pt x="16" y="32"/>
                    </a:lnTo>
                    <a:lnTo>
                      <a:pt x="24" y="36"/>
                    </a:lnTo>
                    <a:close/>
                    <a:moveTo>
                      <a:pt x="22" y="39"/>
                    </a:moveTo>
                    <a:lnTo>
                      <a:pt x="19" y="42"/>
                    </a:lnTo>
                    <a:lnTo>
                      <a:pt x="6" y="28"/>
                    </a:lnTo>
                    <a:lnTo>
                      <a:pt x="9" y="25"/>
                    </a:lnTo>
                    <a:lnTo>
                      <a:pt x="22" y="39"/>
                    </a:lnTo>
                    <a:close/>
                    <a:moveTo>
                      <a:pt x="2" y="35"/>
                    </a:moveTo>
                    <a:lnTo>
                      <a:pt x="2" y="31"/>
                    </a:lnTo>
                    <a:lnTo>
                      <a:pt x="6" y="28"/>
                    </a:lnTo>
                    <a:lnTo>
                      <a:pt x="12" y="35"/>
                    </a:lnTo>
                    <a:lnTo>
                      <a:pt x="2" y="35"/>
                    </a:lnTo>
                    <a:close/>
                    <a:moveTo>
                      <a:pt x="22" y="35"/>
                    </a:moveTo>
                    <a:lnTo>
                      <a:pt x="22" y="41"/>
                    </a:lnTo>
                    <a:lnTo>
                      <a:pt x="2" y="41"/>
                    </a:lnTo>
                    <a:lnTo>
                      <a:pt x="2" y="35"/>
                    </a:lnTo>
                    <a:lnTo>
                      <a:pt x="22" y="35"/>
                    </a:lnTo>
                    <a:close/>
                    <a:moveTo>
                      <a:pt x="22" y="41"/>
                    </a:moveTo>
                    <a:lnTo>
                      <a:pt x="22" y="46"/>
                    </a:lnTo>
                    <a:lnTo>
                      <a:pt x="19" y="48"/>
                    </a:lnTo>
                    <a:lnTo>
                      <a:pt x="12" y="41"/>
                    </a:lnTo>
                    <a:lnTo>
                      <a:pt x="22" y="41"/>
                    </a:lnTo>
                    <a:close/>
                    <a:moveTo>
                      <a:pt x="19" y="48"/>
                    </a:moveTo>
                    <a:lnTo>
                      <a:pt x="16" y="51"/>
                    </a:lnTo>
                    <a:lnTo>
                      <a:pt x="2" y="38"/>
                    </a:lnTo>
                    <a:lnTo>
                      <a:pt x="6" y="35"/>
                    </a:lnTo>
                    <a:lnTo>
                      <a:pt x="19" y="48"/>
                    </a:lnTo>
                    <a:close/>
                    <a:moveTo>
                      <a:pt x="0" y="45"/>
                    </a:moveTo>
                    <a:lnTo>
                      <a:pt x="0" y="41"/>
                    </a:lnTo>
                    <a:lnTo>
                      <a:pt x="2" y="38"/>
                    </a:lnTo>
                    <a:lnTo>
                      <a:pt x="9" y="45"/>
                    </a:lnTo>
                    <a:lnTo>
                      <a:pt x="0" y="45"/>
                    </a:lnTo>
                    <a:close/>
                    <a:moveTo>
                      <a:pt x="19" y="45"/>
                    </a:moveTo>
                    <a:lnTo>
                      <a:pt x="19" y="51"/>
                    </a:lnTo>
                    <a:lnTo>
                      <a:pt x="0" y="51"/>
                    </a:lnTo>
                    <a:lnTo>
                      <a:pt x="0" y="45"/>
                    </a:lnTo>
                    <a:lnTo>
                      <a:pt x="19" y="45"/>
                    </a:lnTo>
                    <a:close/>
                    <a:moveTo>
                      <a:pt x="2" y="58"/>
                    </a:moveTo>
                    <a:lnTo>
                      <a:pt x="0" y="54"/>
                    </a:lnTo>
                    <a:lnTo>
                      <a:pt x="0" y="51"/>
                    </a:lnTo>
                    <a:lnTo>
                      <a:pt x="9" y="51"/>
                    </a:lnTo>
                    <a:lnTo>
                      <a:pt x="2" y="58"/>
                    </a:lnTo>
                    <a:close/>
                    <a:moveTo>
                      <a:pt x="16" y="45"/>
                    </a:moveTo>
                    <a:lnTo>
                      <a:pt x="19" y="48"/>
                    </a:lnTo>
                    <a:lnTo>
                      <a:pt x="6" y="61"/>
                    </a:lnTo>
                    <a:lnTo>
                      <a:pt x="2" y="58"/>
                    </a:lnTo>
                    <a:lnTo>
                      <a:pt x="16" y="45"/>
                    </a:lnTo>
                    <a:close/>
                    <a:moveTo>
                      <a:pt x="19" y="48"/>
                    </a:moveTo>
                    <a:lnTo>
                      <a:pt x="22" y="50"/>
                    </a:lnTo>
                    <a:lnTo>
                      <a:pt x="22" y="54"/>
                    </a:lnTo>
                    <a:lnTo>
                      <a:pt x="12" y="54"/>
                    </a:lnTo>
                    <a:lnTo>
                      <a:pt x="19" y="48"/>
                    </a:lnTo>
                    <a:close/>
                    <a:moveTo>
                      <a:pt x="22" y="54"/>
                    </a:moveTo>
                    <a:lnTo>
                      <a:pt x="22" y="58"/>
                    </a:lnTo>
                    <a:lnTo>
                      <a:pt x="2" y="58"/>
                    </a:lnTo>
                    <a:lnTo>
                      <a:pt x="2" y="54"/>
                    </a:lnTo>
                    <a:lnTo>
                      <a:pt x="22" y="54"/>
                    </a:lnTo>
                    <a:close/>
                    <a:moveTo>
                      <a:pt x="3" y="61"/>
                    </a:moveTo>
                    <a:lnTo>
                      <a:pt x="2" y="60"/>
                    </a:lnTo>
                    <a:lnTo>
                      <a:pt x="2" y="58"/>
                    </a:lnTo>
                    <a:lnTo>
                      <a:pt x="12" y="58"/>
                    </a:lnTo>
                    <a:lnTo>
                      <a:pt x="3" y="61"/>
                    </a:lnTo>
                    <a:close/>
                    <a:moveTo>
                      <a:pt x="21" y="53"/>
                    </a:moveTo>
                    <a:lnTo>
                      <a:pt x="24" y="60"/>
                    </a:lnTo>
                    <a:lnTo>
                      <a:pt x="7" y="68"/>
                    </a:lnTo>
                    <a:lnTo>
                      <a:pt x="3" y="61"/>
                    </a:lnTo>
                    <a:lnTo>
                      <a:pt x="21" y="53"/>
                    </a:lnTo>
                    <a:close/>
                    <a:moveTo>
                      <a:pt x="16" y="73"/>
                    </a:moveTo>
                    <a:lnTo>
                      <a:pt x="10" y="73"/>
                    </a:lnTo>
                    <a:lnTo>
                      <a:pt x="7" y="68"/>
                    </a:lnTo>
                    <a:lnTo>
                      <a:pt x="16" y="63"/>
                    </a:lnTo>
                    <a:lnTo>
                      <a:pt x="16" y="73"/>
                    </a:lnTo>
                    <a:close/>
                    <a:moveTo>
                      <a:pt x="16" y="54"/>
                    </a:moveTo>
                    <a:lnTo>
                      <a:pt x="19" y="54"/>
                    </a:lnTo>
                    <a:lnTo>
                      <a:pt x="19" y="73"/>
                    </a:lnTo>
                    <a:lnTo>
                      <a:pt x="16" y="73"/>
                    </a:lnTo>
                    <a:lnTo>
                      <a:pt x="16" y="54"/>
                    </a:lnTo>
                    <a:close/>
                    <a:moveTo>
                      <a:pt x="19" y="54"/>
                    </a:moveTo>
                    <a:lnTo>
                      <a:pt x="22" y="54"/>
                    </a:lnTo>
                    <a:lnTo>
                      <a:pt x="26" y="57"/>
                    </a:lnTo>
                    <a:lnTo>
                      <a:pt x="19" y="63"/>
                    </a:lnTo>
                    <a:lnTo>
                      <a:pt x="19" y="54"/>
                    </a:lnTo>
                    <a:close/>
                    <a:moveTo>
                      <a:pt x="26" y="57"/>
                    </a:moveTo>
                    <a:lnTo>
                      <a:pt x="29" y="60"/>
                    </a:lnTo>
                    <a:lnTo>
                      <a:pt x="16" y="73"/>
                    </a:lnTo>
                    <a:lnTo>
                      <a:pt x="12" y="70"/>
                    </a:lnTo>
                    <a:lnTo>
                      <a:pt x="26" y="57"/>
                    </a:lnTo>
                    <a:close/>
                    <a:moveTo>
                      <a:pt x="16" y="73"/>
                    </a:moveTo>
                    <a:lnTo>
                      <a:pt x="16" y="73"/>
                    </a:lnTo>
                    <a:lnTo>
                      <a:pt x="22" y="67"/>
                    </a:lnTo>
                    <a:lnTo>
                      <a:pt x="16" y="73"/>
                    </a:lnTo>
                    <a:close/>
                    <a:moveTo>
                      <a:pt x="29" y="60"/>
                    </a:moveTo>
                    <a:lnTo>
                      <a:pt x="32" y="63"/>
                    </a:lnTo>
                    <a:lnTo>
                      <a:pt x="18" y="77"/>
                    </a:lnTo>
                    <a:lnTo>
                      <a:pt x="16" y="73"/>
                    </a:lnTo>
                    <a:lnTo>
                      <a:pt x="29" y="60"/>
                    </a:lnTo>
                    <a:close/>
                    <a:moveTo>
                      <a:pt x="26" y="80"/>
                    </a:moveTo>
                    <a:lnTo>
                      <a:pt x="21" y="80"/>
                    </a:lnTo>
                    <a:lnTo>
                      <a:pt x="18" y="77"/>
                    </a:lnTo>
                    <a:lnTo>
                      <a:pt x="26" y="70"/>
                    </a:lnTo>
                    <a:lnTo>
                      <a:pt x="26" y="80"/>
                    </a:lnTo>
                    <a:close/>
                    <a:moveTo>
                      <a:pt x="26" y="60"/>
                    </a:moveTo>
                    <a:lnTo>
                      <a:pt x="31" y="60"/>
                    </a:lnTo>
                    <a:lnTo>
                      <a:pt x="31" y="80"/>
                    </a:lnTo>
                    <a:lnTo>
                      <a:pt x="26" y="80"/>
                    </a:lnTo>
                    <a:lnTo>
                      <a:pt x="26" y="60"/>
                    </a:lnTo>
                    <a:close/>
                    <a:moveTo>
                      <a:pt x="31" y="60"/>
                    </a:moveTo>
                    <a:lnTo>
                      <a:pt x="34" y="60"/>
                    </a:lnTo>
                    <a:lnTo>
                      <a:pt x="34" y="80"/>
                    </a:lnTo>
                    <a:lnTo>
                      <a:pt x="31" y="80"/>
                    </a:lnTo>
                    <a:lnTo>
                      <a:pt x="31" y="60"/>
                    </a:lnTo>
                    <a:close/>
                    <a:moveTo>
                      <a:pt x="34" y="60"/>
                    </a:moveTo>
                    <a:lnTo>
                      <a:pt x="41" y="60"/>
                    </a:lnTo>
                    <a:lnTo>
                      <a:pt x="41" y="80"/>
                    </a:lnTo>
                    <a:lnTo>
                      <a:pt x="34" y="80"/>
                    </a:lnTo>
                    <a:lnTo>
                      <a:pt x="34" y="60"/>
                    </a:lnTo>
                    <a:close/>
                    <a:moveTo>
                      <a:pt x="45" y="79"/>
                    </a:moveTo>
                    <a:lnTo>
                      <a:pt x="43" y="80"/>
                    </a:lnTo>
                    <a:lnTo>
                      <a:pt x="41" y="80"/>
                    </a:lnTo>
                    <a:lnTo>
                      <a:pt x="41" y="70"/>
                    </a:lnTo>
                    <a:lnTo>
                      <a:pt x="45" y="79"/>
                    </a:lnTo>
                    <a:close/>
                    <a:moveTo>
                      <a:pt x="37" y="61"/>
                    </a:moveTo>
                    <a:lnTo>
                      <a:pt x="43" y="59"/>
                    </a:lnTo>
                    <a:lnTo>
                      <a:pt x="52" y="75"/>
                    </a:lnTo>
                    <a:lnTo>
                      <a:pt x="45" y="79"/>
                    </a:lnTo>
                    <a:lnTo>
                      <a:pt x="37" y="61"/>
                    </a:lnTo>
                    <a:close/>
                    <a:moveTo>
                      <a:pt x="43" y="59"/>
                    </a:moveTo>
                    <a:lnTo>
                      <a:pt x="45" y="58"/>
                    </a:lnTo>
                    <a:lnTo>
                      <a:pt x="48" y="58"/>
                    </a:lnTo>
                    <a:lnTo>
                      <a:pt x="48" y="67"/>
                    </a:lnTo>
                    <a:lnTo>
                      <a:pt x="43" y="59"/>
                    </a:lnTo>
                    <a:close/>
                    <a:moveTo>
                      <a:pt x="48" y="58"/>
                    </a:moveTo>
                    <a:lnTo>
                      <a:pt x="51" y="58"/>
                    </a:lnTo>
                    <a:lnTo>
                      <a:pt x="51" y="77"/>
                    </a:lnTo>
                    <a:lnTo>
                      <a:pt x="48" y="77"/>
                    </a:lnTo>
                    <a:lnTo>
                      <a:pt x="48" y="58"/>
                    </a:lnTo>
                    <a:close/>
                    <a:moveTo>
                      <a:pt x="54" y="75"/>
                    </a:moveTo>
                    <a:lnTo>
                      <a:pt x="53" y="77"/>
                    </a:lnTo>
                    <a:lnTo>
                      <a:pt x="51" y="77"/>
                    </a:lnTo>
                    <a:lnTo>
                      <a:pt x="51" y="67"/>
                    </a:lnTo>
                    <a:lnTo>
                      <a:pt x="54" y="75"/>
                    </a:lnTo>
                    <a:close/>
                    <a:moveTo>
                      <a:pt x="46" y="59"/>
                    </a:moveTo>
                    <a:lnTo>
                      <a:pt x="53" y="56"/>
                    </a:lnTo>
                    <a:lnTo>
                      <a:pt x="61" y="72"/>
                    </a:lnTo>
                    <a:lnTo>
                      <a:pt x="54" y="75"/>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1" name="Freeform 165">
                <a:extLst>
                  <a:ext uri="{FF2B5EF4-FFF2-40B4-BE49-F238E27FC236}">
                    <a16:creationId xmlns:a16="http://schemas.microsoft.com/office/drawing/2014/main" id="{750275D4-4921-41EC-B59D-EB878F97EF23}"/>
                  </a:ext>
                </a:extLst>
              </p:cNvPr>
              <p:cNvSpPr>
                <a:spLocks/>
              </p:cNvSpPr>
              <p:nvPr/>
            </p:nvSpPr>
            <p:spPr bwMode="auto">
              <a:xfrm>
                <a:off x="2885" y="266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7" y="44"/>
                    </a:lnTo>
                    <a:lnTo>
                      <a:pt x="60" y="41"/>
                    </a:lnTo>
                    <a:lnTo>
                      <a:pt x="64" y="35"/>
                    </a:lnTo>
                    <a:lnTo>
                      <a:pt x="64" y="32"/>
                    </a:lnTo>
                    <a:lnTo>
                      <a:pt x="67" y="26"/>
                    </a:lnTo>
                    <a:lnTo>
                      <a:pt x="67" y="22"/>
                    </a:lnTo>
                    <a:lnTo>
                      <a:pt x="67" y="19"/>
                    </a:lnTo>
                    <a:lnTo>
                      <a:pt x="67" y="13"/>
                    </a:lnTo>
                    <a:lnTo>
                      <a:pt x="64" y="10"/>
                    </a:lnTo>
                    <a:lnTo>
                      <a:pt x="60" y="7"/>
                    </a:lnTo>
                    <a:lnTo>
                      <a:pt x="57" y="3"/>
                    </a:lnTo>
                    <a:lnTo>
                      <a:pt x="54" y="0"/>
                    </a:lnTo>
                    <a:lnTo>
                      <a:pt x="50" y="0"/>
                    </a:lnTo>
                    <a:lnTo>
                      <a:pt x="44" y="0"/>
                    </a:lnTo>
                    <a:lnTo>
                      <a:pt x="42" y="0"/>
                    </a:lnTo>
                    <a:lnTo>
                      <a:pt x="35" y="0"/>
                    </a:lnTo>
                    <a:lnTo>
                      <a:pt x="32" y="0"/>
                    </a:lnTo>
                    <a:lnTo>
                      <a:pt x="25" y="3"/>
                    </a:lnTo>
                    <a:lnTo>
                      <a:pt x="18" y="3"/>
                    </a:lnTo>
                    <a:lnTo>
                      <a:pt x="16" y="7"/>
                    </a:lnTo>
                    <a:lnTo>
                      <a:pt x="13" y="13"/>
                    </a:lnTo>
                    <a:lnTo>
                      <a:pt x="6" y="16"/>
                    </a:lnTo>
                    <a:lnTo>
                      <a:pt x="6" y="19"/>
                    </a:lnTo>
                    <a:lnTo>
                      <a:pt x="3" y="26"/>
                    </a:lnTo>
                    <a:lnTo>
                      <a:pt x="0" y="29"/>
                    </a:lnTo>
                    <a:lnTo>
                      <a:pt x="0" y="32"/>
                    </a:lnTo>
                    <a:lnTo>
                      <a:pt x="0" y="39"/>
                    </a:lnTo>
                    <a:lnTo>
                      <a:pt x="0" y="41"/>
                    </a:lnTo>
                    <a:lnTo>
                      <a:pt x="3" y="44"/>
                    </a:lnTo>
                    <a:lnTo>
                      <a:pt x="6" y="48"/>
                    </a:lnTo>
                    <a:lnTo>
                      <a:pt x="10" y="51"/>
                    </a:lnTo>
                    <a:lnTo>
                      <a:pt x="13" y="54"/>
                    </a:lnTo>
                    <a:lnTo>
                      <a:pt x="16" y="54"/>
                    </a:lnTo>
                    <a:lnTo>
                      <a:pt x="22" y="57"/>
                    </a:lnTo>
                    <a:lnTo>
                      <a:pt x="25" y="57"/>
                    </a:lnTo>
                    <a:lnTo>
                      <a:pt x="32" y="57"/>
                    </a:lnTo>
                    <a:lnTo>
                      <a:pt x="35"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2" name="Freeform 166">
                <a:extLst>
                  <a:ext uri="{FF2B5EF4-FFF2-40B4-BE49-F238E27FC236}">
                    <a16:creationId xmlns:a16="http://schemas.microsoft.com/office/drawing/2014/main" id="{7091C64B-450E-4090-BD94-A20EF1209B77}"/>
                  </a:ext>
                </a:extLst>
              </p:cNvPr>
              <p:cNvSpPr>
                <a:spLocks noEditPoints="1"/>
              </p:cNvSpPr>
              <p:nvPr/>
            </p:nvSpPr>
            <p:spPr bwMode="auto">
              <a:xfrm>
                <a:off x="2883" y="2663"/>
                <a:ext cx="21" cy="19"/>
              </a:xfrm>
              <a:custGeom>
                <a:avLst/>
                <a:gdLst>
                  <a:gd name="T0" fmla="*/ 3 w 86"/>
                  <a:gd name="T1" fmla="*/ 3 h 77"/>
                  <a:gd name="T2" fmla="*/ 4 w 86"/>
                  <a:gd name="T3" fmla="*/ 3 h 77"/>
                  <a:gd name="T4" fmla="*/ 4 w 86"/>
                  <a:gd name="T5" fmla="*/ 4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5 w 86"/>
                  <a:gd name="T29" fmla="*/ 1 h 77"/>
                  <a:gd name="T30" fmla="*/ 4 w 86"/>
                  <a:gd name="T31" fmla="*/ 1 h 77"/>
                  <a:gd name="T32" fmla="*/ 4 w 86"/>
                  <a:gd name="T33" fmla="*/ 1 h 77"/>
                  <a:gd name="T34" fmla="*/ 4 w 86"/>
                  <a:gd name="T35" fmla="*/ 0 h 77"/>
                  <a:gd name="T36" fmla="*/ 4 w 86"/>
                  <a:gd name="T37" fmla="*/ 0 h 77"/>
                  <a:gd name="T38" fmla="*/ 4 w 86"/>
                  <a:gd name="T39" fmla="*/ 1 h 77"/>
                  <a:gd name="T40" fmla="*/ 3 w 86"/>
                  <a:gd name="T41" fmla="*/ 1 h 77"/>
                  <a:gd name="T42" fmla="*/ 3 w 86"/>
                  <a:gd name="T43" fmla="*/ 1 h 77"/>
                  <a:gd name="T44" fmla="*/ 2 w 86"/>
                  <a:gd name="T45" fmla="*/ 0 h 77"/>
                  <a:gd name="T46" fmla="*/ 2 w 86"/>
                  <a:gd name="T47" fmla="*/ 0 h 77"/>
                  <a:gd name="T48" fmla="*/ 3 w 86"/>
                  <a:gd name="T49" fmla="*/ 1 h 77"/>
                  <a:gd name="T50" fmla="*/ 2 w 86"/>
                  <a:gd name="T51" fmla="*/ 1 h 77"/>
                  <a:gd name="T52" fmla="*/ 1 w 86"/>
                  <a:gd name="T53" fmla="*/ 0 h 77"/>
                  <a:gd name="T54" fmla="*/ 1 w 86"/>
                  <a:gd name="T55" fmla="*/ 0 h 77"/>
                  <a:gd name="T56" fmla="*/ 1 w 86"/>
                  <a:gd name="T57" fmla="*/ 1 h 77"/>
                  <a:gd name="T58" fmla="*/ 2 w 86"/>
                  <a:gd name="T59" fmla="*/ 1 h 77"/>
                  <a:gd name="T60" fmla="*/ 1 w 86"/>
                  <a:gd name="T61" fmla="*/ 2 h 77"/>
                  <a:gd name="T62" fmla="*/ 0 w 86"/>
                  <a:gd name="T63" fmla="*/ 1 h 77"/>
                  <a:gd name="T64" fmla="*/ 0 w 86"/>
                  <a:gd name="T65" fmla="*/ 2 h 77"/>
                  <a:gd name="T66" fmla="*/ 1 w 86"/>
                  <a:gd name="T67" fmla="*/ 2 h 77"/>
                  <a:gd name="T68" fmla="*/ 1 w 86"/>
                  <a:gd name="T69" fmla="*/ 2 h 77"/>
                  <a:gd name="T70" fmla="*/ 1 w 86"/>
                  <a:gd name="T71" fmla="*/ 2 h 77"/>
                  <a:gd name="T72" fmla="*/ 0 w 86"/>
                  <a:gd name="T73" fmla="*/ 2 h 77"/>
                  <a:gd name="T74" fmla="*/ 0 w 86"/>
                  <a:gd name="T75" fmla="*/ 2 h 77"/>
                  <a:gd name="T76" fmla="*/ 0 w 86"/>
                  <a:gd name="T77" fmla="*/ 2 h 77"/>
                  <a:gd name="T78" fmla="*/ 1 w 86"/>
                  <a:gd name="T79" fmla="*/ 3 h 77"/>
                  <a:gd name="T80" fmla="*/ 1 w 86"/>
                  <a:gd name="T81" fmla="*/ 3 h 77"/>
                  <a:gd name="T82" fmla="*/ 1 w 86"/>
                  <a:gd name="T83" fmla="*/ 3 h 77"/>
                  <a:gd name="T84" fmla="*/ 0 w 86"/>
                  <a:gd name="T85" fmla="*/ 4 h 77"/>
                  <a:gd name="T86" fmla="*/ 0 w 86"/>
                  <a:gd name="T87" fmla="*/ 4 h 77"/>
                  <a:gd name="T88" fmla="*/ 1 w 86"/>
                  <a:gd name="T89" fmla="*/ 3 h 77"/>
                  <a:gd name="T90" fmla="*/ 1 w 86"/>
                  <a:gd name="T91" fmla="*/ 4 h 77"/>
                  <a:gd name="T92" fmla="*/ 1 w 86"/>
                  <a:gd name="T93" fmla="*/ 3 h 77"/>
                  <a:gd name="T94" fmla="*/ 2 w 86"/>
                  <a:gd name="T95" fmla="*/ 3 h 77"/>
                  <a:gd name="T96" fmla="*/ 1 w 86"/>
                  <a:gd name="T97" fmla="*/ 4 h 77"/>
                  <a:gd name="T98" fmla="*/ 2 w 86"/>
                  <a:gd name="T99" fmla="*/ 5 h 77"/>
                  <a:gd name="T100" fmla="*/ 2 w 86"/>
                  <a:gd name="T101" fmla="*/ 3 h 77"/>
                  <a:gd name="T102" fmla="*/ 3 w 86"/>
                  <a:gd name="T103" fmla="*/ 5 h 77"/>
                  <a:gd name="T104" fmla="*/ 3 w 86"/>
                  <a:gd name="T105" fmla="*/ 4 h 77"/>
                  <a:gd name="T106" fmla="*/ 3 w 86"/>
                  <a:gd name="T107" fmla="*/ 4 h 77"/>
                  <a:gd name="T108" fmla="*/ 3 w 86"/>
                  <a:gd name="T109" fmla="*/ 3 h 77"/>
                  <a:gd name="T110" fmla="*/ 3 w 86"/>
                  <a:gd name="T111" fmla="*/ 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1" y="54"/>
                    </a:moveTo>
                    <a:lnTo>
                      <a:pt x="54" y="51"/>
                    </a:lnTo>
                    <a:lnTo>
                      <a:pt x="67" y="64"/>
                    </a:lnTo>
                    <a:lnTo>
                      <a:pt x="64" y="67"/>
                    </a:lnTo>
                    <a:lnTo>
                      <a:pt x="51" y="54"/>
                    </a:lnTo>
                    <a:close/>
                    <a:moveTo>
                      <a:pt x="54" y="51"/>
                    </a:moveTo>
                    <a:lnTo>
                      <a:pt x="55" y="50"/>
                    </a:lnTo>
                    <a:lnTo>
                      <a:pt x="56" y="49"/>
                    </a:lnTo>
                    <a:lnTo>
                      <a:pt x="60" y="58"/>
                    </a:lnTo>
                    <a:lnTo>
                      <a:pt x="54" y="51"/>
                    </a:lnTo>
                    <a:close/>
                    <a:moveTo>
                      <a:pt x="56" y="49"/>
                    </a:moveTo>
                    <a:lnTo>
                      <a:pt x="63" y="47"/>
                    </a:lnTo>
                    <a:lnTo>
                      <a:pt x="71" y="63"/>
                    </a:lnTo>
                    <a:lnTo>
                      <a:pt x="65" y="66"/>
                    </a:lnTo>
                    <a:lnTo>
                      <a:pt x="56" y="49"/>
                    </a:lnTo>
                    <a:close/>
                    <a:moveTo>
                      <a:pt x="74" y="61"/>
                    </a:moveTo>
                    <a:lnTo>
                      <a:pt x="73" y="62"/>
                    </a:lnTo>
                    <a:lnTo>
                      <a:pt x="71" y="63"/>
                    </a:lnTo>
                    <a:lnTo>
                      <a:pt x="67" y="54"/>
                    </a:lnTo>
                    <a:lnTo>
                      <a:pt x="74" y="61"/>
                    </a:lnTo>
                    <a:close/>
                    <a:moveTo>
                      <a:pt x="60" y="48"/>
                    </a:moveTo>
                    <a:lnTo>
                      <a:pt x="64" y="44"/>
                    </a:lnTo>
                    <a:lnTo>
                      <a:pt x="77" y="59"/>
                    </a:lnTo>
                    <a:lnTo>
                      <a:pt x="74" y="61"/>
                    </a:lnTo>
                    <a:lnTo>
                      <a:pt x="60" y="48"/>
                    </a:lnTo>
                    <a:close/>
                    <a:moveTo>
                      <a:pt x="79" y="55"/>
                    </a:moveTo>
                    <a:lnTo>
                      <a:pt x="78" y="56"/>
                    </a:lnTo>
                    <a:lnTo>
                      <a:pt x="77" y="59"/>
                    </a:lnTo>
                    <a:lnTo>
                      <a:pt x="70" y="51"/>
                    </a:lnTo>
                    <a:lnTo>
                      <a:pt x="79" y="55"/>
                    </a:lnTo>
                    <a:close/>
                    <a:moveTo>
                      <a:pt x="62" y="48"/>
                    </a:moveTo>
                    <a:lnTo>
                      <a:pt x="65" y="41"/>
                    </a:lnTo>
                    <a:lnTo>
                      <a:pt x="82" y="50"/>
                    </a:lnTo>
                    <a:lnTo>
                      <a:pt x="79" y="55"/>
                    </a:lnTo>
                    <a:lnTo>
                      <a:pt x="62" y="48"/>
                    </a:lnTo>
                    <a:close/>
                    <a:moveTo>
                      <a:pt x="82" y="45"/>
                    </a:moveTo>
                    <a:lnTo>
                      <a:pt x="82" y="48"/>
                    </a:lnTo>
                    <a:lnTo>
                      <a:pt x="82" y="50"/>
                    </a:lnTo>
                    <a:lnTo>
                      <a:pt x="74" y="45"/>
                    </a:lnTo>
                    <a:lnTo>
                      <a:pt x="82" y="45"/>
                    </a:lnTo>
                    <a:close/>
                    <a:moveTo>
                      <a:pt x="64" y="45"/>
                    </a:moveTo>
                    <a:lnTo>
                      <a:pt x="64" y="42"/>
                    </a:lnTo>
                    <a:lnTo>
                      <a:pt x="82" y="42"/>
                    </a:lnTo>
                    <a:lnTo>
                      <a:pt x="82" y="45"/>
                    </a:lnTo>
                    <a:lnTo>
                      <a:pt x="64" y="45"/>
                    </a:lnTo>
                    <a:close/>
                    <a:moveTo>
                      <a:pt x="64" y="42"/>
                    </a:moveTo>
                    <a:lnTo>
                      <a:pt x="64" y="40"/>
                    </a:lnTo>
                    <a:lnTo>
                      <a:pt x="65" y="38"/>
                    </a:lnTo>
                    <a:lnTo>
                      <a:pt x="74" y="42"/>
                    </a:lnTo>
                    <a:lnTo>
                      <a:pt x="64" y="42"/>
                    </a:lnTo>
                    <a:close/>
                    <a:moveTo>
                      <a:pt x="65" y="38"/>
                    </a:moveTo>
                    <a:lnTo>
                      <a:pt x="68" y="31"/>
                    </a:lnTo>
                    <a:lnTo>
                      <a:pt x="85" y="40"/>
                    </a:lnTo>
                    <a:lnTo>
                      <a:pt x="82" y="47"/>
                    </a:lnTo>
                    <a:lnTo>
                      <a:pt x="65" y="38"/>
                    </a:lnTo>
                    <a:close/>
                    <a:moveTo>
                      <a:pt x="86" y="36"/>
                    </a:moveTo>
                    <a:lnTo>
                      <a:pt x="86" y="38"/>
                    </a:lnTo>
                    <a:lnTo>
                      <a:pt x="85" y="40"/>
                    </a:lnTo>
                    <a:lnTo>
                      <a:pt x="77" y="36"/>
                    </a:lnTo>
                    <a:lnTo>
                      <a:pt x="86" y="36"/>
                    </a:lnTo>
                    <a:close/>
                    <a:moveTo>
                      <a:pt x="67" y="36"/>
                    </a:moveTo>
                    <a:lnTo>
                      <a:pt x="67" y="32"/>
                    </a:lnTo>
                    <a:lnTo>
                      <a:pt x="86" y="32"/>
                    </a:lnTo>
                    <a:lnTo>
                      <a:pt x="86" y="36"/>
                    </a:lnTo>
                    <a:lnTo>
                      <a:pt x="67" y="36"/>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7" y="23"/>
                    </a:lnTo>
                    <a:lnTo>
                      <a:pt x="84" y="16"/>
                    </a:lnTo>
                    <a:close/>
                    <a:moveTo>
                      <a:pt x="70" y="30"/>
                    </a:moveTo>
                    <a:lnTo>
                      <a:pt x="67" y="27"/>
                    </a:lnTo>
                    <a:lnTo>
                      <a:pt x="80" y="13"/>
                    </a:lnTo>
                    <a:lnTo>
                      <a:pt x="84" y="16"/>
                    </a:lnTo>
                    <a:lnTo>
                      <a:pt x="70" y="30"/>
                    </a:lnTo>
                    <a:close/>
                    <a:moveTo>
                      <a:pt x="80" y="13"/>
                    </a:moveTo>
                    <a:lnTo>
                      <a:pt x="80" y="13"/>
                    </a:lnTo>
                    <a:lnTo>
                      <a:pt x="74" y="20"/>
                    </a:lnTo>
                    <a:lnTo>
                      <a:pt x="80" y="13"/>
                    </a:lnTo>
                    <a:close/>
                    <a:moveTo>
                      <a:pt x="67" y="27"/>
                    </a:moveTo>
                    <a:lnTo>
                      <a:pt x="64" y="23"/>
                    </a:lnTo>
                    <a:lnTo>
                      <a:pt x="77" y="10"/>
                    </a:lnTo>
                    <a:lnTo>
                      <a:pt x="80" y="13"/>
                    </a:lnTo>
                    <a:lnTo>
                      <a:pt x="67" y="27"/>
                    </a:lnTo>
                    <a:close/>
                    <a:moveTo>
                      <a:pt x="64" y="23"/>
                    </a:moveTo>
                    <a:lnTo>
                      <a:pt x="54" y="13"/>
                    </a:lnTo>
                    <a:lnTo>
                      <a:pt x="64" y="23"/>
                    </a:lnTo>
                    <a:lnTo>
                      <a:pt x="70" y="17"/>
                    </a:lnTo>
                    <a:lnTo>
                      <a:pt x="64" y="23"/>
                    </a:lnTo>
                    <a:close/>
                    <a:moveTo>
                      <a:pt x="64" y="23"/>
                    </a:moveTo>
                    <a:lnTo>
                      <a:pt x="60" y="20"/>
                    </a:lnTo>
                    <a:lnTo>
                      <a:pt x="74" y="7"/>
                    </a:lnTo>
                    <a:lnTo>
                      <a:pt x="77" y="10"/>
                    </a:lnTo>
                    <a:lnTo>
                      <a:pt x="64" y="23"/>
                    </a:lnTo>
                    <a:close/>
                    <a:moveTo>
                      <a:pt x="60" y="20"/>
                    </a:moveTo>
                    <a:lnTo>
                      <a:pt x="57" y="17"/>
                    </a:lnTo>
                    <a:lnTo>
                      <a:pt x="70" y="4"/>
                    </a:lnTo>
                    <a:lnTo>
                      <a:pt x="74" y="7"/>
                    </a:lnTo>
                    <a:lnTo>
                      <a:pt x="60" y="20"/>
                    </a:lnTo>
                    <a:close/>
                    <a:moveTo>
                      <a:pt x="64" y="0"/>
                    </a:moveTo>
                    <a:lnTo>
                      <a:pt x="68" y="0"/>
                    </a:lnTo>
                    <a:lnTo>
                      <a:pt x="70" y="4"/>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40" y="0"/>
                    </a:lnTo>
                    <a:lnTo>
                      <a:pt x="42" y="0"/>
                    </a:lnTo>
                    <a:lnTo>
                      <a:pt x="42" y="10"/>
                    </a:lnTo>
                    <a:lnTo>
                      <a:pt x="37" y="1"/>
                    </a:lnTo>
                    <a:close/>
                    <a:moveTo>
                      <a:pt x="46" y="19"/>
                    </a:moveTo>
                    <a:lnTo>
                      <a:pt x="40" y="22"/>
                    </a:lnTo>
                    <a:lnTo>
                      <a:pt x="31" y="5"/>
                    </a:lnTo>
                    <a:lnTo>
                      <a:pt x="37" y="1"/>
                    </a:lnTo>
                    <a:lnTo>
                      <a:pt x="46" y="19"/>
                    </a:lnTo>
                    <a:close/>
                    <a:moveTo>
                      <a:pt x="40" y="22"/>
                    </a:moveTo>
                    <a:lnTo>
                      <a:pt x="37" y="23"/>
                    </a:lnTo>
                    <a:lnTo>
                      <a:pt x="35" y="23"/>
                    </a:lnTo>
                    <a:lnTo>
                      <a:pt x="35" y="13"/>
                    </a:lnTo>
                    <a:lnTo>
                      <a:pt x="40" y="22"/>
                    </a:lnTo>
                    <a:close/>
                    <a:moveTo>
                      <a:pt x="35" y="23"/>
                    </a:moveTo>
                    <a:lnTo>
                      <a:pt x="28" y="23"/>
                    </a:lnTo>
                    <a:lnTo>
                      <a:pt x="28" y="4"/>
                    </a:lnTo>
                    <a:lnTo>
                      <a:pt x="35" y="4"/>
                    </a:lnTo>
                    <a:lnTo>
                      <a:pt x="35" y="23"/>
                    </a:lnTo>
                    <a:close/>
                    <a:moveTo>
                      <a:pt x="22" y="7"/>
                    </a:moveTo>
                    <a:lnTo>
                      <a:pt x="25" y="4"/>
                    </a:lnTo>
                    <a:lnTo>
                      <a:pt x="28" y="4"/>
                    </a:lnTo>
                    <a:lnTo>
                      <a:pt x="28" y="13"/>
                    </a:lnTo>
                    <a:lnTo>
                      <a:pt x="22" y="7"/>
                    </a:lnTo>
                    <a:close/>
                    <a:moveTo>
                      <a:pt x="36" y="20"/>
                    </a:moveTo>
                    <a:lnTo>
                      <a:pt x="33" y="23"/>
                    </a:lnTo>
                    <a:lnTo>
                      <a:pt x="19" y="10"/>
                    </a:lnTo>
                    <a:lnTo>
                      <a:pt x="22" y="7"/>
                    </a:lnTo>
                    <a:lnTo>
                      <a:pt x="36" y="20"/>
                    </a:lnTo>
                    <a:close/>
                    <a:moveTo>
                      <a:pt x="17" y="12"/>
                    </a:moveTo>
                    <a:lnTo>
                      <a:pt x="17" y="11"/>
                    </a:lnTo>
                    <a:lnTo>
                      <a:pt x="19" y="10"/>
                    </a:lnTo>
                    <a:lnTo>
                      <a:pt x="26" y="17"/>
                    </a:lnTo>
                    <a:lnTo>
                      <a:pt x="17" y="12"/>
                    </a:lnTo>
                    <a:close/>
                    <a:moveTo>
                      <a:pt x="34" y="21"/>
                    </a:moveTo>
                    <a:lnTo>
                      <a:pt x="31" y="27"/>
                    </a:lnTo>
                    <a:lnTo>
                      <a:pt x="14" y="19"/>
                    </a:lnTo>
                    <a:lnTo>
                      <a:pt x="17" y="12"/>
                    </a:lnTo>
                    <a:lnTo>
                      <a:pt x="34" y="21"/>
                    </a:lnTo>
                    <a:close/>
                    <a:moveTo>
                      <a:pt x="31" y="27"/>
                    </a:moveTo>
                    <a:lnTo>
                      <a:pt x="30" y="30"/>
                    </a:lnTo>
                    <a:lnTo>
                      <a:pt x="26" y="31"/>
                    </a:lnTo>
                    <a:lnTo>
                      <a:pt x="23" y="23"/>
                    </a:lnTo>
                    <a:lnTo>
                      <a:pt x="31" y="27"/>
                    </a:lnTo>
                    <a:close/>
                    <a:moveTo>
                      <a:pt x="26" y="31"/>
                    </a:moveTo>
                    <a:lnTo>
                      <a:pt x="21" y="34"/>
                    </a:lnTo>
                    <a:lnTo>
                      <a:pt x="12" y="18"/>
                    </a:lnTo>
                    <a:lnTo>
                      <a:pt x="19" y="15"/>
                    </a:lnTo>
                    <a:lnTo>
                      <a:pt x="26" y="31"/>
                    </a:lnTo>
                    <a:close/>
                    <a:moveTo>
                      <a:pt x="6" y="26"/>
                    </a:moveTo>
                    <a:lnTo>
                      <a:pt x="6" y="20"/>
                    </a:lnTo>
                    <a:lnTo>
                      <a:pt x="12" y="18"/>
                    </a:lnTo>
                    <a:lnTo>
                      <a:pt x="16" y="26"/>
                    </a:lnTo>
                    <a:lnTo>
                      <a:pt x="6" y="26"/>
                    </a:lnTo>
                    <a:close/>
                    <a:moveTo>
                      <a:pt x="26" y="26"/>
                    </a:moveTo>
                    <a:lnTo>
                      <a:pt x="26" y="29"/>
                    </a:lnTo>
                    <a:lnTo>
                      <a:pt x="6" y="29"/>
                    </a:lnTo>
                    <a:lnTo>
                      <a:pt x="6" y="26"/>
                    </a:lnTo>
                    <a:lnTo>
                      <a:pt x="26" y="26"/>
                    </a:lnTo>
                    <a:close/>
                    <a:moveTo>
                      <a:pt x="26" y="29"/>
                    </a:moveTo>
                    <a:lnTo>
                      <a:pt x="26" y="31"/>
                    </a:lnTo>
                    <a:lnTo>
                      <a:pt x="25" y="33"/>
                    </a:lnTo>
                    <a:lnTo>
                      <a:pt x="16" y="29"/>
                    </a:lnTo>
                    <a:lnTo>
                      <a:pt x="26" y="29"/>
                    </a:lnTo>
                    <a:close/>
                    <a:moveTo>
                      <a:pt x="25" y="33"/>
                    </a:moveTo>
                    <a:lnTo>
                      <a:pt x="22" y="40"/>
                    </a:lnTo>
                    <a:lnTo>
                      <a:pt x="4" y="31"/>
                    </a:lnTo>
                    <a:lnTo>
                      <a:pt x="8" y="24"/>
                    </a:lnTo>
                    <a:lnTo>
                      <a:pt x="25" y="33"/>
                    </a:lnTo>
                    <a:close/>
                    <a:moveTo>
                      <a:pt x="22" y="40"/>
                    </a:moveTo>
                    <a:lnTo>
                      <a:pt x="21" y="41"/>
                    </a:lnTo>
                    <a:lnTo>
                      <a:pt x="20" y="42"/>
                    </a:lnTo>
                    <a:lnTo>
                      <a:pt x="13" y="36"/>
                    </a:lnTo>
                    <a:lnTo>
                      <a:pt x="22" y="40"/>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9"/>
                    </a:moveTo>
                    <a:lnTo>
                      <a:pt x="0" y="55"/>
                    </a:lnTo>
                    <a:lnTo>
                      <a:pt x="0" y="51"/>
                    </a:lnTo>
                    <a:lnTo>
                      <a:pt x="10" y="51"/>
                    </a:lnTo>
                    <a:lnTo>
                      <a:pt x="3" y="59"/>
                    </a:lnTo>
                    <a:close/>
                    <a:moveTo>
                      <a:pt x="16" y="44"/>
                    </a:moveTo>
                    <a:lnTo>
                      <a:pt x="20" y="48"/>
                    </a:lnTo>
                    <a:lnTo>
                      <a:pt x="6" y="61"/>
                    </a:lnTo>
                    <a:lnTo>
                      <a:pt x="3" y="59"/>
                    </a:lnTo>
                    <a:lnTo>
                      <a:pt x="16" y="44"/>
                    </a:lnTo>
                    <a:close/>
                    <a:moveTo>
                      <a:pt x="20" y="48"/>
                    </a:moveTo>
                    <a:lnTo>
                      <a:pt x="23" y="51"/>
                    </a:lnTo>
                    <a:lnTo>
                      <a:pt x="10" y="64"/>
                    </a:lnTo>
                    <a:lnTo>
                      <a:pt x="6" y="61"/>
                    </a:lnTo>
                    <a:lnTo>
                      <a:pt x="20" y="48"/>
                    </a:lnTo>
                    <a:close/>
                    <a:moveTo>
                      <a:pt x="10" y="64"/>
                    </a:moveTo>
                    <a:lnTo>
                      <a:pt x="0" y="55"/>
                    </a:lnTo>
                    <a:lnTo>
                      <a:pt x="10" y="64"/>
                    </a:lnTo>
                    <a:lnTo>
                      <a:pt x="16" y="58"/>
                    </a:lnTo>
                    <a:lnTo>
                      <a:pt x="10" y="64"/>
                    </a:lnTo>
                    <a:close/>
                    <a:moveTo>
                      <a:pt x="23" y="51"/>
                    </a:moveTo>
                    <a:lnTo>
                      <a:pt x="26" y="54"/>
                    </a:lnTo>
                    <a:lnTo>
                      <a:pt x="13" y="67"/>
                    </a:lnTo>
                    <a:lnTo>
                      <a:pt x="10" y="64"/>
                    </a:lnTo>
                    <a:lnTo>
                      <a:pt x="23" y="51"/>
                    </a:lnTo>
                    <a:close/>
                    <a:moveTo>
                      <a:pt x="26" y="54"/>
                    </a:moveTo>
                    <a:lnTo>
                      <a:pt x="26" y="54"/>
                    </a:lnTo>
                    <a:lnTo>
                      <a:pt x="20" y="61"/>
                    </a:lnTo>
                    <a:lnTo>
                      <a:pt x="26" y="54"/>
                    </a:lnTo>
                    <a:close/>
                    <a:moveTo>
                      <a:pt x="26" y="54"/>
                    </a:moveTo>
                    <a:lnTo>
                      <a:pt x="30" y="58"/>
                    </a:lnTo>
                    <a:lnTo>
                      <a:pt x="16" y="71"/>
                    </a:lnTo>
                    <a:lnTo>
                      <a:pt x="13" y="67"/>
                    </a:lnTo>
                    <a:lnTo>
                      <a:pt x="26" y="54"/>
                    </a:lnTo>
                    <a:close/>
                    <a:moveTo>
                      <a:pt x="23" y="74"/>
                    </a:moveTo>
                    <a:lnTo>
                      <a:pt x="19" y="74"/>
                    </a:lnTo>
                    <a:lnTo>
                      <a:pt x="16" y="71"/>
                    </a:lnTo>
                    <a:lnTo>
                      <a:pt x="23" y="64"/>
                    </a:lnTo>
                    <a:lnTo>
                      <a:pt x="23" y="74"/>
                    </a:lnTo>
                    <a:close/>
                    <a:moveTo>
                      <a:pt x="23" y="54"/>
                    </a:moveTo>
                    <a:lnTo>
                      <a:pt x="26" y="54"/>
                    </a:lnTo>
                    <a:lnTo>
                      <a:pt x="26" y="74"/>
                    </a:lnTo>
                    <a:lnTo>
                      <a:pt x="23" y="74"/>
                    </a:lnTo>
                    <a:lnTo>
                      <a:pt x="23" y="54"/>
                    </a:lnTo>
                    <a:close/>
                    <a:moveTo>
                      <a:pt x="26" y="54"/>
                    </a:moveTo>
                    <a:lnTo>
                      <a:pt x="28" y="54"/>
                    </a:lnTo>
                    <a:lnTo>
                      <a:pt x="30" y="55"/>
                    </a:lnTo>
                    <a:lnTo>
                      <a:pt x="26" y="64"/>
                    </a:lnTo>
                    <a:lnTo>
                      <a:pt x="26" y="54"/>
                    </a:lnTo>
                    <a:close/>
                    <a:moveTo>
                      <a:pt x="30" y="55"/>
                    </a:moveTo>
                    <a:lnTo>
                      <a:pt x="36" y="59"/>
                    </a:lnTo>
                    <a:lnTo>
                      <a:pt x="27" y="76"/>
                    </a:lnTo>
                    <a:lnTo>
                      <a:pt x="22" y="73"/>
                    </a:lnTo>
                    <a:lnTo>
                      <a:pt x="30" y="55"/>
                    </a:lnTo>
                    <a:close/>
                    <a:moveTo>
                      <a:pt x="32" y="77"/>
                    </a:moveTo>
                    <a:lnTo>
                      <a:pt x="30" y="77"/>
                    </a:lnTo>
                    <a:lnTo>
                      <a:pt x="27" y="76"/>
                    </a:lnTo>
                    <a:lnTo>
                      <a:pt x="32" y="67"/>
                    </a:lnTo>
                    <a:lnTo>
                      <a:pt x="32" y="77"/>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8" y="74"/>
                    </a:moveTo>
                    <a:lnTo>
                      <a:pt x="46" y="77"/>
                    </a:lnTo>
                    <a:lnTo>
                      <a:pt x="42" y="77"/>
                    </a:lnTo>
                    <a:lnTo>
                      <a:pt x="42" y="67"/>
                    </a:lnTo>
                    <a:lnTo>
                      <a:pt x="48" y="74"/>
                    </a:lnTo>
                    <a:close/>
                    <a:moveTo>
                      <a:pt x="35" y="61"/>
                    </a:moveTo>
                    <a:lnTo>
                      <a:pt x="38" y="58"/>
                    </a:lnTo>
                    <a:lnTo>
                      <a:pt x="52" y="71"/>
                    </a:lnTo>
                    <a:lnTo>
                      <a:pt x="48" y="74"/>
                    </a:lnTo>
                    <a:lnTo>
                      <a:pt x="35" y="61"/>
                    </a:lnTo>
                    <a:close/>
                    <a:moveTo>
                      <a:pt x="38" y="58"/>
                    </a:moveTo>
                    <a:lnTo>
                      <a:pt x="41" y="54"/>
                    </a:lnTo>
                    <a:lnTo>
                      <a:pt x="45" y="54"/>
                    </a:lnTo>
                    <a:lnTo>
                      <a:pt x="45" y="64"/>
                    </a:lnTo>
                    <a:lnTo>
                      <a:pt x="38" y="58"/>
                    </a:lnTo>
                    <a:close/>
                    <a:moveTo>
                      <a:pt x="45" y="54"/>
                    </a:moveTo>
                    <a:lnTo>
                      <a:pt x="52" y="54"/>
                    </a:lnTo>
                    <a:lnTo>
                      <a:pt x="52" y="74"/>
                    </a:lnTo>
                    <a:lnTo>
                      <a:pt x="45" y="74"/>
                    </a:lnTo>
                    <a:lnTo>
                      <a:pt x="45" y="54"/>
                    </a:lnTo>
                    <a:close/>
                    <a:moveTo>
                      <a:pt x="55" y="73"/>
                    </a:moveTo>
                    <a:lnTo>
                      <a:pt x="54" y="74"/>
                    </a:lnTo>
                    <a:lnTo>
                      <a:pt x="52" y="74"/>
                    </a:lnTo>
                    <a:lnTo>
                      <a:pt x="52" y="64"/>
                    </a:lnTo>
                    <a:lnTo>
                      <a:pt x="55" y="73"/>
                    </a:lnTo>
                    <a:close/>
                    <a:moveTo>
                      <a:pt x="47" y="55"/>
                    </a:moveTo>
                    <a:lnTo>
                      <a:pt x="53" y="52"/>
                    </a:lnTo>
                    <a:lnTo>
                      <a:pt x="62"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3" name="Freeform 167">
                <a:extLst>
                  <a:ext uri="{FF2B5EF4-FFF2-40B4-BE49-F238E27FC236}">
                    <a16:creationId xmlns:a16="http://schemas.microsoft.com/office/drawing/2014/main" id="{1B87E821-A7A5-4AFF-9AF7-CE5AC53DF579}"/>
                  </a:ext>
                </a:extLst>
              </p:cNvPr>
              <p:cNvSpPr>
                <a:spLocks/>
              </p:cNvSpPr>
              <p:nvPr/>
            </p:nvSpPr>
            <p:spPr bwMode="auto">
              <a:xfrm>
                <a:off x="2511" y="2960"/>
                <a:ext cx="17" cy="14"/>
              </a:xfrm>
              <a:custGeom>
                <a:avLst/>
                <a:gdLst>
                  <a:gd name="T0" fmla="*/ 3 w 67"/>
                  <a:gd name="T1" fmla="*/ 3 h 56"/>
                  <a:gd name="T2" fmla="*/ 3 w 67"/>
                  <a:gd name="T3" fmla="*/ 3 h 56"/>
                  <a:gd name="T4" fmla="*/ 4 w 67"/>
                  <a:gd name="T5" fmla="*/ 3 h 56"/>
                  <a:gd name="T6" fmla="*/ 4 w 67"/>
                  <a:gd name="T7" fmla="*/ 3 h 56"/>
                  <a:gd name="T8" fmla="*/ 4 w 67"/>
                  <a:gd name="T9" fmla="*/ 2 h 56"/>
                  <a:gd name="T10" fmla="*/ 4 w 67"/>
                  <a:gd name="T11" fmla="*/ 2 h 56"/>
                  <a:gd name="T12" fmla="*/ 4 w 67"/>
                  <a:gd name="T13" fmla="*/ 2 h 56"/>
                  <a:gd name="T14" fmla="*/ 4 w 67"/>
                  <a:gd name="T15" fmla="*/ 2 h 56"/>
                  <a:gd name="T16" fmla="*/ 4 w 67"/>
                  <a:gd name="T17" fmla="*/ 1 h 56"/>
                  <a:gd name="T18" fmla="*/ 4 w 67"/>
                  <a:gd name="T19" fmla="*/ 1 h 56"/>
                  <a:gd name="T20" fmla="*/ 4 w 67"/>
                  <a:gd name="T21" fmla="*/ 1 h 56"/>
                  <a:gd name="T22" fmla="*/ 4 w 67"/>
                  <a:gd name="T23" fmla="*/ 1 h 56"/>
                  <a:gd name="T24" fmla="*/ 4 w 67"/>
                  <a:gd name="T25" fmla="*/ 0 h 56"/>
                  <a:gd name="T26" fmla="*/ 4 w 67"/>
                  <a:gd name="T27" fmla="*/ 0 h 56"/>
                  <a:gd name="T28" fmla="*/ 3 w 67"/>
                  <a:gd name="T29" fmla="*/ 0 h 56"/>
                  <a:gd name="T30" fmla="*/ 3 w 67"/>
                  <a:gd name="T31" fmla="*/ 0 h 56"/>
                  <a:gd name="T32" fmla="*/ 3 w 67"/>
                  <a:gd name="T33" fmla="*/ 0 h 56"/>
                  <a:gd name="T34" fmla="*/ 3 w 67"/>
                  <a:gd name="T35" fmla="*/ 0 h 56"/>
                  <a:gd name="T36" fmla="*/ 2 w 67"/>
                  <a:gd name="T37" fmla="*/ 0 h 56"/>
                  <a:gd name="T38" fmla="*/ 2 w 67"/>
                  <a:gd name="T39" fmla="*/ 0 h 56"/>
                  <a:gd name="T40" fmla="*/ 2 w 67"/>
                  <a:gd name="T41" fmla="*/ 0 h 56"/>
                  <a:gd name="T42" fmla="*/ 1 w 67"/>
                  <a:gd name="T43" fmla="*/ 1 h 56"/>
                  <a:gd name="T44" fmla="*/ 1 w 67"/>
                  <a:gd name="T45" fmla="*/ 1 h 56"/>
                  <a:gd name="T46" fmla="*/ 1 w 67"/>
                  <a:gd name="T47" fmla="*/ 1 h 56"/>
                  <a:gd name="T48" fmla="*/ 1 w 67"/>
                  <a:gd name="T49" fmla="*/ 2 h 56"/>
                  <a:gd name="T50" fmla="*/ 0 w 67"/>
                  <a:gd name="T51" fmla="*/ 2 h 56"/>
                  <a:gd name="T52" fmla="*/ 0 w 67"/>
                  <a:gd name="T53" fmla="*/ 2 h 56"/>
                  <a:gd name="T54" fmla="*/ 0 w 67"/>
                  <a:gd name="T55" fmla="*/ 2 h 56"/>
                  <a:gd name="T56" fmla="*/ 0 w 67"/>
                  <a:gd name="T57" fmla="*/ 2 h 56"/>
                  <a:gd name="T58" fmla="*/ 0 w 67"/>
                  <a:gd name="T59" fmla="*/ 3 h 56"/>
                  <a:gd name="T60" fmla="*/ 0 w 67"/>
                  <a:gd name="T61" fmla="*/ 3 h 56"/>
                  <a:gd name="T62" fmla="*/ 1 w 67"/>
                  <a:gd name="T63" fmla="*/ 3 h 56"/>
                  <a:gd name="T64" fmla="*/ 1 w 67"/>
                  <a:gd name="T65" fmla="*/ 4 h 56"/>
                  <a:gd name="T66" fmla="*/ 1 w 67"/>
                  <a:gd name="T67" fmla="*/ 4 h 56"/>
                  <a:gd name="T68" fmla="*/ 1 w 67"/>
                  <a:gd name="T69" fmla="*/ 4 h 56"/>
                  <a:gd name="T70" fmla="*/ 2 w 67"/>
                  <a:gd name="T71" fmla="*/ 4 h 56"/>
                  <a:gd name="T72" fmla="*/ 2 w 67"/>
                  <a:gd name="T73" fmla="*/ 4 h 56"/>
                  <a:gd name="T74" fmla="*/ 2 w 67"/>
                  <a:gd name="T75" fmla="*/ 4 h 56"/>
                  <a:gd name="T76" fmla="*/ 3 w 67"/>
                  <a:gd name="T77" fmla="*/ 4 h 56"/>
                  <a:gd name="T78" fmla="*/ 3 w 67"/>
                  <a:gd name="T79" fmla="*/ 4 h 56"/>
                  <a:gd name="T80" fmla="*/ 3 w 67"/>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0"/>
                    </a:moveTo>
                    <a:lnTo>
                      <a:pt x="51" y="47"/>
                    </a:lnTo>
                    <a:lnTo>
                      <a:pt x="57" y="44"/>
                    </a:lnTo>
                    <a:lnTo>
                      <a:pt x="60" y="40"/>
                    </a:lnTo>
                    <a:lnTo>
                      <a:pt x="63" y="37"/>
                    </a:lnTo>
                    <a:lnTo>
                      <a:pt x="67" y="31"/>
                    </a:lnTo>
                    <a:lnTo>
                      <a:pt x="67" y="28"/>
                    </a:lnTo>
                    <a:lnTo>
                      <a:pt x="67" y="25"/>
                    </a:lnTo>
                    <a:lnTo>
                      <a:pt x="67" y="18"/>
                    </a:lnTo>
                    <a:lnTo>
                      <a:pt x="67" y="15"/>
                    </a:lnTo>
                    <a:lnTo>
                      <a:pt x="63" y="12"/>
                    </a:lnTo>
                    <a:lnTo>
                      <a:pt x="63" y="8"/>
                    </a:lnTo>
                    <a:lnTo>
                      <a:pt x="60" y="5"/>
                    </a:lnTo>
                    <a:lnTo>
                      <a:pt x="54" y="2"/>
                    </a:lnTo>
                    <a:lnTo>
                      <a:pt x="51" y="2"/>
                    </a:lnTo>
                    <a:lnTo>
                      <a:pt x="48" y="0"/>
                    </a:lnTo>
                    <a:lnTo>
                      <a:pt x="41" y="0"/>
                    </a:lnTo>
                    <a:lnTo>
                      <a:pt x="38" y="0"/>
                    </a:lnTo>
                    <a:lnTo>
                      <a:pt x="32" y="2"/>
                    </a:lnTo>
                    <a:lnTo>
                      <a:pt x="25" y="2"/>
                    </a:lnTo>
                    <a:lnTo>
                      <a:pt x="23" y="5"/>
                    </a:lnTo>
                    <a:lnTo>
                      <a:pt x="16" y="8"/>
                    </a:lnTo>
                    <a:lnTo>
                      <a:pt x="13" y="12"/>
                    </a:lnTo>
                    <a:lnTo>
                      <a:pt x="9" y="15"/>
                    </a:lnTo>
                    <a:lnTo>
                      <a:pt x="6" y="22"/>
                    </a:lnTo>
                    <a:lnTo>
                      <a:pt x="3" y="25"/>
                    </a:lnTo>
                    <a:lnTo>
                      <a:pt x="3" y="28"/>
                    </a:lnTo>
                    <a:lnTo>
                      <a:pt x="0" y="34"/>
                    </a:lnTo>
                    <a:lnTo>
                      <a:pt x="0" y="37"/>
                    </a:lnTo>
                    <a:lnTo>
                      <a:pt x="3" y="44"/>
                    </a:lnTo>
                    <a:lnTo>
                      <a:pt x="3" y="47"/>
                    </a:lnTo>
                    <a:lnTo>
                      <a:pt x="6" y="50"/>
                    </a:lnTo>
                    <a:lnTo>
                      <a:pt x="9" y="54"/>
                    </a:lnTo>
                    <a:lnTo>
                      <a:pt x="13" y="54"/>
                    </a:lnTo>
                    <a:lnTo>
                      <a:pt x="19" y="56"/>
                    </a:lnTo>
                    <a:lnTo>
                      <a:pt x="23" y="56"/>
                    </a:lnTo>
                    <a:lnTo>
                      <a:pt x="28" y="56"/>
                    </a:lnTo>
                    <a:lnTo>
                      <a:pt x="32" y="56"/>
                    </a:lnTo>
                    <a:lnTo>
                      <a:pt x="38" y="56"/>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4" name="Freeform 168">
                <a:extLst>
                  <a:ext uri="{FF2B5EF4-FFF2-40B4-BE49-F238E27FC236}">
                    <a16:creationId xmlns:a16="http://schemas.microsoft.com/office/drawing/2014/main" id="{47AD83E2-6087-4A91-980A-F892F40E4FEF}"/>
                  </a:ext>
                </a:extLst>
              </p:cNvPr>
              <p:cNvSpPr>
                <a:spLocks noEditPoints="1"/>
              </p:cNvSpPr>
              <p:nvPr/>
            </p:nvSpPr>
            <p:spPr bwMode="auto">
              <a:xfrm>
                <a:off x="2509" y="2957"/>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5 w 86"/>
                  <a:gd name="T21" fmla="*/ 1 h 76"/>
                  <a:gd name="T22" fmla="*/ 4 w 86"/>
                  <a:gd name="T23" fmla="*/ 2 h 76"/>
                  <a:gd name="T24" fmla="*/ 4 w 86"/>
                  <a:gd name="T25" fmla="*/ 2 h 76"/>
                  <a:gd name="T26" fmla="*/ 5 w 86"/>
                  <a:gd name="T27" fmla="*/ 2 h 76"/>
                  <a:gd name="T28" fmla="*/ 5 w 86"/>
                  <a:gd name="T29" fmla="*/ 1 h 76"/>
                  <a:gd name="T30" fmla="*/ 4 w 86"/>
                  <a:gd name="T31" fmla="*/ 1 h 76"/>
                  <a:gd name="T32" fmla="*/ 3 w 86"/>
                  <a:gd name="T33" fmla="*/ 1 h 76"/>
                  <a:gd name="T34" fmla="*/ 4 w 86"/>
                  <a:gd name="T35" fmla="*/ 0 h 76"/>
                  <a:gd name="T36" fmla="*/ 4 w 86"/>
                  <a:gd name="T37" fmla="*/ 0 h 76"/>
                  <a:gd name="T38" fmla="*/ 4 w 86"/>
                  <a:gd name="T39" fmla="*/ 2 h 76"/>
                  <a:gd name="T40" fmla="*/ 3 w 86"/>
                  <a:gd name="T41" fmla="*/ 0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1 w 86"/>
                  <a:gd name="T71" fmla="*/ 3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1 w 86"/>
                  <a:gd name="T89" fmla="*/ 4 h 76"/>
                  <a:gd name="T90" fmla="*/ 1 w 86"/>
                  <a:gd name="T91" fmla="*/ 3 h 76"/>
                  <a:gd name="T92" fmla="*/ 1 w 86"/>
                  <a:gd name="T93" fmla="*/ 4 h 76"/>
                  <a:gd name="T94" fmla="*/ 1 w 86"/>
                  <a:gd name="T95" fmla="*/ 5 h 76"/>
                  <a:gd name="T96" fmla="*/ 1 w 86"/>
                  <a:gd name="T97" fmla="*/ 5 h 76"/>
                  <a:gd name="T98" fmla="*/ 1 w 86"/>
                  <a:gd name="T99" fmla="*/ 4 h 76"/>
                  <a:gd name="T100" fmla="*/ 2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3" y="50"/>
                    </a:lnTo>
                    <a:lnTo>
                      <a:pt x="67" y="64"/>
                    </a:lnTo>
                    <a:lnTo>
                      <a:pt x="64" y="67"/>
                    </a:lnTo>
                    <a:lnTo>
                      <a:pt x="50" y="54"/>
                    </a:lnTo>
                    <a:close/>
                    <a:moveTo>
                      <a:pt x="53" y="50"/>
                    </a:moveTo>
                    <a:lnTo>
                      <a:pt x="54" y="49"/>
                    </a:lnTo>
                    <a:lnTo>
                      <a:pt x="56" y="48"/>
                    </a:lnTo>
                    <a:lnTo>
                      <a:pt x="60" y="57"/>
                    </a:lnTo>
                    <a:lnTo>
                      <a:pt x="53" y="50"/>
                    </a:lnTo>
                    <a:close/>
                    <a:moveTo>
                      <a:pt x="56" y="48"/>
                    </a:moveTo>
                    <a:lnTo>
                      <a:pt x="61" y="45"/>
                    </a:lnTo>
                    <a:lnTo>
                      <a:pt x="70" y="63"/>
                    </a:lnTo>
                    <a:lnTo>
                      <a:pt x="64" y="66"/>
                    </a:lnTo>
                    <a:lnTo>
                      <a:pt x="56" y="48"/>
                    </a:lnTo>
                    <a:close/>
                    <a:moveTo>
                      <a:pt x="72" y="60"/>
                    </a:moveTo>
                    <a:lnTo>
                      <a:pt x="71" y="61"/>
                    </a:lnTo>
                    <a:lnTo>
                      <a:pt x="70" y="63"/>
                    </a:lnTo>
                    <a:lnTo>
                      <a:pt x="66" y="54"/>
                    </a:lnTo>
                    <a:lnTo>
                      <a:pt x="72" y="60"/>
                    </a:lnTo>
                    <a:close/>
                    <a:moveTo>
                      <a:pt x="59" y="47"/>
                    </a:moveTo>
                    <a:lnTo>
                      <a:pt x="63" y="44"/>
                    </a:lnTo>
                    <a:lnTo>
                      <a:pt x="76" y="57"/>
                    </a:lnTo>
                    <a:lnTo>
                      <a:pt x="72" y="60"/>
                    </a:lnTo>
                    <a:lnTo>
                      <a:pt x="59" y="47"/>
                    </a:lnTo>
                    <a:close/>
                    <a:moveTo>
                      <a:pt x="63" y="44"/>
                    </a:moveTo>
                    <a:lnTo>
                      <a:pt x="66" y="41"/>
                    </a:lnTo>
                    <a:lnTo>
                      <a:pt x="79" y="54"/>
                    </a:lnTo>
                    <a:lnTo>
                      <a:pt x="76" y="57"/>
                    </a:lnTo>
                    <a:lnTo>
                      <a:pt x="63" y="44"/>
                    </a:lnTo>
                    <a:close/>
                    <a:moveTo>
                      <a:pt x="81" y="52"/>
                    </a:moveTo>
                    <a:lnTo>
                      <a:pt x="80" y="53"/>
                    </a:lnTo>
                    <a:lnTo>
                      <a:pt x="79" y="54"/>
                    </a:lnTo>
                    <a:lnTo>
                      <a:pt x="72" y="47"/>
                    </a:lnTo>
                    <a:lnTo>
                      <a:pt x="81" y="52"/>
                    </a:lnTo>
                    <a:close/>
                    <a:moveTo>
                      <a:pt x="64" y="43"/>
                    </a:moveTo>
                    <a:lnTo>
                      <a:pt x="67" y="37"/>
                    </a:lnTo>
                    <a:lnTo>
                      <a:pt x="85" y="45"/>
                    </a:lnTo>
                    <a:lnTo>
                      <a:pt x="81" y="52"/>
                    </a:lnTo>
                    <a:lnTo>
                      <a:pt x="64" y="43"/>
                    </a:lnTo>
                    <a:close/>
                    <a:moveTo>
                      <a:pt x="86" y="41"/>
                    </a:moveTo>
                    <a:lnTo>
                      <a:pt x="86" y="43"/>
                    </a:lnTo>
                    <a:lnTo>
                      <a:pt x="85" y="45"/>
                    </a:lnTo>
                    <a:lnTo>
                      <a:pt x="76" y="41"/>
                    </a:lnTo>
                    <a:lnTo>
                      <a:pt x="86" y="41"/>
                    </a:lnTo>
                    <a:close/>
                    <a:moveTo>
                      <a:pt x="66" y="41"/>
                    </a:moveTo>
                    <a:lnTo>
                      <a:pt x="66" y="38"/>
                    </a:lnTo>
                    <a:lnTo>
                      <a:pt x="86" y="38"/>
                    </a:lnTo>
                    <a:lnTo>
                      <a:pt x="86" y="41"/>
                    </a:lnTo>
                    <a:lnTo>
                      <a:pt x="66" y="41"/>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3" y="26"/>
                    </a:lnTo>
                    <a:lnTo>
                      <a:pt x="63" y="22"/>
                    </a:lnTo>
                    <a:lnTo>
                      <a:pt x="72" y="22"/>
                    </a:lnTo>
                    <a:lnTo>
                      <a:pt x="66" y="28"/>
                    </a:lnTo>
                    <a:close/>
                    <a:moveTo>
                      <a:pt x="63" y="22"/>
                    </a:moveTo>
                    <a:lnTo>
                      <a:pt x="63" y="18"/>
                    </a:lnTo>
                    <a:lnTo>
                      <a:pt x="82" y="18"/>
                    </a:lnTo>
                    <a:lnTo>
                      <a:pt x="82" y="22"/>
                    </a:lnTo>
                    <a:lnTo>
                      <a:pt x="63" y="22"/>
                    </a:lnTo>
                    <a:close/>
                    <a:moveTo>
                      <a:pt x="79" y="12"/>
                    </a:moveTo>
                    <a:lnTo>
                      <a:pt x="82" y="15"/>
                    </a:lnTo>
                    <a:lnTo>
                      <a:pt x="82" y="18"/>
                    </a:lnTo>
                    <a:lnTo>
                      <a:pt x="72" y="18"/>
                    </a:lnTo>
                    <a:lnTo>
                      <a:pt x="79" y="12"/>
                    </a:lnTo>
                    <a:close/>
                    <a:moveTo>
                      <a:pt x="66" y="25"/>
                    </a:moveTo>
                    <a:lnTo>
                      <a:pt x="63" y="22"/>
                    </a:lnTo>
                    <a:lnTo>
                      <a:pt x="76" y="9"/>
                    </a:lnTo>
                    <a:lnTo>
                      <a:pt x="79" y="12"/>
                    </a:lnTo>
                    <a:lnTo>
                      <a:pt x="66" y="25"/>
                    </a:lnTo>
                    <a:close/>
                    <a:moveTo>
                      <a:pt x="74" y="7"/>
                    </a:moveTo>
                    <a:lnTo>
                      <a:pt x="75" y="7"/>
                    </a:lnTo>
                    <a:lnTo>
                      <a:pt x="76" y="9"/>
                    </a:lnTo>
                    <a:lnTo>
                      <a:pt x="69" y="15"/>
                    </a:lnTo>
                    <a:lnTo>
                      <a:pt x="74" y="7"/>
                    </a:lnTo>
                    <a:close/>
                    <a:moveTo>
                      <a:pt x="65" y="24"/>
                    </a:moveTo>
                    <a:lnTo>
                      <a:pt x="59" y="21"/>
                    </a:lnTo>
                    <a:lnTo>
                      <a:pt x="67" y="4"/>
                    </a:lnTo>
                    <a:lnTo>
                      <a:pt x="74" y="7"/>
                    </a:lnTo>
                    <a:lnTo>
                      <a:pt x="65" y="24"/>
                    </a:lnTo>
                    <a:close/>
                    <a:moveTo>
                      <a:pt x="63" y="3"/>
                    </a:moveTo>
                    <a:lnTo>
                      <a:pt x="65" y="3"/>
                    </a:lnTo>
                    <a:lnTo>
                      <a:pt x="67" y="4"/>
                    </a:lnTo>
                    <a:lnTo>
                      <a:pt x="63" y="12"/>
                    </a:lnTo>
                    <a:lnTo>
                      <a:pt x="63" y="3"/>
                    </a:lnTo>
                    <a:close/>
                    <a:moveTo>
                      <a:pt x="63" y="22"/>
                    </a:moveTo>
                    <a:lnTo>
                      <a:pt x="60" y="22"/>
                    </a:lnTo>
                    <a:lnTo>
                      <a:pt x="60" y="3"/>
                    </a:lnTo>
                    <a:lnTo>
                      <a:pt x="63" y="3"/>
                    </a:lnTo>
                    <a:lnTo>
                      <a:pt x="63" y="22"/>
                    </a:lnTo>
                    <a:close/>
                    <a:moveTo>
                      <a:pt x="60" y="22"/>
                    </a:moveTo>
                    <a:lnTo>
                      <a:pt x="56" y="22"/>
                    </a:lnTo>
                    <a:lnTo>
                      <a:pt x="53" y="20"/>
                    </a:lnTo>
                    <a:lnTo>
                      <a:pt x="60" y="12"/>
                    </a:lnTo>
                    <a:lnTo>
                      <a:pt x="60" y="22"/>
                    </a:lnTo>
                    <a:close/>
                    <a:moveTo>
                      <a:pt x="53" y="20"/>
                    </a:moveTo>
                    <a:lnTo>
                      <a:pt x="50" y="16"/>
                    </a:lnTo>
                    <a:lnTo>
                      <a:pt x="64" y="2"/>
                    </a:lnTo>
                    <a:lnTo>
                      <a:pt x="67" y="5"/>
                    </a:lnTo>
                    <a:lnTo>
                      <a:pt x="53" y="20"/>
                    </a:lnTo>
                    <a:close/>
                    <a:moveTo>
                      <a:pt x="57" y="0"/>
                    </a:moveTo>
                    <a:lnTo>
                      <a:pt x="60" y="0"/>
                    </a:lnTo>
                    <a:lnTo>
                      <a:pt x="64" y="2"/>
                    </a:lnTo>
                    <a:lnTo>
                      <a:pt x="57" y="10"/>
                    </a:lnTo>
                    <a:lnTo>
                      <a:pt x="57" y="0"/>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3" y="1"/>
                    </a:moveTo>
                    <a:lnTo>
                      <a:pt x="45" y="0"/>
                    </a:lnTo>
                    <a:lnTo>
                      <a:pt x="47" y="0"/>
                    </a:lnTo>
                    <a:lnTo>
                      <a:pt x="47" y="10"/>
                    </a:lnTo>
                    <a:lnTo>
                      <a:pt x="43" y="1"/>
                    </a:lnTo>
                    <a:close/>
                    <a:moveTo>
                      <a:pt x="52" y="17"/>
                    </a:moveTo>
                    <a:lnTo>
                      <a:pt x="45" y="21"/>
                    </a:lnTo>
                    <a:lnTo>
                      <a:pt x="36" y="4"/>
                    </a:lnTo>
                    <a:lnTo>
                      <a:pt x="43" y="1"/>
                    </a:lnTo>
                    <a:lnTo>
                      <a:pt x="52" y="17"/>
                    </a:lnTo>
                    <a:close/>
                    <a:moveTo>
                      <a:pt x="45" y="21"/>
                    </a:moveTo>
                    <a:lnTo>
                      <a:pt x="43" y="22"/>
                    </a:lnTo>
                    <a:lnTo>
                      <a:pt x="41" y="22"/>
                    </a:lnTo>
                    <a:lnTo>
                      <a:pt x="41" y="12"/>
                    </a:lnTo>
                    <a:lnTo>
                      <a:pt x="45" y="21"/>
                    </a:lnTo>
                    <a:close/>
                    <a:moveTo>
                      <a:pt x="41" y="22"/>
                    </a:moveTo>
                    <a:lnTo>
                      <a:pt x="34" y="22"/>
                    </a:lnTo>
                    <a:lnTo>
                      <a:pt x="34" y="3"/>
                    </a:lnTo>
                    <a:lnTo>
                      <a:pt x="41" y="3"/>
                    </a:lnTo>
                    <a:lnTo>
                      <a:pt x="41" y="22"/>
                    </a:lnTo>
                    <a:close/>
                    <a:moveTo>
                      <a:pt x="27" y="5"/>
                    </a:moveTo>
                    <a:lnTo>
                      <a:pt x="31" y="3"/>
                    </a:lnTo>
                    <a:lnTo>
                      <a:pt x="34" y="3"/>
                    </a:lnTo>
                    <a:lnTo>
                      <a:pt x="34" y="12"/>
                    </a:lnTo>
                    <a:lnTo>
                      <a:pt x="27" y="5"/>
                    </a:lnTo>
                    <a:close/>
                    <a:moveTo>
                      <a:pt x="42" y="20"/>
                    </a:moveTo>
                    <a:lnTo>
                      <a:pt x="38" y="22"/>
                    </a:lnTo>
                    <a:lnTo>
                      <a:pt x="24" y="9"/>
                    </a:lnTo>
                    <a:lnTo>
                      <a:pt x="27" y="5"/>
                    </a:lnTo>
                    <a:lnTo>
                      <a:pt x="42" y="20"/>
                    </a:lnTo>
                    <a:close/>
                    <a:moveTo>
                      <a:pt x="38" y="22"/>
                    </a:moveTo>
                    <a:lnTo>
                      <a:pt x="37" y="23"/>
                    </a:lnTo>
                    <a:lnTo>
                      <a:pt x="35" y="24"/>
                    </a:lnTo>
                    <a:lnTo>
                      <a:pt x="32" y="15"/>
                    </a:lnTo>
                    <a:lnTo>
                      <a:pt x="38" y="22"/>
                    </a:lnTo>
                    <a:close/>
                    <a:moveTo>
                      <a:pt x="35" y="24"/>
                    </a:moveTo>
                    <a:lnTo>
                      <a:pt x="29" y="27"/>
                    </a:lnTo>
                    <a:lnTo>
                      <a:pt x="21" y="10"/>
                    </a:lnTo>
                    <a:lnTo>
                      <a:pt x="27" y="7"/>
                    </a:lnTo>
                    <a:lnTo>
                      <a:pt x="35" y="24"/>
                    </a:lnTo>
                    <a:close/>
                    <a:moveTo>
                      <a:pt x="18" y="12"/>
                    </a:moveTo>
                    <a:lnTo>
                      <a:pt x="20" y="11"/>
                    </a:lnTo>
                    <a:lnTo>
                      <a:pt x="21" y="10"/>
                    </a:lnTo>
                    <a:lnTo>
                      <a:pt x="25" y="18"/>
                    </a:lnTo>
                    <a:lnTo>
                      <a:pt x="18" y="12"/>
                    </a:lnTo>
                    <a:close/>
                    <a:moveTo>
                      <a:pt x="32" y="25"/>
                    </a:moveTo>
                    <a:lnTo>
                      <a:pt x="28" y="28"/>
                    </a:lnTo>
                    <a:lnTo>
                      <a:pt x="15" y="15"/>
                    </a:lnTo>
                    <a:lnTo>
                      <a:pt x="18" y="12"/>
                    </a:lnTo>
                    <a:lnTo>
                      <a:pt x="32" y="25"/>
                    </a:lnTo>
                    <a:close/>
                    <a:moveTo>
                      <a:pt x="15" y="15"/>
                    </a:moveTo>
                    <a:lnTo>
                      <a:pt x="15" y="15"/>
                    </a:lnTo>
                    <a:lnTo>
                      <a:pt x="22" y="22"/>
                    </a:lnTo>
                    <a:lnTo>
                      <a:pt x="15" y="15"/>
                    </a:lnTo>
                    <a:close/>
                    <a:moveTo>
                      <a:pt x="28" y="28"/>
                    </a:moveTo>
                    <a:lnTo>
                      <a:pt x="25" y="32"/>
                    </a:lnTo>
                    <a:lnTo>
                      <a:pt x="12" y="18"/>
                    </a:lnTo>
                    <a:lnTo>
                      <a:pt x="15" y="15"/>
                    </a:lnTo>
                    <a:lnTo>
                      <a:pt x="28" y="28"/>
                    </a:lnTo>
                    <a:close/>
                    <a:moveTo>
                      <a:pt x="10" y="21"/>
                    </a:moveTo>
                    <a:lnTo>
                      <a:pt x="11" y="20"/>
                    </a:lnTo>
                    <a:lnTo>
                      <a:pt x="12" y="18"/>
                    </a:lnTo>
                    <a:lnTo>
                      <a:pt x="18" y="25"/>
                    </a:lnTo>
                    <a:lnTo>
                      <a:pt x="10" y="21"/>
                    </a:lnTo>
                    <a:close/>
                    <a:moveTo>
                      <a:pt x="27" y="30"/>
                    </a:moveTo>
                    <a:lnTo>
                      <a:pt x="24" y="36"/>
                    </a:lnTo>
                    <a:lnTo>
                      <a:pt x="6" y="27"/>
                    </a:lnTo>
                    <a:lnTo>
                      <a:pt x="10" y="21"/>
                    </a:lnTo>
                    <a:lnTo>
                      <a:pt x="27" y="30"/>
                    </a:lnTo>
                    <a:close/>
                    <a:moveTo>
                      <a:pt x="24" y="36"/>
                    </a:moveTo>
                    <a:lnTo>
                      <a:pt x="23" y="37"/>
                    </a:lnTo>
                    <a:lnTo>
                      <a:pt x="22" y="38"/>
                    </a:lnTo>
                    <a:lnTo>
                      <a:pt x="15" y="32"/>
                    </a:lnTo>
                    <a:lnTo>
                      <a:pt x="24" y="36"/>
                    </a:lnTo>
                    <a:close/>
                    <a:moveTo>
                      <a:pt x="22" y="38"/>
                    </a:moveTo>
                    <a:lnTo>
                      <a:pt x="18" y="42"/>
                    </a:lnTo>
                    <a:lnTo>
                      <a:pt x="5" y="28"/>
                    </a:lnTo>
                    <a:lnTo>
                      <a:pt x="9" y="25"/>
                    </a:lnTo>
                    <a:lnTo>
                      <a:pt x="22" y="38"/>
                    </a:lnTo>
                    <a:close/>
                    <a:moveTo>
                      <a:pt x="3" y="35"/>
                    </a:moveTo>
                    <a:lnTo>
                      <a:pt x="3" y="31"/>
                    </a:lnTo>
                    <a:lnTo>
                      <a:pt x="5" y="28"/>
                    </a:lnTo>
                    <a:lnTo>
                      <a:pt x="12" y="35"/>
                    </a:lnTo>
                    <a:lnTo>
                      <a:pt x="3" y="35"/>
                    </a:lnTo>
                    <a:close/>
                    <a:moveTo>
                      <a:pt x="22" y="35"/>
                    </a:moveTo>
                    <a:lnTo>
                      <a:pt x="22" y="38"/>
                    </a:lnTo>
                    <a:lnTo>
                      <a:pt x="3" y="38"/>
                    </a:lnTo>
                    <a:lnTo>
                      <a:pt x="3" y="35"/>
                    </a:lnTo>
                    <a:lnTo>
                      <a:pt x="22" y="35"/>
                    </a:lnTo>
                    <a:close/>
                    <a:moveTo>
                      <a:pt x="22" y="38"/>
                    </a:moveTo>
                    <a:lnTo>
                      <a:pt x="22" y="41"/>
                    </a:lnTo>
                    <a:lnTo>
                      <a:pt x="21" y="42"/>
                    </a:lnTo>
                    <a:lnTo>
                      <a:pt x="12" y="38"/>
                    </a:lnTo>
                    <a:lnTo>
                      <a:pt x="22" y="38"/>
                    </a:lnTo>
                    <a:close/>
                    <a:moveTo>
                      <a:pt x="21" y="42"/>
                    </a:moveTo>
                    <a:lnTo>
                      <a:pt x="17" y="48"/>
                    </a:lnTo>
                    <a:lnTo>
                      <a:pt x="1" y="39"/>
                    </a:lnTo>
                    <a:lnTo>
                      <a:pt x="4" y="34"/>
                    </a:lnTo>
                    <a:lnTo>
                      <a:pt x="21" y="42"/>
                    </a:lnTo>
                    <a:close/>
                    <a:moveTo>
                      <a:pt x="0" y="44"/>
                    </a:moveTo>
                    <a:lnTo>
                      <a:pt x="0" y="42"/>
                    </a:lnTo>
                    <a:lnTo>
                      <a:pt x="1" y="39"/>
                    </a:lnTo>
                    <a:lnTo>
                      <a:pt x="9" y="44"/>
                    </a:lnTo>
                    <a:lnTo>
                      <a:pt x="0" y="44"/>
                    </a:lnTo>
                    <a:close/>
                    <a:moveTo>
                      <a:pt x="18" y="44"/>
                    </a:moveTo>
                    <a:lnTo>
                      <a:pt x="18" y="47"/>
                    </a:lnTo>
                    <a:lnTo>
                      <a:pt x="0" y="47"/>
                    </a:lnTo>
                    <a:lnTo>
                      <a:pt x="0" y="44"/>
                    </a:lnTo>
                    <a:lnTo>
                      <a:pt x="18" y="44"/>
                    </a:lnTo>
                    <a:close/>
                    <a:moveTo>
                      <a:pt x="1" y="52"/>
                    </a:moveTo>
                    <a:lnTo>
                      <a:pt x="0" y="49"/>
                    </a:lnTo>
                    <a:lnTo>
                      <a:pt x="0" y="47"/>
                    </a:lnTo>
                    <a:lnTo>
                      <a:pt x="9" y="47"/>
                    </a:lnTo>
                    <a:lnTo>
                      <a:pt x="1" y="52"/>
                    </a:lnTo>
                    <a:close/>
                    <a:moveTo>
                      <a:pt x="17" y="43"/>
                    </a:moveTo>
                    <a:lnTo>
                      <a:pt x="21" y="49"/>
                    </a:lnTo>
                    <a:lnTo>
                      <a:pt x="4" y="58"/>
                    </a:lnTo>
                    <a:lnTo>
                      <a:pt x="1" y="52"/>
                    </a:lnTo>
                    <a:lnTo>
                      <a:pt x="17" y="43"/>
                    </a:lnTo>
                    <a:close/>
                    <a:moveTo>
                      <a:pt x="21" y="49"/>
                    </a:moveTo>
                    <a:lnTo>
                      <a:pt x="22" y="52"/>
                    </a:lnTo>
                    <a:lnTo>
                      <a:pt x="22" y="54"/>
                    </a:lnTo>
                    <a:lnTo>
                      <a:pt x="12" y="54"/>
                    </a:lnTo>
                    <a:lnTo>
                      <a:pt x="21" y="49"/>
                    </a:lnTo>
                    <a:close/>
                    <a:moveTo>
                      <a:pt x="22" y="54"/>
                    </a:moveTo>
                    <a:lnTo>
                      <a:pt x="22" y="57"/>
                    </a:lnTo>
                    <a:lnTo>
                      <a:pt x="3" y="57"/>
                    </a:lnTo>
                    <a:lnTo>
                      <a:pt x="3" y="54"/>
                    </a:lnTo>
                    <a:lnTo>
                      <a:pt x="22" y="54"/>
                    </a:lnTo>
                    <a:close/>
                    <a:moveTo>
                      <a:pt x="5" y="64"/>
                    </a:moveTo>
                    <a:lnTo>
                      <a:pt x="3" y="60"/>
                    </a:lnTo>
                    <a:lnTo>
                      <a:pt x="3" y="57"/>
                    </a:lnTo>
                    <a:lnTo>
                      <a:pt x="12" y="57"/>
                    </a:lnTo>
                    <a:lnTo>
                      <a:pt x="5" y="64"/>
                    </a:lnTo>
                    <a:close/>
                    <a:moveTo>
                      <a:pt x="18" y="50"/>
                    </a:moveTo>
                    <a:lnTo>
                      <a:pt x="22" y="54"/>
                    </a:lnTo>
                    <a:lnTo>
                      <a:pt x="9" y="67"/>
                    </a:lnTo>
                    <a:lnTo>
                      <a:pt x="5" y="64"/>
                    </a:lnTo>
                    <a:lnTo>
                      <a:pt x="18" y="50"/>
                    </a:lnTo>
                    <a:close/>
                    <a:moveTo>
                      <a:pt x="22" y="54"/>
                    </a:moveTo>
                    <a:lnTo>
                      <a:pt x="25" y="56"/>
                    </a:lnTo>
                    <a:lnTo>
                      <a:pt x="12" y="70"/>
                    </a:lnTo>
                    <a:lnTo>
                      <a:pt x="9" y="67"/>
                    </a:lnTo>
                    <a:lnTo>
                      <a:pt x="22" y="54"/>
                    </a:lnTo>
                    <a:close/>
                    <a:moveTo>
                      <a:pt x="18" y="73"/>
                    </a:moveTo>
                    <a:lnTo>
                      <a:pt x="14" y="73"/>
                    </a:lnTo>
                    <a:lnTo>
                      <a:pt x="12" y="70"/>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3" y="58"/>
                    </a:lnTo>
                    <a:lnTo>
                      <a:pt x="24" y="75"/>
                    </a:lnTo>
                    <a:lnTo>
                      <a:pt x="17" y="71"/>
                    </a:lnTo>
                    <a:lnTo>
                      <a:pt x="26" y="55"/>
                    </a:lnTo>
                    <a:close/>
                    <a:moveTo>
                      <a:pt x="28" y="76"/>
                    </a:moveTo>
                    <a:lnTo>
                      <a:pt x="26" y="76"/>
                    </a:lnTo>
                    <a:lnTo>
                      <a:pt x="24" y="75"/>
                    </a:lnTo>
                    <a:lnTo>
                      <a:pt x="28" y="66"/>
                    </a:lnTo>
                    <a:lnTo>
                      <a:pt x="28" y="76"/>
                    </a:lnTo>
                    <a:close/>
                    <a:moveTo>
                      <a:pt x="28" y="57"/>
                    </a:moveTo>
                    <a:lnTo>
                      <a:pt x="32" y="57"/>
                    </a:lnTo>
                    <a:lnTo>
                      <a:pt x="32" y="76"/>
                    </a:lnTo>
                    <a:lnTo>
                      <a:pt x="28" y="76"/>
                    </a:lnTo>
                    <a:lnTo>
                      <a:pt x="28" y="57"/>
                    </a:lnTo>
                    <a:close/>
                    <a:moveTo>
                      <a:pt x="32" y="57"/>
                    </a:moveTo>
                    <a:lnTo>
                      <a:pt x="37" y="57"/>
                    </a:lnTo>
                    <a:lnTo>
                      <a:pt x="37" y="76"/>
                    </a:lnTo>
                    <a:lnTo>
                      <a:pt x="32" y="76"/>
                    </a:lnTo>
                    <a:lnTo>
                      <a:pt x="32" y="57"/>
                    </a:lnTo>
                    <a:close/>
                    <a:moveTo>
                      <a:pt x="37" y="57"/>
                    </a:moveTo>
                    <a:lnTo>
                      <a:pt x="41" y="57"/>
                    </a:lnTo>
                    <a:lnTo>
                      <a:pt x="41" y="76"/>
                    </a:lnTo>
                    <a:lnTo>
                      <a:pt x="37" y="76"/>
                    </a:lnTo>
                    <a:lnTo>
                      <a:pt x="37" y="57"/>
                    </a:lnTo>
                    <a:close/>
                    <a:moveTo>
                      <a:pt x="41" y="57"/>
                    </a:moveTo>
                    <a:lnTo>
                      <a:pt x="47" y="57"/>
                    </a:lnTo>
                    <a:lnTo>
                      <a:pt x="47" y="76"/>
                    </a:lnTo>
                    <a:lnTo>
                      <a:pt x="41" y="76"/>
                    </a:lnTo>
                    <a:lnTo>
                      <a:pt x="41" y="57"/>
                    </a:lnTo>
                    <a:close/>
                    <a:moveTo>
                      <a:pt x="54" y="74"/>
                    </a:moveTo>
                    <a:lnTo>
                      <a:pt x="52" y="76"/>
                    </a:lnTo>
                    <a:lnTo>
                      <a:pt x="47" y="76"/>
                    </a:lnTo>
                    <a:lnTo>
                      <a:pt x="47" y="66"/>
                    </a:lnTo>
                    <a:lnTo>
                      <a:pt x="54" y="74"/>
                    </a:lnTo>
                    <a:close/>
                    <a:moveTo>
                      <a:pt x="41" y="59"/>
                    </a:moveTo>
                    <a:lnTo>
                      <a:pt x="44" y="56"/>
                    </a:lnTo>
                    <a:lnTo>
                      <a:pt x="57" y="70"/>
                    </a:lnTo>
                    <a:lnTo>
                      <a:pt x="54" y="74"/>
                    </a:lnTo>
                    <a:lnTo>
                      <a:pt x="41" y="59"/>
                    </a:lnTo>
                    <a:close/>
                    <a:moveTo>
                      <a:pt x="44" y="56"/>
                    </a:moveTo>
                    <a:lnTo>
                      <a:pt x="45" y="55"/>
                    </a:lnTo>
                    <a:lnTo>
                      <a:pt x="46" y="55"/>
                    </a:lnTo>
                    <a:lnTo>
                      <a:pt x="50" y="64"/>
                    </a:lnTo>
                    <a:lnTo>
                      <a:pt x="44" y="56"/>
                    </a:lnTo>
                    <a:close/>
                    <a:moveTo>
                      <a:pt x="46" y="55"/>
                    </a:moveTo>
                    <a:lnTo>
                      <a:pt x="53" y="52"/>
                    </a:lnTo>
                    <a:lnTo>
                      <a:pt x="60"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5" name="Freeform 169">
                <a:extLst>
                  <a:ext uri="{FF2B5EF4-FFF2-40B4-BE49-F238E27FC236}">
                    <a16:creationId xmlns:a16="http://schemas.microsoft.com/office/drawing/2014/main" id="{AE06CC38-02A5-4D24-BAB9-7729830F46E2}"/>
                  </a:ext>
                </a:extLst>
              </p:cNvPr>
              <p:cNvSpPr>
                <a:spLocks/>
              </p:cNvSpPr>
              <p:nvPr/>
            </p:nvSpPr>
            <p:spPr bwMode="auto">
              <a:xfrm>
                <a:off x="2553" y="293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4"/>
                    </a:lnTo>
                    <a:lnTo>
                      <a:pt x="61" y="42"/>
                    </a:lnTo>
                    <a:lnTo>
                      <a:pt x="64" y="38"/>
                    </a:lnTo>
                    <a:lnTo>
                      <a:pt x="64" y="32"/>
                    </a:lnTo>
                    <a:lnTo>
                      <a:pt x="67" y="28"/>
                    </a:lnTo>
                    <a:lnTo>
                      <a:pt x="67" y="25"/>
                    </a:lnTo>
                    <a:lnTo>
                      <a:pt x="67" y="18"/>
                    </a:lnTo>
                    <a:lnTo>
                      <a:pt x="67" y="16"/>
                    </a:lnTo>
                    <a:lnTo>
                      <a:pt x="64" y="13"/>
                    </a:lnTo>
                    <a:lnTo>
                      <a:pt x="64" y="10"/>
                    </a:lnTo>
                    <a:lnTo>
                      <a:pt x="61" y="6"/>
                    </a:lnTo>
                    <a:lnTo>
                      <a:pt x="54" y="3"/>
                    </a:lnTo>
                    <a:lnTo>
                      <a:pt x="51" y="3"/>
                    </a:lnTo>
                    <a:lnTo>
                      <a:pt x="48" y="0"/>
                    </a:lnTo>
                    <a:lnTo>
                      <a:pt x="42" y="0"/>
                    </a:lnTo>
                    <a:lnTo>
                      <a:pt x="36" y="0"/>
                    </a:lnTo>
                    <a:lnTo>
                      <a:pt x="32" y="3"/>
                    </a:lnTo>
                    <a:lnTo>
                      <a:pt x="26" y="3"/>
                    </a:lnTo>
                    <a:lnTo>
                      <a:pt x="22" y="6"/>
                    </a:lnTo>
                    <a:lnTo>
                      <a:pt x="17" y="10"/>
                    </a:lnTo>
                    <a:lnTo>
                      <a:pt x="13" y="13"/>
                    </a:lnTo>
                    <a:lnTo>
                      <a:pt x="10" y="16"/>
                    </a:lnTo>
                    <a:lnTo>
                      <a:pt x="7" y="22"/>
                    </a:lnTo>
                    <a:lnTo>
                      <a:pt x="4" y="25"/>
                    </a:lnTo>
                    <a:lnTo>
                      <a:pt x="4" y="32"/>
                    </a:lnTo>
                    <a:lnTo>
                      <a:pt x="0" y="35"/>
                    </a:lnTo>
                    <a:lnTo>
                      <a:pt x="0" y="38"/>
                    </a:lnTo>
                    <a:lnTo>
                      <a:pt x="4" y="44"/>
                    </a:lnTo>
                    <a:lnTo>
                      <a:pt x="4" y="47"/>
                    </a:lnTo>
                    <a:lnTo>
                      <a:pt x="7" y="50"/>
                    </a:lnTo>
                    <a:lnTo>
                      <a:pt x="10" y="54"/>
                    </a:lnTo>
                    <a:lnTo>
                      <a:pt x="13" y="54"/>
                    </a:lnTo>
                    <a:lnTo>
                      <a:pt x="17" y="57"/>
                    </a:lnTo>
                    <a:lnTo>
                      <a:pt x="22"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6" name="Freeform 170">
                <a:extLst>
                  <a:ext uri="{FF2B5EF4-FFF2-40B4-BE49-F238E27FC236}">
                    <a16:creationId xmlns:a16="http://schemas.microsoft.com/office/drawing/2014/main" id="{F54BF924-541F-43F1-A10D-B3B2667908FB}"/>
                  </a:ext>
                </a:extLst>
              </p:cNvPr>
              <p:cNvSpPr>
                <a:spLocks noEditPoints="1"/>
              </p:cNvSpPr>
              <p:nvPr/>
            </p:nvSpPr>
            <p:spPr bwMode="auto">
              <a:xfrm>
                <a:off x="2551" y="2933"/>
                <a:ext cx="21" cy="19"/>
              </a:xfrm>
              <a:custGeom>
                <a:avLst/>
                <a:gdLst>
                  <a:gd name="T0" fmla="*/ 3 w 86"/>
                  <a:gd name="T1" fmla="*/ 3 h 77"/>
                  <a:gd name="T2" fmla="*/ 4 w 86"/>
                  <a:gd name="T3" fmla="*/ 3 h 77"/>
                  <a:gd name="T4" fmla="*/ 4 w 86"/>
                  <a:gd name="T5" fmla="*/ 4 h 77"/>
                  <a:gd name="T6" fmla="*/ 4 w 86"/>
                  <a:gd name="T7" fmla="*/ 4 h 77"/>
                  <a:gd name="T8" fmla="*/ 4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2 h 77"/>
                  <a:gd name="T30" fmla="*/ 5 w 86"/>
                  <a:gd name="T31" fmla="*/ 1 h 77"/>
                  <a:gd name="T32" fmla="*/ 4 w 86"/>
                  <a:gd name="T33" fmla="*/ 1 h 77"/>
                  <a:gd name="T34" fmla="*/ 5 w 86"/>
                  <a:gd name="T35" fmla="*/ 0 h 77"/>
                  <a:gd name="T36" fmla="*/ 4 w 86"/>
                  <a:gd name="T37" fmla="*/ 0 h 77"/>
                  <a:gd name="T38" fmla="*/ 4 w 86"/>
                  <a:gd name="T39" fmla="*/ 0 h 77"/>
                  <a:gd name="T40" fmla="*/ 4 w 86"/>
                  <a:gd name="T41" fmla="*/ 1 h 77"/>
                  <a:gd name="T42" fmla="*/ 3 w 86"/>
                  <a:gd name="T43" fmla="*/ 1 h 77"/>
                  <a:gd name="T44" fmla="*/ 4 w 86"/>
                  <a:gd name="T45" fmla="*/ 0 h 77"/>
                  <a:gd name="T46" fmla="*/ 3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1 h 77"/>
                  <a:gd name="T68" fmla="*/ 2 w 86"/>
                  <a:gd name="T69" fmla="*/ 2 h 77"/>
                  <a:gd name="T70" fmla="*/ 2 w 86"/>
                  <a:gd name="T71" fmla="*/ 2 h 77"/>
                  <a:gd name="T72" fmla="*/ 1 w 86"/>
                  <a:gd name="T73" fmla="*/ 2 h 77"/>
                  <a:gd name="T74" fmla="*/ 0 w 86"/>
                  <a:gd name="T75" fmla="*/ 2 h 77"/>
                  <a:gd name="T76" fmla="*/ 1 w 86"/>
                  <a:gd name="T77" fmla="*/ 2 h 77"/>
                  <a:gd name="T78" fmla="*/ 1 w 86"/>
                  <a:gd name="T79" fmla="*/ 2 h 77"/>
                  <a:gd name="T80" fmla="*/ 1 w 86"/>
                  <a:gd name="T81" fmla="*/ 3 h 77"/>
                  <a:gd name="T82" fmla="*/ 0 w 86"/>
                  <a:gd name="T83" fmla="*/ 2 h 77"/>
                  <a:gd name="T84" fmla="*/ 0 w 86"/>
                  <a:gd name="T85" fmla="*/ 3 h 77"/>
                  <a:gd name="T86" fmla="*/ 0 w 86"/>
                  <a:gd name="T87" fmla="*/ 3 h 77"/>
                  <a:gd name="T88" fmla="*/ 1 w 86"/>
                  <a:gd name="T89" fmla="*/ 3 h 77"/>
                  <a:gd name="T90" fmla="*/ 1 w 86"/>
                  <a:gd name="T91" fmla="*/ 3 h 77"/>
                  <a:gd name="T92" fmla="*/ 0 w 86"/>
                  <a:gd name="T93" fmla="*/ 4 h 77"/>
                  <a:gd name="T94" fmla="*/ 0 w 86"/>
                  <a:gd name="T95" fmla="*/ 4 h 77"/>
                  <a:gd name="T96" fmla="*/ 1 w 86"/>
                  <a:gd name="T97" fmla="*/ 4 h 77"/>
                  <a:gd name="T98" fmla="*/ 1 w 86"/>
                  <a:gd name="T99" fmla="*/ 3 h 77"/>
                  <a:gd name="T100" fmla="*/ 1 w 86"/>
                  <a:gd name="T101" fmla="*/ 3 h 77"/>
                  <a:gd name="T102" fmla="*/ 2 w 86"/>
                  <a:gd name="T103" fmla="*/ 3 h 77"/>
                  <a:gd name="T104" fmla="*/ 1 w 86"/>
                  <a:gd name="T105" fmla="*/ 4 h 77"/>
                  <a:gd name="T106" fmla="*/ 2 w 86"/>
                  <a:gd name="T107" fmla="*/ 4 h 77"/>
                  <a:gd name="T108" fmla="*/ 2 w 86"/>
                  <a:gd name="T109" fmla="*/ 3 h 77"/>
                  <a:gd name="T110" fmla="*/ 2 w 86"/>
                  <a:gd name="T111" fmla="*/ 3 h 77"/>
                  <a:gd name="T112" fmla="*/ 3 w 86"/>
                  <a:gd name="T113" fmla="*/ 3 h 77"/>
                  <a:gd name="T114" fmla="*/ 3 w 86"/>
                  <a:gd name="T115" fmla="*/ 5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1" y="54"/>
                    </a:moveTo>
                    <a:lnTo>
                      <a:pt x="54" y="51"/>
                    </a:lnTo>
                    <a:lnTo>
                      <a:pt x="68" y="64"/>
                    </a:lnTo>
                    <a:lnTo>
                      <a:pt x="64" y="67"/>
                    </a:lnTo>
                    <a:lnTo>
                      <a:pt x="51" y="54"/>
                    </a:lnTo>
                    <a:close/>
                    <a:moveTo>
                      <a:pt x="54" y="51"/>
                    </a:moveTo>
                    <a:lnTo>
                      <a:pt x="55" y="49"/>
                    </a:lnTo>
                    <a:lnTo>
                      <a:pt x="57" y="49"/>
                    </a:lnTo>
                    <a:lnTo>
                      <a:pt x="61" y="57"/>
                    </a:lnTo>
                    <a:lnTo>
                      <a:pt x="54" y="51"/>
                    </a:lnTo>
                    <a:close/>
                    <a:moveTo>
                      <a:pt x="57" y="49"/>
                    </a:moveTo>
                    <a:lnTo>
                      <a:pt x="63" y="46"/>
                    </a:lnTo>
                    <a:lnTo>
                      <a:pt x="72" y="63"/>
                    </a:lnTo>
                    <a:lnTo>
                      <a:pt x="65" y="66"/>
                    </a:lnTo>
                    <a:lnTo>
                      <a:pt x="57" y="49"/>
                    </a:lnTo>
                    <a:close/>
                    <a:moveTo>
                      <a:pt x="74" y="62"/>
                    </a:moveTo>
                    <a:lnTo>
                      <a:pt x="73" y="63"/>
                    </a:lnTo>
                    <a:lnTo>
                      <a:pt x="72" y="63"/>
                    </a:lnTo>
                    <a:lnTo>
                      <a:pt x="68" y="54"/>
                    </a:lnTo>
                    <a:lnTo>
                      <a:pt x="74" y="62"/>
                    </a:lnTo>
                    <a:close/>
                    <a:moveTo>
                      <a:pt x="61" y="47"/>
                    </a:moveTo>
                    <a:lnTo>
                      <a:pt x="64" y="44"/>
                    </a:lnTo>
                    <a:lnTo>
                      <a:pt x="77" y="58"/>
                    </a:lnTo>
                    <a:lnTo>
                      <a:pt x="74" y="62"/>
                    </a:lnTo>
                    <a:lnTo>
                      <a:pt x="61" y="47"/>
                    </a:lnTo>
                    <a:close/>
                    <a:moveTo>
                      <a:pt x="64" y="44"/>
                    </a:moveTo>
                    <a:lnTo>
                      <a:pt x="64" y="44"/>
                    </a:lnTo>
                    <a:lnTo>
                      <a:pt x="71" y="52"/>
                    </a:lnTo>
                    <a:lnTo>
                      <a:pt x="64" y="44"/>
                    </a:lnTo>
                    <a:close/>
                    <a:moveTo>
                      <a:pt x="64" y="44"/>
                    </a:moveTo>
                    <a:lnTo>
                      <a:pt x="68" y="42"/>
                    </a:lnTo>
                    <a:lnTo>
                      <a:pt x="81" y="55"/>
                    </a:lnTo>
                    <a:lnTo>
                      <a:pt x="77" y="58"/>
                    </a:lnTo>
                    <a:lnTo>
                      <a:pt x="64" y="44"/>
                    </a:lnTo>
                    <a:close/>
                    <a:moveTo>
                      <a:pt x="83" y="48"/>
                    </a:moveTo>
                    <a:lnTo>
                      <a:pt x="83" y="52"/>
                    </a:lnTo>
                    <a:lnTo>
                      <a:pt x="81" y="55"/>
                    </a:lnTo>
                    <a:lnTo>
                      <a:pt x="74" y="48"/>
                    </a:lnTo>
                    <a:lnTo>
                      <a:pt x="83" y="48"/>
                    </a:lnTo>
                    <a:close/>
                    <a:moveTo>
                      <a:pt x="64" y="48"/>
                    </a:moveTo>
                    <a:lnTo>
                      <a:pt x="64" y="42"/>
                    </a:lnTo>
                    <a:lnTo>
                      <a:pt x="83" y="42"/>
                    </a:lnTo>
                    <a:lnTo>
                      <a:pt x="83" y="48"/>
                    </a:lnTo>
                    <a:lnTo>
                      <a:pt x="64" y="48"/>
                    </a:lnTo>
                    <a:close/>
                    <a:moveTo>
                      <a:pt x="64" y="42"/>
                    </a:moveTo>
                    <a:lnTo>
                      <a:pt x="64" y="37"/>
                    </a:lnTo>
                    <a:lnTo>
                      <a:pt x="68" y="35"/>
                    </a:lnTo>
                    <a:lnTo>
                      <a:pt x="74" y="42"/>
                    </a:lnTo>
                    <a:lnTo>
                      <a:pt x="64" y="42"/>
                    </a:lnTo>
                    <a:close/>
                    <a:moveTo>
                      <a:pt x="68" y="35"/>
                    </a:moveTo>
                    <a:lnTo>
                      <a:pt x="71" y="32"/>
                    </a:lnTo>
                    <a:lnTo>
                      <a:pt x="84" y="45"/>
                    </a:lnTo>
                    <a:lnTo>
                      <a:pt x="81" y="48"/>
                    </a:lnTo>
                    <a:lnTo>
                      <a:pt x="68" y="35"/>
                    </a:lnTo>
                    <a:close/>
                    <a:moveTo>
                      <a:pt x="86" y="38"/>
                    </a:moveTo>
                    <a:lnTo>
                      <a:pt x="86" y="43"/>
                    </a:lnTo>
                    <a:lnTo>
                      <a:pt x="84" y="45"/>
                    </a:lnTo>
                    <a:lnTo>
                      <a:pt x="77" y="38"/>
                    </a:lnTo>
                    <a:lnTo>
                      <a:pt x="86" y="38"/>
                    </a:lnTo>
                    <a:close/>
                    <a:moveTo>
                      <a:pt x="68" y="38"/>
                    </a:moveTo>
                    <a:lnTo>
                      <a:pt x="68" y="35"/>
                    </a:lnTo>
                    <a:lnTo>
                      <a:pt x="86" y="35"/>
                    </a:lnTo>
                    <a:lnTo>
                      <a:pt x="86" y="38"/>
                    </a:lnTo>
                    <a:lnTo>
                      <a:pt x="68" y="38"/>
                    </a:lnTo>
                    <a:close/>
                    <a:moveTo>
                      <a:pt x="68" y="35"/>
                    </a:moveTo>
                    <a:lnTo>
                      <a:pt x="68" y="28"/>
                    </a:lnTo>
                    <a:lnTo>
                      <a:pt x="86" y="28"/>
                    </a:lnTo>
                    <a:lnTo>
                      <a:pt x="86" y="35"/>
                    </a:lnTo>
                    <a:lnTo>
                      <a:pt x="68" y="35"/>
                    </a:lnTo>
                    <a:close/>
                    <a:moveTo>
                      <a:pt x="68" y="28"/>
                    </a:moveTo>
                    <a:lnTo>
                      <a:pt x="68" y="26"/>
                    </a:lnTo>
                    <a:lnTo>
                      <a:pt x="86" y="26"/>
                    </a:lnTo>
                    <a:lnTo>
                      <a:pt x="86" y="28"/>
                    </a:lnTo>
                    <a:lnTo>
                      <a:pt x="68" y="28"/>
                    </a:lnTo>
                    <a:close/>
                    <a:moveTo>
                      <a:pt x="84" y="19"/>
                    </a:moveTo>
                    <a:lnTo>
                      <a:pt x="86" y="22"/>
                    </a:lnTo>
                    <a:lnTo>
                      <a:pt x="86" y="26"/>
                    </a:lnTo>
                    <a:lnTo>
                      <a:pt x="77" y="26"/>
                    </a:lnTo>
                    <a:lnTo>
                      <a:pt x="84" y="19"/>
                    </a:lnTo>
                    <a:close/>
                    <a:moveTo>
                      <a:pt x="71" y="33"/>
                    </a:moveTo>
                    <a:lnTo>
                      <a:pt x="68" y="30"/>
                    </a:lnTo>
                    <a:lnTo>
                      <a:pt x="81" y="16"/>
                    </a:lnTo>
                    <a:lnTo>
                      <a:pt x="84" y="19"/>
                    </a:lnTo>
                    <a:lnTo>
                      <a:pt x="71" y="33"/>
                    </a:lnTo>
                    <a:close/>
                    <a:moveTo>
                      <a:pt x="68" y="30"/>
                    </a:moveTo>
                    <a:lnTo>
                      <a:pt x="64" y="26"/>
                    </a:lnTo>
                    <a:lnTo>
                      <a:pt x="64" y="23"/>
                    </a:lnTo>
                    <a:lnTo>
                      <a:pt x="74" y="23"/>
                    </a:lnTo>
                    <a:lnTo>
                      <a:pt x="68" y="30"/>
                    </a:lnTo>
                    <a:close/>
                    <a:moveTo>
                      <a:pt x="64" y="23"/>
                    </a:moveTo>
                    <a:lnTo>
                      <a:pt x="64" y="20"/>
                    </a:lnTo>
                    <a:lnTo>
                      <a:pt x="83" y="20"/>
                    </a:lnTo>
                    <a:lnTo>
                      <a:pt x="83" y="23"/>
                    </a:lnTo>
                    <a:lnTo>
                      <a:pt x="64" y="23"/>
                    </a:lnTo>
                    <a:close/>
                    <a:moveTo>
                      <a:pt x="81" y="13"/>
                    </a:moveTo>
                    <a:lnTo>
                      <a:pt x="83" y="15"/>
                    </a:lnTo>
                    <a:lnTo>
                      <a:pt x="83" y="20"/>
                    </a:lnTo>
                    <a:lnTo>
                      <a:pt x="74" y="20"/>
                    </a:lnTo>
                    <a:lnTo>
                      <a:pt x="81" y="13"/>
                    </a:lnTo>
                    <a:close/>
                    <a:moveTo>
                      <a:pt x="68" y="26"/>
                    </a:moveTo>
                    <a:lnTo>
                      <a:pt x="64" y="23"/>
                    </a:lnTo>
                    <a:lnTo>
                      <a:pt x="77" y="10"/>
                    </a:lnTo>
                    <a:lnTo>
                      <a:pt x="81" y="13"/>
                    </a:lnTo>
                    <a:lnTo>
                      <a:pt x="68" y="26"/>
                    </a:lnTo>
                    <a:close/>
                    <a:moveTo>
                      <a:pt x="75" y="8"/>
                    </a:moveTo>
                    <a:lnTo>
                      <a:pt x="76" y="9"/>
                    </a:lnTo>
                    <a:lnTo>
                      <a:pt x="77" y="10"/>
                    </a:lnTo>
                    <a:lnTo>
                      <a:pt x="71" y="16"/>
                    </a:lnTo>
                    <a:lnTo>
                      <a:pt x="75" y="8"/>
                    </a:lnTo>
                    <a:close/>
                    <a:moveTo>
                      <a:pt x="66" y="25"/>
                    </a:moveTo>
                    <a:lnTo>
                      <a:pt x="60" y="22"/>
                    </a:lnTo>
                    <a:lnTo>
                      <a:pt x="69" y="4"/>
                    </a:lnTo>
                    <a:lnTo>
                      <a:pt x="75" y="8"/>
                    </a:lnTo>
                    <a:lnTo>
                      <a:pt x="66" y="25"/>
                    </a:lnTo>
                    <a:close/>
                    <a:moveTo>
                      <a:pt x="64" y="3"/>
                    </a:moveTo>
                    <a:lnTo>
                      <a:pt x="66" y="3"/>
                    </a:lnTo>
                    <a:lnTo>
                      <a:pt x="69" y="4"/>
                    </a:lnTo>
                    <a:lnTo>
                      <a:pt x="64" y="13"/>
                    </a:lnTo>
                    <a:lnTo>
                      <a:pt x="64" y="3"/>
                    </a:lnTo>
                    <a:close/>
                    <a:moveTo>
                      <a:pt x="64" y="23"/>
                    </a:moveTo>
                    <a:lnTo>
                      <a:pt x="61" y="23"/>
                    </a:lnTo>
                    <a:lnTo>
                      <a:pt x="61" y="3"/>
                    </a:lnTo>
                    <a:lnTo>
                      <a:pt x="64" y="3"/>
                    </a:lnTo>
                    <a:lnTo>
                      <a:pt x="64" y="23"/>
                    </a:lnTo>
                    <a:close/>
                    <a:moveTo>
                      <a:pt x="61" y="23"/>
                    </a:moveTo>
                    <a:lnTo>
                      <a:pt x="58" y="23"/>
                    </a:lnTo>
                    <a:lnTo>
                      <a:pt x="54" y="20"/>
                    </a:lnTo>
                    <a:lnTo>
                      <a:pt x="61" y="13"/>
                    </a:lnTo>
                    <a:lnTo>
                      <a:pt x="61" y="23"/>
                    </a:lnTo>
                    <a:close/>
                    <a:moveTo>
                      <a:pt x="54" y="20"/>
                    </a:moveTo>
                    <a:lnTo>
                      <a:pt x="51" y="16"/>
                    </a:lnTo>
                    <a:lnTo>
                      <a:pt x="65" y="3"/>
                    </a:lnTo>
                    <a:lnTo>
                      <a:pt x="68" y="6"/>
                    </a:lnTo>
                    <a:lnTo>
                      <a:pt x="54" y="20"/>
                    </a:lnTo>
                    <a:close/>
                    <a:moveTo>
                      <a:pt x="58" y="0"/>
                    </a:moveTo>
                    <a:lnTo>
                      <a:pt x="62" y="0"/>
                    </a:lnTo>
                    <a:lnTo>
                      <a:pt x="65" y="3"/>
                    </a:lnTo>
                    <a:lnTo>
                      <a:pt x="58" y="10"/>
                    </a:lnTo>
                    <a:lnTo>
                      <a:pt x="58" y="0"/>
                    </a:lnTo>
                    <a:close/>
                    <a:moveTo>
                      <a:pt x="58" y="20"/>
                    </a:moveTo>
                    <a:lnTo>
                      <a:pt x="52" y="20"/>
                    </a:lnTo>
                    <a:lnTo>
                      <a:pt x="52" y="0"/>
                    </a:lnTo>
                    <a:lnTo>
                      <a:pt x="58" y="0"/>
                    </a:lnTo>
                    <a:lnTo>
                      <a:pt x="58" y="20"/>
                    </a:lnTo>
                    <a:close/>
                    <a:moveTo>
                      <a:pt x="52" y="20"/>
                    </a:moveTo>
                    <a:lnTo>
                      <a:pt x="46" y="20"/>
                    </a:lnTo>
                    <a:lnTo>
                      <a:pt x="46" y="0"/>
                    </a:lnTo>
                    <a:lnTo>
                      <a:pt x="52" y="0"/>
                    </a:lnTo>
                    <a:lnTo>
                      <a:pt x="52" y="20"/>
                    </a:lnTo>
                    <a:close/>
                    <a:moveTo>
                      <a:pt x="39" y="3"/>
                    </a:moveTo>
                    <a:lnTo>
                      <a:pt x="41" y="0"/>
                    </a:lnTo>
                    <a:lnTo>
                      <a:pt x="46" y="0"/>
                    </a:lnTo>
                    <a:lnTo>
                      <a:pt x="46" y="10"/>
                    </a:lnTo>
                    <a:lnTo>
                      <a:pt x="39" y="3"/>
                    </a:lnTo>
                    <a:close/>
                    <a:moveTo>
                      <a:pt x="52" y="16"/>
                    </a:moveTo>
                    <a:lnTo>
                      <a:pt x="49" y="20"/>
                    </a:lnTo>
                    <a:lnTo>
                      <a:pt x="36" y="6"/>
                    </a:lnTo>
                    <a:lnTo>
                      <a:pt x="39" y="3"/>
                    </a:lnTo>
                    <a:lnTo>
                      <a:pt x="52" y="16"/>
                    </a:lnTo>
                    <a:close/>
                    <a:moveTo>
                      <a:pt x="49" y="20"/>
                    </a:moveTo>
                    <a:lnTo>
                      <a:pt x="47" y="23"/>
                    </a:lnTo>
                    <a:lnTo>
                      <a:pt x="42" y="23"/>
                    </a:lnTo>
                    <a:lnTo>
                      <a:pt x="42" y="13"/>
                    </a:lnTo>
                    <a:lnTo>
                      <a:pt x="49" y="20"/>
                    </a:lnTo>
                    <a:close/>
                    <a:moveTo>
                      <a:pt x="42" y="23"/>
                    </a:moveTo>
                    <a:lnTo>
                      <a:pt x="36" y="23"/>
                    </a:lnTo>
                    <a:lnTo>
                      <a:pt x="36" y="3"/>
                    </a:lnTo>
                    <a:lnTo>
                      <a:pt x="42" y="3"/>
                    </a:lnTo>
                    <a:lnTo>
                      <a:pt x="42" y="23"/>
                    </a:lnTo>
                    <a:close/>
                    <a:moveTo>
                      <a:pt x="29" y="6"/>
                    </a:moveTo>
                    <a:lnTo>
                      <a:pt x="32" y="3"/>
                    </a:lnTo>
                    <a:lnTo>
                      <a:pt x="36" y="3"/>
                    </a:lnTo>
                    <a:lnTo>
                      <a:pt x="36" y="13"/>
                    </a:lnTo>
                    <a:lnTo>
                      <a:pt x="29" y="6"/>
                    </a:lnTo>
                    <a:close/>
                    <a:moveTo>
                      <a:pt x="42" y="20"/>
                    </a:moveTo>
                    <a:lnTo>
                      <a:pt x="39" y="23"/>
                    </a:lnTo>
                    <a:lnTo>
                      <a:pt x="26" y="10"/>
                    </a:lnTo>
                    <a:lnTo>
                      <a:pt x="29" y="6"/>
                    </a:lnTo>
                    <a:lnTo>
                      <a:pt x="42" y="20"/>
                    </a:lnTo>
                    <a:close/>
                    <a:moveTo>
                      <a:pt x="39" y="23"/>
                    </a:moveTo>
                    <a:lnTo>
                      <a:pt x="38" y="24"/>
                    </a:lnTo>
                    <a:lnTo>
                      <a:pt x="37" y="25"/>
                    </a:lnTo>
                    <a:lnTo>
                      <a:pt x="32" y="16"/>
                    </a:lnTo>
                    <a:lnTo>
                      <a:pt x="39" y="23"/>
                    </a:lnTo>
                    <a:close/>
                    <a:moveTo>
                      <a:pt x="37" y="25"/>
                    </a:moveTo>
                    <a:lnTo>
                      <a:pt x="30" y="27"/>
                    </a:lnTo>
                    <a:lnTo>
                      <a:pt x="22" y="11"/>
                    </a:lnTo>
                    <a:lnTo>
                      <a:pt x="29" y="8"/>
                    </a:lnTo>
                    <a:lnTo>
                      <a:pt x="37" y="25"/>
                    </a:lnTo>
                    <a:close/>
                    <a:moveTo>
                      <a:pt x="20" y="13"/>
                    </a:moveTo>
                    <a:lnTo>
                      <a:pt x="21" y="12"/>
                    </a:lnTo>
                    <a:lnTo>
                      <a:pt x="22" y="11"/>
                    </a:lnTo>
                    <a:lnTo>
                      <a:pt x="27" y="20"/>
                    </a:lnTo>
                    <a:lnTo>
                      <a:pt x="20" y="13"/>
                    </a:lnTo>
                    <a:close/>
                    <a:moveTo>
                      <a:pt x="33" y="26"/>
                    </a:moveTo>
                    <a:lnTo>
                      <a:pt x="30" y="30"/>
                    </a:lnTo>
                    <a:lnTo>
                      <a:pt x="17" y="16"/>
                    </a:lnTo>
                    <a:lnTo>
                      <a:pt x="20" y="13"/>
                    </a:lnTo>
                    <a:lnTo>
                      <a:pt x="33" y="26"/>
                    </a:lnTo>
                    <a:close/>
                    <a:moveTo>
                      <a:pt x="17" y="16"/>
                    </a:moveTo>
                    <a:lnTo>
                      <a:pt x="17" y="16"/>
                    </a:lnTo>
                    <a:lnTo>
                      <a:pt x="23" y="23"/>
                    </a:lnTo>
                    <a:lnTo>
                      <a:pt x="17" y="16"/>
                    </a:lnTo>
                    <a:close/>
                    <a:moveTo>
                      <a:pt x="30" y="30"/>
                    </a:moveTo>
                    <a:lnTo>
                      <a:pt x="27" y="33"/>
                    </a:lnTo>
                    <a:lnTo>
                      <a:pt x="14" y="19"/>
                    </a:lnTo>
                    <a:lnTo>
                      <a:pt x="17" y="16"/>
                    </a:lnTo>
                    <a:lnTo>
                      <a:pt x="30" y="30"/>
                    </a:lnTo>
                    <a:close/>
                    <a:moveTo>
                      <a:pt x="11" y="22"/>
                    </a:moveTo>
                    <a:lnTo>
                      <a:pt x="12" y="20"/>
                    </a:lnTo>
                    <a:lnTo>
                      <a:pt x="14" y="19"/>
                    </a:lnTo>
                    <a:lnTo>
                      <a:pt x="20" y="26"/>
                    </a:lnTo>
                    <a:lnTo>
                      <a:pt x="11" y="22"/>
                    </a:lnTo>
                    <a:close/>
                    <a:moveTo>
                      <a:pt x="29" y="30"/>
                    </a:moveTo>
                    <a:lnTo>
                      <a:pt x="26" y="36"/>
                    </a:lnTo>
                    <a:lnTo>
                      <a:pt x="8" y="27"/>
                    </a:lnTo>
                    <a:lnTo>
                      <a:pt x="11" y="22"/>
                    </a:lnTo>
                    <a:lnTo>
                      <a:pt x="29" y="30"/>
                    </a:lnTo>
                    <a:close/>
                    <a:moveTo>
                      <a:pt x="26" y="36"/>
                    </a:moveTo>
                    <a:lnTo>
                      <a:pt x="25" y="37"/>
                    </a:lnTo>
                    <a:lnTo>
                      <a:pt x="23" y="38"/>
                    </a:lnTo>
                    <a:lnTo>
                      <a:pt x="17" y="32"/>
                    </a:lnTo>
                    <a:lnTo>
                      <a:pt x="26" y="36"/>
                    </a:lnTo>
                    <a:close/>
                    <a:moveTo>
                      <a:pt x="23" y="38"/>
                    </a:moveTo>
                    <a:lnTo>
                      <a:pt x="20" y="42"/>
                    </a:lnTo>
                    <a:lnTo>
                      <a:pt x="7" y="28"/>
                    </a:lnTo>
                    <a:lnTo>
                      <a:pt x="10" y="25"/>
                    </a:lnTo>
                    <a:lnTo>
                      <a:pt x="23" y="38"/>
                    </a:lnTo>
                    <a:close/>
                    <a:moveTo>
                      <a:pt x="4" y="35"/>
                    </a:moveTo>
                    <a:lnTo>
                      <a:pt x="4" y="32"/>
                    </a:lnTo>
                    <a:lnTo>
                      <a:pt x="7" y="28"/>
                    </a:lnTo>
                    <a:lnTo>
                      <a:pt x="14" y="35"/>
                    </a:lnTo>
                    <a:lnTo>
                      <a:pt x="4" y="35"/>
                    </a:lnTo>
                    <a:close/>
                    <a:moveTo>
                      <a:pt x="23" y="35"/>
                    </a:moveTo>
                    <a:lnTo>
                      <a:pt x="23" y="42"/>
                    </a:lnTo>
                    <a:lnTo>
                      <a:pt x="4" y="42"/>
                    </a:lnTo>
                    <a:lnTo>
                      <a:pt x="4" y="35"/>
                    </a:lnTo>
                    <a:lnTo>
                      <a:pt x="23" y="35"/>
                    </a:lnTo>
                    <a:close/>
                    <a:moveTo>
                      <a:pt x="23" y="42"/>
                    </a:moveTo>
                    <a:lnTo>
                      <a:pt x="23" y="45"/>
                    </a:lnTo>
                    <a:lnTo>
                      <a:pt x="20" y="48"/>
                    </a:lnTo>
                    <a:lnTo>
                      <a:pt x="14" y="42"/>
                    </a:lnTo>
                    <a:lnTo>
                      <a:pt x="23" y="42"/>
                    </a:lnTo>
                    <a:close/>
                    <a:moveTo>
                      <a:pt x="20" y="48"/>
                    </a:moveTo>
                    <a:lnTo>
                      <a:pt x="17" y="52"/>
                    </a:lnTo>
                    <a:lnTo>
                      <a:pt x="4" y="38"/>
                    </a:lnTo>
                    <a:lnTo>
                      <a:pt x="7" y="35"/>
                    </a:lnTo>
                    <a:lnTo>
                      <a:pt x="20" y="48"/>
                    </a:lnTo>
                    <a:close/>
                    <a:moveTo>
                      <a:pt x="1" y="45"/>
                    </a:moveTo>
                    <a:lnTo>
                      <a:pt x="1" y="41"/>
                    </a:lnTo>
                    <a:lnTo>
                      <a:pt x="4" y="38"/>
                    </a:lnTo>
                    <a:lnTo>
                      <a:pt x="10" y="45"/>
                    </a:lnTo>
                    <a:lnTo>
                      <a:pt x="1" y="45"/>
                    </a:lnTo>
                    <a:close/>
                    <a:moveTo>
                      <a:pt x="20" y="45"/>
                    </a:moveTo>
                    <a:lnTo>
                      <a:pt x="20" y="48"/>
                    </a:lnTo>
                    <a:lnTo>
                      <a:pt x="1" y="48"/>
                    </a:lnTo>
                    <a:lnTo>
                      <a:pt x="1" y="45"/>
                    </a:lnTo>
                    <a:lnTo>
                      <a:pt x="20" y="45"/>
                    </a:lnTo>
                    <a:close/>
                    <a:moveTo>
                      <a:pt x="1" y="53"/>
                    </a:moveTo>
                    <a:lnTo>
                      <a:pt x="1" y="51"/>
                    </a:lnTo>
                    <a:lnTo>
                      <a:pt x="1" y="48"/>
                    </a:lnTo>
                    <a:lnTo>
                      <a:pt x="10" y="48"/>
                    </a:lnTo>
                    <a:lnTo>
                      <a:pt x="1" y="53"/>
                    </a:lnTo>
                    <a:close/>
                    <a:moveTo>
                      <a:pt x="19" y="44"/>
                    </a:moveTo>
                    <a:lnTo>
                      <a:pt x="22" y="51"/>
                    </a:lnTo>
                    <a:lnTo>
                      <a:pt x="5" y="58"/>
                    </a:lnTo>
                    <a:lnTo>
                      <a:pt x="1" y="53"/>
                    </a:lnTo>
                    <a:lnTo>
                      <a:pt x="19" y="44"/>
                    </a:lnTo>
                    <a:close/>
                    <a:moveTo>
                      <a:pt x="22" y="51"/>
                    </a:moveTo>
                    <a:lnTo>
                      <a:pt x="23" y="52"/>
                    </a:lnTo>
                    <a:lnTo>
                      <a:pt x="23" y="54"/>
                    </a:lnTo>
                    <a:lnTo>
                      <a:pt x="14" y="54"/>
                    </a:lnTo>
                    <a:lnTo>
                      <a:pt x="22" y="51"/>
                    </a:lnTo>
                    <a:close/>
                    <a:moveTo>
                      <a:pt x="23" y="54"/>
                    </a:moveTo>
                    <a:lnTo>
                      <a:pt x="23" y="57"/>
                    </a:lnTo>
                    <a:lnTo>
                      <a:pt x="4" y="57"/>
                    </a:lnTo>
                    <a:lnTo>
                      <a:pt x="4" y="54"/>
                    </a:lnTo>
                    <a:lnTo>
                      <a:pt x="23" y="54"/>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10" y="67"/>
                    </a:moveTo>
                    <a:lnTo>
                      <a:pt x="0" y="58"/>
                    </a:lnTo>
                    <a:lnTo>
                      <a:pt x="10" y="67"/>
                    </a:lnTo>
                    <a:lnTo>
                      <a:pt x="17" y="60"/>
                    </a:lnTo>
                    <a:lnTo>
                      <a:pt x="10" y="67"/>
                    </a:lnTo>
                    <a:close/>
                    <a:moveTo>
                      <a:pt x="23" y="54"/>
                    </a:moveTo>
                    <a:lnTo>
                      <a:pt x="27" y="57"/>
                    </a:lnTo>
                    <a:lnTo>
                      <a:pt x="14" y="70"/>
                    </a:lnTo>
                    <a:lnTo>
                      <a:pt x="10" y="67"/>
                    </a:lnTo>
                    <a:lnTo>
                      <a:pt x="23" y="54"/>
                    </a:lnTo>
                    <a:close/>
                    <a:moveTo>
                      <a:pt x="20" y="74"/>
                    </a:moveTo>
                    <a:lnTo>
                      <a:pt x="16" y="74"/>
                    </a:lnTo>
                    <a:lnTo>
                      <a:pt x="14" y="70"/>
                    </a:lnTo>
                    <a:lnTo>
                      <a:pt x="20" y="64"/>
                    </a:lnTo>
                    <a:lnTo>
                      <a:pt x="20" y="74"/>
                    </a:lnTo>
                    <a:close/>
                    <a:moveTo>
                      <a:pt x="20" y="54"/>
                    </a:moveTo>
                    <a:lnTo>
                      <a:pt x="23" y="54"/>
                    </a:lnTo>
                    <a:lnTo>
                      <a:pt x="23" y="74"/>
                    </a:lnTo>
                    <a:lnTo>
                      <a:pt x="20" y="74"/>
                    </a:lnTo>
                    <a:lnTo>
                      <a:pt x="20" y="54"/>
                    </a:lnTo>
                    <a:close/>
                    <a:moveTo>
                      <a:pt x="23" y="54"/>
                    </a:moveTo>
                    <a:lnTo>
                      <a:pt x="27" y="54"/>
                    </a:lnTo>
                    <a:lnTo>
                      <a:pt x="30" y="57"/>
                    </a:lnTo>
                    <a:lnTo>
                      <a:pt x="23" y="64"/>
                    </a:lnTo>
                    <a:lnTo>
                      <a:pt x="23" y="54"/>
                    </a:lnTo>
                    <a:close/>
                    <a:moveTo>
                      <a:pt x="30" y="57"/>
                    </a:moveTo>
                    <a:lnTo>
                      <a:pt x="33" y="60"/>
                    </a:lnTo>
                    <a:lnTo>
                      <a:pt x="19" y="74"/>
                    </a:lnTo>
                    <a:lnTo>
                      <a:pt x="17" y="70"/>
                    </a:lnTo>
                    <a:lnTo>
                      <a:pt x="30" y="57"/>
                    </a:lnTo>
                    <a:close/>
                    <a:moveTo>
                      <a:pt x="27" y="77"/>
                    </a:moveTo>
                    <a:lnTo>
                      <a:pt x="22" y="77"/>
                    </a:lnTo>
                    <a:lnTo>
                      <a:pt x="19" y="74"/>
                    </a:lnTo>
                    <a:lnTo>
                      <a:pt x="27" y="67"/>
                    </a:lnTo>
                    <a:lnTo>
                      <a:pt x="27" y="77"/>
                    </a:lnTo>
                    <a:close/>
                    <a:moveTo>
                      <a:pt x="27" y="57"/>
                    </a:moveTo>
                    <a:lnTo>
                      <a:pt x="32" y="57"/>
                    </a:lnTo>
                    <a:lnTo>
                      <a:pt x="32" y="77"/>
                    </a:lnTo>
                    <a:lnTo>
                      <a:pt x="27" y="77"/>
                    </a:lnTo>
                    <a:lnTo>
                      <a:pt x="27"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9" y="57"/>
                    </a:lnTo>
                    <a:lnTo>
                      <a:pt x="49" y="77"/>
                    </a:lnTo>
                    <a:lnTo>
                      <a:pt x="42" y="77"/>
                    </a:lnTo>
                    <a:lnTo>
                      <a:pt x="42" y="57"/>
                    </a:lnTo>
                    <a:close/>
                    <a:moveTo>
                      <a:pt x="55" y="74"/>
                    </a:moveTo>
                    <a:lnTo>
                      <a:pt x="52" y="77"/>
                    </a:lnTo>
                    <a:lnTo>
                      <a:pt x="49" y="77"/>
                    </a:lnTo>
                    <a:lnTo>
                      <a:pt x="49" y="67"/>
                    </a:lnTo>
                    <a:lnTo>
                      <a:pt x="55" y="74"/>
                    </a:lnTo>
                    <a:close/>
                    <a:moveTo>
                      <a:pt x="42" y="60"/>
                    </a:moveTo>
                    <a:lnTo>
                      <a:pt x="46" y="57"/>
                    </a:lnTo>
                    <a:lnTo>
                      <a:pt x="59" y="70"/>
                    </a:lnTo>
                    <a:lnTo>
                      <a:pt x="55" y="74"/>
                    </a:lnTo>
                    <a:lnTo>
                      <a:pt x="42" y="60"/>
                    </a:lnTo>
                    <a:close/>
                    <a:moveTo>
                      <a:pt x="46" y="57"/>
                    </a:moveTo>
                    <a:lnTo>
                      <a:pt x="47" y="56"/>
                    </a:lnTo>
                    <a:lnTo>
                      <a:pt x="48" y="55"/>
                    </a:lnTo>
                    <a:lnTo>
                      <a:pt x="52" y="64"/>
                    </a:lnTo>
                    <a:lnTo>
                      <a:pt x="46" y="57"/>
                    </a:lnTo>
                    <a:close/>
                    <a:moveTo>
                      <a:pt x="48" y="55"/>
                    </a:moveTo>
                    <a:lnTo>
                      <a:pt x="54" y="52"/>
                    </a:lnTo>
                    <a:lnTo>
                      <a:pt x="62" y="69"/>
                    </a:lnTo>
                    <a:lnTo>
                      <a:pt x="57"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7" name="Freeform 171">
                <a:extLst>
                  <a:ext uri="{FF2B5EF4-FFF2-40B4-BE49-F238E27FC236}">
                    <a16:creationId xmlns:a16="http://schemas.microsoft.com/office/drawing/2014/main" id="{391DC7C6-0949-4EB5-A434-54FA6929F1AA}"/>
                  </a:ext>
                </a:extLst>
              </p:cNvPr>
              <p:cNvSpPr>
                <a:spLocks/>
              </p:cNvSpPr>
              <p:nvPr/>
            </p:nvSpPr>
            <p:spPr bwMode="auto">
              <a:xfrm>
                <a:off x="2603" y="2911"/>
                <a:ext cx="17" cy="15"/>
              </a:xfrm>
              <a:custGeom>
                <a:avLst/>
                <a:gdLst>
                  <a:gd name="T0" fmla="*/ 3 w 66"/>
                  <a:gd name="T1" fmla="*/ 4 h 60"/>
                  <a:gd name="T2" fmla="*/ 3 w 66"/>
                  <a:gd name="T3" fmla="*/ 3 h 60"/>
                  <a:gd name="T4" fmla="*/ 4 w 66"/>
                  <a:gd name="T5" fmla="*/ 3 h 60"/>
                  <a:gd name="T6" fmla="*/ 4 w 66"/>
                  <a:gd name="T7" fmla="*/ 3 h 60"/>
                  <a:gd name="T8" fmla="*/ 4 w 66"/>
                  <a:gd name="T9" fmla="*/ 2 h 60"/>
                  <a:gd name="T10" fmla="*/ 4 w 66"/>
                  <a:gd name="T11" fmla="*/ 2 h 60"/>
                  <a:gd name="T12" fmla="*/ 4 w 66"/>
                  <a:gd name="T13" fmla="*/ 2 h 60"/>
                  <a:gd name="T14" fmla="*/ 4 w 66"/>
                  <a:gd name="T15" fmla="*/ 2 h 60"/>
                  <a:gd name="T16" fmla="*/ 4 w 66"/>
                  <a:gd name="T17" fmla="*/ 1 h 60"/>
                  <a:gd name="T18" fmla="*/ 4 w 66"/>
                  <a:gd name="T19" fmla="*/ 1 h 60"/>
                  <a:gd name="T20" fmla="*/ 4 w 66"/>
                  <a:gd name="T21" fmla="*/ 1 h 60"/>
                  <a:gd name="T22" fmla="*/ 4 w 66"/>
                  <a:gd name="T23" fmla="*/ 1 h 60"/>
                  <a:gd name="T24" fmla="*/ 4 w 66"/>
                  <a:gd name="T25" fmla="*/ 1 h 60"/>
                  <a:gd name="T26" fmla="*/ 4 w 66"/>
                  <a:gd name="T27" fmla="*/ 0 h 60"/>
                  <a:gd name="T28" fmla="*/ 3 w 66"/>
                  <a:gd name="T29" fmla="*/ 0 h 60"/>
                  <a:gd name="T30" fmla="*/ 3 w 66"/>
                  <a:gd name="T31" fmla="*/ 0 h 60"/>
                  <a:gd name="T32" fmla="*/ 3 w 66"/>
                  <a:gd name="T33" fmla="*/ 0 h 60"/>
                  <a:gd name="T34" fmla="*/ 2 w 66"/>
                  <a:gd name="T35" fmla="*/ 0 h 60"/>
                  <a:gd name="T36" fmla="*/ 2 w 66"/>
                  <a:gd name="T37" fmla="*/ 0 h 60"/>
                  <a:gd name="T38" fmla="*/ 2 w 66"/>
                  <a:gd name="T39" fmla="*/ 0 h 60"/>
                  <a:gd name="T40" fmla="*/ 1 w 66"/>
                  <a:gd name="T41" fmla="*/ 1 h 60"/>
                  <a:gd name="T42" fmla="*/ 1 w 66"/>
                  <a:gd name="T43" fmla="*/ 1 h 60"/>
                  <a:gd name="T44" fmla="*/ 1 w 66"/>
                  <a:gd name="T45" fmla="*/ 1 h 60"/>
                  <a:gd name="T46" fmla="*/ 1 w 66"/>
                  <a:gd name="T47" fmla="*/ 1 h 60"/>
                  <a:gd name="T48" fmla="*/ 1 w 66"/>
                  <a:gd name="T49" fmla="*/ 2 h 60"/>
                  <a:gd name="T50" fmla="*/ 0 w 66"/>
                  <a:gd name="T51" fmla="*/ 2 h 60"/>
                  <a:gd name="T52" fmla="*/ 0 w 66"/>
                  <a:gd name="T53" fmla="*/ 2 h 60"/>
                  <a:gd name="T54" fmla="*/ 0 w 66"/>
                  <a:gd name="T55" fmla="*/ 2 h 60"/>
                  <a:gd name="T56" fmla="*/ 0 w 66"/>
                  <a:gd name="T57" fmla="*/ 2 h 60"/>
                  <a:gd name="T58" fmla="*/ 0 w 66"/>
                  <a:gd name="T59" fmla="*/ 3 h 60"/>
                  <a:gd name="T60" fmla="*/ 0 w 66"/>
                  <a:gd name="T61" fmla="*/ 3 h 60"/>
                  <a:gd name="T62" fmla="*/ 1 w 66"/>
                  <a:gd name="T63" fmla="*/ 3 h 60"/>
                  <a:gd name="T64" fmla="*/ 1 w 66"/>
                  <a:gd name="T65" fmla="*/ 4 h 60"/>
                  <a:gd name="T66" fmla="*/ 1 w 66"/>
                  <a:gd name="T67" fmla="*/ 4 h 60"/>
                  <a:gd name="T68" fmla="*/ 1 w 66"/>
                  <a:gd name="T69" fmla="*/ 4 h 60"/>
                  <a:gd name="T70" fmla="*/ 2 w 66"/>
                  <a:gd name="T71" fmla="*/ 4 h 60"/>
                  <a:gd name="T72" fmla="*/ 2 w 66"/>
                  <a:gd name="T73" fmla="*/ 4 h 60"/>
                  <a:gd name="T74" fmla="*/ 2 w 66"/>
                  <a:gd name="T75" fmla="*/ 4 h 60"/>
                  <a:gd name="T76" fmla="*/ 2 w 66"/>
                  <a:gd name="T77" fmla="*/ 4 h 60"/>
                  <a:gd name="T78" fmla="*/ 3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1" y="50"/>
                    </a:lnTo>
                    <a:lnTo>
                      <a:pt x="57" y="47"/>
                    </a:lnTo>
                    <a:lnTo>
                      <a:pt x="61" y="40"/>
                    </a:lnTo>
                    <a:lnTo>
                      <a:pt x="63" y="37"/>
                    </a:lnTo>
                    <a:lnTo>
                      <a:pt x="63" y="34"/>
                    </a:lnTo>
                    <a:lnTo>
                      <a:pt x="66" y="28"/>
                    </a:lnTo>
                    <a:lnTo>
                      <a:pt x="66" y="25"/>
                    </a:lnTo>
                    <a:lnTo>
                      <a:pt x="66" y="18"/>
                    </a:lnTo>
                    <a:lnTo>
                      <a:pt x="66" y="15"/>
                    </a:lnTo>
                    <a:lnTo>
                      <a:pt x="63" y="12"/>
                    </a:lnTo>
                    <a:lnTo>
                      <a:pt x="61" y="8"/>
                    </a:lnTo>
                    <a:lnTo>
                      <a:pt x="57" y="6"/>
                    </a:lnTo>
                    <a:lnTo>
                      <a:pt x="54" y="3"/>
                    </a:lnTo>
                    <a:lnTo>
                      <a:pt x="51" y="3"/>
                    </a:lnTo>
                    <a:lnTo>
                      <a:pt x="44" y="0"/>
                    </a:lnTo>
                    <a:lnTo>
                      <a:pt x="41" y="0"/>
                    </a:lnTo>
                    <a:lnTo>
                      <a:pt x="34" y="3"/>
                    </a:lnTo>
                    <a:lnTo>
                      <a:pt x="32" y="3"/>
                    </a:lnTo>
                    <a:lnTo>
                      <a:pt x="25" y="3"/>
                    </a:lnTo>
                    <a:lnTo>
                      <a:pt x="19" y="6"/>
                    </a:lnTo>
                    <a:lnTo>
                      <a:pt x="15" y="8"/>
                    </a:lnTo>
                    <a:lnTo>
                      <a:pt x="12" y="12"/>
                    </a:lnTo>
                    <a:lnTo>
                      <a:pt x="6" y="18"/>
                    </a:lnTo>
                    <a:lnTo>
                      <a:pt x="6" y="22"/>
                    </a:lnTo>
                    <a:lnTo>
                      <a:pt x="3" y="25"/>
                    </a:lnTo>
                    <a:lnTo>
                      <a:pt x="0" y="32"/>
                    </a:lnTo>
                    <a:lnTo>
                      <a:pt x="0" y="34"/>
                    </a:lnTo>
                    <a:lnTo>
                      <a:pt x="0" y="37"/>
                    </a:lnTo>
                    <a:lnTo>
                      <a:pt x="0" y="44"/>
                    </a:lnTo>
                    <a:lnTo>
                      <a:pt x="3" y="47"/>
                    </a:lnTo>
                    <a:lnTo>
                      <a:pt x="6" y="50"/>
                    </a:lnTo>
                    <a:lnTo>
                      <a:pt x="9" y="54"/>
                    </a:lnTo>
                    <a:lnTo>
                      <a:pt x="12" y="57"/>
                    </a:lnTo>
                    <a:lnTo>
                      <a:pt x="15" y="57"/>
                    </a:lnTo>
                    <a:lnTo>
                      <a:pt x="22" y="57"/>
                    </a:lnTo>
                    <a:lnTo>
                      <a:pt x="25" y="60"/>
                    </a:lnTo>
                    <a:lnTo>
                      <a:pt x="32" y="57"/>
                    </a:lnTo>
                    <a:lnTo>
                      <a:pt x="34"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8" name="Freeform 172">
                <a:extLst>
                  <a:ext uri="{FF2B5EF4-FFF2-40B4-BE49-F238E27FC236}">
                    <a16:creationId xmlns:a16="http://schemas.microsoft.com/office/drawing/2014/main" id="{628C70EC-BF89-4F01-B5ED-8F9BD34E1C70}"/>
                  </a:ext>
                </a:extLst>
              </p:cNvPr>
              <p:cNvSpPr>
                <a:spLocks noEditPoints="1"/>
              </p:cNvSpPr>
              <p:nvPr/>
            </p:nvSpPr>
            <p:spPr bwMode="auto">
              <a:xfrm>
                <a:off x="2601" y="2909"/>
                <a:ext cx="21" cy="20"/>
              </a:xfrm>
              <a:custGeom>
                <a:avLst/>
                <a:gdLst>
                  <a:gd name="T0" fmla="*/ 3 w 86"/>
                  <a:gd name="T1" fmla="*/ 3 h 81"/>
                  <a:gd name="T2" fmla="*/ 4 w 86"/>
                  <a:gd name="T3" fmla="*/ 3 h 81"/>
                  <a:gd name="T4" fmla="*/ 4 w 86"/>
                  <a:gd name="T5" fmla="*/ 4 h 81"/>
                  <a:gd name="T6" fmla="*/ 4 w 86"/>
                  <a:gd name="T7" fmla="*/ 4 h 81"/>
                  <a:gd name="T8" fmla="*/ 4 w 86"/>
                  <a:gd name="T9" fmla="*/ 3 h 81"/>
                  <a:gd name="T10" fmla="*/ 5 w 86"/>
                  <a:gd name="T11" fmla="*/ 3 h 81"/>
                  <a:gd name="T12" fmla="*/ 4 w 86"/>
                  <a:gd name="T13" fmla="*/ 3 h 81"/>
                  <a:gd name="T14" fmla="*/ 4 w 86"/>
                  <a:gd name="T15" fmla="*/ 2 h 81"/>
                  <a:gd name="T16" fmla="*/ 5 w 86"/>
                  <a:gd name="T17" fmla="*/ 3 h 81"/>
                  <a:gd name="T18" fmla="*/ 5 w 86"/>
                  <a:gd name="T19" fmla="*/ 2 h 81"/>
                  <a:gd name="T20" fmla="*/ 4 w 86"/>
                  <a:gd name="T21" fmla="*/ 2 h 81"/>
                  <a:gd name="T22" fmla="*/ 4 w 86"/>
                  <a:gd name="T23" fmla="*/ 1 h 81"/>
                  <a:gd name="T24" fmla="*/ 5 w 86"/>
                  <a:gd name="T25" fmla="*/ 1 h 81"/>
                  <a:gd name="T26" fmla="*/ 5 w 86"/>
                  <a:gd name="T27" fmla="*/ 1 h 81"/>
                  <a:gd name="T28" fmla="*/ 4 w 86"/>
                  <a:gd name="T29" fmla="*/ 2 h 81"/>
                  <a:gd name="T30" fmla="*/ 5 w 86"/>
                  <a:gd name="T31" fmla="*/ 1 h 81"/>
                  <a:gd name="T32" fmla="*/ 4 w 86"/>
                  <a:gd name="T33" fmla="*/ 1 h 81"/>
                  <a:gd name="T34" fmla="*/ 4 w 86"/>
                  <a:gd name="T35" fmla="*/ 1 h 81"/>
                  <a:gd name="T36" fmla="*/ 4 w 86"/>
                  <a:gd name="T37" fmla="*/ 0 h 81"/>
                  <a:gd name="T38" fmla="*/ 4 w 86"/>
                  <a:gd name="T39" fmla="*/ 0 h 81"/>
                  <a:gd name="T40" fmla="*/ 4 w 86"/>
                  <a:gd name="T41" fmla="*/ 1 h 81"/>
                  <a:gd name="T42" fmla="*/ 3 w 86"/>
                  <a:gd name="T43" fmla="*/ 1 h 81"/>
                  <a:gd name="T44" fmla="*/ 3 w 86"/>
                  <a:gd name="T45" fmla="*/ 0 h 81"/>
                  <a:gd name="T46" fmla="*/ 3 w 86"/>
                  <a:gd name="T47" fmla="*/ 0 h 81"/>
                  <a:gd name="T48" fmla="*/ 3 w 86"/>
                  <a:gd name="T49" fmla="*/ 0 h 81"/>
                  <a:gd name="T50" fmla="*/ 3 w 86"/>
                  <a:gd name="T51" fmla="*/ 1 h 81"/>
                  <a:gd name="T52" fmla="*/ 2 w 86"/>
                  <a:gd name="T53" fmla="*/ 1 h 81"/>
                  <a:gd name="T54" fmla="*/ 2 w 86"/>
                  <a:gd name="T55" fmla="*/ 0 h 81"/>
                  <a:gd name="T56" fmla="*/ 2 w 86"/>
                  <a:gd name="T57" fmla="*/ 1 h 81"/>
                  <a:gd name="T58" fmla="*/ 2 w 86"/>
                  <a:gd name="T59" fmla="*/ 1 h 81"/>
                  <a:gd name="T60" fmla="*/ 2 w 86"/>
                  <a:gd name="T61" fmla="*/ 1 h 81"/>
                  <a:gd name="T62" fmla="*/ 1 w 86"/>
                  <a:gd name="T63" fmla="*/ 1 h 81"/>
                  <a:gd name="T64" fmla="*/ 1 w 86"/>
                  <a:gd name="T65" fmla="*/ 1 h 81"/>
                  <a:gd name="T66" fmla="*/ 1 w 86"/>
                  <a:gd name="T67" fmla="*/ 1 h 81"/>
                  <a:gd name="T68" fmla="*/ 2 w 86"/>
                  <a:gd name="T69" fmla="*/ 2 h 81"/>
                  <a:gd name="T70" fmla="*/ 1 w 86"/>
                  <a:gd name="T71" fmla="*/ 2 h 81"/>
                  <a:gd name="T72" fmla="*/ 1 w 86"/>
                  <a:gd name="T73" fmla="*/ 2 h 81"/>
                  <a:gd name="T74" fmla="*/ 0 w 86"/>
                  <a:gd name="T75" fmla="*/ 2 h 81"/>
                  <a:gd name="T76" fmla="*/ 1 w 86"/>
                  <a:gd name="T77" fmla="*/ 2 h 81"/>
                  <a:gd name="T78" fmla="*/ 1 w 86"/>
                  <a:gd name="T79" fmla="*/ 2 h 81"/>
                  <a:gd name="T80" fmla="*/ 1 w 86"/>
                  <a:gd name="T81" fmla="*/ 2 h 81"/>
                  <a:gd name="T82" fmla="*/ 1 w 86"/>
                  <a:gd name="T83" fmla="*/ 3 h 81"/>
                  <a:gd name="T84" fmla="*/ 0 w 86"/>
                  <a:gd name="T85" fmla="*/ 3 h 81"/>
                  <a:gd name="T86" fmla="*/ 0 w 86"/>
                  <a:gd name="T87" fmla="*/ 3 h 81"/>
                  <a:gd name="T88" fmla="*/ 1 w 86"/>
                  <a:gd name="T89" fmla="*/ 3 h 81"/>
                  <a:gd name="T90" fmla="*/ 1 w 86"/>
                  <a:gd name="T91" fmla="*/ 3 h 81"/>
                  <a:gd name="T92" fmla="*/ 2 w 86"/>
                  <a:gd name="T93" fmla="*/ 4 h 81"/>
                  <a:gd name="T94" fmla="*/ 1 w 86"/>
                  <a:gd name="T95" fmla="*/ 4 h 81"/>
                  <a:gd name="T96" fmla="*/ 1 w 86"/>
                  <a:gd name="T97" fmla="*/ 4 h 81"/>
                  <a:gd name="T98" fmla="*/ 1 w 86"/>
                  <a:gd name="T99" fmla="*/ 3 h 81"/>
                  <a:gd name="T100" fmla="*/ 1 w 86"/>
                  <a:gd name="T101" fmla="*/ 3 h 81"/>
                  <a:gd name="T102" fmla="*/ 2 w 86"/>
                  <a:gd name="T103" fmla="*/ 3 h 81"/>
                  <a:gd name="T104" fmla="*/ 2 w 86"/>
                  <a:gd name="T105" fmla="*/ 4 h 81"/>
                  <a:gd name="T106" fmla="*/ 1 w 86"/>
                  <a:gd name="T107" fmla="*/ 4 h 81"/>
                  <a:gd name="T108" fmla="*/ 2 w 86"/>
                  <a:gd name="T109" fmla="*/ 5 h 81"/>
                  <a:gd name="T110" fmla="*/ 2 w 86"/>
                  <a:gd name="T111" fmla="*/ 3 h 81"/>
                  <a:gd name="T112" fmla="*/ 3 w 86"/>
                  <a:gd name="T113" fmla="*/ 3 h 81"/>
                  <a:gd name="T114" fmla="*/ 3 w 86"/>
                  <a:gd name="T115" fmla="*/ 5 h 81"/>
                  <a:gd name="T116" fmla="*/ 3 w 86"/>
                  <a:gd name="T117" fmla="*/ 5 h 81"/>
                  <a:gd name="T118" fmla="*/ 3 w 86"/>
                  <a:gd name="T119" fmla="*/ 3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4" y="54"/>
                    </a:lnTo>
                    <a:lnTo>
                      <a:pt x="67" y="67"/>
                    </a:lnTo>
                    <a:lnTo>
                      <a:pt x="64" y="70"/>
                    </a:lnTo>
                    <a:lnTo>
                      <a:pt x="51" y="57"/>
                    </a:lnTo>
                    <a:close/>
                    <a:moveTo>
                      <a:pt x="54" y="54"/>
                    </a:moveTo>
                    <a:lnTo>
                      <a:pt x="55" y="53"/>
                    </a:lnTo>
                    <a:lnTo>
                      <a:pt x="56" y="52"/>
                    </a:lnTo>
                    <a:lnTo>
                      <a:pt x="61" y="60"/>
                    </a:lnTo>
                    <a:lnTo>
                      <a:pt x="54" y="54"/>
                    </a:lnTo>
                    <a:close/>
                    <a:moveTo>
                      <a:pt x="56" y="52"/>
                    </a:moveTo>
                    <a:lnTo>
                      <a:pt x="63" y="48"/>
                    </a:lnTo>
                    <a:lnTo>
                      <a:pt x="72" y="66"/>
                    </a:lnTo>
                    <a:lnTo>
                      <a:pt x="65" y="69"/>
                    </a:lnTo>
                    <a:lnTo>
                      <a:pt x="56" y="52"/>
                    </a:lnTo>
                    <a:close/>
                    <a:moveTo>
                      <a:pt x="75" y="61"/>
                    </a:moveTo>
                    <a:lnTo>
                      <a:pt x="74" y="64"/>
                    </a:lnTo>
                    <a:lnTo>
                      <a:pt x="72" y="66"/>
                    </a:lnTo>
                    <a:lnTo>
                      <a:pt x="67" y="57"/>
                    </a:lnTo>
                    <a:lnTo>
                      <a:pt x="75" y="61"/>
                    </a:lnTo>
                    <a:close/>
                    <a:moveTo>
                      <a:pt x="58" y="53"/>
                    </a:moveTo>
                    <a:lnTo>
                      <a:pt x="62" y="46"/>
                    </a:lnTo>
                    <a:lnTo>
                      <a:pt x="78" y="55"/>
                    </a:lnTo>
                    <a:lnTo>
                      <a:pt x="75" y="61"/>
                    </a:lnTo>
                    <a:lnTo>
                      <a:pt x="58" y="53"/>
                    </a:lnTo>
                    <a:close/>
                    <a:moveTo>
                      <a:pt x="62" y="46"/>
                    </a:moveTo>
                    <a:lnTo>
                      <a:pt x="62" y="45"/>
                    </a:lnTo>
                    <a:lnTo>
                      <a:pt x="63" y="44"/>
                    </a:lnTo>
                    <a:lnTo>
                      <a:pt x="71" y="50"/>
                    </a:lnTo>
                    <a:lnTo>
                      <a:pt x="62" y="46"/>
                    </a:lnTo>
                    <a:close/>
                    <a:moveTo>
                      <a:pt x="63" y="44"/>
                    </a:moveTo>
                    <a:lnTo>
                      <a:pt x="66" y="40"/>
                    </a:lnTo>
                    <a:lnTo>
                      <a:pt x="80" y="54"/>
                    </a:lnTo>
                    <a:lnTo>
                      <a:pt x="77" y="57"/>
                    </a:lnTo>
                    <a:lnTo>
                      <a:pt x="63" y="44"/>
                    </a:lnTo>
                    <a:close/>
                    <a:moveTo>
                      <a:pt x="83" y="47"/>
                    </a:moveTo>
                    <a:lnTo>
                      <a:pt x="83" y="52"/>
                    </a:lnTo>
                    <a:lnTo>
                      <a:pt x="80" y="54"/>
                    </a:lnTo>
                    <a:lnTo>
                      <a:pt x="73" y="47"/>
                    </a:lnTo>
                    <a:lnTo>
                      <a:pt x="83" y="47"/>
                    </a:lnTo>
                    <a:close/>
                    <a:moveTo>
                      <a:pt x="64" y="47"/>
                    </a:moveTo>
                    <a:lnTo>
                      <a:pt x="64" y="44"/>
                    </a:lnTo>
                    <a:lnTo>
                      <a:pt x="83" y="44"/>
                    </a:lnTo>
                    <a:lnTo>
                      <a:pt x="83" y="47"/>
                    </a:lnTo>
                    <a:lnTo>
                      <a:pt x="64" y="47"/>
                    </a:lnTo>
                    <a:close/>
                    <a:moveTo>
                      <a:pt x="64" y="44"/>
                    </a:moveTo>
                    <a:lnTo>
                      <a:pt x="64" y="42"/>
                    </a:lnTo>
                    <a:lnTo>
                      <a:pt x="65" y="40"/>
                    </a:lnTo>
                    <a:lnTo>
                      <a:pt x="73" y="44"/>
                    </a:lnTo>
                    <a:lnTo>
                      <a:pt x="64" y="44"/>
                    </a:lnTo>
                    <a:close/>
                    <a:moveTo>
                      <a:pt x="65" y="40"/>
                    </a:moveTo>
                    <a:lnTo>
                      <a:pt x="68" y="34"/>
                    </a:lnTo>
                    <a:lnTo>
                      <a:pt x="85" y="43"/>
                    </a:lnTo>
                    <a:lnTo>
                      <a:pt x="82" y="48"/>
                    </a:lnTo>
                    <a:lnTo>
                      <a:pt x="65" y="40"/>
                    </a:lnTo>
                    <a:close/>
                    <a:moveTo>
                      <a:pt x="86" y="38"/>
                    </a:moveTo>
                    <a:lnTo>
                      <a:pt x="86" y="40"/>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6" y="25"/>
                    </a:lnTo>
                    <a:lnTo>
                      <a:pt x="83" y="18"/>
                    </a:lnTo>
                    <a:close/>
                    <a:moveTo>
                      <a:pt x="69" y="32"/>
                    </a:moveTo>
                    <a:lnTo>
                      <a:pt x="66" y="28"/>
                    </a:lnTo>
                    <a:lnTo>
                      <a:pt x="80" y="15"/>
                    </a:lnTo>
                    <a:lnTo>
                      <a:pt x="83" y="18"/>
                    </a:lnTo>
                    <a:lnTo>
                      <a:pt x="69" y="32"/>
                    </a:lnTo>
                    <a:close/>
                    <a:moveTo>
                      <a:pt x="66" y="28"/>
                    </a:moveTo>
                    <a:lnTo>
                      <a:pt x="57" y="20"/>
                    </a:lnTo>
                    <a:lnTo>
                      <a:pt x="66" y="28"/>
                    </a:lnTo>
                    <a:lnTo>
                      <a:pt x="73" y="22"/>
                    </a:lnTo>
                    <a:lnTo>
                      <a:pt x="66" y="28"/>
                    </a:lnTo>
                    <a:close/>
                    <a:moveTo>
                      <a:pt x="66" y="28"/>
                    </a:moveTo>
                    <a:lnTo>
                      <a:pt x="63" y="25"/>
                    </a:lnTo>
                    <a:lnTo>
                      <a:pt x="77" y="12"/>
                    </a:lnTo>
                    <a:lnTo>
                      <a:pt x="80" y="15"/>
                    </a:lnTo>
                    <a:lnTo>
                      <a:pt x="66" y="28"/>
                    </a:lnTo>
                    <a:close/>
                    <a:moveTo>
                      <a:pt x="77" y="12"/>
                    </a:moveTo>
                    <a:lnTo>
                      <a:pt x="86" y="22"/>
                    </a:lnTo>
                    <a:lnTo>
                      <a:pt x="77" y="12"/>
                    </a:lnTo>
                    <a:lnTo>
                      <a:pt x="71" y="18"/>
                    </a:lnTo>
                    <a:lnTo>
                      <a:pt x="77" y="12"/>
                    </a:lnTo>
                    <a:close/>
                    <a:moveTo>
                      <a:pt x="63" y="25"/>
                    </a:moveTo>
                    <a:lnTo>
                      <a:pt x="61" y="23"/>
                    </a:lnTo>
                    <a:lnTo>
                      <a:pt x="74" y="8"/>
                    </a:lnTo>
                    <a:lnTo>
                      <a:pt x="77" y="12"/>
                    </a:lnTo>
                    <a:lnTo>
                      <a:pt x="63" y="25"/>
                    </a:lnTo>
                    <a:close/>
                    <a:moveTo>
                      <a:pt x="61" y="23"/>
                    </a:moveTo>
                    <a:lnTo>
                      <a:pt x="61" y="23"/>
                    </a:lnTo>
                    <a:lnTo>
                      <a:pt x="67" y="16"/>
                    </a:lnTo>
                    <a:lnTo>
                      <a:pt x="61" y="23"/>
                    </a:lnTo>
                    <a:close/>
                    <a:moveTo>
                      <a:pt x="61" y="23"/>
                    </a:moveTo>
                    <a:lnTo>
                      <a:pt x="57" y="20"/>
                    </a:lnTo>
                    <a:lnTo>
                      <a:pt x="71" y="6"/>
                    </a:lnTo>
                    <a:lnTo>
                      <a:pt x="74" y="8"/>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1"/>
                    </a:lnTo>
                    <a:lnTo>
                      <a:pt x="61" y="13"/>
                    </a:lnTo>
                    <a:lnTo>
                      <a:pt x="61" y="22"/>
                    </a:lnTo>
                    <a:close/>
                    <a:moveTo>
                      <a:pt x="56" y="21"/>
                    </a:moveTo>
                    <a:lnTo>
                      <a:pt x="50" y="17"/>
                    </a:lnTo>
                    <a:lnTo>
                      <a:pt x="58" y="1"/>
                    </a:lnTo>
                    <a:lnTo>
                      <a:pt x="65" y="4"/>
                    </a:lnTo>
                    <a:lnTo>
                      <a:pt x="56" y="21"/>
                    </a:lnTo>
                    <a:close/>
                    <a:moveTo>
                      <a:pt x="54" y="0"/>
                    </a:moveTo>
                    <a:lnTo>
                      <a:pt x="56" y="0"/>
                    </a:lnTo>
                    <a:lnTo>
                      <a:pt x="58" y="1"/>
                    </a:lnTo>
                    <a:lnTo>
                      <a:pt x="54" y="10"/>
                    </a:lnTo>
                    <a:lnTo>
                      <a:pt x="54" y="0"/>
                    </a:lnTo>
                    <a:close/>
                    <a:moveTo>
                      <a:pt x="54" y="18"/>
                    </a:moveTo>
                    <a:lnTo>
                      <a:pt x="51" y="18"/>
                    </a:lnTo>
                    <a:lnTo>
                      <a:pt x="51" y="0"/>
                    </a:lnTo>
                    <a:lnTo>
                      <a:pt x="54" y="0"/>
                    </a:lnTo>
                    <a:lnTo>
                      <a:pt x="54" y="18"/>
                    </a:lnTo>
                    <a:close/>
                    <a:moveTo>
                      <a:pt x="46" y="1"/>
                    </a:moveTo>
                    <a:lnTo>
                      <a:pt x="48" y="0"/>
                    </a:lnTo>
                    <a:lnTo>
                      <a:pt x="51" y="0"/>
                    </a:lnTo>
                    <a:lnTo>
                      <a:pt x="51" y="10"/>
                    </a:lnTo>
                    <a:lnTo>
                      <a:pt x="46" y="1"/>
                    </a:lnTo>
                    <a:close/>
                    <a:moveTo>
                      <a:pt x="55" y="17"/>
                    </a:moveTo>
                    <a:lnTo>
                      <a:pt x="48" y="21"/>
                    </a:lnTo>
                    <a:lnTo>
                      <a:pt x="41" y="4"/>
                    </a:lnTo>
                    <a:lnTo>
                      <a:pt x="46" y="1"/>
                    </a:lnTo>
                    <a:lnTo>
                      <a:pt x="55" y="17"/>
                    </a:lnTo>
                    <a:close/>
                    <a:moveTo>
                      <a:pt x="48" y="21"/>
                    </a:moveTo>
                    <a:lnTo>
                      <a:pt x="47" y="22"/>
                    </a:lnTo>
                    <a:lnTo>
                      <a:pt x="44" y="22"/>
                    </a:lnTo>
                    <a:lnTo>
                      <a:pt x="44" y="13"/>
                    </a:lnTo>
                    <a:lnTo>
                      <a:pt x="48" y="21"/>
                    </a:lnTo>
                    <a:close/>
                    <a:moveTo>
                      <a:pt x="44" y="22"/>
                    </a:moveTo>
                    <a:lnTo>
                      <a:pt x="42" y="22"/>
                    </a:lnTo>
                    <a:lnTo>
                      <a:pt x="42" y="3"/>
                    </a:lnTo>
                    <a:lnTo>
                      <a:pt x="44" y="3"/>
                    </a:lnTo>
                    <a:lnTo>
                      <a:pt x="44" y="22"/>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1"/>
                    </a:moveTo>
                    <a:lnTo>
                      <a:pt x="33" y="24"/>
                    </a:lnTo>
                    <a:lnTo>
                      <a:pt x="24" y="7"/>
                    </a:lnTo>
                    <a:lnTo>
                      <a:pt x="31" y="4"/>
                    </a:lnTo>
                    <a:lnTo>
                      <a:pt x="40" y="21"/>
                    </a:lnTo>
                    <a:close/>
                    <a:moveTo>
                      <a:pt x="22" y="8"/>
                    </a:moveTo>
                    <a:lnTo>
                      <a:pt x="23" y="7"/>
                    </a:lnTo>
                    <a:lnTo>
                      <a:pt x="24" y="7"/>
                    </a:lnTo>
                    <a:lnTo>
                      <a:pt x="29" y="16"/>
                    </a:lnTo>
                    <a:lnTo>
                      <a:pt x="22" y="8"/>
                    </a:lnTo>
                    <a:close/>
                    <a:moveTo>
                      <a:pt x="35" y="23"/>
                    </a:moveTo>
                    <a:lnTo>
                      <a:pt x="32" y="25"/>
                    </a:lnTo>
                    <a:lnTo>
                      <a:pt x="19" y="12"/>
                    </a:lnTo>
                    <a:lnTo>
                      <a:pt x="22" y="8"/>
                    </a:lnTo>
                    <a:lnTo>
                      <a:pt x="35" y="23"/>
                    </a:lnTo>
                    <a:close/>
                    <a:moveTo>
                      <a:pt x="19" y="12"/>
                    </a:moveTo>
                    <a:lnTo>
                      <a:pt x="19" y="12"/>
                    </a:lnTo>
                    <a:lnTo>
                      <a:pt x="25" y="18"/>
                    </a:lnTo>
                    <a:lnTo>
                      <a:pt x="19" y="12"/>
                    </a:lnTo>
                    <a:close/>
                    <a:moveTo>
                      <a:pt x="32" y="25"/>
                    </a:moveTo>
                    <a:lnTo>
                      <a:pt x="29" y="28"/>
                    </a:lnTo>
                    <a:lnTo>
                      <a:pt x="15" y="15"/>
                    </a:lnTo>
                    <a:lnTo>
                      <a:pt x="19" y="12"/>
                    </a:lnTo>
                    <a:lnTo>
                      <a:pt x="32" y="25"/>
                    </a:lnTo>
                    <a:close/>
                    <a:moveTo>
                      <a:pt x="29" y="28"/>
                    </a:moveTo>
                    <a:lnTo>
                      <a:pt x="20" y="38"/>
                    </a:lnTo>
                    <a:lnTo>
                      <a:pt x="29" y="28"/>
                    </a:lnTo>
                    <a:lnTo>
                      <a:pt x="22" y="22"/>
                    </a:lnTo>
                    <a:lnTo>
                      <a:pt x="29" y="28"/>
                    </a:lnTo>
                    <a:close/>
                    <a:moveTo>
                      <a:pt x="29" y="28"/>
                    </a:moveTo>
                    <a:lnTo>
                      <a:pt x="23" y="35"/>
                    </a:lnTo>
                    <a:lnTo>
                      <a:pt x="9" y="22"/>
                    </a:lnTo>
                    <a:lnTo>
                      <a:pt x="15" y="15"/>
                    </a:lnTo>
                    <a:lnTo>
                      <a:pt x="29" y="28"/>
                    </a:lnTo>
                    <a:close/>
                    <a:moveTo>
                      <a:pt x="7" y="28"/>
                    </a:moveTo>
                    <a:lnTo>
                      <a:pt x="7" y="24"/>
                    </a:lnTo>
                    <a:lnTo>
                      <a:pt x="9" y="22"/>
                    </a:lnTo>
                    <a:lnTo>
                      <a:pt x="16" y="28"/>
                    </a:lnTo>
                    <a:lnTo>
                      <a:pt x="7" y="28"/>
                    </a:lnTo>
                    <a:close/>
                    <a:moveTo>
                      <a:pt x="25" y="28"/>
                    </a:moveTo>
                    <a:lnTo>
                      <a:pt x="25" y="32"/>
                    </a:lnTo>
                    <a:lnTo>
                      <a:pt x="7" y="32"/>
                    </a:lnTo>
                    <a:lnTo>
                      <a:pt x="7" y="28"/>
                    </a:lnTo>
                    <a:lnTo>
                      <a:pt x="25" y="28"/>
                    </a:lnTo>
                    <a:close/>
                    <a:moveTo>
                      <a:pt x="25" y="32"/>
                    </a:moveTo>
                    <a:lnTo>
                      <a:pt x="25" y="35"/>
                    </a:lnTo>
                    <a:lnTo>
                      <a:pt x="23" y="38"/>
                    </a:lnTo>
                    <a:lnTo>
                      <a:pt x="16" y="32"/>
                    </a:lnTo>
                    <a:lnTo>
                      <a:pt x="25" y="32"/>
                    </a:lnTo>
                    <a:close/>
                    <a:moveTo>
                      <a:pt x="23" y="38"/>
                    </a:moveTo>
                    <a:lnTo>
                      <a:pt x="20" y="42"/>
                    </a:lnTo>
                    <a:lnTo>
                      <a:pt x="7" y="28"/>
                    </a:lnTo>
                    <a:lnTo>
                      <a:pt x="9" y="25"/>
                    </a:lnTo>
                    <a:lnTo>
                      <a:pt x="23" y="38"/>
                    </a:lnTo>
                    <a:close/>
                    <a:moveTo>
                      <a:pt x="4" y="31"/>
                    </a:moveTo>
                    <a:lnTo>
                      <a:pt x="5" y="29"/>
                    </a:lnTo>
                    <a:lnTo>
                      <a:pt x="7" y="28"/>
                    </a:lnTo>
                    <a:lnTo>
                      <a:pt x="13" y="35"/>
                    </a:lnTo>
                    <a:lnTo>
                      <a:pt x="4" y="31"/>
                    </a:lnTo>
                    <a:close/>
                    <a:moveTo>
                      <a:pt x="21" y="39"/>
                    </a:moveTo>
                    <a:lnTo>
                      <a:pt x="19" y="45"/>
                    </a:lnTo>
                    <a:lnTo>
                      <a:pt x="1" y="37"/>
                    </a:lnTo>
                    <a:lnTo>
                      <a:pt x="4" y="31"/>
                    </a:lnTo>
                    <a:lnTo>
                      <a:pt x="21" y="39"/>
                    </a:lnTo>
                    <a:close/>
                    <a:moveTo>
                      <a:pt x="0" y="42"/>
                    </a:moveTo>
                    <a:lnTo>
                      <a:pt x="0" y="39"/>
                    </a:lnTo>
                    <a:lnTo>
                      <a:pt x="1" y="37"/>
                    </a:lnTo>
                    <a:lnTo>
                      <a:pt x="10" y="42"/>
                    </a:lnTo>
                    <a:lnTo>
                      <a:pt x="0" y="42"/>
                    </a:lnTo>
                    <a:close/>
                    <a:moveTo>
                      <a:pt x="19" y="42"/>
                    </a:moveTo>
                    <a:lnTo>
                      <a:pt x="19" y="44"/>
                    </a:lnTo>
                    <a:lnTo>
                      <a:pt x="0" y="44"/>
                    </a:lnTo>
                    <a:lnTo>
                      <a:pt x="0" y="42"/>
                    </a:lnTo>
                    <a:lnTo>
                      <a:pt x="19" y="42"/>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6" y="47"/>
                    </a:moveTo>
                    <a:lnTo>
                      <a:pt x="20" y="50"/>
                    </a:lnTo>
                    <a:lnTo>
                      <a:pt x="7" y="64"/>
                    </a:lnTo>
                    <a:lnTo>
                      <a:pt x="3" y="60"/>
                    </a:lnTo>
                    <a:lnTo>
                      <a:pt x="16"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32" y="63"/>
                    </a:lnTo>
                    <a:lnTo>
                      <a:pt x="23" y="54"/>
                    </a:lnTo>
                    <a:lnTo>
                      <a:pt x="16" y="60"/>
                    </a:lnTo>
                    <a:lnTo>
                      <a:pt x="23" y="54"/>
                    </a:lnTo>
                    <a:close/>
                    <a:moveTo>
                      <a:pt x="23" y="54"/>
                    </a:moveTo>
                    <a:lnTo>
                      <a:pt x="26" y="57"/>
                    </a:lnTo>
                    <a:lnTo>
                      <a:pt x="12" y="70"/>
                    </a:lnTo>
                    <a:lnTo>
                      <a:pt x="9" y="67"/>
                    </a:lnTo>
                    <a:lnTo>
                      <a:pt x="23" y="54"/>
                    </a:lnTo>
                    <a:close/>
                    <a:moveTo>
                      <a:pt x="12" y="70"/>
                    </a:moveTo>
                    <a:lnTo>
                      <a:pt x="3" y="60"/>
                    </a:lnTo>
                    <a:lnTo>
                      <a:pt x="12" y="70"/>
                    </a:lnTo>
                    <a:lnTo>
                      <a:pt x="19" y="64"/>
                    </a:lnTo>
                    <a:lnTo>
                      <a:pt x="12" y="70"/>
                    </a:lnTo>
                    <a:close/>
                    <a:moveTo>
                      <a:pt x="26" y="57"/>
                    </a:moveTo>
                    <a:lnTo>
                      <a:pt x="29" y="60"/>
                    </a:lnTo>
                    <a:lnTo>
                      <a:pt x="15" y="74"/>
                    </a:lnTo>
                    <a:lnTo>
                      <a:pt x="12" y="70"/>
                    </a:lnTo>
                    <a:lnTo>
                      <a:pt x="26" y="57"/>
                    </a:lnTo>
                    <a:close/>
                    <a:moveTo>
                      <a:pt x="22" y="76"/>
                    </a:moveTo>
                    <a:lnTo>
                      <a:pt x="19" y="76"/>
                    </a:lnTo>
                    <a:lnTo>
                      <a:pt x="15" y="74"/>
                    </a:lnTo>
                    <a:lnTo>
                      <a:pt x="22" y="67"/>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6" y="57"/>
                    </a:lnTo>
                    <a:lnTo>
                      <a:pt x="39" y="60"/>
                    </a:lnTo>
                    <a:lnTo>
                      <a:pt x="32" y="67"/>
                    </a:lnTo>
                    <a:lnTo>
                      <a:pt x="32" y="57"/>
                    </a:lnTo>
                    <a:close/>
                    <a:moveTo>
                      <a:pt x="39" y="60"/>
                    </a:moveTo>
                    <a:lnTo>
                      <a:pt x="42" y="63"/>
                    </a:lnTo>
                    <a:lnTo>
                      <a:pt x="29" y="77"/>
                    </a:lnTo>
                    <a:lnTo>
                      <a:pt x="25" y="74"/>
                    </a:lnTo>
                    <a:lnTo>
                      <a:pt x="39" y="60"/>
                    </a:lnTo>
                    <a:close/>
                    <a:moveTo>
                      <a:pt x="40" y="78"/>
                    </a:moveTo>
                    <a:lnTo>
                      <a:pt x="33" y="81"/>
                    </a:lnTo>
                    <a:lnTo>
                      <a:pt x="29" y="77"/>
                    </a:lnTo>
                    <a:lnTo>
                      <a:pt x="35" y="70"/>
                    </a:lnTo>
                    <a:lnTo>
                      <a:pt x="40" y="78"/>
                    </a:lnTo>
                    <a:close/>
                    <a:moveTo>
                      <a:pt x="31" y="61"/>
                    </a:moveTo>
                    <a:lnTo>
                      <a:pt x="37" y="58"/>
                    </a:lnTo>
                    <a:lnTo>
                      <a:pt x="45" y="75"/>
                    </a:lnTo>
                    <a:lnTo>
                      <a:pt x="40" y="78"/>
                    </a:lnTo>
                    <a:lnTo>
                      <a:pt x="31" y="61"/>
                    </a:lnTo>
                    <a:close/>
                    <a:moveTo>
                      <a:pt x="37" y="58"/>
                    </a:moveTo>
                    <a:lnTo>
                      <a:pt x="40" y="57"/>
                    </a:lnTo>
                    <a:lnTo>
                      <a:pt x="42" y="57"/>
                    </a:lnTo>
                    <a:lnTo>
                      <a:pt x="42" y="67"/>
                    </a:lnTo>
                    <a:lnTo>
                      <a:pt x="37" y="58"/>
                    </a:lnTo>
                    <a:close/>
                    <a:moveTo>
                      <a:pt x="42" y="57"/>
                    </a:moveTo>
                    <a:lnTo>
                      <a:pt x="44" y="57"/>
                    </a:lnTo>
                    <a:lnTo>
                      <a:pt x="44" y="76"/>
                    </a:lnTo>
                    <a:lnTo>
                      <a:pt x="42" y="76"/>
                    </a:lnTo>
                    <a:lnTo>
                      <a:pt x="42" y="57"/>
                    </a:lnTo>
                    <a:close/>
                    <a:moveTo>
                      <a:pt x="48" y="75"/>
                    </a:moveTo>
                    <a:lnTo>
                      <a:pt x="47" y="76"/>
                    </a:lnTo>
                    <a:lnTo>
                      <a:pt x="44" y="76"/>
                    </a:lnTo>
                    <a:lnTo>
                      <a:pt x="44" y="67"/>
                    </a:lnTo>
                    <a:lnTo>
                      <a:pt x="48" y="75"/>
                    </a:lnTo>
                    <a:close/>
                    <a:moveTo>
                      <a:pt x="41" y="58"/>
                    </a:moveTo>
                    <a:lnTo>
                      <a:pt x="46" y="55"/>
                    </a:lnTo>
                    <a:lnTo>
                      <a:pt x="55" y="71"/>
                    </a:lnTo>
                    <a:lnTo>
                      <a:pt x="48" y="75"/>
                    </a:lnTo>
                    <a:lnTo>
                      <a:pt x="41" y="58"/>
                    </a:lnTo>
                    <a:close/>
                    <a:moveTo>
                      <a:pt x="46" y="55"/>
                    </a:moveTo>
                    <a:lnTo>
                      <a:pt x="48" y="54"/>
                    </a:lnTo>
                    <a:lnTo>
                      <a:pt x="51" y="54"/>
                    </a:lnTo>
                    <a:lnTo>
                      <a:pt x="51" y="64"/>
                    </a:lnTo>
                    <a:lnTo>
                      <a:pt x="46" y="55"/>
                    </a:lnTo>
                    <a:close/>
                    <a:moveTo>
                      <a:pt x="51" y="54"/>
                    </a:moveTo>
                    <a:lnTo>
                      <a:pt x="57" y="54"/>
                    </a:lnTo>
                    <a:lnTo>
                      <a:pt x="57"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19" name="Freeform 173">
                <a:extLst>
                  <a:ext uri="{FF2B5EF4-FFF2-40B4-BE49-F238E27FC236}">
                    <a16:creationId xmlns:a16="http://schemas.microsoft.com/office/drawing/2014/main" id="{7EA9FAB2-6C8A-4B02-866F-7E5FDC78A796}"/>
                  </a:ext>
                </a:extLst>
              </p:cNvPr>
              <p:cNvSpPr>
                <a:spLocks/>
              </p:cNvSpPr>
              <p:nvPr/>
            </p:nvSpPr>
            <p:spPr bwMode="auto">
              <a:xfrm>
                <a:off x="2652" y="2883"/>
                <a:ext cx="16" cy="15"/>
              </a:xfrm>
              <a:custGeom>
                <a:avLst/>
                <a:gdLst>
                  <a:gd name="T0" fmla="*/ 3 w 66"/>
                  <a:gd name="T1" fmla="*/ 3 h 58"/>
                  <a:gd name="T2" fmla="*/ 3 w 66"/>
                  <a:gd name="T3" fmla="*/ 3 h 58"/>
                  <a:gd name="T4" fmla="*/ 3 w 66"/>
                  <a:gd name="T5" fmla="*/ 3 h 58"/>
                  <a:gd name="T6" fmla="*/ 3 w 66"/>
                  <a:gd name="T7" fmla="*/ 3 h 58"/>
                  <a:gd name="T8" fmla="*/ 4 w 66"/>
                  <a:gd name="T9" fmla="*/ 3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3 w 66"/>
                  <a:gd name="T25" fmla="*/ 1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1 h 58"/>
                  <a:gd name="T42" fmla="*/ 1 w 66"/>
                  <a:gd name="T43" fmla="*/ 1 h 58"/>
                  <a:gd name="T44" fmla="*/ 1 w 66"/>
                  <a:gd name="T45" fmla="*/ 1 h 58"/>
                  <a:gd name="T46" fmla="*/ 0 w 66"/>
                  <a:gd name="T47" fmla="*/ 1 h 58"/>
                  <a:gd name="T48" fmla="*/ 0 w 66"/>
                  <a:gd name="T49" fmla="*/ 2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0 w 66"/>
                  <a:gd name="T65" fmla="*/ 4 h 58"/>
                  <a:gd name="T66" fmla="*/ 1 w 66"/>
                  <a:gd name="T67" fmla="*/ 4 h 58"/>
                  <a:gd name="T68" fmla="*/ 1 w 66"/>
                  <a:gd name="T69" fmla="*/ 4 h 58"/>
                  <a:gd name="T70" fmla="*/ 1 w 66"/>
                  <a:gd name="T71" fmla="*/ 4 h 58"/>
                  <a:gd name="T72" fmla="*/ 1 w 66"/>
                  <a:gd name="T73" fmla="*/ 4 h 58"/>
                  <a:gd name="T74" fmla="*/ 2 w 66"/>
                  <a:gd name="T75" fmla="*/ 4 h 58"/>
                  <a:gd name="T76" fmla="*/ 2 w 66"/>
                  <a:gd name="T77" fmla="*/ 4 h 58"/>
                  <a:gd name="T78" fmla="*/ 2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4"/>
                    </a:lnTo>
                    <a:lnTo>
                      <a:pt x="59" y="41"/>
                    </a:lnTo>
                    <a:lnTo>
                      <a:pt x="63" y="38"/>
                    </a:lnTo>
                    <a:lnTo>
                      <a:pt x="66" y="32"/>
                    </a:lnTo>
                    <a:lnTo>
                      <a:pt x="66" y="29"/>
                    </a:lnTo>
                    <a:lnTo>
                      <a:pt x="66" y="26"/>
                    </a:lnTo>
                    <a:lnTo>
                      <a:pt x="66" y="19"/>
                    </a:lnTo>
                    <a:lnTo>
                      <a:pt x="66" y="16"/>
                    </a:lnTo>
                    <a:lnTo>
                      <a:pt x="63" y="12"/>
                    </a:lnTo>
                    <a:lnTo>
                      <a:pt x="63" y="9"/>
                    </a:lnTo>
                    <a:lnTo>
                      <a:pt x="59" y="7"/>
                    </a:lnTo>
                    <a:lnTo>
                      <a:pt x="54" y="4"/>
                    </a:lnTo>
                    <a:lnTo>
                      <a:pt x="51" y="4"/>
                    </a:lnTo>
                    <a:lnTo>
                      <a:pt x="47" y="0"/>
                    </a:lnTo>
                    <a:lnTo>
                      <a:pt x="41" y="0"/>
                    </a:lnTo>
                    <a:lnTo>
                      <a:pt x="37" y="0"/>
                    </a:lnTo>
                    <a:lnTo>
                      <a:pt x="31" y="4"/>
                    </a:lnTo>
                    <a:lnTo>
                      <a:pt x="25" y="4"/>
                    </a:lnTo>
                    <a:lnTo>
                      <a:pt x="22" y="7"/>
                    </a:lnTo>
                    <a:lnTo>
                      <a:pt x="15" y="9"/>
                    </a:lnTo>
                    <a:lnTo>
                      <a:pt x="12" y="12"/>
                    </a:lnTo>
                    <a:lnTo>
                      <a:pt x="9" y="16"/>
                    </a:lnTo>
                    <a:lnTo>
                      <a:pt x="5" y="22"/>
                    </a:lnTo>
                    <a:lnTo>
                      <a:pt x="3" y="26"/>
                    </a:lnTo>
                    <a:lnTo>
                      <a:pt x="3" y="29"/>
                    </a:lnTo>
                    <a:lnTo>
                      <a:pt x="0" y="36"/>
                    </a:lnTo>
                    <a:lnTo>
                      <a:pt x="0" y="38"/>
                    </a:lnTo>
                    <a:lnTo>
                      <a:pt x="3" y="44"/>
                    </a:lnTo>
                    <a:lnTo>
                      <a:pt x="3" y="48"/>
                    </a:lnTo>
                    <a:lnTo>
                      <a:pt x="5" y="51"/>
                    </a:lnTo>
                    <a:lnTo>
                      <a:pt x="9" y="54"/>
                    </a:lnTo>
                    <a:lnTo>
                      <a:pt x="12" y="54"/>
                    </a:lnTo>
                    <a:lnTo>
                      <a:pt x="19" y="58"/>
                    </a:lnTo>
                    <a:lnTo>
                      <a:pt x="22" y="58"/>
                    </a:lnTo>
                    <a:lnTo>
                      <a:pt x="25" y="58"/>
                    </a:lnTo>
                    <a:lnTo>
                      <a:pt x="31"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0" name="Freeform 174">
                <a:extLst>
                  <a:ext uri="{FF2B5EF4-FFF2-40B4-BE49-F238E27FC236}">
                    <a16:creationId xmlns:a16="http://schemas.microsoft.com/office/drawing/2014/main" id="{36B3B901-E42E-438F-8578-D16E996E147C}"/>
                  </a:ext>
                </a:extLst>
              </p:cNvPr>
              <p:cNvSpPr>
                <a:spLocks noEditPoints="1"/>
              </p:cNvSpPr>
              <p:nvPr/>
            </p:nvSpPr>
            <p:spPr bwMode="auto">
              <a:xfrm>
                <a:off x="2649" y="2881"/>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6 w 86"/>
                  <a:gd name="T15" fmla="*/ 3 h 76"/>
                  <a:gd name="T16" fmla="*/ 6 w 86"/>
                  <a:gd name="T17" fmla="*/ 3 h 76"/>
                  <a:gd name="T18" fmla="*/ 4 w 86"/>
                  <a:gd name="T19" fmla="*/ 3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1 h 76"/>
                  <a:gd name="T34" fmla="*/ 4 w 86"/>
                  <a:gd name="T35" fmla="*/ 0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1 h 76"/>
                  <a:gd name="T58" fmla="*/ 3 w 86"/>
                  <a:gd name="T59" fmla="*/ 2 h 76"/>
                  <a:gd name="T60" fmla="*/ 1 w 86"/>
                  <a:gd name="T61" fmla="*/ 1 h 76"/>
                  <a:gd name="T62" fmla="*/ 2 w 86"/>
                  <a:gd name="T63" fmla="*/ 2 h 76"/>
                  <a:gd name="T64" fmla="*/ 1 w 86"/>
                  <a:gd name="T65" fmla="*/ 1 h 76"/>
                  <a:gd name="T66" fmla="*/ 1 w 86"/>
                  <a:gd name="T67" fmla="*/ 1 h 76"/>
                  <a:gd name="T68" fmla="*/ 1 w 86"/>
                  <a:gd name="T69" fmla="*/ 1 h 76"/>
                  <a:gd name="T70" fmla="*/ 2 w 86"/>
                  <a:gd name="T71" fmla="*/ 2 h 76"/>
                  <a:gd name="T72" fmla="*/ 1 w 86"/>
                  <a:gd name="T73" fmla="*/ 3 h 76"/>
                  <a:gd name="T74" fmla="*/ 1 w 86"/>
                  <a:gd name="T75" fmla="*/ 2 h 76"/>
                  <a:gd name="T76" fmla="*/ 0 w 86"/>
                  <a:gd name="T77" fmla="*/ 2 h 76"/>
                  <a:gd name="T78" fmla="*/ 2 w 86"/>
                  <a:gd name="T79" fmla="*/ 3 h 76"/>
                  <a:gd name="T80" fmla="*/ 0 w 86"/>
                  <a:gd name="T81" fmla="*/ 3 h 76"/>
                  <a:gd name="T82" fmla="*/ 1 w 86"/>
                  <a:gd name="T83" fmla="*/ 3 h 76"/>
                  <a:gd name="T84" fmla="*/ 0 w 86"/>
                  <a:gd name="T85" fmla="*/ 3 h 76"/>
                  <a:gd name="T86" fmla="*/ 0 w 86"/>
                  <a:gd name="T87" fmla="*/ 3 h 76"/>
                  <a:gd name="T88" fmla="*/ 1 w 86"/>
                  <a:gd name="T89" fmla="*/ 3 h 76"/>
                  <a:gd name="T90" fmla="*/ 1 w 86"/>
                  <a:gd name="T91" fmla="*/ 4 h 76"/>
                  <a:gd name="T92" fmla="*/ 2 w 86"/>
                  <a:gd name="T93" fmla="*/ 4 h 76"/>
                  <a:gd name="T94" fmla="*/ 1 w 86"/>
                  <a:gd name="T95" fmla="*/ 4 h 76"/>
                  <a:gd name="T96" fmla="*/ 1 w 86"/>
                  <a:gd name="T97" fmla="*/ 4 h 76"/>
                  <a:gd name="T98" fmla="*/ 1 w 86"/>
                  <a:gd name="T99" fmla="*/ 5 h 76"/>
                  <a:gd name="T100" fmla="*/ 2 w 86"/>
                  <a:gd name="T101" fmla="*/ 4 h 76"/>
                  <a:gd name="T102" fmla="*/ 2 w 86"/>
                  <a:gd name="T103" fmla="*/ 4 h 76"/>
                  <a:gd name="T104" fmla="*/ 2 w 86"/>
                  <a:gd name="T105" fmla="*/ 5 h 76"/>
                  <a:gd name="T106" fmla="*/ 2 w 86"/>
                  <a:gd name="T107" fmla="*/ 5 h 76"/>
                  <a:gd name="T108" fmla="*/ 2 w 86"/>
                  <a:gd name="T109" fmla="*/ 4 h 76"/>
                  <a:gd name="T110" fmla="*/ 3 w 86"/>
                  <a:gd name="T111" fmla="*/ 4 h 76"/>
                  <a:gd name="T112" fmla="*/ 3 w 86"/>
                  <a:gd name="T113" fmla="*/ 5 h 76"/>
                  <a:gd name="T114" fmla="*/ 4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1"/>
                    </a:lnTo>
                    <a:lnTo>
                      <a:pt x="67" y="64"/>
                    </a:lnTo>
                    <a:lnTo>
                      <a:pt x="64" y="68"/>
                    </a:lnTo>
                    <a:lnTo>
                      <a:pt x="51" y="54"/>
                    </a:lnTo>
                    <a:close/>
                    <a:moveTo>
                      <a:pt x="54" y="51"/>
                    </a:moveTo>
                    <a:lnTo>
                      <a:pt x="55" y="50"/>
                    </a:lnTo>
                    <a:lnTo>
                      <a:pt x="56" y="49"/>
                    </a:lnTo>
                    <a:lnTo>
                      <a:pt x="61" y="58"/>
                    </a:lnTo>
                    <a:lnTo>
                      <a:pt x="54" y="51"/>
                    </a:lnTo>
                    <a:close/>
                    <a:moveTo>
                      <a:pt x="56" y="49"/>
                    </a:moveTo>
                    <a:lnTo>
                      <a:pt x="63" y="46"/>
                    </a:lnTo>
                    <a:lnTo>
                      <a:pt x="71" y="63"/>
                    </a:lnTo>
                    <a:lnTo>
                      <a:pt x="65" y="66"/>
                    </a:lnTo>
                    <a:lnTo>
                      <a:pt x="56" y="49"/>
                    </a:lnTo>
                    <a:close/>
                    <a:moveTo>
                      <a:pt x="74" y="61"/>
                    </a:moveTo>
                    <a:lnTo>
                      <a:pt x="73" y="62"/>
                    </a:lnTo>
                    <a:lnTo>
                      <a:pt x="71" y="63"/>
                    </a:lnTo>
                    <a:lnTo>
                      <a:pt x="67" y="54"/>
                    </a:lnTo>
                    <a:lnTo>
                      <a:pt x="74" y="61"/>
                    </a:lnTo>
                    <a:close/>
                    <a:moveTo>
                      <a:pt x="60" y="48"/>
                    </a:moveTo>
                    <a:lnTo>
                      <a:pt x="63" y="44"/>
                    </a:lnTo>
                    <a:lnTo>
                      <a:pt x="77" y="58"/>
                    </a:lnTo>
                    <a:lnTo>
                      <a:pt x="74" y="61"/>
                    </a:lnTo>
                    <a:lnTo>
                      <a:pt x="60" y="48"/>
                    </a:lnTo>
                    <a:close/>
                    <a:moveTo>
                      <a:pt x="77" y="58"/>
                    </a:moveTo>
                    <a:lnTo>
                      <a:pt x="67" y="68"/>
                    </a:lnTo>
                    <a:lnTo>
                      <a:pt x="77" y="58"/>
                    </a:lnTo>
                    <a:lnTo>
                      <a:pt x="69" y="51"/>
                    </a:lnTo>
                    <a:lnTo>
                      <a:pt x="77" y="58"/>
                    </a:lnTo>
                    <a:close/>
                    <a:moveTo>
                      <a:pt x="63" y="44"/>
                    </a:moveTo>
                    <a:lnTo>
                      <a:pt x="66" y="41"/>
                    </a:lnTo>
                    <a:lnTo>
                      <a:pt x="79" y="55"/>
                    </a:lnTo>
                    <a:lnTo>
                      <a:pt x="77" y="58"/>
                    </a:lnTo>
                    <a:lnTo>
                      <a:pt x="63" y="44"/>
                    </a:lnTo>
                    <a:close/>
                    <a:moveTo>
                      <a:pt x="82" y="52"/>
                    </a:moveTo>
                    <a:lnTo>
                      <a:pt x="80" y="53"/>
                    </a:lnTo>
                    <a:lnTo>
                      <a:pt x="79" y="55"/>
                    </a:lnTo>
                    <a:lnTo>
                      <a:pt x="73" y="48"/>
                    </a:lnTo>
                    <a:lnTo>
                      <a:pt x="82" y="52"/>
                    </a:lnTo>
                    <a:close/>
                    <a:moveTo>
                      <a:pt x="65" y="44"/>
                    </a:moveTo>
                    <a:lnTo>
                      <a:pt x="67" y="38"/>
                    </a:lnTo>
                    <a:lnTo>
                      <a:pt x="85" y="47"/>
                    </a:lnTo>
                    <a:lnTo>
                      <a:pt x="82" y="52"/>
                    </a:lnTo>
                    <a:lnTo>
                      <a:pt x="65" y="44"/>
                    </a:lnTo>
                    <a:close/>
                    <a:moveTo>
                      <a:pt x="86" y="42"/>
                    </a:moveTo>
                    <a:lnTo>
                      <a:pt x="86" y="44"/>
                    </a:lnTo>
                    <a:lnTo>
                      <a:pt x="85" y="47"/>
                    </a:lnTo>
                    <a:lnTo>
                      <a:pt x="76" y="42"/>
                    </a:lnTo>
                    <a:lnTo>
                      <a:pt x="86" y="42"/>
                    </a:lnTo>
                    <a:close/>
                    <a:moveTo>
                      <a:pt x="67" y="42"/>
                    </a:moveTo>
                    <a:lnTo>
                      <a:pt x="67" y="39"/>
                    </a:lnTo>
                    <a:lnTo>
                      <a:pt x="86" y="39"/>
                    </a:lnTo>
                    <a:lnTo>
                      <a:pt x="86" y="42"/>
                    </a:lnTo>
                    <a:lnTo>
                      <a:pt x="67" y="42"/>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69" y="32"/>
                    </a:moveTo>
                    <a:lnTo>
                      <a:pt x="66" y="29"/>
                    </a:lnTo>
                    <a:lnTo>
                      <a:pt x="79" y="16"/>
                    </a:lnTo>
                    <a:lnTo>
                      <a:pt x="83" y="19"/>
                    </a:lnTo>
                    <a:lnTo>
                      <a:pt x="69" y="32"/>
                    </a:lnTo>
                    <a:close/>
                    <a:moveTo>
                      <a:pt x="66" y="29"/>
                    </a:moveTo>
                    <a:lnTo>
                      <a:pt x="64" y="27"/>
                    </a:lnTo>
                    <a:lnTo>
                      <a:pt x="64" y="22"/>
                    </a:lnTo>
                    <a:lnTo>
                      <a:pt x="73" y="22"/>
                    </a:lnTo>
                    <a:lnTo>
                      <a:pt x="66" y="29"/>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7"/>
                    </a:moveTo>
                    <a:lnTo>
                      <a:pt x="63" y="23"/>
                    </a:lnTo>
                    <a:lnTo>
                      <a:pt x="77" y="10"/>
                    </a:lnTo>
                    <a:lnTo>
                      <a:pt x="79" y="12"/>
                    </a:lnTo>
                    <a:lnTo>
                      <a:pt x="66" y="27"/>
                    </a:lnTo>
                    <a:close/>
                    <a:moveTo>
                      <a:pt x="74" y="8"/>
                    </a:moveTo>
                    <a:lnTo>
                      <a:pt x="76" y="9"/>
                    </a:lnTo>
                    <a:lnTo>
                      <a:pt x="77" y="10"/>
                    </a:lnTo>
                    <a:lnTo>
                      <a:pt x="69" y="17"/>
                    </a:lnTo>
                    <a:lnTo>
                      <a:pt x="74" y="8"/>
                    </a:lnTo>
                    <a:close/>
                    <a:moveTo>
                      <a:pt x="66" y="25"/>
                    </a:moveTo>
                    <a:lnTo>
                      <a:pt x="60" y="21"/>
                    </a:lnTo>
                    <a:lnTo>
                      <a:pt x="67" y="5"/>
                    </a:lnTo>
                    <a:lnTo>
                      <a:pt x="74" y="8"/>
                    </a:lnTo>
                    <a:lnTo>
                      <a:pt x="66" y="25"/>
                    </a:lnTo>
                    <a:close/>
                    <a:moveTo>
                      <a:pt x="64" y="4"/>
                    </a:moveTo>
                    <a:lnTo>
                      <a:pt x="66" y="4"/>
                    </a:lnTo>
                    <a:lnTo>
                      <a:pt x="67" y="5"/>
                    </a:lnTo>
                    <a:lnTo>
                      <a:pt x="64" y="14"/>
                    </a:lnTo>
                    <a:lnTo>
                      <a:pt x="64" y="4"/>
                    </a:lnTo>
                    <a:close/>
                    <a:moveTo>
                      <a:pt x="64" y="22"/>
                    </a:moveTo>
                    <a:lnTo>
                      <a:pt x="61" y="22"/>
                    </a:lnTo>
                    <a:lnTo>
                      <a:pt x="61" y="4"/>
                    </a:lnTo>
                    <a:lnTo>
                      <a:pt x="64" y="4"/>
                    </a:lnTo>
                    <a:lnTo>
                      <a:pt x="64" y="22"/>
                    </a:lnTo>
                    <a:close/>
                    <a:moveTo>
                      <a:pt x="61" y="22"/>
                    </a:moveTo>
                    <a:lnTo>
                      <a:pt x="56" y="22"/>
                    </a:lnTo>
                    <a:lnTo>
                      <a:pt x="54" y="20"/>
                    </a:lnTo>
                    <a:lnTo>
                      <a:pt x="61" y="14"/>
                    </a:lnTo>
                    <a:lnTo>
                      <a:pt x="61" y="22"/>
                    </a:lnTo>
                    <a:close/>
                    <a:moveTo>
                      <a:pt x="54" y="20"/>
                    </a:moveTo>
                    <a:lnTo>
                      <a:pt x="51" y="17"/>
                    </a:lnTo>
                    <a:lnTo>
                      <a:pt x="64" y="4"/>
                    </a:lnTo>
                    <a:lnTo>
                      <a:pt x="67" y="7"/>
                    </a:lnTo>
                    <a:lnTo>
                      <a:pt x="54" y="20"/>
                    </a:lnTo>
                    <a:close/>
                    <a:moveTo>
                      <a:pt x="57" y="0"/>
                    </a:moveTo>
                    <a:lnTo>
                      <a:pt x="61" y="0"/>
                    </a:lnTo>
                    <a:lnTo>
                      <a:pt x="64" y="4"/>
                    </a:lnTo>
                    <a:lnTo>
                      <a:pt x="57" y="10"/>
                    </a:lnTo>
                    <a:lnTo>
                      <a:pt x="57" y="0"/>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1"/>
                    </a:moveTo>
                    <a:lnTo>
                      <a:pt x="45" y="0"/>
                    </a:lnTo>
                    <a:lnTo>
                      <a:pt x="47" y="0"/>
                    </a:lnTo>
                    <a:lnTo>
                      <a:pt x="47" y="10"/>
                    </a:lnTo>
                    <a:lnTo>
                      <a:pt x="43" y="1"/>
                    </a:lnTo>
                    <a:close/>
                    <a:moveTo>
                      <a:pt x="52" y="19"/>
                    </a:moveTo>
                    <a:lnTo>
                      <a:pt x="45" y="21"/>
                    </a:lnTo>
                    <a:lnTo>
                      <a:pt x="37" y="5"/>
                    </a:lnTo>
                    <a:lnTo>
                      <a:pt x="43" y="1"/>
                    </a:lnTo>
                    <a:lnTo>
                      <a:pt x="52" y="19"/>
                    </a:lnTo>
                    <a:close/>
                    <a:moveTo>
                      <a:pt x="45" y="21"/>
                    </a:moveTo>
                    <a:lnTo>
                      <a:pt x="43" y="22"/>
                    </a:lnTo>
                    <a:lnTo>
                      <a:pt x="41" y="22"/>
                    </a:lnTo>
                    <a:lnTo>
                      <a:pt x="41" y="14"/>
                    </a:lnTo>
                    <a:lnTo>
                      <a:pt x="45" y="21"/>
                    </a:lnTo>
                    <a:close/>
                    <a:moveTo>
                      <a:pt x="41" y="22"/>
                    </a:moveTo>
                    <a:lnTo>
                      <a:pt x="35" y="22"/>
                    </a:lnTo>
                    <a:lnTo>
                      <a:pt x="35" y="4"/>
                    </a:lnTo>
                    <a:lnTo>
                      <a:pt x="41" y="4"/>
                    </a:lnTo>
                    <a:lnTo>
                      <a:pt x="41" y="22"/>
                    </a:lnTo>
                    <a:close/>
                    <a:moveTo>
                      <a:pt x="29" y="7"/>
                    </a:moveTo>
                    <a:lnTo>
                      <a:pt x="31" y="4"/>
                    </a:lnTo>
                    <a:lnTo>
                      <a:pt x="35" y="4"/>
                    </a:lnTo>
                    <a:lnTo>
                      <a:pt x="35" y="14"/>
                    </a:lnTo>
                    <a:lnTo>
                      <a:pt x="29" y="7"/>
                    </a:lnTo>
                    <a:close/>
                    <a:moveTo>
                      <a:pt x="42" y="20"/>
                    </a:moveTo>
                    <a:lnTo>
                      <a:pt x="39" y="23"/>
                    </a:lnTo>
                    <a:lnTo>
                      <a:pt x="25" y="10"/>
                    </a:lnTo>
                    <a:lnTo>
                      <a:pt x="29" y="7"/>
                    </a:lnTo>
                    <a:lnTo>
                      <a:pt x="42" y="20"/>
                    </a:lnTo>
                    <a:close/>
                    <a:moveTo>
                      <a:pt x="39" y="23"/>
                    </a:moveTo>
                    <a:lnTo>
                      <a:pt x="37" y="25"/>
                    </a:lnTo>
                    <a:lnTo>
                      <a:pt x="36" y="25"/>
                    </a:lnTo>
                    <a:lnTo>
                      <a:pt x="32" y="17"/>
                    </a:lnTo>
                    <a:lnTo>
                      <a:pt x="39" y="23"/>
                    </a:lnTo>
                    <a:close/>
                    <a:moveTo>
                      <a:pt x="36" y="25"/>
                    </a:moveTo>
                    <a:lnTo>
                      <a:pt x="30" y="28"/>
                    </a:lnTo>
                    <a:lnTo>
                      <a:pt x="21" y="11"/>
                    </a:lnTo>
                    <a:lnTo>
                      <a:pt x="28" y="8"/>
                    </a:lnTo>
                    <a:lnTo>
                      <a:pt x="36" y="25"/>
                    </a:lnTo>
                    <a:close/>
                    <a:moveTo>
                      <a:pt x="19" y="12"/>
                    </a:moveTo>
                    <a:lnTo>
                      <a:pt x="20" y="11"/>
                    </a:lnTo>
                    <a:lnTo>
                      <a:pt x="21" y="11"/>
                    </a:lnTo>
                    <a:lnTo>
                      <a:pt x="25" y="19"/>
                    </a:lnTo>
                    <a:lnTo>
                      <a:pt x="19" y="12"/>
                    </a:lnTo>
                    <a:close/>
                    <a:moveTo>
                      <a:pt x="32" y="27"/>
                    </a:moveTo>
                    <a:lnTo>
                      <a:pt x="29" y="29"/>
                    </a:lnTo>
                    <a:lnTo>
                      <a:pt x="15" y="16"/>
                    </a:lnTo>
                    <a:lnTo>
                      <a:pt x="19" y="12"/>
                    </a:lnTo>
                    <a:lnTo>
                      <a:pt x="32" y="27"/>
                    </a:lnTo>
                    <a:close/>
                    <a:moveTo>
                      <a:pt x="15" y="16"/>
                    </a:moveTo>
                    <a:lnTo>
                      <a:pt x="15" y="16"/>
                    </a:lnTo>
                    <a:lnTo>
                      <a:pt x="22" y="22"/>
                    </a:lnTo>
                    <a:lnTo>
                      <a:pt x="15" y="16"/>
                    </a:lnTo>
                    <a:close/>
                    <a:moveTo>
                      <a:pt x="29" y="29"/>
                    </a:moveTo>
                    <a:lnTo>
                      <a:pt x="25" y="32"/>
                    </a:lnTo>
                    <a:lnTo>
                      <a:pt x="12" y="19"/>
                    </a:lnTo>
                    <a:lnTo>
                      <a:pt x="15" y="16"/>
                    </a:lnTo>
                    <a:lnTo>
                      <a:pt x="29" y="29"/>
                    </a:lnTo>
                    <a:close/>
                    <a:moveTo>
                      <a:pt x="11" y="21"/>
                    </a:moveTo>
                    <a:lnTo>
                      <a:pt x="11" y="20"/>
                    </a:lnTo>
                    <a:lnTo>
                      <a:pt x="12" y="19"/>
                    </a:lnTo>
                    <a:lnTo>
                      <a:pt x="19" y="26"/>
                    </a:lnTo>
                    <a:lnTo>
                      <a:pt x="11" y="21"/>
                    </a:lnTo>
                    <a:close/>
                    <a:moveTo>
                      <a:pt x="28" y="30"/>
                    </a:moveTo>
                    <a:lnTo>
                      <a:pt x="24" y="37"/>
                    </a:lnTo>
                    <a:lnTo>
                      <a:pt x="8" y="28"/>
                    </a:lnTo>
                    <a:lnTo>
                      <a:pt x="11" y="21"/>
                    </a:lnTo>
                    <a:lnTo>
                      <a:pt x="28" y="30"/>
                    </a:lnTo>
                    <a:close/>
                    <a:moveTo>
                      <a:pt x="24" y="37"/>
                    </a:moveTo>
                    <a:lnTo>
                      <a:pt x="24" y="38"/>
                    </a:lnTo>
                    <a:lnTo>
                      <a:pt x="22" y="39"/>
                    </a:lnTo>
                    <a:lnTo>
                      <a:pt x="15" y="32"/>
                    </a:lnTo>
                    <a:lnTo>
                      <a:pt x="24" y="37"/>
                    </a:lnTo>
                    <a:close/>
                    <a:moveTo>
                      <a:pt x="22" y="39"/>
                    </a:moveTo>
                    <a:lnTo>
                      <a:pt x="20" y="42"/>
                    </a:lnTo>
                    <a:lnTo>
                      <a:pt x="6" y="29"/>
                    </a:lnTo>
                    <a:lnTo>
                      <a:pt x="9" y="26"/>
                    </a:lnTo>
                    <a:lnTo>
                      <a:pt x="22" y="39"/>
                    </a:lnTo>
                    <a:close/>
                    <a:moveTo>
                      <a:pt x="3" y="36"/>
                    </a:moveTo>
                    <a:lnTo>
                      <a:pt x="3" y="31"/>
                    </a:lnTo>
                    <a:lnTo>
                      <a:pt x="6" y="29"/>
                    </a:lnTo>
                    <a:lnTo>
                      <a:pt x="13" y="36"/>
                    </a:lnTo>
                    <a:lnTo>
                      <a:pt x="3" y="36"/>
                    </a:lnTo>
                    <a:close/>
                    <a:moveTo>
                      <a:pt x="22" y="36"/>
                    </a:moveTo>
                    <a:lnTo>
                      <a:pt x="22" y="39"/>
                    </a:lnTo>
                    <a:lnTo>
                      <a:pt x="3" y="39"/>
                    </a:lnTo>
                    <a:lnTo>
                      <a:pt x="3" y="36"/>
                    </a:lnTo>
                    <a:lnTo>
                      <a:pt x="22" y="36"/>
                    </a:lnTo>
                    <a:close/>
                    <a:moveTo>
                      <a:pt x="22" y="39"/>
                    </a:moveTo>
                    <a:lnTo>
                      <a:pt x="22" y="41"/>
                    </a:lnTo>
                    <a:lnTo>
                      <a:pt x="21" y="43"/>
                    </a:lnTo>
                    <a:lnTo>
                      <a:pt x="13" y="39"/>
                    </a:lnTo>
                    <a:lnTo>
                      <a:pt x="22" y="39"/>
                    </a:lnTo>
                    <a:close/>
                    <a:moveTo>
                      <a:pt x="21" y="43"/>
                    </a:moveTo>
                    <a:lnTo>
                      <a:pt x="18" y="49"/>
                    </a:lnTo>
                    <a:lnTo>
                      <a:pt x="1" y="41"/>
                    </a:lnTo>
                    <a:lnTo>
                      <a:pt x="4" y="34"/>
                    </a:lnTo>
                    <a:lnTo>
                      <a:pt x="21" y="43"/>
                    </a:lnTo>
                    <a:close/>
                    <a:moveTo>
                      <a:pt x="0" y="46"/>
                    </a:moveTo>
                    <a:lnTo>
                      <a:pt x="0" y="43"/>
                    </a:lnTo>
                    <a:lnTo>
                      <a:pt x="1" y="41"/>
                    </a:lnTo>
                    <a:lnTo>
                      <a:pt x="10" y="46"/>
                    </a:lnTo>
                    <a:lnTo>
                      <a:pt x="0" y="46"/>
                    </a:lnTo>
                    <a:close/>
                    <a:moveTo>
                      <a:pt x="19" y="46"/>
                    </a:moveTo>
                    <a:lnTo>
                      <a:pt x="19" y="48"/>
                    </a:lnTo>
                    <a:lnTo>
                      <a:pt x="0" y="48"/>
                    </a:lnTo>
                    <a:lnTo>
                      <a:pt x="0" y="46"/>
                    </a:lnTo>
                    <a:lnTo>
                      <a:pt x="19" y="46"/>
                    </a:lnTo>
                    <a:close/>
                    <a:moveTo>
                      <a:pt x="1" y="52"/>
                    </a:moveTo>
                    <a:lnTo>
                      <a:pt x="0" y="50"/>
                    </a:lnTo>
                    <a:lnTo>
                      <a:pt x="0" y="48"/>
                    </a:lnTo>
                    <a:lnTo>
                      <a:pt x="10" y="48"/>
                    </a:lnTo>
                    <a:lnTo>
                      <a:pt x="1" y="52"/>
                    </a:lnTo>
                    <a:close/>
                    <a:moveTo>
                      <a:pt x="18" y="44"/>
                    </a:moveTo>
                    <a:lnTo>
                      <a:pt x="21" y="50"/>
                    </a:lnTo>
                    <a:lnTo>
                      <a:pt x="4" y="59"/>
                    </a:lnTo>
                    <a:lnTo>
                      <a:pt x="1" y="52"/>
                    </a:lnTo>
                    <a:lnTo>
                      <a:pt x="18" y="44"/>
                    </a:lnTo>
                    <a:close/>
                    <a:moveTo>
                      <a:pt x="21" y="50"/>
                    </a:moveTo>
                    <a:lnTo>
                      <a:pt x="22" y="52"/>
                    </a:lnTo>
                    <a:lnTo>
                      <a:pt x="22" y="54"/>
                    </a:lnTo>
                    <a:lnTo>
                      <a:pt x="13" y="54"/>
                    </a:lnTo>
                    <a:lnTo>
                      <a:pt x="21" y="50"/>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20" y="51"/>
                    </a:moveTo>
                    <a:lnTo>
                      <a:pt x="22" y="54"/>
                    </a:lnTo>
                    <a:lnTo>
                      <a:pt x="9" y="68"/>
                    </a:lnTo>
                    <a:lnTo>
                      <a:pt x="6" y="64"/>
                    </a:lnTo>
                    <a:lnTo>
                      <a:pt x="20" y="51"/>
                    </a:lnTo>
                    <a:close/>
                    <a:moveTo>
                      <a:pt x="9" y="68"/>
                    </a:moveTo>
                    <a:lnTo>
                      <a:pt x="9" y="68"/>
                    </a:lnTo>
                    <a:lnTo>
                      <a:pt x="15" y="61"/>
                    </a:lnTo>
                    <a:lnTo>
                      <a:pt x="9" y="68"/>
                    </a:lnTo>
                    <a:close/>
                    <a:moveTo>
                      <a:pt x="22" y="54"/>
                    </a:moveTo>
                    <a:lnTo>
                      <a:pt x="25" y="58"/>
                    </a:lnTo>
                    <a:lnTo>
                      <a:pt x="12" y="71"/>
                    </a:lnTo>
                    <a:lnTo>
                      <a:pt x="9" y="68"/>
                    </a:lnTo>
                    <a:lnTo>
                      <a:pt x="22" y="54"/>
                    </a:lnTo>
                    <a:close/>
                    <a:moveTo>
                      <a:pt x="19" y="73"/>
                    </a:moveTo>
                    <a:lnTo>
                      <a:pt x="15" y="73"/>
                    </a:lnTo>
                    <a:lnTo>
                      <a:pt x="12" y="71"/>
                    </a:lnTo>
                    <a:lnTo>
                      <a:pt x="19" y="64"/>
                    </a:lnTo>
                    <a:lnTo>
                      <a:pt x="19" y="73"/>
                    </a:lnTo>
                    <a:close/>
                    <a:moveTo>
                      <a:pt x="19" y="54"/>
                    </a:moveTo>
                    <a:lnTo>
                      <a:pt x="22" y="54"/>
                    </a:lnTo>
                    <a:lnTo>
                      <a:pt x="22" y="73"/>
                    </a:lnTo>
                    <a:lnTo>
                      <a:pt x="19" y="73"/>
                    </a:lnTo>
                    <a:lnTo>
                      <a:pt x="19" y="54"/>
                    </a:lnTo>
                    <a:close/>
                    <a:moveTo>
                      <a:pt x="22" y="54"/>
                    </a:moveTo>
                    <a:lnTo>
                      <a:pt x="24" y="54"/>
                    </a:lnTo>
                    <a:lnTo>
                      <a:pt x="26" y="55"/>
                    </a:lnTo>
                    <a:lnTo>
                      <a:pt x="22" y="64"/>
                    </a:lnTo>
                    <a:lnTo>
                      <a:pt x="22" y="54"/>
                    </a:lnTo>
                    <a:close/>
                    <a:moveTo>
                      <a:pt x="26" y="55"/>
                    </a:moveTo>
                    <a:lnTo>
                      <a:pt x="33" y="59"/>
                    </a:lnTo>
                    <a:lnTo>
                      <a:pt x="24" y="75"/>
                    </a:lnTo>
                    <a:lnTo>
                      <a:pt x="18" y="73"/>
                    </a:lnTo>
                    <a:lnTo>
                      <a:pt x="26" y="55"/>
                    </a:lnTo>
                    <a:close/>
                    <a:moveTo>
                      <a:pt x="29" y="76"/>
                    </a:moveTo>
                    <a:lnTo>
                      <a:pt x="26" y="76"/>
                    </a:lnTo>
                    <a:lnTo>
                      <a:pt x="24" y="75"/>
                    </a:lnTo>
                    <a:lnTo>
                      <a:pt x="29" y="68"/>
                    </a:lnTo>
                    <a:lnTo>
                      <a:pt x="29" y="76"/>
                    </a:lnTo>
                    <a:close/>
                    <a:moveTo>
                      <a:pt x="29" y="58"/>
                    </a:moveTo>
                    <a:lnTo>
                      <a:pt x="32" y="58"/>
                    </a:lnTo>
                    <a:lnTo>
                      <a:pt x="32" y="76"/>
                    </a:lnTo>
                    <a:lnTo>
                      <a:pt x="29" y="76"/>
                    </a:lnTo>
                    <a:lnTo>
                      <a:pt x="29"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7" y="58"/>
                    </a:lnTo>
                    <a:lnTo>
                      <a:pt x="47" y="76"/>
                    </a:lnTo>
                    <a:lnTo>
                      <a:pt x="41" y="76"/>
                    </a:lnTo>
                    <a:lnTo>
                      <a:pt x="41" y="58"/>
                    </a:lnTo>
                    <a:close/>
                    <a:moveTo>
                      <a:pt x="54" y="74"/>
                    </a:moveTo>
                    <a:lnTo>
                      <a:pt x="52" y="76"/>
                    </a:lnTo>
                    <a:lnTo>
                      <a:pt x="47" y="76"/>
                    </a:lnTo>
                    <a:lnTo>
                      <a:pt x="47" y="68"/>
                    </a:lnTo>
                    <a:lnTo>
                      <a:pt x="54" y="74"/>
                    </a:lnTo>
                    <a:close/>
                    <a:moveTo>
                      <a:pt x="41" y="61"/>
                    </a:moveTo>
                    <a:lnTo>
                      <a:pt x="44" y="58"/>
                    </a:lnTo>
                    <a:lnTo>
                      <a:pt x="57" y="71"/>
                    </a:lnTo>
                    <a:lnTo>
                      <a:pt x="54" y="74"/>
                    </a:lnTo>
                    <a:lnTo>
                      <a:pt x="41" y="61"/>
                    </a:lnTo>
                    <a:close/>
                    <a:moveTo>
                      <a:pt x="44" y="58"/>
                    </a:moveTo>
                    <a:lnTo>
                      <a:pt x="45" y="57"/>
                    </a:lnTo>
                    <a:lnTo>
                      <a:pt x="46" y="55"/>
                    </a:lnTo>
                    <a:lnTo>
                      <a:pt x="51" y="64"/>
                    </a:lnTo>
                    <a:lnTo>
                      <a:pt x="44" y="58"/>
                    </a:lnTo>
                    <a:close/>
                    <a:moveTo>
                      <a:pt x="46" y="55"/>
                    </a:moveTo>
                    <a:lnTo>
                      <a:pt x="53" y="52"/>
                    </a:lnTo>
                    <a:lnTo>
                      <a:pt x="62"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1" name="Freeform 175">
                <a:extLst>
                  <a:ext uri="{FF2B5EF4-FFF2-40B4-BE49-F238E27FC236}">
                    <a16:creationId xmlns:a16="http://schemas.microsoft.com/office/drawing/2014/main" id="{47505F4D-6029-4AE2-B5B6-08A2CA67B259}"/>
                  </a:ext>
                </a:extLst>
              </p:cNvPr>
              <p:cNvSpPr>
                <a:spLocks/>
              </p:cNvSpPr>
              <p:nvPr/>
            </p:nvSpPr>
            <p:spPr bwMode="auto">
              <a:xfrm>
                <a:off x="2702" y="2858"/>
                <a:ext cx="16" cy="15"/>
              </a:xfrm>
              <a:custGeom>
                <a:avLst/>
                <a:gdLst>
                  <a:gd name="T0" fmla="*/ 3 w 68"/>
                  <a:gd name="T1" fmla="*/ 4 h 57"/>
                  <a:gd name="T2" fmla="*/ 3 w 68"/>
                  <a:gd name="T3" fmla="*/ 4 h 57"/>
                  <a:gd name="T4" fmla="*/ 3 w 68"/>
                  <a:gd name="T5" fmla="*/ 3 h 57"/>
                  <a:gd name="T6" fmla="*/ 3 w 68"/>
                  <a:gd name="T7" fmla="*/ 3 h 57"/>
                  <a:gd name="T8" fmla="*/ 4 w 68"/>
                  <a:gd name="T9" fmla="*/ 3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3 w 68"/>
                  <a:gd name="T23" fmla="*/ 1 h 57"/>
                  <a:gd name="T24" fmla="*/ 3 w 68"/>
                  <a:gd name="T25" fmla="*/ 1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1 h 57"/>
                  <a:gd name="T42" fmla="*/ 1 w 68"/>
                  <a:gd name="T43" fmla="*/ 1 h 57"/>
                  <a:gd name="T44" fmla="*/ 1 w 68"/>
                  <a:gd name="T45" fmla="*/ 1 h 57"/>
                  <a:gd name="T46" fmla="*/ 0 w 68"/>
                  <a:gd name="T47" fmla="*/ 1 h 57"/>
                  <a:gd name="T48" fmla="*/ 0 w 68"/>
                  <a:gd name="T49" fmla="*/ 2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0 w 68"/>
                  <a:gd name="T63" fmla="*/ 4 h 57"/>
                  <a:gd name="T64" fmla="*/ 0 w 68"/>
                  <a:gd name="T65" fmla="*/ 4 h 57"/>
                  <a:gd name="T66" fmla="*/ 1 w 68"/>
                  <a:gd name="T67" fmla="*/ 4 h 57"/>
                  <a:gd name="T68" fmla="*/ 1 w 68"/>
                  <a:gd name="T69" fmla="*/ 4 h 57"/>
                  <a:gd name="T70" fmla="*/ 1 w 68"/>
                  <a:gd name="T71" fmla="*/ 4 h 57"/>
                  <a:gd name="T72" fmla="*/ 1 w 68"/>
                  <a:gd name="T73" fmla="*/ 4 h 57"/>
                  <a:gd name="T74" fmla="*/ 2 w 68"/>
                  <a:gd name="T75" fmla="*/ 4 h 57"/>
                  <a:gd name="T76" fmla="*/ 2 w 68"/>
                  <a:gd name="T77" fmla="*/ 4 h 57"/>
                  <a:gd name="T78" fmla="*/ 2 w 68"/>
                  <a:gd name="T79" fmla="*/ 4 h 57"/>
                  <a:gd name="T80" fmla="*/ 3 w 68"/>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2"/>
                    </a:lnTo>
                    <a:lnTo>
                      <a:pt x="58" y="45"/>
                    </a:lnTo>
                    <a:lnTo>
                      <a:pt x="61" y="42"/>
                    </a:lnTo>
                    <a:lnTo>
                      <a:pt x="64" y="39"/>
                    </a:lnTo>
                    <a:lnTo>
                      <a:pt x="64" y="35"/>
                    </a:lnTo>
                    <a:lnTo>
                      <a:pt x="68" y="29"/>
                    </a:lnTo>
                    <a:lnTo>
                      <a:pt x="68" y="26"/>
                    </a:lnTo>
                    <a:lnTo>
                      <a:pt x="68" y="20"/>
                    </a:lnTo>
                    <a:lnTo>
                      <a:pt x="68" y="17"/>
                    </a:lnTo>
                    <a:lnTo>
                      <a:pt x="64" y="13"/>
                    </a:lnTo>
                    <a:lnTo>
                      <a:pt x="61" y="10"/>
                    </a:lnTo>
                    <a:lnTo>
                      <a:pt x="58" y="7"/>
                    </a:lnTo>
                    <a:lnTo>
                      <a:pt x="54" y="3"/>
                    </a:lnTo>
                    <a:lnTo>
                      <a:pt x="51" y="3"/>
                    </a:lnTo>
                    <a:lnTo>
                      <a:pt x="46" y="0"/>
                    </a:lnTo>
                    <a:lnTo>
                      <a:pt x="42" y="0"/>
                    </a:lnTo>
                    <a:lnTo>
                      <a:pt x="36" y="0"/>
                    </a:lnTo>
                    <a:lnTo>
                      <a:pt x="32" y="3"/>
                    </a:lnTo>
                    <a:lnTo>
                      <a:pt x="26" y="3"/>
                    </a:lnTo>
                    <a:lnTo>
                      <a:pt x="20" y="7"/>
                    </a:lnTo>
                    <a:lnTo>
                      <a:pt x="17" y="10"/>
                    </a:lnTo>
                    <a:lnTo>
                      <a:pt x="14" y="13"/>
                    </a:lnTo>
                    <a:lnTo>
                      <a:pt x="10" y="20"/>
                    </a:lnTo>
                    <a:lnTo>
                      <a:pt x="7" y="23"/>
                    </a:lnTo>
                    <a:lnTo>
                      <a:pt x="4" y="26"/>
                    </a:lnTo>
                    <a:lnTo>
                      <a:pt x="0" y="32"/>
                    </a:lnTo>
                    <a:lnTo>
                      <a:pt x="0" y="35"/>
                    </a:lnTo>
                    <a:lnTo>
                      <a:pt x="0" y="39"/>
                    </a:lnTo>
                    <a:lnTo>
                      <a:pt x="0" y="45"/>
                    </a:lnTo>
                    <a:lnTo>
                      <a:pt x="4" y="49"/>
                    </a:lnTo>
                    <a:lnTo>
                      <a:pt x="7" y="52"/>
                    </a:lnTo>
                    <a:lnTo>
                      <a:pt x="10" y="54"/>
                    </a:lnTo>
                    <a:lnTo>
                      <a:pt x="14" y="57"/>
                    </a:lnTo>
                    <a:lnTo>
                      <a:pt x="17" y="57"/>
                    </a:lnTo>
                    <a:lnTo>
                      <a:pt x="23" y="57"/>
                    </a:lnTo>
                    <a:lnTo>
                      <a:pt x="26" y="57"/>
                    </a:lnTo>
                    <a:lnTo>
                      <a:pt x="32" y="57"/>
                    </a:lnTo>
                    <a:lnTo>
                      <a:pt x="39"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2" name="Freeform 176">
                <a:extLst>
                  <a:ext uri="{FF2B5EF4-FFF2-40B4-BE49-F238E27FC236}">
                    <a16:creationId xmlns:a16="http://schemas.microsoft.com/office/drawing/2014/main" id="{3D94A43F-C5ED-41FC-90EC-4E7B153EFBEE}"/>
                  </a:ext>
                </a:extLst>
              </p:cNvPr>
              <p:cNvSpPr>
                <a:spLocks noEditPoints="1"/>
              </p:cNvSpPr>
              <p:nvPr/>
            </p:nvSpPr>
            <p:spPr bwMode="auto">
              <a:xfrm>
                <a:off x="2699" y="2856"/>
                <a:ext cx="23" cy="19"/>
              </a:xfrm>
              <a:custGeom>
                <a:avLst/>
                <a:gdLst>
                  <a:gd name="T0" fmla="*/ 3 w 91"/>
                  <a:gd name="T1" fmla="*/ 4 h 76"/>
                  <a:gd name="T2" fmla="*/ 4 w 91"/>
                  <a:gd name="T3" fmla="*/ 3 h 76"/>
                  <a:gd name="T4" fmla="*/ 5 w 91"/>
                  <a:gd name="T5" fmla="*/ 4 h 76"/>
                  <a:gd name="T6" fmla="*/ 5 w 91"/>
                  <a:gd name="T7" fmla="*/ 4 h 76"/>
                  <a:gd name="T8" fmla="*/ 5 w 91"/>
                  <a:gd name="T9" fmla="*/ 4 h 76"/>
                  <a:gd name="T10" fmla="*/ 5 w 91"/>
                  <a:gd name="T11" fmla="*/ 3 h 76"/>
                  <a:gd name="T12" fmla="*/ 4 w 91"/>
                  <a:gd name="T13" fmla="*/ 3 h 76"/>
                  <a:gd name="T14" fmla="*/ 4 w 91"/>
                  <a:gd name="T15" fmla="*/ 3 h 76"/>
                  <a:gd name="T16" fmla="*/ 5 w 91"/>
                  <a:gd name="T17" fmla="*/ 3 h 76"/>
                  <a:gd name="T18" fmla="*/ 5 w 91"/>
                  <a:gd name="T19" fmla="*/ 3 h 76"/>
                  <a:gd name="T20" fmla="*/ 4 w 91"/>
                  <a:gd name="T21" fmla="*/ 2 h 76"/>
                  <a:gd name="T22" fmla="*/ 4 w 91"/>
                  <a:gd name="T23" fmla="*/ 2 h 76"/>
                  <a:gd name="T24" fmla="*/ 5 w 91"/>
                  <a:gd name="T25" fmla="*/ 2 h 76"/>
                  <a:gd name="T26" fmla="*/ 5 w 91"/>
                  <a:gd name="T27" fmla="*/ 1 h 76"/>
                  <a:gd name="T28" fmla="*/ 4 w 91"/>
                  <a:gd name="T29" fmla="*/ 2 h 76"/>
                  <a:gd name="T30" fmla="*/ 5 w 91"/>
                  <a:gd name="T31" fmla="*/ 1 h 76"/>
                  <a:gd name="T32" fmla="*/ 4 w 91"/>
                  <a:gd name="T33" fmla="*/ 2 h 76"/>
                  <a:gd name="T34" fmla="*/ 4 w 91"/>
                  <a:gd name="T35" fmla="*/ 2 h 76"/>
                  <a:gd name="T36" fmla="*/ 5 w 91"/>
                  <a:gd name="T37" fmla="*/ 1 h 76"/>
                  <a:gd name="T38" fmla="*/ 4 w 91"/>
                  <a:gd name="T39" fmla="*/ 0 h 76"/>
                  <a:gd name="T40" fmla="*/ 4 w 91"/>
                  <a:gd name="T41" fmla="*/ 2 h 76"/>
                  <a:gd name="T42" fmla="*/ 3 w 91"/>
                  <a:gd name="T43" fmla="*/ 1 h 76"/>
                  <a:gd name="T44" fmla="*/ 4 w 91"/>
                  <a:gd name="T45" fmla="*/ 0 h 76"/>
                  <a:gd name="T46" fmla="*/ 4 w 91"/>
                  <a:gd name="T47" fmla="*/ 0 h 76"/>
                  <a:gd name="T48" fmla="*/ 3 w 91"/>
                  <a:gd name="T49" fmla="*/ 1 h 76"/>
                  <a:gd name="T50" fmla="*/ 3 w 91"/>
                  <a:gd name="T51" fmla="*/ 1 h 76"/>
                  <a:gd name="T52" fmla="*/ 3 w 91"/>
                  <a:gd name="T53" fmla="*/ 2 h 76"/>
                  <a:gd name="T54" fmla="*/ 2 w 91"/>
                  <a:gd name="T55" fmla="*/ 0 h 76"/>
                  <a:gd name="T56" fmla="*/ 2 w 91"/>
                  <a:gd name="T57" fmla="*/ 1 h 76"/>
                  <a:gd name="T58" fmla="*/ 3 w 91"/>
                  <a:gd name="T59" fmla="*/ 1 h 76"/>
                  <a:gd name="T60" fmla="*/ 2 w 91"/>
                  <a:gd name="T61" fmla="*/ 2 h 76"/>
                  <a:gd name="T62" fmla="*/ 1 w 91"/>
                  <a:gd name="T63" fmla="*/ 1 h 76"/>
                  <a:gd name="T64" fmla="*/ 1 w 91"/>
                  <a:gd name="T65" fmla="*/ 1 h 76"/>
                  <a:gd name="T66" fmla="*/ 2 w 91"/>
                  <a:gd name="T67" fmla="*/ 2 h 76"/>
                  <a:gd name="T68" fmla="*/ 2 w 91"/>
                  <a:gd name="T69" fmla="*/ 2 h 76"/>
                  <a:gd name="T70" fmla="*/ 2 w 91"/>
                  <a:gd name="T71" fmla="*/ 2 h 76"/>
                  <a:gd name="T72" fmla="*/ 1 w 91"/>
                  <a:gd name="T73" fmla="*/ 2 h 76"/>
                  <a:gd name="T74" fmla="*/ 0 w 91"/>
                  <a:gd name="T75" fmla="*/ 2 h 76"/>
                  <a:gd name="T76" fmla="*/ 1 w 91"/>
                  <a:gd name="T77" fmla="*/ 2 h 76"/>
                  <a:gd name="T78" fmla="*/ 1 w 91"/>
                  <a:gd name="T79" fmla="*/ 3 h 76"/>
                  <a:gd name="T80" fmla="*/ 1 w 91"/>
                  <a:gd name="T81" fmla="*/ 3 h 76"/>
                  <a:gd name="T82" fmla="*/ 1 w 91"/>
                  <a:gd name="T83" fmla="*/ 3 h 76"/>
                  <a:gd name="T84" fmla="*/ 0 w 91"/>
                  <a:gd name="T85" fmla="*/ 4 h 76"/>
                  <a:gd name="T86" fmla="*/ 1 w 91"/>
                  <a:gd name="T87" fmla="*/ 4 h 76"/>
                  <a:gd name="T88" fmla="*/ 1 w 91"/>
                  <a:gd name="T89" fmla="*/ 3 h 76"/>
                  <a:gd name="T90" fmla="*/ 2 w 91"/>
                  <a:gd name="T91" fmla="*/ 3 h 76"/>
                  <a:gd name="T92" fmla="*/ 2 w 91"/>
                  <a:gd name="T93" fmla="*/ 4 h 76"/>
                  <a:gd name="T94" fmla="*/ 1 w 91"/>
                  <a:gd name="T95" fmla="*/ 5 h 76"/>
                  <a:gd name="T96" fmla="*/ 1 w 91"/>
                  <a:gd name="T97" fmla="*/ 5 h 76"/>
                  <a:gd name="T98" fmla="*/ 2 w 91"/>
                  <a:gd name="T99" fmla="*/ 5 h 76"/>
                  <a:gd name="T100" fmla="*/ 2 w 91"/>
                  <a:gd name="T101" fmla="*/ 4 h 76"/>
                  <a:gd name="T102" fmla="*/ 2 w 91"/>
                  <a:gd name="T103" fmla="*/ 4 h 76"/>
                  <a:gd name="T104" fmla="*/ 3 w 91"/>
                  <a:gd name="T105" fmla="*/ 5 h 76"/>
                  <a:gd name="T106" fmla="*/ 3 w 91"/>
                  <a:gd name="T107" fmla="*/ 5 h 76"/>
                  <a:gd name="T108" fmla="*/ 4 w 91"/>
                  <a:gd name="T109" fmla="*/ 5 h 76"/>
                  <a:gd name="T110" fmla="*/ 3 w 91"/>
                  <a:gd name="T111" fmla="*/ 4 h 76"/>
                  <a:gd name="T112" fmla="*/ 4 w 91"/>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
                  <a:gd name="T172" fmla="*/ 0 h 76"/>
                  <a:gd name="T173" fmla="*/ 91 w 91"/>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 h="76">
                    <a:moveTo>
                      <a:pt x="49" y="56"/>
                    </a:moveTo>
                    <a:lnTo>
                      <a:pt x="53" y="54"/>
                    </a:lnTo>
                    <a:lnTo>
                      <a:pt x="66" y="67"/>
                    </a:lnTo>
                    <a:lnTo>
                      <a:pt x="64" y="71"/>
                    </a:lnTo>
                    <a:lnTo>
                      <a:pt x="49" y="56"/>
                    </a:lnTo>
                    <a:close/>
                    <a:moveTo>
                      <a:pt x="53" y="54"/>
                    </a:moveTo>
                    <a:lnTo>
                      <a:pt x="53" y="54"/>
                    </a:lnTo>
                    <a:lnTo>
                      <a:pt x="53" y="53"/>
                    </a:lnTo>
                    <a:lnTo>
                      <a:pt x="59" y="61"/>
                    </a:lnTo>
                    <a:lnTo>
                      <a:pt x="53" y="54"/>
                    </a:lnTo>
                    <a:close/>
                    <a:moveTo>
                      <a:pt x="53" y="53"/>
                    </a:moveTo>
                    <a:lnTo>
                      <a:pt x="59" y="48"/>
                    </a:lnTo>
                    <a:lnTo>
                      <a:pt x="72" y="61"/>
                    </a:lnTo>
                    <a:lnTo>
                      <a:pt x="66" y="67"/>
                    </a:lnTo>
                    <a:lnTo>
                      <a:pt x="53" y="53"/>
                    </a:lnTo>
                    <a:close/>
                    <a:moveTo>
                      <a:pt x="72" y="61"/>
                    </a:moveTo>
                    <a:lnTo>
                      <a:pt x="91" y="42"/>
                    </a:lnTo>
                    <a:lnTo>
                      <a:pt x="72" y="61"/>
                    </a:lnTo>
                    <a:lnTo>
                      <a:pt x="66" y="54"/>
                    </a:lnTo>
                    <a:lnTo>
                      <a:pt x="72" y="61"/>
                    </a:lnTo>
                    <a:close/>
                    <a:moveTo>
                      <a:pt x="59" y="48"/>
                    </a:moveTo>
                    <a:lnTo>
                      <a:pt x="62" y="44"/>
                    </a:lnTo>
                    <a:lnTo>
                      <a:pt x="76" y="58"/>
                    </a:lnTo>
                    <a:lnTo>
                      <a:pt x="72" y="61"/>
                    </a:lnTo>
                    <a:lnTo>
                      <a:pt x="59" y="48"/>
                    </a:lnTo>
                    <a:close/>
                    <a:moveTo>
                      <a:pt x="76" y="58"/>
                    </a:moveTo>
                    <a:lnTo>
                      <a:pt x="67" y="67"/>
                    </a:lnTo>
                    <a:lnTo>
                      <a:pt x="76" y="58"/>
                    </a:lnTo>
                    <a:lnTo>
                      <a:pt x="69" y="51"/>
                    </a:lnTo>
                    <a:lnTo>
                      <a:pt x="76" y="58"/>
                    </a:lnTo>
                    <a:close/>
                    <a:moveTo>
                      <a:pt x="62" y="44"/>
                    </a:moveTo>
                    <a:lnTo>
                      <a:pt x="66" y="41"/>
                    </a:lnTo>
                    <a:lnTo>
                      <a:pt x="79" y="54"/>
                    </a:lnTo>
                    <a:lnTo>
                      <a:pt x="76" y="58"/>
                    </a:lnTo>
                    <a:lnTo>
                      <a:pt x="62" y="44"/>
                    </a:lnTo>
                    <a:close/>
                    <a:moveTo>
                      <a:pt x="82" y="48"/>
                    </a:moveTo>
                    <a:lnTo>
                      <a:pt x="82" y="52"/>
                    </a:lnTo>
                    <a:lnTo>
                      <a:pt x="79" y="54"/>
                    </a:lnTo>
                    <a:lnTo>
                      <a:pt x="72" y="48"/>
                    </a:lnTo>
                    <a:lnTo>
                      <a:pt x="82" y="48"/>
                    </a:lnTo>
                    <a:close/>
                    <a:moveTo>
                      <a:pt x="62" y="48"/>
                    </a:moveTo>
                    <a:lnTo>
                      <a:pt x="62" y="44"/>
                    </a:lnTo>
                    <a:lnTo>
                      <a:pt x="82" y="44"/>
                    </a:lnTo>
                    <a:lnTo>
                      <a:pt x="82" y="48"/>
                    </a:lnTo>
                    <a:lnTo>
                      <a:pt x="62" y="48"/>
                    </a:lnTo>
                    <a:close/>
                    <a:moveTo>
                      <a:pt x="62" y="44"/>
                    </a:moveTo>
                    <a:lnTo>
                      <a:pt x="62" y="42"/>
                    </a:lnTo>
                    <a:lnTo>
                      <a:pt x="64" y="40"/>
                    </a:lnTo>
                    <a:lnTo>
                      <a:pt x="72" y="44"/>
                    </a:lnTo>
                    <a:lnTo>
                      <a:pt x="62" y="44"/>
                    </a:lnTo>
                    <a:close/>
                    <a:moveTo>
                      <a:pt x="64" y="40"/>
                    </a:moveTo>
                    <a:lnTo>
                      <a:pt x="67" y="34"/>
                    </a:lnTo>
                    <a:lnTo>
                      <a:pt x="85" y="42"/>
                    </a:lnTo>
                    <a:lnTo>
                      <a:pt x="81" y="49"/>
                    </a:lnTo>
                    <a:lnTo>
                      <a:pt x="64" y="40"/>
                    </a:lnTo>
                    <a:close/>
                    <a:moveTo>
                      <a:pt x="85" y="38"/>
                    </a:moveTo>
                    <a:lnTo>
                      <a:pt x="85" y="40"/>
                    </a:lnTo>
                    <a:lnTo>
                      <a:pt x="85" y="42"/>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2" y="19"/>
                    </a:moveTo>
                    <a:lnTo>
                      <a:pt x="85" y="21"/>
                    </a:lnTo>
                    <a:lnTo>
                      <a:pt x="85" y="26"/>
                    </a:lnTo>
                    <a:lnTo>
                      <a:pt x="76" y="26"/>
                    </a:lnTo>
                    <a:lnTo>
                      <a:pt x="82" y="19"/>
                    </a:lnTo>
                    <a:close/>
                    <a:moveTo>
                      <a:pt x="69" y="32"/>
                    </a:moveTo>
                    <a:lnTo>
                      <a:pt x="66" y="29"/>
                    </a:lnTo>
                    <a:lnTo>
                      <a:pt x="79" y="16"/>
                    </a:lnTo>
                    <a:lnTo>
                      <a:pt x="82" y="19"/>
                    </a:lnTo>
                    <a:lnTo>
                      <a:pt x="69" y="32"/>
                    </a:lnTo>
                    <a:close/>
                    <a:moveTo>
                      <a:pt x="66" y="29"/>
                    </a:moveTo>
                    <a:lnTo>
                      <a:pt x="66" y="29"/>
                    </a:lnTo>
                    <a:lnTo>
                      <a:pt x="72" y="22"/>
                    </a:lnTo>
                    <a:lnTo>
                      <a:pt x="66" y="29"/>
                    </a:lnTo>
                    <a:close/>
                    <a:moveTo>
                      <a:pt x="66" y="29"/>
                    </a:moveTo>
                    <a:lnTo>
                      <a:pt x="62" y="26"/>
                    </a:lnTo>
                    <a:lnTo>
                      <a:pt x="76" y="12"/>
                    </a:lnTo>
                    <a:lnTo>
                      <a:pt x="79" y="16"/>
                    </a:lnTo>
                    <a:lnTo>
                      <a:pt x="66" y="29"/>
                    </a:lnTo>
                    <a:close/>
                    <a:moveTo>
                      <a:pt x="76" y="12"/>
                    </a:moveTo>
                    <a:lnTo>
                      <a:pt x="76" y="12"/>
                    </a:lnTo>
                    <a:lnTo>
                      <a:pt x="69" y="19"/>
                    </a:lnTo>
                    <a:lnTo>
                      <a:pt x="76" y="12"/>
                    </a:lnTo>
                    <a:close/>
                    <a:moveTo>
                      <a:pt x="62" y="26"/>
                    </a:moveTo>
                    <a:lnTo>
                      <a:pt x="59" y="22"/>
                    </a:lnTo>
                    <a:lnTo>
                      <a:pt x="72" y="9"/>
                    </a:lnTo>
                    <a:lnTo>
                      <a:pt x="76" y="12"/>
                    </a:lnTo>
                    <a:lnTo>
                      <a:pt x="62" y="26"/>
                    </a:lnTo>
                    <a:close/>
                    <a:moveTo>
                      <a:pt x="59" y="22"/>
                    </a:moveTo>
                    <a:lnTo>
                      <a:pt x="49" y="13"/>
                    </a:lnTo>
                    <a:lnTo>
                      <a:pt x="59" y="22"/>
                    </a:lnTo>
                    <a:lnTo>
                      <a:pt x="66" y="16"/>
                    </a:lnTo>
                    <a:lnTo>
                      <a:pt x="59" y="22"/>
                    </a:lnTo>
                    <a:close/>
                    <a:moveTo>
                      <a:pt x="59" y="22"/>
                    </a:moveTo>
                    <a:lnTo>
                      <a:pt x="56" y="19"/>
                    </a:lnTo>
                    <a:lnTo>
                      <a:pt x="69" y="6"/>
                    </a:lnTo>
                    <a:lnTo>
                      <a:pt x="72" y="9"/>
                    </a:lnTo>
                    <a:lnTo>
                      <a:pt x="59" y="22"/>
                    </a:lnTo>
                    <a:close/>
                    <a:moveTo>
                      <a:pt x="62" y="3"/>
                    </a:moveTo>
                    <a:lnTo>
                      <a:pt x="67" y="3"/>
                    </a:lnTo>
                    <a:lnTo>
                      <a:pt x="69" y="6"/>
                    </a:lnTo>
                    <a:lnTo>
                      <a:pt x="62" y="12"/>
                    </a:lnTo>
                    <a:lnTo>
                      <a:pt x="62" y="3"/>
                    </a:lnTo>
                    <a:close/>
                    <a:moveTo>
                      <a:pt x="62" y="22"/>
                    </a:moveTo>
                    <a:lnTo>
                      <a:pt x="59" y="22"/>
                    </a:lnTo>
                    <a:lnTo>
                      <a:pt x="59" y="3"/>
                    </a:lnTo>
                    <a:lnTo>
                      <a:pt x="62" y="3"/>
                    </a:lnTo>
                    <a:lnTo>
                      <a:pt x="62" y="22"/>
                    </a:lnTo>
                    <a:close/>
                    <a:moveTo>
                      <a:pt x="59" y="22"/>
                    </a:moveTo>
                    <a:lnTo>
                      <a:pt x="57" y="22"/>
                    </a:lnTo>
                    <a:lnTo>
                      <a:pt x="55" y="21"/>
                    </a:lnTo>
                    <a:lnTo>
                      <a:pt x="59" y="12"/>
                    </a:lnTo>
                    <a:lnTo>
                      <a:pt x="59" y="22"/>
                    </a:lnTo>
                    <a:close/>
                    <a:moveTo>
                      <a:pt x="55" y="21"/>
                    </a:moveTo>
                    <a:lnTo>
                      <a:pt x="49" y="18"/>
                    </a:lnTo>
                    <a:lnTo>
                      <a:pt x="57" y="1"/>
                    </a:lnTo>
                    <a:lnTo>
                      <a:pt x="64" y="5"/>
                    </a:lnTo>
                    <a:lnTo>
                      <a:pt x="55"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7"/>
                    </a:moveTo>
                    <a:lnTo>
                      <a:pt x="47" y="19"/>
                    </a:lnTo>
                    <a:lnTo>
                      <a:pt x="34" y="6"/>
                    </a:lnTo>
                    <a:lnTo>
                      <a:pt x="37" y="2"/>
                    </a:lnTo>
                    <a:lnTo>
                      <a:pt x="50" y="17"/>
                    </a:lnTo>
                    <a:close/>
                    <a:moveTo>
                      <a:pt x="47" y="19"/>
                    </a:moveTo>
                    <a:lnTo>
                      <a:pt x="45" y="22"/>
                    </a:lnTo>
                    <a:lnTo>
                      <a:pt x="40" y="22"/>
                    </a:lnTo>
                    <a:lnTo>
                      <a:pt x="40" y="12"/>
                    </a:lnTo>
                    <a:lnTo>
                      <a:pt x="47" y="19"/>
                    </a:lnTo>
                    <a:close/>
                    <a:moveTo>
                      <a:pt x="40" y="22"/>
                    </a:moveTo>
                    <a:lnTo>
                      <a:pt x="34" y="22"/>
                    </a:lnTo>
                    <a:lnTo>
                      <a:pt x="34" y="3"/>
                    </a:lnTo>
                    <a:lnTo>
                      <a:pt x="40" y="3"/>
                    </a:lnTo>
                    <a:lnTo>
                      <a:pt x="40" y="22"/>
                    </a:lnTo>
                    <a:close/>
                    <a:moveTo>
                      <a:pt x="29" y="5"/>
                    </a:moveTo>
                    <a:lnTo>
                      <a:pt x="32" y="3"/>
                    </a:lnTo>
                    <a:lnTo>
                      <a:pt x="34" y="3"/>
                    </a:lnTo>
                    <a:lnTo>
                      <a:pt x="34" y="12"/>
                    </a:lnTo>
                    <a:lnTo>
                      <a:pt x="29" y="5"/>
                    </a:lnTo>
                    <a:close/>
                    <a:moveTo>
                      <a:pt x="38" y="21"/>
                    </a:moveTo>
                    <a:lnTo>
                      <a:pt x="32" y="24"/>
                    </a:lnTo>
                    <a:lnTo>
                      <a:pt x="24" y="8"/>
                    </a:lnTo>
                    <a:lnTo>
                      <a:pt x="29" y="5"/>
                    </a:lnTo>
                    <a:lnTo>
                      <a:pt x="38" y="21"/>
                    </a:lnTo>
                    <a:close/>
                    <a:moveTo>
                      <a:pt x="21" y="9"/>
                    </a:moveTo>
                    <a:lnTo>
                      <a:pt x="22" y="8"/>
                    </a:lnTo>
                    <a:lnTo>
                      <a:pt x="24" y="8"/>
                    </a:lnTo>
                    <a:lnTo>
                      <a:pt x="28" y="16"/>
                    </a:lnTo>
                    <a:lnTo>
                      <a:pt x="21" y="9"/>
                    </a:lnTo>
                    <a:close/>
                    <a:moveTo>
                      <a:pt x="35" y="22"/>
                    </a:moveTo>
                    <a:lnTo>
                      <a:pt x="32" y="26"/>
                    </a:lnTo>
                    <a:lnTo>
                      <a:pt x="18" y="12"/>
                    </a:lnTo>
                    <a:lnTo>
                      <a:pt x="21" y="9"/>
                    </a:lnTo>
                    <a:lnTo>
                      <a:pt x="35" y="22"/>
                    </a:lnTo>
                    <a:close/>
                    <a:moveTo>
                      <a:pt x="18" y="12"/>
                    </a:moveTo>
                    <a:lnTo>
                      <a:pt x="18" y="12"/>
                    </a:lnTo>
                    <a:lnTo>
                      <a:pt x="25" y="19"/>
                    </a:lnTo>
                    <a:lnTo>
                      <a:pt x="18" y="12"/>
                    </a:lnTo>
                    <a:close/>
                    <a:moveTo>
                      <a:pt x="32" y="26"/>
                    </a:moveTo>
                    <a:lnTo>
                      <a:pt x="28" y="29"/>
                    </a:lnTo>
                    <a:lnTo>
                      <a:pt x="15" y="16"/>
                    </a:lnTo>
                    <a:lnTo>
                      <a:pt x="18" y="12"/>
                    </a:lnTo>
                    <a:lnTo>
                      <a:pt x="32" y="26"/>
                    </a:lnTo>
                    <a:close/>
                    <a:moveTo>
                      <a:pt x="13" y="18"/>
                    </a:moveTo>
                    <a:lnTo>
                      <a:pt x="14" y="17"/>
                    </a:lnTo>
                    <a:lnTo>
                      <a:pt x="15" y="16"/>
                    </a:lnTo>
                    <a:lnTo>
                      <a:pt x="22" y="22"/>
                    </a:lnTo>
                    <a:lnTo>
                      <a:pt x="13" y="18"/>
                    </a:lnTo>
                    <a:close/>
                    <a:moveTo>
                      <a:pt x="29" y="27"/>
                    </a:moveTo>
                    <a:lnTo>
                      <a:pt x="27" y="33"/>
                    </a:lnTo>
                    <a:lnTo>
                      <a:pt x="10" y="24"/>
                    </a:lnTo>
                    <a:lnTo>
                      <a:pt x="13" y="18"/>
                    </a:lnTo>
                    <a:lnTo>
                      <a:pt x="29" y="27"/>
                    </a:lnTo>
                    <a:close/>
                    <a:moveTo>
                      <a:pt x="27" y="33"/>
                    </a:moveTo>
                    <a:lnTo>
                      <a:pt x="26" y="34"/>
                    </a:lnTo>
                    <a:lnTo>
                      <a:pt x="25" y="35"/>
                    </a:lnTo>
                    <a:lnTo>
                      <a:pt x="18" y="29"/>
                    </a:lnTo>
                    <a:lnTo>
                      <a:pt x="27" y="33"/>
                    </a:lnTo>
                    <a:close/>
                    <a:moveTo>
                      <a:pt x="25" y="35"/>
                    </a:moveTo>
                    <a:lnTo>
                      <a:pt x="22" y="39"/>
                    </a:lnTo>
                    <a:lnTo>
                      <a:pt x="8" y="26"/>
                    </a:lnTo>
                    <a:lnTo>
                      <a:pt x="12" y="22"/>
                    </a:lnTo>
                    <a:lnTo>
                      <a:pt x="25" y="35"/>
                    </a:lnTo>
                    <a:close/>
                    <a:moveTo>
                      <a:pt x="8" y="26"/>
                    </a:moveTo>
                    <a:lnTo>
                      <a:pt x="8" y="26"/>
                    </a:lnTo>
                    <a:lnTo>
                      <a:pt x="15" y="32"/>
                    </a:lnTo>
                    <a:lnTo>
                      <a:pt x="8" y="26"/>
                    </a:lnTo>
                    <a:close/>
                    <a:moveTo>
                      <a:pt x="22" y="39"/>
                    </a:moveTo>
                    <a:lnTo>
                      <a:pt x="18" y="42"/>
                    </a:lnTo>
                    <a:lnTo>
                      <a:pt x="5" y="28"/>
                    </a:lnTo>
                    <a:lnTo>
                      <a:pt x="8" y="26"/>
                    </a:lnTo>
                    <a:lnTo>
                      <a:pt x="22" y="39"/>
                    </a:lnTo>
                    <a:close/>
                    <a:moveTo>
                      <a:pt x="3" y="31"/>
                    </a:moveTo>
                    <a:lnTo>
                      <a:pt x="4" y="29"/>
                    </a:lnTo>
                    <a:lnTo>
                      <a:pt x="5" y="28"/>
                    </a:lnTo>
                    <a:lnTo>
                      <a:pt x="12" y="35"/>
                    </a:lnTo>
                    <a:lnTo>
                      <a:pt x="3" y="31"/>
                    </a:lnTo>
                    <a:close/>
                    <a:moveTo>
                      <a:pt x="21" y="39"/>
                    </a:moveTo>
                    <a:lnTo>
                      <a:pt x="17" y="45"/>
                    </a:lnTo>
                    <a:lnTo>
                      <a:pt x="0" y="37"/>
                    </a:lnTo>
                    <a:lnTo>
                      <a:pt x="3" y="31"/>
                    </a:lnTo>
                    <a:lnTo>
                      <a:pt x="21" y="39"/>
                    </a:lnTo>
                    <a:close/>
                    <a:moveTo>
                      <a:pt x="0" y="41"/>
                    </a:moveTo>
                    <a:lnTo>
                      <a:pt x="0" y="39"/>
                    </a:lnTo>
                    <a:lnTo>
                      <a:pt x="0" y="37"/>
                    </a:lnTo>
                    <a:lnTo>
                      <a:pt x="8" y="41"/>
                    </a:lnTo>
                    <a:lnTo>
                      <a:pt x="0" y="41"/>
                    </a:lnTo>
                    <a:close/>
                    <a:moveTo>
                      <a:pt x="18" y="41"/>
                    </a:moveTo>
                    <a:lnTo>
                      <a:pt x="18" y="44"/>
                    </a:lnTo>
                    <a:lnTo>
                      <a:pt x="0" y="44"/>
                    </a:lnTo>
                    <a:lnTo>
                      <a:pt x="0" y="41"/>
                    </a:lnTo>
                    <a:lnTo>
                      <a:pt x="18" y="41"/>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8"/>
                    </a:lnTo>
                    <a:lnTo>
                      <a:pt x="0" y="54"/>
                    </a:lnTo>
                    <a:lnTo>
                      <a:pt x="8" y="54"/>
                    </a:lnTo>
                    <a:lnTo>
                      <a:pt x="2" y="61"/>
                    </a:lnTo>
                    <a:close/>
                    <a:moveTo>
                      <a:pt x="15" y="48"/>
                    </a:moveTo>
                    <a:lnTo>
                      <a:pt x="18" y="51"/>
                    </a:lnTo>
                    <a:lnTo>
                      <a:pt x="5" y="64"/>
                    </a:lnTo>
                    <a:lnTo>
                      <a:pt x="2" y="61"/>
                    </a:lnTo>
                    <a:lnTo>
                      <a:pt x="15" y="48"/>
                    </a:lnTo>
                    <a:close/>
                    <a:moveTo>
                      <a:pt x="18" y="51"/>
                    </a:moveTo>
                    <a:lnTo>
                      <a:pt x="22" y="53"/>
                    </a:lnTo>
                    <a:lnTo>
                      <a:pt x="8" y="67"/>
                    </a:lnTo>
                    <a:lnTo>
                      <a:pt x="5" y="64"/>
                    </a:lnTo>
                    <a:lnTo>
                      <a:pt x="18" y="51"/>
                    </a:lnTo>
                    <a:close/>
                    <a:moveTo>
                      <a:pt x="22" y="53"/>
                    </a:moveTo>
                    <a:lnTo>
                      <a:pt x="12" y="44"/>
                    </a:lnTo>
                    <a:lnTo>
                      <a:pt x="22" y="54"/>
                    </a:lnTo>
                    <a:lnTo>
                      <a:pt x="15" y="61"/>
                    </a:lnTo>
                    <a:lnTo>
                      <a:pt x="22" y="53"/>
                    </a:lnTo>
                    <a:close/>
                    <a:moveTo>
                      <a:pt x="22" y="54"/>
                    </a:moveTo>
                    <a:lnTo>
                      <a:pt x="25" y="56"/>
                    </a:lnTo>
                    <a:lnTo>
                      <a:pt x="12" y="71"/>
                    </a:lnTo>
                    <a:lnTo>
                      <a:pt x="8" y="67"/>
                    </a:lnTo>
                    <a:lnTo>
                      <a:pt x="22" y="54"/>
                    </a:lnTo>
                    <a:close/>
                    <a:moveTo>
                      <a:pt x="12" y="71"/>
                    </a:moveTo>
                    <a:lnTo>
                      <a:pt x="12" y="71"/>
                    </a:lnTo>
                    <a:lnTo>
                      <a:pt x="18" y="63"/>
                    </a:lnTo>
                    <a:lnTo>
                      <a:pt x="12" y="71"/>
                    </a:lnTo>
                    <a:close/>
                    <a:moveTo>
                      <a:pt x="25" y="56"/>
                    </a:moveTo>
                    <a:lnTo>
                      <a:pt x="28" y="60"/>
                    </a:lnTo>
                    <a:lnTo>
                      <a:pt x="15" y="73"/>
                    </a:lnTo>
                    <a:lnTo>
                      <a:pt x="12" y="71"/>
                    </a:lnTo>
                    <a:lnTo>
                      <a:pt x="25" y="56"/>
                    </a:lnTo>
                    <a:close/>
                    <a:moveTo>
                      <a:pt x="22" y="76"/>
                    </a:moveTo>
                    <a:lnTo>
                      <a:pt x="17" y="76"/>
                    </a:lnTo>
                    <a:lnTo>
                      <a:pt x="15" y="73"/>
                    </a:lnTo>
                    <a:lnTo>
                      <a:pt x="22" y="66"/>
                    </a:lnTo>
                    <a:lnTo>
                      <a:pt x="22" y="76"/>
                    </a:lnTo>
                    <a:close/>
                    <a:moveTo>
                      <a:pt x="22" y="58"/>
                    </a:moveTo>
                    <a:lnTo>
                      <a:pt x="25" y="58"/>
                    </a:lnTo>
                    <a:lnTo>
                      <a:pt x="25" y="76"/>
                    </a:lnTo>
                    <a:lnTo>
                      <a:pt x="22" y="76"/>
                    </a:lnTo>
                    <a:lnTo>
                      <a:pt x="22" y="58"/>
                    </a:lnTo>
                    <a:close/>
                    <a:moveTo>
                      <a:pt x="25" y="58"/>
                    </a:moveTo>
                    <a:lnTo>
                      <a:pt x="31" y="58"/>
                    </a:lnTo>
                    <a:lnTo>
                      <a:pt x="31" y="76"/>
                    </a:lnTo>
                    <a:lnTo>
                      <a:pt x="25" y="76"/>
                    </a:lnTo>
                    <a:lnTo>
                      <a:pt x="25" y="58"/>
                    </a:lnTo>
                    <a:close/>
                    <a:moveTo>
                      <a:pt x="31" y="58"/>
                    </a:moveTo>
                    <a:lnTo>
                      <a:pt x="34" y="58"/>
                    </a:lnTo>
                    <a:lnTo>
                      <a:pt x="34" y="76"/>
                    </a:lnTo>
                    <a:lnTo>
                      <a:pt x="31" y="76"/>
                    </a:lnTo>
                    <a:lnTo>
                      <a:pt x="31" y="58"/>
                    </a:lnTo>
                    <a:close/>
                    <a:moveTo>
                      <a:pt x="34" y="58"/>
                    </a:moveTo>
                    <a:lnTo>
                      <a:pt x="40" y="58"/>
                    </a:lnTo>
                    <a:lnTo>
                      <a:pt x="40" y="76"/>
                    </a:lnTo>
                    <a:lnTo>
                      <a:pt x="34" y="76"/>
                    </a:lnTo>
                    <a:lnTo>
                      <a:pt x="34" y="58"/>
                    </a:lnTo>
                    <a:close/>
                    <a:moveTo>
                      <a:pt x="40" y="58"/>
                    </a:moveTo>
                    <a:lnTo>
                      <a:pt x="47" y="58"/>
                    </a:lnTo>
                    <a:lnTo>
                      <a:pt x="47" y="76"/>
                    </a:lnTo>
                    <a:lnTo>
                      <a:pt x="40" y="76"/>
                    </a:lnTo>
                    <a:lnTo>
                      <a:pt x="40" y="58"/>
                    </a:lnTo>
                    <a:close/>
                    <a:moveTo>
                      <a:pt x="54" y="73"/>
                    </a:moveTo>
                    <a:lnTo>
                      <a:pt x="50" y="76"/>
                    </a:lnTo>
                    <a:lnTo>
                      <a:pt x="47" y="76"/>
                    </a:lnTo>
                    <a:lnTo>
                      <a:pt x="47" y="66"/>
                    </a:lnTo>
                    <a:lnTo>
                      <a:pt x="54" y="73"/>
                    </a:lnTo>
                    <a:close/>
                    <a:moveTo>
                      <a:pt x="40" y="60"/>
                    </a:moveTo>
                    <a:lnTo>
                      <a:pt x="44" y="56"/>
                    </a:lnTo>
                    <a:lnTo>
                      <a:pt x="57" y="71"/>
                    </a:lnTo>
                    <a:lnTo>
                      <a:pt x="54" y="73"/>
                    </a:lnTo>
                    <a:lnTo>
                      <a:pt x="40" y="60"/>
                    </a:lnTo>
                    <a:close/>
                    <a:moveTo>
                      <a:pt x="44" y="56"/>
                    </a:moveTo>
                    <a:lnTo>
                      <a:pt x="46" y="54"/>
                    </a:lnTo>
                    <a:lnTo>
                      <a:pt x="50" y="54"/>
                    </a:lnTo>
                    <a:lnTo>
                      <a:pt x="50" y="63"/>
                    </a:lnTo>
                    <a:lnTo>
                      <a:pt x="44" y="56"/>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3" name="Freeform 177">
                <a:extLst>
                  <a:ext uri="{FF2B5EF4-FFF2-40B4-BE49-F238E27FC236}">
                    <a16:creationId xmlns:a16="http://schemas.microsoft.com/office/drawing/2014/main" id="{7107AB94-6006-4EA5-83B1-286E5B59277A}"/>
                  </a:ext>
                </a:extLst>
              </p:cNvPr>
              <p:cNvSpPr>
                <a:spLocks/>
              </p:cNvSpPr>
              <p:nvPr/>
            </p:nvSpPr>
            <p:spPr bwMode="auto">
              <a:xfrm>
                <a:off x="2746" y="2835"/>
                <a:ext cx="16" cy="14"/>
              </a:xfrm>
              <a:custGeom>
                <a:avLst/>
                <a:gdLst>
                  <a:gd name="T0" fmla="*/ 3 w 63"/>
                  <a:gd name="T1" fmla="*/ 3 h 58"/>
                  <a:gd name="T2" fmla="*/ 3 w 63"/>
                  <a:gd name="T3" fmla="*/ 3 h 58"/>
                  <a:gd name="T4" fmla="*/ 4 w 63"/>
                  <a:gd name="T5" fmla="*/ 3 h 58"/>
                  <a:gd name="T6" fmla="*/ 4 w 63"/>
                  <a:gd name="T7" fmla="*/ 2 h 58"/>
                  <a:gd name="T8" fmla="*/ 4 w 63"/>
                  <a:gd name="T9" fmla="*/ 2 h 58"/>
                  <a:gd name="T10" fmla="*/ 4 w 63"/>
                  <a:gd name="T11" fmla="*/ 2 h 58"/>
                  <a:gd name="T12" fmla="*/ 4 w 63"/>
                  <a:gd name="T13" fmla="*/ 2 h 58"/>
                  <a:gd name="T14" fmla="*/ 4 w 63"/>
                  <a:gd name="T15" fmla="*/ 1 h 58"/>
                  <a:gd name="T16" fmla="*/ 4 w 63"/>
                  <a:gd name="T17" fmla="*/ 1 h 58"/>
                  <a:gd name="T18" fmla="*/ 4 w 63"/>
                  <a:gd name="T19" fmla="*/ 1 h 58"/>
                  <a:gd name="T20" fmla="*/ 4 w 63"/>
                  <a:gd name="T21" fmla="*/ 0 h 58"/>
                  <a:gd name="T22" fmla="*/ 4 w 63"/>
                  <a:gd name="T23" fmla="*/ 0 h 58"/>
                  <a:gd name="T24" fmla="*/ 4 w 63"/>
                  <a:gd name="T25" fmla="*/ 0 h 58"/>
                  <a:gd name="T26" fmla="*/ 4 w 63"/>
                  <a:gd name="T27" fmla="*/ 0 h 58"/>
                  <a:gd name="T28" fmla="*/ 3 w 63"/>
                  <a:gd name="T29" fmla="*/ 0 h 58"/>
                  <a:gd name="T30" fmla="*/ 3 w 63"/>
                  <a:gd name="T31" fmla="*/ 0 h 58"/>
                  <a:gd name="T32" fmla="*/ 3 w 63"/>
                  <a:gd name="T33" fmla="*/ 0 h 58"/>
                  <a:gd name="T34" fmla="*/ 2 w 63"/>
                  <a:gd name="T35" fmla="*/ 0 h 58"/>
                  <a:gd name="T36" fmla="*/ 2 w 63"/>
                  <a:gd name="T37" fmla="*/ 0 h 58"/>
                  <a:gd name="T38" fmla="*/ 2 w 63"/>
                  <a:gd name="T39" fmla="*/ 0 h 58"/>
                  <a:gd name="T40" fmla="*/ 1 w 63"/>
                  <a:gd name="T41" fmla="*/ 0 h 58"/>
                  <a:gd name="T42" fmla="*/ 1 w 63"/>
                  <a:gd name="T43" fmla="*/ 0 h 58"/>
                  <a:gd name="T44" fmla="*/ 1 w 63"/>
                  <a:gd name="T45" fmla="*/ 1 h 58"/>
                  <a:gd name="T46" fmla="*/ 1 w 63"/>
                  <a:gd name="T47" fmla="*/ 1 h 58"/>
                  <a:gd name="T48" fmla="*/ 0 w 63"/>
                  <a:gd name="T49" fmla="*/ 1 h 58"/>
                  <a:gd name="T50" fmla="*/ 0 w 63"/>
                  <a:gd name="T51" fmla="*/ 1 h 58"/>
                  <a:gd name="T52" fmla="*/ 0 w 63"/>
                  <a:gd name="T53" fmla="*/ 2 h 58"/>
                  <a:gd name="T54" fmla="*/ 0 w 63"/>
                  <a:gd name="T55" fmla="*/ 2 h 58"/>
                  <a:gd name="T56" fmla="*/ 0 w 63"/>
                  <a:gd name="T57" fmla="*/ 2 h 58"/>
                  <a:gd name="T58" fmla="*/ 0 w 63"/>
                  <a:gd name="T59" fmla="*/ 2 h 58"/>
                  <a:gd name="T60" fmla="*/ 0 w 63"/>
                  <a:gd name="T61" fmla="*/ 3 h 58"/>
                  <a:gd name="T62" fmla="*/ 0 w 63"/>
                  <a:gd name="T63" fmla="*/ 3 h 58"/>
                  <a:gd name="T64" fmla="*/ 1 w 63"/>
                  <a:gd name="T65" fmla="*/ 3 h 58"/>
                  <a:gd name="T66" fmla="*/ 1 w 63"/>
                  <a:gd name="T67" fmla="*/ 3 h 58"/>
                  <a:gd name="T68" fmla="*/ 1 w 63"/>
                  <a:gd name="T69" fmla="*/ 3 h 58"/>
                  <a:gd name="T70" fmla="*/ 1 w 63"/>
                  <a:gd name="T71" fmla="*/ 3 h 58"/>
                  <a:gd name="T72" fmla="*/ 2 w 63"/>
                  <a:gd name="T73" fmla="*/ 3 h 58"/>
                  <a:gd name="T74" fmla="*/ 2 w 63"/>
                  <a:gd name="T75" fmla="*/ 3 h 58"/>
                  <a:gd name="T76" fmla="*/ 2 w 63"/>
                  <a:gd name="T77" fmla="*/ 3 h 58"/>
                  <a:gd name="T78" fmla="*/ 3 w 63"/>
                  <a:gd name="T79" fmla="*/ 3 h 58"/>
                  <a:gd name="T80" fmla="*/ 3 w 63"/>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4"/>
                    </a:lnTo>
                    <a:lnTo>
                      <a:pt x="57" y="41"/>
                    </a:lnTo>
                    <a:lnTo>
                      <a:pt x="60" y="35"/>
                    </a:lnTo>
                    <a:lnTo>
                      <a:pt x="63" y="32"/>
                    </a:lnTo>
                    <a:lnTo>
                      <a:pt x="63" y="29"/>
                    </a:lnTo>
                    <a:lnTo>
                      <a:pt x="63" y="22"/>
                    </a:lnTo>
                    <a:lnTo>
                      <a:pt x="63" y="19"/>
                    </a:lnTo>
                    <a:lnTo>
                      <a:pt x="63" y="13"/>
                    </a:lnTo>
                    <a:lnTo>
                      <a:pt x="63" y="10"/>
                    </a:lnTo>
                    <a:lnTo>
                      <a:pt x="60" y="7"/>
                    </a:lnTo>
                    <a:lnTo>
                      <a:pt x="57" y="3"/>
                    </a:lnTo>
                    <a:lnTo>
                      <a:pt x="54" y="3"/>
                    </a:lnTo>
                    <a:lnTo>
                      <a:pt x="47" y="0"/>
                    </a:lnTo>
                    <a:lnTo>
                      <a:pt x="44" y="0"/>
                    </a:lnTo>
                    <a:lnTo>
                      <a:pt x="38" y="0"/>
                    </a:lnTo>
                    <a:lnTo>
                      <a:pt x="34" y="0"/>
                    </a:lnTo>
                    <a:lnTo>
                      <a:pt x="29" y="0"/>
                    </a:lnTo>
                    <a:lnTo>
                      <a:pt x="22" y="3"/>
                    </a:lnTo>
                    <a:lnTo>
                      <a:pt x="19" y="7"/>
                    </a:lnTo>
                    <a:lnTo>
                      <a:pt x="12" y="10"/>
                    </a:lnTo>
                    <a:lnTo>
                      <a:pt x="9" y="13"/>
                    </a:lnTo>
                    <a:lnTo>
                      <a:pt x="6" y="16"/>
                    </a:lnTo>
                    <a:lnTo>
                      <a:pt x="3" y="19"/>
                    </a:lnTo>
                    <a:lnTo>
                      <a:pt x="0" y="26"/>
                    </a:lnTo>
                    <a:lnTo>
                      <a:pt x="0" y="29"/>
                    </a:lnTo>
                    <a:lnTo>
                      <a:pt x="0" y="32"/>
                    </a:lnTo>
                    <a:lnTo>
                      <a:pt x="0" y="39"/>
                    </a:lnTo>
                    <a:lnTo>
                      <a:pt x="0" y="41"/>
                    </a:lnTo>
                    <a:lnTo>
                      <a:pt x="0" y="44"/>
                    </a:lnTo>
                    <a:lnTo>
                      <a:pt x="3" y="48"/>
                    </a:lnTo>
                    <a:lnTo>
                      <a:pt x="6" y="51"/>
                    </a:lnTo>
                    <a:lnTo>
                      <a:pt x="9" y="54"/>
                    </a:lnTo>
                    <a:lnTo>
                      <a:pt x="16" y="54"/>
                    </a:lnTo>
                    <a:lnTo>
                      <a:pt x="19" y="58"/>
                    </a:lnTo>
                    <a:lnTo>
                      <a:pt x="25" y="58"/>
                    </a:lnTo>
                    <a:lnTo>
                      <a:pt x="29"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4" name="Freeform 178">
                <a:extLst>
                  <a:ext uri="{FF2B5EF4-FFF2-40B4-BE49-F238E27FC236}">
                    <a16:creationId xmlns:a16="http://schemas.microsoft.com/office/drawing/2014/main" id="{1795FC87-3779-4F9B-BCF5-3CD8251D0C07}"/>
                  </a:ext>
                </a:extLst>
              </p:cNvPr>
              <p:cNvSpPr>
                <a:spLocks noEditPoints="1"/>
              </p:cNvSpPr>
              <p:nvPr/>
            </p:nvSpPr>
            <p:spPr bwMode="auto">
              <a:xfrm>
                <a:off x="2744" y="2832"/>
                <a:ext cx="20" cy="20"/>
              </a:xfrm>
              <a:custGeom>
                <a:avLst/>
                <a:gdLst>
                  <a:gd name="T0" fmla="*/ 4 w 83"/>
                  <a:gd name="T1" fmla="*/ 4 h 77"/>
                  <a:gd name="T2" fmla="*/ 3 w 83"/>
                  <a:gd name="T3" fmla="*/ 3 h 77"/>
                  <a:gd name="T4" fmla="*/ 3 w 83"/>
                  <a:gd name="T5" fmla="*/ 3 h 77"/>
                  <a:gd name="T6" fmla="*/ 4 w 83"/>
                  <a:gd name="T7" fmla="*/ 4 h 77"/>
                  <a:gd name="T8" fmla="*/ 4 w 83"/>
                  <a:gd name="T9" fmla="*/ 4 h 77"/>
                  <a:gd name="T10" fmla="*/ 4 w 83"/>
                  <a:gd name="T11" fmla="*/ 3 h 77"/>
                  <a:gd name="T12" fmla="*/ 4 w 83"/>
                  <a:gd name="T13" fmla="*/ 2 h 77"/>
                  <a:gd name="T14" fmla="*/ 5 w 83"/>
                  <a:gd name="T15" fmla="*/ 3 h 77"/>
                  <a:gd name="T16" fmla="*/ 5 w 83"/>
                  <a:gd name="T17" fmla="*/ 3 h 77"/>
                  <a:gd name="T18" fmla="*/ 4 w 83"/>
                  <a:gd name="T19" fmla="*/ 3 h 77"/>
                  <a:gd name="T20" fmla="*/ 4 w 83"/>
                  <a:gd name="T21" fmla="*/ 2 h 77"/>
                  <a:gd name="T22" fmla="*/ 4 w 83"/>
                  <a:gd name="T23" fmla="*/ 1 h 77"/>
                  <a:gd name="T24" fmla="*/ 5 w 83"/>
                  <a:gd name="T25" fmla="*/ 1 h 77"/>
                  <a:gd name="T26" fmla="*/ 5 w 83"/>
                  <a:gd name="T27" fmla="*/ 1 h 77"/>
                  <a:gd name="T28" fmla="*/ 4 w 83"/>
                  <a:gd name="T29" fmla="*/ 2 h 77"/>
                  <a:gd name="T30" fmla="*/ 4 w 83"/>
                  <a:gd name="T31" fmla="*/ 0 h 77"/>
                  <a:gd name="T32" fmla="*/ 4 w 83"/>
                  <a:gd name="T33" fmla="*/ 2 h 77"/>
                  <a:gd name="T34" fmla="*/ 3 w 83"/>
                  <a:gd name="T35" fmla="*/ 2 h 77"/>
                  <a:gd name="T36" fmla="*/ 4 w 83"/>
                  <a:gd name="T37" fmla="*/ 0 h 77"/>
                  <a:gd name="T38" fmla="*/ 3 w 83"/>
                  <a:gd name="T39" fmla="*/ 0 h 77"/>
                  <a:gd name="T40" fmla="*/ 3 w 83"/>
                  <a:gd name="T41" fmla="*/ 1 h 77"/>
                  <a:gd name="T42" fmla="*/ 3 w 83"/>
                  <a:gd name="T43" fmla="*/ 1 h 77"/>
                  <a:gd name="T44" fmla="*/ 2 w 83"/>
                  <a:gd name="T45" fmla="*/ 0 h 77"/>
                  <a:gd name="T46" fmla="*/ 2 w 83"/>
                  <a:gd name="T47" fmla="*/ 1 h 77"/>
                  <a:gd name="T48" fmla="*/ 2 w 83"/>
                  <a:gd name="T49" fmla="*/ 1 h 77"/>
                  <a:gd name="T50" fmla="*/ 2 w 83"/>
                  <a:gd name="T51" fmla="*/ 1 h 77"/>
                  <a:gd name="T52" fmla="*/ 2 w 83"/>
                  <a:gd name="T53" fmla="*/ 2 h 77"/>
                  <a:gd name="T54" fmla="*/ 1 w 83"/>
                  <a:gd name="T55" fmla="*/ 1 h 77"/>
                  <a:gd name="T56" fmla="*/ 1 w 83"/>
                  <a:gd name="T57" fmla="*/ 1 h 77"/>
                  <a:gd name="T58" fmla="*/ 2 w 83"/>
                  <a:gd name="T59" fmla="*/ 2 h 77"/>
                  <a:gd name="T60" fmla="*/ 1 w 83"/>
                  <a:gd name="T61" fmla="*/ 2 h 77"/>
                  <a:gd name="T62" fmla="*/ 0 w 83"/>
                  <a:gd name="T63" fmla="*/ 1 h 77"/>
                  <a:gd name="T64" fmla="*/ 0 w 83"/>
                  <a:gd name="T65" fmla="*/ 2 h 77"/>
                  <a:gd name="T66" fmla="*/ 1 w 83"/>
                  <a:gd name="T67" fmla="*/ 2 h 77"/>
                  <a:gd name="T68" fmla="*/ 1 w 83"/>
                  <a:gd name="T69" fmla="*/ 2 h 77"/>
                  <a:gd name="T70" fmla="*/ 1 w 83"/>
                  <a:gd name="T71" fmla="*/ 2 h 77"/>
                  <a:gd name="T72" fmla="*/ 1 w 83"/>
                  <a:gd name="T73" fmla="*/ 3 h 77"/>
                  <a:gd name="T74" fmla="*/ 0 w 83"/>
                  <a:gd name="T75" fmla="*/ 3 h 77"/>
                  <a:gd name="T76" fmla="*/ 0 w 83"/>
                  <a:gd name="T77" fmla="*/ 3 h 77"/>
                  <a:gd name="T78" fmla="*/ 1 w 83"/>
                  <a:gd name="T79" fmla="*/ 3 h 77"/>
                  <a:gd name="T80" fmla="*/ 1 w 83"/>
                  <a:gd name="T81" fmla="*/ 3 h 77"/>
                  <a:gd name="T82" fmla="*/ 1 w 83"/>
                  <a:gd name="T83" fmla="*/ 4 h 77"/>
                  <a:gd name="T84" fmla="*/ 1 w 83"/>
                  <a:gd name="T85" fmla="*/ 5 h 77"/>
                  <a:gd name="T86" fmla="*/ 1 w 83"/>
                  <a:gd name="T87" fmla="*/ 4 h 77"/>
                  <a:gd name="T88" fmla="*/ 1 w 83"/>
                  <a:gd name="T89" fmla="*/ 4 h 77"/>
                  <a:gd name="T90" fmla="*/ 2 w 83"/>
                  <a:gd name="T91" fmla="*/ 4 h 77"/>
                  <a:gd name="T92" fmla="*/ 1 w 83"/>
                  <a:gd name="T93" fmla="*/ 5 h 77"/>
                  <a:gd name="T94" fmla="*/ 2 w 83"/>
                  <a:gd name="T95" fmla="*/ 5 h 77"/>
                  <a:gd name="T96" fmla="*/ 2 w 83"/>
                  <a:gd name="T97" fmla="*/ 5 h 77"/>
                  <a:gd name="T98" fmla="*/ 2 w 83"/>
                  <a:gd name="T99" fmla="*/ 5 h 77"/>
                  <a:gd name="T100" fmla="*/ 2 w 83"/>
                  <a:gd name="T101" fmla="*/ 4 h 77"/>
                  <a:gd name="T102" fmla="*/ 3 w 83"/>
                  <a:gd name="T103" fmla="*/ 4 h 77"/>
                  <a:gd name="T104" fmla="*/ 3 w 83"/>
                  <a:gd name="T105" fmla="*/ 5 h 77"/>
                  <a:gd name="T106" fmla="*/ 3 w 83"/>
                  <a:gd name="T107" fmla="*/ 5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7"/>
                  <a:gd name="T164" fmla="*/ 83 w 83"/>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7">
                    <a:moveTo>
                      <a:pt x="50" y="52"/>
                    </a:moveTo>
                    <a:lnTo>
                      <a:pt x="56" y="50"/>
                    </a:lnTo>
                    <a:lnTo>
                      <a:pt x="65" y="66"/>
                    </a:lnTo>
                    <a:lnTo>
                      <a:pt x="59" y="70"/>
                    </a:lnTo>
                    <a:lnTo>
                      <a:pt x="50" y="52"/>
                    </a:lnTo>
                    <a:close/>
                    <a:moveTo>
                      <a:pt x="67" y="64"/>
                    </a:moveTo>
                    <a:lnTo>
                      <a:pt x="66" y="65"/>
                    </a:lnTo>
                    <a:lnTo>
                      <a:pt x="65" y="66"/>
                    </a:lnTo>
                    <a:lnTo>
                      <a:pt x="61" y="58"/>
                    </a:lnTo>
                    <a:lnTo>
                      <a:pt x="67" y="64"/>
                    </a:lnTo>
                    <a:close/>
                    <a:moveTo>
                      <a:pt x="54" y="51"/>
                    </a:moveTo>
                    <a:lnTo>
                      <a:pt x="57" y="48"/>
                    </a:lnTo>
                    <a:lnTo>
                      <a:pt x="71" y="61"/>
                    </a:lnTo>
                    <a:lnTo>
                      <a:pt x="67" y="64"/>
                    </a:lnTo>
                    <a:lnTo>
                      <a:pt x="54" y="51"/>
                    </a:lnTo>
                    <a:close/>
                    <a:moveTo>
                      <a:pt x="57" y="48"/>
                    </a:moveTo>
                    <a:lnTo>
                      <a:pt x="66" y="39"/>
                    </a:lnTo>
                    <a:lnTo>
                      <a:pt x="57" y="48"/>
                    </a:lnTo>
                    <a:lnTo>
                      <a:pt x="64" y="54"/>
                    </a:lnTo>
                    <a:lnTo>
                      <a:pt x="57" y="48"/>
                    </a:lnTo>
                    <a:close/>
                    <a:moveTo>
                      <a:pt x="57" y="48"/>
                    </a:moveTo>
                    <a:lnTo>
                      <a:pt x="60" y="44"/>
                    </a:lnTo>
                    <a:lnTo>
                      <a:pt x="74" y="59"/>
                    </a:lnTo>
                    <a:lnTo>
                      <a:pt x="71" y="61"/>
                    </a:lnTo>
                    <a:lnTo>
                      <a:pt x="57" y="48"/>
                    </a:lnTo>
                    <a:close/>
                    <a:moveTo>
                      <a:pt x="75" y="55"/>
                    </a:moveTo>
                    <a:lnTo>
                      <a:pt x="75" y="58"/>
                    </a:lnTo>
                    <a:lnTo>
                      <a:pt x="74" y="59"/>
                    </a:lnTo>
                    <a:lnTo>
                      <a:pt x="67" y="51"/>
                    </a:lnTo>
                    <a:lnTo>
                      <a:pt x="75" y="55"/>
                    </a:lnTo>
                    <a:close/>
                    <a:moveTo>
                      <a:pt x="59" y="48"/>
                    </a:moveTo>
                    <a:lnTo>
                      <a:pt x="62" y="41"/>
                    </a:lnTo>
                    <a:lnTo>
                      <a:pt x="78" y="50"/>
                    </a:lnTo>
                    <a:lnTo>
                      <a:pt x="75" y="55"/>
                    </a:lnTo>
                    <a:lnTo>
                      <a:pt x="59" y="48"/>
                    </a:lnTo>
                    <a:close/>
                    <a:moveTo>
                      <a:pt x="62" y="41"/>
                    </a:moveTo>
                    <a:lnTo>
                      <a:pt x="62" y="40"/>
                    </a:lnTo>
                    <a:lnTo>
                      <a:pt x="63" y="39"/>
                    </a:lnTo>
                    <a:lnTo>
                      <a:pt x="70" y="45"/>
                    </a:lnTo>
                    <a:lnTo>
                      <a:pt x="62" y="41"/>
                    </a:lnTo>
                    <a:close/>
                    <a:moveTo>
                      <a:pt x="63" y="39"/>
                    </a:moveTo>
                    <a:lnTo>
                      <a:pt x="66" y="36"/>
                    </a:lnTo>
                    <a:lnTo>
                      <a:pt x="80" y="49"/>
                    </a:lnTo>
                    <a:lnTo>
                      <a:pt x="77" y="52"/>
                    </a:lnTo>
                    <a:lnTo>
                      <a:pt x="63" y="39"/>
                    </a:lnTo>
                    <a:close/>
                    <a:moveTo>
                      <a:pt x="83" y="42"/>
                    </a:moveTo>
                    <a:lnTo>
                      <a:pt x="83" y="45"/>
                    </a:lnTo>
                    <a:lnTo>
                      <a:pt x="80" y="49"/>
                    </a:lnTo>
                    <a:lnTo>
                      <a:pt x="73"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3"/>
                    </a:lnTo>
                    <a:lnTo>
                      <a:pt x="83" y="23"/>
                    </a:lnTo>
                    <a:lnTo>
                      <a:pt x="83" y="29"/>
                    </a:lnTo>
                    <a:lnTo>
                      <a:pt x="64" y="29"/>
                    </a:lnTo>
                    <a:close/>
                    <a:moveTo>
                      <a:pt x="64" y="23"/>
                    </a:moveTo>
                    <a:lnTo>
                      <a:pt x="64" y="20"/>
                    </a:lnTo>
                    <a:lnTo>
                      <a:pt x="83" y="20"/>
                    </a:lnTo>
                    <a:lnTo>
                      <a:pt x="83" y="23"/>
                    </a:lnTo>
                    <a:lnTo>
                      <a:pt x="64" y="23"/>
                    </a:lnTo>
                    <a:close/>
                    <a:moveTo>
                      <a:pt x="80" y="13"/>
                    </a:moveTo>
                    <a:lnTo>
                      <a:pt x="83" y="16"/>
                    </a:lnTo>
                    <a:lnTo>
                      <a:pt x="83" y="20"/>
                    </a:lnTo>
                    <a:lnTo>
                      <a:pt x="73" y="20"/>
                    </a:lnTo>
                    <a:lnTo>
                      <a:pt x="80" y="13"/>
                    </a:lnTo>
                    <a:close/>
                    <a:moveTo>
                      <a:pt x="66" y="27"/>
                    </a:moveTo>
                    <a:lnTo>
                      <a:pt x="63" y="23"/>
                    </a:lnTo>
                    <a:lnTo>
                      <a:pt x="76" y="10"/>
                    </a:lnTo>
                    <a:lnTo>
                      <a:pt x="80" y="13"/>
                    </a:lnTo>
                    <a:lnTo>
                      <a:pt x="66" y="27"/>
                    </a:lnTo>
                    <a:close/>
                    <a:moveTo>
                      <a:pt x="63" y="23"/>
                    </a:moveTo>
                    <a:lnTo>
                      <a:pt x="63" y="23"/>
                    </a:lnTo>
                    <a:lnTo>
                      <a:pt x="70" y="17"/>
                    </a:lnTo>
                    <a:lnTo>
                      <a:pt x="63" y="23"/>
                    </a:lnTo>
                    <a:close/>
                    <a:moveTo>
                      <a:pt x="63" y="23"/>
                    </a:moveTo>
                    <a:lnTo>
                      <a:pt x="60" y="20"/>
                    </a:lnTo>
                    <a:lnTo>
                      <a:pt x="74" y="7"/>
                    </a:lnTo>
                    <a:lnTo>
                      <a:pt x="77" y="10"/>
                    </a:lnTo>
                    <a:lnTo>
                      <a:pt x="63" y="23"/>
                    </a:lnTo>
                    <a:close/>
                    <a:moveTo>
                      <a:pt x="67" y="4"/>
                    </a:moveTo>
                    <a:lnTo>
                      <a:pt x="71" y="4"/>
                    </a:lnTo>
                    <a:lnTo>
                      <a:pt x="74" y="7"/>
                    </a:lnTo>
                    <a:lnTo>
                      <a:pt x="67" y="13"/>
                    </a:lnTo>
                    <a:lnTo>
                      <a:pt x="67" y="4"/>
                    </a:lnTo>
                    <a:close/>
                    <a:moveTo>
                      <a:pt x="67" y="23"/>
                    </a:moveTo>
                    <a:lnTo>
                      <a:pt x="64" y="23"/>
                    </a:lnTo>
                    <a:lnTo>
                      <a:pt x="64" y="4"/>
                    </a:lnTo>
                    <a:lnTo>
                      <a:pt x="67" y="4"/>
                    </a:lnTo>
                    <a:lnTo>
                      <a:pt x="67" y="23"/>
                    </a:lnTo>
                    <a:close/>
                    <a:moveTo>
                      <a:pt x="64" y="23"/>
                    </a:moveTo>
                    <a:lnTo>
                      <a:pt x="62" y="23"/>
                    </a:lnTo>
                    <a:lnTo>
                      <a:pt x="60" y="22"/>
                    </a:lnTo>
                    <a:lnTo>
                      <a:pt x="64" y="13"/>
                    </a:lnTo>
                    <a:lnTo>
                      <a:pt x="64" y="23"/>
                    </a:lnTo>
                    <a:close/>
                    <a:moveTo>
                      <a:pt x="60" y="22"/>
                    </a:moveTo>
                    <a:lnTo>
                      <a:pt x="53" y="19"/>
                    </a:lnTo>
                    <a:lnTo>
                      <a:pt x="62" y="1"/>
                    </a:lnTo>
                    <a:lnTo>
                      <a:pt x="69" y="5"/>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9" y="20"/>
                    </a:lnTo>
                    <a:lnTo>
                      <a:pt x="39" y="0"/>
                    </a:lnTo>
                    <a:lnTo>
                      <a:pt x="44" y="0"/>
                    </a:lnTo>
                    <a:lnTo>
                      <a:pt x="44" y="20"/>
                    </a:lnTo>
                    <a:close/>
                    <a:moveTo>
                      <a:pt x="34" y="1"/>
                    </a:moveTo>
                    <a:lnTo>
                      <a:pt x="37" y="0"/>
                    </a:lnTo>
                    <a:lnTo>
                      <a:pt x="39" y="0"/>
                    </a:lnTo>
                    <a:lnTo>
                      <a:pt x="39" y="10"/>
                    </a:lnTo>
                    <a:lnTo>
                      <a:pt x="34" y="1"/>
                    </a:lnTo>
                    <a:close/>
                    <a:moveTo>
                      <a:pt x="42" y="19"/>
                    </a:moveTo>
                    <a:lnTo>
                      <a:pt x="37" y="22"/>
                    </a:lnTo>
                    <a:lnTo>
                      <a:pt x="28" y="5"/>
                    </a:lnTo>
                    <a:lnTo>
                      <a:pt x="34" y="1"/>
                    </a:lnTo>
                    <a:lnTo>
                      <a:pt x="42" y="19"/>
                    </a:lnTo>
                    <a:close/>
                    <a:moveTo>
                      <a:pt x="26" y="7"/>
                    </a:moveTo>
                    <a:lnTo>
                      <a:pt x="27" y="6"/>
                    </a:lnTo>
                    <a:lnTo>
                      <a:pt x="28" y="5"/>
                    </a:lnTo>
                    <a:lnTo>
                      <a:pt x="32" y="13"/>
                    </a:lnTo>
                    <a:lnTo>
                      <a:pt x="26" y="7"/>
                    </a:lnTo>
                    <a:close/>
                    <a:moveTo>
                      <a:pt x="39" y="20"/>
                    </a:moveTo>
                    <a:lnTo>
                      <a:pt x="35" y="23"/>
                    </a:lnTo>
                    <a:lnTo>
                      <a:pt x="22" y="10"/>
                    </a:lnTo>
                    <a:lnTo>
                      <a:pt x="26" y="7"/>
                    </a:lnTo>
                    <a:lnTo>
                      <a:pt x="39" y="20"/>
                    </a:lnTo>
                    <a:close/>
                    <a:moveTo>
                      <a:pt x="35" y="23"/>
                    </a:moveTo>
                    <a:lnTo>
                      <a:pt x="34" y="25"/>
                    </a:lnTo>
                    <a:lnTo>
                      <a:pt x="33" y="26"/>
                    </a:lnTo>
                    <a:lnTo>
                      <a:pt x="29" y="17"/>
                    </a:lnTo>
                    <a:lnTo>
                      <a:pt x="35" y="23"/>
                    </a:lnTo>
                    <a:close/>
                    <a:moveTo>
                      <a:pt x="33" y="26"/>
                    </a:moveTo>
                    <a:lnTo>
                      <a:pt x="27" y="28"/>
                    </a:lnTo>
                    <a:lnTo>
                      <a:pt x="18" y="11"/>
                    </a:lnTo>
                    <a:lnTo>
                      <a:pt x="24" y="8"/>
                    </a:lnTo>
                    <a:lnTo>
                      <a:pt x="33" y="26"/>
                    </a:lnTo>
                    <a:close/>
                    <a:moveTo>
                      <a:pt x="16" y="13"/>
                    </a:moveTo>
                    <a:lnTo>
                      <a:pt x="17" y="12"/>
                    </a:lnTo>
                    <a:lnTo>
                      <a:pt x="18" y="11"/>
                    </a:lnTo>
                    <a:lnTo>
                      <a:pt x="22" y="20"/>
                    </a:lnTo>
                    <a:lnTo>
                      <a:pt x="16" y="13"/>
                    </a:lnTo>
                    <a:close/>
                    <a:moveTo>
                      <a:pt x="29" y="27"/>
                    </a:moveTo>
                    <a:lnTo>
                      <a:pt x="26" y="30"/>
                    </a:lnTo>
                    <a:lnTo>
                      <a:pt x="12" y="16"/>
                    </a:lnTo>
                    <a:lnTo>
                      <a:pt x="16" y="13"/>
                    </a:lnTo>
                    <a:lnTo>
                      <a:pt x="29" y="27"/>
                    </a:lnTo>
                    <a:close/>
                    <a:moveTo>
                      <a:pt x="26" y="30"/>
                    </a:moveTo>
                    <a:lnTo>
                      <a:pt x="26" y="30"/>
                    </a:lnTo>
                    <a:lnTo>
                      <a:pt x="19" y="23"/>
                    </a:lnTo>
                    <a:lnTo>
                      <a:pt x="26" y="30"/>
                    </a:lnTo>
                    <a:close/>
                    <a:moveTo>
                      <a:pt x="26" y="30"/>
                    </a:moveTo>
                    <a:lnTo>
                      <a:pt x="22" y="33"/>
                    </a:lnTo>
                    <a:lnTo>
                      <a:pt x="9" y="19"/>
                    </a:lnTo>
                    <a:lnTo>
                      <a:pt x="12" y="16"/>
                    </a:lnTo>
                    <a:lnTo>
                      <a:pt x="26" y="30"/>
                    </a:lnTo>
                    <a:close/>
                    <a:moveTo>
                      <a:pt x="9" y="19"/>
                    </a:moveTo>
                    <a:lnTo>
                      <a:pt x="9" y="19"/>
                    </a:lnTo>
                    <a:lnTo>
                      <a:pt x="16" y="26"/>
                    </a:lnTo>
                    <a:lnTo>
                      <a:pt x="9" y="19"/>
                    </a:lnTo>
                    <a:close/>
                    <a:moveTo>
                      <a:pt x="23" y="32"/>
                    </a:moveTo>
                    <a:lnTo>
                      <a:pt x="20" y="36"/>
                    </a:lnTo>
                    <a:lnTo>
                      <a:pt x="6" y="22"/>
                    </a:lnTo>
                    <a:lnTo>
                      <a:pt x="9" y="19"/>
                    </a:lnTo>
                    <a:lnTo>
                      <a:pt x="23" y="32"/>
                    </a:lnTo>
                    <a:close/>
                    <a:moveTo>
                      <a:pt x="5" y="25"/>
                    </a:moveTo>
                    <a:lnTo>
                      <a:pt x="5" y="23"/>
                    </a:lnTo>
                    <a:lnTo>
                      <a:pt x="6" y="22"/>
                    </a:lnTo>
                    <a:lnTo>
                      <a:pt x="13" y="29"/>
                    </a:lnTo>
                    <a:lnTo>
                      <a:pt x="5" y="25"/>
                    </a:lnTo>
                    <a:close/>
                    <a:moveTo>
                      <a:pt x="21" y="33"/>
                    </a:moveTo>
                    <a:lnTo>
                      <a:pt x="18" y="40"/>
                    </a:lnTo>
                    <a:lnTo>
                      <a:pt x="1" y="31"/>
                    </a:lnTo>
                    <a:lnTo>
                      <a:pt x="5" y="25"/>
                    </a:lnTo>
                    <a:lnTo>
                      <a:pt x="21" y="33"/>
                    </a:lnTo>
                    <a:close/>
                    <a:moveTo>
                      <a:pt x="0" y="36"/>
                    </a:moveTo>
                    <a:lnTo>
                      <a:pt x="0" y="33"/>
                    </a:lnTo>
                    <a:lnTo>
                      <a:pt x="1" y="31"/>
                    </a:lnTo>
                    <a:lnTo>
                      <a:pt x="10"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3" y="61"/>
                    </a:moveTo>
                    <a:lnTo>
                      <a:pt x="0" y="59"/>
                    </a:lnTo>
                    <a:lnTo>
                      <a:pt x="0" y="54"/>
                    </a:lnTo>
                    <a:lnTo>
                      <a:pt x="10" y="54"/>
                    </a:lnTo>
                    <a:lnTo>
                      <a:pt x="3" y="61"/>
                    </a:lnTo>
                    <a:close/>
                    <a:moveTo>
                      <a:pt x="17" y="48"/>
                    </a:moveTo>
                    <a:lnTo>
                      <a:pt x="20" y="51"/>
                    </a:lnTo>
                    <a:lnTo>
                      <a:pt x="6" y="64"/>
                    </a:lnTo>
                    <a:lnTo>
                      <a:pt x="3" y="61"/>
                    </a:lnTo>
                    <a:lnTo>
                      <a:pt x="17" y="48"/>
                    </a:lnTo>
                    <a:close/>
                    <a:moveTo>
                      <a:pt x="20" y="51"/>
                    </a:moveTo>
                    <a:lnTo>
                      <a:pt x="23" y="54"/>
                    </a:lnTo>
                    <a:lnTo>
                      <a:pt x="9" y="68"/>
                    </a:lnTo>
                    <a:lnTo>
                      <a:pt x="6" y="64"/>
                    </a:lnTo>
                    <a:lnTo>
                      <a:pt x="20" y="51"/>
                    </a:lnTo>
                    <a:close/>
                    <a:moveTo>
                      <a:pt x="23" y="54"/>
                    </a:moveTo>
                    <a:lnTo>
                      <a:pt x="26" y="58"/>
                    </a:lnTo>
                    <a:lnTo>
                      <a:pt x="12" y="71"/>
                    </a:lnTo>
                    <a:lnTo>
                      <a:pt x="9" y="68"/>
                    </a:lnTo>
                    <a:lnTo>
                      <a:pt x="23" y="54"/>
                    </a:lnTo>
                    <a:close/>
                    <a:moveTo>
                      <a:pt x="19" y="74"/>
                    </a:moveTo>
                    <a:lnTo>
                      <a:pt x="16" y="74"/>
                    </a:lnTo>
                    <a:lnTo>
                      <a:pt x="12" y="71"/>
                    </a:lnTo>
                    <a:lnTo>
                      <a:pt x="19" y="64"/>
                    </a:lnTo>
                    <a:lnTo>
                      <a:pt x="19" y="74"/>
                    </a:lnTo>
                    <a:close/>
                    <a:moveTo>
                      <a:pt x="19" y="54"/>
                    </a:moveTo>
                    <a:lnTo>
                      <a:pt x="26" y="54"/>
                    </a:lnTo>
                    <a:lnTo>
                      <a:pt x="26" y="74"/>
                    </a:lnTo>
                    <a:lnTo>
                      <a:pt x="19" y="74"/>
                    </a:lnTo>
                    <a:lnTo>
                      <a:pt x="19" y="54"/>
                    </a:lnTo>
                    <a:close/>
                    <a:moveTo>
                      <a:pt x="26" y="54"/>
                    </a:moveTo>
                    <a:lnTo>
                      <a:pt x="30" y="54"/>
                    </a:lnTo>
                    <a:lnTo>
                      <a:pt x="32" y="58"/>
                    </a:lnTo>
                    <a:lnTo>
                      <a:pt x="26" y="64"/>
                    </a:lnTo>
                    <a:lnTo>
                      <a:pt x="26" y="54"/>
                    </a:lnTo>
                    <a:close/>
                    <a:moveTo>
                      <a:pt x="32" y="58"/>
                    </a:moveTo>
                    <a:lnTo>
                      <a:pt x="35" y="61"/>
                    </a:lnTo>
                    <a:lnTo>
                      <a:pt x="22" y="74"/>
                    </a:lnTo>
                    <a:lnTo>
                      <a:pt x="19" y="71"/>
                    </a:lnTo>
                    <a:lnTo>
                      <a:pt x="32" y="58"/>
                    </a:lnTo>
                    <a:close/>
                    <a:moveTo>
                      <a:pt x="29" y="77"/>
                    </a:moveTo>
                    <a:lnTo>
                      <a:pt x="24" y="77"/>
                    </a:lnTo>
                    <a:lnTo>
                      <a:pt x="22" y="74"/>
                    </a:lnTo>
                    <a:lnTo>
                      <a:pt x="29" y="68"/>
                    </a:lnTo>
                    <a:lnTo>
                      <a:pt x="29" y="77"/>
                    </a:lnTo>
                    <a:close/>
                    <a:moveTo>
                      <a:pt x="29" y="58"/>
                    </a:moveTo>
                    <a:lnTo>
                      <a:pt x="35" y="58"/>
                    </a:lnTo>
                    <a:lnTo>
                      <a:pt x="35" y="77"/>
                    </a:lnTo>
                    <a:lnTo>
                      <a:pt x="29" y="77"/>
                    </a:lnTo>
                    <a:lnTo>
                      <a:pt x="29" y="58"/>
                    </a:lnTo>
                    <a:close/>
                    <a:moveTo>
                      <a:pt x="35" y="58"/>
                    </a:moveTo>
                    <a:lnTo>
                      <a:pt x="39" y="58"/>
                    </a:lnTo>
                    <a:lnTo>
                      <a:pt x="39" y="77"/>
                    </a:lnTo>
                    <a:lnTo>
                      <a:pt x="35" y="77"/>
                    </a:lnTo>
                    <a:lnTo>
                      <a:pt x="35" y="58"/>
                    </a:lnTo>
                    <a:close/>
                    <a:moveTo>
                      <a:pt x="42" y="76"/>
                    </a:moveTo>
                    <a:lnTo>
                      <a:pt x="41" y="77"/>
                    </a:lnTo>
                    <a:lnTo>
                      <a:pt x="39" y="77"/>
                    </a:lnTo>
                    <a:lnTo>
                      <a:pt x="39" y="68"/>
                    </a:lnTo>
                    <a:lnTo>
                      <a:pt x="42" y="76"/>
                    </a:lnTo>
                    <a:close/>
                    <a:moveTo>
                      <a:pt x="34" y="59"/>
                    </a:moveTo>
                    <a:lnTo>
                      <a:pt x="41" y="55"/>
                    </a:lnTo>
                    <a:lnTo>
                      <a:pt x="49" y="73"/>
                    </a:lnTo>
                    <a:lnTo>
                      <a:pt x="42" y="76"/>
                    </a:lnTo>
                    <a:lnTo>
                      <a:pt x="34" y="59"/>
                    </a:lnTo>
                    <a:close/>
                    <a:moveTo>
                      <a:pt x="41" y="55"/>
                    </a:moveTo>
                    <a:lnTo>
                      <a:pt x="42" y="54"/>
                    </a:lnTo>
                    <a:lnTo>
                      <a:pt x="44" y="54"/>
                    </a:lnTo>
                    <a:lnTo>
                      <a:pt x="44" y="64"/>
                    </a:lnTo>
                    <a:lnTo>
                      <a:pt x="41" y="55"/>
                    </a:lnTo>
                    <a:close/>
                    <a:moveTo>
                      <a:pt x="44" y="54"/>
                    </a:moveTo>
                    <a:lnTo>
                      <a:pt x="51" y="54"/>
                    </a:lnTo>
                    <a:lnTo>
                      <a:pt x="51" y="74"/>
                    </a:lnTo>
                    <a:lnTo>
                      <a:pt x="44" y="74"/>
                    </a:lnTo>
                    <a:lnTo>
                      <a:pt x="44" y="54"/>
                    </a:lnTo>
                    <a:close/>
                    <a:moveTo>
                      <a:pt x="57" y="71"/>
                    </a:moveTo>
                    <a:lnTo>
                      <a:pt x="55" y="74"/>
                    </a:lnTo>
                    <a:lnTo>
                      <a:pt x="51" y="74"/>
                    </a:lnTo>
                    <a:lnTo>
                      <a:pt x="51" y="64"/>
                    </a:lnTo>
                    <a:lnTo>
                      <a:pt x="57" y="71"/>
                    </a:lnTo>
                    <a:close/>
                    <a:moveTo>
                      <a:pt x="44" y="58"/>
                    </a:moveTo>
                    <a:lnTo>
                      <a:pt x="48"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5" name="Freeform 179">
                <a:extLst>
                  <a:ext uri="{FF2B5EF4-FFF2-40B4-BE49-F238E27FC236}">
                    <a16:creationId xmlns:a16="http://schemas.microsoft.com/office/drawing/2014/main" id="{FA22830B-237E-4C80-9A3E-7AC1466008C9}"/>
                  </a:ext>
                </a:extLst>
              </p:cNvPr>
              <p:cNvSpPr>
                <a:spLocks/>
              </p:cNvSpPr>
              <p:nvPr/>
            </p:nvSpPr>
            <p:spPr bwMode="auto">
              <a:xfrm>
                <a:off x="2797" y="2810"/>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41"/>
                    </a:lnTo>
                    <a:lnTo>
                      <a:pt x="61" y="34"/>
                    </a:lnTo>
                    <a:lnTo>
                      <a:pt x="64" y="31"/>
                    </a:lnTo>
                    <a:lnTo>
                      <a:pt x="64" y="29"/>
                    </a:lnTo>
                    <a:lnTo>
                      <a:pt x="67" y="22"/>
                    </a:lnTo>
                    <a:lnTo>
                      <a:pt x="67" y="19"/>
                    </a:lnTo>
                    <a:lnTo>
                      <a:pt x="64" y="15"/>
                    </a:lnTo>
                    <a:lnTo>
                      <a:pt x="64" y="9"/>
                    </a:lnTo>
                    <a:lnTo>
                      <a:pt x="61" y="6"/>
                    </a:lnTo>
                    <a:lnTo>
                      <a:pt x="57" y="3"/>
                    </a:lnTo>
                    <a:lnTo>
                      <a:pt x="54" y="3"/>
                    </a:lnTo>
                    <a:lnTo>
                      <a:pt x="51" y="0"/>
                    </a:lnTo>
                    <a:lnTo>
                      <a:pt x="45" y="0"/>
                    </a:lnTo>
                    <a:lnTo>
                      <a:pt x="42" y="0"/>
                    </a:lnTo>
                    <a:lnTo>
                      <a:pt x="35" y="0"/>
                    </a:lnTo>
                    <a:lnTo>
                      <a:pt x="29" y="0"/>
                    </a:lnTo>
                    <a:lnTo>
                      <a:pt x="25" y="3"/>
                    </a:lnTo>
                    <a:lnTo>
                      <a:pt x="19" y="6"/>
                    </a:lnTo>
                    <a:lnTo>
                      <a:pt x="16" y="9"/>
                    </a:lnTo>
                    <a:lnTo>
                      <a:pt x="10" y="12"/>
                    </a:lnTo>
                    <a:lnTo>
                      <a:pt x="7" y="15"/>
                    </a:lnTo>
                    <a:lnTo>
                      <a:pt x="3" y="19"/>
                    </a:lnTo>
                    <a:lnTo>
                      <a:pt x="3" y="25"/>
                    </a:lnTo>
                    <a:lnTo>
                      <a:pt x="0" y="29"/>
                    </a:lnTo>
                    <a:lnTo>
                      <a:pt x="0" y="31"/>
                    </a:lnTo>
                    <a:lnTo>
                      <a:pt x="0" y="38"/>
                    </a:lnTo>
                    <a:lnTo>
                      <a:pt x="0" y="41"/>
                    </a:lnTo>
                    <a:lnTo>
                      <a:pt x="3" y="44"/>
                    </a:lnTo>
                    <a:lnTo>
                      <a:pt x="7" y="51"/>
                    </a:lnTo>
                    <a:lnTo>
                      <a:pt x="10" y="51"/>
                    </a:lnTo>
                    <a:lnTo>
                      <a:pt x="13" y="54"/>
                    </a:lnTo>
                    <a:lnTo>
                      <a:pt x="16" y="57"/>
                    </a:lnTo>
                    <a:lnTo>
                      <a:pt x="19" y="57"/>
                    </a:lnTo>
                    <a:lnTo>
                      <a:pt x="25" y="57"/>
                    </a:lnTo>
                    <a:lnTo>
                      <a:pt x="32"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6" name="Freeform 180">
                <a:extLst>
                  <a:ext uri="{FF2B5EF4-FFF2-40B4-BE49-F238E27FC236}">
                    <a16:creationId xmlns:a16="http://schemas.microsoft.com/office/drawing/2014/main" id="{74B26382-5003-412B-8CAE-DB4DBFFFC5A5}"/>
                  </a:ext>
                </a:extLst>
              </p:cNvPr>
              <p:cNvSpPr>
                <a:spLocks noEditPoints="1"/>
              </p:cNvSpPr>
              <p:nvPr/>
            </p:nvSpPr>
            <p:spPr bwMode="auto">
              <a:xfrm>
                <a:off x="2795" y="2808"/>
                <a:ext cx="21" cy="19"/>
              </a:xfrm>
              <a:custGeom>
                <a:avLst/>
                <a:gdLst>
                  <a:gd name="T0" fmla="*/ 4 w 86"/>
                  <a:gd name="T1" fmla="*/ 4 h 76"/>
                  <a:gd name="T2" fmla="*/ 3 w 86"/>
                  <a:gd name="T3" fmla="*/ 3 h 76"/>
                  <a:gd name="T4" fmla="*/ 3 w 86"/>
                  <a:gd name="T5" fmla="*/ 3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1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0 w 86"/>
                  <a:gd name="T83" fmla="*/ 4 h 76"/>
                  <a:gd name="T84" fmla="*/ 0 w 86"/>
                  <a:gd name="T85" fmla="*/ 4 h 76"/>
                  <a:gd name="T86" fmla="*/ 1 w 86"/>
                  <a:gd name="T87" fmla="*/ 4 h 76"/>
                  <a:gd name="T88" fmla="*/ 1 w 86"/>
                  <a:gd name="T89" fmla="*/ 3 h 76"/>
                  <a:gd name="T90" fmla="*/ 1 w 86"/>
                  <a:gd name="T91" fmla="*/ 3 h 76"/>
                  <a:gd name="T92" fmla="*/ 1 w 86"/>
                  <a:gd name="T93" fmla="*/ 3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9"/>
                    </a:lnTo>
                    <a:lnTo>
                      <a:pt x="65" y="66"/>
                    </a:lnTo>
                    <a:lnTo>
                      <a:pt x="58" y="70"/>
                    </a:lnTo>
                    <a:lnTo>
                      <a:pt x="51" y="52"/>
                    </a:lnTo>
                    <a:close/>
                    <a:moveTo>
                      <a:pt x="67" y="64"/>
                    </a:moveTo>
                    <a:lnTo>
                      <a:pt x="66" y="65"/>
                    </a:lnTo>
                    <a:lnTo>
                      <a:pt x="65" y="66"/>
                    </a:lnTo>
                    <a:lnTo>
                      <a:pt x="61" y="57"/>
                    </a:lnTo>
                    <a:lnTo>
                      <a:pt x="67" y="64"/>
                    </a:lnTo>
                    <a:close/>
                    <a:moveTo>
                      <a:pt x="54" y="51"/>
                    </a:moveTo>
                    <a:lnTo>
                      <a:pt x="57" y="48"/>
                    </a:lnTo>
                    <a:lnTo>
                      <a:pt x="71" y="61"/>
                    </a:lnTo>
                    <a:lnTo>
                      <a:pt x="67" y="64"/>
                    </a:lnTo>
                    <a:lnTo>
                      <a:pt x="54" y="51"/>
                    </a:lnTo>
                    <a:close/>
                    <a:moveTo>
                      <a:pt x="57" y="48"/>
                    </a:moveTo>
                    <a:lnTo>
                      <a:pt x="57" y="48"/>
                    </a:lnTo>
                    <a:lnTo>
                      <a:pt x="64" y="54"/>
                    </a:lnTo>
                    <a:lnTo>
                      <a:pt x="57" y="48"/>
                    </a:lnTo>
                    <a:close/>
                    <a:moveTo>
                      <a:pt x="57" y="48"/>
                    </a:moveTo>
                    <a:lnTo>
                      <a:pt x="61" y="44"/>
                    </a:lnTo>
                    <a:lnTo>
                      <a:pt x="74" y="57"/>
                    </a:lnTo>
                    <a:lnTo>
                      <a:pt x="71" y="61"/>
                    </a:lnTo>
                    <a:lnTo>
                      <a:pt x="57" y="48"/>
                    </a:lnTo>
                    <a:close/>
                    <a:moveTo>
                      <a:pt x="76" y="55"/>
                    </a:moveTo>
                    <a:lnTo>
                      <a:pt x="75" y="56"/>
                    </a:lnTo>
                    <a:lnTo>
                      <a:pt x="74" y="57"/>
                    </a:lnTo>
                    <a:lnTo>
                      <a:pt x="67" y="51"/>
                    </a:lnTo>
                    <a:lnTo>
                      <a:pt x="76" y="55"/>
                    </a:lnTo>
                    <a:close/>
                    <a:moveTo>
                      <a:pt x="58" y="46"/>
                    </a:moveTo>
                    <a:lnTo>
                      <a:pt x="62" y="40"/>
                    </a:lnTo>
                    <a:lnTo>
                      <a:pt x="79" y="49"/>
                    </a:lnTo>
                    <a:lnTo>
                      <a:pt x="76" y="55"/>
                    </a:lnTo>
                    <a:lnTo>
                      <a:pt x="58" y="46"/>
                    </a:lnTo>
                    <a:close/>
                    <a:moveTo>
                      <a:pt x="62" y="40"/>
                    </a:moveTo>
                    <a:lnTo>
                      <a:pt x="63" y="39"/>
                    </a:lnTo>
                    <a:lnTo>
                      <a:pt x="64" y="38"/>
                    </a:lnTo>
                    <a:lnTo>
                      <a:pt x="71" y="44"/>
                    </a:lnTo>
                    <a:lnTo>
                      <a:pt x="62" y="40"/>
                    </a:lnTo>
                    <a:close/>
                    <a:moveTo>
                      <a:pt x="64" y="38"/>
                    </a:moveTo>
                    <a:lnTo>
                      <a:pt x="67" y="34"/>
                    </a:lnTo>
                    <a:lnTo>
                      <a:pt x="80" y="49"/>
                    </a:lnTo>
                    <a:lnTo>
                      <a:pt x="77" y="51"/>
                    </a:lnTo>
                    <a:lnTo>
                      <a:pt x="64" y="38"/>
                    </a:lnTo>
                    <a:close/>
                    <a:moveTo>
                      <a:pt x="83" y="41"/>
                    </a:moveTo>
                    <a:lnTo>
                      <a:pt x="83" y="45"/>
                    </a:lnTo>
                    <a:lnTo>
                      <a:pt x="80" y="49"/>
                    </a:lnTo>
                    <a:lnTo>
                      <a:pt x="74" y="41"/>
                    </a:lnTo>
                    <a:lnTo>
                      <a:pt x="83" y="41"/>
                    </a:lnTo>
                    <a:close/>
                    <a:moveTo>
                      <a:pt x="64" y="41"/>
                    </a:moveTo>
                    <a:lnTo>
                      <a:pt x="64" y="39"/>
                    </a:lnTo>
                    <a:lnTo>
                      <a:pt x="83" y="39"/>
                    </a:lnTo>
                    <a:lnTo>
                      <a:pt x="83" y="41"/>
                    </a:lnTo>
                    <a:lnTo>
                      <a:pt x="64" y="41"/>
                    </a:lnTo>
                    <a:close/>
                    <a:moveTo>
                      <a:pt x="64" y="39"/>
                    </a:moveTo>
                    <a:lnTo>
                      <a:pt x="64" y="37"/>
                    </a:lnTo>
                    <a:lnTo>
                      <a:pt x="65" y="34"/>
                    </a:lnTo>
                    <a:lnTo>
                      <a:pt x="74" y="39"/>
                    </a:lnTo>
                    <a:lnTo>
                      <a:pt x="64" y="39"/>
                    </a:lnTo>
                    <a:close/>
                    <a:moveTo>
                      <a:pt x="65" y="34"/>
                    </a:moveTo>
                    <a:lnTo>
                      <a:pt x="68" y="28"/>
                    </a:lnTo>
                    <a:lnTo>
                      <a:pt x="85" y="37"/>
                    </a:lnTo>
                    <a:lnTo>
                      <a:pt x="83" y="42"/>
                    </a:lnTo>
                    <a:lnTo>
                      <a:pt x="65" y="34"/>
                    </a:lnTo>
                    <a:close/>
                    <a:moveTo>
                      <a:pt x="86" y="32"/>
                    </a:moveTo>
                    <a:lnTo>
                      <a:pt x="86" y="34"/>
                    </a:lnTo>
                    <a:lnTo>
                      <a:pt x="85" y="37"/>
                    </a:lnTo>
                    <a:lnTo>
                      <a:pt x="77" y="32"/>
                    </a:lnTo>
                    <a:lnTo>
                      <a:pt x="86" y="32"/>
                    </a:lnTo>
                    <a:close/>
                    <a:moveTo>
                      <a:pt x="67" y="32"/>
                    </a:moveTo>
                    <a:lnTo>
                      <a:pt x="67" y="29"/>
                    </a:lnTo>
                    <a:lnTo>
                      <a:pt x="86" y="29"/>
                    </a:lnTo>
                    <a:lnTo>
                      <a:pt x="86" y="32"/>
                    </a:lnTo>
                    <a:lnTo>
                      <a:pt x="67" y="32"/>
                    </a:lnTo>
                    <a:close/>
                    <a:moveTo>
                      <a:pt x="84" y="22"/>
                    </a:moveTo>
                    <a:lnTo>
                      <a:pt x="86" y="24"/>
                    </a:lnTo>
                    <a:lnTo>
                      <a:pt x="86" y="29"/>
                    </a:lnTo>
                    <a:lnTo>
                      <a:pt x="77" y="29"/>
                    </a:lnTo>
                    <a:lnTo>
                      <a:pt x="84" y="22"/>
                    </a:lnTo>
                    <a:close/>
                    <a:moveTo>
                      <a:pt x="71" y="35"/>
                    </a:moveTo>
                    <a:lnTo>
                      <a:pt x="67" y="32"/>
                    </a:lnTo>
                    <a:lnTo>
                      <a:pt x="80" y="19"/>
                    </a:lnTo>
                    <a:lnTo>
                      <a:pt x="84" y="22"/>
                    </a:lnTo>
                    <a:lnTo>
                      <a:pt x="71" y="35"/>
                    </a:lnTo>
                    <a:close/>
                    <a:moveTo>
                      <a:pt x="67" y="32"/>
                    </a:moveTo>
                    <a:lnTo>
                      <a:pt x="64" y="30"/>
                    </a:lnTo>
                    <a:lnTo>
                      <a:pt x="64" y="25"/>
                    </a:lnTo>
                    <a:lnTo>
                      <a:pt x="74" y="25"/>
                    </a:lnTo>
                    <a:lnTo>
                      <a:pt x="67" y="32"/>
                    </a:lnTo>
                    <a:close/>
                    <a:moveTo>
                      <a:pt x="64" y="25"/>
                    </a:moveTo>
                    <a:lnTo>
                      <a:pt x="64" y="19"/>
                    </a:lnTo>
                    <a:lnTo>
                      <a:pt x="83" y="19"/>
                    </a:lnTo>
                    <a:lnTo>
                      <a:pt x="83" y="25"/>
                    </a:lnTo>
                    <a:lnTo>
                      <a:pt x="64" y="25"/>
                    </a:lnTo>
                    <a:close/>
                    <a:moveTo>
                      <a:pt x="80" y="12"/>
                    </a:moveTo>
                    <a:lnTo>
                      <a:pt x="83" y="16"/>
                    </a:lnTo>
                    <a:lnTo>
                      <a:pt x="83" y="19"/>
                    </a:lnTo>
                    <a:lnTo>
                      <a:pt x="74" y="19"/>
                    </a:lnTo>
                    <a:lnTo>
                      <a:pt x="80" y="12"/>
                    </a:lnTo>
                    <a:close/>
                    <a:moveTo>
                      <a:pt x="67" y="25"/>
                    </a:moveTo>
                    <a:lnTo>
                      <a:pt x="64" y="23"/>
                    </a:lnTo>
                    <a:lnTo>
                      <a:pt x="77" y="9"/>
                    </a:lnTo>
                    <a:lnTo>
                      <a:pt x="80" y="12"/>
                    </a:lnTo>
                    <a:lnTo>
                      <a:pt x="67" y="25"/>
                    </a:lnTo>
                    <a:close/>
                    <a:moveTo>
                      <a:pt x="64" y="23"/>
                    </a:moveTo>
                    <a:lnTo>
                      <a:pt x="61" y="20"/>
                    </a:lnTo>
                    <a:lnTo>
                      <a:pt x="74" y="6"/>
                    </a:lnTo>
                    <a:lnTo>
                      <a:pt x="77" y="9"/>
                    </a:lnTo>
                    <a:lnTo>
                      <a:pt x="64" y="23"/>
                    </a:lnTo>
                    <a:close/>
                    <a:moveTo>
                      <a:pt x="67" y="3"/>
                    </a:moveTo>
                    <a:lnTo>
                      <a:pt x="72" y="3"/>
                    </a:lnTo>
                    <a:lnTo>
                      <a:pt x="74" y="6"/>
                    </a:lnTo>
                    <a:lnTo>
                      <a:pt x="67" y="13"/>
                    </a:lnTo>
                    <a:lnTo>
                      <a:pt x="67" y="3"/>
                    </a:lnTo>
                    <a:close/>
                    <a:moveTo>
                      <a:pt x="67" y="22"/>
                    </a:moveTo>
                    <a:lnTo>
                      <a:pt x="64" y="22"/>
                    </a:lnTo>
                    <a:lnTo>
                      <a:pt x="64" y="3"/>
                    </a:lnTo>
                    <a:lnTo>
                      <a:pt x="67" y="3"/>
                    </a:lnTo>
                    <a:lnTo>
                      <a:pt x="67" y="22"/>
                    </a:lnTo>
                    <a:close/>
                    <a:moveTo>
                      <a:pt x="64" y="22"/>
                    </a:moveTo>
                    <a:lnTo>
                      <a:pt x="61" y="22"/>
                    </a:lnTo>
                    <a:lnTo>
                      <a:pt x="57" y="20"/>
                    </a:lnTo>
                    <a:lnTo>
                      <a:pt x="64" y="13"/>
                    </a:lnTo>
                    <a:lnTo>
                      <a:pt x="64" y="22"/>
                    </a:lnTo>
                    <a:close/>
                    <a:moveTo>
                      <a:pt x="57" y="20"/>
                    </a:moveTo>
                    <a:lnTo>
                      <a:pt x="54" y="17"/>
                    </a:lnTo>
                    <a:lnTo>
                      <a:pt x="67" y="3"/>
                    </a:lnTo>
                    <a:lnTo>
                      <a:pt x="71" y="6"/>
                    </a:lnTo>
                    <a:lnTo>
                      <a:pt x="57" y="20"/>
                    </a:lnTo>
                    <a:close/>
                    <a:moveTo>
                      <a:pt x="61" y="0"/>
                    </a:moveTo>
                    <a:lnTo>
                      <a:pt x="65" y="0"/>
                    </a:lnTo>
                    <a:lnTo>
                      <a:pt x="67" y="3"/>
                    </a:lnTo>
                    <a:lnTo>
                      <a:pt x="61" y="10"/>
                    </a:lnTo>
                    <a:lnTo>
                      <a:pt x="61" y="0"/>
                    </a:lnTo>
                    <a:close/>
                    <a:moveTo>
                      <a:pt x="61" y="19"/>
                    </a:moveTo>
                    <a:lnTo>
                      <a:pt x="55" y="19"/>
                    </a:lnTo>
                    <a:lnTo>
                      <a:pt x="55" y="0"/>
                    </a:lnTo>
                    <a:lnTo>
                      <a:pt x="61" y="0"/>
                    </a:lnTo>
                    <a:lnTo>
                      <a:pt x="61" y="19"/>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45" y="19"/>
                    </a:moveTo>
                    <a:lnTo>
                      <a:pt x="39" y="19"/>
                    </a:lnTo>
                    <a:lnTo>
                      <a:pt x="39" y="0"/>
                    </a:lnTo>
                    <a:lnTo>
                      <a:pt x="45" y="0"/>
                    </a:lnTo>
                    <a:lnTo>
                      <a:pt x="45" y="19"/>
                    </a:lnTo>
                    <a:close/>
                    <a:moveTo>
                      <a:pt x="32" y="3"/>
                    </a:moveTo>
                    <a:lnTo>
                      <a:pt x="35" y="0"/>
                    </a:lnTo>
                    <a:lnTo>
                      <a:pt x="39" y="0"/>
                    </a:lnTo>
                    <a:lnTo>
                      <a:pt x="39" y="10"/>
                    </a:lnTo>
                    <a:lnTo>
                      <a:pt x="32" y="3"/>
                    </a:lnTo>
                    <a:close/>
                    <a:moveTo>
                      <a:pt x="45" y="17"/>
                    </a:moveTo>
                    <a:lnTo>
                      <a:pt x="42" y="20"/>
                    </a:lnTo>
                    <a:lnTo>
                      <a:pt x="29" y="6"/>
                    </a:lnTo>
                    <a:lnTo>
                      <a:pt x="32" y="3"/>
                    </a:lnTo>
                    <a:lnTo>
                      <a:pt x="45" y="17"/>
                    </a:lnTo>
                    <a:close/>
                    <a:moveTo>
                      <a:pt x="42" y="20"/>
                    </a:moveTo>
                    <a:lnTo>
                      <a:pt x="41" y="21"/>
                    </a:lnTo>
                    <a:lnTo>
                      <a:pt x="40" y="21"/>
                    </a:lnTo>
                    <a:lnTo>
                      <a:pt x="35" y="13"/>
                    </a:lnTo>
                    <a:lnTo>
                      <a:pt x="42" y="20"/>
                    </a:lnTo>
                    <a:close/>
                    <a:moveTo>
                      <a:pt x="40" y="21"/>
                    </a:moveTo>
                    <a:lnTo>
                      <a:pt x="33" y="24"/>
                    </a:lnTo>
                    <a:lnTo>
                      <a:pt x="25" y="8"/>
                    </a:lnTo>
                    <a:lnTo>
                      <a:pt x="31" y="5"/>
                    </a:lnTo>
                    <a:lnTo>
                      <a:pt x="40" y="21"/>
                    </a:lnTo>
                    <a:close/>
                    <a:moveTo>
                      <a:pt x="22" y="9"/>
                    </a:moveTo>
                    <a:lnTo>
                      <a:pt x="23" y="8"/>
                    </a:lnTo>
                    <a:lnTo>
                      <a:pt x="25" y="8"/>
                    </a:lnTo>
                    <a:lnTo>
                      <a:pt x="29" y="16"/>
                    </a:lnTo>
                    <a:lnTo>
                      <a:pt x="22" y="9"/>
                    </a:lnTo>
                    <a:close/>
                    <a:moveTo>
                      <a:pt x="36" y="22"/>
                    </a:moveTo>
                    <a:lnTo>
                      <a:pt x="33" y="25"/>
                    </a:lnTo>
                    <a:lnTo>
                      <a:pt x="19" y="12"/>
                    </a:lnTo>
                    <a:lnTo>
                      <a:pt x="22" y="9"/>
                    </a:lnTo>
                    <a:lnTo>
                      <a:pt x="36" y="22"/>
                    </a:lnTo>
                    <a:close/>
                    <a:moveTo>
                      <a:pt x="33" y="25"/>
                    </a:moveTo>
                    <a:lnTo>
                      <a:pt x="32" y="27"/>
                    </a:lnTo>
                    <a:lnTo>
                      <a:pt x="30" y="28"/>
                    </a:lnTo>
                    <a:lnTo>
                      <a:pt x="26" y="19"/>
                    </a:lnTo>
                    <a:lnTo>
                      <a:pt x="33" y="25"/>
                    </a:lnTo>
                    <a:close/>
                    <a:moveTo>
                      <a:pt x="30" y="28"/>
                    </a:moveTo>
                    <a:lnTo>
                      <a:pt x="24" y="31"/>
                    </a:lnTo>
                    <a:lnTo>
                      <a:pt x="15" y="13"/>
                    </a:lnTo>
                    <a:lnTo>
                      <a:pt x="22" y="11"/>
                    </a:lnTo>
                    <a:lnTo>
                      <a:pt x="30" y="28"/>
                    </a:lnTo>
                    <a:close/>
                    <a:moveTo>
                      <a:pt x="13" y="16"/>
                    </a:moveTo>
                    <a:lnTo>
                      <a:pt x="14" y="14"/>
                    </a:lnTo>
                    <a:lnTo>
                      <a:pt x="15" y="13"/>
                    </a:lnTo>
                    <a:lnTo>
                      <a:pt x="20" y="22"/>
                    </a:lnTo>
                    <a:lnTo>
                      <a:pt x="13" y="16"/>
                    </a:lnTo>
                    <a:close/>
                    <a:moveTo>
                      <a:pt x="26" y="29"/>
                    </a:moveTo>
                    <a:lnTo>
                      <a:pt x="23" y="32"/>
                    </a:lnTo>
                    <a:lnTo>
                      <a:pt x="10" y="19"/>
                    </a:lnTo>
                    <a:lnTo>
                      <a:pt x="13" y="16"/>
                    </a:lnTo>
                    <a:lnTo>
                      <a:pt x="26" y="29"/>
                    </a:lnTo>
                    <a:close/>
                    <a:moveTo>
                      <a:pt x="23" y="32"/>
                    </a:moveTo>
                    <a:lnTo>
                      <a:pt x="20" y="35"/>
                    </a:lnTo>
                    <a:lnTo>
                      <a:pt x="7" y="22"/>
                    </a:lnTo>
                    <a:lnTo>
                      <a:pt x="10" y="19"/>
                    </a:lnTo>
                    <a:lnTo>
                      <a:pt x="23" y="32"/>
                    </a:lnTo>
                    <a:close/>
                    <a:moveTo>
                      <a:pt x="3" y="29"/>
                    </a:moveTo>
                    <a:lnTo>
                      <a:pt x="3" y="24"/>
                    </a:lnTo>
                    <a:lnTo>
                      <a:pt x="7" y="22"/>
                    </a:lnTo>
                    <a:lnTo>
                      <a:pt x="13" y="29"/>
                    </a:lnTo>
                    <a:lnTo>
                      <a:pt x="3" y="29"/>
                    </a:lnTo>
                    <a:close/>
                    <a:moveTo>
                      <a:pt x="23" y="29"/>
                    </a:moveTo>
                    <a:lnTo>
                      <a:pt x="23" y="35"/>
                    </a:lnTo>
                    <a:lnTo>
                      <a:pt x="3" y="35"/>
                    </a:lnTo>
                    <a:lnTo>
                      <a:pt x="3" y="29"/>
                    </a:lnTo>
                    <a:lnTo>
                      <a:pt x="23" y="29"/>
                    </a:lnTo>
                    <a:close/>
                    <a:moveTo>
                      <a:pt x="23" y="35"/>
                    </a:moveTo>
                    <a:lnTo>
                      <a:pt x="23" y="39"/>
                    </a:lnTo>
                    <a:lnTo>
                      <a:pt x="20" y="42"/>
                    </a:lnTo>
                    <a:lnTo>
                      <a:pt x="13" y="35"/>
                    </a:lnTo>
                    <a:lnTo>
                      <a:pt x="23" y="35"/>
                    </a:lnTo>
                    <a:close/>
                    <a:moveTo>
                      <a:pt x="20" y="42"/>
                    </a:moveTo>
                    <a:lnTo>
                      <a:pt x="17" y="45"/>
                    </a:lnTo>
                    <a:lnTo>
                      <a:pt x="3" y="31"/>
                    </a:lnTo>
                    <a:lnTo>
                      <a:pt x="7" y="29"/>
                    </a:lnTo>
                    <a:lnTo>
                      <a:pt x="20" y="42"/>
                    </a:lnTo>
                    <a:close/>
                    <a:moveTo>
                      <a:pt x="0" y="39"/>
                    </a:moveTo>
                    <a:lnTo>
                      <a:pt x="0" y="34"/>
                    </a:lnTo>
                    <a:lnTo>
                      <a:pt x="3" y="31"/>
                    </a:lnTo>
                    <a:lnTo>
                      <a:pt x="10" y="39"/>
                    </a:lnTo>
                    <a:lnTo>
                      <a:pt x="0" y="39"/>
                    </a:lnTo>
                    <a:close/>
                    <a:moveTo>
                      <a:pt x="20" y="39"/>
                    </a:moveTo>
                    <a:lnTo>
                      <a:pt x="20" y="41"/>
                    </a:lnTo>
                    <a:lnTo>
                      <a:pt x="0" y="41"/>
                    </a:lnTo>
                    <a:lnTo>
                      <a:pt x="0" y="39"/>
                    </a:lnTo>
                    <a:lnTo>
                      <a:pt x="20" y="39"/>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3" y="57"/>
                    </a:moveTo>
                    <a:lnTo>
                      <a:pt x="0" y="55"/>
                    </a:lnTo>
                    <a:lnTo>
                      <a:pt x="0" y="51"/>
                    </a:lnTo>
                    <a:lnTo>
                      <a:pt x="10" y="51"/>
                    </a:lnTo>
                    <a:lnTo>
                      <a:pt x="3" y="57"/>
                    </a:lnTo>
                    <a:close/>
                    <a:moveTo>
                      <a:pt x="17" y="44"/>
                    </a:moveTo>
                    <a:lnTo>
                      <a:pt x="20" y="48"/>
                    </a:lnTo>
                    <a:lnTo>
                      <a:pt x="7" y="61"/>
                    </a:lnTo>
                    <a:lnTo>
                      <a:pt x="3" y="57"/>
                    </a:lnTo>
                    <a:lnTo>
                      <a:pt x="17" y="44"/>
                    </a:lnTo>
                    <a:close/>
                    <a:moveTo>
                      <a:pt x="20" y="48"/>
                    </a:moveTo>
                    <a:lnTo>
                      <a:pt x="21" y="49"/>
                    </a:lnTo>
                    <a:lnTo>
                      <a:pt x="22" y="50"/>
                    </a:lnTo>
                    <a:lnTo>
                      <a:pt x="13" y="54"/>
                    </a:lnTo>
                    <a:lnTo>
                      <a:pt x="20" y="48"/>
                    </a:lnTo>
                    <a:close/>
                    <a:moveTo>
                      <a:pt x="22" y="50"/>
                    </a:moveTo>
                    <a:lnTo>
                      <a:pt x="25" y="56"/>
                    </a:lnTo>
                    <a:lnTo>
                      <a:pt x="8" y="65"/>
                    </a:lnTo>
                    <a:lnTo>
                      <a:pt x="4" y="59"/>
                    </a:lnTo>
                    <a:lnTo>
                      <a:pt x="22" y="50"/>
                    </a:lnTo>
                    <a:close/>
                    <a:moveTo>
                      <a:pt x="17" y="70"/>
                    </a:moveTo>
                    <a:lnTo>
                      <a:pt x="11" y="70"/>
                    </a:lnTo>
                    <a:lnTo>
                      <a:pt x="8" y="65"/>
                    </a:lnTo>
                    <a:lnTo>
                      <a:pt x="17" y="61"/>
                    </a:lnTo>
                    <a:lnTo>
                      <a:pt x="17" y="70"/>
                    </a:lnTo>
                    <a:close/>
                    <a:moveTo>
                      <a:pt x="17" y="51"/>
                    </a:moveTo>
                    <a:lnTo>
                      <a:pt x="20" y="51"/>
                    </a:lnTo>
                    <a:lnTo>
                      <a:pt x="20" y="70"/>
                    </a:lnTo>
                    <a:lnTo>
                      <a:pt x="17" y="70"/>
                    </a:lnTo>
                    <a:lnTo>
                      <a:pt x="17" y="51"/>
                    </a:lnTo>
                    <a:close/>
                    <a:moveTo>
                      <a:pt x="20" y="51"/>
                    </a:moveTo>
                    <a:lnTo>
                      <a:pt x="23" y="51"/>
                    </a:lnTo>
                    <a:lnTo>
                      <a:pt x="26" y="54"/>
                    </a:lnTo>
                    <a:lnTo>
                      <a:pt x="20" y="61"/>
                    </a:lnTo>
                    <a:lnTo>
                      <a:pt x="20" y="51"/>
                    </a:lnTo>
                    <a:close/>
                    <a:moveTo>
                      <a:pt x="26" y="54"/>
                    </a:moveTo>
                    <a:lnTo>
                      <a:pt x="30" y="57"/>
                    </a:lnTo>
                    <a:lnTo>
                      <a:pt x="17" y="71"/>
                    </a:lnTo>
                    <a:lnTo>
                      <a:pt x="13" y="67"/>
                    </a:lnTo>
                    <a:lnTo>
                      <a:pt x="26" y="54"/>
                    </a:lnTo>
                    <a:close/>
                    <a:moveTo>
                      <a:pt x="17" y="71"/>
                    </a:moveTo>
                    <a:lnTo>
                      <a:pt x="7" y="61"/>
                    </a:lnTo>
                    <a:lnTo>
                      <a:pt x="17" y="71"/>
                    </a:lnTo>
                    <a:lnTo>
                      <a:pt x="23" y="64"/>
                    </a:lnTo>
                    <a:lnTo>
                      <a:pt x="17" y="71"/>
                    </a:lnTo>
                    <a:close/>
                    <a:moveTo>
                      <a:pt x="30" y="57"/>
                    </a:moveTo>
                    <a:lnTo>
                      <a:pt x="33" y="60"/>
                    </a:lnTo>
                    <a:lnTo>
                      <a:pt x="19" y="74"/>
                    </a:lnTo>
                    <a:lnTo>
                      <a:pt x="17" y="71"/>
                    </a:lnTo>
                    <a:lnTo>
                      <a:pt x="30" y="57"/>
                    </a:lnTo>
                    <a:close/>
                    <a:moveTo>
                      <a:pt x="26" y="76"/>
                    </a:moveTo>
                    <a:lnTo>
                      <a:pt x="22"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9" y="74"/>
                    </a:moveTo>
                    <a:lnTo>
                      <a:pt x="46" y="76"/>
                    </a:lnTo>
                    <a:lnTo>
                      <a:pt x="42" y="76"/>
                    </a:lnTo>
                    <a:lnTo>
                      <a:pt x="42" y="67"/>
                    </a:lnTo>
                    <a:lnTo>
                      <a:pt x="49" y="74"/>
                    </a:lnTo>
                    <a:close/>
                    <a:moveTo>
                      <a:pt x="35" y="60"/>
                    </a:moveTo>
                    <a:lnTo>
                      <a:pt x="39" y="57"/>
                    </a:lnTo>
                    <a:lnTo>
                      <a:pt x="52" y="71"/>
                    </a:lnTo>
                    <a:lnTo>
                      <a:pt x="49" y="74"/>
                    </a:lnTo>
                    <a:lnTo>
                      <a:pt x="35" y="60"/>
                    </a:lnTo>
                    <a:close/>
                    <a:moveTo>
                      <a:pt x="39" y="57"/>
                    </a:moveTo>
                    <a:lnTo>
                      <a:pt x="41" y="54"/>
                    </a:lnTo>
                    <a:lnTo>
                      <a:pt x="45" y="54"/>
                    </a:lnTo>
                    <a:lnTo>
                      <a:pt x="45" y="64"/>
                    </a:lnTo>
                    <a:lnTo>
                      <a:pt x="39" y="57"/>
                    </a:lnTo>
                    <a:close/>
                    <a:moveTo>
                      <a:pt x="45" y="54"/>
                    </a:moveTo>
                    <a:lnTo>
                      <a:pt x="52" y="54"/>
                    </a:lnTo>
                    <a:lnTo>
                      <a:pt x="52" y="73"/>
                    </a:lnTo>
                    <a:lnTo>
                      <a:pt x="45" y="73"/>
                    </a:lnTo>
                    <a:lnTo>
                      <a:pt x="45" y="54"/>
                    </a:lnTo>
                    <a:close/>
                    <a:moveTo>
                      <a:pt x="58" y="71"/>
                    </a:moveTo>
                    <a:lnTo>
                      <a:pt x="55" y="73"/>
                    </a:lnTo>
                    <a:lnTo>
                      <a:pt x="52" y="73"/>
                    </a:lnTo>
                    <a:lnTo>
                      <a:pt x="52" y="64"/>
                    </a:lnTo>
                    <a:lnTo>
                      <a:pt x="58" y="71"/>
                    </a:lnTo>
                    <a:close/>
                    <a:moveTo>
                      <a:pt x="45" y="57"/>
                    </a:moveTo>
                    <a:lnTo>
                      <a:pt x="47" y="54"/>
                    </a:lnTo>
                    <a:lnTo>
                      <a:pt x="62"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7" name="Freeform 181">
                <a:extLst>
                  <a:ext uri="{FF2B5EF4-FFF2-40B4-BE49-F238E27FC236}">
                    <a16:creationId xmlns:a16="http://schemas.microsoft.com/office/drawing/2014/main" id="{7AB2A6AD-7F1A-44EC-9F49-71C60F14AE46}"/>
                  </a:ext>
                </a:extLst>
              </p:cNvPr>
              <p:cNvSpPr>
                <a:spLocks/>
              </p:cNvSpPr>
              <p:nvPr/>
            </p:nvSpPr>
            <p:spPr bwMode="auto">
              <a:xfrm>
                <a:off x="2843" y="2790"/>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4"/>
                    </a:lnTo>
                    <a:lnTo>
                      <a:pt x="61" y="41"/>
                    </a:lnTo>
                    <a:lnTo>
                      <a:pt x="61" y="35"/>
                    </a:lnTo>
                    <a:lnTo>
                      <a:pt x="64" y="32"/>
                    </a:lnTo>
                    <a:lnTo>
                      <a:pt x="67" y="29"/>
                    </a:lnTo>
                    <a:lnTo>
                      <a:pt x="67" y="22"/>
                    </a:lnTo>
                    <a:lnTo>
                      <a:pt x="67" y="19"/>
                    </a:lnTo>
                    <a:lnTo>
                      <a:pt x="67" y="16"/>
                    </a:lnTo>
                    <a:lnTo>
                      <a:pt x="64" y="9"/>
                    </a:lnTo>
                    <a:lnTo>
                      <a:pt x="61" y="6"/>
                    </a:lnTo>
                    <a:lnTo>
                      <a:pt x="57" y="4"/>
                    </a:lnTo>
                    <a:lnTo>
                      <a:pt x="54" y="4"/>
                    </a:lnTo>
                    <a:lnTo>
                      <a:pt x="51" y="0"/>
                    </a:lnTo>
                    <a:lnTo>
                      <a:pt x="45" y="0"/>
                    </a:lnTo>
                    <a:lnTo>
                      <a:pt x="42" y="0"/>
                    </a:lnTo>
                    <a:lnTo>
                      <a:pt x="35" y="0"/>
                    </a:lnTo>
                    <a:lnTo>
                      <a:pt x="32" y="0"/>
                    </a:lnTo>
                    <a:lnTo>
                      <a:pt x="25" y="4"/>
                    </a:lnTo>
                    <a:lnTo>
                      <a:pt x="20" y="6"/>
                    </a:lnTo>
                    <a:lnTo>
                      <a:pt x="17" y="9"/>
                    </a:lnTo>
                    <a:lnTo>
                      <a:pt x="10" y="12"/>
                    </a:lnTo>
                    <a:lnTo>
                      <a:pt x="7" y="16"/>
                    </a:lnTo>
                    <a:lnTo>
                      <a:pt x="3" y="19"/>
                    </a:lnTo>
                    <a:lnTo>
                      <a:pt x="3" y="26"/>
                    </a:lnTo>
                    <a:lnTo>
                      <a:pt x="0" y="29"/>
                    </a:lnTo>
                    <a:lnTo>
                      <a:pt x="0" y="32"/>
                    </a:lnTo>
                    <a:lnTo>
                      <a:pt x="0" y="38"/>
                    </a:lnTo>
                    <a:lnTo>
                      <a:pt x="0" y="41"/>
                    </a:lnTo>
                    <a:lnTo>
                      <a:pt x="3" y="44"/>
                    </a:lnTo>
                    <a:lnTo>
                      <a:pt x="7" y="48"/>
                    </a:lnTo>
                    <a:lnTo>
                      <a:pt x="10" y="51"/>
                    </a:lnTo>
                    <a:lnTo>
                      <a:pt x="13" y="54"/>
                    </a:lnTo>
                    <a:lnTo>
                      <a:pt x="17" y="58"/>
                    </a:lnTo>
                    <a:lnTo>
                      <a:pt x="23" y="58"/>
                    </a:lnTo>
                    <a:lnTo>
                      <a:pt x="25" y="58"/>
                    </a:lnTo>
                    <a:lnTo>
                      <a:pt x="32" y="58"/>
                    </a:lnTo>
                    <a:lnTo>
                      <a:pt x="35"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8" name="Freeform 182">
                <a:extLst>
                  <a:ext uri="{FF2B5EF4-FFF2-40B4-BE49-F238E27FC236}">
                    <a16:creationId xmlns:a16="http://schemas.microsoft.com/office/drawing/2014/main" id="{4A9B6581-A3EA-4BDA-9D73-6DA78EC30AF4}"/>
                  </a:ext>
                </a:extLst>
              </p:cNvPr>
              <p:cNvSpPr>
                <a:spLocks noEditPoints="1"/>
              </p:cNvSpPr>
              <p:nvPr/>
            </p:nvSpPr>
            <p:spPr bwMode="auto">
              <a:xfrm>
                <a:off x="2841" y="2787"/>
                <a:ext cx="21" cy="19"/>
              </a:xfrm>
              <a:custGeom>
                <a:avLst/>
                <a:gdLst>
                  <a:gd name="T0" fmla="*/ 3 w 86"/>
                  <a:gd name="T1" fmla="*/ 3 h 76"/>
                  <a:gd name="T2" fmla="*/ 3 w 86"/>
                  <a:gd name="T3" fmla="*/ 3 h 76"/>
                  <a:gd name="T4" fmla="*/ 3 w 86"/>
                  <a:gd name="T5" fmla="*/ 3 h 76"/>
                  <a:gd name="T6" fmla="*/ 4 w 86"/>
                  <a:gd name="T7" fmla="*/ 4 h 76"/>
                  <a:gd name="T8" fmla="*/ 5 w 86"/>
                  <a:gd name="T9" fmla="*/ 3 h 76"/>
                  <a:gd name="T10" fmla="*/ 4 w 86"/>
                  <a:gd name="T11" fmla="*/ 3 h 76"/>
                  <a:gd name="T12" fmla="*/ 4 w 86"/>
                  <a:gd name="T13" fmla="*/ 2 h 76"/>
                  <a:gd name="T14" fmla="*/ 5 w 86"/>
                  <a:gd name="T15" fmla="*/ 3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1 w 86"/>
                  <a:gd name="T53" fmla="*/ 1 h 76"/>
                  <a:gd name="T54" fmla="*/ 1 w 86"/>
                  <a:gd name="T55" fmla="*/ 1 h 76"/>
                  <a:gd name="T56" fmla="*/ 1 w 86"/>
                  <a:gd name="T57" fmla="*/ 1 h 76"/>
                  <a:gd name="T58" fmla="*/ 2 w 86"/>
                  <a:gd name="T59" fmla="*/ 2 h 76"/>
                  <a:gd name="T60" fmla="*/ 1 w 86"/>
                  <a:gd name="T61" fmla="*/ 2 h 76"/>
                  <a:gd name="T62" fmla="*/ 0 w 86"/>
                  <a:gd name="T63" fmla="*/ 1 h 76"/>
                  <a:gd name="T64" fmla="*/ 0 w 86"/>
                  <a:gd name="T65" fmla="*/ 2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1 w 86"/>
                  <a:gd name="T83" fmla="*/ 3 h 76"/>
                  <a:gd name="T84" fmla="*/ 1 w 86"/>
                  <a:gd name="T85" fmla="*/ 4 h 76"/>
                  <a:gd name="T86" fmla="*/ 1 w 86"/>
                  <a:gd name="T87" fmla="*/ 4 h 76"/>
                  <a:gd name="T88" fmla="*/ 1 w 86"/>
                  <a:gd name="T89" fmla="*/ 4 h 76"/>
                  <a:gd name="T90" fmla="*/ 2 w 86"/>
                  <a:gd name="T91" fmla="*/ 4 h 76"/>
                  <a:gd name="T92" fmla="*/ 1 w 86"/>
                  <a:gd name="T93" fmla="*/ 5 h 76"/>
                  <a:gd name="T94" fmla="*/ 2 w 86"/>
                  <a:gd name="T95" fmla="*/ 5 h 76"/>
                  <a:gd name="T96" fmla="*/ 2 w 86"/>
                  <a:gd name="T97" fmla="*/ 5 h 76"/>
                  <a:gd name="T98" fmla="*/ 2 w 86"/>
                  <a:gd name="T99" fmla="*/ 4 h 76"/>
                  <a:gd name="T100" fmla="*/ 2 w 86"/>
                  <a:gd name="T101" fmla="*/ 4 h 76"/>
                  <a:gd name="T102" fmla="*/ 2 w 86"/>
                  <a:gd name="T103" fmla="*/ 4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8"/>
                    </a:lnTo>
                    <a:lnTo>
                      <a:pt x="50" y="54"/>
                    </a:lnTo>
                    <a:close/>
                    <a:moveTo>
                      <a:pt x="53" y="51"/>
                    </a:moveTo>
                    <a:lnTo>
                      <a:pt x="63" y="41"/>
                    </a:lnTo>
                    <a:lnTo>
                      <a:pt x="53" y="51"/>
                    </a:lnTo>
                    <a:lnTo>
                      <a:pt x="60" y="58"/>
                    </a:lnTo>
                    <a:lnTo>
                      <a:pt x="53" y="51"/>
                    </a:lnTo>
                    <a:close/>
                    <a:moveTo>
                      <a:pt x="53" y="51"/>
                    </a:moveTo>
                    <a:lnTo>
                      <a:pt x="56" y="48"/>
                    </a:lnTo>
                    <a:lnTo>
                      <a:pt x="70" y="61"/>
                    </a:lnTo>
                    <a:lnTo>
                      <a:pt x="67" y="64"/>
                    </a:lnTo>
                    <a:lnTo>
                      <a:pt x="53" y="51"/>
                    </a:lnTo>
                    <a:close/>
                    <a:moveTo>
                      <a:pt x="56" y="48"/>
                    </a:moveTo>
                    <a:lnTo>
                      <a:pt x="58" y="47"/>
                    </a:lnTo>
                    <a:lnTo>
                      <a:pt x="59" y="46"/>
                    </a:lnTo>
                    <a:lnTo>
                      <a:pt x="63" y="54"/>
                    </a:lnTo>
                    <a:lnTo>
                      <a:pt x="56" y="48"/>
                    </a:lnTo>
                    <a:close/>
                    <a:moveTo>
                      <a:pt x="59" y="46"/>
                    </a:moveTo>
                    <a:lnTo>
                      <a:pt x="65" y="42"/>
                    </a:lnTo>
                    <a:lnTo>
                      <a:pt x="74" y="60"/>
                    </a:lnTo>
                    <a:lnTo>
                      <a:pt x="67" y="63"/>
                    </a:lnTo>
                    <a:lnTo>
                      <a:pt x="59" y="46"/>
                    </a:lnTo>
                    <a:close/>
                    <a:moveTo>
                      <a:pt x="80" y="51"/>
                    </a:moveTo>
                    <a:lnTo>
                      <a:pt x="80" y="57"/>
                    </a:lnTo>
                    <a:lnTo>
                      <a:pt x="74" y="60"/>
                    </a:lnTo>
                    <a:lnTo>
                      <a:pt x="70" y="51"/>
                    </a:lnTo>
                    <a:lnTo>
                      <a:pt x="80" y="51"/>
                    </a:lnTo>
                    <a:close/>
                    <a:moveTo>
                      <a:pt x="60" y="51"/>
                    </a:moveTo>
                    <a:lnTo>
                      <a:pt x="60" y="45"/>
                    </a:lnTo>
                    <a:lnTo>
                      <a:pt x="80" y="45"/>
                    </a:lnTo>
                    <a:lnTo>
                      <a:pt x="80" y="51"/>
                    </a:lnTo>
                    <a:lnTo>
                      <a:pt x="60" y="51"/>
                    </a:lnTo>
                    <a:close/>
                    <a:moveTo>
                      <a:pt x="60" y="45"/>
                    </a:moveTo>
                    <a:lnTo>
                      <a:pt x="60" y="41"/>
                    </a:lnTo>
                    <a:lnTo>
                      <a:pt x="63" y="38"/>
                    </a:lnTo>
                    <a:lnTo>
                      <a:pt x="70" y="45"/>
                    </a:lnTo>
                    <a:lnTo>
                      <a:pt x="60" y="45"/>
                    </a:lnTo>
                    <a:close/>
                    <a:moveTo>
                      <a:pt x="63" y="38"/>
                    </a:moveTo>
                    <a:lnTo>
                      <a:pt x="66" y="35"/>
                    </a:lnTo>
                    <a:lnTo>
                      <a:pt x="80" y="49"/>
                    </a:lnTo>
                    <a:lnTo>
                      <a:pt x="76" y="52"/>
                    </a:lnTo>
                    <a:lnTo>
                      <a:pt x="63" y="38"/>
                    </a:lnTo>
                    <a:close/>
                    <a:moveTo>
                      <a:pt x="80" y="49"/>
                    </a:moveTo>
                    <a:lnTo>
                      <a:pt x="80" y="49"/>
                    </a:lnTo>
                    <a:lnTo>
                      <a:pt x="73" y="42"/>
                    </a:lnTo>
                    <a:lnTo>
                      <a:pt x="80" y="49"/>
                    </a:lnTo>
                    <a:close/>
                    <a:moveTo>
                      <a:pt x="66" y="35"/>
                    </a:moveTo>
                    <a:lnTo>
                      <a:pt x="70" y="32"/>
                    </a:lnTo>
                    <a:lnTo>
                      <a:pt x="83" y="46"/>
                    </a:lnTo>
                    <a:lnTo>
                      <a:pt x="80" y="49"/>
                    </a:lnTo>
                    <a:lnTo>
                      <a:pt x="66" y="35"/>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4"/>
                    </a:lnTo>
                    <a:lnTo>
                      <a:pt x="86" y="26"/>
                    </a:lnTo>
                    <a:lnTo>
                      <a:pt x="76" y="26"/>
                    </a:lnTo>
                    <a:lnTo>
                      <a:pt x="85" y="21"/>
                    </a:lnTo>
                    <a:close/>
                    <a:moveTo>
                      <a:pt x="67" y="30"/>
                    </a:moveTo>
                    <a:lnTo>
                      <a:pt x="64" y="24"/>
                    </a:lnTo>
                    <a:lnTo>
                      <a:pt x="82" y="15"/>
                    </a:lnTo>
                    <a:lnTo>
                      <a:pt x="85" y="21"/>
                    </a:lnTo>
                    <a:lnTo>
                      <a:pt x="67" y="30"/>
                    </a:lnTo>
                    <a:close/>
                    <a:moveTo>
                      <a:pt x="80" y="13"/>
                    </a:moveTo>
                    <a:lnTo>
                      <a:pt x="81" y="14"/>
                    </a:lnTo>
                    <a:lnTo>
                      <a:pt x="82" y="15"/>
                    </a:lnTo>
                    <a:lnTo>
                      <a:pt x="73" y="19"/>
                    </a:lnTo>
                    <a:lnTo>
                      <a:pt x="80" y="13"/>
                    </a:lnTo>
                    <a:close/>
                    <a:moveTo>
                      <a:pt x="66" y="26"/>
                    </a:moveTo>
                    <a:lnTo>
                      <a:pt x="63" y="24"/>
                    </a:lnTo>
                    <a:lnTo>
                      <a:pt x="76" y="9"/>
                    </a:lnTo>
                    <a:lnTo>
                      <a:pt x="80" y="13"/>
                    </a:lnTo>
                    <a:lnTo>
                      <a:pt x="66" y="26"/>
                    </a:lnTo>
                    <a:close/>
                    <a:moveTo>
                      <a:pt x="63" y="24"/>
                    </a:moveTo>
                    <a:lnTo>
                      <a:pt x="60" y="20"/>
                    </a:lnTo>
                    <a:lnTo>
                      <a:pt x="73" y="6"/>
                    </a:lnTo>
                    <a:lnTo>
                      <a:pt x="76" y="9"/>
                    </a:lnTo>
                    <a:lnTo>
                      <a:pt x="63" y="24"/>
                    </a:lnTo>
                    <a:close/>
                    <a:moveTo>
                      <a:pt x="66" y="4"/>
                    </a:moveTo>
                    <a:lnTo>
                      <a:pt x="71" y="4"/>
                    </a:lnTo>
                    <a:lnTo>
                      <a:pt x="73" y="6"/>
                    </a:lnTo>
                    <a:lnTo>
                      <a:pt x="66" y="14"/>
                    </a:lnTo>
                    <a:lnTo>
                      <a:pt x="66" y="4"/>
                    </a:lnTo>
                    <a:close/>
                    <a:moveTo>
                      <a:pt x="66" y="22"/>
                    </a:moveTo>
                    <a:lnTo>
                      <a:pt x="63" y="22"/>
                    </a:lnTo>
                    <a:lnTo>
                      <a:pt x="63" y="4"/>
                    </a:lnTo>
                    <a:lnTo>
                      <a:pt x="66" y="4"/>
                    </a:lnTo>
                    <a:lnTo>
                      <a:pt x="66" y="22"/>
                    </a:lnTo>
                    <a:close/>
                    <a:moveTo>
                      <a:pt x="63" y="22"/>
                    </a:moveTo>
                    <a:lnTo>
                      <a:pt x="60" y="22"/>
                    </a:lnTo>
                    <a:lnTo>
                      <a:pt x="56" y="20"/>
                    </a:lnTo>
                    <a:lnTo>
                      <a:pt x="63" y="14"/>
                    </a:lnTo>
                    <a:lnTo>
                      <a:pt x="63" y="22"/>
                    </a:lnTo>
                    <a:close/>
                    <a:moveTo>
                      <a:pt x="56" y="20"/>
                    </a:moveTo>
                    <a:lnTo>
                      <a:pt x="53" y="17"/>
                    </a:lnTo>
                    <a:lnTo>
                      <a:pt x="67" y="4"/>
                    </a:lnTo>
                    <a:lnTo>
                      <a:pt x="70" y="6"/>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2"/>
                    </a:moveTo>
                    <a:lnTo>
                      <a:pt x="39" y="0"/>
                    </a:lnTo>
                    <a:lnTo>
                      <a:pt x="41" y="0"/>
                    </a:lnTo>
                    <a:lnTo>
                      <a:pt x="41" y="10"/>
                    </a:lnTo>
                    <a:lnTo>
                      <a:pt x="37" y="2"/>
                    </a:lnTo>
                    <a:close/>
                    <a:moveTo>
                      <a:pt x="45" y="18"/>
                    </a:moveTo>
                    <a:lnTo>
                      <a:pt x="39" y="21"/>
                    </a:lnTo>
                    <a:lnTo>
                      <a:pt x="31" y="5"/>
                    </a:lnTo>
                    <a:lnTo>
                      <a:pt x="37" y="2"/>
                    </a:lnTo>
                    <a:lnTo>
                      <a:pt x="45" y="18"/>
                    </a:lnTo>
                    <a:close/>
                    <a:moveTo>
                      <a:pt x="39" y="21"/>
                    </a:moveTo>
                    <a:lnTo>
                      <a:pt x="32" y="25"/>
                    </a:lnTo>
                    <a:lnTo>
                      <a:pt x="24" y="8"/>
                    </a:lnTo>
                    <a:lnTo>
                      <a:pt x="31" y="5"/>
                    </a:lnTo>
                    <a:lnTo>
                      <a:pt x="39" y="21"/>
                    </a:lnTo>
                    <a:close/>
                    <a:moveTo>
                      <a:pt x="22" y="9"/>
                    </a:moveTo>
                    <a:lnTo>
                      <a:pt x="23" y="8"/>
                    </a:lnTo>
                    <a:lnTo>
                      <a:pt x="24" y="8"/>
                    </a:lnTo>
                    <a:lnTo>
                      <a:pt x="29" y="16"/>
                    </a:lnTo>
                    <a:lnTo>
                      <a:pt x="22" y="9"/>
                    </a:lnTo>
                    <a:close/>
                    <a:moveTo>
                      <a:pt x="36" y="24"/>
                    </a:moveTo>
                    <a:lnTo>
                      <a:pt x="32" y="26"/>
                    </a:lnTo>
                    <a:lnTo>
                      <a:pt x="19" y="13"/>
                    </a:lnTo>
                    <a:lnTo>
                      <a:pt x="22" y="9"/>
                    </a:lnTo>
                    <a:lnTo>
                      <a:pt x="36" y="24"/>
                    </a:lnTo>
                    <a:close/>
                    <a:moveTo>
                      <a:pt x="32" y="26"/>
                    </a:moveTo>
                    <a:lnTo>
                      <a:pt x="31" y="27"/>
                    </a:lnTo>
                    <a:lnTo>
                      <a:pt x="30" y="28"/>
                    </a:lnTo>
                    <a:lnTo>
                      <a:pt x="26" y="19"/>
                    </a:lnTo>
                    <a:lnTo>
                      <a:pt x="32" y="26"/>
                    </a:lnTo>
                    <a:close/>
                    <a:moveTo>
                      <a:pt x="30" y="28"/>
                    </a:moveTo>
                    <a:lnTo>
                      <a:pt x="23" y="31"/>
                    </a:lnTo>
                    <a:lnTo>
                      <a:pt x="15" y="14"/>
                    </a:lnTo>
                    <a:lnTo>
                      <a:pt x="21" y="11"/>
                    </a:lnTo>
                    <a:lnTo>
                      <a:pt x="30" y="28"/>
                    </a:lnTo>
                    <a:close/>
                    <a:moveTo>
                      <a:pt x="12" y="16"/>
                    </a:moveTo>
                    <a:lnTo>
                      <a:pt x="13" y="15"/>
                    </a:lnTo>
                    <a:lnTo>
                      <a:pt x="15" y="14"/>
                    </a:lnTo>
                    <a:lnTo>
                      <a:pt x="19" y="22"/>
                    </a:lnTo>
                    <a:lnTo>
                      <a:pt x="12" y="16"/>
                    </a:lnTo>
                    <a:close/>
                    <a:moveTo>
                      <a:pt x="26" y="29"/>
                    </a:moveTo>
                    <a:lnTo>
                      <a:pt x="22" y="32"/>
                    </a:lnTo>
                    <a:lnTo>
                      <a:pt x="9" y="19"/>
                    </a:lnTo>
                    <a:lnTo>
                      <a:pt x="12" y="16"/>
                    </a:lnTo>
                    <a:lnTo>
                      <a:pt x="26" y="29"/>
                    </a:lnTo>
                    <a:close/>
                    <a:moveTo>
                      <a:pt x="9" y="19"/>
                    </a:moveTo>
                    <a:lnTo>
                      <a:pt x="9" y="19"/>
                    </a:lnTo>
                    <a:lnTo>
                      <a:pt x="16" y="26"/>
                    </a:lnTo>
                    <a:lnTo>
                      <a:pt x="9" y="19"/>
                    </a:lnTo>
                    <a:close/>
                    <a:moveTo>
                      <a:pt x="22" y="32"/>
                    </a:moveTo>
                    <a:lnTo>
                      <a:pt x="19" y="36"/>
                    </a:lnTo>
                    <a:lnTo>
                      <a:pt x="6" y="22"/>
                    </a:lnTo>
                    <a:lnTo>
                      <a:pt x="9" y="19"/>
                    </a:lnTo>
                    <a:lnTo>
                      <a:pt x="22" y="32"/>
                    </a:lnTo>
                    <a:close/>
                    <a:moveTo>
                      <a:pt x="4" y="29"/>
                    </a:moveTo>
                    <a:lnTo>
                      <a:pt x="4" y="25"/>
                    </a:lnTo>
                    <a:lnTo>
                      <a:pt x="6" y="22"/>
                    </a:lnTo>
                    <a:lnTo>
                      <a:pt x="12" y="29"/>
                    </a:lnTo>
                    <a:lnTo>
                      <a:pt x="4" y="29"/>
                    </a:lnTo>
                    <a:close/>
                    <a:moveTo>
                      <a:pt x="22" y="29"/>
                    </a:moveTo>
                    <a:lnTo>
                      <a:pt x="22" y="36"/>
                    </a:lnTo>
                    <a:lnTo>
                      <a:pt x="4" y="36"/>
                    </a:lnTo>
                    <a:lnTo>
                      <a:pt x="4" y="29"/>
                    </a:lnTo>
                    <a:lnTo>
                      <a:pt x="22" y="29"/>
                    </a:lnTo>
                    <a:close/>
                    <a:moveTo>
                      <a:pt x="22" y="36"/>
                    </a:moveTo>
                    <a:lnTo>
                      <a:pt x="22" y="39"/>
                    </a:lnTo>
                    <a:lnTo>
                      <a:pt x="19" y="42"/>
                    </a:lnTo>
                    <a:lnTo>
                      <a:pt x="12" y="36"/>
                    </a:lnTo>
                    <a:lnTo>
                      <a:pt x="22" y="36"/>
                    </a:lnTo>
                    <a:close/>
                    <a:moveTo>
                      <a:pt x="19" y="42"/>
                    </a:moveTo>
                    <a:lnTo>
                      <a:pt x="16" y="46"/>
                    </a:lnTo>
                    <a:lnTo>
                      <a:pt x="2" y="32"/>
                    </a:lnTo>
                    <a:lnTo>
                      <a:pt x="6"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2" y="58"/>
                    </a:moveTo>
                    <a:lnTo>
                      <a:pt x="0" y="56"/>
                    </a:lnTo>
                    <a:lnTo>
                      <a:pt x="0" y="51"/>
                    </a:lnTo>
                    <a:lnTo>
                      <a:pt x="9" y="51"/>
                    </a:lnTo>
                    <a:lnTo>
                      <a:pt x="2" y="58"/>
                    </a:lnTo>
                    <a:close/>
                    <a:moveTo>
                      <a:pt x="16" y="45"/>
                    </a:moveTo>
                    <a:lnTo>
                      <a:pt x="19" y="48"/>
                    </a:lnTo>
                    <a:lnTo>
                      <a:pt x="6" y="61"/>
                    </a:lnTo>
                    <a:lnTo>
                      <a:pt x="2" y="58"/>
                    </a:lnTo>
                    <a:lnTo>
                      <a:pt x="16" y="45"/>
                    </a:lnTo>
                    <a:close/>
                    <a:moveTo>
                      <a:pt x="19" y="48"/>
                    </a:moveTo>
                    <a:lnTo>
                      <a:pt x="22" y="51"/>
                    </a:lnTo>
                    <a:lnTo>
                      <a:pt x="9" y="64"/>
                    </a:lnTo>
                    <a:lnTo>
                      <a:pt x="6" y="61"/>
                    </a:lnTo>
                    <a:lnTo>
                      <a:pt x="19" y="48"/>
                    </a:lnTo>
                    <a:close/>
                    <a:moveTo>
                      <a:pt x="22" y="51"/>
                    </a:moveTo>
                    <a:lnTo>
                      <a:pt x="26" y="54"/>
                    </a:lnTo>
                    <a:lnTo>
                      <a:pt x="12" y="68"/>
                    </a:lnTo>
                    <a:lnTo>
                      <a:pt x="9" y="64"/>
                    </a:lnTo>
                    <a:lnTo>
                      <a:pt x="22" y="51"/>
                    </a:lnTo>
                    <a:close/>
                    <a:moveTo>
                      <a:pt x="26" y="54"/>
                    </a:moveTo>
                    <a:lnTo>
                      <a:pt x="16" y="45"/>
                    </a:lnTo>
                    <a:lnTo>
                      <a:pt x="26" y="54"/>
                    </a:lnTo>
                    <a:lnTo>
                      <a:pt x="19" y="61"/>
                    </a:lnTo>
                    <a:lnTo>
                      <a:pt x="26" y="54"/>
                    </a:lnTo>
                    <a:close/>
                    <a:moveTo>
                      <a:pt x="26" y="54"/>
                    </a:moveTo>
                    <a:lnTo>
                      <a:pt x="29" y="58"/>
                    </a:lnTo>
                    <a:lnTo>
                      <a:pt x="16" y="71"/>
                    </a:lnTo>
                    <a:lnTo>
                      <a:pt x="12" y="68"/>
                    </a:lnTo>
                    <a:lnTo>
                      <a:pt x="26" y="54"/>
                    </a:lnTo>
                    <a:close/>
                    <a:moveTo>
                      <a:pt x="16" y="71"/>
                    </a:moveTo>
                    <a:lnTo>
                      <a:pt x="16" y="71"/>
                    </a:lnTo>
                    <a:lnTo>
                      <a:pt x="22" y="64"/>
                    </a:lnTo>
                    <a:lnTo>
                      <a:pt x="16" y="71"/>
                    </a:lnTo>
                    <a:close/>
                    <a:moveTo>
                      <a:pt x="29" y="58"/>
                    </a:moveTo>
                    <a:lnTo>
                      <a:pt x="32" y="60"/>
                    </a:lnTo>
                    <a:lnTo>
                      <a:pt x="19" y="74"/>
                    </a:lnTo>
                    <a:lnTo>
                      <a:pt x="16" y="71"/>
                    </a:lnTo>
                    <a:lnTo>
                      <a:pt x="29" y="58"/>
                    </a:lnTo>
                    <a:close/>
                    <a:moveTo>
                      <a:pt x="26" y="76"/>
                    </a:moveTo>
                    <a:lnTo>
                      <a:pt x="21" y="76"/>
                    </a:lnTo>
                    <a:lnTo>
                      <a:pt x="19" y="74"/>
                    </a:lnTo>
                    <a:lnTo>
                      <a:pt x="26" y="68"/>
                    </a:lnTo>
                    <a:lnTo>
                      <a:pt x="26" y="76"/>
                    </a:lnTo>
                    <a:close/>
                    <a:moveTo>
                      <a:pt x="26" y="58"/>
                    </a:moveTo>
                    <a:lnTo>
                      <a:pt x="32" y="58"/>
                    </a:lnTo>
                    <a:lnTo>
                      <a:pt x="32" y="76"/>
                    </a:lnTo>
                    <a:lnTo>
                      <a:pt x="26" y="76"/>
                    </a:lnTo>
                    <a:lnTo>
                      <a:pt x="26" y="58"/>
                    </a:lnTo>
                    <a:close/>
                    <a:moveTo>
                      <a:pt x="32" y="58"/>
                    </a:moveTo>
                    <a:lnTo>
                      <a:pt x="34" y="58"/>
                    </a:lnTo>
                    <a:lnTo>
                      <a:pt x="34" y="76"/>
                    </a:lnTo>
                    <a:lnTo>
                      <a:pt x="32" y="76"/>
                    </a:lnTo>
                    <a:lnTo>
                      <a:pt x="32" y="58"/>
                    </a:lnTo>
                    <a:close/>
                    <a:moveTo>
                      <a:pt x="34" y="58"/>
                    </a:moveTo>
                    <a:lnTo>
                      <a:pt x="41" y="58"/>
                    </a:lnTo>
                    <a:lnTo>
                      <a:pt x="41" y="76"/>
                    </a:lnTo>
                    <a:lnTo>
                      <a:pt x="34" y="76"/>
                    </a:lnTo>
                    <a:lnTo>
                      <a:pt x="34" y="58"/>
                    </a:lnTo>
                    <a:close/>
                    <a:moveTo>
                      <a:pt x="48" y="74"/>
                    </a:moveTo>
                    <a:lnTo>
                      <a:pt x="45" y="76"/>
                    </a:lnTo>
                    <a:lnTo>
                      <a:pt x="41" y="76"/>
                    </a:lnTo>
                    <a:lnTo>
                      <a:pt x="41" y="68"/>
                    </a:lnTo>
                    <a:lnTo>
                      <a:pt x="48" y="74"/>
                    </a:lnTo>
                    <a:close/>
                    <a:moveTo>
                      <a:pt x="34" y="60"/>
                    </a:moveTo>
                    <a:lnTo>
                      <a:pt x="38" y="58"/>
                    </a:lnTo>
                    <a:lnTo>
                      <a:pt x="51" y="71"/>
                    </a:lnTo>
                    <a:lnTo>
                      <a:pt x="48" y="74"/>
                    </a:lnTo>
                    <a:lnTo>
                      <a:pt x="34" y="60"/>
                    </a:lnTo>
                    <a:close/>
                    <a:moveTo>
                      <a:pt x="38" y="58"/>
                    </a:moveTo>
                    <a:lnTo>
                      <a:pt x="41" y="54"/>
                    </a:lnTo>
                    <a:lnTo>
                      <a:pt x="44" y="54"/>
                    </a:lnTo>
                    <a:lnTo>
                      <a:pt x="44" y="64"/>
                    </a:lnTo>
                    <a:lnTo>
                      <a:pt x="38" y="58"/>
                    </a:lnTo>
                    <a:close/>
                    <a:moveTo>
                      <a:pt x="44" y="54"/>
                    </a:moveTo>
                    <a:lnTo>
                      <a:pt x="51" y="54"/>
                    </a:lnTo>
                    <a:lnTo>
                      <a:pt x="51" y="73"/>
                    </a:lnTo>
                    <a:lnTo>
                      <a:pt x="44" y="73"/>
                    </a:lnTo>
                    <a:lnTo>
                      <a:pt x="44" y="54"/>
                    </a:lnTo>
                    <a:close/>
                    <a:moveTo>
                      <a:pt x="55" y="72"/>
                    </a:moveTo>
                    <a:lnTo>
                      <a:pt x="53" y="73"/>
                    </a:lnTo>
                    <a:lnTo>
                      <a:pt x="51" y="73"/>
                    </a:lnTo>
                    <a:lnTo>
                      <a:pt x="51" y="64"/>
                    </a:lnTo>
                    <a:lnTo>
                      <a:pt x="55" y="72"/>
                    </a:lnTo>
                    <a:close/>
                    <a:moveTo>
                      <a:pt x="47" y="56"/>
                    </a:moveTo>
                    <a:lnTo>
                      <a:pt x="53" y="52"/>
                    </a:lnTo>
                    <a:lnTo>
                      <a:pt x="61"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29" name="Freeform 183">
                <a:extLst>
                  <a:ext uri="{FF2B5EF4-FFF2-40B4-BE49-F238E27FC236}">
                    <a16:creationId xmlns:a16="http://schemas.microsoft.com/office/drawing/2014/main" id="{C4F8D7BB-0C7F-4E78-969A-CE3B3456CC22}"/>
                  </a:ext>
                </a:extLst>
              </p:cNvPr>
              <p:cNvSpPr>
                <a:spLocks/>
              </p:cNvSpPr>
              <p:nvPr/>
            </p:nvSpPr>
            <p:spPr bwMode="auto">
              <a:xfrm>
                <a:off x="2455" y="2938"/>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3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59" y="40"/>
                    </a:lnTo>
                    <a:lnTo>
                      <a:pt x="62" y="34"/>
                    </a:lnTo>
                    <a:lnTo>
                      <a:pt x="62" y="32"/>
                    </a:lnTo>
                    <a:lnTo>
                      <a:pt x="66" y="25"/>
                    </a:lnTo>
                    <a:lnTo>
                      <a:pt x="66" y="22"/>
                    </a:lnTo>
                    <a:lnTo>
                      <a:pt x="66" y="18"/>
                    </a:lnTo>
                    <a:lnTo>
                      <a:pt x="66" y="12"/>
                    </a:lnTo>
                    <a:lnTo>
                      <a:pt x="62" y="8"/>
                    </a:lnTo>
                    <a:lnTo>
                      <a:pt x="59" y="6"/>
                    </a:lnTo>
                    <a:lnTo>
                      <a:pt x="57" y="3"/>
                    </a:lnTo>
                    <a:lnTo>
                      <a:pt x="54" y="3"/>
                    </a:lnTo>
                    <a:lnTo>
                      <a:pt x="50" y="0"/>
                    </a:lnTo>
                    <a:lnTo>
                      <a:pt x="44" y="0"/>
                    </a:lnTo>
                    <a:lnTo>
                      <a:pt x="40" y="0"/>
                    </a:lnTo>
                    <a:lnTo>
                      <a:pt x="34" y="0"/>
                    </a:lnTo>
                    <a:lnTo>
                      <a:pt x="32" y="0"/>
                    </a:lnTo>
                    <a:lnTo>
                      <a:pt x="25" y="3"/>
                    </a:lnTo>
                    <a:lnTo>
                      <a:pt x="18" y="6"/>
                    </a:lnTo>
                    <a:lnTo>
                      <a:pt x="15" y="8"/>
                    </a:lnTo>
                    <a:lnTo>
                      <a:pt x="12" y="12"/>
                    </a:lnTo>
                    <a:lnTo>
                      <a:pt x="5" y="15"/>
                    </a:lnTo>
                    <a:lnTo>
                      <a:pt x="5" y="18"/>
                    </a:lnTo>
                    <a:lnTo>
                      <a:pt x="3" y="25"/>
                    </a:lnTo>
                    <a:lnTo>
                      <a:pt x="0" y="28"/>
                    </a:lnTo>
                    <a:lnTo>
                      <a:pt x="0" y="32"/>
                    </a:lnTo>
                    <a:lnTo>
                      <a:pt x="0" y="37"/>
                    </a:lnTo>
                    <a:lnTo>
                      <a:pt x="0" y="40"/>
                    </a:lnTo>
                    <a:lnTo>
                      <a:pt x="3" y="44"/>
                    </a:lnTo>
                    <a:lnTo>
                      <a:pt x="5" y="47"/>
                    </a:lnTo>
                    <a:lnTo>
                      <a:pt x="8" y="50"/>
                    </a:lnTo>
                    <a:lnTo>
                      <a:pt x="12" y="54"/>
                    </a:lnTo>
                    <a:lnTo>
                      <a:pt x="15" y="54"/>
                    </a:lnTo>
                    <a:lnTo>
                      <a:pt x="22" y="57"/>
                    </a:lnTo>
                    <a:lnTo>
                      <a:pt x="25" y="57"/>
                    </a:lnTo>
                    <a:lnTo>
                      <a:pt x="32" y="57"/>
                    </a:lnTo>
                    <a:lnTo>
                      <a:pt x="34"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0" name="Freeform 184">
                <a:extLst>
                  <a:ext uri="{FF2B5EF4-FFF2-40B4-BE49-F238E27FC236}">
                    <a16:creationId xmlns:a16="http://schemas.microsoft.com/office/drawing/2014/main" id="{6A7FAB68-1738-4FD3-A2D9-E90B56FA5893}"/>
                  </a:ext>
                </a:extLst>
              </p:cNvPr>
              <p:cNvSpPr>
                <a:spLocks noEditPoints="1"/>
              </p:cNvSpPr>
              <p:nvPr/>
            </p:nvSpPr>
            <p:spPr bwMode="auto">
              <a:xfrm>
                <a:off x="2452" y="2936"/>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5 w 86"/>
                  <a:gd name="T29" fmla="*/ 1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1 w 86"/>
                  <a:gd name="T73" fmla="*/ 3 h 76"/>
                  <a:gd name="T74" fmla="*/ 0 w 86"/>
                  <a:gd name="T75" fmla="*/ 2 h 76"/>
                  <a:gd name="T76" fmla="*/ 1 w 86"/>
                  <a:gd name="T77" fmla="*/ 3 h 76"/>
                  <a:gd name="T78" fmla="*/ 1 w 86"/>
                  <a:gd name="T79" fmla="*/ 3 h 76"/>
                  <a:gd name="T80" fmla="*/ 1 w 86"/>
                  <a:gd name="T81" fmla="*/ 3 h 76"/>
                  <a:gd name="T82" fmla="*/ 0 w 86"/>
                  <a:gd name="T83" fmla="*/ 4 h 76"/>
                  <a:gd name="T84" fmla="*/ 1 w 86"/>
                  <a:gd name="T85" fmla="*/ 4 h 76"/>
                  <a:gd name="T86" fmla="*/ 1 w 86"/>
                  <a:gd name="T87" fmla="*/ 4 h 76"/>
                  <a:gd name="T88" fmla="*/ 1 w 86"/>
                  <a:gd name="T89" fmla="*/ 3 h 76"/>
                  <a:gd name="T90" fmla="*/ 2 w 86"/>
                  <a:gd name="T91" fmla="*/ 3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5"/>
                    </a:lnTo>
                    <a:lnTo>
                      <a:pt x="70" y="63"/>
                    </a:lnTo>
                    <a:lnTo>
                      <a:pt x="65" y="66"/>
                    </a:lnTo>
                    <a:lnTo>
                      <a:pt x="56" y="48"/>
                    </a:lnTo>
                    <a:close/>
                    <a:moveTo>
                      <a:pt x="74" y="60"/>
                    </a:moveTo>
                    <a:lnTo>
                      <a:pt x="72" y="61"/>
                    </a:lnTo>
                    <a:lnTo>
                      <a:pt x="70" y="63"/>
                    </a:lnTo>
                    <a:lnTo>
                      <a:pt x="67" y="54"/>
                    </a:lnTo>
                    <a:lnTo>
                      <a:pt x="74" y="60"/>
                    </a:lnTo>
                    <a:close/>
                    <a:moveTo>
                      <a:pt x="60" y="47"/>
                    </a:moveTo>
                    <a:lnTo>
                      <a:pt x="63" y="44"/>
                    </a:lnTo>
                    <a:lnTo>
                      <a:pt x="77" y="57"/>
                    </a:lnTo>
                    <a:lnTo>
                      <a:pt x="74" y="60"/>
                    </a:lnTo>
                    <a:lnTo>
                      <a:pt x="60" y="47"/>
                    </a:lnTo>
                    <a:close/>
                    <a:moveTo>
                      <a:pt x="78" y="55"/>
                    </a:moveTo>
                    <a:lnTo>
                      <a:pt x="78" y="56"/>
                    </a:lnTo>
                    <a:lnTo>
                      <a:pt x="77" y="57"/>
                    </a:lnTo>
                    <a:lnTo>
                      <a:pt x="69" y="50"/>
                    </a:lnTo>
                    <a:lnTo>
                      <a:pt x="78" y="55"/>
                    </a:lnTo>
                    <a:close/>
                    <a:moveTo>
                      <a:pt x="61" y="46"/>
                    </a:moveTo>
                    <a:lnTo>
                      <a:pt x="65" y="41"/>
                    </a:lnTo>
                    <a:lnTo>
                      <a:pt x="81" y="48"/>
                    </a:lnTo>
                    <a:lnTo>
                      <a:pt x="78" y="55"/>
                    </a:lnTo>
                    <a:lnTo>
                      <a:pt x="61" y="46"/>
                    </a:lnTo>
                    <a:close/>
                    <a:moveTo>
                      <a:pt x="82" y="44"/>
                    </a:moveTo>
                    <a:lnTo>
                      <a:pt x="82" y="46"/>
                    </a:lnTo>
                    <a:lnTo>
                      <a:pt x="81" y="48"/>
                    </a:lnTo>
                    <a:lnTo>
                      <a:pt x="72" y="44"/>
                    </a:lnTo>
                    <a:lnTo>
                      <a:pt x="82" y="44"/>
                    </a:lnTo>
                    <a:close/>
                    <a:moveTo>
                      <a:pt x="64" y="44"/>
                    </a:moveTo>
                    <a:lnTo>
                      <a:pt x="64" y="42"/>
                    </a:lnTo>
                    <a:lnTo>
                      <a:pt x="82" y="42"/>
                    </a:lnTo>
                    <a:lnTo>
                      <a:pt x="82" y="44"/>
                    </a:lnTo>
                    <a:lnTo>
                      <a:pt x="64" y="44"/>
                    </a:lnTo>
                    <a:close/>
                    <a:moveTo>
                      <a:pt x="64" y="42"/>
                    </a:moveTo>
                    <a:lnTo>
                      <a:pt x="64" y="39"/>
                    </a:lnTo>
                    <a:lnTo>
                      <a:pt x="65" y="37"/>
                    </a:lnTo>
                    <a:lnTo>
                      <a:pt x="72" y="42"/>
                    </a:lnTo>
                    <a:lnTo>
                      <a:pt x="64" y="42"/>
                    </a:lnTo>
                    <a:close/>
                    <a:moveTo>
                      <a:pt x="65" y="37"/>
                    </a:moveTo>
                    <a:lnTo>
                      <a:pt x="68" y="31"/>
                    </a:lnTo>
                    <a:lnTo>
                      <a:pt x="85" y="39"/>
                    </a:lnTo>
                    <a:lnTo>
                      <a:pt x="81" y="45"/>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2" y="15"/>
                    </a:moveTo>
                    <a:lnTo>
                      <a:pt x="86" y="18"/>
                    </a:lnTo>
                    <a:lnTo>
                      <a:pt x="86" y="22"/>
                    </a:lnTo>
                    <a:lnTo>
                      <a:pt x="76" y="22"/>
                    </a:lnTo>
                    <a:lnTo>
                      <a:pt x="82" y="15"/>
                    </a:lnTo>
                    <a:close/>
                    <a:moveTo>
                      <a:pt x="69" y="28"/>
                    </a:moveTo>
                    <a:lnTo>
                      <a:pt x="66" y="25"/>
                    </a:lnTo>
                    <a:lnTo>
                      <a:pt x="79" y="12"/>
                    </a:lnTo>
                    <a:lnTo>
                      <a:pt x="82" y="15"/>
                    </a:lnTo>
                    <a:lnTo>
                      <a:pt x="69" y="28"/>
                    </a:lnTo>
                    <a:close/>
                    <a:moveTo>
                      <a:pt x="79" y="12"/>
                    </a:moveTo>
                    <a:lnTo>
                      <a:pt x="79" y="12"/>
                    </a:lnTo>
                    <a:lnTo>
                      <a:pt x="72" y="18"/>
                    </a:lnTo>
                    <a:lnTo>
                      <a:pt x="79" y="12"/>
                    </a:lnTo>
                    <a:close/>
                    <a:moveTo>
                      <a:pt x="66" y="26"/>
                    </a:moveTo>
                    <a:lnTo>
                      <a:pt x="63" y="23"/>
                    </a:lnTo>
                    <a:lnTo>
                      <a:pt x="77" y="9"/>
                    </a:lnTo>
                    <a:lnTo>
                      <a:pt x="79" y="12"/>
                    </a:lnTo>
                    <a:lnTo>
                      <a:pt x="66" y="26"/>
                    </a:lnTo>
                    <a:close/>
                    <a:moveTo>
                      <a:pt x="63" y="23"/>
                    </a:moveTo>
                    <a:lnTo>
                      <a:pt x="63" y="23"/>
                    </a:lnTo>
                    <a:lnTo>
                      <a:pt x="69" y="16"/>
                    </a:lnTo>
                    <a:lnTo>
                      <a:pt x="63" y="23"/>
                    </a:lnTo>
                    <a:close/>
                    <a:moveTo>
                      <a:pt x="63" y="23"/>
                    </a:moveTo>
                    <a:lnTo>
                      <a:pt x="60" y="20"/>
                    </a:lnTo>
                    <a:lnTo>
                      <a:pt x="74" y="6"/>
                    </a:lnTo>
                    <a:lnTo>
                      <a:pt x="77" y="9"/>
                    </a:lnTo>
                    <a:lnTo>
                      <a:pt x="63" y="23"/>
                    </a:lnTo>
                    <a:close/>
                    <a:moveTo>
                      <a:pt x="67" y="3"/>
                    </a:moveTo>
                    <a:lnTo>
                      <a:pt x="70" y="3"/>
                    </a:lnTo>
                    <a:lnTo>
                      <a:pt x="74" y="6"/>
                    </a:lnTo>
                    <a:lnTo>
                      <a:pt x="67" y="13"/>
                    </a:lnTo>
                    <a:lnTo>
                      <a:pt x="67" y="3"/>
                    </a:lnTo>
                    <a:close/>
                    <a:moveTo>
                      <a:pt x="67" y="22"/>
                    </a:moveTo>
                    <a:lnTo>
                      <a:pt x="64" y="22"/>
                    </a:lnTo>
                    <a:lnTo>
                      <a:pt x="64" y="3"/>
                    </a:lnTo>
                    <a:lnTo>
                      <a:pt x="67" y="3"/>
                    </a:lnTo>
                    <a:lnTo>
                      <a:pt x="67" y="22"/>
                    </a:lnTo>
                    <a:close/>
                    <a:moveTo>
                      <a:pt x="64" y="22"/>
                    </a:moveTo>
                    <a:lnTo>
                      <a:pt x="59" y="22"/>
                    </a:lnTo>
                    <a:lnTo>
                      <a:pt x="57" y="20"/>
                    </a:lnTo>
                    <a:lnTo>
                      <a:pt x="64" y="13"/>
                    </a:lnTo>
                    <a:lnTo>
                      <a:pt x="64" y="22"/>
                    </a:lnTo>
                    <a:close/>
                    <a:moveTo>
                      <a:pt x="57" y="20"/>
                    </a:moveTo>
                    <a:lnTo>
                      <a:pt x="54" y="16"/>
                    </a:lnTo>
                    <a:lnTo>
                      <a:pt x="67" y="3"/>
                    </a:lnTo>
                    <a:lnTo>
                      <a:pt x="70" y="6"/>
                    </a:lnTo>
                    <a:lnTo>
                      <a:pt x="57" y="20"/>
                    </a:lnTo>
                    <a:close/>
                    <a:moveTo>
                      <a:pt x="60" y="0"/>
                    </a:moveTo>
                    <a:lnTo>
                      <a:pt x="64" y="0"/>
                    </a:lnTo>
                    <a:lnTo>
                      <a:pt x="67" y="3"/>
                    </a:lnTo>
                    <a:lnTo>
                      <a:pt x="60" y="10"/>
                    </a:lnTo>
                    <a:lnTo>
                      <a:pt x="60" y="0"/>
                    </a:lnTo>
                    <a:close/>
                    <a:moveTo>
                      <a:pt x="60" y="18"/>
                    </a:moveTo>
                    <a:lnTo>
                      <a:pt x="54" y="18"/>
                    </a:lnTo>
                    <a:lnTo>
                      <a:pt x="54" y="0"/>
                    </a:lnTo>
                    <a:lnTo>
                      <a:pt x="60" y="0"/>
                    </a:lnTo>
                    <a:lnTo>
                      <a:pt x="60" y="18"/>
                    </a:lnTo>
                    <a:close/>
                    <a:moveTo>
                      <a:pt x="54" y="18"/>
                    </a:moveTo>
                    <a:lnTo>
                      <a:pt x="50" y="18"/>
                    </a:lnTo>
                    <a:lnTo>
                      <a:pt x="50" y="0"/>
                    </a:lnTo>
                    <a:lnTo>
                      <a:pt x="54" y="0"/>
                    </a:lnTo>
                    <a:lnTo>
                      <a:pt x="54" y="18"/>
                    </a:lnTo>
                    <a:close/>
                    <a:moveTo>
                      <a:pt x="50" y="18"/>
                    </a:moveTo>
                    <a:lnTo>
                      <a:pt x="44" y="18"/>
                    </a:lnTo>
                    <a:lnTo>
                      <a:pt x="44" y="0"/>
                    </a:lnTo>
                    <a:lnTo>
                      <a:pt x="50" y="0"/>
                    </a:lnTo>
                    <a:lnTo>
                      <a:pt x="50" y="18"/>
                    </a:lnTo>
                    <a:close/>
                    <a:moveTo>
                      <a:pt x="44" y="18"/>
                    </a:moveTo>
                    <a:lnTo>
                      <a:pt x="42" y="18"/>
                    </a:lnTo>
                    <a:lnTo>
                      <a:pt x="42" y="0"/>
                    </a:lnTo>
                    <a:lnTo>
                      <a:pt x="44" y="0"/>
                    </a:lnTo>
                    <a:lnTo>
                      <a:pt x="44" y="18"/>
                    </a:lnTo>
                    <a:close/>
                    <a:moveTo>
                      <a:pt x="37" y="1"/>
                    </a:moveTo>
                    <a:lnTo>
                      <a:pt x="39" y="0"/>
                    </a:lnTo>
                    <a:lnTo>
                      <a:pt x="42" y="0"/>
                    </a:lnTo>
                    <a:lnTo>
                      <a:pt x="42" y="10"/>
                    </a:lnTo>
                    <a:lnTo>
                      <a:pt x="37" y="1"/>
                    </a:lnTo>
                    <a:close/>
                    <a:moveTo>
                      <a:pt x="45" y="18"/>
                    </a:moveTo>
                    <a:lnTo>
                      <a:pt x="39" y="21"/>
                    </a:lnTo>
                    <a:lnTo>
                      <a:pt x="31" y="4"/>
                    </a:lnTo>
                    <a:lnTo>
                      <a:pt x="37" y="1"/>
                    </a:lnTo>
                    <a:lnTo>
                      <a:pt x="45" y="18"/>
                    </a:lnTo>
                    <a:close/>
                    <a:moveTo>
                      <a:pt x="31" y="4"/>
                    </a:moveTo>
                    <a:lnTo>
                      <a:pt x="34" y="2"/>
                    </a:lnTo>
                    <a:lnTo>
                      <a:pt x="31" y="4"/>
                    </a:lnTo>
                    <a:lnTo>
                      <a:pt x="35" y="13"/>
                    </a:lnTo>
                    <a:lnTo>
                      <a:pt x="31" y="4"/>
                    </a:lnTo>
                    <a:close/>
                    <a:moveTo>
                      <a:pt x="39" y="21"/>
                    </a:moveTo>
                    <a:lnTo>
                      <a:pt x="33" y="24"/>
                    </a:lnTo>
                    <a:lnTo>
                      <a:pt x="24" y="7"/>
                    </a:lnTo>
                    <a:lnTo>
                      <a:pt x="31" y="4"/>
                    </a:lnTo>
                    <a:lnTo>
                      <a:pt x="39" y="21"/>
                    </a:lnTo>
                    <a:close/>
                    <a:moveTo>
                      <a:pt x="22" y="9"/>
                    </a:moveTo>
                    <a:lnTo>
                      <a:pt x="23" y="7"/>
                    </a:lnTo>
                    <a:lnTo>
                      <a:pt x="24" y="7"/>
                    </a:lnTo>
                    <a:lnTo>
                      <a:pt x="28" y="16"/>
                    </a:lnTo>
                    <a:lnTo>
                      <a:pt x="22" y="9"/>
                    </a:lnTo>
                    <a:close/>
                    <a:moveTo>
                      <a:pt x="35" y="23"/>
                    </a:moveTo>
                    <a:lnTo>
                      <a:pt x="32" y="26"/>
                    </a:lnTo>
                    <a:lnTo>
                      <a:pt x="18" y="12"/>
                    </a:lnTo>
                    <a:lnTo>
                      <a:pt x="22" y="9"/>
                    </a:lnTo>
                    <a:lnTo>
                      <a:pt x="35" y="23"/>
                    </a:lnTo>
                    <a:close/>
                    <a:moveTo>
                      <a:pt x="18" y="12"/>
                    </a:moveTo>
                    <a:lnTo>
                      <a:pt x="18" y="12"/>
                    </a:lnTo>
                    <a:lnTo>
                      <a:pt x="25" y="18"/>
                    </a:lnTo>
                    <a:lnTo>
                      <a:pt x="18" y="12"/>
                    </a:lnTo>
                    <a:close/>
                    <a:moveTo>
                      <a:pt x="32" y="25"/>
                    </a:moveTo>
                    <a:lnTo>
                      <a:pt x="28" y="28"/>
                    </a:lnTo>
                    <a:lnTo>
                      <a:pt x="15" y="15"/>
                    </a:lnTo>
                    <a:lnTo>
                      <a:pt x="18" y="12"/>
                    </a:lnTo>
                    <a:lnTo>
                      <a:pt x="32" y="25"/>
                    </a:lnTo>
                    <a:close/>
                    <a:moveTo>
                      <a:pt x="28" y="28"/>
                    </a:moveTo>
                    <a:lnTo>
                      <a:pt x="27" y="30"/>
                    </a:lnTo>
                    <a:lnTo>
                      <a:pt x="26" y="31"/>
                    </a:lnTo>
                    <a:lnTo>
                      <a:pt x="22" y="22"/>
                    </a:lnTo>
                    <a:lnTo>
                      <a:pt x="28" y="28"/>
                    </a:lnTo>
                    <a:close/>
                    <a:moveTo>
                      <a:pt x="26" y="31"/>
                    </a:moveTo>
                    <a:lnTo>
                      <a:pt x="20" y="34"/>
                    </a:lnTo>
                    <a:lnTo>
                      <a:pt x="12" y="16"/>
                    </a:lnTo>
                    <a:lnTo>
                      <a:pt x="17" y="14"/>
                    </a:lnTo>
                    <a:lnTo>
                      <a:pt x="26" y="31"/>
                    </a:lnTo>
                    <a:close/>
                    <a:moveTo>
                      <a:pt x="6" y="25"/>
                    </a:moveTo>
                    <a:lnTo>
                      <a:pt x="6" y="20"/>
                    </a:lnTo>
                    <a:lnTo>
                      <a:pt x="12" y="16"/>
                    </a:lnTo>
                    <a:lnTo>
                      <a:pt x="15" y="25"/>
                    </a:lnTo>
                    <a:lnTo>
                      <a:pt x="6" y="25"/>
                    </a:lnTo>
                    <a:close/>
                    <a:moveTo>
                      <a:pt x="25" y="25"/>
                    </a:moveTo>
                    <a:lnTo>
                      <a:pt x="25" y="28"/>
                    </a:lnTo>
                    <a:lnTo>
                      <a:pt x="6" y="28"/>
                    </a:lnTo>
                    <a:lnTo>
                      <a:pt x="6" y="25"/>
                    </a:lnTo>
                    <a:lnTo>
                      <a:pt x="25" y="25"/>
                    </a:lnTo>
                    <a:close/>
                    <a:moveTo>
                      <a:pt x="25" y="28"/>
                    </a:moveTo>
                    <a:lnTo>
                      <a:pt x="25" y="31"/>
                    </a:lnTo>
                    <a:lnTo>
                      <a:pt x="24" y="33"/>
                    </a:lnTo>
                    <a:lnTo>
                      <a:pt x="15" y="28"/>
                    </a:lnTo>
                    <a:lnTo>
                      <a:pt x="25" y="28"/>
                    </a:lnTo>
                    <a:close/>
                    <a:moveTo>
                      <a:pt x="24" y="33"/>
                    </a:moveTo>
                    <a:lnTo>
                      <a:pt x="21" y="39"/>
                    </a:lnTo>
                    <a:lnTo>
                      <a:pt x="4" y="31"/>
                    </a:lnTo>
                    <a:lnTo>
                      <a:pt x="7" y="24"/>
                    </a:lnTo>
                    <a:lnTo>
                      <a:pt x="24" y="33"/>
                    </a:lnTo>
                    <a:close/>
                    <a:moveTo>
                      <a:pt x="21" y="39"/>
                    </a:moveTo>
                    <a:lnTo>
                      <a:pt x="21" y="41"/>
                    </a:lnTo>
                    <a:lnTo>
                      <a:pt x="20" y="42"/>
                    </a:lnTo>
                    <a:lnTo>
                      <a:pt x="13" y="35"/>
                    </a:lnTo>
                    <a:lnTo>
                      <a:pt x="21" y="39"/>
                    </a:lnTo>
                    <a:close/>
                    <a:moveTo>
                      <a:pt x="20" y="42"/>
                    </a:moveTo>
                    <a:lnTo>
                      <a:pt x="16" y="45"/>
                    </a:lnTo>
                    <a:lnTo>
                      <a:pt x="3" y="32"/>
                    </a:lnTo>
                    <a:lnTo>
                      <a:pt x="6" y="28"/>
                    </a:lnTo>
                    <a:lnTo>
                      <a:pt x="20" y="42"/>
                    </a:lnTo>
                    <a:close/>
                    <a:moveTo>
                      <a:pt x="0" y="38"/>
                    </a:moveTo>
                    <a:lnTo>
                      <a:pt x="0" y="34"/>
                    </a:lnTo>
                    <a:lnTo>
                      <a:pt x="3" y="32"/>
                    </a:lnTo>
                    <a:lnTo>
                      <a:pt x="10" y="38"/>
                    </a:lnTo>
                    <a:lnTo>
                      <a:pt x="0" y="38"/>
                    </a:lnTo>
                    <a:close/>
                    <a:moveTo>
                      <a:pt x="18" y="38"/>
                    </a:moveTo>
                    <a:lnTo>
                      <a:pt x="18" y="42"/>
                    </a:lnTo>
                    <a:lnTo>
                      <a:pt x="0" y="42"/>
                    </a:lnTo>
                    <a:lnTo>
                      <a:pt x="0" y="38"/>
                    </a:lnTo>
                    <a:lnTo>
                      <a:pt x="18" y="38"/>
                    </a:lnTo>
                    <a:close/>
                    <a:moveTo>
                      <a:pt x="18" y="42"/>
                    </a:moveTo>
                    <a:lnTo>
                      <a:pt x="18" y="47"/>
                    </a:lnTo>
                    <a:lnTo>
                      <a:pt x="0" y="47"/>
                    </a:lnTo>
                    <a:lnTo>
                      <a:pt x="0" y="42"/>
                    </a:lnTo>
                    <a:lnTo>
                      <a:pt x="18" y="42"/>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0" y="47"/>
                    </a:lnTo>
                    <a:lnTo>
                      <a:pt x="13" y="54"/>
                    </a:lnTo>
                    <a:lnTo>
                      <a:pt x="20" y="47"/>
                    </a:lnTo>
                    <a:close/>
                    <a:moveTo>
                      <a:pt x="20" y="47"/>
                    </a:moveTo>
                    <a:lnTo>
                      <a:pt x="23" y="50"/>
                    </a:lnTo>
                    <a:lnTo>
                      <a:pt x="9" y="64"/>
                    </a:lnTo>
                    <a:lnTo>
                      <a:pt x="6" y="60"/>
                    </a:lnTo>
                    <a:lnTo>
                      <a:pt x="20" y="47"/>
                    </a:lnTo>
                    <a:close/>
                    <a:moveTo>
                      <a:pt x="9" y="64"/>
                    </a:moveTo>
                    <a:lnTo>
                      <a:pt x="18" y="74"/>
                    </a:lnTo>
                    <a:lnTo>
                      <a:pt x="9" y="64"/>
                    </a:lnTo>
                    <a:lnTo>
                      <a:pt x="15" y="57"/>
                    </a:lnTo>
                    <a:lnTo>
                      <a:pt x="9" y="64"/>
                    </a:lnTo>
                    <a:close/>
                    <a:moveTo>
                      <a:pt x="23" y="50"/>
                    </a:moveTo>
                    <a:lnTo>
                      <a:pt x="25" y="54"/>
                    </a:lnTo>
                    <a:lnTo>
                      <a:pt x="12" y="67"/>
                    </a:lnTo>
                    <a:lnTo>
                      <a:pt x="9" y="64"/>
                    </a:lnTo>
                    <a:lnTo>
                      <a:pt x="23" y="50"/>
                    </a:lnTo>
                    <a:close/>
                    <a:moveTo>
                      <a:pt x="25" y="54"/>
                    </a:moveTo>
                    <a:lnTo>
                      <a:pt x="28" y="57"/>
                    </a:lnTo>
                    <a:lnTo>
                      <a:pt x="15" y="70"/>
                    </a:lnTo>
                    <a:lnTo>
                      <a:pt x="12" y="67"/>
                    </a:lnTo>
                    <a:lnTo>
                      <a:pt x="25" y="54"/>
                    </a:lnTo>
                    <a:close/>
                    <a:moveTo>
                      <a:pt x="22" y="73"/>
                    </a:moveTo>
                    <a:lnTo>
                      <a:pt x="18" y="73"/>
                    </a:lnTo>
                    <a:lnTo>
                      <a:pt x="15" y="70"/>
                    </a:lnTo>
                    <a:lnTo>
                      <a:pt x="22" y="64"/>
                    </a:lnTo>
                    <a:lnTo>
                      <a:pt x="22" y="73"/>
                    </a:lnTo>
                    <a:close/>
                    <a:moveTo>
                      <a:pt x="22" y="54"/>
                    </a:moveTo>
                    <a:lnTo>
                      <a:pt x="25" y="54"/>
                    </a:lnTo>
                    <a:lnTo>
                      <a:pt x="25" y="73"/>
                    </a:lnTo>
                    <a:lnTo>
                      <a:pt x="22" y="73"/>
                    </a:lnTo>
                    <a:lnTo>
                      <a:pt x="22" y="54"/>
                    </a:lnTo>
                    <a:close/>
                    <a:moveTo>
                      <a:pt x="25" y="54"/>
                    </a:moveTo>
                    <a:lnTo>
                      <a:pt x="27" y="54"/>
                    </a:lnTo>
                    <a:lnTo>
                      <a:pt x="29" y="55"/>
                    </a:lnTo>
                    <a:lnTo>
                      <a:pt x="25" y="64"/>
                    </a:lnTo>
                    <a:lnTo>
                      <a:pt x="25" y="54"/>
                    </a:lnTo>
                    <a:close/>
                    <a:moveTo>
                      <a:pt x="29" y="55"/>
                    </a:moveTo>
                    <a:lnTo>
                      <a:pt x="36" y="58"/>
                    </a:lnTo>
                    <a:lnTo>
                      <a:pt x="27" y="75"/>
                    </a:lnTo>
                    <a:lnTo>
                      <a:pt x="21" y="71"/>
                    </a:lnTo>
                    <a:lnTo>
                      <a:pt x="29" y="55"/>
                    </a:lnTo>
                    <a:close/>
                    <a:moveTo>
                      <a:pt x="32" y="76"/>
                    </a:moveTo>
                    <a:lnTo>
                      <a:pt x="29" y="76"/>
                    </a:lnTo>
                    <a:lnTo>
                      <a:pt x="27"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4" y="60"/>
                    </a:moveTo>
                    <a:lnTo>
                      <a:pt x="37" y="57"/>
                    </a:lnTo>
                    <a:lnTo>
                      <a:pt x="52" y="70"/>
                    </a:lnTo>
                    <a:lnTo>
                      <a:pt x="48" y="74"/>
                    </a:lnTo>
                    <a:lnTo>
                      <a:pt x="34" y="60"/>
                    </a:lnTo>
                    <a:close/>
                    <a:moveTo>
                      <a:pt x="37" y="57"/>
                    </a:moveTo>
                    <a:lnTo>
                      <a:pt x="40" y="54"/>
                    </a:lnTo>
                    <a:lnTo>
                      <a:pt x="44" y="54"/>
                    </a:lnTo>
                    <a:lnTo>
                      <a:pt x="44" y="64"/>
                    </a:lnTo>
                    <a:lnTo>
                      <a:pt x="37" y="57"/>
                    </a:lnTo>
                    <a:close/>
                    <a:moveTo>
                      <a:pt x="44" y="54"/>
                    </a:moveTo>
                    <a:lnTo>
                      <a:pt x="50" y="54"/>
                    </a:lnTo>
                    <a:lnTo>
                      <a:pt x="50" y="73"/>
                    </a:lnTo>
                    <a:lnTo>
                      <a:pt x="44" y="73"/>
                    </a:lnTo>
                    <a:lnTo>
                      <a:pt x="44" y="54"/>
                    </a:lnTo>
                    <a:close/>
                    <a:moveTo>
                      <a:pt x="55" y="71"/>
                    </a:moveTo>
                    <a:lnTo>
                      <a:pt x="53" y="73"/>
                    </a:lnTo>
                    <a:lnTo>
                      <a:pt x="50" y="73"/>
                    </a:lnTo>
                    <a:lnTo>
                      <a:pt x="50" y="64"/>
                    </a:lnTo>
                    <a:lnTo>
                      <a:pt x="55" y="71"/>
                    </a:lnTo>
                    <a:close/>
                    <a:moveTo>
                      <a:pt x="46" y="55"/>
                    </a:moveTo>
                    <a:lnTo>
                      <a:pt x="53" y="52"/>
                    </a:lnTo>
                    <a:lnTo>
                      <a:pt x="61"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1" name="Freeform 185">
                <a:extLst>
                  <a:ext uri="{FF2B5EF4-FFF2-40B4-BE49-F238E27FC236}">
                    <a16:creationId xmlns:a16="http://schemas.microsoft.com/office/drawing/2014/main" id="{EAC512B1-8230-4858-9DE2-B96597E2FBA5}"/>
                  </a:ext>
                </a:extLst>
              </p:cNvPr>
              <p:cNvSpPr>
                <a:spLocks/>
              </p:cNvSpPr>
              <p:nvPr/>
            </p:nvSpPr>
            <p:spPr bwMode="auto">
              <a:xfrm>
                <a:off x="2502" y="2912"/>
                <a:ext cx="17" cy="15"/>
              </a:xfrm>
              <a:custGeom>
                <a:avLst/>
                <a:gdLst>
                  <a:gd name="T0" fmla="*/ 3 w 67"/>
                  <a:gd name="T1" fmla="*/ 4 h 59"/>
                  <a:gd name="T2" fmla="*/ 3 w 67"/>
                  <a:gd name="T3" fmla="*/ 3 h 59"/>
                  <a:gd name="T4" fmla="*/ 4 w 67"/>
                  <a:gd name="T5" fmla="*/ 3 h 59"/>
                  <a:gd name="T6" fmla="*/ 4 w 67"/>
                  <a:gd name="T7" fmla="*/ 3 h 59"/>
                  <a:gd name="T8" fmla="*/ 4 w 67"/>
                  <a:gd name="T9" fmla="*/ 2 h 59"/>
                  <a:gd name="T10" fmla="*/ 4 w 67"/>
                  <a:gd name="T11" fmla="*/ 2 h 59"/>
                  <a:gd name="T12" fmla="*/ 4 w 67"/>
                  <a:gd name="T13" fmla="*/ 2 h 59"/>
                  <a:gd name="T14" fmla="*/ 4 w 67"/>
                  <a:gd name="T15" fmla="*/ 2 h 59"/>
                  <a:gd name="T16" fmla="*/ 4 w 67"/>
                  <a:gd name="T17" fmla="*/ 1 h 59"/>
                  <a:gd name="T18" fmla="*/ 4 w 67"/>
                  <a:gd name="T19" fmla="*/ 1 h 59"/>
                  <a:gd name="T20" fmla="*/ 4 w 67"/>
                  <a:gd name="T21" fmla="*/ 1 h 59"/>
                  <a:gd name="T22" fmla="*/ 4 w 67"/>
                  <a:gd name="T23" fmla="*/ 1 h 59"/>
                  <a:gd name="T24" fmla="*/ 4 w 67"/>
                  <a:gd name="T25" fmla="*/ 0 h 59"/>
                  <a:gd name="T26" fmla="*/ 4 w 67"/>
                  <a:gd name="T27" fmla="*/ 0 h 59"/>
                  <a:gd name="T28" fmla="*/ 3 w 67"/>
                  <a:gd name="T29" fmla="*/ 0 h 59"/>
                  <a:gd name="T30" fmla="*/ 3 w 67"/>
                  <a:gd name="T31" fmla="*/ 0 h 59"/>
                  <a:gd name="T32" fmla="*/ 3 w 67"/>
                  <a:gd name="T33" fmla="*/ 0 h 59"/>
                  <a:gd name="T34" fmla="*/ 2 w 67"/>
                  <a:gd name="T35" fmla="*/ 0 h 59"/>
                  <a:gd name="T36" fmla="*/ 2 w 67"/>
                  <a:gd name="T37" fmla="*/ 0 h 59"/>
                  <a:gd name="T38" fmla="*/ 2 w 67"/>
                  <a:gd name="T39" fmla="*/ 0 h 59"/>
                  <a:gd name="T40" fmla="*/ 1 w 67"/>
                  <a:gd name="T41" fmla="*/ 0 h 59"/>
                  <a:gd name="T42" fmla="*/ 1 w 67"/>
                  <a:gd name="T43" fmla="*/ 1 h 59"/>
                  <a:gd name="T44" fmla="*/ 1 w 67"/>
                  <a:gd name="T45" fmla="*/ 1 h 59"/>
                  <a:gd name="T46" fmla="*/ 1 w 67"/>
                  <a:gd name="T47" fmla="*/ 1 h 59"/>
                  <a:gd name="T48" fmla="*/ 0 w 67"/>
                  <a:gd name="T49" fmla="*/ 2 h 59"/>
                  <a:gd name="T50" fmla="*/ 0 w 67"/>
                  <a:gd name="T51" fmla="*/ 2 h 59"/>
                  <a:gd name="T52" fmla="*/ 0 w 67"/>
                  <a:gd name="T53" fmla="*/ 2 h 59"/>
                  <a:gd name="T54" fmla="*/ 0 w 67"/>
                  <a:gd name="T55" fmla="*/ 2 h 59"/>
                  <a:gd name="T56" fmla="*/ 0 w 67"/>
                  <a:gd name="T57" fmla="*/ 2 h 59"/>
                  <a:gd name="T58" fmla="*/ 0 w 67"/>
                  <a:gd name="T59" fmla="*/ 3 h 59"/>
                  <a:gd name="T60" fmla="*/ 0 w 67"/>
                  <a:gd name="T61" fmla="*/ 3 h 59"/>
                  <a:gd name="T62" fmla="*/ 1 w 67"/>
                  <a:gd name="T63" fmla="*/ 3 h 59"/>
                  <a:gd name="T64" fmla="*/ 1 w 67"/>
                  <a:gd name="T65" fmla="*/ 4 h 59"/>
                  <a:gd name="T66" fmla="*/ 1 w 67"/>
                  <a:gd name="T67" fmla="*/ 4 h 59"/>
                  <a:gd name="T68" fmla="*/ 1 w 67"/>
                  <a:gd name="T69" fmla="*/ 4 h 59"/>
                  <a:gd name="T70" fmla="*/ 2 w 67"/>
                  <a:gd name="T71" fmla="*/ 4 h 59"/>
                  <a:gd name="T72" fmla="*/ 2 w 67"/>
                  <a:gd name="T73" fmla="*/ 4 h 59"/>
                  <a:gd name="T74" fmla="*/ 2 w 67"/>
                  <a:gd name="T75" fmla="*/ 4 h 59"/>
                  <a:gd name="T76" fmla="*/ 2 w 67"/>
                  <a:gd name="T77" fmla="*/ 4 h 59"/>
                  <a:gd name="T78" fmla="*/ 3 w 67"/>
                  <a:gd name="T79" fmla="*/ 4 h 59"/>
                  <a:gd name="T80" fmla="*/ 3 w 67"/>
                  <a:gd name="T81" fmla="*/ 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9"/>
                  <a:gd name="T125" fmla="*/ 67 w 67"/>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9">
                    <a:moveTo>
                      <a:pt x="48" y="54"/>
                    </a:moveTo>
                    <a:lnTo>
                      <a:pt x="51" y="51"/>
                    </a:lnTo>
                    <a:lnTo>
                      <a:pt x="54" y="47"/>
                    </a:lnTo>
                    <a:lnTo>
                      <a:pt x="58" y="41"/>
                    </a:lnTo>
                    <a:lnTo>
                      <a:pt x="60" y="37"/>
                    </a:lnTo>
                    <a:lnTo>
                      <a:pt x="63" y="34"/>
                    </a:lnTo>
                    <a:lnTo>
                      <a:pt x="67" y="29"/>
                    </a:lnTo>
                    <a:lnTo>
                      <a:pt x="67" y="25"/>
                    </a:lnTo>
                    <a:lnTo>
                      <a:pt x="67" y="19"/>
                    </a:lnTo>
                    <a:lnTo>
                      <a:pt x="63" y="15"/>
                    </a:lnTo>
                    <a:lnTo>
                      <a:pt x="63" y="12"/>
                    </a:lnTo>
                    <a:lnTo>
                      <a:pt x="60" y="9"/>
                    </a:lnTo>
                    <a:lnTo>
                      <a:pt x="58" y="5"/>
                    </a:lnTo>
                    <a:lnTo>
                      <a:pt x="54" y="3"/>
                    </a:lnTo>
                    <a:lnTo>
                      <a:pt x="51" y="3"/>
                    </a:lnTo>
                    <a:lnTo>
                      <a:pt x="44" y="0"/>
                    </a:lnTo>
                    <a:lnTo>
                      <a:pt x="41" y="0"/>
                    </a:lnTo>
                    <a:lnTo>
                      <a:pt x="35" y="3"/>
                    </a:lnTo>
                    <a:lnTo>
                      <a:pt x="29" y="3"/>
                    </a:lnTo>
                    <a:lnTo>
                      <a:pt x="26" y="3"/>
                    </a:lnTo>
                    <a:lnTo>
                      <a:pt x="19" y="5"/>
                    </a:lnTo>
                    <a:lnTo>
                      <a:pt x="16" y="9"/>
                    </a:lnTo>
                    <a:lnTo>
                      <a:pt x="9" y="12"/>
                    </a:lnTo>
                    <a:lnTo>
                      <a:pt x="6" y="19"/>
                    </a:lnTo>
                    <a:lnTo>
                      <a:pt x="4" y="22"/>
                    </a:lnTo>
                    <a:lnTo>
                      <a:pt x="4" y="25"/>
                    </a:lnTo>
                    <a:lnTo>
                      <a:pt x="0" y="31"/>
                    </a:lnTo>
                    <a:lnTo>
                      <a:pt x="0" y="34"/>
                    </a:lnTo>
                    <a:lnTo>
                      <a:pt x="0" y="37"/>
                    </a:lnTo>
                    <a:lnTo>
                      <a:pt x="0" y="44"/>
                    </a:lnTo>
                    <a:lnTo>
                      <a:pt x="4" y="47"/>
                    </a:lnTo>
                    <a:lnTo>
                      <a:pt x="6" y="51"/>
                    </a:lnTo>
                    <a:lnTo>
                      <a:pt x="9" y="54"/>
                    </a:lnTo>
                    <a:lnTo>
                      <a:pt x="12" y="57"/>
                    </a:lnTo>
                    <a:lnTo>
                      <a:pt x="16" y="57"/>
                    </a:lnTo>
                    <a:lnTo>
                      <a:pt x="22" y="57"/>
                    </a:lnTo>
                    <a:lnTo>
                      <a:pt x="26" y="59"/>
                    </a:lnTo>
                    <a:lnTo>
                      <a:pt x="32" y="57"/>
                    </a:lnTo>
                    <a:lnTo>
                      <a:pt x="35"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2" name="Freeform 186">
                <a:extLst>
                  <a:ext uri="{FF2B5EF4-FFF2-40B4-BE49-F238E27FC236}">
                    <a16:creationId xmlns:a16="http://schemas.microsoft.com/office/drawing/2014/main" id="{A89D814E-363B-4828-9E51-B29B21996BEB}"/>
                  </a:ext>
                </a:extLst>
              </p:cNvPr>
              <p:cNvSpPr>
                <a:spLocks noEditPoints="1"/>
              </p:cNvSpPr>
              <p:nvPr/>
            </p:nvSpPr>
            <p:spPr bwMode="auto">
              <a:xfrm>
                <a:off x="2500" y="2909"/>
                <a:ext cx="21" cy="21"/>
              </a:xfrm>
              <a:custGeom>
                <a:avLst/>
                <a:gdLst>
                  <a:gd name="T0" fmla="*/ 4 w 86"/>
                  <a:gd name="T1" fmla="*/ 4 h 82"/>
                  <a:gd name="T2" fmla="*/ 3 w 86"/>
                  <a:gd name="T3" fmla="*/ 3 h 82"/>
                  <a:gd name="T4" fmla="*/ 4 w 86"/>
                  <a:gd name="T5" fmla="*/ 4 h 82"/>
                  <a:gd name="T6" fmla="*/ 4 w 86"/>
                  <a:gd name="T7" fmla="*/ 4 h 82"/>
                  <a:gd name="T8" fmla="*/ 3 w 86"/>
                  <a:gd name="T9" fmla="*/ 3 h 82"/>
                  <a:gd name="T10" fmla="*/ 5 w 86"/>
                  <a:gd name="T11" fmla="*/ 4 h 82"/>
                  <a:gd name="T12" fmla="*/ 4 w 86"/>
                  <a:gd name="T13" fmla="*/ 2 h 82"/>
                  <a:gd name="T14" fmla="*/ 5 w 86"/>
                  <a:gd name="T15" fmla="*/ 3 h 82"/>
                  <a:gd name="T16" fmla="*/ 5 w 86"/>
                  <a:gd name="T17" fmla="*/ 3 h 82"/>
                  <a:gd name="T18" fmla="*/ 5 w 86"/>
                  <a:gd name="T19" fmla="*/ 3 h 82"/>
                  <a:gd name="T20" fmla="*/ 4 w 86"/>
                  <a:gd name="T21" fmla="*/ 2 h 82"/>
                  <a:gd name="T22" fmla="*/ 5 w 86"/>
                  <a:gd name="T23" fmla="*/ 2 h 82"/>
                  <a:gd name="T24" fmla="*/ 5 w 86"/>
                  <a:gd name="T25" fmla="*/ 1 h 82"/>
                  <a:gd name="T26" fmla="*/ 4 w 86"/>
                  <a:gd name="T27" fmla="*/ 2 h 82"/>
                  <a:gd name="T28" fmla="*/ 4 w 86"/>
                  <a:gd name="T29" fmla="*/ 2 h 82"/>
                  <a:gd name="T30" fmla="*/ 4 w 86"/>
                  <a:gd name="T31" fmla="*/ 2 h 82"/>
                  <a:gd name="T32" fmla="*/ 4 w 86"/>
                  <a:gd name="T33" fmla="*/ 2 h 82"/>
                  <a:gd name="T34" fmla="*/ 4 w 86"/>
                  <a:gd name="T35" fmla="*/ 1 h 82"/>
                  <a:gd name="T36" fmla="*/ 4 w 86"/>
                  <a:gd name="T37" fmla="*/ 1 h 82"/>
                  <a:gd name="T38" fmla="*/ 4 w 86"/>
                  <a:gd name="T39" fmla="*/ 0 h 82"/>
                  <a:gd name="T40" fmla="*/ 4 w 86"/>
                  <a:gd name="T41" fmla="*/ 2 h 82"/>
                  <a:gd name="T42" fmla="*/ 3 w 86"/>
                  <a:gd name="T43" fmla="*/ 1 h 82"/>
                  <a:gd name="T44" fmla="*/ 3 w 86"/>
                  <a:gd name="T45" fmla="*/ 0 h 82"/>
                  <a:gd name="T46" fmla="*/ 3 w 86"/>
                  <a:gd name="T47" fmla="*/ 0 h 82"/>
                  <a:gd name="T48" fmla="*/ 3 w 86"/>
                  <a:gd name="T49" fmla="*/ 0 h 82"/>
                  <a:gd name="T50" fmla="*/ 3 w 86"/>
                  <a:gd name="T51" fmla="*/ 1 h 82"/>
                  <a:gd name="T52" fmla="*/ 2 w 86"/>
                  <a:gd name="T53" fmla="*/ 2 h 82"/>
                  <a:gd name="T54" fmla="*/ 2 w 86"/>
                  <a:gd name="T55" fmla="*/ 0 h 82"/>
                  <a:gd name="T56" fmla="*/ 2 w 86"/>
                  <a:gd name="T57" fmla="*/ 1 h 82"/>
                  <a:gd name="T58" fmla="*/ 2 w 86"/>
                  <a:gd name="T59" fmla="*/ 1 h 82"/>
                  <a:gd name="T60" fmla="*/ 2 w 86"/>
                  <a:gd name="T61" fmla="*/ 2 h 82"/>
                  <a:gd name="T62" fmla="*/ 2 w 86"/>
                  <a:gd name="T63" fmla="*/ 2 h 82"/>
                  <a:gd name="T64" fmla="*/ 1 w 86"/>
                  <a:gd name="T65" fmla="*/ 1 h 82"/>
                  <a:gd name="T66" fmla="*/ 1 w 86"/>
                  <a:gd name="T67" fmla="*/ 2 h 82"/>
                  <a:gd name="T68" fmla="*/ 2 w 86"/>
                  <a:gd name="T69" fmla="*/ 2 h 82"/>
                  <a:gd name="T70" fmla="*/ 1 w 86"/>
                  <a:gd name="T71" fmla="*/ 2 h 82"/>
                  <a:gd name="T72" fmla="*/ 0 w 86"/>
                  <a:gd name="T73" fmla="*/ 2 h 82"/>
                  <a:gd name="T74" fmla="*/ 0 w 86"/>
                  <a:gd name="T75" fmla="*/ 2 h 82"/>
                  <a:gd name="T76" fmla="*/ 1 w 86"/>
                  <a:gd name="T77" fmla="*/ 2 h 82"/>
                  <a:gd name="T78" fmla="*/ 1 w 86"/>
                  <a:gd name="T79" fmla="*/ 3 h 82"/>
                  <a:gd name="T80" fmla="*/ 1 w 86"/>
                  <a:gd name="T81" fmla="*/ 3 h 82"/>
                  <a:gd name="T82" fmla="*/ 1 w 86"/>
                  <a:gd name="T83" fmla="*/ 3 h 82"/>
                  <a:gd name="T84" fmla="*/ 0 w 86"/>
                  <a:gd name="T85" fmla="*/ 4 h 82"/>
                  <a:gd name="T86" fmla="*/ 0 w 86"/>
                  <a:gd name="T87" fmla="*/ 4 h 82"/>
                  <a:gd name="T88" fmla="*/ 1 w 86"/>
                  <a:gd name="T89" fmla="*/ 3 h 82"/>
                  <a:gd name="T90" fmla="*/ 0 w 86"/>
                  <a:gd name="T91" fmla="*/ 4 h 82"/>
                  <a:gd name="T92" fmla="*/ 1 w 86"/>
                  <a:gd name="T93" fmla="*/ 4 h 82"/>
                  <a:gd name="T94" fmla="*/ 1 w 86"/>
                  <a:gd name="T95" fmla="*/ 4 h 82"/>
                  <a:gd name="T96" fmla="*/ 1 w 86"/>
                  <a:gd name="T97" fmla="*/ 5 h 82"/>
                  <a:gd name="T98" fmla="*/ 1 w 86"/>
                  <a:gd name="T99" fmla="*/ 5 h 82"/>
                  <a:gd name="T100" fmla="*/ 1 w 86"/>
                  <a:gd name="T101" fmla="*/ 4 h 82"/>
                  <a:gd name="T102" fmla="*/ 2 w 86"/>
                  <a:gd name="T103" fmla="*/ 4 h 82"/>
                  <a:gd name="T104" fmla="*/ 2 w 86"/>
                  <a:gd name="T105" fmla="*/ 5 h 82"/>
                  <a:gd name="T106" fmla="*/ 2 w 86"/>
                  <a:gd name="T107" fmla="*/ 5 h 82"/>
                  <a:gd name="T108" fmla="*/ 2 w 86"/>
                  <a:gd name="T109" fmla="*/ 4 h 82"/>
                  <a:gd name="T110" fmla="*/ 2 w 86"/>
                  <a:gd name="T111" fmla="*/ 4 h 82"/>
                  <a:gd name="T112" fmla="*/ 3 w 86"/>
                  <a:gd name="T113" fmla="*/ 5 h 82"/>
                  <a:gd name="T114" fmla="*/ 3 w 86"/>
                  <a:gd name="T115" fmla="*/ 5 h 82"/>
                  <a:gd name="T116" fmla="*/ 3 w 86"/>
                  <a:gd name="T117" fmla="*/ 4 h 82"/>
                  <a:gd name="T118" fmla="*/ 3 w 86"/>
                  <a:gd name="T119" fmla="*/ 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7"/>
                    </a:moveTo>
                    <a:lnTo>
                      <a:pt x="54" y="54"/>
                    </a:lnTo>
                    <a:lnTo>
                      <a:pt x="68" y="67"/>
                    </a:lnTo>
                    <a:lnTo>
                      <a:pt x="64" y="71"/>
                    </a:lnTo>
                    <a:lnTo>
                      <a:pt x="51" y="57"/>
                    </a:lnTo>
                    <a:close/>
                    <a:moveTo>
                      <a:pt x="68" y="67"/>
                    </a:moveTo>
                    <a:lnTo>
                      <a:pt x="78" y="57"/>
                    </a:lnTo>
                    <a:lnTo>
                      <a:pt x="68" y="67"/>
                    </a:lnTo>
                    <a:lnTo>
                      <a:pt x="61" y="61"/>
                    </a:lnTo>
                    <a:lnTo>
                      <a:pt x="68" y="67"/>
                    </a:lnTo>
                    <a:close/>
                    <a:moveTo>
                      <a:pt x="54" y="54"/>
                    </a:moveTo>
                    <a:lnTo>
                      <a:pt x="58" y="51"/>
                    </a:lnTo>
                    <a:lnTo>
                      <a:pt x="71" y="64"/>
                    </a:lnTo>
                    <a:lnTo>
                      <a:pt x="68" y="67"/>
                    </a:lnTo>
                    <a:lnTo>
                      <a:pt x="54" y="54"/>
                    </a:lnTo>
                    <a:close/>
                    <a:moveTo>
                      <a:pt x="72" y="62"/>
                    </a:moveTo>
                    <a:lnTo>
                      <a:pt x="72" y="63"/>
                    </a:lnTo>
                    <a:lnTo>
                      <a:pt x="71" y="64"/>
                    </a:lnTo>
                    <a:lnTo>
                      <a:pt x="64" y="57"/>
                    </a:lnTo>
                    <a:lnTo>
                      <a:pt x="72" y="62"/>
                    </a:lnTo>
                    <a:close/>
                    <a:moveTo>
                      <a:pt x="56" y="53"/>
                    </a:moveTo>
                    <a:lnTo>
                      <a:pt x="59" y="46"/>
                    </a:lnTo>
                    <a:lnTo>
                      <a:pt x="75" y="55"/>
                    </a:lnTo>
                    <a:lnTo>
                      <a:pt x="72" y="62"/>
                    </a:lnTo>
                    <a:lnTo>
                      <a:pt x="56" y="53"/>
                    </a:lnTo>
                    <a:close/>
                    <a:moveTo>
                      <a:pt x="59" y="46"/>
                    </a:moveTo>
                    <a:lnTo>
                      <a:pt x="59" y="45"/>
                    </a:lnTo>
                    <a:lnTo>
                      <a:pt x="60" y="44"/>
                    </a:lnTo>
                    <a:lnTo>
                      <a:pt x="68" y="51"/>
                    </a:lnTo>
                    <a:lnTo>
                      <a:pt x="59" y="46"/>
                    </a:lnTo>
                    <a:close/>
                    <a:moveTo>
                      <a:pt x="60" y="44"/>
                    </a:moveTo>
                    <a:lnTo>
                      <a:pt x="63" y="41"/>
                    </a:lnTo>
                    <a:lnTo>
                      <a:pt x="78" y="54"/>
                    </a:lnTo>
                    <a:lnTo>
                      <a:pt x="74" y="57"/>
                    </a:lnTo>
                    <a:lnTo>
                      <a:pt x="60" y="44"/>
                    </a:lnTo>
                    <a:close/>
                    <a:moveTo>
                      <a:pt x="78" y="54"/>
                    </a:moveTo>
                    <a:lnTo>
                      <a:pt x="68" y="64"/>
                    </a:lnTo>
                    <a:lnTo>
                      <a:pt x="78" y="54"/>
                    </a:lnTo>
                    <a:lnTo>
                      <a:pt x="70" y="47"/>
                    </a:lnTo>
                    <a:lnTo>
                      <a:pt x="78" y="54"/>
                    </a:lnTo>
                    <a:close/>
                    <a:moveTo>
                      <a:pt x="63" y="41"/>
                    </a:moveTo>
                    <a:lnTo>
                      <a:pt x="67" y="37"/>
                    </a:lnTo>
                    <a:lnTo>
                      <a:pt x="80" y="51"/>
                    </a:lnTo>
                    <a:lnTo>
                      <a:pt x="78" y="54"/>
                    </a:lnTo>
                    <a:lnTo>
                      <a:pt x="63" y="41"/>
                    </a:lnTo>
                    <a:close/>
                    <a:moveTo>
                      <a:pt x="82" y="49"/>
                    </a:moveTo>
                    <a:lnTo>
                      <a:pt x="81" y="50"/>
                    </a:lnTo>
                    <a:lnTo>
                      <a:pt x="80" y="51"/>
                    </a:lnTo>
                    <a:lnTo>
                      <a:pt x="73" y="44"/>
                    </a:lnTo>
                    <a:lnTo>
                      <a:pt x="82" y="49"/>
                    </a:lnTo>
                    <a:close/>
                    <a:moveTo>
                      <a:pt x="65" y="40"/>
                    </a:moveTo>
                    <a:lnTo>
                      <a:pt x="68" y="34"/>
                    </a:lnTo>
                    <a:lnTo>
                      <a:pt x="85" y="42"/>
                    </a:lnTo>
                    <a:lnTo>
                      <a:pt x="82" y="49"/>
                    </a:lnTo>
                    <a:lnTo>
                      <a:pt x="65" y="40"/>
                    </a:lnTo>
                    <a:close/>
                    <a:moveTo>
                      <a:pt x="86" y="39"/>
                    </a:moveTo>
                    <a:lnTo>
                      <a:pt x="86" y="41"/>
                    </a:lnTo>
                    <a:lnTo>
                      <a:pt x="85" y="42"/>
                    </a:lnTo>
                    <a:lnTo>
                      <a:pt x="77"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83" y="22"/>
                    </a:moveTo>
                    <a:lnTo>
                      <a:pt x="86" y="24"/>
                    </a:lnTo>
                    <a:lnTo>
                      <a:pt x="86" y="29"/>
                    </a:lnTo>
                    <a:lnTo>
                      <a:pt x="77" y="29"/>
                    </a:lnTo>
                    <a:lnTo>
                      <a:pt x="83" y="22"/>
                    </a:lnTo>
                    <a:close/>
                    <a:moveTo>
                      <a:pt x="70" y="35"/>
                    </a:moveTo>
                    <a:lnTo>
                      <a:pt x="67" y="32"/>
                    </a:lnTo>
                    <a:lnTo>
                      <a:pt x="80" y="19"/>
                    </a:lnTo>
                    <a:lnTo>
                      <a:pt x="83" y="22"/>
                    </a:lnTo>
                    <a:lnTo>
                      <a:pt x="70" y="35"/>
                    </a:lnTo>
                    <a:close/>
                    <a:moveTo>
                      <a:pt x="67" y="32"/>
                    </a:moveTo>
                    <a:lnTo>
                      <a:pt x="64" y="30"/>
                    </a:lnTo>
                    <a:lnTo>
                      <a:pt x="64" y="25"/>
                    </a:lnTo>
                    <a:lnTo>
                      <a:pt x="73" y="25"/>
                    </a:lnTo>
                    <a:lnTo>
                      <a:pt x="67"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7" y="29"/>
                    </a:moveTo>
                    <a:lnTo>
                      <a:pt x="63" y="25"/>
                    </a:lnTo>
                    <a:lnTo>
                      <a:pt x="78" y="12"/>
                    </a:lnTo>
                    <a:lnTo>
                      <a:pt x="80" y="15"/>
                    </a:lnTo>
                    <a:lnTo>
                      <a:pt x="67" y="29"/>
                    </a:lnTo>
                    <a:close/>
                    <a:moveTo>
                      <a:pt x="63" y="25"/>
                    </a:moveTo>
                    <a:lnTo>
                      <a:pt x="60" y="22"/>
                    </a:lnTo>
                    <a:lnTo>
                      <a:pt x="74" y="9"/>
                    </a:lnTo>
                    <a:lnTo>
                      <a:pt x="78" y="12"/>
                    </a:lnTo>
                    <a:lnTo>
                      <a:pt x="63" y="25"/>
                    </a:lnTo>
                    <a:close/>
                    <a:moveTo>
                      <a:pt x="74" y="9"/>
                    </a:moveTo>
                    <a:lnTo>
                      <a:pt x="83" y="19"/>
                    </a:lnTo>
                    <a:lnTo>
                      <a:pt x="74" y="9"/>
                    </a:lnTo>
                    <a:lnTo>
                      <a:pt x="68" y="15"/>
                    </a:lnTo>
                    <a:lnTo>
                      <a:pt x="74" y="9"/>
                    </a:lnTo>
                    <a:close/>
                    <a:moveTo>
                      <a:pt x="61" y="22"/>
                    </a:moveTo>
                    <a:lnTo>
                      <a:pt x="58" y="20"/>
                    </a:lnTo>
                    <a:lnTo>
                      <a:pt x="71" y="5"/>
                    </a:lnTo>
                    <a:lnTo>
                      <a:pt x="74" y="9"/>
                    </a:lnTo>
                    <a:lnTo>
                      <a:pt x="61" y="22"/>
                    </a:lnTo>
                    <a:close/>
                    <a:moveTo>
                      <a:pt x="64" y="3"/>
                    </a:moveTo>
                    <a:lnTo>
                      <a:pt x="68" y="3"/>
                    </a:lnTo>
                    <a:lnTo>
                      <a:pt x="71" y="5"/>
                    </a:lnTo>
                    <a:lnTo>
                      <a:pt x="64" y="13"/>
                    </a:lnTo>
                    <a:lnTo>
                      <a:pt x="64" y="3"/>
                    </a:lnTo>
                    <a:close/>
                    <a:moveTo>
                      <a:pt x="64" y="22"/>
                    </a:moveTo>
                    <a:lnTo>
                      <a:pt x="61" y="22"/>
                    </a:lnTo>
                    <a:lnTo>
                      <a:pt x="61" y="3"/>
                    </a:lnTo>
                    <a:lnTo>
                      <a:pt x="64" y="3"/>
                    </a:lnTo>
                    <a:lnTo>
                      <a:pt x="64" y="22"/>
                    </a:lnTo>
                    <a:close/>
                    <a:moveTo>
                      <a:pt x="61" y="22"/>
                    </a:moveTo>
                    <a:lnTo>
                      <a:pt x="59" y="22"/>
                    </a:lnTo>
                    <a:lnTo>
                      <a:pt x="57" y="21"/>
                    </a:lnTo>
                    <a:lnTo>
                      <a:pt x="61" y="13"/>
                    </a:lnTo>
                    <a:lnTo>
                      <a:pt x="61" y="22"/>
                    </a:lnTo>
                    <a:close/>
                    <a:moveTo>
                      <a:pt x="57" y="21"/>
                    </a:moveTo>
                    <a:lnTo>
                      <a:pt x="50" y="18"/>
                    </a:lnTo>
                    <a:lnTo>
                      <a:pt x="59" y="1"/>
                    </a:lnTo>
                    <a:lnTo>
                      <a:pt x="65" y="4"/>
                    </a:lnTo>
                    <a:lnTo>
                      <a:pt x="57" y="21"/>
                    </a:lnTo>
                    <a:close/>
                    <a:moveTo>
                      <a:pt x="54" y="0"/>
                    </a:moveTo>
                    <a:lnTo>
                      <a:pt x="57" y="0"/>
                    </a:lnTo>
                    <a:lnTo>
                      <a:pt x="59" y="1"/>
                    </a:lnTo>
                    <a:lnTo>
                      <a:pt x="54" y="10"/>
                    </a:lnTo>
                    <a:lnTo>
                      <a:pt x="54" y="0"/>
                    </a:lnTo>
                    <a:close/>
                    <a:moveTo>
                      <a:pt x="54" y="19"/>
                    </a:moveTo>
                    <a:lnTo>
                      <a:pt x="51" y="19"/>
                    </a:lnTo>
                    <a:lnTo>
                      <a:pt x="51" y="0"/>
                    </a:lnTo>
                    <a:lnTo>
                      <a:pt x="54" y="0"/>
                    </a:lnTo>
                    <a:lnTo>
                      <a:pt x="54" y="19"/>
                    </a:lnTo>
                    <a:close/>
                    <a:moveTo>
                      <a:pt x="47" y="1"/>
                    </a:moveTo>
                    <a:lnTo>
                      <a:pt x="49" y="0"/>
                    </a:lnTo>
                    <a:lnTo>
                      <a:pt x="51" y="0"/>
                    </a:lnTo>
                    <a:lnTo>
                      <a:pt x="51" y="10"/>
                    </a:lnTo>
                    <a:lnTo>
                      <a:pt x="47" y="1"/>
                    </a:lnTo>
                    <a:close/>
                    <a:moveTo>
                      <a:pt x="56" y="18"/>
                    </a:moveTo>
                    <a:lnTo>
                      <a:pt x="49" y="21"/>
                    </a:lnTo>
                    <a:lnTo>
                      <a:pt x="41" y="4"/>
                    </a:lnTo>
                    <a:lnTo>
                      <a:pt x="47" y="1"/>
                    </a:lnTo>
                    <a:lnTo>
                      <a:pt x="56" y="18"/>
                    </a:lnTo>
                    <a:close/>
                    <a:moveTo>
                      <a:pt x="49" y="21"/>
                    </a:moveTo>
                    <a:lnTo>
                      <a:pt x="47" y="22"/>
                    </a:lnTo>
                    <a:lnTo>
                      <a:pt x="45" y="22"/>
                    </a:lnTo>
                    <a:lnTo>
                      <a:pt x="45" y="13"/>
                    </a:lnTo>
                    <a:lnTo>
                      <a:pt x="49" y="21"/>
                    </a:lnTo>
                    <a:close/>
                    <a:moveTo>
                      <a:pt x="45" y="22"/>
                    </a:moveTo>
                    <a:lnTo>
                      <a:pt x="39" y="22"/>
                    </a:lnTo>
                    <a:lnTo>
                      <a:pt x="39" y="3"/>
                    </a:lnTo>
                    <a:lnTo>
                      <a:pt x="45" y="3"/>
                    </a:lnTo>
                    <a:lnTo>
                      <a:pt x="45" y="22"/>
                    </a:lnTo>
                    <a:close/>
                    <a:moveTo>
                      <a:pt x="39" y="22"/>
                    </a:moveTo>
                    <a:lnTo>
                      <a:pt x="36" y="22"/>
                    </a:lnTo>
                    <a:lnTo>
                      <a:pt x="36" y="3"/>
                    </a:lnTo>
                    <a:lnTo>
                      <a:pt x="39" y="3"/>
                    </a:lnTo>
                    <a:lnTo>
                      <a:pt x="39" y="22"/>
                    </a:lnTo>
                    <a:close/>
                    <a:moveTo>
                      <a:pt x="31" y="4"/>
                    </a:moveTo>
                    <a:lnTo>
                      <a:pt x="34" y="3"/>
                    </a:lnTo>
                    <a:lnTo>
                      <a:pt x="36" y="3"/>
                    </a:lnTo>
                    <a:lnTo>
                      <a:pt x="36" y="13"/>
                    </a:lnTo>
                    <a:lnTo>
                      <a:pt x="31" y="4"/>
                    </a:lnTo>
                    <a:close/>
                    <a:moveTo>
                      <a:pt x="40" y="21"/>
                    </a:moveTo>
                    <a:lnTo>
                      <a:pt x="34" y="24"/>
                    </a:lnTo>
                    <a:lnTo>
                      <a:pt x="25" y="8"/>
                    </a:lnTo>
                    <a:lnTo>
                      <a:pt x="31" y="4"/>
                    </a:lnTo>
                    <a:lnTo>
                      <a:pt x="40" y="21"/>
                    </a:lnTo>
                    <a:close/>
                    <a:moveTo>
                      <a:pt x="22" y="9"/>
                    </a:moveTo>
                    <a:lnTo>
                      <a:pt x="24" y="8"/>
                    </a:lnTo>
                    <a:lnTo>
                      <a:pt x="25" y="8"/>
                    </a:lnTo>
                    <a:lnTo>
                      <a:pt x="29" y="15"/>
                    </a:lnTo>
                    <a:lnTo>
                      <a:pt x="22" y="9"/>
                    </a:lnTo>
                    <a:close/>
                    <a:moveTo>
                      <a:pt x="36" y="22"/>
                    </a:moveTo>
                    <a:lnTo>
                      <a:pt x="32" y="25"/>
                    </a:lnTo>
                    <a:lnTo>
                      <a:pt x="19" y="12"/>
                    </a:lnTo>
                    <a:lnTo>
                      <a:pt x="22" y="9"/>
                    </a:lnTo>
                    <a:lnTo>
                      <a:pt x="36" y="22"/>
                    </a:lnTo>
                    <a:close/>
                    <a:moveTo>
                      <a:pt x="32" y="25"/>
                    </a:moveTo>
                    <a:lnTo>
                      <a:pt x="31" y="26"/>
                    </a:lnTo>
                    <a:lnTo>
                      <a:pt x="30" y="28"/>
                    </a:lnTo>
                    <a:lnTo>
                      <a:pt x="26" y="19"/>
                    </a:lnTo>
                    <a:lnTo>
                      <a:pt x="32" y="25"/>
                    </a:lnTo>
                    <a:close/>
                    <a:moveTo>
                      <a:pt x="30" y="28"/>
                    </a:moveTo>
                    <a:lnTo>
                      <a:pt x="24" y="31"/>
                    </a:lnTo>
                    <a:lnTo>
                      <a:pt x="15" y="13"/>
                    </a:lnTo>
                    <a:lnTo>
                      <a:pt x="21" y="11"/>
                    </a:lnTo>
                    <a:lnTo>
                      <a:pt x="30" y="28"/>
                    </a:lnTo>
                    <a:close/>
                    <a:moveTo>
                      <a:pt x="11" y="18"/>
                    </a:moveTo>
                    <a:lnTo>
                      <a:pt x="13" y="15"/>
                    </a:lnTo>
                    <a:lnTo>
                      <a:pt x="15" y="13"/>
                    </a:lnTo>
                    <a:lnTo>
                      <a:pt x="19" y="22"/>
                    </a:lnTo>
                    <a:lnTo>
                      <a:pt x="11" y="18"/>
                    </a:lnTo>
                    <a:close/>
                    <a:moveTo>
                      <a:pt x="28" y="26"/>
                    </a:moveTo>
                    <a:lnTo>
                      <a:pt x="25" y="33"/>
                    </a:lnTo>
                    <a:lnTo>
                      <a:pt x="8" y="24"/>
                    </a:lnTo>
                    <a:lnTo>
                      <a:pt x="11" y="18"/>
                    </a:lnTo>
                    <a:lnTo>
                      <a:pt x="28" y="26"/>
                    </a:lnTo>
                    <a:close/>
                    <a:moveTo>
                      <a:pt x="25" y="33"/>
                    </a:moveTo>
                    <a:lnTo>
                      <a:pt x="25" y="34"/>
                    </a:lnTo>
                    <a:lnTo>
                      <a:pt x="24" y="35"/>
                    </a:lnTo>
                    <a:lnTo>
                      <a:pt x="16" y="29"/>
                    </a:lnTo>
                    <a:lnTo>
                      <a:pt x="25" y="33"/>
                    </a:lnTo>
                    <a:close/>
                    <a:moveTo>
                      <a:pt x="24" y="35"/>
                    </a:moveTo>
                    <a:lnTo>
                      <a:pt x="20" y="39"/>
                    </a:lnTo>
                    <a:lnTo>
                      <a:pt x="6" y="25"/>
                    </a:lnTo>
                    <a:lnTo>
                      <a:pt x="9" y="22"/>
                    </a:lnTo>
                    <a:lnTo>
                      <a:pt x="24" y="35"/>
                    </a:lnTo>
                    <a:close/>
                    <a:moveTo>
                      <a:pt x="4" y="32"/>
                    </a:moveTo>
                    <a:lnTo>
                      <a:pt x="4" y="28"/>
                    </a:lnTo>
                    <a:lnTo>
                      <a:pt x="6" y="25"/>
                    </a:lnTo>
                    <a:lnTo>
                      <a:pt x="14" y="32"/>
                    </a:lnTo>
                    <a:lnTo>
                      <a:pt x="4" y="32"/>
                    </a:lnTo>
                    <a:close/>
                    <a:moveTo>
                      <a:pt x="22" y="32"/>
                    </a:moveTo>
                    <a:lnTo>
                      <a:pt x="22" y="35"/>
                    </a:lnTo>
                    <a:lnTo>
                      <a:pt x="4" y="35"/>
                    </a:lnTo>
                    <a:lnTo>
                      <a:pt x="4" y="32"/>
                    </a:lnTo>
                    <a:lnTo>
                      <a:pt x="22" y="32"/>
                    </a:lnTo>
                    <a:close/>
                    <a:moveTo>
                      <a:pt x="22" y="35"/>
                    </a:moveTo>
                    <a:lnTo>
                      <a:pt x="22" y="37"/>
                    </a:lnTo>
                    <a:lnTo>
                      <a:pt x="21" y="40"/>
                    </a:lnTo>
                    <a:lnTo>
                      <a:pt x="14" y="35"/>
                    </a:lnTo>
                    <a:lnTo>
                      <a:pt x="22" y="35"/>
                    </a:lnTo>
                    <a:close/>
                    <a:moveTo>
                      <a:pt x="21" y="40"/>
                    </a:moveTo>
                    <a:lnTo>
                      <a:pt x="18" y="45"/>
                    </a:lnTo>
                    <a:lnTo>
                      <a:pt x="2" y="37"/>
                    </a:lnTo>
                    <a:lnTo>
                      <a:pt x="5" y="31"/>
                    </a:lnTo>
                    <a:lnTo>
                      <a:pt x="21" y="40"/>
                    </a:lnTo>
                    <a:close/>
                    <a:moveTo>
                      <a:pt x="0" y="41"/>
                    </a:moveTo>
                    <a:lnTo>
                      <a:pt x="0" y="39"/>
                    </a:lnTo>
                    <a:lnTo>
                      <a:pt x="2" y="37"/>
                    </a:lnTo>
                    <a:lnTo>
                      <a:pt x="10" y="41"/>
                    </a:lnTo>
                    <a:lnTo>
                      <a:pt x="0" y="41"/>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4" y="61"/>
                    </a:moveTo>
                    <a:lnTo>
                      <a:pt x="0" y="58"/>
                    </a:lnTo>
                    <a:lnTo>
                      <a:pt x="0" y="54"/>
                    </a:lnTo>
                    <a:lnTo>
                      <a:pt x="10" y="54"/>
                    </a:lnTo>
                    <a:lnTo>
                      <a:pt x="4" y="61"/>
                    </a:lnTo>
                    <a:close/>
                    <a:moveTo>
                      <a:pt x="17" y="47"/>
                    </a:moveTo>
                    <a:lnTo>
                      <a:pt x="20" y="51"/>
                    </a:lnTo>
                    <a:lnTo>
                      <a:pt x="6" y="64"/>
                    </a:lnTo>
                    <a:lnTo>
                      <a:pt x="4" y="61"/>
                    </a:lnTo>
                    <a:lnTo>
                      <a:pt x="17" y="47"/>
                    </a:lnTo>
                    <a:close/>
                    <a:moveTo>
                      <a:pt x="20" y="51"/>
                    </a:moveTo>
                    <a:lnTo>
                      <a:pt x="24" y="54"/>
                    </a:lnTo>
                    <a:lnTo>
                      <a:pt x="9" y="67"/>
                    </a:lnTo>
                    <a:lnTo>
                      <a:pt x="6" y="64"/>
                    </a:lnTo>
                    <a:lnTo>
                      <a:pt x="20" y="51"/>
                    </a:lnTo>
                    <a:close/>
                    <a:moveTo>
                      <a:pt x="9" y="67"/>
                    </a:moveTo>
                    <a:lnTo>
                      <a:pt x="0" y="57"/>
                    </a:lnTo>
                    <a:lnTo>
                      <a:pt x="9" y="67"/>
                    </a:lnTo>
                    <a:lnTo>
                      <a:pt x="16" y="61"/>
                    </a:lnTo>
                    <a:lnTo>
                      <a:pt x="9" y="67"/>
                    </a:lnTo>
                    <a:close/>
                    <a:moveTo>
                      <a:pt x="24" y="54"/>
                    </a:moveTo>
                    <a:lnTo>
                      <a:pt x="26" y="57"/>
                    </a:lnTo>
                    <a:lnTo>
                      <a:pt x="13" y="71"/>
                    </a:lnTo>
                    <a:lnTo>
                      <a:pt x="9" y="67"/>
                    </a:lnTo>
                    <a:lnTo>
                      <a:pt x="24" y="54"/>
                    </a:lnTo>
                    <a:close/>
                    <a:moveTo>
                      <a:pt x="26" y="57"/>
                    </a:moveTo>
                    <a:lnTo>
                      <a:pt x="26" y="57"/>
                    </a:lnTo>
                    <a:lnTo>
                      <a:pt x="19" y="64"/>
                    </a:lnTo>
                    <a:lnTo>
                      <a:pt x="26" y="57"/>
                    </a:lnTo>
                    <a:close/>
                    <a:moveTo>
                      <a:pt x="26" y="57"/>
                    </a:moveTo>
                    <a:lnTo>
                      <a:pt x="29" y="60"/>
                    </a:lnTo>
                    <a:lnTo>
                      <a:pt x="16" y="74"/>
                    </a:lnTo>
                    <a:lnTo>
                      <a:pt x="13" y="71"/>
                    </a:lnTo>
                    <a:lnTo>
                      <a:pt x="26" y="57"/>
                    </a:lnTo>
                    <a:close/>
                    <a:moveTo>
                      <a:pt x="22" y="76"/>
                    </a:moveTo>
                    <a:lnTo>
                      <a:pt x="19" y="76"/>
                    </a:lnTo>
                    <a:lnTo>
                      <a:pt x="16" y="74"/>
                    </a:lnTo>
                    <a:lnTo>
                      <a:pt x="22" y="67"/>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9" y="60"/>
                    </a:lnTo>
                    <a:lnTo>
                      <a:pt x="32" y="67"/>
                    </a:lnTo>
                    <a:lnTo>
                      <a:pt x="32" y="57"/>
                    </a:lnTo>
                    <a:close/>
                    <a:moveTo>
                      <a:pt x="39" y="60"/>
                    </a:moveTo>
                    <a:lnTo>
                      <a:pt x="42" y="63"/>
                    </a:lnTo>
                    <a:lnTo>
                      <a:pt x="29" y="76"/>
                    </a:lnTo>
                    <a:lnTo>
                      <a:pt x="26" y="74"/>
                    </a:lnTo>
                    <a:lnTo>
                      <a:pt x="39" y="60"/>
                    </a:lnTo>
                    <a:close/>
                    <a:moveTo>
                      <a:pt x="40" y="78"/>
                    </a:moveTo>
                    <a:lnTo>
                      <a:pt x="34" y="82"/>
                    </a:lnTo>
                    <a:lnTo>
                      <a:pt x="29" y="76"/>
                    </a:lnTo>
                    <a:lnTo>
                      <a:pt x="36" y="69"/>
                    </a:lnTo>
                    <a:lnTo>
                      <a:pt x="40" y="78"/>
                    </a:lnTo>
                    <a:close/>
                    <a:moveTo>
                      <a:pt x="31" y="62"/>
                    </a:moveTo>
                    <a:lnTo>
                      <a:pt x="38" y="58"/>
                    </a:lnTo>
                    <a:lnTo>
                      <a:pt x="46" y="75"/>
                    </a:lnTo>
                    <a:lnTo>
                      <a:pt x="40" y="78"/>
                    </a:lnTo>
                    <a:lnTo>
                      <a:pt x="31" y="62"/>
                    </a:lnTo>
                    <a:close/>
                    <a:moveTo>
                      <a:pt x="38" y="58"/>
                    </a:moveTo>
                    <a:lnTo>
                      <a:pt x="39" y="57"/>
                    </a:lnTo>
                    <a:lnTo>
                      <a:pt x="42" y="57"/>
                    </a:lnTo>
                    <a:lnTo>
                      <a:pt x="42" y="67"/>
                    </a:lnTo>
                    <a:lnTo>
                      <a:pt x="38" y="58"/>
                    </a:lnTo>
                    <a:close/>
                    <a:moveTo>
                      <a:pt x="42" y="57"/>
                    </a:moveTo>
                    <a:lnTo>
                      <a:pt x="45" y="57"/>
                    </a:lnTo>
                    <a:lnTo>
                      <a:pt x="45" y="76"/>
                    </a:lnTo>
                    <a:lnTo>
                      <a:pt x="42" y="76"/>
                    </a:lnTo>
                    <a:lnTo>
                      <a:pt x="42" y="57"/>
                    </a:lnTo>
                    <a:close/>
                    <a:moveTo>
                      <a:pt x="49" y="75"/>
                    </a:moveTo>
                    <a:lnTo>
                      <a:pt x="47" y="76"/>
                    </a:lnTo>
                    <a:lnTo>
                      <a:pt x="45" y="76"/>
                    </a:lnTo>
                    <a:lnTo>
                      <a:pt x="45" y="67"/>
                    </a:lnTo>
                    <a:lnTo>
                      <a:pt x="49" y="75"/>
                    </a:lnTo>
                    <a:close/>
                    <a:moveTo>
                      <a:pt x="41" y="58"/>
                    </a:moveTo>
                    <a:lnTo>
                      <a:pt x="47" y="55"/>
                    </a:lnTo>
                    <a:lnTo>
                      <a:pt x="56" y="72"/>
                    </a:lnTo>
                    <a:lnTo>
                      <a:pt x="49" y="75"/>
                    </a:lnTo>
                    <a:lnTo>
                      <a:pt x="41" y="58"/>
                    </a:lnTo>
                    <a:close/>
                    <a:moveTo>
                      <a:pt x="47" y="55"/>
                    </a:moveTo>
                    <a:lnTo>
                      <a:pt x="49" y="54"/>
                    </a:lnTo>
                    <a:lnTo>
                      <a:pt x="51" y="54"/>
                    </a:lnTo>
                    <a:lnTo>
                      <a:pt x="51" y="64"/>
                    </a:lnTo>
                    <a:lnTo>
                      <a:pt x="47" y="55"/>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3" name="Freeform 187">
                <a:extLst>
                  <a:ext uri="{FF2B5EF4-FFF2-40B4-BE49-F238E27FC236}">
                    <a16:creationId xmlns:a16="http://schemas.microsoft.com/office/drawing/2014/main" id="{B0D6B059-4E11-4183-997D-9B007644C2C6}"/>
                  </a:ext>
                </a:extLst>
              </p:cNvPr>
              <p:cNvSpPr>
                <a:spLocks/>
              </p:cNvSpPr>
              <p:nvPr/>
            </p:nvSpPr>
            <p:spPr bwMode="auto">
              <a:xfrm>
                <a:off x="2552" y="2888"/>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39"/>
                    </a:lnTo>
                    <a:lnTo>
                      <a:pt x="61" y="35"/>
                    </a:lnTo>
                    <a:lnTo>
                      <a:pt x="64" y="32"/>
                    </a:lnTo>
                    <a:lnTo>
                      <a:pt x="64" y="25"/>
                    </a:lnTo>
                    <a:lnTo>
                      <a:pt x="67" y="22"/>
                    </a:lnTo>
                    <a:lnTo>
                      <a:pt x="67" y="19"/>
                    </a:lnTo>
                    <a:lnTo>
                      <a:pt x="64" y="13"/>
                    </a:lnTo>
                    <a:lnTo>
                      <a:pt x="64" y="10"/>
                    </a:lnTo>
                    <a:lnTo>
                      <a:pt x="61" y="7"/>
                    </a:lnTo>
                    <a:lnTo>
                      <a:pt x="57" y="3"/>
                    </a:lnTo>
                    <a:lnTo>
                      <a:pt x="54" y="0"/>
                    </a:lnTo>
                    <a:lnTo>
                      <a:pt x="48" y="0"/>
                    </a:lnTo>
                    <a:lnTo>
                      <a:pt x="45" y="0"/>
                    </a:lnTo>
                    <a:lnTo>
                      <a:pt x="39" y="0"/>
                    </a:lnTo>
                    <a:lnTo>
                      <a:pt x="35" y="0"/>
                    </a:lnTo>
                    <a:lnTo>
                      <a:pt x="29" y="0"/>
                    </a:lnTo>
                    <a:lnTo>
                      <a:pt x="25" y="3"/>
                    </a:lnTo>
                    <a:lnTo>
                      <a:pt x="20" y="3"/>
                    </a:lnTo>
                    <a:lnTo>
                      <a:pt x="16" y="7"/>
                    </a:lnTo>
                    <a:lnTo>
                      <a:pt x="10" y="13"/>
                    </a:lnTo>
                    <a:lnTo>
                      <a:pt x="7" y="17"/>
                    </a:lnTo>
                    <a:lnTo>
                      <a:pt x="3" y="19"/>
                    </a:lnTo>
                    <a:lnTo>
                      <a:pt x="0" y="22"/>
                    </a:lnTo>
                    <a:lnTo>
                      <a:pt x="0" y="29"/>
                    </a:lnTo>
                    <a:lnTo>
                      <a:pt x="0" y="32"/>
                    </a:lnTo>
                    <a:lnTo>
                      <a:pt x="0" y="39"/>
                    </a:lnTo>
                    <a:lnTo>
                      <a:pt x="0" y="42"/>
                    </a:lnTo>
                    <a:lnTo>
                      <a:pt x="3" y="44"/>
                    </a:lnTo>
                    <a:lnTo>
                      <a:pt x="3" y="47"/>
                    </a:lnTo>
                    <a:lnTo>
                      <a:pt x="7" y="51"/>
                    </a:lnTo>
                    <a:lnTo>
                      <a:pt x="13" y="54"/>
                    </a:lnTo>
                    <a:lnTo>
                      <a:pt x="16" y="54"/>
                    </a:lnTo>
                    <a:lnTo>
                      <a:pt x="20" y="57"/>
                    </a:lnTo>
                    <a:lnTo>
                      <a:pt x="25" y="57"/>
                    </a:lnTo>
                    <a:lnTo>
                      <a:pt x="29"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4" name="Freeform 188">
                <a:extLst>
                  <a:ext uri="{FF2B5EF4-FFF2-40B4-BE49-F238E27FC236}">
                    <a16:creationId xmlns:a16="http://schemas.microsoft.com/office/drawing/2014/main" id="{E951EA15-C3C7-496E-8FAC-C84C9122FC70}"/>
                  </a:ext>
                </a:extLst>
              </p:cNvPr>
              <p:cNvSpPr>
                <a:spLocks noEditPoints="1"/>
              </p:cNvSpPr>
              <p:nvPr/>
            </p:nvSpPr>
            <p:spPr bwMode="auto">
              <a:xfrm>
                <a:off x="2550" y="2886"/>
                <a:ext cx="21" cy="19"/>
              </a:xfrm>
              <a:custGeom>
                <a:avLst/>
                <a:gdLst>
                  <a:gd name="T0" fmla="*/ 4 w 85"/>
                  <a:gd name="T1" fmla="*/ 4 h 77"/>
                  <a:gd name="T2" fmla="*/ 3 w 85"/>
                  <a:gd name="T3" fmla="*/ 3 h 77"/>
                  <a:gd name="T4" fmla="*/ 4 w 85"/>
                  <a:gd name="T5" fmla="*/ 4 h 77"/>
                  <a:gd name="T6" fmla="*/ 4 w 85"/>
                  <a:gd name="T7" fmla="*/ 3 h 77"/>
                  <a:gd name="T8" fmla="*/ 3 w 85"/>
                  <a:gd name="T9" fmla="*/ 3 h 77"/>
                  <a:gd name="T10" fmla="*/ 4 w 85"/>
                  <a:gd name="T11" fmla="*/ 2 h 77"/>
                  <a:gd name="T12" fmla="*/ 4 w 85"/>
                  <a:gd name="T13" fmla="*/ 2 h 77"/>
                  <a:gd name="T14" fmla="*/ 5 w 85"/>
                  <a:gd name="T15" fmla="*/ 3 h 77"/>
                  <a:gd name="T16" fmla="*/ 5 w 85"/>
                  <a:gd name="T17" fmla="*/ 2 h 77"/>
                  <a:gd name="T18" fmla="*/ 4 w 85"/>
                  <a:gd name="T19" fmla="*/ 2 h 77"/>
                  <a:gd name="T20" fmla="*/ 5 w 85"/>
                  <a:gd name="T21" fmla="*/ 2 h 77"/>
                  <a:gd name="T22" fmla="*/ 4 w 85"/>
                  <a:gd name="T23" fmla="*/ 2 h 77"/>
                  <a:gd name="T24" fmla="*/ 5 w 85"/>
                  <a:gd name="T25" fmla="*/ 2 h 77"/>
                  <a:gd name="T26" fmla="*/ 5 w 85"/>
                  <a:gd name="T27" fmla="*/ 1 h 77"/>
                  <a:gd name="T28" fmla="*/ 4 w 85"/>
                  <a:gd name="T29" fmla="*/ 2 h 77"/>
                  <a:gd name="T30" fmla="*/ 5 w 85"/>
                  <a:gd name="T31" fmla="*/ 1 h 77"/>
                  <a:gd name="T32" fmla="*/ 4 w 85"/>
                  <a:gd name="T33" fmla="*/ 1 h 77"/>
                  <a:gd name="T34" fmla="*/ 5 w 85"/>
                  <a:gd name="T35" fmla="*/ 0 h 77"/>
                  <a:gd name="T36" fmla="*/ 5 w 85"/>
                  <a:gd name="T37" fmla="*/ 0 h 77"/>
                  <a:gd name="T38" fmla="*/ 4 w 85"/>
                  <a:gd name="T39" fmla="*/ 1 h 77"/>
                  <a:gd name="T40" fmla="*/ 4 w 85"/>
                  <a:gd name="T41" fmla="*/ 1 h 77"/>
                  <a:gd name="T42" fmla="*/ 3 w 85"/>
                  <a:gd name="T43" fmla="*/ 1 h 77"/>
                  <a:gd name="T44" fmla="*/ 3 w 85"/>
                  <a:gd name="T45" fmla="*/ 0 h 77"/>
                  <a:gd name="T46" fmla="*/ 3 w 85"/>
                  <a:gd name="T47" fmla="*/ 0 h 77"/>
                  <a:gd name="T48" fmla="*/ 3 w 85"/>
                  <a:gd name="T49" fmla="*/ 1 h 77"/>
                  <a:gd name="T50" fmla="*/ 3 w 85"/>
                  <a:gd name="T51" fmla="*/ 1 h 77"/>
                  <a:gd name="T52" fmla="*/ 2 w 85"/>
                  <a:gd name="T53" fmla="*/ 1 h 77"/>
                  <a:gd name="T54" fmla="*/ 2 w 85"/>
                  <a:gd name="T55" fmla="*/ 0 h 77"/>
                  <a:gd name="T56" fmla="*/ 2 w 85"/>
                  <a:gd name="T57" fmla="*/ 1 h 77"/>
                  <a:gd name="T58" fmla="*/ 2 w 85"/>
                  <a:gd name="T59" fmla="*/ 1 h 77"/>
                  <a:gd name="T60" fmla="*/ 1 w 85"/>
                  <a:gd name="T61" fmla="*/ 1 h 77"/>
                  <a:gd name="T62" fmla="*/ 1 w 85"/>
                  <a:gd name="T63" fmla="*/ 2 h 77"/>
                  <a:gd name="T64" fmla="*/ 1 w 85"/>
                  <a:gd name="T65" fmla="*/ 2 h 77"/>
                  <a:gd name="T66" fmla="*/ 0 w 85"/>
                  <a:gd name="T67" fmla="*/ 1 h 77"/>
                  <a:gd name="T68" fmla="*/ 0 w 85"/>
                  <a:gd name="T69" fmla="*/ 1 h 77"/>
                  <a:gd name="T70" fmla="*/ 0 w 85"/>
                  <a:gd name="T71" fmla="*/ 2 h 77"/>
                  <a:gd name="T72" fmla="*/ 1 w 85"/>
                  <a:gd name="T73" fmla="*/ 2 h 77"/>
                  <a:gd name="T74" fmla="*/ 0 w 85"/>
                  <a:gd name="T75" fmla="*/ 2 h 77"/>
                  <a:gd name="T76" fmla="*/ 0 w 85"/>
                  <a:gd name="T77" fmla="*/ 2 h 77"/>
                  <a:gd name="T78" fmla="*/ 1 w 85"/>
                  <a:gd name="T79" fmla="*/ 3 h 77"/>
                  <a:gd name="T80" fmla="*/ 1 w 85"/>
                  <a:gd name="T81" fmla="*/ 3 h 77"/>
                  <a:gd name="T82" fmla="*/ 1 w 85"/>
                  <a:gd name="T83" fmla="*/ 3 h 77"/>
                  <a:gd name="T84" fmla="*/ 0 w 85"/>
                  <a:gd name="T85" fmla="*/ 3 h 77"/>
                  <a:gd name="T86" fmla="*/ 1 w 85"/>
                  <a:gd name="T87" fmla="*/ 3 h 77"/>
                  <a:gd name="T88" fmla="*/ 1 w 85"/>
                  <a:gd name="T89" fmla="*/ 3 h 77"/>
                  <a:gd name="T90" fmla="*/ 1 w 85"/>
                  <a:gd name="T91" fmla="*/ 3 h 77"/>
                  <a:gd name="T92" fmla="*/ 1 w 85"/>
                  <a:gd name="T93" fmla="*/ 4 h 77"/>
                  <a:gd name="T94" fmla="*/ 1 w 85"/>
                  <a:gd name="T95" fmla="*/ 4 h 77"/>
                  <a:gd name="T96" fmla="*/ 1 w 85"/>
                  <a:gd name="T97" fmla="*/ 4 h 77"/>
                  <a:gd name="T98" fmla="*/ 2 w 85"/>
                  <a:gd name="T99" fmla="*/ 3 h 77"/>
                  <a:gd name="T100" fmla="*/ 2 w 85"/>
                  <a:gd name="T101" fmla="*/ 3 h 77"/>
                  <a:gd name="T102" fmla="*/ 2 w 85"/>
                  <a:gd name="T103" fmla="*/ 3 h 77"/>
                  <a:gd name="T104" fmla="*/ 2 w 85"/>
                  <a:gd name="T105" fmla="*/ 5 h 77"/>
                  <a:gd name="T106" fmla="*/ 2 w 85"/>
                  <a:gd name="T107" fmla="*/ 5 h 77"/>
                  <a:gd name="T108" fmla="*/ 2 w 85"/>
                  <a:gd name="T109" fmla="*/ 3 h 77"/>
                  <a:gd name="T110" fmla="*/ 3 w 85"/>
                  <a:gd name="T111" fmla="*/ 4 h 77"/>
                  <a:gd name="T112" fmla="*/ 3 w 85"/>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7"/>
                  <a:gd name="T173" fmla="*/ 85 w 85"/>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7">
                    <a:moveTo>
                      <a:pt x="50" y="53"/>
                    </a:moveTo>
                    <a:lnTo>
                      <a:pt x="56" y="50"/>
                    </a:lnTo>
                    <a:lnTo>
                      <a:pt x="64" y="66"/>
                    </a:lnTo>
                    <a:lnTo>
                      <a:pt x="59" y="70"/>
                    </a:lnTo>
                    <a:lnTo>
                      <a:pt x="50" y="53"/>
                    </a:lnTo>
                    <a:close/>
                    <a:moveTo>
                      <a:pt x="66" y="64"/>
                    </a:moveTo>
                    <a:lnTo>
                      <a:pt x="65" y="65"/>
                    </a:lnTo>
                    <a:lnTo>
                      <a:pt x="64" y="66"/>
                    </a:lnTo>
                    <a:lnTo>
                      <a:pt x="60" y="57"/>
                    </a:lnTo>
                    <a:lnTo>
                      <a:pt x="66" y="64"/>
                    </a:lnTo>
                    <a:close/>
                    <a:moveTo>
                      <a:pt x="53" y="51"/>
                    </a:moveTo>
                    <a:lnTo>
                      <a:pt x="56" y="47"/>
                    </a:lnTo>
                    <a:lnTo>
                      <a:pt x="70" y="62"/>
                    </a:lnTo>
                    <a:lnTo>
                      <a:pt x="66" y="64"/>
                    </a:lnTo>
                    <a:lnTo>
                      <a:pt x="53" y="51"/>
                    </a:lnTo>
                    <a:close/>
                    <a:moveTo>
                      <a:pt x="72" y="58"/>
                    </a:moveTo>
                    <a:lnTo>
                      <a:pt x="71" y="61"/>
                    </a:lnTo>
                    <a:lnTo>
                      <a:pt x="70" y="62"/>
                    </a:lnTo>
                    <a:lnTo>
                      <a:pt x="63" y="54"/>
                    </a:lnTo>
                    <a:lnTo>
                      <a:pt x="72" y="58"/>
                    </a:lnTo>
                    <a:close/>
                    <a:moveTo>
                      <a:pt x="55" y="51"/>
                    </a:moveTo>
                    <a:lnTo>
                      <a:pt x="57" y="44"/>
                    </a:lnTo>
                    <a:lnTo>
                      <a:pt x="75" y="53"/>
                    </a:lnTo>
                    <a:lnTo>
                      <a:pt x="72" y="58"/>
                    </a:lnTo>
                    <a:lnTo>
                      <a:pt x="55" y="51"/>
                    </a:lnTo>
                    <a:close/>
                    <a:moveTo>
                      <a:pt x="57" y="44"/>
                    </a:moveTo>
                    <a:lnTo>
                      <a:pt x="59" y="43"/>
                    </a:lnTo>
                    <a:lnTo>
                      <a:pt x="60" y="42"/>
                    </a:lnTo>
                    <a:lnTo>
                      <a:pt x="66" y="49"/>
                    </a:lnTo>
                    <a:lnTo>
                      <a:pt x="57" y="44"/>
                    </a:lnTo>
                    <a:close/>
                    <a:moveTo>
                      <a:pt x="60" y="42"/>
                    </a:moveTo>
                    <a:lnTo>
                      <a:pt x="63" y="39"/>
                    </a:lnTo>
                    <a:lnTo>
                      <a:pt x="76" y="52"/>
                    </a:lnTo>
                    <a:lnTo>
                      <a:pt x="73" y="55"/>
                    </a:lnTo>
                    <a:lnTo>
                      <a:pt x="60" y="42"/>
                    </a:lnTo>
                    <a:close/>
                    <a:moveTo>
                      <a:pt x="63" y="39"/>
                    </a:moveTo>
                    <a:lnTo>
                      <a:pt x="73" y="29"/>
                    </a:lnTo>
                    <a:lnTo>
                      <a:pt x="63" y="39"/>
                    </a:lnTo>
                    <a:lnTo>
                      <a:pt x="70" y="45"/>
                    </a:lnTo>
                    <a:lnTo>
                      <a:pt x="63" y="39"/>
                    </a:lnTo>
                    <a:close/>
                    <a:moveTo>
                      <a:pt x="63" y="39"/>
                    </a:moveTo>
                    <a:lnTo>
                      <a:pt x="66" y="35"/>
                    </a:lnTo>
                    <a:lnTo>
                      <a:pt x="79" y="49"/>
                    </a:lnTo>
                    <a:lnTo>
                      <a:pt x="76" y="52"/>
                    </a:lnTo>
                    <a:lnTo>
                      <a:pt x="63" y="39"/>
                    </a:lnTo>
                    <a:close/>
                    <a:moveTo>
                      <a:pt x="83" y="42"/>
                    </a:moveTo>
                    <a:lnTo>
                      <a:pt x="83" y="46"/>
                    </a:lnTo>
                    <a:lnTo>
                      <a:pt x="79" y="49"/>
                    </a:lnTo>
                    <a:lnTo>
                      <a:pt x="73" y="42"/>
                    </a:lnTo>
                    <a:lnTo>
                      <a:pt x="83" y="42"/>
                    </a:lnTo>
                    <a:close/>
                    <a:moveTo>
                      <a:pt x="63" y="42"/>
                    </a:moveTo>
                    <a:lnTo>
                      <a:pt x="63" y="35"/>
                    </a:lnTo>
                    <a:lnTo>
                      <a:pt x="83" y="35"/>
                    </a:lnTo>
                    <a:lnTo>
                      <a:pt x="83" y="42"/>
                    </a:lnTo>
                    <a:lnTo>
                      <a:pt x="63" y="42"/>
                    </a:lnTo>
                    <a:close/>
                    <a:moveTo>
                      <a:pt x="63" y="35"/>
                    </a:moveTo>
                    <a:lnTo>
                      <a:pt x="63" y="32"/>
                    </a:lnTo>
                    <a:lnTo>
                      <a:pt x="66" y="29"/>
                    </a:lnTo>
                    <a:lnTo>
                      <a:pt x="73" y="35"/>
                    </a:lnTo>
                    <a:lnTo>
                      <a:pt x="63" y="35"/>
                    </a:lnTo>
                    <a:close/>
                    <a:moveTo>
                      <a:pt x="66" y="29"/>
                    </a:moveTo>
                    <a:lnTo>
                      <a:pt x="70" y="25"/>
                    </a:lnTo>
                    <a:lnTo>
                      <a:pt x="83" y="39"/>
                    </a:lnTo>
                    <a:lnTo>
                      <a:pt x="79" y="42"/>
                    </a:lnTo>
                    <a:lnTo>
                      <a:pt x="66" y="29"/>
                    </a:lnTo>
                    <a:close/>
                    <a:moveTo>
                      <a:pt x="85" y="32"/>
                    </a:moveTo>
                    <a:lnTo>
                      <a:pt x="85" y="36"/>
                    </a:lnTo>
                    <a:lnTo>
                      <a:pt x="83" y="39"/>
                    </a:lnTo>
                    <a:lnTo>
                      <a:pt x="76" y="32"/>
                    </a:lnTo>
                    <a:lnTo>
                      <a:pt x="85" y="32"/>
                    </a:lnTo>
                    <a:close/>
                    <a:moveTo>
                      <a:pt x="66" y="32"/>
                    </a:moveTo>
                    <a:lnTo>
                      <a:pt x="66" y="29"/>
                    </a:lnTo>
                    <a:lnTo>
                      <a:pt x="85" y="29"/>
                    </a:lnTo>
                    <a:lnTo>
                      <a:pt x="85" y="32"/>
                    </a:lnTo>
                    <a:lnTo>
                      <a:pt x="66" y="32"/>
                    </a:lnTo>
                    <a:close/>
                    <a:moveTo>
                      <a:pt x="85" y="25"/>
                    </a:moveTo>
                    <a:lnTo>
                      <a:pt x="85" y="27"/>
                    </a:lnTo>
                    <a:lnTo>
                      <a:pt x="85" y="29"/>
                    </a:lnTo>
                    <a:lnTo>
                      <a:pt x="76" y="29"/>
                    </a:lnTo>
                    <a:lnTo>
                      <a:pt x="85" y="25"/>
                    </a:lnTo>
                    <a:close/>
                    <a:moveTo>
                      <a:pt x="67" y="33"/>
                    </a:moveTo>
                    <a:lnTo>
                      <a:pt x="64" y="28"/>
                    </a:lnTo>
                    <a:lnTo>
                      <a:pt x="82" y="19"/>
                    </a:lnTo>
                    <a:lnTo>
                      <a:pt x="85" y="25"/>
                    </a:lnTo>
                    <a:lnTo>
                      <a:pt x="67" y="33"/>
                    </a:lnTo>
                    <a:close/>
                    <a:moveTo>
                      <a:pt x="64" y="28"/>
                    </a:moveTo>
                    <a:lnTo>
                      <a:pt x="63" y="25"/>
                    </a:lnTo>
                    <a:lnTo>
                      <a:pt x="63" y="23"/>
                    </a:lnTo>
                    <a:lnTo>
                      <a:pt x="73" y="23"/>
                    </a:lnTo>
                    <a:lnTo>
                      <a:pt x="64" y="28"/>
                    </a:lnTo>
                    <a:close/>
                    <a:moveTo>
                      <a:pt x="63" y="23"/>
                    </a:moveTo>
                    <a:lnTo>
                      <a:pt x="63" y="20"/>
                    </a:lnTo>
                    <a:lnTo>
                      <a:pt x="83" y="20"/>
                    </a:lnTo>
                    <a:lnTo>
                      <a:pt x="83" y="23"/>
                    </a:lnTo>
                    <a:lnTo>
                      <a:pt x="63" y="23"/>
                    </a:lnTo>
                    <a:close/>
                    <a:moveTo>
                      <a:pt x="79" y="13"/>
                    </a:moveTo>
                    <a:lnTo>
                      <a:pt x="83" y="15"/>
                    </a:lnTo>
                    <a:lnTo>
                      <a:pt x="83" y="20"/>
                    </a:lnTo>
                    <a:lnTo>
                      <a:pt x="73" y="20"/>
                    </a:lnTo>
                    <a:lnTo>
                      <a:pt x="79" y="13"/>
                    </a:lnTo>
                    <a:close/>
                    <a:moveTo>
                      <a:pt x="66" y="27"/>
                    </a:moveTo>
                    <a:lnTo>
                      <a:pt x="63" y="23"/>
                    </a:lnTo>
                    <a:lnTo>
                      <a:pt x="76" y="10"/>
                    </a:lnTo>
                    <a:lnTo>
                      <a:pt x="79" y="13"/>
                    </a:lnTo>
                    <a:lnTo>
                      <a:pt x="66" y="27"/>
                    </a:lnTo>
                    <a:close/>
                    <a:moveTo>
                      <a:pt x="76" y="10"/>
                    </a:moveTo>
                    <a:lnTo>
                      <a:pt x="67" y="0"/>
                    </a:lnTo>
                    <a:lnTo>
                      <a:pt x="76" y="10"/>
                    </a:lnTo>
                    <a:lnTo>
                      <a:pt x="70" y="17"/>
                    </a:lnTo>
                    <a:lnTo>
                      <a:pt x="76" y="10"/>
                    </a:lnTo>
                    <a:close/>
                    <a:moveTo>
                      <a:pt x="63" y="23"/>
                    </a:moveTo>
                    <a:lnTo>
                      <a:pt x="60" y="20"/>
                    </a:lnTo>
                    <a:lnTo>
                      <a:pt x="73" y="7"/>
                    </a:lnTo>
                    <a:lnTo>
                      <a:pt x="76" y="10"/>
                    </a:lnTo>
                    <a:lnTo>
                      <a:pt x="63" y="23"/>
                    </a:lnTo>
                    <a:close/>
                    <a:moveTo>
                      <a:pt x="60" y="20"/>
                    </a:moveTo>
                    <a:lnTo>
                      <a:pt x="56" y="17"/>
                    </a:lnTo>
                    <a:lnTo>
                      <a:pt x="70" y="3"/>
                    </a:lnTo>
                    <a:lnTo>
                      <a:pt x="73" y="7"/>
                    </a:lnTo>
                    <a:lnTo>
                      <a:pt x="60" y="20"/>
                    </a:lnTo>
                    <a:close/>
                    <a:moveTo>
                      <a:pt x="63" y="0"/>
                    </a:moveTo>
                    <a:lnTo>
                      <a:pt x="67" y="0"/>
                    </a:lnTo>
                    <a:lnTo>
                      <a:pt x="70" y="3"/>
                    </a:lnTo>
                    <a:lnTo>
                      <a:pt x="63" y="10"/>
                    </a:lnTo>
                    <a:lnTo>
                      <a:pt x="63" y="0"/>
                    </a:lnTo>
                    <a:close/>
                    <a:moveTo>
                      <a:pt x="63" y="20"/>
                    </a:moveTo>
                    <a:lnTo>
                      <a:pt x="57" y="20"/>
                    </a:lnTo>
                    <a:lnTo>
                      <a:pt x="57" y="0"/>
                    </a:lnTo>
                    <a:lnTo>
                      <a:pt x="63" y="0"/>
                    </a:lnTo>
                    <a:lnTo>
                      <a:pt x="63" y="2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8" y="20"/>
                    </a:lnTo>
                    <a:lnTo>
                      <a:pt x="38" y="0"/>
                    </a:lnTo>
                    <a:lnTo>
                      <a:pt x="44" y="0"/>
                    </a:lnTo>
                    <a:lnTo>
                      <a:pt x="44" y="20"/>
                    </a:lnTo>
                    <a:close/>
                    <a:moveTo>
                      <a:pt x="31" y="3"/>
                    </a:moveTo>
                    <a:lnTo>
                      <a:pt x="34" y="0"/>
                    </a:lnTo>
                    <a:lnTo>
                      <a:pt x="38" y="0"/>
                    </a:lnTo>
                    <a:lnTo>
                      <a:pt x="38" y="10"/>
                    </a:lnTo>
                    <a:lnTo>
                      <a:pt x="31" y="3"/>
                    </a:lnTo>
                    <a:close/>
                    <a:moveTo>
                      <a:pt x="44" y="17"/>
                    </a:moveTo>
                    <a:lnTo>
                      <a:pt x="41" y="20"/>
                    </a:lnTo>
                    <a:lnTo>
                      <a:pt x="28" y="7"/>
                    </a:lnTo>
                    <a:lnTo>
                      <a:pt x="31" y="3"/>
                    </a:lnTo>
                    <a:lnTo>
                      <a:pt x="44" y="17"/>
                    </a:lnTo>
                    <a:close/>
                    <a:moveTo>
                      <a:pt x="41" y="20"/>
                    </a:moveTo>
                    <a:lnTo>
                      <a:pt x="39" y="23"/>
                    </a:lnTo>
                    <a:lnTo>
                      <a:pt x="34" y="23"/>
                    </a:lnTo>
                    <a:lnTo>
                      <a:pt x="34" y="13"/>
                    </a:lnTo>
                    <a:lnTo>
                      <a:pt x="41" y="20"/>
                    </a:lnTo>
                    <a:close/>
                    <a:moveTo>
                      <a:pt x="34" y="23"/>
                    </a:moveTo>
                    <a:lnTo>
                      <a:pt x="29" y="23"/>
                    </a:lnTo>
                    <a:lnTo>
                      <a:pt x="29" y="3"/>
                    </a:lnTo>
                    <a:lnTo>
                      <a:pt x="34" y="3"/>
                    </a:lnTo>
                    <a:lnTo>
                      <a:pt x="34" y="23"/>
                    </a:lnTo>
                    <a:close/>
                    <a:moveTo>
                      <a:pt x="21" y="7"/>
                    </a:moveTo>
                    <a:lnTo>
                      <a:pt x="24" y="3"/>
                    </a:lnTo>
                    <a:lnTo>
                      <a:pt x="29" y="3"/>
                    </a:lnTo>
                    <a:lnTo>
                      <a:pt x="29" y="13"/>
                    </a:lnTo>
                    <a:lnTo>
                      <a:pt x="21" y="7"/>
                    </a:lnTo>
                    <a:close/>
                    <a:moveTo>
                      <a:pt x="35" y="20"/>
                    </a:moveTo>
                    <a:lnTo>
                      <a:pt x="32" y="23"/>
                    </a:lnTo>
                    <a:lnTo>
                      <a:pt x="19" y="10"/>
                    </a:lnTo>
                    <a:lnTo>
                      <a:pt x="21" y="7"/>
                    </a:lnTo>
                    <a:lnTo>
                      <a:pt x="35" y="20"/>
                    </a:lnTo>
                    <a:close/>
                    <a:moveTo>
                      <a:pt x="32" y="23"/>
                    </a:moveTo>
                    <a:lnTo>
                      <a:pt x="25" y="30"/>
                    </a:lnTo>
                    <a:lnTo>
                      <a:pt x="12" y="17"/>
                    </a:lnTo>
                    <a:lnTo>
                      <a:pt x="19" y="10"/>
                    </a:lnTo>
                    <a:lnTo>
                      <a:pt x="32" y="23"/>
                    </a:lnTo>
                    <a:close/>
                    <a:moveTo>
                      <a:pt x="12" y="17"/>
                    </a:moveTo>
                    <a:lnTo>
                      <a:pt x="21" y="7"/>
                    </a:lnTo>
                    <a:lnTo>
                      <a:pt x="12" y="17"/>
                    </a:lnTo>
                    <a:lnTo>
                      <a:pt x="19" y="23"/>
                    </a:lnTo>
                    <a:lnTo>
                      <a:pt x="12" y="17"/>
                    </a:lnTo>
                    <a:close/>
                    <a:moveTo>
                      <a:pt x="25" y="30"/>
                    </a:moveTo>
                    <a:lnTo>
                      <a:pt x="22" y="33"/>
                    </a:lnTo>
                    <a:lnTo>
                      <a:pt x="9" y="19"/>
                    </a:lnTo>
                    <a:lnTo>
                      <a:pt x="12" y="17"/>
                    </a:lnTo>
                    <a:lnTo>
                      <a:pt x="25" y="30"/>
                    </a:lnTo>
                    <a:close/>
                    <a:moveTo>
                      <a:pt x="22" y="33"/>
                    </a:moveTo>
                    <a:lnTo>
                      <a:pt x="22" y="33"/>
                    </a:lnTo>
                    <a:lnTo>
                      <a:pt x="16" y="27"/>
                    </a:lnTo>
                    <a:lnTo>
                      <a:pt x="22" y="33"/>
                    </a:lnTo>
                    <a:close/>
                    <a:moveTo>
                      <a:pt x="22" y="33"/>
                    </a:moveTo>
                    <a:lnTo>
                      <a:pt x="19" y="36"/>
                    </a:lnTo>
                    <a:lnTo>
                      <a:pt x="6" y="22"/>
                    </a:lnTo>
                    <a:lnTo>
                      <a:pt x="9" y="19"/>
                    </a:lnTo>
                    <a:lnTo>
                      <a:pt x="22" y="33"/>
                    </a:lnTo>
                    <a:close/>
                    <a:moveTo>
                      <a:pt x="6" y="22"/>
                    </a:moveTo>
                    <a:lnTo>
                      <a:pt x="6" y="22"/>
                    </a:lnTo>
                    <a:lnTo>
                      <a:pt x="12" y="29"/>
                    </a:lnTo>
                    <a:lnTo>
                      <a:pt x="6" y="22"/>
                    </a:lnTo>
                    <a:close/>
                    <a:moveTo>
                      <a:pt x="19" y="36"/>
                    </a:moveTo>
                    <a:lnTo>
                      <a:pt x="16" y="39"/>
                    </a:lnTo>
                    <a:lnTo>
                      <a:pt x="2" y="25"/>
                    </a:lnTo>
                    <a:lnTo>
                      <a:pt x="6" y="22"/>
                    </a:lnTo>
                    <a:lnTo>
                      <a:pt x="19" y="36"/>
                    </a:lnTo>
                    <a:close/>
                    <a:moveTo>
                      <a:pt x="0" y="32"/>
                    </a:moveTo>
                    <a:lnTo>
                      <a:pt x="0" y="29"/>
                    </a:lnTo>
                    <a:lnTo>
                      <a:pt x="2" y="25"/>
                    </a:lnTo>
                    <a:lnTo>
                      <a:pt x="9" y="32"/>
                    </a:lnTo>
                    <a:lnTo>
                      <a:pt x="0" y="32"/>
                    </a:lnTo>
                    <a:close/>
                    <a:moveTo>
                      <a:pt x="19" y="32"/>
                    </a:moveTo>
                    <a:lnTo>
                      <a:pt x="19" y="39"/>
                    </a:lnTo>
                    <a:lnTo>
                      <a:pt x="0" y="39"/>
                    </a:lnTo>
                    <a:lnTo>
                      <a:pt x="0" y="32"/>
                    </a:lnTo>
                    <a:lnTo>
                      <a:pt x="19" y="32"/>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8"/>
                    </a:moveTo>
                    <a:lnTo>
                      <a:pt x="0" y="55"/>
                    </a:lnTo>
                    <a:lnTo>
                      <a:pt x="0" y="52"/>
                    </a:lnTo>
                    <a:lnTo>
                      <a:pt x="9" y="52"/>
                    </a:lnTo>
                    <a:lnTo>
                      <a:pt x="2" y="58"/>
                    </a:lnTo>
                    <a:close/>
                    <a:moveTo>
                      <a:pt x="16" y="45"/>
                    </a:moveTo>
                    <a:lnTo>
                      <a:pt x="19" y="47"/>
                    </a:lnTo>
                    <a:lnTo>
                      <a:pt x="6" y="62"/>
                    </a:lnTo>
                    <a:lnTo>
                      <a:pt x="2" y="58"/>
                    </a:lnTo>
                    <a:lnTo>
                      <a:pt x="16" y="45"/>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6" y="64"/>
                    </a:moveTo>
                    <a:lnTo>
                      <a:pt x="3" y="62"/>
                    </a:lnTo>
                    <a:lnTo>
                      <a:pt x="3" y="57"/>
                    </a:lnTo>
                    <a:lnTo>
                      <a:pt x="12" y="57"/>
                    </a:lnTo>
                    <a:lnTo>
                      <a:pt x="6" y="64"/>
                    </a:lnTo>
                    <a:close/>
                    <a:moveTo>
                      <a:pt x="19" y="51"/>
                    </a:moveTo>
                    <a:lnTo>
                      <a:pt x="22" y="54"/>
                    </a:lnTo>
                    <a:lnTo>
                      <a:pt x="9" y="67"/>
                    </a:lnTo>
                    <a:lnTo>
                      <a:pt x="6" y="64"/>
                    </a:lnTo>
                    <a:lnTo>
                      <a:pt x="19" y="51"/>
                    </a:lnTo>
                    <a:close/>
                    <a:moveTo>
                      <a:pt x="11" y="70"/>
                    </a:moveTo>
                    <a:lnTo>
                      <a:pt x="10" y="68"/>
                    </a:lnTo>
                    <a:lnTo>
                      <a:pt x="9" y="67"/>
                    </a:lnTo>
                    <a:lnTo>
                      <a:pt x="16" y="61"/>
                    </a:lnTo>
                    <a:lnTo>
                      <a:pt x="11" y="70"/>
                    </a:lnTo>
                    <a:close/>
                    <a:moveTo>
                      <a:pt x="20" y="53"/>
                    </a:moveTo>
                    <a:lnTo>
                      <a:pt x="27" y="55"/>
                    </a:lnTo>
                    <a:lnTo>
                      <a:pt x="18" y="73"/>
                    </a:lnTo>
                    <a:lnTo>
                      <a:pt x="11" y="70"/>
                    </a:lnTo>
                    <a:lnTo>
                      <a:pt x="20" y="53"/>
                    </a:lnTo>
                    <a:close/>
                    <a:moveTo>
                      <a:pt x="22" y="74"/>
                    </a:moveTo>
                    <a:lnTo>
                      <a:pt x="20" y="74"/>
                    </a:lnTo>
                    <a:lnTo>
                      <a:pt x="18"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1" y="74"/>
                    </a:lnTo>
                    <a:lnTo>
                      <a:pt x="19" y="71"/>
                    </a:lnTo>
                    <a:lnTo>
                      <a:pt x="32" y="57"/>
                    </a:lnTo>
                    <a:close/>
                    <a:moveTo>
                      <a:pt x="29" y="77"/>
                    </a:moveTo>
                    <a:lnTo>
                      <a:pt x="24" y="77"/>
                    </a:lnTo>
                    <a:lnTo>
                      <a:pt x="21" y="74"/>
                    </a:lnTo>
                    <a:lnTo>
                      <a:pt x="29" y="67"/>
                    </a:lnTo>
                    <a:lnTo>
                      <a:pt x="29" y="77"/>
                    </a:lnTo>
                    <a:close/>
                    <a:moveTo>
                      <a:pt x="29" y="57"/>
                    </a:moveTo>
                    <a:lnTo>
                      <a:pt x="34" y="57"/>
                    </a:lnTo>
                    <a:lnTo>
                      <a:pt x="34" y="77"/>
                    </a:lnTo>
                    <a:lnTo>
                      <a:pt x="29" y="77"/>
                    </a:lnTo>
                    <a:lnTo>
                      <a:pt x="29" y="57"/>
                    </a:lnTo>
                    <a:close/>
                    <a:moveTo>
                      <a:pt x="34" y="57"/>
                    </a:moveTo>
                    <a:lnTo>
                      <a:pt x="38" y="57"/>
                    </a:lnTo>
                    <a:lnTo>
                      <a:pt x="38" y="77"/>
                    </a:lnTo>
                    <a:lnTo>
                      <a:pt x="34" y="77"/>
                    </a:lnTo>
                    <a:lnTo>
                      <a:pt x="34" y="57"/>
                    </a:lnTo>
                    <a:close/>
                    <a:moveTo>
                      <a:pt x="42" y="76"/>
                    </a:moveTo>
                    <a:lnTo>
                      <a:pt x="40" y="77"/>
                    </a:lnTo>
                    <a:lnTo>
                      <a:pt x="38" y="77"/>
                    </a:lnTo>
                    <a:lnTo>
                      <a:pt x="38" y="67"/>
                    </a:lnTo>
                    <a:lnTo>
                      <a:pt x="42" y="76"/>
                    </a:lnTo>
                    <a:close/>
                    <a:moveTo>
                      <a:pt x="33" y="58"/>
                    </a:moveTo>
                    <a:lnTo>
                      <a:pt x="40" y="55"/>
                    </a:lnTo>
                    <a:lnTo>
                      <a:pt x="49" y="73"/>
                    </a:lnTo>
                    <a:lnTo>
                      <a:pt x="42" y="76"/>
                    </a:lnTo>
                    <a:lnTo>
                      <a:pt x="33" y="58"/>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5" name="Freeform 189">
                <a:extLst>
                  <a:ext uri="{FF2B5EF4-FFF2-40B4-BE49-F238E27FC236}">
                    <a16:creationId xmlns:a16="http://schemas.microsoft.com/office/drawing/2014/main" id="{B8D3D197-D223-47EA-9BD8-E331199E5FEA}"/>
                  </a:ext>
                </a:extLst>
              </p:cNvPr>
              <p:cNvSpPr>
                <a:spLocks/>
              </p:cNvSpPr>
              <p:nvPr/>
            </p:nvSpPr>
            <p:spPr bwMode="auto">
              <a:xfrm>
                <a:off x="2601" y="2859"/>
                <a:ext cx="17" cy="15"/>
              </a:xfrm>
              <a:custGeom>
                <a:avLst/>
                <a:gdLst>
                  <a:gd name="T0" fmla="*/ 3 w 67"/>
                  <a:gd name="T1" fmla="*/ 4 h 58"/>
                  <a:gd name="T2" fmla="*/ 3 w 67"/>
                  <a:gd name="T3" fmla="*/ 3 h 58"/>
                  <a:gd name="T4" fmla="*/ 4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1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1 h 58"/>
                  <a:gd name="T42" fmla="*/ 1 w 67"/>
                  <a:gd name="T43" fmla="*/ 1 h 58"/>
                  <a:gd name="T44" fmla="*/ 1 w 67"/>
                  <a:gd name="T45" fmla="*/ 1 h 58"/>
                  <a:gd name="T46" fmla="*/ 1 w 67"/>
                  <a:gd name="T47" fmla="*/ 1 h 58"/>
                  <a:gd name="T48" fmla="*/ 0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4 h 58"/>
                  <a:gd name="T66" fmla="*/ 1 w 67"/>
                  <a:gd name="T67" fmla="*/ 4 h 58"/>
                  <a:gd name="T68" fmla="*/ 1 w 67"/>
                  <a:gd name="T69" fmla="*/ 4 h 58"/>
                  <a:gd name="T70" fmla="*/ 2 w 67"/>
                  <a:gd name="T71" fmla="*/ 4 h 58"/>
                  <a:gd name="T72" fmla="*/ 2 w 67"/>
                  <a:gd name="T73" fmla="*/ 4 h 58"/>
                  <a:gd name="T74" fmla="*/ 2 w 67"/>
                  <a:gd name="T75" fmla="*/ 4 h 58"/>
                  <a:gd name="T76" fmla="*/ 2 w 67"/>
                  <a:gd name="T77" fmla="*/ 4 h 58"/>
                  <a:gd name="T78" fmla="*/ 3 w 67"/>
                  <a:gd name="T79" fmla="*/ 4 h 58"/>
                  <a:gd name="T80" fmla="*/ 3 w 67"/>
                  <a:gd name="T81" fmla="*/ 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4"/>
                    </a:moveTo>
                    <a:lnTo>
                      <a:pt x="51" y="51"/>
                    </a:lnTo>
                    <a:lnTo>
                      <a:pt x="54" y="46"/>
                    </a:lnTo>
                    <a:lnTo>
                      <a:pt x="57" y="42"/>
                    </a:lnTo>
                    <a:lnTo>
                      <a:pt x="61" y="39"/>
                    </a:lnTo>
                    <a:lnTo>
                      <a:pt x="64" y="36"/>
                    </a:lnTo>
                    <a:lnTo>
                      <a:pt x="67" y="29"/>
                    </a:lnTo>
                    <a:lnTo>
                      <a:pt x="67" y="26"/>
                    </a:lnTo>
                    <a:lnTo>
                      <a:pt x="67" y="20"/>
                    </a:lnTo>
                    <a:lnTo>
                      <a:pt x="67" y="17"/>
                    </a:lnTo>
                    <a:lnTo>
                      <a:pt x="64" y="14"/>
                    </a:lnTo>
                    <a:lnTo>
                      <a:pt x="61" y="10"/>
                    </a:lnTo>
                    <a:lnTo>
                      <a:pt x="57" y="7"/>
                    </a:lnTo>
                    <a:lnTo>
                      <a:pt x="54" y="4"/>
                    </a:lnTo>
                    <a:lnTo>
                      <a:pt x="51" y="4"/>
                    </a:lnTo>
                    <a:lnTo>
                      <a:pt x="44" y="0"/>
                    </a:lnTo>
                    <a:lnTo>
                      <a:pt x="42" y="0"/>
                    </a:lnTo>
                    <a:lnTo>
                      <a:pt x="35" y="4"/>
                    </a:lnTo>
                    <a:lnTo>
                      <a:pt x="29" y="4"/>
                    </a:lnTo>
                    <a:lnTo>
                      <a:pt x="25" y="4"/>
                    </a:lnTo>
                    <a:lnTo>
                      <a:pt x="19" y="7"/>
                    </a:lnTo>
                    <a:lnTo>
                      <a:pt x="16" y="10"/>
                    </a:lnTo>
                    <a:lnTo>
                      <a:pt x="10" y="14"/>
                    </a:lnTo>
                    <a:lnTo>
                      <a:pt x="7" y="20"/>
                    </a:lnTo>
                    <a:lnTo>
                      <a:pt x="3" y="23"/>
                    </a:lnTo>
                    <a:lnTo>
                      <a:pt x="3" y="26"/>
                    </a:lnTo>
                    <a:lnTo>
                      <a:pt x="0" y="32"/>
                    </a:lnTo>
                    <a:lnTo>
                      <a:pt x="0" y="36"/>
                    </a:lnTo>
                    <a:lnTo>
                      <a:pt x="0" y="39"/>
                    </a:lnTo>
                    <a:lnTo>
                      <a:pt x="0" y="46"/>
                    </a:lnTo>
                    <a:lnTo>
                      <a:pt x="3" y="49"/>
                    </a:lnTo>
                    <a:lnTo>
                      <a:pt x="7" y="51"/>
                    </a:lnTo>
                    <a:lnTo>
                      <a:pt x="10" y="54"/>
                    </a:lnTo>
                    <a:lnTo>
                      <a:pt x="13" y="58"/>
                    </a:lnTo>
                    <a:lnTo>
                      <a:pt x="16" y="58"/>
                    </a:lnTo>
                    <a:lnTo>
                      <a:pt x="22" y="58"/>
                    </a:lnTo>
                    <a:lnTo>
                      <a:pt x="25" y="58"/>
                    </a:lnTo>
                    <a:lnTo>
                      <a:pt x="32" y="58"/>
                    </a:lnTo>
                    <a:lnTo>
                      <a:pt x="35"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6" name="Freeform 190">
                <a:extLst>
                  <a:ext uri="{FF2B5EF4-FFF2-40B4-BE49-F238E27FC236}">
                    <a16:creationId xmlns:a16="http://schemas.microsoft.com/office/drawing/2014/main" id="{6F5E15CA-45CD-4C39-8EA0-C2907FEF6DDB}"/>
                  </a:ext>
                </a:extLst>
              </p:cNvPr>
              <p:cNvSpPr>
                <a:spLocks noEditPoints="1"/>
              </p:cNvSpPr>
              <p:nvPr/>
            </p:nvSpPr>
            <p:spPr bwMode="auto">
              <a:xfrm>
                <a:off x="2598" y="2857"/>
                <a:ext cx="22" cy="19"/>
              </a:xfrm>
              <a:custGeom>
                <a:avLst/>
                <a:gdLst>
                  <a:gd name="T0" fmla="*/ 5 w 86"/>
                  <a:gd name="T1" fmla="*/ 4 h 77"/>
                  <a:gd name="T2" fmla="*/ 4 w 86"/>
                  <a:gd name="T3" fmla="*/ 3 h 77"/>
                  <a:gd name="T4" fmla="*/ 4 w 86"/>
                  <a:gd name="T5" fmla="*/ 3 h 77"/>
                  <a:gd name="T6" fmla="*/ 5 w 86"/>
                  <a:gd name="T7" fmla="*/ 4 h 77"/>
                  <a:gd name="T8" fmla="*/ 5 w 86"/>
                  <a:gd name="T9" fmla="*/ 3 h 77"/>
                  <a:gd name="T10" fmla="*/ 4 w 86"/>
                  <a:gd name="T11" fmla="*/ 2 h 77"/>
                  <a:gd name="T12" fmla="*/ 4 w 86"/>
                  <a:gd name="T13" fmla="*/ 2 h 77"/>
                  <a:gd name="T14" fmla="*/ 5 w 86"/>
                  <a:gd name="T15" fmla="*/ 3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5 w 86"/>
                  <a:gd name="T29" fmla="*/ 1 h 77"/>
                  <a:gd name="T30" fmla="*/ 4 w 86"/>
                  <a:gd name="T31" fmla="*/ 1 h 77"/>
                  <a:gd name="T32" fmla="*/ 4 w 86"/>
                  <a:gd name="T33" fmla="*/ 1 h 77"/>
                  <a:gd name="T34" fmla="*/ 5 w 86"/>
                  <a:gd name="T35" fmla="*/ 0 h 77"/>
                  <a:gd name="T36" fmla="*/ 5 w 86"/>
                  <a:gd name="T37" fmla="*/ 0 h 77"/>
                  <a:gd name="T38" fmla="*/ 4 w 86"/>
                  <a:gd name="T39" fmla="*/ 0 h 77"/>
                  <a:gd name="T40" fmla="*/ 4 w 86"/>
                  <a:gd name="T41" fmla="*/ 1 h 77"/>
                  <a:gd name="T42" fmla="*/ 3 w 86"/>
                  <a:gd name="T43" fmla="*/ 1 h 77"/>
                  <a:gd name="T44" fmla="*/ 4 w 86"/>
                  <a:gd name="T45" fmla="*/ 0 h 77"/>
                  <a:gd name="T46" fmla="*/ 4 w 86"/>
                  <a:gd name="T47" fmla="*/ 0 h 77"/>
                  <a:gd name="T48" fmla="*/ 3 w 86"/>
                  <a:gd name="T49" fmla="*/ 0 h 77"/>
                  <a:gd name="T50" fmla="*/ 3 w 86"/>
                  <a:gd name="T51" fmla="*/ 1 h 77"/>
                  <a:gd name="T52" fmla="*/ 3 w 86"/>
                  <a:gd name="T53" fmla="*/ 1 h 77"/>
                  <a:gd name="T54" fmla="*/ 2 w 86"/>
                  <a:gd name="T55" fmla="*/ 0 h 77"/>
                  <a:gd name="T56" fmla="*/ 2 w 86"/>
                  <a:gd name="T57" fmla="*/ 1 h 77"/>
                  <a:gd name="T58" fmla="*/ 3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2 w 86"/>
                  <a:gd name="T71" fmla="*/ 2 h 77"/>
                  <a:gd name="T72" fmla="*/ 0 w 86"/>
                  <a:gd name="T73" fmla="*/ 2 h 77"/>
                  <a:gd name="T74" fmla="*/ 0 w 86"/>
                  <a:gd name="T75" fmla="*/ 2 h 77"/>
                  <a:gd name="T76" fmla="*/ 1 w 86"/>
                  <a:gd name="T77" fmla="*/ 2 h 77"/>
                  <a:gd name="T78" fmla="*/ 2 w 86"/>
                  <a:gd name="T79" fmla="*/ 2 h 77"/>
                  <a:gd name="T80" fmla="*/ 1 w 86"/>
                  <a:gd name="T81" fmla="*/ 2 h 77"/>
                  <a:gd name="T82" fmla="*/ 1 w 86"/>
                  <a:gd name="T83" fmla="*/ 3 h 77"/>
                  <a:gd name="T84" fmla="*/ 0 w 86"/>
                  <a:gd name="T85" fmla="*/ 3 h 77"/>
                  <a:gd name="T86" fmla="*/ 1 w 86"/>
                  <a:gd name="T87" fmla="*/ 3 h 77"/>
                  <a:gd name="T88" fmla="*/ 1 w 86"/>
                  <a:gd name="T89" fmla="*/ 3 h 77"/>
                  <a:gd name="T90" fmla="*/ 1 w 86"/>
                  <a:gd name="T91" fmla="*/ 3 h 77"/>
                  <a:gd name="T92" fmla="*/ 1 w 86"/>
                  <a:gd name="T93" fmla="*/ 5 h 77"/>
                  <a:gd name="T94" fmla="*/ 1 w 86"/>
                  <a:gd name="T95" fmla="*/ 4 h 77"/>
                  <a:gd name="T96" fmla="*/ 1 w 86"/>
                  <a:gd name="T97" fmla="*/ 4 h 77"/>
                  <a:gd name="T98" fmla="*/ 2 w 86"/>
                  <a:gd name="T99" fmla="*/ 3 h 77"/>
                  <a:gd name="T100" fmla="*/ 2 w 86"/>
                  <a:gd name="T101" fmla="*/ 3 h 77"/>
                  <a:gd name="T102" fmla="*/ 2 w 86"/>
                  <a:gd name="T103" fmla="*/ 3 h 77"/>
                  <a:gd name="T104" fmla="*/ 2 w 86"/>
                  <a:gd name="T105" fmla="*/ 5 h 77"/>
                  <a:gd name="T106" fmla="*/ 2 w 86"/>
                  <a:gd name="T107" fmla="*/ 5 h 77"/>
                  <a:gd name="T108" fmla="*/ 3 w 86"/>
                  <a:gd name="T109" fmla="*/ 3 h 77"/>
                  <a:gd name="T110" fmla="*/ 3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7"/>
                    </a:moveTo>
                    <a:lnTo>
                      <a:pt x="54" y="53"/>
                    </a:lnTo>
                    <a:lnTo>
                      <a:pt x="67" y="68"/>
                    </a:lnTo>
                    <a:lnTo>
                      <a:pt x="64" y="70"/>
                    </a:lnTo>
                    <a:lnTo>
                      <a:pt x="51" y="57"/>
                    </a:lnTo>
                    <a:close/>
                    <a:moveTo>
                      <a:pt x="69" y="64"/>
                    </a:moveTo>
                    <a:lnTo>
                      <a:pt x="68" y="66"/>
                    </a:lnTo>
                    <a:lnTo>
                      <a:pt x="67" y="68"/>
                    </a:lnTo>
                    <a:lnTo>
                      <a:pt x="61" y="60"/>
                    </a:lnTo>
                    <a:lnTo>
                      <a:pt x="69" y="64"/>
                    </a:lnTo>
                    <a:close/>
                    <a:moveTo>
                      <a:pt x="52" y="57"/>
                    </a:moveTo>
                    <a:lnTo>
                      <a:pt x="55" y="50"/>
                    </a:lnTo>
                    <a:lnTo>
                      <a:pt x="73" y="59"/>
                    </a:lnTo>
                    <a:lnTo>
                      <a:pt x="69" y="64"/>
                    </a:lnTo>
                    <a:lnTo>
                      <a:pt x="52" y="57"/>
                    </a:lnTo>
                    <a:close/>
                    <a:moveTo>
                      <a:pt x="55" y="50"/>
                    </a:moveTo>
                    <a:lnTo>
                      <a:pt x="56" y="49"/>
                    </a:lnTo>
                    <a:lnTo>
                      <a:pt x="57" y="48"/>
                    </a:lnTo>
                    <a:lnTo>
                      <a:pt x="64" y="55"/>
                    </a:lnTo>
                    <a:lnTo>
                      <a:pt x="55" y="50"/>
                    </a:lnTo>
                    <a:close/>
                    <a:moveTo>
                      <a:pt x="57" y="48"/>
                    </a:moveTo>
                    <a:lnTo>
                      <a:pt x="61" y="45"/>
                    </a:lnTo>
                    <a:lnTo>
                      <a:pt x="74" y="58"/>
                    </a:lnTo>
                    <a:lnTo>
                      <a:pt x="71" y="61"/>
                    </a:lnTo>
                    <a:lnTo>
                      <a:pt x="57" y="48"/>
                    </a:lnTo>
                    <a:close/>
                    <a:moveTo>
                      <a:pt x="74" y="58"/>
                    </a:moveTo>
                    <a:lnTo>
                      <a:pt x="74" y="58"/>
                    </a:lnTo>
                    <a:lnTo>
                      <a:pt x="67" y="51"/>
                    </a:lnTo>
                    <a:lnTo>
                      <a:pt x="74" y="58"/>
                    </a:lnTo>
                    <a:close/>
                    <a:moveTo>
                      <a:pt x="61" y="45"/>
                    </a:moveTo>
                    <a:lnTo>
                      <a:pt x="64" y="41"/>
                    </a:lnTo>
                    <a:lnTo>
                      <a:pt x="77" y="55"/>
                    </a:lnTo>
                    <a:lnTo>
                      <a:pt x="74" y="58"/>
                    </a:lnTo>
                    <a:lnTo>
                      <a:pt x="61" y="45"/>
                    </a:lnTo>
                    <a:close/>
                    <a:moveTo>
                      <a:pt x="64" y="41"/>
                    </a:moveTo>
                    <a:lnTo>
                      <a:pt x="64" y="41"/>
                    </a:lnTo>
                    <a:lnTo>
                      <a:pt x="71" y="48"/>
                    </a:lnTo>
                    <a:lnTo>
                      <a:pt x="64" y="41"/>
                    </a:lnTo>
                    <a:close/>
                    <a:moveTo>
                      <a:pt x="64" y="41"/>
                    </a:moveTo>
                    <a:lnTo>
                      <a:pt x="67" y="38"/>
                    </a:lnTo>
                    <a:lnTo>
                      <a:pt x="81" y="51"/>
                    </a:lnTo>
                    <a:lnTo>
                      <a:pt x="77" y="55"/>
                    </a:lnTo>
                    <a:lnTo>
                      <a:pt x="64" y="41"/>
                    </a:lnTo>
                    <a:close/>
                    <a:moveTo>
                      <a:pt x="83" y="49"/>
                    </a:moveTo>
                    <a:lnTo>
                      <a:pt x="82" y="50"/>
                    </a:lnTo>
                    <a:lnTo>
                      <a:pt x="81" y="51"/>
                    </a:lnTo>
                    <a:lnTo>
                      <a:pt x="74" y="45"/>
                    </a:lnTo>
                    <a:lnTo>
                      <a:pt x="83" y="49"/>
                    </a:lnTo>
                    <a:close/>
                    <a:moveTo>
                      <a:pt x="65" y="40"/>
                    </a:moveTo>
                    <a:lnTo>
                      <a:pt x="68" y="34"/>
                    </a:lnTo>
                    <a:lnTo>
                      <a:pt x="85" y="42"/>
                    </a:lnTo>
                    <a:lnTo>
                      <a:pt x="83" y="49"/>
                    </a:lnTo>
                    <a:lnTo>
                      <a:pt x="65" y="40"/>
                    </a:lnTo>
                    <a:close/>
                    <a:moveTo>
                      <a:pt x="86" y="38"/>
                    </a:moveTo>
                    <a:lnTo>
                      <a:pt x="86" y="40"/>
                    </a:lnTo>
                    <a:lnTo>
                      <a:pt x="85" y="42"/>
                    </a:lnTo>
                    <a:lnTo>
                      <a:pt x="77"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4" y="19"/>
                    </a:moveTo>
                    <a:lnTo>
                      <a:pt x="86" y="21"/>
                    </a:lnTo>
                    <a:lnTo>
                      <a:pt x="86" y="26"/>
                    </a:lnTo>
                    <a:lnTo>
                      <a:pt x="77" y="26"/>
                    </a:lnTo>
                    <a:lnTo>
                      <a:pt x="84" y="19"/>
                    </a:lnTo>
                    <a:close/>
                    <a:moveTo>
                      <a:pt x="71" y="32"/>
                    </a:moveTo>
                    <a:lnTo>
                      <a:pt x="67" y="29"/>
                    </a:lnTo>
                    <a:lnTo>
                      <a:pt x="81" y="16"/>
                    </a:lnTo>
                    <a:lnTo>
                      <a:pt x="84" y="19"/>
                    </a:lnTo>
                    <a:lnTo>
                      <a:pt x="71" y="32"/>
                    </a:lnTo>
                    <a:close/>
                    <a:moveTo>
                      <a:pt x="81" y="16"/>
                    </a:moveTo>
                    <a:lnTo>
                      <a:pt x="81" y="16"/>
                    </a:lnTo>
                    <a:lnTo>
                      <a:pt x="74" y="23"/>
                    </a:lnTo>
                    <a:lnTo>
                      <a:pt x="81" y="16"/>
                    </a:lnTo>
                    <a:close/>
                    <a:moveTo>
                      <a:pt x="67" y="29"/>
                    </a:moveTo>
                    <a:lnTo>
                      <a:pt x="64" y="26"/>
                    </a:lnTo>
                    <a:lnTo>
                      <a:pt x="77" y="13"/>
                    </a:lnTo>
                    <a:lnTo>
                      <a:pt x="81" y="16"/>
                    </a:lnTo>
                    <a:lnTo>
                      <a:pt x="67" y="29"/>
                    </a:lnTo>
                    <a:close/>
                    <a:moveTo>
                      <a:pt x="64" y="26"/>
                    </a:moveTo>
                    <a:lnTo>
                      <a:pt x="64" y="26"/>
                    </a:lnTo>
                    <a:lnTo>
                      <a:pt x="71" y="19"/>
                    </a:lnTo>
                    <a:lnTo>
                      <a:pt x="64" y="26"/>
                    </a:lnTo>
                    <a:close/>
                    <a:moveTo>
                      <a:pt x="64" y="26"/>
                    </a:moveTo>
                    <a:lnTo>
                      <a:pt x="61" y="23"/>
                    </a:lnTo>
                    <a:lnTo>
                      <a:pt x="74" y="9"/>
                    </a:lnTo>
                    <a:lnTo>
                      <a:pt x="77" y="13"/>
                    </a:lnTo>
                    <a:lnTo>
                      <a:pt x="64" y="26"/>
                    </a:lnTo>
                    <a:close/>
                    <a:moveTo>
                      <a:pt x="74" y="9"/>
                    </a:moveTo>
                    <a:lnTo>
                      <a:pt x="74" y="9"/>
                    </a:lnTo>
                    <a:lnTo>
                      <a:pt x="67" y="16"/>
                    </a:lnTo>
                    <a:lnTo>
                      <a:pt x="74" y="9"/>
                    </a:lnTo>
                    <a:close/>
                    <a:moveTo>
                      <a:pt x="61" y="23"/>
                    </a:moveTo>
                    <a:lnTo>
                      <a:pt x="57" y="19"/>
                    </a:lnTo>
                    <a:lnTo>
                      <a:pt x="71" y="6"/>
                    </a:lnTo>
                    <a:lnTo>
                      <a:pt x="74" y="9"/>
                    </a:lnTo>
                    <a:lnTo>
                      <a:pt x="61" y="23"/>
                    </a:lnTo>
                    <a:close/>
                    <a:moveTo>
                      <a:pt x="64" y="4"/>
                    </a:moveTo>
                    <a:lnTo>
                      <a:pt x="68" y="4"/>
                    </a:lnTo>
                    <a:lnTo>
                      <a:pt x="71" y="6"/>
                    </a:lnTo>
                    <a:lnTo>
                      <a:pt x="64" y="13"/>
                    </a:lnTo>
                    <a:lnTo>
                      <a:pt x="64" y="4"/>
                    </a:lnTo>
                    <a:close/>
                    <a:moveTo>
                      <a:pt x="64" y="23"/>
                    </a:moveTo>
                    <a:lnTo>
                      <a:pt x="61" y="23"/>
                    </a:lnTo>
                    <a:lnTo>
                      <a:pt x="61" y="4"/>
                    </a:lnTo>
                    <a:lnTo>
                      <a:pt x="64" y="4"/>
                    </a:lnTo>
                    <a:lnTo>
                      <a:pt x="64" y="23"/>
                    </a:lnTo>
                    <a:close/>
                    <a:moveTo>
                      <a:pt x="61" y="23"/>
                    </a:moveTo>
                    <a:lnTo>
                      <a:pt x="58" y="23"/>
                    </a:lnTo>
                    <a:lnTo>
                      <a:pt x="56" y="21"/>
                    </a:lnTo>
                    <a:lnTo>
                      <a:pt x="61" y="13"/>
                    </a:lnTo>
                    <a:lnTo>
                      <a:pt x="61" y="23"/>
                    </a:lnTo>
                    <a:close/>
                    <a:moveTo>
                      <a:pt x="56" y="21"/>
                    </a:moveTo>
                    <a:lnTo>
                      <a:pt x="51" y="18"/>
                    </a:lnTo>
                    <a:lnTo>
                      <a:pt x="58" y="2"/>
                    </a:lnTo>
                    <a:lnTo>
                      <a:pt x="65" y="5"/>
                    </a:lnTo>
                    <a:lnTo>
                      <a:pt x="56" y="21"/>
                    </a:lnTo>
                    <a:close/>
                    <a:moveTo>
                      <a:pt x="54" y="0"/>
                    </a:moveTo>
                    <a:lnTo>
                      <a:pt x="57" y="0"/>
                    </a:lnTo>
                    <a:lnTo>
                      <a:pt x="58" y="2"/>
                    </a:lnTo>
                    <a:lnTo>
                      <a:pt x="54" y="9"/>
                    </a:lnTo>
                    <a:lnTo>
                      <a:pt x="54" y="0"/>
                    </a:lnTo>
                    <a:close/>
                    <a:moveTo>
                      <a:pt x="54" y="19"/>
                    </a:moveTo>
                    <a:lnTo>
                      <a:pt x="52" y="19"/>
                    </a:lnTo>
                    <a:lnTo>
                      <a:pt x="52" y="0"/>
                    </a:lnTo>
                    <a:lnTo>
                      <a:pt x="54" y="0"/>
                    </a:lnTo>
                    <a:lnTo>
                      <a:pt x="54" y="19"/>
                    </a:lnTo>
                    <a:close/>
                    <a:moveTo>
                      <a:pt x="47" y="2"/>
                    </a:moveTo>
                    <a:lnTo>
                      <a:pt x="50" y="0"/>
                    </a:lnTo>
                    <a:lnTo>
                      <a:pt x="52" y="0"/>
                    </a:lnTo>
                    <a:lnTo>
                      <a:pt x="52" y="9"/>
                    </a:lnTo>
                    <a:lnTo>
                      <a:pt x="47" y="2"/>
                    </a:lnTo>
                    <a:close/>
                    <a:moveTo>
                      <a:pt x="55" y="18"/>
                    </a:moveTo>
                    <a:lnTo>
                      <a:pt x="50" y="21"/>
                    </a:lnTo>
                    <a:lnTo>
                      <a:pt x="41" y="5"/>
                    </a:lnTo>
                    <a:lnTo>
                      <a:pt x="47" y="2"/>
                    </a:lnTo>
                    <a:lnTo>
                      <a:pt x="55" y="18"/>
                    </a:lnTo>
                    <a:close/>
                    <a:moveTo>
                      <a:pt x="50" y="21"/>
                    </a:moveTo>
                    <a:lnTo>
                      <a:pt x="47" y="23"/>
                    </a:lnTo>
                    <a:lnTo>
                      <a:pt x="45" y="23"/>
                    </a:lnTo>
                    <a:lnTo>
                      <a:pt x="45" y="13"/>
                    </a:lnTo>
                    <a:lnTo>
                      <a:pt x="50" y="21"/>
                    </a:lnTo>
                    <a:close/>
                    <a:moveTo>
                      <a:pt x="45" y="23"/>
                    </a:moveTo>
                    <a:lnTo>
                      <a:pt x="39" y="23"/>
                    </a:lnTo>
                    <a:lnTo>
                      <a:pt x="39" y="4"/>
                    </a:lnTo>
                    <a:lnTo>
                      <a:pt x="45" y="4"/>
                    </a:lnTo>
                    <a:lnTo>
                      <a:pt x="45" y="23"/>
                    </a:lnTo>
                    <a:close/>
                    <a:moveTo>
                      <a:pt x="39" y="23"/>
                    </a:moveTo>
                    <a:lnTo>
                      <a:pt x="35" y="23"/>
                    </a:lnTo>
                    <a:lnTo>
                      <a:pt x="35" y="4"/>
                    </a:lnTo>
                    <a:lnTo>
                      <a:pt x="39" y="4"/>
                    </a:lnTo>
                    <a:lnTo>
                      <a:pt x="39" y="23"/>
                    </a:lnTo>
                    <a:close/>
                    <a:moveTo>
                      <a:pt x="31" y="5"/>
                    </a:moveTo>
                    <a:lnTo>
                      <a:pt x="33" y="4"/>
                    </a:lnTo>
                    <a:lnTo>
                      <a:pt x="35" y="4"/>
                    </a:lnTo>
                    <a:lnTo>
                      <a:pt x="35" y="13"/>
                    </a:lnTo>
                    <a:lnTo>
                      <a:pt x="31" y="5"/>
                    </a:lnTo>
                    <a:close/>
                    <a:moveTo>
                      <a:pt x="40" y="21"/>
                    </a:moveTo>
                    <a:lnTo>
                      <a:pt x="33" y="25"/>
                    </a:lnTo>
                    <a:lnTo>
                      <a:pt x="25" y="7"/>
                    </a:lnTo>
                    <a:lnTo>
                      <a:pt x="31" y="5"/>
                    </a:lnTo>
                    <a:lnTo>
                      <a:pt x="40" y="21"/>
                    </a:lnTo>
                    <a:close/>
                    <a:moveTo>
                      <a:pt x="22" y="9"/>
                    </a:moveTo>
                    <a:lnTo>
                      <a:pt x="23" y="8"/>
                    </a:lnTo>
                    <a:lnTo>
                      <a:pt x="25" y="7"/>
                    </a:lnTo>
                    <a:lnTo>
                      <a:pt x="29" y="16"/>
                    </a:lnTo>
                    <a:lnTo>
                      <a:pt x="22" y="9"/>
                    </a:lnTo>
                    <a:close/>
                    <a:moveTo>
                      <a:pt x="36" y="23"/>
                    </a:moveTo>
                    <a:lnTo>
                      <a:pt x="33" y="26"/>
                    </a:lnTo>
                    <a:lnTo>
                      <a:pt x="19" y="13"/>
                    </a:lnTo>
                    <a:lnTo>
                      <a:pt x="22" y="9"/>
                    </a:lnTo>
                    <a:lnTo>
                      <a:pt x="36" y="23"/>
                    </a:lnTo>
                    <a:close/>
                    <a:moveTo>
                      <a:pt x="33" y="26"/>
                    </a:moveTo>
                    <a:lnTo>
                      <a:pt x="32" y="27"/>
                    </a:lnTo>
                    <a:lnTo>
                      <a:pt x="30" y="28"/>
                    </a:lnTo>
                    <a:lnTo>
                      <a:pt x="26" y="19"/>
                    </a:lnTo>
                    <a:lnTo>
                      <a:pt x="33" y="26"/>
                    </a:lnTo>
                    <a:close/>
                    <a:moveTo>
                      <a:pt x="30" y="28"/>
                    </a:moveTo>
                    <a:lnTo>
                      <a:pt x="24" y="31"/>
                    </a:lnTo>
                    <a:lnTo>
                      <a:pt x="15" y="14"/>
                    </a:lnTo>
                    <a:lnTo>
                      <a:pt x="22" y="10"/>
                    </a:lnTo>
                    <a:lnTo>
                      <a:pt x="30" y="28"/>
                    </a:lnTo>
                    <a:close/>
                    <a:moveTo>
                      <a:pt x="11" y="18"/>
                    </a:moveTo>
                    <a:lnTo>
                      <a:pt x="12" y="15"/>
                    </a:lnTo>
                    <a:lnTo>
                      <a:pt x="15" y="14"/>
                    </a:lnTo>
                    <a:lnTo>
                      <a:pt x="20" y="23"/>
                    </a:lnTo>
                    <a:lnTo>
                      <a:pt x="11" y="18"/>
                    </a:lnTo>
                    <a:close/>
                    <a:moveTo>
                      <a:pt x="29" y="27"/>
                    </a:moveTo>
                    <a:lnTo>
                      <a:pt x="25" y="34"/>
                    </a:lnTo>
                    <a:lnTo>
                      <a:pt x="8" y="25"/>
                    </a:lnTo>
                    <a:lnTo>
                      <a:pt x="11" y="18"/>
                    </a:lnTo>
                    <a:lnTo>
                      <a:pt x="29" y="27"/>
                    </a:lnTo>
                    <a:close/>
                    <a:moveTo>
                      <a:pt x="25" y="34"/>
                    </a:moveTo>
                    <a:lnTo>
                      <a:pt x="24" y="35"/>
                    </a:lnTo>
                    <a:lnTo>
                      <a:pt x="23" y="36"/>
                    </a:lnTo>
                    <a:lnTo>
                      <a:pt x="17" y="29"/>
                    </a:lnTo>
                    <a:lnTo>
                      <a:pt x="25" y="34"/>
                    </a:lnTo>
                    <a:close/>
                    <a:moveTo>
                      <a:pt x="23" y="36"/>
                    </a:moveTo>
                    <a:lnTo>
                      <a:pt x="20" y="39"/>
                    </a:lnTo>
                    <a:lnTo>
                      <a:pt x="7" y="25"/>
                    </a:lnTo>
                    <a:lnTo>
                      <a:pt x="10" y="23"/>
                    </a:lnTo>
                    <a:lnTo>
                      <a:pt x="23" y="36"/>
                    </a:lnTo>
                    <a:close/>
                    <a:moveTo>
                      <a:pt x="3" y="32"/>
                    </a:moveTo>
                    <a:lnTo>
                      <a:pt x="3" y="28"/>
                    </a:lnTo>
                    <a:lnTo>
                      <a:pt x="7" y="25"/>
                    </a:lnTo>
                    <a:lnTo>
                      <a:pt x="13" y="32"/>
                    </a:lnTo>
                    <a:lnTo>
                      <a:pt x="3" y="32"/>
                    </a:lnTo>
                    <a:close/>
                    <a:moveTo>
                      <a:pt x="23" y="32"/>
                    </a:moveTo>
                    <a:lnTo>
                      <a:pt x="23" y="35"/>
                    </a:lnTo>
                    <a:lnTo>
                      <a:pt x="3" y="35"/>
                    </a:lnTo>
                    <a:lnTo>
                      <a:pt x="3" y="32"/>
                    </a:lnTo>
                    <a:lnTo>
                      <a:pt x="23" y="32"/>
                    </a:lnTo>
                    <a:close/>
                    <a:moveTo>
                      <a:pt x="23" y="35"/>
                    </a:moveTo>
                    <a:lnTo>
                      <a:pt x="23" y="37"/>
                    </a:lnTo>
                    <a:lnTo>
                      <a:pt x="22" y="39"/>
                    </a:lnTo>
                    <a:lnTo>
                      <a:pt x="13" y="35"/>
                    </a:lnTo>
                    <a:lnTo>
                      <a:pt x="23" y="35"/>
                    </a:lnTo>
                    <a:close/>
                    <a:moveTo>
                      <a:pt x="22" y="39"/>
                    </a:moveTo>
                    <a:lnTo>
                      <a:pt x="19" y="46"/>
                    </a:lnTo>
                    <a:lnTo>
                      <a:pt x="1" y="37"/>
                    </a:lnTo>
                    <a:lnTo>
                      <a:pt x="4" y="31"/>
                    </a:lnTo>
                    <a:lnTo>
                      <a:pt x="22" y="39"/>
                    </a:lnTo>
                    <a:close/>
                    <a:moveTo>
                      <a:pt x="0" y="41"/>
                    </a:moveTo>
                    <a:lnTo>
                      <a:pt x="0" y="39"/>
                    </a:lnTo>
                    <a:lnTo>
                      <a:pt x="1" y="37"/>
                    </a:lnTo>
                    <a:lnTo>
                      <a:pt x="10" y="41"/>
                    </a:lnTo>
                    <a:lnTo>
                      <a:pt x="0" y="41"/>
                    </a:lnTo>
                    <a:close/>
                    <a:moveTo>
                      <a:pt x="20" y="41"/>
                    </a:moveTo>
                    <a:lnTo>
                      <a:pt x="20" y="45"/>
                    </a:lnTo>
                    <a:lnTo>
                      <a:pt x="0" y="45"/>
                    </a:lnTo>
                    <a:lnTo>
                      <a:pt x="0" y="41"/>
                    </a:lnTo>
                    <a:lnTo>
                      <a:pt x="20" y="41"/>
                    </a:lnTo>
                    <a:close/>
                    <a:moveTo>
                      <a:pt x="20" y="45"/>
                    </a:moveTo>
                    <a:lnTo>
                      <a:pt x="20" y="48"/>
                    </a:lnTo>
                    <a:lnTo>
                      <a:pt x="0" y="48"/>
                    </a:lnTo>
                    <a:lnTo>
                      <a:pt x="0" y="45"/>
                    </a:lnTo>
                    <a:lnTo>
                      <a:pt x="20" y="45"/>
                    </a:lnTo>
                    <a:close/>
                    <a:moveTo>
                      <a:pt x="20" y="48"/>
                    </a:moveTo>
                    <a:lnTo>
                      <a:pt x="20" y="55"/>
                    </a:lnTo>
                    <a:lnTo>
                      <a:pt x="0" y="55"/>
                    </a:lnTo>
                    <a:lnTo>
                      <a:pt x="0" y="48"/>
                    </a:lnTo>
                    <a:lnTo>
                      <a:pt x="20" y="48"/>
                    </a:lnTo>
                    <a:close/>
                    <a:moveTo>
                      <a:pt x="3" y="61"/>
                    </a:moveTo>
                    <a:lnTo>
                      <a:pt x="0" y="58"/>
                    </a:lnTo>
                    <a:lnTo>
                      <a:pt x="0" y="55"/>
                    </a:lnTo>
                    <a:lnTo>
                      <a:pt x="10" y="55"/>
                    </a:lnTo>
                    <a:lnTo>
                      <a:pt x="3" y="61"/>
                    </a:lnTo>
                    <a:close/>
                    <a:moveTo>
                      <a:pt x="17" y="48"/>
                    </a:moveTo>
                    <a:lnTo>
                      <a:pt x="20" y="50"/>
                    </a:lnTo>
                    <a:lnTo>
                      <a:pt x="7" y="64"/>
                    </a:lnTo>
                    <a:lnTo>
                      <a:pt x="3" y="61"/>
                    </a:lnTo>
                    <a:lnTo>
                      <a:pt x="17" y="48"/>
                    </a:lnTo>
                    <a:close/>
                    <a:moveTo>
                      <a:pt x="20" y="50"/>
                    </a:moveTo>
                    <a:lnTo>
                      <a:pt x="20" y="51"/>
                    </a:lnTo>
                    <a:lnTo>
                      <a:pt x="13" y="58"/>
                    </a:lnTo>
                    <a:lnTo>
                      <a:pt x="20" y="50"/>
                    </a:lnTo>
                    <a:close/>
                    <a:moveTo>
                      <a:pt x="20" y="51"/>
                    </a:moveTo>
                    <a:lnTo>
                      <a:pt x="23" y="53"/>
                    </a:lnTo>
                    <a:lnTo>
                      <a:pt x="10" y="68"/>
                    </a:lnTo>
                    <a:lnTo>
                      <a:pt x="7" y="64"/>
                    </a:lnTo>
                    <a:lnTo>
                      <a:pt x="20" y="51"/>
                    </a:lnTo>
                    <a:close/>
                    <a:moveTo>
                      <a:pt x="10" y="68"/>
                    </a:moveTo>
                    <a:lnTo>
                      <a:pt x="19" y="77"/>
                    </a:lnTo>
                    <a:lnTo>
                      <a:pt x="10" y="68"/>
                    </a:lnTo>
                    <a:lnTo>
                      <a:pt x="17" y="60"/>
                    </a:lnTo>
                    <a:lnTo>
                      <a:pt x="10" y="68"/>
                    </a:lnTo>
                    <a:close/>
                    <a:moveTo>
                      <a:pt x="23" y="53"/>
                    </a:moveTo>
                    <a:lnTo>
                      <a:pt x="26" y="57"/>
                    </a:lnTo>
                    <a:lnTo>
                      <a:pt x="13" y="70"/>
                    </a:lnTo>
                    <a:lnTo>
                      <a:pt x="10" y="68"/>
                    </a:lnTo>
                    <a:lnTo>
                      <a:pt x="23" y="53"/>
                    </a:lnTo>
                    <a:close/>
                    <a:moveTo>
                      <a:pt x="26" y="57"/>
                    </a:moveTo>
                    <a:lnTo>
                      <a:pt x="17" y="48"/>
                    </a:lnTo>
                    <a:lnTo>
                      <a:pt x="26" y="57"/>
                    </a:lnTo>
                    <a:lnTo>
                      <a:pt x="20" y="63"/>
                    </a:lnTo>
                    <a:lnTo>
                      <a:pt x="26" y="57"/>
                    </a:lnTo>
                    <a:close/>
                    <a:moveTo>
                      <a:pt x="26" y="57"/>
                    </a:moveTo>
                    <a:lnTo>
                      <a:pt x="30" y="60"/>
                    </a:lnTo>
                    <a:lnTo>
                      <a:pt x="17" y="73"/>
                    </a:lnTo>
                    <a:lnTo>
                      <a:pt x="13" y="70"/>
                    </a:lnTo>
                    <a:lnTo>
                      <a:pt x="26" y="57"/>
                    </a:lnTo>
                    <a:close/>
                    <a:moveTo>
                      <a:pt x="23" y="77"/>
                    </a:moveTo>
                    <a:lnTo>
                      <a:pt x="19" y="77"/>
                    </a:lnTo>
                    <a:lnTo>
                      <a:pt x="17" y="73"/>
                    </a:lnTo>
                    <a:lnTo>
                      <a:pt x="23" y="67"/>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5" y="58"/>
                    </a:lnTo>
                    <a:lnTo>
                      <a:pt x="45" y="77"/>
                    </a:lnTo>
                    <a:lnTo>
                      <a:pt x="42" y="77"/>
                    </a:lnTo>
                    <a:lnTo>
                      <a:pt x="42" y="58"/>
                    </a:lnTo>
                    <a:close/>
                    <a:moveTo>
                      <a:pt x="50" y="75"/>
                    </a:moveTo>
                    <a:lnTo>
                      <a:pt x="47" y="77"/>
                    </a:lnTo>
                    <a:lnTo>
                      <a:pt x="45" y="77"/>
                    </a:lnTo>
                    <a:lnTo>
                      <a:pt x="45" y="67"/>
                    </a:lnTo>
                    <a:lnTo>
                      <a:pt x="50" y="75"/>
                    </a:lnTo>
                    <a:close/>
                    <a:moveTo>
                      <a:pt x="41" y="59"/>
                    </a:moveTo>
                    <a:lnTo>
                      <a:pt x="47" y="56"/>
                    </a:lnTo>
                    <a:lnTo>
                      <a:pt x="55" y="72"/>
                    </a:lnTo>
                    <a:lnTo>
                      <a:pt x="50" y="75"/>
                    </a:lnTo>
                    <a:lnTo>
                      <a:pt x="41" y="59"/>
                    </a:lnTo>
                    <a:close/>
                    <a:moveTo>
                      <a:pt x="47" y="56"/>
                    </a:moveTo>
                    <a:lnTo>
                      <a:pt x="50" y="55"/>
                    </a:lnTo>
                    <a:lnTo>
                      <a:pt x="52" y="55"/>
                    </a:lnTo>
                    <a:lnTo>
                      <a:pt x="52" y="63"/>
                    </a:lnTo>
                    <a:lnTo>
                      <a:pt x="47" y="56"/>
                    </a:lnTo>
                    <a:close/>
                    <a:moveTo>
                      <a:pt x="52" y="55"/>
                    </a:moveTo>
                    <a:lnTo>
                      <a:pt x="57" y="55"/>
                    </a:lnTo>
                    <a:lnTo>
                      <a:pt x="57" y="73"/>
                    </a:lnTo>
                    <a:lnTo>
                      <a:pt x="52" y="73"/>
                    </a:lnTo>
                    <a:lnTo>
                      <a:pt x="52"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7" name="Freeform 191">
                <a:extLst>
                  <a:ext uri="{FF2B5EF4-FFF2-40B4-BE49-F238E27FC236}">
                    <a16:creationId xmlns:a16="http://schemas.microsoft.com/office/drawing/2014/main" id="{3CB98909-4360-400C-9680-337EF87BBF05}"/>
                  </a:ext>
                </a:extLst>
              </p:cNvPr>
              <p:cNvSpPr>
                <a:spLocks/>
              </p:cNvSpPr>
              <p:nvPr/>
            </p:nvSpPr>
            <p:spPr bwMode="auto">
              <a:xfrm>
                <a:off x="2651" y="2836"/>
                <a:ext cx="16" cy="14"/>
              </a:xfrm>
              <a:custGeom>
                <a:avLst/>
                <a:gdLst>
                  <a:gd name="T0" fmla="*/ 3 w 66"/>
                  <a:gd name="T1" fmla="*/ 3 h 58"/>
                  <a:gd name="T2" fmla="*/ 3 w 66"/>
                  <a:gd name="T3" fmla="*/ 3 h 58"/>
                  <a:gd name="T4" fmla="*/ 3 w 66"/>
                  <a:gd name="T5" fmla="*/ 3 h 58"/>
                  <a:gd name="T6" fmla="*/ 3 w 66"/>
                  <a:gd name="T7" fmla="*/ 2 h 58"/>
                  <a:gd name="T8" fmla="*/ 4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38"/>
                    </a:lnTo>
                    <a:lnTo>
                      <a:pt x="60" y="36"/>
                    </a:lnTo>
                    <a:lnTo>
                      <a:pt x="62" y="32"/>
                    </a:lnTo>
                    <a:lnTo>
                      <a:pt x="62" y="26"/>
                    </a:lnTo>
                    <a:lnTo>
                      <a:pt x="66" y="23"/>
                    </a:lnTo>
                    <a:lnTo>
                      <a:pt x="66" y="19"/>
                    </a:lnTo>
                    <a:lnTo>
                      <a:pt x="62" y="13"/>
                    </a:lnTo>
                    <a:lnTo>
                      <a:pt x="62" y="10"/>
                    </a:lnTo>
                    <a:lnTo>
                      <a:pt x="60" y="7"/>
                    </a:lnTo>
                    <a:lnTo>
                      <a:pt x="57" y="4"/>
                    </a:lnTo>
                    <a:lnTo>
                      <a:pt x="54" y="0"/>
                    </a:lnTo>
                    <a:lnTo>
                      <a:pt x="47" y="0"/>
                    </a:lnTo>
                    <a:lnTo>
                      <a:pt x="44" y="0"/>
                    </a:lnTo>
                    <a:lnTo>
                      <a:pt x="37" y="0"/>
                    </a:lnTo>
                    <a:lnTo>
                      <a:pt x="34" y="0"/>
                    </a:lnTo>
                    <a:lnTo>
                      <a:pt x="28" y="0"/>
                    </a:lnTo>
                    <a:lnTo>
                      <a:pt x="25" y="4"/>
                    </a:lnTo>
                    <a:lnTo>
                      <a:pt x="18" y="4"/>
                    </a:lnTo>
                    <a:lnTo>
                      <a:pt x="15" y="7"/>
                    </a:lnTo>
                    <a:lnTo>
                      <a:pt x="8" y="13"/>
                    </a:lnTo>
                    <a:lnTo>
                      <a:pt x="6" y="16"/>
                    </a:lnTo>
                    <a:lnTo>
                      <a:pt x="3" y="19"/>
                    </a:lnTo>
                    <a:lnTo>
                      <a:pt x="0" y="23"/>
                    </a:lnTo>
                    <a:lnTo>
                      <a:pt x="0" y="29"/>
                    </a:lnTo>
                    <a:lnTo>
                      <a:pt x="0" y="32"/>
                    </a:lnTo>
                    <a:lnTo>
                      <a:pt x="0" y="38"/>
                    </a:lnTo>
                    <a:lnTo>
                      <a:pt x="0" y="41"/>
                    </a:lnTo>
                    <a:lnTo>
                      <a:pt x="3" y="45"/>
                    </a:lnTo>
                    <a:lnTo>
                      <a:pt x="3" y="48"/>
                    </a:lnTo>
                    <a:lnTo>
                      <a:pt x="6" y="51"/>
                    </a:lnTo>
                    <a:lnTo>
                      <a:pt x="12" y="55"/>
                    </a:lnTo>
                    <a:lnTo>
                      <a:pt x="15" y="55"/>
                    </a:lnTo>
                    <a:lnTo>
                      <a:pt x="18" y="58"/>
                    </a:lnTo>
                    <a:lnTo>
                      <a:pt x="25" y="58"/>
                    </a:lnTo>
                    <a:lnTo>
                      <a:pt x="28" y="58"/>
                    </a:lnTo>
                    <a:lnTo>
                      <a:pt x="34" y="55"/>
                    </a:lnTo>
                    <a:lnTo>
                      <a:pt x="40" y="55"/>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8" name="Freeform 192">
                <a:extLst>
                  <a:ext uri="{FF2B5EF4-FFF2-40B4-BE49-F238E27FC236}">
                    <a16:creationId xmlns:a16="http://schemas.microsoft.com/office/drawing/2014/main" id="{982B5263-51F0-49D3-A741-C00EFEF38ECF}"/>
                  </a:ext>
                </a:extLst>
              </p:cNvPr>
              <p:cNvSpPr>
                <a:spLocks noEditPoints="1"/>
              </p:cNvSpPr>
              <p:nvPr/>
            </p:nvSpPr>
            <p:spPr bwMode="auto">
              <a:xfrm>
                <a:off x="2648" y="2833"/>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6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1 h 76"/>
                  <a:gd name="T40" fmla="*/ 4 w 86"/>
                  <a:gd name="T41" fmla="*/ 0 h 76"/>
                  <a:gd name="T42" fmla="*/ 4 w 86"/>
                  <a:gd name="T43" fmla="*/ 1 h 76"/>
                  <a:gd name="T44" fmla="*/ 4 w 86"/>
                  <a:gd name="T45" fmla="*/ 0 h 76"/>
                  <a:gd name="T46" fmla="*/ 4 w 86"/>
                  <a:gd name="T47" fmla="*/ 0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2 w 86"/>
                  <a:gd name="T85" fmla="*/ 4 h 76"/>
                  <a:gd name="T86" fmla="*/ 0 w 86"/>
                  <a:gd name="T87" fmla="*/ 4 h 76"/>
                  <a:gd name="T88" fmla="*/ 1 w 86"/>
                  <a:gd name="T89" fmla="*/ 4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1"/>
                    </a:moveTo>
                    <a:lnTo>
                      <a:pt x="56" y="48"/>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71" y="58"/>
                    </a:moveTo>
                    <a:lnTo>
                      <a:pt x="71" y="59"/>
                    </a:lnTo>
                    <a:lnTo>
                      <a:pt x="70" y="60"/>
                    </a:lnTo>
                    <a:lnTo>
                      <a:pt x="64" y="54"/>
                    </a:lnTo>
                    <a:lnTo>
                      <a:pt x="71" y="58"/>
                    </a:lnTo>
                    <a:close/>
                    <a:moveTo>
                      <a:pt x="55" y="49"/>
                    </a:moveTo>
                    <a:lnTo>
                      <a:pt x="58" y="44"/>
                    </a:lnTo>
                    <a:lnTo>
                      <a:pt x="75" y="51"/>
                    </a:lnTo>
                    <a:lnTo>
                      <a:pt x="71" y="58"/>
                    </a:lnTo>
                    <a:lnTo>
                      <a:pt x="55" y="49"/>
                    </a:lnTo>
                    <a:close/>
                    <a:moveTo>
                      <a:pt x="58" y="44"/>
                    </a:moveTo>
                    <a:lnTo>
                      <a:pt x="58" y="41"/>
                    </a:lnTo>
                    <a:lnTo>
                      <a:pt x="60" y="40"/>
                    </a:lnTo>
                    <a:lnTo>
                      <a:pt x="67" y="47"/>
                    </a:lnTo>
                    <a:lnTo>
                      <a:pt x="58" y="44"/>
                    </a:lnTo>
                    <a:close/>
                    <a:moveTo>
                      <a:pt x="60" y="40"/>
                    </a:moveTo>
                    <a:lnTo>
                      <a:pt x="63" y="37"/>
                    </a:lnTo>
                    <a:lnTo>
                      <a:pt x="77" y="51"/>
                    </a:lnTo>
                    <a:lnTo>
                      <a:pt x="74" y="55"/>
                    </a:lnTo>
                    <a:lnTo>
                      <a:pt x="60" y="40"/>
                    </a:lnTo>
                    <a:close/>
                    <a:moveTo>
                      <a:pt x="77" y="51"/>
                    </a:moveTo>
                    <a:lnTo>
                      <a:pt x="86" y="41"/>
                    </a:lnTo>
                    <a:lnTo>
                      <a:pt x="77" y="51"/>
                    </a:lnTo>
                    <a:lnTo>
                      <a:pt x="70" y="45"/>
                    </a:lnTo>
                    <a:lnTo>
                      <a:pt x="77" y="51"/>
                    </a:lnTo>
                    <a:close/>
                    <a:moveTo>
                      <a:pt x="63" y="37"/>
                    </a:moveTo>
                    <a:lnTo>
                      <a:pt x="66" y="35"/>
                    </a:lnTo>
                    <a:lnTo>
                      <a:pt x="80" y="48"/>
                    </a:lnTo>
                    <a:lnTo>
                      <a:pt x="77" y="51"/>
                    </a:lnTo>
                    <a:lnTo>
                      <a:pt x="63" y="37"/>
                    </a:lnTo>
                    <a:close/>
                    <a:moveTo>
                      <a:pt x="82" y="41"/>
                    </a:moveTo>
                    <a:lnTo>
                      <a:pt x="82" y="45"/>
                    </a:lnTo>
                    <a:lnTo>
                      <a:pt x="80" y="48"/>
                    </a:lnTo>
                    <a:lnTo>
                      <a:pt x="72" y="41"/>
                    </a:lnTo>
                    <a:lnTo>
                      <a:pt x="82" y="41"/>
                    </a:lnTo>
                    <a:close/>
                    <a:moveTo>
                      <a:pt x="64" y="41"/>
                    </a:moveTo>
                    <a:lnTo>
                      <a:pt x="64" y="35"/>
                    </a:lnTo>
                    <a:lnTo>
                      <a:pt x="82" y="35"/>
                    </a:lnTo>
                    <a:lnTo>
                      <a:pt x="82" y="41"/>
                    </a:lnTo>
                    <a:lnTo>
                      <a:pt x="64" y="41"/>
                    </a:lnTo>
                    <a:close/>
                    <a:moveTo>
                      <a:pt x="64" y="35"/>
                    </a:moveTo>
                    <a:lnTo>
                      <a:pt x="64" y="30"/>
                    </a:lnTo>
                    <a:lnTo>
                      <a:pt x="66" y="28"/>
                    </a:lnTo>
                    <a:lnTo>
                      <a:pt x="72" y="35"/>
                    </a:lnTo>
                    <a:lnTo>
                      <a:pt x="64" y="35"/>
                    </a:lnTo>
                    <a:close/>
                    <a:moveTo>
                      <a:pt x="66" y="28"/>
                    </a:moveTo>
                    <a:lnTo>
                      <a:pt x="69" y="25"/>
                    </a:lnTo>
                    <a:lnTo>
                      <a:pt x="82" y="38"/>
                    </a:lnTo>
                    <a:lnTo>
                      <a:pt x="80" y="41"/>
                    </a:lnTo>
                    <a:lnTo>
                      <a:pt x="66" y="28"/>
                    </a:lnTo>
                    <a:close/>
                    <a:moveTo>
                      <a:pt x="86" y="32"/>
                    </a:moveTo>
                    <a:lnTo>
                      <a:pt x="86" y="36"/>
                    </a:lnTo>
                    <a:lnTo>
                      <a:pt x="82" y="38"/>
                    </a:lnTo>
                    <a:lnTo>
                      <a:pt x="76" y="32"/>
                    </a:lnTo>
                    <a:lnTo>
                      <a:pt x="86" y="32"/>
                    </a:lnTo>
                    <a:close/>
                    <a:moveTo>
                      <a:pt x="67" y="32"/>
                    </a:moveTo>
                    <a:lnTo>
                      <a:pt x="67" y="28"/>
                    </a:lnTo>
                    <a:lnTo>
                      <a:pt x="86" y="28"/>
                    </a:lnTo>
                    <a:lnTo>
                      <a:pt x="86" y="32"/>
                    </a:lnTo>
                    <a:lnTo>
                      <a:pt x="67" y="32"/>
                    </a:lnTo>
                    <a:close/>
                    <a:moveTo>
                      <a:pt x="85" y="24"/>
                    </a:moveTo>
                    <a:lnTo>
                      <a:pt x="86" y="26"/>
                    </a:lnTo>
                    <a:lnTo>
                      <a:pt x="86" y="28"/>
                    </a:lnTo>
                    <a:lnTo>
                      <a:pt x="76" y="28"/>
                    </a:lnTo>
                    <a:lnTo>
                      <a:pt x="85" y="24"/>
                    </a:lnTo>
                    <a:close/>
                    <a:moveTo>
                      <a:pt x="68" y="33"/>
                    </a:moveTo>
                    <a:lnTo>
                      <a:pt x="65" y="26"/>
                    </a:lnTo>
                    <a:lnTo>
                      <a:pt x="81" y="18"/>
                    </a:lnTo>
                    <a:lnTo>
                      <a:pt x="85" y="24"/>
                    </a:lnTo>
                    <a:lnTo>
                      <a:pt x="68" y="33"/>
                    </a:lnTo>
                    <a:close/>
                    <a:moveTo>
                      <a:pt x="65" y="26"/>
                    </a:moveTo>
                    <a:lnTo>
                      <a:pt x="64" y="24"/>
                    </a:lnTo>
                    <a:lnTo>
                      <a:pt x="64" y="22"/>
                    </a:lnTo>
                    <a:lnTo>
                      <a:pt x="72" y="22"/>
                    </a:lnTo>
                    <a:lnTo>
                      <a:pt x="65" y="26"/>
                    </a:lnTo>
                    <a:close/>
                    <a:moveTo>
                      <a:pt x="64" y="22"/>
                    </a:moveTo>
                    <a:lnTo>
                      <a:pt x="64" y="19"/>
                    </a:lnTo>
                    <a:lnTo>
                      <a:pt x="82" y="19"/>
                    </a:lnTo>
                    <a:lnTo>
                      <a:pt x="82" y="22"/>
                    </a:lnTo>
                    <a:lnTo>
                      <a:pt x="64" y="22"/>
                    </a:lnTo>
                    <a:close/>
                    <a:moveTo>
                      <a:pt x="80" y="12"/>
                    </a:moveTo>
                    <a:lnTo>
                      <a:pt x="82" y="15"/>
                    </a:lnTo>
                    <a:lnTo>
                      <a:pt x="82" y="19"/>
                    </a:lnTo>
                    <a:lnTo>
                      <a:pt x="72" y="19"/>
                    </a:lnTo>
                    <a:lnTo>
                      <a:pt x="80" y="12"/>
                    </a:lnTo>
                    <a:close/>
                    <a:moveTo>
                      <a:pt x="66" y="26"/>
                    </a:moveTo>
                    <a:lnTo>
                      <a:pt x="63" y="23"/>
                    </a:lnTo>
                    <a:lnTo>
                      <a:pt x="77" y="9"/>
                    </a:lnTo>
                    <a:lnTo>
                      <a:pt x="80" y="12"/>
                    </a:lnTo>
                    <a:lnTo>
                      <a:pt x="66" y="26"/>
                    </a:lnTo>
                    <a:close/>
                    <a:moveTo>
                      <a:pt x="77" y="9"/>
                    </a:moveTo>
                    <a:lnTo>
                      <a:pt x="77" y="9"/>
                    </a:lnTo>
                    <a:lnTo>
                      <a:pt x="70" y="16"/>
                    </a:lnTo>
                    <a:lnTo>
                      <a:pt x="77" y="9"/>
                    </a:lnTo>
                    <a:close/>
                    <a:moveTo>
                      <a:pt x="63" y="23"/>
                    </a:moveTo>
                    <a:lnTo>
                      <a:pt x="60" y="19"/>
                    </a:lnTo>
                    <a:lnTo>
                      <a:pt x="74" y="6"/>
                    </a:lnTo>
                    <a:lnTo>
                      <a:pt x="77" y="9"/>
                    </a:lnTo>
                    <a:lnTo>
                      <a:pt x="63" y="23"/>
                    </a:lnTo>
                    <a:close/>
                    <a:moveTo>
                      <a:pt x="60" y="19"/>
                    </a:moveTo>
                    <a:lnTo>
                      <a:pt x="60" y="19"/>
                    </a:lnTo>
                    <a:lnTo>
                      <a:pt x="67" y="13"/>
                    </a:lnTo>
                    <a:lnTo>
                      <a:pt x="60" y="19"/>
                    </a:lnTo>
                    <a:close/>
                    <a:moveTo>
                      <a:pt x="60" y="19"/>
                    </a:moveTo>
                    <a:lnTo>
                      <a:pt x="57" y="16"/>
                    </a:lnTo>
                    <a:lnTo>
                      <a:pt x="70" y="3"/>
                    </a:lnTo>
                    <a:lnTo>
                      <a:pt x="74" y="6"/>
                    </a:lnTo>
                    <a:lnTo>
                      <a:pt x="60" y="19"/>
                    </a:lnTo>
                    <a:close/>
                    <a:moveTo>
                      <a:pt x="64" y="0"/>
                    </a:moveTo>
                    <a:lnTo>
                      <a:pt x="67" y="0"/>
                    </a:lnTo>
                    <a:lnTo>
                      <a:pt x="70" y="3"/>
                    </a:lnTo>
                    <a:lnTo>
                      <a:pt x="64" y="9"/>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2" y="3"/>
                    </a:moveTo>
                    <a:lnTo>
                      <a:pt x="34" y="0"/>
                    </a:lnTo>
                    <a:lnTo>
                      <a:pt x="38" y="0"/>
                    </a:lnTo>
                    <a:lnTo>
                      <a:pt x="38" y="9"/>
                    </a:lnTo>
                    <a:lnTo>
                      <a:pt x="32" y="3"/>
                    </a:lnTo>
                    <a:close/>
                    <a:moveTo>
                      <a:pt x="45" y="16"/>
                    </a:moveTo>
                    <a:lnTo>
                      <a:pt x="42" y="19"/>
                    </a:lnTo>
                    <a:lnTo>
                      <a:pt x="28" y="6"/>
                    </a:lnTo>
                    <a:lnTo>
                      <a:pt x="32" y="3"/>
                    </a:lnTo>
                    <a:lnTo>
                      <a:pt x="45" y="16"/>
                    </a:lnTo>
                    <a:close/>
                    <a:moveTo>
                      <a:pt x="42" y="19"/>
                    </a:moveTo>
                    <a:lnTo>
                      <a:pt x="38" y="22"/>
                    </a:lnTo>
                    <a:lnTo>
                      <a:pt x="35" y="22"/>
                    </a:lnTo>
                    <a:lnTo>
                      <a:pt x="35" y="13"/>
                    </a:lnTo>
                    <a:lnTo>
                      <a:pt x="42" y="19"/>
                    </a:lnTo>
                    <a:close/>
                    <a:moveTo>
                      <a:pt x="35" y="22"/>
                    </a:moveTo>
                    <a:lnTo>
                      <a:pt x="28" y="22"/>
                    </a:lnTo>
                    <a:lnTo>
                      <a:pt x="28" y="3"/>
                    </a:lnTo>
                    <a:lnTo>
                      <a:pt x="35" y="3"/>
                    </a:lnTo>
                    <a:lnTo>
                      <a:pt x="35" y="22"/>
                    </a:lnTo>
                    <a:close/>
                    <a:moveTo>
                      <a:pt x="22" y="6"/>
                    </a:moveTo>
                    <a:lnTo>
                      <a:pt x="25" y="3"/>
                    </a:lnTo>
                    <a:lnTo>
                      <a:pt x="28" y="3"/>
                    </a:lnTo>
                    <a:lnTo>
                      <a:pt x="28" y="13"/>
                    </a:lnTo>
                    <a:lnTo>
                      <a:pt x="22" y="6"/>
                    </a:lnTo>
                    <a:close/>
                    <a:moveTo>
                      <a:pt x="35" y="19"/>
                    </a:moveTo>
                    <a:lnTo>
                      <a:pt x="32" y="23"/>
                    </a:lnTo>
                    <a:lnTo>
                      <a:pt x="18" y="9"/>
                    </a:lnTo>
                    <a:lnTo>
                      <a:pt x="22" y="6"/>
                    </a:lnTo>
                    <a:lnTo>
                      <a:pt x="35" y="19"/>
                    </a:lnTo>
                    <a:close/>
                    <a:moveTo>
                      <a:pt x="32" y="23"/>
                    </a:moveTo>
                    <a:lnTo>
                      <a:pt x="25" y="29"/>
                    </a:lnTo>
                    <a:lnTo>
                      <a:pt x="12" y="15"/>
                    </a:lnTo>
                    <a:lnTo>
                      <a:pt x="18" y="9"/>
                    </a:lnTo>
                    <a:lnTo>
                      <a:pt x="32" y="23"/>
                    </a:lnTo>
                    <a:close/>
                    <a:moveTo>
                      <a:pt x="12" y="15"/>
                    </a:moveTo>
                    <a:lnTo>
                      <a:pt x="12" y="15"/>
                    </a:lnTo>
                    <a:lnTo>
                      <a:pt x="18" y="22"/>
                    </a:lnTo>
                    <a:lnTo>
                      <a:pt x="12" y="15"/>
                    </a:lnTo>
                    <a:close/>
                    <a:moveTo>
                      <a:pt x="25" y="28"/>
                    </a:moveTo>
                    <a:lnTo>
                      <a:pt x="23" y="32"/>
                    </a:lnTo>
                    <a:lnTo>
                      <a:pt x="9" y="18"/>
                    </a:lnTo>
                    <a:lnTo>
                      <a:pt x="12" y="15"/>
                    </a:lnTo>
                    <a:lnTo>
                      <a:pt x="25" y="28"/>
                    </a:lnTo>
                    <a:close/>
                    <a:moveTo>
                      <a:pt x="23" y="32"/>
                    </a:moveTo>
                    <a:lnTo>
                      <a:pt x="23" y="32"/>
                    </a:lnTo>
                    <a:lnTo>
                      <a:pt x="16" y="25"/>
                    </a:lnTo>
                    <a:lnTo>
                      <a:pt x="23" y="32"/>
                    </a:lnTo>
                    <a:close/>
                    <a:moveTo>
                      <a:pt x="23" y="32"/>
                    </a:moveTo>
                    <a:lnTo>
                      <a:pt x="20" y="35"/>
                    </a:lnTo>
                    <a:lnTo>
                      <a:pt x="6" y="22"/>
                    </a:lnTo>
                    <a:lnTo>
                      <a:pt x="9" y="18"/>
                    </a:lnTo>
                    <a:lnTo>
                      <a:pt x="23" y="32"/>
                    </a:lnTo>
                    <a:close/>
                    <a:moveTo>
                      <a:pt x="6" y="22"/>
                    </a:moveTo>
                    <a:lnTo>
                      <a:pt x="6" y="22"/>
                    </a:lnTo>
                    <a:lnTo>
                      <a:pt x="13" y="28"/>
                    </a:lnTo>
                    <a:lnTo>
                      <a:pt x="6" y="22"/>
                    </a:lnTo>
                    <a:close/>
                    <a:moveTo>
                      <a:pt x="20" y="35"/>
                    </a:moveTo>
                    <a:lnTo>
                      <a:pt x="16" y="38"/>
                    </a:lnTo>
                    <a:lnTo>
                      <a:pt x="3" y="25"/>
                    </a:lnTo>
                    <a:lnTo>
                      <a:pt x="6" y="22"/>
                    </a:lnTo>
                    <a:lnTo>
                      <a:pt x="20" y="35"/>
                    </a:lnTo>
                    <a:close/>
                    <a:moveTo>
                      <a:pt x="0" y="32"/>
                    </a:moveTo>
                    <a:lnTo>
                      <a:pt x="0" y="28"/>
                    </a:lnTo>
                    <a:lnTo>
                      <a:pt x="3" y="25"/>
                    </a:lnTo>
                    <a:lnTo>
                      <a:pt x="10" y="32"/>
                    </a:lnTo>
                    <a:lnTo>
                      <a:pt x="0" y="32"/>
                    </a:lnTo>
                    <a:close/>
                    <a:moveTo>
                      <a:pt x="18" y="32"/>
                    </a:moveTo>
                    <a:lnTo>
                      <a:pt x="18" y="38"/>
                    </a:lnTo>
                    <a:lnTo>
                      <a:pt x="0" y="38"/>
                    </a:lnTo>
                    <a:lnTo>
                      <a:pt x="0" y="32"/>
                    </a:lnTo>
                    <a:lnTo>
                      <a:pt x="18" y="32"/>
                    </a:lnTo>
                    <a:close/>
                    <a:moveTo>
                      <a:pt x="18" y="38"/>
                    </a:moveTo>
                    <a:lnTo>
                      <a:pt x="18" y="41"/>
                    </a:lnTo>
                    <a:lnTo>
                      <a:pt x="0" y="41"/>
                    </a:lnTo>
                    <a:lnTo>
                      <a:pt x="0" y="38"/>
                    </a:lnTo>
                    <a:lnTo>
                      <a:pt x="18" y="38"/>
                    </a:lnTo>
                    <a:close/>
                    <a:moveTo>
                      <a:pt x="18" y="41"/>
                    </a:moveTo>
                    <a:lnTo>
                      <a:pt x="18" y="47"/>
                    </a:lnTo>
                    <a:lnTo>
                      <a:pt x="0" y="47"/>
                    </a:lnTo>
                    <a:lnTo>
                      <a:pt x="0" y="41"/>
                    </a:lnTo>
                    <a:lnTo>
                      <a:pt x="18" y="41"/>
                    </a:lnTo>
                    <a:close/>
                    <a:moveTo>
                      <a:pt x="18" y="47"/>
                    </a:moveTo>
                    <a:lnTo>
                      <a:pt x="18" y="50"/>
                    </a:lnTo>
                    <a:lnTo>
                      <a:pt x="0" y="50"/>
                    </a:lnTo>
                    <a:lnTo>
                      <a:pt x="0" y="47"/>
                    </a:lnTo>
                    <a:lnTo>
                      <a:pt x="18" y="47"/>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20" y="47"/>
                    </a:moveTo>
                    <a:lnTo>
                      <a:pt x="22" y="50"/>
                    </a:lnTo>
                    <a:lnTo>
                      <a:pt x="22" y="54"/>
                    </a:lnTo>
                    <a:lnTo>
                      <a:pt x="13" y="54"/>
                    </a:lnTo>
                    <a:lnTo>
                      <a:pt x="20" y="47"/>
                    </a:lnTo>
                    <a:close/>
                    <a:moveTo>
                      <a:pt x="22" y="54"/>
                    </a:moveTo>
                    <a:lnTo>
                      <a:pt x="22" y="57"/>
                    </a:lnTo>
                    <a:lnTo>
                      <a:pt x="3" y="57"/>
                    </a:lnTo>
                    <a:lnTo>
                      <a:pt x="3" y="54"/>
                    </a:lnTo>
                    <a:lnTo>
                      <a:pt x="22" y="54"/>
                    </a:lnTo>
                    <a:close/>
                    <a:moveTo>
                      <a:pt x="6" y="64"/>
                    </a:moveTo>
                    <a:lnTo>
                      <a:pt x="3" y="61"/>
                    </a:lnTo>
                    <a:lnTo>
                      <a:pt x="3" y="57"/>
                    </a:lnTo>
                    <a:lnTo>
                      <a:pt x="13" y="57"/>
                    </a:lnTo>
                    <a:lnTo>
                      <a:pt x="6" y="64"/>
                    </a:lnTo>
                    <a:close/>
                    <a:moveTo>
                      <a:pt x="20" y="50"/>
                    </a:moveTo>
                    <a:lnTo>
                      <a:pt x="23" y="54"/>
                    </a:lnTo>
                    <a:lnTo>
                      <a:pt x="9" y="67"/>
                    </a:lnTo>
                    <a:lnTo>
                      <a:pt x="6" y="64"/>
                    </a:lnTo>
                    <a:lnTo>
                      <a:pt x="20" y="50"/>
                    </a:lnTo>
                    <a:close/>
                    <a:moveTo>
                      <a:pt x="12" y="69"/>
                    </a:moveTo>
                    <a:lnTo>
                      <a:pt x="10" y="68"/>
                    </a:lnTo>
                    <a:lnTo>
                      <a:pt x="9" y="67"/>
                    </a:lnTo>
                    <a:lnTo>
                      <a:pt x="16" y="60"/>
                    </a:lnTo>
                    <a:lnTo>
                      <a:pt x="12" y="69"/>
                    </a:lnTo>
                    <a:close/>
                    <a:moveTo>
                      <a:pt x="20" y="51"/>
                    </a:moveTo>
                    <a:lnTo>
                      <a:pt x="26" y="55"/>
                    </a:lnTo>
                    <a:lnTo>
                      <a:pt x="17" y="72"/>
                    </a:lnTo>
                    <a:lnTo>
                      <a:pt x="12" y="69"/>
                    </a:lnTo>
                    <a:lnTo>
                      <a:pt x="20" y="51"/>
                    </a:lnTo>
                    <a:close/>
                    <a:moveTo>
                      <a:pt x="22" y="73"/>
                    </a:moveTo>
                    <a:lnTo>
                      <a:pt x="20" y="73"/>
                    </a:lnTo>
                    <a:lnTo>
                      <a:pt x="17" y="72"/>
                    </a:lnTo>
                    <a:lnTo>
                      <a:pt x="22" y="64"/>
                    </a:lnTo>
                    <a:lnTo>
                      <a:pt x="22" y="73"/>
                    </a:lnTo>
                    <a:close/>
                    <a:moveTo>
                      <a:pt x="22" y="54"/>
                    </a:moveTo>
                    <a:lnTo>
                      <a:pt x="25" y="54"/>
                    </a:lnTo>
                    <a:lnTo>
                      <a:pt x="25" y="73"/>
                    </a:lnTo>
                    <a:lnTo>
                      <a:pt x="22" y="73"/>
                    </a:lnTo>
                    <a:lnTo>
                      <a:pt x="22" y="54"/>
                    </a:lnTo>
                    <a:close/>
                    <a:moveTo>
                      <a:pt x="25" y="54"/>
                    </a:moveTo>
                    <a:lnTo>
                      <a:pt x="29" y="54"/>
                    </a:lnTo>
                    <a:lnTo>
                      <a:pt x="32" y="57"/>
                    </a:lnTo>
                    <a:lnTo>
                      <a:pt x="25" y="64"/>
                    </a:lnTo>
                    <a:lnTo>
                      <a:pt x="25" y="54"/>
                    </a:lnTo>
                    <a:close/>
                    <a:moveTo>
                      <a:pt x="32" y="57"/>
                    </a:moveTo>
                    <a:lnTo>
                      <a:pt x="35" y="60"/>
                    </a:lnTo>
                    <a:lnTo>
                      <a:pt x="22" y="73"/>
                    </a:lnTo>
                    <a:lnTo>
                      <a:pt x="18" y="70"/>
                    </a:lnTo>
                    <a:lnTo>
                      <a:pt x="32" y="57"/>
                    </a:lnTo>
                    <a:close/>
                    <a:moveTo>
                      <a:pt x="28" y="76"/>
                    </a:moveTo>
                    <a:lnTo>
                      <a:pt x="25"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6"/>
                    </a:moveTo>
                    <a:lnTo>
                      <a:pt x="40" y="76"/>
                    </a:lnTo>
                    <a:lnTo>
                      <a:pt x="38" y="76"/>
                    </a:lnTo>
                    <a:lnTo>
                      <a:pt x="38" y="67"/>
                    </a:lnTo>
                    <a:lnTo>
                      <a:pt x="43" y="76"/>
                    </a:lnTo>
                    <a:close/>
                    <a:moveTo>
                      <a:pt x="34" y="58"/>
                    </a:moveTo>
                    <a:lnTo>
                      <a:pt x="40" y="55"/>
                    </a:lnTo>
                    <a:lnTo>
                      <a:pt x="48" y="72"/>
                    </a:lnTo>
                    <a:lnTo>
                      <a:pt x="43" y="76"/>
                    </a:lnTo>
                    <a:lnTo>
                      <a:pt x="34" y="58"/>
                    </a:lnTo>
                    <a:close/>
                    <a:moveTo>
                      <a:pt x="40" y="55"/>
                    </a:moveTo>
                    <a:lnTo>
                      <a:pt x="42" y="54"/>
                    </a:lnTo>
                    <a:lnTo>
                      <a:pt x="44" y="54"/>
                    </a:lnTo>
                    <a:lnTo>
                      <a:pt x="44" y="64"/>
                    </a:lnTo>
                    <a:lnTo>
                      <a:pt x="40" y="55"/>
                    </a:lnTo>
                    <a:close/>
                    <a:moveTo>
                      <a:pt x="44" y="54"/>
                    </a:moveTo>
                    <a:lnTo>
                      <a:pt x="50" y="54"/>
                    </a:lnTo>
                    <a:lnTo>
                      <a:pt x="50" y="73"/>
                    </a:lnTo>
                    <a:lnTo>
                      <a:pt x="44" y="73"/>
                    </a:lnTo>
                    <a:lnTo>
                      <a:pt x="44" y="54"/>
                    </a:lnTo>
                    <a:close/>
                    <a:moveTo>
                      <a:pt x="57" y="70"/>
                    </a:moveTo>
                    <a:lnTo>
                      <a:pt x="55" y="73"/>
                    </a:lnTo>
                    <a:lnTo>
                      <a:pt x="50" y="73"/>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39" name="Freeform 193">
                <a:extLst>
                  <a:ext uri="{FF2B5EF4-FFF2-40B4-BE49-F238E27FC236}">
                    <a16:creationId xmlns:a16="http://schemas.microsoft.com/office/drawing/2014/main" id="{5C42087B-CBFA-4335-809A-31F35F8BAB56}"/>
                  </a:ext>
                </a:extLst>
              </p:cNvPr>
              <p:cNvSpPr>
                <a:spLocks/>
              </p:cNvSpPr>
              <p:nvPr/>
            </p:nvSpPr>
            <p:spPr bwMode="auto">
              <a:xfrm>
                <a:off x="2694" y="281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8"/>
                    </a:lnTo>
                    <a:lnTo>
                      <a:pt x="57" y="44"/>
                    </a:lnTo>
                    <a:lnTo>
                      <a:pt x="60" y="41"/>
                    </a:lnTo>
                    <a:lnTo>
                      <a:pt x="64" y="35"/>
                    </a:lnTo>
                    <a:lnTo>
                      <a:pt x="64" y="31"/>
                    </a:lnTo>
                    <a:lnTo>
                      <a:pt x="67" y="28"/>
                    </a:lnTo>
                    <a:lnTo>
                      <a:pt x="67" y="22"/>
                    </a:lnTo>
                    <a:lnTo>
                      <a:pt x="67" y="19"/>
                    </a:lnTo>
                    <a:lnTo>
                      <a:pt x="67" y="16"/>
                    </a:lnTo>
                    <a:lnTo>
                      <a:pt x="64" y="9"/>
                    </a:lnTo>
                    <a:lnTo>
                      <a:pt x="60" y="6"/>
                    </a:lnTo>
                    <a:lnTo>
                      <a:pt x="57" y="3"/>
                    </a:lnTo>
                    <a:lnTo>
                      <a:pt x="54" y="3"/>
                    </a:lnTo>
                    <a:lnTo>
                      <a:pt x="51" y="0"/>
                    </a:lnTo>
                    <a:lnTo>
                      <a:pt x="45" y="0"/>
                    </a:lnTo>
                    <a:lnTo>
                      <a:pt x="42" y="0"/>
                    </a:lnTo>
                    <a:lnTo>
                      <a:pt x="35" y="0"/>
                    </a:lnTo>
                    <a:lnTo>
                      <a:pt x="32" y="0"/>
                    </a:lnTo>
                    <a:lnTo>
                      <a:pt x="25" y="3"/>
                    </a:lnTo>
                    <a:lnTo>
                      <a:pt x="20" y="6"/>
                    </a:lnTo>
                    <a:lnTo>
                      <a:pt x="16" y="9"/>
                    </a:lnTo>
                    <a:lnTo>
                      <a:pt x="13" y="12"/>
                    </a:lnTo>
                    <a:lnTo>
                      <a:pt x="10" y="16"/>
                    </a:lnTo>
                    <a:lnTo>
                      <a:pt x="6" y="19"/>
                    </a:lnTo>
                    <a:lnTo>
                      <a:pt x="3" y="26"/>
                    </a:lnTo>
                    <a:lnTo>
                      <a:pt x="0" y="28"/>
                    </a:lnTo>
                    <a:lnTo>
                      <a:pt x="0" y="35"/>
                    </a:lnTo>
                    <a:lnTo>
                      <a:pt x="0" y="38"/>
                    </a:lnTo>
                    <a:lnTo>
                      <a:pt x="0" y="41"/>
                    </a:lnTo>
                    <a:lnTo>
                      <a:pt x="3" y="44"/>
                    </a:lnTo>
                    <a:lnTo>
                      <a:pt x="6" y="51"/>
                    </a:lnTo>
                    <a:lnTo>
                      <a:pt x="10" y="51"/>
                    </a:lnTo>
                    <a:lnTo>
                      <a:pt x="13" y="54"/>
                    </a:lnTo>
                    <a:lnTo>
                      <a:pt x="16" y="57"/>
                    </a:lnTo>
                    <a:lnTo>
                      <a:pt x="22" y="57"/>
                    </a:lnTo>
                    <a:lnTo>
                      <a:pt x="25"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0" name="Freeform 194">
                <a:extLst>
                  <a:ext uri="{FF2B5EF4-FFF2-40B4-BE49-F238E27FC236}">
                    <a16:creationId xmlns:a16="http://schemas.microsoft.com/office/drawing/2014/main" id="{0F7B1B38-FA94-4DA4-A5B2-E67044D1CEAE}"/>
                  </a:ext>
                </a:extLst>
              </p:cNvPr>
              <p:cNvSpPr>
                <a:spLocks noEditPoints="1"/>
              </p:cNvSpPr>
              <p:nvPr/>
            </p:nvSpPr>
            <p:spPr bwMode="auto">
              <a:xfrm>
                <a:off x="2692" y="2809"/>
                <a:ext cx="21" cy="19"/>
              </a:xfrm>
              <a:custGeom>
                <a:avLst/>
                <a:gdLst>
                  <a:gd name="T0" fmla="*/ 3 w 85"/>
                  <a:gd name="T1" fmla="*/ 3 h 77"/>
                  <a:gd name="T2" fmla="*/ 4 w 85"/>
                  <a:gd name="T3" fmla="*/ 3 h 77"/>
                  <a:gd name="T4" fmla="*/ 4 w 85"/>
                  <a:gd name="T5" fmla="*/ 4 h 77"/>
                  <a:gd name="T6" fmla="*/ 4 w 85"/>
                  <a:gd name="T7" fmla="*/ 4 h 77"/>
                  <a:gd name="T8" fmla="*/ 5 w 85"/>
                  <a:gd name="T9" fmla="*/ 3 h 77"/>
                  <a:gd name="T10" fmla="*/ 5 w 85"/>
                  <a:gd name="T11" fmla="*/ 3 h 77"/>
                  <a:gd name="T12" fmla="*/ 4 w 85"/>
                  <a:gd name="T13" fmla="*/ 2 h 77"/>
                  <a:gd name="T14" fmla="*/ 4 w 85"/>
                  <a:gd name="T15" fmla="*/ 2 h 77"/>
                  <a:gd name="T16" fmla="*/ 5 w 85"/>
                  <a:gd name="T17" fmla="*/ 3 h 77"/>
                  <a:gd name="T18" fmla="*/ 5 w 85"/>
                  <a:gd name="T19" fmla="*/ 2 h 77"/>
                  <a:gd name="T20" fmla="*/ 4 w 85"/>
                  <a:gd name="T21" fmla="*/ 2 h 77"/>
                  <a:gd name="T22" fmla="*/ 4 w 85"/>
                  <a:gd name="T23" fmla="*/ 1 h 77"/>
                  <a:gd name="T24" fmla="*/ 5 w 85"/>
                  <a:gd name="T25" fmla="*/ 1 h 77"/>
                  <a:gd name="T26" fmla="*/ 5 w 85"/>
                  <a:gd name="T27" fmla="*/ 1 h 77"/>
                  <a:gd name="T28" fmla="*/ 5 w 85"/>
                  <a:gd name="T29" fmla="*/ 1 h 77"/>
                  <a:gd name="T30" fmla="*/ 4 w 85"/>
                  <a:gd name="T31" fmla="*/ 1 h 77"/>
                  <a:gd name="T32" fmla="*/ 4 w 85"/>
                  <a:gd name="T33" fmla="*/ 0 h 77"/>
                  <a:gd name="T34" fmla="*/ 4 w 85"/>
                  <a:gd name="T35" fmla="*/ 0 h 77"/>
                  <a:gd name="T36" fmla="*/ 4 w 85"/>
                  <a:gd name="T37" fmla="*/ 1 h 77"/>
                  <a:gd name="T38" fmla="*/ 3 w 85"/>
                  <a:gd name="T39" fmla="*/ 1 h 77"/>
                  <a:gd name="T40" fmla="*/ 4 w 85"/>
                  <a:gd name="T41" fmla="*/ 1 h 77"/>
                  <a:gd name="T42" fmla="*/ 3 w 85"/>
                  <a:gd name="T43" fmla="*/ 1 h 77"/>
                  <a:gd name="T44" fmla="*/ 3 w 85"/>
                  <a:gd name="T45" fmla="*/ 0 h 77"/>
                  <a:gd name="T46" fmla="*/ 3 w 85"/>
                  <a:gd name="T47" fmla="*/ 0 h 77"/>
                  <a:gd name="T48" fmla="*/ 2 w 85"/>
                  <a:gd name="T49" fmla="*/ 0 h 77"/>
                  <a:gd name="T50" fmla="*/ 2 w 85"/>
                  <a:gd name="T51" fmla="*/ 1 h 77"/>
                  <a:gd name="T52" fmla="*/ 1 w 85"/>
                  <a:gd name="T53" fmla="*/ 0 h 77"/>
                  <a:gd name="T54" fmla="*/ 1 w 85"/>
                  <a:gd name="T55" fmla="*/ 1 h 77"/>
                  <a:gd name="T56" fmla="*/ 1 w 85"/>
                  <a:gd name="T57" fmla="*/ 1 h 77"/>
                  <a:gd name="T58" fmla="*/ 2 w 85"/>
                  <a:gd name="T59" fmla="*/ 1 h 77"/>
                  <a:gd name="T60" fmla="*/ 2 w 85"/>
                  <a:gd name="T61" fmla="*/ 2 h 77"/>
                  <a:gd name="T62" fmla="*/ 1 w 85"/>
                  <a:gd name="T63" fmla="*/ 1 h 77"/>
                  <a:gd name="T64" fmla="*/ 0 w 85"/>
                  <a:gd name="T65" fmla="*/ 1 h 77"/>
                  <a:gd name="T66" fmla="*/ 1 w 85"/>
                  <a:gd name="T67" fmla="*/ 2 h 77"/>
                  <a:gd name="T68" fmla="*/ 1 w 85"/>
                  <a:gd name="T69" fmla="*/ 2 h 77"/>
                  <a:gd name="T70" fmla="*/ 1 w 85"/>
                  <a:gd name="T71" fmla="*/ 2 h 77"/>
                  <a:gd name="T72" fmla="*/ 0 w 85"/>
                  <a:gd name="T73" fmla="*/ 2 h 77"/>
                  <a:gd name="T74" fmla="*/ 0 w 85"/>
                  <a:gd name="T75" fmla="*/ 3 h 77"/>
                  <a:gd name="T76" fmla="*/ 0 w 85"/>
                  <a:gd name="T77" fmla="*/ 3 h 77"/>
                  <a:gd name="T78" fmla="*/ 1 w 85"/>
                  <a:gd name="T79" fmla="*/ 3 h 77"/>
                  <a:gd name="T80" fmla="*/ 1 w 85"/>
                  <a:gd name="T81" fmla="*/ 3 h 77"/>
                  <a:gd name="T82" fmla="*/ 1 w 85"/>
                  <a:gd name="T83" fmla="*/ 3 h 77"/>
                  <a:gd name="T84" fmla="*/ 0 w 85"/>
                  <a:gd name="T85" fmla="*/ 4 h 77"/>
                  <a:gd name="T86" fmla="*/ 1 w 85"/>
                  <a:gd name="T87" fmla="*/ 4 h 77"/>
                  <a:gd name="T88" fmla="*/ 1 w 85"/>
                  <a:gd name="T89" fmla="*/ 3 h 77"/>
                  <a:gd name="T90" fmla="*/ 1 w 85"/>
                  <a:gd name="T91" fmla="*/ 3 h 77"/>
                  <a:gd name="T92" fmla="*/ 2 w 85"/>
                  <a:gd name="T93" fmla="*/ 4 h 77"/>
                  <a:gd name="T94" fmla="*/ 1 w 85"/>
                  <a:gd name="T95" fmla="*/ 4 h 77"/>
                  <a:gd name="T96" fmla="*/ 1 w 85"/>
                  <a:gd name="T97" fmla="*/ 4 h 77"/>
                  <a:gd name="T98" fmla="*/ 1 w 85"/>
                  <a:gd name="T99" fmla="*/ 3 h 77"/>
                  <a:gd name="T100" fmla="*/ 2 w 85"/>
                  <a:gd name="T101" fmla="*/ 3 h 77"/>
                  <a:gd name="T102" fmla="*/ 3 w 85"/>
                  <a:gd name="T103" fmla="*/ 5 h 77"/>
                  <a:gd name="T104" fmla="*/ 3 w 85"/>
                  <a:gd name="T105" fmla="*/ 4 h 77"/>
                  <a:gd name="T106" fmla="*/ 3 w 85"/>
                  <a:gd name="T107" fmla="*/ 4 h 77"/>
                  <a:gd name="T108" fmla="*/ 3 w 85"/>
                  <a:gd name="T109" fmla="*/ 3 h 77"/>
                  <a:gd name="T110" fmla="*/ 3 w 85"/>
                  <a:gd name="T111" fmla="*/ 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7"/>
                  <a:gd name="T170" fmla="*/ 85 w 85"/>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7"/>
                    </a:lnTo>
                    <a:lnTo>
                      <a:pt x="56" y="49"/>
                    </a:lnTo>
                    <a:close/>
                    <a:moveTo>
                      <a:pt x="73" y="61"/>
                    </a:moveTo>
                    <a:lnTo>
                      <a:pt x="72" y="62"/>
                    </a:lnTo>
                    <a:lnTo>
                      <a:pt x="71" y="63"/>
                    </a:lnTo>
                    <a:lnTo>
                      <a:pt x="66" y="54"/>
                    </a:lnTo>
                    <a:lnTo>
                      <a:pt x="73" y="61"/>
                    </a:lnTo>
                    <a:close/>
                    <a:moveTo>
                      <a:pt x="60" y="48"/>
                    </a:moveTo>
                    <a:lnTo>
                      <a:pt x="63" y="45"/>
                    </a:lnTo>
                    <a:lnTo>
                      <a:pt x="76" y="58"/>
                    </a:lnTo>
                    <a:lnTo>
                      <a:pt x="73" y="61"/>
                    </a:lnTo>
                    <a:lnTo>
                      <a:pt x="60" y="48"/>
                    </a:lnTo>
                    <a:close/>
                    <a:moveTo>
                      <a:pt x="78" y="56"/>
                    </a:moveTo>
                    <a:lnTo>
                      <a:pt x="77" y="57"/>
                    </a:lnTo>
                    <a:lnTo>
                      <a:pt x="76" y="58"/>
                    </a:lnTo>
                    <a:lnTo>
                      <a:pt x="69" y="51"/>
                    </a:lnTo>
                    <a:lnTo>
                      <a:pt x="78" y="56"/>
                    </a:lnTo>
                    <a:close/>
                    <a:moveTo>
                      <a:pt x="61" y="47"/>
                    </a:moveTo>
                    <a:lnTo>
                      <a:pt x="64" y="40"/>
                    </a:lnTo>
                    <a:lnTo>
                      <a:pt x="82" y="49"/>
                    </a:lnTo>
                    <a:lnTo>
                      <a:pt x="78" y="56"/>
                    </a:lnTo>
                    <a:lnTo>
                      <a:pt x="61" y="47"/>
                    </a:lnTo>
                    <a:close/>
                    <a:moveTo>
                      <a:pt x="83" y="45"/>
                    </a:moveTo>
                    <a:lnTo>
                      <a:pt x="83" y="47"/>
                    </a:lnTo>
                    <a:lnTo>
                      <a:pt x="82" y="49"/>
                    </a:lnTo>
                    <a:lnTo>
                      <a:pt x="73" y="45"/>
                    </a:lnTo>
                    <a:lnTo>
                      <a:pt x="83" y="45"/>
                    </a:lnTo>
                    <a:close/>
                    <a:moveTo>
                      <a:pt x="63" y="45"/>
                    </a:moveTo>
                    <a:lnTo>
                      <a:pt x="63" y="41"/>
                    </a:lnTo>
                    <a:lnTo>
                      <a:pt x="83" y="41"/>
                    </a:lnTo>
                    <a:lnTo>
                      <a:pt x="83" y="45"/>
                    </a:lnTo>
                    <a:lnTo>
                      <a:pt x="63" y="45"/>
                    </a:lnTo>
                    <a:close/>
                    <a:moveTo>
                      <a:pt x="63" y="41"/>
                    </a:moveTo>
                    <a:lnTo>
                      <a:pt x="63" y="38"/>
                    </a:lnTo>
                    <a:lnTo>
                      <a:pt x="66" y="35"/>
                    </a:lnTo>
                    <a:lnTo>
                      <a:pt x="73" y="41"/>
                    </a:lnTo>
                    <a:lnTo>
                      <a:pt x="63" y="41"/>
                    </a:lnTo>
                    <a:close/>
                    <a:moveTo>
                      <a:pt x="66" y="35"/>
                    </a:moveTo>
                    <a:lnTo>
                      <a:pt x="69" y="31"/>
                    </a:lnTo>
                    <a:lnTo>
                      <a:pt x="83" y="46"/>
                    </a:lnTo>
                    <a:lnTo>
                      <a:pt x="79" y="48"/>
                    </a:lnTo>
                    <a:lnTo>
                      <a:pt x="66" y="35"/>
                    </a:lnTo>
                    <a:close/>
                    <a:moveTo>
                      <a:pt x="85" y="38"/>
                    </a:moveTo>
                    <a:lnTo>
                      <a:pt x="85" y="42"/>
                    </a:lnTo>
                    <a:lnTo>
                      <a:pt x="83" y="46"/>
                    </a:lnTo>
                    <a:lnTo>
                      <a:pt x="76" y="38"/>
                    </a:lnTo>
                    <a:lnTo>
                      <a:pt x="85" y="38"/>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5" y="21"/>
                    </a:moveTo>
                    <a:lnTo>
                      <a:pt x="85" y="24"/>
                    </a:lnTo>
                    <a:lnTo>
                      <a:pt x="85" y="26"/>
                    </a:lnTo>
                    <a:lnTo>
                      <a:pt x="76" y="26"/>
                    </a:lnTo>
                    <a:lnTo>
                      <a:pt x="85" y="21"/>
                    </a:lnTo>
                    <a:close/>
                    <a:moveTo>
                      <a:pt x="67" y="30"/>
                    </a:moveTo>
                    <a:lnTo>
                      <a:pt x="64" y="24"/>
                    </a:lnTo>
                    <a:lnTo>
                      <a:pt x="82" y="15"/>
                    </a:lnTo>
                    <a:lnTo>
                      <a:pt x="85" y="21"/>
                    </a:lnTo>
                    <a:lnTo>
                      <a:pt x="67" y="30"/>
                    </a:lnTo>
                    <a:close/>
                    <a:moveTo>
                      <a:pt x="79" y="13"/>
                    </a:moveTo>
                    <a:lnTo>
                      <a:pt x="80" y="14"/>
                    </a:lnTo>
                    <a:lnTo>
                      <a:pt x="82" y="15"/>
                    </a:lnTo>
                    <a:lnTo>
                      <a:pt x="73" y="19"/>
                    </a:lnTo>
                    <a:lnTo>
                      <a:pt x="79" y="13"/>
                    </a:lnTo>
                    <a:close/>
                    <a:moveTo>
                      <a:pt x="66" y="26"/>
                    </a:moveTo>
                    <a:lnTo>
                      <a:pt x="63" y="22"/>
                    </a:lnTo>
                    <a:lnTo>
                      <a:pt x="76" y="9"/>
                    </a:lnTo>
                    <a:lnTo>
                      <a:pt x="79" y="13"/>
                    </a:lnTo>
                    <a:lnTo>
                      <a:pt x="66" y="26"/>
                    </a:lnTo>
                    <a:close/>
                    <a:moveTo>
                      <a:pt x="63" y="22"/>
                    </a:moveTo>
                    <a:lnTo>
                      <a:pt x="60" y="20"/>
                    </a:lnTo>
                    <a:lnTo>
                      <a:pt x="73" y="6"/>
                    </a:lnTo>
                    <a:lnTo>
                      <a:pt x="76" y="9"/>
                    </a:lnTo>
                    <a:lnTo>
                      <a:pt x="63" y="22"/>
                    </a:lnTo>
                    <a:close/>
                    <a:moveTo>
                      <a:pt x="66" y="4"/>
                    </a:moveTo>
                    <a:lnTo>
                      <a:pt x="71" y="4"/>
                    </a:lnTo>
                    <a:lnTo>
                      <a:pt x="73" y="6"/>
                    </a:lnTo>
                    <a:lnTo>
                      <a:pt x="66" y="13"/>
                    </a:lnTo>
                    <a:lnTo>
                      <a:pt x="66" y="4"/>
                    </a:lnTo>
                    <a:close/>
                    <a:moveTo>
                      <a:pt x="66" y="22"/>
                    </a:moveTo>
                    <a:lnTo>
                      <a:pt x="63" y="22"/>
                    </a:lnTo>
                    <a:lnTo>
                      <a:pt x="63" y="4"/>
                    </a:lnTo>
                    <a:lnTo>
                      <a:pt x="66" y="4"/>
                    </a:lnTo>
                    <a:lnTo>
                      <a:pt x="66" y="22"/>
                    </a:lnTo>
                    <a:close/>
                    <a:moveTo>
                      <a:pt x="63" y="22"/>
                    </a:moveTo>
                    <a:lnTo>
                      <a:pt x="60" y="22"/>
                    </a:lnTo>
                    <a:lnTo>
                      <a:pt x="56" y="20"/>
                    </a:lnTo>
                    <a:lnTo>
                      <a:pt x="63" y="13"/>
                    </a:lnTo>
                    <a:lnTo>
                      <a:pt x="63" y="22"/>
                    </a:lnTo>
                    <a:close/>
                    <a:moveTo>
                      <a:pt x="56" y="20"/>
                    </a:moveTo>
                    <a:lnTo>
                      <a:pt x="53" y="17"/>
                    </a:lnTo>
                    <a:lnTo>
                      <a:pt x="66" y="3"/>
                    </a:lnTo>
                    <a:lnTo>
                      <a:pt x="69" y="6"/>
                    </a:lnTo>
                    <a:lnTo>
                      <a:pt x="56" y="20"/>
                    </a:lnTo>
                    <a:close/>
                    <a:moveTo>
                      <a:pt x="60" y="0"/>
                    </a:moveTo>
                    <a:lnTo>
                      <a:pt x="64" y="0"/>
                    </a:lnTo>
                    <a:lnTo>
                      <a:pt x="66" y="3"/>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6" y="2"/>
                    </a:moveTo>
                    <a:lnTo>
                      <a:pt x="39" y="0"/>
                    </a:lnTo>
                    <a:lnTo>
                      <a:pt x="41" y="0"/>
                    </a:lnTo>
                    <a:lnTo>
                      <a:pt x="41" y="10"/>
                    </a:lnTo>
                    <a:lnTo>
                      <a:pt x="36" y="2"/>
                    </a:lnTo>
                    <a:close/>
                    <a:moveTo>
                      <a:pt x="45" y="18"/>
                    </a:moveTo>
                    <a:lnTo>
                      <a:pt x="39" y="21"/>
                    </a:lnTo>
                    <a:lnTo>
                      <a:pt x="30" y="5"/>
                    </a:lnTo>
                    <a:lnTo>
                      <a:pt x="36" y="2"/>
                    </a:lnTo>
                    <a:lnTo>
                      <a:pt x="45" y="18"/>
                    </a:lnTo>
                    <a:close/>
                    <a:moveTo>
                      <a:pt x="39" y="21"/>
                    </a:moveTo>
                    <a:lnTo>
                      <a:pt x="32" y="25"/>
                    </a:lnTo>
                    <a:lnTo>
                      <a:pt x="24" y="8"/>
                    </a:lnTo>
                    <a:lnTo>
                      <a:pt x="30" y="5"/>
                    </a:lnTo>
                    <a:lnTo>
                      <a:pt x="39" y="21"/>
                    </a:lnTo>
                    <a:close/>
                    <a:moveTo>
                      <a:pt x="22" y="9"/>
                    </a:moveTo>
                    <a:lnTo>
                      <a:pt x="23" y="8"/>
                    </a:lnTo>
                    <a:lnTo>
                      <a:pt x="24" y="8"/>
                    </a:lnTo>
                    <a:lnTo>
                      <a:pt x="29" y="16"/>
                    </a:lnTo>
                    <a:lnTo>
                      <a:pt x="22" y="9"/>
                    </a:lnTo>
                    <a:close/>
                    <a:moveTo>
                      <a:pt x="35" y="22"/>
                    </a:moveTo>
                    <a:lnTo>
                      <a:pt x="32" y="26"/>
                    </a:lnTo>
                    <a:lnTo>
                      <a:pt x="19" y="13"/>
                    </a:lnTo>
                    <a:lnTo>
                      <a:pt x="22" y="9"/>
                    </a:lnTo>
                    <a:lnTo>
                      <a:pt x="35" y="22"/>
                    </a:lnTo>
                    <a:close/>
                    <a:moveTo>
                      <a:pt x="19" y="13"/>
                    </a:moveTo>
                    <a:lnTo>
                      <a:pt x="9" y="22"/>
                    </a:lnTo>
                    <a:lnTo>
                      <a:pt x="19" y="13"/>
                    </a:lnTo>
                    <a:lnTo>
                      <a:pt x="25" y="19"/>
                    </a:lnTo>
                    <a:lnTo>
                      <a:pt x="19" y="13"/>
                    </a:lnTo>
                    <a:close/>
                    <a:moveTo>
                      <a:pt x="32" y="26"/>
                    </a:moveTo>
                    <a:lnTo>
                      <a:pt x="29" y="29"/>
                    </a:lnTo>
                    <a:lnTo>
                      <a:pt x="15" y="16"/>
                    </a:lnTo>
                    <a:lnTo>
                      <a:pt x="19" y="13"/>
                    </a:lnTo>
                    <a:lnTo>
                      <a:pt x="32" y="26"/>
                    </a:lnTo>
                    <a:close/>
                    <a:moveTo>
                      <a:pt x="29" y="29"/>
                    </a:moveTo>
                    <a:lnTo>
                      <a:pt x="39" y="20"/>
                    </a:lnTo>
                    <a:lnTo>
                      <a:pt x="29" y="29"/>
                    </a:lnTo>
                    <a:lnTo>
                      <a:pt x="22" y="22"/>
                    </a:lnTo>
                    <a:lnTo>
                      <a:pt x="29" y="29"/>
                    </a:lnTo>
                    <a:close/>
                    <a:moveTo>
                      <a:pt x="29" y="29"/>
                    </a:moveTo>
                    <a:lnTo>
                      <a:pt x="25" y="32"/>
                    </a:lnTo>
                    <a:lnTo>
                      <a:pt x="12" y="19"/>
                    </a:lnTo>
                    <a:lnTo>
                      <a:pt x="15" y="16"/>
                    </a:lnTo>
                    <a:lnTo>
                      <a:pt x="29" y="29"/>
                    </a:lnTo>
                    <a:close/>
                    <a:moveTo>
                      <a:pt x="12" y="19"/>
                    </a:moveTo>
                    <a:lnTo>
                      <a:pt x="12" y="19"/>
                    </a:lnTo>
                    <a:lnTo>
                      <a:pt x="19" y="26"/>
                    </a:lnTo>
                    <a:lnTo>
                      <a:pt x="12" y="19"/>
                    </a:lnTo>
                    <a:close/>
                    <a:moveTo>
                      <a:pt x="25" y="32"/>
                    </a:moveTo>
                    <a:lnTo>
                      <a:pt x="22" y="36"/>
                    </a:lnTo>
                    <a:lnTo>
                      <a:pt x="9" y="22"/>
                    </a:lnTo>
                    <a:lnTo>
                      <a:pt x="12" y="19"/>
                    </a:lnTo>
                    <a:lnTo>
                      <a:pt x="25" y="32"/>
                    </a:lnTo>
                    <a:close/>
                    <a:moveTo>
                      <a:pt x="7" y="25"/>
                    </a:moveTo>
                    <a:lnTo>
                      <a:pt x="8" y="24"/>
                    </a:lnTo>
                    <a:lnTo>
                      <a:pt x="9" y="22"/>
                    </a:lnTo>
                    <a:lnTo>
                      <a:pt x="15" y="29"/>
                    </a:lnTo>
                    <a:lnTo>
                      <a:pt x="7" y="25"/>
                    </a:lnTo>
                    <a:close/>
                    <a:moveTo>
                      <a:pt x="24" y="34"/>
                    </a:moveTo>
                    <a:lnTo>
                      <a:pt x="21" y="39"/>
                    </a:lnTo>
                    <a:lnTo>
                      <a:pt x="3" y="31"/>
                    </a:lnTo>
                    <a:lnTo>
                      <a:pt x="7" y="25"/>
                    </a:lnTo>
                    <a:lnTo>
                      <a:pt x="24" y="34"/>
                    </a:lnTo>
                    <a:close/>
                    <a:moveTo>
                      <a:pt x="21" y="39"/>
                    </a:moveTo>
                    <a:lnTo>
                      <a:pt x="20" y="41"/>
                    </a:lnTo>
                    <a:lnTo>
                      <a:pt x="19" y="42"/>
                    </a:lnTo>
                    <a:lnTo>
                      <a:pt x="12" y="36"/>
                    </a:lnTo>
                    <a:lnTo>
                      <a:pt x="21" y="39"/>
                    </a:lnTo>
                    <a:close/>
                    <a:moveTo>
                      <a:pt x="19" y="42"/>
                    </a:moveTo>
                    <a:lnTo>
                      <a:pt x="15" y="46"/>
                    </a:lnTo>
                    <a:lnTo>
                      <a:pt x="2" y="31"/>
                    </a:lnTo>
                    <a:lnTo>
                      <a:pt x="5" y="29"/>
                    </a:lnTo>
                    <a:lnTo>
                      <a:pt x="19" y="42"/>
                    </a:lnTo>
                    <a:close/>
                    <a:moveTo>
                      <a:pt x="0" y="38"/>
                    </a:moveTo>
                    <a:lnTo>
                      <a:pt x="0" y="35"/>
                    </a:lnTo>
                    <a:lnTo>
                      <a:pt x="2" y="31"/>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6"/>
                    </a:lnTo>
                    <a:lnTo>
                      <a:pt x="0" y="51"/>
                    </a:lnTo>
                    <a:lnTo>
                      <a:pt x="9" y="51"/>
                    </a:lnTo>
                    <a:lnTo>
                      <a:pt x="2" y="58"/>
                    </a:lnTo>
                    <a:close/>
                    <a:moveTo>
                      <a:pt x="15" y="45"/>
                    </a:moveTo>
                    <a:lnTo>
                      <a:pt x="19" y="48"/>
                    </a:lnTo>
                    <a:lnTo>
                      <a:pt x="5" y="61"/>
                    </a:lnTo>
                    <a:lnTo>
                      <a:pt x="2" y="58"/>
                    </a:lnTo>
                    <a:lnTo>
                      <a:pt x="15" y="45"/>
                    </a:lnTo>
                    <a:close/>
                    <a:moveTo>
                      <a:pt x="19" y="48"/>
                    </a:moveTo>
                    <a:lnTo>
                      <a:pt x="20" y="49"/>
                    </a:lnTo>
                    <a:lnTo>
                      <a:pt x="21" y="50"/>
                    </a:lnTo>
                    <a:lnTo>
                      <a:pt x="12" y="54"/>
                    </a:lnTo>
                    <a:lnTo>
                      <a:pt x="19" y="48"/>
                    </a:lnTo>
                    <a:close/>
                    <a:moveTo>
                      <a:pt x="21" y="50"/>
                    </a:moveTo>
                    <a:lnTo>
                      <a:pt x="24" y="57"/>
                    </a:lnTo>
                    <a:lnTo>
                      <a:pt x="7" y="64"/>
                    </a:lnTo>
                    <a:lnTo>
                      <a:pt x="3" y="59"/>
                    </a:lnTo>
                    <a:lnTo>
                      <a:pt x="21" y="50"/>
                    </a:lnTo>
                    <a:close/>
                    <a:moveTo>
                      <a:pt x="15" y="70"/>
                    </a:moveTo>
                    <a:lnTo>
                      <a:pt x="10" y="70"/>
                    </a:lnTo>
                    <a:lnTo>
                      <a:pt x="7" y="64"/>
                    </a:lnTo>
                    <a:lnTo>
                      <a:pt x="15" y="61"/>
                    </a:lnTo>
                    <a:lnTo>
                      <a:pt x="15" y="70"/>
                    </a:lnTo>
                    <a:close/>
                    <a:moveTo>
                      <a:pt x="15" y="51"/>
                    </a:moveTo>
                    <a:lnTo>
                      <a:pt x="19" y="51"/>
                    </a:lnTo>
                    <a:lnTo>
                      <a:pt x="19" y="70"/>
                    </a:lnTo>
                    <a:lnTo>
                      <a:pt x="15" y="70"/>
                    </a:lnTo>
                    <a:lnTo>
                      <a:pt x="15" y="51"/>
                    </a:lnTo>
                    <a:close/>
                    <a:moveTo>
                      <a:pt x="19" y="51"/>
                    </a:moveTo>
                    <a:lnTo>
                      <a:pt x="22" y="51"/>
                    </a:lnTo>
                    <a:lnTo>
                      <a:pt x="25" y="54"/>
                    </a:lnTo>
                    <a:lnTo>
                      <a:pt x="19" y="61"/>
                    </a:lnTo>
                    <a:lnTo>
                      <a:pt x="19" y="51"/>
                    </a:lnTo>
                    <a:close/>
                    <a:moveTo>
                      <a:pt x="25" y="54"/>
                    </a:moveTo>
                    <a:lnTo>
                      <a:pt x="29" y="57"/>
                    </a:lnTo>
                    <a:lnTo>
                      <a:pt x="15" y="71"/>
                    </a:lnTo>
                    <a:lnTo>
                      <a:pt x="12" y="68"/>
                    </a:lnTo>
                    <a:lnTo>
                      <a:pt x="25" y="54"/>
                    </a:lnTo>
                    <a:close/>
                    <a:moveTo>
                      <a:pt x="29" y="57"/>
                    </a:moveTo>
                    <a:lnTo>
                      <a:pt x="39" y="67"/>
                    </a:lnTo>
                    <a:lnTo>
                      <a:pt x="29" y="57"/>
                    </a:lnTo>
                    <a:lnTo>
                      <a:pt x="22" y="64"/>
                    </a:lnTo>
                    <a:lnTo>
                      <a:pt x="29" y="57"/>
                    </a:lnTo>
                    <a:close/>
                    <a:moveTo>
                      <a:pt x="29" y="57"/>
                    </a:moveTo>
                    <a:lnTo>
                      <a:pt x="32" y="60"/>
                    </a:lnTo>
                    <a:lnTo>
                      <a:pt x="19" y="74"/>
                    </a:lnTo>
                    <a:lnTo>
                      <a:pt x="15" y="71"/>
                    </a:lnTo>
                    <a:lnTo>
                      <a:pt x="29" y="57"/>
                    </a:lnTo>
                    <a:close/>
                    <a:moveTo>
                      <a:pt x="25" y="77"/>
                    </a:moveTo>
                    <a:lnTo>
                      <a:pt x="21" y="77"/>
                    </a:lnTo>
                    <a:lnTo>
                      <a:pt x="19" y="74"/>
                    </a:lnTo>
                    <a:lnTo>
                      <a:pt x="25" y="67"/>
                    </a:lnTo>
                    <a:lnTo>
                      <a:pt x="25" y="77"/>
                    </a:lnTo>
                    <a:close/>
                    <a:moveTo>
                      <a:pt x="25" y="58"/>
                    </a:moveTo>
                    <a:lnTo>
                      <a:pt x="31" y="58"/>
                    </a:lnTo>
                    <a:lnTo>
                      <a:pt x="31" y="77"/>
                    </a:lnTo>
                    <a:lnTo>
                      <a:pt x="25" y="77"/>
                    </a:lnTo>
                    <a:lnTo>
                      <a:pt x="25" y="58"/>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5"/>
                    </a:moveTo>
                    <a:lnTo>
                      <a:pt x="43" y="77"/>
                    </a:lnTo>
                    <a:lnTo>
                      <a:pt x="41" y="77"/>
                    </a:lnTo>
                    <a:lnTo>
                      <a:pt x="41" y="67"/>
                    </a:lnTo>
                    <a:lnTo>
                      <a:pt x="45" y="75"/>
                    </a:lnTo>
                    <a:close/>
                    <a:moveTo>
                      <a:pt x="36" y="59"/>
                    </a:moveTo>
                    <a:lnTo>
                      <a:pt x="43" y="56"/>
                    </a:lnTo>
                    <a:lnTo>
                      <a:pt x="52" y="72"/>
                    </a:lnTo>
                    <a:lnTo>
                      <a:pt x="45" y="75"/>
                    </a:lnTo>
                    <a:lnTo>
                      <a:pt x="36" y="59"/>
                    </a:lnTo>
                    <a:close/>
                    <a:moveTo>
                      <a:pt x="43" y="56"/>
                    </a:moveTo>
                    <a:lnTo>
                      <a:pt x="45" y="54"/>
                    </a:lnTo>
                    <a:lnTo>
                      <a:pt x="47" y="54"/>
                    </a:lnTo>
                    <a:lnTo>
                      <a:pt x="47" y="64"/>
                    </a:lnTo>
                    <a:lnTo>
                      <a:pt x="43" y="56"/>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6"/>
                    </a:moveTo>
                    <a:lnTo>
                      <a:pt x="53" y="52"/>
                    </a:lnTo>
                    <a:lnTo>
                      <a:pt x="61"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1" name="Freeform 195">
                <a:extLst>
                  <a:ext uri="{FF2B5EF4-FFF2-40B4-BE49-F238E27FC236}">
                    <a16:creationId xmlns:a16="http://schemas.microsoft.com/office/drawing/2014/main" id="{B214D1F6-F0E6-495A-B8C0-2DE74D2A1CA2}"/>
                  </a:ext>
                </a:extLst>
              </p:cNvPr>
              <p:cNvSpPr>
                <a:spLocks/>
              </p:cNvSpPr>
              <p:nvPr/>
            </p:nvSpPr>
            <p:spPr bwMode="auto">
              <a:xfrm>
                <a:off x="2745" y="2786"/>
                <a:ext cx="17" cy="15"/>
              </a:xfrm>
              <a:custGeom>
                <a:avLst/>
                <a:gdLst>
                  <a:gd name="T0" fmla="*/ 3 w 66"/>
                  <a:gd name="T1" fmla="*/ 3 h 57"/>
                  <a:gd name="T2" fmla="*/ 4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8"/>
                    </a:lnTo>
                    <a:lnTo>
                      <a:pt x="57" y="45"/>
                    </a:lnTo>
                    <a:lnTo>
                      <a:pt x="60" y="42"/>
                    </a:lnTo>
                    <a:lnTo>
                      <a:pt x="63" y="39"/>
                    </a:lnTo>
                    <a:lnTo>
                      <a:pt x="66" y="32"/>
                    </a:lnTo>
                    <a:lnTo>
                      <a:pt x="66" y="29"/>
                    </a:lnTo>
                    <a:lnTo>
                      <a:pt x="66" y="22"/>
                    </a:lnTo>
                    <a:lnTo>
                      <a:pt x="66" y="19"/>
                    </a:lnTo>
                    <a:lnTo>
                      <a:pt x="66" y="17"/>
                    </a:lnTo>
                    <a:lnTo>
                      <a:pt x="63" y="13"/>
                    </a:lnTo>
                    <a:lnTo>
                      <a:pt x="63" y="7"/>
                    </a:lnTo>
                    <a:lnTo>
                      <a:pt x="60" y="7"/>
                    </a:lnTo>
                    <a:lnTo>
                      <a:pt x="54" y="3"/>
                    </a:lnTo>
                    <a:lnTo>
                      <a:pt x="50" y="0"/>
                    </a:lnTo>
                    <a:lnTo>
                      <a:pt x="47" y="0"/>
                    </a:lnTo>
                    <a:lnTo>
                      <a:pt x="41" y="0"/>
                    </a:lnTo>
                    <a:lnTo>
                      <a:pt x="37" y="0"/>
                    </a:lnTo>
                    <a:lnTo>
                      <a:pt x="32" y="3"/>
                    </a:lnTo>
                    <a:lnTo>
                      <a:pt x="25" y="3"/>
                    </a:lnTo>
                    <a:lnTo>
                      <a:pt x="22" y="7"/>
                    </a:lnTo>
                    <a:lnTo>
                      <a:pt x="15" y="10"/>
                    </a:lnTo>
                    <a:lnTo>
                      <a:pt x="12" y="13"/>
                    </a:lnTo>
                    <a:lnTo>
                      <a:pt x="9" y="17"/>
                    </a:lnTo>
                    <a:lnTo>
                      <a:pt x="6" y="22"/>
                    </a:lnTo>
                    <a:lnTo>
                      <a:pt x="3" y="25"/>
                    </a:lnTo>
                    <a:lnTo>
                      <a:pt x="3" y="29"/>
                    </a:lnTo>
                    <a:lnTo>
                      <a:pt x="0" y="35"/>
                    </a:lnTo>
                    <a:lnTo>
                      <a:pt x="0" y="39"/>
                    </a:lnTo>
                    <a:lnTo>
                      <a:pt x="3" y="42"/>
                    </a:lnTo>
                    <a:lnTo>
                      <a:pt x="3" y="48"/>
                    </a:lnTo>
                    <a:lnTo>
                      <a:pt x="6" y="51"/>
                    </a:lnTo>
                    <a:lnTo>
                      <a:pt x="9" y="54"/>
                    </a:lnTo>
                    <a:lnTo>
                      <a:pt x="12" y="54"/>
                    </a:lnTo>
                    <a:lnTo>
                      <a:pt x="19" y="57"/>
                    </a:lnTo>
                    <a:lnTo>
                      <a:pt x="22" y="57"/>
                    </a:lnTo>
                    <a:lnTo>
                      <a:pt x="28" y="57"/>
                    </a:lnTo>
                    <a:lnTo>
                      <a:pt x="32"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2" name="Freeform 196">
                <a:extLst>
                  <a:ext uri="{FF2B5EF4-FFF2-40B4-BE49-F238E27FC236}">
                    <a16:creationId xmlns:a16="http://schemas.microsoft.com/office/drawing/2014/main" id="{8BD9F36F-260F-435F-8A7A-5FEFD94DF7E0}"/>
                  </a:ext>
                </a:extLst>
              </p:cNvPr>
              <p:cNvSpPr>
                <a:spLocks noEditPoints="1"/>
              </p:cNvSpPr>
              <p:nvPr/>
            </p:nvSpPr>
            <p:spPr bwMode="auto">
              <a:xfrm>
                <a:off x="2743" y="2784"/>
                <a:ext cx="21" cy="19"/>
              </a:xfrm>
              <a:custGeom>
                <a:avLst/>
                <a:gdLst>
                  <a:gd name="T0" fmla="*/ 4 w 86"/>
                  <a:gd name="T1" fmla="*/ 4 h 76"/>
                  <a:gd name="T2" fmla="*/ 4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1 h 76"/>
                  <a:gd name="T24" fmla="*/ 5 w 86"/>
                  <a:gd name="T25" fmla="*/ 1 h 76"/>
                  <a:gd name="T26" fmla="*/ 4 w 86"/>
                  <a:gd name="T27" fmla="*/ 2 h 76"/>
                  <a:gd name="T28" fmla="*/ 4 w 86"/>
                  <a:gd name="T29" fmla="*/ 2 h 76"/>
                  <a:gd name="T30" fmla="*/ 4 w 86"/>
                  <a:gd name="T31" fmla="*/ 2 h 76"/>
                  <a:gd name="T32" fmla="*/ 4 w 86"/>
                  <a:gd name="T33" fmla="*/ 2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2 h 76"/>
                  <a:gd name="T64" fmla="*/ 1 w 86"/>
                  <a:gd name="T65" fmla="*/ 1 h 76"/>
                  <a:gd name="T66" fmla="*/ 1 w 86"/>
                  <a:gd name="T67" fmla="*/ 1 h 76"/>
                  <a:gd name="T68" fmla="*/ 1 w 86"/>
                  <a:gd name="T69" fmla="*/ 2 h 76"/>
                  <a:gd name="T70" fmla="*/ 0 w 86"/>
                  <a:gd name="T71" fmla="*/ 2 h 76"/>
                  <a:gd name="T72" fmla="*/ 1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0 w 86"/>
                  <a:gd name="T91" fmla="*/ 4 h 76"/>
                  <a:gd name="T92" fmla="*/ 1 w 86"/>
                  <a:gd name="T93" fmla="*/ 4 h 76"/>
                  <a:gd name="T94" fmla="*/ 1 w 86"/>
                  <a:gd name="T95" fmla="*/ 5 h 76"/>
                  <a:gd name="T96" fmla="*/ 1 w 86"/>
                  <a:gd name="T97" fmla="*/ 5 h 76"/>
                  <a:gd name="T98" fmla="*/ 1 w 86"/>
                  <a:gd name="T99" fmla="*/ 4 h 76"/>
                  <a:gd name="T100" fmla="*/ 2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2"/>
                    </a:moveTo>
                    <a:lnTo>
                      <a:pt x="59" y="49"/>
                    </a:lnTo>
                    <a:lnTo>
                      <a:pt x="68" y="65"/>
                    </a:lnTo>
                    <a:lnTo>
                      <a:pt x="62" y="69"/>
                    </a:lnTo>
                    <a:lnTo>
                      <a:pt x="53" y="52"/>
                    </a:lnTo>
                    <a:close/>
                    <a:moveTo>
                      <a:pt x="70" y="64"/>
                    </a:moveTo>
                    <a:lnTo>
                      <a:pt x="69" y="64"/>
                    </a:lnTo>
                    <a:lnTo>
                      <a:pt x="68" y="65"/>
                    </a:lnTo>
                    <a:lnTo>
                      <a:pt x="64" y="57"/>
                    </a:lnTo>
                    <a:lnTo>
                      <a:pt x="70" y="64"/>
                    </a:lnTo>
                    <a:close/>
                    <a:moveTo>
                      <a:pt x="57" y="50"/>
                    </a:moveTo>
                    <a:lnTo>
                      <a:pt x="60" y="47"/>
                    </a:lnTo>
                    <a:lnTo>
                      <a:pt x="74" y="61"/>
                    </a:lnTo>
                    <a:lnTo>
                      <a:pt x="70" y="64"/>
                    </a:lnTo>
                    <a:lnTo>
                      <a:pt x="57" y="50"/>
                    </a:lnTo>
                    <a:close/>
                    <a:moveTo>
                      <a:pt x="74" y="61"/>
                    </a:moveTo>
                    <a:lnTo>
                      <a:pt x="64" y="70"/>
                    </a:lnTo>
                    <a:lnTo>
                      <a:pt x="74" y="61"/>
                    </a:lnTo>
                    <a:lnTo>
                      <a:pt x="67" y="54"/>
                    </a:lnTo>
                    <a:lnTo>
                      <a:pt x="74" y="61"/>
                    </a:lnTo>
                    <a:close/>
                    <a:moveTo>
                      <a:pt x="60" y="47"/>
                    </a:moveTo>
                    <a:lnTo>
                      <a:pt x="63" y="44"/>
                    </a:lnTo>
                    <a:lnTo>
                      <a:pt x="77" y="58"/>
                    </a:lnTo>
                    <a:lnTo>
                      <a:pt x="74" y="61"/>
                    </a:lnTo>
                    <a:lnTo>
                      <a:pt x="60" y="47"/>
                    </a:lnTo>
                    <a:close/>
                    <a:moveTo>
                      <a:pt x="63" y="44"/>
                    </a:moveTo>
                    <a:lnTo>
                      <a:pt x="73" y="34"/>
                    </a:lnTo>
                    <a:lnTo>
                      <a:pt x="63" y="44"/>
                    </a:lnTo>
                    <a:lnTo>
                      <a:pt x="70" y="51"/>
                    </a:lnTo>
                    <a:lnTo>
                      <a:pt x="63" y="44"/>
                    </a:lnTo>
                    <a:close/>
                    <a:moveTo>
                      <a:pt x="63" y="44"/>
                    </a:moveTo>
                    <a:lnTo>
                      <a:pt x="66" y="41"/>
                    </a:lnTo>
                    <a:lnTo>
                      <a:pt x="80" y="54"/>
                    </a:lnTo>
                    <a:lnTo>
                      <a:pt x="77" y="58"/>
                    </a:lnTo>
                    <a:lnTo>
                      <a:pt x="63" y="44"/>
                    </a:lnTo>
                    <a:close/>
                    <a:moveTo>
                      <a:pt x="81" y="52"/>
                    </a:moveTo>
                    <a:lnTo>
                      <a:pt x="81" y="53"/>
                    </a:lnTo>
                    <a:lnTo>
                      <a:pt x="80" y="54"/>
                    </a:lnTo>
                    <a:lnTo>
                      <a:pt x="73" y="48"/>
                    </a:lnTo>
                    <a:lnTo>
                      <a:pt x="81" y="52"/>
                    </a:lnTo>
                    <a:close/>
                    <a:moveTo>
                      <a:pt x="65" y="43"/>
                    </a:moveTo>
                    <a:lnTo>
                      <a:pt x="68" y="37"/>
                    </a:lnTo>
                    <a:lnTo>
                      <a:pt x="85" y="45"/>
                    </a:lnTo>
                    <a:lnTo>
                      <a:pt x="81" y="52"/>
                    </a:lnTo>
                    <a:lnTo>
                      <a:pt x="65" y="43"/>
                    </a:lnTo>
                    <a:close/>
                    <a:moveTo>
                      <a:pt x="86" y="41"/>
                    </a:moveTo>
                    <a:lnTo>
                      <a:pt x="86" y="43"/>
                    </a:lnTo>
                    <a:lnTo>
                      <a:pt x="85" y="45"/>
                    </a:lnTo>
                    <a:lnTo>
                      <a:pt x="76" y="41"/>
                    </a:lnTo>
                    <a:lnTo>
                      <a:pt x="86" y="41"/>
                    </a:lnTo>
                    <a:close/>
                    <a:moveTo>
                      <a:pt x="67" y="41"/>
                    </a:moveTo>
                    <a:lnTo>
                      <a:pt x="67" y="38"/>
                    </a:lnTo>
                    <a:lnTo>
                      <a:pt x="86" y="38"/>
                    </a:lnTo>
                    <a:lnTo>
                      <a:pt x="86" y="41"/>
                    </a:lnTo>
                    <a:lnTo>
                      <a:pt x="67" y="41"/>
                    </a:lnTo>
                    <a:close/>
                    <a:moveTo>
                      <a:pt x="67" y="38"/>
                    </a:moveTo>
                    <a:lnTo>
                      <a:pt x="67" y="31"/>
                    </a:lnTo>
                    <a:lnTo>
                      <a:pt x="86" y="31"/>
                    </a:lnTo>
                    <a:lnTo>
                      <a:pt x="86" y="38"/>
                    </a:lnTo>
                    <a:lnTo>
                      <a:pt x="67" y="38"/>
                    </a:lnTo>
                    <a:close/>
                    <a:moveTo>
                      <a:pt x="67" y="31"/>
                    </a:moveTo>
                    <a:lnTo>
                      <a:pt x="67" y="28"/>
                    </a:lnTo>
                    <a:lnTo>
                      <a:pt x="86" y="28"/>
                    </a:lnTo>
                    <a:lnTo>
                      <a:pt x="86" y="31"/>
                    </a:lnTo>
                    <a:lnTo>
                      <a:pt x="67" y="31"/>
                    </a:lnTo>
                    <a:close/>
                    <a:moveTo>
                      <a:pt x="67" y="28"/>
                    </a:moveTo>
                    <a:lnTo>
                      <a:pt x="67" y="26"/>
                    </a:lnTo>
                    <a:lnTo>
                      <a:pt x="86" y="26"/>
                    </a:lnTo>
                    <a:lnTo>
                      <a:pt x="86" y="28"/>
                    </a:lnTo>
                    <a:lnTo>
                      <a:pt x="67" y="28"/>
                    </a:lnTo>
                    <a:close/>
                    <a:moveTo>
                      <a:pt x="83" y="18"/>
                    </a:moveTo>
                    <a:lnTo>
                      <a:pt x="86" y="21"/>
                    </a:lnTo>
                    <a:lnTo>
                      <a:pt x="86" y="26"/>
                    </a:lnTo>
                    <a:lnTo>
                      <a:pt x="76" y="26"/>
                    </a:lnTo>
                    <a:lnTo>
                      <a:pt x="83" y="18"/>
                    </a:lnTo>
                    <a:close/>
                    <a:moveTo>
                      <a:pt x="69" y="32"/>
                    </a:moveTo>
                    <a:lnTo>
                      <a:pt x="66" y="29"/>
                    </a:lnTo>
                    <a:lnTo>
                      <a:pt x="80" y="16"/>
                    </a:lnTo>
                    <a:lnTo>
                      <a:pt x="83" y="18"/>
                    </a:lnTo>
                    <a:lnTo>
                      <a:pt x="69" y="32"/>
                    </a:lnTo>
                    <a:close/>
                    <a:moveTo>
                      <a:pt x="66" y="29"/>
                    </a:moveTo>
                    <a:lnTo>
                      <a:pt x="64" y="26"/>
                    </a:lnTo>
                    <a:lnTo>
                      <a:pt x="64" y="22"/>
                    </a:lnTo>
                    <a:lnTo>
                      <a:pt x="73" y="22"/>
                    </a:lnTo>
                    <a:lnTo>
                      <a:pt x="66" y="29"/>
                    </a:lnTo>
                    <a:close/>
                    <a:moveTo>
                      <a:pt x="64" y="22"/>
                    </a:moveTo>
                    <a:lnTo>
                      <a:pt x="64" y="16"/>
                    </a:lnTo>
                    <a:lnTo>
                      <a:pt x="83" y="16"/>
                    </a:lnTo>
                    <a:lnTo>
                      <a:pt x="83" y="22"/>
                    </a:lnTo>
                    <a:lnTo>
                      <a:pt x="64" y="22"/>
                    </a:lnTo>
                    <a:close/>
                    <a:moveTo>
                      <a:pt x="73" y="6"/>
                    </a:moveTo>
                    <a:lnTo>
                      <a:pt x="83" y="6"/>
                    </a:lnTo>
                    <a:lnTo>
                      <a:pt x="83" y="16"/>
                    </a:lnTo>
                    <a:lnTo>
                      <a:pt x="73" y="16"/>
                    </a:lnTo>
                    <a:lnTo>
                      <a:pt x="73" y="6"/>
                    </a:lnTo>
                    <a:close/>
                    <a:moveTo>
                      <a:pt x="73" y="26"/>
                    </a:moveTo>
                    <a:lnTo>
                      <a:pt x="70" y="26"/>
                    </a:lnTo>
                    <a:lnTo>
                      <a:pt x="70" y="6"/>
                    </a:lnTo>
                    <a:lnTo>
                      <a:pt x="73" y="6"/>
                    </a:lnTo>
                    <a:lnTo>
                      <a:pt x="73" y="26"/>
                    </a:lnTo>
                    <a:close/>
                    <a:moveTo>
                      <a:pt x="70" y="26"/>
                    </a:moveTo>
                    <a:lnTo>
                      <a:pt x="68" y="26"/>
                    </a:lnTo>
                    <a:lnTo>
                      <a:pt x="66" y="25"/>
                    </a:lnTo>
                    <a:lnTo>
                      <a:pt x="70" y="16"/>
                    </a:lnTo>
                    <a:lnTo>
                      <a:pt x="70" y="26"/>
                    </a:lnTo>
                    <a:close/>
                    <a:moveTo>
                      <a:pt x="66" y="25"/>
                    </a:moveTo>
                    <a:lnTo>
                      <a:pt x="59" y="21"/>
                    </a:lnTo>
                    <a:lnTo>
                      <a:pt x="68" y="4"/>
                    </a:lnTo>
                    <a:lnTo>
                      <a:pt x="74" y="7"/>
                    </a:lnTo>
                    <a:lnTo>
                      <a:pt x="66" y="25"/>
                    </a:lnTo>
                    <a:close/>
                    <a:moveTo>
                      <a:pt x="59" y="21"/>
                    </a:moveTo>
                    <a:lnTo>
                      <a:pt x="58" y="20"/>
                    </a:lnTo>
                    <a:lnTo>
                      <a:pt x="57" y="19"/>
                    </a:lnTo>
                    <a:lnTo>
                      <a:pt x="64" y="12"/>
                    </a:lnTo>
                    <a:lnTo>
                      <a:pt x="59" y="21"/>
                    </a:lnTo>
                    <a:close/>
                    <a:moveTo>
                      <a:pt x="57" y="19"/>
                    </a:moveTo>
                    <a:lnTo>
                      <a:pt x="54" y="16"/>
                    </a:lnTo>
                    <a:lnTo>
                      <a:pt x="67" y="2"/>
                    </a:lnTo>
                    <a:lnTo>
                      <a:pt x="70" y="6"/>
                    </a:lnTo>
                    <a:lnTo>
                      <a:pt x="57" y="19"/>
                    </a:lnTo>
                    <a:close/>
                    <a:moveTo>
                      <a:pt x="60" y="0"/>
                    </a:moveTo>
                    <a:lnTo>
                      <a:pt x="64" y="0"/>
                    </a:lnTo>
                    <a:lnTo>
                      <a:pt x="67" y="2"/>
                    </a:lnTo>
                    <a:lnTo>
                      <a:pt x="60" y="9"/>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4" y="0"/>
                    </a:moveTo>
                    <a:lnTo>
                      <a:pt x="45" y="0"/>
                    </a:lnTo>
                    <a:lnTo>
                      <a:pt x="47" y="0"/>
                    </a:lnTo>
                    <a:lnTo>
                      <a:pt x="47" y="9"/>
                    </a:lnTo>
                    <a:lnTo>
                      <a:pt x="44" y="0"/>
                    </a:lnTo>
                    <a:close/>
                    <a:moveTo>
                      <a:pt x="52" y="18"/>
                    </a:moveTo>
                    <a:lnTo>
                      <a:pt x="45" y="21"/>
                    </a:lnTo>
                    <a:lnTo>
                      <a:pt x="37" y="4"/>
                    </a:lnTo>
                    <a:lnTo>
                      <a:pt x="44" y="0"/>
                    </a:lnTo>
                    <a:lnTo>
                      <a:pt x="52" y="18"/>
                    </a:lnTo>
                    <a:close/>
                    <a:moveTo>
                      <a:pt x="45" y="21"/>
                    </a:moveTo>
                    <a:lnTo>
                      <a:pt x="44" y="22"/>
                    </a:lnTo>
                    <a:lnTo>
                      <a:pt x="42" y="22"/>
                    </a:lnTo>
                    <a:lnTo>
                      <a:pt x="42" y="12"/>
                    </a:lnTo>
                    <a:lnTo>
                      <a:pt x="45" y="21"/>
                    </a:lnTo>
                    <a:close/>
                    <a:moveTo>
                      <a:pt x="42" y="22"/>
                    </a:moveTo>
                    <a:lnTo>
                      <a:pt x="35" y="22"/>
                    </a:lnTo>
                    <a:lnTo>
                      <a:pt x="35" y="2"/>
                    </a:lnTo>
                    <a:lnTo>
                      <a:pt x="42" y="2"/>
                    </a:lnTo>
                    <a:lnTo>
                      <a:pt x="42" y="22"/>
                    </a:lnTo>
                    <a:close/>
                    <a:moveTo>
                      <a:pt x="29" y="6"/>
                    </a:moveTo>
                    <a:lnTo>
                      <a:pt x="31" y="2"/>
                    </a:lnTo>
                    <a:lnTo>
                      <a:pt x="35" y="2"/>
                    </a:lnTo>
                    <a:lnTo>
                      <a:pt x="35" y="12"/>
                    </a:lnTo>
                    <a:lnTo>
                      <a:pt x="29" y="6"/>
                    </a:lnTo>
                    <a:close/>
                    <a:moveTo>
                      <a:pt x="42" y="19"/>
                    </a:moveTo>
                    <a:lnTo>
                      <a:pt x="38" y="22"/>
                    </a:lnTo>
                    <a:lnTo>
                      <a:pt x="25" y="9"/>
                    </a:lnTo>
                    <a:lnTo>
                      <a:pt x="29" y="6"/>
                    </a:lnTo>
                    <a:lnTo>
                      <a:pt x="42" y="19"/>
                    </a:lnTo>
                    <a:close/>
                    <a:moveTo>
                      <a:pt x="38" y="22"/>
                    </a:moveTo>
                    <a:lnTo>
                      <a:pt x="37" y="23"/>
                    </a:lnTo>
                    <a:lnTo>
                      <a:pt x="36" y="25"/>
                    </a:lnTo>
                    <a:lnTo>
                      <a:pt x="32" y="16"/>
                    </a:lnTo>
                    <a:lnTo>
                      <a:pt x="38" y="22"/>
                    </a:lnTo>
                    <a:close/>
                    <a:moveTo>
                      <a:pt x="36" y="25"/>
                    </a:moveTo>
                    <a:lnTo>
                      <a:pt x="30" y="28"/>
                    </a:lnTo>
                    <a:lnTo>
                      <a:pt x="21" y="10"/>
                    </a:lnTo>
                    <a:lnTo>
                      <a:pt x="27" y="7"/>
                    </a:lnTo>
                    <a:lnTo>
                      <a:pt x="36" y="25"/>
                    </a:lnTo>
                    <a:close/>
                    <a:moveTo>
                      <a:pt x="19" y="12"/>
                    </a:moveTo>
                    <a:lnTo>
                      <a:pt x="20" y="11"/>
                    </a:lnTo>
                    <a:lnTo>
                      <a:pt x="21" y="10"/>
                    </a:lnTo>
                    <a:lnTo>
                      <a:pt x="25" y="19"/>
                    </a:lnTo>
                    <a:lnTo>
                      <a:pt x="19" y="12"/>
                    </a:lnTo>
                    <a:close/>
                    <a:moveTo>
                      <a:pt x="32" y="26"/>
                    </a:moveTo>
                    <a:lnTo>
                      <a:pt x="29" y="29"/>
                    </a:lnTo>
                    <a:lnTo>
                      <a:pt x="15" y="16"/>
                    </a:lnTo>
                    <a:lnTo>
                      <a:pt x="19" y="12"/>
                    </a:lnTo>
                    <a:lnTo>
                      <a:pt x="32" y="26"/>
                    </a:lnTo>
                    <a:close/>
                    <a:moveTo>
                      <a:pt x="29" y="29"/>
                    </a:moveTo>
                    <a:lnTo>
                      <a:pt x="26" y="32"/>
                    </a:lnTo>
                    <a:lnTo>
                      <a:pt x="12" y="18"/>
                    </a:lnTo>
                    <a:lnTo>
                      <a:pt x="15" y="16"/>
                    </a:lnTo>
                    <a:lnTo>
                      <a:pt x="29" y="29"/>
                    </a:lnTo>
                    <a:close/>
                    <a:moveTo>
                      <a:pt x="11" y="21"/>
                    </a:moveTo>
                    <a:lnTo>
                      <a:pt x="11" y="19"/>
                    </a:lnTo>
                    <a:lnTo>
                      <a:pt x="12" y="18"/>
                    </a:lnTo>
                    <a:lnTo>
                      <a:pt x="19" y="26"/>
                    </a:lnTo>
                    <a:lnTo>
                      <a:pt x="11" y="21"/>
                    </a:lnTo>
                    <a:close/>
                    <a:moveTo>
                      <a:pt x="27" y="29"/>
                    </a:moveTo>
                    <a:lnTo>
                      <a:pt x="24" y="36"/>
                    </a:lnTo>
                    <a:lnTo>
                      <a:pt x="8" y="27"/>
                    </a:lnTo>
                    <a:lnTo>
                      <a:pt x="11" y="21"/>
                    </a:lnTo>
                    <a:lnTo>
                      <a:pt x="27" y="29"/>
                    </a:lnTo>
                    <a:close/>
                    <a:moveTo>
                      <a:pt x="24" y="36"/>
                    </a:moveTo>
                    <a:lnTo>
                      <a:pt x="24" y="37"/>
                    </a:lnTo>
                    <a:lnTo>
                      <a:pt x="23" y="38"/>
                    </a:lnTo>
                    <a:lnTo>
                      <a:pt x="16" y="31"/>
                    </a:lnTo>
                    <a:lnTo>
                      <a:pt x="24" y="36"/>
                    </a:lnTo>
                    <a:close/>
                    <a:moveTo>
                      <a:pt x="23" y="38"/>
                    </a:moveTo>
                    <a:lnTo>
                      <a:pt x="20" y="41"/>
                    </a:lnTo>
                    <a:lnTo>
                      <a:pt x="6" y="28"/>
                    </a:lnTo>
                    <a:lnTo>
                      <a:pt x="9" y="25"/>
                    </a:lnTo>
                    <a:lnTo>
                      <a:pt x="23" y="38"/>
                    </a:lnTo>
                    <a:close/>
                    <a:moveTo>
                      <a:pt x="3" y="34"/>
                    </a:moveTo>
                    <a:lnTo>
                      <a:pt x="3" y="31"/>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2"/>
                    </a:lnTo>
                    <a:lnTo>
                      <a:pt x="13" y="38"/>
                    </a:lnTo>
                    <a:lnTo>
                      <a:pt x="22" y="38"/>
                    </a:lnTo>
                    <a:close/>
                    <a:moveTo>
                      <a:pt x="21" y="42"/>
                    </a:moveTo>
                    <a:lnTo>
                      <a:pt x="19" y="49"/>
                    </a:lnTo>
                    <a:lnTo>
                      <a:pt x="1" y="40"/>
                    </a:lnTo>
                    <a:lnTo>
                      <a:pt x="4" y="33"/>
                    </a:lnTo>
                    <a:lnTo>
                      <a:pt x="21" y="42"/>
                    </a:lnTo>
                    <a:close/>
                    <a:moveTo>
                      <a:pt x="0" y="44"/>
                    </a:moveTo>
                    <a:lnTo>
                      <a:pt x="0" y="42"/>
                    </a:lnTo>
                    <a:lnTo>
                      <a:pt x="1" y="40"/>
                    </a:lnTo>
                    <a:lnTo>
                      <a:pt x="10" y="44"/>
                    </a:lnTo>
                    <a:lnTo>
                      <a:pt x="0" y="44"/>
                    </a:lnTo>
                    <a:close/>
                    <a:moveTo>
                      <a:pt x="19" y="44"/>
                    </a:moveTo>
                    <a:lnTo>
                      <a:pt x="19" y="48"/>
                    </a:lnTo>
                    <a:lnTo>
                      <a:pt x="0" y="48"/>
                    </a:lnTo>
                    <a:lnTo>
                      <a:pt x="0" y="44"/>
                    </a:lnTo>
                    <a:lnTo>
                      <a:pt x="19" y="44"/>
                    </a:lnTo>
                    <a:close/>
                    <a:moveTo>
                      <a:pt x="3" y="54"/>
                    </a:moveTo>
                    <a:lnTo>
                      <a:pt x="0" y="51"/>
                    </a:lnTo>
                    <a:lnTo>
                      <a:pt x="0" y="48"/>
                    </a:lnTo>
                    <a:lnTo>
                      <a:pt x="10" y="48"/>
                    </a:lnTo>
                    <a:lnTo>
                      <a:pt x="3" y="54"/>
                    </a:lnTo>
                    <a:close/>
                    <a:moveTo>
                      <a:pt x="16" y="41"/>
                    </a:moveTo>
                    <a:lnTo>
                      <a:pt x="20" y="44"/>
                    </a:lnTo>
                    <a:lnTo>
                      <a:pt x="6" y="58"/>
                    </a:lnTo>
                    <a:lnTo>
                      <a:pt x="3" y="54"/>
                    </a:lnTo>
                    <a:lnTo>
                      <a:pt x="16" y="41"/>
                    </a:lnTo>
                    <a:close/>
                    <a:moveTo>
                      <a:pt x="20" y="44"/>
                    </a:moveTo>
                    <a:lnTo>
                      <a:pt x="22" y="47"/>
                    </a:lnTo>
                    <a:lnTo>
                      <a:pt x="22" y="51"/>
                    </a:lnTo>
                    <a:lnTo>
                      <a:pt x="13" y="51"/>
                    </a:lnTo>
                    <a:lnTo>
                      <a:pt x="20" y="44"/>
                    </a:lnTo>
                    <a:close/>
                    <a:moveTo>
                      <a:pt x="22" y="51"/>
                    </a:moveTo>
                    <a:lnTo>
                      <a:pt x="22" y="57"/>
                    </a:lnTo>
                    <a:lnTo>
                      <a:pt x="3" y="57"/>
                    </a:lnTo>
                    <a:lnTo>
                      <a:pt x="3" y="51"/>
                    </a:lnTo>
                    <a:lnTo>
                      <a:pt x="22" y="51"/>
                    </a:lnTo>
                    <a:close/>
                    <a:moveTo>
                      <a:pt x="6" y="64"/>
                    </a:moveTo>
                    <a:lnTo>
                      <a:pt x="3" y="61"/>
                    </a:lnTo>
                    <a:lnTo>
                      <a:pt x="3" y="57"/>
                    </a:lnTo>
                    <a:lnTo>
                      <a:pt x="13" y="57"/>
                    </a:lnTo>
                    <a:lnTo>
                      <a:pt x="6" y="64"/>
                    </a:lnTo>
                    <a:close/>
                    <a:moveTo>
                      <a:pt x="20" y="50"/>
                    </a:moveTo>
                    <a:lnTo>
                      <a:pt x="23" y="53"/>
                    </a:lnTo>
                    <a:lnTo>
                      <a:pt x="9" y="66"/>
                    </a:lnTo>
                    <a:lnTo>
                      <a:pt x="6" y="64"/>
                    </a:lnTo>
                    <a:lnTo>
                      <a:pt x="20" y="50"/>
                    </a:lnTo>
                    <a:close/>
                    <a:moveTo>
                      <a:pt x="9" y="66"/>
                    </a:moveTo>
                    <a:lnTo>
                      <a:pt x="0" y="58"/>
                    </a:lnTo>
                    <a:lnTo>
                      <a:pt x="9" y="66"/>
                    </a:lnTo>
                    <a:lnTo>
                      <a:pt x="16" y="60"/>
                    </a:lnTo>
                    <a:lnTo>
                      <a:pt x="9" y="66"/>
                    </a:lnTo>
                    <a:close/>
                    <a:moveTo>
                      <a:pt x="23" y="53"/>
                    </a:moveTo>
                    <a:lnTo>
                      <a:pt x="25" y="57"/>
                    </a:lnTo>
                    <a:lnTo>
                      <a:pt x="12" y="70"/>
                    </a:lnTo>
                    <a:lnTo>
                      <a:pt x="9" y="66"/>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4" y="54"/>
                    </a:lnTo>
                    <a:lnTo>
                      <a:pt x="26" y="54"/>
                    </a:lnTo>
                    <a:lnTo>
                      <a:pt x="22" y="63"/>
                    </a:lnTo>
                    <a:lnTo>
                      <a:pt x="22" y="54"/>
                    </a:lnTo>
                    <a:close/>
                    <a:moveTo>
                      <a:pt x="26" y="54"/>
                    </a:moveTo>
                    <a:lnTo>
                      <a:pt x="33" y="58"/>
                    </a:lnTo>
                    <a:lnTo>
                      <a:pt x="24" y="75"/>
                    </a:lnTo>
                    <a:lnTo>
                      <a:pt x="17" y="72"/>
                    </a:lnTo>
                    <a:lnTo>
                      <a:pt x="26" y="54"/>
                    </a:lnTo>
                    <a:close/>
                    <a:moveTo>
                      <a:pt x="29" y="76"/>
                    </a:moveTo>
                    <a:lnTo>
                      <a:pt x="26" y="76"/>
                    </a:lnTo>
                    <a:lnTo>
                      <a:pt x="24" y="75"/>
                    </a:lnTo>
                    <a:lnTo>
                      <a:pt x="29" y="66"/>
                    </a:lnTo>
                    <a:lnTo>
                      <a:pt x="29" y="76"/>
                    </a:lnTo>
                    <a:close/>
                    <a:moveTo>
                      <a:pt x="29" y="57"/>
                    </a:moveTo>
                    <a:lnTo>
                      <a:pt x="32" y="57"/>
                    </a:lnTo>
                    <a:lnTo>
                      <a:pt x="32" y="76"/>
                    </a:lnTo>
                    <a:lnTo>
                      <a:pt x="29" y="76"/>
                    </a:lnTo>
                    <a:lnTo>
                      <a:pt x="29" y="57"/>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2" y="57"/>
                    </a:moveTo>
                    <a:lnTo>
                      <a:pt x="47" y="57"/>
                    </a:lnTo>
                    <a:lnTo>
                      <a:pt x="47" y="76"/>
                    </a:lnTo>
                    <a:lnTo>
                      <a:pt x="42" y="76"/>
                    </a:lnTo>
                    <a:lnTo>
                      <a:pt x="42" y="57"/>
                    </a:lnTo>
                    <a:close/>
                    <a:moveTo>
                      <a:pt x="54" y="73"/>
                    </a:moveTo>
                    <a:lnTo>
                      <a:pt x="52" y="76"/>
                    </a:lnTo>
                    <a:lnTo>
                      <a:pt x="47" y="76"/>
                    </a:lnTo>
                    <a:lnTo>
                      <a:pt x="47" y="66"/>
                    </a:lnTo>
                    <a:lnTo>
                      <a:pt x="54" y="73"/>
                    </a:lnTo>
                    <a:close/>
                    <a:moveTo>
                      <a:pt x="41" y="60"/>
                    </a:moveTo>
                    <a:lnTo>
                      <a:pt x="44" y="57"/>
                    </a:lnTo>
                    <a:lnTo>
                      <a:pt x="57" y="70"/>
                    </a:lnTo>
                    <a:lnTo>
                      <a:pt x="54" y="73"/>
                    </a:lnTo>
                    <a:lnTo>
                      <a:pt x="41" y="60"/>
                    </a:lnTo>
                    <a:close/>
                    <a:moveTo>
                      <a:pt x="44" y="57"/>
                    </a:moveTo>
                    <a:lnTo>
                      <a:pt x="45" y="55"/>
                    </a:lnTo>
                    <a:lnTo>
                      <a:pt x="46" y="54"/>
                    </a:lnTo>
                    <a:lnTo>
                      <a:pt x="51" y="63"/>
                    </a:lnTo>
                    <a:lnTo>
                      <a:pt x="44" y="57"/>
                    </a:lnTo>
                    <a:close/>
                    <a:moveTo>
                      <a:pt x="46" y="54"/>
                    </a:moveTo>
                    <a:lnTo>
                      <a:pt x="53" y="52"/>
                    </a:lnTo>
                    <a:lnTo>
                      <a:pt x="62" y="69"/>
                    </a:lnTo>
                    <a:lnTo>
                      <a:pt x="55" y="72"/>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3" name="Freeform 197">
                <a:extLst>
                  <a:ext uri="{FF2B5EF4-FFF2-40B4-BE49-F238E27FC236}">
                    <a16:creationId xmlns:a16="http://schemas.microsoft.com/office/drawing/2014/main" id="{FD1B77D8-D47F-4D05-8164-F8265D62067E}"/>
                  </a:ext>
                </a:extLst>
              </p:cNvPr>
              <p:cNvSpPr>
                <a:spLocks/>
              </p:cNvSpPr>
              <p:nvPr/>
            </p:nvSpPr>
            <p:spPr bwMode="auto">
              <a:xfrm>
                <a:off x="2794" y="2766"/>
                <a:ext cx="16" cy="14"/>
              </a:xfrm>
              <a:custGeom>
                <a:avLst/>
                <a:gdLst>
                  <a:gd name="T0" fmla="*/ 3 w 66"/>
                  <a:gd name="T1" fmla="*/ 3 h 58"/>
                  <a:gd name="T2" fmla="*/ 3 w 66"/>
                  <a:gd name="T3" fmla="*/ 3 h 58"/>
                  <a:gd name="T4" fmla="*/ 3 w 66"/>
                  <a:gd name="T5" fmla="*/ 3 h 58"/>
                  <a:gd name="T6" fmla="*/ 3 w 66"/>
                  <a:gd name="T7" fmla="*/ 2 h 58"/>
                  <a:gd name="T8" fmla="*/ 3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3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6"/>
                    </a:lnTo>
                    <a:lnTo>
                      <a:pt x="57" y="42"/>
                    </a:lnTo>
                    <a:lnTo>
                      <a:pt x="59" y="39"/>
                    </a:lnTo>
                    <a:lnTo>
                      <a:pt x="63" y="32"/>
                    </a:lnTo>
                    <a:lnTo>
                      <a:pt x="63" y="29"/>
                    </a:lnTo>
                    <a:lnTo>
                      <a:pt x="66" y="22"/>
                    </a:lnTo>
                    <a:lnTo>
                      <a:pt x="66" y="20"/>
                    </a:lnTo>
                    <a:lnTo>
                      <a:pt x="63" y="17"/>
                    </a:lnTo>
                    <a:lnTo>
                      <a:pt x="63" y="10"/>
                    </a:lnTo>
                    <a:lnTo>
                      <a:pt x="59" y="7"/>
                    </a:lnTo>
                    <a:lnTo>
                      <a:pt x="57" y="4"/>
                    </a:lnTo>
                    <a:lnTo>
                      <a:pt x="54" y="4"/>
                    </a:lnTo>
                    <a:lnTo>
                      <a:pt x="51" y="0"/>
                    </a:lnTo>
                    <a:lnTo>
                      <a:pt x="44" y="0"/>
                    </a:lnTo>
                    <a:lnTo>
                      <a:pt x="41" y="0"/>
                    </a:lnTo>
                    <a:lnTo>
                      <a:pt x="34" y="0"/>
                    </a:lnTo>
                    <a:lnTo>
                      <a:pt x="28" y="0"/>
                    </a:lnTo>
                    <a:lnTo>
                      <a:pt x="25" y="4"/>
                    </a:lnTo>
                    <a:lnTo>
                      <a:pt x="19" y="7"/>
                    </a:lnTo>
                    <a:lnTo>
                      <a:pt x="15" y="10"/>
                    </a:lnTo>
                    <a:lnTo>
                      <a:pt x="9" y="14"/>
                    </a:lnTo>
                    <a:lnTo>
                      <a:pt x="5" y="17"/>
                    </a:lnTo>
                    <a:lnTo>
                      <a:pt x="3" y="20"/>
                    </a:lnTo>
                    <a:lnTo>
                      <a:pt x="3" y="26"/>
                    </a:lnTo>
                    <a:lnTo>
                      <a:pt x="0" y="29"/>
                    </a:lnTo>
                    <a:lnTo>
                      <a:pt x="0" y="36"/>
                    </a:lnTo>
                    <a:lnTo>
                      <a:pt x="0" y="39"/>
                    </a:lnTo>
                    <a:lnTo>
                      <a:pt x="0" y="42"/>
                    </a:lnTo>
                    <a:lnTo>
                      <a:pt x="3" y="48"/>
                    </a:lnTo>
                    <a:lnTo>
                      <a:pt x="5" y="51"/>
                    </a:lnTo>
                    <a:lnTo>
                      <a:pt x="9" y="54"/>
                    </a:lnTo>
                    <a:lnTo>
                      <a:pt x="12" y="54"/>
                    </a:lnTo>
                    <a:lnTo>
                      <a:pt x="15" y="58"/>
                    </a:lnTo>
                    <a:lnTo>
                      <a:pt x="19" y="58"/>
                    </a:lnTo>
                    <a:lnTo>
                      <a:pt x="25" y="58"/>
                    </a:lnTo>
                    <a:lnTo>
                      <a:pt x="31"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4" name="Freeform 198">
                <a:extLst>
                  <a:ext uri="{FF2B5EF4-FFF2-40B4-BE49-F238E27FC236}">
                    <a16:creationId xmlns:a16="http://schemas.microsoft.com/office/drawing/2014/main" id="{B86A06EF-9640-4D8F-A4CF-07EB20C731A5}"/>
                  </a:ext>
                </a:extLst>
              </p:cNvPr>
              <p:cNvSpPr>
                <a:spLocks noEditPoints="1"/>
              </p:cNvSpPr>
              <p:nvPr/>
            </p:nvSpPr>
            <p:spPr bwMode="auto">
              <a:xfrm>
                <a:off x="2791" y="2763"/>
                <a:ext cx="22" cy="19"/>
              </a:xfrm>
              <a:custGeom>
                <a:avLst/>
                <a:gdLst>
                  <a:gd name="T0" fmla="*/ 4 w 86"/>
                  <a:gd name="T1" fmla="*/ 4 h 76"/>
                  <a:gd name="T2" fmla="*/ 4 w 86"/>
                  <a:gd name="T3" fmla="*/ 3 h 76"/>
                  <a:gd name="T4" fmla="*/ 5 w 86"/>
                  <a:gd name="T5" fmla="*/ 4 h 76"/>
                  <a:gd name="T6" fmla="*/ 5 w 86"/>
                  <a:gd name="T7" fmla="*/ 4 h 76"/>
                  <a:gd name="T8" fmla="*/ 5 w 86"/>
                  <a:gd name="T9" fmla="*/ 3 h 76"/>
                  <a:gd name="T10" fmla="*/ 5 w 86"/>
                  <a:gd name="T11" fmla="*/ 3 h 76"/>
                  <a:gd name="T12" fmla="*/ 4 w 86"/>
                  <a:gd name="T13" fmla="*/ 2 h 76"/>
                  <a:gd name="T14" fmla="*/ 4 w 86"/>
                  <a:gd name="T15" fmla="*/ 2 h 76"/>
                  <a:gd name="T16" fmla="*/ 5 w 86"/>
                  <a:gd name="T17" fmla="*/ 3 h 76"/>
                  <a:gd name="T18" fmla="*/ 6 w 86"/>
                  <a:gd name="T19" fmla="*/ 2 h 76"/>
                  <a:gd name="T20" fmla="*/ 5 w 86"/>
                  <a:gd name="T21" fmla="*/ 1 h 76"/>
                  <a:gd name="T22" fmla="*/ 4 w 86"/>
                  <a:gd name="T23" fmla="*/ 2 h 76"/>
                  <a:gd name="T24" fmla="*/ 4 w 86"/>
                  <a:gd name="T25" fmla="*/ 2 h 76"/>
                  <a:gd name="T26" fmla="*/ 5 w 86"/>
                  <a:gd name="T27" fmla="*/ 2 h 76"/>
                  <a:gd name="T28" fmla="*/ 5 w 86"/>
                  <a:gd name="T29" fmla="*/ 1 h 76"/>
                  <a:gd name="T30" fmla="*/ 4 w 86"/>
                  <a:gd name="T31" fmla="*/ 2 h 76"/>
                  <a:gd name="T32" fmla="*/ 4 w 86"/>
                  <a:gd name="T33" fmla="*/ 1 h 76"/>
                  <a:gd name="T34" fmla="*/ 5 w 86"/>
                  <a:gd name="T35" fmla="*/ 0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2 h 76"/>
                  <a:gd name="T78" fmla="*/ 1 w 86"/>
                  <a:gd name="T79" fmla="*/ 2 h 76"/>
                  <a:gd name="T80" fmla="*/ 1 w 86"/>
                  <a:gd name="T81" fmla="*/ 3 h 76"/>
                  <a:gd name="T82" fmla="*/ 0 w 86"/>
                  <a:gd name="T83" fmla="*/ 3 h 76"/>
                  <a:gd name="T84" fmla="*/ 0 w 86"/>
                  <a:gd name="T85" fmla="*/ 4 h 76"/>
                  <a:gd name="T86" fmla="*/ 1 w 86"/>
                  <a:gd name="T87" fmla="*/ 4 h 76"/>
                  <a:gd name="T88" fmla="*/ 1 w 86"/>
                  <a:gd name="T89" fmla="*/ 3 h 76"/>
                  <a:gd name="T90" fmla="*/ 2 w 86"/>
                  <a:gd name="T91" fmla="*/ 3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5 h 76"/>
                  <a:gd name="T110" fmla="*/ 4 w 86"/>
                  <a:gd name="T111" fmla="*/ 4 h 76"/>
                  <a:gd name="T112" fmla="*/ 3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1"/>
                    </a:moveTo>
                    <a:lnTo>
                      <a:pt x="56" y="48"/>
                    </a:lnTo>
                    <a:lnTo>
                      <a:pt x="65" y="65"/>
                    </a:lnTo>
                    <a:lnTo>
                      <a:pt x="58" y="68"/>
                    </a:lnTo>
                    <a:lnTo>
                      <a:pt x="49" y="51"/>
                    </a:lnTo>
                    <a:close/>
                    <a:moveTo>
                      <a:pt x="67" y="64"/>
                    </a:moveTo>
                    <a:lnTo>
                      <a:pt x="66" y="65"/>
                    </a:lnTo>
                    <a:lnTo>
                      <a:pt x="65" y="65"/>
                    </a:lnTo>
                    <a:lnTo>
                      <a:pt x="61" y="56"/>
                    </a:lnTo>
                    <a:lnTo>
                      <a:pt x="67" y="64"/>
                    </a:lnTo>
                    <a:close/>
                    <a:moveTo>
                      <a:pt x="54" y="49"/>
                    </a:moveTo>
                    <a:lnTo>
                      <a:pt x="57" y="46"/>
                    </a:lnTo>
                    <a:lnTo>
                      <a:pt x="70" y="60"/>
                    </a:lnTo>
                    <a:lnTo>
                      <a:pt x="67" y="64"/>
                    </a:lnTo>
                    <a:lnTo>
                      <a:pt x="54" y="49"/>
                    </a:lnTo>
                    <a:close/>
                    <a:moveTo>
                      <a:pt x="57" y="46"/>
                    </a:moveTo>
                    <a:lnTo>
                      <a:pt x="59" y="44"/>
                    </a:lnTo>
                    <a:lnTo>
                      <a:pt x="74" y="57"/>
                    </a:lnTo>
                    <a:lnTo>
                      <a:pt x="70" y="60"/>
                    </a:lnTo>
                    <a:lnTo>
                      <a:pt x="57" y="46"/>
                    </a:lnTo>
                    <a:close/>
                    <a:moveTo>
                      <a:pt x="59" y="44"/>
                    </a:moveTo>
                    <a:lnTo>
                      <a:pt x="63" y="40"/>
                    </a:lnTo>
                    <a:lnTo>
                      <a:pt x="76" y="54"/>
                    </a:lnTo>
                    <a:lnTo>
                      <a:pt x="74" y="57"/>
                    </a:lnTo>
                    <a:lnTo>
                      <a:pt x="59" y="44"/>
                    </a:lnTo>
                    <a:close/>
                    <a:moveTo>
                      <a:pt x="78" y="51"/>
                    </a:moveTo>
                    <a:lnTo>
                      <a:pt x="77" y="53"/>
                    </a:lnTo>
                    <a:lnTo>
                      <a:pt x="76" y="54"/>
                    </a:lnTo>
                    <a:lnTo>
                      <a:pt x="69" y="47"/>
                    </a:lnTo>
                    <a:lnTo>
                      <a:pt x="78" y="51"/>
                    </a:lnTo>
                    <a:close/>
                    <a:moveTo>
                      <a:pt x="62" y="43"/>
                    </a:moveTo>
                    <a:lnTo>
                      <a:pt x="65" y="36"/>
                    </a:lnTo>
                    <a:lnTo>
                      <a:pt x="81" y="45"/>
                    </a:lnTo>
                    <a:lnTo>
                      <a:pt x="78" y="51"/>
                    </a:lnTo>
                    <a:lnTo>
                      <a:pt x="62" y="43"/>
                    </a:lnTo>
                    <a:close/>
                    <a:moveTo>
                      <a:pt x="83" y="40"/>
                    </a:moveTo>
                    <a:lnTo>
                      <a:pt x="83" y="43"/>
                    </a:lnTo>
                    <a:lnTo>
                      <a:pt x="81" y="45"/>
                    </a:lnTo>
                    <a:lnTo>
                      <a:pt x="73" y="40"/>
                    </a:lnTo>
                    <a:lnTo>
                      <a:pt x="83" y="40"/>
                    </a:lnTo>
                    <a:close/>
                    <a:moveTo>
                      <a:pt x="64" y="40"/>
                    </a:moveTo>
                    <a:lnTo>
                      <a:pt x="64" y="37"/>
                    </a:lnTo>
                    <a:lnTo>
                      <a:pt x="83" y="37"/>
                    </a:lnTo>
                    <a:lnTo>
                      <a:pt x="83" y="40"/>
                    </a:lnTo>
                    <a:lnTo>
                      <a:pt x="64" y="40"/>
                    </a:lnTo>
                    <a:close/>
                    <a:moveTo>
                      <a:pt x="64" y="37"/>
                    </a:moveTo>
                    <a:lnTo>
                      <a:pt x="64" y="35"/>
                    </a:lnTo>
                    <a:lnTo>
                      <a:pt x="65" y="33"/>
                    </a:lnTo>
                    <a:lnTo>
                      <a:pt x="73" y="37"/>
                    </a:lnTo>
                    <a:lnTo>
                      <a:pt x="64" y="37"/>
                    </a:lnTo>
                    <a:close/>
                    <a:moveTo>
                      <a:pt x="65" y="33"/>
                    </a:moveTo>
                    <a:lnTo>
                      <a:pt x="67" y="27"/>
                    </a:lnTo>
                    <a:lnTo>
                      <a:pt x="85" y="35"/>
                    </a:lnTo>
                    <a:lnTo>
                      <a:pt x="81" y="41"/>
                    </a:lnTo>
                    <a:lnTo>
                      <a:pt x="65" y="33"/>
                    </a:lnTo>
                    <a:close/>
                    <a:moveTo>
                      <a:pt x="86" y="30"/>
                    </a:moveTo>
                    <a:lnTo>
                      <a:pt x="86" y="33"/>
                    </a:lnTo>
                    <a:lnTo>
                      <a:pt x="85" y="35"/>
                    </a:lnTo>
                    <a:lnTo>
                      <a:pt x="76" y="30"/>
                    </a:lnTo>
                    <a:lnTo>
                      <a:pt x="86" y="30"/>
                    </a:lnTo>
                    <a:close/>
                    <a:moveTo>
                      <a:pt x="66" y="30"/>
                    </a:moveTo>
                    <a:lnTo>
                      <a:pt x="66" y="28"/>
                    </a:lnTo>
                    <a:lnTo>
                      <a:pt x="86" y="28"/>
                    </a:lnTo>
                    <a:lnTo>
                      <a:pt x="86" y="30"/>
                    </a:lnTo>
                    <a:lnTo>
                      <a:pt x="66" y="30"/>
                    </a:lnTo>
                    <a:close/>
                    <a:moveTo>
                      <a:pt x="83" y="21"/>
                    </a:moveTo>
                    <a:lnTo>
                      <a:pt x="86" y="24"/>
                    </a:lnTo>
                    <a:lnTo>
                      <a:pt x="86" y="28"/>
                    </a:lnTo>
                    <a:lnTo>
                      <a:pt x="76" y="28"/>
                    </a:lnTo>
                    <a:lnTo>
                      <a:pt x="83" y="21"/>
                    </a:lnTo>
                    <a:close/>
                    <a:moveTo>
                      <a:pt x="69" y="35"/>
                    </a:moveTo>
                    <a:lnTo>
                      <a:pt x="66" y="32"/>
                    </a:lnTo>
                    <a:lnTo>
                      <a:pt x="79" y="18"/>
                    </a:lnTo>
                    <a:lnTo>
                      <a:pt x="83" y="21"/>
                    </a:lnTo>
                    <a:lnTo>
                      <a:pt x="69" y="35"/>
                    </a:lnTo>
                    <a:close/>
                    <a:moveTo>
                      <a:pt x="66" y="32"/>
                    </a:moveTo>
                    <a:lnTo>
                      <a:pt x="64" y="28"/>
                    </a:lnTo>
                    <a:lnTo>
                      <a:pt x="64" y="25"/>
                    </a:lnTo>
                    <a:lnTo>
                      <a:pt x="73" y="25"/>
                    </a:lnTo>
                    <a:lnTo>
                      <a:pt x="66" y="32"/>
                    </a:lnTo>
                    <a:close/>
                    <a:moveTo>
                      <a:pt x="64" y="25"/>
                    </a:moveTo>
                    <a:lnTo>
                      <a:pt x="64" y="18"/>
                    </a:lnTo>
                    <a:lnTo>
                      <a:pt x="83" y="18"/>
                    </a:lnTo>
                    <a:lnTo>
                      <a:pt x="83" y="25"/>
                    </a:lnTo>
                    <a:lnTo>
                      <a:pt x="64" y="25"/>
                    </a:lnTo>
                    <a:close/>
                    <a:moveTo>
                      <a:pt x="79" y="12"/>
                    </a:moveTo>
                    <a:lnTo>
                      <a:pt x="83" y="14"/>
                    </a:lnTo>
                    <a:lnTo>
                      <a:pt x="83" y="18"/>
                    </a:lnTo>
                    <a:lnTo>
                      <a:pt x="73" y="18"/>
                    </a:lnTo>
                    <a:lnTo>
                      <a:pt x="79" y="12"/>
                    </a:lnTo>
                    <a:close/>
                    <a:moveTo>
                      <a:pt x="66" y="25"/>
                    </a:moveTo>
                    <a:lnTo>
                      <a:pt x="63" y="22"/>
                    </a:lnTo>
                    <a:lnTo>
                      <a:pt x="76" y="8"/>
                    </a:lnTo>
                    <a:lnTo>
                      <a:pt x="79" y="12"/>
                    </a:lnTo>
                    <a:lnTo>
                      <a:pt x="66" y="25"/>
                    </a:lnTo>
                    <a:close/>
                    <a:moveTo>
                      <a:pt x="63" y="22"/>
                    </a:moveTo>
                    <a:lnTo>
                      <a:pt x="54" y="12"/>
                    </a:lnTo>
                    <a:lnTo>
                      <a:pt x="63" y="22"/>
                    </a:lnTo>
                    <a:lnTo>
                      <a:pt x="69" y="15"/>
                    </a:lnTo>
                    <a:lnTo>
                      <a:pt x="63" y="22"/>
                    </a:lnTo>
                    <a:close/>
                    <a:moveTo>
                      <a:pt x="63" y="22"/>
                    </a:moveTo>
                    <a:lnTo>
                      <a:pt x="59" y="18"/>
                    </a:lnTo>
                    <a:lnTo>
                      <a:pt x="74" y="5"/>
                    </a:lnTo>
                    <a:lnTo>
                      <a:pt x="76" y="8"/>
                    </a:lnTo>
                    <a:lnTo>
                      <a:pt x="63" y="22"/>
                    </a:lnTo>
                    <a:close/>
                    <a:moveTo>
                      <a:pt x="67" y="2"/>
                    </a:moveTo>
                    <a:lnTo>
                      <a:pt x="70" y="2"/>
                    </a:lnTo>
                    <a:lnTo>
                      <a:pt x="74" y="5"/>
                    </a:lnTo>
                    <a:lnTo>
                      <a:pt x="67" y="12"/>
                    </a:lnTo>
                    <a:lnTo>
                      <a:pt x="67" y="2"/>
                    </a:lnTo>
                    <a:close/>
                    <a:moveTo>
                      <a:pt x="67" y="22"/>
                    </a:moveTo>
                    <a:lnTo>
                      <a:pt x="64" y="22"/>
                    </a:lnTo>
                    <a:lnTo>
                      <a:pt x="64" y="2"/>
                    </a:lnTo>
                    <a:lnTo>
                      <a:pt x="67" y="2"/>
                    </a:lnTo>
                    <a:lnTo>
                      <a:pt x="67"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8"/>
                    </a:lnTo>
                    <a:lnTo>
                      <a:pt x="31" y="2"/>
                    </a:lnTo>
                    <a:close/>
                    <a:moveTo>
                      <a:pt x="45" y="15"/>
                    </a:moveTo>
                    <a:lnTo>
                      <a:pt x="42" y="18"/>
                    </a:lnTo>
                    <a:lnTo>
                      <a:pt x="29" y="5"/>
                    </a:lnTo>
                    <a:lnTo>
                      <a:pt x="31" y="2"/>
                    </a:lnTo>
                    <a:lnTo>
                      <a:pt x="45" y="15"/>
                    </a:lnTo>
                    <a:close/>
                    <a:moveTo>
                      <a:pt x="42" y="18"/>
                    </a:moveTo>
                    <a:lnTo>
                      <a:pt x="41" y="19"/>
                    </a:lnTo>
                    <a:lnTo>
                      <a:pt x="40" y="21"/>
                    </a:lnTo>
                    <a:lnTo>
                      <a:pt x="35" y="12"/>
                    </a:lnTo>
                    <a:lnTo>
                      <a:pt x="42" y="18"/>
                    </a:lnTo>
                    <a:close/>
                    <a:moveTo>
                      <a:pt x="40" y="21"/>
                    </a:moveTo>
                    <a:lnTo>
                      <a:pt x="33" y="24"/>
                    </a:lnTo>
                    <a:lnTo>
                      <a:pt x="24" y="6"/>
                    </a:lnTo>
                    <a:lnTo>
                      <a:pt x="31" y="3"/>
                    </a:lnTo>
                    <a:lnTo>
                      <a:pt x="40" y="21"/>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31" y="26"/>
                    </a:lnTo>
                    <a:lnTo>
                      <a:pt x="30" y="27"/>
                    </a:lnTo>
                    <a:lnTo>
                      <a:pt x="25" y="18"/>
                    </a:lnTo>
                    <a:lnTo>
                      <a:pt x="32" y="25"/>
                    </a:lnTo>
                    <a:close/>
                    <a:moveTo>
                      <a:pt x="30" y="27"/>
                    </a:moveTo>
                    <a:lnTo>
                      <a:pt x="23" y="29"/>
                    </a:lnTo>
                    <a:lnTo>
                      <a:pt x="14" y="13"/>
                    </a:lnTo>
                    <a:lnTo>
                      <a:pt x="21" y="10"/>
                    </a:lnTo>
                    <a:lnTo>
                      <a:pt x="30" y="27"/>
                    </a:lnTo>
                    <a:close/>
                    <a:moveTo>
                      <a:pt x="12" y="15"/>
                    </a:moveTo>
                    <a:lnTo>
                      <a:pt x="13" y="14"/>
                    </a:lnTo>
                    <a:lnTo>
                      <a:pt x="14" y="13"/>
                    </a:lnTo>
                    <a:lnTo>
                      <a:pt x="19" y="22"/>
                    </a:lnTo>
                    <a:lnTo>
                      <a:pt x="12" y="15"/>
                    </a:lnTo>
                    <a:close/>
                    <a:moveTo>
                      <a:pt x="25" y="28"/>
                    </a:moveTo>
                    <a:lnTo>
                      <a:pt x="22" y="32"/>
                    </a:lnTo>
                    <a:lnTo>
                      <a:pt x="9" y="18"/>
                    </a:lnTo>
                    <a:lnTo>
                      <a:pt x="12" y="15"/>
                    </a:lnTo>
                    <a:lnTo>
                      <a:pt x="25" y="28"/>
                    </a:lnTo>
                    <a:close/>
                    <a:moveTo>
                      <a:pt x="9" y="18"/>
                    </a:moveTo>
                    <a:lnTo>
                      <a:pt x="19" y="8"/>
                    </a:lnTo>
                    <a:lnTo>
                      <a:pt x="9" y="18"/>
                    </a:lnTo>
                    <a:lnTo>
                      <a:pt x="15" y="25"/>
                    </a:lnTo>
                    <a:lnTo>
                      <a:pt x="9" y="18"/>
                    </a:lnTo>
                    <a:close/>
                    <a:moveTo>
                      <a:pt x="22" y="32"/>
                    </a:moveTo>
                    <a:lnTo>
                      <a:pt x="20" y="35"/>
                    </a:lnTo>
                    <a:lnTo>
                      <a:pt x="5" y="21"/>
                    </a:lnTo>
                    <a:lnTo>
                      <a:pt x="9" y="18"/>
                    </a:lnTo>
                    <a:lnTo>
                      <a:pt x="22" y="32"/>
                    </a:lnTo>
                    <a:close/>
                    <a:moveTo>
                      <a:pt x="3" y="28"/>
                    </a:moveTo>
                    <a:lnTo>
                      <a:pt x="3" y="24"/>
                    </a:lnTo>
                    <a:lnTo>
                      <a:pt x="5" y="21"/>
                    </a:lnTo>
                    <a:lnTo>
                      <a:pt x="13" y="28"/>
                    </a:lnTo>
                    <a:lnTo>
                      <a:pt x="3" y="28"/>
                    </a:lnTo>
                    <a:close/>
                    <a:moveTo>
                      <a:pt x="22" y="28"/>
                    </a:moveTo>
                    <a:lnTo>
                      <a:pt x="22" y="34"/>
                    </a:lnTo>
                    <a:lnTo>
                      <a:pt x="3" y="34"/>
                    </a:lnTo>
                    <a:lnTo>
                      <a:pt x="3" y="28"/>
                    </a:lnTo>
                    <a:lnTo>
                      <a:pt x="22" y="28"/>
                    </a:lnTo>
                    <a:close/>
                    <a:moveTo>
                      <a:pt x="22" y="34"/>
                    </a:moveTo>
                    <a:lnTo>
                      <a:pt x="22" y="38"/>
                    </a:lnTo>
                    <a:lnTo>
                      <a:pt x="20" y="40"/>
                    </a:lnTo>
                    <a:lnTo>
                      <a:pt x="13" y="34"/>
                    </a:lnTo>
                    <a:lnTo>
                      <a:pt x="22" y="34"/>
                    </a:lnTo>
                    <a:close/>
                    <a:moveTo>
                      <a:pt x="20" y="40"/>
                    </a:moveTo>
                    <a:lnTo>
                      <a:pt x="16" y="44"/>
                    </a:lnTo>
                    <a:lnTo>
                      <a:pt x="3" y="30"/>
                    </a:lnTo>
                    <a:lnTo>
                      <a:pt x="5" y="27"/>
                    </a:lnTo>
                    <a:lnTo>
                      <a:pt x="20" y="40"/>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10" y="50"/>
                    </a:lnTo>
                    <a:lnTo>
                      <a:pt x="1" y="55"/>
                    </a:lnTo>
                    <a:close/>
                    <a:moveTo>
                      <a:pt x="18" y="46"/>
                    </a:moveTo>
                    <a:lnTo>
                      <a:pt x="21" y="53"/>
                    </a:lnTo>
                    <a:lnTo>
                      <a:pt x="4" y="60"/>
                    </a:lnTo>
                    <a:lnTo>
                      <a:pt x="1" y="55"/>
                    </a:lnTo>
                    <a:lnTo>
                      <a:pt x="18" y="46"/>
                    </a:lnTo>
                    <a:close/>
                    <a:moveTo>
                      <a:pt x="5" y="64"/>
                    </a:moveTo>
                    <a:lnTo>
                      <a:pt x="4" y="62"/>
                    </a:lnTo>
                    <a:lnTo>
                      <a:pt x="4" y="60"/>
                    </a:lnTo>
                    <a:lnTo>
                      <a:pt x="13" y="56"/>
                    </a:lnTo>
                    <a:lnTo>
                      <a:pt x="5" y="64"/>
                    </a:lnTo>
                    <a:close/>
                    <a:moveTo>
                      <a:pt x="20" y="49"/>
                    </a:moveTo>
                    <a:lnTo>
                      <a:pt x="22" y="53"/>
                    </a:lnTo>
                    <a:lnTo>
                      <a:pt x="9" y="66"/>
                    </a:lnTo>
                    <a:lnTo>
                      <a:pt x="5" y="64"/>
                    </a:lnTo>
                    <a:lnTo>
                      <a:pt x="20" y="49"/>
                    </a:lnTo>
                    <a:close/>
                    <a:moveTo>
                      <a:pt x="22" y="53"/>
                    </a:moveTo>
                    <a:lnTo>
                      <a:pt x="13" y="44"/>
                    </a:lnTo>
                    <a:lnTo>
                      <a:pt x="22" y="53"/>
                    </a:lnTo>
                    <a:lnTo>
                      <a:pt x="15" y="59"/>
                    </a:lnTo>
                    <a:lnTo>
                      <a:pt x="22" y="53"/>
                    </a:lnTo>
                    <a:close/>
                    <a:moveTo>
                      <a:pt x="22" y="53"/>
                    </a:moveTo>
                    <a:lnTo>
                      <a:pt x="25" y="56"/>
                    </a:lnTo>
                    <a:lnTo>
                      <a:pt x="12" y="69"/>
                    </a:lnTo>
                    <a:lnTo>
                      <a:pt x="9" y="66"/>
                    </a:lnTo>
                    <a:lnTo>
                      <a:pt x="22" y="53"/>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41" y="56"/>
                    </a:lnTo>
                    <a:lnTo>
                      <a:pt x="41" y="76"/>
                    </a:lnTo>
                    <a:lnTo>
                      <a:pt x="35" y="76"/>
                    </a:lnTo>
                    <a:lnTo>
                      <a:pt x="35" y="56"/>
                    </a:lnTo>
                    <a:close/>
                    <a:moveTo>
                      <a:pt x="41" y="56"/>
                    </a:moveTo>
                    <a:lnTo>
                      <a:pt x="44" y="56"/>
                    </a:lnTo>
                    <a:lnTo>
                      <a:pt x="44" y="76"/>
                    </a:lnTo>
                    <a:lnTo>
                      <a:pt x="41" y="76"/>
                    </a:lnTo>
                    <a:lnTo>
                      <a:pt x="41" y="56"/>
                    </a:lnTo>
                    <a:close/>
                    <a:moveTo>
                      <a:pt x="48" y="75"/>
                    </a:moveTo>
                    <a:lnTo>
                      <a:pt x="46" y="76"/>
                    </a:lnTo>
                    <a:lnTo>
                      <a:pt x="44" y="76"/>
                    </a:lnTo>
                    <a:lnTo>
                      <a:pt x="44" y="66"/>
                    </a:lnTo>
                    <a:lnTo>
                      <a:pt x="48" y="75"/>
                    </a:lnTo>
                    <a:close/>
                    <a:moveTo>
                      <a:pt x="40" y="57"/>
                    </a:moveTo>
                    <a:lnTo>
                      <a:pt x="46" y="54"/>
                    </a:lnTo>
                    <a:lnTo>
                      <a:pt x="55" y="71"/>
                    </a:lnTo>
                    <a:lnTo>
                      <a:pt x="48" y="75"/>
                    </a:lnTo>
                    <a:lnTo>
                      <a:pt x="40" y="57"/>
                    </a:lnTo>
                    <a:close/>
                    <a:moveTo>
                      <a:pt x="57" y="69"/>
                    </a:moveTo>
                    <a:lnTo>
                      <a:pt x="56" y="70"/>
                    </a:lnTo>
                    <a:lnTo>
                      <a:pt x="55" y="71"/>
                    </a:lnTo>
                    <a:lnTo>
                      <a:pt x="51" y="62"/>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5" name="Freeform 199">
                <a:extLst>
                  <a:ext uri="{FF2B5EF4-FFF2-40B4-BE49-F238E27FC236}">
                    <a16:creationId xmlns:a16="http://schemas.microsoft.com/office/drawing/2014/main" id="{B63EBFCB-B66C-45B6-8F4C-13C4B10E9455}"/>
                  </a:ext>
                </a:extLst>
              </p:cNvPr>
              <p:cNvSpPr>
                <a:spLocks/>
              </p:cNvSpPr>
              <p:nvPr/>
            </p:nvSpPr>
            <p:spPr bwMode="auto">
              <a:xfrm>
                <a:off x="2840" y="2739"/>
                <a:ext cx="16" cy="15"/>
              </a:xfrm>
              <a:custGeom>
                <a:avLst/>
                <a:gdLst>
                  <a:gd name="T0" fmla="*/ 3 w 63"/>
                  <a:gd name="T1" fmla="*/ 3 h 57"/>
                  <a:gd name="T2" fmla="*/ 3 w 63"/>
                  <a:gd name="T3" fmla="*/ 3 h 57"/>
                  <a:gd name="T4" fmla="*/ 4 w 63"/>
                  <a:gd name="T5" fmla="*/ 3 h 57"/>
                  <a:gd name="T6" fmla="*/ 4 w 63"/>
                  <a:gd name="T7" fmla="*/ 3 h 57"/>
                  <a:gd name="T8" fmla="*/ 4 w 63"/>
                  <a:gd name="T9" fmla="*/ 2 h 57"/>
                  <a:gd name="T10" fmla="*/ 4 w 63"/>
                  <a:gd name="T11" fmla="*/ 2 h 57"/>
                  <a:gd name="T12" fmla="*/ 4 w 63"/>
                  <a:gd name="T13" fmla="*/ 2 h 57"/>
                  <a:gd name="T14" fmla="*/ 4 w 63"/>
                  <a:gd name="T15" fmla="*/ 2 h 57"/>
                  <a:gd name="T16" fmla="*/ 4 w 63"/>
                  <a:gd name="T17" fmla="*/ 1 h 57"/>
                  <a:gd name="T18" fmla="*/ 4 w 63"/>
                  <a:gd name="T19" fmla="*/ 1 h 57"/>
                  <a:gd name="T20" fmla="*/ 4 w 63"/>
                  <a:gd name="T21" fmla="*/ 1 h 57"/>
                  <a:gd name="T22" fmla="*/ 4 w 63"/>
                  <a:gd name="T23" fmla="*/ 1 h 57"/>
                  <a:gd name="T24" fmla="*/ 4 w 63"/>
                  <a:gd name="T25" fmla="*/ 0 h 57"/>
                  <a:gd name="T26" fmla="*/ 4 w 63"/>
                  <a:gd name="T27" fmla="*/ 0 h 57"/>
                  <a:gd name="T28" fmla="*/ 3 w 63"/>
                  <a:gd name="T29" fmla="*/ 0 h 57"/>
                  <a:gd name="T30" fmla="*/ 3 w 63"/>
                  <a:gd name="T31" fmla="*/ 0 h 57"/>
                  <a:gd name="T32" fmla="*/ 2 w 63"/>
                  <a:gd name="T33" fmla="*/ 0 h 57"/>
                  <a:gd name="T34" fmla="*/ 2 w 63"/>
                  <a:gd name="T35" fmla="*/ 0 h 57"/>
                  <a:gd name="T36" fmla="*/ 2 w 63"/>
                  <a:gd name="T37" fmla="*/ 0 h 57"/>
                  <a:gd name="T38" fmla="*/ 2 w 63"/>
                  <a:gd name="T39" fmla="*/ 0 h 57"/>
                  <a:gd name="T40" fmla="*/ 1 w 63"/>
                  <a:gd name="T41" fmla="*/ 1 h 57"/>
                  <a:gd name="T42" fmla="*/ 1 w 63"/>
                  <a:gd name="T43" fmla="*/ 1 h 57"/>
                  <a:gd name="T44" fmla="*/ 1 w 63"/>
                  <a:gd name="T45" fmla="*/ 1 h 57"/>
                  <a:gd name="T46" fmla="*/ 1 w 63"/>
                  <a:gd name="T47" fmla="*/ 1 h 57"/>
                  <a:gd name="T48" fmla="*/ 0 w 63"/>
                  <a:gd name="T49" fmla="*/ 1 h 57"/>
                  <a:gd name="T50" fmla="*/ 0 w 63"/>
                  <a:gd name="T51" fmla="*/ 2 h 57"/>
                  <a:gd name="T52" fmla="*/ 0 w 63"/>
                  <a:gd name="T53" fmla="*/ 2 h 57"/>
                  <a:gd name="T54" fmla="*/ 0 w 63"/>
                  <a:gd name="T55" fmla="*/ 2 h 57"/>
                  <a:gd name="T56" fmla="*/ 0 w 63"/>
                  <a:gd name="T57" fmla="*/ 3 h 57"/>
                  <a:gd name="T58" fmla="*/ 0 w 63"/>
                  <a:gd name="T59" fmla="*/ 3 h 57"/>
                  <a:gd name="T60" fmla="*/ 0 w 63"/>
                  <a:gd name="T61" fmla="*/ 3 h 57"/>
                  <a:gd name="T62" fmla="*/ 0 w 63"/>
                  <a:gd name="T63" fmla="*/ 3 h 57"/>
                  <a:gd name="T64" fmla="*/ 1 w 63"/>
                  <a:gd name="T65" fmla="*/ 3 h 57"/>
                  <a:gd name="T66" fmla="*/ 1 w 63"/>
                  <a:gd name="T67" fmla="*/ 4 h 57"/>
                  <a:gd name="T68" fmla="*/ 1 w 63"/>
                  <a:gd name="T69" fmla="*/ 4 h 57"/>
                  <a:gd name="T70" fmla="*/ 1 w 63"/>
                  <a:gd name="T71" fmla="*/ 4 h 57"/>
                  <a:gd name="T72" fmla="*/ 2 w 63"/>
                  <a:gd name="T73" fmla="*/ 4 h 57"/>
                  <a:gd name="T74" fmla="*/ 2 w 63"/>
                  <a:gd name="T75" fmla="*/ 4 h 57"/>
                  <a:gd name="T76" fmla="*/ 2 w 63"/>
                  <a:gd name="T77" fmla="*/ 4 h 57"/>
                  <a:gd name="T78" fmla="*/ 2 w 63"/>
                  <a:gd name="T79" fmla="*/ 4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0"/>
                    </a:moveTo>
                    <a:lnTo>
                      <a:pt x="51" y="47"/>
                    </a:lnTo>
                    <a:lnTo>
                      <a:pt x="54" y="44"/>
                    </a:lnTo>
                    <a:lnTo>
                      <a:pt x="57" y="42"/>
                    </a:lnTo>
                    <a:lnTo>
                      <a:pt x="61" y="35"/>
                    </a:lnTo>
                    <a:lnTo>
                      <a:pt x="63" y="32"/>
                    </a:lnTo>
                    <a:lnTo>
                      <a:pt x="63" y="28"/>
                    </a:lnTo>
                    <a:lnTo>
                      <a:pt x="63" y="22"/>
                    </a:lnTo>
                    <a:lnTo>
                      <a:pt x="63" y="18"/>
                    </a:lnTo>
                    <a:lnTo>
                      <a:pt x="63" y="15"/>
                    </a:lnTo>
                    <a:lnTo>
                      <a:pt x="63" y="10"/>
                    </a:lnTo>
                    <a:lnTo>
                      <a:pt x="61" y="6"/>
                    </a:lnTo>
                    <a:lnTo>
                      <a:pt x="57" y="3"/>
                    </a:lnTo>
                    <a:lnTo>
                      <a:pt x="54" y="3"/>
                    </a:lnTo>
                    <a:lnTo>
                      <a:pt x="47" y="0"/>
                    </a:lnTo>
                    <a:lnTo>
                      <a:pt x="44" y="0"/>
                    </a:lnTo>
                    <a:lnTo>
                      <a:pt x="37" y="0"/>
                    </a:lnTo>
                    <a:lnTo>
                      <a:pt x="35" y="0"/>
                    </a:lnTo>
                    <a:lnTo>
                      <a:pt x="29" y="0"/>
                    </a:lnTo>
                    <a:lnTo>
                      <a:pt x="22" y="3"/>
                    </a:lnTo>
                    <a:lnTo>
                      <a:pt x="19" y="6"/>
                    </a:lnTo>
                    <a:lnTo>
                      <a:pt x="12" y="10"/>
                    </a:lnTo>
                    <a:lnTo>
                      <a:pt x="9" y="13"/>
                    </a:lnTo>
                    <a:lnTo>
                      <a:pt x="7" y="15"/>
                    </a:lnTo>
                    <a:lnTo>
                      <a:pt x="3" y="18"/>
                    </a:lnTo>
                    <a:lnTo>
                      <a:pt x="0" y="25"/>
                    </a:lnTo>
                    <a:lnTo>
                      <a:pt x="0" y="28"/>
                    </a:lnTo>
                    <a:lnTo>
                      <a:pt x="0" y="32"/>
                    </a:lnTo>
                    <a:lnTo>
                      <a:pt x="0" y="38"/>
                    </a:lnTo>
                    <a:lnTo>
                      <a:pt x="0" y="42"/>
                    </a:lnTo>
                    <a:lnTo>
                      <a:pt x="0" y="44"/>
                    </a:lnTo>
                    <a:lnTo>
                      <a:pt x="3" y="47"/>
                    </a:lnTo>
                    <a:lnTo>
                      <a:pt x="7" y="50"/>
                    </a:lnTo>
                    <a:lnTo>
                      <a:pt x="9" y="54"/>
                    </a:lnTo>
                    <a:lnTo>
                      <a:pt x="15" y="54"/>
                    </a:lnTo>
                    <a:lnTo>
                      <a:pt x="19" y="57"/>
                    </a:lnTo>
                    <a:lnTo>
                      <a:pt x="25" y="57"/>
                    </a:lnTo>
                    <a:lnTo>
                      <a:pt x="29" y="57"/>
                    </a:lnTo>
                    <a:lnTo>
                      <a:pt x="35" y="54"/>
                    </a:lnTo>
                    <a:lnTo>
                      <a:pt x="37"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6" name="Freeform 200">
                <a:extLst>
                  <a:ext uri="{FF2B5EF4-FFF2-40B4-BE49-F238E27FC236}">
                    <a16:creationId xmlns:a16="http://schemas.microsoft.com/office/drawing/2014/main" id="{47BC485B-DAFB-4873-8534-1806973F8011}"/>
                  </a:ext>
                </a:extLst>
              </p:cNvPr>
              <p:cNvSpPr>
                <a:spLocks noEditPoints="1"/>
              </p:cNvSpPr>
              <p:nvPr/>
            </p:nvSpPr>
            <p:spPr bwMode="auto">
              <a:xfrm>
                <a:off x="2838" y="2737"/>
                <a:ext cx="20" cy="19"/>
              </a:xfrm>
              <a:custGeom>
                <a:avLst/>
                <a:gdLst>
                  <a:gd name="T0" fmla="*/ 4 w 83"/>
                  <a:gd name="T1" fmla="*/ 4 h 77"/>
                  <a:gd name="T2" fmla="*/ 3 w 83"/>
                  <a:gd name="T3" fmla="*/ 3 h 77"/>
                  <a:gd name="T4" fmla="*/ 3 w 83"/>
                  <a:gd name="T5" fmla="*/ 3 h 77"/>
                  <a:gd name="T6" fmla="*/ 4 w 83"/>
                  <a:gd name="T7" fmla="*/ 4 h 77"/>
                  <a:gd name="T8" fmla="*/ 4 w 83"/>
                  <a:gd name="T9" fmla="*/ 3 h 77"/>
                  <a:gd name="T10" fmla="*/ 4 w 83"/>
                  <a:gd name="T11" fmla="*/ 2 h 77"/>
                  <a:gd name="T12" fmla="*/ 4 w 83"/>
                  <a:gd name="T13" fmla="*/ 2 h 77"/>
                  <a:gd name="T14" fmla="*/ 5 w 83"/>
                  <a:gd name="T15" fmla="*/ 3 h 77"/>
                  <a:gd name="T16" fmla="*/ 5 w 83"/>
                  <a:gd name="T17" fmla="*/ 2 h 77"/>
                  <a:gd name="T18" fmla="*/ 4 w 83"/>
                  <a:gd name="T19" fmla="*/ 2 h 77"/>
                  <a:gd name="T20" fmla="*/ 4 w 83"/>
                  <a:gd name="T21" fmla="*/ 2 h 77"/>
                  <a:gd name="T22" fmla="*/ 4 w 83"/>
                  <a:gd name="T23" fmla="*/ 1 h 77"/>
                  <a:gd name="T24" fmla="*/ 5 w 83"/>
                  <a:gd name="T25" fmla="*/ 1 h 77"/>
                  <a:gd name="T26" fmla="*/ 5 w 83"/>
                  <a:gd name="T27" fmla="*/ 1 h 77"/>
                  <a:gd name="T28" fmla="*/ 4 w 83"/>
                  <a:gd name="T29" fmla="*/ 1 h 77"/>
                  <a:gd name="T30" fmla="*/ 4 w 83"/>
                  <a:gd name="T31" fmla="*/ 0 h 77"/>
                  <a:gd name="T32" fmla="*/ 4 w 83"/>
                  <a:gd name="T33" fmla="*/ 1 h 77"/>
                  <a:gd name="T34" fmla="*/ 3 w 83"/>
                  <a:gd name="T35" fmla="*/ 1 h 77"/>
                  <a:gd name="T36" fmla="*/ 4 w 83"/>
                  <a:gd name="T37" fmla="*/ 0 h 77"/>
                  <a:gd name="T38" fmla="*/ 3 w 83"/>
                  <a:gd name="T39" fmla="*/ 0 h 77"/>
                  <a:gd name="T40" fmla="*/ 3 w 83"/>
                  <a:gd name="T41" fmla="*/ 1 h 77"/>
                  <a:gd name="T42" fmla="*/ 3 w 83"/>
                  <a:gd name="T43" fmla="*/ 1 h 77"/>
                  <a:gd name="T44" fmla="*/ 2 w 83"/>
                  <a:gd name="T45" fmla="*/ 0 h 77"/>
                  <a:gd name="T46" fmla="*/ 2 w 83"/>
                  <a:gd name="T47" fmla="*/ 0 h 77"/>
                  <a:gd name="T48" fmla="*/ 2 w 83"/>
                  <a:gd name="T49" fmla="*/ 1 h 77"/>
                  <a:gd name="T50" fmla="*/ 2 w 83"/>
                  <a:gd name="T51" fmla="*/ 1 h 77"/>
                  <a:gd name="T52" fmla="*/ 2 w 83"/>
                  <a:gd name="T53" fmla="*/ 1 h 77"/>
                  <a:gd name="T54" fmla="*/ 1 w 83"/>
                  <a:gd name="T55" fmla="*/ 1 h 77"/>
                  <a:gd name="T56" fmla="*/ 1 w 83"/>
                  <a:gd name="T57" fmla="*/ 1 h 77"/>
                  <a:gd name="T58" fmla="*/ 2 w 83"/>
                  <a:gd name="T59" fmla="*/ 1 h 77"/>
                  <a:gd name="T60" fmla="*/ 1 w 83"/>
                  <a:gd name="T61" fmla="*/ 2 h 77"/>
                  <a:gd name="T62" fmla="*/ 1 w 83"/>
                  <a:gd name="T63" fmla="*/ 2 h 77"/>
                  <a:gd name="T64" fmla="*/ 0 w 83"/>
                  <a:gd name="T65" fmla="*/ 1 h 77"/>
                  <a:gd name="T66" fmla="*/ 1 w 83"/>
                  <a:gd name="T67" fmla="*/ 2 h 77"/>
                  <a:gd name="T68" fmla="*/ 1 w 83"/>
                  <a:gd name="T69" fmla="*/ 2 h 77"/>
                  <a:gd name="T70" fmla="*/ 1 w 83"/>
                  <a:gd name="T71" fmla="*/ 2 h 77"/>
                  <a:gd name="T72" fmla="*/ 1 w 83"/>
                  <a:gd name="T73" fmla="*/ 2 h 77"/>
                  <a:gd name="T74" fmla="*/ 0 w 83"/>
                  <a:gd name="T75" fmla="*/ 3 h 77"/>
                  <a:gd name="T76" fmla="*/ 0 w 83"/>
                  <a:gd name="T77" fmla="*/ 3 h 77"/>
                  <a:gd name="T78" fmla="*/ 1 w 83"/>
                  <a:gd name="T79" fmla="*/ 3 h 77"/>
                  <a:gd name="T80" fmla="*/ 1 w 83"/>
                  <a:gd name="T81" fmla="*/ 3 h 77"/>
                  <a:gd name="T82" fmla="*/ 0 w 83"/>
                  <a:gd name="T83" fmla="*/ 4 h 77"/>
                  <a:gd name="T84" fmla="*/ 0 w 83"/>
                  <a:gd name="T85" fmla="*/ 4 h 77"/>
                  <a:gd name="T86" fmla="*/ 1 w 83"/>
                  <a:gd name="T87" fmla="*/ 4 h 77"/>
                  <a:gd name="T88" fmla="*/ 1 w 83"/>
                  <a:gd name="T89" fmla="*/ 3 h 77"/>
                  <a:gd name="T90" fmla="*/ 1 w 83"/>
                  <a:gd name="T91" fmla="*/ 3 h 77"/>
                  <a:gd name="T92" fmla="*/ 2 w 83"/>
                  <a:gd name="T93" fmla="*/ 3 h 77"/>
                  <a:gd name="T94" fmla="*/ 1 w 83"/>
                  <a:gd name="T95" fmla="*/ 4 h 77"/>
                  <a:gd name="T96" fmla="*/ 2 w 83"/>
                  <a:gd name="T97" fmla="*/ 4 h 77"/>
                  <a:gd name="T98" fmla="*/ 2 w 83"/>
                  <a:gd name="T99" fmla="*/ 3 h 77"/>
                  <a:gd name="T100" fmla="*/ 2 w 83"/>
                  <a:gd name="T101" fmla="*/ 5 h 77"/>
                  <a:gd name="T102" fmla="*/ 2 w 83"/>
                  <a:gd name="T103" fmla="*/ 3 h 77"/>
                  <a:gd name="T104" fmla="*/ 3 w 83"/>
                  <a:gd name="T105" fmla="*/ 3 h 77"/>
                  <a:gd name="T106" fmla="*/ 3 w 83"/>
                  <a:gd name="T107" fmla="*/ 4 h 77"/>
                  <a:gd name="T108" fmla="*/ 3 w 83"/>
                  <a:gd name="T109" fmla="*/ 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7"/>
                  <a:gd name="T167" fmla="*/ 83 w 83"/>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7">
                    <a:moveTo>
                      <a:pt x="50" y="52"/>
                    </a:moveTo>
                    <a:lnTo>
                      <a:pt x="56" y="49"/>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1"/>
                    </a:lnTo>
                    <a:lnTo>
                      <a:pt x="67" y="64"/>
                    </a:lnTo>
                    <a:lnTo>
                      <a:pt x="54" y="50"/>
                    </a:lnTo>
                    <a:close/>
                    <a:moveTo>
                      <a:pt x="57" y="47"/>
                    </a:moveTo>
                    <a:lnTo>
                      <a:pt x="57" y="47"/>
                    </a:lnTo>
                    <a:lnTo>
                      <a:pt x="64" y="54"/>
                    </a:lnTo>
                    <a:lnTo>
                      <a:pt x="57" y="47"/>
                    </a:lnTo>
                    <a:close/>
                    <a:moveTo>
                      <a:pt x="57" y="47"/>
                    </a:moveTo>
                    <a:lnTo>
                      <a:pt x="61" y="44"/>
                    </a:lnTo>
                    <a:lnTo>
                      <a:pt x="74" y="58"/>
                    </a:lnTo>
                    <a:lnTo>
                      <a:pt x="71" y="61"/>
                    </a:lnTo>
                    <a:lnTo>
                      <a:pt x="57" y="47"/>
                    </a:lnTo>
                    <a:close/>
                    <a:moveTo>
                      <a:pt x="75" y="55"/>
                    </a:moveTo>
                    <a:lnTo>
                      <a:pt x="75" y="57"/>
                    </a:lnTo>
                    <a:lnTo>
                      <a:pt x="74" y="58"/>
                    </a:lnTo>
                    <a:lnTo>
                      <a:pt x="67" y="52"/>
                    </a:lnTo>
                    <a:lnTo>
                      <a:pt x="75" y="55"/>
                    </a:lnTo>
                    <a:close/>
                    <a:moveTo>
                      <a:pt x="58" y="47"/>
                    </a:moveTo>
                    <a:lnTo>
                      <a:pt x="62" y="41"/>
                    </a:lnTo>
                    <a:lnTo>
                      <a:pt x="78" y="49"/>
                    </a:lnTo>
                    <a:lnTo>
                      <a:pt x="75" y="55"/>
                    </a:lnTo>
                    <a:lnTo>
                      <a:pt x="58" y="47"/>
                    </a:lnTo>
                    <a:close/>
                    <a:moveTo>
                      <a:pt x="62" y="41"/>
                    </a:moveTo>
                    <a:lnTo>
                      <a:pt x="62" y="39"/>
                    </a:lnTo>
                    <a:lnTo>
                      <a:pt x="63" y="38"/>
                    </a:lnTo>
                    <a:lnTo>
                      <a:pt x="71" y="45"/>
                    </a:lnTo>
                    <a:lnTo>
                      <a:pt x="62" y="41"/>
                    </a:lnTo>
                    <a:close/>
                    <a:moveTo>
                      <a:pt x="63" y="38"/>
                    </a:moveTo>
                    <a:lnTo>
                      <a:pt x="66" y="35"/>
                    </a:lnTo>
                    <a:lnTo>
                      <a:pt x="80" y="48"/>
                    </a:lnTo>
                    <a:lnTo>
                      <a:pt x="77" y="52"/>
                    </a:lnTo>
                    <a:lnTo>
                      <a:pt x="63" y="38"/>
                    </a:lnTo>
                    <a:close/>
                    <a:moveTo>
                      <a:pt x="83" y="42"/>
                    </a:moveTo>
                    <a:lnTo>
                      <a:pt x="83" y="45"/>
                    </a:lnTo>
                    <a:lnTo>
                      <a:pt x="80" y="48"/>
                    </a:lnTo>
                    <a:lnTo>
                      <a:pt x="73" y="42"/>
                    </a:lnTo>
                    <a:lnTo>
                      <a:pt x="83" y="42"/>
                    </a:lnTo>
                    <a:close/>
                    <a:moveTo>
                      <a:pt x="64" y="42"/>
                    </a:moveTo>
                    <a:lnTo>
                      <a:pt x="64" y="38"/>
                    </a:lnTo>
                    <a:lnTo>
                      <a:pt x="83" y="38"/>
                    </a:lnTo>
                    <a:lnTo>
                      <a:pt x="83" y="42"/>
                    </a:lnTo>
                    <a:lnTo>
                      <a:pt x="64" y="42"/>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5"/>
                    </a:lnTo>
                    <a:lnTo>
                      <a:pt x="83" y="25"/>
                    </a:lnTo>
                    <a:lnTo>
                      <a:pt x="83" y="28"/>
                    </a:lnTo>
                    <a:lnTo>
                      <a:pt x="64" y="28"/>
                    </a:lnTo>
                    <a:close/>
                    <a:moveTo>
                      <a:pt x="64" y="25"/>
                    </a:moveTo>
                    <a:lnTo>
                      <a:pt x="64" y="20"/>
                    </a:lnTo>
                    <a:lnTo>
                      <a:pt x="83" y="20"/>
                    </a:lnTo>
                    <a:lnTo>
                      <a:pt x="83" y="25"/>
                    </a:lnTo>
                    <a:lnTo>
                      <a:pt x="64" y="25"/>
                    </a:lnTo>
                    <a:close/>
                    <a:moveTo>
                      <a:pt x="80" y="13"/>
                    </a:moveTo>
                    <a:lnTo>
                      <a:pt x="83" y="15"/>
                    </a:lnTo>
                    <a:lnTo>
                      <a:pt x="83" y="20"/>
                    </a:lnTo>
                    <a:lnTo>
                      <a:pt x="73" y="20"/>
                    </a:lnTo>
                    <a:lnTo>
                      <a:pt x="80" y="13"/>
                    </a:lnTo>
                    <a:close/>
                    <a:moveTo>
                      <a:pt x="66" y="26"/>
                    </a:moveTo>
                    <a:lnTo>
                      <a:pt x="63" y="23"/>
                    </a:lnTo>
                    <a:lnTo>
                      <a:pt x="77" y="10"/>
                    </a:lnTo>
                    <a:lnTo>
                      <a:pt x="80" y="13"/>
                    </a:lnTo>
                    <a:lnTo>
                      <a:pt x="66" y="26"/>
                    </a:lnTo>
                    <a:close/>
                    <a:moveTo>
                      <a:pt x="63" y="23"/>
                    </a:moveTo>
                    <a:lnTo>
                      <a:pt x="73" y="33"/>
                    </a:lnTo>
                    <a:lnTo>
                      <a:pt x="63" y="23"/>
                    </a:lnTo>
                    <a:lnTo>
                      <a:pt x="71" y="16"/>
                    </a:lnTo>
                    <a:lnTo>
                      <a:pt x="63" y="23"/>
                    </a:lnTo>
                    <a:close/>
                    <a:moveTo>
                      <a:pt x="63" y="23"/>
                    </a:moveTo>
                    <a:lnTo>
                      <a:pt x="61" y="20"/>
                    </a:lnTo>
                    <a:lnTo>
                      <a:pt x="74" y="6"/>
                    </a:lnTo>
                    <a:lnTo>
                      <a:pt x="77" y="10"/>
                    </a:lnTo>
                    <a:lnTo>
                      <a:pt x="63" y="23"/>
                    </a:lnTo>
                    <a:close/>
                    <a:moveTo>
                      <a:pt x="67" y="3"/>
                    </a:moveTo>
                    <a:lnTo>
                      <a:pt x="71" y="3"/>
                    </a:lnTo>
                    <a:lnTo>
                      <a:pt x="74" y="6"/>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3" y="18"/>
                    </a:lnTo>
                    <a:lnTo>
                      <a:pt x="62" y="1"/>
                    </a:lnTo>
                    <a:lnTo>
                      <a:pt x="68" y="4"/>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5" y="20"/>
                    </a:lnTo>
                    <a:lnTo>
                      <a:pt x="45" y="0"/>
                    </a:lnTo>
                    <a:lnTo>
                      <a:pt x="47" y="0"/>
                    </a:lnTo>
                    <a:lnTo>
                      <a:pt x="47" y="20"/>
                    </a:lnTo>
                    <a:close/>
                    <a:moveTo>
                      <a:pt x="45" y="20"/>
                    </a:moveTo>
                    <a:lnTo>
                      <a:pt x="39" y="20"/>
                    </a:lnTo>
                    <a:lnTo>
                      <a:pt x="39" y="0"/>
                    </a:lnTo>
                    <a:lnTo>
                      <a:pt x="45" y="0"/>
                    </a:lnTo>
                    <a:lnTo>
                      <a:pt x="45" y="20"/>
                    </a:lnTo>
                    <a:close/>
                    <a:moveTo>
                      <a:pt x="34" y="1"/>
                    </a:moveTo>
                    <a:lnTo>
                      <a:pt x="36" y="0"/>
                    </a:lnTo>
                    <a:lnTo>
                      <a:pt x="39" y="0"/>
                    </a:lnTo>
                    <a:lnTo>
                      <a:pt x="39" y="10"/>
                    </a:lnTo>
                    <a:lnTo>
                      <a:pt x="34" y="1"/>
                    </a:lnTo>
                    <a:close/>
                    <a:moveTo>
                      <a:pt x="43" y="18"/>
                    </a:moveTo>
                    <a:lnTo>
                      <a:pt x="36" y="22"/>
                    </a:lnTo>
                    <a:lnTo>
                      <a:pt x="28" y="4"/>
                    </a:lnTo>
                    <a:lnTo>
                      <a:pt x="34" y="1"/>
                    </a:lnTo>
                    <a:lnTo>
                      <a:pt x="43" y="18"/>
                    </a:lnTo>
                    <a:close/>
                    <a:moveTo>
                      <a:pt x="25" y="6"/>
                    </a:moveTo>
                    <a:lnTo>
                      <a:pt x="26" y="5"/>
                    </a:lnTo>
                    <a:lnTo>
                      <a:pt x="28" y="4"/>
                    </a:lnTo>
                    <a:lnTo>
                      <a:pt x="32" y="13"/>
                    </a:lnTo>
                    <a:lnTo>
                      <a:pt x="25" y="6"/>
                    </a:lnTo>
                    <a:close/>
                    <a:moveTo>
                      <a:pt x="39" y="20"/>
                    </a:moveTo>
                    <a:lnTo>
                      <a:pt x="35" y="23"/>
                    </a:lnTo>
                    <a:lnTo>
                      <a:pt x="22" y="10"/>
                    </a:lnTo>
                    <a:lnTo>
                      <a:pt x="25" y="6"/>
                    </a:lnTo>
                    <a:lnTo>
                      <a:pt x="39" y="20"/>
                    </a:lnTo>
                    <a:close/>
                    <a:moveTo>
                      <a:pt x="35" y="23"/>
                    </a:moveTo>
                    <a:lnTo>
                      <a:pt x="34" y="24"/>
                    </a:lnTo>
                    <a:lnTo>
                      <a:pt x="33" y="25"/>
                    </a:lnTo>
                    <a:lnTo>
                      <a:pt x="29" y="16"/>
                    </a:lnTo>
                    <a:lnTo>
                      <a:pt x="35" y="23"/>
                    </a:lnTo>
                    <a:close/>
                    <a:moveTo>
                      <a:pt x="33" y="25"/>
                    </a:moveTo>
                    <a:lnTo>
                      <a:pt x="26" y="27"/>
                    </a:lnTo>
                    <a:lnTo>
                      <a:pt x="18" y="11"/>
                    </a:lnTo>
                    <a:lnTo>
                      <a:pt x="24" y="7"/>
                    </a:lnTo>
                    <a:lnTo>
                      <a:pt x="33" y="25"/>
                    </a:lnTo>
                    <a:close/>
                    <a:moveTo>
                      <a:pt x="15" y="13"/>
                    </a:moveTo>
                    <a:lnTo>
                      <a:pt x="17" y="12"/>
                    </a:lnTo>
                    <a:lnTo>
                      <a:pt x="18" y="11"/>
                    </a:lnTo>
                    <a:lnTo>
                      <a:pt x="22" y="20"/>
                    </a:lnTo>
                    <a:lnTo>
                      <a:pt x="15" y="13"/>
                    </a:lnTo>
                    <a:close/>
                    <a:moveTo>
                      <a:pt x="29" y="26"/>
                    </a:moveTo>
                    <a:lnTo>
                      <a:pt x="26" y="30"/>
                    </a:lnTo>
                    <a:lnTo>
                      <a:pt x="12" y="15"/>
                    </a:lnTo>
                    <a:lnTo>
                      <a:pt x="15" y="13"/>
                    </a:lnTo>
                    <a:lnTo>
                      <a:pt x="29" y="26"/>
                    </a:lnTo>
                    <a:close/>
                    <a:moveTo>
                      <a:pt x="12" y="16"/>
                    </a:moveTo>
                    <a:lnTo>
                      <a:pt x="22" y="6"/>
                    </a:lnTo>
                    <a:lnTo>
                      <a:pt x="12" y="15"/>
                    </a:lnTo>
                    <a:lnTo>
                      <a:pt x="19" y="23"/>
                    </a:lnTo>
                    <a:lnTo>
                      <a:pt x="12" y="16"/>
                    </a:lnTo>
                    <a:close/>
                    <a:moveTo>
                      <a:pt x="26" y="30"/>
                    </a:moveTo>
                    <a:lnTo>
                      <a:pt x="23" y="33"/>
                    </a:lnTo>
                    <a:lnTo>
                      <a:pt x="9" y="18"/>
                    </a:lnTo>
                    <a:lnTo>
                      <a:pt x="12" y="16"/>
                    </a:lnTo>
                    <a:lnTo>
                      <a:pt x="26" y="30"/>
                    </a:lnTo>
                    <a:close/>
                    <a:moveTo>
                      <a:pt x="23" y="33"/>
                    </a:moveTo>
                    <a:lnTo>
                      <a:pt x="23" y="33"/>
                    </a:lnTo>
                    <a:lnTo>
                      <a:pt x="17" y="25"/>
                    </a:lnTo>
                    <a:lnTo>
                      <a:pt x="23" y="33"/>
                    </a:lnTo>
                    <a:close/>
                    <a:moveTo>
                      <a:pt x="23" y="33"/>
                    </a:moveTo>
                    <a:lnTo>
                      <a:pt x="20" y="35"/>
                    </a:lnTo>
                    <a:lnTo>
                      <a:pt x="7" y="22"/>
                    </a:lnTo>
                    <a:lnTo>
                      <a:pt x="9" y="18"/>
                    </a:lnTo>
                    <a:lnTo>
                      <a:pt x="23" y="33"/>
                    </a:lnTo>
                    <a:close/>
                    <a:moveTo>
                      <a:pt x="4" y="25"/>
                    </a:moveTo>
                    <a:lnTo>
                      <a:pt x="6" y="23"/>
                    </a:lnTo>
                    <a:lnTo>
                      <a:pt x="7" y="22"/>
                    </a:lnTo>
                    <a:lnTo>
                      <a:pt x="13" y="28"/>
                    </a:lnTo>
                    <a:lnTo>
                      <a:pt x="4" y="25"/>
                    </a:lnTo>
                    <a:close/>
                    <a:moveTo>
                      <a:pt x="21" y="33"/>
                    </a:moveTo>
                    <a:lnTo>
                      <a:pt x="19" y="39"/>
                    </a:lnTo>
                    <a:lnTo>
                      <a:pt x="1" y="31"/>
                    </a:lnTo>
                    <a:lnTo>
                      <a:pt x="4" y="25"/>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4"/>
                    </a:lnTo>
                    <a:lnTo>
                      <a:pt x="0" y="54"/>
                    </a:lnTo>
                    <a:lnTo>
                      <a:pt x="0" y="52"/>
                    </a:lnTo>
                    <a:lnTo>
                      <a:pt x="19" y="52"/>
                    </a:lnTo>
                    <a:close/>
                    <a:moveTo>
                      <a:pt x="3" y="61"/>
                    </a:moveTo>
                    <a:lnTo>
                      <a:pt x="0" y="58"/>
                    </a:lnTo>
                    <a:lnTo>
                      <a:pt x="0" y="54"/>
                    </a:lnTo>
                    <a:lnTo>
                      <a:pt x="10" y="54"/>
                    </a:lnTo>
                    <a:lnTo>
                      <a:pt x="3" y="61"/>
                    </a:lnTo>
                    <a:close/>
                    <a:moveTo>
                      <a:pt x="17" y="47"/>
                    </a:moveTo>
                    <a:lnTo>
                      <a:pt x="20" y="50"/>
                    </a:lnTo>
                    <a:lnTo>
                      <a:pt x="7" y="64"/>
                    </a:lnTo>
                    <a:lnTo>
                      <a:pt x="3" y="61"/>
                    </a:lnTo>
                    <a:lnTo>
                      <a:pt x="17" y="47"/>
                    </a:lnTo>
                    <a:close/>
                    <a:moveTo>
                      <a:pt x="7" y="64"/>
                    </a:moveTo>
                    <a:lnTo>
                      <a:pt x="7" y="64"/>
                    </a:lnTo>
                    <a:lnTo>
                      <a:pt x="13" y="57"/>
                    </a:lnTo>
                    <a:lnTo>
                      <a:pt x="7" y="64"/>
                    </a:lnTo>
                    <a:close/>
                    <a:moveTo>
                      <a:pt x="20" y="50"/>
                    </a:moveTo>
                    <a:lnTo>
                      <a:pt x="23" y="54"/>
                    </a:lnTo>
                    <a:lnTo>
                      <a:pt x="9" y="67"/>
                    </a:lnTo>
                    <a:lnTo>
                      <a:pt x="7" y="64"/>
                    </a:lnTo>
                    <a:lnTo>
                      <a:pt x="20" y="50"/>
                    </a:lnTo>
                    <a:close/>
                    <a:moveTo>
                      <a:pt x="23" y="54"/>
                    </a:moveTo>
                    <a:lnTo>
                      <a:pt x="32" y="64"/>
                    </a:lnTo>
                    <a:lnTo>
                      <a:pt x="23" y="54"/>
                    </a:lnTo>
                    <a:lnTo>
                      <a:pt x="17" y="60"/>
                    </a:lnTo>
                    <a:lnTo>
                      <a:pt x="23" y="54"/>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0"/>
                    </a:lnTo>
                    <a:lnTo>
                      <a:pt x="22" y="74"/>
                    </a:lnTo>
                    <a:lnTo>
                      <a:pt x="19" y="70"/>
                    </a:lnTo>
                    <a:lnTo>
                      <a:pt x="32" y="57"/>
                    </a:lnTo>
                    <a:close/>
                    <a:moveTo>
                      <a:pt x="29" y="77"/>
                    </a:moveTo>
                    <a:lnTo>
                      <a:pt x="25" y="77"/>
                    </a:lnTo>
                    <a:lnTo>
                      <a:pt x="22" y="74"/>
                    </a:lnTo>
                    <a:lnTo>
                      <a:pt x="29" y="67"/>
                    </a:lnTo>
                    <a:lnTo>
                      <a:pt x="29" y="7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49" y="73"/>
                    </a:lnTo>
                    <a:lnTo>
                      <a:pt x="43" y="76"/>
                    </a:lnTo>
                    <a:lnTo>
                      <a:pt x="34" y="58"/>
                    </a:lnTo>
                    <a:close/>
                    <a:moveTo>
                      <a:pt x="41" y="55"/>
                    </a:moveTo>
                    <a:lnTo>
                      <a:pt x="42" y="54"/>
                    </a:lnTo>
                    <a:lnTo>
                      <a:pt x="45" y="54"/>
                    </a:lnTo>
                    <a:lnTo>
                      <a:pt x="45" y="64"/>
                    </a:lnTo>
                    <a:lnTo>
                      <a:pt x="41" y="55"/>
                    </a:lnTo>
                    <a:close/>
                    <a:moveTo>
                      <a:pt x="45" y="54"/>
                    </a:moveTo>
                    <a:lnTo>
                      <a:pt x="47" y="54"/>
                    </a:lnTo>
                    <a:lnTo>
                      <a:pt x="47" y="74"/>
                    </a:lnTo>
                    <a:lnTo>
                      <a:pt x="45" y="74"/>
                    </a:lnTo>
                    <a:lnTo>
                      <a:pt x="45" y="54"/>
                    </a:lnTo>
                    <a:close/>
                    <a:moveTo>
                      <a:pt x="52" y="73"/>
                    </a:moveTo>
                    <a:lnTo>
                      <a:pt x="50" y="74"/>
                    </a:lnTo>
                    <a:lnTo>
                      <a:pt x="47" y="74"/>
                    </a:lnTo>
                    <a:lnTo>
                      <a:pt x="47" y="64"/>
                    </a:lnTo>
                    <a:lnTo>
                      <a:pt x="52" y="73"/>
                    </a:lnTo>
                    <a:close/>
                    <a:moveTo>
                      <a:pt x="44" y="55"/>
                    </a:moveTo>
                    <a:lnTo>
                      <a:pt x="50" y="52"/>
                    </a:lnTo>
                    <a:lnTo>
                      <a:pt x="58" y="69"/>
                    </a:lnTo>
                    <a:lnTo>
                      <a:pt x="52" y="73"/>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7" name="Freeform 201">
                <a:extLst>
                  <a:ext uri="{FF2B5EF4-FFF2-40B4-BE49-F238E27FC236}">
                    <a16:creationId xmlns:a16="http://schemas.microsoft.com/office/drawing/2014/main" id="{684D006B-6940-4C16-ACC4-4CF250F46057}"/>
                  </a:ext>
                </a:extLst>
              </p:cNvPr>
              <p:cNvSpPr>
                <a:spLocks/>
              </p:cNvSpPr>
              <p:nvPr/>
            </p:nvSpPr>
            <p:spPr bwMode="auto">
              <a:xfrm>
                <a:off x="2881" y="2720"/>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8" y="44"/>
                    </a:lnTo>
                    <a:lnTo>
                      <a:pt x="60" y="40"/>
                    </a:lnTo>
                    <a:lnTo>
                      <a:pt x="63" y="35"/>
                    </a:lnTo>
                    <a:lnTo>
                      <a:pt x="63" y="32"/>
                    </a:lnTo>
                    <a:lnTo>
                      <a:pt x="66" y="28"/>
                    </a:lnTo>
                    <a:lnTo>
                      <a:pt x="66" y="22"/>
                    </a:lnTo>
                    <a:lnTo>
                      <a:pt x="66" y="18"/>
                    </a:lnTo>
                    <a:lnTo>
                      <a:pt x="66" y="15"/>
                    </a:lnTo>
                    <a:lnTo>
                      <a:pt x="63" y="10"/>
                    </a:lnTo>
                    <a:lnTo>
                      <a:pt x="63" y="6"/>
                    </a:lnTo>
                    <a:lnTo>
                      <a:pt x="60" y="3"/>
                    </a:lnTo>
                    <a:lnTo>
                      <a:pt x="54" y="3"/>
                    </a:lnTo>
                    <a:lnTo>
                      <a:pt x="51" y="0"/>
                    </a:lnTo>
                    <a:lnTo>
                      <a:pt x="48" y="0"/>
                    </a:lnTo>
                    <a:lnTo>
                      <a:pt x="41" y="0"/>
                    </a:lnTo>
                    <a:lnTo>
                      <a:pt x="34" y="0"/>
                    </a:lnTo>
                    <a:lnTo>
                      <a:pt x="32" y="0"/>
                    </a:lnTo>
                    <a:lnTo>
                      <a:pt x="26" y="3"/>
                    </a:lnTo>
                    <a:lnTo>
                      <a:pt x="22" y="6"/>
                    </a:lnTo>
                    <a:lnTo>
                      <a:pt x="16" y="10"/>
                    </a:lnTo>
                    <a:lnTo>
                      <a:pt x="12" y="12"/>
                    </a:lnTo>
                    <a:lnTo>
                      <a:pt x="9" y="15"/>
                    </a:lnTo>
                    <a:lnTo>
                      <a:pt x="6" y="18"/>
                    </a:lnTo>
                    <a:lnTo>
                      <a:pt x="4" y="25"/>
                    </a:lnTo>
                    <a:lnTo>
                      <a:pt x="4" y="28"/>
                    </a:lnTo>
                    <a:lnTo>
                      <a:pt x="0" y="32"/>
                    </a:lnTo>
                    <a:lnTo>
                      <a:pt x="0" y="37"/>
                    </a:lnTo>
                    <a:lnTo>
                      <a:pt x="4" y="40"/>
                    </a:lnTo>
                    <a:lnTo>
                      <a:pt x="4" y="44"/>
                    </a:lnTo>
                    <a:lnTo>
                      <a:pt x="6" y="47"/>
                    </a:lnTo>
                    <a:lnTo>
                      <a:pt x="9" y="50"/>
                    </a:lnTo>
                    <a:lnTo>
                      <a:pt x="12" y="54"/>
                    </a:lnTo>
                    <a:lnTo>
                      <a:pt x="16" y="57"/>
                    </a:lnTo>
                    <a:lnTo>
                      <a:pt x="22" y="57"/>
                    </a:lnTo>
                    <a:lnTo>
                      <a:pt x="26" y="57"/>
                    </a:lnTo>
                    <a:lnTo>
                      <a:pt x="32" y="57"/>
                    </a:lnTo>
                    <a:lnTo>
                      <a:pt x="38"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8" name="Freeform 202">
                <a:extLst>
                  <a:ext uri="{FF2B5EF4-FFF2-40B4-BE49-F238E27FC236}">
                    <a16:creationId xmlns:a16="http://schemas.microsoft.com/office/drawing/2014/main" id="{0CB95887-77AD-4426-A7D1-7260E24AD805}"/>
                  </a:ext>
                </a:extLst>
              </p:cNvPr>
              <p:cNvSpPr>
                <a:spLocks noEditPoints="1"/>
              </p:cNvSpPr>
              <p:nvPr/>
            </p:nvSpPr>
            <p:spPr bwMode="auto">
              <a:xfrm>
                <a:off x="2879" y="2718"/>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3 h 76"/>
                  <a:gd name="T88" fmla="*/ 1 w 86"/>
                  <a:gd name="T89" fmla="*/ 3 h 76"/>
                  <a:gd name="T90" fmla="*/ 1 w 86"/>
                  <a:gd name="T91" fmla="*/ 3 h 76"/>
                  <a:gd name="T92" fmla="*/ 1 w 86"/>
                  <a:gd name="T93" fmla="*/ 3 h 76"/>
                  <a:gd name="T94" fmla="*/ 1 w 86"/>
                  <a:gd name="T95" fmla="*/ 4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0"/>
                    </a:lnTo>
                    <a:lnTo>
                      <a:pt x="68" y="64"/>
                    </a:lnTo>
                    <a:lnTo>
                      <a:pt x="64" y="67"/>
                    </a:lnTo>
                    <a:lnTo>
                      <a:pt x="51" y="54"/>
                    </a:lnTo>
                    <a:close/>
                    <a:moveTo>
                      <a:pt x="54" y="50"/>
                    </a:moveTo>
                    <a:lnTo>
                      <a:pt x="56" y="49"/>
                    </a:lnTo>
                    <a:lnTo>
                      <a:pt x="57" y="48"/>
                    </a:lnTo>
                    <a:lnTo>
                      <a:pt x="61" y="57"/>
                    </a:lnTo>
                    <a:lnTo>
                      <a:pt x="54" y="50"/>
                    </a:lnTo>
                    <a:close/>
                    <a:moveTo>
                      <a:pt x="57" y="48"/>
                    </a:moveTo>
                    <a:lnTo>
                      <a:pt x="63" y="46"/>
                    </a:lnTo>
                    <a:lnTo>
                      <a:pt x="71" y="63"/>
                    </a:lnTo>
                    <a:lnTo>
                      <a:pt x="65" y="66"/>
                    </a:lnTo>
                    <a:lnTo>
                      <a:pt x="57" y="48"/>
                    </a:lnTo>
                    <a:close/>
                    <a:moveTo>
                      <a:pt x="74" y="60"/>
                    </a:moveTo>
                    <a:lnTo>
                      <a:pt x="73" y="61"/>
                    </a:lnTo>
                    <a:lnTo>
                      <a:pt x="71" y="63"/>
                    </a:lnTo>
                    <a:lnTo>
                      <a:pt x="68" y="54"/>
                    </a:lnTo>
                    <a:lnTo>
                      <a:pt x="74" y="60"/>
                    </a:lnTo>
                    <a:close/>
                    <a:moveTo>
                      <a:pt x="60" y="47"/>
                    </a:moveTo>
                    <a:lnTo>
                      <a:pt x="63" y="44"/>
                    </a:lnTo>
                    <a:lnTo>
                      <a:pt x="78" y="57"/>
                    </a:lnTo>
                    <a:lnTo>
                      <a:pt x="74" y="60"/>
                    </a:lnTo>
                    <a:lnTo>
                      <a:pt x="60" y="47"/>
                    </a:lnTo>
                    <a:close/>
                    <a:moveTo>
                      <a:pt x="79" y="55"/>
                    </a:moveTo>
                    <a:lnTo>
                      <a:pt x="79" y="56"/>
                    </a:lnTo>
                    <a:lnTo>
                      <a:pt x="78" y="57"/>
                    </a:lnTo>
                    <a:lnTo>
                      <a:pt x="70" y="50"/>
                    </a:lnTo>
                    <a:lnTo>
                      <a:pt x="79" y="55"/>
                    </a:lnTo>
                    <a:close/>
                    <a:moveTo>
                      <a:pt x="62" y="47"/>
                    </a:moveTo>
                    <a:lnTo>
                      <a:pt x="65" y="40"/>
                    </a:lnTo>
                    <a:lnTo>
                      <a:pt x="82" y="48"/>
                    </a:lnTo>
                    <a:lnTo>
                      <a:pt x="79" y="55"/>
                    </a:lnTo>
                    <a:lnTo>
                      <a:pt x="62" y="47"/>
                    </a:lnTo>
                    <a:close/>
                    <a:moveTo>
                      <a:pt x="83" y="45"/>
                    </a:moveTo>
                    <a:lnTo>
                      <a:pt x="83" y="47"/>
                    </a:lnTo>
                    <a:lnTo>
                      <a:pt x="82" y="48"/>
                    </a:lnTo>
                    <a:lnTo>
                      <a:pt x="73" y="45"/>
                    </a:lnTo>
                    <a:lnTo>
                      <a:pt x="83" y="45"/>
                    </a:lnTo>
                    <a:close/>
                    <a:moveTo>
                      <a:pt x="64" y="45"/>
                    </a:moveTo>
                    <a:lnTo>
                      <a:pt x="64" y="42"/>
                    </a:lnTo>
                    <a:lnTo>
                      <a:pt x="83" y="42"/>
                    </a:lnTo>
                    <a:lnTo>
                      <a:pt x="83" y="45"/>
                    </a:lnTo>
                    <a:lnTo>
                      <a:pt x="64" y="45"/>
                    </a:lnTo>
                    <a:close/>
                    <a:moveTo>
                      <a:pt x="64" y="42"/>
                    </a:moveTo>
                    <a:lnTo>
                      <a:pt x="64" y="37"/>
                    </a:lnTo>
                    <a:lnTo>
                      <a:pt x="67" y="35"/>
                    </a:lnTo>
                    <a:lnTo>
                      <a:pt x="73" y="42"/>
                    </a:lnTo>
                    <a:lnTo>
                      <a:pt x="64" y="42"/>
                    </a:lnTo>
                    <a:close/>
                    <a:moveTo>
                      <a:pt x="67" y="35"/>
                    </a:moveTo>
                    <a:lnTo>
                      <a:pt x="70" y="32"/>
                    </a:lnTo>
                    <a:lnTo>
                      <a:pt x="83" y="45"/>
                    </a:lnTo>
                    <a:lnTo>
                      <a:pt x="80" y="48"/>
                    </a:lnTo>
                    <a:lnTo>
                      <a:pt x="67" y="35"/>
                    </a:lnTo>
                    <a:close/>
                    <a:moveTo>
                      <a:pt x="86" y="38"/>
                    </a:moveTo>
                    <a:lnTo>
                      <a:pt x="86" y="42"/>
                    </a:lnTo>
                    <a:lnTo>
                      <a:pt x="83" y="45"/>
                    </a:lnTo>
                    <a:lnTo>
                      <a:pt x="76"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6" y="25"/>
                    </a:lnTo>
                    <a:lnTo>
                      <a:pt x="85" y="21"/>
                    </a:lnTo>
                    <a:close/>
                    <a:moveTo>
                      <a:pt x="69" y="29"/>
                    </a:moveTo>
                    <a:lnTo>
                      <a:pt x="65" y="23"/>
                    </a:lnTo>
                    <a:lnTo>
                      <a:pt x="82" y="15"/>
                    </a:lnTo>
                    <a:lnTo>
                      <a:pt x="85" y="21"/>
                    </a:lnTo>
                    <a:lnTo>
                      <a:pt x="69" y="29"/>
                    </a:lnTo>
                    <a:close/>
                    <a:moveTo>
                      <a:pt x="65" y="23"/>
                    </a:moveTo>
                    <a:lnTo>
                      <a:pt x="64" y="22"/>
                    </a:lnTo>
                    <a:lnTo>
                      <a:pt x="64" y="20"/>
                    </a:lnTo>
                    <a:lnTo>
                      <a:pt x="73" y="20"/>
                    </a:lnTo>
                    <a:lnTo>
                      <a:pt x="65" y="23"/>
                    </a:lnTo>
                    <a:close/>
                    <a:moveTo>
                      <a:pt x="64" y="20"/>
                    </a:moveTo>
                    <a:lnTo>
                      <a:pt x="64" y="16"/>
                    </a:lnTo>
                    <a:lnTo>
                      <a:pt x="83" y="16"/>
                    </a:lnTo>
                    <a:lnTo>
                      <a:pt x="83" y="20"/>
                    </a:lnTo>
                    <a:lnTo>
                      <a:pt x="64" y="20"/>
                    </a:lnTo>
                    <a:close/>
                    <a:moveTo>
                      <a:pt x="80" y="10"/>
                    </a:moveTo>
                    <a:lnTo>
                      <a:pt x="83" y="12"/>
                    </a:lnTo>
                    <a:lnTo>
                      <a:pt x="83" y="16"/>
                    </a:lnTo>
                    <a:lnTo>
                      <a:pt x="73" y="16"/>
                    </a:lnTo>
                    <a:lnTo>
                      <a:pt x="80" y="10"/>
                    </a:lnTo>
                    <a:close/>
                    <a:moveTo>
                      <a:pt x="67" y="23"/>
                    </a:moveTo>
                    <a:lnTo>
                      <a:pt x="63" y="20"/>
                    </a:lnTo>
                    <a:lnTo>
                      <a:pt x="78" y="6"/>
                    </a:lnTo>
                    <a:lnTo>
                      <a:pt x="80" y="10"/>
                    </a:lnTo>
                    <a:lnTo>
                      <a:pt x="67" y="23"/>
                    </a:lnTo>
                    <a:close/>
                    <a:moveTo>
                      <a:pt x="70" y="3"/>
                    </a:moveTo>
                    <a:lnTo>
                      <a:pt x="74" y="3"/>
                    </a:lnTo>
                    <a:lnTo>
                      <a:pt x="78" y="6"/>
                    </a:lnTo>
                    <a:lnTo>
                      <a:pt x="70" y="13"/>
                    </a:lnTo>
                    <a:lnTo>
                      <a:pt x="70" y="3"/>
                    </a:lnTo>
                    <a:close/>
                    <a:moveTo>
                      <a:pt x="70" y="22"/>
                    </a:moveTo>
                    <a:lnTo>
                      <a:pt x="64" y="22"/>
                    </a:lnTo>
                    <a:lnTo>
                      <a:pt x="64" y="3"/>
                    </a:lnTo>
                    <a:lnTo>
                      <a:pt x="70" y="3"/>
                    </a:lnTo>
                    <a:lnTo>
                      <a:pt x="70"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4" y="20"/>
                    </a:lnTo>
                    <a:lnTo>
                      <a:pt x="44" y="0"/>
                    </a:lnTo>
                    <a:lnTo>
                      <a:pt x="51" y="0"/>
                    </a:lnTo>
                    <a:lnTo>
                      <a:pt x="51" y="20"/>
                    </a:lnTo>
                    <a:close/>
                    <a:moveTo>
                      <a:pt x="44" y="20"/>
                    </a:moveTo>
                    <a:lnTo>
                      <a:pt x="42" y="20"/>
                    </a:lnTo>
                    <a:lnTo>
                      <a:pt x="42" y="0"/>
                    </a:lnTo>
                    <a:lnTo>
                      <a:pt x="44" y="0"/>
                    </a:lnTo>
                    <a:lnTo>
                      <a:pt x="44" y="20"/>
                    </a:lnTo>
                    <a:close/>
                    <a:moveTo>
                      <a:pt x="38" y="1"/>
                    </a:moveTo>
                    <a:lnTo>
                      <a:pt x="39" y="0"/>
                    </a:lnTo>
                    <a:lnTo>
                      <a:pt x="42" y="0"/>
                    </a:lnTo>
                    <a:lnTo>
                      <a:pt x="42" y="10"/>
                    </a:lnTo>
                    <a:lnTo>
                      <a:pt x="38" y="1"/>
                    </a:lnTo>
                    <a:close/>
                    <a:moveTo>
                      <a:pt x="46" y="18"/>
                    </a:moveTo>
                    <a:lnTo>
                      <a:pt x="40" y="22"/>
                    </a:lnTo>
                    <a:lnTo>
                      <a:pt x="31" y="4"/>
                    </a:lnTo>
                    <a:lnTo>
                      <a:pt x="38" y="1"/>
                    </a:lnTo>
                    <a:lnTo>
                      <a:pt x="46" y="18"/>
                    </a:lnTo>
                    <a:close/>
                    <a:moveTo>
                      <a:pt x="29" y="6"/>
                    </a:moveTo>
                    <a:lnTo>
                      <a:pt x="30" y="5"/>
                    </a:lnTo>
                    <a:lnTo>
                      <a:pt x="31" y="4"/>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7"/>
                    </a:lnTo>
                    <a:lnTo>
                      <a:pt x="37" y="24"/>
                    </a:lnTo>
                    <a:close/>
                    <a:moveTo>
                      <a:pt x="19" y="12"/>
                    </a:moveTo>
                    <a:lnTo>
                      <a:pt x="20" y="11"/>
                    </a:lnTo>
                    <a:lnTo>
                      <a:pt x="21" y="11"/>
                    </a:lnTo>
                    <a:lnTo>
                      <a:pt x="26" y="20"/>
                    </a:lnTo>
                    <a:lnTo>
                      <a:pt x="19" y="12"/>
                    </a:lnTo>
                    <a:close/>
                    <a:moveTo>
                      <a:pt x="32" y="26"/>
                    </a:moveTo>
                    <a:lnTo>
                      <a:pt x="29" y="29"/>
                    </a:lnTo>
                    <a:lnTo>
                      <a:pt x="16" y="15"/>
                    </a:lnTo>
                    <a:lnTo>
                      <a:pt x="19" y="12"/>
                    </a:lnTo>
                    <a:lnTo>
                      <a:pt x="32" y="26"/>
                    </a:lnTo>
                    <a:close/>
                    <a:moveTo>
                      <a:pt x="29" y="29"/>
                    </a:moveTo>
                    <a:lnTo>
                      <a:pt x="29" y="29"/>
                    </a:lnTo>
                    <a:lnTo>
                      <a:pt x="22" y="22"/>
                    </a:lnTo>
                    <a:lnTo>
                      <a:pt x="29" y="29"/>
                    </a:lnTo>
                    <a:close/>
                    <a:moveTo>
                      <a:pt x="29" y="29"/>
                    </a:moveTo>
                    <a:lnTo>
                      <a:pt x="26" y="32"/>
                    </a:lnTo>
                    <a:lnTo>
                      <a:pt x="13" y="18"/>
                    </a:lnTo>
                    <a:lnTo>
                      <a:pt x="16" y="15"/>
                    </a:lnTo>
                    <a:lnTo>
                      <a:pt x="29" y="29"/>
                    </a:lnTo>
                    <a:close/>
                    <a:moveTo>
                      <a:pt x="13" y="18"/>
                    </a:moveTo>
                    <a:lnTo>
                      <a:pt x="4" y="28"/>
                    </a:lnTo>
                    <a:lnTo>
                      <a:pt x="13" y="18"/>
                    </a:lnTo>
                    <a:lnTo>
                      <a:pt x="19" y="25"/>
                    </a:lnTo>
                    <a:lnTo>
                      <a:pt x="13" y="18"/>
                    </a:lnTo>
                    <a:close/>
                    <a:moveTo>
                      <a:pt x="26" y="32"/>
                    </a:moveTo>
                    <a:lnTo>
                      <a:pt x="24" y="35"/>
                    </a:lnTo>
                    <a:lnTo>
                      <a:pt x="9" y="22"/>
                    </a:lnTo>
                    <a:lnTo>
                      <a:pt x="13" y="18"/>
                    </a:lnTo>
                    <a:lnTo>
                      <a:pt x="26" y="32"/>
                    </a:lnTo>
                    <a:close/>
                    <a:moveTo>
                      <a:pt x="8" y="24"/>
                    </a:moveTo>
                    <a:lnTo>
                      <a:pt x="8" y="23"/>
                    </a:lnTo>
                    <a:lnTo>
                      <a:pt x="9" y="22"/>
                    </a:lnTo>
                    <a:lnTo>
                      <a:pt x="16" y="28"/>
                    </a:lnTo>
                    <a:lnTo>
                      <a:pt x="8" y="24"/>
                    </a:lnTo>
                    <a:close/>
                    <a:moveTo>
                      <a:pt x="25" y="33"/>
                    </a:moveTo>
                    <a:lnTo>
                      <a:pt x="21" y="39"/>
                    </a:lnTo>
                    <a:lnTo>
                      <a:pt x="5" y="31"/>
                    </a:lnTo>
                    <a:lnTo>
                      <a:pt x="8" y="24"/>
                    </a:lnTo>
                    <a:lnTo>
                      <a:pt x="25" y="33"/>
                    </a:lnTo>
                    <a:close/>
                    <a:moveTo>
                      <a:pt x="4" y="35"/>
                    </a:moveTo>
                    <a:lnTo>
                      <a:pt x="4" y="33"/>
                    </a:lnTo>
                    <a:lnTo>
                      <a:pt x="5" y="31"/>
                    </a:lnTo>
                    <a:lnTo>
                      <a:pt x="14" y="35"/>
                    </a:lnTo>
                    <a:lnTo>
                      <a:pt x="4" y="35"/>
                    </a:lnTo>
                    <a:close/>
                    <a:moveTo>
                      <a:pt x="22" y="35"/>
                    </a:moveTo>
                    <a:lnTo>
                      <a:pt x="22" y="38"/>
                    </a:lnTo>
                    <a:lnTo>
                      <a:pt x="4" y="38"/>
                    </a:lnTo>
                    <a:lnTo>
                      <a:pt x="4" y="35"/>
                    </a:lnTo>
                    <a:lnTo>
                      <a:pt x="22" y="35"/>
                    </a:lnTo>
                    <a:close/>
                    <a:moveTo>
                      <a:pt x="22" y="38"/>
                    </a:moveTo>
                    <a:lnTo>
                      <a:pt x="22" y="42"/>
                    </a:lnTo>
                    <a:lnTo>
                      <a:pt x="20" y="45"/>
                    </a:lnTo>
                    <a:lnTo>
                      <a:pt x="14" y="38"/>
                    </a:lnTo>
                    <a:lnTo>
                      <a:pt x="22" y="38"/>
                    </a:lnTo>
                    <a:close/>
                    <a:moveTo>
                      <a:pt x="20" y="45"/>
                    </a:moveTo>
                    <a:lnTo>
                      <a:pt x="17" y="48"/>
                    </a:lnTo>
                    <a:lnTo>
                      <a:pt x="4" y="35"/>
                    </a:lnTo>
                    <a:lnTo>
                      <a:pt x="6" y="32"/>
                    </a:lnTo>
                    <a:lnTo>
                      <a:pt x="20" y="45"/>
                    </a:lnTo>
                    <a:close/>
                    <a:moveTo>
                      <a:pt x="0" y="42"/>
                    </a:moveTo>
                    <a:lnTo>
                      <a:pt x="0" y="37"/>
                    </a:lnTo>
                    <a:lnTo>
                      <a:pt x="4" y="35"/>
                    </a:lnTo>
                    <a:lnTo>
                      <a:pt x="10" y="42"/>
                    </a:lnTo>
                    <a:lnTo>
                      <a:pt x="0" y="42"/>
                    </a:lnTo>
                    <a:close/>
                    <a:moveTo>
                      <a:pt x="19" y="42"/>
                    </a:moveTo>
                    <a:lnTo>
                      <a:pt x="19" y="47"/>
                    </a:lnTo>
                    <a:lnTo>
                      <a:pt x="0" y="47"/>
                    </a:lnTo>
                    <a:lnTo>
                      <a:pt x="0" y="42"/>
                    </a:lnTo>
                    <a:lnTo>
                      <a:pt x="19" y="42"/>
                    </a:lnTo>
                    <a:close/>
                    <a:moveTo>
                      <a:pt x="4" y="55"/>
                    </a:moveTo>
                    <a:lnTo>
                      <a:pt x="0" y="51"/>
                    </a:lnTo>
                    <a:lnTo>
                      <a:pt x="0" y="47"/>
                    </a:lnTo>
                    <a:lnTo>
                      <a:pt x="10" y="47"/>
                    </a:lnTo>
                    <a:lnTo>
                      <a:pt x="4" y="55"/>
                    </a:lnTo>
                    <a:close/>
                    <a:moveTo>
                      <a:pt x="17" y="40"/>
                    </a:moveTo>
                    <a:lnTo>
                      <a:pt x="20" y="44"/>
                    </a:lnTo>
                    <a:lnTo>
                      <a:pt x="6" y="57"/>
                    </a:lnTo>
                    <a:lnTo>
                      <a:pt x="4" y="55"/>
                    </a:lnTo>
                    <a:lnTo>
                      <a:pt x="17" y="40"/>
                    </a:lnTo>
                    <a:close/>
                    <a:moveTo>
                      <a:pt x="20" y="44"/>
                    </a:moveTo>
                    <a:lnTo>
                      <a:pt x="22" y="47"/>
                    </a:lnTo>
                    <a:lnTo>
                      <a:pt x="22" y="50"/>
                    </a:lnTo>
                    <a:lnTo>
                      <a:pt x="14" y="50"/>
                    </a:lnTo>
                    <a:lnTo>
                      <a:pt x="20" y="44"/>
                    </a:lnTo>
                    <a:close/>
                    <a:moveTo>
                      <a:pt x="22" y="50"/>
                    </a:moveTo>
                    <a:lnTo>
                      <a:pt x="22" y="54"/>
                    </a:lnTo>
                    <a:lnTo>
                      <a:pt x="4" y="54"/>
                    </a:lnTo>
                    <a:lnTo>
                      <a:pt x="4" y="50"/>
                    </a:lnTo>
                    <a:lnTo>
                      <a:pt x="22" y="50"/>
                    </a:lnTo>
                    <a:close/>
                    <a:moveTo>
                      <a:pt x="7" y="60"/>
                    </a:moveTo>
                    <a:lnTo>
                      <a:pt x="4" y="58"/>
                    </a:lnTo>
                    <a:lnTo>
                      <a:pt x="4" y="54"/>
                    </a:lnTo>
                    <a:lnTo>
                      <a:pt x="14" y="54"/>
                    </a:lnTo>
                    <a:lnTo>
                      <a:pt x="7" y="60"/>
                    </a:lnTo>
                    <a:close/>
                    <a:moveTo>
                      <a:pt x="20" y="47"/>
                    </a:moveTo>
                    <a:lnTo>
                      <a:pt x="24" y="50"/>
                    </a:lnTo>
                    <a:lnTo>
                      <a:pt x="9" y="64"/>
                    </a:lnTo>
                    <a:lnTo>
                      <a:pt x="7" y="60"/>
                    </a:lnTo>
                    <a:lnTo>
                      <a:pt x="20" y="47"/>
                    </a:lnTo>
                    <a:close/>
                    <a:moveTo>
                      <a:pt x="24" y="50"/>
                    </a:moveTo>
                    <a:lnTo>
                      <a:pt x="24" y="50"/>
                    </a:lnTo>
                    <a:lnTo>
                      <a:pt x="16" y="57"/>
                    </a:lnTo>
                    <a:lnTo>
                      <a:pt x="24" y="50"/>
                    </a:lnTo>
                    <a:close/>
                    <a:moveTo>
                      <a:pt x="24" y="50"/>
                    </a:moveTo>
                    <a:lnTo>
                      <a:pt x="26" y="54"/>
                    </a:lnTo>
                    <a:lnTo>
                      <a:pt x="13" y="67"/>
                    </a:lnTo>
                    <a:lnTo>
                      <a:pt x="9" y="64"/>
                    </a:lnTo>
                    <a:lnTo>
                      <a:pt x="24" y="50"/>
                    </a:lnTo>
                    <a:close/>
                    <a:moveTo>
                      <a:pt x="13" y="67"/>
                    </a:moveTo>
                    <a:lnTo>
                      <a:pt x="13" y="67"/>
                    </a:lnTo>
                    <a:lnTo>
                      <a:pt x="19" y="60"/>
                    </a:lnTo>
                    <a:lnTo>
                      <a:pt x="13" y="67"/>
                    </a:lnTo>
                    <a:close/>
                    <a:moveTo>
                      <a:pt x="26" y="54"/>
                    </a:moveTo>
                    <a:lnTo>
                      <a:pt x="29" y="57"/>
                    </a:lnTo>
                    <a:lnTo>
                      <a:pt x="16" y="70"/>
                    </a:lnTo>
                    <a:lnTo>
                      <a:pt x="13" y="67"/>
                    </a:lnTo>
                    <a:lnTo>
                      <a:pt x="26" y="54"/>
                    </a:lnTo>
                    <a:close/>
                    <a:moveTo>
                      <a:pt x="29" y="57"/>
                    </a:moveTo>
                    <a:lnTo>
                      <a:pt x="29" y="57"/>
                    </a:lnTo>
                    <a:lnTo>
                      <a:pt x="22" y="64"/>
                    </a:lnTo>
                    <a:lnTo>
                      <a:pt x="29" y="57"/>
                    </a:lnTo>
                    <a:close/>
                    <a:moveTo>
                      <a:pt x="29" y="57"/>
                    </a:moveTo>
                    <a:lnTo>
                      <a:pt x="32" y="60"/>
                    </a:lnTo>
                    <a:lnTo>
                      <a:pt x="19" y="74"/>
                    </a:lnTo>
                    <a:lnTo>
                      <a:pt x="16" y="70"/>
                    </a:lnTo>
                    <a:lnTo>
                      <a:pt x="29"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6" y="76"/>
                    </a:moveTo>
                    <a:lnTo>
                      <a:pt x="44" y="76"/>
                    </a:lnTo>
                    <a:lnTo>
                      <a:pt x="42" y="76"/>
                    </a:lnTo>
                    <a:lnTo>
                      <a:pt x="42" y="67"/>
                    </a:lnTo>
                    <a:lnTo>
                      <a:pt x="46" y="76"/>
                    </a:lnTo>
                    <a:close/>
                    <a:moveTo>
                      <a:pt x="38" y="58"/>
                    </a:moveTo>
                    <a:lnTo>
                      <a:pt x="43" y="55"/>
                    </a:lnTo>
                    <a:lnTo>
                      <a:pt x="52" y="72"/>
                    </a:lnTo>
                    <a:lnTo>
                      <a:pt x="46" y="76"/>
                    </a:lnTo>
                    <a:lnTo>
                      <a:pt x="38" y="58"/>
                    </a:lnTo>
                    <a:close/>
                    <a:moveTo>
                      <a:pt x="43" y="55"/>
                    </a:moveTo>
                    <a:lnTo>
                      <a:pt x="46" y="54"/>
                    </a:lnTo>
                    <a:lnTo>
                      <a:pt x="48" y="54"/>
                    </a:lnTo>
                    <a:lnTo>
                      <a:pt x="48" y="64"/>
                    </a:lnTo>
                    <a:lnTo>
                      <a:pt x="43" y="55"/>
                    </a:lnTo>
                    <a:close/>
                    <a:moveTo>
                      <a:pt x="48" y="54"/>
                    </a:moveTo>
                    <a:lnTo>
                      <a:pt x="51" y="54"/>
                    </a:lnTo>
                    <a:lnTo>
                      <a:pt x="51" y="74"/>
                    </a:lnTo>
                    <a:lnTo>
                      <a:pt x="48" y="74"/>
                    </a:lnTo>
                    <a:lnTo>
                      <a:pt x="48" y="54"/>
                    </a:lnTo>
                    <a:close/>
                    <a:moveTo>
                      <a:pt x="56" y="72"/>
                    </a:moveTo>
                    <a:lnTo>
                      <a:pt x="53" y="74"/>
                    </a:lnTo>
                    <a:lnTo>
                      <a:pt x="51" y="74"/>
                    </a:lnTo>
                    <a:lnTo>
                      <a:pt x="51" y="64"/>
                    </a:lnTo>
                    <a:lnTo>
                      <a:pt x="56" y="72"/>
                    </a:lnTo>
                    <a:close/>
                    <a:moveTo>
                      <a:pt x="47" y="55"/>
                    </a:moveTo>
                    <a:lnTo>
                      <a:pt x="53" y="51"/>
                    </a:lnTo>
                    <a:lnTo>
                      <a:pt x="62" y="69"/>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49" name="Freeform 203">
                <a:extLst>
                  <a:ext uri="{FF2B5EF4-FFF2-40B4-BE49-F238E27FC236}">
                    <a16:creationId xmlns:a16="http://schemas.microsoft.com/office/drawing/2014/main" id="{64917E2A-B790-4434-8857-5EE6039EA8ED}"/>
                  </a:ext>
                </a:extLst>
              </p:cNvPr>
              <p:cNvSpPr>
                <a:spLocks/>
              </p:cNvSpPr>
              <p:nvPr/>
            </p:nvSpPr>
            <p:spPr bwMode="auto">
              <a:xfrm>
                <a:off x="2548" y="2981"/>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8"/>
                    </a:lnTo>
                    <a:lnTo>
                      <a:pt x="54" y="45"/>
                    </a:lnTo>
                    <a:lnTo>
                      <a:pt x="58" y="41"/>
                    </a:lnTo>
                    <a:lnTo>
                      <a:pt x="61" y="38"/>
                    </a:lnTo>
                    <a:lnTo>
                      <a:pt x="64" y="32"/>
                    </a:lnTo>
                    <a:lnTo>
                      <a:pt x="64" y="28"/>
                    </a:lnTo>
                    <a:lnTo>
                      <a:pt x="67" y="25"/>
                    </a:lnTo>
                    <a:lnTo>
                      <a:pt x="67" y="19"/>
                    </a:lnTo>
                    <a:lnTo>
                      <a:pt x="64" y="16"/>
                    </a:lnTo>
                    <a:lnTo>
                      <a:pt x="64" y="13"/>
                    </a:lnTo>
                    <a:lnTo>
                      <a:pt x="61" y="9"/>
                    </a:lnTo>
                    <a:lnTo>
                      <a:pt x="58" y="6"/>
                    </a:lnTo>
                    <a:lnTo>
                      <a:pt x="54" y="3"/>
                    </a:lnTo>
                    <a:lnTo>
                      <a:pt x="51" y="0"/>
                    </a:lnTo>
                    <a:lnTo>
                      <a:pt x="44" y="0"/>
                    </a:lnTo>
                    <a:lnTo>
                      <a:pt x="41" y="0"/>
                    </a:lnTo>
                    <a:lnTo>
                      <a:pt x="35" y="0"/>
                    </a:lnTo>
                    <a:lnTo>
                      <a:pt x="29" y="3"/>
                    </a:lnTo>
                    <a:lnTo>
                      <a:pt x="26" y="3"/>
                    </a:lnTo>
                    <a:lnTo>
                      <a:pt x="19" y="6"/>
                    </a:lnTo>
                    <a:lnTo>
                      <a:pt x="16" y="9"/>
                    </a:lnTo>
                    <a:lnTo>
                      <a:pt x="10" y="13"/>
                    </a:lnTo>
                    <a:lnTo>
                      <a:pt x="7" y="16"/>
                    </a:lnTo>
                    <a:lnTo>
                      <a:pt x="3" y="23"/>
                    </a:lnTo>
                    <a:lnTo>
                      <a:pt x="3" y="25"/>
                    </a:lnTo>
                    <a:lnTo>
                      <a:pt x="0" y="28"/>
                    </a:lnTo>
                    <a:lnTo>
                      <a:pt x="0" y="35"/>
                    </a:lnTo>
                    <a:lnTo>
                      <a:pt x="0" y="38"/>
                    </a:lnTo>
                    <a:lnTo>
                      <a:pt x="0" y="41"/>
                    </a:lnTo>
                    <a:lnTo>
                      <a:pt x="3" y="48"/>
                    </a:lnTo>
                    <a:lnTo>
                      <a:pt x="3" y="51"/>
                    </a:lnTo>
                    <a:lnTo>
                      <a:pt x="7" y="54"/>
                    </a:lnTo>
                    <a:lnTo>
                      <a:pt x="13" y="54"/>
                    </a:lnTo>
                    <a:lnTo>
                      <a:pt x="16" y="57"/>
                    </a:lnTo>
                    <a:lnTo>
                      <a:pt x="19" y="57"/>
                    </a:lnTo>
                    <a:lnTo>
                      <a:pt x="26" y="57"/>
                    </a:lnTo>
                    <a:lnTo>
                      <a:pt x="32"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0" name="Freeform 204">
                <a:extLst>
                  <a:ext uri="{FF2B5EF4-FFF2-40B4-BE49-F238E27FC236}">
                    <a16:creationId xmlns:a16="http://schemas.microsoft.com/office/drawing/2014/main" id="{6F089164-AA89-4569-B216-4039C5F81832}"/>
                  </a:ext>
                </a:extLst>
              </p:cNvPr>
              <p:cNvSpPr>
                <a:spLocks noEditPoints="1"/>
              </p:cNvSpPr>
              <p:nvPr/>
            </p:nvSpPr>
            <p:spPr bwMode="auto">
              <a:xfrm>
                <a:off x="2545" y="2979"/>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5 w 86"/>
                  <a:gd name="T39" fmla="*/ 0 h 76"/>
                  <a:gd name="T40" fmla="*/ 4 w 86"/>
                  <a:gd name="T41" fmla="*/ 0 h 76"/>
                  <a:gd name="T42" fmla="*/ 4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2 h 76"/>
                  <a:gd name="T80" fmla="*/ 1 w 86"/>
                  <a:gd name="T81" fmla="*/ 3 h 76"/>
                  <a:gd name="T82" fmla="*/ 1 w 86"/>
                  <a:gd name="T83" fmla="*/ 3 h 76"/>
                  <a:gd name="T84" fmla="*/ 0 w 86"/>
                  <a:gd name="T85" fmla="*/ 3 h 76"/>
                  <a:gd name="T86" fmla="*/ 0 w 86"/>
                  <a:gd name="T87" fmla="*/ 4 h 76"/>
                  <a:gd name="T88" fmla="*/ 2 w 86"/>
                  <a:gd name="T89" fmla="*/ 3 h 76"/>
                  <a:gd name="T90" fmla="*/ 1 w 86"/>
                  <a:gd name="T91" fmla="*/ 4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8"/>
                    </a:lnTo>
                    <a:lnTo>
                      <a:pt x="65" y="65"/>
                    </a:lnTo>
                    <a:lnTo>
                      <a:pt x="59" y="68"/>
                    </a:lnTo>
                    <a:lnTo>
                      <a:pt x="51" y="52"/>
                    </a:lnTo>
                    <a:close/>
                    <a:moveTo>
                      <a:pt x="68" y="64"/>
                    </a:moveTo>
                    <a:lnTo>
                      <a:pt x="66" y="65"/>
                    </a:lnTo>
                    <a:lnTo>
                      <a:pt x="65" y="65"/>
                    </a:lnTo>
                    <a:lnTo>
                      <a:pt x="61" y="57"/>
                    </a:lnTo>
                    <a:lnTo>
                      <a:pt x="68" y="64"/>
                    </a:lnTo>
                    <a:close/>
                    <a:moveTo>
                      <a:pt x="54" y="50"/>
                    </a:moveTo>
                    <a:lnTo>
                      <a:pt x="58" y="47"/>
                    </a:lnTo>
                    <a:lnTo>
                      <a:pt x="71" y="60"/>
                    </a:lnTo>
                    <a:lnTo>
                      <a:pt x="68" y="64"/>
                    </a:lnTo>
                    <a:lnTo>
                      <a:pt x="54" y="50"/>
                    </a:lnTo>
                    <a:close/>
                    <a:moveTo>
                      <a:pt x="71" y="60"/>
                    </a:moveTo>
                    <a:lnTo>
                      <a:pt x="81" y="50"/>
                    </a:lnTo>
                    <a:lnTo>
                      <a:pt x="71" y="60"/>
                    </a:lnTo>
                    <a:lnTo>
                      <a:pt x="64" y="54"/>
                    </a:lnTo>
                    <a:lnTo>
                      <a:pt x="71" y="60"/>
                    </a:lnTo>
                    <a:close/>
                    <a:moveTo>
                      <a:pt x="58" y="47"/>
                    </a:moveTo>
                    <a:lnTo>
                      <a:pt x="61" y="44"/>
                    </a:lnTo>
                    <a:lnTo>
                      <a:pt x="74" y="57"/>
                    </a:lnTo>
                    <a:lnTo>
                      <a:pt x="71" y="60"/>
                    </a:lnTo>
                    <a:lnTo>
                      <a:pt x="58" y="47"/>
                    </a:lnTo>
                    <a:close/>
                    <a:moveTo>
                      <a:pt x="61" y="44"/>
                    </a:moveTo>
                    <a:lnTo>
                      <a:pt x="51" y="53"/>
                    </a:lnTo>
                    <a:lnTo>
                      <a:pt x="61" y="44"/>
                    </a:lnTo>
                    <a:lnTo>
                      <a:pt x="68" y="50"/>
                    </a:lnTo>
                    <a:lnTo>
                      <a:pt x="61" y="44"/>
                    </a:lnTo>
                    <a:close/>
                    <a:moveTo>
                      <a:pt x="61" y="44"/>
                    </a:moveTo>
                    <a:lnTo>
                      <a:pt x="64" y="41"/>
                    </a:lnTo>
                    <a:lnTo>
                      <a:pt x="77" y="54"/>
                    </a:lnTo>
                    <a:lnTo>
                      <a:pt x="74" y="57"/>
                    </a:lnTo>
                    <a:lnTo>
                      <a:pt x="61" y="44"/>
                    </a:lnTo>
                    <a:close/>
                    <a:moveTo>
                      <a:pt x="80" y="52"/>
                    </a:moveTo>
                    <a:lnTo>
                      <a:pt x="79" y="53"/>
                    </a:lnTo>
                    <a:lnTo>
                      <a:pt x="77" y="54"/>
                    </a:lnTo>
                    <a:lnTo>
                      <a:pt x="71" y="47"/>
                    </a:lnTo>
                    <a:lnTo>
                      <a:pt x="80" y="52"/>
                    </a:lnTo>
                    <a:close/>
                    <a:moveTo>
                      <a:pt x="62" y="43"/>
                    </a:moveTo>
                    <a:lnTo>
                      <a:pt x="65" y="36"/>
                    </a:lnTo>
                    <a:lnTo>
                      <a:pt x="82" y="45"/>
                    </a:lnTo>
                    <a:lnTo>
                      <a:pt x="80" y="52"/>
                    </a:lnTo>
                    <a:lnTo>
                      <a:pt x="62" y="43"/>
                    </a:lnTo>
                    <a:close/>
                    <a:moveTo>
                      <a:pt x="83" y="41"/>
                    </a:moveTo>
                    <a:lnTo>
                      <a:pt x="83" y="43"/>
                    </a:lnTo>
                    <a:lnTo>
                      <a:pt x="82" y="45"/>
                    </a:lnTo>
                    <a:lnTo>
                      <a:pt x="74" y="41"/>
                    </a:lnTo>
                    <a:lnTo>
                      <a:pt x="83" y="41"/>
                    </a:lnTo>
                    <a:close/>
                    <a:moveTo>
                      <a:pt x="64" y="41"/>
                    </a:moveTo>
                    <a:lnTo>
                      <a:pt x="64" y="37"/>
                    </a:lnTo>
                    <a:lnTo>
                      <a:pt x="83" y="37"/>
                    </a:lnTo>
                    <a:lnTo>
                      <a:pt x="83" y="41"/>
                    </a:lnTo>
                    <a:lnTo>
                      <a:pt x="64" y="41"/>
                    </a:lnTo>
                    <a:close/>
                    <a:moveTo>
                      <a:pt x="64" y="37"/>
                    </a:moveTo>
                    <a:lnTo>
                      <a:pt x="64" y="34"/>
                    </a:lnTo>
                    <a:lnTo>
                      <a:pt x="68" y="31"/>
                    </a:lnTo>
                    <a:lnTo>
                      <a:pt x="74" y="37"/>
                    </a:lnTo>
                    <a:lnTo>
                      <a:pt x="64" y="37"/>
                    </a:lnTo>
                    <a:close/>
                    <a:moveTo>
                      <a:pt x="68" y="31"/>
                    </a:moveTo>
                    <a:lnTo>
                      <a:pt x="70" y="27"/>
                    </a:lnTo>
                    <a:lnTo>
                      <a:pt x="84" y="42"/>
                    </a:lnTo>
                    <a:lnTo>
                      <a:pt x="81" y="44"/>
                    </a:lnTo>
                    <a:lnTo>
                      <a:pt x="68" y="31"/>
                    </a:lnTo>
                    <a:close/>
                    <a:moveTo>
                      <a:pt x="86" y="34"/>
                    </a:moveTo>
                    <a:lnTo>
                      <a:pt x="86" y="38"/>
                    </a:lnTo>
                    <a:lnTo>
                      <a:pt x="84" y="42"/>
                    </a:lnTo>
                    <a:lnTo>
                      <a:pt x="77" y="34"/>
                    </a:lnTo>
                    <a:lnTo>
                      <a:pt x="86" y="34"/>
                    </a:lnTo>
                    <a:close/>
                    <a:moveTo>
                      <a:pt x="68" y="34"/>
                    </a:moveTo>
                    <a:lnTo>
                      <a:pt x="68" y="28"/>
                    </a:lnTo>
                    <a:lnTo>
                      <a:pt x="86" y="28"/>
                    </a:lnTo>
                    <a:lnTo>
                      <a:pt x="86" y="34"/>
                    </a:lnTo>
                    <a:lnTo>
                      <a:pt x="68" y="34"/>
                    </a:lnTo>
                    <a:close/>
                    <a:moveTo>
                      <a:pt x="84" y="22"/>
                    </a:moveTo>
                    <a:lnTo>
                      <a:pt x="86" y="24"/>
                    </a:lnTo>
                    <a:lnTo>
                      <a:pt x="86" y="28"/>
                    </a:lnTo>
                    <a:lnTo>
                      <a:pt x="77" y="28"/>
                    </a:lnTo>
                    <a:lnTo>
                      <a:pt x="84" y="22"/>
                    </a:lnTo>
                    <a:close/>
                    <a:moveTo>
                      <a:pt x="70" y="35"/>
                    </a:moveTo>
                    <a:lnTo>
                      <a:pt x="68" y="32"/>
                    </a:lnTo>
                    <a:lnTo>
                      <a:pt x="81" y="18"/>
                    </a:lnTo>
                    <a:lnTo>
                      <a:pt x="84" y="22"/>
                    </a:lnTo>
                    <a:lnTo>
                      <a:pt x="70" y="35"/>
                    </a:lnTo>
                    <a:close/>
                    <a:moveTo>
                      <a:pt x="68" y="32"/>
                    </a:moveTo>
                    <a:lnTo>
                      <a:pt x="64" y="28"/>
                    </a:lnTo>
                    <a:lnTo>
                      <a:pt x="64" y="25"/>
                    </a:lnTo>
                    <a:lnTo>
                      <a:pt x="74" y="25"/>
                    </a:lnTo>
                    <a:lnTo>
                      <a:pt x="68" y="32"/>
                    </a:lnTo>
                    <a:close/>
                    <a:moveTo>
                      <a:pt x="64" y="25"/>
                    </a:moveTo>
                    <a:lnTo>
                      <a:pt x="64" y="22"/>
                    </a:lnTo>
                    <a:lnTo>
                      <a:pt x="83" y="22"/>
                    </a:lnTo>
                    <a:lnTo>
                      <a:pt x="83" y="25"/>
                    </a:lnTo>
                    <a:lnTo>
                      <a:pt x="64" y="25"/>
                    </a:lnTo>
                    <a:close/>
                    <a:moveTo>
                      <a:pt x="81" y="15"/>
                    </a:moveTo>
                    <a:lnTo>
                      <a:pt x="83" y="17"/>
                    </a:lnTo>
                    <a:lnTo>
                      <a:pt x="83" y="22"/>
                    </a:lnTo>
                    <a:lnTo>
                      <a:pt x="74" y="22"/>
                    </a:lnTo>
                    <a:lnTo>
                      <a:pt x="81" y="15"/>
                    </a:lnTo>
                    <a:close/>
                    <a:moveTo>
                      <a:pt x="68" y="28"/>
                    </a:moveTo>
                    <a:lnTo>
                      <a:pt x="64" y="25"/>
                    </a:lnTo>
                    <a:lnTo>
                      <a:pt x="77" y="12"/>
                    </a:lnTo>
                    <a:lnTo>
                      <a:pt x="81" y="15"/>
                    </a:lnTo>
                    <a:lnTo>
                      <a:pt x="68" y="28"/>
                    </a:lnTo>
                    <a:close/>
                    <a:moveTo>
                      <a:pt x="64" y="25"/>
                    </a:moveTo>
                    <a:lnTo>
                      <a:pt x="61" y="22"/>
                    </a:lnTo>
                    <a:lnTo>
                      <a:pt x="74" y="9"/>
                    </a:lnTo>
                    <a:lnTo>
                      <a:pt x="77" y="12"/>
                    </a:lnTo>
                    <a:lnTo>
                      <a:pt x="64" y="25"/>
                    </a:lnTo>
                    <a:close/>
                    <a:moveTo>
                      <a:pt x="61" y="22"/>
                    </a:moveTo>
                    <a:lnTo>
                      <a:pt x="58" y="18"/>
                    </a:lnTo>
                    <a:lnTo>
                      <a:pt x="71" y="5"/>
                    </a:lnTo>
                    <a:lnTo>
                      <a:pt x="74" y="9"/>
                    </a:lnTo>
                    <a:lnTo>
                      <a:pt x="61" y="22"/>
                    </a:lnTo>
                    <a:close/>
                    <a:moveTo>
                      <a:pt x="71" y="5"/>
                    </a:moveTo>
                    <a:lnTo>
                      <a:pt x="81" y="15"/>
                    </a:lnTo>
                    <a:lnTo>
                      <a:pt x="71" y="5"/>
                    </a:lnTo>
                    <a:lnTo>
                      <a:pt x="64" y="12"/>
                    </a:lnTo>
                    <a:lnTo>
                      <a:pt x="71" y="5"/>
                    </a:lnTo>
                    <a:close/>
                    <a:moveTo>
                      <a:pt x="58" y="18"/>
                    </a:moveTo>
                    <a:lnTo>
                      <a:pt x="54" y="16"/>
                    </a:lnTo>
                    <a:lnTo>
                      <a:pt x="68" y="2"/>
                    </a:lnTo>
                    <a:lnTo>
                      <a:pt x="71" y="5"/>
                    </a:lnTo>
                    <a:lnTo>
                      <a:pt x="58" y="18"/>
                    </a:lnTo>
                    <a:close/>
                    <a:moveTo>
                      <a:pt x="61" y="0"/>
                    </a:moveTo>
                    <a:lnTo>
                      <a:pt x="65" y="0"/>
                    </a:lnTo>
                    <a:lnTo>
                      <a:pt x="68" y="2"/>
                    </a:lnTo>
                    <a:lnTo>
                      <a:pt x="61" y="9"/>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41" y="1"/>
                    </a:moveTo>
                    <a:lnTo>
                      <a:pt x="43" y="0"/>
                    </a:lnTo>
                    <a:lnTo>
                      <a:pt x="45" y="0"/>
                    </a:lnTo>
                    <a:lnTo>
                      <a:pt x="45" y="9"/>
                    </a:lnTo>
                    <a:lnTo>
                      <a:pt x="41" y="1"/>
                    </a:lnTo>
                    <a:close/>
                    <a:moveTo>
                      <a:pt x="50" y="17"/>
                    </a:moveTo>
                    <a:lnTo>
                      <a:pt x="43" y="21"/>
                    </a:lnTo>
                    <a:lnTo>
                      <a:pt x="34" y="4"/>
                    </a:lnTo>
                    <a:lnTo>
                      <a:pt x="41" y="1"/>
                    </a:lnTo>
                    <a:lnTo>
                      <a:pt x="50" y="17"/>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6"/>
                    </a:lnTo>
                    <a:lnTo>
                      <a:pt x="31" y="4"/>
                    </a:lnTo>
                    <a:lnTo>
                      <a:pt x="40" y="21"/>
                    </a:lnTo>
                    <a:close/>
                    <a:moveTo>
                      <a:pt x="22" y="9"/>
                    </a:moveTo>
                    <a:lnTo>
                      <a:pt x="23" y="7"/>
                    </a:lnTo>
                    <a:lnTo>
                      <a:pt x="25" y="6"/>
                    </a:lnTo>
                    <a:lnTo>
                      <a:pt x="29" y="15"/>
                    </a:lnTo>
                    <a:lnTo>
                      <a:pt x="22" y="9"/>
                    </a:lnTo>
                    <a:close/>
                    <a:moveTo>
                      <a:pt x="36" y="22"/>
                    </a:moveTo>
                    <a:lnTo>
                      <a:pt x="33" y="25"/>
                    </a:lnTo>
                    <a:lnTo>
                      <a:pt x="19" y="12"/>
                    </a:lnTo>
                    <a:lnTo>
                      <a:pt x="22" y="9"/>
                    </a:lnTo>
                    <a:lnTo>
                      <a:pt x="36" y="22"/>
                    </a:lnTo>
                    <a:close/>
                    <a:moveTo>
                      <a:pt x="33" y="25"/>
                    </a:moveTo>
                    <a:lnTo>
                      <a:pt x="32" y="26"/>
                    </a:lnTo>
                    <a:lnTo>
                      <a:pt x="30" y="27"/>
                    </a:lnTo>
                    <a:lnTo>
                      <a:pt x="26" y="18"/>
                    </a:lnTo>
                    <a:lnTo>
                      <a:pt x="33" y="25"/>
                    </a:lnTo>
                    <a:close/>
                    <a:moveTo>
                      <a:pt x="30" y="27"/>
                    </a:moveTo>
                    <a:lnTo>
                      <a:pt x="23" y="31"/>
                    </a:lnTo>
                    <a:lnTo>
                      <a:pt x="16" y="13"/>
                    </a:lnTo>
                    <a:lnTo>
                      <a:pt x="22" y="10"/>
                    </a:lnTo>
                    <a:lnTo>
                      <a:pt x="30" y="27"/>
                    </a:lnTo>
                    <a:close/>
                    <a:moveTo>
                      <a:pt x="13" y="15"/>
                    </a:moveTo>
                    <a:lnTo>
                      <a:pt x="15" y="14"/>
                    </a:lnTo>
                    <a:lnTo>
                      <a:pt x="16" y="13"/>
                    </a:lnTo>
                    <a:lnTo>
                      <a:pt x="20" y="22"/>
                    </a:lnTo>
                    <a:lnTo>
                      <a:pt x="13" y="15"/>
                    </a:lnTo>
                    <a:close/>
                    <a:moveTo>
                      <a:pt x="27" y="28"/>
                    </a:moveTo>
                    <a:lnTo>
                      <a:pt x="23" y="32"/>
                    </a:lnTo>
                    <a:lnTo>
                      <a:pt x="10" y="18"/>
                    </a:lnTo>
                    <a:lnTo>
                      <a:pt x="13" y="15"/>
                    </a:lnTo>
                    <a:lnTo>
                      <a:pt x="27" y="28"/>
                    </a:lnTo>
                    <a:close/>
                    <a:moveTo>
                      <a:pt x="8" y="21"/>
                    </a:moveTo>
                    <a:lnTo>
                      <a:pt x="9" y="20"/>
                    </a:lnTo>
                    <a:lnTo>
                      <a:pt x="10" y="18"/>
                    </a:lnTo>
                    <a:lnTo>
                      <a:pt x="17" y="25"/>
                    </a:lnTo>
                    <a:lnTo>
                      <a:pt x="8" y="21"/>
                    </a:lnTo>
                    <a:close/>
                    <a:moveTo>
                      <a:pt x="26" y="30"/>
                    </a:moveTo>
                    <a:lnTo>
                      <a:pt x="22" y="35"/>
                    </a:lnTo>
                    <a:lnTo>
                      <a:pt x="5" y="27"/>
                    </a:lnTo>
                    <a:lnTo>
                      <a:pt x="8" y="21"/>
                    </a:lnTo>
                    <a:lnTo>
                      <a:pt x="26" y="30"/>
                    </a:lnTo>
                    <a:close/>
                    <a:moveTo>
                      <a:pt x="4" y="32"/>
                    </a:moveTo>
                    <a:lnTo>
                      <a:pt x="4" y="30"/>
                    </a:lnTo>
                    <a:lnTo>
                      <a:pt x="5" y="27"/>
                    </a:lnTo>
                    <a:lnTo>
                      <a:pt x="13" y="32"/>
                    </a:lnTo>
                    <a:lnTo>
                      <a:pt x="4" y="32"/>
                    </a:lnTo>
                    <a:close/>
                    <a:moveTo>
                      <a:pt x="23" y="32"/>
                    </a:moveTo>
                    <a:lnTo>
                      <a:pt x="23" y="34"/>
                    </a:lnTo>
                    <a:lnTo>
                      <a:pt x="4" y="34"/>
                    </a:lnTo>
                    <a:lnTo>
                      <a:pt x="4" y="32"/>
                    </a:lnTo>
                    <a:lnTo>
                      <a:pt x="23" y="32"/>
                    </a:lnTo>
                    <a:close/>
                    <a:moveTo>
                      <a:pt x="23" y="34"/>
                    </a:moveTo>
                    <a:lnTo>
                      <a:pt x="23" y="38"/>
                    </a:lnTo>
                    <a:lnTo>
                      <a:pt x="20" y="42"/>
                    </a:lnTo>
                    <a:lnTo>
                      <a:pt x="13" y="34"/>
                    </a:lnTo>
                    <a:lnTo>
                      <a:pt x="23" y="34"/>
                    </a:lnTo>
                    <a:close/>
                    <a:moveTo>
                      <a:pt x="20" y="42"/>
                    </a:moveTo>
                    <a:lnTo>
                      <a:pt x="17" y="44"/>
                    </a:lnTo>
                    <a:lnTo>
                      <a:pt x="4" y="31"/>
                    </a:lnTo>
                    <a:lnTo>
                      <a:pt x="7" y="27"/>
                    </a:lnTo>
                    <a:lnTo>
                      <a:pt x="20" y="42"/>
                    </a:lnTo>
                    <a:close/>
                    <a:moveTo>
                      <a:pt x="0" y="37"/>
                    </a:moveTo>
                    <a:lnTo>
                      <a:pt x="0" y="34"/>
                    </a:lnTo>
                    <a:lnTo>
                      <a:pt x="4"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1" y="55"/>
                    </a:moveTo>
                    <a:lnTo>
                      <a:pt x="0" y="53"/>
                    </a:lnTo>
                    <a:lnTo>
                      <a:pt x="0" y="50"/>
                    </a:lnTo>
                    <a:lnTo>
                      <a:pt x="10" y="50"/>
                    </a:lnTo>
                    <a:lnTo>
                      <a:pt x="1" y="55"/>
                    </a:lnTo>
                    <a:close/>
                    <a:moveTo>
                      <a:pt x="19" y="46"/>
                    </a:moveTo>
                    <a:lnTo>
                      <a:pt x="22" y="53"/>
                    </a:lnTo>
                    <a:lnTo>
                      <a:pt x="5" y="60"/>
                    </a:lnTo>
                    <a:lnTo>
                      <a:pt x="1" y="55"/>
                    </a:lnTo>
                    <a:lnTo>
                      <a:pt x="19" y="46"/>
                    </a:lnTo>
                    <a:close/>
                    <a:moveTo>
                      <a:pt x="22" y="53"/>
                    </a:moveTo>
                    <a:lnTo>
                      <a:pt x="23" y="55"/>
                    </a:lnTo>
                    <a:lnTo>
                      <a:pt x="23" y="57"/>
                    </a:lnTo>
                    <a:lnTo>
                      <a:pt x="13" y="57"/>
                    </a:lnTo>
                    <a:lnTo>
                      <a:pt x="22" y="53"/>
                    </a:lnTo>
                    <a:close/>
                    <a:moveTo>
                      <a:pt x="23" y="57"/>
                    </a:moveTo>
                    <a:lnTo>
                      <a:pt x="23" y="60"/>
                    </a:lnTo>
                    <a:lnTo>
                      <a:pt x="4" y="60"/>
                    </a:lnTo>
                    <a:lnTo>
                      <a:pt x="4" y="57"/>
                    </a:lnTo>
                    <a:lnTo>
                      <a:pt x="23" y="57"/>
                    </a:lnTo>
                    <a:close/>
                    <a:moveTo>
                      <a:pt x="7" y="67"/>
                    </a:moveTo>
                    <a:lnTo>
                      <a:pt x="4" y="64"/>
                    </a:lnTo>
                    <a:lnTo>
                      <a:pt x="4" y="60"/>
                    </a:lnTo>
                    <a:lnTo>
                      <a:pt x="13" y="60"/>
                    </a:lnTo>
                    <a:lnTo>
                      <a:pt x="7" y="67"/>
                    </a:lnTo>
                    <a:close/>
                    <a:moveTo>
                      <a:pt x="20" y="53"/>
                    </a:moveTo>
                    <a:lnTo>
                      <a:pt x="23" y="56"/>
                    </a:lnTo>
                    <a:lnTo>
                      <a:pt x="10" y="70"/>
                    </a:lnTo>
                    <a:lnTo>
                      <a:pt x="7" y="67"/>
                    </a:lnTo>
                    <a:lnTo>
                      <a:pt x="20" y="53"/>
                    </a:lnTo>
                    <a:close/>
                    <a:moveTo>
                      <a:pt x="17" y="73"/>
                    </a:moveTo>
                    <a:lnTo>
                      <a:pt x="12" y="73"/>
                    </a:lnTo>
                    <a:lnTo>
                      <a:pt x="10" y="70"/>
                    </a:lnTo>
                    <a:lnTo>
                      <a:pt x="17" y="63"/>
                    </a:lnTo>
                    <a:lnTo>
                      <a:pt x="17" y="73"/>
                    </a:lnTo>
                    <a:close/>
                    <a:moveTo>
                      <a:pt x="17" y="54"/>
                    </a:moveTo>
                    <a:lnTo>
                      <a:pt x="23" y="54"/>
                    </a:lnTo>
                    <a:lnTo>
                      <a:pt x="23" y="73"/>
                    </a:lnTo>
                    <a:lnTo>
                      <a:pt x="17" y="73"/>
                    </a:lnTo>
                    <a:lnTo>
                      <a:pt x="17" y="54"/>
                    </a:lnTo>
                    <a:close/>
                    <a:moveTo>
                      <a:pt x="23" y="54"/>
                    </a:moveTo>
                    <a:lnTo>
                      <a:pt x="27" y="54"/>
                    </a:lnTo>
                    <a:lnTo>
                      <a:pt x="30" y="56"/>
                    </a:lnTo>
                    <a:lnTo>
                      <a:pt x="23" y="63"/>
                    </a:lnTo>
                    <a:lnTo>
                      <a:pt x="23" y="54"/>
                    </a:lnTo>
                    <a:close/>
                    <a:moveTo>
                      <a:pt x="30" y="56"/>
                    </a:moveTo>
                    <a:lnTo>
                      <a:pt x="33" y="59"/>
                    </a:lnTo>
                    <a:lnTo>
                      <a:pt x="19" y="73"/>
                    </a:lnTo>
                    <a:lnTo>
                      <a:pt x="16" y="69"/>
                    </a:lnTo>
                    <a:lnTo>
                      <a:pt x="30" y="56"/>
                    </a:lnTo>
                    <a:close/>
                    <a:moveTo>
                      <a:pt x="26" y="76"/>
                    </a:moveTo>
                    <a:lnTo>
                      <a:pt x="22" y="76"/>
                    </a:lnTo>
                    <a:lnTo>
                      <a:pt x="19" y="73"/>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5" y="57"/>
                    </a:lnTo>
                    <a:lnTo>
                      <a:pt x="45" y="76"/>
                    </a:lnTo>
                    <a:lnTo>
                      <a:pt x="42" y="76"/>
                    </a:lnTo>
                    <a:lnTo>
                      <a:pt x="42" y="57"/>
                    </a:lnTo>
                    <a:close/>
                    <a:moveTo>
                      <a:pt x="50" y="75"/>
                    </a:moveTo>
                    <a:lnTo>
                      <a:pt x="48" y="76"/>
                    </a:lnTo>
                    <a:lnTo>
                      <a:pt x="45" y="76"/>
                    </a:lnTo>
                    <a:lnTo>
                      <a:pt x="45" y="66"/>
                    </a:lnTo>
                    <a:lnTo>
                      <a:pt x="50" y="75"/>
                    </a:lnTo>
                    <a:close/>
                    <a:moveTo>
                      <a:pt x="41" y="58"/>
                    </a:moveTo>
                    <a:lnTo>
                      <a:pt x="48" y="55"/>
                    </a:lnTo>
                    <a:lnTo>
                      <a:pt x="55" y="71"/>
                    </a:lnTo>
                    <a:lnTo>
                      <a:pt x="50" y="75"/>
                    </a:lnTo>
                    <a:lnTo>
                      <a:pt x="41" y="58"/>
                    </a:lnTo>
                    <a:close/>
                    <a:moveTo>
                      <a:pt x="59" y="70"/>
                    </a:moveTo>
                    <a:lnTo>
                      <a:pt x="58" y="71"/>
                    </a:lnTo>
                    <a:lnTo>
                      <a:pt x="55" y="71"/>
                    </a:lnTo>
                    <a:lnTo>
                      <a:pt x="51" y="63"/>
                    </a:lnTo>
                    <a:lnTo>
                      <a:pt x="59" y="70"/>
                    </a:lnTo>
                    <a:close/>
                    <a:moveTo>
                      <a:pt x="44" y="56"/>
                    </a:moveTo>
                    <a:lnTo>
                      <a:pt x="48" y="53"/>
                    </a:lnTo>
                    <a:lnTo>
                      <a:pt x="61" y="67"/>
                    </a:lnTo>
                    <a:lnTo>
                      <a:pt x="59"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1" name="Freeform 205">
                <a:extLst>
                  <a:ext uri="{FF2B5EF4-FFF2-40B4-BE49-F238E27FC236}">
                    <a16:creationId xmlns:a16="http://schemas.microsoft.com/office/drawing/2014/main" id="{8C997139-4F9F-460B-A1B3-B366A264F1B4}"/>
                  </a:ext>
                </a:extLst>
              </p:cNvPr>
              <p:cNvSpPr>
                <a:spLocks/>
              </p:cNvSpPr>
              <p:nvPr/>
            </p:nvSpPr>
            <p:spPr bwMode="auto">
              <a:xfrm>
                <a:off x="2595" y="2963"/>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7" y="44"/>
                    </a:lnTo>
                    <a:lnTo>
                      <a:pt x="61" y="42"/>
                    </a:lnTo>
                    <a:lnTo>
                      <a:pt x="64" y="35"/>
                    </a:lnTo>
                    <a:lnTo>
                      <a:pt x="64" y="32"/>
                    </a:lnTo>
                    <a:lnTo>
                      <a:pt x="66" y="28"/>
                    </a:lnTo>
                    <a:lnTo>
                      <a:pt x="66" y="22"/>
                    </a:lnTo>
                    <a:lnTo>
                      <a:pt x="66" y="19"/>
                    </a:lnTo>
                    <a:lnTo>
                      <a:pt x="66" y="16"/>
                    </a:lnTo>
                    <a:lnTo>
                      <a:pt x="64" y="10"/>
                    </a:lnTo>
                    <a:lnTo>
                      <a:pt x="61" y="6"/>
                    </a:lnTo>
                    <a:lnTo>
                      <a:pt x="57" y="3"/>
                    </a:lnTo>
                    <a:lnTo>
                      <a:pt x="54" y="3"/>
                    </a:lnTo>
                    <a:lnTo>
                      <a:pt x="51" y="0"/>
                    </a:lnTo>
                    <a:lnTo>
                      <a:pt x="44" y="0"/>
                    </a:lnTo>
                    <a:lnTo>
                      <a:pt x="41" y="0"/>
                    </a:lnTo>
                    <a:lnTo>
                      <a:pt x="35" y="0"/>
                    </a:lnTo>
                    <a:lnTo>
                      <a:pt x="32" y="0"/>
                    </a:lnTo>
                    <a:lnTo>
                      <a:pt x="25" y="3"/>
                    </a:lnTo>
                    <a:lnTo>
                      <a:pt x="19" y="6"/>
                    </a:lnTo>
                    <a:lnTo>
                      <a:pt x="15" y="10"/>
                    </a:lnTo>
                    <a:lnTo>
                      <a:pt x="12" y="13"/>
                    </a:lnTo>
                    <a:lnTo>
                      <a:pt x="7" y="16"/>
                    </a:lnTo>
                    <a:lnTo>
                      <a:pt x="7" y="19"/>
                    </a:lnTo>
                    <a:lnTo>
                      <a:pt x="3" y="25"/>
                    </a:lnTo>
                    <a:lnTo>
                      <a:pt x="0" y="28"/>
                    </a:lnTo>
                    <a:lnTo>
                      <a:pt x="0" y="32"/>
                    </a:lnTo>
                    <a:lnTo>
                      <a:pt x="0" y="38"/>
                    </a:lnTo>
                    <a:lnTo>
                      <a:pt x="0" y="42"/>
                    </a:lnTo>
                    <a:lnTo>
                      <a:pt x="3" y="44"/>
                    </a:lnTo>
                    <a:lnTo>
                      <a:pt x="7" y="47"/>
                    </a:lnTo>
                    <a:lnTo>
                      <a:pt x="10" y="51"/>
                    </a:lnTo>
                    <a:lnTo>
                      <a:pt x="12" y="54"/>
                    </a:lnTo>
                    <a:lnTo>
                      <a:pt x="15"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2" name="Freeform 206">
                <a:extLst>
                  <a:ext uri="{FF2B5EF4-FFF2-40B4-BE49-F238E27FC236}">
                    <a16:creationId xmlns:a16="http://schemas.microsoft.com/office/drawing/2014/main" id="{61C87FF7-E21B-4983-9F41-D3CB47BB83DF}"/>
                  </a:ext>
                </a:extLst>
              </p:cNvPr>
              <p:cNvSpPr>
                <a:spLocks noEditPoints="1"/>
              </p:cNvSpPr>
              <p:nvPr/>
            </p:nvSpPr>
            <p:spPr bwMode="auto">
              <a:xfrm>
                <a:off x="2592" y="2960"/>
                <a:ext cx="22" cy="20"/>
              </a:xfrm>
              <a:custGeom>
                <a:avLst/>
                <a:gdLst>
                  <a:gd name="T0" fmla="*/ 3 w 89"/>
                  <a:gd name="T1" fmla="*/ 3 h 77"/>
                  <a:gd name="T2" fmla="*/ 4 w 89"/>
                  <a:gd name="T3" fmla="*/ 3 h 77"/>
                  <a:gd name="T4" fmla="*/ 5 w 89"/>
                  <a:gd name="T5" fmla="*/ 4 h 77"/>
                  <a:gd name="T6" fmla="*/ 5 w 89"/>
                  <a:gd name="T7" fmla="*/ 4 h 77"/>
                  <a:gd name="T8" fmla="*/ 5 w 89"/>
                  <a:gd name="T9" fmla="*/ 4 h 77"/>
                  <a:gd name="T10" fmla="*/ 5 w 89"/>
                  <a:gd name="T11" fmla="*/ 3 h 77"/>
                  <a:gd name="T12" fmla="*/ 4 w 89"/>
                  <a:gd name="T13" fmla="*/ 3 h 77"/>
                  <a:gd name="T14" fmla="*/ 4 w 89"/>
                  <a:gd name="T15" fmla="*/ 2 h 77"/>
                  <a:gd name="T16" fmla="*/ 5 w 89"/>
                  <a:gd name="T17" fmla="*/ 3 h 77"/>
                  <a:gd name="T18" fmla="*/ 5 w 89"/>
                  <a:gd name="T19" fmla="*/ 3 h 77"/>
                  <a:gd name="T20" fmla="*/ 4 w 89"/>
                  <a:gd name="T21" fmla="*/ 2 h 77"/>
                  <a:gd name="T22" fmla="*/ 4 w 89"/>
                  <a:gd name="T23" fmla="*/ 2 h 77"/>
                  <a:gd name="T24" fmla="*/ 5 w 89"/>
                  <a:gd name="T25" fmla="*/ 2 h 77"/>
                  <a:gd name="T26" fmla="*/ 5 w 89"/>
                  <a:gd name="T27" fmla="*/ 2 h 77"/>
                  <a:gd name="T28" fmla="*/ 5 w 89"/>
                  <a:gd name="T29" fmla="*/ 1 h 77"/>
                  <a:gd name="T30" fmla="*/ 5 w 89"/>
                  <a:gd name="T31" fmla="*/ 1 h 77"/>
                  <a:gd name="T32" fmla="*/ 4 w 89"/>
                  <a:gd name="T33" fmla="*/ 1 h 77"/>
                  <a:gd name="T34" fmla="*/ 5 w 89"/>
                  <a:gd name="T35" fmla="*/ 1 h 77"/>
                  <a:gd name="T36" fmla="*/ 4 w 89"/>
                  <a:gd name="T37" fmla="*/ 0 h 77"/>
                  <a:gd name="T38" fmla="*/ 4 w 89"/>
                  <a:gd name="T39" fmla="*/ 2 h 77"/>
                  <a:gd name="T40" fmla="*/ 4 w 89"/>
                  <a:gd name="T41" fmla="*/ 0 h 77"/>
                  <a:gd name="T42" fmla="*/ 3 w 89"/>
                  <a:gd name="T43" fmla="*/ 1 h 77"/>
                  <a:gd name="T44" fmla="*/ 3 w 89"/>
                  <a:gd name="T45" fmla="*/ 0 h 77"/>
                  <a:gd name="T46" fmla="*/ 3 w 89"/>
                  <a:gd name="T47" fmla="*/ 0 h 77"/>
                  <a:gd name="T48" fmla="*/ 3 w 89"/>
                  <a:gd name="T49" fmla="*/ 1 h 77"/>
                  <a:gd name="T50" fmla="*/ 3 w 89"/>
                  <a:gd name="T51" fmla="*/ 1 h 77"/>
                  <a:gd name="T52" fmla="*/ 2 w 89"/>
                  <a:gd name="T53" fmla="*/ 2 h 77"/>
                  <a:gd name="T54" fmla="*/ 2 w 89"/>
                  <a:gd name="T55" fmla="*/ 1 h 77"/>
                  <a:gd name="T56" fmla="*/ 1 w 89"/>
                  <a:gd name="T57" fmla="*/ 1 h 77"/>
                  <a:gd name="T58" fmla="*/ 2 w 89"/>
                  <a:gd name="T59" fmla="*/ 2 h 77"/>
                  <a:gd name="T60" fmla="*/ 2 w 89"/>
                  <a:gd name="T61" fmla="*/ 2 h 77"/>
                  <a:gd name="T62" fmla="*/ 1 w 89"/>
                  <a:gd name="T63" fmla="*/ 2 h 77"/>
                  <a:gd name="T64" fmla="*/ 1 w 89"/>
                  <a:gd name="T65" fmla="*/ 1 h 77"/>
                  <a:gd name="T66" fmla="*/ 0 w 89"/>
                  <a:gd name="T67" fmla="*/ 2 h 77"/>
                  <a:gd name="T68" fmla="*/ 2 w 89"/>
                  <a:gd name="T69" fmla="*/ 2 h 77"/>
                  <a:gd name="T70" fmla="*/ 1 w 89"/>
                  <a:gd name="T71" fmla="*/ 3 h 77"/>
                  <a:gd name="T72" fmla="*/ 1 w 89"/>
                  <a:gd name="T73" fmla="*/ 3 h 77"/>
                  <a:gd name="T74" fmla="*/ 0 w 89"/>
                  <a:gd name="T75" fmla="*/ 2 h 77"/>
                  <a:gd name="T76" fmla="*/ 0 w 89"/>
                  <a:gd name="T77" fmla="*/ 3 h 77"/>
                  <a:gd name="T78" fmla="*/ 1 w 89"/>
                  <a:gd name="T79" fmla="*/ 3 h 77"/>
                  <a:gd name="T80" fmla="*/ 0 w 89"/>
                  <a:gd name="T81" fmla="*/ 4 h 77"/>
                  <a:gd name="T82" fmla="*/ 1 w 89"/>
                  <a:gd name="T83" fmla="*/ 3 h 77"/>
                  <a:gd name="T84" fmla="*/ 0 w 89"/>
                  <a:gd name="T85" fmla="*/ 4 h 77"/>
                  <a:gd name="T86" fmla="*/ 0 w 89"/>
                  <a:gd name="T87" fmla="*/ 4 h 77"/>
                  <a:gd name="T88" fmla="*/ 1 w 89"/>
                  <a:gd name="T89" fmla="*/ 3 h 77"/>
                  <a:gd name="T90" fmla="*/ 1 w 89"/>
                  <a:gd name="T91" fmla="*/ 4 h 77"/>
                  <a:gd name="T92" fmla="*/ 2 w 89"/>
                  <a:gd name="T93" fmla="*/ 4 h 77"/>
                  <a:gd name="T94" fmla="*/ 1 w 89"/>
                  <a:gd name="T95" fmla="*/ 5 h 77"/>
                  <a:gd name="T96" fmla="*/ 2 w 89"/>
                  <a:gd name="T97" fmla="*/ 4 h 77"/>
                  <a:gd name="T98" fmla="*/ 2 w 89"/>
                  <a:gd name="T99" fmla="*/ 4 h 77"/>
                  <a:gd name="T100" fmla="*/ 2 w 89"/>
                  <a:gd name="T101" fmla="*/ 4 h 77"/>
                  <a:gd name="T102" fmla="*/ 3 w 89"/>
                  <a:gd name="T103" fmla="*/ 5 h 77"/>
                  <a:gd name="T104" fmla="*/ 3 w 89"/>
                  <a:gd name="T105" fmla="*/ 5 h 77"/>
                  <a:gd name="T106" fmla="*/ 3 w 89"/>
                  <a:gd name="T107" fmla="*/ 4 h 77"/>
                  <a:gd name="T108" fmla="*/ 3 w 89"/>
                  <a:gd name="T109" fmla="*/ 4 h 77"/>
                  <a:gd name="T110" fmla="*/ 3 w 89"/>
                  <a:gd name="T111" fmla="*/ 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9"/>
                  <a:gd name="T169" fmla="*/ 0 h 77"/>
                  <a:gd name="T170" fmla="*/ 89 w 89"/>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9" h="77">
                    <a:moveTo>
                      <a:pt x="54" y="54"/>
                    </a:moveTo>
                    <a:lnTo>
                      <a:pt x="57" y="51"/>
                    </a:lnTo>
                    <a:lnTo>
                      <a:pt x="70" y="64"/>
                    </a:lnTo>
                    <a:lnTo>
                      <a:pt x="67" y="67"/>
                    </a:lnTo>
                    <a:lnTo>
                      <a:pt x="54" y="54"/>
                    </a:lnTo>
                    <a:close/>
                    <a:moveTo>
                      <a:pt x="57" y="51"/>
                    </a:moveTo>
                    <a:lnTo>
                      <a:pt x="58" y="49"/>
                    </a:lnTo>
                    <a:lnTo>
                      <a:pt x="59" y="49"/>
                    </a:lnTo>
                    <a:lnTo>
                      <a:pt x="64" y="57"/>
                    </a:lnTo>
                    <a:lnTo>
                      <a:pt x="57" y="51"/>
                    </a:lnTo>
                    <a:close/>
                    <a:moveTo>
                      <a:pt x="59" y="49"/>
                    </a:moveTo>
                    <a:lnTo>
                      <a:pt x="66" y="46"/>
                    </a:lnTo>
                    <a:lnTo>
                      <a:pt x="75" y="63"/>
                    </a:lnTo>
                    <a:lnTo>
                      <a:pt x="68" y="66"/>
                    </a:lnTo>
                    <a:lnTo>
                      <a:pt x="59" y="49"/>
                    </a:lnTo>
                    <a:close/>
                    <a:moveTo>
                      <a:pt x="77" y="62"/>
                    </a:moveTo>
                    <a:lnTo>
                      <a:pt x="76" y="63"/>
                    </a:lnTo>
                    <a:lnTo>
                      <a:pt x="75" y="63"/>
                    </a:lnTo>
                    <a:lnTo>
                      <a:pt x="70" y="54"/>
                    </a:lnTo>
                    <a:lnTo>
                      <a:pt x="77" y="62"/>
                    </a:lnTo>
                    <a:close/>
                    <a:moveTo>
                      <a:pt x="64" y="47"/>
                    </a:moveTo>
                    <a:lnTo>
                      <a:pt x="67" y="44"/>
                    </a:lnTo>
                    <a:lnTo>
                      <a:pt x="80" y="58"/>
                    </a:lnTo>
                    <a:lnTo>
                      <a:pt x="77" y="62"/>
                    </a:lnTo>
                    <a:lnTo>
                      <a:pt x="64" y="47"/>
                    </a:lnTo>
                    <a:close/>
                    <a:moveTo>
                      <a:pt x="81" y="55"/>
                    </a:moveTo>
                    <a:lnTo>
                      <a:pt x="81" y="57"/>
                    </a:lnTo>
                    <a:lnTo>
                      <a:pt x="80" y="58"/>
                    </a:lnTo>
                    <a:lnTo>
                      <a:pt x="74" y="52"/>
                    </a:lnTo>
                    <a:lnTo>
                      <a:pt x="81" y="55"/>
                    </a:lnTo>
                    <a:close/>
                    <a:moveTo>
                      <a:pt x="65" y="47"/>
                    </a:moveTo>
                    <a:lnTo>
                      <a:pt x="68" y="41"/>
                    </a:lnTo>
                    <a:lnTo>
                      <a:pt x="85" y="49"/>
                    </a:lnTo>
                    <a:lnTo>
                      <a:pt x="81" y="55"/>
                    </a:lnTo>
                    <a:lnTo>
                      <a:pt x="65" y="47"/>
                    </a:lnTo>
                    <a:close/>
                    <a:moveTo>
                      <a:pt x="86" y="45"/>
                    </a:moveTo>
                    <a:lnTo>
                      <a:pt x="86" y="47"/>
                    </a:lnTo>
                    <a:lnTo>
                      <a:pt x="85" y="49"/>
                    </a:lnTo>
                    <a:lnTo>
                      <a:pt x="77" y="45"/>
                    </a:lnTo>
                    <a:lnTo>
                      <a:pt x="86" y="45"/>
                    </a:lnTo>
                    <a:close/>
                    <a:moveTo>
                      <a:pt x="67" y="45"/>
                    </a:moveTo>
                    <a:lnTo>
                      <a:pt x="67" y="42"/>
                    </a:lnTo>
                    <a:lnTo>
                      <a:pt x="86" y="42"/>
                    </a:lnTo>
                    <a:lnTo>
                      <a:pt x="86" y="45"/>
                    </a:lnTo>
                    <a:lnTo>
                      <a:pt x="67" y="45"/>
                    </a:lnTo>
                    <a:close/>
                    <a:moveTo>
                      <a:pt x="67" y="42"/>
                    </a:moveTo>
                    <a:lnTo>
                      <a:pt x="67" y="37"/>
                    </a:lnTo>
                    <a:lnTo>
                      <a:pt x="70" y="35"/>
                    </a:lnTo>
                    <a:lnTo>
                      <a:pt x="77" y="42"/>
                    </a:lnTo>
                    <a:lnTo>
                      <a:pt x="67" y="42"/>
                    </a:lnTo>
                    <a:close/>
                    <a:moveTo>
                      <a:pt x="70" y="35"/>
                    </a:moveTo>
                    <a:lnTo>
                      <a:pt x="72" y="32"/>
                    </a:lnTo>
                    <a:lnTo>
                      <a:pt x="87" y="45"/>
                    </a:lnTo>
                    <a:lnTo>
                      <a:pt x="83" y="48"/>
                    </a:lnTo>
                    <a:lnTo>
                      <a:pt x="70" y="35"/>
                    </a:lnTo>
                    <a:close/>
                    <a:moveTo>
                      <a:pt x="89" y="38"/>
                    </a:moveTo>
                    <a:lnTo>
                      <a:pt x="89" y="43"/>
                    </a:lnTo>
                    <a:lnTo>
                      <a:pt x="87" y="45"/>
                    </a:lnTo>
                    <a:lnTo>
                      <a:pt x="79" y="38"/>
                    </a:lnTo>
                    <a:lnTo>
                      <a:pt x="89" y="38"/>
                    </a:lnTo>
                    <a:close/>
                    <a:moveTo>
                      <a:pt x="70" y="38"/>
                    </a:moveTo>
                    <a:lnTo>
                      <a:pt x="70" y="32"/>
                    </a:lnTo>
                    <a:lnTo>
                      <a:pt x="89" y="32"/>
                    </a:lnTo>
                    <a:lnTo>
                      <a:pt x="89" y="38"/>
                    </a:lnTo>
                    <a:lnTo>
                      <a:pt x="70" y="38"/>
                    </a:lnTo>
                    <a:close/>
                    <a:moveTo>
                      <a:pt x="70" y="32"/>
                    </a:moveTo>
                    <a:lnTo>
                      <a:pt x="70" y="29"/>
                    </a:lnTo>
                    <a:lnTo>
                      <a:pt x="89" y="29"/>
                    </a:lnTo>
                    <a:lnTo>
                      <a:pt x="89" y="32"/>
                    </a:lnTo>
                    <a:lnTo>
                      <a:pt x="70" y="32"/>
                    </a:lnTo>
                    <a:close/>
                    <a:moveTo>
                      <a:pt x="70" y="29"/>
                    </a:moveTo>
                    <a:lnTo>
                      <a:pt x="70" y="26"/>
                    </a:lnTo>
                    <a:lnTo>
                      <a:pt x="89" y="26"/>
                    </a:lnTo>
                    <a:lnTo>
                      <a:pt x="89" y="29"/>
                    </a:lnTo>
                    <a:lnTo>
                      <a:pt x="70" y="29"/>
                    </a:lnTo>
                    <a:close/>
                    <a:moveTo>
                      <a:pt x="88" y="22"/>
                    </a:moveTo>
                    <a:lnTo>
                      <a:pt x="89" y="23"/>
                    </a:lnTo>
                    <a:lnTo>
                      <a:pt x="89" y="26"/>
                    </a:lnTo>
                    <a:lnTo>
                      <a:pt x="79" y="26"/>
                    </a:lnTo>
                    <a:lnTo>
                      <a:pt x="88" y="22"/>
                    </a:lnTo>
                    <a:close/>
                    <a:moveTo>
                      <a:pt x="71" y="30"/>
                    </a:moveTo>
                    <a:lnTo>
                      <a:pt x="68" y="24"/>
                    </a:lnTo>
                    <a:lnTo>
                      <a:pt x="85" y="15"/>
                    </a:lnTo>
                    <a:lnTo>
                      <a:pt x="88" y="22"/>
                    </a:lnTo>
                    <a:lnTo>
                      <a:pt x="71" y="30"/>
                    </a:lnTo>
                    <a:close/>
                    <a:moveTo>
                      <a:pt x="83" y="13"/>
                    </a:moveTo>
                    <a:lnTo>
                      <a:pt x="85" y="14"/>
                    </a:lnTo>
                    <a:lnTo>
                      <a:pt x="85" y="15"/>
                    </a:lnTo>
                    <a:lnTo>
                      <a:pt x="77" y="20"/>
                    </a:lnTo>
                    <a:lnTo>
                      <a:pt x="83" y="13"/>
                    </a:lnTo>
                    <a:close/>
                    <a:moveTo>
                      <a:pt x="69" y="26"/>
                    </a:moveTo>
                    <a:lnTo>
                      <a:pt x="67" y="23"/>
                    </a:lnTo>
                    <a:lnTo>
                      <a:pt x="80" y="10"/>
                    </a:lnTo>
                    <a:lnTo>
                      <a:pt x="83" y="13"/>
                    </a:lnTo>
                    <a:lnTo>
                      <a:pt x="69" y="26"/>
                    </a:lnTo>
                    <a:close/>
                    <a:moveTo>
                      <a:pt x="80" y="10"/>
                    </a:moveTo>
                    <a:lnTo>
                      <a:pt x="70" y="0"/>
                    </a:lnTo>
                    <a:lnTo>
                      <a:pt x="80" y="10"/>
                    </a:lnTo>
                    <a:lnTo>
                      <a:pt x="74" y="16"/>
                    </a:lnTo>
                    <a:lnTo>
                      <a:pt x="80" y="10"/>
                    </a:lnTo>
                    <a:close/>
                    <a:moveTo>
                      <a:pt x="67" y="23"/>
                    </a:moveTo>
                    <a:lnTo>
                      <a:pt x="64" y="20"/>
                    </a:lnTo>
                    <a:lnTo>
                      <a:pt x="77" y="6"/>
                    </a:lnTo>
                    <a:lnTo>
                      <a:pt x="80" y="10"/>
                    </a:lnTo>
                    <a:lnTo>
                      <a:pt x="67" y="23"/>
                    </a:lnTo>
                    <a:close/>
                    <a:moveTo>
                      <a:pt x="70" y="3"/>
                    </a:moveTo>
                    <a:lnTo>
                      <a:pt x="74" y="3"/>
                    </a:lnTo>
                    <a:lnTo>
                      <a:pt x="77" y="6"/>
                    </a:lnTo>
                    <a:lnTo>
                      <a:pt x="70" y="13"/>
                    </a:lnTo>
                    <a:lnTo>
                      <a:pt x="70" y="3"/>
                    </a:lnTo>
                    <a:close/>
                    <a:moveTo>
                      <a:pt x="70" y="23"/>
                    </a:moveTo>
                    <a:lnTo>
                      <a:pt x="67" y="23"/>
                    </a:lnTo>
                    <a:lnTo>
                      <a:pt x="67" y="3"/>
                    </a:lnTo>
                    <a:lnTo>
                      <a:pt x="70" y="3"/>
                    </a:lnTo>
                    <a:lnTo>
                      <a:pt x="70" y="23"/>
                    </a:lnTo>
                    <a:close/>
                    <a:moveTo>
                      <a:pt x="67" y="23"/>
                    </a:moveTo>
                    <a:lnTo>
                      <a:pt x="63" y="23"/>
                    </a:lnTo>
                    <a:lnTo>
                      <a:pt x="60" y="20"/>
                    </a:lnTo>
                    <a:lnTo>
                      <a:pt x="67" y="13"/>
                    </a:lnTo>
                    <a:lnTo>
                      <a:pt x="67" y="23"/>
                    </a:lnTo>
                    <a:close/>
                    <a:moveTo>
                      <a:pt x="60" y="20"/>
                    </a:moveTo>
                    <a:lnTo>
                      <a:pt x="57" y="16"/>
                    </a:lnTo>
                    <a:lnTo>
                      <a:pt x="70" y="3"/>
                    </a:lnTo>
                    <a:lnTo>
                      <a:pt x="74" y="6"/>
                    </a:lnTo>
                    <a:lnTo>
                      <a:pt x="60" y="20"/>
                    </a:lnTo>
                    <a:close/>
                    <a:moveTo>
                      <a:pt x="64" y="0"/>
                    </a:moveTo>
                    <a:lnTo>
                      <a:pt x="68" y="0"/>
                    </a:lnTo>
                    <a:lnTo>
                      <a:pt x="70" y="3"/>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0" y="1"/>
                    </a:moveTo>
                    <a:lnTo>
                      <a:pt x="43" y="0"/>
                    </a:lnTo>
                    <a:lnTo>
                      <a:pt x="45" y="0"/>
                    </a:lnTo>
                    <a:lnTo>
                      <a:pt x="45" y="10"/>
                    </a:lnTo>
                    <a:lnTo>
                      <a:pt x="40" y="1"/>
                    </a:lnTo>
                    <a:close/>
                    <a:moveTo>
                      <a:pt x="49" y="19"/>
                    </a:moveTo>
                    <a:lnTo>
                      <a:pt x="43" y="22"/>
                    </a:lnTo>
                    <a:lnTo>
                      <a:pt x="34" y="4"/>
                    </a:lnTo>
                    <a:lnTo>
                      <a:pt x="40" y="1"/>
                    </a:lnTo>
                    <a:lnTo>
                      <a:pt x="49" y="19"/>
                    </a:lnTo>
                    <a:close/>
                    <a:moveTo>
                      <a:pt x="43" y="22"/>
                    </a:moveTo>
                    <a:lnTo>
                      <a:pt x="36" y="25"/>
                    </a:lnTo>
                    <a:lnTo>
                      <a:pt x="27" y="8"/>
                    </a:lnTo>
                    <a:lnTo>
                      <a:pt x="34" y="4"/>
                    </a:lnTo>
                    <a:lnTo>
                      <a:pt x="43" y="22"/>
                    </a:lnTo>
                    <a:close/>
                    <a:moveTo>
                      <a:pt x="25" y="10"/>
                    </a:moveTo>
                    <a:lnTo>
                      <a:pt x="26" y="9"/>
                    </a:lnTo>
                    <a:lnTo>
                      <a:pt x="27" y="8"/>
                    </a:lnTo>
                    <a:lnTo>
                      <a:pt x="32" y="16"/>
                    </a:lnTo>
                    <a:lnTo>
                      <a:pt x="25" y="10"/>
                    </a:lnTo>
                    <a:close/>
                    <a:moveTo>
                      <a:pt x="38" y="23"/>
                    </a:moveTo>
                    <a:lnTo>
                      <a:pt x="35" y="26"/>
                    </a:lnTo>
                    <a:lnTo>
                      <a:pt x="22" y="13"/>
                    </a:lnTo>
                    <a:lnTo>
                      <a:pt x="25" y="10"/>
                    </a:lnTo>
                    <a:lnTo>
                      <a:pt x="38" y="23"/>
                    </a:lnTo>
                    <a:close/>
                    <a:moveTo>
                      <a:pt x="35" y="26"/>
                    </a:moveTo>
                    <a:lnTo>
                      <a:pt x="35" y="26"/>
                    </a:lnTo>
                    <a:lnTo>
                      <a:pt x="28" y="20"/>
                    </a:lnTo>
                    <a:lnTo>
                      <a:pt x="35" y="26"/>
                    </a:lnTo>
                    <a:close/>
                    <a:moveTo>
                      <a:pt x="35" y="26"/>
                    </a:moveTo>
                    <a:lnTo>
                      <a:pt x="33" y="30"/>
                    </a:lnTo>
                    <a:lnTo>
                      <a:pt x="18" y="16"/>
                    </a:lnTo>
                    <a:lnTo>
                      <a:pt x="22" y="13"/>
                    </a:lnTo>
                    <a:lnTo>
                      <a:pt x="35" y="26"/>
                    </a:lnTo>
                    <a:close/>
                    <a:moveTo>
                      <a:pt x="33" y="30"/>
                    </a:moveTo>
                    <a:lnTo>
                      <a:pt x="32" y="31"/>
                    </a:lnTo>
                    <a:lnTo>
                      <a:pt x="29" y="31"/>
                    </a:lnTo>
                    <a:lnTo>
                      <a:pt x="25" y="23"/>
                    </a:lnTo>
                    <a:lnTo>
                      <a:pt x="33" y="30"/>
                    </a:lnTo>
                    <a:close/>
                    <a:moveTo>
                      <a:pt x="29" y="31"/>
                    </a:moveTo>
                    <a:lnTo>
                      <a:pt x="24" y="34"/>
                    </a:lnTo>
                    <a:lnTo>
                      <a:pt x="15" y="18"/>
                    </a:lnTo>
                    <a:lnTo>
                      <a:pt x="22" y="14"/>
                    </a:lnTo>
                    <a:lnTo>
                      <a:pt x="29" y="31"/>
                    </a:lnTo>
                    <a:close/>
                    <a:moveTo>
                      <a:pt x="10" y="26"/>
                    </a:moveTo>
                    <a:lnTo>
                      <a:pt x="10" y="20"/>
                    </a:lnTo>
                    <a:lnTo>
                      <a:pt x="15" y="18"/>
                    </a:lnTo>
                    <a:lnTo>
                      <a:pt x="20" y="26"/>
                    </a:lnTo>
                    <a:lnTo>
                      <a:pt x="10" y="26"/>
                    </a:lnTo>
                    <a:close/>
                    <a:moveTo>
                      <a:pt x="28" y="26"/>
                    </a:moveTo>
                    <a:lnTo>
                      <a:pt x="28" y="29"/>
                    </a:lnTo>
                    <a:lnTo>
                      <a:pt x="10" y="29"/>
                    </a:lnTo>
                    <a:lnTo>
                      <a:pt x="10" y="26"/>
                    </a:lnTo>
                    <a:lnTo>
                      <a:pt x="28" y="26"/>
                    </a:lnTo>
                    <a:close/>
                    <a:moveTo>
                      <a:pt x="28" y="29"/>
                    </a:moveTo>
                    <a:lnTo>
                      <a:pt x="28" y="31"/>
                    </a:lnTo>
                    <a:lnTo>
                      <a:pt x="27" y="33"/>
                    </a:lnTo>
                    <a:lnTo>
                      <a:pt x="20" y="29"/>
                    </a:lnTo>
                    <a:lnTo>
                      <a:pt x="28" y="29"/>
                    </a:lnTo>
                    <a:close/>
                    <a:moveTo>
                      <a:pt x="27" y="33"/>
                    </a:moveTo>
                    <a:lnTo>
                      <a:pt x="25" y="40"/>
                    </a:lnTo>
                    <a:lnTo>
                      <a:pt x="7" y="31"/>
                    </a:lnTo>
                    <a:lnTo>
                      <a:pt x="11" y="25"/>
                    </a:lnTo>
                    <a:lnTo>
                      <a:pt x="27" y="33"/>
                    </a:lnTo>
                    <a:close/>
                    <a:moveTo>
                      <a:pt x="25" y="40"/>
                    </a:moveTo>
                    <a:lnTo>
                      <a:pt x="24" y="41"/>
                    </a:lnTo>
                    <a:lnTo>
                      <a:pt x="23" y="42"/>
                    </a:lnTo>
                    <a:lnTo>
                      <a:pt x="16" y="35"/>
                    </a:lnTo>
                    <a:lnTo>
                      <a:pt x="25" y="40"/>
                    </a:lnTo>
                    <a:close/>
                    <a:moveTo>
                      <a:pt x="23" y="42"/>
                    </a:moveTo>
                    <a:lnTo>
                      <a:pt x="20" y="45"/>
                    </a:lnTo>
                    <a:lnTo>
                      <a:pt x="6" y="32"/>
                    </a:lnTo>
                    <a:lnTo>
                      <a:pt x="10" y="29"/>
                    </a:lnTo>
                    <a:lnTo>
                      <a:pt x="23" y="42"/>
                    </a:lnTo>
                    <a:close/>
                    <a:moveTo>
                      <a:pt x="3" y="38"/>
                    </a:moveTo>
                    <a:lnTo>
                      <a:pt x="3" y="35"/>
                    </a:lnTo>
                    <a:lnTo>
                      <a:pt x="6" y="32"/>
                    </a:lnTo>
                    <a:lnTo>
                      <a:pt x="13" y="38"/>
                    </a:lnTo>
                    <a:lnTo>
                      <a:pt x="3" y="38"/>
                    </a:lnTo>
                    <a:close/>
                    <a:moveTo>
                      <a:pt x="23" y="38"/>
                    </a:moveTo>
                    <a:lnTo>
                      <a:pt x="23" y="42"/>
                    </a:lnTo>
                    <a:lnTo>
                      <a:pt x="3" y="42"/>
                    </a:lnTo>
                    <a:lnTo>
                      <a:pt x="3" y="38"/>
                    </a:lnTo>
                    <a:lnTo>
                      <a:pt x="23" y="38"/>
                    </a:lnTo>
                    <a:close/>
                    <a:moveTo>
                      <a:pt x="23" y="42"/>
                    </a:moveTo>
                    <a:lnTo>
                      <a:pt x="23" y="48"/>
                    </a:lnTo>
                    <a:lnTo>
                      <a:pt x="3" y="48"/>
                    </a:lnTo>
                    <a:lnTo>
                      <a:pt x="3" y="42"/>
                    </a:lnTo>
                    <a:lnTo>
                      <a:pt x="23" y="42"/>
                    </a:lnTo>
                    <a:close/>
                    <a:moveTo>
                      <a:pt x="23" y="48"/>
                    </a:moveTo>
                    <a:lnTo>
                      <a:pt x="23" y="52"/>
                    </a:lnTo>
                    <a:lnTo>
                      <a:pt x="3" y="52"/>
                    </a:lnTo>
                    <a:lnTo>
                      <a:pt x="3" y="48"/>
                    </a:lnTo>
                    <a:lnTo>
                      <a:pt x="23" y="48"/>
                    </a:lnTo>
                    <a:close/>
                    <a:moveTo>
                      <a:pt x="6" y="58"/>
                    </a:moveTo>
                    <a:lnTo>
                      <a:pt x="3" y="55"/>
                    </a:lnTo>
                    <a:lnTo>
                      <a:pt x="3" y="52"/>
                    </a:lnTo>
                    <a:lnTo>
                      <a:pt x="13" y="52"/>
                    </a:lnTo>
                    <a:lnTo>
                      <a:pt x="6" y="58"/>
                    </a:lnTo>
                    <a:close/>
                    <a:moveTo>
                      <a:pt x="20" y="44"/>
                    </a:moveTo>
                    <a:lnTo>
                      <a:pt x="23" y="47"/>
                    </a:lnTo>
                    <a:lnTo>
                      <a:pt x="10" y="62"/>
                    </a:lnTo>
                    <a:lnTo>
                      <a:pt x="6" y="58"/>
                    </a:lnTo>
                    <a:lnTo>
                      <a:pt x="20" y="44"/>
                    </a:lnTo>
                    <a:close/>
                    <a:moveTo>
                      <a:pt x="10" y="62"/>
                    </a:moveTo>
                    <a:lnTo>
                      <a:pt x="0" y="52"/>
                    </a:lnTo>
                    <a:lnTo>
                      <a:pt x="10" y="62"/>
                    </a:lnTo>
                    <a:lnTo>
                      <a:pt x="16" y="54"/>
                    </a:lnTo>
                    <a:lnTo>
                      <a:pt x="10" y="62"/>
                    </a:lnTo>
                    <a:close/>
                    <a:moveTo>
                      <a:pt x="23" y="47"/>
                    </a:moveTo>
                    <a:lnTo>
                      <a:pt x="26" y="51"/>
                    </a:lnTo>
                    <a:lnTo>
                      <a:pt x="13" y="64"/>
                    </a:lnTo>
                    <a:lnTo>
                      <a:pt x="10" y="62"/>
                    </a:lnTo>
                    <a:lnTo>
                      <a:pt x="23" y="47"/>
                    </a:lnTo>
                    <a:close/>
                    <a:moveTo>
                      <a:pt x="26" y="51"/>
                    </a:moveTo>
                    <a:lnTo>
                      <a:pt x="26" y="51"/>
                    </a:lnTo>
                    <a:lnTo>
                      <a:pt x="20" y="57"/>
                    </a:lnTo>
                    <a:lnTo>
                      <a:pt x="26" y="51"/>
                    </a:lnTo>
                    <a:close/>
                    <a:moveTo>
                      <a:pt x="26" y="51"/>
                    </a:moveTo>
                    <a:lnTo>
                      <a:pt x="29" y="54"/>
                    </a:lnTo>
                    <a:lnTo>
                      <a:pt x="15" y="67"/>
                    </a:lnTo>
                    <a:lnTo>
                      <a:pt x="13" y="64"/>
                    </a:lnTo>
                    <a:lnTo>
                      <a:pt x="26" y="51"/>
                    </a:lnTo>
                    <a:close/>
                    <a:moveTo>
                      <a:pt x="15" y="67"/>
                    </a:moveTo>
                    <a:lnTo>
                      <a:pt x="25" y="77"/>
                    </a:lnTo>
                    <a:lnTo>
                      <a:pt x="15" y="67"/>
                    </a:lnTo>
                    <a:lnTo>
                      <a:pt x="23" y="61"/>
                    </a:lnTo>
                    <a:lnTo>
                      <a:pt x="15" y="67"/>
                    </a:lnTo>
                    <a:close/>
                    <a:moveTo>
                      <a:pt x="29" y="54"/>
                    </a:moveTo>
                    <a:lnTo>
                      <a:pt x="33" y="57"/>
                    </a:lnTo>
                    <a:lnTo>
                      <a:pt x="18" y="70"/>
                    </a:lnTo>
                    <a:lnTo>
                      <a:pt x="15" y="67"/>
                    </a:lnTo>
                    <a:lnTo>
                      <a:pt x="29" y="54"/>
                    </a:lnTo>
                    <a:close/>
                    <a:moveTo>
                      <a:pt x="33" y="57"/>
                    </a:moveTo>
                    <a:lnTo>
                      <a:pt x="35" y="61"/>
                    </a:lnTo>
                    <a:lnTo>
                      <a:pt x="22" y="74"/>
                    </a:lnTo>
                    <a:lnTo>
                      <a:pt x="18" y="70"/>
                    </a:lnTo>
                    <a:lnTo>
                      <a:pt x="33" y="57"/>
                    </a:lnTo>
                    <a:close/>
                    <a:moveTo>
                      <a:pt x="28" y="77"/>
                    </a:moveTo>
                    <a:lnTo>
                      <a:pt x="25" y="77"/>
                    </a:lnTo>
                    <a:lnTo>
                      <a:pt x="22" y="74"/>
                    </a:lnTo>
                    <a:lnTo>
                      <a:pt x="28" y="67"/>
                    </a:lnTo>
                    <a:lnTo>
                      <a:pt x="28" y="7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51" y="74"/>
                    </a:moveTo>
                    <a:lnTo>
                      <a:pt x="48" y="77"/>
                    </a:lnTo>
                    <a:lnTo>
                      <a:pt x="45" y="77"/>
                    </a:lnTo>
                    <a:lnTo>
                      <a:pt x="45" y="67"/>
                    </a:lnTo>
                    <a:lnTo>
                      <a:pt x="51" y="74"/>
                    </a:lnTo>
                    <a:close/>
                    <a:moveTo>
                      <a:pt x="38" y="61"/>
                    </a:moveTo>
                    <a:lnTo>
                      <a:pt x="42" y="57"/>
                    </a:lnTo>
                    <a:lnTo>
                      <a:pt x="55" y="70"/>
                    </a:lnTo>
                    <a:lnTo>
                      <a:pt x="51" y="74"/>
                    </a:lnTo>
                    <a:lnTo>
                      <a:pt x="38" y="61"/>
                    </a:lnTo>
                    <a:close/>
                    <a:moveTo>
                      <a:pt x="42" y="57"/>
                    </a:moveTo>
                    <a:lnTo>
                      <a:pt x="44" y="54"/>
                    </a:lnTo>
                    <a:lnTo>
                      <a:pt x="48" y="54"/>
                    </a:lnTo>
                    <a:lnTo>
                      <a:pt x="48" y="64"/>
                    </a:lnTo>
                    <a:lnTo>
                      <a:pt x="42" y="57"/>
                    </a:lnTo>
                    <a:close/>
                    <a:moveTo>
                      <a:pt x="48" y="54"/>
                    </a:moveTo>
                    <a:lnTo>
                      <a:pt x="54" y="54"/>
                    </a:lnTo>
                    <a:lnTo>
                      <a:pt x="54" y="74"/>
                    </a:lnTo>
                    <a:lnTo>
                      <a:pt x="48" y="74"/>
                    </a:lnTo>
                    <a:lnTo>
                      <a:pt x="48" y="54"/>
                    </a:lnTo>
                    <a:close/>
                    <a:moveTo>
                      <a:pt x="58" y="73"/>
                    </a:moveTo>
                    <a:lnTo>
                      <a:pt x="56" y="74"/>
                    </a:lnTo>
                    <a:lnTo>
                      <a:pt x="54" y="74"/>
                    </a:lnTo>
                    <a:lnTo>
                      <a:pt x="54" y="64"/>
                    </a:lnTo>
                    <a:lnTo>
                      <a:pt x="58" y="73"/>
                    </a:lnTo>
                    <a:close/>
                    <a:moveTo>
                      <a:pt x="50" y="55"/>
                    </a:moveTo>
                    <a:lnTo>
                      <a:pt x="56" y="52"/>
                    </a:lnTo>
                    <a:lnTo>
                      <a:pt x="65" y="69"/>
                    </a:lnTo>
                    <a:lnTo>
                      <a:pt x="58" y="73"/>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953" name="Freeform 207">
                <a:extLst>
                  <a:ext uri="{FF2B5EF4-FFF2-40B4-BE49-F238E27FC236}">
                    <a16:creationId xmlns:a16="http://schemas.microsoft.com/office/drawing/2014/main" id="{0266176D-BA71-4F14-8659-F96563895986}"/>
                  </a:ext>
                </a:extLst>
              </p:cNvPr>
              <p:cNvSpPr>
                <a:spLocks/>
              </p:cNvSpPr>
              <p:nvPr/>
            </p:nvSpPr>
            <p:spPr bwMode="auto">
              <a:xfrm>
                <a:off x="2644" y="2935"/>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6"/>
                    </a:lnTo>
                    <a:lnTo>
                      <a:pt x="61" y="39"/>
                    </a:lnTo>
                    <a:lnTo>
                      <a:pt x="63" y="36"/>
                    </a:lnTo>
                    <a:lnTo>
                      <a:pt x="66" y="32"/>
                    </a:lnTo>
                    <a:lnTo>
                      <a:pt x="66" y="26"/>
                    </a:lnTo>
                    <a:lnTo>
                      <a:pt x="66" y="22"/>
                    </a:lnTo>
                    <a:lnTo>
                      <a:pt x="66" y="20"/>
                    </a:lnTo>
                    <a:lnTo>
                      <a:pt x="66" y="14"/>
                    </a:lnTo>
                    <a:lnTo>
                      <a:pt x="63" y="10"/>
                    </a:lnTo>
                    <a:lnTo>
                      <a:pt x="63" y="7"/>
                    </a:lnTo>
                    <a:lnTo>
                      <a:pt x="61" y="4"/>
                    </a:lnTo>
                    <a:lnTo>
                      <a:pt x="54" y="0"/>
                    </a:lnTo>
                    <a:lnTo>
                      <a:pt x="51" y="0"/>
                    </a:lnTo>
                    <a:lnTo>
                      <a:pt x="47" y="0"/>
                    </a:lnTo>
                    <a:lnTo>
                      <a:pt x="41" y="0"/>
                    </a:lnTo>
                    <a:lnTo>
                      <a:pt x="37" y="0"/>
                    </a:lnTo>
                    <a:lnTo>
                      <a:pt x="32" y="0"/>
                    </a:lnTo>
                    <a:lnTo>
                      <a:pt x="25" y="4"/>
                    </a:lnTo>
                    <a:lnTo>
                      <a:pt x="22" y="4"/>
                    </a:lnTo>
                    <a:lnTo>
                      <a:pt x="15" y="7"/>
                    </a:lnTo>
                    <a:lnTo>
                      <a:pt x="12" y="14"/>
                    </a:lnTo>
                    <a:lnTo>
                      <a:pt x="9" y="17"/>
                    </a:lnTo>
                    <a:lnTo>
                      <a:pt x="7" y="20"/>
                    </a:lnTo>
                    <a:lnTo>
                      <a:pt x="3" y="22"/>
                    </a:lnTo>
                    <a:lnTo>
                      <a:pt x="3" y="29"/>
                    </a:lnTo>
                    <a:lnTo>
                      <a:pt x="0" y="32"/>
                    </a:lnTo>
                    <a:lnTo>
                      <a:pt x="0" y="39"/>
                    </a:lnTo>
                    <a:lnTo>
                      <a:pt x="3" y="42"/>
                    </a:lnTo>
                    <a:lnTo>
                      <a:pt x="3" y="46"/>
                    </a:lnTo>
                    <a:lnTo>
                      <a:pt x="7" y="48"/>
                    </a:lnTo>
                    <a:lnTo>
                      <a:pt x="9" y="51"/>
                    </a:lnTo>
                    <a:lnTo>
                      <a:pt x="12" y="54"/>
                    </a:lnTo>
                    <a:lnTo>
                      <a:pt x="19" y="54"/>
                    </a:lnTo>
                    <a:lnTo>
                      <a:pt x="22" y="58"/>
                    </a:lnTo>
                    <a:lnTo>
                      <a:pt x="25" y="58"/>
                    </a:lnTo>
                    <a:lnTo>
                      <a:pt x="32" y="58"/>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798" name="Group 409">
              <a:extLst>
                <a:ext uri="{FF2B5EF4-FFF2-40B4-BE49-F238E27FC236}">
                  <a16:creationId xmlns:a16="http://schemas.microsoft.com/office/drawing/2014/main" id="{8AFF6733-BAB7-49AE-84CC-9A910E2303B5}"/>
                </a:ext>
              </a:extLst>
            </p:cNvPr>
            <p:cNvGrpSpPr>
              <a:grpSpLocks/>
            </p:cNvGrpSpPr>
            <p:nvPr/>
          </p:nvGrpSpPr>
          <p:grpSpPr bwMode="auto">
            <a:xfrm>
              <a:off x="2262" y="2411"/>
              <a:ext cx="1265" cy="902"/>
              <a:chOff x="2262" y="2411"/>
              <a:chExt cx="1265" cy="902"/>
            </a:xfrm>
          </p:grpSpPr>
          <p:sp>
            <p:nvSpPr>
              <p:cNvPr id="35554" name="Freeform 209">
                <a:extLst>
                  <a:ext uri="{FF2B5EF4-FFF2-40B4-BE49-F238E27FC236}">
                    <a16:creationId xmlns:a16="http://schemas.microsoft.com/office/drawing/2014/main" id="{AB6E4684-1ADA-4C2E-9E92-915D8AFB9995}"/>
                  </a:ext>
                </a:extLst>
              </p:cNvPr>
              <p:cNvSpPr>
                <a:spLocks noEditPoints="1"/>
              </p:cNvSpPr>
              <p:nvPr/>
            </p:nvSpPr>
            <p:spPr bwMode="auto">
              <a:xfrm>
                <a:off x="2641" y="2933"/>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4 w 86"/>
                  <a:gd name="T11" fmla="*/ 2 h 76"/>
                  <a:gd name="T12" fmla="*/ 5 w 86"/>
                  <a:gd name="T13" fmla="*/ 2 h 76"/>
                  <a:gd name="T14" fmla="*/ 5 w 86"/>
                  <a:gd name="T15" fmla="*/ 3 h 76"/>
                  <a:gd name="T16" fmla="*/ 6 w 86"/>
                  <a:gd name="T17" fmla="*/ 3 h 76"/>
                  <a:gd name="T18" fmla="*/ 4 w 86"/>
                  <a:gd name="T19" fmla="*/ 2 h 76"/>
                  <a:gd name="T20" fmla="*/ 4 w 86"/>
                  <a:gd name="T21" fmla="*/ 2 h 76"/>
                  <a:gd name="T22" fmla="*/ 6 w 86"/>
                  <a:gd name="T23" fmla="*/ 1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2 w 86"/>
                  <a:gd name="T91" fmla="*/ 3 h 76"/>
                  <a:gd name="T92" fmla="*/ 1 w 86"/>
                  <a:gd name="T93" fmla="*/ 5 h 76"/>
                  <a:gd name="T94" fmla="*/ 2 w 86"/>
                  <a:gd name="T95" fmla="*/ 5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4 w 86"/>
                  <a:gd name="T111" fmla="*/ 5 h 76"/>
                  <a:gd name="T112" fmla="*/ 4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4" y="49"/>
                    </a:lnTo>
                    <a:lnTo>
                      <a:pt x="67" y="64"/>
                    </a:lnTo>
                    <a:lnTo>
                      <a:pt x="64" y="66"/>
                    </a:lnTo>
                    <a:lnTo>
                      <a:pt x="51" y="53"/>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5" y="57"/>
                    </a:moveTo>
                    <a:lnTo>
                      <a:pt x="74" y="60"/>
                    </a:lnTo>
                    <a:lnTo>
                      <a:pt x="72" y="61"/>
                    </a:lnTo>
                    <a:lnTo>
                      <a:pt x="67" y="54"/>
                    </a:lnTo>
                    <a:lnTo>
                      <a:pt x="75" y="57"/>
                    </a:lnTo>
                    <a:close/>
                    <a:moveTo>
                      <a:pt x="58" y="49"/>
                    </a:moveTo>
                    <a:lnTo>
                      <a:pt x="62" y="43"/>
                    </a:lnTo>
                    <a:lnTo>
                      <a:pt x="78" y="51"/>
                    </a:lnTo>
                    <a:lnTo>
                      <a:pt x="75" y="57"/>
                    </a:lnTo>
                    <a:lnTo>
                      <a:pt x="58" y="49"/>
                    </a:lnTo>
                    <a:close/>
                    <a:moveTo>
                      <a:pt x="62" y="43"/>
                    </a:moveTo>
                    <a:lnTo>
                      <a:pt x="62" y="42"/>
                    </a:lnTo>
                    <a:lnTo>
                      <a:pt x="63" y="40"/>
                    </a:lnTo>
                    <a:lnTo>
                      <a:pt x="71" y="47"/>
                    </a:lnTo>
                    <a:lnTo>
                      <a:pt x="62" y="43"/>
                    </a:lnTo>
                    <a:close/>
                    <a:moveTo>
                      <a:pt x="63" y="40"/>
                    </a:moveTo>
                    <a:lnTo>
                      <a:pt x="66" y="37"/>
                    </a:lnTo>
                    <a:lnTo>
                      <a:pt x="81" y="50"/>
                    </a:lnTo>
                    <a:lnTo>
                      <a:pt x="77" y="54"/>
                    </a:lnTo>
                    <a:lnTo>
                      <a:pt x="63" y="40"/>
                    </a:lnTo>
                    <a:close/>
                    <a:moveTo>
                      <a:pt x="66" y="37"/>
                    </a:moveTo>
                    <a:lnTo>
                      <a:pt x="76" y="27"/>
                    </a:lnTo>
                    <a:lnTo>
                      <a:pt x="66" y="37"/>
                    </a:lnTo>
                    <a:lnTo>
                      <a:pt x="73" y="44"/>
                    </a:lnTo>
                    <a:lnTo>
                      <a:pt x="66" y="37"/>
                    </a:lnTo>
                    <a:close/>
                    <a:moveTo>
                      <a:pt x="66" y="37"/>
                    </a:moveTo>
                    <a:lnTo>
                      <a:pt x="69" y="34"/>
                    </a:lnTo>
                    <a:lnTo>
                      <a:pt x="83" y="47"/>
                    </a:lnTo>
                    <a:lnTo>
                      <a:pt x="81" y="50"/>
                    </a:lnTo>
                    <a:lnTo>
                      <a:pt x="66" y="37"/>
                    </a:lnTo>
                    <a:close/>
                    <a:moveTo>
                      <a:pt x="86" y="40"/>
                    </a:moveTo>
                    <a:lnTo>
                      <a:pt x="86" y="45"/>
                    </a:lnTo>
                    <a:lnTo>
                      <a:pt x="83" y="47"/>
                    </a:lnTo>
                    <a:lnTo>
                      <a:pt x="76" y="40"/>
                    </a:lnTo>
                    <a:lnTo>
                      <a:pt x="86" y="40"/>
                    </a:lnTo>
                    <a:close/>
                    <a:moveTo>
                      <a:pt x="67" y="40"/>
                    </a:moveTo>
                    <a:lnTo>
                      <a:pt x="67" y="34"/>
                    </a:lnTo>
                    <a:lnTo>
                      <a:pt x="86" y="34"/>
                    </a:lnTo>
                    <a:lnTo>
                      <a:pt x="86" y="40"/>
                    </a:lnTo>
                    <a:lnTo>
                      <a:pt x="67" y="40"/>
                    </a:lnTo>
                    <a:close/>
                    <a:moveTo>
                      <a:pt x="67" y="34"/>
                    </a:moveTo>
                    <a:lnTo>
                      <a:pt x="67" y="30"/>
                    </a:lnTo>
                    <a:lnTo>
                      <a:pt x="86" y="30"/>
                    </a:lnTo>
                    <a:lnTo>
                      <a:pt x="86" y="34"/>
                    </a:lnTo>
                    <a:lnTo>
                      <a:pt x="67" y="34"/>
                    </a:lnTo>
                    <a:close/>
                    <a:moveTo>
                      <a:pt x="67" y="30"/>
                    </a:moveTo>
                    <a:lnTo>
                      <a:pt x="67" y="28"/>
                    </a:lnTo>
                    <a:lnTo>
                      <a:pt x="86" y="28"/>
                    </a:lnTo>
                    <a:lnTo>
                      <a:pt x="86" y="30"/>
                    </a:lnTo>
                    <a:lnTo>
                      <a:pt x="67" y="30"/>
                    </a:lnTo>
                    <a:close/>
                    <a:moveTo>
                      <a:pt x="67" y="28"/>
                    </a:moveTo>
                    <a:lnTo>
                      <a:pt x="67" y="22"/>
                    </a:lnTo>
                    <a:lnTo>
                      <a:pt x="86" y="22"/>
                    </a:lnTo>
                    <a:lnTo>
                      <a:pt x="86" y="28"/>
                    </a:lnTo>
                    <a:lnTo>
                      <a:pt x="67" y="28"/>
                    </a:lnTo>
                    <a:close/>
                    <a:moveTo>
                      <a:pt x="83" y="15"/>
                    </a:moveTo>
                    <a:lnTo>
                      <a:pt x="86" y="17"/>
                    </a:lnTo>
                    <a:lnTo>
                      <a:pt x="86" y="22"/>
                    </a:lnTo>
                    <a:lnTo>
                      <a:pt x="76" y="22"/>
                    </a:lnTo>
                    <a:lnTo>
                      <a:pt x="83" y="15"/>
                    </a:lnTo>
                    <a:close/>
                    <a:moveTo>
                      <a:pt x="69" y="28"/>
                    </a:moveTo>
                    <a:lnTo>
                      <a:pt x="66" y="25"/>
                    </a:lnTo>
                    <a:lnTo>
                      <a:pt x="81" y="12"/>
                    </a:lnTo>
                    <a:lnTo>
                      <a:pt x="83" y="15"/>
                    </a:lnTo>
                    <a:lnTo>
                      <a:pt x="69" y="28"/>
                    </a:lnTo>
                    <a:close/>
                    <a:moveTo>
                      <a:pt x="66" y="25"/>
                    </a:moveTo>
                    <a:lnTo>
                      <a:pt x="64" y="22"/>
                    </a:lnTo>
                    <a:lnTo>
                      <a:pt x="64" y="18"/>
                    </a:lnTo>
                    <a:lnTo>
                      <a:pt x="73" y="18"/>
                    </a:lnTo>
                    <a:lnTo>
                      <a:pt x="66" y="25"/>
                    </a:lnTo>
                    <a:close/>
                    <a:moveTo>
                      <a:pt x="64" y="18"/>
                    </a:moveTo>
                    <a:lnTo>
                      <a:pt x="64" y="15"/>
                    </a:lnTo>
                    <a:lnTo>
                      <a:pt x="83" y="15"/>
                    </a:lnTo>
                    <a:lnTo>
                      <a:pt x="83" y="18"/>
                    </a:lnTo>
                    <a:lnTo>
                      <a:pt x="64" y="18"/>
                    </a:lnTo>
                    <a:close/>
                    <a:moveTo>
                      <a:pt x="81" y="8"/>
                    </a:moveTo>
                    <a:lnTo>
                      <a:pt x="83" y="11"/>
                    </a:lnTo>
                    <a:lnTo>
                      <a:pt x="83" y="15"/>
                    </a:lnTo>
                    <a:lnTo>
                      <a:pt x="73" y="15"/>
                    </a:lnTo>
                    <a:lnTo>
                      <a:pt x="81" y="8"/>
                    </a:lnTo>
                    <a:close/>
                    <a:moveTo>
                      <a:pt x="66" y="22"/>
                    </a:moveTo>
                    <a:lnTo>
                      <a:pt x="63" y="18"/>
                    </a:lnTo>
                    <a:lnTo>
                      <a:pt x="77" y="5"/>
                    </a:lnTo>
                    <a:lnTo>
                      <a:pt x="81" y="8"/>
                    </a:lnTo>
                    <a:lnTo>
                      <a:pt x="66" y="22"/>
                    </a:lnTo>
                    <a:close/>
                    <a:moveTo>
                      <a:pt x="74" y="3"/>
                    </a:moveTo>
                    <a:lnTo>
                      <a:pt x="76" y="4"/>
                    </a:lnTo>
                    <a:lnTo>
                      <a:pt x="77" y="5"/>
                    </a:lnTo>
                    <a:lnTo>
                      <a:pt x="71" y="12"/>
                    </a:lnTo>
                    <a:lnTo>
                      <a:pt x="74" y="3"/>
                    </a:lnTo>
                    <a:close/>
                    <a:moveTo>
                      <a:pt x="66" y="21"/>
                    </a:moveTo>
                    <a:lnTo>
                      <a:pt x="60" y="17"/>
                    </a:lnTo>
                    <a:lnTo>
                      <a:pt x="68" y="0"/>
                    </a:lnTo>
                    <a:lnTo>
                      <a:pt x="74" y="3"/>
                    </a:lnTo>
                    <a:lnTo>
                      <a:pt x="66" y="21"/>
                    </a:lnTo>
                    <a:close/>
                    <a:moveTo>
                      <a:pt x="64" y="0"/>
                    </a:moveTo>
                    <a:lnTo>
                      <a:pt x="66" y="0"/>
                    </a:lnTo>
                    <a:lnTo>
                      <a:pt x="68" y="0"/>
                    </a:lnTo>
                    <a:lnTo>
                      <a:pt x="64" y="8"/>
                    </a:lnTo>
                    <a:lnTo>
                      <a:pt x="64" y="0"/>
                    </a:lnTo>
                    <a:close/>
                    <a:moveTo>
                      <a:pt x="64" y="18"/>
                    </a:moveTo>
                    <a:lnTo>
                      <a:pt x="61" y="18"/>
                    </a:lnTo>
                    <a:lnTo>
                      <a:pt x="61" y="0"/>
                    </a:lnTo>
                    <a:lnTo>
                      <a:pt x="64" y="0"/>
                    </a:lnTo>
                    <a:lnTo>
                      <a:pt x="64"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7" y="18"/>
                    </a:lnTo>
                    <a:lnTo>
                      <a:pt x="47" y="0"/>
                    </a:lnTo>
                    <a:lnTo>
                      <a:pt x="51" y="0"/>
                    </a:lnTo>
                    <a:lnTo>
                      <a:pt x="51" y="18"/>
                    </a:lnTo>
                    <a:close/>
                    <a:moveTo>
                      <a:pt x="47" y="18"/>
                    </a:moveTo>
                    <a:lnTo>
                      <a:pt x="42" y="18"/>
                    </a:lnTo>
                    <a:lnTo>
                      <a:pt x="42" y="0"/>
                    </a:lnTo>
                    <a:lnTo>
                      <a:pt x="47" y="0"/>
                    </a:lnTo>
                    <a:lnTo>
                      <a:pt x="47" y="18"/>
                    </a:lnTo>
                    <a:close/>
                    <a:moveTo>
                      <a:pt x="38" y="0"/>
                    </a:moveTo>
                    <a:lnTo>
                      <a:pt x="40" y="0"/>
                    </a:lnTo>
                    <a:lnTo>
                      <a:pt x="42" y="0"/>
                    </a:lnTo>
                    <a:lnTo>
                      <a:pt x="42" y="8"/>
                    </a:lnTo>
                    <a:lnTo>
                      <a:pt x="38" y="0"/>
                    </a:lnTo>
                    <a:close/>
                    <a:moveTo>
                      <a:pt x="45" y="17"/>
                    </a:moveTo>
                    <a:lnTo>
                      <a:pt x="40" y="21"/>
                    </a:lnTo>
                    <a:lnTo>
                      <a:pt x="31" y="3"/>
                    </a:lnTo>
                    <a:lnTo>
                      <a:pt x="38" y="0"/>
                    </a:lnTo>
                    <a:lnTo>
                      <a:pt x="45" y="17"/>
                    </a:lnTo>
                    <a:close/>
                    <a:moveTo>
                      <a:pt x="40" y="21"/>
                    </a:moveTo>
                    <a:lnTo>
                      <a:pt x="38" y="22"/>
                    </a:lnTo>
                    <a:lnTo>
                      <a:pt x="35" y="22"/>
                    </a:lnTo>
                    <a:lnTo>
                      <a:pt x="35" y="12"/>
                    </a:lnTo>
                    <a:lnTo>
                      <a:pt x="40" y="21"/>
                    </a:lnTo>
                    <a:close/>
                    <a:moveTo>
                      <a:pt x="35" y="22"/>
                    </a:moveTo>
                    <a:lnTo>
                      <a:pt x="32" y="22"/>
                    </a:lnTo>
                    <a:lnTo>
                      <a:pt x="32" y="2"/>
                    </a:lnTo>
                    <a:lnTo>
                      <a:pt x="35" y="2"/>
                    </a:lnTo>
                    <a:lnTo>
                      <a:pt x="35" y="22"/>
                    </a:lnTo>
                    <a:close/>
                    <a:moveTo>
                      <a:pt x="28" y="3"/>
                    </a:moveTo>
                    <a:lnTo>
                      <a:pt x="30" y="2"/>
                    </a:lnTo>
                    <a:lnTo>
                      <a:pt x="32" y="2"/>
                    </a:lnTo>
                    <a:lnTo>
                      <a:pt x="32" y="12"/>
                    </a:lnTo>
                    <a:lnTo>
                      <a:pt x="28" y="3"/>
                    </a:lnTo>
                    <a:close/>
                    <a:moveTo>
                      <a:pt x="36" y="21"/>
                    </a:moveTo>
                    <a:lnTo>
                      <a:pt x="30" y="24"/>
                    </a:lnTo>
                    <a:lnTo>
                      <a:pt x="21" y="6"/>
                    </a:lnTo>
                    <a:lnTo>
                      <a:pt x="28" y="3"/>
                    </a:lnTo>
                    <a:lnTo>
                      <a:pt x="36" y="21"/>
                    </a:lnTo>
                    <a:close/>
                    <a:moveTo>
                      <a:pt x="17" y="11"/>
                    </a:moveTo>
                    <a:lnTo>
                      <a:pt x="19" y="8"/>
                    </a:lnTo>
                    <a:lnTo>
                      <a:pt x="21" y="6"/>
                    </a:lnTo>
                    <a:lnTo>
                      <a:pt x="25" y="15"/>
                    </a:lnTo>
                    <a:lnTo>
                      <a:pt x="17" y="11"/>
                    </a:lnTo>
                    <a:close/>
                    <a:moveTo>
                      <a:pt x="34" y="19"/>
                    </a:moveTo>
                    <a:lnTo>
                      <a:pt x="31" y="26"/>
                    </a:lnTo>
                    <a:lnTo>
                      <a:pt x="14" y="17"/>
                    </a:lnTo>
                    <a:lnTo>
                      <a:pt x="17" y="11"/>
                    </a:lnTo>
                    <a:lnTo>
                      <a:pt x="34" y="19"/>
                    </a:lnTo>
                    <a:close/>
                    <a:moveTo>
                      <a:pt x="31" y="26"/>
                    </a:moveTo>
                    <a:lnTo>
                      <a:pt x="30" y="27"/>
                    </a:lnTo>
                    <a:lnTo>
                      <a:pt x="29" y="28"/>
                    </a:lnTo>
                    <a:lnTo>
                      <a:pt x="22" y="22"/>
                    </a:lnTo>
                    <a:lnTo>
                      <a:pt x="31" y="26"/>
                    </a:lnTo>
                    <a:close/>
                    <a:moveTo>
                      <a:pt x="29" y="28"/>
                    </a:moveTo>
                    <a:lnTo>
                      <a:pt x="26" y="32"/>
                    </a:lnTo>
                    <a:lnTo>
                      <a:pt x="12" y="18"/>
                    </a:lnTo>
                    <a:lnTo>
                      <a:pt x="15" y="15"/>
                    </a:lnTo>
                    <a:lnTo>
                      <a:pt x="29" y="28"/>
                    </a:lnTo>
                    <a:close/>
                    <a:moveTo>
                      <a:pt x="12" y="18"/>
                    </a:moveTo>
                    <a:lnTo>
                      <a:pt x="12" y="18"/>
                    </a:lnTo>
                    <a:lnTo>
                      <a:pt x="19" y="25"/>
                    </a:lnTo>
                    <a:lnTo>
                      <a:pt x="12" y="18"/>
                    </a:lnTo>
                    <a:close/>
                    <a:moveTo>
                      <a:pt x="26" y="32"/>
                    </a:moveTo>
                    <a:lnTo>
                      <a:pt x="23" y="35"/>
                    </a:lnTo>
                    <a:lnTo>
                      <a:pt x="9" y="21"/>
                    </a:lnTo>
                    <a:lnTo>
                      <a:pt x="12" y="18"/>
                    </a:lnTo>
                    <a:lnTo>
                      <a:pt x="26" y="32"/>
                    </a:lnTo>
                    <a:close/>
                    <a:moveTo>
                      <a:pt x="23" y="35"/>
                    </a:moveTo>
                    <a:lnTo>
                      <a:pt x="23" y="35"/>
                    </a:lnTo>
                    <a:lnTo>
                      <a:pt x="17" y="28"/>
                    </a:lnTo>
                    <a:lnTo>
                      <a:pt x="23" y="35"/>
                    </a:lnTo>
                    <a:close/>
                    <a:moveTo>
                      <a:pt x="23" y="35"/>
                    </a:moveTo>
                    <a:lnTo>
                      <a:pt x="20" y="38"/>
                    </a:lnTo>
                    <a:lnTo>
                      <a:pt x="7" y="24"/>
                    </a:lnTo>
                    <a:lnTo>
                      <a:pt x="9" y="21"/>
                    </a:lnTo>
                    <a:lnTo>
                      <a:pt x="23" y="35"/>
                    </a:lnTo>
                    <a:close/>
                    <a:moveTo>
                      <a:pt x="3" y="30"/>
                    </a:moveTo>
                    <a:lnTo>
                      <a:pt x="3" y="27"/>
                    </a:lnTo>
                    <a:lnTo>
                      <a:pt x="7" y="24"/>
                    </a:lnTo>
                    <a:lnTo>
                      <a:pt x="13" y="30"/>
                    </a:lnTo>
                    <a:lnTo>
                      <a:pt x="3" y="30"/>
                    </a:lnTo>
                    <a:close/>
                    <a:moveTo>
                      <a:pt x="22" y="30"/>
                    </a:moveTo>
                    <a:lnTo>
                      <a:pt x="22" y="37"/>
                    </a:lnTo>
                    <a:lnTo>
                      <a:pt x="3" y="37"/>
                    </a:lnTo>
                    <a:lnTo>
                      <a:pt x="3" y="30"/>
                    </a:lnTo>
                    <a:lnTo>
                      <a:pt x="22" y="30"/>
                    </a:lnTo>
                    <a:close/>
                    <a:moveTo>
                      <a:pt x="22" y="37"/>
                    </a:moveTo>
                    <a:lnTo>
                      <a:pt x="22" y="42"/>
                    </a:lnTo>
                    <a:lnTo>
                      <a:pt x="20" y="44"/>
                    </a:lnTo>
                    <a:lnTo>
                      <a:pt x="13" y="37"/>
                    </a:lnTo>
                    <a:lnTo>
                      <a:pt x="22" y="37"/>
                    </a:lnTo>
                    <a:close/>
                    <a:moveTo>
                      <a:pt x="20" y="44"/>
                    </a:moveTo>
                    <a:lnTo>
                      <a:pt x="17" y="47"/>
                    </a:lnTo>
                    <a:lnTo>
                      <a:pt x="3" y="34"/>
                    </a:lnTo>
                    <a:lnTo>
                      <a:pt x="7" y="30"/>
                    </a:lnTo>
                    <a:lnTo>
                      <a:pt x="20" y="44"/>
                    </a:lnTo>
                    <a:close/>
                    <a:moveTo>
                      <a:pt x="0" y="40"/>
                    </a:moveTo>
                    <a:lnTo>
                      <a:pt x="0" y="37"/>
                    </a:lnTo>
                    <a:lnTo>
                      <a:pt x="3" y="34"/>
                    </a:lnTo>
                    <a:lnTo>
                      <a:pt x="10" y="40"/>
                    </a:lnTo>
                    <a:lnTo>
                      <a:pt x="0" y="40"/>
                    </a:lnTo>
                    <a:close/>
                    <a:moveTo>
                      <a:pt x="19" y="40"/>
                    </a:moveTo>
                    <a:lnTo>
                      <a:pt x="19" y="47"/>
                    </a:lnTo>
                    <a:lnTo>
                      <a:pt x="0" y="47"/>
                    </a:lnTo>
                    <a:lnTo>
                      <a:pt x="0" y="40"/>
                    </a:lnTo>
                    <a:lnTo>
                      <a:pt x="19" y="40"/>
                    </a:lnTo>
                    <a:close/>
                    <a:moveTo>
                      <a:pt x="3" y="54"/>
                    </a:moveTo>
                    <a:lnTo>
                      <a:pt x="0" y="50"/>
                    </a:lnTo>
                    <a:lnTo>
                      <a:pt x="0" y="47"/>
                    </a:lnTo>
                    <a:lnTo>
                      <a:pt x="10" y="47"/>
                    </a:lnTo>
                    <a:lnTo>
                      <a:pt x="3" y="54"/>
                    </a:lnTo>
                    <a:close/>
                    <a:moveTo>
                      <a:pt x="17" y="40"/>
                    </a:moveTo>
                    <a:lnTo>
                      <a:pt x="20" y="44"/>
                    </a:lnTo>
                    <a:lnTo>
                      <a:pt x="7" y="57"/>
                    </a:lnTo>
                    <a:lnTo>
                      <a:pt x="3" y="54"/>
                    </a:lnTo>
                    <a:lnTo>
                      <a:pt x="17"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7" y="60"/>
                    </a:moveTo>
                    <a:lnTo>
                      <a:pt x="3" y="57"/>
                    </a:lnTo>
                    <a:lnTo>
                      <a:pt x="3" y="54"/>
                    </a:lnTo>
                    <a:lnTo>
                      <a:pt x="13" y="54"/>
                    </a:lnTo>
                    <a:lnTo>
                      <a:pt x="7" y="60"/>
                    </a:lnTo>
                    <a:close/>
                    <a:moveTo>
                      <a:pt x="20" y="46"/>
                    </a:moveTo>
                    <a:lnTo>
                      <a:pt x="23" y="49"/>
                    </a:lnTo>
                    <a:lnTo>
                      <a:pt x="9" y="64"/>
                    </a:lnTo>
                    <a:lnTo>
                      <a:pt x="7" y="60"/>
                    </a:lnTo>
                    <a:lnTo>
                      <a:pt x="20" y="46"/>
                    </a:lnTo>
                    <a:close/>
                    <a:moveTo>
                      <a:pt x="23" y="49"/>
                    </a:moveTo>
                    <a:lnTo>
                      <a:pt x="26" y="53"/>
                    </a:lnTo>
                    <a:lnTo>
                      <a:pt x="12" y="66"/>
                    </a:lnTo>
                    <a:lnTo>
                      <a:pt x="9" y="64"/>
                    </a:lnTo>
                    <a:lnTo>
                      <a:pt x="23" y="49"/>
                    </a:lnTo>
                    <a:close/>
                    <a:moveTo>
                      <a:pt x="26" y="53"/>
                    </a:moveTo>
                    <a:lnTo>
                      <a:pt x="29" y="56"/>
                    </a:lnTo>
                    <a:lnTo>
                      <a:pt x="15" y="69"/>
                    </a:lnTo>
                    <a:lnTo>
                      <a:pt x="12" y="66"/>
                    </a:lnTo>
                    <a:lnTo>
                      <a:pt x="26" y="53"/>
                    </a:lnTo>
                    <a:close/>
                    <a:moveTo>
                      <a:pt x="22" y="72"/>
                    </a:moveTo>
                    <a:lnTo>
                      <a:pt x="19" y="72"/>
                    </a:lnTo>
                    <a:lnTo>
                      <a:pt x="15" y="69"/>
                    </a:lnTo>
                    <a:lnTo>
                      <a:pt x="22" y="62"/>
                    </a:lnTo>
                    <a:lnTo>
                      <a:pt x="22" y="72"/>
                    </a:lnTo>
                    <a:close/>
                    <a:moveTo>
                      <a:pt x="22" y="54"/>
                    </a:moveTo>
                    <a:lnTo>
                      <a:pt x="29" y="54"/>
                    </a:lnTo>
                    <a:lnTo>
                      <a:pt x="29" y="72"/>
                    </a:lnTo>
                    <a:lnTo>
                      <a:pt x="22" y="72"/>
                    </a:lnTo>
                    <a:lnTo>
                      <a:pt x="22" y="54"/>
                    </a:lnTo>
                    <a:close/>
                    <a:moveTo>
                      <a:pt x="29" y="54"/>
                    </a:moveTo>
                    <a:lnTo>
                      <a:pt x="33" y="54"/>
                    </a:lnTo>
                    <a:lnTo>
                      <a:pt x="35" y="56"/>
                    </a:lnTo>
                    <a:lnTo>
                      <a:pt x="29" y="62"/>
                    </a:lnTo>
                    <a:lnTo>
                      <a:pt x="29" y="54"/>
                    </a:lnTo>
                    <a:close/>
                    <a:moveTo>
                      <a:pt x="35" y="56"/>
                    </a:moveTo>
                    <a:lnTo>
                      <a:pt x="39" y="59"/>
                    </a:lnTo>
                    <a:lnTo>
                      <a:pt x="25" y="72"/>
                    </a:lnTo>
                    <a:lnTo>
                      <a:pt x="22" y="69"/>
                    </a:lnTo>
                    <a:lnTo>
                      <a:pt x="35" y="56"/>
                    </a:lnTo>
                    <a:close/>
                    <a:moveTo>
                      <a:pt x="32" y="76"/>
                    </a:moveTo>
                    <a:lnTo>
                      <a:pt x="28" y="76"/>
                    </a:lnTo>
                    <a:lnTo>
                      <a:pt x="25" y="72"/>
                    </a:lnTo>
                    <a:lnTo>
                      <a:pt x="32" y="66"/>
                    </a:lnTo>
                    <a:lnTo>
                      <a:pt x="32" y="7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5" y="75"/>
                    </a:moveTo>
                    <a:lnTo>
                      <a:pt x="44" y="76"/>
                    </a:lnTo>
                    <a:lnTo>
                      <a:pt x="42" y="76"/>
                    </a:lnTo>
                    <a:lnTo>
                      <a:pt x="42" y="66"/>
                    </a:lnTo>
                    <a:lnTo>
                      <a:pt x="45" y="75"/>
                    </a:lnTo>
                    <a:close/>
                    <a:moveTo>
                      <a:pt x="38" y="57"/>
                    </a:moveTo>
                    <a:lnTo>
                      <a:pt x="44" y="54"/>
                    </a:lnTo>
                    <a:lnTo>
                      <a:pt x="52" y="71"/>
                    </a:lnTo>
                    <a:lnTo>
                      <a:pt x="45" y="75"/>
                    </a:lnTo>
                    <a:lnTo>
                      <a:pt x="38" y="57"/>
                    </a:lnTo>
                    <a:close/>
                    <a:moveTo>
                      <a:pt x="44" y="54"/>
                    </a:moveTo>
                    <a:lnTo>
                      <a:pt x="45" y="54"/>
                    </a:lnTo>
                    <a:lnTo>
                      <a:pt x="47" y="54"/>
                    </a:lnTo>
                    <a:lnTo>
                      <a:pt x="47" y="62"/>
                    </a:lnTo>
                    <a:lnTo>
                      <a:pt x="44" y="54"/>
                    </a:lnTo>
                    <a:close/>
                    <a:moveTo>
                      <a:pt x="47" y="54"/>
                    </a:moveTo>
                    <a:lnTo>
                      <a:pt x="51" y="54"/>
                    </a:lnTo>
                    <a:lnTo>
                      <a:pt x="51" y="72"/>
                    </a:lnTo>
                    <a:lnTo>
                      <a:pt x="47" y="72"/>
                    </a:lnTo>
                    <a:lnTo>
                      <a:pt x="47" y="54"/>
                    </a:lnTo>
                    <a:close/>
                    <a:moveTo>
                      <a:pt x="55" y="71"/>
                    </a:moveTo>
                    <a:lnTo>
                      <a:pt x="53" y="72"/>
                    </a:lnTo>
                    <a:lnTo>
                      <a:pt x="51" y="72"/>
                    </a:lnTo>
                    <a:lnTo>
                      <a:pt x="51" y="62"/>
                    </a:lnTo>
                    <a:lnTo>
                      <a:pt x="55" y="71"/>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5" name="Freeform 210">
                <a:extLst>
                  <a:ext uri="{FF2B5EF4-FFF2-40B4-BE49-F238E27FC236}">
                    <a16:creationId xmlns:a16="http://schemas.microsoft.com/office/drawing/2014/main" id="{DFF9DB1C-C68C-475B-8934-E02B1401A9DB}"/>
                  </a:ext>
                </a:extLst>
              </p:cNvPr>
              <p:cNvSpPr>
                <a:spLocks/>
              </p:cNvSpPr>
              <p:nvPr/>
            </p:nvSpPr>
            <p:spPr bwMode="auto">
              <a:xfrm>
                <a:off x="2694" y="2910"/>
                <a:ext cx="16" cy="15"/>
              </a:xfrm>
              <a:custGeom>
                <a:avLst/>
                <a:gdLst>
                  <a:gd name="T0" fmla="*/ 3 w 68"/>
                  <a:gd name="T1" fmla="*/ 3 h 58"/>
                  <a:gd name="T2" fmla="*/ 3 w 68"/>
                  <a:gd name="T3" fmla="*/ 3 h 58"/>
                  <a:gd name="T4" fmla="*/ 3 w 68"/>
                  <a:gd name="T5" fmla="*/ 3 h 58"/>
                  <a:gd name="T6" fmla="*/ 3 w 68"/>
                  <a:gd name="T7" fmla="*/ 3 h 58"/>
                  <a:gd name="T8" fmla="*/ 4 w 68"/>
                  <a:gd name="T9" fmla="*/ 2 h 58"/>
                  <a:gd name="T10" fmla="*/ 4 w 68"/>
                  <a:gd name="T11" fmla="*/ 2 h 58"/>
                  <a:gd name="T12" fmla="*/ 4 w 68"/>
                  <a:gd name="T13" fmla="*/ 2 h 58"/>
                  <a:gd name="T14" fmla="*/ 4 w 68"/>
                  <a:gd name="T15" fmla="*/ 2 h 58"/>
                  <a:gd name="T16" fmla="*/ 4 w 68"/>
                  <a:gd name="T17" fmla="*/ 1 h 58"/>
                  <a:gd name="T18" fmla="*/ 4 w 68"/>
                  <a:gd name="T19" fmla="*/ 1 h 58"/>
                  <a:gd name="T20" fmla="*/ 4 w 68"/>
                  <a:gd name="T21" fmla="*/ 1 h 58"/>
                  <a:gd name="T22" fmla="*/ 3 w 68"/>
                  <a:gd name="T23" fmla="*/ 1 h 58"/>
                  <a:gd name="T24" fmla="*/ 3 w 68"/>
                  <a:gd name="T25" fmla="*/ 0 h 58"/>
                  <a:gd name="T26" fmla="*/ 3 w 68"/>
                  <a:gd name="T27" fmla="*/ 0 h 58"/>
                  <a:gd name="T28" fmla="*/ 3 w 68"/>
                  <a:gd name="T29" fmla="*/ 0 h 58"/>
                  <a:gd name="T30" fmla="*/ 3 w 68"/>
                  <a:gd name="T31" fmla="*/ 0 h 58"/>
                  <a:gd name="T32" fmla="*/ 2 w 68"/>
                  <a:gd name="T33" fmla="*/ 0 h 58"/>
                  <a:gd name="T34" fmla="*/ 2 w 68"/>
                  <a:gd name="T35" fmla="*/ 0 h 58"/>
                  <a:gd name="T36" fmla="*/ 2 w 68"/>
                  <a:gd name="T37" fmla="*/ 0 h 58"/>
                  <a:gd name="T38" fmla="*/ 1 w 68"/>
                  <a:gd name="T39" fmla="*/ 0 h 58"/>
                  <a:gd name="T40" fmla="*/ 1 w 68"/>
                  <a:gd name="T41" fmla="*/ 1 h 58"/>
                  <a:gd name="T42" fmla="*/ 1 w 68"/>
                  <a:gd name="T43" fmla="*/ 1 h 58"/>
                  <a:gd name="T44" fmla="*/ 1 w 68"/>
                  <a:gd name="T45" fmla="*/ 1 h 58"/>
                  <a:gd name="T46" fmla="*/ 0 w 68"/>
                  <a:gd name="T47" fmla="*/ 1 h 58"/>
                  <a:gd name="T48" fmla="*/ 0 w 68"/>
                  <a:gd name="T49" fmla="*/ 1 h 58"/>
                  <a:gd name="T50" fmla="*/ 0 w 68"/>
                  <a:gd name="T51" fmla="*/ 2 h 58"/>
                  <a:gd name="T52" fmla="*/ 0 w 68"/>
                  <a:gd name="T53" fmla="*/ 2 h 58"/>
                  <a:gd name="T54" fmla="*/ 0 w 68"/>
                  <a:gd name="T55" fmla="*/ 2 h 58"/>
                  <a:gd name="T56" fmla="*/ 0 w 68"/>
                  <a:gd name="T57" fmla="*/ 3 h 58"/>
                  <a:gd name="T58" fmla="*/ 0 w 68"/>
                  <a:gd name="T59" fmla="*/ 3 h 58"/>
                  <a:gd name="T60" fmla="*/ 0 w 68"/>
                  <a:gd name="T61" fmla="*/ 3 h 58"/>
                  <a:gd name="T62" fmla="*/ 0 w 68"/>
                  <a:gd name="T63" fmla="*/ 3 h 58"/>
                  <a:gd name="T64" fmla="*/ 0 w 68"/>
                  <a:gd name="T65" fmla="*/ 3 h 58"/>
                  <a:gd name="T66" fmla="*/ 1 w 68"/>
                  <a:gd name="T67" fmla="*/ 4 h 58"/>
                  <a:gd name="T68" fmla="*/ 1 w 68"/>
                  <a:gd name="T69" fmla="*/ 4 h 58"/>
                  <a:gd name="T70" fmla="*/ 1 w 68"/>
                  <a:gd name="T71" fmla="*/ 4 h 58"/>
                  <a:gd name="T72" fmla="*/ 1 w 68"/>
                  <a:gd name="T73" fmla="*/ 4 h 58"/>
                  <a:gd name="T74" fmla="*/ 2 w 68"/>
                  <a:gd name="T75" fmla="*/ 4 h 58"/>
                  <a:gd name="T76" fmla="*/ 2 w 68"/>
                  <a:gd name="T77" fmla="*/ 4 h 58"/>
                  <a:gd name="T78" fmla="*/ 2 w 68"/>
                  <a:gd name="T79" fmla="*/ 4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2" y="48"/>
                    </a:lnTo>
                    <a:lnTo>
                      <a:pt x="58" y="44"/>
                    </a:lnTo>
                    <a:lnTo>
                      <a:pt x="61" y="41"/>
                    </a:lnTo>
                    <a:lnTo>
                      <a:pt x="64" y="36"/>
                    </a:lnTo>
                    <a:lnTo>
                      <a:pt x="64" y="32"/>
                    </a:lnTo>
                    <a:lnTo>
                      <a:pt x="68" y="29"/>
                    </a:lnTo>
                    <a:lnTo>
                      <a:pt x="68" y="22"/>
                    </a:lnTo>
                    <a:lnTo>
                      <a:pt x="68" y="19"/>
                    </a:lnTo>
                    <a:lnTo>
                      <a:pt x="68" y="16"/>
                    </a:lnTo>
                    <a:lnTo>
                      <a:pt x="64" y="10"/>
                    </a:lnTo>
                    <a:lnTo>
                      <a:pt x="61" y="7"/>
                    </a:lnTo>
                    <a:lnTo>
                      <a:pt x="58" y="4"/>
                    </a:lnTo>
                    <a:lnTo>
                      <a:pt x="55" y="4"/>
                    </a:lnTo>
                    <a:lnTo>
                      <a:pt x="52" y="0"/>
                    </a:lnTo>
                    <a:lnTo>
                      <a:pt x="46" y="0"/>
                    </a:lnTo>
                    <a:lnTo>
                      <a:pt x="42" y="0"/>
                    </a:lnTo>
                    <a:lnTo>
                      <a:pt x="36" y="0"/>
                    </a:lnTo>
                    <a:lnTo>
                      <a:pt x="32" y="0"/>
                    </a:lnTo>
                    <a:lnTo>
                      <a:pt x="26" y="4"/>
                    </a:lnTo>
                    <a:lnTo>
                      <a:pt x="20" y="7"/>
                    </a:lnTo>
                    <a:lnTo>
                      <a:pt x="17" y="10"/>
                    </a:lnTo>
                    <a:lnTo>
                      <a:pt x="14" y="12"/>
                    </a:lnTo>
                    <a:lnTo>
                      <a:pt x="10" y="16"/>
                    </a:lnTo>
                    <a:lnTo>
                      <a:pt x="7" y="19"/>
                    </a:lnTo>
                    <a:lnTo>
                      <a:pt x="4" y="26"/>
                    </a:lnTo>
                    <a:lnTo>
                      <a:pt x="0" y="29"/>
                    </a:lnTo>
                    <a:lnTo>
                      <a:pt x="0" y="32"/>
                    </a:lnTo>
                    <a:lnTo>
                      <a:pt x="0" y="38"/>
                    </a:lnTo>
                    <a:lnTo>
                      <a:pt x="0" y="41"/>
                    </a:lnTo>
                    <a:lnTo>
                      <a:pt x="4" y="44"/>
                    </a:lnTo>
                    <a:lnTo>
                      <a:pt x="7" y="48"/>
                    </a:lnTo>
                    <a:lnTo>
                      <a:pt x="10" y="51"/>
                    </a:lnTo>
                    <a:lnTo>
                      <a:pt x="14" y="54"/>
                    </a:lnTo>
                    <a:lnTo>
                      <a:pt x="17" y="58"/>
                    </a:lnTo>
                    <a:lnTo>
                      <a:pt x="24" y="58"/>
                    </a:lnTo>
                    <a:lnTo>
                      <a:pt x="26" y="58"/>
                    </a:lnTo>
                    <a:lnTo>
                      <a:pt x="32" y="58"/>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6" name="Freeform 211">
                <a:extLst>
                  <a:ext uri="{FF2B5EF4-FFF2-40B4-BE49-F238E27FC236}">
                    <a16:creationId xmlns:a16="http://schemas.microsoft.com/office/drawing/2014/main" id="{5693C756-7306-41CC-8DE1-BE9A6B3FE1BF}"/>
                  </a:ext>
                </a:extLst>
              </p:cNvPr>
              <p:cNvSpPr>
                <a:spLocks noEditPoints="1"/>
              </p:cNvSpPr>
              <p:nvPr/>
            </p:nvSpPr>
            <p:spPr bwMode="auto">
              <a:xfrm>
                <a:off x="2691" y="2908"/>
                <a:ext cx="22" cy="19"/>
              </a:xfrm>
              <a:custGeom>
                <a:avLst/>
                <a:gdLst>
                  <a:gd name="T0" fmla="*/ 4 w 86"/>
                  <a:gd name="T1" fmla="*/ 3 h 78"/>
                  <a:gd name="T2" fmla="*/ 4 w 86"/>
                  <a:gd name="T3" fmla="*/ 3 h 78"/>
                  <a:gd name="T4" fmla="*/ 5 w 86"/>
                  <a:gd name="T5" fmla="*/ 4 h 78"/>
                  <a:gd name="T6" fmla="*/ 5 w 86"/>
                  <a:gd name="T7" fmla="*/ 4 h 78"/>
                  <a:gd name="T8" fmla="*/ 5 w 86"/>
                  <a:gd name="T9" fmla="*/ 3 h 78"/>
                  <a:gd name="T10" fmla="*/ 5 w 86"/>
                  <a:gd name="T11" fmla="*/ 3 h 78"/>
                  <a:gd name="T12" fmla="*/ 4 w 86"/>
                  <a:gd name="T13" fmla="*/ 2 h 78"/>
                  <a:gd name="T14" fmla="*/ 4 w 86"/>
                  <a:gd name="T15" fmla="*/ 2 h 78"/>
                  <a:gd name="T16" fmla="*/ 5 w 86"/>
                  <a:gd name="T17" fmla="*/ 3 h 78"/>
                  <a:gd name="T18" fmla="*/ 6 w 86"/>
                  <a:gd name="T19" fmla="*/ 2 h 78"/>
                  <a:gd name="T20" fmla="*/ 4 w 86"/>
                  <a:gd name="T21" fmla="*/ 2 h 78"/>
                  <a:gd name="T22" fmla="*/ 4 w 86"/>
                  <a:gd name="T23" fmla="*/ 1 h 78"/>
                  <a:gd name="T24" fmla="*/ 6 w 86"/>
                  <a:gd name="T25" fmla="*/ 1 h 78"/>
                  <a:gd name="T26" fmla="*/ 6 w 86"/>
                  <a:gd name="T27" fmla="*/ 1 h 78"/>
                  <a:gd name="T28" fmla="*/ 5 w 86"/>
                  <a:gd name="T29" fmla="*/ 1 h 78"/>
                  <a:gd name="T30" fmla="*/ 4 w 86"/>
                  <a:gd name="T31" fmla="*/ 1 h 78"/>
                  <a:gd name="T32" fmla="*/ 5 w 86"/>
                  <a:gd name="T33" fmla="*/ 0 h 78"/>
                  <a:gd name="T34" fmla="*/ 4 w 86"/>
                  <a:gd name="T35" fmla="*/ 0 h 78"/>
                  <a:gd name="T36" fmla="*/ 4 w 86"/>
                  <a:gd name="T37" fmla="*/ 1 h 78"/>
                  <a:gd name="T38" fmla="*/ 4 w 86"/>
                  <a:gd name="T39" fmla="*/ 1 h 78"/>
                  <a:gd name="T40" fmla="*/ 4 w 86"/>
                  <a:gd name="T41" fmla="*/ 1 h 78"/>
                  <a:gd name="T42" fmla="*/ 3 w 86"/>
                  <a:gd name="T43" fmla="*/ 1 h 78"/>
                  <a:gd name="T44" fmla="*/ 3 w 86"/>
                  <a:gd name="T45" fmla="*/ 0 h 78"/>
                  <a:gd name="T46" fmla="*/ 3 w 86"/>
                  <a:gd name="T47" fmla="*/ 0 h 78"/>
                  <a:gd name="T48" fmla="*/ 2 w 86"/>
                  <a:gd name="T49" fmla="*/ 0 h 78"/>
                  <a:gd name="T50" fmla="*/ 3 w 86"/>
                  <a:gd name="T51" fmla="*/ 1 h 78"/>
                  <a:gd name="T52" fmla="*/ 2 w 86"/>
                  <a:gd name="T53" fmla="*/ 0 h 78"/>
                  <a:gd name="T54" fmla="*/ 1 w 86"/>
                  <a:gd name="T55" fmla="*/ 1 h 78"/>
                  <a:gd name="T56" fmla="*/ 2 w 86"/>
                  <a:gd name="T57" fmla="*/ 1 h 78"/>
                  <a:gd name="T58" fmla="*/ 2 w 86"/>
                  <a:gd name="T59" fmla="*/ 2 h 78"/>
                  <a:gd name="T60" fmla="*/ 2 w 86"/>
                  <a:gd name="T61" fmla="*/ 2 h 78"/>
                  <a:gd name="T62" fmla="*/ 2 w 86"/>
                  <a:gd name="T63" fmla="*/ 2 h 78"/>
                  <a:gd name="T64" fmla="*/ 1 w 86"/>
                  <a:gd name="T65" fmla="*/ 1 h 78"/>
                  <a:gd name="T66" fmla="*/ 1 w 86"/>
                  <a:gd name="T67" fmla="*/ 1 h 78"/>
                  <a:gd name="T68" fmla="*/ 1 w 86"/>
                  <a:gd name="T69" fmla="*/ 2 h 78"/>
                  <a:gd name="T70" fmla="*/ 0 w 86"/>
                  <a:gd name="T71" fmla="*/ 2 h 78"/>
                  <a:gd name="T72" fmla="*/ 1 w 86"/>
                  <a:gd name="T73" fmla="*/ 2 h 78"/>
                  <a:gd name="T74" fmla="*/ 0 w 86"/>
                  <a:gd name="T75" fmla="*/ 3 h 78"/>
                  <a:gd name="T76" fmla="*/ 0 w 86"/>
                  <a:gd name="T77" fmla="*/ 3 h 78"/>
                  <a:gd name="T78" fmla="*/ 0 w 86"/>
                  <a:gd name="T79" fmla="*/ 3 h 78"/>
                  <a:gd name="T80" fmla="*/ 1 w 86"/>
                  <a:gd name="T81" fmla="*/ 3 h 78"/>
                  <a:gd name="T82" fmla="*/ 1 w 86"/>
                  <a:gd name="T83" fmla="*/ 2 h 78"/>
                  <a:gd name="T84" fmla="*/ 1 w 86"/>
                  <a:gd name="T85" fmla="*/ 4 h 78"/>
                  <a:gd name="T86" fmla="*/ 1 w 86"/>
                  <a:gd name="T87" fmla="*/ 4 h 78"/>
                  <a:gd name="T88" fmla="*/ 2 w 86"/>
                  <a:gd name="T89" fmla="*/ 3 h 78"/>
                  <a:gd name="T90" fmla="*/ 2 w 86"/>
                  <a:gd name="T91" fmla="*/ 3 h 78"/>
                  <a:gd name="T92" fmla="*/ 1 w 86"/>
                  <a:gd name="T93" fmla="*/ 5 h 78"/>
                  <a:gd name="T94" fmla="*/ 2 w 86"/>
                  <a:gd name="T95" fmla="*/ 5 h 78"/>
                  <a:gd name="T96" fmla="*/ 2 w 86"/>
                  <a:gd name="T97" fmla="*/ 5 h 78"/>
                  <a:gd name="T98" fmla="*/ 2 w 86"/>
                  <a:gd name="T99" fmla="*/ 3 h 78"/>
                  <a:gd name="T100" fmla="*/ 2 w 86"/>
                  <a:gd name="T101" fmla="*/ 3 h 78"/>
                  <a:gd name="T102" fmla="*/ 3 w 86"/>
                  <a:gd name="T103" fmla="*/ 3 h 78"/>
                  <a:gd name="T104" fmla="*/ 3 w 86"/>
                  <a:gd name="T105" fmla="*/ 4 h 78"/>
                  <a:gd name="T106" fmla="*/ 3 w 86"/>
                  <a:gd name="T107" fmla="*/ 4 h 78"/>
                  <a:gd name="T108" fmla="*/ 3 w 86"/>
                  <a:gd name="T109" fmla="*/ 3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8"/>
                  <a:gd name="T167" fmla="*/ 86 w 86"/>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8">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1" y="46"/>
                    </a:lnTo>
                    <a:lnTo>
                      <a:pt x="70" y="63"/>
                    </a:lnTo>
                    <a:lnTo>
                      <a:pt x="64" y="67"/>
                    </a:lnTo>
                    <a:lnTo>
                      <a:pt x="56" y="49"/>
                    </a:lnTo>
                    <a:close/>
                    <a:moveTo>
                      <a:pt x="72" y="61"/>
                    </a:moveTo>
                    <a:lnTo>
                      <a:pt x="71" y="62"/>
                    </a:lnTo>
                    <a:lnTo>
                      <a:pt x="70" y="63"/>
                    </a:lnTo>
                    <a:lnTo>
                      <a:pt x="66" y="54"/>
                    </a:lnTo>
                    <a:lnTo>
                      <a:pt x="72" y="61"/>
                    </a:lnTo>
                    <a:close/>
                    <a:moveTo>
                      <a:pt x="59" y="48"/>
                    </a:moveTo>
                    <a:lnTo>
                      <a:pt x="63" y="44"/>
                    </a:lnTo>
                    <a:lnTo>
                      <a:pt x="76" y="58"/>
                    </a:lnTo>
                    <a:lnTo>
                      <a:pt x="72" y="61"/>
                    </a:lnTo>
                    <a:lnTo>
                      <a:pt x="59" y="48"/>
                    </a:lnTo>
                    <a:close/>
                    <a:moveTo>
                      <a:pt x="78" y="56"/>
                    </a:moveTo>
                    <a:lnTo>
                      <a:pt x="77" y="57"/>
                    </a:lnTo>
                    <a:lnTo>
                      <a:pt x="76" y="58"/>
                    </a:lnTo>
                    <a:lnTo>
                      <a:pt x="69" y="51"/>
                    </a:lnTo>
                    <a:lnTo>
                      <a:pt x="78" y="56"/>
                    </a:lnTo>
                    <a:close/>
                    <a:moveTo>
                      <a:pt x="60" y="47"/>
                    </a:moveTo>
                    <a:lnTo>
                      <a:pt x="64" y="41"/>
                    </a:lnTo>
                    <a:lnTo>
                      <a:pt x="81" y="49"/>
                    </a:lnTo>
                    <a:lnTo>
                      <a:pt x="78" y="56"/>
                    </a:lnTo>
                    <a:lnTo>
                      <a:pt x="60" y="47"/>
                    </a:lnTo>
                    <a:close/>
                    <a:moveTo>
                      <a:pt x="82" y="46"/>
                    </a:moveTo>
                    <a:lnTo>
                      <a:pt x="82" y="48"/>
                    </a:lnTo>
                    <a:lnTo>
                      <a:pt x="81" y="49"/>
                    </a:lnTo>
                    <a:lnTo>
                      <a:pt x="72" y="46"/>
                    </a:lnTo>
                    <a:lnTo>
                      <a:pt x="82" y="46"/>
                    </a:lnTo>
                    <a:close/>
                    <a:moveTo>
                      <a:pt x="63" y="46"/>
                    </a:moveTo>
                    <a:lnTo>
                      <a:pt x="63" y="42"/>
                    </a:lnTo>
                    <a:lnTo>
                      <a:pt x="82" y="42"/>
                    </a:lnTo>
                    <a:lnTo>
                      <a:pt x="82" y="46"/>
                    </a:lnTo>
                    <a:lnTo>
                      <a:pt x="63" y="46"/>
                    </a:lnTo>
                    <a:close/>
                    <a:moveTo>
                      <a:pt x="63" y="42"/>
                    </a:moveTo>
                    <a:lnTo>
                      <a:pt x="63" y="38"/>
                    </a:lnTo>
                    <a:lnTo>
                      <a:pt x="66" y="36"/>
                    </a:lnTo>
                    <a:lnTo>
                      <a:pt x="72" y="42"/>
                    </a:lnTo>
                    <a:lnTo>
                      <a:pt x="63" y="42"/>
                    </a:lnTo>
                    <a:close/>
                    <a:moveTo>
                      <a:pt x="66" y="36"/>
                    </a:moveTo>
                    <a:lnTo>
                      <a:pt x="69" y="32"/>
                    </a:lnTo>
                    <a:lnTo>
                      <a:pt x="82" y="46"/>
                    </a:lnTo>
                    <a:lnTo>
                      <a:pt x="79" y="49"/>
                    </a:lnTo>
                    <a:lnTo>
                      <a:pt x="66" y="36"/>
                    </a:lnTo>
                    <a:close/>
                    <a:moveTo>
                      <a:pt x="86" y="39"/>
                    </a:moveTo>
                    <a:lnTo>
                      <a:pt x="86" y="42"/>
                    </a:lnTo>
                    <a:lnTo>
                      <a:pt x="82"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4"/>
                    </a:lnTo>
                    <a:lnTo>
                      <a:pt x="86" y="26"/>
                    </a:lnTo>
                    <a:lnTo>
                      <a:pt x="76" y="26"/>
                    </a:lnTo>
                    <a:lnTo>
                      <a:pt x="85" y="21"/>
                    </a:lnTo>
                    <a:close/>
                    <a:moveTo>
                      <a:pt x="67" y="30"/>
                    </a:moveTo>
                    <a:lnTo>
                      <a:pt x="64" y="24"/>
                    </a:lnTo>
                    <a:lnTo>
                      <a:pt x="81" y="16"/>
                    </a:lnTo>
                    <a:lnTo>
                      <a:pt x="85" y="21"/>
                    </a:lnTo>
                    <a:lnTo>
                      <a:pt x="67" y="30"/>
                    </a:lnTo>
                    <a:close/>
                    <a:moveTo>
                      <a:pt x="79" y="12"/>
                    </a:moveTo>
                    <a:lnTo>
                      <a:pt x="80" y="14"/>
                    </a:lnTo>
                    <a:lnTo>
                      <a:pt x="81" y="16"/>
                    </a:lnTo>
                    <a:lnTo>
                      <a:pt x="72" y="20"/>
                    </a:lnTo>
                    <a:lnTo>
                      <a:pt x="79" y="12"/>
                    </a:lnTo>
                    <a:close/>
                    <a:moveTo>
                      <a:pt x="66" y="27"/>
                    </a:moveTo>
                    <a:lnTo>
                      <a:pt x="63" y="24"/>
                    </a:lnTo>
                    <a:lnTo>
                      <a:pt x="76" y="10"/>
                    </a:lnTo>
                    <a:lnTo>
                      <a:pt x="79" y="12"/>
                    </a:lnTo>
                    <a:lnTo>
                      <a:pt x="66" y="27"/>
                    </a:lnTo>
                    <a:close/>
                    <a:moveTo>
                      <a:pt x="63" y="24"/>
                    </a:moveTo>
                    <a:lnTo>
                      <a:pt x="59" y="20"/>
                    </a:lnTo>
                    <a:lnTo>
                      <a:pt x="72" y="7"/>
                    </a:lnTo>
                    <a:lnTo>
                      <a:pt x="76" y="10"/>
                    </a:lnTo>
                    <a:lnTo>
                      <a:pt x="63" y="24"/>
                    </a:lnTo>
                    <a:close/>
                    <a:moveTo>
                      <a:pt x="66" y="4"/>
                    </a:moveTo>
                    <a:lnTo>
                      <a:pt x="70" y="4"/>
                    </a:lnTo>
                    <a:lnTo>
                      <a:pt x="72" y="7"/>
                    </a:lnTo>
                    <a:lnTo>
                      <a:pt x="66" y="14"/>
                    </a:lnTo>
                    <a:lnTo>
                      <a:pt x="66" y="4"/>
                    </a:lnTo>
                    <a:close/>
                    <a:moveTo>
                      <a:pt x="66" y="22"/>
                    </a:moveTo>
                    <a:lnTo>
                      <a:pt x="63" y="22"/>
                    </a:lnTo>
                    <a:lnTo>
                      <a:pt x="63" y="4"/>
                    </a:lnTo>
                    <a:lnTo>
                      <a:pt x="66" y="4"/>
                    </a:lnTo>
                    <a:lnTo>
                      <a:pt x="66" y="22"/>
                    </a:lnTo>
                    <a:close/>
                    <a:moveTo>
                      <a:pt x="63" y="22"/>
                    </a:moveTo>
                    <a:lnTo>
                      <a:pt x="59" y="22"/>
                    </a:lnTo>
                    <a:lnTo>
                      <a:pt x="56" y="20"/>
                    </a:lnTo>
                    <a:lnTo>
                      <a:pt x="63" y="14"/>
                    </a:lnTo>
                    <a:lnTo>
                      <a:pt x="63" y="22"/>
                    </a:lnTo>
                    <a:close/>
                    <a:moveTo>
                      <a:pt x="56" y="20"/>
                    </a:moveTo>
                    <a:lnTo>
                      <a:pt x="53" y="17"/>
                    </a:lnTo>
                    <a:lnTo>
                      <a:pt x="67" y="4"/>
                    </a:lnTo>
                    <a:lnTo>
                      <a:pt x="70" y="7"/>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6" y="1"/>
                    </a:moveTo>
                    <a:lnTo>
                      <a:pt x="38" y="0"/>
                    </a:lnTo>
                    <a:lnTo>
                      <a:pt x="40" y="0"/>
                    </a:lnTo>
                    <a:lnTo>
                      <a:pt x="40" y="10"/>
                    </a:lnTo>
                    <a:lnTo>
                      <a:pt x="36" y="1"/>
                    </a:lnTo>
                    <a:close/>
                    <a:moveTo>
                      <a:pt x="45" y="19"/>
                    </a:moveTo>
                    <a:lnTo>
                      <a:pt x="38" y="21"/>
                    </a:lnTo>
                    <a:lnTo>
                      <a:pt x="31" y="5"/>
                    </a:lnTo>
                    <a:lnTo>
                      <a:pt x="36" y="1"/>
                    </a:lnTo>
                    <a:lnTo>
                      <a:pt x="45" y="19"/>
                    </a:lnTo>
                    <a:close/>
                    <a:moveTo>
                      <a:pt x="38" y="21"/>
                    </a:moveTo>
                    <a:lnTo>
                      <a:pt x="33" y="25"/>
                    </a:lnTo>
                    <a:lnTo>
                      <a:pt x="24" y="8"/>
                    </a:lnTo>
                    <a:lnTo>
                      <a:pt x="31" y="5"/>
                    </a:lnTo>
                    <a:lnTo>
                      <a:pt x="38" y="21"/>
                    </a:lnTo>
                    <a:close/>
                    <a:moveTo>
                      <a:pt x="22" y="10"/>
                    </a:moveTo>
                    <a:lnTo>
                      <a:pt x="23" y="8"/>
                    </a:lnTo>
                    <a:lnTo>
                      <a:pt x="24" y="8"/>
                    </a:lnTo>
                    <a:lnTo>
                      <a:pt x="28" y="17"/>
                    </a:lnTo>
                    <a:lnTo>
                      <a:pt x="22" y="10"/>
                    </a:lnTo>
                    <a:close/>
                    <a:moveTo>
                      <a:pt x="35" y="24"/>
                    </a:moveTo>
                    <a:lnTo>
                      <a:pt x="32" y="27"/>
                    </a:lnTo>
                    <a:lnTo>
                      <a:pt x="18" y="12"/>
                    </a:lnTo>
                    <a:lnTo>
                      <a:pt x="22" y="10"/>
                    </a:lnTo>
                    <a:lnTo>
                      <a:pt x="35" y="24"/>
                    </a:lnTo>
                    <a:close/>
                    <a:moveTo>
                      <a:pt x="32" y="27"/>
                    </a:moveTo>
                    <a:lnTo>
                      <a:pt x="32" y="27"/>
                    </a:lnTo>
                    <a:lnTo>
                      <a:pt x="25" y="20"/>
                    </a:lnTo>
                    <a:lnTo>
                      <a:pt x="32" y="27"/>
                    </a:lnTo>
                    <a:close/>
                    <a:moveTo>
                      <a:pt x="32" y="27"/>
                    </a:moveTo>
                    <a:lnTo>
                      <a:pt x="28" y="29"/>
                    </a:lnTo>
                    <a:lnTo>
                      <a:pt x="15" y="16"/>
                    </a:lnTo>
                    <a:lnTo>
                      <a:pt x="18" y="12"/>
                    </a:lnTo>
                    <a:lnTo>
                      <a:pt x="32" y="27"/>
                    </a:lnTo>
                    <a:close/>
                    <a:moveTo>
                      <a:pt x="15" y="16"/>
                    </a:moveTo>
                    <a:lnTo>
                      <a:pt x="5" y="26"/>
                    </a:lnTo>
                    <a:lnTo>
                      <a:pt x="15" y="16"/>
                    </a:lnTo>
                    <a:lnTo>
                      <a:pt x="22" y="22"/>
                    </a:lnTo>
                    <a:lnTo>
                      <a:pt x="15" y="16"/>
                    </a:lnTo>
                    <a:close/>
                    <a:moveTo>
                      <a:pt x="28" y="29"/>
                    </a:moveTo>
                    <a:lnTo>
                      <a:pt x="25" y="32"/>
                    </a:lnTo>
                    <a:lnTo>
                      <a:pt x="12" y="19"/>
                    </a:lnTo>
                    <a:lnTo>
                      <a:pt x="15" y="16"/>
                    </a:lnTo>
                    <a:lnTo>
                      <a:pt x="28" y="29"/>
                    </a:lnTo>
                    <a:close/>
                    <a:moveTo>
                      <a:pt x="25" y="32"/>
                    </a:moveTo>
                    <a:lnTo>
                      <a:pt x="22" y="36"/>
                    </a:lnTo>
                    <a:lnTo>
                      <a:pt x="8" y="22"/>
                    </a:lnTo>
                    <a:lnTo>
                      <a:pt x="12" y="19"/>
                    </a:lnTo>
                    <a:lnTo>
                      <a:pt x="25" y="32"/>
                    </a:lnTo>
                    <a:close/>
                    <a:moveTo>
                      <a:pt x="6" y="25"/>
                    </a:moveTo>
                    <a:lnTo>
                      <a:pt x="7" y="24"/>
                    </a:lnTo>
                    <a:lnTo>
                      <a:pt x="8" y="22"/>
                    </a:lnTo>
                    <a:lnTo>
                      <a:pt x="15" y="29"/>
                    </a:lnTo>
                    <a:lnTo>
                      <a:pt x="6" y="25"/>
                    </a:lnTo>
                    <a:close/>
                    <a:moveTo>
                      <a:pt x="24" y="33"/>
                    </a:moveTo>
                    <a:lnTo>
                      <a:pt x="21" y="40"/>
                    </a:lnTo>
                    <a:lnTo>
                      <a:pt x="4" y="31"/>
                    </a:lnTo>
                    <a:lnTo>
                      <a:pt x="6" y="25"/>
                    </a:lnTo>
                    <a:lnTo>
                      <a:pt x="24" y="33"/>
                    </a:lnTo>
                    <a:close/>
                    <a:moveTo>
                      <a:pt x="21" y="40"/>
                    </a:moveTo>
                    <a:lnTo>
                      <a:pt x="20" y="41"/>
                    </a:lnTo>
                    <a:lnTo>
                      <a:pt x="18" y="42"/>
                    </a:lnTo>
                    <a:lnTo>
                      <a:pt x="12" y="36"/>
                    </a:lnTo>
                    <a:lnTo>
                      <a:pt x="21" y="40"/>
                    </a:lnTo>
                    <a:close/>
                    <a:moveTo>
                      <a:pt x="18" y="42"/>
                    </a:moveTo>
                    <a:lnTo>
                      <a:pt x="15" y="46"/>
                    </a:lnTo>
                    <a:lnTo>
                      <a:pt x="2" y="32"/>
                    </a:lnTo>
                    <a:lnTo>
                      <a:pt x="5" y="29"/>
                    </a:lnTo>
                    <a:lnTo>
                      <a:pt x="18" y="42"/>
                    </a:lnTo>
                    <a:close/>
                    <a:moveTo>
                      <a:pt x="0" y="39"/>
                    </a:moveTo>
                    <a:lnTo>
                      <a:pt x="0" y="35"/>
                    </a:lnTo>
                    <a:lnTo>
                      <a:pt x="2" y="32"/>
                    </a:lnTo>
                    <a:lnTo>
                      <a:pt x="8" y="39"/>
                    </a:lnTo>
                    <a:lnTo>
                      <a:pt x="0" y="39"/>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2" y="58"/>
                    </a:moveTo>
                    <a:lnTo>
                      <a:pt x="0" y="56"/>
                    </a:lnTo>
                    <a:lnTo>
                      <a:pt x="0" y="51"/>
                    </a:lnTo>
                    <a:lnTo>
                      <a:pt x="8" y="51"/>
                    </a:lnTo>
                    <a:lnTo>
                      <a:pt x="2" y="58"/>
                    </a:lnTo>
                    <a:close/>
                    <a:moveTo>
                      <a:pt x="16" y="44"/>
                    </a:moveTo>
                    <a:lnTo>
                      <a:pt x="18" y="48"/>
                    </a:lnTo>
                    <a:lnTo>
                      <a:pt x="5" y="61"/>
                    </a:lnTo>
                    <a:lnTo>
                      <a:pt x="2" y="58"/>
                    </a:lnTo>
                    <a:lnTo>
                      <a:pt x="16" y="44"/>
                    </a:lnTo>
                    <a:close/>
                    <a:moveTo>
                      <a:pt x="18" y="48"/>
                    </a:moveTo>
                    <a:lnTo>
                      <a:pt x="22" y="51"/>
                    </a:lnTo>
                    <a:lnTo>
                      <a:pt x="8" y="64"/>
                    </a:lnTo>
                    <a:lnTo>
                      <a:pt x="5" y="61"/>
                    </a:lnTo>
                    <a:lnTo>
                      <a:pt x="18" y="48"/>
                    </a:lnTo>
                    <a:close/>
                    <a:moveTo>
                      <a:pt x="22" y="51"/>
                    </a:moveTo>
                    <a:lnTo>
                      <a:pt x="13" y="41"/>
                    </a:lnTo>
                    <a:lnTo>
                      <a:pt x="22" y="51"/>
                    </a:lnTo>
                    <a:lnTo>
                      <a:pt x="15" y="58"/>
                    </a:lnTo>
                    <a:lnTo>
                      <a:pt x="22" y="51"/>
                    </a:lnTo>
                    <a:close/>
                    <a:moveTo>
                      <a:pt x="22" y="51"/>
                    </a:moveTo>
                    <a:lnTo>
                      <a:pt x="25" y="54"/>
                    </a:lnTo>
                    <a:lnTo>
                      <a:pt x="12" y="68"/>
                    </a:lnTo>
                    <a:lnTo>
                      <a:pt x="8" y="64"/>
                    </a:lnTo>
                    <a:lnTo>
                      <a:pt x="22" y="51"/>
                    </a:lnTo>
                    <a:close/>
                    <a:moveTo>
                      <a:pt x="12" y="68"/>
                    </a:moveTo>
                    <a:lnTo>
                      <a:pt x="22" y="78"/>
                    </a:lnTo>
                    <a:lnTo>
                      <a:pt x="12" y="68"/>
                    </a:lnTo>
                    <a:lnTo>
                      <a:pt x="18" y="61"/>
                    </a:lnTo>
                    <a:lnTo>
                      <a:pt x="12" y="68"/>
                    </a:lnTo>
                    <a:close/>
                    <a:moveTo>
                      <a:pt x="25" y="54"/>
                    </a:moveTo>
                    <a:lnTo>
                      <a:pt x="28" y="58"/>
                    </a:lnTo>
                    <a:lnTo>
                      <a:pt x="15" y="71"/>
                    </a:lnTo>
                    <a:lnTo>
                      <a:pt x="12" y="68"/>
                    </a:lnTo>
                    <a:lnTo>
                      <a:pt x="25" y="54"/>
                    </a:lnTo>
                    <a:close/>
                    <a:moveTo>
                      <a:pt x="15" y="71"/>
                    </a:moveTo>
                    <a:lnTo>
                      <a:pt x="5" y="61"/>
                    </a:lnTo>
                    <a:lnTo>
                      <a:pt x="15" y="71"/>
                    </a:lnTo>
                    <a:lnTo>
                      <a:pt x="22" y="64"/>
                    </a:lnTo>
                    <a:lnTo>
                      <a:pt x="15" y="71"/>
                    </a:lnTo>
                    <a:close/>
                    <a:moveTo>
                      <a:pt x="28" y="58"/>
                    </a:moveTo>
                    <a:lnTo>
                      <a:pt x="32" y="61"/>
                    </a:lnTo>
                    <a:lnTo>
                      <a:pt x="18" y="74"/>
                    </a:lnTo>
                    <a:lnTo>
                      <a:pt x="15" y="71"/>
                    </a:lnTo>
                    <a:lnTo>
                      <a:pt x="28" y="58"/>
                    </a:lnTo>
                    <a:close/>
                    <a:moveTo>
                      <a:pt x="25" y="76"/>
                    </a:moveTo>
                    <a:lnTo>
                      <a:pt x="21" y="76"/>
                    </a:lnTo>
                    <a:lnTo>
                      <a:pt x="18" y="74"/>
                    </a:lnTo>
                    <a:lnTo>
                      <a:pt x="25" y="68"/>
                    </a:lnTo>
                    <a:lnTo>
                      <a:pt x="25" y="76"/>
                    </a:lnTo>
                    <a:close/>
                    <a:moveTo>
                      <a:pt x="25" y="58"/>
                    </a:moveTo>
                    <a:lnTo>
                      <a:pt x="32" y="58"/>
                    </a:lnTo>
                    <a:lnTo>
                      <a:pt x="32" y="76"/>
                    </a:lnTo>
                    <a:lnTo>
                      <a:pt x="25" y="76"/>
                    </a:lnTo>
                    <a:lnTo>
                      <a:pt x="25" y="58"/>
                    </a:lnTo>
                    <a:close/>
                    <a:moveTo>
                      <a:pt x="32" y="58"/>
                    </a:moveTo>
                    <a:lnTo>
                      <a:pt x="34" y="58"/>
                    </a:lnTo>
                    <a:lnTo>
                      <a:pt x="34" y="76"/>
                    </a:lnTo>
                    <a:lnTo>
                      <a:pt x="32" y="76"/>
                    </a:lnTo>
                    <a:lnTo>
                      <a:pt x="32" y="58"/>
                    </a:lnTo>
                    <a:close/>
                    <a:moveTo>
                      <a:pt x="34" y="58"/>
                    </a:moveTo>
                    <a:lnTo>
                      <a:pt x="40" y="58"/>
                    </a:lnTo>
                    <a:lnTo>
                      <a:pt x="40" y="76"/>
                    </a:lnTo>
                    <a:lnTo>
                      <a:pt x="34" y="76"/>
                    </a:lnTo>
                    <a:lnTo>
                      <a:pt x="34" y="58"/>
                    </a:lnTo>
                    <a:close/>
                    <a:moveTo>
                      <a:pt x="45" y="75"/>
                    </a:moveTo>
                    <a:lnTo>
                      <a:pt x="43" y="76"/>
                    </a:lnTo>
                    <a:lnTo>
                      <a:pt x="40" y="76"/>
                    </a:lnTo>
                    <a:lnTo>
                      <a:pt x="40" y="68"/>
                    </a:lnTo>
                    <a:lnTo>
                      <a:pt x="45" y="75"/>
                    </a:lnTo>
                    <a:close/>
                    <a:moveTo>
                      <a:pt x="36" y="59"/>
                    </a:moveTo>
                    <a:lnTo>
                      <a:pt x="43" y="56"/>
                    </a:lnTo>
                    <a:lnTo>
                      <a:pt x="51" y="73"/>
                    </a:lnTo>
                    <a:lnTo>
                      <a:pt x="45" y="75"/>
                    </a:lnTo>
                    <a:lnTo>
                      <a:pt x="36" y="59"/>
                    </a:lnTo>
                    <a:close/>
                    <a:moveTo>
                      <a:pt x="43" y="56"/>
                    </a:moveTo>
                    <a:lnTo>
                      <a:pt x="45" y="54"/>
                    </a:lnTo>
                    <a:lnTo>
                      <a:pt x="47" y="54"/>
                    </a:lnTo>
                    <a:lnTo>
                      <a:pt x="47" y="64"/>
                    </a:lnTo>
                    <a:lnTo>
                      <a:pt x="43" y="56"/>
                    </a:lnTo>
                    <a:close/>
                    <a:moveTo>
                      <a:pt x="47" y="54"/>
                    </a:moveTo>
                    <a:lnTo>
                      <a:pt x="50" y="54"/>
                    </a:lnTo>
                    <a:lnTo>
                      <a:pt x="50" y="74"/>
                    </a:lnTo>
                    <a:lnTo>
                      <a:pt x="47" y="74"/>
                    </a:lnTo>
                    <a:lnTo>
                      <a:pt x="47" y="54"/>
                    </a:lnTo>
                    <a:close/>
                    <a:moveTo>
                      <a:pt x="55" y="73"/>
                    </a:moveTo>
                    <a:lnTo>
                      <a:pt x="53" y="74"/>
                    </a:lnTo>
                    <a:lnTo>
                      <a:pt x="50" y="74"/>
                    </a:lnTo>
                    <a:lnTo>
                      <a:pt x="50" y="64"/>
                    </a:lnTo>
                    <a:lnTo>
                      <a:pt x="55" y="73"/>
                    </a:lnTo>
                    <a:close/>
                    <a:moveTo>
                      <a:pt x="46" y="56"/>
                    </a:moveTo>
                    <a:lnTo>
                      <a:pt x="53" y="52"/>
                    </a:lnTo>
                    <a:lnTo>
                      <a:pt x="60"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7" name="Freeform 212">
                <a:extLst>
                  <a:ext uri="{FF2B5EF4-FFF2-40B4-BE49-F238E27FC236}">
                    <a16:creationId xmlns:a16="http://schemas.microsoft.com/office/drawing/2014/main" id="{D2C51ED2-EDD9-43B3-9172-E2E45E8C4B2A}"/>
                  </a:ext>
                </a:extLst>
              </p:cNvPr>
              <p:cNvSpPr>
                <a:spLocks/>
              </p:cNvSpPr>
              <p:nvPr/>
            </p:nvSpPr>
            <p:spPr bwMode="auto">
              <a:xfrm>
                <a:off x="2738" y="2886"/>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2 h 57"/>
                  <a:gd name="T16" fmla="*/ 4 w 63"/>
                  <a:gd name="T17" fmla="*/ 1 h 57"/>
                  <a:gd name="T18" fmla="*/ 4 w 63"/>
                  <a:gd name="T19" fmla="*/ 1 h 57"/>
                  <a:gd name="T20" fmla="*/ 4 w 63"/>
                  <a:gd name="T21" fmla="*/ 1 h 57"/>
                  <a:gd name="T22" fmla="*/ 4 w 63"/>
                  <a:gd name="T23" fmla="*/ 0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2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9"/>
                    </a:lnTo>
                    <a:lnTo>
                      <a:pt x="54" y="45"/>
                    </a:lnTo>
                    <a:lnTo>
                      <a:pt x="57" y="42"/>
                    </a:lnTo>
                    <a:lnTo>
                      <a:pt x="61" y="39"/>
                    </a:lnTo>
                    <a:lnTo>
                      <a:pt x="63" y="32"/>
                    </a:lnTo>
                    <a:lnTo>
                      <a:pt x="63" y="29"/>
                    </a:lnTo>
                    <a:lnTo>
                      <a:pt x="63" y="27"/>
                    </a:lnTo>
                    <a:lnTo>
                      <a:pt x="63" y="20"/>
                    </a:lnTo>
                    <a:lnTo>
                      <a:pt x="63" y="17"/>
                    </a:lnTo>
                    <a:lnTo>
                      <a:pt x="63" y="13"/>
                    </a:lnTo>
                    <a:lnTo>
                      <a:pt x="61" y="10"/>
                    </a:lnTo>
                    <a:lnTo>
                      <a:pt x="57" y="7"/>
                    </a:lnTo>
                    <a:lnTo>
                      <a:pt x="54" y="3"/>
                    </a:lnTo>
                    <a:lnTo>
                      <a:pt x="48" y="0"/>
                    </a:lnTo>
                    <a:lnTo>
                      <a:pt x="44" y="0"/>
                    </a:lnTo>
                    <a:lnTo>
                      <a:pt x="38" y="0"/>
                    </a:lnTo>
                    <a:lnTo>
                      <a:pt x="35" y="0"/>
                    </a:lnTo>
                    <a:lnTo>
                      <a:pt x="29" y="3"/>
                    </a:lnTo>
                    <a:lnTo>
                      <a:pt x="22" y="3"/>
                    </a:lnTo>
                    <a:lnTo>
                      <a:pt x="19" y="7"/>
                    </a:lnTo>
                    <a:lnTo>
                      <a:pt x="12" y="10"/>
                    </a:lnTo>
                    <a:lnTo>
                      <a:pt x="9" y="13"/>
                    </a:lnTo>
                    <a:lnTo>
                      <a:pt x="7" y="17"/>
                    </a:lnTo>
                    <a:lnTo>
                      <a:pt x="3" y="23"/>
                    </a:lnTo>
                    <a:lnTo>
                      <a:pt x="0" y="27"/>
                    </a:lnTo>
                    <a:lnTo>
                      <a:pt x="0" y="29"/>
                    </a:lnTo>
                    <a:lnTo>
                      <a:pt x="0" y="35"/>
                    </a:lnTo>
                    <a:lnTo>
                      <a:pt x="0" y="39"/>
                    </a:lnTo>
                    <a:lnTo>
                      <a:pt x="0" y="42"/>
                    </a:lnTo>
                    <a:lnTo>
                      <a:pt x="0" y="49"/>
                    </a:lnTo>
                    <a:lnTo>
                      <a:pt x="3" y="52"/>
                    </a:lnTo>
                    <a:lnTo>
                      <a:pt x="7" y="54"/>
                    </a:lnTo>
                    <a:lnTo>
                      <a:pt x="9" y="54"/>
                    </a:lnTo>
                    <a:lnTo>
                      <a:pt x="16" y="57"/>
                    </a:lnTo>
                    <a:lnTo>
                      <a:pt x="19" y="57"/>
                    </a:lnTo>
                    <a:lnTo>
                      <a:pt x="25" y="57"/>
                    </a:lnTo>
                    <a:lnTo>
                      <a:pt x="29" y="57"/>
                    </a:lnTo>
                    <a:lnTo>
                      <a:pt x="35" y="57"/>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8" name="Freeform 213">
                <a:extLst>
                  <a:ext uri="{FF2B5EF4-FFF2-40B4-BE49-F238E27FC236}">
                    <a16:creationId xmlns:a16="http://schemas.microsoft.com/office/drawing/2014/main" id="{3018ADD6-567C-4D91-B26B-FAC8D5CEAB9D}"/>
                  </a:ext>
                </a:extLst>
              </p:cNvPr>
              <p:cNvSpPr>
                <a:spLocks noEditPoints="1"/>
              </p:cNvSpPr>
              <p:nvPr/>
            </p:nvSpPr>
            <p:spPr bwMode="auto">
              <a:xfrm>
                <a:off x="2736" y="2883"/>
                <a:ext cx="20" cy="19"/>
              </a:xfrm>
              <a:custGeom>
                <a:avLst/>
                <a:gdLst>
                  <a:gd name="T0" fmla="*/ 3 w 83"/>
                  <a:gd name="T1" fmla="*/ 3 h 76"/>
                  <a:gd name="T2" fmla="*/ 4 w 83"/>
                  <a:gd name="T3" fmla="*/ 4 h 76"/>
                  <a:gd name="T4" fmla="*/ 3 w 83"/>
                  <a:gd name="T5" fmla="*/ 3 h 76"/>
                  <a:gd name="T6" fmla="*/ 3 w 83"/>
                  <a:gd name="T7" fmla="*/ 3 h 76"/>
                  <a:gd name="T8" fmla="*/ 4 w 83"/>
                  <a:gd name="T9" fmla="*/ 3 h 76"/>
                  <a:gd name="T10" fmla="*/ 5 w 83"/>
                  <a:gd name="T11" fmla="*/ 3 h 76"/>
                  <a:gd name="T12" fmla="*/ 4 w 83"/>
                  <a:gd name="T13" fmla="*/ 3 h 76"/>
                  <a:gd name="T14" fmla="*/ 5 w 83"/>
                  <a:gd name="T15" fmla="*/ 3 h 76"/>
                  <a:gd name="T16" fmla="*/ 4 w 83"/>
                  <a:gd name="T17" fmla="*/ 3 h 76"/>
                  <a:gd name="T18" fmla="*/ 4 w 83"/>
                  <a:gd name="T19" fmla="*/ 3 h 76"/>
                  <a:gd name="T20" fmla="*/ 4 w 83"/>
                  <a:gd name="T21" fmla="*/ 2 h 76"/>
                  <a:gd name="T22" fmla="*/ 4 w 83"/>
                  <a:gd name="T23" fmla="*/ 2 h 76"/>
                  <a:gd name="T24" fmla="*/ 4 w 83"/>
                  <a:gd name="T25" fmla="*/ 2 h 76"/>
                  <a:gd name="T26" fmla="*/ 5 w 83"/>
                  <a:gd name="T27" fmla="*/ 1 h 76"/>
                  <a:gd name="T28" fmla="*/ 4 w 83"/>
                  <a:gd name="T29" fmla="*/ 2 h 76"/>
                  <a:gd name="T30" fmla="*/ 4 w 83"/>
                  <a:gd name="T31" fmla="*/ 2 h 76"/>
                  <a:gd name="T32" fmla="*/ 4 w 83"/>
                  <a:gd name="T33" fmla="*/ 2 h 76"/>
                  <a:gd name="T34" fmla="*/ 4 w 83"/>
                  <a:gd name="T35" fmla="*/ 2 h 76"/>
                  <a:gd name="T36" fmla="*/ 4 w 83"/>
                  <a:gd name="T37" fmla="*/ 2 h 76"/>
                  <a:gd name="T38" fmla="*/ 4 w 83"/>
                  <a:gd name="T39" fmla="*/ 0 h 76"/>
                  <a:gd name="T40" fmla="*/ 3 w 83"/>
                  <a:gd name="T41" fmla="*/ 1 h 76"/>
                  <a:gd name="T42" fmla="*/ 3 w 83"/>
                  <a:gd name="T43" fmla="*/ 0 h 76"/>
                  <a:gd name="T44" fmla="*/ 3 w 83"/>
                  <a:gd name="T45" fmla="*/ 1 h 76"/>
                  <a:gd name="T46" fmla="*/ 3 w 83"/>
                  <a:gd name="T47" fmla="*/ 1 h 76"/>
                  <a:gd name="T48" fmla="*/ 3 w 83"/>
                  <a:gd name="T49" fmla="*/ 1 h 76"/>
                  <a:gd name="T50" fmla="*/ 2 w 83"/>
                  <a:gd name="T51" fmla="*/ 0 h 76"/>
                  <a:gd name="T52" fmla="*/ 3 w 83"/>
                  <a:gd name="T53" fmla="*/ 1 h 76"/>
                  <a:gd name="T54" fmla="*/ 2 w 83"/>
                  <a:gd name="T55" fmla="*/ 1 h 76"/>
                  <a:gd name="T56" fmla="*/ 2 w 83"/>
                  <a:gd name="T57" fmla="*/ 2 h 76"/>
                  <a:gd name="T58" fmla="*/ 1 w 83"/>
                  <a:gd name="T59" fmla="*/ 1 h 76"/>
                  <a:gd name="T60" fmla="*/ 2 w 83"/>
                  <a:gd name="T61" fmla="*/ 1 h 76"/>
                  <a:gd name="T62" fmla="*/ 2 w 83"/>
                  <a:gd name="T63" fmla="*/ 2 h 76"/>
                  <a:gd name="T64" fmla="*/ 2 w 83"/>
                  <a:gd name="T65" fmla="*/ 2 h 76"/>
                  <a:gd name="T66" fmla="*/ 1 w 83"/>
                  <a:gd name="T67" fmla="*/ 1 h 76"/>
                  <a:gd name="T68" fmla="*/ 2 w 83"/>
                  <a:gd name="T69" fmla="*/ 2 h 76"/>
                  <a:gd name="T70" fmla="*/ 2 w 83"/>
                  <a:gd name="T71" fmla="*/ 2 h 76"/>
                  <a:gd name="T72" fmla="*/ 2 w 83"/>
                  <a:gd name="T73" fmla="*/ 2 h 76"/>
                  <a:gd name="T74" fmla="*/ 0 w 83"/>
                  <a:gd name="T75" fmla="*/ 1 h 76"/>
                  <a:gd name="T76" fmla="*/ 1 w 83"/>
                  <a:gd name="T77" fmla="*/ 2 h 76"/>
                  <a:gd name="T78" fmla="*/ 1 w 83"/>
                  <a:gd name="T79" fmla="*/ 2 h 76"/>
                  <a:gd name="T80" fmla="*/ 1 w 83"/>
                  <a:gd name="T81" fmla="*/ 3 h 76"/>
                  <a:gd name="T82" fmla="*/ 0 w 83"/>
                  <a:gd name="T83" fmla="*/ 2 h 76"/>
                  <a:gd name="T84" fmla="*/ 1 w 83"/>
                  <a:gd name="T85" fmla="*/ 2 h 76"/>
                  <a:gd name="T86" fmla="*/ 1 w 83"/>
                  <a:gd name="T87" fmla="*/ 3 h 76"/>
                  <a:gd name="T88" fmla="*/ 1 w 83"/>
                  <a:gd name="T89" fmla="*/ 3 h 76"/>
                  <a:gd name="T90" fmla="*/ 1 w 83"/>
                  <a:gd name="T91" fmla="*/ 3 h 76"/>
                  <a:gd name="T92" fmla="*/ 1 w 83"/>
                  <a:gd name="T93" fmla="*/ 3 h 76"/>
                  <a:gd name="T94" fmla="*/ 0 w 83"/>
                  <a:gd name="T95" fmla="*/ 4 h 76"/>
                  <a:gd name="T96" fmla="*/ 1 w 83"/>
                  <a:gd name="T97" fmla="*/ 3 h 76"/>
                  <a:gd name="T98" fmla="*/ 1 w 83"/>
                  <a:gd name="T99" fmla="*/ 4 h 76"/>
                  <a:gd name="T100" fmla="*/ 1 w 83"/>
                  <a:gd name="T101" fmla="*/ 5 h 76"/>
                  <a:gd name="T102" fmla="*/ 1 w 83"/>
                  <a:gd name="T103" fmla="*/ 4 h 76"/>
                  <a:gd name="T104" fmla="*/ 1 w 83"/>
                  <a:gd name="T105" fmla="*/ 4 h 76"/>
                  <a:gd name="T106" fmla="*/ 1 w 83"/>
                  <a:gd name="T107" fmla="*/ 4 h 76"/>
                  <a:gd name="T108" fmla="*/ 1 w 83"/>
                  <a:gd name="T109" fmla="*/ 5 h 76"/>
                  <a:gd name="T110" fmla="*/ 1 w 83"/>
                  <a:gd name="T111" fmla="*/ 4 h 76"/>
                  <a:gd name="T112" fmla="*/ 2 w 83"/>
                  <a:gd name="T113" fmla="*/ 4 h 76"/>
                  <a:gd name="T114" fmla="*/ 2 w 83"/>
                  <a:gd name="T115" fmla="*/ 4 h 76"/>
                  <a:gd name="T116" fmla="*/ 2 w 83"/>
                  <a:gd name="T117" fmla="*/ 4 h 76"/>
                  <a:gd name="T118" fmla="*/ 3 w 83"/>
                  <a:gd name="T119" fmla="*/ 5 h 76"/>
                  <a:gd name="T120" fmla="*/ 2 w 83"/>
                  <a:gd name="T121" fmla="*/ 4 h 76"/>
                  <a:gd name="T122" fmla="*/ 3 w 83"/>
                  <a:gd name="T123" fmla="*/ 5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9"/>
                    </a:lnTo>
                    <a:lnTo>
                      <a:pt x="65" y="65"/>
                    </a:lnTo>
                    <a:lnTo>
                      <a:pt x="59" y="69"/>
                    </a:lnTo>
                    <a:lnTo>
                      <a:pt x="50" y="52"/>
                    </a:lnTo>
                    <a:close/>
                    <a:moveTo>
                      <a:pt x="67" y="64"/>
                    </a:moveTo>
                    <a:lnTo>
                      <a:pt x="66" y="65"/>
                    </a:lnTo>
                    <a:lnTo>
                      <a:pt x="65" y="65"/>
                    </a:lnTo>
                    <a:lnTo>
                      <a:pt x="61" y="58"/>
                    </a:lnTo>
                    <a:lnTo>
                      <a:pt x="67" y="64"/>
                    </a:lnTo>
                    <a:close/>
                    <a:moveTo>
                      <a:pt x="54" y="51"/>
                    </a:moveTo>
                    <a:lnTo>
                      <a:pt x="58" y="48"/>
                    </a:lnTo>
                    <a:lnTo>
                      <a:pt x="71" y="61"/>
                    </a:lnTo>
                    <a:lnTo>
                      <a:pt x="67" y="64"/>
                    </a:lnTo>
                    <a:lnTo>
                      <a:pt x="54" y="51"/>
                    </a:lnTo>
                    <a:close/>
                    <a:moveTo>
                      <a:pt x="58" y="48"/>
                    </a:moveTo>
                    <a:lnTo>
                      <a:pt x="61" y="44"/>
                    </a:lnTo>
                    <a:lnTo>
                      <a:pt x="74" y="58"/>
                    </a:lnTo>
                    <a:lnTo>
                      <a:pt x="71" y="61"/>
                    </a:lnTo>
                    <a:lnTo>
                      <a:pt x="58" y="48"/>
                    </a:lnTo>
                    <a:close/>
                    <a:moveTo>
                      <a:pt x="61" y="44"/>
                    </a:moveTo>
                    <a:lnTo>
                      <a:pt x="63" y="41"/>
                    </a:lnTo>
                    <a:lnTo>
                      <a:pt x="77" y="54"/>
                    </a:lnTo>
                    <a:lnTo>
                      <a:pt x="74" y="58"/>
                    </a:lnTo>
                    <a:lnTo>
                      <a:pt x="61" y="44"/>
                    </a:lnTo>
                    <a:close/>
                    <a:moveTo>
                      <a:pt x="78" y="52"/>
                    </a:moveTo>
                    <a:lnTo>
                      <a:pt x="78" y="53"/>
                    </a:lnTo>
                    <a:lnTo>
                      <a:pt x="77" y="54"/>
                    </a:lnTo>
                    <a:lnTo>
                      <a:pt x="71" y="48"/>
                    </a:lnTo>
                    <a:lnTo>
                      <a:pt x="78" y="52"/>
                    </a:lnTo>
                    <a:close/>
                    <a:moveTo>
                      <a:pt x="62" y="43"/>
                    </a:moveTo>
                    <a:lnTo>
                      <a:pt x="65" y="37"/>
                    </a:lnTo>
                    <a:lnTo>
                      <a:pt x="82" y="45"/>
                    </a:lnTo>
                    <a:lnTo>
                      <a:pt x="78"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6"/>
                    </a:lnTo>
                    <a:lnTo>
                      <a:pt x="83" y="36"/>
                    </a:lnTo>
                    <a:lnTo>
                      <a:pt x="83" y="38"/>
                    </a:lnTo>
                    <a:lnTo>
                      <a:pt x="64" y="38"/>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8"/>
                    </a:lnTo>
                    <a:lnTo>
                      <a:pt x="83" y="22"/>
                    </a:lnTo>
                    <a:lnTo>
                      <a:pt x="73" y="22"/>
                    </a:lnTo>
                    <a:lnTo>
                      <a:pt x="81" y="16"/>
                    </a:lnTo>
                    <a:close/>
                    <a:moveTo>
                      <a:pt x="66" y="29"/>
                    </a:moveTo>
                    <a:lnTo>
                      <a:pt x="64" y="26"/>
                    </a:lnTo>
                    <a:lnTo>
                      <a:pt x="77" y="12"/>
                    </a:lnTo>
                    <a:lnTo>
                      <a:pt x="81" y="16"/>
                    </a:lnTo>
                    <a:lnTo>
                      <a:pt x="66" y="29"/>
                    </a:lnTo>
                    <a:close/>
                    <a:moveTo>
                      <a:pt x="64" y="26"/>
                    </a:moveTo>
                    <a:lnTo>
                      <a:pt x="54" y="17"/>
                    </a:lnTo>
                    <a:lnTo>
                      <a:pt x="63" y="26"/>
                    </a:lnTo>
                    <a:lnTo>
                      <a:pt x="71" y="19"/>
                    </a:lnTo>
                    <a:lnTo>
                      <a:pt x="64" y="26"/>
                    </a:lnTo>
                    <a:close/>
                    <a:moveTo>
                      <a:pt x="63" y="26"/>
                    </a:moveTo>
                    <a:lnTo>
                      <a:pt x="61" y="22"/>
                    </a:lnTo>
                    <a:lnTo>
                      <a:pt x="74" y="9"/>
                    </a:lnTo>
                    <a:lnTo>
                      <a:pt x="77" y="12"/>
                    </a:lnTo>
                    <a:lnTo>
                      <a:pt x="63" y="26"/>
                    </a:lnTo>
                    <a:close/>
                    <a:moveTo>
                      <a:pt x="61" y="22"/>
                    </a:moveTo>
                    <a:lnTo>
                      <a:pt x="70" y="32"/>
                    </a:lnTo>
                    <a:lnTo>
                      <a:pt x="61" y="22"/>
                    </a:lnTo>
                    <a:lnTo>
                      <a:pt x="67" y="16"/>
                    </a:lnTo>
                    <a:lnTo>
                      <a:pt x="61" y="22"/>
                    </a:lnTo>
                    <a:close/>
                    <a:moveTo>
                      <a:pt x="61" y="22"/>
                    </a:moveTo>
                    <a:lnTo>
                      <a:pt x="58" y="19"/>
                    </a:lnTo>
                    <a:lnTo>
                      <a:pt x="71" y="6"/>
                    </a:lnTo>
                    <a:lnTo>
                      <a:pt x="74" y="9"/>
                    </a:lnTo>
                    <a:lnTo>
                      <a:pt x="61" y="22"/>
                    </a:lnTo>
                    <a:close/>
                    <a:moveTo>
                      <a:pt x="69" y="5"/>
                    </a:moveTo>
                    <a:lnTo>
                      <a:pt x="70" y="5"/>
                    </a:lnTo>
                    <a:lnTo>
                      <a:pt x="71" y="6"/>
                    </a:lnTo>
                    <a:lnTo>
                      <a:pt x="64" y="12"/>
                    </a:lnTo>
                    <a:lnTo>
                      <a:pt x="69" y="5"/>
                    </a:lnTo>
                    <a:close/>
                    <a:moveTo>
                      <a:pt x="60" y="21"/>
                    </a:moveTo>
                    <a:lnTo>
                      <a:pt x="53" y="18"/>
                    </a:lnTo>
                    <a:lnTo>
                      <a:pt x="62" y="1"/>
                    </a:lnTo>
                    <a:lnTo>
                      <a:pt x="69" y="5"/>
                    </a:lnTo>
                    <a:lnTo>
                      <a:pt x="60" y="21"/>
                    </a:lnTo>
                    <a:close/>
                    <a:moveTo>
                      <a:pt x="58" y="0"/>
                    </a:moveTo>
                    <a:lnTo>
                      <a:pt x="60" y="0"/>
                    </a:lnTo>
                    <a:lnTo>
                      <a:pt x="62"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9" y="18"/>
                    </a:moveTo>
                    <a:lnTo>
                      <a:pt x="43" y="21"/>
                    </a:lnTo>
                    <a:lnTo>
                      <a:pt x="34" y="5"/>
                    </a:lnTo>
                    <a:lnTo>
                      <a:pt x="41" y="1"/>
                    </a:lnTo>
                    <a:lnTo>
                      <a:pt x="49" y="18"/>
                    </a:lnTo>
                    <a:close/>
                    <a:moveTo>
                      <a:pt x="43" y="21"/>
                    </a:moveTo>
                    <a:lnTo>
                      <a:pt x="41" y="22"/>
                    </a:lnTo>
                    <a:lnTo>
                      <a:pt x="39" y="22"/>
                    </a:lnTo>
                    <a:lnTo>
                      <a:pt x="39" y="12"/>
                    </a:lnTo>
                    <a:lnTo>
                      <a:pt x="43" y="21"/>
                    </a:lnTo>
                    <a:close/>
                    <a:moveTo>
                      <a:pt x="39" y="22"/>
                    </a:moveTo>
                    <a:lnTo>
                      <a:pt x="32" y="22"/>
                    </a:lnTo>
                    <a:lnTo>
                      <a:pt x="32" y="4"/>
                    </a:lnTo>
                    <a:lnTo>
                      <a:pt x="39" y="4"/>
                    </a:lnTo>
                    <a:lnTo>
                      <a:pt x="39" y="22"/>
                    </a:lnTo>
                    <a:close/>
                    <a:moveTo>
                      <a:pt x="26" y="6"/>
                    </a:moveTo>
                    <a:lnTo>
                      <a:pt x="28" y="4"/>
                    </a:lnTo>
                    <a:lnTo>
                      <a:pt x="32" y="4"/>
                    </a:lnTo>
                    <a:lnTo>
                      <a:pt x="32" y="12"/>
                    </a:lnTo>
                    <a:lnTo>
                      <a:pt x="26" y="6"/>
                    </a:lnTo>
                    <a:close/>
                    <a:moveTo>
                      <a:pt x="39" y="19"/>
                    </a:moveTo>
                    <a:lnTo>
                      <a:pt x="35" y="22"/>
                    </a:lnTo>
                    <a:lnTo>
                      <a:pt x="22" y="9"/>
                    </a:lnTo>
                    <a:lnTo>
                      <a:pt x="26" y="6"/>
                    </a:lnTo>
                    <a:lnTo>
                      <a:pt x="39" y="19"/>
                    </a:lnTo>
                    <a:close/>
                    <a:moveTo>
                      <a:pt x="35" y="22"/>
                    </a:moveTo>
                    <a:lnTo>
                      <a:pt x="34" y="23"/>
                    </a:lnTo>
                    <a:lnTo>
                      <a:pt x="33" y="24"/>
                    </a:lnTo>
                    <a:lnTo>
                      <a:pt x="29" y="16"/>
                    </a:lnTo>
                    <a:lnTo>
                      <a:pt x="35" y="22"/>
                    </a:lnTo>
                    <a:close/>
                    <a:moveTo>
                      <a:pt x="33" y="24"/>
                    </a:moveTo>
                    <a:lnTo>
                      <a:pt x="27" y="28"/>
                    </a:lnTo>
                    <a:lnTo>
                      <a:pt x="19" y="10"/>
                    </a:lnTo>
                    <a:lnTo>
                      <a:pt x="24" y="8"/>
                    </a:lnTo>
                    <a:lnTo>
                      <a:pt x="33" y="24"/>
                    </a:lnTo>
                    <a:close/>
                    <a:moveTo>
                      <a:pt x="16" y="12"/>
                    </a:moveTo>
                    <a:lnTo>
                      <a:pt x="17" y="11"/>
                    </a:lnTo>
                    <a:lnTo>
                      <a:pt x="19" y="10"/>
                    </a:lnTo>
                    <a:lnTo>
                      <a:pt x="22" y="19"/>
                    </a:lnTo>
                    <a:lnTo>
                      <a:pt x="16" y="12"/>
                    </a:lnTo>
                    <a:close/>
                    <a:moveTo>
                      <a:pt x="29" y="26"/>
                    </a:moveTo>
                    <a:lnTo>
                      <a:pt x="27" y="29"/>
                    </a:lnTo>
                    <a:lnTo>
                      <a:pt x="12" y="16"/>
                    </a:lnTo>
                    <a:lnTo>
                      <a:pt x="16" y="12"/>
                    </a:lnTo>
                    <a:lnTo>
                      <a:pt x="29" y="26"/>
                    </a:lnTo>
                    <a:close/>
                    <a:moveTo>
                      <a:pt x="27" y="29"/>
                    </a:moveTo>
                    <a:lnTo>
                      <a:pt x="35" y="19"/>
                    </a:lnTo>
                    <a:lnTo>
                      <a:pt x="27" y="29"/>
                    </a:lnTo>
                    <a:lnTo>
                      <a:pt x="19" y="22"/>
                    </a:lnTo>
                    <a:lnTo>
                      <a:pt x="27" y="29"/>
                    </a:lnTo>
                    <a:close/>
                    <a:moveTo>
                      <a:pt x="27" y="29"/>
                    </a:moveTo>
                    <a:lnTo>
                      <a:pt x="23" y="32"/>
                    </a:lnTo>
                    <a:lnTo>
                      <a:pt x="10" y="19"/>
                    </a:lnTo>
                    <a:lnTo>
                      <a:pt x="12" y="16"/>
                    </a:lnTo>
                    <a:lnTo>
                      <a:pt x="27" y="29"/>
                    </a:lnTo>
                    <a:close/>
                    <a:moveTo>
                      <a:pt x="8" y="21"/>
                    </a:moveTo>
                    <a:lnTo>
                      <a:pt x="8" y="20"/>
                    </a:lnTo>
                    <a:lnTo>
                      <a:pt x="10" y="19"/>
                    </a:lnTo>
                    <a:lnTo>
                      <a:pt x="17" y="26"/>
                    </a:lnTo>
                    <a:lnTo>
                      <a:pt x="8" y="21"/>
                    </a:lnTo>
                    <a:close/>
                    <a:moveTo>
                      <a:pt x="24" y="30"/>
                    </a:moveTo>
                    <a:lnTo>
                      <a:pt x="21" y="37"/>
                    </a:lnTo>
                    <a:lnTo>
                      <a:pt x="5" y="28"/>
                    </a:lnTo>
                    <a:lnTo>
                      <a:pt x="8" y="21"/>
                    </a:lnTo>
                    <a:lnTo>
                      <a:pt x="24" y="30"/>
                    </a:lnTo>
                    <a:close/>
                    <a:moveTo>
                      <a:pt x="21" y="37"/>
                    </a:moveTo>
                    <a:lnTo>
                      <a:pt x="21" y="38"/>
                    </a:lnTo>
                    <a:lnTo>
                      <a:pt x="20" y="39"/>
                    </a:lnTo>
                    <a:lnTo>
                      <a:pt x="13" y="32"/>
                    </a:lnTo>
                    <a:lnTo>
                      <a:pt x="21" y="37"/>
                    </a:lnTo>
                    <a:close/>
                    <a:moveTo>
                      <a:pt x="20" y="39"/>
                    </a:moveTo>
                    <a:lnTo>
                      <a:pt x="17" y="42"/>
                    </a:lnTo>
                    <a:lnTo>
                      <a:pt x="3" y="28"/>
                    </a:lnTo>
                    <a:lnTo>
                      <a:pt x="7" y="26"/>
                    </a:lnTo>
                    <a:lnTo>
                      <a:pt x="20" y="39"/>
                    </a:lnTo>
                    <a:close/>
                    <a:moveTo>
                      <a:pt x="0" y="36"/>
                    </a:moveTo>
                    <a:lnTo>
                      <a:pt x="0" y="31"/>
                    </a:lnTo>
                    <a:lnTo>
                      <a:pt x="3" y="28"/>
                    </a:lnTo>
                    <a:lnTo>
                      <a:pt x="10" y="36"/>
                    </a:lnTo>
                    <a:lnTo>
                      <a:pt x="0" y="36"/>
                    </a:lnTo>
                    <a:close/>
                    <a:moveTo>
                      <a:pt x="19" y="36"/>
                    </a:moveTo>
                    <a:lnTo>
                      <a:pt x="19" y="38"/>
                    </a:lnTo>
                    <a:lnTo>
                      <a:pt x="0" y="38"/>
                    </a:lnTo>
                    <a:lnTo>
                      <a:pt x="0" y="36"/>
                    </a:lnTo>
                    <a:lnTo>
                      <a:pt x="19" y="36"/>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3" y="64"/>
                    </a:moveTo>
                    <a:lnTo>
                      <a:pt x="0" y="61"/>
                    </a:lnTo>
                    <a:lnTo>
                      <a:pt x="0" y="58"/>
                    </a:lnTo>
                    <a:lnTo>
                      <a:pt x="10" y="58"/>
                    </a:lnTo>
                    <a:lnTo>
                      <a:pt x="3" y="64"/>
                    </a:lnTo>
                    <a:close/>
                    <a:moveTo>
                      <a:pt x="17" y="51"/>
                    </a:moveTo>
                    <a:lnTo>
                      <a:pt x="20" y="54"/>
                    </a:lnTo>
                    <a:lnTo>
                      <a:pt x="7" y="67"/>
                    </a:lnTo>
                    <a:lnTo>
                      <a:pt x="3" y="64"/>
                    </a:lnTo>
                    <a:lnTo>
                      <a:pt x="17" y="51"/>
                    </a:lnTo>
                    <a:close/>
                    <a:moveTo>
                      <a:pt x="20" y="54"/>
                    </a:moveTo>
                    <a:lnTo>
                      <a:pt x="23" y="56"/>
                    </a:lnTo>
                    <a:lnTo>
                      <a:pt x="9" y="71"/>
                    </a:lnTo>
                    <a:lnTo>
                      <a:pt x="7" y="67"/>
                    </a:lnTo>
                    <a:lnTo>
                      <a:pt x="20" y="54"/>
                    </a:lnTo>
                    <a:close/>
                    <a:moveTo>
                      <a:pt x="17" y="73"/>
                    </a:moveTo>
                    <a:lnTo>
                      <a:pt x="12" y="73"/>
                    </a:lnTo>
                    <a:lnTo>
                      <a:pt x="9" y="71"/>
                    </a:lnTo>
                    <a:lnTo>
                      <a:pt x="17" y="63"/>
                    </a:lnTo>
                    <a:lnTo>
                      <a:pt x="17" y="73"/>
                    </a:lnTo>
                    <a:close/>
                    <a:moveTo>
                      <a:pt x="17" y="54"/>
                    </a:moveTo>
                    <a:lnTo>
                      <a:pt x="19" y="54"/>
                    </a:lnTo>
                    <a:lnTo>
                      <a:pt x="19" y="73"/>
                    </a:lnTo>
                    <a:lnTo>
                      <a:pt x="17" y="73"/>
                    </a:lnTo>
                    <a:lnTo>
                      <a:pt x="17" y="54"/>
                    </a:lnTo>
                    <a:close/>
                    <a:moveTo>
                      <a:pt x="19" y="54"/>
                    </a:moveTo>
                    <a:lnTo>
                      <a:pt x="22" y="54"/>
                    </a:lnTo>
                    <a:lnTo>
                      <a:pt x="23" y="55"/>
                    </a:lnTo>
                    <a:lnTo>
                      <a:pt x="19" y="63"/>
                    </a:lnTo>
                    <a:lnTo>
                      <a:pt x="19" y="54"/>
                    </a:lnTo>
                    <a:close/>
                    <a:moveTo>
                      <a:pt x="23" y="55"/>
                    </a:moveTo>
                    <a:lnTo>
                      <a:pt x="30" y="59"/>
                    </a:lnTo>
                    <a:lnTo>
                      <a:pt x="21" y="75"/>
                    </a:lnTo>
                    <a:lnTo>
                      <a:pt x="16" y="72"/>
                    </a:lnTo>
                    <a:lnTo>
                      <a:pt x="23" y="55"/>
                    </a:lnTo>
                    <a:close/>
                    <a:moveTo>
                      <a:pt x="26" y="76"/>
                    </a:moveTo>
                    <a:lnTo>
                      <a:pt x="23" y="76"/>
                    </a:lnTo>
                    <a:lnTo>
                      <a:pt x="21" y="75"/>
                    </a:lnTo>
                    <a:lnTo>
                      <a:pt x="26" y="66"/>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49" y="75"/>
                    </a:moveTo>
                    <a:lnTo>
                      <a:pt x="48" y="76"/>
                    </a:lnTo>
                    <a:lnTo>
                      <a:pt x="45" y="76"/>
                    </a:lnTo>
                    <a:lnTo>
                      <a:pt x="45" y="66"/>
                    </a:lnTo>
                    <a:lnTo>
                      <a:pt x="49" y="75"/>
                    </a:lnTo>
                    <a:close/>
                    <a:moveTo>
                      <a:pt x="41" y="59"/>
                    </a:moveTo>
                    <a:lnTo>
                      <a:pt x="46" y="55"/>
                    </a:lnTo>
                    <a:lnTo>
                      <a:pt x="55" y="72"/>
                    </a:lnTo>
                    <a:lnTo>
                      <a:pt x="49" y="75"/>
                    </a:lnTo>
                    <a:lnTo>
                      <a:pt x="41" y="59"/>
                    </a:lnTo>
                    <a:close/>
                    <a:moveTo>
                      <a:pt x="58" y="71"/>
                    </a:moveTo>
                    <a:lnTo>
                      <a:pt x="56" y="72"/>
                    </a:lnTo>
                    <a:lnTo>
                      <a:pt x="55" y="72"/>
                    </a:lnTo>
                    <a:lnTo>
                      <a:pt x="51" y="63"/>
                    </a:lnTo>
                    <a:lnTo>
                      <a:pt x="58" y="71"/>
                    </a:lnTo>
                    <a:close/>
                    <a:moveTo>
                      <a:pt x="44" y="56"/>
                    </a:moveTo>
                    <a:lnTo>
                      <a:pt x="48" y="54"/>
                    </a:lnTo>
                    <a:lnTo>
                      <a:pt x="61" y="67"/>
                    </a:lnTo>
                    <a:lnTo>
                      <a:pt x="58"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9" name="Freeform 214">
                <a:extLst>
                  <a:ext uri="{FF2B5EF4-FFF2-40B4-BE49-F238E27FC236}">
                    <a16:creationId xmlns:a16="http://schemas.microsoft.com/office/drawing/2014/main" id="{99F1708E-CC9D-4FF8-A581-68D6F766ED66}"/>
                  </a:ext>
                </a:extLst>
              </p:cNvPr>
              <p:cNvSpPr>
                <a:spLocks/>
              </p:cNvSpPr>
              <p:nvPr/>
            </p:nvSpPr>
            <p:spPr bwMode="auto">
              <a:xfrm>
                <a:off x="2789" y="286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7" y="42"/>
                    </a:lnTo>
                    <a:lnTo>
                      <a:pt x="61" y="39"/>
                    </a:lnTo>
                    <a:lnTo>
                      <a:pt x="64" y="32"/>
                    </a:lnTo>
                    <a:lnTo>
                      <a:pt x="64" y="29"/>
                    </a:lnTo>
                    <a:lnTo>
                      <a:pt x="67" y="25"/>
                    </a:lnTo>
                    <a:lnTo>
                      <a:pt x="67" y="19"/>
                    </a:lnTo>
                    <a:lnTo>
                      <a:pt x="64" y="16"/>
                    </a:lnTo>
                    <a:lnTo>
                      <a:pt x="64" y="13"/>
                    </a:lnTo>
                    <a:lnTo>
                      <a:pt x="61" y="10"/>
                    </a:lnTo>
                    <a:lnTo>
                      <a:pt x="57" y="7"/>
                    </a:lnTo>
                    <a:lnTo>
                      <a:pt x="54" y="3"/>
                    </a:lnTo>
                    <a:lnTo>
                      <a:pt x="51" y="3"/>
                    </a:lnTo>
                    <a:lnTo>
                      <a:pt x="45" y="0"/>
                    </a:lnTo>
                    <a:lnTo>
                      <a:pt x="42" y="0"/>
                    </a:lnTo>
                    <a:lnTo>
                      <a:pt x="35" y="0"/>
                    </a:lnTo>
                    <a:lnTo>
                      <a:pt x="29" y="3"/>
                    </a:lnTo>
                    <a:lnTo>
                      <a:pt x="25" y="3"/>
                    </a:lnTo>
                    <a:lnTo>
                      <a:pt x="20" y="7"/>
                    </a:lnTo>
                    <a:lnTo>
                      <a:pt x="16" y="10"/>
                    </a:lnTo>
                    <a:lnTo>
                      <a:pt x="10" y="13"/>
                    </a:lnTo>
                    <a:lnTo>
                      <a:pt x="7" y="16"/>
                    </a:lnTo>
                    <a:lnTo>
                      <a:pt x="3" y="22"/>
                    </a:lnTo>
                    <a:lnTo>
                      <a:pt x="3" y="25"/>
                    </a:lnTo>
                    <a:lnTo>
                      <a:pt x="0" y="32"/>
                    </a:lnTo>
                    <a:lnTo>
                      <a:pt x="0" y="35"/>
                    </a:lnTo>
                    <a:lnTo>
                      <a:pt x="0" y="39"/>
                    </a:lnTo>
                    <a:lnTo>
                      <a:pt x="0" y="44"/>
                    </a:lnTo>
                    <a:lnTo>
                      <a:pt x="3" y="47"/>
                    </a:lnTo>
                    <a:lnTo>
                      <a:pt x="7" y="51"/>
                    </a:lnTo>
                    <a:lnTo>
                      <a:pt x="10" y="54"/>
                    </a:lnTo>
                    <a:lnTo>
                      <a:pt x="13" y="57"/>
                    </a:lnTo>
                    <a:lnTo>
                      <a:pt x="16" y="57"/>
                    </a:lnTo>
                    <a:lnTo>
                      <a:pt x="20"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0" name="Freeform 215">
                <a:extLst>
                  <a:ext uri="{FF2B5EF4-FFF2-40B4-BE49-F238E27FC236}">
                    <a16:creationId xmlns:a16="http://schemas.microsoft.com/office/drawing/2014/main" id="{E64FCCA1-AE29-44F0-9B4F-DC22CCF7A16E}"/>
                  </a:ext>
                </a:extLst>
              </p:cNvPr>
              <p:cNvSpPr>
                <a:spLocks noEditPoints="1"/>
              </p:cNvSpPr>
              <p:nvPr/>
            </p:nvSpPr>
            <p:spPr bwMode="auto">
              <a:xfrm>
                <a:off x="2787" y="2858"/>
                <a:ext cx="21" cy="20"/>
              </a:xfrm>
              <a:custGeom>
                <a:avLst/>
                <a:gdLst>
                  <a:gd name="T0" fmla="*/ 4 w 86"/>
                  <a:gd name="T1" fmla="*/ 4 h 77"/>
                  <a:gd name="T2" fmla="*/ 3 w 86"/>
                  <a:gd name="T3" fmla="*/ 3 h 77"/>
                  <a:gd name="T4" fmla="*/ 4 w 86"/>
                  <a:gd name="T5" fmla="*/ 4 h 77"/>
                  <a:gd name="T6" fmla="*/ 4 w 86"/>
                  <a:gd name="T7" fmla="*/ 4 h 77"/>
                  <a:gd name="T8" fmla="*/ 4 w 86"/>
                  <a:gd name="T9" fmla="*/ 3 h 77"/>
                  <a:gd name="T10" fmla="*/ 5 w 86"/>
                  <a:gd name="T11" fmla="*/ 4 h 77"/>
                  <a:gd name="T12" fmla="*/ 4 w 86"/>
                  <a:gd name="T13" fmla="*/ 3 h 77"/>
                  <a:gd name="T14" fmla="*/ 5 w 86"/>
                  <a:gd name="T15" fmla="*/ 3 h 77"/>
                  <a:gd name="T16" fmla="*/ 5 w 86"/>
                  <a:gd name="T17" fmla="*/ 3 h 77"/>
                  <a:gd name="T18" fmla="*/ 4 w 86"/>
                  <a:gd name="T19" fmla="*/ 3 h 77"/>
                  <a:gd name="T20" fmla="*/ 5 w 86"/>
                  <a:gd name="T21" fmla="*/ 2 h 77"/>
                  <a:gd name="T22" fmla="*/ 4 w 86"/>
                  <a:gd name="T23" fmla="*/ 2 h 77"/>
                  <a:gd name="T24" fmla="*/ 5 w 86"/>
                  <a:gd name="T25" fmla="*/ 2 h 77"/>
                  <a:gd name="T26" fmla="*/ 5 w 86"/>
                  <a:gd name="T27" fmla="*/ 2 h 77"/>
                  <a:gd name="T28" fmla="*/ 4 w 86"/>
                  <a:gd name="T29" fmla="*/ 2 h 77"/>
                  <a:gd name="T30" fmla="*/ 5 w 86"/>
                  <a:gd name="T31" fmla="*/ 1 h 77"/>
                  <a:gd name="T32" fmla="*/ 4 w 86"/>
                  <a:gd name="T33" fmla="*/ 2 h 77"/>
                  <a:gd name="T34" fmla="*/ 4 w 86"/>
                  <a:gd name="T35" fmla="*/ 2 h 77"/>
                  <a:gd name="T36" fmla="*/ 5 w 86"/>
                  <a:gd name="T37" fmla="*/ 1 h 77"/>
                  <a:gd name="T38" fmla="*/ 4 w 86"/>
                  <a:gd name="T39" fmla="*/ 1 h 77"/>
                  <a:gd name="T40" fmla="*/ 4 w 86"/>
                  <a:gd name="T41" fmla="*/ 0 h 77"/>
                  <a:gd name="T42" fmla="*/ 4 w 86"/>
                  <a:gd name="T43" fmla="*/ 2 h 77"/>
                  <a:gd name="T44" fmla="*/ 3 w 86"/>
                  <a:gd name="T45" fmla="*/ 2 h 77"/>
                  <a:gd name="T46" fmla="*/ 4 w 86"/>
                  <a:gd name="T47" fmla="*/ 0 h 77"/>
                  <a:gd name="T48" fmla="*/ 3 w 86"/>
                  <a:gd name="T49" fmla="*/ 0 h 77"/>
                  <a:gd name="T50" fmla="*/ 3 w 86"/>
                  <a:gd name="T51" fmla="*/ 1 h 77"/>
                  <a:gd name="T52" fmla="*/ 2 w 86"/>
                  <a:gd name="T53" fmla="*/ 0 h 77"/>
                  <a:gd name="T54" fmla="*/ 2 w 86"/>
                  <a:gd name="T55" fmla="*/ 0 h 77"/>
                  <a:gd name="T56" fmla="*/ 2 w 86"/>
                  <a:gd name="T57" fmla="*/ 1 h 77"/>
                  <a:gd name="T58" fmla="*/ 2 w 86"/>
                  <a:gd name="T59" fmla="*/ 2 h 77"/>
                  <a:gd name="T60" fmla="*/ 2 w 86"/>
                  <a:gd name="T61" fmla="*/ 2 h 77"/>
                  <a:gd name="T62" fmla="*/ 1 w 86"/>
                  <a:gd name="T63" fmla="*/ 1 h 77"/>
                  <a:gd name="T64" fmla="*/ 1 w 86"/>
                  <a:gd name="T65" fmla="*/ 1 h 77"/>
                  <a:gd name="T66" fmla="*/ 1 w 86"/>
                  <a:gd name="T67" fmla="*/ 1 h 77"/>
                  <a:gd name="T68" fmla="*/ 2 w 86"/>
                  <a:gd name="T69" fmla="*/ 2 h 77"/>
                  <a:gd name="T70" fmla="*/ 1 w 86"/>
                  <a:gd name="T71" fmla="*/ 2 h 77"/>
                  <a:gd name="T72" fmla="*/ 0 w 86"/>
                  <a:gd name="T73" fmla="*/ 1 h 77"/>
                  <a:gd name="T74" fmla="*/ 0 w 86"/>
                  <a:gd name="T75" fmla="*/ 2 h 77"/>
                  <a:gd name="T76" fmla="*/ 1 w 86"/>
                  <a:gd name="T77" fmla="*/ 2 h 77"/>
                  <a:gd name="T78" fmla="*/ 1 w 86"/>
                  <a:gd name="T79" fmla="*/ 2 h 77"/>
                  <a:gd name="T80" fmla="*/ 1 w 86"/>
                  <a:gd name="T81" fmla="*/ 3 h 77"/>
                  <a:gd name="T82" fmla="*/ 0 w 86"/>
                  <a:gd name="T83" fmla="*/ 3 h 77"/>
                  <a:gd name="T84" fmla="*/ 0 w 86"/>
                  <a:gd name="T85" fmla="*/ 3 h 77"/>
                  <a:gd name="T86" fmla="*/ 0 w 86"/>
                  <a:gd name="T87" fmla="*/ 3 h 77"/>
                  <a:gd name="T88" fmla="*/ 1 w 86"/>
                  <a:gd name="T89" fmla="*/ 3 h 77"/>
                  <a:gd name="T90" fmla="*/ 1 w 86"/>
                  <a:gd name="T91" fmla="*/ 3 h 77"/>
                  <a:gd name="T92" fmla="*/ 1 w 86"/>
                  <a:gd name="T93" fmla="*/ 3 h 77"/>
                  <a:gd name="T94" fmla="*/ 0 w 86"/>
                  <a:gd name="T95" fmla="*/ 4 h 77"/>
                  <a:gd name="T96" fmla="*/ 1 w 86"/>
                  <a:gd name="T97" fmla="*/ 4 h 77"/>
                  <a:gd name="T98" fmla="*/ 1 w 86"/>
                  <a:gd name="T99" fmla="*/ 4 h 77"/>
                  <a:gd name="T100" fmla="*/ 1 w 86"/>
                  <a:gd name="T101" fmla="*/ 4 h 77"/>
                  <a:gd name="T102" fmla="*/ 1 w 86"/>
                  <a:gd name="T103" fmla="*/ 5 h 77"/>
                  <a:gd name="T104" fmla="*/ 1 w 86"/>
                  <a:gd name="T105" fmla="*/ 5 h 77"/>
                  <a:gd name="T106" fmla="*/ 1 w 86"/>
                  <a:gd name="T107" fmla="*/ 5 h 77"/>
                  <a:gd name="T108" fmla="*/ 2 w 86"/>
                  <a:gd name="T109" fmla="*/ 4 h 77"/>
                  <a:gd name="T110" fmla="*/ 2 w 86"/>
                  <a:gd name="T111" fmla="*/ 4 h 77"/>
                  <a:gd name="T112" fmla="*/ 3 w 86"/>
                  <a:gd name="T113" fmla="*/ 5 h 77"/>
                  <a:gd name="T114" fmla="*/ 3 w 86"/>
                  <a:gd name="T115" fmla="*/ 5 h 77"/>
                  <a:gd name="T116" fmla="*/ 3 w 86"/>
                  <a:gd name="T117" fmla="*/ 4 h 77"/>
                  <a:gd name="T118" fmla="*/ 3 w 86"/>
                  <a:gd name="T119" fmla="*/ 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3"/>
                    </a:moveTo>
                    <a:lnTo>
                      <a:pt x="56" y="50"/>
                    </a:lnTo>
                    <a:lnTo>
                      <a:pt x="64" y="66"/>
                    </a:lnTo>
                    <a:lnTo>
                      <a:pt x="59" y="69"/>
                    </a:lnTo>
                    <a:lnTo>
                      <a:pt x="50" y="53"/>
                    </a:lnTo>
                    <a:close/>
                    <a:moveTo>
                      <a:pt x="67" y="64"/>
                    </a:moveTo>
                    <a:lnTo>
                      <a:pt x="65" y="66"/>
                    </a:lnTo>
                    <a:lnTo>
                      <a:pt x="64" y="66"/>
                    </a:lnTo>
                    <a:lnTo>
                      <a:pt x="60" y="57"/>
                    </a:lnTo>
                    <a:lnTo>
                      <a:pt x="67" y="64"/>
                    </a:lnTo>
                    <a:close/>
                    <a:moveTo>
                      <a:pt x="53" y="51"/>
                    </a:moveTo>
                    <a:lnTo>
                      <a:pt x="56" y="47"/>
                    </a:lnTo>
                    <a:lnTo>
                      <a:pt x="70" y="62"/>
                    </a:lnTo>
                    <a:lnTo>
                      <a:pt x="67" y="64"/>
                    </a:lnTo>
                    <a:lnTo>
                      <a:pt x="53" y="51"/>
                    </a:lnTo>
                    <a:close/>
                    <a:moveTo>
                      <a:pt x="70" y="62"/>
                    </a:moveTo>
                    <a:lnTo>
                      <a:pt x="70" y="62"/>
                    </a:lnTo>
                    <a:lnTo>
                      <a:pt x="63" y="54"/>
                    </a:lnTo>
                    <a:lnTo>
                      <a:pt x="70" y="62"/>
                    </a:lnTo>
                    <a:close/>
                    <a:moveTo>
                      <a:pt x="56" y="47"/>
                    </a:moveTo>
                    <a:lnTo>
                      <a:pt x="60" y="45"/>
                    </a:lnTo>
                    <a:lnTo>
                      <a:pt x="73" y="58"/>
                    </a:lnTo>
                    <a:lnTo>
                      <a:pt x="70" y="62"/>
                    </a:lnTo>
                    <a:lnTo>
                      <a:pt x="56" y="47"/>
                    </a:lnTo>
                    <a:close/>
                    <a:moveTo>
                      <a:pt x="60" y="45"/>
                    </a:moveTo>
                    <a:lnTo>
                      <a:pt x="70" y="35"/>
                    </a:lnTo>
                    <a:lnTo>
                      <a:pt x="60" y="44"/>
                    </a:lnTo>
                    <a:lnTo>
                      <a:pt x="66" y="52"/>
                    </a:lnTo>
                    <a:lnTo>
                      <a:pt x="60" y="45"/>
                    </a:lnTo>
                    <a:close/>
                    <a:moveTo>
                      <a:pt x="60" y="44"/>
                    </a:moveTo>
                    <a:lnTo>
                      <a:pt x="63" y="42"/>
                    </a:lnTo>
                    <a:lnTo>
                      <a:pt x="76" y="55"/>
                    </a:lnTo>
                    <a:lnTo>
                      <a:pt x="73" y="58"/>
                    </a:lnTo>
                    <a:lnTo>
                      <a:pt x="60" y="44"/>
                    </a:lnTo>
                    <a:close/>
                    <a:moveTo>
                      <a:pt x="78" y="53"/>
                    </a:moveTo>
                    <a:lnTo>
                      <a:pt x="77" y="54"/>
                    </a:lnTo>
                    <a:lnTo>
                      <a:pt x="76" y="55"/>
                    </a:lnTo>
                    <a:lnTo>
                      <a:pt x="70" y="49"/>
                    </a:lnTo>
                    <a:lnTo>
                      <a:pt x="78" y="53"/>
                    </a:lnTo>
                    <a:close/>
                    <a:moveTo>
                      <a:pt x="61" y="44"/>
                    </a:moveTo>
                    <a:lnTo>
                      <a:pt x="64" y="37"/>
                    </a:lnTo>
                    <a:lnTo>
                      <a:pt x="82" y="46"/>
                    </a:lnTo>
                    <a:lnTo>
                      <a:pt x="78" y="53"/>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5"/>
                    </a:lnTo>
                    <a:lnTo>
                      <a:pt x="66" y="32"/>
                    </a:lnTo>
                    <a:lnTo>
                      <a:pt x="73" y="39"/>
                    </a:lnTo>
                    <a:lnTo>
                      <a:pt x="63" y="39"/>
                    </a:lnTo>
                    <a:close/>
                    <a:moveTo>
                      <a:pt x="66" y="32"/>
                    </a:moveTo>
                    <a:lnTo>
                      <a:pt x="70" y="29"/>
                    </a:lnTo>
                    <a:lnTo>
                      <a:pt x="83" y="42"/>
                    </a:lnTo>
                    <a:lnTo>
                      <a:pt x="80" y="45"/>
                    </a:lnTo>
                    <a:lnTo>
                      <a:pt x="66" y="32"/>
                    </a:lnTo>
                    <a:close/>
                    <a:moveTo>
                      <a:pt x="86" y="35"/>
                    </a:moveTo>
                    <a:lnTo>
                      <a:pt x="86" y="40"/>
                    </a:lnTo>
                    <a:lnTo>
                      <a:pt x="83" y="42"/>
                    </a:lnTo>
                    <a:lnTo>
                      <a:pt x="76" y="35"/>
                    </a:lnTo>
                    <a:lnTo>
                      <a:pt x="86" y="35"/>
                    </a:lnTo>
                    <a:close/>
                    <a:moveTo>
                      <a:pt x="66" y="35"/>
                    </a:moveTo>
                    <a:lnTo>
                      <a:pt x="66" y="29"/>
                    </a:lnTo>
                    <a:lnTo>
                      <a:pt x="86" y="29"/>
                    </a:lnTo>
                    <a:lnTo>
                      <a:pt x="86" y="35"/>
                    </a:lnTo>
                    <a:lnTo>
                      <a:pt x="66" y="35"/>
                    </a:lnTo>
                    <a:close/>
                    <a:moveTo>
                      <a:pt x="83" y="22"/>
                    </a:moveTo>
                    <a:lnTo>
                      <a:pt x="86" y="25"/>
                    </a:lnTo>
                    <a:lnTo>
                      <a:pt x="86" y="29"/>
                    </a:lnTo>
                    <a:lnTo>
                      <a:pt x="76" y="29"/>
                    </a:lnTo>
                    <a:lnTo>
                      <a:pt x="83" y="22"/>
                    </a:lnTo>
                    <a:close/>
                    <a:moveTo>
                      <a:pt x="70" y="36"/>
                    </a:moveTo>
                    <a:lnTo>
                      <a:pt x="66" y="33"/>
                    </a:lnTo>
                    <a:lnTo>
                      <a:pt x="80" y="19"/>
                    </a:lnTo>
                    <a:lnTo>
                      <a:pt x="83" y="22"/>
                    </a:lnTo>
                    <a:lnTo>
                      <a:pt x="70" y="36"/>
                    </a:lnTo>
                    <a:close/>
                    <a:moveTo>
                      <a:pt x="66" y="33"/>
                    </a:moveTo>
                    <a:lnTo>
                      <a:pt x="63" y="30"/>
                    </a:lnTo>
                    <a:lnTo>
                      <a:pt x="63" y="26"/>
                    </a:lnTo>
                    <a:lnTo>
                      <a:pt x="73" y="26"/>
                    </a:lnTo>
                    <a:lnTo>
                      <a:pt x="66" y="33"/>
                    </a:lnTo>
                    <a:close/>
                    <a:moveTo>
                      <a:pt x="63" y="26"/>
                    </a:moveTo>
                    <a:lnTo>
                      <a:pt x="63" y="23"/>
                    </a:lnTo>
                    <a:lnTo>
                      <a:pt x="83" y="23"/>
                    </a:lnTo>
                    <a:lnTo>
                      <a:pt x="83" y="26"/>
                    </a:lnTo>
                    <a:lnTo>
                      <a:pt x="63" y="26"/>
                    </a:lnTo>
                    <a:close/>
                    <a:moveTo>
                      <a:pt x="80" y="17"/>
                    </a:moveTo>
                    <a:lnTo>
                      <a:pt x="83" y="19"/>
                    </a:lnTo>
                    <a:lnTo>
                      <a:pt x="83" y="23"/>
                    </a:lnTo>
                    <a:lnTo>
                      <a:pt x="73" y="23"/>
                    </a:lnTo>
                    <a:lnTo>
                      <a:pt x="80" y="17"/>
                    </a:lnTo>
                    <a:close/>
                    <a:moveTo>
                      <a:pt x="66" y="30"/>
                    </a:moveTo>
                    <a:lnTo>
                      <a:pt x="63" y="26"/>
                    </a:lnTo>
                    <a:lnTo>
                      <a:pt x="76" y="13"/>
                    </a:lnTo>
                    <a:lnTo>
                      <a:pt x="80" y="17"/>
                    </a:lnTo>
                    <a:lnTo>
                      <a:pt x="66" y="30"/>
                    </a:lnTo>
                    <a:close/>
                    <a:moveTo>
                      <a:pt x="63" y="26"/>
                    </a:moveTo>
                    <a:lnTo>
                      <a:pt x="63" y="26"/>
                    </a:lnTo>
                    <a:lnTo>
                      <a:pt x="70" y="20"/>
                    </a:lnTo>
                    <a:lnTo>
                      <a:pt x="63" y="26"/>
                    </a:lnTo>
                    <a:close/>
                    <a:moveTo>
                      <a:pt x="63" y="26"/>
                    </a:moveTo>
                    <a:lnTo>
                      <a:pt x="60" y="23"/>
                    </a:lnTo>
                    <a:lnTo>
                      <a:pt x="73" y="10"/>
                    </a:lnTo>
                    <a:lnTo>
                      <a:pt x="76" y="13"/>
                    </a:lnTo>
                    <a:lnTo>
                      <a:pt x="63" y="26"/>
                    </a:lnTo>
                    <a:close/>
                    <a:moveTo>
                      <a:pt x="73" y="10"/>
                    </a:moveTo>
                    <a:lnTo>
                      <a:pt x="64" y="0"/>
                    </a:lnTo>
                    <a:lnTo>
                      <a:pt x="73" y="10"/>
                    </a:lnTo>
                    <a:lnTo>
                      <a:pt x="66" y="17"/>
                    </a:lnTo>
                    <a:lnTo>
                      <a:pt x="73" y="10"/>
                    </a:lnTo>
                    <a:close/>
                    <a:moveTo>
                      <a:pt x="60" y="23"/>
                    </a:moveTo>
                    <a:lnTo>
                      <a:pt x="56" y="20"/>
                    </a:lnTo>
                    <a:lnTo>
                      <a:pt x="70" y="7"/>
                    </a:lnTo>
                    <a:lnTo>
                      <a:pt x="73" y="10"/>
                    </a:lnTo>
                    <a:lnTo>
                      <a:pt x="60" y="23"/>
                    </a:lnTo>
                    <a:close/>
                    <a:moveTo>
                      <a:pt x="63" y="3"/>
                    </a:moveTo>
                    <a:lnTo>
                      <a:pt x="67" y="3"/>
                    </a:lnTo>
                    <a:lnTo>
                      <a:pt x="70" y="7"/>
                    </a:lnTo>
                    <a:lnTo>
                      <a:pt x="63" y="13"/>
                    </a:lnTo>
                    <a:lnTo>
                      <a:pt x="63" y="3"/>
                    </a:lnTo>
                    <a:close/>
                    <a:moveTo>
                      <a:pt x="63" y="23"/>
                    </a:moveTo>
                    <a:lnTo>
                      <a:pt x="60" y="23"/>
                    </a:lnTo>
                    <a:lnTo>
                      <a:pt x="60" y="3"/>
                    </a:lnTo>
                    <a:lnTo>
                      <a:pt x="63" y="3"/>
                    </a:lnTo>
                    <a:lnTo>
                      <a:pt x="63" y="23"/>
                    </a:lnTo>
                    <a:close/>
                    <a:moveTo>
                      <a:pt x="60" y="23"/>
                    </a:moveTo>
                    <a:lnTo>
                      <a:pt x="57" y="23"/>
                    </a:lnTo>
                    <a:lnTo>
                      <a:pt x="56" y="22"/>
                    </a:lnTo>
                    <a:lnTo>
                      <a:pt x="60" y="13"/>
                    </a:lnTo>
                    <a:lnTo>
                      <a:pt x="60" y="23"/>
                    </a:lnTo>
                    <a:close/>
                    <a:moveTo>
                      <a:pt x="56" y="22"/>
                    </a:moveTo>
                    <a:lnTo>
                      <a:pt x="50" y="19"/>
                    </a:lnTo>
                    <a:lnTo>
                      <a:pt x="59" y="1"/>
                    </a:lnTo>
                    <a:lnTo>
                      <a:pt x="64" y="4"/>
                    </a:lnTo>
                    <a:lnTo>
                      <a:pt x="56" y="22"/>
                    </a:lnTo>
                    <a:close/>
                    <a:moveTo>
                      <a:pt x="54" y="0"/>
                    </a:moveTo>
                    <a:lnTo>
                      <a:pt x="56" y="0"/>
                    </a:lnTo>
                    <a:lnTo>
                      <a:pt x="59" y="1"/>
                    </a:lnTo>
                    <a:lnTo>
                      <a:pt x="54" y="10"/>
                    </a:lnTo>
                    <a:lnTo>
                      <a:pt x="54" y="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3"/>
                    </a:lnTo>
                    <a:lnTo>
                      <a:pt x="38" y="23"/>
                    </a:lnTo>
                    <a:lnTo>
                      <a:pt x="38" y="13"/>
                    </a:lnTo>
                    <a:lnTo>
                      <a:pt x="42" y="22"/>
                    </a:lnTo>
                    <a:close/>
                    <a:moveTo>
                      <a:pt x="38" y="23"/>
                    </a:moveTo>
                    <a:lnTo>
                      <a:pt x="34" y="23"/>
                    </a:lnTo>
                    <a:lnTo>
                      <a:pt x="34" y="3"/>
                    </a:lnTo>
                    <a:lnTo>
                      <a:pt x="38" y="3"/>
                    </a:lnTo>
                    <a:lnTo>
                      <a:pt x="38" y="23"/>
                    </a:lnTo>
                    <a:close/>
                    <a:moveTo>
                      <a:pt x="31" y="4"/>
                    </a:moveTo>
                    <a:lnTo>
                      <a:pt x="32" y="3"/>
                    </a:lnTo>
                    <a:lnTo>
                      <a:pt x="34" y="3"/>
                    </a:lnTo>
                    <a:lnTo>
                      <a:pt x="34" y="13"/>
                    </a:lnTo>
                    <a:lnTo>
                      <a:pt x="31" y="4"/>
                    </a:lnTo>
                    <a:close/>
                    <a:moveTo>
                      <a:pt x="39" y="22"/>
                    </a:moveTo>
                    <a:lnTo>
                      <a:pt x="32" y="25"/>
                    </a:lnTo>
                    <a:lnTo>
                      <a:pt x="24" y="8"/>
                    </a:lnTo>
                    <a:lnTo>
                      <a:pt x="31" y="4"/>
                    </a:lnTo>
                    <a:lnTo>
                      <a:pt x="39" y="22"/>
                    </a:lnTo>
                    <a:close/>
                    <a:moveTo>
                      <a:pt x="22" y="10"/>
                    </a:moveTo>
                    <a:lnTo>
                      <a:pt x="23" y="9"/>
                    </a:lnTo>
                    <a:lnTo>
                      <a:pt x="24" y="8"/>
                    </a:lnTo>
                    <a:lnTo>
                      <a:pt x="29" y="17"/>
                    </a:lnTo>
                    <a:lnTo>
                      <a:pt x="22" y="10"/>
                    </a:lnTo>
                    <a:close/>
                    <a:moveTo>
                      <a:pt x="35" y="23"/>
                    </a:moveTo>
                    <a:lnTo>
                      <a:pt x="32" y="26"/>
                    </a:lnTo>
                    <a:lnTo>
                      <a:pt x="19" y="13"/>
                    </a:lnTo>
                    <a:lnTo>
                      <a:pt x="22" y="10"/>
                    </a:lnTo>
                    <a:lnTo>
                      <a:pt x="35" y="23"/>
                    </a:lnTo>
                    <a:close/>
                    <a:moveTo>
                      <a:pt x="32" y="26"/>
                    </a:moveTo>
                    <a:lnTo>
                      <a:pt x="31" y="28"/>
                    </a:lnTo>
                    <a:lnTo>
                      <a:pt x="30" y="29"/>
                    </a:lnTo>
                    <a:lnTo>
                      <a:pt x="25" y="20"/>
                    </a:lnTo>
                    <a:lnTo>
                      <a:pt x="32" y="26"/>
                    </a:lnTo>
                    <a:close/>
                    <a:moveTo>
                      <a:pt x="30" y="29"/>
                    </a:moveTo>
                    <a:lnTo>
                      <a:pt x="23" y="31"/>
                    </a:lnTo>
                    <a:lnTo>
                      <a:pt x="14" y="14"/>
                    </a:lnTo>
                    <a:lnTo>
                      <a:pt x="21" y="11"/>
                    </a:lnTo>
                    <a:lnTo>
                      <a:pt x="30" y="29"/>
                    </a:lnTo>
                    <a:close/>
                    <a:moveTo>
                      <a:pt x="12" y="17"/>
                    </a:moveTo>
                    <a:lnTo>
                      <a:pt x="13" y="14"/>
                    </a:lnTo>
                    <a:lnTo>
                      <a:pt x="14" y="14"/>
                    </a:lnTo>
                    <a:lnTo>
                      <a:pt x="19" y="23"/>
                    </a:lnTo>
                    <a:lnTo>
                      <a:pt x="12" y="17"/>
                    </a:lnTo>
                    <a:close/>
                    <a:moveTo>
                      <a:pt x="25" y="30"/>
                    </a:moveTo>
                    <a:lnTo>
                      <a:pt x="22" y="33"/>
                    </a:lnTo>
                    <a:lnTo>
                      <a:pt x="9" y="19"/>
                    </a:lnTo>
                    <a:lnTo>
                      <a:pt x="12" y="17"/>
                    </a:lnTo>
                    <a:lnTo>
                      <a:pt x="25" y="30"/>
                    </a:lnTo>
                    <a:close/>
                    <a:moveTo>
                      <a:pt x="7" y="22"/>
                    </a:moveTo>
                    <a:lnTo>
                      <a:pt x="8" y="20"/>
                    </a:lnTo>
                    <a:lnTo>
                      <a:pt x="9" y="19"/>
                    </a:lnTo>
                    <a:lnTo>
                      <a:pt x="16" y="26"/>
                    </a:lnTo>
                    <a:lnTo>
                      <a:pt x="7" y="22"/>
                    </a:lnTo>
                    <a:close/>
                    <a:moveTo>
                      <a:pt x="24" y="30"/>
                    </a:moveTo>
                    <a:lnTo>
                      <a:pt x="21" y="36"/>
                    </a:lnTo>
                    <a:lnTo>
                      <a:pt x="3" y="28"/>
                    </a:lnTo>
                    <a:lnTo>
                      <a:pt x="7" y="22"/>
                    </a:lnTo>
                    <a:lnTo>
                      <a:pt x="24" y="30"/>
                    </a:lnTo>
                    <a:close/>
                    <a:moveTo>
                      <a:pt x="3" y="32"/>
                    </a:moveTo>
                    <a:lnTo>
                      <a:pt x="3" y="30"/>
                    </a:lnTo>
                    <a:lnTo>
                      <a:pt x="3" y="28"/>
                    </a:lnTo>
                    <a:lnTo>
                      <a:pt x="12" y="32"/>
                    </a:lnTo>
                    <a:lnTo>
                      <a:pt x="3" y="32"/>
                    </a:lnTo>
                    <a:close/>
                    <a:moveTo>
                      <a:pt x="22" y="32"/>
                    </a:moveTo>
                    <a:lnTo>
                      <a:pt x="22" y="35"/>
                    </a:lnTo>
                    <a:lnTo>
                      <a:pt x="3" y="35"/>
                    </a:lnTo>
                    <a:lnTo>
                      <a:pt x="3" y="32"/>
                    </a:lnTo>
                    <a:lnTo>
                      <a:pt x="22" y="32"/>
                    </a:lnTo>
                    <a:close/>
                    <a:moveTo>
                      <a:pt x="22" y="35"/>
                    </a:moveTo>
                    <a:lnTo>
                      <a:pt x="22" y="37"/>
                    </a:lnTo>
                    <a:lnTo>
                      <a:pt x="21" y="40"/>
                    </a:lnTo>
                    <a:lnTo>
                      <a:pt x="12" y="35"/>
                    </a:lnTo>
                    <a:lnTo>
                      <a:pt x="22" y="35"/>
                    </a:lnTo>
                    <a:close/>
                    <a:moveTo>
                      <a:pt x="21" y="40"/>
                    </a:moveTo>
                    <a:lnTo>
                      <a:pt x="18" y="46"/>
                    </a:lnTo>
                    <a:lnTo>
                      <a:pt x="1" y="37"/>
                    </a:lnTo>
                    <a:lnTo>
                      <a:pt x="3" y="31"/>
                    </a:lnTo>
                    <a:lnTo>
                      <a:pt x="21" y="40"/>
                    </a:lnTo>
                    <a:close/>
                    <a:moveTo>
                      <a:pt x="0" y="42"/>
                    </a:moveTo>
                    <a:lnTo>
                      <a:pt x="0" y="40"/>
                    </a:lnTo>
                    <a:lnTo>
                      <a:pt x="1" y="37"/>
                    </a:lnTo>
                    <a:lnTo>
                      <a:pt x="9"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2" y="62"/>
                    </a:moveTo>
                    <a:lnTo>
                      <a:pt x="0" y="58"/>
                    </a:lnTo>
                    <a:lnTo>
                      <a:pt x="0" y="54"/>
                    </a:lnTo>
                    <a:lnTo>
                      <a:pt x="9" y="54"/>
                    </a:lnTo>
                    <a:lnTo>
                      <a:pt x="2" y="62"/>
                    </a:lnTo>
                    <a:close/>
                    <a:moveTo>
                      <a:pt x="16" y="47"/>
                    </a:moveTo>
                    <a:lnTo>
                      <a:pt x="19" y="51"/>
                    </a:lnTo>
                    <a:lnTo>
                      <a:pt x="6" y="64"/>
                    </a:lnTo>
                    <a:lnTo>
                      <a:pt x="2" y="62"/>
                    </a:lnTo>
                    <a:lnTo>
                      <a:pt x="16" y="47"/>
                    </a:lnTo>
                    <a:close/>
                    <a:moveTo>
                      <a:pt x="19" y="51"/>
                    </a:moveTo>
                    <a:lnTo>
                      <a:pt x="19" y="51"/>
                    </a:lnTo>
                    <a:lnTo>
                      <a:pt x="12" y="57"/>
                    </a:lnTo>
                    <a:lnTo>
                      <a:pt x="19" y="51"/>
                    </a:lnTo>
                    <a:close/>
                    <a:moveTo>
                      <a:pt x="19" y="51"/>
                    </a:moveTo>
                    <a:lnTo>
                      <a:pt x="22" y="54"/>
                    </a:lnTo>
                    <a:lnTo>
                      <a:pt x="9" y="67"/>
                    </a:lnTo>
                    <a:lnTo>
                      <a:pt x="6" y="64"/>
                    </a:lnTo>
                    <a:lnTo>
                      <a:pt x="19" y="51"/>
                    </a:lnTo>
                    <a:close/>
                    <a:moveTo>
                      <a:pt x="9" y="67"/>
                    </a:moveTo>
                    <a:lnTo>
                      <a:pt x="9" y="67"/>
                    </a:lnTo>
                    <a:lnTo>
                      <a:pt x="16" y="61"/>
                    </a:lnTo>
                    <a:lnTo>
                      <a:pt x="9" y="67"/>
                    </a:lnTo>
                    <a:close/>
                    <a:moveTo>
                      <a:pt x="22" y="54"/>
                    </a:moveTo>
                    <a:lnTo>
                      <a:pt x="25" y="57"/>
                    </a:lnTo>
                    <a:lnTo>
                      <a:pt x="12" y="71"/>
                    </a:lnTo>
                    <a:lnTo>
                      <a:pt x="9" y="67"/>
                    </a:lnTo>
                    <a:lnTo>
                      <a:pt x="22" y="54"/>
                    </a:lnTo>
                    <a:close/>
                    <a:moveTo>
                      <a:pt x="25" y="57"/>
                    </a:moveTo>
                    <a:lnTo>
                      <a:pt x="35" y="67"/>
                    </a:lnTo>
                    <a:lnTo>
                      <a:pt x="25" y="57"/>
                    </a:lnTo>
                    <a:lnTo>
                      <a:pt x="19" y="64"/>
                    </a:lnTo>
                    <a:lnTo>
                      <a:pt x="25" y="57"/>
                    </a:lnTo>
                    <a:close/>
                    <a:moveTo>
                      <a:pt x="25" y="57"/>
                    </a:moveTo>
                    <a:lnTo>
                      <a:pt x="29" y="61"/>
                    </a:lnTo>
                    <a:lnTo>
                      <a:pt x="16" y="74"/>
                    </a:lnTo>
                    <a:lnTo>
                      <a:pt x="12" y="71"/>
                    </a:lnTo>
                    <a:lnTo>
                      <a:pt x="25" y="57"/>
                    </a:lnTo>
                    <a:close/>
                    <a:moveTo>
                      <a:pt x="22" y="77"/>
                    </a:moveTo>
                    <a:lnTo>
                      <a:pt x="18" y="77"/>
                    </a:lnTo>
                    <a:lnTo>
                      <a:pt x="16" y="74"/>
                    </a:lnTo>
                    <a:lnTo>
                      <a:pt x="22" y="67"/>
                    </a:lnTo>
                    <a:lnTo>
                      <a:pt x="22" y="77"/>
                    </a:lnTo>
                    <a:close/>
                    <a:moveTo>
                      <a:pt x="22" y="57"/>
                    </a:moveTo>
                    <a:lnTo>
                      <a:pt x="25" y="57"/>
                    </a:lnTo>
                    <a:lnTo>
                      <a:pt x="25" y="77"/>
                    </a:lnTo>
                    <a:lnTo>
                      <a:pt x="22" y="77"/>
                    </a:lnTo>
                    <a:lnTo>
                      <a:pt x="22" y="57"/>
                    </a:lnTo>
                    <a:close/>
                    <a:moveTo>
                      <a:pt x="25" y="57"/>
                    </a:moveTo>
                    <a:lnTo>
                      <a:pt x="29" y="57"/>
                    </a:lnTo>
                    <a:lnTo>
                      <a:pt x="29" y="77"/>
                    </a:lnTo>
                    <a:lnTo>
                      <a:pt x="25" y="77"/>
                    </a:lnTo>
                    <a:lnTo>
                      <a:pt x="25" y="57"/>
                    </a:lnTo>
                    <a:close/>
                    <a:moveTo>
                      <a:pt x="29" y="57"/>
                    </a:moveTo>
                    <a:lnTo>
                      <a:pt x="34" y="57"/>
                    </a:lnTo>
                    <a:lnTo>
                      <a:pt x="34" y="77"/>
                    </a:lnTo>
                    <a:lnTo>
                      <a:pt x="29" y="77"/>
                    </a:lnTo>
                    <a:lnTo>
                      <a:pt x="29" y="57"/>
                    </a:lnTo>
                    <a:close/>
                    <a:moveTo>
                      <a:pt x="34" y="57"/>
                    </a:moveTo>
                    <a:lnTo>
                      <a:pt x="41" y="57"/>
                    </a:lnTo>
                    <a:lnTo>
                      <a:pt x="41" y="77"/>
                    </a:lnTo>
                    <a:lnTo>
                      <a:pt x="34" y="77"/>
                    </a:lnTo>
                    <a:lnTo>
                      <a:pt x="34" y="57"/>
                    </a:lnTo>
                    <a:close/>
                    <a:moveTo>
                      <a:pt x="41" y="57"/>
                    </a:moveTo>
                    <a:lnTo>
                      <a:pt x="44" y="57"/>
                    </a:lnTo>
                    <a:lnTo>
                      <a:pt x="44" y="77"/>
                    </a:lnTo>
                    <a:lnTo>
                      <a:pt x="41" y="77"/>
                    </a:lnTo>
                    <a:lnTo>
                      <a:pt x="41" y="57"/>
                    </a:lnTo>
                    <a:close/>
                    <a:moveTo>
                      <a:pt x="49" y="76"/>
                    </a:moveTo>
                    <a:lnTo>
                      <a:pt x="46" y="77"/>
                    </a:lnTo>
                    <a:lnTo>
                      <a:pt x="44" y="77"/>
                    </a:lnTo>
                    <a:lnTo>
                      <a:pt x="44" y="67"/>
                    </a:lnTo>
                    <a:lnTo>
                      <a:pt x="49" y="76"/>
                    </a:lnTo>
                    <a:close/>
                    <a:moveTo>
                      <a:pt x="40" y="58"/>
                    </a:moveTo>
                    <a:lnTo>
                      <a:pt x="46" y="55"/>
                    </a:lnTo>
                    <a:lnTo>
                      <a:pt x="55" y="73"/>
                    </a:lnTo>
                    <a:lnTo>
                      <a:pt x="49" y="76"/>
                    </a:lnTo>
                    <a:lnTo>
                      <a:pt x="40" y="58"/>
                    </a:lnTo>
                    <a:close/>
                    <a:moveTo>
                      <a:pt x="57" y="71"/>
                    </a:moveTo>
                    <a:lnTo>
                      <a:pt x="56" y="72"/>
                    </a:lnTo>
                    <a:lnTo>
                      <a:pt x="55" y="73"/>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1" name="Freeform 216">
                <a:extLst>
                  <a:ext uri="{FF2B5EF4-FFF2-40B4-BE49-F238E27FC236}">
                    <a16:creationId xmlns:a16="http://schemas.microsoft.com/office/drawing/2014/main" id="{76F2B096-0A52-47CD-9480-3EA219FE0537}"/>
                  </a:ext>
                </a:extLst>
              </p:cNvPr>
              <p:cNvSpPr>
                <a:spLocks/>
              </p:cNvSpPr>
              <p:nvPr/>
            </p:nvSpPr>
            <p:spPr bwMode="auto">
              <a:xfrm>
                <a:off x="2265" y="2726"/>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4" y="44"/>
                    </a:lnTo>
                    <a:lnTo>
                      <a:pt x="61" y="42"/>
                    </a:lnTo>
                    <a:lnTo>
                      <a:pt x="61" y="38"/>
                    </a:lnTo>
                    <a:lnTo>
                      <a:pt x="63" y="32"/>
                    </a:lnTo>
                    <a:lnTo>
                      <a:pt x="66" y="28"/>
                    </a:lnTo>
                    <a:lnTo>
                      <a:pt x="66" y="22"/>
                    </a:lnTo>
                    <a:lnTo>
                      <a:pt x="66" y="18"/>
                    </a:lnTo>
                    <a:lnTo>
                      <a:pt x="66" y="15"/>
                    </a:lnTo>
                    <a:lnTo>
                      <a:pt x="63" y="13"/>
                    </a:lnTo>
                    <a:lnTo>
                      <a:pt x="61" y="6"/>
                    </a:lnTo>
                    <a:lnTo>
                      <a:pt x="57" y="6"/>
                    </a:lnTo>
                    <a:lnTo>
                      <a:pt x="54" y="3"/>
                    </a:lnTo>
                    <a:lnTo>
                      <a:pt x="51" y="0"/>
                    </a:lnTo>
                    <a:lnTo>
                      <a:pt x="44" y="0"/>
                    </a:lnTo>
                    <a:lnTo>
                      <a:pt x="41" y="0"/>
                    </a:lnTo>
                    <a:lnTo>
                      <a:pt x="34" y="0"/>
                    </a:lnTo>
                    <a:lnTo>
                      <a:pt x="32" y="3"/>
                    </a:lnTo>
                    <a:lnTo>
                      <a:pt x="25" y="3"/>
                    </a:lnTo>
                    <a:lnTo>
                      <a:pt x="19" y="6"/>
                    </a:lnTo>
                    <a:lnTo>
                      <a:pt x="15" y="10"/>
                    </a:lnTo>
                    <a:lnTo>
                      <a:pt x="9" y="13"/>
                    </a:lnTo>
                    <a:lnTo>
                      <a:pt x="7" y="15"/>
                    </a:lnTo>
                    <a:lnTo>
                      <a:pt x="3" y="22"/>
                    </a:lnTo>
                    <a:lnTo>
                      <a:pt x="3" y="25"/>
                    </a:lnTo>
                    <a:lnTo>
                      <a:pt x="0" y="28"/>
                    </a:lnTo>
                    <a:lnTo>
                      <a:pt x="0" y="35"/>
                    </a:lnTo>
                    <a:lnTo>
                      <a:pt x="0" y="38"/>
                    </a:lnTo>
                    <a:lnTo>
                      <a:pt x="0" y="42"/>
                    </a:lnTo>
                    <a:lnTo>
                      <a:pt x="3" y="47"/>
                    </a:lnTo>
                    <a:lnTo>
                      <a:pt x="7" y="50"/>
                    </a:lnTo>
                    <a:lnTo>
                      <a:pt x="9" y="54"/>
                    </a:lnTo>
                    <a:lnTo>
                      <a:pt x="12" y="54"/>
                    </a:lnTo>
                    <a:lnTo>
                      <a:pt x="15" y="57"/>
                    </a:lnTo>
                    <a:lnTo>
                      <a:pt x="22" y="57"/>
                    </a:lnTo>
                    <a:lnTo>
                      <a:pt x="25" y="57"/>
                    </a:lnTo>
                    <a:lnTo>
                      <a:pt x="32" y="57"/>
                    </a:lnTo>
                    <a:lnTo>
                      <a:pt x="34"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2" name="Freeform 217">
                <a:extLst>
                  <a:ext uri="{FF2B5EF4-FFF2-40B4-BE49-F238E27FC236}">
                    <a16:creationId xmlns:a16="http://schemas.microsoft.com/office/drawing/2014/main" id="{FB1CFE7F-F079-467D-A3E9-1615B31AC6BD}"/>
                  </a:ext>
                </a:extLst>
              </p:cNvPr>
              <p:cNvSpPr>
                <a:spLocks noEditPoints="1"/>
              </p:cNvSpPr>
              <p:nvPr/>
            </p:nvSpPr>
            <p:spPr bwMode="auto">
              <a:xfrm>
                <a:off x="2262" y="2723"/>
                <a:ext cx="22" cy="20"/>
              </a:xfrm>
              <a:custGeom>
                <a:avLst/>
                <a:gdLst>
                  <a:gd name="T0" fmla="*/ 4 w 86"/>
                  <a:gd name="T1" fmla="*/ 4 h 81"/>
                  <a:gd name="T2" fmla="*/ 4 w 86"/>
                  <a:gd name="T3" fmla="*/ 3 h 81"/>
                  <a:gd name="T4" fmla="*/ 4 w 86"/>
                  <a:gd name="T5" fmla="*/ 3 h 81"/>
                  <a:gd name="T6" fmla="*/ 4 w 86"/>
                  <a:gd name="T7" fmla="*/ 4 h 81"/>
                  <a:gd name="T8" fmla="*/ 5 w 86"/>
                  <a:gd name="T9" fmla="*/ 3 h 81"/>
                  <a:gd name="T10" fmla="*/ 4 w 86"/>
                  <a:gd name="T11" fmla="*/ 3 h 81"/>
                  <a:gd name="T12" fmla="*/ 4 w 86"/>
                  <a:gd name="T13" fmla="*/ 2 h 81"/>
                  <a:gd name="T14" fmla="*/ 4 w 86"/>
                  <a:gd name="T15" fmla="*/ 2 h 81"/>
                  <a:gd name="T16" fmla="*/ 5 w 86"/>
                  <a:gd name="T17" fmla="*/ 3 h 81"/>
                  <a:gd name="T18" fmla="*/ 6 w 86"/>
                  <a:gd name="T19" fmla="*/ 2 h 81"/>
                  <a:gd name="T20" fmla="*/ 4 w 86"/>
                  <a:gd name="T21" fmla="*/ 2 h 81"/>
                  <a:gd name="T22" fmla="*/ 4 w 86"/>
                  <a:gd name="T23" fmla="*/ 2 h 81"/>
                  <a:gd name="T24" fmla="*/ 6 w 86"/>
                  <a:gd name="T25" fmla="*/ 2 h 81"/>
                  <a:gd name="T26" fmla="*/ 5 w 86"/>
                  <a:gd name="T27" fmla="*/ 1 h 81"/>
                  <a:gd name="T28" fmla="*/ 4 w 86"/>
                  <a:gd name="T29" fmla="*/ 2 h 81"/>
                  <a:gd name="T30" fmla="*/ 5 w 86"/>
                  <a:gd name="T31" fmla="*/ 0 h 81"/>
                  <a:gd name="T32" fmla="*/ 4 w 86"/>
                  <a:gd name="T33" fmla="*/ 2 h 81"/>
                  <a:gd name="T34" fmla="*/ 4 w 86"/>
                  <a:gd name="T35" fmla="*/ 2 h 81"/>
                  <a:gd name="T36" fmla="*/ 5 w 86"/>
                  <a:gd name="T37" fmla="*/ 1 h 81"/>
                  <a:gd name="T38" fmla="*/ 5 w 86"/>
                  <a:gd name="T39" fmla="*/ 0 h 81"/>
                  <a:gd name="T40" fmla="*/ 4 w 86"/>
                  <a:gd name="T41" fmla="*/ 0 h 81"/>
                  <a:gd name="T42" fmla="*/ 4 w 86"/>
                  <a:gd name="T43" fmla="*/ 1 h 81"/>
                  <a:gd name="T44" fmla="*/ 3 w 86"/>
                  <a:gd name="T45" fmla="*/ 0 h 81"/>
                  <a:gd name="T46" fmla="*/ 3 w 86"/>
                  <a:gd name="T47" fmla="*/ 0 h 81"/>
                  <a:gd name="T48" fmla="*/ 3 w 86"/>
                  <a:gd name="T49" fmla="*/ 0 h 81"/>
                  <a:gd name="T50" fmla="*/ 3 w 86"/>
                  <a:gd name="T51" fmla="*/ 1 h 81"/>
                  <a:gd name="T52" fmla="*/ 2 w 86"/>
                  <a:gd name="T53" fmla="*/ 2 h 81"/>
                  <a:gd name="T54" fmla="*/ 2 w 86"/>
                  <a:gd name="T55" fmla="*/ 0 h 81"/>
                  <a:gd name="T56" fmla="*/ 2 w 86"/>
                  <a:gd name="T57" fmla="*/ 0 h 81"/>
                  <a:gd name="T58" fmla="*/ 2 w 86"/>
                  <a:gd name="T59" fmla="*/ 1 h 81"/>
                  <a:gd name="T60" fmla="*/ 2 w 86"/>
                  <a:gd name="T61" fmla="*/ 2 h 81"/>
                  <a:gd name="T62" fmla="*/ 2 w 86"/>
                  <a:gd name="T63" fmla="*/ 2 h 81"/>
                  <a:gd name="T64" fmla="*/ 1 w 86"/>
                  <a:gd name="T65" fmla="*/ 1 h 81"/>
                  <a:gd name="T66" fmla="*/ 1 w 86"/>
                  <a:gd name="T67" fmla="*/ 1 h 81"/>
                  <a:gd name="T68" fmla="*/ 1 w 86"/>
                  <a:gd name="T69" fmla="*/ 1 h 81"/>
                  <a:gd name="T70" fmla="*/ 0 w 86"/>
                  <a:gd name="T71" fmla="*/ 2 h 81"/>
                  <a:gd name="T72" fmla="*/ 2 w 86"/>
                  <a:gd name="T73" fmla="*/ 2 h 81"/>
                  <a:gd name="T74" fmla="*/ 1 w 86"/>
                  <a:gd name="T75" fmla="*/ 3 h 81"/>
                  <a:gd name="T76" fmla="*/ 1 w 86"/>
                  <a:gd name="T77" fmla="*/ 2 h 81"/>
                  <a:gd name="T78" fmla="*/ 0 w 86"/>
                  <a:gd name="T79" fmla="*/ 2 h 81"/>
                  <a:gd name="T80" fmla="*/ 1 w 86"/>
                  <a:gd name="T81" fmla="*/ 3 h 81"/>
                  <a:gd name="T82" fmla="*/ 1 w 86"/>
                  <a:gd name="T83" fmla="*/ 3 h 81"/>
                  <a:gd name="T84" fmla="*/ 0 w 86"/>
                  <a:gd name="T85" fmla="*/ 3 h 81"/>
                  <a:gd name="T86" fmla="*/ 0 w 86"/>
                  <a:gd name="T87" fmla="*/ 4 h 81"/>
                  <a:gd name="T88" fmla="*/ 1 w 86"/>
                  <a:gd name="T89" fmla="*/ 4 h 81"/>
                  <a:gd name="T90" fmla="*/ 2 w 86"/>
                  <a:gd name="T91" fmla="*/ 3 h 81"/>
                  <a:gd name="T92" fmla="*/ 2 w 86"/>
                  <a:gd name="T93" fmla="*/ 4 h 81"/>
                  <a:gd name="T94" fmla="*/ 1 w 86"/>
                  <a:gd name="T95" fmla="*/ 4 h 81"/>
                  <a:gd name="T96" fmla="*/ 1 w 86"/>
                  <a:gd name="T97" fmla="*/ 5 h 81"/>
                  <a:gd name="T98" fmla="*/ 2 w 86"/>
                  <a:gd name="T99" fmla="*/ 3 h 81"/>
                  <a:gd name="T100" fmla="*/ 2 w 86"/>
                  <a:gd name="T101" fmla="*/ 5 h 81"/>
                  <a:gd name="T102" fmla="*/ 2 w 86"/>
                  <a:gd name="T103" fmla="*/ 4 h 81"/>
                  <a:gd name="T104" fmla="*/ 2 w 86"/>
                  <a:gd name="T105" fmla="*/ 5 h 81"/>
                  <a:gd name="T106" fmla="*/ 2 w 86"/>
                  <a:gd name="T107" fmla="*/ 5 h 81"/>
                  <a:gd name="T108" fmla="*/ 3 w 86"/>
                  <a:gd name="T109" fmla="*/ 4 h 81"/>
                  <a:gd name="T110" fmla="*/ 3 w 86"/>
                  <a:gd name="T111" fmla="*/ 4 h 81"/>
                  <a:gd name="T112" fmla="*/ 4 w 86"/>
                  <a:gd name="T113" fmla="*/ 3 h 8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81"/>
                  <a:gd name="T173" fmla="*/ 86 w 86"/>
                  <a:gd name="T174" fmla="*/ 81 h 8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81">
                    <a:moveTo>
                      <a:pt x="51" y="58"/>
                    </a:moveTo>
                    <a:lnTo>
                      <a:pt x="54" y="54"/>
                    </a:lnTo>
                    <a:lnTo>
                      <a:pt x="67" y="68"/>
                    </a:lnTo>
                    <a:lnTo>
                      <a:pt x="64" y="71"/>
                    </a:lnTo>
                    <a:lnTo>
                      <a:pt x="51" y="58"/>
                    </a:lnTo>
                    <a:close/>
                    <a:moveTo>
                      <a:pt x="67" y="68"/>
                    </a:moveTo>
                    <a:lnTo>
                      <a:pt x="57" y="78"/>
                    </a:lnTo>
                    <a:lnTo>
                      <a:pt x="67" y="68"/>
                    </a:lnTo>
                    <a:lnTo>
                      <a:pt x="61" y="61"/>
                    </a:lnTo>
                    <a:lnTo>
                      <a:pt x="67" y="68"/>
                    </a:lnTo>
                    <a:close/>
                    <a:moveTo>
                      <a:pt x="54" y="54"/>
                    </a:moveTo>
                    <a:lnTo>
                      <a:pt x="57" y="51"/>
                    </a:lnTo>
                    <a:lnTo>
                      <a:pt x="71" y="65"/>
                    </a:lnTo>
                    <a:lnTo>
                      <a:pt x="67" y="68"/>
                    </a:lnTo>
                    <a:lnTo>
                      <a:pt x="54" y="54"/>
                    </a:lnTo>
                    <a:close/>
                    <a:moveTo>
                      <a:pt x="57" y="51"/>
                    </a:moveTo>
                    <a:lnTo>
                      <a:pt x="59" y="50"/>
                    </a:lnTo>
                    <a:lnTo>
                      <a:pt x="60" y="50"/>
                    </a:lnTo>
                    <a:lnTo>
                      <a:pt x="64" y="58"/>
                    </a:lnTo>
                    <a:lnTo>
                      <a:pt x="57" y="51"/>
                    </a:lnTo>
                    <a:close/>
                    <a:moveTo>
                      <a:pt x="60" y="50"/>
                    </a:moveTo>
                    <a:lnTo>
                      <a:pt x="66" y="47"/>
                    </a:lnTo>
                    <a:lnTo>
                      <a:pt x="74" y="63"/>
                    </a:lnTo>
                    <a:lnTo>
                      <a:pt x="68" y="67"/>
                    </a:lnTo>
                    <a:lnTo>
                      <a:pt x="60" y="50"/>
                    </a:lnTo>
                    <a:close/>
                    <a:moveTo>
                      <a:pt x="79" y="56"/>
                    </a:moveTo>
                    <a:lnTo>
                      <a:pt x="79" y="61"/>
                    </a:lnTo>
                    <a:lnTo>
                      <a:pt x="74" y="63"/>
                    </a:lnTo>
                    <a:lnTo>
                      <a:pt x="71" y="56"/>
                    </a:lnTo>
                    <a:lnTo>
                      <a:pt x="79" y="56"/>
                    </a:lnTo>
                    <a:close/>
                    <a:moveTo>
                      <a:pt x="61" y="56"/>
                    </a:moveTo>
                    <a:lnTo>
                      <a:pt x="61" y="52"/>
                    </a:lnTo>
                    <a:lnTo>
                      <a:pt x="79" y="52"/>
                    </a:lnTo>
                    <a:lnTo>
                      <a:pt x="79" y="56"/>
                    </a:lnTo>
                    <a:lnTo>
                      <a:pt x="61" y="56"/>
                    </a:lnTo>
                    <a:close/>
                    <a:moveTo>
                      <a:pt x="61" y="52"/>
                    </a:moveTo>
                    <a:lnTo>
                      <a:pt x="61" y="50"/>
                    </a:lnTo>
                    <a:lnTo>
                      <a:pt x="62" y="48"/>
                    </a:lnTo>
                    <a:lnTo>
                      <a:pt x="71" y="52"/>
                    </a:lnTo>
                    <a:lnTo>
                      <a:pt x="61" y="52"/>
                    </a:lnTo>
                    <a:close/>
                    <a:moveTo>
                      <a:pt x="62" y="48"/>
                    </a:moveTo>
                    <a:lnTo>
                      <a:pt x="65" y="41"/>
                    </a:lnTo>
                    <a:lnTo>
                      <a:pt x="82" y="50"/>
                    </a:lnTo>
                    <a:lnTo>
                      <a:pt x="78" y="57"/>
                    </a:lnTo>
                    <a:lnTo>
                      <a:pt x="62" y="48"/>
                    </a:lnTo>
                    <a:close/>
                    <a:moveTo>
                      <a:pt x="65" y="41"/>
                    </a:moveTo>
                    <a:lnTo>
                      <a:pt x="65" y="40"/>
                    </a:lnTo>
                    <a:lnTo>
                      <a:pt x="66" y="39"/>
                    </a:lnTo>
                    <a:lnTo>
                      <a:pt x="73" y="46"/>
                    </a:lnTo>
                    <a:lnTo>
                      <a:pt x="65" y="41"/>
                    </a:lnTo>
                    <a:close/>
                    <a:moveTo>
                      <a:pt x="66" y="39"/>
                    </a:moveTo>
                    <a:lnTo>
                      <a:pt x="70" y="36"/>
                    </a:lnTo>
                    <a:lnTo>
                      <a:pt x="83" y="49"/>
                    </a:lnTo>
                    <a:lnTo>
                      <a:pt x="81" y="52"/>
                    </a:lnTo>
                    <a:lnTo>
                      <a:pt x="66" y="39"/>
                    </a:lnTo>
                    <a:close/>
                    <a:moveTo>
                      <a:pt x="86" y="42"/>
                    </a:moveTo>
                    <a:lnTo>
                      <a:pt x="86" y="47"/>
                    </a:lnTo>
                    <a:lnTo>
                      <a:pt x="83" y="49"/>
                    </a:lnTo>
                    <a:lnTo>
                      <a:pt x="76" y="42"/>
                    </a:lnTo>
                    <a:lnTo>
                      <a:pt x="86" y="42"/>
                    </a:lnTo>
                    <a:close/>
                    <a:moveTo>
                      <a:pt x="67" y="42"/>
                    </a:moveTo>
                    <a:lnTo>
                      <a:pt x="67" y="36"/>
                    </a:lnTo>
                    <a:lnTo>
                      <a:pt x="86" y="36"/>
                    </a:lnTo>
                    <a:lnTo>
                      <a:pt x="86" y="42"/>
                    </a:lnTo>
                    <a:lnTo>
                      <a:pt x="67" y="42"/>
                    </a:lnTo>
                    <a:close/>
                    <a:moveTo>
                      <a:pt x="67" y="36"/>
                    </a:moveTo>
                    <a:lnTo>
                      <a:pt x="67" y="32"/>
                    </a:lnTo>
                    <a:lnTo>
                      <a:pt x="86" y="32"/>
                    </a:lnTo>
                    <a:lnTo>
                      <a:pt x="86" y="36"/>
                    </a:lnTo>
                    <a:lnTo>
                      <a:pt x="67" y="36"/>
                    </a:lnTo>
                    <a:close/>
                    <a:moveTo>
                      <a:pt x="67" y="32"/>
                    </a:moveTo>
                    <a:lnTo>
                      <a:pt x="67" y="29"/>
                    </a:lnTo>
                    <a:lnTo>
                      <a:pt x="86" y="29"/>
                    </a:lnTo>
                    <a:lnTo>
                      <a:pt x="86" y="32"/>
                    </a:lnTo>
                    <a:lnTo>
                      <a:pt x="67" y="32"/>
                    </a:lnTo>
                    <a:close/>
                    <a:moveTo>
                      <a:pt x="83" y="22"/>
                    </a:moveTo>
                    <a:lnTo>
                      <a:pt x="86" y="26"/>
                    </a:lnTo>
                    <a:lnTo>
                      <a:pt x="86" y="29"/>
                    </a:lnTo>
                    <a:lnTo>
                      <a:pt x="76" y="29"/>
                    </a:lnTo>
                    <a:lnTo>
                      <a:pt x="83" y="22"/>
                    </a:lnTo>
                    <a:close/>
                    <a:moveTo>
                      <a:pt x="70" y="37"/>
                    </a:moveTo>
                    <a:lnTo>
                      <a:pt x="66" y="33"/>
                    </a:lnTo>
                    <a:lnTo>
                      <a:pt x="81" y="20"/>
                    </a:lnTo>
                    <a:lnTo>
                      <a:pt x="83" y="22"/>
                    </a:lnTo>
                    <a:lnTo>
                      <a:pt x="70" y="37"/>
                    </a:lnTo>
                    <a:close/>
                    <a:moveTo>
                      <a:pt x="66" y="33"/>
                    </a:moveTo>
                    <a:lnTo>
                      <a:pt x="65" y="32"/>
                    </a:lnTo>
                    <a:lnTo>
                      <a:pt x="65" y="30"/>
                    </a:lnTo>
                    <a:lnTo>
                      <a:pt x="73" y="27"/>
                    </a:lnTo>
                    <a:lnTo>
                      <a:pt x="66" y="33"/>
                    </a:lnTo>
                    <a:close/>
                    <a:moveTo>
                      <a:pt x="65" y="30"/>
                    </a:moveTo>
                    <a:lnTo>
                      <a:pt x="62" y="25"/>
                    </a:lnTo>
                    <a:lnTo>
                      <a:pt x="78" y="16"/>
                    </a:lnTo>
                    <a:lnTo>
                      <a:pt x="82" y="22"/>
                    </a:lnTo>
                    <a:lnTo>
                      <a:pt x="65" y="30"/>
                    </a:lnTo>
                    <a:close/>
                    <a:moveTo>
                      <a:pt x="71" y="10"/>
                    </a:moveTo>
                    <a:lnTo>
                      <a:pt x="76" y="10"/>
                    </a:lnTo>
                    <a:lnTo>
                      <a:pt x="78" y="16"/>
                    </a:lnTo>
                    <a:lnTo>
                      <a:pt x="71" y="20"/>
                    </a:lnTo>
                    <a:lnTo>
                      <a:pt x="71" y="10"/>
                    </a:lnTo>
                    <a:close/>
                    <a:moveTo>
                      <a:pt x="71" y="29"/>
                    </a:moveTo>
                    <a:lnTo>
                      <a:pt x="67" y="29"/>
                    </a:lnTo>
                    <a:lnTo>
                      <a:pt x="67" y="10"/>
                    </a:lnTo>
                    <a:lnTo>
                      <a:pt x="71" y="10"/>
                    </a:lnTo>
                    <a:lnTo>
                      <a:pt x="71" y="29"/>
                    </a:lnTo>
                    <a:close/>
                    <a:moveTo>
                      <a:pt x="67" y="29"/>
                    </a:moveTo>
                    <a:lnTo>
                      <a:pt x="63" y="29"/>
                    </a:lnTo>
                    <a:lnTo>
                      <a:pt x="61" y="27"/>
                    </a:lnTo>
                    <a:lnTo>
                      <a:pt x="67" y="20"/>
                    </a:lnTo>
                    <a:lnTo>
                      <a:pt x="67" y="29"/>
                    </a:lnTo>
                    <a:close/>
                    <a:moveTo>
                      <a:pt x="61" y="27"/>
                    </a:moveTo>
                    <a:lnTo>
                      <a:pt x="57" y="24"/>
                    </a:lnTo>
                    <a:lnTo>
                      <a:pt x="71" y="10"/>
                    </a:lnTo>
                    <a:lnTo>
                      <a:pt x="74" y="14"/>
                    </a:lnTo>
                    <a:lnTo>
                      <a:pt x="61" y="27"/>
                    </a:lnTo>
                    <a:close/>
                    <a:moveTo>
                      <a:pt x="71" y="10"/>
                    </a:moveTo>
                    <a:lnTo>
                      <a:pt x="61" y="0"/>
                    </a:lnTo>
                    <a:lnTo>
                      <a:pt x="71" y="10"/>
                    </a:lnTo>
                    <a:lnTo>
                      <a:pt x="64" y="17"/>
                    </a:lnTo>
                    <a:lnTo>
                      <a:pt x="71" y="10"/>
                    </a:lnTo>
                    <a:close/>
                    <a:moveTo>
                      <a:pt x="57" y="24"/>
                    </a:moveTo>
                    <a:lnTo>
                      <a:pt x="54" y="20"/>
                    </a:lnTo>
                    <a:lnTo>
                      <a:pt x="67" y="7"/>
                    </a:lnTo>
                    <a:lnTo>
                      <a:pt x="71" y="10"/>
                    </a:lnTo>
                    <a:lnTo>
                      <a:pt x="57" y="24"/>
                    </a:lnTo>
                    <a:close/>
                    <a:moveTo>
                      <a:pt x="61" y="4"/>
                    </a:moveTo>
                    <a:lnTo>
                      <a:pt x="64" y="4"/>
                    </a:lnTo>
                    <a:lnTo>
                      <a:pt x="67" y="7"/>
                    </a:lnTo>
                    <a:lnTo>
                      <a:pt x="61" y="14"/>
                    </a:lnTo>
                    <a:lnTo>
                      <a:pt x="61" y="4"/>
                    </a:lnTo>
                    <a:close/>
                    <a:moveTo>
                      <a:pt x="61" y="24"/>
                    </a:moveTo>
                    <a:lnTo>
                      <a:pt x="54" y="24"/>
                    </a:lnTo>
                    <a:lnTo>
                      <a:pt x="54" y="4"/>
                    </a:lnTo>
                    <a:lnTo>
                      <a:pt x="61" y="4"/>
                    </a:lnTo>
                    <a:lnTo>
                      <a:pt x="61" y="24"/>
                    </a:lnTo>
                    <a:close/>
                    <a:moveTo>
                      <a:pt x="54" y="24"/>
                    </a:moveTo>
                    <a:lnTo>
                      <a:pt x="51" y="24"/>
                    </a:lnTo>
                    <a:lnTo>
                      <a:pt x="51" y="4"/>
                    </a:lnTo>
                    <a:lnTo>
                      <a:pt x="54" y="4"/>
                    </a:lnTo>
                    <a:lnTo>
                      <a:pt x="54" y="24"/>
                    </a:lnTo>
                    <a:close/>
                    <a:moveTo>
                      <a:pt x="51" y="24"/>
                    </a:moveTo>
                    <a:lnTo>
                      <a:pt x="44" y="24"/>
                    </a:lnTo>
                    <a:lnTo>
                      <a:pt x="44" y="4"/>
                    </a:lnTo>
                    <a:lnTo>
                      <a:pt x="51" y="4"/>
                    </a:lnTo>
                    <a:lnTo>
                      <a:pt x="51" y="24"/>
                    </a:lnTo>
                    <a:close/>
                    <a:moveTo>
                      <a:pt x="38" y="7"/>
                    </a:moveTo>
                    <a:lnTo>
                      <a:pt x="41" y="4"/>
                    </a:lnTo>
                    <a:lnTo>
                      <a:pt x="44" y="4"/>
                    </a:lnTo>
                    <a:lnTo>
                      <a:pt x="44" y="14"/>
                    </a:lnTo>
                    <a:lnTo>
                      <a:pt x="38" y="7"/>
                    </a:lnTo>
                    <a:close/>
                    <a:moveTo>
                      <a:pt x="52" y="20"/>
                    </a:moveTo>
                    <a:lnTo>
                      <a:pt x="49" y="24"/>
                    </a:lnTo>
                    <a:lnTo>
                      <a:pt x="35" y="10"/>
                    </a:lnTo>
                    <a:lnTo>
                      <a:pt x="38" y="7"/>
                    </a:lnTo>
                    <a:lnTo>
                      <a:pt x="52" y="20"/>
                    </a:lnTo>
                    <a:close/>
                    <a:moveTo>
                      <a:pt x="49" y="24"/>
                    </a:moveTo>
                    <a:lnTo>
                      <a:pt x="45" y="27"/>
                    </a:lnTo>
                    <a:lnTo>
                      <a:pt x="42" y="27"/>
                    </a:lnTo>
                    <a:lnTo>
                      <a:pt x="42" y="17"/>
                    </a:lnTo>
                    <a:lnTo>
                      <a:pt x="49" y="24"/>
                    </a:lnTo>
                    <a:close/>
                    <a:moveTo>
                      <a:pt x="42" y="27"/>
                    </a:moveTo>
                    <a:lnTo>
                      <a:pt x="35" y="27"/>
                    </a:lnTo>
                    <a:lnTo>
                      <a:pt x="35" y="7"/>
                    </a:lnTo>
                    <a:lnTo>
                      <a:pt x="42" y="7"/>
                    </a:lnTo>
                    <a:lnTo>
                      <a:pt x="42" y="27"/>
                    </a:lnTo>
                    <a:close/>
                    <a:moveTo>
                      <a:pt x="31" y="8"/>
                    </a:moveTo>
                    <a:lnTo>
                      <a:pt x="33" y="7"/>
                    </a:lnTo>
                    <a:lnTo>
                      <a:pt x="35" y="7"/>
                    </a:lnTo>
                    <a:lnTo>
                      <a:pt x="35" y="17"/>
                    </a:lnTo>
                    <a:lnTo>
                      <a:pt x="31" y="8"/>
                    </a:lnTo>
                    <a:close/>
                    <a:moveTo>
                      <a:pt x="40" y="26"/>
                    </a:moveTo>
                    <a:lnTo>
                      <a:pt x="33" y="29"/>
                    </a:lnTo>
                    <a:lnTo>
                      <a:pt x="24" y="11"/>
                    </a:lnTo>
                    <a:lnTo>
                      <a:pt x="31" y="8"/>
                    </a:lnTo>
                    <a:lnTo>
                      <a:pt x="40" y="26"/>
                    </a:lnTo>
                    <a:close/>
                    <a:moveTo>
                      <a:pt x="22" y="14"/>
                    </a:moveTo>
                    <a:lnTo>
                      <a:pt x="23" y="13"/>
                    </a:lnTo>
                    <a:lnTo>
                      <a:pt x="24" y="11"/>
                    </a:lnTo>
                    <a:lnTo>
                      <a:pt x="29" y="20"/>
                    </a:lnTo>
                    <a:lnTo>
                      <a:pt x="22" y="14"/>
                    </a:lnTo>
                    <a:close/>
                    <a:moveTo>
                      <a:pt x="35" y="27"/>
                    </a:moveTo>
                    <a:lnTo>
                      <a:pt x="32" y="30"/>
                    </a:lnTo>
                    <a:lnTo>
                      <a:pt x="19" y="17"/>
                    </a:lnTo>
                    <a:lnTo>
                      <a:pt x="22" y="14"/>
                    </a:lnTo>
                    <a:lnTo>
                      <a:pt x="35" y="27"/>
                    </a:lnTo>
                    <a:close/>
                    <a:moveTo>
                      <a:pt x="32" y="30"/>
                    </a:moveTo>
                    <a:lnTo>
                      <a:pt x="31" y="31"/>
                    </a:lnTo>
                    <a:lnTo>
                      <a:pt x="30" y="31"/>
                    </a:lnTo>
                    <a:lnTo>
                      <a:pt x="25" y="24"/>
                    </a:lnTo>
                    <a:lnTo>
                      <a:pt x="32" y="30"/>
                    </a:lnTo>
                    <a:close/>
                    <a:moveTo>
                      <a:pt x="30" y="31"/>
                    </a:moveTo>
                    <a:lnTo>
                      <a:pt x="23" y="35"/>
                    </a:lnTo>
                    <a:lnTo>
                      <a:pt x="16" y="18"/>
                    </a:lnTo>
                    <a:lnTo>
                      <a:pt x="21" y="15"/>
                    </a:lnTo>
                    <a:lnTo>
                      <a:pt x="30" y="31"/>
                    </a:lnTo>
                    <a:close/>
                    <a:moveTo>
                      <a:pt x="12" y="20"/>
                    </a:moveTo>
                    <a:lnTo>
                      <a:pt x="13" y="18"/>
                    </a:lnTo>
                    <a:lnTo>
                      <a:pt x="16" y="18"/>
                    </a:lnTo>
                    <a:lnTo>
                      <a:pt x="19" y="27"/>
                    </a:lnTo>
                    <a:lnTo>
                      <a:pt x="12" y="20"/>
                    </a:lnTo>
                    <a:close/>
                    <a:moveTo>
                      <a:pt x="27" y="33"/>
                    </a:moveTo>
                    <a:lnTo>
                      <a:pt x="23" y="37"/>
                    </a:lnTo>
                    <a:lnTo>
                      <a:pt x="9" y="22"/>
                    </a:lnTo>
                    <a:lnTo>
                      <a:pt x="12" y="20"/>
                    </a:lnTo>
                    <a:lnTo>
                      <a:pt x="27" y="33"/>
                    </a:lnTo>
                    <a:close/>
                    <a:moveTo>
                      <a:pt x="8" y="26"/>
                    </a:moveTo>
                    <a:lnTo>
                      <a:pt x="8" y="24"/>
                    </a:lnTo>
                    <a:lnTo>
                      <a:pt x="9" y="22"/>
                    </a:lnTo>
                    <a:lnTo>
                      <a:pt x="17" y="29"/>
                    </a:lnTo>
                    <a:lnTo>
                      <a:pt x="8" y="26"/>
                    </a:lnTo>
                    <a:close/>
                    <a:moveTo>
                      <a:pt x="24" y="33"/>
                    </a:moveTo>
                    <a:lnTo>
                      <a:pt x="21" y="40"/>
                    </a:lnTo>
                    <a:lnTo>
                      <a:pt x="4" y="31"/>
                    </a:lnTo>
                    <a:lnTo>
                      <a:pt x="8" y="26"/>
                    </a:lnTo>
                    <a:lnTo>
                      <a:pt x="24" y="33"/>
                    </a:lnTo>
                    <a:close/>
                    <a:moveTo>
                      <a:pt x="3" y="36"/>
                    </a:moveTo>
                    <a:lnTo>
                      <a:pt x="3" y="33"/>
                    </a:lnTo>
                    <a:lnTo>
                      <a:pt x="4" y="31"/>
                    </a:lnTo>
                    <a:lnTo>
                      <a:pt x="13" y="36"/>
                    </a:lnTo>
                    <a:lnTo>
                      <a:pt x="3" y="36"/>
                    </a:lnTo>
                    <a:close/>
                    <a:moveTo>
                      <a:pt x="22" y="36"/>
                    </a:moveTo>
                    <a:lnTo>
                      <a:pt x="22" y="39"/>
                    </a:lnTo>
                    <a:lnTo>
                      <a:pt x="3" y="39"/>
                    </a:lnTo>
                    <a:lnTo>
                      <a:pt x="3" y="36"/>
                    </a:lnTo>
                    <a:lnTo>
                      <a:pt x="22" y="36"/>
                    </a:lnTo>
                    <a:close/>
                    <a:moveTo>
                      <a:pt x="22" y="39"/>
                    </a:moveTo>
                    <a:lnTo>
                      <a:pt x="22" y="43"/>
                    </a:lnTo>
                    <a:lnTo>
                      <a:pt x="20" y="46"/>
                    </a:lnTo>
                    <a:lnTo>
                      <a:pt x="13" y="39"/>
                    </a:lnTo>
                    <a:lnTo>
                      <a:pt x="22" y="39"/>
                    </a:lnTo>
                    <a:close/>
                    <a:moveTo>
                      <a:pt x="20" y="46"/>
                    </a:moveTo>
                    <a:lnTo>
                      <a:pt x="17" y="49"/>
                    </a:lnTo>
                    <a:lnTo>
                      <a:pt x="3" y="36"/>
                    </a:lnTo>
                    <a:lnTo>
                      <a:pt x="7" y="32"/>
                    </a:lnTo>
                    <a:lnTo>
                      <a:pt x="20" y="46"/>
                    </a:lnTo>
                    <a:close/>
                    <a:moveTo>
                      <a:pt x="0" y="42"/>
                    </a:moveTo>
                    <a:lnTo>
                      <a:pt x="0" y="38"/>
                    </a:lnTo>
                    <a:lnTo>
                      <a:pt x="3" y="36"/>
                    </a:lnTo>
                    <a:lnTo>
                      <a:pt x="10" y="42"/>
                    </a:lnTo>
                    <a:lnTo>
                      <a:pt x="0" y="42"/>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19" y="52"/>
                    </a:moveTo>
                    <a:lnTo>
                      <a:pt x="19" y="56"/>
                    </a:lnTo>
                    <a:lnTo>
                      <a:pt x="0" y="56"/>
                    </a:lnTo>
                    <a:lnTo>
                      <a:pt x="0" y="52"/>
                    </a:lnTo>
                    <a:lnTo>
                      <a:pt x="19" y="52"/>
                    </a:lnTo>
                    <a:close/>
                    <a:moveTo>
                      <a:pt x="1" y="59"/>
                    </a:moveTo>
                    <a:lnTo>
                      <a:pt x="0" y="58"/>
                    </a:lnTo>
                    <a:lnTo>
                      <a:pt x="0" y="56"/>
                    </a:lnTo>
                    <a:lnTo>
                      <a:pt x="10" y="56"/>
                    </a:lnTo>
                    <a:lnTo>
                      <a:pt x="1" y="59"/>
                    </a:lnTo>
                    <a:close/>
                    <a:moveTo>
                      <a:pt x="19" y="51"/>
                    </a:moveTo>
                    <a:lnTo>
                      <a:pt x="21" y="57"/>
                    </a:lnTo>
                    <a:lnTo>
                      <a:pt x="4" y="65"/>
                    </a:lnTo>
                    <a:lnTo>
                      <a:pt x="1" y="59"/>
                    </a:lnTo>
                    <a:lnTo>
                      <a:pt x="19" y="51"/>
                    </a:lnTo>
                    <a:close/>
                    <a:moveTo>
                      <a:pt x="7" y="68"/>
                    </a:moveTo>
                    <a:lnTo>
                      <a:pt x="6" y="67"/>
                    </a:lnTo>
                    <a:lnTo>
                      <a:pt x="4" y="65"/>
                    </a:lnTo>
                    <a:lnTo>
                      <a:pt x="13" y="61"/>
                    </a:lnTo>
                    <a:lnTo>
                      <a:pt x="7" y="68"/>
                    </a:lnTo>
                    <a:close/>
                    <a:moveTo>
                      <a:pt x="20" y="54"/>
                    </a:moveTo>
                    <a:lnTo>
                      <a:pt x="23" y="58"/>
                    </a:lnTo>
                    <a:lnTo>
                      <a:pt x="9" y="71"/>
                    </a:lnTo>
                    <a:lnTo>
                      <a:pt x="7" y="68"/>
                    </a:lnTo>
                    <a:lnTo>
                      <a:pt x="20" y="54"/>
                    </a:lnTo>
                    <a:close/>
                    <a:moveTo>
                      <a:pt x="23" y="58"/>
                    </a:moveTo>
                    <a:lnTo>
                      <a:pt x="23" y="58"/>
                    </a:lnTo>
                    <a:lnTo>
                      <a:pt x="17" y="64"/>
                    </a:lnTo>
                    <a:lnTo>
                      <a:pt x="23" y="58"/>
                    </a:lnTo>
                    <a:close/>
                    <a:moveTo>
                      <a:pt x="23" y="58"/>
                    </a:moveTo>
                    <a:lnTo>
                      <a:pt x="27" y="61"/>
                    </a:lnTo>
                    <a:lnTo>
                      <a:pt x="12" y="74"/>
                    </a:lnTo>
                    <a:lnTo>
                      <a:pt x="9" y="71"/>
                    </a:lnTo>
                    <a:lnTo>
                      <a:pt x="23" y="58"/>
                    </a:lnTo>
                    <a:close/>
                    <a:moveTo>
                      <a:pt x="19" y="78"/>
                    </a:moveTo>
                    <a:lnTo>
                      <a:pt x="16" y="78"/>
                    </a:lnTo>
                    <a:lnTo>
                      <a:pt x="12" y="74"/>
                    </a:lnTo>
                    <a:lnTo>
                      <a:pt x="19" y="68"/>
                    </a:lnTo>
                    <a:lnTo>
                      <a:pt x="19" y="78"/>
                    </a:lnTo>
                    <a:close/>
                    <a:moveTo>
                      <a:pt x="19" y="58"/>
                    </a:moveTo>
                    <a:lnTo>
                      <a:pt x="22" y="58"/>
                    </a:lnTo>
                    <a:lnTo>
                      <a:pt x="22" y="78"/>
                    </a:lnTo>
                    <a:lnTo>
                      <a:pt x="19" y="78"/>
                    </a:lnTo>
                    <a:lnTo>
                      <a:pt x="19" y="58"/>
                    </a:lnTo>
                    <a:close/>
                    <a:moveTo>
                      <a:pt x="22" y="58"/>
                    </a:moveTo>
                    <a:lnTo>
                      <a:pt x="27" y="58"/>
                    </a:lnTo>
                    <a:lnTo>
                      <a:pt x="29" y="61"/>
                    </a:lnTo>
                    <a:lnTo>
                      <a:pt x="22" y="68"/>
                    </a:lnTo>
                    <a:lnTo>
                      <a:pt x="22" y="58"/>
                    </a:lnTo>
                    <a:close/>
                    <a:moveTo>
                      <a:pt x="29" y="61"/>
                    </a:moveTo>
                    <a:lnTo>
                      <a:pt x="32" y="64"/>
                    </a:lnTo>
                    <a:lnTo>
                      <a:pt x="19" y="78"/>
                    </a:lnTo>
                    <a:lnTo>
                      <a:pt x="16" y="74"/>
                    </a:lnTo>
                    <a:lnTo>
                      <a:pt x="29" y="61"/>
                    </a:lnTo>
                    <a:close/>
                    <a:moveTo>
                      <a:pt x="25" y="81"/>
                    </a:moveTo>
                    <a:lnTo>
                      <a:pt x="22" y="81"/>
                    </a:lnTo>
                    <a:lnTo>
                      <a:pt x="19" y="78"/>
                    </a:lnTo>
                    <a:lnTo>
                      <a:pt x="25" y="71"/>
                    </a:lnTo>
                    <a:lnTo>
                      <a:pt x="25" y="81"/>
                    </a:lnTo>
                    <a:close/>
                    <a:moveTo>
                      <a:pt x="25" y="61"/>
                    </a:moveTo>
                    <a:lnTo>
                      <a:pt x="32" y="61"/>
                    </a:lnTo>
                    <a:lnTo>
                      <a:pt x="32" y="81"/>
                    </a:lnTo>
                    <a:lnTo>
                      <a:pt x="25" y="81"/>
                    </a:lnTo>
                    <a:lnTo>
                      <a:pt x="25" y="61"/>
                    </a:lnTo>
                    <a:close/>
                    <a:moveTo>
                      <a:pt x="32" y="61"/>
                    </a:moveTo>
                    <a:lnTo>
                      <a:pt x="35" y="61"/>
                    </a:lnTo>
                    <a:lnTo>
                      <a:pt x="35" y="81"/>
                    </a:lnTo>
                    <a:lnTo>
                      <a:pt x="32" y="81"/>
                    </a:lnTo>
                    <a:lnTo>
                      <a:pt x="32" y="61"/>
                    </a:lnTo>
                    <a:close/>
                    <a:moveTo>
                      <a:pt x="35" y="61"/>
                    </a:moveTo>
                    <a:lnTo>
                      <a:pt x="42" y="61"/>
                    </a:lnTo>
                    <a:lnTo>
                      <a:pt x="42" y="81"/>
                    </a:lnTo>
                    <a:lnTo>
                      <a:pt x="35" y="81"/>
                    </a:lnTo>
                    <a:lnTo>
                      <a:pt x="35" y="61"/>
                    </a:lnTo>
                    <a:close/>
                    <a:moveTo>
                      <a:pt x="42" y="61"/>
                    </a:moveTo>
                    <a:lnTo>
                      <a:pt x="44" y="61"/>
                    </a:lnTo>
                    <a:lnTo>
                      <a:pt x="44" y="81"/>
                    </a:lnTo>
                    <a:lnTo>
                      <a:pt x="42" y="81"/>
                    </a:lnTo>
                    <a:lnTo>
                      <a:pt x="42" y="61"/>
                    </a:lnTo>
                    <a:close/>
                    <a:moveTo>
                      <a:pt x="49" y="80"/>
                    </a:moveTo>
                    <a:lnTo>
                      <a:pt x="47" y="81"/>
                    </a:lnTo>
                    <a:lnTo>
                      <a:pt x="44" y="81"/>
                    </a:lnTo>
                    <a:lnTo>
                      <a:pt x="44" y="71"/>
                    </a:lnTo>
                    <a:lnTo>
                      <a:pt x="49" y="80"/>
                    </a:lnTo>
                    <a:close/>
                    <a:moveTo>
                      <a:pt x="41" y="62"/>
                    </a:moveTo>
                    <a:lnTo>
                      <a:pt x="46" y="59"/>
                    </a:lnTo>
                    <a:lnTo>
                      <a:pt x="55" y="76"/>
                    </a:lnTo>
                    <a:lnTo>
                      <a:pt x="49" y="80"/>
                    </a:lnTo>
                    <a:lnTo>
                      <a:pt x="41" y="62"/>
                    </a:lnTo>
                    <a:close/>
                    <a:moveTo>
                      <a:pt x="46" y="59"/>
                    </a:moveTo>
                    <a:lnTo>
                      <a:pt x="53" y="56"/>
                    </a:lnTo>
                    <a:lnTo>
                      <a:pt x="62" y="73"/>
                    </a:lnTo>
                    <a:lnTo>
                      <a:pt x="55" y="76"/>
                    </a:lnTo>
                    <a:lnTo>
                      <a:pt x="46"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3" name="Freeform 218">
                <a:extLst>
                  <a:ext uri="{FF2B5EF4-FFF2-40B4-BE49-F238E27FC236}">
                    <a16:creationId xmlns:a16="http://schemas.microsoft.com/office/drawing/2014/main" id="{84C5BAF8-7E99-4484-B210-D3D9D051F70E}"/>
                  </a:ext>
                </a:extLst>
              </p:cNvPr>
              <p:cNvSpPr>
                <a:spLocks/>
              </p:cNvSpPr>
              <p:nvPr/>
            </p:nvSpPr>
            <p:spPr bwMode="auto">
              <a:xfrm>
                <a:off x="2312" y="2701"/>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1 w 66"/>
                  <a:gd name="T65" fmla="*/ 3 h 58"/>
                  <a:gd name="T66" fmla="*/ 1 w 66"/>
                  <a:gd name="T67" fmla="*/ 3 h 58"/>
                  <a:gd name="T68" fmla="*/ 1 w 66"/>
                  <a:gd name="T69" fmla="*/ 3 h 58"/>
                  <a:gd name="T70" fmla="*/ 1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4"/>
                    </a:lnTo>
                    <a:lnTo>
                      <a:pt x="57" y="41"/>
                    </a:lnTo>
                    <a:lnTo>
                      <a:pt x="60" y="35"/>
                    </a:lnTo>
                    <a:lnTo>
                      <a:pt x="63" y="32"/>
                    </a:lnTo>
                    <a:lnTo>
                      <a:pt x="63" y="29"/>
                    </a:lnTo>
                    <a:lnTo>
                      <a:pt x="66" y="22"/>
                    </a:lnTo>
                    <a:lnTo>
                      <a:pt x="66" y="19"/>
                    </a:lnTo>
                    <a:lnTo>
                      <a:pt x="63" y="16"/>
                    </a:lnTo>
                    <a:lnTo>
                      <a:pt x="63" y="9"/>
                    </a:lnTo>
                    <a:lnTo>
                      <a:pt x="60" y="7"/>
                    </a:lnTo>
                    <a:lnTo>
                      <a:pt x="57" y="3"/>
                    </a:lnTo>
                    <a:lnTo>
                      <a:pt x="54" y="3"/>
                    </a:lnTo>
                    <a:lnTo>
                      <a:pt x="50" y="0"/>
                    </a:lnTo>
                    <a:lnTo>
                      <a:pt x="44" y="0"/>
                    </a:lnTo>
                    <a:lnTo>
                      <a:pt x="41" y="0"/>
                    </a:lnTo>
                    <a:lnTo>
                      <a:pt x="34" y="0"/>
                    </a:lnTo>
                    <a:lnTo>
                      <a:pt x="28" y="0"/>
                    </a:lnTo>
                    <a:lnTo>
                      <a:pt x="25" y="3"/>
                    </a:lnTo>
                    <a:lnTo>
                      <a:pt x="18" y="7"/>
                    </a:lnTo>
                    <a:lnTo>
                      <a:pt x="15" y="9"/>
                    </a:lnTo>
                    <a:lnTo>
                      <a:pt x="9" y="12"/>
                    </a:lnTo>
                    <a:lnTo>
                      <a:pt x="6" y="16"/>
                    </a:lnTo>
                    <a:lnTo>
                      <a:pt x="3" y="19"/>
                    </a:lnTo>
                    <a:lnTo>
                      <a:pt x="3" y="26"/>
                    </a:lnTo>
                    <a:lnTo>
                      <a:pt x="0" y="29"/>
                    </a:lnTo>
                    <a:lnTo>
                      <a:pt x="0" y="32"/>
                    </a:lnTo>
                    <a:lnTo>
                      <a:pt x="0" y="38"/>
                    </a:lnTo>
                    <a:lnTo>
                      <a:pt x="0" y="41"/>
                    </a:lnTo>
                    <a:lnTo>
                      <a:pt x="3" y="44"/>
                    </a:lnTo>
                    <a:lnTo>
                      <a:pt x="3" y="48"/>
                    </a:lnTo>
                    <a:lnTo>
                      <a:pt x="6" y="51"/>
                    </a:lnTo>
                    <a:lnTo>
                      <a:pt x="12" y="54"/>
                    </a:lnTo>
                    <a:lnTo>
                      <a:pt x="15" y="58"/>
                    </a:lnTo>
                    <a:lnTo>
                      <a:pt x="18" y="58"/>
                    </a:lnTo>
                    <a:lnTo>
                      <a:pt x="25" y="58"/>
                    </a:lnTo>
                    <a:lnTo>
                      <a:pt x="32"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4" name="Freeform 219">
                <a:extLst>
                  <a:ext uri="{FF2B5EF4-FFF2-40B4-BE49-F238E27FC236}">
                    <a16:creationId xmlns:a16="http://schemas.microsoft.com/office/drawing/2014/main" id="{65DF49DF-A3A2-46BF-B4D2-10A3581ED52A}"/>
                  </a:ext>
                </a:extLst>
              </p:cNvPr>
              <p:cNvSpPr>
                <a:spLocks noEditPoints="1"/>
              </p:cNvSpPr>
              <p:nvPr/>
            </p:nvSpPr>
            <p:spPr bwMode="auto">
              <a:xfrm>
                <a:off x="2310" y="2698"/>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1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0 w 86"/>
                  <a:gd name="T87" fmla="*/ 3 h 76"/>
                  <a:gd name="T88" fmla="*/ 1 w 86"/>
                  <a:gd name="T89" fmla="*/ 3 h 76"/>
                  <a:gd name="T90" fmla="*/ 1 w 86"/>
                  <a:gd name="T91" fmla="*/ 4 h 76"/>
                  <a:gd name="T92" fmla="*/ 0 w 86"/>
                  <a:gd name="T93" fmla="*/ 4 h 76"/>
                  <a:gd name="T94" fmla="*/ 0 w 86"/>
                  <a:gd name="T95" fmla="*/ 4 h 76"/>
                  <a:gd name="T96" fmla="*/ 1 w 86"/>
                  <a:gd name="T97" fmla="*/ 4 h 76"/>
                  <a:gd name="T98" fmla="*/ 1 w 86"/>
                  <a:gd name="T99" fmla="*/ 3 h 76"/>
                  <a:gd name="T100" fmla="*/ 2 w 86"/>
                  <a:gd name="T101" fmla="*/ 4 h 76"/>
                  <a:gd name="T102" fmla="*/ 1 w 86"/>
                  <a:gd name="T103" fmla="*/ 5 h 76"/>
                  <a:gd name="T104" fmla="*/ 2 w 86"/>
                  <a:gd name="T105" fmla="*/ 5 h 76"/>
                  <a:gd name="T106" fmla="*/ 2 w 86"/>
                  <a:gd name="T107" fmla="*/ 5 h 76"/>
                  <a:gd name="T108" fmla="*/ 2 w 86"/>
                  <a:gd name="T109" fmla="*/ 4 h 76"/>
                  <a:gd name="T110" fmla="*/ 2 w 86"/>
                  <a:gd name="T111" fmla="*/ 4 h 76"/>
                  <a:gd name="T112" fmla="*/ 2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49" y="52"/>
                    </a:moveTo>
                    <a:lnTo>
                      <a:pt x="56" y="49"/>
                    </a:lnTo>
                    <a:lnTo>
                      <a:pt x="65" y="66"/>
                    </a:lnTo>
                    <a:lnTo>
                      <a:pt x="58" y="70"/>
                    </a:lnTo>
                    <a:lnTo>
                      <a:pt x="49" y="52"/>
                    </a:lnTo>
                    <a:close/>
                    <a:moveTo>
                      <a:pt x="67" y="64"/>
                    </a:moveTo>
                    <a:lnTo>
                      <a:pt x="66" y="65"/>
                    </a:lnTo>
                    <a:lnTo>
                      <a:pt x="65" y="66"/>
                    </a:lnTo>
                    <a:lnTo>
                      <a:pt x="60" y="58"/>
                    </a:lnTo>
                    <a:lnTo>
                      <a:pt x="67" y="64"/>
                    </a:lnTo>
                    <a:close/>
                    <a:moveTo>
                      <a:pt x="54" y="51"/>
                    </a:moveTo>
                    <a:lnTo>
                      <a:pt x="57" y="48"/>
                    </a:lnTo>
                    <a:lnTo>
                      <a:pt x="70" y="61"/>
                    </a:lnTo>
                    <a:lnTo>
                      <a:pt x="67" y="64"/>
                    </a:lnTo>
                    <a:lnTo>
                      <a:pt x="54" y="51"/>
                    </a:lnTo>
                    <a:close/>
                    <a:moveTo>
                      <a:pt x="57" y="48"/>
                    </a:moveTo>
                    <a:lnTo>
                      <a:pt x="57" y="48"/>
                    </a:lnTo>
                    <a:lnTo>
                      <a:pt x="64" y="54"/>
                    </a:lnTo>
                    <a:lnTo>
                      <a:pt x="57" y="48"/>
                    </a:lnTo>
                    <a:close/>
                    <a:moveTo>
                      <a:pt x="57" y="48"/>
                    </a:moveTo>
                    <a:lnTo>
                      <a:pt x="60" y="44"/>
                    </a:lnTo>
                    <a:lnTo>
                      <a:pt x="74" y="58"/>
                    </a:lnTo>
                    <a:lnTo>
                      <a:pt x="70" y="61"/>
                    </a:lnTo>
                    <a:lnTo>
                      <a:pt x="57" y="48"/>
                    </a:lnTo>
                    <a:close/>
                    <a:moveTo>
                      <a:pt x="75" y="55"/>
                    </a:moveTo>
                    <a:lnTo>
                      <a:pt x="75" y="57"/>
                    </a:lnTo>
                    <a:lnTo>
                      <a:pt x="74" y="58"/>
                    </a:lnTo>
                    <a:lnTo>
                      <a:pt x="67" y="51"/>
                    </a:lnTo>
                    <a:lnTo>
                      <a:pt x="75" y="55"/>
                    </a:lnTo>
                    <a:close/>
                    <a:moveTo>
                      <a:pt x="58" y="47"/>
                    </a:moveTo>
                    <a:lnTo>
                      <a:pt x="62" y="41"/>
                    </a:lnTo>
                    <a:lnTo>
                      <a:pt x="78" y="49"/>
                    </a:lnTo>
                    <a:lnTo>
                      <a:pt x="75" y="55"/>
                    </a:lnTo>
                    <a:lnTo>
                      <a:pt x="58" y="47"/>
                    </a:lnTo>
                    <a:close/>
                    <a:moveTo>
                      <a:pt x="62" y="41"/>
                    </a:moveTo>
                    <a:lnTo>
                      <a:pt x="62" y="40"/>
                    </a:lnTo>
                    <a:lnTo>
                      <a:pt x="63" y="38"/>
                    </a:lnTo>
                    <a:lnTo>
                      <a:pt x="70" y="45"/>
                    </a:lnTo>
                    <a:lnTo>
                      <a:pt x="62" y="41"/>
                    </a:lnTo>
                    <a:close/>
                    <a:moveTo>
                      <a:pt x="63" y="38"/>
                    </a:moveTo>
                    <a:lnTo>
                      <a:pt x="66" y="36"/>
                    </a:lnTo>
                    <a:lnTo>
                      <a:pt x="80" y="49"/>
                    </a:lnTo>
                    <a:lnTo>
                      <a:pt x="77" y="52"/>
                    </a:lnTo>
                    <a:lnTo>
                      <a:pt x="63" y="38"/>
                    </a:lnTo>
                    <a:close/>
                    <a:moveTo>
                      <a:pt x="83" y="42"/>
                    </a:moveTo>
                    <a:lnTo>
                      <a:pt x="83" y="45"/>
                    </a:lnTo>
                    <a:lnTo>
                      <a:pt x="80" y="49"/>
                    </a:lnTo>
                    <a:lnTo>
                      <a:pt x="73" y="42"/>
                    </a:lnTo>
                    <a:lnTo>
                      <a:pt x="83" y="42"/>
                    </a:lnTo>
                    <a:close/>
                    <a:moveTo>
                      <a:pt x="64" y="42"/>
                    </a:moveTo>
                    <a:lnTo>
                      <a:pt x="64" y="39"/>
                    </a:lnTo>
                    <a:lnTo>
                      <a:pt x="83" y="39"/>
                    </a:lnTo>
                    <a:lnTo>
                      <a:pt x="83" y="42"/>
                    </a:lnTo>
                    <a:lnTo>
                      <a:pt x="64" y="42"/>
                    </a:lnTo>
                    <a:close/>
                    <a:moveTo>
                      <a:pt x="64" y="39"/>
                    </a:moveTo>
                    <a:lnTo>
                      <a:pt x="64" y="37"/>
                    </a:lnTo>
                    <a:lnTo>
                      <a:pt x="65" y="34"/>
                    </a:lnTo>
                    <a:lnTo>
                      <a:pt x="73" y="39"/>
                    </a:lnTo>
                    <a:lnTo>
                      <a:pt x="64" y="39"/>
                    </a:lnTo>
                    <a:close/>
                    <a:moveTo>
                      <a:pt x="65" y="34"/>
                    </a:moveTo>
                    <a:lnTo>
                      <a:pt x="68" y="28"/>
                    </a:lnTo>
                    <a:lnTo>
                      <a:pt x="85" y="37"/>
                    </a:lnTo>
                    <a:lnTo>
                      <a:pt x="81" y="43"/>
                    </a:lnTo>
                    <a:lnTo>
                      <a:pt x="65" y="34"/>
                    </a:lnTo>
                    <a:close/>
                    <a:moveTo>
                      <a:pt x="86" y="32"/>
                    </a:moveTo>
                    <a:lnTo>
                      <a:pt x="86" y="34"/>
                    </a:lnTo>
                    <a:lnTo>
                      <a:pt x="85" y="37"/>
                    </a:lnTo>
                    <a:lnTo>
                      <a:pt x="76" y="32"/>
                    </a:lnTo>
                    <a:lnTo>
                      <a:pt x="86" y="32"/>
                    </a:lnTo>
                    <a:close/>
                    <a:moveTo>
                      <a:pt x="67" y="32"/>
                    </a:moveTo>
                    <a:lnTo>
                      <a:pt x="67" y="29"/>
                    </a:lnTo>
                    <a:lnTo>
                      <a:pt x="86" y="29"/>
                    </a:lnTo>
                    <a:lnTo>
                      <a:pt x="86" y="32"/>
                    </a:lnTo>
                    <a:lnTo>
                      <a:pt x="67" y="32"/>
                    </a:lnTo>
                    <a:close/>
                    <a:moveTo>
                      <a:pt x="83" y="22"/>
                    </a:moveTo>
                    <a:lnTo>
                      <a:pt x="86" y="26"/>
                    </a:lnTo>
                    <a:lnTo>
                      <a:pt x="86" y="29"/>
                    </a:lnTo>
                    <a:lnTo>
                      <a:pt x="76" y="29"/>
                    </a:lnTo>
                    <a:lnTo>
                      <a:pt x="83" y="22"/>
                    </a:lnTo>
                    <a:close/>
                    <a:moveTo>
                      <a:pt x="69" y="36"/>
                    </a:moveTo>
                    <a:lnTo>
                      <a:pt x="66" y="32"/>
                    </a:lnTo>
                    <a:lnTo>
                      <a:pt x="79" y="19"/>
                    </a:lnTo>
                    <a:lnTo>
                      <a:pt x="83" y="22"/>
                    </a:lnTo>
                    <a:lnTo>
                      <a:pt x="69" y="36"/>
                    </a:lnTo>
                    <a:close/>
                    <a:moveTo>
                      <a:pt x="66" y="32"/>
                    </a:moveTo>
                    <a:lnTo>
                      <a:pt x="64" y="30"/>
                    </a:lnTo>
                    <a:lnTo>
                      <a:pt x="64" y="26"/>
                    </a:lnTo>
                    <a:lnTo>
                      <a:pt x="73" y="26"/>
                    </a:lnTo>
                    <a:lnTo>
                      <a:pt x="66" y="32"/>
                    </a:lnTo>
                    <a:close/>
                    <a:moveTo>
                      <a:pt x="64" y="26"/>
                    </a:moveTo>
                    <a:lnTo>
                      <a:pt x="64" y="19"/>
                    </a:lnTo>
                    <a:lnTo>
                      <a:pt x="83" y="19"/>
                    </a:lnTo>
                    <a:lnTo>
                      <a:pt x="83" y="26"/>
                    </a:lnTo>
                    <a:lnTo>
                      <a:pt x="64" y="26"/>
                    </a:lnTo>
                    <a:close/>
                    <a:moveTo>
                      <a:pt x="80" y="12"/>
                    </a:moveTo>
                    <a:lnTo>
                      <a:pt x="83" y="16"/>
                    </a:lnTo>
                    <a:lnTo>
                      <a:pt x="83" y="19"/>
                    </a:lnTo>
                    <a:lnTo>
                      <a:pt x="73" y="19"/>
                    </a:lnTo>
                    <a:lnTo>
                      <a:pt x="80" y="12"/>
                    </a:lnTo>
                    <a:close/>
                    <a:moveTo>
                      <a:pt x="66" y="27"/>
                    </a:moveTo>
                    <a:lnTo>
                      <a:pt x="63" y="23"/>
                    </a:lnTo>
                    <a:lnTo>
                      <a:pt x="77" y="9"/>
                    </a:lnTo>
                    <a:lnTo>
                      <a:pt x="80" y="12"/>
                    </a:lnTo>
                    <a:lnTo>
                      <a:pt x="66" y="27"/>
                    </a:lnTo>
                    <a:close/>
                    <a:moveTo>
                      <a:pt x="63" y="23"/>
                    </a:moveTo>
                    <a:lnTo>
                      <a:pt x="73" y="32"/>
                    </a:lnTo>
                    <a:lnTo>
                      <a:pt x="63" y="23"/>
                    </a:lnTo>
                    <a:lnTo>
                      <a:pt x="70" y="17"/>
                    </a:lnTo>
                    <a:lnTo>
                      <a:pt x="63" y="23"/>
                    </a:lnTo>
                    <a:close/>
                    <a:moveTo>
                      <a:pt x="63" y="23"/>
                    </a:moveTo>
                    <a:lnTo>
                      <a:pt x="60" y="20"/>
                    </a:lnTo>
                    <a:lnTo>
                      <a:pt x="74" y="7"/>
                    </a:lnTo>
                    <a:lnTo>
                      <a:pt x="77" y="10"/>
                    </a:lnTo>
                    <a:lnTo>
                      <a:pt x="63" y="23"/>
                    </a:lnTo>
                    <a:close/>
                    <a:moveTo>
                      <a:pt x="67" y="4"/>
                    </a:moveTo>
                    <a:lnTo>
                      <a:pt x="70" y="4"/>
                    </a:lnTo>
                    <a:lnTo>
                      <a:pt x="74" y="7"/>
                    </a:lnTo>
                    <a:lnTo>
                      <a:pt x="67" y="13"/>
                    </a:lnTo>
                    <a:lnTo>
                      <a:pt x="67" y="4"/>
                    </a:lnTo>
                    <a:close/>
                    <a:moveTo>
                      <a:pt x="67" y="22"/>
                    </a:moveTo>
                    <a:lnTo>
                      <a:pt x="64" y="22"/>
                    </a:lnTo>
                    <a:lnTo>
                      <a:pt x="64" y="4"/>
                    </a:lnTo>
                    <a:lnTo>
                      <a:pt x="67" y="4"/>
                    </a:lnTo>
                    <a:lnTo>
                      <a:pt x="67" y="22"/>
                    </a:lnTo>
                    <a:close/>
                    <a:moveTo>
                      <a:pt x="64" y="22"/>
                    </a:moveTo>
                    <a:lnTo>
                      <a:pt x="59" y="22"/>
                    </a:lnTo>
                    <a:lnTo>
                      <a:pt x="57" y="20"/>
                    </a:lnTo>
                    <a:lnTo>
                      <a:pt x="64" y="13"/>
                    </a:lnTo>
                    <a:lnTo>
                      <a:pt x="64" y="22"/>
                    </a:lnTo>
                    <a:close/>
                    <a:moveTo>
                      <a:pt x="57" y="20"/>
                    </a:moveTo>
                    <a:lnTo>
                      <a:pt x="54" y="17"/>
                    </a:lnTo>
                    <a:lnTo>
                      <a:pt x="67" y="4"/>
                    </a:lnTo>
                    <a:lnTo>
                      <a:pt x="70" y="7"/>
                    </a:lnTo>
                    <a:lnTo>
                      <a:pt x="57"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2" y="4"/>
                    </a:moveTo>
                    <a:lnTo>
                      <a:pt x="34" y="0"/>
                    </a:lnTo>
                    <a:lnTo>
                      <a:pt x="38" y="0"/>
                    </a:lnTo>
                    <a:lnTo>
                      <a:pt x="38" y="10"/>
                    </a:lnTo>
                    <a:lnTo>
                      <a:pt x="32" y="4"/>
                    </a:lnTo>
                    <a:close/>
                    <a:moveTo>
                      <a:pt x="45" y="17"/>
                    </a:moveTo>
                    <a:lnTo>
                      <a:pt x="42" y="20"/>
                    </a:lnTo>
                    <a:lnTo>
                      <a:pt x="28" y="7"/>
                    </a:lnTo>
                    <a:lnTo>
                      <a:pt x="32" y="4"/>
                    </a:lnTo>
                    <a:lnTo>
                      <a:pt x="45" y="17"/>
                    </a:lnTo>
                    <a:close/>
                    <a:moveTo>
                      <a:pt x="42" y="20"/>
                    </a:moveTo>
                    <a:lnTo>
                      <a:pt x="41" y="21"/>
                    </a:lnTo>
                    <a:lnTo>
                      <a:pt x="40" y="21"/>
                    </a:lnTo>
                    <a:lnTo>
                      <a:pt x="35" y="13"/>
                    </a:lnTo>
                    <a:lnTo>
                      <a:pt x="42" y="20"/>
                    </a:lnTo>
                    <a:close/>
                    <a:moveTo>
                      <a:pt x="40" y="21"/>
                    </a:moveTo>
                    <a:lnTo>
                      <a:pt x="33" y="25"/>
                    </a:lnTo>
                    <a:lnTo>
                      <a:pt x="24" y="8"/>
                    </a:lnTo>
                    <a:lnTo>
                      <a:pt x="31" y="5"/>
                    </a:lnTo>
                    <a:lnTo>
                      <a:pt x="40" y="21"/>
                    </a:lnTo>
                    <a:close/>
                    <a:moveTo>
                      <a:pt x="22" y="9"/>
                    </a:moveTo>
                    <a:lnTo>
                      <a:pt x="23" y="8"/>
                    </a:lnTo>
                    <a:lnTo>
                      <a:pt x="24" y="8"/>
                    </a:lnTo>
                    <a:lnTo>
                      <a:pt x="28"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5" y="15"/>
                    </a:lnTo>
                    <a:lnTo>
                      <a:pt x="21" y="11"/>
                    </a:lnTo>
                    <a:lnTo>
                      <a:pt x="30" y="28"/>
                    </a:lnTo>
                    <a:close/>
                    <a:moveTo>
                      <a:pt x="12" y="16"/>
                    </a:moveTo>
                    <a:lnTo>
                      <a:pt x="13" y="15"/>
                    </a:lnTo>
                    <a:lnTo>
                      <a:pt x="15" y="15"/>
                    </a:lnTo>
                    <a:lnTo>
                      <a:pt x="19" y="22"/>
                    </a:lnTo>
                    <a:lnTo>
                      <a:pt x="12" y="16"/>
                    </a:lnTo>
                    <a:close/>
                    <a:moveTo>
                      <a:pt x="25" y="29"/>
                    </a:moveTo>
                    <a:lnTo>
                      <a:pt x="23" y="32"/>
                    </a:lnTo>
                    <a:lnTo>
                      <a:pt x="9" y="19"/>
                    </a:lnTo>
                    <a:lnTo>
                      <a:pt x="12" y="16"/>
                    </a:lnTo>
                    <a:lnTo>
                      <a:pt x="25" y="29"/>
                    </a:lnTo>
                    <a:close/>
                    <a:moveTo>
                      <a:pt x="23" y="32"/>
                    </a:moveTo>
                    <a:lnTo>
                      <a:pt x="13" y="42"/>
                    </a:lnTo>
                    <a:lnTo>
                      <a:pt x="23" y="32"/>
                    </a:lnTo>
                    <a:lnTo>
                      <a:pt x="16" y="26"/>
                    </a:lnTo>
                    <a:lnTo>
                      <a:pt x="23" y="32"/>
                    </a:lnTo>
                    <a:close/>
                    <a:moveTo>
                      <a:pt x="23" y="32"/>
                    </a:moveTo>
                    <a:lnTo>
                      <a:pt x="20" y="36"/>
                    </a:lnTo>
                    <a:lnTo>
                      <a:pt x="6" y="22"/>
                    </a:lnTo>
                    <a:lnTo>
                      <a:pt x="9" y="19"/>
                    </a:lnTo>
                    <a:lnTo>
                      <a:pt x="23" y="32"/>
                    </a:lnTo>
                    <a:close/>
                    <a:moveTo>
                      <a:pt x="3" y="29"/>
                    </a:moveTo>
                    <a:lnTo>
                      <a:pt x="3" y="26"/>
                    </a:lnTo>
                    <a:lnTo>
                      <a:pt x="6" y="22"/>
                    </a:lnTo>
                    <a:lnTo>
                      <a:pt x="13" y="29"/>
                    </a:lnTo>
                    <a:lnTo>
                      <a:pt x="3" y="29"/>
                    </a:lnTo>
                    <a:close/>
                    <a:moveTo>
                      <a:pt x="22" y="29"/>
                    </a:moveTo>
                    <a:lnTo>
                      <a:pt x="22" y="36"/>
                    </a:lnTo>
                    <a:lnTo>
                      <a:pt x="3" y="36"/>
                    </a:lnTo>
                    <a:lnTo>
                      <a:pt x="3" y="29"/>
                    </a:lnTo>
                    <a:lnTo>
                      <a:pt x="22" y="29"/>
                    </a:lnTo>
                    <a:close/>
                    <a:moveTo>
                      <a:pt x="22" y="36"/>
                    </a:moveTo>
                    <a:lnTo>
                      <a:pt x="22" y="39"/>
                    </a:lnTo>
                    <a:lnTo>
                      <a:pt x="20" y="42"/>
                    </a:lnTo>
                    <a:lnTo>
                      <a:pt x="13" y="36"/>
                    </a:lnTo>
                    <a:lnTo>
                      <a:pt x="22" y="36"/>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6" y="44"/>
                    </a:moveTo>
                    <a:lnTo>
                      <a:pt x="20" y="48"/>
                    </a:lnTo>
                    <a:lnTo>
                      <a:pt x="6" y="61"/>
                    </a:lnTo>
                    <a:lnTo>
                      <a:pt x="3" y="58"/>
                    </a:lnTo>
                    <a:lnTo>
                      <a:pt x="16" y="44"/>
                    </a:lnTo>
                    <a:close/>
                    <a:moveTo>
                      <a:pt x="20" y="48"/>
                    </a:moveTo>
                    <a:lnTo>
                      <a:pt x="22" y="51"/>
                    </a:lnTo>
                    <a:lnTo>
                      <a:pt x="22" y="54"/>
                    </a:lnTo>
                    <a:lnTo>
                      <a:pt x="13" y="54"/>
                    </a:lnTo>
                    <a:lnTo>
                      <a:pt x="20" y="48"/>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20" y="51"/>
                    </a:moveTo>
                    <a:lnTo>
                      <a:pt x="23" y="54"/>
                    </a:lnTo>
                    <a:lnTo>
                      <a:pt x="9" y="68"/>
                    </a:lnTo>
                    <a:lnTo>
                      <a:pt x="6" y="64"/>
                    </a:lnTo>
                    <a:lnTo>
                      <a:pt x="20" y="51"/>
                    </a:lnTo>
                    <a:close/>
                    <a:moveTo>
                      <a:pt x="12" y="70"/>
                    </a:moveTo>
                    <a:lnTo>
                      <a:pt x="10" y="69"/>
                    </a:lnTo>
                    <a:lnTo>
                      <a:pt x="9" y="68"/>
                    </a:lnTo>
                    <a:lnTo>
                      <a:pt x="16" y="61"/>
                    </a:lnTo>
                    <a:lnTo>
                      <a:pt x="12" y="70"/>
                    </a:lnTo>
                    <a:close/>
                    <a:moveTo>
                      <a:pt x="20" y="52"/>
                    </a:moveTo>
                    <a:lnTo>
                      <a:pt x="26" y="55"/>
                    </a:lnTo>
                    <a:lnTo>
                      <a:pt x="17" y="73"/>
                    </a:lnTo>
                    <a:lnTo>
                      <a:pt x="12" y="70"/>
                    </a:lnTo>
                    <a:lnTo>
                      <a:pt x="20" y="52"/>
                    </a:lnTo>
                    <a:close/>
                    <a:moveTo>
                      <a:pt x="26" y="55"/>
                    </a:moveTo>
                    <a:lnTo>
                      <a:pt x="27" y="57"/>
                    </a:lnTo>
                    <a:lnTo>
                      <a:pt x="28" y="58"/>
                    </a:lnTo>
                    <a:lnTo>
                      <a:pt x="22" y="64"/>
                    </a:lnTo>
                    <a:lnTo>
                      <a:pt x="26" y="55"/>
                    </a:lnTo>
                    <a:close/>
                    <a:moveTo>
                      <a:pt x="28" y="58"/>
                    </a:moveTo>
                    <a:lnTo>
                      <a:pt x="32" y="61"/>
                    </a:lnTo>
                    <a:lnTo>
                      <a:pt x="19" y="74"/>
                    </a:lnTo>
                    <a:lnTo>
                      <a:pt x="15" y="71"/>
                    </a:lnTo>
                    <a:lnTo>
                      <a:pt x="28" y="58"/>
                    </a:lnTo>
                    <a:close/>
                    <a:moveTo>
                      <a:pt x="25" y="76"/>
                    </a:moveTo>
                    <a:lnTo>
                      <a:pt x="22" y="76"/>
                    </a:lnTo>
                    <a:lnTo>
                      <a:pt x="19" y="74"/>
                    </a:lnTo>
                    <a:lnTo>
                      <a:pt x="25" y="68"/>
                    </a:lnTo>
                    <a:lnTo>
                      <a:pt x="25" y="76"/>
                    </a:lnTo>
                    <a:close/>
                    <a:moveTo>
                      <a:pt x="25" y="58"/>
                    </a:moveTo>
                    <a:lnTo>
                      <a:pt x="28" y="58"/>
                    </a:lnTo>
                    <a:lnTo>
                      <a:pt x="28" y="76"/>
                    </a:lnTo>
                    <a:lnTo>
                      <a:pt x="25" y="76"/>
                    </a:lnTo>
                    <a:lnTo>
                      <a:pt x="25" y="58"/>
                    </a:lnTo>
                    <a:close/>
                    <a:moveTo>
                      <a:pt x="28" y="58"/>
                    </a:moveTo>
                    <a:lnTo>
                      <a:pt x="35" y="58"/>
                    </a:lnTo>
                    <a:lnTo>
                      <a:pt x="35" y="76"/>
                    </a:lnTo>
                    <a:lnTo>
                      <a:pt x="28" y="76"/>
                    </a:lnTo>
                    <a:lnTo>
                      <a:pt x="28" y="58"/>
                    </a:lnTo>
                    <a:close/>
                    <a:moveTo>
                      <a:pt x="35" y="58"/>
                    </a:moveTo>
                    <a:lnTo>
                      <a:pt x="42" y="58"/>
                    </a:lnTo>
                    <a:lnTo>
                      <a:pt x="42" y="76"/>
                    </a:lnTo>
                    <a:lnTo>
                      <a:pt x="35" y="76"/>
                    </a:lnTo>
                    <a:lnTo>
                      <a:pt x="35" y="58"/>
                    </a:lnTo>
                    <a:close/>
                    <a:moveTo>
                      <a:pt x="48" y="74"/>
                    </a:moveTo>
                    <a:lnTo>
                      <a:pt x="45" y="76"/>
                    </a:lnTo>
                    <a:lnTo>
                      <a:pt x="42" y="76"/>
                    </a:lnTo>
                    <a:lnTo>
                      <a:pt x="42" y="68"/>
                    </a:lnTo>
                    <a:lnTo>
                      <a:pt x="48" y="74"/>
                    </a:lnTo>
                    <a:close/>
                    <a:moveTo>
                      <a:pt x="34" y="61"/>
                    </a:moveTo>
                    <a:lnTo>
                      <a:pt x="37" y="58"/>
                    </a:lnTo>
                    <a:lnTo>
                      <a:pt x="52" y="71"/>
                    </a:lnTo>
                    <a:lnTo>
                      <a:pt x="48" y="74"/>
                    </a:lnTo>
                    <a:lnTo>
                      <a:pt x="34" y="61"/>
                    </a:lnTo>
                    <a:close/>
                    <a:moveTo>
                      <a:pt x="37" y="58"/>
                    </a:moveTo>
                    <a:lnTo>
                      <a:pt x="41" y="54"/>
                    </a:lnTo>
                    <a:lnTo>
                      <a:pt x="44" y="54"/>
                    </a:lnTo>
                    <a:lnTo>
                      <a:pt x="44" y="64"/>
                    </a:lnTo>
                    <a:lnTo>
                      <a:pt x="37" y="58"/>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5" name="Freeform 220">
                <a:extLst>
                  <a:ext uri="{FF2B5EF4-FFF2-40B4-BE49-F238E27FC236}">
                    <a16:creationId xmlns:a16="http://schemas.microsoft.com/office/drawing/2014/main" id="{D051D4F9-9535-411F-A4F8-2A577E3CFF94}"/>
                  </a:ext>
                </a:extLst>
              </p:cNvPr>
              <p:cNvSpPr>
                <a:spLocks/>
              </p:cNvSpPr>
              <p:nvPr/>
            </p:nvSpPr>
            <p:spPr bwMode="auto">
              <a:xfrm>
                <a:off x="2362" y="2676"/>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2"/>
                    </a:moveTo>
                    <a:lnTo>
                      <a:pt x="51" y="48"/>
                    </a:lnTo>
                    <a:lnTo>
                      <a:pt x="54" y="45"/>
                    </a:lnTo>
                    <a:lnTo>
                      <a:pt x="58" y="42"/>
                    </a:lnTo>
                    <a:lnTo>
                      <a:pt x="61" y="39"/>
                    </a:lnTo>
                    <a:lnTo>
                      <a:pt x="64" y="32"/>
                    </a:lnTo>
                    <a:lnTo>
                      <a:pt x="64" y="29"/>
                    </a:lnTo>
                    <a:lnTo>
                      <a:pt x="64" y="23"/>
                    </a:lnTo>
                    <a:lnTo>
                      <a:pt x="64" y="20"/>
                    </a:lnTo>
                    <a:lnTo>
                      <a:pt x="64" y="16"/>
                    </a:lnTo>
                    <a:lnTo>
                      <a:pt x="64" y="10"/>
                    </a:lnTo>
                    <a:lnTo>
                      <a:pt x="61" y="7"/>
                    </a:lnTo>
                    <a:lnTo>
                      <a:pt x="58" y="7"/>
                    </a:lnTo>
                    <a:lnTo>
                      <a:pt x="54" y="3"/>
                    </a:lnTo>
                    <a:lnTo>
                      <a:pt x="49" y="0"/>
                    </a:lnTo>
                    <a:lnTo>
                      <a:pt x="45" y="0"/>
                    </a:lnTo>
                    <a:lnTo>
                      <a:pt x="39" y="0"/>
                    </a:lnTo>
                    <a:lnTo>
                      <a:pt x="36" y="0"/>
                    </a:lnTo>
                    <a:lnTo>
                      <a:pt x="29" y="0"/>
                    </a:lnTo>
                    <a:lnTo>
                      <a:pt x="26" y="3"/>
                    </a:lnTo>
                    <a:lnTo>
                      <a:pt x="20" y="7"/>
                    </a:lnTo>
                    <a:lnTo>
                      <a:pt x="14" y="10"/>
                    </a:lnTo>
                    <a:lnTo>
                      <a:pt x="10" y="13"/>
                    </a:lnTo>
                    <a:lnTo>
                      <a:pt x="7" y="16"/>
                    </a:lnTo>
                    <a:lnTo>
                      <a:pt x="4" y="20"/>
                    </a:lnTo>
                    <a:lnTo>
                      <a:pt x="0" y="26"/>
                    </a:lnTo>
                    <a:lnTo>
                      <a:pt x="0" y="29"/>
                    </a:lnTo>
                    <a:lnTo>
                      <a:pt x="0" y="35"/>
                    </a:lnTo>
                    <a:lnTo>
                      <a:pt x="0" y="39"/>
                    </a:lnTo>
                    <a:lnTo>
                      <a:pt x="0" y="42"/>
                    </a:lnTo>
                    <a:lnTo>
                      <a:pt x="0" y="48"/>
                    </a:lnTo>
                    <a:lnTo>
                      <a:pt x="4" y="52"/>
                    </a:lnTo>
                    <a:lnTo>
                      <a:pt x="7" y="54"/>
                    </a:lnTo>
                    <a:lnTo>
                      <a:pt x="10" y="54"/>
                    </a:lnTo>
                    <a:lnTo>
                      <a:pt x="17" y="57"/>
                    </a:lnTo>
                    <a:lnTo>
                      <a:pt x="20" y="57"/>
                    </a:lnTo>
                    <a:lnTo>
                      <a:pt x="26" y="57"/>
                    </a:lnTo>
                    <a:lnTo>
                      <a:pt x="29" y="57"/>
                    </a:lnTo>
                    <a:lnTo>
                      <a:pt x="36" y="57"/>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6" name="Freeform 221">
                <a:extLst>
                  <a:ext uri="{FF2B5EF4-FFF2-40B4-BE49-F238E27FC236}">
                    <a16:creationId xmlns:a16="http://schemas.microsoft.com/office/drawing/2014/main" id="{098517E1-CB11-40A6-864A-54F69B6D850B}"/>
                  </a:ext>
                </a:extLst>
              </p:cNvPr>
              <p:cNvSpPr>
                <a:spLocks noEditPoints="1"/>
              </p:cNvSpPr>
              <p:nvPr/>
            </p:nvSpPr>
            <p:spPr bwMode="auto">
              <a:xfrm>
                <a:off x="2360" y="2674"/>
                <a:ext cx="21" cy="19"/>
              </a:xfrm>
              <a:custGeom>
                <a:avLst/>
                <a:gdLst>
                  <a:gd name="T0" fmla="*/ 4 w 83"/>
                  <a:gd name="T1" fmla="*/ 4 h 76"/>
                  <a:gd name="T2" fmla="*/ 4 w 83"/>
                  <a:gd name="T3" fmla="*/ 3 h 76"/>
                  <a:gd name="T4" fmla="*/ 5 w 83"/>
                  <a:gd name="T5" fmla="*/ 4 h 76"/>
                  <a:gd name="T6" fmla="*/ 5 w 83"/>
                  <a:gd name="T7" fmla="*/ 4 h 76"/>
                  <a:gd name="T8" fmla="*/ 4 w 83"/>
                  <a:gd name="T9" fmla="*/ 3 h 76"/>
                  <a:gd name="T10" fmla="*/ 5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1 h 76"/>
                  <a:gd name="T24" fmla="*/ 5 w 83"/>
                  <a:gd name="T25" fmla="*/ 1 h 76"/>
                  <a:gd name="T26" fmla="*/ 5 w 83"/>
                  <a:gd name="T27" fmla="*/ 1 h 76"/>
                  <a:gd name="T28" fmla="*/ 5 w 83"/>
                  <a:gd name="T29" fmla="*/ 1 h 76"/>
                  <a:gd name="T30" fmla="*/ 4 w 83"/>
                  <a:gd name="T31" fmla="*/ 2 h 76"/>
                  <a:gd name="T32" fmla="*/ 4 w 83"/>
                  <a:gd name="T33" fmla="*/ 1 h 76"/>
                  <a:gd name="T34" fmla="*/ 5 w 83"/>
                  <a:gd name="T35" fmla="*/ 1 h 76"/>
                  <a:gd name="T36" fmla="*/ 4 w 83"/>
                  <a:gd name="T37" fmla="*/ 0 h 76"/>
                  <a:gd name="T38" fmla="*/ 4 w 83"/>
                  <a:gd name="T39" fmla="*/ 0 h 76"/>
                  <a:gd name="T40" fmla="*/ 4 w 83"/>
                  <a:gd name="T41" fmla="*/ 1 h 76"/>
                  <a:gd name="T42" fmla="*/ 3 w 83"/>
                  <a:gd name="T43" fmla="*/ 1 h 76"/>
                  <a:gd name="T44" fmla="*/ 3 w 83"/>
                  <a:gd name="T45" fmla="*/ 0 h 76"/>
                  <a:gd name="T46" fmla="*/ 3 w 83"/>
                  <a:gd name="T47" fmla="*/ 1 h 76"/>
                  <a:gd name="T48" fmla="*/ 3 w 83"/>
                  <a:gd name="T49" fmla="*/ 1 h 76"/>
                  <a:gd name="T50" fmla="*/ 3 w 83"/>
                  <a:gd name="T51" fmla="*/ 1 h 76"/>
                  <a:gd name="T52" fmla="*/ 2 w 83"/>
                  <a:gd name="T53" fmla="*/ 2 h 76"/>
                  <a:gd name="T54" fmla="*/ 1 w 83"/>
                  <a:gd name="T55" fmla="*/ 1 h 76"/>
                  <a:gd name="T56" fmla="*/ 1 w 83"/>
                  <a:gd name="T57" fmla="*/ 1 h 76"/>
                  <a:gd name="T58" fmla="*/ 2 w 83"/>
                  <a:gd name="T59" fmla="*/ 2 h 76"/>
                  <a:gd name="T60" fmla="*/ 1 w 83"/>
                  <a:gd name="T61" fmla="*/ 1 h 76"/>
                  <a:gd name="T62" fmla="*/ 1 w 83"/>
                  <a:gd name="T63" fmla="*/ 2 h 76"/>
                  <a:gd name="T64" fmla="*/ 1 w 83"/>
                  <a:gd name="T65" fmla="*/ 2 h 76"/>
                  <a:gd name="T66" fmla="*/ 0 w 83"/>
                  <a:gd name="T67" fmla="*/ 2 h 76"/>
                  <a:gd name="T68" fmla="*/ 0 w 83"/>
                  <a:gd name="T69" fmla="*/ 2 h 76"/>
                  <a:gd name="T70" fmla="*/ 1 w 83"/>
                  <a:gd name="T71" fmla="*/ 3 h 76"/>
                  <a:gd name="T72" fmla="*/ 1 w 83"/>
                  <a:gd name="T73" fmla="*/ 3 h 76"/>
                  <a:gd name="T74" fmla="*/ 0 w 83"/>
                  <a:gd name="T75" fmla="*/ 3 h 76"/>
                  <a:gd name="T76" fmla="*/ 0 w 83"/>
                  <a:gd name="T77" fmla="*/ 3 h 76"/>
                  <a:gd name="T78" fmla="*/ 0 w 83"/>
                  <a:gd name="T79" fmla="*/ 4 h 76"/>
                  <a:gd name="T80" fmla="*/ 1 w 83"/>
                  <a:gd name="T81" fmla="*/ 3 h 76"/>
                  <a:gd name="T82" fmla="*/ 2 w 83"/>
                  <a:gd name="T83" fmla="*/ 4 h 76"/>
                  <a:gd name="T84" fmla="*/ 1 w 83"/>
                  <a:gd name="T85" fmla="*/ 5 h 76"/>
                  <a:gd name="T86" fmla="*/ 1 w 83"/>
                  <a:gd name="T87" fmla="*/ 5 h 76"/>
                  <a:gd name="T88" fmla="*/ 1 w 83"/>
                  <a:gd name="T89" fmla="*/ 4 h 76"/>
                  <a:gd name="T90" fmla="*/ 2 w 83"/>
                  <a:gd name="T91" fmla="*/ 5 h 76"/>
                  <a:gd name="T92" fmla="*/ 2 w 83"/>
                  <a:gd name="T93" fmla="*/ 4 h 76"/>
                  <a:gd name="T94" fmla="*/ 2 w 83"/>
                  <a:gd name="T95" fmla="*/ 5 h 76"/>
                  <a:gd name="T96" fmla="*/ 2 w 83"/>
                  <a:gd name="T97" fmla="*/ 5 h 76"/>
                  <a:gd name="T98" fmla="*/ 3 w 83"/>
                  <a:gd name="T99" fmla="*/ 4 h 76"/>
                  <a:gd name="T100" fmla="*/ 3 w 83"/>
                  <a:gd name="T101" fmla="*/ 4 h 76"/>
                  <a:gd name="T102" fmla="*/ 4 w 83"/>
                  <a:gd name="T103" fmla="*/ 5 h 76"/>
                  <a:gd name="T104" fmla="*/ 4 w 83"/>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9"/>
                    </a:lnTo>
                    <a:lnTo>
                      <a:pt x="64" y="65"/>
                    </a:lnTo>
                    <a:lnTo>
                      <a:pt x="59" y="68"/>
                    </a:lnTo>
                    <a:lnTo>
                      <a:pt x="50" y="52"/>
                    </a:lnTo>
                    <a:close/>
                    <a:moveTo>
                      <a:pt x="68" y="64"/>
                    </a:moveTo>
                    <a:lnTo>
                      <a:pt x="67" y="65"/>
                    </a:lnTo>
                    <a:lnTo>
                      <a:pt x="64" y="65"/>
                    </a:lnTo>
                    <a:lnTo>
                      <a:pt x="60" y="57"/>
                    </a:lnTo>
                    <a:lnTo>
                      <a:pt x="68" y="64"/>
                    </a:lnTo>
                    <a:close/>
                    <a:moveTo>
                      <a:pt x="53" y="51"/>
                    </a:moveTo>
                    <a:lnTo>
                      <a:pt x="57" y="48"/>
                    </a:lnTo>
                    <a:lnTo>
                      <a:pt x="70" y="61"/>
                    </a:lnTo>
                    <a:lnTo>
                      <a:pt x="68" y="64"/>
                    </a:lnTo>
                    <a:lnTo>
                      <a:pt x="53" y="51"/>
                    </a:lnTo>
                    <a:close/>
                    <a:moveTo>
                      <a:pt x="70" y="61"/>
                    </a:moveTo>
                    <a:lnTo>
                      <a:pt x="70" y="61"/>
                    </a:lnTo>
                    <a:lnTo>
                      <a:pt x="63" y="54"/>
                    </a:lnTo>
                    <a:lnTo>
                      <a:pt x="70" y="61"/>
                    </a:lnTo>
                    <a:close/>
                    <a:moveTo>
                      <a:pt x="57" y="48"/>
                    </a:moveTo>
                    <a:lnTo>
                      <a:pt x="60" y="44"/>
                    </a:lnTo>
                    <a:lnTo>
                      <a:pt x="73" y="57"/>
                    </a:lnTo>
                    <a:lnTo>
                      <a:pt x="70" y="61"/>
                    </a:lnTo>
                    <a:lnTo>
                      <a:pt x="57" y="48"/>
                    </a:lnTo>
                    <a:close/>
                    <a:moveTo>
                      <a:pt x="60" y="44"/>
                    </a:moveTo>
                    <a:lnTo>
                      <a:pt x="60" y="44"/>
                    </a:lnTo>
                    <a:lnTo>
                      <a:pt x="67" y="51"/>
                    </a:lnTo>
                    <a:lnTo>
                      <a:pt x="60" y="44"/>
                    </a:lnTo>
                    <a:close/>
                    <a:moveTo>
                      <a:pt x="60" y="44"/>
                    </a:moveTo>
                    <a:lnTo>
                      <a:pt x="63" y="41"/>
                    </a:lnTo>
                    <a:lnTo>
                      <a:pt x="77" y="54"/>
                    </a:lnTo>
                    <a:lnTo>
                      <a:pt x="73" y="57"/>
                    </a:lnTo>
                    <a:lnTo>
                      <a:pt x="60" y="44"/>
                    </a:lnTo>
                    <a:close/>
                    <a:moveTo>
                      <a:pt x="79" y="52"/>
                    </a:moveTo>
                    <a:lnTo>
                      <a:pt x="78" y="53"/>
                    </a:lnTo>
                    <a:lnTo>
                      <a:pt x="77" y="54"/>
                    </a:lnTo>
                    <a:lnTo>
                      <a:pt x="70" y="48"/>
                    </a:lnTo>
                    <a:lnTo>
                      <a:pt x="79" y="52"/>
                    </a:lnTo>
                    <a:close/>
                    <a:moveTo>
                      <a:pt x="61" y="43"/>
                    </a:moveTo>
                    <a:lnTo>
                      <a:pt x="64" y="37"/>
                    </a:lnTo>
                    <a:lnTo>
                      <a:pt x="82" y="45"/>
                    </a:lnTo>
                    <a:lnTo>
                      <a:pt x="79" y="52"/>
                    </a:lnTo>
                    <a:lnTo>
                      <a:pt x="61" y="43"/>
                    </a:lnTo>
                    <a:close/>
                    <a:moveTo>
                      <a:pt x="83" y="41"/>
                    </a:moveTo>
                    <a:lnTo>
                      <a:pt x="83" y="43"/>
                    </a:lnTo>
                    <a:lnTo>
                      <a:pt x="82" y="45"/>
                    </a:lnTo>
                    <a:lnTo>
                      <a:pt x="73" y="41"/>
                    </a:lnTo>
                    <a:lnTo>
                      <a:pt x="83" y="41"/>
                    </a:lnTo>
                    <a:close/>
                    <a:moveTo>
                      <a:pt x="63" y="41"/>
                    </a:moveTo>
                    <a:lnTo>
                      <a:pt x="63" y="38"/>
                    </a:lnTo>
                    <a:lnTo>
                      <a:pt x="83" y="38"/>
                    </a:lnTo>
                    <a:lnTo>
                      <a:pt x="83" y="41"/>
                    </a:lnTo>
                    <a:lnTo>
                      <a:pt x="63" y="41"/>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19"/>
                    </a:lnTo>
                    <a:lnTo>
                      <a:pt x="83" y="19"/>
                    </a:lnTo>
                    <a:lnTo>
                      <a:pt x="83" y="25"/>
                    </a:lnTo>
                    <a:lnTo>
                      <a:pt x="63" y="25"/>
                    </a:lnTo>
                    <a:close/>
                    <a:moveTo>
                      <a:pt x="80" y="12"/>
                    </a:moveTo>
                    <a:lnTo>
                      <a:pt x="83" y="16"/>
                    </a:lnTo>
                    <a:lnTo>
                      <a:pt x="83" y="19"/>
                    </a:lnTo>
                    <a:lnTo>
                      <a:pt x="73" y="19"/>
                    </a:lnTo>
                    <a:lnTo>
                      <a:pt x="80" y="12"/>
                    </a:lnTo>
                    <a:close/>
                    <a:moveTo>
                      <a:pt x="67" y="25"/>
                    </a:moveTo>
                    <a:lnTo>
                      <a:pt x="63" y="22"/>
                    </a:lnTo>
                    <a:lnTo>
                      <a:pt x="77" y="9"/>
                    </a:lnTo>
                    <a:lnTo>
                      <a:pt x="80" y="12"/>
                    </a:lnTo>
                    <a:lnTo>
                      <a:pt x="67" y="25"/>
                    </a:lnTo>
                    <a:close/>
                    <a:moveTo>
                      <a:pt x="70" y="7"/>
                    </a:moveTo>
                    <a:lnTo>
                      <a:pt x="74" y="7"/>
                    </a:lnTo>
                    <a:lnTo>
                      <a:pt x="77" y="9"/>
                    </a:lnTo>
                    <a:lnTo>
                      <a:pt x="70" y="16"/>
                    </a:lnTo>
                    <a:lnTo>
                      <a:pt x="70" y="7"/>
                    </a:lnTo>
                    <a:close/>
                    <a:moveTo>
                      <a:pt x="70" y="25"/>
                    </a:moveTo>
                    <a:lnTo>
                      <a:pt x="67" y="25"/>
                    </a:lnTo>
                    <a:lnTo>
                      <a:pt x="67" y="7"/>
                    </a:lnTo>
                    <a:lnTo>
                      <a:pt x="70" y="7"/>
                    </a:lnTo>
                    <a:lnTo>
                      <a:pt x="70" y="25"/>
                    </a:lnTo>
                    <a:close/>
                    <a:moveTo>
                      <a:pt x="67" y="25"/>
                    </a:moveTo>
                    <a:lnTo>
                      <a:pt x="63" y="25"/>
                    </a:lnTo>
                    <a:lnTo>
                      <a:pt x="60" y="22"/>
                    </a:lnTo>
                    <a:lnTo>
                      <a:pt x="67" y="16"/>
                    </a:lnTo>
                    <a:lnTo>
                      <a:pt x="67" y="25"/>
                    </a:lnTo>
                    <a:close/>
                    <a:moveTo>
                      <a:pt x="60" y="22"/>
                    </a:moveTo>
                    <a:lnTo>
                      <a:pt x="57" y="19"/>
                    </a:lnTo>
                    <a:lnTo>
                      <a:pt x="70" y="6"/>
                    </a:lnTo>
                    <a:lnTo>
                      <a:pt x="73" y="9"/>
                    </a:lnTo>
                    <a:lnTo>
                      <a:pt x="60" y="22"/>
                    </a:lnTo>
                    <a:close/>
                    <a:moveTo>
                      <a:pt x="68" y="5"/>
                    </a:moveTo>
                    <a:lnTo>
                      <a:pt x="69" y="5"/>
                    </a:lnTo>
                    <a:lnTo>
                      <a:pt x="70" y="6"/>
                    </a:lnTo>
                    <a:lnTo>
                      <a:pt x="63" y="12"/>
                    </a:lnTo>
                    <a:lnTo>
                      <a:pt x="68" y="5"/>
                    </a:lnTo>
                    <a:close/>
                    <a:moveTo>
                      <a:pt x="60" y="21"/>
                    </a:moveTo>
                    <a:lnTo>
                      <a:pt x="53" y="18"/>
                    </a:lnTo>
                    <a:lnTo>
                      <a:pt x="61" y="1"/>
                    </a:lnTo>
                    <a:lnTo>
                      <a:pt x="68" y="5"/>
                    </a:lnTo>
                    <a:lnTo>
                      <a:pt x="60" y="21"/>
                    </a:lnTo>
                    <a:close/>
                    <a:moveTo>
                      <a:pt x="58" y="0"/>
                    </a:moveTo>
                    <a:lnTo>
                      <a:pt x="60" y="0"/>
                    </a:lnTo>
                    <a:lnTo>
                      <a:pt x="61" y="1"/>
                    </a:lnTo>
                    <a:lnTo>
                      <a:pt x="58" y="9"/>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8" y="19"/>
                    </a:lnTo>
                    <a:lnTo>
                      <a:pt x="38" y="0"/>
                    </a:lnTo>
                    <a:lnTo>
                      <a:pt x="45" y="0"/>
                    </a:lnTo>
                    <a:lnTo>
                      <a:pt x="45" y="19"/>
                    </a:lnTo>
                    <a:close/>
                    <a:moveTo>
                      <a:pt x="31" y="2"/>
                    </a:moveTo>
                    <a:lnTo>
                      <a:pt x="35" y="0"/>
                    </a:lnTo>
                    <a:lnTo>
                      <a:pt x="38" y="0"/>
                    </a:lnTo>
                    <a:lnTo>
                      <a:pt x="38" y="9"/>
                    </a:lnTo>
                    <a:lnTo>
                      <a:pt x="31" y="2"/>
                    </a:lnTo>
                    <a:close/>
                    <a:moveTo>
                      <a:pt x="45" y="17"/>
                    </a:moveTo>
                    <a:lnTo>
                      <a:pt x="42" y="19"/>
                    </a:lnTo>
                    <a:lnTo>
                      <a:pt x="28" y="6"/>
                    </a:lnTo>
                    <a:lnTo>
                      <a:pt x="31" y="2"/>
                    </a:lnTo>
                    <a:lnTo>
                      <a:pt x="45" y="17"/>
                    </a:lnTo>
                    <a:close/>
                    <a:moveTo>
                      <a:pt x="42" y="19"/>
                    </a:moveTo>
                    <a:lnTo>
                      <a:pt x="41" y="20"/>
                    </a:lnTo>
                    <a:lnTo>
                      <a:pt x="39" y="21"/>
                    </a:lnTo>
                    <a:lnTo>
                      <a:pt x="35" y="12"/>
                    </a:lnTo>
                    <a:lnTo>
                      <a:pt x="42" y="19"/>
                    </a:lnTo>
                    <a:close/>
                    <a:moveTo>
                      <a:pt x="39" y="21"/>
                    </a:moveTo>
                    <a:lnTo>
                      <a:pt x="32" y="24"/>
                    </a:lnTo>
                    <a:lnTo>
                      <a:pt x="25" y="7"/>
                    </a:lnTo>
                    <a:lnTo>
                      <a:pt x="31" y="5"/>
                    </a:lnTo>
                    <a:lnTo>
                      <a:pt x="39" y="21"/>
                    </a:lnTo>
                    <a:close/>
                    <a:moveTo>
                      <a:pt x="32" y="24"/>
                    </a:moveTo>
                    <a:lnTo>
                      <a:pt x="27" y="28"/>
                    </a:lnTo>
                    <a:lnTo>
                      <a:pt x="18" y="10"/>
                    </a:lnTo>
                    <a:lnTo>
                      <a:pt x="25" y="7"/>
                    </a:lnTo>
                    <a:lnTo>
                      <a:pt x="32" y="24"/>
                    </a:lnTo>
                    <a:close/>
                    <a:moveTo>
                      <a:pt x="16" y="12"/>
                    </a:moveTo>
                    <a:lnTo>
                      <a:pt x="17" y="11"/>
                    </a:lnTo>
                    <a:lnTo>
                      <a:pt x="18" y="10"/>
                    </a:lnTo>
                    <a:lnTo>
                      <a:pt x="23" y="19"/>
                    </a:lnTo>
                    <a:lnTo>
                      <a:pt x="16" y="12"/>
                    </a:lnTo>
                    <a:close/>
                    <a:moveTo>
                      <a:pt x="29" y="25"/>
                    </a:moveTo>
                    <a:lnTo>
                      <a:pt x="26" y="29"/>
                    </a:lnTo>
                    <a:lnTo>
                      <a:pt x="13" y="16"/>
                    </a:lnTo>
                    <a:lnTo>
                      <a:pt x="16" y="12"/>
                    </a:lnTo>
                    <a:lnTo>
                      <a:pt x="29" y="25"/>
                    </a:lnTo>
                    <a:close/>
                    <a:moveTo>
                      <a:pt x="26" y="29"/>
                    </a:moveTo>
                    <a:lnTo>
                      <a:pt x="26" y="29"/>
                    </a:lnTo>
                    <a:lnTo>
                      <a:pt x="19" y="22"/>
                    </a:lnTo>
                    <a:lnTo>
                      <a:pt x="26" y="29"/>
                    </a:lnTo>
                    <a:close/>
                    <a:moveTo>
                      <a:pt x="26" y="29"/>
                    </a:moveTo>
                    <a:lnTo>
                      <a:pt x="23" y="32"/>
                    </a:lnTo>
                    <a:lnTo>
                      <a:pt x="9" y="19"/>
                    </a:lnTo>
                    <a:lnTo>
                      <a:pt x="13" y="16"/>
                    </a:lnTo>
                    <a:lnTo>
                      <a:pt x="26" y="29"/>
                    </a:lnTo>
                    <a:close/>
                    <a:moveTo>
                      <a:pt x="9" y="19"/>
                    </a:moveTo>
                    <a:lnTo>
                      <a:pt x="9" y="19"/>
                    </a:lnTo>
                    <a:lnTo>
                      <a:pt x="16" y="25"/>
                    </a:lnTo>
                    <a:lnTo>
                      <a:pt x="9" y="19"/>
                    </a:lnTo>
                    <a:close/>
                    <a:moveTo>
                      <a:pt x="23" y="32"/>
                    </a:moveTo>
                    <a:lnTo>
                      <a:pt x="19" y="35"/>
                    </a:lnTo>
                    <a:lnTo>
                      <a:pt x="6" y="22"/>
                    </a:lnTo>
                    <a:lnTo>
                      <a:pt x="9" y="19"/>
                    </a:lnTo>
                    <a:lnTo>
                      <a:pt x="23" y="32"/>
                    </a:lnTo>
                    <a:close/>
                    <a:moveTo>
                      <a:pt x="4" y="24"/>
                    </a:moveTo>
                    <a:lnTo>
                      <a:pt x="5" y="23"/>
                    </a:lnTo>
                    <a:lnTo>
                      <a:pt x="6" y="22"/>
                    </a:lnTo>
                    <a:lnTo>
                      <a:pt x="13" y="29"/>
                    </a:lnTo>
                    <a:lnTo>
                      <a:pt x="4" y="24"/>
                    </a:lnTo>
                    <a:close/>
                    <a:moveTo>
                      <a:pt x="21" y="33"/>
                    </a:moveTo>
                    <a:lnTo>
                      <a:pt x="18" y="39"/>
                    </a:lnTo>
                    <a:lnTo>
                      <a:pt x="2" y="31"/>
                    </a:lnTo>
                    <a:lnTo>
                      <a:pt x="4" y="24"/>
                    </a:lnTo>
                    <a:lnTo>
                      <a:pt x="21" y="33"/>
                    </a:lnTo>
                    <a:close/>
                    <a:moveTo>
                      <a:pt x="0" y="35"/>
                    </a:moveTo>
                    <a:lnTo>
                      <a:pt x="0" y="33"/>
                    </a:lnTo>
                    <a:lnTo>
                      <a:pt x="2" y="31"/>
                    </a:lnTo>
                    <a:lnTo>
                      <a:pt x="9"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9" y="51"/>
                    </a:moveTo>
                    <a:lnTo>
                      <a:pt x="19" y="57"/>
                    </a:lnTo>
                    <a:lnTo>
                      <a:pt x="0" y="57"/>
                    </a:lnTo>
                    <a:lnTo>
                      <a:pt x="0" y="51"/>
                    </a:lnTo>
                    <a:lnTo>
                      <a:pt x="19" y="51"/>
                    </a:lnTo>
                    <a:close/>
                    <a:moveTo>
                      <a:pt x="3" y="64"/>
                    </a:moveTo>
                    <a:lnTo>
                      <a:pt x="0" y="61"/>
                    </a:lnTo>
                    <a:lnTo>
                      <a:pt x="0" y="57"/>
                    </a:lnTo>
                    <a:lnTo>
                      <a:pt x="9" y="57"/>
                    </a:lnTo>
                    <a:lnTo>
                      <a:pt x="3" y="64"/>
                    </a:lnTo>
                    <a:close/>
                    <a:moveTo>
                      <a:pt x="16" y="51"/>
                    </a:moveTo>
                    <a:lnTo>
                      <a:pt x="19" y="53"/>
                    </a:lnTo>
                    <a:lnTo>
                      <a:pt x="6" y="67"/>
                    </a:lnTo>
                    <a:lnTo>
                      <a:pt x="3" y="64"/>
                    </a:lnTo>
                    <a:lnTo>
                      <a:pt x="16" y="51"/>
                    </a:lnTo>
                    <a:close/>
                    <a:moveTo>
                      <a:pt x="19" y="53"/>
                    </a:moveTo>
                    <a:lnTo>
                      <a:pt x="10" y="44"/>
                    </a:lnTo>
                    <a:lnTo>
                      <a:pt x="19" y="54"/>
                    </a:lnTo>
                    <a:lnTo>
                      <a:pt x="13" y="61"/>
                    </a:lnTo>
                    <a:lnTo>
                      <a:pt x="19" y="53"/>
                    </a:lnTo>
                    <a:close/>
                    <a:moveTo>
                      <a:pt x="19" y="54"/>
                    </a:moveTo>
                    <a:lnTo>
                      <a:pt x="23" y="56"/>
                    </a:lnTo>
                    <a:lnTo>
                      <a:pt x="9" y="71"/>
                    </a:lnTo>
                    <a:lnTo>
                      <a:pt x="6" y="67"/>
                    </a:lnTo>
                    <a:lnTo>
                      <a:pt x="19" y="54"/>
                    </a:lnTo>
                    <a:close/>
                    <a:moveTo>
                      <a:pt x="16" y="73"/>
                    </a:moveTo>
                    <a:lnTo>
                      <a:pt x="13" y="73"/>
                    </a:lnTo>
                    <a:lnTo>
                      <a:pt x="9" y="71"/>
                    </a:lnTo>
                    <a:lnTo>
                      <a:pt x="16" y="63"/>
                    </a:lnTo>
                    <a:lnTo>
                      <a:pt x="16" y="73"/>
                    </a:lnTo>
                    <a:close/>
                    <a:moveTo>
                      <a:pt x="16" y="54"/>
                    </a:moveTo>
                    <a:lnTo>
                      <a:pt x="19" y="54"/>
                    </a:lnTo>
                    <a:lnTo>
                      <a:pt x="19" y="73"/>
                    </a:lnTo>
                    <a:lnTo>
                      <a:pt x="16" y="73"/>
                    </a:lnTo>
                    <a:lnTo>
                      <a:pt x="16" y="54"/>
                    </a:lnTo>
                    <a:close/>
                    <a:moveTo>
                      <a:pt x="19" y="54"/>
                    </a:moveTo>
                    <a:lnTo>
                      <a:pt x="21" y="54"/>
                    </a:lnTo>
                    <a:lnTo>
                      <a:pt x="24" y="55"/>
                    </a:lnTo>
                    <a:lnTo>
                      <a:pt x="19" y="63"/>
                    </a:lnTo>
                    <a:lnTo>
                      <a:pt x="19" y="54"/>
                    </a:lnTo>
                    <a:close/>
                    <a:moveTo>
                      <a:pt x="24" y="55"/>
                    </a:moveTo>
                    <a:lnTo>
                      <a:pt x="30" y="59"/>
                    </a:lnTo>
                    <a:lnTo>
                      <a:pt x="21" y="75"/>
                    </a:lnTo>
                    <a:lnTo>
                      <a:pt x="15" y="72"/>
                    </a:lnTo>
                    <a:lnTo>
                      <a:pt x="24" y="55"/>
                    </a:lnTo>
                    <a:close/>
                    <a:moveTo>
                      <a:pt x="26" y="76"/>
                    </a:moveTo>
                    <a:lnTo>
                      <a:pt x="24" y="76"/>
                    </a:lnTo>
                    <a:lnTo>
                      <a:pt x="21" y="75"/>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9"/>
                    </a:moveTo>
                    <a:lnTo>
                      <a:pt x="47" y="55"/>
                    </a:lnTo>
                    <a:lnTo>
                      <a:pt x="56" y="72"/>
                    </a:lnTo>
                    <a:lnTo>
                      <a:pt x="49" y="75"/>
                    </a:lnTo>
                    <a:lnTo>
                      <a:pt x="40" y="59"/>
                    </a:lnTo>
                    <a:close/>
                    <a:moveTo>
                      <a:pt x="58" y="71"/>
                    </a:moveTo>
                    <a:lnTo>
                      <a:pt x="57" y="72"/>
                    </a:lnTo>
                    <a:lnTo>
                      <a:pt x="56" y="72"/>
                    </a:lnTo>
                    <a:lnTo>
                      <a:pt x="51" y="63"/>
                    </a:lnTo>
                    <a:lnTo>
                      <a:pt x="58" y="71"/>
                    </a:lnTo>
                    <a:close/>
                    <a:moveTo>
                      <a:pt x="45" y="56"/>
                    </a:moveTo>
                    <a:lnTo>
                      <a:pt x="48" y="54"/>
                    </a:lnTo>
                    <a:lnTo>
                      <a:pt x="61" y="67"/>
                    </a:lnTo>
                    <a:lnTo>
                      <a:pt x="58"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7" name="Freeform 222">
                <a:extLst>
                  <a:ext uri="{FF2B5EF4-FFF2-40B4-BE49-F238E27FC236}">
                    <a16:creationId xmlns:a16="http://schemas.microsoft.com/office/drawing/2014/main" id="{62869A27-F5B8-4EA1-92DF-3DDE5D655C7F}"/>
                  </a:ext>
                </a:extLst>
              </p:cNvPr>
              <p:cNvSpPr>
                <a:spLocks/>
              </p:cNvSpPr>
              <p:nvPr/>
            </p:nvSpPr>
            <p:spPr bwMode="auto">
              <a:xfrm>
                <a:off x="2411" y="2648"/>
                <a:ext cx="17" cy="14"/>
              </a:xfrm>
              <a:custGeom>
                <a:avLst/>
                <a:gdLst>
                  <a:gd name="T0" fmla="*/ 3 w 68"/>
                  <a:gd name="T1" fmla="*/ 3 h 56"/>
                  <a:gd name="T2" fmla="*/ 3 w 68"/>
                  <a:gd name="T3" fmla="*/ 3 h 56"/>
                  <a:gd name="T4" fmla="*/ 4 w 68"/>
                  <a:gd name="T5" fmla="*/ 3 h 56"/>
                  <a:gd name="T6" fmla="*/ 4 w 68"/>
                  <a:gd name="T7" fmla="*/ 3 h 56"/>
                  <a:gd name="T8" fmla="*/ 4 w 68"/>
                  <a:gd name="T9" fmla="*/ 2 h 56"/>
                  <a:gd name="T10" fmla="*/ 4 w 68"/>
                  <a:gd name="T11" fmla="*/ 2 h 56"/>
                  <a:gd name="T12" fmla="*/ 4 w 68"/>
                  <a:gd name="T13" fmla="*/ 2 h 56"/>
                  <a:gd name="T14" fmla="*/ 4 w 68"/>
                  <a:gd name="T15" fmla="*/ 2 h 56"/>
                  <a:gd name="T16" fmla="*/ 4 w 68"/>
                  <a:gd name="T17" fmla="*/ 1 h 56"/>
                  <a:gd name="T18" fmla="*/ 4 w 68"/>
                  <a:gd name="T19" fmla="*/ 1 h 56"/>
                  <a:gd name="T20" fmla="*/ 4 w 68"/>
                  <a:gd name="T21" fmla="*/ 1 h 56"/>
                  <a:gd name="T22" fmla="*/ 4 w 68"/>
                  <a:gd name="T23" fmla="*/ 0 h 56"/>
                  <a:gd name="T24" fmla="*/ 4 w 68"/>
                  <a:gd name="T25" fmla="*/ 0 h 56"/>
                  <a:gd name="T26" fmla="*/ 4 w 68"/>
                  <a:gd name="T27" fmla="*/ 0 h 56"/>
                  <a:gd name="T28" fmla="*/ 3 w 68"/>
                  <a:gd name="T29" fmla="*/ 0 h 56"/>
                  <a:gd name="T30" fmla="*/ 3 w 68"/>
                  <a:gd name="T31" fmla="*/ 0 h 56"/>
                  <a:gd name="T32" fmla="*/ 3 w 68"/>
                  <a:gd name="T33" fmla="*/ 0 h 56"/>
                  <a:gd name="T34" fmla="*/ 2 w 68"/>
                  <a:gd name="T35" fmla="*/ 0 h 56"/>
                  <a:gd name="T36" fmla="*/ 2 w 68"/>
                  <a:gd name="T37" fmla="*/ 0 h 56"/>
                  <a:gd name="T38" fmla="*/ 2 w 68"/>
                  <a:gd name="T39" fmla="*/ 0 h 56"/>
                  <a:gd name="T40" fmla="*/ 1 w 68"/>
                  <a:gd name="T41" fmla="*/ 0 h 56"/>
                  <a:gd name="T42" fmla="*/ 1 w 68"/>
                  <a:gd name="T43" fmla="*/ 1 h 56"/>
                  <a:gd name="T44" fmla="*/ 1 w 68"/>
                  <a:gd name="T45" fmla="*/ 1 h 56"/>
                  <a:gd name="T46" fmla="*/ 1 w 68"/>
                  <a:gd name="T47" fmla="*/ 1 h 56"/>
                  <a:gd name="T48" fmla="*/ 0 w 68"/>
                  <a:gd name="T49" fmla="*/ 1 h 56"/>
                  <a:gd name="T50" fmla="*/ 0 w 68"/>
                  <a:gd name="T51" fmla="*/ 2 h 56"/>
                  <a:gd name="T52" fmla="*/ 0 w 68"/>
                  <a:gd name="T53" fmla="*/ 2 h 56"/>
                  <a:gd name="T54" fmla="*/ 0 w 68"/>
                  <a:gd name="T55" fmla="*/ 2 h 56"/>
                  <a:gd name="T56" fmla="*/ 0 w 68"/>
                  <a:gd name="T57" fmla="*/ 2 h 56"/>
                  <a:gd name="T58" fmla="*/ 0 w 68"/>
                  <a:gd name="T59" fmla="*/ 3 h 56"/>
                  <a:gd name="T60" fmla="*/ 0 w 68"/>
                  <a:gd name="T61" fmla="*/ 3 h 56"/>
                  <a:gd name="T62" fmla="*/ 0 w 68"/>
                  <a:gd name="T63" fmla="*/ 3 h 56"/>
                  <a:gd name="T64" fmla="*/ 1 w 68"/>
                  <a:gd name="T65" fmla="*/ 3 h 56"/>
                  <a:gd name="T66" fmla="*/ 1 w 68"/>
                  <a:gd name="T67" fmla="*/ 4 h 56"/>
                  <a:gd name="T68" fmla="*/ 1 w 68"/>
                  <a:gd name="T69" fmla="*/ 4 h 56"/>
                  <a:gd name="T70" fmla="*/ 1 w 68"/>
                  <a:gd name="T71" fmla="*/ 4 h 56"/>
                  <a:gd name="T72" fmla="*/ 2 w 68"/>
                  <a:gd name="T73" fmla="*/ 4 h 56"/>
                  <a:gd name="T74" fmla="*/ 2 w 68"/>
                  <a:gd name="T75" fmla="*/ 4 h 56"/>
                  <a:gd name="T76" fmla="*/ 2 w 68"/>
                  <a:gd name="T77" fmla="*/ 4 h 56"/>
                  <a:gd name="T78" fmla="*/ 3 w 68"/>
                  <a:gd name="T79" fmla="*/ 4 h 56"/>
                  <a:gd name="T80" fmla="*/ 3 w 68"/>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6" y="50"/>
                    </a:moveTo>
                    <a:lnTo>
                      <a:pt x="51" y="47"/>
                    </a:lnTo>
                    <a:lnTo>
                      <a:pt x="54" y="44"/>
                    </a:lnTo>
                    <a:lnTo>
                      <a:pt x="58" y="40"/>
                    </a:lnTo>
                    <a:lnTo>
                      <a:pt x="61" y="34"/>
                    </a:lnTo>
                    <a:lnTo>
                      <a:pt x="64" y="31"/>
                    </a:lnTo>
                    <a:lnTo>
                      <a:pt x="64" y="28"/>
                    </a:lnTo>
                    <a:lnTo>
                      <a:pt x="68" y="22"/>
                    </a:lnTo>
                    <a:lnTo>
                      <a:pt x="68" y="18"/>
                    </a:lnTo>
                    <a:lnTo>
                      <a:pt x="64" y="15"/>
                    </a:lnTo>
                    <a:lnTo>
                      <a:pt x="64" y="9"/>
                    </a:lnTo>
                    <a:lnTo>
                      <a:pt x="61" y="5"/>
                    </a:lnTo>
                    <a:lnTo>
                      <a:pt x="58" y="2"/>
                    </a:lnTo>
                    <a:lnTo>
                      <a:pt x="54" y="2"/>
                    </a:lnTo>
                    <a:lnTo>
                      <a:pt x="51" y="0"/>
                    </a:lnTo>
                    <a:lnTo>
                      <a:pt x="46" y="0"/>
                    </a:lnTo>
                    <a:lnTo>
                      <a:pt x="42" y="0"/>
                    </a:lnTo>
                    <a:lnTo>
                      <a:pt x="36" y="0"/>
                    </a:lnTo>
                    <a:lnTo>
                      <a:pt x="29" y="0"/>
                    </a:lnTo>
                    <a:lnTo>
                      <a:pt x="26" y="2"/>
                    </a:lnTo>
                    <a:lnTo>
                      <a:pt x="19" y="5"/>
                    </a:lnTo>
                    <a:lnTo>
                      <a:pt x="17" y="9"/>
                    </a:lnTo>
                    <a:lnTo>
                      <a:pt x="10" y="12"/>
                    </a:lnTo>
                    <a:lnTo>
                      <a:pt x="7" y="15"/>
                    </a:lnTo>
                    <a:lnTo>
                      <a:pt x="4" y="18"/>
                    </a:lnTo>
                    <a:lnTo>
                      <a:pt x="4" y="25"/>
                    </a:lnTo>
                    <a:lnTo>
                      <a:pt x="0" y="28"/>
                    </a:lnTo>
                    <a:lnTo>
                      <a:pt x="0" y="31"/>
                    </a:lnTo>
                    <a:lnTo>
                      <a:pt x="0" y="37"/>
                    </a:lnTo>
                    <a:lnTo>
                      <a:pt x="0" y="40"/>
                    </a:lnTo>
                    <a:lnTo>
                      <a:pt x="4" y="44"/>
                    </a:lnTo>
                    <a:lnTo>
                      <a:pt x="4" y="47"/>
                    </a:lnTo>
                    <a:lnTo>
                      <a:pt x="7" y="50"/>
                    </a:lnTo>
                    <a:lnTo>
                      <a:pt x="14" y="54"/>
                    </a:lnTo>
                    <a:lnTo>
                      <a:pt x="17" y="54"/>
                    </a:lnTo>
                    <a:lnTo>
                      <a:pt x="19" y="56"/>
                    </a:lnTo>
                    <a:lnTo>
                      <a:pt x="26" y="56"/>
                    </a:lnTo>
                    <a:lnTo>
                      <a:pt x="32" y="56"/>
                    </a:lnTo>
                    <a:lnTo>
                      <a:pt x="36" y="54"/>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8" name="Freeform 223">
                <a:extLst>
                  <a:ext uri="{FF2B5EF4-FFF2-40B4-BE49-F238E27FC236}">
                    <a16:creationId xmlns:a16="http://schemas.microsoft.com/office/drawing/2014/main" id="{F9F2A21A-4C33-412D-B03B-B527E7228A69}"/>
                  </a:ext>
                </a:extLst>
              </p:cNvPr>
              <p:cNvSpPr>
                <a:spLocks noEditPoints="1"/>
              </p:cNvSpPr>
              <p:nvPr/>
            </p:nvSpPr>
            <p:spPr bwMode="auto">
              <a:xfrm>
                <a:off x="2408" y="2646"/>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5 w 86"/>
                  <a:gd name="T35" fmla="*/ 0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3 h 76"/>
                  <a:gd name="T90" fmla="*/ 1 w 86"/>
                  <a:gd name="T91" fmla="*/ 4 h 76"/>
                  <a:gd name="T92" fmla="*/ 2 w 86"/>
                  <a:gd name="T93" fmla="*/ 4 h 76"/>
                  <a:gd name="T94" fmla="*/ 1 w 86"/>
                  <a:gd name="T95" fmla="*/ 4 h 76"/>
                  <a:gd name="T96" fmla="*/ 1 w 86"/>
                  <a:gd name="T97" fmla="*/ 4 h 76"/>
                  <a:gd name="T98" fmla="*/ 2 w 86"/>
                  <a:gd name="T99" fmla="*/ 5 h 76"/>
                  <a:gd name="T100" fmla="*/ 2 w 86"/>
                  <a:gd name="T101" fmla="*/ 4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2"/>
                    </a:moveTo>
                    <a:lnTo>
                      <a:pt x="57" y="48"/>
                    </a:lnTo>
                    <a:lnTo>
                      <a:pt x="65" y="66"/>
                    </a:lnTo>
                    <a:lnTo>
                      <a:pt x="59" y="68"/>
                    </a:lnTo>
                    <a:lnTo>
                      <a:pt x="51"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8"/>
                    </a:lnTo>
                    <a:lnTo>
                      <a:pt x="78" y="50"/>
                    </a:lnTo>
                    <a:lnTo>
                      <a:pt x="64" y="37"/>
                    </a:lnTo>
                    <a:close/>
                    <a:moveTo>
                      <a:pt x="83" y="41"/>
                    </a:moveTo>
                    <a:lnTo>
                      <a:pt x="83" y="45"/>
                    </a:lnTo>
                    <a:lnTo>
                      <a:pt x="81" y="48"/>
                    </a:lnTo>
                    <a:lnTo>
                      <a:pt x="74" y="41"/>
                    </a:lnTo>
                    <a:lnTo>
                      <a:pt x="83" y="41"/>
                    </a:lnTo>
                    <a:close/>
                    <a:moveTo>
                      <a:pt x="64" y="41"/>
                    </a:moveTo>
                    <a:lnTo>
                      <a:pt x="64" y="38"/>
                    </a:lnTo>
                    <a:lnTo>
                      <a:pt x="83" y="38"/>
                    </a:lnTo>
                    <a:lnTo>
                      <a:pt x="83" y="41"/>
                    </a:lnTo>
                    <a:lnTo>
                      <a:pt x="64" y="41"/>
                    </a:lnTo>
                    <a:close/>
                    <a:moveTo>
                      <a:pt x="64" y="38"/>
                    </a:moveTo>
                    <a:lnTo>
                      <a:pt x="64" y="36"/>
                    </a:lnTo>
                    <a:lnTo>
                      <a:pt x="65" y="34"/>
                    </a:lnTo>
                    <a:lnTo>
                      <a:pt x="74" y="38"/>
                    </a:lnTo>
                    <a:lnTo>
                      <a:pt x="64" y="38"/>
                    </a:lnTo>
                    <a:close/>
                    <a:moveTo>
                      <a:pt x="65" y="34"/>
                    </a:moveTo>
                    <a:lnTo>
                      <a:pt x="69" y="27"/>
                    </a:lnTo>
                    <a:lnTo>
                      <a:pt x="85" y="36"/>
                    </a:lnTo>
                    <a:lnTo>
                      <a:pt x="83" y="42"/>
                    </a:lnTo>
                    <a:lnTo>
                      <a:pt x="65" y="34"/>
                    </a:lnTo>
                    <a:close/>
                    <a:moveTo>
                      <a:pt x="86" y="32"/>
                    </a:moveTo>
                    <a:lnTo>
                      <a:pt x="86" y="34"/>
                    </a:lnTo>
                    <a:lnTo>
                      <a:pt x="85" y="36"/>
                    </a:lnTo>
                    <a:lnTo>
                      <a:pt x="78" y="32"/>
                    </a:lnTo>
                    <a:lnTo>
                      <a:pt x="86" y="32"/>
                    </a:lnTo>
                    <a:close/>
                    <a:moveTo>
                      <a:pt x="68" y="32"/>
                    </a:moveTo>
                    <a:lnTo>
                      <a:pt x="68" y="28"/>
                    </a:lnTo>
                    <a:lnTo>
                      <a:pt x="86" y="28"/>
                    </a:lnTo>
                    <a:lnTo>
                      <a:pt x="86" y="32"/>
                    </a:lnTo>
                    <a:lnTo>
                      <a:pt x="68" y="32"/>
                    </a:lnTo>
                    <a:close/>
                    <a:moveTo>
                      <a:pt x="84" y="22"/>
                    </a:moveTo>
                    <a:lnTo>
                      <a:pt x="86" y="24"/>
                    </a:lnTo>
                    <a:lnTo>
                      <a:pt x="86" y="28"/>
                    </a:lnTo>
                    <a:lnTo>
                      <a:pt x="78" y="28"/>
                    </a:lnTo>
                    <a:lnTo>
                      <a:pt x="84" y="22"/>
                    </a:lnTo>
                    <a:close/>
                    <a:moveTo>
                      <a:pt x="71" y="35"/>
                    </a:moveTo>
                    <a:lnTo>
                      <a:pt x="68" y="32"/>
                    </a:lnTo>
                    <a:lnTo>
                      <a:pt x="81" y="19"/>
                    </a:lnTo>
                    <a:lnTo>
                      <a:pt x="84" y="22"/>
                    </a:lnTo>
                    <a:lnTo>
                      <a:pt x="71" y="35"/>
                    </a:lnTo>
                    <a:close/>
                    <a:moveTo>
                      <a:pt x="68" y="32"/>
                    </a:moveTo>
                    <a:lnTo>
                      <a:pt x="64" y="30"/>
                    </a:lnTo>
                    <a:lnTo>
                      <a:pt x="64" y="25"/>
                    </a:lnTo>
                    <a:lnTo>
                      <a:pt x="74" y="25"/>
                    </a:lnTo>
                    <a:lnTo>
                      <a:pt x="68" y="32"/>
                    </a:lnTo>
                    <a:close/>
                    <a:moveTo>
                      <a:pt x="64" y="25"/>
                    </a:moveTo>
                    <a:lnTo>
                      <a:pt x="64" y="19"/>
                    </a:lnTo>
                    <a:lnTo>
                      <a:pt x="83" y="19"/>
                    </a:lnTo>
                    <a:lnTo>
                      <a:pt x="83" y="25"/>
                    </a:lnTo>
                    <a:lnTo>
                      <a:pt x="64" y="25"/>
                    </a:lnTo>
                    <a:close/>
                    <a:moveTo>
                      <a:pt x="81" y="12"/>
                    </a:moveTo>
                    <a:lnTo>
                      <a:pt x="83" y="15"/>
                    </a:lnTo>
                    <a:lnTo>
                      <a:pt x="83" y="19"/>
                    </a:lnTo>
                    <a:lnTo>
                      <a:pt x="74" y="19"/>
                    </a:lnTo>
                    <a:lnTo>
                      <a:pt x="81" y="12"/>
                    </a:lnTo>
                    <a:close/>
                    <a:moveTo>
                      <a:pt x="68" y="25"/>
                    </a:moveTo>
                    <a:lnTo>
                      <a:pt x="64" y="22"/>
                    </a:lnTo>
                    <a:lnTo>
                      <a:pt x="78" y="9"/>
                    </a:lnTo>
                    <a:lnTo>
                      <a:pt x="81" y="12"/>
                    </a:lnTo>
                    <a:lnTo>
                      <a:pt x="68" y="25"/>
                    </a:lnTo>
                    <a:close/>
                    <a:moveTo>
                      <a:pt x="64" y="22"/>
                    </a:moveTo>
                    <a:lnTo>
                      <a:pt x="61" y="20"/>
                    </a:lnTo>
                    <a:lnTo>
                      <a:pt x="74" y="5"/>
                    </a:lnTo>
                    <a:lnTo>
                      <a:pt x="78" y="9"/>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1" y="22"/>
                    </a:lnTo>
                    <a:lnTo>
                      <a:pt x="58" y="20"/>
                    </a:lnTo>
                    <a:lnTo>
                      <a:pt x="64" y="12"/>
                    </a:lnTo>
                    <a:lnTo>
                      <a:pt x="64" y="22"/>
                    </a:lnTo>
                    <a:close/>
                    <a:moveTo>
                      <a:pt x="58" y="20"/>
                    </a:moveTo>
                    <a:lnTo>
                      <a:pt x="54" y="16"/>
                    </a:lnTo>
                    <a:lnTo>
                      <a:pt x="68" y="3"/>
                    </a:lnTo>
                    <a:lnTo>
                      <a:pt x="71" y="5"/>
                    </a:lnTo>
                    <a:lnTo>
                      <a:pt x="58" y="20"/>
                    </a:lnTo>
                    <a:close/>
                    <a:moveTo>
                      <a:pt x="61" y="0"/>
                    </a:moveTo>
                    <a:lnTo>
                      <a:pt x="65" y="0"/>
                    </a:lnTo>
                    <a:lnTo>
                      <a:pt x="68" y="3"/>
                    </a:lnTo>
                    <a:lnTo>
                      <a:pt x="61" y="10"/>
                    </a:lnTo>
                    <a:lnTo>
                      <a:pt x="61" y="0"/>
                    </a:lnTo>
                    <a:close/>
                    <a:moveTo>
                      <a:pt x="61" y="19"/>
                    </a:moveTo>
                    <a:lnTo>
                      <a:pt x="56" y="19"/>
                    </a:lnTo>
                    <a:lnTo>
                      <a:pt x="56" y="0"/>
                    </a:lnTo>
                    <a:lnTo>
                      <a:pt x="61" y="0"/>
                    </a:lnTo>
                    <a:lnTo>
                      <a:pt x="61" y="19"/>
                    </a:lnTo>
                    <a:close/>
                    <a:moveTo>
                      <a:pt x="56" y="19"/>
                    </a:moveTo>
                    <a:lnTo>
                      <a:pt x="52" y="19"/>
                    </a:lnTo>
                    <a:lnTo>
                      <a:pt x="52" y="0"/>
                    </a:lnTo>
                    <a:lnTo>
                      <a:pt x="56" y="0"/>
                    </a:lnTo>
                    <a:lnTo>
                      <a:pt x="56" y="19"/>
                    </a:lnTo>
                    <a:close/>
                    <a:moveTo>
                      <a:pt x="52" y="19"/>
                    </a:moveTo>
                    <a:lnTo>
                      <a:pt x="46" y="19"/>
                    </a:lnTo>
                    <a:lnTo>
                      <a:pt x="46" y="0"/>
                    </a:lnTo>
                    <a:lnTo>
                      <a:pt x="52" y="0"/>
                    </a:lnTo>
                    <a:lnTo>
                      <a:pt x="52" y="19"/>
                    </a:lnTo>
                    <a:close/>
                    <a:moveTo>
                      <a:pt x="46" y="19"/>
                    </a:moveTo>
                    <a:lnTo>
                      <a:pt x="39" y="19"/>
                    </a:lnTo>
                    <a:lnTo>
                      <a:pt x="39" y="0"/>
                    </a:lnTo>
                    <a:lnTo>
                      <a:pt x="46" y="0"/>
                    </a:lnTo>
                    <a:lnTo>
                      <a:pt x="46" y="19"/>
                    </a:lnTo>
                    <a:close/>
                    <a:moveTo>
                      <a:pt x="32" y="2"/>
                    </a:moveTo>
                    <a:lnTo>
                      <a:pt x="36" y="0"/>
                    </a:lnTo>
                    <a:lnTo>
                      <a:pt x="39" y="0"/>
                    </a:lnTo>
                    <a:lnTo>
                      <a:pt x="39" y="10"/>
                    </a:lnTo>
                    <a:lnTo>
                      <a:pt x="32" y="2"/>
                    </a:lnTo>
                    <a:close/>
                    <a:moveTo>
                      <a:pt x="46" y="16"/>
                    </a:moveTo>
                    <a:lnTo>
                      <a:pt x="42" y="20"/>
                    </a:lnTo>
                    <a:lnTo>
                      <a:pt x="29" y="5"/>
                    </a:lnTo>
                    <a:lnTo>
                      <a:pt x="32" y="2"/>
                    </a:lnTo>
                    <a:lnTo>
                      <a:pt x="46" y="16"/>
                    </a:lnTo>
                    <a:close/>
                    <a:moveTo>
                      <a:pt x="42" y="20"/>
                    </a:moveTo>
                    <a:lnTo>
                      <a:pt x="41" y="21"/>
                    </a:lnTo>
                    <a:lnTo>
                      <a:pt x="40" y="21"/>
                    </a:lnTo>
                    <a:lnTo>
                      <a:pt x="36" y="12"/>
                    </a:lnTo>
                    <a:lnTo>
                      <a:pt x="42" y="20"/>
                    </a:lnTo>
                    <a:close/>
                    <a:moveTo>
                      <a:pt x="40" y="21"/>
                    </a:moveTo>
                    <a:lnTo>
                      <a:pt x="33" y="24"/>
                    </a:lnTo>
                    <a:lnTo>
                      <a:pt x="26" y="7"/>
                    </a:lnTo>
                    <a:lnTo>
                      <a:pt x="31" y="4"/>
                    </a:lnTo>
                    <a:lnTo>
                      <a:pt x="40" y="21"/>
                    </a:lnTo>
                    <a:close/>
                    <a:moveTo>
                      <a:pt x="22" y="9"/>
                    </a:moveTo>
                    <a:lnTo>
                      <a:pt x="24" y="7"/>
                    </a:lnTo>
                    <a:lnTo>
                      <a:pt x="26" y="7"/>
                    </a:lnTo>
                    <a:lnTo>
                      <a:pt x="29" y="15"/>
                    </a:lnTo>
                    <a:lnTo>
                      <a:pt x="22" y="9"/>
                    </a:lnTo>
                    <a:close/>
                    <a:moveTo>
                      <a:pt x="37" y="22"/>
                    </a:moveTo>
                    <a:lnTo>
                      <a:pt x="33" y="25"/>
                    </a:lnTo>
                    <a:lnTo>
                      <a:pt x="19" y="12"/>
                    </a:lnTo>
                    <a:lnTo>
                      <a:pt x="22" y="9"/>
                    </a:lnTo>
                    <a:lnTo>
                      <a:pt x="37" y="22"/>
                    </a:lnTo>
                    <a:close/>
                    <a:moveTo>
                      <a:pt x="33" y="25"/>
                    </a:moveTo>
                    <a:lnTo>
                      <a:pt x="32" y="26"/>
                    </a:lnTo>
                    <a:lnTo>
                      <a:pt x="30" y="27"/>
                    </a:lnTo>
                    <a:lnTo>
                      <a:pt x="27" y="19"/>
                    </a:lnTo>
                    <a:lnTo>
                      <a:pt x="33" y="25"/>
                    </a:lnTo>
                    <a:close/>
                    <a:moveTo>
                      <a:pt x="30" y="27"/>
                    </a:moveTo>
                    <a:lnTo>
                      <a:pt x="25" y="31"/>
                    </a:lnTo>
                    <a:lnTo>
                      <a:pt x="16" y="13"/>
                    </a:lnTo>
                    <a:lnTo>
                      <a:pt x="22" y="10"/>
                    </a:lnTo>
                    <a:lnTo>
                      <a:pt x="30" y="27"/>
                    </a:lnTo>
                    <a:close/>
                    <a:moveTo>
                      <a:pt x="14" y="15"/>
                    </a:moveTo>
                    <a:lnTo>
                      <a:pt x="15" y="14"/>
                    </a:lnTo>
                    <a:lnTo>
                      <a:pt x="16" y="13"/>
                    </a:lnTo>
                    <a:lnTo>
                      <a:pt x="20" y="22"/>
                    </a:lnTo>
                    <a:lnTo>
                      <a:pt x="14" y="15"/>
                    </a:lnTo>
                    <a:close/>
                    <a:moveTo>
                      <a:pt x="27" y="28"/>
                    </a:moveTo>
                    <a:lnTo>
                      <a:pt x="24" y="32"/>
                    </a:lnTo>
                    <a:lnTo>
                      <a:pt x="10" y="19"/>
                    </a:lnTo>
                    <a:lnTo>
                      <a:pt x="14" y="15"/>
                    </a:lnTo>
                    <a:lnTo>
                      <a:pt x="27" y="28"/>
                    </a:lnTo>
                    <a:close/>
                    <a:moveTo>
                      <a:pt x="10" y="19"/>
                    </a:moveTo>
                    <a:lnTo>
                      <a:pt x="0" y="28"/>
                    </a:lnTo>
                    <a:lnTo>
                      <a:pt x="10" y="19"/>
                    </a:lnTo>
                    <a:lnTo>
                      <a:pt x="17" y="25"/>
                    </a:lnTo>
                    <a:lnTo>
                      <a:pt x="10" y="19"/>
                    </a:lnTo>
                    <a:close/>
                    <a:moveTo>
                      <a:pt x="24" y="32"/>
                    </a:moveTo>
                    <a:lnTo>
                      <a:pt x="20" y="35"/>
                    </a:lnTo>
                    <a:lnTo>
                      <a:pt x="7" y="22"/>
                    </a:lnTo>
                    <a:lnTo>
                      <a:pt x="10" y="19"/>
                    </a:lnTo>
                    <a:lnTo>
                      <a:pt x="24" y="32"/>
                    </a:lnTo>
                    <a:close/>
                    <a:moveTo>
                      <a:pt x="4" y="28"/>
                    </a:moveTo>
                    <a:lnTo>
                      <a:pt x="4" y="24"/>
                    </a:lnTo>
                    <a:lnTo>
                      <a:pt x="7" y="22"/>
                    </a:lnTo>
                    <a:lnTo>
                      <a:pt x="14" y="28"/>
                    </a:lnTo>
                    <a:lnTo>
                      <a:pt x="4" y="28"/>
                    </a:lnTo>
                    <a:close/>
                    <a:moveTo>
                      <a:pt x="24" y="28"/>
                    </a:moveTo>
                    <a:lnTo>
                      <a:pt x="24" y="35"/>
                    </a:lnTo>
                    <a:lnTo>
                      <a:pt x="4" y="35"/>
                    </a:lnTo>
                    <a:lnTo>
                      <a:pt x="4" y="28"/>
                    </a:lnTo>
                    <a:lnTo>
                      <a:pt x="24" y="28"/>
                    </a:lnTo>
                    <a:close/>
                    <a:moveTo>
                      <a:pt x="24" y="35"/>
                    </a:moveTo>
                    <a:lnTo>
                      <a:pt x="24" y="38"/>
                    </a:lnTo>
                    <a:lnTo>
                      <a:pt x="20" y="42"/>
                    </a:lnTo>
                    <a:lnTo>
                      <a:pt x="14" y="35"/>
                    </a:lnTo>
                    <a:lnTo>
                      <a:pt x="24" y="35"/>
                    </a:lnTo>
                    <a:close/>
                    <a:moveTo>
                      <a:pt x="20" y="42"/>
                    </a:moveTo>
                    <a:lnTo>
                      <a:pt x="17" y="45"/>
                    </a:lnTo>
                    <a:lnTo>
                      <a:pt x="4" y="31"/>
                    </a:lnTo>
                    <a:lnTo>
                      <a:pt x="7" y="28"/>
                    </a:lnTo>
                    <a:lnTo>
                      <a:pt x="20" y="42"/>
                    </a:lnTo>
                    <a:close/>
                    <a:moveTo>
                      <a:pt x="2" y="38"/>
                    </a:moveTo>
                    <a:lnTo>
                      <a:pt x="2" y="34"/>
                    </a:lnTo>
                    <a:lnTo>
                      <a:pt x="4" y="31"/>
                    </a:lnTo>
                    <a:lnTo>
                      <a:pt x="10" y="38"/>
                    </a:lnTo>
                    <a:lnTo>
                      <a:pt x="2" y="38"/>
                    </a:lnTo>
                    <a:close/>
                    <a:moveTo>
                      <a:pt x="20" y="38"/>
                    </a:moveTo>
                    <a:lnTo>
                      <a:pt x="20" y="41"/>
                    </a:lnTo>
                    <a:lnTo>
                      <a:pt x="2" y="41"/>
                    </a:lnTo>
                    <a:lnTo>
                      <a:pt x="2" y="38"/>
                    </a:lnTo>
                    <a:lnTo>
                      <a:pt x="20" y="38"/>
                    </a:lnTo>
                    <a:close/>
                    <a:moveTo>
                      <a:pt x="20" y="41"/>
                    </a:moveTo>
                    <a:lnTo>
                      <a:pt x="20" y="47"/>
                    </a:lnTo>
                    <a:lnTo>
                      <a:pt x="2" y="47"/>
                    </a:lnTo>
                    <a:lnTo>
                      <a:pt x="2" y="41"/>
                    </a:lnTo>
                    <a:lnTo>
                      <a:pt x="20" y="41"/>
                    </a:lnTo>
                    <a:close/>
                    <a:moveTo>
                      <a:pt x="20" y="47"/>
                    </a:moveTo>
                    <a:lnTo>
                      <a:pt x="20" y="50"/>
                    </a:lnTo>
                    <a:lnTo>
                      <a:pt x="2" y="50"/>
                    </a:lnTo>
                    <a:lnTo>
                      <a:pt x="2" y="47"/>
                    </a:lnTo>
                    <a:lnTo>
                      <a:pt x="20" y="47"/>
                    </a:lnTo>
                    <a:close/>
                    <a:moveTo>
                      <a:pt x="4" y="57"/>
                    </a:moveTo>
                    <a:lnTo>
                      <a:pt x="2" y="55"/>
                    </a:lnTo>
                    <a:lnTo>
                      <a:pt x="2" y="50"/>
                    </a:lnTo>
                    <a:lnTo>
                      <a:pt x="10" y="50"/>
                    </a:lnTo>
                    <a:lnTo>
                      <a:pt x="4" y="57"/>
                    </a:lnTo>
                    <a:close/>
                    <a:moveTo>
                      <a:pt x="17" y="44"/>
                    </a:moveTo>
                    <a:lnTo>
                      <a:pt x="20" y="47"/>
                    </a:lnTo>
                    <a:lnTo>
                      <a:pt x="7" y="60"/>
                    </a:lnTo>
                    <a:lnTo>
                      <a:pt x="4" y="57"/>
                    </a:lnTo>
                    <a:lnTo>
                      <a:pt x="17" y="44"/>
                    </a:lnTo>
                    <a:close/>
                    <a:moveTo>
                      <a:pt x="20" y="47"/>
                    </a:moveTo>
                    <a:lnTo>
                      <a:pt x="24" y="49"/>
                    </a:lnTo>
                    <a:lnTo>
                      <a:pt x="24" y="54"/>
                    </a:lnTo>
                    <a:lnTo>
                      <a:pt x="14" y="54"/>
                    </a:lnTo>
                    <a:lnTo>
                      <a:pt x="20" y="47"/>
                    </a:lnTo>
                    <a:close/>
                    <a:moveTo>
                      <a:pt x="24" y="54"/>
                    </a:moveTo>
                    <a:lnTo>
                      <a:pt x="24" y="57"/>
                    </a:lnTo>
                    <a:lnTo>
                      <a:pt x="4" y="57"/>
                    </a:lnTo>
                    <a:lnTo>
                      <a:pt x="4" y="54"/>
                    </a:lnTo>
                    <a:lnTo>
                      <a:pt x="24" y="54"/>
                    </a:lnTo>
                    <a:close/>
                    <a:moveTo>
                      <a:pt x="7" y="64"/>
                    </a:moveTo>
                    <a:lnTo>
                      <a:pt x="4" y="60"/>
                    </a:lnTo>
                    <a:lnTo>
                      <a:pt x="4" y="57"/>
                    </a:lnTo>
                    <a:lnTo>
                      <a:pt x="14" y="57"/>
                    </a:lnTo>
                    <a:lnTo>
                      <a:pt x="7" y="64"/>
                    </a:lnTo>
                    <a:close/>
                    <a:moveTo>
                      <a:pt x="20" y="50"/>
                    </a:moveTo>
                    <a:lnTo>
                      <a:pt x="24" y="54"/>
                    </a:lnTo>
                    <a:lnTo>
                      <a:pt x="10" y="67"/>
                    </a:lnTo>
                    <a:lnTo>
                      <a:pt x="7" y="64"/>
                    </a:lnTo>
                    <a:lnTo>
                      <a:pt x="20" y="50"/>
                    </a:lnTo>
                    <a:close/>
                    <a:moveTo>
                      <a:pt x="13" y="68"/>
                    </a:moveTo>
                    <a:lnTo>
                      <a:pt x="11" y="68"/>
                    </a:lnTo>
                    <a:lnTo>
                      <a:pt x="10" y="67"/>
                    </a:lnTo>
                    <a:lnTo>
                      <a:pt x="17" y="60"/>
                    </a:lnTo>
                    <a:lnTo>
                      <a:pt x="13" y="68"/>
                    </a:lnTo>
                    <a:close/>
                    <a:moveTo>
                      <a:pt x="21" y="52"/>
                    </a:moveTo>
                    <a:lnTo>
                      <a:pt x="28" y="55"/>
                    </a:lnTo>
                    <a:lnTo>
                      <a:pt x="19" y="71"/>
                    </a:lnTo>
                    <a:lnTo>
                      <a:pt x="13" y="68"/>
                    </a:lnTo>
                    <a:lnTo>
                      <a:pt x="21" y="52"/>
                    </a:lnTo>
                    <a:close/>
                    <a:moveTo>
                      <a:pt x="24" y="73"/>
                    </a:moveTo>
                    <a:lnTo>
                      <a:pt x="21" y="73"/>
                    </a:lnTo>
                    <a:lnTo>
                      <a:pt x="19" y="71"/>
                    </a:lnTo>
                    <a:lnTo>
                      <a:pt x="24" y="64"/>
                    </a:lnTo>
                    <a:lnTo>
                      <a:pt x="24" y="73"/>
                    </a:lnTo>
                    <a:close/>
                    <a:moveTo>
                      <a:pt x="24" y="54"/>
                    </a:moveTo>
                    <a:lnTo>
                      <a:pt x="27" y="54"/>
                    </a:lnTo>
                    <a:lnTo>
                      <a:pt x="27" y="73"/>
                    </a:lnTo>
                    <a:lnTo>
                      <a:pt x="24" y="73"/>
                    </a:lnTo>
                    <a:lnTo>
                      <a:pt x="24" y="54"/>
                    </a:lnTo>
                    <a:close/>
                    <a:moveTo>
                      <a:pt x="27" y="54"/>
                    </a:moveTo>
                    <a:lnTo>
                      <a:pt x="30" y="54"/>
                    </a:lnTo>
                    <a:lnTo>
                      <a:pt x="33" y="56"/>
                    </a:lnTo>
                    <a:lnTo>
                      <a:pt x="27" y="64"/>
                    </a:lnTo>
                    <a:lnTo>
                      <a:pt x="27" y="54"/>
                    </a:lnTo>
                    <a:close/>
                    <a:moveTo>
                      <a:pt x="33" y="56"/>
                    </a:moveTo>
                    <a:lnTo>
                      <a:pt x="37" y="59"/>
                    </a:lnTo>
                    <a:lnTo>
                      <a:pt x="22" y="74"/>
                    </a:lnTo>
                    <a:lnTo>
                      <a:pt x="19" y="70"/>
                    </a:lnTo>
                    <a:lnTo>
                      <a:pt x="33" y="56"/>
                    </a:lnTo>
                    <a:close/>
                    <a:moveTo>
                      <a:pt x="29" y="76"/>
                    </a:moveTo>
                    <a:lnTo>
                      <a:pt x="26" y="76"/>
                    </a:lnTo>
                    <a:lnTo>
                      <a:pt x="22" y="74"/>
                    </a:lnTo>
                    <a:lnTo>
                      <a:pt x="29" y="66"/>
                    </a:lnTo>
                    <a:lnTo>
                      <a:pt x="29" y="76"/>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9" y="74"/>
                    </a:moveTo>
                    <a:lnTo>
                      <a:pt x="47" y="76"/>
                    </a:lnTo>
                    <a:lnTo>
                      <a:pt x="42" y="76"/>
                    </a:lnTo>
                    <a:lnTo>
                      <a:pt x="42" y="66"/>
                    </a:lnTo>
                    <a:lnTo>
                      <a:pt x="49" y="74"/>
                    </a:lnTo>
                    <a:close/>
                    <a:moveTo>
                      <a:pt x="36" y="59"/>
                    </a:moveTo>
                    <a:lnTo>
                      <a:pt x="39" y="56"/>
                    </a:lnTo>
                    <a:lnTo>
                      <a:pt x="52" y="70"/>
                    </a:lnTo>
                    <a:lnTo>
                      <a:pt x="49" y="74"/>
                    </a:lnTo>
                    <a:lnTo>
                      <a:pt x="36" y="59"/>
                    </a:lnTo>
                    <a:close/>
                    <a:moveTo>
                      <a:pt x="39" y="56"/>
                    </a:moveTo>
                    <a:lnTo>
                      <a:pt x="41" y="54"/>
                    </a:lnTo>
                    <a:lnTo>
                      <a:pt x="46" y="54"/>
                    </a:lnTo>
                    <a:lnTo>
                      <a:pt x="46" y="64"/>
                    </a:lnTo>
                    <a:lnTo>
                      <a:pt x="39" y="56"/>
                    </a:lnTo>
                    <a:close/>
                    <a:moveTo>
                      <a:pt x="46" y="54"/>
                    </a:moveTo>
                    <a:lnTo>
                      <a:pt x="52" y="54"/>
                    </a:lnTo>
                    <a:lnTo>
                      <a:pt x="52" y="73"/>
                    </a:lnTo>
                    <a:lnTo>
                      <a:pt x="46" y="73"/>
                    </a:lnTo>
                    <a:lnTo>
                      <a:pt x="46" y="54"/>
                    </a:lnTo>
                    <a:close/>
                    <a:moveTo>
                      <a:pt x="59" y="70"/>
                    </a:moveTo>
                    <a:lnTo>
                      <a:pt x="56" y="73"/>
                    </a:lnTo>
                    <a:lnTo>
                      <a:pt x="52" y="73"/>
                    </a:lnTo>
                    <a:lnTo>
                      <a:pt x="52" y="64"/>
                    </a:lnTo>
                    <a:lnTo>
                      <a:pt x="59" y="70"/>
                    </a:lnTo>
                    <a:close/>
                    <a:moveTo>
                      <a:pt x="46" y="56"/>
                    </a:moveTo>
                    <a:lnTo>
                      <a:pt x="48" y="54"/>
                    </a:lnTo>
                    <a:lnTo>
                      <a:pt x="62" y="67"/>
                    </a:lnTo>
                    <a:lnTo>
                      <a:pt x="59" y="70"/>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69" name="Freeform 224">
                <a:extLst>
                  <a:ext uri="{FF2B5EF4-FFF2-40B4-BE49-F238E27FC236}">
                    <a16:creationId xmlns:a16="http://schemas.microsoft.com/office/drawing/2014/main" id="{854C0C86-D845-4230-96B6-0452A1867B35}"/>
                  </a:ext>
                </a:extLst>
              </p:cNvPr>
              <p:cNvSpPr>
                <a:spLocks/>
              </p:cNvSpPr>
              <p:nvPr/>
            </p:nvSpPr>
            <p:spPr bwMode="auto">
              <a:xfrm>
                <a:off x="2461" y="2623"/>
                <a:ext cx="16" cy="15"/>
              </a:xfrm>
              <a:custGeom>
                <a:avLst/>
                <a:gdLst>
                  <a:gd name="T0" fmla="*/ 3 w 63"/>
                  <a:gd name="T1" fmla="*/ 3 h 58"/>
                  <a:gd name="T2" fmla="*/ 3 w 63"/>
                  <a:gd name="T3" fmla="*/ 3 h 58"/>
                  <a:gd name="T4" fmla="*/ 4 w 63"/>
                  <a:gd name="T5" fmla="*/ 3 h 58"/>
                  <a:gd name="T6" fmla="*/ 4 w 63"/>
                  <a:gd name="T7" fmla="*/ 3 h 58"/>
                  <a:gd name="T8" fmla="*/ 4 w 63"/>
                  <a:gd name="T9" fmla="*/ 3 h 58"/>
                  <a:gd name="T10" fmla="*/ 4 w 63"/>
                  <a:gd name="T11" fmla="*/ 2 h 58"/>
                  <a:gd name="T12" fmla="*/ 4 w 63"/>
                  <a:gd name="T13" fmla="*/ 2 h 58"/>
                  <a:gd name="T14" fmla="*/ 4 w 63"/>
                  <a:gd name="T15" fmla="*/ 2 h 58"/>
                  <a:gd name="T16" fmla="*/ 4 w 63"/>
                  <a:gd name="T17" fmla="*/ 1 h 58"/>
                  <a:gd name="T18" fmla="*/ 4 w 63"/>
                  <a:gd name="T19" fmla="*/ 1 h 58"/>
                  <a:gd name="T20" fmla="*/ 4 w 63"/>
                  <a:gd name="T21" fmla="*/ 1 h 58"/>
                  <a:gd name="T22" fmla="*/ 4 w 63"/>
                  <a:gd name="T23" fmla="*/ 1 h 58"/>
                  <a:gd name="T24" fmla="*/ 4 w 63"/>
                  <a:gd name="T25" fmla="*/ 0 h 58"/>
                  <a:gd name="T26" fmla="*/ 4 w 63"/>
                  <a:gd name="T27" fmla="*/ 0 h 58"/>
                  <a:gd name="T28" fmla="*/ 3 w 63"/>
                  <a:gd name="T29" fmla="*/ 0 h 58"/>
                  <a:gd name="T30" fmla="*/ 3 w 63"/>
                  <a:gd name="T31" fmla="*/ 0 h 58"/>
                  <a:gd name="T32" fmla="*/ 2 w 63"/>
                  <a:gd name="T33" fmla="*/ 0 h 58"/>
                  <a:gd name="T34" fmla="*/ 2 w 63"/>
                  <a:gd name="T35" fmla="*/ 0 h 58"/>
                  <a:gd name="T36" fmla="*/ 2 w 63"/>
                  <a:gd name="T37" fmla="*/ 0 h 58"/>
                  <a:gd name="T38" fmla="*/ 2 w 63"/>
                  <a:gd name="T39" fmla="*/ 0 h 58"/>
                  <a:gd name="T40" fmla="*/ 1 w 63"/>
                  <a:gd name="T41" fmla="*/ 1 h 58"/>
                  <a:gd name="T42" fmla="*/ 1 w 63"/>
                  <a:gd name="T43" fmla="*/ 1 h 58"/>
                  <a:gd name="T44" fmla="*/ 1 w 63"/>
                  <a:gd name="T45" fmla="*/ 1 h 58"/>
                  <a:gd name="T46" fmla="*/ 1 w 63"/>
                  <a:gd name="T47" fmla="*/ 1 h 58"/>
                  <a:gd name="T48" fmla="*/ 0 w 63"/>
                  <a:gd name="T49" fmla="*/ 1 h 58"/>
                  <a:gd name="T50" fmla="*/ 0 w 63"/>
                  <a:gd name="T51" fmla="*/ 2 h 58"/>
                  <a:gd name="T52" fmla="*/ 0 w 63"/>
                  <a:gd name="T53" fmla="*/ 2 h 58"/>
                  <a:gd name="T54" fmla="*/ 0 w 63"/>
                  <a:gd name="T55" fmla="*/ 2 h 58"/>
                  <a:gd name="T56" fmla="*/ 0 w 63"/>
                  <a:gd name="T57" fmla="*/ 3 h 58"/>
                  <a:gd name="T58" fmla="*/ 0 w 63"/>
                  <a:gd name="T59" fmla="*/ 3 h 58"/>
                  <a:gd name="T60" fmla="*/ 0 w 63"/>
                  <a:gd name="T61" fmla="*/ 3 h 58"/>
                  <a:gd name="T62" fmla="*/ 0 w 63"/>
                  <a:gd name="T63" fmla="*/ 3 h 58"/>
                  <a:gd name="T64" fmla="*/ 1 w 63"/>
                  <a:gd name="T65" fmla="*/ 3 h 58"/>
                  <a:gd name="T66" fmla="*/ 1 w 63"/>
                  <a:gd name="T67" fmla="*/ 4 h 58"/>
                  <a:gd name="T68" fmla="*/ 1 w 63"/>
                  <a:gd name="T69" fmla="*/ 4 h 58"/>
                  <a:gd name="T70" fmla="*/ 1 w 63"/>
                  <a:gd name="T71" fmla="*/ 4 h 58"/>
                  <a:gd name="T72" fmla="*/ 2 w 63"/>
                  <a:gd name="T73" fmla="*/ 4 h 58"/>
                  <a:gd name="T74" fmla="*/ 2 w 63"/>
                  <a:gd name="T75" fmla="*/ 4 h 58"/>
                  <a:gd name="T76" fmla="*/ 2 w 63"/>
                  <a:gd name="T77" fmla="*/ 4 h 58"/>
                  <a:gd name="T78" fmla="*/ 3 w 63"/>
                  <a:gd name="T79" fmla="*/ 4 h 58"/>
                  <a:gd name="T80" fmla="*/ 3 w 63"/>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6"/>
                    </a:lnTo>
                    <a:lnTo>
                      <a:pt x="57" y="42"/>
                    </a:lnTo>
                    <a:lnTo>
                      <a:pt x="61" y="39"/>
                    </a:lnTo>
                    <a:lnTo>
                      <a:pt x="63" y="32"/>
                    </a:lnTo>
                    <a:lnTo>
                      <a:pt x="63" y="29"/>
                    </a:lnTo>
                    <a:lnTo>
                      <a:pt x="63" y="23"/>
                    </a:lnTo>
                    <a:lnTo>
                      <a:pt x="63" y="20"/>
                    </a:lnTo>
                    <a:lnTo>
                      <a:pt x="63" y="17"/>
                    </a:lnTo>
                    <a:lnTo>
                      <a:pt x="63" y="10"/>
                    </a:lnTo>
                    <a:lnTo>
                      <a:pt x="61" y="7"/>
                    </a:lnTo>
                    <a:lnTo>
                      <a:pt x="57" y="4"/>
                    </a:lnTo>
                    <a:lnTo>
                      <a:pt x="54" y="4"/>
                    </a:lnTo>
                    <a:lnTo>
                      <a:pt x="47" y="0"/>
                    </a:lnTo>
                    <a:lnTo>
                      <a:pt x="44" y="0"/>
                    </a:lnTo>
                    <a:lnTo>
                      <a:pt x="37" y="0"/>
                    </a:lnTo>
                    <a:lnTo>
                      <a:pt x="34" y="0"/>
                    </a:lnTo>
                    <a:lnTo>
                      <a:pt x="29" y="0"/>
                    </a:lnTo>
                    <a:lnTo>
                      <a:pt x="25" y="4"/>
                    </a:lnTo>
                    <a:lnTo>
                      <a:pt x="19" y="7"/>
                    </a:lnTo>
                    <a:lnTo>
                      <a:pt x="12" y="10"/>
                    </a:lnTo>
                    <a:lnTo>
                      <a:pt x="9" y="14"/>
                    </a:lnTo>
                    <a:lnTo>
                      <a:pt x="7" y="17"/>
                    </a:lnTo>
                    <a:lnTo>
                      <a:pt x="3" y="20"/>
                    </a:lnTo>
                    <a:lnTo>
                      <a:pt x="0" y="26"/>
                    </a:lnTo>
                    <a:lnTo>
                      <a:pt x="0" y="29"/>
                    </a:lnTo>
                    <a:lnTo>
                      <a:pt x="0" y="36"/>
                    </a:lnTo>
                    <a:lnTo>
                      <a:pt x="0" y="39"/>
                    </a:lnTo>
                    <a:lnTo>
                      <a:pt x="0" y="42"/>
                    </a:lnTo>
                    <a:lnTo>
                      <a:pt x="0" y="46"/>
                    </a:lnTo>
                    <a:lnTo>
                      <a:pt x="3" y="51"/>
                    </a:lnTo>
                    <a:lnTo>
                      <a:pt x="7" y="51"/>
                    </a:lnTo>
                    <a:lnTo>
                      <a:pt x="9" y="54"/>
                    </a:lnTo>
                    <a:lnTo>
                      <a:pt x="15" y="58"/>
                    </a:lnTo>
                    <a:lnTo>
                      <a:pt x="19" y="58"/>
                    </a:lnTo>
                    <a:lnTo>
                      <a:pt x="25" y="58"/>
                    </a:lnTo>
                    <a:lnTo>
                      <a:pt x="29"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0" name="Freeform 225">
                <a:extLst>
                  <a:ext uri="{FF2B5EF4-FFF2-40B4-BE49-F238E27FC236}">
                    <a16:creationId xmlns:a16="http://schemas.microsoft.com/office/drawing/2014/main" id="{F0D56784-86ED-4FAE-B0A2-003A8CC45939}"/>
                  </a:ext>
                </a:extLst>
              </p:cNvPr>
              <p:cNvSpPr>
                <a:spLocks noEditPoints="1"/>
              </p:cNvSpPr>
              <p:nvPr/>
            </p:nvSpPr>
            <p:spPr bwMode="auto">
              <a:xfrm>
                <a:off x="2459" y="2621"/>
                <a:ext cx="20" cy="19"/>
              </a:xfrm>
              <a:custGeom>
                <a:avLst/>
                <a:gdLst>
                  <a:gd name="T0" fmla="*/ 3 w 83"/>
                  <a:gd name="T1" fmla="*/ 3 h 76"/>
                  <a:gd name="T2" fmla="*/ 4 w 83"/>
                  <a:gd name="T3" fmla="*/ 4 h 76"/>
                  <a:gd name="T4" fmla="*/ 3 w 83"/>
                  <a:gd name="T5" fmla="*/ 3 h 76"/>
                  <a:gd name="T6" fmla="*/ 4 w 83"/>
                  <a:gd name="T7" fmla="*/ 4 h 76"/>
                  <a:gd name="T8" fmla="*/ 3 w 83"/>
                  <a:gd name="T9" fmla="*/ 3 h 76"/>
                  <a:gd name="T10" fmla="*/ 4 w 83"/>
                  <a:gd name="T11" fmla="*/ 3 h 76"/>
                  <a:gd name="T12" fmla="*/ 4 w 83"/>
                  <a:gd name="T13" fmla="*/ 3 h 76"/>
                  <a:gd name="T14" fmla="*/ 5 w 83"/>
                  <a:gd name="T15" fmla="*/ 3 h 76"/>
                  <a:gd name="T16" fmla="*/ 4 w 83"/>
                  <a:gd name="T17" fmla="*/ 3 h 76"/>
                  <a:gd name="T18" fmla="*/ 5 w 83"/>
                  <a:gd name="T19" fmla="*/ 3 h 76"/>
                  <a:gd name="T20" fmla="*/ 4 w 83"/>
                  <a:gd name="T21" fmla="*/ 3 h 76"/>
                  <a:gd name="T22" fmla="*/ 4 w 83"/>
                  <a:gd name="T23" fmla="*/ 2 h 76"/>
                  <a:gd name="T24" fmla="*/ 4 w 83"/>
                  <a:gd name="T25" fmla="*/ 2 h 76"/>
                  <a:gd name="T26" fmla="*/ 4 w 83"/>
                  <a:gd name="T27" fmla="*/ 2 h 76"/>
                  <a:gd name="T28" fmla="*/ 4 w 83"/>
                  <a:gd name="T29" fmla="*/ 2 h 76"/>
                  <a:gd name="T30" fmla="*/ 5 w 83"/>
                  <a:gd name="T31" fmla="*/ 1 h 76"/>
                  <a:gd name="T32" fmla="*/ 4 w 83"/>
                  <a:gd name="T33" fmla="*/ 2 h 76"/>
                  <a:gd name="T34" fmla="*/ 4 w 83"/>
                  <a:gd name="T35" fmla="*/ 2 h 76"/>
                  <a:gd name="T36" fmla="*/ 4 w 83"/>
                  <a:gd name="T37" fmla="*/ 0 h 76"/>
                  <a:gd name="T38" fmla="*/ 4 w 83"/>
                  <a:gd name="T39" fmla="*/ 2 h 76"/>
                  <a:gd name="T40" fmla="*/ 4 w 83"/>
                  <a:gd name="T41" fmla="*/ 2 h 76"/>
                  <a:gd name="T42" fmla="*/ 3 w 83"/>
                  <a:gd name="T43" fmla="*/ 1 h 76"/>
                  <a:gd name="T44" fmla="*/ 3 w 83"/>
                  <a:gd name="T45" fmla="*/ 0 h 76"/>
                  <a:gd name="T46" fmla="*/ 3 w 83"/>
                  <a:gd name="T47" fmla="*/ 1 h 76"/>
                  <a:gd name="T48" fmla="*/ 3 w 83"/>
                  <a:gd name="T49" fmla="*/ 1 h 76"/>
                  <a:gd name="T50" fmla="*/ 3 w 83"/>
                  <a:gd name="T51" fmla="*/ 1 h 76"/>
                  <a:gd name="T52" fmla="*/ 3 w 83"/>
                  <a:gd name="T53" fmla="*/ 1 h 76"/>
                  <a:gd name="T54" fmla="*/ 2 w 83"/>
                  <a:gd name="T55" fmla="*/ 0 h 76"/>
                  <a:gd name="T56" fmla="*/ 3 w 83"/>
                  <a:gd name="T57" fmla="*/ 1 h 76"/>
                  <a:gd name="T58" fmla="*/ 2 w 83"/>
                  <a:gd name="T59" fmla="*/ 1 h 76"/>
                  <a:gd name="T60" fmla="*/ 2 w 83"/>
                  <a:gd name="T61" fmla="*/ 1 h 76"/>
                  <a:gd name="T62" fmla="*/ 2 w 83"/>
                  <a:gd name="T63" fmla="*/ 2 h 76"/>
                  <a:gd name="T64" fmla="*/ 1 w 83"/>
                  <a:gd name="T65" fmla="*/ 1 h 76"/>
                  <a:gd name="T66" fmla="*/ 2 w 83"/>
                  <a:gd name="T67" fmla="*/ 2 h 76"/>
                  <a:gd name="T68" fmla="*/ 1 w 83"/>
                  <a:gd name="T69" fmla="*/ 1 h 76"/>
                  <a:gd name="T70" fmla="*/ 2 w 83"/>
                  <a:gd name="T71" fmla="*/ 2 h 76"/>
                  <a:gd name="T72" fmla="*/ 1 w 83"/>
                  <a:gd name="T73" fmla="*/ 2 h 76"/>
                  <a:gd name="T74" fmla="*/ 1 w 83"/>
                  <a:gd name="T75" fmla="*/ 2 h 76"/>
                  <a:gd name="T76" fmla="*/ 0 w 83"/>
                  <a:gd name="T77" fmla="*/ 2 h 76"/>
                  <a:gd name="T78" fmla="*/ 1 w 83"/>
                  <a:gd name="T79" fmla="*/ 2 h 76"/>
                  <a:gd name="T80" fmla="*/ 0 w 83"/>
                  <a:gd name="T81" fmla="*/ 2 h 76"/>
                  <a:gd name="T82" fmla="*/ 1 w 83"/>
                  <a:gd name="T83" fmla="*/ 2 h 76"/>
                  <a:gd name="T84" fmla="*/ 1 w 83"/>
                  <a:gd name="T85" fmla="*/ 2 h 76"/>
                  <a:gd name="T86" fmla="*/ 1 w 83"/>
                  <a:gd name="T87" fmla="*/ 3 h 76"/>
                  <a:gd name="T88" fmla="*/ 1 w 83"/>
                  <a:gd name="T89" fmla="*/ 3 h 76"/>
                  <a:gd name="T90" fmla="*/ 1 w 83"/>
                  <a:gd name="T91" fmla="*/ 3 h 76"/>
                  <a:gd name="T92" fmla="*/ 0 w 83"/>
                  <a:gd name="T93" fmla="*/ 4 h 76"/>
                  <a:gd name="T94" fmla="*/ 1 w 83"/>
                  <a:gd name="T95" fmla="*/ 3 h 76"/>
                  <a:gd name="T96" fmla="*/ 1 w 83"/>
                  <a:gd name="T97" fmla="*/ 4 h 76"/>
                  <a:gd name="T98" fmla="*/ 1 w 83"/>
                  <a:gd name="T99" fmla="*/ 3 h 76"/>
                  <a:gd name="T100" fmla="*/ 1 w 83"/>
                  <a:gd name="T101" fmla="*/ 3 h 76"/>
                  <a:gd name="T102" fmla="*/ 1 w 83"/>
                  <a:gd name="T103" fmla="*/ 3 h 76"/>
                  <a:gd name="T104" fmla="*/ 1 w 83"/>
                  <a:gd name="T105" fmla="*/ 5 h 76"/>
                  <a:gd name="T106" fmla="*/ 1 w 83"/>
                  <a:gd name="T107" fmla="*/ 4 h 76"/>
                  <a:gd name="T108" fmla="*/ 1 w 83"/>
                  <a:gd name="T109" fmla="*/ 5 h 76"/>
                  <a:gd name="T110" fmla="*/ 1 w 83"/>
                  <a:gd name="T111" fmla="*/ 4 h 76"/>
                  <a:gd name="T112" fmla="*/ 2 w 83"/>
                  <a:gd name="T113" fmla="*/ 4 h 76"/>
                  <a:gd name="T114" fmla="*/ 2 w 83"/>
                  <a:gd name="T115" fmla="*/ 4 h 76"/>
                  <a:gd name="T116" fmla="*/ 2 w 83"/>
                  <a:gd name="T117" fmla="*/ 4 h 76"/>
                  <a:gd name="T118" fmla="*/ 3 w 83"/>
                  <a:gd name="T119" fmla="*/ 5 h 76"/>
                  <a:gd name="T120" fmla="*/ 2 w 83"/>
                  <a:gd name="T121" fmla="*/ 4 h 76"/>
                  <a:gd name="T122" fmla="*/ 3 w 83"/>
                  <a:gd name="T123" fmla="*/ 4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1"/>
                    </a:moveTo>
                    <a:lnTo>
                      <a:pt x="56" y="48"/>
                    </a:lnTo>
                    <a:lnTo>
                      <a:pt x="65" y="65"/>
                    </a:lnTo>
                    <a:lnTo>
                      <a:pt x="58" y="68"/>
                    </a:lnTo>
                    <a:lnTo>
                      <a:pt x="50" y="51"/>
                    </a:lnTo>
                    <a:close/>
                    <a:moveTo>
                      <a:pt x="67" y="64"/>
                    </a:moveTo>
                    <a:lnTo>
                      <a:pt x="66" y="65"/>
                    </a:lnTo>
                    <a:lnTo>
                      <a:pt x="65" y="65"/>
                    </a:lnTo>
                    <a:lnTo>
                      <a:pt x="61" y="56"/>
                    </a:lnTo>
                    <a:lnTo>
                      <a:pt x="67" y="64"/>
                    </a:lnTo>
                    <a:close/>
                    <a:moveTo>
                      <a:pt x="54" y="49"/>
                    </a:moveTo>
                    <a:lnTo>
                      <a:pt x="57" y="46"/>
                    </a:lnTo>
                    <a:lnTo>
                      <a:pt x="71" y="60"/>
                    </a:lnTo>
                    <a:lnTo>
                      <a:pt x="67" y="64"/>
                    </a:lnTo>
                    <a:lnTo>
                      <a:pt x="54" y="49"/>
                    </a:lnTo>
                    <a:close/>
                    <a:moveTo>
                      <a:pt x="71" y="60"/>
                    </a:moveTo>
                    <a:lnTo>
                      <a:pt x="61" y="69"/>
                    </a:lnTo>
                    <a:lnTo>
                      <a:pt x="71" y="60"/>
                    </a:lnTo>
                    <a:lnTo>
                      <a:pt x="64" y="54"/>
                    </a:lnTo>
                    <a:lnTo>
                      <a:pt x="71" y="60"/>
                    </a:lnTo>
                    <a:close/>
                    <a:moveTo>
                      <a:pt x="57" y="47"/>
                    </a:moveTo>
                    <a:lnTo>
                      <a:pt x="61" y="44"/>
                    </a:lnTo>
                    <a:lnTo>
                      <a:pt x="74" y="57"/>
                    </a:lnTo>
                    <a:lnTo>
                      <a:pt x="71" y="60"/>
                    </a:lnTo>
                    <a:lnTo>
                      <a:pt x="57" y="47"/>
                    </a:lnTo>
                    <a:close/>
                    <a:moveTo>
                      <a:pt x="61" y="44"/>
                    </a:moveTo>
                    <a:lnTo>
                      <a:pt x="61" y="44"/>
                    </a:lnTo>
                    <a:lnTo>
                      <a:pt x="67" y="50"/>
                    </a:lnTo>
                    <a:lnTo>
                      <a:pt x="61" y="44"/>
                    </a:lnTo>
                    <a:close/>
                    <a:moveTo>
                      <a:pt x="61" y="44"/>
                    </a:moveTo>
                    <a:lnTo>
                      <a:pt x="63" y="40"/>
                    </a:lnTo>
                    <a:lnTo>
                      <a:pt x="77" y="54"/>
                    </a:lnTo>
                    <a:lnTo>
                      <a:pt x="74" y="57"/>
                    </a:lnTo>
                    <a:lnTo>
                      <a:pt x="61" y="44"/>
                    </a:lnTo>
                    <a:close/>
                    <a:moveTo>
                      <a:pt x="78" y="51"/>
                    </a:moveTo>
                    <a:lnTo>
                      <a:pt x="78" y="53"/>
                    </a:lnTo>
                    <a:lnTo>
                      <a:pt x="77" y="54"/>
                    </a:lnTo>
                    <a:lnTo>
                      <a:pt x="71" y="47"/>
                    </a:lnTo>
                    <a:lnTo>
                      <a:pt x="78" y="51"/>
                    </a:lnTo>
                    <a:close/>
                    <a:moveTo>
                      <a:pt x="62" y="43"/>
                    </a:moveTo>
                    <a:lnTo>
                      <a:pt x="65" y="36"/>
                    </a:lnTo>
                    <a:lnTo>
                      <a:pt x="82" y="45"/>
                    </a:lnTo>
                    <a:lnTo>
                      <a:pt x="78" y="51"/>
                    </a:lnTo>
                    <a:lnTo>
                      <a:pt x="62" y="43"/>
                    </a:lnTo>
                    <a:close/>
                    <a:moveTo>
                      <a:pt x="83" y="40"/>
                    </a:moveTo>
                    <a:lnTo>
                      <a:pt x="83" y="43"/>
                    </a:lnTo>
                    <a:lnTo>
                      <a:pt x="82" y="45"/>
                    </a:lnTo>
                    <a:lnTo>
                      <a:pt x="73" y="40"/>
                    </a:lnTo>
                    <a:lnTo>
                      <a:pt x="83" y="40"/>
                    </a:lnTo>
                    <a:close/>
                    <a:moveTo>
                      <a:pt x="64" y="40"/>
                    </a:moveTo>
                    <a:lnTo>
                      <a:pt x="64" y="37"/>
                    </a:lnTo>
                    <a:lnTo>
                      <a:pt x="83" y="37"/>
                    </a:lnTo>
                    <a:lnTo>
                      <a:pt x="83" y="40"/>
                    </a:lnTo>
                    <a:lnTo>
                      <a:pt x="64" y="40"/>
                    </a:lnTo>
                    <a:close/>
                    <a:moveTo>
                      <a:pt x="64" y="37"/>
                    </a:moveTo>
                    <a:lnTo>
                      <a:pt x="64" y="31"/>
                    </a:lnTo>
                    <a:lnTo>
                      <a:pt x="83" y="31"/>
                    </a:lnTo>
                    <a:lnTo>
                      <a:pt x="83" y="37"/>
                    </a:lnTo>
                    <a:lnTo>
                      <a:pt x="64" y="37"/>
                    </a:lnTo>
                    <a:close/>
                    <a:moveTo>
                      <a:pt x="64" y="31"/>
                    </a:moveTo>
                    <a:lnTo>
                      <a:pt x="64" y="28"/>
                    </a:lnTo>
                    <a:lnTo>
                      <a:pt x="83" y="28"/>
                    </a:lnTo>
                    <a:lnTo>
                      <a:pt x="83" y="31"/>
                    </a:lnTo>
                    <a:lnTo>
                      <a:pt x="64" y="31"/>
                    </a:lnTo>
                    <a:close/>
                    <a:moveTo>
                      <a:pt x="64" y="28"/>
                    </a:moveTo>
                    <a:lnTo>
                      <a:pt x="64" y="25"/>
                    </a:lnTo>
                    <a:lnTo>
                      <a:pt x="83" y="25"/>
                    </a:lnTo>
                    <a:lnTo>
                      <a:pt x="83" y="28"/>
                    </a:lnTo>
                    <a:lnTo>
                      <a:pt x="64" y="28"/>
                    </a:lnTo>
                    <a:close/>
                    <a:moveTo>
                      <a:pt x="64" y="25"/>
                    </a:moveTo>
                    <a:lnTo>
                      <a:pt x="64" y="18"/>
                    </a:lnTo>
                    <a:lnTo>
                      <a:pt x="83" y="18"/>
                    </a:lnTo>
                    <a:lnTo>
                      <a:pt x="83" y="25"/>
                    </a:lnTo>
                    <a:lnTo>
                      <a:pt x="64" y="25"/>
                    </a:lnTo>
                    <a:close/>
                    <a:moveTo>
                      <a:pt x="81" y="12"/>
                    </a:moveTo>
                    <a:lnTo>
                      <a:pt x="83" y="14"/>
                    </a:lnTo>
                    <a:lnTo>
                      <a:pt x="83" y="18"/>
                    </a:lnTo>
                    <a:lnTo>
                      <a:pt x="73" y="18"/>
                    </a:lnTo>
                    <a:lnTo>
                      <a:pt x="81" y="12"/>
                    </a:lnTo>
                    <a:close/>
                    <a:moveTo>
                      <a:pt x="66" y="25"/>
                    </a:moveTo>
                    <a:lnTo>
                      <a:pt x="63" y="22"/>
                    </a:lnTo>
                    <a:lnTo>
                      <a:pt x="77" y="8"/>
                    </a:lnTo>
                    <a:lnTo>
                      <a:pt x="81" y="12"/>
                    </a:lnTo>
                    <a:lnTo>
                      <a:pt x="66" y="25"/>
                    </a:lnTo>
                    <a:close/>
                    <a:moveTo>
                      <a:pt x="63" y="22"/>
                    </a:moveTo>
                    <a:lnTo>
                      <a:pt x="61" y="18"/>
                    </a:lnTo>
                    <a:lnTo>
                      <a:pt x="74" y="5"/>
                    </a:lnTo>
                    <a:lnTo>
                      <a:pt x="77" y="8"/>
                    </a:lnTo>
                    <a:lnTo>
                      <a:pt x="63"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2" y="22"/>
                    </a:lnTo>
                    <a:lnTo>
                      <a:pt x="60" y="21"/>
                    </a:lnTo>
                    <a:lnTo>
                      <a:pt x="64" y="12"/>
                    </a:lnTo>
                    <a:lnTo>
                      <a:pt x="64" y="22"/>
                    </a:lnTo>
                    <a:close/>
                    <a:moveTo>
                      <a:pt x="60" y="21"/>
                    </a:moveTo>
                    <a:lnTo>
                      <a:pt x="53" y="17"/>
                    </a:lnTo>
                    <a:lnTo>
                      <a:pt x="62" y="0"/>
                    </a:lnTo>
                    <a:lnTo>
                      <a:pt x="68" y="3"/>
                    </a:lnTo>
                    <a:lnTo>
                      <a:pt x="60" y="21"/>
                    </a:lnTo>
                    <a:close/>
                    <a:moveTo>
                      <a:pt x="57" y="0"/>
                    </a:moveTo>
                    <a:lnTo>
                      <a:pt x="60" y="0"/>
                    </a:lnTo>
                    <a:lnTo>
                      <a:pt x="62" y="0"/>
                    </a:lnTo>
                    <a:lnTo>
                      <a:pt x="57" y="8"/>
                    </a:lnTo>
                    <a:lnTo>
                      <a:pt x="57" y="0"/>
                    </a:lnTo>
                    <a:close/>
                    <a:moveTo>
                      <a:pt x="57" y="18"/>
                    </a:moveTo>
                    <a:lnTo>
                      <a:pt x="54" y="18"/>
                    </a:lnTo>
                    <a:lnTo>
                      <a:pt x="54" y="0"/>
                    </a:lnTo>
                    <a:lnTo>
                      <a:pt x="57" y="0"/>
                    </a:lnTo>
                    <a:lnTo>
                      <a:pt x="57"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9" y="18"/>
                    </a:lnTo>
                    <a:lnTo>
                      <a:pt x="39" y="0"/>
                    </a:lnTo>
                    <a:lnTo>
                      <a:pt x="44" y="0"/>
                    </a:lnTo>
                    <a:lnTo>
                      <a:pt x="44" y="18"/>
                    </a:lnTo>
                    <a:close/>
                    <a:moveTo>
                      <a:pt x="32" y="2"/>
                    </a:moveTo>
                    <a:lnTo>
                      <a:pt x="34" y="0"/>
                    </a:lnTo>
                    <a:lnTo>
                      <a:pt x="39" y="0"/>
                    </a:lnTo>
                    <a:lnTo>
                      <a:pt x="39" y="8"/>
                    </a:lnTo>
                    <a:lnTo>
                      <a:pt x="32" y="2"/>
                    </a:lnTo>
                    <a:close/>
                    <a:moveTo>
                      <a:pt x="45" y="15"/>
                    </a:moveTo>
                    <a:lnTo>
                      <a:pt x="42" y="18"/>
                    </a:lnTo>
                    <a:lnTo>
                      <a:pt x="29" y="5"/>
                    </a:lnTo>
                    <a:lnTo>
                      <a:pt x="32" y="2"/>
                    </a:lnTo>
                    <a:lnTo>
                      <a:pt x="45" y="15"/>
                    </a:lnTo>
                    <a:close/>
                    <a:moveTo>
                      <a:pt x="42" y="18"/>
                    </a:moveTo>
                    <a:lnTo>
                      <a:pt x="41" y="19"/>
                    </a:lnTo>
                    <a:lnTo>
                      <a:pt x="40" y="21"/>
                    </a:lnTo>
                    <a:lnTo>
                      <a:pt x="35" y="12"/>
                    </a:lnTo>
                    <a:lnTo>
                      <a:pt x="42" y="18"/>
                    </a:lnTo>
                    <a:close/>
                    <a:moveTo>
                      <a:pt x="40" y="21"/>
                    </a:moveTo>
                    <a:lnTo>
                      <a:pt x="33" y="24"/>
                    </a:lnTo>
                    <a:lnTo>
                      <a:pt x="24" y="6"/>
                    </a:lnTo>
                    <a:lnTo>
                      <a:pt x="31" y="3"/>
                    </a:lnTo>
                    <a:lnTo>
                      <a:pt x="40" y="21"/>
                    </a:lnTo>
                    <a:close/>
                    <a:moveTo>
                      <a:pt x="33" y="24"/>
                    </a:moveTo>
                    <a:lnTo>
                      <a:pt x="27" y="27"/>
                    </a:lnTo>
                    <a:lnTo>
                      <a:pt x="18" y="10"/>
                    </a:lnTo>
                    <a:lnTo>
                      <a:pt x="24" y="6"/>
                    </a:lnTo>
                    <a:lnTo>
                      <a:pt x="33" y="24"/>
                    </a:lnTo>
                    <a:close/>
                    <a:moveTo>
                      <a:pt x="15" y="12"/>
                    </a:moveTo>
                    <a:lnTo>
                      <a:pt x="17" y="11"/>
                    </a:lnTo>
                    <a:lnTo>
                      <a:pt x="18" y="10"/>
                    </a:lnTo>
                    <a:lnTo>
                      <a:pt x="22" y="18"/>
                    </a:lnTo>
                    <a:lnTo>
                      <a:pt x="15" y="12"/>
                    </a:lnTo>
                    <a:close/>
                    <a:moveTo>
                      <a:pt x="29" y="25"/>
                    </a:moveTo>
                    <a:lnTo>
                      <a:pt x="27" y="28"/>
                    </a:lnTo>
                    <a:lnTo>
                      <a:pt x="12" y="15"/>
                    </a:lnTo>
                    <a:lnTo>
                      <a:pt x="15" y="12"/>
                    </a:lnTo>
                    <a:lnTo>
                      <a:pt x="29" y="25"/>
                    </a:lnTo>
                    <a:close/>
                    <a:moveTo>
                      <a:pt x="12" y="15"/>
                    </a:moveTo>
                    <a:lnTo>
                      <a:pt x="22" y="5"/>
                    </a:lnTo>
                    <a:lnTo>
                      <a:pt x="12" y="15"/>
                    </a:lnTo>
                    <a:lnTo>
                      <a:pt x="19" y="22"/>
                    </a:lnTo>
                    <a:lnTo>
                      <a:pt x="12" y="15"/>
                    </a:lnTo>
                    <a:close/>
                    <a:moveTo>
                      <a:pt x="27" y="28"/>
                    </a:moveTo>
                    <a:lnTo>
                      <a:pt x="23" y="32"/>
                    </a:lnTo>
                    <a:lnTo>
                      <a:pt x="9" y="18"/>
                    </a:lnTo>
                    <a:lnTo>
                      <a:pt x="12" y="15"/>
                    </a:lnTo>
                    <a:lnTo>
                      <a:pt x="27" y="28"/>
                    </a:lnTo>
                    <a:close/>
                    <a:moveTo>
                      <a:pt x="23" y="32"/>
                    </a:moveTo>
                    <a:lnTo>
                      <a:pt x="23" y="32"/>
                    </a:lnTo>
                    <a:lnTo>
                      <a:pt x="17" y="25"/>
                    </a:lnTo>
                    <a:lnTo>
                      <a:pt x="23" y="32"/>
                    </a:lnTo>
                    <a:close/>
                    <a:moveTo>
                      <a:pt x="23" y="32"/>
                    </a:moveTo>
                    <a:lnTo>
                      <a:pt x="20" y="35"/>
                    </a:lnTo>
                    <a:lnTo>
                      <a:pt x="7" y="21"/>
                    </a:lnTo>
                    <a:lnTo>
                      <a:pt x="9" y="18"/>
                    </a:lnTo>
                    <a:lnTo>
                      <a:pt x="23" y="32"/>
                    </a:lnTo>
                    <a:close/>
                    <a:moveTo>
                      <a:pt x="4" y="24"/>
                    </a:moveTo>
                    <a:lnTo>
                      <a:pt x="6" y="22"/>
                    </a:lnTo>
                    <a:lnTo>
                      <a:pt x="7" y="21"/>
                    </a:lnTo>
                    <a:lnTo>
                      <a:pt x="13" y="28"/>
                    </a:lnTo>
                    <a:lnTo>
                      <a:pt x="4" y="24"/>
                    </a:lnTo>
                    <a:close/>
                    <a:moveTo>
                      <a:pt x="21" y="32"/>
                    </a:moveTo>
                    <a:lnTo>
                      <a:pt x="19" y="38"/>
                    </a:lnTo>
                    <a:lnTo>
                      <a:pt x="1" y="29"/>
                    </a:lnTo>
                    <a:lnTo>
                      <a:pt x="4" y="24"/>
                    </a:lnTo>
                    <a:lnTo>
                      <a:pt x="21" y="32"/>
                    </a:lnTo>
                    <a:close/>
                    <a:moveTo>
                      <a:pt x="0" y="34"/>
                    </a:moveTo>
                    <a:lnTo>
                      <a:pt x="0" y="32"/>
                    </a:lnTo>
                    <a:lnTo>
                      <a:pt x="1" y="29"/>
                    </a:lnTo>
                    <a:lnTo>
                      <a:pt x="10" y="34"/>
                    </a:lnTo>
                    <a:lnTo>
                      <a:pt x="0" y="34"/>
                    </a:lnTo>
                    <a:close/>
                    <a:moveTo>
                      <a:pt x="19" y="34"/>
                    </a:moveTo>
                    <a:lnTo>
                      <a:pt x="19" y="37"/>
                    </a:lnTo>
                    <a:lnTo>
                      <a:pt x="0" y="37"/>
                    </a:lnTo>
                    <a:lnTo>
                      <a:pt x="0" y="34"/>
                    </a:lnTo>
                    <a:lnTo>
                      <a:pt x="19" y="34"/>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9" y="50"/>
                    </a:moveTo>
                    <a:lnTo>
                      <a:pt x="19" y="54"/>
                    </a:lnTo>
                    <a:lnTo>
                      <a:pt x="0" y="54"/>
                    </a:lnTo>
                    <a:lnTo>
                      <a:pt x="0" y="50"/>
                    </a:lnTo>
                    <a:lnTo>
                      <a:pt x="19" y="50"/>
                    </a:lnTo>
                    <a:close/>
                    <a:moveTo>
                      <a:pt x="1" y="57"/>
                    </a:moveTo>
                    <a:lnTo>
                      <a:pt x="0" y="56"/>
                    </a:lnTo>
                    <a:lnTo>
                      <a:pt x="0" y="54"/>
                    </a:lnTo>
                    <a:lnTo>
                      <a:pt x="10" y="54"/>
                    </a:lnTo>
                    <a:lnTo>
                      <a:pt x="1" y="57"/>
                    </a:lnTo>
                    <a:close/>
                    <a:moveTo>
                      <a:pt x="19" y="49"/>
                    </a:moveTo>
                    <a:lnTo>
                      <a:pt x="21" y="55"/>
                    </a:lnTo>
                    <a:lnTo>
                      <a:pt x="4" y="64"/>
                    </a:lnTo>
                    <a:lnTo>
                      <a:pt x="1" y="57"/>
                    </a:lnTo>
                    <a:lnTo>
                      <a:pt x="19" y="49"/>
                    </a:lnTo>
                    <a:close/>
                    <a:moveTo>
                      <a:pt x="13" y="69"/>
                    </a:moveTo>
                    <a:lnTo>
                      <a:pt x="7" y="69"/>
                    </a:lnTo>
                    <a:lnTo>
                      <a:pt x="4" y="64"/>
                    </a:lnTo>
                    <a:lnTo>
                      <a:pt x="13" y="59"/>
                    </a:lnTo>
                    <a:lnTo>
                      <a:pt x="13" y="69"/>
                    </a:lnTo>
                    <a:close/>
                    <a:moveTo>
                      <a:pt x="13" y="50"/>
                    </a:moveTo>
                    <a:lnTo>
                      <a:pt x="17" y="50"/>
                    </a:lnTo>
                    <a:lnTo>
                      <a:pt x="17" y="69"/>
                    </a:lnTo>
                    <a:lnTo>
                      <a:pt x="13" y="69"/>
                    </a:lnTo>
                    <a:lnTo>
                      <a:pt x="13" y="50"/>
                    </a:lnTo>
                    <a:close/>
                    <a:moveTo>
                      <a:pt x="17" y="50"/>
                    </a:moveTo>
                    <a:lnTo>
                      <a:pt x="20" y="50"/>
                    </a:lnTo>
                    <a:lnTo>
                      <a:pt x="23" y="53"/>
                    </a:lnTo>
                    <a:lnTo>
                      <a:pt x="17" y="59"/>
                    </a:lnTo>
                    <a:lnTo>
                      <a:pt x="17" y="50"/>
                    </a:lnTo>
                    <a:close/>
                    <a:moveTo>
                      <a:pt x="23" y="53"/>
                    </a:moveTo>
                    <a:lnTo>
                      <a:pt x="27" y="56"/>
                    </a:lnTo>
                    <a:lnTo>
                      <a:pt x="12" y="69"/>
                    </a:lnTo>
                    <a:lnTo>
                      <a:pt x="9" y="66"/>
                    </a:lnTo>
                    <a:lnTo>
                      <a:pt x="23" y="53"/>
                    </a:lnTo>
                    <a:close/>
                    <a:moveTo>
                      <a:pt x="15" y="71"/>
                    </a:moveTo>
                    <a:lnTo>
                      <a:pt x="13" y="70"/>
                    </a:lnTo>
                    <a:lnTo>
                      <a:pt x="12" y="69"/>
                    </a:lnTo>
                    <a:lnTo>
                      <a:pt x="19" y="62"/>
                    </a:lnTo>
                    <a:lnTo>
                      <a:pt x="15" y="71"/>
                    </a:lnTo>
                    <a:close/>
                    <a:moveTo>
                      <a:pt x="23" y="54"/>
                    </a:moveTo>
                    <a:lnTo>
                      <a:pt x="30" y="57"/>
                    </a:lnTo>
                    <a:lnTo>
                      <a:pt x="21" y="75"/>
                    </a:lnTo>
                    <a:lnTo>
                      <a:pt x="15" y="71"/>
                    </a:lnTo>
                    <a:lnTo>
                      <a:pt x="23" y="54"/>
                    </a:lnTo>
                    <a:close/>
                    <a:moveTo>
                      <a:pt x="25" y="76"/>
                    </a:moveTo>
                    <a:lnTo>
                      <a:pt x="23" y="76"/>
                    </a:lnTo>
                    <a:lnTo>
                      <a:pt x="21" y="75"/>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39" y="56"/>
                    </a:moveTo>
                    <a:lnTo>
                      <a:pt x="44" y="56"/>
                    </a:lnTo>
                    <a:lnTo>
                      <a:pt x="44" y="76"/>
                    </a:lnTo>
                    <a:lnTo>
                      <a:pt x="39" y="76"/>
                    </a:lnTo>
                    <a:lnTo>
                      <a:pt x="39" y="56"/>
                    </a:lnTo>
                    <a:close/>
                    <a:moveTo>
                      <a:pt x="49" y="75"/>
                    </a:moveTo>
                    <a:lnTo>
                      <a:pt x="47" y="76"/>
                    </a:lnTo>
                    <a:lnTo>
                      <a:pt x="44" y="76"/>
                    </a:lnTo>
                    <a:lnTo>
                      <a:pt x="44" y="66"/>
                    </a:lnTo>
                    <a:lnTo>
                      <a:pt x="49" y="75"/>
                    </a:lnTo>
                    <a:close/>
                    <a:moveTo>
                      <a:pt x="41" y="57"/>
                    </a:moveTo>
                    <a:lnTo>
                      <a:pt x="46" y="54"/>
                    </a:lnTo>
                    <a:lnTo>
                      <a:pt x="55" y="71"/>
                    </a:lnTo>
                    <a:lnTo>
                      <a:pt x="49" y="75"/>
                    </a:lnTo>
                    <a:lnTo>
                      <a:pt x="41" y="57"/>
                    </a:lnTo>
                    <a:close/>
                    <a:moveTo>
                      <a:pt x="57" y="69"/>
                    </a:moveTo>
                    <a:lnTo>
                      <a:pt x="56" y="70"/>
                    </a:lnTo>
                    <a:lnTo>
                      <a:pt x="55" y="71"/>
                    </a:lnTo>
                    <a:lnTo>
                      <a:pt x="51" y="62"/>
                    </a:lnTo>
                    <a:lnTo>
                      <a:pt x="57" y="69"/>
                    </a:lnTo>
                    <a:close/>
                    <a:moveTo>
                      <a:pt x="44" y="56"/>
                    </a:moveTo>
                    <a:lnTo>
                      <a:pt x="47"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1" name="Freeform 226">
                <a:extLst>
                  <a:ext uri="{FF2B5EF4-FFF2-40B4-BE49-F238E27FC236}">
                    <a16:creationId xmlns:a16="http://schemas.microsoft.com/office/drawing/2014/main" id="{EEC7ABEA-7C1F-4FC7-85A1-9A44736DB24D}"/>
                  </a:ext>
                </a:extLst>
              </p:cNvPr>
              <p:cNvSpPr>
                <a:spLocks/>
              </p:cNvSpPr>
              <p:nvPr/>
            </p:nvSpPr>
            <p:spPr bwMode="auto">
              <a:xfrm>
                <a:off x="2505" y="2599"/>
                <a:ext cx="16" cy="14"/>
              </a:xfrm>
              <a:custGeom>
                <a:avLst/>
                <a:gdLst>
                  <a:gd name="T0" fmla="*/ 3 w 67"/>
                  <a:gd name="T1" fmla="*/ 3 h 58"/>
                  <a:gd name="T2" fmla="*/ 3 w 67"/>
                  <a:gd name="T3" fmla="*/ 3 h 58"/>
                  <a:gd name="T4" fmla="*/ 3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1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4"/>
                    </a:lnTo>
                    <a:lnTo>
                      <a:pt x="61" y="41"/>
                    </a:lnTo>
                    <a:lnTo>
                      <a:pt x="61" y="38"/>
                    </a:lnTo>
                    <a:lnTo>
                      <a:pt x="64" y="32"/>
                    </a:lnTo>
                    <a:lnTo>
                      <a:pt x="67" y="29"/>
                    </a:lnTo>
                    <a:lnTo>
                      <a:pt x="67" y="26"/>
                    </a:lnTo>
                    <a:lnTo>
                      <a:pt x="67" y="19"/>
                    </a:lnTo>
                    <a:lnTo>
                      <a:pt x="67" y="16"/>
                    </a:lnTo>
                    <a:lnTo>
                      <a:pt x="64" y="12"/>
                    </a:lnTo>
                    <a:lnTo>
                      <a:pt x="61" y="10"/>
                    </a:lnTo>
                    <a:lnTo>
                      <a:pt x="58" y="7"/>
                    </a:lnTo>
                    <a:lnTo>
                      <a:pt x="54" y="4"/>
                    </a:lnTo>
                    <a:lnTo>
                      <a:pt x="51" y="4"/>
                    </a:lnTo>
                    <a:lnTo>
                      <a:pt x="45" y="0"/>
                    </a:lnTo>
                    <a:lnTo>
                      <a:pt x="42" y="0"/>
                    </a:lnTo>
                    <a:lnTo>
                      <a:pt x="35" y="0"/>
                    </a:lnTo>
                    <a:lnTo>
                      <a:pt x="32" y="4"/>
                    </a:lnTo>
                    <a:lnTo>
                      <a:pt x="26" y="4"/>
                    </a:lnTo>
                    <a:lnTo>
                      <a:pt x="20" y="7"/>
                    </a:lnTo>
                    <a:lnTo>
                      <a:pt x="17" y="10"/>
                    </a:lnTo>
                    <a:lnTo>
                      <a:pt x="13" y="12"/>
                    </a:lnTo>
                    <a:lnTo>
                      <a:pt x="7" y="16"/>
                    </a:lnTo>
                    <a:lnTo>
                      <a:pt x="3" y="22"/>
                    </a:lnTo>
                    <a:lnTo>
                      <a:pt x="3" y="26"/>
                    </a:lnTo>
                    <a:lnTo>
                      <a:pt x="0" y="32"/>
                    </a:lnTo>
                    <a:lnTo>
                      <a:pt x="0" y="36"/>
                    </a:lnTo>
                    <a:lnTo>
                      <a:pt x="0" y="38"/>
                    </a:lnTo>
                    <a:lnTo>
                      <a:pt x="0" y="44"/>
                    </a:lnTo>
                    <a:lnTo>
                      <a:pt x="3" y="48"/>
                    </a:lnTo>
                    <a:lnTo>
                      <a:pt x="7" y="51"/>
                    </a:lnTo>
                    <a:lnTo>
                      <a:pt x="10" y="54"/>
                    </a:lnTo>
                    <a:lnTo>
                      <a:pt x="13" y="58"/>
                    </a:lnTo>
                    <a:lnTo>
                      <a:pt x="17" y="58"/>
                    </a:lnTo>
                    <a:lnTo>
                      <a:pt x="23" y="58"/>
                    </a:lnTo>
                    <a:lnTo>
                      <a:pt x="26" y="58"/>
                    </a:lnTo>
                    <a:lnTo>
                      <a:pt x="32" y="58"/>
                    </a:lnTo>
                    <a:lnTo>
                      <a:pt x="35" y="58"/>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2" name="Freeform 227">
                <a:extLst>
                  <a:ext uri="{FF2B5EF4-FFF2-40B4-BE49-F238E27FC236}">
                    <a16:creationId xmlns:a16="http://schemas.microsoft.com/office/drawing/2014/main" id="{5DDDCBC0-1318-4007-A4A9-E68CB444A1BF}"/>
                  </a:ext>
                </a:extLst>
              </p:cNvPr>
              <p:cNvSpPr>
                <a:spLocks noEditPoints="1"/>
              </p:cNvSpPr>
              <p:nvPr/>
            </p:nvSpPr>
            <p:spPr bwMode="auto">
              <a:xfrm>
                <a:off x="2501" y="2596"/>
                <a:ext cx="23" cy="20"/>
              </a:xfrm>
              <a:custGeom>
                <a:avLst/>
                <a:gdLst>
                  <a:gd name="T0" fmla="*/ 4 w 90"/>
                  <a:gd name="T1" fmla="*/ 3 h 81"/>
                  <a:gd name="T2" fmla="*/ 4 w 90"/>
                  <a:gd name="T3" fmla="*/ 3 h 81"/>
                  <a:gd name="T4" fmla="*/ 5 w 90"/>
                  <a:gd name="T5" fmla="*/ 4 h 81"/>
                  <a:gd name="T6" fmla="*/ 5 w 90"/>
                  <a:gd name="T7" fmla="*/ 3 h 81"/>
                  <a:gd name="T8" fmla="*/ 4 w 90"/>
                  <a:gd name="T9" fmla="*/ 3 h 81"/>
                  <a:gd name="T10" fmla="*/ 4 w 90"/>
                  <a:gd name="T11" fmla="*/ 3 h 81"/>
                  <a:gd name="T12" fmla="*/ 5 w 90"/>
                  <a:gd name="T13" fmla="*/ 2 h 81"/>
                  <a:gd name="T14" fmla="*/ 6 w 90"/>
                  <a:gd name="T15" fmla="*/ 3 h 81"/>
                  <a:gd name="T16" fmla="*/ 5 w 90"/>
                  <a:gd name="T17" fmla="*/ 2 h 81"/>
                  <a:gd name="T18" fmla="*/ 5 w 90"/>
                  <a:gd name="T19" fmla="*/ 2 h 81"/>
                  <a:gd name="T20" fmla="*/ 5 w 90"/>
                  <a:gd name="T21" fmla="*/ 2 h 81"/>
                  <a:gd name="T22" fmla="*/ 6 w 90"/>
                  <a:gd name="T23" fmla="*/ 1 h 81"/>
                  <a:gd name="T24" fmla="*/ 5 w 90"/>
                  <a:gd name="T25" fmla="*/ 1 h 81"/>
                  <a:gd name="T26" fmla="*/ 5 w 90"/>
                  <a:gd name="T27" fmla="*/ 1 h 81"/>
                  <a:gd name="T28" fmla="*/ 4 w 90"/>
                  <a:gd name="T29" fmla="*/ 2 h 81"/>
                  <a:gd name="T30" fmla="*/ 4 w 90"/>
                  <a:gd name="T31" fmla="*/ 0 h 81"/>
                  <a:gd name="T32" fmla="*/ 4 w 90"/>
                  <a:gd name="T33" fmla="*/ 1 h 81"/>
                  <a:gd name="T34" fmla="*/ 4 w 90"/>
                  <a:gd name="T35" fmla="*/ 1 h 81"/>
                  <a:gd name="T36" fmla="*/ 4 w 90"/>
                  <a:gd name="T37" fmla="*/ 0 h 81"/>
                  <a:gd name="T38" fmla="*/ 4 w 90"/>
                  <a:gd name="T39" fmla="*/ 0 h 81"/>
                  <a:gd name="T40" fmla="*/ 4 w 90"/>
                  <a:gd name="T41" fmla="*/ 1 h 81"/>
                  <a:gd name="T42" fmla="*/ 3 w 90"/>
                  <a:gd name="T43" fmla="*/ 0 h 81"/>
                  <a:gd name="T44" fmla="*/ 3 w 90"/>
                  <a:gd name="T45" fmla="*/ 0 h 81"/>
                  <a:gd name="T46" fmla="*/ 3 w 90"/>
                  <a:gd name="T47" fmla="*/ 1 h 81"/>
                  <a:gd name="T48" fmla="*/ 3 w 90"/>
                  <a:gd name="T49" fmla="*/ 1 h 81"/>
                  <a:gd name="T50" fmla="*/ 3 w 90"/>
                  <a:gd name="T51" fmla="*/ 1 h 81"/>
                  <a:gd name="T52" fmla="*/ 2 w 90"/>
                  <a:gd name="T53" fmla="*/ 0 h 81"/>
                  <a:gd name="T54" fmla="*/ 2 w 90"/>
                  <a:gd name="T55" fmla="*/ 1 h 81"/>
                  <a:gd name="T56" fmla="*/ 2 w 90"/>
                  <a:gd name="T57" fmla="*/ 1 h 81"/>
                  <a:gd name="T58" fmla="*/ 2 w 90"/>
                  <a:gd name="T59" fmla="*/ 2 h 81"/>
                  <a:gd name="T60" fmla="*/ 2 w 90"/>
                  <a:gd name="T61" fmla="*/ 2 h 81"/>
                  <a:gd name="T62" fmla="*/ 1 w 90"/>
                  <a:gd name="T63" fmla="*/ 1 h 81"/>
                  <a:gd name="T64" fmla="*/ 1 w 90"/>
                  <a:gd name="T65" fmla="*/ 2 h 81"/>
                  <a:gd name="T66" fmla="*/ 1 w 90"/>
                  <a:gd name="T67" fmla="*/ 2 h 81"/>
                  <a:gd name="T68" fmla="*/ 2 w 90"/>
                  <a:gd name="T69" fmla="*/ 2 h 81"/>
                  <a:gd name="T70" fmla="*/ 2 w 90"/>
                  <a:gd name="T71" fmla="*/ 2 h 81"/>
                  <a:gd name="T72" fmla="*/ 0 w 90"/>
                  <a:gd name="T73" fmla="*/ 2 h 81"/>
                  <a:gd name="T74" fmla="*/ 0 w 90"/>
                  <a:gd name="T75" fmla="*/ 3 h 81"/>
                  <a:gd name="T76" fmla="*/ 0 w 90"/>
                  <a:gd name="T77" fmla="*/ 3 h 81"/>
                  <a:gd name="T78" fmla="*/ 2 w 90"/>
                  <a:gd name="T79" fmla="*/ 3 h 81"/>
                  <a:gd name="T80" fmla="*/ 1 w 90"/>
                  <a:gd name="T81" fmla="*/ 3 h 81"/>
                  <a:gd name="T82" fmla="*/ 0 w 90"/>
                  <a:gd name="T83" fmla="*/ 3 h 81"/>
                  <a:gd name="T84" fmla="*/ 1 w 90"/>
                  <a:gd name="T85" fmla="*/ 4 h 81"/>
                  <a:gd name="T86" fmla="*/ 1 w 90"/>
                  <a:gd name="T87" fmla="*/ 4 h 81"/>
                  <a:gd name="T88" fmla="*/ 2 w 90"/>
                  <a:gd name="T89" fmla="*/ 3 h 81"/>
                  <a:gd name="T90" fmla="*/ 2 w 90"/>
                  <a:gd name="T91" fmla="*/ 3 h 81"/>
                  <a:gd name="T92" fmla="*/ 2 w 90"/>
                  <a:gd name="T93" fmla="*/ 5 h 81"/>
                  <a:gd name="T94" fmla="*/ 2 w 90"/>
                  <a:gd name="T95" fmla="*/ 5 h 81"/>
                  <a:gd name="T96" fmla="*/ 2 w 90"/>
                  <a:gd name="T97" fmla="*/ 5 h 81"/>
                  <a:gd name="T98" fmla="*/ 2 w 90"/>
                  <a:gd name="T99" fmla="*/ 3 h 81"/>
                  <a:gd name="T100" fmla="*/ 3 w 90"/>
                  <a:gd name="T101" fmla="*/ 3 h 81"/>
                  <a:gd name="T102" fmla="*/ 3 w 90"/>
                  <a:gd name="T103" fmla="*/ 5 h 81"/>
                  <a:gd name="T104" fmla="*/ 4 w 90"/>
                  <a:gd name="T105" fmla="*/ 4 h 81"/>
                  <a:gd name="T106" fmla="*/ 4 w 90"/>
                  <a:gd name="T107" fmla="*/ 4 h 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0"/>
                  <a:gd name="T163" fmla="*/ 0 h 81"/>
                  <a:gd name="T164" fmla="*/ 90 w 90"/>
                  <a:gd name="T165" fmla="*/ 81 h 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0" h="81">
                    <a:moveTo>
                      <a:pt x="54" y="54"/>
                    </a:moveTo>
                    <a:lnTo>
                      <a:pt x="57" y="51"/>
                    </a:lnTo>
                    <a:lnTo>
                      <a:pt x="72" y="64"/>
                    </a:lnTo>
                    <a:lnTo>
                      <a:pt x="68" y="68"/>
                    </a:lnTo>
                    <a:lnTo>
                      <a:pt x="54" y="54"/>
                    </a:lnTo>
                    <a:close/>
                    <a:moveTo>
                      <a:pt x="57" y="51"/>
                    </a:moveTo>
                    <a:lnTo>
                      <a:pt x="61" y="48"/>
                    </a:lnTo>
                    <a:lnTo>
                      <a:pt x="74" y="61"/>
                    </a:lnTo>
                    <a:lnTo>
                      <a:pt x="72" y="64"/>
                    </a:lnTo>
                    <a:lnTo>
                      <a:pt x="57" y="51"/>
                    </a:lnTo>
                    <a:close/>
                    <a:moveTo>
                      <a:pt x="61" y="48"/>
                    </a:moveTo>
                    <a:lnTo>
                      <a:pt x="62" y="47"/>
                    </a:lnTo>
                    <a:lnTo>
                      <a:pt x="63" y="46"/>
                    </a:lnTo>
                    <a:lnTo>
                      <a:pt x="67" y="54"/>
                    </a:lnTo>
                    <a:lnTo>
                      <a:pt x="61" y="48"/>
                    </a:lnTo>
                    <a:close/>
                    <a:moveTo>
                      <a:pt x="63" y="46"/>
                    </a:moveTo>
                    <a:lnTo>
                      <a:pt x="69" y="43"/>
                    </a:lnTo>
                    <a:lnTo>
                      <a:pt x="78" y="60"/>
                    </a:lnTo>
                    <a:lnTo>
                      <a:pt x="72" y="63"/>
                    </a:lnTo>
                    <a:lnTo>
                      <a:pt x="63" y="46"/>
                    </a:lnTo>
                    <a:close/>
                    <a:moveTo>
                      <a:pt x="84" y="51"/>
                    </a:moveTo>
                    <a:lnTo>
                      <a:pt x="84" y="58"/>
                    </a:lnTo>
                    <a:lnTo>
                      <a:pt x="78" y="60"/>
                    </a:lnTo>
                    <a:lnTo>
                      <a:pt x="74" y="51"/>
                    </a:lnTo>
                    <a:lnTo>
                      <a:pt x="84" y="51"/>
                    </a:lnTo>
                    <a:close/>
                    <a:moveTo>
                      <a:pt x="64" y="51"/>
                    </a:moveTo>
                    <a:lnTo>
                      <a:pt x="64" y="48"/>
                    </a:lnTo>
                    <a:lnTo>
                      <a:pt x="84" y="48"/>
                    </a:lnTo>
                    <a:lnTo>
                      <a:pt x="84" y="51"/>
                    </a:lnTo>
                    <a:lnTo>
                      <a:pt x="64" y="51"/>
                    </a:lnTo>
                    <a:close/>
                    <a:moveTo>
                      <a:pt x="64" y="48"/>
                    </a:moveTo>
                    <a:lnTo>
                      <a:pt x="64" y="46"/>
                    </a:lnTo>
                    <a:lnTo>
                      <a:pt x="65" y="45"/>
                    </a:lnTo>
                    <a:lnTo>
                      <a:pt x="74" y="48"/>
                    </a:lnTo>
                    <a:lnTo>
                      <a:pt x="64" y="48"/>
                    </a:lnTo>
                    <a:close/>
                    <a:moveTo>
                      <a:pt x="65" y="45"/>
                    </a:moveTo>
                    <a:lnTo>
                      <a:pt x="68" y="38"/>
                    </a:lnTo>
                    <a:lnTo>
                      <a:pt x="86" y="47"/>
                    </a:lnTo>
                    <a:lnTo>
                      <a:pt x="83" y="52"/>
                    </a:lnTo>
                    <a:lnTo>
                      <a:pt x="65" y="45"/>
                    </a:lnTo>
                    <a:close/>
                    <a:moveTo>
                      <a:pt x="68" y="38"/>
                    </a:moveTo>
                    <a:lnTo>
                      <a:pt x="69" y="37"/>
                    </a:lnTo>
                    <a:lnTo>
                      <a:pt x="71" y="36"/>
                    </a:lnTo>
                    <a:lnTo>
                      <a:pt x="77" y="42"/>
                    </a:lnTo>
                    <a:lnTo>
                      <a:pt x="68" y="38"/>
                    </a:lnTo>
                    <a:close/>
                    <a:moveTo>
                      <a:pt x="71" y="36"/>
                    </a:moveTo>
                    <a:lnTo>
                      <a:pt x="74" y="32"/>
                    </a:lnTo>
                    <a:lnTo>
                      <a:pt x="87" y="46"/>
                    </a:lnTo>
                    <a:lnTo>
                      <a:pt x="84" y="49"/>
                    </a:lnTo>
                    <a:lnTo>
                      <a:pt x="71" y="36"/>
                    </a:lnTo>
                    <a:close/>
                    <a:moveTo>
                      <a:pt x="90" y="39"/>
                    </a:moveTo>
                    <a:lnTo>
                      <a:pt x="90" y="42"/>
                    </a:lnTo>
                    <a:lnTo>
                      <a:pt x="87" y="46"/>
                    </a:lnTo>
                    <a:lnTo>
                      <a:pt x="80" y="39"/>
                    </a:lnTo>
                    <a:lnTo>
                      <a:pt x="90" y="39"/>
                    </a:lnTo>
                    <a:close/>
                    <a:moveTo>
                      <a:pt x="71" y="39"/>
                    </a:moveTo>
                    <a:lnTo>
                      <a:pt x="71" y="36"/>
                    </a:lnTo>
                    <a:lnTo>
                      <a:pt x="90" y="36"/>
                    </a:lnTo>
                    <a:lnTo>
                      <a:pt x="90" y="39"/>
                    </a:lnTo>
                    <a:lnTo>
                      <a:pt x="71" y="39"/>
                    </a:lnTo>
                    <a:close/>
                    <a:moveTo>
                      <a:pt x="71" y="36"/>
                    </a:moveTo>
                    <a:lnTo>
                      <a:pt x="71" y="29"/>
                    </a:lnTo>
                    <a:lnTo>
                      <a:pt x="90" y="29"/>
                    </a:lnTo>
                    <a:lnTo>
                      <a:pt x="90" y="36"/>
                    </a:lnTo>
                    <a:lnTo>
                      <a:pt x="71" y="36"/>
                    </a:lnTo>
                    <a:close/>
                    <a:moveTo>
                      <a:pt x="71" y="29"/>
                    </a:moveTo>
                    <a:lnTo>
                      <a:pt x="71" y="26"/>
                    </a:lnTo>
                    <a:lnTo>
                      <a:pt x="90" y="26"/>
                    </a:lnTo>
                    <a:lnTo>
                      <a:pt x="90" y="29"/>
                    </a:lnTo>
                    <a:lnTo>
                      <a:pt x="71" y="29"/>
                    </a:lnTo>
                    <a:close/>
                    <a:moveTo>
                      <a:pt x="87" y="19"/>
                    </a:moveTo>
                    <a:lnTo>
                      <a:pt x="90" y="22"/>
                    </a:lnTo>
                    <a:lnTo>
                      <a:pt x="90" y="26"/>
                    </a:lnTo>
                    <a:lnTo>
                      <a:pt x="80" y="26"/>
                    </a:lnTo>
                    <a:lnTo>
                      <a:pt x="87" y="19"/>
                    </a:lnTo>
                    <a:close/>
                    <a:moveTo>
                      <a:pt x="74" y="32"/>
                    </a:moveTo>
                    <a:lnTo>
                      <a:pt x="71" y="29"/>
                    </a:lnTo>
                    <a:lnTo>
                      <a:pt x="84" y="16"/>
                    </a:lnTo>
                    <a:lnTo>
                      <a:pt x="87" y="19"/>
                    </a:lnTo>
                    <a:lnTo>
                      <a:pt x="74" y="32"/>
                    </a:lnTo>
                    <a:close/>
                    <a:moveTo>
                      <a:pt x="71" y="29"/>
                    </a:moveTo>
                    <a:lnTo>
                      <a:pt x="67" y="27"/>
                    </a:lnTo>
                    <a:lnTo>
                      <a:pt x="80" y="13"/>
                    </a:lnTo>
                    <a:lnTo>
                      <a:pt x="84" y="16"/>
                    </a:lnTo>
                    <a:lnTo>
                      <a:pt x="71" y="29"/>
                    </a:lnTo>
                    <a:close/>
                    <a:moveTo>
                      <a:pt x="67" y="27"/>
                    </a:moveTo>
                    <a:lnTo>
                      <a:pt x="64" y="24"/>
                    </a:lnTo>
                    <a:lnTo>
                      <a:pt x="77" y="10"/>
                    </a:lnTo>
                    <a:lnTo>
                      <a:pt x="80" y="13"/>
                    </a:lnTo>
                    <a:lnTo>
                      <a:pt x="67" y="27"/>
                    </a:lnTo>
                    <a:close/>
                    <a:moveTo>
                      <a:pt x="64" y="24"/>
                    </a:moveTo>
                    <a:lnTo>
                      <a:pt x="61" y="20"/>
                    </a:lnTo>
                    <a:lnTo>
                      <a:pt x="74" y="7"/>
                    </a:lnTo>
                    <a:lnTo>
                      <a:pt x="77" y="10"/>
                    </a:lnTo>
                    <a:lnTo>
                      <a:pt x="64" y="24"/>
                    </a:lnTo>
                    <a:close/>
                    <a:moveTo>
                      <a:pt x="67" y="4"/>
                    </a:moveTo>
                    <a:lnTo>
                      <a:pt x="72" y="4"/>
                    </a:lnTo>
                    <a:lnTo>
                      <a:pt x="74" y="7"/>
                    </a:lnTo>
                    <a:lnTo>
                      <a:pt x="67" y="14"/>
                    </a:lnTo>
                    <a:lnTo>
                      <a:pt x="67" y="4"/>
                    </a:lnTo>
                    <a:close/>
                    <a:moveTo>
                      <a:pt x="67" y="22"/>
                    </a:moveTo>
                    <a:lnTo>
                      <a:pt x="64" y="22"/>
                    </a:lnTo>
                    <a:lnTo>
                      <a:pt x="64" y="4"/>
                    </a:lnTo>
                    <a:lnTo>
                      <a:pt x="67" y="4"/>
                    </a:lnTo>
                    <a:lnTo>
                      <a:pt x="67" y="22"/>
                    </a:lnTo>
                    <a:close/>
                    <a:moveTo>
                      <a:pt x="64" y="22"/>
                    </a:moveTo>
                    <a:lnTo>
                      <a:pt x="62" y="22"/>
                    </a:lnTo>
                    <a:lnTo>
                      <a:pt x="61" y="21"/>
                    </a:lnTo>
                    <a:lnTo>
                      <a:pt x="64" y="14"/>
                    </a:lnTo>
                    <a:lnTo>
                      <a:pt x="64" y="22"/>
                    </a:lnTo>
                    <a:close/>
                    <a:moveTo>
                      <a:pt x="61" y="21"/>
                    </a:moveTo>
                    <a:lnTo>
                      <a:pt x="54" y="19"/>
                    </a:lnTo>
                    <a:lnTo>
                      <a:pt x="63" y="1"/>
                    </a:lnTo>
                    <a:lnTo>
                      <a:pt x="68" y="5"/>
                    </a:lnTo>
                    <a:lnTo>
                      <a:pt x="61" y="21"/>
                    </a:lnTo>
                    <a:close/>
                    <a:moveTo>
                      <a:pt x="58" y="0"/>
                    </a:moveTo>
                    <a:lnTo>
                      <a:pt x="61" y="0"/>
                    </a:lnTo>
                    <a:lnTo>
                      <a:pt x="63" y="1"/>
                    </a:lnTo>
                    <a:lnTo>
                      <a:pt x="58" y="10"/>
                    </a:lnTo>
                    <a:lnTo>
                      <a:pt x="58" y="0"/>
                    </a:lnTo>
                    <a:close/>
                    <a:moveTo>
                      <a:pt x="58" y="20"/>
                    </a:moveTo>
                    <a:lnTo>
                      <a:pt x="55" y="20"/>
                    </a:lnTo>
                    <a:lnTo>
                      <a:pt x="55" y="0"/>
                    </a:lnTo>
                    <a:lnTo>
                      <a:pt x="58" y="0"/>
                    </a:lnTo>
                    <a:lnTo>
                      <a:pt x="58" y="20"/>
                    </a:lnTo>
                    <a:close/>
                    <a:moveTo>
                      <a:pt x="55" y="20"/>
                    </a:moveTo>
                    <a:lnTo>
                      <a:pt x="48" y="20"/>
                    </a:lnTo>
                    <a:lnTo>
                      <a:pt x="48" y="0"/>
                    </a:lnTo>
                    <a:lnTo>
                      <a:pt x="55" y="0"/>
                    </a:lnTo>
                    <a:lnTo>
                      <a:pt x="55" y="20"/>
                    </a:lnTo>
                    <a:close/>
                    <a:moveTo>
                      <a:pt x="42" y="4"/>
                    </a:moveTo>
                    <a:lnTo>
                      <a:pt x="45" y="0"/>
                    </a:lnTo>
                    <a:lnTo>
                      <a:pt x="48" y="0"/>
                    </a:lnTo>
                    <a:lnTo>
                      <a:pt x="48" y="10"/>
                    </a:lnTo>
                    <a:lnTo>
                      <a:pt x="42" y="4"/>
                    </a:lnTo>
                    <a:close/>
                    <a:moveTo>
                      <a:pt x="55" y="17"/>
                    </a:moveTo>
                    <a:lnTo>
                      <a:pt x="52" y="20"/>
                    </a:lnTo>
                    <a:lnTo>
                      <a:pt x="39" y="7"/>
                    </a:lnTo>
                    <a:lnTo>
                      <a:pt x="42" y="4"/>
                    </a:lnTo>
                    <a:lnTo>
                      <a:pt x="55" y="17"/>
                    </a:lnTo>
                    <a:close/>
                    <a:moveTo>
                      <a:pt x="52" y="20"/>
                    </a:moveTo>
                    <a:lnTo>
                      <a:pt x="50" y="22"/>
                    </a:lnTo>
                    <a:lnTo>
                      <a:pt x="45" y="22"/>
                    </a:lnTo>
                    <a:lnTo>
                      <a:pt x="45" y="14"/>
                    </a:lnTo>
                    <a:lnTo>
                      <a:pt x="52" y="20"/>
                    </a:lnTo>
                    <a:close/>
                    <a:moveTo>
                      <a:pt x="45" y="22"/>
                    </a:moveTo>
                    <a:lnTo>
                      <a:pt x="39" y="22"/>
                    </a:lnTo>
                    <a:lnTo>
                      <a:pt x="39" y="4"/>
                    </a:lnTo>
                    <a:lnTo>
                      <a:pt x="45" y="4"/>
                    </a:lnTo>
                    <a:lnTo>
                      <a:pt x="45" y="22"/>
                    </a:lnTo>
                    <a:close/>
                    <a:moveTo>
                      <a:pt x="35" y="5"/>
                    </a:moveTo>
                    <a:lnTo>
                      <a:pt x="36" y="4"/>
                    </a:lnTo>
                    <a:lnTo>
                      <a:pt x="39" y="4"/>
                    </a:lnTo>
                    <a:lnTo>
                      <a:pt x="39" y="14"/>
                    </a:lnTo>
                    <a:lnTo>
                      <a:pt x="35" y="5"/>
                    </a:lnTo>
                    <a:close/>
                    <a:moveTo>
                      <a:pt x="43" y="21"/>
                    </a:moveTo>
                    <a:lnTo>
                      <a:pt x="36" y="25"/>
                    </a:lnTo>
                    <a:lnTo>
                      <a:pt x="29" y="8"/>
                    </a:lnTo>
                    <a:lnTo>
                      <a:pt x="35" y="5"/>
                    </a:lnTo>
                    <a:lnTo>
                      <a:pt x="43" y="21"/>
                    </a:lnTo>
                    <a:close/>
                    <a:moveTo>
                      <a:pt x="26" y="10"/>
                    </a:moveTo>
                    <a:lnTo>
                      <a:pt x="28" y="8"/>
                    </a:lnTo>
                    <a:lnTo>
                      <a:pt x="29" y="8"/>
                    </a:lnTo>
                    <a:lnTo>
                      <a:pt x="33" y="17"/>
                    </a:lnTo>
                    <a:lnTo>
                      <a:pt x="26" y="10"/>
                    </a:lnTo>
                    <a:close/>
                    <a:moveTo>
                      <a:pt x="40" y="24"/>
                    </a:moveTo>
                    <a:lnTo>
                      <a:pt x="36" y="27"/>
                    </a:lnTo>
                    <a:lnTo>
                      <a:pt x="23" y="13"/>
                    </a:lnTo>
                    <a:lnTo>
                      <a:pt x="26" y="10"/>
                    </a:lnTo>
                    <a:lnTo>
                      <a:pt x="40" y="24"/>
                    </a:lnTo>
                    <a:close/>
                    <a:moveTo>
                      <a:pt x="36" y="27"/>
                    </a:moveTo>
                    <a:lnTo>
                      <a:pt x="36" y="27"/>
                    </a:lnTo>
                    <a:lnTo>
                      <a:pt x="30" y="20"/>
                    </a:lnTo>
                    <a:lnTo>
                      <a:pt x="36" y="27"/>
                    </a:lnTo>
                    <a:close/>
                    <a:moveTo>
                      <a:pt x="36" y="27"/>
                    </a:moveTo>
                    <a:lnTo>
                      <a:pt x="33" y="29"/>
                    </a:lnTo>
                    <a:lnTo>
                      <a:pt x="20" y="16"/>
                    </a:lnTo>
                    <a:lnTo>
                      <a:pt x="23" y="13"/>
                    </a:lnTo>
                    <a:lnTo>
                      <a:pt x="36" y="27"/>
                    </a:lnTo>
                    <a:close/>
                    <a:moveTo>
                      <a:pt x="33" y="29"/>
                    </a:moveTo>
                    <a:lnTo>
                      <a:pt x="32" y="31"/>
                    </a:lnTo>
                    <a:lnTo>
                      <a:pt x="31" y="31"/>
                    </a:lnTo>
                    <a:lnTo>
                      <a:pt x="26" y="22"/>
                    </a:lnTo>
                    <a:lnTo>
                      <a:pt x="33" y="29"/>
                    </a:lnTo>
                    <a:close/>
                    <a:moveTo>
                      <a:pt x="31" y="31"/>
                    </a:moveTo>
                    <a:lnTo>
                      <a:pt x="24" y="35"/>
                    </a:lnTo>
                    <a:lnTo>
                      <a:pt x="15" y="18"/>
                    </a:lnTo>
                    <a:lnTo>
                      <a:pt x="22" y="15"/>
                    </a:lnTo>
                    <a:lnTo>
                      <a:pt x="31" y="31"/>
                    </a:lnTo>
                    <a:close/>
                    <a:moveTo>
                      <a:pt x="11" y="21"/>
                    </a:moveTo>
                    <a:lnTo>
                      <a:pt x="13" y="19"/>
                    </a:lnTo>
                    <a:lnTo>
                      <a:pt x="15" y="18"/>
                    </a:lnTo>
                    <a:lnTo>
                      <a:pt x="20" y="26"/>
                    </a:lnTo>
                    <a:lnTo>
                      <a:pt x="11" y="21"/>
                    </a:lnTo>
                    <a:close/>
                    <a:moveTo>
                      <a:pt x="29" y="30"/>
                    </a:moveTo>
                    <a:lnTo>
                      <a:pt x="25" y="37"/>
                    </a:lnTo>
                    <a:lnTo>
                      <a:pt x="8" y="28"/>
                    </a:lnTo>
                    <a:lnTo>
                      <a:pt x="11" y="21"/>
                    </a:lnTo>
                    <a:lnTo>
                      <a:pt x="29" y="30"/>
                    </a:lnTo>
                    <a:close/>
                    <a:moveTo>
                      <a:pt x="8" y="32"/>
                    </a:moveTo>
                    <a:lnTo>
                      <a:pt x="8" y="30"/>
                    </a:lnTo>
                    <a:lnTo>
                      <a:pt x="8" y="28"/>
                    </a:lnTo>
                    <a:lnTo>
                      <a:pt x="16" y="32"/>
                    </a:lnTo>
                    <a:lnTo>
                      <a:pt x="8" y="32"/>
                    </a:lnTo>
                    <a:close/>
                    <a:moveTo>
                      <a:pt x="26" y="32"/>
                    </a:moveTo>
                    <a:lnTo>
                      <a:pt x="26" y="36"/>
                    </a:lnTo>
                    <a:lnTo>
                      <a:pt x="8" y="36"/>
                    </a:lnTo>
                    <a:lnTo>
                      <a:pt x="8" y="32"/>
                    </a:lnTo>
                    <a:lnTo>
                      <a:pt x="26" y="32"/>
                    </a:lnTo>
                    <a:close/>
                    <a:moveTo>
                      <a:pt x="26" y="36"/>
                    </a:moveTo>
                    <a:lnTo>
                      <a:pt x="26" y="38"/>
                    </a:lnTo>
                    <a:lnTo>
                      <a:pt x="25" y="40"/>
                    </a:lnTo>
                    <a:lnTo>
                      <a:pt x="16" y="36"/>
                    </a:lnTo>
                    <a:lnTo>
                      <a:pt x="26" y="36"/>
                    </a:lnTo>
                    <a:close/>
                    <a:moveTo>
                      <a:pt x="25" y="40"/>
                    </a:moveTo>
                    <a:lnTo>
                      <a:pt x="22" y="47"/>
                    </a:lnTo>
                    <a:lnTo>
                      <a:pt x="5" y="38"/>
                    </a:lnTo>
                    <a:lnTo>
                      <a:pt x="8" y="31"/>
                    </a:lnTo>
                    <a:lnTo>
                      <a:pt x="25" y="40"/>
                    </a:lnTo>
                    <a:close/>
                    <a:moveTo>
                      <a:pt x="4" y="42"/>
                    </a:moveTo>
                    <a:lnTo>
                      <a:pt x="4" y="40"/>
                    </a:lnTo>
                    <a:lnTo>
                      <a:pt x="5" y="38"/>
                    </a:lnTo>
                    <a:lnTo>
                      <a:pt x="13" y="42"/>
                    </a:lnTo>
                    <a:lnTo>
                      <a:pt x="4" y="42"/>
                    </a:lnTo>
                    <a:close/>
                    <a:moveTo>
                      <a:pt x="23" y="42"/>
                    </a:moveTo>
                    <a:lnTo>
                      <a:pt x="23" y="46"/>
                    </a:lnTo>
                    <a:lnTo>
                      <a:pt x="4" y="46"/>
                    </a:lnTo>
                    <a:lnTo>
                      <a:pt x="4" y="42"/>
                    </a:lnTo>
                    <a:lnTo>
                      <a:pt x="23" y="42"/>
                    </a:lnTo>
                    <a:close/>
                    <a:moveTo>
                      <a:pt x="23" y="46"/>
                    </a:moveTo>
                    <a:lnTo>
                      <a:pt x="23" y="48"/>
                    </a:lnTo>
                    <a:lnTo>
                      <a:pt x="4" y="48"/>
                    </a:lnTo>
                    <a:lnTo>
                      <a:pt x="4" y="46"/>
                    </a:lnTo>
                    <a:lnTo>
                      <a:pt x="23" y="46"/>
                    </a:lnTo>
                    <a:close/>
                    <a:moveTo>
                      <a:pt x="23" y="48"/>
                    </a:moveTo>
                    <a:lnTo>
                      <a:pt x="23" y="54"/>
                    </a:lnTo>
                    <a:lnTo>
                      <a:pt x="4" y="54"/>
                    </a:lnTo>
                    <a:lnTo>
                      <a:pt x="4" y="48"/>
                    </a:lnTo>
                    <a:lnTo>
                      <a:pt x="23" y="48"/>
                    </a:lnTo>
                    <a:close/>
                    <a:moveTo>
                      <a:pt x="7" y="61"/>
                    </a:moveTo>
                    <a:lnTo>
                      <a:pt x="4" y="59"/>
                    </a:lnTo>
                    <a:lnTo>
                      <a:pt x="4" y="54"/>
                    </a:lnTo>
                    <a:lnTo>
                      <a:pt x="13" y="54"/>
                    </a:lnTo>
                    <a:lnTo>
                      <a:pt x="7" y="61"/>
                    </a:lnTo>
                    <a:close/>
                    <a:moveTo>
                      <a:pt x="20" y="48"/>
                    </a:moveTo>
                    <a:lnTo>
                      <a:pt x="23" y="51"/>
                    </a:lnTo>
                    <a:lnTo>
                      <a:pt x="10" y="64"/>
                    </a:lnTo>
                    <a:lnTo>
                      <a:pt x="7" y="61"/>
                    </a:lnTo>
                    <a:lnTo>
                      <a:pt x="20" y="48"/>
                    </a:lnTo>
                    <a:close/>
                    <a:moveTo>
                      <a:pt x="10" y="64"/>
                    </a:moveTo>
                    <a:lnTo>
                      <a:pt x="0" y="56"/>
                    </a:lnTo>
                    <a:lnTo>
                      <a:pt x="10" y="64"/>
                    </a:lnTo>
                    <a:lnTo>
                      <a:pt x="16" y="58"/>
                    </a:lnTo>
                    <a:lnTo>
                      <a:pt x="10" y="64"/>
                    </a:lnTo>
                    <a:close/>
                    <a:moveTo>
                      <a:pt x="23" y="51"/>
                    </a:moveTo>
                    <a:lnTo>
                      <a:pt x="26" y="54"/>
                    </a:lnTo>
                    <a:lnTo>
                      <a:pt x="13" y="68"/>
                    </a:lnTo>
                    <a:lnTo>
                      <a:pt x="10" y="64"/>
                    </a:lnTo>
                    <a:lnTo>
                      <a:pt x="23" y="51"/>
                    </a:lnTo>
                    <a:close/>
                    <a:moveTo>
                      <a:pt x="26" y="54"/>
                    </a:moveTo>
                    <a:lnTo>
                      <a:pt x="26" y="54"/>
                    </a:lnTo>
                    <a:lnTo>
                      <a:pt x="20" y="61"/>
                    </a:lnTo>
                    <a:lnTo>
                      <a:pt x="26" y="54"/>
                    </a:lnTo>
                    <a:close/>
                    <a:moveTo>
                      <a:pt x="26" y="54"/>
                    </a:moveTo>
                    <a:lnTo>
                      <a:pt x="30" y="58"/>
                    </a:lnTo>
                    <a:lnTo>
                      <a:pt x="16" y="71"/>
                    </a:lnTo>
                    <a:lnTo>
                      <a:pt x="13" y="68"/>
                    </a:lnTo>
                    <a:lnTo>
                      <a:pt x="26" y="54"/>
                    </a:lnTo>
                    <a:close/>
                    <a:moveTo>
                      <a:pt x="16" y="71"/>
                    </a:moveTo>
                    <a:lnTo>
                      <a:pt x="26" y="81"/>
                    </a:lnTo>
                    <a:lnTo>
                      <a:pt x="16" y="71"/>
                    </a:lnTo>
                    <a:lnTo>
                      <a:pt x="23" y="64"/>
                    </a:lnTo>
                    <a:lnTo>
                      <a:pt x="16" y="71"/>
                    </a:lnTo>
                    <a:close/>
                    <a:moveTo>
                      <a:pt x="30" y="58"/>
                    </a:moveTo>
                    <a:lnTo>
                      <a:pt x="33" y="61"/>
                    </a:lnTo>
                    <a:lnTo>
                      <a:pt x="20" y="74"/>
                    </a:lnTo>
                    <a:lnTo>
                      <a:pt x="16" y="71"/>
                    </a:lnTo>
                    <a:lnTo>
                      <a:pt x="30" y="58"/>
                    </a:lnTo>
                    <a:close/>
                    <a:moveTo>
                      <a:pt x="26" y="76"/>
                    </a:moveTo>
                    <a:lnTo>
                      <a:pt x="22" y="76"/>
                    </a:lnTo>
                    <a:lnTo>
                      <a:pt x="20" y="74"/>
                    </a:lnTo>
                    <a:lnTo>
                      <a:pt x="26" y="68"/>
                    </a:lnTo>
                    <a:lnTo>
                      <a:pt x="26" y="76"/>
                    </a:lnTo>
                    <a:close/>
                    <a:moveTo>
                      <a:pt x="26" y="58"/>
                    </a:moveTo>
                    <a:lnTo>
                      <a:pt x="30" y="58"/>
                    </a:lnTo>
                    <a:lnTo>
                      <a:pt x="30" y="76"/>
                    </a:lnTo>
                    <a:lnTo>
                      <a:pt x="26" y="76"/>
                    </a:lnTo>
                    <a:lnTo>
                      <a:pt x="26" y="58"/>
                    </a:lnTo>
                    <a:close/>
                    <a:moveTo>
                      <a:pt x="30" y="58"/>
                    </a:moveTo>
                    <a:lnTo>
                      <a:pt x="36" y="58"/>
                    </a:lnTo>
                    <a:lnTo>
                      <a:pt x="36" y="76"/>
                    </a:lnTo>
                    <a:lnTo>
                      <a:pt x="30" y="76"/>
                    </a:lnTo>
                    <a:lnTo>
                      <a:pt x="30" y="58"/>
                    </a:lnTo>
                    <a:close/>
                    <a:moveTo>
                      <a:pt x="36" y="58"/>
                    </a:moveTo>
                    <a:lnTo>
                      <a:pt x="39" y="58"/>
                    </a:lnTo>
                    <a:lnTo>
                      <a:pt x="39" y="76"/>
                    </a:lnTo>
                    <a:lnTo>
                      <a:pt x="36" y="76"/>
                    </a:lnTo>
                    <a:lnTo>
                      <a:pt x="36" y="58"/>
                    </a:lnTo>
                    <a:close/>
                    <a:moveTo>
                      <a:pt x="39" y="58"/>
                    </a:moveTo>
                    <a:lnTo>
                      <a:pt x="45" y="58"/>
                    </a:lnTo>
                    <a:lnTo>
                      <a:pt x="45" y="76"/>
                    </a:lnTo>
                    <a:lnTo>
                      <a:pt x="39" y="76"/>
                    </a:lnTo>
                    <a:lnTo>
                      <a:pt x="39" y="58"/>
                    </a:lnTo>
                    <a:close/>
                    <a:moveTo>
                      <a:pt x="45" y="58"/>
                    </a:moveTo>
                    <a:lnTo>
                      <a:pt x="48" y="58"/>
                    </a:lnTo>
                    <a:lnTo>
                      <a:pt x="48" y="76"/>
                    </a:lnTo>
                    <a:lnTo>
                      <a:pt x="45" y="76"/>
                    </a:lnTo>
                    <a:lnTo>
                      <a:pt x="45" y="58"/>
                    </a:lnTo>
                    <a:close/>
                    <a:moveTo>
                      <a:pt x="53" y="75"/>
                    </a:moveTo>
                    <a:lnTo>
                      <a:pt x="51" y="76"/>
                    </a:lnTo>
                    <a:lnTo>
                      <a:pt x="48" y="76"/>
                    </a:lnTo>
                    <a:lnTo>
                      <a:pt x="48" y="68"/>
                    </a:lnTo>
                    <a:lnTo>
                      <a:pt x="53" y="75"/>
                    </a:lnTo>
                    <a:close/>
                    <a:moveTo>
                      <a:pt x="44" y="59"/>
                    </a:moveTo>
                    <a:lnTo>
                      <a:pt x="51" y="56"/>
                    </a:lnTo>
                    <a:lnTo>
                      <a:pt x="59" y="73"/>
                    </a:lnTo>
                    <a:lnTo>
                      <a:pt x="53" y="75"/>
                    </a:lnTo>
                    <a:lnTo>
                      <a:pt x="44" y="59"/>
                    </a:lnTo>
                    <a:close/>
                    <a:moveTo>
                      <a:pt x="51" y="56"/>
                    </a:moveTo>
                    <a:lnTo>
                      <a:pt x="57" y="52"/>
                    </a:lnTo>
                    <a:lnTo>
                      <a:pt x="65" y="70"/>
                    </a:lnTo>
                    <a:lnTo>
                      <a:pt x="59" y="73"/>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3" name="Freeform 228">
                <a:extLst>
                  <a:ext uri="{FF2B5EF4-FFF2-40B4-BE49-F238E27FC236}">
                    <a16:creationId xmlns:a16="http://schemas.microsoft.com/office/drawing/2014/main" id="{8F207FC3-E845-41E5-AA3B-95C405664725}"/>
                  </a:ext>
                </a:extLst>
              </p:cNvPr>
              <p:cNvSpPr>
                <a:spLocks/>
              </p:cNvSpPr>
              <p:nvPr/>
            </p:nvSpPr>
            <p:spPr bwMode="auto">
              <a:xfrm>
                <a:off x="2556" y="2574"/>
                <a:ext cx="16" cy="15"/>
              </a:xfrm>
              <a:custGeom>
                <a:avLst/>
                <a:gdLst>
                  <a:gd name="T0" fmla="*/ 3 w 66"/>
                  <a:gd name="T1" fmla="*/ 3 h 61"/>
                  <a:gd name="T2" fmla="*/ 3 w 66"/>
                  <a:gd name="T3" fmla="*/ 3 h 61"/>
                  <a:gd name="T4" fmla="*/ 3 w 66"/>
                  <a:gd name="T5" fmla="*/ 3 h 61"/>
                  <a:gd name="T6" fmla="*/ 4 w 66"/>
                  <a:gd name="T7" fmla="*/ 2 h 61"/>
                  <a:gd name="T8" fmla="*/ 4 w 66"/>
                  <a:gd name="T9" fmla="*/ 2 h 61"/>
                  <a:gd name="T10" fmla="*/ 4 w 66"/>
                  <a:gd name="T11" fmla="*/ 2 h 61"/>
                  <a:gd name="T12" fmla="*/ 4 w 66"/>
                  <a:gd name="T13" fmla="*/ 2 h 61"/>
                  <a:gd name="T14" fmla="*/ 4 w 66"/>
                  <a:gd name="T15" fmla="*/ 2 h 61"/>
                  <a:gd name="T16" fmla="*/ 4 w 66"/>
                  <a:gd name="T17" fmla="*/ 1 h 61"/>
                  <a:gd name="T18" fmla="*/ 4 w 66"/>
                  <a:gd name="T19" fmla="*/ 1 h 61"/>
                  <a:gd name="T20" fmla="*/ 4 w 66"/>
                  <a:gd name="T21" fmla="*/ 1 h 61"/>
                  <a:gd name="T22" fmla="*/ 4 w 66"/>
                  <a:gd name="T23" fmla="*/ 0 h 61"/>
                  <a:gd name="T24" fmla="*/ 4 w 66"/>
                  <a:gd name="T25" fmla="*/ 0 h 61"/>
                  <a:gd name="T26" fmla="*/ 3 w 66"/>
                  <a:gd name="T27" fmla="*/ 0 h 61"/>
                  <a:gd name="T28" fmla="*/ 3 w 66"/>
                  <a:gd name="T29" fmla="*/ 0 h 61"/>
                  <a:gd name="T30" fmla="*/ 3 w 66"/>
                  <a:gd name="T31" fmla="*/ 0 h 61"/>
                  <a:gd name="T32" fmla="*/ 2 w 66"/>
                  <a:gd name="T33" fmla="*/ 0 h 61"/>
                  <a:gd name="T34" fmla="*/ 2 w 66"/>
                  <a:gd name="T35" fmla="*/ 0 h 61"/>
                  <a:gd name="T36" fmla="*/ 2 w 66"/>
                  <a:gd name="T37" fmla="*/ 0 h 61"/>
                  <a:gd name="T38" fmla="*/ 1 w 66"/>
                  <a:gd name="T39" fmla="*/ 0 h 61"/>
                  <a:gd name="T40" fmla="*/ 1 w 66"/>
                  <a:gd name="T41" fmla="*/ 0 h 61"/>
                  <a:gd name="T42" fmla="*/ 1 w 66"/>
                  <a:gd name="T43" fmla="*/ 0 h 61"/>
                  <a:gd name="T44" fmla="*/ 1 w 66"/>
                  <a:gd name="T45" fmla="*/ 1 h 61"/>
                  <a:gd name="T46" fmla="*/ 0 w 66"/>
                  <a:gd name="T47" fmla="*/ 1 h 61"/>
                  <a:gd name="T48" fmla="*/ 0 w 66"/>
                  <a:gd name="T49" fmla="*/ 1 h 61"/>
                  <a:gd name="T50" fmla="*/ 0 w 66"/>
                  <a:gd name="T51" fmla="*/ 2 h 61"/>
                  <a:gd name="T52" fmla="*/ 0 w 66"/>
                  <a:gd name="T53" fmla="*/ 2 h 61"/>
                  <a:gd name="T54" fmla="*/ 0 w 66"/>
                  <a:gd name="T55" fmla="*/ 2 h 61"/>
                  <a:gd name="T56" fmla="*/ 0 w 66"/>
                  <a:gd name="T57" fmla="*/ 2 h 61"/>
                  <a:gd name="T58" fmla="*/ 0 w 66"/>
                  <a:gd name="T59" fmla="*/ 3 h 61"/>
                  <a:gd name="T60" fmla="*/ 0 w 66"/>
                  <a:gd name="T61" fmla="*/ 3 h 61"/>
                  <a:gd name="T62" fmla="*/ 0 w 66"/>
                  <a:gd name="T63" fmla="*/ 3 h 61"/>
                  <a:gd name="T64" fmla="*/ 0 w 66"/>
                  <a:gd name="T65" fmla="*/ 3 h 61"/>
                  <a:gd name="T66" fmla="*/ 1 w 66"/>
                  <a:gd name="T67" fmla="*/ 3 h 61"/>
                  <a:gd name="T68" fmla="*/ 1 w 66"/>
                  <a:gd name="T69" fmla="*/ 3 h 61"/>
                  <a:gd name="T70" fmla="*/ 1 w 66"/>
                  <a:gd name="T71" fmla="*/ 3 h 61"/>
                  <a:gd name="T72" fmla="*/ 1 w 66"/>
                  <a:gd name="T73" fmla="*/ 4 h 61"/>
                  <a:gd name="T74" fmla="*/ 2 w 66"/>
                  <a:gd name="T75" fmla="*/ 3 h 61"/>
                  <a:gd name="T76" fmla="*/ 2 w 66"/>
                  <a:gd name="T77" fmla="*/ 3 h 61"/>
                  <a:gd name="T78" fmla="*/ 2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2"/>
                    </a:lnTo>
                    <a:lnTo>
                      <a:pt x="57" y="49"/>
                    </a:lnTo>
                    <a:lnTo>
                      <a:pt x="61" y="42"/>
                    </a:lnTo>
                    <a:lnTo>
                      <a:pt x="63" y="39"/>
                    </a:lnTo>
                    <a:lnTo>
                      <a:pt x="63" y="35"/>
                    </a:lnTo>
                    <a:lnTo>
                      <a:pt x="66" y="29"/>
                    </a:lnTo>
                    <a:lnTo>
                      <a:pt x="66" y="27"/>
                    </a:lnTo>
                    <a:lnTo>
                      <a:pt x="66" y="20"/>
                    </a:lnTo>
                    <a:lnTo>
                      <a:pt x="66" y="17"/>
                    </a:lnTo>
                    <a:lnTo>
                      <a:pt x="63" y="13"/>
                    </a:lnTo>
                    <a:lnTo>
                      <a:pt x="63" y="10"/>
                    </a:lnTo>
                    <a:lnTo>
                      <a:pt x="61" y="7"/>
                    </a:lnTo>
                    <a:lnTo>
                      <a:pt x="54" y="3"/>
                    </a:lnTo>
                    <a:lnTo>
                      <a:pt x="51" y="3"/>
                    </a:lnTo>
                    <a:lnTo>
                      <a:pt x="48" y="0"/>
                    </a:lnTo>
                    <a:lnTo>
                      <a:pt x="41" y="0"/>
                    </a:lnTo>
                    <a:lnTo>
                      <a:pt x="35" y="3"/>
                    </a:lnTo>
                    <a:lnTo>
                      <a:pt x="32" y="3"/>
                    </a:lnTo>
                    <a:lnTo>
                      <a:pt x="26" y="3"/>
                    </a:lnTo>
                    <a:lnTo>
                      <a:pt x="22" y="7"/>
                    </a:lnTo>
                    <a:lnTo>
                      <a:pt x="16" y="10"/>
                    </a:lnTo>
                    <a:lnTo>
                      <a:pt x="12" y="13"/>
                    </a:lnTo>
                    <a:lnTo>
                      <a:pt x="9" y="20"/>
                    </a:lnTo>
                    <a:lnTo>
                      <a:pt x="7" y="23"/>
                    </a:lnTo>
                    <a:lnTo>
                      <a:pt x="3" y="27"/>
                    </a:lnTo>
                    <a:lnTo>
                      <a:pt x="3" y="32"/>
                    </a:lnTo>
                    <a:lnTo>
                      <a:pt x="0" y="35"/>
                    </a:lnTo>
                    <a:lnTo>
                      <a:pt x="0" y="39"/>
                    </a:lnTo>
                    <a:lnTo>
                      <a:pt x="3" y="45"/>
                    </a:lnTo>
                    <a:lnTo>
                      <a:pt x="3" y="49"/>
                    </a:lnTo>
                    <a:lnTo>
                      <a:pt x="7" y="52"/>
                    </a:lnTo>
                    <a:lnTo>
                      <a:pt x="9" y="54"/>
                    </a:lnTo>
                    <a:lnTo>
                      <a:pt x="12" y="57"/>
                    </a:lnTo>
                    <a:lnTo>
                      <a:pt x="16" y="57"/>
                    </a:lnTo>
                    <a:lnTo>
                      <a:pt x="22" y="57"/>
                    </a:lnTo>
                    <a:lnTo>
                      <a:pt x="26" y="61"/>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4" name="Freeform 229">
                <a:extLst>
                  <a:ext uri="{FF2B5EF4-FFF2-40B4-BE49-F238E27FC236}">
                    <a16:creationId xmlns:a16="http://schemas.microsoft.com/office/drawing/2014/main" id="{2C1CBD99-2E07-4771-948C-C5ED8197EA4B}"/>
                  </a:ext>
                </a:extLst>
              </p:cNvPr>
              <p:cNvSpPr>
                <a:spLocks noEditPoints="1"/>
              </p:cNvSpPr>
              <p:nvPr/>
            </p:nvSpPr>
            <p:spPr bwMode="auto">
              <a:xfrm>
                <a:off x="2553" y="2572"/>
                <a:ext cx="22" cy="20"/>
              </a:xfrm>
              <a:custGeom>
                <a:avLst/>
                <a:gdLst>
                  <a:gd name="T0" fmla="*/ 4 w 86"/>
                  <a:gd name="T1" fmla="*/ 3 h 82"/>
                  <a:gd name="T2" fmla="*/ 4 w 86"/>
                  <a:gd name="T3" fmla="*/ 3 h 82"/>
                  <a:gd name="T4" fmla="*/ 5 w 86"/>
                  <a:gd name="T5" fmla="*/ 4 h 82"/>
                  <a:gd name="T6" fmla="*/ 5 w 86"/>
                  <a:gd name="T7" fmla="*/ 4 h 82"/>
                  <a:gd name="T8" fmla="*/ 4 w 86"/>
                  <a:gd name="T9" fmla="*/ 3 h 82"/>
                  <a:gd name="T10" fmla="*/ 5 w 86"/>
                  <a:gd name="T11" fmla="*/ 3 h 82"/>
                  <a:gd name="T12" fmla="*/ 4 w 86"/>
                  <a:gd name="T13" fmla="*/ 3 h 82"/>
                  <a:gd name="T14" fmla="*/ 4 w 86"/>
                  <a:gd name="T15" fmla="*/ 2 h 82"/>
                  <a:gd name="T16" fmla="*/ 5 w 86"/>
                  <a:gd name="T17" fmla="*/ 3 h 82"/>
                  <a:gd name="T18" fmla="*/ 6 w 86"/>
                  <a:gd name="T19" fmla="*/ 2 h 82"/>
                  <a:gd name="T20" fmla="*/ 4 w 86"/>
                  <a:gd name="T21" fmla="*/ 2 h 82"/>
                  <a:gd name="T22" fmla="*/ 4 w 86"/>
                  <a:gd name="T23" fmla="*/ 1 h 82"/>
                  <a:gd name="T24" fmla="*/ 6 w 86"/>
                  <a:gd name="T25" fmla="*/ 1 h 82"/>
                  <a:gd name="T26" fmla="*/ 5 w 86"/>
                  <a:gd name="T27" fmla="*/ 1 h 82"/>
                  <a:gd name="T28" fmla="*/ 4 w 86"/>
                  <a:gd name="T29" fmla="*/ 2 h 82"/>
                  <a:gd name="T30" fmla="*/ 5 w 86"/>
                  <a:gd name="T31" fmla="*/ 1 h 82"/>
                  <a:gd name="T32" fmla="*/ 4 w 86"/>
                  <a:gd name="T33" fmla="*/ 1 h 82"/>
                  <a:gd name="T34" fmla="*/ 5 w 86"/>
                  <a:gd name="T35" fmla="*/ 0 h 82"/>
                  <a:gd name="T36" fmla="*/ 5 w 86"/>
                  <a:gd name="T37" fmla="*/ 0 h 82"/>
                  <a:gd name="T38" fmla="*/ 4 w 86"/>
                  <a:gd name="T39" fmla="*/ 0 h 82"/>
                  <a:gd name="T40" fmla="*/ 4 w 86"/>
                  <a:gd name="T41" fmla="*/ 1 h 82"/>
                  <a:gd name="T42" fmla="*/ 3 w 86"/>
                  <a:gd name="T43" fmla="*/ 1 h 82"/>
                  <a:gd name="T44" fmla="*/ 4 w 86"/>
                  <a:gd name="T45" fmla="*/ 0 h 82"/>
                  <a:gd name="T46" fmla="*/ 4 w 86"/>
                  <a:gd name="T47" fmla="*/ 0 h 82"/>
                  <a:gd name="T48" fmla="*/ 3 w 86"/>
                  <a:gd name="T49" fmla="*/ 0 h 82"/>
                  <a:gd name="T50" fmla="*/ 3 w 86"/>
                  <a:gd name="T51" fmla="*/ 1 h 82"/>
                  <a:gd name="T52" fmla="*/ 3 w 86"/>
                  <a:gd name="T53" fmla="*/ 1 h 82"/>
                  <a:gd name="T54" fmla="*/ 2 w 86"/>
                  <a:gd name="T55" fmla="*/ 0 h 82"/>
                  <a:gd name="T56" fmla="*/ 2 w 86"/>
                  <a:gd name="T57" fmla="*/ 1 h 82"/>
                  <a:gd name="T58" fmla="*/ 3 w 86"/>
                  <a:gd name="T59" fmla="*/ 1 h 82"/>
                  <a:gd name="T60" fmla="*/ 2 w 86"/>
                  <a:gd name="T61" fmla="*/ 1 h 82"/>
                  <a:gd name="T62" fmla="*/ 1 w 86"/>
                  <a:gd name="T63" fmla="*/ 1 h 82"/>
                  <a:gd name="T64" fmla="*/ 1 w 86"/>
                  <a:gd name="T65" fmla="*/ 1 h 82"/>
                  <a:gd name="T66" fmla="*/ 2 w 86"/>
                  <a:gd name="T67" fmla="*/ 1 h 82"/>
                  <a:gd name="T68" fmla="*/ 2 w 86"/>
                  <a:gd name="T69" fmla="*/ 2 h 82"/>
                  <a:gd name="T70" fmla="*/ 2 w 86"/>
                  <a:gd name="T71" fmla="*/ 2 h 82"/>
                  <a:gd name="T72" fmla="*/ 1 w 86"/>
                  <a:gd name="T73" fmla="*/ 1 h 82"/>
                  <a:gd name="T74" fmla="*/ 1 w 86"/>
                  <a:gd name="T75" fmla="*/ 2 h 82"/>
                  <a:gd name="T76" fmla="*/ 1 w 86"/>
                  <a:gd name="T77" fmla="*/ 2 h 82"/>
                  <a:gd name="T78" fmla="*/ 2 w 86"/>
                  <a:gd name="T79" fmla="*/ 2 h 82"/>
                  <a:gd name="T80" fmla="*/ 1 w 86"/>
                  <a:gd name="T81" fmla="*/ 3 h 82"/>
                  <a:gd name="T82" fmla="*/ 0 w 86"/>
                  <a:gd name="T83" fmla="*/ 2 h 82"/>
                  <a:gd name="T84" fmla="*/ 0 w 86"/>
                  <a:gd name="T85" fmla="*/ 3 h 82"/>
                  <a:gd name="T86" fmla="*/ 1 w 86"/>
                  <a:gd name="T87" fmla="*/ 3 h 82"/>
                  <a:gd name="T88" fmla="*/ 1 w 86"/>
                  <a:gd name="T89" fmla="*/ 2 h 82"/>
                  <a:gd name="T90" fmla="*/ 2 w 86"/>
                  <a:gd name="T91" fmla="*/ 3 h 82"/>
                  <a:gd name="T92" fmla="*/ 0 w 86"/>
                  <a:gd name="T93" fmla="*/ 4 h 82"/>
                  <a:gd name="T94" fmla="*/ 1 w 86"/>
                  <a:gd name="T95" fmla="*/ 4 h 82"/>
                  <a:gd name="T96" fmla="*/ 1 w 86"/>
                  <a:gd name="T97" fmla="*/ 4 h 82"/>
                  <a:gd name="T98" fmla="*/ 2 w 86"/>
                  <a:gd name="T99" fmla="*/ 3 h 82"/>
                  <a:gd name="T100" fmla="*/ 2 w 86"/>
                  <a:gd name="T101" fmla="*/ 3 h 82"/>
                  <a:gd name="T102" fmla="*/ 1 w 86"/>
                  <a:gd name="T103" fmla="*/ 5 h 82"/>
                  <a:gd name="T104" fmla="*/ 2 w 86"/>
                  <a:gd name="T105" fmla="*/ 5 h 82"/>
                  <a:gd name="T106" fmla="*/ 2 w 86"/>
                  <a:gd name="T107" fmla="*/ 5 h 82"/>
                  <a:gd name="T108" fmla="*/ 2 w 86"/>
                  <a:gd name="T109" fmla="*/ 3 h 82"/>
                  <a:gd name="T110" fmla="*/ 3 w 86"/>
                  <a:gd name="T111" fmla="*/ 5 h 82"/>
                  <a:gd name="T112" fmla="*/ 3 w 86"/>
                  <a:gd name="T113" fmla="*/ 3 h 82"/>
                  <a:gd name="T114" fmla="*/ 3 w 86"/>
                  <a:gd name="T115" fmla="*/ 3 h 82"/>
                  <a:gd name="T116" fmla="*/ 3 w 86"/>
                  <a:gd name="T117" fmla="*/ 5 h 82"/>
                  <a:gd name="T118" fmla="*/ 4 w 86"/>
                  <a:gd name="T119" fmla="*/ 4 h 82"/>
                  <a:gd name="T120" fmla="*/ 3 w 86"/>
                  <a:gd name="T121" fmla="*/ 3 h 82"/>
                  <a:gd name="T122" fmla="*/ 4 w 86"/>
                  <a:gd name="T123" fmla="*/ 3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1" y="56"/>
                    </a:moveTo>
                    <a:lnTo>
                      <a:pt x="54" y="54"/>
                    </a:lnTo>
                    <a:lnTo>
                      <a:pt x="67" y="68"/>
                    </a:lnTo>
                    <a:lnTo>
                      <a:pt x="64" y="71"/>
                    </a:lnTo>
                    <a:lnTo>
                      <a:pt x="51" y="56"/>
                    </a:lnTo>
                    <a:close/>
                    <a:moveTo>
                      <a:pt x="54" y="54"/>
                    </a:moveTo>
                    <a:lnTo>
                      <a:pt x="55" y="52"/>
                    </a:lnTo>
                    <a:lnTo>
                      <a:pt x="56" y="52"/>
                    </a:lnTo>
                    <a:lnTo>
                      <a:pt x="61" y="61"/>
                    </a:lnTo>
                    <a:lnTo>
                      <a:pt x="54" y="54"/>
                    </a:lnTo>
                    <a:close/>
                    <a:moveTo>
                      <a:pt x="56" y="52"/>
                    </a:moveTo>
                    <a:lnTo>
                      <a:pt x="63" y="49"/>
                    </a:lnTo>
                    <a:lnTo>
                      <a:pt x="72" y="65"/>
                    </a:lnTo>
                    <a:lnTo>
                      <a:pt x="65" y="69"/>
                    </a:lnTo>
                    <a:lnTo>
                      <a:pt x="56" y="52"/>
                    </a:lnTo>
                    <a:close/>
                    <a:moveTo>
                      <a:pt x="75" y="62"/>
                    </a:moveTo>
                    <a:lnTo>
                      <a:pt x="74" y="64"/>
                    </a:lnTo>
                    <a:lnTo>
                      <a:pt x="72" y="65"/>
                    </a:lnTo>
                    <a:lnTo>
                      <a:pt x="67" y="58"/>
                    </a:lnTo>
                    <a:lnTo>
                      <a:pt x="75" y="62"/>
                    </a:lnTo>
                    <a:close/>
                    <a:moveTo>
                      <a:pt x="59" y="53"/>
                    </a:moveTo>
                    <a:lnTo>
                      <a:pt x="62" y="47"/>
                    </a:lnTo>
                    <a:lnTo>
                      <a:pt x="78" y="55"/>
                    </a:lnTo>
                    <a:lnTo>
                      <a:pt x="75" y="62"/>
                    </a:lnTo>
                    <a:lnTo>
                      <a:pt x="59" y="53"/>
                    </a:lnTo>
                    <a:close/>
                    <a:moveTo>
                      <a:pt x="62" y="47"/>
                    </a:moveTo>
                    <a:lnTo>
                      <a:pt x="63" y="45"/>
                    </a:lnTo>
                    <a:lnTo>
                      <a:pt x="63" y="44"/>
                    </a:lnTo>
                    <a:lnTo>
                      <a:pt x="71" y="51"/>
                    </a:lnTo>
                    <a:lnTo>
                      <a:pt x="62" y="47"/>
                    </a:lnTo>
                    <a:close/>
                    <a:moveTo>
                      <a:pt x="63" y="44"/>
                    </a:moveTo>
                    <a:lnTo>
                      <a:pt x="66" y="41"/>
                    </a:lnTo>
                    <a:lnTo>
                      <a:pt x="81" y="54"/>
                    </a:lnTo>
                    <a:lnTo>
                      <a:pt x="77" y="58"/>
                    </a:lnTo>
                    <a:lnTo>
                      <a:pt x="63" y="44"/>
                    </a:lnTo>
                    <a:close/>
                    <a:moveTo>
                      <a:pt x="83" y="48"/>
                    </a:moveTo>
                    <a:lnTo>
                      <a:pt x="83" y="52"/>
                    </a:lnTo>
                    <a:lnTo>
                      <a:pt x="81" y="54"/>
                    </a:lnTo>
                    <a:lnTo>
                      <a:pt x="73" y="48"/>
                    </a:lnTo>
                    <a:lnTo>
                      <a:pt x="83" y="48"/>
                    </a:lnTo>
                    <a:close/>
                    <a:moveTo>
                      <a:pt x="64" y="48"/>
                    </a:moveTo>
                    <a:lnTo>
                      <a:pt x="64" y="44"/>
                    </a:lnTo>
                    <a:lnTo>
                      <a:pt x="83" y="44"/>
                    </a:lnTo>
                    <a:lnTo>
                      <a:pt x="83" y="48"/>
                    </a:lnTo>
                    <a:lnTo>
                      <a:pt x="64" y="48"/>
                    </a:lnTo>
                    <a:close/>
                    <a:moveTo>
                      <a:pt x="64" y="44"/>
                    </a:moveTo>
                    <a:lnTo>
                      <a:pt x="64" y="42"/>
                    </a:lnTo>
                    <a:lnTo>
                      <a:pt x="65" y="40"/>
                    </a:lnTo>
                    <a:lnTo>
                      <a:pt x="73" y="44"/>
                    </a:lnTo>
                    <a:lnTo>
                      <a:pt x="64" y="44"/>
                    </a:lnTo>
                    <a:close/>
                    <a:moveTo>
                      <a:pt x="65" y="40"/>
                    </a:moveTo>
                    <a:lnTo>
                      <a:pt x="69" y="34"/>
                    </a:lnTo>
                    <a:lnTo>
                      <a:pt x="85" y="42"/>
                    </a:lnTo>
                    <a:lnTo>
                      <a:pt x="82" y="49"/>
                    </a:lnTo>
                    <a:lnTo>
                      <a:pt x="65" y="40"/>
                    </a:lnTo>
                    <a:close/>
                    <a:moveTo>
                      <a:pt x="86" y="38"/>
                    </a:moveTo>
                    <a:lnTo>
                      <a:pt x="86" y="40"/>
                    </a:lnTo>
                    <a:lnTo>
                      <a:pt x="85" y="42"/>
                    </a:lnTo>
                    <a:lnTo>
                      <a:pt x="76" y="38"/>
                    </a:lnTo>
                    <a:lnTo>
                      <a:pt x="86" y="38"/>
                    </a:lnTo>
                    <a:close/>
                    <a:moveTo>
                      <a:pt x="67" y="38"/>
                    </a:moveTo>
                    <a:lnTo>
                      <a:pt x="67" y="36"/>
                    </a:lnTo>
                    <a:lnTo>
                      <a:pt x="86" y="36"/>
                    </a:lnTo>
                    <a:lnTo>
                      <a:pt x="86" y="38"/>
                    </a:lnTo>
                    <a:lnTo>
                      <a:pt x="67" y="38"/>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6" y="29"/>
                    </a:lnTo>
                    <a:lnTo>
                      <a:pt x="81" y="16"/>
                    </a:lnTo>
                    <a:lnTo>
                      <a:pt x="83" y="19"/>
                    </a:lnTo>
                    <a:lnTo>
                      <a:pt x="70" y="32"/>
                    </a:lnTo>
                    <a:close/>
                    <a:moveTo>
                      <a:pt x="66" y="29"/>
                    </a:moveTo>
                    <a:lnTo>
                      <a:pt x="64" y="27"/>
                    </a:lnTo>
                    <a:lnTo>
                      <a:pt x="64" y="22"/>
                    </a:lnTo>
                    <a:lnTo>
                      <a:pt x="73" y="22"/>
                    </a:lnTo>
                    <a:lnTo>
                      <a:pt x="66" y="29"/>
                    </a:lnTo>
                    <a:close/>
                    <a:moveTo>
                      <a:pt x="64" y="22"/>
                    </a:moveTo>
                    <a:lnTo>
                      <a:pt x="64" y="19"/>
                    </a:lnTo>
                    <a:lnTo>
                      <a:pt x="83" y="19"/>
                    </a:lnTo>
                    <a:lnTo>
                      <a:pt x="83" y="22"/>
                    </a:lnTo>
                    <a:lnTo>
                      <a:pt x="64" y="22"/>
                    </a:lnTo>
                    <a:close/>
                    <a:moveTo>
                      <a:pt x="81" y="12"/>
                    </a:moveTo>
                    <a:lnTo>
                      <a:pt x="83" y="16"/>
                    </a:lnTo>
                    <a:lnTo>
                      <a:pt x="83" y="19"/>
                    </a:lnTo>
                    <a:lnTo>
                      <a:pt x="73" y="19"/>
                    </a:lnTo>
                    <a:lnTo>
                      <a:pt x="81" y="12"/>
                    </a:lnTo>
                    <a:close/>
                    <a:moveTo>
                      <a:pt x="66" y="26"/>
                    </a:moveTo>
                    <a:lnTo>
                      <a:pt x="63" y="22"/>
                    </a:lnTo>
                    <a:lnTo>
                      <a:pt x="77" y="9"/>
                    </a:lnTo>
                    <a:lnTo>
                      <a:pt x="81" y="12"/>
                    </a:lnTo>
                    <a:lnTo>
                      <a:pt x="66" y="26"/>
                    </a:lnTo>
                    <a:close/>
                    <a:moveTo>
                      <a:pt x="74" y="8"/>
                    </a:moveTo>
                    <a:lnTo>
                      <a:pt x="76" y="8"/>
                    </a:lnTo>
                    <a:lnTo>
                      <a:pt x="77" y="9"/>
                    </a:lnTo>
                    <a:lnTo>
                      <a:pt x="71" y="16"/>
                    </a:lnTo>
                    <a:lnTo>
                      <a:pt x="74" y="8"/>
                    </a:lnTo>
                    <a:close/>
                    <a:moveTo>
                      <a:pt x="66" y="25"/>
                    </a:moveTo>
                    <a:lnTo>
                      <a:pt x="60" y="21"/>
                    </a:lnTo>
                    <a:lnTo>
                      <a:pt x="69" y="5"/>
                    </a:lnTo>
                    <a:lnTo>
                      <a:pt x="74" y="8"/>
                    </a:lnTo>
                    <a:lnTo>
                      <a:pt x="66" y="25"/>
                    </a:lnTo>
                    <a:close/>
                    <a:moveTo>
                      <a:pt x="64" y="4"/>
                    </a:moveTo>
                    <a:lnTo>
                      <a:pt x="66" y="4"/>
                    </a:lnTo>
                    <a:lnTo>
                      <a:pt x="69" y="5"/>
                    </a:lnTo>
                    <a:lnTo>
                      <a:pt x="64" y="12"/>
                    </a:lnTo>
                    <a:lnTo>
                      <a:pt x="64" y="4"/>
                    </a:lnTo>
                    <a:close/>
                    <a:moveTo>
                      <a:pt x="64" y="22"/>
                    </a:moveTo>
                    <a:lnTo>
                      <a:pt x="61" y="22"/>
                    </a:lnTo>
                    <a:lnTo>
                      <a:pt x="61" y="4"/>
                    </a:lnTo>
                    <a:lnTo>
                      <a:pt x="64" y="4"/>
                    </a:lnTo>
                    <a:lnTo>
                      <a:pt x="64" y="22"/>
                    </a:lnTo>
                    <a:close/>
                    <a:moveTo>
                      <a:pt x="61" y="22"/>
                    </a:moveTo>
                    <a:lnTo>
                      <a:pt x="56" y="22"/>
                    </a:lnTo>
                    <a:lnTo>
                      <a:pt x="54" y="19"/>
                    </a:lnTo>
                    <a:lnTo>
                      <a:pt x="61" y="12"/>
                    </a:lnTo>
                    <a:lnTo>
                      <a:pt x="61" y="22"/>
                    </a:lnTo>
                    <a:close/>
                    <a:moveTo>
                      <a:pt x="54" y="19"/>
                    </a:moveTo>
                    <a:lnTo>
                      <a:pt x="51" y="17"/>
                    </a:lnTo>
                    <a:lnTo>
                      <a:pt x="64" y="2"/>
                    </a:lnTo>
                    <a:lnTo>
                      <a:pt x="67" y="6"/>
                    </a:lnTo>
                    <a:lnTo>
                      <a:pt x="54" y="19"/>
                    </a:lnTo>
                    <a:close/>
                    <a:moveTo>
                      <a:pt x="58" y="0"/>
                    </a:moveTo>
                    <a:lnTo>
                      <a:pt x="62" y="0"/>
                    </a:lnTo>
                    <a:lnTo>
                      <a:pt x="64" y="2"/>
                    </a:lnTo>
                    <a:lnTo>
                      <a:pt x="58" y="9"/>
                    </a:lnTo>
                    <a:lnTo>
                      <a:pt x="58" y="0"/>
                    </a:lnTo>
                    <a:close/>
                    <a:moveTo>
                      <a:pt x="58" y="19"/>
                    </a:moveTo>
                    <a:lnTo>
                      <a:pt x="51" y="19"/>
                    </a:lnTo>
                    <a:lnTo>
                      <a:pt x="51" y="0"/>
                    </a:lnTo>
                    <a:lnTo>
                      <a:pt x="58" y="0"/>
                    </a:lnTo>
                    <a:lnTo>
                      <a:pt x="58" y="19"/>
                    </a:lnTo>
                    <a:close/>
                    <a:moveTo>
                      <a:pt x="47" y="1"/>
                    </a:moveTo>
                    <a:lnTo>
                      <a:pt x="49" y="0"/>
                    </a:lnTo>
                    <a:lnTo>
                      <a:pt x="51" y="0"/>
                    </a:lnTo>
                    <a:lnTo>
                      <a:pt x="51" y="9"/>
                    </a:lnTo>
                    <a:lnTo>
                      <a:pt x="47" y="1"/>
                    </a:lnTo>
                    <a:close/>
                    <a:moveTo>
                      <a:pt x="55" y="18"/>
                    </a:moveTo>
                    <a:lnTo>
                      <a:pt x="49" y="21"/>
                    </a:lnTo>
                    <a:lnTo>
                      <a:pt x="41" y="5"/>
                    </a:lnTo>
                    <a:lnTo>
                      <a:pt x="47" y="1"/>
                    </a:lnTo>
                    <a:lnTo>
                      <a:pt x="55" y="18"/>
                    </a:lnTo>
                    <a:close/>
                    <a:moveTo>
                      <a:pt x="49" y="21"/>
                    </a:moveTo>
                    <a:lnTo>
                      <a:pt x="48" y="22"/>
                    </a:lnTo>
                    <a:lnTo>
                      <a:pt x="45" y="22"/>
                    </a:lnTo>
                    <a:lnTo>
                      <a:pt x="45" y="12"/>
                    </a:lnTo>
                    <a:lnTo>
                      <a:pt x="49" y="21"/>
                    </a:lnTo>
                    <a:close/>
                    <a:moveTo>
                      <a:pt x="45" y="22"/>
                    </a:moveTo>
                    <a:lnTo>
                      <a:pt x="42" y="22"/>
                    </a:lnTo>
                    <a:lnTo>
                      <a:pt x="42" y="4"/>
                    </a:lnTo>
                    <a:lnTo>
                      <a:pt x="45" y="4"/>
                    </a:lnTo>
                    <a:lnTo>
                      <a:pt x="45" y="22"/>
                    </a:lnTo>
                    <a:close/>
                    <a:moveTo>
                      <a:pt x="42" y="22"/>
                    </a:moveTo>
                    <a:lnTo>
                      <a:pt x="36" y="22"/>
                    </a:lnTo>
                    <a:lnTo>
                      <a:pt x="36" y="4"/>
                    </a:lnTo>
                    <a:lnTo>
                      <a:pt x="42" y="4"/>
                    </a:lnTo>
                    <a:lnTo>
                      <a:pt x="42" y="22"/>
                    </a:lnTo>
                    <a:close/>
                    <a:moveTo>
                      <a:pt x="29" y="6"/>
                    </a:moveTo>
                    <a:lnTo>
                      <a:pt x="31" y="4"/>
                    </a:lnTo>
                    <a:lnTo>
                      <a:pt x="36" y="4"/>
                    </a:lnTo>
                    <a:lnTo>
                      <a:pt x="36" y="12"/>
                    </a:lnTo>
                    <a:lnTo>
                      <a:pt x="29" y="6"/>
                    </a:lnTo>
                    <a:close/>
                    <a:moveTo>
                      <a:pt x="42" y="19"/>
                    </a:moveTo>
                    <a:lnTo>
                      <a:pt x="39" y="22"/>
                    </a:lnTo>
                    <a:lnTo>
                      <a:pt x="26" y="9"/>
                    </a:lnTo>
                    <a:lnTo>
                      <a:pt x="29" y="6"/>
                    </a:lnTo>
                    <a:lnTo>
                      <a:pt x="42" y="19"/>
                    </a:lnTo>
                    <a:close/>
                    <a:moveTo>
                      <a:pt x="39" y="22"/>
                    </a:moveTo>
                    <a:lnTo>
                      <a:pt x="38" y="23"/>
                    </a:lnTo>
                    <a:lnTo>
                      <a:pt x="37" y="25"/>
                    </a:lnTo>
                    <a:lnTo>
                      <a:pt x="32" y="16"/>
                    </a:lnTo>
                    <a:lnTo>
                      <a:pt x="39" y="22"/>
                    </a:lnTo>
                    <a:close/>
                    <a:moveTo>
                      <a:pt x="37" y="25"/>
                    </a:moveTo>
                    <a:lnTo>
                      <a:pt x="30" y="28"/>
                    </a:lnTo>
                    <a:lnTo>
                      <a:pt x="21" y="10"/>
                    </a:lnTo>
                    <a:lnTo>
                      <a:pt x="28" y="8"/>
                    </a:lnTo>
                    <a:lnTo>
                      <a:pt x="37" y="25"/>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15" y="18"/>
                    </a:moveTo>
                    <a:lnTo>
                      <a:pt x="15" y="17"/>
                    </a:lnTo>
                    <a:lnTo>
                      <a:pt x="16" y="16"/>
                    </a:lnTo>
                    <a:lnTo>
                      <a:pt x="22" y="22"/>
                    </a:lnTo>
                    <a:lnTo>
                      <a:pt x="15" y="18"/>
                    </a:lnTo>
                    <a:close/>
                    <a:moveTo>
                      <a:pt x="31" y="27"/>
                    </a:moveTo>
                    <a:lnTo>
                      <a:pt x="28" y="33"/>
                    </a:lnTo>
                    <a:lnTo>
                      <a:pt x="11" y="25"/>
                    </a:lnTo>
                    <a:lnTo>
                      <a:pt x="15" y="18"/>
                    </a:lnTo>
                    <a:lnTo>
                      <a:pt x="31" y="27"/>
                    </a:lnTo>
                    <a:close/>
                    <a:moveTo>
                      <a:pt x="28" y="33"/>
                    </a:moveTo>
                    <a:lnTo>
                      <a:pt x="28" y="34"/>
                    </a:lnTo>
                    <a:lnTo>
                      <a:pt x="27" y="36"/>
                    </a:lnTo>
                    <a:lnTo>
                      <a:pt x="19" y="29"/>
                    </a:lnTo>
                    <a:lnTo>
                      <a:pt x="28" y="33"/>
                    </a:lnTo>
                    <a:close/>
                    <a:moveTo>
                      <a:pt x="27" y="36"/>
                    </a:moveTo>
                    <a:lnTo>
                      <a:pt x="23" y="39"/>
                    </a:lnTo>
                    <a:lnTo>
                      <a:pt x="10" y="26"/>
                    </a:lnTo>
                    <a:lnTo>
                      <a:pt x="12" y="22"/>
                    </a:lnTo>
                    <a:lnTo>
                      <a:pt x="27" y="36"/>
                    </a:lnTo>
                    <a:close/>
                    <a:moveTo>
                      <a:pt x="9" y="26"/>
                    </a:moveTo>
                    <a:lnTo>
                      <a:pt x="10" y="26"/>
                    </a:lnTo>
                    <a:lnTo>
                      <a:pt x="17" y="32"/>
                    </a:lnTo>
                    <a:lnTo>
                      <a:pt x="9" y="26"/>
                    </a:lnTo>
                    <a:close/>
                    <a:moveTo>
                      <a:pt x="23" y="39"/>
                    </a:moveTo>
                    <a:lnTo>
                      <a:pt x="20" y="42"/>
                    </a:lnTo>
                    <a:lnTo>
                      <a:pt x="7" y="28"/>
                    </a:lnTo>
                    <a:lnTo>
                      <a:pt x="9" y="26"/>
                    </a:lnTo>
                    <a:lnTo>
                      <a:pt x="23" y="39"/>
                    </a:lnTo>
                    <a:close/>
                    <a:moveTo>
                      <a:pt x="4" y="36"/>
                    </a:moveTo>
                    <a:lnTo>
                      <a:pt x="4" y="31"/>
                    </a:lnTo>
                    <a:lnTo>
                      <a:pt x="7" y="28"/>
                    </a:lnTo>
                    <a:lnTo>
                      <a:pt x="13" y="36"/>
                    </a:lnTo>
                    <a:lnTo>
                      <a:pt x="4" y="36"/>
                    </a:lnTo>
                    <a:close/>
                    <a:moveTo>
                      <a:pt x="22" y="36"/>
                    </a:moveTo>
                    <a:lnTo>
                      <a:pt x="22" y="41"/>
                    </a:lnTo>
                    <a:lnTo>
                      <a:pt x="4" y="41"/>
                    </a:lnTo>
                    <a:lnTo>
                      <a:pt x="4" y="36"/>
                    </a:lnTo>
                    <a:lnTo>
                      <a:pt x="22" y="36"/>
                    </a:lnTo>
                    <a:close/>
                    <a:moveTo>
                      <a:pt x="22" y="41"/>
                    </a:moveTo>
                    <a:lnTo>
                      <a:pt x="22" y="45"/>
                    </a:lnTo>
                    <a:lnTo>
                      <a:pt x="20" y="48"/>
                    </a:lnTo>
                    <a:lnTo>
                      <a:pt x="13" y="41"/>
                    </a:lnTo>
                    <a:lnTo>
                      <a:pt x="22" y="41"/>
                    </a:lnTo>
                    <a:close/>
                    <a:moveTo>
                      <a:pt x="20" y="48"/>
                    </a:moveTo>
                    <a:lnTo>
                      <a:pt x="17" y="51"/>
                    </a:lnTo>
                    <a:lnTo>
                      <a:pt x="4" y="38"/>
                    </a:lnTo>
                    <a:lnTo>
                      <a:pt x="7" y="34"/>
                    </a:lnTo>
                    <a:lnTo>
                      <a:pt x="20" y="48"/>
                    </a:lnTo>
                    <a:close/>
                    <a:moveTo>
                      <a:pt x="0" y="44"/>
                    </a:moveTo>
                    <a:lnTo>
                      <a:pt x="0" y="41"/>
                    </a:lnTo>
                    <a:lnTo>
                      <a:pt x="4" y="38"/>
                    </a:lnTo>
                    <a:lnTo>
                      <a:pt x="10" y="44"/>
                    </a:lnTo>
                    <a:lnTo>
                      <a:pt x="0" y="44"/>
                    </a:lnTo>
                    <a:close/>
                    <a:moveTo>
                      <a:pt x="19" y="44"/>
                    </a:moveTo>
                    <a:lnTo>
                      <a:pt x="19" y="48"/>
                    </a:lnTo>
                    <a:lnTo>
                      <a:pt x="0" y="48"/>
                    </a:lnTo>
                    <a:lnTo>
                      <a:pt x="0" y="44"/>
                    </a:lnTo>
                    <a:lnTo>
                      <a:pt x="19" y="44"/>
                    </a:lnTo>
                    <a:close/>
                    <a:moveTo>
                      <a:pt x="1" y="52"/>
                    </a:moveTo>
                    <a:lnTo>
                      <a:pt x="0" y="50"/>
                    </a:lnTo>
                    <a:lnTo>
                      <a:pt x="0" y="48"/>
                    </a:lnTo>
                    <a:lnTo>
                      <a:pt x="10" y="48"/>
                    </a:lnTo>
                    <a:lnTo>
                      <a:pt x="1" y="52"/>
                    </a:lnTo>
                    <a:close/>
                    <a:moveTo>
                      <a:pt x="19" y="43"/>
                    </a:moveTo>
                    <a:lnTo>
                      <a:pt x="21" y="50"/>
                    </a:lnTo>
                    <a:lnTo>
                      <a:pt x="5" y="59"/>
                    </a:lnTo>
                    <a:lnTo>
                      <a:pt x="1" y="52"/>
                    </a:lnTo>
                    <a:lnTo>
                      <a:pt x="19" y="43"/>
                    </a:lnTo>
                    <a:close/>
                    <a:moveTo>
                      <a:pt x="21" y="50"/>
                    </a:moveTo>
                    <a:lnTo>
                      <a:pt x="22" y="52"/>
                    </a:lnTo>
                    <a:lnTo>
                      <a:pt x="22" y="54"/>
                    </a:lnTo>
                    <a:lnTo>
                      <a:pt x="13" y="54"/>
                    </a:lnTo>
                    <a:lnTo>
                      <a:pt x="21" y="50"/>
                    </a:lnTo>
                    <a:close/>
                    <a:moveTo>
                      <a:pt x="22" y="54"/>
                    </a:moveTo>
                    <a:lnTo>
                      <a:pt x="22" y="58"/>
                    </a:lnTo>
                    <a:lnTo>
                      <a:pt x="4" y="58"/>
                    </a:lnTo>
                    <a:lnTo>
                      <a:pt x="4" y="54"/>
                    </a:lnTo>
                    <a:lnTo>
                      <a:pt x="22" y="54"/>
                    </a:lnTo>
                    <a:close/>
                    <a:moveTo>
                      <a:pt x="7" y="64"/>
                    </a:moveTo>
                    <a:lnTo>
                      <a:pt x="4" y="61"/>
                    </a:lnTo>
                    <a:lnTo>
                      <a:pt x="4" y="58"/>
                    </a:lnTo>
                    <a:lnTo>
                      <a:pt x="13" y="58"/>
                    </a:lnTo>
                    <a:lnTo>
                      <a:pt x="7" y="64"/>
                    </a:lnTo>
                    <a:close/>
                    <a:moveTo>
                      <a:pt x="20" y="51"/>
                    </a:moveTo>
                    <a:lnTo>
                      <a:pt x="23" y="54"/>
                    </a:lnTo>
                    <a:lnTo>
                      <a:pt x="9" y="68"/>
                    </a:lnTo>
                    <a:lnTo>
                      <a:pt x="7" y="64"/>
                    </a:lnTo>
                    <a:lnTo>
                      <a:pt x="20" y="51"/>
                    </a:lnTo>
                    <a:close/>
                    <a:moveTo>
                      <a:pt x="10" y="68"/>
                    </a:moveTo>
                    <a:lnTo>
                      <a:pt x="0" y="58"/>
                    </a:lnTo>
                    <a:lnTo>
                      <a:pt x="9" y="68"/>
                    </a:lnTo>
                    <a:lnTo>
                      <a:pt x="17" y="61"/>
                    </a:lnTo>
                    <a:lnTo>
                      <a:pt x="10" y="68"/>
                    </a:lnTo>
                    <a:close/>
                    <a:moveTo>
                      <a:pt x="23" y="54"/>
                    </a:moveTo>
                    <a:lnTo>
                      <a:pt x="27" y="56"/>
                    </a:lnTo>
                    <a:lnTo>
                      <a:pt x="12" y="71"/>
                    </a:lnTo>
                    <a:lnTo>
                      <a:pt x="10" y="68"/>
                    </a:lnTo>
                    <a:lnTo>
                      <a:pt x="23" y="54"/>
                    </a:lnTo>
                    <a:close/>
                    <a:moveTo>
                      <a:pt x="27" y="56"/>
                    </a:moveTo>
                    <a:lnTo>
                      <a:pt x="36" y="66"/>
                    </a:lnTo>
                    <a:lnTo>
                      <a:pt x="27" y="56"/>
                    </a:lnTo>
                    <a:lnTo>
                      <a:pt x="19" y="63"/>
                    </a:lnTo>
                    <a:lnTo>
                      <a:pt x="27" y="56"/>
                    </a:lnTo>
                    <a:close/>
                    <a:moveTo>
                      <a:pt x="27" y="56"/>
                    </a:moveTo>
                    <a:lnTo>
                      <a:pt x="29" y="60"/>
                    </a:lnTo>
                    <a:lnTo>
                      <a:pt x="16" y="73"/>
                    </a:lnTo>
                    <a:lnTo>
                      <a:pt x="12" y="71"/>
                    </a:lnTo>
                    <a:lnTo>
                      <a:pt x="27" y="56"/>
                    </a:lnTo>
                    <a:close/>
                    <a:moveTo>
                      <a:pt x="22" y="76"/>
                    </a:moveTo>
                    <a:lnTo>
                      <a:pt x="19" y="76"/>
                    </a:lnTo>
                    <a:lnTo>
                      <a:pt x="16" y="73"/>
                    </a:lnTo>
                    <a:lnTo>
                      <a:pt x="22" y="66"/>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7" y="58"/>
                    </a:lnTo>
                    <a:lnTo>
                      <a:pt x="39" y="60"/>
                    </a:lnTo>
                    <a:lnTo>
                      <a:pt x="32" y="66"/>
                    </a:lnTo>
                    <a:lnTo>
                      <a:pt x="32" y="58"/>
                    </a:lnTo>
                    <a:close/>
                    <a:moveTo>
                      <a:pt x="39" y="60"/>
                    </a:moveTo>
                    <a:lnTo>
                      <a:pt x="42" y="63"/>
                    </a:lnTo>
                    <a:lnTo>
                      <a:pt x="29" y="76"/>
                    </a:lnTo>
                    <a:lnTo>
                      <a:pt x="26" y="73"/>
                    </a:lnTo>
                    <a:lnTo>
                      <a:pt x="39" y="60"/>
                    </a:lnTo>
                    <a:close/>
                    <a:moveTo>
                      <a:pt x="40" y="79"/>
                    </a:moveTo>
                    <a:lnTo>
                      <a:pt x="33" y="82"/>
                    </a:lnTo>
                    <a:lnTo>
                      <a:pt x="29" y="76"/>
                    </a:lnTo>
                    <a:lnTo>
                      <a:pt x="36" y="70"/>
                    </a:lnTo>
                    <a:lnTo>
                      <a:pt x="40" y="79"/>
                    </a:lnTo>
                    <a:close/>
                    <a:moveTo>
                      <a:pt x="31" y="62"/>
                    </a:moveTo>
                    <a:lnTo>
                      <a:pt x="38" y="59"/>
                    </a:lnTo>
                    <a:lnTo>
                      <a:pt x="47" y="75"/>
                    </a:lnTo>
                    <a:lnTo>
                      <a:pt x="40" y="79"/>
                    </a:lnTo>
                    <a:lnTo>
                      <a:pt x="31" y="62"/>
                    </a:lnTo>
                    <a:close/>
                    <a:moveTo>
                      <a:pt x="38" y="59"/>
                    </a:moveTo>
                    <a:lnTo>
                      <a:pt x="40" y="58"/>
                    </a:lnTo>
                    <a:lnTo>
                      <a:pt x="42" y="58"/>
                    </a:lnTo>
                    <a:lnTo>
                      <a:pt x="42" y="66"/>
                    </a:lnTo>
                    <a:lnTo>
                      <a:pt x="38" y="59"/>
                    </a:lnTo>
                    <a:close/>
                    <a:moveTo>
                      <a:pt x="42" y="58"/>
                    </a:moveTo>
                    <a:lnTo>
                      <a:pt x="48" y="58"/>
                    </a:lnTo>
                    <a:lnTo>
                      <a:pt x="48" y="76"/>
                    </a:lnTo>
                    <a:lnTo>
                      <a:pt x="42" y="76"/>
                    </a:lnTo>
                    <a:lnTo>
                      <a:pt x="42" y="58"/>
                    </a:lnTo>
                    <a:close/>
                    <a:moveTo>
                      <a:pt x="54" y="73"/>
                    </a:moveTo>
                    <a:lnTo>
                      <a:pt x="52" y="76"/>
                    </a:lnTo>
                    <a:lnTo>
                      <a:pt x="48" y="76"/>
                    </a:lnTo>
                    <a:lnTo>
                      <a:pt x="48" y="66"/>
                    </a:lnTo>
                    <a:lnTo>
                      <a:pt x="54" y="73"/>
                    </a:lnTo>
                    <a:close/>
                    <a:moveTo>
                      <a:pt x="41" y="60"/>
                    </a:moveTo>
                    <a:lnTo>
                      <a:pt x="44" y="56"/>
                    </a:lnTo>
                    <a:lnTo>
                      <a:pt x="58" y="71"/>
                    </a:lnTo>
                    <a:lnTo>
                      <a:pt x="54" y="73"/>
                    </a:lnTo>
                    <a:lnTo>
                      <a:pt x="41" y="60"/>
                    </a:lnTo>
                    <a:close/>
                    <a:moveTo>
                      <a:pt x="44" y="56"/>
                    </a:moveTo>
                    <a:lnTo>
                      <a:pt x="48"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5" name="Freeform 230">
                <a:extLst>
                  <a:ext uri="{FF2B5EF4-FFF2-40B4-BE49-F238E27FC236}">
                    <a16:creationId xmlns:a16="http://schemas.microsoft.com/office/drawing/2014/main" id="{B38EA94E-69E5-403D-AE16-E2A6F192E1F4}"/>
                  </a:ext>
                </a:extLst>
              </p:cNvPr>
              <p:cNvSpPr>
                <a:spLocks/>
              </p:cNvSpPr>
              <p:nvPr/>
            </p:nvSpPr>
            <p:spPr bwMode="auto">
              <a:xfrm>
                <a:off x="2600" y="2548"/>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7" y="54"/>
                    </a:moveTo>
                    <a:lnTo>
                      <a:pt x="50" y="51"/>
                    </a:lnTo>
                    <a:lnTo>
                      <a:pt x="57" y="49"/>
                    </a:lnTo>
                    <a:lnTo>
                      <a:pt x="60" y="42"/>
                    </a:lnTo>
                    <a:lnTo>
                      <a:pt x="64" y="39"/>
                    </a:lnTo>
                    <a:lnTo>
                      <a:pt x="64" y="36"/>
                    </a:lnTo>
                    <a:lnTo>
                      <a:pt x="67" y="29"/>
                    </a:lnTo>
                    <a:lnTo>
                      <a:pt x="67" y="26"/>
                    </a:lnTo>
                    <a:lnTo>
                      <a:pt x="67" y="23"/>
                    </a:lnTo>
                    <a:lnTo>
                      <a:pt x="67" y="17"/>
                    </a:lnTo>
                    <a:lnTo>
                      <a:pt x="64" y="14"/>
                    </a:lnTo>
                    <a:lnTo>
                      <a:pt x="60" y="10"/>
                    </a:lnTo>
                    <a:lnTo>
                      <a:pt x="57" y="7"/>
                    </a:lnTo>
                    <a:lnTo>
                      <a:pt x="54" y="4"/>
                    </a:lnTo>
                    <a:lnTo>
                      <a:pt x="50" y="4"/>
                    </a:lnTo>
                    <a:lnTo>
                      <a:pt x="45" y="0"/>
                    </a:lnTo>
                    <a:lnTo>
                      <a:pt x="42" y="0"/>
                    </a:lnTo>
                    <a:lnTo>
                      <a:pt x="35" y="4"/>
                    </a:lnTo>
                    <a:lnTo>
                      <a:pt x="32" y="4"/>
                    </a:lnTo>
                    <a:lnTo>
                      <a:pt x="25" y="4"/>
                    </a:lnTo>
                    <a:lnTo>
                      <a:pt x="19" y="7"/>
                    </a:lnTo>
                    <a:lnTo>
                      <a:pt x="16" y="10"/>
                    </a:lnTo>
                    <a:lnTo>
                      <a:pt x="13" y="14"/>
                    </a:lnTo>
                    <a:lnTo>
                      <a:pt x="10" y="20"/>
                    </a:lnTo>
                    <a:lnTo>
                      <a:pt x="6" y="23"/>
                    </a:lnTo>
                    <a:lnTo>
                      <a:pt x="3" y="26"/>
                    </a:lnTo>
                    <a:lnTo>
                      <a:pt x="0" y="32"/>
                    </a:lnTo>
                    <a:lnTo>
                      <a:pt x="0" y="36"/>
                    </a:lnTo>
                    <a:lnTo>
                      <a:pt x="0" y="39"/>
                    </a:lnTo>
                    <a:lnTo>
                      <a:pt x="0" y="46"/>
                    </a:lnTo>
                    <a:lnTo>
                      <a:pt x="3" y="49"/>
                    </a:lnTo>
                    <a:lnTo>
                      <a:pt x="6" y="51"/>
                    </a:lnTo>
                    <a:lnTo>
                      <a:pt x="10" y="54"/>
                    </a:lnTo>
                    <a:lnTo>
                      <a:pt x="13" y="58"/>
                    </a:lnTo>
                    <a:lnTo>
                      <a:pt x="16" y="58"/>
                    </a:lnTo>
                    <a:lnTo>
                      <a:pt x="22" y="58"/>
                    </a:lnTo>
                    <a:lnTo>
                      <a:pt x="25" y="61"/>
                    </a:lnTo>
                    <a:lnTo>
                      <a:pt x="32" y="58"/>
                    </a:lnTo>
                    <a:lnTo>
                      <a:pt x="38" y="58"/>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6" name="Freeform 231">
                <a:extLst>
                  <a:ext uri="{FF2B5EF4-FFF2-40B4-BE49-F238E27FC236}">
                    <a16:creationId xmlns:a16="http://schemas.microsoft.com/office/drawing/2014/main" id="{82B3BF03-0548-4F22-8A44-F1ADF1C9CF28}"/>
                  </a:ext>
                </a:extLst>
              </p:cNvPr>
              <p:cNvSpPr>
                <a:spLocks noEditPoints="1"/>
              </p:cNvSpPr>
              <p:nvPr/>
            </p:nvSpPr>
            <p:spPr bwMode="auto">
              <a:xfrm>
                <a:off x="2598" y="2546"/>
                <a:ext cx="21" cy="20"/>
              </a:xfrm>
              <a:custGeom>
                <a:avLst/>
                <a:gdLst>
                  <a:gd name="T0" fmla="*/ 3 w 85"/>
                  <a:gd name="T1" fmla="*/ 3 h 81"/>
                  <a:gd name="T2" fmla="*/ 4 w 85"/>
                  <a:gd name="T3" fmla="*/ 3 h 81"/>
                  <a:gd name="T4" fmla="*/ 4 w 85"/>
                  <a:gd name="T5" fmla="*/ 4 h 81"/>
                  <a:gd name="T6" fmla="*/ 5 w 85"/>
                  <a:gd name="T7" fmla="*/ 4 h 81"/>
                  <a:gd name="T8" fmla="*/ 4 w 85"/>
                  <a:gd name="T9" fmla="*/ 3 h 81"/>
                  <a:gd name="T10" fmla="*/ 5 w 85"/>
                  <a:gd name="T11" fmla="*/ 3 h 81"/>
                  <a:gd name="T12" fmla="*/ 4 w 85"/>
                  <a:gd name="T13" fmla="*/ 3 h 81"/>
                  <a:gd name="T14" fmla="*/ 4 w 85"/>
                  <a:gd name="T15" fmla="*/ 2 h 81"/>
                  <a:gd name="T16" fmla="*/ 5 w 85"/>
                  <a:gd name="T17" fmla="*/ 3 h 81"/>
                  <a:gd name="T18" fmla="*/ 5 w 85"/>
                  <a:gd name="T19" fmla="*/ 2 h 81"/>
                  <a:gd name="T20" fmla="*/ 4 w 85"/>
                  <a:gd name="T21" fmla="*/ 2 h 81"/>
                  <a:gd name="T22" fmla="*/ 4 w 85"/>
                  <a:gd name="T23" fmla="*/ 1 h 81"/>
                  <a:gd name="T24" fmla="*/ 5 w 85"/>
                  <a:gd name="T25" fmla="*/ 1 h 81"/>
                  <a:gd name="T26" fmla="*/ 5 w 85"/>
                  <a:gd name="T27" fmla="*/ 1 h 81"/>
                  <a:gd name="T28" fmla="*/ 4 w 85"/>
                  <a:gd name="T29" fmla="*/ 2 h 81"/>
                  <a:gd name="T30" fmla="*/ 4 w 85"/>
                  <a:gd name="T31" fmla="*/ 1 h 81"/>
                  <a:gd name="T32" fmla="*/ 3 w 85"/>
                  <a:gd name="T33" fmla="*/ 1 h 81"/>
                  <a:gd name="T34" fmla="*/ 4 w 85"/>
                  <a:gd name="T35" fmla="*/ 0 h 81"/>
                  <a:gd name="T36" fmla="*/ 4 w 85"/>
                  <a:gd name="T37" fmla="*/ 0 h 81"/>
                  <a:gd name="T38" fmla="*/ 4 w 85"/>
                  <a:gd name="T39" fmla="*/ 1 h 81"/>
                  <a:gd name="T40" fmla="*/ 3 w 85"/>
                  <a:gd name="T41" fmla="*/ 0 h 81"/>
                  <a:gd name="T42" fmla="*/ 3 w 85"/>
                  <a:gd name="T43" fmla="*/ 1 h 81"/>
                  <a:gd name="T44" fmla="*/ 3 w 85"/>
                  <a:gd name="T45" fmla="*/ 0 h 81"/>
                  <a:gd name="T46" fmla="*/ 3 w 85"/>
                  <a:gd name="T47" fmla="*/ 0 h 81"/>
                  <a:gd name="T48" fmla="*/ 3 w 85"/>
                  <a:gd name="T49" fmla="*/ 1 h 81"/>
                  <a:gd name="T50" fmla="*/ 2 w 85"/>
                  <a:gd name="T51" fmla="*/ 1 h 81"/>
                  <a:gd name="T52" fmla="*/ 2 w 85"/>
                  <a:gd name="T53" fmla="*/ 0 h 81"/>
                  <a:gd name="T54" fmla="*/ 1 w 85"/>
                  <a:gd name="T55" fmla="*/ 0 h 81"/>
                  <a:gd name="T56" fmla="*/ 2 w 85"/>
                  <a:gd name="T57" fmla="*/ 1 h 81"/>
                  <a:gd name="T58" fmla="*/ 2 w 85"/>
                  <a:gd name="T59" fmla="*/ 1 h 81"/>
                  <a:gd name="T60" fmla="*/ 1 w 85"/>
                  <a:gd name="T61" fmla="*/ 1 h 81"/>
                  <a:gd name="T62" fmla="*/ 2 w 85"/>
                  <a:gd name="T63" fmla="*/ 2 h 81"/>
                  <a:gd name="T64" fmla="*/ 1 w 85"/>
                  <a:gd name="T65" fmla="*/ 2 h 81"/>
                  <a:gd name="T66" fmla="*/ 1 w 85"/>
                  <a:gd name="T67" fmla="*/ 1 h 81"/>
                  <a:gd name="T68" fmla="*/ 1 w 85"/>
                  <a:gd name="T69" fmla="*/ 2 h 81"/>
                  <a:gd name="T70" fmla="*/ 0 w 85"/>
                  <a:gd name="T71" fmla="*/ 2 h 81"/>
                  <a:gd name="T72" fmla="*/ 1 w 85"/>
                  <a:gd name="T73" fmla="*/ 3 h 81"/>
                  <a:gd name="T74" fmla="*/ 0 w 85"/>
                  <a:gd name="T75" fmla="*/ 2 h 81"/>
                  <a:gd name="T76" fmla="*/ 0 w 85"/>
                  <a:gd name="T77" fmla="*/ 2 h 81"/>
                  <a:gd name="T78" fmla="*/ 1 w 85"/>
                  <a:gd name="T79" fmla="*/ 3 h 81"/>
                  <a:gd name="T80" fmla="*/ 0 w 85"/>
                  <a:gd name="T81" fmla="*/ 4 h 81"/>
                  <a:gd name="T82" fmla="*/ 1 w 85"/>
                  <a:gd name="T83" fmla="*/ 3 h 81"/>
                  <a:gd name="T84" fmla="*/ 0 w 85"/>
                  <a:gd name="T85" fmla="*/ 4 h 81"/>
                  <a:gd name="T86" fmla="*/ 0 w 85"/>
                  <a:gd name="T87" fmla="*/ 4 h 81"/>
                  <a:gd name="T88" fmla="*/ 1 w 85"/>
                  <a:gd name="T89" fmla="*/ 3 h 81"/>
                  <a:gd name="T90" fmla="*/ 1 w 85"/>
                  <a:gd name="T91" fmla="*/ 5 h 81"/>
                  <a:gd name="T92" fmla="*/ 1 w 85"/>
                  <a:gd name="T93" fmla="*/ 3 h 81"/>
                  <a:gd name="T94" fmla="*/ 2 w 85"/>
                  <a:gd name="T95" fmla="*/ 5 h 81"/>
                  <a:gd name="T96" fmla="*/ 2 w 85"/>
                  <a:gd name="T97" fmla="*/ 4 h 81"/>
                  <a:gd name="T98" fmla="*/ 2 w 85"/>
                  <a:gd name="T99" fmla="*/ 4 h 81"/>
                  <a:gd name="T100" fmla="*/ 2 w 85"/>
                  <a:gd name="T101" fmla="*/ 4 h 81"/>
                  <a:gd name="T102" fmla="*/ 2 w 85"/>
                  <a:gd name="T103" fmla="*/ 3 h 81"/>
                  <a:gd name="T104" fmla="*/ 3 w 85"/>
                  <a:gd name="T105" fmla="*/ 5 h 81"/>
                  <a:gd name="T106" fmla="*/ 3 w 85"/>
                  <a:gd name="T107" fmla="*/ 4 h 81"/>
                  <a:gd name="T108" fmla="*/ 2 w 85"/>
                  <a:gd name="T109" fmla="*/ 4 h 81"/>
                  <a:gd name="T110" fmla="*/ 3 w 85"/>
                  <a:gd name="T111" fmla="*/ 3 h 8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81"/>
                  <a:gd name="T170" fmla="*/ 85 w 85"/>
                  <a:gd name="T171" fmla="*/ 81 h 8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81">
                    <a:moveTo>
                      <a:pt x="49" y="56"/>
                    </a:moveTo>
                    <a:lnTo>
                      <a:pt x="53" y="52"/>
                    </a:lnTo>
                    <a:lnTo>
                      <a:pt x="66" y="67"/>
                    </a:lnTo>
                    <a:lnTo>
                      <a:pt x="64" y="69"/>
                    </a:lnTo>
                    <a:lnTo>
                      <a:pt x="49" y="56"/>
                    </a:lnTo>
                    <a:close/>
                    <a:moveTo>
                      <a:pt x="53" y="52"/>
                    </a:moveTo>
                    <a:lnTo>
                      <a:pt x="54" y="51"/>
                    </a:lnTo>
                    <a:lnTo>
                      <a:pt x="56" y="51"/>
                    </a:lnTo>
                    <a:lnTo>
                      <a:pt x="59" y="59"/>
                    </a:lnTo>
                    <a:lnTo>
                      <a:pt x="53" y="52"/>
                    </a:lnTo>
                    <a:close/>
                    <a:moveTo>
                      <a:pt x="56" y="51"/>
                    </a:moveTo>
                    <a:lnTo>
                      <a:pt x="62" y="48"/>
                    </a:lnTo>
                    <a:lnTo>
                      <a:pt x="70" y="65"/>
                    </a:lnTo>
                    <a:lnTo>
                      <a:pt x="64" y="68"/>
                    </a:lnTo>
                    <a:lnTo>
                      <a:pt x="56" y="51"/>
                    </a:lnTo>
                    <a:close/>
                    <a:moveTo>
                      <a:pt x="75" y="60"/>
                    </a:moveTo>
                    <a:lnTo>
                      <a:pt x="74" y="63"/>
                    </a:lnTo>
                    <a:lnTo>
                      <a:pt x="70" y="65"/>
                    </a:lnTo>
                    <a:lnTo>
                      <a:pt x="66" y="57"/>
                    </a:lnTo>
                    <a:lnTo>
                      <a:pt x="75" y="60"/>
                    </a:lnTo>
                    <a:close/>
                    <a:moveTo>
                      <a:pt x="57" y="52"/>
                    </a:moveTo>
                    <a:lnTo>
                      <a:pt x="60" y="46"/>
                    </a:lnTo>
                    <a:lnTo>
                      <a:pt x="78" y="55"/>
                    </a:lnTo>
                    <a:lnTo>
                      <a:pt x="75" y="60"/>
                    </a:lnTo>
                    <a:lnTo>
                      <a:pt x="57" y="52"/>
                    </a:lnTo>
                    <a:close/>
                    <a:moveTo>
                      <a:pt x="60" y="46"/>
                    </a:moveTo>
                    <a:lnTo>
                      <a:pt x="62" y="45"/>
                    </a:lnTo>
                    <a:lnTo>
                      <a:pt x="63" y="44"/>
                    </a:lnTo>
                    <a:lnTo>
                      <a:pt x="69" y="50"/>
                    </a:lnTo>
                    <a:lnTo>
                      <a:pt x="60" y="46"/>
                    </a:lnTo>
                    <a:close/>
                    <a:moveTo>
                      <a:pt x="63" y="44"/>
                    </a:moveTo>
                    <a:lnTo>
                      <a:pt x="66" y="40"/>
                    </a:lnTo>
                    <a:lnTo>
                      <a:pt x="79" y="54"/>
                    </a:lnTo>
                    <a:lnTo>
                      <a:pt x="76" y="57"/>
                    </a:lnTo>
                    <a:lnTo>
                      <a:pt x="63" y="44"/>
                    </a:lnTo>
                    <a:close/>
                    <a:moveTo>
                      <a:pt x="83" y="47"/>
                    </a:moveTo>
                    <a:lnTo>
                      <a:pt x="83" y="50"/>
                    </a:lnTo>
                    <a:lnTo>
                      <a:pt x="79" y="54"/>
                    </a:lnTo>
                    <a:lnTo>
                      <a:pt x="73" y="47"/>
                    </a:lnTo>
                    <a:lnTo>
                      <a:pt x="83" y="47"/>
                    </a:lnTo>
                    <a:close/>
                    <a:moveTo>
                      <a:pt x="63" y="47"/>
                    </a:moveTo>
                    <a:lnTo>
                      <a:pt x="63" y="44"/>
                    </a:lnTo>
                    <a:lnTo>
                      <a:pt x="83" y="44"/>
                    </a:lnTo>
                    <a:lnTo>
                      <a:pt x="83" y="47"/>
                    </a:lnTo>
                    <a:lnTo>
                      <a:pt x="63" y="47"/>
                    </a:lnTo>
                    <a:close/>
                    <a:moveTo>
                      <a:pt x="63" y="44"/>
                    </a:moveTo>
                    <a:lnTo>
                      <a:pt x="63" y="41"/>
                    </a:lnTo>
                    <a:lnTo>
                      <a:pt x="64" y="39"/>
                    </a:lnTo>
                    <a:lnTo>
                      <a:pt x="73" y="44"/>
                    </a:lnTo>
                    <a:lnTo>
                      <a:pt x="63" y="44"/>
                    </a:lnTo>
                    <a:close/>
                    <a:moveTo>
                      <a:pt x="64" y="39"/>
                    </a:moveTo>
                    <a:lnTo>
                      <a:pt x="67" y="33"/>
                    </a:lnTo>
                    <a:lnTo>
                      <a:pt x="85" y="41"/>
                    </a:lnTo>
                    <a:lnTo>
                      <a:pt x="81" y="48"/>
                    </a:lnTo>
                    <a:lnTo>
                      <a:pt x="64" y="39"/>
                    </a:lnTo>
                    <a:close/>
                    <a:moveTo>
                      <a:pt x="85" y="37"/>
                    </a:moveTo>
                    <a:lnTo>
                      <a:pt x="85" y="39"/>
                    </a:lnTo>
                    <a:lnTo>
                      <a:pt x="85" y="41"/>
                    </a:lnTo>
                    <a:lnTo>
                      <a:pt x="76" y="37"/>
                    </a:lnTo>
                    <a:lnTo>
                      <a:pt x="85" y="37"/>
                    </a:lnTo>
                    <a:close/>
                    <a:moveTo>
                      <a:pt x="66" y="37"/>
                    </a:moveTo>
                    <a:lnTo>
                      <a:pt x="66" y="34"/>
                    </a:lnTo>
                    <a:lnTo>
                      <a:pt x="85" y="34"/>
                    </a:lnTo>
                    <a:lnTo>
                      <a:pt x="85" y="37"/>
                    </a:lnTo>
                    <a:lnTo>
                      <a:pt x="66" y="37"/>
                    </a:lnTo>
                    <a:close/>
                    <a:moveTo>
                      <a:pt x="66" y="34"/>
                    </a:moveTo>
                    <a:lnTo>
                      <a:pt x="66" y="31"/>
                    </a:lnTo>
                    <a:lnTo>
                      <a:pt x="85" y="31"/>
                    </a:lnTo>
                    <a:lnTo>
                      <a:pt x="85" y="34"/>
                    </a:lnTo>
                    <a:lnTo>
                      <a:pt x="66" y="34"/>
                    </a:lnTo>
                    <a:close/>
                    <a:moveTo>
                      <a:pt x="66" y="31"/>
                    </a:moveTo>
                    <a:lnTo>
                      <a:pt x="66" y="25"/>
                    </a:lnTo>
                    <a:lnTo>
                      <a:pt x="85" y="25"/>
                    </a:lnTo>
                    <a:lnTo>
                      <a:pt x="85" y="31"/>
                    </a:lnTo>
                    <a:lnTo>
                      <a:pt x="66" y="31"/>
                    </a:lnTo>
                    <a:close/>
                    <a:moveTo>
                      <a:pt x="83" y="18"/>
                    </a:moveTo>
                    <a:lnTo>
                      <a:pt x="85" y="20"/>
                    </a:lnTo>
                    <a:lnTo>
                      <a:pt x="85" y="25"/>
                    </a:lnTo>
                    <a:lnTo>
                      <a:pt x="76" y="25"/>
                    </a:lnTo>
                    <a:lnTo>
                      <a:pt x="83" y="18"/>
                    </a:lnTo>
                    <a:close/>
                    <a:moveTo>
                      <a:pt x="69" y="31"/>
                    </a:moveTo>
                    <a:lnTo>
                      <a:pt x="66" y="28"/>
                    </a:lnTo>
                    <a:lnTo>
                      <a:pt x="79" y="15"/>
                    </a:lnTo>
                    <a:lnTo>
                      <a:pt x="83" y="18"/>
                    </a:lnTo>
                    <a:lnTo>
                      <a:pt x="69" y="31"/>
                    </a:lnTo>
                    <a:close/>
                    <a:moveTo>
                      <a:pt x="66" y="28"/>
                    </a:moveTo>
                    <a:lnTo>
                      <a:pt x="63" y="25"/>
                    </a:lnTo>
                    <a:lnTo>
                      <a:pt x="76" y="12"/>
                    </a:lnTo>
                    <a:lnTo>
                      <a:pt x="79" y="15"/>
                    </a:lnTo>
                    <a:lnTo>
                      <a:pt x="66" y="28"/>
                    </a:lnTo>
                    <a:close/>
                    <a:moveTo>
                      <a:pt x="63" y="25"/>
                    </a:moveTo>
                    <a:lnTo>
                      <a:pt x="59" y="22"/>
                    </a:lnTo>
                    <a:lnTo>
                      <a:pt x="73" y="8"/>
                    </a:lnTo>
                    <a:lnTo>
                      <a:pt x="76" y="12"/>
                    </a:lnTo>
                    <a:lnTo>
                      <a:pt x="63" y="25"/>
                    </a:lnTo>
                    <a:close/>
                    <a:moveTo>
                      <a:pt x="59" y="22"/>
                    </a:moveTo>
                    <a:lnTo>
                      <a:pt x="69" y="31"/>
                    </a:lnTo>
                    <a:lnTo>
                      <a:pt x="59" y="22"/>
                    </a:lnTo>
                    <a:lnTo>
                      <a:pt x="66" y="15"/>
                    </a:lnTo>
                    <a:lnTo>
                      <a:pt x="59" y="22"/>
                    </a:lnTo>
                    <a:close/>
                    <a:moveTo>
                      <a:pt x="59" y="22"/>
                    </a:moveTo>
                    <a:lnTo>
                      <a:pt x="56" y="18"/>
                    </a:lnTo>
                    <a:lnTo>
                      <a:pt x="69" y="5"/>
                    </a:lnTo>
                    <a:lnTo>
                      <a:pt x="73" y="8"/>
                    </a:lnTo>
                    <a:lnTo>
                      <a:pt x="59" y="22"/>
                    </a:lnTo>
                    <a:close/>
                    <a:moveTo>
                      <a:pt x="63" y="3"/>
                    </a:moveTo>
                    <a:lnTo>
                      <a:pt x="67" y="3"/>
                    </a:lnTo>
                    <a:lnTo>
                      <a:pt x="69" y="5"/>
                    </a:lnTo>
                    <a:lnTo>
                      <a:pt x="63" y="12"/>
                    </a:lnTo>
                    <a:lnTo>
                      <a:pt x="63" y="3"/>
                    </a:lnTo>
                    <a:close/>
                    <a:moveTo>
                      <a:pt x="63" y="22"/>
                    </a:moveTo>
                    <a:lnTo>
                      <a:pt x="59" y="22"/>
                    </a:lnTo>
                    <a:lnTo>
                      <a:pt x="59" y="3"/>
                    </a:lnTo>
                    <a:lnTo>
                      <a:pt x="63" y="3"/>
                    </a:lnTo>
                    <a:lnTo>
                      <a:pt x="63" y="22"/>
                    </a:lnTo>
                    <a:close/>
                    <a:moveTo>
                      <a:pt x="59" y="22"/>
                    </a:moveTo>
                    <a:lnTo>
                      <a:pt x="57" y="22"/>
                    </a:lnTo>
                    <a:lnTo>
                      <a:pt x="56" y="20"/>
                    </a:lnTo>
                    <a:lnTo>
                      <a:pt x="59" y="12"/>
                    </a:lnTo>
                    <a:lnTo>
                      <a:pt x="59" y="22"/>
                    </a:lnTo>
                    <a:close/>
                    <a:moveTo>
                      <a:pt x="56" y="20"/>
                    </a:moveTo>
                    <a:lnTo>
                      <a:pt x="49" y="17"/>
                    </a:lnTo>
                    <a:lnTo>
                      <a:pt x="57" y="1"/>
                    </a:lnTo>
                    <a:lnTo>
                      <a:pt x="64" y="4"/>
                    </a:lnTo>
                    <a:lnTo>
                      <a:pt x="56" y="20"/>
                    </a:lnTo>
                    <a:close/>
                    <a:moveTo>
                      <a:pt x="54" y="0"/>
                    </a:moveTo>
                    <a:lnTo>
                      <a:pt x="56" y="0"/>
                    </a:lnTo>
                    <a:lnTo>
                      <a:pt x="57" y="1"/>
                    </a:lnTo>
                    <a:lnTo>
                      <a:pt x="54" y="8"/>
                    </a:lnTo>
                    <a:lnTo>
                      <a:pt x="54" y="0"/>
                    </a:lnTo>
                    <a:close/>
                    <a:moveTo>
                      <a:pt x="54" y="18"/>
                    </a:moveTo>
                    <a:lnTo>
                      <a:pt x="51" y="18"/>
                    </a:lnTo>
                    <a:lnTo>
                      <a:pt x="51" y="0"/>
                    </a:lnTo>
                    <a:lnTo>
                      <a:pt x="54" y="0"/>
                    </a:lnTo>
                    <a:lnTo>
                      <a:pt x="54" y="18"/>
                    </a:lnTo>
                    <a:close/>
                    <a:moveTo>
                      <a:pt x="46" y="1"/>
                    </a:moveTo>
                    <a:lnTo>
                      <a:pt x="48" y="0"/>
                    </a:lnTo>
                    <a:lnTo>
                      <a:pt x="51" y="0"/>
                    </a:lnTo>
                    <a:lnTo>
                      <a:pt x="51" y="8"/>
                    </a:lnTo>
                    <a:lnTo>
                      <a:pt x="46" y="1"/>
                    </a:lnTo>
                    <a:close/>
                    <a:moveTo>
                      <a:pt x="55" y="17"/>
                    </a:moveTo>
                    <a:lnTo>
                      <a:pt x="48" y="20"/>
                    </a:lnTo>
                    <a:lnTo>
                      <a:pt x="40" y="4"/>
                    </a:lnTo>
                    <a:lnTo>
                      <a:pt x="46" y="1"/>
                    </a:lnTo>
                    <a:lnTo>
                      <a:pt x="55" y="17"/>
                    </a:lnTo>
                    <a:close/>
                    <a:moveTo>
                      <a:pt x="48" y="20"/>
                    </a:moveTo>
                    <a:lnTo>
                      <a:pt x="46" y="22"/>
                    </a:lnTo>
                    <a:lnTo>
                      <a:pt x="44" y="22"/>
                    </a:lnTo>
                    <a:lnTo>
                      <a:pt x="44" y="12"/>
                    </a:lnTo>
                    <a:lnTo>
                      <a:pt x="48" y="20"/>
                    </a:lnTo>
                    <a:close/>
                    <a:moveTo>
                      <a:pt x="44" y="22"/>
                    </a:moveTo>
                    <a:lnTo>
                      <a:pt x="41" y="22"/>
                    </a:lnTo>
                    <a:lnTo>
                      <a:pt x="41" y="3"/>
                    </a:lnTo>
                    <a:lnTo>
                      <a:pt x="44" y="3"/>
                    </a:lnTo>
                    <a:lnTo>
                      <a:pt x="44" y="22"/>
                    </a:lnTo>
                    <a:close/>
                    <a:moveTo>
                      <a:pt x="41" y="22"/>
                    </a:moveTo>
                    <a:lnTo>
                      <a:pt x="34" y="22"/>
                    </a:lnTo>
                    <a:lnTo>
                      <a:pt x="34" y="3"/>
                    </a:lnTo>
                    <a:lnTo>
                      <a:pt x="41" y="3"/>
                    </a:lnTo>
                    <a:lnTo>
                      <a:pt x="41" y="22"/>
                    </a:lnTo>
                    <a:close/>
                    <a:moveTo>
                      <a:pt x="30" y="4"/>
                    </a:moveTo>
                    <a:lnTo>
                      <a:pt x="32" y="3"/>
                    </a:lnTo>
                    <a:lnTo>
                      <a:pt x="34" y="3"/>
                    </a:lnTo>
                    <a:lnTo>
                      <a:pt x="34" y="12"/>
                    </a:lnTo>
                    <a:lnTo>
                      <a:pt x="30" y="4"/>
                    </a:lnTo>
                    <a:close/>
                    <a:moveTo>
                      <a:pt x="38" y="20"/>
                    </a:moveTo>
                    <a:lnTo>
                      <a:pt x="32" y="24"/>
                    </a:lnTo>
                    <a:lnTo>
                      <a:pt x="24" y="6"/>
                    </a:lnTo>
                    <a:lnTo>
                      <a:pt x="30" y="4"/>
                    </a:lnTo>
                    <a:lnTo>
                      <a:pt x="38" y="20"/>
                    </a:lnTo>
                    <a:close/>
                    <a:moveTo>
                      <a:pt x="21" y="8"/>
                    </a:moveTo>
                    <a:lnTo>
                      <a:pt x="22" y="7"/>
                    </a:lnTo>
                    <a:lnTo>
                      <a:pt x="24" y="6"/>
                    </a:lnTo>
                    <a:lnTo>
                      <a:pt x="28" y="15"/>
                    </a:lnTo>
                    <a:lnTo>
                      <a:pt x="21" y="8"/>
                    </a:lnTo>
                    <a:close/>
                    <a:moveTo>
                      <a:pt x="35" y="22"/>
                    </a:moveTo>
                    <a:lnTo>
                      <a:pt x="32" y="25"/>
                    </a:lnTo>
                    <a:lnTo>
                      <a:pt x="19" y="12"/>
                    </a:lnTo>
                    <a:lnTo>
                      <a:pt x="21" y="8"/>
                    </a:lnTo>
                    <a:lnTo>
                      <a:pt x="35" y="22"/>
                    </a:lnTo>
                    <a:close/>
                    <a:moveTo>
                      <a:pt x="32" y="25"/>
                    </a:moveTo>
                    <a:lnTo>
                      <a:pt x="28" y="28"/>
                    </a:lnTo>
                    <a:lnTo>
                      <a:pt x="15" y="15"/>
                    </a:lnTo>
                    <a:lnTo>
                      <a:pt x="19" y="12"/>
                    </a:lnTo>
                    <a:lnTo>
                      <a:pt x="32" y="25"/>
                    </a:lnTo>
                    <a:close/>
                    <a:moveTo>
                      <a:pt x="13" y="17"/>
                    </a:moveTo>
                    <a:lnTo>
                      <a:pt x="14" y="16"/>
                    </a:lnTo>
                    <a:lnTo>
                      <a:pt x="15" y="15"/>
                    </a:lnTo>
                    <a:lnTo>
                      <a:pt x="22" y="22"/>
                    </a:lnTo>
                    <a:lnTo>
                      <a:pt x="13" y="17"/>
                    </a:lnTo>
                    <a:close/>
                    <a:moveTo>
                      <a:pt x="31" y="26"/>
                    </a:moveTo>
                    <a:lnTo>
                      <a:pt x="27" y="31"/>
                    </a:lnTo>
                    <a:lnTo>
                      <a:pt x="10" y="24"/>
                    </a:lnTo>
                    <a:lnTo>
                      <a:pt x="13" y="17"/>
                    </a:lnTo>
                    <a:lnTo>
                      <a:pt x="31" y="26"/>
                    </a:lnTo>
                    <a:close/>
                    <a:moveTo>
                      <a:pt x="27" y="31"/>
                    </a:moveTo>
                    <a:lnTo>
                      <a:pt x="26" y="34"/>
                    </a:lnTo>
                    <a:lnTo>
                      <a:pt x="25" y="35"/>
                    </a:lnTo>
                    <a:lnTo>
                      <a:pt x="19" y="28"/>
                    </a:lnTo>
                    <a:lnTo>
                      <a:pt x="27" y="31"/>
                    </a:lnTo>
                    <a:close/>
                    <a:moveTo>
                      <a:pt x="25" y="35"/>
                    </a:moveTo>
                    <a:lnTo>
                      <a:pt x="22" y="38"/>
                    </a:lnTo>
                    <a:lnTo>
                      <a:pt x="9" y="24"/>
                    </a:lnTo>
                    <a:lnTo>
                      <a:pt x="12" y="22"/>
                    </a:lnTo>
                    <a:lnTo>
                      <a:pt x="25" y="35"/>
                    </a:lnTo>
                    <a:close/>
                    <a:moveTo>
                      <a:pt x="22" y="38"/>
                    </a:moveTo>
                    <a:lnTo>
                      <a:pt x="22" y="38"/>
                    </a:lnTo>
                    <a:lnTo>
                      <a:pt x="15" y="31"/>
                    </a:lnTo>
                    <a:lnTo>
                      <a:pt x="22" y="38"/>
                    </a:lnTo>
                    <a:close/>
                    <a:moveTo>
                      <a:pt x="22" y="38"/>
                    </a:moveTo>
                    <a:lnTo>
                      <a:pt x="19" y="41"/>
                    </a:lnTo>
                    <a:lnTo>
                      <a:pt x="5" y="27"/>
                    </a:lnTo>
                    <a:lnTo>
                      <a:pt x="9" y="24"/>
                    </a:lnTo>
                    <a:lnTo>
                      <a:pt x="22" y="38"/>
                    </a:lnTo>
                    <a:close/>
                    <a:moveTo>
                      <a:pt x="3" y="30"/>
                    </a:moveTo>
                    <a:lnTo>
                      <a:pt x="4" y="28"/>
                    </a:lnTo>
                    <a:lnTo>
                      <a:pt x="5" y="27"/>
                    </a:lnTo>
                    <a:lnTo>
                      <a:pt x="12" y="34"/>
                    </a:lnTo>
                    <a:lnTo>
                      <a:pt x="3" y="30"/>
                    </a:lnTo>
                    <a:close/>
                    <a:moveTo>
                      <a:pt x="21" y="38"/>
                    </a:moveTo>
                    <a:lnTo>
                      <a:pt x="17" y="45"/>
                    </a:lnTo>
                    <a:lnTo>
                      <a:pt x="1" y="36"/>
                    </a:lnTo>
                    <a:lnTo>
                      <a:pt x="3" y="30"/>
                    </a:lnTo>
                    <a:lnTo>
                      <a:pt x="21" y="38"/>
                    </a:lnTo>
                    <a:close/>
                    <a:moveTo>
                      <a:pt x="0" y="40"/>
                    </a:moveTo>
                    <a:lnTo>
                      <a:pt x="0" y="38"/>
                    </a:lnTo>
                    <a:lnTo>
                      <a:pt x="1" y="36"/>
                    </a:lnTo>
                    <a:lnTo>
                      <a:pt x="9" y="40"/>
                    </a:lnTo>
                    <a:lnTo>
                      <a:pt x="0" y="40"/>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0"/>
                    </a:moveTo>
                    <a:lnTo>
                      <a:pt x="0" y="57"/>
                    </a:lnTo>
                    <a:lnTo>
                      <a:pt x="0" y="54"/>
                    </a:lnTo>
                    <a:lnTo>
                      <a:pt x="9" y="54"/>
                    </a:lnTo>
                    <a:lnTo>
                      <a:pt x="2" y="60"/>
                    </a:lnTo>
                    <a:close/>
                    <a:moveTo>
                      <a:pt x="15" y="47"/>
                    </a:moveTo>
                    <a:lnTo>
                      <a:pt x="19" y="49"/>
                    </a:lnTo>
                    <a:lnTo>
                      <a:pt x="5" y="63"/>
                    </a:lnTo>
                    <a:lnTo>
                      <a:pt x="2" y="60"/>
                    </a:lnTo>
                    <a:lnTo>
                      <a:pt x="15" y="47"/>
                    </a:lnTo>
                    <a:close/>
                    <a:moveTo>
                      <a:pt x="19" y="49"/>
                    </a:moveTo>
                    <a:lnTo>
                      <a:pt x="22" y="52"/>
                    </a:lnTo>
                    <a:lnTo>
                      <a:pt x="9" y="67"/>
                    </a:lnTo>
                    <a:lnTo>
                      <a:pt x="5" y="63"/>
                    </a:lnTo>
                    <a:lnTo>
                      <a:pt x="19" y="49"/>
                    </a:lnTo>
                    <a:close/>
                    <a:moveTo>
                      <a:pt x="22" y="52"/>
                    </a:moveTo>
                    <a:lnTo>
                      <a:pt x="25" y="56"/>
                    </a:lnTo>
                    <a:lnTo>
                      <a:pt x="12" y="69"/>
                    </a:lnTo>
                    <a:lnTo>
                      <a:pt x="9" y="67"/>
                    </a:lnTo>
                    <a:lnTo>
                      <a:pt x="22" y="52"/>
                    </a:lnTo>
                    <a:close/>
                    <a:moveTo>
                      <a:pt x="25" y="56"/>
                    </a:moveTo>
                    <a:lnTo>
                      <a:pt x="15" y="47"/>
                    </a:lnTo>
                    <a:lnTo>
                      <a:pt x="25" y="56"/>
                    </a:lnTo>
                    <a:lnTo>
                      <a:pt x="19" y="62"/>
                    </a:lnTo>
                    <a:lnTo>
                      <a:pt x="25" y="56"/>
                    </a:lnTo>
                    <a:close/>
                    <a:moveTo>
                      <a:pt x="25" y="56"/>
                    </a:moveTo>
                    <a:lnTo>
                      <a:pt x="28" y="59"/>
                    </a:lnTo>
                    <a:lnTo>
                      <a:pt x="15" y="72"/>
                    </a:lnTo>
                    <a:lnTo>
                      <a:pt x="12" y="69"/>
                    </a:lnTo>
                    <a:lnTo>
                      <a:pt x="25" y="56"/>
                    </a:lnTo>
                    <a:close/>
                    <a:moveTo>
                      <a:pt x="22" y="76"/>
                    </a:moveTo>
                    <a:lnTo>
                      <a:pt x="17" y="76"/>
                    </a:lnTo>
                    <a:lnTo>
                      <a:pt x="15" y="72"/>
                    </a:lnTo>
                    <a:lnTo>
                      <a:pt x="22" y="66"/>
                    </a:lnTo>
                    <a:lnTo>
                      <a:pt x="22" y="76"/>
                    </a:lnTo>
                    <a:close/>
                    <a:moveTo>
                      <a:pt x="22" y="57"/>
                    </a:moveTo>
                    <a:lnTo>
                      <a:pt x="25" y="57"/>
                    </a:lnTo>
                    <a:lnTo>
                      <a:pt x="25" y="76"/>
                    </a:lnTo>
                    <a:lnTo>
                      <a:pt x="22" y="76"/>
                    </a:lnTo>
                    <a:lnTo>
                      <a:pt x="22" y="57"/>
                    </a:lnTo>
                    <a:close/>
                    <a:moveTo>
                      <a:pt x="25" y="57"/>
                    </a:moveTo>
                    <a:lnTo>
                      <a:pt x="31" y="57"/>
                    </a:lnTo>
                    <a:lnTo>
                      <a:pt x="31" y="76"/>
                    </a:lnTo>
                    <a:lnTo>
                      <a:pt x="25" y="76"/>
                    </a:lnTo>
                    <a:lnTo>
                      <a:pt x="25" y="57"/>
                    </a:lnTo>
                    <a:close/>
                    <a:moveTo>
                      <a:pt x="31" y="57"/>
                    </a:moveTo>
                    <a:lnTo>
                      <a:pt x="35" y="57"/>
                    </a:lnTo>
                    <a:lnTo>
                      <a:pt x="38" y="59"/>
                    </a:lnTo>
                    <a:lnTo>
                      <a:pt x="31" y="66"/>
                    </a:lnTo>
                    <a:lnTo>
                      <a:pt x="31" y="57"/>
                    </a:lnTo>
                    <a:close/>
                    <a:moveTo>
                      <a:pt x="38" y="59"/>
                    </a:moveTo>
                    <a:lnTo>
                      <a:pt x="41" y="62"/>
                    </a:lnTo>
                    <a:lnTo>
                      <a:pt x="27" y="76"/>
                    </a:lnTo>
                    <a:lnTo>
                      <a:pt x="24" y="72"/>
                    </a:lnTo>
                    <a:lnTo>
                      <a:pt x="38" y="59"/>
                    </a:lnTo>
                    <a:close/>
                    <a:moveTo>
                      <a:pt x="38" y="78"/>
                    </a:moveTo>
                    <a:lnTo>
                      <a:pt x="33" y="81"/>
                    </a:lnTo>
                    <a:lnTo>
                      <a:pt x="27" y="76"/>
                    </a:lnTo>
                    <a:lnTo>
                      <a:pt x="34" y="69"/>
                    </a:lnTo>
                    <a:lnTo>
                      <a:pt x="38" y="78"/>
                    </a:lnTo>
                    <a:close/>
                    <a:moveTo>
                      <a:pt x="30" y="60"/>
                    </a:moveTo>
                    <a:lnTo>
                      <a:pt x="36" y="58"/>
                    </a:lnTo>
                    <a:lnTo>
                      <a:pt x="45" y="74"/>
                    </a:lnTo>
                    <a:lnTo>
                      <a:pt x="38" y="78"/>
                    </a:lnTo>
                    <a:lnTo>
                      <a:pt x="30" y="60"/>
                    </a:lnTo>
                    <a:close/>
                    <a:moveTo>
                      <a:pt x="36" y="58"/>
                    </a:moveTo>
                    <a:lnTo>
                      <a:pt x="38" y="57"/>
                    </a:lnTo>
                    <a:lnTo>
                      <a:pt x="41" y="57"/>
                    </a:lnTo>
                    <a:lnTo>
                      <a:pt x="41" y="66"/>
                    </a:lnTo>
                    <a:lnTo>
                      <a:pt x="36" y="58"/>
                    </a:lnTo>
                    <a:close/>
                    <a:moveTo>
                      <a:pt x="41" y="57"/>
                    </a:moveTo>
                    <a:lnTo>
                      <a:pt x="47" y="57"/>
                    </a:lnTo>
                    <a:lnTo>
                      <a:pt x="47" y="76"/>
                    </a:lnTo>
                    <a:lnTo>
                      <a:pt x="41" y="76"/>
                    </a:lnTo>
                    <a:lnTo>
                      <a:pt x="41" y="57"/>
                    </a:lnTo>
                    <a:close/>
                    <a:moveTo>
                      <a:pt x="54" y="72"/>
                    </a:moveTo>
                    <a:lnTo>
                      <a:pt x="51" y="76"/>
                    </a:lnTo>
                    <a:lnTo>
                      <a:pt x="47" y="76"/>
                    </a:lnTo>
                    <a:lnTo>
                      <a:pt x="47" y="66"/>
                    </a:lnTo>
                    <a:lnTo>
                      <a:pt x="54" y="72"/>
                    </a:lnTo>
                    <a:close/>
                    <a:moveTo>
                      <a:pt x="41" y="59"/>
                    </a:moveTo>
                    <a:lnTo>
                      <a:pt x="44" y="56"/>
                    </a:lnTo>
                    <a:lnTo>
                      <a:pt x="57" y="69"/>
                    </a:lnTo>
                    <a:lnTo>
                      <a:pt x="54" y="72"/>
                    </a:lnTo>
                    <a:lnTo>
                      <a:pt x="41" y="59"/>
                    </a:lnTo>
                    <a:close/>
                    <a:moveTo>
                      <a:pt x="44" y="56"/>
                    </a:moveTo>
                    <a:lnTo>
                      <a:pt x="46" y="54"/>
                    </a:lnTo>
                    <a:lnTo>
                      <a:pt x="51" y="54"/>
                    </a:lnTo>
                    <a:lnTo>
                      <a:pt x="51" y="62"/>
                    </a:lnTo>
                    <a:lnTo>
                      <a:pt x="44" y="56"/>
                    </a:lnTo>
                    <a:close/>
                    <a:moveTo>
                      <a:pt x="51" y="54"/>
                    </a:moveTo>
                    <a:lnTo>
                      <a:pt x="56" y="54"/>
                    </a:lnTo>
                    <a:lnTo>
                      <a:pt x="56"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7" name="Freeform 232">
                <a:extLst>
                  <a:ext uri="{FF2B5EF4-FFF2-40B4-BE49-F238E27FC236}">
                    <a16:creationId xmlns:a16="http://schemas.microsoft.com/office/drawing/2014/main" id="{74C1E174-0DC8-4C77-B170-524B57463431}"/>
                  </a:ext>
                </a:extLst>
              </p:cNvPr>
              <p:cNvSpPr>
                <a:spLocks/>
              </p:cNvSpPr>
              <p:nvPr/>
            </p:nvSpPr>
            <p:spPr bwMode="auto">
              <a:xfrm>
                <a:off x="2646" y="252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8"/>
                    </a:lnTo>
                    <a:lnTo>
                      <a:pt x="54" y="45"/>
                    </a:lnTo>
                    <a:lnTo>
                      <a:pt x="57" y="42"/>
                    </a:lnTo>
                    <a:lnTo>
                      <a:pt x="60" y="38"/>
                    </a:lnTo>
                    <a:lnTo>
                      <a:pt x="64" y="32"/>
                    </a:lnTo>
                    <a:lnTo>
                      <a:pt x="64" y="28"/>
                    </a:lnTo>
                    <a:lnTo>
                      <a:pt x="67" y="25"/>
                    </a:lnTo>
                    <a:lnTo>
                      <a:pt x="67" y="19"/>
                    </a:lnTo>
                    <a:lnTo>
                      <a:pt x="64" y="16"/>
                    </a:lnTo>
                    <a:lnTo>
                      <a:pt x="64" y="13"/>
                    </a:lnTo>
                    <a:lnTo>
                      <a:pt x="60" y="10"/>
                    </a:lnTo>
                    <a:lnTo>
                      <a:pt x="57" y="6"/>
                    </a:lnTo>
                    <a:lnTo>
                      <a:pt x="54" y="3"/>
                    </a:lnTo>
                    <a:lnTo>
                      <a:pt x="52" y="0"/>
                    </a:lnTo>
                    <a:lnTo>
                      <a:pt x="45" y="0"/>
                    </a:lnTo>
                    <a:lnTo>
                      <a:pt x="42" y="0"/>
                    </a:lnTo>
                    <a:lnTo>
                      <a:pt x="35" y="0"/>
                    </a:lnTo>
                    <a:lnTo>
                      <a:pt x="28" y="3"/>
                    </a:lnTo>
                    <a:lnTo>
                      <a:pt x="26" y="3"/>
                    </a:lnTo>
                    <a:lnTo>
                      <a:pt x="20" y="6"/>
                    </a:lnTo>
                    <a:lnTo>
                      <a:pt x="16" y="10"/>
                    </a:lnTo>
                    <a:lnTo>
                      <a:pt x="10" y="13"/>
                    </a:lnTo>
                    <a:lnTo>
                      <a:pt x="6" y="16"/>
                    </a:lnTo>
                    <a:lnTo>
                      <a:pt x="3" y="23"/>
                    </a:lnTo>
                    <a:lnTo>
                      <a:pt x="3" y="25"/>
                    </a:lnTo>
                    <a:lnTo>
                      <a:pt x="0" y="28"/>
                    </a:lnTo>
                    <a:lnTo>
                      <a:pt x="0" y="35"/>
                    </a:lnTo>
                    <a:lnTo>
                      <a:pt x="0" y="38"/>
                    </a:lnTo>
                    <a:lnTo>
                      <a:pt x="0" y="42"/>
                    </a:lnTo>
                    <a:lnTo>
                      <a:pt x="3" y="48"/>
                    </a:lnTo>
                    <a:lnTo>
                      <a:pt x="3" y="51"/>
                    </a:lnTo>
                    <a:lnTo>
                      <a:pt x="6" y="54"/>
                    </a:lnTo>
                    <a:lnTo>
                      <a:pt x="13" y="54"/>
                    </a:lnTo>
                    <a:lnTo>
                      <a:pt x="16" y="57"/>
                    </a:lnTo>
                    <a:lnTo>
                      <a:pt x="20" y="57"/>
                    </a:lnTo>
                    <a:lnTo>
                      <a:pt x="26"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8" name="Freeform 233">
                <a:extLst>
                  <a:ext uri="{FF2B5EF4-FFF2-40B4-BE49-F238E27FC236}">
                    <a16:creationId xmlns:a16="http://schemas.microsoft.com/office/drawing/2014/main" id="{02BBFF24-00D2-4B66-AE1C-0DD3127BE8FF}"/>
                  </a:ext>
                </a:extLst>
              </p:cNvPr>
              <p:cNvSpPr>
                <a:spLocks noEditPoints="1"/>
              </p:cNvSpPr>
              <p:nvPr/>
            </p:nvSpPr>
            <p:spPr bwMode="auto">
              <a:xfrm>
                <a:off x="2644" y="2525"/>
                <a:ext cx="21" cy="19"/>
              </a:xfrm>
              <a:custGeom>
                <a:avLst/>
                <a:gdLst>
                  <a:gd name="T0" fmla="*/ 4 w 86"/>
                  <a:gd name="T1" fmla="*/ 4 h 76"/>
                  <a:gd name="T2" fmla="*/ 3 w 86"/>
                  <a:gd name="T3" fmla="*/ 3 h 76"/>
                  <a:gd name="T4" fmla="*/ 4 w 86"/>
                  <a:gd name="T5" fmla="*/ 4 h 76"/>
                  <a:gd name="T6" fmla="*/ 4 w 86"/>
                  <a:gd name="T7" fmla="*/ 3 h 76"/>
                  <a:gd name="T8" fmla="*/ 3 w 86"/>
                  <a:gd name="T9" fmla="*/ 3 h 76"/>
                  <a:gd name="T10" fmla="*/ 4 w 86"/>
                  <a:gd name="T11" fmla="*/ 3 h 76"/>
                  <a:gd name="T12" fmla="*/ 5 w 86"/>
                  <a:gd name="T13" fmla="*/ 3 h 76"/>
                  <a:gd name="T14" fmla="*/ 5 w 86"/>
                  <a:gd name="T15" fmla="*/ 2 h 76"/>
                  <a:gd name="T16" fmla="*/ 4 w 86"/>
                  <a:gd name="T17" fmla="*/ 2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3 w 86"/>
                  <a:gd name="T33" fmla="*/ 2 h 76"/>
                  <a:gd name="T34" fmla="*/ 4 w 86"/>
                  <a:gd name="T35" fmla="*/ 0 h 76"/>
                  <a:gd name="T36" fmla="*/ 4 w 86"/>
                  <a:gd name="T37" fmla="*/ 0 h 76"/>
                  <a:gd name="T38" fmla="*/ 4 w 86"/>
                  <a:gd name="T39" fmla="*/ 0 h 76"/>
                  <a:gd name="T40" fmla="*/ 3 w 86"/>
                  <a:gd name="T41" fmla="*/ 1 h 76"/>
                  <a:gd name="T42" fmla="*/ 3 w 86"/>
                  <a:gd name="T43" fmla="*/ 1 h 76"/>
                  <a:gd name="T44" fmla="*/ 3 w 86"/>
                  <a:gd name="T45" fmla="*/ 0 h 76"/>
                  <a:gd name="T46" fmla="*/ 2 w 86"/>
                  <a:gd name="T47" fmla="*/ 0 h 76"/>
                  <a:gd name="T48" fmla="*/ 2 w 86"/>
                  <a:gd name="T49" fmla="*/ 1 h 76"/>
                  <a:gd name="T50" fmla="*/ 2 w 86"/>
                  <a:gd name="T51" fmla="*/ 0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0 w 86"/>
                  <a:gd name="T65" fmla="*/ 1 h 76"/>
                  <a:gd name="T66" fmla="*/ 0 w 86"/>
                  <a:gd name="T67" fmla="*/ 1 h 76"/>
                  <a:gd name="T68" fmla="*/ 0 w 86"/>
                  <a:gd name="T69" fmla="*/ 2 h 76"/>
                  <a:gd name="T70" fmla="*/ 1 w 86"/>
                  <a:gd name="T71" fmla="*/ 2 h 76"/>
                  <a:gd name="T72" fmla="*/ 1 w 86"/>
                  <a:gd name="T73" fmla="*/ 3 h 76"/>
                  <a:gd name="T74" fmla="*/ 0 w 86"/>
                  <a:gd name="T75" fmla="*/ 2 h 76"/>
                  <a:gd name="T76" fmla="*/ 0 w 86"/>
                  <a:gd name="T77" fmla="*/ 2 h 76"/>
                  <a:gd name="T78" fmla="*/ 1 w 86"/>
                  <a:gd name="T79" fmla="*/ 3 h 76"/>
                  <a:gd name="T80" fmla="*/ 0 w 86"/>
                  <a:gd name="T81" fmla="*/ 4 h 76"/>
                  <a:gd name="T82" fmla="*/ 1 w 86"/>
                  <a:gd name="T83" fmla="*/ 3 h 76"/>
                  <a:gd name="T84" fmla="*/ 1 w 86"/>
                  <a:gd name="T85" fmla="*/ 4 h 76"/>
                  <a:gd name="T86" fmla="*/ 0 w 86"/>
                  <a:gd name="T87" fmla="*/ 4 h 76"/>
                  <a:gd name="T88" fmla="*/ 0 w 86"/>
                  <a:gd name="T89" fmla="*/ 4 h 76"/>
                  <a:gd name="T90" fmla="*/ 1 w 86"/>
                  <a:gd name="T91" fmla="*/ 5 h 76"/>
                  <a:gd name="T92" fmla="*/ 1 w 86"/>
                  <a:gd name="T93" fmla="*/ 4 h 76"/>
                  <a:gd name="T94" fmla="*/ 2 w 86"/>
                  <a:gd name="T95" fmla="*/ 4 h 76"/>
                  <a:gd name="T96" fmla="*/ 1 w 86"/>
                  <a:gd name="T97" fmla="*/ 4 h 76"/>
                  <a:gd name="T98" fmla="*/ 1 w 86"/>
                  <a:gd name="T99" fmla="*/ 5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8"/>
                    </a:lnTo>
                    <a:lnTo>
                      <a:pt x="64" y="65"/>
                    </a:lnTo>
                    <a:lnTo>
                      <a:pt x="58" y="68"/>
                    </a:lnTo>
                    <a:lnTo>
                      <a:pt x="50" y="52"/>
                    </a:lnTo>
                    <a:close/>
                    <a:moveTo>
                      <a:pt x="67" y="64"/>
                    </a:moveTo>
                    <a:lnTo>
                      <a:pt x="66" y="65"/>
                    </a:lnTo>
                    <a:lnTo>
                      <a:pt x="64" y="65"/>
                    </a:lnTo>
                    <a:lnTo>
                      <a:pt x="61" y="57"/>
                    </a:lnTo>
                    <a:lnTo>
                      <a:pt x="67" y="64"/>
                    </a:lnTo>
                    <a:close/>
                    <a:moveTo>
                      <a:pt x="53" y="51"/>
                    </a:moveTo>
                    <a:lnTo>
                      <a:pt x="56" y="47"/>
                    </a:lnTo>
                    <a:lnTo>
                      <a:pt x="71" y="60"/>
                    </a:lnTo>
                    <a:lnTo>
                      <a:pt x="67" y="64"/>
                    </a:lnTo>
                    <a:lnTo>
                      <a:pt x="53" y="51"/>
                    </a:lnTo>
                    <a:close/>
                    <a:moveTo>
                      <a:pt x="56" y="47"/>
                    </a:moveTo>
                    <a:lnTo>
                      <a:pt x="59" y="44"/>
                    </a:lnTo>
                    <a:lnTo>
                      <a:pt x="73" y="57"/>
                    </a:lnTo>
                    <a:lnTo>
                      <a:pt x="71" y="60"/>
                    </a:lnTo>
                    <a:lnTo>
                      <a:pt x="56" y="47"/>
                    </a:lnTo>
                    <a:close/>
                    <a:moveTo>
                      <a:pt x="59" y="44"/>
                    </a:moveTo>
                    <a:lnTo>
                      <a:pt x="51" y="53"/>
                    </a:lnTo>
                    <a:lnTo>
                      <a:pt x="59" y="44"/>
                    </a:lnTo>
                    <a:lnTo>
                      <a:pt x="66" y="51"/>
                    </a:lnTo>
                    <a:lnTo>
                      <a:pt x="59" y="44"/>
                    </a:lnTo>
                    <a:close/>
                    <a:moveTo>
                      <a:pt x="59" y="44"/>
                    </a:moveTo>
                    <a:lnTo>
                      <a:pt x="63" y="41"/>
                    </a:lnTo>
                    <a:lnTo>
                      <a:pt x="76" y="54"/>
                    </a:lnTo>
                    <a:lnTo>
                      <a:pt x="73" y="57"/>
                    </a:lnTo>
                    <a:lnTo>
                      <a:pt x="59" y="44"/>
                    </a:lnTo>
                    <a:close/>
                    <a:moveTo>
                      <a:pt x="78" y="52"/>
                    </a:moveTo>
                    <a:lnTo>
                      <a:pt x="77" y="53"/>
                    </a:lnTo>
                    <a:lnTo>
                      <a:pt x="76" y="54"/>
                    </a:lnTo>
                    <a:lnTo>
                      <a:pt x="69" y="47"/>
                    </a:lnTo>
                    <a:lnTo>
                      <a:pt x="78" y="52"/>
                    </a:lnTo>
                    <a:close/>
                    <a:moveTo>
                      <a:pt x="61" y="43"/>
                    </a:moveTo>
                    <a:lnTo>
                      <a:pt x="64" y="36"/>
                    </a:lnTo>
                    <a:lnTo>
                      <a:pt x="82" y="45"/>
                    </a:lnTo>
                    <a:lnTo>
                      <a:pt x="78" y="52"/>
                    </a:lnTo>
                    <a:lnTo>
                      <a:pt x="61" y="43"/>
                    </a:lnTo>
                    <a:close/>
                    <a:moveTo>
                      <a:pt x="83" y="41"/>
                    </a:moveTo>
                    <a:lnTo>
                      <a:pt x="83" y="43"/>
                    </a:lnTo>
                    <a:lnTo>
                      <a:pt x="82" y="45"/>
                    </a:lnTo>
                    <a:lnTo>
                      <a:pt x="73" y="41"/>
                    </a:lnTo>
                    <a:lnTo>
                      <a:pt x="83" y="41"/>
                    </a:lnTo>
                    <a:close/>
                    <a:moveTo>
                      <a:pt x="63" y="41"/>
                    </a:moveTo>
                    <a:lnTo>
                      <a:pt x="63" y="37"/>
                    </a:lnTo>
                    <a:lnTo>
                      <a:pt x="83" y="37"/>
                    </a:lnTo>
                    <a:lnTo>
                      <a:pt x="83" y="41"/>
                    </a:lnTo>
                    <a:lnTo>
                      <a:pt x="63" y="41"/>
                    </a:lnTo>
                    <a:close/>
                    <a:moveTo>
                      <a:pt x="63" y="37"/>
                    </a:moveTo>
                    <a:lnTo>
                      <a:pt x="63" y="34"/>
                    </a:lnTo>
                    <a:lnTo>
                      <a:pt x="66" y="31"/>
                    </a:lnTo>
                    <a:lnTo>
                      <a:pt x="73" y="37"/>
                    </a:lnTo>
                    <a:lnTo>
                      <a:pt x="63" y="37"/>
                    </a:lnTo>
                    <a:close/>
                    <a:moveTo>
                      <a:pt x="66" y="31"/>
                    </a:moveTo>
                    <a:lnTo>
                      <a:pt x="69" y="27"/>
                    </a:lnTo>
                    <a:lnTo>
                      <a:pt x="83" y="42"/>
                    </a:lnTo>
                    <a:lnTo>
                      <a:pt x="79" y="44"/>
                    </a:lnTo>
                    <a:lnTo>
                      <a:pt x="66" y="31"/>
                    </a:lnTo>
                    <a:close/>
                    <a:moveTo>
                      <a:pt x="86" y="34"/>
                    </a:moveTo>
                    <a:lnTo>
                      <a:pt x="86" y="38"/>
                    </a:lnTo>
                    <a:lnTo>
                      <a:pt x="83" y="42"/>
                    </a:lnTo>
                    <a:lnTo>
                      <a:pt x="76" y="34"/>
                    </a:lnTo>
                    <a:lnTo>
                      <a:pt x="86" y="34"/>
                    </a:lnTo>
                    <a:close/>
                    <a:moveTo>
                      <a:pt x="66" y="34"/>
                    </a:moveTo>
                    <a:lnTo>
                      <a:pt x="66" y="28"/>
                    </a:lnTo>
                    <a:lnTo>
                      <a:pt x="86" y="28"/>
                    </a:lnTo>
                    <a:lnTo>
                      <a:pt x="86" y="34"/>
                    </a:lnTo>
                    <a:lnTo>
                      <a:pt x="66" y="34"/>
                    </a:lnTo>
                    <a:close/>
                    <a:moveTo>
                      <a:pt x="83" y="22"/>
                    </a:moveTo>
                    <a:lnTo>
                      <a:pt x="86" y="24"/>
                    </a:lnTo>
                    <a:lnTo>
                      <a:pt x="86" y="28"/>
                    </a:lnTo>
                    <a:lnTo>
                      <a:pt x="76" y="28"/>
                    </a:lnTo>
                    <a:lnTo>
                      <a:pt x="83" y="22"/>
                    </a:lnTo>
                    <a:close/>
                    <a:moveTo>
                      <a:pt x="69" y="35"/>
                    </a:moveTo>
                    <a:lnTo>
                      <a:pt x="66" y="32"/>
                    </a:lnTo>
                    <a:lnTo>
                      <a:pt x="79" y="19"/>
                    </a:lnTo>
                    <a:lnTo>
                      <a:pt x="83" y="22"/>
                    </a:lnTo>
                    <a:lnTo>
                      <a:pt x="69" y="35"/>
                    </a:lnTo>
                    <a:close/>
                    <a:moveTo>
                      <a:pt x="66" y="32"/>
                    </a:moveTo>
                    <a:lnTo>
                      <a:pt x="63" y="28"/>
                    </a:lnTo>
                    <a:lnTo>
                      <a:pt x="63" y="25"/>
                    </a:lnTo>
                    <a:lnTo>
                      <a:pt x="73" y="25"/>
                    </a:lnTo>
                    <a:lnTo>
                      <a:pt x="66" y="32"/>
                    </a:lnTo>
                    <a:close/>
                    <a:moveTo>
                      <a:pt x="63" y="25"/>
                    </a:moveTo>
                    <a:lnTo>
                      <a:pt x="63" y="22"/>
                    </a:lnTo>
                    <a:lnTo>
                      <a:pt x="83" y="22"/>
                    </a:lnTo>
                    <a:lnTo>
                      <a:pt x="83" y="25"/>
                    </a:lnTo>
                    <a:lnTo>
                      <a:pt x="63" y="25"/>
                    </a:lnTo>
                    <a:close/>
                    <a:moveTo>
                      <a:pt x="79" y="15"/>
                    </a:moveTo>
                    <a:lnTo>
                      <a:pt x="83" y="17"/>
                    </a:lnTo>
                    <a:lnTo>
                      <a:pt x="83" y="22"/>
                    </a:lnTo>
                    <a:lnTo>
                      <a:pt x="73" y="22"/>
                    </a:lnTo>
                    <a:lnTo>
                      <a:pt x="79" y="15"/>
                    </a:lnTo>
                    <a:close/>
                    <a:moveTo>
                      <a:pt x="66" y="28"/>
                    </a:moveTo>
                    <a:lnTo>
                      <a:pt x="63" y="25"/>
                    </a:lnTo>
                    <a:lnTo>
                      <a:pt x="76" y="12"/>
                    </a:lnTo>
                    <a:lnTo>
                      <a:pt x="79" y="15"/>
                    </a:lnTo>
                    <a:lnTo>
                      <a:pt x="66" y="28"/>
                    </a:lnTo>
                    <a:close/>
                    <a:moveTo>
                      <a:pt x="63" y="25"/>
                    </a:moveTo>
                    <a:lnTo>
                      <a:pt x="59" y="22"/>
                    </a:lnTo>
                    <a:lnTo>
                      <a:pt x="73" y="9"/>
                    </a:lnTo>
                    <a:lnTo>
                      <a:pt x="76" y="12"/>
                    </a:lnTo>
                    <a:lnTo>
                      <a:pt x="63" y="25"/>
                    </a:lnTo>
                    <a:close/>
                    <a:moveTo>
                      <a:pt x="59" y="22"/>
                    </a:moveTo>
                    <a:lnTo>
                      <a:pt x="56" y="19"/>
                    </a:lnTo>
                    <a:lnTo>
                      <a:pt x="71" y="5"/>
                    </a:lnTo>
                    <a:lnTo>
                      <a:pt x="73" y="9"/>
                    </a:lnTo>
                    <a:lnTo>
                      <a:pt x="59" y="22"/>
                    </a:lnTo>
                    <a:close/>
                    <a:moveTo>
                      <a:pt x="56" y="19"/>
                    </a:moveTo>
                    <a:lnTo>
                      <a:pt x="53" y="16"/>
                    </a:lnTo>
                    <a:lnTo>
                      <a:pt x="67" y="2"/>
                    </a:lnTo>
                    <a:lnTo>
                      <a:pt x="71" y="5"/>
                    </a:lnTo>
                    <a:lnTo>
                      <a:pt x="56" y="19"/>
                    </a:lnTo>
                    <a:close/>
                    <a:moveTo>
                      <a:pt x="61" y="0"/>
                    </a:moveTo>
                    <a:lnTo>
                      <a:pt x="64"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0" y="1"/>
                    </a:moveTo>
                    <a:lnTo>
                      <a:pt x="42" y="0"/>
                    </a:lnTo>
                    <a:lnTo>
                      <a:pt x="44" y="0"/>
                    </a:lnTo>
                    <a:lnTo>
                      <a:pt x="44" y="9"/>
                    </a:lnTo>
                    <a:lnTo>
                      <a:pt x="40" y="1"/>
                    </a:lnTo>
                    <a:close/>
                    <a:moveTo>
                      <a:pt x="48" y="17"/>
                    </a:moveTo>
                    <a:lnTo>
                      <a:pt x="42" y="21"/>
                    </a:lnTo>
                    <a:lnTo>
                      <a:pt x="34" y="4"/>
                    </a:lnTo>
                    <a:lnTo>
                      <a:pt x="40" y="1"/>
                    </a:lnTo>
                    <a:lnTo>
                      <a:pt x="48" y="17"/>
                    </a:lnTo>
                    <a:close/>
                    <a:moveTo>
                      <a:pt x="42" y="21"/>
                    </a:moveTo>
                    <a:lnTo>
                      <a:pt x="40" y="22"/>
                    </a:lnTo>
                    <a:lnTo>
                      <a:pt x="37" y="22"/>
                    </a:lnTo>
                    <a:lnTo>
                      <a:pt x="37" y="12"/>
                    </a:lnTo>
                    <a:lnTo>
                      <a:pt x="42" y="21"/>
                    </a:lnTo>
                    <a:close/>
                    <a:moveTo>
                      <a:pt x="37" y="22"/>
                    </a:moveTo>
                    <a:lnTo>
                      <a:pt x="35" y="22"/>
                    </a:lnTo>
                    <a:lnTo>
                      <a:pt x="35" y="3"/>
                    </a:lnTo>
                    <a:lnTo>
                      <a:pt x="37" y="3"/>
                    </a:lnTo>
                    <a:lnTo>
                      <a:pt x="37" y="22"/>
                    </a:lnTo>
                    <a:close/>
                    <a:moveTo>
                      <a:pt x="31" y="4"/>
                    </a:moveTo>
                    <a:lnTo>
                      <a:pt x="33" y="3"/>
                    </a:lnTo>
                    <a:lnTo>
                      <a:pt x="35" y="3"/>
                    </a:lnTo>
                    <a:lnTo>
                      <a:pt x="35" y="12"/>
                    </a:lnTo>
                    <a:lnTo>
                      <a:pt x="31" y="4"/>
                    </a:lnTo>
                    <a:close/>
                    <a:moveTo>
                      <a:pt x="39" y="21"/>
                    </a:moveTo>
                    <a:lnTo>
                      <a:pt x="33" y="24"/>
                    </a:lnTo>
                    <a:lnTo>
                      <a:pt x="24" y="6"/>
                    </a:lnTo>
                    <a:lnTo>
                      <a:pt x="31" y="4"/>
                    </a:lnTo>
                    <a:lnTo>
                      <a:pt x="39"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1" y="26"/>
                    </a:lnTo>
                    <a:lnTo>
                      <a:pt x="30" y="27"/>
                    </a:lnTo>
                    <a:lnTo>
                      <a:pt x="25" y="19"/>
                    </a:lnTo>
                    <a:lnTo>
                      <a:pt x="32" y="25"/>
                    </a:lnTo>
                    <a:close/>
                    <a:moveTo>
                      <a:pt x="30" y="27"/>
                    </a:moveTo>
                    <a:lnTo>
                      <a:pt x="23" y="31"/>
                    </a:lnTo>
                    <a:lnTo>
                      <a:pt x="14" y="13"/>
                    </a:lnTo>
                    <a:lnTo>
                      <a:pt x="21" y="10"/>
                    </a:lnTo>
                    <a:lnTo>
                      <a:pt x="30" y="27"/>
                    </a:lnTo>
                    <a:close/>
                    <a:moveTo>
                      <a:pt x="12" y="15"/>
                    </a:moveTo>
                    <a:lnTo>
                      <a:pt x="13" y="14"/>
                    </a:lnTo>
                    <a:lnTo>
                      <a:pt x="14" y="13"/>
                    </a:lnTo>
                    <a:lnTo>
                      <a:pt x="19" y="22"/>
                    </a:lnTo>
                    <a:lnTo>
                      <a:pt x="12" y="15"/>
                    </a:lnTo>
                    <a:close/>
                    <a:moveTo>
                      <a:pt x="25" y="28"/>
                    </a:moveTo>
                    <a:lnTo>
                      <a:pt x="22" y="32"/>
                    </a:lnTo>
                    <a:lnTo>
                      <a:pt x="9" y="19"/>
                    </a:lnTo>
                    <a:lnTo>
                      <a:pt x="12" y="15"/>
                    </a:lnTo>
                    <a:lnTo>
                      <a:pt x="25" y="28"/>
                    </a:lnTo>
                    <a:close/>
                    <a:moveTo>
                      <a:pt x="7" y="21"/>
                    </a:moveTo>
                    <a:lnTo>
                      <a:pt x="8" y="20"/>
                    </a:lnTo>
                    <a:lnTo>
                      <a:pt x="9" y="19"/>
                    </a:lnTo>
                    <a:lnTo>
                      <a:pt x="15" y="25"/>
                    </a:lnTo>
                    <a:lnTo>
                      <a:pt x="7" y="21"/>
                    </a:lnTo>
                    <a:close/>
                    <a:moveTo>
                      <a:pt x="24" y="30"/>
                    </a:moveTo>
                    <a:lnTo>
                      <a:pt x="21" y="35"/>
                    </a:lnTo>
                    <a:lnTo>
                      <a:pt x="4" y="27"/>
                    </a:lnTo>
                    <a:lnTo>
                      <a:pt x="7" y="21"/>
                    </a:lnTo>
                    <a:lnTo>
                      <a:pt x="24" y="30"/>
                    </a:lnTo>
                    <a:close/>
                    <a:moveTo>
                      <a:pt x="3" y="32"/>
                    </a:moveTo>
                    <a:lnTo>
                      <a:pt x="3" y="30"/>
                    </a:lnTo>
                    <a:lnTo>
                      <a:pt x="4" y="27"/>
                    </a:lnTo>
                    <a:lnTo>
                      <a:pt x="12" y="32"/>
                    </a:lnTo>
                    <a:lnTo>
                      <a:pt x="3" y="32"/>
                    </a:lnTo>
                    <a:close/>
                    <a:moveTo>
                      <a:pt x="22" y="32"/>
                    </a:moveTo>
                    <a:lnTo>
                      <a:pt x="22" y="34"/>
                    </a:lnTo>
                    <a:lnTo>
                      <a:pt x="3" y="34"/>
                    </a:lnTo>
                    <a:lnTo>
                      <a:pt x="3" y="32"/>
                    </a:lnTo>
                    <a:lnTo>
                      <a:pt x="22" y="32"/>
                    </a:lnTo>
                    <a:close/>
                    <a:moveTo>
                      <a:pt x="22" y="34"/>
                    </a:moveTo>
                    <a:lnTo>
                      <a:pt x="22" y="38"/>
                    </a:lnTo>
                    <a:lnTo>
                      <a:pt x="19" y="42"/>
                    </a:lnTo>
                    <a:lnTo>
                      <a:pt x="12" y="34"/>
                    </a:lnTo>
                    <a:lnTo>
                      <a:pt x="22" y="34"/>
                    </a:lnTo>
                    <a:close/>
                    <a:moveTo>
                      <a:pt x="19" y="42"/>
                    </a:moveTo>
                    <a:lnTo>
                      <a:pt x="16" y="44"/>
                    </a:lnTo>
                    <a:lnTo>
                      <a:pt x="2" y="31"/>
                    </a:lnTo>
                    <a:lnTo>
                      <a:pt x="5" y="27"/>
                    </a:lnTo>
                    <a:lnTo>
                      <a:pt x="19" y="42"/>
                    </a:lnTo>
                    <a:close/>
                    <a:moveTo>
                      <a:pt x="0" y="37"/>
                    </a:moveTo>
                    <a:lnTo>
                      <a:pt x="0" y="34"/>
                    </a:lnTo>
                    <a:lnTo>
                      <a:pt x="2"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9" y="51"/>
                    </a:lnTo>
                    <a:lnTo>
                      <a:pt x="1" y="55"/>
                    </a:lnTo>
                    <a:close/>
                    <a:moveTo>
                      <a:pt x="18" y="46"/>
                    </a:moveTo>
                    <a:lnTo>
                      <a:pt x="21" y="53"/>
                    </a:lnTo>
                    <a:lnTo>
                      <a:pt x="4" y="60"/>
                    </a:lnTo>
                    <a:lnTo>
                      <a:pt x="1" y="55"/>
                    </a:lnTo>
                    <a:lnTo>
                      <a:pt x="18" y="46"/>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5" y="67"/>
                    </a:moveTo>
                    <a:lnTo>
                      <a:pt x="3" y="64"/>
                    </a:lnTo>
                    <a:lnTo>
                      <a:pt x="3" y="60"/>
                    </a:lnTo>
                    <a:lnTo>
                      <a:pt x="12" y="60"/>
                    </a:lnTo>
                    <a:lnTo>
                      <a:pt x="5" y="67"/>
                    </a:lnTo>
                    <a:close/>
                    <a:moveTo>
                      <a:pt x="19" y="53"/>
                    </a:moveTo>
                    <a:lnTo>
                      <a:pt x="22" y="56"/>
                    </a:lnTo>
                    <a:lnTo>
                      <a:pt x="9" y="70"/>
                    </a:lnTo>
                    <a:lnTo>
                      <a:pt x="5" y="67"/>
                    </a:lnTo>
                    <a:lnTo>
                      <a:pt x="19" y="53"/>
                    </a:lnTo>
                    <a:close/>
                    <a:moveTo>
                      <a:pt x="15" y="73"/>
                    </a:moveTo>
                    <a:lnTo>
                      <a:pt x="12" y="73"/>
                    </a:lnTo>
                    <a:lnTo>
                      <a:pt x="9" y="70"/>
                    </a:lnTo>
                    <a:lnTo>
                      <a:pt x="15" y="63"/>
                    </a:lnTo>
                    <a:lnTo>
                      <a:pt x="15" y="73"/>
                    </a:lnTo>
                    <a:close/>
                    <a:moveTo>
                      <a:pt x="15" y="54"/>
                    </a:moveTo>
                    <a:lnTo>
                      <a:pt x="22" y="54"/>
                    </a:lnTo>
                    <a:lnTo>
                      <a:pt x="22" y="73"/>
                    </a:lnTo>
                    <a:lnTo>
                      <a:pt x="15" y="73"/>
                    </a:lnTo>
                    <a:lnTo>
                      <a:pt x="15" y="54"/>
                    </a:lnTo>
                    <a:close/>
                    <a:moveTo>
                      <a:pt x="22" y="54"/>
                    </a:moveTo>
                    <a:lnTo>
                      <a:pt x="26" y="54"/>
                    </a:lnTo>
                    <a:lnTo>
                      <a:pt x="29" y="56"/>
                    </a:lnTo>
                    <a:lnTo>
                      <a:pt x="22" y="63"/>
                    </a:lnTo>
                    <a:lnTo>
                      <a:pt x="22" y="54"/>
                    </a:lnTo>
                    <a:close/>
                    <a:moveTo>
                      <a:pt x="29" y="56"/>
                    </a:moveTo>
                    <a:lnTo>
                      <a:pt x="32" y="59"/>
                    </a:lnTo>
                    <a:lnTo>
                      <a:pt x="19" y="73"/>
                    </a:lnTo>
                    <a:lnTo>
                      <a:pt x="15" y="69"/>
                    </a:lnTo>
                    <a:lnTo>
                      <a:pt x="29" y="56"/>
                    </a:lnTo>
                    <a:close/>
                    <a:moveTo>
                      <a:pt x="25" y="76"/>
                    </a:moveTo>
                    <a:lnTo>
                      <a:pt x="21" y="76"/>
                    </a:lnTo>
                    <a:lnTo>
                      <a:pt x="19" y="73"/>
                    </a:lnTo>
                    <a:lnTo>
                      <a:pt x="25" y="66"/>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40" y="58"/>
                    </a:moveTo>
                    <a:lnTo>
                      <a:pt x="46" y="55"/>
                    </a:lnTo>
                    <a:lnTo>
                      <a:pt x="55" y="71"/>
                    </a:lnTo>
                    <a:lnTo>
                      <a:pt x="48" y="75"/>
                    </a:lnTo>
                    <a:lnTo>
                      <a:pt x="40" y="58"/>
                    </a:lnTo>
                    <a:close/>
                    <a:moveTo>
                      <a:pt x="57" y="70"/>
                    </a:moveTo>
                    <a:lnTo>
                      <a:pt x="56" y="71"/>
                    </a:lnTo>
                    <a:lnTo>
                      <a:pt x="55" y="71"/>
                    </a:lnTo>
                    <a:lnTo>
                      <a:pt x="51" y="63"/>
                    </a:lnTo>
                    <a:lnTo>
                      <a:pt x="57" y="70"/>
                    </a:lnTo>
                    <a:close/>
                    <a:moveTo>
                      <a:pt x="44" y="56"/>
                    </a:moveTo>
                    <a:lnTo>
                      <a:pt x="47"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79" name="Freeform 234">
                <a:extLst>
                  <a:ext uri="{FF2B5EF4-FFF2-40B4-BE49-F238E27FC236}">
                    <a16:creationId xmlns:a16="http://schemas.microsoft.com/office/drawing/2014/main" id="{79B49AA5-246A-4D0E-A98E-CC4DEE53891C}"/>
                  </a:ext>
                </a:extLst>
              </p:cNvPr>
              <p:cNvSpPr>
                <a:spLocks/>
              </p:cNvSpPr>
              <p:nvPr/>
            </p:nvSpPr>
            <p:spPr bwMode="auto">
              <a:xfrm>
                <a:off x="2691" y="2503"/>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50"/>
                    </a:lnTo>
                    <a:lnTo>
                      <a:pt x="57" y="44"/>
                    </a:lnTo>
                    <a:lnTo>
                      <a:pt x="60" y="41"/>
                    </a:lnTo>
                    <a:lnTo>
                      <a:pt x="63" y="38"/>
                    </a:lnTo>
                    <a:lnTo>
                      <a:pt x="63" y="31"/>
                    </a:lnTo>
                    <a:lnTo>
                      <a:pt x="66" y="28"/>
                    </a:lnTo>
                    <a:lnTo>
                      <a:pt x="66" y="25"/>
                    </a:lnTo>
                    <a:lnTo>
                      <a:pt x="66" y="18"/>
                    </a:lnTo>
                    <a:lnTo>
                      <a:pt x="66" y="15"/>
                    </a:lnTo>
                    <a:lnTo>
                      <a:pt x="63" y="13"/>
                    </a:lnTo>
                    <a:lnTo>
                      <a:pt x="60" y="9"/>
                    </a:lnTo>
                    <a:lnTo>
                      <a:pt x="57" y="6"/>
                    </a:lnTo>
                    <a:lnTo>
                      <a:pt x="54" y="3"/>
                    </a:lnTo>
                    <a:lnTo>
                      <a:pt x="50" y="3"/>
                    </a:lnTo>
                    <a:lnTo>
                      <a:pt x="44" y="0"/>
                    </a:lnTo>
                    <a:lnTo>
                      <a:pt x="40" y="0"/>
                    </a:lnTo>
                    <a:lnTo>
                      <a:pt x="34" y="0"/>
                    </a:lnTo>
                    <a:lnTo>
                      <a:pt x="32" y="3"/>
                    </a:lnTo>
                    <a:lnTo>
                      <a:pt x="25" y="3"/>
                    </a:lnTo>
                    <a:lnTo>
                      <a:pt x="22" y="6"/>
                    </a:lnTo>
                    <a:lnTo>
                      <a:pt x="15" y="9"/>
                    </a:lnTo>
                    <a:lnTo>
                      <a:pt x="12" y="13"/>
                    </a:lnTo>
                    <a:lnTo>
                      <a:pt x="8" y="15"/>
                    </a:lnTo>
                    <a:lnTo>
                      <a:pt x="6" y="22"/>
                    </a:lnTo>
                    <a:lnTo>
                      <a:pt x="3" y="25"/>
                    </a:lnTo>
                    <a:lnTo>
                      <a:pt x="0" y="31"/>
                    </a:lnTo>
                    <a:lnTo>
                      <a:pt x="0" y="35"/>
                    </a:lnTo>
                    <a:lnTo>
                      <a:pt x="0" y="38"/>
                    </a:lnTo>
                    <a:lnTo>
                      <a:pt x="3" y="44"/>
                    </a:lnTo>
                    <a:lnTo>
                      <a:pt x="3" y="47"/>
                    </a:lnTo>
                    <a:lnTo>
                      <a:pt x="6" y="50"/>
                    </a:lnTo>
                    <a:lnTo>
                      <a:pt x="8" y="54"/>
                    </a:lnTo>
                    <a:lnTo>
                      <a:pt x="12" y="57"/>
                    </a:lnTo>
                    <a:lnTo>
                      <a:pt x="15" y="57"/>
                    </a:lnTo>
                    <a:lnTo>
                      <a:pt x="22" y="57"/>
                    </a:lnTo>
                    <a:lnTo>
                      <a:pt x="25" y="57"/>
                    </a:lnTo>
                    <a:lnTo>
                      <a:pt x="32" y="57"/>
                    </a:lnTo>
                    <a:lnTo>
                      <a:pt x="37" y="57"/>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0" name="Freeform 235">
                <a:extLst>
                  <a:ext uri="{FF2B5EF4-FFF2-40B4-BE49-F238E27FC236}">
                    <a16:creationId xmlns:a16="http://schemas.microsoft.com/office/drawing/2014/main" id="{881BA201-11E9-440A-9870-5CE986BA82F2}"/>
                  </a:ext>
                </a:extLst>
              </p:cNvPr>
              <p:cNvSpPr>
                <a:spLocks noEditPoints="1"/>
              </p:cNvSpPr>
              <p:nvPr/>
            </p:nvSpPr>
            <p:spPr bwMode="auto">
              <a:xfrm>
                <a:off x="2689" y="2500"/>
                <a:ext cx="21" cy="19"/>
              </a:xfrm>
              <a:custGeom>
                <a:avLst/>
                <a:gdLst>
                  <a:gd name="T0" fmla="*/ 4 w 86"/>
                  <a:gd name="T1" fmla="*/ 4 h 77"/>
                  <a:gd name="T2" fmla="*/ 4 w 86"/>
                  <a:gd name="T3" fmla="*/ 3 h 77"/>
                  <a:gd name="T4" fmla="*/ 4 w 86"/>
                  <a:gd name="T5" fmla="*/ 3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2 h 77"/>
                  <a:gd name="T30" fmla="*/ 5 w 86"/>
                  <a:gd name="T31" fmla="*/ 1 h 77"/>
                  <a:gd name="T32" fmla="*/ 4 w 86"/>
                  <a:gd name="T33" fmla="*/ 1 h 77"/>
                  <a:gd name="T34" fmla="*/ 4 w 86"/>
                  <a:gd name="T35" fmla="*/ 1 h 77"/>
                  <a:gd name="T36" fmla="*/ 4 w 86"/>
                  <a:gd name="T37" fmla="*/ 0 h 77"/>
                  <a:gd name="T38" fmla="*/ 4 w 86"/>
                  <a:gd name="T39" fmla="*/ 0 h 77"/>
                  <a:gd name="T40" fmla="*/ 4 w 86"/>
                  <a:gd name="T41" fmla="*/ 1 h 77"/>
                  <a:gd name="T42" fmla="*/ 3 w 86"/>
                  <a:gd name="T43" fmla="*/ 1 h 77"/>
                  <a:gd name="T44" fmla="*/ 3 w 86"/>
                  <a:gd name="T45" fmla="*/ 0 h 77"/>
                  <a:gd name="T46" fmla="*/ 3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1 h 77"/>
                  <a:gd name="T68" fmla="*/ 2 w 86"/>
                  <a:gd name="T69" fmla="*/ 2 h 77"/>
                  <a:gd name="T70" fmla="*/ 2 w 86"/>
                  <a:gd name="T71" fmla="*/ 2 h 77"/>
                  <a:gd name="T72" fmla="*/ 1 w 86"/>
                  <a:gd name="T73" fmla="*/ 2 h 77"/>
                  <a:gd name="T74" fmla="*/ 0 w 86"/>
                  <a:gd name="T75" fmla="*/ 2 h 77"/>
                  <a:gd name="T76" fmla="*/ 1 w 86"/>
                  <a:gd name="T77" fmla="*/ 2 h 77"/>
                  <a:gd name="T78" fmla="*/ 1 w 86"/>
                  <a:gd name="T79" fmla="*/ 2 h 77"/>
                  <a:gd name="T80" fmla="*/ 1 w 86"/>
                  <a:gd name="T81" fmla="*/ 2 h 77"/>
                  <a:gd name="T82" fmla="*/ 1 w 86"/>
                  <a:gd name="T83" fmla="*/ 3 h 77"/>
                  <a:gd name="T84" fmla="*/ 0 w 86"/>
                  <a:gd name="T85" fmla="*/ 3 h 77"/>
                  <a:gd name="T86" fmla="*/ 0 w 86"/>
                  <a:gd name="T87" fmla="*/ 3 h 77"/>
                  <a:gd name="T88" fmla="*/ 1 w 86"/>
                  <a:gd name="T89" fmla="*/ 3 h 77"/>
                  <a:gd name="T90" fmla="*/ 0 w 86"/>
                  <a:gd name="T91" fmla="*/ 4 h 77"/>
                  <a:gd name="T92" fmla="*/ 1 w 86"/>
                  <a:gd name="T93" fmla="*/ 3 h 77"/>
                  <a:gd name="T94" fmla="*/ 1 w 86"/>
                  <a:gd name="T95" fmla="*/ 3 h 77"/>
                  <a:gd name="T96" fmla="*/ 0 w 86"/>
                  <a:gd name="T97" fmla="*/ 4 h 77"/>
                  <a:gd name="T98" fmla="*/ 1 w 86"/>
                  <a:gd name="T99" fmla="*/ 4 h 77"/>
                  <a:gd name="T100" fmla="*/ 1 w 86"/>
                  <a:gd name="T101" fmla="*/ 5 h 77"/>
                  <a:gd name="T102" fmla="*/ 1 w 86"/>
                  <a:gd name="T103" fmla="*/ 3 h 77"/>
                  <a:gd name="T104" fmla="*/ 2 w 86"/>
                  <a:gd name="T105" fmla="*/ 5 h 77"/>
                  <a:gd name="T106" fmla="*/ 2 w 86"/>
                  <a:gd name="T107" fmla="*/ 5 h 77"/>
                  <a:gd name="T108" fmla="*/ 2 w 86"/>
                  <a:gd name="T109" fmla="*/ 3 h 77"/>
                  <a:gd name="T110" fmla="*/ 3 w 86"/>
                  <a:gd name="T111" fmla="*/ 4 h 77"/>
                  <a:gd name="T112" fmla="*/ 3 w 86"/>
                  <a:gd name="T113" fmla="*/ 3 h 77"/>
                  <a:gd name="T114" fmla="*/ 3 w 86"/>
                  <a:gd name="T115" fmla="*/ 3 h 77"/>
                  <a:gd name="T116" fmla="*/ 3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7" y="51"/>
                    </a:moveTo>
                    <a:lnTo>
                      <a:pt x="60" y="51"/>
                    </a:lnTo>
                    <a:lnTo>
                      <a:pt x="60" y="70"/>
                    </a:lnTo>
                    <a:lnTo>
                      <a:pt x="57" y="70"/>
                    </a:lnTo>
                    <a:lnTo>
                      <a:pt x="57" y="51"/>
                    </a:lnTo>
                    <a:close/>
                    <a:moveTo>
                      <a:pt x="67" y="67"/>
                    </a:moveTo>
                    <a:lnTo>
                      <a:pt x="64" y="70"/>
                    </a:lnTo>
                    <a:lnTo>
                      <a:pt x="60" y="70"/>
                    </a:lnTo>
                    <a:lnTo>
                      <a:pt x="60" y="60"/>
                    </a:lnTo>
                    <a:lnTo>
                      <a:pt x="67" y="67"/>
                    </a:lnTo>
                    <a:close/>
                    <a:moveTo>
                      <a:pt x="54" y="54"/>
                    </a:moveTo>
                    <a:lnTo>
                      <a:pt x="60" y="47"/>
                    </a:lnTo>
                    <a:lnTo>
                      <a:pt x="74" y="61"/>
                    </a:lnTo>
                    <a:lnTo>
                      <a:pt x="67" y="67"/>
                    </a:lnTo>
                    <a:lnTo>
                      <a:pt x="54" y="54"/>
                    </a:lnTo>
                    <a:close/>
                    <a:moveTo>
                      <a:pt x="60" y="47"/>
                    </a:moveTo>
                    <a:lnTo>
                      <a:pt x="55" y="53"/>
                    </a:lnTo>
                    <a:lnTo>
                      <a:pt x="60" y="47"/>
                    </a:lnTo>
                    <a:lnTo>
                      <a:pt x="67" y="54"/>
                    </a:lnTo>
                    <a:lnTo>
                      <a:pt x="60" y="47"/>
                    </a:lnTo>
                    <a:close/>
                    <a:moveTo>
                      <a:pt x="60" y="47"/>
                    </a:moveTo>
                    <a:lnTo>
                      <a:pt x="63" y="44"/>
                    </a:lnTo>
                    <a:lnTo>
                      <a:pt x="77" y="58"/>
                    </a:lnTo>
                    <a:lnTo>
                      <a:pt x="74" y="61"/>
                    </a:lnTo>
                    <a:lnTo>
                      <a:pt x="60" y="47"/>
                    </a:lnTo>
                    <a:close/>
                    <a:moveTo>
                      <a:pt x="77" y="58"/>
                    </a:moveTo>
                    <a:lnTo>
                      <a:pt x="77" y="58"/>
                    </a:lnTo>
                    <a:lnTo>
                      <a:pt x="70" y="51"/>
                    </a:lnTo>
                    <a:lnTo>
                      <a:pt x="77" y="58"/>
                    </a:lnTo>
                    <a:close/>
                    <a:moveTo>
                      <a:pt x="63" y="44"/>
                    </a:moveTo>
                    <a:lnTo>
                      <a:pt x="66" y="41"/>
                    </a:lnTo>
                    <a:lnTo>
                      <a:pt x="80" y="55"/>
                    </a:lnTo>
                    <a:lnTo>
                      <a:pt x="77" y="58"/>
                    </a:lnTo>
                    <a:lnTo>
                      <a:pt x="63" y="44"/>
                    </a:lnTo>
                    <a:close/>
                    <a:moveTo>
                      <a:pt x="82" y="48"/>
                    </a:moveTo>
                    <a:lnTo>
                      <a:pt x="82" y="51"/>
                    </a:lnTo>
                    <a:lnTo>
                      <a:pt x="80" y="55"/>
                    </a:lnTo>
                    <a:lnTo>
                      <a:pt x="73" y="48"/>
                    </a:lnTo>
                    <a:lnTo>
                      <a:pt x="82" y="48"/>
                    </a:lnTo>
                    <a:close/>
                    <a:moveTo>
                      <a:pt x="64" y="48"/>
                    </a:moveTo>
                    <a:lnTo>
                      <a:pt x="64" y="41"/>
                    </a:lnTo>
                    <a:lnTo>
                      <a:pt x="82" y="41"/>
                    </a:lnTo>
                    <a:lnTo>
                      <a:pt x="82" y="48"/>
                    </a:lnTo>
                    <a:lnTo>
                      <a:pt x="64" y="48"/>
                    </a:lnTo>
                    <a:close/>
                    <a:moveTo>
                      <a:pt x="64" y="41"/>
                    </a:moveTo>
                    <a:lnTo>
                      <a:pt x="64" y="37"/>
                    </a:lnTo>
                    <a:lnTo>
                      <a:pt x="66" y="35"/>
                    </a:lnTo>
                    <a:lnTo>
                      <a:pt x="73" y="41"/>
                    </a:lnTo>
                    <a:lnTo>
                      <a:pt x="64" y="41"/>
                    </a:lnTo>
                    <a:close/>
                    <a:moveTo>
                      <a:pt x="66" y="35"/>
                    </a:moveTo>
                    <a:lnTo>
                      <a:pt x="69" y="32"/>
                    </a:lnTo>
                    <a:lnTo>
                      <a:pt x="82" y="45"/>
                    </a:lnTo>
                    <a:lnTo>
                      <a:pt x="79" y="48"/>
                    </a:lnTo>
                    <a:lnTo>
                      <a:pt x="66" y="35"/>
                    </a:lnTo>
                    <a:close/>
                    <a:moveTo>
                      <a:pt x="86" y="38"/>
                    </a:moveTo>
                    <a:lnTo>
                      <a:pt x="86" y="43"/>
                    </a:lnTo>
                    <a:lnTo>
                      <a:pt x="82" y="45"/>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2" y="18"/>
                    </a:moveTo>
                    <a:lnTo>
                      <a:pt x="86" y="22"/>
                    </a:lnTo>
                    <a:lnTo>
                      <a:pt x="86" y="25"/>
                    </a:lnTo>
                    <a:lnTo>
                      <a:pt x="76" y="25"/>
                    </a:lnTo>
                    <a:lnTo>
                      <a:pt x="82" y="18"/>
                    </a:lnTo>
                    <a:close/>
                    <a:moveTo>
                      <a:pt x="69" y="33"/>
                    </a:moveTo>
                    <a:lnTo>
                      <a:pt x="66" y="29"/>
                    </a:lnTo>
                    <a:lnTo>
                      <a:pt x="79" y="15"/>
                    </a:lnTo>
                    <a:lnTo>
                      <a:pt x="82" y="18"/>
                    </a:lnTo>
                    <a:lnTo>
                      <a:pt x="69" y="33"/>
                    </a:lnTo>
                    <a:close/>
                    <a:moveTo>
                      <a:pt x="66" y="29"/>
                    </a:moveTo>
                    <a:lnTo>
                      <a:pt x="66" y="29"/>
                    </a:lnTo>
                    <a:lnTo>
                      <a:pt x="73" y="23"/>
                    </a:lnTo>
                    <a:lnTo>
                      <a:pt x="66" y="29"/>
                    </a:lnTo>
                    <a:close/>
                    <a:moveTo>
                      <a:pt x="66" y="29"/>
                    </a:moveTo>
                    <a:lnTo>
                      <a:pt x="63" y="26"/>
                    </a:lnTo>
                    <a:lnTo>
                      <a:pt x="77" y="13"/>
                    </a:lnTo>
                    <a:lnTo>
                      <a:pt x="80" y="16"/>
                    </a:lnTo>
                    <a:lnTo>
                      <a:pt x="66" y="29"/>
                    </a:lnTo>
                    <a:close/>
                    <a:moveTo>
                      <a:pt x="77" y="13"/>
                    </a:moveTo>
                    <a:lnTo>
                      <a:pt x="77" y="13"/>
                    </a:lnTo>
                    <a:lnTo>
                      <a:pt x="70" y="19"/>
                    </a:lnTo>
                    <a:lnTo>
                      <a:pt x="77" y="13"/>
                    </a:lnTo>
                    <a:close/>
                    <a:moveTo>
                      <a:pt x="63" y="26"/>
                    </a:moveTo>
                    <a:lnTo>
                      <a:pt x="60" y="23"/>
                    </a:lnTo>
                    <a:lnTo>
                      <a:pt x="74" y="10"/>
                    </a:lnTo>
                    <a:lnTo>
                      <a:pt x="77" y="13"/>
                    </a:lnTo>
                    <a:lnTo>
                      <a:pt x="63"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7"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49" y="18"/>
                    </a:lnTo>
                    <a:lnTo>
                      <a:pt x="58" y="1"/>
                    </a:lnTo>
                    <a:lnTo>
                      <a:pt x="65" y="4"/>
                    </a:lnTo>
                    <a:lnTo>
                      <a:pt x="56" y="22"/>
                    </a:lnTo>
                    <a:close/>
                    <a:moveTo>
                      <a:pt x="54" y="0"/>
                    </a:moveTo>
                    <a:lnTo>
                      <a:pt x="56" y="0"/>
                    </a:lnTo>
                    <a:lnTo>
                      <a:pt x="58" y="1"/>
                    </a:lnTo>
                    <a:lnTo>
                      <a:pt x="54" y="10"/>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3"/>
                    </a:moveTo>
                    <a:lnTo>
                      <a:pt x="41" y="0"/>
                    </a:lnTo>
                    <a:lnTo>
                      <a:pt x="44" y="0"/>
                    </a:lnTo>
                    <a:lnTo>
                      <a:pt x="44" y="10"/>
                    </a:lnTo>
                    <a:lnTo>
                      <a:pt x="37" y="3"/>
                    </a:lnTo>
                    <a:close/>
                    <a:moveTo>
                      <a:pt x="52" y="16"/>
                    </a:moveTo>
                    <a:lnTo>
                      <a:pt x="48" y="19"/>
                    </a:lnTo>
                    <a:lnTo>
                      <a:pt x="34" y="6"/>
                    </a:lnTo>
                    <a:lnTo>
                      <a:pt x="37" y="3"/>
                    </a:lnTo>
                    <a:lnTo>
                      <a:pt x="52" y="16"/>
                    </a:lnTo>
                    <a:close/>
                    <a:moveTo>
                      <a:pt x="48" y="19"/>
                    </a:moveTo>
                    <a:lnTo>
                      <a:pt x="45" y="23"/>
                    </a:lnTo>
                    <a:lnTo>
                      <a:pt x="42" y="23"/>
                    </a:lnTo>
                    <a:lnTo>
                      <a:pt x="42" y="13"/>
                    </a:lnTo>
                    <a:lnTo>
                      <a:pt x="48" y="19"/>
                    </a:lnTo>
                    <a:close/>
                    <a:moveTo>
                      <a:pt x="42" y="23"/>
                    </a:moveTo>
                    <a:lnTo>
                      <a:pt x="35" y="23"/>
                    </a:lnTo>
                    <a:lnTo>
                      <a:pt x="35" y="3"/>
                    </a:lnTo>
                    <a:lnTo>
                      <a:pt x="42" y="3"/>
                    </a:lnTo>
                    <a:lnTo>
                      <a:pt x="42" y="23"/>
                    </a:lnTo>
                    <a:close/>
                    <a:moveTo>
                      <a:pt x="28" y="6"/>
                    </a:moveTo>
                    <a:lnTo>
                      <a:pt x="31" y="3"/>
                    </a:lnTo>
                    <a:lnTo>
                      <a:pt x="35" y="3"/>
                    </a:lnTo>
                    <a:lnTo>
                      <a:pt x="35" y="13"/>
                    </a:lnTo>
                    <a:lnTo>
                      <a:pt x="28" y="6"/>
                    </a:lnTo>
                    <a:close/>
                    <a:moveTo>
                      <a:pt x="42" y="19"/>
                    </a:moveTo>
                    <a:lnTo>
                      <a:pt x="38" y="23"/>
                    </a:lnTo>
                    <a:lnTo>
                      <a:pt x="25" y="10"/>
                    </a:lnTo>
                    <a:lnTo>
                      <a:pt x="28" y="6"/>
                    </a:lnTo>
                    <a:lnTo>
                      <a:pt x="42" y="19"/>
                    </a:lnTo>
                    <a:close/>
                    <a:moveTo>
                      <a:pt x="38" y="23"/>
                    </a:moveTo>
                    <a:lnTo>
                      <a:pt x="37" y="24"/>
                    </a:lnTo>
                    <a:lnTo>
                      <a:pt x="36" y="25"/>
                    </a:lnTo>
                    <a:lnTo>
                      <a:pt x="32" y="16"/>
                    </a:lnTo>
                    <a:lnTo>
                      <a:pt x="38" y="23"/>
                    </a:lnTo>
                    <a:close/>
                    <a:moveTo>
                      <a:pt x="36" y="25"/>
                    </a:moveTo>
                    <a:lnTo>
                      <a:pt x="30" y="27"/>
                    </a:lnTo>
                    <a:lnTo>
                      <a:pt x="21" y="11"/>
                    </a:lnTo>
                    <a:lnTo>
                      <a:pt x="27" y="7"/>
                    </a:lnTo>
                    <a:lnTo>
                      <a:pt x="36" y="25"/>
                    </a:lnTo>
                    <a:close/>
                    <a:moveTo>
                      <a:pt x="18" y="13"/>
                    </a:moveTo>
                    <a:lnTo>
                      <a:pt x="20" y="12"/>
                    </a:lnTo>
                    <a:lnTo>
                      <a:pt x="21" y="11"/>
                    </a:lnTo>
                    <a:lnTo>
                      <a:pt x="25" y="19"/>
                    </a:lnTo>
                    <a:lnTo>
                      <a:pt x="18" y="13"/>
                    </a:lnTo>
                    <a:close/>
                    <a:moveTo>
                      <a:pt x="32" y="26"/>
                    </a:moveTo>
                    <a:lnTo>
                      <a:pt x="28" y="29"/>
                    </a:lnTo>
                    <a:lnTo>
                      <a:pt x="15" y="16"/>
                    </a:lnTo>
                    <a:lnTo>
                      <a:pt x="18" y="13"/>
                    </a:lnTo>
                    <a:lnTo>
                      <a:pt x="32" y="26"/>
                    </a:lnTo>
                    <a:close/>
                    <a:moveTo>
                      <a:pt x="28" y="29"/>
                    </a:moveTo>
                    <a:lnTo>
                      <a:pt x="28" y="29"/>
                    </a:lnTo>
                    <a:lnTo>
                      <a:pt x="22" y="23"/>
                    </a:lnTo>
                    <a:lnTo>
                      <a:pt x="28" y="29"/>
                    </a:lnTo>
                    <a:close/>
                    <a:moveTo>
                      <a:pt x="28" y="29"/>
                    </a:moveTo>
                    <a:lnTo>
                      <a:pt x="25" y="33"/>
                    </a:lnTo>
                    <a:lnTo>
                      <a:pt x="12" y="18"/>
                    </a:lnTo>
                    <a:lnTo>
                      <a:pt x="15" y="15"/>
                    </a:lnTo>
                    <a:lnTo>
                      <a:pt x="28" y="29"/>
                    </a:lnTo>
                    <a:close/>
                    <a:moveTo>
                      <a:pt x="11" y="22"/>
                    </a:moveTo>
                    <a:lnTo>
                      <a:pt x="11" y="19"/>
                    </a:lnTo>
                    <a:lnTo>
                      <a:pt x="12" y="18"/>
                    </a:lnTo>
                    <a:lnTo>
                      <a:pt x="18" y="25"/>
                    </a:lnTo>
                    <a:lnTo>
                      <a:pt x="11" y="22"/>
                    </a:lnTo>
                    <a:close/>
                    <a:moveTo>
                      <a:pt x="27" y="29"/>
                    </a:moveTo>
                    <a:lnTo>
                      <a:pt x="24" y="36"/>
                    </a:lnTo>
                    <a:lnTo>
                      <a:pt x="7" y="27"/>
                    </a:lnTo>
                    <a:lnTo>
                      <a:pt x="11" y="22"/>
                    </a:lnTo>
                    <a:lnTo>
                      <a:pt x="27" y="29"/>
                    </a:lnTo>
                    <a:close/>
                    <a:moveTo>
                      <a:pt x="24" y="36"/>
                    </a:moveTo>
                    <a:lnTo>
                      <a:pt x="24" y="37"/>
                    </a:lnTo>
                    <a:lnTo>
                      <a:pt x="23" y="38"/>
                    </a:lnTo>
                    <a:lnTo>
                      <a:pt x="16" y="32"/>
                    </a:lnTo>
                    <a:lnTo>
                      <a:pt x="24" y="36"/>
                    </a:lnTo>
                    <a:close/>
                    <a:moveTo>
                      <a:pt x="23" y="38"/>
                    </a:moveTo>
                    <a:lnTo>
                      <a:pt x="20" y="41"/>
                    </a:lnTo>
                    <a:lnTo>
                      <a:pt x="6" y="28"/>
                    </a:lnTo>
                    <a:lnTo>
                      <a:pt x="9" y="25"/>
                    </a:lnTo>
                    <a:lnTo>
                      <a:pt x="23" y="38"/>
                    </a:lnTo>
                    <a:close/>
                    <a:moveTo>
                      <a:pt x="4" y="30"/>
                    </a:moveTo>
                    <a:lnTo>
                      <a:pt x="5" y="29"/>
                    </a:lnTo>
                    <a:lnTo>
                      <a:pt x="6" y="28"/>
                    </a:lnTo>
                    <a:lnTo>
                      <a:pt x="13" y="35"/>
                    </a:lnTo>
                    <a:lnTo>
                      <a:pt x="4" y="30"/>
                    </a:lnTo>
                    <a:close/>
                    <a:moveTo>
                      <a:pt x="21" y="39"/>
                    </a:moveTo>
                    <a:lnTo>
                      <a:pt x="17" y="46"/>
                    </a:lnTo>
                    <a:lnTo>
                      <a:pt x="1" y="37"/>
                    </a:lnTo>
                    <a:lnTo>
                      <a:pt x="4" y="30"/>
                    </a:lnTo>
                    <a:lnTo>
                      <a:pt x="21" y="39"/>
                    </a:lnTo>
                    <a:close/>
                    <a:moveTo>
                      <a:pt x="0" y="41"/>
                    </a:moveTo>
                    <a:lnTo>
                      <a:pt x="0" y="39"/>
                    </a:lnTo>
                    <a:lnTo>
                      <a:pt x="1" y="37"/>
                    </a:lnTo>
                    <a:lnTo>
                      <a:pt x="10" y="41"/>
                    </a:lnTo>
                    <a:lnTo>
                      <a:pt x="0" y="41"/>
                    </a:lnTo>
                    <a:close/>
                    <a:moveTo>
                      <a:pt x="18" y="41"/>
                    </a:moveTo>
                    <a:lnTo>
                      <a:pt x="18" y="45"/>
                    </a:lnTo>
                    <a:lnTo>
                      <a:pt x="0" y="45"/>
                    </a:lnTo>
                    <a:lnTo>
                      <a:pt x="0" y="41"/>
                    </a:lnTo>
                    <a:lnTo>
                      <a:pt x="18" y="41"/>
                    </a:lnTo>
                    <a:close/>
                    <a:moveTo>
                      <a:pt x="18" y="45"/>
                    </a:moveTo>
                    <a:lnTo>
                      <a:pt x="18" y="48"/>
                    </a:lnTo>
                    <a:lnTo>
                      <a:pt x="0" y="48"/>
                    </a:lnTo>
                    <a:lnTo>
                      <a:pt x="0" y="45"/>
                    </a:lnTo>
                    <a:lnTo>
                      <a:pt x="18" y="45"/>
                    </a:lnTo>
                    <a:close/>
                    <a:moveTo>
                      <a:pt x="1" y="51"/>
                    </a:moveTo>
                    <a:lnTo>
                      <a:pt x="0" y="50"/>
                    </a:lnTo>
                    <a:lnTo>
                      <a:pt x="0" y="48"/>
                    </a:lnTo>
                    <a:lnTo>
                      <a:pt x="10" y="48"/>
                    </a:lnTo>
                    <a:lnTo>
                      <a:pt x="1" y="51"/>
                    </a:lnTo>
                    <a:close/>
                    <a:moveTo>
                      <a:pt x="17" y="44"/>
                    </a:moveTo>
                    <a:lnTo>
                      <a:pt x="21" y="50"/>
                    </a:lnTo>
                    <a:lnTo>
                      <a:pt x="4" y="58"/>
                    </a:lnTo>
                    <a:lnTo>
                      <a:pt x="1" y="51"/>
                    </a:lnTo>
                    <a:lnTo>
                      <a:pt x="17" y="44"/>
                    </a:lnTo>
                    <a:close/>
                    <a:moveTo>
                      <a:pt x="21" y="50"/>
                    </a:moveTo>
                    <a:lnTo>
                      <a:pt x="22" y="51"/>
                    </a:lnTo>
                    <a:lnTo>
                      <a:pt x="22" y="54"/>
                    </a:lnTo>
                    <a:lnTo>
                      <a:pt x="13" y="54"/>
                    </a:lnTo>
                    <a:lnTo>
                      <a:pt x="21" y="50"/>
                    </a:lnTo>
                    <a:close/>
                    <a:moveTo>
                      <a:pt x="22" y="54"/>
                    </a:moveTo>
                    <a:lnTo>
                      <a:pt x="22" y="57"/>
                    </a:lnTo>
                    <a:lnTo>
                      <a:pt x="3" y="57"/>
                    </a:lnTo>
                    <a:lnTo>
                      <a:pt x="3" y="54"/>
                    </a:lnTo>
                    <a:lnTo>
                      <a:pt x="22" y="54"/>
                    </a:lnTo>
                    <a:close/>
                    <a:moveTo>
                      <a:pt x="6" y="64"/>
                    </a:moveTo>
                    <a:lnTo>
                      <a:pt x="3" y="61"/>
                    </a:lnTo>
                    <a:lnTo>
                      <a:pt x="3" y="57"/>
                    </a:lnTo>
                    <a:lnTo>
                      <a:pt x="13" y="57"/>
                    </a:lnTo>
                    <a:lnTo>
                      <a:pt x="6" y="64"/>
                    </a:lnTo>
                    <a:close/>
                    <a:moveTo>
                      <a:pt x="20" y="50"/>
                    </a:moveTo>
                    <a:lnTo>
                      <a:pt x="23" y="54"/>
                    </a:lnTo>
                    <a:lnTo>
                      <a:pt x="9" y="67"/>
                    </a:lnTo>
                    <a:lnTo>
                      <a:pt x="6" y="64"/>
                    </a:lnTo>
                    <a:lnTo>
                      <a:pt x="20" y="50"/>
                    </a:lnTo>
                    <a:close/>
                    <a:moveTo>
                      <a:pt x="23" y="54"/>
                    </a:moveTo>
                    <a:lnTo>
                      <a:pt x="13" y="44"/>
                    </a:lnTo>
                    <a:lnTo>
                      <a:pt x="23" y="54"/>
                    </a:lnTo>
                    <a:lnTo>
                      <a:pt x="16" y="60"/>
                    </a:lnTo>
                    <a:lnTo>
                      <a:pt x="23" y="54"/>
                    </a:lnTo>
                    <a:close/>
                    <a:moveTo>
                      <a:pt x="23" y="54"/>
                    </a:moveTo>
                    <a:lnTo>
                      <a:pt x="26" y="57"/>
                    </a:lnTo>
                    <a:lnTo>
                      <a:pt x="12" y="70"/>
                    </a:lnTo>
                    <a:lnTo>
                      <a:pt x="9" y="67"/>
                    </a:lnTo>
                    <a:lnTo>
                      <a:pt x="23" y="54"/>
                    </a:lnTo>
                    <a:close/>
                    <a:moveTo>
                      <a:pt x="12" y="70"/>
                    </a:moveTo>
                    <a:lnTo>
                      <a:pt x="12" y="70"/>
                    </a:lnTo>
                    <a:lnTo>
                      <a:pt x="18" y="64"/>
                    </a:lnTo>
                    <a:lnTo>
                      <a:pt x="12" y="70"/>
                    </a:lnTo>
                    <a:close/>
                    <a:moveTo>
                      <a:pt x="25" y="57"/>
                    </a:moveTo>
                    <a:lnTo>
                      <a:pt x="28" y="60"/>
                    </a:lnTo>
                    <a:lnTo>
                      <a:pt x="15" y="73"/>
                    </a:lnTo>
                    <a:lnTo>
                      <a:pt x="12" y="70"/>
                    </a:lnTo>
                    <a:lnTo>
                      <a:pt x="25" y="57"/>
                    </a:lnTo>
                    <a:close/>
                    <a:moveTo>
                      <a:pt x="22" y="77"/>
                    </a:moveTo>
                    <a:lnTo>
                      <a:pt x="18" y="77"/>
                    </a:lnTo>
                    <a:lnTo>
                      <a:pt x="15" y="73"/>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7" y="57"/>
                    </a:lnTo>
                    <a:lnTo>
                      <a:pt x="47" y="77"/>
                    </a:lnTo>
                    <a:lnTo>
                      <a:pt x="42" y="77"/>
                    </a:lnTo>
                    <a:lnTo>
                      <a:pt x="42" y="57"/>
                    </a:lnTo>
                    <a:close/>
                    <a:moveTo>
                      <a:pt x="54" y="73"/>
                    </a:moveTo>
                    <a:lnTo>
                      <a:pt x="52" y="77"/>
                    </a:lnTo>
                    <a:lnTo>
                      <a:pt x="47" y="77"/>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4"/>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1" name="Freeform 236">
                <a:extLst>
                  <a:ext uri="{FF2B5EF4-FFF2-40B4-BE49-F238E27FC236}">
                    <a16:creationId xmlns:a16="http://schemas.microsoft.com/office/drawing/2014/main" id="{1BBCCC94-276B-41C1-83D0-7708D3AFBEE3}"/>
                  </a:ext>
                </a:extLst>
              </p:cNvPr>
              <p:cNvSpPr>
                <a:spLocks/>
              </p:cNvSpPr>
              <p:nvPr/>
            </p:nvSpPr>
            <p:spPr bwMode="auto">
              <a:xfrm>
                <a:off x="2739" y="248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8"/>
                    </a:lnTo>
                    <a:lnTo>
                      <a:pt x="54" y="44"/>
                    </a:lnTo>
                    <a:lnTo>
                      <a:pt x="60" y="41"/>
                    </a:lnTo>
                    <a:lnTo>
                      <a:pt x="60" y="35"/>
                    </a:lnTo>
                    <a:lnTo>
                      <a:pt x="63" y="32"/>
                    </a:lnTo>
                    <a:lnTo>
                      <a:pt x="67" y="29"/>
                    </a:lnTo>
                    <a:lnTo>
                      <a:pt x="67" y="22"/>
                    </a:lnTo>
                    <a:lnTo>
                      <a:pt x="67" y="19"/>
                    </a:lnTo>
                    <a:lnTo>
                      <a:pt x="67" y="16"/>
                    </a:lnTo>
                    <a:lnTo>
                      <a:pt x="63" y="10"/>
                    </a:lnTo>
                    <a:lnTo>
                      <a:pt x="60" y="7"/>
                    </a:lnTo>
                    <a:lnTo>
                      <a:pt x="58" y="3"/>
                    </a:lnTo>
                    <a:lnTo>
                      <a:pt x="54" y="3"/>
                    </a:lnTo>
                    <a:lnTo>
                      <a:pt x="51" y="0"/>
                    </a:lnTo>
                    <a:lnTo>
                      <a:pt x="45" y="0"/>
                    </a:lnTo>
                    <a:lnTo>
                      <a:pt x="41" y="0"/>
                    </a:lnTo>
                    <a:lnTo>
                      <a:pt x="35" y="0"/>
                    </a:lnTo>
                    <a:lnTo>
                      <a:pt x="32" y="0"/>
                    </a:lnTo>
                    <a:lnTo>
                      <a:pt x="26" y="3"/>
                    </a:lnTo>
                    <a:lnTo>
                      <a:pt x="19" y="7"/>
                    </a:lnTo>
                    <a:lnTo>
                      <a:pt x="16" y="10"/>
                    </a:lnTo>
                    <a:lnTo>
                      <a:pt x="13" y="13"/>
                    </a:lnTo>
                    <a:lnTo>
                      <a:pt x="6" y="16"/>
                    </a:lnTo>
                    <a:lnTo>
                      <a:pt x="4" y="19"/>
                    </a:lnTo>
                    <a:lnTo>
                      <a:pt x="4" y="25"/>
                    </a:lnTo>
                    <a:lnTo>
                      <a:pt x="0" y="29"/>
                    </a:lnTo>
                    <a:lnTo>
                      <a:pt x="0" y="35"/>
                    </a:lnTo>
                    <a:lnTo>
                      <a:pt x="0" y="39"/>
                    </a:lnTo>
                    <a:lnTo>
                      <a:pt x="0" y="41"/>
                    </a:lnTo>
                    <a:lnTo>
                      <a:pt x="4" y="44"/>
                    </a:lnTo>
                    <a:lnTo>
                      <a:pt x="6" y="51"/>
                    </a:lnTo>
                    <a:lnTo>
                      <a:pt x="9" y="51"/>
                    </a:lnTo>
                    <a:lnTo>
                      <a:pt x="13" y="54"/>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2" name="Freeform 237">
                <a:extLst>
                  <a:ext uri="{FF2B5EF4-FFF2-40B4-BE49-F238E27FC236}">
                    <a16:creationId xmlns:a16="http://schemas.microsoft.com/office/drawing/2014/main" id="{3168EFF2-AF3E-48B0-BC30-FF693E8E232B}"/>
                  </a:ext>
                </a:extLst>
              </p:cNvPr>
              <p:cNvSpPr>
                <a:spLocks noEditPoints="1"/>
              </p:cNvSpPr>
              <p:nvPr/>
            </p:nvSpPr>
            <p:spPr bwMode="auto">
              <a:xfrm>
                <a:off x="2737" y="2480"/>
                <a:ext cx="21" cy="20"/>
              </a:xfrm>
              <a:custGeom>
                <a:avLst/>
                <a:gdLst>
                  <a:gd name="T0" fmla="*/ 4 w 86"/>
                  <a:gd name="T1" fmla="*/ 4 h 81"/>
                  <a:gd name="T2" fmla="*/ 3 w 86"/>
                  <a:gd name="T3" fmla="*/ 3 h 81"/>
                  <a:gd name="T4" fmla="*/ 4 w 86"/>
                  <a:gd name="T5" fmla="*/ 3 h 81"/>
                  <a:gd name="T6" fmla="*/ 4 w 86"/>
                  <a:gd name="T7" fmla="*/ 4 h 81"/>
                  <a:gd name="T8" fmla="*/ 5 w 86"/>
                  <a:gd name="T9" fmla="*/ 3 h 81"/>
                  <a:gd name="T10" fmla="*/ 4 w 86"/>
                  <a:gd name="T11" fmla="*/ 3 h 81"/>
                  <a:gd name="T12" fmla="*/ 4 w 86"/>
                  <a:gd name="T13" fmla="*/ 2 h 81"/>
                  <a:gd name="T14" fmla="*/ 5 w 86"/>
                  <a:gd name="T15" fmla="*/ 3 h 81"/>
                  <a:gd name="T16" fmla="*/ 5 w 86"/>
                  <a:gd name="T17" fmla="*/ 2 h 81"/>
                  <a:gd name="T18" fmla="*/ 4 w 86"/>
                  <a:gd name="T19" fmla="*/ 2 h 81"/>
                  <a:gd name="T20" fmla="*/ 4 w 86"/>
                  <a:gd name="T21" fmla="*/ 2 h 81"/>
                  <a:gd name="T22" fmla="*/ 5 w 86"/>
                  <a:gd name="T23" fmla="*/ 1 h 81"/>
                  <a:gd name="T24" fmla="*/ 5 w 86"/>
                  <a:gd name="T25" fmla="*/ 1 h 81"/>
                  <a:gd name="T26" fmla="*/ 4 w 86"/>
                  <a:gd name="T27" fmla="*/ 1 h 81"/>
                  <a:gd name="T28" fmla="*/ 4 w 86"/>
                  <a:gd name="T29" fmla="*/ 2 h 81"/>
                  <a:gd name="T30" fmla="*/ 4 w 86"/>
                  <a:gd name="T31" fmla="*/ 1 h 81"/>
                  <a:gd name="T32" fmla="*/ 4 w 86"/>
                  <a:gd name="T33" fmla="*/ 0 h 81"/>
                  <a:gd name="T34" fmla="*/ 4 w 86"/>
                  <a:gd name="T35" fmla="*/ 0 h 81"/>
                  <a:gd name="T36" fmla="*/ 4 w 86"/>
                  <a:gd name="T37" fmla="*/ 1 h 81"/>
                  <a:gd name="T38" fmla="*/ 3 w 86"/>
                  <a:gd name="T39" fmla="*/ 1 h 81"/>
                  <a:gd name="T40" fmla="*/ 4 w 86"/>
                  <a:gd name="T41" fmla="*/ 1 h 81"/>
                  <a:gd name="T42" fmla="*/ 3 w 86"/>
                  <a:gd name="T43" fmla="*/ 1 h 81"/>
                  <a:gd name="T44" fmla="*/ 3 w 86"/>
                  <a:gd name="T45" fmla="*/ 0 h 81"/>
                  <a:gd name="T46" fmla="*/ 3 w 86"/>
                  <a:gd name="T47" fmla="*/ 0 h 81"/>
                  <a:gd name="T48" fmla="*/ 2 w 86"/>
                  <a:gd name="T49" fmla="*/ 0 h 81"/>
                  <a:gd name="T50" fmla="*/ 2 w 86"/>
                  <a:gd name="T51" fmla="*/ 1 h 81"/>
                  <a:gd name="T52" fmla="*/ 1 w 86"/>
                  <a:gd name="T53" fmla="*/ 0 h 81"/>
                  <a:gd name="T54" fmla="*/ 1 w 86"/>
                  <a:gd name="T55" fmla="*/ 1 h 81"/>
                  <a:gd name="T56" fmla="*/ 1 w 86"/>
                  <a:gd name="T57" fmla="*/ 1 h 81"/>
                  <a:gd name="T58" fmla="*/ 2 w 86"/>
                  <a:gd name="T59" fmla="*/ 2 h 81"/>
                  <a:gd name="T60" fmla="*/ 2 w 86"/>
                  <a:gd name="T61" fmla="*/ 2 h 81"/>
                  <a:gd name="T62" fmla="*/ 0 w 86"/>
                  <a:gd name="T63" fmla="*/ 1 h 81"/>
                  <a:gd name="T64" fmla="*/ 0 w 86"/>
                  <a:gd name="T65" fmla="*/ 1 h 81"/>
                  <a:gd name="T66" fmla="*/ 1 w 86"/>
                  <a:gd name="T67" fmla="*/ 2 h 81"/>
                  <a:gd name="T68" fmla="*/ 1 w 86"/>
                  <a:gd name="T69" fmla="*/ 2 h 81"/>
                  <a:gd name="T70" fmla="*/ 1 w 86"/>
                  <a:gd name="T71" fmla="*/ 2 h 81"/>
                  <a:gd name="T72" fmla="*/ 0 w 86"/>
                  <a:gd name="T73" fmla="*/ 2 h 81"/>
                  <a:gd name="T74" fmla="*/ 0 w 86"/>
                  <a:gd name="T75" fmla="*/ 3 h 81"/>
                  <a:gd name="T76" fmla="*/ 0 w 86"/>
                  <a:gd name="T77" fmla="*/ 3 h 81"/>
                  <a:gd name="T78" fmla="*/ 1 w 86"/>
                  <a:gd name="T79" fmla="*/ 3 h 81"/>
                  <a:gd name="T80" fmla="*/ 1 w 86"/>
                  <a:gd name="T81" fmla="*/ 3 h 81"/>
                  <a:gd name="T82" fmla="*/ 1 w 86"/>
                  <a:gd name="T83" fmla="*/ 3 h 81"/>
                  <a:gd name="T84" fmla="*/ 0 w 86"/>
                  <a:gd name="T85" fmla="*/ 4 h 81"/>
                  <a:gd name="T86" fmla="*/ 1 w 86"/>
                  <a:gd name="T87" fmla="*/ 4 h 81"/>
                  <a:gd name="T88" fmla="*/ 1 w 86"/>
                  <a:gd name="T89" fmla="*/ 3 h 81"/>
                  <a:gd name="T90" fmla="*/ 1 w 86"/>
                  <a:gd name="T91" fmla="*/ 3 h 81"/>
                  <a:gd name="T92" fmla="*/ 1 w 86"/>
                  <a:gd name="T93" fmla="*/ 5 h 81"/>
                  <a:gd name="T94" fmla="*/ 1 w 86"/>
                  <a:gd name="T95" fmla="*/ 4 h 81"/>
                  <a:gd name="T96" fmla="*/ 1 w 86"/>
                  <a:gd name="T97" fmla="*/ 4 h 81"/>
                  <a:gd name="T98" fmla="*/ 1 w 86"/>
                  <a:gd name="T99" fmla="*/ 3 h 81"/>
                  <a:gd name="T100" fmla="*/ 2 w 86"/>
                  <a:gd name="T101" fmla="*/ 3 h 81"/>
                  <a:gd name="T102" fmla="*/ 3 w 86"/>
                  <a:gd name="T103" fmla="*/ 3 h 81"/>
                  <a:gd name="T104" fmla="*/ 3 w 86"/>
                  <a:gd name="T105" fmla="*/ 5 h 81"/>
                  <a:gd name="T106" fmla="*/ 3 w 86"/>
                  <a:gd name="T107" fmla="*/ 5 h 81"/>
                  <a:gd name="T108" fmla="*/ 3 w 86"/>
                  <a:gd name="T109" fmla="*/ 3 h 8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81"/>
                  <a:gd name="T167" fmla="*/ 86 w 86"/>
                  <a:gd name="T168" fmla="*/ 81 h 8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81">
                    <a:moveTo>
                      <a:pt x="51" y="54"/>
                    </a:moveTo>
                    <a:lnTo>
                      <a:pt x="55" y="51"/>
                    </a:lnTo>
                    <a:lnTo>
                      <a:pt x="68" y="64"/>
                    </a:lnTo>
                    <a:lnTo>
                      <a:pt x="64" y="67"/>
                    </a:lnTo>
                    <a:lnTo>
                      <a:pt x="51" y="54"/>
                    </a:lnTo>
                    <a:close/>
                    <a:moveTo>
                      <a:pt x="68" y="64"/>
                    </a:moveTo>
                    <a:lnTo>
                      <a:pt x="78" y="55"/>
                    </a:lnTo>
                    <a:lnTo>
                      <a:pt x="68" y="64"/>
                    </a:lnTo>
                    <a:lnTo>
                      <a:pt x="61" y="58"/>
                    </a:lnTo>
                    <a:lnTo>
                      <a:pt x="68" y="64"/>
                    </a:lnTo>
                    <a:close/>
                    <a:moveTo>
                      <a:pt x="55" y="51"/>
                    </a:moveTo>
                    <a:lnTo>
                      <a:pt x="58" y="48"/>
                    </a:lnTo>
                    <a:lnTo>
                      <a:pt x="71" y="61"/>
                    </a:lnTo>
                    <a:lnTo>
                      <a:pt x="68" y="64"/>
                    </a:lnTo>
                    <a:lnTo>
                      <a:pt x="55" y="51"/>
                    </a:lnTo>
                    <a:close/>
                    <a:moveTo>
                      <a:pt x="58" y="48"/>
                    </a:moveTo>
                    <a:lnTo>
                      <a:pt x="59" y="46"/>
                    </a:lnTo>
                    <a:lnTo>
                      <a:pt x="60" y="46"/>
                    </a:lnTo>
                    <a:lnTo>
                      <a:pt x="64" y="54"/>
                    </a:lnTo>
                    <a:lnTo>
                      <a:pt x="58" y="48"/>
                    </a:lnTo>
                    <a:close/>
                    <a:moveTo>
                      <a:pt x="60" y="46"/>
                    </a:moveTo>
                    <a:lnTo>
                      <a:pt x="67" y="43"/>
                    </a:lnTo>
                    <a:lnTo>
                      <a:pt x="74" y="60"/>
                    </a:lnTo>
                    <a:lnTo>
                      <a:pt x="69" y="63"/>
                    </a:lnTo>
                    <a:lnTo>
                      <a:pt x="60" y="46"/>
                    </a:lnTo>
                    <a:close/>
                    <a:moveTo>
                      <a:pt x="80" y="51"/>
                    </a:moveTo>
                    <a:lnTo>
                      <a:pt x="80" y="58"/>
                    </a:lnTo>
                    <a:lnTo>
                      <a:pt x="74" y="60"/>
                    </a:lnTo>
                    <a:lnTo>
                      <a:pt x="70" y="51"/>
                    </a:lnTo>
                    <a:lnTo>
                      <a:pt x="80" y="51"/>
                    </a:lnTo>
                    <a:close/>
                    <a:moveTo>
                      <a:pt x="61" y="51"/>
                    </a:moveTo>
                    <a:lnTo>
                      <a:pt x="61" y="45"/>
                    </a:lnTo>
                    <a:lnTo>
                      <a:pt x="80" y="45"/>
                    </a:lnTo>
                    <a:lnTo>
                      <a:pt x="80" y="51"/>
                    </a:lnTo>
                    <a:lnTo>
                      <a:pt x="61" y="51"/>
                    </a:lnTo>
                    <a:close/>
                    <a:moveTo>
                      <a:pt x="61" y="45"/>
                    </a:moveTo>
                    <a:lnTo>
                      <a:pt x="61" y="41"/>
                    </a:lnTo>
                    <a:lnTo>
                      <a:pt x="63" y="39"/>
                    </a:lnTo>
                    <a:lnTo>
                      <a:pt x="70" y="45"/>
                    </a:lnTo>
                    <a:lnTo>
                      <a:pt x="61" y="45"/>
                    </a:lnTo>
                    <a:close/>
                    <a:moveTo>
                      <a:pt x="63" y="39"/>
                    </a:moveTo>
                    <a:lnTo>
                      <a:pt x="67" y="35"/>
                    </a:lnTo>
                    <a:lnTo>
                      <a:pt x="80" y="49"/>
                    </a:lnTo>
                    <a:lnTo>
                      <a:pt x="78" y="52"/>
                    </a:lnTo>
                    <a:lnTo>
                      <a:pt x="63" y="39"/>
                    </a:lnTo>
                    <a:close/>
                    <a:moveTo>
                      <a:pt x="67" y="35"/>
                    </a:moveTo>
                    <a:lnTo>
                      <a:pt x="70" y="32"/>
                    </a:lnTo>
                    <a:lnTo>
                      <a:pt x="83" y="45"/>
                    </a:lnTo>
                    <a:lnTo>
                      <a:pt x="80" y="49"/>
                    </a:lnTo>
                    <a:lnTo>
                      <a:pt x="67" y="35"/>
                    </a:lnTo>
                    <a:close/>
                    <a:moveTo>
                      <a:pt x="86" y="39"/>
                    </a:moveTo>
                    <a:lnTo>
                      <a:pt x="86" y="42"/>
                    </a:lnTo>
                    <a:lnTo>
                      <a:pt x="83" y="45"/>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2"/>
                    </a:moveTo>
                    <a:lnTo>
                      <a:pt x="86" y="23"/>
                    </a:lnTo>
                    <a:lnTo>
                      <a:pt x="86" y="26"/>
                    </a:lnTo>
                    <a:lnTo>
                      <a:pt x="77" y="26"/>
                    </a:lnTo>
                    <a:lnTo>
                      <a:pt x="85" y="22"/>
                    </a:lnTo>
                    <a:close/>
                    <a:moveTo>
                      <a:pt x="69" y="30"/>
                    </a:moveTo>
                    <a:lnTo>
                      <a:pt x="66" y="23"/>
                    </a:lnTo>
                    <a:lnTo>
                      <a:pt x="82" y="16"/>
                    </a:lnTo>
                    <a:lnTo>
                      <a:pt x="85" y="22"/>
                    </a:lnTo>
                    <a:lnTo>
                      <a:pt x="69" y="30"/>
                    </a:lnTo>
                    <a:close/>
                    <a:moveTo>
                      <a:pt x="80" y="13"/>
                    </a:moveTo>
                    <a:lnTo>
                      <a:pt x="81" y="15"/>
                    </a:lnTo>
                    <a:lnTo>
                      <a:pt x="82" y="16"/>
                    </a:lnTo>
                    <a:lnTo>
                      <a:pt x="73" y="20"/>
                    </a:lnTo>
                    <a:lnTo>
                      <a:pt x="80" y="13"/>
                    </a:lnTo>
                    <a:close/>
                    <a:moveTo>
                      <a:pt x="67" y="27"/>
                    </a:moveTo>
                    <a:lnTo>
                      <a:pt x="63" y="23"/>
                    </a:lnTo>
                    <a:lnTo>
                      <a:pt x="78" y="10"/>
                    </a:lnTo>
                    <a:lnTo>
                      <a:pt x="80" y="13"/>
                    </a:lnTo>
                    <a:lnTo>
                      <a:pt x="67" y="27"/>
                    </a:lnTo>
                    <a:close/>
                    <a:moveTo>
                      <a:pt x="78" y="10"/>
                    </a:moveTo>
                    <a:lnTo>
                      <a:pt x="86" y="19"/>
                    </a:lnTo>
                    <a:lnTo>
                      <a:pt x="78" y="10"/>
                    </a:lnTo>
                    <a:lnTo>
                      <a:pt x="70" y="17"/>
                    </a:lnTo>
                    <a:lnTo>
                      <a:pt x="78" y="10"/>
                    </a:lnTo>
                    <a:close/>
                    <a:moveTo>
                      <a:pt x="63" y="23"/>
                    </a:moveTo>
                    <a:lnTo>
                      <a:pt x="61" y="20"/>
                    </a:lnTo>
                    <a:lnTo>
                      <a:pt x="74" y="7"/>
                    </a:lnTo>
                    <a:lnTo>
                      <a:pt x="78" y="10"/>
                    </a:lnTo>
                    <a:lnTo>
                      <a:pt x="63" y="23"/>
                    </a:lnTo>
                    <a:close/>
                    <a:moveTo>
                      <a:pt x="68" y="3"/>
                    </a:moveTo>
                    <a:lnTo>
                      <a:pt x="71" y="3"/>
                    </a:lnTo>
                    <a:lnTo>
                      <a:pt x="74" y="7"/>
                    </a:lnTo>
                    <a:lnTo>
                      <a:pt x="68" y="13"/>
                    </a:lnTo>
                    <a:lnTo>
                      <a:pt x="68" y="3"/>
                    </a:lnTo>
                    <a:close/>
                    <a:moveTo>
                      <a:pt x="68" y="23"/>
                    </a:moveTo>
                    <a:lnTo>
                      <a:pt x="64" y="23"/>
                    </a:lnTo>
                    <a:lnTo>
                      <a:pt x="64" y="3"/>
                    </a:lnTo>
                    <a:lnTo>
                      <a:pt x="68" y="3"/>
                    </a:lnTo>
                    <a:lnTo>
                      <a:pt x="68" y="23"/>
                    </a:lnTo>
                    <a:close/>
                    <a:moveTo>
                      <a:pt x="64" y="23"/>
                    </a:moveTo>
                    <a:lnTo>
                      <a:pt x="60" y="23"/>
                    </a:lnTo>
                    <a:lnTo>
                      <a:pt x="58" y="20"/>
                    </a:lnTo>
                    <a:lnTo>
                      <a:pt x="64" y="13"/>
                    </a:lnTo>
                    <a:lnTo>
                      <a:pt x="64" y="23"/>
                    </a:lnTo>
                    <a:close/>
                    <a:moveTo>
                      <a:pt x="58" y="20"/>
                    </a:moveTo>
                    <a:lnTo>
                      <a:pt x="55" y="17"/>
                    </a:lnTo>
                    <a:lnTo>
                      <a:pt x="68" y="3"/>
                    </a:lnTo>
                    <a:lnTo>
                      <a:pt x="71" y="7"/>
                    </a:lnTo>
                    <a:lnTo>
                      <a:pt x="58" y="20"/>
                    </a:lnTo>
                    <a:close/>
                    <a:moveTo>
                      <a:pt x="61" y="0"/>
                    </a:moveTo>
                    <a:lnTo>
                      <a:pt x="64" y="0"/>
                    </a:lnTo>
                    <a:lnTo>
                      <a:pt x="68" y="3"/>
                    </a:lnTo>
                    <a:lnTo>
                      <a:pt x="61" y="10"/>
                    </a:lnTo>
                    <a:lnTo>
                      <a:pt x="61" y="0"/>
                    </a:lnTo>
                    <a:close/>
                    <a:moveTo>
                      <a:pt x="61" y="20"/>
                    </a:moveTo>
                    <a:lnTo>
                      <a:pt x="55" y="20"/>
                    </a:lnTo>
                    <a:lnTo>
                      <a:pt x="55" y="0"/>
                    </a:lnTo>
                    <a:lnTo>
                      <a:pt x="61" y="0"/>
                    </a:lnTo>
                    <a:lnTo>
                      <a:pt x="61" y="20"/>
                    </a:lnTo>
                    <a:close/>
                    <a:moveTo>
                      <a:pt x="55" y="20"/>
                    </a:moveTo>
                    <a:lnTo>
                      <a:pt x="51" y="20"/>
                    </a:lnTo>
                    <a:lnTo>
                      <a:pt x="51" y="0"/>
                    </a:lnTo>
                    <a:lnTo>
                      <a:pt x="55" y="0"/>
                    </a:lnTo>
                    <a:lnTo>
                      <a:pt x="55"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8" y="1"/>
                    </a:moveTo>
                    <a:lnTo>
                      <a:pt x="40" y="0"/>
                    </a:lnTo>
                    <a:lnTo>
                      <a:pt x="42" y="0"/>
                    </a:lnTo>
                    <a:lnTo>
                      <a:pt x="42" y="10"/>
                    </a:lnTo>
                    <a:lnTo>
                      <a:pt x="38" y="1"/>
                    </a:lnTo>
                    <a:close/>
                    <a:moveTo>
                      <a:pt x="46" y="19"/>
                    </a:moveTo>
                    <a:lnTo>
                      <a:pt x="40" y="22"/>
                    </a:lnTo>
                    <a:lnTo>
                      <a:pt x="31" y="5"/>
                    </a:lnTo>
                    <a:lnTo>
                      <a:pt x="38" y="1"/>
                    </a:lnTo>
                    <a:lnTo>
                      <a:pt x="46" y="19"/>
                    </a:lnTo>
                    <a:close/>
                    <a:moveTo>
                      <a:pt x="40" y="22"/>
                    </a:moveTo>
                    <a:lnTo>
                      <a:pt x="34" y="24"/>
                    </a:lnTo>
                    <a:lnTo>
                      <a:pt x="25" y="8"/>
                    </a:lnTo>
                    <a:lnTo>
                      <a:pt x="31" y="5"/>
                    </a:lnTo>
                    <a:lnTo>
                      <a:pt x="40" y="22"/>
                    </a:lnTo>
                    <a:close/>
                    <a:moveTo>
                      <a:pt x="23" y="10"/>
                    </a:moveTo>
                    <a:lnTo>
                      <a:pt x="24" y="9"/>
                    </a:lnTo>
                    <a:lnTo>
                      <a:pt x="25" y="8"/>
                    </a:lnTo>
                    <a:lnTo>
                      <a:pt x="29" y="17"/>
                    </a:lnTo>
                    <a:lnTo>
                      <a:pt x="23" y="10"/>
                    </a:lnTo>
                    <a:close/>
                    <a:moveTo>
                      <a:pt x="36" y="23"/>
                    </a:moveTo>
                    <a:lnTo>
                      <a:pt x="32" y="27"/>
                    </a:lnTo>
                    <a:lnTo>
                      <a:pt x="19" y="13"/>
                    </a:lnTo>
                    <a:lnTo>
                      <a:pt x="23" y="10"/>
                    </a:lnTo>
                    <a:lnTo>
                      <a:pt x="36" y="23"/>
                    </a:lnTo>
                    <a:close/>
                    <a:moveTo>
                      <a:pt x="19" y="13"/>
                    </a:moveTo>
                    <a:lnTo>
                      <a:pt x="19" y="13"/>
                    </a:lnTo>
                    <a:lnTo>
                      <a:pt x="26" y="20"/>
                    </a:lnTo>
                    <a:lnTo>
                      <a:pt x="19" y="13"/>
                    </a:lnTo>
                    <a:close/>
                    <a:moveTo>
                      <a:pt x="32" y="27"/>
                    </a:moveTo>
                    <a:lnTo>
                      <a:pt x="29" y="30"/>
                    </a:lnTo>
                    <a:lnTo>
                      <a:pt x="16" y="16"/>
                    </a:lnTo>
                    <a:lnTo>
                      <a:pt x="19" y="13"/>
                    </a:lnTo>
                    <a:lnTo>
                      <a:pt x="32" y="27"/>
                    </a:lnTo>
                    <a:close/>
                    <a:moveTo>
                      <a:pt x="29" y="30"/>
                    </a:moveTo>
                    <a:lnTo>
                      <a:pt x="28" y="31"/>
                    </a:lnTo>
                    <a:lnTo>
                      <a:pt x="27" y="31"/>
                    </a:lnTo>
                    <a:lnTo>
                      <a:pt x="23" y="23"/>
                    </a:lnTo>
                    <a:lnTo>
                      <a:pt x="29" y="30"/>
                    </a:lnTo>
                    <a:close/>
                    <a:moveTo>
                      <a:pt x="27" y="31"/>
                    </a:moveTo>
                    <a:lnTo>
                      <a:pt x="20" y="34"/>
                    </a:lnTo>
                    <a:lnTo>
                      <a:pt x="13" y="18"/>
                    </a:lnTo>
                    <a:lnTo>
                      <a:pt x="18" y="15"/>
                    </a:lnTo>
                    <a:lnTo>
                      <a:pt x="27" y="31"/>
                    </a:lnTo>
                    <a:close/>
                    <a:moveTo>
                      <a:pt x="9" y="19"/>
                    </a:moveTo>
                    <a:lnTo>
                      <a:pt x="10" y="18"/>
                    </a:lnTo>
                    <a:lnTo>
                      <a:pt x="13" y="18"/>
                    </a:lnTo>
                    <a:lnTo>
                      <a:pt x="16" y="26"/>
                    </a:lnTo>
                    <a:lnTo>
                      <a:pt x="9" y="19"/>
                    </a:lnTo>
                    <a:close/>
                    <a:moveTo>
                      <a:pt x="24" y="33"/>
                    </a:moveTo>
                    <a:lnTo>
                      <a:pt x="20" y="35"/>
                    </a:lnTo>
                    <a:lnTo>
                      <a:pt x="6" y="22"/>
                    </a:lnTo>
                    <a:lnTo>
                      <a:pt x="9" y="19"/>
                    </a:lnTo>
                    <a:lnTo>
                      <a:pt x="24" y="33"/>
                    </a:lnTo>
                    <a:close/>
                    <a:moveTo>
                      <a:pt x="4" y="29"/>
                    </a:moveTo>
                    <a:lnTo>
                      <a:pt x="4" y="26"/>
                    </a:lnTo>
                    <a:lnTo>
                      <a:pt x="6" y="22"/>
                    </a:lnTo>
                    <a:lnTo>
                      <a:pt x="14" y="29"/>
                    </a:lnTo>
                    <a:lnTo>
                      <a:pt x="4" y="29"/>
                    </a:lnTo>
                    <a:close/>
                    <a:moveTo>
                      <a:pt x="23" y="29"/>
                    </a:moveTo>
                    <a:lnTo>
                      <a:pt x="23" y="35"/>
                    </a:lnTo>
                    <a:lnTo>
                      <a:pt x="4" y="35"/>
                    </a:lnTo>
                    <a:lnTo>
                      <a:pt x="4" y="29"/>
                    </a:lnTo>
                    <a:lnTo>
                      <a:pt x="23" y="29"/>
                    </a:lnTo>
                    <a:close/>
                    <a:moveTo>
                      <a:pt x="23" y="35"/>
                    </a:moveTo>
                    <a:lnTo>
                      <a:pt x="23" y="40"/>
                    </a:lnTo>
                    <a:lnTo>
                      <a:pt x="20" y="42"/>
                    </a:lnTo>
                    <a:lnTo>
                      <a:pt x="14" y="35"/>
                    </a:lnTo>
                    <a:lnTo>
                      <a:pt x="23" y="35"/>
                    </a:lnTo>
                    <a:close/>
                    <a:moveTo>
                      <a:pt x="20" y="42"/>
                    </a:moveTo>
                    <a:lnTo>
                      <a:pt x="17" y="45"/>
                    </a:lnTo>
                    <a:lnTo>
                      <a:pt x="4" y="32"/>
                    </a:lnTo>
                    <a:lnTo>
                      <a:pt x="6" y="29"/>
                    </a:lnTo>
                    <a:lnTo>
                      <a:pt x="20" y="42"/>
                    </a:lnTo>
                    <a:close/>
                    <a:moveTo>
                      <a:pt x="0" y="39"/>
                    </a:moveTo>
                    <a:lnTo>
                      <a:pt x="0" y="34"/>
                    </a:lnTo>
                    <a:lnTo>
                      <a:pt x="4" y="32"/>
                    </a:lnTo>
                    <a:lnTo>
                      <a:pt x="10"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4" y="59"/>
                    </a:moveTo>
                    <a:lnTo>
                      <a:pt x="0" y="55"/>
                    </a:lnTo>
                    <a:lnTo>
                      <a:pt x="0" y="51"/>
                    </a:lnTo>
                    <a:lnTo>
                      <a:pt x="10" y="51"/>
                    </a:lnTo>
                    <a:lnTo>
                      <a:pt x="4" y="59"/>
                    </a:lnTo>
                    <a:close/>
                    <a:moveTo>
                      <a:pt x="17" y="44"/>
                    </a:moveTo>
                    <a:lnTo>
                      <a:pt x="20" y="48"/>
                    </a:lnTo>
                    <a:lnTo>
                      <a:pt x="6" y="61"/>
                    </a:lnTo>
                    <a:lnTo>
                      <a:pt x="4" y="59"/>
                    </a:lnTo>
                    <a:lnTo>
                      <a:pt x="17" y="44"/>
                    </a:lnTo>
                    <a:close/>
                    <a:moveTo>
                      <a:pt x="20" y="48"/>
                    </a:moveTo>
                    <a:lnTo>
                      <a:pt x="21" y="49"/>
                    </a:lnTo>
                    <a:lnTo>
                      <a:pt x="21" y="50"/>
                    </a:lnTo>
                    <a:lnTo>
                      <a:pt x="14" y="54"/>
                    </a:lnTo>
                    <a:lnTo>
                      <a:pt x="20" y="48"/>
                    </a:lnTo>
                    <a:close/>
                    <a:moveTo>
                      <a:pt x="21" y="50"/>
                    </a:moveTo>
                    <a:lnTo>
                      <a:pt x="25" y="56"/>
                    </a:lnTo>
                    <a:lnTo>
                      <a:pt x="8" y="65"/>
                    </a:lnTo>
                    <a:lnTo>
                      <a:pt x="5" y="59"/>
                    </a:lnTo>
                    <a:lnTo>
                      <a:pt x="21" y="50"/>
                    </a:lnTo>
                    <a:close/>
                    <a:moveTo>
                      <a:pt x="16" y="71"/>
                    </a:moveTo>
                    <a:lnTo>
                      <a:pt x="10" y="71"/>
                    </a:lnTo>
                    <a:lnTo>
                      <a:pt x="8" y="65"/>
                    </a:lnTo>
                    <a:lnTo>
                      <a:pt x="16" y="61"/>
                    </a:lnTo>
                    <a:lnTo>
                      <a:pt x="16" y="71"/>
                    </a:lnTo>
                    <a:close/>
                    <a:moveTo>
                      <a:pt x="16" y="51"/>
                    </a:moveTo>
                    <a:lnTo>
                      <a:pt x="19" y="51"/>
                    </a:lnTo>
                    <a:lnTo>
                      <a:pt x="19" y="71"/>
                    </a:lnTo>
                    <a:lnTo>
                      <a:pt x="16" y="71"/>
                    </a:lnTo>
                    <a:lnTo>
                      <a:pt x="16" y="51"/>
                    </a:lnTo>
                    <a:close/>
                    <a:moveTo>
                      <a:pt x="19" y="51"/>
                    </a:moveTo>
                    <a:lnTo>
                      <a:pt x="24" y="51"/>
                    </a:lnTo>
                    <a:lnTo>
                      <a:pt x="26" y="54"/>
                    </a:lnTo>
                    <a:lnTo>
                      <a:pt x="19" y="61"/>
                    </a:lnTo>
                    <a:lnTo>
                      <a:pt x="19" y="51"/>
                    </a:lnTo>
                    <a:close/>
                    <a:moveTo>
                      <a:pt x="26" y="54"/>
                    </a:moveTo>
                    <a:lnTo>
                      <a:pt x="29" y="58"/>
                    </a:lnTo>
                    <a:lnTo>
                      <a:pt x="16" y="71"/>
                    </a:lnTo>
                    <a:lnTo>
                      <a:pt x="13" y="67"/>
                    </a:lnTo>
                    <a:lnTo>
                      <a:pt x="26" y="54"/>
                    </a:lnTo>
                    <a:close/>
                    <a:moveTo>
                      <a:pt x="16" y="71"/>
                    </a:moveTo>
                    <a:lnTo>
                      <a:pt x="26" y="81"/>
                    </a:lnTo>
                    <a:lnTo>
                      <a:pt x="16" y="71"/>
                    </a:lnTo>
                    <a:lnTo>
                      <a:pt x="23" y="64"/>
                    </a:lnTo>
                    <a:lnTo>
                      <a:pt x="16" y="71"/>
                    </a:lnTo>
                    <a:close/>
                    <a:moveTo>
                      <a:pt x="29" y="58"/>
                    </a:moveTo>
                    <a:lnTo>
                      <a:pt x="32" y="61"/>
                    </a:lnTo>
                    <a:lnTo>
                      <a:pt x="19" y="74"/>
                    </a:lnTo>
                    <a:lnTo>
                      <a:pt x="16" y="71"/>
                    </a:lnTo>
                    <a:lnTo>
                      <a:pt x="29" y="58"/>
                    </a:lnTo>
                    <a:close/>
                    <a:moveTo>
                      <a:pt x="26" y="77"/>
                    </a:moveTo>
                    <a:lnTo>
                      <a:pt x="23" y="77"/>
                    </a:lnTo>
                    <a:lnTo>
                      <a:pt x="19" y="74"/>
                    </a:lnTo>
                    <a:lnTo>
                      <a:pt x="26" y="67"/>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5" y="58"/>
                    </a:lnTo>
                    <a:lnTo>
                      <a:pt x="45" y="77"/>
                    </a:lnTo>
                    <a:lnTo>
                      <a:pt x="42" y="77"/>
                    </a:lnTo>
                    <a:lnTo>
                      <a:pt x="42" y="58"/>
                    </a:lnTo>
                    <a:close/>
                    <a:moveTo>
                      <a:pt x="49" y="76"/>
                    </a:moveTo>
                    <a:lnTo>
                      <a:pt x="47" y="77"/>
                    </a:lnTo>
                    <a:lnTo>
                      <a:pt x="45" y="77"/>
                    </a:lnTo>
                    <a:lnTo>
                      <a:pt x="45" y="67"/>
                    </a:lnTo>
                    <a:lnTo>
                      <a:pt x="49" y="76"/>
                    </a:lnTo>
                    <a:close/>
                    <a:moveTo>
                      <a:pt x="41" y="59"/>
                    </a:moveTo>
                    <a:lnTo>
                      <a:pt x="47" y="55"/>
                    </a:lnTo>
                    <a:lnTo>
                      <a:pt x="56" y="73"/>
                    </a:lnTo>
                    <a:lnTo>
                      <a:pt x="49" y="76"/>
                    </a:lnTo>
                    <a:lnTo>
                      <a:pt x="41" y="59"/>
                    </a:lnTo>
                    <a:close/>
                    <a:moveTo>
                      <a:pt x="47" y="55"/>
                    </a:moveTo>
                    <a:lnTo>
                      <a:pt x="53" y="52"/>
                    </a:lnTo>
                    <a:lnTo>
                      <a:pt x="62"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3" name="Freeform 238">
                <a:extLst>
                  <a:ext uri="{FF2B5EF4-FFF2-40B4-BE49-F238E27FC236}">
                    <a16:creationId xmlns:a16="http://schemas.microsoft.com/office/drawing/2014/main" id="{7A5F26D1-AE73-4476-9C00-2B4D7900061D}"/>
                  </a:ext>
                </a:extLst>
              </p:cNvPr>
              <p:cNvSpPr>
                <a:spLocks/>
              </p:cNvSpPr>
              <p:nvPr/>
            </p:nvSpPr>
            <p:spPr bwMode="auto">
              <a:xfrm>
                <a:off x="2787" y="2457"/>
                <a:ext cx="16" cy="15"/>
              </a:xfrm>
              <a:custGeom>
                <a:avLst/>
                <a:gdLst>
                  <a:gd name="T0" fmla="*/ 3 w 66"/>
                  <a:gd name="T1" fmla="*/ 3 h 57"/>
                  <a:gd name="T2" fmla="*/ 3 w 66"/>
                  <a:gd name="T3" fmla="*/ 3 h 57"/>
                  <a:gd name="T4" fmla="*/ 3 w 66"/>
                  <a:gd name="T5" fmla="*/ 3 h 57"/>
                  <a:gd name="T6" fmla="*/ 3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1 h 57"/>
                  <a:gd name="T44" fmla="*/ 0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60" y="34"/>
                    </a:lnTo>
                    <a:lnTo>
                      <a:pt x="63" y="32"/>
                    </a:lnTo>
                    <a:lnTo>
                      <a:pt x="63" y="25"/>
                    </a:lnTo>
                    <a:lnTo>
                      <a:pt x="66" y="22"/>
                    </a:lnTo>
                    <a:lnTo>
                      <a:pt x="66" y="18"/>
                    </a:lnTo>
                    <a:lnTo>
                      <a:pt x="63" y="12"/>
                    </a:lnTo>
                    <a:lnTo>
                      <a:pt x="63" y="8"/>
                    </a:lnTo>
                    <a:lnTo>
                      <a:pt x="60" y="5"/>
                    </a:lnTo>
                    <a:lnTo>
                      <a:pt x="57" y="3"/>
                    </a:lnTo>
                    <a:lnTo>
                      <a:pt x="54" y="0"/>
                    </a:lnTo>
                    <a:lnTo>
                      <a:pt x="51" y="0"/>
                    </a:lnTo>
                    <a:lnTo>
                      <a:pt x="44" y="0"/>
                    </a:lnTo>
                    <a:lnTo>
                      <a:pt x="41" y="0"/>
                    </a:lnTo>
                    <a:lnTo>
                      <a:pt x="34" y="0"/>
                    </a:lnTo>
                    <a:lnTo>
                      <a:pt x="29" y="0"/>
                    </a:lnTo>
                    <a:lnTo>
                      <a:pt x="25" y="3"/>
                    </a:lnTo>
                    <a:lnTo>
                      <a:pt x="19" y="5"/>
                    </a:lnTo>
                    <a:lnTo>
                      <a:pt x="16" y="8"/>
                    </a:lnTo>
                    <a:lnTo>
                      <a:pt x="9" y="12"/>
                    </a:lnTo>
                    <a:lnTo>
                      <a:pt x="6" y="15"/>
                    </a:lnTo>
                    <a:lnTo>
                      <a:pt x="3" y="18"/>
                    </a:lnTo>
                    <a:lnTo>
                      <a:pt x="3" y="25"/>
                    </a:lnTo>
                    <a:lnTo>
                      <a:pt x="0" y="28"/>
                    </a:lnTo>
                    <a:lnTo>
                      <a:pt x="0" y="32"/>
                    </a:lnTo>
                    <a:lnTo>
                      <a:pt x="0" y="37"/>
                    </a:lnTo>
                    <a:lnTo>
                      <a:pt x="0" y="40"/>
                    </a:lnTo>
                    <a:lnTo>
                      <a:pt x="3" y="44"/>
                    </a:lnTo>
                    <a:lnTo>
                      <a:pt x="6" y="47"/>
                    </a:lnTo>
                    <a:lnTo>
                      <a:pt x="9" y="50"/>
                    </a:lnTo>
                    <a:lnTo>
                      <a:pt x="12" y="54"/>
                    </a:lnTo>
                    <a:lnTo>
                      <a:pt x="16" y="54"/>
                    </a:lnTo>
                    <a:lnTo>
                      <a:pt x="19" y="57"/>
                    </a:lnTo>
                    <a:lnTo>
                      <a:pt x="25" y="57"/>
                    </a:lnTo>
                    <a:lnTo>
                      <a:pt x="32"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4" name="Freeform 239">
                <a:extLst>
                  <a:ext uri="{FF2B5EF4-FFF2-40B4-BE49-F238E27FC236}">
                    <a16:creationId xmlns:a16="http://schemas.microsoft.com/office/drawing/2014/main" id="{590832E7-9DE2-4C39-9376-9FC9DBC35A1C}"/>
                  </a:ext>
                </a:extLst>
              </p:cNvPr>
              <p:cNvSpPr>
                <a:spLocks noEditPoints="1"/>
              </p:cNvSpPr>
              <p:nvPr/>
            </p:nvSpPr>
            <p:spPr bwMode="auto">
              <a:xfrm>
                <a:off x="2784" y="2455"/>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2 h 76"/>
                  <a:gd name="T12" fmla="*/ 5 w 86"/>
                  <a:gd name="T13" fmla="*/ 3 h 76"/>
                  <a:gd name="T14" fmla="*/ 5 w 86"/>
                  <a:gd name="T15" fmla="*/ 2 h 76"/>
                  <a:gd name="T16" fmla="*/ 5 w 86"/>
                  <a:gd name="T17" fmla="*/ 2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1 h 76"/>
                  <a:gd name="T36" fmla="*/ 4 w 86"/>
                  <a:gd name="T37" fmla="*/ 1 h 76"/>
                  <a:gd name="T38" fmla="*/ 4 w 86"/>
                  <a:gd name="T39" fmla="*/ 1 h 76"/>
                  <a:gd name="T40" fmla="*/ 4 w 86"/>
                  <a:gd name="T41" fmla="*/ 1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0 w 86"/>
                  <a:gd name="T83" fmla="*/ 4 h 76"/>
                  <a:gd name="T84" fmla="*/ 1 w 86"/>
                  <a:gd name="T85" fmla="*/ 4 h 76"/>
                  <a:gd name="T86" fmla="*/ 1 w 86"/>
                  <a:gd name="T87" fmla="*/ 4 h 76"/>
                  <a:gd name="T88" fmla="*/ 2 w 86"/>
                  <a:gd name="T89" fmla="*/ 3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8"/>
                    </a:lnTo>
                    <a:lnTo>
                      <a:pt x="65" y="66"/>
                    </a:lnTo>
                    <a:lnTo>
                      <a:pt x="59" y="69"/>
                    </a:lnTo>
                    <a:lnTo>
                      <a:pt x="50" y="52"/>
                    </a:lnTo>
                    <a:close/>
                    <a:moveTo>
                      <a:pt x="67" y="64"/>
                    </a:moveTo>
                    <a:lnTo>
                      <a:pt x="66" y="65"/>
                    </a:lnTo>
                    <a:lnTo>
                      <a:pt x="65" y="66"/>
                    </a:lnTo>
                    <a:lnTo>
                      <a:pt x="61" y="57"/>
                    </a:lnTo>
                    <a:lnTo>
                      <a:pt x="67" y="64"/>
                    </a:lnTo>
                    <a:close/>
                    <a:moveTo>
                      <a:pt x="54" y="50"/>
                    </a:moveTo>
                    <a:lnTo>
                      <a:pt x="58" y="47"/>
                    </a:lnTo>
                    <a:lnTo>
                      <a:pt x="71" y="60"/>
                    </a:lnTo>
                    <a:lnTo>
                      <a:pt x="67" y="64"/>
                    </a:lnTo>
                    <a:lnTo>
                      <a:pt x="54" y="50"/>
                    </a:lnTo>
                    <a:close/>
                    <a:moveTo>
                      <a:pt x="58" y="47"/>
                    </a:moveTo>
                    <a:lnTo>
                      <a:pt x="60" y="44"/>
                    </a:lnTo>
                    <a:lnTo>
                      <a:pt x="74" y="57"/>
                    </a:lnTo>
                    <a:lnTo>
                      <a:pt x="71" y="60"/>
                    </a:lnTo>
                    <a:lnTo>
                      <a:pt x="58" y="47"/>
                    </a:lnTo>
                    <a:close/>
                    <a:moveTo>
                      <a:pt x="75" y="55"/>
                    </a:moveTo>
                    <a:lnTo>
                      <a:pt x="75" y="56"/>
                    </a:lnTo>
                    <a:lnTo>
                      <a:pt x="74" y="57"/>
                    </a:lnTo>
                    <a:lnTo>
                      <a:pt x="67" y="50"/>
                    </a:lnTo>
                    <a:lnTo>
                      <a:pt x="75" y="55"/>
                    </a:lnTo>
                    <a:close/>
                    <a:moveTo>
                      <a:pt x="59" y="46"/>
                    </a:moveTo>
                    <a:lnTo>
                      <a:pt x="62" y="41"/>
                    </a:lnTo>
                    <a:lnTo>
                      <a:pt x="78" y="48"/>
                    </a:lnTo>
                    <a:lnTo>
                      <a:pt x="75" y="55"/>
                    </a:lnTo>
                    <a:lnTo>
                      <a:pt x="59" y="46"/>
                    </a:lnTo>
                    <a:close/>
                    <a:moveTo>
                      <a:pt x="62" y="41"/>
                    </a:moveTo>
                    <a:lnTo>
                      <a:pt x="62" y="38"/>
                    </a:lnTo>
                    <a:lnTo>
                      <a:pt x="63" y="37"/>
                    </a:lnTo>
                    <a:lnTo>
                      <a:pt x="70" y="44"/>
                    </a:lnTo>
                    <a:lnTo>
                      <a:pt x="62" y="41"/>
                    </a:lnTo>
                    <a:close/>
                    <a:moveTo>
                      <a:pt x="63" y="37"/>
                    </a:moveTo>
                    <a:lnTo>
                      <a:pt x="66" y="34"/>
                    </a:lnTo>
                    <a:lnTo>
                      <a:pt x="80" y="48"/>
                    </a:lnTo>
                    <a:lnTo>
                      <a:pt x="77" y="52"/>
                    </a:lnTo>
                    <a:lnTo>
                      <a:pt x="63" y="37"/>
                    </a:lnTo>
                    <a:close/>
                    <a:moveTo>
                      <a:pt x="83" y="42"/>
                    </a:moveTo>
                    <a:lnTo>
                      <a:pt x="83" y="45"/>
                    </a:lnTo>
                    <a:lnTo>
                      <a:pt x="80" y="48"/>
                    </a:lnTo>
                    <a:lnTo>
                      <a:pt x="73" y="42"/>
                    </a:lnTo>
                    <a:lnTo>
                      <a:pt x="83" y="42"/>
                    </a:lnTo>
                    <a:close/>
                    <a:moveTo>
                      <a:pt x="64" y="42"/>
                    </a:moveTo>
                    <a:lnTo>
                      <a:pt x="64" y="35"/>
                    </a:lnTo>
                    <a:lnTo>
                      <a:pt x="83" y="35"/>
                    </a:lnTo>
                    <a:lnTo>
                      <a:pt x="83" y="42"/>
                    </a:lnTo>
                    <a:lnTo>
                      <a:pt x="64" y="42"/>
                    </a:lnTo>
                    <a:close/>
                    <a:moveTo>
                      <a:pt x="64" y="35"/>
                    </a:moveTo>
                    <a:lnTo>
                      <a:pt x="64" y="31"/>
                    </a:lnTo>
                    <a:lnTo>
                      <a:pt x="66" y="28"/>
                    </a:lnTo>
                    <a:lnTo>
                      <a:pt x="73" y="35"/>
                    </a:lnTo>
                    <a:lnTo>
                      <a:pt x="64" y="35"/>
                    </a:lnTo>
                    <a:close/>
                    <a:moveTo>
                      <a:pt x="66" y="28"/>
                    </a:moveTo>
                    <a:lnTo>
                      <a:pt x="70" y="25"/>
                    </a:lnTo>
                    <a:lnTo>
                      <a:pt x="83" y="38"/>
                    </a:lnTo>
                    <a:lnTo>
                      <a:pt x="80" y="42"/>
                    </a:lnTo>
                    <a:lnTo>
                      <a:pt x="66" y="28"/>
                    </a:lnTo>
                    <a:close/>
                    <a:moveTo>
                      <a:pt x="86" y="32"/>
                    </a:moveTo>
                    <a:lnTo>
                      <a:pt x="86" y="35"/>
                    </a:lnTo>
                    <a:lnTo>
                      <a:pt x="83" y="38"/>
                    </a:lnTo>
                    <a:lnTo>
                      <a:pt x="76" y="32"/>
                    </a:lnTo>
                    <a:lnTo>
                      <a:pt x="86" y="32"/>
                    </a:lnTo>
                    <a:close/>
                    <a:moveTo>
                      <a:pt x="67" y="32"/>
                    </a:moveTo>
                    <a:lnTo>
                      <a:pt x="67" y="28"/>
                    </a:lnTo>
                    <a:lnTo>
                      <a:pt x="86" y="28"/>
                    </a:lnTo>
                    <a:lnTo>
                      <a:pt x="86" y="32"/>
                    </a:lnTo>
                    <a:lnTo>
                      <a:pt x="67" y="32"/>
                    </a:lnTo>
                    <a:close/>
                    <a:moveTo>
                      <a:pt x="85" y="24"/>
                    </a:moveTo>
                    <a:lnTo>
                      <a:pt x="86" y="26"/>
                    </a:lnTo>
                    <a:lnTo>
                      <a:pt x="86" y="28"/>
                    </a:lnTo>
                    <a:lnTo>
                      <a:pt x="76" y="28"/>
                    </a:lnTo>
                    <a:lnTo>
                      <a:pt x="85" y="24"/>
                    </a:lnTo>
                    <a:close/>
                    <a:moveTo>
                      <a:pt x="67" y="33"/>
                    </a:moveTo>
                    <a:lnTo>
                      <a:pt x="65" y="26"/>
                    </a:lnTo>
                    <a:lnTo>
                      <a:pt x="82" y="17"/>
                    </a:lnTo>
                    <a:lnTo>
                      <a:pt x="85" y="24"/>
                    </a:lnTo>
                    <a:lnTo>
                      <a:pt x="67" y="33"/>
                    </a:lnTo>
                    <a:close/>
                    <a:moveTo>
                      <a:pt x="65" y="26"/>
                    </a:moveTo>
                    <a:lnTo>
                      <a:pt x="64" y="24"/>
                    </a:lnTo>
                    <a:lnTo>
                      <a:pt x="64" y="22"/>
                    </a:lnTo>
                    <a:lnTo>
                      <a:pt x="73" y="22"/>
                    </a:lnTo>
                    <a:lnTo>
                      <a:pt x="65" y="26"/>
                    </a:lnTo>
                    <a:close/>
                    <a:moveTo>
                      <a:pt x="64" y="22"/>
                    </a:moveTo>
                    <a:lnTo>
                      <a:pt x="64" y="18"/>
                    </a:lnTo>
                    <a:lnTo>
                      <a:pt x="83" y="18"/>
                    </a:lnTo>
                    <a:lnTo>
                      <a:pt x="83" y="22"/>
                    </a:lnTo>
                    <a:lnTo>
                      <a:pt x="64" y="22"/>
                    </a:lnTo>
                    <a:close/>
                    <a:moveTo>
                      <a:pt x="80" y="12"/>
                    </a:moveTo>
                    <a:lnTo>
                      <a:pt x="83" y="15"/>
                    </a:lnTo>
                    <a:lnTo>
                      <a:pt x="83" y="18"/>
                    </a:lnTo>
                    <a:lnTo>
                      <a:pt x="73" y="18"/>
                    </a:lnTo>
                    <a:lnTo>
                      <a:pt x="80" y="12"/>
                    </a:lnTo>
                    <a:close/>
                    <a:moveTo>
                      <a:pt x="66" y="25"/>
                    </a:moveTo>
                    <a:lnTo>
                      <a:pt x="63" y="23"/>
                    </a:lnTo>
                    <a:lnTo>
                      <a:pt x="77" y="9"/>
                    </a:lnTo>
                    <a:lnTo>
                      <a:pt x="80" y="12"/>
                    </a:lnTo>
                    <a:lnTo>
                      <a:pt x="66" y="25"/>
                    </a:lnTo>
                    <a:close/>
                    <a:moveTo>
                      <a:pt x="63" y="23"/>
                    </a:moveTo>
                    <a:lnTo>
                      <a:pt x="54" y="13"/>
                    </a:lnTo>
                    <a:lnTo>
                      <a:pt x="63" y="23"/>
                    </a:lnTo>
                    <a:lnTo>
                      <a:pt x="70" y="15"/>
                    </a:lnTo>
                    <a:lnTo>
                      <a:pt x="63" y="23"/>
                    </a:lnTo>
                    <a:close/>
                    <a:moveTo>
                      <a:pt x="63" y="23"/>
                    </a:moveTo>
                    <a:lnTo>
                      <a:pt x="60" y="20"/>
                    </a:lnTo>
                    <a:lnTo>
                      <a:pt x="74" y="6"/>
                    </a:lnTo>
                    <a:lnTo>
                      <a:pt x="77" y="9"/>
                    </a:lnTo>
                    <a:lnTo>
                      <a:pt x="63" y="23"/>
                    </a:lnTo>
                    <a:close/>
                    <a:moveTo>
                      <a:pt x="74" y="6"/>
                    </a:moveTo>
                    <a:lnTo>
                      <a:pt x="83" y="15"/>
                    </a:lnTo>
                    <a:lnTo>
                      <a:pt x="74" y="6"/>
                    </a:lnTo>
                    <a:lnTo>
                      <a:pt x="67" y="13"/>
                    </a:lnTo>
                    <a:lnTo>
                      <a:pt x="74" y="6"/>
                    </a:lnTo>
                    <a:close/>
                    <a:moveTo>
                      <a:pt x="60" y="20"/>
                    </a:moveTo>
                    <a:lnTo>
                      <a:pt x="58" y="16"/>
                    </a:lnTo>
                    <a:lnTo>
                      <a:pt x="71" y="3"/>
                    </a:lnTo>
                    <a:lnTo>
                      <a:pt x="74" y="6"/>
                    </a:lnTo>
                    <a:lnTo>
                      <a:pt x="60" y="20"/>
                    </a:lnTo>
                    <a:close/>
                    <a:moveTo>
                      <a:pt x="64" y="0"/>
                    </a:moveTo>
                    <a:lnTo>
                      <a:pt x="67" y="0"/>
                    </a:lnTo>
                    <a:lnTo>
                      <a:pt x="71" y="3"/>
                    </a:lnTo>
                    <a:lnTo>
                      <a:pt x="64" y="10"/>
                    </a:lnTo>
                    <a:lnTo>
                      <a:pt x="64" y="0"/>
                    </a:lnTo>
                    <a:close/>
                    <a:moveTo>
                      <a:pt x="64" y="18"/>
                    </a:moveTo>
                    <a:lnTo>
                      <a:pt x="61" y="18"/>
                    </a:lnTo>
                    <a:lnTo>
                      <a:pt x="61" y="0"/>
                    </a:lnTo>
                    <a:lnTo>
                      <a:pt x="64" y="0"/>
                    </a:lnTo>
                    <a:lnTo>
                      <a:pt x="64" y="18"/>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9" y="18"/>
                    </a:lnTo>
                    <a:lnTo>
                      <a:pt x="39" y="0"/>
                    </a:lnTo>
                    <a:lnTo>
                      <a:pt x="44" y="0"/>
                    </a:lnTo>
                    <a:lnTo>
                      <a:pt x="44" y="18"/>
                    </a:lnTo>
                    <a:close/>
                    <a:moveTo>
                      <a:pt x="32" y="3"/>
                    </a:moveTo>
                    <a:lnTo>
                      <a:pt x="34" y="0"/>
                    </a:lnTo>
                    <a:lnTo>
                      <a:pt x="39" y="0"/>
                    </a:lnTo>
                    <a:lnTo>
                      <a:pt x="39" y="10"/>
                    </a:lnTo>
                    <a:lnTo>
                      <a:pt x="32" y="3"/>
                    </a:lnTo>
                    <a:close/>
                    <a:moveTo>
                      <a:pt x="45" y="16"/>
                    </a:moveTo>
                    <a:lnTo>
                      <a:pt x="42" y="20"/>
                    </a:lnTo>
                    <a:lnTo>
                      <a:pt x="29" y="6"/>
                    </a:lnTo>
                    <a:lnTo>
                      <a:pt x="32" y="3"/>
                    </a:lnTo>
                    <a:lnTo>
                      <a:pt x="45" y="16"/>
                    </a:lnTo>
                    <a:close/>
                    <a:moveTo>
                      <a:pt x="42" y="20"/>
                    </a:moveTo>
                    <a:lnTo>
                      <a:pt x="41" y="21"/>
                    </a:lnTo>
                    <a:lnTo>
                      <a:pt x="40" y="21"/>
                    </a:lnTo>
                    <a:lnTo>
                      <a:pt x="35" y="13"/>
                    </a:lnTo>
                    <a:lnTo>
                      <a:pt x="42" y="20"/>
                    </a:lnTo>
                    <a:close/>
                    <a:moveTo>
                      <a:pt x="40" y="21"/>
                    </a:moveTo>
                    <a:lnTo>
                      <a:pt x="33" y="24"/>
                    </a:lnTo>
                    <a:lnTo>
                      <a:pt x="24" y="7"/>
                    </a:lnTo>
                    <a:lnTo>
                      <a:pt x="31" y="4"/>
                    </a:lnTo>
                    <a:lnTo>
                      <a:pt x="40" y="21"/>
                    </a:lnTo>
                    <a:close/>
                    <a:moveTo>
                      <a:pt x="22" y="9"/>
                    </a:moveTo>
                    <a:lnTo>
                      <a:pt x="23" y="7"/>
                    </a:lnTo>
                    <a:lnTo>
                      <a:pt x="24" y="7"/>
                    </a:lnTo>
                    <a:lnTo>
                      <a:pt x="29" y="15"/>
                    </a:lnTo>
                    <a:lnTo>
                      <a:pt x="22" y="9"/>
                    </a:lnTo>
                    <a:close/>
                    <a:moveTo>
                      <a:pt x="35" y="23"/>
                    </a:moveTo>
                    <a:lnTo>
                      <a:pt x="32" y="25"/>
                    </a:lnTo>
                    <a:lnTo>
                      <a:pt x="19" y="12"/>
                    </a:lnTo>
                    <a:lnTo>
                      <a:pt x="22" y="9"/>
                    </a:lnTo>
                    <a:lnTo>
                      <a:pt x="35" y="23"/>
                    </a:lnTo>
                    <a:close/>
                    <a:moveTo>
                      <a:pt x="32" y="25"/>
                    </a:moveTo>
                    <a:lnTo>
                      <a:pt x="31" y="26"/>
                    </a:lnTo>
                    <a:lnTo>
                      <a:pt x="30" y="27"/>
                    </a:lnTo>
                    <a:lnTo>
                      <a:pt x="26" y="18"/>
                    </a:lnTo>
                    <a:lnTo>
                      <a:pt x="32" y="25"/>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28"/>
                    </a:moveTo>
                    <a:lnTo>
                      <a:pt x="23" y="32"/>
                    </a:lnTo>
                    <a:lnTo>
                      <a:pt x="9" y="18"/>
                    </a:lnTo>
                    <a:lnTo>
                      <a:pt x="12" y="15"/>
                    </a:lnTo>
                    <a:lnTo>
                      <a:pt x="26" y="28"/>
                    </a:lnTo>
                    <a:close/>
                    <a:moveTo>
                      <a:pt x="9" y="18"/>
                    </a:moveTo>
                    <a:lnTo>
                      <a:pt x="19" y="9"/>
                    </a:lnTo>
                    <a:lnTo>
                      <a:pt x="9" y="18"/>
                    </a:lnTo>
                    <a:lnTo>
                      <a:pt x="16" y="25"/>
                    </a:lnTo>
                    <a:lnTo>
                      <a:pt x="9" y="18"/>
                    </a:lnTo>
                    <a:close/>
                    <a:moveTo>
                      <a:pt x="23" y="32"/>
                    </a:moveTo>
                    <a:lnTo>
                      <a:pt x="20" y="35"/>
                    </a:lnTo>
                    <a:lnTo>
                      <a:pt x="6" y="22"/>
                    </a:lnTo>
                    <a:lnTo>
                      <a:pt x="9" y="18"/>
                    </a:lnTo>
                    <a:lnTo>
                      <a:pt x="23" y="32"/>
                    </a:lnTo>
                    <a:close/>
                    <a:moveTo>
                      <a:pt x="4" y="28"/>
                    </a:moveTo>
                    <a:lnTo>
                      <a:pt x="4" y="25"/>
                    </a:lnTo>
                    <a:lnTo>
                      <a:pt x="6" y="22"/>
                    </a:lnTo>
                    <a:lnTo>
                      <a:pt x="13" y="28"/>
                    </a:lnTo>
                    <a:lnTo>
                      <a:pt x="4" y="28"/>
                    </a:lnTo>
                    <a:close/>
                    <a:moveTo>
                      <a:pt x="22" y="28"/>
                    </a:moveTo>
                    <a:lnTo>
                      <a:pt x="22" y="35"/>
                    </a:lnTo>
                    <a:lnTo>
                      <a:pt x="4" y="35"/>
                    </a:lnTo>
                    <a:lnTo>
                      <a:pt x="4" y="28"/>
                    </a:lnTo>
                    <a:lnTo>
                      <a:pt x="22" y="28"/>
                    </a:lnTo>
                    <a:close/>
                    <a:moveTo>
                      <a:pt x="22" y="35"/>
                    </a:moveTo>
                    <a:lnTo>
                      <a:pt x="22" y="38"/>
                    </a:lnTo>
                    <a:lnTo>
                      <a:pt x="20" y="42"/>
                    </a:lnTo>
                    <a:lnTo>
                      <a:pt x="13" y="35"/>
                    </a:lnTo>
                    <a:lnTo>
                      <a:pt x="22" y="35"/>
                    </a:lnTo>
                    <a:close/>
                    <a:moveTo>
                      <a:pt x="20" y="42"/>
                    </a:moveTo>
                    <a:lnTo>
                      <a:pt x="17" y="45"/>
                    </a:lnTo>
                    <a:lnTo>
                      <a:pt x="4" y="32"/>
                    </a:lnTo>
                    <a:lnTo>
                      <a:pt x="6" y="28"/>
                    </a:lnTo>
                    <a:lnTo>
                      <a:pt x="20" y="42"/>
                    </a:lnTo>
                    <a:close/>
                    <a:moveTo>
                      <a:pt x="0" y="38"/>
                    </a:moveTo>
                    <a:lnTo>
                      <a:pt x="0" y="34"/>
                    </a:lnTo>
                    <a:lnTo>
                      <a:pt x="4" y="32"/>
                    </a:lnTo>
                    <a:lnTo>
                      <a:pt x="10"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0"/>
                    </a:lnTo>
                    <a:lnTo>
                      <a:pt x="0" y="50"/>
                    </a:lnTo>
                    <a:lnTo>
                      <a:pt x="0" y="47"/>
                    </a:lnTo>
                    <a:lnTo>
                      <a:pt x="19" y="47"/>
                    </a:lnTo>
                    <a:close/>
                    <a:moveTo>
                      <a:pt x="4" y="57"/>
                    </a:moveTo>
                    <a:lnTo>
                      <a:pt x="0" y="55"/>
                    </a:lnTo>
                    <a:lnTo>
                      <a:pt x="0" y="50"/>
                    </a:lnTo>
                    <a:lnTo>
                      <a:pt x="10" y="50"/>
                    </a:lnTo>
                    <a:lnTo>
                      <a:pt x="4" y="57"/>
                    </a:lnTo>
                    <a:close/>
                    <a:moveTo>
                      <a:pt x="17" y="44"/>
                    </a:moveTo>
                    <a:lnTo>
                      <a:pt x="20" y="47"/>
                    </a:lnTo>
                    <a:lnTo>
                      <a:pt x="6" y="60"/>
                    </a:lnTo>
                    <a:lnTo>
                      <a:pt x="4" y="57"/>
                    </a:lnTo>
                    <a:lnTo>
                      <a:pt x="17" y="44"/>
                    </a:lnTo>
                    <a:close/>
                    <a:moveTo>
                      <a:pt x="20" y="47"/>
                    </a:moveTo>
                    <a:lnTo>
                      <a:pt x="23" y="50"/>
                    </a:lnTo>
                    <a:lnTo>
                      <a:pt x="9" y="64"/>
                    </a:lnTo>
                    <a:lnTo>
                      <a:pt x="6" y="60"/>
                    </a:lnTo>
                    <a:lnTo>
                      <a:pt x="20" y="47"/>
                    </a:lnTo>
                    <a:close/>
                    <a:moveTo>
                      <a:pt x="23" y="50"/>
                    </a:moveTo>
                    <a:lnTo>
                      <a:pt x="13" y="41"/>
                    </a:lnTo>
                    <a:lnTo>
                      <a:pt x="23" y="50"/>
                    </a:lnTo>
                    <a:lnTo>
                      <a:pt x="16" y="57"/>
                    </a:lnTo>
                    <a:lnTo>
                      <a:pt x="23" y="50"/>
                    </a:lnTo>
                    <a:close/>
                    <a:moveTo>
                      <a:pt x="23" y="50"/>
                    </a:moveTo>
                    <a:lnTo>
                      <a:pt x="26" y="54"/>
                    </a:lnTo>
                    <a:lnTo>
                      <a:pt x="12" y="67"/>
                    </a:lnTo>
                    <a:lnTo>
                      <a:pt x="9" y="64"/>
                    </a:lnTo>
                    <a:lnTo>
                      <a:pt x="23" y="50"/>
                    </a:lnTo>
                    <a:close/>
                    <a:moveTo>
                      <a:pt x="12" y="67"/>
                    </a:moveTo>
                    <a:lnTo>
                      <a:pt x="12" y="67"/>
                    </a:lnTo>
                    <a:lnTo>
                      <a:pt x="19" y="60"/>
                    </a:lnTo>
                    <a:lnTo>
                      <a:pt x="12" y="67"/>
                    </a:lnTo>
                    <a:close/>
                    <a:moveTo>
                      <a:pt x="26" y="54"/>
                    </a:moveTo>
                    <a:lnTo>
                      <a:pt x="29" y="57"/>
                    </a:lnTo>
                    <a:lnTo>
                      <a:pt x="16" y="70"/>
                    </a:lnTo>
                    <a:lnTo>
                      <a:pt x="12" y="67"/>
                    </a:lnTo>
                    <a:lnTo>
                      <a:pt x="26" y="54"/>
                    </a:lnTo>
                    <a:close/>
                    <a:moveTo>
                      <a:pt x="22" y="73"/>
                    </a:moveTo>
                    <a:lnTo>
                      <a:pt x="19" y="73"/>
                    </a:lnTo>
                    <a:lnTo>
                      <a:pt x="16" y="70"/>
                    </a:lnTo>
                    <a:lnTo>
                      <a:pt x="22" y="64"/>
                    </a:lnTo>
                    <a:lnTo>
                      <a:pt x="22" y="73"/>
                    </a:lnTo>
                    <a:close/>
                    <a:moveTo>
                      <a:pt x="22" y="54"/>
                    </a:moveTo>
                    <a:lnTo>
                      <a:pt x="26" y="54"/>
                    </a:lnTo>
                    <a:lnTo>
                      <a:pt x="26" y="73"/>
                    </a:lnTo>
                    <a:lnTo>
                      <a:pt x="22" y="73"/>
                    </a:lnTo>
                    <a:lnTo>
                      <a:pt x="22" y="54"/>
                    </a:lnTo>
                    <a:close/>
                    <a:moveTo>
                      <a:pt x="26" y="54"/>
                    </a:moveTo>
                    <a:lnTo>
                      <a:pt x="30" y="54"/>
                    </a:lnTo>
                    <a:lnTo>
                      <a:pt x="32" y="57"/>
                    </a:lnTo>
                    <a:lnTo>
                      <a:pt x="26" y="64"/>
                    </a:lnTo>
                    <a:lnTo>
                      <a:pt x="26" y="54"/>
                    </a:lnTo>
                    <a:close/>
                    <a:moveTo>
                      <a:pt x="32" y="57"/>
                    </a:moveTo>
                    <a:lnTo>
                      <a:pt x="35" y="60"/>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9" y="74"/>
                    </a:moveTo>
                    <a:lnTo>
                      <a:pt x="45" y="76"/>
                    </a:lnTo>
                    <a:lnTo>
                      <a:pt x="42" y="76"/>
                    </a:lnTo>
                    <a:lnTo>
                      <a:pt x="42" y="67"/>
                    </a:lnTo>
                    <a:lnTo>
                      <a:pt x="49" y="74"/>
                    </a:lnTo>
                    <a:close/>
                    <a:moveTo>
                      <a:pt x="34" y="60"/>
                    </a:moveTo>
                    <a:lnTo>
                      <a:pt x="38" y="57"/>
                    </a:lnTo>
                    <a:lnTo>
                      <a:pt x="51" y="70"/>
                    </a:lnTo>
                    <a:lnTo>
                      <a:pt x="49" y="74"/>
                    </a:lnTo>
                    <a:lnTo>
                      <a:pt x="34" y="60"/>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8" y="70"/>
                    </a:moveTo>
                    <a:lnTo>
                      <a:pt x="55" y="73"/>
                    </a:lnTo>
                    <a:lnTo>
                      <a:pt x="51" y="73"/>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5" name="Freeform 240">
                <a:extLst>
                  <a:ext uri="{FF2B5EF4-FFF2-40B4-BE49-F238E27FC236}">
                    <a16:creationId xmlns:a16="http://schemas.microsoft.com/office/drawing/2014/main" id="{75402013-58EF-43D7-9436-290CAE6815EB}"/>
                  </a:ext>
                </a:extLst>
              </p:cNvPr>
              <p:cNvSpPr>
                <a:spLocks/>
              </p:cNvSpPr>
              <p:nvPr/>
            </p:nvSpPr>
            <p:spPr bwMode="auto">
              <a:xfrm>
                <a:off x="2268" y="2674"/>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1" y="48"/>
                    </a:lnTo>
                    <a:lnTo>
                      <a:pt x="57" y="44"/>
                    </a:lnTo>
                    <a:lnTo>
                      <a:pt x="61" y="41"/>
                    </a:lnTo>
                    <a:lnTo>
                      <a:pt x="64" y="35"/>
                    </a:lnTo>
                    <a:lnTo>
                      <a:pt x="67" y="32"/>
                    </a:lnTo>
                    <a:lnTo>
                      <a:pt x="67" y="25"/>
                    </a:lnTo>
                    <a:lnTo>
                      <a:pt x="67" y="22"/>
                    </a:lnTo>
                    <a:lnTo>
                      <a:pt x="67" y="19"/>
                    </a:lnTo>
                    <a:lnTo>
                      <a:pt x="67" y="12"/>
                    </a:lnTo>
                    <a:lnTo>
                      <a:pt x="64" y="9"/>
                    </a:lnTo>
                    <a:lnTo>
                      <a:pt x="64" y="7"/>
                    </a:lnTo>
                    <a:lnTo>
                      <a:pt x="61" y="3"/>
                    </a:lnTo>
                    <a:lnTo>
                      <a:pt x="54" y="3"/>
                    </a:lnTo>
                    <a:lnTo>
                      <a:pt x="51" y="0"/>
                    </a:lnTo>
                    <a:lnTo>
                      <a:pt x="49" y="0"/>
                    </a:lnTo>
                    <a:lnTo>
                      <a:pt x="42" y="0"/>
                    </a:lnTo>
                    <a:lnTo>
                      <a:pt x="39" y="0"/>
                    </a:lnTo>
                    <a:lnTo>
                      <a:pt x="32" y="0"/>
                    </a:lnTo>
                    <a:lnTo>
                      <a:pt x="25" y="3"/>
                    </a:lnTo>
                    <a:lnTo>
                      <a:pt x="22" y="7"/>
                    </a:lnTo>
                    <a:lnTo>
                      <a:pt x="17" y="9"/>
                    </a:lnTo>
                    <a:lnTo>
                      <a:pt x="13" y="12"/>
                    </a:lnTo>
                    <a:lnTo>
                      <a:pt x="10" y="16"/>
                    </a:lnTo>
                    <a:lnTo>
                      <a:pt x="7" y="19"/>
                    </a:lnTo>
                    <a:lnTo>
                      <a:pt x="3" y="25"/>
                    </a:lnTo>
                    <a:lnTo>
                      <a:pt x="3" y="29"/>
                    </a:lnTo>
                    <a:lnTo>
                      <a:pt x="0" y="32"/>
                    </a:lnTo>
                    <a:lnTo>
                      <a:pt x="0" y="38"/>
                    </a:lnTo>
                    <a:lnTo>
                      <a:pt x="3" y="41"/>
                    </a:lnTo>
                    <a:lnTo>
                      <a:pt x="3" y="44"/>
                    </a:lnTo>
                    <a:lnTo>
                      <a:pt x="7" y="48"/>
                    </a:lnTo>
                    <a:lnTo>
                      <a:pt x="10" y="51"/>
                    </a:lnTo>
                    <a:lnTo>
                      <a:pt x="13" y="54"/>
                    </a:lnTo>
                    <a:lnTo>
                      <a:pt x="20" y="54"/>
                    </a:lnTo>
                    <a:lnTo>
                      <a:pt x="22" y="57"/>
                    </a:lnTo>
                    <a:lnTo>
                      <a:pt x="29"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6" name="Freeform 241">
                <a:extLst>
                  <a:ext uri="{FF2B5EF4-FFF2-40B4-BE49-F238E27FC236}">
                    <a16:creationId xmlns:a16="http://schemas.microsoft.com/office/drawing/2014/main" id="{E66A4A0B-B05D-4D04-8659-31922916C120}"/>
                  </a:ext>
                </a:extLst>
              </p:cNvPr>
              <p:cNvSpPr>
                <a:spLocks noEditPoints="1"/>
              </p:cNvSpPr>
              <p:nvPr/>
            </p:nvSpPr>
            <p:spPr bwMode="auto">
              <a:xfrm>
                <a:off x="2266" y="2671"/>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2 h 76"/>
                  <a:gd name="T56" fmla="*/ 2 w 86"/>
                  <a:gd name="T57" fmla="*/ 1 h 76"/>
                  <a:gd name="T58" fmla="*/ 1 w 86"/>
                  <a:gd name="T59" fmla="*/ 1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1 w 86"/>
                  <a:gd name="T93" fmla="*/ 3 h 76"/>
                  <a:gd name="T94" fmla="*/ 1 w 86"/>
                  <a:gd name="T95" fmla="*/ 5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3" y="51"/>
                    </a:lnTo>
                    <a:lnTo>
                      <a:pt x="68" y="64"/>
                    </a:lnTo>
                    <a:lnTo>
                      <a:pt x="64" y="67"/>
                    </a:lnTo>
                    <a:lnTo>
                      <a:pt x="50" y="54"/>
                    </a:lnTo>
                    <a:close/>
                    <a:moveTo>
                      <a:pt x="53" y="51"/>
                    </a:moveTo>
                    <a:lnTo>
                      <a:pt x="54" y="50"/>
                    </a:lnTo>
                    <a:lnTo>
                      <a:pt x="57" y="49"/>
                    </a:lnTo>
                    <a:lnTo>
                      <a:pt x="60" y="58"/>
                    </a:lnTo>
                    <a:lnTo>
                      <a:pt x="53" y="51"/>
                    </a:lnTo>
                    <a:close/>
                    <a:moveTo>
                      <a:pt x="57" y="49"/>
                    </a:moveTo>
                    <a:lnTo>
                      <a:pt x="62" y="45"/>
                    </a:lnTo>
                    <a:lnTo>
                      <a:pt x="71" y="63"/>
                    </a:lnTo>
                    <a:lnTo>
                      <a:pt x="64" y="66"/>
                    </a:lnTo>
                    <a:lnTo>
                      <a:pt x="57" y="49"/>
                    </a:lnTo>
                    <a:close/>
                    <a:moveTo>
                      <a:pt x="73" y="61"/>
                    </a:moveTo>
                    <a:lnTo>
                      <a:pt x="72" y="62"/>
                    </a:lnTo>
                    <a:lnTo>
                      <a:pt x="71" y="63"/>
                    </a:lnTo>
                    <a:lnTo>
                      <a:pt x="66" y="54"/>
                    </a:lnTo>
                    <a:lnTo>
                      <a:pt x="73" y="61"/>
                    </a:lnTo>
                    <a:close/>
                    <a:moveTo>
                      <a:pt x="60" y="48"/>
                    </a:moveTo>
                    <a:lnTo>
                      <a:pt x="63" y="44"/>
                    </a:lnTo>
                    <a:lnTo>
                      <a:pt x="76" y="58"/>
                    </a:lnTo>
                    <a:lnTo>
                      <a:pt x="73" y="61"/>
                    </a:lnTo>
                    <a:lnTo>
                      <a:pt x="60" y="48"/>
                    </a:lnTo>
                    <a:close/>
                    <a:moveTo>
                      <a:pt x="79" y="55"/>
                    </a:moveTo>
                    <a:lnTo>
                      <a:pt x="77" y="56"/>
                    </a:lnTo>
                    <a:lnTo>
                      <a:pt x="76" y="58"/>
                    </a:lnTo>
                    <a:lnTo>
                      <a:pt x="70" y="51"/>
                    </a:lnTo>
                    <a:lnTo>
                      <a:pt x="79" y="55"/>
                    </a:lnTo>
                    <a:close/>
                    <a:moveTo>
                      <a:pt x="61" y="47"/>
                    </a:moveTo>
                    <a:lnTo>
                      <a:pt x="64" y="41"/>
                    </a:lnTo>
                    <a:lnTo>
                      <a:pt x="82" y="49"/>
                    </a:lnTo>
                    <a:lnTo>
                      <a:pt x="79" y="55"/>
                    </a:lnTo>
                    <a:lnTo>
                      <a:pt x="61" y="47"/>
                    </a:lnTo>
                    <a:close/>
                    <a:moveTo>
                      <a:pt x="64" y="41"/>
                    </a:moveTo>
                    <a:lnTo>
                      <a:pt x="65" y="39"/>
                    </a:lnTo>
                    <a:lnTo>
                      <a:pt x="66" y="38"/>
                    </a:lnTo>
                    <a:lnTo>
                      <a:pt x="73" y="45"/>
                    </a:lnTo>
                    <a:lnTo>
                      <a:pt x="64" y="41"/>
                    </a:lnTo>
                    <a:close/>
                    <a:moveTo>
                      <a:pt x="66" y="38"/>
                    </a:moveTo>
                    <a:lnTo>
                      <a:pt x="70" y="35"/>
                    </a:lnTo>
                    <a:lnTo>
                      <a:pt x="83" y="49"/>
                    </a:lnTo>
                    <a:lnTo>
                      <a:pt x="80" y="52"/>
                    </a:lnTo>
                    <a:lnTo>
                      <a:pt x="66" y="38"/>
                    </a:lnTo>
                    <a:close/>
                    <a:moveTo>
                      <a:pt x="86" y="42"/>
                    </a:moveTo>
                    <a:lnTo>
                      <a:pt x="86" y="45"/>
                    </a:lnTo>
                    <a:lnTo>
                      <a:pt x="83" y="49"/>
                    </a:lnTo>
                    <a:lnTo>
                      <a:pt x="76" y="42"/>
                    </a:lnTo>
                    <a:lnTo>
                      <a:pt x="86" y="42"/>
                    </a:lnTo>
                    <a:close/>
                    <a:moveTo>
                      <a:pt x="66" y="42"/>
                    </a:moveTo>
                    <a:lnTo>
                      <a:pt x="66" y="35"/>
                    </a:lnTo>
                    <a:lnTo>
                      <a:pt x="86" y="35"/>
                    </a:lnTo>
                    <a:lnTo>
                      <a:pt x="86" y="42"/>
                    </a:lnTo>
                    <a:lnTo>
                      <a:pt x="66" y="42"/>
                    </a:lnTo>
                    <a:close/>
                    <a:moveTo>
                      <a:pt x="66" y="35"/>
                    </a:moveTo>
                    <a:lnTo>
                      <a:pt x="66" y="32"/>
                    </a:lnTo>
                    <a:lnTo>
                      <a:pt x="86" y="32"/>
                    </a:lnTo>
                    <a:lnTo>
                      <a:pt x="86" y="35"/>
                    </a:lnTo>
                    <a:lnTo>
                      <a:pt x="66" y="35"/>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9"/>
                    </a:lnTo>
                    <a:lnTo>
                      <a:pt x="86" y="22"/>
                    </a:lnTo>
                    <a:lnTo>
                      <a:pt x="76" y="22"/>
                    </a:lnTo>
                    <a:lnTo>
                      <a:pt x="83" y="16"/>
                    </a:lnTo>
                    <a:close/>
                    <a:moveTo>
                      <a:pt x="70" y="29"/>
                    </a:moveTo>
                    <a:lnTo>
                      <a:pt x="66" y="27"/>
                    </a:lnTo>
                    <a:lnTo>
                      <a:pt x="80" y="12"/>
                    </a:lnTo>
                    <a:lnTo>
                      <a:pt x="83" y="16"/>
                    </a:lnTo>
                    <a:lnTo>
                      <a:pt x="70" y="29"/>
                    </a:lnTo>
                    <a:close/>
                    <a:moveTo>
                      <a:pt x="66" y="27"/>
                    </a:moveTo>
                    <a:lnTo>
                      <a:pt x="63" y="23"/>
                    </a:lnTo>
                    <a:lnTo>
                      <a:pt x="63" y="19"/>
                    </a:lnTo>
                    <a:lnTo>
                      <a:pt x="73" y="19"/>
                    </a:lnTo>
                    <a:lnTo>
                      <a:pt x="66" y="27"/>
                    </a:lnTo>
                    <a:close/>
                    <a:moveTo>
                      <a:pt x="63" y="19"/>
                    </a:moveTo>
                    <a:lnTo>
                      <a:pt x="63" y="17"/>
                    </a:lnTo>
                    <a:lnTo>
                      <a:pt x="83" y="17"/>
                    </a:lnTo>
                    <a:lnTo>
                      <a:pt x="83" y="19"/>
                    </a:lnTo>
                    <a:lnTo>
                      <a:pt x="63" y="19"/>
                    </a:lnTo>
                    <a:close/>
                    <a:moveTo>
                      <a:pt x="80" y="9"/>
                    </a:moveTo>
                    <a:lnTo>
                      <a:pt x="83" y="12"/>
                    </a:lnTo>
                    <a:lnTo>
                      <a:pt x="83" y="17"/>
                    </a:lnTo>
                    <a:lnTo>
                      <a:pt x="73" y="17"/>
                    </a:lnTo>
                    <a:lnTo>
                      <a:pt x="80" y="9"/>
                    </a:lnTo>
                    <a:close/>
                    <a:moveTo>
                      <a:pt x="66" y="23"/>
                    </a:moveTo>
                    <a:lnTo>
                      <a:pt x="63" y="20"/>
                    </a:lnTo>
                    <a:lnTo>
                      <a:pt x="76" y="7"/>
                    </a:lnTo>
                    <a:lnTo>
                      <a:pt x="80" y="9"/>
                    </a:lnTo>
                    <a:lnTo>
                      <a:pt x="66" y="23"/>
                    </a:lnTo>
                    <a:close/>
                    <a:moveTo>
                      <a:pt x="70" y="4"/>
                    </a:moveTo>
                    <a:lnTo>
                      <a:pt x="74" y="4"/>
                    </a:lnTo>
                    <a:lnTo>
                      <a:pt x="76" y="7"/>
                    </a:lnTo>
                    <a:lnTo>
                      <a:pt x="70" y="13"/>
                    </a:lnTo>
                    <a:lnTo>
                      <a:pt x="70" y="4"/>
                    </a:lnTo>
                    <a:close/>
                    <a:moveTo>
                      <a:pt x="70" y="22"/>
                    </a:moveTo>
                    <a:lnTo>
                      <a:pt x="63" y="22"/>
                    </a:lnTo>
                    <a:lnTo>
                      <a:pt x="63" y="4"/>
                    </a:lnTo>
                    <a:lnTo>
                      <a:pt x="70" y="4"/>
                    </a:lnTo>
                    <a:lnTo>
                      <a:pt x="70" y="22"/>
                    </a:lnTo>
                    <a:close/>
                    <a:moveTo>
                      <a:pt x="63" y="22"/>
                    </a:moveTo>
                    <a:lnTo>
                      <a:pt x="60" y="22"/>
                    </a:lnTo>
                    <a:lnTo>
                      <a:pt x="57" y="20"/>
                    </a:lnTo>
                    <a:lnTo>
                      <a:pt x="63" y="13"/>
                    </a:lnTo>
                    <a:lnTo>
                      <a:pt x="63" y="22"/>
                    </a:lnTo>
                    <a:close/>
                    <a:moveTo>
                      <a:pt x="57" y="20"/>
                    </a:moveTo>
                    <a:lnTo>
                      <a:pt x="53" y="17"/>
                    </a:lnTo>
                    <a:lnTo>
                      <a:pt x="68" y="4"/>
                    </a:lnTo>
                    <a:lnTo>
                      <a:pt x="70" y="7"/>
                    </a:lnTo>
                    <a:lnTo>
                      <a:pt x="57" y="20"/>
                    </a:lnTo>
                    <a:close/>
                    <a:moveTo>
                      <a:pt x="60" y="0"/>
                    </a:moveTo>
                    <a:lnTo>
                      <a:pt x="64" y="0"/>
                    </a:lnTo>
                    <a:lnTo>
                      <a:pt x="68" y="4"/>
                    </a:lnTo>
                    <a:lnTo>
                      <a:pt x="60" y="10"/>
                    </a:lnTo>
                    <a:lnTo>
                      <a:pt x="60" y="0"/>
                    </a:lnTo>
                    <a:close/>
                    <a:moveTo>
                      <a:pt x="60" y="19"/>
                    </a:moveTo>
                    <a:lnTo>
                      <a:pt x="58" y="19"/>
                    </a:lnTo>
                    <a:lnTo>
                      <a:pt x="58" y="0"/>
                    </a:lnTo>
                    <a:lnTo>
                      <a:pt x="60" y="0"/>
                    </a:lnTo>
                    <a:lnTo>
                      <a:pt x="60"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8" y="19"/>
                    </a:moveTo>
                    <a:lnTo>
                      <a:pt x="41" y="19"/>
                    </a:lnTo>
                    <a:lnTo>
                      <a:pt x="41" y="0"/>
                    </a:lnTo>
                    <a:lnTo>
                      <a:pt x="48" y="0"/>
                    </a:lnTo>
                    <a:lnTo>
                      <a:pt x="48" y="19"/>
                    </a:lnTo>
                    <a:close/>
                    <a:moveTo>
                      <a:pt x="37" y="1"/>
                    </a:moveTo>
                    <a:lnTo>
                      <a:pt x="39" y="0"/>
                    </a:lnTo>
                    <a:lnTo>
                      <a:pt x="41" y="0"/>
                    </a:lnTo>
                    <a:lnTo>
                      <a:pt x="41" y="10"/>
                    </a:lnTo>
                    <a:lnTo>
                      <a:pt x="37" y="1"/>
                    </a:lnTo>
                    <a:close/>
                    <a:moveTo>
                      <a:pt x="46" y="19"/>
                    </a:moveTo>
                    <a:lnTo>
                      <a:pt x="39" y="21"/>
                    </a:lnTo>
                    <a:lnTo>
                      <a:pt x="31" y="5"/>
                    </a:lnTo>
                    <a:lnTo>
                      <a:pt x="37" y="1"/>
                    </a:lnTo>
                    <a:lnTo>
                      <a:pt x="46" y="19"/>
                    </a:lnTo>
                    <a:close/>
                    <a:moveTo>
                      <a:pt x="28" y="7"/>
                    </a:moveTo>
                    <a:lnTo>
                      <a:pt x="29" y="6"/>
                    </a:lnTo>
                    <a:lnTo>
                      <a:pt x="31" y="5"/>
                    </a:lnTo>
                    <a:lnTo>
                      <a:pt x="34" y="13"/>
                    </a:lnTo>
                    <a:lnTo>
                      <a:pt x="28" y="7"/>
                    </a:lnTo>
                    <a:close/>
                    <a:moveTo>
                      <a:pt x="41" y="20"/>
                    </a:moveTo>
                    <a:lnTo>
                      <a:pt x="39" y="23"/>
                    </a:lnTo>
                    <a:lnTo>
                      <a:pt x="25" y="9"/>
                    </a:lnTo>
                    <a:lnTo>
                      <a:pt x="28" y="7"/>
                    </a:lnTo>
                    <a:lnTo>
                      <a:pt x="41" y="20"/>
                    </a:lnTo>
                    <a:close/>
                    <a:moveTo>
                      <a:pt x="39" y="23"/>
                    </a:moveTo>
                    <a:lnTo>
                      <a:pt x="38" y="24"/>
                    </a:lnTo>
                    <a:lnTo>
                      <a:pt x="36" y="24"/>
                    </a:lnTo>
                    <a:lnTo>
                      <a:pt x="31" y="17"/>
                    </a:lnTo>
                    <a:lnTo>
                      <a:pt x="39" y="23"/>
                    </a:lnTo>
                    <a:close/>
                    <a:moveTo>
                      <a:pt x="36" y="24"/>
                    </a:moveTo>
                    <a:lnTo>
                      <a:pt x="30" y="28"/>
                    </a:lnTo>
                    <a:lnTo>
                      <a:pt x="21" y="11"/>
                    </a:lnTo>
                    <a:lnTo>
                      <a:pt x="28" y="8"/>
                    </a:lnTo>
                    <a:lnTo>
                      <a:pt x="36" y="24"/>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29" y="29"/>
                    </a:moveTo>
                    <a:lnTo>
                      <a:pt x="19" y="39"/>
                    </a:lnTo>
                    <a:lnTo>
                      <a:pt x="29" y="29"/>
                    </a:lnTo>
                    <a:lnTo>
                      <a:pt x="22" y="22"/>
                    </a:lnTo>
                    <a:lnTo>
                      <a:pt x="29" y="29"/>
                    </a:lnTo>
                    <a:close/>
                    <a:moveTo>
                      <a:pt x="29" y="29"/>
                    </a:moveTo>
                    <a:lnTo>
                      <a:pt x="26" y="32"/>
                    </a:lnTo>
                    <a:lnTo>
                      <a:pt x="12" y="19"/>
                    </a:lnTo>
                    <a:lnTo>
                      <a:pt x="16" y="16"/>
                    </a:lnTo>
                    <a:lnTo>
                      <a:pt x="29" y="29"/>
                    </a:lnTo>
                    <a:close/>
                    <a:moveTo>
                      <a:pt x="26" y="32"/>
                    </a:moveTo>
                    <a:lnTo>
                      <a:pt x="22" y="35"/>
                    </a:lnTo>
                    <a:lnTo>
                      <a:pt x="9" y="22"/>
                    </a:lnTo>
                    <a:lnTo>
                      <a:pt x="12" y="19"/>
                    </a:lnTo>
                    <a:lnTo>
                      <a:pt x="26" y="32"/>
                    </a:lnTo>
                    <a:close/>
                    <a:moveTo>
                      <a:pt x="7" y="24"/>
                    </a:moveTo>
                    <a:lnTo>
                      <a:pt x="8" y="23"/>
                    </a:lnTo>
                    <a:lnTo>
                      <a:pt x="9" y="22"/>
                    </a:lnTo>
                    <a:lnTo>
                      <a:pt x="16" y="29"/>
                    </a:lnTo>
                    <a:lnTo>
                      <a:pt x="7" y="24"/>
                    </a:lnTo>
                    <a:close/>
                    <a:moveTo>
                      <a:pt x="25" y="33"/>
                    </a:moveTo>
                    <a:lnTo>
                      <a:pt x="21" y="40"/>
                    </a:lnTo>
                    <a:lnTo>
                      <a:pt x="4" y="31"/>
                    </a:lnTo>
                    <a:lnTo>
                      <a:pt x="7" y="24"/>
                    </a:lnTo>
                    <a:lnTo>
                      <a:pt x="25" y="33"/>
                    </a:lnTo>
                    <a:close/>
                    <a:moveTo>
                      <a:pt x="4" y="35"/>
                    </a:moveTo>
                    <a:lnTo>
                      <a:pt x="4" y="33"/>
                    </a:lnTo>
                    <a:lnTo>
                      <a:pt x="4" y="31"/>
                    </a:lnTo>
                    <a:lnTo>
                      <a:pt x="12" y="35"/>
                    </a:lnTo>
                    <a:lnTo>
                      <a:pt x="4" y="35"/>
                    </a:lnTo>
                    <a:close/>
                    <a:moveTo>
                      <a:pt x="22" y="35"/>
                    </a:moveTo>
                    <a:lnTo>
                      <a:pt x="22" y="39"/>
                    </a:lnTo>
                    <a:lnTo>
                      <a:pt x="4" y="39"/>
                    </a:lnTo>
                    <a:lnTo>
                      <a:pt x="4" y="35"/>
                    </a:lnTo>
                    <a:lnTo>
                      <a:pt x="22" y="35"/>
                    </a:lnTo>
                    <a:close/>
                    <a:moveTo>
                      <a:pt x="22" y="39"/>
                    </a:moveTo>
                    <a:lnTo>
                      <a:pt x="22" y="42"/>
                    </a:lnTo>
                    <a:lnTo>
                      <a:pt x="19" y="45"/>
                    </a:lnTo>
                    <a:lnTo>
                      <a:pt x="12" y="39"/>
                    </a:lnTo>
                    <a:lnTo>
                      <a:pt x="22" y="39"/>
                    </a:lnTo>
                    <a:close/>
                    <a:moveTo>
                      <a:pt x="19" y="45"/>
                    </a:moveTo>
                    <a:lnTo>
                      <a:pt x="16" y="49"/>
                    </a:lnTo>
                    <a:lnTo>
                      <a:pt x="3" y="35"/>
                    </a:lnTo>
                    <a:lnTo>
                      <a:pt x="6" y="32"/>
                    </a:lnTo>
                    <a:lnTo>
                      <a:pt x="19" y="45"/>
                    </a:lnTo>
                    <a:close/>
                    <a:moveTo>
                      <a:pt x="0" y="42"/>
                    </a:moveTo>
                    <a:lnTo>
                      <a:pt x="0" y="38"/>
                    </a:lnTo>
                    <a:lnTo>
                      <a:pt x="3" y="35"/>
                    </a:lnTo>
                    <a:lnTo>
                      <a:pt x="9" y="42"/>
                    </a:lnTo>
                    <a:lnTo>
                      <a:pt x="0" y="42"/>
                    </a:lnTo>
                    <a:close/>
                    <a:moveTo>
                      <a:pt x="19" y="42"/>
                    </a:moveTo>
                    <a:lnTo>
                      <a:pt x="19" y="48"/>
                    </a:lnTo>
                    <a:lnTo>
                      <a:pt x="0" y="48"/>
                    </a:lnTo>
                    <a:lnTo>
                      <a:pt x="0" y="42"/>
                    </a:lnTo>
                    <a:lnTo>
                      <a:pt x="19" y="42"/>
                    </a:lnTo>
                    <a:close/>
                    <a:moveTo>
                      <a:pt x="3" y="54"/>
                    </a:moveTo>
                    <a:lnTo>
                      <a:pt x="0" y="52"/>
                    </a:lnTo>
                    <a:lnTo>
                      <a:pt x="0" y="48"/>
                    </a:lnTo>
                    <a:lnTo>
                      <a:pt x="9" y="48"/>
                    </a:lnTo>
                    <a:lnTo>
                      <a:pt x="3" y="54"/>
                    </a:lnTo>
                    <a:close/>
                    <a:moveTo>
                      <a:pt x="16" y="41"/>
                    </a:moveTo>
                    <a:lnTo>
                      <a:pt x="19" y="44"/>
                    </a:lnTo>
                    <a:lnTo>
                      <a:pt x="6" y="58"/>
                    </a:lnTo>
                    <a:lnTo>
                      <a:pt x="3" y="54"/>
                    </a:lnTo>
                    <a:lnTo>
                      <a:pt x="16" y="41"/>
                    </a:lnTo>
                    <a:close/>
                    <a:moveTo>
                      <a:pt x="19" y="44"/>
                    </a:moveTo>
                    <a:lnTo>
                      <a:pt x="22" y="48"/>
                    </a:lnTo>
                    <a:lnTo>
                      <a:pt x="22" y="51"/>
                    </a:lnTo>
                    <a:lnTo>
                      <a:pt x="12" y="51"/>
                    </a:lnTo>
                    <a:lnTo>
                      <a:pt x="19" y="44"/>
                    </a:lnTo>
                    <a:close/>
                    <a:moveTo>
                      <a:pt x="22" y="51"/>
                    </a:moveTo>
                    <a:lnTo>
                      <a:pt x="22" y="54"/>
                    </a:lnTo>
                    <a:lnTo>
                      <a:pt x="4" y="54"/>
                    </a:lnTo>
                    <a:lnTo>
                      <a:pt x="4" y="51"/>
                    </a:lnTo>
                    <a:lnTo>
                      <a:pt x="22" y="51"/>
                    </a:lnTo>
                    <a:close/>
                    <a:moveTo>
                      <a:pt x="6" y="61"/>
                    </a:moveTo>
                    <a:lnTo>
                      <a:pt x="4" y="59"/>
                    </a:lnTo>
                    <a:lnTo>
                      <a:pt x="4" y="54"/>
                    </a:lnTo>
                    <a:lnTo>
                      <a:pt x="12" y="54"/>
                    </a:lnTo>
                    <a:lnTo>
                      <a:pt x="6" y="61"/>
                    </a:lnTo>
                    <a:close/>
                    <a:moveTo>
                      <a:pt x="19" y="48"/>
                    </a:moveTo>
                    <a:lnTo>
                      <a:pt x="22" y="51"/>
                    </a:lnTo>
                    <a:lnTo>
                      <a:pt x="9" y="64"/>
                    </a:lnTo>
                    <a:lnTo>
                      <a:pt x="6" y="61"/>
                    </a:lnTo>
                    <a:lnTo>
                      <a:pt x="19" y="48"/>
                    </a:lnTo>
                    <a:close/>
                    <a:moveTo>
                      <a:pt x="22" y="51"/>
                    </a:moveTo>
                    <a:lnTo>
                      <a:pt x="32" y="61"/>
                    </a:lnTo>
                    <a:lnTo>
                      <a:pt x="22" y="51"/>
                    </a:lnTo>
                    <a:lnTo>
                      <a:pt x="16" y="58"/>
                    </a:lnTo>
                    <a:lnTo>
                      <a:pt x="22" y="51"/>
                    </a:lnTo>
                    <a:close/>
                    <a:moveTo>
                      <a:pt x="22" y="51"/>
                    </a:moveTo>
                    <a:lnTo>
                      <a:pt x="26" y="54"/>
                    </a:lnTo>
                    <a:lnTo>
                      <a:pt x="12" y="67"/>
                    </a:lnTo>
                    <a:lnTo>
                      <a:pt x="9" y="64"/>
                    </a:lnTo>
                    <a:lnTo>
                      <a:pt x="22" y="51"/>
                    </a:lnTo>
                    <a:close/>
                    <a:moveTo>
                      <a:pt x="26" y="54"/>
                    </a:moveTo>
                    <a:lnTo>
                      <a:pt x="16" y="44"/>
                    </a:lnTo>
                    <a:lnTo>
                      <a:pt x="26" y="54"/>
                    </a:lnTo>
                    <a:lnTo>
                      <a:pt x="19" y="61"/>
                    </a:lnTo>
                    <a:lnTo>
                      <a:pt x="26" y="54"/>
                    </a:lnTo>
                    <a:close/>
                    <a:moveTo>
                      <a:pt x="26" y="54"/>
                    </a:moveTo>
                    <a:lnTo>
                      <a:pt x="29" y="58"/>
                    </a:lnTo>
                    <a:lnTo>
                      <a:pt x="16" y="71"/>
                    </a:lnTo>
                    <a:lnTo>
                      <a:pt x="12" y="67"/>
                    </a:lnTo>
                    <a:lnTo>
                      <a:pt x="26" y="54"/>
                    </a:lnTo>
                    <a:close/>
                    <a:moveTo>
                      <a:pt x="22" y="73"/>
                    </a:moveTo>
                    <a:lnTo>
                      <a:pt x="18" y="73"/>
                    </a:lnTo>
                    <a:lnTo>
                      <a:pt x="16" y="71"/>
                    </a:lnTo>
                    <a:lnTo>
                      <a:pt x="22" y="64"/>
                    </a:lnTo>
                    <a:lnTo>
                      <a:pt x="22" y="73"/>
                    </a:lnTo>
                    <a:close/>
                    <a:moveTo>
                      <a:pt x="22" y="54"/>
                    </a:moveTo>
                    <a:lnTo>
                      <a:pt x="29" y="54"/>
                    </a:lnTo>
                    <a:lnTo>
                      <a:pt x="29" y="73"/>
                    </a:lnTo>
                    <a:lnTo>
                      <a:pt x="22" y="73"/>
                    </a:lnTo>
                    <a:lnTo>
                      <a:pt x="22" y="54"/>
                    </a:lnTo>
                    <a:close/>
                    <a:moveTo>
                      <a:pt x="29" y="54"/>
                    </a:moveTo>
                    <a:lnTo>
                      <a:pt x="32" y="54"/>
                    </a:lnTo>
                    <a:lnTo>
                      <a:pt x="36" y="58"/>
                    </a:lnTo>
                    <a:lnTo>
                      <a:pt x="29" y="64"/>
                    </a:lnTo>
                    <a:lnTo>
                      <a:pt x="29" y="54"/>
                    </a:lnTo>
                    <a:close/>
                    <a:moveTo>
                      <a:pt x="36" y="58"/>
                    </a:moveTo>
                    <a:lnTo>
                      <a:pt x="39" y="61"/>
                    </a:lnTo>
                    <a:lnTo>
                      <a:pt x="25" y="74"/>
                    </a:lnTo>
                    <a:lnTo>
                      <a:pt x="22" y="71"/>
                    </a:lnTo>
                    <a:lnTo>
                      <a:pt x="36" y="58"/>
                    </a:lnTo>
                    <a:close/>
                    <a:moveTo>
                      <a:pt x="31" y="76"/>
                    </a:moveTo>
                    <a:lnTo>
                      <a:pt x="28" y="76"/>
                    </a:lnTo>
                    <a:lnTo>
                      <a:pt x="25" y="74"/>
                    </a:lnTo>
                    <a:lnTo>
                      <a:pt x="31" y="67"/>
                    </a:lnTo>
                    <a:lnTo>
                      <a:pt x="31" y="76"/>
                    </a:lnTo>
                    <a:close/>
                    <a:moveTo>
                      <a:pt x="31" y="58"/>
                    </a:moveTo>
                    <a:lnTo>
                      <a:pt x="38" y="58"/>
                    </a:lnTo>
                    <a:lnTo>
                      <a:pt x="38" y="76"/>
                    </a:lnTo>
                    <a:lnTo>
                      <a:pt x="31" y="76"/>
                    </a:lnTo>
                    <a:lnTo>
                      <a:pt x="31" y="58"/>
                    </a:lnTo>
                    <a:close/>
                    <a:moveTo>
                      <a:pt x="38" y="58"/>
                    </a:moveTo>
                    <a:lnTo>
                      <a:pt x="41" y="58"/>
                    </a:lnTo>
                    <a:lnTo>
                      <a:pt x="41" y="76"/>
                    </a:lnTo>
                    <a:lnTo>
                      <a:pt x="38" y="76"/>
                    </a:lnTo>
                    <a:lnTo>
                      <a:pt x="38" y="58"/>
                    </a:lnTo>
                    <a:close/>
                    <a:moveTo>
                      <a:pt x="46" y="75"/>
                    </a:moveTo>
                    <a:lnTo>
                      <a:pt x="43" y="76"/>
                    </a:lnTo>
                    <a:lnTo>
                      <a:pt x="41" y="76"/>
                    </a:lnTo>
                    <a:lnTo>
                      <a:pt x="41" y="67"/>
                    </a:lnTo>
                    <a:lnTo>
                      <a:pt x="46" y="75"/>
                    </a:lnTo>
                    <a:close/>
                    <a:moveTo>
                      <a:pt x="37" y="59"/>
                    </a:moveTo>
                    <a:lnTo>
                      <a:pt x="43" y="55"/>
                    </a:lnTo>
                    <a:lnTo>
                      <a:pt x="52" y="73"/>
                    </a:lnTo>
                    <a:lnTo>
                      <a:pt x="46" y="75"/>
                    </a:lnTo>
                    <a:lnTo>
                      <a:pt x="37" y="59"/>
                    </a:lnTo>
                    <a:close/>
                    <a:moveTo>
                      <a:pt x="43" y="55"/>
                    </a:moveTo>
                    <a:lnTo>
                      <a:pt x="46" y="54"/>
                    </a:lnTo>
                    <a:lnTo>
                      <a:pt x="48" y="54"/>
                    </a:lnTo>
                    <a:lnTo>
                      <a:pt x="48" y="64"/>
                    </a:lnTo>
                    <a:lnTo>
                      <a:pt x="43"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7" name="Freeform 242">
                <a:extLst>
                  <a:ext uri="{FF2B5EF4-FFF2-40B4-BE49-F238E27FC236}">
                    <a16:creationId xmlns:a16="http://schemas.microsoft.com/office/drawing/2014/main" id="{F49E4B90-4936-4272-BD9A-FEB517714F77}"/>
                  </a:ext>
                </a:extLst>
              </p:cNvPr>
              <p:cNvSpPr>
                <a:spLocks/>
              </p:cNvSpPr>
              <p:nvPr/>
            </p:nvSpPr>
            <p:spPr bwMode="auto">
              <a:xfrm>
                <a:off x="2315" y="2647"/>
                <a:ext cx="17" cy="15"/>
              </a:xfrm>
              <a:custGeom>
                <a:avLst/>
                <a:gdLst>
                  <a:gd name="T0" fmla="*/ 3 w 67"/>
                  <a:gd name="T1" fmla="*/ 4 h 60"/>
                  <a:gd name="T2" fmla="*/ 3 w 67"/>
                  <a:gd name="T3" fmla="*/ 3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2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0 h 60"/>
                  <a:gd name="T40" fmla="*/ 1 w 67"/>
                  <a:gd name="T41" fmla="*/ 1 h 60"/>
                  <a:gd name="T42" fmla="*/ 1 w 67"/>
                  <a:gd name="T43" fmla="*/ 1 h 60"/>
                  <a:gd name="T44" fmla="*/ 1 w 67"/>
                  <a:gd name="T45" fmla="*/ 1 h 60"/>
                  <a:gd name="T46" fmla="*/ 1 w 67"/>
                  <a:gd name="T47" fmla="*/ 1 h 60"/>
                  <a:gd name="T48" fmla="*/ 1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1 w 67"/>
                  <a:gd name="T63" fmla="*/ 3 h 60"/>
                  <a:gd name="T64" fmla="*/ 1 w 67"/>
                  <a:gd name="T65" fmla="*/ 4 h 60"/>
                  <a:gd name="T66" fmla="*/ 1 w 67"/>
                  <a:gd name="T67" fmla="*/ 4 h 60"/>
                  <a:gd name="T68" fmla="*/ 1 w 67"/>
                  <a:gd name="T69" fmla="*/ 4 h 60"/>
                  <a:gd name="T70" fmla="*/ 2 w 67"/>
                  <a:gd name="T71" fmla="*/ 4 h 60"/>
                  <a:gd name="T72" fmla="*/ 2 w 67"/>
                  <a:gd name="T73" fmla="*/ 4 h 60"/>
                  <a:gd name="T74" fmla="*/ 2 w 67"/>
                  <a:gd name="T75" fmla="*/ 4 h 60"/>
                  <a:gd name="T76" fmla="*/ 3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1" y="51"/>
                    </a:lnTo>
                    <a:lnTo>
                      <a:pt x="57" y="48"/>
                    </a:lnTo>
                    <a:lnTo>
                      <a:pt x="61" y="41"/>
                    </a:lnTo>
                    <a:lnTo>
                      <a:pt x="64" y="38"/>
                    </a:lnTo>
                    <a:lnTo>
                      <a:pt x="64" y="35"/>
                    </a:lnTo>
                    <a:lnTo>
                      <a:pt x="67" y="29"/>
                    </a:lnTo>
                    <a:lnTo>
                      <a:pt x="67" y="26"/>
                    </a:lnTo>
                    <a:lnTo>
                      <a:pt x="67" y="22"/>
                    </a:lnTo>
                    <a:lnTo>
                      <a:pt x="67" y="16"/>
                    </a:lnTo>
                    <a:lnTo>
                      <a:pt x="64" y="13"/>
                    </a:lnTo>
                    <a:lnTo>
                      <a:pt x="61" y="9"/>
                    </a:lnTo>
                    <a:lnTo>
                      <a:pt x="57" y="6"/>
                    </a:lnTo>
                    <a:lnTo>
                      <a:pt x="54" y="4"/>
                    </a:lnTo>
                    <a:lnTo>
                      <a:pt x="51" y="4"/>
                    </a:lnTo>
                    <a:lnTo>
                      <a:pt x="45" y="0"/>
                    </a:lnTo>
                    <a:lnTo>
                      <a:pt x="42" y="0"/>
                    </a:lnTo>
                    <a:lnTo>
                      <a:pt x="35" y="4"/>
                    </a:lnTo>
                    <a:lnTo>
                      <a:pt x="32" y="4"/>
                    </a:lnTo>
                    <a:lnTo>
                      <a:pt x="25" y="4"/>
                    </a:lnTo>
                    <a:lnTo>
                      <a:pt x="20" y="6"/>
                    </a:lnTo>
                    <a:lnTo>
                      <a:pt x="16" y="9"/>
                    </a:lnTo>
                    <a:lnTo>
                      <a:pt x="13" y="13"/>
                    </a:lnTo>
                    <a:lnTo>
                      <a:pt x="10" y="19"/>
                    </a:lnTo>
                    <a:lnTo>
                      <a:pt x="6" y="22"/>
                    </a:lnTo>
                    <a:lnTo>
                      <a:pt x="3" y="26"/>
                    </a:lnTo>
                    <a:lnTo>
                      <a:pt x="0" y="32"/>
                    </a:lnTo>
                    <a:lnTo>
                      <a:pt x="0" y="35"/>
                    </a:lnTo>
                    <a:lnTo>
                      <a:pt x="0" y="38"/>
                    </a:lnTo>
                    <a:lnTo>
                      <a:pt x="3" y="44"/>
                    </a:lnTo>
                    <a:lnTo>
                      <a:pt x="3" y="48"/>
                    </a:lnTo>
                    <a:lnTo>
                      <a:pt x="6" y="51"/>
                    </a:lnTo>
                    <a:lnTo>
                      <a:pt x="10" y="54"/>
                    </a:lnTo>
                    <a:lnTo>
                      <a:pt x="13" y="58"/>
                    </a:lnTo>
                    <a:lnTo>
                      <a:pt x="16" y="58"/>
                    </a:lnTo>
                    <a:lnTo>
                      <a:pt x="22" y="58"/>
                    </a:lnTo>
                    <a:lnTo>
                      <a:pt x="25" y="60"/>
                    </a:lnTo>
                    <a:lnTo>
                      <a:pt x="32" y="58"/>
                    </a:lnTo>
                    <a:lnTo>
                      <a:pt x="38"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8" name="Freeform 243">
                <a:extLst>
                  <a:ext uri="{FF2B5EF4-FFF2-40B4-BE49-F238E27FC236}">
                    <a16:creationId xmlns:a16="http://schemas.microsoft.com/office/drawing/2014/main" id="{85D978CE-151E-4E36-BB04-64F83C54F3F0}"/>
                  </a:ext>
                </a:extLst>
              </p:cNvPr>
              <p:cNvSpPr>
                <a:spLocks noEditPoints="1"/>
              </p:cNvSpPr>
              <p:nvPr/>
            </p:nvSpPr>
            <p:spPr bwMode="auto">
              <a:xfrm>
                <a:off x="2313" y="2645"/>
                <a:ext cx="21" cy="20"/>
              </a:xfrm>
              <a:custGeom>
                <a:avLst/>
                <a:gdLst>
                  <a:gd name="T0" fmla="*/ 3 w 85"/>
                  <a:gd name="T1" fmla="*/ 3 h 82"/>
                  <a:gd name="T2" fmla="*/ 4 w 85"/>
                  <a:gd name="T3" fmla="*/ 3 h 82"/>
                  <a:gd name="T4" fmla="*/ 4 w 85"/>
                  <a:gd name="T5" fmla="*/ 4 h 82"/>
                  <a:gd name="T6" fmla="*/ 5 w 85"/>
                  <a:gd name="T7" fmla="*/ 4 h 82"/>
                  <a:gd name="T8" fmla="*/ 4 w 85"/>
                  <a:gd name="T9" fmla="*/ 3 h 82"/>
                  <a:gd name="T10" fmla="*/ 5 w 85"/>
                  <a:gd name="T11" fmla="*/ 3 h 82"/>
                  <a:gd name="T12" fmla="*/ 4 w 85"/>
                  <a:gd name="T13" fmla="*/ 3 h 82"/>
                  <a:gd name="T14" fmla="*/ 4 w 85"/>
                  <a:gd name="T15" fmla="*/ 2 h 82"/>
                  <a:gd name="T16" fmla="*/ 5 w 85"/>
                  <a:gd name="T17" fmla="*/ 3 h 82"/>
                  <a:gd name="T18" fmla="*/ 5 w 85"/>
                  <a:gd name="T19" fmla="*/ 2 h 82"/>
                  <a:gd name="T20" fmla="*/ 4 w 85"/>
                  <a:gd name="T21" fmla="*/ 2 h 82"/>
                  <a:gd name="T22" fmla="*/ 4 w 85"/>
                  <a:gd name="T23" fmla="*/ 1 h 82"/>
                  <a:gd name="T24" fmla="*/ 5 w 85"/>
                  <a:gd name="T25" fmla="*/ 1 h 82"/>
                  <a:gd name="T26" fmla="*/ 5 w 85"/>
                  <a:gd name="T27" fmla="*/ 1 h 82"/>
                  <a:gd name="T28" fmla="*/ 4 w 85"/>
                  <a:gd name="T29" fmla="*/ 2 h 82"/>
                  <a:gd name="T30" fmla="*/ 5 w 85"/>
                  <a:gd name="T31" fmla="*/ 1 h 82"/>
                  <a:gd name="T32" fmla="*/ 4 w 85"/>
                  <a:gd name="T33" fmla="*/ 1 h 82"/>
                  <a:gd name="T34" fmla="*/ 4 w 85"/>
                  <a:gd name="T35" fmla="*/ 1 h 82"/>
                  <a:gd name="T36" fmla="*/ 4 w 85"/>
                  <a:gd name="T37" fmla="*/ 0 h 82"/>
                  <a:gd name="T38" fmla="*/ 4 w 85"/>
                  <a:gd name="T39" fmla="*/ 0 h 82"/>
                  <a:gd name="T40" fmla="*/ 4 w 85"/>
                  <a:gd name="T41" fmla="*/ 1 h 82"/>
                  <a:gd name="T42" fmla="*/ 3 w 85"/>
                  <a:gd name="T43" fmla="*/ 1 h 82"/>
                  <a:gd name="T44" fmla="*/ 3 w 85"/>
                  <a:gd name="T45" fmla="*/ 0 h 82"/>
                  <a:gd name="T46" fmla="*/ 3 w 85"/>
                  <a:gd name="T47" fmla="*/ 0 h 82"/>
                  <a:gd name="T48" fmla="*/ 3 w 85"/>
                  <a:gd name="T49" fmla="*/ 0 h 82"/>
                  <a:gd name="T50" fmla="*/ 3 w 85"/>
                  <a:gd name="T51" fmla="*/ 1 h 82"/>
                  <a:gd name="T52" fmla="*/ 2 w 85"/>
                  <a:gd name="T53" fmla="*/ 1 h 82"/>
                  <a:gd name="T54" fmla="*/ 2 w 85"/>
                  <a:gd name="T55" fmla="*/ 0 h 82"/>
                  <a:gd name="T56" fmla="*/ 2 w 85"/>
                  <a:gd name="T57" fmla="*/ 1 h 82"/>
                  <a:gd name="T58" fmla="*/ 2 w 85"/>
                  <a:gd name="T59" fmla="*/ 1 h 82"/>
                  <a:gd name="T60" fmla="*/ 2 w 85"/>
                  <a:gd name="T61" fmla="*/ 1 h 82"/>
                  <a:gd name="T62" fmla="*/ 1 w 85"/>
                  <a:gd name="T63" fmla="*/ 1 h 82"/>
                  <a:gd name="T64" fmla="*/ 1 w 85"/>
                  <a:gd name="T65" fmla="*/ 1 h 82"/>
                  <a:gd name="T66" fmla="*/ 1 w 85"/>
                  <a:gd name="T67" fmla="*/ 1 h 82"/>
                  <a:gd name="T68" fmla="*/ 2 w 85"/>
                  <a:gd name="T69" fmla="*/ 2 h 82"/>
                  <a:gd name="T70" fmla="*/ 1 w 85"/>
                  <a:gd name="T71" fmla="*/ 2 h 82"/>
                  <a:gd name="T72" fmla="*/ 1 w 85"/>
                  <a:gd name="T73" fmla="*/ 1 h 82"/>
                  <a:gd name="T74" fmla="*/ 0 w 85"/>
                  <a:gd name="T75" fmla="*/ 2 h 82"/>
                  <a:gd name="T76" fmla="*/ 1 w 85"/>
                  <a:gd name="T77" fmla="*/ 2 h 82"/>
                  <a:gd name="T78" fmla="*/ 1 w 85"/>
                  <a:gd name="T79" fmla="*/ 2 h 82"/>
                  <a:gd name="T80" fmla="*/ 1 w 85"/>
                  <a:gd name="T81" fmla="*/ 2 h 82"/>
                  <a:gd name="T82" fmla="*/ 1 w 85"/>
                  <a:gd name="T83" fmla="*/ 3 h 82"/>
                  <a:gd name="T84" fmla="*/ 0 w 85"/>
                  <a:gd name="T85" fmla="*/ 3 h 82"/>
                  <a:gd name="T86" fmla="*/ 0 w 85"/>
                  <a:gd name="T87" fmla="*/ 3 h 82"/>
                  <a:gd name="T88" fmla="*/ 1 w 85"/>
                  <a:gd name="T89" fmla="*/ 3 h 82"/>
                  <a:gd name="T90" fmla="*/ 0 w 85"/>
                  <a:gd name="T91" fmla="*/ 4 h 82"/>
                  <a:gd name="T92" fmla="*/ 1 w 85"/>
                  <a:gd name="T93" fmla="*/ 3 h 82"/>
                  <a:gd name="T94" fmla="*/ 1 w 85"/>
                  <a:gd name="T95" fmla="*/ 4 h 82"/>
                  <a:gd name="T96" fmla="*/ 1 w 85"/>
                  <a:gd name="T97" fmla="*/ 4 h 82"/>
                  <a:gd name="T98" fmla="*/ 1 w 85"/>
                  <a:gd name="T99" fmla="*/ 5 h 82"/>
                  <a:gd name="T100" fmla="*/ 1 w 85"/>
                  <a:gd name="T101" fmla="*/ 3 h 82"/>
                  <a:gd name="T102" fmla="*/ 2 w 85"/>
                  <a:gd name="T103" fmla="*/ 3 h 82"/>
                  <a:gd name="T104" fmla="*/ 2 w 85"/>
                  <a:gd name="T105" fmla="*/ 5 h 82"/>
                  <a:gd name="T106" fmla="*/ 2 w 85"/>
                  <a:gd name="T107" fmla="*/ 4 h 82"/>
                  <a:gd name="T108" fmla="*/ 2 w 85"/>
                  <a:gd name="T109" fmla="*/ 4 h 82"/>
                  <a:gd name="T110" fmla="*/ 2 w 85"/>
                  <a:gd name="T111" fmla="*/ 3 h 82"/>
                  <a:gd name="T112" fmla="*/ 3 w 85"/>
                  <a:gd name="T113" fmla="*/ 5 h 82"/>
                  <a:gd name="T114" fmla="*/ 3 w 85"/>
                  <a:gd name="T115" fmla="*/ 4 h 82"/>
                  <a:gd name="T116" fmla="*/ 3 w 85"/>
                  <a:gd name="T117" fmla="*/ 4 h 82"/>
                  <a:gd name="T118" fmla="*/ 3 w 85"/>
                  <a:gd name="T119" fmla="*/ 3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82"/>
                  <a:gd name="T182" fmla="*/ 85 w 85"/>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82">
                    <a:moveTo>
                      <a:pt x="50" y="58"/>
                    </a:moveTo>
                    <a:lnTo>
                      <a:pt x="53" y="54"/>
                    </a:lnTo>
                    <a:lnTo>
                      <a:pt x="67" y="68"/>
                    </a:lnTo>
                    <a:lnTo>
                      <a:pt x="64" y="71"/>
                    </a:lnTo>
                    <a:lnTo>
                      <a:pt x="50" y="58"/>
                    </a:lnTo>
                    <a:close/>
                    <a:moveTo>
                      <a:pt x="53" y="54"/>
                    </a:moveTo>
                    <a:lnTo>
                      <a:pt x="54" y="53"/>
                    </a:lnTo>
                    <a:lnTo>
                      <a:pt x="56" y="52"/>
                    </a:lnTo>
                    <a:lnTo>
                      <a:pt x="60" y="61"/>
                    </a:lnTo>
                    <a:lnTo>
                      <a:pt x="53" y="54"/>
                    </a:lnTo>
                    <a:close/>
                    <a:moveTo>
                      <a:pt x="56" y="52"/>
                    </a:moveTo>
                    <a:lnTo>
                      <a:pt x="62" y="49"/>
                    </a:lnTo>
                    <a:lnTo>
                      <a:pt x="71" y="67"/>
                    </a:lnTo>
                    <a:lnTo>
                      <a:pt x="64" y="70"/>
                    </a:lnTo>
                    <a:lnTo>
                      <a:pt x="56" y="52"/>
                    </a:lnTo>
                    <a:close/>
                    <a:moveTo>
                      <a:pt x="75" y="62"/>
                    </a:moveTo>
                    <a:lnTo>
                      <a:pt x="74" y="64"/>
                    </a:lnTo>
                    <a:lnTo>
                      <a:pt x="71" y="67"/>
                    </a:lnTo>
                    <a:lnTo>
                      <a:pt x="66" y="58"/>
                    </a:lnTo>
                    <a:lnTo>
                      <a:pt x="75" y="62"/>
                    </a:lnTo>
                    <a:close/>
                    <a:moveTo>
                      <a:pt x="57" y="53"/>
                    </a:moveTo>
                    <a:lnTo>
                      <a:pt x="61" y="47"/>
                    </a:lnTo>
                    <a:lnTo>
                      <a:pt x="78" y="56"/>
                    </a:lnTo>
                    <a:lnTo>
                      <a:pt x="75" y="62"/>
                    </a:lnTo>
                    <a:lnTo>
                      <a:pt x="57" y="53"/>
                    </a:lnTo>
                    <a:close/>
                    <a:moveTo>
                      <a:pt x="61" y="47"/>
                    </a:moveTo>
                    <a:lnTo>
                      <a:pt x="62" y="46"/>
                    </a:lnTo>
                    <a:lnTo>
                      <a:pt x="63" y="45"/>
                    </a:lnTo>
                    <a:lnTo>
                      <a:pt x="70" y="51"/>
                    </a:lnTo>
                    <a:lnTo>
                      <a:pt x="61" y="47"/>
                    </a:lnTo>
                    <a:close/>
                    <a:moveTo>
                      <a:pt x="63" y="45"/>
                    </a:moveTo>
                    <a:lnTo>
                      <a:pt x="66" y="41"/>
                    </a:lnTo>
                    <a:lnTo>
                      <a:pt x="79" y="54"/>
                    </a:lnTo>
                    <a:lnTo>
                      <a:pt x="76" y="58"/>
                    </a:lnTo>
                    <a:lnTo>
                      <a:pt x="63" y="45"/>
                    </a:lnTo>
                    <a:close/>
                    <a:moveTo>
                      <a:pt x="83" y="48"/>
                    </a:moveTo>
                    <a:lnTo>
                      <a:pt x="83" y="52"/>
                    </a:lnTo>
                    <a:lnTo>
                      <a:pt x="79" y="54"/>
                    </a:lnTo>
                    <a:lnTo>
                      <a:pt x="73" y="48"/>
                    </a:lnTo>
                    <a:lnTo>
                      <a:pt x="83" y="48"/>
                    </a:lnTo>
                    <a:close/>
                    <a:moveTo>
                      <a:pt x="63" y="48"/>
                    </a:moveTo>
                    <a:lnTo>
                      <a:pt x="63" y="45"/>
                    </a:lnTo>
                    <a:lnTo>
                      <a:pt x="83" y="45"/>
                    </a:lnTo>
                    <a:lnTo>
                      <a:pt x="83" y="48"/>
                    </a:lnTo>
                    <a:lnTo>
                      <a:pt x="63" y="48"/>
                    </a:lnTo>
                    <a:close/>
                    <a:moveTo>
                      <a:pt x="63" y="45"/>
                    </a:moveTo>
                    <a:lnTo>
                      <a:pt x="63" y="42"/>
                    </a:lnTo>
                    <a:lnTo>
                      <a:pt x="64" y="41"/>
                    </a:lnTo>
                    <a:lnTo>
                      <a:pt x="73" y="45"/>
                    </a:lnTo>
                    <a:lnTo>
                      <a:pt x="63" y="45"/>
                    </a:lnTo>
                    <a:close/>
                    <a:moveTo>
                      <a:pt x="64" y="41"/>
                    </a:moveTo>
                    <a:lnTo>
                      <a:pt x="67" y="35"/>
                    </a:lnTo>
                    <a:lnTo>
                      <a:pt x="85" y="42"/>
                    </a:lnTo>
                    <a:lnTo>
                      <a:pt x="82" y="49"/>
                    </a:lnTo>
                    <a:lnTo>
                      <a:pt x="64" y="41"/>
                    </a:lnTo>
                    <a:close/>
                    <a:moveTo>
                      <a:pt x="85" y="39"/>
                    </a:moveTo>
                    <a:lnTo>
                      <a:pt x="85" y="41"/>
                    </a:lnTo>
                    <a:lnTo>
                      <a:pt x="85" y="42"/>
                    </a:lnTo>
                    <a:lnTo>
                      <a:pt x="76" y="39"/>
                    </a:lnTo>
                    <a:lnTo>
                      <a:pt x="85" y="39"/>
                    </a:lnTo>
                    <a:close/>
                    <a:moveTo>
                      <a:pt x="66" y="39"/>
                    </a:moveTo>
                    <a:lnTo>
                      <a:pt x="66" y="36"/>
                    </a:lnTo>
                    <a:lnTo>
                      <a:pt x="85" y="36"/>
                    </a:lnTo>
                    <a:lnTo>
                      <a:pt x="85" y="39"/>
                    </a:lnTo>
                    <a:lnTo>
                      <a:pt x="66" y="39"/>
                    </a:lnTo>
                    <a:close/>
                    <a:moveTo>
                      <a:pt x="66" y="36"/>
                    </a:moveTo>
                    <a:lnTo>
                      <a:pt x="66" y="32"/>
                    </a:lnTo>
                    <a:lnTo>
                      <a:pt x="85" y="32"/>
                    </a:lnTo>
                    <a:lnTo>
                      <a:pt x="85" y="36"/>
                    </a:lnTo>
                    <a:lnTo>
                      <a:pt x="66" y="36"/>
                    </a:lnTo>
                    <a:close/>
                    <a:moveTo>
                      <a:pt x="66" y="32"/>
                    </a:moveTo>
                    <a:lnTo>
                      <a:pt x="66" y="26"/>
                    </a:lnTo>
                    <a:lnTo>
                      <a:pt x="85" y="26"/>
                    </a:lnTo>
                    <a:lnTo>
                      <a:pt x="85" y="32"/>
                    </a:lnTo>
                    <a:lnTo>
                      <a:pt x="66" y="32"/>
                    </a:lnTo>
                    <a:close/>
                    <a:moveTo>
                      <a:pt x="83" y="19"/>
                    </a:moveTo>
                    <a:lnTo>
                      <a:pt x="85" y="23"/>
                    </a:lnTo>
                    <a:lnTo>
                      <a:pt x="85" y="26"/>
                    </a:lnTo>
                    <a:lnTo>
                      <a:pt x="76" y="26"/>
                    </a:lnTo>
                    <a:lnTo>
                      <a:pt x="83" y="19"/>
                    </a:lnTo>
                    <a:close/>
                    <a:moveTo>
                      <a:pt x="70" y="32"/>
                    </a:moveTo>
                    <a:lnTo>
                      <a:pt x="66" y="29"/>
                    </a:lnTo>
                    <a:lnTo>
                      <a:pt x="79" y="16"/>
                    </a:lnTo>
                    <a:lnTo>
                      <a:pt x="83" y="19"/>
                    </a:lnTo>
                    <a:lnTo>
                      <a:pt x="70" y="32"/>
                    </a:lnTo>
                    <a:close/>
                    <a:moveTo>
                      <a:pt x="66" y="29"/>
                    </a:moveTo>
                    <a:lnTo>
                      <a:pt x="66" y="29"/>
                    </a:lnTo>
                    <a:lnTo>
                      <a:pt x="73" y="23"/>
                    </a:lnTo>
                    <a:lnTo>
                      <a:pt x="66" y="29"/>
                    </a:lnTo>
                    <a:close/>
                    <a:moveTo>
                      <a:pt x="66" y="29"/>
                    </a:moveTo>
                    <a:lnTo>
                      <a:pt x="63" y="26"/>
                    </a:lnTo>
                    <a:lnTo>
                      <a:pt x="76" y="13"/>
                    </a:lnTo>
                    <a:lnTo>
                      <a:pt x="79" y="16"/>
                    </a:lnTo>
                    <a:lnTo>
                      <a:pt x="66" y="29"/>
                    </a:lnTo>
                    <a:close/>
                    <a:moveTo>
                      <a:pt x="76" y="13"/>
                    </a:moveTo>
                    <a:lnTo>
                      <a:pt x="76" y="13"/>
                    </a:lnTo>
                    <a:lnTo>
                      <a:pt x="70" y="19"/>
                    </a:lnTo>
                    <a:lnTo>
                      <a:pt x="76" y="13"/>
                    </a:lnTo>
                    <a:close/>
                    <a:moveTo>
                      <a:pt x="63" y="26"/>
                    </a:moveTo>
                    <a:lnTo>
                      <a:pt x="60" y="24"/>
                    </a:lnTo>
                    <a:lnTo>
                      <a:pt x="73" y="9"/>
                    </a:lnTo>
                    <a:lnTo>
                      <a:pt x="76" y="13"/>
                    </a:lnTo>
                    <a:lnTo>
                      <a:pt x="63" y="26"/>
                    </a:lnTo>
                    <a:close/>
                    <a:moveTo>
                      <a:pt x="60" y="24"/>
                    </a:moveTo>
                    <a:lnTo>
                      <a:pt x="50" y="14"/>
                    </a:lnTo>
                    <a:lnTo>
                      <a:pt x="60" y="24"/>
                    </a:lnTo>
                    <a:lnTo>
                      <a:pt x="66" y="16"/>
                    </a:lnTo>
                    <a:lnTo>
                      <a:pt x="60" y="24"/>
                    </a:lnTo>
                    <a:close/>
                    <a:moveTo>
                      <a:pt x="60" y="24"/>
                    </a:moveTo>
                    <a:lnTo>
                      <a:pt x="56" y="20"/>
                    </a:lnTo>
                    <a:lnTo>
                      <a:pt x="70" y="6"/>
                    </a:lnTo>
                    <a:lnTo>
                      <a:pt x="73" y="9"/>
                    </a:lnTo>
                    <a:lnTo>
                      <a:pt x="60" y="24"/>
                    </a:lnTo>
                    <a:close/>
                    <a:moveTo>
                      <a:pt x="63" y="4"/>
                    </a:moveTo>
                    <a:lnTo>
                      <a:pt x="67" y="4"/>
                    </a:lnTo>
                    <a:lnTo>
                      <a:pt x="70" y="6"/>
                    </a:lnTo>
                    <a:lnTo>
                      <a:pt x="63" y="14"/>
                    </a:lnTo>
                    <a:lnTo>
                      <a:pt x="63" y="4"/>
                    </a:lnTo>
                    <a:close/>
                    <a:moveTo>
                      <a:pt x="63" y="23"/>
                    </a:moveTo>
                    <a:lnTo>
                      <a:pt x="60" y="23"/>
                    </a:lnTo>
                    <a:lnTo>
                      <a:pt x="60" y="4"/>
                    </a:lnTo>
                    <a:lnTo>
                      <a:pt x="63" y="4"/>
                    </a:lnTo>
                    <a:lnTo>
                      <a:pt x="63" y="23"/>
                    </a:lnTo>
                    <a:close/>
                    <a:moveTo>
                      <a:pt x="60" y="23"/>
                    </a:moveTo>
                    <a:lnTo>
                      <a:pt x="57" y="23"/>
                    </a:lnTo>
                    <a:lnTo>
                      <a:pt x="56" y="21"/>
                    </a:lnTo>
                    <a:lnTo>
                      <a:pt x="60" y="14"/>
                    </a:lnTo>
                    <a:lnTo>
                      <a:pt x="60" y="23"/>
                    </a:lnTo>
                    <a:close/>
                    <a:moveTo>
                      <a:pt x="56" y="21"/>
                    </a:moveTo>
                    <a:lnTo>
                      <a:pt x="50" y="18"/>
                    </a:lnTo>
                    <a:lnTo>
                      <a:pt x="57" y="2"/>
                    </a:lnTo>
                    <a:lnTo>
                      <a:pt x="64" y="5"/>
                    </a:lnTo>
                    <a:lnTo>
                      <a:pt x="56" y="21"/>
                    </a:lnTo>
                    <a:close/>
                    <a:moveTo>
                      <a:pt x="54" y="0"/>
                    </a:moveTo>
                    <a:lnTo>
                      <a:pt x="56" y="0"/>
                    </a:lnTo>
                    <a:lnTo>
                      <a:pt x="57" y="2"/>
                    </a:lnTo>
                    <a:lnTo>
                      <a:pt x="54" y="10"/>
                    </a:lnTo>
                    <a:lnTo>
                      <a:pt x="54" y="0"/>
                    </a:lnTo>
                    <a:close/>
                    <a:moveTo>
                      <a:pt x="54" y="19"/>
                    </a:moveTo>
                    <a:lnTo>
                      <a:pt x="51" y="19"/>
                    </a:lnTo>
                    <a:lnTo>
                      <a:pt x="51" y="0"/>
                    </a:lnTo>
                    <a:lnTo>
                      <a:pt x="54" y="0"/>
                    </a:lnTo>
                    <a:lnTo>
                      <a:pt x="54" y="19"/>
                    </a:lnTo>
                    <a:close/>
                    <a:moveTo>
                      <a:pt x="46" y="2"/>
                    </a:moveTo>
                    <a:lnTo>
                      <a:pt x="49" y="0"/>
                    </a:lnTo>
                    <a:lnTo>
                      <a:pt x="51" y="0"/>
                    </a:lnTo>
                    <a:lnTo>
                      <a:pt x="51" y="10"/>
                    </a:lnTo>
                    <a:lnTo>
                      <a:pt x="46" y="2"/>
                    </a:lnTo>
                    <a:close/>
                    <a:moveTo>
                      <a:pt x="55" y="18"/>
                    </a:moveTo>
                    <a:lnTo>
                      <a:pt x="49" y="21"/>
                    </a:lnTo>
                    <a:lnTo>
                      <a:pt x="40" y="5"/>
                    </a:lnTo>
                    <a:lnTo>
                      <a:pt x="46" y="2"/>
                    </a:lnTo>
                    <a:lnTo>
                      <a:pt x="55" y="18"/>
                    </a:lnTo>
                    <a:close/>
                    <a:moveTo>
                      <a:pt x="49" y="21"/>
                    </a:moveTo>
                    <a:lnTo>
                      <a:pt x="46" y="23"/>
                    </a:lnTo>
                    <a:lnTo>
                      <a:pt x="44" y="23"/>
                    </a:lnTo>
                    <a:lnTo>
                      <a:pt x="44" y="14"/>
                    </a:lnTo>
                    <a:lnTo>
                      <a:pt x="49" y="21"/>
                    </a:lnTo>
                    <a:close/>
                    <a:moveTo>
                      <a:pt x="44" y="23"/>
                    </a:moveTo>
                    <a:lnTo>
                      <a:pt x="41" y="23"/>
                    </a:lnTo>
                    <a:lnTo>
                      <a:pt x="41" y="4"/>
                    </a:lnTo>
                    <a:lnTo>
                      <a:pt x="44" y="4"/>
                    </a:lnTo>
                    <a:lnTo>
                      <a:pt x="44" y="23"/>
                    </a:lnTo>
                    <a:close/>
                    <a:moveTo>
                      <a:pt x="41" y="23"/>
                    </a:moveTo>
                    <a:lnTo>
                      <a:pt x="34" y="23"/>
                    </a:lnTo>
                    <a:lnTo>
                      <a:pt x="34" y="4"/>
                    </a:lnTo>
                    <a:lnTo>
                      <a:pt x="41" y="4"/>
                    </a:lnTo>
                    <a:lnTo>
                      <a:pt x="41" y="23"/>
                    </a:lnTo>
                    <a:close/>
                    <a:moveTo>
                      <a:pt x="30" y="5"/>
                    </a:moveTo>
                    <a:lnTo>
                      <a:pt x="32" y="4"/>
                    </a:lnTo>
                    <a:lnTo>
                      <a:pt x="34" y="4"/>
                    </a:lnTo>
                    <a:lnTo>
                      <a:pt x="34" y="14"/>
                    </a:lnTo>
                    <a:lnTo>
                      <a:pt x="30" y="5"/>
                    </a:lnTo>
                    <a:close/>
                    <a:moveTo>
                      <a:pt x="39" y="21"/>
                    </a:moveTo>
                    <a:lnTo>
                      <a:pt x="32" y="25"/>
                    </a:lnTo>
                    <a:lnTo>
                      <a:pt x="24" y="8"/>
                    </a:lnTo>
                    <a:lnTo>
                      <a:pt x="30" y="5"/>
                    </a:lnTo>
                    <a:lnTo>
                      <a:pt x="39" y="21"/>
                    </a:lnTo>
                    <a:close/>
                    <a:moveTo>
                      <a:pt x="22" y="9"/>
                    </a:moveTo>
                    <a:lnTo>
                      <a:pt x="23" y="8"/>
                    </a:lnTo>
                    <a:lnTo>
                      <a:pt x="24" y="8"/>
                    </a:lnTo>
                    <a:lnTo>
                      <a:pt x="29" y="16"/>
                    </a:lnTo>
                    <a:lnTo>
                      <a:pt x="22" y="9"/>
                    </a:lnTo>
                    <a:close/>
                    <a:moveTo>
                      <a:pt x="35" y="24"/>
                    </a:moveTo>
                    <a:lnTo>
                      <a:pt x="32" y="26"/>
                    </a:lnTo>
                    <a:lnTo>
                      <a:pt x="19" y="13"/>
                    </a:lnTo>
                    <a:lnTo>
                      <a:pt x="22" y="9"/>
                    </a:lnTo>
                    <a:lnTo>
                      <a:pt x="35" y="24"/>
                    </a:lnTo>
                    <a:close/>
                    <a:moveTo>
                      <a:pt x="19" y="13"/>
                    </a:moveTo>
                    <a:lnTo>
                      <a:pt x="19" y="13"/>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7"/>
                    </a:moveTo>
                    <a:lnTo>
                      <a:pt x="28" y="34"/>
                    </a:lnTo>
                    <a:lnTo>
                      <a:pt x="10" y="25"/>
                    </a:lnTo>
                    <a:lnTo>
                      <a:pt x="13" y="18"/>
                    </a:lnTo>
                    <a:lnTo>
                      <a:pt x="31" y="27"/>
                    </a:lnTo>
                    <a:close/>
                    <a:moveTo>
                      <a:pt x="28" y="34"/>
                    </a:moveTo>
                    <a:lnTo>
                      <a:pt x="27" y="35"/>
                    </a:lnTo>
                    <a:lnTo>
                      <a:pt x="25" y="36"/>
                    </a:lnTo>
                    <a:lnTo>
                      <a:pt x="19" y="29"/>
                    </a:lnTo>
                    <a:lnTo>
                      <a:pt x="28" y="34"/>
                    </a:lnTo>
                    <a:close/>
                    <a:moveTo>
                      <a:pt x="25" y="36"/>
                    </a:moveTo>
                    <a:lnTo>
                      <a:pt x="22" y="39"/>
                    </a:lnTo>
                    <a:lnTo>
                      <a:pt x="9" y="26"/>
                    </a:lnTo>
                    <a:lnTo>
                      <a:pt x="12" y="23"/>
                    </a:lnTo>
                    <a:lnTo>
                      <a:pt x="25" y="36"/>
                    </a:lnTo>
                    <a:close/>
                    <a:moveTo>
                      <a:pt x="9" y="26"/>
                    </a:moveTo>
                    <a:lnTo>
                      <a:pt x="19" y="16"/>
                    </a:lnTo>
                    <a:lnTo>
                      <a:pt x="9" y="26"/>
                    </a:lnTo>
                    <a:lnTo>
                      <a:pt x="15" y="32"/>
                    </a:lnTo>
                    <a:lnTo>
                      <a:pt x="9" y="26"/>
                    </a:lnTo>
                    <a:close/>
                    <a:moveTo>
                      <a:pt x="22" y="39"/>
                    </a:moveTo>
                    <a:lnTo>
                      <a:pt x="19" y="42"/>
                    </a:lnTo>
                    <a:lnTo>
                      <a:pt x="6" y="29"/>
                    </a:lnTo>
                    <a:lnTo>
                      <a:pt x="9" y="26"/>
                    </a:lnTo>
                    <a:lnTo>
                      <a:pt x="22" y="39"/>
                    </a:lnTo>
                    <a:close/>
                    <a:moveTo>
                      <a:pt x="3" y="31"/>
                    </a:moveTo>
                    <a:lnTo>
                      <a:pt x="4" y="30"/>
                    </a:lnTo>
                    <a:lnTo>
                      <a:pt x="6" y="29"/>
                    </a:lnTo>
                    <a:lnTo>
                      <a:pt x="12" y="36"/>
                    </a:lnTo>
                    <a:lnTo>
                      <a:pt x="3" y="31"/>
                    </a:lnTo>
                    <a:close/>
                    <a:moveTo>
                      <a:pt x="21" y="40"/>
                    </a:moveTo>
                    <a:lnTo>
                      <a:pt x="18" y="46"/>
                    </a:lnTo>
                    <a:lnTo>
                      <a:pt x="1" y="38"/>
                    </a:lnTo>
                    <a:lnTo>
                      <a:pt x="3" y="31"/>
                    </a:lnTo>
                    <a:lnTo>
                      <a:pt x="21" y="40"/>
                    </a:lnTo>
                    <a:close/>
                    <a:moveTo>
                      <a:pt x="0" y="42"/>
                    </a:moveTo>
                    <a:lnTo>
                      <a:pt x="0" y="40"/>
                    </a:lnTo>
                    <a:lnTo>
                      <a:pt x="1" y="38"/>
                    </a:lnTo>
                    <a:lnTo>
                      <a:pt x="9"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1" y="50"/>
                    </a:lnTo>
                    <a:lnTo>
                      <a:pt x="3" y="59"/>
                    </a:lnTo>
                    <a:lnTo>
                      <a:pt x="1" y="52"/>
                    </a:lnTo>
                    <a:lnTo>
                      <a:pt x="18" y="43"/>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2"/>
                    </a:lnTo>
                    <a:lnTo>
                      <a:pt x="3" y="58"/>
                    </a:lnTo>
                    <a:lnTo>
                      <a:pt x="12" y="58"/>
                    </a:lnTo>
                    <a:lnTo>
                      <a:pt x="6" y="64"/>
                    </a:lnTo>
                    <a:close/>
                    <a:moveTo>
                      <a:pt x="19" y="51"/>
                    </a:moveTo>
                    <a:lnTo>
                      <a:pt x="22" y="54"/>
                    </a:lnTo>
                    <a:lnTo>
                      <a:pt x="9" y="68"/>
                    </a:lnTo>
                    <a:lnTo>
                      <a:pt x="6" y="64"/>
                    </a:lnTo>
                    <a:lnTo>
                      <a:pt x="19" y="51"/>
                    </a:lnTo>
                    <a:close/>
                    <a:moveTo>
                      <a:pt x="22" y="54"/>
                    </a:moveTo>
                    <a:lnTo>
                      <a:pt x="25" y="58"/>
                    </a:lnTo>
                    <a:lnTo>
                      <a:pt x="12" y="71"/>
                    </a:lnTo>
                    <a:lnTo>
                      <a:pt x="9" y="68"/>
                    </a:lnTo>
                    <a:lnTo>
                      <a:pt x="22" y="54"/>
                    </a:lnTo>
                    <a:close/>
                    <a:moveTo>
                      <a:pt x="25" y="58"/>
                    </a:moveTo>
                    <a:lnTo>
                      <a:pt x="29" y="60"/>
                    </a:lnTo>
                    <a:lnTo>
                      <a:pt x="15" y="74"/>
                    </a:lnTo>
                    <a:lnTo>
                      <a:pt x="12" y="71"/>
                    </a:lnTo>
                    <a:lnTo>
                      <a:pt x="25" y="58"/>
                    </a:lnTo>
                    <a:close/>
                    <a:moveTo>
                      <a:pt x="22" y="77"/>
                    </a:moveTo>
                    <a:lnTo>
                      <a:pt x="18" y="77"/>
                    </a:lnTo>
                    <a:lnTo>
                      <a:pt x="15" y="74"/>
                    </a:lnTo>
                    <a:lnTo>
                      <a:pt x="22" y="68"/>
                    </a:lnTo>
                    <a:lnTo>
                      <a:pt x="22" y="77"/>
                    </a:lnTo>
                    <a:close/>
                    <a:moveTo>
                      <a:pt x="22" y="58"/>
                    </a:moveTo>
                    <a:lnTo>
                      <a:pt x="25" y="58"/>
                    </a:lnTo>
                    <a:lnTo>
                      <a:pt x="25" y="77"/>
                    </a:lnTo>
                    <a:lnTo>
                      <a:pt x="22" y="77"/>
                    </a:lnTo>
                    <a:lnTo>
                      <a:pt x="22" y="58"/>
                    </a:lnTo>
                    <a:close/>
                    <a:moveTo>
                      <a:pt x="25" y="58"/>
                    </a:moveTo>
                    <a:lnTo>
                      <a:pt x="31" y="58"/>
                    </a:lnTo>
                    <a:lnTo>
                      <a:pt x="31" y="77"/>
                    </a:lnTo>
                    <a:lnTo>
                      <a:pt x="25" y="77"/>
                    </a:lnTo>
                    <a:lnTo>
                      <a:pt x="25" y="58"/>
                    </a:lnTo>
                    <a:close/>
                    <a:moveTo>
                      <a:pt x="31" y="58"/>
                    </a:moveTo>
                    <a:lnTo>
                      <a:pt x="35" y="58"/>
                    </a:lnTo>
                    <a:lnTo>
                      <a:pt x="39" y="60"/>
                    </a:lnTo>
                    <a:lnTo>
                      <a:pt x="31" y="68"/>
                    </a:lnTo>
                    <a:lnTo>
                      <a:pt x="31" y="58"/>
                    </a:lnTo>
                    <a:close/>
                    <a:moveTo>
                      <a:pt x="39" y="60"/>
                    </a:moveTo>
                    <a:lnTo>
                      <a:pt x="41" y="63"/>
                    </a:lnTo>
                    <a:lnTo>
                      <a:pt x="28" y="78"/>
                    </a:lnTo>
                    <a:lnTo>
                      <a:pt x="24" y="74"/>
                    </a:lnTo>
                    <a:lnTo>
                      <a:pt x="39" y="60"/>
                    </a:lnTo>
                    <a:close/>
                    <a:moveTo>
                      <a:pt x="39" y="79"/>
                    </a:moveTo>
                    <a:lnTo>
                      <a:pt x="33" y="82"/>
                    </a:lnTo>
                    <a:lnTo>
                      <a:pt x="28" y="78"/>
                    </a:lnTo>
                    <a:lnTo>
                      <a:pt x="34" y="70"/>
                    </a:lnTo>
                    <a:lnTo>
                      <a:pt x="39" y="79"/>
                    </a:lnTo>
                    <a:close/>
                    <a:moveTo>
                      <a:pt x="30" y="62"/>
                    </a:moveTo>
                    <a:lnTo>
                      <a:pt x="36" y="59"/>
                    </a:lnTo>
                    <a:lnTo>
                      <a:pt x="45" y="75"/>
                    </a:lnTo>
                    <a:lnTo>
                      <a:pt x="39" y="79"/>
                    </a:lnTo>
                    <a:lnTo>
                      <a:pt x="30" y="62"/>
                    </a:lnTo>
                    <a:close/>
                    <a:moveTo>
                      <a:pt x="36" y="59"/>
                    </a:moveTo>
                    <a:lnTo>
                      <a:pt x="39" y="58"/>
                    </a:lnTo>
                    <a:lnTo>
                      <a:pt x="41" y="58"/>
                    </a:lnTo>
                    <a:lnTo>
                      <a:pt x="41" y="68"/>
                    </a:lnTo>
                    <a:lnTo>
                      <a:pt x="36" y="59"/>
                    </a:lnTo>
                    <a:close/>
                    <a:moveTo>
                      <a:pt x="41" y="58"/>
                    </a:moveTo>
                    <a:lnTo>
                      <a:pt x="47" y="58"/>
                    </a:lnTo>
                    <a:lnTo>
                      <a:pt x="47" y="77"/>
                    </a:lnTo>
                    <a:lnTo>
                      <a:pt x="41" y="77"/>
                    </a:lnTo>
                    <a:lnTo>
                      <a:pt x="41" y="58"/>
                    </a:lnTo>
                    <a:close/>
                    <a:moveTo>
                      <a:pt x="54" y="74"/>
                    </a:moveTo>
                    <a:lnTo>
                      <a:pt x="51" y="77"/>
                    </a:lnTo>
                    <a:lnTo>
                      <a:pt x="47" y="77"/>
                    </a:lnTo>
                    <a:lnTo>
                      <a:pt x="47" y="68"/>
                    </a:lnTo>
                    <a:lnTo>
                      <a:pt x="54" y="74"/>
                    </a:lnTo>
                    <a:close/>
                    <a:moveTo>
                      <a:pt x="41" y="61"/>
                    </a:moveTo>
                    <a:lnTo>
                      <a:pt x="44" y="58"/>
                    </a:lnTo>
                    <a:lnTo>
                      <a:pt x="57" y="71"/>
                    </a:lnTo>
                    <a:lnTo>
                      <a:pt x="54" y="74"/>
                    </a:lnTo>
                    <a:lnTo>
                      <a:pt x="41" y="61"/>
                    </a:lnTo>
                    <a:close/>
                    <a:moveTo>
                      <a:pt x="44" y="58"/>
                    </a:moveTo>
                    <a:lnTo>
                      <a:pt x="46" y="54"/>
                    </a:lnTo>
                    <a:lnTo>
                      <a:pt x="51" y="54"/>
                    </a:lnTo>
                    <a:lnTo>
                      <a:pt x="51" y="64"/>
                    </a:lnTo>
                    <a:lnTo>
                      <a:pt x="44" y="58"/>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89" name="Freeform 244">
                <a:extLst>
                  <a:ext uri="{FF2B5EF4-FFF2-40B4-BE49-F238E27FC236}">
                    <a16:creationId xmlns:a16="http://schemas.microsoft.com/office/drawing/2014/main" id="{B8EF91C9-9689-4DF8-931D-9D77253C95B6}"/>
                  </a:ext>
                </a:extLst>
              </p:cNvPr>
              <p:cNvSpPr>
                <a:spLocks/>
              </p:cNvSpPr>
              <p:nvPr/>
            </p:nvSpPr>
            <p:spPr bwMode="auto">
              <a:xfrm>
                <a:off x="2363" y="2622"/>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8"/>
                    </a:lnTo>
                    <a:lnTo>
                      <a:pt x="54" y="45"/>
                    </a:lnTo>
                    <a:lnTo>
                      <a:pt x="60" y="42"/>
                    </a:lnTo>
                    <a:lnTo>
                      <a:pt x="60" y="38"/>
                    </a:lnTo>
                    <a:lnTo>
                      <a:pt x="64" y="32"/>
                    </a:lnTo>
                    <a:lnTo>
                      <a:pt x="67" y="29"/>
                    </a:lnTo>
                    <a:lnTo>
                      <a:pt x="67" y="26"/>
                    </a:lnTo>
                    <a:lnTo>
                      <a:pt x="67" y="20"/>
                    </a:lnTo>
                    <a:lnTo>
                      <a:pt x="67" y="16"/>
                    </a:lnTo>
                    <a:lnTo>
                      <a:pt x="64" y="13"/>
                    </a:lnTo>
                    <a:lnTo>
                      <a:pt x="60" y="10"/>
                    </a:lnTo>
                    <a:lnTo>
                      <a:pt x="57" y="6"/>
                    </a:lnTo>
                    <a:lnTo>
                      <a:pt x="54" y="3"/>
                    </a:lnTo>
                    <a:lnTo>
                      <a:pt x="50" y="3"/>
                    </a:lnTo>
                    <a:lnTo>
                      <a:pt x="45" y="0"/>
                    </a:lnTo>
                    <a:lnTo>
                      <a:pt x="41" y="0"/>
                    </a:lnTo>
                    <a:lnTo>
                      <a:pt x="35" y="0"/>
                    </a:lnTo>
                    <a:lnTo>
                      <a:pt x="32" y="3"/>
                    </a:lnTo>
                    <a:lnTo>
                      <a:pt x="25" y="3"/>
                    </a:lnTo>
                    <a:lnTo>
                      <a:pt x="19" y="6"/>
                    </a:lnTo>
                    <a:lnTo>
                      <a:pt x="16" y="10"/>
                    </a:lnTo>
                    <a:lnTo>
                      <a:pt x="10" y="13"/>
                    </a:lnTo>
                    <a:lnTo>
                      <a:pt x="6" y="16"/>
                    </a:lnTo>
                    <a:lnTo>
                      <a:pt x="3" y="23"/>
                    </a:lnTo>
                    <a:lnTo>
                      <a:pt x="3" y="26"/>
                    </a:lnTo>
                    <a:lnTo>
                      <a:pt x="0" y="29"/>
                    </a:lnTo>
                    <a:lnTo>
                      <a:pt x="0" y="35"/>
                    </a:lnTo>
                    <a:lnTo>
                      <a:pt x="0" y="38"/>
                    </a:lnTo>
                    <a:lnTo>
                      <a:pt x="0" y="45"/>
                    </a:lnTo>
                    <a:lnTo>
                      <a:pt x="3" y="48"/>
                    </a:lnTo>
                    <a:lnTo>
                      <a:pt x="6" y="52"/>
                    </a:lnTo>
                    <a:lnTo>
                      <a:pt x="10" y="54"/>
                    </a:lnTo>
                    <a:lnTo>
                      <a:pt x="13" y="54"/>
                    </a:lnTo>
                    <a:lnTo>
                      <a:pt x="16" y="57"/>
                    </a:lnTo>
                    <a:lnTo>
                      <a:pt x="22" y="57"/>
                    </a:lnTo>
                    <a:lnTo>
                      <a:pt x="25" y="57"/>
                    </a:lnTo>
                    <a:lnTo>
                      <a:pt x="32" y="57"/>
                    </a:lnTo>
                    <a:lnTo>
                      <a:pt x="35" y="57"/>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0" name="Freeform 245">
                <a:extLst>
                  <a:ext uri="{FF2B5EF4-FFF2-40B4-BE49-F238E27FC236}">
                    <a16:creationId xmlns:a16="http://schemas.microsoft.com/office/drawing/2014/main" id="{3D9E0BF4-3B63-44EE-8B50-F20BD6D9BA2A}"/>
                  </a:ext>
                </a:extLst>
              </p:cNvPr>
              <p:cNvSpPr>
                <a:spLocks noEditPoints="1"/>
              </p:cNvSpPr>
              <p:nvPr/>
            </p:nvSpPr>
            <p:spPr bwMode="auto">
              <a:xfrm>
                <a:off x="2361" y="2620"/>
                <a:ext cx="21" cy="19"/>
              </a:xfrm>
              <a:custGeom>
                <a:avLst/>
                <a:gdLst>
                  <a:gd name="T0" fmla="*/ 3 w 85"/>
                  <a:gd name="T1" fmla="*/ 3 h 76"/>
                  <a:gd name="T2" fmla="*/ 3 w 85"/>
                  <a:gd name="T3" fmla="*/ 3 h 76"/>
                  <a:gd name="T4" fmla="*/ 4 w 85"/>
                  <a:gd name="T5" fmla="*/ 4 h 76"/>
                  <a:gd name="T6" fmla="*/ 4 w 85"/>
                  <a:gd name="T7" fmla="*/ 3 h 76"/>
                  <a:gd name="T8" fmla="*/ 4 w 85"/>
                  <a:gd name="T9" fmla="*/ 3 h 76"/>
                  <a:gd name="T10" fmla="*/ 4 w 85"/>
                  <a:gd name="T11" fmla="*/ 3 h 76"/>
                  <a:gd name="T12" fmla="*/ 4 w 85"/>
                  <a:gd name="T13" fmla="*/ 2 h 76"/>
                  <a:gd name="T14" fmla="*/ 5 w 85"/>
                  <a:gd name="T15" fmla="*/ 3 h 76"/>
                  <a:gd name="T16" fmla="*/ 5 w 85"/>
                  <a:gd name="T17" fmla="*/ 3 h 76"/>
                  <a:gd name="T18" fmla="*/ 4 w 85"/>
                  <a:gd name="T19" fmla="*/ 3 h 76"/>
                  <a:gd name="T20" fmla="*/ 4 w 85"/>
                  <a:gd name="T21" fmla="*/ 2 h 76"/>
                  <a:gd name="T22" fmla="*/ 5 w 85"/>
                  <a:gd name="T23" fmla="*/ 1 h 76"/>
                  <a:gd name="T24" fmla="*/ 5 w 85"/>
                  <a:gd name="T25" fmla="*/ 1 h 76"/>
                  <a:gd name="T26" fmla="*/ 4 w 85"/>
                  <a:gd name="T27" fmla="*/ 2 h 76"/>
                  <a:gd name="T28" fmla="*/ 4 w 85"/>
                  <a:gd name="T29" fmla="*/ 2 h 76"/>
                  <a:gd name="T30" fmla="*/ 4 w 85"/>
                  <a:gd name="T31" fmla="*/ 2 h 76"/>
                  <a:gd name="T32" fmla="*/ 5 w 85"/>
                  <a:gd name="T33" fmla="*/ 1 h 76"/>
                  <a:gd name="T34" fmla="*/ 4 w 85"/>
                  <a:gd name="T35" fmla="*/ 1 h 76"/>
                  <a:gd name="T36" fmla="*/ 4 w 85"/>
                  <a:gd name="T37" fmla="*/ 1 h 76"/>
                  <a:gd name="T38" fmla="*/ 4 w 85"/>
                  <a:gd name="T39" fmla="*/ 2 h 76"/>
                  <a:gd name="T40" fmla="*/ 3 w 85"/>
                  <a:gd name="T41" fmla="*/ 1 h 76"/>
                  <a:gd name="T42" fmla="*/ 3 w 85"/>
                  <a:gd name="T43" fmla="*/ 0 h 76"/>
                  <a:gd name="T44" fmla="*/ 3 w 85"/>
                  <a:gd name="T45" fmla="*/ 0 h 76"/>
                  <a:gd name="T46" fmla="*/ 3 w 85"/>
                  <a:gd name="T47" fmla="*/ 0 h 76"/>
                  <a:gd name="T48" fmla="*/ 2 w 85"/>
                  <a:gd name="T49" fmla="*/ 0 h 76"/>
                  <a:gd name="T50" fmla="*/ 3 w 85"/>
                  <a:gd name="T51" fmla="*/ 1 h 76"/>
                  <a:gd name="T52" fmla="*/ 2 w 85"/>
                  <a:gd name="T53" fmla="*/ 2 h 76"/>
                  <a:gd name="T54" fmla="*/ 2 w 85"/>
                  <a:gd name="T55" fmla="*/ 0 h 76"/>
                  <a:gd name="T56" fmla="*/ 2 w 85"/>
                  <a:gd name="T57" fmla="*/ 0 h 76"/>
                  <a:gd name="T58" fmla="*/ 1 w 85"/>
                  <a:gd name="T59" fmla="*/ 1 h 76"/>
                  <a:gd name="T60" fmla="*/ 2 w 85"/>
                  <a:gd name="T61" fmla="*/ 2 h 76"/>
                  <a:gd name="T62" fmla="*/ 1 w 85"/>
                  <a:gd name="T63" fmla="*/ 2 h 76"/>
                  <a:gd name="T64" fmla="*/ 1 w 85"/>
                  <a:gd name="T65" fmla="*/ 1 h 76"/>
                  <a:gd name="T66" fmla="*/ 1 w 85"/>
                  <a:gd name="T67" fmla="*/ 1 h 76"/>
                  <a:gd name="T68" fmla="*/ 0 w 85"/>
                  <a:gd name="T69" fmla="*/ 1 h 76"/>
                  <a:gd name="T70" fmla="*/ 0 w 85"/>
                  <a:gd name="T71" fmla="*/ 2 h 76"/>
                  <a:gd name="T72" fmla="*/ 1 w 85"/>
                  <a:gd name="T73" fmla="*/ 2 h 76"/>
                  <a:gd name="T74" fmla="*/ 1 w 85"/>
                  <a:gd name="T75" fmla="*/ 3 h 76"/>
                  <a:gd name="T76" fmla="*/ 0 w 85"/>
                  <a:gd name="T77" fmla="*/ 2 h 76"/>
                  <a:gd name="T78" fmla="*/ 0 w 85"/>
                  <a:gd name="T79" fmla="*/ 3 h 76"/>
                  <a:gd name="T80" fmla="*/ 1 w 85"/>
                  <a:gd name="T81" fmla="*/ 3 h 76"/>
                  <a:gd name="T82" fmla="*/ 1 w 85"/>
                  <a:gd name="T83" fmla="*/ 4 h 76"/>
                  <a:gd name="T84" fmla="*/ 0 w 85"/>
                  <a:gd name="T85" fmla="*/ 4 h 76"/>
                  <a:gd name="T86" fmla="*/ 0 w 85"/>
                  <a:gd name="T87" fmla="*/ 4 h 76"/>
                  <a:gd name="T88" fmla="*/ 1 w 85"/>
                  <a:gd name="T89" fmla="*/ 3 h 76"/>
                  <a:gd name="T90" fmla="*/ 1 w 85"/>
                  <a:gd name="T91" fmla="*/ 5 h 76"/>
                  <a:gd name="T92" fmla="*/ 1 w 85"/>
                  <a:gd name="T93" fmla="*/ 4 h 76"/>
                  <a:gd name="T94" fmla="*/ 2 w 85"/>
                  <a:gd name="T95" fmla="*/ 4 h 76"/>
                  <a:gd name="T96" fmla="*/ 1 w 85"/>
                  <a:gd name="T97" fmla="*/ 5 h 76"/>
                  <a:gd name="T98" fmla="*/ 1 w 85"/>
                  <a:gd name="T99" fmla="*/ 5 h 76"/>
                  <a:gd name="T100" fmla="*/ 2 w 85"/>
                  <a:gd name="T101" fmla="*/ 4 h 76"/>
                  <a:gd name="T102" fmla="*/ 2 w 85"/>
                  <a:gd name="T103" fmla="*/ 4 h 76"/>
                  <a:gd name="T104" fmla="*/ 3 w 85"/>
                  <a:gd name="T105" fmla="*/ 5 h 76"/>
                  <a:gd name="T106" fmla="*/ 3 w 85"/>
                  <a:gd name="T107" fmla="*/ 4 h 76"/>
                  <a:gd name="T108" fmla="*/ 2 w 85"/>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3"/>
                    </a:moveTo>
                    <a:lnTo>
                      <a:pt x="53" y="51"/>
                    </a:lnTo>
                    <a:lnTo>
                      <a:pt x="66" y="64"/>
                    </a:lnTo>
                    <a:lnTo>
                      <a:pt x="64" y="67"/>
                    </a:lnTo>
                    <a:lnTo>
                      <a:pt x="49" y="53"/>
                    </a:lnTo>
                    <a:close/>
                    <a:moveTo>
                      <a:pt x="53" y="51"/>
                    </a:moveTo>
                    <a:lnTo>
                      <a:pt x="56" y="47"/>
                    </a:lnTo>
                    <a:lnTo>
                      <a:pt x="69" y="61"/>
                    </a:lnTo>
                    <a:lnTo>
                      <a:pt x="66" y="64"/>
                    </a:lnTo>
                    <a:lnTo>
                      <a:pt x="53" y="51"/>
                    </a:lnTo>
                    <a:close/>
                    <a:moveTo>
                      <a:pt x="56" y="47"/>
                    </a:moveTo>
                    <a:lnTo>
                      <a:pt x="57" y="46"/>
                    </a:lnTo>
                    <a:lnTo>
                      <a:pt x="58" y="45"/>
                    </a:lnTo>
                    <a:lnTo>
                      <a:pt x="63" y="54"/>
                    </a:lnTo>
                    <a:lnTo>
                      <a:pt x="56" y="47"/>
                    </a:lnTo>
                    <a:close/>
                    <a:moveTo>
                      <a:pt x="58" y="45"/>
                    </a:moveTo>
                    <a:lnTo>
                      <a:pt x="65" y="42"/>
                    </a:lnTo>
                    <a:lnTo>
                      <a:pt x="74" y="60"/>
                    </a:lnTo>
                    <a:lnTo>
                      <a:pt x="67" y="63"/>
                    </a:lnTo>
                    <a:lnTo>
                      <a:pt x="58" y="45"/>
                    </a:lnTo>
                    <a:close/>
                    <a:moveTo>
                      <a:pt x="79" y="51"/>
                    </a:moveTo>
                    <a:lnTo>
                      <a:pt x="79" y="56"/>
                    </a:lnTo>
                    <a:lnTo>
                      <a:pt x="74" y="60"/>
                    </a:lnTo>
                    <a:lnTo>
                      <a:pt x="69" y="51"/>
                    </a:lnTo>
                    <a:lnTo>
                      <a:pt x="79" y="51"/>
                    </a:lnTo>
                    <a:close/>
                    <a:moveTo>
                      <a:pt x="59" y="51"/>
                    </a:moveTo>
                    <a:lnTo>
                      <a:pt x="59" y="47"/>
                    </a:lnTo>
                    <a:lnTo>
                      <a:pt x="79" y="47"/>
                    </a:lnTo>
                    <a:lnTo>
                      <a:pt x="79" y="51"/>
                    </a:lnTo>
                    <a:lnTo>
                      <a:pt x="59" y="51"/>
                    </a:lnTo>
                    <a:close/>
                    <a:moveTo>
                      <a:pt x="59" y="47"/>
                    </a:moveTo>
                    <a:lnTo>
                      <a:pt x="59" y="45"/>
                    </a:lnTo>
                    <a:lnTo>
                      <a:pt x="60" y="43"/>
                    </a:lnTo>
                    <a:lnTo>
                      <a:pt x="69" y="47"/>
                    </a:lnTo>
                    <a:lnTo>
                      <a:pt x="59" y="47"/>
                    </a:lnTo>
                    <a:close/>
                    <a:moveTo>
                      <a:pt x="60" y="43"/>
                    </a:moveTo>
                    <a:lnTo>
                      <a:pt x="64" y="36"/>
                    </a:lnTo>
                    <a:lnTo>
                      <a:pt x="81" y="45"/>
                    </a:lnTo>
                    <a:lnTo>
                      <a:pt x="78" y="52"/>
                    </a:lnTo>
                    <a:lnTo>
                      <a:pt x="60" y="43"/>
                    </a:lnTo>
                    <a:close/>
                    <a:moveTo>
                      <a:pt x="64" y="36"/>
                    </a:moveTo>
                    <a:lnTo>
                      <a:pt x="65" y="35"/>
                    </a:lnTo>
                    <a:lnTo>
                      <a:pt x="66" y="34"/>
                    </a:lnTo>
                    <a:lnTo>
                      <a:pt x="73" y="41"/>
                    </a:lnTo>
                    <a:lnTo>
                      <a:pt x="64" y="36"/>
                    </a:lnTo>
                    <a:close/>
                    <a:moveTo>
                      <a:pt x="66" y="34"/>
                    </a:moveTo>
                    <a:lnTo>
                      <a:pt x="69" y="31"/>
                    </a:lnTo>
                    <a:lnTo>
                      <a:pt x="82" y="44"/>
                    </a:lnTo>
                    <a:lnTo>
                      <a:pt x="79" y="47"/>
                    </a:lnTo>
                    <a:lnTo>
                      <a:pt x="66" y="34"/>
                    </a:lnTo>
                    <a:close/>
                    <a:moveTo>
                      <a:pt x="85" y="38"/>
                    </a:moveTo>
                    <a:lnTo>
                      <a:pt x="85" y="42"/>
                    </a:lnTo>
                    <a:lnTo>
                      <a:pt x="82" y="44"/>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2" y="19"/>
                    </a:moveTo>
                    <a:lnTo>
                      <a:pt x="85" y="21"/>
                    </a:lnTo>
                    <a:lnTo>
                      <a:pt x="85" y="25"/>
                    </a:lnTo>
                    <a:lnTo>
                      <a:pt x="76" y="25"/>
                    </a:lnTo>
                    <a:lnTo>
                      <a:pt x="82" y="19"/>
                    </a:lnTo>
                    <a:close/>
                    <a:moveTo>
                      <a:pt x="69" y="32"/>
                    </a:moveTo>
                    <a:lnTo>
                      <a:pt x="66" y="29"/>
                    </a:lnTo>
                    <a:lnTo>
                      <a:pt x="79" y="15"/>
                    </a:lnTo>
                    <a:lnTo>
                      <a:pt x="82" y="19"/>
                    </a:lnTo>
                    <a:lnTo>
                      <a:pt x="69" y="32"/>
                    </a:lnTo>
                    <a:close/>
                    <a:moveTo>
                      <a:pt x="66" y="29"/>
                    </a:moveTo>
                    <a:lnTo>
                      <a:pt x="66" y="29"/>
                    </a:lnTo>
                    <a:lnTo>
                      <a:pt x="73" y="22"/>
                    </a:lnTo>
                    <a:lnTo>
                      <a:pt x="66" y="29"/>
                    </a:lnTo>
                    <a:close/>
                    <a:moveTo>
                      <a:pt x="66" y="29"/>
                    </a:moveTo>
                    <a:lnTo>
                      <a:pt x="63" y="25"/>
                    </a:lnTo>
                    <a:lnTo>
                      <a:pt x="76" y="12"/>
                    </a:lnTo>
                    <a:lnTo>
                      <a:pt x="79" y="15"/>
                    </a:lnTo>
                    <a:lnTo>
                      <a:pt x="66" y="29"/>
                    </a:lnTo>
                    <a:close/>
                    <a:moveTo>
                      <a:pt x="76" y="12"/>
                    </a:moveTo>
                    <a:lnTo>
                      <a:pt x="66" y="2"/>
                    </a:lnTo>
                    <a:lnTo>
                      <a:pt x="76" y="12"/>
                    </a:lnTo>
                    <a:lnTo>
                      <a:pt x="69" y="19"/>
                    </a:lnTo>
                    <a:lnTo>
                      <a:pt x="76" y="12"/>
                    </a:lnTo>
                    <a:close/>
                    <a:moveTo>
                      <a:pt x="63" y="25"/>
                    </a:moveTo>
                    <a:lnTo>
                      <a:pt x="59" y="22"/>
                    </a:lnTo>
                    <a:lnTo>
                      <a:pt x="73" y="9"/>
                    </a:lnTo>
                    <a:lnTo>
                      <a:pt x="76" y="12"/>
                    </a:lnTo>
                    <a:lnTo>
                      <a:pt x="63" y="25"/>
                    </a:lnTo>
                    <a:close/>
                    <a:moveTo>
                      <a:pt x="73" y="9"/>
                    </a:moveTo>
                    <a:lnTo>
                      <a:pt x="82" y="19"/>
                    </a:lnTo>
                    <a:lnTo>
                      <a:pt x="73" y="9"/>
                    </a:lnTo>
                    <a:lnTo>
                      <a:pt x="66" y="15"/>
                    </a:lnTo>
                    <a:lnTo>
                      <a:pt x="73" y="9"/>
                    </a:lnTo>
                    <a:close/>
                    <a:moveTo>
                      <a:pt x="59" y="22"/>
                    </a:moveTo>
                    <a:lnTo>
                      <a:pt x="56" y="19"/>
                    </a:lnTo>
                    <a:lnTo>
                      <a:pt x="69" y="6"/>
                    </a:lnTo>
                    <a:lnTo>
                      <a:pt x="73" y="9"/>
                    </a:lnTo>
                    <a:lnTo>
                      <a:pt x="59" y="22"/>
                    </a:lnTo>
                    <a:close/>
                    <a:moveTo>
                      <a:pt x="63" y="3"/>
                    </a:moveTo>
                    <a:lnTo>
                      <a:pt x="67" y="3"/>
                    </a:lnTo>
                    <a:lnTo>
                      <a:pt x="69" y="6"/>
                    </a:lnTo>
                    <a:lnTo>
                      <a:pt x="63" y="12"/>
                    </a:lnTo>
                    <a:lnTo>
                      <a:pt x="63" y="3"/>
                    </a:lnTo>
                    <a:close/>
                    <a:moveTo>
                      <a:pt x="63" y="22"/>
                    </a:moveTo>
                    <a:lnTo>
                      <a:pt x="59" y="22"/>
                    </a:lnTo>
                    <a:lnTo>
                      <a:pt x="59" y="3"/>
                    </a:lnTo>
                    <a:lnTo>
                      <a:pt x="63" y="3"/>
                    </a:lnTo>
                    <a:lnTo>
                      <a:pt x="63" y="22"/>
                    </a:lnTo>
                    <a:close/>
                    <a:moveTo>
                      <a:pt x="59" y="22"/>
                    </a:moveTo>
                    <a:lnTo>
                      <a:pt x="57" y="22"/>
                    </a:lnTo>
                    <a:lnTo>
                      <a:pt x="56" y="21"/>
                    </a:lnTo>
                    <a:lnTo>
                      <a:pt x="59" y="12"/>
                    </a:lnTo>
                    <a:lnTo>
                      <a:pt x="59" y="22"/>
                    </a:lnTo>
                    <a:close/>
                    <a:moveTo>
                      <a:pt x="56" y="21"/>
                    </a:moveTo>
                    <a:lnTo>
                      <a:pt x="49" y="18"/>
                    </a:lnTo>
                    <a:lnTo>
                      <a:pt x="57" y="1"/>
                    </a:lnTo>
                    <a:lnTo>
                      <a:pt x="64" y="4"/>
                    </a:lnTo>
                    <a:lnTo>
                      <a:pt x="56"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7"/>
                    </a:moveTo>
                    <a:lnTo>
                      <a:pt x="47" y="19"/>
                    </a:lnTo>
                    <a:lnTo>
                      <a:pt x="34" y="6"/>
                    </a:lnTo>
                    <a:lnTo>
                      <a:pt x="37" y="2"/>
                    </a:lnTo>
                    <a:lnTo>
                      <a:pt x="50" y="17"/>
                    </a:lnTo>
                    <a:close/>
                    <a:moveTo>
                      <a:pt x="47" y="19"/>
                    </a:moveTo>
                    <a:lnTo>
                      <a:pt x="45" y="22"/>
                    </a:lnTo>
                    <a:lnTo>
                      <a:pt x="41" y="22"/>
                    </a:lnTo>
                    <a:lnTo>
                      <a:pt x="41" y="12"/>
                    </a:lnTo>
                    <a:lnTo>
                      <a:pt x="47" y="19"/>
                    </a:lnTo>
                    <a:close/>
                    <a:moveTo>
                      <a:pt x="41" y="22"/>
                    </a:moveTo>
                    <a:lnTo>
                      <a:pt x="34" y="22"/>
                    </a:lnTo>
                    <a:lnTo>
                      <a:pt x="34" y="3"/>
                    </a:lnTo>
                    <a:lnTo>
                      <a:pt x="41" y="3"/>
                    </a:lnTo>
                    <a:lnTo>
                      <a:pt x="41" y="22"/>
                    </a:lnTo>
                    <a:close/>
                    <a:moveTo>
                      <a:pt x="30" y="4"/>
                    </a:moveTo>
                    <a:lnTo>
                      <a:pt x="32" y="3"/>
                    </a:lnTo>
                    <a:lnTo>
                      <a:pt x="34" y="3"/>
                    </a:lnTo>
                    <a:lnTo>
                      <a:pt x="34" y="12"/>
                    </a:lnTo>
                    <a:lnTo>
                      <a:pt x="30" y="4"/>
                    </a:lnTo>
                    <a:close/>
                    <a:moveTo>
                      <a:pt x="38" y="21"/>
                    </a:moveTo>
                    <a:lnTo>
                      <a:pt x="32" y="24"/>
                    </a:lnTo>
                    <a:lnTo>
                      <a:pt x="24" y="7"/>
                    </a:lnTo>
                    <a:lnTo>
                      <a:pt x="30" y="4"/>
                    </a:lnTo>
                    <a:lnTo>
                      <a:pt x="38" y="21"/>
                    </a:lnTo>
                    <a:close/>
                    <a:moveTo>
                      <a:pt x="21" y="9"/>
                    </a:moveTo>
                    <a:lnTo>
                      <a:pt x="22" y="8"/>
                    </a:lnTo>
                    <a:lnTo>
                      <a:pt x="24" y="7"/>
                    </a:lnTo>
                    <a:lnTo>
                      <a:pt x="28" y="15"/>
                    </a:lnTo>
                    <a:lnTo>
                      <a:pt x="21" y="9"/>
                    </a:lnTo>
                    <a:close/>
                    <a:moveTo>
                      <a:pt x="35" y="22"/>
                    </a:moveTo>
                    <a:lnTo>
                      <a:pt x="32" y="25"/>
                    </a:lnTo>
                    <a:lnTo>
                      <a:pt x="19" y="12"/>
                    </a:lnTo>
                    <a:lnTo>
                      <a:pt x="21" y="9"/>
                    </a:lnTo>
                    <a:lnTo>
                      <a:pt x="35" y="22"/>
                    </a:lnTo>
                    <a:close/>
                    <a:moveTo>
                      <a:pt x="32" y="25"/>
                    </a:moveTo>
                    <a:lnTo>
                      <a:pt x="31" y="26"/>
                    </a:lnTo>
                    <a:lnTo>
                      <a:pt x="28" y="28"/>
                    </a:lnTo>
                    <a:lnTo>
                      <a:pt x="25" y="19"/>
                    </a:lnTo>
                    <a:lnTo>
                      <a:pt x="32" y="25"/>
                    </a:lnTo>
                    <a:close/>
                    <a:moveTo>
                      <a:pt x="28" y="28"/>
                    </a:moveTo>
                    <a:lnTo>
                      <a:pt x="23" y="31"/>
                    </a:lnTo>
                    <a:lnTo>
                      <a:pt x="14" y="13"/>
                    </a:lnTo>
                    <a:lnTo>
                      <a:pt x="21" y="10"/>
                    </a:lnTo>
                    <a:lnTo>
                      <a:pt x="28" y="28"/>
                    </a:lnTo>
                    <a:close/>
                    <a:moveTo>
                      <a:pt x="12" y="15"/>
                    </a:moveTo>
                    <a:lnTo>
                      <a:pt x="13" y="14"/>
                    </a:lnTo>
                    <a:lnTo>
                      <a:pt x="14" y="13"/>
                    </a:lnTo>
                    <a:lnTo>
                      <a:pt x="19" y="22"/>
                    </a:lnTo>
                    <a:lnTo>
                      <a:pt x="12" y="15"/>
                    </a:lnTo>
                    <a:close/>
                    <a:moveTo>
                      <a:pt x="25" y="29"/>
                    </a:moveTo>
                    <a:lnTo>
                      <a:pt x="22" y="32"/>
                    </a:lnTo>
                    <a:lnTo>
                      <a:pt x="9" y="19"/>
                    </a:lnTo>
                    <a:lnTo>
                      <a:pt x="12" y="15"/>
                    </a:lnTo>
                    <a:lnTo>
                      <a:pt x="25" y="29"/>
                    </a:lnTo>
                    <a:close/>
                    <a:moveTo>
                      <a:pt x="6" y="21"/>
                    </a:moveTo>
                    <a:lnTo>
                      <a:pt x="7" y="20"/>
                    </a:lnTo>
                    <a:lnTo>
                      <a:pt x="9" y="19"/>
                    </a:lnTo>
                    <a:lnTo>
                      <a:pt x="15" y="25"/>
                    </a:lnTo>
                    <a:lnTo>
                      <a:pt x="6" y="21"/>
                    </a:lnTo>
                    <a:close/>
                    <a:moveTo>
                      <a:pt x="24" y="30"/>
                    </a:moveTo>
                    <a:lnTo>
                      <a:pt x="21" y="35"/>
                    </a:lnTo>
                    <a:lnTo>
                      <a:pt x="3" y="28"/>
                    </a:lnTo>
                    <a:lnTo>
                      <a:pt x="6" y="21"/>
                    </a:lnTo>
                    <a:lnTo>
                      <a:pt x="24" y="30"/>
                    </a:lnTo>
                    <a:close/>
                    <a:moveTo>
                      <a:pt x="2" y="32"/>
                    </a:moveTo>
                    <a:lnTo>
                      <a:pt x="2" y="30"/>
                    </a:lnTo>
                    <a:lnTo>
                      <a:pt x="3" y="28"/>
                    </a:lnTo>
                    <a:lnTo>
                      <a:pt x="12" y="32"/>
                    </a:lnTo>
                    <a:lnTo>
                      <a:pt x="2" y="32"/>
                    </a:lnTo>
                    <a:close/>
                    <a:moveTo>
                      <a:pt x="22" y="32"/>
                    </a:moveTo>
                    <a:lnTo>
                      <a:pt x="22" y="35"/>
                    </a:lnTo>
                    <a:lnTo>
                      <a:pt x="2" y="35"/>
                    </a:lnTo>
                    <a:lnTo>
                      <a:pt x="2" y="32"/>
                    </a:lnTo>
                    <a:lnTo>
                      <a:pt x="22" y="32"/>
                    </a:lnTo>
                    <a:close/>
                    <a:moveTo>
                      <a:pt x="22" y="35"/>
                    </a:moveTo>
                    <a:lnTo>
                      <a:pt x="22" y="39"/>
                    </a:lnTo>
                    <a:lnTo>
                      <a:pt x="19" y="42"/>
                    </a:lnTo>
                    <a:lnTo>
                      <a:pt x="12" y="35"/>
                    </a:lnTo>
                    <a:lnTo>
                      <a:pt x="22" y="35"/>
                    </a:lnTo>
                    <a:close/>
                    <a:moveTo>
                      <a:pt x="19" y="42"/>
                    </a:moveTo>
                    <a:lnTo>
                      <a:pt x="15" y="44"/>
                    </a:lnTo>
                    <a:lnTo>
                      <a:pt x="2" y="31"/>
                    </a:lnTo>
                    <a:lnTo>
                      <a:pt x="5" y="28"/>
                    </a:lnTo>
                    <a:lnTo>
                      <a:pt x="19" y="42"/>
                    </a:lnTo>
                    <a:close/>
                    <a:moveTo>
                      <a:pt x="0" y="38"/>
                    </a:moveTo>
                    <a:lnTo>
                      <a:pt x="0" y="34"/>
                    </a:lnTo>
                    <a:lnTo>
                      <a:pt x="2" y="31"/>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1"/>
                    </a:moveTo>
                    <a:lnTo>
                      <a:pt x="0" y="57"/>
                    </a:lnTo>
                    <a:lnTo>
                      <a:pt x="0" y="54"/>
                    </a:lnTo>
                    <a:lnTo>
                      <a:pt x="9" y="54"/>
                    </a:lnTo>
                    <a:lnTo>
                      <a:pt x="2" y="61"/>
                    </a:lnTo>
                    <a:close/>
                    <a:moveTo>
                      <a:pt x="15" y="47"/>
                    </a:moveTo>
                    <a:lnTo>
                      <a:pt x="19" y="51"/>
                    </a:lnTo>
                    <a:lnTo>
                      <a:pt x="5" y="64"/>
                    </a:lnTo>
                    <a:lnTo>
                      <a:pt x="2" y="61"/>
                    </a:lnTo>
                    <a:lnTo>
                      <a:pt x="15" y="47"/>
                    </a:lnTo>
                    <a:close/>
                    <a:moveTo>
                      <a:pt x="19" y="51"/>
                    </a:moveTo>
                    <a:lnTo>
                      <a:pt x="22" y="53"/>
                    </a:lnTo>
                    <a:lnTo>
                      <a:pt x="9" y="67"/>
                    </a:lnTo>
                    <a:lnTo>
                      <a:pt x="5" y="64"/>
                    </a:lnTo>
                    <a:lnTo>
                      <a:pt x="19" y="51"/>
                    </a:lnTo>
                    <a:close/>
                    <a:moveTo>
                      <a:pt x="22" y="53"/>
                    </a:moveTo>
                    <a:lnTo>
                      <a:pt x="25" y="56"/>
                    </a:lnTo>
                    <a:lnTo>
                      <a:pt x="12" y="71"/>
                    </a:lnTo>
                    <a:lnTo>
                      <a:pt x="9" y="67"/>
                    </a:lnTo>
                    <a:lnTo>
                      <a:pt x="22" y="53"/>
                    </a:lnTo>
                    <a:close/>
                    <a:moveTo>
                      <a:pt x="19" y="73"/>
                    </a:moveTo>
                    <a:lnTo>
                      <a:pt x="14" y="73"/>
                    </a:lnTo>
                    <a:lnTo>
                      <a:pt x="12" y="71"/>
                    </a:lnTo>
                    <a:lnTo>
                      <a:pt x="19" y="63"/>
                    </a:lnTo>
                    <a:lnTo>
                      <a:pt x="19" y="73"/>
                    </a:lnTo>
                    <a:close/>
                    <a:moveTo>
                      <a:pt x="19" y="54"/>
                    </a:moveTo>
                    <a:lnTo>
                      <a:pt x="22" y="54"/>
                    </a:lnTo>
                    <a:lnTo>
                      <a:pt x="22" y="73"/>
                    </a:lnTo>
                    <a:lnTo>
                      <a:pt x="19" y="73"/>
                    </a:lnTo>
                    <a:lnTo>
                      <a:pt x="19" y="54"/>
                    </a:lnTo>
                    <a:close/>
                    <a:moveTo>
                      <a:pt x="22" y="54"/>
                    </a:moveTo>
                    <a:lnTo>
                      <a:pt x="25" y="54"/>
                    </a:lnTo>
                    <a:lnTo>
                      <a:pt x="28" y="56"/>
                    </a:lnTo>
                    <a:lnTo>
                      <a:pt x="22" y="63"/>
                    </a:lnTo>
                    <a:lnTo>
                      <a:pt x="22" y="54"/>
                    </a:lnTo>
                    <a:close/>
                    <a:moveTo>
                      <a:pt x="28" y="56"/>
                    </a:moveTo>
                    <a:lnTo>
                      <a:pt x="32" y="60"/>
                    </a:lnTo>
                    <a:lnTo>
                      <a:pt x="19" y="73"/>
                    </a:lnTo>
                    <a:lnTo>
                      <a:pt x="15" y="71"/>
                    </a:lnTo>
                    <a:lnTo>
                      <a:pt x="28" y="56"/>
                    </a:lnTo>
                    <a:close/>
                    <a:moveTo>
                      <a:pt x="25" y="76"/>
                    </a:moveTo>
                    <a:lnTo>
                      <a:pt x="21" y="76"/>
                    </a:lnTo>
                    <a:lnTo>
                      <a:pt x="19"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8"/>
                    </a:moveTo>
                    <a:lnTo>
                      <a:pt x="46" y="55"/>
                    </a:lnTo>
                    <a:lnTo>
                      <a:pt x="55" y="72"/>
                    </a:lnTo>
                    <a:lnTo>
                      <a:pt x="48" y="75"/>
                    </a:lnTo>
                    <a:lnTo>
                      <a:pt x="39" y="58"/>
                    </a:lnTo>
                    <a:close/>
                    <a:moveTo>
                      <a:pt x="46" y="55"/>
                    </a:moveTo>
                    <a:lnTo>
                      <a:pt x="53"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1" name="Freeform 246">
                <a:extLst>
                  <a:ext uri="{FF2B5EF4-FFF2-40B4-BE49-F238E27FC236}">
                    <a16:creationId xmlns:a16="http://schemas.microsoft.com/office/drawing/2014/main" id="{19C0B058-FE1F-4050-807F-976C4134C10A}"/>
                  </a:ext>
                </a:extLst>
              </p:cNvPr>
              <p:cNvSpPr>
                <a:spLocks/>
              </p:cNvSpPr>
              <p:nvPr/>
            </p:nvSpPr>
            <p:spPr bwMode="auto">
              <a:xfrm>
                <a:off x="2413" y="2597"/>
                <a:ext cx="17" cy="15"/>
              </a:xfrm>
              <a:custGeom>
                <a:avLst/>
                <a:gdLst>
                  <a:gd name="T0" fmla="*/ 3 w 66"/>
                  <a:gd name="T1" fmla="*/ 4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1 w 66"/>
                  <a:gd name="T65" fmla="*/ 4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3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4"/>
                    </a:moveTo>
                    <a:lnTo>
                      <a:pt x="51" y="50"/>
                    </a:lnTo>
                    <a:lnTo>
                      <a:pt x="54" y="44"/>
                    </a:lnTo>
                    <a:lnTo>
                      <a:pt x="58" y="42"/>
                    </a:lnTo>
                    <a:lnTo>
                      <a:pt x="61" y="38"/>
                    </a:lnTo>
                    <a:lnTo>
                      <a:pt x="63" y="35"/>
                    </a:lnTo>
                    <a:lnTo>
                      <a:pt x="63" y="28"/>
                    </a:lnTo>
                    <a:lnTo>
                      <a:pt x="66" y="25"/>
                    </a:lnTo>
                    <a:lnTo>
                      <a:pt x="66" y="18"/>
                    </a:lnTo>
                    <a:lnTo>
                      <a:pt x="63" y="16"/>
                    </a:lnTo>
                    <a:lnTo>
                      <a:pt x="63" y="13"/>
                    </a:lnTo>
                    <a:lnTo>
                      <a:pt x="61" y="10"/>
                    </a:lnTo>
                    <a:lnTo>
                      <a:pt x="58" y="6"/>
                    </a:lnTo>
                    <a:lnTo>
                      <a:pt x="54" y="3"/>
                    </a:lnTo>
                    <a:lnTo>
                      <a:pt x="51" y="3"/>
                    </a:lnTo>
                    <a:lnTo>
                      <a:pt x="44" y="0"/>
                    </a:lnTo>
                    <a:lnTo>
                      <a:pt x="41" y="0"/>
                    </a:lnTo>
                    <a:lnTo>
                      <a:pt x="36" y="0"/>
                    </a:lnTo>
                    <a:lnTo>
                      <a:pt x="29" y="3"/>
                    </a:lnTo>
                    <a:lnTo>
                      <a:pt x="26" y="3"/>
                    </a:lnTo>
                    <a:lnTo>
                      <a:pt x="19" y="6"/>
                    </a:lnTo>
                    <a:lnTo>
                      <a:pt x="16" y="10"/>
                    </a:lnTo>
                    <a:lnTo>
                      <a:pt x="9" y="13"/>
                    </a:lnTo>
                    <a:lnTo>
                      <a:pt x="7" y="18"/>
                    </a:lnTo>
                    <a:lnTo>
                      <a:pt x="4" y="22"/>
                    </a:lnTo>
                    <a:lnTo>
                      <a:pt x="4" y="25"/>
                    </a:lnTo>
                    <a:lnTo>
                      <a:pt x="0" y="32"/>
                    </a:lnTo>
                    <a:lnTo>
                      <a:pt x="0" y="35"/>
                    </a:lnTo>
                    <a:lnTo>
                      <a:pt x="0" y="38"/>
                    </a:lnTo>
                    <a:lnTo>
                      <a:pt x="0" y="44"/>
                    </a:lnTo>
                    <a:lnTo>
                      <a:pt x="4" y="47"/>
                    </a:lnTo>
                    <a:lnTo>
                      <a:pt x="4" y="50"/>
                    </a:lnTo>
                    <a:lnTo>
                      <a:pt x="7" y="54"/>
                    </a:lnTo>
                    <a:lnTo>
                      <a:pt x="12" y="57"/>
                    </a:lnTo>
                    <a:lnTo>
                      <a:pt x="16" y="57"/>
                    </a:lnTo>
                    <a:lnTo>
                      <a:pt x="19" y="57"/>
                    </a:lnTo>
                    <a:lnTo>
                      <a:pt x="26" y="57"/>
                    </a:lnTo>
                    <a:lnTo>
                      <a:pt x="32" y="57"/>
                    </a:lnTo>
                    <a:lnTo>
                      <a:pt x="36"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2" name="Freeform 247">
                <a:extLst>
                  <a:ext uri="{FF2B5EF4-FFF2-40B4-BE49-F238E27FC236}">
                    <a16:creationId xmlns:a16="http://schemas.microsoft.com/office/drawing/2014/main" id="{EC02BB88-D016-4ED8-AE8B-45F6D252CA6A}"/>
                  </a:ext>
                </a:extLst>
              </p:cNvPr>
              <p:cNvSpPr>
                <a:spLocks noEditPoints="1"/>
              </p:cNvSpPr>
              <p:nvPr/>
            </p:nvSpPr>
            <p:spPr bwMode="auto">
              <a:xfrm>
                <a:off x="2411" y="2595"/>
                <a:ext cx="21" cy="19"/>
              </a:xfrm>
              <a:custGeom>
                <a:avLst/>
                <a:gdLst>
                  <a:gd name="T0" fmla="*/ 4 w 86"/>
                  <a:gd name="T1" fmla="*/ 4 h 77"/>
                  <a:gd name="T2" fmla="*/ 3 w 86"/>
                  <a:gd name="T3" fmla="*/ 3 h 77"/>
                  <a:gd name="T4" fmla="*/ 3 w 86"/>
                  <a:gd name="T5" fmla="*/ 3 h 77"/>
                  <a:gd name="T6" fmla="*/ 4 w 86"/>
                  <a:gd name="T7" fmla="*/ 4 h 77"/>
                  <a:gd name="T8" fmla="*/ 4 w 86"/>
                  <a:gd name="T9" fmla="*/ 3 h 77"/>
                  <a:gd name="T10" fmla="*/ 4 w 86"/>
                  <a:gd name="T11" fmla="*/ 2 h 77"/>
                  <a:gd name="T12" fmla="*/ 4 w 86"/>
                  <a:gd name="T13" fmla="*/ 2 h 77"/>
                  <a:gd name="T14" fmla="*/ 5 w 86"/>
                  <a:gd name="T15" fmla="*/ 3 h 77"/>
                  <a:gd name="T16" fmla="*/ 5 w 86"/>
                  <a:gd name="T17" fmla="*/ 3 h 77"/>
                  <a:gd name="T18" fmla="*/ 4 w 86"/>
                  <a:gd name="T19" fmla="*/ 2 h 77"/>
                  <a:gd name="T20" fmla="*/ 5 w 86"/>
                  <a:gd name="T21" fmla="*/ 2 h 77"/>
                  <a:gd name="T22" fmla="*/ 4 w 86"/>
                  <a:gd name="T23" fmla="*/ 2 h 77"/>
                  <a:gd name="T24" fmla="*/ 5 w 86"/>
                  <a:gd name="T25" fmla="*/ 2 h 77"/>
                  <a:gd name="T26" fmla="*/ 5 w 86"/>
                  <a:gd name="T27" fmla="*/ 1 h 77"/>
                  <a:gd name="T28" fmla="*/ 4 w 86"/>
                  <a:gd name="T29" fmla="*/ 2 h 77"/>
                  <a:gd name="T30" fmla="*/ 5 w 86"/>
                  <a:gd name="T31" fmla="*/ 1 h 77"/>
                  <a:gd name="T32" fmla="*/ 4 w 86"/>
                  <a:gd name="T33" fmla="*/ 1 h 77"/>
                  <a:gd name="T34" fmla="*/ 4 w 86"/>
                  <a:gd name="T35" fmla="*/ 1 h 77"/>
                  <a:gd name="T36" fmla="*/ 5 w 86"/>
                  <a:gd name="T37" fmla="*/ 1 h 77"/>
                  <a:gd name="T38" fmla="*/ 4 w 86"/>
                  <a:gd name="T39" fmla="*/ 1 h 77"/>
                  <a:gd name="T40" fmla="*/ 4 w 86"/>
                  <a:gd name="T41" fmla="*/ 0 h 77"/>
                  <a:gd name="T42" fmla="*/ 4 w 86"/>
                  <a:gd name="T43" fmla="*/ 1 h 77"/>
                  <a:gd name="T44" fmla="*/ 3 w 86"/>
                  <a:gd name="T45" fmla="*/ 1 h 77"/>
                  <a:gd name="T46" fmla="*/ 4 w 86"/>
                  <a:gd name="T47" fmla="*/ 0 h 77"/>
                  <a:gd name="T48" fmla="*/ 3 w 86"/>
                  <a:gd name="T49" fmla="*/ 0 h 77"/>
                  <a:gd name="T50" fmla="*/ 3 w 86"/>
                  <a:gd name="T51" fmla="*/ 1 h 77"/>
                  <a:gd name="T52" fmla="*/ 3 w 86"/>
                  <a:gd name="T53" fmla="*/ 0 h 77"/>
                  <a:gd name="T54" fmla="*/ 2 w 86"/>
                  <a:gd name="T55" fmla="*/ 0 h 77"/>
                  <a:gd name="T56" fmla="*/ 2 w 86"/>
                  <a:gd name="T57" fmla="*/ 1 h 77"/>
                  <a:gd name="T58" fmla="*/ 2 w 86"/>
                  <a:gd name="T59" fmla="*/ 1 h 77"/>
                  <a:gd name="T60" fmla="*/ 2 w 86"/>
                  <a:gd name="T61" fmla="*/ 1 h 77"/>
                  <a:gd name="T62" fmla="*/ 1 w 86"/>
                  <a:gd name="T63" fmla="*/ 0 h 77"/>
                  <a:gd name="T64" fmla="*/ 1 w 86"/>
                  <a:gd name="T65" fmla="*/ 1 h 77"/>
                  <a:gd name="T66" fmla="*/ 1 w 86"/>
                  <a:gd name="T67" fmla="*/ 1 h 77"/>
                  <a:gd name="T68" fmla="*/ 2 w 86"/>
                  <a:gd name="T69" fmla="*/ 2 h 77"/>
                  <a:gd name="T70" fmla="*/ 2 w 86"/>
                  <a:gd name="T71" fmla="*/ 1 h 77"/>
                  <a:gd name="T72" fmla="*/ 1 w 86"/>
                  <a:gd name="T73" fmla="*/ 2 h 77"/>
                  <a:gd name="T74" fmla="*/ 0 w 86"/>
                  <a:gd name="T75" fmla="*/ 1 h 77"/>
                  <a:gd name="T76" fmla="*/ 1 w 86"/>
                  <a:gd name="T77" fmla="*/ 2 h 77"/>
                  <a:gd name="T78" fmla="*/ 1 w 86"/>
                  <a:gd name="T79" fmla="*/ 2 h 77"/>
                  <a:gd name="T80" fmla="*/ 1 w 86"/>
                  <a:gd name="T81" fmla="*/ 2 h 77"/>
                  <a:gd name="T82" fmla="*/ 0 w 86"/>
                  <a:gd name="T83" fmla="*/ 2 h 77"/>
                  <a:gd name="T84" fmla="*/ 0 w 86"/>
                  <a:gd name="T85" fmla="*/ 3 h 77"/>
                  <a:gd name="T86" fmla="*/ 0 w 86"/>
                  <a:gd name="T87" fmla="*/ 3 h 77"/>
                  <a:gd name="T88" fmla="*/ 1 w 86"/>
                  <a:gd name="T89" fmla="*/ 3 h 77"/>
                  <a:gd name="T90" fmla="*/ 1 w 86"/>
                  <a:gd name="T91" fmla="*/ 3 h 77"/>
                  <a:gd name="T92" fmla="*/ 1 w 86"/>
                  <a:gd name="T93" fmla="*/ 3 h 77"/>
                  <a:gd name="T94" fmla="*/ 0 w 86"/>
                  <a:gd name="T95" fmla="*/ 4 h 77"/>
                  <a:gd name="T96" fmla="*/ 1 w 86"/>
                  <a:gd name="T97" fmla="*/ 4 h 77"/>
                  <a:gd name="T98" fmla="*/ 1 w 86"/>
                  <a:gd name="T99" fmla="*/ 3 h 77"/>
                  <a:gd name="T100" fmla="*/ 1 w 86"/>
                  <a:gd name="T101" fmla="*/ 3 h 77"/>
                  <a:gd name="T102" fmla="*/ 1 w 86"/>
                  <a:gd name="T103" fmla="*/ 5 h 77"/>
                  <a:gd name="T104" fmla="*/ 1 w 86"/>
                  <a:gd name="T105" fmla="*/ 5 h 77"/>
                  <a:gd name="T106" fmla="*/ 1 w 86"/>
                  <a:gd name="T107" fmla="*/ 5 h 77"/>
                  <a:gd name="T108" fmla="*/ 2 w 86"/>
                  <a:gd name="T109" fmla="*/ 3 h 77"/>
                  <a:gd name="T110" fmla="*/ 2 w 86"/>
                  <a:gd name="T111" fmla="*/ 3 h 77"/>
                  <a:gd name="T112" fmla="*/ 3 w 86"/>
                  <a:gd name="T113" fmla="*/ 5 h 77"/>
                  <a:gd name="T114" fmla="*/ 3 w 86"/>
                  <a:gd name="T115" fmla="*/ 4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5"/>
                    </a:moveTo>
                    <a:lnTo>
                      <a:pt x="57" y="52"/>
                    </a:lnTo>
                    <a:lnTo>
                      <a:pt x="65" y="69"/>
                    </a:lnTo>
                    <a:lnTo>
                      <a:pt x="59" y="73"/>
                    </a:lnTo>
                    <a:lnTo>
                      <a:pt x="50" y="55"/>
                    </a:lnTo>
                    <a:close/>
                    <a:moveTo>
                      <a:pt x="70" y="65"/>
                    </a:moveTo>
                    <a:lnTo>
                      <a:pt x="68" y="68"/>
                    </a:lnTo>
                    <a:lnTo>
                      <a:pt x="65" y="69"/>
                    </a:lnTo>
                    <a:lnTo>
                      <a:pt x="61" y="60"/>
                    </a:lnTo>
                    <a:lnTo>
                      <a:pt x="70" y="65"/>
                    </a:lnTo>
                    <a:close/>
                    <a:moveTo>
                      <a:pt x="52" y="56"/>
                    </a:moveTo>
                    <a:lnTo>
                      <a:pt x="55" y="51"/>
                    </a:lnTo>
                    <a:lnTo>
                      <a:pt x="73" y="58"/>
                    </a:lnTo>
                    <a:lnTo>
                      <a:pt x="70" y="65"/>
                    </a:lnTo>
                    <a:lnTo>
                      <a:pt x="52" y="56"/>
                    </a:lnTo>
                    <a:close/>
                    <a:moveTo>
                      <a:pt x="55" y="51"/>
                    </a:moveTo>
                    <a:lnTo>
                      <a:pt x="57" y="48"/>
                    </a:lnTo>
                    <a:lnTo>
                      <a:pt x="58" y="47"/>
                    </a:lnTo>
                    <a:lnTo>
                      <a:pt x="64" y="54"/>
                    </a:lnTo>
                    <a:lnTo>
                      <a:pt x="55" y="51"/>
                    </a:lnTo>
                    <a:close/>
                    <a:moveTo>
                      <a:pt x="58" y="47"/>
                    </a:moveTo>
                    <a:lnTo>
                      <a:pt x="61" y="44"/>
                    </a:lnTo>
                    <a:lnTo>
                      <a:pt x="74" y="58"/>
                    </a:lnTo>
                    <a:lnTo>
                      <a:pt x="71" y="62"/>
                    </a:lnTo>
                    <a:lnTo>
                      <a:pt x="58" y="47"/>
                    </a:lnTo>
                    <a:close/>
                    <a:moveTo>
                      <a:pt x="74" y="58"/>
                    </a:moveTo>
                    <a:lnTo>
                      <a:pt x="64" y="67"/>
                    </a:lnTo>
                    <a:lnTo>
                      <a:pt x="74" y="58"/>
                    </a:lnTo>
                    <a:lnTo>
                      <a:pt x="68" y="52"/>
                    </a:lnTo>
                    <a:lnTo>
                      <a:pt x="74" y="58"/>
                    </a:lnTo>
                    <a:close/>
                    <a:moveTo>
                      <a:pt x="61" y="44"/>
                    </a:moveTo>
                    <a:lnTo>
                      <a:pt x="63" y="42"/>
                    </a:lnTo>
                    <a:lnTo>
                      <a:pt x="78" y="55"/>
                    </a:lnTo>
                    <a:lnTo>
                      <a:pt x="74" y="58"/>
                    </a:lnTo>
                    <a:lnTo>
                      <a:pt x="61" y="44"/>
                    </a:lnTo>
                    <a:close/>
                    <a:moveTo>
                      <a:pt x="63" y="42"/>
                    </a:moveTo>
                    <a:lnTo>
                      <a:pt x="64" y="42"/>
                    </a:lnTo>
                    <a:lnTo>
                      <a:pt x="71" y="48"/>
                    </a:lnTo>
                    <a:lnTo>
                      <a:pt x="63" y="42"/>
                    </a:lnTo>
                    <a:close/>
                    <a:moveTo>
                      <a:pt x="64" y="42"/>
                    </a:moveTo>
                    <a:lnTo>
                      <a:pt x="66" y="38"/>
                    </a:lnTo>
                    <a:lnTo>
                      <a:pt x="81" y="52"/>
                    </a:lnTo>
                    <a:lnTo>
                      <a:pt x="78" y="55"/>
                    </a:lnTo>
                    <a:lnTo>
                      <a:pt x="64" y="42"/>
                    </a:lnTo>
                    <a:close/>
                    <a:moveTo>
                      <a:pt x="83" y="45"/>
                    </a:moveTo>
                    <a:lnTo>
                      <a:pt x="83" y="48"/>
                    </a:lnTo>
                    <a:lnTo>
                      <a:pt x="81" y="52"/>
                    </a:lnTo>
                    <a:lnTo>
                      <a:pt x="73" y="45"/>
                    </a:lnTo>
                    <a:lnTo>
                      <a:pt x="83" y="45"/>
                    </a:lnTo>
                    <a:close/>
                    <a:moveTo>
                      <a:pt x="64" y="45"/>
                    </a:moveTo>
                    <a:lnTo>
                      <a:pt x="64" y="38"/>
                    </a:lnTo>
                    <a:lnTo>
                      <a:pt x="83" y="38"/>
                    </a:lnTo>
                    <a:lnTo>
                      <a:pt x="83" y="45"/>
                    </a:lnTo>
                    <a:lnTo>
                      <a:pt x="64" y="45"/>
                    </a:lnTo>
                    <a:close/>
                    <a:moveTo>
                      <a:pt x="64" y="38"/>
                    </a:moveTo>
                    <a:lnTo>
                      <a:pt x="64" y="34"/>
                    </a:lnTo>
                    <a:lnTo>
                      <a:pt x="66" y="32"/>
                    </a:lnTo>
                    <a:lnTo>
                      <a:pt x="73" y="38"/>
                    </a:lnTo>
                    <a:lnTo>
                      <a:pt x="64" y="38"/>
                    </a:lnTo>
                    <a:close/>
                    <a:moveTo>
                      <a:pt x="66" y="32"/>
                    </a:moveTo>
                    <a:lnTo>
                      <a:pt x="70" y="28"/>
                    </a:lnTo>
                    <a:lnTo>
                      <a:pt x="83" y="42"/>
                    </a:lnTo>
                    <a:lnTo>
                      <a:pt x="81" y="45"/>
                    </a:lnTo>
                    <a:lnTo>
                      <a:pt x="66" y="32"/>
                    </a:lnTo>
                    <a:close/>
                    <a:moveTo>
                      <a:pt x="86" y="35"/>
                    </a:moveTo>
                    <a:lnTo>
                      <a:pt x="86" y="39"/>
                    </a:lnTo>
                    <a:lnTo>
                      <a:pt x="83" y="42"/>
                    </a:lnTo>
                    <a:lnTo>
                      <a:pt x="76" y="35"/>
                    </a:lnTo>
                    <a:lnTo>
                      <a:pt x="86" y="35"/>
                    </a:lnTo>
                    <a:close/>
                    <a:moveTo>
                      <a:pt x="68" y="35"/>
                    </a:moveTo>
                    <a:lnTo>
                      <a:pt x="68" y="28"/>
                    </a:lnTo>
                    <a:lnTo>
                      <a:pt x="86" y="28"/>
                    </a:lnTo>
                    <a:lnTo>
                      <a:pt x="86" y="35"/>
                    </a:lnTo>
                    <a:lnTo>
                      <a:pt x="68" y="35"/>
                    </a:lnTo>
                    <a:close/>
                    <a:moveTo>
                      <a:pt x="83" y="22"/>
                    </a:moveTo>
                    <a:lnTo>
                      <a:pt x="86" y="25"/>
                    </a:lnTo>
                    <a:lnTo>
                      <a:pt x="86" y="28"/>
                    </a:lnTo>
                    <a:lnTo>
                      <a:pt x="76" y="28"/>
                    </a:lnTo>
                    <a:lnTo>
                      <a:pt x="83" y="22"/>
                    </a:lnTo>
                    <a:close/>
                    <a:moveTo>
                      <a:pt x="70" y="35"/>
                    </a:moveTo>
                    <a:lnTo>
                      <a:pt x="66" y="33"/>
                    </a:lnTo>
                    <a:lnTo>
                      <a:pt x="81" y="19"/>
                    </a:lnTo>
                    <a:lnTo>
                      <a:pt x="83" y="22"/>
                    </a:lnTo>
                    <a:lnTo>
                      <a:pt x="70" y="35"/>
                    </a:lnTo>
                    <a:close/>
                    <a:moveTo>
                      <a:pt x="66" y="33"/>
                    </a:moveTo>
                    <a:lnTo>
                      <a:pt x="64" y="30"/>
                    </a:lnTo>
                    <a:lnTo>
                      <a:pt x="64" y="26"/>
                    </a:lnTo>
                    <a:lnTo>
                      <a:pt x="73" y="26"/>
                    </a:lnTo>
                    <a:lnTo>
                      <a:pt x="66" y="33"/>
                    </a:lnTo>
                    <a:close/>
                    <a:moveTo>
                      <a:pt x="64" y="26"/>
                    </a:moveTo>
                    <a:lnTo>
                      <a:pt x="64" y="23"/>
                    </a:lnTo>
                    <a:lnTo>
                      <a:pt x="83" y="23"/>
                    </a:lnTo>
                    <a:lnTo>
                      <a:pt x="83" y="26"/>
                    </a:lnTo>
                    <a:lnTo>
                      <a:pt x="64" y="26"/>
                    </a:lnTo>
                    <a:close/>
                    <a:moveTo>
                      <a:pt x="81" y="16"/>
                    </a:moveTo>
                    <a:lnTo>
                      <a:pt x="83" y="19"/>
                    </a:lnTo>
                    <a:lnTo>
                      <a:pt x="83" y="23"/>
                    </a:lnTo>
                    <a:lnTo>
                      <a:pt x="73" y="23"/>
                    </a:lnTo>
                    <a:lnTo>
                      <a:pt x="81" y="16"/>
                    </a:lnTo>
                    <a:close/>
                    <a:moveTo>
                      <a:pt x="66" y="30"/>
                    </a:moveTo>
                    <a:lnTo>
                      <a:pt x="64" y="26"/>
                    </a:lnTo>
                    <a:lnTo>
                      <a:pt x="78" y="13"/>
                    </a:lnTo>
                    <a:lnTo>
                      <a:pt x="81" y="16"/>
                    </a:lnTo>
                    <a:lnTo>
                      <a:pt x="66" y="30"/>
                    </a:lnTo>
                    <a:close/>
                    <a:moveTo>
                      <a:pt x="64" y="26"/>
                    </a:moveTo>
                    <a:lnTo>
                      <a:pt x="54" y="16"/>
                    </a:lnTo>
                    <a:lnTo>
                      <a:pt x="63" y="26"/>
                    </a:lnTo>
                    <a:lnTo>
                      <a:pt x="71" y="20"/>
                    </a:lnTo>
                    <a:lnTo>
                      <a:pt x="64" y="26"/>
                    </a:lnTo>
                    <a:close/>
                    <a:moveTo>
                      <a:pt x="63" y="26"/>
                    </a:moveTo>
                    <a:lnTo>
                      <a:pt x="61" y="23"/>
                    </a:lnTo>
                    <a:lnTo>
                      <a:pt x="74" y="10"/>
                    </a:lnTo>
                    <a:lnTo>
                      <a:pt x="78" y="13"/>
                    </a:lnTo>
                    <a:lnTo>
                      <a:pt x="63" y="26"/>
                    </a:lnTo>
                    <a:close/>
                    <a:moveTo>
                      <a:pt x="61" y="23"/>
                    </a:moveTo>
                    <a:lnTo>
                      <a:pt x="70" y="33"/>
                    </a:lnTo>
                    <a:lnTo>
                      <a:pt x="61" y="23"/>
                    </a:lnTo>
                    <a:lnTo>
                      <a:pt x="68" y="16"/>
                    </a:lnTo>
                    <a:lnTo>
                      <a:pt x="61" y="23"/>
                    </a:lnTo>
                    <a:close/>
                    <a:moveTo>
                      <a:pt x="61" y="23"/>
                    </a:moveTo>
                    <a:lnTo>
                      <a:pt x="58" y="20"/>
                    </a:lnTo>
                    <a:lnTo>
                      <a:pt x="71" y="6"/>
                    </a:lnTo>
                    <a:lnTo>
                      <a:pt x="74" y="10"/>
                    </a:lnTo>
                    <a:lnTo>
                      <a:pt x="61"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9"/>
                    </a:lnTo>
                    <a:lnTo>
                      <a:pt x="59" y="1"/>
                    </a:lnTo>
                    <a:lnTo>
                      <a:pt x="65" y="4"/>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6" y="20"/>
                    </a:lnTo>
                    <a:lnTo>
                      <a:pt x="46" y="0"/>
                    </a:lnTo>
                    <a:lnTo>
                      <a:pt x="51" y="0"/>
                    </a:lnTo>
                    <a:lnTo>
                      <a:pt x="51" y="20"/>
                    </a:lnTo>
                    <a:close/>
                    <a:moveTo>
                      <a:pt x="41" y="1"/>
                    </a:moveTo>
                    <a:lnTo>
                      <a:pt x="43" y="0"/>
                    </a:lnTo>
                    <a:lnTo>
                      <a:pt x="46" y="0"/>
                    </a:lnTo>
                    <a:lnTo>
                      <a:pt x="46" y="10"/>
                    </a:lnTo>
                    <a:lnTo>
                      <a:pt x="41" y="1"/>
                    </a:lnTo>
                    <a:close/>
                    <a:moveTo>
                      <a:pt x="49" y="19"/>
                    </a:moveTo>
                    <a:lnTo>
                      <a:pt x="43" y="22"/>
                    </a:lnTo>
                    <a:lnTo>
                      <a:pt x="35" y="4"/>
                    </a:lnTo>
                    <a:lnTo>
                      <a:pt x="41" y="1"/>
                    </a:lnTo>
                    <a:lnTo>
                      <a:pt x="49" y="19"/>
                    </a:lnTo>
                    <a:close/>
                    <a:moveTo>
                      <a:pt x="43" y="22"/>
                    </a:moveTo>
                    <a:lnTo>
                      <a:pt x="41" y="23"/>
                    </a:lnTo>
                    <a:lnTo>
                      <a:pt x="39" y="23"/>
                    </a:lnTo>
                    <a:lnTo>
                      <a:pt x="39" y="13"/>
                    </a:lnTo>
                    <a:lnTo>
                      <a:pt x="43" y="22"/>
                    </a:lnTo>
                    <a:close/>
                    <a:moveTo>
                      <a:pt x="39" y="23"/>
                    </a:moveTo>
                    <a:lnTo>
                      <a:pt x="36" y="23"/>
                    </a:lnTo>
                    <a:lnTo>
                      <a:pt x="36" y="3"/>
                    </a:lnTo>
                    <a:lnTo>
                      <a:pt x="39" y="3"/>
                    </a:lnTo>
                    <a:lnTo>
                      <a:pt x="39" y="23"/>
                    </a:lnTo>
                    <a:close/>
                    <a:moveTo>
                      <a:pt x="31" y="4"/>
                    </a:moveTo>
                    <a:lnTo>
                      <a:pt x="33" y="3"/>
                    </a:lnTo>
                    <a:lnTo>
                      <a:pt x="36" y="3"/>
                    </a:lnTo>
                    <a:lnTo>
                      <a:pt x="36" y="13"/>
                    </a:lnTo>
                    <a:lnTo>
                      <a:pt x="31" y="4"/>
                    </a:lnTo>
                    <a:close/>
                    <a:moveTo>
                      <a:pt x="40" y="22"/>
                    </a:moveTo>
                    <a:lnTo>
                      <a:pt x="33" y="25"/>
                    </a:lnTo>
                    <a:lnTo>
                      <a:pt x="25" y="7"/>
                    </a:lnTo>
                    <a:lnTo>
                      <a:pt x="31" y="4"/>
                    </a:lnTo>
                    <a:lnTo>
                      <a:pt x="40" y="22"/>
                    </a:lnTo>
                    <a:close/>
                    <a:moveTo>
                      <a:pt x="22" y="10"/>
                    </a:moveTo>
                    <a:lnTo>
                      <a:pt x="23" y="9"/>
                    </a:lnTo>
                    <a:lnTo>
                      <a:pt x="25" y="7"/>
                    </a:lnTo>
                    <a:lnTo>
                      <a:pt x="29" y="16"/>
                    </a:lnTo>
                    <a:lnTo>
                      <a:pt x="22" y="10"/>
                    </a:lnTo>
                    <a:close/>
                    <a:moveTo>
                      <a:pt x="36" y="23"/>
                    </a:moveTo>
                    <a:lnTo>
                      <a:pt x="32" y="26"/>
                    </a:lnTo>
                    <a:lnTo>
                      <a:pt x="19" y="13"/>
                    </a:lnTo>
                    <a:lnTo>
                      <a:pt x="22" y="10"/>
                    </a:lnTo>
                    <a:lnTo>
                      <a:pt x="36" y="23"/>
                    </a:lnTo>
                    <a:close/>
                    <a:moveTo>
                      <a:pt x="32" y="26"/>
                    </a:moveTo>
                    <a:lnTo>
                      <a:pt x="31" y="27"/>
                    </a:lnTo>
                    <a:lnTo>
                      <a:pt x="30" y="27"/>
                    </a:lnTo>
                    <a:lnTo>
                      <a:pt x="26" y="20"/>
                    </a:lnTo>
                    <a:lnTo>
                      <a:pt x="32" y="26"/>
                    </a:lnTo>
                    <a:close/>
                    <a:moveTo>
                      <a:pt x="30" y="27"/>
                    </a:moveTo>
                    <a:lnTo>
                      <a:pt x="23" y="31"/>
                    </a:lnTo>
                    <a:lnTo>
                      <a:pt x="16" y="14"/>
                    </a:lnTo>
                    <a:lnTo>
                      <a:pt x="21" y="11"/>
                    </a:lnTo>
                    <a:lnTo>
                      <a:pt x="30" y="27"/>
                    </a:lnTo>
                    <a:close/>
                    <a:moveTo>
                      <a:pt x="11" y="19"/>
                    </a:moveTo>
                    <a:lnTo>
                      <a:pt x="12" y="15"/>
                    </a:lnTo>
                    <a:lnTo>
                      <a:pt x="16" y="14"/>
                    </a:lnTo>
                    <a:lnTo>
                      <a:pt x="19" y="23"/>
                    </a:lnTo>
                    <a:lnTo>
                      <a:pt x="11" y="19"/>
                    </a:lnTo>
                    <a:close/>
                    <a:moveTo>
                      <a:pt x="28" y="26"/>
                    </a:moveTo>
                    <a:lnTo>
                      <a:pt x="25" y="33"/>
                    </a:lnTo>
                    <a:lnTo>
                      <a:pt x="8" y="25"/>
                    </a:lnTo>
                    <a:lnTo>
                      <a:pt x="11" y="19"/>
                    </a:lnTo>
                    <a:lnTo>
                      <a:pt x="28" y="26"/>
                    </a:lnTo>
                    <a:close/>
                    <a:moveTo>
                      <a:pt x="25" y="33"/>
                    </a:moveTo>
                    <a:lnTo>
                      <a:pt x="25" y="34"/>
                    </a:lnTo>
                    <a:lnTo>
                      <a:pt x="23" y="35"/>
                    </a:lnTo>
                    <a:lnTo>
                      <a:pt x="17" y="28"/>
                    </a:lnTo>
                    <a:lnTo>
                      <a:pt x="25" y="33"/>
                    </a:lnTo>
                    <a:close/>
                    <a:moveTo>
                      <a:pt x="23" y="35"/>
                    </a:moveTo>
                    <a:lnTo>
                      <a:pt x="20" y="38"/>
                    </a:lnTo>
                    <a:lnTo>
                      <a:pt x="7" y="25"/>
                    </a:lnTo>
                    <a:lnTo>
                      <a:pt x="9" y="22"/>
                    </a:lnTo>
                    <a:lnTo>
                      <a:pt x="23" y="35"/>
                    </a:lnTo>
                    <a:close/>
                    <a:moveTo>
                      <a:pt x="4" y="32"/>
                    </a:moveTo>
                    <a:lnTo>
                      <a:pt x="4" y="28"/>
                    </a:lnTo>
                    <a:lnTo>
                      <a:pt x="7" y="25"/>
                    </a:lnTo>
                    <a:lnTo>
                      <a:pt x="14" y="32"/>
                    </a:lnTo>
                    <a:lnTo>
                      <a:pt x="4" y="32"/>
                    </a:lnTo>
                    <a:close/>
                    <a:moveTo>
                      <a:pt x="22" y="32"/>
                    </a:moveTo>
                    <a:lnTo>
                      <a:pt x="22" y="35"/>
                    </a:lnTo>
                    <a:lnTo>
                      <a:pt x="4" y="35"/>
                    </a:lnTo>
                    <a:lnTo>
                      <a:pt x="4" y="32"/>
                    </a:lnTo>
                    <a:lnTo>
                      <a:pt x="22" y="32"/>
                    </a:lnTo>
                    <a:close/>
                    <a:moveTo>
                      <a:pt x="22" y="35"/>
                    </a:moveTo>
                    <a:lnTo>
                      <a:pt x="22" y="37"/>
                    </a:lnTo>
                    <a:lnTo>
                      <a:pt x="21" y="39"/>
                    </a:lnTo>
                    <a:lnTo>
                      <a:pt x="14" y="35"/>
                    </a:lnTo>
                    <a:lnTo>
                      <a:pt x="22" y="35"/>
                    </a:lnTo>
                    <a:close/>
                    <a:moveTo>
                      <a:pt x="21" y="39"/>
                    </a:moveTo>
                    <a:lnTo>
                      <a:pt x="19" y="46"/>
                    </a:lnTo>
                    <a:lnTo>
                      <a:pt x="1" y="37"/>
                    </a:lnTo>
                    <a:lnTo>
                      <a:pt x="5" y="31"/>
                    </a:lnTo>
                    <a:lnTo>
                      <a:pt x="21"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4" y="62"/>
                    </a:moveTo>
                    <a:lnTo>
                      <a:pt x="0" y="58"/>
                    </a:lnTo>
                    <a:lnTo>
                      <a:pt x="0" y="54"/>
                    </a:lnTo>
                    <a:lnTo>
                      <a:pt x="10" y="54"/>
                    </a:lnTo>
                    <a:lnTo>
                      <a:pt x="4" y="62"/>
                    </a:lnTo>
                    <a:close/>
                    <a:moveTo>
                      <a:pt x="17" y="47"/>
                    </a:moveTo>
                    <a:lnTo>
                      <a:pt x="20" y="51"/>
                    </a:lnTo>
                    <a:lnTo>
                      <a:pt x="7" y="64"/>
                    </a:lnTo>
                    <a:lnTo>
                      <a:pt x="4" y="62"/>
                    </a:lnTo>
                    <a:lnTo>
                      <a:pt x="17" y="47"/>
                    </a:lnTo>
                    <a:close/>
                    <a:moveTo>
                      <a:pt x="20" y="51"/>
                    </a:moveTo>
                    <a:lnTo>
                      <a:pt x="22" y="54"/>
                    </a:lnTo>
                    <a:lnTo>
                      <a:pt x="22" y="57"/>
                    </a:lnTo>
                    <a:lnTo>
                      <a:pt x="14" y="57"/>
                    </a:lnTo>
                    <a:lnTo>
                      <a:pt x="20" y="51"/>
                    </a:lnTo>
                    <a:close/>
                    <a:moveTo>
                      <a:pt x="22" y="57"/>
                    </a:moveTo>
                    <a:lnTo>
                      <a:pt x="22" y="60"/>
                    </a:lnTo>
                    <a:lnTo>
                      <a:pt x="4" y="60"/>
                    </a:lnTo>
                    <a:lnTo>
                      <a:pt x="4" y="57"/>
                    </a:lnTo>
                    <a:lnTo>
                      <a:pt x="22" y="57"/>
                    </a:lnTo>
                    <a:close/>
                    <a:moveTo>
                      <a:pt x="7" y="67"/>
                    </a:moveTo>
                    <a:lnTo>
                      <a:pt x="4" y="65"/>
                    </a:lnTo>
                    <a:lnTo>
                      <a:pt x="4" y="60"/>
                    </a:lnTo>
                    <a:lnTo>
                      <a:pt x="14" y="60"/>
                    </a:lnTo>
                    <a:lnTo>
                      <a:pt x="7" y="67"/>
                    </a:lnTo>
                    <a:close/>
                    <a:moveTo>
                      <a:pt x="20" y="54"/>
                    </a:moveTo>
                    <a:lnTo>
                      <a:pt x="23" y="57"/>
                    </a:lnTo>
                    <a:lnTo>
                      <a:pt x="9" y="70"/>
                    </a:lnTo>
                    <a:lnTo>
                      <a:pt x="7" y="67"/>
                    </a:lnTo>
                    <a:lnTo>
                      <a:pt x="20" y="54"/>
                    </a:lnTo>
                    <a:close/>
                    <a:moveTo>
                      <a:pt x="12" y="73"/>
                    </a:moveTo>
                    <a:lnTo>
                      <a:pt x="10" y="71"/>
                    </a:lnTo>
                    <a:lnTo>
                      <a:pt x="9" y="70"/>
                    </a:lnTo>
                    <a:lnTo>
                      <a:pt x="17" y="64"/>
                    </a:lnTo>
                    <a:lnTo>
                      <a:pt x="12" y="73"/>
                    </a:lnTo>
                    <a:close/>
                    <a:moveTo>
                      <a:pt x="20" y="55"/>
                    </a:moveTo>
                    <a:lnTo>
                      <a:pt x="27" y="58"/>
                    </a:lnTo>
                    <a:lnTo>
                      <a:pt x="19" y="76"/>
                    </a:lnTo>
                    <a:lnTo>
                      <a:pt x="12" y="73"/>
                    </a:lnTo>
                    <a:lnTo>
                      <a:pt x="20" y="55"/>
                    </a:lnTo>
                    <a:close/>
                    <a:moveTo>
                      <a:pt x="22" y="77"/>
                    </a:moveTo>
                    <a:lnTo>
                      <a:pt x="20" y="77"/>
                    </a:lnTo>
                    <a:lnTo>
                      <a:pt x="19" y="76"/>
                    </a:lnTo>
                    <a:lnTo>
                      <a:pt x="22" y="67"/>
                    </a:lnTo>
                    <a:lnTo>
                      <a:pt x="22" y="77"/>
                    </a:lnTo>
                    <a:close/>
                    <a:moveTo>
                      <a:pt x="22" y="57"/>
                    </a:moveTo>
                    <a:lnTo>
                      <a:pt x="26" y="57"/>
                    </a:lnTo>
                    <a:lnTo>
                      <a:pt x="26" y="77"/>
                    </a:lnTo>
                    <a:lnTo>
                      <a:pt x="22" y="77"/>
                    </a:lnTo>
                    <a:lnTo>
                      <a:pt x="22" y="57"/>
                    </a:lnTo>
                    <a:close/>
                    <a:moveTo>
                      <a:pt x="26" y="57"/>
                    </a:moveTo>
                    <a:lnTo>
                      <a:pt x="29" y="57"/>
                    </a:lnTo>
                    <a:lnTo>
                      <a:pt x="29" y="77"/>
                    </a:lnTo>
                    <a:lnTo>
                      <a:pt x="26" y="77"/>
                    </a:lnTo>
                    <a:lnTo>
                      <a:pt x="26" y="57"/>
                    </a:lnTo>
                    <a:close/>
                    <a:moveTo>
                      <a:pt x="29" y="57"/>
                    </a:moveTo>
                    <a:lnTo>
                      <a:pt x="36" y="57"/>
                    </a:lnTo>
                    <a:lnTo>
                      <a:pt x="36" y="77"/>
                    </a:lnTo>
                    <a:lnTo>
                      <a:pt x="29" y="77"/>
                    </a:lnTo>
                    <a:lnTo>
                      <a:pt x="29" y="57"/>
                    </a:lnTo>
                    <a:close/>
                    <a:moveTo>
                      <a:pt x="36" y="57"/>
                    </a:moveTo>
                    <a:lnTo>
                      <a:pt x="42" y="57"/>
                    </a:lnTo>
                    <a:lnTo>
                      <a:pt x="42" y="77"/>
                    </a:lnTo>
                    <a:lnTo>
                      <a:pt x="36" y="77"/>
                    </a:lnTo>
                    <a:lnTo>
                      <a:pt x="36" y="57"/>
                    </a:lnTo>
                    <a:close/>
                    <a:moveTo>
                      <a:pt x="42" y="57"/>
                    </a:moveTo>
                    <a:lnTo>
                      <a:pt x="46" y="57"/>
                    </a:lnTo>
                    <a:lnTo>
                      <a:pt x="46" y="77"/>
                    </a:lnTo>
                    <a:lnTo>
                      <a:pt x="42" y="77"/>
                    </a:lnTo>
                    <a:lnTo>
                      <a:pt x="42" y="57"/>
                    </a:lnTo>
                    <a:close/>
                    <a:moveTo>
                      <a:pt x="49" y="76"/>
                    </a:moveTo>
                    <a:lnTo>
                      <a:pt x="48" y="77"/>
                    </a:lnTo>
                    <a:lnTo>
                      <a:pt x="46" y="77"/>
                    </a:lnTo>
                    <a:lnTo>
                      <a:pt x="46" y="67"/>
                    </a:lnTo>
                    <a:lnTo>
                      <a:pt x="49" y="76"/>
                    </a:lnTo>
                    <a:close/>
                    <a:moveTo>
                      <a:pt x="41" y="58"/>
                    </a:moveTo>
                    <a:lnTo>
                      <a:pt x="47" y="55"/>
                    </a:lnTo>
                    <a:lnTo>
                      <a:pt x="55" y="73"/>
                    </a:lnTo>
                    <a:lnTo>
                      <a:pt x="49" y="76"/>
                    </a:lnTo>
                    <a:lnTo>
                      <a:pt x="41"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3" name="Freeform 248">
                <a:extLst>
                  <a:ext uri="{FF2B5EF4-FFF2-40B4-BE49-F238E27FC236}">
                    <a16:creationId xmlns:a16="http://schemas.microsoft.com/office/drawing/2014/main" id="{7FF6D351-EB94-4774-9058-01CC1D868DB6}"/>
                  </a:ext>
                </a:extLst>
              </p:cNvPr>
              <p:cNvSpPr>
                <a:spLocks/>
              </p:cNvSpPr>
              <p:nvPr/>
            </p:nvSpPr>
            <p:spPr bwMode="auto">
              <a:xfrm>
                <a:off x="2462" y="2569"/>
                <a:ext cx="16" cy="15"/>
              </a:xfrm>
              <a:custGeom>
                <a:avLst/>
                <a:gdLst>
                  <a:gd name="T0" fmla="*/ 3 w 66"/>
                  <a:gd name="T1" fmla="*/ 3 h 58"/>
                  <a:gd name="T2" fmla="*/ 3 w 66"/>
                  <a:gd name="T3" fmla="*/ 3 h 58"/>
                  <a:gd name="T4" fmla="*/ 3 w 66"/>
                  <a:gd name="T5" fmla="*/ 3 h 58"/>
                  <a:gd name="T6" fmla="*/ 4 w 66"/>
                  <a:gd name="T7" fmla="*/ 3 h 58"/>
                  <a:gd name="T8" fmla="*/ 4 w 66"/>
                  <a:gd name="T9" fmla="*/ 3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3 w 66"/>
                  <a:gd name="T25" fmla="*/ 1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1 h 58"/>
                  <a:gd name="T42" fmla="*/ 1 w 66"/>
                  <a:gd name="T43" fmla="*/ 1 h 58"/>
                  <a:gd name="T44" fmla="*/ 1 w 66"/>
                  <a:gd name="T45" fmla="*/ 1 h 58"/>
                  <a:gd name="T46" fmla="*/ 0 w 66"/>
                  <a:gd name="T47" fmla="*/ 1 h 58"/>
                  <a:gd name="T48" fmla="*/ 0 w 66"/>
                  <a:gd name="T49" fmla="*/ 2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0 w 66"/>
                  <a:gd name="T65" fmla="*/ 4 h 58"/>
                  <a:gd name="T66" fmla="*/ 1 w 66"/>
                  <a:gd name="T67" fmla="*/ 4 h 58"/>
                  <a:gd name="T68" fmla="*/ 1 w 66"/>
                  <a:gd name="T69" fmla="*/ 4 h 58"/>
                  <a:gd name="T70" fmla="*/ 1 w 66"/>
                  <a:gd name="T71" fmla="*/ 4 h 58"/>
                  <a:gd name="T72" fmla="*/ 1 w 66"/>
                  <a:gd name="T73" fmla="*/ 4 h 58"/>
                  <a:gd name="T74" fmla="*/ 2 w 66"/>
                  <a:gd name="T75" fmla="*/ 4 h 58"/>
                  <a:gd name="T76" fmla="*/ 2 w 66"/>
                  <a:gd name="T77" fmla="*/ 4 h 58"/>
                  <a:gd name="T78" fmla="*/ 2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4" y="46"/>
                    </a:lnTo>
                    <a:lnTo>
                      <a:pt x="60" y="42"/>
                    </a:lnTo>
                    <a:lnTo>
                      <a:pt x="60" y="39"/>
                    </a:lnTo>
                    <a:lnTo>
                      <a:pt x="63" y="32"/>
                    </a:lnTo>
                    <a:lnTo>
                      <a:pt x="66" y="29"/>
                    </a:lnTo>
                    <a:lnTo>
                      <a:pt x="66" y="26"/>
                    </a:lnTo>
                    <a:lnTo>
                      <a:pt x="66" y="19"/>
                    </a:lnTo>
                    <a:lnTo>
                      <a:pt x="66" y="17"/>
                    </a:lnTo>
                    <a:lnTo>
                      <a:pt x="63" y="14"/>
                    </a:lnTo>
                    <a:lnTo>
                      <a:pt x="60" y="10"/>
                    </a:lnTo>
                    <a:lnTo>
                      <a:pt x="58" y="7"/>
                    </a:lnTo>
                    <a:lnTo>
                      <a:pt x="54" y="4"/>
                    </a:lnTo>
                    <a:lnTo>
                      <a:pt x="51" y="0"/>
                    </a:lnTo>
                    <a:lnTo>
                      <a:pt x="44" y="0"/>
                    </a:lnTo>
                    <a:lnTo>
                      <a:pt x="41" y="0"/>
                    </a:lnTo>
                    <a:lnTo>
                      <a:pt x="34" y="0"/>
                    </a:lnTo>
                    <a:lnTo>
                      <a:pt x="31" y="4"/>
                    </a:lnTo>
                    <a:lnTo>
                      <a:pt x="26" y="4"/>
                    </a:lnTo>
                    <a:lnTo>
                      <a:pt x="19" y="7"/>
                    </a:lnTo>
                    <a:lnTo>
                      <a:pt x="16" y="10"/>
                    </a:lnTo>
                    <a:lnTo>
                      <a:pt x="12" y="14"/>
                    </a:lnTo>
                    <a:lnTo>
                      <a:pt x="6" y="17"/>
                    </a:lnTo>
                    <a:lnTo>
                      <a:pt x="4" y="22"/>
                    </a:lnTo>
                    <a:lnTo>
                      <a:pt x="4" y="26"/>
                    </a:lnTo>
                    <a:lnTo>
                      <a:pt x="0" y="29"/>
                    </a:lnTo>
                    <a:lnTo>
                      <a:pt x="0" y="36"/>
                    </a:lnTo>
                    <a:lnTo>
                      <a:pt x="0" y="39"/>
                    </a:lnTo>
                    <a:lnTo>
                      <a:pt x="0" y="42"/>
                    </a:lnTo>
                    <a:lnTo>
                      <a:pt x="4" y="48"/>
                    </a:lnTo>
                    <a:lnTo>
                      <a:pt x="6" y="51"/>
                    </a:lnTo>
                    <a:lnTo>
                      <a:pt x="9" y="54"/>
                    </a:lnTo>
                    <a:lnTo>
                      <a:pt x="12" y="54"/>
                    </a:lnTo>
                    <a:lnTo>
                      <a:pt x="16" y="58"/>
                    </a:lnTo>
                    <a:lnTo>
                      <a:pt x="22" y="58"/>
                    </a:lnTo>
                    <a:lnTo>
                      <a:pt x="26" y="58"/>
                    </a:lnTo>
                    <a:lnTo>
                      <a:pt x="31" y="58"/>
                    </a:lnTo>
                    <a:lnTo>
                      <a:pt x="34"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4" name="Freeform 249">
                <a:extLst>
                  <a:ext uri="{FF2B5EF4-FFF2-40B4-BE49-F238E27FC236}">
                    <a16:creationId xmlns:a16="http://schemas.microsoft.com/office/drawing/2014/main" id="{CD6227E1-E2A1-4E03-9353-00DF1313CDA9}"/>
                  </a:ext>
                </a:extLst>
              </p:cNvPr>
              <p:cNvSpPr>
                <a:spLocks noEditPoints="1"/>
              </p:cNvSpPr>
              <p:nvPr/>
            </p:nvSpPr>
            <p:spPr bwMode="auto">
              <a:xfrm>
                <a:off x="2459" y="2567"/>
                <a:ext cx="22" cy="19"/>
              </a:xfrm>
              <a:custGeom>
                <a:avLst/>
                <a:gdLst>
                  <a:gd name="T0" fmla="*/ 4 w 86"/>
                  <a:gd name="T1" fmla="*/ 3 h 76"/>
                  <a:gd name="T2" fmla="*/ 4 w 86"/>
                  <a:gd name="T3" fmla="*/ 3 h 76"/>
                  <a:gd name="T4" fmla="*/ 4 w 86"/>
                  <a:gd name="T5" fmla="*/ 3 h 76"/>
                  <a:gd name="T6" fmla="*/ 5 w 86"/>
                  <a:gd name="T7" fmla="*/ 4 h 76"/>
                  <a:gd name="T8" fmla="*/ 5 w 86"/>
                  <a:gd name="T9" fmla="*/ 3 h 76"/>
                  <a:gd name="T10" fmla="*/ 4 w 86"/>
                  <a:gd name="T11" fmla="*/ 3 h 76"/>
                  <a:gd name="T12" fmla="*/ 4 w 86"/>
                  <a:gd name="T13" fmla="*/ 2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5 w 86"/>
                  <a:gd name="T29" fmla="*/ 1 h 76"/>
                  <a:gd name="T30" fmla="*/ 4 w 86"/>
                  <a:gd name="T31" fmla="*/ 2 h 76"/>
                  <a:gd name="T32" fmla="*/ 4 w 86"/>
                  <a:gd name="T33" fmla="*/ 2 h 76"/>
                  <a:gd name="T34" fmla="*/ 5 w 86"/>
                  <a:gd name="T35" fmla="*/ 1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2 w 86"/>
                  <a:gd name="T61" fmla="*/ 2 h 76"/>
                  <a:gd name="T62" fmla="*/ 2 w 86"/>
                  <a:gd name="T63" fmla="*/ 2 h 76"/>
                  <a:gd name="T64" fmla="*/ 2 w 86"/>
                  <a:gd name="T65" fmla="*/ 2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2 h 76"/>
                  <a:gd name="T80" fmla="*/ 1 w 86"/>
                  <a:gd name="T81" fmla="*/ 3 h 76"/>
                  <a:gd name="T82" fmla="*/ 1 w 86"/>
                  <a:gd name="T83" fmla="*/ 3 h 76"/>
                  <a:gd name="T84" fmla="*/ 0 w 86"/>
                  <a:gd name="T85" fmla="*/ 3 h 76"/>
                  <a:gd name="T86" fmla="*/ 0 w 86"/>
                  <a:gd name="T87" fmla="*/ 4 h 76"/>
                  <a:gd name="T88" fmla="*/ 1 w 86"/>
                  <a:gd name="T89" fmla="*/ 4 h 76"/>
                  <a:gd name="T90" fmla="*/ 1 w 86"/>
                  <a:gd name="T91" fmla="*/ 4 h 76"/>
                  <a:gd name="T92" fmla="*/ 2 w 86"/>
                  <a:gd name="T93" fmla="*/ 4 h 76"/>
                  <a:gd name="T94" fmla="*/ 1 w 86"/>
                  <a:gd name="T95" fmla="*/ 4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2"/>
                    </a:moveTo>
                    <a:lnTo>
                      <a:pt x="54" y="49"/>
                    </a:lnTo>
                    <a:lnTo>
                      <a:pt x="68" y="62"/>
                    </a:lnTo>
                    <a:lnTo>
                      <a:pt x="64" y="66"/>
                    </a:lnTo>
                    <a:lnTo>
                      <a:pt x="51" y="52"/>
                    </a:lnTo>
                    <a:close/>
                    <a:moveTo>
                      <a:pt x="54" y="49"/>
                    </a:moveTo>
                    <a:lnTo>
                      <a:pt x="54" y="49"/>
                    </a:lnTo>
                    <a:lnTo>
                      <a:pt x="61" y="56"/>
                    </a:lnTo>
                    <a:lnTo>
                      <a:pt x="54" y="49"/>
                    </a:lnTo>
                    <a:close/>
                    <a:moveTo>
                      <a:pt x="54" y="49"/>
                    </a:moveTo>
                    <a:lnTo>
                      <a:pt x="58" y="46"/>
                    </a:lnTo>
                    <a:lnTo>
                      <a:pt x="71" y="60"/>
                    </a:lnTo>
                    <a:lnTo>
                      <a:pt x="68" y="63"/>
                    </a:lnTo>
                    <a:lnTo>
                      <a:pt x="54" y="49"/>
                    </a:lnTo>
                    <a:close/>
                    <a:moveTo>
                      <a:pt x="58" y="46"/>
                    </a:moveTo>
                    <a:lnTo>
                      <a:pt x="59" y="45"/>
                    </a:lnTo>
                    <a:lnTo>
                      <a:pt x="60" y="45"/>
                    </a:lnTo>
                    <a:lnTo>
                      <a:pt x="64" y="54"/>
                    </a:lnTo>
                    <a:lnTo>
                      <a:pt x="58" y="46"/>
                    </a:lnTo>
                    <a:close/>
                    <a:moveTo>
                      <a:pt x="60" y="45"/>
                    </a:moveTo>
                    <a:lnTo>
                      <a:pt x="67" y="41"/>
                    </a:lnTo>
                    <a:lnTo>
                      <a:pt x="74" y="58"/>
                    </a:lnTo>
                    <a:lnTo>
                      <a:pt x="69" y="61"/>
                    </a:lnTo>
                    <a:lnTo>
                      <a:pt x="60" y="45"/>
                    </a:lnTo>
                    <a:close/>
                    <a:moveTo>
                      <a:pt x="80" y="50"/>
                    </a:moveTo>
                    <a:lnTo>
                      <a:pt x="80" y="56"/>
                    </a:lnTo>
                    <a:lnTo>
                      <a:pt x="74" y="58"/>
                    </a:lnTo>
                    <a:lnTo>
                      <a:pt x="70" y="50"/>
                    </a:lnTo>
                    <a:lnTo>
                      <a:pt x="80" y="50"/>
                    </a:lnTo>
                    <a:close/>
                    <a:moveTo>
                      <a:pt x="61" y="50"/>
                    </a:moveTo>
                    <a:lnTo>
                      <a:pt x="61" y="47"/>
                    </a:lnTo>
                    <a:lnTo>
                      <a:pt x="80" y="47"/>
                    </a:lnTo>
                    <a:lnTo>
                      <a:pt x="80" y="50"/>
                    </a:lnTo>
                    <a:lnTo>
                      <a:pt x="61" y="50"/>
                    </a:lnTo>
                    <a:close/>
                    <a:moveTo>
                      <a:pt x="61" y="47"/>
                    </a:moveTo>
                    <a:lnTo>
                      <a:pt x="61" y="45"/>
                    </a:lnTo>
                    <a:lnTo>
                      <a:pt x="62" y="43"/>
                    </a:lnTo>
                    <a:lnTo>
                      <a:pt x="70" y="47"/>
                    </a:lnTo>
                    <a:lnTo>
                      <a:pt x="61" y="47"/>
                    </a:lnTo>
                    <a:close/>
                    <a:moveTo>
                      <a:pt x="62" y="43"/>
                    </a:moveTo>
                    <a:lnTo>
                      <a:pt x="65" y="36"/>
                    </a:lnTo>
                    <a:lnTo>
                      <a:pt x="82" y="45"/>
                    </a:lnTo>
                    <a:lnTo>
                      <a:pt x="79" y="51"/>
                    </a:lnTo>
                    <a:lnTo>
                      <a:pt x="62" y="43"/>
                    </a:lnTo>
                    <a:close/>
                    <a:moveTo>
                      <a:pt x="65" y="36"/>
                    </a:moveTo>
                    <a:lnTo>
                      <a:pt x="65" y="35"/>
                    </a:lnTo>
                    <a:lnTo>
                      <a:pt x="67" y="34"/>
                    </a:lnTo>
                    <a:lnTo>
                      <a:pt x="73" y="40"/>
                    </a:lnTo>
                    <a:lnTo>
                      <a:pt x="65" y="36"/>
                    </a:lnTo>
                    <a:close/>
                    <a:moveTo>
                      <a:pt x="67" y="34"/>
                    </a:moveTo>
                    <a:lnTo>
                      <a:pt x="70" y="30"/>
                    </a:lnTo>
                    <a:lnTo>
                      <a:pt x="83" y="44"/>
                    </a:lnTo>
                    <a:lnTo>
                      <a:pt x="80" y="47"/>
                    </a:lnTo>
                    <a:lnTo>
                      <a:pt x="67" y="34"/>
                    </a:lnTo>
                    <a:close/>
                    <a:moveTo>
                      <a:pt x="86" y="37"/>
                    </a:moveTo>
                    <a:lnTo>
                      <a:pt x="86" y="41"/>
                    </a:lnTo>
                    <a:lnTo>
                      <a:pt x="83" y="44"/>
                    </a:lnTo>
                    <a:lnTo>
                      <a:pt x="76" y="37"/>
                    </a:lnTo>
                    <a:lnTo>
                      <a:pt x="86" y="37"/>
                    </a:lnTo>
                    <a:close/>
                    <a:moveTo>
                      <a:pt x="68" y="37"/>
                    </a:moveTo>
                    <a:lnTo>
                      <a:pt x="68" y="34"/>
                    </a:lnTo>
                    <a:lnTo>
                      <a:pt x="86" y="34"/>
                    </a:lnTo>
                    <a:lnTo>
                      <a:pt x="86" y="37"/>
                    </a:lnTo>
                    <a:lnTo>
                      <a:pt x="68" y="37"/>
                    </a:lnTo>
                    <a:close/>
                    <a:moveTo>
                      <a:pt x="68" y="34"/>
                    </a:moveTo>
                    <a:lnTo>
                      <a:pt x="68" y="27"/>
                    </a:lnTo>
                    <a:lnTo>
                      <a:pt x="86" y="27"/>
                    </a:lnTo>
                    <a:lnTo>
                      <a:pt x="86" y="34"/>
                    </a:lnTo>
                    <a:lnTo>
                      <a:pt x="68" y="34"/>
                    </a:lnTo>
                    <a:close/>
                    <a:moveTo>
                      <a:pt x="68" y="27"/>
                    </a:moveTo>
                    <a:lnTo>
                      <a:pt x="68" y="25"/>
                    </a:lnTo>
                    <a:lnTo>
                      <a:pt x="86" y="25"/>
                    </a:lnTo>
                    <a:lnTo>
                      <a:pt x="86" y="27"/>
                    </a:lnTo>
                    <a:lnTo>
                      <a:pt x="68" y="27"/>
                    </a:lnTo>
                    <a:close/>
                    <a:moveTo>
                      <a:pt x="83" y="18"/>
                    </a:moveTo>
                    <a:lnTo>
                      <a:pt x="86" y="20"/>
                    </a:lnTo>
                    <a:lnTo>
                      <a:pt x="86" y="25"/>
                    </a:lnTo>
                    <a:lnTo>
                      <a:pt x="76" y="25"/>
                    </a:lnTo>
                    <a:lnTo>
                      <a:pt x="83" y="18"/>
                    </a:lnTo>
                    <a:close/>
                    <a:moveTo>
                      <a:pt x="70" y="31"/>
                    </a:moveTo>
                    <a:lnTo>
                      <a:pt x="67" y="28"/>
                    </a:lnTo>
                    <a:lnTo>
                      <a:pt x="80" y="15"/>
                    </a:lnTo>
                    <a:lnTo>
                      <a:pt x="83" y="18"/>
                    </a:lnTo>
                    <a:lnTo>
                      <a:pt x="70" y="31"/>
                    </a:lnTo>
                    <a:close/>
                    <a:moveTo>
                      <a:pt x="80" y="15"/>
                    </a:moveTo>
                    <a:lnTo>
                      <a:pt x="80" y="15"/>
                    </a:lnTo>
                    <a:lnTo>
                      <a:pt x="73" y="22"/>
                    </a:lnTo>
                    <a:lnTo>
                      <a:pt x="80" y="15"/>
                    </a:lnTo>
                    <a:close/>
                    <a:moveTo>
                      <a:pt x="67" y="28"/>
                    </a:moveTo>
                    <a:lnTo>
                      <a:pt x="63" y="25"/>
                    </a:lnTo>
                    <a:lnTo>
                      <a:pt x="78" y="12"/>
                    </a:lnTo>
                    <a:lnTo>
                      <a:pt x="80" y="15"/>
                    </a:lnTo>
                    <a:lnTo>
                      <a:pt x="67" y="28"/>
                    </a:lnTo>
                    <a:close/>
                    <a:moveTo>
                      <a:pt x="63" y="25"/>
                    </a:moveTo>
                    <a:lnTo>
                      <a:pt x="54" y="15"/>
                    </a:lnTo>
                    <a:lnTo>
                      <a:pt x="63" y="25"/>
                    </a:lnTo>
                    <a:lnTo>
                      <a:pt x="70" y="18"/>
                    </a:lnTo>
                    <a:lnTo>
                      <a:pt x="63" y="25"/>
                    </a:lnTo>
                    <a:close/>
                    <a:moveTo>
                      <a:pt x="63" y="25"/>
                    </a:moveTo>
                    <a:lnTo>
                      <a:pt x="60" y="22"/>
                    </a:lnTo>
                    <a:lnTo>
                      <a:pt x="74" y="8"/>
                    </a:lnTo>
                    <a:lnTo>
                      <a:pt x="78" y="12"/>
                    </a:lnTo>
                    <a:lnTo>
                      <a:pt x="63" y="25"/>
                    </a:lnTo>
                    <a:close/>
                    <a:moveTo>
                      <a:pt x="74" y="8"/>
                    </a:moveTo>
                    <a:lnTo>
                      <a:pt x="83" y="17"/>
                    </a:lnTo>
                    <a:lnTo>
                      <a:pt x="74" y="8"/>
                    </a:lnTo>
                    <a:lnTo>
                      <a:pt x="68" y="15"/>
                    </a:lnTo>
                    <a:lnTo>
                      <a:pt x="74" y="8"/>
                    </a:lnTo>
                    <a:close/>
                    <a:moveTo>
                      <a:pt x="60" y="22"/>
                    </a:moveTo>
                    <a:lnTo>
                      <a:pt x="58" y="18"/>
                    </a:lnTo>
                    <a:lnTo>
                      <a:pt x="71" y="5"/>
                    </a:lnTo>
                    <a:lnTo>
                      <a:pt x="74" y="8"/>
                    </a:lnTo>
                    <a:lnTo>
                      <a:pt x="60" y="22"/>
                    </a:lnTo>
                    <a:close/>
                    <a:moveTo>
                      <a:pt x="58" y="18"/>
                    </a:moveTo>
                    <a:lnTo>
                      <a:pt x="58" y="18"/>
                    </a:lnTo>
                    <a:lnTo>
                      <a:pt x="64" y="12"/>
                    </a:lnTo>
                    <a:lnTo>
                      <a:pt x="58" y="18"/>
                    </a:lnTo>
                    <a:close/>
                    <a:moveTo>
                      <a:pt x="58" y="18"/>
                    </a:moveTo>
                    <a:lnTo>
                      <a:pt x="54" y="15"/>
                    </a:lnTo>
                    <a:lnTo>
                      <a:pt x="68" y="2"/>
                    </a:lnTo>
                    <a:lnTo>
                      <a:pt x="71" y="5"/>
                    </a:lnTo>
                    <a:lnTo>
                      <a:pt x="58" y="18"/>
                    </a:lnTo>
                    <a:close/>
                    <a:moveTo>
                      <a:pt x="61" y="0"/>
                    </a:moveTo>
                    <a:lnTo>
                      <a:pt x="64" y="0"/>
                    </a:lnTo>
                    <a:lnTo>
                      <a:pt x="68"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8"/>
                    </a:lnTo>
                    <a:lnTo>
                      <a:pt x="38" y="2"/>
                    </a:lnTo>
                    <a:close/>
                    <a:moveTo>
                      <a:pt x="51" y="15"/>
                    </a:moveTo>
                    <a:lnTo>
                      <a:pt x="49" y="18"/>
                    </a:lnTo>
                    <a:lnTo>
                      <a:pt x="35" y="5"/>
                    </a:lnTo>
                    <a:lnTo>
                      <a:pt x="38" y="2"/>
                    </a:lnTo>
                    <a:lnTo>
                      <a:pt x="51" y="15"/>
                    </a:lnTo>
                    <a:close/>
                    <a:moveTo>
                      <a:pt x="49" y="18"/>
                    </a:moveTo>
                    <a:lnTo>
                      <a:pt x="46" y="22"/>
                    </a:lnTo>
                    <a:lnTo>
                      <a:pt x="41" y="22"/>
                    </a:lnTo>
                    <a:lnTo>
                      <a:pt x="41" y="12"/>
                    </a:lnTo>
                    <a:lnTo>
                      <a:pt x="49" y="18"/>
                    </a:lnTo>
                    <a:close/>
                    <a:moveTo>
                      <a:pt x="41" y="22"/>
                    </a:moveTo>
                    <a:lnTo>
                      <a:pt x="36" y="22"/>
                    </a:lnTo>
                    <a:lnTo>
                      <a:pt x="36" y="2"/>
                    </a:lnTo>
                    <a:lnTo>
                      <a:pt x="41" y="2"/>
                    </a:lnTo>
                    <a:lnTo>
                      <a:pt x="41" y="22"/>
                    </a:lnTo>
                    <a:close/>
                    <a:moveTo>
                      <a:pt x="31" y="3"/>
                    </a:moveTo>
                    <a:lnTo>
                      <a:pt x="33" y="2"/>
                    </a:lnTo>
                    <a:lnTo>
                      <a:pt x="36" y="2"/>
                    </a:lnTo>
                    <a:lnTo>
                      <a:pt x="36" y="12"/>
                    </a:lnTo>
                    <a:lnTo>
                      <a:pt x="31" y="3"/>
                    </a:lnTo>
                    <a:close/>
                    <a:moveTo>
                      <a:pt x="40" y="20"/>
                    </a:moveTo>
                    <a:lnTo>
                      <a:pt x="33" y="24"/>
                    </a:lnTo>
                    <a:lnTo>
                      <a:pt x="25" y="6"/>
                    </a:lnTo>
                    <a:lnTo>
                      <a:pt x="31" y="3"/>
                    </a:lnTo>
                    <a:lnTo>
                      <a:pt x="40" y="20"/>
                    </a:lnTo>
                    <a:close/>
                    <a:moveTo>
                      <a:pt x="22" y="8"/>
                    </a:moveTo>
                    <a:lnTo>
                      <a:pt x="24" y="7"/>
                    </a:lnTo>
                    <a:lnTo>
                      <a:pt x="25" y="6"/>
                    </a:lnTo>
                    <a:lnTo>
                      <a:pt x="29" y="15"/>
                    </a:lnTo>
                    <a:lnTo>
                      <a:pt x="22" y="8"/>
                    </a:lnTo>
                    <a:close/>
                    <a:moveTo>
                      <a:pt x="36" y="22"/>
                    </a:moveTo>
                    <a:lnTo>
                      <a:pt x="32" y="25"/>
                    </a:lnTo>
                    <a:lnTo>
                      <a:pt x="19" y="12"/>
                    </a:lnTo>
                    <a:lnTo>
                      <a:pt x="22" y="8"/>
                    </a:lnTo>
                    <a:lnTo>
                      <a:pt x="36" y="22"/>
                    </a:lnTo>
                    <a:close/>
                    <a:moveTo>
                      <a:pt x="32" y="25"/>
                    </a:moveTo>
                    <a:lnTo>
                      <a:pt x="42" y="15"/>
                    </a:lnTo>
                    <a:lnTo>
                      <a:pt x="32" y="25"/>
                    </a:lnTo>
                    <a:lnTo>
                      <a:pt x="26" y="18"/>
                    </a:lnTo>
                    <a:lnTo>
                      <a:pt x="32" y="25"/>
                    </a:lnTo>
                    <a:close/>
                    <a:moveTo>
                      <a:pt x="32" y="25"/>
                    </a:moveTo>
                    <a:lnTo>
                      <a:pt x="29" y="28"/>
                    </a:lnTo>
                    <a:lnTo>
                      <a:pt x="16" y="15"/>
                    </a:lnTo>
                    <a:lnTo>
                      <a:pt x="19" y="12"/>
                    </a:lnTo>
                    <a:lnTo>
                      <a:pt x="32" y="25"/>
                    </a:lnTo>
                    <a:close/>
                    <a:moveTo>
                      <a:pt x="29" y="28"/>
                    </a:moveTo>
                    <a:lnTo>
                      <a:pt x="28" y="29"/>
                    </a:lnTo>
                    <a:lnTo>
                      <a:pt x="27" y="29"/>
                    </a:lnTo>
                    <a:lnTo>
                      <a:pt x="22" y="22"/>
                    </a:lnTo>
                    <a:lnTo>
                      <a:pt x="29" y="28"/>
                    </a:lnTo>
                    <a:close/>
                    <a:moveTo>
                      <a:pt x="27" y="29"/>
                    </a:moveTo>
                    <a:lnTo>
                      <a:pt x="20" y="33"/>
                    </a:lnTo>
                    <a:lnTo>
                      <a:pt x="12" y="16"/>
                    </a:lnTo>
                    <a:lnTo>
                      <a:pt x="18" y="13"/>
                    </a:lnTo>
                    <a:lnTo>
                      <a:pt x="27" y="29"/>
                    </a:lnTo>
                    <a:close/>
                    <a:moveTo>
                      <a:pt x="8" y="20"/>
                    </a:moveTo>
                    <a:lnTo>
                      <a:pt x="9" y="17"/>
                    </a:lnTo>
                    <a:lnTo>
                      <a:pt x="12" y="16"/>
                    </a:lnTo>
                    <a:lnTo>
                      <a:pt x="16" y="25"/>
                    </a:lnTo>
                    <a:lnTo>
                      <a:pt x="8" y="20"/>
                    </a:lnTo>
                    <a:close/>
                    <a:moveTo>
                      <a:pt x="25" y="28"/>
                    </a:moveTo>
                    <a:lnTo>
                      <a:pt x="21" y="35"/>
                    </a:lnTo>
                    <a:lnTo>
                      <a:pt x="5" y="27"/>
                    </a:lnTo>
                    <a:lnTo>
                      <a:pt x="8" y="20"/>
                    </a:lnTo>
                    <a:lnTo>
                      <a:pt x="25" y="28"/>
                    </a:lnTo>
                    <a:close/>
                    <a:moveTo>
                      <a:pt x="4" y="30"/>
                    </a:moveTo>
                    <a:lnTo>
                      <a:pt x="4" y="28"/>
                    </a:lnTo>
                    <a:lnTo>
                      <a:pt x="5" y="27"/>
                    </a:lnTo>
                    <a:lnTo>
                      <a:pt x="14" y="30"/>
                    </a:lnTo>
                    <a:lnTo>
                      <a:pt x="4" y="30"/>
                    </a:lnTo>
                    <a:close/>
                    <a:moveTo>
                      <a:pt x="22" y="30"/>
                    </a:moveTo>
                    <a:lnTo>
                      <a:pt x="22" y="34"/>
                    </a:lnTo>
                    <a:lnTo>
                      <a:pt x="4" y="34"/>
                    </a:lnTo>
                    <a:lnTo>
                      <a:pt x="4" y="30"/>
                    </a:lnTo>
                    <a:lnTo>
                      <a:pt x="22" y="30"/>
                    </a:lnTo>
                    <a:close/>
                    <a:moveTo>
                      <a:pt x="22" y="34"/>
                    </a:moveTo>
                    <a:lnTo>
                      <a:pt x="22" y="38"/>
                    </a:lnTo>
                    <a:lnTo>
                      <a:pt x="20" y="40"/>
                    </a:lnTo>
                    <a:lnTo>
                      <a:pt x="14" y="34"/>
                    </a:lnTo>
                    <a:lnTo>
                      <a:pt x="22" y="34"/>
                    </a:lnTo>
                    <a:close/>
                    <a:moveTo>
                      <a:pt x="20" y="40"/>
                    </a:moveTo>
                    <a:lnTo>
                      <a:pt x="17" y="44"/>
                    </a:lnTo>
                    <a:lnTo>
                      <a:pt x="4" y="30"/>
                    </a:lnTo>
                    <a:lnTo>
                      <a:pt x="6" y="27"/>
                    </a:lnTo>
                    <a:lnTo>
                      <a:pt x="20" y="40"/>
                    </a:lnTo>
                    <a:close/>
                    <a:moveTo>
                      <a:pt x="0" y="37"/>
                    </a:moveTo>
                    <a:lnTo>
                      <a:pt x="0" y="34"/>
                    </a:lnTo>
                    <a:lnTo>
                      <a:pt x="4"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10" y="50"/>
                    </a:lnTo>
                    <a:lnTo>
                      <a:pt x="1" y="55"/>
                    </a:lnTo>
                    <a:close/>
                    <a:moveTo>
                      <a:pt x="18" y="46"/>
                    </a:moveTo>
                    <a:lnTo>
                      <a:pt x="21" y="52"/>
                    </a:lnTo>
                    <a:lnTo>
                      <a:pt x="5" y="60"/>
                    </a:lnTo>
                    <a:lnTo>
                      <a:pt x="1" y="55"/>
                    </a:lnTo>
                    <a:lnTo>
                      <a:pt x="18" y="46"/>
                    </a:lnTo>
                    <a:close/>
                    <a:moveTo>
                      <a:pt x="6" y="62"/>
                    </a:moveTo>
                    <a:lnTo>
                      <a:pt x="5" y="61"/>
                    </a:lnTo>
                    <a:lnTo>
                      <a:pt x="5" y="60"/>
                    </a:lnTo>
                    <a:lnTo>
                      <a:pt x="14" y="56"/>
                    </a:lnTo>
                    <a:lnTo>
                      <a:pt x="6" y="62"/>
                    </a:lnTo>
                    <a:close/>
                    <a:moveTo>
                      <a:pt x="20" y="49"/>
                    </a:moveTo>
                    <a:lnTo>
                      <a:pt x="24" y="52"/>
                    </a:lnTo>
                    <a:lnTo>
                      <a:pt x="9" y="66"/>
                    </a:lnTo>
                    <a:lnTo>
                      <a:pt x="6" y="62"/>
                    </a:lnTo>
                    <a:lnTo>
                      <a:pt x="20" y="49"/>
                    </a:lnTo>
                    <a:close/>
                    <a:moveTo>
                      <a:pt x="9" y="66"/>
                    </a:moveTo>
                    <a:lnTo>
                      <a:pt x="19" y="76"/>
                    </a:lnTo>
                    <a:lnTo>
                      <a:pt x="9" y="66"/>
                    </a:lnTo>
                    <a:lnTo>
                      <a:pt x="16" y="59"/>
                    </a:lnTo>
                    <a:lnTo>
                      <a:pt x="9" y="66"/>
                    </a:lnTo>
                    <a:close/>
                    <a:moveTo>
                      <a:pt x="24" y="52"/>
                    </a:moveTo>
                    <a:lnTo>
                      <a:pt x="26" y="56"/>
                    </a:lnTo>
                    <a:lnTo>
                      <a:pt x="12" y="69"/>
                    </a:lnTo>
                    <a:lnTo>
                      <a:pt x="9" y="66"/>
                    </a:lnTo>
                    <a:lnTo>
                      <a:pt x="24" y="52"/>
                    </a:lnTo>
                    <a:close/>
                    <a:moveTo>
                      <a:pt x="19" y="72"/>
                    </a:moveTo>
                    <a:lnTo>
                      <a:pt x="16" y="72"/>
                    </a:lnTo>
                    <a:lnTo>
                      <a:pt x="12" y="69"/>
                    </a:lnTo>
                    <a:lnTo>
                      <a:pt x="19" y="62"/>
                    </a:lnTo>
                    <a:lnTo>
                      <a:pt x="19" y="72"/>
                    </a:lnTo>
                    <a:close/>
                    <a:moveTo>
                      <a:pt x="19" y="54"/>
                    </a:moveTo>
                    <a:lnTo>
                      <a:pt x="22" y="54"/>
                    </a:lnTo>
                    <a:lnTo>
                      <a:pt x="22" y="72"/>
                    </a:lnTo>
                    <a:lnTo>
                      <a:pt x="19" y="72"/>
                    </a:lnTo>
                    <a:lnTo>
                      <a:pt x="19" y="54"/>
                    </a:lnTo>
                    <a:close/>
                    <a:moveTo>
                      <a:pt x="22" y="54"/>
                    </a:moveTo>
                    <a:lnTo>
                      <a:pt x="27" y="54"/>
                    </a:lnTo>
                    <a:lnTo>
                      <a:pt x="29" y="56"/>
                    </a:lnTo>
                    <a:lnTo>
                      <a:pt x="22" y="62"/>
                    </a:lnTo>
                    <a:lnTo>
                      <a:pt x="22" y="54"/>
                    </a:lnTo>
                    <a:close/>
                    <a:moveTo>
                      <a:pt x="29" y="56"/>
                    </a:moveTo>
                    <a:lnTo>
                      <a:pt x="32" y="59"/>
                    </a:lnTo>
                    <a:lnTo>
                      <a:pt x="19" y="72"/>
                    </a:lnTo>
                    <a:lnTo>
                      <a:pt x="16" y="69"/>
                    </a:lnTo>
                    <a:lnTo>
                      <a:pt x="29" y="56"/>
                    </a:lnTo>
                    <a:close/>
                    <a:moveTo>
                      <a:pt x="26" y="76"/>
                    </a:moveTo>
                    <a:lnTo>
                      <a:pt x="22" y="76"/>
                    </a:lnTo>
                    <a:lnTo>
                      <a:pt x="19" y="72"/>
                    </a:lnTo>
                    <a:lnTo>
                      <a:pt x="26" y="66"/>
                    </a:lnTo>
                    <a:lnTo>
                      <a:pt x="26" y="76"/>
                    </a:lnTo>
                    <a:close/>
                    <a:moveTo>
                      <a:pt x="26" y="56"/>
                    </a:moveTo>
                    <a:lnTo>
                      <a:pt x="32" y="56"/>
                    </a:lnTo>
                    <a:lnTo>
                      <a:pt x="32" y="76"/>
                    </a:lnTo>
                    <a:lnTo>
                      <a:pt x="26" y="76"/>
                    </a:lnTo>
                    <a:lnTo>
                      <a:pt x="26"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4" y="56"/>
                    </a:lnTo>
                    <a:lnTo>
                      <a:pt x="44" y="76"/>
                    </a:lnTo>
                    <a:lnTo>
                      <a:pt x="41" y="76"/>
                    </a:lnTo>
                    <a:lnTo>
                      <a:pt x="41" y="56"/>
                    </a:lnTo>
                    <a:close/>
                    <a:moveTo>
                      <a:pt x="49" y="74"/>
                    </a:moveTo>
                    <a:lnTo>
                      <a:pt x="47" y="76"/>
                    </a:lnTo>
                    <a:lnTo>
                      <a:pt x="44" y="76"/>
                    </a:lnTo>
                    <a:lnTo>
                      <a:pt x="44" y="66"/>
                    </a:lnTo>
                    <a:lnTo>
                      <a:pt x="49" y="74"/>
                    </a:lnTo>
                    <a:close/>
                    <a:moveTo>
                      <a:pt x="41" y="57"/>
                    </a:moveTo>
                    <a:lnTo>
                      <a:pt x="47" y="54"/>
                    </a:lnTo>
                    <a:lnTo>
                      <a:pt x="55" y="71"/>
                    </a:lnTo>
                    <a:lnTo>
                      <a:pt x="49" y="74"/>
                    </a:lnTo>
                    <a:lnTo>
                      <a:pt x="41" y="57"/>
                    </a:lnTo>
                    <a:close/>
                    <a:moveTo>
                      <a:pt x="47" y="54"/>
                    </a:moveTo>
                    <a:lnTo>
                      <a:pt x="53" y="51"/>
                    </a:lnTo>
                    <a:lnTo>
                      <a:pt x="62"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5" name="Freeform 250">
                <a:extLst>
                  <a:ext uri="{FF2B5EF4-FFF2-40B4-BE49-F238E27FC236}">
                    <a16:creationId xmlns:a16="http://schemas.microsoft.com/office/drawing/2014/main" id="{75C67196-991E-4A73-8BB8-4DFA8E411713}"/>
                  </a:ext>
                </a:extLst>
              </p:cNvPr>
              <p:cNvSpPr>
                <a:spLocks/>
              </p:cNvSpPr>
              <p:nvPr/>
            </p:nvSpPr>
            <p:spPr bwMode="auto">
              <a:xfrm>
                <a:off x="2512" y="2545"/>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1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4"/>
                    </a:moveTo>
                    <a:lnTo>
                      <a:pt x="51" y="51"/>
                    </a:lnTo>
                    <a:lnTo>
                      <a:pt x="54" y="44"/>
                    </a:lnTo>
                    <a:lnTo>
                      <a:pt x="57" y="41"/>
                    </a:lnTo>
                    <a:lnTo>
                      <a:pt x="60" y="38"/>
                    </a:lnTo>
                    <a:lnTo>
                      <a:pt x="64" y="35"/>
                    </a:lnTo>
                    <a:lnTo>
                      <a:pt x="64" y="29"/>
                    </a:lnTo>
                    <a:lnTo>
                      <a:pt x="67" y="26"/>
                    </a:lnTo>
                    <a:lnTo>
                      <a:pt x="67" y="19"/>
                    </a:lnTo>
                    <a:lnTo>
                      <a:pt x="64" y="16"/>
                    </a:lnTo>
                    <a:lnTo>
                      <a:pt x="64" y="12"/>
                    </a:lnTo>
                    <a:lnTo>
                      <a:pt x="60" y="9"/>
                    </a:lnTo>
                    <a:lnTo>
                      <a:pt x="57" y="7"/>
                    </a:lnTo>
                    <a:lnTo>
                      <a:pt x="54" y="4"/>
                    </a:lnTo>
                    <a:lnTo>
                      <a:pt x="51" y="4"/>
                    </a:lnTo>
                    <a:lnTo>
                      <a:pt x="45" y="0"/>
                    </a:lnTo>
                    <a:lnTo>
                      <a:pt x="42" y="0"/>
                    </a:lnTo>
                    <a:lnTo>
                      <a:pt x="35" y="0"/>
                    </a:lnTo>
                    <a:lnTo>
                      <a:pt x="29" y="4"/>
                    </a:lnTo>
                    <a:lnTo>
                      <a:pt x="25" y="4"/>
                    </a:lnTo>
                    <a:lnTo>
                      <a:pt x="20" y="7"/>
                    </a:lnTo>
                    <a:lnTo>
                      <a:pt x="16" y="9"/>
                    </a:lnTo>
                    <a:lnTo>
                      <a:pt x="10" y="12"/>
                    </a:lnTo>
                    <a:lnTo>
                      <a:pt x="6" y="19"/>
                    </a:lnTo>
                    <a:lnTo>
                      <a:pt x="3" y="22"/>
                    </a:lnTo>
                    <a:lnTo>
                      <a:pt x="3" y="26"/>
                    </a:lnTo>
                    <a:lnTo>
                      <a:pt x="0" y="32"/>
                    </a:lnTo>
                    <a:lnTo>
                      <a:pt x="0" y="35"/>
                    </a:lnTo>
                    <a:lnTo>
                      <a:pt x="0" y="38"/>
                    </a:lnTo>
                    <a:lnTo>
                      <a:pt x="0" y="44"/>
                    </a:lnTo>
                    <a:lnTo>
                      <a:pt x="3" y="48"/>
                    </a:lnTo>
                    <a:lnTo>
                      <a:pt x="6" y="51"/>
                    </a:lnTo>
                    <a:lnTo>
                      <a:pt x="10" y="54"/>
                    </a:lnTo>
                    <a:lnTo>
                      <a:pt x="13" y="58"/>
                    </a:lnTo>
                    <a:lnTo>
                      <a:pt x="16" y="58"/>
                    </a:lnTo>
                    <a:lnTo>
                      <a:pt x="20" y="58"/>
                    </a:lnTo>
                    <a:lnTo>
                      <a:pt x="25" y="58"/>
                    </a:lnTo>
                    <a:lnTo>
                      <a:pt x="32" y="58"/>
                    </a:lnTo>
                    <a:lnTo>
                      <a:pt x="35"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6" name="Freeform 251">
                <a:extLst>
                  <a:ext uri="{FF2B5EF4-FFF2-40B4-BE49-F238E27FC236}">
                    <a16:creationId xmlns:a16="http://schemas.microsoft.com/office/drawing/2014/main" id="{B5261AA8-2409-44E6-B54A-F3B2E63195CD}"/>
                  </a:ext>
                </a:extLst>
              </p:cNvPr>
              <p:cNvSpPr>
                <a:spLocks noEditPoints="1"/>
              </p:cNvSpPr>
              <p:nvPr/>
            </p:nvSpPr>
            <p:spPr bwMode="auto">
              <a:xfrm>
                <a:off x="2508" y="2542"/>
                <a:ext cx="23" cy="19"/>
              </a:xfrm>
              <a:custGeom>
                <a:avLst/>
                <a:gdLst>
                  <a:gd name="T0" fmla="*/ 5 w 89"/>
                  <a:gd name="T1" fmla="*/ 4 h 76"/>
                  <a:gd name="T2" fmla="*/ 4 w 89"/>
                  <a:gd name="T3" fmla="*/ 3 h 76"/>
                  <a:gd name="T4" fmla="*/ 4 w 89"/>
                  <a:gd name="T5" fmla="*/ 3 h 76"/>
                  <a:gd name="T6" fmla="*/ 5 w 89"/>
                  <a:gd name="T7" fmla="*/ 4 h 76"/>
                  <a:gd name="T8" fmla="*/ 4 w 89"/>
                  <a:gd name="T9" fmla="*/ 3 h 76"/>
                  <a:gd name="T10" fmla="*/ 6 w 89"/>
                  <a:gd name="T11" fmla="*/ 3 h 76"/>
                  <a:gd name="T12" fmla="*/ 4 w 89"/>
                  <a:gd name="T13" fmla="*/ 3 h 76"/>
                  <a:gd name="T14" fmla="*/ 5 w 89"/>
                  <a:gd name="T15" fmla="*/ 2 h 76"/>
                  <a:gd name="T16" fmla="*/ 5 w 89"/>
                  <a:gd name="T17" fmla="*/ 3 h 76"/>
                  <a:gd name="T18" fmla="*/ 6 w 89"/>
                  <a:gd name="T19" fmla="*/ 2 h 76"/>
                  <a:gd name="T20" fmla="*/ 6 w 89"/>
                  <a:gd name="T21" fmla="*/ 2 h 76"/>
                  <a:gd name="T22" fmla="*/ 5 w 89"/>
                  <a:gd name="T23" fmla="*/ 2 h 76"/>
                  <a:gd name="T24" fmla="*/ 4 w 89"/>
                  <a:gd name="T25" fmla="*/ 2 h 76"/>
                  <a:gd name="T26" fmla="*/ 6 w 89"/>
                  <a:gd name="T27" fmla="*/ 2 h 76"/>
                  <a:gd name="T28" fmla="*/ 5 w 89"/>
                  <a:gd name="T29" fmla="*/ 1 h 76"/>
                  <a:gd name="T30" fmla="*/ 5 w 89"/>
                  <a:gd name="T31" fmla="*/ 1 h 76"/>
                  <a:gd name="T32" fmla="*/ 4 w 89"/>
                  <a:gd name="T33" fmla="*/ 2 h 76"/>
                  <a:gd name="T34" fmla="*/ 4 w 89"/>
                  <a:gd name="T35" fmla="*/ 2 h 76"/>
                  <a:gd name="T36" fmla="*/ 5 w 89"/>
                  <a:gd name="T37" fmla="*/ 1 h 76"/>
                  <a:gd name="T38" fmla="*/ 4 w 89"/>
                  <a:gd name="T39" fmla="*/ 0 h 76"/>
                  <a:gd name="T40" fmla="*/ 4 w 89"/>
                  <a:gd name="T41" fmla="*/ 2 h 76"/>
                  <a:gd name="T42" fmla="*/ 4 w 89"/>
                  <a:gd name="T43" fmla="*/ 1 h 76"/>
                  <a:gd name="T44" fmla="*/ 4 w 89"/>
                  <a:gd name="T45" fmla="*/ 0 h 76"/>
                  <a:gd name="T46" fmla="*/ 4 w 89"/>
                  <a:gd name="T47" fmla="*/ 0 h 76"/>
                  <a:gd name="T48" fmla="*/ 4 w 89"/>
                  <a:gd name="T49" fmla="*/ 1 h 76"/>
                  <a:gd name="T50" fmla="*/ 4 w 89"/>
                  <a:gd name="T51" fmla="*/ 1 h 76"/>
                  <a:gd name="T52" fmla="*/ 3 w 89"/>
                  <a:gd name="T53" fmla="*/ 2 h 76"/>
                  <a:gd name="T54" fmla="*/ 3 w 89"/>
                  <a:gd name="T55" fmla="*/ 0 h 76"/>
                  <a:gd name="T56" fmla="*/ 3 w 89"/>
                  <a:gd name="T57" fmla="*/ 1 h 76"/>
                  <a:gd name="T58" fmla="*/ 3 w 89"/>
                  <a:gd name="T59" fmla="*/ 1 h 76"/>
                  <a:gd name="T60" fmla="*/ 3 w 89"/>
                  <a:gd name="T61" fmla="*/ 2 h 76"/>
                  <a:gd name="T62" fmla="*/ 2 w 89"/>
                  <a:gd name="T63" fmla="*/ 2 h 76"/>
                  <a:gd name="T64" fmla="*/ 1 w 89"/>
                  <a:gd name="T65" fmla="*/ 1 h 76"/>
                  <a:gd name="T66" fmla="*/ 2 w 89"/>
                  <a:gd name="T67" fmla="*/ 2 h 76"/>
                  <a:gd name="T68" fmla="*/ 2 w 89"/>
                  <a:gd name="T69" fmla="*/ 2 h 76"/>
                  <a:gd name="T70" fmla="*/ 2 w 89"/>
                  <a:gd name="T71" fmla="*/ 2 h 76"/>
                  <a:gd name="T72" fmla="*/ 1 w 89"/>
                  <a:gd name="T73" fmla="*/ 2 h 76"/>
                  <a:gd name="T74" fmla="*/ 1 w 89"/>
                  <a:gd name="T75" fmla="*/ 2 h 76"/>
                  <a:gd name="T76" fmla="*/ 1 w 89"/>
                  <a:gd name="T77" fmla="*/ 2 h 76"/>
                  <a:gd name="T78" fmla="*/ 2 w 89"/>
                  <a:gd name="T79" fmla="*/ 3 h 76"/>
                  <a:gd name="T80" fmla="*/ 2 w 89"/>
                  <a:gd name="T81" fmla="*/ 3 h 76"/>
                  <a:gd name="T82" fmla="*/ 2 w 89"/>
                  <a:gd name="T83" fmla="*/ 3 h 76"/>
                  <a:gd name="T84" fmla="*/ 0 w 89"/>
                  <a:gd name="T85" fmla="*/ 4 h 76"/>
                  <a:gd name="T86" fmla="*/ 1 w 89"/>
                  <a:gd name="T87" fmla="*/ 4 h 76"/>
                  <a:gd name="T88" fmla="*/ 1 w 89"/>
                  <a:gd name="T89" fmla="*/ 3 h 76"/>
                  <a:gd name="T90" fmla="*/ 2 w 89"/>
                  <a:gd name="T91" fmla="*/ 3 h 76"/>
                  <a:gd name="T92" fmla="*/ 2 w 89"/>
                  <a:gd name="T93" fmla="*/ 4 h 76"/>
                  <a:gd name="T94" fmla="*/ 1 w 89"/>
                  <a:gd name="T95" fmla="*/ 5 h 76"/>
                  <a:gd name="T96" fmla="*/ 2 w 89"/>
                  <a:gd name="T97" fmla="*/ 4 h 76"/>
                  <a:gd name="T98" fmla="*/ 2 w 89"/>
                  <a:gd name="T99" fmla="*/ 4 h 76"/>
                  <a:gd name="T100" fmla="*/ 2 w 89"/>
                  <a:gd name="T101" fmla="*/ 4 h 76"/>
                  <a:gd name="T102" fmla="*/ 2 w 89"/>
                  <a:gd name="T103" fmla="*/ 4 h 76"/>
                  <a:gd name="T104" fmla="*/ 3 w 89"/>
                  <a:gd name="T105" fmla="*/ 5 h 76"/>
                  <a:gd name="T106" fmla="*/ 3 w 89"/>
                  <a:gd name="T107" fmla="*/ 5 h 76"/>
                  <a:gd name="T108" fmla="*/ 3 w 89"/>
                  <a:gd name="T109" fmla="*/ 4 h 76"/>
                  <a:gd name="T110" fmla="*/ 3 w 89"/>
                  <a:gd name="T111" fmla="*/ 4 h 76"/>
                  <a:gd name="T112" fmla="*/ 4 w 89"/>
                  <a:gd name="T113" fmla="*/ 4 h 76"/>
                  <a:gd name="T114" fmla="*/ 4 w 89"/>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
                  <a:gd name="T175" fmla="*/ 0 h 76"/>
                  <a:gd name="T176" fmla="*/ 89 w 89"/>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 h="76">
                    <a:moveTo>
                      <a:pt x="54" y="55"/>
                    </a:moveTo>
                    <a:lnTo>
                      <a:pt x="60" y="52"/>
                    </a:lnTo>
                    <a:lnTo>
                      <a:pt x="68" y="70"/>
                    </a:lnTo>
                    <a:lnTo>
                      <a:pt x="61" y="73"/>
                    </a:lnTo>
                    <a:lnTo>
                      <a:pt x="54" y="55"/>
                    </a:lnTo>
                    <a:close/>
                    <a:moveTo>
                      <a:pt x="72" y="65"/>
                    </a:moveTo>
                    <a:lnTo>
                      <a:pt x="71" y="68"/>
                    </a:lnTo>
                    <a:lnTo>
                      <a:pt x="68" y="70"/>
                    </a:lnTo>
                    <a:lnTo>
                      <a:pt x="64" y="61"/>
                    </a:lnTo>
                    <a:lnTo>
                      <a:pt x="72" y="65"/>
                    </a:lnTo>
                    <a:close/>
                    <a:moveTo>
                      <a:pt x="56" y="57"/>
                    </a:moveTo>
                    <a:lnTo>
                      <a:pt x="59" y="50"/>
                    </a:lnTo>
                    <a:lnTo>
                      <a:pt x="76" y="59"/>
                    </a:lnTo>
                    <a:lnTo>
                      <a:pt x="72" y="65"/>
                    </a:lnTo>
                    <a:lnTo>
                      <a:pt x="56" y="57"/>
                    </a:lnTo>
                    <a:close/>
                    <a:moveTo>
                      <a:pt x="59" y="50"/>
                    </a:moveTo>
                    <a:lnTo>
                      <a:pt x="59" y="49"/>
                    </a:lnTo>
                    <a:lnTo>
                      <a:pt x="60" y="48"/>
                    </a:lnTo>
                    <a:lnTo>
                      <a:pt x="67" y="54"/>
                    </a:lnTo>
                    <a:lnTo>
                      <a:pt x="59" y="50"/>
                    </a:lnTo>
                    <a:close/>
                    <a:moveTo>
                      <a:pt x="60" y="48"/>
                    </a:moveTo>
                    <a:lnTo>
                      <a:pt x="64" y="44"/>
                    </a:lnTo>
                    <a:lnTo>
                      <a:pt x="77" y="58"/>
                    </a:lnTo>
                    <a:lnTo>
                      <a:pt x="73" y="61"/>
                    </a:lnTo>
                    <a:lnTo>
                      <a:pt x="60" y="48"/>
                    </a:lnTo>
                    <a:close/>
                    <a:moveTo>
                      <a:pt x="64" y="44"/>
                    </a:moveTo>
                    <a:lnTo>
                      <a:pt x="67" y="41"/>
                    </a:lnTo>
                    <a:lnTo>
                      <a:pt x="80" y="55"/>
                    </a:lnTo>
                    <a:lnTo>
                      <a:pt x="77" y="58"/>
                    </a:lnTo>
                    <a:lnTo>
                      <a:pt x="64" y="44"/>
                    </a:lnTo>
                    <a:close/>
                    <a:moveTo>
                      <a:pt x="67" y="41"/>
                    </a:moveTo>
                    <a:lnTo>
                      <a:pt x="70" y="38"/>
                    </a:lnTo>
                    <a:lnTo>
                      <a:pt x="83" y="52"/>
                    </a:lnTo>
                    <a:lnTo>
                      <a:pt x="80" y="55"/>
                    </a:lnTo>
                    <a:lnTo>
                      <a:pt x="67" y="41"/>
                    </a:lnTo>
                    <a:close/>
                    <a:moveTo>
                      <a:pt x="87" y="45"/>
                    </a:moveTo>
                    <a:lnTo>
                      <a:pt x="87" y="49"/>
                    </a:lnTo>
                    <a:lnTo>
                      <a:pt x="83" y="52"/>
                    </a:lnTo>
                    <a:lnTo>
                      <a:pt x="77" y="45"/>
                    </a:lnTo>
                    <a:lnTo>
                      <a:pt x="87" y="45"/>
                    </a:lnTo>
                    <a:close/>
                    <a:moveTo>
                      <a:pt x="67" y="45"/>
                    </a:moveTo>
                    <a:lnTo>
                      <a:pt x="67" y="39"/>
                    </a:lnTo>
                    <a:lnTo>
                      <a:pt x="87" y="39"/>
                    </a:lnTo>
                    <a:lnTo>
                      <a:pt x="87" y="45"/>
                    </a:lnTo>
                    <a:lnTo>
                      <a:pt x="67" y="45"/>
                    </a:lnTo>
                    <a:close/>
                    <a:moveTo>
                      <a:pt x="67" y="39"/>
                    </a:moveTo>
                    <a:lnTo>
                      <a:pt x="67" y="34"/>
                    </a:lnTo>
                    <a:lnTo>
                      <a:pt x="70" y="32"/>
                    </a:lnTo>
                    <a:lnTo>
                      <a:pt x="77" y="39"/>
                    </a:lnTo>
                    <a:lnTo>
                      <a:pt x="67" y="39"/>
                    </a:lnTo>
                    <a:close/>
                    <a:moveTo>
                      <a:pt x="70" y="32"/>
                    </a:moveTo>
                    <a:lnTo>
                      <a:pt x="73" y="29"/>
                    </a:lnTo>
                    <a:lnTo>
                      <a:pt x="87" y="42"/>
                    </a:lnTo>
                    <a:lnTo>
                      <a:pt x="83" y="45"/>
                    </a:lnTo>
                    <a:lnTo>
                      <a:pt x="70" y="32"/>
                    </a:lnTo>
                    <a:close/>
                    <a:moveTo>
                      <a:pt x="89" y="36"/>
                    </a:moveTo>
                    <a:lnTo>
                      <a:pt x="89" y="39"/>
                    </a:lnTo>
                    <a:lnTo>
                      <a:pt x="87" y="42"/>
                    </a:lnTo>
                    <a:lnTo>
                      <a:pt x="80" y="36"/>
                    </a:lnTo>
                    <a:lnTo>
                      <a:pt x="89" y="36"/>
                    </a:lnTo>
                    <a:close/>
                    <a:moveTo>
                      <a:pt x="70" y="36"/>
                    </a:moveTo>
                    <a:lnTo>
                      <a:pt x="70" y="29"/>
                    </a:lnTo>
                    <a:lnTo>
                      <a:pt x="89" y="29"/>
                    </a:lnTo>
                    <a:lnTo>
                      <a:pt x="89" y="36"/>
                    </a:lnTo>
                    <a:lnTo>
                      <a:pt x="70" y="36"/>
                    </a:lnTo>
                    <a:close/>
                    <a:moveTo>
                      <a:pt x="87" y="22"/>
                    </a:moveTo>
                    <a:lnTo>
                      <a:pt x="89" y="26"/>
                    </a:lnTo>
                    <a:lnTo>
                      <a:pt x="89" y="29"/>
                    </a:lnTo>
                    <a:lnTo>
                      <a:pt x="80" y="29"/>
                    </a:lnTo>
                    <a:lnTo>
                      <a:pt x="87" y="22"/>
                    </a:lnTo>
                    <a:close/>
                    <a:moveTo>
                      <a:pt x="73" y="36"/>
                    </a:moveTo>
                    <a:lnTo>
                      <a:pt x="70" y="32"/>
                    </a:lnTo>
                    <a:lnTo>
                      <a:pt x="83" y="19"/>
                    </a:lnTo>
                    <a:lnTo>
                      <a:pt x="87" y="22"/>
                    </a:lnTo>
                    <a:lnTo>
                      <a:pt x="73" y="36"/>
                    </a:lnTo>
                    <a:close/>
                    <a:moveTo>
                      <a:pt x="70" y="32"/>
                    </a:moveTo>
                    <a:lnTo>
                      <a:pt x="67" y="30"/>
                    </a:lnTo>
                    <a:lnTo>
                      <a:pt x="67" y="26"/>
                    </a:lnTo>
                    <a:lnTo>
                      <a:pt x="77" y="26"/>
                    </a:lnTo>
                    <a:lnTo>
                      <a:pt x="70" y="32"/>
                    </a:lnTo>
                    <a:close/>
                    <a:moveTo>
                      <a:pt x="67" y="26"/>
                    </a:moveTo>
                    <a:lnTo>
                      <a:pt x="67" y="22"/>
                    </a:lnTo>
                    <a:lnTo>
                      <a:pt x="87" y="22"/>
                    </a:lnTo>
                    <a:lnTo>
                      <a:pt x="87" y="26"/>
                    </a:lnTo>
                    <a:lnTo>
                      <a:pt x="67" y="26"/>
                    </a:lnTo>
                    <a:close/>
                    <a:moveTo>
                      <a:pt x="83" y="16"/>
                    </a:moveTo>
                    <a:lnTo>
                      <a:pt x="87" y="19"/>
                    </a:lnTo>
                    <a:lnTo>
                      <a:pt x="87" y="22"/>
                    </a:lnTo>
                    <a:lnTo>
                      <a:pt x="77" y="22"/>
                    </a:lnTo>
                    <a:lnTo>
                      <a:pt x="83" y="16"/>
                    </a:lnTo>
                    <a:close/>
                    <a:moveTo>
                      <a:pt x="70" y="29"/>
                    </a:moveTo>
                    <a:lnTo>
                      <a:pt x="67" y="27"/>
                    </a:lnTo>
                    <a:lnTo>
                      <a:pt x="80" y="12"/>
                    </a:lnTo>
                    <a:lnTo>
                      <a:pt x="83" y="16"/>
                    </a:lnTo>
                    <a:lnTo>
                      <a:pt x="70" y="29"/>
                    </a:lnTo>
                    <a:close/>
                    <a:moveTo>
                      <a:pt x="80" y="12"/>
                    </a:moveTo>
                    <a:lnTo>
                      <a:pt x="80" y="12"/>
                    </a:lnTo>
                    <a:lnTo>
                      <a:pt x="73" y="19"/>
                    </a:lnTo>
                    <a:lnTo>
                      <a:pt x="80" y="12"/>
                    </a:lnTo>
                    <a:close/>
                    <a:moveTo>
                      <a:pt x="67" y="27"/>
                    </a:moveTo>
                    <a:lnTo>
                      <a:pt x="64" y="23"/>
                    </a:lnTo>
                    <a:lnTo>
                      <a:pt x="77" y="9"/>
                    </a:lnTo>
                    <a:lnTo>
                      <a:pt x="80" y="12"/>
                    </a:lnTo>
                    <a:lnTo>
                      <a:pt x="67" y="27"/>
                    </a:lnTo>
                    <a:close/>
                    <a:moveTo>
                      <a:pt x="64" y="23"/>
                    </a:moveTo>
                    <a:lnTo>
                      <a:pt x="54" y="14"/>
                    </a:lnTo>
                    <a:lnTo>
                      <a:pt x="64" y="23"/>
                    </a:lnTo>
                    <a:lnTo>
                      <a:pt x="70" y="17"/>
                    </a:lnTo>
                    <a:lnTo>
                      <a:pt x="64" y="23"/>
                    </a:lnTo>
                    <a:close/>
                    <a:moveTo>
                      <a:pt x="64" y="23"/>
                    </a:moveTo>
                    <a:lnTo>
                      <a:pt x="60" y="20"/>
                    </a:lnTo>
                    <a:lnTo>
                      <a:pt x="73" y="7"/>
                    </a:lnTo>
                    <a:lnTo>
                      <a:pt x="77" y="9"/>
                    </a:lnTo>
                    <a:lnTo>
                      <a:pt x="64" y="23"/>
                    </a:lnTo>
                    <a:close/>
                    <a:moveTo>
                      <a:pt x="67" y="4"/>
                    </a:moveTo>
                    <a:lnTo>
                      <a:pt x="71" y="4"/>
                    </a:lnTo>
                    <a:lnTo>
                      <a:pt x="73" y="7"/>
                    </a:lnTo>
                    <a:lnTo>
                      <a:pt x="67" y="14"/>
                    </a:lnTo>
                    <a:lnTo>
                      <a:pt x="67" y="4"/>
                    </a:lnTo>
                    <a:close/>
                    <a:moveTo>
                      <a:pt x="67" y="22"/>
                    </a:moveTo>
                    <a:lnTo>
                      <a:pt x="64" y="22"/>
                    </a:lnTo>
                    <a:lnTo>
                      <a:pt x="64" y="4"/>
                    </a:lnTo>
                    <a:lnTo>
                      <a:pt x="67" y="4"/>
                    </a:lnTo>
                    <a:lnTo>
                      <a:pt x="67" y="22"/>
                    </a:lnTo>
                    <a:close/>
                    <a:moveTo>
                      <a:pt x="64" y="22"/>
                    </a:moveTo>
                    <a:lnTo>
                      <a:pt x="61" y="22"/>
                    </a:lnTo>
                    <a:lnTo>
                      <a:pt x="60" y="21"/>
                    </a:lnTo>
                    <a:lnTo>
                      <a:pt x="64" y="14"/>
                    </a:lnTo>
                    <a:lnTo>
                      <a:pt x="64" y="22"/>
                    </a:lnTo>
                    <a:close/>
                    <a:moveTo>
                      <a:pt x="60" y="21"/>
                    </a:moveTo>
                    <a:lnTo>
                      <a:pt x="54" y="19"/>
                    </a:lnTo>
                    <a:lnTo>
                      <a:pt x="61" y="1"/>
                    </a:lnTo>
                    <a:lnTo>
                      <a:pt x="68" y="5"/>
                    </a:lnTo>
                    <a:lnTo>
                      <a:pt x="60" y="21"/>
                    </a:lnTo>
                    <a:close/>
                    <a:moveTo>
                      <a:pt x="58" y="0"/>
                    </a:moveTo>
                    <a:lnTo>
                      <a:pt x="60" y="0"/>
                    </a:lnTo>
                    <a:lnTo>
                      <a:pt x="61" y="1"/>
                    </a:lnTo>
                    <a:lnTo>
                      <a:pt x="58" y="10"/>
                    </a:lnTo>
                    <a:lnTo>
                      <a:pt x="58" y="0"/>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4" y="1"/>
                    </a:moveTo>
                    <a:lnTo>
                      <a:pt x="46" y="0"/>
                    </a:lnTo>
                    <a:lnTo>
                      <a:pt x="48" y="0"/>
                    </a:lnTo>
                    <a:lnTo>
                      <a:pt x="48" y="10"/>
                    </a:lnTo>
                    <a:lnTo>
                      <a:pt x="44" y="1"/>
                    </a:lnTo>
                    <a:close/>
                    <a:moveTo>
                      <a:pt x="53" y="19"/>
                    </a:moveTo>
                    <a:lnTo>
                      <a:pt x="46" y="21"/>
                    </a:lnTo>
                    <a:lnTo>
                      <a:pt x="37" y="5"/>
                    </a:lnTo>
                    <a:lnTo>
                      <a:pt x="44" y="1"/>
                    </a:lnTo>
                    <a:lnTo>
                      <a:pt x="53" y="19"/>
                    </a:lnTo>
                    <a:close/>
                    <a:moveTo>
                      <a:pt x="46" y="21"/>
                    </a:moveTo>
                    <a:lnTo>
                      <a:pt x="44" y="22"/>
                    </a:lnTo>
                    <a:lnTo>
                      <a:pt x="42" y="22"/>
                    </a:lnTo>
                    <a:lnTo>
                      <a:pt x="42" y="14"/>
                    </a:lnTo>
                    <a:lnTo>
                      <a:pt x="46" y="21"/>
                    </a:lnTo>
                    <a:close/>
                    <a:moveTo>
                      <a:pt x="42" y="22"/>
                    </a:moveTo>
                    <a:lnTo>
                      <a:pt x="38" y="22"/>
                    </a:lnTo>
                    <a:lnTo>
                      <a:pt x="38" y="4"/>
                    </a:lnTo>
                    <a:lnTo>
                      <a:pt x="42" y="4"/>
                    </a:lnTo>
                    <a:lnTo>
                      <a:pt x="42" y="22"/>
                    </a:lnTo>
                    <a:close/>
                    <a:moveTo>
                      <a:pt x="34" y="5"/>
                    </a:moveTo>
                    <a:lnTo>
                      <a:pt x="36" y="4"/>
                    </a:lnTo>
                    <a:lnTo>
                      <a:pt x="38" y="4"/>
                    </a:lnTo>
                    <a:lnTo>
                      <a:pt x="38" y="14"/>
                    </a:lnTo>
                    <a:lnTo>
                      <a:pt x="34" y="5"/>
                    </a:lnTo>
                    <a:close/>
                    <a:moveTo>
                      <a:pt x="43" y="21"/>
                    </a:moveTo>
                    <a:lnTo>
                      <a:pt x="36" y="25"/>
                    </a:lnTo>
                    <a:lnTo>
                      <a:pt x="28" y="8"/>
                    </a:lnTo>
                    <a:lnTo>
                      <a:pt x="34" y="5"/>
                    </a:lnTo>
                    <a:lnTo>
                      <a:pt x="43" y="21"/>
                    </a:lnTo>
                    <a:close/>
                    <a:moveTo>
                      <a:pt x="26" y="9"/>
                    </a:moveTo>
                    <a:lnTo>
                      <a:pt x="27" y="8"/>
                    </a:lnTo>
                    <a:lnTo>
                      <a:pt x="28" y="8"/>
                    </a:lnTo>
                    <a:lnTo>
                      <a:pt x="33" y="17"/>
                    </a:lnTo>
                    <a:lnTo>
                      <a:pt x="26" y="9"/>
                    </a:lnTo>
                    <a:close/>
                    <a:moveTo>
                      <a:pt x="39" y="23"/>
                    </a:moveTo>
                    <a:lnTo>
                      <a:pt x="36" y="27"/>
                    </a:lnTo>
                    <a:lnTo>
                      <a:pt x="23" y="12"/>
                    </a:lnTo>
                    <a:lnTo>
                      <a:pt x="26" y="9"/>
                    </a:lnTo>
                    <a:lnTo>
                      <a:pt x="39" y="23"/>
                    </a:lnTo>
                    <a:close/>
                    <a:moveTo>
                      <a:pt x="36" y="27"/>
                    </a:moveTo>
                    <a:lnTo>
                      <a:pt x="35" y="28"/>
                    </a:lnTo>
                    <a:lnTo>
                      <a:pt x="34" y="28"/>
                    </a:lnTo>
                    <a:lnTo>
                      <a:pt x="29" y="19"/>
                    </a:lnTo>
                    <a:lnTo>
                      <a:pt x="36" y="27"/>
                    </a:lnTo>
                    <a:close/>
                    <a:moveTo>
                      <a:pt x="34" y="28"/>
                    </a:moveTo>
                    <a:lnTo>
                      <a:pt x="27" y="31"/>
                    </a:lnTo>
                    <a:lnTo>
                      <a:pt x="18" y="15"/>
                    </a:lnTo>
                    <a:lnTo>
                      <a:pt x="25" y="11"/>
                    </a:lnTo>
                    <a:lnTo>
                      <a:pt x="34" y="28"/>
                    </a:lnTo>
                    <a:close/>
                    <a:moveTo>
                      <a:pt x="14" y="19"/>
                    </a:moveTo>
                    <a:lnTo>
                      <a:pt x="15" y="16"/>
                    </a:lnTo>
                    <a:lnTo>
                      <a:pt x="18" y="15"/>
                    </a:lnTo>
                    <a:lnTo>
                      <a:pt x="23" y="22"/>
                    </a:lnTo>
                    <a:lnTo>
                      <a:pt x="14" y="19"/>
                    </a:lnTo>
                    <a:close/>
                    <a:moveTo>
                      <a:pt x="32" y="27"/>
                    </a:moveTo>
                    <a:lnTo>
                      <a:pt x="28" y="33"/>
                    </a:lnTo>
                    <a:lnTo>
                      <a:pt x="11" y="25"/>
                    </a:lnTo>
                    <a:lnTo>
                      <a:pt x="14" y="19"/>
                    </a:lnTo>
                    <a:lnTo>
                      <a:pt x="32" y="27"/>
                    </a:lnTo>
                    <a:close/>
                    <a:moveTo>
                      <a:pt x="28" y="33"/>
                    </a:moveTo>
                    <a:lnTo>
                      <a:pt x="27" y="34"/>
                    </a:lnTo>
                    <a:lnTo>
                      <a:pt x="26" y="36"/>
                    </a:lnTo>
                    <a:lnTo>
                      <a:pt x="19" y="29"/>
                    </a:lnTo>
                    <a:lnTo>
                      <a:pt x="28" y="33"/>
                    </a:lnTo>
                    <a:close/>
                    <a:moveTo>
                      <a:pt x="26" y="36"/>
                    </a:moveTo>
                    <a:lnTo>
                      <a:pt x="23" y="39"/>
                    </a:lnTo>
                    <a:lnTo>
                      <a:pt x="10" y="26"/>
                    </a:lnTo>
                    <a:lnTo>
                      <a:pt x="13" y="22"/>
                    </a:lnTo>
                    <a:lnTo>
                      <a:pt x="26" y="36"/>
                    </a:lnTo>
                    <a:close/>
                    <a:moveTo>
                      <a:pt x="7" y="32"/>
                    </a:moveTo>
                    <a:lnTo>
                      <a:pt x="7" y="28"/>
                    </a:lnTo>
                    <a:lnTo>
                      <a:pt x="10" y="26"/>
                    </a:lnTo>
                    <a:lnTo>
                      <a:pt x="16" y="32"/>
                    </a:lnTo>
                    <a:lnTo>
                      <a:pt x="7" y="32"/>
                    </a:lnTo>
                    <a:close/>
                    <a:moveTo>
                      <a:pt x="26" y="32"/>
                    </a:moveTo>
                    <a:lnTo>
                      <a:pt x="26" y="36"/>
                    </a:lnTo>
                    <a:lnTo>
                      <a:pt x="7" y="36"/>
                    </a:lnTo>
                    <a:lnTo>
                      <a:pt x="7" y="32"/>
                    </a:lnTo>
                    <a:lnTo>
                      <a:pt x="26" y="32"/>
                    </a:lnTo>
                    <a:close/>
                    <a:moveTo>
                      <a:pt x="26" y="36"/>
                    </a:moveTo>
                    <a:lnTo>
                      <a:pt x="26" y="38"/>
                    </a:lnTo>
                    <a:lnTo>
                      <a:pt x="25" y="40"/>
                    </a:lnTo>
                    <a:lnTo>
                      <a:pt x="16" y="36"/>
                    </a:lnTo>
                    <a:lnTo>
                      <a:pt x="26" y="36"/>
                    </a:lnTo>
                    <a:close/>
                    <a:moveTo>
                      <a:pt x="25" y="40"/>
                    </a:moveTo>
                    <a:lnTo>
                      <a:pt x="22" y="45"/>
                    </a:lnTo>
                    <a:lnTo>
                      <a:pt x="5" y="38"/>
                    </a:lnTo>
                    <a:lnTo>
                      <a:pt x="7" y="31"/>
                    </a:lnTo>
                    <a:lnTo>
                      <a:pt x="25" y="40"/>
                    </a:lnTo>
                    <a:close/>
                    <a:moveTo>
                      <a:pt x="4" y="42"/>
                    </a:moveTo>
                    <a:lnTo>
                      <a:pt x="4" y="40"/>
                    </a:lnTo>
                    <a:lnTo>
                      <a:pt x="5" y="38"/>
                    </a:lnTo>
                    <a:lnTo>
                      <a:pt x="13" y="42"/>
                    </a:lnTo>
                    <a:lnTo>
                      <a:pt x="4" y="42"/>
                    </a:lnTo>
                    <a:close/>
                    <a:moveTo>
                      <a:pt x="23" y="42"/>
                    </a:moveTo>
                    <a:lnTo>
                      <a:pt x="23" y="45"/>
                    </a:lnTo>
                    <a:lnTo>
                      <a:pt x="4" y="45"/>
                    </a:lnTo>
                    <a:lnTo>
                      <a:pt x="4" y="42"/>
                    </a:lnTo>
                    <a:lnTo>
                      <a:pt x="23" y="42"/>
                    </a:lnTo>
                    <a:close/>
                    <a:moveTo>
                      <a:pt x="23" y="45"/>
                    </a:moveTo>
                    <a:lnTo>
                      <a:pt x="23" y="48"/>
                    </a:lnTo>
                    <a:lnTo>
                      <a:pt x="4" y="48"/>
                    </a:lnTo>
                    <a:lnTo>
                      <a:pt x="4" y="45"/>
                    </a:lnTo>
                    <a:lnTo>
                      <a:pt x="23" y="45"/>
                    </a:lnTo>
                    <a:close/>
                    <a:moveTo>
                      <a:pt x="23" y="48"/>
                    </a:moveTo>
                    <a:lnTo>
                      <a:pt x="23" y="54"/>
                    </a:lnTo>
                    <a:lnTo>
                      <a:pt x="4" y="54"/>
                    </a:lnTo>
                    <a:lnTo>
                      <a:pt x="4" y="48"/>
                    </a:lnTo>
                    <a:lnTo>
                      <a:pt x="23" y="48"/>
                    </a:lnTo>
                    <a:close/>
                    <a:moveTo>
                      <a:pt x="6" y="61"/>
                    </a:moveTo>
                    <a:lnTo>
                      <a:pt x="4" y="59"/>
                    </a:lnTo>
                    <a:lnTo>
                      <a:pt x="4" y="54"/>
                    </a:lnTo>
                    <a:lnTo>
                      <a:pt x="13" y="54"/>
                    </a:lnTo>
                    <a:lnTo>
                      <a:pt x="6" y="61"/>
                    </a:lnTo>
                    <a:close/>
                    <a:moveTo>
                      <a:pt x="19" y="48"/>
                    </a:moveTo>
                    <a:lnTo>
                      <a:pt x="23" y="51"/>
                    </a:lnTo>
                    <a:lnTo>
                      <a:pt x="10" y="64"/>
                    </a:lnTo>
                    <a:lnTo>
                      <a:pt x="6" y="61"/>
                    </a:lnTo>
                    <a:lnTo>
                      <a:pt x="19" y="48"/>
                    </a:lnTo>
                    <a:close/>
                    <a:moveTo>
                      <a:pt x="10" y="64"/>
                    </a:moveTo>
                    <a:lnTo>
                      <a:pt x="0" y="55"/>
                    </a:lnTo>
                    <a:lnTo>
                      <a:pt x="10" y="64"/>
                    </a:lnTo>
                    <a:lnTo>
                      <a:pt x="16" y="58"/>
                    </a:lnTo>
                    <a:lnTo>
                      <a:pt x="10" y="64"/>
                    </a:lnTo>
                    <a:close/>
                    <a:moveTo>
                      <a:pt x="23" y="51"/>
                    </a:moveTo>
                    <a:lnTo>
                      <a:pt x="26" y="54"/>
                    </a:lnTo>
                    <a:lnTo>
                      <a:pt x="13" y="68"/>
                    </a:lnTo>
                    <a:lnTo>
                      <a:pt x="10" y="64"/>
                    </a:lnTo>
                    <a:lnTo>
                      <a:pt x="23" y="51"/>
                    </a:lnTo>
                    <a:close/>
                    <a:moveTo>
                      <a:pt x="26" y="54"/>
                    </a:moveTo>
                    <a:lnTo>
                      <a:pt x="26" y="54"/>
                    </a:lnTo>
                    <a:lnTo>
                      <a:pt x="19" y="61"/>
                    </a:lnTo>
                    <a:lnTo>
                      <a:pt x="26" y="54"/>
                    </a:lnTo>
                    <a:close/>
                    <a:moveTo>
                      <a:pt x="26" y="54"/>
                    </a:moveTo>
                    <a:lnTo>
                      <a:pt x="29" y="58"/>
                    </a:lnTo>
                    <a:lnTo>
                      <a:pt x="16" y="71"/>
                    </a:lnTo>
                    <a:lnTo>
                      <a:pt x="13" y="68"/>
                    </a:lnTo>
                    <a:lnTo>
                      <a:pt x="26" y="54"/>
                    </a:lnTo>
                    <a:close/>
                    <a:moveTo>
                      <a:pt x="16" y="71"/>
                    </a:moveTo>
                    <a:lnTo>
                      <a:pt x="16" y="71"/>
                    </a:lnTo>
                    <a:lnTo>
                      <a:pt x="23" y="64"/>
                    </a:lnTo>
                    <a:lnTo>
                      <a:pt x="16" y="71"/>
                    </a:lnTo>
                    <a:close/>
                    <a:moveTo>
                      <a:pt x="29" y="58"/>
                    </a:moveTo>
                    <a:lnTo>
                      <a:pt x="33" y="61"/>
                    </a:lnTo>
                    <a:lnTo>
                      <a:pt x="19" y="74"/>
                    </a:lnTo>
                    <a:lnTo>
                      <a:pt x="16" y="71"/>
                    </a:lnTo>
                    <a:lnTo>
                      <a:pt x="29"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3" y="58"/>
                    </a:lnTo>
                    <a:lnTo>
                      <a:pt x="33" y="76"/>
                    </a:lnTo>
                    <a:lnTo>
                      <a:pt x="29" y="76"/>
                    </a:lnTo>
                    <a:lnTo>
                      <a:pt x="29" y="58"/>
                    </a:lnTo>
                    <a:close/>
                    <a:moveTo>
                      <a:pt x="33" y="58"/>
                    </a:moveTo>
                    <a:lnTo>
                      <a:pt x="38" y="58"/>
                    </a:lnTo>
                    <a:lnTo>
                      <a:pt x="38" y="76"/>
                    </a:lnTo>
                    <a:lnTo>
                      <a:pt x="33" y="76"/>
                    </a:lnTo>
                    <a:lnTo>
                      <a:pt x="33" y="58"/>
                    </a:lnTo>
                    <a:close/>
                    <a:moveTo>
                      <a:pt x="38" y="58"/>
                    </a:moveTo>
                    <a:lnTo>
                      <a:pt x="45" y="58"/>
                    </a:lnTo>
                    <a:lnTo>
                      <a:pt x="45" y="76"/>
                    </a:lnTo>
                    <a:lnTo>
                      <a:pt x="38" y="76"/>
                    </a:lnTo>
                    <a:lnTo>
                      <a:pt x="38" y="58"/>
                    </a:lnTo>
                    <a:close/>
                    <a:moveTo>
                      <a:pt x="45" y="58"/>
                    </a:moveTo>
                    <a:lnTo>
                      <a:pt x="48" y="58"/>
                    </a:lnTo>
                    <a:lnTo>
                      <a:pt x="48" y="76"/>
                    </a:lnTo>
                    <a:lnTo>
                      <a:pt x="45" y="76"/>
                    </a:lnTo>
                    <a:lnTo>
                      <a:pt x="45" y="58"/>
                    </a:lnTo>
                    <a:close/>
                    <a:moveTo>
                      <a:pt x="53" y="75"/>
                    </a:moveTo>
                    <a:lnTo>
                      <a:pt x="50" y="76"/>
                    </a:lnTo>
                    <a:lnTo>
                      <a:pt x="48" y="76"/>
                    </a:lnTo>
                    <a:lnTo>
                      <a:pt x="48" y="68"/>
                    </a:lnTo>
                    <a:lnTo>
                      <a:pt x="53" y="75"/>
                    </a:lnTo>
                    <a:close/>
                    <a:moveTo>
                      <a:pt x="44" y="59"/>
                    </a:moveTo>
                    <a:lnTo>
                      <a:pt x="50" y="55"/>
                    </a:lnTo>
                    <a:lnTo>
                      <a:pt x="59" y="73"/>
                    </a:lnTo>
                    <a:lnTo>
                      <a:pt x="53" y="75"/>
                    </a:lnTo>
                    <a:lnTo>
                      <a:pt x="44" y="59"/>
                    </a:lnTo>
                    <a:close/>
                    <a:moveTo>
                      <a:pt x="50" y="55"/>
                    </a:moveTo>
                    <a:lnTo>
                      <a:pt x="53" y="54"/>
                    </a:lnTo>
                    <a:lnTo>
                      <a:pt x="55" y="54"/>
                    </a:lnTo>
                    <a:lnTo>
                      <a:pt x="55" y="64"/>
                    </a:lnTo>
                    <a:lnTo>
                      <a:pt x="50" y="55"/>
                    </a:lnTo>
                    <a:close/>
                    <a:moveTo>
                      <a:pt x="55" y="54"/>
                    </a:moveTo>
                    <a:lnTo>
                      <a:pt x="58" y="54"/>
                    </a:lnTo>
                    <a:lnTo>
                      <a:pt x="58" y="73"/>
                    </a:lnTo>
                    <a:lnTo>
                      <a:pt x="55" y="73"/>
                    </a:lnTo>
                    <a:lnTo>
                      <a:pt x="5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7" name="Freeform 252">
                <a:extLst>
                  <a:ext uri="{FF2B5EF4-FFF2-40B4-BE49-F238E27FC236}">
                    <a16:creationId xmlns:a16="http://schemas.microsoft.com/office/drawing/2014/main" id="{1CF15167-8828-496B-B35B-8859182D5E1E}"/>
                  </a:ext>
                </a:extLst>
              </p:cNvPr>
              <p:cNvSpPr>
                <a:spLocks/>
              </p:cNvSpPr>
              <p:nvPr/>
            </p:nvSpPr>
            <p:spPr bwMode="auto">
              <a:xfrm>
                <a:off x="2556" y="2521"/>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5"/>
                    </a:lnTo>
                    <a:lnTo>
                      <a:pt x="61" y="42"/>
                    </a:lnTo>
                    <a:lnTo>
                      <a:pt x="63" y="36"/>
                    </a:lnTo>
                    <a:lnTo>
                      <a:pt x="63" y="32"/>
                    </a:lnTo>
                    <a:lnTo>
                      <a:pt x="66" y="26"/>
                    </a:lnTo>
                    <a:lnTo>
                      <a:pt x="66" y="23"/>
                    </a:lnTo>
                    <a:lnTo>
                      <a:pt x="66" y="20"/>
                    </a:lnTo>
                    <a:lnTo>
                      <a:pt x="66" y="14"/>
                    </a:lnTo>
                    <a:lnTo>
                      <a:pt x="63" y="10"/>
                    </a:lnTo>
                    <a:lnTo>
                      <a:pt x="61" y="7"/>
                    </a:lnTo>
                    <a:lnTo>
                      <a:pt x="57" y="4"/>
                    </a:lnTo>
                    <a:lnTo>
                      <a:pt x="54" y="0"/>
                    </a:lnTo>
                    <a:lnTo>
                      <a:pt x="51" y="0"/>
                    </a:lnTo>
                    <a:lnTo>
                      <a:pt x="48" y="0"/>
                    </a:lnTo>
                    <a:lnTo>
                      <a:pt x="41" y="0"/>
                    </a:lnTo>
                    <a:lnTo>
                      <a:pt x="35" y="0"/>
                    </a:lnTo>
                    <a:lnTo>
                      <a:pt x="32" y="0"/>
                    </a:lnTo>
                    <a:lnTo>
                      <a:pt x="26" y="4"/>
                    </a:lnTo>
                    <a:lnTo>
                      <a:pt x="22" y="7"/>
                    </a:lnTo>
                    <a:lnTo>
                      <a:pt x="16" y="7"/>
                    </a:lnTo>
                    <a:lnTo>
                      <a:pt x="12" y="14"/>
                    </a:lnTo>
                    <a:lnTo>
                      <a:pt x="9" y="17"/>
                    </a:lnTo>
                    <a:lnTo>
                      <a:pt x="7" y="20"/>
                    </a:lnTo>
                    <a:lnTo>
                      <a:pt x="3" y="26"/>
                    </a:lnTo>
                    <a:lnTo>
                      <a:pt x="3" y="29"/>
                    </a:lnTo>
                    <a:lnTo>
                      <a:pt x="0" y="32"/>
                    </a:lnTo>
                    <a:lnTo>
                      <a:pt x="0" y="39"/>
                    </a:lnTo>
                    <a:lnTo>
                      <a:pt x="3" y="42"/>
                    </a:lnTo>
                    <a:lnTo>
                      <a:pt x="3" y="45"/>
                    </a:lnTo>
                    <a:lnTo>
                      <a:pt x="7" y="49"/>
                    </a:lnTo>
                    <a:lnTo>
                      <a:pt x="9" y="51"/>
                    </a:lnTo>
                    <a:lnTo>
                      <a:pt x="12" y="54"/>
                    </a:lnTo>
                    <a:lnTo>
                      <a:pt x="16" y="54"/>
                    </a:lnTo>
                    <a:lnTo>
                      <a:pt x="22" y="58"/>
                    </a:lnTo>
                    <a:lnTo>
                      <a:pt x="26" y="58"/>
                    </a:lnTo>
                    <a:lnTo>
                      <a:pt x="32"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8" name="Freeform 253">
                <a:extLst>
                  <a:ext uri="{FF2B5EF4-FFF2-40B4-BE49-F238E27FC236}">
                    <a16:creationId xmlns:a16="http://schemas.microsoft.com/office/drawing/2014/main" id="{41CEC17F-0186-4ACC-9849-78D59F2BEB4F}"/>
                  </a:ext>
                </a:extLst>
              </p:cNvPr>
              <p:cNvSpPr>
                <a:spLocks noEditPoints="1"/>
              </p:cNvSpPr>
              <p:nvPr/>
            </p:nvSpPr>
            <p:spPr bwMode="auto">
              <a:xfrm>
                <a:off x="2553" y="2519"/>
                <a:ext cx="22" cy="19"/>
              </a:xfrm>
              <a:custGeom>
                <a:avLst/>
                <a:gdLst>
                  <a:gd name="T0" fmla="*/ 4 w 86"/>
                  <a:gd name="T1" fmla="*/ 3 h 77"/>
                  <a:gd name="T2" fmla="*/ 4 w 86"/>
                  <a:gd name="T3" fmla="*/ 3 h 77"/>
                  <a:gd name="T4" fmla="*/ 5 w 86"/>
                  <a:gd name="T5" fmla="*/ 4 h 77"/>
                  <a:gd name="T6" fmla="*/ 5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4 w 86"/>
                  <a:gd name="T29" fmla="*/ 1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1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1 h 77"/>
                  <a:gd name="T58" fmla="*/ 2 w 86"/>
                  <a:gd name="T59" fmla="*/ 1 h 77"/>
                  <a:gd name="T60" fmla="*/ 2 w 86"/>
                  <a:gd name="T61" fmla="*/ 2 h 77"/>
                  <a:gd name="T62" fmla="*/ 2 w 86"/>
                  <a:gd name="T63" fmla="*/ 2 h 77"/>
                  <a:gd name="T64" fmla="*/ 1 w 86"/>
                  <a:gd name="T65" fmla="*/ 1 h 77"/>
                  <a:gd name="T66" fmla="*/ 1 w 86"/>
                  <a:gd name="T67" fmla="*/ 2 h 77"/>
                  <a:gd name="T68" fmla="*/ 2 w 86"/>
                  <a:gd name="T69" fmla="*/ 2 h 77"/>
                  <a:gd name="T70" fmla="*/ 2 w 86"/>
                  <a:gd name="T71" fmla="*/ 2 h 77"/>
                  <a:gd name="T72" fmla="*/ 2 w 86"/>
                  <a:gd name="T73" fmla="*/ 2 h 77"/>
                  <a:gd name="T74" fmla="*/ 0 w 86"/>
                  <a:gd name="T75" fmla="*/ 2 h 77"/>
                  <a:gd name="T76" fmla="*/ 1 w 86"/>
                  <a:gd name="T77" fmla="*/ 2 h 77"/>
                  <a:gd name="T78" fmla="*/ 1 w 86"/>
                  <a:gd name="T79" fmla="*/ 2 h 77"/>
                  <a:gd name="T80" fmla="*/ 1 w 86"/>
                  <a:gd name="T81" fmla="*/ 2 h 77"/>
                  <a:gd name="T82" fmla="*/ 2 w 86"/>
                  <a:gd name="T83" fmla="*/ 3 h 77"/>
                  <a:gd name="T84" fmla="*/ 0 w 86"/>
                  <a:gd name="T85" fmla="*/ 3 h 77"/>
                  <a:gd name="T86" fmla="*/ 1 w 86"/>
                  <a:gd name="T87" fmla="*/ 3 h 77"/>
                  <a:gd name="T88" fmla="*/ 1 w 86"/>
                  <a:gd name="T89" fmla="*/ 3 h 77"/>
                  <a:gd name="T90" fmla="*/ 2 w 86"/>
                  <a:gd name="T91" fmla="*/ 3 h 77"/>
                  <a:gd name="T92" fmla="*/ 2 w 86"/>
                  <a:gd name="T93" fmla="*/ 3 h 77"/>
                  <a:gd name="T94" fmla="*/ 1 w 86"/>
                  <a:gd name="T95" fmla="*/ 4 h 77"/>
                  <a:gd name="T96" fmla="*/ 2 w 86"/>
                  <a:gd name="T97" fmla="*/ 4 h 77"/>
                  <a:gd name="T98" fmla="*/ 2 w 86"/>
                  <a:gd name="T99" fmla="*/ 3 h 77"/>
                  <a:gd name="T100" fmla="*/ 2 w 86"/>
                  <a:gd name="T101" fmla="*/ 3 h 77"/>
                  <a:gd name="T102" fmla="*/ 2 w 86"/>
                  <a:gd name="T103" fmla="*/ 5 h 77"/>
                  <a:gd name="T104" fmla="*/ 2 w 86"/>
                  <a:gd name="T105" fmla="*/ 5 h 77"/>
                  <a:gd name="T106" fmla="*/ 2 w 86"/>
                  <a:gd name="T107" fmla="*/ 5 h 77"/>
                  <a:gd name="T108" fmla="*/ 3 w 86"/>
                  <a:gd name="T109" fmla="*/ 5 h 77"/>
                  <a:gd name="T110" fmla="*/ 3 w 86"/>
                  <a:gd name="T111" fmla="*/ 3 h 77"/>
                  <a:gd name="T112" fmla="*/ 3 w 86"/>
                  <a:gd name="T113" fmla="*/ 3 h 77"/>
                  <a:gd name="T114" fmla="*/ 3 w 86"/>
                  <a:gd name="T115" fmla="*/ 4 h 77"/>
                  <a:gd name="T116" fmla="*/ 4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3"/>
                    </a:moveTo>
                    <a:lnTo>
                      <a:pt x="54" y="50"/>
                    </a:lnTo>
                    <a:lnTo>
                      <a:pt x="67" y="64"/>
                    </a:lnTo>
                    <a:lnTo>
                      <a:pt x="64" y="68"/>
                    </a:lnTo>
                    <a:lnTo>
                      <a:pt x="51" y="53"/>
                    </a:lnTo>
                    <a:close/>
                    <a:moveTo>
                      <a:pt x="54" y="50"/>
                    </a:moveTo>
                    <a:lnTo>
                      <a:pt x="55" y="49"/>
                    </a:lnTo>
                    <a:lnTo>
                      <a:pt x="56" y="49"/>
                    </a:lnTo>
                    <a:lnTo>
                      <a:pt x="61" y="58"/>
                    </a:lnTo>
                    <a:lnTo>
                      <a:pt x="54" y="50"/>
                    </a:lnTo>
                    <a:close/>
                    <a:moveTo>
                      <a:pt x="56" y="49"/>
                    </a:moveTo>
                    <a:lnTo>
                      <a:pt x="63" y="46"/>
                    </a:lnTo>
                    <a:lnTo>
                      <a:pt x="72" y="62"/>
                    </a:lnTo>
                    <a:lnTo>
                      <a:pt x="65" y="66"/>
                    </a:lnTo>
                    <a:lnTo>
                      <a:pt x="56" y="49"/>
                    </a:lnTo>
                    <a:close/>
                    <a:moveTo>
                      <a:pt x="74" y="61"/>
                    </a:moveTo>
                    <a:lnTo>
                      <a:pt x="73" y="62"/>
                    </a:lnTo>
                    <a:lnTo>
                      <a:pt x="72" y="62"/>
                    </a:lnTo>
                    <a:lnTo>
                      <a:pt x="67" y="54"/>
                    </a:lnTo>
                    <a:lnTo>
                      <a:pt x="74" y="61"/>
                    </a:lnTo>
                    <a:close/>
                    <a:moveTo>
                      <a:pt x="61" y="48"/>
                    </a:moveTo>
                    <a:lnTo>
                      <a:pt x="64" y="45"/>
                    </a:lnTo>
                    <a:lnTo>
                      <a:pt x="77" y="58"/>
                    </a:lnTo>
                    <a:lnTo>
                      <a:pt x="74" y="61"/>
                    </a:lnTo>
                    <a:lnTo>
                      <a:pt x="61" y="48"/>
                    </a:lnTo>
                    <a:close/>
                    <a:moveTo>
                      <a:pt x="78" y="56"/>
                    </a:moveTo>
                    <a:lnTo>
                      <a:pt x="78" y="57"/>
                    </a:lnTo>
                    <a:lnTo>
                      <a:pt x="77" y="58"/>
                    </a:lnTo>
                    <a:lnTo>
                      <a:pt x="71" y="51"/>
                    </a:lnTo>
                    <a:lnTo>
                      <a:pt x="78" y="56"/>
                    </a:lnTo>
                    <a:close/>
                    <a:moveTo>
                      <a:pt x="62" y="47"/>
                    </a:moveTo>
                    <a:lnTo>
                      <a:pt x="65" y="40"/>
                    </a:lnTo>
                    <a:lnTo>
                      <a:pt x="82" y="49"/>
                    </a:lnTo>
                    <a:lnTo>
                      <a:pt x="78" y="56"/>
                    </a:lnTo>
                    <a:lnTo>
                      <a:pt x="62" y="47"/>
                    </a:lnTo>
                    <a:close/>
                    <a:moveTo>
                      <a:pt x="83" y="45"/>
                    </a:moveTo>
                    <a:lnTo>
                      <a:pt x="83" y="47"/>
                    </a:lnTo>
                    <a:lnTo>
                      <a:pt x="82" y="49"/>
                    </a:lnTo>
                    <a:lnTo>
                      <a:pt x="73" y="45"/>
                    </a:lnTo>
                    <a:lnTo>
                      <a:pt x="83" y="45"/>
                    </a:lnTo>
                    <a:close/>
                    <a:moveTo>
                      <a:pt x="64" y="45"/>
                    </a:moveTo>
                    <a:lnTo>
                      <a:pt x="64" y="41"/>
                    </a:lnTo>
                    <a:lnTo>
                      <a:pt x="83" y="41"/>
                    </a:lnTo>
                    <a:lnTo>
                      <a:pt x="83" y="45"/>
                    </a:lnTo>
                    <a:lnTo>
                      <a:pt x="64" y="45"/>
                    </a:lnTo>
                    <a:close/>
                    <a:moveTo>
                      <a:pt x="64" y="41"/>
                    </a:moveTo>
                    <a:lnTo>
                      <a:pt x="64" y="39"/>
                    </a:lnTo>
                    <a:lnTo>
                      <a:pt x="65" y="37"/>
                    </a:lnTo>
                    <a:lnTo>
                      <a:pt x="73" y="41"/>
                    </a:lnTo>
                    <a:lnTo>
                      <a:pt x="64" y="41"/>
                    </a:lnTo>
                    <a:close/>
                    <a:moveTo>
                      <a:pt x="65" y="37"/>
                    </a:moveTo>
                    <a:lnTo>
                      <a:pt x="69" y="31"/>
                    </a:lnTo>
                    <a:lnTo>
                      <a:pt x="85" y="39"/>
                    </a:lnTo>
                    <a:lnTo>
                      <a:pt x="82" y="46"/>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3" y="16"/>
                    </a:moveTo>
                    <a:lnTo>
                      <a:pt x="86" y="18"/>
                    </a:lnTo>
                    <a:lnTo>
                      <a:pt x="86" y="23"/>
                    </a:lnTo>
                    <a:lnTo>
                      <a:pt x="76" y="23"/>
                    </a:lnTo>
                    <a:lnTo>
                      <a:pt x="83" y="16"/>
                    </a:lnTo>
                    <a:close/>
                    <a:moveTo>
                      <a:pt x="70" y="29"/>
                    </a:moveTo>
                    <a:lnTo>
                      <a:pt x="66" y="26"/>
                    </a:lnTo>
                    <a:lnTo>
                      <a:pt x="81" y="13"/>
                    </a:lnTo>
                    <a:lnTo>
                      <a:pt x="83" y="16"/>
                    </a:lnTo>
                    <a:lnTo>
                      <a:pt x="70" y="29"/>
                    </a:lnTo>
                    <a:close/>
                    <a:moveTo>
                      <a:pt x="66" y="26"/>
                    </a:moveTo>
                    <a:lnTo>
                      <a:pt x="63" y="23"/>
                    </a:lnTo>
                    <a:lnTo>
                      <a:pt x="77" y="9"/>
                    </a:lnTo>
                    <a:lnTo>
                      <a:pt x="81" y="13"/>
                    </a:lnTo>
                    <a:lnTo>
                      <a:pt x="66" y="26"/>
                    </a:lnTo>
                    <a:close/>
                    <a:moveTo>
                      <a:pt x="77" y="9"/>
                    </a:moveTo>
                    <a:lnTo>
                      <a:pt x="86" y="19"/>
                    </a:lnTo>
                    <a:lnTo>
                      <a:pt x="77" y="9"/>
                    </a:lnTo>
                    <a:lnTo>
                      <a:pt x="71" y="16"/>
                    </a:lnTo>
                    <a:lnTo>
                      <a:pt x="77" y="9"/>
                    </a:lnTo>
                    <a:close/>
                    <a:moveTo>
                      <a:pt x="64" y="23"/>
                    </a:moveTo>
                    <a:lnTo>
                      <a:pt x="61" y="19"/>
                    </a:lnTo>
                    <a:lnTo>
                      <a:pt x="74" y="6"/>
                    </a:lnTo>
                    <a:lnTo>
                      <a:pt x="77" y="9"/>
                    </a:lnTo>
                    <a:lnTo>
                      <a:pt x="64" y="23"/>
                    </a:lnTo>
                    <a:close/>
                    <a:moveTo>
                      <a:pt x="61" y="19"/>
                    </a:moveTo>
                    <a:lnTo>
                      <a:pt x="61" y="19"/>
                    </a:lnTo>
                    <a:lnTo>
                      <a:pt x="67" y="13"/>
                    </a:lnTo>
                    <a:lnTo>
                      <a:pt x="61" y="19"/>
                    </a:lnTo>
                    <a:close/>
                    <a:moveTo>
                      <a:pt x="61" y="19"/>
                    </a:moveTo>
                    <a:lnTo>
                      <a:pt x="58" y="16"/>
                    </a:lnTo>
                    <a:lnTo>
                      <a:pt x="71" y="3"/>
                    </a:lnTo>
                    <a:lnTo>
                      <a:pt x="74" y="6"/>
                    </a:lnTo>
                    <a:lnTo>
                      <a:pt x="61" y="19"/>
                    </a:lnTo>
                    <a:close/>
                    <a:moveTo>
                      <a:pt x="64" y="0"/>
                    </a:moveTo>
                    <a:lnTo>
                      <a:pt x="67" y="0"/>
                    </a:lnTo>
                    <a:lnTo>
                      <a:pt x="71" y="3"/>
                    </a:lnTo>
                    <a:lnTo>
                      <a:pt x="64" y="9"/>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2"/>
                    </a:moveTo>
                    <a:lnTo>
                      <a:pt x="40" y="0"/>
                    </a:lnTo>
                    <a:lnTo>
                      <a:pt x="42" y="0"/>
                    </a:lnTo>
                    <a:lnTo>
                      <a:pt x="42" y="9"/>
                    </a:lnTo>
                    <a:lnTo>
                      <a:pt x="38" y="2"/>
                    </a:lnTo>
                    <a:close/>
                    <a:moveTo>
                      <a:pt x="47" y="18"/>
                    </a:moveTo>
                    <a:lnTo>
                      <a:pt x="40" y="21"/>
                    </a:lnTo>
                    <a:lnTo>
                      <a:pt x="31" y="5"/>
                    </a:lnTo>
                    <a:lnTo>
                      <a:pt x="38" y="2"/>
                    </a:lnTo>
                    <a:lnTo>
                      <a:pt x="47" y="18"/>
                    </a:lnTo>
                    <a:close/>
                    <a:moveTo>
                      <a:pt x="29" y="6"/>
                    </a:moveTo>
                    <a:lnTo>
                      <a:pt x="30" y="5"/>
                    </a:lnTo>
                    <a:lnTo>
                      <a:pt x="31" y="5"/>
                    </a:lnTo>
                    <a:lnTo>
                      <a:pt x="36" y="13"/>
                    </a:lnTo>
                    <a:lnTo>
                      <a:pt x="29" y="6"/>
                    </a:lnTo>
                    <a:close/>
                    <a:moveTo>
                      <a:pt x="42" y="19"/>
                    </a:moveTo>
                    <a:lnTo>
                      <a:pt x="39" y="23"/>
                    </a:lnTo>
                    <a:lnTo>
                      <a:pt x="26" y="9"/>
                    </a:lnTo>
                    <a:lnTo>
                      <a:pt x="29" y="6"/>
                    </a:lnTo>
                    <a:lnTo>
                      <a:pt x="42" y="19"/>
                    </a:lnTo>
                    <a:close/>
                    <a:moveTo>
                      <a:pt x="39" y="23"/>
                    </a:moveTo>
                    <a:lnTo>
                      <a:pt x="37" y="26"/>
                    </a:lnTo>
                    <a:lnTo>
                      <a:pt x="32" y="26"/>
                    </a:lnTo>
                    <a:lnTo>
                      <a:pt x="32" y="16"/>
                    </a:lnTo>
                    <a:lnTo>
                      <a:pt x="39" y="23"/>
                    </a:lnTo>
                    <a:close/>
                    <a:moveTo>
                      <a:pt x="32" y="26"/>
                    </a:moveTo>
                    <a:lnTo>
                      <a:pt x="26" y="26"/>
                    </a:lnTo>
                    <a:lnTo>
                      <a:pt x="26" y="6"/>
                    </a:lnTo>
                    <a:lnTo>
                      <a:pt x="32" y="6"/>
                    </a:lnTo>
                    <a:lnTo>
                      <a:pt x="32" y="26"/>
                    </a:lnTo>
                    <a:close/>
                    <a:moveTo>
                      <a:pt x="18" y="11"/>
                    </a:moveTo>
                    <a:lnTo>
                      <a:pt x="20" y="6"/>
                    </a:lnTo>
                    <a:lnTo>
                      <a:pt x="26" y="6"/>
                    </a:lnTo>
                    <a:lnTo>
                      <a:pt x="26" y="16"/>
                    </a:lnTo>
                    <a:lnTo>
                      <a:pt x="18" y="11"/>
                    </a:lnTo>
                    <a:close/>
                    <a:moveTo>
                      <a:pt x="34" y="20"/>
                    </a:moveTo>
                    <a:lnTo>
                      <a:pt x="31" y="27"/>
                    </a:lnTo>
                    <a:lnTo>
                      <a:pt x="15" y="18"/>
                    </a:lnTo>
                    <a:lnTo>
                      <a:pt x="18" y="11"/>
                    </a:lnTo>
                    <a:lnTo>
                      <a:pt x="34" y="20"/>
                    </a:lnTo>
                    <a:close/>
                    <a:moveTo>
                      <a:pt x="31" y="27"/>
                    </a:moveTo>
                    <a:lnTo>
                      <a:pt x="31" y="28"/>
                    </a:lnTo>
                    <a:lnTo>
                      <a:pt x="29" y="29"/>
                    </a:lnTo>
                    <a:lnTo>
                      <a:pt x="22" y="23"/>
                    </a:lnTo>
                    <a:lnTo>
                      <a:pt x="31" y="27"/>
                    </a:lnTo>
                    <a:close/>
                    <a:moveTo>
                      <a:pt x="29" y="29"/>
                    </a:moveTo>
                    <a:lnTo>
                      <a:pt x="27" y="32"/>
                    </a:lnTo>
                    <a:lnTo>
                      <a:pt x="12" y="19"/>
                    </a:lnTo>
                    <a:lnTo>
                      <a:pt x="16" y="16"/>
                    </a:lnTo>
                    <a:lnTo>
                      <a:pt x="29" y="29"/>
                    </a:lnTo>
                    <a:close/>
                    <a:moveTo>
                      <a:pt x="27" y="32"/>
                    </a:moveTo>
                    <a:lnTo>
                      <a:pt x="27" y="32"/>
                    </a:lnTo>
                    <a:lnTo>
                      <a:pt x="19" y="26"/>
                    </a:lnTo>
                    <a:lnTo>
                      <a:pt x="27" y="32"/>
                    </a:lnTo>
                    <a:close/>
                    <a:moveTo>
                      <a:pt x="27" y="32"/>
                    </a:moveTo>
                    <a:lnTo>
                      <a:pt x="23" y="36"/>
                    </a:lnTo>
                    <a:lnTo>
                      <a:pt x="10" y="23"/>
                    </a:lnTo>
                    <a:lnTo>
                      <a:pt x="12" y="19"/>
                    </a:lnTo>
                    <a:lnTo>
                      <a:pt x="27" y="32"/>
                    </a:lnTo>
                    <a:close/>
                    <a:moveTo>
                      <a:pt x="8" y="25"/>
                    </a:moveTo>
                    <a:lnTo>
                      <a:pt x="8" y="24"/>
                    </a:lnTo>
                    <a:lnTo>
                      <a:pt x="10" y="23"/>
                    </a:lnTo>
                    <a:lnTo>
                      <a:pt x="17" y="29"/>
                    </a:lnTo>
                    <a:lnTo>
                      <a:pt x="8" y="25"/>
                    </a:lnTo>
                    <a:close/>
                    <a:moveTo>
                      <a:pt x="24" y="32"/>
                    </a:moveTo>
                    <a:lnTo>
                      <a:pt x="21" y="39"/>
                    </a:lnTo>
                    <a:lnTo>
                      <a:pt x="5" y="31"/>
                    </a:lnTo>
                    <a:lnTo>
                      <a:pt x="8" y="25"/>
                    </a:lnTo>
                    <a:lnTo>
                      <a:pt x="24" y="32"/>
                    </a:lnTo>
                    <a:close/>
                    <a:moveTo>
                      <a:pt x="4" y="35"/>
                    </a:moveTo>
                    <a:lnTo>
                      <a:pt x="4" y="32"/>
                    </a:lnTo>
                    <a:lnTo>
                      <a:pt x="5" y="31"/>
                    </a:lnTo>
                    <a:lnTo>
                      <a:pt x="13" y="35"/>
                    </a:lnTo>
                    <a:lnTo>
                      <a:pt x="4" y="35"/>
                    </a:lnTo>
                    <a:close/>
                    <a:moveTo>
                      <a:pt x="22" y="35"/>
                    </a:moveTo>
                    <a:lnTo>
                      <a:pt x="22" y="38"/>
                    </a:lnTo>
                    <a:lnTo>
                      <a:pt x="4" y="38"/>
                    </a:lnTo>
                    <a:lnTo>
                      <a:pt x="4" y="35"/>
                    </a:lnTo>
                    <a:lnTo>
                      <a:pt x="22" y="35"/>
                    </a:lnTo>
                    <a:close/>
                    <a:moveTo>
                      <a:pt x="22" y="38"/>
                    </a:moveTo>
                    <a:lnTo>
                      <a:pt x="22" y="42"/>
                    </a:lnTo>
                    <a:lnTo>
                      <a:pt x="20" y="45"/>
                    </a:lnTo>
                    <a:lnTo>
                      <a:pt x="13" y="38"/>
                    </a:lnTo>
                    <a:lnTo>
                      <a:pt x="22" y="38"/>
                    </a:lnTo>
                    <a:close/>
                    <a:moveTo>
                      <a:pt x="20" y="45"/>
                    </a:moveTo>
                    <a:lnTo>
                      <a:pt x="17" y="48"/>
                    </a:lnTo>
                    <a:lnTo>
                      <a:pt x="4" y="35"/>
                    </a:lnTo>
                    <a:lnTo>
                      <a:pt x="7" y="31"/>
                    </a:lnTo>
                    <a:lnTo>
                      <a:pt x="20" y="45"/>
                    </a:lnTo>
                    <a:close/>
                    <a:moveTo>
                      <a:pt x="0" y="41"/>
                    </a:moveTo>
                    <a:lnTo>
                      <a:pt x="0" y="38"/>
                    </a:lnTo>
                    <a:lnTo>
                      <a:pt x="4" y="35"/>
                    </a:lnTo>
                    <a:lnTo>
                      <a:pt x="10" y="41"/>
                    </a:lnTo>
                    <a:lnTo>
                      <a:pt x="0" y="41"/>
                    </a:lnTo>
                    <a:close/>
                    <a:moveTo>
                      <a:pt x="19" y="41"/>
                    </a:moveTo>
                    <a:lnTo>
                      <a:pt x="19" y="48"/>
                    </a:lnTo>
                    <a:lnTo>
                      <a:pt x="0" y="48"/>
                    </a:lnTo>
                    <a:lnTo>
                      <a:pt x="0" y="41"/>
                    </a:lnTo>
                    <a:lnTo>
                      <a:pt x="19" y="41"/>
                    </a:lnTo>
                    <a:close/>
                    <a:moveTo>
                      <a:pt x="4" y="54"/>
                    </a:moveTo>
                    <a:lnTo>
                      <a:pt x="0" y="52"/>
                    </a:lnTo>
                    <a:lnTo>
                      <a:pt x="0" y="48"/>
                    </a:lnTo>
                    <a:lnTo>
                      <a:pt x="10" y="48"/>
                    </a:lnTo>
                    <a:lnTo>
                      <a:pt x="4" y="54"/>
                    </a:lnTo>
                    <a:close/>
                    <a:moveTo>
                      <a:pt x="17" y="41"/>
                    </a:moveTo>
                    <a:lnTo>
                      <a:pt x="20" y="45"/>
                    </a:lnTo>
                    <a:lnTo>
                      <a:pt x="7" y="58"/>
                    </a:lnTo>
                    <a:lnTo>
                      <a:pt x="4" y="54"/>
                    </a:lnTo>
                    <a:lnTo>
                      <a:pt x="17" y="41"/>
                    </a:lnTo>
                    <a:close/>
                    <a:moveTo>
                      <a:pt x="20" y="45"/>
                    </a:moveTo>
                    <a:lnTo>
                      <a:pt x="22" y="47"/>
                    </a:lnTo>
                    <a:lnTo>
                      <a:pt x="22" y="51"/>
                    </a:lnTo>
                    <a:lnTo>
                      <a:pt x="13" y="51"/>
                    </a:lnTo>
                    <a:lnTo>
                      <a:pt x="20" y="45"/>
                    </a:lnTo>
                    <a:close/>
                    <a:moveTo>
                      <a:pt x="22" y="51"/>
                    </a:moveTo>
                    <a:lnTo>
                      <a:pt x="22" y="54"/>
                    </a:lnTo>
                    <a:lnTo>
                      <a:pt x="4" y="54"/>
                    </a:lnTo>
                    <a:lnTo>
                      <a:pt x="4" y="51"/>
                    </a:lnTo>
                    <a:lnTo>
                      <a:pt x="22" y="51"/>
                    </a:lnTo>
                    <a:close/>
                    <a:moveTo>
                      <a:pt x="7" y="61"/>
                    </a:moveTo>
                    <a:lnTo>
                      <a:pt x="4" y="58"/>
                    </a:lnTo>
                    <a:lnTo>
                      <a:pt x="4" y="54"/>
                    </a:lnTo>
                    <a:lnTo>
                      <a:pt x="13" y="54"/>
                    </a:lnTo>
                    <a:lnTo>
                      <a:pt x="7" y="61"/>
                    </a:lnTo>
                    <a:close/>
                    <a:moveTo>
                      <a:pt x="20" y="48"/>
                    </a:moveTo>
                    <a:lnTo>
                      <a:pt x="23" y="51"/>
                    </a:lnTo>
                    <a:lnTo>
                      <a:pt x="9" y="64"/>
                    </a:lnTo>
                    <a:lnTo>
                      <a:pt x="7" y="61"/>
                    </a:lnTo>
                    <a:lnTo>
                      <a:pt x="20" y="48"/>
                    </a:lnTo>
                    <a:close/>
                    <a:moveTo>
                      <a:pt x="10" y="64"/>
                    </a:moveTo>
                    <a:lnTo>
                      <a:pt x="10" y="64"/>
                    </a:lnTo>
                    <a:lnTo>
                      <a:pt x="9" y="64"/>
                    </a:lnTo>
                    <a:lnTo>
                      <a:pt x="17" y="58"/>
                    </a:lnTo>
                    <a:lnTo>
                      <a:pt x="10" y="64"/>
                    </a:lnTo>
                    <a:close/>
                    <a:moveTo>
                      <a:pt x="23" y="50"/>
                    </a:moveTo>
                    <a:lnTo>
                      <a:pt x="27" y="53"/>
                    </a:lnTo>
                    <a:lnTo>
                      <a:pt x="12" y="68"/>
                    </a:lnTo>
                    <a:lnTo>
                      <a:pt x="10" y="64"/>
                    </a:lnTo>
                    <a:lnTo>
                      <a:pt x="23" y="50"/>
                    </a:lnTo>
                    <a:close/>
                    <a:moveTo>
                      <a:pt x="27" y="53"/>
                    </a:moveTo>
                    <a:lnTo>
                      <a:pt x="27" y="53"/>
                    </a:lnTo>
                    <a:lnTo>
                      <a:pt x="19" y="60"/>
                    </a:lnTo>
                    <a:lnTo>
                      <a:pt x="27" y="53"/>
                    </a:lnTo>
                    <a:close/>
                    <a:moveTo>
                      <a:pt x="27" y="53"/>
                    </a:moveTo>
                    <a:lnTo>
                      <a:pt x="29" y="57"/>
                    </a:lnTo>
                    <a:lnTo>
                      <a:pt x="16" y="70"/>
                    </a:lnTo>
                    <a:lnTo>
                      <a:pt x="12" y="68"/>
                    </a:lnTo>
                    <a:lnTo>
                      <a:pt x="27" y="53"/>
                    </a:lnTo>
                    <a:close/>
                    <a:moveTo>
                      <a:pt x="22" y="73"/>
                    </a:moveTo>
                    <a:lnTo>
                      <a:pt x="19" y="73"/>
                    </a:lnTo>
                    <a:lnTo>
                      <a:pt x="16" y="70"/>
                    </a:lnTo>
                    <a:lnTo>
                      <a:pt x="22" y="63"/>
                    </a:lnTo>
                    <a:lnTo>
                      <a:pt x="22" y="73"/>
                    </a:lnTo>
                    <a:close/>
                    <a:moveTo>
                      <a:pt x="22" y="54"/>
                    </a:moveTo>
                    <a:lnTo>
                      <a:pt x="26" y="54"/>
                    </a:lnTo>
                    <a:lnTo>
                      <a:pt x="26" y="73"/>
                    </a:lnTo>
                    <a:lnTo>
                      <a:pt x="22" y="73"/>
                    </a:lnTo>
                    <a:lnTo>
                      <a:pt x="22" y="54"/>
                    </a:lnTo>
                    <a:close/>
                    <a:moveTo>
                      <a:pt x="26" y="54"/>
                    </a:moveTo>
                    <a:lnTo>
                      <a:pt x="28" y="54"/>
                    </a:lnTo>
                    <a:lnTo>
                      <a:pt x="30" y="56"/>
                    </a:lnTo>
                    <a:lnTo>
                      <a:pt x="26" y="63"/>
                    </a:lnTo>
                    <a:lnTo>
                      <a:pt x="26" y="54"/>
                    </a:lnTo>
                    <a:close/>
                    <a:moveTo>
                      <a:pt x="30" y="56"/>
                    </a:moveTo>
                    <a:lnTo>
                      <a:pt x="37" y="59"/>
                    </a:lnTo>
                    <a:lnTo>
                      <a:pt x="28" y="75"/>
                    </a:lnTo>
                    <a:lnTo>
                      <a:pt x="21" y="72"/>
                    </a:lnTo>
                    <a:lnTo>
                      <a:pt x="30" y="56"/>
                    </a:lnTo>
                    <a:close/>
                    <a:moveTo>
                      <a:pt x="32" y="77"/>
                    </a:moveTo>
                    <a:lnTo>
                      <a:pt x="30" y="77"/>
                    </a:lnTo>
                    <a:lnTo>
                      <a:pt x="28" y="75"/>
                    </a:lnTo>
                    <a:lnTo>
                      <a:pt x="32" y="67"/>
                    </a:lnTo>
                    <a:lnTo>
                      <a:pt x="32" y="77"/>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7" y="75"/>
                    </a:moveTo>
                    <a:lnTo>
                      <a:pt x="44" y="77"/>
                    </a:lnTo>
                    <a:lnTo>
                      <a:pt x="42" y="77"/>
                    </a:lnTo>
                    <a:lnTo>
                      <a:pt x="42" y="67"/>
                    </a:lnTo>
                    <a:lnTo>
                      <a:pt x="47" y="75"/>
                    </a:lnTo>
                    <a:close/>
                    <a:moveTo>
                      <a:pt x="38" y="59"/>
                    </a:moveTo>
                    <a:lnTo>
                      <a:pt x="44" y="56"/>
                    </a:lnTo>
                    <a:lnTo>
                      <a:pt x="52" y="72"/>
                    </a:lnTo>
                    <a:lnTo>
                      <a:pt x="47" y="75"/>
                    </a:lnTo>
                    <a:lnTo>
                      <a:pt x="38" y="59"/>
                    </a:lnTo>
                    <a:close/>
                    <a:moveTo>
                      <a:pt x="44" y="56"/>
                    </a:moveTo>
                    <a:lnTo>
                      <a:pt x="45" y="54"/>
                    </a:lnTo>
                    <a:lnTo>
                      <a:pt x="48" y="54"/>
                    </a:lnTo>
                    <a:lnTo>
                      <a:pt x="48" y="63"/>
                    </a:lnTo>
                    <a:lnTo>
                      <a:pt x="44" y="56"/>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99" name="Freeform 254">
                <a:extLst>
                  <a:ext uri="{FF2B5EF4-FFF2-40B4-BE49-F238E27FC236}">
                    <a16:creationId xmlns:a16="http://schemas.microsoft.com/office/drawing/2014/main" id="{FF667E59-DF34-4614-A745-F0FBF5C8BFB7}"/>
                  </a:ext>
                </a:extLst>
              </p:cNvPr>
              <p:cNvSpPr>
                <a:spLocks/>
              </p:cNvSpPr>
              <p:nvPr/>
            </p:nvSpPr>
            <p:spPr bwMode="auto">
              <a:xfrm>
                <a:off x="2607" y="2496"/>
                <a:ext cx="16" cy="15"/>
              </a:xfrm>
              <a:custGeom>
                <a:avLst/>
                <a:gdLst>
                  <a:gd name="T0" fmla="*/ 3 w 64"/>
                  <a:gd name="T1" fmla="*/ 3 h 57"/>
                  <a:gd name="T2" fmla="*/ 3 w 64"/>
                  <a:gd name="T3" fmla="*/ 3 h 57"/>
                  <a:gd name="T4" fmla="*/ 4 w 64"/>
                  <a:gd name="T5" fmla="*/ 3 h 57"/>
                  <a:gd name="T6" fmla="*/ 4 w 64"/>
                  <a:gd name="T7" fmla="*/ 3 h 57"/>
                  <a:gd name="T8" fmla="*/ 4 w 64"/>
                  <a:gd name="T9" fmla="*/ 2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1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3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6" y="51"/>
                    </a:moveTo>
                    <a:lnTo>
                      <a:pt x="51" y="48"/>
                    </a:lnTo>
                    <a:lnTo>
                      <a:pt x="54" y="44"/>
                    </a:lnTo>
                    <a:lnTo>
                      <a:pt x="58" y="41"/>
                    </a:lnTo>
                    <a:lnTo>
                      <a:pt x="61" y="35"/>
                    </a:lnTo>
                    <a:lnTo>
                      <a:pt x="64" y="32"/>
                    </a:lnTo>
                    <a:lnTo>
                      <a:pt x="64" y="29"/>
                    </a:lnTo>
                    <a:lnTo>
                      <a:pt x="64" y="22"/>
                    </a:lnTo>
                    <a:lnTo>
                      <a:pt x="64" y="19"/>
                    </a:lnTo>
                    <a:lnTo>
                      <a:pt x="64" y="16"/>
                    </a:lnTo>
                    <a:lnTo>
                      <a:pt x="64" y="10"/>
                    </a:lnTo>
                    <a:lnTo>
                      <a:pt x="61" y="7"/>
                    </a:lnTo>
                    <a:lnTo>
                      <a:pt x="58" y="3"/>
                    </a:lnTo>
                    <a:lnTo>
                      <a:pt x="54" y="3"/>
                    </a:lnTo>
                    <a:lnTo>
                      <a:pt x="48" y="0"/>
                    </a:lnTo>
                    <a:lnTo>
                      <a:pt x="46" y="0"/>
                    </a:lnTo>
                    <a:lnTo>
                      <a:pt x="39" y="0"/>
                    </a:lnTo>
                    <a:lnTo>
                      <a:pt x="36" y="0"/>
                    </a:lnTo>
                    <a:lnTo>
                      <a:pt x="29" y="0"/>
                    </a:lnTo>
                    <a:lnTo>
                      <a:pt x="22" y="3"/>
                    </a:lnTo>
                    <a:lnTo>
                      <a:pt x="19" y="7"/>
                    </a:lnTo>
                    <a:lnTo>
                      <a:pt x="14" y="10"/>
                    </a:lnTo>
                    <a:lnTo>
                      <a:pt x="10" y="13"/>
                    </a:lnTo>
                    <a:lnTo>
                      <a:pt x="7" y="16"/>
                    </a:lnTo>
                    <a:lnTo>
                      <a:pt x="4" y="19"/>
                    </a:lnTo>
                    <a:lnTo>
                      <a:pt x="0" y="26"/>
                    </a:lnTo>
                    <a:lnTo>
                      <a:pt x="0" y="29"/>
                    </a:lnTo>
                    <a:lnTo>
                      <a:pt x="0" y="32"/>
                    </a:lnTo>
                    <a:lnTo>
                      <a:pt x="0" y="39"/>
                    </a:lnTo>
                    <a:lnTo>
                      <a:pt x="0" y="41"/>
                    </a:lnTo>
                    <a:lnTo>
                      <a:pt x="0" y="44"/>
                    </a:lnTo>
                    <a:lnTo>
                      <a:pt x="4" y="48"/>
                    </a:lnTo>
                    <a:lnTo>
                      <a:pt x="7" y="51"/>
                    </a:lnTo>
                    <a:lnTo>
                      <a:pt x="10" y="54"/>
                    </a:lnTo>
                    <a:lnTo>
                      <a:pt x="17" y="57"/>
                    </a:lnTo>
                    <a:lnTo>
                      <a:pt x="19" y="57"/>
                    </a:lnTo>
                    <a:lnTo>
                      <a:pt x="26" y="57"/>
                    </a:lnTo>
                    <a:lnTo>
                      <a:pt x="29" y="57"/>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0" name="Freeform 255">
                <a:extLst>
                  <a:ext uri="{FF2B5EF4-FFF2-40B4-BE49-F238E27FC236}">
                    <a16:creationId xmlns:a16="http://schemas.microsoft.com/office/drawing/2014/main" id="{143F7729-0D66-406F-90E0-98FEA23ED94F}"/>
                  </a:ext>
                </a:extLst>
              </p:cNvPr>
              <p:cNvSpPr>
                <a:spLocks noEditPoints="1"/>
              </p:cNvSpPr>
              <p:nvPr/>
            </p:nvSpPr>
            <p:spPr bwMode="auto">
              <a:xfrm>
                <a:off x="2605" y="2494"/>
                <a:ext cx="20" cy="19"/>
              </a:xfrm>
              <a:custGeom>
                <a:avLst/>
                <a:gdLst>
                  <a:gd name="T0" fmla="*/ 4 w 82"/>
                  <a:gd name="T1" fmla="*/ 4 h 77"/>
                  <a:gd name="T2" fmla="*/ 3 w 82"/>
                  <a:gd name="T3" fmla="*/ 3 h 77"/>
                  <a:gd name="T4" fmla="*/ 4 w 82"/>
                  <a:gd name="T5" fmla="*/ 4 h 77"/>
                  <a:gd name="T6" fmla="*/ 4 w 82"/>
                  <a:gd name="T7" fmla="*/ 3 h 77"/>
                  <a:gd name="T8" fmla="*/ 3 w 82"/>
                  <a:gd name="T9" fmla="*/ 3 h 77"/>
                  <a:gd name="T10" fmla="*/ 4 w 82"/>
                  <a:gd name="T11" fmla="*/ 2 h 77"/>
                  <a:gd name="T12" fmla="*/ 5 w 82"/>
                  <a:gd name="T13" fmla="*/ 3 h 77"/>
                  <a:gd name="T14" fmla="*/ 5 w 82"/>
                  <a:gd name="T15" fmla="*/ 2 h 77"/>
                  <a:gd name="T16" fmla="*/ 5 w 82"/>
                  <a:gd name="T17" fmla="*/ 2 h 77"/>
                  <a:gd name="T18" fmla="*/ 4 w 82"/>
                  <a:gd name="T19" fmla="*/ 2 h 77"/>
                  <a:gd name="T20" fmla="*/ 4 w 82"/>
                  <a:gd name="T21" fmla="*/ 1 h 77"/>
                  <a:gd name="T22" fmla="*/ 5 w 82"/>
                  <a:gd name="T23" fmla="*/ 1 h 77"/>
                  <a:gd name="T24" fmla="*/ 5 w 82"/>
                  <a:gd name="T25" fmla="*/ 0 h 77"/>
                  <a:gd name="T26" fmla="*/ 5 w 82"/>
                  <a:gd name="T27" fmla="*/ 0 h 77"/>
                  <a:gd name="T28" fmla="*/ 4 w 82"/>
                  <a:gd name="T29" fmla="*/ 0 h 77"/>
                  <a:gd name="T30" fmla="*/ 4 w 82"/>
                  <a:gd name="T31" fmla="*/ 1 h 77"/>
                  <a:gd name="T32" fmla="*/ 3 w 82"/>
                  <a:gd name="T33" fmla="*/ 1 h 77"/>
                  <a:gd name="T34" fmla="*/ 4 w 82"/>
                  <a:gd name="T35" fmla="*/ 0 h 77"/>
                  <a:gd name="T36" fmla="*/ 3 w 82"/>
                  <a:gd name="T37" fmla="*/ 0 h 77"/>
                  <a:gd name="T38" fmla="*/ 3 w 82"/>
                  <a:gd name="T39" fmla="*/ 1 h 77"/>
                  <a:gd name="T40" fmla="*/ 3 w 82"/>
                  <a:gd name="T41" fmla="*/ 1 h 77"/>
                  <a:gd name="T42" fmla="*/ 2 w 82"/>
                  <a:gd name="T43" fmla="*/ 0 h 77"/>
                  <a:gd name="T44" fmla="*/ 2 w 82"/>
                  <a:gd name="T45" fmla="*/ 0 h 77"/>
                  <a:gd name="T46" fmla="*/ 2 w 82"/>
                  <a:gd name="T47" fmla="*/ 1 h 77"/>
                  <a:gd name="T48" fmla="*/ 2 w 82"/>
                  <a:gd name="T49" fmla="*/ 1 h 77"/>
                  <a:gd name="T50" fmla="*/ 2 w 82"/>
                  <a:gd name="T51" fmla="*/ 1 h 77"/>
                  <a:gd name="T52" fmla="*/ 1 w 82"/>
                  <a:gd name="T53" fmla="*/ 1 h 77"/>
                  <a:gd name="T54" fmla="*/ 1 w 82"/>
                  <a:gd name="T55" fmla="*/ 1 h 77"/>
                  <a:gd name="T56" fmla="*/ 1 w 82"/>
                  <a:gd name="T57" fmla="*/ 1 h 77"/>
                  <a:gd name="T58" fmla="*/ 1 w 82"/>
                  <a:gd name="T59" fmla="*/ 2 h 77"/>
                  <a:gd name="T60" fmla="*/ 1 w 82"/>
                  <a:gd name="T61" fmla="*/ 2 h 77"/>
                  <a:gd name="T62" fmla="*/ 0 w 82"/>
                  <a:gd name="T63" fmla="*/ 1 h 77"/>
                  <a:gd name="T64" fmla="*/ 0 w 82"/>
                  <a:gd name="T65" fmla="*/ 2 h 77"/>
                  <a:gd name="T66" fmla="*/ 0 w 82"/>
                  <a:gd name="T67" fmla="*/ 2 h 77"/>
                  <a:gd name="T68" fmla="*/ 1 w 82"/>
                  <a:gd name="T69" fmla="*/ 2 h 77"/>
                  <a:gd name="T70" fmla="*/ 1 w 82"/>
                  <a:gd name="T71" fmla="*/ 2 h 77"/>
                  <a:gd name="T72" fmla="*/ 1 w 82"/>
                  <a:gd name="T73" fmla="*/ 3 h 77"/>
                  <a:gd name="T74" fmla="*/ 0 w 82"/>
                  <a:gd name="T75" fmla="*/ 3 h 77"/>
                  <a:gd name="T76" fmla="*/ 0 w 82"/>
                  <a:gd name="T77" fmla="*/ 3 h 77"/>
                  <a:gd name="T78" fmla="*/ 1 w 82"/>
                  <a:gd name="T79" fmla="*/ 3 h 77"/>
                  <a:gd name="T80" fmla="*/ 1 w 82"/>
                  <a:gd name="T81" fmla="*/ 3 h 77"/>
                  <a:gd name="T82" fmla="*/ 0 w 82"/>
                  <a:gd name="T83" fmla="*/ 4 h 77"/>
                  <a:gd name="T84" fmla="*/ 1 w 82"/>
                  <a:gd name="T85" fmla="*/ 4 h 77"/>
                  <a:gd name="T86" fmla="*/ 1 w 82"/>
                  <a:gd name="T87" fmla="*/ 4 h 77"/>
                  <a:gd name="T88" fmla="*/ 1 w 82"/>
                  <a:gd name="T89" fmla="*/ 3 h 77"/>
                  <a:gd name="T90" fmla="*/ 1 w 82"/>
                  <a:gd name="T91" fmla="*/ 3 h 77"/>
                  <a:gd name="T92" fmla="*/ 2 w 82"/>
                  <a:gd name="T93" fmla="*/ 3 h 77"/>
                  <a:gd name="T94" fmla="*/ 2 w 82"/>
                  <a:gd name="T95" fmla="*/ 5 h 77"/>
                  <a:gd name="T96" fmla="*/ 2 w 82"/>
                  <a:gd name="T97" fmla="*/ 4 h 77"/>
                  <a:gd name="T98" fmla="*/ 2 w 82"/>
                  <a:gd name="T99" fmla="*/ 4 h 77"/>
                  <a:gd name="T100" fmla="*/ 3 w 82"/>
                  <a:gd name="T101" fmla="*/ 3 h 77"/>
                  <a:gd name="T102" fmla="*/ 3 w 82"/>
                  <a:gd name="T103" fmla="*/ 4 h 77"/>
                  <a:gd name="T104" fmla="*/ 4 w 82"/>
                  <a:gd name="T105" fmla="*/ 4 h 7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2"/>
                  <a:gd name="T160" fmla="*/ 0 h 77"/>
                  <a:gd name="T161" fmla="*/ 82 w 82"/>
                  <a:gd name="T162" fmla="*/ 77 h 7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2" h="77">
                    <a:moveTo>
                      <a:pt x="50" y="52"/>
                    </a:moveTo>
                    <a:lnTo>
                      <a:pt x="56" y="49"/>
                    </a:lnTo>
                    <a:lnTo>
                      <a:pt x="64" y="66"/>
                    </a:lnTo>
                    <a:lnTo>
                      <a:pt x="58" y="70"/>
                    </a:lnTo>
                    <a:lnTo>
                      <a:pt x="50" y="52"/>
                    </a:lnTo>
                    <a:close/>
                    <a:moveTo>
                      <a:pt x="67" y="64"/>
                    </a:moveTo>
                    <a:lnTo>
                      <a:pt x="66" y="65"/>
                    </a:lnTo>
                    <a:lnTo>
                      <a:pt x="64" y="66"/>
                    </a:lnTo>
                    <a:lnTo>
                      <a:pt x="60" y="58"/>
                    </a:lnTo>
                    <a:lnTo>
                      <a:pt x="67" y="64"/>
                    </a:lnTo>
                    <a:close/>
                    <a:moveTo>
                      <a:pt x="53" y="51"/>
                    </a:moveTo>
                    <a:lnTo>
                      <a:pt x="57" y="48"/>
                    </a:lnTo>
                    <a:lnTo>
                      <a:pt x="70" y="61"/>
                    </a:lnTo>
                    <a:lnTo>
                      <a:pt x="67" y="64"/>
                    </a:lnTo>
                    <a:lnTo>
                      <a:pt x="53" y="51"/>
                    </a:lnTo>
                    <a:close/>
                    <a:moveTo>
                      <a:pt x="57" y="48"/>
                    </a:moveTo>
                    <a:lnTo>
                      <a:pt x="60" y="44"/>
                    </a:lnTo>
                    <a:lnTo>
                      <a:pt x="73" y="59"/>
                    </a:lnTo>
                    <a:lnTo>
                      <a:pt x="70" y="61"/>
                    </a:lnTo>
                    <a:lnTo>
                      <a:pt x="57" y="48"/>
                    </a:lnTo>
                    <a:close/>
                    <a:moveTo>
                      <a:pt x="75" y="55"/>
                    </a:moveTo>
                    <a:lnTo>
                      <a:pt x="74" y="58"/>
                    </a:lnTo>
                    <a:lnTo>
                      <a:pt x="73" y="59"/>
                    </a:lnTo>
                    <a:lnTo>
                      <a:pt x="67" y="51"/>
                    </a:lnTo>
                    <a:lnTo>
                      <a:pt x="75" y="55"/>
                    </a:lnTo>
                    <a:close/>
                    <a:moveTo>
                      <a:pt x="58" y="48"/>
                    </a:moveTo>
                    <a:lnTo>
                      <a:pt x="61" y="41"/>
                    </a:lnTo>
                    <a:lnTo>
                      <a:pt x="79" y="50"/>
                    </a:lnTo>
                    <a:lnTo>
                      <a:pt x="75" y="55"/>
                    </a:lnTo>
                    <a:lnTo>
                      <a:pt x="58" y="48"/>
                    </a:lnTo>
                    <a:close/>
                    <a:moveTo>
                      <a:pt x="61" y="41"/>
                    </a:moveTo>
                    <a:lnTo>
                      <a:pt x="62" y="40"/>
                    </a:lnTo>
                    <a:lnTo>
                      <a:pt x="63" y="39"/>
                    </a:lnTo>
                    <a:lnTo>
                      <a:pt x="70" y="45"/>
                    </a:lnTo>
                    <a:lnTo>
                      <a:pt x="61" y="41"/>
                    </a:lnTo>
                    <a:close/>
                    <a:moveTo>
                      <a:pt x="63" y="39"/>
                    </a:moveTo>
                    <a:lnTo>
                      <a:pt x="67" y="36"/>
                    </a:lnTo>
                    <a:lnTo>
                      <a:pt x="80" y="49"/>
                    </a:lnTo>
                    <a:lnTo>
                      <a:pt x="77" y="52"/>
                    </a:lnTo>
                    <a:lnTo>
                      <a:pt x="63" y="39"/>
                    </a:lnTo>
                    <a:close/>
                    <a:moveTo>
                      <a:pt x="82" y="42"/>
                    </a:moveTo>
                    <a:lnTo>
                      <a:pt x="82" y="45"/>
                    </a:lnTo>
                    <a:lnTo>
                      <a:pt x="80" y="49"/>
                    </a:lnTo>
                    <a:lnTo>
                      <a:pt x="73" y="42"/>
                    </a:lnTo>
                    <a:lnTo>
                      <a:pt x="82" y="42"/>
                    </a:lnTo>
                    <a:close/>
                    <a:moveTo>
                      <a:pt x="63" y="42"/>
                    </a:moveTo>
                    <a:lnTo>
                      <a:pt x="63" y="39"/>
                    </a:lnTo>
                    <a:lnTo>
                      <a:pt x="82" y="39"/>
                    </a:lnTo>
                    <a:lnTo>
                      <a:pt x="82" y="42"/>
                    </a:lnTo>
                    <a:lnTo>
                      <a:pt x="63" y="42"/>
                    </a:lnTo>
                    <a:close/>
                    <a:moveTo>
                      <a:pt x="63" y="39"/>
                    </a:moveTo>
                    <a:lnTo>
                      <a:pt x="63" y="32"/>
                    </a:lnTo>
                    <a:lnTo>
                      <a:pt x="82" y="32"/>
                    </a:lnTo>
                    <a:lnTo>
                      <a:pt x="82" y="39"/>
                    </a:lnTo>
                    <a:lnTo>
                      <a:pt x="63" y="39"/>
                    </a:lnTo>
                    <a:close/>
                    <a:moveTo>
                      <a:pt x="63" y="32"/>
                    </a:moveTo>
                    <a:lnTo>
                      <a:pt x="63" y="29"/>
                    </a:lnTo>
                    <a:lnTo>
                      <a:pt x="82" y="29"/>
                    </a:lnTo>
                    <a:lnTo>
                      <a:pt x="82" y="32"/>
                    </a:lnTo>
                    <a:lnTo>
                      <a:pt x="63" y="32"/>
                    </a:lnTo>
                    <a:close/>
                    <a:moveTo>
                      <a:pt x="63" y="29"/>
                    </a:moveTo>
                    <a:lnTo>
                      <a:pt x="63" y="26"/>
                    </a:lnTo>
                    <a:lnTo>
                      <a:pt x="82" y="26"/>
                    </a:lnTo>
                    <a:lnTo>
                      <a:pt x="82" y="29"/>
                    </a:lnTo>
                    <a:lnTo>
                      <a:pt x="63" y="29"/>
                    </a:lnTo>
                    <a:close/>
                    <a:moveTo>
                      <a:pt x="63" y="26"/>
                    </a:moveTo>
                    <a:lnTo>
                      <a:pt x="63" y="20"/>
                    </a:lnTo>
                    <a:lnTo>
                      <a:pt x="82" y="20"/>
                    </a:lnTo>
                    <a:lnTo>
                      <a:pt x="82" y="26"/>
                    </a:lnTo>
                    <a:lnTo>
                      <a:pt x="63" y="26"/>
                    </a:lnTo>
                    <a:close/>
                    <a:moveTo>
                      <a:pt x="80" y="13"/>
                    </a:moveTo>
                    <a:lnTo>
                      <a:pt x="82" y="16"/>
                    </a:lnTo>
                    <a:lnTo>
                      <a:pt x="82" y="20"/>
                    </a:lnTo>
                    <a:lnTo>
                      <a:pt x="73" y="20"/>
                    </a:lnTo>
                    <a:lnTo>
                      <a:pt x="80" y="13"/>
                    </a:lnTo>
                    <a:close/>
                    <a:moveTo>
                      <a:pt x="67" y="27"/>
                    </a:moveTo>
                    <a:lnTo>
                      <a:pt x="63" y="23"/>
                    </a:lnTo>
                    <a:lnTo>
                      <a:pt x="77" y="10"/>
                    </a:lnTo>
                    <a:lnTo>
                      <a:pt x="80" y="13"/>
                    </a:lnTo>
                    <a:lnTo>
                      <a:pt x="67" y="27"/>
                    </a:lnTo>
                    <a:close/>
                    <a:moveTo>
                      <a:pt x="63" y="23"/>
                    </a:moveTo>
                    <a:lnTo>
                      <a:pt x="60" y="20"/>
                    </a:lnTo>
                    <a:lnTo>
                      <a:pt x="73" y="7"/>
                    </a:lnTo>
                    <a:lnTo>
                      <a:pt x="77" y="10"/>
                    </a:lnTo>
                    <a:lnTo>
                      <a:pt x="63" y="23"/>
                    </a:lnTo>
                    <a:close/>
                    <a:moveTo>
                      <a:pt x="67" y="4"/>
                    </a:moveTo>
                    <a:lnTo>
                      <a:pt x="71" y="4"/>
                    </a:lnTo>
                    <a:lnTo>
                      <a:pt x="73" y="7"/>
                    </a:lnTo>
                    <a:lnTo>
                      <a:pt x="67" y="13"/>
                    </a:lnTo>
                    <a:lnTo>
                      <a:pt x="67" y="4"/>
                    </a:lnTo>
                    <a:close/>
                    <a:moveTo>
                      <a:pt x="67" y="23"/>
                    </a:moveTo>
                    <a:lnTo>
                      <a:pt x="63" y="23"/>
                    </a:lnTo>
                    <a:lnTo>
                      <a:pt x="63" y="4"/>
                    </a:lnTo>
                    <a:lnTo>
                      <a:pt x="67" y="4"/>
                    </a:lnTo>
                    <a:lnTo>
                      <a:pt x="67" y="23"/>
                    </a:lnTo>
                    <a:close/>
                    <a:moveTo>
                      <a:pt x="63" y="23"/>
                    </a:moveTo>
                    <a:lnTo>
                      <a:pt x="61" y="23"/>
                    </a:lnTo>
                    <a:lnTo>
                      <a:pt x="59" y="22"/>
                    </a:lnTo>
                    <a:lnTo>
                      <a:pt x="63" y="13"/>
                    </a:lnTo>
                    <a:lnTo>
                      <a:pt x="63" y="23"/>
                    </a:lnTo>
                    <a:close/>
                    <a:moveTo>
                      <a:pt x="59" y="22"/>
                    </a:moveTo>
                    <a:lnTo>
                      <a:pt x="53" y="19"/>
                    </a:lnTo>
                    <a:lnTo>
                      <a:pt x="61" y="1"/>
                    </a:lnTo>
                    <a:lnTo>
                      <a:pt x="68" y="5"/>
                    </a:lnTo>
                    <a:lnTo>
                      <a:pt x="59" y="22"/>
                    </a:lnTo>
                    <a:close/>
                    <a:moveTo>
                      <a:pt x="57" y="0"/>
                    </a:moveTo>
                    <a:lnTo>
                      <a:pt x="59" y="0"/>
                    </a:lnTo>
                    <a:lnTo>
                      <a:pt x="61" y="1"/>
                    </a:lnTo>
                    <a:lnTo>
                      <a:pt x="57" y="10"/>
                    </a:lnTo>
                    <a:lnTo>
                      <a:pt x="57" y="0"/>
                    </a:lnTo>
                    <a:close/>
                    <a:moveTo>
                      <a:pt x="57" y="20"/>
                    </a:moveTo>
                    <a:lnTo>
                      <a:pt x="55" y="20"/>
                    </a:lnTo>
                    <a:lnTo>
                      <a:pt x="55" y="0"/>
                    </a:lnTo>
                    <a:lnTo>
                      <a:pt x="57" y="0"/>
                    </a:lnTo>
                    <a:lnTo>
                      <a:pt x="57" y="20"/>
                    </a:lnTo>
                    <a:close/>
                    <a:moveTo>
                      <a:pt x="55" y="20"/>
                    </a:moveTo>
                    <a:lnTo>
                      <a:pt x="48" y="20"/>
                    </a:lnTo>
                    <a:lnTo>
                      <a:pt x="48" y="0"/>
                    </a:lnTo>
                    <a:lnTo>
                      <a:pt x="55" y="0"/>
                    </a:lnTo>
                    <a:lnTo>
                      <a:pt x="55" y="20"/>
                    </a:lnTo>
                    <a:close/>
                    <a:moveTo>
                      <a:pt x="48" y="20"/>
                    </a:moveTo>
                    <a:lnTo>
                      <a:pt x="45" y="20"/>
                    </a:lnTo>
                    <a:lnTo>
                      <a:pt x="45" y="0"/>
                    </a:lnTo>
                    <a:lnTo>
                      <a:pt x="48" y="0"/>
                    </a:lnTo>
                    <a:lnTo>
                      <a:pt x="48" y="20"/>
                    </a:lnTo>
                    <a:close/>
                    <a:moveTo>
                      <a:pt x="45" y="20"/>
                    </a:moveTo>
                    <a:lnTo>
                      <a:pt x="38" y="20"/>
                    </a:lnTo>
                    <a:lnTo>
                      <a:pt x="38" y="0"/>
                    </a:lnTo>
                    <a:lnTo>
                      <a:pt x="45" y="0"/>
                    </a:lnTo>
                    <a:lnTo>
                      <a:pt x="45" y="20"/>
                    </a:lnTo>
                    <a:close/>
                    <a:moveTo>
                      <a:pt x="34" y="1"/>
                    </a:moveTo>
                    <a:lnTo>
                      <a:pt x="36" y="0"/>
                    </a:lnTo>
                    <a:lnTo>
                      <a:pt x="38" y="0"/>
                    </a:lnTo>
                    <a:lnTo>
                      <a:pt x="38" y="10"/>
                    </a:lnTo>
                    <a:lnTo>
                      <a:pt x="34" y="1"/>
                    </a:lnTo>
                    <a:close/>
                    <a:moveTo>
                      <a:pt x="42" y="19"/>
                    </a:moveTo>
                    <a:lnTo>
                      <a:pt x="36" y="22"/>
                    </a:lnTo>
                    <a:lnTo>
                      <a:pt x="28" y="5"/>
                    </a:lnTo>
                    <a:lnTo>
                      <a:pt x="34" y="1"/>
                    </a:lnTo>
                    <a:lnTo>
                      <a:pt x="42" y="19"/>
                    </a:lnTo>
                    <a:close/>
                    <a:moveTo>
                      <a:pt x="25" y="7"/>
                    </a:moveTo>
                    <a:lnTo>
                      <a:pt x="26" y="6"/>
                    </a:lnTo>
                    <a:lnTo>
                      <a:pt x="28" y="5"/>
                    </a:lnTo>
                    <a:lnTo>
                      <a:pt x="31" y="13"/>
                    </a:lnTo>
                    <a:lnTo>
                      <a:pt x="25" y="7"/>
                    </a:lnTo>
                    <a:close/>
                    <a:moveTo>
                      <a:pt x="38" y="20"/>
                    </a:moveTo>
                    <a:lnTo>
                      <a:pt x="36" y="23"/>
                    </a:lnTo>
                    <a:lnTo>
                      <a:pt x="21" y="10"/>
                    </a:lnTo>
                    <a:lnTo>
                      <a:pt x="25" y="7"/>
                    </a:lnTo>
                    <a:lnTo>
                      <a:pt x="38" y="20"/>
                    </a:lnTo>
                    <a:close/>
                    <a:moveTo>
                      <a:pt x="36" y="23"/>
                    </a:moveTo>
                    <a:lnTo>
                      <a:pt x="35" y="24"/>
                    </a:lnTo>
                    <a:lnTo>
                      <a:pt x="32" y="24"/>
                    </a:lnTo>
                    <a:lnTo>
                      <a:pt x="28" y="17"/>
                    </a:lnTo>
                    <a:lnTo>
                      <a:pt x="36" y="23"/>
                    </a:lnTo>
                    <a:close/>
                    <a:moveTo>
                      <a:pt x="32" y="24"/>
                    </a:moveTo>
                    <a:lnTo>
                      <a:pt x="27" y="28"/>
                    </a:lnTo>
                    <a:lnTo>
                      <a:pt x="18" y="11"/>
                    </a:lnTo>
                    <a:lnTo>
                      <a:pt x="25" y="8"/>
                    </a:lnTo>
                    <a:lnTo>
                      <a:pt x="32" y="24"/>
                    </a:lnTo>
                    <a:close/>
                    <a:moveTo>
                      <a:pt x="16" y="13"/>
                    </a:moveTo>
                    <a:lnTo>
                      <a:pt x="17" y="12"/>
                    </a:lnTo>
                    <a:lnTo>
                      <a:pt x="18" y="11"/>
                    </a:lnTo>
                    <a:lnTo>
                      <a:pt x="23" y="20"/>
                    </a:lnTo>
                    <a:lnTo>
                      <a:pt x="16" y="13"/>
                    </a:lnTo>
                    <a:close/>
                    <a:moveTo>
                      <a:pt x="29" y="27"/>
                    </a:moveTo>
                    <a:lnTo>
                      <a:pt x="26" y="30"/>
                    </a:lnTo>
                    <a:lnTo>
                      <a:pt x="13" y="16"/>
                    </a:lnTo>
                    <a:lnTo>
                      <a:pt x="16" y="13"/>
                    </a:lnTo>
                    <a:lnTo>
                      <a:pt x="29" y="27"/>
                    </a:lnTo>
                    <a:close/>
                    <a:moveTo>
                      <a:pt x="26" y="30"/>
                    </a:moveTo>
                    <a:lnTo>
                      <a:pt x="36" y="20"/>
                    </a:lnTo>
                    <a:lnTo>
                      <a:pt x="26" y="30"/>
                    </a:lnTo>
                    <a:lnTo>
                      <a:pt x="19" y="23"/>
                    </a:lnTo>
                    <a:lnTo>
                      <a:pt x="26" y="30"/>
                    </a:lnTo>
                    <a:close/>
                    <a:moveTo>
                      <a:pt x="26" y="30"/>
                    </a:moveTo>
                    <a:lnTo>
                      <a:pt x="23" y="33"/>
                    </a:lnTo>
                    <a:lnTo>
                      <a:pt x="9" y="19"/>
                    </a:lnTo>
                    <a:lnTo>
                      <a:pt x="13" y="16"/>
                    </a:lnTo>
                    <a:lnTo>
                      <a:pt x="26" y="30"/>
                    </a:lnTo>
                    <a:close/>
                    <a:moveTo>
                      <a:pt x="9" y="19"/>
                    </a:moveTo>
                    <a:lnTo>
                      <a:pt x="9" y="19"/>
                    </a:lnTo>
                    <a:lnTo>
                      <a:pt x="16" y="26"/>
                    </a:lnTo>
                    <a:lnTo>
                      <a:pt x="9" y="19"/>
                    </a:lnTo>
                    <a:close/>
                    <a:moveTo>
                      <a:pt x="23" y="32"/>
                    </a:moveTo>
                    <a:lnTo>
                      <a:pt x="19" y="36"/>
                    </a:lnTo>
                    <a:lnTo>
                      <a:pt x="6" y="22"/>
                    </a:lnTo>
                    <a:lnTo>
                      <a:pt x="9" y="19"/>
                    </a:lnTo>
                    <a:lnTo>
                      <a:pt x="23" y="32"/>
                    </a:lnTo>
                    <a:close/>
                    <a:moveTo>
                      <a:pt x="4" y="24"/>
                    </a:moveTo>
                    <a:lnTo>
                      <a:pt x="5" y="23"/>
                    </a:lnTo>
                    <a:lnTo>
                      <a:pt x="6" y="22"/>
                    </a:lnTo>
                    <a:lnTo>
                      <a:pt x="13" y="29"/>
                    </a:lnTo>
                    <a:lnTo>
                      <a:pt x="4" y="24"/>
                    </a:lnTo>
                    <a:close/>
                    <a:moveTo>
                      <a:pt x="21" y="33"/>
                    </a:moveTo>
                    <a:lnTo>
                      <a:pt x="18" y="40"/>
                    </a:lnTo>
                    <a:lnTo>
                      <a:pt x="0" y="31"/>
                    </a:lnTo>
                    <a:lnTo>
                      <a:pt x="4" y="24"/>
                    </a:lnTo>
                    <a:lnTo>
                      <a:pt x="21" y="33"/>
                    </a:lnTo>
                    <a:close/>
                    <a:moveTo>
                      <a:pt x="0" y="36"/>
                    </a:moveTo>
                    <a:lnTo>
                      <a:pt x="0" y="33"/>
                    </a:lnTo>
                    <a:lnTo>
                      <a:pt x="0" y="31"/>
                    </a:lnTo>
                    <a:lnTo>
                      <a:pt x="9"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3" y="61"/>
                    </a:moveTo>
                    <a:lnTo>
                      <a:pt x="0" y="59"/>
                    </a:lnTo>
                    <a:lnTo>
                      <a:pt x="0" y="54"/>
                    </a:lnTo>
                    <a:lnTo>
                      <a:pt x="9" y="54"/>
                    </a:lnTo>
                    <a:lnTo>
                      <a:pt x="3" y="61"/>
                    </a:lnTo>
                    <a:close/>
                    <a:moveTo>
                      <a:pt x="16" y="48"/>
                    </a:moveTo>
                    <a:lnTo>
                      <a:pt x="19" y="51"/>
                    </a:lnTo>
                    <a:lnTo>
                      <a:pt x="6" y="64"/>
                    </a:lnTo>
                    <a:lnTo>
                      <a:pt x="3" y="61"/>
                    </a:lnTo>
                    <a:lnTo>
                      <a:pt x="16" y="48"/>
                    </a:lnTo>
                    <a:close/>
                    <a:moveTo>
                      <a:pt x="19" y="51"/>
                    </a:moveTo>
                    <a:lnTo>
                      <a:pt x="19" y="51"/>
                    </a:lnTo>
                    <a:lnTo>
                      <a:pt x="13" y="58"/>
                    </a:lnTo>
                    <a:lnTo>
                      <a:pt x="19" y="51"/>
                    </a:lnTo>
                    <a:close/>
                    <a:moveTo>
                      <a:pt x="19" y="51"/>
                    </a:moveTo>
                    <a:lnTo>
                      <a:pt x="23" y="54"/>
                    </a:lnTo>
                    <a:lnTo>
                      <a:pt x="9" y="67"/>
                    </a:lnTo>
                    <a:lnTo>
                      <a:pt x="6" y="64"/>
                    </a:lnTo>
                    <a:lnTo>
                      <a:pt x="19" y="51"/>
                    </a:lnTo>
                    <a:close/>
                    <a:moveTo>
                      <a:pt x="9" y="67"/>
                    </a:moveTo>
                    <a:lnTo>
                      <a:pt x="9" y="67"/>
                    </a:lnTo>
                    <a:lnTo>
                      <a:pt x="16" y="61"/>
                    </a:lnTo>
                    <a:lnTo>
                      <a:pt x="9" y="67"/>
                    </a:lnTo>
                    <a:close/>
                    <a:moveTo>
                      <a:pt x="23" y="54"/>
                    </a:moveTo>
                    <a:lnTo>
                      <a:pt x="26" y="58"/>
                    </a:lnTo>
                    <a:lnTo>
                      <a:pt x="13" y="71"/>
                    </a:lnTo>
                    <a:lnTo>
                      <a:pt x="9" y="67"/>
                    </a:lnTo>
                    <a:lnTo>
                      <a:pt x="23" y="54"/>
                    </a:lnTo>
                    <a:close/>
                    <a:moveTo>
                      <a:pt x="15" y="73"/>
                    </a:moveTo>
                    <a:lnTo>
                      <a:pt x="14" y="72"/>
                    </a:lnTo>
                    <a:lnTo>
                      <a:pt x="13" y="71"/>
                    </a:lnTo>
                    <a:lnTo>
                      <a:pt x="19" y="64"/>
                    </a:lnTo>
                    <a:lnTo>
                      <a:pt x="15" y="73"/>
                    </a:lnTo>
                    <a:close/>
                    <a:moveTo>
                      <a:pt x="24" y="55"/>
                    </a:moveTo>
                    <a:lnTo>
                      <a:pt x="29" y="59"/>
                    </a:lnTo>
                    <a:lnTo>
                      <a:pt x="21" y="76"/>
                    </a:lnTo>
                    <a:lnTo>
                      <a:pt x="15" y="73"/>
                    </a:lnTo>
                    <a:lnTo>
                      <a:pt x="24" y="55"/>
                    </a:lnTo>
                    <a:close/>
                    <a:moveTo>
                      <a:pt x="26" y="77"/>
                    </a:moveTo>
                    <a:lnTo>
                      <a:pt x="24" y="77"/>
                    </a:lnTo>
                    <a:lnTo>
                      <a:pt x="21" y="76"/>
                    </a:lnTo>
                    <a:lnTo>
                      <a:pt x="26" y="67"/>
                    </a:lnTo>
                    <a:lnTo>
                      <a:pt x="26" y="77"/>
                    </a:lnTo>
                    <a:close/>
                    <a:moveTo>
                      <a:pt x="26" y="58"/>
                    </a:moveTo>
                    <a:lnTo>
                      <a:pt x="28" y="58"/>
                    </a:lnTo>
                    <a:lnTo>
                      <a:pt x="28" y="77"/>
                    </a:lnTo>
                    <a:lnTo>
                      <a:pt x="26" y="77"/>
                    </a:lnTo>
                    <a:lnTo>
                      <a:pt x="26"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2" y="76"/>
                    </a:moveTo>
                    <a:lnTo>
                      <a:pt x="40" y="77"/>
                    </a:lnTo>
                    <a:lnTo>
                      <a:pt x="38" y="77"/>
                    </a:lnTo>
                    <a:lnTo>
                      <a:pt x="38" y="67"/>
                    </a:lnTo>
                    <a:lnTo>
                      <a:pt x="42" y="76"/>
                    </a:lnTo>
                    <a:close/>
                    <a:moveTo>
                      <a:pt x="34" y="59"/>
                    </a:moveTo>
                    <a:lnTo>
                      <a:pt x="40" y="55"/>
                    </a:lnTo>
                    <a:lnTo>
                      <a:pt x="49" y="73"/>
                    </a:lnTo>
                    <a:lnTo>
                      <a:pt x="42" y="76"/>
                    </a:lnTo>
                    <a:lnTo>
                      <a:pt x="34" y="59"/>
                    </a:lnTo>
                    <a:close/>
                    <a:moveTo>
                      <a:pt x="40" y="55"/>
                    </a:moveTo>
                    <a:lnTo>
                      <a:pt x="42" y="54"/>
                    </a:lnTo>
                    <a:lnTo>
                      <a:pt x="45" y="54"/>
                    </a:lnTo>
                    <a:lnTo>
                      <a:pt x="45" y="64"/>
                    </a:lnTo>
                    <a:lnTo>
                      <a:pt x="40" y="55"/>
                    </a:lnTo>
                    <a:close/>
                    <a:moveTo>
                      <a:pt x="45" y="54"/>
                    </a:moveTo>
                    <a:lnTo>
                      <a:pt x="51" y="54"/>
                    </a:lnTo>
                    <a:lnTo>
                      <a:pt x="51" y="74"/>
                    </a:lnTo>
                    <a:lnTo>
                      <a:pt x="45" y="74"/>
                    </a:lnTo>
                    <a:lnTo>
                      <a:pt x="45" y="54"/>
                    </a:lnTo>
                    <a:close/>
                    <a:moveTo>
                      <a:pt x="58" y="71"/>
                    </a:moveTo>
                    <a:lnTo>
                      <a:pt x="55" y="74"/>
                    </a:lnTo>
                    <a:lnTo>
                      <a:pt x="51" y="74"/>
                    </a:lnTo>
                    <a:lnTo>
                      <a:pt x="51" y="64"/>
                    </a:lnTo>
                    <a:lnTo>
                      <a:pt x="58" y="71"/>
                    </a:lnTo>
                    <a:close/>
                    <a:moveTo>
                      <a:pt x="45" y="58"/>
                    </a:moveTo>
                    <a:lnTo>
                      <a:pt x="47" y="54"/>
                    </a:lnTo>
                    <a:lnTo>
                      <a:pt x="61" y="67"/>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1" name="Freeform 256">
                <a:extLst>
                  <a:ext uri="{FF2B5EF4-FFF2-40B4-BE49-F238E27FC236}">
                    <a16:creationId xmlns:a16="http://schemas.microsoft.com/office/drawing/2014/main" id="{BC2BBF38-3354-4FCF-AB6E-4F8A0B644E4B}"/>
                  </a:ext>
                </a:extLst>
              </p:cNvPr>
              <p:cNvSpPr>
                <a:spLocks/>
              </p:cNvSpPr>
              <p:nvPr/>
            </p:nvSpPr>
            <p:spPr bwMode="auto">
              <a:xfrm>
                <a:off x="2656" y="2468"/>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0 h 57"/>
                  <a:gd name="T42" fmla="*/ 1 w 66"/>
                  <a:gd name="T43" fmla="*/ 1 h 57"/>
                  <a:gd name="T44" fmla="*/ 1 w 66"/>
                  <a:gd name="T45" fmla="*/ 1 h 57"/>
                  <a:gd name="T46" fmla="*/ 1 w 66"/>
                  <a:gd name="T47" fmla="*/ 1 h 57"/>
                  <a:gd name="T48" fmla="*/ 1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38"/>
                    </a:lnTo>
                    <a:lnTo>
                      <a:pt x="64" y="35"/>
                    </a:lnTo>
                    <a:lnTo>
                      <a:pt x="64" y="32"/>
                    </a:lnTo>
                    <a:lnTo>
                      <a:pt x="66" y="25"/>
                    </a:lnTo>
                    <a:lnTo>
                      <a:pt x="66" y="22"/>
                    </a:lnTo>
                    <a:lnTo>
                      <a:pt x="66" y="19"/>
                    </a:lnTo>
                    <a:lnTo>
                      <a:pt x="66" y="13"/>
                    </a:lnTo>
                    <a:lnTo>
                      <a:pt x="64" y="10"/>
                    </a:lnTo>
                    <a:lnTo>
                      <a:pt x="60" y="6"/>
                    </a:lnTo>
                    <a:lnTo>
                      <a:pt x="57" y="3"/>
                    </a:lnTo>
                    <a:lnTo>
                      <a:pt x="54" y="0"/>
                    </a:lnTo>
                    <a:lnTo>
                      <a:pt x="50" y="0"/>
                    </a:lnTo>
                    <a:lnTo>
                      <a:pt x="47" y="0"/>
                    </a:lnTo>
                    <a:lnTo>
                      <a:pt x="40" y="0"/>
                    </a:lnTo>
                    <a:lnTo>
                      <a:pt x="35" y="0"/>
                    </a:lnTo>
                    <a:lnTo>
                      <a:pt x="32" y="0"/>
                    </a:lnTo>
                    <a:lnTo>
                      <a:pt x="25" y="3"/>
                    </a:lnTo>
                    <a:lnTo>
                      <a:pt x="22" y="3"/>
                    </a:lnTo>
                    <a:lnTo>
                      <a:pt x="15" y="6"/>
                    </a:lnTo>
                    <a:lnTo>
                      <a:pt x="12" y="13"/>
                    </a:lnTo>
                    <a:lnTo>
                      <a:pt x="10" y="16"/>
                    </a:lnTo>
                    <a:lnTo>
                      <a:pt x="6" y="19"/>
                    </a:lnTo>
                    <a:lnTo>
                      <a:pt x="3" y="22"/>
                    </a:lnTo>
                    <a:lnTo>
                      <a:pt x="3" y="28"/>
                    </a:lnTo>
                    <a:lnTo>
                      <a:pt x="0" y="32"/>
                    </a:lnTo>
                    <a:lnTo>
                      <a:pt x="0" y="38"/>
                    </a:lnTo>
                    <a:lnTo>
                      <a:pt x="3" y="42"/>
                    </a:lnTo>
                    <a:lnTo>
                      <a:pt x="3" y="44"/>
                    </a:lnTo>
                    <a:lnTo>
                      <a:pt x="6" y="47"/>
                    </a:lnTo>
                    <a:lnTo>
                      <a:pt x="10" y="50"/>
                    </a:lnTo>
                    <a:lnTo>
                      <a:pt x="12" y="54"/>
                    </a:lnTo>
                    <a:lnTo>
                      <a:pt x="15" y="54"/>
                    </a:lnTo>
                    <a:lnTo>
                      <a:pt x="22" y="57"/>
                    </a:lnTo>
                    <a:lnTo>
                      <a:pt x="25" y="57"/>
                    </a:lnTo>
                    <a:lnTo>
                      <a:pt x="32" y="57"/>
                    </a:lnTo>
                    <a:lnTo>
                      <a:pt x="38"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2" name="Freeform 257">
                <a:extLst>
                  <a:ext uri="{FF2B5EF4-FFF2-40B4-BE49-F238E27FC236}">
                    <a16:creationId xmlns:a16="http://schemas.microsoft.com/office/drawing/2014/main" id="{8CFBD11D-DCFB-435F-AE7B-F312498F7999}"/>
                  </a:ext>
                </a:extLst>
              </p:cNvPr>
              <p:cNvSpPr>
                <a:spLocks noEditPoints="1"/>
              </p:cNvSpPr>
              <p:nvPr/>
            </p:nvSpPr>
            <p:spPr bwMode="auto">
              <a:xfrm>
                <a:off x="2654" y="2466"/>
                <a:ext cx="22" cy="19"/>
              </a:xfrm>
              <a:custGeom>
                <a:avLst/>
                <a:gdLst>
                  <a:gd name="T0" fmla="*/ 3 w 89"/>
                  <a:gd name="T1" fmla="*/ 3 h 77"/>
                  <a:gd name="T2" fmla="*/ 4 w 89"/>
                  <a:gd name="T3" fmla="*/ 3 h 77"/>
                  <a:gd name="T4" fmla="*/ 4 w 89"/>
                  <a:gd name="T5" fmla="*/ 4 h 77"/>
                  <a:gd name="T6" fmla="*/ 5 w 89"/>
                  <a:gd name="T7" fmla="*/ 3 h 77"/>
                  <a:gd name="T8" fmla="*/ 4 w 89"/>
                  <a:gd name="T9" fmla="*/ 3 h 77"/>
                  <a:gd name="T10" fmla="*/ 5 w 89"/>
                  <a:gd name="T11" fmla="*/ 3 h 77"/>
                  <a:gd name="T12" fmla="*/ 4 w 89"/>
                  <a:gd name="T13" fmla="*/ 2 h 77"/>
                  <a:gd name="T14" fmla="*/ 4 w 89"/>
                  <a:gd name="T15" fmla="*/ 2 h 77"/>
                  <a:gd name="T16" fmla="*/ 5 w 89"/>
                  <a:gd name="T17" fmla="*/ 3 h 77"/>
                  <a:gd name="T18" fmla="*/ 5 w 89"/>
                  <a:gd name="T19" fmla="*/ 2 h 77"/>
                  <a:gd name="T20" fmla="*/ 4 w 89"/>
                  <a:gd name="T21" fmla="*/ 2 h 77"/>
                  <a:gd name="T22" fmla="*/ 4 w 89"/>
                  <a:gd name="T23" fmla="*/ 1 h 77"/>
                  <a:gd name="T24" fmla="*/ 5 w 89"/>
                  <a:gd name="T25" fmla="*/ 1 h 77"/>
                  <a:gd name="T26" fmla="*/ 5 w 89"/>
                  <a:gd name="T27" fmla="*/ 1 h 77"/>
                  <a:gd name="T28" fmla="*/ 5 w 89"/>
                  <a:gd name="T29" fmla="*/ 1 h 77"/>
                  <a:gd name="T30" fmla="*/ 4 w 89"/>
                  <a:gd name="T31" fmla="*/ 1 h 77"/>
                  <a:gd name="T32" fmla="*/ 4 w 89"/>
                  <a:gd name="T33" fmla="*/ 1 h 77"/>
                  <a:gd name="T34" fmla="*/ 4 w 89"/>
                  <a:gd name="T35" fmla="*/ 0 h 77"/>
                  <a:gd name="T36" fmla="*/ 4 w 89"/>
                  <a:gd name="T37" fmla="*/ 0 h 77"/>
                  <a:gd name="T38" fmla="*/ 4 w 89"/>
                  <a:gd name="T39" fmla="*/ 0 h 77"/>
                  <a:gd name="T40" fmla="*/ 4 w 89"/>
                  <a:gd name="T41" fmla="*/ 1 h 77"/>
                  <a:gd name="T42" fmla="*/ 3 w 89"/>
                  <a:gd name="T43" fmla="*/ 1 h 77"/>
                  <a:gd name="T44" fmla="*/ 3 w 89"/>
                  <a:gd name="T45" fmla="*/ 0 h 77"/>
                  <a:gd name="T46" fmla="*/ 3 w 89"/>
                  <a:gd name="T47" fmla="*/ 0 h 77"/>
                  <a:gd name="T48" fmla="*/ 2 w 89"/>
                  <a:gd name="T49" fmla="*/ 0 h 77"/>
                  <a:gd name="T50" fmla="*/ 2 w 89"/>
                  <a:gd name="T51" fmla="*/ 1 h 77"/>
                  <a:gd name="T52" fmla="*/ 2 w 89"/>
                  <a:gd name="T53" fmla="*/ 1 h 77"/>
                  <a:gd name="T54" fmla="*/ 2 w 89"/>
                  <a:gd name="T55" fmla="*/ 0 h 77"/>
                  <a:gd name="T56" fmla="*/ 2 w 89"/>
                  <a:gd name="T57" fmla="*/ 0 h 77"/>
                  <a:gd name="T58" fmla="*/ 1 w 89"/>
                  <a:gd name="T59" fmla="*/ 1 h 77"/>
                  <a:gd name="T60" fmla="*/ 2 w 89"/>
                  <a:gd name="T61" fmla="*/ 1 h 77"/>
                  <a:gd name="T62" fmla="*/ 1 w 89"/>
                  <a:gd name="T63" fmla="*/ 2 h 77"/>
                  <a:gd name="T64" fmla="*/ 1 w 89"/>
                  <a:gd name="T65" fmla="*/ 2 h 77"/>
                  <a:gd name="T66" fmla="*/ 1 w 89"/>
                  <a:gd name="T67" fmla="*/ 1 h 77"/>
                  <a:gd name="T68" fmla="*/ 0 w 89"/>
                  <a:gd name="T69" fmla="*/ 1 h 77"/>
                  <a:gd name="T70" fmla="*/ 0 w 89"/>
                  <a:gd name="T71" fmla="*/ 2 h 77"/>
                  <a:gd name="T72" fmla="*/ 1 w 89"/>
                  <a:gd name="T73" fmla="*/ 2 h 77"/>
                  <a:gd name="T74" fmla="*/ 1 w 89"/>
                  <a:gd name="T75" fmla="*/ 3 h 77"/>
                  <a:gd name="T76" fmla="*/ 0 w 89"/>
                  <a:gd name="T77" fmla="*/ 2 h 77"/>
                  <a:gd name="T78" fmla="*/ 0 w 89"/>
                  <a:gd name="T79" fmla="*/ 2 h 77"/>
                  <a:gd name="T80" fmla="*/ 0 w 89"/>
                  <a:gd name="T81" fmla="*/ 3 h 77"/>
                  <a:gd name="T82" fmla="*/ 1 w 89"/>
                  <a:gd name="T83" fmla="*/ 3 h 77"/>
                  <a:gd name="T84" fmla="*/ 1 w 89"/>
                  <a:gd name="T85" fmla="*/ 3 h 77"/>
                  <a:gd name="T86" fmla="*/ 0 w 89"/>
                  <a:gd name="T87" fmla="*/ 3 h 77"/>
                  <a:gd name="T88" fmla="*/ 0 w 89"/>
                  <a:gd name="T89" fmla="*/ 4 h 77"/>
                  <a:gd name="T90" fmla="*/ 0 w 89"/>
                  <a:gd name="T91" fmla="*/ 4 h 77"/>
                  <a:gd name="T92" fmla="*/ 1 w 89"/>
                  <a:gd name="T93" fmla="*/ 3 h 77"/>
                  <a:gd name="T94" fmla="*/ 1 w 89"/>
                  <a:gd name="T95" fmla="*/ 3 h 77"/>
                  <a:gd name="T96" fmla="*/ 1 w 89"/>
                  <a:gd name="T97" fmla="*/ 4 h 77"/>
                  <a:gd name="T98" fmla="*/ 1 w 89"/>
                  <a:gd name="T99" fmla="*/ 4 h 77"/>
                  <a:gd name="T100" fmla="*/ 1 w 89"/>
                  <a:gd name="T101" fmla="*/ 3 h 77"/>
                  <a:gd name="T102" fmla="*/ 2 w 89"/>
                  <a:gd name="T103" fmla="*/ 3 h 77"/>
                  <a:gd name="T104" fmla="*/ 2 w 89"/>
                  <a:gd name="T105" fmla="*/ 5 h 77"/>
                  <a:gd name="T106" fmla="*/ 2 w 89"/>
                  <a:gd name="T107" fmla="*/ 5 h 77"/>
                  <a:gd name="T108" fmla="*/ 2 w 89"/>
                  <a:gd name="T109" fmla="*/ 3 h 77"/>
                  <a:gd name="T110" fmla="*/ 2 w 89"/>
                  <a:gd name="T111" fmla="*/ 3 h 77"/>
                  <a:gd name="T112" fmla="*/ 3 w 89"/>
                  <a:gd name="T113" fmla="*/ 3 h 77"/>
                  <a:gd name="T114" fmla="*/ 3 w 89"/>
                  <a:gd name="T115" fmla="*/ 4 h 77"/>
                  <a:gd name="T116" fmla="*/ 3 w 89"/>
                  <a:gd name="T117" fmla="*/ 4 h 77"/>
                  <a:gd name="T118" fmla="*/ 3 w 89"/>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9"/>
                  <a:gd name="T181" fmla="*/ 0 h 77"/>
                  <a:gd name="T182" fmla="*/ 89 w 89"/>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9" h="77">
                    <a:moveTo>
                      <a:pt x="50" y="54"/>
                    </a:moveTo>
                    <a:lnTo>
                      <a:pt x="54" y="51"/>
                    </a:lnTo>
                    <a:lnTo>
                      <a:pt x="67" y="64"/>
                    </a:lnTo>
                    <a:lnTo>
                      <a:pt x="64" y="67"/>
                    </a:lnTo>
                    <a:lnTo>
                      <a:pt x="50" y="54"/>
                    </a:lnTo>
                    <a:close/>
                    <a:moveTo>
                      <a:pt x="54" y="51"/>
                    </a:moveTo>
                    <a:lnTo>
                      <a:pt x="55" y="49"/>
                    </a:lnTo>
                    <a:lnTo>
                      <a:pt x="56" y="49"/>
                    </a:lnTo>
                    <a:lnTo>
                      <a:pt x="60" y="57"/>
                    </a:lnTo>
                    <a:lnTo>
                      <a:pt x="54" y="51"/>
                    </a:lnTo>
                    <a:close/>
                    <a:moveTo>
                      <a:pt x="56" y="49"/>
                    </a:moveTo>
                    <a:lnTo>
                      <a:pt x="63" y="46"/>
                    </a:lnTo>
                    <a:lnTo>
                      <a:pt x="71" y="63"/>
                    </a:lnTo>
                    <a:lnTo>
                      <a:pt x="65" y="66"/>
                    </a:lnTo>
                    <a:lnTo>
                      <a:pt x="56" y="49"/>
                    </a:lnTo>
                    <a:close/>
                    <a:moveTo>
                      <a:pt x="76" y="58"/>
                    </a:moveTo>
                    <a:lnTo>
                      <a:pt x="74" y="62"/>
                    </a:lnTo>
                    <a:lnTo>
                      <a:pt x="71" y="63"/>
                    </a:lnTo>
                    <a:lnTo>
                      <a:pt x="67" y="54"/>
                    </a:lnTo>
                    <a:lnTo>
                      <a:pt x="76" y="58"/>
                    </a:lnTo>
                    <a:close/>
                    <a:moveTo>
                      <a:pt x="58" y="51"/>
                    </a:moveTo>
                    <a:lnTo>
                      <a:pt x="61" y="44"/>
                    </a:lnTo>
                    <a:lnTo>
                      <a:pt x="78" y="52"/>
                    </a:lnTo>
                    <a:lnTo>
                      <a:pt x="76" y="58"/>
                    </a:lnTo>
                    <a:lnTo>
                      <a:pt x="58" y="51"/>
                    </a:lnTo>
                    <a:close/>
                    <a:moveTo>
                      <a:pt x="61" y="44"/>
                    </a:moveTo>
                    <a:lnTo>
                      <a:pt x="63" y="43"/>
                    </a:lnTo>
                    <a:lnTo>
                      <a:pt x="64" y="42"/>
                    </a:lnTo>
                    <a:lnTo>
                      <a:pt x="70" y="48"/>
                    </a:lnTo>
                    <a:lnTo>
                      <a:pt x="61" y="44"/>
                    </a:lnTo>
                    <a:close/>
                    <a:moveTo>
                      <a:pt x="64" y="42"/>
                    </a:moveTo>
                    <a:lnTo>
                      <a:pt x="66" y="38"/>
                    </a:lnTo>
                    <a:lnTo>
                      <a:pt x="80" y="52"/>
                    </a:lnTo>
                    <a:lnTo>
                      <a:pt x="77" y="55"/>
                    </a:lnTo>
                    <a:lnTo>
                      <a:pt x="64" y="42"/>
                    </a:lnTo>
                    <a:close/>
                    <a:moveTo>
                      <a:pt x="82" y="45"/>
                    </a:moveTo>
                    <a:lnTo>
                      <a:pt x="82" y="48"/>
                    </a:lnTo>
                    <a:lnTo>
                      <a:pt x="80" y="52"/>
                    </a:lnTo>
                    <a:lnTo>
                      <a:pt x="74" y="45"/>
                    </a:lnTo>
                    <a:lnTo>
                      <a:pt x="82" y="45"/>
                    </a:lnTo>
                    <a:close/>
                    <a:moveTo>
                      <a:pt x="64" y="45"/>
                    </a:moveTo>
                    <a:lnTo>
                      <a:pt x="64" y="42"/>
                    </a:lnTo>
                    <a:lnTo>
                      <a:pt x="82" y="42"/>
                    </a:lnTo>
                    <a:lnTo>
                      <a:pt x="82" y="45"/>
                    </a:lnTo>
                    <a:lnTo>
                      <a:pt x="64" y="45"/>
                    </a:lnTo>
                    <a:close/>
                    <a:moveTo>
                      <a:pt x="64" y="42"/>
                    </a:moveTo>
                    <a:lnTo>
                      <a:pt x="64" y="40"/>
                    </a:lnTo>
                    <a:lnTo>
                      <a:pt x="65" y="37"/>
                    </a:lnTo>
                    <a:lnTo>
                      <a:pt x="74" y="42"/>
                    </a:lnTo>
                    <a:lnTo>
                      <a:pt x="64" y="42"/>
                    </a:lnTo>
                    <a:close/>
                    <a:moveTo>
                      <a:pt x="65" y="37"/>
                    </a:moveTo>
                    <a:lnTo>
                      <a:pt x="68" y="31"/>
                    </a:lnTo>
                    <a:lnTo>
                      <a:pt x="85" y="40"/>
                    </a:lnTo>
                    <a:lnTo>
                      <a:pt x="81" y="46"/>
                    </a:lnTo>
                    <a:lnTo>
                      <a:pt x="65" y="37"/>
                    </a:lnTo>
                    <a:close/>
                    <a:moveTo>
                      <a:pt x="86" y="35"/>
                    </a:moveTo>
                    <a:lnTo>
                      <a:pt x="86" y="37"/>
                    </a:lnTo>
                    <a:lnTo>
                      <a:pt x="85" y="40"/>
                    </a:lnTo>
                    <a:lnTo>
                      <a:pt x="76" y="35"/>
                    </a:lnTo>
                    <a:lnTo>
                      <a:pt x="86" y="35"/>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4" y="16"/>
                    </a:moveTo>
                    <a:lnTo>
                      <a:pt x="86" y="19"/>
                    </a:lnTo>
                    <a:lnTo>
                      <a:pt x="86" y="23"/>
                    </a:lnTo>
                    <a:lnTo>
                      <a:pt x="76" y="23"/>
                    </a:lnTo>
                    <a:lnTo>
                      <a:pt x="84" y="16"/>
                    </a:lnTo>
                    <a:close/>
                    <a:moveTo>
                      <a:pt x="69" y="30"/>
                    </a:moveTo>
                    <a:lnTo>
                      <a:pt x="66" y="26"/>
                    </a:lnTo>
                    <a:lnTo>
                      <a:pt x="80" y="13"/>
                    </a:lnTo>
                    <a:lnTo>
                      <a:pt x="84" y="16"/>
                    </a:lnTo>
                    <a:lnTo>
                      <a:pt x="69" y="30"/>
                    </a:lnTo>
                    <a:close/>
                    <a:moveTo>
                      <a:pt x="80" y="13"/>
                    </a:moveTo>
                    <a:lnTo>
                      <a:pt x="89" y="22"/>
                    </a:lnTo>
                    <a:lnTo>
                      <a:pt x="80" y="13"/>
                    </a:lnTo>
                    <a:lnTo>
                      <a:pt x="74" y="20"/>
                    </a:lnTo>
                    <a:lnTo>
                      <a:pt x="80" y="13"/>
                    </a:lnTo>
                    <a:close/>
                    <a:moveTo>
                      <a:pt x="66" y="26"/>
                    </a:moveTo>
                    <a:lnTo>
                      <a:pt x="64" y="23"/>
                    </a:lnTo>
                    <a:lnTo>
                      <a:pt x="77" y="10"/>
                    </a:lnTo>
                    <a:lnTo>
                      <a:pt x="80" y="13"/>
                    </a:lnTo>
                    <a:lnTo>
                      <a:pt x="66" y="26"/>
                    </a:lnTo>
                    <a:close/>
                    <a:moveTo>
                      <a:pt x="64" y="23"/>
                    </a:moveTo>
                    <a:lnTo>
                      <a:pt x="64" y="23"/>
                    </a:lnTo>
                    <a:lnTo>
                      <a:pt x="70" y="16"/>
                    </a:lnTo>
                    <a:lnTo>
                      <a:pt x="64" y="23"/>
                    </a:lnTo>
                    <a:close/>
                    <a:moveTo>
                      <a:pt x="64" y="23"/>
                    </a:moveTo>
                    <a:lnTo>
                      <a:pt x="60" y="20"/>
                    </a:lnTo>
                    <a:lnTo>
                      <a:pt x="74" y="6"/>
                    </a:lnTo>
                    <a:lnTo>
                      <a:pt x="77" y="10"/>
                    </a:lnTo>
                    <a:lnTo>
                      <a:pt x="64" y="23"/>
                    </a:lnTo>
                    <a:close/>
                    <a:moveTo>
                      <a:pt x="74" y="6"/>
                    </a:moveTo>
                    <a:lnTo>
                      <a:pt x="74" y="6"/>
                    </a:lnTo>
                    <a:lnTo>
                      <a:pt x="67" y="13"/>
                    </a:lnTo>
                    <a:lnTo>
                      <a:pt x="74" y="6"/>
                    </a:lnTo>
                    <a:close/>
                    <a:moveTo>
                      <a:pt x="60" y="20"/>
                    </a:moveTo>
                    <a:lnTo>
                      <a:pt x="57" y="16"/>
                    </a:lnTo>
                    <a:lnTo>
                      <a:pt x="70" y="3"/>
                    </a:lnTo>
                    <a:lnTo>
                      <a:pt x="74" y="6"/>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5" y="20"/>
                    </a:lnTo>
                    <a:lnTo>
                      <a:pt x="45" y="0"/>
                    </a:lnTo>
                    <a:lnTo>
                      <a:pt x="50" y="0"/>
                    </a:lnTo>
                    <a:lnTo>
                      <a:pt x="50"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39" y="22"/>
                    </a:moveTo>
                    <a:lnTo>
                      <a:pt x="37" y="23"/>
                    </a:lnTo>
                    <a:lnTo>
                      <a:pt x="35" y="23"/>
                    </a:lnTo>
                    <a:lnTo>
                      <a:pt x="35" y="13"/>
                    </a:lnTo>
                    <a:lnTo>
                      <a:pt x="39" y="22"/>
                    </a:lnTo>
                    <a:close/>
                    <a:moveTo>
                      <a:pt x="35" y="23"/>
                    </a:moveTo>
                    <a:lnTo>
                      <a:pt x="32" y="23"/>
                    </a:lnTo>
                    <a:lnTo>
                      <a:pt x="32" y="3"/>
                    </a:lnTo>
                    <a:lnTo>
                      <a:pt x="35" y="3"/>
                    </a:lnTo>
                    <a:lnTo>
                      <a:pt x="35" y="23"/>
                    </a:lnTo>
                    <a:close/>
                    <a:moveTo>
                      <a:pt x="27" y="4"/>
                    </a:moveTo>
                    <a:lnTo>
                      <a:pt x="30" y="3"/>
                    </a:lnTo>
                    <a:lnTo>
                      <a:pt x="32" y="3"/>
                    </a:lnTo>
                    <a:lnTo>
                      <a:pt x="32" y="13"/>
                    </a:lnTo>
                    <a:lnTo>
                      <a:pt x="27" y="4"/>
                    </a:lnTo>
                    <a:close/>
                    <a:moveTo>
                      <a:pt x="36" y="22"/>
                    </a:moveTo>
                    <a:lnTo>
                      <a:pt x="30" y="25"/>
                    </a:lnTo>
                    <a:lnTo>
                      <a:pt x="21" y="8"/>
                    </a:lnTo>
                    <a:lnTo>
                      <a:pt x="27" y="4"/>
                    </a:lnTo>
                    <a:lnTo>
                      <a:pt x="36" y="22"/>
                    </a:lnTo>
                    <a:close/>
                    <a:moveTo>
                      <a:pt x="17" y="12"/>
                    </a:moveTo>
                    <a:lnTo>
                      <a:pt x="18" y="9"/>
                    </a:lnTo>
                    <a:lnTo>
                      <a:pt x="21" y="8"/>
                    </a:lnTo>
                    <a:lnTo>
                      <a:pt x="25" y="16"/>
                    </a:lnTo>
                    <a:lnTo>
                      <a:pt x="17" y="12"/>
                    </a:lnTo>
                    <a:close/>
                    <a:moveTo>
                      <a:pt x="34" y="21"/>
                    </a:moveTo>
                    <a:lnTo>
                      <a:pt x="31" y="26"/>
                    </a:lnTo>
                    <a:lnTo>
                      <a:pt x="14" y="19"/>
                    </a:lnTo>
                    <a:lnTo>
                      <a:pt x="17" y="12"/>
                    </a:lnTo>
                    <a:lnTo>
                      <a:pt x="34" y="21"/>
                    </a:lnTo>
                    <a:close/>
                    <a:moveTo>
                      <a:pt x="31" y="26"/>
                    </a:moveTo>
                    <a:lnTo>
                      <a:pt x="31" y="29"/>
                    </a:lnTo>
                    <a:lnTo>
                      <a:pt x="30" y="30"/>
                    </a:lnTo>
                    <a:lnTo>
                      <a:pt x="22" y="23"/>
                    </a:lnTo>
                    <a:lnTo>
                      <a:pt x="31" y="26"/>
                    </a:lnTo>
                    <a:close/>
                    <a:moveTo>
                      <a:pt x="30" y="30"/>
                    </a:moveTo>
                    <a:lnTo>
                      <a:pt x="26" y="33"/>
                    </a:lnTo>
                    <a:lnTo>
                      <a:pt x="12" y="19"/>
                    </a:lnTo>
                    <a:lnTo>
                      <a:pt x="15" y="16"/>
                    </a:lnTo>
                    <a:lnTo>
                      <a:pt x="30" y="30"/>
                    </a:lnTo>
                    <a:close/>
                    <a:moveTo>
                      <a:pt x="26" y="33"/>
                    </a:moveTo>
                    <a:lnTo>
                      <a:pt x="26" y="33"/>
                    </a:lnTo>
                    <a:lnTo>
                      <a:pt x="20" y="26"/>
                    </a:lnTo>
                    <a:lnTo>
                      <a:pt x="26" y="33"/>
                    </a:lnTo>
                    <a:close/>
                    <a:moveTo>
                      <a:pt x="26" y="33"/>
                    </a:moveTo>
                    <a:lnTo>
                      <a:pt x="23" y="36"/>
                    </a:lnTo>
                    <a:lnTo>
                      <a:pt x="10" y="22"/>
                    </a:lnTo>
                    <a:lnTo>
                      <a:pt x="12" y="19"/>
                    </a:lnTo>
                    <a:lnTo>
                      <a:pt x="26" y="33"/>
                    </a:lnTo>
                    <a:close/>
                    <a:moveTo>
                      <a:pt x="10" y="22"/>
                    </a:moveTo>
                    <a:lnTo>
                      <a:pt x="0" y="32"/>
                    </a:lnTo>
                    <a:lnTo>
                      <a:pt x="10" y="22"/>
                    </a:lnTo>
                    <a:lnTo>
                      <a:pt x="16" y="29"/>
                    </a:lnTo>
                    <a:lnTo>
                      <a:pt x="10" y="22"/>
                    </a:lnTo>
                    <a:close/>
                    <a:moveTo>
                      <a:pt x="23" y="36"/>
                    </a:moveTo>
                    <a:lnTo>
                      <a:pt x="20" y="38"/>
                    </a:lnTo>
                    <a:lnTo>
                      <a:pt x="6" y="25"/>
                    </a:lnTo>
                    <a:lnTo>
                      <a:pt x="10" y="22"/>
                    </a:lnTo>
                    <a:lnTo>
                      <a:pt x="23" y="36"/>
                    </a:lnTo>
                    <a:close/>
                    <a:moveTo>
                      <a:pt x="3" y="32"/>
                    </a:moveTo>
                    <a:lnTo>
                      <a:pt x="3" y="29"/>
                    </a:lnTo>
                    <a:lnTo>
                      <a:pt x="6" y="25"/>
                    </a:lnTo>
                    <a:lnTo>
                      <a:pt x="13" y="32"/>
                    </a:lnTo>
                    <a:lnTo>
                      <a:pt x="3" y="32"/>
                    </a:lnTo>
                    <a:close/>
                    <a:moveTo>
                      <a:pt x="22" y="32"/>
                    </a:moveTo>
                    <a:lnTo>
                      <a:pt x="22" y="38"/>
                    </a:lnTo>
                    <a:lnTo>
                      <a:pt x="3" y="38"/>
                    </a:lnTo>
                    <a:lnTo>
                      <a:pt x="3" y="32"/>
                    </a:lnTo>
                    <a:lnTo>
                      <a:pt x="22" y="32"/>
                    </a:lnTo>
                    <a:close/>
                    <a:moveTo>
                      <a:pt x="22" y="38"/>
                    </a:moveTo>
                    <a:lnTo>
                      <a:pt x="22" y="43"/>
                    </a:lnTo>
                    <a:lnTo>
                      <a:pt x="20" y="45"/>
                    </a:lnTo>
                    <a:lnTo>
                      <a:pt x="13" y="38"/>
                    </a:lnTo>
                    <a:lnTo>
                      <a:pt x="22" y="38"/>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8"/>
                    </a:lnTo>
                    <a:lnTo>
                      <a:pt x="0" y="48"/>
                    </a:lnTo>
                    <a:lnTo>
                      <a:pt x="0" y="42"/>
                    </a:lnTo>
                    <a:lnTo>
                      <a:pt x="20" y="42"/>
                    </a:lnTo>
                    <a:close/>
                    <a:moveTo>
                      <a:pt x="3" y="55"/>
                    </a:moveTo>
                    <a:lnTo>
                      <a:pt x="0" y="52"/>
                    </a:lnTo>
                    <a:lnTo>
                      <a:pt x="0" y="48"/>
                    </a:lnTo>
                    <a:lnTo>
                      <a:pt x="10" y="48"/>
                    </a:lnTo>
                    <a:lnTo>
                      <a:pt x="3" y="55"/>
                    </a:lnTo>
                    <a:close/>
                    <a:moveTo>
                      <a:pt x="16" y="42"/>
                    </a:moveTo>
                    <a:lnTo>
                      <a:pt x="20" y="44"/>
                    </a:lnTo>
                    <a:lnTo>
                      <a:pt x="6" y="58"/>
                    </a:lnTo>
                    <a:lnTo>
                      <a:pt x="3" y="55"/>
                    </a:lnTo>
                    <a:lnTo>
                      <a:pt x="16" y="42"/>
                    </a:lnTo>
                    <a:close/>
                    <a:moveTo>
                      <a:pt x="20" y="44"/>
                    </a:moveTo>
                    <a:lnTo>
                      <a:pt x="22" y="47"/>
                    </a:lnTo>
                    <a:lnTo>
                      <a:pt x="22" y="52"/>
                    </a:lnTo>
                    <a:lnTo>
                      <a:pt x="13" y="52"/>
                    </a:lnTo>
                    <a:lnTo>
                      <a:pt x="20" y="44"/>
                    </a:lnTo>
                    <a:close/>
                    <a:moveTo>
                      <a:pt x="22" y="52"/>
                    </a:moveTo>
                    <a:lnTo>
                      <a:pt x="22" y="54"/>
                    </a:lnTo>
                    <a:lnTo>
                      <a:pt x="3" y="54"/>
                    </a:lnTo>
                    <a:lnTo>
                      <a:pt x="3" y="52"/>
                    </a:lnTo>
                    <a:lnTo>
                      <a:pt x="22" y="52"/>
                    </a:lnTo>
                    <a:close/>
                    <a:moveTo>
                      <a:pt x="6" y="62"/>
                    </a:moveTo>
                    <a:lnTo>
                      <a:pt x="3" y="58"/>
                    </a:lnTo>
                    <a:lnTo>
                      <a:pt x="3" y="54"/>
                    </a:lnTo>
                    <a:lnTo>
                      <a:pt x="13" y="54"/>
                    </a:lnTo>
                    <a:lnTo>
                      <a:pt x="6" y="62"/>
                    </a:lnTo>
                    <a:close/>
                    <a:moveTo>
                      <a:pt x="20" y="47"/>
                    </a:moveTo>
                    <a:lnTo>
                      <a:pt x="23" y="51"/>
                    </a:lnTo>
                    <a:lnTo>
                      <a:pt x="10" y="64"/>
                    </a:lnTo>
                    <a:lnTo>
                      <a:pt x="6" y="62"/>
                    </a:lnTo>
                    <a:lnTo>
                      <a:pt x="20" y="47"/>
                    </a:lnTo>
                    <a:close/>
                    <a:moveTo>
                      <a:pt x="10" y="64"/>
                    </a:moveTo>
                    <a:lnTo>
                      <a:pt x="10" y="64"/>
                    </a:lnTo>
                    <a:lnTo>
                      <a:pt x="16" y="57"/>
                    </a:lnTo>
                    <a:lnTo>
                      <a:pt x="10" y="64"/>
                    </a:lnTo>
                    <a:close/>
                    <a:moveTo>
                      <a:pt x="23" y="51"/>
                    </a:moveTo>
                    <a:lnTo>
                      <a:pt x="26" y="54"/>
                    </a:lnTo>
                    <a:lnTo>
                      <a:pt x="12" y="67"/>
                    </a:lnTo>
                    <a:lnTo>
                      <a:pt x="10" y="64"/>
                    </a:lnTo>
                    <a:lnTo>
                      <a:pt x="23" y="51"/>
                    </a:lnTo>
                    <a:close/>
                    <a:moveTo>
                      <a:pt x="26" y="54"/>
                    </a:moveTo>
                    <a:lnTo>
                      <a:pt x="35" y="64"/>
                    </a:lnTo>
                    <a:lnTo>
                      <a:pt x="26" y="54"/>
                    </a:lnTo>
                    <a:lnTo>
                      <a:pt x="20" y="60"/>
                    </a:lnTo>
                    <a:lnTo>
                      <a:pt x="26" y="54"/>
                    </a:lnTo>
                    <a:close/>
                    <a:moveTo>
                      <a:pt x="26" y="54"/>
                    </a:moveTo>
                    <a:lnTo>
                      <a:pt x="30" y="57"/>
                    </a:lnTo>
                    <a:lnTo>
                      <a:pt x="15" y="70"/>
                    </a:lnTo>
                    <a:lnTo>
                      <a:pt x="12" y="67"/>
                    </a:lnTo>
                    <a:lnTo>
                      <a:pt x="26"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6" y="58"/>
                    </a:lnTo>
                    <a:lnTo>
                      <a:pt x="27" y="76"/>
                    </a:lnTo>
                    <a:lnTo>
                      <a:pt x="21" y="73"/>
                    </a:lnTo>
                    <a:lnTo>
                      <a:pt x="30" y="55"/>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6" y="76"/>
                    </a:moveTo>
                    <a:lnTo>
                      <a:pt x="44" y="77"/>
                    </a:lnTo>
                    <a:lnTo>
                      <a:pt x="42" y="77"/>
                    </a:lnTo>
                    <a:lnTo>
                      <a:pt x="42" y="67"/>
                    </a:lnTo>
                    <a:lnTo>
                      <a:pt x="46" y="76"/>
                    </a:lnTo>
                    <a:close/>
                    <a:moveTo>
                      <a:pt x="37" y="58"/>
                    </a:moveTo>
                    <a:lnTo>
                      <a:pt x="44" y="55"/>
                    </a:lnTo>
                    <a:lnTo>
                      <a:pt x="52" y="73"/>
                    </a:lnTo>
                    <a:lnTo>
                      <a:pt x="46" y="76"/>
                    </a:lnTo>
                    <a:lnTo>
                      <a:pt x="37" y="58"/>
                    </a:lnTo>
                    <a:close/>
                    <a:moveTo>
                      <a:pt x="44" y="55"/>
                    </a:moveTo>
                    <a:lnTo>
                      <a:pt x="46" y="54"/>
                    </a:lnTo>
                    <a:lnTo>
                      <a:pt x="48" y="54"/>
                    </a:lnTo>
                    <a:lnTo>
                      <a:pt x="48" y="64"/>
                    </a:lnTo>
                    <a:lnTo>
                      <a:pt x="44" y="55"/>
                    </a:lnTo>
                    <a:close/>
                    <a:moveTo>
                      <a:pt x="48" y="54"/>
                    </a:moveTo>
                    <a:lnTo>
                      <a:pt x="50" y="54"/>
                    </a:lnTo>
                    <a:lnTo>
                      <a:pt x="50" y="74"/>
                    </a:lnTo>
                    <a:lnTo>
                      <a:pt x="48" y="74"/>
                    </a:lnTo>
                    <a:lnTo>
                      <a:pt x="48"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3" name="Freeform 258">
                <a:extLst>
                  <a:ext uri="{FF2B5EF4-FFF2-40B4-BE49-F238E27FC236}">
                    <a16:creationId xmlns:a16="http://schemas.microsoft.com/office/drawing/2014/main" id="{A9851A99-9717-4556-AAE2-09D3FEB89AE6}"/>
                  </a:ext>
                </a:extLst>
              </p:cNvPr>
              <p:cNvSpPr>
                <a:spLocks/>
              </p:cNvSpPr>
              <p:nvPr/>
            </p:nvSpPr>
            <p:spPr bwMode="auto">
              <a:xfrm>
                <a:off x="2691" y="2454"/>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1 w 66"/>
                  <a:gd name="T47" fmla="*/ 1 h 58"/>
                  <a:gd name="T48" fmla="*/ 1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1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4"/>
                    </a:moveTo>
                    <a:lnTo>
                      <a:pt x="50" y="51"/>
                    </a:lnTo>
                    <a:lnTo>
                      <a:pt x="57" y="48"/>
                    </a:lnTo>
                    <a:lnTo>
                      <a:pt x="60" y="42"/>
                    </a:lnTo>
                    <a:lnTo>
                      <a:pt x="63" y="39"/>
                    </a:lnTo>
                    <a:lnTo>
                      <a:pt x="63" y="36"/>
                    </a:lnTo>
                    <a:lnTo>
                      <a:pt x="66" y="29"/>
                    </a:lnTo>
                    <a:lnTo>
                      <a:pt x="66" y="26"/>
                    </a:lnTo>
                    <a:lnTo>
                      <a:pt x="66" y="19"/>
                    </a:lnTo>
                    <a:lnTo>
                      <a:pt x="66" y="17"/>
                    </a:lnTo>
                    <a:lnTo>
                      <a:pt x="63" y="14"/>
                    </a:lnTo>
                    <a:lnTo>
                      <a:pt x="60" y="10"/>
                    </a:lnTo>
                    <a:lnTo>
                      <a:pt x="57" y="7"/>
                    </a:lnTo>
                    <a:lnTo>
                      <a:pt x="54" y="4"/>
                    </a:lnTo>
                    <a:lnTo>
                      <a:pt x="50" y="4"/>
                    </a:lnTo>
                    <a:lnTo>
                      <a:pt x="44" y="0"/>
                    </a:lnTo>
                    <a:lnTo>
                      <a:pt x="40" y="0"/>
                    </a:lnTo>
                    <a:lnTo>
                      <a:pt x="34" y="4"/>
                    </a:lnTo>
                    <a:lnTo>
                      <a:pt x="32" y="4"/>
                    </a:lnTo>
                    <a:lnTo>
                      <a:pt x="25" y="4"/>
                    </a:lnTo>
                    <a:lnTo>
                      <a:pt x="18" y="7"/>
                    </a:lnTo>
                    <a:lnTo>
                      <a:pt x="15" y="10"/>
                    </a:lnTo>
                    <a:lnTo>
                      <a:pt x="12" y="14"/>
                    </a:lnTo>
                    <a:lnTo>
                      <a:pt x="6" y="19"/>
                    </a:lnTo>
                    <a:lnTo>
                      <a:pt x="6" y="22"/>
                    </a:lnTo>
                    <a:lnTo>
                      <a:pt x="3" y="26"/>
                    </a:lnTo>
                    <a:lnTo>
                      <a:pt x="0" y="32"/>
                    </a:lnTo>
                    <a:lnTo>
                      <a:pt x="0" y="36"/>
                    </a:lnTo>
                    <a:lnTo>
                      <a:pt x="0" y="39"/>
                    </a:lnTo>
                    <a:lnTo>
                      <a:pt x="0" y="46"/>
                    </a:lnTo>
                    <a:lnTo>
                      <a:pt x="3" y="48"/>
                    </a:lnTo>
                    <a:lnTo>
                      <a:pt x="6" y="51"/>
                    </a:lnTo>
                    <a:lnTo>
                      <a:pt x="8" y="54"/>
                    </a:lnTo>
                    <a:lnTo>
                      <a:pt x="12" y="58"/>
                    </a:lnTo>
                    <a:lnTo>
                      <a:pt x="15" y="58"/>
                    </a:lnTo>
                    <a:lnTo>
                      <a:pt x="22" y="58"/>
                    </a:lnTo>
                    <a:lnTo>
                      <a:pt x="25" y="58"/>
                    </a:lnTo>
                    <a:lnTo>
                      <a:pt x="32" y="58"/>
                    </a:lnTo>
                    <a:lnTo>
                      <a:pt x="34" y="58"/>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4" name="Freeform 259">
                <a:extLst>
                  <a:ext uri="{FF2B5EF4-FFF2-40B4-BE49-F238E27FC236}">
                    <a16:creationId xmlns:a16="http://schemas.microsoft.com/office/drawing/2014/main" id="{316F6B8F-3AAC-4A2D-9587-F6D013B19E6E}"/>
                  </a:ext>
                </a:extLst>
              </p:cNvPr>
              <p:cNvSpPr>
                <a:spLocks noEditPoints="1"/>
              </p:cNvSpPr>
              <p:nvPr/>
            </p:nvSpPr>
            <p:spPr bwMode="auto">
              <a:xfrm>
                <a:off x="2689" y="2452"/>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4 w 86"/>
                  <a:gd name="T15" fmla="*/ 3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4 w 86"/>
                  <a:gd name="T37" fmla="*/ 1 h 76"/>
                  <a:gd name="T38" fmla="*/ 4 w 86"/>
                  <a:gd name="T39" fmla="*/ 0 h 76"/>
                  <a:gd name="T40" fmla="*/ 4 w 86"/>
                  <a:gd name="T41" fmla="*/ 2 h 76"/>
                  <a:gd name="T42" fmla="*/ 3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1 h 76"/>
                  <a:gd name="T58" fmla="*/ 2 w 86"/>
                  <a:gd name="T59" fmla="*/ 1 h 76"/>
                  <a:gd name="T60" fmla="*/ 2 w 86"/>
                  <a:gd name="T61" fmla="*/ 2 h 76"/>
                  <a:gd name="T62" fmla="*/ 2 w 86"/>
                  <a:gd name="T63" fmla="*/ 0 h 76"/>
                  <a:gd name="T64" fmla="*/ 1 w 86"/>
                  <a:gd name="T65" fmla="*/ 1 h 76"/>
                  <a:gd name="T66" fmla="*/ 1 w 86"/>
                  <a:gd name="T67" fmla="*/ 2 h 76"/>
                  <a:gd name="T68" fmla="*/ 2 w 86"/>
                  <a:gd name="T69" fmla="*/ 2 h 76"/>
                  <a:gd name="T70" fmla="*/ 1 w 86"/>
                  <a:gd name="T71" fmla="*/ 2 h 76"/>
                  <a:gd name="T72" fmla="*/ 1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0 w 86"/>
                  <a:gd name="T87" fmla="*/ 4 h 76"/>
                  <a:gd name="T88" fmla="*/ 1 w 86"/>
                  <a:gd name="T89" fmla="*/ 3 h 76"/>
                  <a:gd name="T90" fmla="*/ 1 w 86"/>
                  <a:gd name="T91" fmla="*/ 3 h 76"/>
                  <a:gd name="T92" fmla="*/ 2 w 86"/>
                  <a:gd name="T93" fmla="*/ 4 h 76"/>
                  <a:gd name="T94" fmla="*/ 1 w 86"/>
                  <a:gd name="T95" fmla="*/ 5 h 76"/>
                  <a:gd name="T96" fmla="*/ 1 w 86"/>
                  <a:gd name="T97" fmla="*/ 5 h 76"/>
                  <a:gd name="T98" fmla="*/ 1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6"/>
                    </a:moveTo>
                    <a:lnTo>
                      <a:pt x="54" y="53"/>
                    </a:lnTo>
                    <a:lnTo>
                      <a:pt x="67" y="66"/>
                    </a:lnTo>
                    <a:lnTo>
                      <a:pt x="64" y="69"/>
                    </a:lnTo>
                    <a:lnTo>
                      <a:pt x="50" y="56"/>
                    </a:lnTo>
                    <a:close/>
                    <a:moveTo>
                      <a:pt x="54" y="53"/>
                    </a:moveTo>
                    <a:lnTo>
                      <a:pt x="55" y="51"/>
                    </a:lnTo>
                    <a:lnTo>
                      <a:pt x="56" y="51"/>
                    </a:lnTo>
                    <a:lnTo>
                      <a:pt x="60" y="59"/>
                    </a:lnTo>
                    <a:lnTo>
                      <a:pt x="54" y="53"/>
                    </a:lnTo>
                    <a:close/>
                    <a:moveTo>
                      <a:pt x="56" y="51"/>
                    </a:moveTo>
                    <a:lnTo>
                      <a:pt x="63" y="48"/>
                    </a:lnTo>
                    <a:lnTo>
                      <a:pt x="70" y="65"/>
                    </a:lnTo>
                    <a:lnTo>
                      <a:pt x="65" y="68"/>
                    </a:lnTo>
                    <a:lnTo>
                      <a:pt x="56" y="51"/>
                    </a:lnTo>
                    <a:close/>
                    <a:moveTo>
                      <a:pt x="75" y="60"/>
                    </a:moveTo>
                    <a:lnTo>
                      <a:pt x="74" y="64"/>
                    </a:lnTo>
                    <a:lnTo>
                      <a:pt x="70" y="65"/>
                    </a:lnTo>
                    <a:lnTo>
                      <a:pt x="67" y="56"/>
                    </a:lnTo>
                    <a:lnTo>
                      <a:pt x="75" y="60"/>
                    </a:lnTo>
                    <a:close/>
                    <a:moveTo>
                      <a:pt x="58" y="53"/>
                    </a:moveTo>
                    <a:lnTo>
                      <a:pt x="61" y="46"/>
                    </a:lnTo>
                    <a:lnTo>
                      <a:pt x="78" y="55"/>
                    </a:lnTo>
                    <a:lnTo>
                      <a:pt x="75" y="60"/>
                    </a:lnTo>
                    <a:lnTo>
                      <a:pt x="58" y="53"/>
                    </a:lnTo>
                    <a:close/>
                    <a:moveTo>
                      <a:pt x="61" y="46"/>
                    </a:moveTo>
                    <a:lnTo>
                      <a:pt x="61" y="45"/>
                    </a:lnTo>
                    <a:lnTo>
                      <a:pt x="63" y="44"/>
                    </a:lnTo>
                    <a:lnTo>
                      <a:pt x="70" y="50"/>
                    </a:lnTo>
                    <a:lnTo>
                      <a:pt x="61" y="46"/>
                    </a:lnTo>
                    <a:close/>
                    <a:moveTo>
                      <a:pt x="63" y="44"/>
                    </a:moveTo>
                    <a:lnTo>
                      <a:pt x="66" y="40"/>
                    </a:lnTo>
                    <a:lnTo>
                      <a:pt x="80" y="54"/>
                    </a:lnTo>
                    <a:lnTo>
                      <a:pt x="77" y="57"/>
                    </a:lnTo>
                    <a:lnTo>
                      <a:pt x="63" y="44"/>
                    </a:lnTo>
                    <a:close/>
                    <a:moveTo>
                      <a:pt x="82" y="47"/>
                    </a:moveTo>
                    <a:lnTo>
                      <a:pt x="82" y="50"/>
                    </a:lnTo>
                    <a:lnTo>
                      <a:pt x="80" y="54"/>
                    </a:lnTo>
                    <a:lnTo>
                      <a:pt x="73" y="47"/>
                    </a:lnTo>
                    <a:lnTo>
                      <a:pt x="82" y="47"/>
                    </a:lnTo>
                    <a:close/>
                    <a:moveTo>
                      <a:pt x="64" y="47"/>
                    </a:moveTo>
                    <a:lnTo>
                      <a:pt x="64" y="44"/>
                    </a:lnTo>
                    <a:lnTo>
                      <a:pt x="82" y="44"/>
                    </a:lnTo>
                    <a:lnTo>
                      <a:pt x="82" y="47"/>
                    </a:lnTo>
                    <a:lnTo>
                      <a:pt x="64" y="47"/>
                    </a:lnTo>
                    <a:close/>
                    <a:moveTo>
                      <a:pt x="64" y="44"/>
                    </a:moveTo>
                    <a:lnTo>
                      <a:pt x="64" y="42"/>
                    </a:lnTo>
                    <a:lnTo>
                      <a:pt x="65" y="39"/>
                    </a:lnTo>
                    <a:lnTo>
                      <a:pt x="73" y="44"/>
                    </a:lnTo>
                    <a:lnTo>
                      <a:pt x="64" y="44"/>
                    </a:lnTo>
                    <a:close/>
                    <a:moveTo>
                      <a:pt x="65" y="39"/>
                    </a:moveTo>
                    <a:lnTo>
                      <a:pt x="68" y="33"/>
                    </a:lnTo>
                    <a:lnTo>
                      <a:pt x="85" y="42"/>
                    </a:lnTo>
                    <a:lnTo>
                      <a:pt x="81" y="48"/>
                    </a:lnTo>
                    <a:lnTo>
                      <a:pt x="65" y="39"/>
                    </a:lnTo>
                    <a:close/>
                    <a:moveTo>
                      <a:pt x="86" y="37"/>
                    </a:moveTo>
                    <a:lnTo>
                      <a:pt x="86" y="39"/>
                    </a:lnTo>
                    <a:lnTo>
                      <a:pt x="85" y="42"/>
                    </a:lnTo>
                    <a:lnTo>
                      <a:pt x="76" y="37"/>
                    </a:lnTo>
                    <a:lnTo>
                      <a:pt x="86" y="37"/>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67" y="27"/>
                    </a:moveTo>
                    <a:lnTo>
                      <a:pt x="67" y="25"/>
                    </a:lnTo>
                    <a:lnTo>
                      <a:pt x="86" y="25"/>
                    </a:lnTo>
                    <a:lnTo>
                      <a:pt x="86" y="27"/>
                    </a:lnTo>
                    <a:lnTo>
                      <a:pt x="67" y="27"/>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6" y="28"/>
                    </a:lnTo>
                    <a:lnTo>
                      <a:pt x="73" y="22"/>
                    </a:lnTo>
                    <a:lnTo>
                      <a:pt x="66" y="28"/>
                    </a:lnTo>
                    <a:close/>
                    <a:moveTo>
                      <a:pt x="66" y="28"/>
                    </a:moveTo>
                    <a:lnTo>
                      <a:pt x="63" y="25"/>
                    </a:lnTo>
                    <a:lnTo>
                      <a:pt x="77" y="12"/>
                    </a:lnTo>
                    <a:lnTo>
                      <a:pt x="80" y="15"/>
                    </a:lnTo>
                    <a:lnTo>
                      <a:pt x="66" y="28"/>
                    </a:lnTo>
                    <a:close/>
                    <a:moveTo>
                      <a:pt x="77" y="12"/>
                    </a:moveTo>
                    <a:lnTo>
                      <a:pt x="77" y="12"/>
                    </a:lnTo>
                    <a:lnTo>
                      <a:pt x="70" y="18"/>
                    </a:lnTo>
                    <a:lnTo>
                      <a:pt x="77" y="12"/>
                    </a:lnTo>
                    <a:close/>
                    <a:moveTo>
                      <a:pt x="63" y="25"/>
                    </a:moveTo>
                    <a:lnTo>
                      <a:pt x="60" y="22"/>
                    </a:lnTo>
                    <a:lnTo>
                      <a:pt x="74" y="8"/>
                    </a:lnTo>
                    <a:lnTo>
                      <a:pt x="77" y="12"/>
                    </a:lnTo>
                    <a:lnTo>
                      <a:pt x="63" y="25"/>
                    </a:lnTo>
                    <a:close/>
                    <a:moveTo>
                      <a:pt x="60" y="22"/>
                    </a:moveTo>
                    <a:lnTo>
                      <a:pt x="50" y="12"/>
                    </a:lnTo>
                    <a:lnTo>
                      <a:pt x="60" y="22"/>
                    </a:lnTo>
                    <a:lnTo>
                      <a:pt x="67" y="15"/>
                    </a:lnTo>
                    <a:lnTo>
                      <a:pt x="60" y="22"/>
                    </a:lnTo>
                    <a:close/>
                    <a:moveTo>
                      <a:pt x="60" y="22"/>
                    </a:moveTo>
                    <a:lnTo>
                      <a:pt x="57" y="18"/>
                    </a:lnTo>
                    <a:lnTo>
                      <a:pt x="70" y="5"/>
                    </a:lnTo>
                    <a:lnTo>
                      <a:pt x="74" y="8"/>
                    </a:lnTo>
                    <a:lnTo>
                      <a:pt x="60" y="22"/>
                    </a:lnTo>
                    <a:close/>
                    <a:moveTo>
                      <a:pt x="64" y="2"/>
                    </a:moveTo>
                    <a:lnTo>
                      <a:pt x="67" y="2"/>
                    </a:lnTo>
                    <a:lnTo>
                      <a:pt x="70" y="5"/>
                    </a:lnTo>
                    <a:lnTo>
                      <a:pt x="64" y="12"/>
                    </a:lnTo>
                    <a:lnTo>
                      <a:pt x="64" y="2"/>
                    </a:lnTo>
                    <a:close/>
                    <a:moveTo>
                      <a:pt x="64" y="22"/>
                    </a:moveTo>
                    <a:lnTo>
                      <a:pt x="60" y="22"/>
                    </a:lnTo>
                    <a:lnTo>
                      <a:pt x="60" y="2"/>
                    </a:lnTo>
                    <a:lnTo>
                      <a:pt x="64" y="2"/>
                    </a:lnTo>
                    <a:lnTo>
                      <a:pt x="64" y="22"/>
                    </a:lnTo>
                    <a:close/>
                    <a:moveTo>
                      <a:pt x="60" y="22"/>
                    </a:moveTo>
                    <a:lnTo>
                      <a:pt x="58" y="22"/>
                    </a:lnTo>
                    <a:lnTo>
                      <a:pt x="56" y="21"/>
                    </a:lnTo>
                    <a:lnTo>
                      <a:pt x="60" y="12"/>
                    </a:lnTo>
                    <a:lnTo>
                      <a:pt x="60" y="22"/>
                    </a:lnTo>
                    <a:close/>
                    <a:moveTo>
                      <a:pt x="56" y="21"/>
                    </a:moveTo>
                    <a:lnTo>
                      <a:pt x="49" y="17"/>
                    </a:lnTo>
                    <a:lnTo>
                      <a:pt x="58" y="0"/>
                    </a:lnTo>
                    <a:lnTo>
                      <a:pt x="65" y="3"/>
                    </a:lnTo>
                    <a:lnTo>
                      <a:pt x="56" y="21"/>
                    </a:lnTo>
                    <a:close/>
                    <a:moveTo>
                      <a:pt x="54" y="0"/>
                    </a:moveTo>
                    <a:lnTo>
                      <a:pt x="56" y="0"/>
                    </a:lnTo>
                    <a:lnTo>
                      <a:pt x="58" y="0"/>
                    </a:lnTo>
                    <a:lnTo>
                      <a:pt x="54" y="8"/>
                    </a:lnTo>
                    <a:lnTo>
                      <a:pt x="54" y="0"/>
                    </a:lnTo>
                    <a:close/>
                    <a:moveTo>
                      <a:pt x="54" y="18"/>
                    </a:moveTo>
                    <a:lnTo>
                      <a:pt x="50" y="18"/>
                    </a:lnTo>
                    <a:lnTo>
                      <a:pt x="50" y="0"/>
                    </a:lnTo>
                    <a:lnTo>
                      <a:pt x="54" y="0"/>
                    </a:lnTo>
                    <a:lnTo>
                      <a:pt x="54" y="18"/>
                    </a:lnTo>
                    <a:close/>
                    <a:moveTo>
                      <a:pt x="46" y="0"/>
                    </a:moveTo>
                    <a:lnTo>
                      <a:pt x="48" y="0"/>
                    </a:lnTo>
                    <a:lnTo>
                      <a:pt x="50" y="0"/>
                    </a:lnTo>
                    <a:lnTo>
                      <a:pt x="50" y="8"/>
                    </a:lnTo>
                    <a:lnTo>
                      <a:pt x="46" y="0"/>
                    </a:lnTo>
                    <a:close/>
                    <a:moveTo>
                      <a:pt x="55" y="17"/>
                    </a:moveTo>
                    <a:lnTo>
                      <a:pt x="48" y="21"/>
                    </a:lnTo>
                    <a:lnTo>
                      <a:pt x="41" y="3"/>
                    </a:lnTo>
                    <a:lnTo>
                      <a:pt x="46" y="0"/>
                    </a:lnTo>
                    <a:lnTo>
                      <a:pt x="55" y="17"/>
                    </a:lnTo>
                    <a:close/>
                    <a:moveTo>
                      <a:pt x="48" y="21"/>
                    </a:moveTo>
                    <a:lnTo>
                      <a:pt x="47" y="22"/>
                    </a:lnTo>
                    <a:lnTo>
                      <a:pt x="44" y="22"/>
                    </a:lnTo>
                    <a:lnTo>
                      <a:pt x="44" y="12"/>
                    </a:lnTo>
                    <a:lnTo>
                      <a:pt x="48" y="21"/>
                    </a:lnTo>
                    <a:close/>
                    <a:moveTo>
                      <a:pt x="44" y="22"/>
                    </a:moveTo>
                    <a:lnTo>
                      <a:pt x="42" y="22"/>
                    </a:lnTo>
                    <a:lnTo>
                      <a:pt x="42" y="2"/>
                    </a:lnTo>
                    <a:lnTo>
                      <a:pt x="44" y="2"/>
                    </a:lnTo>
                    <a:lnTo>
                      <a:pt x="44" y="22"/>
                    </a:lnTo>
                    <a:close/>
                    <a:moveTo>
                      <a:pt x="42" y="22"/>
                    </a:moveTo>
                    <a:lnTo>
                      <a:pt x="35" y="22"/>
                    </a:lnTo>
                    <a:lnTo>
                      <a:pt x="35" y="2"/>
                    </a:lnTo>
                    <a:lnTo>
                      <a:pt x="42" y="2"/>
                    </a:lnTo>
                    <a:lnTo>
                      <a:pt x="42" y="22"/>
                    </a:lnTo>
                    <a:close/>
                    <a:moveTo>
                      <a:pt x="31" y="3"/>
                    </a:moveTo>
                    <a:lnTo>
                      <a:pt x="33" y="2"/>
                    </a:lnTo>
                    <a:lnTo>
                      <a:pt x="35" y="2"/>
                    </a:lnTo>
                    <a:lnTo>
                      <a:pt x="35" y="12"/>
                    </a:lnTo>
                    <a:lnTo>
                      <a:pt x="31" y="3"/>
                    </a:lnTo>
                    <a:close/>
                    <a:moveTo>
                      <a:pt x="39" y="21"/>
                    </a:moveTo>
                    <a:lnTo>
                      <a:pt x="33" y="24"/>
                    </a:lnTo>
                    <a:lnTo>
                      <a:pt x="24" y="6"/>
                    </a:lnTo>
                    <a:lnTo>
                      <a:pt x="31" y="3"/>
                    </a:lnTo>
                    <a:lnTo>
                      <a:pt x="39" y="21"/>
                    </a:lnTo>
                    <a:close/>
                    <a:moveTo>
                      <a:pt x="22" y="8"/>
                    </a:moveTo>
                    <a:lnTo>
                      <a:pt x="23" y="7"/>
                    </a:lnTo>
                    <a:lnTo>
                      <a:pt x="24" y="6"/>
                    </a:lnTo>
                    <a:lnTo>
                      <a:pt x="28" y="15"/>
                    </a:lnTo>
                    <a:lnTo>
                      <a:pt x="22" y="8"/>
                    </a:lnTo>
                    <a:close/>
                    <a:moveTo>
                      <a:pt x="35" y="22"/>
                    </a:moveTo>
                    <a:lnTo>
                      <a:pt x="32" y="25"/>
                    </a:lnTo>
                    <a:lnTo>
                      <a:pt x="18" y="12"/>
                    </a:lnTo>
                    <a:lnTo>
                      <a:pt x="22" y="8"/>
                    </a:lnTo>
                    <a:lnTo>
                      <a:pt x="35" y="22"/>
                    </a:lnTo>
                    <a:close/>
                    <a:moveTo>
                      <a:pt x="18" y="12"/>
                    </a:moveTo>
                    <a:lnTo>
                      <a:pt x="28" y="2"/>
                    </a:lnTo>
                    <a:lnTo>
                      <a:pt x="18" y="12"/>
                    </a:lnTo>
                    <a:lnTo>
                      <a:pt x="25" y="18"/>
                    </a:lnTo>
                    <a:lnTo>
                      <a:pt x="18" y="12"/>
                    </a:lnTo>
                    <a:close/>
                    <a:moveTo>
                      <a:pt x="32" y="25"/>
                    </a:moveTo>
                    <a:lnTo>
                      <a:pt x="28" y="28"/>
                    </a:lnTo>
                    <a:lnTo>
                      <a:pt x="15" y="15"/>
                    </a:lnTo>
                    <a:lnTo>
                      <a:pt x="18" y="12"/>
                    </a:lnTo>
                    <a:lnTo>
                      <a:pt x="32" y="25"/>
                    </a:lnTo>
                    <a:close/>
                    <a:moveTo>
                      <a:pt x="28" y="28"/>
                    </a:moveTo>
                    <a:lnTo>
                      <a:pt x="28" y="28"/>
                    </a:lnTo>
                    <a:lnTo>
                      <a:pt x="22" y="22"/>
                    </a:lnTo>
                    <a:lnTo>
                      <a:pt x="28" y="28"/>
                    </a:lnTo>
                    <a:close/>
                    <a:moveTo>
                      <a:pt x="28" y="28"/>
                    </a:moveTo>
                    <a:lnTo>
                      <a:pt x="23" y="35"/>
                    </a:lnTo>
                    <a:lnTo>
                      <a:pt x="9" y="21"/>
                    </a:lnTo>
                    <a:lnTo>
                      <a:pt x="15" y="15"/>
                    </a:lnTo>
                    <a:lnTo>
                      <a:pt x="28" y="28"/>
                    </a:lnTo>
                    <a:close/>
                    <a:moveTo>
                      <a:pt x="6" y="27"/>
                    </a:moveTo>
                    <a:lnTo>
                      <a:pt x="6" y="24"/>
                    </a:lnTo>
                    <a:lnTo>
                      <a:pt x="9" y="21"/>
                    </a:lnTo>
                    <a:lnTo>
                      <a:pt x="16" y="27"/>
                    </a:lnTo>
                    <a:lnTo>
                      <a:pt x="6" y="27"/>
                    </a:lnTo>
                    <a:close/>
                    <a:moveTo>
                      <a:pt x="25" y="27"/>
                    </a:moveTo>
                    <a:lnTo>
                      <a:pt x="25" y="30"/>
                    </a:lnTo>
                    <a:lnTo>
                      <a:pt x="6" y="30"/>
                    </a:lnTo>
                    <a:lnTo>
                      <a:pt x="6" y="27"/>
                    </a:lnTo>
                    <a:lnTo>
                      <a:pt x="25" y="27"/>
                    </a:lnTo>
                    <a:close/>
                    <a:moveTo>
                      <a:pt x="25" y="30"/>
                    </a:moveTo>
                    <a:lnTo>
                      <a:pt x="25" y="35"/>
                    </a:lnTo>
                    <a:lnTo>
                      <a:pt x="23" y="37"/>
                    </a:lnTo>
                    <a:lnTo>
                      <a:pt x="16" y="30"/>
                    </a:lnTo>
                    <a:lnTo>
                      <a:pt x="25" y="30"/>
                    </a:lnTo>
                    <a:close/>
                    <a:moveTo>
                      <a:pt x="23" y="37"/>
                    </a:moveTo>
                    <a:lnTo>
                      <a:pt x="20" y="40"/>
                    </a:lnTo>
                    <a:lnTo>
                      <a:pt x="6" y="27"/>
                    </a:lnTo>
                    <a:lnTo>
                      <a:pt x="9" y="24"/>
                    </a:lnTo>
                    <a:lnTo>
                      <a:pt x="23" y="37"/>
                    </a:lnTo>
                    <a:close/>
                    <a:moveTo>
                      <a:pt x="4" y="29"/>
                    </a:moveTo>
                    <a:lnTo>
                      <a:pt x="5" y="28"/>
                    </a:lnTo>
                    <a:lnTo>
                      <a:pt x="6" y="27"/>
                    </a:lnTo>
                    <a:lnTo>
                      <a:pt x="13" y="34"/>
                    </a:lnTo>
                    <a:lnTo>
                      <a:pt x="4" y="29"/>
                    </a:lnTo>
                    <a:close/>
                    <a:moveTo>
                      <a:pt x="21" y="38"/>
                    </a:moveTo>
                    <a:lnTo>
                      <a:pt x="17" y="45"/>
                    </a:lnTo>
                    <a:lnTo>
                      <a:pt x="1" y="36"/>
                    </a:lnTo>
                    <a:lnTo>
                      <a:pt x="4" y="29"/>
                    </a:lnTo>
                    <a:lnTo>
                      <a:pt x="21" y="38"/>
                    </a:lnTo>
                    <a:close/>
                    <a:moveTo>
                      <a:pt x="0" y="40"/>
                    </a:moveTo>
                    <a:lnTo>
                      <a:pt x="0" y="38"/>
                    </a:lnTo>
                    <a:lnTo>
                      <a:pt x="1" y="36"/>
                    </a:lnTo>
                    <a:lnTo>
                      <a:pt x="10" y="40"/>
                    </a:lnTo>
                    <a:lnTo>
                      <a:pt x="0" y="40"/>
                    </a:lnTo>
                    <a:close/>
                    <a:moveTo>
                      <a:pt x="18" y="40"/>
                    </a:moveTo>
                    <a:lnTo>
                      <a:pt x="18" y="44"/>
                    </a:lnTo>
                    <a:lnTo>
                      <a:pt x="0" y="44"/>
                    </a:lnTo>
                    <a:lnTo>
                      <a:pt x="0" y="40"/>
                    </a:lnTo>
                    <a:lnTo>
                      <a:pt x="18" y="40"/>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3" y="60"/>
                    </a:moveTo>
                    <a:lnTo>
                      <a:pt x="0" y="57"/>
                    </a:lnTo>
                    <a:lnTo>
                      <a:pt x="0" y="54"/>
                    </a:lnTo>
                    <a:lnTo>
                      <a:pt x="10" y="54"/>
                    </a:lnTo>
                    <a:lnTo>
                      <a:pt x="3" y="60"/>
                    </a:lnTo>
                    <a:close/>
                    <a:moveTo>
                      <a:pt x="16" y="46"/>
                    </a:moveTo>
                    <a:lnTo>
                      <a:pt x="20" y="49"/>
                    </a:lnTo>
                    <a:lnTo>
                      <a:pt x="6" y="64"/>
                    </a:lnTo>
                    <a:lnTo>
                      <a:pt x="3" y="60"/>
                    </a:lnTo>
                    <a:lnTo>
                      <a:pt x="16" y="46"/>
                    </a:lnTo>
                    <a:close/>
                    <a:moveTo>
                      <a:pt x="20" y="49"/>
                    </a:moveTo>
                    <a:lnTo>
                      <a:pt x="23" y="53"/>
                    </a:lnTo>
                    <a:lnTo>
                      <a:pt x="9" y="66"/>
                    </a:lnTo>
                    <a:lnTo>
                      <a:pt x="6" y="64"/>
                    </a:lnTo>
                    <a:lnTo>
                      <a:pt x="20" y="49"/>
                    </a:lnTo>
                    <a:close/>
                    <a:moveTo>
                      <a:pt x="23" y="53"/>
                    </a:moveTo>
                    <a:lnTo>
                      <a:pt x="26" y="56"/>
                    </a:lnTo>
                    <a:lnTo>
                      <a:pt x="12" y="69"/>
                    </a:lnTo>
                    <a:lnTo>
                      <a:pt x="9" y="66"/>
                    </a:lnTo>
                    <a:lnTo>
                      <a:pt x="23" y="53"/>
                    </a:lnTo>
                    <a:close/>
                    <a:moveTo>
                      <a:pt x="26" y="56"/>
                    </a:moveTo>
                    <a:lnTo>
                      <a:pt x="28" y="59"/>
                    </a:lnTo>
                    <a:lnTo>
                      <a:pt x="15" y="72"/>
                    </a:lnTo>
                    <a:lnTo>
                      <a:pt x="12" y="69"/>
                    </a:lnTo>
                    <a:lnTo>
                      <a:pt x="26" y="56"/>
                    </a:lnTo>
                    <a:close/>
                    <a:moveTo>
                      <a:pt x="22" y="76"/>
                    </a:moveTo>
                    <a:lnTo>
                      <a:pt x="18" y="76"/>
                    </a:lnTo>
                    <a:lnTo>
                      <a:pt x="15" y="72"/>
                    </a:lnTo>
                    <a:lnTo>
                      <a:pt x="22" y="66"/>
                    </a:lnTo>
                    <a:lnTo>
                      <a:pt x="22" y="76"/>
                    </a:lnTo>
                    <a:close/>
                    <a:moveTo>
                      <a:pt x="22" y="56"/>
                    </a:moveTo>
                    <a:lnTo>
                      <a:pt x="25" y="56"/>
                    </a:lnTo>
                    <a:lnTo>
                      <a:pt x="25" y="76"/>
                    </a:lnTo>
                    <a:lnTo>
                      <a:pt x="22" y="76"/>
                    </a:lnTo>
                    <a:lnTo>
                      <a:pt x="22" y="5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4" y="56"/>
                    </a:lnTo>
                    <a:lnTo>
                      <a:pt x="44" y="76"/>
                    </a:lnTo>
                    <a:lnTo>
                      <a:pt x="42" y="76"/>
                    </a:lnTo>
                    <a:lnTo>
                      <a:pt x="42" y="56"/>
                    </a:lnTo>
                    <a:close/>
                    <a:moveTo>
                      <a:pt x="48" y="75"/>
                    </a:moveTo>
                    <a:lnTo>
                      <a:pt x="47" y="76"/>
                    </a:lnTo>
                    <a:lnTo>
                      <a:pt x="44" y="76"/>
                    </a:lnTo>
                    <a:lnTo>
                      <a:pt x="44" y="66"/>
                    </a:lnTo>
                    <a:lnTo>
                      <a:pt x="48" y="75"/>
                    </a:lnTo>
                    <a:close/>
                    <a:moveTo>
                      <a:pt x="41" y="57"/>
                    </a:moveTo>
                    <a:lnTo>
                      <a:pt x="46" y="54"/>
                    </a:lnTo>
                    <a:lnTo>
                      <a:pt x="55" y="71"/>
                    </a:lnTo>
                    <a:lnTo>
                      <a:pt x="48" y="75"/>
                    </a:lnTo>
                    <a:lnTo>
                      <a:pt x="41" y="57"/>
                    </a:lnTo>
                    <a:close/>
                    <a:moveTo>
                      <a:pt x="46" y="54"/>
                    </a:moveTo>
                    <a:lnTo>
                      <a:pt x="48" y="54"/>
                    </a:lnTo>
                    <a:lnTo>
                      <a:pt x="50" y="54"/>
                    </a:lnTo>
                    <a:lnTo>
                      <a:pt x="50" y="62"/>
                    </a:lnTo>
                    <a:lnTo>
                      <a:pt x="46" y="54"/>
                    </a:lnTo>
                    <a:close/>
                    <a:moveTo>
                      <a:pt x="50" y="54"/>
                    </a:moveTo>
                    <a:lnTo>
                      <a:pt x="57" y="54"/>
                    </a:lnTo>
                    <a:lnTo>
                      <a:pt x="57" y="72"/>
                    </a:lnTo>
                    <a:lnTo>
                      <a:pt x="50" y="72"/>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5" name="Freeform 260">
                <a:extLst>
                  <a:ext uri="{FF2B5EF4-FFF2-40B4-BE49-F238E27FC236}">
                    <a16:creationId xmlns:a16="http://schemas.microsoft.com/office/drawing/2014/main" id="{ED82CCF5-FA1F-47AF-B576-8B15B262B640}"/>
                  </a:ext>
                </a:extLst>
              </p:cNvPr>
              <p:cNvSpPr>
                <a:spLocks/>
              </p:cNvSpPr>
              <p:nvPr/>
            </p:nvSpPr>
            <p:spPr bwMode="auto">
              <a:xfrm>
                <a:off x="2742" y="2430"/>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7" y="44"/>
                    </a:lnTo>
                    <a:lnTo>
                      <a:pt x="60" y="37"/>
                    </a:lnTo>
                    <a:lnTo>
                      <a:pt x="63" y="34"/>
                    </a:lnTo>
                    <a:lnTo>
                      <a:pt x="67" y="32"/>
                    </a:lnTo>
                    <a:lnTo>
                      <a:pt x="67" y="25"/>
                    </a:lnTo>
                    <a:lnTo>
                      <a:pt x="67" y="22"/>
                    </a:lnTo>
                    <a:lnTo>
                      <a:pt x="67" y="18"/>
                    </a:lnTo>
                    <a:lnTo>
                      <a:pt x="67" y="12"/>
                    </a:lnTo>
                    <a:lnTo>
                      <a:pt x="63" y="8"/>
                    </a:lnTo>
                    <a:lnTo>
                      <a:pt x="63" y="5"/>
                    </a:lnTo>
                    <a:lnTo>
                      <a:pt x="60" y="3"/>
                    </a:lnTo>
                    <a:lnTo>
                      <a:pt x="54" y="0"/>
                    </a:lnTo>
                    <a:lnTo>
                      <a:pt x="50" y="0"/>
                    </a:lnTo>
                    <a:lnTo>
                      <a:pt x="47" y="0"/>
                    </a:lnTo>
                    <a:lnTo>
                      <a:pt x="41" y="0"/>
                    </a:lnTo>
                    <a:lnTo>
                      <a:pt x="38" y="0"/>
                    </a:lnTo>
                    <a:lnTo>
                      <a:pt x="32" y="0"/>
                    </a:lnTo>
                    <a:lnTo>
                      <a:pt x="25" y="3"/>
                    </a:lnTo>
                    <a:lnTo>
                      <a:pt x="22" y="3"/>
                    </a:lnTo>
                    <a:lnTo>
                      <a:pt x="16" y="5"/>
                    </a:lnTo>
                    <a:lnTo>
                      <a:pt x="13" y="12"/>
                    </a:lnTo>
                    <a:lnTo>
                      <a:pt x="9" y="15"/>
                    </a:lnTo>
                    <a:lnTo>
                      <a:pt x="6" y="18"/>
                    </a:lnTo>
                    <a:lnTo>
                      <a:pt x="3" y="22"/>
                    </a:lnTo>
                    <a:lnTo>
                      <a:pt x="3" y="28"/>
                    </a:lnTo>
                    <a:lnTo>
                      <a:pt x="0" y="32"/>
                    </a:lnTo>
                    <a:lnTo>
                      <a:pt x="0" y="37"/>
                    </a:lnTo>
                    <a:lnTo>
                      <a:pt x="3" y="40"/>
                    </a:lnTo>
                    <a:lnTo>
                      <a:pt x="3" y="44"/>
                    </a:lnTo>
                    <a:lnTo>
                      <a:pt x="6" y="47"/>
                    </a:lnTo>
                    <a:lnTo>
                      <a:pt x="9" y="50"/>
                    </a:lnTo>
                    <a:lnTo>
                      <a:pt x="13" y="54"/>
                    </a:lnTo>
                    <a:lnTo>
                      <a:pt x="19" y="54"/>
                    </a:lnTo>
                    <a:lnTo>
                      <a:pt x="22" y="57"/>
                    </a:lnTo>
                    <a:lnTo>
                      <a:pt x="28" y="57"/>
                    </a:lnTo>
                    <a:lnTo>
                      <a:pt x="32" y="57"/>
                    </a:lnTo>
                    <a:lnTo>
                      <a:pt x="38" y="54"/>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6" name="Freeform 261">
                <a:extLst>
                  <a:ext uri="{FF2B5EF4-FFF2-40B4-BE49-F238E27FC236}">
                    <a16:creationId xmlns:a16="http://schemas.microsoft.com/office/drawing/2014/main" id="{3050820A-A726-4A68-B0F7-AC8A55BD62B3}"/>
                  </a:ext>
                </a:extLst>
              </p:cNvPr>
              <p:cNvSpPr>
                <a:spLocks noEditPoints="1"/>
              </p:cNvSpPr>
              <p:nvPr/>
            </p:nvSpPr>
            <p:spPr bwMode="auto">
              <a:xfrm>
                <a:off x="2740" y="2428"/>
                <a:ext cx="21" cy="19"/>
              </a:xfrm>
              <a:custGeom>
                <a:avLst/>
                <a:gdLst>
                  <a:gd name="T0" fmla="*/ 3 w 85"/>
                  <a:gd name="T1" fmla="*/ 3 h 76"/>
                  <a:gd name="T2" fmla="*/ 4 w 85"/>
                  <a:gd name="T3" fmla="*/ 3 h 76"/>
                  <a:gd name="T4" fmla="*/ 4 w 85"/>
                  <a:gd name="T5" fmla="*/ 4 h 76"/>
                  <a:gd name="T6" fmla="*/ 5 w 85"/>
                  <a:gd name="T7" fmla="*/ 4 h 76"/>
                  <a:gd name="T8" fmla="*/ 4 w 85"/>
                  <a:gd name="T9" fmla="*/ 3 h 76"/>
                  <a:gd name="T10" fmla="*/ 4 w 85"/>
                  <a:gd name="T11" fmla="*/ 2 h 76"/>
                  <a:gd name="T12" fmla="*/ 4 w 85"/>
                  <a:gd name="T13" fmla="*/ 2 h 76"/>
                  <a:gd name="T14" fmla="*/ 5 w 85"/>
                  <a:gd name="T15" fmla="*/ 3 h 76"/>
                  <a:gd name="T16" fmla="*/ 5 w 85"/>
                  <a:gd name="T17" fmla="*/ 3 h 76"/>
                  <a:gd name="T18" fmla="*/ 4 w 85"/>
                  <a:gd name="T19" fmla="*/ 2 h 76"/>
                  <a:gd name="T20" fmla="*/ 4 w 85"/>
                  <a:gd name="T21" fmla="*/ 2 h 76"/>
                  <a:gd name="T22" fmla="*/ 5 w 85"/>
                  <a:gd name="T23" fmla="*/ 1 h 76"/>
                  <a:gd name="T24" fmla="*/ 5 w 85"/>
                  <a:gd name="T25" fmla="*/ 1 h 76"/>
                  <a:gd name="T26" fmla="*/ 4 w 85"/>
                  <a:gd name="T27" fmla="*/ 1 h 76"/>
                  <a:gd name="T28" fmla="*/ 4 w 85"/>
                  <a:gd name="T29" fmla="*/ 1 h 76"/>
                  <a:gd name="T30" fmla="*/ 4 w 85"/>
                  <a:gd name="T31" fmla="*/ 2 h 76"/>
                  <a:gd name="T32" fmla="*/ 5 w 85"/>
                  <a:gd name="T33" fmla="*/ 0 h 76"/>
                  <a:gd name="T34" fmla="*/ 4 w 85"/>
                  <a:gd name="T35" fmla="*/ 0 h 76"/>
                  <a:gd name="T36" fmla="*/ 4 w 85"/>
                  <a:gd name="T37" fmla="*/ 1 h 76"/>
                  <a:gd name="T38" fmla="*/ 4 w 85"/>
                  <a:gd name="T39" fmla="*/ 1 h 76"/>
                  <a:gd name="T40" fmla="*/ 3 w 85"/>
                  <a:gd name="T41" fmla="*/ 1 h 76"/>
                  <a:gd name="T42" fmla="*/ 3 w 85"/>
                  <a:gd name="T43" fmla="*/ 1 h 76"/>
                  <a:gd name="T44" fmla="*/ 2 w 85"/>
                  <a:gd name="T45" fmla="*/ 0 h 76"/>
                  <a:gd name="T46" fmla="*/ 2 w 85"/>
                  <a:gd name="T47" fmla="*/ 1 h 76"/>
                  <a:gd name="T48" fmla="*/ 3 w 85"/>
                  <a:gd name="T49" fmla="*/ 1 h 76"/>
                  <a:gd name="T50" fmla="*/ 2 w 85"/>
                  <a:gd name="T51" fmla="*/ 2 h 76"/>
                  <a:gd name="T52" fmla="*/ 2 w 85"/>
                  <a:gd name="T53" fmla="*/ 0 h 76"/>
                  <a:gd name="T54" fmla="*/ 1 w 85"/>
                  <a:gd name="T55" fmla="*/ 1 h 76"/>
                  <a:gd name="T56" fmla="*/ 1 w 85"/>
                  <a:gd name="T57" fmla="*/ 1 h 76"/>
                  <a:gd name="T58" fmla="*/ 2 w 85"/>
                  <a:gd name="T59" fmla="*/ 1 h 76"/>
                  <a:gd name="T60" fmla="*/ 2 w 85"/>
                  <a:gd name="T61" fmla="*/ 2 h 76"/>
                  <a:gd name="T62" fmla="*/ 0 w 85"/>
                  <a:gd name="T63" fmla="*/ 2 h 76"/>
                  <a:gd name="T64" fmla="*/ 0 w 85"/>
                  <a:gd name="T65" fmla="*/ 2 h 76"/>
                  <a:gd name="T66" fmla="*/ 1 w 85"/>
                  <a:gd name="T67" fmla="*/ 2 h 76"/>
                  <a:gd name="T68" fmla="*/ 1 w 85"/>
                  <a:gd name="T69" fmla="*/ 2 h 76"/>
                  <a:gd name="T70" fmla="*/ 1 w 85"/>
                  <a:gd name="T71" fmla="*/ 2 h 76"/>
                  <a:gd name="T72" fmla="*/ 1 w 85"/>
                  <a:gd name="T73" fmla="*/ 3 h 76"/>
                  <a:gd name="T74" fmla="*/ 0 w 85"/>
                  <a:gd name="T75" fmla="*/ 2 h 76"/>
                  <a:gd name="T76" fmla="*/ 0 w 85"/>
                  <a:gd name="T77" fmla="*/ 3 h 76"/>
                  <a:gd name="T78" fmla="*/ 1 w 85"/>
                  <a:gd name="T79" fmla="*/ 3 h 76"/>
                  <a:gd name="T80" fmla="*/ 1 w 85"/>
                  <a:gd name="T81" fmla="*/ 3 h 76"/>
                  <a:gd name="T82" fmla="*/ 1 w 85"/>
                  <a:gd name="T83" fmla="*/ 3 h 76"/>
                  <a:gd name="T84" fmla="*/ 0 w 85"/>
                  <a:gd name="T85" fmla="*/ 4 h 76"/>
                  <a:gd name="T86" fmla="*/ 1 w 85"/>
                  <a:gd name="T87" fmla="*/ 4 h 76"/>
                  <a:gd name="T88" fmla="*/ 1 w 85"/>
                  <a:gd name="T89" fmla="*/ 3 h 76"/>
                  <a:gd name="T90" fmla="*/ 1 w 85"/>
                  <a:gd name="T91" fmla="*/ 3 h 76"/>
                  <a:gd name="T92" fmla="*/ 0 w 85"/>
                  <a:gd name="T93" fmla="*/ 4 h 76"/>
                  <a:gd name="T94" fmla="*/ 1 w 85"/>
                  <a:gd name="T95" fmla="*/ 5 h 76"/>
                  <a:gd name="T96" fmla="*/ 1 w 85"/>
                  <a:gd name="T97" fmla="*/ 4 h 76"/>
                  <a:gd name="T98" fmla="*/ 1 w 85"/>
                  <a:gd name="T99" fmla="*/ 4 h 76"/>
                  <a:gd name="T100" fmla="*/ 2 w 85"/>
                  <a:gd name="T101" fmla="*/ 4 h 76"/>
                  <a:gd name="T102" fmla="*/ 2 w 85"/>
                  <a:gd name="T103" fmla="*/ 5 h 76"/>
                  <a:gd name="T104" fmla="*/ 2 w 85"/>
                  <a:gd name="T105" fmla="*/ 5 h 76"/>
                  <a:gd name="T106" fmla="*/ 2 w 85"/>
                  <a:gd name="T107" fmla="*/ 5 h 76"/>
                  <a:gd name="T108" fmla="*/ 3 w 85"/>
                  <a:gd name="T109" fmla="*/ 5 h 76"/>
                  <a:gd name="T110" fmla="*/ 3 w 85"/>
                  <a:gd name="T111" fmla="*/ 4 h 76"/>
                  <a:gd name="T112" fmla="*/ 3 w 85"/>
                  <a:gd name="T113" fmla="*/ 4 h 76"/>
                  <a:gd name="T114" fmla="*/ 3 w 85"/>
                  <a:gd name="T115" fmla="*/ 5 h 76"/>
                  <a:gd name="T116" fmla="*/ 3 w 85"/>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49" y="54"/>
                    </a:moveTo>
                    <a:lnTo>
                      <a:pt x="53" y="50"/>
                    </a:lnTo>
                    <a:lnTo>
                      <a:pt x="66" y="64"/>
                    </a:lnTo>
                    <a:lnTo>
                      <a:pt x="64" y="67"/>
                    </a:lnTo>
                    <a:lnTo>
                      <a:pt x="49" y="54"/>
                    </a:lnTo>
                    <a:close/>
                    <a:moveTo>
                      <a:pt x="53" y="50"/>
                    </a:moveTo>
                    <a:lnTo>
                      <a:pt x="54" y="49"/>
                    </a:lnTo>
                    <a:lnTo>
                      <a:pt x="56" y="48"/>
                    </a:lnTo>
                    <a:lnTo>
                      <a:pt x="59" y="57"/>
                    </a:lnTo>
                    <a:lnTo>
                      <a:pt x="53" y="50"/>
                    </a:lnTo>
                    <a:close/>
                    <a:moveTo>
                      <a:pt x="56" y="48"/>
                    </a:moveTo>
                    <a:lnTo>
                      <a:pt x="61" y="45"/>
                    </a:lnTo>
                    <a:lnTo>
                      <a:pt x="70" y="63"/>
                    </a:lnTo>
                    <a:lnTo>
                      <a:pt x="64" y="66"/>
                    </a:lnTo>
                    <a:lnTo>
                      <a:pt x="56" y="48"/>
                    </a:lnTo>
                    <a:close/>
                    <a:moveTo>
                      <a:pt x="75" y="58"/>
                    </a:moveTo>
                    <a:lnTo>
                      <a:pt x="74" y="61"/>
                    </a:lnTo>
                    <a:lnTo>
                      <a:pt x="70" y="63"/>
                    </a:lnTo>
                    <a:lnTo>
                      <a:pt x="66" y="54"/>
                    </a:lnTo>
                    <a:lnTo>
                      <a:pt x="75" y="58"/>
                    </a:lnTo>
                    <a:close/>
                    <a:moveTo>
                      <a:pt x="57" y="49"/>
                    </a:moveTo>
                    <a:lnTo>
                      <a:pt x="60" y="43"/>
                    </a:lnTo>
                    <a:lnTo>
                      <a:pt x="78" y="52"/>
                    </a:lnTo>
                    <a:lnTo>
                      <a:pt x="75" y="58"/>
                    </a:lnTo>
                    <a:lnTo>
                      <a:pt x="57" y="49"/>
                    </a:lnTo>
                    <a:close/>
                    <a:moveTo>
                      <a:pt x="60" y="43"/>
                    </a:moveTo>
                    <a:lnTo>
                      <a:pt x="61" y="42"/>
                    </a:lnTo>
                    <a:lnTo>
                      <a:pt x="63" y="40"/>
                    </a:lnTo>
                    <a:lnTo>
                      <a:pt x="69" y="47"/>
                    </a:lnTo>
                    <a:lnTo>
                      <a:pt x="60" y="43"/>
                    </a:lnTo>
                    <a:close/>
                    <a:moveTo>
                      <a:pt x="63" y="40"/>
                    </a:moveTo>
                    <a:lnTo>
                      <a:pt x="66" y="37"/>
                    </a:lnTo>
                    <a:lnTo>
                      <a:pt x="79" y="52"/>
                    </a:lnTo>
                    <a:lnTo>
                      <a:pt x="76" y="54"/>
                    </a:lnTo>
                    <a:lnTo>
                      <a:pt x="63" y="40"/>
                    </a:lnTo>
                    <a:close/>
                    <a:moveTo>
                      <a:pt x="66" y="37"/>
                    </a:moveTo>
                    <a:lnTo>
                      <a:pt x="66" y="37"/>
                    </a:lnTo>
                    <a:lnTo>
                      <a:pt x="72" y="44"/>
                    </a:lnTo>
                    <a:lnTo>
                      <a:pt x="66" y="37"/>
                    </a:lnTo>
                    <a:close/>
                    <a:moveTo>
                      <a:pt x="66" y="37"/>
                    </a:moveTo>
                    <a:lnTo>
                      <a:pt x="69" y="34"/>
                    </a:lnTo>
                    <a:lnTo>
                      <a:pt x="82" y="48"/>
                    </a:lnTo>
                    <a:lnTo>
                      <a:pt x="79" y="52"/>
                    </a:lnTo>
                    <a:lnTo>
                      <a:pt x="66" y="37"/>
                    </a:lnTo>
                    <a:close/>
                    <a:moveTo>
                      <a:pt x="85" y="42"/>
                    </a:moveTo>
                    <a:lnTo>
                      <a:pt x="85" y="45"/>
                    </a:lnTo>
                    <a:lnTo>
                      <a:pt x="82" y="48"/>
                    </a:lnTo>
                    <a:lnTo>
                      <a:pt x="76" y="42"/>
                    </a:lnTo>
                    <a:lnTo>
                      <a:pt x="85" y="42"/>
                    </a:lnTo>
                    <a:close/>
                    <a:moveTo>
                      <a:pt x="66" y="42"/>
                    </a:moveTo>
                    <a:lnTo>
                      <a:pt x="66" y="35"/>
                    </a:lnTo>
                    <a:lnTo>
                      <a:pt x="85" y="35"/>
                    </a:lnTo>
                    <a:lnTo>
                      <a:pt x="85" y="42"/>
                    </a:lnTo>
                    <a:lnTo>
                      <a:pt x="66" y="42"/>
                    </a:lnTo>
                    <a:close/>
                    <a:moveTo>
                      <a:pt x="66" y="35"/>
                    </a:moveTo>
                    <a:lnTo>
                      <a:pt x="66" y="32"/>
                    </a:lnTo>
                    <a:lnTo>
                      <a:pt x="85" y="32"/>
                    </a:lnTo>
                    <a:lnTo>
                      <a:pt x="85" y="35"/>
                    </a:lnTo>
                    <a:lnTo>
                      <a:pt x="66" y="35"/>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2" y="15"/>
                    </a:moveTo>
                    <a:lnTo>
                      <a:pt x="85" y="18"/>
                    </a:lnTo>
                    <a:lnTo>
                      <a:pt x="85" y="22"/>
                    </a:lnTo>
                    <a:lnTo>
                      <a:pt x="76" y="22"/>
                    </a:lnTo>
                    <a:lnTo>
                      <a:pt x="82" y="15"/>
                    </a:lnTo>
                    <a:close/>
                    <a:moveTo>
                      <a:pt x="69" y="28"/>
                    </a:moveTo>
                    <a:lnTo>
                      <a:pt x="66" y="25"/>
                    </a:lnTo>
                    <a:lnTo>
                      <a:pt x="79" y="12"/>
                    </a:lnTo>
                    <a:lnTo>
                      <a:pt x="82" y="15"/>
                    </a:lnTo>
                    <a:lnTo>
                      <a:pt x="69" y="28"/>
                    </a:lnTo>
                    <a:close/>
                    <a:moveTo>
                      <a:pt x="66" y="25"/>
                    </a:moveTo>
                    <a:lnTo>
                      <a:pt x="63" y="23"/>
                    </a:lnTo>
                    <a:lnTo>
                      <a:pt x="63" y="18"/>
                    </a:lnTo>
                    <a:lnTo>
                      <a:pt x="72" y="18"/>
                    </a:lnTo>
                    <a:lnTo>
                      <a:pt x="66" y="25"/>
                    </a:lnTo>
                    <a:close/>
                    <a:moveTo>
                      <a:pt x="63" y="18"/>
                    </a:moveTo>
                    <a:lnTo>
                      <a:pt x="63" y="15"/>
                    </a:lnTo>
                    <a:lnTo>
                      <a:pt x="82" y="15"/>
                    </a:lnTo>
                    <a:lnTo>
                      <a:pt x="82" y="18"/>
                    </a:lnTo>
                    <a:lnTo>
                      <a:pt x="63" y="18"/>
                    </a:lnTo>
                    <a:close/>
                    <a:moveTo>
                      <a:pt x="79" y="9"/>
                    </a:moveTo>
                    <a:lnTo>
                      <a:pt x="82" y="12"/>
                    </a:lnTo>
                    <a:lnTo>
                      <a:pt x="82" y="15"/>
                    </a:lnTo>
                    <a:lnTo>
                      <a:pt x="72" y="15"/>
                    </a:lnTo>
                    <a:lnTo>
                      <a:pt x="79" y="9"/>
                    </a:lnTo>
                    <a:close/>
                    <a:moveTo>
                      <a:pt x="66" y="23"/>
                    </a:moveTo>
                    <a:lnTo>
                      <a:pt x="63" y="20"/>
                    </a:lnTo>
                    <a:lnTo>
                      <a:pt x="76" y="6"/>
                    </a:lnTo>
                    <a:lnTo>
                      <a:pt x="79" y="9"/>
                    </a:lnTo>
                    <a:lnTo>
                      <a:pt x="66" y="23"/>
                    </a:lnTo>
                    <a:close/>
                    <a:moveTo>
                      <a:pt x="74" y="4"/>
                    </a:moveTo>
                    <a:lnTo>
                      <a:pt x="75" y="4"/>
                    </a:lnTo>
                    <a:lnTo>
                      <a:pt x="76" y="6"/>
                    </a:lnTo>
                    <a:lnTo>
                      <a:pt x="69" y="13"/>
                    </a:lnTo>
                    <a:lnTo>
                      <a:pt x="74" y="4"/>
                    </a:lnTo>
                    <a:close/>
                    <a:moveTo>
                      <a:pt x="65" y="21"/>
                    </a:moveTo>
                    <a:lnTo>
                      <a:pt x="58" y="17"/>
                    </a:lnTo>
                    <a:lnTo>
                      <a:pt x="67" y="1"/>
                    </a:lnTo>
                    <a:lnTo>
                      <a:pt x="74" y="4"/>
                    </a:lnTo>
                    <a:lnTo>
                      <a:pt x="65" y="21"/>
                    </a:lnTo>
                    <a:close/>
                    <a:moveTo>
                      <a:pt x="63" y="0"/>
                    </a:moveTo>
                    <a:lnTo>
                      <a:pt x="65" y="0"/>
                    </a:lnTo>
                    <a:lnTo>
                      <a:pt x="67" y="1"/>
                    </a:lnTo>
                    <a:lnTo>
                      <a:pt x="63" y="10"/>
                    </a:lnTo>
                    <a:lnTo>
                      <a:pt x="63" y="0"/>
                    </a:lnTo>
                    <a:close/>
                    <a:moveTo>
                      <a:pt x="63" y="18"/>
                    </a:moveTo>
                    <a:lnTo>
                      <a:pt x="59" y="18"/>
                    </a:lnTo>
                    <a:lnTo>
                      <a:pt x="59" y="0"/>
                    </a:lnTo>
                    <a:lnTo>
                      <a:pt x="63" y="0"/>
                    </a:lnTo>
                    <a:lnTo>
                      <a:pt x="63" y="18"/>
                    </a:lnTo>
                    <a:close/>
                    <a:moveTo>
                      <a:pt x="59" y="18"/>
                    </a:moveTo>
                    <a:lnTo>
                      <a:pt x="56" y="18"/>
                    </a:lnTo>
                    <a:lnTo>
                      <a:pt x="56" y="0"/>
                    </a:lnTo>
                    <a:lnTo>
                      <a:pt x="59" y="0"/>
                    </a:lnTo>
                    <a:lnTo>
                      <a:pt x="59" y="18"/>
                    </a:lnTo>
                    <a:close/>
                    <a:moveTo>
                      <a:pt x="56" y="18"/>
                    </a:moveTo>
                    <a:lnTo>
                      <a:pt x="50" y="18"/>
                    </a:lnTo>
                    <a:lnTo>
                      <a:pt x="50" y="0"/>
                    </a:lnTo>
                    <a:lnTo>
                      <a:pt x="56" y="0"/>
                    </a:lnTo>
                    <a:lnTo>
                      <a:pt x="56"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6" y="1"/>
                    </a:moveTo>
                    <a:lnTo>
                      <a:pt x="38" y="0"/>
                    </a:lnTo>
                    <a:lnTo>
                      <a:pt x="41" y="0"/>
                    </a:lnTo>
                    <a:lnTo>
                      <a:pt x="41" y="10"/>
                    </a:lnTo>
                    <a:lnTo>
                      <a:pt x="36" y="1"/>
                    </a:lnTo>
                    <a:close/>
                    <a:moveTo>
                      <a:pt x="45" y="17"/>
                    </a:moveTo>
                    <a:lnTo>
                      <a:pt x="38" y="21"/>
                    </a:lnTo>
                    <a:lnTo>
                      <a:pt x="29" y="4"/>
                    </a:lnTo>
                    <a:lnTo>
                      <a:pt x="36" y="1"/>
                    </a:lnTo>
                    <a:lnTo>
                      <a:pt x="45" y="17"/>
                    </a:lnTo>
                    <a:close/>
                    <a:moveTo>
                      <a:pt x="38" y="21"/>
                    </a:moveTo>
                    <a:lnTo>
                      <a:pt x="36" y="22"/>
                    </a:lnTo>
                    <a:lnTo>
                      <a:pt x="34" y="22"/>
                    </a:lnTo>
                    <a:lnTo>
                      <a:pt x="34" y="13"/>
                    </a:lnTo>
                    <a:lnTo>
                      <a:pt x="38" y="21"/>
                    </a:lnTo>
                    <a:close/>
                    <a:moveTo>
                      <a:pt x="34" y="22"/>
                    </a:moveTo>
                    <a:lnTo>
                      <a:pt x="31" y="22"/>
                    </a:lnTo>
                    <a:lnTo>
                      <a:pt x="31" y="3"/>
                    </a:lnTo>
                    <a:lnTo>
                      <a:pt x="34" y="3"/>
                    </a:lnTo>
                    <a:lnTo>
                      <a:pt x="34" y="22"/>
                    </a:lnTo>
                    <a:close/>
                    <a:moveTo>
                      <a:pt x="27" y="4"/>
                    </a:moveTo>
                    <a:lnTo>
                      <a:pt x="28" y="3"/>
                    </a:lnTo>
                    <a:lnTo>
                      <a:pt x="31" y="3"/>
                    </a:lnTo>
                    <a:lnTo>
                      <a:pt x="31" y="13"/>
                    </a:lnTo>
                    <a:lnTo>
                      <a:pt x="27" y="4"/>
                    </a:lnTo>
                    <a:close/>
                    <a:moveTo>
                      <a:pt x="35" y="21"/>
                    </a:moveTo>
                    <a:lnTo>
                      <a:pt x="28" y="24"/>
                    </a:lnTo>
                    <a:lnTo>
                      <a:pt x="21" y="7"/>
                    </a:lnTo>
                    <a:lnTo>
                      <a:pt x="27" y="4"/>
                    </a:lnTo>
                    <a:lnTo>
                      <a:pt x="35" y="21"/>
                    </a:lnTo>
                    <a:close/>
                    <a:moveTo>
                      <a:pt x="16" y="12"/>
                    </a:moveTo>
                    <a:lnTo>
                      <a:pt x="17" y="9"/>
                    </a:lnTo>
                    <a:lnTo>
                      <a:pt x="21" y="7"/>
                    </a:lnTo>
                    <a:lnTo>
                      <a:pt x="25" y="15"/>
                    </a:lnTo>
                    <a:lnTo>
                      <a:pt x="16" y="12"/>
                    </a:lnTo>
                    <a:close/>
                    <a:moveTo>
                      <a:pt x="33" y="20"/>
                    </a:moveTo>
                    <a:lnTo>
                      <a:pt x="31" y="26"/>
                    </a:lnTo>
                    <a:lnTo>
                      <a:pt x="13" y="17"/>
                    </a:lnTo>
                    <a:lnTo>
                      <a:pt x="16" y="12"/>
                    </a:lnTo>
                    <a:lnTo>
                      <a:pt x="33" y="20"/>
                    </a:lnTo>
                    <a:close/>
                    <a:moveTo>
                      <a:pt x="31" y="26"/>
                    </a:moveTo>
                    <a:lnTo>
                      <a:pt x="29" y="27"/>
                    </a:lnTo>
                    <a:lnTo>
                      <a:pt x="28" y="28"/>
                    </a:lnTo>
                    <a:lnTo>
                      <a:pt x="22" y="22"/>
                    </a:lnTo>
                    <a:lnTo>
                      <a:pt x="31" y="26"/>
                    </a:lnTo>
                    <a:close/>
                    <a:moveTo>
                      <a:pt x="28" y="28"/>
                    </a:moveTo>
                    <a:lnTo>
                      <a:pt x="25" y="32"/>
                    </a:lnTo>
                    <a:lnTo>
                      <a:pt x="12" y="18"/>
                    </a:lnTo>
                    <a:lnTo>
                      <a:pt x="15" y="15"/>
                    </a:lnTo>
                    <a:lnTo>
                      <a:pt x="28" y="28"/>
                    </a:lnTo>
                    <a:close/>
                    <a:moveTo>
                      <a:pt x="12" y="18"/>
                    </a:moveTo>
                    <a:lnTo>
                      <a:pt x="2" y="28"/>
                    </a:lnTo>
                    <a:lnTo>
                      <a:pt x="12" y="18"/>
                    </a:lnTo>
                    <a:lnTo>
                      <a:pt x="18" y="25"/>
                    </a:lnTo>
                    <a:lnTo>
                      <a:pt x="12" y="18"/>
                    </a:lnTo>
                    <a:close/>
                    <a:moveTo>
                      <a:pt x="25" y="32"/>
                    </a:moveTo>
                    <a:lnTo>
                      <a:pt x="22" y="35"/>
                    </a:lnTo>
                    <a:lnTo>
                      <a:pt x="9" y="22"/>
                    </a:lnTo>
                    <a:lnTo>
                      <a:pt x="12" y="18"/>
                    </a:lnTo>
                    <a:lnTo>
                      <a:pt x="25" y="32"/>
                    </a:lnTo>
                    <a:close/>
                    <a:moveTo>
                      <a:pt x="22" y="35"/>
                    </a:moveTo>
                    <a:lnTo>
                      <a:pt x="32" y="25"/>
                    </a:lnTo>
                    <a:lnTo>
                      <a:pt x="22" y="35"/>
                    </a:lnTo>
                    <a:lnTo>
                      <a:pt x="15" y="28"/>
                    </a:lnTo>
                    <a:lnTo>
                      <a:pt x="22" y="35"/>
                    </a:lnTo>
                    <a:close/>
                    <a:moveTo>
                      <a:pt x="22" y="35"/>
                    </a:moveTo>
                    <a:lnTo>
                      <a:pt x="18" y="38"/>
                    </a:lnTo>
                    <a:lnTo>
                      <a:pt x="5" y="25"/>
                    </a:lnTo>
                    <a:lnTo>
                      <a:pt x="9" y="22"/>
                    </a:lnTo>
                    <a:lnTo>
                      <a:pt x="22" y="35"/>
                    </a:lnTo>
                    <a:close/>
                    <a:moveTo>
                      <a:pt x="2" y="32"/>
                    </a:moveTo>
                    <a:lnTo>
                      <a:pt x="2" y="27"/>
                    </a:lnTo>
                    <a:lnTo>
                      <a:pt x="5" y="25"/>
                    </a:lnTo>
                    <a:lnTo>
                      <a:pt x="12" y="32"/>
                    </a:lnTo>
                    <a:lnTo>
                      <a:pt x="2" y="32"/>
                    </a:lnTo>
                    <a:close/>
                    <a:moveTo>
                      <a:pt x="22" y="32"/>
                    </a:moveTo>
                    <a:lnTo>
                      <a:pt x="22" y="38"/>
                    </a:lnTo>
                    <a:lnTo>
                      <a:pt x="2" y="38"/>
                    </a:lnTo>
                    <a:lnTo>
                      <a:pt x="2" y="32"/>
                    </a:lnTo>
                    <a:lnTo>
                      <a:pt x="22" y="32"/>
                    </a:lnTo>
                    <a:close/>
                    <a:moveTo>
                      <a:pt x="22" y="38"/>
                    </a:moveTo>
                    <a:lnTo>
                      <a:pt x="22" y="42"/>
                    </a:lnTo>
                    <a:lnTo>
                      <a:pt x="18" y="45"/>
                    </a:lnTo>
                    <a:lnTo>
                      <a:pt x="12" y="38"/>
                    </a:lnTo>
                    <a:lnTo>
                      <a:pt x="22" y="38"/>
                    </a:lnTo>
                    <a:close/>
                    <a:moveTo>
                      <a:pt x="18" y="45"/>
                    </a:moveTo>
                    <a:lnTo>
                      <a:pt x="15" y="48"/>
                    </a:lnTo>
                    <a:lnTo>
                      <a:pt x="2" y="34"/>
                    </a:lnTo>
                    <a:lnTo>
                      <a:pt x="5" y="32"/>
                    </a:lnTo>
                    <a:lnTo>
                      <a:pt x="18" y="45"/>
                    </a:lnTo>
                    <a:close/>
                    <a:moveTo>
                      <a:pt x="0" y="42"/>
                    </a:moveTo>
                    <a:lnTo>
                      <a:pt x="0" y="37"/>
                    </a:lnTo>
                    <a:lnTo>
                      <a:pt x="2" y="34"/>
                    </a:lnTo>
                    <a:lnTo>
                      <a:pt x="9" y="42"/>
                    </a:lnTo>
                    <a:lnTo>
                      <a:pt x="0" y="42"/>
                    </a:lnTo>
                    <a:close/>
                    <a:moveTo>
                      <a:pt x="18" y="42"/>
                    </a:moveTo>
                    <a:lnTo>
                      <a:pt x="18" y="47"/>
                    </a:lnTo>
                    <a:lnTo>
                      <a:pt x="0" y="47"/>
                    </a:lnTo>
                    <a:lnTo>
                      <a:pt x="0" y="42"/>
                    </a:lnTo>
                    <a:lnTo>
                      <a:pt x="18" y="42"/>
                    </a:lnTo>
                    <a:close/>
                    <a:moveTo>
                      <a:pt x="2" y="54"/>
                    </a:moveTo>
                    <a:lnTo>
                      <a:pt x="0" y="52"/>
                    </a:lnTo>
                    <a:lnTo>
                      <a:pt x="0" y="47"/>
                    </a:lnTo>
                    <a:lnTo>
                      <a:pt x="9" y="47"/>
                    </a:lnTo>
                    <a:lnTo>
                      <a:pt x="2" y="54"/>
                    </a:lnTo>
                    <a:close/>
                    <a:moveTo>
                      <a:pt x="15" y="40"/>
                    </a:moveTo>
                    <a:lnTo>
                      <a:pt x="18" y="44"/>
                    </a:lnTo>
                    <a:lnTo>
                      <a:pt x="5" y="57"/>
                    </a:lnTo>
                    <a:lnTo>
                      <a:pt x="2" y="54"/>
                    </a:lnTo>
                    <a:lnTo>
                      <a:pt x="15" y="40"/>
                    </a:lnTo>
                    <a:close/>
                    <a:moveTo>
                      <a:pt x="18" y="44"/>
                    </a:moveTo>
                    <a:lnTo>
                      <a:pt x="22" y="47"/>
                    </a:lnTo>
                    <a:lnTo>
                      <a:pt x="22" y="50"/>
                    </a:lnTo>
                    <a:lnTo>
                      <a:pt x="12" y="50"/>
                    </a:lnTo>
                    <a:lnTo>
                      <a:pt x="18" y="44"/>
                    </a:lnTo>
                    <a:close/>
                    <a:moveTo>
                      <a:pt x="22" y="50"/>
                    </a:moveTo>
                    <a:lnTo>
                      <a:pt x="22" y="54"/>
                    </a:lnTo>
                    <a:lnTo>
                      <a:pt x="2" y="54"/>
                    </a:lnTo>
                    <a:lnTo>
                      <a:pt x="2" y="50"/>
                    </a:lnTo>
                    <a:lnTo>
                      <a:pt x="22" y="50"/>
                    </a:lnTo>
                    <a:close/>
                    <a:moveTo>
                      <a:pt x="5" y="60"/>
                    </a:moveTo>
                    <a:lnTo>
                      <a:pt x="2" y="58"/>
                    </a:lnTo>
                    <a:lnTo>
                      <a:pt x="2" y="54"/>
                    </a:lnTo>
                    <a:lnTo>
                      <a:pt x="12" y="54"/>
                    </a:lnTo>
                    <a:lnTo>
                      <a:pt x="5" y="60"/>
                    </a:lnTo>
                    <a:close/>
                    <a:moveTo>
                      <a:pt x="18" y="47"/>
                    </a:moveTo>
                    <a:lnTo>
                      <a:pt x="22" y="50"/>
                    </a:lnTo>
                    <a:lnTo>
                      <a:pt x="9" y="64"/>
                    </a:lnTo>
                    <a:lnTo>
                      <a:pt x="5" y="60"/>
                    </a:lnTo>
                    <a:lnTo>
                      <a:pt x="18" y="47"/>
                    </a:lnTo>
                    <a:close/>
                    <a:moveTo>
                      <a:pt x="22" y="50"/>
                    </a:moveTo>
                    <a:lnTo>
                      <a:pt x="32" y="59"/>
                    </a:lnTo>
                    <a:lnTo>
                      <a:pt x="22" y="50"/>
                    </a:lnTo>
                    <a:lnTo>
                      <a:pt x="15" y="57"/>
                    </a:lnTo>
                    <a:lnTo>
                      <a:pt x="22" y="50"/>
                    </a:lnTo>
                    <a:close/>
                    <a:moveTo>
                      <a:pt x="22" y="50"/>
                    </a:moveTo>
                    <a:lnTo>
                      <a:pt x="25" y="54"/>
                    </a:lnTo>
                    <a:lnTo>
                      <a:pt x="12" y="67"/>
                    </a:lnTo>
                    <a:lnTo>
                      <a:pt x="9" y="64"/>
                    </a:lnTo>
                    <a:lnTo>
                      <a:pt x="22" y="50"/>
                    </a:lnTo>
                    <a:close/>
                    <a:moveTo>
                      <a:pt x="12" y="67"/>
                    </a:moveTo>
                    <a:lnTo>
                      <a:pt x="2" y="57"/>
                    </a:lnTo>
                    <a:lnTo>
                      <a:pt x="12" y="67"/>
                    </a:lnTo>
                    <a:lnTo>
                      <a:pt x="18" y="60"/>
                    </a:lnTo>
                    <a:lnTo>
                      <a:pt x="12" y="67"/>
                    </a:lnTo>
                    <a:close/>
                    <a:moveTo>
                      <a:pt x="25" y="54"/>
                    </a:moveTo>
                    <a:lnTo>
                      <a:pt x="28" y="57"/>
                    </a:lnTo>
                    <a:lnTo>
                      <a:pt x="15" y="70"/>
                    </a:lnTo>
                    <a:lnTo>
                      <a:pt x="12" y="67"/>
                    </a:lnTo>
                    <a:lnTo>
                      <a:pt x="25" y="54"/>
                    </a:lnTo>
                    <a:close/>
                    <a:moveTo>
                      <a:pt x="22" y="72"/>
                    </a:moveTo>
                    <a:lnTo>
                      <a:pt x="17" y="72"/>
                    </a:lnTo>
                    <a:lnTo>
                      <a:pt x="15" y="70"/>
                    </a:lnTo>
                    <a:lnTo>
                      <a:pt x="22" y="64"/>
                    </a:lnTo>
                    <a:lnTo>
                      <a:pt x="22" y="72"/>
                    </a:lnTo>
                    <a:close/>
                    <a:moveTo>
                      <a:pt x="22" y="54"/>
                    </a:moveTo>
                    <a:lnTo>
                      <a:pt x="28" y="54"/>
                    </a:lnTo>
                    <a:lnTo>
                      <a:pt x="28" y="72"/>
                    </a:lnTo>
                    <a:lnTo>
                      <a:pt x="22" y="72"/>
                    </a:lnTo>
                    <a:lnTo>
                      <a:pt x="22" y="54"/>
                    </a:lnTo>
                    <a:close/>
                    <a:moveTo>
                      <a:pt x="28" y="54"/>
                    </a:moveTo>
                    <a:lnTo>
                      <a:pt x="32" y="54"/>
                    </a:lnTo>
                    <a:lnTo>
                      <a:pt x="35" y="57"/>
                    </a:lnTo>
                    <a:lnTo>
                      <a:pt x="28" y="64"/>
                    </a:lnTo>
                    <a:lnTo>
                      <a:pt x="28" y="54"/>
                    </a:lnTo>
                    <a:close/>
                    <a:moveTo>
                      <a:pt x="35" y="57"/>
                    </a:moveTo>
                    <a:lnTo>
                      <a:pt x="38" y="60"/>
                    </a:lnTo>
                    <a:lnTo>
                      <a:pt x="24" y="74"/>
                    </a:lnTo>
                    <a:lnTo>
                      <a:pt x="21" y="70"/>
                    </a:lnTo>
                    <a:lnTo>
                      <a:pt x="35" y="57"/>
                    </a:lnTo>
                    <a:close/>
                    <a:moveTo>
                      <a:pt x="31" y="76"/>
                    </a:moveTo>
                    <a:lnTo>
                      <a:pt x="27" y="76"/>
                    </a:lnTo>
                    <a:lnTo>
                      <a:pt x="24" y="74"/>
                    </a:lnTo>
                    <a:lnTo>
                      <a:pt x="31" y="67"/>
                    </a:lnTo>
                    <a:lnTo>
                      <a:pt x="31" y="76"/>
                    </a:lnTo>
                    <a:close/>
                    <a:moveTo>
                      <a:pt x="31" y="57"/>
                    </a:moveTo>
                    <a:lnTo>
                      <a:pt x="37" y="57"/>
                    </a:lnTo>
                    <a:lnTo>
                      <a:pt x="37" y="76"/>
                    </a:lnTo>
                    <a:lnTo>
                      <a:pt x="31" y="76"/>
                    </a:lnTo>
                    <a:lnTo>
                      <a:pt x="31" y="57"/>
                    </a:lnTo>
                    <a:close/>
                    <a:moveTo>
                      <a:pt x="37" y="57"/>
                    </a:moveTo>
                    <a:lnTo>
                      <a:pt x="41" y="57"/>
                    </a:lnTo>
                    <a:lnTo>
                      <a:pt x="41" y="76"/>
                    </a:lnTo>
                    <a:lnTo>
                      <a:pt x="37" y="76"/>
                    </a:lnTo>
                    <a:lnTo>
                      <a:pt x="37" y="57"/>
                    </a:lnTo>
                    <a:close/>
                    <a:moveTo>
                      <a:pt x="45" y="75"/>
                    </a:moveTo>
                    <a:lnTo>
                      <a:pt x="43" y="76"/>
                    </a:lnTo>
                    <a:lnTo>
                      <a:pt x="41" y="76"/>
                    </a:lnTo>
                    <a:lnTo>
                      <a:pt x="41" y="67"/>
                    </a:lnTo>
                    <a:lnTo>
                      <a:pt x="45" y="75"/>
                    </a:lnTo>
                    <a:close/>
                    <a:moveTo>
                      <a:pt x="36" y="58"/>
                    </a:moveTo>
                    <a:lnTo>
                      <a:pt x="43" y="55"/>
                    </a:lnTo>
                    <a:lnTo>
                      <a:pt x="52" y="71"/>
                    </a:lnTo>
                    <a:lnTo>
                      <a:pt x="45" y="75"/>
                    </a:lnTo>
                    <a:lnTo>
                      <a:pt x="36" y="58"/>
                    </a:lnTo>
                    <a:close/>
                    <a:moveTo>
                      <a:pt x="43" y="55"/>
                    </a:moveTo>
                    <a:lnTo>
                      <a:pt x="45" y="54"/>
                    </a:lnTo>
                    <a:lnTo>
                      <a:pt x="47" y="54"/>
                    </a:lnTo>
                    <a:lnTo>
                      <a:pt x="47" y="64"/>
                    </a:lnTo>
                    <a:lnTo>
                      <a:pt x="43" y="55"/>
                    </a:lnTo>
                    <a:close/>
                    <a:moveTo>
                      <a:pt x="47" y="54"/>
                    </a:moveTo>
                    <a:lnTo>
                      <a:pt x="50" y="54"/>
                    </a:lnTo>
                    <a:lnTo>
                      <a:pt x="50" y="72"/>
                    </a:lnTo>
                    <a:lnTo>
                      <a:pt x="47" y="72"/>
                    </a:lnTo>
                    <a:lnTo>
                      <a:pt x="47" y="54"/>
                    </a:lnTo>
                    <a:close/>
                    <a:moveTo>
                      <a:pt x="55" y="71"/>
                    </a:moveTo>
                    <a:lnTo>
                      <a:pt x="53" y="72"/>
                    </a:lnTo>
                    <a:lnTo>
                      <a:pt x="50" y="72"/>
                    </a:lnTo>
                    <a:lnTo>
                      <a:pt x="50" y="64"/>
                    </a:lnTo>
                    <a:lnTo>
                      <a:pt x="55" y="71"/>
                    </a:lnTo>
                    <a:close/>
                    <a:moveTo>
                      <a:pt x="46" y="55"/>
                    </a:moveTo>
                    <a:lnTo>
                      <a:pt x="53" y="52"/>
                    </a:lnTo>
                    <a:lnTo>
                      <a:pt x="60"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7" name="Freeform 262">
                <a:extLst>
                  <a:ext uri="{FF2B5EF4-FFF2-40B4-BE49-F238E27FC236}">
                    <a16:creationId xmlns:a16="http://schemas.microsoft.com/office/drawing/2014/main" id="{AB0478DD-889A-4F00-85B8-7D743C429694}"/>
                  </a:ext>
                </a:extLst>
              </p:cNvPr>
              <p:cNvSpPr>
                <a:spLocks/>
              </p:cNvSpPr>
              <p:nvPr/>
            </p:nvSpPr>
            <p:spPr bwMode="auto">
              <a:xfrm>
                <a:off x="2270" y="2617"/>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5"/>
                    </a:lnTo>
                    <a:lnTo>
                      <a:pt x="57" y="39"/>
                    </a:lnTo>
                    <a:lnTo>
                      <a:pt x="61" y="35"/>
                    </a:lnTo>
                    <a:lnTo>
                      <a:pt x="64" y="32"/>
                    </a:lnTo>
                    <a:lnTo>
                      <a:pt x="64" y="25"/>
                    </a:lnTo>
                    <a:lnTo>
                      <a:pt x="66" y="22"/>
                    </a:lnTo>
                    <a:lnTo>
                      <a:pt x="66" y="19"/>
                    </a:lnTo>
                    <a:lnTo>
                      <a:pt x="64" y="13"/>
                    </a:lnTo>
                    <a:lnTo>
                      <a:pt x="64" y="10"/>
                    </a:lnTo>
                    <a:lnTo>
                      <a:pt x="61" y="7"/>
                    </a:lnTo>
                    <a:lnTo>
                      <a:pt x="57" y="3"/>
                    </a:lnTo>
                    <a:lnTo>
                      <a:pt x="54" y="0"/>
                    </a:lnTo>
                    <a:lnTo>
                      <a:pt x="47" y="0"/>
                    </a:lnTo>
                    <a:lnTo>
                      <a:pt x="44" y="0"/>
                    </a:lnTo>
                    <a:lnTo>
                      <a:pt x="39" y="0"/>
                    </a:lnTo>
                    <a:lnTo>
                      <a:pt x="35" y="0"/>
                    </a:lnTo>
                    <a:lnTo>
                      <a:pt x="29" y="0"/>
                    </a:lnTo>
                    <a:lnTo>
                      <a:pt x="25" y="3"/>
                    </a:lnTo>
                    <a:lnTo>
                      <a:pt x="19" y="3"/>
                    </a:lnTo>
                    <a:lnTo>
                      <a:pt x="12" y="7"/>
                    </a:lnTo>
                    <a:lnTo>
                      <a:pt x="10" y="13"/>
                    </a:lnTo>
                    <a:lnTo>
                      <a:pt x="7" y="17"/>
                    </a:lnTo>
                    <a:lnTo>
                      <a:pt x="3" y="19"/>
                    </a:lnTo>
                    <a:lnTo>
                      <a:pt x="0" y="22"/>
                    </a:lnTo>
                    <a:lnTo>
                      <a:pt x="0" y="29"/>
                    </a:lnTo>
                    <a:lnTo>
                      <a:pt x="0" y="32"/>
                    </a:lnTo>
                    <a:lnTo>
                      <a:pt x="0" y="39"/>
                    </a:lnTo>
                    <a:lnTo>
                      <a:pt x="0" y="42"/>
                    </a:lnTo>
                    <a:lnTo>
                      <a:pt x="3" y="45"/>
                    </a:lnTo>
                    <a:lnTo>
                      <a:pt x="3" y="48"/>
                    </a:lnTo>
                    <a:lnTo>
                      <a:pt x="7" y="51"/>
                    </a:lnTo>
                    <a:lnTo>
                      <a:pt x="12" y="54"/>
                    </a:lnTo>
                    <a:lnTo>
                      <a:pt x="15" y="54"/>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8" name="Freeform 263">
                <a:extLst>
                  <a:ext uri="{FF2B5EF4-FFF2-40B4-BE49-F238E27FC236}">
                    <a16:creationId xmlns:a16="http://schemas.microsoft.com/office/drawing/2014/main" id="{F96E56BC-13A0-4FA8-94CD-1A249A198D08}"/>
                  </a:ext>
                </a:extLst>
              </p:cNvPr>
              <p:cNvSpPr>
                <a:spLocks noEditPoints="1"/>
              </p:cNvSpPr>
              <p:nvPr/>
            </p:nvSpPr>
            <p:spPr bwMode="auto">
              <a:xfrm>
                <a:off x="2268" y="2615"/>
                <a:ext cx="21" cy="19"/>
              </a:xfrm>
              <a:custGeom>
                <a:avLst/>
                <a:gdLst>
                  <a:gd name="T0" fmla="*/ 4 w 86"/>
                  <a:gd name="T1" fmla="*/ 4 h 77"/>
                  <a:gd name="T2" fmla="*/ 3 w 86"/>
                  <a:gd name="T3" fmla="*/ 3 h 77"/>
                  <a:gd name="T4" fmla="*/ 4 w 86"/>
                  <a:gd name="T5" fmla="*/ 4 h 77"/>
                  <a:gd name="T6" fmla="*/ 4 w 86"/>
                  <a:gd name="T7" fmla="*/ 4 h 77"/>
                  <a:gd name="T8" fmla="*/ 3 w 86"/>
                  <a:gd name="T9" fmla="*/ 3 h 77"/>
                  <a:gd name="T10" fmla="*/ 4 w 86"/>
                  <a:gd name="T11" fmla="*/ 2 h 77"/>
                  <a:gd name="T12" fmla="*/ 5 w 86"/>
                  <a:gd name="T13" fmla="*/ 3 h 77"/>
                  <a:gd name="T14" fmla="*/ 5 w 86"/>
                  <a:gd name="T15" fmla="*/ 2 h 77"/>
                  <a:gd name="T16" fmla="*/ 4 w 86"/>
                  <a:gd name="T17" fmla="*/ 2 h 77"/>
                  <a:gd name="T18" fmla="*/ 4 w 86"/>
                  <a:gd name="T19" fmla="*/ 2 h 77"/>
                  <a:gd name="T20" fmla="*/ 4 w 86"/>
                  <a:gd name="T21" fmla="*/ 2 h 77"/>
                  <a:gd name="T22" fmla="*/ 5 w 86"/>
                  <a:gd name="T23" fmla="*/ 2 h 77"/>
                  <a:gd name="T24" fmla="*/ 5 w 86"/>
                  <a:gd name="T25" fmla="*/ 1 h 77"/>
                  <a:gd name="T26" fmla="*/ 4 w 86"/>
                  <a:gd name="T27" fmla="*/ 1 h 77"/>
                  <a:gd name="T28" fmla="*/ 4 w 86"/>
                  <a:gd name="T29" fmla="*/ 1 h 77"/>
                  <a:gd name="T30" fmla="*/ 4 w 86"/>
                  <a:gd name="T31" fmla="*/ 2 h 77"/>
                  <a:gd name="T32" fmla="*/ 4 w 86"/>
                  <a:gd name="T33" fmla="*/ 0 h 77"/>
                  <a:gd name="T34" fmla="*/ 4 w 86"/>
                  <a:gd name="T35" fmla="*/ 0 h 77"/>
                  <a:gd name="T36" fmla="*/ 4 w 86"/>
                  <a:gd name="T37" fmla="*/ 0 h 77"/>
                  <a:gd name="T38" fmla="*/ 4 w 86"/>
                  <a:gd name="T39" fmla="*/ 0 h 77"/>
                  <a:gd name="T40" fmla="*/ 3 w 86"/>
                  <a:gd name="T41" fmla="*/ 1 h 77"/>
                  <a:gd name="T42" fmla="*/ 3 w 86"/>
                  <a:gd name="T43" fmla="*/ 1 h 77"/>
                  <a:gd name="T44" fmla="*/ 3 w 86"/>
                  <a:gd name="T45" fmla="*/ 0 h 77"/>
                  <a:gd name="T46" fmla="*/ 3 w 86"/>
                  <a:gd name="T47" fmla="*/ 0 h 77"/>
                  <a:gd name="T48" fmla="*/ 2 w 86"/>
                  <a:gd name="T49" fmla="*/ 0 h 77"/>
                  <a:gd name="T50" fmla="*/ 2 w 86"/>
                  <a:gd name="T51" fmla="*/ 1 h 77"/>
                  <a:gd name="T52" fmla="*/ 2 w 86"/>
                  <a:gd name="T53" fmla="*/ 1 h 77"/>
                  <a:gd name="T54" fmla="*/ 2 w 86"/>
                  <a:gd name="T55" fmla="*/ 0 h 77"/>
                  <a:gd name="T56" fmla="*/ 1 w 86"/>
                  <a:gd name="T57" fmla="*/ 0 h 77"/>
                  <a:gd name="T58" fmla="*/ 1 w 86"/>
                  <a:gd name="T59" fmla="*/ 1 h 77"/>
                  <a:gd name="T60" fmla="*/ 2 w 86"/>
                  <a:gd name="T61" fmla="*/ 2 h 77"/>
                  <a:gd name="T62" fmla="*/ 1 w 86"/>
                  <a:gd name="T63" fmla="*/ 2 h 77"/>
                  <a:gd name="T64" fmla="*/ 0 w 86"/>
                  <a:gd name="T65" fmla="*/ 1 h 77"/>
                  <a:gd name="T66" fmla="*/ 0 w 86"/>
                  <a:gd name="T67" fmla="*/ 1 h 77"/>
                  <a:gd name="T68" fmla="*/ 0 w 86"/>
                  <a:gd name="T69" fmla="*/ 1 h 77"/>
                  <a:gd name="T70" fmla="*/ 0 w 86"/>
                  <a:gd name="T71" fmla="*/ 2 h 77"/>
                  <a:gd name="T72" fmla="*/ 1 w 86"/>
                  <a:gd name="T73" fmla="*/ 2 h 77"/>
                  <a:gd name="T74" fmla="*/ 0 w 86"/>
                  <a:gd name="T75" fmla="*/ 2 h 77"/>
                  <a:gd name="T76" fmla="*/ 0 w 86"/>
                  <a:gd name="T77" fmla="*/ 2 h 77"/>
                  <a:gd name="T78" fmla="*/ 1 w 86"/>
                  <a:gd name="T79" fmla="*/ 3 h 77"/>
                  <a:gd name="T80" fmla="*/ 1 w 86"/>
                  <a:gd name="T81" fmla="*/ 3 h 77"/>
                  <a:gd name="T82" fmla="*/ 1 w 86"/>
                  <a:gd name="T83" fmla="*/ 3 h 77"/>
                  <a:gd name="T84" fmla="*/ 0 w 86"/>
                  <a:gd name="T85" fmla="*/ 3 h 77"/>
                  <a:gd name="T86" fmla="*/ 1 w 86"/>
                  <a:gd name="T87" fmla="*/ 3 h 77"/>
                  <a:gd name="T88" fmla="*/ 1 w 86"/>
                  <a:gd name="T89" fmla="*/ 3 h 77"/>
                  <a:gd name="T90" fmla="*/ 1 w 86"/>
                  <a:gd name="T91" fmla="*/ 3 h 77"/>
                  <a:gd name="T92" fmla="*/ 1 w 86"/>
                  <a:gd name="T93" fmla="*/ 4 h 77"/>
                  <a:gd name="T94" fmla="*/ 1 w 86"/>
                  <a:gd name="T95" fmla="*/ 4 h 77"/>
                  <a:gd name="T96" fmla="*/ 1 w 86"/>
                  <a:gd name="T97" fmla="*/ 4 h 77"/>
                  <a:gd name="T98" fmla="*/ 2 w 86"/>
                  <a:gd name="T99" fmla="*/ 3 h 77"/>
                  <a:gd name="T100" fmla="*/ 2 w 86"/>
                  <a:gd name="T101" fmla="*/ 3 h 77"/>
                  <a:gd name="T102" fmla="*/ 2 w 86"/>
                  <a:gd name="T103" fmla="*/ 3 h 77"/>
                  <a:gd name="T104" fmla="*/ 2 w 86"/>
                  <a:gd name="T105" fmla="*/ 5 h 77"/>
                  <a:gd name="T106" fmla="*/ 3 w 86"/>
                  <a:gd name="T107" fmla="*/ 5 h 77"/>
                  <a:gd name="T108" fmla="*/ 2 w 86"/>
                  <a:gd name="T109" fmla="*/ 3 h 77"/>
                  <a:gd name="T110" fmla="*/ 3 w 86"/>
                  <a:gd name="T111" fmla="*/ 4 h 77"/>
                  <a:gd name="T112" fmla="*/ 3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3"/>
                    </a:moveTo>
                    <a:lnTo>
                      <a:pt x="56" y="50"/>
                    </a:lnTo>
                    <a:lnTo>
                      <a:pt x="65" y="66"/>
                    </a:lnTo>
                    <a:lnTo>
                      <a:pt x="59" y="70"/>
                    </a:lnTo>
                    <a:lnTo>
                      <a:pt x="50" y="53"/>
                    </a:lnTo>
                    <a:close/>
                    <a:moveTo>
                      <a:pt x="67" y="64"/>
                    </a:moveTo>
                    <a:lnTo>
                      <a:pt x="66" y="65"/>
                    </a:lnTo>
                    <a:lnTo>
                      <a:pt x="65" y="66"/>
                    </a:lnTo>
                    <a:lnTo>
                      <a:pt x="61" y="58"/>
                    </a:lnTo>
                    <a:lnTo>
                      <a:pt x="67" y="64"/>
                    </a:lnTo>
                    <a:close/>
                    <a:moveTo>
                      <a:pt x="54" y="51"/>
                    </a:moveTo>
                    <a:lnTo>
                      <a:pt x="57" y="48"/>
                    </a:lnTo>
                    <a:lnTo>
                      <a:pt x="71" y="62"/>
                    </a:lnTo>
                    <a:lnTo>
                      <a:pt x="67" y="64"/>
                    </a:lnTo>
                    <a:lnTo>
                      <a:pt x="54" y="51"/>
                    </a:lnTo>
                    <a:close/>
                    <a:moveTo>
                      <a:pt x="73" y="59"/>
                    </a:moveTo>
                    <a:lnTo>
                      <a:pt x="72" y="61"/>
                    </a:lnTo>
                    <a:lnTo>
                      <a:pt x="71" y="62"/>
                    </a:lnTo>
                    <a:lnTo>
                      <a:pt x="64" y="55"/>
                    </a:lnTo>
                    <a:lnTo>
                      <a:pt x="73" y="59"/>
                    </a:lnTo>
                    <a:close/>
                    <a:moveTo>
                      <a:pt x="55" y="51"/>
                    </a:moveTo>
                    <a:lnTo>
                      <a:pt x="59" y="44"/>
                    </a:lnTo>
                    <a:lnTo>
                      <a:pt x="76" y="53"/>
                    </a:lnTo>
                    <a:lnTo>
                      <a:pt x="73" y="59"/>
                    </a:lnTo>
                    <a:lnTo>
                      <a:pt x="55" y="51"/>
                    </a:lnTo>
                    <a:close/>
                    <a:moveTo>
                      <a:pt x="59" y="44"/>
                    </a:moveTo>
                    <a:lnTo>
                      <a:pt x="60" y="43"/>
                    </a:lnTo>
                    <a:lnTo>
                      <a:pt x="61" y="42"/>
                    </a:lnTo>
                    <a:lnTo>
                      <a:pt x="67" y="49"/>
                    </a:lnTo>
                    <a:lnTo>
                      <a:pt x="59" y="44"/>
                    </a:lnTo>
                    <a:close/>
                    <a:moveTo>
                      <a:pt x="61" y="42"/>
                    </a:moveTo>
                    <a:lnTo>
                      <a:pt x="64" y="39"/>
                    </a:lnTo>
                    <a:lnTo>
                      <a:pt x="77" y="52"/>
                    </a:lnTo>
                    <a:lnTo>
                      <a:pt x="74" y="55"/>
                    </a:lnTo>
                    <a:lnTo>
                      <a:pt x="61" y="42"/>
                    </a:lnTo>
                    <a:close/>
                    <a:moveTo>
                      <a:pt x="64" y="39"/>
                    </a:moveTo>
                    <a:lnTo>
                      <a:pt x="67" y="35"/>
                    </a:lnTo>
                    <a:lnTo>
                      <a:pt x="81" y="49"/>
                    </a:lnTo>
                    <a:lnTo>
                      <a:pt x="77" y="52"/>
                    </a:lnTo>
                    <a:lnTo>
                      <a:pt x="64" y="39"/>
                    </a:lnTo>
                    <a:close/>
                    <a:moveTo>
                      <a:pt x="83" y="42"/>
                    </a:moveTo>
                    <a:lnTo>
                      <a:pt x="83" y="46"/>
                    </a:lnTo>
                    <a:lnTo>
                      <a:pt x="81" y="49"/>
                    </a:lnTo>
                    <a:lnTo>
                      <a:pt x="74" y="42"/>
                    </a:lnTo>
                    <a:lnTo>
                      <a:pt x="83" y="42"/>
                    </a:lnTo>
                    <a:close/>
                    <a:moveTo>
                      <a:pt x="64" y="42"/>
                    </a:moveTo>
                    <a:lnTo>
                      <a:pt x="64" y="35"/>
                    </a:lnTo>
                    <a:lnTo>
                      <a:pt x="83" y="35"/>
                    </a:lnTo>
                    <a:lnTo>
                      <a:pt x="83" y="42"/>
                    </a:lnTo>
                    <a:lnTo>
                      <a:pt x="64" y="42"/>
                    </a:lnTo>
                    <a:close/>
                    <a:moveTo>
                      <a:pt x="64" y="35"/>
                    </a:moveTo>
                    <a:lnTo>
                      <a:pt x="64" y="32"/>
                    </a:lnTo>
                    <a:lnTo>
                      <a:pt x="67" y="29"/>
                    </a:lnTo>
                    <a:lnTo>
                      <a:pt x="74" y="35"/>
                    </a:lnTo>
                    <a:lnTo>
                      <a:pt x="64" y="35"/>
                    </a:lnTo>
                    <a:close/>
                    <a:moveTo>
                      <a:pt x="67" y="29"/>
                    </a:moveTo>
                    <a:lnTo>
                      <a:pt x="70" y="26"/>
                    </a:lnTo>
                    <a:lnTo>
                      <a:pt x="84" y="39"/>
                    </a:lnTo>
                    <a:lnTo>
                      <a:pt x="81" y="42"/>
                    </a:lnTo>
                    <a:lnTo>
                      <a:pt x="67" y="29"/>
                    </a:lnTo>
                    <a:close/>
                    <a:moveTo>
                      <a:pt x="86" y="32"/>
                    </a:moveTo>
                    <a:lnTo>
                      <a:pt x="86" y="37"/>
                    </a:lnTo>
                    <a:lnTo>
                      <a:pt x="84" y="39"/>
                    </a:lnTo>
                    <a:lnTo>
                      <a:pt x="76" y="32"/>
                    </a:lnTo>
                    <a:lnTo>
                      <a:pt x="86" y="32"/>
                    </a:lnTo>
                    <a:close/>
                    <a:moveTo>
                      <a:pt x="67" y="32"/>
                    </a:moveTo>
                    <a:lnTo>
                      <a:pt x="67" y="29"/>
                    </a:lnTo>
                    <a:lnTo>
                      <a:pt x="86" y="29"/>
                    </a:lnTo>
                    <a:lnTo>
                      <a:pt x="86" y="32"/>
                    </a:lnTo>
                    <a:lnTo>
                      <a:pt x="67" y="32"/>
                    </a:lnTo>
                    <a:close/>
                    <a:moveTo>
                      <a:pt x="85" y="26"/>
                    </a:moveTo>
                    <a:lnTo>
                      <a:pt x="86" y="27"/>
                    </a:lnTo>
                    <a:lnTo>
                      <a:pt x="86" y="29"/>
                    </a:lnTo>
                    <a:lnTo>
                      <a:pt x="76" y="29"/>
                    </a:lnTo>
                    <a:lnTo>
                      <a:pt x="85" y="26"/>
                    </a:lnTo>
                    <a:close/>
                    <a:moveTo>
                      <a:pt x="68" y="33"/>
                    </a:moveTo>
                    <a:lnTo>
                      <a:pt x="65" y="28"/>
                    </a:lnTo>
                    <a:lnTo>
                      <a:pt x="82" y="19"/>
                    </a:lnTo>
                    <a:lnTo>
                      <a:pt x="85" y="26"/>
                    </a:lnTo>
                    <a:lnTo>
                      <a:pt x="68" y="33"/>
                    </a:lnTo>
                    <a:close/>
                    <a:moveTo>
                      <a:pt x="65" y="28"/>
                    </a:moveTo>
                    <a:lnTo>
                      <a:pt x="64" y="26"/>
                    </a:lnTo>
                    <a:lnTo>
                      <a:pt x="64" y="23"/>
                    </a:lnTo>
                    <a:lnTo>
                      <a:pt x="74" y="23"/>
                    </a:lnTo>
                    <a:lnTo>
                      <a:pt x="65" y="28"/>
                    </a:lnTo>
                    <a:close/>
                    <a:moveTo>
                      <a:pt x="64" y="23"/>
                    </a:moveTo>
                    <a:lnTo>
                      <a:pt x="64" y="20"/>
                    </a:lnTo>
                    <a:lnTo>
                      <a:pt x="83" y="20"/>
                    </a:lnTo>
                    <a:lnTo>
                      <a:pt x="83" y="23"/>
                    </a:lnTo>
                    <a:lnTo>
                      <a:pt x="64" y="23"/>
                    </a:lnTo>
                    <a:close/>
                    <a:moveTo>
                      <a:pt x="81" y="13"/>
                    </a:moveTo>
                    <a:lnTo>
                      <a:pt x="83" y="16"/>
                    </a:lnTo>
                    <a:lnTo>
                      <a:pt x="83" y="20"/>
                    </a:lnTo>
                    <a:lnTo>
                      <a:pt x="74" y="20"/>
                    </a:lnTo>
                    <a:lnTo>
                      <a:pt x="81" y="13"/>
                    </a:lnTo>
                    <a:close/>
                    <a:moveTo>
                      <a:pt x="67" y="27"/>
                    </a:moveTo>
                    <a:lnTo>
                      <a:pt x="64" y="23"/>
                    </a:lnTo>
                    <a:lnTo>
                      <a:pt x="77" y="10"/>
                    </a:lnTo>
                    <a:lnTo>
                      <a:pt x="81" y="13"/>
                    </a:lnTo>
                    <a:lnTo>
                      <a:pt x="67" y="27"/>
                    </a:lnTo>
                    <a:close/>
                    <a:moveTo>
                      <a:pt x="77" y="10"/>
                    </a:moveTo>
                    <a:lnTo>
                      <a:pt x="67" y="0"/>
                    </a:lnTo>
                    <a:lnTo>
                      <a:pt x="77" y="10"/>
                    </a:lnTo>
                    <a:lnTo>
                      <a:pt x="71" y="17"/>
                    </a:lnTo>
                    <a:lnTo>
                      <a:pt x="77" y="10"/>
                    </a:lnTo>
                    <a:close/>
                    <a:moveTo>
                      <a:pt x="64" y="23"/>
                    </a:moveTo>
                    <a:lnTo>
                      <a:pt x="61" y="20"/>
                    </a:lnTo>
                    <a:lnTo>
                      <a:pt x="74" y="7"/>
                    </a:lnTo>
                    <a:lnTo>
                      <a:pt x="77" y="10"/>
                    </a:lnTo>
                    <a:lnTo>
                      <a:pt x="64" y="23"/>
                    </a:lnTo>
                    <a:close/>
                    <a:moveTo>
                      <a:pt x="61" y="20"/>
                    </a:moveTo>
                    <a:lnTo>
                      <a:pt x="57" y="17"/>
                    </a:lnTo>
                    <a:lnTo>
                      <a:pt x="71" y="3"/>
                    </a:lnTo>
                    <a:lnTo>
                      <a:pt x="74" y="7"/>
                    </a:lnTo>
                    <a:lnTo>
                      <a:pt x="61" y="20"/>
                    </a:lnTo>
                    <a:close/>
                    <a:moveTo>
                      <a:pt x="64" y="0"/>
                    </a:moveTo>
                    <a:lnTo>
                      <a:pt x="68" y="0"/>
                    </a:lnTo>
                    <a:lnTo>
                      <a:pt x="71" y="3"/>
                    </a:lnTo>
                    <a:lnTo>
                      <a:pt x="64" y="10"/>
                    </a:lnTo>
                    <a:lnTo>
                      <a:pt x="64" y="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9" y="20"/>
                    </a:lnTo>
                    <a:lnTo>
                      <a:pt x="49" y="0"/>
                    </a:lnTo>
                    <a:lnTo>
                      <a:pt x="54" y="0"/>
                    </a:lnTo>
                    <a:lnTo>
                      <a:pt x="54" y="20"/>
                    </a:lnTo>
                    <a:close/>
                    <a:moveTo>
                      <a:pt x="49" y="20"/>
                    </a:moveTo>
                    <a:lnTo>
                      <a:pt x="45" y="20"/>
                    </a:lnTo>
                    <a:lnTo>
                      <a:pt x="45" y="0"/>
                    </a:lnTo>
                    <a:lnTo>
                      <a:pt x="49" y="0"/>
                    </a:lnTo>
                    <a:lnTo>
                      <a:pt x="49" y="20"/>
                    </a:lnTo>
                    <a:close/>
                    <a:moveTo>
                      <a:pt x="45" y="20"/>
                    </a:moveTo>
                    <a:lnTo>
                      <a:pt x="39" y="20"/>
                    </a:lnTo>
                    <a:lnTo>
                      <a:pt x="39" y="0"/>
                    </a:lnTo>
                    <a:lnTo>
                      <a:pt x="45" y="0"/>
                    </a:lnTo>
                    <a:lnTo>
                      <a:pt x="45" y="20"/>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0" y="23"/>
                    </a:lnTo>
                    <a:lnTo>
                      <a:pt x="35" y="23"/>
                    </a:lnTo>
                    <a:lnTo>
                      <a:pt x="35" y="13"/>
                    </a:lnTo>
                    <a:lnTo>
                      <a:pt x="42" y="20"/>
                    </a:lnTo>
                    <a:close/>
                    <a:moveTo>
                      <a:pt x="35" y="23"/>
                    </a:moveTo>
                    <a:lnTo>
                      <a:pt x="29" y="23"/>
                    </a:lnTo>
                    <a:lnTo>
                      <a:pt x="29" y="3"/>
                    </a:lnTo>
                    <a:lnTo>
                      <a:pt x="35" y="3"/>
                    </a:lnTo>
                    <a:lnTo>
                      <a:pt x="35" y="23"/>
                    </a:lnTo>
                    <a:close/>
                    <a:moveTo>
                      <a:pt x="24" y="5"/>
                    </a:moveTo>
                    <a:lnTo>
                      <a:pt x="27" y="3"/>
                    </a:lnTo>
                    <a:lnTo>
                      <a:pt x="29" y="3"/>
                    </a:lnTo>
                    <a:lnTo>
                      <a:pt x="29" y="13"/>
                    </a:lnTo>
                    <a:lnTo>
                      <a:pt x="24" y="5"/>
                    </a:lnTo>
                    <a:close/>
                    <a:moveTo>
                      <a:pt x="33" y="22"/>
                    </a:moveTo>
                    <a:lnTo>
                      <a:pt x="27" y="26"/>
                    </a:lnTo>
                    <a:lnTo>
                      <a:pt x="19" y="8"/>
                    </a:lnTo>
                    <a:lnTo>
                      <a:pt x="24" y="5"/>
                    </a:lnTo>
                    <a:lnTo>
                      <a:pt x="33" y="22"/>
                    </a:lnTo>
                    <a:close/>
                    <a:moveTo>
                      <a:pt x="14" y="12"/>
                    </a:moveTo>
                    <a:lnTo>
                      <a:pt x="16" y="9"/>
                    </a:lnTo>
                    <a:lnTo>
                      <a:pt x="19" y="8"/>
                    </a:lnTo>
                    <a:lnTo>
                      <a:pt x="22" y="17"/>
                    </a:lnTo>
                    <a:lnTo>
                      <a:pt x="14" y="12"/>
                    </a:lnTo>
                    <a:close/>
                    <a:moveTo>
                      <a:pt x="31" y="21"/>
                    </a:moveTo>
                    <a:lnTo>
                      <a:pt x="28" y="28"/>
                    </a:lnTo>
                    <a:lnTo>
                      <a:pt x="11" y="19"/>
                    </a:lnTo>
                    <a:lnTo>
                      <a:pt x="14" y="12"/>
                    </a:lnTo>
                    <a:lnTo>
                      <a:pt x="31" y="21"/>
                    </a:lnTo>
                    <a:close/>
                    <a:moveTo>
                      <a:pt x="28" y="28"/>
                    </a:moveTo>
                    <a:lnTo>
                      <a:pt x="28" y="29"/>
                    </a:lnTo>
                    <a:lnTo>
                      <a:pt x="27" y="30"/>
                    </a:lnTo>
                    <a:lnTo>
                      <a:pt x="20" y="23"/>
                    </a:lnTo>
                    <a:lnTo>
                      <a:pt x="28" y="28"/>
                    </a:lnTo>
                    <a:close/>
                    <a:moveTo>
                      <a:pt x="27" y="30"/>
                    </a:moveTo>
                    <a:lnTo>
                      <a:pt x="23" y="33"/>
                    </a:lnTo>
                    <a:lnTo>
                      <a:pt x="10" y="19"/>
                    </a:lnTo>
                    <a:lnTo>
                      <a:pt x="13" y="17"/>
                    </a:lnTo>
                    <a:lnTo>
                      <a:pt x="27" y="30"/>
                    </a:lnTo>
                    <a:close/>
                    <a:moveTo>
                      <a:pt x="10" y="19"/>
                    </a:moveTo>
                    <a:lnTo>
                      <a:pt x="0" y="29"/>
                    </a:lnTo>
                    <a:lnTo>
                      <a:pt x="10" y="19"/>
                    </a:lnTo>
                    <a:lnTo>
                      <a:pt x="17" y="27"/>
                    </a:lnTo>
                    <a:lnTo>
                      <a:pt x="10" y="19"/>
                    </a:lnTo>
                    <a:close/>
                    <a:moveTo>
                      <a:pt x="23" y="33"/>
                    </a:moveTo>
                    <a:lnTo>
                      <a:pt x="20" y="37"/>
                    </a:lnTo>
                    <a:lnTo>
                      <a:pt x="7" y="22"/>
                    </a:lnTo>
                    <a:lnTo>
                      <a:pt x="10" y="19"/>
                    </a:lnTo>
                    <a:lnTo>
                      <a:pt x="23" y="33"/>
                    </a:lnTo>
                    <a:close/>
                    <a:moveTo>
                      <a:pt x="7" y="22"/>
                    </a:moveTo>
                    <a:lnTo>
                      <a:pt x="16" y="13"/>
                    </a:lnTo>
                    <a:lnTo>
                      <a:pt x="7" y="22"/>
                    </a:lnTo>
                    <a:lnTo>
                      <a:pt x="13" y="29"/>
                    </a:lnTo>
                    <a:lnTo>
                      <a:pt x="7" y="22"/>
                    </a:lnTo>
                    <a:close/>
                    <a:moveTo>
                      <a:pt x="20" y="37"/>
                    </a:moveTo>
                    <a:lnTo>
                      <a:pt x="17" y="39"/>
                    </a:lnTo>
                    <a:lnTo>
                      <a:pt x="3" y="26"/>
                    </a:lnTo>
                    <a:lnTo>
                      <a:pt x="7" y="22"/>
                    </a:lnTo>
                    <a:lnTo>
                      <a:pt x="20" y="37"/>
                    </a:lnTo>
                    <a:close/>
                    <a:moveTo>
                      <a:pt x="0" y="32"/>
                    </a:moveTo>
                    <a:lnTo>
                      <a:pt x="0" y="29"/>
                    </a:lnTo>
                    <a:lnTo>
                      <a:pt x="3" y="26"/>
                    </a:lnTo>
                    <a:lnTo>
                      <a:pt x="10" y="32"/>
                    </a:lnTo>
                    <a:lnTo>
                      <a:pt x="0" y="32"/>
                    </a:lnTo>
                    <a:close/>
                    <a:moveTo>
                      <a:pt x="20" y="32"/>
                    </a:moveTo>
                    <a:lnTo>
                      <a:pt x="20" y="39"/>
                    </a:lnTo>
                    <a:lnTo>
                      <a:pt x="0" y="39"/>
                    </a:lnTo>
                    <a:lnTo>
                      <a:pt x="0" y="32"/>
                    </a:lnTo>
                    <a:lnTo>
                      <a:pt x="20" y="32"/>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2"/>
                    </a:lnTo>
                    <a:lnTo>
                      <a:pt x="0" y="52"/>
                    </a:lnTo>
                    <a:lnTo>
                      <a:pt x="0" y="49"/>
                    </a:lnTo>
                    <a:lnTo>
                      <a:pt x="20" y="49"/>
                    </a:lnTo>
                    <a:close/>
                    <a:moveTo>
                      <a:pt x="3" y="59"/>
                    </a:moveTo>
                    <a:lnTo>
                      <a:pt x="0" y="55"/>
                    </a:lnTo>
                    <a:lnTo>
                      <a:pt x="0" y="52"/>
                    </a:lnTo>
                    <a:lnTo>
                      <a:pt x="10" y="52"/>
                    </a:lnTo>
                    <a:lnTo>
                      <a:pt x="3" y="59"/>
                    </a:lnTo>
                    <a:close/>
                    <a:moveTo>
                      <a:pt x="17" y="45"/>
                    </a:moveTo>
                    <a:lnTo>
                      <a:pt x="20" y="48"/>
                    </a:lnTo>
                    <a:lnTo>
                      <a:pt x="7" y="62"/>
                    </a:lnTo>
                    <a:lnTo>
                      <a:pt x="3" y="59"/>
                    </a:lnTo>
                    <a:lnTo>
                      <a:pt x="17" y="45"/>
                    </a:lnTo>
                    <a:close/>
                    <a:moveTo>
                      <a:pt x="20" y="48"/>
                    </a:moveTo>
                    <a:lnTo>
                      <a:pt x="22" y="51"/>
                    </a:lnTo>
                    <a:lnTo>
                      <a:pt x="22" y="55"/>
                    </a:lnTo>
                    <a:lnTo>
                      <a:pt x="13" y="55"/>
                    </a:lnTo>
                    <a:lnTo>
                      <a:pt x="20" y="48"/>
                    </a:lnTo>
                    <a:close/>
                    <a:moveTo>
                      <a:pt x="22" y="55"/>
                    </a:moveTo>
                    <a:lnTo>
                      <a:pt x="22" y="58"/>
                    </a:lnTo>
                    <a:lnTo>
                      <a:pt x="3" y="58"/>
                    </a:lnTo>
                    <a:lnTo>
                      <a:pt x="3" y="55"/>
                    </a:lnTo>
                    <a:lnTo>
                      <a:pt x="22" y="55"/>
                    </a:lnTo>
                    <a:close/>
                    <a:moveTo>
                      <a:pt x="7" y="64"/>
                    </a:moveTo>
                    <a:lnTo>
                      <a:pt x="3" y="62"/>
                    </a:lnTo>
                    <a:lnTo>
                      <a:pt x="3" y="58"/>
                    </a:lnTo>
                    <a:lnTo>
                      <a:pt x="13" y="58"/>
                    </a:lnTo>
                    <a:lnTo>
                      <a:pt x="7" y="64"/>
                    </a:lnTo>
                    <a:close/>
                    <a:moveTo>
                      <a:pt x="20" y="51"/>
                    </a:moveTo>
                    <a:lnTo>
                      <a:pt x="23" y="54"/>
                    </a:lnTo>
                    <a:lnTo>
                      <a:pt x="10" y="67"/>
                    </a:lnTo>
                    <a:lnTo>
                      <a:pt x="7" y="64"/>
                    </a:lnTo>
                    <a:lnTo>
                      <a:pt x="20" y="51"/>
                    </a:lnTo>
                    <a:close/>
                    <a:moveTo>
                      <a:pt x="12" y="70"/>
                    </a:moveTo>
                    <a:lnTo>
                      <a:pt x="11" y="69"/>
                    </a:lnTo>
                    <a:lnTo>
                      <a:pt x="10" y="67"/>
                    </a:lnTo>
                    <a:lnTo>
                      <a:pt x="17" y="61"/>
                    </a:lnTo>
                    <a:lnTo>
                      <a:pt x="12" y="70"/>
                    </a:lnTo>
                    <a:close/>
                    <a:moveTo>
                      <a:pt x="21" y="53"/>
                    </a:moveTo>
                    <a:lnTo>
                      <a:pt x="27" y="55"/>
                    </a:lnTo>
                    <a:lnTo>
                      <a:pt x="19" y="73"/>
                    </a:lnTo>
                    <a:lnTo>
                      <a:pt x="12" y="70"/>
                    </a:lnTo>
                    <a:lnTo>
                      <a:pt x="21" y="53"/>
                    </a:lnTo>
                    <a:close/>
                    <a:moveTo>
                      <a:pt x="22" y="74"/>
                    </a:moveTo>
                    <a:lnTo>
                      <a:pt x="20" y="74"/>
                    </a:lnTo>
                    <a:lnTo>
                      <a:pt x="19" y="73"/>
                    </a:lnTo>
                    <a:lnTo>
                      <a:pt x="22" y="64"/>
                    </a:lnTo>
                    <a:lnTo>
                      <a:pt x="22" y="74"/>
                    </a:lnTo>
                    <a:close/>
                    <a:moveTo>
                      <a:pt x="22" y="55"/>
                    </a:moveTo>
                    <a:lnTo>
                      <a:pt x="25" y="55"/>
                    </a:lnTo>
                    <a:lnTo>
                      <a:pt x="25" y="74"/>
                    </a:lnTo>
                    <a:lnTo>
                      <a:pt x="22" y="74"/>
                    </a:lnTo>
                    <a:lnTo>
                      <a:pt x="22" y="55"/>
                    </a:lnTo>
                    <a:close/>
                    <a:moveTo>
                      <a:pt x="25" y="55"/>
                    </a:moveTo>
                    <a:lnTo>
                      <a:pt x="30" y="55"/>
                    </a:lnTo>
                    <a:lnTo>
                      <a:pt x="32" y="58"/>
                    </a:lnTo>
                    <a:lnTo>
                      <a:pt x="25" y="64"/>
                    </a:lnTo>
                    <a:lnTo>
                      <a:pt x="25" y="55"/>
                    </a:lnTo>
                    <a:close/>
                    <a:moveTo>
                      <a:pt x="32" y="58"/>
                    </a:moveTo>
                    <a:lnTo>
                      <a:pt x="35" y="61"/>
                    </a:lnTo>
                    <a:lnTo>
                      <a:pt x="22" y="74"/>
                    </a:lnTo>
                    <a:lnTo>
                      <a:pt x="19" y="71"/>
                    </a:lnTo>
                    <a:lnTo>
                      <a:pt x="32" y="58"/>
                    </a:lnTo>
                    <a:close/>
                    <a:moveTo>
                      <a:pt x="29" y="77"/>
                    </a:moveTo>
                    <a:lnTo>
                      <a:pt x="25" y="77"/>
                    </a:lnTo>
                    <a:lnTo>
                      <a:pt x="22" y="74"/>
                    </a:lnTo>
                    <a:lnTo>
                      <a:pt x="29" y="67"/>
                    </a:lnTo>
                    <a:lnTo>
                      <a:pt x="29" y="77"/>
                    </a:lnTo>
                    <a:close/>
                    <a:moveTo>
                      <a:pt x="29" y="58"/>
                    </a:moveTo>
                    <a:lnTo>
                      <a:pt x="35" y="58"/>
                    </a:lnTo>
                    <a:lnTo>
                      <a:pt x="35" y="77"/>
                    </a:lnTo>
                    <a:lnTo>
                      <a:pt x="29" y="77"/>
                    </a:lnTo>
                    <a:lnTo>
                      <a:pt x="29" y="58"/>
                    </a:lnTo>
                    <a:close/>
                    <a:moveTo>
                      <a:pt x="35" y="58"/>
                    </a:moveTo>
                    <a:lnTo>
                      <a:pt x="39" y="58"/>
                    </a:lnTo>
                    <a:lnTo>
                      <a:pt x="39" y="77"/>
                    </a:lnTo>
                    <a:lnTo>
                      <a:pt x="35" y="77"/>
                    </a:lnTo>
                    <a:lnTo>
                      <a:pt x="35" y="58"/>
                    </a:lnTo>
                    <a:close/>
                    <a:moveTo>
                      <a:pt x="43" y="76"/>
                    </a:moveTo>
                    <a:lnTo>
                      <a:pt x="41" y="77"/>
                    </a:lnTo>
                    <a:lnTo>
                      <a:pt x="39" y="77"/>
                    </a:lnTo>
                    <a:lnTo>
                      <a:pt x="39" y="67"/>
                    </a:lnTo>
                    <a:lnTo>
                      <a:pt x="43" y="76"/>
                    </a:lnTo>
                    <a:close/>
                    <a:moveTo>
                      <a:pt x="34" y="59"/>
                    </a:moveTo>
                    <a:lnTo>
                      <a:pt x="41" y="55"/>
                    </a:lnTo>
                    <a:lnTo>
                      <a:pt x="50" y="73"/>
                    </a:lnTo>
                    <a:lnTo>
                      <a:pt x="43" y="76"/>
                    </a:lnTo>
                    <a:lnTo>
                      <a:pt x="34" y="59"/>
                    </a:lnTo>
                    <a:close/>
                    <a:moveTo>
                      <a:pt x="41" y="55"/>
                    </a:moveTo>
                    <a:lnTo>
                      <a:pt x="43" y="55"/>
                    </a:lnTo>
                    <a:lnTo>
                      <a:pt x="45" y="55"/>
                    </a:lnTo>
                    <a:lnTo>
                      <a:pt x="45" y="64"/>
                    </a:lnTo>
                    <a:lnTo>
                      <a:pt x="41" y="55"/>
                    </a:lnTo>
                    <a:close/>
                    <a:moveTo>
                      <a:pt x="45" y="55"/>
                    </a:moveTo>
                    <a:lnTo>
                      <a:pt x="51" y="55"/>
                    </a:lnTo>
                    <a:lnTo>
                      <a:pt x="51" y="74"/>
                    </a:lnTo>
                    <a:lnTo>
                      <a:pt x="45" y="74"/>
                    </a:lnTo>
                    <a:lnTo>
                      <a:pt x="45" y="55"/>
                    </a:lnTo>
                    <a:close/>
                    <a:moveTo>
                      <a:pt x="59" y="71"/>
                    </a:moveTo>
                    <a:lnTo>
                      <a:pt x="55" y="74"/>
                    </a:lnTo>
                    <a:lnTo>
                      <a:pt x="51" y="74"/>
                    </a:lnTo>
                    <a:lnTo>
                      <a:pt x="51" y="64"/>
                    </a:lnTo>
                    <a:lnTo>
                      <a:pt x="59" y="71"/>
                    </a:lnTo>
                    <a:close/>
                    <a:moveTo>
                      <a:pt x="44" y="58"/>
                    </a:moveTo>
                    <a:lnTo>
                      <a:pt x="48" y="54"/>
                    </a:lnTo>
                    <a:lnTo>
                      <a:pt x="61" y="67"/>
                    </a:lnTo>
                    <a:lnTo>
                      <a:pt x="59"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09" name="Freeform 264">
                <a:extLst>
                  <a:ext uri="{FF2B5EF4-FFF2-40B4-BE49-F238E27FC236}">
                    <a16:creationId xmlns:a16="http://schemas.microsoft.com/office/drawing/2014/main" id="{4A58ECBC-28AC-4D70-9C86-AA73434B6613}"/>
                  </a:ext>
                </a:extLst>
              </p:cNvPr>
              <p:cNvSpPr>
                <a:spLocks/>
              </p:cNvSpPr>
              <p:nvPr/>
            </p:nvSpPr>
            <p:spPr bwMode="auto">
              <a:xfrm>
                <a:off x="2318" y="2591"/>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1" y="51"/>
                    </a:lnTo>
                    <a:lnTo>
                      <a:pt x="54" y="44"/>
                    </a:lnTo>
                    <a:lnTo>
                      <a:pt x="57" y="42"/>
                    </a:lnTo>
                    <a:lnTo>
                      <a:pt x="60" y="39"/>
                    </a:lnTo>
                    <a:lnTo>
                      <a:pt x="64" y="36"/>
                    </a:lnTo>
                    <a:lnTo>
                      <a:pt x="64" y="29"/>
                    </a:lnTo>
                    <a:lnTo>
                      <a:pt x="64" y="26"/>
                    </a:lnTo>
                    <a:lnTo>
                      <a:pt x="64" y="19"/>
                    </a:lnTo>
                    <a:lnTo>
                      <a:pt x="64" y="16"/>
                    </a:lnTo>
                    <a:lnTo>
                      <a:pt x="64" y="14"/>
                    </a:lnTo>
                    <a:lnTo>
                      <a:pt x="60" y="10"/>
                    </a:lnTo>
                    <a:lnTo>
                      <a:pt x="57" y="7"/>
                    </a:lnTo>
                    <a:lnTo>
                      <a:pt x="54" y="4"/>
                    </a:lnTo>
                    <a:lnTo>
                      <a:pt x="47" y="4"/>
                    </a:lnTo>
                    <a:lnTo>
                      <a:pt x="44" y="0"/>
                    </a:lnTo>
                    <a:lnTo>
                      <a:pt x="38" y="0"/>
                    </a:lnTo>
                    <a:lnTo>
                      <a:pt x="35" y="0"/>
                    </a:lnTo>
                    <a:lnTo>
                      <a:pt x="28" y="4"/>
                    </a:lnTo>
                    <a:lnTo>
                      <a:pt x="22" y="4"/>
                    </a:lnTo>
                    <a:lnTo>
                      <a:pt x="19" y="7"/>
                    </a:lnTo>
                    <a:lnTo>
                      <a:pt x="12" y="10"/>
                    </a:lnTo>
                    <a:lnTo>
                      <a:pt x="10" y="14"/>
                    </a:lnTo>
                    <a:lnTo>
                      <a:pt x="6" y="19"/>
                    </a:lnTo>
                    <a:lnTo>
                      <a:pt x="3" y="22"/>
                    </a:lnTo>
                    <a:lnTo>
                      <a:pt x="0" y="26"/>
                    </a:lnTo>
                    <a:lnTo>
                      <a:pt x="0" y="32"/>
                    </a:lnTo>
                    <a:lnTo>
                      <a:pt x="0" y="36"/>
                    </a:lnTo>
                    <a:lnTo>
                      <a:pt x="0" y="39"/>
                    </a:lnTo>
                    <a:lnTo>
                      <a:pt x="0" y="44"/>
                    </a:lnTo>
                    <a:lnTo>
                      <a:pt x="0" y="48"/>
                    </a:lnTo>
                    <a:lnTo>
                      <a:pt x="3" y="51"/>
                    </a:lnTo>
                    <a:lnTo>
                      <a:pt x="6" y="54"/>
                    </a:lnTo>
                    <a:lnTo>
                      <a:pt x="10" y="58"/>
                    </a:lnTo>
                    <a:lnTo>
                      <a:pt x="15" y="58"/>
                    </a:lnTo>
                    <a:lnTo>
                      <a:pt x="19" y="58"/>
                    </a:lnTo>
                    <a:lnTo>
                      <a:pt x="25" y="58"/>
                    </a:lnTo>
                    <a:lnTo>
                      <a:pt x="28" y="58"/>
                    </a:lnTo>
                    <a:lnTo>
                      <a:pt x="35" y="58"/>
                    </a:lnTo>
                    <a:lnTo>
                      <a:pt x="38"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0" name="Freeform 265">
                <a:extLst>
                  <a:ext uri="{FF2B5EF4-FFF2-40B4-BE49-F238E27FC236}">
                    <a16:creationId xmlns:a16="http://schemas.microsoft.com/office/drawing/2014/main" id="{BC56FADC-F8C6-40F6-9257-5D15A6932AEC}"/>
                  </a:ext>
                </a:extLst>
              </p:cNvPr>
              <p:cNvSpPr>
                <a:spLocks noEditPoints="1"/>
              </p:cNvSpPr>
              <p:nvPr/>
            </p:nvSpPr>
            <p:spPr bwMode="auto">
              <a:xfrm>
                <a:off x="2315" y="2588"/>
                <a:ext cx="21" cy="20"/>
              </a:xfrm>
              <a:custGeom>
                <a:avLst/>
                <a:gdLst>
                  <a:gd name="T0" fmla="*/ 4 w 84"/>
                  <a:gd name="T1" fmla="*/ 4 h 78"/>
                  <a:gd name="T2" fmla="*/ 4 w 84"/>
                  <a:gd name="T3" fmla="*/ 3 h 78"/>
                  <a:gd name="T4" fmla="*/ 4 w 84"/>
                  <a:gd name="T5" fmla="*/ 3 h 78"/>
                  <a:gd name="T6" fmla="*/ 5 w 84"/>
                  <a:gd name="T7" fmla="*/ 4 h 78"/>
                  <a:gd name="T8" fmla="*/ 5 w 84"/>
                  <a:gd name="T9" fmla="*/ 4 h 78"/>
                  <a:gd name="T10" fmla="*/ 4 w 84"/>
                  <a:gd name="T11" fmla="*/ 3 h 78"/>
                  <a:gd name="T12" fmla="*/ 4 w 84"/>
                  <a:gd name="T13" fmla="*/ 3 h 78"/>
                  <a:gd name="T14" fmla="*/ 5 w 84"/>
                  <a:gd name="T15" fmla="*/ 3 h 78"/>
                  <a:gd name="T16" fmla="*/ 5 w 84"/>
                  <a:gd name="T17" fmla="*/ 3 h 78"/>
                  <a:gd name="T18" fmla="*/ 4 w 84"/>
                  <a:gd name="T19" fmla="*/ 3 h 78"/>
                  <a:gd name="T20" fmla="*/ 4 w 84"/>
                  <a:gd name="T21" fmla="*/ 2 h 78"/>
                  <a:gd name="T22" fmla="*/ 4 w 84"/>
                  <a:gd name="T23" fmla="*/ 2 h 78"/>
                  <a:gd name="T24" fmla="*/ 5 w 84"/>
                  <a:gd name="T25" fmla="*/ 2 h 78"/>
                  <a:gd name="T26" fmla="*/ 5 w 84"/>
                  <a:gd name="T27" fmla="*/ 1 h 78"/>
                  <a:gd name="T28" fmla="*/ 4 w 84"/>
                  <a:gd name="T29" fmla="*/ 2 h 78"/>
                  <a:gd name="T30" fmla="*/ 4 w 84"/>
                  <a:gd name="T31" fmla="*/ 2 h 78"/>
                  <a:gd name="T32" fmla="*/ 4 w 84"/>
                  <a:gd name="T33" fmla="*/ 0 h 78"/>
                  <a:gd name="T34" fmla="*/ 4 w 84"/>
                  <a:gd name="T35" fmla="*/ 0 h 78"/>
                  <a:gd name="T36" fmla="*/ 4 w 84"/>
                  <a:gd name="T37" fmla="*/ 1 h 78"/>
                  <a:gd name="T38" fmla="*/ 3 w 84"/>
                  <a:gd name="T39" fmla="*/ 1 h 78"/>
                  <a:gd name="T40" fmla="*/ 4 w 84"/>
                  <a:gd name="T41" fmla="*/ 1 h 78"/>
                  <a:gd name="T42" fmla="*/ 3 w 84"/>
                  <a:gd name="T43" fmla="*/ 1 h 78"/>
                  <a:gd name="T44" fmla="*/ 3 w 84"/>
                  <a:gd name="T45" fmla="*/ 0 h 78"/>
                  <a:gd name="T46" fmla="*/ 3 w 84"/>
                  <a:gd name="T47" fmla="*/ 0 h 78"/>
                  <a:gd name="T48" fmla="*/ 3 w 84"/>
                  <a:gd name="T49" fmla="*/ 2 h 78"/>
                  <a:gd name="T50" fmla="*/ 2 w 84"/>
                  <a:gd name="T51" fmla="*/ 1 h 78"/>
                  <a:gd name="T52" fmla="*/ 2 w 84"/>
                  <a:gd name="T53" fmla="*/ 2 h 78"/>
                  <a:gd name="T54" fmla="*/ 2 w 84"/>
                  <a:gd name="T55" fmla="*/ 2 h 78"/>
                  <a:gd name="T56" fmla="*/ 2 w 84"/>
                  <a:gd name="T57" fmla="*/ 1 h 78"/>
                  <a:gd name="T58" fmla="*/ 1 w 84"/>
                  <a:gd name="T59" fmla="*/ 1 h 78"/>
                  <a:gd name="T60" fmla="*/ 1 w 84"/>
                  <a:gd name="T61" fmla="*/ 1 h 78"/>
                  <a:gd name="T62" fmla="*/ 2 w 84"/>
                  <a:gd name="T63" fmla="*/ 2 h 78"/>
                  <a:gd name="T64" fmla="*/ 2 w 84"/>
                  <a:gd name="T65" fmla="*/ 2 h 78"/>
                  <a:gd name="T66" fmla="*/ 1 w 84"/>
                  <a:gd name="T67" fmla="*/ 2 h 78"/>
                  <a:gd name="T68" fmla="*/ 1 w 84"/>
                  <a:gd name="T69" fmla="*/ 3 h 78"/>
                  <a:gd name="T70" fmla="*/ 1 w 84"/>
                  <a:gd name="T71" fmla="*/ 2 h 78"/>
                  <a:gd name="T72" fmla="*/ 1 w 84"/>
                  <a:gd name="T73" fmla="*/ 3 h 78"/>
                  <a:gd name="T74" fmla="*/ 0 w 84"/>
                  <a:gd name="T75" fmla="*/ 3 h 78"/>
                  <a:gd name="T76" fmla="*/ 0 w 84"/>
                  <a:gd name="T77" fmla="*/ 3 h 78"/>
                  <a:gd name="T78" fmla="*/ 1 w 84"/>
                  <a:gd name="T79" fmla="*/ 4 h 78"/>
                  <a:gd name="T80" fmla="*/ 1 w 84"/>
                  <a:gd name="T81" fmla="*/ 3 h 78"/>
                  <a:gd name="T82" fmla="*/ 1 w 84"/>
                  <a:gd name="T83" fmla="*/ 4 h 78"/>
                  <a:gd name="T84" fmla="*/ 1 w 84"/>
                  <a:gd name="T85" fmla="*/ 5 h 78"/>
                  <a:gd name="T86" fmla="*/ 1 w 84"/>
                  <a:gd name="T87" fmla="*/ 4 h 78"/>
                  <a:gd name="T88" fmla="*/ 2 w 84"/>
                  <a:gd name="T89" fmla="*/ 4 h 78"/>
                  <a:gd name="T90" fmla="*/ 1 w 84"/>
                  <a:gd name="T91" fmla="*/ 4 h 78"/>
                  <a:gd name="T92" fmla="*/ 2 w 84"/>
                  <a:gd name="T93" fmla="*/ 4 h 78"/>
                  <a:gd name="T94" fmla="*/ 2 w 84"/>
                  <a:gd name="T95" fmla="*/ 5 h 78"/>
                  <a:gd name="T96" fmla="*/ 2 w 84"/>
                  <a:gd name="T97" fmla="*/ 5 h 78"/>
                  <a:gd name="T98" fmla="*/ 3 w 84"/>
                  <a:gd name="T99" fmla="*/ 4 h 78"/>
                  <a:gd name="T100" fmla="*/ 3 w 84"/>
                  <a:gd name="T101" fmla="*/ 4 h 78"/>
                  <a:gd name="T102" fmla="*/ 3 w 84"/>
                  <a:gd name="T103" fmla="*/ 4 h 78"/>
                  <a:gd name="T104" fmla="*/ 4 w 84"/>
                  <a:gd name="T105" fmla="*/ 5 h 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8"/>
                  <a:gd name="T161" fmla="*/ 84 w 84"/>
                  <a:gd name="T162" fmla="*/ 78 h 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8">
                    <a:moveTo>
                      <a:pt x="49" y="56"/>
                    </a:moveTo>
                    <a:lnTo>
                      <a:pt x="56" y="52"/>
                    </a:lnTo>
                    <a:lnTo>
                      <a:pt x="65" y="70"/>
                    </a:lnTo>
                    <a:lnTo>
                      <a:pt x="58" y="73"/>
                    </a:lnTo>
                    <a:lnTo>
                      <a:pt x="49" y="56"/>
                    </a:lnTo>
                    <a:close/>
                    <a:moveTo>
                      <a:pt x="69" y="65"/>
                    </a:moveTo>
                    <a:lnTo>
                      <a:pt x="68" y="69"/>
                    </a:lnTo>
                    <a:lnTo>
                      <a:pt x="65" y="70"/>
                    </a:lnTo>
                    <a:lnTo>
                      <a:pt x="61" y="61"/>
                    </a:lnTo>
                    <a:lnTo>
                      <a:pt x="69" y="65"/>
                    </a:lnTo>
                    <a:close/>
                    <a:moveTo>
                      <a:pt x="52" y="57"/>
                    </a:moveTo>
                    <a:lnTo>
                      <a:pt x="55" y="51"/>
                    </a:lnTo>
                    <a:lnTo>
                      <a:pt x="73" y="59"/>
                    </a:lnTo>
                    <a:lnTo>
                      <a:pt x="69" y="65"/>
                    </a:lnTo>
                    <a:lnTo>
                      <a:pt x="52" y="57"/>
                    </a:lnTo>
                    <a:close/>
                    <a:moveTo>
                      <a:pt x="55" y="51"/>
                    </a:moveTo>
                    <a:lnTo>
                      <a:pt x="56" y="49"/>
                    </a:lnTo>
                    <a:lnTo>
                      <a:pt x="57" y="48"/>
                    </a:lnTo>
                    <a:lnTo>
                      <a:pt x="64" y="54"/>
                    </a:lnTo>
                    <a:lnTo>
                      <a:pt x="55" y="51"/>
                    </a:lnTo>
                    <a:close/>
                    <a:moveTo>
                      <a:pt x="57" y="48"/>
                    </a:moveTo>
                    <a:lnTo>
                      <a:pt x="61" y="45"/>
                    </a:lnTo>
                    <a:lnTo>
                      <a:pt x="74" y="59"/>
                    </a:lnTo>
                    <a:lnTo>
                      <a:pt x="70" y="61"/>
                    </a:lnTo>
                    <a:lnTo>
                      <a:pt x="57" y="48"/>
                    </a:lnTo>
                    <a:close/>
                    <a:moveTo>
                      <a:pt x="74" y="59"/>
                    </a:moveTo>
                    <a:lnTo>
                      <a:pt x="74" y="59"/>
                    </a:lnTo>
                    <a:lnTo>
                      <a:pt x="67" y="52"/>
                    </a:lnTo>
                    <a:lnTo>
                      <a:pt x="74" y="59"/>
                    </a:lnTo>
                    <a:close/>
                    <a:moveTo>
                      <a:pt x="61" y="45"/>
                    </a:moveTo>
                    <a:lnTo>
                      <a:pt x="64" y="42"/>
                    </a:lnTo>
                    <a:lnTo>
                      <a:pt x="77" y="56"/>
                    </a:lnTo>
                    <a:lnTo>
                      <a:pt x="74" y="59"/>
                    </a:lnTo>
                    <a:lnTo>
                      <a:pt x="61" y="45"/>
                    </a:lnTo>
                    <a:close/>
                    <a:moveTo>
                      <a:pt x="64" y="42"/>
                    </a:moveTo>
                    <a:lnTo>
                      <a:pt x="64" y="42"/>
                    </a:lnTo>
                    <a:lnTo>
                      <a:pt x="70" y="49"/>
                    </a:lnTo>
                    <a:lnTo>
                      <a:pt x="64" y="42"/>
                    </a:lnTo>
                    <a:close/>
                    <a:moveTo>
                      <a:pt x="64" y="42"/>
                    </a:moveTo>
                    <a:lnTo>
                      <a:pt x="67" y="39"/>
                    </a:lnTo>
                    <a:lnTo>
                      <a:pt x="80" y="52"/>
                    </a:lnTo>
                    <a:lnTo>
                      <a:pt x="77" y="56"/>
                    </a:lnTo>
                    <a:lnTo>
                      <a:pt x="64" y="42"/>
                    </a:lnTo>
                    <a:close/>
                    <a:moveTo>
                      <a:pt x="83" y="46"/>
                    </a:moveTo>
                    <a:lnTo>
                      <a:pt x="83" y="49"/>
                    </a:lnTo>
                    <a:lnTo>
                      <a:pt x="80" y="52"/>
                    </a:lnTo>
                    <a:lnTo>
                      <a:pt x="74" y="46"/>
                    </a:lnTo>
                    <a:lnTo>
                      <a:pt x="83" y="46"/>
                    </a:lnTo>
                    <a:close/>
                    <a:moveTo>
                      <a:pt x="64" y="46"/>
                    </a:moveTo>
                    <a:lnTo>
                      <a:pt x="64" y="39"/>
                    </a:lnTo>
                    <a:lnTo>
                      <a:pt x="83" y="39"/>
                    </a:lnTo>
                    <a:lnTo>
                      <a:pt x="83" y="46"/>
                    </a:lnTo>
                    <a:lnTo>
                      <a:pt x="64" y="46"/>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4"/>
                    </a:lnTo>
                    <a:lnTo>
                      <a:pt x="83" y="24"/>
                    </a:lnTo>
                    <a:lnTo>
                      <a:pt x="83" y="26"/>
                    </a:lnTo>
                    <a:lnTo>
                      <a:pt x="64" y="26"/>
                    </a:lnTo>
                    <a:close/>
                    <a:moveTo>
                      <a:pt x="80" y="16"/>
                    </a:moveTo>
                    <a:lnTo>
                      <a:pt x="83" y="19"/>
                    </a:lnTo>
                    <a:lnTo>
                      <a:pt x="83" y="24"/>
                    </a:lnTo>
                    <a:lnTo>
                      <a:pt x="74" y="24"/>
                    </a:lnTo>
                    <a:lnTo>
                      <a:pt x="80" y="16"/>
                    </a:lnTo>
                    <a:close/>
                    <a:moveTo>
                      <a:pt x="66" y="30"/>
                    </a:moveTo>
                    <a:lnTo>
                      <a:pt x="64" y="27"/>
                    </a:lnTo>
                    <a:lnTo>
                      <a:pt x="77" y="14"/>
                    </a:lnTo>
                    <a:lnTo>
                      <a:pt x="80" y="16"/>
                    </a:lnTo>
                    <a:lnTo>
                      <a:pt x="66" y="30"/>
                    </a:lnTo>
                    <a:close/>
                    <a:moveTo>
                      <a:pt x="64" y="27"/>
                    </a:moveTo>
                    <a:lnTo>
                      <a:pt x="61" y="24"/>
                    </a:lnTo>
                    <a:lnTo>
                      <a:pt x="74" y="10"/>
                    </a:lnTo>
                    <a:lnTo>
                      <a:pt x="77" y="14"/>
                    </a:lnTo>
                    <a:lnTo>
                      <a:pt x="64" y="27"/>
                    </a:lnTo>
                    <a:close/>
                    <a:moveTo>
                      <a:pt x="74" y="10"/>
                    </a:moveTo>
                    <a:lnTo>
                      <a:pt x="84" y="19"/>
                    </a:lnTo>
                    <a:lnTo>
                      <a:pt x="74" y="10"/>
                    </a:lnTo>
                    <a:lnTo>
                      <a:pt x="67" y="17"/>
                    </a:lnTo>
                    <a:lnTo>
                      <a:pt x="74" y="10"/>
                    </a:lnTo>
                    <a:close/>
                    <a:moveTo>
                      <a:pt x="61" y="24"/>
                    </a:moveTo>
                    <a:lnTo>
                      <a:pt x="57" y="20"/>
                    </a:lnTo>
                    <a:lnTo>
                      <a:pt x="70" y="7"/>
                    </a:lnTo>
                    <a:lnTo>
                      <a:pt x="74" y="10"/>
                    </a:lnTo>
                    <a:lnTo>
                      <a:pt x="61" y="24"/>
                    </a:lnTo>
                    <a:close/>
                    <a:moveTo>
                      <a:pt x="64" y="4"/>
                    </a:moveTo>
                    <a:lnTo>
                      <a:pt x="67" y="4"/>
                    </a:lnTo>
                    <a:lnTo>
                      <a:pt x="70" y="7"/>
                    </a:lnTo>
                    <a:lnTo>
                      <a:pt x="64" y="14"/>
                    </a:lnTo>
                    <a:lnTo>
                      <a:pt x="64" y="4"/>
                    </a:lnTo>
                    <a:close/>
                    <a:moveTo>
                      <a:pt x="64" y="24"/>
                    </a:moveTo>
                    <a:lnTo>
                      <a:pt x="57" y="24"/>
                    </a:lnTo>
                    <a:lnTo>
                      <a:pt x="57" y="4"/>
                    </a:lnTo>
                    <a:lnTo>
                      <a:pt x="64" y="4"/>
                    </a:lnTo>
                    <a:lnTo>
                      <a:pt x="64" y="24"/>
                    </a:lnTo>
                    <a:close/>
                    <a:moveTo>
                      <a:pt x="57" y="24"/>
                    </a:moveTo>
                    <a:lnTo>
                      <a:pt x="54" y="24"/>
                    </a:lnTo>
                    <a:lnTo>
                      <a:pt x="51" y="20"/>
                    </a:lnTo>
                    <a:lnTo>
                      <a:pt x="57" y="14"/>
                    </a:lnTo>
                    <a:lnTo>
                      <a:pt x="57" y="24"/>
                    </a:lnTo>
                    <a:close/>
                    <a:moveTo>
                      <a:pt x="51" y="20"/>
                    </a:moveTo>
                    <a:lnTo>
                      <a:pt x="47" y="17"/>
                    </a:lnTo>
                    <a:lnTo>
                      <a:pt x="61" y="4"/>
                    </a:lnTo>
                    <a:lnTo>
                      <a:pt x="64" y="7"/>
                    </a:lnTo>
                    <a:lnTo>
                      <a:pt x="51" y="20"/>
                    </a:lnTo>
                    <a:close/>
                    <a:moveTo>
                      <a:pt x="54" y="0"/>
                    </a:moveTo>
                    <a:lnTo>
                      <a:pt x="58" y="0"/>
                    </a:lnTo>
                    <a:lnTo>
                      <a:pt x="61" y="4"/>
                    </a:lnTo>
                    <a:lnTo>
                      <a:pt x="54" y="10"/>
                    </a:lnTo>
                    <a:lnTo>
                      <a:pt x="54" y="0"/>
                    </a:lnTo>
                    <a:close/>
                    <a:moveTo>
                      <a:pt x="54" y="20"/>
                    </a:moveTo>
                    <a:lnTo>
                      <a:pt x="48" y="20"/>
                    </a:lnTo>
                    <a:lnTo>
                      <a:pt x="48" y="0"/>
                    </a:lnTo>
                    <a:lnTo>
                      <a:pt x="54" y="0"/>
                    </a:lnTo>
                    <a:lnTo>
                      <a:pt x="54" y="20"/>
                    </a:lnTo>
                    <a:close/>
                    <a:moveTo>
                      <a:pt x="48" y="20"/>
                    </a:moveTo>
                    <a:lnTo>
                      <a:pt x="45" y="20"/>
                    </a:lnTo>
                    <a:lnTo>
                      <a:pt x="45" y="0"/>
                    </a:lnTo>
                    <a:lnTo>
                      <a:pt x="48" y="0"/>
                    </a:lnTo>
                    <a:lnTo>
                      <a:pt x="48" y="20"/>
                    </a:lnTo>
                    <a:close/>
                    <a:moveTo>
                      <a:pt x="41" y="2"/>
                    </a:moveTo>
                    <a:lnTo>
                      <a:pt x="43" y="0"/>
                    </a:lnTo>
                    <a:lnTo>
                      <a:pt x="45" y="0"/>
                    </a:lnTo>
                    <a:lnTo>
                      <a:pt x="45" y="10"/>
                    </a:lnTo>
                    <a:lnTo>
                      <a:pt x="41" y="2"/>
                    </a:lnTo>
                    <a:close/>
                    <a:moveTo>
                      <a:pt x="48" y="19"/>
                    </a:moveTo>
                    <a:lnTo>
                      <a:pt x="43" y="22"/>
                    </a:lnTo>
                    <a:lnTo>
                      <a:pt x="34" y="5"/>
                    </a:lnTo>
                    <a:lnTo>
                      <a:pt x="41" y="2"/>
                    </a:lnTo>
                    <a:lnTo>
                      <a:pt x="48" y="19"/>
                    </a:lnTo>
                    <a:close/>
                    <a:moveTo>
                      <a:pt x="43" y="22"/>
                    </a:moveTo>
                    <a:lnTo>
                      <a:pt x="41" y="24"/>
                    </a:lnTo>
                    <a:lnTo>
                      <a:pt x="38" y="24"/>
                    </a:lnTo>
                    <a:lnTo>
                      <a:pt x="38" y="14"/>
                    </a:lnTo>
                    <a:lnTo>
                      <a:pt x="43" y="22"/>
                    </a:lnTo>
                    <a:close/>
                    <a:moveTo>
                      <a:pt x="38" y="24"/>
                    </a:moveTo>
                    <a:lnTo>
                      <a:pt x="32" y="24"/>
                    </a:lnTo>
                    <a:lnTo>
                      <a:pt x="32" y="4"/>
                    </a:lnTo>
                    <a:lnTo>
                      <a:pt x="38" y="4"/>
                    </a:lnTo>
                    <a:lnTo>
                      <a:pt x="38" y="24"/>
                    </a:lnTo>
                    <a:close/>
                    <a:moveTo>
                      <a:pt x="25" y="7"/>
                    </a:moveTo>
                    <a:lnTo>
                      <a:pt x="29" y="4"/>
                    </a:lnTo>
                    <a:lnTo>
                      <a:pt x="32" y="4"/>
                    </a:lnTo>
                    <a:lnTo>
                      <a:pt x="32" y="14"/>
                    </a:lnTo>
                    <a:lnTo>
                      <a:pt x="25" y="7"/>
                    </a:lnTo>
                    <a:close/>
                    <a:moveTo>
                      <a:pt x="38" y="20"/>
                    </a:moveTo>
                    <a:lnTo>
                      <a:pt x="35" y="24"/>
                    </a:lnTo>
                    <a:lnTo>
                      <a:pt x="22" y="10"/>
                    </a:lnTo>
                    <a:lnTo>
                      <a:pt x="25" y="7"/>
                    </a:lnTo>
                    <a:lnTo>
                      <a:pt x="38" y="20"/>
                    </a:lnTo>
                    <a:close/>
                    <a:moveTo>
                      <a:pt x="35" y="24"/>
                    </a:moveTo>
                    <a:lnTo>
                      <a:pt x="34" y="25"/>
                    </a:lnTo>
                    <a:lnTo>
                      <a:pt x="33" y="26"/>
                    </a:lnTo>
                    <a:lnTo>
                      <a:pt x="29" y="17"/>
                    </a:lnTo>
                    <a:lnTo>
                      <a:pt x="35" y="24"/>
                    </a:lnTo>
                    <a:close/>
                    <a:moveTo>
                      <a:pt x="33" y="26"/>
                    </a:moveTo>
                    <a:lnTo>
                      <a:pt x="26" y="28"/>
                    </a:lnTo>
                    <a:lnTo>
                      <a:pt x="19" y="11"/>
                    </a:lnTo>
                    <a:lnTo>
                      <a:pt x="24" y="8"/>
                    </a:lnTo>
                    <a:lnTo>
                      <a:pt x="33" y="26"/>
                    </a:lnTo>
                    <a:close/>
                    <a:moveTo>
                      <a:pt x="15" y="14"/>
                    </a:moveTo>
                    <a:lnTo>
                      <a:pt x="16" y="13"/>
                    </a:lnTo>
                    <a:lnTo>
                      <a:pt x="19" y="11"/>
                    </a:lnTo>
                    <a:lnTo>
                      <a:pt x="22" y="20"/>
                    </a:lnTo>
                    <a:lnTo>
                      <a:pt x="15" y="14"/>
                    </a:lnTo>
                    <a:close/>
                    <a:moveTo>
                      <a:pt x="30" y="27"/>
                    </a:moveTo>
                    <a:lnTo>
                      <a:pt x="26" y="30"/>
                    </a:lnTo>
                    <a:lnTo>
                      <a:pt x="12" y="16"/>
                    </a:lnTo>
                    <a:lnTo>
                      <a:pt x="15" y="14"/>
                    </a:lnTo>
                    <a:lnTo>
                      <a:pt x="30" y="27"/>
                    </a:lnTo>
                    <a:close/>
                    <a:moveTo>
                      <a:pt x="11" y="19"/>
                    </a:moveTo>
                    <a:lnTo>
                      <a:pt x="11" y="18"/>
                    </a:lnTo>
                    <a:lnTo>
                      <a:pt x="12" y="16"/>
                    </a:lnTo>
                    <a:lnTo>
                      <a:pt x="20" y="24"/>
                    </a:lnTo>
                    <a:lnTo>
                      <a:pt x="11" y="19"/>
                    </a:lnTo>
                    <a:close/>
                    <a:moveTo>
                      <a:pt x="27" y="27"/>
                    </a:moveTo>
                    <a:lnTo>
                      <a:pt x="24" y="33"/>
                    </a:lnTo>
                    <a:lnTo>
                      <a:pt x="8" y="25"/>
                    </a:lnTo>
                    <a:lnTo>
                      <a:pt x="11" y="19"/>
                    </a:lnTo>
                    <a:lnTo>
                      <a:pt x="27" y="27"/>
                    </a:lnTo>
                    <a:close/>
                    <a:moveTo>
                      <a:pt x="24" y="33"/>
                    </a:moveTo>
                    <a:lnTo>
                      <a:pt x="24" y="35"/>
                    </a:lnTo>
                    <a:lnTo>
                      <a:pt x="23" y="36"/>
                    </a:lnTo>
                    <a:lnTo>
                      <a:pt x="16" y="29"/>
                    </a:lnTo>
                    <a:lnTo>
                      <a:pt x="24" y="33"/>
                    </a:lnTo>
                    <a:close/>
                    <a:moveTo>
                      <a:pt x="23" y="36"/>
                    </a:moveTo>
                    <a:lnTo>
                      <a:pt x="20" y="39"/>
                    </a:lnTo>
                    <a:lnTo>
                      <a:pt x="6" y="26"/>
                    </a:lnTo>
                    <a:lnTo>
                      <a:pt x="10" y="22"/>
                    </a:lnTo>
                    <a:lnTo>
                      <a:pt x="23" y="36"/>
                    </a:lnTo>
                    <a:close/>
                    <a:moveTo>
                      <a:pt x="20" y="39"/>
                    </a:moveTo>
                    <a:lnTo>
                      <a:pt x="16" y="42"/>
                    </a:lnTo>
                    <a:lnTo>
                      <a:pt x="3" y="29"/>
                    </a:lnTo>
                    <a:lnTo>
                      <a:pt x="6" y="26"/>
                    </a:lnTo>
                    <a:lnTo>
                      <a:pt x="20" y="39"/>
                    </a:lnTo>
                    <a:close/>
                    <a:moveTo>
                      <a:pt x="0" y="36"/>
                    </a:moveTo>
                    <a:lnTo>
                      <a:pt x="0" y="32"/>
                    </a:lnTo>
                    <a:lnTo>
                      <a:pt x="3" y="29"/>
                    </a:lnTo>
                    <a:lnTo>
                      <a:pt x="10" y="36"/>
                    </a:lnTo>
                    <a:lnTo>
                      <a:pt x="0" y="36"/>
                    </a:lnTo>
                    <a:close/>
                    <a:moveTo>
                      <a:pt x="20" y="36"/>
                    </a:moveTo>
                    <a:lnTo>
                      <a:pt x="20" y="42"/>
                    </a:lnTo>
                    <a:lnTo>
                      <a:pt x="0" y="42"/>
                    </a:lnTo>
                    <a:lnTo>
                      <a:pt x="0" y="36"/>
                    </a:lnTo>
                    <a:lnTo>
                      <a:pt x="20" y="36"/>
                    </a:lnTo>
                    <a:close/>
                    <a:moveTo>
                      <a:pt x="20" y="42"/>
                    </a:moveTo>
                    <a:lnTo>
                      <a:pt x="20" y="46"/>
                    </a:lnTo>
                    <a:lnTo>
                      <a:pt x="0" y="46"/>
                    </a:lnTo>
                    <a:lnTo>
                      <a:pt x="0" y="42"/>
                    </a:lnTo>
                    <a:lnTo>
                      <a:pt x="20" y="42"/>
                    </a:lnTo>
                    <a:close/>
                    <a:moveTo>
                      <a:pt x="20" y="46"/>
                    </a:moveTo>
                    <a:lnTo>
                      <a:pt x="20" y="49"/>
                    </a:lnTo>
                    <a:lnTo>
                      <a:pt x="0" y="49"/>
                    </a:lnTo>
                    <a:lnTo>
                      <a:pt x="0" y="46"/>
                    </a:lnTo>
                    <a:lnTo>
                      <a:pt x="20" y="46"/>
                    </a:lnTo>
                    <a:close/>
                    <a:moveTo>
                      <a:pt x="20" y="49"/>
                    </a:moveTo>
                    <a:lnTo>
                      <a:pt x="20" y="54"/>
                    </a:lnTo>
                    <a:lnTo>
                      <a:pt x="0" y="54"/>
                    </a:lnTo>
                    <a:lnTo>
                      <a:pt x="0" y="49"/>
                    </a:lnTo>
                    <a:lnTo>
                      <a:pt x="20" y="49"/>
                    </a:lnTo>
                    <a:close/>
                    <a:moveTo>
                      <a:pt x="20" y="54"/>
                    </a:moveTo>
                    <a:lnTo>
                      <a:pt x="20" y="58"/>
                    </a:lnTo>
                    <a:lnTo>
                      <a:pt x="0" y="58"/>
                    </a:lnTo>
                    <a:lnTo>
                      <a:pt x="0" y="54"/>
                    </a:lnTo>
                    <a:lnTo>
                      <a:pt x="20" y="54"/>
                    </a:lnTo>
                    <a:close/>
                    <a:moveTo>
                      <a:pt x="3" y="64"/>
                    </a:moveTo>
                    <a:lnTo>
                      <a:pt x="0" y="62"/>
                    </a:lnTo>
                    <a:lnTo>
                      <a:pt x="0" y="58"/>
                    </a:lnTo>
                    <a:lnTo>
                      <a:pt x="10" y="58"/>
                    </a:lnTo>
                    <a:lnTo>
                      <a:pt x="3" y="64"/>
                    </a:lnTo>
                    <a:close/>
                    <a:moveTo>
                      <a:pt x="16" y="51"/>
                    </a:moveTo>
                    <a:lnTo>
                      <a:pt x="20" y="54"/>
                    </a:lnTo>
                    <a:lnTo>
                      <a:pt x="6" y="68"/>
                    </a:lnTo>
                    <a:lnTo>
                      <a:pt x="3" y="64"/>
                    </a:lnTo>
                    <a:lnTo>
                      <a:pt x="16" y="51"/>
                    </a:lnTo>
                    <a:close/>
                    <a:moveTo>
                      <a:pt x="20" y="54"/>
                    </a:moveTo>
                    <a:lnTo>
                      <a:pt x="20" y="54"/>
                    </a:lnTo>
                    <a:lnTo>
                      <a:pt x="13" y="61"/>
                    </a:lnTo>
                    <a:lnTo>
                      <a:pt x="20" y="54"/>
                    </a:lnTo>
                    <a:close/>
                    <a:moveTo>
                      <a:pt x="20" y="54"/>
                    </a:moveTo>
                    <a:lnTo>
                      <a:pt x="23" y="58"/>
                    </a:lnTo>
                    <a:lnTo>
                      <a:pt x="10" y="71"/>
                    </a:lnTo>
                    <a:lnTo>
                      <a:pt x="6" y="68"/>
                    </a:lnTo>
                    <a:lnTo>
                      <a:pt x="20" y="54"/>
                    </a:lnTo>
                    <a:close/>
                    <a:moveTo>
                      <a:pt x="10" y="71"/>
                    </a:moveTo>
                    <a:lnTo>
                      <a:pt x="10" y="71"/>
                    </a:lnTo>
                    <a:lnTo>
                      <a:pt x="16" y="64"/>
                    </a:lnTo>
                    <a:lnTo>
                      <a:pt x="10" y="71"/>
                    </a:lnTo>
                    <a:close/>
                    <a:moveTo>
                      <a:pt x="23" y="58"/>
                    </a:moveTo>
                    <a:lnTo>
                      <a:pt x="26" y="61"/>
                    </a:lnTo>
                    <a:lnTo>
                      <a:pt x="13" y="74"/>
                    </a:lnTo>
                    <a:lnTo>
                      <a:pt x="10" y="71"/>
                    </a:lnTo>
                    <a:lnTo>
                      <a:pt x="23" y="58"/>
                    </a:lnTo>
                    <a:close/>
                    <a:moveTo>
                      <a:pt x="20" y="78"/>
                    </a:moveTo>
                    <a:lnTo>
                      <a:pt x="15" y="78"/>
                    </a:lnTo>
                    <a:lnTo>
                      <a:pt x="13" y="74"/>
                    </a:lnTo>
                    <a:lnTo>
                      <a:pt x="20" y="68"/>
                    </a:lnTo>
                    <a:lnTo>
                      <a:pt x="20" y="78"/>
                    </a:lnTo>
                    <a:close/>
                    <a:moveTo>
                      <a:pt x="20" y="58"/>
                    </a:moveTo>
                    <a:lnTo>
                      <a:pt x="25" y="58"/>
                    </a:lnTo>
                    <a:lnTo>
                      <a:pt x="25" y="78"/>
                    </a:lnTo>
                    <a:lnTo>
                      <a:pt x="20" y="78"/>
                    </a:lnTo>
                    <a:lnTo>
                      <a:pt x="20" y="58"/>
                    </a:lnTo>
                    <a:close/>
                    <a:moveTo>
                      <a:pt x="25" y="58"/>
                    </a:moveTo>
                    <a:lnTo>
                      <a:pt x="29" y="58"/>
                    </a:lnTo>
                    <a:lnTo>
                      <a:pt x="29" y="78"/>
                    </a:lnTo>
                    <a:lnTo>
                      <a:pt x="25" y="78"/>
                    </a:lnTo>
                    <a:lnTo>
                      <a:pt x="25" y="58"/>
                    </a:lnTo>
                    <a:close/>
                    <a:moveTo>
                      <a:pt x="29" y="58"/>
                    </a:moveTo>
                    <a:lnTo>
                      <a:pt x="35" y="58"/>
                    </a:lnTo>
                    <a:lnTo>
                      <a:pt x="35" y="78"/>
                    </a:lnTo>
                    <a:lnTo>
                      <a:pt x="29" y="78"/>
                    </a:lnTo>
                    <a:lnTo>
                      <a:pt x="29" y="58"/>
                    </a:lnTo>
                    <a:close/>
                    <a:moveTo>
                      <a:pt x="35" y="58"/>
                    </a:moveTo>
                    <a:lnTo>
                      <a:pt x="38" y="58"/>
                    </a:lnTo>
                    <a:lnTo>
                      <a:pt x="38" y="78"/>
                    </a:lnTo>
                    <a:lnTo>
                      <a:pt x="35" y="78"/>
                    </a:lnTo>
                    <a:lnTo>
                      <a:pt x="35" y="58"/>
                    </a:lnTo>
                    <a:close/>
                    <a:moveTo>
                      <a:pt x="38" y="58"/>
                    </a:moveTo>
                    <a:lnTo>
                      <a:pt x="45" y="58"/>
                    </a:lnTo>
                    <a:lnTo>
                      <a:pt x="45" y="78"/>
                    </a:lnTo>
                    <a:lnTo>
                      <a:pt x="38" y="78"/>
                    </a:lnTo>
                    <a:lnTo>
                      <a:pt x="38" y="58"/>
                    </a:lnTo>
                    <a:close/>
                    <a:moveTo>
                      <a:pt x="52" y="74"/>
                    </a:moveTo>
                    <a:lnTo>
                      <a:pt x="48" y="78"/>
                    </a:lnTo>
                    <a:lnTo>
                      <a:pt x="45" y="78"/>
                    </a:lnTo>
                    <a:lnTo>
                      <a:pt x="45" y="68"/>
                    </a:lnTo>
                    <a:lnTo>
                      <a:pt x="52" y="74"/>
                    </a:lnTo>
                    <a:close/>
                    <a:moveTo>
                      <a:pt x="38" y="61"/>
                    </a:moveTo>
                    <a:lnTo>
                      <a:pt x="41" y="58"/>
                    </a:lnTo>
                    <a:lnTo>
                      <a:pt x="55" y="71"/>
                    </a:lnTo>
                    <a:lnTo>
                      <a:pt x="52" y="74"/>
                    </a:lnTo>
                    <a:lnTo>
                      <a:pt x="38" y="61"/>
                    </a:lnTo>
                    <a:close/>
                    <a:moveTo>
                      <a:pt x="41" y="58"/>
                    </a:moveTo>
                    <a:lnTo>
                      <a:pt x="44" y="54"/>
                    </a:lnTo>
                    <a:lnTo>
                      <a:pt x="48" y="54"/>
                    </a:lnTo>
                    <a:lnTo>
                      <a:pt x="48" y="64"/>
                    </a:lnTo>
                    <a:lnTo>
                      <a:pt x="41" y="58"/>
                    </a:lnTo>
                    <a:close/>
                    <a:moveTo>
                      <a:pt x="48" y="54"/>
                    </a:moveTo>
                    <a:lnTo>
                      <a:pt x="54" y="54"/>
                    </a:lnTo>
                    <a:lnTo>
                      <a:pt x="54" y="74"/>
                    </a:lnTo>
                    <a:lnTo>
                      <a:pt x="48" y="7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1" name="Freeform 266">
                <a:extLst>
                  <a:ext uri="{FF2B5EF4-FFF2-40B4-BE49-F238E27FC236}">
                    <a16:creationId xmlns:a16="http://schemas.microsoft.com/office/drawing/2014/main" id="{2AAC27C8-B3B4-4C74-893C-A67B955D77C4}"/>
                  </a:ext>
                </a:extLst>
              </p:cNvPr>
              <p:cNvSpPr>
                <a:spLocks/>
              </p:cNvSpPr>
              <p:nvPr/>
            </p:nvSpPr>
            <p:spPr bwMode="auto">
              <a:xfrm>
                <a:off x="2365" y="2565"/>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8" y="44"/>
                    </a:lnTo>
                    <a:lnTo>
                      <a:pt x="61" y="41"/>
                    </a:lnTo>
                    <a:lnTo>
                      <a:pt x="64" y="37"/>
                    </a:lnTo>
                    <a:lnTo>
                      <a:pt x="64" y="32"/>
                    </a:lnTo>
                    <a:lnTo>
                      <a:pt x="67" y="29"/>
                    </a:lnTo>
                    <a:lnTo>
                      <a:pt x="67" y="25"/>
                    </a:lnTo>
                    <a:lnTo>
                      <a:pt x="67" y="19"/>
                    </a:lnTo>
                    <a:lnTo>
                      <a:pt x="67" y="15"/>
                    </a:lnTo>
                    <a:lnTo>
                      <a:pt x="64" y="12"/>
                    </a:lnTo>
                    <a:lnTo>
                      <a:pt x="64" y="9"/>
                    </a:lnTo>
                    <a:lnTo>
                      <a:pt x="61" y="7"/>
                    </a:lnTo>
                    <a:lnTo>
                      <a:pt x="54" y="3"/>
                    </a:lnTo>
                    <a:lnTo>
                      <a:pt x="51" y="0"/>
                    </a:lnTo>
                    <a:lnTo>
                      <a:pt x="48" y="0"/>
                    </a:lnTo>
                    <a:lnTo>
                      <a:pt x="41" y="0"/>
                    </a:lnTo>
                    <a:lnTo>
                      <a:pt x="35" y="0"/>
                    </a:lnTo>
                    <a:lnTo>
                      <a:pt x="32" y="3"/>
                    </a:lnTo>
                    <a:lnTo>
                      <a:pt x="26" y="3"/>
                    </a:lnTo>
                    <a:lnTo>
                      <a:pt x="22" y="7"/>
                    </a:lnTo>
                    <a:lnTo>
                      <a:pt x="16" y="9"/>
                    </a:lnTo>
                    <a:lnTo>
                      <a:pt x="13" y="12"/>
                    </a:lnTo>
                    <a:lnTo>
                      <a:pt x="10" y="15"/>
                    </a:lnTo>
                    <a:lnTo>
                      <a:pt x="7" y="22"/>
                    </a:lnTo>
                    <a:lnTo>
                      <a:pt x="4" y="25"/>
                    </a:lnTo>
                    <a:lnTo>
                      <a:pt x="4" y="29"/>
                    </a:lnTo>
                    <a:lnTo>
                      <a:pt x="0" y="34"/>
                    </a:lnTo>
                    <a:lnTo>
                      <a:pt x="0" y="37"/>
                    </a:lnTo>
                    <a:lnTo>
                      <a:pt x="4" y="41"/>
                    </a:lnTo>
                    <a:lnTo>
                      <a:pt x="4" y="47"/>
                    </a:lnTo>
                    <a:lnTo>
                      <a:pt x="7" y="51"/>
                    </a:lnTo>
                    <a:lnTo>
                      <a:pt x="10" y="54"/>
                    </a:lnTo>
                    <a:lnTo>
                      <a:pt x="13" y="54"/>
                    </a:lnTo>
                    <a:lnTo>
                      <a:pt x="16" y="57"/>
                    </a:lnTo>
                    <a:lnTo>
                      <a:pt x="22" y="57"/>
                    </a:lnTo>
                    <a:lnTo>
                      <a:pt x="26" y="57"/>
                    </a:lnTo>
                    <a:lnTo>
                      <a:pt x="32" y="57"/>
                    </a:lnTo>
                    <a:lnTo>
                      <a:pt x="39"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2" name="Freeform 267">
                <a:extLst>
                  <a:ext uri="{FF2B5EF4-FFF2-40B4-BE49-F238E27FC236}">
                    <a16:creationId xmlns:a16="http://schemas.microsoft.com/office/drawing/2014/main" id="{FFD702B0-5BC5-4DF3-8DB7-60579FB78A3C}"/>
                  </a:ext>
                </a:extLst>
              </p:cNvPr>
              <p:cNvSpPr>
                <a:spLocks noEditPoints="1"/>
              </p:cNvSpPr>
              <p:nvPr/>
            </p:nvSpPr>
            <p:spPr bwMode="auto">
              <a:xfrm>
                <a:off x="2362" y="2563"/>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1 h 76"/>
                  <a:gd name="T58" fmla="*/ 3 w 86"/>
                  <a:gd name="T59" fmla="*/ 2 h 76"/>
                  <a:gd name="T60" fmla="*/ 1 w 86"/>
                  <a:gd name="T61" fmla="*/ 1 h 76"/>
                  <a:gd name="T62" fmla="*/ 2 w 86"/>
                  <a:gd name="T63" fmla="*/ 2 h 76"/>
                  <a:gd name="T64" fmla="*/ 2 w 86"/>
                  <a:gd name="T65" fmla="*/ 2 h 76"/>
                  <a:gd name="T66" fmla="*/ 1 w 86"/>
                  <a:gd name="T67" fmla="*/ 1 h 76"/>
                  <a:gd name="T68" fmla="*/ 1 w 86"/>
                  <a:gd name="T69" fmla="*/ 1 h 76"/>
                  <a:gd name="T70" fmla="*/ 2 w 86"/>
                  <a:gd name="T71" fmla="*/ 2 h 76"/>
                  <a:gd name="T72" fmla="*/ 1 w 86"/>
                  <a:gd name="T73" fmla="*/ 3 h 76"/>
                  <a:gd name="T74" fmla="*/ 1 w 86"/>
                  <a:gd name="T75" fmla="*/ 2 h 76"/>
                  <a:gd name="T76" fmla="*/ 0 w 86"/>
                  <a:gd name="T77" fmla="*/ 2 h 76"/>
                  <a:gd name="T78" fmla="*/ 2 w 86"/>
                  <a:gd name="T79" fmla="*/ 3 h 76"/>
                  <a:gd name="T80" fmla="*/ 0 w 86"/>
                  <a:gd name="T81" fmla="*/ 3 h 76"/>
                  <a:gd name="T82" fmla="*/ 1 w 86"/>
                  <a:gd name="T83" fmla="*/ 3 h 76"/>
                  <a:gd name="T84" fmla="*/ 0 w 86"/>
                  <a:gd name="T85" fmla="*/ 3 h 76"/>
                  <a:gd name="T86" fmla="*/ 0 w 86"/>
                  <a:gd name="T87" fmla="*/ 4 h 76"/>
                  <a:gd name="T88" fmla="*/ 1 w 86"/>
                  <a:gd name="T89" fmla="*/ 3 h 76"/>
                  <a:gd name="T90" fmla="*/ 1 w 86"/>
                  <a:gd name="T91" fmla="*/ 4 h 76"/>
                  <a:gd name="T92" fmla="*/ 2 w 86"/>
                  <a:gd name="T93" fmla="*/ 4 h 76"/>
                  <a:gd name="T94" fmla="*/ 2 w 86"/>
                  <a:gd name="T95" fmla="*/ 4 h 76"/>
                  <a:gd name="T96" fmla="*/ 1 w 86"/>
                  <a:gd name="T97" fmla="*/ 4 h 76"/>
                  <a:gd name="T98" fmla="*/ 1 w 86"/>
                  <a:gd name="T99" fmla="*/ 5 h 76"/>
                  <a:gd name="T100" fmla="*/ 2 w 86"/>
                  <a:gd name="T101" fmla="*/ 4 h 76"/>
                  <a:gd name="T102" fmla="*/ 2 w 86"/>
                  <a:gd name="T103" fmla="*/ 4 h 76"/>
                  <a:gd name="T104" fmla="*/ 1 w 86"/>
                  <a:gd name="T105" fmla="*/ 5 h 76"/>
                  <a:gd name="T106" fmla="*/ 2 w 86"/>
                  <a:gd name="T107" fmla="*/ 5 h 76"/>
                  <a:gd name="T108" fmla="*/ 2 w 86"/>
                  <a:gd name="T109" fmla="*/ 4 h 76"/>
                  <a:gd name="T110" fmla="*/ 3 w 86"/>
                  <a:gd name="T111" fmla="*/ 4 h 76"/>
                  <a:gd name="T112" fmla="*/ 3 w 86"/>
                  <a:gd name="T113" fmla="*/ 5 h 76"/>
                  <a:gd name="T114" fmla="*/ 4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4"/>
                    </a:moveTo>
                    <a:lnTo>
                      <a:pt x="54" y="51"/>
                    </a:lnTo>
                    <a:lnTo>
                      <a:pt x="68" y="64"/>
                    </a:lnTo>
                    <a:lnTo>
                      <a:pt x="64" y="67"/>
                    </a:lnTo>
                    <a:lnTo>
                      <a:pt x="51" y="54"/>
                    </a:lnTo>
                    <a:close/>
                    <a:moveTo>
                      <a:pt x="54" y="51"/>
                    </a:moveTo>
                    <a:lnTo>
                      <a:pt x="55" y="50"/>
                    </a:lnTo>
                    <a:lnTo>
                      <a:pt x="57" y="48"/>
                    </a:lnTo>
                    <a:lnTo>
                      <a:pt x="61" y="57"/>
                    </a:lnTo>
                    <a:lnTo>
                      <a:pt x="54" y="51"/>
                    </a:lnTo>
                    <a:close/>
                    <a:moveTo>
                      <a:pt x="57" y="48"/>
                    </a:moveTo>
                    <a:lnTo>
                      <a:pt x="63" y="45"/>
                    </a:lnTo>
                    <a:lnTo>
                      <a:pt x="72" y="63"/>
                    </a:lnTo>
                    <a:lnTo>
                      <a:pt x="65" y="66"/>
                    </a:lnTo>
                    <a:lnTo>
                      <a:pt x="57" y="48"/>
                    </a:lnTo>
                    <a:close/>
                    <a:moveTo>
                      <a:pt x="74" y="61"/>
                    </a:moveTo>
                    <a:lnTo>
                      <a:pt x="73" y="62"/>
                    </a:lnTo>
                    <a:lnTo>
                      <a:pt x="72" y="63"/>
                    </a:lnTo>
                    <a:lnTo>
                      <a:pt x="68" y="54"/>
                    </a:lnTo>
                    <a:lnTo>
                      <a:pt x="74" y="61"/>
                    </a:lnTo>
                    <a:close/>
                    <a:moveTo>
                      <a:pt x="61" y="47"/>
                    </a:moveTo>
                    <a:lnTo>
                      <a:pt x="64" y="44"/>
                    </a:lnTo>
                    <a:lnTo>
                      <a:pt x="77" y="57"/>
                    </a:lnTo>
                    <a:lnTo>
                      <a:pt x="74" y="61"/>
                    </a:lnTo>
                    <a:lnTo>
                      <a:pt x="61" y="47"/>
                    </a:lnTo>
                    <a:close/>
                    <a:moveTo>
                      <a:pt x="77" y="57"/>
                    </a:moveTo>
                    <a:lnTo>
                      <a:pt x="77" y="57"/>
                    </a:lnTo>
                    <a:lnTo>
                      <a:pt x="71" y="51"/>
                    </a:lnTo>
                    <a:lnTo>
                      <a:pt x="77" y="57"/>
                    </a:lnTo>
                    <a:close/>
                    <a:moveTo>
                      <a:pt x="64" y="44"/>
                    </a:moveTo>
                    <a:lnTo>
                      <a:pt x="68" y="41"/>
                    </a:lnTo>
                    <a:lnTo>
                      <a:pt x="81" y="54"/>
                    </a:lnTo>
                    <a:lnTo>
                      <a:pt x="77" y="57"/>
                    </a:lnTo>
                    <a:lnTo>
                      <a:pt x="64" y="44"/>
                    </a:lnTo>
                    <a:close/>
                    <a:moveTo>
                      <a:pt x="83" y="47"/>
                    </a:moveTo>
                    <a:lnTo>
                      <a:pt x="83" y="52"/>
                    </a:lnTo>
                    <a:lnTo>
                      <a:pt x="81" y="54"/>
                    </a:lnTo>
                    <a:lnTo>
                      <a:pt x="74" y="47"/>
                    </a:lnTo>
                    <a:lnTo>
                      <a:pt x="83" y="47"/>
                    </a:lnTo>
                    <a:close/>
                    <a:moveTo>
                      <a:pt x="64" y="47"/>
                    </a:moveTo>
                    <a:lnTo>
                      <a:pt x="64" y="42"/>
                    </a:lnTo>
                    <a:lnTo>
                      <a:pt x="83" y="42"/>
                    </a:lnTo>
                    <a:lnTo>
                      <a:pt x="83" y="47"/>
                    </a:lnTo>
                    <a:lnTo>
                      <a:pt x="64" y="47"/>
                    </a:lnTo>
                    <a:close/>
                    <a:moveTo>
                      <a:pt x="64" y="42"/>
                    </a:moveTo>
                    <a:lnTo>
                      <a:pt x="64" y="37"/>
                    </a:lnTo>
                    <a:lnTo>
                      <a:pt x="68" y="35"/>
                    </a:lnTo>
                    <a:lnTo>
                      <a:pt x="74" y="42"/>
                    </a:lnTo>
                    <a:lnTo>
                      <a:pt x="64" y="42"/>
                    </a:lnTo>
                    <a:close/>
                    <a:moveTo>
                      <a:pt x="68" y="35"/>
                    </a:moveTo>
                    <a:lnTo>
                      <a:pt x="70" y="32"/>
                    </a:lnTo>
                    <a:lnTo>
                      <a:pt x="84" y="45"/>
                    </a:lnTo>
                    <a:lnTo>
                      <a:pt x="81" y="48"/>
                    </a:lnTo>
                    <a:lnTo>
                      <a:pt x="68" y="35"/>
                    </a:lnTo>
                    <a:close/>
                    <a:moveTo>
                      <a:pt x="86" y="39"/>
                    </a:moveTo>
                    <a:lnTo>
                      <a:pt x="86" y="42"/>
                    </a:lnTo>
                    <a:lnTo>
                      <a:pt x="84" y="45"/>
                    </a:lnTo>
                    <a:lnTo>
                      <a:pt x="77"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5"/>
                    </a:lnTo>
                    <a:lnTo>
                      <a:pt x="86" y="25"/>
                    </a:lnTo>
                    <a:lnTo>
                      <a:pt x="86" y="29"/>
                    </a:lnTo>
                    <a:lnTo>
                      <a:pt x="68" y="29"/>
                    </a:lnTo>
                    <a:close/>
                    <a:moveTo>
                      <a:pt x="84" y="19"/>
                    </a:moveTo>
                    <a:lnTo>
                      <a:pt x="86" y="22"/>
                    </a:lnTo>
                    <a:lnTo>
                      <a:pt x="86" y="25"/>
                    </a:lnTo>
                    <a:lnTo>
                      <a:pt x="77" y="25"/>
                    </a:lnTo>
                    <a:lnTo>
                      <a:pt x="84" y="19"/>
                    </a:lnTo>
                    <a:close/>
                    <a:moveTo>
                      <a:pt x="70" y="32"/>
                    </a:moveTo>
                    <a:lnTo>
                      <a:pt x="68" y="29"/>
                    </a:lnTo>
                    <a:lnTo>
                      <a:pt x="81" y="15"/>
                    </a:lnTo>
                    <a:lnTo>
                      <a:pt x="84" y="19"/>
                    </a:lnTo>
                    <a:lnTo>
                      <a:pt x="70" y="32"/>
                    </a:lnTo>
                    <a:close/>
                    <a:moveTo>
                      <a:pt x="68" y="29"/>
                    </a:moveTo>
                    <a:lnTo>
                      <a:pt x="64" y="26"/>
                    </a:lnTo>
                    <a:lnTo>
                      <a:pt x="64" y="22"/>
                    </a:lnTo>
                    <a:lnTo>
                      <a:pt x="74" y="22"/>
                    </a:lnTo>
                    <a:lnTo>
                      <a:pt x="68"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8" y="26"/>
                    </a:moveTo>
                    <a:lnTo>
                      <a:pt x="64" y="23"/>
                    </a:lnTo>
                    <a:lnTo>
                      <a:pt x="77" y="9"/>
                    </a:lnTo>
                    <a:lnTo>
                      <a:pt x="81" y="12"/>
                    </a:lnTo>
                    <a:lnTo>
                      <a:pt x="68" y="26"/>
                    </a:lnTo>
                    <a:close/>
                    <a:moveTo>
                      <a:pt x="75" y="8"/>
                    </a:moveTo>
                    <a:lnTo>
                      <a:pt x="76" y="8"/>
                    </a:lnTo>
                    <a:lnTo>
                      <a:pt x="77" y="9"/>
                    </a:lnTo>
                    <a:lnTo>
                      <a:pt x="71" y="17"/>
                    </a:lnTo>
                    <a:lnTo>
                      <a:pt x="75" y="8"/>
                    </a:lnTo>
                    <a:close/>
                    <a:moveTo>
                      <a:pt x="66" y="24"/>
                    </a:moveTo>
                    <a:lnTo>
                      <a:pt x="60" y="21"/>
                    </a:lnTo>
                    <a:lnTo>
                      <a:pt x="69" y="4"/>
                    </a:lnTo>
                    <a:lnTo>
                      <a:pt x="75" y="8"/>
                    </a:lnTo>
                    <a:lnTo>
                      <a:pt x="66" y="24"/>
                    </a:lnTo>
                    <a:close/>
                    <a:moveTo>
                      <a:pt x="60" y="21"/>
                    </a:moveTo>
                    <a:lnTo>
                      <a:pt x="59" y="21"/>
                    </a:lnTo>
                    <a:lnTo>
                      <a:pt x="58" y="20"/>
                    </a:lnTo>
                    <a:lnTo>
                      <a:pt x="64" y="13"/>
                    </a:lnTo>
                    <a:lnTo>
                      <a:pt x="60" y="21"/>
                    </a:lnTo>
                    <a:close/>
                    <a:moveTo>
                      <a:pt x="58" y="20"/>
                    </a:moveTo>
                    <a:lnTo>
                      <a:pt x="54" y="17"/>
                    </a:lnTo>
                    <a:lnTo>
                      <a:pt x="68" y="3"/>
                    </a:lnTo>
                    <a:lnTo>
                      <a:pt x="71" y="7"/>
                    </a:lnTo>
                    <a:lnTo>
                      <a:pt x="58"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5" y="19"/>
                    </a:lnTo>
                    <a:lnTo>
                      <a:pt x="45" y="0"/>
                    </a:lnTo>
                    <a:lnTo>
                      <a:pt x="51" y="0"/>
                    </a:lnTo>
                    <a:lnTo>
                      <a:pt x="51" y="19"/>
                    </a:lnTo>
                    <a:close/>
                    <a:moveTo>
                      <a:pt x="39" y="3"/>
                    </a:moveTo>
                    <a:lnTo>
                      <a:pt x="41" y="0"/>
                    </a:lnTo>
                    <a:lnTo>
                      <a:pt x="45" y="0"/>
                    </a:lnTo>
                    <a:lnTo>
                      <a:pt x="45" y="10"/>
                    </a:lnTo>
                    <a:lnTo>
                      <a:pt x="39" y="3"/>
                    </a:lnTo>
                    <a:close/>
                    <a:moveTo>
                      <a:pt x="52" y="17"/>
                    </a:moveTo>
                    <a:lnTo>
                      <a:pt x="49" y="20"/>
                    </a:lnTo>
                    <a:lnTo>
                      <a:pt x="36" y="7"/>
                    </a:lnTo>
                    <a:lnTo>
                      <a:pt x="39" y="3"/>
                    </a:lnTo>
                    <a:lnTo>
                      <a:pt x="52" y="17"/>
                    </a:lnTo>
                    <a:close/>
                    <a:moveTo>
                      <a:pt x="49" y="20"/>
                    </a:moveTo>
                    <a:lnTo>
                      <a:pt x="45" y="22"/>
                    </a:lnTo>
                    <a:lnTo>
                      <a:pt x="42" y="22"/>
                    </a:lnTo>
                    <a:lnTo>
                      <a:pt x="42" y="13"/>
                    </a:lnTo>
                    <a:lnTo>
                      <a:pt x="49" y="20"/>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9"/>
                    </a:lnTo>
                    <a:lnTo>
                      <a:pt x="29" y="7"/>
                    </a:lnTo>
                    <a:lnTo>
                      <a:pt x="42" y="20"/>
                    </a:lnTo>
                    <a:close/>
                    <a:moveTo>
                      <a:pt x="39" y="23"/>
                    </a:moveTo>
                    <a:lnTo>
                      <a:pt x="38" y="24"/>
                    </a:lnTo>
                    <a:lnTo>
                      <a:pt x="37" y="24"/>
                    </a:lnTo>
                    <a:lnTo>
                      <a:pt x="32" y="17"/>
                    </a:lnTo>
                    <a:lnTo>
                      <a:pt x="39" y="23"/>
                    </a:lnTo>
                    <a:close/>
                    <a:moveTo>
                      <a:pt x="37" y="24"/>
                    </a:moveTo>
                    <a:lnTo>
                      <a:pt x="30" y="28"/>
                    </a:lnTo>
                    <a:lnTo>
                      <a:pt x="22" y="11"/>
                    </a:lnTo>
                    <a:lnTo>
                      <a:pt x="28" y="8"/>
                    </a:lnTo>
                    <a:lnTo>
                      <a:pt x="37" y="24"/>
                    </a:lnTo>
                    <a:close/>
                    <a:moveTo>
                      <a:pt x="19" y="12"/>
                    </a:moveTo>
                    <a:lnTo>
                      <a:pt x="20" y="11"/>
                    </a:lnTo>
                    <a:lnTo>
                      <a:pt x="22" y="11"/>
                    </a:lnTo>
                    <a:lnTo>
                      <a:pt x="26" y="19"/>
                    </a:lnTo>
                    <a:lnTo>
                      <a:pt x="19" y="12"/>
                    </a:lnTo>
                    <a:close/>
                    <a:moveTo>
                      <a:pt x="33" y="25"/>
                    </a:moveTo>
                    <a:lnTo>
                      <a:pt x="30" y="29"/>
                    </a:lnTo>
                    <a:lnTo>
                      <a:pt x="16" y="15"/>
                    </a:lnTo>
                    <a:lnTo>
                      <a:pt x="19" y="12"/>
                    </a:lnTo>
                    <a:lnTo>
                      <a:pt x="33" y="25"/>
                    </a:lnTo>
                    <a:close/>
                    <a:moveTo>
                      <a:pt x="30" y="29"/>
                    </a:moveTo>
                    <a:lnTo>
                      <a:pt x="30" y="29"/>
                    </a:lnTo>
                    <a:lnTo>
                      <a:pt x="23" y="22"/>
                    </a:lnTo>
                    <a:lnTo>
                      <a:pt x="30" y="29"/>
                    </a:lnTo>
                    <a:close/>
                    <a:moveTo>
                      <a:pt x="30" y="29"/>
                    </a:moveTo>
                    <a:lnTo>
                      <a:pt x="27" y="32"/>
                    </a:lnTo>
                    <a:lnTo>
                      <a:pt x="14" y="19"/>
                    </a:lnTo>
                    <a:lnTo>
                      <a:pt x="16" y="15"/>
                    </a:lnTo>
                    <a:lnTo>
                      <a:pt x="30" y="29"/>
                    </a:lnTo>
                    <a:close/>
                    <a:moveTo>
                      <a:pt x="11" y="21"/>
                    </a:moveTo>
                    <a:lnTo>
                      <a:pt x="12" y="20"/>
                    </a:lnTo>
                    <a:lnTo>
                      <a:pt x="14" y="19"/>
                    </a:lnTo>
                    <a:lnTo>
                      <a:pt x="20" y="25"/>
                    </a:lnTo>
                    <a:lnTo>
                      <a:pt x="11" y="21"/>
                    </a:lnTo>
                    <a:close/>
                    <a:moveTo>
                      <a:pt x="28" y="30"/>
                    </a:moveTo>
                    <a:lnTo>
                      <a:pt x="25" y="36"/>
                    </a:lnTo>
                    <a:lnTo>
                      <a:pt x="8" y="28"/>
                    </a:lnTo>
                    <a:lnTo>
                      <a:pt x="11" y="21"/>
                    </a:lnTo>
                    <a:lnTo>
                      <a:pt x="28" y="30"/>
                    </a:lnTo>
                    <a:close/>
                    <a:moveTo>
                      <a:pt x="25" y="36"/>
                    </a:moveTo>
                    <a:lnTo>
                      <a:pt x="25" y="37"/>
                    </a:lnTo>
                    <a:lnTo>
                      <a:pt x="23" y="39"/>
                    </a:lnTo>
                    <a:lnTo>
                      <a:pt x="17" y="32"/>
                    </a:lnTo>
                    <a:lnTo>
                      <a:pt x="25" y="36"/>
                    </a:lnTo>
                    <a:close/>
                    <a:moveTo>
                      <a:pt x="23" y="39"/>
                    </a:moveTo>
                    <a:lnTo>
                      <a:pt x="20" y="42"/>
                    </a:lnTo>
                    <a:lnTo>
                      <a:pt x="7" y="29"/>
                    </a:lnTo>
                    <a:lnTo>
                      <a:pt x="10" y="25"/>
                    </a:lnTo>
                    <a:lnTo>
                      <a:pt x="23" y="39"/>
                    </a:lnTo>
                    <a:close/>
                    <a:moveTo>
                      <a:pt x="4" y="35"/>
                    </a:moveTo>
                    <a:lnTo>
                      <a:pt x="4" y="31"/>
                    </a:lnTo>
                    <a:lnTo>
                      <a:pt x="7" y="29"/>
                    </a:lnTo>
                    <a:lnTo>
                      <a:pt x="14" y="35"/>
                    </a:lnTo>
                    <a:lnTo>
                      <a:pt x="4" y="35"/>
                    </a:lnTo>
                    <a:close/>
                    <a:moveTo>
                      <a:pt x="23" y="35"/>
                    </a:moveTo>
                    <a:lnTo>
                      <a:pt x="23" y="39"/>
                    </a:lnTo>
                    <a:lnTo>
                      <a:pt x="4" y="39"/>
                    </a:lnTo>
                    <a:lnTo>
                      <a:pt x="4" y="35"/>
                    </a:lnTo>
                    <a:lnTo>
                      <a:pt x="23" y="35"/>
                    </a:lnTo>
                    <a:close/>
                    <a:moveTo>
                      <a:pt x="23" y="39"/>
                    </a:moveTo>
                    <a:lnTo>
                      <a:pt x="23" y="41"/>
                    </a:lnTo>
                    <a:lnTo>
                      <a:pt x="22" y="43"/>
                    </a:lnTo>
                    <a:lnTo>
                      <a:pt x="14" y="39"/>
                    </a:lnTo>
                    <a:lnTo>
                      <a:pt x="23" y="39"/>
                    </a:lnTo>
                    <a:close/>
                    <a:moveTo>
                      <a:pt x="22" y="43"/>
                    </a:moveTo>
                    <a:lnTo>
                      <a:pt x="19" y="48"/>
                    </a:lnTo>
                    <a:lnTo>
                      <a:pt x="1" y="41"/>
                    </a:lnTo>
                    <a:lnTo>
                      <a:pt x="5" y="34"/>
                    </a:lnTo>
                    <a:lnTo>
                      <a:pt x="22" y="43"/>
                    </a:lnTo>
                    <a:close/>
                    <a:moveTo>
                      <a:pt x="0" y="44"/>
                    </a:moveTo>
                    <a:lnTo>
                      <a:pt x="0" y="42"/>
                    </a:lnTo>
                    <a:lnTo>
                      <a:pt x="1" y="41"/>
                    </a:lnTo>
                    <a:lnTo>
                      <a:pt x="10" y="44"/>
                    </a:lnTo>
                    <a:lnTo>
                      <a:pt x="0" y="44"/>
                    </a:lnTo>
                    <a:close/>
                    <a:moveTo>
                      <a:pt x="20" y="44"/>
                    </a:moveTo>
                    <a:lnTo>
                      <a:pt x="20" y="47"/>
                    </a:lnTo>
                    <a:lnTo>
                      <a:pt x="0" y="47"/>
                    </a:lnTo>
                    <a:lnTo>
                      <a:pt x="0" y="44"/>
                    </a:lnTo>
                    <a:lnTo>
                      <a:pt x="20" y="44"/>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3" y="47"/>
                    </a:lnTo>
                    <a:lnTo>
                      <a:pt x="23" y="51"/>
                    </a:lnTo>
                    <a:lnTo>
                      <a:pt x="14" y="51"/>
                    </a:lnTo>
                    <a:lnTo>
                      <a:pt x="20" y="44"/>
                    </a:lnTo>
                    <a:close/>
                    <a:moveTo>
                      <a:pt x="23" y="51"/>
                    </a:moveTo>
                    <a:lnTo>
                      <a:pt x="23" y="57"/>
                    </a:lnTo>
                    <a:lnTo>
                      <a:pt x="4" y="57"/>
                    </a:lnTo>
                    <a:lnTo>
                      <a:pt x="4" y="51"/>
                    </a:lnTo>
                    <a:lnTo>
                      <a:pt x="23" y="51"/>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23" y="54"/>
                    </a:moveTo>
                    <a:lnTo>
                      <a:pt x="23" y="54"/>
                    </a:lnTo>
                    <a:lnTo>
                      <a:pt x="17" y="61"/>
                    </a:lnTo>
                    <a:lnTo>
                      <a:pt x="23" y="54"/>
                    </a:lnTo>
                    <a:close/>
                    <a:moveTo>
                      <a:pt x="23" y="54"/>
                    </a:moveTo>
                    <a:lnTo>
                      <a:pt x="27" y="57"/>
                    </a:lnTo>
                    <a:lnTo>
                      <a:pt x="14" y="71"/>
                    </a:lnTo>
                    <a:lnTo>
                      <a:pt x="10" y="67"/>
                    </a:lnTo>
                    <a:lnTo>
                      <a:pt x="23" y="54"/>
                    </a:lnTo>
                    <a:close/>
                    <a:moveTo>
                      <a:pt x="20" y="73"/>
                    </a:moveTo>
                    <a:lnTo>
                      <a:pt x="16" y="73"/>
                    </a:lnTo>
                    <a:lnTo>
                      <a:pt x="14" y="71"/>
                    </a:lnTo>
                    <a:lnTo>
                      <a:pt x="20" y="64"/>
                    </a:lnTo>
                    <a:lnTo>
                      <a:pt x="20" y="73"/>
                    </a:lnTo>
                    <a:close/>
                    <a:moveTo>
                      <a:pt x="20" y="54"/>
                    </a:moveTo>
                    <a:lnTo>
                      <a:pt x="23" y="54"/>
                    </a:lnTo>
                    <a:lnTo>
                      <a:pt x="23" y="73"/>
                    </a:lnTo>
                    <a:lnTo>
                      <a:pt x="20" y="73"/>
                    </a:lnTo>
                    <a:lnTo>
                      <a:pt x="20" y="54"/>
                    </a:lnTo>
                    <a:close/>
                    <a:moveTo>
                      <a:pt x="23" y="54"/>
                    </a:moveTo>
                    <a:lnTo>
                      <a:pt x="27" y="54"/>
                    </a:lnTo>
                    <a:lnTo>
                      <a:pt x="30" y="57"/>
                    </a:lnTo>
                    <a:lnTo>
                      <a:pt x="23" y="64"/>
                    </a:lnTo>
                    <a:lnTo>
                      <a:pt x="23" y="54"/>
                    </a:lnTo>
                    <a:close/>
                    <a:moveTo>
                      <a:pt x="30" y="57"/>
                    </a:moveTo>
                    <a:lnTo>
                      <a:pt x="33" y="61"/>
                    </a:lnTo>
                    <a:lnTo>
                      <a:pt x="19" y="74"/>
                    </a:lnTo>
                    <a:lnTo>
                      <a:pt x="16" y="71"/>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9" y="57"/>
                    </a:lnTo>
                    <a:lnTo>
                      <a:pt x="49" y="76"/>
                    </a:lnTo>
                    <a:lnTo>
                      <a:pt x="42" y="76"/>
                    </a:lnTo>
                    <a:lnTo>
                      <a:pt x="42" y="57"/>
                    </a:lnTo>
                    <a:close/>
                    <a:moveTo>
                      <a:pt x="55" y="74"/>
                    </a:moveTo>
                    <a:lnTo>
                      <a:pt x="52" y="76"/>
                    </a:lnTo>
                    <a:lnTo>
                      <a:pt x="49" y="76"/>
                    </a:lnTo>
                    <a:lnTo>
                      <a:pt x="49" y="67"/>
                    </a:lnTo>
                    <a:lnTo>
                      <a:pt x="55" y="74"/>
                    </a:lnTo>
                    <a:close/>
                    <a:moveTo>
                      <a:pt x="41" y="61"/>
                    </a:moveTo>
                    <a:lnTo>
                      <a:pt x="44" y="57"/>
                    </a:lnTo>
                    <a:lnTo>
                      <a:pt x="59" y="71"/>
                    </a:lnTo>
                    <a:lnTo>
                      <a:pt x="55" y="74"/>
                    </a:lnTo>
                    <a:lnTo>
                      <a:pt x="41" y="61"/>
                    </a:lnTo>
                    <a:close/>
                    <a:moveTo>
                      <a:pt x="44" y="57"/>
                    </a:moveTo>
                    <a:lnTo>
                      <a:pt x="45" y="56"/>
                    </a:lnTo>
                    <a:lnTo>
                      <a:pt x="48" y="55"/>
                    </a:lnTo>
                    <a:lnTo>
                      <a:pt x="51" y="64"/>
                    </a:lnTo>
                    <a:lnTo>
                      <a:pt x="44" y="57"/>
                    </a:lnTo>
                    <a:close/>
                    <a:moveTo>
                      <a:pt x="48" y="55"/>
                    </a:moveTo>
                    <a:lnTo>
                      <a:pt x="53" y="52"/>
                    </a:lnTo>
                    <a:lnTo>
                      <a:pt x="62" y="69"/>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3" name="Freeform 268">
                <a:extLst>
                  <a:ext uri="{FF2B5EF4-FFF2-40B4-BE49-F238E27FC236}">
                    <a16:creationId xmlns:a16="http://schemas.microsoft.com/office/drawing/2014/main" id="{DF681A86-9D2E-44D3-920F-7ADC4EA1B4FF}"/>
                  </a:ext>
                </a:extLst>
              </p:cNvPr>
              <p:cNvSpPr>
                <a:spLocks/>
              </p:cNvSpPr>
              <p:nvPr/>
            </p:nvSpPr>
            <p:spPr bwMode="auto">
              <a:xfrm>
                <a:off x="2415" y="2541"/>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1" y="51"/>
                    </a:lnTo>
                    <a:lnTo>
                      <a:pt x="56" y="45"/>
                    </a:lnTo>
                    <a:lnTo>
                      <a:pt x="59" y="42"/>
                    </a:lnTo>
                    <a:lnTo>
                      <a:pt x="63" y="38"/>
                    </a:lnTo>
                    <a:lnTo>
                      <a:pt x="63" y="32"/>
                    </a:lnTo>
                    <a:lnTo>
                      <a:pt x="66" y="28"/>
                    </a:lnTo>
                    <a:lnTo>
                      <a:pt x="66" y="25"/>
                    </a:lnTo>
                    <a:lnTo>
                      <a:pt x="66" y="20"/>
                    </a:lnTo>
                    <a:lnTo>
                      <a:pt x="66" y="16"/>
                    </a:lnTo>
                    <a:lnTo>
                      <a:pt x="63" y="13"/>
                    </a:lnTo>
                    <a:lnTo>
                      <a:pt x="59" y="10"/>
                    </a:lnTo>
                    <a:lnTo>
                      <a:pt x="56" y="6"/>
                    </a:lnTo>
                    <a:lnTo>
                      <a:pt x="54" y="3"/>
                    </a:lnTo>
                    <a:lnTo>
                      <a:pt x="51" y="3"/>
                    </a:lnTo>
                    <a:lnTo>
                      <a:pt x="44" y="0"/>
                    </a:lnTo>
                    <a:lnTo>
                      <a:pt x="41" y="0"/>
                    </a:lnTo>
                    <a:lnTo>
                      <a:pt x="34" y="0"/>
                    </a:lnTo>
                    <a:lnTo>
                      <a:pt x="31" y="3"/>
                    </a:lnTo>
                    <a:lnTo>
                      <a:pt x="25" y="3"/>
                    </a:lnTo>
                    <a:lnTo>
                      <a:pt x="19" y="6"/>
                    </a:lnTo>
                    <a:lnTo>
                      <a:pt x="15" y="10"/>
                    </a:lnTo>
                    <a:lnTo>
                      <a:pt x="12" y="13"/>
                    </a:lnTo>
                    <a:lnTo>
                      <a:pt x="5" y="16"/>
                    </a:lnTo>
                    <a:lnTo>
                      <a:pt x="5" y="23"/>
                    </a:lnTo>
                    <a:lnTo>
                      <a:pt x="2" y="25"/>
                    </a:lnTo>
                    <a:lnTo>
                      <a:pt x="0" y="32"/>
                    </a:lnTo>
                    <a:lnTo>
                      <a:pt x="0" y="35"/>
                    </a:lnTo>
                    <a:lnTo>
                      <a:pt x="0" y="38"/>
                    </a:lnTo>
                    <a:lnTo>
                      <a:pt x="0" y="45"/>
                    </a:lnTo>
                    <a:lnTo>
                      <a:pt x="2" y="48"/>
                    </a:lnTo>
                    <a:lnTo>
                      <a:pt x="5" y="51"/>
                    </a:lnTo>
                    <a:lnTo>
                      <a:pt x="9" y="54"/>
                    </a:lnTo>
                    <a:lnTo>
                      <a:pt x="12" y="57"/>
                    </a:lnTo>
                    <a:lnTo>
                      <a:pt x="15" y="57"/>
                    </a:lnTo>
                    <a:lnTo>
                      <a:pt x="22" y="57"/>
                    </a:lnTo>
                    <a:lnTo>
                      <a:pt x="25" y="57"/>
                    </a:lnTo>
                    <a:lnTo>
                      <a:pt x="31" y="57"/>
                    </a:lnTo>
                    <a:lnTo>
                      <a:pt x="34"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4" name="Freeform 269">
                <a:extLst>
                  <a:ext uri="{FF2B5EF4-FFF2-40B4-BE49-F238E27FC236}">
                    <a16:creationId xmlns:a16="http://schemas.microsoft.com/office/drawing/2014/main" id="{D123254F-2EE3-407A-9521-5F126359FCF1}"/>
                  </a:ext>
                </a:extLst>
              </p:cNvPr>
              <p:cNvSpPr>
                <a:spLocks noEditPoints="1"/>
              </p:cNvSpPr>
              <p:nvPr/>
            </p:nvSpPr>
            <p:spPr bwMode="auto">
              <a:xfrm>
                <a:off x="2412" y="2538"/>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5 w 86"/>
                  <a:gd name="T29" fmla="*/ 1 h 76"/>
                  <a:gd name="T30" fmla="*/ 4 w 86"/>
                  <a:gd name="T31" fmla="*/ 2 h 76"/>
                  <a:gd name="T32" fmla="*/ 4 w 86"/>
                  <a:gd name="T33" fmla="*/ 2 h 76"/>
                  <a:gd name="T34" fmla="*/ 5 w 86"/>
                  <a:gd name="T35" fmla="*/ 1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1 h 76"/>
                  <a:gd name="T60" fmla="*/ 2 w 86"/>
                  <a:gd name="T61" fmla="*/ 2 h 76"/>
                  <a:gd name="T62" fmla="*/ 2 w 86"/>
                  <a:gd name="T63" fmla="*/ 2 h 76"/>
                  <a:gd name="T64" fmla="*/ 1 w 86"/>
                  <a:gd name="T65" fmla="*/ 1 h 76"/>
                  <a:gd name="T66" fmla="*/ 2 w 86"/>
                  <a:gd name="T67" fmla="*/ 2 h 76"/>
                  <a:gd name="T68" fmla="*/ 2 w 86"/>
                  <a:gd name="T69" fmla="*/ 2 h 76"/>
                  <a:gd name="T70" fmla="*/ 2 w 86"/>
                  <a:gd name="T71" fmla="*/ 2 h 76"/>
                  <a:gd name="T72" fmla="*/ 2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2 w 86"/>
                  <a:gd name="T93" fmla="*/ 4 h 76"/>
                  <a:gd name="T94" fmla="*/ 2 w 86"/>
                  <a:gd name="T95" fmla="*/ 4 h 76"/>
                  <a:gd name="T96" fmla="*/ 1 w 86"/>
                  <a:gd name="T97" fmla="*/ 4 h 76"/>
                  <a:gd name="T98" fmla="*/ 2 w 86"/>
                  <a:gd name="T99" fmla="*/ 5 h 76"/>
                  <a:gd name="T100" fmla="*/ 2 w 86"/>
                  <a:gd name="T101" fmla="*/ 4 h 76"/>
                  <a:gd name="T102" fmla="*/ 2 w 86"/>
                  <a:gd name="T103" fmla="*/ 4 h 76"/>
                  <a:gd name="T104" fmla="*/ 3 w 86"/>
                  <a:gd name="T105" fmla="*/ 5 h 76"/>
                  <a:gd name="T106" fmla="*/ 3 w 86"/>
                  <a:gd name="T107" fmla="*/ 5 h 76"/>
                  <a:gd name="T108" fmla="*/ 3 w 86"/>
                  <a:gd name="T109" fmla="*/ 5 h 76"/>
                  <a:gd name="T110" fmla="*/ 3 w 86"/>
                  <a:gd name="T111" fmla="*/ 4 h 76"/>
                  <a:gd name="T112" fmla="*/ 4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6"/>
                    </a:moveTo>
                    <a:lnTo>
                      <a:pt x="54" y="53"/>
                    </a:lnTo>
                    <a:lnTo>
                      <a:pt x="67" y="67"/>
                    </a:lnTo>
                    <a:lnTo>
                      <a:pt x="64" y="70"/>
                    </a:lnTo>
                    <a:lnTo>
                      <a:pt x="51" y="56"/>
                    </a:lnTo>
                    <a:close/>
                    <a:moveTo>
                      <a:pt x="54" y="53"/>
                    </a:moveTo>
                    <a:lnTo>
                      <a:pt x="34" y="73"/>
                    </a:lnTo>
                    <a:lnTo>
                      <a:pt x="54" y="53"/>
                    </a:lnTo>
                    <a:lnTo>
                      <a:pt x="61" y="60"/>
                    </a:lnTo>
                    <a:lnTo>
                      <a:pt x="54" y="53"/>
                    </a:lnTo>
                    <a:close/>
                    <a:moveTo>
                      <a:pt x="54" y="53"/>
                    </a:moveTo>
                    <a:lnTo>
                      <a:pt x="59" y="47"/>
                    </a:lnTo>
                    <a:lnTo>
                      <a:pt x="74" y="60"/>
                    </a:lnTo>
                    <a:lnTo>
                      <a:pt x="67" y="67"/>
                    </a:lnTo>
                    <a:lnTo>
                      <a:pt x="54" y="53"/>
                    </a:lnTo>
                    <a:close/>
                    <a:moveTo>
                      <a:pt x="74" y="60"/>
                    </a:moveTo>
                    <a:lnTo>
                      <a:pt x="74" y="60"/>
                    </a:lnTo>
                    <a:lnTo>
                      <a:pt x="66" y="54"/>
                    </a:lnTo>
                    <a:lnTo>
                      <a:pt x="74" y="60"/>
                    </a:lnTo>
                    <a:close/>
                    <a:moveTo>
                      <a:pt x="59" y="47"/>
                    </a:moveTo>
                    <a:lnTo>
                      <a:pt x="63" y="44"/>
                    </a:lnTo>
                    <a:lnTo>
                      <a:pt x="76" y="57"/>
                    </a:lnTo>
                    <a:lnTo>
                      <a:pt x="74" y="60"/>
                    </a:lnTo>
                    <a:lnTo>
                      <a:pt x="59" y="47"/>
                    </a:lnTo>
                    <a:close/>
                    <a:moveTo>
                      <a:pt x="63" y="44"/>
                    </a:moveTo>
                    <a:lnTo>
                      <a:pt x="73" y="34"/>
                    </a:lnTo>
                    <a:lnTo>
                      <a:pt x="63" y="44"/>
                    </a:lnTo>
                    <a:lnTo>
                      <a:pt x="69" y="51"/>
                    </a:lnTo>
                    <a:lnTo>
                      <a:pt x="63" y="44"/>
                    </a:lnTo>
                    <a:close/>
                    <a:moveTo>
                      <a:pt x="63" y="44"/>
                    </a:moveTo>
                    <a:lnTo>
                      <a:pt x="66" y="41"/>
                    </a:lnTo>
                    <a:lnTo>
                      <a:pt x="79" y="54"/>
                    </a:lnTo>
                    <a:lnTo>
                      <a:pt x="76" y="57"/>
                    </a:lnTo>
                    <a:lnTo>
                      <a:pt x="63" y="44"/>
                    </a:lnTo>
                    <a:close/>
                    <a:moveTo>
                      <a:pt x="83" y="47"/>
                    </a:moveTo>
                    <a:lnTo>
                      <a:pt x="83" y="52"/>
                    </a:lnTo>
                    <a:lnTo>
                      <a:pt x="79" y="54"/>
                    </a:lnTo>
                    <a:lnTo>
                      <a:pt x="73" y="47"/>
                    </a:lnTo>
                    <a:lnTo>
                      <a:pt x="83" y="47"/>
                    </a:lnTo>
                    <a:close/>
                    <a:moveTo>
                      <a:pt x="64" y="47"/>
                    </a:moveTo>
                    <a:lnTo>
                      <a:pt x="64" y="41"/>
                    </a:lnTo>
                    <a:lnTo>
                      <a:pt x="83" y="41"/>
                    </a:lnTo>
                    <a:lnTo>
                      <a:pt x="83" y="47"/>
                    </a:lnTo>
                    <a:lnTo>
                      <a:pt x="64" y="47"/>
                    </a:lnTo>
                    <a:close/>
                    <a:moveTo>
                      <a:pt x="64" y="41"/>
                    </a:moveTo>
                    <a:lnTo>
                      <a:pt x="64" y="37"/>
                    </a:lnTo>
                    <a:lnTo>
                      <a:pt x="66" y="34"/>
                    </a:lnTo>
                    <a:lnTo>
                      <a:pt x="73" y="41"/>
                    </a:lnTo>
                    <a:lnTo>
                      <a:pt x="64" y="41"/>
                    </a:lnTo>
                    <a:close/>
                    <a:moveTo>
                      <a:pt x="66" y="34"/>
                    </a:moveTo>
                    <a:lnTo>
                      <a:pt x="69" y="31"/>
                    </a:lnTo>
                    <a:lnTo>
                      <a:pt x="83" y="44"/>
                    </a:lnTo>
                    <a:lnTo>
                      <a:pt x="79" y="47"/>
                    </a:lnTo>
                    <a:lnTo>
                      <a:pt x="66" y="34"/>
                    </a:lnTo>
                    <a:close/>
                    <a:moveTo>
                      <a:pt x="86" y="37"/>
                    </a:moveTo>
                    <a:lnTo>
                      <a:pt x="86" y="42"/>
                    </a:lnTo>
                    <a:lnTo>
                      <a:pt x="83" y="44"/>
                    </a:lnTo>
                    <a:lnTo>
                      <a:pt x="76" y="37"/>
                    </a:lnTo>
                    <a:lnTo>
                      <a:pt x="86" y="37"/>
                    </a:lnTo>
                    <a:close/>
                    <a:moveTo>
                      <a:pt x="66" y="37"/>
                    </a:moveTo>
                    <a:lnTo>
                      <a:pt x="66" y="34"/>
                    </a:lnTo>
                    <a:lnTo>
                      <a:pt x="86" y="34"/>
                    </a:lnTo>
                    <a:lnTo>
                      <a:pt x="86" y="37"/>
                    </a:lnTo>
                    <a:lnTo>
                      <a:pt x="66" y="37"/>
                    </a:lnTo>
                    <a:close/>
                    <a:moveTo>
                      <a:pt x="66" y="34"/>
                    </a:moveTo>
                    <a:lnTo>
                      <a:pt x="66" y="29"/>
                    </a:lnTo>
                    <a:lnTo>
                      <a:pt x="86" y="29"/>
                    </a:lnTo>
                    <a:lnTo>
                      <a:pt x="86" y="34"/>
                    </a:lnTo>
                    <a:lnTo>
                      <a:pt x="66" y="34"/>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69" y="32"/>
                    </a:moveTo>
                    <a:lnTo>
                      <a:pt x="66" y="29"/>
                    </a:lnTo>
                    <a:lnTo>
                      <a:pt x="79" y="15"/>
                    </a:lnTo>
                    <a:lnTo>
                      <a:pt x="83" y="19"/>
                    </a:lnTo>
                    <a:lnTo>
                      <a:pt x="69" y="32"/>
                    </a:lnTo>
                    <a:close/>
                    <a:moveTo>
                      <a:pt x="79" y="15"/>
                    </a:moveTo>
                    <a:lnTo>
                      <a:pt x="71" y="5"/>
                    </a:lnTo>
                    <a:lnTo>
                      <a:pt x="79" y="15"/>
                    </a:lnTo>
                    <a:lnTo>
                      <a:pt x="73" y="22"/>
                    </a:lnTo>
                    <a:lnTo>
                      <a:pt x="79" y="15"/>
                    </a:lnTo>
                    <a:close/>
                    <a:moveTo>
                      <a:pt x="66" y="29"/>
                    </a:moveTo>
                    <a:lnTo>
                      <a:pt x="63" y="25"/>
                    </a:lnTo>
                    <a:lnTo>
                      <a:pt x="76" y="12"/>
                    </a:lnTo>
                    <a:lnTo>
                      <a:pt x="79" y="15"/>
                    </a:lnTo>
                    <a:lnTo>
                      <a:pt x="66" y="29"/>
                    </a:lnTo>
                    <a:close/>
                    <a:moveTo>
                      <a:pt x="63" y="25"/>
                    </a:moveTo>
                    <a:lnTo>
                      <a:pt x="73" y="35"/>
                    </a:lnTo>
                    <a:lnTo>
                      <a:pt x="63" y="25"/>
                    </a:lnTo>
                    <a:lnTo>
                      <a:pt x="69" y="19"/>
                    </a:lnTo>
                    <a:lnTo>
                      <a:pt x="63" y="25"/>
                    </a:lnTo>
                    <a:close/>
                    <a:moveTo>
                      <a:pt x="63" y="25"/>
                    </a:moveTo>
                    <a:lnTo>
                      <a:pt x="59" y="22"/>
                    </a:lnTo>
                    <a:lnTo>
                      <a:pt x="74" y="9"/>
                    </a:lnTo>
                    <a:lnTo>
                      <a:pt x="76" y="12"/>
                    </a:lnTo>
                    <a:lnTo>
                      <a:pt x="63" y="25"/>
                    </a:lnTo>
                    <a:close/>
                    <a:moveTo>
                      <a:pt x="74" y="9"/>
                    </a:moveTo>
                    <a:lnTo>
                      <a:pt x="74" y="9"/>
                    </a:lnTo>
                    <a:lnTo>
                      <a:pt x="66" y="15"/>
                    </a:lnTo>
                    <a:lnTo>
                      <a:pt x="74" y="9"/>
                    </a:lnTo>
                    <a:close/>
                    <a:moveTo>
                      <a:pt x="59" y="22"/>
                    </a:moveTo>
                    <a:lnTo>
                      <a:pt x="57" y="19"/>
                    </a:lnTo>
                    <a:lnTo>
                      <a:pt x="71" y="5"/>
                    </a:lnTo>
                    <a:lnTo>
                      <a:pt x="74" y="9"/>
                    </a:lnTo>
                    <a:lnTo>
                      <a:pt x="59" y="22"/>
                    </a:lnTo>
                    <a:close/>
                    <a:moveTo>
                      <a:pt x="64" y="3"/>
                    </a:moveTo>
                    <a:lnTo>
                      <a:pt x="67" y="3"/>
                    </a:lnTo>
                    <a:lnTo>
                      <a:pt x="71" y="5"/>
                    </a:lnTo>
                    <a:lnTo>
                      <a:pt x="64" y="12"/>
                    </a:lnTo>
                    <a:lnTo>
                      <a:pt x="64" y="3"/>
                    </a:lnTo>
                    <a:close/>
                    <a:moveTo>
                      <a:pt x="64" y="22"/>
                    </a:moveTo>
                    <a:lnTo>
                      <a:pt x="61" y="22"/>
                    </a:lnTo>
                    <a:lnTo>
                      <a:pt x="61" y="3"/>
                    </a:lnTo>
                    <a:lnTo>
                      <a:pt x="64" y="3"/>
                    </a:lnTo>
                    <a:lnTo>
                      <a:pt x="64" y="22"/>
                    </a:lnTo>
                    <a:close/>
                    <a:moveTo>
                      <a:pt x="61" y="22"/>
                    </a:moveTo>
                    <a:lnTo>
                      <a:pt x="58" y="22"/>
                    </a:lnTo>
                    <a:lnTo>
                      <a:pt x="56" y="21"/>
                    </a:lnTo>
                    <a:lnTo>
                      <a:pt x="61" y="12"/>
                    </a:lnTo>
                    <a:lnTo>
                      <a:pt x="61" y="22"/>
                    </a:lnTo>
                    <a:close/>
                    <a:moveTo>
                      <a:pt x="56" y="21"/>
                    </a:moveTo>
                    <a:lnTo>
                      <a:pt x="50" y="17"/>
                    </a:lnTo>
                    <a:lnTo>
                      <a:pt x="58" y="1"/>
                    </a:lnTo>
                    <a:lnTo>
                      <a:pt x="65" y="4"/>
                    </a:lnTo>
                    <a:lnTo>
                      <a:pt x="56" y="21"/>
                    </a:lnTo>
                    <a:close/>
                    <a:moveTo>
                      <a:pt x="54" y="0"/>
                    </a:moveTo>
                    <a:lnTo>
                      <a:pt x="56" y="0"/>
                    </a:lnTo>
                    <a:lnTo>
                      <a:pt x="58" y="1"/>
                    </a:lnTo>
                    <a:lnTo>
                      <a:pt x="54" y="9"/>
                    </a:lnTo>
                    <a:lnTo>
                      <a:pt x="54" y="0"/>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7" y="2"/>
                    </a:moveTo>
                    <a:lnTo>
                      <a:pt x="41" y="0"/>
                    </a:lnTo>
                    <a:lnTo>
                      <a:pt x="44" y="0"/>
                    </a:lnTo>
                    <a:lnTo>
                      <a:pt x="44" y="9"/>
                    </a:lnTo>
                    <a:lnTo>
                      <a:pt x="37" y="2"/>
                    </a:lnTo>
                    <a:close/>
                    <a:moveTo>
                      <a:pt x="51" y="16"/>
                    </a:moveTo>
                    <a:lnTo>
                      <a:pt x="48" y="19"/>
                    </a:lnTo>
                    <a:lnTo>
                      <a:pt x="34" y="5"/>
                    </a:lnTo>
                    <a:lnTo>
                      <a:pt x="37" y="2"/>
                    </a:lnTo>
                    <a:lnTo>
                      <a:pt x="51" y="16"/>
                    </a:lnTo>
                    <a:close/>
                    <a:moveTo>
                      <a:pt x="48" y="19"/>
                    </a:moveTo>
                    <a:lnTo>
                      <a:pt x="45" y="22"/>
                    </a:lnTo>
                    <a:lnTo>
                      <a:pt x="41" y="22"/>
                    </a:lnTo>
                    <a:lnTo>
                      <a:pt x="41" y="12"/>
                    </a:lnTo>
                    <a:lnTo>
                      <a:pt x="48" y="19"/>
                    </a:lnTo>
                    <a:close/>
                    <a:moveTo>
                      <a:pt x="41" y="22"/>
                    </a:moveTo>
                    <a:lnTo>
                      <a:pt x="35" y="22"/>
                    </a:lnTo>
                    <a:lnTo>
                      <a:pt x="35" y="3"/>
                    </a:lnTo>
                    <a:lnTo>
                      <a:pt x="41" y="3"/>
                    </a:lnTo>
                    <a:lnTo>
                      <a:pt x="41" y="22"/>
                    </a:lnTo>
                    <a:close/>
                    <a:moveTo>
                      <a:pt x="31" y="4"/>
                    </a:moveTo>
                    <a:lnTo>
                      <a:pt x="33" y="3"/>
                    </a:lnTo>
                    <a:lnTo>
                      <a:pt x="35" y="3"/>
                    </a:lnTo>
                    <a:lnTo>
                      <a:pt x="35" y="12"/>
                    </a:lnTo>
                    <a:lnTo>
                      <a:pt x="31" y="4"/>
                    </a:lnTo>
                    <a:close/>
                    <a:moveTo>
                      <a:pt x="40" y="21"/>
                    </a:moveTo>
                    <a:lnTo>
                      <a:pt x="33" y="24"/>
                    </a:lnTo>
                    <a:lnTo>
                      <a:pt x="24" y="6"/>
                    </a:lnTo>
                    <a:lnTo>
                      <a:pt x="31" y="4"/>
                    </a:lnTo>
                    <a:lnTo>
                      <a:pt x="40"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2" y="25"/>
                    </a:lnTo>
                    <a:lnTo>
                      <a:pt x="25" y="19"/>
                    </a:lnTo>
                    <a:lnTo>
                      <a:pt x="32" y="25"/>
                    </a:lnTo>
                    <a:close/>
                    <a:moveTo>
                      <a:pt x="32" y="25"/>
                    </a:moveTo>
                    <a:lnTo>
                      <a:pt x="29" y="29"/>
                    </a:lnTo>
                    <a:lnTo>
                      <a:pt x="15" y="15"/>
                    </a:lnTo>
                    <a:lnTo>
                      <a:pt x="19" y="12"/>
                    </a:lnTo>
                    <a:lnTo>
                      <a:pt x="32" y="25"/>
                    </a:lnTo>
                    <a:close/>
                    <a:moveTo>
                      <a:pt x="29" y="29"/>
                    </a:moveTo>
                    <a:lnTo>
                      <a:pt x="28" y="30"/>
                    </a:lnTo>
                    <a:lnTo>
                      <a:pt x="26" y="31"/>
                    </a:lnTo>
                    <a:lnTo>
                      <a:pt x="22" y="22"/>
                    </a:lnTo>
                    <a:lnTo>
                      <a:pt x="29" y="29"/>
                    </a:lnTo>
                    <a:close/>
                    <a:moveTo>
                      <a:pt x="26" y="31"/>
                    </a:moveTo>
                    <a:lnTo>
                      <a:pt x="20" y="34"/>
                    </a:lnTo>
                    <a:lnTo>
                      <a:pt x="12" y="16"/>
                    </a:lnTo>
                    <a:lnTo>
                      <a:pt x="18" y="13"/>
                    </a:lnTo>
                    <a:lnTo>
                      <a:pt x="26" y="31"/>
                    </a:lnTo>
                    <a:close/>
                    <a:moveTo>
                      <a:pt x="7" y="25"/>
                    </a:moveTo>
                    <a:lnTo>
                      <a:pt x="7" y="19"/>
                    </a:lnTo>
                    <a:lnTo>
                      <a:pt x="12" y="16"/>
                    </a:lnTo>
                    <a:lnTo>
                      <a:pt x="15" y="25"/>
                    </a:lnTo>
                    <a:lnTo>
                      <a:pt x="7" y="25"/>
                    </a:lnTo>
                    <a:close/>
                    <a:moveTo>
                      <a:pt x="25" y="25"/>
                    </a:moveTo>
                    <a:lnTo>
                      <a:pt x="25" y="32"/>
                    </a:lnTo>
                    <a:lnTo>
                      <a:pt x="7" y="32"/>
                    </a:lnTo>
                    <a:lnTo>
                      <a:pt x="7" y="25"/>
                    </a:lnTo>
                    <a:lnTo>
                      <a:pt x="25" y="25"/>
                    </a:lnTo>
                    <a:close/>
                    <a:moveTo>
                      <a:pt x="25" y="32"/>
                    </a:moveTo>
                    <a:lnTo>
                      <a:pt x="25" y="35"/>
                    </a:lnTo>
                    <a:lnTo>
                      <a:pt x="22" y="38"/>
                    </a:lnTo>
                    <a:lnTo>
                      <a:pt x="15" y="32"/>
                    </a:lnTo>
                    <a:lnTo>
                      <a:pt x="25" y="32"/>
                    </a:lnTo>
                    <a:close/>
                    <a:moveTo>
                      <a:pt x="22" y="38"/>
                    </a:moveTo>
                    <a:lnTo>
                      <a:pt x="20" y="42"/>
                    </a:lnTo>
                    <a:lnTo>
                      <a:pt x="5" y="27"/>
                    </a:lnTo>
                    <a:lnTo>
                      <a:pt x="9" y="24"/>
                    </a:lnTo>
                    <a:lnTo>
                      <a:pt x="22" y="38"/>
                    </a:lnTo>
                    <a:close/>
                    <a:moveTo>
                      <a:pt x="4" y="31"/>
                    </a:moveTo>
                    <a:lnTo>
                      <a:pt x="4" y="29"/>
                    </a:lnTo>
                    <a:lnTo>
                      <a:pt x="5" y="27"/>
                    </a:lnTo>
                    <a:lnTo>
                      <a:pt x="12" y="34"/>
                    </a:lnTo>
                    <a:lnTo>
                      <a:pt x="4" y="31"/>
                    </a:lnTo>
                    <a:close/>
                    <a:moveTo>
                      <a:pt x="21" y="38"/>
                    </a:moveTo>
                    <a:lnTo>
                      <a:pt x="18" y="45"/>
                    </a:lnTo>
                    <a:lnTo>
                      <a:pt x="1" y="36"/>
                    </a:lnTo>
                    <a:lnTo>
                      <a:pt x="4" y="31"/>
                    </a:lnTo>
                    <a:lnTo>
                      <a:pt x="21" y="38"/>
                    </a:lnTo>
                    <a:close/>
                    <a:moveTo>
                      <a:pt x="0" y="41"/>
                    </a:moveTo>
                    <a:lnTo>
                      <a:pt x="0" y="38"/>
                    </a:lnTo>
                    <a:lnTo>
                      <a:pt x="1" y="36"/>
                    </a:lnTo>
                    <a:lnTo>
                      <a:pt x="10" y="41"/>
                    </a:lnTo>
                    <a:lnTo>
                      <a:pt x="0" y="41"/>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7"/>
                    </a:lnTo>
                    <a:lnTo>
                      <a:pt x="0" y="54"/>
                    </a:lnTo>
                    <a:lnTo>
                      <a:pt x="10" y="54"/>
                    </a:lnTo>
                    <a:lnTo>
                      <a:pt x="3" y="60"/>
                    </a:lnTo>
                    <a:close/>
                    <a:moveTo>
                      <a:pt x="16" y="47"/>
                    </a:moveTo>
                    <a:lnTo>
                      <a:pt x="20" y="51"/>
                    </a:lnTo>
                    <a:lnTo>
                      <a:pt x="5" y="64"/>
                    </a:lnTo>
                    <a:lnTo>
                      <a:pt x="3" y="60"/>
                    </a:lnTo>
                    <a:lnTo>
                      <a:pt x="16" y="47"/>
                    </a:lnTo>
                    <a:close/>
                    <a:moveTo>
                      <a:pt x="20" y="51"/>
                    </a:moveTo>
                    <a:lnTo>
                      <a:pt x="29" y="59"/>
                    </a:lnTo>
                    <a:lnTo>
                      <a:pt x="20" y="51"/>
                    </a:lnTo>
                    <a:lnTo>
                      <a:pt x="12" y="57"/>
                    </a:lnTo>
                    <a:lnTo>
                      <a:pt x="20" y="51"/>
                    </a:lnTo>
                    <a:close/>
                    <a:moveTo>
                      <a:pt x="20" y="51"/>
                    </a:moveTo>
                    <a:lnTo>
                      <a:pt x="22" y="53"/>
                    </a:lnTo>
                    <a:lnTo>
                      <a:pt x="9" y="67"/>
                    </a:lnTo>
                    <a:lnTo>
                      <a:pt x="5" y="64"/>
                    </a:lnTo>
                    <a:lnTo>
                      <a:pt x="20" y="51"/>
                    </a:lnTo>
                    <a:close/>
                    <a:moveTo>
                      <a:pt x="22" y="53"/>
                    </a:moveTo>
                    <a:lnTo>
                      <a:pt x="25" y="56"/>
                    </a:lnTo>
                    <a:lnTo>
                      <a:pt x="12" y="70"/>
                    </a:lnTo>
                    <a:lnTo>
                      <a:pt x="9" y="67"/>
                    </a:lnTo>
                    <a:lnTo>
                      <a:pt x="22" y="53"/>
                    </a:lnTo>
                    <a:close/>
                    <a:moveTo>
                      <a:pt x="25" y="56"/>
                    </a:moveTo>
                    <a:lnTo>
                      <a:pt x="16" y="47"/>
                    </a:lnTo>
                    <a:lnTo>
                      <a:pt x="25" y="56"/>
                    </a:lnTo>
                    <a:lnTo>
                      <a:pt x="19" y="63"/>
                    </a:lnTo>
                    <a:lnTo>
                      <a:pt x="25" y="56"/>
                    </a:lnTo>
                    <a:close/>
                    <a:moveTo>
                      <a:pt x="25" y="56"/>
                    </a:moveTo>
                    <a:lnTo>
                      <a:pt x="29" y="59"/>
                    </a:lnTo>
                    <a:lnTo>
                      <a:pt x="15" y="73"/>
                    </a:lnTo>
                    <a:lnTo>
                      <a:pt x="12" y="69"/>
                    </a:lnTo>
                    <a:lnTo>
                      <a:pt x="25" y="56"/>
                    </a:lnTo>
                    <a:close/>
                    <a:moveTo>
                      <a:pt x="22" y="76"/>
                    </a:moveTo>
                    <a:lnTo>
                      <a:pt x="19" y="76"/>
                    </a:lnTo>
                    <a:lnTo>
                      <a:pt x="15" y="73"/>
                    </a:lnTo>
                    <a:lnTo>
                      <a:pt x="22" y="66"/>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40" y="58"/>
                    </a:moveTo>
                    <a:lnTo>
                      <a:pt x="46" y="55"/>
                    </a:lnTo>
                    <a:lnTo>
                      <a:pt x="55" y="72"/>
                    </a:lnTo>
                    <a:lnTo>
                      <a:pt x="48" y="75"/>
                    </a:lnTo>
                    <a:lnTo>
                      <a:pt x="40" y="58"/>
                    </a:lnTo>
                    <a:close/>
                    <a:moveTo>
                      <a:pt x="46" y="55"/>
                    </a:moveTo>
                    <a:lnTo>
                      <a:pt x="48" y="54"/>
                    </a:lnTo>
                    <a:lnTo>
                      <a:pt x="51" y="54"/>
                    </a:lnTo>
                    <a:lnTo>
                      <a:pt x="51" y="63"/>
                    </a:lnTo>
                    <a:lnTo>
                      <a:pt x="46" y="55"/>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5" name="Freeform 270">
                <a:extLst>
                  <a:ext uri="{FF2B5EF4-FFF2-40B4-BE49-F238E27FC236}">
                    <a16:creationId xmlns:a16="http://schemas.microsoft.com/office/drawing/2014/main" id="{66033D4C-C074-4115-ABFE-C22A4BBAAA0D}"/>
                  </a:ext>
                </a:extLst>
              </p:cNvPr>
              <p:cNvSpPr>
                <a:spLocks/>
              </p:cNvSpPr>
              <p:nvPr/>
            </p:nvSpPr>
            <p:spPr bwMode="auto">
              <a:xfrm>
                <a:off x="2463" y="251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2" y="48"/>
                    </a:lnTo>
                    <a:lnTo>
                      <a:pt x="57" y="45"/>
                    </a:lnTo>
                    <a:lnTo>
                      <a:pt x="60" y="41"/>
                    </a:lnTo>
                    <a:lnTo>
                      <a:pt x="64" y="38"/>
                    </a:lnTo>
                    <a:lnTo>
                      <a:pt x="64" y="31"/>
                    </a:lnTo>
                    <a:lnTo>
                      <a:pt x="67" y="28"/>
                    </a:lnTo>
                    <a:lnTo>
                      <a:pt x="67" y="22"/>
                    </a:lnTo>
                    <a:lnTo>
                      <a:pt x="67" y="19"/>
                    </a:lnTo>
                    <a:lnTo>
                      <a:pt x="67" y="16"/>
                    </a:lnTo>
                    <a:lnTo>
                      <a:pt x="64" y="13"/>
                    </a:lnTo>
                    <a:lnTo>
                      <a:pt x="64" y="6"/>
                    </a:lnTo>
                    <a:lnTo>
                      <a:pt x="60" y="6"/>
                    </a:lnTo>
                    <a:lnTo>
                      <a:pt x="54" y="3"/>
                    </a:lnTo>
                    <a:lnTo>
                      <a:pt x="52" y="0"/>
                    </a:lnTo>
                    <a:lnTo>
                      <a:pt x="48" y="0"/>
                    </a:lnTo>
                    <a:lnTo>
                      <a:pt x="42" y="0"/>
                    </a:lnTo>
                    <a:lnTo>
                      <a:pt x="35" y="0"/>
                    </a:lnTo>
                    <a:lnTo>
                      <a:pt x="32" y="3"/>
                    </a:lnTo>
                    <a:lnTo>
                      <a:pt x="25" y="3"/>
                    </a:lnTo>
                    <a:lnTo>
                      <a:pt x="23" y="6"/>
                    </a:lnTo>
                    <a:lnTo>
                      <a:pt x="16" y="9"/>
                    </a:lnTo>
                    <a:lnTo>
                      <a:pt x="13" y="13"/>
                    </a:lnTo>
                    <a:lnTo>
                      <a:pt x="10" y="16"/>
                    </a:lnTo>
                    <a:lnTo>
                      <a:pt x="6" y="22"/>
                    </a:lnTo>
                    <a:lnTo>
                      <a:pt x="3" y="26"/>
                    </a:lnTo>
                    <a:lnTo>
                      <a:pt x="3" y="28"/>
                    </a:lnTo>
                    <a:lnTo>
                      <a:pt x="0" y="35"/>
                    </a:lnTo>
                    <a:lnTo>
                      <a:pt x="0" y="38"/>
                    </a:lnTo>
                    <a:lnTo>
                      <a:pt x="3" y="41"/>
                    </a:lnTo>
                    <a:lnTo>
                      <a:pt x="3" y="48"/>
                    </a:lnTo>
                    <a:lnTo>
                      <a:pt x="6" y="51"/>
                    </a:lnTo>
                    <a:lnTo>
                      <a:pt x="10" y="54"/>
                    </a:lnTo>
                    <a:lnTo>
                      <a:pt x="13" y="54"/>
                    </a:lnTo>
                    <a:lnTo>
                      <a:pt x="16" y="57"/>
                    </a:lnTo>
                    <a:lnTo>
                      <a:pt x="23" y="57"/>
                    </a:lnTo>
                    <a:lnTo>
                      <a:pt x="25" y="57"/>
                    </a:lnTo>
                    <a:lnTo>
                      <a:pt x="32" y="57"/>
                    </a:lnTo>
                    <a:lnTo>
                      <a:pt x="38"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6" name="Freeform 271">
                <a:extLst>
                  <a:ext uri="{FF2B5EF4-FFF2-40B4-BE49-F238E27FC236}">
                    <a16:creationId xmlns:a16="http://schemas.microsoft.com/office/drawing/2014/main" id="{54E521EC-D024-4D82-92AD-66885D965B1B}"/>
                  </a:ext>
                </a:extLst>
              </p:cNvPr>
              <p:cNvSpPr>
                <a:spLocks noEditPoints="1"/>
              </p:cNvSpPr>
              <p:nvPr/>
            </p:nvSpPr>
            <p:spPr bwMode="auto">
              <a:xfrm>
                <a:off x="2461" y="2511"/>
                <a:ext cx="21" cy="19"/>
              </a:xfrm>
              <a:custGeom>
                <a:avLst/>
                <a:gdLst>
                  <a:gd name="T0" fmla="*/ 3 w 86"/>
                  <a:gd name="T1" fmla="*/ 3 h 77"/>
                  <a:gd name="T2" fmla="*/ 4 w 86"/>
                  <a:gd name="T3" fmla="*/ 3 h 77"/>
                  <a:gd name="T4" fmla="*/ 4 w 86"/>
                  <a:gd name="T5" fmla="*/ 4 h 77"/>
                  <a:gd name="T6" fmla="*/ 4 w 86"/>
                  <a:gd name="T7" fmla="*/ 4 h 77"/>
                  <a:gd name="T8" fmla="*/ 4 w 86"/>
                  <a:gd name="T9" fmla="*/ 3 h 77"/>
                  <a:gd name="T10" fmla="*/ 4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5 w 86"/>
                  <a:gd name="T23" fmla="*/ 1 h 77"/>
                  <a:gd name="T24" fmla="*/ 5 w 86"/>
                  <a:gd name="T25" fmla="*/ 1 h 77"/>
                  <a:gd name="T26" fmla="*/ 4 w 86"/>
                  <a:gd name="T27" fmla="*/ 1 h 77"/>
                  <a:gd name="T28" fmla="*/ 4 w 86"/>
                  <a:gd name="T29" fmla="*/ 1 h 77"/>
                  <a:gd name="T30" fmla="*/ 4 w 86"/>
                  <a:gd name="T31" fmla="*/ 1 h 77"/>
                  <a:gd name="T32" fmla="*/ 4 w 86"/>
                  <a:gd name="T33" fmla="*/ 1 h 77"/>
                  <a:gd name="T34" fmla="*/ 4 w 86"/>
                  <a:gd name="T35" fmla="*/ 0 h 77"/>
                  <a:gd name="T36" fmla="*/ 4 w 86"/>
                  <a:gd name="T37" fmla="*/ 1 h 77"/>
                  <a:gd name="T38" fmla="*/ 3 w 86"/>
                  <a:gd name="T39" fmla="*/ 1 h 77"/>
                  <a:gd name="T40" fmla="*/ 4 w 86"/>
                  <a:gd name="T41" fmla="*/ 1 h 77"/>
                  <a:gd name="T42" fmla="*/ 3 w 86"/>
                  <a:gd name="T43" fmla="*/ 1 h 77"/>
                  <a:gd name="T44" fmla="*/ 3 w 86"/>
                  <a:gd name="T45" fmla="*/ 0 h 77"/>
                  <a:gd name="T46" fmla="*/ 3 w 86"/>
                  <a:gd name="T47" fmla="*/ 0 h 77"/>
                  <a:gd name="T48" fmla="*/ 3 w 86"/>
                  <a:gd name="T49" fmla="*/ 1 h 77"/>
                  <a:gd name="T50" fmla="*/ 2 w 86"/>
                  <a:gd name="T51" fmla="*/ 1 h 77"/>
                  <a:gd name="T52" fmla="*/ 2 w 86"/>
                  <a:gd name="T53" fmla="*/ 0 h 77"/>
                  <a:gd name="T54" fmla="*/ 1 w 86"/>
                  <a:gd name="T55" fmla="*/ 0 h 77"/>
                  <a:gd name="T56" fmla="*/ 2 w 86"/>
                  <a:gd name="T57" fmla="*/ 1 h 77"/>
                  <a:gd name="T58" fmla="*/ 2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1 w 86"/>
                  <a:gd name="T71" fmla="*/ 2 h 77"/>
                  <a:gd name="T72" fmla="*/ 0 w 86"/>
                  <a:gd name="T73" fmla="*/ 2 h 77"/>
                  <a:gd name="T74" fmla="*/ 0 w 86"/>
                  <a:gd name="T75" fmla="*/ 2 h 77"/>
                  <a:gd name="T76" fmla="*/ 1 w 86"/>
                  <a:gd name="T77" fmla="*/ 2 h 77"/>
                  <a:gd name="T78" fmla="*/ 1 w 86"/>
                  <a:gd name="T79" fmla="*/ 2 h 77"/>
                  <a:gd name="T80" fmla="*/ 1 w 86"/>
                  <a:gd name="T81" fmla="*/ 3 h 77"/>
                  <a:gd name="T82" fmla="*/ 0 w 86"/>
                  <a:gd name="T83" fmla="*/ 3 h 77"/>
                  <a:gd name="T84" fmla="*/ 0 w 86"/>
                  <a:gd name="T85" fmla="*/ 3 h 77"/>
                  <a:gd name="T86" fmla="*/ 1 w 86"/>
                  <a:gd name="T87" fmla="*/ 3 h 77"/>
                  <a:gd name="T88" fmla="*/ 1 w 86"/>
                  <a:gd name="T89" fmla="*/ 3 h 77"/>
                  <a:gd name="T90" fmla="*/ 1 w 86"/>
                  <a:gd name="T91" fmla="*/ 3 h 77"/>
                  <a:gd name="T92" fmla="*/ 1 w 86"/>
                  <a:gd name="T93" fmla="*/ 3 h 77"/>
                  <a:gd name="T94" fmla="*/ 1 w 86"/>
                  <a:gd name="T95" fmla="*/ 4 h 77"/>
                  <a:gd name="T96" fmla="*/ 1 w 86"/>
                  <a:gd name="T97" fmla="*/ 4 h 77"/>
                  <a:gd name="T98" fmla="*/ 1 w 86"/>
                  <a:gd name="T99" fmla="*/ 3 h 77"/>
                  <a:gd name="T100" fmla="*/ 1 w 86"/>
                  <a:gd name="T101" fmla="*/ 5 h 77"/>
                  <a:gd name="T102" fmla="*/ 2 w 86"/>
                  <a:gd name="T103" fmla="*/ 3 h 77"/>
                  <a:gd name="T104" fmla="*/ 2 w 86"/>
                  <a:gd name="T105" fmla="*/ 5 h 77"/>
                  <a:gd name="T106" fmla="*/ 2 w 86"/>
                  <a:gd name="T107" fmla="*/ 5 h 77"/>
                  <a:gd name="T108" fmla="*/ 2 w 86"/>
                  <a:gd name="T109" fmla="*/ 3 h 77"/>
                  <a:gd name="T110" fmla="*/ 2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5"/>
                    </a:moveTo>
                    <a:lnTo>
                      <a:pt x="53" y="51"/>
                    </a:lnTo>
                    <a:lnTo>
                      <a:pt x="67" y="64"/>
                    </a:lnTo>
                    <a:lnTo>
                      <a:pt x="64" y="68"/>
                    </a:lnTo>
                    <a:lnTo>
                      <a:pt x="51" y="55"/>
                    </a:lnTo>
                    <a:close/>
                    <a:moveTo>
                      <a:pt x="53" y="51"/>
                    </a:moveTo>
                    <a:lnTo>
                      <a:pt x="55" y="50"/>
                    </a:lnTo>
                    <a:lnTo>
                      <a:pt x="56" y="49"/>
                    </a:lnTo>
                    <a:lnTo>
                      <a:pt x="61" y="58"/>
                    </a:lnTo>
                    <a:lnTo>
                      <a:pt x="53" y="51"/>
                    </a:lnTo>
                    <a:close/>
                    <a:moveTo>
                      <a:pt x="56" y="49"/>
                    </a:moveTo>
                    <a:lnTo>
                      <a:pt x="62" y="46"/>
                    </a:lnTo>
                    <a:lnTo>
                      <a:pt x="71" y="63"/>
                    </a:lnTo>
                    <a:lnTo>
                      <a:pt x="64" y="67"/>
                    </a:lnTo>
                    <a:lnTo>
                      <a:pt x="56" y="49"/>
                    </a:lnTo>
                    <a:close/>
                    <a:moveTo>
                      <a:pt x="73" y="61"/>
                    </a:moveTo>
                    <a:lnTo>
                      <a:pt x="72" y="62"/>
                    </a:lnTo>
                    <a:lnTo>
                      <a:pt x="71" y="63"/>
                    </a:lnTo>
                    <a:lnTo>
                      <a:pt x="66" y="55"/>
                    </a:lnTo>
                    <a:lnTo>
                      <a:pt x="73" y="61"/>
                    </a:lnTo>
                    <a:close/>
                    <a:moveTo>
                      <a:pt x="60" y="48"/>
                    </a:moveTo>
                    <a:lnTo>
                      <a:pt x="63" y="45"/>
                    </a:lnTo>
                    <a:lnTo>
                      <a:pt x="76" y="58"/>
                    </a:lnTo>
                    <a:lnTo>
                      <a:pt x="73" y="61"/>
                    </a:lnTo>
                    <a:lnTo>
                      <a:pt x="60" y="48"/>
                    </a:lnTo>
                    <a:close/>
                    <a:moveTo>
                      <a:pt x="63" y="45"/>
                    </a:moveTo>
                    <a:lnTo>
                      <a:pt x="66" y="41"/>
                    </a:lnTo>
                    <a:lnTo>
                      <a:pt x="79" y="55"/>
                    </a:lnTo>
                    <a:lnTo>
                      <a:pt x="76" y="58"/>
                    </a:lnTo>
                    <a:lnTo>
                      <a:pt x="63" y="45"/>
                    </a:lnTo>
                    <a:close/>
                    <a:moveTo>
                      <a:pt x="83" y="48"/>
                    </a:moveTo>
                    <a:lnTo>
                      <a:pt x="83" y="52"/>
                    </a:lnTo>
                    <a:lnTo>
                      <a:pt x="79" y="55"/>
                    </a:lnTo>
                    <a:lnTo>
                      <a:pt x="73" y="48"/>
                    </a:lnTo>
                    <a:lnTo>
                      <a:pt x="83" y="48"/>
                    </a:lnTo>
                    <a:close/>
                    <a:moveTo>
                      <a:pt x="63" y="48"/>
                    </a:moveTo>
                    <a:lnTo>
                      <a:pt x="63" y="41"/>
                    </a:lnTo>
                    <a:lnTo>
                      <a:pt x="83" y="41"/>
                    </a:lnTo>
                    <a:lnTo>
                      <a:pt x="83" y="48"/>
                    </a:lnTo>
                    <a:lnTo>
                      <a:pt x="63" y="48"/>
                    </a:lnTo>
                    <a:close/>
                    <a:moveTo>
                      <a:pt x="63" y="41"/>
                    </a:moveTo>
                    <a:lnTo>
                      <a:pt x="63" y="38"/>
                    </a:lnTo>
                    <a:lnTo>
                      <a:pt x="66" y="35"/>
                    </a:lnTo>
                    <a:lnTo>
                      <a:pt x="73" y="41"/>
                    </a:lnTo>
                    <a:lnTo>
                      <a:pt x="63" y="41"/>
                    </a:lnTo>
                    <a:close/>
                    <a:moveTo>
                      <a:pt x="66" y="35"/>
                    </a:moveTo>
                    <a:lnTo>
                      <a:pt x="69" y="31"/>
                    </a:lnTo>
                    <a:lnTo>
                      <a:pt x="83" y="46"/>
                    </a:lnTo>
                    <a:lnTo>
                      <a:pt x="79" y="48"/>
                    </a:lnTo>
                    <a:lnTo>
                      <a:pt x="66" y="35"/>
                    </a:lnTo>
                    <a:close/>
                    <a:moveTo>
                      <a:pt x="86" y="38"/>
                    </a:moveTo>
                    <a:lnTo>
                      <a:pt x="86" y="42"/>
                    </a:lnTo>
                    <a:lnTo>
                      <a:pt x="83" y="46"/>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3" y="27"/>
                    </a:lnTo>
                    <a:lnTo>
                      <a:pt x="63" y="23"/>
                    </a:lnTo>
                    <a:lnTo>
                      <a:pt x="73" y="23"/>
                    </a:lnTo>
                    <a:lnTo>
                      <a:pt x="66" y="29"/>
                    </a:lnTo>
                    <a:close/>
                    <a:moveTo>
                      <a:pt x="63" y="23"/>
                    </a:moveTo>
                    <a:lnTo>
                      <a:pt x="63" y="16"/>
                    </a:lnTo>
                    <a:lnTo>
                      <a:pt x="83" y="16"/>
                    </a:lnTo>
                    <a:lnTo>
                      <a:pt x="83" y="23"/>
                    </a:lnTo>
                    <a:lnTo>
                      <a:pt x="63" y="23"/>
                    </a:lnTo>
                    <a:close/>
                    <a:moveTo>
                      <a:pt x="73" y="7"/>
                    </a:moveTo>
                    <a:lnTo>
                      <a:pt x="83" y="7"/>
                    </a:lnTo>
                    <a:lnTo>
                      <a:pt x="83" y="16"/>
                    </a:lnTo>
                    <a:lnTo>
                      <a:pt x="73" y="16"/>
                    </a:lnTo>
                    <a:lnTo>
                      <a:pt x="73" y="7"/>
                    </a:lnTo>
                    <a:close/>
                    <a:moveTo>
                      <a:pt x="73" y="26"/>
                    </a:moveTo>
                    <a:lnTo>
                      <a:pt x="69" y="26"/>
                    </a:lnTo>
                    <a:lnTo>
                      <a:pt x="69" y="7"/>
                    </a:lnTo>
                    <a:lnTo>
                      <a:pt x="73" y="7"/>
                    </a:lnTo>
                    <a:lnTo>
                      <a:pt x="73" y="26"/>
                    </a:lnTo>
                    <a:close/>
                    <a:moveTo>
                      <a:pt x="69" y="26"/>
                    </a:moveTo>
                    <a:lnTo>
                      <a:pt x="67" y="26"/>
                    </a:lnTo>
                    <a:lnTo>
                      <a:pt x="65" y="25"/>
                    </a:lnTo>
                    <a:lnTo>
                      <a:pt x="69" y="16"/>
                    </a:lnTo>
                    <a:lnTo>
                      <a:pt x="69" y="26"/>
                    </a:lnTo>
                    <a:close/>
                    <a:moveTo>
                      <a:pt x="65" y="25"/>
                    </a:moveTo>
                    <a:lnTo>
                      <a:pt x="60" y="21"/>
                    </a:lnTo>
                    <a:lnTo>
                      <a:pt x="67" y="5"/>
                    </a:lnTo>
                    <a:lnTo>
                      <a:pt x="74" y="8"/>
                    </a:lnTo>
                    <a:lnTo>
                      <a:pt x="65" y="25"/>
                    </a:lnTo>
                    <a:close/>
                    <a:moveTo>
                      <a:pt x="60" y="21"/>
                    </a:moveTo>
                    <a:lnTo>
                      <a:pt x="57" y="21"/>
                    </a:lnTo>
                    <a:lnTo>
                      <a:pt x="56" y="20"/>
                    </a:lnTo>
                    <a:lnTo>
                      <a:pt x="63" y="13"/>
                    </a:lnTo>
                    <a:lnTo>
                      <a:pt x="60" y="21"/>
                    </a:lnTo>
                    <a:close/>
                    <a:moveTo>
                      <a:pt x="56" y="20"/>
                    </a:moveTo>
                    <a:lnTo>
                      <a:pt x="53" y="17"/>
                    </a:lnTo>
                    <a:lnTo>
                      <a:pt x="67" y="3"/>
                    </a:lnTo>
                    <a:lnTo>
                      <a:pt x="71" y="6"/>
                    </a:lnTo>
                    <a:lnTo>
                      <a:pt x="56" y="20"/>
                    </a:lnTo>
                    <a:close/>
                    <a:moveTo>
                      <a:pt x="61" y="0"/>
                    </a:moveTo>
                    <a:lnTo>
                      <a:pt x="64"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7" y="3"/>
                    </a:moveTo>
                    <a:lnTo>
                      <a:pt x="41" y="0"/>
                    </a:lnTo>
                    <a:lnTo>
                      <a:pt x="44" y="0"/>
                    </a:lnTo>
                    <a:lnTo>
                      <a:pt x="44" y="10"/>
                    </a:lnTo>
                    <a:lnTo>
                      <a:pt x="37" y="3"/>
                    </a:lnTo>
                    <a:close/>
                    <a:moveTo>
                      <a:pt x="51" y="17"/>
                    </a:moveTo>
                    <a:lnTo>
                      <a:pt x="47" y="20"/>
                    </a:lnTo>
                    <a:lnTo>
                      <a:pt x="34" y="6"/>
                    </a:lnTo>
                    <a:lnTo>
                      <a:pt x="37" y="3"/>
                    </a:lnTo>
                    <a:lnTo>
                      <a:pt x="51" y="17"/>
                    </a:lnTo>
                    <a:close/>
                    <a:moveTo>
                      <a:pt x="47" y="20"/>
                    </a:moveTo>
                    <a:lnTo>
                      <a:pt x="45" y="23"/>
                    </a:lnTo>
                    <a:lnTo>
                      <a:pt x="41" y="23"/>
                    </a:lnTo>
                    <a:lnTo>
                      <a:pt x="41" y="13"/>
                    </a:lnTo>
                    <a:lnTo>
                      <a:pt x="47" y="20"/>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2" y="19"/>
                    </a:moveTo>
                    <a:lnTo>
                      <a:pt x="39" y="23"/>
                    </a:lnTo>
                    <a:lnTo>
                      <a:pt x="25" y="9"/>
                    </a:lnTo>
                    <a:lnTo>
                      <a:pt x="28" y="6"/>
                    </a:lnTo>
                    <a:lnTo>
                      <a:pt x="42" y="19"/>
                    </a:lnTo>
                    <a:close/>
                    <a:moveTo>
                      <a:pt x="39" y="23"/>
                    </a:moveTo>
                    <a:lnTo>
                      <a:pt x="37" y="24"/>
                    </a:lnTo>
                    <a:lnTo>
                      <a:pt x="35" y="25"/>
                    </a:lnTo>
                    <a:lnTo>
                      <a:pt x="32" y="16"/>
                    </a:lnTo>
                    <a:lnTo>
                      <a:pt x="39" y="23"/>
                    </a:lnTo>
                    <a:close/>
                    <a:moveTo>
                      <a:pt x="35" y="25"/>
                    </a:moveTo>
                    <a:lnTo>
                      <a:pt x="30" y="28"/>
                    </a:lnTo>
                    <a:lnTo>
                      <a:pt x="21" y="10"/>
                    </a:lnTo>
                    <a:lnTo>
                      <a:pt x="28" y="8"/>
                    </a:lnTo>
                    <a:lnTo>
                      <a:pt x="35" y="25"/>
                    </a:lnTo>
                    <a:close/>
                    <a:moveTo>
                      <a:pt x="19" y="13"/>
                    </a:moveTo>
                    <a:lnTo>
                      <a:pt x="20" y="12"/>
                    </a:lnTo>
                    <a:lnTo>
                      <a:pt x="21" y="10"/>
                    </a:lnTo>
                    <a:lnTo>
                      <a:pt x="25" y="19"/>
                    </a:lnTo>
                    <a:lnTo>
                      <a:pt x="19" y="13"/>
                    </a:lnTo>
                    <a:close/>
                    <a:moveTo>
                      <a:pt x="32" y="26"/>
                    </a:moveTo>
                    <a:lnTo>
                      <a:pt x="29" y="29"/>
                    </a:lnTo>
                    <a:lnTo>
                      <a:pt x="15" y="16"/>
                    </a:lnTo>
                    <a:lnTo>
                      <a:pt x="19" y="13"/>
                    </a:lnTo>
                    <a:lnTo>
                      <a:pt x="32" y="26"/>
                    </a:lnTo>
                    <a:close/>
                    <a:moveTo>
                      <a:pt x="29" y="29"/>
                    </a:moveTo>
                    <a:lnTo>
                      <a:pt x="29" y="29"/>
                    </a:lnTo>
                    <a:lnTo>
                      <a:pt x="22" y="23"/>
                    </a:lnTo>
                    <a:lnTo>
                      <a:pt x="29" y="29"/>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5" y="29"/>
                    </a:lnTo>
                    <a:lnTo>
                      <a:pt x="9" y="26"/>
                    </a:lnTo>
                    <a:lnTo>
                      <a:pt x="22" y="39"/>
                    </a:lnTo>
                    <a:close/>
                    <a:moveTo>
                      <a:pt x="3" y="36"/>
                    </a:moveTo>
                    <a:lnTo>
                      <a:pt x="3" y="31"/>
                    </a:lnTo>
                    <a:lnTo>
                      <a:pt x="5" y="29"/>
                    </a:lnTo>
                    <a:lnTo>
                      <a:pt x="12" y="36"/>
                    </a:lnTo>
                    <a:lnTo>
                      <a:pt x="3" y="36"/>
                    </a:lnTo>
                    <a:close/>
                    <a:moveTo>
                      <a:pt x="22" y="36"/>
                    </a:moveTo>
                    <a:lnTo>
                      <a:pt x="22" y="38"/>
                    </a:lnTo>
                    <a:lnTo>
                      <a:pt x="3" y="38"/>
                    </a:lnTo>
                    <a:lnTo>
                      <a:pt x="3" y="36"/>
                    </a:lnTo>
                    <a:lnTo>
                      <a:pt x="22" y="36"/>
                    </a:lnTo>
                    <a:close/>
                    <a:moveTo>
                      <a:pt x="22" y="38"/>
                    </a:moveTo>
                    <a:lnTo>
                      <a:pt x="22" y="40"/>
                    </a:lnTo>
                    <a:lnTo>
                      <a:pt x="21" y="42"/>
                    </a:lnTo>
                    <a:lnTo>
                      <a:pt x="12" y="38"/>
                    </a:lnTo>
                    <a:lnTo>
                      <a:pt x="22" y="38"/>
                    </a:lnTo>
                    <a:close/>
                    <a:moveTo>
                      <a:pt x="21" y="42"/>
                    </a:moveTo>
                    <a:lnTo>
                      <a:pt x="18" y="49"/>
                    </a:lnTo>
                    <a:lnTo>
                      <a:pt x="1" y="40"/>
                    </a:lnTo>
                    <a:lnTo>
                      <a:pt x="4" y="35"/>
                    </a:lnTo>
                    <a:lnTo>
                      <a:pt x="21" y="42"/>
                    </a:lnTo>
                    <a:close/>
                    <a:moveTo>
                      <a:pt x="0" y="45"/>
                    </a:moveTo>
                    <a:lnTo>
                      <a:pt x="0" y="42"/>
                    </a:lnTo>
                    <a:lnTo>
                      <a:pt x="1" y="40"/>
                    </a:lnTo>
                    <a:lnTo>
                      <a:pt x="9" y="45"/>
                    </a:lnTo>
                    <a:lnTo>
                      <a:pt x="0" y="45"/>
                    </a:lnTo>
                    <a:close/>
                    <a:moveTo>
                      <a:pt x="19" y="45"/>
                    </a:moveTo>
                    <a:lnTo>
                      <a:pt x="19" y="48"/>
                    </a:lnTo>
                    <a:lnTo>
                      <a:pt x="0" y="48"/>
                    </a:lnTo>
                    <a:lnTo>
                      <a:pt x="0" y="45"/>
                    </a:lnTo>
                    <a:lnTo>
                      <a:pt x="19" y="45"/>
                    </a:lnTo>
                    <a:close/>
                    <a:moveTo>
                      <a:pt x="2" y="55"/>
                    </a:moveTo>
                    <a:lnTo>
                      <a:pt x="0" y="52"/>
                    </a:lnTo>
                    <a:lnTo>
                      <a:pt x="0" y="48"/>
                    </a:lnTo>
                    <a:lnTo>
                      <a:pt x="9" y="48"/>
                    </a:lnTo>
                    <a:lnTo>
                      <a:pt x="2" y="55"/>
                    </a:lnTo>
                    <a:close/>
                    <a:moveTo>
                      <a:pt x="17" y="41"/>
                    </a:moveTo>
                    <a:lnTo>
                      <a:pt x="19" y="45"/>
                    </a:lnTo>
                    <a:lnTo>
                      <a:pt x="5" y="58"/>
                    </a:lnTo>
                    <a:lnTo>
                      <a:pt x="2" y="55"/>
                    </a:lnTo>
                    <a:lnTo>
                      <a:pt x="17" y="41"/>
                    </a:lnTo>
                    <a:close/>
                    <a:moveTo>
                      <a:pt x="19" y="45"/>
                    </a:moveTo>
                    <a:lnTo>
                      <a:pt x="22" y="47"/>
                    </a:lnTo>
                    <a:lnTo>
                      <a:pt x="22" y="51"/>
                    </a:lnTo>
                    <a:lnTo>
                      <a:pt x="12" y="51"/>
                    </a:lnTo>
                    <a:lnTo>
                      <a:pt x="19" y="45"/>
                    </a:lnTo>
                    <a:close/>
                    <a:moveTo>
                      <a:pt x="22" y="51"/>
                    </a:moveTo>
                    <a:lnTo>
                      <a:pt x="22" y="58"/>
                    </a:lnTo>
                    <a:lnTo>
                      <a:pt x="3" y="58"/>
                    </a:lnTo>
                    <a:lnTo>
                      <a:pt x="3" y="51"/>
                    </a:lnTo>
                    <a:lnTo>
                      <a:pt x="22" y="51"/>
                    </a:lnTo>
                    <a:close/>
                    <a:moveTo>
                      <a:pt x="5" y="64"/>
                    </a:moveTo>
                    <a:lnTo>
                      <a:pt x="3" y="61"/>
                    </a:lnTo>
                    <a:lnTo>
                      <a:pt x="3" y="58"/>
                    </a:lnTo>
                    <a:lnTo>
                      <a:pt x="12" y="58"/>
                    </a:lnTo>
                    <a:lnTo>
                      <a:pt x="5" y="64"/>
                    </a:lnTo>
                    <a:close/>
                    <a:moveTo>
                      <a:pt x="19" y="51"/>
                    </a:moveTo>
                    <a:lnTo>
                      <a:pt x="22" y="55"/>
                    </a:lnTo>
                    <a:lnTo>
                      <a:pt x="9" y="68"/>
                    </a:lnTo>
                    <a:lnTo>
                      <a:pt x="5" y="64"/>
                    </a:lnTo>
                    <a:lnTo>
                      <a:pt x="19" y="51"/>
                    </a:lnTo>
                    <a:close/>
                    <a:moveTo>
                      <a:pt x="22" y="55"/>
                    </a:moveTo>
                    <a:lnTo>
                      <a:pt x="25" y="57"/>
                    </a:lnTo>
                    <a:lnTo>
                      <a:pt x="12" y="71"/>
                    </a:lnTo>
                    <a:lnTo>
                      <a:pt x="9" y="68"/>
                    </a:lnTo>
                    <a:lnTo>
                      <a:pt x="22" y="55"/>
                    </a:lnTo>
                    <a:close/>
                    <a:moveTo>
                      <a:pt x="19" y="73"/>
                    </a:moveTo>
                    <a:lnTo>
                      <a:pt x="15" y="73"/>
                    </a:lnTo>
                    <a:lnTo>
                      <a:pt x="12" y="71"/>
                    </a:lnTo>
                    <a:lnTo>
                      <a:pt x="19" y="64"/>
                    </a:lnTo>
                    <a:lnTo>
                      <a:pt x="19" y="73"/>
                    </a:lnTo>
                    <a:close/>
                    <a:moveTo>
                      <a:pt x="19" y="55"/>
                    </a:moveTo>
                    <a:lnTo>
                      <a:pt x="22" y="55"/>
                    </a:lnTo>
                    <a:lnTo>
                      <a:pt x="22" y="73"/>
                    </a:lnTo>
                    <a:lnTo>
                      <a:pt x="19" y="73"/>
                    </a:lnTo>
                    <a:lnTo>
                      <a:pt x="19" y="55"/>
                    </a:lnTo>
                    <a:close/>
                    <a:moveTo>
                      <a:pt x="22" y="55"/>
                    </a:moveTo>
                    <a:lnTo>
                      <a:pt x="26" y="55"/>
                    </a:lnTo>
                    <a:lnTo>
                      <a:pt x="29" y="57"/>
                    </a:lnTo>
                    <a:lnTo>
                      <a:pt x="22" y="64"/>
                    </a:lnTo>
                    <a:lnTo>
                      <a:pt x="22" y="55"/>
                    </a:lnTo>
                    <a:close/>
                    <a:moveTo>
                      <a:pt x="29" y="57"/>
                    </a:moveTo>
                    <a:lnTo>
                      <a:pt x="32" y="60"/>
                    </a:lnTo>
                    <a:lnTo>
                      <a:pt x="19" y="74"/>
                    </a:lnTo>
                    <a:lnTo>
                      <a:pt x="15" y="71"/>
                    </a:lnTo>
                    <a:lnTo>
                      <a:pt x="29" y="57"/>
                    </a:lnTo>
                    <a:close/>
                    <a:moveTo>
                      <a:pt x="25" y="77"/>
                    </a:moveTo>
                    <a:lnTo>
                      <a:pt x="21" y="77"/>
                    </a:lnTo>
                    <a:lnTo>
                      <a:pt x="19" y="74"/>
                    </a:lnTo>
                    <a:lnTo>
                      <a:pt x="25" y="67"/>
                    </a:lnTo>
                    <a:lnTo>
                      <a:pt x="25" y="77"/>
                    </a:lnTo>
                    <a:close/>
                    <a:moveTo>
                      <a:pt x="25" y="58"/>
                    </a:moveTo>
                    <a:lnTo>
                      <a:pt x="32" y="58"/>
                    </a:lnTo>
                    <a:lnTo>
                      <a:pt x="32" y="77"/>
                    </a:lnTo>
                    <a:lnTo>
                      <a:pt x="25" y="77"/>
                    </a:lnTo>
                    <a:lnTo>
                      <a:pt x="25" y="58"/>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1" y="58"/>
                    </a:moveTo>
                    <a:lnTo>
                      <a:pt x="47" y="58"/>
                    </a:lnTo>
                    <a:lnTo>
                      <a:pt x="47" y="77"/>
                    </a:lnTo>
                    <a:lnTo>
                      <a:pt x="41" y="77"/>
                    </a:lnTo>
                    <a:lnTo>
                      <a:pt x="41" y="58"/>
                    </a:lnTo>
                    <a:close/>
                    <a:moveTo>
                      <a:pt x="54" y="74"/>
                    </a:moveTo>
                    <a:lnTo>
                      <a:pt x="52" y="77"/>
                    </a:lnTo>
                    <a:lnTo>
                      <a:pt x="47" y="77"/>
                    </a:lnTo>
                    <a:lnTo>
                      <a:pt x="47" y="67"/>
                    </a:lnTo>
                    <a:lnTo>
                      <a:pt x="54" y="74"/>
                    </a:lnTo>
                    <a:close/>
                    <a:moveTo>
                      <a:pt x="41" y="60"/>
                    </a:moveTo>
                    <a:lnTo>
                      <a:pt x="44" y="57"/>
                    </a:lnTo>
                    <a:lnTo>
                      <a:pt x="57" y="71"/>
                    </a:lnTo>
                    <a:lnTo>
                      <a:pt x="54" y="74"/>
                    </a:lnTo>
                    <a:lnTo>
                      <a:pt x="41" y="60"/>
                    </a:lnTo>
                    <a:close/>
                    <a:moveTo>
                      <a:pt x="44" y="57"/>
                    </a:moveTo>
                    <a:lnTo>
                      <a:pt x="45" y="56"/>
                    </a:lnTo>
                    <a:lnTo>
                      <a:pt x="46" y="56"/>
                    </a:lnTo>
                    <a:lnTo>
                      <a:pt x="51" y="64"/>
                    </a:lnTo>
                    <a:lnTo>
                      <a:pt x="44" y="57"/>
                    </a:lnTo>
                    <a:close/>
                    <a:moveTo>
                      <a:pt x="46" y="56"/>
                    </a:moveTo>
                    <a:lnTo>
                      <a:pt x="53" y="52"/>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7" name="Freeform 272">
                <a:extLst>
                  <a:ext uri="{FF2B5EF4-FFF2-40B4-BE49-F238E27FC236}">
                    <a16:creationId xmlns:a16="http://schemas.microsoft.com/office/drawing/2014/main" id="{9EE17665-E88C-46F1-B5AC-9A7764526102}"/>
                  </a:ext>
                </a:extLst>
              </p:cNvPr>
              <p:cNvSpPr>
                <a:spLocks/>
              </p:cNvSpPr>
              <p:nvPr/>
            </p:nvSpPr>
            <p:spPr bwMode="auto">
              <a:xfrm>
                <a:off x="2513" y="2488"/>
                <a:ext cx="17" cy="15"/>
              </a:xfrm>
              <a:custGeom>
                <a:avLst/>
                <a:gdLst>
                  <a:gd name="T0" fmla="*/ 3 w 68"/>
                  <a:gd name="T1" fmla="*/ 3 h 58"/>
                  <a:gd name="T2" fmla="*/ 3 w 68"/>
                  <a:gd name="T3" fmla="*/ 3 h 58"/>
                  <a:gd name="T4" fmla="*/ 4 w 68"/>
                  <a:gd name="T5" fmla="*/ 3 h 58"/>
                  <a:gd name="T6" fmla="*/ 4 w 68"/>
                  <a:gd name="T7" fmla="*/ 3 h 58"/>
                  <a:gd name="T8" fmla="*/ 4 w 68"/>
                  <a:gd name="T9" fmla="*/ 3 h 58"/>
                  <a:gd name="T10" fmla="*/ 4 w 68"/>
                  <a:gd name="T11" fmla="*/ 2 h 58"/>
                  <a:gd name="T12" fmla="*/ 4 w 68"/>
                  <a:gd name="T13" fmla="*/ 2 h 58"/>
                  <a:gd name="T14" fmla="*/ 4 w 68"/>
                  <a:gd name="T15" fmla="*/ 2 h 58"/>
                  <a:gd name="T16" fmla="*/ 4 w 68"/>
                  <a:gd name="T17" fmla="*/ 1 h 58"/>
                  <a:gd name="T18" fmla="*/ 4 w 68"/>
                  <a:gd name="T19" fmla="*/ 1 h 58"/>
                  <a:gd name="T20" fmla="*/ 4 w 68"/>
                  <a:gd name="T21" fmla="*/ 1 h 58"/>
                  <a:gd name="T22" fmla="*/ 4 w 68"/>
                  <a:gd name="T23" fmla="*/ 1 h 58"/>
                  <a:gd name="T24" fmla="*/ 4 w 68"/>
                  <a:gd name="T25" fmla="*/ 1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1 h 58"/>
                  <a:gd name="T42" fmla="*/ 1 w 68"/>
                  <a:gd name="T43" fmla="*/ 1 h 58"/>
                  <a:gd name="T44" fmla="*/ 1 w 68"/>
                  <a:gd name="T45" fmla="*/ 1 h 58"/>
                  <a:gd name="T46" fmla="*/ 1 w 68"/>
                  <a:gd name="T47" fmla="*/ 1 h 58"/>
                  <a:gd name="T48" fmla="*/ 1 w 68"/>
                  <a:gd name="T49" fmla="*/ 2 h 58"/>
                  <a:gd name="T50" fmla="*/ 0 w 68"/>
                  <a:gd name="T51" fmla="*/ 2 h 58"/>
                  <a:gd name="T52" fmla="*/ 0 w 68"/>
                  <a:gd name="T53" fmla="*/ 2 h 58"/>
                  <a:gd name="T54" fmla="*/ 0 w 68"/>
                  <a:gd name="T55" fmla="*/ 2 h 58"/>
                  <a:gd name="T56" fmla="*/ 0 w 68"/>
                  <a:gd name="T57" fmla="*/ 3 h 58"/>
                  <a:gd name="T58" fmla="*/ 0 w 68"/>
                  <a:gd name="T59" fmla="*/ 3 h 58"/>
                  <a:gd name="T60" fmla="*/ 0 w 68"/>
                  <a:gd name="T61" fmla="*/ 3 h 58"/>
                  <a:gd name="T62" fmla="*/ 1 w 68"/>
                  <a:gd name="T63" fmla="*/ 3 h 58"/>
                  <a:gd name="T64" fmla="*/ 1 w 68"/>
                  <a:gd name="T65" fmla="*/ 4 h 58"/>
                  <a:gd name="T66" fmla="*/ 1 w 68"/>
                  <a:gd name="T67" fmla="*/ 4 h 58"/>
                  <a:gd name="T68" fmla="*/ 1 w 68"/>
                  <a:gd name="T69" fmla="*/ 4 h 58"/>
                  <a:gd name="T70" fmla="*/ 2 w 68"/>
                  <a:gd name="T71" fmla="*/ 4 h 58"/>
                  <a:gd name="T72" fmla="*/ 2 w 68"/>
                  <a:gd name="T73" fmla="*/ 4 h 58"/>
                  <a:gd name="T74" fmla="*/ 2 w 68"/>
                  <a:gd name="T75" fmla="*/ 4 h 58"/>
                  <a:gd name="T76" fmla="*/ 2 w 68"/>
                  <a:gd name="T77" fmla="*/ 4 h 58"/>
                  <a:gd name="T78" fmla="*/ 3 w 68"/>
                  <a:gd name="T79" fmla="*/ 4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1"/>
                    </a:moveTo>
                    <a:lnTo>
                      <a:pt x="51" y="48"/>
                    </a:lnTo>
                    <a:lnTo>
                      <a:pt x="58" y="45"/>
                    </a:lnTo>
                    <a:lnTo>
                      <a:pt x="61" y="42"/>
                    </a:lnTo>
                    <a:lnTo>
                      <a:pt x="64" y="39"/>
                    </a:lnTo>
                    <a:lnTo>
                      <a:pt x="64" y="32"/>
                    </a:lnTo>
                    <a:lnTo>
                      <a:pt x="68" y="29"/>
                    </a:lnTo>
                    <a:lnTo>
                      <a:pt x="68" y="26"/>
                    </a:lnTo>
                    <a:lnTo>
                      <a:pt x="68" y="19"/>
                    </a:lnTo>
                    <a:lnTo>
                      <a:pt x="68" y="17"/>
                    </a:lnTo>
                    <a:lnTo>
                      <a:pt x="64" y="13"/>
                    </a:lnTo>
                    <a:lnTo>
                      <a:pt x="61" y="10"/>
                    </a:lnTo>
                    <a:lnTo>
                      <a:pt x="58" y="7"/>
                    </a:lnTo>
                    <a:lnTo>
                      <a:pt x="54" y="3"/>
                    </a:lnTo>
                    <a:lnTo>
                      <a:pt x="51" y="3"/>
                    </a:lnTo>
                    <a:lnTo>
                      <a:pt x="45" y="0"/>
                    </a:lnTo>
                    <a:lnTo>
                      <a:pt x="42" y="0"/>
                    </a:lnTo>
                    <a:lnTo>
                      <a:pt x="36" y="0"/>
                    </a:lnTo>
                    <a:lnTo>
                      <a:pt x="32" y="3"/>
                    </a:lnTo>
                    <a:lnTo>
                      <a:pt x="26" y="3"/>
                    </a:lnTo>
                    <a:lnTo>
                      <a:pt x="19" y="7"/>
                    </a:lnTo>
                    <a:lnTo>
                      <a:pt x="16" y="10"/>
                    </a:lnTo>
                    <a:lnTo>
                      <a:pt x="14" y="13"/>
                    </a:lnTo>
                    <a:lnTo>
                      <a:pt x="7" y="17"/>
                    </a:lnTo>
                    <a:lnTo>
                      <a:pt x="7" y="22"/>
                    </a:lnTo>
                    <a:lnTo>
                      <a:pt x="4" y="26"/>
                    </a:lnTo>
                    <a:lnTo>
                      <a:pt x="0" y="29"/>
                    </a:lnTo>
                    <a:lnTo>
                      <a:pt x="0" y="35"/>
                    </a:lnTo>
                    <a:lnTo>
                      <a:pt x="0" y="39"/>
                    </a:lnTo>
                    <a:lnTo>
                      <a:pt x="0" y="45"/>
                    </a:lnTo>
                    <a:lnTo>
                      <a:pt x="4" y="48"/>
                    </a:lnTo>
                    <a:lnTo>
                      <a:pt x="7" y="51"/>
                    </a:lnTo>
                    <a:lnTo>
                      <a:pt x="10" y="54"/>
                    </a:lnTo>
                    <a:lnTo>
                      <a:pt x="14" y="54"/>
                    </a:lnTo>
                    <a:lnTo>
                      <a:pt x="16" y="58"/>
                    </a:lnTo>
                    <a:lnTo>
                      <a:pt x="23" y="58"/>
                    </a:lnTo>
                    <a:lnTo>
                      <a:pt x="26" y="58"/>
                    </a:lnTo>
                    <a:lnTo>
                      <a:pt x="32" y="58"/>
                    </a:lnTo>
                    <a:lnTo>
                      <a:pt x="36"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8" name="Freeform 273">
                <a:extLst>
                  <a:ext uri="{FF2B5EF4-FFF2-40B4-BE49-F238E27FC236}">
                    <a16:creationId xmlns:a16="http://schemas.microsoft.com/office/drawing/2014/main" id="{B8AE641C-6A03-455D-B48B-BCD08954051F}"/>
                  </a:ext>
                </a:extLst>
              </p:cNvPr>
              <p:cNvSpPr>
                <a:spLocks noEditPoints="1"/>
              </p:cNvSpPr>
              <p:nvPr/>
            </p:nvSpPr>
            <p:spPr bwMode="auto">
              <a:xfrm>
                <a:off x="2511" y="2486"/>
                <a:ext cx="21" cy="19"/>
              </a:xfrm>
              <a:custGeom>
                <a:avLst/>
                <a:gdLst>
                  <a:gd name="T0" fmla="*/ 3 w 86"/>
                  <a:gd name="T1" fmla="*/ 3 h 77"/>
                  <a:gd name="T2" fmla="*/ 4 w 86"/>
                  <a:gd name="T3" fmla="*/ 3 h 77"/>
                  <a:gd name="T4" fmla="*/ 4 w 86"/>
                  <a:gd name="T5" fmla="*/ 4 h 77"/>
                  <a:gd name="T6" fmla="*/ 4 w 86"/>
                  <a:gd name="T7" fmla="*/ 4 h 77"/>
                  <a:gd name="T8" fmla="*/ 4 w 86"/>
                  <a:gd name="T9" fmla="*/ 3 h 77"/>
                  <a:gd name="T10" fmla="*/ 4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5 w 86"/>
                  <a:gd name="T23" fmla="*/ 1 h 77"/>
                  <a:gd name="T24" fmla="*/ 5 w 86"/>
                  <a:gd name="T25" fmla="*/ 1 h 77"/>
                  <a:gd name="T26" fmla="*/ 4 w 86"/>
                  <a:gd name="T27" fmla="*/ 1 h 77"/>
                  <a:gd name="T28" fmla="*/ 4 w 86"/>
                  <a:gd name="T29" fmla="*/ 2 h 77"/>
                  <a:gd name="T30" fmla="*/ 4 w 86"/>
                  <a:gd name="T31" fmla="*/ 2 h 77"/>
                  <a:gd name="T32" fmla="*/ 4 w 86"/>
                  <a:gd name="T33" fmla="*/ 0 h 77"/>
                  <a:gd name="T34" fmla="*/ 4 w 86"/>
                  <a:gd name="T35" fmla="*/ 0 h 77"/>
                  <a:gd name="T36" fmla="*/ 4 w 86"/>
                  <a:gd name="T37" fmla="*/ 1 h 77"/>
                  <a:gd name="T38" fmla="*/ 4 w 86"/>
                  <a:gd name="T39" fmla="*/ 1 h 77"/>
                  <a:gd name="T40" fmla="*/ 3 w 86"/>
                  <a:gd name="T41" fmla="*/ 1 h 77"/>
                  <a:gd name="T42" fmla="*/ 3 w 86"/>
                  <a:gd name="T43" fmla="*/ 0 h 77"/>
                  <a:gd name="T44" fmla="*/ 3 w 86"/>
                  <a:gd name="T45" fmla="*/ 0 h 77"/>
                  <a:gd name="T46" fmla="*/ 3 w 86"/>
                  <a:gd name="T47" fmla="*/ 0 h 77"/>
                  <a:gd name="T48" fmla="*/ 2 w 86"/>
                  <a:gd name="T49" fmla="*/ 0 h 77"/>
                  <a:gd name="T50" fmla="*/ 3 w 86"/>
                  <a:gd name="T51" fmla="*/ 1 h 77"/>
                  <a:gd name="T52" fmla="*/ 2 w 86"/>
                  <a:gd name="T53" fmla="*/ 1 h 77"/>
                  <a:gd name="T54" fmla="*/ 2 w 86"/>
                  <a:gd name="T55" fmla="*/ 0 h 77"/>
                  <a:gd name="T56" fmla="*/ 2 w 86"/>
                  <a:gd name="T57" fmla="*/ 0 h 77"/>
                  <a:gd name="T58" fmla="*/ 1 w 86"/>
                  <a:gd name="T59" fmla="*/ 0 h 77"/>
                  <a:gd name="T60" fmla="*/ 2 w 86"/>
                  <a:gd name="T61" fmla="*/ 2 h 77"/>
                  <a:gd name="T62" fmla="*/ 2 w 86"/>
                  <a:gd name="T63" fmla="*/ 2 h 77"/>
                  <a:gd name="T64" fmla="*/ 1 w 86"/>
                  <a:gd name="T65" fmla="*/ 2 h 77"/>
                  <a:gd name="T66" fmla="*/ 1 w 86"/>
                  <a:gd name="T67" fmla="*/ 1 h 77"/>
                  <a:gd name="T68" fmla="*/ 0 w 86"/>
                  <a:gd name="T69" fmla="*/ 2 h 77"/>
                  <a:gd name="T70" fmla="*/ 1 w 86"/>
                  <a:gd name="T71" fmla="*/ 2 h 77"/>
                  <a:gd name="T72" fmla="*/ 1 w 86"/>
                  <a:gd name="T73" fmla="*/ 2 h 77"/>
                  <a:gd name="T74" fmla="*/ 0 w 86"/>
                  <a:gd name="T75" fmla="*/ 2 h 77"/>
                  <a:gd name="T76" fmla="*/ 0 w 86"/>
                  <a:gd name="T77" fmla="*/ 2 h 77"/>
                  <a:gd name="T78" fmla="*/ 0 w 86"/>
                  <a:gd name="T79" fmla="*/ 2 h 77"/>
                  <a:gd name="T80" fmla="*/ 1 w 86"/>
                  <a:gd name="T81" fmla="*/ 3 h 77"/>
                  <a:gd name="T82" fmla="*/ 1 w 86"/>
                  <a:gd name="T83" fmla="*/ 3 h 77"/>
                  <a:gd name="T84" fmla="*/ 0 w 86"/>
                  <a:gd name="T85" fmla="*/ 3 h 77"/>
                  <a:gd name="T86" fmla="*/ 0 w 86"/>
                  <a:gd name="T87" fmla="*/ 4 h 77"/>
                  <a:gd name="T88" fmla="*/ 0 w 86"/>
                  <a:gd name="T89" fmla="*/ 4 h 77"/>
                  <a:gd name="T90" fmla="*/ 1 w 86"/>
                  <a:gd name="T91" fmla="*/ 3 h 77"/>
                  <a:gd name="T92" fmla="*/ 1 w 86"/>
                  <a:gd name="T93" fmla="*/ 4 h 77"/>
                  <a:gd name="T94" fmla="*/ 1 w 86"/>
                  <a:gd name="T95" fmla="*/ 4 h 77"/>
                  <a:gd name="T96" fmla="*/ 1 w 86"/>
                  <a:gd name="T97" fmla="*/ 4 h 77"/>
                  <a:gd name="T98" fmla="*/ 2 w 86"/>
                  <a:gd name="T99" fmla="*/ 3 h 77"/>
                  <a:gd name="T100" fmla="*/ 1 w 86"/>
                  <a:gd name="T101" fmla="*/ 3 h 77"/>
                  <a:gd name="T102" fmla="*/ 2 w 86"/>
                  <a:gd name="T103" fmla="*/ 3 h 77"/>
                  <a:gd name="T104" fmla="*/ 2 w 86"/>
                  <a:gd name="T105" fmla="*/ 5 h 77"/>
                  <a:gd name="T106" fmla="*/ 2 w 86"/>
                  <a:gd name="T107" fmla="*/ 5 h 77"/>
                  <a:gd name="T108" fmla="*/ 3 w 86"/>
                  <a:gd name="T109" fmla="*/ 5 h 77"/>
                  <a:gd name="T110" fmla="*/ 3 w 86"/>
                  <a:gd name="T111" fmla="*/ 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0" y="54"/>
                    </a:moveTo>
                    <a:lnTo>
                      <a:pt x="54" y="51"/>
                    </a:lnTo>
                    <a:lnTo>
                      <a:pt x="67" y="64"/>
                    </a:lnTo>
                    <a:lnTo>
                      <a:pt x="63" y="68"/>
                    </a:lnTo>
                    <a:lnTo>
                      <a:pt x="50" y="54"/>
                    </a:lnTo>
                    <a:close/>
                    <a:moveTo>
                      <a:pt x="54" y="51"/>
                    </a:moveTo>
                    <a:lnTo>
                      <a:pt x="55" y="50"/>
                    </a:lnTo>
                    <a:lnTo>
                      <a:pt x="56" y="50"/>
                    </a:lnTo>
                    <a:lnTo>
                      <a:pt x="60" y="58"/>
                    </a:lnTo>
                    <a:lnTo>
                      <a:pt x="54" y="51"/>
                    </a:lnTo>
                    <a:close/>
                    <a:moveTo>
                      <a:pt x="56" y="50"/>
                    </a:moveTo>
                    <a:lnTo>
                      <a:pt x="62" y="47"/>
                    </a:lnTo>
                    <a:lnTo>
                      <a:pt x="71" y="63"/>
                    </a:lnTo>
                    <a:lnTo>
                      <a:pt x="65" y="66"/>
                    </a:lnTo>
                    <a:lnTo>
                      <a:pt x="56" y="50"/>
                    </a:lnTo>
                    <a:close/>
                    <a:moveTo>
                      <a:pt x="73" y="62"/>
                    </a:moveTo>
                    <a:lnTo>
                      <a:pt x="72" y="63"/>
                    </a:lnTo>
                    <a:lnTo>
                      <a:pt x="71" y="63"/>
                    </a:lnTo>
                    <a:lnTo>
                      <a:pt x="67" y="55"/>
                    </a:lnTo>
                    <a:lnTo>
                      <a:pt x="73" y="62"/>
                    </a:lnTo>
                    <a:close/>
                    <a:moveTo>
                      <a:pt x="60" y="48"/>
                    </a:moveTo>
                    <a:lnTo>
                      <a:pt x="63" y="45"/>
                    </a:lnTo>
                    <a:lnTo>
                      <a:pt x="77" y="59"/>
                    </a:lnTo>
                    <a:lnTo>
                      <a:pt x="73" y="62"/>
                    </a:lnTo>
                    <a:lnTo>
                      <a:pt x="60" y="48"/>
                    </a:lnTo>
                    <a:close/>
                    <a:moveTo>
                      <a:pt x="63" y="45"/>
                    </a:moveTo>
                    <a:lnTo>
                      <a:pt x="67" y="42"/>
                    </a:lnTo>
                    <a:lnTo>
                      <a:pt x="80" y="55"/>
                    </a:lnTo>
                    <a:lnTo>
                      <a:pt x="77" y="59"/>
                    </a:lnTo>
                    <a:lnTo>
                      <a:pt x="63" y="45"/>
                    </a:lnTo>
                    <a:close/>
                    <a:moveTo>
                      <a:pt x="82" y="49"/>
                    </a:moveTo>
                    <a:lnTo>
                      <a:pt x="82" y="52"/>
                    </a:lnTo>
                    <a:lnTo>
                      <a:pt x="80" y="55"/>
                    </a:lnTo>
                    <a:lnTo>
                      <a:pt x="73" y="49"/>
                    </a:lnTo>
                    <a:lnTo>
                      <a:pt x="82" y="49"/>
                    </a:lnTo>
                    <a:close/>
                    <a:moveTo>
                      <a:pt x="63" y="49"/>
                    </a:moveTo>
                    <a:lnTo>
                      <a:pt x="63" y="42"/>
                    </a:lnTo>
                    <a:lnTo>
                      <a:pt x="82" y="42"/>
                    </a:lnTo>
                    <a:lnTo>
                      <a:pt x="82" y="49"/>
                    </a:lnTo>
                    <a:lnTo>
                      <a:pt x="63" y="49"/>
                    </a:lnTo>
                    <a:close/>
                    <a:moveTo>
                      <a:pt x="63" y="42"/>
                    </a:moveTo>
                    <a:lnTo>
                      <a:pt x="63" y="38"/>
                    </a:lnTo>
                    <a:lnTo>
                      <a:pt x="67" y="36"/>
                    </a:lnTo>
                    <a:lnTo>
                      <a:pt x="73" y="42"/>
                    </a:lnTo>
                    <a:lnTo>
                      <a:pt x="63" y="42"/>
                    </a:lnTo>
                    <a:close/>
                    <a:moveTo>
                      <a:pt x="67" y="36"/>
                    </a:moveTo>
                    <a:lnTo>
                      <a:pt x="69" y="32"/>
                    </a:lnTo>
                    <a:lnTo>
                      <a:pt x="83" y="45"/>
                    </a:lnTo>
                    <a:lnTo>
                      <a:pt x="80" y="49"/>
                    </a:lnTo>
                    <a:lnTo>
                      <a:pt x="67" y="36"/>
                    </a:lnTo>
                    <a:close/>
                    <a:moveTo>
                      <a:pt x="86" y="39"/>
                    </a:moveTo>
                    <a:lnTo>
                      <a:pt x="86" y="43"/>
                    </a:lnTo>
                    <a:lnTo>
                      <a:pt x="83" y="45"/>
                    </a:lnTo>
                    <a:lnTo>
                      <a:pt x="77"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7"/>
                    </a:lnTo>
                    <a:lnTo>
                      <a:pt x="86" y="27"/>
                    </a:lnTo>
                    <a:lnTo>
                      <a:pt x="86" y="29"/>
                    </a:lnTo>
                    <a:lnTo>
                      <a:pt x="67" y="29"/>
                    </a:lnTo>
                    <a:close/>
                    <a:moveTo>
                      <a:pt x="83" y="19"/>
                    </a:moveTo>
                    <a:lnTo>
                      <a:pt x="86" y="22"/>
                    </a:lnTo>
                    <a:lnTo>
                      <a:pt x="86" y="27"/>
                    </a:lnTo>
                    <a:lnTo>
                      <a:pt x="77" y="27"/>
                    </a:lnTo>
                    <a:lnTo>
                      <a:pt x="83" y="19"/>
                    </a:lnTo>
                    <a:close/>
                    <a:moveTo>
                      <a:pt x="70" y="33"/>
                    </a:moveTo>
                    <a:lnTo>
                      <a:pt x="67" y="30"/>
                    </a:lnTo>
                    <a:lnTo>
                      <a:pt x="80" y="17"/>
                    </a:lnTo>
                    <a:lnTo>
                      <a:pt x="83" y="19"/>
                    </a:lnTo>
                    <a:lnTo>
                      <a:pt x="70" y="33"/>
                    </a:lnTo>
                    <a:close/>
                    <a:moveTo>
                      <a:pt x="67" y="30"/>
                    </a:moveTo>
                    <a:lnTo>
                      <a:pt x="57" y="20"/>
                    </a:lnTo>
                    <a:lnTo>
                      <a:pt x="67" y="30"/>
                    </a:lnTo>
                    <a:lnTo>
                      <a:pt x="73" y="23"/>
                    </a:lnTo>
                    <a:lnTo>
                      <a:pt x="67" y="30"/>
                    </a:lnTo>
                    <a:close/>
                    <a:moveTo>
                      <a:pt x="67" y="30"/>
                    </a:moveTo>
                    <a:lnTo>
                      <a:pt x="63" y="27"/>
                    </a:lnTo>
                    <a:lnTo>
                      <a:pt x="77" y="13"/>
                    </a:lnTo>
                    <a:lnTo>
                      <a:pt x="80" y="17"/>
                    </a:lnTo>
                    <a:lnTo>
                      <a:pt x="67" y="30"/>
                    </a:lnTo>
                    <a:close/>
                    <a:moveTo>
                      <a:pt x="63" y="27"/>
                    </a:moveTo>
                    <a:lnTo>
                      <a:pt x="72" y="37"/>
                    </a:lnTo>
                    <a:lnTo>
                      <a:pt x="63" y="27"/>
                    </a:lnTo>
                    <a:lnTo>
                      <a:pt x="70" y="20"/>
                    </a:lnTo>
                    <a:lnTo>
                      <a:pt x="63" y="27"/>
                    </a:lnTo>
                    <a:close/>
                    <a:moveTo>
                      <a:pt x="63" y="27"/>
                    </a:moveTo>
                    <a:lnTo>
                      <a:pt x="60" y="23"/>
                    </a:lnTo>
                    <a:lnTo>
                      <a:pt x="73" y="10"/>
                    </a:lnTo>
                    <a:lnTo>
                      <a:pt x="77" y="13"/>
                    </a:lnTo>
                    <a:lnTo>
                      <a:pt x="63" y="27"/>
                    </a:lnTo>
                    <a:close/>
                    <a:moveTo>
                      <a:pt x="73" y="10"/>
                    </a:moveTo>
                    <a:lnTo>
                      <a:pt x="63" y="0"/>
                    </a:lnTo>
                    <a:lnTo>
                      <a:pt x="73" y="10"/>
                    </a:lnTo>
                    <a:lnTo>
                      <a:pt x="67" y="17"/>
                    </a:lnTo>
                    <a:lnTo>
                      <a:pt x="73" y="10"/>
                    </a:lnTo>
                    <a:close/>
                    <a:moveTo>
                      <a:pt x="60" y="23"/>
                    </a:moveTo>
                    <a:lnTo>
                      <a:pt x="57" y="20"/>
                    </a:lnTo>
                    <a:lnTo>
                      <a:pt x="70" y="7"/>
                    </a:lnTo>
                    <a:lnTo>
                      <a:pt x="73" y="10"/>
                    </a:lnTo>
                    <a:lnTo>
                      <a:pt x="60" y="23"/>
                    </a:lnTo>
                    <a:close/>
                    <a:moveTo>
                      <a:pt x="63" y="4"/>
                    </a:moveTo>
                    <a:lnTo>
                      <a:pt x="68" y="4"/>
                    </a:lnTo>
                    <a:lnTo>
                      <a:pt x="70" y="7"/>
                    </a:lnTo>
                    <a:lnTo>
                      <a:pt x="63" y="13"/>
                    </a:lnTo>
                    <a:lnTo>
                      <a:pt x="63" y="4"/>
                    </a:lnTo>
                    <a:close/>
                    <a:moveTo>
                      <a:pt x="63" y="23"/>
                    </a:moveTo>
                    <a:lnTo>
                      <a:pt x="60" y="23"/>
                    </a:lnTo>
                    <a:lnTo>
                      <a:pt x="60" y="4"/>
                    </a:lnTo>
                    <a:lnTo>
                      <a:pt x="63" y="4"/>
                    </a:lnTo>
                    <a:lnTo>
                      <a:pt x="63" y="23"/>
                    </a:lnTo>
                    <a:close/>
                    <a:moveTo>
                      <a:pt x="60" y="23"/>
                    </a:moveTo>
                    <a:lnTo>
                      <a:pt x="58" y="23"/>
                    </a:lnTo>
                    <a:lnTo>
                      <a:pt x="56" y="22"/>
                    </a:lnTo>
                    <a:lnTo>
                      <a:pt x="60" y="13"/>
                    </a:lnTo>
                    <a:lnTo>
                      <a:pt x="60" y="23"/>
                    </a:lnTo>
                    <a:close/>
                    <a:moveTo>
                      <a:pt x="56" y="22"/>
                    </a:moveTo>
                    <a:lnTo>
                      <a:pt x="50" y="19"/>
                    </a:lnTo>
                    <a:lnTo>
                      <a:pt x="58" y="1"/>
                    </a:lnTo>
                    <a:lnTo>
                      <a:pt x="65" y="5"/>
                    </a:lnTo>
                    <a:lnTo>
                      <a:pt x="56" y="22"/>
                    </a:lnTo>
                    <a:close/>
                    <a:moveTo>
                      <a:pt x="54" y="1"/>
                    </a:moveTo>
                    <a:lnTo>
                      <a:pt x="56" y="1"/>
                    </a:lnTo>
                    <a:lnTo>
                      <a:pt x="58" y="1"/>
                    </a:lnTo>
                    <a:lnTo>
                      <a:pt x="54" y="10"/>
                    </a:lnTo>
                    <a:lnTo>
                      <a:pt x="54" y="1"/>
                    </a:lnTo>
                    <a:close/>
                    <a:moveTo>
                      <a:pt x="54" y="20"/>
                    </a:moveTo>
                    <a:lnTo>
                      <a:pt x="51" y="20"/>
                    </a:lnTo>
                    <a:lnTo>
                      <a:pt x="51" y="1"/>
                    </a:lnTo>
                    <a:lnTo>
                      <a:pt x="54" y="1"/>
                    </a:lnTo>
                    <a:lnTo>
                      <a:pt x="54" y="20"/>
                    </a:lnTo>
                    <a:close/>
                    <a:moveTo>
                      <a:pt x="51" y="20"/>
                    </a:moveTo>
                    <a:lnTo>
                      <a:pt x="45" y="20"/>
                    </a:lnTo>
                    <a:lnTo>
                      <a:pt x="45" y="1"/>
                    </a:lnTo>
                    <a:lnTo>
                      <a:pt x="51" y="1"/>
                    </a:lnTo>
                    <a:lnTo>
                      <a:pt x="51" y="20"/>
                    </a:lnTo>
                    <a:close/>
                    <a:moveTo>
                      <a:pt x="38" y="4"/>
                    </a:moveTo>
                    <a:lnTo>
                      <a:pt x="40" y="1"/>
                    </a:lnTo>
                    <a:lnTo>
                      <a:pt x="45" y="1"/>
                    </a:lnTo>
                    <a:lnTo>
                      <a:pt x="45" y="10"/>
                    </a:lnTo>
                    <a:lnTo>
                      <a:pt x="38" y="4"/>
                    </a:lnTo>
                    <a:close/>
                    <a:moveTo>
                      <a:pt x="51" y="17"/>
                    </a:moveTo>
                    <a:lnTo>
                      <a:pt x="48" y="20"/>
                    </a:lnTo>
                    <a:lnTo>
                      <a:pt x="35" y="7"/>
                    </a:lnTo>
                    <a:lnTo>
                      <a:pt x="38" y="4"/>
                    </a:lnTo>
                    <a:lnTo>
                      <a:pt x="51" y="17"/>
                    </a:lnTo>
                    <a:close/>
                    <a:moveTo>
                      <a:pt x="48" y="20"/>
                    </a:moveTo>
                    <a:lnTo>
                      <a:pt x="45" y="23"/>
                    </a:lnTo>
                    <a:lnTo>
                      <a:pt x="41" y="23"/>
                    </a:lnTo>
                    <a:lnTo>
                      <a:pt x="41" y="13"/>
                    </a:lnTo>
                    <a:lnTo>
                      <a:pt x="48" y="20"/>
                    </a:lnTo>
                    <a:close/>
                    <a:moveTo>
                      <a:pt x="41" y="23"/>
                    </a:moveTo>
                    <a:lnTo>
                      <a:pt x="35" y="23"/>
                    </a:lnTo>
                    <a:lnTo>
                      <a:pt x="35" y="4"/>
                    </a:lnTo>
                    <a:lnTo>
                      <a:pt x="41" y="4"/>
                    </a:lnTo>
                    <a:lnTo>
                      <a:pt x="41" y="23"/>
                    </a:lnTo>
                    <a:close/>
                    <a:moveTo>
                      <a:pt x="30" y="5"/>
                    </a:moveTo>
                    <a:lnTo>
                      <a:pt x="33" y="4"/>
                    </a:lnTo>
                    <a:lnTo>
                      <a:pt x="35" y="4"/>
                    </a:lnTo>
                    <a:lnTo>
                      <a:pt x="35" y="13"/>
                    </a:lnTo>
                    <a:lnTo>
                      <a:pt x="30" y="5"/>
                    </a:lnTo>
                    <a:close/>
                    <a:moveTo>
                      <a:pt x="39" y="22"/>
                    </a:moveTo>
                    <a:lnTo>
                      <a:pt x="33" y="26"/>
                    </a:lnTo>
                    <a:lnTo>
                      <a:pt x="24" y="8"/>
                    </a:lnTo>
                    <a:lnTo>
                      <a:pt x="30" y="5"/>
                    </a:lnTo>
                    <a:lnTo>
                      <a:pt x="39" y="22"/>
                    </a:lnTo>
                    <a:close/>
                    <a:moveTo>
                      <a:pt x="22" y="10"/>
                    </a:moveTo>
                    <a:lnTo>
                      <a:pt x="23" y="9"/>
                    </a:lnTo>
                    <a:lnTo>
                      <a:pt x="24" y="8"/>
                    </a:lnTo>
                    <a:lnTo>
                      <a:pt x="28" y="17"/>
                    </a:lnTo>
                    <a:lnTo>
                      <a:pt x="22" y="10"/>
                    </a:lnTo>
                    <a:close/>
                    <a:moveTo>
                      <a:pt x="35" y="23"/>
                    </a:moveTo>
                    <a:lnTo>
                      <a:pt x="33" y="27"/>
                    </a:lnTo>
                    <a:lnTo>
                      <a:pt x="18" y="13"/>
                    </a:lnTo>
                    <a:lnTo>
                      <a:pt x="22" y="10"/>
                    </a:lnTo>
                    <a:lnTo>
                      <a:pt x="35" y="23"/>
                    </a:lnTo>
                    <a:close/>
                    <a:moveTo>
                      <a:pt x="33" y="27"/>
                    </a:moveTo>
                    <a:lnTo>
                      <a:pt x="23" y="37"/>
                    </a:lnTo>
                    <a:lnTo>
                      <a:pt x="33" y="27"/>
                    </a:lnTo>
                    <a:lnTo>
                      <a:pt x="25" y="20"/>
                    </a:lnTo>
                    <a:lnTo>
                      <a:pt x="33" y="27"/>
                    </a:lnTo>
                    <a:close/>
                    <a:moveTo>
                      <a:pt x="33" y="27"/>
                    </a:moveTo>
                    <a:lnTo>
                      <a:pt x="29" y="30"/>
                    </a:lnTo>
                    <a:lnTo>
                      <a:pt x="15" y="17"/>
                    </a:lnTo>
                    <a:lnTo>
                      <a:pt x="18" y="13"/>
                    </a:lnTo>
                    <a:lnTo>
                      <a:pt x="33" y="27"/>
                    </a:lnTo>
                    <a:close/>
                    <a:moveTo>
                      <a:pt x="29" y="30"/>
                    </a:moveTo>
                    <a:lnTo>
                      <a:pt x="28" y="31"/>
                    </a:lnTo>
                    <a:lnTo>
                      <a:pt x="26" y="31"/>
                    </a:lnTo>
                    <a:lnTo>
                      <a:pt x="23" y="23"/>
                    </a:lnTo>
                    <a:lnTo>
                      <a:pt x="29" y="30"/>
                    </a:lnTo>
                    <a:close/>
                    <a:moveTo>
                      <a:pt x="26" y="31"/>
                    </a:moveTo>
                    <a:lnTo>
                      <a:pt x="20" y="34"/>
                    </a:lnTo>
                    <a:lnTo>
                      <a:pt x="12" y="18"/>
                    </a:lnTo>
                    <a:lnTo>
                      <a:pt x="18" y="15"/>
                    </a:lnTo>
                    <a:lnTo>
                      <a:pt x="26" y="31"/>
                    </a:lnTo>
                    <a:close/>
                    <a:moveTo>
                      <a:pt x="6" y="27"/>
                    </a:moveTo>
                    <a:lnTo>
                      <a:pt x="6" y="20"/>
                    </a:lnTo>
                    <a:lnTo>
                      <a:pt x="12" y="18"/>
                    </a:lnTo>
                    <a:lnTo>
                      <a:pt x="16" y="27"/>
                    </a:lnTo>
                    <a:lnTo>
                      <a:pt x="6" y="27"/>
                    </a:lnTo>
                    <a:close/>
                    <a:moveTo>
                      <a:pt x="25" y="27"/>
                    </a:moveTo>
                    <a:lnTo>
                      <a:pt x="25" y="32"/>
                    </a:lnTo>
                    <a:lnTo>
                      <a:pt x="6" y="32"/>
                    </a:lnTo>
                    <a:lnTo>
                      <a:pt x="6" y="27"/>
                    </a:lnTo>
                    <a:lnTo>
                      <a:pt x="25" y="27"/>
                    </a:lnTo>
                    <a:close/>
                    <a:moveTo>
                      <a:pt x="25" y="32"/>
                    </a:moveTo>
                    <a:lnTo>
                      <a:pt x="25" y="37"/>
                    </a:lnTo>
                    <a:lnTo>
                      <a:pt x="23" y="39"/>
                    </a:lnTo>
                    <a:lnTo>
                      <a:pt x="16" y="32"/>
                    </a:lnTo>
                    <a:lnTo>
                      <a:pt x="25" y="32"/>
                    </a:lnTo>
                    <a:close/>
                    <a:moveTo>
                      <a:pt x="23" y="39"/>
                    </a:moveTo>
                    <a:lnTo>
                      <a:pt x="19" y="42"/>
                    </a:lnTo>
                    <a:lnTo>
                      <a:pt x="6" y="29"/>
                    </a:lnTo>
                    <a:lnTo>
                      <a:pt x="9" y="26"/>
                    </a:lnTo>
                    <a:lnTo>
                      <a:pt x="23" y="39"/>
                    </a:lnTo>
                    <a:close/>
                    <a:moveTo>
                      <a:pt x="6" y="29"/>
                    </a:moveTo>
                    <a:lnTo>
                      <a:pt x="6" y="29"/>
                    </a:lnTo>
                    <a:lnTo>
                      <a:pt x="13" y="36"/>
                    </a:lnTo>
                    <a:lnTo>
                      <a:pt x="6" y="29"/>
                    </a:lnTo>
                    <a:close/>
                    <a:moveTo>
                      <a:pt x="19" y="42"/>
                    </a:moveTo>
                    <a:lnTo>
                      <a:pt x="16" y="45"/>
                    </a:lnTo>
                    <a:lnTo>
                      <a:pt x="3" y="32"/>
                    </a:lnTo>
                    <a:lnTo>
                      <a:pt x="6" y="29"/>
                    </a:lnTo>
                    <a:lnTo>
                      <a:pt x="19" y="42"/>
                    </a:lnTo>
                    <a:close/>
                    <a:moveTo>
                      <a:pt x="0" y="39"/>
                    </a:moveTo>
                    <a:lnTo>
                      <a:pt x="0" y="36"/>
                    </a:lnTo>
                    <a:lnTo>
                      <a:pt x="3"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5"/>
                    </a:lnTo>
                    <a:lnTo>
                      <a:pt x="0" y="55"/>
                    </a:lnTo>
                    <a:lnTo>
                      <a:pt x="0" y="49"/>
                    </a:lnTo>
                    <a:lnTo>
                      <a:pt x="19" y="49"/>
                    </a:lnTo>
                    <a:close/>
                    <a:moveTo>
                      <a:pt x="3" y="62"/>
                    </a:moveTo>
                    <a:lnTo>
                      <a:pt x="0" y="59"/>
                    </a:lnTo>
                    <a:lnTo>
                      <a:pt x="0" y="55"/>
                    </a:lnTo>
                    <a:lnTo>
                      <a:pt x="9" y="55"/>
                    </a:lnTo>
                    <a:lnTo>
                      <a:pt x="3" y="62"/>
                    </a:lnTo>
                    <a:close/>
                    <a:moveTo>
                      <a:pt x="16" y="48"/>
                    </a:moveTo>
                    <a:lnTo>
                      <a:pt x="19" y="51"/>
                    </a:lnTo>
                    <a:lnTo>
                      <a:pt x="6" y="64"/>
                    </a:lnTo>
                    <a:lnTo>
                      <a:pt x="3" y="62"/>
                    </a:lnTo>
                    <a:lnTo>
                      <a:pt x="16" y="48"/>
                    </a:lnTo>
                    <a:close/>
                    <a:moveTo>
                      <a:pt x="6" y="65"/>
                    </a:moveTo>
                    <a:lnTo>
                      <a:pt x="15" y="74"/>
                    </a:lnTo>
                    <a:lnTo>
                      <a:pt x="6" y="64"/>
                    </a:lnTo>
                    <a:lnTo>
                      <a:pt x="13" y="58"/>
                    </a:lnTo>
                    <a:lnTo>
                      <a:pt x="6" y="65"/>
                    </a:lnTo>
                    <a:close/>
                    <a:moveTo>
                      <a:pt x="19" y="51"/>
                    </a:moveTo>
                    <a:lnTo>
                      <a:pt x="23" y="54"/>
                    </a:lnTo>
                    <a:lnTo>
                      <a:pt x="9" y="68"/>
                    </a:lnTo>
                    <a:lnTo>
                      <a:pt x="6" y="65"/>
                    </a:lnTo>
                    <a:lnTo>
                      <a:pt x="19" y="51"/>
                    </a:lnTo>
                    <a:close/>
                    <a:moveTo>
                      <a:pt x="23" y="54"/>
                    </a:moveTo>
                    <a:lnTo>
                      <a:pt x="26" y="58"/>
                    </a:lnTo>
                    <a:lnTo>
                      <a:pt x="13" y="71"/>
                    </a:lnTo>
                    <a:lnTo>
                      <a:pt x="9" y="68"/>
                    </a:lnTo>
                    <a:lnTo>
                      <a:pt x="23" y="54"/>
                    </a:lnTo>
                    <a:close/>
                    <a:moveTo>
                      <a:pt x="19" y="74"/>
                    </a:moveTo>
                    <a:lnTo>
                      <a:pt x="15" y="74"/>
                    </a:lnTo>
                    <a:lnTo>
                      <a:pt x="13" y="71"/>
                    </a:lnTo>
                    <a:lnTo>
                      <a:pt x="19" y="64"/>
                    </a:lnTo>
                    <a:lnTo>
                      <a:pt x="19" y="74"/>
                    </a:lnTo>
                    <a:close/>
                    <a:moveTo>
                      <a:pt x="19" y="55"/>
                    </a:moveTo>
                    <a:lnTo>
                      <a:pt x="23" y="55"/>
                    </a:lnTo>
                    <a:lnTo>
                      <a:pt x="23" y="74"/>
                    </a:lnTo>
                    <a:lnTo>
                      <a:pt x="19" y="74"/>
                    </a:lnTo>
                    <a:lnTo>
                      <a:pt x="19" y="55"/>
                    </a:lnTo>
                    <a:close/>
                    <a:moveTo>
                      <a:pt x="23" y="55"/>
                    </a:moveTo>
                    <a:lnTo>
                      <a:pt x="26" y="55"/>
                    </a:lnTo>
                    <a:lnTo>
                      <a:pt x="29" y="58"/>
                    </a:lnTo>
                    <a:lnTo>
                      <a:pt x="23" y="64"/>
                    </a:lnTo>
                    <a:lnTo>
                      <a:pt x="23" y="55"/>
                    </a:lnTo>
                    <a:close/>
                    <a:moveTo>
                      <a:pt x="29" y="58"/>
                    </a:moveTo>
                    <a:lnTo>
                      <a:pt x="33" y="61"/>
                    </a:lnTo>
                    <a:lnTo>
                      <a:pt x="18" y="74"/>
                    </a:lnTo>
                    <a:lnTo>
                      <a:pt x="15" y="71"/>
                    </a:lnTo>
                    <a:lnTo>
                      <a:pt x="29" y="58"/>
                    </a:lnTo>
                    <a:close/>
                    <a:moveTo>
                      <a:pt x="25" y="77"/>
                    </a:moveTo>
                    <a:lnTo>
                      <a:pt x="22" y="77"/>
                    </a:lnTo>
                    <a:lnTo>
                      <a:pt x="18"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1" y="58"/>
                    </a:lnTo>
                    <a:lnTo>
                      <a:pt x="41" y="77"/>
                    </a:lnTo>
                    <a:lnTo>
                      <a:pt x="35" y="77"/>
                    </a:lnTo>
                    <a:lnTo>
                      <a:pt x="35" y="58"/>
                    </a:lnTo>
                    <a:close/>
                    <a:moveTo>
                      <a:pt x="41" y="58"/>
                    </a:moveTo>
                    <a:lnTo>
                      <a:pt x="45" y="58"/>
                    </a:lnTo>
                    <a:lnTo>
                      <a:pt x="45" y="77"/>
                    </a:lnTo>
                    <a:lnTo>
                      <a:pt x="41" y="77"/>
                    </a:lnTo>
                    <a:lnTo>
                      <a:pt x="41" y="58"/>
                    </a:lnTo>
                    <a:close/>
                    <a:moveTo>
                      <a:pt x="49" y="76"/>
                    </a:moveTo>
                    <a:lnTo>
                      <a:pt x="47" y="77"/>
                    </a:lnTo>
                    <a:lnTo>
                      <a:pt x="45" y="77"/>
                    </a:lnTo>
                    <a:lnTo>
                      <a:pt x="45" y="68"/>
                    </a:lnTo>
                    <a:lnTo>
                      <a:pt x="49" y="76"/>
                    </a:lnTo>
                    <a:close/>
                    <a:moveTo>
                      <a:pt x="40" y="59"/>
                    </a:moveTo>
                    <a:lnTo>
                      <a:pt x="47" y="55"/>
                    </a:lnTo>
                    <a:lnTo>
                      <a:pt x="55" y="73"/>
                    </a:lnTo>
                    <a:lnTo>
                      <a:pt x="49" y="76"/>
                    </a:lnTo>
                    <a:lnTo>
                      <a:pt x="40" y="59"/>
                    </a:lnTo>
                    <a:close/>
                    <a:moveTo>
                      <a:pt x="47" y="55"/>
                    </a:moveTo>
                    <a:lnTo>
                      <a:pt x="52" y="53"/>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19" name="Freeform 274">
                <a:extLst>
                  <a:ext uri="{FF2B5EF4-FFF2-40B4-BE49-F238E27FC236}">
                    <a16:creationId xmlns:a16="http://schemas.microsoft.com/office/drawing/2014/main" id="{B6E6244E-80D1-4964-9847-905AA2FD0634}"/>
                  </a:ext>
                </a:extLst>
              </p:cNvPr>
              <p:cNvSpPr>
                <a:spLocks/>
              </p:cNvSpPr>
              <p:nvPr/>
            </p:nvSpPr>
            <p:spPr bwMode="auto">
              <a:xfrm>
                <a:off x="2558" y="2465"/>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1 h 58"/>
                  <a:gd name="T14" fmla="*/ 4 w 64"/>
                  <a:gd name="T15" fmla="*/ 1 h 58"/>
                  <a:gd name="T16" fmla="*/ 4 w 64"/>
                  <a:gd name="T17" fmla="*/ 1 h 58"/>
                  <a:gd name="T18" fmla="*/ 4 w 64"/>
                  <a:gd name="T19" fmla="*/ 1 h 58"/>
                  <a:gd name="T20" fmla="*/ 4 w 64"/>
                  <a:gd name="T21" fmla="*/ 0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2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2" y="48"/>
                    </a:lnTo>
                    <a:lnTo>
                      <a:pt x="54" y="44"/>
                    </a:lnTo>
                    <a:lnTo>
                      <a:pt x="57" y="38"/>
                    </a:lnTo>
                    <a:lnTo>
                      <a:pt x="61" y="35"/>
                    </a:lnTo>
                    <a:lnTo>
                      <a:pt x="64" y="32"/>
                    </a:lnTo>
                    <a:lnTo>
                      <a:pt x="64" y="26"/>
                    </a:lnTo>
                    <a:lnTo>
                      <a:pt x="64" y="22"/>
                    </a:lnTo>
                    <a:lnTo>
                      <a:pt x="64" y="19"/>
                    </a:lnTo>
                    <a:lnTo>
                      <a:pt x="64" y="12"/>
                    </a:lnTo>
                    <a:lnTo>
                      <a:pt x="64" y="9"/>
                    </a:lnTo>
                    <a:lnTo>
                      <a:pt x="61" y="6"/>
                    </a:lnTo>
                    <a:lnTo>
                      <a:pt x="57" y="4"/>
                    </a:lnTo>
                    <a:lnTo>
                      <a:pt x="54" y="0"/>
                    </a:lnTo>
                    <a:lnTo>
                      <a:pt x="48" y="0"/>
                    </a:lnTo>
                    <a:lnTo>
                      <a:pt x="45" y="0"/>
                    </a:lnTo>
                    <a:lnTo>
                      <a:pt x="39" y="0"/>
                    </a:lnTo>
                    <a:lnTo>
                      <a:pt x="35" y="0"/>
                    </a:lnTo>
                    <a:lnTo>
                      <a:pt x="29" y="0"/>
                    </a:lnTo>
                    <a:lnTo>
                      <a:pt x="23" y="4"/>
                    </a:lnTo>
                    <a:lnTo>
                      <a:pt x="20" y="4"/>
                    </a:lnTo>
                    <a:lnTo>
                      <a:pt x="13" y="6"/>
                    </a:lnTo>
                    <a:lnTo>
                      <a:pt x="10" y="12"/>
                    </a:lnTo>
                    <a:lnTo>
                      <a:pt x="7" y="16"/>
                    </a:lnTo>
                    <a:lnTo>
                      <a:pt x="3" y="19"/>
                    </a:lnTo>
                    <a:lnTo>
                      <a:pt x="0" y="22"/>
                    </a:lnTo>
                    <a:lnTo>
                      <a:pt x="0" y="29"/>
                    </a:lnTo>
                    <a:lnTo>
                      <a:pt x="0" y="32"/>
                    </a:lnTo>
                    <a:lnTo>
                      <a:pt x="0" y="38"/>
                    </a:lnTo>
                    <a:lnTo>
                      <a:pt x="0" y="41"/>
                    </a:lnTo>
                    <a:lnTo>
                      <a:pt x="0" y="44"/>
                    </a:lnTo>
                    <a:lnTo>
                      <a:pt x="3" y="48"/>
                    </a:lnTo>
                    <a:lnTo>
                      <a:pt x="7" y="51"/>
                    </a:lnTo>
                    <a:lnTo>
                      <a:pt x="10" y="54"/>
                    </a:lnTo>
                    <a:lnTo>
                      <a:pt x="17" y="54"/>
                    </a:lnTo>
                    <a:lnTo>
                      <a:pt x="20" y="58"/>
                    </a:lnTo>
                    <a:lnTo>
                      <a:pt x="26" y="58"/>
                    </a:lnTo>
                    <a:lnTo>
                      <a:pt x="29"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0" name="Freeform 275">
                <a:extLst>
                  <a:ext uri="{FF2B5EF4-FFF2-40B4-BE49-F238E27FC236}">
                    <a16:creationId xmlns:a16="http://schemas.microsoft.com/office/drawing/2014/main" id="{52B50A2F-F1D1-42D9-8845-4C50BD4CB6D4}"/>
                  </a:ext>
                </a:extLst>
              </p:cNvPr>
              <p:cNvSpPr>
                <a:spLocks noEditPoints="1"/>
              </p:cNvSpPr>
              <p:nvPr/>
            </p:nvSpPr>
            <p:spPr bwMode="auto">
              <a:xfrm>
                <a:off x="2556" y="2462"/>
                <a:ext cx="21" cy="19"/>
              </a:xfrm>
              <a:custGeom>
                <a:avLst/>
                <a:gdLst>
                  <a:gd name="T0" fmla="*/ 4 w 86"/>
                  <a:gd name="T1" fmla="*/ 4 h 76"/>
                  <a:gd name="T2" fmla="*/ 3 w 86"/>
                  <a:gd name="T3" fmla="*/ 3 h 76"/>
                  <a:gd name="T4" fmla="*/ 4 w 86"/>
                  <a:gd name="T5" fmla="*/ 4 h 76"/>
                  <a:gd name="T6" fmla="*/ 4 w 86"/>
                  <a:gd name="T7" fmla="*/ 4 h 76"/>
                  <a:gd name="T8" fmla="*/ 3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4 w 86"/>
                  <a:gd name="T23" fmla="*/ 1 h 76"/>
                  <a:gd name="T24" fmla="*/ 5 w 86"/>
                  <a:gd name="T25" fmla="*/ 1 h 76"/>
                  <a:gd name="T26" fmla="*/ 5 w 86"/>
                  <a:gd name="T27" fmla="*/ 1 h 76"/>
                  <a:gd name="T28" fmla="*/ 5 w 86"/>
                  <a:gd name="T29" fmla="*/ 1 h 76"/>
                  <a:gd name="T30" fmla="*/ 4 w 86"/>
                  <a:gd name="T31" fmla="*/ 1 h 76"/>
                  <a:gd name="T32" fmla="*/ 3 w 86"/>
                  <a:gd name="T33" fmla="*/ 1 h 76"/>
                  <a:gd name="T34" fmla="*/ 4 w 86"/>
                  <a:gd name="T35" fmla="*/ 0 h 76"/>
                  <a:gd name="T36" fmla="*/ 4 w 86"/>
                  <a:gd name="T37" fmla="*/ 0 h 76"/>
                  <a:gd name="T38" fmla="*/ 3 w 86"/>
                  <a:gd name="T39" fmla="*/ 1 h 76"/>
                  <a:gd name="T40" fmla="*/ 3 w 86"/>
                  <a:gd name="T41" fmla="*/ 1 h 76"/>
                  <a:gd name="T42" fmla="*/ 2 w 86"/>
                  <a:gd name="T43" fmla="*/ 1 h 76"/>
                  <a:gd name="T44" fmla="*/ 2 w 86"/>
                  <a:gd name="T45" fmla="*/ 0 h 76"/>
                  <a:gd name="T46" fmla="*/ 2 w 86"/>
                  <a:gd name="T47" fmla="*/ 0 h 76"/>
                  <a:gd name="T48" fmla="*/ 2 w 86"/>
                  <a:gd name="T49" fmla="*/ 1 h 76"/>
                  <a:gd name="T50" fmla="*/ 1 w 86"/>
                  <a:gd name="T51" fmla="*/ 0 h 76"/>
                  <a:gd name="T52" fmla="*/ 2 w 86"/>
                  <a:gd name="T53" fmla="*/ 2 h 76"/>
                  <a:gd name="T54" fmla="*/ 1 w 86"/>
                  <a:gd name="T55" fmla="*/ 1 h 76"/>
                  <a:gd name="T56" fmla="*/ 1 w 86"/>
                  <a:gd name="T57" fmla="*/ 1 h 76"/>
                  <a:gd name="T58" fmla="*/ 2 w 86"/>
                  <a:gd name="T59" fmla="*/ 2 h 76"/>
                  <a:gd name="T60" fmla="*/ 1 w 86"/>
                  <a:gd name="T61" fmla="*/ 2 h 76"/>
                  <a:gd name="T62" fmla="*/ 1 w 86"/>
                  <a:gd name="T63" fmla="*/ 2 h 76"/>
                  <a:gd name="T64" fmla="*/ 0 w 86"/>
                  <a:gd name="T65" fmla="*/ 2 h 76"/>
                  <a:gd name="T66" fmla="*/ 0 w 86"/>
                  <a:gd name="T67" fmla="*/ 2 h 76"/>
                  <a:gd name="T68" fmla="*/ 0 w 86"/>
                  <a:gd name="T69" fmla="*/ 2 h 76"/>
                  <a:gd name="T70" fmla="*/ 1 w 86"/>
                  <a:gd name="T71" fmla="*/ 3 h 76"/>
                  <a:gd name="T72" fmla="*/ 1 w 86"/>
                  <a:gd name="T73" fmla="*/ 3 h 76"/>
                  <a:gd name="T74" fmla="*/ 0 w 86"/>
                  <a:gd name="T75" fmla="*/ 3 h 76"/>
                  <a:gd name="T76" fmla="*/ 0 w 86"/>
                  <a:gd name="T77" fmla="*/ 3 h 76"/>
                  <a:gd name="T78" fmla="*/ 0 w 86"/>
                  <a:gd name="T79" fmla="*/ 4 h 76"/>
                  <a:gd name="T80" fmla="*/ 1 w 86"/>
                  <a:gd name="T81" fmla="*/ 3 h 76"/>
                  <a:gd name="T82" fmla="*/ 1 w 86"/>
                  <a:gd name="T83" fmla="*/ 4 h 76"/>
                  <a:gd name="T84" fmla="*/ 0 w 86"/>
                  <a:gd name="T85" fmla="*/ 4 h 76"/>
                  <a:gd name="T86" fmla="*/ 0 w 86"/>
                  <a:gd name="T87" fmla="*/ 4 h 76"/>
                  <a:gd name="T88" fmla="*/ 1 w 86"/>
                  <a:gd name="T89" fmla="*/ 5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4 h 76"/>
                  <a:gd name="T102" fmla="*/ 2 w 86"/>
                  <a:gd name="T103" fmla="*/ 4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2"/>
                    </a:moveTo>
                    <a:lnTo>
                      <a:pt x="56" y="49"/>
                    </a:lnTo>
                    <a:lnTo>
                      <a:pt x="64" y="67"/>
                    </a:lnTo>
                    <a:lnTo>
                      <a:pt x="59" y="70"/>
                    </a:lnTo>
                    <a:lnTo>
                      <a:pt x="50" y="52"/>
                    </a:lnTo>
                    <a:close/>
                    <a:moveTo>
                      <a:pt x="67" y="64"/>
                    </a:moveTo>
                    <a:lnTo>
                      <a:pt x="66" y="65"/>
                    </a:lnTo>
                    <a:lnTo>
                      <a:pt x="64" y="67"/>
                    </a:lnTo>
                    <a:lnTo>
                      <a:pt x="61" y="58"/>
                    </a:lnTo>
                    <a:lnTo>
                      <a:pt x="67" y="64"/>
                    </a:lnTo>
                    <a:close/>
                    <a:moveTo>
                      <a:pt x="53" y="51"/>
                    </a:moveTo>
                    <a:lnTo>
                      <a:pt x="56" y="48"/>
                    </a:lnTo>
                    <a:lnTo>
                      <a:pt x="71" y="61"/>
                    </a:lnTo>
                    <a:lnTo>
                      <a:pt x="67" y="64"/>
                    </a:lnTo>
                    <a:lnTo>
                      <a:pt x="53" y="51"/>
                    </a:lnTo>
                    <a:close/>
                    <a:moveTo>
                      <a:pt x="72" y="59"/>
                    </a:moveTo>
                    <a:lnTo>
                      <a:pt x="72" y="60"/>
                    </a:lnTo>
                    <a:lnTo>
                      <a:pt x="71" y="61"/>
                    </a:lnTo>
                    <a:lnTo>
                      <a:pt x="63" y="54"/>
                    </a:lnTo>
                    <a:lnTo>
                      <a:pt x="72" y="59"/>
                    </a:lnTo>
                    <a:close/>
                    <a:moveTo>
                      <a:pt x="55" y="50"/>
                    </a:moveTo>
                    <a:lnTo>
                      <a:pt x="59" y="43"/>
                    </a:lnTo>
                    <a:lnTo>
                      <a:pt x="75" y="52"/>
                    </a:lnTo>
                    <a:lnTo>
                      <a:pt x="72" y="59"/>
                    </a:lnTo>
                    <a:lnTo>
                      <a:pt x="55" y="50"/>
                    </a:lnTo>
                    <a:close/>
                    <a:moveTo>
                      <a:pt x="59" y="43"/>
                    </a:moveTo>
                    <a:lnTo>
                      <a:pt x="59" y="42"/>
                    </a:lnTo>
                    <a:lnTo>
                      <a:pt x="60" y="41"/>
                    </a:lnTo>
                    <a:lnTo>
                      <a:pt x="66" y="48"/>
                    </a:lnTo>
                    <a:lnTo>
                      <a:pt x="59" y="43"/>
                    </a:lnTo>
                    <a:close/>
                    <a:moveTo>
                      <a:pt x="60" y="41"/>
                    </a:moveTo>
                    <a:lnTo>
                      <a:pt x="63" y="38"/>
                    </a:lnTo>
                    <a:lnTo>
                      <a:pt x="76" y="52"/>
                    </a:lnTo>
                    <a:lnTo>
                      <a:pt x="73" y="54"/>
                    </a:lnTo>
                    <a:lnTo>
                      <a:pt x="60" y="41"/>
                    </a:lnTo>
                    <a:close/>
                    <a:moveTo>
                      <a:pt x="76" y="52"/>
                    </a:moveTo>
                    <a:lnTo>
                      <a:pt x="86" y="42"/>
                    </a:lnTo>
                    <a:lnTo>
                      <a:pt x="76" y="52"/>
                    </a:lnTo>
                    <a:lnTo>
                      <a:pt x="70" y="45"/>
                    </a:lnTo>
                    <a:lnTo>
                      <a:pt x="76" y="52"/>
                    </a:lnTo>
                    <a:close/>
                    <a:moveTo>
                      <a:pt x="63" y="38"/>
                    </a:moveTo>
                    <a:lnTo>
                      <a:pt x="66" y="35"/>
                    </a:lnTo>
                    <a:lnTo>
                      <a:pt x="80" y="49"/>
                    </a:lnTo>
                    <a:lnTo>
                      <a:pt x="76" y="52"/>
                    </a:lnTo>
                    <a:lnTo>
                      <a:pt x="63" y="38"/>
                    </a:lnTo>
                    <a:close/>
                    <a:moveTo>
                      <a:pt x="83" y="42"/>
                    </a:moveTo>
                    <a:lnTo>
                      <a:pt x="83" y="46"/>
                    </a:lnTo>
                    <a:lnTo>
                      <a:pt x="80" y="49"/>
                    </a:lnTo>
                    <a:lnTo>
                      <a:pt x="73" y="42"/>
                    </a:lnTo>
                    <a:lnTo>
                      <a:pt x="83" y="42"/>
                    </a:lnTo>
                    <a:close/>
                    <a:moveTo>
                      <a:pt x="63" y="42"/>
                    </a:moveTo>
                    <a:lnTo>
                      <a:pt x="63" y="36"/>
                    </a:lnTo>
                    <a:lnTo>
                      <a:pt x="83" y="36"/>
                    </a:lnTo>
                    <a:lnTo>
                      <a:pt x="83" y="42"/>
                    </a:lnTo>
                    <a:lnTo>
                      <a:pt x="63" y="42"/>
                    </a:lnTo>
                    <a:close/>
                    <a:moveTo>
                      <a:pt x="63" y="36"/>
                    </a:moveTo>
                    <a:lnTo>
                      <a:pt x="63" y="32"/>
                    </a:lnTo>
                    <a:lnTo>
                      <a:pt x="83" y="32"/>
                    </a:lnTo>
                    <a:lnTo>
                      <a:pt x="83" y="36"/>
                    </a:lnTo>
                    <a:lnTo>
                      <a:pt x="63" y="36"/>
                    </a:lnTo>
                    <a:close/>
                    <a:moveTo>
                      <a:pt x="63" y="32"/>
                    </a:moveTo>
                    <a:lnTo>
                      <a:pt x="63" y="29"/>
                    </a:lnTo>
                    <a:lnTo>
                      <a:pt x="83" y="29"/>
                    </a:lnTo>
                    <a:lnTo>
                      <a:pt x="83" y="32"/>
                    </a:lnTo>
                    <a:lnTo>
                      <a:pt x="63" y="32"/>
                    </a:lnTo>
                    <a:close/>
                    <a:moveTo>
                      <a:pt x="63" y="29"/>
                    </a:moveTo>
                    <a:lnTo>
                      <a:pt x="63" y="22"/>
                    </a:lnTo>
                    <a:lnTo>
                      <a:pt x="83" y="22"/>
                    </a:lnTo>
                    <a:lnTo>
                      <a:pt x="83" y="29"/>
                    </a:lnTo>
                    <a:lnTo>
                      <a:pt x="63" y="29"/>
                    </a:lnTo>
                    <a:close/>
                    <a:moveTo>
                      <a:pt x="63" y="22"/>
                    </a:moveTo>
                    <a:lnTo>
                      <a:pt x="63" y="19"/>
                    </a:lnTo>
                    <a:lnTo>
                      <a:pt x="83" y="19"/>
                    </a:lnTo>
                    <a:lnTo>
                      <a:pt x="83" y="22"/>
                    </a:lnTo>
                    <a:lnTo>
                      <a:pt x="63" y="22"/>
                    </a:lnTo>
                    <a:close/>
                    <a:moveTo>
                      <a:pt x="80" y="13"/>
                    </a:moveTo>
                    <a:lnTo>
                      <a:pt x="83" y="16"/>
                    </a:lnTo>
                    <a:lnTo>
                      <a:pt x="83" y="19"/>
                    </a:lnTo>
                    <a:lnTo>
                      <a:pt x="73" y="19"/>
                    </a:lnTo>
                    <a:lnTo>
                      <a:pt x="80" y="13"/>
                    </a:lnTo>
                    <a:close/>
                    <a:moveTo>
                      <a:pt x="66" y="26"/>
                    </a:moveTo>
                    <a:lnTo>
                      <a:pt x="63" y="24"/>
                    </a:lnTo>
                    <a:lnTo>
                      <a:pt x="76" y="9"/>
                    </a:lnTo>
                    <a:lnTo>
                      <a:pt x="80" y="13"/>
                    </a:lnTo>
                    <a:lnTo>
                      <a:pt x="66" y="26"/>
                    </a:lnTo>
                    <a:close/>
                    <a:moveTo>
                      <a:pt x="76" y="9"/>
                    </a:moveTo>
                    <a:lnTo>
                      <a:pt x="86" y="19"/>
                    </a:lnTo>
                    <a:lnTo>
                      <a:pt x="76" y="9"/>
                    </a:lnTo>
                    <a:lnTo>
                      <a:pt x="70" y="16"/>
                    </a:lnTo>
                    <a:lnTo>
                      <a:pt x="76" y="9"/>
                    </a:lnTo>
                    <a:close/>
                    <a:moveTo>
                      <a:pt x="63" y="24"/>
                    </a:moveTo>
                    <a:lnTo>
                      <a:pt x="60" y="20"/>
                    </a:lnTo>
                    <a:lnTo>
                      <a:pt x="73" y="6"/>
                    </a:lnTo>
                    <a:lnTo>
                      <a:pt x="76" y="9"/>
                    </a:lnTo>
                    <a:lnTo>
                      <a:pt x="63" y="24"/>
                    </a:lnTo>
                    <a:close/>
                    <a:moveTo>
                      <a:pt x="60" y="20"/>
                    </a:moveTo>
                    <a:lnTo>
                      <a:pt x="60" y="20"/>
                    </a:lnTo>
                    <a:lnTo>
                      <a:pt x="66" y="14"/>
                    </a:lnTo>
                    <a:lnTo>
                      <a:pt x="60" y="20"/>
                    </a:lnTo>
                    <a:close/>
                    <a:moveTo>
                      <a:pt x="60" y="20"/>
                    </a:moveTo>
                    <a:lnTo>
                      <a:pt x="56" y="17"/>
                    </a:lnTo>
                    <a:lnTo>
                      <a:pt x="71" y="4"/>
                    </a:lnTo>
                    <a:lnTo>
                      <a:pt x="73" y="6"/>
                    </a:lnTo>
                    <a:lnTo>
                      <a:pt x="60" y="20"/>
                    </a:lnTo>
                    <a:close/>
                    <a:moveTo>
                      <a:pt x="63" y="0"/>
                    </a:moveTo>
                    <a:lnTo>
                      <a:pt x="67" y="0"/>
                    </a:lnTo>
                    <a:lnTo>
                      <a:pt x="71" y="4"/>
                    </a:lnTo>
                    <a:lnTo>
                      <a:pt x="63" y="10"/>
                    </a:lnTo>
                    <a:lnTo>
                      <a:pt x="63" y="0"/>
                    </a:lnTo>
                    <a:close/>
                    <a:moveTo>
                      <a:pt x="63" y="19"/>
                    </a:moveTo>
                    <a:lnTo>
                      <a:pt x="57" y="19"/>
                    </a:lnTo>
                    <a:lnTo>
                      <a:pt x="57" y="0"/>
                    </a:lnTo>
                    <a:lnTo>
                      <a:pt x="63" y="0"/>
                    </a:lnTo>
                    <a:lnTo>
                      <a:pt x="63"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4" y="2"/>
                    </a:moveTo>
                    <a:lnTo>
                      <a:pt x="35" y="0"/>
                    </a:lnTo>
                    <a:lnTo>
                      <a:pt x="38" y="0"/>
                    </a:lnTo>
                    <a:lnTo>
                      <a:pt x="38" y="10"/>
                    </a:lnTo>
                    <a:lnTo>
                      <a:pt x="34" y="2"/>
                    </a:lnTo>
                    <a:close/>
                    <a:moveTo>
                      <a:pt x="42" y="18"/>
                    </a:moveTo>
                    <a:lnTo>
                      <a:pt x="37" y="21"/>
                    </a:lnTo>
                    <a:lnTo>
                      <a:pt x="28" y="5"/>
                    </a:lnTo>
                    <a:lnTo>
                      <a:pt x="34" y="2"/>
                    </a:lnTo>
                    <a:lnTo>
                      <a:pt x="42" y="18"/>
                    </a:lnTo>
                    <a:close/>
                    <a:moveTo>
                      <a:pt x="37" y="21"/>
                    </a:moveTo>
                    <a:lnTo>
                      <a:pt x="34" y="22"/>
                    </a:lnTo>
                    <a:lnTo>
                      <a:pt x="32" y="22"/>
                    </a:lnTo>
                    <a:lnTo>
                      <a:pt x="32" y="14"/>
                    </a:lnTo>
                    <a:lnTo>
                      <a:pt x="37" y="21"/>
                    </a:lnTo>
                    <a:close/>
                    <a:moveTo>
                      <a:pt x="32" y="22"/>
                    </a:moveTo>
                    <a:lnTo>
                      <a:pt x="29" y="22"/>
                    </a:lnTo>
                    <a:lnTo>
                      <a:pt x="29" y="4"/>
                    </a:lnTo>
                    <a:lnTo>
                      <a:pt x="32" y="4"/>
                    </a:lnTo>
                    <a:lnTo>
                      <a:pt x="32" y="22"/>
                    </a:lnTo>
                    <a:close/>
                    <a:moveTo>
                      <a:pt x="24" y="5"/>
                    </a:moveTo>
                    <a:lnTo>
                      <a:pt x="27" y="4"/>
                    </a:lnTo>
                    <a:lnTo>
                      <a:pt x="29" y="4"/>
                    </a:lnTo>
                    <a:lnTo>
                      <a:pt x="29" y="14"/>
                    </a:lnTo>
                    <a:lnTo>
                      <a:pt x="24" y="5"/>
                    </a:lnTo>
                    <a:close/>
                    <a:moveTo>
                      <a:pt x="33" y="21"/>
                    </a:moveTo>
                    <a:lnTo>
                      <a:pt x="27" y="25"/>
                    </a:lnTo>
                    <a:lnTo>
                      <a:pt x="18" y="8"/>
                    </a:lnTo>
                    <a:lnTo>
                      <a:pt x="24" y="5"/>
                    </a:lnTo>
                    <a:lnTo>
                      <a:pt x="33" y="21"/>
                    </a:lnTo>
                    <a:close/>
                    <a:moveTo>
                      <a:pt x="13" y="13"/>
                    </a:moveTo>
                    <a:lnTo>
                      <a:pt x="16" y="9"/>
                    </a:lnTo>
                    <a:lnTo>
                      <a:pt x="18" y="8"/>
                    </a:lnTo>
                    <a:lnTo>
                      <a:pt x="22" y="16"/>
                    </a:lnTo>
                    <a:lnTo>
                      <a:pt x="13" y="13"/>
                    </a:lnTo>
                    <a:close/>
                    <a:moveTo>
                      <a:pt x="31" y="20"/>
                    </a:moveTo>
                    <a:lnTo>
                      <a:pt x="28" y="27"/>
                    </a:lnTo>
                    <a:lnTo>
                      <a:pt x="10" y="18"/>
                    </a:lnTo>
                    <a:lnTo>
                      <a:pt x="13" y="13"/>
                    </a:lnTo>
                    <a:lnTo>
                      <a:pt x="31" y="20"/>
                    </a:lnTo>
                    <a:close/>
                    <a:moveTo>
                      <a:pt x="28" y="27"/>
                    </a:moveTo>
                    <a:lnTo>
                      <a:pt x="27" y="28"/>
                    </a:lnTo>
                    <a:lnTo>
                      <a:pt x="26" y="29"/>
                    </a:lnTo>
                    <a:lnTo>
                      <a:pt x="19" y="22"/>
                    </a:lnTo>
                    <a:lnTo>
                      <a:pt x="28" y="27"/>
                    </a:lnTo>
                    <a:close/>
                    <a:moveTo>
                      <a:pt x="26" y="29"/>
                    </a:moveTo>
                    <a:lnTo>
                      <a:pt x="22" y="32"/>
                    </a:lnTo>
                    <a:lnTo>
                      <a:pt x="9" y="19"/>
                    </a:lnTo>
                    <a:lnTo>
                      <a:pt x="12" y="16"/>
                    </a:lnTo>
                    <a:lnTo>
                      <a:pt x="26" y="29"/>
                    </a:lnTo>
                    <a:close/>
                    <a:moveTo>
                      <a:pt x="22" y="32"/>
                    </a:moveTo>
                    <a:lnTo>
                      <a:pt x="13" y="42"/>
                    </a:lnTo>
                    <a:lnTo>
                      <a:pt x="22" y="32"/>
                    </a:lnTo>
                    <a:lnTo>
                      <a:pt x="16" y="26"/>
                    </a:lnTo>
                    <a:lnTo>
                      <a:pt x="22" y="32"/>
                    </a:lnTo>
                    <a:close/>
                    <a:moveTo>
                      <a:pt x="22" y="32"/>
                    </a:moveTo>
                    <a:lnTo>
                      <a:pt x="19" y="36"/>
                    </a:lnTo>
                    <a:lnTo>
                      <a:pt x="6" y="22"/>
                    </a:lnTo>
                    <a:lnTo>
                      <a:pt x="9" y="19"/>
                    </a:lnTo>
                    <a:lnTo>
                      <a:pt x="22" y="32"/>
                    </a:lnTo>
                    <a:close/>
                    <a:moveTo>
                      <a:pt x="6" y="22"/>
                    </a:moveTo>
                    <a:lnTo>
                      <a:pt x="16" y="13"/>
                    </a:lnTo>
                    <a:lnTo>
                      <a:pt x="6" y="22"/>
                    </a:lnTo>
                    <a:lnTo>
                      <a:pt x="12" y="29"/>
                    </a:lnTo>
                    <a:lnTo>
                      <a:pt x="6" y="22"/>
                    </a:lnTo>
                    <a:close/>
                    <a:moveTo>
                      <a:pt x="19" y="36"/>
                    </a:moveTo>
                    <a:lnTo>
                      <a:pt x="17" y="39"/>
                    </a:lnTo>
                    <a:lnTo>
                      <a:pt x="2" y="26"/>
                    </a:lnTo>
                    <a:lnTo>
                      <a:pt x="6" y="22"/>
                    </a:lnTo>
                    <a:lnTo>
                      <a:pt x="19" y="36"/>
                    </a:lnTo>
                    <a:close/>
                    <a:moveTo>
                      <a:pt x="0" y="32"/>
                    </a:moveTo>
                    <a:lnTo>
                      <a:pt x="0" y="28"/>
                    </a:lnTo>
                    <a:lnTo>
                      <a:pt x="2" y="26"/>
                    </a:lnTo>
                    <a:lnTo>
                      <a:pt x="9" y="32"/>
                    </a:lnTo>
                    <a:lnTo>
                      <a:pt x="0" y="32"/>
                    </a:lnTo>
                    <a:close/>
                    <a:moveTo>
                      <a:pt x="19" y="32"/>
                    </a:moveTo>
                    <a:lnTo>
                      <a:pt x="19" y="39"/>
                    </a:lnTo>
                    <a:lnTo>
                      <a:pt x="0" y="39"/>
                    </a:lnTo>
                    <a:lnTo>
                      <a:pt x="0" y="32"/>
                    </a:lnTo>
                    <a:lnTo>
                      <a:pt x="19" y="32"/>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2" y="61"/>
                    </a:moveTo>
                    <a:lnTo>
                      <a:pt x="0" y="59"/>
                    </a:lnTo>
                    <a:lnTo>
                      <a:pt x="0" y="54"/>
                    </a:lnTo>
                    <a:lnTo>
                      <a:pt x="9" y="54"/>
                    </a:lnTo>
                    <a:lnTo>
                      <a:pt x="2" y="61"/>
                    </a:lnTo>
                    <a:close/>
                    <a:moveTo>
                      <a:pt x="17" y="48"/>
                    </a:moveTo>
                    <a:lnTo>
                      <a:pt x="19" y="51"/>
                    </a:lnTo>
                    <a:lnTo>
                      <a:pt x="6" y="64"/>
                    </a:lnTo>
                    <a:lnTo>
                      <a:pt x="2" y="61"/>
                    </a:lnTo>
                    <a:lnTo>
                      <a:pt x="17" y="48"/>
                    </a:lnTo>
                    <a:close/>
                    <a:moveTo>
                      <a:pt x="19" y="51"/>
                    </a:moveTo>
                    <a:lnTo>
                      <a:pt x="10" y="41"/>
                    </a:lnTo>
                    <a:lnTo>
                      <a:pt x="19" y="51"/>
                    </a:lnTo>
                    <a:lnTo>
                      <a:pt x="12" y="58"/>
                    </a:lnTo>
                    <a:lnTo>
                      <a:pt x="19" y="51"/>
                    </a:lnTo>
                    <a:close/>
                    <a:moveTo>
                      <a:pt x="19" y="51"/>
                    </a:moveTo>
                    <a:lnTo>
                      <a:pt x="22" y="54"/>
                    </a:lnTo>
                    <a:lnTo>
                      <a:pt x="9" y="68"/>
                    </a:lnTo>
                    <a:lnTo>
                      <a:pt x="6" y="64"/>
                    </a:lnTo>
                    <a:lnTo>
                      <a:pt x="19" y="51"/>
                    </a:lnTo>
                    <a:close/>
                    <a:moveTo>
                      <a:pt x="9" y="68"/>
                    </a:moveTo>
                    <a:lnTo>
                      <a:pt x="9" y="68"/>
                    </a:lnTo>
                    <a:lnTo>
                      <a:pt x="16" y="61"/>
                    </a:lnTo>
                    <a:lnTo>
                      <a:pt x="9" y="68"/>
                    </a:lnTo>
                    <a:close/>
                    <a:moveTo>
                      <a:pt x="22" y="54"/>
                    </a:moveTo>
                    <a:lnTo>
                      <a:pt x="26" y="58"/>
                    </a:lnTo>
                    <a:lnTo>
                      <a:pt x="12" y="71"/>
                    </a:lnTo>
                    <a:lnTo>
                      <a:pt x="9" y="68"/>
                    </a:lnTo>
                    <a:lnTo>
                      <a:pt x="22" y="54"/>
                    </a:lnTo>
                    <a:close/>
                    <a:moveTo>
                      <a:pt x="19" y="73"/>
                    </a:moveTo>
                    <a:lnTo>
                      <a:pt x="16" y="73"/>
                    </a:lnTo>
                    <a:lnTo>
                      <a:pt x="12" y="71"/>
                    </a:lnTo>
                    <a:lnTo>
                      <a:pt x="19" y="64"/>
                    </a:lnTo>
                    <a:lnTo>
                      <a:pt x="19" y="73"/>
                    </a:lnTo>
                    <a:close/>
                    <a:moveTo>
                      <a:pt x="19" y="54"/>
                    </a:moveTo>
                    <a:lnTo>
                      <a:pt x="26" y="54"/>
                    </a:lnTo>
                    <a:lnTo>
                      <a:pt x="26" y="73"/>
                    </a:lnTo>
                    <a:lnTo>
                      <a:pt x="19" y="73"/>
                    </a:lnTo>
                    <a:lnTo>
                      <a:pt x="19" y="54"/>
                    </a:lnTo>
                    <a:close/>
                    <a:moveTo>
                      <a:pt x="26" y="54"/>
                    </a:moveTo>
                    <a:lnTo>
                      <a:pt x="29" y="54"/>
                    </a:lnTo>
                    <a:lnTo>
                      <a:pt x="32" y="58"/>
                    </a:lnTo>
                    <a:lnTo>
                      <a:pt x="26" y="64"/>
                    </a:lnTo>
                    <a:lnTo>
                      <a:pt x="26" y="54"/>
                    </a:lnTo>
                    <a:close/>
                    <a:moveTo>
                      <a:pt x="32" y="58"/>
                    </a:moveTo>
                    <a:lnTo>
                      <a:pt x="35" y="60"/>
                    </a:lnTo>
                    <a:lnTo>
                      <a:pt x="22" y="74"/>
                    </a:lnTo>
                    <a:lnTo>
                      <a:pt x="19" y="71"/>
                    </a:lnTo>
                    <a:lnTo>
                      <a:pt x="32" y="58"/>
                    </a:lnTo>
                    <a:close/>
                    <a:moveTo>
                      <a:pt x="29" y="76"/>
                    </a:moveTo>
                    <a:lnTo>
                      <a:pt x="24"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4" y="59"/>
                    </a:moveTo>
                    <a:lnTo>
                      <a:pt x="40" y="56"/>
                    </a:lnTo>
                    <a:lnTo>
                      <a:pt x="49" y="72"/>
                    </a:lnTo>
                    <a:lnTo>
                      <a:pt x="42" y="75"/>
                    </a:lnTo>
                    <a:lnTo>
                      <a:pt x="34" y="59"/>
                    </a:lnTo>
                    <a:close/>
                    <a:moveTo>
                      <a:pt x="40" y="56"/>
                    </a:moveTo>
                    <a:lnTo>
                      <a:pt x="42" y="54"/>
                    </a:lnTo>
                    <a:lnTo>
                      <a:pt x="44" y="54"/>
                    </a:lnTo>
                    <a:lnTo>
                      <a:pt x="44" y="64"/>
                    </a:lnTo>
                    <a:lnTo>
                      <a:pt x="40" y="56"/>
                    </a:lnTo>
                    <a:close/>
                    <a:moveTo>
                      <a:pt x="44" y="54"/>
                    </a:moveTo>
                    <a:lnTo>
                      <a:pt x="51" y="54"/>
                    </a:lnTo>
                    <a:lnTo>
                      <a:pt x="51" y="73"/>
                    </a:lnTo>
                    <a:lnTo>
                      <a:pt x="44" y="73"/>
                    </a:lnTo>
                    <a:lnTo>
                      <a:pt x="44" y="54"/>
                    </a:lnTo>
                    <a:close/>
                    <a:moveTo>
                      <a:pt x="57" y="71"/>
                    </a:moveTo>
                    <a:lnTo>
                      <a:pt x="54" y="73"/>
                    </a:lnTo>
                    <a:lnTo>
                      <a:pt x="51" y="73"/>
                    </a:lnTo>
                    <a:lnTo>
                      <a:pt x="51" y="64"/>
                    </a:lnTo>
                    <a:lnTo>
                      <a:pt x="57" y="71"/>
                    </a:lnTo>
                    <a:close/>
                    <a:moveTo>
                      <a:pt x="44" y="58"/>
                    </a:moveTo>
                    <a:lnTo>
                      <a:pt x="48"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1" name="Freeform 276">
                <a:extLst>
                  <a:ext uri="{FF2B5EF4-FFF2-40B4-BE49-F238E27FC236}">
                    <a16:creationId xmlns:a16="http://schemas.microsoft.com/office/drawing/2014/main" id="{C8ED2FE9-AF12-4DE7-AAD7-4FD865CEF184}"/>
                  </a:ext>
                </a:extLst>
              </p:cNvPr>
              <p:cNvSpPr>
                <a:spLocks/>
              </p:cNvSpPr>
              <p:nvPr/>
            </p:nvSpPr>
            <p:spPr bwMode="auto">
              <a:xfrm>
                <a:off x="2609" y="2440"/>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9"/>
                    </a:lnTo>
                    <a:lnTo>
                      <a:pt x="54" y="45"/>
                    </a:lnTo>
                    <a:lnTo>
                      <a:pt x="57" y="42"/>
                    </a:lnTo>
                    <a:lnTo>
                      <a:pt x="61" y="35"/>
                    </a:lnTo>
                    <a:lnTo>
                      <a:pt x="64" y="32"/>
                    </a:lnTo>
                    <a:lnTo>
                      <a:pt x="64" y="29"/>
                    </a:lnTo>
                    <a:lnTo>
                      <a:pt x="66" y="22"/>
                    </a:lnTo>
                    <a:lnTo>
                      <a:pt x="66" y="20"/>
                    </a:lnTo>
                    <a:lnTo>
                      <a:pt x="64" y="13"/>
                    </a:lnTo>
                    <a:lnTo>
                      <a:pt x="64" y="10"/>
                    </a:lnTo>
                    <a:lnTo>
                      <a:pt x="61" y="7"/>
                    </a:lnTo>
                    <a:lnTo>
                      <a:pt x="57" y="3"/>
                    </a:lnTo>
                    <a:lnTo>
                      <a:pt x="54" y="3"/>
                    </a:lnTo>
                    <a:lnTo>
                      <a:pt x="51" y="0"/>
                    </a:lnTo>
                    <a:lnTo>
                      <a:pt x="44" y="0"/>
                    </a:lnTo>
                    <a:lnTo>
                      <a:pt x="41" y="0"/>
                    </a:lnTo>
                    <a:lnTo>
                      <a:pt x="35" y="0"/>
                    </a:lnTo>
                    <a:lnTo>
                      <a:pt x="29" y="0"/>
                    </a:lnTo>
                    <a:lnTo>
                      <a:pt x="25" y="3"/>
                    </a:lnTo>
                    <a:lnTo>
                      <a:pt x="19" y="7"/>
                    </a:lnTo>
                    <a:lnTo>
                      <a:pt x="15" y="10"/>
                    </a:lnTo>
                    <a:lnTo>
                      <a:pt x="10" y="13"/>
                    </a:lnTo>
                    <a:lnTo>
                      <a:pt x="7" y="17"/>
                    </a:lnTo>
                    <a:lnTo>
                      <a:pt x="3" y="20"/>
                    </a:lnTo>
                    <a:lnTo>
                      <a:pt x="3" y="25"/>
                    </a:lnTo>
                    <a:lnTo>
                      <a:pt x="0" y="29"/>
                    </a:lnTo>
                    <a:lnTo>
                      <a:pt x="0" y="32"/>
                    </a:lnTo>
                    <a:lnTo>
                      <a:pt x="0" y="39"/>
                    </a:lnTo>
                    <a:lnTo>
                      <a:pt x="0" y="42"/>
                    </a:lnTo>
                    <a:lnTo>
                      <a:pt x="3" y="45"/>
                    </a:lnTo>
                    <a:lnTo>
                      <a:pt x="3" y="49"/>
                    </a:lnTo>
                    <a:lnTo>
                      <a:pt x="7" y="51"/>
                    </a:lnTo>
                    <a:lnTo>
                      <a:pt x="12" y="54"/>
                    </a:lnTo>
                    <a:lnTo>
                      <a:pt x="15" y="54"/>
                    </a:lnTo>
                    <a:lnTo>
                      <a:pt x="19" y="57"/>
                    </a:lnTo>
                    <a:lnTo>
                      <a:pt x="25" y="57"/>
                    </a:lnTo>
                    <a:lnTo>
                      <a:pt x="32"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2" name="Freeform 277">
                <a:extLst>
                  <a:ext uri="{FF2B5EF4-FFF2-40B4-BE49-F238E27FC236}">
                    <a16:creationId xmlns:a16="http://schemas.microsoft.com/office/drawing/2014/main" id="{540D586C-BD23-4BCF-B707-5F020C2BC505}"/>
                  </a:ext>
                </a:extLst>
              </p:cNvPr>
              <p:cNvSpPr>
                <a:spLocks noEditPoints="1"/>
              </p:cNvSpPr>
              <p:nvPr/>
            </p:nvSpPr>
            <p:spPr bwMode="auto">
              <a:xfrm>
                <a:off x="2606" y="2438"/>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2 h 76"/>
                  <a:gd name="T34" fmla="*/ 5 w 86"/>
                  <a:gd name="T35" fmla="*/ 1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3 h 76"/>
                  <a:gd name="T90" fmla="*/ 1 w 86"/>
                  <a:gd name="T91" fmla="*/ 4 h 76"/>
                  <a:gd name="T92" fmla="*/ 2 w 86"/>
                  <a:gd name="T93" fmla="*/ 3 h 76"/>
                  <a:gd name="T94" fmla="*/ 1 w 86"/>
                  <a:gd name="T95" fmla="*/ 4 h 76"/>
                  <a:gd name="T96" fmla="*/ 1 w 86"/>
                  <a:gd name="T97" fmla="*/ 4 h 76"/>
                  <a:gd name="T98" fmla="*/ 2 w 86"/>
                  <a:gd name="T99" fmla="*/ 5 h 76"/>
                  <a:gd name="T100" fmla="*/ 2 w 86"/>
                  <a:gd name="T101" fmla="*/ 4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5"/>
                    </a:lnTo>
                    <a:lnTo>
                      <a:pt x="58" y="69"/>
                    </a:lnTo>
                    <a:lnTo>
                      <a:pt x="50" y="52"/>
                    </a:lnTo>
                    <a:close/>
                    <a:moveTo>
                      <a:pt x="67" y="64"/>
                    </a:moveTo>
                    <a:lnTo>
                      <a:pt x="66" y="65"/>
                    </a:lnTo>
                    <a:lnTo>
                      <a:pt x="65" y="65"/>
                    </a:lnTo>
                    <a:lnTo>
                      <a:pt x="61" y="58"/>
                    </a:lnTo>
                    <a:lnTo>
                      <a:pt x="67" y="64"/>
                    </a:lnTo>
                    <a:close/>
                    <a:moveTo>
                      <a:pt x="54" y="50"/>
                    </a:moveTo>
                    <a:lnTo>
                      <a:pt x="57" y="48"/>
                    </a:lnTo>
                    <a:lnTo>
                      <a:pt x="71" y="61"/>
                    </a:lnTo>
                    <a:lnTo>
                      <a:pt x="67" y="64"/>
                    </a:lnTo>
                    <a:lnTo>
                      <a:pt x="54" y="50"/>
                    </a:lnTo>
                    <a:close/>
                    <a:moveTo>
                      <a:pt x="57" y="48"/>
                    </a:moveTo>
                    <a:lnTo>
                      <a:pt x="61" y="44"/>
                    </a:lnTo>
                    <a:lnTo>
                      <a:pt x="74" y="58"/>
                    </a:lnTo>
                    <a:lnTo>
                      <a:pt x="71" y="61"/>
                    </a:lnTo>
                    <a:lnTo>
                      <a:pt x="57" y="48"/>
                    </a:lnTo>
                    <a:close/>
                    <a:moveTo>
                      <a:pt x="76" y="55"/>
                    </a:moveTo>
                    <a:lnTo>
                      <a:pt x="75" y="57"/>
                    </a:lnTo>
                    <a:lnTo>
                      <a:pt x="74" y="58"/>
                    </a:lnTo>
                    <a:lnTo>
                      <a:pt x="67" y="51"/>
                    </a:lnTo>
                    <a:lnTo>
                      <a:pt x="76" y="55"/>
                    </a:lnTo>
                    <a:close/>
                    <a:moveTo>
                      <a:pt x="58" y="47"/>
                    </a:moveTo>
                    <a:lnTo>
                      <a:pt x="62" y="40"/>
                    </a:lnTo>
                    <a:lnTo>
                      <a:pt x="78" y="49"/>
                    </a:lnTo>
                    <a:lnTo>
                      <a:pt x="76" y="55"/>
                    </a:lnTo>
                    <a:lnTo>
                      <a:pt x="58" y="47"/>
                    </a:lnTo>
                    <a:close/>
                    <a:moveTo>
                      <a:pt x="62" y="40"/>
                    </a:moveTo>
                    <a:lnTo>
                      <a:pt x="63" y="39"/>
                    </a:lnTo>
                    <a:lnTo>
                      <a:pt x="64" y="38"/>
                    </a:lnTo>
                    <a:lnTo>
                      <a:pt x="71" y="44"/>
                    </a:lnTo>
                    <a:lnTo>
                      <a:pt x="62" y="40"/>
                    </a:lnTo>
                    <a:close/>
                    <a:moveTo>
                      <a:pt x="64" y="38"/>
                    </a:moveTo>
                    <a:lnTo>
                      <a:pt x="66" y="34"/>
                    </a:lnTo>
                    <a:lnTo>
                      <a:pt x="80" y="48"/>
                    </a:lnTo>
                    <a:lnTo>
                      <a:pt x="77" y="51"/>
                    </a:lnTo>
                    <a:lnTo>
                      <a:pt x="64" y="38"/>
                    </a:lnTo>
                    <a:close/>
                    <a:moveTo>
                      <a:pt x="83" y="41"/>
                    </a:moveTo>
                    <a:lnTo>
                      <a:pt x="83" y="45"/>
                    </a:lnTo>
                    <a:lnTo>
                      <a:pt x="80" y="48"/>
                    </a:lnTo>
                    <a:lnTo>
                      <a:pt x="74" y="41"/>
                    </a:lnTo>
                    <a:lnTo>
                      <a:pt x="83" y="41"/>
                    </a:lnTo>
                    <a:close/>
                    <a:moveTo>
                      <a:pt x="64" y="41"/>
                    </a:moveTo>
                    <a:lnTo>
                      <a:pt x="64" y="38"/>
                    </a:lnTo>
                    <a:lnTo>
                      <a:pt x="83" y="38"/>
                    </a:lnTo>
                    <a:lnTo>
                      <a:pt x="83" y="41"/>
                    </a:lnTo>
                    <a:lnTo>
                      <a:pt x="64" y="41"/>
                    </a:lnTo>
                    <a:close/>
                    <a:moveTo>
                      <a:pt x="64" y="38"/>
                    </a:moveTo>
                    <a:lnTo>
                      <a:pt x="64" y="36"/>
                    </a:lnTo>
                    <a:lnTo>
                      <a:pt x="65" y="33"/>
                    </a:lnTo>
                    <a:lnTo>
                      <a:pt x="74" y="38"/>
                    </a:lnTo>
                    <a:lnTo>
                      <a:pt x="64" y="38"/>
                    </a:lnTo>
                    <a:close/>
                    <a:moveTo>
                      <a:pt x="65" y="33"/>
                    </a:moveTo>
                    <a:lnTo>
                      <a:pt x="68" y="28"/>
                    </a:lnTo>
                    <a:lnTo>
                      <a:pt x="85" y="36"/>
                    </a:lnTo>
                    <a:lnTo>
                      <a:pt x="82" y="42"/>
                    </a:lnTo>
                    <a:lnTo>
                      <a:pt x="65" y="33"/>
                    </a:lnTo>
                    <a:close/>
                    <a:moveTo>
                      <a:pt x="86" y="31"/>
                    </a:moveTo>
                    <a:lnTo>
                      <a:pt x="86" y="34"/>
                    </a:lnTo>
                    <a:lnTo>
                      <a:pt x="85" y="36"/>
                    </a:lnTo>
                    <a:lnTo>
                      <a:pt x="76" y="31"/>
                    </a:lnTo>
                    <a:lnTo>
                      <a:pt x="86" y="31"/>
                    </a:lnTo>
                    <a:close/>
                    <a:moveTo>
                      <a:pt x="67" y="31"/>
                    </a:moveTo>
                    <a:lnTo>
                      <a:pt x="67" y="29"/>
                    </a:lnTo>
                    <a:lnTo>
                      <a:pt x="86" y="29"/>
                    </a:lnTo>
                    <a:lnTo>
                      <a:pt x="86" y="31"/>
                    </a:lnTo>
                    <a:lnTo>
                      <a:pt x="67" y="31"/>
                    </a:lnTo>
                    <a:close/>
                    <a:moveTo>
                      <a:pt x="85" y="25"/>
                    </a:moveTo>
                    <a:lnTo>
                      <a:pt x="86" y="27"/>
                    </a:lnTo>
                    <a:lnTo>
                      <a:pt x="86" y="29"/>
                    </a:lnTo>
                    <a:lnTo>
                      <a:pt x="76" y="29"/>
                    </a:lnTo>
                    <a:lnTo>
                      <a:pt x="85" y="25"/>
                    </a:lnTo>
                    <a:close/>
                    <a:moveTo>
                      <a:pt x="68" y="32"/>
                    </a:moveTo>
                    <a:lnTo>
                      <a:pt x="65" y="27"/>
                    </a:lnTo>
                    <a:lnTo>
                      <a:pt x="82" y="18"/>
                    </a:lnTo>
                    <a:lnTo>
                      <a:pt x="85" y="25"/>
                    </a:lnTo>
                    <a:lnTo>
                      <a:pt x="68" y="32"/>
                    </a:lnTo>
                    <a:close/>
                    <a:moveTo>
                      <a:pt x="65" y="27"/>
                    </a:moveTo>
                    <a:lnTo>
                      <a:pt x="64" y="25"/>
                    </a:lnTo>
                    <a:lnTo>
                      <a:pt x="64" y="22"/>
                    </a:lnTo>
                    <a:lnTo>
                      <a:pt x="74" y="22"/>
                    </a:lnTo>
                    <a:lnTo>
                      <a:pt x="65" y="27"/>
                    </a:lnTo>
                    <a:close/>
                    <a:moveTo>
                      <a:pt x="64" y="22"/>
                    </a:moveTo>
                    <a:lnTo>
                      <a:pt x="64" y="19"/>
                    </a:lnTo>
                    <a:lnTo>
                      <a:pt x="83" y="19"/>
                    </a:lnTo>
                    <a:lnTo>
                      <a:pt x="83" y="22"/>
                    </a:lnTo>
                    <a:lnTo>
                      <a:pt x="64" y="22"/>
                    </a:lnTo>
                    <a:close/>
                    <a:moveTo>
                      <a:pt x="80" y="12"/>
                    </a:moveTo>
                    <a:lnTo>
                      <a:pt x="83" y="15"/>
                    </a:lnTo>
                    <a:lnTo>
                      <a:pt x="83" y="19"/>
                    </a:lnTo>
                    <a:lnTo>
                      <a:pt x="74" y="19"/>
                    </a:lnTo>
                    <a:lnTo>
                      <a:pt x="80" y="12"/>
                    </a:lnTo>
                    <a:close/>
                    <a:moveTo>
                      <a:pt x="66" y="26"/>
                    </a:moveTo>
                    <a:lnTo>
                      <a:pt x="64" y="22"/>
                    </a:lnTo>
                    <a:lnTo>
                      <a:pt x="77" y="9"/>
                    </a:lnTo>
                    <a:lnTo>
                      <a:pt x="80" y="12"/>
                    </a:lnTo>
                    <a:lnTo>
                      <a:pt x="66" y="26"/>
                    </a:lnTo>
                    <a:close/>
                    <a:moveTo>
                      <a:pt x="64" y="22"/>
                    </a:moveTo>
                    <a:lnTo>
                      <a:pt x="73" y="32"/>
                    </a:lnTo>
                    <a:lnTo>
                      <a:pt x="64" y="22"/>
                    </a:lnTo>
                    <a:lnTo>
                      <a:pt x="71" y="16"/>
                    </a:lnTo>
                    <a:lnTo>
                      <a:pt x="64" y="22"/>
                    </a:lnTo>
                    <a:close/>
                    <a:moveTo>
                      <a:pt x="64" y="22"/>
                    </a:moveTo>
                    <a:lnTo>
                      <a:pt x="61" y="19"/>
                    </a:lnTo>
                    <a:lnTo>
                      <a:pt x="74" y="6"/>
                    </a:lnTo>
                    <a:lnTo>
                      <a:pt x="77" y="9"/>
                    </a:lnTo>
                    <a:lnTo>
                      <a:pt x="64"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0" y="22"/>
                    </a:lnTo>
                    <a:lnTo>
                      <a:pt x="57" y="19"/>
                    </a:lnTo>
                    <a:lnTo>
                      <a:pt x="64" y="12"/>
                    </a:lnTo>
                    <a:lnTo>
                      <a:pt x="64" y="22"/>
                    </a:lnTo>
                    <a:close/>
                    <a:moveTo>
                      <a:pt x="57" y="19"/>
                    </a:moveTo>
                    <a:lnTo>
                      <a:pt x="54" y="16"/>
                    </a:lnTo>
                    <a:lnTo>
                      <a:pt x="67" y="2"/>
                    </a:lnTo>
                    <a:lnTo>
                      <a:pt x="71" y="6"/>
                    </a:lnTo>
                    <a:lnTo>
                      <a:pt x="57" y="19"/>
                    </a:lnTo>
                    <a:close/>
                    <a:moveTo>
                      <a:pt x="61" y="0"/>
                    </a:moveTo>
                    <a:lnTo>
                      <a:pt x="65"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39" y="19"/>
                    </a:lnTo>
                    <a:lnTo>
                      <a:pt x="39" y="0"/>
                    </a:lnTo>
                    <a:lnTo>
                      <a:pt x="45" y="0"/>
                    </a:lnTo>
                    <a:lnTo>
                      <a:pt x="45" y="19"/>
                    </a:lnTo>
                    <a:close/>
                    <a:moveTo>
                      <a:pt x="32" y="2"/>
                    </a:moveTo>
                    <a:lnTo>
                      <a:pt x="34" y="0"/>
                    </a:lnTo>
                    <a:lnTo>
                      <a:pt x="39" y="0"/>
                    </a:lnTo>
                    <a:lnTo>
                      <a:pt x="39" y="9"/>
                    </a:lnTo>
                    <a:lnTo>
                      <a:pt x="32" y="2"/>
                    </a:lnTo>
                    <a:close/>
                    <a:moveTo>
                      <a:pt x="45" y="16"/>
                    </a:moveTo>
                    <a:lnTo>
                      <a:pt x="42" y="19"/>
                    </a:lnTo>
                    <a:lnTo>
                      <a:pt x="29" y="6"/>
                    </a:lnTo>
                    <a:lnTo>
                      <a:pt x="32" y="2"/>
                    </a:lnTo>
                    <a:lnTo>
                      <a:pt x="45" y="16"/>
                    </a:lnTo>
                    <a:close/>
                    <a:moveTo>
                      <a:pt x="42" y="19"/>
                    </a:moveTo>
                    <a:lnTo>
                      <a:pt x="41" y="20"/>
                    </a:lnTo>
                    <a:lnTo>
                      <a:pt x="40" y="21"/>
                    </a:lnTo>
                    <a:lnTo>
                      <a:pt x="35" y="12"/>
                    </a:lnTo>
                    <a:lnTo>
                      <a:pt x="42" y="19"/>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5" y="14"/>
                    </a:lnTo>
                    <a:lnTo>
                      <a:pt x="22" y="10"/>
                    </a:lnTo>
                    <a:lnTo>
                      <a:pt x="30" y="28"/>
                    </a:lnTo>
                    <a:close/>
                    <a:moveTo>
                      <a:pt x="12" y="16"/>
                    </a:moveTo>
                    <a:lnTo>
                      <a:pt x="14" y="15"/>
                    </a:lnTo>
                    <a:lnTo>
                      <a:pt x="15" y="14"/>
                    </a:lnTo>
                    <a:lnTo>
                      <a:pt x="20" y="22"/>
                    </a:lnTo>
                    <a:lnTo>
                      <a:pt x="12" y="16"/>
                    </a:lnTo>
                    <a:close/>
                    <a:moveTo>
                      <a:pt x="26" y="29"/>
                    </a:moveTo>
                    <a:lnTo>
                      <a:pt x="23" y="32"/>
                    </a:lnTo>
                    <a:lnTo>
                      <a:pt x="10" y="19"/>
                    </a:lnTo>
                    <a:lnTo>
                      <a:pt x="12" y="16"/>
                    </a:lnTo>
                    <a:lnTo>
                      <a:pt x="26" y="29"/>
                    </a:lnTo>
                    <a:close/>
                    <a:moveTo>
                      <a:pt x="10" y="19"/>
                    </a:moveTo>
                    <a:lnTo>
                      <a:pt x="19" y="9"/>
                    </a:lnTo>
                    <a:lnTo>
                      <a:pt x="10" y="19"/>
                    </a:lnTo>
                    <a:lnTo>
                      <a:pt x="17" y="26"/>
                    </a:lnTo>
                    <a:lnTo>
                      <a:pt x="10" y="19"/>
                    </a:lnTo>
                    <a:close/>
                    <a:moveTo>
                      <a:pt x="23" y="32"/>
                    </a:moveTo>
                    <a:lnTo>
                      <a:pt x="20" y="36"/>
                    </a:lnTo>
                    <a:lnTo>
                      <a:pt x="7" y="22"/>
                    </a:lnTo>
                    <a:lnTo>
                      <a:pt x="10" y="19"/>
                    </a:lnTo>
                    <a:lnTo>
                      <a:pt x="23" y="32"/>
                    </a:lnTo>
                    <a:close/>
                    <a:moveTo>
                      <a:pt x="3" y="29"/>
                    </a:moveTo>
                    <a:lnTo>
                      <a:pt x="3" y="25"/>
                    </a:lnTo>
                    <a:lnTo>
                      <a:pt x="7" y="22"/>
                    </a:lnTo>
                    <a:lnTo>
                      <a:pt x="13" y="29"/>
                    </a:lnTo>
                    <a:lnTo>
                      <a:pt x="3" y="29"/>
                    </a:lnTo>
                    <a:close/>
                    <a:moveTo>
                      <a:pt x="22" y="29"/>
                    </a:moveTo>
                    <a:lnTo>
                      <a:pt x="22" y="34"/>
                    </a:lnTo>
                    <a:lnTo>
                      <a:pt x="3" y="34"/>
                    </a:lnTo>
                    <a:lnTo>
                      <a:pt x="3" y="29"/>
                    </a:lnTo>
                    <a:lnTo>
                      <a:pt x="22" y="29"/>
                    </a:lnTo>
                    <a:close/>
                    <a:moveTo>
                      <a:pt x="22" y="34"/>
                    </a:moveTo>
                    <a:lnTo>
                      <a:pt x="22" y="39"/>
                    </a:lnTo>
                    <a:lnTo>
                      <a:pt x="20" y="41"/>
                    </a:lnTo>
                    <a:lnTo>
                      <a:pt x="13" y="34"/>
                    </a:lnTo>
                    <a:lnTo>
                      <a:pt x="22" y="34"/>
                    </a:lnTo>
                    <a:close/>
                    <a:moveTo>
                      <a:pt x="20" y="41"/>
                    </a:moveTo>
                    <a:lnTo>
                      <a:pt x="17" y="44"/>
                    </a:lnTo>
                    <a:lnTo>
                      <a:pt x="3" y="31"/>
                    </a:lnTo>
                    <a:lnTo>
                      <a:pt x="7" y="28"/>
                    </a:lnTo>
                    <a:lnTo>
                      <a:pt x="20" y="41"/>
                    </a:lnTo>
                    <a:close/>
                    <a:moveTo>
                      <a:pt x="0" y="38"/>
                    </a:moveTo>
                    <a:lnTo>
                      <a:pt x="0" y="34"/>
                    </a:lnTo>
                    <a:lnTo>
                      <a:pt x="3" y="31"/>
                    </a:lnTo>
                    <a:lnTo>
                      <a:pt x="10" y="38"/>
                    </a:lnTo>
                    <a:lnTo>
                      <a:pt x="0" y="38"/>
                    </a:lnTo>
                    <a:close/>
                    <a:moveTo>
                      <a:pt x="20" y="38"/>
                    </a:moveTo>
                    <a:lnTo>
                      <a:pt x="20" y="41"/>
                    </a:lnTo>
                    <a:lnTo>
                      <a:pt x="0" y="41"/>
                    </a:lnTo>
                    <a:lnTo>
                      <a:pt x="0" y="38"/>
                    </a:lnTo>
                    <a:lnTo>
                      <a:pt x="20" y="38"/>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3" y="58"/>
                    </a:moveTo>
                    <a:lnTo>
                      <a:pt x="0" y="54"/>
                    </a:lnTo>
                    <a:lnTo>
                      <a:pt x="0" y="51"/>
                    </a:lnTo>
                    <a:lnTo>
                      <a:pt x="10" y="51"/>
                    </a:lnTo>
                    <a:lnTo>
                      <a:pt x="3" y="58"/>
                    </a:lnTo>
                    <a:close/>
                    <a:moveTo>
                      <a:pt x="17" y="44"/>
                    </a:moveTo>
                    <a:lnTo>
                      <a:pt x="20" y="48"/>
                    </a:lnTo>
                    <a:lnTo>
                      <a:pt x="7" y="61"/>
                    </a:lnTo>
                    <a:lnTo>
                      <a:pt x="3" y="58"/>
                    </a:lnTo>
                    <a:lnTo>
                      <a:pt x="17"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7" y="64"/>
                    </a:moveTo>
                    <a:lnTo>
                      <a:pt x="3" y="61"/>
                    </a:lnTo>
                    <a:lnTo>
                      <a:pt x="3" y="58"/>
                    </a:lnTo>
                    <a:lnTo>
                      <a:pt x="13" y="58"/>
                    </a:lnTo>
                    <a:lnTo>
                      <a:pt x="7" y="64"/>
                    </a:lnTo>
                    <a:close/>
                    <a:moveTo>
                      <a:pt x="20" y="50"/>
                    </a:moveTo>
                    <a:lnTo>
                      <a:pt x="23" y="53"/>
                    </a:lnTo>
                    <a:lnTo>
                      <a:pt x="10" y="68"/>
                    </a:lnTo>
                    <a:lnTo>
                      <a:pt x="7" y="64"/>
                    </a:lnTo>
                    <a:lnTo>
                      <a:pt x="20" y="50"/>
                    </a:lnTo>
                    <a:close/>
                    <a:moveTo>
                      <a:pt x="12" y="69"/>
                    </a:moveTo>
                    <a:lnTo>
                      <a:pt x="11" y="69"/>
                    </a:lnTo>
                    <a:lnTo>
                      <a:pt x="10" y="68"/>
                    </a:lnTo>
                    <a:lnTo>
                      <a:pt x="17" y="60"/>
                    </a:lnTo>
                    <a:lnTo>
                      <a:pt x="12" y="69"/>
                    </a:lnTo>
                    <a:close/>
                    <a:moveTo>
                      <a:pt x="21" y="52"/>
                    </a:moveTo>
                    <a:lnTo>
                      <a:pt x="26" y="55"/>
                    </a:lnTo>
                    <a:lnTo>
                      <a:pt x="19" y="72"/>
                    </a:lnTo>
                    <a:lnTo>
                      <a:pt x="12" y="69"/>
                    </a:lnTo>
                    <a:lnTo>
                      <a:pt x="21" y="52"/>
                    </a:lnTo>
                    <a:close/>
                    <a:moveTo>
                      <a:pt x="22" y="73"/>
                    </a:moveTo>
                    <a:lnTo>
                      <a:pt x="20" y="73"/>
                    </a:lnTo>
                    <a:lnTo>
                      <a:pt x="19" y="72"/>
                    </a:lnTo>
                    <a:lnTo>
                      <a:pt x="22" y="63"/>
                    </a:lnTo>
                    <a:lnTo>
                      <a:pt x="22" y="73"/>
                    </a:lnTo>
                    <a:close/>
                    <a:moveTo>
                      <a:pt x="22" y="54"/>
                    </a:moveTo>
                    <a:lnTo>
                      <a:pt x="25" y="54"/>
                    </a:lnTo>
                    <a:lnTo>
                      <a:pt x="25" y="73"/>
                    </a:lnTo>
                    <a:lnTo>
                      <a:pt x="22" y="73"/>
                    </a:lnTo>
                    <a:lnTo>
                      <a:pt x="22" y="54"/>
                    </a:lnTo>
                    <a:close/>
                    <a:moveTo>
                      <a:pt x="25" y="54"/>
                    </a:moveTo>
                    <a:lnTo>
                      <a:pt x="30" y="54"/>
                    </a:lnTo>
                    <a:lnTo>
                      <a:pt x="32" y="57"/>
                    </a:lnTo>
                    <a:lnTo>
                      <a:pt x="25" y="63"/>
                    </a:lnTo>
                    <a:lnTo>
                      <a:pt x="25" y="54"/>
                    </a:lnTo>
                    <a:close/>
                    <a:moveTo>
                      <a:pt x="32" y="57"/>
                    </a:moveTo>
                    <a:lnTo>
                      <a:pt x="35" y="60"/>
                    </a:lnTo>
                    <a:lnTo>
                      <a:pt x="22" y="73"/>
                    </a:lnTo>
                    <a:lnTo>
                      <a:pt x="19" y="70"/>
                    </a:lnTo>
                    <a:lnTo>
                      <a:pt x="32" y="57"/>
                    </a:lnTo>
                    <a:close/>
                    <a:moveTo>
                      <a:pt x="29" y="76"/>
                    </a:moveTo>
                    <a:lnTo>
                      <a:pt x="25" y="76"/>
                    </a:lnTo>
                    <a:lnTo>
                      <a:pt x="22" y="73"/>
                    </a:lnTo>
                    <a:lnTo>
                      <a:pt x="29" y="66"/>
                    </a:lnTo>
                    <a:lnTo>
                      <a:pt x="29" y="76"/>
                    </a:lnTo>
                    <a:close/>
                    <a:moveTo>
                      <a:pt x="29" y="58"/>
                    </a:moveTo>
                    <a:lnTo>
                      <a:pt x="35" y="58"/>
                    </a:lnTo>
                    <a:lnTo>
                      <a:pt x="35" y="76"/>
                    </a:lnTo>
                    <a:lnTo>
                      <a:pt x="29" y="76"/>
                    </a:lnTo>
                    <a:lnTo>
                      <a:pt x="29" y="58"/>
                    </a:lnTo>
                    <a:close/>
                    <a:moveTo>
                      <a:pt x="35" y="58"/>
                    </a:moveTo>
                    <a:lnTo>
                      <a:pt x="42" y="58"/>
                    </a:lnTo>
                    <a:lnTo>
                      <a:pt x="42" y="76"/>
                    </a:lnTo>
                    <a:lnTo>
                      <a:pt x="35" y="76"/>
                    </a:lnTo>
                    <a:lnTo>
                      <a:pt x="35" y="58"/>
                    </a:lnTo>
                    <a:close/>
                    <a:moveTo>
                      <a:pt x="49" y="73"/>
                    </a:moveTo>
                    <a:lnTo>
                      <a:pt x="45" y="76"/>
                    </a:lnTo>
                    <a:lnTo>
                      <a:pt x="42" y="76"/>
                    </a:lnTo>
                    <a:lnTo>
                      <a:pt x="42" y="66"/>
                    </a:lnTo>
                    <a:lnTo>
                      <a:pt x="49" y="73"/>
                    </a:lnTo>
                    <a:close/>
                    <a:moveTo>
                      <a:pt x="35" y="60"/>
                    </a:moveTo>
                    <a:lnTo>
                      <a:pt x="39" y="57"/>
                    </a:lnTo>
                    <a:lnTo>
                      <a:pt x="52" y="70"/>
                    </a:lnTo>
                    <a:lnTo>
                      <a:pt x="49" y="73"/>
                    </a:lnTo>
                    <a:lnTo>
                      <a:pt x="35" y="60"/>
                    </a:lnTo>
                    <a:close/>
                    <a:moveTo>
                      <a:pt x="39" y="57"/>
                    </a:moveTo>
                    <a:lnTo>
                      <a:pt x="41" y="54"/>
                    </a:lnTo>
                    <a:lnTo>
                      <a:pt x="45" y="54"/>
                    </a:lnTo>
                    <a:lnTo>
                      <a:pt x="45" y="63"/>
                    </a:lnTo>
                    <a:lnTo>
                      <a:pt x="39" y="57"/>
                    </a:lnTo>
                    <a:close/>
                    <a:moveTo>
                      <a:pt x="45" y="54"/>
                    </a:moveTo>
                    <a:lnTo>
                      <a:pt x="51" y="54"/>
                    </a:lnTo>
                    <a:lnTo>
                      <a:pt x="51" y="73"/>
                    </a:lnTo>
                    <a:lnTo>
                      <a:pt x="45" y="73"/>
                    </a:lnTo>
                    <a:lnTo>
                      <a:pt x="45" y="54"/>
                    </a:lnTo>
                    <a:close/>
                    <a:moveTo>
                      <a:pt x="58" y="70"/>
                    </a:moveTo>
                    <a:lnTo>
                      <a:pt x="55" y="73"/>
                    </a:lnTo>
                    <a:lnTo>
                      <a:pt x="51" y="73"/>
                    </a:lnTo>
                    <a:lnTo>
                      <a:pt x="51" y="63"/>
                    </a:lnTo>
                    <a:lnTo>
                      <a:pt x="58" y="70"/>
                    </a:lnTo>
                    <a:close/>
                    <a:moveTo>
                      <a:pt x="44" y="57"/>
                    </a:moveTo>
                    <a:lnTo>
                      <a:pt x="47" y="53"/>
                    </a:lnTo>
                    <a:lnTo>
                      <a:pt x="61" y="68"/>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3" name="Freeform 278">
                <a:extLst>
                  <a:ext uri="{FF2B5EF4-FFF2-40B4-BE49-F238E27FC236}">
                    <a16:creationId xmlns:a16="http://schemas.microsoft.com/office/drawing/2014/main" id="{97C2EAD9-81DA-4FED-83D4-32F9F4DDC1A4}"/>
                  </a:ext>
                </a:extLst>
              </p:cNvPr>
              <p:cNvSpPr>
                <a:spLocks/>
              </p:cNvSpPr>
              <p:nvPr/>
            </p:nvSpPr>
            <p:spPr bwMode="auto">
              <a:xfrm>
                <a:off x="2655" y="241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0"/>
                    </a:lnTo>
                    <a:lnTo>
                      <a:pt x="54" y="44"/>
                    </a:lnTo>
                    <a:lnTo>
                      <a:pt x="57" y="40"/>
                    </a:lnTo>
                    <a:lnTo>
                      <a:pt x="61" y="37"/>
                    </a:lnTo>
                    <a:lnTo>
                      <a:pt x="64" y="34"/>
                    </a:lnTo>
                    <a:lnTo>
                      <a:pt x="67" y="28"/>
                    </a:lnTo>
                    <a:lnTo>
                      <a:pt x="67" y="25"/>
                    </a:lnTo>
                    <a:lnTo>
                      <a:pt x="67" y="18"/>
                    </a:lnTo>
                    <a:lnTo>
                      <a:pt x="67" y="15"/>
                    </a:lnTo>
                    <a:lnTo>
                      <a:pt x="64" y="12"/>
                    </a:lnTo>
                    <a:lnTo>
                      <a:pt x="61" y="8"/>
                    </a:lnTo>
                    <a:lnTo>
                      <a:pt x="57" y="5"/>
                    </a:lnTo>
                    <a:lnTo>
                      <a:pt x="54" y="3"/>
                    </a:lnTo>
                    <a:lnTo>
                      <a:pt x="51" y="3"/>
                    </a:lnTo>
                    <a:lnTo>
                      <a:pt x="45" y="0"/>
                    </a:lnTo>
                    <a:lnTo>
                      <a:pt x="42" y="0"/>
                    </a:lnTo>
                    <a:lnTo>
                      <a:pt x="35" y="0"/>
                    </a:lnTo>
                    <a:lnTo>
                      <a:pt x="29" y="3"/>
                    </a:lnTo>
                    <a:lnTo>
                      <a:pt x="25" y="3"/>
                    </a:lnTo>
                    <a:lnTo>
                      <a:pt x="19" y="5"/>
                    </a:lnTo>
                    <a:lnTo>
                      <a:pt x="17" y="8"/>
                    </a:lnTo>
                    <a:lnTo>
                      <a:pt x="10" y="12"/>
                    </a:lnTo>
                    <a:lnTo>
                      <a:pt x="7" y="18"/>
                    </a:lnTo>
                    <a:lnTo>
                      <a:pt x="3" y="22"/>
                    </a:lnTo>
                    <a:lnTo>
                      <a:pt x="3" y="25"/>
                    </a:lnTo>
                    <a:lnTo>
                      <a:pt x="0" y="32"/>
                    </a:lnTo>
                    <a:lnTo>
                      <a:pt x="0" y="34"/>
                    </a:lnTo>
                    <a:lnTo>
                      <a:pt x="0" y="37"/>
                    </a:lnTo>
                    <a:lnTo>
                      <a:pt x="0" y="44"/>
                    </a:lnTo>
                    <a:lnTo>
                      <a:pt x="3" y="47"/>
                    </a:lnTo>
                    <a:lnTo>
                      <a:pt x="7" y="50"/>
                    </a:lnTo>
                    <a:lnTo>
                      <a:pt x="10" y="54"/>
                    </a:lnTo>
                    <a:lnTo>
                      <a:pt x="13" y="57"/>
                    </a:lnTo>
                    <a:lnTo>
                      <a:pt x="17" y="57"/>
                    </a:lnTo>
                    <a:lnTo>
                      <a:pt x="22" y="57"/>
                    </a:lnTo>
                    <a:lnTo>
                      <a:pt x="25" y="57"/>
                    </a:lnTo>
                    <a:lnTo>
                      <a:pt x="32" y="57"/>
                    </a:lnTo>
                    <a:lnTo>
                      <a:pt x="35"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4" name="Freeform 279">
                <a:extLst>
                  <a:ext uri="{FF2B5EF4-FFF2-40B4-BE49-F238E27FC236}">
                    <a16:creationId xmlns:a16="http://schemas.microsoft.com/office/drawing/2014/main" id="{35A27678-E56A-491F-8E1C-F0BC539E0A18}"/>
                  </a:ext>
                </a:extLst>
              </p:cNvPr>
              <p:cNvSpPr>
                <a:spLocks noEditPoints="1"/>
              </p:cNvSpPr>
              <p:nvPr/>
            </p:nvSpPr>
            <p:spPr bwMode="auto">
              <a:xfrm>
                <a:off x="2653" y="2414"/>
                <a:ext cx="21" cy="20"/>
              </a:xfrm>
              <a:custGeom>
                <a:avLst/>
                <a:gdLst>
                  <a:gd name="T0" fmla="*/ 4 w 85"/>
                  <a:gd name="T1" fmla="*/ 4 h 77"/>
                  <a:gd name="T2" fmla="*/ 3 w 85"/>
                  <a:gd name="T3" fmla="*/ 3 h 77"/>
                  <a:gd name="T4" fmla="*/ 3 w 85"/>
                  <a:gd name="T5" fmla="*/ 3 h 77"/>
                  <a:gd name="T6" fmla="*/ 4 w 85"/>
                  <a:gd name="T7" fmla="*/ 4 h 77"/>
                  <a:gd name="T8" fmla="*/ 4 w 85"/>
                  <a:gd name="T9" fmla="*/ 4 h 77"/>
                  <a:gd name="T10" fmla="*/ 4 w 85"/>
                  <a:gd name="T11" fmla="*/ 3 h 77"/>
                  <a:gd name="T12" fmla="*/ 5 w 85"/>
                  <a:gd name="T13" fmla="*/ 3 h 77"/>
                  <a:gd name="T14" fmla="*/ 5 w 85"/>
                  <a:gd name="T15" fmla="*/ 3 h 77"/>
                  <a:gd name="T16" fmla="*/ 5 w 85"/>
                  <a:gd name="T17" fmla="*/ 3 h 77"/>
                  <a:gd name="T18" fmla="*/ 4 w 85"/>
                  <a:gd name="T19" fmla="*/ 3 h 77"/>
                  <a:gd name="T20" fmla="*/ 4 w 85"/>
                  <a:gd name="T21" fmla="*/ 2 h 77"/>
                  <a:gd name="T22" fmla="*/ 5 w 85"/>
                  <a:gd name="T23" fmla="*/ 2 h 77"/>
                  <a:gd name="T24" fmla="*/ 5 w 85"/>
                  <a:gd name="T25" fmla="*/ 1 h 77"/>
                  <a:gd name="T26" fmla="*/ 4 w 85"/>
                  <a:gd name="T27" fmla="*/ 2 h 77"/>
                  <a:gd name="T28" fmla="*/ 4 w 85"/>
                  <a:gd name="T29" fmla="*/ 2 h 77"/>
                  <a:gd name="T30" fmla="*/ 4 w 85"/>
                  <a:gd name="T31" fmla="*/ 2 h 77"/>
                  <a:gd name="T32" fmla="*/ 4 w 85"/>
                  <a:gd name="T33" fmla="*/ 1 h 77"/>
                  <a:gd name="T34" fmla="*/ 4 w 85"/>
                  <a:gd name="T35" fmla="*/ 0 h 77"/>
                  <a:gd name="T36" fmla="*/ 4 w 85"/>
                  <a:gd name="T37" fmla="*/ 1 h 77"/>
                  <a:gd name="T38" fmla="*/ 4 w 85"/>
                  <a:gd name="T39" fmla="*/ 2 h 77"/>
                  <a:gd name="T40" fmla="*/ 3 w 85"/>
                  <a:gd name="T41" fmla="*/ 1 h 77"/>
                  <a:gd name="T42" fmla="*/ 3 w 85"/>
                  <a:gd name="T43" fmla="*/ 0 h 77"/>
                  <a:gd name="T44" fmla="*/ 3 w 85"/>
                  <a:gd name="T45" fmla="*/ 0 h 77"/>
                  <a:gd name="T46" fmla="*/ 3 w 85"/>
                  <a:gd name="T47" fmla="*/ 0 h 77"/>
                  <a:gd name="T48" fmla="*/ 2 w 85"/>
                  <a:gd name="T49" fmla="*/ 0 h 77"/>
                  <a:gd name="T50" fmla="*/ 2 w 85"/>
                  <a:gd name="T51" fmla="*/ 1 h 77"/>
                  <a:gd name="T52" fmla="*/ 2 w 85"/>
                  <a:gd name="T53" fmla="*/ 2 h 77"/>
                  <a:gd name="T54" fmla="*/ 2 w 85"/>
                  <a:gd name="T55" fmla="*/ 0 h 77"/>
                  <a:gd name="T56" fmla="*/ 2 w 85"/>
                  <a:gd name="T57" fmla="*/ 0 h 77"/>
                  <a:gd name="T58" fmla="*/ 1 w 85"/>
                  <a:gd name="T59" fmla="*/ 1 h 77"/>
                  <a:gd name="T60" fmla="*/ 2 w 85"/>
                  <a:gd name="T61" fmla="*/ 2 h 77"/>
                  <a:gd name="T62" fmla="*/ 1 w 85"/>
                  <a:gd name="T63" fmla="*/ 2 h 77"/>
                  <a:gd name="T64" fmla="*/ 1 w 85"/>
                  <a:gd name="T65" fmla="*/ 1 h 77"/>
                  <a:gd name="T66" fmla="*/ 0 w 85"/>
                  <a:gd name="T67" fmla="*/ 1 h 77"/>
                  <a:gd name="T68" fmla="*/ 1 w 85"/>
                  <a:gd name="T69" fmla="*/ 2 h 77"/>
                  <a:gd name="T70" fmla="*/ 0 w 85"/>
                  <a:gd name="T71" fmla="*/ 2 h 77"/>
                  <a:gd name="T72" fmla="*/ 1 w 85"/>
                  <a:gd name="T73" fmla="*/ 2 h 77"/>
                  <a:gd name="T74" fmla="*/ 1 w 85"/>
                  <a:gd name="T75" fmla="*/ 3 h 77"/>
                  <a:gd name="T76" fmla="*/ 0 w 85"/>
                  <a:gd name="T77" fmla="*/ 2 h 77"/>
                  <a:gd name="T78" fmla="*/ 0 w 85"/>
                  <a:gd name="T79" fmla="*/ 3 h 77"/>
                  <a:gd name="T80" fmla="*/ 1 w 85"/>
                  <a:gd name="T81" fmla="*/ 3 h 77"/>
                  <a:gd name="T82" fmla="*/ 1 w 85"/>
                  <a:gd name="T83" fmla="*/ 4 h 77"/>
                  <a:gd name="T84" fmla="*/ 0 w 85"/>
                  <a:gd name="T85" fmla="*/ 4 h 77"/>
                  <a:gd name="T86" fmla="*/ 0 w 85"/>
                  <a:gd name="T87" fmla="*/ 4 h 77"/>
                  <a:gd name="T88" fmla="*/ 1 w 85"/>
                  <a:gd name="T89" fmla="*/ 3 h 77"/>
                  <a:gd name="T90" fmla="*/ 0 w 85"/>
                  <a:gd name="T91" fmla="*/ 4 h 77"/>
                  <a:gd name="T92" fmla="*/ 1 w 85"/>
                  <a:gd name="T93" fmla="*/ 4 h 77"/>
                  <a:gd name="T94" fmla="*/ 1 w 85"/>
                  <a:gd name="T95" fmla="*/ 5 h 77"/>
                  <a:gd name="T96" fmla="*/ 1 w 85"/>
                  <a:gd name="T97" fmla="*/ 4 h 77"/>
                  <a:gd name="T98" fmla="*/ 1 w 85"/>
                  <a:gd name="T99" fmla="*/ 4 h 77"/>
                  <a:gd name="T100" fmla="*/ 2 w 85"/>
                  <a:gd name="T101" fmla="*/ 4 h 77"/>
                  <a:gd name="T102" fmla="*/ 2 w 85"/>
                  <a:gd name="T103" fmla="*/ 4 h 77"/>
                  <a:gd name="T104" fmla="*/ 3 w 85"/>
                  <a:gd name="T105" fmla="*/ 5 h 77"/>
                  <a:gd name="T106" fmla="*/ 3 w 85"/>
                  <a:gd name="T107" fmla="*/ 4 h 77"/>
                  <a:gd name="T108" fmla="*/ 2 w 85"/>
                  <a:gd name="T109" fmla="*/ 4 h 77"/>
                  <a:gd name="T110" fmla="*/ 3 w 85"/>
                  <a:gd name="T111" fmla="*/ 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7"/>
                  <a:gd name="T170" fmla="*/ 85 w 85"/>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7">
                    <a:moveTo>
                      <a:pt x="50" y="57"/>
                    </a:moveTo>
                    <a:lnTo>
                      <a:pt x="53" y="54"/>
                    </a:lnTo>
                    <a:lnTo>
                      <a:pt x="66" y="67"/>
                    </a:lnTo>
                    <a:lnTo>
                      <a:pt x="64" y="70"/>
                    </a:lnTo>
                    <a:lnTo>
                      <a:pt x="50" y="57"/>
                    </a:lnTo>
                    <a:close/>
                    <a:moveTo>
                      <a:pt x="69" y="65"/>
                    </a:moveTo>
                    <a:lnTo>
                      <a:pt x="67" y="66"/>
                    </a:lnTo>
                    <a:lnTo>
                      <a:pt x="66" y="67"/>
                    </a:lnTo>
                    <a:lnTo>
                      <a:pt x="60" y="60"/>
                    </a:lnTo>
                    <a:lnTo>
                      <a:pt x="69" y="65"/>
                    </a:lnTo>
                    <a:close/>
                    <a:moveTo>
                      <a:pt x="52" y="56"/>
                    </a:moveTo>
                    <a:lnTo>
                      <a:pt x="54" y="49"/>
                    </a:lnTo>
                    <a:lnTo>
                      <a:pt x="72" y="58"/>
                    </a:lnTo>
                    <a:lnTo>
                      <a:pt x="69" y="65"/>
                    </a:lnTo>
                    <a:lnTo>
                      <a:pt x="52" y="56"/>
                    </a:lnTo>
                    <a:close/>
                    <a:moveTo>
                      <a:pt x="54" y="49"/>
                    </a:moveTo>
                    <a:lnTo>
                      <a:pt x="55" y="48"/>
                    </a:lnTo>
                    <a:lnTo>
                      <a:pt x="56" y="47"/>
                    </a:lnTo>
                    <a:lnTo>
                      <a:pt x="63" y="54"/>
                    </a:lnTo>
                    <a:lnTo>
                      <a:pt x="54" y="49"/>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63" y="40"/>
                    </a:moveTo>
                    <a:lnTo>
                      <a:pt x="66" y="37"/>
                    </a:lnTo>
                    <a:lnTo>
                      <a:pt x="80" y="51"/>
                    </a:lnTo>
                    <a:lnTo>
                      <a:pt x="76" y="54"/>
                    </a:lnTo>
                    <a:lnTo>
                      <a:pt x="63" y="40"/>
                    </a:lnTo>
                    <a:close/>
                    <a:moveTo>
                      <a:pt x="82" y="48"/>
                    </a:moveTo>
                    <a:lnTo>
                      <a:pt x="81" y="50"/>
                    </a:lnTo>
                    <a:lnTo>
                      <a:pt x="80" y="51"/>
                    </a:lnTo>
                    <a:lnTo>
                      <a:pt x="73" y="44"/>
                    </a:lnTo>
                    <a:lnTo>
                      <a:pt x="82" y="48"/>
                    </a:lnTo>
                    <a:close/>
                    <a:moveTo>
                      <a:pt x="64" y="40"/>
                    </a:moveTo>
                    <a:lnTo>
                      <a:pt x="67" y="34"/>
                    </a:lnTo>
                    <a:lnTo>
                      <a:pt x="84" y="42"/>
                    </a:lnTo>
                    <a:lnTo>
                      <a:pt x="82" y="48"/>
                    </a:lnTo>
                    <a:lnTo>
                      <a:pt x="64" y="40"/>
                    </a:lnTo>
                    <a:close/>
                    <a:moveTo>
                      <a:pt x="85" y="38"/>
                    </a:moveTo>
                    <a:lnTo>
                      <a:pt x="85" y="40"/>
                    </a:lnTo>
                    <a:lnTo>
                      <a:pt x="84" y="42"/>
                    </a:lnTo>
                    <a:lnTo>
                      <a:pt x="76" y="38"/>
                    </a:lnTo>
                    <a:lnTo>
                      <a:pt x="85" y="38"/>
                    </a:lnTo>
                    <a:close/>
                    <a:moveTo>
                      <a:pt x="66" y="38"/>
                    </a:moveTo>
                    <a:lnTo>
                      <a:pt x="66" y="35"/>
                    </a:lnTo>
                    <a:lnTo>
                      <a:pt x="85" y="35"/>
                    </a:lnTo>
                    <a:lnTo>
                      <a:pt x="85" y="38"/>
                    </a:lnTo>
                    <a:lnTo>
                      <a:pt x="66" y="38"/>
                    </a:lnTo>
                    <a:close/>
                    <a:moveTo>
                      <a:pt x="66" y="35"/>
                    </a:moveTo>
                    <a:lnTo>
                      <a:pt x="66" y="28"/>
                    </a:lnTo>
                    <a:lnTo>
                      <a:pt x="85" y="28"/>
                    </a:lnTo>
                    <a:lnTo>
                      <a:pt x="85" y="35"/>
                    </a:lnTo>
                    <a:lnTo>
                      <a:pt x="66" y="35"/>
                    </a:lnTo>
                    <a:close/>
                    <a:moveTo>
                      <a:pt x="66" y="28"/>
                    </a:moveTo>
                    <a:lnTo>
                      <a:pt x="66" y="25"/>
                    </a:lnTo>
                    <a:lnTo>
                      <a:pt x="85" y="25"/>
                    </a:lnTo>
                    <a:lnTo>
                      <a:pt x="85" y="28"/>
                    </a:lnTo>
                    <a:lnTo>
                      <a:pt x="66" y="28"/>
                    </a:lnTo>
                    <a:close/>
                    <a:moveTo>
                      <a:pt x="83" y="18"/>
                    </a:moveTo>
                    <a:lnTo>
                      <a:pt x="85" y="22"/>
                    </a:lnTo>
                    <a:lnTo>
                      <a:pt x="85" y="25"/>
                    </a:lnTo>
                    <a:lnTo>
                      <a:pt x="76" y="25"/>
                    </a:lnTo>
                    <a:lnTo>
                      <a:pt x="83" y="18"/>
                    </a:lnTo>
                    <a:close/>
                    <a:moveTo>
                      <a:pt x="70" y="32"/>
                    </a:moveTo>
                    <a:lnTo>
                      <a:pt x="66" y="28"/>
                    </a:lnTo>
                    <a:lnTo>
                      <a:pt x="80" y="15"/>
                    </a:lnTo>
                    <a:lnTo>
                      <a:pt x="83" y="18"/>
                    </a:lnTo>
                    <a:lnTo>
                      <a:pt x="70" y="32"/>
                    </a:lnTo>
                    <a:close/>
                    <a:moveTo>
                      <a:pt x="80" y="15"/>
                    </a:moveTo>
                    <a:lnTo>
                      <a:pt x="80" y="15"/>
                    </a:lnTo>
                    <a:lnTo>
                      <a:pt x="73" y="22"/>
                    </a:lnTo>
                    <a:lnTo>
                      <a:pt x="80" y="15"/>
                    </a:lnTo>
                    <a:close/>
                    <a:moveTo>
                      <a:pt x="66" y="28"/>
                    </a:moveTo>
                    <a:lnTo>
                      <a:pt x="63" y="25"/>
                    </a:lnTo>
                    <a:lnTo>
                      <a:pt x="76" y="12"/>
                    </a:lnTo>
                    <a:lnTo>
                      <a:pt x="80" y="15"/>
                    </a:lnTo>
                    <a:lnTo>
                      <a:pt x="66" y="28"/>
                    </a:lnTo>
                    <a:close/>
                    <a:moveTo>
                      <a:pt x="63" y="25"/>
                    </a:moveTo>
                    <a:lnTo>
                      <a:pt x="63" y="25"/>
                    </a:lnTo>
                    <a:lnTo>
                      <a:pt x="70" y="18"/>
                    </a:lnTo>
                    <a:lnTo>
                      <a:pt x="63" y="25"/>
                    </a:lnTo>
                    <a:close/>
                    <a:moveTo>
                      <a:pt x="63" y="25"/>
                    </a:moveTo>
                    <a:lnTo>
                      <a:pt x="60" y="23"/>
                    </a:lnTo>
                    <a:lnTo>
                      <a:pt x="73" y="8"/>
                    </a:lnTo>
                    <a:lnTo>
                      <a:pt x="76" y="12"/>
                    </a:lnTo>
                    <a:lnTo>
                      <a:pt x="63" y="25"/>
                    </a:lnTo>
                    <a:close/>
                    <a:moveTo>
                      <a:pt x="73" y="8"/>
                    </a:moveTo>
                    <a:lnTo>
                      <a:pt x="73" y="8"/>
                    </a:lnTo>
                    <a:lnTo>
                      <a:pt x="66" y="15"/>
                    </a:lnTo>
                    <a:lnTo>
                      <a:pt x="73" y="8"/>
                    </a:lnTo>
                    <a:close/>
                    <a:moveTo>
                      <a:pt x="60" y="23"/>
                    </a:moveTo>
                    <a:lnTo>
                      <a:pt x="56" y="20"/>
                    </a:lnTo>
                    <a:lnTo>
                      <a:pt x="70" y="5"/>
                    </a:lnTo>
                    <a:lnTo>
                      <a:pt x="73" y="8"/>
                    </a:lnTo>
                    <a:lnTo>
                      <a:pt x="60" y="23"/>
                    </a:lnTo>
                    <a:close/>
                    <a:moveTo>
                      <a:pt x="63" y="3"/>
                    </a:moveTo>
                    <a:lnTo>
                      <a:pt x="67" y="3"/>
                    </a:lnTo>
                    <a:lnTo>
                      <a:pt x="70" y="5"/>
                    </a:lnTo>
                    <a:lnTo>
                      <a:pt x="63" y="13"/>
                    </a:lnTo>
                    <a:lnTo>
                      <a:pt x="63" y="3"/>
                    </a:lnTo>
                    <a:close/>
                    <a:moveTo>
                      <a:pt x="63" y="22"/>
                    </a:moveTo>
                    <a:lnTo>
                      <a:pt x="60" y="22"/>
                    </a:lnTo>
                    <a:lnTo>
                      <a:pt x="60" y="3"/>
                    </a:lnTo>
                    <a:lnTo>
                      <a:pt x="63" y="3"/>
                    </a:lnTo>
                    <a:lnTo>
                      <a:pt x="63" y="22"/>
                    </a:lnTo>
                    <a:close/>
                    <a:moveTo>
                      <a:pt x="60" y="22"/>
                    </a:moveTo>
                    <a:lnTo>
                      <a:pt x="58" y="22"/>
                    </a:lnTo>
                    <a:lnTo>
                      <a:pt x="55" y="21"/>
                    </a:lnTo>
                    <a:lnTo>
                      <a:pt x="60" y="13"/>
                    </a:lnTo>
                    <a:lnTo>
                      <a:pt x="60" y="22"/>
                    </a:lnTo>
                    <a:close/>
                    <a:moveTo>
                      <a:pt x="55" y="21"/>
                    </a:moveTo>
                    <a:lnTo>
                      <a:pt x="50" y="17"/>
                    </a:lnTo>
                    <a:lnTo>
                      <a:pt x="58" y="1"/>
                    </a:lnTo>
                    <a:lnTo>
                      <a:pt x="64" y="4"/>
                    </a:lnTo>
                    <a:lnTo>
                      <a:pt x="55" y="21"/>
                    </a:lnTo>
                    <a:close/>
                    <a:moveTo>
                      <a:pt x="54" y="0"/>
                    </a:moveTo>
                    <a:lnTo>
                      <a:pt x="56" y="0"/>
                    </a:lnTo>
                    <a:lnTo>
                      <a:pt x="58" y="1"/>
                    </a:lnTo>
                    <a:lnTo>
                      <a:pt x="54" y="10"/>
                    </a:lnTo>
                    <a:lnTo>
                      <a:pt x="54" y="0"/>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4" y="22"/>
                    </a:lnTo>
                    <a:lnTo>
                      <a:pt x="34" y="3"/>
                    </a:lnTo>
                    <a:lnTo>
                      <a:pt x="38" y="3"/>
                    </a:lnTo>
                    <a:lnTo>
                      <a:pt x="38" y="22"/>
                    </a:lnTo>
                    <a:close/>
                    <a:moveTo>
                      <a:pt x="30" y="4"/>
                    </a:moveTo>
                    <a:lnTo>
                      <a:pt x="32" y="3"/>
                    </a:lnTo>
                    <a:lnTo>
                      <a:pt x="34" y="3"/>
                    </a:lnTo>
                    <a:lnTo>
                      <a:pt x="34" y="13"/>
                    </a:lnTo>
                    <a:lnTo>
                      <a:pt x="30" y="4"/>
                    </a:lnTo>
                    <a:close/>
                    <a:moveTo>
                      <a:pt x="39" y="21"/>
                    </a:moveTo>
                    <a:lnTo>
                      <a:pt x="32" y="24"/>
                    </a:lnTo>
                    <a:lnTo>
                      <a:pt x="24" y="7"/>
                    </a:lnTo>
                    <a:lnTo>
                      <a:pt x="30" y="4"/>
                    </a:lnTo>
                    <a:lnTo>
                      <a:pt x="39" y="21"/>
                    </a:lnTo>
                    <a:close/>
                    <a:moveTo>
                      <a:pt x="21" y="8"/>
                    </a:moveTo>
                    <a:lnTo>
                      <a:pt x="22" y="7"/>
                    </a:lnTo>
                    <a:lnTo>
                      <a:pt x="24" y="7"/>
                    </a:lnTo>
                    <a:lnTo>
                      <a:pt x="28" y="15"/>
                    </a:lnTo>
                    <a:lnTo>
                      <a:pt x="21" y="8"/>
                    </a:lnTo>
                    <a:close/>
                    <a:moveTo>
                      <a:pt x="36" y="23"/>
                    </a:moveTo>
                    <a:lnTo>
                      <a:pt x="32" y="25"/>
                    </a:lnTo>
                    <a:lnTo>
                      <a:pt x="18" y="12"/>
                    </a:lnTo>
                    <a:lnTo>
                      <a:pt x="21" y="8"/>
                    </a:lnTo>
                    <a:lnTo>
                      <a:pt x="36" y="23"/>
                    </a:lnTo>
                    <a:close/>
                    <a:moveTo>
                      <a:pt x="32" y="25"/>
                    </a:moveTo>
                    <a:lnTo>
                      <a:pt x="31" y="27"/>
                    </a:lnTo>
                    <a:lnTo>
                      <a:pt x="29" y="27"/>
                    </a:lnTo>
                    <a:lnTo>
                      <a:pt x="26" y="18"/>
                    </a:lnTo>
                    <a:lnTo>
                      <a:pt x="32" y="25"/>
                    </a:lnTo>
                    <a:close/>
                    <a:moveTo>
                      <a:pt x="29" y="27"/>
                    </a:moveTo>
                    <a:lnTo>
                      <a:pt x="23" y="31"/>
                    </a:lnTo>
                    <a:lnTo>
                      <a:pt x="15" y="14"/>
                    </a:lnTo>
                    <a:lnTo>
                      <a:pt x="21" y="11"/>
                    </a:lnTo>
                    <a:lnTo>
                      <a:pt x="29" y="27"/>
                    </a:lnTo>
                    <a:close/>
                    <a:moveTo>
                      <a:pt x="10" y="17"/>
                    </a:moveTo>
                    <a:lnTo>
                      <a:pt x="11" y="15"/>
                    </a:lnTo>
                    <a:lnTo>
                      <a:pt x="15" y="14"/>
                    </a:lnTo>
                    <a:lnTo>
                      <a:pt x="19" y="22"/>
                    </a:lnTo>
                    <a:lnTo>
                      <a:pt x="10" y="17"/>
                    </a:lnTo>
                    <a:close/>
                    <a:moveTo>
                      <a:pt x="28" y="26"/>
                    </a:moveTo>
                    <a:lnTo>
                      <a:pt x="24" y="33"/>
                    </a:lnTo>
                    <a:lnTo>
                      <a:pt x="7" y="24"/>
                    </a:lnTo>
                    <a:lnTo>
                      <a:pt x="10" y="17"/>
                    </a:lnTo>
                    <a:lnTo>
                      <a:pt x="28" y="26"/>
                    </a:lnTo>
                    <a:close/>
                    <a:moveTo>
                      <a:pt x="24" y="33"/>
                    </a:moveTo>
                    <a:lnTo>
                      <a:pt x="23" y="34"/>
                    </a:lnTo>
                    <a:lnTo>
                      <a:pt x="22" y="35"/>
                    </a:lnTo>
                    <a:lnTo>
                      <a:pt x="16" y="28"/>
                    </a:lnTo>
                    <a:lnTo>
                      <a:pt x="24" y="33"/>
                    </a:lnTo>
                    <a:close/>
                    <a:moveTo>
                      <a:pt x="22" y="35"/>
                    </a:moveTo>
                    <a:lnTo>
                      <a:pt x="19" y="38"/>
                    </a:lnTo>
                    <a:lnTo>
                      <a:pt x="6" y="25"/>
                    </a:lnTo>
                    <a:lnTo>
                      <a:pt x="9" y="22"/>
                    </a:lnTo>
                    <a:lnTo>
                      <a:pt x="22" y="35"/>
                    </a:lnTo>
                    <a:close/>
                    <a:moveTo>
                      <a:pt x="2" y="32"/>
                    </a:moveTo>
                    <a:lnTo>
                      <a:pt x="2" y="27"/>
                    </a:lnTo>
                    <a:lnTo>
                      <a:pt x="6" y="25"/>
                    </a:lnTo>
                    <a:lnTo>
                      <a:pt x="12" y="32"/>
                    </a:lnTo>
                    <a:lnTo>
                      <a:pt x="2" y="32"/>
                    </a:lnTo>
                    <a:close/>
                    <a:moveTo>
                      <a:pt x="22" y="32"/>
                    </a:moveTo>
                    <a:lnTo>
                      <a:pt x="22" y="35"/>
                    </a:lnTo>
                    <a:lnTo>
                      <a:pt x="2" y="35"/>
                    </a:lnTo>
                    <a:lnTo>
                      <a:pt x="2" y="32"/>
                    </a:lnTo>
                    <a:lnTo>
                      <a:pt x="22" y="32"/>
                    </a:lnTo>
                    <a:close/>
                    <a:moveTo>
                      <a:pt x="22" y="35"/>
                    </a:moveTo>
                    <a:lnTo>
                      <a:pt x="22" y="37"/>
                    </a:lnTo>
                    <a:lnTo>
                      <a:pt x="21" y="39"/>
                    </a:lnTo>
                    <a:lnTo>
                      <a:pt x="12" y="35"/>
                    </a:lnTo>
                    <a:lnTo>
                      <a:pt x="22" y="35"/>
                    </a:lnTo>
                    <a:close/>
                    <a:moveTo>
                      <a:pt x="21" y="39"/>
                    </a:moveTo>
                    <a:lnTo>
                      <a:pt x="18" y="45"/>
                    </a:lnTo>
                    <a:lnTo>
                      <a:pt x="0" y="37"/>
                    </a:lnTo>
                    <a:lnTo>
                      <a:pt x="4" y="31"/>
                    </a:lnTo>
                    <a:lnTo>
                      <a:pt x="21" y="39"/>
                    </a:lnTo>
                    <a:close/>
                    <a:moveTo>
                      <a:pt x="0" y="42"/>
                    </a:moveTo>
                    <a:lnTo>
                      <a:pt x="0" y="39"/>
                    </a:lnTo>
                    <a:lnTo>
                      <a:pt x="0" y="37"/>
                    </a:lnTo>
                    <a:lnTo>
                      <a:pt x="9" y="42"/>
                    </a:lnTo>
                    <a:lnTo>
                      <a:pt x="0" y="42"/>
                    </a:lnTo>
                    <a:close/>
                    <a:moveTo>
                      <a:pt x="19" y="42"/>
                    </a:moveTo>
                    <a:lnTo>
                      <a:pt x="19" y="44"/>
                    </a:lnTo>
                    <a:lnTo>
                      <a:pt x="0" y="44"/>
                    </a:lnTo>
                    <a:lnTo>
                      <a:pt x="0" y="42"/>
                    </a:lnTo>
                    <a:lnTo>
                      <a:pt x="19" y="42"/>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0"/>
                    </a:moveTo>
                    <a:lnTo>
                      <a:pt x="0" y="58"/>
                    </a:lnTo>
                    <a:lnTo>
                      <a:pt x="0" y="54"/>
                    </a:lnTo>
                    <a:lnTo>
                      <a:pt x="9" y="54"/>
                    </a:lnTo>
                    <a:lnTo>
                      <a:pt x="2" y="60"/>
                    </a:lnTo>
                    <a:close/>
                    <a:moveTo>
                      <a:pt x="16" y="47"/>
                    </a:moveTo>
                    <a:lnTo>
                      <a:pt x="19" y="50"/>
                    </a:lnTo>
                    <a:lnTo>
                      <a:pt x="6" y="64"/>
                    </a:lnTo>
                    <a:lnTo>
                      <a:pt x="2" y="60"/>
                    </a:lnTo>
                    <a:lnTo>
                      <a:pt x="16" y="47"/>
                    </a:lnTo>
                    <a:close/>
                    <a:moveTo>
                      <a:pt x="19" y="50"/>
                    </a:moveTo>
                    <a:lnTo>
                      <a:pt x="19" y="50"/>
                    </a:lnTo>
                    <a:lnTo>
                      <a:pt x="12" y="57"/>
                    </a:lnTo>
                    <a:lnTo>
                      <a:pt x="19" y="50"/>
                    </a:lnTo>
                    <a:close/>
                    <a:moveTo>
                      <a:pt x="19" y="50"/>
                    </a:moveTo>
                    <a:lnTo>
                      <a:pt x="22" y="54"/>
                    </a:lnTo>
                    <a:lnTo>
                      <a:pt x="9" y="67"/>
                    </a:lnTo>
                    <a:lnTo>
                      <a:pt x="6" y="64"/>
                    </a:lnTo>
                    <a:lnTo>
                      <a:pt x="19" y="50"/>
                    </a:lnTo>
                    <a:close/>
                    <a:moveTo>
                      <a:pt x="9" y="67"/>
                    </a:moveTo>
                    <a:lnTo>
                      <a:pt x="18" y="77"/>
                    </a:lnTo>
                    <a:lnTo>
                      <a:pt x="9" y="67"/>
                    </a:lnTo>
                    <a:lnTo>
                      <a:pt x="16" y="60"/>
                    </a:lnTo>
                    <a:lnTo>
                      <a:pt x="9" y="67"/>
                    </a:lnTo>
                    <a:close/>
                    <a:moveTo>
                      <a:pt x="22" y="54"/>
                    </a:moveTo>
                    <a:lnTo>
                      <a:pt x="26" y="57"/>
                    </a:lnTo>
                    <a:lnTo>
                      <a:pt x="12" y="70"/>
                    </a:lnTo>
                    <a:lnTo>
                      <a:pt x="9" y="67"/>
                    </a:lnTo>
                    <a:lnTo>
                      <a:pt x="22" y="54"/>
                    </a:lnTo>
                    <a:close/>
                    <a:moveTo>
                      <a:pt x="26" y="57"/>
                    </a:moveTo>
                    <a:lnTo>
                      <a:pt x="29" y="59"/>
                    </a:lnTo>
                    <a:lnTo>
                      <a:pt x="16" y="74"/>
                    </a:lnTo>
                    <a:lnTo>
                      <a:pt x="12" y="70"/>
                    </a:lnTo>
                    <a:lnTo>
                      <a:pt x="26" y="57"/>
                    </a:lnTo>
                    <a:close/>
                    <a:moveTo>
                      <a:pt x="22" y="76"/>
                    </a:moveTo>
                    <a:lnTo>
                      <a:pt x="18" y="76"/>
                    </a:lnTo>
                    <a:lnTo>
                      <a:pt x="16" y="74"/>
                    </a:lnTo>
                    <a:lnTo>
                      <a:pt x="22" y="67"/>
                    </a:lnTo>
                    <a:lnTo>
                      <a:pt x="22" y="76"/>
                    </a:lnTo>
                    <a:close/>
                    <a:moveTo>
                      <a:pt x="22" y="57"/>
                    </a:moveTo>
                    <a:lnTo>
                      <a:pt x="26" y="57"/>
                    </a:lnTo>
                    <a:lnTo>
                      <a:pt x="26" y="76"/>
                    </a:lnTo>
                    <a:lnTo>
                      <a:pt x="22" y="76"/>
                    </a:lnTo>
                    <a:lnTo>
                      <a:pt x="22" y="57"/>
                    </a:lnTo>
                    <a:close/>
                    <a:moveTo>
                      <a:pt x="26" y="57"/>
                    </a:moveTo>
                    <a:lnTo>
                      <a:pt x="31" y="57"/>
                    </a:lnTo>
                    <a:lnTo>
                      <a:pt x="31" y="76"/>
                    </a:lnTo>
                    <a:lnTo>
                      <a:pt x="26" y="76"/>
                    </a:lnTo>
                    <a:lnTo>
                      <a:pt x="26"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4" y="71"/>
                    </a:lnTo>
                    <a:lnTo>
                      <a:pt x="49" y="75"/>
                    </a:lnTo>
                    <a:lnTo>
                      <a:pt x="40" y="58"/>
                    </a:lnTo>
                    <a:close/>
                    <a:moveTo>
                      <a:pt x="47" y="55"/>
                    </a:moveTo>
                    <a:lnTo>
                      <a:pt x="49" y="54"/>
                    </a:lnTo>
                    <a:lnTo>
                      <a:pt x="51" y="54"/>
                    </a:lnTo>
                    <a:lnTo>
                      <a:pt x="51" y="64"/>
                    </a:lnTo>
                    <a:lnTo>
                      <a:pt x="47" y="55"/>
                    </a:lnTo>
                    <a:close/>
                    <a:moveTo>
                      <a:pt x="51" y="54"/>
                    </a:moveTo>
                    <a:lnTo>
                      <a:pt x="56" y="54"/>
                    </a:lnTo>
                    <a:lnTo>
                      <a:pt x="56"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5" name="Freeform 280">
                <a:extLst>
                  <a:ext uri="{FF2B5EF4-FFF2-40B4-BE49-F238E27FC236}">
                    <a16:creationId xmlns:a16="http://schemas.microsoft.com/office/drawing/2014/main" id="{D9119EF0-3E76-45CF-9D68-10718B0CDCD6}"/>
                  </a:ext>
                </a:extLst>
              </p:cNvPr>
              <p:cNvSpPr>
                <a:spLocks/>
              </p:cNvSpPr>
              <p:nvPr/>
            </p:nvSpPr>
            <p:spPr bwMode="auto">
              <a:xfrm>
                <a:off x="2320" y="2541"/>
                <a:ext cx="17" cy="15"/>
              </a:xfrm>
              <a:custGeom>
                <a:avLst/>
                <a:gdLst>
                  <a:gd name="T0" fmla="*/ 3 w 66"/>
                  <a:gd name="T1" fmla="*/ 3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8"/>
                    </a:lnTo>
                    <a:lnTo>
                      <a:pt x="54" y="45"/>
                    </a:lnTo>
                    <a:lnTo>
                      <a:pt x="59" y="42"/>
                    </a:lnTo>
                    <a:lnTo>
                      <a:pt x="59" y="39"/>
                    </a:lnTo>
                    <a:lnTo>
                      <a:pt x="63" y="32"/>
                    </a:lnTo>
                    <a:lnTo>
                      <a:pt x="66" y="29"/>
                    </a:lnTo>
                    <a:lnTo>
                      <a:pt x="66" y="25"/>
                    </a:lnTo>
                    <a:lnTo>
                      <a:pt x="66" y="20"/>
                    </a:lnTo>
                    <a:lnTo>
                      <a:pt x="66" y="17"/>
                    </a:lnTo>
                    <a:lnTo>
                      <a:pt x="63" y="13"/>
                    </a:lnTo>
                    <a:lnTo>
                      <a:pt x="59" y="10"/>
                    </a:lnTo>
                    <a:lnTo>
                      <a:pt x="56" y="7"/>
                    </a:lnTo>
                    <a:lnTo>
                      <a:pt x="54" y="3"/>
                    </a:lnTo>
                    <a:lnTo>
                      <a:pt x="50" y="0"/>
                    </a:lnTo>
                    <a:lnTo>
                      <a:pt x="44" y="0"/>
                    </a:lnTo>
                    <a:lnTo>
                      <a:pt x="41" y="0"/>
                    </a:lnTo>
                    <a:lnTo>
                      <a:pt x="34" y="0"/>
                    </a:lnTo>
                    <a:lnTo>
                      <a:pt x="31" y="3"/>
                    </a:lnTo>
                    <a:lnTo>
                      <a:pt x="25" y="3"/>
                    </a:lnTo>
                    <a:lnTo>
                      <a:pt x="18" y="7"/>
                    </a:lnTo>
                    <a:lnTo>
                      <a:pt x="15" y="10"/>
                    </a:lnTo>
                    <a:lnTo>
                      <a:pt x="9" y="13"/>
                    </a:lnTo>
                    <a:lnTo>
                      <a:pt x="5" y="17"/>
                    </a:lnTo>
                    <a:lnTo>
                      <a:pt x="2" y="22"/>
                    </a:lnTo>
                    <a:lnTo>
                      <a:pt x="2" y="25"/>
                    </a:lnTo>
                    <a:lnTo>
                      <a:pt x="0" y="29"/>
                    </a:lnTo>
                    <a:lnTo>
                      <a:pt x="0" y="35"/>
                    </a:lnTo>
                    <a:lnTo>
                      <a:pt x="0" y="39"/>
                    </a:lnTo>
                    <a:lnTo>
                      <a:pt x="0" y="42"/>
                    </a:lnTo>
                    <a:lnTo>
                      <a:pt x="2" y="48"/>
                    </a:lnTo>
                    <a:lnTo>
                      <a:pt x="5" y="51"/>
                    </a:lnTo>
                    <a:lnTo>
                      <a:pt x="9" y="54"/>
                    </a:lnTo>
                    <a:lnTo>
                      <a:pt x="12" y="54"/>
                    </a:lnTo>
                    <a:lnTo>
                      <a:pt x="15" y="57"/>
                    </a:lnTo>
                    <a:lnTo>
                      <a:pt x="22" y="57"/>
                    </a:lnTo>
                    <a:lnTo>
                      <a:pt x="25" y="57"/>
                    </a:lnTo>
                    <a:lnTo>
                      <a:pt x="31" y="57"/>
                    </a:lnTo>
                    <a:lnTo>
                      <a:pt x="34"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6" name="Freeform 281">
                <a:extLst>
                  <a:ext uri="{FF2B5EF4-FFF2-40B4-BE49-F238E27FC236}">
                    <a16:creationId xmlns:a16="http://schemas.microsoft.com/office/drawing/2014/main" id="{8711A39B-3B81-4EBC-B2B9-2C986666FB09}"/>
                  </a:ext>
                </a:extLst>
              </p:cNvPr>
              <p:cNvSpPr>
                <a:spLocks noEditPoints="1"/>
              </p:cNvSpPr>
              <p:nvPr/>
            </p:nvSpPr>
            <p:spPr bwMode="auto">
              <a:xfrm>
                <a:off x="2318" y="2539"/>
                <a:ext cx="21" cy="19"/>
              </a:xfrm>
              <a:custGeom>
                <a:avLst/>
                <a:gdLst>
                  <a:gd name="T0" fmla="*/ 3 w 86"/>
                  <a:gd name="T1" fmla="*/ 3 h 76"/>
                  <a:gd name="T2" fmla="*/ 3 w 86"/>
                  <a:gd name="T3" fmla="*/ 3 h 76"/>
                  <a:gd name="T4" fmla="*/ 4 w 86"/>
                  <a:gd name="T5" fmla="*/ 4 h 76"/>
                  <a:gd name="T6" fmla="*/ 4 w 86"/>
                  <a:gd name="T7" fmla="*/ 3 h 76"/>
                  <a:gd name="T8" fmla="*/ 4 w 86"/>
                  <a:gd name="T9" fmla="*/ 3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1 h 76"/>
                  <a:gd name="T24" fmla="*/ 5 w 86"/>
                  <a:gd name="T25" fmla="*/ 1 h 76"/>
                  <a:gd name="T26" fmla="*/ 4 w 86"/>
                  <a:gd name="T27" fmla="*/ 2 h 76"/>
                  <a:gd name="T28" fmla="*/ 4 w 86"/>
                  <a:gd name="T29" fmla="*/ 2 h 76"/>
                  <a:gd name="T30" fmla="*/ 4 w 86"/>
                  <a:gd name="T31" fmla="*/ 2 h 76"/>
                  <a:gd name="T32" fmla="*/ 4 w 86"/>
                  <a:gd name="T33" fmla="*/ 2 h 76"/>
                  <a:gd name="T34" fmla="*/ 4 w 86"/>
                  <a:gd name="T35" fmla="*/ 1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1 h 76"/>
                  <a:gd name="T64" fmla="*/ 0 w 86"/>
                  <a:gd name="T65" fmla="*/ 1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1 w 86"/>
                  <a:gd name="T89" fmla="*/ 3 h 76"/>
                  <a:gd name="T90" fmla="*/ 1 w 86"/>
                  <a:gd name="T91" fmla="*/ 3 h 76"/>
                  <a:gd name="T92" fmla="*/ 1 w 86"/>
                  <a:gd name="T93" fmla="*/ 5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50"/>
                    </a:lnTo>
                    <a:lnTo>
                      <a:pt x="67" y="64"/>
                    </a:lnTo>
                    <a:lnTo>
                      <a:pt x="64" y="67"/>
                    </a:lnTo>
                    <a:lnTo>
                      <a:pt x="51" y="53"/>
                    </a:lnTo>
                    <a:close/>
                    <a:moveTo>
                      <a:pt x="54" y="50"/>
                    </a:moveTo>
                    <a:lnTo>
                      <a:pt x="56" y="48"/>
                    </a:lnTo>
                    <a:lnTo>
                      <a:pt x="70" y="61"/>
                    </a:lnTo>
                    <a:lnTo>
                      <a:pt x="67" y="64"/>
                    </a:lnTo>
                    <a:lnTo>
                      <a:pt x="54" y="50"/>
                    </a:lnTo>
                    <a:close/>
                    <a:moveTo>
                      <a:pt x="56" y="48"/>
                    </a:moveTo>
                    <a:lnTo>
                      <a:pt x="57" y="46"/>
                    </a:lnTo>
                    <a:lnTo>
                      <a:pt x="59" y="45"/>
                    </a:lnTo>
                    <a:lnTo>
                      <a:pt x="64" y="54"/>
                    </a:lnTo>
                    <a:lnTo>
                      <a:pt x="56" y="48"/>
                    </a:lnTo>
                    <a:close/>
                    <a:moveTo>
                      <a:pt x="59" y="45"/>
                    </a:moveTo>
                    <a:lnTo>
                      <a:pt x="65" y="42"/>
                    </a:lnTo>
                    <a:lnTo>
                      <a:pt x="74" y="60"/>
                    </a:lnTo>
                    <a:lnTo>
                      <a:pt x="67" y="62"/>
                    </a:lnTo>
                    <a:lnTo>
                      <a:pt x="59" y="45"/>
                    </a:lnTo>
                    <a:close/>
                    <a:moveTo>
                      <a:pt x="79" y="51"/>
                    </a:moveTo>
                    <a:lnTo>
                      <a:pt x="79" y="56"/>
                    </a:lnTo>
                    <a:lnTo>
                      <a:pt x="74" y="60"/>
                    </a:lnTo>
                    <a:lnTo>
                      <a:pt x="69" y="51"/>
                    </a:lnTo>
                    <a:lnTo>
                      <a:pt x="79" y="51"/>
                    </a:lnTo>
                    <a:close/>
                    <a:moveTo>
                      <a:pt x="60" y="51"/>
                    </a:moveTo>
                    <a:lnTo>
                      <a:pt x="60" y="48"/>
                    </a:lnTo>
                    <a:lnTo>
                      <a:pt x="79" y="48"/>
                    </a:lnTo>
                    <a:lnTo>
                      <a:pt x="79" y="51"/>
                    </a:lnTo>
                    <a:lnTo>
                      <a:pt x="60" y="51"/>
                    </a:lnTo>
                    <a:close/>
                    <a:moveTo>
                      <a:pt x="60" y="48"/>
                    </a:moveTo>
                    <a:lnTo>
                      <a:pt x="60" y="45"/>
                    </a:lnTo>
                    <a:lnTo>
                      <a:pt x="62" y="43"/>
                    </a:lnTo>
                    <a:lnTo>
                      <a:pt x="69" y="48"/>
                    </a:lnTo>
                    <a:lnTo>
                      <a:pt x="60" y="48"/>
                    </a:lnTo>
                    <a:close/>
                    <a:moveTo>
                      <a:pt x="62" y="43"/>
                    </a:moveTo>
                    <a:lnTo>
                      <a:pt x="64" y="37"/>
                    </a:lnTo>
                    <a:lnTo>
                      <a:pt x="81" y="45"/>
                    </a:lnTo>
                    <a:lnTo>
                      <a:pt x="78" y="52"/>
                    </a:lnTo>
                    <a:lnTo>
                      <a:pt x="62" y="43"/>
                    </a:lnTo>
                    <a:close/>
                    <a:moveTo>
                      <a:pt x="64" y="37"/>
                    </a:moveTo>
                    <a:lnTo>
                      <a:pt x="65" y="35"/>
                    </a:lnTo>
                    <a:lnTo>
                      <a:pt x="66" y="34"/>
                    </a:lnTo>
                    <a:lnTo>
                      <a:pt x="73" y="41"/>
                    </a:lnTo>
                    <a:lnTo>
                      <a:pt x="64" y="37"/>
                    </a:lnTo>
                    <a:close/>
                    <a:moveTo>
                      <a:pt x="66" y="34"/>
                    </a:moveTo>
                    <a:lnTo>
                      <a:pt x="69" y="31"/>
                    </a:lnTo>
                    <a:lnTo>
                      <a:pt x="82" y="44"/>
                    </a:lnTo>
                    <a:lnTo>
                      <a:pt x="79" y="48"/>
                    </a:lnTo>
                    <a:lnTo>
                      <a:pt x="66" y="34"/>
                    </a:lnTo>
                    <a:close/>
                    <a:moveTo>
                      <a:pt x="86" y="38"/>
                    </a:moveTo>
                    <a:lnTo>
                      <a:pt x="86" y="42"/>
                    </a:lnTo>
                    <a:lnTo>
                      <a:pt x="82" y="44"/>
                    </a:lnTo>
                    <a:lnTo>
                      <a:pt x="76" y="38"/>
                    </a:lnTo>
                    <a:lnTo>
                      <a:pt x="86" y="38"/>
                    </a:lnTo>
                    <a:close/>
                    <a:moveTo>
                      <a:pt x="66" y="38"/>
                    </a:moveTo>
                    <a:lnTo>
                      <a:pt x="66" y="34"/>
                    </a:lnTo>
                    <a:lnTo>
                      <a:pt x="86" y="34"/>
                    </a:lnTo>
                    <a:lnTo>
                      <a:pt x="86" y="38"/>
                    </a:lnTo>
                    <a:lnTo>
                      <a:pt x="66" y="38"/>
                    </a:lnTo>
                    <a:close/>
                    <a:moveTo>
                      <a:pt x="66" y="34"/>
                    </a:moveTo>
                    <a:lnTo>
                      <a:pt x="66" y="29"/>
                    </a:lnTo>
                    <a:lnTo>
                      <a:pt x="86" y="29"/>
                    </a:lnTo>
                    <a:lnTo>
                      <a:pt x="86" y="34"/>
                    </a:lnTo>
                    <a:lnTo>
                      <a:pt x="66" y="34"/>
                    </a:lnTo>
                    <a:close/>
                    <a:moveTo>
                      <a:pt x="66" y="29"/>
                    </a:moveTo>
                    <a:lnTo>
                      <a:pt x="66" y="26"/>
                    </a:lnTo>
                    <a:lnTo>
                      <a:pt x="86" y="26"/>
                    </a:lnTo>
                    <a:lnTo>
                      <a:pt x="86" y="29"/>
                    </a:lnTo>
                    <a:lnTo>
                      <a:pt x="66" y="29"/>
                    </a:lnTo>
                    <a:close/>
                    <a:moveTo>
                      <a:pt x="82" y="19"/>
                    </a:moveTo>
                    <a:lnTo>
                      <a:pt x="86" y="21"/>
                    </a:lnTo>
                    <a:lnTo>
                      <a:pt x="86" y="26"/>
                    </a:lnTo>
                    <a:lnTo>
                      <a:pt x="76" y="26"/>
                    </a:lnTo>
                    <a:lnTo>
                      <a:pt x="82" y="19"/>
                    </a:lnTo>
                    <a:close/>
                    <a:moveTo>
                      <a:pt x="69" y="32"/>
                    </a:moveTo>
                    <a:lnTo>
                      <a:pt x="66" y="29"/>
                    </a:lnTo>
                    <a:lnTo>
                      <a:pt x="79" y="16"/>
                    </a:lnTo>
                    <a:lnTo>
                      <a:pt x="82" y="19"/>
                    </a:lnTo>
                    <a:lnTo>
                      <a:pt x="69" y="32"/>
                    </a:lnTo>
                    <a:close/>
                    <a:moveTo>
                      <a:pt x="66" y="29"/>
                    </a:moveTo>
                    <a:lnTo>
                      <a:pt x="66" y="29"/>
                    </a:lnTo>
                    <a:lnTo>
                      <a:pt x="73" y="22"/>
                    </a:lnTo>
                    <a:lnTo>
                      <a:pt x="66" y="29"/>
                    </a:lnTo>
                    <a:close/>
                    <a:moveTo>
                      <a:pt x="66" y="29"/>
                    </a:moveTo>
                    <a:lnTo>
                      <a:pt x="63" y="26"/>
                    </a:lnTo>
                    <a:lnTo>
                      <a:pt x="76" y="12"/>
                    </a:lnTo>
                    <a:lnTo>
                      <a:pt x="79" y="16"/>
                    </a:lnTo>
                    <a:lnTo>
                      <a:pt x="66" y="29"/>
                    </a:lnTo>
                    <a:close/>
                    <a:moveTo>
                      <a:pt x="76" y="12"/>
                    </a:moveTo>
                    <a:lnTo>
                      <a:pt x="67" y="2"/>
                    </a:lnTo>
                    <a:lnTo>
                      <a:pt x="76" y="12"/>
                    </a:lnTo>
                    <a:lnTo>
                      <a:pt x="69" y="19"/>
                    </a:lnTo>
                    <a:lnTo>
                      <a:pt x="76" y="12"/>
                    </a:lnTo>
                    <a:close/>
                    <a:moveTo>
                      <a:pt x="63" y="26"/>
                    </a:moveTo>
                    <a:lnTo>
                      <a:pt x="59" y="22"/>
                    </a:lnTo>
                    <a:lnTo>
                      <a:pt x="74" y="9"/>
                    </a:lnTo>
                    <a:lnTo>
                      <a:pt x="76" y="12"/>
                    </a:lnTo>
                    <a:lnTo>
                      <a:pt x="63" y="26"/>
                    </a:lnTo>
                    <a:close/>
                    <a:moveTo>
                      <a:pt x="59" y="22"/>
                    </a:moveTo>
                    <a:lnTo>
                      <a:pt x="69" y="32"/>
                    </a:lnTo>
                    <a:lnTo>
                      <a:pt x="59" y="22"/>
                    </a:lnTo>
                    <a:lnTo>
                      <a:pt x="66" y="16"/>
                    </a:lnTo>
                    <a:lnTo>
                      <a:pt x="59" y="22"/>
                    </a:lnTo>
                    <a:close/>
                    <a:moveTo>
                      <a:pt x="59" y="22"/>
                    </a:moveTo>
                    <a:lnTo>
                      <a:pt x="56" y="19"/>
                    </a:lnTo>
                    <a:lnTo>
                      <a:pt x="70" y="6"/>
                    </a:lnTo>
                    <a:lnTo>
                      <a:pt x="74" y="9"/>
                    </a:lnTo>
                    <a:lnTo>
                      <a:pt x="59" y="22"/>
                    </a:lnTo>
                    <a:close/>
                    <a:moveTo>
                      <a:pt x="70" y="6"/>
                    </a:moveTo>
                    <a:lnTo>
                      <a:pt x="70" y="6"/>
                    </a:lnTo>
                    <a:lnTo>
                      <a:pt x="64" y="12"/>
                    </a:lnTo>
                    <a:lnTo>
                      <a:pt x="70" y="6"/>
                    </a:lnTo>
                    <a:close/>
                    <a:moveTo>
                      <a:pt x="57" y="19"/>
                    </a:moveTo>
                    <a:lnTo>
                      <a:pt x="54" y="16"/>
                    </a:lnTo>
                    <a:lnTo>
                      <a:pt x="67" y="2"/>
                    </a:lnTo>
                    <a:lnTo>
                      <a:pt x="70" y="6"/>
                    </a:lnTo>
                    <a:lnTo>
                      <a:pt x="57"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7" y="2"/>
                    </a:moveTo>
                    <a:lnTo>
                      <a:pt x="41" y="0"/>
                    </a:lnTo>
                    <a:lnTo>
                      <a:pt x="44" y="0"/>
                    </a:lnTo>
                    <a:lnTo>
                      <a:pt x="44" y="9"/>
                    </a:lnTo>
                    <a:lnTo>
                      <a:pt x="37" y="2"/>
                    </a:lnTo>
                    <a:close/>
                    <a:moveTo>
                      <a:pt x="51" y="16"/>
                    </a:moveTo>
                    <a:lnTo>
                      <a:pt x="47" y="19"/>
                    </a:lnTo>
                    <a:lnTo>
                      <a:pt x="34" y="6"/>
                    </a:lnTo>
                    <a:lnTo>
                      <a:pt x="37" y="2"/>
                    </a:lnTo>
                    <a:lnTo>
                      <a:pt x="51" y="16"/>
                    </a:lnTo>
                    <a:close/>
                    <a:moveTo>
                      <a:pt x="47" y="19"/>
                    </a:moveTo>
                    <a:lnTo>
                      <a:pt x="45" y="22"/>
                    </a:lnTo>
                    <a:lnTo>
                      <a:pt x="41" y="22"/>
                    </a:lnTo>
                    <a:lnTo>
                      <a:pt x="41" y="12"/>
                    </a:lnTo>
                    <a:lnTo>
                      <a:pt x="47" y="19"/>
                    </a:lnTo>
                    <a:close/>
                    <a:moveTo>
                      <a:pt x="41" y="22"/>
                    </a:moveTo>
                    <a:lnTo>
                      <a:pt x="35" y="22"/>
                    </a:lnTo>
                    <a:lnTo>
                      <a:pt x="35" y="3"/>
                    </a:lnTo>
                    <a:lnTo>
                      <a:pt x="41" y="3"/>
                    </a:lnTo>
                    <a:lnTo>
                      <a:pt x="41" y="22"/>
                    </a:lnTo>
                    <a:close/>
                    <a:moveTo>
                      <a:pt x="31" y="3"/>
                    </a:moveTo>
                    <a:lnTo>
                      <a:pt x="33" y="3"/>
                    </a:lnTo>
                    <a:lnTo>
                      <a:pt x="35" y="3"/>
                    </a:lnTo>
                    <a:lnTo>
                      <a:pt x="35" y="12"/>
                    </a:lnTo>
                    <a:lnTo>
                      <a:pt x="31" y="3"/>
                    </a:lnTo>
                    <a:close/>
                    <a:moveTo>
                      <a:pt x="38" y="21"/>
                    </a:moveTo>
                    <a:lnTo>
                      <a:pt x="33" y="24"/>
                    </a:lnTo>
                    <a:lnTo>
                      <a:pt x="24" y="7"/>
                    </a:lnTo>
                    <a:lnTo>
                      <a:pt x="31" y="3"/>
                    </a:lnTo>
                    <a:lnTo>
                      <a:pt x="38" y="21"/>
                    </a:lnTo>
                    <a:close/>
                    <a:moveTo>
                      <a:pt x="22" y="9"/>
                    </a:moveTo>
                    <a:lnTo>
                      <a:pt x="23" y="8"/>
                    </a:lnTo>
                    <a:lnTo>
                      <a:pt x="24" y="7"/>
                    </a:lnTo>
                    <a:lnTo>
                      <a:pt x="28"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4"/>
                    </a:lnTo>
                    <a:lnTo>
                      <a:pt x="14" y="13"/>
                    </a:lnTo>
                    <a:lnTo>
                      <a:pt x="19" y="22"/>
                    </a:lnTo>
                    <a:lnTo>
                      <a:pt x="12" y="16"/>
                    </a:lnTo>
                    <a:close/>
                    <a:moveTo>
                      <a:pt x="25" y="29"/>
                    </a:moveTo>
                    <a:lnTo>
                      <a:pt x="22" y="32"/>
                    </a:lnTo>
                    <a:lnTo>
                      <a:pt x="9" y="19"/>
                    </a:lnTo>
                    <a:lnTo>
                      <a:pt x="12" y="16"/>
                    </a:lnTo>
                    <a:lnTo>
                      <a:pt x="25" y="29"/>
                    </a:lnTo>
                    <a:close/>
                    <a:moveTo>
                      <a:pt x="8" y="21"/>
                    </a:moveTo>
                    <a:lnTo>
                      <a:pt x="8" y="20"/>
                    </a:lnTo>
                    <a:lnTo>
                      <a:pt x="9" y="19"/>
                    </a:lnTo>
                    <a:lnTo>
                      <a:pt x="15" y="26"/>
                    </a:lnTo>
                    <a:lnTo>
                      <a:pt x="8" y="21"/>
                    </a:lnTo>
                    <a:close/>
                    <a:moveTo>
                      <a:pt x="24" y="30"/>
                    </a:moveTo>
                    <a:lnTo>
                      <a:pt x="21" y="35"/>
                    </a:lnTo>
                    <a:lnTo>
                      <a:pt x="4" y="28"/>
                    </a:lnTo>
                    <a:lnTo>
                      <a:pt x="8" y="21"/>
                    </a:lnTo>
                    <a:lnTo>
                      <a:pt x="24" y="30"/>
                    </a:lnTo>
                    <a:close/>
                    <a:moveTo>
                      <a:pt x="3" y="31"/>
                    </a:moveTo>
                    <a:lnTo>
                      <a:pt x="3" y="29"/>
                    </a:lnTo>
                    <a:lnTo>
                      <a:pt x="4" y="28"/>
                    </a:lnTo>
                    <a:lnTo>
                      <a:pt x="12" y="31"/>
                    </a:lnTo>
                    <a:lnTo>
                      <a:pt x="3" y="31"/>
                    </a:lnTo>
                    <a:close/>
                    <a:moveTo>
                      <a:pt x="22" y="31"/>
                    </a:moveTo>
                    <a:lnTo>
                      <a:pt x="22" y="34"/>
                    </a:lnTo>
                    <a:lnTo>
                      <a:pt x="3" y="34"/>
                    </a:lnTo>
                    <a:lnTo>
                      <a:pt x="3" y="31"/>
                    </a:lnTo>
                    <a:lnTo>
                      <a:pt x="22" y="31"/>
                    </a:lnTo>
                    <a:close/>
                    <a:moveTo>
                      <a:pt x="22" y="34"/>
                    </a:moveTo>
                    <a:lnTo>
                      <a:pt x="22" y="39"/>
                    </a:lnTo>
                    <a:lnTo>
                      <a:pt x="20" y="41"/>
                    </a:lnTo>
                    <a:lnTo>
                      <a:pt x="12" y="34"/>
                    </a:lnTo>
                    <a:lnTo>
                      <a:pt x="22" y="34"/>
                    </a:lnTo>
                    <a:close/>
                    <a:moveTo>
                      <a:pt x="20" y="41"/>
                    </a:moveTo>
                    <a:lnTo>
                      <a:pt x="16" y="44"/>
                    </a:lnTo>
                    <a:lnTo>
                      <a:pt x="2" y="31"/>
                    </a:lnTo>
                    <a:lnTo>
                      <a:pt x="5" y="28"/>
                    </a:lnTo>
                    <a:lnTo>
                      <a:pt x="20" y="41"/>
                    </a:lnTo>
                    <a:close/>
                    <a:moveTo>
                      <a:pt x="0" y="38"/>
                    </a:moveTo>
                    <a:lnTo>
                      <a:pt x="0" y="34"/>
                    </a:lnTo>
                    <a:lnTo>
                      <a:pt x="2"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10" y="51"/>
                    </a:lnTo>
                    <a:lnTo>
                      <a:pt x="1" y="55"/>
                    </a:lnTo>
                    <a:close/>
                    <a:moveTo>
                      <a:pt x="17" y="46"/>
                    </a:moveTo>
                    <a:lnTo>
                      <a:pt x="21" y="53"/>
                    </a:lnTo>
                    <a:lnTo>
                      <a:pt x="4" y="61"/>
                    </a:lnTo>
                    <a:lnTo>
                      <a:pt x="1" y="55"/>
                    </a:lnTo>
                    <a:lnTo>
                      <a:pt x="17" y="46"/>
                    </a:lnTo>
                    <a:close/>
                    <a:moveTo>
                      <a:pt x="5" y="64"/>
                    </a:moveTo>
                    <a:lnTo>
                      <a:pt x="4" y="63"/>
                    </a:lnTo>
                    <a:lnTo>
                      <a:pt x="4" y="61"/>
                    </a:lnTo>
                    <a:lnTo>
                      <a:pt x="12" y="57"/>
                    </a:lnTo>
                    <a:lnTo>
                      <a:pt x="5" y="64"/>
                    </a:lnTo>
                    <a:close/>
                    <a:moveTo>
                      <a:pt x="20" y="50"/>
                    </a:moveTo>
                    <a:lnTo>
                      <a:pt x="22" y="53"/>
                    </a:lnTo>
                    <a:lnTo>
                      <a:pt x="9" y="67"/>
                    </a:lnTo>
                    <a:lnTo>
                      <a:pt x="5" y="64"/>
                    </a:lnTo>
                    <a:lnTo>
                      <a:pt x="20" y="50"/>
                    </a:lnTo>
                    <a:close/>
                    <a:moveTo>
                      <a:pt x="22" y="53"/>
                    </a:moveTo>
                    <a:lnTo>
                      <a:pt x="22" y="53"/>
                    </a:lnTo>
                    <a:lnTo>
                      <a:pt x="15" y="60"/>
                    </a:lnTo>
                    <a:lnTo>
                      <a:pt x="22" y="53"/>
                    </a:lnTo>
                    <a:close/>
                    <a:moveTo>
                      <a:pt x="22" y="53"/>
                    </a:moveTo>
                    <a:lnTo>
                      <a:pt x="25" y="56"/>
                    </a:lnTo>
                    <a:lnTo>
                      <a:pt x="12" y="70"/>
                    </a:lnTo>
                    <a:lnTo>
                      <a:pt x="9" y="66"/>
                    </a:lnTo>
                    <a:lnTo>
                      <a:pt x="22"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6" y="54"/>
                    </a:lnTo>
                    <a:lnTo>
                      <a:pt x="28" y="56"/>
                    </a:lnTo>
                    <a:lnTo>
                      <a:pt x="22" y="63"/>
                    </a:lnTo>
                    <a:lnTo>
                      <a:pt x="22" y="54"/>
                    </a:lnTo>
                    <a:close/>
                    <a:moveTo>
                      <a:pt x="28" y="56"/>
                    </a:moveTo>
                    <a:lnTo>
                      <a:pt x="32" y="60"/>
                    </a:lnTo>
                    <a:lnTo>
                      <a:pt x="19" y="73"/>
                    </a:lnTo>
                    <a:lnTo>
                      <a:pt x="15" y="70"/>
                    </a:lnTo>
                    <a:lnTo>
                      <a:pt x="28" y="56"/>
                    </a:lnTo>
                    <a:close/>
                    <a:moveTo>
                      <a:pt x="25" y="76"/>
                    </a:moveTo>
                    <a:lnTo>
                      <a:pt x="21" y="76"/>
                    </a:lnTo>
                    <a:lnTo>
                      <a:pt x="19" y="73"/>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7"/>
                    </a:moveTo>
                    <a:lnTo>
                      <a:pt x="46" y="55"/>
                    </a:lnTo>
                    <a:lnTo>
                      <a:pt x="55" y="72"/>
                    </a:lnTo>
                    <a:lnTo>
                      <a:pt x="48" y="75"/>
                    </a:lnTo>
                    <a:lnTo>
                      <a:pt x="39" y="57"/>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7" name="Freeform 282">
                <a:extLst>
                  <a:ext uri="{FF2B5EF4-FFF2-40B4-BE49-F238E27FC236}">
                    <a16:creationId xmlns:a16="http://schemas.microsoft.com/office/drawing/2014/main" id="{A4E16FB0-2421-4A2E-9346-E8FB36C3B602}"/>
                  </a:ext>
                </a:extLst>
              </p:cNvPr>
              <p:cNvSpPr>
                <a:spLocks/>
              </p:cNvSpPr>
              <p:nvPr/>
            </p:nvSpPr>
            <p:spPr bwMode="auto">
              <a:xfrm>
                <a:off x="2372" y="2511"/>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7"/>
                    </a:lnTo>
                    <a:lnTo>
                      <a:pt x="57" y="44"/>
                    </a:lnTo>
                    <a:lnTo>
                      <a:pt x="61" y="41"/>
                    </a:lnTo>
                    <a:lnTo>
                      <a:pt x="64" y="34"/>
                    </a:lnTo>
                    <a:lnTo>
                      <a:pt x="64" y="32"/>
                    </a:lnTo>
                    <a:lnTo>
                      <a:pt x="66" y="28"/>
                    </a:lnTo>
                    <a:lnTo>
                      <a:pt x="66" y="22"/>
                    </a:lnTo>
                    <a:lnTo>
                      <a:pt x="66" y="19"/>
                    </a:lnTo>
                    <a:lnTo>
                      <a:pt x="66" y="15"/>
                    </a:lnTo>
                    <a:lnTo>
                      <a:pt x="64" y="9"/>
                    </a:lnTo>
                    <a:lnTo>
                      <a:pt x="64" y="6"/>
                    </a:lnTo>
                    <a:lnTo>
                      <a:pt x="61" y="3"/>
                    </a:lnTo>
                    <a:lnTo>
                      <a:pt x="54" y="3"/>
                    </a:lnTo>
                    <a:lnTo>
                      <a:pt x="51" y="0"/>
                    </a:lnTo>
                    <a:lnTo>
                      <a:pt x="47" y="0"/>
                    </a:lnTo>
                    <a:lnTo>
                      <a:pt x="41" y="0"/>
                    </a:lnTo>
                    <a:lnTo>
                      <a:pt x="35" y="0"/>
                    </a:lnTo>
                    <a:lnTo>
                      <a:pt x="32" y="0"/>
                    </a:lnTo>
                    <a:lnTo>
                      <a:pt x="25" y="3"/>
                    </a:lnTo>
                    <a:lnTo>
                      <a:pt x="22" y="6"/>
                    </a:lnTo>
                    <a:lnTo>
                      <a:pt x="15" y="9"/>
                    </a:lnTo>
                    <a:lnTo>
                      <a:pt x="12" y="12"/>
                    </a:lnTo>
                    <a:lnTo>
                      <a:pt x="10" y="15"/>
                    </a:lnTo>
                    <a:lnTo>
                      <a:pt x="6" y="19"/>
                    </a:lnTo>
                    <a:lnTo>
                      <a:pt x="3" y="25"/>
                    </a:lnTo>
                    <a:lnTo>
                      <a:pt x="3" y="28"/>
                    </a:lnTo>
                    <a:lnTo>
                      <a:pt x="0" y="32"/>
                    </a:lnTo>
                    <a:lnTo>
                      <a:pt x="0" y="37"/>
                    </a:lnTo>
                    <a:lnTo>
                      <a:pt x="3" y="41"/>
                    </a:lnTo>
                    <a:lnTo>
                      <a:pt x="3" y="44"/>
                    </a:lnTo>
                    <a:lnTo>
                      <a:pt x="6" y="47"/>
                    </a:lnTo>
                    <a:lnTo>
                      <a:pt x="10" y="51"/>
                    </a:lnTo>
                    <a:lnTo>
                      <a:pt x="12" y="54"/>
                    </a:lnTo>
                    <a:lnTo>
                      <a:pt x="15" y="57"/>
                    </a:lnTo>
                    <a:lnTo>
                      <a:pt x="22" y="57"/>
                    </a:lnTo>
                    <a:lnTo>
                      <a:pt x="25" y="57"/>
                    </a:lnTo>
                    <a:lnTo>
                      <a:pt x="32"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8" name="Freeform 283">
                <a:extLst>
                  <a:ext uri="{FF2B5EF4-FFF2-40B4-BE49-F238E27FC236}">
                    <a16:creationId xmlns:a16="http://schemas.microsoft.com/office/drawing/2014/main" id="{AEF769A6-55C9-4485-986F-13536F41E5C6}"/>
                  </a:ext>
                </a:extLst>
              </p:cNvPr>
              <p:cNvSpPr>
                <a:spLocks noEditPoints="1"/>
              </p:cNvSpPr>
              <p:nvPr/>
            </p:nvSpPr>
            <p:spPr bwMode="auto">
              <a:xfrm>
                <a:off x="2369" y="2509"/>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6 w 86"/>
                  <a:gd name="T27" fmla="*/ 1 h 76"/>
                  <a:gd name="T28" fmla="*/ 4 w 86"/>
                  <a:gd name="T29" fmla="*/ 2 h 76"/>
                  <a:gd name="T30" fmla="*/ 5 w 86"/>
                  <a:gd name="T31" fmla="*/ 1 h 76"/>
                  <a:gd name="T32" fmla="*/ 4 w 86"/>
                  <a:gd name="T33" fmla="*/ 1 h 76"/>
                  <a:gd name="T34" fmla="*/ 5 w 86"/>
                  <a:gd name="T35" fmla="*/ 1 h 76"/>
                  <a:gd name="T36" fmla="*/ 5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1 h 76"/>
                  <a:gd name="T68" fmla="*/ 1 w 86"/>
                  <a:gd name="T69" fmla="*/ 2 h 76"/>
                  <a:gd name="T70" fmla="*/ 0 w 86"/>
                  <a:gd name="T71" fmla="*/ 2 h 76"/>
                  <a:gd name="T72" fmla="*/ 2 w 86"/>
                  <a:gd name="T73" fmla="*/ 3 h 76"/>
                  <a:gd name="T74" fmla="*/ 1 w 86"/>
                  <a:gd name="T75" fmla="*/ 3 h 76"/>
                  <a:gd name="T76" fmla="*/ 1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1 w 86"/>
                  <a:gd name="T89" fmla="*/ 4 h 76"/>
                  <a:gd name="T90" fmla="*/ 2 w 86"/>
                  <a:gd name="T91" fmla="*/ 3 h 76"/>
                  <a:gd name="T92" fmla="*/ 1 w 86"/>
                  <a:gd name="T93" fmla="*/ 3 h 76"/>
                  <a:gd name="T94" fmla="*/ 1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7" y="64"/>
                    </a:lnTo>
                    <a:lnTo>
                      <a:pt x="64" y="67"/>
                    </a:lnTo>
                    <a:lnTo>
                      <a:pt x="51" y="54"/>
                    </a:lnTo>
                    <a:close/>
                    <a:moveTo>
                      <a:pt x="54" y="51"/>
                    </a:moveTo>
                    <a:lnTo>
                      <a:pt x="55" y="49"/>
                    </a:lnTo>
                    <a:lnTo>
                      <a:pt x="56" y="48"/>
                    </a:lnTo>
                    <a:lnTo>
                      <a:pt x="61" y="57"/>
                    </a:lnTo>
                    <a:lnTo>
                      <a:pt x="54" y="51"/>
                    </a:lnTo>
                    <a:close/>
                    <a:moveTo>
                      <a:pt x="56" y="48"/>
                    </a:moveTo>
                    <a:lnTo>
                      <a:pt x="63" y="45"/>
                    </a:lnTo>
                    <a:lnTo>
                      <a:pt x="72" y="63"/>
                    </a:lnTo>
                    <a:lnTo>
                      <a:pt x="65" y="66"/>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8" y="55"/>
                    </a:moveTo>
                    <a:lnTo>
                      <a:pt x="78" y="56"/>
                    </a:lnTo>
                    <a:lnTo>
                      <a:pt x="77" y="57"/>
                    </a:lnTo>
                    <a:lnTo>
                      <a:pt x="71" y="51"/>
                    </a:lnTo>
                    <a:lnTo>
                      <a:pt x="78" y="55"/>
                    </a:lnTo>
                    <a:close/>
                    <a:moveTo>
                      <a:pt x="62" y="46"/>
                    </a:moveTo>
                    <a:lnTo>
                      <a:pt x="65" y="41"/>
                    </a:lnTo>
                    <a:lnTo>
                      <a:pt x="82" y="48"/>
                    </a:lnTo>
                    <a:lnTo>
                      <a:pt x="78" y="55"/>
                    </a:lnTo>
                    <a:lnTo>
                      <a:pt x="62" y="46"/>
                    </a:lnTo>
                    <a:close/>
                    <a:moveTo>
                      <a:pt x="83" y="44"/>
                    </a:moveTo>
                    <a:lnTo>
                      <a:pt x="83" y="46"/>
                    </a:lnTo>
                    <a:lnTo>
                      <a:pt x="82" y="48"/>
                    </a:lnTo>
                    <a:lnTo>
                      <a:pt x="74" y="44"/>
                    </a:lnTo>
                    <a:lnTo>
                      <a:pt x="83" y="44"/>
                    </a:lnTo>
                    <a:close/>
                    <a:moveTo>
                      <a:pt x="64" y="44"/>
                    </a:moveTo>
                    <a:lnTo>
                      <a:pt x="64" y="42"/>
                    </a:lnTo>
                    <a:lnTo>
                      <a:pt x="83" y="42"/>
                    </a:lnTo>
                    <a:lnTo>
                      <a:pt x="83" y="44"/>
                    </a:lnTo>
                    <a:lnTo>
                      <a:pt x="64" y="44"/>
                    </a:lnTo>
                    <a:close/>
                    <a:moveTo>
                      <a:pt x="64" y="42"/>
                    </a:moveTo>
                    <a:lnTo>
                      <a:pt x="64" y="37"/>
                    </a:lnTo>
                    <a:lnTo>
                      <a:pt x="66" y="35"/>
                    </a:lnTo>
                    <a:lnTo>
                      <a:pt x="74" y="42"/>
                    </a:lnTo>
                    <a:lnTo>
                      <a:pt x="64" y="42"/>
                    </a:lnTo>
                    <a:close/>
                    <a:moveTo>
                      <a:pt x="66" y="35"/>
                    </a:moveTo>
                    <a:lnTo>
                      <a:pt x="69" y="32"/>
                    </a:lnTo>
                    <a:lnTo>
                      <a:pt x="84" y="45"/>
                    </a:lnTo>
                    <a:lnTo>
                      <a:pt x="80" y="48"/>
                    </a:lnTo>
                    <a:lnTo>
                      <a:pt x="66" y="35"/>
                    </a:lnTo>
                    <a:close/>
                    <a:moveTo>
                      <a:pt x="86" y="38"/>
                    </a:moveTo>
                    <a:lnTo>
                      <a:pt x="86" y="42"/>
                    </a:lnTo>
                    <a:lnTo>
                      <a:pt x="84"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1"/>
                    </a:moveTo>
                    <a:lnTo>
                      <a:pt x="86" y="23"/>
                    </a:lnTo>
                    <a:lnTo>
                      <a:pt x="86" y="25"/>
                    </a:lnTo>
                    <a:lnTo>
                      <a:pt x="76" y="25"/>
                    </a:lnTo>
                    <a:lnTo>
                      <a:pt x="85" y="21"/>
                    </a:lnTo>
                    <a:close/>
                    <a:moveTo>
                      <a:pt x="68" y="30"/>
                    </a:moveTo>
                    <a:lnTo>
                      <a:pt x="65" y="23"/>
                    </a:lnTo>
                    <a:lnTo>
                      <a:pt x="82" y="15"/>
                    </a:lnTo>
                    <a:lnTo>
                      <a:pt x="85" y="21"/>
                    </a:lnTo>
                    <a:lnTo>
                      <a:pt x="68" y="30"/>
                    </a:lnTo>
                    <a:close/>
                    <a:moveTo>
                      <a:pt x="65" y="23"/>
                    </a:moveTo>
                    <a:lnTo>
                      <a:pt x="64" y="21"/>
                    </a:lnTo>
                    <a:lnTo>
                      <a:pt x="64" y="19"/>
                    </a:lnTo>
                    <a:lnTo>
                      <a:pt x="74" y="19"/>
                    </a:lnTo>
                    <a:lnTo>
                      <a:pt x="65" y="23"/>
                    </a:lnTo>
                    <a:close/>
                    <a:moveTo>
                      <a:pt x="64" y="19"/>
                    </a:moveTo>
                    <a:lnTo>
                      <a:pt x="64" y="16"/>
                    </a:lnTo>
                    <a:lnTo>
                      <a:pt x="83" y="16"/>
                    </a:lnTo>
                    <a:lnTo>
                      <a:pt x="83" y="19"/>
                    </a:lnTo>
                    <a:lnTo>
                      <a:pt x="64" y="19"/>
                    </a:lnTo>
                    <a:close/>
                    <a:moveTo>
                      <a:pt x="80" y="9"/>
                    </a:moveTo>
                    <a:lnTo>
                      <a:pt x="83" y="12"/>
                    </a:lnTo>
                    <a:lnTo>
                      <a:pt x="83" y="16"/>
                    </a:lnTo>
                    <a:lnTo>
                      <a:pt x="74" y="16"/>
                    </a:lnTo>
                    <a:lnTo>
                      <a:pt x="80" y="9"/>
                    </a:lnTo>
                    <a:close/>
                    <a:moveTo>
                      <a:pt x="66" y="23"/>
                    </a:moveTo>
                    <a:lnTo>
                      <a:pt x="64" y="20"/>
                    </a:lnTo>
                    <a:lnTo>
                      <a:pt x="77" y="6"/>
                    </a:lnTo>
                    <a:lnTo>
                      <a:pt x="80" y="9"/>
                    </a:lnTo>
                    <a:lnTo>
                      <a:pt x="66" y="23"/>
                    </a:lnTo>
                    <a:close/>
                    <a:moveTo>
                      <a:pt x="71" y="3"/>
                    </a:moveTo>
                    <a:lnTo>
                      <a:pt x="74" y="3"/>
                    </a:lnTo>
                    <a:lnTo>
                      <a:pt x="77" y="6"/>
                    </a:lnTo>
                    <a:lnTo>
                      <a:pt x="71" y="13"/>
                    </a:lnTo>
                    <a:lnTo>
                      <a:pt x="71" y="3"/>
                    </a:lnTo>
                    <a:close/>
                    <a:moveTo>
                      <a:pt x="71" y="22"/>
                    </a:moveTo>
                    <a:lnTo>
                      <a:pt x="64" y="22"/>
                    </a:lnTo>
                    <a:lnTo>
                      <a:pt x="64" y="3"/>
                    </a:lnTo>
                    <a:lnTo>
                      <a:pt x="71" y="3"/>
                    </a:lnTo>
                    <a:lnTo>
                      <a:pt x="71" y="22"/>
                    </a:lnTo>
                    <a:close/>
                    <a:moveTo>
                      <a:pt x="64" y="22"/>
                    </a:moveTo>
                    <a:lnTo>
                      <a:pt x="59" y="22"/>
                    </a:lnTo>
                    <a:lnTo>
                      <a:pt x="57" y="20"/>
                    </a:lnTo>
                    <a:lnTo>
                      <a:pt x="64" y="13"/>
                    </a:lnTo>
                    <a:lnTo>
                      <a:pt x="64" y="22"/>
                    </a:lnTo>
                    <a:close/>
                    <a:moveTo>
                      <a:pt x="57" y="20"/>
                    </a:moveTo>
                    <a:lnTo>
                      <a:pt x="54" y="16"/>
                    </a:lnTo>
                    <a:lnTo>
                      <a:pt x="67" y="3"/>
                    </a:lnTo>
                    <a:lnTo>
                      <a:pt x="71" y="6"/>
                    </a:lnTo>
                    <a:lnTo>
                      <a:pt x="57" y="20"/>
                    </a:lnTo>
                    <a:close/>
                    <a:moveTo>
                      <a:pt x="61" y="0"/>
                    </a:moveTo>
                    <a:lnTo>
                      <a:pt x="65"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10"/>
                    </a:lnTo>
                    <a:lnTo>
                      <a:pt x="37" y="1"/>
                    </a:lnTo>
                    <a:close/>
                    <a:moveTo>
                      <a:pt x="46" y="18"/>
                    </a:moveTo>
                    <a:lnTo>
                      <a:pt x="40" y="21"/>
                    </a:lnTo>
                    <a:lnTo>
                      <a:pt x="31" y="4"/>
                    </a:lnTo>
                    <a:lnTo>
                      <a:pt x="37" y="1"/>
                    </a:lnTo>
                    <a:lnTo>
                      <a:pt x="46" y="18"/>
                    </a:lnTo>
                    <a:close/>
                    <a:moveTo>
                      <a:pt x="29" y="6"/>
                    </a:moveTo>
                    <a:lnTo>
                      <a:pt x="30" y="5"/>
                    </a:lnTo>
                    <a:lnTo>
                      <a:pt x="31" y="4"/>
                    </a:lnTo>
                    <a:lnTo>
                      <a:pt x="35" y="13"/>
                    </a:lnTo>
                    <a:lnTo>
                      <a:pt x="29" y="6"/>
                    </a:lnTo>
                    <a:close/>
                    <a:moveTo>
                      <a:pt x="42" y="20"/>
                    </a:moveTo>
                    <a:lnTo>
                      <a:pt x="39" y="23"/>
                    </a:lnTo>
                    <a:lnTo>
                      <a:pt x="25" y="9"/>
                    </a:lnTo>
                    <a:lnTo>
                      <a:pt x="29" y="6"/>
                    </a:lnTo>
                    <a:lnTo>
                      <a:pt x="42" y="20"/>
                    </a:lnTo>
                    <a:close/>
                    <a:moveTo>
                      <a:pt x="39" y="23"/>
                    </a:moveTo>
                    <a:lnTo>
                      <a:pt x="37" y="24"/>
                    </a:lnTo>
                    <a:lnTo>
                      <a:pt x="36" y="24"/>
                    </a:lnTo>
                    <a:lnTo>
                      <a:pt x="32" y="16"/>
                    </a:lnTo>
                    <a:lnTo>
                      <a:pt x="39" y="23"/>
                    </a:lnTo>
                    <a:close/>
                    <a:moveTo>
                      <a:pt x="36" y="24"/>
                    </a:moveTo>
                    <a:lnTo>
                      <a:pt x="30" y="27"/>
                    </a:lnTo>
                    <a:lnTo>
                      <a:pt x="22" y="11"/>
                    </a:lnTo>
                    <a:lnTo>
                      <a:pt x="28" y="8"/>
                    </a:lnTo>
                    <a:lnTo>
                      <a:pt x="36" y="24"/>
                    </a:lnTo>
                    <a:close/>
                    <a:moveTo>
                      <a:pt x="19" y="12"/>
                    </a:moveTo>
                    <a:lnTo>
                      <a:pt x="20" y="11"/>
                    </a:lnTo>
                    <a:lnTo>
                      <a:pt x="22" y="11"/>
                    </a:lnTo>
                    <a:lnTo>
                      <a:pt x="25" y="19"/>
                    </a:lnTo>
                    <a:lnTo>
                      <a:pt x="19" y="12"/>
                    </a:lnTo>
                    <a:close/>
                    <a:moveTo>
                      <a:pt x="32" y="26"/>
                    </a:moveTo>
                    <a:lnTo>
                      <a:pt x="30" y="29"/>
                    </a:lnTo>
                    <a:lnTo>
                      <a:pt x="15" y="15"/>
                    </a:lnTo>
                    <a:lnTo>
                      <a:pt x="19" y="12"/>
                    </a:lnTo>
                    <a:lnTo>
                      <a:pt x="32" y="26"/>
                    </a:lnTo>
                    <a:close/>
                    <a:moveTo>
                      <a:pt x="30" y="29"/>
                    </a:moveTo>
                    <a:lnTo>
                      <a:pt x="26" y="32"/>
                    </a:lnTo>
                    <a:lnTo>
                      <a:pt x="12" y="19"/>
                    </a:lnTo>
                    <a:lnTo>
                      <a:pt x="15" y="15"/>
                    </a:lnTo>
                    <a:lnTo>
                      <a:pt x="30" y="29"/>
                    </a:lnTo>
                    <a:close/>
                    <a:moveTo>
                      <a:pt x="12" y="19"/>
                    </a:moveTo>
                    <a:lnTo>
                      <a:pt x="22" y="9"/>
                    </a:lnTo>
                    <a:lnTo>
                      <a:pt x="12" y="19"/>
                    </a:lnTo>
                    <a:lnTo>
                      <a:pt x="20" y="25"/>
                    </a:lnTo>
                    <a:lnTo>
                      <a:pt x="12" y="19"/>
                    </a:lnTo>
                    <a:close/>
                    <a:moveTo>
                      <a:pt x="26" y="32"/>
                    </a:moveTo>
                    <a:lnTo>
                      <a:pt x="23" y="35"/>
                    </a:lnTo>
                    <a:lnTo>
                      <a:pt x="10" y="22"/>
                    </a:lnTo>
                    <a:lnTo>
                      <a:pt x="12" y="19"/>
                    </a:lnTo>
                    <a:lnTo>
                      <a:pt x="26" y="32"/>
                    </a:lnTo>
                    <a:close/>
                    <a:moveTo>
                      <a:pt x="8" y="24"/>
                    </a:moveTo>
                    <a:lnTo>
                      <a:pt x="9" y="23"/>
                    </a:lnTo>
                    <a:lnTo>
                      <a:pt x="10" y="22"/>
                    </a:lnTo>
                    <a:lnTo>
                      <a:pt x="16" y="29"/>
                    </a:lnTo>
                    <a:lnTo>
                      <a:pt x="8" y="24"/>
                    </a:lnTo>
                    <a:close/>
                    <a:moveTo>
                      <a:pt x="24" y="33"/>
                    </a:moveTo>
                    <a:lnTo>
                      <a:pt x="22" y="40"/>
                    </a:lnTo>
                    <a:lnTo>
                      <a:pt x="4" y="31"/>
                    </a:lnTo>
                    <a:lnTo>
                      <a:pt x="8" y="24"/>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2"/>
                    </a:lnTo>
                    <a:lnTo>
                      <a:pt x="20" y="45"/>
                    </a:lnTo>
                    <a:lnTo>
                      <a:pt x="13" y="38"/>
                    </a:lnTo>
                    <a:lnTo>
                      <a:pt x="22" y="38"/>
                    </a:lnTo>
                    <a:close/>
                    <a:moveTo>
                      <a:pt x="20" y="45"/>
                    </a:moveTo>
                    <a:lnTo>
                      <a:pt x="16" y="48"/>
                    </a:lnTo>
                    <a:lnTo>
                      <a:pt x="3" y="34"/>
                    </a:lnTo>
                    <a:lnTo>
                      <a:pt x="7" y="32"/>
                    </a:lnTo>
                    <a:lnTo>
                      <a:pt x="20" y="45"/>
                    </a:lnTo>
                    <a:close/>
                    <a:moveTo>
                      <a:pt x="0" y="42"/>
                    </a:moveTo>
                    <a:lnTo>
                      <a:pt x="0" y="37"/>
                    </a:lnTo>
                    <a:lnTo>
                      <a:pt x="3" y="34"/>
                    </a:lnTo>
                    <a:lnTo>
                      <a:pt x="10" y="42"/>
                    </a:lnTo>
                    <a:lnTo>
                      <a:pt x="0" y="42"/>
                    </a:lnTo>
                    <a:close/>
                    <a:moveTo>
                      <a:pt x="20" y="42"/>
                    </a:moveTo>
                    <a:lnTo>
                      <a:pt x="20" y="47"/>
                    </a:lnTo>
                    <a:lnTo>
                      <a:pt x="0" y="47"/>
                    </a:lnTo>
                    <a:lnTo>
                      <a:pt x="0" y="42"/>
                    </a:lnTo>
                    <a:lnTo>
                      <a:pt x="20" y="42"/>
                    </a:lnTo>
                    <a:close/>
                    <a:moveTo>
                      <a:pt x="3" y="54"/>
                    </a:moveTo>
                    <a:lnTo>
                      <a:pt x="0" y="52"/>
                    </a:lnTo>
                    <a:lnTo>
                      <a:pt x="0" y="47"/>
                    </a:lnTo>
                    <a:lnTo>
                      <a:pt x="10" y="47"/>
                    </a:lnTo>
                    <a:lnTo>
                      <a:pt x="3" y="54"/>
                    </a:lnTo>
                    <a:close/>
                    <a:moveTo>
                      <a:pt x="16" y="41"/>
                    </a:moveTo>
                    <a:lnTo>
                      <a:pt x="20" y="44"/>
                    </a:lnTo>
                    <a:lnTo>
                      <a:pt x="7"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7" y="61"/>
                    </a:moveTo>
                    <a:lnTo>
                      <a:pt x="3" y="58"/>
                    </a:lnTo>
                    <a:lnTo>
                      <a:pt x="3" y="54"/>
                    </a:lnTo>
                    <a:lnTo>
                      <a:pt x="13" y="54"/>
                    </a:lnTo>
                    <a:lnTo>
                      <a:pt x="7" y="61"/>
                    </a:lnTo>
                    <a:close/>
                    <a:moveTo>
                      <a:pt x="20" y="47"/>
                    </a:moveTo>
                    <a:lnTo>
                      <a:pt x="23" y="51"/>
                    </a:lnTo>
                    <a:lnTo>
                      <a:pt x="10" y="64"/>
                    </a:lnTo>
                    <a:lnTo>
                      <a:pt x="7" y="61"/>
                    </a:lnTo>
                    <a:lnTo>
                      <a:pt x="20" y="47"/>
                    </a:lnTo>
                    <a:close/>
                    <a:moveTo>
                      <a:pt x="23" y="51"/>
                    </a:moveTo>
                    <a:lnTo>
                      <a:pt x="26" y="54"/>
                    </a:lnTo>
                    <a:lnTo>
                      <a:pt x="12" y="67"/>
                    </a:lnTo>
                    <a:lnTo>
                      <a:pt x="10" y="64"/>
                    </a:lnTo>
                    <a:lnTo>
                      <a:pt x="23" y="51"/>
                    </a:lnTo>
                    <a:close/>
                    <a:moveTo>
                      <a:pt x="26" y="54"/>
                    </a:moveTo>
                    <a:lnTo>
                      <a:pt x="16" y="44"/>
                    </a:lnTo>
                    <a:lnTo>
                      <a:pt x="26" y="54"/>
                    </a:lnTo>
                    <a:lnTo>
                      <a:pt x="20" y="61"/>
                    </a:lnTo>
                    <a:lnTo>
                      <a:pt x="26" y="54"/>
                    </a:lnTo>
                    <a:close/>
                    <a:moveTo>
                      <a:pt x="26" y="54"/>
                    </a:moveTo>
                    <a:lnTo>
                      <a:pt x="30" y="57"/>
                    </a:lnTo>
                    <a:lnTo>
                      <a:pt x="15" y="70"/>
                    </a:lnTo>
                    <a:lnTo>
                      <a:pt x="12" y="67"/>
                    </a:lnTo>
                    <a:lnTo>
                      <a:pt x="26" y="54"/>
                    </a:lnTo>
                    <a:close/>
                    <a:moveTo>
                      <a:pt x="15" y="70"/>
                    </a:moveTo>
                    <a:lnTo>
                      <a:pt x="15" y="70"/>
                    </a:lnTo>
                    <a:lnTo>
                      <a:pt x="22" y="64"/>
                    </a:lnTo>
                    <a:lnTo>
                      <a:pt x="15" y="70"/>
                    </a:lnTo>
                    <a:close/>
                    <a:moveTo>
                      <a:pt x="30" y="57"/>
                    </a:moveTo>
                    <a:lnTo>
                      <a:pt x="32" y="61"/>
                    </a:lnTo>
                    <a:lnTo>
                      <a:pt x="19" y="74"/>
                    </a:lnTo>
                    <a:lnTo>
                      <a:pt x="15" y="70"/>
                    </a:lnTo>
                    <a:lnTo>
                      <a:pt x="30"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7"/>
                    </a:lnTo>
                    <a:lnTo>
                      <a:pt x="46" y="75"/>
                    </a:lnTo>
                    <a:close/>
                    <a:moveTo>
                      <a:pt x="37" y="58"/>
                    </a:moveTo>
                    <a:lnTo>
                      <a:pt x="44" y="55"/>
                    </a:lnTo>
                    <a:lnTo>
                      <a:pt x="52" y="73"/>
                    </a:lnTo>
                    <a:lnTo>
                      <a:pt x="46" y="75"/>
                    </a:lnTo>
                    <a:lnTo>
                      <a:pt x="37" y="58"/>
                    </a:lnTo>
                    <a:close/>
                    <a:moveTo>
                      <a:pt x="44" y="55"/>
                    </a:moveTo>
                    <a:lnTo>
                      <a:pt x="46" y="54"/>
                    </a:lnTo>
                    <a:lnTo>
                      <a:pt x="48" y="54"/>
                    </a:lnTo>
                    <a:lnTo>
                      <a:pt x="48" y="64"/>
                    </a:lnTo>
                    <a:lnTo>
                      <a:pt x="44"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29" name="Freeform 284">
                <a:extLst>
                  <a:ext uri="{FF2B5EF4-FFF2-40B4-BE49-F238E27FC236}">
                    <a16:creationId xmlns:a16="http://schemas.microsoft.com/office/drawing/2014/main" id="{3F3C3FDE-C24E-4ADE-98E0-1E097FB7460E}"/>
                  </a:ext>
                </a:extLst>
              </p:cNvPr>
              <p:cNvSpPr>
                <a:spLocks/>
              </p:cNvSpPr>
              <p:nvPr/>
            </p:nvSpPr>
            <p:spPr bwMode="auto">
              <a:xfrm>
                <a:off x="2419" y="2485"/>
                <a:ext cx="17" cy="15"/>
              </a:xfrm>
              <a:custGeom>
                <a:avLst/>
                <a:gdLst>
                  <a:gd name="T0" fmla="*/ 3 w 68"/>
                  <a:gd name="T1" fmla="*/ 3 h 57"/>
                  <a:gd name="T2" fmla="*/ 3 w 68"/>
                  <a:gd name="T3" fmla="*/ 3 h 57"/>
                  <a:gd name="T4" fmla="*/ 4 w 68"/>
                  <a:gd name="T5" fmla="*/ 3 h 57"/>
                  <a:gd name="T6" fmla="*/ 4 w 68"/>
                  <a:gd name="T7" fmla="*/ 3 h 57"/>
                  <a:gd name="T8" fmla="*/ 4 w 68"/>
                  <a:gd name="T9" fmla="*/ 3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4 w 68"/>
                  <a:gd name="T23" fmla="*/ 1 h 57"/>
                  <a:gd name="T24" fmla="*/ 4 w 68"/>
                  <a:gd name="T25" fmla="*/ 1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1 h 57"/>
                  <a:gd name="T42" fmla="*/ 1 w 68"/>
                  <a:gd name="T43" fmla="*/ 1 h 57"/>
                  <a:gd name="T44" fmla="*/ 1 w 68"/>
                  <a:gd name="T45" fmla="*/ 1 h 57"/>
                  <a:gd name="T46" fmla="*/ 1 w 68"/>
                  <a:gd name="T47" fmla="*/ 1 h 57"/>
                  <a:gd name="T48" fmla="*/ 0 w 68"/>
                  <a:gd name="T49" fmla="*/ 2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1 w 68"/>
                  <a:gd name="T63" fmla="*/ 3 h 57"/>
                  <a:gd name="T64" fmla="*/ 1 w 68"/>
                  <a:gd name="T65" fmla="*/ 4 h 57"/>
                  <a:gd name="T66" fmla="*/ 1 w 68"/>
                  <a:gd name="T67" fmla="*/ 4 h 57"/>
                  <a:gd name="T68" fmla="*/ 1 w 68"/>
                  <a:gd name="T69" fmla="*/ 4 h 57"/>
                  <a:gd name="T70" fmla="*/ 2 w 68"/>
                  <a:gd name="T71" fmla="*/ 4 h 57"/>
                  <a:gd name="T72" fmla="*/ 2 w 68"/>
                  <a:gd name="T73" fmla="*/ 4 h 57"/>
                  <a:gd name="T74" fmla="*/ 2 w 68"/>
                  <a:gd name="T75" fmla="*/ 4 h 57"/>
                  <a:gd name="T76" fmla="*/ 2 w 68"/>
                  <a:gd name="T77" fmla="*/ 4 h 57"/>
                  <a:gd name="T78" fmla="*/ 3 w 68"/>
                  <a:gd name="T79" fmla="*/ 4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7"/>
                    </a:lnTo>
                    <a:lnTo>
                      <a:pt x="54" y="44"/>
                    </a:lnTo>
                    <a:lnTo>
                      <a:pt x="61" y="41"/>
                    </a:lnTo>
                    <a:lnTo>
                      <a:pt x="61" y="38"/>
                    </a:lnTo>
                    <a:lnTo>
                      <a:pt x="64" y="31"/>
                    </a:lnTo>
                    <a:lnTo>
                      <a:pt x="68" y="29"/>
                    </a:lnTo>
                    <a:lnTo>
                      <a:pt x="68" y="22"/>
                    </a:lnTo>
                    <a:lnTo>
                      <a:pt x="68" y="19"/>
                    </a:lnTo>
                    <a:lnTo>
                      <a:pt x="68" y="15"/>
                    </a:lnTo>
                    <a:lnTo>
                      <a:pt x="64" y="12"/>
                    </a:lnTo>
                    <a:lnTo>
                      <a:pt x="61" y="6"/>
                    </a:lnTo>
                    <a:lnTo>
                      <a:pt x="58" y="6"/>
                    </a:lnTo>
                    <a:lnTo>
                      <a:pt x="54" y="3"/>
                    </a:lnTo>
                    <a:lnTo>
                      <a:pt x="51" y="0"/>
                    </a:lnTo>
                    <a:lnTo>
                      <a:pt x="44" y="0"/>
                    </a:lnTo>
                    <a:lnTo>
                      <a:pt x="41" y="0"/>
                    </a:lnTo>
                    <a:lnTo>
                      <a:pt x="36" y="0"/>
                    </a:lnTo>
                    <a:lnTo>
                      <a:pt x="32" y="3"/>
                    </a:lnTo>
                    <a:lnTo>
                      <a:pt x="26" y="3"/>
                    </a:lnTo>
                    <a:lnTo>
                      <a:pt x="19" y="6"/>
                    </a:lnTo>
                    <a:lnTo>
                      <a:pt x="16" y="9"/>
                    </a:lnTo>
                    <a:lnTo>
                      <a:pt x="14" y="12"/>
                    </a:lnTo>
                    <a:lnTo>
                      <a:pt x="7" y="15"/>
                    </a:lnTo>
                    <a:lnTo>
                      <a:pt x="4" y="22"/>
                    </a:lnTo>
                    <a:lnTo>
                      <a:pt x="4" y="25"/>
                    </a:lnTo>
                    <a:lnTo>
                      <a:pt x="0" y="29"/>
                    </a:lnTo>
                    <a:lnTo>
                      <a:pt x="0" y="34"/>
                    </a:lnTo>
                    <a:lnTo>
                      <a:pt x="0" y="38"/>
                    </a:lnTo>
                    <a:lnTo>
                      <a:pt x="0" y="41"/>
                    </a:lnTo>
                    <a:lnTo>
                      <a:pt x="4" y="47"/>
                    </a:lnTo>
                    <a:lnTo>
                      <a:pt x="7" y="51"/>
                    </a:lnTo>
                    <a:lnTo>
                      <a:pt x="10" y="54"/>
                    </a:lnTo>
                    <a:lnTo>
                      <a:pt x="14" y="54"/>
                    </a:lnTo>
                    <a:lnTo>
                      <a:pt x="16" y="57"/>
                    </a:lnTo>
                    <a:lnTo>
                      <a:pt x="22" y="57"/>
                    </a:lnTo>
                    <a:lnTo>
                      <a:pt x="26" y="57"/>
                    </a:lnTo>
                    <a:lnTo>
                      <a:pt x="32" y="57"/>
                    </a:lnTo>
                    <a:lnTo>
                      <a:pt x="36"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0" name="Freeform 285">
                <a:extLst>
                  <a:ext uri="{FF2B5EF4-FFF2-40B4-BE49-F238E27FC236}">
                    <a16:creationId xmlns:a16="http://schemas.microsoft.com/office/drawing/2014/main" id="{D544ADA8-97EA-498D-9E03-899EAC47ABFF}"/>
                  </a:ext>
                </a:extLst>
              </p:cNvPr>
              <p:cNvSpPr>
                <a:spLocks noEditPoints="1"/>
              </p:cNvSpPr>
              <p:nvPr/>
            </p:nvSpPr>
            <p:spPr bwMode="auto">
              <a:xfrm>
                <a:off x="2416" y="2483"/>
                <a:ext cx="22" cy="19"/>
              </a:xfrm>
              <a:custGeom>
                <a:avLst/>
                <a:gdLst>
                  <a:gd name="T0" fmla="*/ 4 w 86"/>
                  <a:gd name="T1" fmla="*/ 3 h 76"/>
                  <a:gd name="T2" fmla="*/ 4 w 86"/>
                  <a:gd name="T3" fmla="*/ 3 h 76"/>
                  <a:gd name="T4" fmla="*/ 4 w 86"/>
                  <a:gd name="T5" fmla="*/ 3 h 76"/>
                  <a:gd name="T6" fmla="*/ 5 w 86"/>
                  <a:gd name="T7" fmla="*/ 4 h 76"/>
                  <a:gd name="T8" fmla="*/ 5 w 86"/>
                  <a:gd name="T9" fmla="*/ 3 h 76"/>
                  <a:gd name="T10" fmla="*/ 4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3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1 w 86"/>
                  <a:gd name="T89" fmla="*/ 3 h 76"/>
                  <a:gd name="T90" fmla="*/ 2 w 86"/>
                  <a:gd name="T91" fmla="*/ 4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7"/>
                    </a:lnTo>
                    <a:lnTo>
                      <a:pt x="51" y="54"/>
                    </a:lnTo>
                    <a:close/>
                    <a:moveTo>
                      <a:pt x="54" y="51"/>
                    </a:moveTo>
                    <a:lnTo>
                      <a:pt x="54" y="51"/>
                    </a:lnTo>
                    <a:lnTo>
                      <a:pt x="61" y="57"/>
                    </a:lnTo>
                    <a:lnTo>
                      <a:pt x="54" y="51"/>
                    </a:lnTo>
                    <a:close/>
                    <a:moveTo>
                      <a:pt x="54" y="51"/>
                    </a:moveTo>
                    <a:lnTo>
                      <a:pt x="58" y="48"/>
                    </a:lnTo>
                    <a:lnTo>
                      <a:pt x="71" y="61"/>
                    </a:lnTo>
                    <a:lnTo>
                      <a:pt x="68" y="64"/>
                    </a:lnTo>
                    <a:lnTo>
                      <a:pt x="54" y="51"/>
                    </a:lnTo>
                    <a:close/>
                    <a:moveTo>
                      <a:pt x="58" y="48"/>
                    </a:moveTo>
                    <a:lnTo>
                      <a:pt x="59" y="46"/>
                    </a:lnTo>
                    <a:lnTo>
                      <a:pt x="60" y="45"/>
                    </a:lnTo>
                    <a:lnTo>
                      <a:pt x="64" y="54"/>
                    </a:lnTo>
                    <a:lnTo>
                      <a:pt x="58" y="48"/>
                    </a:lnTo>
                    <a:close/>
                    <a:moveTo>
                      <a:pt x="60" y="45"/>
                    </a:moveTo>
                    <a:lnTo>
                      <a:pt x="67" y="42"/>
                    </a:lnTo>
                    <a:lnTo>
                      <a:pt x="75" y="60"/>
                    </a:lnTo>
                    <a:lnTo>
                      <a:pt x="69" y="63"/>
                    </a:lnTo>
                    <a:lnTo>
                      <a:pt x="60" y="45"/>
                    </a:lnTo>
                    <a:close/>
                    <a:moveTo>
                      <a:pt x="80" y="51"/>
                    </a:moveTo>
                    <a:lnTo>
                      <a:pt x="80" y="56"/>
                    </a:lnTo>
                    <a:lnTo>
                      <a:pt x="75" y="60"/>
                    </a:lnTo>
                    <a:lnTo>
                      <a:pt x="71" y="51"/>
                    </a:lnTo>
                    <a:lnTo>
                      <a:pt x="80" y="51"/>
                    </a:lnTo>
                    <a:close/>
                    <a:moveTo>
                      <a:pt x="61" y="51"/>
                    </a:moveTo>
                    <a:lnTo>
                      <a:pt x="61" y="48"/>
                    </a:lnTo>
                    <a:lnTo>
                      <a:pt x="80" y="48"/>
                    </a:lnTo>
                    <a:lnTo>
                      <a:pt x="80" y="51"/>
                    </a:lnTo>
                    <a:lnTo>
                      <a:pt x="61" y="51"/>
                    </a:lnTo>
                    <a:close/>
                    <a:moveTo>
                      <a:pt x="61" y="48"/>
                    </a:moveTo>
                    <a:lnTo>
                      <a:pt x="61" y="45"/>
                    </a:lnTo>
                    <a:lnTo>
                      <a:pt x="62" y="43"/>
                    </a:lnTo>
                    <a:lnTo>
                      <a:pt x="71" y="48"/>
                    </a:lnTo>
                    <a:lnTo>
                      <a:pt x="61" y="48"/>
                    </a:lnTo>
                    <a:close/>
                    <a:moveTo>
                      <a:pt x="62" y="43"/>
                    </a:moveTo>
                    <a:lnTo>
                      <a:pt x="65" y="38"/>
                    </a:lnTo>
                    <a:lnTo>
                      <a:pt x="82" y="45"/>
                    </a:lnTo>
                    <a:lnTo>
                      <a:pt x="80" y="52"/>
                    </a:lnTo>
                    <a:lnTo>
                      <a:pt x="62" y="43"/>
                    </a:lnTo>
                    <a:close/>
                    <a:moveTo>
                      <a:pt x="65" y="38"/>
                    </a:moveTo>
                    <a:lnTo>
                      <a:pt x="67" y="35"/>
                    </a:lnTo>
                    <a:lnTo>
                      <a:pt x="68" y="34"/>
                    </a:lnTo>
                    <a:lnTo>
                      <a:pt x="74" y="41"/>
                    </a:lnTo>
                    <a:lnTo>
                      <a:pt x="65" y="38"/>
                    </a:lnTo>
                    <a:close/>
                    <a:moveTo>
                      <a:pt x="68" y="34"/>
                    </a:moveTo>
                    <a:lnTo>
                      <a:pt x="70" y="31"/>
                    </a:lnTo>
                    <a:lnTo>
                      <a:pt x="84" y="45"/>
                    </a:lnTo>
                    <a:lnTo>
                      <a:pt x="81" y="49"/>
                    </a:lnTo>
                    <a:lnTo>
                      <a:pt x="68" y="34"/>
                    </a:lnTo>
                    <a:close/>
                    <a:moveTo>
                      <a:pt x="86" y="39"/>
                    </a:moveTo>
                    <a:lnTo>
                      <a:pt x="86" y="42"/>
                    </a:lnTo>
                    <a:lnTo>
                      <a:pt x="84" y="45"/>
                    </a:lnTo>
                    <a:lnTo>
                      <a:pt x="78"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5"/>
                    </a:lnTo>
                    <a:lnTo>
                      <a:pt x="86" y="25"/>
                    </a:lnTo>
                    <a:lnTo>
                      <a:pt x="86" y="29"/>
                    </a:lnTo>
                    <a:lnTo>
                      <a:pt x="68" y="29"/>
                    </a:lnTo>
                    <a:close/>
                    <a:moveTo>
                      <a:pt x="84" y="19"/>
                    </a:moveTo>
                    <a:lnTo>
                      <a:pt x="86" y="22"/>
                    </a:lnTo>
                    <a:lnTo>
                      <a:pt x="86" y="25"/>
                    </a:lnTo>
                    <a:lnTo>
                      <a:pt x="78" y="25"/>
                    </a:lnTo>
                    <a:lnTo>
                      <a:pt x="84" y="19"/>
                    </a:lnTo>
                    <a:close/>
                    <a:moveTo>
                      <a:pt x="70" y="32"/>
                    </a:moveTo>
                    <a:lnTo>
                      <a:pt x="68" y="29"/>
                    </a:lnTo>
                    <a:lnTo>
                      <a:pt x="81" y="16"/>
                    </a:lnTo>
                    <a:lnTo>
                      <a:pt x="84" y="19"/>
                    </a:lnTo>
                    <a:lnTo>
                      <a:pt x="70" y="32"/>
                    </a:lnTo>
                    <a:close/>
                    <a:moveTo>
                      <a:pt x="68" y="29"/>
                    </a:moveTo>
                    <a:lnTo>
                      <a:pt x="67" y="28"/>
                    </a:lnTo>
                    <a:lnTo>
                      <a:pt x="65" y="27"/>
                    </a:lnTo>
                    <a:lnTo>
                      <a:pt x="74" y="22"/>
                    </a:lnTo>
                    <a:lnTo>
                      <a:pt x="68" y="29"/>
                    </a:lnTo>
                    <a:close/>
                    <a:moveTo>
                      <a:pt x="65" y="27"/>
                    </a:moveTo>
                    <a:lnTo>
                      <a:pt x="62" y="20"/>
                    </a:lnTo>
                    <a:lnTo>
                      <a:pt x="80" y="12"/>
                    </a:lnTo>
                    <a:lnTo>
                      <a:pt x="82" y="18"/>
                    </a:lnTo>
                    <a:lnTo>
                      <a:pt x="65" y="27"/>
                    </a:lnTo>
                    <a:close/>
                    <a:moveTo>
                      <a:pt x="71" y="7"/>
                    </a:moveTo>
                    <a:lnTo>
                      <a:pt x="76" y="7"/>
                    </a:lnTo>
                    <a:lnTo>
                      <a:pt x="80" y="12"/>
                    </a:lnTo>
                    <a:lnTo>
                      <a:pt x="71" y="16"/>
                    </a:lnTo>
                    <a:lnTo>
                      <a:pt x="71" y="7"/>
                    </a:lnTo>
                    <a:close/>
                    <a:moveTo>
                      <a:pt x="71" y="25"/>
                    </a:moveTo>
                    <a:lnTo>
                      <a:pt x="68" y="25"/>
                    </a:lnTo>
                    <a:lnTo>
                      <a:pt x="68" y="7"/>
                    </a:lnTo>
                    <a:lnTo>
                      <a:pt x="71" y="7"/>
                    </a:lnTo>
                    <a:lnTo>
                      <a:pt x="71" y="25"/>
                    </a:lnTo>
                    <a:close/>
                    <a:moveTo>
                      <a:pt x="68" y="25"/>
                    </a:moveTo>
                    <a:lnTo>
                      <a:pt x="63" y="25"/>
                    </a:lnTo>
                    <a:lnTo>
                      <a:pt x="61" y="23"/>
                    </a:lnTo>
                    <a:lnTo>
                      <a:pt x="68" y="16"/>
                    </a:lnTo>
                    <a:lnTo>
                      <a:pt x="68" y="25"/>
                    </a:lnTo>
                    <a:close/>
                    <a:moveTo>
                      <a:pt x="61" y="23"/>
                    </a:moveTo>
                    <a:lnTo>
                      <a:pt x="58" y="20"/>
                    </a:lnTo>
                    <a:lnTo>
                      <a:pt x="71" y="6"/>
                    </a:lnTo>
                    <a:lnTo>
                      <a:pt x="74" y="9"/>
                    </a:lnTo>
                    <a:lnTo>
                      <a:pt x="61" y="23"/>
                    </a:lnTo>
                    <a:close/>
                    <a:moveTo>
                      <a:pt x="58" y="20"/>
                    </a:moveTo>
                    <a:lnTo>
                      <a:pt x="54" y="17"/>
                    </a:lnTo>
                    <a:lnTo>
                      <a:pt x="68" y="3"/>
                    </a:lnTo>
                    <a:lnTo>
                      <a:pt x="71" y="6"/>
                    </a:lnTo>
                    <a:lnTo>
                      <a:pt x="58" y="20"/>
                    </a:lnTo>
                    <a:close/>
                    <a:moveTo>
                      <a:pt x="61" y="0"/>
                    </a:moveTo>
                    <a:lnTo>
                      <a:pt x="65"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39" y="3"/>
                    </a:moveTo>
                    <a:lnTo>
                      <a:pt x="41" y="0"/>
                    </a:lnTo>
                    <a:lnTo>
                      <a:pt x="46" y="0"/>
                    </a:lnTo>
                    <a:lnTo>
                      <a:pt x="46" y="10"/>
                    </a:lnTo>
                    <a:lnTo>
                      <a:pt x="39" y="3"/>
                    </a:lnTo>
                    <a:close/>
                    <a:moveTo>
                      <a:pt x="52" y="17"/>
                    </a:moveTo>
                    <a:lnTo>
                      <a:pt x="49" y="20"/>
                    </a:lnTo>
                    <a:lnTo>
                      <a:pt x="36" y="6"/>
                    </a:lnTo>
                    <a:lnTo>
                      <a:pt x="39" y="3"/>
                    </a:lnTo>
                    <a:lnTo>
                      <a:pt x="52" y="17"/>
                    </a:lnTo>
                    <a:close/>
                    <a:moveTo>
                      <a:pt x="49" y="20"/>
                    </a:moveTo>
                    <a:lnTo>
                      <a:pt x="46" y="22"/>
                    </a:lnTo>
                    <a:lnTo>
                      <a:pt x="42" y="22"/>
                    </a:lnTo>
                    <a:lnTo>
                      <a:pt x="42" y="13"/>
                    </a:lnTo>
                    <a:lnTo>
                      <a:pt x="49" y="20"/>
                    </a:lnTo>
                    <a:close/>
                    <a:moveTo>
                      <a:pt x="42" y="22"/>
                    </a:moveTo>
                    <a:lnTo>
                      <a:pt x="36" y="22"/>
                    </a:lnTo>
                    <a:lnTo>
                      <a:pt x="36" y="3"/>
                    </a:lnTo>
                    <a:lnTo>
                      <a:pt x="42" y="3"/>
                    </a:lnTo>
                    <a:lnTo>
                      <a:pt x="42" y="22"/>
                    </a:lnTo>
                    <a:close/>
                    <a:moveTo>
                      <a:pt x="31" y="5"/>
                    </a:moveTo>
                    <a:lnTo>
                      <a:pt x="33" y="3"/>
                    </a:lnTo>
                    <a:lnTo>
                      <a:pt x="36" y="3"/>
                    </a:lnTo>
                    <a:lnTo>
                      <a:pt x="36" y="13"/>
                    </a:lnTo>
                    <a:lnTo>
                      <a:pt x="31" y="5"/>
                    </a:lnTo>
                    <a:close/>
                    <a:moveTo>
                      <a:pt x="40" y="21"/>
                    </a:moveTo>
                    <a:lnTo>
                      <a:pt x="33" y="24"/>
                    </a:lnTo>
                    <a:lnTo>
                      <a:pt x="25" y="8"/>
                    </a:lnTo>
                    <a:lnTo>
                      <a:pt x="31" y="5"/>
                    </a:lnTo>
                    <a:lnTo>
                      <a:pt x="40" y="21"/>
                    </a:lnTo>
                    <a:close/>
                    <a:moveTo>
                      <a:pt x="22" y="9"/>
                    </a:moveTo>
                    <a:lnTo>
                      <a:pt x="24" y="8"/>
                    </a:lnTo>
                    <a:lnTo>
                      <a:pt x="25" y="8"/>
                    </a:lnTo>
                    <a:lnTo>
                      <a:pt x="29" y="16"/>
                    </a:lnTo>
                    <a:lnTo>
                      <a:pt x="22" y="9"/>
                    </a:lnTo>
                    <a:close/>
                    <a:moveTo>
                      <a:pt x="36" y="23"/>
                    </a:moveTo>
                    <a:lnTo>
                      <a:pt x="33" y="25"/>
                    </a:lnTo>
                    <a:lnTo>
                      <a:pt x="19" y="12"/>
                    </a:lnTo>
                    <a:lnTo>
                      <a:pt x="22" y="9"/>
                    </a:lnTo>
                    <a:lnTo>
                      <a:pt x="36" y="23"/>
                    </a:lnTo>
                    <a:close/>
                    <a:moveTo>
                      <a:pt x="33" y="25"/>
                    </a:moveTo>
                    <a:lnTo>
                      <a:pt x="42" y="17"/>
                    </a:lnTo>
                    <a:lnTo>
                      <a:pt x="33" y="25"/>
                    </a:lnTo>
                    <a:lnTo>
                      <a:pt x="26" y="19"/>
                    </a:lnTo>
                    <a:lnTo>
                      <a:pt x="33" y="25"/>
                    </a:lnTo>
                    <a:close/>
                    <a:moveTo>
                      <a:pt x="33" y="25"/>
                    </a:moveTo>
                    <a:lnTo>
                      <a:pt x="30" y="29"/>
                    </a:lnTo>
                    <a:lnTo>
                      <a:pt x="16" y="16"/>
                    </a:lnTo>
                    <a:lnTo>
                      <a:pt x="19" y="12"/>
                    </a:lnTo>
                    <a:lnTo>
                      <a:pt x="33" y="25"/>
                    </a:lnTo>
                    <a:close/>
                    <a:moveTo>
                      <a:pt x="30" y="29"/>
                    </a:moveTo>
                    <a:lnTo>
                      <a:pt x="29" y="30"/>
                    </a:lnTo>
                    <a:lnTo>
                      <a:pt x="27" y="31"/>
                    </a:lnTo>
                    <a:lnTo>
                      <a:pt x="24" y="22"/>
                    </a:lnTo>
                    <a:lnTo>
                      <a:pt x="30" y="29"/>
                    </a:lnTo>
                    <a:close/>
                    <a:moveTo>
                      <a:pt x="27" y="31"/>
                    </a:moveTo>
                    <a:lnTo>
                      <a:pt x="21" y="34"/>
                    </a:lnTo>
                    <a:lnTo>
                      <a:pt x="13" y="17"/>
                    </a:lnTo>
                    <a:lnTo>
                      <a:pt x="19" y="13"/>
                    </a:lnTo>
                    <a:lnTo>
                      <a:pt x="27" y="31"/>
                    </a:lnTo>
                    <a:close/>
                    <a:moveTo>
                      <a:pt x="8" y="21"/>
                    </a:moveTo>
                    <a:lnTo>
                      <a:pt x="9" y="19"/>
                    </a:lnTo>
                    <a:lnTo>
                      <a:pt x="13" y="17"/>
                    </a:lnTo>
                    <a:lnTo>
                      <a:pt x="17" y="25"/>
                    </a:lnTo>
                    <a:lnTo>
                      <a:pt x="8" y="21"/>
                    </a:lnTo>
                    <a:close/>
                    <a:moveTo>
                      <a:pt x="26" y="30"/>
                    </a:moveTo>
                    <a:lnTo>
                      <a:pt x="22" y="36"/>
                    </a:lnTo>
                    <a:lnTo>
                      <a:pt x="5" y="28"/>
                    </a:lnTo>
                    <a:lnTo>
                      <a:pt x="8" y="21"/>
                    </a:lnTo>
                    <a:lnTo>
                      <a:pt x="26" y="30"/>
                    </a:lnTo>
                    <a:close/>
                    <a:moveTo>
                      <a:pt x="4" y="32"/>
                    </a:moveTo>
                    <a:lnTo>
                      <a:pt x="4" y="30"/>
                    </a:lnTo>
                    <a:lnTo>
                      <a:pt x="5" y="28"/>
                    </a:lnTo>
                    <a:lnTo>
                      <a:pt x="14" y="32"/>
                    </a:lnTo>
                    <a:lnTo>
                      <a:pt x="4" y="32"/>
                    </a:lnTo>
                    <a:close/>
                    <a:moveTo>
                      <a:pt x="24" y="32"/>
                    </a:moveTo>
                    <a:lnTo>
                      <a:pt x="24" y="35"/>
                    </a:lnTo>
                    <a:lnTo>
                      <a:pt x="4" y="35"/>
                    </a:lnTo>
                    <a:lnTo>
                      <a:pt x="4" y="32"/>
                    </a:lnTo>
                    <a:lnTo>
                      <a:pt x="24" y="32"/>
                    </a:lnTo>
                    <a:close/>
                    <a:moveTo>
                      <a:pt x="24" y="35"/>
                    </a:moveTo>
                    <a:lnTo>
                      <a:pt x="24" y="39"/>
                    </a:lnTo>
                    <a:lnTo>
                      <a:pt x="20" y="42"/>
                    </a:lnTo>
                    <a:lnTo>
                      <a:pt x="14" y="35"/>
                    </a:lnTo>
                    <a:lnTo>
                      <a:pt x="24" y="35"/>
                    </a:lnTo>
                    <a:close/>
                    <a:moveTo>
                      <a:pt x="20" y="42"/>
                    </a:moveTo>
                    <a:lnTo>
                      <a:pt x="17" y="45"/>
                    </a:lnTo>
                    <a:lnTo>
                      <a:pt x="4" y="31"/>
                    </a:lnTo>
                    <a:lnTo>
                      <a:pt x="7" y="29"/>
                    </a:lnTo>
                    <a:lnTo>
                      <a:pt x="20" y="42"/>
                    </a:lnTo>
                    <a:close/>
                    <a:moveTo>
                      <a:pt x="0" y="39"/>
                    </a:moveTo>
                    <a:lnTo>
                      <a:pt x="0" y="34"/>
                    </a:lnTo>
                    <a:lnTo>
                      <a:pt x="4" y="31"/>
                    </a:lnTo>
                    <a:lnTo>
                      <a:pt x="10" y="39"/>
                    </a:lnTo>
                    <a:lnTo>
                      <a:pt x="0" y="39"/>
                    </a:lnTo>
                    <a:close/>
                    <a:moveTo>
                      <a:pt x="20" y="39"/>
                    </a:moveTo>
                    <a:lnTo>
                      <a:pt x="20" y="44"/>
                    </a:lnTo>
                    <a:lnTo>
                      <a:pt x="0" y="44"/>
                    </a:lnTo>
                    <a:lnTo>
                      <a:pt x="0" y="39"/>
                    </a:lnTo>
                    <a:lnTo>
                      <a:pt x="20" y="39"/>
                    </a:lnTo>
                    <a:close/>
                    <a:moveTo>
                      <a:pt x="20" y="44"/>
                    </a:moveTo>
                    <a:lnTo>
                      <a:pt x="20" y="48"/>
                    </a:lnTo>
                    <a:lnTo>
                      <a:pt x="0" y="48"/>
                    </a:lnTo>
                    <a:lnTo>
                      <a:pt x="0" y="44"/>
                    </a:lnTo>
                    <a:lnTo>
                      <a:pt x="20" y="44"/>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6"/>
                    </a:moveTo>
                    <a:lnTo>
                      <a:pt x="22" y="53"/>
                    </a:lnTo>
                    <a:lnTo>
                      <a:pt x="5" y="62"/>
                    </a:lnTo>
                    <a:lnTo>
                      <a:pt x="1" y="55"/>
                    </a:lnTo>
                    <a:lnTo>
                      <a:pt x="19" y="46"/>
                    </a:lnTo>
                    <a:close/>
                    <a:moveTo>
                      <a:pt x="7" y="64"/>
                    </a:moveTo>
                    <a:lnTo>
                      <a:pt x="6" y="63"/>
                    </a:lnTo>
                    <a:lnTo>
                      <a:pt x="5" y="62"/>
                    </a:lnTo>
                    <a:lnTo>
                      <a:pt x="14" y="57"/>
                    </a:lnTo>
                    <a:lnTo>
                      <a:pt x="7" y="64"/>
                    </a:lnTo>
                    <a:close/>
                    <a:moveTo>
                      <a:pt x="20" y="51"/>
                    </a:moveTo>
                    <a:lnTo>
                      <a:pt x="24" y="54"/>
                    </a:lnTo>
                    <a:lnTo>
                      <a:pt x="10" y="67"/>
                    </a:lnTo>
                    <a:lnTo>
                      <a:pt x="7" y="64"/>
                    </a:lnTo>
                    <a:lnTo>
                      <a:pt x="20" y="51"/>
                    </a:lnTo>
                    <a:close/>
                    <a:moveTo>
                      <a:pt x="24" y="54"/>
                    </a:moveTo>
                    <a:lnTo>
                      <a:pt x="14" y="44"/>
                    </a:lnTo>
                    <a:lnTo>
                      <a:pt x="24" y="54"/>
                    </a:lnTo>
                    <a:lnTo>
                      <a:pt x="17" y="61"/>
                    </a:lnTo>
                    <a:lnTo>
                      <a:pt x="24" y="54"/>
                    </a:lnTo>
                    <a:close/>
                    <a:moveTo>
                      <a:pt x="24" y="54"/>
                    </a:moveTo>
                    <a:lnTo>
                      <a:pt x="27" y="57"/>
                    </a:lnTo>
                    <a:lnTo>
                      <a:pt x="14" y="71"/>
                    </a:lnTo>
                    <a:lnTo>
                      <a:pt x="10" y="67"/>
                    </a:lnTo>
                    <a:lnTo>
                      <a:pt x="24" y="54"/>
                    </a:lnTo>
                    <a:close/>
                    <a:moveTo>
                      <a:pt x="20" y="73"/>
                    </a:moveTo>
                    <a:lnTo>
                      <a:pt x="16" y="73"/>
                    </a:lnTo>
                    <a:lnTo>
                      <a:pt x="14" y="71"/>
                    </a:lnTo>
                    <a:lnTo>
                      <a:pt x="20" y="64"/>
                    </a:lnTo>
                    <a:lnTo>
                      <a:pt x="20" y="73"/>
                    </a:lnTo>
                    <a:close/>
                    <a:moveTo>
                      <a:pt x="20" y="54"/>
                    </a:moveTo>
                    <a:lnTo>
                      <a:pt x="24" y="54"/>
                    </a:lnTo>
                    <a:lnTo>
                      <a:pt x="24" y="73"/>
                    </a:lnTo>
                    <a:lnTo>
                      <a:pt x="20" y="73"/>
                    </a:lnTo>
                    <a:lnTo>
                      <a:pt x="20" y="54"/>
                    </a:lnTo>
                    <a:close/>
                    <a:moveTo>
                      <a:pt x="24" y="54"/>
                    </a:moveTo>
                    <a:lnTo>
                      <a:pt x="27" y="54"/>
                    </a:lnTo>
                    <a:lnTo>
                      <a:pt x="30" y="57"/>
                    </a:lnTo>
                    <a:lnTo>
                      <a:pt x="24" y="64"/>
                    </a:lnTo>
                    <a:lnTo>
                      <a:pt x="24" y="54"/>
                    </a:lnTo>
                    <a:close/>
                    <a:moveTo>
                      <a:pt x="30" y="57"/>
                    </a:moveTo>
                    <a:lnTo>
                      <a:pt x="33" y="60"/>
                    </a:lnTo>
                    <a:lnTo>
                      <a:pt x="19" y="74"/>
                    </a:lnTo>
                    <a:lnTo>
                      <a:pt x="16" y="71"/>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6" y="57"/>
                    </a:lnTo>
                    <a:lnTo>
                      <a:pt x="46" y="76"/>
                    </a:lnTo>
                    <a:lnTo>
                      <a:pt x="42" y="76"/>
                    </a:lnTo>
                    <a:lnTo>
                      <a:pt x="42" y="57"/>
                    </a:lnTo>
                    <a:close/>
                    <a:moveTo>
                      <a:pt x="50" y="75"/>
                    </a:moveTo>
                    <a:lnTo>
                      <a:pt x="48" y="76"/>
                    </a:lnTo>
                    <a:lnTo>
                      <a:pt x="46" y="76"/>
                    </a:lnTo>
                    <a:lnTo>
                      <a:pt x="46" y="67"/>
                    </a:lnTo>
                    <a:lnTo>
                      <a:pt x="50" y="75"/>
                    </a:lnTo>
                    <a:close/>
                    <a:moveTo>
                      <a:pt x="41" y="59"/>
                    </a:moveTo>
                    <a:lnTo>
                      <a:pt x="48" y="55"/>
                    </a:lnTo>
                    <a:lnTo>
                      <a:pt x="56" y="72"/>
                    </a:lnTo>
                    <a:lnTo>
                      <a:pt x="50" y="75"/>
                    </a:lnTo>
                    <a:lnTo>
                      <a:pt x="41" y="59"/>
                    </a:lnTo>
                    <a:close/>
                    <a:moveTo>
                      <a:pt x="48" y="55"/>
                    </a:moveTo>
                    <a:lnTo>
                      <a:pt x="53" y="52"/>
                    </a:lnTo>
                    <a:lnTo>
                      <a:pt x="62" y="68"/>
                    </a:lnTo>
                    <a:lnTo>
                      <a:pt x="56" y="72"/>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1" name="Freeform 286">
                <a:extLst>
                  <a:ext uri="{FF2B5EF4-FFF2-40B4-BE49-F238E27FC236}">
                    <a16:creationId xmlns:a16="http://schemas.microsoft.com/office/drawing/2014/main" id="{AE4C13C5-E2AE-4F27-A771-A9074D294E8B}"/>
                  </a:ext>
                </a:extLst>
              </p:cNvPr>
              <p:cNvSpPr>
                <a:spLocks/>
              </p:cNvSpPr>
              <p:nvPr/>
            </p:nvSpPr>
            <p:spPr bwMode="auto">
              <a:xfrm>
                <a:off x="2469" y="2459"/>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2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2"/>
                    </a:moveTo>
                    <a:lnTo>
                      <a:pt x="51" y="49"/>
                    </a:lnTo>
                    <a:lnTo>
                      <a:pt x="54" y="45"/>
                    </a:lnTo>
                    <a:lnTo>
                      <a:pt x="57" y="42"/>
                    </a:lnTo>
                    <a:lnTo>
                      <a:pt x="59" y="35"/>
                    </a:lnTo>
                    <a:lnTo>
                      <a:pt x="63" y="32"/>
                    </a:lnTo>
                    <a:lnTo>
                      <a:pt x="63" y="29"/>
                    </a:lnTo>
                    <a:lnTo>
                      <a:pt x="66" y="23"/>
                    </a:lnTo>
                    <a:lnTo>
                      <a:pt x="66" y="20"/>
                    </a:lnTo>
                    <a:lnTo>
                      <a:pt x="63" y="13"/>
                    </a:lnTo>
                    <a:lnTo>
                      <a:pt x="63" y="10"/>
                    </a:lnTo>
                    <a:lnTo>
                      <a:pt x="59" y="7"/>
                    </a:lnTo>
                    <a:lnTo>
                      <a:pt x="57" y="3"/>
                    </a:lnTo>
                    <a:lnTo>
                      <a:pt x="54" y="3"/>
                    </a:lnTo>
                    <a:lnTo>
                      <a:pt x="51" y="0"/>
                    </a:lnTo>
                    <a:lnTo>
                      <a:pt x="44" y="0"/>
                    </a:lnTo>
                    <a:lnTo>
                      <a:pt x="41" y="0"/>
                    </a:lnTo>
                    <a:lnTo>
                      <a:pt x="34" y="0"/>
                    </a:lnTo>
                    <a:lnTo>
                      <a:pt x="29" y="0"/>
                    </a:lnTo>
                    <a:lnTo>
                      <a:pt x="25" y="3"/>
                    </a:lnTo>
                    <a:lnTo>
                      <a:pt x="19" y="7"/>
                    </a:lnTo>
                    <a:lnTo>
                      <a:pt x="15" y="10"/>
                    </a:lnTo>
                    <a:lnTo>
                      <a:pt x="9" y="13"/>
                    </a:lnTo>
                    <a:lnTo>
                      <a:pt x="5" y="17"/>
                    </a:lnTo>
                    <a:lnTo>
                      <a:pt x="2" y="20"/>
                    </a:lnTo>
                    <a:lnTo>
                      <a:pt x="2" y="27"/>
                    </a:lnTo>
                    <a:lnTo>
                      <a:pt x="0" y="29"/>
                    </a:lnTo>
                    <a:lnTo>
                      <a:pt x="0" y="32"/>
                    </a:lnTo>
                    <a:lnTo>
                      <a:pt x="0" y="39"/>
                    </a:lnTo>
                    <a:lnTo>
                      <a:pt x="0" y="42"/>
                    </a:lnTo>
                    <a:lnTo>
                      <a:pt x="2" y="45"/>
                    </a:lnTo>
                    <a:lnTo>
                      <a:pt x="2" y="49"/>
                    </a:lnTo>
                    <a:lnTo>
                      <a:pt x="5" y="52"/>
                    </a:lnTo>
                    <a:lnTo>
                      <a:pt x="12" y="55"/>
                    </a:lnTo>
                    <a:lnTo>
                      <a:pt x="15" y="55"/>
                    </a:lnTo>
                    <a:lnTo>
                      <a:pt x="19" y="58"/>
                    </a:lnTo>
                    <a:lnTo>
                      <a:pt x="25" y="58"/>
                    </a:lnTo>
                    <a:lnTo>
                      <a:pt x="31" y="58"/>
                    </a:lnTo>
                    <a:lnTo>
                      <a:pt x="34" y="55"/>
                    </a:lnTo>
                    <a:lnTo>
                      <a:pt x="41" y="55"/>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2" name="Freeform 287">
                <a:extLst>
                  <a:ext uri="{FF2B5EF4-FFF2-40B4-BE49-F238E27FC236}">
                    <a16:creationId xmlns:a16="http://schemas.microsoft.com/office/drawing/2014/main" id="{6210B68D-851F-4E79-A138-40961CC28F92}"/>
                  </a:ext>
                </a:extLst>
              </p:cNvPr>
              <p:cNvSpPr>
                <a:spLocks noEditPoints="1"/>
              </p:cNvSpPr>
              <p:nvPr/>
            </p:nvSpPr>
            <p:spPr bwMode="auto">
              <a:xfrm>
                <a:off x="2467" y="2457"/>
                <a:ext cx="21" cy="19"/>
              </a:xfrm>
              <a:custGeom>
                <a:avLst/>
                <a:gdLst>
                  <a:gd name="T0" fmla="*/ 4 w 86"/>
                  <a:gd name="T1" fmla="*/ 4 h 76"/>
                  <a:gd name="T2" fmla="*/ 3 w 86"/>
                  <a:gd name="T3" fmla="*/ 3 h 76"/>
                  <a:gd name="T4" fmla="*/ 4 w 86"/>
                  <a:gd name="T5" fmla="*/ 4 h 76"/>
                  <a:gd name="T6" fmla="*/ 4 w 86"/>
                  <a:gd name="T7" fmla="*/ 3 h 76"/>
                  <a:gd name="T8" fmla="*/ 3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4 w 86"/>
                  <a:gd name="T33" fmla="*/ 2 h 76"/>
                  <a:gd name="T34" fmla="*/ 4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1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0 w 86"/>
                  <a:gd name="T71" fmla="*/ 2 h 76"/>
                  <a:gd name="T72" fmla="*/ 1 w 86"/>
                  <a:gd name="T73" fmla="*/ 2 h 76"/>
                  <a:gd name="T74" fmla="*/ 1 w 86"/>
                  <a:gd name="T75" fmla="*/ 3 h 76"/>
                  <a:gd name="T76" fmla="*/ 0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3 h 76"/>
                  <a:gd name="T90" fmla="*/ 0 w 86"/>
                  <a:gd name="T91" fmla="*/ 4 h 76"/>
                  <a:gd name="T92" fmla="*/ 1 w 86"/>
                  <a:gd name="T93" fmla="*/ 4 h 76"/>
                  <a:gd name="T94" fmla="*/ 0 w 86"/>
                  <a:gd name="T95" fmla="*/ 4 h 76"/>
                  <a:gd name="T96" fmla="*/ 1 w 86"/>
                  <a:gd name="T97" fmla="*/ 4 h 76"/>
                  <a:gd name="T98" fmla="*/ 1 w 86"/>
                  <a:gd name="T99" fmla="*/ 5 h 76"/>
                  <a:gd name="T100" fmla="*/ 1 w 86"/>
                  <a:gd name="T101" fmla="*/ 4 h 76"/>
                  <a:gd name="T102" fmla="*/ 2 w 86"/>
                  <a:gd name="T103" fmla="*/ 4 h 76"/>
                  <a:gd name="T104" fmla="*/ 1 w 86"/>
                  <a:gd name="T105" fmla="*/ 5 h 76"/>
                  <a:gd name="T106" fmla="*/ 2 w 86"/>
                  <a:gd name="T107" fmla="*/ 5 h 76"/>
                  <a:gd name="T108" fmla="*/ 2 w 86"/>
                  <a:gd name="T109" fmla="*/ 4 h 76"/>
                  <a:gd name="T110" fmla="*/ 2 w 86"/>
                  <a:gd name="T111" fmla="*/ 4 h 76"/>
                  <a:gd name="T112" fmla="*/ 2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5"/>
                    </a:lnTo>
                    <a:lnTo>
                      <a:pt x="58" y="69"/>
                    </a:lnTo>
                    <a:lnTo>
                      <a:pt x="50" y="52"/>
                    </a:lnTo>
                    <a:close/>
                    <a:moveTo>
                      <a:pt x="67" y="64"/>
                    </a:moveTo>
                    <a:lnTo>
                      <a:pt x="66" y="65"/>
                    </a:lnTo>
                    <a:lnTo>
                      <a:pt x="65" y="65"/>
                    </a:lnTo>
                    <a:lnTo>
                      <a:pt x="61" y="58"/>
                    </a:lnTo>
                    <a:lnTo>
                      <a:pt x="67" y="64"/>
                    </a:lnTo>
                    <a:close/>
                    <a:moveTo>
                      <a:pt x="54" y="51"/>
                    </a:moveTo>
                    <a:lnTo>
                      <a:pt x="57" y="48"/>
                    </a:lnTo>
                    <a:lnTo>
                      <a:pt x="71" y="61"/>
                    </a:lnTo>
                    <a:lnTo>
                      <a:pt x="67" y="64"/>
                    </a:lnTo>
                    <a:lnTo>
                      <a:pt x="54" y="51"/>
                    </a:lnTo>
                    <a:close/>
                    <a:moveTo>
                      <a:pt x="57" y="48"/>
                    </a:moveTo>
                    <a:lnTo>
                      <a:pt x="60" y="44"/>
                    </a:lnTo>
                    <a:lnTo>
                      <a:pt x="74" y="58"/>
                    </a:lnTo>
                    <a:lnTo>
                      <a:pt x="71" y="61"/>
                    </a:lnTo>
                    <a:lnTo>
                      <a:pt x="57" y="48"/>
                    </a:lnTo>
                    <a:close/>
                    <a:moveTo>
                      <a:pt x="75" y="55"/>
                    </a:moveTo>
                    <a:lnTo>
                      <a:pt x="75" y="57"/>
                    </a:lnTo>
                    <a:lnTo>
                      <a:pt x="74" y="58"/>
                    </a:lnTo>
                    <a:lnTo>
                      <a:pt x="67" y="51"/>
                    </a:lnTo>
                    <a:lnTo>
                      <a:pt x="75" y="55"/>
                    </a:lnTo>
                    <a:close/>
                    <a:moveTo>
                      <a:pt x="58" y="47"/>
                    </a:moveTo>
                    <a:lnTo>
                      <a:pt x="62" y="40"/>
                    </a:lnTo>
                    <a:lnTo>
                      <a:pt x="78" y="49"/>
                    </a:lnTo>
                    <a:lnTo>
                      <a:pt x="75" y="55"/>
                    </a:lnTo>
                    <a:lnTo>
                      <a:pt x="58" y="47"/>
                    </a:lnTo>
                    <a:close/>
                    <a:moveTo>
                      <a:pt x="62" y="40"/>
                    </a:moveTo>
                    <a:lnTo>
                      <a:pt x="62" y="39"/>
                    </a:lnTo>
                    <a:lnTo>
                      <a:pt x="63" y="38"/>
                    </a:lnTo>
                    <a:lnTo>
                      <a:pt x="69" y="44"/>
                    </a:lnTo>
                    <a:lnTo>
                      <a:pt x="62" y="40"/>
                    </a:lnTo>
                    <a:close/>
                    <a:moveTo>
                      <a:pt x="63" y="38"/>
                    </a:moveTo>
                    <a:lnTo>
                      <a:pt x="66" y="35"/>
                    </a:lnTo>
                    <a:lnTo>
                      <a:pt x="79" y="48"/>
                    </a:lnTo>
                    <a:lnTo>
                      <a:pt x="76" y="51"/>
                    </a:lnTo>
                    <a:lnTo>
                      <a:pt x="63" y="38"/>
                    </a:lnTo>
                    <a:close/>
                    <a:moveTo>
                      <a:pt x="83" y="41"/>
                    </a:moveTo>
                    <a:lnTo>
                      <a:pt x="83" y="46"/>
                    </a:lnTo>
                    <a:lnTo>
                      <a:pt x="79" y="48"/>
                    </a:lnTo>
                    <a:lnTo>
                      <a:pt x="73" y="41"/>
                    </a:lnTo>
                    <a:lnTo>
                      <a:pt x="83" y="41"/>
                    </a:lnTo>
                    <a:close/>
                    <a:moveTo>
                      <a:pt x="64" y="41"/>
                    </a:moveTo>
                    <a:lnTo>
                      <a:pt x="64" y="38"/>
                    </a:lnTo>
                    <a:lnTo>
                      <a:pt x="83" y="38"/>
                    </a:lnTo>
                    <a:lnTo>
                      <a:pt x="83" y="41"/>
                    </a:lnTo>
                    <a:lnTo>
                      <a:pt x="64" y="41"/>
                    </a:lnTo>
                    <a:close/>
                    <a:moveTo>
                      <a:pt x="64" y="38"/>
                    </a:moveTo>
                    <a:lnTo>
                      <a:pt x="64" y="36"/>
                    </a:lnTo>
                    <a:lnTo>
                      <a:pt x="65" y="35"/>
                    </a:lnTo>
                    <a:lnTo>
                      <a:pt x="73" y="38"/>
                    </a:lnTo>
                    <a:lnTo>
                      <a:pt x="64" y="38"/>
                    </a:lnTo>
                    <a:close/>
                    <a:moveTo>
                      <a:pt x="65" y="35"/>
                    </a:moveTo>
                    <a:lnTo>
                      <a:pt x="67" y="28"/>
                    </a:lnTo>
                    <a:lnTo>
                      <a:pt x="85" y="36"/>
                    </a:lnTo>
                    <a:lnTo>
                      <a:pt x="82" y="42"/>
                    </a:lnTo>
                    <a:lnTo>
                      <a:pt x="65" y="35"/>
                    </a:lnTo>
                    <a:close/>
                    <a:moveTo>
                      <a:pt x="86" y="32"/>
                    </a:moveTo>
                    <a:lnTo>
                      <a:pt x="86" y="35"/>
                    </a:lnTo>
                    <a:lnTo>
                      <a:pt x="85" y="36"/>
                    </a:lnTo>
                    <a:lnTo>
                      <a:pt x="76" y="32"/>
                    </a:lnTo>
                    <a:lnTo>
                      <a:pt x="86" y="32"/>
                    </a:lnTo>
                    <a:close/>
                    <a:moveTo>
                      <a:pt x="67" y="32"/>
                    </a:moveTo>
                    <a:lnTo>
                      <a:pt x="67" y="29"/>
                    </a:lnTo>
                    <a:lnTo>
                      <a:pt x="86" y="29"/>
                    </a:lnTo>
                    <a:lnTo>
                      <a:pt x="86" y="32"/>
                    </a:lnTo>
                    <a:lnTo>
                      <a:pt x="67" y="32"/>
                    </a:lnTo>
                    <a:close/>
                    <a:moveTo>
                      <a:pt x="85" y="25"/>
                    </a:moveTo>
                    <a:lnTo>
                      <a:pt x="86" y="27"/>
                    </a:lnTo>
                    <a:lnTo>
                      <a:pt x="86" y="29"/>
                    </a:lnTo>
                    <a:lnTo>
                      <a:pt x="76" y="29"/>
                    </a:lnTo>
                    <a:lnTo>
                      <a:pt x="85" y="25"/>
                    </a:lnTo>
                    <a:close/>
                    <a:moveTo>
                      <a:pt x="67" y="33"/>
                    </a:moveTo>
                    <a:lnTo>
                      <a:pt x="65" y="27"/>
                    </a:lnTo>
                    <a:lnTo>
                      <a:pt x="82" y="18"/>
                    </a:lnTo>
                    <a:lnTo>
                      <a:pt x="85" y="25"/>
                    </a:lnTo>
                    <a:lnTo>
                      <a:pt x="67" y="33"/>
                    </a:lnTo>
                    <a:close/>
                    <a:moveTo>
                      <a:pt x="65" y="27"/>
                    </a:moveTo>
                    <a:lnTo>
                      <a:pt x="64" y="25"/>
                    </a:lnTo>
                    <a:lnTo>
                      <a:pt x="64" y="22"/>
                    </a:lnTo>
                    <a:lnTo>
                      <a:pt x="73" y="22"/>
                    </a:lnTo>
                    <a:lnTo>
                      <a:pt x="65" y="27"/>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6"/>
                    </a:moveTo>
                    <a:lnTo>
                      <a:pt x="63" y="22"/>
                    </a:lnTo>
                    <a:lnTo>
                      <a:pt x="76" y="9"/>
                    </a:lnTo>
                    <a:lnTo>
                      <a:pt x="79" y="12"/>
                    </a:lnTo>
                    <a:lnTo>
                      <a:pt x="66" y="26"/>
                    </a:lnTo>
                    <a:close/>
                    <a:moveTo>
                      <a:pt x="63" y="22"/>
                    </a:moveTo>
                    <a:lnTo>
                      <a:pt x="63" y="22"/>
                    </a:lnTo>
                    <a:lnTo>
                      <a:pt x="69" y="16"/>
                    </a:lnTo>
                    <a:lnTo>
                      <a:pt x="63" y="22"/>
                    </a:lnTo>
                    <a:close/>
                    <a:moveTo>
                      <a:pt x="63" y="22"/>
                    </a:moveTo>
                    <a:lnTo>
                      <a:pt x="60" y="19"/>
                    </a:lnTo>
                    <a:lnTo>
                      <a:pt x="74" y="6"/>
                    </a:lnTo>
                    <a:lnTo>
                      <a:pt x="77" y="9"/>
                    </a:lnTo>
                    <a:lnTo>
                      <a:pt x="63"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0" y="22"/>
                    </a:lnTo>
                    <a:lnTo>
                      <a:pt x="57" y="19"/>
                    </a:lnTo>
                    <a:lnTo>
                      <a:pt x="64" y="12"/>
                    </a:lnTo>
                    <a:lnTo>
                      <a:pt x="64" y="22"/>
                    </a:lnTo>
                    <a:close/>
                    <a:moveTo>
                      <a:pt x="57" y="19"/>
                    </a:moveTo>
                    <a:lnTo>
                      <a:pt x="54" y="17"/>
                    </a:lnTo>
                    <a:lnTo>
                      <a:pt x="67" y="3"/>
                    </a:lnTo>
                    <a:lnTo>
                      <a:pt x="71" y="6"/>
                    </a:lnTo>
                    <a:lnTo>
                      <a:pt x="57" y="19"/>
                    </a:lnTo>
                    <a:close/>
                    <a:moveTo>
                      <a:pt x="61" y="0"/>
                    </a:moveTo>
                    <a:lnTo>
                      <a:pt x="64"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9" y="19"/>
                    </a:lnTo>
                    <a:lnTo>
                      <a:pt x="39" y="0"/>
                    </a:lnTo>
                    <a:lnTo>
                      <a:pt x="44" y="0"/>
                    </a:lnTo>
                    <a:lnTo>
                      <a:pt x="44" y="19"/>
                    </a:lnTo>
                    <a:close/>
                    <a:moveTo>
                      <a:pt x="31" y="3"/>
                    </a:moveTo>
                    <a:lnTo>
                      <a:pt x="34" y="0"/>
                    </a:lnTo>
                    <a:lnTo>
                      <a:pt x="39" y="0"/>
                    </a:lnTo>
                    <a:lnTo>
                      <a:pt x="39" y="9"/>
                    </a:lnTo>
                    <a:lnTo>
                      <a:pt x="31" y="3"/>
                    </a:lnTo>
                    <a:close/>
                    <a:moveTo>
                      <a:pt x="45" y="17"/>
                    </a:moveTo>
                    <a:lnTo>
                      <a:pt x="42" y="19"/>
                    </a:lnTo>
                    <a:lnTo>
                      <a:pt x="29" y="6"/>
                    </a:lnTo>
                    <a:lnTo>
                      <a:pt x="31" y="3"/>
                    </a:lnTo>
                    <a:lnTo>
                      <a:pt x="45" y="17"/>
                    </a:lnTo>
                    <a:close/>
                    <a:moveTo>
                      <a:pt x="42" y="19"/>
                    </a:moveTo>
                    <a:lnTo>
                      <a:pt x="41" y="21"/>
                    </a:lnTo>
                    <a:lnTo>
                      <a:pt x="40" y="21"/>
                    </a:lnTo>
                    <a:lnTo>
                      <a:pt x="35" y="12"/>
                    </a:lnTo>
                    <a:lnTo>
                      <a:pt x="42" y="19"/>
                    </a:lnTo>
                    <a:close/>
                    <a:moveTo>
                      <a:pt x="40" y="21"/>
                    </a:moveTo>
                    <a:lnTo>
                      <a:pt x="33" y="25"/>
                    </a:lnTo>
                    <a:lnTo>
                      <a:pt x="24" y="8"/>
                    </a:lnTo>
                    <a:lnTo>
                      <a:pt x="31" y="5"/>
                    </a:lnTo>
                    <a:lnTo>
                      <a:pt x="40" y="21"/>
                    </a:lnTo>
                    <a:close/>
                    <a:moveTo>
                      <a:pt x="22" y="9"/>
                    </a:moveTo>
                    <a:lnTo>
                      <a:pt x="23" y="8"/>
                    </a:lnTo>
                    <a:lnTo>
                      <a:pt x="24" y="8"/>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4"/>
                    </a:lnTo>
                    <a:lnTo>
                      <a:pt x="21" y="10"/>
                    </a:lnTo>
                    <a:lnTo>
                      <a:pt x="30" y="28"/>
                    </a:lnTo>
                    <a:close/>
                    <a:moveTo>
                      <a:pt x="12" y="16"/>
                    </a:moveTo>
                    <a:lnTo>
                      <a:pt x="13" y="15"/>
                    </a:lnTo>
                    <a:lnTo>
                      <a:pt x="14" y="14"/>
                    </a:lnTo>
                    <a:lnTo>
                      <a:pt x="19" y="22"/>
                    </a:lnTo>
                    <a:lnTo>
                      <a:pt x="12" y="16"/>
                    </a:lnTo>
                    <a:close/>
                    <a:moveTo>
                      <a:pt x="25" y="29"/>
                    </a:moveTo>
                    <a:lnTo>
                      <a:pt x="22" y="32"/>
                    </a:lnTo>
                    <a:lnTo>
                      <a:pt x="9" y="19"/>
                    </a:lnTo>
                    <a:lnTo>
                      <a:pt x="12" y="16"/>
                    </a:lnTo>
                    <a:lnTo>
                      <a:pt x="25" y="29"/>
                    </a:lnTo>
                    <a:close/>
                    <a:moveTo>
                      <a:pt x="22" y="32"/>
                    </a:moveTo>
                    <a:lnTo>
                      <a:pt x="32" y="22"/>
                    </a:lnTo>
                    <a:lnTo>
                      <a:pt x="22" y="32"/>
                    </a:lnTo>
                    <a:lnTo>
                      <a:pt x="15" y="26"/>
                    </a:lnTo>
                    <a:lnTo>
                      <a:pt x="22" y="32"/>
                    </a:lnTo>
                    <a:close/>
                    <a:moveTo>
                      <a:pt x="22" y="32"/>
                    </a:moveTo>
                    <a:lnTo>
                      <a:pt x="20" y="36"/>
                    </a:lnTo>
                    <a:lnTo>
                      <a:pt x="6" y="22"/>
                    </a:lnTo>
                    <a:lnTo>
                      <a:pt x="9" y="19"/>
                    </a:lnTo>
                    <a:lnTo>
                      <a:pt x="22" y="32"/>
                    </a:lnTo>
                    <a:close/>
                    <a:moveTo>
                      <a:pt x="3" y="29"/>
                    </a:moveTo>
                    <a:lnTo>
                      <a:pt x="3" y="25"/>
                    </a:lnTo>
                    <a:lnTo>
                      <a:pt x="6" y="22"/>
                    </a:lnTo>
                    <a:lnTo>
                      <a:pt x="12" y="29"/>
                    </a:lnTo>
                    <a:lnTo>
                      <a:pt x="3" y="29"/>
                    </a:lnTo>
                    <a:close/>
                    <a:moveTo>
                      <a:pt x="22" y="29"/>
                    </a:moveTo>
                    <a:lnTo>
                      <a:pt x="22" y="36"/>
                    </a:lnTo>
                    <a:lnTo>
                      <a:pt x="3" y="36"/>
                    </a:lnTo>
                    <a:lnTo>
                      <a:pt x="3" y="29"/>
                    </a:lnTo>
                    <a:lnTo>
                      <a:pt x="22" y="29"/>
                    </a:lnTo>
                    <a:close/>
                    <a:moveTo>
                      <a:pt x="22" y="36"/>
                    </a:moveTo>
                    <a:lnTo>
                      <a:pt x="22" y="39"/>
                    </a:lnTo>
                    <a:lnTo>
                      <a:pt x="20" y="42"/>
                    </a:lnTo>
                    <a:lnTo>
                      <a:pt x="12" y="36"/>
                    </a:lnTo>
                    <a:lnTo>
                      <a:pt x="22" y="36"/>
                    </a:lnTo>
                    <a:close/>
                    <a:moveTo>
                      <a:pt x="20" y="42"/>
                    </a:moveTo>
                    <a:lnTo>
                      <a:pt x="17" y="46"/>
                    </a:lnTo>
                    <a:lnTo>
                      <a:pt x="3" y="31"/>
                    </a:lnTo>
                    <a:lnTo>
                      <a:pt x="6" y="28"/>
                    </a:lnTo>
                    <a:lnTo>
                      <a:pt x="20" y="42"/>
                    </a:lnTo>
                    <a:close/>
                    <a:moveTo>
                      <a:pt x="0" y="38"/>
                    </a:moveTo>
                    <a:lnTo>
                      <a:pt x="0" y="35"/>
                    </a:lnTo>
                    <a:lnTo>
                      <a:pt x="3" y="31"/>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7" y="44"/>
                    </a:moveTo>
                    <a:lnTo>
                      <a:pt x="20" y="48"/>
                    </a:lnTo>
                    <a:lnTo>
                      <a:pt x="6" y="61"/>
                    </a:lnTo>
                    <a:lnTo>
                      <a:pt x="3" y="58"/>
                    </a:lnTo>
                    <a:lnTo>
                      <a:pt x="17" y="44"/>
                    </a:lnTo>
                    <a:close/>
                    <a:moveTo>
                      <a:pt x="20" y="48"/>
                    </a:moveTo>
                    <a:lnTo>
                      <a:pt x="22" y="50"/>
                    </a:lnTo>
                    <a:lnTo>
                      <a:pt x="22" y="54"/>
                    </a:lnTo>
                    <a:lnTo>
                      <a:pt x="12" y="54"/>
                    </a:lnTo>
                    <a:lnTo>
                      <a:pt x="20" y="48"/>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20" y="51"/>
                    </a:moveTo>
                    <a:lnTo>
                      <a:pt x="22" y="54"/>
                    </a:lnTo>
                    <a:lnTo>
                      <a:pt x="9" y="68"/>
                    </a:lnTo>
                    <a:lnTo>
                      <a:pt x="6" y="64"/>
                    </a:lnTo>
                    <a:lnTo>
                      <a:pt x="20" y="51"/>
                    </a:lnTo>
                    <a:close/>
                    <a:moveTo>
                      <a:pt x="12" y="69"/>
                    </a:moveTo>
                    <a:lnTo>
                      <a:pt x="10" y="69"/>
                    </a:lnTo>
                    <a:lnTo>
                      <a:pt x="9" y="68"/>
                    </a:lnTo>
                    <a:lnTo>
                      <a:pt x="15" y="61"/>
                    </a:lnTo>
                    <a:lnTo>
                      <a:pt x="12" y="69"/>
                    </a:lnTo>
                    <a:close/>
                    <a:moveTo>
                      <a:pt x="20" y="52"/>
                    </a:moveTo>
                    <a:lnTo>
                      <a:pt x="26" y="55"/>
                    </a:lnTo>
                    <a:lnTo>
                      <a:pt x="18" y="72"/>
                    </a:lnTo>
                    <a:lnTo>
                      <a:pt x="12" y="69"/>
                    </a:lnTo>
                    <a:lnTo>
                      <a:pt x="20" y="52"/>
                    </a:lnTo>
                    <a:close/>
                    <a:moveTo>
                      <a:pt x="22" y="73"/>
                    </a:moveTo>
                    <a:lnTo>
                      <a:pt x="20" y="73"/>
                    </a:lnTo>
                    <a:lnTo>
                      <a:pt x="18" y="72"/>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0"/>
                    </a:lnTo>
                    <a:lnTo>
                      <a:pt x="22" y="74"/>
                    </a:lnTo>
                    <a:lnTo>
                      <a:pt x="19" y="71"/>
                    </a:lnTo>
                    <a:lnTo>
                      <a:pt x="32" y="57"/>
                    </a:lnTo>
                    <a:close/>
                    <a:moveTo>
                      <a:pt x="29" y="76"/>
                    </a:moveTo>
                    <a:lnTo>
                      <a:pt x="24" y="76"/>
                    </a:lnTo>
                    <a:lnTo>
                      <a:pt x="22" y="74"/>
                    </a:lnTo>
                    <a:lnTo>
                      <a:pt x="29" y="67"/>
                    </a:lnTo>
                    <a:lnTo>
                      <a:pt x="29" y="76"/>
                    </a:lnTo>
                    <a:close/>
                    <a:moveTo>
                      <a:pt x="29" y="58"/>
                    </a:moveTo>
                    <a:lnTo>
                      <a:pt x="35" y="58"/>
                    </a:lnTo>
                    <a:lnTo>
                      <a:pt x="35" y="76"/>
                    </a:lnTo>
                    <a:lnTo>
                      <a:pt x="29" y="76"/>
                    </a:lnTo>
                    <a:lnTo>
                      <a:pt x="29" y="58"/>
                    </a:lnTo>
                    <a:close/>
                    <a:moveTo>
                      <a:pt x="35" y="58"/>
                    </a:moveTo>
                    <a:lnTo>
                      <a:pt x="41" y="58"/>
                    </a:lnTo>
                    <a:lnTo>
                      <a:pt x="41" y="76"/>
                    </a:lnTo>
                    <a:lnTo>
                      <a:pt x="35" y="76"/>
                    </a:lnTo>
                    <a:lnTo>
                      <a:pt x="35" y="58"/>
                    </a:lnTo>
                    <a:close/>
                    <a:moveTo>
                      <a:pt x="49" y="74"/>
                    </a:moveTo>
                    <a:lnTo>
                      <a:pt x="45" y="76"/>
                    </a:lnTo>
                    <a:lnTo>
                      <a:pt x="41" y="76"/>
                    </a:lnTo>
                    <a:lnTo>
                      <a:pt x="41" y="67"/>
                    </a:lnTo>
                    <a:lnTo>
                      <a:pt x="49" y="74"/>
                    </a:lnTo>
                    <a:close/>
                    <a:moveTo>
                      <a:pt x="34" y="60"/>
                    </a:moveTo>
                    <a:lnTo>
                      <a:pt x="38" y="57"/>
                    </a:lnTo>
                    <a:lnTo>
                      <a:pt x="51" y="71"/>
                    </a:lnTo>
                    <a:lnTo>
                      <a:pt x="49" y="74"/>
                    </a:lnTo>
                    <a:lnTo>
                      <a:pt x="34" y="60"/>
                    </a:lnTo>
                    <a:close/>
                    <a:moveTo>
                      <a:pt x="38" y="57"/>
                    </a:moveTo>
                    <a:lnTo>
                      <a:pt x="41" y="54"/>
                    </a:lnTo>
                    <a:lnTo>
                      <a:pt x="44" y="54"/>
                    </a:lnTo>
                    <a:lnTo>
                      <a:pt x="44" y="64"/>
                    </a:lnTo>
                    <a:lnTo>
                      <a:pt x="38" y="57"/>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7"/>
                    </a:moveTo>
                    <a:lnTo>
                      <a:pt x="47" y="54"/>
                    </a:lnTo>
                    <a:lnTo>
                      <a:pt x="61" y="68"/>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3" name="Freeform 288">
                <a:extLst>
                  <a:ext uri="{FF2B5EF4-FFF2-40B4-BE49-F238E27FC236}">
                    <a16:creationId xmlns:a16="http://schemas.microsoft.com/office/drawing/2014/main" id="{B44992CA-426C-42B7-933F-3E7075567F0B}"/>
                  </a:ext>
                </a:extLst>
              </p:cNvPr>
              <p:cNvSpPr>
                <a:spLocks/>
              </p:cNvSpPr>
              <p:nvPr/>
            </p:nvSpPr>
            <p:spPr bwMode="auto">
              <a:xfrm>
                <a:off x="2521" y="2433"/>
                <a:ext cx="16" cy="14"/>
              </a:xfrm>
              <a:custGeom>
                <a:avLst/>
                <a:gdLst>
                  <a:gd name="T0" fmla="*/ 3 w 67"/>
                  <a:gd name="T1" fmla="*/ 3 h 58"/>
                  <a:gd name="T2" fmla="*/ 3 w 67"/>
                  <a:gd name="T3" fmla="*/ 3 h 58"/>
                  <a:gd name="T4" fmla="*/ 3 w 67"/>
                  <a:gd name="T5" fmla="*/ 3 h 58"/>
                  <a:gd name="T6" fmla="*/ 4 w 67"/>
                  <a:gd name="T7" fmla="*/ 2 h 58"/>
                  <a:gd name="T8" fmla="*/ 4 w 67"/>
                  <a:gd name="T9" fmla="*/ 2 h 58"/>
                  <a:gd name="T10" fmla="*/ 4 w 67"/>
                  <a:gd name="T11" fmla="*/ 2 h 58"/>
                  <a:gd name="T12" fmla="*/ 4 w 67"/>
                  <a:gd name="T13" fmla="*/ 1 h 58"/>
                  <a:gd name="T14" fmla="*/ 4 w 67"/>
                  <a:gd name="T15" fmla="*/ 1 h 58"/>
                  <a:gd name="T16" fmla="*/ 4 w 67"/>
                  <a:gd name="T17" fmla="*/ 1 h 58"/>
                  <a:gd name="T18" fmla="*/ 4 w 67"/>
                  <a:gd name="T19" fmla="*/ 1 h 58"/>
                  <a:gd name="T20" fmla="*/ 4 w 67"/>
                  <a:gd name="T21" fmla="*/ 0 h 58"/>
                  <a:gd name="T22" fmla="*/ 4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1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9"/>
                    </a:lnTo>
                    <a:lnTo>
                      <a:pt x="57" y="46"/>
                    </a:lnTo>
                    <a:lnTo>
                      <a:pt x="61" y="39"/>
                    </a:lnTo>
                    <a:lnTo>
                      <a:pt x="64" y="36"/>
                    </a:lnTo>
                    <a:lnTo>
                      <a:pt x="64" y="32"/>
                    </a:lnTo>
                    <a:lnTo>
                      <a:pt x="67" y="26"/>
                    </a:lnTo>
                    <a:lnTo>
                      <a:pt x="67" y="24"/>
                    </a:lnTo>
                    <a:lnTo>
                      <a:pt x="67" y="20"/>
                    </a:lnTo>
                    <a:lnTo>
                      <a:pt x="67" y="14"/>
                    </a:lnTo>
                    <a:lnTo>
                      <a:pt x="64" y="10"/>
                    </a:lnTo>
                    <a:lnTo>
                      <a:pt x="61" y="7"/>
                    </a:lnTo>
                    <a:lnTo>
                      <a:pt x="57" y="4"/>
                    </a:lnTo>
                    <a:lnTo>
                      <a:pt x="54" y="0"/>
                    </a:lnTo>
                    <a:lnTo>
                      <a:pt x="51" y="0"/>
                    </a:lnTo>
                    <a:lnTo>
                      <a:pt x="48" y="0"/>
                    </a:lnTo>
                    <a:lnTo>
                      <a:pt x="41" y="0"/>
                    </a:lnTo>
                    <a:lnTo>
                      <a:pt x="35" y="0"/>
                    </a:lnTo>
                    <a:lnTo>
                      <a:pt x="32" y="0"/>
                    </a:lnTo>
                    <a:lnTo>
                      <a:pt x="25" y="4"/>
                    </a:lnTo>
                    <a:lnTo>
                      <a:pt x="22" y="4"/>
                    </a:lnTo>
                    <a:lnTo>
                      <a:pt x="16" y="7"/>
                    </a:lnTo>
                    <a:lnTo>
                      <a:pt x="13" y="14"/>
                    </a:lnTo>
                    <a:lnTo>
                      <a:pt x="10" y="17"/>
                    </a:lnTo>
                    <a:lnTo>
                      <a:pt x="7" y="20"/>
                    </a:lnTo>
                    <a:lnTo>
                      <a:pt x="3" y="24"/>
                    </a:lnTo>
                    <a:lnTo>
                      <a:pt x="3" y="29"/>
                    </a:lnTo>
                    <a:lnTo>
                      <a:pt x="0" y="32"/>
                    </a:lnTo>
                    <a:lnTo>
                      <a:pt x="0" y="39"/>
                    </a:lnTo>
                    <a:lnTo>
                      <a:pt x="3" y="42"/>
                    </a:lnTo>
                    <a:lnTo>
                      <a:pt x="3" y="46"/>
                    </a:lnTo>
                    <a:lnTo>
                      <a:pt x="7" y="49"/>
                    </a:lnTo>
                    <a:lnTo>
                      <a:pt x="10" y="51"/>
                    </a:lnTo>
                    <a:lnTo>
                      <a:pt x="13" y="54"/>
                    </a:lnTo>
                    <a:lnTo>
                      <a:pt x="16" y="54"/>
                    </a:lnTo>
                    <a:lnTo>
                      <a:pt x="22" y="58"/>
                    </a:lnTo>
                    <a:lnTo>
                      <a:pt x="25" y="58"/>
                    </a:lnTo>
                    <a:lnTo>
                      <a:pt x="32" y="58"/>
                    </a:lnTo>
                    <a:lnTo>
                      <a:pt x="39"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4" name="Freeform 289">
                <a:extLst>
                  <a:ext uri="{FF2B5EF4-FFF2-40B4-BE49-F238E27FC236}">
                    <a16:creationId xmlns:a16="http://schemas.microsoft.com/office/drawing/2014/main" id="{B482ACF8-3354-4D78-9AB0-20211DFC8899}"/>
                  </a:ext>
                </a:extLst>
              </p:cNvPr>
              <p:cNvSpPr>
                <a:spLocks noEditPoints="1"/>
              </p:cNvSpPr>
              <p:nvPr/>
            </p:nvSpPr>
            <p:spPr bwMode="auto">
              <a:xfrm>
                <a:off x="2518" y="2430"/>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4 w 86"/>
                  <a:gd name="T31" fmla="*/ 2 h 76"/>
                  <a:gd name="T32" fmla="*/ 4 w 86"/>
                  <a:gd name="T33" fmla="*/ 1 h 76"/>
                  <a:gd name="T34" fmla="*/ 5 w 86"/>
                  <a:gd name="T35" fmla="*/ 0 h 76"/>
                  <a:gd name="T36" fmla="*/ 4 w 86"/>
                  <a:gd name="T37" fmla="*/ 0 h 76"/>
                  <a:gd name="T38" fmla="*/ 4 w 86"/>
                  <a:gd name="T39" fmla="*/ 1 h 76"/>
                  <a:gd name="T40" fmla="*/ 3 w 86"/>
                  <a:gd name="T41" fmla="*/ 1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2 h 76"/>
                  <a:gd name="T54" fmla="*/ 2 w 86"/>
                  <a:gd name="T55" fmla="*/ 1 h 76"/>
                  <a:gd name="T56" fmla="*/ 1 w 86"/>
                  <a:gd name="T57" fmla="*/ 1 h 76"/>
                  <a:gd name="T58" fmla="*/ 2 w 86"/>
                  <a:gd name="T59" fmla="*/ 2 h 76"/>
                  <a:gd name="T60" fmla="*/ 2 w 86"/>
                  <a:gd name="T61" fmla="*/ 2 h 76"/>
                  <a:gd name="T62" fmla="*/ 2 w 86"/>
                  <a:gd name="T63" fmla="*/ 2 h 76"/>
                  <a:gd name="T64" fmla="*/ 1 w 86"/>
                  <a:gd name="T65" fmla="*/ 2 h 76"/>
                  <a:gd name="T66" fmla="*/ 1 w 86"/>
                  <a:gd name="T67" fmla="*/ 2 h 76"/>
                  <a:gd name="T68" fmla="*/ 2 w 86"/>
                  <a:gd name="T69" fmla="*/ 2 h 76"/>
                  <a:gd name="T70" fmla="*/ 1 w 86"/>
                  <a:gd name="T71" fmla="*/ 3 h 76"/>
                  <a:gd name="T72" fmla="*/ 0 w 86"/>
                  <a:gd name="T73" fmla="*/ 2 h 76"/>
                  <a:gd name="T74" fmla="*/ 0 w 86"/>
                  <a:gd name="T75" fmla="*/ 3 h 76"/>
                  <a:gd name="T76" fmla="*/ 1 w 86"/>
                  <a:gd name="T77" fmla="*/ 3 h 76"/>
                  <a:gd name="T78" fmla="*/ 1 w 86"/>
                  <a:gd name="T79" fmla="*/ 3 h 76"/>
                  <a:gd name="T80" fmla="*/ 2 w 86"/>
                  <a:gd name="T81" fmla="*/ 3 h 76"/>
                  <a:gd name="T82" fmla="*/ 0 w 86"/>
                  <a:gd name="T83" fmla="*/ 4 h 76"/>
                  <a:gd name="T84" fmla="*/ 1 w 86"/>
                  <a:gd name="T85" fmla="*/ 4 h 76"/>
                  <a:gd name="T86" fmla="*/ 1 w 86"/>
                  <a:gd name="T87" fmla="*/ 4 h 76"/>
                  <a:gd name="T88" fmla="*/ 1 w 86"/>
                  <a:gd name="T89" fmla="*/ 4 h 76"/>
                  <a:gd name="T90" fmla="*/ 2 w 86"/>
                  <a:gd name="T91" fmla="*/ 5 h 76"/>
                  <a:gd name="T92" fmla="*/ 2 w 86"/>
                  <a:gd name="T93" fmla="*/ 4 h 76"/>
                  <a:gd name="T94" fmla="*/ 2 w 86"/>
                  <a:gd name="T95" fmla="*/ 4 h 76"/>
                  <a:gd name="T96" fmla="*/ 2 w 86"/>
                  <a:gd name="T97" fmla="*/ 5 h 76"/>
                  <a:gd name="T98" fmla="*/ 2 w 86"/>
                  <a:gd name="T99" fmla="*/ 5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4" y="50"/>
                    </a:lnTo>
                    <a:lnTo>
                      <a:pt x="67" y="64"/>
                    </a:lnTo>
                    <a:lnTo>
                      <a:pt x="64" y="67"/>
                    </a:lnTo>
                    <a:lnTo>
                      <a:pt x="51" y="53"/>
                    </a:lnTo>
                    <a:close/>
                    <a:moveTo>
                      <a:pt x="54" y="50"/>
                    </a:moveTo>
                    <a:lnTo>
                      <a:pt x="55" y="49"/>
                    </a:lnTo>
                    <a:lnTo>
                      <a:pt x="56" y="48"/>
                    </a:lnTo>
                    <a:lnTo>
                      <a:pt x="61" y="57"/>
                    </a:lnTo>
                    <a:lnTo>
                      <a:pt x="54" y="50"/>
                    </a:lnTo>
                    <a:close/>
                    <a:moveTo>
                      <a:pt x="56" y="48"/>
                    </a:moveTo>
                    <a:lnTo>
                      <a:pt x="63" y="45"/>
                    </a:lnTo>
                    <a:lnTo>
                      <a:pt x="72" y="61"/>
                    </a:lnTo>
                    <a:lnTo>
                      <a:pt x="65" y="65"/>
                    </a:lnTo>
                    <a:lnTo>
                      <a:pt x="56" y="48"/>
                    </a:lnTo>
                    <a:close/>
                    <a:moveTo>
                      <a:pt x="76" y="58"/>
                    </a:moveTo>
                    <a:lnTo>
                      <a:pt x="74" y="60"/>
                    </a:lnTo>
                    <a:lnTo>
                      <a:pt x="72" y="61"/>
                    </a:lnTo>
                    <a:lnTo>
                      <a:pt x="67" y="54"/>
                    </a:lnTo>
                    <a:lnTo>
                      <a:pt x="76" y="58"/>
                    </a:lnTo>
                    <a:close/>
                    <a:moveTo>
                      <a:pt x="59" y="49"/>
                    </a:moveTo>
                    <a:lnTo>
                      <a:pt x="62" y="43"/>
                    </a:lnTo>
                    <a:lnTo>
                      <a:pt x="78" y="51"/>
                    </a:lnTo>
                    <a:lnTo>
                      <a:pt x="76" y="58"/>
                    </a:lnTo>
                    <a:lnTo>
                      <a:pt x="59" y="49"/>
                    </a:lnTo>
                    <a:close/>
                    <a:moveTo>
                      <a:pt x="62" y="43"/>
                    </a:moveTo>
                    <a:lnTo>
                      <a:pt x="63" y="42"/>
                    </a:lnTo>
                    <a:lnTo>
                      <a:pt x="64" y="40"/>
                    </a:lnTo>
                    <a:lnTo>
                      <a:pt x="71" y="47"/>
                    </a:lnTo>
                    <a:lnTo>
                      <a:pt x="62" y="43"/>
                    </a:lnTo>
                    <a:close/>
                    <a:moveTo>
                      <a:pt x="64" y="40"/>
                    </a:moveTo>
                    <a:lnTo>
                      <a:pt x="67" y="37"/>
                    </a:lnTo>
                    <a:lnTo>
                      <a:pt x="81" y="50"/>
                    </a:lnTo>
                    <a:lnTo>
                      <a:pt x="77" y="54"/>
                    </a:lnTo>
                    <a:lnTo>
                      <a:pt x="64" y="40"/>
                    </a:lnTo>
                    <a:close/>
                    <a:moveTo>
                      <a:pt x="83" y="44"/>
                    </a:moveTo>
                    <a:lnTo>
                      <a:pt x="83" y="48"/>
                    </a:lnTo>
                    <a:lnTo>
                      <a:pt x="81" y="50"/>
                    </a:lnTo>
                    <a:lnTo>
                      <a:pt x="74" y="44"/>
                    </a:lnTo>
                    <a:lnTo>
                      <a:pt x="83" y="44"/>
                    </a:lnTo>
                    <a:close/>
                    <a:moveTo>
                      <a:pt x="64" y="44"/>
                    </a:moveTo>
                    <a:lnTo>
                      <a:pt x="64" y="40"/>
                    </a:lnTo>
                    <a:lnTo>
                      <a:pt x="83" y="40"/>
                    </a:lnTo>
                    <a:lnTo>
                      <a:pt x="83" y="44"/>
                    </a:lnTo>
                    <a:lnTo>
                      <a:pt x="64" y="44"/>
                    </a:lnTo>
                    <a:close/>
                    <a:moveTo>
                      <a:pt x="64" y="40"/>
                    </a:moveTo>
                    <a:lnTo>
                      <a:pt x="64" y="38"/>
                    </a:lnTo>
                    <a:lnTo>
                      <a:pt x="65" y="36"/>
                    </a:lnTo>
                    <a:lnTo>
                      <a:pt x="74" y="40"/>
                    </a:lnTo>
                    <a:lnTo>
                      <a:pt x="64" y="40"/>
                    </a:lnTo>
                    <a:close/>
                    <a:moveTo>
                      <a:pt x="65" y="36"/>
                    </a:moveTo>
                    <a:lnTo>
                      <a:pt x="69" y="30"/>
                    </a:lnTo>
                    <a:lnTo>
                      <a:pt x="85" y="38"/>
                    </a:lnTo>
                    <a:lnTo>
                      <a:pt x="82" y="45"/>
                    </a:lnTo>
                    <a:lnTo>
                      <a:pt x="65" y="36"/>
                    </a:lnTo>
                    <a:close/>
                    <a:moveTo>
                      <a:pt x="86" y="34"/>
                    </a:moveTo>
                    <a:lnTo>
                      <a:pt x="86" y="36"/>
                    </a:lnTo>
                    <a:lnTo>
                      <a:pt x="85" y="38"/>
                    </a:lnTo>
                    <a:lnTo>
                      <a:pt x="77" y="34"/>
                    </a:lnTo>
                    <a:lnTo>
                      <a:pt x="86" y="34"/>
                    </a:lnTo>
                    <a:close/>
                    <a:moveTo>
                      <a:pt x="67" y="34"/>
                    </a:moveTo>
                    <a:lnTo>
                      <a:pt x="67" y="32"/>
                    </a:lnTo>
                    <a:lnTo>
                      <a:pt x="86" y="32"/>
                    </a:lnTo>
                    <a:lnTo>
                      <a:pt x="86" y="34"/>
                    </a:lnTo>
                    <a:lnTo>
                      <a:pt x="67" y="34"/>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7"/>
                    </a:lnTo>
                    <a:lnTo>
                      <a:pt x="86" y="22"/>
                    </a:lnTo>
                    <a:lnTo>
                      <a:pt x="77" y="22"/>
                    </a:lnTo>
                    <a:lnTo>
                      <a:pt x="84" y="15"/>
                    </a:lnTo>
                    <a:close/>
                    <a:moveTo>
                      <a:pt x="70" y="28"/>
                    </a:moveTo>
                    <a:lnTo>
                      <a:pt x="67" y="25"/>
                    </a:lnTo>
                    <a:lnTo>
                      <a:pt x="81" y="12"/>
                    </a:lnTo>
                    <a:lnTo>
                      <a:pt x="84" y="15"/>
                    </a:lnTo>
                    <a:lnTo>
                      <a:pt x="70" y="28"/>
                    </a:lnTo>
                    <a:close/>
                    <a:moveTo>
                      <a:pt x="67" y="25"/>
                    </a:moveTo>
                    <a:lnTo>
                      <a:pt x="58" y="15"/>
                    </a:lnTo>
                    <a:lnTo>
                      <a:pt x="67" y="25"/>
                    </a:lnTo>
                    <a:lnTo>
                      <a:pt x="74" y="18"/>
                    </a:lnTo>
                    <a:lnTo>
                      <a:pt x="67" y="25"/>
                    </a:lnTo>
                    <a:close/>
                    <a:moveTo>
                      <a:pt x="67" y="25"/>
                    </a:moveTo>
                    <a:lnTo>
                      <a:pt x="64" y="22"/>
                    </a:lnTo>
                    <a:lnTo>
                      <a:pt x="77" y="8"/>
                    </a:lnTo>
                    <a:lnTo>
                      <a:pt x="81" y="12"/>
                    </a:lnTo>
                    <a:lnTo>
                      <a:pt x="67" y="25"/>
                    </a:lnTo>
                    <a:close/>
                    <a:moveTo>
                      <a:pt x="64" y="22"/>
                    </a:moveTo>
                    <a:lnTo>
                      <a:pt x="61" y="18"/>
                    </a:lnTo>
                    <a:lnTo>
                      <a:pt x="74" y="5"/>
                    </a:lnTo>
                    <a:lnTo>
                      <a:pt x="77" y="8"/>
                    </a:lnTo>
                    <a:lnTo>
                      <a:pt x="64" y="22"/>
                    </a:lnTo>
                    <a:close/>
                    <a:moveTo>
                      <a:pt x="61" y="18"/>
                    </a:moveTo>
                    <a:lnTo>
                      <a:pt x="58" y="15"/>
                    </a:lnTo>
                    <a:lnTo>
                      <a:pt x="71" y="2"/>
                    </a:lnTo>
                    <a:lnTo>
                      <a:pt x="74" y="5"/>
                    </a:lnTo>
                    <a:lnTo>
                      <a:pt x="61" y="18"/>
                    </a:lnTo>
                    <a:close/>
                    <a:moveTo>
                      <a:pt x="64" y="0"/>
                    </a:moveTo>
                    <a:lnTo>
                      <a:pt x="69" y="0"/>
                    </a:lnTo>
                    <a:lnTo>
                      <a:pt x="71" y="2"/>
                    </a:lnTo>
                    <a:lnTo>
                      <a:pt x="64" y="8"/>
                    </a:lnTo>
                    <a:lnTo>
                      <a:pt x="64" y="0"/>
                    </a:lnTo>
                    <a:close/>
                    <a:moveTo>
                      <a:pt x="64" y="18"/>
                    </a:moveTo>
                    <a:lnTo>
                      <a:pt x="61" y="18"/>
                    </a:lnTo>
                    <a:lnTo>
                      <a:pt x="61" y="0"/>
                    </a:lnTo>
                    <a:lnTo>
                      <a:pt x="64" y="0"/>
                    </a:lnTo>
                    <a:lnTo>
                      <a:pt x="64" y="18"/>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8" y="1"/>
                    </a:moveTo>
                    <a:lnTo>
                      <a:pt x="40" y="0"/>
                    </a:lnTo>
                    <a:lnTo>
                      <a:pt x="42" y="0"/>
                    </a:lnTo>
                    <a:lnTo>
                      <a:pt x="42" y="8"/>
                    </a:lnTo>
                    <a:lnTo>
                      <a:pt x="38" y="1"/>
                    </a:lnTo>
                    <a:close/>
                    <a:moveTo>
                      <a:pt x="47" y="17"/>
                    </a:moveTo>
                    <a:lnTo>
                      <a:pt x="40" y="21"/>
                    </a:lnTo>
                    <a:lnTo>
                      <a:pt x="31" y="4"/>
                    </a:lnTo>
                    <a:lnTo>
                      <a:pt x="38" y="1"/>
                    </a:lnTo>
                    <a:lnTo>
                      <a:pt x="47" y="17"/>
                    </a:lnTo>
                    <a:close/>
                    <a:moveTo>
                      <a:pt x="40" y="21"/>
                    </a:moveTo>
                    <a:lnTo>
                      <a:pt x="38" y="22"/>
                    </a:lnTo>
                    <a:lnTo>
                      <a:pt x="35" y="22"/>
                    </a:lnTo>
                    <a:lnTo>
                      <a:pt x="35" y="12"/>
                    </a:lnTo>
                    <a:lnTo>
                      <a:pt x="40" y="21"/>
                    </a:lnTo>
                    <a:close/>
                    <a:moveTo>
                      <a:pt x="35" y="22"/>
                    </a:moveTo>
                    <a:lnTo>
                      <a:pt x="32" y="22"/>
                    </a:lnTo>
                    <a:lnTo>
                      <a:pt x="32" y="3"/>
                    </a:lnTo>
                    <a:lnTo>
                      <a:pt x="35" y="3"/>
                    </a:lnTo>
                    <a:lnTo>
                      <a:pt x="35" y="22"/>
                    </a:lnTo>
                    <a:close/>
                    <a:moveTo>
                      <a:pt x="28" y="4"/>
                    </a:moveTo>
                    <a:lnTo>
                      <a:pt x="30" y="3"/>
                    </a:lnTo>
                    <a:lnTo>
                      <a:pt x="32" y="3"/>
                    </a:lnTo>
                    <a:lnTo>
                      <a:pt x="32" y="12"/>
                    </a:lnTo>
                    <a:lnTo>
                      <a:pt x="28" y="4"/>
                    </a:lnTo>
                    <a:close/>
                    <a:moveTo>
                      <a:pt x="37" y="21"/>
                    </a:moveTo>
                    <a:lnTo>
                      <a:pt x="30" y="24"/>
                    </a:lnTo>
                    <a:lnTo>
                      <a:pt x="22" y="6"/>
                    </a:lnTo>
                    <a:lnTo>
                      <a:pt x="28" y="4"/>
                    </a:lnTo>
                    <a:lnTo>
                      <a:pt x="37" y="21"/>
                    </a:lnTo>
                    <a:close/>
                    <a:moveTo>
                      <a:pt x="18" y="11"/>
                    </a:moveTo>
                    <a:lnTo>
                      <a:pt x="19" y="8"/>
                    </a:lnTo>
                    <a:lnTo>
                      <a:pt x="22" y="6"/>
                    </a:lnTo>
                    <a:lnTo>
                      <a:pt x="26" y="15"/>
                    </a:lnTo>
                    <a:lnTo>
                      <a:pt x="18" y="11"/>
                    </a:lnTo>
                    <a:close/>
                    <a:moveTo>
                      <a:pt x="34" y="19"/>
                    </a:moveTo>
                    <a:lnTo>
                      <a:pt x="31" y="26"/>
                    </a:lnTo>
                    <a:lnTo>
                      <a:pt x="15" y="17"/>
                    </a:lnTo>
                    <a:lnTo>
                      <a:pt x="18" y="11"/>
                    </a:lnTo>
                    <a:lnTo>
                      <a:pt x="34" y="19"/>
                    </a:lnTo>
                    <a:close/>
                    <a:moveTo>
                      <a:pt x="31" y="26"/>
                    </a:moveTo>
                    <a:lnTo>
                      <a:pt x="31" y="27"/>
                    </a:lnTo>
                    <a:lnTo>
                      <a:pt x="30" y="28"/>
                    </a:lnTo>
                    <a:lnTo>
                      <a:pt x="23" y="22"/>
                    </a:lnTo>
                    <a:lnTo>
                      <a:pt x="31" y="26"/>
                    </a:lnTo>
                    <a:close/>
                    <a:moveTo>
                      <a:pt x="30" y="28"/>
                    </a:moveTo>
                    <a:lnTo>
                      <a:pt x="27" y="32"/>
                    </a:lnTo>
                    <a:lnTo>
                      <a:pt x="13" y="18"/>
                    </a:lnTo>
                    <a:lnTo>
                      <a:pt x="16" y="15"/>
                    </a:lnTo>
                    <a:lnTo>
                      <a:pt x="30" y="28"/>
                    </a:lnTo>
                    <a:close/>
                    <a:moveTo>
                      <a:pt x="27" y="32"/>
                    </a:moveTo>
                    <a:lnTo>
                      <a:pt x="23" y="35"/>
                    </a:lnTo>
                    <a:lnTo>
                      <a:pt x="10" y="22"/>
                    </a:lnTo>
                    <a:lnTo>
                      <a:pt x="13" y="18"/>
                    </a:lnTo>
                    <a:lnTo>
                      <a:pt x="27" y="32"/>
                    </a:lnTo>
                    <a:close/>
                    <a:moveTo>
                      <a:pt x="23" y="35"/>
                    </a:moveTo>
                    <a:lnTo>
                      <a:pt x="33" y="25"/>
                    </a:lnTo>
                    <a:lnTo>
                      <a:pt x="23" y="35"/>
                    </a:lnTo>
                    <a:lnTo>
                      <a:pt x="17" y="28"/>
                    </a:lnTo>
                    <a:lnTo>
                      <a:pt x="23" y="35"/>
                    </a:lnTo>
                    <a:close/>
                    <a:moveTo>
                      <a:pt x="23" y="35"/>
                    </a:moveTo>
                    <a:lnTo>
                      <a:pt x="20" y="38"/>
                    </a:lnTo>
                    <a:lnTo>
                      <a:pt x="7" y="24"/>
                    </a:lnTo>
                    <a:lnTo>
                      <a:pt x="10" y="22"/>
                    </a:lnTo>
                    <a:lnTo>
                      <a:pt x="23" y="35"/>
                    </a:lnTo>
                    <a:close/>
                    <a:moveTo>
                      <a:pt x="4" y="32"/>
                    </a:moveTo>
                    <a:lnTo>
                      <a:pt x="4" y="27"/>
                    </a:lnTo>
                    <a:lnTo>
                      <a:pt x="7" y="24"/>
                    </a:lnTo>
                    <a:lnTo>
                      <a:pt x="13" y="32"/>
                    </a:lnTo>
                    <a:lnTo>
                      <a:pt x="4" y="32"/>
                    </a:lnTo>
                    <a:close/>
                    <a:moveTo>
                      <a:pt x="23" y="32"/>
                    </a:moveTo>
                    <a:lnTo>
                      <a:pt x="23" y="37"/>
                    </a:lnTo>
                    <a:lnTo>
                      <a:pt x="4" y="37"/>
                    </a:lnTo>
                    <a:lnTo>
                      <a:pt x="4" y="32"/>
                    </a:lnTo>
                    <a:lnTo>
                      <a:pt x="23" y="32"/>
                    </a:lnTo>
                    <a:close/>
                    <a:moveTo>
                      <a:pt x="23" y="37"/>
                    </a:moveTo>
                    <a:lnTo>
                      <a:pt x="23" y="42"/>
                    </a:lnTo>
                    <a:lnTo>
                      <a:pt x="20" y="44"/>
                    </a:lnTo>
                    <a:lnTo>
                      <a:pt x="13" y="37"/>
                    </a:lnTo>
                    <a:lnTo>
                      <a:pt x="23" y="37"/>
                    </a:lnTo>
                    <a:close/>
                    <a:moveTo>
                      <a:pt x="20" y="44"/>
                    </a:moveTo>
                    <a:lnTo>
                      <a:pt x="17" y="47"/>
                    </a:lnTo>
                    <a:lnTo>
                      <a:pt x="4" y="34"/>
                    </a:lnTo>
                    <a:lnTo>
                      <a:pt x="7" y="30"/>
                    </a:lnTo>
                    <a:lnTo>
                      <a:pt x="20" y="44"/>
                    </a:lnTo>
                    <a:close/>
                    <a:moveTo>
                      <a:pt x="0" y="40"/>
                    </a:moveTo>
                    <a:lnTo>
                      <a:pt x="0" y="37"/>
                    </a:lnTo>
                    <a:lnTo>
                      <a:pt x="4" y="34"/>
                    </a:lnTo>
                    <a:lnTo>
                      <a:pt x="10" y="40"/>
                    </a:lnTo>
                    <a:lnTo>
                      <a:pt x="0" y="40"/>
                    </a:lnTo>
                    <a:close/>
                    <a:moveTo>
                      <a:pt x="20" y="40"/>
                    </a:moveTo>
                    <a:lnTo>
                      <a:pt x="20" y="47"/>
                    </a:lnTo>
                    <a:lnTo>
                      <a:pt x="0" y="47"/>
                    </a:lnTo>
                    <a:lnTo>
                      <a:pt x="0" y="40"/>
                    </a:lnTo>
                    <a:lnTo>
                      <a:pt x="20" y="40"/>
                    </a:lnTo>
                    <a:close/>
                    <a:moveTo>
                      <a:pt x="4" y="54"/>
                    </a:moveTo>
                    <a:lnTo>
                      <a:pt x="0" y="51"/>
                    </a:lnTo>
                    <a:lnTo>
                      <a:pt x="0" y="47"/>
                    </a:lnTo>
                    <a:lnTo>
                      <a:pt x="10" y="47"/>
                    </a:lnTo>
                    <a:lnTo>
                      <a:pt x="4" y="54"/>
                    </a:lnTo>
                    <a:close/>
                    <a:moveTo>
                      <a:pt x="17" y="40"/>
                    </a:moveTo>
                    <a:lnTo>
                      <a:pt x="20" y="44"/>
                    </a:lnTo>
                    <a:lnTo>
                      <a:pt x="7" y="57"/>
                    </a:lnTo>
                    <a:lnTo>
                      <a:pt x="4" y="54"/>
                    </a:lnTo>
                    <a:lnTo>
                      <a:pt x="17" y="40"/>
                    </a:lnTo>
                    <a:close/>
                    <a:moveTo>
                      <a:pt x="20" y="44"/>
                    </a:moveTo>
                    <a:lnTo>
                      <a:pt x="23" y="46"/>
                    </a:lnTo>
                    <a:lnTo>
                      <a:pt x="23" y="50"/>
                    </a:lnTo>
                    <a:lnTo>
                      <a:pt x="13" y="50"/>
                    </a:lnTo>
                    <a:lnTo>
                      <a:pt x="20" y="44"/>
                    </a:lnTo>
                    <a:close/>
                    <a:moveTo>
                      <a:pt x="23" y="50"/>
                    </a:moveTo>
                    <a:lnTo>
                      <a:pt x="23" y="54"/>
                    </a:lnTo>
                    <a:lnTo>
                      <a:pt x="4" y="54"/>
                    </a:lnTo>
                    <a:lnTo>
                      <a:pt x="4" y="50"/>
                    </a:lnTo>
                    <a:lnTo>
                      <a:pt x="23" y="50"/>
                    </a:lnTo>
                    <a:close/>
                    <a:moveTo>
                      <a:pt x="7" y="60"/>
                    </a:moveTo>
                    <a:lnTo>
                      <a:pt x="4" y="57"/>
                    </a:lnTo>
                    <a:lnTo>
                      <a:pt x="4" y="54"/>
                    </a:lnTo>
                    <a:lnTo>
                      <a:pt x="13" y="54"/>
                    </a:lnTo>
                    <a:lnTo>
                      <a:pt x="7" y="60"/>
                    </a:lnTo>
                    <a:close/>
                    <a:moveTo>
                      <a:pt x="20" y="47"/>
                    </a:moveTo>
                    <a:lnTo>
                      <a:pt x="23" y="50"/>
                    </a:lnTo>
                    <a:lnTo>
                      <a:pt x="10" y="64"/>
                    </a:lnTo>
                    <a:lnTo>
                      <a:pt x="7" y="60"/>
                    </a:lnTo>
                    <a:lnTo>
                      <a:pt x="20" y="47"/>
                    </a:lnTo>
                    <a:close/>
                    <a:moveTo>
                      <a:pt x="23" y="50"/>
                    </a:moveTo>
                    <a:lnTo>
                      <a:pt x="27" y="53"/>
                    </a:lnTo>
                    <a:lnTo>
                      <a:pt x="13" y="67"/>
                    </a:lnTo>
                    <a:lnTo>
                      <a:pt x="10" y="64"/>
                    </a:lnTo>
                    <a:lnTo>
                      <a:pt x="23" y="50"/>
                    </a:lnTo>
                    <a:close/>
                    <a:moveTo>
                      <a:pt x="13" y="67"/>
                    </a:moveTo>
                    <a:lnTo>
                      <a:pt x="4" y="57"/>
                    </a:lnTo>
                    <a:lnTo>
                      <a:pt x="13" y="67"/>
                    </a:lnTo>
                    <a:lnTo>
                      <a:pt x="20" y="59"/>
                    </a:lnTo>
                    <a:lnTo>
                      <a:pt x="13" y="67"/>
                    </a:lnTo>
                    <a:close/>
                    <a:moveTo>
                      <a:pt x="27" y="53"/>
                    </a:moveTo>
                    <a:lnTo>
                      <a:pt x="30" y="56"/>
                    </a:lnTo>
                    <a:lnTo>
                      <a:pt x="16" y="69"/>
                    </a:lnTo>
                    <a:lnTo>
                      <a:pt x="13" y="67"/>
                    </a:lnTo>
                    <a:lnTo>
                      <a:pt x="27" y="53"/>
                    </a:lnTo>
                    <a:close/>
                    <a:moveTo>
                      <a:pt x="23" y="72"/>
                    </a:moveTo>
                    <a:lnTo>
                      <a:pt x="19" y="72"/>
                    </a:lnTo>
                    <a:lnTo>
                      <a:pt x="16" y="69"/>
                    </a:lnTo>
                    <a:lnTo>
                      <a:pt x="23" y="62"/>
                    </a:lnTo>
                    <a:lnTo>
                      <a:pt x="23" y="72"/>
                    </a:lnTo>
                    <a:close/>
                    <a:moveTo>
                      <a:pt x="23" y="54"/>
                    </a:moveTo>
                    <a:lnTo>
                      <a:pt x="26" y="54"/>
                    </a:lnTo>
                    <a:lnTo>
                      <a:pt x="26" y="72"/>
                    </a:lnTo>
                    <a:lnTo>
                      <a:pt x="23" y="72"/>
                    </a:lnTo>
                    <a:lnTo>
                      <a:pt x="23" y="54"/>
                    </a:lnTo>
                    <a:close/>
                    <a:moveTo>
                      <a:pt x="26" y="54"/>
                    </a:moveTo>
                    <a:lnTo>
                      <a:pt x="28" y="54"/>
                    </a:lnTo>
                    <a:lnTo>
                      <a:pt x="30" y="55"/>
                    </a:lnTo>
                    <a:lnTo>
                      <a:pt x="26" y="62"/>
                    </a:lnTo>
                    <a:lnTo>
                      <a:pt x="26" y="54"/>
                    </a:lnTo>
                    <a:close/>
                    <a:moveTo>
                      <a:pt x="30" y="55"/>
                    </a:moveTo>
                    <a:lnTo>
                      <a:pt x="37" y="58"/>
                    </a:lnTo>
                    <a:lnTo>
                      <a:pt x="28" y="75"/>
                    </a:lnTo>
                    <a:lnTo>
                      <a:pt x="22" y="71"/>
                    </a:lnTo>
                    <a:lnTo>
                      <a:pt x="30" y="55"/>
                    </a:lnTo>
                    <a:close/>
                    <a:moveTo>
                      <a:pt x="32" y="76"/>
                    </a:moveTo>
                    <a:lnTo>
                      <a:pt x="30" y="76"/>
                    </a:lnTo>
                    <a:lnTo>
                      <a:pt x="28"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7" y="75"/>
                    </a:moveTo>
                    <a:lnTo>
                      <a:pt x="44" y="76"/>
                    </a:lnTo>
                    <a:lnTo>
                      <a:pt x="42" y="76"/>
                    </a:lnTo>
                    <a:lnTo>
                      <a:pt x="42" y="66"/>
                    </a:lnTo>
                    <a:lnTo>
                      <a:pt x="47" y="75"/>
                    </a:lnTo>
                    <a:close/>
                    <a:moveTo>
                      <a:pt x="38" y="58"/>
                    </a:moveTo>
                    <a:lnTo>
                      <a:pt x="44" y="55"/>
                    </a:lnTo>
                    <a:lnTo>
                      <a:pt x="52" y="71"/>
                    </a:lnTo>
                    <a:lnTo>
                      <a:pt x="47" y="75"/>
                    </a:lnTo>
                    <a:lnTo>
                      <a:pt x="38" y="58"/>
                    </a:lnTo>
                    <a:close/>
                    <a:moveTo>
                      <a:pt x="44" y="55"/>
                    </a:moveTo>
                    <a:lnTo>
                      <a:pt x="47" y="54"/>
                    </a:lnTo>
                    <a:lnTo>
                      <a:pt x="49" y="54"/>
                    </a:lnTo>
                    <a:lnTo>
                      <a:pt x="49" y="62"/>
                    </a:lnTo>
                    <a:lnTo>
                      <a:pt x="44" y="55"/>
                    </a:lnTo>
                    <a:close/>
                    <a:moveTo>
                      <a:pt x="49" y="54"/>
                    </a:moveTo>
                    <a:lnTo>
                      <a:pt x="51" y="54"/>
                    </a:lnTo>
                    <a:lnTo>
                      <a:pt x="51" y="72"/>
                    </a:lnTo>
                    <a:lnTo>
                      <a:pt x="49" y="72"/>
                    </a:lnTo>
                    <a:lnTo>
                      <a:pt x="49" y="54"/>
                    </a:lnTo>
                    <a:close/>
                    <a:moveTo>
                      <a:pt x="55" y="71"/>
                    </a:moveTo>
                    <a:lnTo>
                      <a:pt x="53" y="72"/>
                    </a:lnTo>
                    <a:lnTo>
                      <a:pt x="51" y="72"/>
                    </a:lnTo>
                    <a:lnTo>
                      <a:pt x="51" y="62"/>
                    </a:lnTo>
                    <a:lnTo>
                      <a:pt x="55" y="71"/>
                    </a:lnTo>
                    <a:close/>
                    <a:moveTo>
                      <a:pt x="48" y="55"/>
                    </a:moveTo>
                    <a:lnTo>
                      <a:pt x="53" y="51"/>
                    </a:lnTo>
                    <a:lnTo>
                      <a:pt x="62" y="68"/>
                    </a:lnTo>
                    <a:lnTo>
                      <a:pt x="55"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5" name="Freeform 290">
                <a:extLst>
                  <a:ext uri="{FF2B5EF4-FFF2-40B4-BE49-F238E27FC236}">
                    <a16:creationId xmlns:a16="http://schemas.microsoft.com/office/drawing/2014/main" id="{231799BF-5629-4962-B6D8-7C4FED5512D8}"/>
                  </a:ext>
                </a:extLst>
              </p:cNvPr>
              <p:cNvSpPr>
                <a:spLocks/>
              </p:cNvSpPr>
              <p:nvPr/>
            </p:nvSpPr>
            <p:spPr bwMode="auto">
              <a:xfrm>
                <a:off x="2568" y="2414"/>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1"/>
                    </a:moveTo>
                    <a:lnTo>
                      <a:pt x="51" y="48"/>
                    </a:lnTo>
                    <a:lnTo>
                      <a:pt x="54" y="46"/>
                    </a:lnTo>
                    <a:lnTo>
                      <a:pt x="57" y="42"/>
                    </a:lnTo>
                    <a:lnTo>
                      <a:pt x="60" y="39"/>
                    </a:lnTo>
                    <a:lnTo>
                      <a:pt x="64" y="32"/>
                    </a:lnTo>
                    <a:lnTo>
                      <a:pt x="64" y="29"/>
                    </a:lnTo>
                    <a:lnTo>
                      <a:pt x="64" y="26"/>
                    </a:lnTo>
                    <a:lnTo>
                      <a:pt x="64" y="19"/>
                    </a:lnTo>
                    <a:lnTo>
                      <a:pt x="64" y="17"/>
                    </a:lnTo>
                    <a:lnTo>
                      <a:pt x="64" y="14"/>
                    </a:lnTo>
                    <a:lnTo>
                      <a:pt x="60" y="10"/>
                    </a:lnTo>
                    <a:lnTo>
                      <a:pt x="57" y="7"/>
                    </a:lnTo>
                    <a:lnTo>
                      <a:pt x="54" y="4"/>
                    </a:lnTo>
                    <a:lnTo>
                      <a:pt x="47" y="4"/>
                    </a:lnTo>
                    <a:lnTo>
                      <a:pt x="44" y="0"/>
                    </a:lnTo>
                    <a:lnTo>
                      <a:pt x="38" y="0"/>
                    </a:lnTo>
                    <a:lnTo>
                      <a:pt x="35" y="0"/>
                    </a:lnTo>
                    <a:lnTo>
                      <a:pt x="29" y="4"/>
                    </a:lnTo>
                    <a:lnTo>
                      <a:pt x="22" y="4"/>
                    </a:lnTo>
                    <a:lnTo>
                      <a:pt x="19" y="7"/>
                    </a:lnTo>
                    <a:lnTo>
                      <a:pt x="12" y="10"/>
                    </a:lnTo>
                    <a:lnTo>
                      <a:pt x="10" y="14"/>
                    </a:lnTo>
                    <a:lnTo>
                      <a:pt x="6" y="17"/>
                    </a:lnTo>
                    <a:lnTo>
                      <a:pt x="3" y="22"/>
                    </a:lnTo>
                    <a:lnTo>
                      <a:pt x="0" y="26"/>
                    </a:lnTo>
                    <a:lnTo>
                      <a:pt x="0" y="29"/>
                    </a:lnTo>
                    <a:lnTo>
                      <a:pt x="0" y="36"/>
                    </a:lnTo>
                    <a:lnTo>
                      <a:pt x="0" y="39"/>
                    </a:lnTo>
                    <a:lnTo>
                      <a:pt x="0" y="46"/>
                    </a:lnTo>
                    <a:lnTo>
                      <a:pt x="0" y="48"/>
                    </a:lnTo>
                    <a:lnTo>
                      <a:pt x="3" y="51"/>
                    </a:lnTo>
                    <a:lnTo>
                      <a:pt x="6" y="54"/>
                    </a:lnTo>
                    <a:lnTo>
                      <a:pt x="10" y="54"/>
                    </a:lnTo>
                    <a:lnTo>
                      <a:pt x="15" y="58"/>
                    </a:lnTo>
                    <a:lnTo>
                      <a:pt x="19" y="58"/>
                    </a:lnTo>
                    <a:lnTo>
                      <a:pt x="25" y="58"/>
                    </a:lnTo>
                    <a:lnTo>
                      <a:pt x="29"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6" name="Freeform 291">
                <a:extLst>
                  <a:ext uri="{FF2B5EF4-FFF2-40B4-BE49-F238E27FC236}">
                    <a16:creationId xmlns:a16="http://schemas.microsoft.com/office/drawing/2014/main" id="{E74E3484-4A92-4AA4-A697-FB1802987F55}"/>
                  </a:ext>
                </a:extLst>
              </p:cNvPr>
              <p:cNvSpPr>
                <a:spLocks noEditPoints="1"/>
              </p:cNvSpPr>
              <p:nvPr/>
            </p:nvSpPr>
            <p:spPr bwMode="auto">
              <a:xfrm>
                <a:off x="2566" y="2411"/>
                <a:ext cx="20" cy="19"/>
              </a:xfrm>
              <a:custGeom>
                <a:avLst/>
                <a:gdLst>
                  <a:gd name="T0" fmla="*/ 4 w 83"/>
                  <a:gd name="T1" fmla="*/ 4 h 78"/>
                  <a:gd name="T2" fmla="*/ 3 w 83"/>
                  <a:gd name="T3" fmla="*/ 3 h 78"/>
                  <a:gd name="T4" fmla="*/ 4 w 83"/>
                  <a:gd name="T5" fmla="*/ 4 h 78"/>
                  <a:gd name="T6" fmla="*/ 4 w 83"/>
                  <a:gd name="T7" fmla="*/ 4 h 78"/>
                  <a:gd name="T8" fmla="*/ 4 w 83"/>
                  <a:gd name="T9" fmla="*/ 3 h 78"/>
                  <a:gd name="T10" fmla="*/ 5 w 83"/>
                  <a:gd name="T11" fmla="*/ 3 h 78"/>
                  <a:gd name="T12" fmla="*/ 4 w 83"/>
                  <a:gd name="T13" fmla="*/ 2 h 78"/>
                  <a:gd name="T14" fmla="*/ 5 w 83"/>
                  <a:gd name="T15" fmla="*/ 3 h 78"/>
                  <a:gd name="T16" fmla="*/ 5 w 83"/>
                  <a:gd name="T17" fmla="*/ 2 h 78"/>
                  <a:gd name="T18" fmla="*/ 4 w 83"/>
                  <a:gd name="T19" fmla="*/ 2 h 78"/>
                  <a:gd name="T20" fmla="*/ 4 w 83"/>
                  <a:gd name="T21" fmla="*/ 2 h 78"/>
                  <a:gd name="T22" fmla="*/ 4 w 83"/>
                  <a:gd name="T23" fmla="*/ 1 h 78"/>
                  <a:gd name="T24" fmla="*/ 5 w 83"/>
                  <a:gd name="T25" fmla="*/ 1 h 78"/>
                  <a:gd name="T26" fmla="*/ 5 w 83"/>
                  <a:gd name="T27" fmla="*/ 1 h 78"/>
                  <a:gd name="T28" fmla="*/ 4 w 83"/>
                  <a:gd name="T29" fmla="*/ 2 h 78"/>
                  <a:gd name="T30" fmla="*/ 4 w 83"/>
                  <a:gd name="T31" fmla="*/ 0 h 78"/>
                  <a:gd name="T32" fmla="*/ 3 w 83"/>
                  <a:gd name="T33" fmla="*/ 1 h 78"/>
                  <a:gd name="T34" fmla="*/ 4 w 83"/>
                  <a:gd name="T35" fmla="*/ 0 h 78"/>
                  <a:gd name="T36" fmla="*/ 4 w 83"/>
                  <a:gd name="T37" fmla="*/ 0 h 78"/>
                  <a:gd name="T38" fmla="*/ 3 w 83"/>
                  <a:gd name="T39" fmla="*/ 1 h 78"/>
                  <a:gd name="T40" fmla="*/ 3 w 83"/>
                  <a:gd name="T41" fmla="*/ 0 h 78"/>
                  <a:gd name="T42" fmla="*/ 3 w 83"/>
                  <a:gd name="T43" fmla="*/ 1 h 78"/>
                  <a:gd name="T44" fmla="*/ 3 w 83"/>
                  <a:gd name="T45" fmla="*/ 0 h 78"/>
                  <a:gd name="T46" fmla="*/ 3 w 83"/>
                  <a:gd name="T47" fmla="*/ 0 h 78"/>
                  <a:gd name="T48" fmla="*/ 3 w 83"/>
                  <a:gd name="T49" fmla="*/ 1 h 78"/>
                  <a:gd name="T50" fmla="*/ 2 w 83"/>
                  <a:gd name="T51" fmla="*/ 1 h 78"/>
                  <a:gd name="T52" fmla="*/ 2 w 83"/>
                  <a:gd name="T53" fmla="*/ 0 h 78"/>
                  <a:gd name="T54" fmla="*/ 1 w 83"/>
                  <a:gd name="T55" fmla="*/ 0 h 78"/>
                  <a:gd name="T56" fmla="*/ 2 w 83"/>
                  <a:gd name="T57" fmla="*/ 1 h 78"/>
                  <a:gd name="T58" fmla="*/ 2 w 83"/>
                  <a:gd name="T59" fmla="*/ 1 h 78"/>
                  <a:gd name="T60" fmla="*/ 2 w 83"/>
                  <a:gd name="T61" fmla="*/ 2 h 78"/>
                  <a:gd name="T62" fmla="*/ 2 w 83"/>
                  <a:gd name="T63" fmla="*/ 1 h 78"/>
                  <a:gd name="T64" fmla="*/ 0 w 83"/>
                  <a:gd name="T65" fmla="*/ 1 h 78"/>
                  <a:gd name="T66" fmla="*/ 1 w 83"/>
                  <a:gd name="T67" fmla="*/ 2 h 78"/>
                  <a:gd name="T68" fmla="*/ 1 w 83"/>
                  <a:gd name="T69" fmla="*/ 2 h 78"/>
                  <a:gd name="T70" fmla="*/ 1 w 83"/>
                  <a:gd name="T71" fmla="*/ 2 h 78"/>
                  <a:gd name="T72" fmla="*/ 0 w 83"/>
                  <a:gd name="T73" fmla="*/ 2 h 78"/>
                  <a:gd name="T74" fmla="*/ 0 w 83"/>
                  <a:gd name="T75" fmla="*/ 2 h 78"/>
                  <a:gd name="T76" fmla="*/ 0 w 83"/>
                  <a:gd name="T77" fmla="*/ 2 h 78"/>
                  <a:gd name="T78" fmla="*/ 1 w 83"/>
                  <a:gd name="T79" fmla="*/ 3 h 78"/>
                  <a:gd name="T80" fmla="*/ 1 w 83"/>
                  <a:gd name="T81" fmla="*/ 3 h 78"/>
                  <a:gd name="T82" fmla="*/ 0 w 83"/>
                  <a:gd name="T83" fmla="*/ 4 h 78"/>
                  <a:gd name="T84" fmla="*/ 0 w 83"/>
                  <a:gd name="T85" fmla="*/ 4 h 78"/>
                  <a:gd name="T86" fmla="*/ 0 w 83"/>
                  <a:gd name="T87" fmla="*/ 4 h 78"/>
                  <a:gd name="T88" fmla="*/ 1 w 83"/>
                  <a:gd name="T89" fmla="*/ 4 h 78"/>
                  <a:gd name="T90" fmla="*/ 1 w 83"/>
                  <a:gd name="T91" fmla="*/ 3 h 78"/>
                  <a:gd name="T92" fmla="*/ 2 w 83"/>
                  <a:gd name="T93" fmla="*/ 3 h 78"/>
                  <a:gd name="T94" fmla="*/ 1 w 83"/>
                  <a:gd name="T95" fmla="*/ 5 h 78"/>
                  <a:gd name="T96" fmla="*/ 1 w 83"/>
                  <a:gd name="T97" fmla="*/ 5 h 78"/>
                  <a:gd name="T98" fmla="*/ 2 w 83"/>
                  <a:gd name="T99" fmla="*/ 3 h 78"/>
                  <a:gd name="T100" fmla="*/ 2 w 83"/>
                  <a:gd name="T101" fmla="*/ 3 h 78"/>
                  <a:gd name="T102" fmla="*/ 3 w 83"/>
                  <a:gd name="T103" fmla="*/ 5 h 78"/>
                  <a:gd name="T104" fmla="*/ 3 w 83"/>
                  <a:gd name="T105" fmla="*/ 4 h 78"/>
                  <a:gd name="T106" fmla="*/ 3 w 83"/>
                  <a:gd name="T107" fmla="*/ 4 h 78"/>
                  <a:gd name="T108" fmla="*/ 3 w 83"/>
                  <a:gd name="T109" fmla="*/ 3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8"/>
                  <a:gd name="T167" fmla="*/ 83 w 83"/>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8">
                    <a:moveTo>
                      <a:pt x="50" y="53"/>
                    </a:moveTo>
                    <a:lnTo>
                      <a:pt x="56" y="50"/>
                    </a:lnTo>
                    <a:lnTo>
                      <a:pt x="65" y="67"/>
                    </a:lnTo>
                    <a:lnTo>
                      <a:pt x="58" y="70"/>
                    </a:lnTo>
                    <a:lnTo>
                      <a:pt x="50" y="53"/>
                    </a:lnTo>
                    <a:close/>
                    <a:moveTo>
                      <a:pt x="67" y="65"/>
                    </a:moveTo>
                    <a:lnTo>
                      <a:pt x="66" y="67"/>
                    </a:lnTo>
                    <a:lnTo>
                      <a:pt x="65" y="67"/>
                    </a:lnTo>
                    <a:lnTo>
                      <a:pt x="61" y="58"/>
                    </a:lnTo>
                    <a:lnTo>
                      <a:pt x="67" y="65"/>
                    </a:lnTo>
                    <a:close/>
                    <a:moveTo>
                      <a:pt x="54" y="51"/>
                    </a:moveTo>
                    <a:lnTo>
                      <a:pt x="57" y="48"/>
                    </a:lnTo>
                    <a:lnTo>
                      <a:pt x="70" y="62"/>
                    </a:lnTo>
                    <a:lnTo>
                      <a:pt x="67" y="65"/>
                    </a:lnTo>
                    <a:lnTo>
                      <a:pt x="54" y="51"/>
                    </a:lnTo>
                    <a:close/>
                    <a:moveTo>
                      <a:pt x="70" y="62"/>
                    </a:moveTo>
                    <a:lnTo>
                      <a:pt x="61" y="71"/>
                    </a:lnTo>
                    <a:lnTo>
                      <a:pt x="70" y="62"/>
                    </a:lnTo>
                    <a:lnTo>
                      <a:pt x="64" y="56"/>
                    </a:lnTo>
                    <a:lnTo>
                      <a:pt x="70" y="62"/>
                    </a:lnTo>
                    <a:close/>
                    <a:moveTo>
                      <a:pt x="57" y="48"/>
                    </a:moveTo>
                    <a:lnTo>
                      <a:pt x="61" y="46"/>
                    </a:lnTo>
                    <a:lnTo>
                      <a:pt x="74" y="59"/>
                    </a:lnTo>
                    <a:lnTo>
                      <a:pt x="70" y="62"/>
                    </a:lnTo>
                    <a:lnTo>
                      <a:pt x="57" y="48"/>
                    </a:lnTo>
                    <a:close/>
                    <a:moveTo>
                      <a:pt x="61" y="46"/>
                    </a:moveTo>
                    <a:lnTo>
                      <a:pt x="61" y="46"/>
                    </a:lnTo>
                    <a:lnTo>
                      <a:pt x="67" y="52"/>
                    </a:lnTo>
                    <a:lnTo>
                      <a:pt x="61" y="46"/>
                    </a:lnTo>
                    <a:close/>
                    <a:moveTo>
                      <a:pt x="61" y="46"/>
                    </a:moveTo>
                    <a:lnTo>
                      <a:pt x="64" y="42"/>
                    </a:lnTo>
                    <a:lnTo>
                      <a:pt x="77" y="56"/>
                    </a:lnTo>
                    <a:lnTo>
                      <a:pt x="74" y="59"/>
                    </a:lnTo>
                    <a:lnTo>
                      <a:pt x="61" y="46"/>
                    </a:lnTo>
                    <a:close/>
                    <a:moveTo>
                      <a:pt x="78" y="53"/>
                    </a:moveTo>
                    <a:lnTo>
                      <a:pt x="78" y="54"/>
                    </a:lnTo>
                    <a:lnTo>
                      <a:pt x="77" y="56"/>
                    </a:lnTo>
                    <a:lnTo>
                      <a:pt x="70" y="49"/>
                    </a:lnTo>
                    <a:lnTo>
                      <a:pt x="78" y="53"/>
                    </a:lnTo>
                    <a:close/>
                    <a:moveTo>
                      <a:pt x="62" y="45"/>
                    </a:moveTo>
                    <a:lnTo>
                      <a:pt x="65" y="38"/>
                    </a:lnTo>
                    <a:lnTo>
                      <a:pt x="82" y="47"/>
                    </a:lnTo>
                    <a:lnTo>
                      <a:pt x="78" y="53"/>
                    </a:lnTo>
                    <a:lnTo>
                      <a:pt x="62" y="45"/>
                    </a:lnTo>
                    <a:close/>
                    <a:moveTo>
                      <a:pt x="83" y="42"/>
                    </a:moveTo>
                    <a:lnTo>
                      <a:pt x="83" y="45"/>
                    </a:lnTo>
                    <a:lnTo>
                      <a:pt x="82" y="47"/>
                    </a:lnTo>
                    <a:lnTo>
                      <a:pt x="74" y="42"/>
                    </a:lnTo>
                    <a:lnTo>
                      <a:pt x="83" y="42"/>
                    </a:lnTo>
                    <a:close/>
                    <a:moveTo>
                      <a:pt x="64" y="42"/>
                    </a:moveTo>
                    <a:lnTo>
                      <a:pt x="64" y="39"/>
                    </a:lnTo>
                    <a:lnTo>
                      <a:pt x="83" y="39"/>
                    </a:lnTo>
                    <a:lnTo>
                      <a:pt x="83" y="42"/>
                    </a:lnTo>
                    <a:lnTo>
                      <a:pt x="64" y="42"/>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7"/>
                    </a:lnTo>
                    <a:lnTo>
                      <a:pt x="83" y="27"/>
                    </a:lnTo>
                    <a:lnTo>
                      <a:pt x="83" y="29"/>
                    </a:lnTo>
                    <a:lnTo>
                      <a:pt x="64" y="29"/>
                    </a:lnTo>
                    <a:close/>
                    <a:moveTo>
                      <a:pt x="64" y="27"/>
                    </a:moveTo>
                    <a:lnTo>
                      <a:pt x="64" y="24"/>
                    </a:lnTo>
                    <a:lnTo>
                      <a:pt x="83" y="24"/>
                    </a:lnTo>
                    <a:lnTo>
                      <a:pt x="83" y="27"/>
                    </a:lnTo>
                    <a:lnTo>
                      <a:pt x="64" y="27"/>
                    </a:lnTo>
                    <a:close/>
                    <a:moveTo>
                      <a:pt x="80" y="17"/>
                    </a:moveTo>
                    <a:lnTo>
                      <a:pt x="83" y="19"/>
                    </a:lnTo>
                    <a:lnTo>
                      <a:pt x="83" y="24"/>
                    </a:lnTo>
                    <a:lnTo>
                      <a:pt x="74" y="24"/>
                    </a:lnTo>
                    <a:lnTo>
                      <a:pt x="80" y="17"/>
                    </a:lnTo>
                    <a:close/>
                    <a:moveTo>
                      <a:pt x="67" y="30"/>
                    </a:moveTo>
                    <a:lnTo>
                      <a:pt x="64" y="27"/>
                    </a:lnTo>
                    <a:lnTo>
                      <a:pt x="77" y="14"/>
                    </a:lnTo>
                    <a:lnTo>
                      <a:pt x="80" y="17"/>
                    </a:lnTo>
                    <a:lnTo>
                      <a:pt x="67" y="30"/>
                    </a:lnTo>
                    <a:close/>
                    <a:moveTo>
                      <a:pt x="64" y="27"/>
                    </a:moveTo>
                    <a:lnTo>
                      <a:pt x="64" y="27"/>
                    </a:lnTo>
                    <a:lnTo>
                      <a:pt x="70" y="20"/>
                    </a:lnTo>
                    <a:lnTo>
                      <a:pt x="64" y="27"/>
                    </a:lnTo>
                    <a:close/>
                    <a:moveTo>
                      <a:pt x="64" y="27"/>
                    </a:moveTo>
                    <a:lnTo>
                      <a:pt x="61" y="24"/>
                    </a:lnTo>
                    <a:lnTo>
                      <a:pt x="74" y="10"/>
                    </a:lnTo>
                    <a:lnTo>
                      <a:pt x="77" y="14"/>
                    </a:lnTo>
                    <a:lnTo>
                      <a:pt x="64" y="27"/>
                    </a:lnTo>
                    <a:close/>
                    <a:moveTo>
                      <a:pt x="74" y="10"/>
                    </a:moveTo>
                    <a:lnTo>
                      <a:pt x="64" y="0"/>
                    </a:lnTo>
                    <a:lnTo>
                      <a:pt x="74" y="10"/>
                    </a:lnTo>
                    <a:lnTo>
                      <a:pt x="67" y="17"/>
                    </a:lnTo>
                    <a:lnTo>
                      <a:pt x="74" y="10"/>
                    </a:lnTo>
                    <a:close/>
                    <a:moveTo>
                      <a:pt x="61" y="24"/>
                    </a:moveTo>
                    <a:lnTo>
                      <a:pt x="57" y="20"/>
                    </a:lnTo>
                    <a:lnTo>
                      <a:pt x="70" y="7"/>
                    </a:lnTo>
                    <a:lnTo>
                      <a:pt x="74" y="10"/>
                    </a:lnTo>
                    <a:lnTo>
                      <a:pt x="61" y="24"/>
                    </a:lnTo>
                    <a:close/>
                    <a:moveTo>
                      <a:pt x="64" y="4"/>
                    </a:moveTo>
                    <a:lnTo>
                      <a:pt x="68" y="4"/>
                    </a:lnTo>
                    <a:lnTo>
                      <a:pt x="70" y="7"/>
                    </a:lnTo>
                    <a:lnTo>
                      <a:pt x="64" y="14"/>
                    </a:lnTo>
                    <a:lnTo>
                      <a:pt x="64" y="4"/>
                    </a:lnTo>
                    <a:close/>
                    <a:moveTo>
                      <a:pt x="64" y="24"/>
                    </a:moveTo>
                    <a:lnTo>
                      <a:pt x="57" y="24"/>
                    </a:lnTo>
                    <a:lnTo>
                      <a:pt x="57" y="4"/>
                    </a:lnTo>
                    <a:lnTo>
                      <a:pt x="64" y="4"/>
                    </a:lnTo>
                    <a:lnTo>
                      <a:pt x="64" y="24"/>
                    </a:lnTo>
                    <a:close/>
                    <a:moveTo>
                      <a:pt x="57" y="24"/>
                    </a:moveTo>
                    <a:lnTo>
                      <a:pt x="54" y="24"/>
                    </a:lnTo>
                    <a:lnTo>
                      <a:pt x="51" y="20"/>
                    </a:lnTo>
                    <a:lnTo>
                      <a:pt x="57" y="14"/>
                    </a:lnTo>
                    <a:lnTo>
                      <a:pt x="57" y="24"/>
                    </a:lnTo>
                    <a:close/>
                    <a:moveTo>
                      <a:pt x="51" y="20"/>
                    </a:moveTo>
                    <a:lnTo>
                      <a:pt x="47" y="17"/>
                    </a:lnTo>
                    <a:lnTo>
                      <a:pt x="61" y="4"/>
                    </a:lnTo>
                    <a:lnTo>
                      <a:pt x="64" y="7"/>
                    </a:lnTo>
                    <a:lnTo>
                      <a:pt x="51" y="20"/>
                    </a:lnTo>
                    <a:close/>
                    <a:moveTo>
                      <a:pt x="54" y="2"/>
                    </a:moveTo>
                    <a:lnTo>
                      <a:pt x="58" y="2"/>
                    </a:lnTo>
                    <a:lnTo>
                      <a:pt x="61" y="4"/>
                    </a:lnTo>
                    <a:lnTo>
                      <a:pt x="54" y="10"/>
                    </a:lnTo>
                    <a:lnTo>
                      <a:pt x="54" y="2"/>
                    </a:lnTo>
                    <a:close/>
                    <a:moveTo>
                      <a:pt x="54" y="20"/>
                    </a:moveTo>
                    <a:lnTo>
                      <a:pt x="48" y="20"/>
                    </a:lnTo>
                    <a:lnTo>
                      <a:pt x="48" y="2"/>
                    </a:lnTo>
                    <a:lnTo>
                      <a:pt x="54" y="2"/>
                    </a:lnTo>
                    <a:lnTo>
                      <a:pt x="54" y="20"/>
                    </a:lnTo>
                    <a:close/>
                    <a:moveTo>
                      <a:pt x="48" y="20"/>
                    </a:moveTo>
                    <a:lnTo>
                      <a:pt x="45" y="20"/>
                    </a:lnTo>
                    <a:lnTo>
                      <a:pt x="45" y="2"/>
                    </a:lnTo>
                    <a:lnTo>
                      <a:pt x="48" y="2"/>
                    </a:lnTo>
                    <a:lnTo>
                      <a:pt x="48" y="20"/>
                    </a:lnTo>
                    <a:close/>
                    <a:moveTo>
                      <a:pt x="41" y="2"/>
                    </a:moveTo>
                    <a:lnTo>
                      <a:pt x="43" y="2"/>
                    </a:lnTo>
                    <a:lnTo>
                      <a:pt x="45" y="2"/>
                    </a:lnTo>
                    <a:lnTo>
                      <a:pt x="45" y="10"/>
                    </a:lnTo>
                    <a:lnTo>
                      <a:pt x="41" y="2"/>
                    </a:lnTo>
                    <a:close/>
                    <a:moveTo>
                      <a:pt x="50" y="19"/>
                    </a:moveTo>
                    <a:lnTo>
                      <a:pt x="43" y="22"/>
                    </a:lnTo>
                    <a:lnTo>
                      <a:pt x="34" y="5"/>
                    </a:lnTo>
                    <a:lnTo>
                      <a:pt x="41" y="2"/>
                    </a:lnTo>
                    <a:lnTo>
                      <a:pt x="50" y="19"/>
                    </a:lnTo>
                    <a:close/>
                    <a:moveTo>
                      <a:pt x="43" y="22"/>
                    </a:moveTo>
                    <a:lnTo>
                      <a:pt x="41" y="24"/>
                    </a:lnTo>
                    <a:lnTo>
                      <a:pt x="39" y="24"/>
                    </a:lnTo>
                    <a:lnTo>
                      <a:pt x="39" y="14"/>
                    </a:lnTo>
                    <a:lnTo>
                      <a:pt x="43" y="22"/>
                    </a:lnTo>
                    <a:close/>
                    <a:moveTo>
                      <a:pt x="39" y="24"/>
                    </a:moveTo>
                    <a:lnTo>
                      <a:pt x="32" y="24"/>
                    </a:lnTo>
                    <a:lnTo>
                      <a:pt x="32" y="4"/>
                    </a:lnTo>
                    <a:lnTo>
                      <a:pt x="39" y="4"/>
                    </a:lnTo>
                    <a:lnTo>
                      <a:pt x="39" y="24"/>
                    </a:lnTo>
                    <a:close/>
                    <a:moveTo>
                      <a:pt x="25" y="7"/>
                    </a:moveTo>
                    <a:lnTo>
                      <a:pt x="29" y="4"/>
                    </a:lnTo>
                    <a:lnTo>
                      <a:pt x="32" y="4"/>
                    </a:lnTo>
                    <a:lnTo>
                      <a:pt x="32" y="14"/>
                    </a:lnTo>
                    <a:lnTo>
                      <a:pt x="25" y="7"/>
                    </a:lnTo>
                    <a:close/>
                    <a:moveTo>
                      <a:pt x="39" y="20"/>
                    </a:moveTo>
                    <a:lnTo>
                      <a:pt x="35" y="24"/>
                    </a:lnTo>
                    <a:lnTo>
                      <a:pt x="22" y="10"/>
                    </a:lnTo>
                    <a:lnTo>
                      <a:pt x="25" y="7"/>
                    </a:lnTo>
                    <a:lnTo>
                      <a:pt x="39" y="20"/>
                    </a:lnTo>
                    <a:close/>
                    <a:moveTo>
                      <a:pt x="35" y="24"/>
                    </a:moveTo>
                    <a:lnTo>
                      <a:pt x="34" y="25"/>
                    </a:lnTo>
                    <a:lnTo>
                      <a:pt x="33" y="26"/>
                    </a:lnTo>
                    <a:lnTo>
                      <a:pt x="29" y="17"/>
                    </a:lnTo>
                    <a:lnTo>
                      <a:pt x="35" y="24"/>
                    </a:lnTo>
                    <a:close/>
                    <a:moveTo>
                      <a:pt x="33" y="26"/>
                    </a:moveTo>
                    <a:lnTo>
                      <a:pt x="26" y="29"/>
                    </a:lnTo>
                    <a:lnTo>
                      <a:pt x="19" y="11"/>
                    </a:lnTo>
                    <a:lnTo>
                      <a:pt x="24" y="8"/>
                    </a:lnTo>
                    <a:lnTo>
                      <a:pt x="33" y="26"/>
                    </a:lnTo>
                    <a:close/>
                    <a:moveTo>
                      <a:pt x="15" y="14"/>
                    </a:moveTo>
                    <a:lnTo>
                      <a:pt x="16" y="13"/>
                    </a:lnTo>
                    <a:lnTo>
                      <a:pt x="19" y="11"/>
                    </a:lnTo>
                    <a:lnTo>
                      <a:pt x="22" y="20"/>
                    </a:lnTo>
                    <a:lnTo>
                      <a:pt x="15" y="14"/>
                    </a:lnTo>
                    <a:close/>
                    <a:moveTo>
                      <a:pt x="30" y="27"/>
                    </a:moveTo>
                    <a:lnTo>
                      <a:pt x="26" y="30"/>
                    </a:lnTo>
                    <a:lnTo>
                      <a:pt x="12" y="17"/>
                    </a:lnTo>
                    <a:lnTo>
                      <a:pt x="15" y="14"/>
                    </a:lnTo>
                    <a:lnTo>
                      <a:pt x="30" y="27"/>
                    </a:lnTo>
                    <a:close/>
                    <a:moveTo>
                      <a:pt x="26" y="30"/>
                    </a:moveTo>
                    <a:lnTo>
                      <a:pt x="35" y="20"/>
                    </a:lnTo>
                    <a:lnTo>
                      <a:pt x="26" y="30"/>
                    </a:lnTo>
                    <a:lnTo>
                      <a:pt x="20" y="24"/>
                    </a:lnTo>
                    <a:lnTo>
                      <a:pt x="26" y="30"/>
                    </a:lnTo>
                    <a:close/>
                    <a:moveTo>
                      <a:pt x="26" y="30"/>
                    </a:moveTo>
                    <a:lnTo>
                      <a:pt x="23" y="34"/>
                    </a:lnTo>
                    <a:lnTo>
                      <a:pt x="10" y="19"/>
                    </a:lnTo>
                    <a:lnTo>
                      <a:pt x="13" y="17"/>
                    </a:lnTo>
                    <a:lnTo>
                      <a:pt x="26" y="30"/>
                    </a:lnTo>
                    <a:close/>
                    <a:moveTo>
                      <a:pt x="8" y="22"/>
                    </a:moveTo>
                    <a:lnTo>
                      <a:pt x="9" y="21"/>
                    </a:lnTo>
                    <a:lnTo>
                      <a:pt x="10" y="19"/>
                    </a:lnTo>
                    <a:lnTo>
                      <a:pt x="16" y="27"/>
                    </a:lnTo>
                    <a:lnTo>
                      <a:pt x="8" y="22"/>
                    </a:lnTo>
                    <a:close/>
                    <a:moveTo>
                      <a:pt x="24" y="30"/>
                    </a:moveTo>
                    <a:lnTo>
                      <a:pt x="22" y="37"/>
                    </a:lnTo>
                    <a:lnTo>
                      <a:pt x="4" y="29"/>
                    </a:lnTo>
                    <a:lnTo>
                      <a:pt x="8" y="22"/>
                    </a:lnTo>
                    <a:lnTo>
                      <a:pt x="24"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6"/>
                    </a:moveTo>
                    <a:lnTo>
                      <a:pt x="0" y="32"/>
                    </a:lnTo>
                    <a:lnTo>
                      <a:pt x="3" y="29"/>
                    </a:lnTo>
                    <a:lnTo>
                      <a:pt x="10" y="36"/>
                    </a:lnTo>
                    <a:lnTo>
                      <a:pt x="0" y="36"/>
                    </a:lnTo>
                    <a:close/>
                    <a:moveTo>
                      <a:pt x="20" y="36"/>
                    </a:moveTo>
                    <a:lnTo>
                      <a:pt x="20" y="39"/>
                    </a:lnTo>
                    <a:lnTo>
                      <a:pt x="0" y="39"/>
                    </a:lnTo>
                    <a:lnTo>
                      <a:pt x="0" y="36"/>
                    </a:lnTo>
                    <a:lnTo>
                      <a:pt x="20" y="36"/>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6"/>
                    </a:lnTo>
                    <a:lnTo>
                      <a:pt x="0" y="56"/>
                    </a:lnTo>
                    <a:lnTo>
                      <a:pt x="0" y="49"/>
                    </a:lnTo>
                    <a:lnTo>
                      <a:pt x="20" y="49"/>
                    </a:lnTo>
                    <a:close/>
                    <a:moveTo>
                      <a:pt x="20" y="56"/>
                    </a:moveTo>
                    <a:lnTo>
                      <a:pt x="20" y="58"/>
                    </a:lnTo>
                    <a:lnTo>
                      <a:pt x="0" y="58"/>
                    </a:lnTo>
                    <a:lnTo>
                      <a:pt x="0" y="56"/>
                    </a:lnTo>
                    <a:lnTo>
                      <a:pt x="20" y="56"/>
                    </a:lnTo>
                    <a:close/>
                    <a:moveTo>
                      <a:pt x="3" y="65"/>
                    </a:moveTo>
                    <a:lnTo>
                      <a:pt x="0" y="62"/>
                    </a:lnTo>
                    <a:lnTo>
                      <a:pt x="0" y="58"/>
                    </a:lnTo>
                    <a:lnTo>
                      <a:pt x="10" y="58"/>
                    </a:lnTo>
                    <a:lnTo>
                      <a:pt x="3" y="65"/>
                    </a:lnTo>
                    <a:close/>
                    <a:moveTo>
                      <a:pt x="16" y="51"/>
                    </a:moveTo>
                    <a:lnTo>
                      <a:pt x="20" y="54"/>
                    </a:lnTo>
                    <a:lnTo>
                      <a:pt x="7" y="68"/>
                    </a:lnTo>
                    <a:lnTo>
                      <a:pt x="3" y="65"/>
                    </a:lnTo>
                    <a:lnTo>
                      <a:pt x="16" y="51"/>
                    </a:lnTo>
                    <a:close/>
                    <a:moveTo>
                      <a:pt x="20" y="54"/>
                    </a:moveTo>
                    <a:lnTo>
                      <a:pt x="23" y="58"/>
                    </a:lnTo>
                    <a:lnTo>
                      <a:pt x="10" y="71"/>
                    </a:lnTo>
                    <a:lnTo>
                      <a:pt x="7" y="68"/>
                    </a:lnTo>
                    <a:lnTo>
                      <a:pt x="20" y="54"/>
                    </a:lnTo>
                    <a:close/>
                    <a:moveTo>
                      <a:pt x="16" y="74"/>
                    </a:moveTo>
                    <a:lnTo>
                      <a:pt x="12" y="74"/>
                    </a:lnTo>
                    <a:lnTo>
                      <a:pt x="10" y="71"/>
                    </a:lnTo>
                    <a:lnTo>
                      <a:pt x="16" y="64"/>
                    </a:lnTo>
                    <a:lnTo>
                      <a:pt x="16" y="74"/>
                    </a:lnTo>
                    <a:close/>
                    <a:moveTo>
                      <a:pt x="16" y="56"/>
                    </a:moveTo>
                    <a:lnTo>
                      <a:pt x="20" y="56"/>
                    </a:lnTo>
                    <a:lnTo>
                      <a:pt x="20" y="74"/>
                    </a:lnTo>
                    <a:lnTo>
                      <a:pt x="16" y="74"/>
                    </a:lnTo>
                    <a:lnTo>
                      <a:pt x="16" y="56"/>
                    </a:lnTo>
                    <a:close/>
                    <a:moveTo>
                      <a:pt x="20" y="56"/>
                    </a:moveTo>
                    <a:lnTo>
                      <a:pt x="22" y="56"/>
                    </a:lnTo>
                    <a:lnTo>
                      <a:pt x="23" y="56"/>
                    </a:lnTo>
                    <a:lnTo>
                      <a:pt x="20" y="64"/>
                    </a:lnTo>
                    <a:lnTo>
                      <a:pt x="20" y="56"/>
                    </a:lnTo>
                    <a:close/>
                    <a:moveTo>
                      <a:pt x="23" y="56"/>
                    </a:moveTo>
                    <a:lnTo>
                      <a:pt x="30" y="59"/>
                    </a:lnTo>
                    <a:lnTo>
                      <a:pt x="22" y="77"/>
                    </a:lnTo>
                    <a:lnTo>
                      <a:pt x="15" y="73"/>
                    </a:lnTo>
                    <a:lnTo>
                      <a:pt x="23" y="56"/>
                    </a:lnTo>
                    <a:close/>
                    <a:moveTo>
                      <a:pt x="25" y="78"/>
                    </a:moveTo>
                    <a:lnTo>
                      <a:pt x="23" y="78"/>
                    </a:lnTo>
                    <a:lnTo>
                      <a:pt x="22" y="77"/>
                    </a:lnTo>
                    <a:lnTo>
                      <a:pt x="25" y="68"/>
                    </a:lnTo>
                    <a:lnTo>
                      <a:pt x="25" y="78"/>
                    </a:lnTo>
                    <a:close/>
                    <a:moveTo>
                      <a:pt x="25" y="58"/>
                    </a:moveTo>
                    <a:lnTo>
                      <a:pt x="29" y="58"/>
                    </a:lnTo>
                    <a:lnTo>
                      <a:pt x="29" y="78"/>
                    </a:lnTo>
                    <a:lnTo>
                      <a:pt x="25" y="78"/>
                    </a:lnTo>
                    <a:lnTo>
                      <a:pt x="25" y="58"/>
                    </a:lnTo>
                    <a:close/>
                    <a:moveTo>
                      <a:pt x="29" y="58"/>
                    </a:moveTo>
                    <a:lnTo>
                      <a:pt x="35" y="58"/>
                    </a:lnTo>
                    <a:lnTo>
                      <a:pt x="35" y="78"/>
                    </a:lnTo>
                    <a:lnTo>
                      <a:pt x="29" y="78"/>
                    </a:lnTo>
                    <a:lnTo>
                      <a:pt x="29" y="58"/>
                    </a:lnTo>
                    <a:close/>
                    <a:moveTo>
                      <a:pt x="35" y="58"/>
                    </a:moveTo>
                    <a:lnTo>
                      <a:pt x="39" y="58"/>
                    </a:lnTo>
                    <a:lnTo>
                      <a:pt x="39" y="78"/>
                    </a:lnTo>
                    <a:lnTo>
                      <a:pt x="35" y="78"/>
                    </a:lnTo>
                    <a:lnTo>
                      <a:pt x="35" y="58"/>
                    </a:lnTo>
                    <a:close/>
                    <a:moveTo>
                      <a:pt x="39" y="58"/>
                    </a:moveTo>
                    <a:lnTo>
                      <a:pt x="45" y="58"/>
                    </a:lnTo>
                    <a:lnTo>
                      <a:pt x="45" y="78"/>
                    </a:lnTo>
                    <a:lnTo>
                      <a:pt x="39" y="78"/>
                    </a:lnTo>
                    <a:lnTo>
                      <a:pt x="39" y="58"/>
                    </a:lnTo>
                    <a:close/>
                    <a:moveTo>
                      <a:pt x="50" y="77"/>
                    </a:moveTo>
                    <a:lnTo>
                      <a:pt x="47" y="78"/>
                    </a:lnTo>
                    <a:lnTo>
                      <a:pt x="45" y="78"/>
                    </a:lnTo>
                    <a:lnTo>
                      <a:pt x="45" y="68"/>
                    </a:lnTo>
                    <a:lnTo>
                      <a:pt x="50" y="77"/>
                    </a:lnTo>
                    <a:close/>
                    <a:moveTo>
                      <a:pt x="41" y="59"/>
                    </a:moveTo>
                    <a:lnTo>
                      <a:pt x="47" y="56"/>
                    </a:lnTo>
                    <a:lnTo>
                      <a:pt x="55" y="73"/>
                    </a:lnTo>
                    <a:lnTo>
                      <a:pt x="50" y="77"/>
                    </a:lnTo>
                    <a:lnTo>
                      <a:pt x="41" y="59"/>
                    </a:lnTo>
                    <a:close/>
                    <a:moveTo>
                      <a:pt x="57" y="71"/>
                    </a:moveTo>
                    <a:lnTo>
                      <a:pt x="56" y="72"/>
                    </a:lnTo>
                    <a:lnTo>
                      <a:pt x="55" y="73"/>
                    </a:lnTo>
                    <a:lnTo>
                      <a:pt x="51" y="64"/>
                    </a:lnTo>
                    <a:lnTo>
                      <a:pt x="57" y="71"/>
                    </a:lnTo>
                    <a:close/>
                    <a:moveTo>
                      <a:pt x="44" y="58"/>
                    </a:moveTo>
                    <a:lnTo>
                      <a:pt x="47"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7" name="Freeform 292">
                <a:extLst>
                  <a:ext uri="{FF2B5EF4-FFF2-40B4-BE49-F238E27FC236}">
                    <a16:creationId xmlns:a16="http://schemas.microsoft.com/office/drawing/2014/main" id="{967179EF-464E-4AB2-A8CD-A990E513E20D}"/>
                  </a:ext>
                </a:extLst>
              </p:cNvPr>
              <p:cNvSpPr>
                <a:spLocks/>
              </p:cNvSpPr>
              <p:nvPr/>
            </p:nvSpPr>
            <p:spPr bwMode="auto">
              <a:xfrm>
                <a:off x="2277" y="2826"/>
                <a:ext cx="17" cy="15"/>
              </a:xfrm>
              <a:custGeom>
                <a:avLst/>
                <a:gdLst>
                  <a:gd name="T0" fmla="*/ 3 w 66"/>
                  <a:gd name="T1" fmla="*/ 3 h 61"/>
                  <a:gd name="T2" fmla="*/ 4 w 66"/>
                  <a:gd name="T3" fmla="*/ 3 h 61"/>
                  <a:gd name="T4" fmla="*/ 4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4 w 66"/>
                  <a:gd name="T25" fmla="*/ 0 h 61"/>
                  <a:gd name="T26" fmla="*/ 4 w 66"/>
                  <a:gd name="T27" fmla="*/ 0 h 61"/>
                  <a:gd name="T28" fmla="*/ 3 w 66"/>
                  <a:gd name="T29" fmla="*/ 0 h 61"/>
                  <a:gd name="T30" fmla="*/ 3 w 66"/>
                  <a:gd name="T31" fmla="*/ 0 h 61"/>
                  <a:gd name="T32" fmla="*/ 3 w 66"/>
                  <a:gd name="T33" fmla="*/ 0 h 61"/>
                  <a:gd name="T34" fmla="*/ 3 w 66"/>
                  <a:gd name="T35" fmla="*/ 0 h 61"/>
                  <a:gd name="T36" fmla="*/ 2 w 66"/>
                  <a:gd name="T37" fmla="*/ 0 h 61"/>
                  <a:gd name="T38" fmla="*/ 2 w 66"/>
                  <a:gd name="T39" fmla="*/ 0 h 61"/>
                  <a:gd name="T40" fmla="*/ 2 w 66"/>
                  <a:gd name="T41" fmla="*/ 0 h 61"/>
                  <a:gd name="T42" fmla="*/ 1 w 66"/>
                  <a:gd name="T43" fmla="*/ 0 h 61"/>
                  <a:gd name="T44" fmla="*/ 1 w 66"/>
                  <a:gd name="T45" fmla="*/ 1 h 61"/>
                  <a:gd name="T46" fmla="*/ 1 w 66"/>
                  <a:gd name="T47" fmla="*/ 1 h 61"/>
                  <a:gd name="T48" fmla="*/ 1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1 w 66"/>
                  <a:gd name="T63" fmla="*/ 3 h 61"/>
                  <a:gd name="T64" fmla="*/ 1 w 66"/>
                  <a:gd name="T65" fmla="*/ 3 h 61"/>
                  <a:gd name="T66" fmla="*/ 1 w 66"/>
                  <a:gd name="T67" fmla="*/ 3 h 61"/>
                  <a:gd name="T68" fmla="*/ 1 w 66"/>
                  <a:gd name="T69" fmla="*/ 3 h 61"/>
                  <a:gd name="T70" fmla="*/ 2 w 66"/>
                  <a:gd name="T71" fmla="*/ 4 h 61"/>
                  <a:gd name="T72" fmla="*/ 2 w 66"/>
                  <a:gd name="T73" fmla="*/ 4 h 61"/>
                  <a:gd name="T74" fmla="*/ 2 w 66"/>
                  <a:gd name="T75" fmla="*/ 3 h 61"/>
                  <a:gd name="T76" fmla="*/ 3 w 66"/>
                  <a:gd name="T77" fmla="*/ 3 h 61"/>
                  <a:gd name="T78" fmla="*/ 3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4" y="51"/>
                    </a:lnTo>
                    <a:lnTo>
                      <a:pt x="57" y="48"/>
                    </a:lnTo>
                    <a:lnTo>
                      <a:pt x="60" y="42"/>
                    </a:lnTo>
                    <a:lnTo>
                      <a:pt x="64" y="38"/>
                    </a:lnTo>
                    <a:lnTo>
                      <a:pt x="66" y="35"/>
                    </a:lnTo>
                    <a:lnTo>
                      <a:pt x="66" y="29"/>
                    </a:lnTo>
                    <a:lnTo>
                      <a:pt x="66" y="25"/>
                    </a:lnTo>
                    <a:lnTo>
                      <a:pt x="66" y="22"/>
                    </a:lnTo>
                    <a:lnTo>
                      <a:pt x="66" y="16"/>
                    </a:lnTo>
                    <a:lnTo>
                      <a:pt x="64" y="13"/>
                    </a:lnTo>
                    <a:lnTo>
                      <a:pt x="64" y="10"/>
                    </a:lnTo>
                    <a:lnTo>
                      <a:pt x="60" y="7"/>
                    </a:lnTo>
                    <a:lnTo>
                      <a:pt x="54" y="3"/>
                    </a:lnTo>
                    <a:lnTo>
                      <a:pt x="50" y="3"/>
                    </a:lnTo>
                    <a:lnTo>
                      <a:pt x="47" y="3"/>
                    </a:lnTo>
                    <a:lnTo>
                      <a:pt x="41" y="0"/>
                    </a:lnTo>
                    <a:lnTo>
                      <a:pt x="37" y="3"/>
                    </a:lnTo>
                    <a:lnTo>
                      <a:pt x="32" y="3"/>
                    </a:lnTo>
                    <a:lnTo>
                      <a:pt x="25" y="7"/>
                    </a:lnTo>
                    <a:lnTo>
                      <a:pt x="22" y="7"/>
                    </a:lnTo>
                    <a:lnTo>
                      <a:pt x="15" y="10"/>
                    </a:lnTo>
                    <a:lnTo>
                      <a:pt x="12" y="13"/>
                    </a:lnTo>
                    <a:lnTo>
                      <a:pt x="10" y="20"/>
                    </a:lnTo>
                    <a:lnTo>
                      <a:pt x="6" y="22"/>
                    </a:lnTo>
                    <a:lnTo>
                      <a:pt x="3" y="25"/>
                    </a:lnTo>
                    <a:lnTo>
                      <a:pt x="3" y="32"/>
                    </a:lnTo>
                    <a:lnTo>
                      <a:pt x="0" y="35"/>
                    </a:lnTo>
                    <a:lnTo>
                      <a:pt x="0" y="42"/>
                    </a:lnTo>
                    <a:lnTo>
                      <a:pt x="3" y="45"/>
                    </a:lnTo>
                    <a:lnTo>
                      <a:pt x="3" y="48"/>
                    </a:lnTo>
                    <a:lnTo>
                      <a:pt x="6" y="51"/>
                    </a:lnTo>
                    <a:lnTo>
                      <a:pt x="10" y="54"/>
                    </a:lnTo>
                    <a:lnTo>
                      <a:pt x="12" y="57"/>
                    </a:lnTo>
                    <a:lnTo>
                      <a:pt x="18" y="57"/>
                    </a:lnTo>
                    <a:lnTo>
                      <a:pt x="22" y="61"/>
                    </a:lnTo>
                    <a:lnTo>
                      <a:pt x="28" y="61"/>
                    </a:lnTo>
                    <a:lnTo>
                      <a:pt x="32" y="57"/>
                    </a:lnTo>
                    <a:lnTo>
                      <a:pt x="37"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8" name="Freeform 293">
                <a:extLst>
                  <a:ext uri="{FF2B5EF4-FFF2-40B4-BE49-F238E27FC236}">
                    <a16:creationId xmlns:a16="http://schemas.microsoft.com/office/drawing/2014/main" id="{AC00BD69-FB1D-4A0B-8A69-BF83D7F6C8D6}"/>
                  </a:ext>
                </a:extLst>
              </p:cNvPr>
              <p:cNvSpPr>
                <a:spLocks noEditPoints="1"/>
              </p:cNvSpPr>
              <p:nvPr/>
            </p:nvSpPr>
            <p:spPr bwMode="auto">
              <a:xfrm>
                <a:off x="2275" y="2823"/>
                <a:ext cx="21" cy="21"/>
              </a:xfrm>
              <a:custGeom>
                <a:avLst/>
                <a:gdLst>
                  <a:gd name="T0" fmla="*/ 4 w 86"/>
                  <a:gd name="T1" fmla="*/ 5 h 81"/>
                  <a:gd name="T2" fmla="*/ 4 w 86"/>
                  <a:gd name="T3" fmla="*/ 3 h 81"/>
                  <a:gd name="T4" fmla="*/ 4 w 86"/>
                  <a:gd name="T5" fmla="*/ 4 h 81"/>
                  <a:gd name="T6" fmla="*/ 5 w 86"/>
                  <a:gd name="T7" fmla="*/ 4 h 81"/>
                  <a:gd name="T8" fmla="*/ 4 w 86"/>
                  <a:gd name="T9" fmla="*/ 3 h 81"/>
                  <a:gd name="T10" fmla="*/ 4 w 86"/>
                  <a:gd name="T11" fmla="*/ 3 h 81"/>
                  <a:gd name="T12" fmla="*/ 5 w 86"/>
                  <a:gd name="T13" fmla="*/ 3 h 81"/>
                  <a:gd name="T14" fmla="*/ 5 w 86"/>
                  <a:gd name="T15" fmla="*/ 3 h 81"/>
                  <a:gd name="T16" fmla="*/ 5 w 86"/>
                  <a:gd name="T17" fmla="*/ 3 h 81"/>
                  <a:gd name="T18" fmla="*/ 4 w 86"/>
                  <a:gd name="T19" fmla="*/ 2 h 81"/>
                  <a:gd name="T20" fmla="*/ 5 w 86"/>
                  <a:gd name="T21" fmla="*/ 1 h 81"/>
                  <a:gd name="T22" fmla="*/ 4 w 86"/>
                  <a:gd name="T23" fmla="*/ 2 h 81"/>
                  <a:gd name="T24" fmla="*/ 4 w 86"/>
                  <a:gd name="T25" fmla="*/ 2 h 81"/>
                  <a:gd name="T26" fmla="*/ 5 w 86"/>
                  <a:gd name="T27" fmla="*/ 2 h 81"/>
                  <a:gd name="T28" fmla="*/ 5 w 86"/>
                  <a:gd name="T29" fmla="*/ 1 h 81"/>
                  <a:gd name="T30" fmla="*/ 4 w 86"/>
                  <a:gd name="T31" fmla="*/ 1 h 81"/>
                  <a:gd name="T32" fmla="*/ 3 w 86"/>
                  <a:gd name="T33" fmla="*/ 2 h 81"/>
                  <a:gd name="T34" fmla="*/ 4 w 86"/>
                  <a:gd name="T35" fmla="*/ 0 h 81"/>
                  <a:gd name="T36" fmla="*/ 4 w 86"/>
                  <a:gd name="T37" fmla="*/ 0 h 81"/>
                  <a:gd name="T38" fmla="*/ 4 w 86"/>
                  <a:gd name="T39" fmla="*/ 2 h 81"/>
                  <a:gd name="T40" fmla="*/ 3 w 86"/>
                  <a:gd name="T41" fmla="*/ 2 h 81"/>
                  <a:gd name="T42" fmla="*/ 3 w 86"/>
                  <a:gd name="T43" fmla="*/ 0 h 81"/>
                  <a:gd name="T44" fmla="*/ 2 w 86"/>
                  <a:gd name="T45" fmla="*/ 1 h 81"/>
                  <a:gd name="T46" fmla="*/ 3 w 86"/>
                  <a:gd name="T47" fmla="*/ 1 h 81"/>
                  <a:gd name="T48" fmla="*/ 3 w 86"/>
                  <a:gd name="T49" fmla="*/ 2 h 81"/>
                  <a:gd name="T50" fmla="*/ 3 w 86"/>
                  <a:gd name="T51" fmla="*/ 2 h 81"/>
                  <a:gd name="T52" fmla="*/ 2 w 86"/>
                  <a:gd name="T53" fmla="*/ 2 h 81"/>
                  <a:gd name="T54" fmla="*/ 2 w 86"/>
                  <a:gd name="T55" fmla="*/ 1 h 81"/>
                  <a:gd name="T56" fmla="*/ 2 w 86"/>
                  <a:gd name="T57" fmla="*/ 1 h 81"/>
                  <a:gd name="T58" fmla="*/ 2 w 86"/>
                  <a:gd name="T59" fmla="*/ 2 h 81"/>
                  <a:gd name="T60" fmla="*/ 2 w 86"/>
                  <a:gd name="T61" fmla="*/ 2 h 81"/>
                  <a:gd name="T62" fmla="*/ 1 w 86"/>
                  <a:gd name="T63" fmla="*/ 1 h 81"/>
                  <a:gd name="T64" fmla="*/ 1 w 86"/>
                  <a:gd name="T65" fmla="*/ 2 h 81"/>
                  <a:gd name="T66" fmla="*/ 1 w 86"/>
                  <a:gd name="T67" fmla="*/ 2 h 81"/>
                  <a:gd name="T68" fmla="*/ 1 w 86"/>
                  <a:gd name="T69" fmla="*/ 3 h 81"/>
                  <a:gd name="T70" fmla="*/ 1 w 86"/>
                  <a:gd name="T71" fmla="*/ 3 h 81"/>
                  <a:gd name="T72" fmla="*/ 0 w 86"/>
                  <a:gd name="T73" fmla="*/ 2 h 81"/>
                  <a:gd name="T74" fmla="*/ 0 w 86"/>
                  <a:gd name="T75" fmla="*/ 3 h 81"/>
                  <a:gd name="T76" fmla="*/ 1 w 86"/>
                  <a:gd name="T77" fmla="*/ 3 h 81"/>
                  <a:gd name="T78" fmla="*/ 1 w 86"/>
                  <a:gd name="T79" fmla="*/ 3 h 81"/>
                  <a:gd name="T80" fmla="*/ 1 w 86"/>
                  <a:gd name="T81" fmla="*/ 3 h 81"/>
                  <a:gd name="T82" fmla="*/ 0 w 86"/>
                  <a:gd name="T83" fmla="*/ 4 h 81"/>
                  <a:gd name="T84" fmla="*/ 0 w 86"/>
                  <a:gd name="T85" fmla="*/ 4 h 81"/>
                  <a:gd name="T86" fmla="*/ 1 w 86"/>
                  <a:gd name="T87" fmla="*/ 4 h 81"/>
                  <a:gd name="T88" fmla="*/ 1 w 86"/>
                  <a:gd name="T89" fmla="*/ 4 h 81"/>
                  <a:gd name="T90" fmla="*/ 1 w 86"/>
                  <a:gd name="T91" fmla="*/ 3 h 81"/>
                  <a:gd name="T92" fmla="*/ 2 w 86"/>
                  <a:gd name="T93" fmla="*/ 4 h 81"/>
                  <a:gd name="T94" fmla="*/ 1 w 86"/>
                  <a:gd name="T95" fmla="*/ 5 h 81"/>
                  <a:gd name="T96" fmla="*/ 1 w 86"/>
                  <a:gd name="T97" fmla="*/ 5 h 81"/>
                  <a:gd name="T98" fmla="*/ 1 w 86"/>
                  <a:gd name="T99" fmla="*/ 5 h 81"/>
                  <a:gd name="T100" fmla="*/ 2 w 86"/>
                  <a:gd name="T101" fmla="*/ 4 h 81"/>
                  <a:gd name="T102" fmla="*/ 2 w 86"/>
                  <a:gd name="T103" fmla="*/ 4 h 81"/>
                  <a:gd name="T104" fmla="*/ 1 w 86"/>
                  <a:gd name="T105" fmla="*/ 5 h 81"/>
                  <a:gd name="T106" fmla="*/ 2 w 86"/>
                  <a:gd name="T107" fmla="*/ 5 h 81"/>
                  <a:gd name="T108" fmla="*/ 3 w 86"/>
                  <a:gd name="T109" fmla="*/ 5 h 81"/>
                  <a:gd name="T110" fmla="*/ 2 w 86"/>
                  <a:gd name="T111" fmla="*/ 4 h 81"/>
                  <a:gd name="T112" fmla="*/ 3 w 86"/>
                  <a:gd name="T113" fmla="*/ 4 h 81"/>
                  <a:gd name="T114" fmla="*/ 3 w 86"/>
                  <a:gd name="T115" fmla="*/ 5 h 81"/>
                  <a:gd name="T116" fmla="*/ 3 w 86"/>
                  <a:gd name="T117" fmla="*/ 5 h 81"/>
                  <a:gd name="T118" fmla="*/ 3 w 86"/>
                  <a:gd name="T119" fmla="*/ 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3" y="57"/>
                    </a:moveTo>
                    <a:lnTo>
                      <a:pt x="59" y="54"/>
                    </a:lnTo>
                    <a:lnTo>
                      <a:pt x="68" y="70"/>
                    </a:lnTo>
                    <a:lnTo>
                      <a:pt x="62" y="74"/>
                    </a:lnTo>
                    <a:lnTo>
                      <a:pt x="53" y="57"/>
                    </a:lnTo>
                    <a:close/>
                    <a:moveTo>
                      <a:pt x="70" y="69"/>
                    </a:moveTo>
                    <a:lnTo>
                      <a:pt x="69" y="70"/>
                    </a:lnTo>
                    <a:lnTo>
                      <a:pt x="68" y="70"/>
                    </a:lnTo>
                    <a:lnTo>
                      <a:pt x="64" y="62"/>
                    </a:lnTo>
                    <a:lnTo>
                      <a:pt x="70" y="69"/>
                    </a:lnTo>
                    <a:close/>
                    <a:moveTo>
                      <a:pt x="57" y="55"/>
                    </a:moveTo>
                    <a:lnTo>
                      <a:pt x="60" y="52"/>
                    </a:lnTo>
                    <a:lnTo>
                      <a:pt x="74" y="66"/>
                    </a:lnTo>
                    <a:lnTo>
                      <a:pt x="70" y="69"/>
                    </a:lnTo>
                    <a:lnTo>
                      <a:pt x="57" y="55"/>
                    </a:lnTo>
                    <a:close/>
                    <a:moveTo>
                      <a:pt x="76" y="63"/>
                    </a:moveTo>
                    <a:lnTo>
                      <a:pt x="75" y="65"/>
                    </a:lnTo>
                    <a:lnTo>
                      <a:pt x="74" y="66"/>
                    </a:lnTo>
                    <a:lnTo>
                      <a:pt x="67" y="59"/>
                    </a:lnTo>
                    <a:lnTo>
                      <a:pt x="76" y="63"/>
                    </a:lnTo>
                    <a:close/>
                    <a:moveTo>
                      <a:pt x="58" y="55"/>
                    </a:moveTo>
                    <a:lnTo>
                      <a:pt x="62" y="48"/>
                    </a:lnTo>
                    <a:lnTo>
                      <a:pt x="78" y="57"/>
                    </a:lnTo>
                    <a:lnTo>
                      <a:pt x="76" y="63"/>
                    </a:lnTo>
                    <a:lnTo>
                      <a:pt x="58" y="55"/>
                    </a:lnTo>
                    <a:close/>
                    <a:moveTo>
                      <a:pt x="62" y="48"/>
                    </a:moveTo>
                    <a:lnTo>
                      <a:pt x="63" y="47"/>
                    </a:lnTo>
                    <a:lnTo>
                      <a:pt x="64" y="46"/>
                    </a:lnTo>
                    <a:lnTo>
                      <a:pt x="70" y="53"/>
                    </a:lnTo>
                    <a:lnTo>
                      <a:pt x="62" y="48"/>
                    </a:lnTo>
                    <a:close/>
                    <a:moveTo>
                      <a:pt x="64" y="46"/>
                    </a:moveTo>
                    <a:lnTo>
                      <a:pt x="66" y="43"/>
                    </a:lnTo>
                    <a:lnTo>
                      <a:pt x="80" y="56"/>
                    </a:lnTo>
                    <a:lnTo>
                      <a:pt x="77" y="59"/>
                    </a:lnTo>
                    <a:lnTo>
                      <a:pt x="64" y="46"/>
                    </a:lnTo>
                    <a:close/>
                    <a:moveTo>
                      <a:pt x="66" y="43"/>
                    </a:moveTo>
                    <a:lnTo>
                      <a:pt x="69" y="40"/>
                    </a:lnTo>
                    <a:lnTo>
                      <a:pt x="84" y="53"/>
                    </a:lnTo>
                    <a:lnTo>
                      <a:pt x="80" y="56"/>
                    </a:lnTo>
                    <a:lnTo>
                      <a:pt x="66" y="43"/>
                    </a:lnTo>
                    <a:close/>
                    <a:moveTo>
                      <a:pt x="86" y="46"/>
                    </a:moveTo>
                    <a:lnTo>
                      <a:pt x="86" y="51"/>
                    </a:lnTo>
                    <a:lnTo>
                      <a:pt x="84" y="53"/>
                    </a:lnTo>
                    <a:lnTo>
                      <a:pt x="76" y="46"/>
                    </a:lnTo>
                    <a:lnTo>
                      <a:pt x="86" y="46"/>
                    </a:lnTo>
                    <a:close/>
                    <a:moveTo>
                      <a:pt x="67" y="46"/>
                    </a:moveTo>
                    <a:lnTo>
                      <a:pt x="67" y="40"/>
                    </a:lnTo>
                    <a:lnTo>
                      <a:pt x="86" y="40"/>
                    </a:lnTo>
                    <a:lnTo>
                      <a:pt x="86" y="46"/>
                    </a:lnTo>
                    <a:lnTo>
                      <a:pt x="67" y="46"/>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4" y="21"/>
                    </a:moveTo>
                    <a:lnTo>
                      <a:pt x="86" y="23"/>
                    </a:lnTo>
                    <a:lnTo>
                      <a:pt x="86" y="27"/>
                    </a:lnTo>
                    <a:lnTo>
                      <a:pt x="76" y="27"/>
                    </a:lnTo>
                    <a:lnTo>
                      <a:pt x="84" y="21"/>
                    </a:lnTo>
                    <a:close/>
                    <a:moveTo>
                      <a:pt x="69" y="34"/>
                    </a:moveTo>
                    <a:lnTo>
                      <a:pt x="66" y="31"/>
                    </a:lnTo>
                    <a:lnTo>
                      <a:pt x="80" y="18"/>
                    </a:lnTo>
                    <a:lnTo>
                      <a:pt x="84" y="21"/>
                    </a:lnTo>
                    <a:lnTo>
                      <a:pt x="69" y="34"/>
                    </a:lnTo>
                    <a:close/>
                    <a:moveTo>
                      <a:pt x="66" y="31"/>
                    </a:moveTo>
                    <a:lnTo>
                      <a:pt x="64" y="27"/>
                    </a:lnTo>
                    <a:lnTo>
                      <a:pt x="64" y="24"/>
                    </a:lnTo>
                    <a:lnTo>
                      <a:pt x="74" y="24"/>
                    </a:lnTo>
                    <a:lnTo>
                      <a:pt x="66" y="31"/>
                    </a:lnTo>
                    <a:close/>
                    <a:moveTo>
                      <a:pt x="64" y="24"/>
                    </a:moveTo>
                    <a:lnTo>
                      <a:pt x="64" y="21"/>
                    </a:lnTo>
                    <a:lnTo>
                      <a:pt x="82" y="21"/>
                    </a:lnTo>
                    <a:lnTo>
                      <a:pt x="82" y="24"/>
                    </a:lnTo>
                    <a:lnTo>
                      <a:pt x="64" y="24"/>
                    </a:lnTo>
                    <a:close/>
                    <a:moveTo>
                      <a:pt x="80" y="14"/>
                    </a:moveTo>
                    <a:lnTo>
                      <a:pt x="82" y="16"/>
                    </a:lnTo>
                    <a:lnTo>
                      <a:pt x="82" y="21"/>
                    </a:lnTo>
                    <a:lnTo>
                      <a:pt x="74" y="21"/>
                    </a:lnTo>
                    <a:lnTo>
                      <a:pt x="80" y="14"/>
                    </a:lnTo>
                    <a:close/>
                    <a:moveTo>
                      <a:pt x="66" y="27"/>
                    </a:moveTo>
                    <a:lnTo>
                      <a:pt x="64" y="24"/>
                    </a:lnTo>
                    <a:lnTo>
                      <a:pt x="77" y="11"/>
                    </a:lnTo>
                    <a:lnTo>
                      <a:pt x="80" y="14"/>
                    </a:lnTo>
                    <a:lnTo>
                      <a:pt x="66" y="27"/>
                    </a:lnTo>
                    <a:close/>
                    <a:moveTo>
                      <a:pt x="75" y="9"/>
                    </a:moveTo>
                    <a:lnTo>
                      <a:pt x="76" y="10"/>
                    </a:lnTo>
                    <a:lnTo>
                      <a:pt x="77" y="11"/>
                    </a:lnTo>
                    <a:lnTo>
                      <a:pt x="70" y="18"/>
                    </a:lnTo>
                    <a:lnTo>
                      <a:pt x="75" y="9"/>
                    </a:lnTo>
                    <a:close/>
                    <a:moveTo>
                      <a:pt x="66" y="26"/>
                    </a:moveTo>
                    <a:lnTo>
                      <a:pt x="59" y="23"/>
                    </a:lnTo>
                    <a:lnTo>
                      <a:pt x="68" y="5"/>
                    </a:lnTo>
                    <a:lnTo>
                      <a:pt x="75" y="9"/>
                    </a:lnTo>
                    <a:lnTo>
                      <a:pt x="66" y="26"/>
                    </a:lnTo>
                    <a:close/>
                    <a:moveTo>
                      <a:pt x="64" y="5"/>
                    </a:moveTo>
                    <a:lnTo>
                      <a:pt x="66" y="5"/>
                    </a:lnTo>
                    <a:lnTo>
                      <a:pt x="68" y="5"/>
                    </a:lnTo>
                    <a:lnTo>
                      <a:pt x="64" y="14"/>
                    </a:lnTo>
                    <a:lnTo>
                      <a:pt x="64" y="5"/>
                    </a:lnTo>
                    <a:close/>
                    <a:moveTo>
                      <a:pt x="64" y="24"/>
                    </a:moveTo>
                    <a:lnTo>
                      <a:pt x="60" y="24"/>
                    </a:lnTo>
                    <a:lnTo>
                      <a:pt x="60" y="5"/>
                    </a:lnTo>
                    <a:lnTo>
                      <a:pt x="64" y="5"/>
                    </a:lnTo>
                    <a:lnTo>
                      <a:pt x="64" y="24"/>
                    </a:lnTo>
                    <a:close/>
                    <a:moveTo>
                      <a:pt x="60" y="24"/>
                    </a:moveTo>
                    <a:lnTo>
                      <a:pt x="57" y="24"/>
                    </a:lnTo>
                    <a:lnTo>
                      <a:pt x="57" y="5"/>
                    </a:lnTo>
                    <a:lnTo>
                      <a:pt x="60" y="5"/>
                    </a:lnTo>
                    <a:lnTo>
                      <a:pt x="60" y="24"/>
                    </a:lnTo>
                    <a:close/>
                    <a:moveTo>
                      <a:pt x="57" y="24"/>
                    </a:moveTo>
                    <a:lnTo>
                      <a:pt x="55" y="24"/>
                    </a:lnTo>
                    <a:lnTo>
                      <a:pt x="53" y="23"/>
                    </a:lnTo>
                    <a:lnTo>
                      <a:pt x="57" y="14"/>
                    </a:lnTo>
                    <a:lnTo>
                      <a:pt x="57" y="24"/>
                    </a:lnTo>
                    <a:close/>
                    <a:moveTo>
                      <a:pt x="53" y="23"/>
                    </a:moveTo>
                    <a:lnTo>
                      <a:pt x="47" y="20"/>
                    </a:lnTo>
                    <a:lnTo>
                      <a:pt x="55" y="3"/>
                    </a:lnTo>
                    <a:lnTo>
                      <a:pt x="62" y="5"/>
                    </a:lnTo>
                    <a:lnTo>
                      <a:pt x="53" y="23"/>
                    </a:lnTo>
                    <a:close/>
                    <a:moveTo>
                      <a:pt x="44" y="4"/>
                    </a:moveTo>
                    <a:lnTo>
                      <a:pt x="49" y="0"/>
                    </a:lnTo>
                    <a:lnTo>
                      <a:pt x="55" y="3"/>
                    </a:lnTo>
                    <a:lnTo>
                      <a:pt x="51" y="11"/>
                    </a:lnTo>
                    <a:lnTo>
                      <a:pt x="44" y="4"/>
                    </a:lnTo>
                    <a:close/>
                    <a:moveTo>
                      <a:pt x="57" y="18"/>
                    </a:moveTo>
                    <a:lnTo>
                      <a:pt x="55" y="21"/>
                    </a:lnTo>
                    <a:lnTo>
                      <a:pt x="41" y="8"/>
                    </a:lnTo>
                    <a:lnTo>
                      <a:pt x="44" y="4"/>
                    </a:lnTo>
                    <a:lnTo>
                      <a:pt x="57" y="18"/>
                    </a:lnTo>
                    <a:close/>
                    <a:moveTo>
                      <a:pt x="55" y="21"/>
                    </a:moveTo>
                    <a:lnTo>
                      <a:pt x="52" y="24"/>
                    </a:lnTo>
                    <a:lnTo>
                      <a:pt x="47" y="24"/>
                    </a:lnTo>
                    <a:lnTo>
                      <a:pt x="47" y="14"/>
                    </a:lnTo>
                    <a:lnTo>
                      <a:pt x="55" y="21"/>
                    </a:lnTo>
                    <a:close/>
                    <a:moveTo>
                      <a:pt x="47" y="24"/>
                    </a:moveTo>
                    <a:lnTo>
                      <a:pt x="42" y="24"/>
                    </a:lnTo>
                    <a:lnTo>
                      <a:pt x="42" y="5"/>
                    </a:lnTo>
                    <a:lnTo>
                      <a:pt x="47" y="5"/>
                    </a:lnTo>
                    <a:lnTo>
                      <a:pt x="47" y="24"/>
                    </a:lnTo>
                    <a:close/>
                    <a:moveTo>
                      <a:pt x="37" y="5"/>
                    </a:moveTo>
                    <a:lnTo>
                      <a:pt x="39" y="5"/>
                    </a:lnTo>
                    <a:lnTo>
                      <a:pt x="42" y="5"/>
                    </a:lnTo>
                    <a:lnTo>
                      <a:pt x="42" y="14"/>
                    </a:lnTo>
                    <a:lnTo>
                      <a:pt x="37" y="5"/>
                    </a:lnTo>
                    <a:close/>
                    <a:moveTo>
                      <a:pt x="46" y="23"/>
                    </a:moveTo>
                    <a:lnTo>
                      <a:pt x="39" y="26"/>
                    </a:lnTo>
                    <a:lnTo>
                      <a:pt x="31" y="9"/>
                    </a:lnTo>
                    <a:lnTo>
                      <a:pt x="37" y="5"/>
                    </a:lnTo>
                    <a:lnTo>
                      <a:pt x="46" y="23"/>
                    </a:lnTo>
                    <a:close/>
                    <a:moveTo>
                      <a:pt x="39" y="26"/>
                    </a:moveTo>
                    <a:lnTo>
                      <a:pt x="37" y="27"/>
                    </a:lnTo>
                    <a:lnTo>
                      <a:pt x="35" y="27"/>
                    </a:lnTo>
                    <a:lnTo>
                      <a:pt x="35" y="18"/>
                    </a:lnTo>
                    <a:lnTo>
                      <a:pt x="39" y="26"/>
                    </a:lnTo>
                    <a:close/>
                    <a:moveTo>
                      <a:pt x="35" y="27"/>
                    </a:moveTo>
                    <a:lnTo>
                      <a:pt x="32" y="27"/>
                    </a:lnTo>
                    <a:lnTo>
                      <a:pt x="32" y="8"/>
                    </a:lnTo>
                    <a:lnTo>
                      <a:pt x="35" y="8"/>
                    </a:lnTo>
                    <a:lnTo>
                      <a:pt x="35" y="27"/>
                    </a:lnTo>
                    <a:close/>
                    <a:moveTo>
                      <a:pt x="27" y="9"/>
                    </a:moveTo>
                    <a:lnTo>
                      <a:pt x="30" y="8"/>
                    </a:lnTo>
                    <a:lnTo>
                      <a:pt x="32" y="8"/>
                    </a:lnTo>
                    <a:lnTo>
                      <a:pt x="32" y="18"/>
                    </a:lnTo>
                    <a:lnTo>
                      <a:pt x="27" y="9"/>
                    </a:lnTo>
                    <a:close/>
                    <a:moveTo>
                      <a:pt x="36" y="26"/>
                    </a:moveTo>
                    <a:lnTo>
                      <a:pt x="30" y="30"/>
                    </a:lnTo>
                    <a:lnTo>
                      <a:pt x="22" y="12"/>
                    </a:lnTo>
                    <a:lnTo>
                      <a:pt x="27" y="9"/>
                    </a:lnTo>
                    <a:lnTo>
                      <a:pt x="36" y="26"/>
                    </a:lnTo>
                    <a:close/>
                    <a:moveTo>
                      <a:pt x="19" y="14"/>
                    </a:moveTo>
                    <a:lnTo>
                      <a:pt x="20" y="13"/>
                    </a:lnTo>
                    <a:lnTo>
                      <a:pt x="22" y="12"/>
                    </a:lnTo>
                    <a:lnTo>
                      <a:pt x="25" y="21"/>
                    </a:lnTo>
                    <a:lnTo>
                      <a:pt x="19" y="14"/>
                    </a:lnTo>
                    <a:close/>
                    <a:moveTo>
                      <a:pt x="32" y="27"/>
                    </a:moveTo>
                    <a:lnTo>
                      <a:pt x="30" y="31"/>
                    </a:lnTo>
                    <a:lnTo>
                      <a:pt x="15" y="18"/>
                    </a:lnTo>
                    <a:lnTo>
                      <a:pt x="19" y="14"/>
                    </a:lnTo>
                    <a:lnTo>
                      <a:pt x="32" y="27"/>
                    </a:lnTo>
                    <a:close/>
                    <a:moveTo>
                      <a:pt x="14" y="20"/>
                    </a:moveTo>
                    <a:lnTo>
                      <a:pt x="14" y="19"/>
                    </a:lnTo>
                    <a:lnTo>
                      <a:pt x="15" y="18"/>
                    </a:lnTo>
                    <a:lnTo>
                      <a:pt x="22" y="24"/>
                    </a:lnTo>
                    <a:lnTo>
                      <a:pt x="14" y="20"/>
                    </a:lnTo>
                    <a:close/>
                    <a:moveTo>
                      <a:pt x="31" y="29"/>
                    </a:moveTo>
                    <a:lnTo>
                      <a:pt x="27" y="34"/>
                    </a:lnTo>
                    <a:lnTo>
                      <a:pt x="11" y="26"/>
                    </a:lnTo>
                    <a:lnTo>
                      <a:pt x="14" y="20"/>
                    </a:lnTo>
                    <a:lnTo>
                      <a:pt x="31" y="29"/>
                    </a:lnTo>
                    <a:close/>
                    <a:moveTo>
                      <a:pt x="27" y="34"/>
                    </a:moveTo>
                    <a:lnTo>
                      <a:pt x="27" y="36"/>
                    </a:lnTo>
                    <a:lnTo>
                      <a:pt x="26" y="37"/>
                    </a:lnTo>
                    <a:lnTo>
                      <a:pt x="20" y="31"/>
                    </a:lnTo>
                    <a:lnTo>
                      <a:pt x="27" y="34"/>
                    </a:lnTo>
                    <a:close/>
                    <a:moveTo>
                      <a:pt x="26" y="37"/>
                    </a:moveTo>
                    <a:lnTo>
                      <a:pt x="23" y="41"/>
                    </a:lnTo>
                    <a:lnTo>
                      <a:pt x="10" y="26"/>
                    </a:lnTo>
                    <a:lnTo>
                      <a:pt x="12" y="23"/>
                    </a:lnTo>
                    <a:lnTo>
                      <a:pt x="26" y="37"/>
                    </a:lnTo>
                    <a:close/>
                    <a:moveTo>
                      <a:pt x="10" y="26"/>
                    </a:moveTo>
                    <a:lnTo>
                      <a:pt x="0" y="36"/>
                    </a:lnTo>
                    <a:lnTo>
                      <a:pt x="10" y="26"/>
                    </a:lnTo>
                    <a:lnTo>
                      <a:pt x="16" y="33"/>
                    </a:lnTo>
                    <a:lnTo>
                      <a:pt x="10" y="26"/>
                    </a:lnTo>
                    <a:close/>
                    <a:moveTo>
                      <a:pt x="23" y="41"/>
                    </a:moveTo>
                    <a:lnTo>
                      <a:pt x="20" y="43"/>
                    </a:lnTo>
                    <a:lnTo>
                      <a:pt x="6" y="30"/>
                    </a:lnTo>
                    <a:lnTo>
                      <a:pt x="10" y="26"/>
                    </a:lnTo>
                    <a:lnTo>
                      <a:pt x="23" y="41"/>
                    </a:lnTo>
                    <a:close/>
                    <a:moveTo>
                      <a:pt x="3" y="36"/>
                    </a:moveTo>
                    <a:lnTo>
                      <a:pt x="3" y="33"/>
                    </a:lnTo>
                    <a:lnTo>
                      <a:pt x="6" y="30"/>
                    </a:lnTo>
                    <a:lnTo>
                      <a:pt x="13" y="36"/>
                    </a:lnTo>
                    <a:lnTo>
                      <a:pt x="3" y="36"/>
                    </a:lnTo>
                    <a:close/>
                    <a:moveTo>
                      <a:pt x="22" y="36"/>
                    </a:moveTo>
                    <a:lnTo>
                      <a:pt x="22" y="43"/>
                    </a:lnTo>
                    <a:lnTo>
                      <a:pt x="3" y="43"/>
                    </a:lnTo>
                    <a:lnTo>
                      <a:pt x="3" y="36"/>
                    </a:lnTo>
                    <a:lnTo>
                      <a:pt x="22" y="36"/>
                    </a:lnTo>
                    <a:close/>
                    <a:moveTo>
                      <a:pt x="22" y="43"/>
                    </a:moveTo>
                    <a:lnTo>
                      <a:pt x="22" y="47"/>
                    </a:lnTo>
                    <a:lnTo>
                      <a:pt x="20" y="49"/>
                    </a:lnTo>
                    <a:lnTo>
                      <a:pt x="13" y="43"/>
                    </a:lnTo>
                    <a:lnTo>
                      <a:pt x="22" y="43"/>
                    </a:lnTo>
                    <a:close/>
                    <a:moveTo>
                      <a:pt x="20" y="49"/>
                    </a:moveTo>
                    <a:lnTo>
                      <a:pt x="16" y="53"/>
                    </a:lnTo>
                    <a:lnTo>
                      <a:pt x="3" y="40"/>
                    </a:lnTo>
                    <a:lnTo>
                      <a:pt x="6" y="36"/>
                    </a:lnTo>
                    <a:lnTo>
                      <a:pt x="20" y="49"/>
                    </a:lnTo>
                    <a:close/>
                    <a:moveTo>
                      <a:pt x="0" y="46"/>
                    </a:moveTo>
                    <a:lnTo>
                      <a:pt x="0" y="42"/>
                    </a:lnTo>
                    <a:lnTo>
                      <a:pt x="3" y="40"/>
                    </a:lnTo>
                    <a:lnTo>
                      <a:pt x="10" y="46"/>
                    </a:lnTo>
                    <a:lnTo>
                      <a:pt x="0" y="46"/>
                    </a:lnTo>
                    <a:close/>
                    <a:moveTo>
                      <a:pt x="20" y="46"/>
                    </a:moveTo>
                    <a:lnTo>
                      <a:pt x="20" y="53"/>
                    </a:lnTo>
                    <a:lnTo>
                      <a:pt x="0" y="53"/>
                    </a:lnTo>
                    <a:lnTo>
                      <a:pt x="0" y="46"/>
                    </a:lnTo>
                    <a:lnTo>
                      <a:pt x="20" y="46"/>
                    </a:lnTo>
                    <a:close/>
                    <a:moveTo>
                      <a:pt x="3" y="59"/>
                    </a:moveTo>
                    <a:lnTo>
                      <a:pt x="0" y="56"/>
                    </a:lnTo>
                    <a:lnTo>
                      <a:pt x="0" y="53"/>
                    </a:lnTo>
                    <a:lnTo>
                      <a:pt x="10" y="53"/>
                    </a:lnTo>
                    <a:lnTo>
                      <a:pt x="3" y="59"/>
                    </a:lnTo>
                    <a:close/>
                    <a:moveTo>
                      <a:pt x="16" y="46"/>
                    </a:moveTo>
                    <a:lnTo>
                      <a:pt x="20" y="49"/>
                    </a:lnTo>
                    <a:lnTo>
                      <a:pt x="6" y="63"/>
                    </a:lnTo>
                    <a:lnTo>
                      <a:pt x="3" y="59"/>
                    </a:lnTo>
                    <a:lnTo>
                      <a:pt x="16" y="46"/>
                    </a:lnTo>
                    <a:close/>
                    <a:moveTo>
                      <a:pt x="20" y="49"/>
                    </a:moveTo>
                    <a:lnTo>
                      <a:pt x="22" y="52"/>
                    </a:lnTo>
                    <a:lnTo>
                      <a:pt x="22" y="56"/>
                    </a:lnTo>
                    <a:lnTo>
                      <a:pt x="13" y="56"/>
                    </a:lnTo>
                    <a:lnTo>
                      <a:pt x="20" y="49"/>
                    </a:lnTo>
                    <a:close/>
                    <a:moveTo>
                      <a:pt x="22" y="56"/>
                    </a:moveTo>
                    <a:lnTo>
                      <a:pt x="22" y="59"/>
                    </a:lnTo>
                    <a:lnTo>
                      <a:pt x="3" y="59"/>
                    </a:lnTo>
                    <a:lnTo>
                      <a:pt x="3" y="56"/>
                    </a:lnTo>
                    <a:lnTo>
                      <a:pt x="22" y="56"/>
                    </a:lnTo>
                    <a:close/>
                    <a:moveTo>
                      <a:pt x="6" y="66"/>
                    </a:moveTo>
                    <a:lnTo>
                      <a:pt x="3" y="63"/>
                    </a:lnTo>
                    <a:lnTo>
                      <a:pt x="3" y="59"/>
                    </a:lnTo>
                    <a:lnTo>
                      <a:pt x="13" y="59"/>
                    </a:lnTo>
                    <a:lnTo>
                      <a:pt x="6" y="66"/>
                    </a:lnTo>
                    <a:close/>
                    <a:moveTo>
                      <a:pt x="20" y="52"/>
                    </a:moveTo>
                    <a:lnTo>
                      <a:pt x="23" y="55"/>
                    </a:lnTo>
                    <a:lnTo>
                      <a:pt x="10" y="69"/>
                    </a:lnTo>
                    <a:lnTo>
                      <a:pt x="6" y="66"/>
                    </a:lnTo>
                    <a:lnTo>
                      <a:pt x="20" y="52"/>
                    </a:lnTo>
                    <a:close/>
                    <a:moveTo>
                      <a:pt x="23" y="55"/>
                    </a:moveTo>
                    <a:lnTo>
                      <a:pt x="32" y="65"/>
                    </a:lnTo>
                    <a:lnTo>
                      <a:pt x="23" y="55"/>
                    </a:lnTo>
                    <a:lnTo>
                      <a:pt x="16" y="62"/>
                    </a:lnTo>
                    <a:lnTo>
                      <a:pt x="23" y="55"/>
                    </a:lnTo>
                    <a:close/>
                    <a:moveTo>
                      <a:pt x="23" y="55"/>
                    </a:moveTo>
                    <a:lnTo>
                      <a:pt x="26" y="58"/>
                    </a:lnTo>
                    <a:lnTo>
                      <a:pt x="12" y="72"/>
                    </a:lnTo>
                    <a:lnTo>
                      <a:pt x="10" y="69"/>
                    </a:lnTo>
                    <a:lnTo>
                      <a:pt x="23" y="55"/>
                    </a:lnTo>
                    <a:close/>
                    <a:moveTo>
                      <a:pt x="26" y="58"/>
                    </a:moveTo>
                    <a:lnTo>
                      <a:pt x="30" y="62"/>
                    </a:lnTo>
                    <a:lnTo>
                      <a:pt x="15" y="75"/>
                    </a:lnTo>
                    <a:lnTo>
                      <a:pt x="12" y="72"/>
                    </a:lnTo>
                    <a:lnTo>
                      <a:pt x="26" y="58"/>
                    </a:lnTo>
                    <a:close/>
                    <a:moveTo>
                      <a:pt x="22" y="78"/>
                    </a:moveTo>
                    <a:lnTo>
                      <a:pt x="19" y="78"/>
                    </a:lnTo>
                    <a:lnTo>
                      <a:pt x="15" y="75"/>
                    </a:lnTo>
                    <a:lnTo>
                      <a:pt x="22" y="68"/>
                    </a:lnTo>
                    <a:lnTo>
                      <a:pt x="22" y="78"/>
                    </a:lnTo>
                    <a:close/>
                    <a:moveTo>
                      <a:pt x="22" y="59"/>
                    </a:moveTo>
                    <a:lnTo>
                      <a:pt x="28" y="59"/>
                    </a:lnTo>
                    <a:lnTo>
                      <a:pt x="28" y="78"/>
                    </a:lnTo>
                    <a:lnTo>
                      <a:pt x="22" y="78"/>
                    </a:lnTo>
                    <a:lnTo>
                      <a:pt x="22" y="59"/>
                    </a:lnTo>
                    <a:close/>
                    <a:moveTo>
                      <a:pt x="28" y="59"/>
                    </a:moveTo>
                    <a:lnTo>
                      <a:pt x="33" y="59"/>
                    </a:lnTo>
                    <a:lnTo>
                      <a:pt x="35" y="62"/>
                    </a:lnTo>
                    <a:lnTo>
                      <a:pt x="28" y="68"/>
                    </a:lnTo>
                    <a:lnTo>
                      <a:pt x="28" y="59"/>
                    </a:lnTo>
                    <a:close/>
                    <a:moveTo>
                      <a:pt x="35" y="62"/>
                    </a:moveTo>
                    <a:lnTo>
                      <a:pt x="38" y="65"/>
                    </a:lnTo>
                    <a:lnTo>
                      <a:pt x="25" y="78"/>
                    </a:lnTo>
                    <a:lnTo>
                      <a:pt x="22" y="75"/>
                    </a:lnTo>
                    <a:lnTo>
                      <a:pt x="35" y="62"/>
                    </a:lnTo>
                    <a:close/>
                    <a:moveTo>
                      <a:pt x="32" y="81"/>
                    </a:moveTo>
                    <a:lnTo>
                      <a:pt x="28" y="81"/>
                    </a:lnTo>
                    <a:lnTo>
                      <a:pt x="25" y="78"/>
                    </a:lnTo>
                    <a:lnTo>
                      <a:pt x="32" y="72"/>
                    </a:lnTo>
                    <a:lnTo>
                      <a:pt x="32" y="81"/>
                    </a:lnTo>
                    <a:close/>
                    <a:moveTo>
                      <a:pt x="32" y="62"/>
                    </a:moveTo>
                    <a:lnTo>
                      <a:pt x="38" y="62"/>
                    </a:lnTo>
                    <a:lnTo>
                      <a:pt x="38" y="81"/>
                    </a:lnTo>
                    <a:lnTo>
                      <a:pt x="32" y="81"/>
                    </a:lnTo>
                    <a:lnTo>
                      <a:pt x="32" y="62"/>
                    </a:lnTo>
                    <a:close/>
                    <a:moveTo>
                      <a:pt x="45" y="78"/>
                    </a:moveTo>
                    <a:lnTo>
                      <a:pt x="42" y="81"/>
                    </a:lnTo>
                    <a:lnTo>
                      <a:pt x="38" y="81"/>
                    </a:lnTo>
                    <a:lnTo>
                      <a:pt x="38" y="72"/>
                    </a:lnTo>
                    <a:lnTo>
                      <a:pt x="45" y="78"/>
                    </a:lnTo>
                    <a:close/>
                    <a:moveTo>
                      <a:pt x="32" y="65"/>
                    </a:moveTo>
                    <a:lnTo>
                      <a:pt x="35" y="62"/>
                    </a:lnTo>
                    <a:lnTo>
                      <a:pt x="48" y="75"/>
                    </a:lnTo>
                    <a:lnTo>
                      <a:pt x="45" y="78"/>
                    </a:lnTo>
                    <a:lnTo>
                      <a:pt x="32" y="65"/>
                    </a:lnTo>
                    <a:close/>
                    <a:moveTo>
                      <a:pt x="35" y="62"/>
                    </a:moveTo>
                    <a:lnTo>
                      <a:pt x="37" y="59"/>
                    </a:lnTo>
                    <a:lnTo>
                      <a:pt x="42" y="59"/>
                    </a:lnTo>
                    <a:lnTo>
                      <a:pt x="42" y="68"/>
                    </a:lnTo>
                    <a:lnTo>
                      <a:pt x="35" y="62"/>
                    </a:lnTo>
                    <a:close/>
                    <a:moveTo>
                      <a:pt x="42" y="59"/>
                    </a:moveTo>
                    <a:lnTo>
                      <a:pt x="47" y="59"/>
                    </a:lnTo>
                    <a:lnTo>
                      <a:pt x="47" y="78"/>
                    </a:lnTo>
                    <a:lnTo>
                      <a:pt x="42" y="78"/>
                    </a:lnTo>
                    <a:lnTo>
                      <a:pt x="42" y="59"/>
                    </a:lnTo>
                    <a:close/>
                    <a:moveTo>
                      <a:pt x="47" y="59"/>
                    </a:moveTo>
                    <a:lnTo>
                      <a:pt x="51" y="59"/>
                    </a:lnTo>
                    <a:lnTo>
                      <a:pt x="51" y="78"/>
                    </a:lnTo>
                    <a:lnTo>
                      <a:pt x="47" y="78"/>
                    </a:lnTo>
                    <a:lnTo>
                      <a:pt x="47" y="59"/>
                    </a:lnTo>
                    <a:close/>
                    <a:moveTo>
                      <a:pt x="55" y="77"/>
                    </a:moveTo>
                    <a:lnTo>
                      <a:pt x="53" y="78"/>
                    </a:lnTo>
                    <a:lnTo>
                      <a:pt x="51" y="78"/>
                    </a:lnTo>
                    <a:lnTo>
                      <a:pt x="51" y="68"/>
                    </a:lnTo>
                    <a:lnTo>
                      <a:pt x="55" y="77"/>
                    </a:lnTo>
                    <a:close/>
                    <a:moveTo>
                      <a:pt x="47" y="59"/>
                    </a:moveTo>
                    <a:lnTo>
                      <a:pt x="53" y="57"/>
                    </a:lnTo>
                    <a:lnTo>
                      <a:pt x="62" y="74"/>
                    </a:lnTo>
                    <a:lnTo>
                      <a:pt x="55" y="77"/>
                    </a:lnTo>
                    <a:lnTo>
                      <a:pt x="47"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39" name="Freeform 294">
                <a:extLst>
                  <a:ext uri="{FF2B5EF4-FFF2-40B4-BE49-F238E27FC236}">
                    <a16:creationId xmlns:a16="http://schemas.microsoft.com/office/drawing/2014/main" id="{6F053415-343F-4ACD-885C-263E2CAD9BFB}"/>
                  </a:ext>
                </a:extLst>
              </p:cNvPr>
              <p:cNvSpPr>
                <a:spLocks/>
              </p:cNvSpPr>
              <p:nvPr/>
            </p:nvSpPr>
            <p:spPr bwMode="auto">
              <a:xfrm>
                <a:off x="2412" y="2955"/>
                <a:ext cx="16" cy="14"/>
              </a:xfrm>
              <a:custGeom>
                <a:avLst/>
                <a:gdLst>
                  <a:gd name="T0" fmla="*/ 3 w 67"/>
                  <a:gd name="T1" fmla="*/ 3 h 57"/>
                  <a:gd name="T2" fmla="*/ 3 w 67"/>
                  <a:gd name="T3" fmla="*/ 3 h 57"/>
                  <a:gd name="T4" fmla="*/ 3 w 67"/>
                  <a:gd name="T5" fmla="*/ 3 h 57"/>
                  <a:gd name="T6" fmla="*/ 3 w 67"/>
                  <a:gd name="T7" fmla="*/ 2 h 57"/>
                  <a:gd name="T8" fmla="*/ 3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3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0" y="48"/>
                    </a:lnTo>
                    <a:lnTo>
                      <a:pt x="54" y="45"/>
                    </a:lnTo>
                    <a:lnTo>
                      <a:pt x="57" y="42"/>
                    </a:lnTo>
                    <a:lnTo>
                      <a:pt x="60" y="38"/>
                    </a:lnTo>
                    <a:lnTo>
                      <a:pt x="64" y="32"/>
                    </a:lnTo>
                    <a:lnTo>
                      <a:pt x="64" y="28"/>
                    </a:lnTo>
                    <a:lnTo>
                      <a:pt x="67" y="25"/>
                    </a:lnTo>
                    <a:lnTo>
                      <a:pt x="67" y="20"/>
                    </a:lnTo>
                    <a:lnTo>
                      <a:pt x="64" y="16"/>
                    </a:lnTo>
                    <a:lnTo>
                      <a:pt x="64" y="13"/>
                    </a:lnTo>
                    <a:lnTo>
                      <a:pt x="60" y="10"/>
                    </a:lnTo>
                    <a:lnTo>
                      <a:pt x="57" y="6"/>
                    </a:lnTo>
                    <a:lnTo>
                      <a:pt x="54" y="3"/>
                    </a:lnTo>
                    <a:lnTo>
                      <a:pt x="50" y="3"/>
                    </a:lnTo>
                    <a:lnTo>
                      <a:pt x="44" y="0"/>
                    </a:lnTo>
                    <a:lnTo>
                      <a:pt x="42" y="0"/>
                    </a:lnTo>
                    <a:lnTo>
                      <a:pt x="35" y="0"/>
                    </a:lnTo>
                    <a:lnTo>
                      <a:pt x="28" y="3"/>
                    </a:lnTo>
                    <a:lnTo>
                      <a:pt x="25" y="3"/>
                    </a:lnTo>
                    <a:lnTo>
                      <a:pt x="18" y="6"/>
                    </a:lnTo>
                    <a:lnTo>
                      <a:pt x="15" y="10"/>
                    </a:lnTo>
                    <a:lnTo>
                      <a:pt x="10" y="13"/>
                    </a:lnTo>
                    <a:lnTo>
                      <a:pt x="6" y="16"/>
                    </a:lnTo>
                    <a:lnTo>
                      <a:pt x="3" y="22"/>
                    </a:lnTo>
                    <a:lnTo>
                      <a:pt x="3" y="25"/>
                    </a:lnTo>
                    <a:lnTo>
                      <a:pt x="0" y="32"/>
                    </a:lnTo>
                    <a:lnTo>
                      <a:pt x="0" y="35"/>
                    </a:lnTo>
                    <a:lnTo>
                      <a:pt x="0" y="38"/>
                    </a:lnTo>
                    <a:lnTo>
                      <a:pt x="0" y="45"/>
                    </a:lnTo>
                    <a:lnTo>
                      <a:pt x="3" y="48"/>
                    </a:lnTo>
                    <a:lnTo>
                      <a:pt x="6" y="51"/>
                    </a:lnTo>
                    <a:lnTo>
                      <a:pt x="10" y="54"/>
                    </a:lnTo>
                    <a:lnTo>
                      <a:pt x="13" y="57"/>
                    </a:lnTo>
                    <a:lnTo>
                      <a:pt x="15" y="57"/>
                    </a:lnTo>
                    <a:lnTo>
                      <a:pt x="18" y="57"/>
                    </a:lnTo>
                    <a:lnTo>
                      <a:pt x="25" y="57"/>
                    </a:lnTo>
                    <a:lnTo>
                      <a:pt x="32" y="57"/>
                    </a:lnTo>
                    <a:lnTo>
                      <a:pt x="35" y="57"/>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0" name="Freeform 295">
                <a:extLst>
                  <a:ext uri="{FF2B5EF4-FFF2-40B4-BE49-F238E27FC236}">
                    <a16:creationId xmlns:a16="http://schemas.microsoft.com/office/drawing/2014/main" id="{B725F826-8B00-4FAC-99AC-F8165D2807EF}"/>
                  </a:ext>
                </a:extLst>
              </p:cNvPr>
              <p:cNvSpPr>
                <a:spLocks noEditPoints="1"/>
              </p:cNvSpPr>
              <p:nvPr/>
            </p:nvSpPr>
            <p:spPr bwMode="auto">
              <a:xfrm>
                <a:off x="2409" y="2952"/>
                <a:ext cx="22" cy="20"/>
              </a:xfrm>
              <a:custGeom>
                <a:avLst/>
                <a:gdLst>
                  <a:gd name="T0" fmla="*/ 4 w 86"/>
                  <a:gd name="T1" fmla="*/ 4 h 79"/>
                  <a:gd name="T2" fmla="*/ 4 w 86"/>
                  <a:gd name="T3" fmla="*/ 3 h 79"/>
                  <a:gd name="T4" fmla="*/ 5 w 86"/>
                  <a:gd name="T5" fmla="*/ 4 h 79"/>
                  <a:gd name="T6" fmla="*/ 5 w 86"/>
                  <a:gd name="T7" fmla="*/ 4 h 79"/>
                  <a:gd name="T8" fmla="*/ 5 w 86"/>
                  <a:gd name="T9" fmla="*/ 3 h 79"/>
                  <a:gd name="T10" fmla="*/ 5 w 86"/>
                  <a:gd name="T11" fmla="*/ 3 h 79"/>
                  <a:gd name="T12" fmla="*/ 4 w 86"/>
                  <a:gd name="T13" fmla="*/ 2 h 79"/>
                  <a:gd name="T14" fmla="*/ 4 w 86"/>
                  <a:gd name="T15" fmla="*/ 2 h 79"/>
                  <a:gd name="T16" fmla="*/ 5 w 86"/>
                  <a:gd name="T17" fmla="*/ 3 h 79"/>
                  <a:gd name="T18" fmla="*/ 6 w 86"/>
                  <a:gd name="T19" fmla="*/ 2 h 79"/>
                  <a:gd name="T20" fmla="*/ 5 w 86"/>
                  <a:gd name="T21" fmla="*/ 2 h 79"/>
                  <a:gd name="T22" fmla="*/ 4 w 86"/>
                  <a:gd name="T23" fmla="*/ 2 h 79"/>
                  <a:gd name="T24" fmla="*/ 4 w 86"/>
                  <a:gd name="T25" fmla="*/ 2 h 79"/>
                  <a:gd name="T26" fmla="*/ 5 w 86"/>
                  <a:gd name="T27" fmla="*/ 2 h 79"/>
                  <a:gd name="T28" fmla="*/ 5 w 86"/>
                  <a:gd name="T29" fmla="*/ 1 h 79"/>
                  <a:gd name="T30" fmla="*/ 5 w 86"/>
                  <a:gd name="T31" fmla="*/ 1 h 79"/>
                  <a:gd name="T32" fmla="*/ 4 w 86"/>
                  <a:gd name="T33" fmla="*/ 2 h 79"/>
                  <a:gd name="T34" fmla="*/ 4 w 86"/>
                  <a:gd name="T35" fmla="*/ 2 h 79"/>
                  <a:gd name="T36" fmla="*/ 5 w 86"/>
                  <a:gd name="T37" fmla="*/ 1 h 79"/>
                  <a:gd name="T38" fmla="*/ 4 w 86"/>
                  <a:gd name="T39" fmla="*/ 0 h 79"/>
                  <a:gd name="T40" fmla="*/ 4 w 86"/>
                  <a:gd name="T41" fmla="*/ 2 h 79"/>
                  <a:gd name="T42" fmla="*/ 3 w 86"/>
                  <a:gd name="T43" fmla="*/ 1 h 79"/>
                  <a:gd name="T44" fmla="*/ 4 w 86"/>
                  <a:gd name="T45" fmla="*/ 0 h 79"/>
                  <a:gd name="T46" fmla="*/ 4 w 86"/>
                  <a:gd name="T47" fmla="*/ 0 h 79"/>
                  <a:gd name="T48" fmla="*/ 3 w 86"/>
                  <a:gd name="T49" fmla="*/ 1 h 79"/>
                  <a:gd name="T50" fmla="*/ 3 w 86"/>
                  <a:gd name="T51" fmla="*/ 1 h 79"/>
                  <a:gd name="T52" fmla="*/ 3 w 86"/>
                  <a:gd name="T53" fmla="*/ 2 h 79"/>
                  <a:gd name="T54" fmla="*/ 2 w 86"/>
                  <a:gd name="T55" fmla="*/ 0 h 79"/>
                  <a:gd name="T56" fmla="*/ 2 w 86"/>
                  <a:gd name="T57" fmla="*/ 1 h 79"/>
                  <a:gd name="T58" fmla="*/ 3 w 86"/>
                  <a:gd name="T59" fmla="*/ 1 h 79"/>
                  <a:gd name="T60" fmla="*/ 2 w 86"/>
                  <a:gd name="T61" fmla="*/ 2 h 79"/>
                  <a:gd name="T62" fmla="*/ 2 w 86"/>
                  <a:gd name="T63" fmla="*/ 2 h 79"/>
                  <a:gd name="T64" fmla="*/ 1 w 86"/>
                  <a:gd name="T65" fmla="*/ 1 h 79"/>
                  <a:gd name="T66" fmla="*/ 1 w 86"/>
                  <a:gd name="T67" fmla="*/ 2 h 79"/>
                  <a:gd name="T68" fmla="*/ 2 w 86"/>
                  <a:gd name="T69" fmla="*/ 2 h 79"/>
                  <a:gd name="T70" fmla="*/ 2 w 86"/>
                  <a:gd name="T71" fmla="*/ 2 h 79"/>
                  <a:gd name="T72" fmla="*/ 0 w 86"/>
                  <a:gd name="T73" fmla="*/ 2 h 79"/>
                  <a:gd name="T74" fmla="*/ 0 w 86"/>
                  <a:gd name="T75" fmla="*/ 2 h 79"/>
                  <a:gd name="T76" fmla="*/ 1 w 86"/>
                  <a:gd name="T77" fmla="*/ 2 h 79"/>
                  <a:gd name="T78" fmla="*/ 2 w 86"/>
                  <a:gd name="T79" fmla="*/ 3 h 79"/>
                  <a:gd name="T80" fmla="*/ 1 w 86"/>
                  <a:gd name="T81" fmla="*/ 3 h 79"/>
                  <a:gd name="T82" fmla="*/ 1 w 86"/>
                  <a:gd name="T83" fmla="*/ 3 h 79"/>
                  <a:gd name="T84" fmla="*/ 0 w 86"/>
                  <a:gd name="T85" fmla="*/ 4 h 79"/>
                  <a:gd name="T86" fmla="*/ 1 w 86"/>
                  <a:gd name="T87" fmla="*/ 4 h 79"/>
                  <a:gd name="T88" fmla="*/ 1 w 86"/>
                  <a:gd name="T89" fmla="*/ 3 h 79"/>
                  <a:gd name="T90" fmla="*/ 1 w 86"/>
                  <a:gd name="T91" fmla="*/ 3 h 79"/>
                  <a:gd name="T92" fmla="*/ 2 w 86"/>
                  <a:gd name="T93" fmla="*/ 3 h 79"/>
                  <a:gd name="T94" fmla="*/ 1 w 86"/>
                  <a:gd name="T95" fmla="*/ 4 h 79"/>
                  <a:gd name="T96" fmla="*/ 1 w 86"/>
                  <a:gd name="T97" fmla="*/ 4 h 79"/>
                  <a:gd name="T98" fmla="*/ 2 w 86"/>
                  <a:gd name="T99" fmla="*/ 4 h 79"/>
                  <a:gd name="T100" fmla="*/ 2 w 86"/>
                  <a:gd name="T101" fmla="*/ 4 h 79"/>
                  <a:gd name="T102" fmla="*/ 2 w 86"/>
                  <a:gd name="T103" fmla="*/ 4 h 79"/>
                  <a:gd name="T104" fmla="*/ 2 w 86"/>
                  <a:gd name="T105" fmla="*/ 5 h 79"/>
                  <a:gd name="T106" fmla="*/ 2 w 86"/>
                  <a:gd name="T107" fmla="*/ 5 h 79"/>
                  <a:gd name="T108" fmla="*/ 3 w 86"/>
                  <a:gd name="T109" fmla="*/ 4 h 79"/>
                  <a:gd name="T110" fmla="*/ 3 w 86"/>
                  <a:gd name="T111" fmla="*/ 4 h 79"/>
                  <a:gd name="T112" fmla="*/ 4 w 86"/>
                  <a:gd name="T113" fmla="*/ 5 h 79"/>
                  <a:gd name="T114" fmla="*/ 4 w 86"/>
                  <a:gd name="T115" fmla="*/ 4 h 7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9"/>
                  <a:gd name="T176" fmla="*/ 86 w 86"/>
                  <a:gd name="T177" fmla="*/ 79 h 7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9">
                    <a:moveTo>
                      <a:pt x="50" y="52"/>
                    </a:moveTo>
                    <a:lnTo>
                      <a:pt x="56" y="49"/>
                    </a:lnTo>
                    <a:lnTo>
                      <a:pt x="65" y="65"/>
                    </a:lnTo>
                    <a:lnTo>
                      <a:pt x="58" y="68"/>
                    </a:lnTo>
                    <a:lnTo>
                      <a:pt x="50" y="52"/>
                    </a:lnTo>
                    <a:close/>
                    <a:moveTo>
                      <a:pt x="67" y="64"/>
                    </a:moveTo>
                    <a:lnTo>
                      <a:pt x="66" y="65"/>
                    </a:lnTo>
                    <a:lnTo>
                      <a:pt x="65" y="65"/>
                    </a:lnTo>
                    <a:lnTo>
                      <a:pt x="60" y="57"/>
                    </a:lnTo>
                    <a:lnTo>
                      <a:pt x="67" y="64"/>
                    </a:lnTo>
                    <a:close/>
                    <a:moveTo>
                      <a:pt x="54" y="50"/>
                    </a:moveTo>
                    <a:lnTo>
                      <a:pt x="57" y="47"/>
                    </a:lnTo>
                    <a:lnTo>
                      <a:pt x="70" y="61"/>
                    </a:lnTo>
                    <a:lnTo>
                      <a:pt x="67" y="64"/>
                    </a:lnTo>
                    <a:lnTo>
                      <a:pt x="54" y="50"/>
                    </a:lnTo>
                    <a:close/>
                    <a:moveTo>
                      <a:pt x="57" y="47"/>
                    </a:moveTo>
                    <a:lnTo>
                      <a:pt x="60" y="44"/>
                    </a:lnTo>
                    <a:lnTo>
                      <a:pt x="74" y="57"/>
                    </a:lnTo>
                    <a:lnTo>
                      <a:pt x="70" y="61"/>
                    </a:lnTo>
                    <a:lnTo>
                      <a:pt x="57" y="47"/>
                    </a:lnTo>
                    <a:close/>
                    <a:moveTo>
                      <a:pt x="60" y="44"/>
                    </a:moveTo>
                    <a:lnTo>
                      <a:pt x="64" y="41"/>
                    </a:lnTo>
                    <a:lnTo>
                      <a:pt x="77" y="54"/>
                    </a:lnTo>
                    <a:lnTo>
                      <a:pt x="74" y="57"/>
                    </a:lnTo>
                    <a:lnTo>
                      <a:pt x="60" y="44"/>
                    </a:lnTo>
                    <a:close/>
                    <a:moveTo>
                      <a:pt x="79" y="52"/>
                    </a:moveTo>
                    <a:lnTo>
                      <a:pt x="78" y="53"/>
                    </a:lnTo>
                    <a:lnTo>
                      <a:pt x="77" y="54"/>
                    </a:lnTo>
                    <a:lnTo>
                      <a:pt x="70" y="47"/>
                    </a:lnTo>
                    <a:lnTo>
                      <a:pt x="79" y="52"/>
                    </a:lnTo>
                    <a:close/>
                    <a:moveTo>
                      <a:pt x="61" y="43"/>
                    </a:moveTo>
                    <a:lnTo>
                      <a:pt x="65" y="36"/>
                    </a:lnTo>
                    <a:lnTo>
                      <a:pt x="81" y="45"/>
                    </a:lnTo>
                    <a:lnTo>
                      <a:pt x="79" y="52"/>
                    </a:lnTo>
                    <a:lnTo>
                      <a:pt x="61" y="43"/>
                    </a:lnTo>
                    <a:close/>
                    <a:moveTo>
                      <a:pt x="82" y="41"/>
                    </a:moveTo>
                    <a:lnTo>
                      <a:pt x="82" y="43"/>
                    </a:lnTo>
                    <a:lnTo>
                      <a:pt x="81" y="45"/>
                    </a:lnTo>
                    <a:lnTo>
                      <a:pt x="74" y="41"/>
                    </a:lnTo>
                    <a:lnTo>
                      <a:pt x="82" y="41"/>
                    </a:lnTo>
                    <a:close/>
                    <a:moveTo>
                      <a:pt x="64" y="41"/>
                    </a:moveTo>
                    <a:lnTo>
                      <a:pt x="64" y="37"/>
                    </a:lnTo>
                    <a:lnTo>
                      <a:pt x="82" y="37"/>
                    </a:lnTo>
                    <a:lnTo>
                      <a:pt x="82" y="41"/>
                    </a:lnTo>
                    <a:lnTo>
                      <a:pt x="64" y="41"/>
                    </a:lnTo>
                    <a:close/>
                    <a:moveTo>
                      <a:pt x="64" y="37"/>
                    </a:moveTo>
                    <a:lnTo>
                      <a:pt x="64" y="34"/>
                    </a:lnTo>
                    <a:lnTo>
                      <a:pt x="67" y="31"/>
                    </a:lnTo>
                    <a:lnTo>
                      <a:pt x="74" y="37"/>
                    </a:lnTo>
                    <a:lnTo>
                      <a:pt x="64" y="37"/>
                    </a:lnTo>
                    <a:close/>
                    <a:moveTo>
                      <a:pt x="67" y="31"/>
                    </a:moveTo>
                    <a:lnTo>
                      <a:pt x="69" y="28"/>
                    </a:lnTo>
                    <a:lnTo>
                      <a:pt x="84" y="41"/>
                    </a:lnTo>
                    <a:lnTo>
                      <a:pt x="80" y="44"/>
                    </a:lnTo>
                    <a:lnTo>
                      <a:pt x="67" y="31"/>
                    </a:lnTo>
                    <a:close/>
                    <a:moveTo>
                      <a:pt x="86" y="34"/>
                    </a:moveTo>
                    <a:lnTo>
                      <a:pt x="86" y="39"/>
                    </a:lnTo>
                    <a:lnTo>
                      <a:pt x="84" y="41"/>
                    </a:lnTo>
                    <a:lnTo>
                      <a:pt x="77" y="34"/>
                    </a:lnTo>
                    <a:lnTo>
                      <a:pt x="86" y="34"/>
                    </a:lnTo>
                    <a:close/>
                    <a:moveTo>
                      <a:pt x="67" y="34"/>
                    </a:moveTo>
                    <a:lnTo>
                      <a:pt x="67" y="29"/>
                    </a:lnTo>
                    <a:lnTo>
                      <a:pt x="86" y="29"/>
                    </a:lnTo>
                    <a:lnTo>
                      <a:pt x="86" y="34"/>
                    </a:lnTo>
                    <a:lnTo>
                      <a:pt x="67" y="34"/>
                    </a:lnTo>
                    <a:close/>
                    <a:moveTo>
                      <a:pt x="84" y="22"/>
                    </a:moveTo>
                    <a:lnTo>
                      <a:pt x="86" y="24"/>
                    </a:lnTo>
                    <a:lnTo>
                      <a:pt x="86" y="29"/>
                    </a:lnTo>
                    <a:lnTo>
                      <a:pt x="77" y="29"/>
                    </a:lnTo>
                    <a:lnTo>
                      <a:pt x="84" y="22"/>
                    </a:lnTo>
                    <a:close/>
                    <a:moveTo>
                      <a:pt x="69" y="35"/>
                    </a:moveTo>
                    <a:lnTo>
                      <a:pt x="67" y="32"/>
                    </a:lnTo>
                    <a:lnTo>
                      <a:pt x="80" y="19"/>
                    </a:lnTo>
                    <a:lnTo>
                      <a:pt x="84" y="22"/>
                    </a:lnTo>
                    <a:lnTo>
                      <a:pt x="69" y="35"/>
                    </a:lnTo>
                    <a:close/>
                    <a:moveTo>
                      <a:pt x="67" y="32"/>
                    </a:moveTo>
                    <a:lnTo>
                      <a:pt x="64" y="29"/>
                    </a:lnTo>
                    <a:lnTo>
                      <a:pt x="64" y="25"/>
                    </a:lnTo>
                    <a:lnTo>
                      <a:pt x="74" y="25"/>
                    </a:lnTo>
                    <a:lnTo>
                      <a:pt x="67" y="32"/>
                    </a:lnTo>
                    <a:close/>
                    <a:moveTo>
                      <a:pt x="64" y="25"/>
                    </a:moveTo>
                    <a:lnTo>
                      <a:pt x="64" y="22"/>
                    </a:lnTo>
                    <a:lnTo>
                      <a:pt x="82" y="22"/>
                    </a:lnTo>
                    <a:lnTo>
                      <a:pt x="82" y="25"/>
                    </a:lnTo>
                    <a:lnTo>
                      <a:pt x="64" y="25"/>
                    </a:lnTo>
                    <a:close/>
                    <a:moveTo>
                      <a:pt x="80" y="15"/>
                    </a:moveTo>
                    <a:lnTo>
                      <a:pt x="82" y="18"/>
                    </a:lnTo>
                    <a:lnTo>
                      <a:pt x="82" y="22"/>
                    </a:lnTo>
                    <a:lnTo>
                      <a:pt x="74" y="22"/>
                    </a:lnTo>
                    <a:lnTo>
                      <a:pt x="80" y="15"/>
                    </a:lnTo>
                    <a:close/>
                    <a:moveTo>
                      <a:pt x="67" y="29"/>
                    </a:moveTo>
                    <a:lnTo>
                      <a:pt x="64" y="25"/>
                    </a:lnTo>
                    <a:lnTo>
                      <a:pt x="77" y="12"/>
                    </a:lnTo>
                    <a:lnTo>
                      <a:pt x="80" y="15"/>
                    </a:lnTo>
                    <a:lnTo>
                      <a:pt x="67" y="29"/>
                    </a:lnTo>
                    <a:close/>
                    <a:moveTo>
                      <a:pt x="77" y="12"/>
                    </a:moveTo>
                    <a:lnTo>
                      <a:pt x="77" y="12"/>
                    </a:lnTo>
                    <a:lnTo>
                      <a:pt x="70" y="19"/>
                    </a:lnTo>
                    <a:lnTo>
                      <a:pt x="77" y="12"/>
                    </a:lnTo>
                    <a:close/>
                    <a:moveTo>
                      <a:pt x="64" y="25"/>
                    </a:moveTo>
                    <a:lnTo>
                      <a:pt x="60" y="22"/>
                    </a:lnTo>
                    <a:lnTo>
                      <a:pt x="74" y="9"/>
                    </a:lnTo>
                    <a:lnTo>
                      <a:pt x="77" y="12"/>
                    </a:lnTo>
                    <a:lnTo>
                      <a:pt x="64" y="25"/>
                    </a:lnTo>
                    <a:close/>
                    <a:moveTo>
                      <a:pt x="60" y="22"/>
                    </a:moveTo>
                    <a:lnTo>
                      <a:pt x="50" y="13"/>
                    </a:lnTo>
                    <a:lnTo>
                      <a:pt x="60" y="22"/>
                    </a:lnTo>
                    <a:lnTo>
                      <a:pt x="67" y="15"/>
                    </a:lnTo>
                    <a:lnTo>
                      <a:pt x="60" y="22"/>
                    </a:lnTo>
                    <a:close/>
                    <a:moveTo>
                      <a:pt x="60" y="22"/>
                    </a:moveTo>
                    <a:lnTo>
                      <a:pt x="57" y="19"/>
                    </a:lnTo>
                    <a:lnTo>
                      <a:pt x="70" y="6"/>
                    </a:lnTo>
                    <a:lnTo>
                      <a:pt x="74" y="9"/>
                    </a:lnTo>
                    <a:lnTo>
                      <a:pt x="60" y="22"/>
                    </a:lnTo>
                    <a:close/>
                    <a:moveTo>
                      <a:pt x="64" y="3"/>
                    </a:moveTo>
                    <a:lnTo>
                      <a:pt x="68" y="3"/>
                    </a:lnTo>
                    <a:lnTo>
                      <a:pt x="70" y="6"/>
                    </a:lnTo>
                    <a:lnTo>
                      <a:pt x="64" y="12"/>
                    </a:lnTo>
                    <a:lnTo>
                      <a:pt x="64" y="3"/>
                    </a:lnTo>
                    <a:close/>
                    <a:moveTo>
                      <a:pt x="64" y="22"/>
                    </a:moveTo>
                    <a:lnTo>
                      <a:pt x="60" y="22"/>
                    </a:lnTo>
                    <a:lnTo>
                      <a:pt x="60" y="3"/>
                    </a:lnTo>
                    <a:lnTo>
                      <a:pt x="64" y="3"/>
                    </a:lnTo>
                    <a:lnTo>
                      <a:pt x="64" y="22"/>
                    </a:lnTo>
                    <a:close/>
                    <a:moveTo>
                      <a:pt x="60" y="22"/>
                    </a:moveTo>
                    <a:lnTo>
                      <a:pt x="58" y="22"/>
                    </a:lnTo>
                    <a:lnTo>
                      <a:pt x="56" y="21"/>
                    </a:lnTo>
                    <a:lnTo>
                      <a:pt x="60" y="12"/>
                    </a:lnTo>
                    <a:lnTo>
                      <a:pt x="60" y="22"/>
                    </a:lnTo>
                    <a:close/>
                    <a:moveTo>
                      <a:pt x="56" y="21"/>
                    </a:moveTo>
                    <a:lnTo>
                      <a:pt x="50" y="18"/>
                    </a:lnTo>
                    <a:lnTo>
                      <a:pt x="58" y="1"/>
                    </a:lnTo>
                    <a:lnTo>
                      <a:pt x="65" y="3"/>
                    </a:lnTo>
                    <a:lnTo>
                      <a:pt x="56" y="21"/>
                    </a:lnTo>
                    <a:close/>
                    <a:moveTo>
                      <a:pt x="54" y="0"/>
                    </a:moveTo>
                    <a:lnTo>
                      <a:pt x="56" y="0"/>
                    </a:lnTo>
                    <a:lnTo>
                      <a:pt x="58" y="1"/>
                    </a:lnTo>
                    <a:lnTo>
                      <a:pt x="54" y="9"/>
                    </a:lnTo>
                    <a:lnTo>
                      <a:pt x="54" y="0"/>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41" y="1"/>
                    </a:moveTo>
                    <a:lnTo>
                      <a:pt x="43" y="0"/>
                    </a:lnTo>
                    <a:lnTo>
                      <a:pt x="45" y="0"/>
                    </a:lnTo>
                    <a:lnTo>
                      <a:pt x="45" y="9"/>
                    </a:lnTo>
                    <a:lnTo>
                      <a:pt x="41" y="1"/>
                    </a:lnTo>
                    <a:close/>
                    <a:moveTo>
                      <a:pt x="49" y="18"/>
                    </a:moveTo>
                    <a:lnTo>
                      <a:pt x="43" y="21"/>
                    </a:lnTo>
                    <a:lnTo>
                      <a:pt x="34" y="3"/>
                    </a:lnTo>
                    <a:lnTo>
                      <a:pt x="41" y="1"/>
                    </a:lnTo>
                    <a:lnTo>
                      <a:pt x="49" y="18"/>
                    </a:lnTo>
                    <a:close/>
                    <a:moveTo>
                      <a:pt x="43" y="21"/>
                    </a:moveTo>
                    <a:lnTo>
                      <a:pt x="41" y="22"/>
                    </a:lnTo>
                    <a:lnTo>
                      <a:pt x="38" y="22"/>
                    </a:lnTo>
                    <a:lnTo>
                      <a:pt x="38" y="12"/>
                    </a:lnTo>
                    <a:lnTo>
                      <a:pt x="43" y="21"/>
                    </a:lnTo>
                    <a:close/>
                    <a:moveTo>
                      <a:pt x="38" y="22"/>
                    </a:moveTo>
                    <a:lnTo>
                      <a:pt x="35" y="22"/>
                    </a:lnTo>
                    <a:lnTo>
                      <a:pt x="35" y="3"/>
                    </a:lnTo>
                    <a:lnTo>
                      <a:pt x="38" y="3"/>
                    </a:lnTo>
                    <a:lnTo>
                      <a:pt x="38" y="22"/>
                    </a:lnTo>
                    <a:close/>
                    <a:moveTo>
                      <a:pt x="31" y="3"/>
                    </a:moveTo>
                    <a:lnTo>
                      <a:pt x="33" y="3"/>
                    </a:lnTo>
                    <a:lnTo>
                      <a:pt x="35" y="3"/>
                    </a:lnTo>
                    <a:lnTo>
                      <a:pt x="35" y="12"/>
                    </a:lnTo>
                    <a:lnTo>
                      <a:pt x="31" y="3"/>
                    </a:lnTo>
                    <a:close/>
                    <a:moveTo>
                      <a:pt x="39" y="21"/>
                    </a:moveTo>
                    <a:lnTo>
                      <a:pt x="33" y="24"/>
                    </a:lnTo>
                    <a:lnTo>
                      <a:pt x="25" y="7"/>
                    </a:lnTo>
                    <a:lnTo>
                      <a:pt x="31" y="3"/>
                    </a:lnTo>
                    <a:lnTo>
                      <a:pt x="39" y="21"/>
                    </a:lnTo>
                    <a:close/>
                    <a:moveTo>
                      <a:pt x="22" y="9"/>
                    </a:moveTo>
                    <a:lnTo>
                      <a:pt x="23" y="8"/>
                    </a:lnTo>
                    <a:lnTo>
                      <a:pt x="25" y="7"/>
                    </a:lnTo>
                    <a:lnTo>
                      <a:pt x="28" y="15"/>
                    </a:lnTo>
                    <a:lnTo>
                      <a:pt x="22" y="9"/>
                    </a:lnTo>
                    <a:close/>
                    <a:moveTo>
                      <a:pt x="35" y="22"/>
                    </a:moveTo>
                    <a:lnTo>
                      <a:pt x="33" y="25"/>
                    </a:lnTo>
                    <a:lnTo>
                      <a:pt x="18" y="12"/>
                    </a:lnTo>
                    <a:lnTo>
                      <a:pt x="22" y="9"/>
                    </a:lnTo>
                    <a:lnTo>
                      <a:pt x="35" y="22"/>
                    </a:lnTo>
                    <a:close/>
                    <a:moveTo>
                      <a:pt x="33" y="25"/>
                    </a:moveTo>
                    <a:lnTo>
                      <a:pt x="32" y="26"/>
                    </a:lnTo>
                    <a:lnTo>
                      <a:pt x="29" y="28"/>
                    </a:lnTo>
                    <a:lnTo>
                      <a:pt x="25" y="19"/>
                    </a:lnTo>
                    <a:lnTo>
                      <a:pt x="33" y="25"/>
                    </a:lnTo>
                    <a:close/>
                    <a:moveTo>
                      <a:pt x="29" y="28"/>
                    </a:moveTo>
                    <a:lnTo>
                      <a:pt x="24" y="31"/>
                    </a:lnTo>
                    <a:lnTo>
                      <a:pt x="15" y="13"/>
                    </a:lnTo>
                    <a:lnTo>
                      <a:pt x="22" y="10"/>
                    </a:lnTo>
                    <a:lnTo>
                      <a:pt x="29" y="28"/>
                    </a:lnTo>
                    <a:close/>
                    <a:moveTo>
                      <a:pt x="13" y="15"/>
                    </a:moveTo>
                    <a:lnTo>
                      <a:pt x="14" y="14"/>
                    </a:lnTo>
                    <a:lnTo>
                      <a:pt x="15" y="13"/>
                    </a:lnTo>
                    <a:lnTo>
                      <a:pt x="20" y="22"/>
                    </a:lnTo>
                    <a:lnTo>
                      <a:pt x="13" y="15"/>
                    </a:lnTo>
                    <a:close/>
                    <a:moveTo>
                      <a:pt x="26" y="29"/>
                    </a:moveTo>
                    <a:lnTo>
                      <a:pt x="23" y="32"/>
                    </a:lnTo>
                    <a:lnTo>
                      <a:pt x="10" y="19"/>
                    </a:lnTo>
                    <a:lnTo>
                      <a:pt x="13" y="15"/>
                    </a:lnTo>
                    <a:lnTo>
                      <a:pt x="26" y="29"/>
                    </a:lnTo>
                    <a:close/>
                    <a:moveTo>
                      <a:pt x="7" y="21"/>
                    </a:moveTo>
                    <a:lnTo>
                      <a:pt x="9" y="20"/>
                    </a:lnTo>
                    <a:lnTo>
                      <a:pt x="10" y="19"/>
                    </a:lnTo>
                    <a:lnTo>
                      <a:pt x="16" y="25"/>
                    </a:lnTo>
                    <a:lnTo>
                      <a:pt x="7" y="21"/>
                    </a:lnTo>
                    <a:close/>
                    <a:moveTo>
                      <a:pt x="25" y="30"/>
                    </a:moveTo>
                    <a:lnTo>
                      <a:pt x="22" y="35"/>
                    </a:lnTo>
                    <a:lnTo>
                      <a:pt x="4" y="28"/>
                    </a:lnTo>
                    <a:lnTo>
                      <a:pt x="7" y="21"/>
                    </a:lnTo>
                    <a:lnTo>
                      <a:pt x="25" y="30"/>
                    </a:lnTo>
                    <a:close/>
                    <a:moveTo>
                      <a:pt x="3" y="31"/>
                    </a:moveTo>
                    <a:lnTo>
                      <a:pt x="3" y="29"/>
                    </a:lnTo>
                    <a:lnTo>
                      <a:pt x="4" y="28"/>
                    </a:lnTo>
                    <a:lnTo>
                      <a:pt x="13" y="31"/>
                    </a:lnTo>
                    <a:lnTo>
                      <a:pt x="3" y="31"/>
                    </a:lnTo>
                    <a:close/>
                    <a:moveTo>
                      <a:pt x="23" y="31"/>
                    </a:moveTo>
                    <a:lnTo>
                      <a:pt x="23" y="34"/>
                    </a:lnTo>
                    <a:lnTo>
                      <a:pt x="3" y="34"/>
                    </a:lnTo>
                    <a:lnTo>
                      <a:pt x="3" y="31"/>
                    </a:lnTo>
                    <a:lnTo>
                      <a:pt x="23" y="31"/>
                    </a:lnTo>
                    <a:close/>
                    <a:moveTo>
                      <a:pt x="23" y="34"/>
                    </a:moveTo>
                    <a:lnTo>
                      <a:pt x="23" y="36"/>
                    </a:lnTo>
                    <a:lnTo>
                      <a:pt x="22" y="39"/>
                    </a:lnTo>
                    <a:lnTo>
                      <a:pt x="13" y="34"/>
                    </a:lnTo>
                    <a:lnTo>
                      <a:pt x="23" y="34"/>
                    </a:lnTo>
                    <a:close/>
                    <a:moveTo>
                      <a:pt x="22" y="39"/>
                    </a:moveTo>
                    <a:lnTo>
                      <a:pt x="18" y="45"/>
                    </a:lnTo>
                    <a:lnTo>
                      <a:pt x="1" y="36"/>
                    </a:lnTo>
                    <a:lnTo>
                      <a:pt x="4" y="30"/>
                    </a:lnTo>
                    <a:lnTo>
                      <a:pt x="22" y="39"/>
                    </a:lnTo>
                    <a:close/>
                    <a:moveTo>
                      <a:pt x="0" y="41"/>
                    </a:moveTo>
                    <a:lnTo>
                      <a:pt x="0" y="39"/>
                    </a:lnTo>
                    <a:lnTo>
                      <a:pt x="1" y="36"/>
                    </a:lnTo>
                    <a:lnTo>
                      <a:pt x="10" y="41"/>
                    </a:lnTo>
                    <a:lnTo>
                      <a:pt x="0" y="41"/>
                    </a:lnTo>
                    <a:close/>
                    <a:moveTo>
                      <a:pt x="20" y="41"/>
                    </a:moveTo>
                    <a:lnTo>
                      <a:pt x="20" y="44"/>
                    </a:lnTo>
                    <a:lnTo>
                      <a:pt x="0" y="44"/>
                    </a:lnTo>
                    <a:lnTo>
                      <a:pt x="0" y="41"/>
                    </a:lnTo>
                    <a:lnTo>
                      <a:pt x="20" y="41"/>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1"/>
                    </a:moveTo>
                    <a:lnTo>
                      <a:pt x="0" y="57"/>
                    </a:lnTo>
                    <a:lnTo>
                      <a:pt x="0" y="54"/>
                    </a:lnTo>
                    <a:lnTo>
                      <a:pt x="10" y="54"/>
                    </a:lnTo>
                    <a:lnTo>
                      <a:pt x="3" y="61"/>
                    </a:lnTo>
                    <a:close/>
                    <a:moveTo>
                      <a:pt x="16" y="47"/>
                    </a:moveTo>
                    <a:lnTo>
                      <a:pt x="20" y="50"/>
                    </a:lnTo>
                    <a:lnTo>
                      <a:pt x="6" y="64"/>
                    </a:lnTo>
                    <a:lnTo>
                      <a:pt x="3" y="61"/>
                    </a:lnTo>
                    <a:lnTo>
                      <a:pt x="16" y="47"/>
                    </a:lnTo>
                    <a:close/>
                    <a:moveTo>
                      <a:pt x="6" y="64"/>
                    </a:moveTo>
                    <a:lnTo>
                      <a:pt x="6" y="64"/>
                    </a:lnTo>
                    <a:lnTo>
                      <a:pt x="13" y="57"/>
                    </a:lnTo>
                    <a:lnTo>
                      <a:pt x="6" y="64"/>
                    </a:lnTo>
                    <a:close/>
                    <a:moveTo>
                      <a:pt x="20" y="50"/>
                    </a:moveTo>
                    <a:lnTo>
                      <a:pt x="23" y="53"/>
                    </a:lnTo>
                    <a:lnTo>
                      <a:pt x="10" y="67"/>
                    </a:lnTo>
                    <a:lnTo>
                      <a:pt x="6" y="64"/>
                    </a:lnTo>
                    <a:lnTo>
                      <a:pt x="20" y="50"/>
                    </a:lnTo>
                    <a:close/>
                    <a:moveTo>
                      <a:pt x="23" y="53"/>
                    </a:moveTo>
                    <a:lnTo>
                      <a:pt x="23" y="53"/>
                    </a:lnTo>
                    <a:lnTo>
                      <a:pt x="16" y="60"/>
                    </a:lnTo>
                    <a:lnTo>
                      <a:pt x="23" y="53"/>
                    </a:lnTo>
                    <a:close/>
                    <a:moveTo>
                      <a:pt x="23" y="53"/>
                    </a:moveTo>
                    <a:lnTo>
                      <a:pt x="26" y="56"/>
                    </a:lnTo>
                    <a:lnTo>
                      <a:pt x="13" y="69"/>
                    </a:lnTo>
                    <a:lnTo>
                      <a:pt x="10" y="66"/>
                    </a:lnTo>
                    <a:lnTo>
                      <a:pt x="23" y="53"/>
                    </a:lnTo>
                    <a:close/>
                    <a:moveTo>
                      <a:pt x="13" y="69"/>
                    </a:moveTo>
                    <a:lnTo>
                      <a:pt x="22" y="79"/>
                    </a:lnTo>
                    <a:lnTo>
                      <a:pt x="13" y="69"/>
                    </a:lnTo>
                    <a:lnTo>
                      <a:pt x="20" y="63"/>
                    </a:lnTo>
                    <a:lnTo>
                      <a:pt x="13" y="69"/>
                    </a:lnTo>
                    <a:close/>
                    <a:moveTo>
                      <a:pt x="26" y="56"/>
                    </a:moveTo>
                    <a:lnTo>
                      <a:pt x="29" y="60"/>
                    </a:lnTo>
                    <a:lnTo>
                      <a:pt x="15" y="73"/>
                    </a:lnTo>
                    <a:lnTo>
                      <a:pt x="13" y="69"/>
                    </a:lnTo>
                    <a:lnTo>
                      <a:pt x="26" y="56"/>
                    </a:lnTo>
                    <a:close/>
                    <a:moveTo>
                      <a:pt x="23" y="76"/>
                    </a:moveTo>
                    <a:lnTo>
                      <a:pt x="18" y="76"/>
                    </a:lnTo>
                    <a:lnTo>
                      <a:pt x="15" y="73"/>
                    </a:lnTo>
                    <a:lnTo>
                      <a:pt x="23" y="66"/>
                    </a:lnTo>
                    <a:lnTo>
                      <a:pt x="23" y="76"/>
                    </a:lnTo>
                    <a:close/>
                    <a:moveTo>
                      <a:pt x="23" y="57"/>
                    </a:moveTo>
                    <a:lnTo>
                      <a:pt x="25" y="57"/>
                    </a:lnTo>
                    <a:lnTo>
                      <a:pt x="25" y="76"/>
                    </a:lnTo>
                    <a:lnTo>
                      <a:pt x="23" y="76"/>
                    </a:lnTo>
                    <a:lnTo>
                      <a:pt x="23" y="57"/>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6"/>
                    </a:lnTo>
                    <a:lnTo>
                      <a:pt x="49" y="75"/>
                    </a:lnTo>
                    <a:close/>
                    <a:moveTo>
                      <a:pt x="41" y="57"/>
                    </a:moveTo>
                    <a:lnTo>
                      <a:pt x="47" y="55"/>
                    </a:lnTo>
                    <a:lnTo>
                      <a:pt x="55" y="72"/>
                    </a:lnTo>
                    <a:lnTo>
                      <a:pt x="49" y="75"/>
                    </a:lnTo>
                    <a:lnTo>
                      <a:pt x="41" y="57"/>
                    </a:lnTo>
                    <a:close/>
                    <a:moveTo>
                      <a:pt x="58" y="69"/>
                    </a:moveTo>
                    <a:lnTo>
                      <a:pt x="57" y="71"/>
                    </a:lnTo>
                    <a:lnTo>
                      <a:pt x="55" y="72"/>
                    </a:lnTo>
                    <a:lnTo>
                      <a:pt x="52" y="63"/>
                    </a:lnTo>
                    <a:lnTo>
                      <a:pt x="58" y="69"/>
                    </a:lnTo>
                    <a:close/>
                    <a:moveTo>
                      <a:pt x="44" y="56"/>
                    </a:moveTo>
                    <a:lnTo>
                      <a:pt x="47" y="53"/>
                    </a:lnTo>
                    <a:lnTo>
                      <a:pt x="61" y="66"/>
                    </a:lnTo>
                    <a:lnTo>
                      <a:pt x="58"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1" name="Freeform 296">
                <a:extLst>
                  <a:ext uri="{FF2B5EF4-FFF2-40B4-BE49-F238E27FC236}">
                    <a16:creationId xmlns:a16="http://schemas.microsoft.com/office/drawing/2014/main" id="{00FFD90E-8E93-4173-9194-F9B3B9735810}"/>
                  </a:ext>
                </a:extLst>
              </p:cNvPr>
              <p:cNvSpPr>
                <a:spLocks/>
              </p:cNvSpPr>
              <p:nvPr/>
            </p:nvSpPr>
            <p:spPr bwMode="auto">
              <a:xfrm>
                <a:off x="2360" y="2927"/>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1" y="49"/>
                    </a:lnTo>
                    <a:lnTo>
                      <a:pt x="58" y="46"/>
                    </a:lnTo>
                    <a:lnTo>
                      <a:pt x="60" y="42"/>
                    </a:lnTo>
                    <a:lnTo>
                      <a:pt x="63" y="39"/>
                    </a:lnTo>
                    <a:lnTo>
                      <a:pt x="63" y="32"/>
                    </a:lnTo>
                    <a:lnTo>
                      <a:pt x="67" y="29"/>
                    </a:lnTo>
                    <a:lnTo>
                      <a:pt x="67" y="24"/>
                    </a:lnTo>
                    <a:lnTo>
                      <a:pt x="67" y="20"/>
                    </a:lnTo>
                    <a:lnTo>
                      <a:pt x="67" y="17"/>
                    </a:lnTo>
                    <a:lnTo>
                      <a:pt x="63" y="14"/>
                    </a:lnTo>
                    <a:lnTo>
                      <a:pt x="60" y="7"/>
                    </a:lnTo>
                    <a:lnTo>
                      <a:pt x="58" y="7"/>
                    </a:lnTo>
                    <a:lnTo>
                      <a:pt x="54" y="4"/>
                    </a:lnTo>
                    <a:lnTo>
                      <a:pt x="51" y="0"/>
                    </a:lnTo>
                    <a:lnTo>
                      <a:pt x="48" y="0"/>
                    </a:lnTo>
                    <a:lnTo>
                      <a:pt x="41" y="0"/>
                    </a:lnTo>
                    <a:lnTo>
                      <a:pt x="35" y="0"/>
                    </a:lnTo>
                    <a:lnTo>
                      <a:pt x="32" y="4"/>
                    </a:lnTo>
                    <a:lnTo>
                      <a:pt x="26" y="4"/>
                    </a:lnTo>
                    <a:lnTo>
                      <a:pt x="23" y="7"/>
                    </a:lnTo>
                    <a:lnTo>
                      <a:pt x="16" y="10"/>
                    </a:lnTo>
                    <a:lnTo>
                      <a:pt x="13" y="14"/>
                    </a:lnTo>
                    <a:lnTo>
                      <a:pt x="9" y="17"/>
                    </a:lnTo>
                    <a:lnTo>
                      <a:pt x="6" y="24"/>
                    </a:lnTo>
                    <a:lnTo>
                      <a:pt x="4" y="26"/>
                    </a:lnTo>
                    <a:lnTo>
                      <a:pt x="4" y="29"/>
                    </a:lnTo>
                    <a:lnTo>
                      <a:pt x="0" y="36"/>
                    </a:lnTo>
                    <a:lnTo>
                      <a:pt x="0" y="39"/>
                    </a:lnTo>
                    <a:lnTo>
                      <a:pt x="4" y="42"/>
                    </a:lnTo>
                    <a:lnTo>
                      <a:pt x="4" y="49"/>
                    </a:lnTo>
                    <a:lnTo>
                      <a:pt x="6" y="52"/>
                    </a:lnTo>
                    <a:lnTo>
                      <a:pt x="9" y="54"/>
                    </a:lnTo>
                    <a:lnTo>
                      <a:pt x="13" y="54"/>
                    </a:lnTo>
                    <a:lnTo>
                      <a:pt x="16" y="58"/>
                    </a:lnTo>
                    <a:lnTo>
                      <a:pt x="23" y="58"/>
                    </a:lnTo>
                    <a:lnTo>
                      <a:pt x="26" y="58"/>
                    </a:lnTo>
                    <a:lnTo>
                      <a:pt x="32" y="58"/>
                    </a:lnTo>
                    <a:lnTo>
                      <a:pt x="38" y="58"/>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2" name="Freeform 297">
                <a:extLst>
                  <a:ext uri="{FF2B5EF4-FFF2-40B4-BE49-F238E27FC236}">
                    <a16:creationId xmlns:a16="http://schemas.microsoft.com/office/drawing/2014/main" id="{067407A4-978D-4070-BDB5-C4BB9452D279}"/>
                  </a:ext>
                </a:extLst>
              </p:cNvPr>
              <p:cNvSpPr>
                <a:spLocks noEditPoints="1"/>
              </p:cNvSpPr>
              <p:nvPr/>
            </p:nvSpPr>
            <p:spPr bwMode="auto">
              <a:xfrm>
                <a:off x="2358" y="2925"/>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4 w 86"/>
                  <a:gd name="T31" fmla="*/ 0 h 76"/>
                  <a:gd name="T32" fmla="*/ 4 w 86"/>
                  <a:gd name="T33" fmla="*/ 2 h 76"/>
                  <a:gd name="T34" fmla="*/ 3 w 86"/>
                  <a:gd name="T35" fmla="*/ 2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0 h 76"/>
                  <a:gd name="T64" fmla="*/ 1 w 86"/>
                  <a:gd name="T65" fmla="*/ 1 h 76"/>
                  <a:gd name="T66" fmla="*/ 1 w 86"/>
                  <a:gd name="T67" fmla="*/ 2 h 76"/>
                  <a:gd name="T68" fmla="*/ 2 w 86"/>
                  <a:gd name="T69" fmla="*/ 2 h 76"/>
                  <a:gd name="T70" fmla="*/ 1 w 86"/>
                  <a:gd name="T71" fmla="*/ 3 h 76"/>
                  <a:gd name="T72" fmla="*/ 0 w 86"/>
                  <a:gd name="T73" fmla="*/ 2 h 76"/>
                  <a:gd name="T74" fmla="*/ 0 w 86"/>
                  <a:gd name="T75" fmla="*/ 2 h 76"/>
                  <a:gd name="T76" fmla="*/ 1 w 86"/>
                  <a:gd name="T77" fmla="*/ 2 h 76"/>
                  <a:gd name="T78" fmla="*/ 1 w 86"/>
                  <a:gd name="T79" fmla="*/ 3 h 76"/>
                  <a:gd name="T80" fmla="*/ 1 w 86"/>
                  <a:gd name="T81" fmla="*/ 3 h 76"/>
                  <a:gd name="T82" fmla="*/ 0 w 86"/>
                  <a:gd name="T83" fmla="*/ 3 h 76"/>
                  <a:gd name="T84" fmla="*/ 0 w 86"/>
                  <a:gd name="T85" fmla="*/ 4 h 76"/>
                  <a:gd name="T86" fmla="*/ 1 w 86"/>
                  <a:gd name="T87" fmla="*/ 3 h 76"/>
                  <a:gd name="T88" fmla="*/ 1 w 86"/>
                  <a:gd name="T89" fmla="*/ 3 h 76"/>
                  <a:gd name="T90" fmla="*/ 1 w 86"/>
                  <a:gd name="T91" fmla="*/ 3 h 76"/>
                  <a:gd name="T92" fmla="*/ 0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4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3"/>
                    </a:moveTo>
                    <a:lnTo>
                      <a:pt x="54" y="50"/>
                    </a:lnTo>
                    <a:lnTo>
                      <a:pt x="67" y="64"/>
                    </a:lnTo>
                    <a:lnTo>
                      <a:pt x="63" y="67"/>
                    </a:lnTo>
                    <a:lnTo>
                      <a:pt x="50" y="53"/>
                    </a:lnTo>
                    <a:close/>
                    <a:moveTo>
                      <a:pt x="54" y="50"/>
                    </a:moveTo>
                    <a:lnTo>
                      <a:pt x="55" y="49"/>
                    </a:lnTo>
                    <a:lnTo>
                      <a:pt x="56" y="48"/>
                    </a:lnTo>
                    <a:lnTo>
                      <a:pt x="60" y="57"/>
                    </a:lnTo>
                    <a:lnTo>
                      <a:pt x="54" y="50"/>
                    </a:lnTo>
                    <a:close/>
                    <a:moveTo>
                      <a:pt x="56" y="48"/>
                    </a:moveTo>
                    <a:lnTo>
                      <a:pt x="62" y="45"/>
                    </a:lnTo>
                    <a:lnTo>
                      <a:pt x="70" y="61"/>
                    </a:lnTo>
                    <a:lnTo>
                      <a:pt x="65" y="65"/>
                    </a:lnTo>
                    <a:lnTo>
                      <a:pt x="56" y="48"/>
                    </a:lnTo>
                    <a:close/>
                    <a:moveTo>
                      <a:pt x="73" y="60"/>
                    </a:moveTo>
                    <a:lnTo>
                      <a:pt x="72" y="61"/>
                    </a:lnTo>
                    <a:lnTo>
                      <a:pt x="70" y="61"/>
                    </a:lnTo>
                    <a:lnTo>
                      <a:pt x="67" y="54"/>
                    </a:lnTo>
                    <a:lnTo>
                      <a:pt x="73" y="60"/>
                    </a:lnTo>
                    <a:close/>
                    <a:moveTo>
                      <a:pt x="59" y="47"/>
                    </a:moveTo>
                    <a:lnTo>
                      <a:pt x="62" y="44"/>
                    </a:lnTo>
                    <a:lnTo>
                      <a:pt x="77" y="57"/>
                    </a:lnTo>
                    <a:lnTo>
                      <a:pt x="73" y="60"/>
                    </a:lnTo>
                    <a:lnTo>
                      <a:pt x="59" y="47"/>
                    </a:lnTo>
                    <a:close/>
                    <a:moveTo>
                      <a:pt x="62" y="44"/>
                    </a:moveTo>
                    <a:lnTo>
                      <a:pt x="62" y="44"/>
                    </a:lnTo>
                    <a:lnTo>
                      <a:pt x="69" y="50"/>
                    </a:lnTo>
                    <a:lnTo>
                      <a:pt x="62" y="44"/>
                    </a:lnTo>
                    <a:close/>
                    <a:moveTo>
                      <a:pt x="62" y="44"/>
                    </a:moveTo>
                    <a:lnTo>
                      <a:pt x="66" y="40"/>
                    </a:lnTo>
                    <a:lnTo>
                      <a:pt x="79" y="54"/>
                    </a:lnTo>
                    <a:lnTo>
                      <a:pt x="77" y="57"/>
                    </a:lnTo>
                    <a:lnTo>
                      <a:pt x="62" y="44"/>
                    </a:lnTo>
                    <a:close/>
                    <a:moveTo>
                      <a:pt x="82" y="47"/>
                    </a:moveTo>
                    <a:lnTo>
                      <a:pt x="82" y="51"/>
                    </a:lnTo>
                    <a:lnTo>
                      <a:pt x="79" y="54"/>
                    </a:lnTo>
                    <a:lnTo>
                      <a:pt x="72" y="47"/>
                    </a:lnTo>
                    <a:lnTo>
                      <a:pt x="82" y="47"/>
                    </a:lnTo>
                    <a:close/>
                    <a:moveTo>
                      <a:pt x="63" y="47"/>
                    </a:moveTo>
                    <a:lnTo>
                      <a:pt x="63" y="40"/>
                    </a:lnTo>
                    <a:lnTo>
                      <a:pt x="82" y="40"/>
                    </a:lnTo>
                    <a:lnTo>
                      <a:pt x="82" y="47"/>
                    </a:lnTo>
                    <a:lnTo>
                      <a:pt x="63" y="47"/>
                    </a:lnTo>
                    <a:close/>
                    <a:moveTo>
                      <a:pt x="63" y="40"/>
                    </a:moveTo>
                    <a:lnTo>
                      <a:pt x="63" y="37"/>
                    </a:lnTo>
                    <a:lnTo>
                      <a:pt x="66" y="34"/>
                    </a:lnTo>
                    <a:lnTo>
                      <a:pt x="72" y="40"/>
                    </a:lnTo>
                    <a:lnTo>
                      <a:pt x="63" y="40"/>
                    </a:lnTo>
                    <a:close/>
                    <a:moveTo>
                      <a:pt x="66" y="34"/>
                    </a:moveTo>
                    <a:lnTo>
                      <a:pt x="69" y="31"/>
                    </a:lnTo>
                    <a:lnTo>
                      <a:pt x="82" y="44"/>
                    </a:lnTo>
                    <a:lnTo>
                      <a:pt x="79" y="47"/>
                    </a:lnTo>
                    <a:lnTo>
                      <a:pt x="66" y="34"/>
                    </a:lnTo>
                    <a:close/>
                    <a:moveTo>
                      <a:pt x="86" y="37"/>
                    </a:moveTo>
                    <a:lnTo>
                      <a:pt x="86" y="42"/>
                    </a:lnTo>
                    <a:lnTo>
                      <a:pt x="82" y="44"/>
                    </a:lnTo>
                    <a:lnTo>
                      <a:pt x="76" y="37"/>
                    </a:lnTo>
                    <a:lnTo>
                      <a:pt x="86" y="37"/>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2" y="18"/>
                    </a:moveTo>
                    <a:lnTo>
                      <a:pt x="86" y="21"/>
                    </a:lnTo>
                    <a:lnTo>
                      <a:pt x="86" y="25"/>
                    </a:lnTo>
                    <a:lnTo>
                      <a:pt x="76" y="25"/>
                    </a:lnTo>
                    <a:lnTo>
                      <a:pt x="82" y="18"/>
                    </a:lnTo>
                    <a:close/>
                    <a:moveTo>
                      <a:pt x="69" y="32"/>
                    </a:moveTo>
                    <a:lnTo>
                      <a:pt x="66" y="28"/>
                    </a:lnTo>
                    <a:lnTo>
                      <a:pt x="79" y="15"/>
                    </a:lnTo>
                    <a:lnTo>
                      <a:pt x="82" y="18"/>
                    </a:lnTo>
                    <a:lnTo>
                      <a:pt x="69" y="32"/>
                    </a:lnTo>
                    <a:close/>
                    <a:moveTo>
                      <a:pt x="66" y="28"/>
                    </a:moveTo>
                    <a:lnTo>
                      <a:pt x="65" y="27"/>
                    </a:lnTo>
                    <a:lnTo>
                      <a:pt x="65" y="26"/>
                    </a:lnTo>
                    <a:lnTo>
                      <a:pt x="72" y="22"/>
                    </a:lnTo>
                    <a:lnTo>
                      <a:pt x="66" y="28"/>
                    </a:lnTo>
                    <a:close/>
                    <a:moveTo>
                      <a:pt x="65" y="26"/>
                    </a:moveTo>
                    <a:lnTo>
                      <a:pt x="61" y="19"/>
                    </a:lnTo>
                    <a:lnTo>
                      <a:pt x="78" y="11"/>
                    </a:lnTo>
                    <a:lnTo>
                      <a:pt x="81" y="17"/>
                    </a:lnTo>
                    <a:lnTo>
                      <a:pt x="65" y="26"/>
                    </a:lnTo>
                    <a:close/>
                    <a:moveTo>
                      <a:pt x="69" y="5"/>
                    </a:moveTo>
                    <a:lnTo>
                      <a:pt x="76" y="5"/>
                    </a:lnTo>
                    <a:lnTo>
                      <a:pt x="78" y="11"/>
                    </a:lnTo>
                    <a:lnTo>
                      <a:pt x="69" y="15"/>
                    </a:lnTo>
                    <a:lnTo>
                      <a:pt x="69" y="5"/>
                    </a:lnTo>
                    <a:close/>
                    <a:moveTo>
                      <a:pt x="69" y="25"/>
                    </a:moveTo>
                    <a:lnTo>
                      <a:pt x="67" y="25"/>
                    </a:lnTo>
                    <a:lnTo>
                      <a:pt x="67" y="5"/>
                    </a:lnTo>
                    <a:lnTo>
                      <a:pt x="69" y="5"/>
                    </a:lnTo>
                    <a:lnTo>
                      <a:pt x="69" y="25"/>
                    </a:lnTo>
                    <a:close/>
                    <a:moveTo>
                      <a:pt x="67" y="25"/>
                    </a:moveTo>
                    <a:lnTo>
                      <a:pt x="62" y="25"/>
                    </a:lnTo>
                    <a:lnTo>
                      <a:pt x="59" y="22"/>
                    </a:lnTo>
                    <a:lnTo>
                      <a:pt x="67" y="15"/>
                    </a:lnTo>
                    <a:lnTo>
                      <a:pt x="67" y="25"/>
                    </a:lnTo>
                    <a:close/>
                    <a:moveTo>
                      <a:pt x="59" y="22"/>
                    </a:moveTo>
                    <a:lnTo>
                      <a:pt x="57" y="18"/>
                    </a:lnTo>
                    <a:lnTo>
                      <a:pt x="70" y="5"/>
                    </a:lnTo>
                    <a:lnTo>
                      <a:pt x="73" y="8"/>
                    </a:lnTo>
                    <a:lnTo>
                      <a:pt x="59" y="22"/>
                    </a:lnTo>
                    <a:close/>
                    <a:moveTo>
                      <a:pt x="57" y="18"/>
                    </a:moveTo>
                    <a:lnTo>
                      <a:pt x="54" y="15"/>
                    </a:lnTo>
                    <a:lnTo>
                      <a:pt x="67" y="2"/>
                    </a:lnTo>
                    <a:lnTo>
                      <a:pt x="70" y="5"/>
                    </a:lnTo>
                    <a:lnTo>
                      <a:pt x="57" y="18"/>
                    </a:lnTo>
                    <a:close/>
                    <a:moveTo>
                      <a:pt x="60" y="0"/>
                    </a:moveTo>
                    <a:lnTo>
                      <a:pt x="63" y="0"/>
                    </a:lnTo>
                    <a:lnTo>
                      <a:pt x="67" y="2"/>
                    </a:lnTo>
                    <a:lnTo>
                      <a:pt x="60" y="8"/>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4" y="18"/>
                    </a:lnTo>
                    <a:lnTo>
                      <a:pt x="44" y="0"/>
                    </a:lnTo>
                    <a:lnTo>
                      <a:pt x="50" y="0"/>
                    </a:lnTo>
                    <a:lnTo>
                      <a:pt x="50" y="18"/>
                    </a:lnTo>
                    <a:close/>
                    <a:moveTo>
                      <a:pt x="37" y="2"/>
                    </a:moveTo>
                    <a:lnTo>
                      <a:pt x="40" y="0"/>
                    </a:lnTo>
                    <a:lnTo>
                      <a:pt x="44" y="0"/>
                    </a:lnTo>
                    <a:lnTo>
                      <a:pt x="44" y="8"/>
                    </a:lnTo>
                    <a:lnTo>
                      <a:pt x="37" y="2"/>
                    </a:lnTo>
                    <a:close/>
                    <a:moveTo>
                      <a:pt x="51" y="15"/>
                    </a:moveTo>
                    <a:lnTo>
                      <a:pt x="48" y="18"/>
                    </a:lnTo>
                    <a:lnTo>
                      <a:pt x="34" y="5"/>
                    </a:lnTo>
                    <a:lnTo>
                      <a:pt x="37" y="2"/>
                    </a:lnTo>
                    <a:lnTo>
                      <a:pt x="51" y="15"/>
                    </a:lnTo>
                    <a:close/>
                    <a:moveTo>
                      <a:pt x="48" y="18"/>
                    </a:moveTo>
                    <a:lnTo>
                      <a:pt x="45" y="22"/>
                    </a:lnTo>
                    <a:lnTo>
                      <a:pt x="41" y="22"/>
                    </a:lnTo>
                    <a:lnTo>
                      <a:pt x="41" y="12"/>
                    </a:lnTo>
                    <a:lnTo>
                      <a:pt x="48" y="18"/>
                    </a:lnTo>
                    <a:close/>
                    <a:moveTo>
                      <a:pt x="41" y="22"/>
                    </a:moveTo>
                    <a:lnTo>
                      <a:pt x="35" y="22"/>
                    </a:lnTo>
                    <a:lnTo>
                      <a:pt x="35" y="3"/>
                    </a:lnTo>
                    <a:lnTo>
                      <a:pt x="41" y="3"/>
                    </a:lnTo>
                    <a:lnTo>
                      <a:pt x="41" y="22"/>
                    </a:lnTo>
                    <a:close/>
                    <a:moveTo>
                      <a:pt x="28" y="5"/>
                    </a:moveTo>
                    <a:lnTo>
                      <a:pt x="30" y="3"/>
                    </a:lnTo>
                    <a:lnTo>
                      <a:pt x="35" y="3"/>
                    </a:lnTo>
                    <a:lnTo>
                      <a:pt x="35" y="12"/>
                    </a:lnTo>
                    <a:lnTo>
                      <a:pt x="28" y="5"/>
                    </a:lnTo>
                    <a:close/>
                    <a:moveTo>
                      <a:pt x="41" y="18"/>
                    </a:moveTo>
                    <a:lnTo>
                      <a:pt x="38" y="22"/>
                    </a:lnTo>
                    <a:lnTo>
                      <a:pt x="25" y="8"/>
                    </a:lnTo>
                    <a:lnTo>
                      <a:pt x="28" y="5"/>
                    </a:lnTo>
                    <a:lnTo>
                      <a:pt x="41" y="18"/>
                    </a:lnTo>
                    <a:close/>
                    <a:moveTo>
                      <a:pt x="38" y="22"/>
                    </a:moveTo>
                    <a:lnTo>
                      <a:pt x="37" y="23"/>
                    </a:lnTo>
                    <a:lnTo>
                      <a:pt x="36" y="24"/>
                    </a:lnTo>
                    <a:lnTo>
                      <a:pt x="32" y="15"/>
                    </a:lnTo>
                    <a:lnTo>
                      <a:pt x="38" y="22"/>
                    </a:lnTo>
                    <a:close/>
                    <a:moveTo>
                      <a:pt x="36" y="24"/>
                    </a:moveTo>
                    <a:lnTo>
                      <a:pt x="29" y="27"/>
                    </a:lnTo>
                    <a:lnTo>
                      <a:pt x="20" y="10"/>
                    </a:lnTo>
                    <a:lnTo>
                      <a:pt x="27" y="6"/>
                    </a:lnTo>
                    <a:lnTo>
                      <a:pt x="36" y="24"/>
                    </a:lnTo>
                    <a:close/>
                    <a:moveTo>
                      <a:pt x="18" y="12"/>
                    </a:moveTo>
                    <a:lnTo>
                      <a:pt x="19" y="11"/>
                    </a:lnTo>
                    <a:lnTo>
                      <a:pt x="20" y="10"/>
                    </a:lnTo>
                    <a:lnTo>
                      <a:pt x="25" y="18"/>
                    </a:lnTo>
                    <a:lnTo>
                      <a:pt x="18" y="12"/>
                    </a:lnTo>
                    <a:close/>
                    <a:moveTo>
                      <a:pt x="32" y="25"/>
                    </a:moveTo>
                    <a:lnTo>
                      <a:pt x="28" y="28"/>
                    </a:lnTo>
                    <a:lnTo>
                      <a:pt x="15" y="15"/>
                    </a:lnTo>
                    <a:lnTo>
                      <a:pt x="18" y="12"/>
                    </a:lnTo>
                    <a:lnTo>
                      <a:pt x="32" y="25"/>
                    </a:lnTo>
                    <a:close/>
                    <a:moveTo>
                      <a:pt x="15" y="15"/>
                    </a:moveTo>
                    <a:lnTo>
                      <a:pt x="25" y="5"/>
                    </a:lnTo>
                    <a:lnTo>
                      <a:pt x="15" y="15"/>
                    </a:lnTo>
                    <a:lnTo>
                      <a:pt x="22" y="22"/>
                    </a:lnTo>
                    <a:lnTo>
                      <a:pt x="15" y="15"/>
                    </a:lnTo>
                    <a:close/>
                    <a:moveTo>
                      <a:pt x="28" y="28"/>
                    </a:moveTo>
                    <a:lnTo>
                      <a:pt x="25" y="32"/>
                    </a:lnTo>
                    <a:lnTo>
                      <a:pt x="12" y="18"/>
                    </a:lnTo>
                    <a:lnTo>
                      <a:pt x="15" y="15"/>
                    </a:lnTo>
                    <a:lnTo>
                      <a:pt x="28" y="28"/>
                    </a:lnTo>
                    <a:close/>
                    <a:moveTo>
                      <a:pt x="11" y="21"/>
                    </a:moveTo>
                    <a:lnTo>
                      <a:pt x="11" y="19"/>
                    </a:lnTo>
                    <a:lnTo>
                      <a:pt x="12" y="18"/>
                    </a:lnTo>
                    <a:lnTo>
                      <a:pt x="18" y="25"/>
                    </a:lnTo>
                    <a:lnTo>
                      <a:pt x="11" y="21"/>
                    </a:lnTo>
                    <a:close/>
                    <a:moveTo>
                      <a:pt x="27" y="29"/>
                    </a:moveTo>
                    <a:lnTo>
                      <a:pt x="24" y="35"/>
                    </a:lnTo>
                    <a:lnTo>
                      <a:pt x="7" y="27"/>
                    </a:lnTo>
                    <a:lnTo>
                      <a:pt x="11" y="21"/>
                    </a:lnTo>
                    <a:lnTo>
                      <a:pt x="27" y="29"/>
                    </a:lnTo>
                    <a:close/>
                    <a:moveTo>
                      <a:pt x="24" y="35"/>
                    </a:moveTo>
                    <a:lnTo>
                      <a:pt x="24" y="37"/>
                    </a:lnTo>
                    <a:lnTo>
                      <a:pt x="23" y="38"/>
                    </a:lnTo>
                    <a:lnTo>
                      <a:pt x="15" y="32"/>
                    </a:lnTo>
                    <a:lnTo>
                      <a:pt x="24" y="35"/>
                    </a:lnTo>
                    <a:close/>
                    <a:moveTo>
                      <a:pt x="23" y="38"/>
                    </a:moveTo>
                    <a:lnTo>
                      <a:pt x="19" y="42"/>
                    </a:lnTo>
                    <a:lnTo>
                      <a:pt x="5" y="27"/>
                    </a:lnTo>
                    <a:lnTo>
                      <a:pt x="8" y="24"/>
                    </a:lnTo>
                    <a:lnTo>
                      <a:pt x="23" y="38"/>
                    </a:lnTo>
                    <a:close/>
                    <a:moveTo>
                      <a:pt x="3" y="34"/>
                    </a:moveTo>
                    <a:lnTo>
                      <a:pt x="3" y="31"/>
                    </a:lnTo>
                    <a:lnTo>
                      <a:pt x="5" y="27"/>
                    </a:lnTo>
                    <a:lnTo>
                      <a:pt x="13" y="34"/>
                    </a:lnTo>
                    <a:lnTo>
                      <a:pt x="3" y="34"/>
                    </a:lnTo>
                    <a:close/>
                    <a:moveTo>
                      <a:pt x="22" y="34"/>
                    </a:moveTo>
                    <a:lnTo>
                      <a:pt x="22" y="37"/>
                    </a:lnTo>
                    <a:lnTo>
                      <a:pt x="3" y="37"/>
                    </a:lnTo>
                    <a:lnTo>
                      <a:pt x="3" y="34"/>
                    </a:lnTo>
                    <a:lnTo>
                      <a:pt x="22" y="34"/>
                    </a:lnTo>
                    <a:close/>
                    <a:moveTo>
                      <a:pt x="22" y="37"/>
                    </a:moveTo>
                    <a:lnTo>
                      <a:pt x="22" y="39"/>
                    </a:lnTo>
                    <a:lnTo>
                      <a:pt x="20" y="42"/>
                    </a:lnTo>
                    <a:lnTo>
                      <a:pt x="13" y="37"/>
                    </a:lnTo>
                    <a:lnTo>
                      <a:pt x="22" y="37"/>
                    </a:lnTo>
                    <a:close/>
                    <a:moveTo>
                      <a:pt x="20" y="42"/>
                    </a:moveTo>
                    <a:lnTo>
                      <a:pt x="17" y="48"/>
                    </a:lnTo>
                    <a:lnTo>
                      <a:pt x="1" y="39"/>
                    </a:lnTo>
                    <a:lnTo>
                      <a:pt x="4" y="33"/>
                    </a:lnTo>
                    <a:lnTo>
                      <a:pt x="20" y="42"/>
                    </a:lnTo>
                    <a:close/>
                    <a:moveTo>
                      <a:pt x="0" y="44"/>
                    </a:moveTo>
                    <a:lnTo>
                      <a:pt x="0" y="42"/>
                    </a:lnTo>
                    <a:lnTo>
                      <a:pt x="1" y="39"/>
                    </a:lnTo>
                    <a:lnTo>
                      <a:pt x="9" y="44"/>
                    </a:lnTo>
                    <a:lnTo>
                      <a:pt x="0" y="44"/>
                    </a:lnTo>
                    <a:close/>
                    <a:moveTo>
                      <a:pt x="18" y="44"/>
                    </a:moveTo>
                    <a:lnTo>
                      <a:pt x="18" y="47"/>
                    </a:lnTo>
                    <a:lnTo>
                      <a:pt x="0" y="47"/>
                    </a:lnTo>
                    <a:lnTo>
                      <a:pt x="0" y="44"/>
                    </a:lnTo>
                    <a:lnTo>
                      <a:pt x="18"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3" y="50"/>
                    </a:lnTo>
                    <a:lnTo>
                      <a:pt x="19" y="44"/>
                    </a:lnTo>
                    <a:close/>
                    <a:moveTo>
                      <a:pt x="22" y="50"/>
                    </a:moveTo>
                    <a:lnTo>
                      <a:pt x="22" y="57"/>
                    </a:lnTo>
                    <a:lnTo>
                      <a:pt x="3" y="57"/>
                    </a:lnTo>
                    <a:lnTo>
                      <a:pt x="3" y="50"/>
                    </a:lnTo>
                    <a:lnTo>
                      <a:pt x="22" y="50"/>
                    </a:lnTo>
                    <a:close/>
                    <a:moveTo>
                      <a:pt x="5" y="64"/>
                    </a:moveTo>
                    <a:lnTo>
                      <a:pt x="3" y="60"/>
                    </a:lnTo>
                    <a:lnTo>
                      <a:pt x="3" y="57"/>
                    </a:lnTo>
                    <a:lnTo>
                      <a:pt x="13" y="57"/>
                    </a:lnTo>
                    <a:lnTo>
                      <a:pt x="5" y="64"/>
                    </a:lnTo>
                    <a:close/>
                    <a:moveTo>
                      <a:pt x="19" y="50"/>
                    </a:moveTo>
                    <a:lnTo>
                      <a:pt x="23" y="53"/>
                    </a:lnTo>
                    <a:lnTo>
                      <a:pt x="8" y="67"/>
                    </a:lnTo>
                    <a:lnTo>
                      <a:pt x="5" y="64"/>
                    </a:lnTo>
                    <a:lnTo>
                      <a:pt x="19" y="50"/>
                    </a:lnTo>
                    <a:close/>
                    <a:moveTo>
                      <a:pt x="8" y="67"/>
                    </a:moveTo>
                    <a:lnTo>
                      <a:pt x="8" y="67"/>
                    </a:lnTo>
                    <a:lnTo>
                      <a:pt x="15" y="60"/>
                    </a:lnTo>
                    <a:lnTo>
                      <a:pt x="8" y="67"/>
                    </a:lnTo>
                    <a:close/>
                    <a:moveTo>
                      <a:pt x="23" y="53"/>
                    </a:moveTo>
                    <a:lnTo>
                      <a:pt x="25" y="56"/>
                    </a:lnTo>
                    <a:lnTo>
                      <a:pt x="12" y="70"/>
                    </a:lnTo>
                    <a:lnTo>
                      <a:pt x="8" y="67"/>
                    </a:lnTo>
                    <a:lnTo>
                      <a:pt x="23" y="53"/>
                    </a:lnTo>
                    <a:close/>
                    <a:moveTo>
                      <a:pt x="18" y="72"/>
                    </a:moveTo>
                    <a:lnTo>
                      <a:pt x="15" y="72"/>
                    </a:lnTo>
                    <a:lnTo>
                      <a:pt x="12" y="70"/>
                    </a:lnTo>
                    <a:lnTo>
                      <a:pt x="18" y="62"/>
                    </a:lnTo>
                    <a:lnTo>
                      <a:pt x="18" y="72"/>
                    </a:lnTo>
                    <a:close/>
                    <a:moveTo>
                      <a:pt x="18" y="54"/>
                    </a:moveTo>
                    <a:lnTo>
                      <a:pt x="22" y="54"/>
                    </a:lnTo>
                    <a:lnTo>
                      <a:pt x="22" y="72"/>
                    </a:lnTo>
                    <a:lnTo>
                      <a:pt x="18" y="72"/>
                    </a:lnTo>
                    <a:lnTo>
                      <a:pt x="18" y="54"/>
                    </a:lnTo>
                    <a:close/>
                    <a:moveTo>
                      <a:pt x="22" y="54"/>
                    </a:moveTo>
                    <a:lnTo>
                      <a:pt x="26" y="54"/>
                    </a:lnTo>
                    <a:lnTo>
                      <a:pt x="28" y="56"/>
                    </a:lnTo>
                    <a:lnTo>
                      <a:pt x="22" y="62"/>
                    </a:lnTo>
                    <a:lnTo>
                      <a:pt x="22" y="54"/>
                    </a:lnTo>
                    <a:close/>
                    <a:moveTo>
                      <a:pt x="28" y="56"/>
                    </a:moveTo>
                    <a:lnTo>
                      <a:pt x="32" y="59"/>
                    </a:lnTo>
                    <a:lnTo>
                      <a:pt x="18" y="72"/>
                    </a:lnTo>
                    <a:lnTo>
                      <a:pt x="15" y="69"/>
                    </a:lnTo>
                    <a:lnTo>
                      <a:pt x="28" y="56"/>
                    </a:lnTo>
                    <a:close/>
                    <a:moveTo>
                      <a:pt x="25" y="76"/>
                    </a:moveTo>
                    <a:lnTo>
                      <a:pt x="22" y="76"/>
                    </a:lnTo>
                    <a:lnTo>
                      <a:pt x="18" y="72"/>
                    </a:lnTo>
                    <a:lnTo>
                      <a:pt x="25" y="66"/>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2"/>
                    </a:moveTo>
                    <a:lnTo>
                      <a:pt x="51" y="76"/>
                    </a:lnTo>
                    <a:lnTo>
                      <a:pt x="47" y="76"/>
                    </a:lnTo>
                    <a:lnTo>
                      <a:pt x="47" y="66"/>
                    </a:lnTo>
                    <a:lnTo>
                      <a:pt x="54" y="72"/>
                    </a:lnTo>
                    <a:close/>
                    <a:moveTo>
                      <a:pt x="40" y="59"/>
                    </a:moveTo>
                    <a:lnTo>
                      <a:pt x="44" y="56"/>
                    </a:lnTo>
                    <a:lnTo>
                      <a:pt x="57" y="69"/>
                    </a:lnTo>
                    <a:lnTo>
                      <a:pt x="54" y="72"/>
                    </a:lnTo>
                    <a:lnTo>
                      <a:pt x="40" y="59"/>
                    </a:lnTo>
                    <a:close/>
                    <a:moveTo>
                      <a:pt x="44" y="56"/>
                    </a:moveTo>
                    <a:lnTo>
                      <a:pt x="45" y="55"/>
                    </a:lnTo>
                    <a:lnTo>
                      <a:pt x="46" y="55"/>
                    </a:lnTo>
                    <a:lnTo>
                      <a:pt x="50" y="62"/>
                    </a:lnTo>
                    <a:lnTo>
                      <a:pt x="44" y="56"/>
                    </a:lnTo>
                    <a:close/>
                    <a:moveTo>
                      <a:pt x="46" y="55"/>
                    </a:moveTo>
                    <a:lnTo>
                      <a:pt x="52" y="51"/>
                    </a:lnTo>
                    <a:lnTo>
                      <a:pt x="61"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3" name="Freeform 298">
                <a:extLst>
                  <a:ext uri="{FF2B5EF4-FFF2-40B4-BE49-F238E27FC236}">
                    <a16:creationId xmlns:a16="http://schemas.microsoft.com/office/drawing/2014/main" id="{B94C7AC7-3BC5-4EFD-A746-F0F508D3C250}"/>
                  </a:ext>
                </a:extLst>
              </p:cNvPr>
              <p:cNvSpPr>
                <a:spLocks/>
              </p:cNvSpPr>
              <p:nvPr/>
            </p:nvSpPr>
            <p:spPr bwMode="auto">
              <a:xfrm>
                <a:off x="2470" y="2976"/>
                <a:ext cx="16" cy="15"/>
              </a:xfrm>
              <a:custGeom>
                <a:avLst/>
                <a:gdLst>
                  <a:gd name="T0" fmla="*/ 3 w 67"/>
                  <a:gd name="T1" fmla="*/ 3 h 57"/>
                  <a:gd name="T2" fmla="*/ 3 w 67"/>
                  <a:gd name="T3" fmla="*/ 3 h 57"/>
                  <a:gd name="T4" fmla="*/ 3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3 w 67"/>
                  <a:gd name="T25" fmla="*/ 1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1 h 57"/>
                  <a:gd name="T42" fmla="*/ 1 w 67"/>
                  <a:gd name="T43" fmla="*/ 1 h 57"/>
                  <a:gd name="T44" fmla="*/ 1 w 67"/>
                  <a:gd name="T45" fmla="*/ 1 h 57"/>
                  <a:gd name="T46" fmla="*/ 0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0 w 67"/>
                  <a:gd name="T65" fmla="*/ 4 h 57"/>
                  <a:gd name="T66" fmla="*/ 1 w 67"/>
                  <a:gd name="T67" fmla="*/ 4 h 57"/>
                  <a:gd name="T68" fmla="*/ 1 w 67"/>
                  <a:gd name="T69" fmla="*/ 4 h 57"/>
                  <a:gd name="T70" fmla="*/ 1 w 67"/>
                  <a:gd name="T71" fmla="*/ 4 h 57"/>
                  <a:gd name="T72" fmla="*/ 1 w 67"/>
                  <a:gd name="T73" fmla="*/ 4 h 57"/>
                  <a:gd name="T74" fmla="*/ 2 w 67"/>
                  <a:gd name="T75" fmla="*/ 4 h 57"/>
                  <a:gd name="T76" fmla="*/ 2 w 67"/>
                  <a:gd name="T77" fmla="*/ 4 h 57"/>
                  <a:gd name="T78" fmla="*/ 2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47"/>
                    </a:lnTo>
                    <a:lnTo>
                      <a:pt x="55" y="44"/>
                    </a:lnTo>
                    <a:lnTo>
                      <a:pt x="61" y="42"/>
                    </a:lnTo>
                    <a:lnTo>
                      <a:pt x="61" y="38"/>
                    </a:lnTo>
                    <a:lnTo>
                      <a:pt x="64" y="32"/>
                    </a:lnTo>
                    <a:lnTo>
                      <a:pt x="67" y="28"/>
                    </a:lnTo>
                    <a:lnTo>
                      <a:pt x="67" y="25"/>
                    </a:lnTo>
                    <a:lnTo>
                      <a:pt x="67" y="19"/>
                    </a:lnTo>
                    <a:lnTo>
                      <a:pt x="67" y="16"/>
                    </a:lnTo>
                    <a:lnTo>
                      <a:pt x="64" y="13"/>
                    </a:lnTo>
                    <a:lnTo>
                      <a:pt x="61" y="10"/>
                    </a:lnTo>
                    <a:lnTo>
                      <a:pt x="57" y="6"/>
                    </a:lnTo>
                    <a:lnTo>
                      <a:pt x="55" y="3"/>
                    </a:lnTo>
                    <a:lnTo>
                      <a:pt x="52" y="0"/>
                    </a:lnTo>
                    <a:lnTo>
                      <a:pt x="45" y="0"/>
                    </a:lnTo>
                    <a:lnTo>
                      <a:pt x="42" y="0"/>
                    </a:lnTo>
                    <a:lnTo>
                      <a:pt x="35" y="0"/>
                    </a:lnTo>
                    <a:lnTo>
                      <a:pt x="32" y="3"/>
                    </a:lnTo>
                    <a:lnTo>
                      <a:pt x="27" y="3"/>
                    </a:lnTo>
                    <a:lnTo>
                      <a:pt x="20" y="6"/>
                    </a:lnTo>
                    <a:lnTo>
                      <a:pt x="17" y="10"/>
                    </a:lnTo>
                    <a:lnTo>
                      <a:pt x="13" y="13"/>
                    </a:lnTo>
                    <a:lnTo>
                      <a:pt x="7" y="16"/>
                    </a:lnTo>
                    <a:lnTo>
                      <a:pt x="3" y="22"/>
                    </a:lnTo>
                    <a:lnTo>
                      <a:pt x="3" y="25"/>
                    </a:lnTo>
                    <a:lnTo>
                      <a:pt x="0" y="28"/>
                    </a:lnTo>
                    <a:lnTo>
                      <a:pt x="0" y="35"/>
                    </a:lnTo>
                    <a:lnTo>
                      <a:pt x="0" y="38"/>
                    </a:lnTo>
                    <a:lnTo>
                      <a:pt x="0" y="42"/>
                    </a:lnTo>
                    <a:lnTo>
                      <a:pt x="3" y="47"/>
                    </a:lnTo>
                    <a:lnTo>
                      <a:pt x="7" y="51"/>
                    </a:lnTo>
                    <a:lnTo>
                      <a:pt x="10" y="54"/>
                    </a:lnTo>
                    <a:lnTo>
                      <a:pt x="13" y="54"/>
                    </a:lnTo>
                    <a:lnTo>
                      <a:pt x="17" y="57"/>
                    </a:lnTo>
                    <a:lnTo>
                      <a:pt x="23" y="57"/>
                    </a:lnTo>
                    <a:lnTo>
                      <a:pt x="27" y="57"/>
                    </a:lnTo>
                    <a:lnTo>
                      <a:pt x="32" y="57"/>
                    </a:lnTo>
                    <a:lnTo>
                      <a:pt x="35"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4" name="Freeform 299">
                <a:extLst>
                  <a:ext uri="{FF2B5EF4-FFF2-40B4-BE49-F238E27FC236}">
                    <a16:creationId xmlns:a16="http://schemas.microsoft.com/office/drawing/2014/main" id="{79FBFC6E-DCCA-4A29-98D6-AD0072D04FE3}"/>
                  </a:ext>
                </a:extLst>
              </p:cNvPr>
              <p:cNvSpPr>
                <a:spLocks noEditPoints="1"/>
              </p:cNvSpPr>
              <p:nvPr/>
            </p:nvSpPr>
            <p:spPr bwMode="auto">
              <a:xfrm>
                <a:off x="2467" y="2974"/>
                <a:ext cx="22" cy="19"/>
              </a:xfrm>
              <a:custGeom>
                <a:avLst/>
                <a:gdLst>
                  <a:gd name="T0" fmla="*/ 4 w 86"/>
                  <a:gd name="T1" fmla="*/ 3 h 77"/>
                  <a:gd name="T2" fmla="*/ 4 w 86"/>
                  <a:gd name="T3" fmla="*/ 3 h 77"/>
                  <a:gd name="T4" fmla="*/ 4 w 86"/>
                  <a:gd name="T5" fmla="*/ 3 h 77"/>
                  <a:gd name="T6" fmla="*/ 4 w 86"/>
                  <a:gd name="T7" fmla="*/ 4 h 77"/>
                  <a:gd name="T8" fmla="*/ 5 w 86"/>
                  <a:gd name="T9" fmla="*/ 3 h 77"/>
                  <a:gd name="T10" fmla="*/ 4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4 w 86"/>
                  <a:gd name="T29" fmla="*/ 2 h 77"/>
                  <a:gd name="T30" fmla="*/ 5 w 86"/>
                  <a:gd name="T31" fmla="*/ 1 h 77"/>
                  <a:gd name="T32" fmla="*/ 4 w 86"/>
                  <a:gd name="T33" fmla="*/ 1 h 77"/>
                  <a:gd name="T34" fmla="*/ 5 w 86"/>
                  <a:gd name="T35" fmla="*/ 0 h 77"/>
                  <a:gd name="T36" fmla="*/ 5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0 h 77"/>
                  <a:gd name="T50" fmla="*/ 3 w 86"/>
                  <a:gd name="T51" fmla="*/ 1 h 77"/>
                  <a:gd name="T52" fmla="*/ 2 w 86"/>
                  <a:gd name="T53" fmla="*/ 1 h 77"/>
                  <a:gd name="T54" fmla="*/ 2 w 86"/>
                  <a:gd name="T55" fmla="*/ 0 h 77"/>
                  <a:gd name="T56" fmla="*/ 2 w 86"/>
                  <a:gd name="T57" fmla="*/ 0 h 77"/>
                  <a:gd name="T58" fmla="*/ 2 w 86"/>
                  <a:gd name="T59" fmla="*/ 0 h 77"/>
                  <a:gd name="T60" fmla="*/ 2 w 86"/>
                  <a:gd name="T61" fmla="*/ 1 h 77"/>
                  <a:gd name="T62" fmla="*/ 2 w 86"/>
                  <a:gd name="T63" fmla="*/ 2 h 77"/>
                  <a:gd name="T64" fmla="*/ 2 w 86"/>
                  <a:gd name="T65" fmla="*/ 2 h 77"/>
                  <a:gd name="T66" fmla="*/ 1 w 86"/>
                  <a:gd name="T67" fmla="*/ 1 h 77"/>
                  <a:gd name="T68" fmla="*/ 1 w 86"/>
                  <a:gd name="T69" fmla="*/ 1 h 77"/>
                  <a:gd name="T70" fmla="*/ 0 w 86"/>
                  <a:gd name="T71" fmla="*/ 2 h 77"/>
                  <a:gd name="T72" fmla="*/ 2 w 86"/>
                  <a:gd name="T73" fmla="*/ 2 h 77"/>
                  <a:gd name="T74" fmla="*/ 1 w 86"/>
                  <a:gd name="T75" fmla="*/ 2 h 77"/>
                  <a:gd name="T76" fmla="*/ 1 w 86"/>
                  <a:gd name="T77" fmla="*/ 2 h 77"/>
                  <a:gd name="T78" fmla="*/ 0 w 86"/>
                  <a:gd name="T79" fmla="*/ 2 h 77"/>
                  <a:gd name="T80" fmla="*/ 1 w 86"/>
                  <a:gd name="T81" fmla="*/ 3 h 77"/>
                  <a:gd name="T82" fmla="*/ 1 w 86"/>
                  <a:gd name="T83" fmla="*/ 3 h 77"/>
                  <a:gd name="T84" fmla="*/ 0 w 86"/>
                  <a:gd name="T85" fmla="*/ 3 h 77"/>
                  <a:gd name="T86" fmla="*/ 0 w 86"/>
                  <a:gd name="T87" fmla="*/ 3 h 77"/>
                  <a:gd name="T88" fmla="*/ 1 w 86"/>
                  <a:gd name="T89" fmla="*/ 4 h 77"/>
                  <a:gd name="T90" fmla="*/ 2 w 86"/>
                  <a:gd name="T91" fmla="*/ 3 h 77"/>
                  <a:gd name="T92" fmla="*/ 1 w 86"/>
                  <a:gd name="T93" fmla="*/ 4 h 77"/>
                  <a:gd name="T94" fmla="*/ 2 w 86"/>
                  <a:gd name="T95" fmla="*/ 4 h 77"/>
                  <a:gd name="T96" fmla="*/ 2 w 86"/>
                  <a:gd name="T97" fmla="*/ 4 h 77"/>
                  <a:gd name="T98" fmla="*/ 2 w 86"/>
                  <a:gd name="T99" fmla="*/ 3 h 77"/>
                  <a:gd name="T100" fmla="*/ 2 w 86"/>
                  <a:gd name="T101" fmla="*/ 3 h 77"/>
                  <a:gd name="T102" fmla="*/ 2 w 86"/>
                  <a:gd name="T103" fmla="*/ 3 h 77"/>
                  <a:gd name="T104" fmla="*/ 3 w 86"/>
                  <a:gd name="T105" fmla="*/ 5 h 77"/>
                  <a:gd name="T106" fmla="*/ 3 w 86"/>
                  <a:gd name="T107" fmla="*/ 5 h 77"/>
                  <a:gd name="T108" fmla="*/ 3 w 86"/>
                  <a:gd name="T109" fmla="*/ 5 h 77"/>
                  <a:gd name="T110" fmla="*/ 3 w 86"/>
                  <a:gd name="T111" fmla="*/ 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1" y="54"/>
                    </a:moveTo>
                    <a:lnTo>
                      <a:pt x="54" y="51"/>
                    </a:lnTo>
                    <a:lnTo>
                      <a:pt x="68" y="64"/>
                    </a:lnTo>
                    <a:lnTo>
                      <a:pt x="64" y="67"/>
                    </a:lnTo>
                    <a:lnTo>
                      <a:pt x="51" y="54"/>
                    </a:lnTo>
                    <a:close/>
                    <a:moveTo>
                      <a:pt x="54" y="51"/>
                    </a:moveTo>
                    <a:lnTo>
                      <a:pt x="44" y="61"/>
                    </a:lnTo>
                    <a:lnTo>
                      <a:pt x="54" y="51"/>
                    </a:lnTo>
                    <a:lnTo>
                      <a:pt x="61" y="57"/>
                    </a:lnTo>
                    <a:lnTo>
                      <a:pt x="54" y="51"/>
                    </a:lnTo>
                    <a:close/>
                    <a:moveTo>
                      <a:pt x="54" y="51"/>
                    </a:moveTo>
                    <a:lnTo>
                      <a:pt x="57" y="47"/>
                    </a:lnTo>
                    <a:lnTo>
                      <a:pt x="71" y="62"/>
                    </a:lnTo>
                    <a:lnTo>
                      <a:pt x="68" y="64"/>
                    </a:lnTo>
                    <a:lnTo>
                      <a:pt x="54" y="51"/>
                    </a:lnTo>
                    <a:close/>
                    <a:moveTo>
                      <a:pt x="57" y="47"/>
                    </a:moveTo>
                    <a:lnTo>
                      <a:pt x="58" y="46"/>
                    </a:lnTo>
                    <a:lnTo>
                      <a:pt x="60" y="46"/>
                    </a:lnTo>
                    <a:lnTo>
                      <a:pt x="64" y="54"/>
                    </a:lnTo>
                    <a:lnTo>
                      <a:pt x="57" y="47"/>
                    </a:lnTo>
                    <a:close/>
                    <a:moveTo>
                      <a:pt x="60" y="46"/>
                    </a:moveTo>
                    <a:lnTo>
                      <a:pt x="65" y="43"/>
                    </a:lnTo>
                    <a:lnTo>
                      <a:pt x="74" y="59"/>
                    </a:lnTo>
                    <a:lnTo>
                      <a:pt x="68" y="63"/>
                    </a:lnTo>
                    <a:lnTo>
                      <a:pt x="60" y="46"/>
                    </a:lnTo>
                    <a:close/>
                    <a:moveTo>
                      <a:pt x="80" y="52"/>
                    </a:moveTo>
                    <a:lnTo>
                      <a:pt x="80" y="57"/>
                    </a:lnTo>
                    <a:lnTo>
                      <a:pt x="74" y="59"/>
                    </a:lnTo>
                    <a:lnTo>
                      <a:pt x="70" y="52"/>
                    </a:lnTo>
                    <a:lnTo>
                      <a:pt x="80" y="52"/>
                    </a:lnTo>
                    <a:close/>
                    <a:moveTo>
                      <a:pt x="61" y="52"/>
                    </a:moveTo>
                    <a:lnTo>
                      <a:pt x="61" y="48"/>
                    </a:lnTo>
                    <a:lnTo>
                      <a:pt x="80" y="48"/>
                    </a:lnTo>
                    <a:lnTo>
                      <a:pt x="80" y="52"/>
                    </a:lnTo>
                    <a:lnTo>
                      <a:pt x="61" y="52"/>
                    </a:lnTo>
                    <a:close/>
                    <a:moveTo>
                      <a:pt x="61" y="48"/>
                    </a:moveTo>
                    <a:lnTo>
                      <a:pt x="61" y="46"/>
                    </a:lnTo>
                    <a:lnTo>
                      <a:pt x="62" y="44"/>
                    </a:lnTo>
                    <a:lnTo>
                      <a:pt x="70" y="48"/>
                    </a:lnTo>
                    <a:lnTo>
                      <a:pt x="61" y="48"/>
                    </a:lnTo>
                    <a:close/>
                    <a:moveTo>
                      <a:pt x="62" y="44"/>
                    </a:moveTo>
                    <a:lnTo>
                      <a:pt x="64" y="37"/>
                    </a:lnTo>
                    <a:lnTo>
                      <a:pt x="82" y="46"/>
                    </a:lnTo>
                    <a:lnTo>
                      <a:pt x="79" y="53"/>
                    </a:lnTo>
                    <a:lnTo>
                      <a:pt x="62" y="44"/>
                    </a:lnTo>
                    <a:close/>
                    <a:moveTo>
                      <a:pt x="64" y="37"/>
                    </a:moveTo>
                    <a:lnTo>
                      <a:pt x="65" y="36"/>
                    </a:lnTo>
                    <a:lnTo>
                      <a:pt x="66" y="35"/>
                    </a:lnTo>
                    <a:lnTo>
                      <a:pt x="73" y="42"/>
                    </a:lnTo>
                    <a:lnTo>
                      <a:pt x="64" y="37"/>
                    </a:lnTo>
                    <a:close/>
                    <a:moveTo>
                      <a:pt x="66" y="35"/>
                    </a:moveTo>
                    <a:lnTo>
                      <a:pt x="70" y="32"/>
                    </a:lnTo>
                    <a:lnTo>
                      <a:pt x="83" y="45"/>
                    </a:lnTo>
                    <a:lnTo>
                      <a:pt x="80" y="48"/>
                    </a:lnTo>
                    <a:lnTo>
                      <a:pt x="66" y="35"/>
                    </a:lnTo>
                    <a:close/>
                    <a:moveTo>
                      <a:pt x="86" y="38"/>
                    </a:moveTo>
                    <a:lnTo>
                      <a:pt x="86" y="43"/>
                    </a:lnTo>
                    <a:lnTo>
                      <a:pt x="83" y="45"/>
                    </a:lnTo>
                    <a:lnTo>
                      <a:pt x="76" y="38"/>
                    </a:lnTo>
                    <a:lnTo>
                      <a:pt x="86" y="38"/>
                    </a:lnTo>
                    <a:close/>
                    <a:moveTo>
                      <a:pt x="66" y="38"/>
                    </a:moveTo>
                    <a:lnTo>
                      <a:pt x="66" y="35"/>
                    </a:lnTo>
                    <a:lnTo>
                      <a:pt x="86" y="35"/>
                    </a:lnTo>
                    <a:lnTo>
                      <a:pt x="86" y="38"/>
                    </a:lnTo>
                    <a:lnTo>
                      <a:pt x="66" y="38"/>
                    </a:lnTo>
                    <a:close/>
                    <a:moveTo>
                      <a:pt x="66" y="35"/>
                    </a:moveTo>
                    <a:lnTo>
                      <a:pt x="66" y="29"/>
                    </a:lnTo>
                    <a:lnTo>
                      <a:pt x="86" y="29"/>
                    </a:lnTo>
                    <a:lnTo>
                      <a:pt x="86" y="35"/>
                    </a:lnTo>
                    <a:lnTo>
                      <a:pt x="66" y="35"/>
                    </a:lnTo>
                    <a:close/>
                    <a:moveTo>
                      <a:pt x="66" y="29"/>
                    </a:moveTo>
                    <a:lnTo>
                      <a:pt x="66" y="26"/>
                    </a:lnTo>
                    <a:lnTo>
                      <a:pt x="86" y="26"/>
                    </a:lnTo>
                    <a:lnTo>
                      <a:pt x="86" y="29"/>
                    </a:lnTo>
                    <a:lnTo>
                      <a:pt x="66" y="29"/>
                    </a:lnTo>
                    <a:close/>
                    <a:moveTo>
                      <a:pt x="83" y="19"/>
                    </a:moveTo>
                    <a:lnTo>
                      <a:pt x="86" y="22"/>
                    </a:lnTo>
                    <a:lnTo>
                      <a:pt x="86" y="26"/>
                    </a:lnTo>
                    <a:lnTo>
                      <a:pt x="76" y="26"/>
                    </a:lnTo>
                    <a:lnTo>
                      <a:pt x="83" y="19"/>
                    </a:lnTo>
                    <a:close/>
                    <a:moveTo>
                      <a:pt x="70" y="33"/>
                    </a:moveTo>
                    <a:lnTo>
                      <a:pt x="66" y="30"/>
                    </a:lnTo>
                    <a:lnTo>
                      <a:pt x="80" y="16"/>
                    </a:lnTo>
                    <a:lnTo>
                      <a:pt x="83" y="19"/>
                    </a:lnTo>
                    <a:lnTo>
                      <a:pt x="70" y="33"/>
                    </a:lnTo>
                    <a:close/>
                    <a:moveTo>
                      <a:pt x="66" y="30"/>
                    </a:moveTo>
                    <a:lnTo>
                      <a:pt x="76" y="38"/>
                    </a:lnTo>
                    <a:lnTo>
                      <a:pt x="66" y="30"/>
                    </a:lnTo>
                    <a:lnTo>
                      <a:pt x="73" y="23"/>
                    </a:lnTo>
                    <a:lnTo>
                      <a:pt x="66" y="30"/>
                    </a:lnTo>
                    <a:close/>
                    <a:moveTo>
                      <a:pt x="66" y="30"/>
                    </a:moveTo>
                    <a:lnTo>
                      <a:pt x="63" y="26"/>
                    </a:lnTo>
                    <a:lnTo>
                      <a:pt x="76" y="13"/>
                    </a:lnTo>
                    <a:lnTo>
                      <a:pt x="80" y="16"/>
                    </a:lnTo>
                    <a:lnTo>
                      <a:pt x="66" y="30"/>
                    </a:lnTo>
                    <a:close/>
                    <a:moveTo>
                      <a:pt x="76" y="13"/>
                    </a:moveTo>
                    <a:lnTo>
                      <a:pt x="68" y="3"/>
                    </a:lnTo>
                    <a:lnTo>
                      <a:pt x="76" y="13"/>
                    </a:lnTo>
                    <a:lnTo>
                      <a:pt x="70" y="20"/>
                    </a:lnTo>
                    <a:lnTo>
                      <a:pt x="76" y="13"/>
                    </a:lnTo>
                    <a:close/>
                    <a:moveTo>
                      <a:pt x="63" y="26"/>
                    </a:moveTo>
                    <a:lnTo>
                      <a:pt x="60" y="23"/>
                    </a:lnTo>
                    <a:lnTo>
                      <a:pt x="74" y="10"/>
                    </a:lnTo>
                    <a:lnTo>
                      <a:pt x="76" y="13"/>
                    </a:lnTo>
                    <a:lnTo>
                      <a:pt x="63" y="26"/>
                    </a:lnTo>
                    <a:close/>
                    <a:moveTo>
                      <a:pt x="73" y="10"/>
                    </a:moveTo>
                    <a:lnTo>
                      <a:pt x="83" y="19"/>
                    </a:lnTo>
                    <a:lnTo>
                      <a:pt x="74" y="10"/>
                    </a:lnTo>
                    <a:lnTo>
                      <a:pt x="66" y="16"/>
                    </a:lnTo>
                    <a:lnTo>
                      <a:pt x="73" y="10"/>
                    </a:lnTo>
                    <a:close/>
                    <a:moveTo>
                      <a:pt x="60" y="23"/>
                    </a:moveTo>
                    <a:lnTo>
                      <a:pt x="57" y="20"/>
                    </a:lnTo>
                    <a:lnTo>
                      <a:pt x="71" y="7"/>
                    </a:lnTo>
                    <a:lnTo>
                      <a:pt x="73" y="10"/>
                    </a:lnTo>
                    <a:lnTo>
                      <a:pt x="60" y="23"/>
                    </a:lnTo>
                    <a:close/>
                    <a:moveTo>
                      <a:pt x="57" y="20"/>
                    </a:moveTo>
                    <a:lnTo>
                      <a:pt x="48" y="11"/>
                    </a:lnTo>
                    <a:lnTo>
                      <a:pt x="57" y="20"/>
                    </a:lnTo>
                    <a:lnTo>
                      <a:pt x="64" y="13"/>
                    </a:lnTo>
                    <a:lnTo>
                      <a:pt x="57" y="20"/>
                    </a:lnTo>
                    <a:close/>
                    <a:moveTo>
                      <a:pt x="57" y="20"/>
                    </a:moveTo>
                    <a:lnTo>
                      <a:pt x="54" y="16"/>
                    </a:lnTo>
                    <a:lnTo>
                      <a:pt x="68" y="3"/>
                    </a:lnTo>
                    <a:lnTo>
                      <a:pt x="71" y="7"/>
                    </a:lnTo>
                    <a:lnTo>
                      <a:pt x="57" y="20"/>
                    </a:lnTo>
                    <a:close/>
                    <a:moveTo>
                      <a:pt x="61" y="0"/>
                    </a:moveTo>
                    <a:lnTo>
                      <a:pt x="64" y="0"/>
                    </a:lnTo>
                    <a:lnTo>
                      <a:pt x="68"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38" y="3"/>
                    </a:moveTo>
                    <a:lnTo>
                      <a:pt x="41" y="0"/>
                    </a:lnTo>
                    <a:lnTo>
                      <a:pt x="44" y="0"/>
                    </a:lnTo>
                    <a:lnTo>
                      <a:pt x="44" y="10"/>
                    </a:lnTo>
                    <a:lnTo>
                      <a:pt x="38" y="3"/>
                    </a:lnTo>
                    <a:close/>
                    <a:moveTo>
                      <a:pt x="51" y="16"/>
                    </a:moveTo>
                    <a:lnTo>
                      <a:pt x="48" y="20"/>
                    </a:lnTo>
                    <a:lnTo>
                      <a:pt x="35" y="7"/>
                    </a:lnTo>
                    <a:lnTo>
                      <a:pt x="38" y="3"/>
                    </a:lnTo>
                    <a:lnTo>
                      <a:pt x="51" y="16"/>
                    </a:lnTo>
                    <a:close/>
                    <a:moveTo>
                      <a:pt x="48" y="20"/>
                    </a:moveTo>
                    <a:lnTo>
                      <a:pt x="46" y="23"/>
                    </a:lnTo>
                    <a:lnTo>
                      <a:pt x="41" y="23"/>
                    </a:lnTo>
                    <a:lnTo>
                      <a:pt x="41" y="13"/>
                    </a:lnTo>
                    <a:lnTo>
                      <a:pt x="48" y="20"/>
                    </a:lnTo>
                    <a:close/>
                    <a:moveTo>
                      <a:pt x="41" y="23"/>
                    </a:moveTo>
                    <a:lnTo>
                      <a:pt x="36" y="23"/>
                    </a:lnTo>
                    <a:lnTo>
                      <a:pt x="36" y="3"/>
                    </a:lnTo>
                    <a:lnTo>
                      <a:pt x="41" y="3"/>
                    </a:lnTo>
                    <a:lnTo>
                      <a:pt x="41" y="23"/>
                    </a:lnTo>
                    <a:close/>
                    <a:moveTo>
                      <a:pt x="31" y="4"/>
                    </a:moveTo>
                    <a:lnTo>
                      <a:pt x="33" y="3"/>
                    </a:lnTo>
                    <a:lnTo>
                      <a:pt x="36" y="3"/>
                    </a:lnTo>
                    <a:lnTo>
                      <a:pt x="36" y="13"/>
                    </a:lnTo>
                    <a:lnTo>
                      <a:pt x="31" y="4"/>
                    </a:lnTo>
                    <a:close/>
                    <a:moveTo>
                      <a:pt x="39" y="22"/>
                    </a:moveTo>
                    <a:lnTo>
                      <a:pt x="33" y="25"/>
                    </a:lnTo>
                    <a:lnTo>
                      <a:pt x="25" y="8"/>
                    </a:lnTo>
                    <a:lnTo>
                      <a:pt x="31" y="4"/>
                    </a:lnTo>
                    <a:lnTo>
                      <a:pt x="39" y="22"/>
                    </a:lnTo>
                    <a:close/>
                    <a:moveTo>
                      <a:pt x="22" y="10"/>
                    </a:moveTo>
                    <a:lnTo>
                      <a:pt x="23" y="9"/>
                    </a:lnTo>
                    <a:lnTo>
                      <a:pt x="25" y="8"/>
                    </a:lnTo>
                    <a:lnTo>
                      <a:pt x="29" y="16"/>
                    </a:lnTo>
                    <a:lnTo>
                      <a:pt x="22" y="10"/>
                    </a:lnTo>
                    <a:close/>
                    <a:moveTo>
                      <a:pt x="36" y="23"/>
                    </a:moveTo>
                    <a:lnTo>
                      <a:pt x="32" y="26"/>
                    </a:lnTo>
                    <a:lnTo>
                      <a:pt x="19" y="13"/>
                    </a:lnTo>
                    <a:lnTo>
                      <a:pt x="22" y="10"/>
                    </a:lnTo>
                    <a:lnTo>
                      <a:pt x="36" y="23"/>
                    </a:lnTo>
                    <a:close/>
                    <a:moveTo>
                      <a:pt x="32" y="26"/>
                    </a:moveTo>
                    <a:lnTo>
                      <a:pt x="22" y="36"/>
                    </a:lnTo>
                    <a:lnTo>
                      <a:pt x="32" y="26"/>
                    </a:lnTo>
                    <a:lnTo>
                      <a:pt x="26" y="20"/>
                    </a:lnTo>
                    <a:lnTo>
                      <a:pt x="32" y="26"/>
                    </a:lnTo>
                    <a:close/>
                    <a:moveTo>
                      <a:pt x="32" y="26"/>
                    </a:moveTo>
                    <a:lnTo>
                      <a:pt x="29" y="30"/>
                    </a:lnTo>
                    <a:lnTo>
                      <a:pt x="16" y="16"/>
                    </a:lnTo>
                    <a:lnTo>
                      <a:pt x="19" y="13"/>
                    </a:lnTo>
                    <a:lnTo>
                      <a:pt x="32" y="26"/>
                    </a:lnTo>
                    <a:close/>
                    <a:moveTo>
                      <a:pt x="29" y="30"/>
                    </a:moveTo>
                    <a:lnTo>
                      <a:pt x="28" y="31"/>
                    </a:lnTo>
                    <a:lnTo>
                      <a:pt x="27" y="31"/>
                    </a:lnTo>
                    <a:lnTo>
                      <a:pt x="22" y="23"/>
                    </a:lnTo>
                    <a:lnTo>
                      <a:pt x="29" y="30"/>
                    </a:lnTo>
                    <a:close/>
                    <a:moveTo>
                      <a:pt x="27" y="31"/>
                    </a:moveTo>
                    <a:lnTo>
                      <a:pt x="20" y="34"/>
                    </a:lnTo>
                    <a:lnTo>
                      <a:pt x="11" y="18"/>
                    </a:lnTo>
                    <a:lnTo>
                      <a:pt x="18" y="14"/>
                    </a:lnTo>
                    <a:lnTo>
                      <a:pt x="27" y="31"/>
                    </a:lnTo>
                    <a:close/>
                    <a:moveTo>
                      <a:pt x="8" y="22"/>
                    </a:moveTo>
                    <a:lnTo>
                      <a:pt x="9" y="19"/>
                    </a:lnTo>
                    <a:lnTo>
                      <a:pt x="11" y="18"/>
                    </a:lnTo>
                    <a:lnTo>
                      <a:pt x="16" y="26"/>
                    </a:lnTo>
                    <a:lnTo>
                      <a:pt x="8" y="22"/>
                    </a:lnTo>
                    <a:close/>
                    <a:moveTo>
                      <a:pt x="25" y="30"/>
                    </a:moveTo>
                    <a:lnTo>
                      <a:pt x="21" y="36"/>
                    </a:lnTo>
                    <a:lnTo>
                      <a:pt x="5" y="27"/>
                    </a:lnTo>
                    <a:lnTo>
                      <a:pt x="8" y="22"/>
                    </a:lnTo>
                    <a:lnTo>
                      <a:pt x="25" y="30"/>
                    </a:lnTo>
                    <a:close/>
                    <a:moveTo>
                      <a:pt x="4" y="32"/>
                    </a:moveTo>
                    <a:lnTo>
                      <a:pt x="4" y="30"/>
                    </a:lnTo>
                    <a:lnTo>
                      <a:pt x="5" y="27"/>
                    </a:lnTo>
                    <a:lnTo>
                      <a:pt x="12" y="32"/>
                    </a:lnTo>
                    <a:lnTo>
                      <a:pt x="4" y="32"/>
                    </a:lnTo>
                    <a:close/>
                    <a:moveTo>
                      <a:pt x="22" y="32"/>
                    </a:moveTo>
                    <a:lnTo>
                      <a:pt x="22" y="35"/>
                    </a:lnTo>
                    <a:lnTo>
                      <a:pt x="4" y="35"/>
                    </a:lnTo>
                    <a:lnTo>
                      <a:pt x="4" y="32"/>
                    </a:lnTo>
                    <a:lnTo>
                      <a:pt x="22" y="32"/>
                    </a:lnTo>
                    <a:close/>
                    <a:moveTo>
                      <a:pt x="22" y="35"/>
                    </a:moveTo>
                    <a:lnTo>
                      <a:pt x="22" y="40"/>
                    </a:lnTo>
                    <a:lnTo>
                      <a:pt x="19" y="42"/>
                    </a:lnTo>
                    <a:lnTo>
                      <a:pt x="12" y="35"/>
                    </a:lnTo>
                    <a:lnTo>
                      <a:pt x="22" y="35"/>
                    </a:lnTo>
                    <a:close/>
                    <a:moveTo>
                      <a:pt x="19" y="42"/>
                    </a:moveTo>
                    <a:lnTo>
                      <a:pt x="17" y="45"/>
                    </a:lnTo>
                    <a:lnTo>
                      <a:pt x="3" y="32"/>
                    </a:lnTo>
                    <a:lnTo>
                      <a:pt x="6" y="29"/>
                    </a:lnTo>
                    <a:lnTo>
                      <a:pt x="19" y="42"/>
                    </a:lnTo>
                    <a:close/>
                    <a:moveTo>
                      <a:pt x="0" y="38"/>
                    </a:moveTo>
                    <a:lnTo>
                      <a:pt x="0" y="34"/>
                    </a:lnTo>
                    <a:lnTo>
                      <a:pt x="3"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 y="55"/>
                    </a:moveTo>
                    <a:lnTo>
                      <a:pt x="0" y="54"/>
                    </a:lnTo>
                    <a:lnTo>
                      <a:pt x="0" y="52"/>
                    </a:lnTo>
                    <a:lnTo>
                      <a:pt x="9" y="52"/>
                    </a:lnTo>
                    <a:lnTo>
                      <a:pt x="1" y="55"/>
                    </a:lnTo>
                    <a:close/>
                    <a:moveTo>
                      <a:pt x="18" y="47"/>
                    </a:moveTo>
                    <a:lnTo>
                      <a:pt x="21" y="54"/>
                    </a:lnTo>
                    <a:lnTo>
                      <a:pt x="5" y="62"/>
                    </a:lnTo>
                    <a:lnTo>
                      <a:pt x="1" y="55"/>
                    </a:lnTo>
                    <a:lnTo>
                      <a:pt x="18" y="47"/>
                    </a:lnTo>
                    <a:close/>
                    <a:moveTo>
                      <a:pt x="6" y="64"/>
                    </a:moveTo>
                    <a:lnTo>
                      <a:pt x="5" y="63"/>
                    </a:lnTo>
                    <a:lnTo>
                      <a:pt x="5" y="62"/>
                    </a:lnTo>
                    <a:lnTo>
                      <a:pt x="12" y="57"/>
                    </a:lnTo>
                    <a:lnTo>
                      <a:pt x="6" y="64"/>
                    </a:lnTo>
                    <a:close/>
                    <a:moveTo>
                      <a:pt x="19" y="51"/>
                    </a:moveTo>
                    <a:lnTo>
                      <a:pt x="22" y="54"/>
                    </a:lnTo>
                    <a:lnTo>
                      <a:pt x="9" y="67"/>
                    </a:lnTo>
                    <a:lnTo>
                      <a:pt x="6" y="64"/>
                    </a:lnTo>
                    <a:lnTo>
                      <a:pt x="19" y="51"/>
                    </a:lnTo>
                    <a:close/>
                    <a:moveTo>
                      <a:pt x="22" y="54"/>
                    </a:moveTo>
                    <a:lnTo>
                      <a:pt x="26" y="57"/>
                    </a:lnTo>
                    <a:lnTo>
                      <a:pt x="12" y="70"/>
                    </a:lnTo>
                    <a:lnTo>
                      <a:pt x="9" y="67"/>
                    </a:lnTo>
                    <a:lnTo>
                      <a:pt x="22" y="54"/>
                    </a:lnTo>
                    <a:close/>
                    <a:moveTo>
                      <a:pt x="19" y="74"/>
                    </a:moveTo>
                    <a:lnTo>
                      <a:pt x="16" y="74"/>
                    </a:lnTo>
                    <a:lnTo>
                      <a:pt x="12" y="70"/>
                    </a:lnTo>
                    <a:lnTo>
                      <a:pt x="19" y="64"/>
                    </a:lnTo>
                    <a:lnTo>
                      <a:pt x="19" y="74"/>
                    </a:lnTo>
                    <a:close/>
                    <a:moveTo>
                      <a:pt x="19" y="54"/>
                    </a:moveTo>
                    <a:lnTo>
                      <a:pt x="22" y="54"/>
                    </a:lnTo>
                    <a:lnTo>
                      <a:pt x="22" y="74"/>
                    </a:lnTo>
                    <a:lnTo>
                      <a:pt x="19" y="74"/>
                    </a:lnTo>
                    <a:lnTo>
                      <a:pt x="19" y="54"/>
                    </a:lnTo>
                    <a:close/>
                    <a:moveTo>
                      <a:pt x="22" y="54"/>
                    </a:moveTo>
                    <a:lnTo>
                      <a:pt x="27" y="54"/>
                    </a:lnTo>
                    <a:lnTo>
                      <a:pt x="29" y="57"/>
                    </a:lnTo>
                    <a:lnTo>
                      <a:pt x="22" y="64"/>
                    </a:lnTo>
                    <a:lnTo>
                      <a:pt x="22" y="54"/>
                    </a:lnTo>
                    <a:close/>
                    <a:moveTo>
                      <a:pt x="29" y="57"/>
                    </a:moveTo>
                    <a:lnTo>
                      <a:pt x="32" y="61"/>
                    </a:lnTo>
                    <a:lnTo>
                      <a:pt x="19" y="74"/>
                    </a:lnTo>
                    <a:lnTo>
                      <a:pt x="16" y="70"/>
                    </a:lnTo>
                    <a:lnTo>
                      <a:pt x="29" y="57"/>
                    </a:lnTo>
                    <a:close/>
                    <a:moveTo>
                      <a:pt x="26" y="77"/>
                    </a:moveTo>
                    <a:lnTo>
                      <a:pt x="21" y="77"/>
                    </a:lnTo>
                    <a:lnTo>
                      <a:pt x="19" y="74"/>
                    </a:lnTo>
                    <a:lnTo>
                      <a:pt x="26" y="67"/>
                    </a:lnTo>
                    <a:lnTo>
                      <a:pt x="26" y="7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1" y="57"/>
                    </a:lnTo>
                    <a:lnTo>
                      <a:pt x="41" y="77"/>
                    </a:lnTo>
                    <a:lnTo>
                      <a:pt x="36" y="77"/>
                    </a:lnTo>
                    <a:lnTo>
                      <a:pt x="36" y="57"/>
                    </a:lnTo>
                    <a:close/>
                    <a:moveTo>
                      <a:pt x="41" y="57"/>
                    </a:moveTo>
                    <a:lnTo>
                      <a:pt x="44" y="57"/>
                    </a:lnTo>
                    <a:lnTo>
                      <a:pt x="44" y="77"/>
                    </a:lnTo>
                    <a:lnTo>
                      <a:pt x="41" y="77"/>
                    </a:lnTo>
                    <a:lnTo>
                      <a:pt x="41" y="57"/>
                    </a:lnTo>
                    <a:close/>
                    <a:moveTo>
                      <a:pt x="49" y="76"/>
                    </a:moveTo>
                    <a:lnTo>
                      <a:pt x="47" y="77"/>
                    </a:lnTo>
                    <a:lnTo>
                      <a:pt x="44" y="77"/>
                    </a:lnTo>
                    <a:lnTo>
                      <a:pt x="44" y="67"/>
                    </a:lnTo>
                    <a:lnTo>
                      <a:pt x="49" y="76"/>
                    </a:lnTo>
                    <a:close/>
                    <a:moveTo>
                      <a:pt x="40" y="58"/>
                    </a:moveTo>
                    <a:lnTo>
                      <a:pt x="47" y="55"/>
                    </a:lnTo>
                    <a:lnTo>
                      <a:pt x="55" y="73"/>
                    </a:lnTo>
                    <a:lnTo>
                      <a:pt x="49" y="76"/>
                    </a:lnTo>
                    <a:lnTo>
                      <a:pt x="40"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5" name="Freeform 300">
                <a:extLst>
                  <a:ext uri="{FF2B5EF4-FFF2-40B4-BE49-F238E27FC236}">
                    <a16:creationId xmlns:a16="http://schemas.microsoft.com/office/drawing/2014/main" id="{FAB6D4C0-9D7E-487B-B8EE-1D2FB9697629}"/>
                  </a:ext>
                </a:extLst>
              </p:cNvPr>
              <p:cNvSpPr>
                <a:spLocks/>
              </p:cNvSpPr>
              <p:nvPr/>
            </p:nvSpPr>
            <p:spPr bwMode="auto">
              <a:xfrm>
                <a:off x="2891" y="3217"/>
                <a:ext cx="16" cy="14"/>
              </a:xfrm>
              <a:custGeom>
                <a:avLst/>
                <a:gdLst>
                  <a:gd name="T0" fmla="*/ 3 w 64"/>
                  <a:gd name="T1" fmla="*/ 3 h 56"/>
                  <a:gd name="T2" fmla="*/ 3 w 64"/>
                  <a:gd name="T3" fmla="*/ 3 h 56"/>
                  <a:gd name="T4" fmla="*/ 4 w 64"/>
                  <a:gd name="T5" fmla="*/ 3 h 56"/>
                  <a:gd name="T6" fmla="*/ 4 w 64"/>
                  <a:gd name="T7" fmla="*/ 2 h 56"/>
                  <a:gd name="T8" fmla="*/ 4 w 64"/>
                  <a:gd name="T9" fmla="*/ 2 h 56"/>
                  <a:gd name="T10" fmla="*/ 4 w 64"/>
                  <a:gd name="T11" fmla="*/ 2 h 56"/>
                  <a:gd name="T12" fmla="*/ 4 w 64"/>
                  <a:gd name="T13" fmla="*/ 2 h 56"/>
                  <a:gd name="T14" fmla="*/ 4 w 64"/>
                  <a:gd name="T15" fmla="*/ 2 h 56"/>
                  <a:gd name="T16" fmla="*/ 4 w 64"/>
                  <a:gd name="T17" fmla="*/ 1 h 56"/>
                  <a:gd name="T18" fmla="*/ 4 w 64"/>
                  <a:gd name="T19" fmla="*/ 1 h 56"/>
                  <a:gd name="T20" fmla="*/ 4 w 64"/>
                  <a:gd name="T21" fmla="*/ 1 h 56"/>
                  <a:gd name="T22" fmla="*/ 4 w 64"/>
                  <a:gd name="T23" fmla="*/ 0 h 56"/>
                  <a:gd name="T24" fmla="*/ 4 w 64"/>
                  <a:gd name="T25" fmla="*/ 0 h 56"/>
                  <a:gd name="T26" fmla="*/ 4 w 64"/>
                  <a:gd name="T27" fmla="*/ 0 h 56"/>
                  <a:gd name="T28" fmla="*/ 3 w 64"/>
                  <a:gd name="T29" fmla="*/ 0 h 56"/>
                  <a:gd name="T30" fmla="*/ 3 w 64"/>
                  <a:gd name="T31" fmla="*/ 0 h 56"/>
                  <a:gd name="T32" fmla="*/ 3 w 64"/>
                  <a:gd name="T33" fmla="*/ 0 h 56"/>
                  <a:gd name="T34" fmla="*/ 2 w 64"/>
                  <a:gd name="T35" fmla="*/ 0 h 56"/>
                  <a:gd name="T36" fmla="*/ 2 w 64"/>
                  <a:gd name="T37" fmla="*/ 0 h 56"/>
                  <a:gd name="T38" fmla="*/ 2 w 64"/>
                  <a:gd name="T39" fmla="*/ 0 h 56"/>
                  <a:gd name="T40" fmla="*/ 1 w 64"/>
                  <a:gd name="T41" fmla="*/ 0 h 56"/>
                  <a:gd name="T42" fmla="*/ 1 w 64"/>
                  <a:gd name="T43" fmla="*/ 0 h 56"/>
                  <a:gd name="T44" fmla="*/ 1 w 64"/>
                  <a:gd name="T45" fmla="*/ 1 h 56"/>
                  <a:gd name="T46" fmla="*/ 1 w 64"/>
                  <a:gd name="T47" fmla="*/ 1 h 56"/>
                  <a:gd name="T48" fmla="*/ 0 w 64"/>
                  <a:gd name="T49" fmla="*/ 1 h 56"/>
                  <a:gd name="T50" fmla="*/ 0 w 64"/>
                  <a:gd name="T51" fmla="*/ 2 h 56"/>
                  <a:gd name="T52" fmla="*/ 0 w 64"/>
                  <a:gd name="T53" fmla="*/ 2 h 56"/>
                  <a:gd name="T54" fmla="*/ 0 w 64"/>
                  <a:gd name="T55" fmla="*/ 2 h 56"/>
                  <a:gd name="T56" fmla="*/ 0 w 64"/>
                  <a:gd name="T57" fmla="*/ 2 h 56"/>
                  <a:gd name="T58" fmla="*/ 0 w 64"/>
                  <a:gd name="T59" fmla="*/ 3 h 56"/>
                  <a:gd name="T60" fmla="*/ 0 w 64"/>
                  <a:gd name="T61" fmla="*/ 3 h 56"/>
                  <a:gd name="T62" fmla="*/ 0 w 64"/>
                  <a:gd name="T63" fmla="*/ 3 h 56"/>
                  <a:gd name="T64" fmla="*/ 1 w 64"/>
                  <a:gd name="T65" fmla="*/ 3 h 56"/>
                  <a:gd name="T66" fmla="*/ 1 w 64"/>
                  <a:gd name="T67" fmla="*/ 4 h 56"/>
                  <a:gd name="T68" fmla="*/ 1 w 64"/>
                  <a:gd name="T69" fmla="*/ 4 h 56"/>
                  <a:gd name="T70" fmla="*/ 1 w 64"/>
                  <a:gd name="T71" fmla="*/ 4 h 56"/>
                  <a:gd name="T72" fmla="*/ 2 w 64"/>
                  <a:gd name="T73" fmla="*/ 4 h 56"/>
                  <a:gd name="T74" fmla="*/ 2 w 64"/>
                  <a:gd name="T75" fmla="*/ 4 h 56"/>
                  <a:gd name="T76" fmla="*/ 2 w 64"/>
                  <a:gd name="T77" fmla="*/ 4 h 56"/>
                  <a:gd name="T78" fmla="*/ 3 w 64"/>
                  <a:gd name="T79" fmla="*/ 4 h 56"/>
                  <a:gd name="T80" fmla="*/ 3 w 64"/>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5" y="50"/>
                    </a:moveTo>
                    <a:lnTo>
                      <a:pt x="50" y="47"/>
                    </a:lnTo>
                    <a:lnTo>
                      <a:pt x="54" y="44"/>
                    </a:lnTo>
                    <a:lnTo>
                      <a:pt x="57" y="37"/>
                    </a:lnTo>
                    <a:lnTo>
                      <a:pt x="60" y="34"/>
                    </a:lnTo>
                    <a:lnTo>
                      <a:pt x="64" y="30"/>
                    </a:lnTo>
                    <a:lnTo>
                      <a:pt x="64" y="25"/>
                    </a:lnTo>
                    <a:lnTo>
                      <a:pt x="64" y="22"/>
                    </a:lnTo>
                    <a:lnTo>
                      <a:pt x="64" y="18"/>
                    </a:lnTo>
                    <a:lnTo>
                      <a:pt x="64" y="12"/>
                    </a:lnTo>
                    <a:lnTo>
                      <a:pt x="64" y="8"/>
                    </a:lnTo>
                    <a:lnTo>
                      <a:pt x="60" y="5"/>
                    </a:lnTo>
                    <a:lnTo>
                      <a:pt x="57" y="2"/>
                    </a:lnTo>
                    <a:lnTo>
                      <a:pt x="54" y="0"/>
                    </a:lnTo>
                    <a:lnTo>
                      <a:pt x="48" y="0"/>
                    </a:lnTo>
                    <a:lnTo>
                      <a:pt x="45" y="0"/>
                    </a:lnTo>
                    <a:lnTo>
                      <a:pt x="38" y="0"/>
                    </a:lnTo>
                    <a:lnTo>
                      <a:pt x="35" y="0"/>
                    </a:lnTo>
                    <a:lnTo>
                      <a:pt x="28" y="0"/>
                    </a:lnTo>
                    <a:lnTo>
                      <a:pt x="25" y="2"/>
                    </a:lnTo>
                    <a:lnTo>
                      <a:pt x="20" y="2"/>
                    </a:lnTo>
                    <a:lnTo>
                      <a:pt x="13" y="5"/>
                    </a:lnTo>
                    <a:lnTo>
                      <a:pt x="10" y="12"/>
                    </a:lnTo>
                    <a:lnTo>
                      <a:pt x="6" y="15"/>
                    </a:lnTo>
                    <a:lnTo>
                      <a:pt x="3" y="18"/>
                    </a:lnTo>
                    <a:lnTo>
                      <a:pt x="0" y="22"/>
                    </a:lnTo>
                    <a:lnTo>
                      <a:pt x="0" y="28"/>
                    </a:lnTo>
                    <a:lnTo>
                      <a:pt x="0" y="30"/>
                    </a:lnTo>
                    <a:lnTo>
                      <a:pt x="0" y="37"/>
                    </a:lnTo>
                    <a:lnTo>
                      <a:pt x="0" y="40"/>
                    </a:lnTo>
                    <a:lnTo>
                      <a:pt x="0" y="44"/>
                    </a:lnTo>
                    <a:lnTo>
                      <a:pt x="3" y="47"/>
                    </a:lnTo>
                    <a:lnTo>
                      <a:pt x="6" y="50"/>
                    </a:lnTo>
                    <a:lnTo>
                      <a:pt x="10" y="54"/>
                    </a:lnTo>
                    <a:lnTo>
                      <a:pt x="16" y="54"/>
                    </a:lnTo>
                    <a:lnTo>
                      <a:pt x="20" y="56"/>
                    </a:lnTo>
                    <a:lnTo>
                      <a:pt x="25" y="56"/>
                    </a:lnTo>
                    <a:lnTo>
                      <a:pt x="28" y="56"/>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6" name="Freeform 301">
                <a:extLst>
                  <a:ext uri="{FF2B5EF4-FFF2-40B4-BE49-F238E27FC236}">
                    <a16:creationId xmlns:a16="http://schemas.microsoft.com/office/drawing/2014/main" id="{DD8701CF-08BC-4D4B-9096-5ED67383A06B}"/>
                  </a:ext>
                </a:extLst>
              </p:cNvPr>
              <p:cNvSpPr>
                <a:spLocks noEditPoints="1"/>
              </p:cNvSpPr>
              <p:nvPr/>
            </p:nvSpPr>
            <p:spPr bwMode="auto">
              <a:xfrm>
                <a:off x="2888" y="3215"/>
                <a:ext cx="21" cy="19"/>
              </a:xfrm>
              <a:custGeom>
                <a:avLst/>
                <a:gdLst>
                  <a:gd name="T0" fmla="*/ 4 w 84"/>
                  <a:gd name="T1" fmla="*/ 4 h 76"/>
                  <a:gd name="T2" fmla="*/ 4 w 84"/>
                  <a:gd name="T3" fmla="*/ 3 h 76"/>
                  <a:gd name="T4" fmla="*/ 5 w 84"/>
                  <a:gd name="T5" fmla="*/ 4 h 76"/>
                  <a:gd name="T6" fmla="*/ 5 w 84"/>
                  <a:gd name="T7" fmla="*/ 4 h 76"/>
                  <a:gd name="T8" fmla="*/ 4 w 84"/>
                  <a:gd name="T9" fmla="*/ 3 h 76"/>
                  <a:gd name="T10" fmla="*/ 5 w 84"/>
                  <a:gd name="T11" fmla="*/ 3 h 76"/>
                  <a:gd name="T12" fmla="*/ 4 w 84"/>
                  <a:gd name="T13" fmla="*/ 2 h 76"/>
                  <a:gd name="T14" fmla="*/ 5 w 84"/>
                  <a:gd name="T15" fmla="*/ 3 h 76"/>
                  <a:gd name="T16" fmla="*/ 5 w 84"/>
                  <a:gd name="T17" fmla="*/ 3 h 76"/>
                  <a:gd name="T18" fmla="*/ 4 w 84"/>
                  <a:gd name="T19" fmla="*/ 2 h 76"/>
                  <a:gd name="T20" fmla="*/ 4 w 84"/>
                  <a:gd name="T21" fmla="*/ 2 h 76"/>
                  <a:gd name="T22" fmla="*/ 4 w 84"/>
                  <a:gd name="T23" fmla="*/ 1 h 76"/>
                  <a:gd name="T24" fmla="*/ 5 w 84"/>
                  <a:gd name="T25" fmla="*/ 1 h 76"/>
                  <a:gd name="T26" fmla="*/ 5 w 84"/>
                  <a:gd name="T27" fmla="*/ 1 h 76"/>
                  <a:gd name="T28" fmla="*/ 5 w 84"/>
                  <a:gd name="T29" fmla="*/ 1 h 76"/>
                  <a:gd name="T30" fmla="*/ 4 w 84"/>
                  <a:gd name="T31" fmla="*/ 1 h 76"/>
                  <a:gd name="T32" fmla="*/ 4 w 84"/>
                  <a:gd name="T33" fmla="*/ 1 h 76"/>
                  <a:gd name="T34" fmla="*/ 5 w 84"/>
                  <a:gd name="T35" fmla="*/ 0 h 76"/>
                  <a:gd name="T36" fmla="*/ 4 w 84"/>
                  <a:gd name="T37" fmla="*/ 0 h 76"/>
                  <a:gd name="T38" fmla="*/ 4 w 84"/>
                  <a:gd name="T39" fmla="*/ 1 h 76"/>
                  <a:gd name="T40" fmla="*/ 3 w 84"/>
                  <a:gd name="T41" fmla="*/ 1 h 76"/>
                  <a:gd name="T42" fmla="*/ 3 w 84"/>
                  <a:gd name="T43" fmla="*/ 1 h 76"/>
                  <a:gd name="T44" fmla="*/ 3 w 84"/>
                  <a:gd name="T45" fmla="*/ 0 h 76"/>
                  <a:gd name="T46" fmla="*/ 2 w 84"/>
                  <a:gd name="T47" fmla="*/ 0 h 76"/>
                  <a:gd name="T48" fmla="*/ 3 w 84"/>
                  <a:gd name="T49" fmla="*/ 1 h 76"/>
                  <a:gd name="T50" fmla="*/ 2 w 84"/>
                  <a:gd name="T51" fmla="*/ 0 h 76"/>
                  <a:gd name="T52" fmla="*/ 2 w 84"/>
                  <a:gd name="T53" fmla="*/ 2 h 76"/>
                  <a:gd name="T54" fmla="*/ 1 w 84"/>
                  <a:gd name="T55" fmla="*/ 1 h 76"/>
                  <a:gd name="T56" fmla="*/ 1 w 84"/>
                  <a:gd name="T57" fmla="*/ 1 h 76"/>
                  <a:gd name="T58" fmla="*/ 2 w 84"/>
                  <a:gd name="T59" fmla="*/ 2 h 76"/>
                  <a:gd name="T60" fmla="*/ 1 w 84"/>
                  <a:gd name="T61" fmla="*/ 1 h 76"/>
                  <a:gd name="T62" fmla="*/ 1 w 84"/>
                  <a:gd name="T63" fmla="*/ 2 h 76"/>
                  <a:gd name="T64" fmla="*/ 1 w 84"/>
                  <a:gd name="T65" fmla="*/ 2 h 76"/>
                  <a:gd name="T66" fmla="*/ 1 w 84"/>
                  <a:gd name="T67" fmla="*/ 2 h 76"/>
                  <a:gd name="T68" fmla="*/ 0 w 84"/>
                  <a:gd name="T69" fmla="*/ 2 h 76"/>
                  <a:gd name="T70" fmla="*/ 1 w 84"/>
                  <a:gd name="T71" fmla="*/ 3 h 76"/>
                  <a:gd name="T72" fmla="*/ 1 w 84"/>
                  <a:gd name="T73" fmla="*/ 3 h 76"/>
                  <a:gd name="T74" fmla="*/ 0 w 84"/>
                  <a:gd name="T75" fmla="*/ 3 h 76"/>
                  <a:gd name="T76" fmla="*/ 0 w 84"/>
                  <a:gd name="T77" fmla="*/ 3 h 76"/>
                  <a:gd name="T78" fmla="*/ 0 w 84"/>
                  <a:gd name="T79" fmla="*/ 4 h 76"/>
                  <a:gd name="T80" fmla="*/ 1 w 84"/>
                  <a:gd name="T81" fmla="*/ 3 h 76"/>
                  <a:gd name="T82" fmla="*/ 2 w 84"/>
                  <a:gd name="T83" fmla="*/ 4 h 76"/>
                  <a:gd name="T84" fmla="*/ 1 w 84"/>
                  <a:gd name="T85" fmla="*/ 5 h 76"/>
                  <a:gd name="T86" fmla="*/ 1 w 84"/>
                  <a:gd name="T87" fmla="*/ 5 h 76"/>
                  <a:gd name="T88" fmla="*/ 2 w 84"/>
                  <a:gd name="T89" fmla="*/ 4 h 76"/>
                  <a:gd name="T90" fmla="*/ 2 w 84"/>
                  <a:gd name="T91" fmla="*/ 5 h 76"/>
                  <a:gd name="T92" fmla="*/ 2 w 84"/>
                  <a:gd name="T93" fmla="*/ 4 h 76"/>
                  <a:gd name="T94" fmla="*/ 3 w 84"/>
                  <a:gd name="T95" fmla="*/ 5 h 76"/>
                  <a:gd name="T96" fmla="*/ 3 w 84"/>
                  <a:gd name="T97" fmla="*/ 4 h 76"/>
                  <a:gd name="T98" fmla="*/ 2 w 84"/>
                  <a:gd name="T99" fmla="*/ 4 h 76"/>
                  <a:gd name="T100" fmla="*/ 3 w 84"/>
                  <a:gd name="T101" fmla="*/ 4 h 76"/>
                  <a:gd name="T102" fmla="*/ 4 w 84"/>
                  <a:gd name="T103" fmla="*/ 5 h 76"/>
                  <a:gd name="T104" fmla="*/ 4 w 84"/>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1"/>
                    </a:moveTo>
                    <a:lnTo>
                      <a:pt x="57" y="48"/>
                    </a:lnTo>
                    <a:lnTo>
                      <a:pt x="65" y="66"/>
                    </a:lnTo>
                    <a:lnTo>
                      <a:pt x="58" y="68"/>
                    </a:lnTo>
                    <a:lnTo>
                      <a:pt x="51" y="51"/>
                    </a:lnTo>
                    <a:close/>
                    <a:moveTo>
                      <a:pt x="68" y="64"/>
                    </a:moveTo>
                    <a:lnTo>
                      <a:pt x="67" y="65"/>
                    </a:lnTo>
                    <a:lnTo>
                      <a:pt x="65" y="66"/>
                    </a:lnTo>
                    <a:lnTo>
                      <a:pt x="60" y="57"/>
                    </a:lnTo>
                    <a:lnTo>
                      <a:pt x="68" y="64"/>
                    </a:lnTo>
                    <a:close/>
                    <a:moveTo>
                      <a:pt x="54" y="50"/>
                    </a:moveTo>
                    <a:lnTo>
                      <a:pt x="57" y="47"/>
                    </a:lnTo>
                    <a:lnTo>
                      <a:pt x="70" y="60"/>
                    </a:lnTo>
                    <a:lnTo>
                      <a:pt x="68" y="64"/>
                    </a:lnTo>
                    <a:lnTo>
                      <a:pt x="54" y="50"/>
                    </a:lnTo>
                    <a:close/>
                    <a:moveTo>
                      <a:pt x="73" y="58"/>
                    </a:moveTo>
                    <a:lnTo>
                      <a:pt x="72" y="59"/>
                    </a:lnTo>
                    <a:lnTo>
                      <a:pt x="70" y="60"/>
                    </a:lnTo>
                    <a:lnTo>
                      <a:pt x="64" y="54"/>
                    </a:lnTo>
                    <a:lnTo>
                      <a:pt x="73" y="58"/>
                    </a:lnTo>
                    <a:close/>
                    <a:moveTo>
                      <a:pt x="56" y="49"/>
                    </a:moveTo>
                    <a:lnTo>
                      <a:pt x="58" y="43"/>
                    </a:lnTo>
                    <a:lnTo>
                      <a:pt x="76" y="51"/>
                    </a:lnTo>
                    <a:lnTo>
                      <a:pt x="73" y="58"/>
                    </a:lnTo>
                    <a:lnTo>
                      <a:pt x="56" y="49"/>
                    </a:lnTo>
                    <a:close/>
                    <a:moveTo>
                      <a:pt x="58" y="43"/>
                    </a:moveTo>
                    <a:lnTo>
                      <a:pt x="59" y="41"/>
                    </a:lnTo>
                    <a:lnTo>
                      <a:pt x="60" y="40"/>
                    </a:lnTo>
                    <a:lnTo>
                      <a:pt x="67" y="47"/>
                    </a:lnTo>
                    <a:lnTo>
                      <a:pt x="58" y="43"/>
                    </a:lnTo>
                    <a:close/>
                    <a:moveTo>
                      <a:pt x="60" y="40"/>
                    </a:moveTo>
                    <a:lnTo>
                      <a:pt x="64" y="37"/>
                    </a:lnTo>
                    <a:lnTo>
                      <a:pt x="77" y="50"/>
                    </a:lnTo>
                    <a:lnTo>
                      <a:pt x="74" y="54"/>
                    </a:lnTo>
                    <a:lnTo>
                      <a:pt x="60" y="40"/>
                    </a:lnTo>
                    <a:close/>
                    <a:moveTo>
                      <a:pt x="77" y="50"/>
                    </a:moveTo>
                    <a:lnTo>
                      <a:pt x="77" y="50"/>
                    </a:lnTo>
                    <a:lnTo>
                      <a:pt x="70" y="44"/>
                    </a:lnTo>
                    <a:lnTo>
                      <a:pt x="77" y="50"/>
                    </a:lnTo>
                    <a:close/>
                    <a:moveTo>
                      <a:pt x="64" y="37"/>
                    </a:moveTo>
                    <a:lnTo>
                      <a:pt x="67" y="34"/>
                    </a:lnTo>
                    <a:lnTo>
                      <a:pt x="80" y="47"/>
                    </a:lnTo>
                    <a:lnTo>
                      <a:pt x="77" y="50"/>
                    </a:lnTo>
                    <a:lnTo>
                      <a:pt x="64" y="37"/>
                    </a:lnTo>
                    <a:close/>
                    <a:moveTo>
                      <a:pt x="84" y="40"/>
                    </a:moveTo>
                    <a:lnTo>
                      <a:pt x="84" y="45"/>
                    </a:lnTo>
                    <a:lnTo>
                      <a:pt x="80" y="47"/>
                    </a:lnTo>
                    <a:lnTo>
                      <a:pt x="74" y="40"/>
                    </a:lnTo>
                    <a:lnTo>
                      <a:pt x="84" y="40"/>
                    </a:lnTo>
                    <a:close/>
                    <a:moveTo>
                      <a:pt x="64" y="40"/>
                    </a:moveTo>
                    <a:lnTo>
                      <a:pt x="64" y="35"/>
                    </a:lnTo>
                    <a:lnTo>
                      <a:pt x="84" y="35"/>
                    </a:lnTo>
                    <a:lnTo>
                      <a:pt x="84" y="40"/>
                    </a:lnTo>
                    <a:lnTo>
                      <a:pt x="64" y="40"/>
                    </a:lnTo>
                    <a:close/>
                    <a:moveTo>
                      <a:pt x="64" y="35"/>
                    </a:moveTo>
                    <a:lnTo>
                      <a:pt x="64" y="32"/>
                    </a:lnTo>
                    <a:lnTo>
                      <a:pt x="84" y="32"/>
                    </a:lnTo>
                    <a:lnTo>
                      <a:pt x="84" y="35"/>
                    </a:lnTo>
                    <a:lnTo>
                      <a:pt x="64" y="35"/>
                    </a:lnTo>
                    <a:close/>
                    <a:moveTo>
                      <a:pt x="64" y="32"/>
                    </a:moveTo>
                    <a:lnTo>
                      <a:pt x="64" y="28"/>
                    </a:lnTo>
                    <a:lnTo>
                      <a:pt x="84" y="28"/>
                    </a:lnTo>
                    <a:lnTo>
                      <a:pt x="84" y="32"/>
                    </a:lnTo>
                    <a:lnTo>
                      <a:pt x="64" y="32"/>
                    </a:lnTo>
                    <a:close/>
                    <a:moveTo>
                      <a:pt x="64" y="28"/>
                    </a:moveTo>
                    <a:lnTo>
                      <a:pt x="64" y="22"/>
                    </a:lnTo>
                    <a:lnTo>
                      <a:pt x="84" y="22"/>
                    </a:lnTo>
                    <a:lnTo>
                      <a:pt x="84" y="28"/>
                    </a:lnTo>
                    <a:lnTo>
                      <a:pt x="64" y="28"/>
                    </a:lnTo>
                    <a:close/>
                    <a:moveTo>
                      <a:pt x="64" y="22"/>
                    </a:moveTo>
                    <a:lnTo>
                      <a:pt x="64" y="18"/>
                    </a:lnTo>
                    <a:lnTo>
                      <a:pt x="84" y="18"/>
                    </a:lnTo>
                    <a:lnTo>
                      <a:pt x="84" y="22"/>
                    </a:lnTo>
                    <a:lnTo>
                      <a:pt x="64" y="22"/>
                    </a:lnTo>
                    <a:close/>
                    <a:moveTo>
                      <a:pt x="80" y="12"/>
                    </a:moveTo>
                    <a:lnTo>
                      <a:pt x="84" y="15"/>
                    </a:lnTo>
                    <a:lnTo>
                      <a:pt x="84" y="18"/>
                    </a:lnTo>
                    <a:lnTo>
                      <a:pt x="74" y="18"/>
                    </a:lnTo>
                    <a:lnTo>
                      <a:pt x="80" y="12"/>
                    </a:lnTo>
                    <a:close/>
                    <a:moveTo>
                      <a:pt x="67" y="25"/>
                    </a:moveTo>
                    <a:lnTo>
                      <a:pt x="64" y="22"/>
                    </a:lnTo>
                    <a:lnTo>
                      <a:pt x="77" y="8"/>
                    </a:lnTo>
                    <a:lnTo>
                      <a:pt x="80" y="12"/>
                    </a:lnTo>
                    <a:lnTo>
                      <a:pt x="67" y="25"/>
                    </a:lnTo>
                    <a:close/>
                    <a:moveTo>
                      <a:pt x="77" y="8"/>
                    </a:moveTo>
                    <a:lnTo>
                      <a:pt x="77" y="8"/>
                    </a:lnTo>
                    <a:lnTo>
                      <a:pt x="70" y="15"/>
                    </a:lnTo>
                    <a:lnTo>
                      <a:pt x="77" y="8"/>
                    </a:lnTo>
                    <a:close/>
                    <a:moveTo>
                      <a:pt x="64" y="22"/>
                    </a:moveTo>
                    <a:lnTo>
                      <a:pt x="60" y="19"/>
                    </a:lnTo>
                    <a:lnTo>
                      <a:pt x="74" y="5"/>
                    </a:lnTo>
                    <a:lnTo>
                      <a:pt x="77" y="8"/>
                    </a:lnTo>
                    <a:lnTo>
                      <a:pt x="64" y="22"/>
                    </a:lnTo>
                    <a:close/>
                    <a:moveTo>
                      <a:pt x="60" y="19"/>
                    </a:moveTo>
                    <a:lnTo>
                      <a:pt x="51" y="10"/>
                    </a:lnTo>
                    <a:lnTo>
                      <a:pt x="60" y="19"/>
                    </a:lnTo>
                    <a:lnTo>
                      <a:pt x="67" y="12"/>
                    </a:lnTo>
                    <a:lnTo>
                      <a:pt x="60" y="19"/>
                    </a:lnTo>
                    <a:close/>
                    <a:moveTo>
                      <a:pt x="60" y="19"/>
                    </a:moveTo>
                    <a:lnTo>
                      <a:pt x="57" y="16"/>
                    </a:lnTo>
                    <a:lnTo>
                      <a:pt x="70" y="2"/>
                    </a:lnTo>
                    <a:lnTo>
                      <a:pt x="74" y="5"/>
                    </a:lnTo>
                    <a:lnTo>
                      <a:pt x="60" y="19"/>
                    </a:lnTo>
                    <a:close/>
                    <a:moveTo>
                      <a:pt x="64" y="0"/>
                    </a:moveTo>
                    <a:lnTo>
                      <a:pt x="68" y="0"/>
                    </a:lnTo>
                    <a:lnTo>
                      <a:pt x="70" y="2"/>
                    </a:lnTo>
                    <a:lnTo>
                      <a:pt x="64" y="10"/>
                    </a:lnTo>
                    <a:lnTo>
                      <a:pt x="64" y="0"/>
                    </a:lnTo>
                    <a:close/>
                    <a:moveTo>
                      <a:pt x="64" y="18"/>
                    </a:moveTo>
                    <a:lnTo>
                      <a:pt x="58" y="18"/>
                    </a:lnTo>
                    <a:lnTo>
                      <a:pt x="58" y="0"/>
                    </a:lnTo>
                    <a:lnTo>
                      <a:pt x="64" y="0"/>
                    </a:lnTo>
                    <a:lnTo>
                      <a:pt x="64" y="18"/>
                    </a:lnTo>
                    <a:close/>
                    <a:moveTo>
                      <a:pt x="58" y="18"/>
                    </a:moveTo>
                    <a:lnTo>
                      <a:pt x="55" y="18"/>
                    </a:lnTo>
                    <a:lnTo>
                      <a:pt x="55" y="0"/>
                    </a:lnTo>
                    <a:lnTo>
                      <a:pt x="58" y="0"/>
                    </a:lnTo>
                    <a:lnTo>
                      <a:pt x="58" y="18"/>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5" y="18"/>
                    </a:moveTo>
                    <a:lnTo>
                      <a:pt x="38" y="18"/>
                    </a:lnTo>
                    <a:lnTo>
                      <a:pt x="38" y="0"/>
                    </a:lnTo>
                    <a:lnTo>
                      <a:pt x="45" y="0"/>
                    </a:lnTo>
                    <a:lnTo>
                      <a:pt x="45" y="18"/>
                    </a:lnTo>
                    <a:close/>
                    <a:moveTo>
                      <a:pt x="32" y="2"/>
                    </a:moveTo>
                    <a:lnTo>
                      <a:pt x="35" y="0"/>
                    </a:lnTo>
                    <a:lnTo>
                      <a:pt x="38" y="0"/>
                    </a:lnTo>
                    <a:lnTo>
                      <a:pt x="38" y="10"/>
                    </a:lnTo>
                    <a:lnTo>
                      <a:pt x="32" y="2"/>
                    </a:lnTo>
                    <a:close/>
                    <a:moveTo>
                      <a:pt x="45" y="16"/>
                    </a:moveTo>
                    <a:lnTo>
                      <a:pt x="42" y="19"/>
                    </a:lnTo>
                    <a:lnTo>
                      <a:pt x="29" y="5"/>
                    </a:lnTo>
                    <a:lnTo>
                      <a:pt x="32" y="2"/>
                    </a:lnTo>
                    <a:lnTo>
                      <a:pt x="45" y="16"/>
                    </a:lnTo>
                    <a:close/>
                    <a:moveTo>
                      <a:pt x="42" y="19"/>
                    </a:moveTo>
                    <a:lnTo>
                      <a:pt x="40" y="22"/>
                    </a:lnTo>
                    <a:lnTo>
                      <a:pt x="35" y="22"/>
                    </a:lnTo>
                    <a:lnTo>
                      <a:pt x="35" y="12"/>
                    </a:lnTo>
                    <a:lnTo>
                      <a:pt x="42" y="19"/>
                    </a:lnTo>
                    <a:close/>
                    <a:moveTo>
                      <a:pt x="35" y="22"/>
                    </a:moveTo>
                    <a:lnTo>
                      <a:pt x="30" y="22"/>
                    </a:lnTo>
                    <a:lnTo>
                      <a:pt x="30" y="3"/>
                    </a:lnTo>
                    <a:lnTo>
                      <a:pt x="35" y="3"/>
                    </a:lnTo>
                    <a:lnTo>
                      <a:pt x="35" y="22"/>
                    </a:lnTo>
                    <a:close/>
                    <a:moveTo>
                      <a:pt x="25" y="4"/>
                    </a:moveTo>
                    <a:lnTo>
                      <a:pt x="27" y="3"/>
                    </a:lnTo>
                    <a:lnTo>
                      <a:pt x="30" y="3"/>
                    </a:lnTo>
                    <a:lnTo>
                      <a:pt x="30" y="12"/>
                    </a:lnTo>
                    <a:lnTo>
                      <a:pt x="25" y="4"/>
                    </a:lnTo>
                    <a:close/>
                    <a:moveTo>
                      <a:pt x="33" y="21"/>
                    </a:moveTo>
                    <a:lnTo>
                      <a:pt x="27" y="24"/>
                    </a:lnTo>
                    <a:lnTo>
                      <a:pt x="19" y="7"/>
                    </a:lnTo>
                    <a:lnTo>
                      <a:pt x="25" y="4"/>
                    </a:lnTo>
                    <a:lnTo>
                      <a:pt x="33" y="21"/>
                    </a:lnTo>
                    <a:close/>
                    <a:moveTo>
                      <a:pt x="14" y="11"/>
                    </a:moveTo>
                    <a:lnTo>
                      <a:pt x="15" y="8"/>
                    </a:lnTo>
                    <a:lnTo>
                      <a:pt x="19" y="7"/>
                    </a:lnTo>
                    <a:lnTo>
                      <a:pt x="23" y="15"/>
                    </a:lnTo>
                    <a:lnTo>
                      <a:pt x="14" y="11"/>
                    </a:lnTo>
                    <a:close/>
                    <a:moveTo>
                      <a:pt x="32" y="19"/>
                    </a:moveTo>
                    <a:lnTo>
                      <a:pt x="29" y="26"/>
                    </a:lnTo>
                    <a:lnTo>
                      <a:pt x="11" y="17"/>
                    </a:lnTo>
                    <a:lnTo>
                      <a:pt x="14" y="11"/>
                    </a:lnTo>
                    <a:lnTo>
                      <a:pt x="32" y="19"/>
                    </a:lnTo>
                    <a:close/>
                    <a:moveTo>
                      <a:pt x="29" y="26"/>
                    </a:moveTo>
                    <a:lnTo>
                      <a:pt x="27" y="27"/>
                    </a:lnTo>
                    <a:lnTo>
                      <a:pt x="26" y="28"/>
                    </a:lnTo>
                    <a:lnTo>
                      <a:pt x="20" y="22"/>
                    </a:lnTo>
                    <a:lnTo>
                      <a:pt x="29" y="26"/>
                    </a:lnTo>
                    <a:close/>
                    <a:moveTo>
                      <a:pt x="26" y="28"/>
                    </a:moveTo>
                    <a:lnTo>
                      <a:pt x="23" y="32"/>
                    </a:lnTo>
                    <a:lnTo>
                      <a:pt x="10" y="18"/>
                    </a:lnTo>
                    <a:lnTo>
                      <a:pt x="13" y="15"/>
                    </a:lnTo>
                    <a:lnTo>
                      <a:pt x="26" y="28"/>
                    </a:lnTo>
                    <a:close/>
                    <a:moveTo>
                      <a:pt x="10" y="18"/>
                    </a:moveTo>
                    <a:lnTo>
                      <a:pt x="0" y="27"/>
                    </a:lnTo>
                    <a:lnTo>
                      <a:pt x="10" y="18"/>
                    </a:lnTo>
                    <a:lnTo>
                      <a:pt x="16" y="25"/>
                    </a:lnTo>
                    <a:lnTo>
                      <a:pt x="10" y="18"/>
                    </a:lnTo>
                    <a:close/>
                    <a:moveTo>
                      <a:pt x="23" y="32"/>
                    </a:moveTo>
                    <a:lnTo>
                      <a:pt x="20" y="35"/>
                    </a:lnTo>
                    <a:lnTo>
                      <a:pt x="6" y="22"/>
                    </a:lnTo>
                    <a:lnTo>
                      <a:pt x="10" y="18"/>
                    </a:lnTo>
                    <a:lnTo>
                      <a:pt x="23" y="32"/>
                    </a:lnTo>
                    <a:close/>
                    <a:moveTo>
                      <a:pt x="6" y="22"/>
                    </a:moveTo>
                    <a:lnTo>
                      <a:pt x="16" y="12"/>
                    </a:lnTo>
                    <a:lnTo>
                      <a:pt x="6" y="22"/>
                    </a:lnTo>
                    <a:lnTo>
                      <a:pt x="13" y="28"/>
                    </a:lnTo>
                    <a:lnTo>
                      <a:pt x="6" y="22"/>
                    </a:lnTo>
                    <a:close/>
                    <a:moveTo>
                      <a:pt x="20" y="35"/>
                    </a:moveTo>
                    <a:lnTo>
                      <a:pt x="16" y="38"/>
                    </a:lnTo>
                    <a:lnTo>
                      <a:pt x="3" y="25"/>
                    </a:lnTo>
                    <a:lnTo>
                      <a:pt x="6" y="22"/>
                    </a:lnTo>
                    <a:lnTo>
                      <a:pt x="20" y="35"/>
                    </a:lnTo>
                    <a:close/>
                    <a:moveTo>
                      <a:pt x="1" y="32"/>
                    </a:moveTo>
                    <a:lnTo>
                      <a:pt x="1" y="27"/>
                    </a:lnTo>
                    <a:lnTo>
                      <a:pt x="3" y="25"/>
                    </a:lnTo>
                    <a:lnTo>
                      <a:pt x="10" y="32"/>
                    </a:lnTo>
                    <a:lnTo>
                      <a:pt x="1" y="32"/>
                    </a:lnTo>
                    <a:close/>
                    <a:moveTo>
                      <a:pt x="20" y="32"/>
                    </a:moveTo>
                    <a:lnTo>
                      <a:pt x="20" y="38"/>
                    </a:lnTo>
                    <a:lnTo>
                      <a:pt x="1" y="38"/>
                    </a:lnTo>
                    <a:lnTo>
                      <a:pt x="1" y="32"/>
                    </a:lnTo>
                    <a:lnTo>
                      <a:pt x="20" y="32"/>
                    </a:lnTo>
                    <a:close/>
                    <a:moveTo>
                      <a:pt x="20" y="38"/>
                    </a:moveTo>
                    <a:lnTo>
                      <a:pt x="20" y="40"/>
                    </a:lnTo>
                    <a:lnTo>
                      <a:pt x="1" y="40"/>
                    </a:lnTo>
                    <a:lnTo>
                      <a:pt x="1" y="38"/>
                    </a:lnTo>
                    <a:lnTo>
                      <a:pt x="20" y="38"/>
                    </a:lnTo>
                    <a:close/>
                    <a:moveTo>
                      <a:pt x="20" y="40"/>
                    </a:moveTo>
                    <a:lnTo>
                      <a:pt x="20" y="47"/>
                    </a:lnTo>
                    <a:lnTo>
                      <a:pt x="1" y="47"/>
                    </a:lnTo>
                    <a:lnTo>
                      <a:pt x="1" y="40"/>
                    </a:lnTo>
                    <a:lnTo>
                      <a:pt x="20" y="40"/>
                    </a:lnTo>
                    <a:close/>
                    <a:moveTo>
                      <a:pt x="20" y="47"/>
                    </a:moveTo>
                    <a:lnTo>
                      <a:pt x="20" y="50"/>
                    </a:lnTo>
                    <a:lnTo>
                      <a:pt x="1" y="50"/>
                    </a:lnTo>
                    <a:lnTo>
                      <a:pt x="1" y="47"/>
                    </a:lnTo>
                    <a:lnTo>
                      <a:pt x="20" y="47"/>
                    </a:lnTo>
                    <a:close/>
                    <a:moveTo>
                      <a:pt x="20" y="50"/>
                    </a:moveTo>
                    <a:lnTo>
                      <a:pt x="20" y="54"/>
                    </a:lnTo>
                    <a:lnTo>
                      <a:pt x="1" y="54"/>
                    </a:lnTo>
                    <a:lnTo>
                      <a:pt x="1" y="50"/>
                    </a:lnTo>
                    <a:lnTo>
                      <a:pt x="20" y="50"/>
                    </a:lnTo>
                    <a:close/>
                    <a:moveTo>
                      <a:pt x="3" y="60"/>
                    </a:moveTo>
                    <a:lnTo>
                      <a:pt x="1" y="57"/>
                    </a:lnTo>
                    <a:lnTo>
                      <a:pt x="1" y="54"/>
                    </a:lnTo>
                    <a:lnTo>
                      <a:pt x="10" y="54"/>
                    </a:lnTo>
                    <a:lnTo>
                      <a:pt x="3" y="60"/>
                    </a:lnTo>
                    <a:close/>
                    <a:moveTo>
                      <a:pt x="16" y="47"/>
                    </a:moveTo>
                    <a:lnTo>
                      <a:pt x="20" y="50"/>
                    </a:lnTo>
                    <a:lnTo>
                      <a:pt x="6" y="64"/>
                    </a:lnTo>
                    <a:lnTo>
                      <a:pt x="3" y="60"/>
                    </a:lnTo>
                    <a:lnTo>
                      <a:pt x="16" y="47"/>
                    </a:lnTo>
                    <a:close/>
                    <a:moveTo>
                      <a:pt x="20" y="50"/>
                    </a:moveTo>
                    <a:lnTo>
                      <a:pt x="23" y="54"/>
                    </a:lnTo>
                    <a:lnTo>
                      <a:pt x="10" y="67"/>
                    </a:lnTo>
                    <a:lnTo>
                      <a:pt x="6" y="64"/>
                    </a:lnTo>
                    <a:lnTo>
                      <a:pt x="20" y="50"/>
                    </a:lnTo>
                    <a:close/>
                    <a:moveTo>
                      <a:pt x="23" y="54"/>
                    </a:moveTo>
                    <a:lnTo>
                      <a:pt x="26" y="56"/>
                    </a:lnTo>
                    <a:lnTo>
                      <a:pt x="13" y="70"/>
                    </a:lnTo>
                    <a:lnTo>
                      <a:pt x="10" y="67"/>
                    </a:lnTo>
                    <a:lnTo>
                      <a:pt x="23" y="54"/>
                    </a:lnTo>
                    <a:close/>
                    <a:moveTo>
                      <a:pt x="20" y="72"/>
                    </a:moveTo>
                    <a:lnTo>
                      <a:pt x="15" y="72"/>
                    </a:lnTo>
                    <a:lnTo>
                      <a:pt x="13" y="70"/>
                    </a:lnTo>
                    <a:lnTo>
                      <a:pt x="20" y="64"/>
                    </a:lnTo>
                    <a:lnTo>
                      <a:pt x="20" y="72"/>
                    </a:lnTo>
                    <a:close/>
                    <a:moveTo>
                      <a:pt x="20" y="54"/>
                    </a:moveTo>
                    <a:lnTo>
                      <a:pt x="26" y="54"/>
                    </a:lnTo>
                    <a:lnTo>
                      <a:pt x="26" y="72"/>
                    </a:lnTo>
                    <a:lnTo>
                      <a:pt x="20" y="72"/>
                    </a:lnTo>
                    <a:lnTo>
                      <a:pt x="20" y="54"/>
                    </a:lnTo>
                    <a:close/>
                    <a:moveTo>
                      <a:pt x="26" y="54"/>
                    </a:moveTo>
                    <a:lnTo>
                      <a:pt x="30" y="54"/>
                    </a:lnTo>
                    <a:lnTo>
                      <a:pt x="33" y="56"/>
                    </a:lnTo>
                    <a:lnTo>
                      <a:pt x="26" y="64"/>
                    </a:lnTo>
                    <a:lnTo>
                      <a:pt x="26" y="54"/>
                    </a:lnTo>
                    <a:close/>
                    <a:moveTo>
                      <a:pt x="33" y="56"/>
                    </a:moveTo>
                    <a:lnTo>
                      <a:pt x="36" y="59"/>
                    </a:lnTo>
                    <a:lnTo>
                      <a:pt x="22" y="73"/>
                    </a:lnTo>
                    <a:lnTo>
                      <a:pt x="20" y="70"/>
                    </a:lnTo>
                    <a:lnTo>
                      <a:pt x="33" y="56"/>
                    </a:lnTo>
                    <a:close/>
                    <a:moveTo>
                      <a:pt x="30" y="76"/>
                    </a:moveTo>
                    <a:lnTo>
                      <a:pt x="25" y="76"/>
                    </a:lnTo>
                    <a:lnTo>
                      <a:pt x="22" y="73"/>
                    </a:lnTo>
                    <a:lnTo>
                      <a:pt x="30" y="66"/>
                    </a:lnTo>
                    <a:lnTo>
                      <a:pt x="30" y="76"/>
                    </a:lnTo>
                    <a:close/>
                    <a:moveTo>
                      <a:pt x="30" y="57"/>
                    </a:moveTo>
                    <a:lnTo>
                      <a:pt x="35" y="57"/>
                    </a:lnTo>
                    <a:lnTo>
                      <a:pt x="35" y="76"/>
                    </a:lnTo>
                    <a:lnTo>
                      <a:pt x="30" y="76"/>
                    </a:lnTo>
                    <a:lnTo>
                      <a:pt x="30" y="57"/>
                    </a:lnTo>
                    <a:close/>
                    <a:moveTo>
                      <a:pt x="35" y="57"/>
                    </a:moveTo>
                    <a:lnTo>
                      <a:pt x="38" y="57"/>
                    </a:lnTo>
                    <a:lnTo>
                      <a:pt x="38" y="76"/>
                    </a:lnTo>
                    <a:lnTo>
                      <a:pt x="35" y="76"/>
                    </a:lnTo>
                    <a:lnTo>
                      <a:pt x="35" y="57"/>
                    </a:lnTo>
                    <a:close/>
                    <a:moveTo>
                      <a:pt x="43" y="75"/>
                    </a:moveTo>
                    <a:lnTo>
                      <a:pt x="41" y="76"/>
                    </a:lnTo>
                    <a:lnTo>
                      <a:pt x="38" y="76"/>
                    </a:lnTo>
                    <a:lnTo>
                      <a:pt x="38" y="66"/>
                    </a:lnTo>
                    <a:lnTo>
                      <a:pt x="43" y="75"/>
                    </a:lnTo>
                    <a:close/>
                    <a:moveTo>
                      <a:pt x="34" y="58"/>
                    </a:moveTo>
                    <a:lnTo>
                      <a:pt x="41" y="55"/>
                    </a:lnTo>
                    <a:lnTo>
                      <a:pt x="49" y="71"/>
                    </a:lnTo>
                    <a:lnTo>
                      <a:pt x="43" y="75"/>
                    </a:lnTo>
                    <a:lnTo>
                      <a:pt x="34" y="58"/>
                    </a:lnTo>
                    <a:close/>
                    <a:moveTo>
                      <a:pt x="41" y="55"/>
                    </a:moveTo>
                    <a:lnTo>
                      <a:pt x="43" y="54"/>
                    </a:lnTo>
                    <a:lnTo>
                      <a:pt x="45" y="54"/>
                    </a:lnTo>
                    <a:lnTo>
                      <a:pt x="45" y="64"/>
                    </a:lnTo>
                    <a:lnTo>
                      <a:pt x="41" y="55"/>
                    </a:lnTo>
                    <a:close/>
                    <a:moveTo>
                      <a:pt x="45" y="54"/>
                    </a:moveTo>
                    <a:lnTo>
                      <a:pt x="52" y="54"/>
                    </a:lnTo>
                    <a:lnTo>
                      <a:pt x="52" y="72"/>
                    </a:lnTo>
                    <a:lnTo>
                      <a:pt x="45" y="72"/>
                    </a:lnTo>
                    <a:lnTo>
                      <a:pt x="45" y="54"/>
                    </a:lnTo>
                    <a:close/>
                    <a:moveTo>
                      <a:pt x="58" y="70"/>
                    </a:moveTo>
                    <a:lnTo>
                      <a:pt x="55" y="72"/>
                    </a:lnTo>
                    <a:lnTo>
                      <a:pt x="52" y="72"/>
                    </a:lnTo>
                    <a:lnTo>
                      <a:pt x="52" y="64"/>
                    </a:lnTo>
                    <a:lnTo>
                      <a:pt x="58" y="70"/>
                    </a:lnTo>
                    <a:close/>
                    <a:moveTo>
                      <a:pt x="45" y="56"/>
                    </a:moveTo>
                    <a:lnTo>
                      <a:pt x="48" y="54"/>
                    </a:lnTo>
                    <a:lnTo>
                      <a:pt x="62"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7" name="Freeform 302">
                <a:extLst>
                  <a:ext uri="{FF2B5EF4-FFF2-40B4-BE49-F238E27FC236}">
                    <a16:creationId xmlns:a16="http://schemas.microsoft.com/office/drawing/2014/main" id="{FF272771-44D8-4065-82A1-111F97DCB745}"/>
                  </a:ext>
                </a:extLst>
              </p:cNvPr>
              <p:cNvSpPr>
                <a:spLocks/>
              </p:cNvSpPr>
              <p:nvPr/>
            </p:nvSpPr>
            <p:spPr bwMode="auto">
              <a:xfrm>
                <a:off x="2938" y="3191"/>
                <a:ext cx="16" cy="14"/>
              </a:xfrm>
              <a:custGeom>
                <a:avLst/>
                <a:gdLst>
                  <a:gd name="T0" fmla="*/ 3 w 67"/>
                  <a:gd name="T1" fmla="*/ 3 h 57"/>
                  <a:gd name="T2" fmla="*/ 3 w 67"/>
                  <a:gd name="T3" fmla="*/ 3 h 57"/>
                  <a:gd name="T4" fmla="*/ 3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1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4"/>
                    </a:moveTo>
                    <a:lnTo>
                      <a:pt x="54" y="51"/>
                    </a:lnTo>
                    <a:lnTo>
                      <a:pt x="58" y="45"/>
                    </a:lnTo>
                    <a:lnTo>
                      <a:pt x="61" y="42"/>
                    </a:lnTo>
                    <a:lnTo>
                      <a:pt x="64" y="38"/>
                    </a:lnTo>
                    <a:lnTo>
                      <a:pt x="67" y="35"/>
                    </a:lnTo>
                    <a:lnTo>
                      <a:pt x="67" y="28"/>
                    </a:lnTo>
                    <a:lnTo>
                      <a:pt x="67" y="25"/>
                    </a:lnTo>
                    <a:lnTo>
                      <a:pt x="67" y="20"/>
                    </a:lnTo>
                    <a:lnTo>
                      <a:pt x="67" y="16"/>
                    </a:lnTo>
                    <a:lnTo>
                      <a:pt x="64" y="13"/>
                    </a:lnTo>
                    <a:lnTo>
                      <a:pt x="64" y="10"/>
                    </a:lnTo>
                    <a:lnTo>
                      <a:pt x="61" y="6"/>
                    </a:lnTo>
                    <a:lnTo>
                      <a:pt x="54" y="3"/>
                    </a:lnTo>
                    <a:lnTo>
                      <a:pt x="51" y="3"/>
                    </a:lnTo>
                    <a:lnTo>
                      <a:pt x="49" y="0"/>
                    </a:lnTo>
                    <a:lnTo>
                      <a:pt x="42" y="0"/>
                    </a:lnTo>
                    <a:lnTo>
                      <a:pt x="39" y="0"/>
                    </a:lnTo>
                    <a:lnTo>
                      <a:pt x="32" y="3"/>
                    </a:lnTo>
                    <a:lnTo>
                      <a:pt x="26" y="3"/>
                    </a:lnTo>
                    <a:lnTo>
                      <a:pt x="23" y="6"/>
                    </a:lnTo>
                    <a:lnTo>
                      <a:pt x="17" y="10"/>
                    </a:lnTo>
                    <a:lnTo>
                      <a:pt x="13" y="13"/>
                    </a:lnTo>
                    <a:lnTo>
                      <a:pt x="10" y="20"/>
                    </a:lnTo>
                    <a:lnTo>
                      <a:pt x="7" y="23"/>
                    </a:lnTo>
                    <a:lnTo>
                      <a:pt x="4" y="25"/>
                    </a:lnTo>
                    <a:lnTo>
                      <a:pt x="4" y="32"/>
                    </a:lnTo>
                    <a:lnTo>
                      <a:pt x="0" y="35"/>
                    </a:lnTo>
                    <a:lnTo>
                      <a:pt x="0" y="38"/>
                    </a:lnTo>
                    <a:lnTo>
                      <a:pt x="4" y="45"/>
                    </a:lnTo>
                    <a:lnTo>
                      <a:pt x="4" y="48"/>
                    </a:lnTo>
                    <a:lnTo>
                      <a:pt x="7" y="51"/>
                    </a:lnTo>
                    <a:lnTo>
                      <a:pt x="10" y="54"/>
                    </a:lnTo>
                    <a:lnTo>
                      <a:pt x="13" y="57"/>
                    </a:lnTo>
                    <a:lnTo>
                      <a:pt x="20" y="57"/>
                    </a:lnTo>
                    <a:lnTo>
                      <a:pt x="23" y="57"/>
                    </a:lnTo>
                    <a:lnTo>
                      <a:pt x="29" y="57"/>
                    </a:lnTo>
                    <a:lnTo>
                      <a:pt x="32" y="57"/>
                    </a:lnTo>
                    <a:lnTo>
                      <a:pt x="39"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8" name="Freeform 303">
                <a:extLst>
                  <a:ext uri="{FF2B5EF4-FFF2-40B4-BE49-F238E27FC236}">
                    <a16:creationId xmlns:a16="http://schemas.microsoft.com/office/drawing/2014/main" id="{0CA27E51-2031-431F-90C5-0B844AA65933}"/>
                  </a:ext>
                </a:extLst>
              </p:cNvPr>
              <p:cNvSpPr>
                <a:spLocks noEditPoints="1"/>
              </p:cNvSpPr>
              <p:nvPr/>
            </p:nvSpPr>
            <p:spPr bwMode="auto">
              <a:xfrm>
                <a:off x="2935" y="3188"/>
                <a:ext cx="22" cy="19"/>
              </a:xfrm>
              <a:custGeom>
                <a:avLst/>
                <a:gdLst>
                  <a:gd name="T0" fmla="*/ 5 w 86"/>
                  <a:gd name="T1" fmla="*/ 4 h 76"/>
                  <a:gd name="T2" fmla="*/ 4 w 86"/>
                  <a:gd name="T3" fmla="*/ 3 h 76"/>
                  <a:gd name="T4" fmla="*/ 4 w 86"/>
                  <a:gd name="T5" fmla="*/ 3 h 76"/>
                  <a:gd name="T6" fmla="*/ 5 w 86"/>
                  <a:gd name="T7" fmla="*/ 4 h 76"/>
                  <a:gd name="T8" fmla="*/ 4 w 86"/>
                  <a:gd name="T9" fmla="*/ 3 h 76"/>
                  <a:gd name="T10" fmla="*/ 5 w 86"/>
                  <a:gd name="T11" fmla="*/ 4 h 76"/>
                  <a:gd name="T12" fmla="*/ 5 w 86"/>
                  <a:gd name="T13" fmla="*/ 2 h 76"/>
                  <a:gd name="T14" fmla="*/ 5 w 86"/>
                  <a:gd name="T15" fmla="*/ 3 h 76"/>
                  <a:gd name="T16" fmla="*/ 6 w 86"/>
                  <a:gd name="T17" fmla="*/ 3 h 76"/>
                  <a:gd name="T18" fmla="*/ 4 w 86"/>
                  <a:gd name="T19" fmla="*/ 2 h 76"/>
                  <a:gd name="T20" fmla="*/ 4 w 86"/>
                  <a:gd name="T21" fmla="*/ 2 h 76"/>
                  <a:gd name="T22" fmla="*/ 6 w 86"/>
                  <a:gd name="T23" fmla="*/ 1 h 76"/>
                  <a:gd name="T24" fmla="*/ 5 w 86"/>
                  <a:gd name="T25" fmla="*/ 1 h 76"/>
                  <a:gd name="T26" fmla="*/ 5 w 86"/>
                  <a:gd name="T27" fmla="*/ 2 h 76"/>
                  <a:gd name="T28" fmla="*/ 4 w 86"/>
                  <a:gd name="T29" fmla="*/ 2 h 76"/>
                  <a:gd name="T30" fmla="*/ 4 w 86"/>
                  <a:gd name="T31" fmla="*/ 2 h 76"/>
                  <a:gd name="T32" fmla="*/ 5 w 86"/>
                  <a:gd name="T33" fmla="*/ 1 h 76"/>
                  <a:gd name="T34" fmla="*/ 4 w 86"/>
                  <a:gd name="T35" fmla="*/ 0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3 w 86"/>
                  <a:gd name="T59" fmla="*/ 2 h 76"/>
                  <a:gd name="T60" fmla="*/ 1 w 86"/>
                  <a:gd name="T61" fmla="*/ 1 h 76"/>
                  <a:gd name="T62" fmla="*/ 2 w 86"/>
                  <a:gd name="T63" fmla="*/ 2 h 76"/>
                  <a:gd name="T64" fmla="*/ 1 w 86"/>
                  <a:gd name="T65" fmla="*/ 1 h 76"/>
                  <a:gd name="T66" fmla="*/ 1 w 86"/>
                  <a:gd name="T67" fmla="*/ 1 h 76"/>
                  <a:gd name="T68" fmla="*/ 2 w 86"/>
                  <a:gd name="T69" fmla="*/ 2 h 76"/>
                  <a:gd name="T70" fmla="*/ 1 w 86"/>
                  <a:gd name="T71" fmla="*/ 2 h 76"/>
                  <a:gd name="T72" fmla="*/ 1 w 86"/>
                  <a:gd name="T73" fmla="*/ 3 h 76"/>
                  <a:gd name="T74" fmla="*/ 1 w 86"/>
                  <a:gd name="T75" fmla="*/ 2 h 76"/>
                  <a:gd name="T76" fmla="*/ 0 w 86"/>
                  <a:gd name="T77" fmla="*/ 2 h 76"/>
                  <a:gd name="T78" fmla="*/ 2 w 86"/>
                  <a:gd name="T79" fmla="*/ 3 h 76"/>
                  <a:gd name="T80" fmla="*/ 0 w 86"/>
                  <a:gd name="T81" fmla="*/ 3 h 76"/>
                  <a:gd name="T82" fmla="*/ 1 w 86"/>
                  <a:gd name="T83" fmla="*/ 3 h 76"/>
                  <a:gd name="T84" fmla="*/ 0 w 86"/>
                  <a:gd name="T85" fmla="*/ 3 h 76"/>
                  <a:gd name="T86" fmla="*/ 0 w 86"/>
                  <a:gd name="T87" fmla="*/ 3 h 76"/>
                  <a:gd name="T88" fmla="*/ 1 w 86"/>
                  <a:gd name="T89" fmla="*/ 3 h 76"/>
                  <a:gd name="T90" fmla="*/ 1 w 86"/>
                  <a:gd name="T91" fmla="*/ 4 h 76"/>
                  <a:gd name="T92" fmla="*/ 2 w 86"/>
                  <a:gd name="T93" fmla="*/ 3 h 76"/>
                  <a:gd name="T94" fmla="*/ 1 w 86"/>
                  <a:gd name="T95" fmla="*/ 4 h 76"/>
                  <a:gd name="T96" fmla="*/ 1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4 h 76"/>
                  <a:gd name="T110" fmla="*/ 3 w 86"/>
                  <a:gd name="T111" fmla="*/ 4 h 76"/>
                  <a:gd name="T112" fmla="*/ 3 w 86"/>
                  <a:gd name="T113" fmla="*/ 4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5"/>
                    </a:moveTo>
                    <a:lnTo>
                      <a:pt x="60" y="52"/>
                    </a:lnTo>
                    <a:lnTo>
                      <a:pt x="68" y="68"/>
                    </a:lnTo>
                    <a:lnTo>
                      <a:pt x="61" y="72"/>
                    </a:lnTo>
                    <a:lnTo>
                      <a:pt x="53" y="55"/>
                    </a:lnTo>
                    <a:close/>
                    <a:moveTo>
                      <a:pt x="72" y="64"/>
                    </a:moveTo>
                    <a:lnTo>
                      <a:pt x="71" y="67"/>
                    </a:lnTo>
                    <a:lnTo>
                      <a:pt x="68" y="68"/>
                    </a:lnTo>
                    <a:lnTo>
                      <a:pt x="63" y="60"/>
                    </a:lnTo>
                    <a:lnTo>
                      <a:pt x="72" y="64"/>
                    </a:lnTo>
                    <a:close/>
                    <a:moveTo>
                      <a:pt x="56" y="56"/>
                    </a:moveTo>
                    <a:lnTo>
                      <a:pt x="59" y="49"/>
                    </a:lnTo>
                    <a:lnTo>
                      <a:pt x="75" y="58"/>
                    </a:lnTo>
                    <a:lnTo>
                      <a:pt x="72" y="64"/>
                    </a:lnTo>
                    <a:lnTo>
                      <a:pt x="56" y="56"/>
                    </a:lnTo>
                    <a:close/>
                    <a:moveTo>
                      <a:pt x="59" y="49"/>
                    </a:moveTo>
                    <a:lnTo>
                      <a:pt x="59" y="48"/>
                    </a:lnTo>
                    <a:lnTo>
                      <a:pt x="60" y="47"/>
                    </a:lnTo>
                    <a:lnTo>
                      <a:pt x="67" y="54"/>
                    </a:lnTo>
                    <a:lnTo>
                      <a:pt x="59" y="49"/>
                    </a:lnTo>
                    <a:close/>
                    <a:moveTo>
                      <a:pt x="60" y="47"/>
                    </a:moveTo>
                    <a:lnTo>
                      <a:pt x="63" y="44"/>
                    </a:lnTo>
                    <a:lnTo>
                      <a:pt x="76" y="57"/>
                    </a:lnTo>
                    <a:lnTo>
                      <a:pt x="73" y="60"/>
                    </a:lnTo>
                    <a:lnTo>
                      <a:pt x="60" y="47"/>
                    </a:lnTo>
                    <a:close/>
                    <a:moveTo>
                      <a:pt x="63" y="44"/>
                    </a:moveTo>
                    <a:lnTo>
                      <a:pt x="73" y="34"/>
                    </a:lnTo>
                    <a:lnTo>
                      <a:pt x="63" y="44"/>
                    </a:lnTo>
                    <a:lnTo>
                      <a:pt x="70" y="51"/>
                    </a:lnTo>
                    <a:lnTo>
                      <a:pt x="63" y="44"/>
                    </a:lnTo>
                    <a:close/>
                    <a:moveTo>
                      <a:pt x="63" y="44"/>
                    </a:moveTo>
                    <a:lnTo>
                      <a:pt x="67" y="41"/>
                    </a:lnTo>
                    <a:lnTo>
                      <a:pt x="80" y="54"/>
                    </a:lnTo>
                    <a:lnTo>
                      <a:pt x="76" y="57"/>
                    </a:lnTo>
                    <a:lnTo>
                      <a:pt x="63" y="44"/>
                    </a:lnTo>
                    <a:close/>
                    <a:moveTo>
                      <a:pt x="80" y="54"/>
                    </a:moveTo>
                    <a:lnTo>
                      <a:pt x="70" y="64"/>
                    </a:lnTo>
                    <a:lnTo>
                      <a:pt x="80" y="54"/>
                    </a:lnTo>
                    <a:lnTo>
                      <a:pt x="73" y="47"/>
                    </a:lnTo>
                    <a:lnTo>
                      <a:pt x="80" y="54"/>
                    </a:lnTo>
                    <a:close/>
                    <a:moveTo>
                      <a:pt x="67" y="41"/>
                    </a:moveTo>
                    <a:lnTo>
                      <a:pt x="70" y="37"/>
                    </a:lnTo>
                    <a:lnTo>
                      <a:pt x="83" y="51"/>
                    </a:lnTo>
                    <a:lnTo>
                      <a:pt x="80" y="54"/>
                    </a:lnTo>
                    <a:lnTo>
                      <a:pt x="67" y="41"/>
                    </a:lnTo>
                    <a:close/>
                    <a:moveTo>
                      <a:pt x="86" y="44"/>
                    </a:moveTo>
                    <a:lnTo>
                      <a:pt x="86" y="48"/>
                    </a:lnTo>
                    <a:lnTo>
                      <a:pt x="83" y="51"/>
                    </a:lnTo>
                    <a:lnTo>
                      <a:pt x="76" y="44"/>
                    </a:lnTo>
                    <a:lnTo>
                      <a:pt x="86" y="44"/>
                    </a:lnTo>
                    <a:close/>
                    <a:moveTo>
                      <a:pt x="67" y="44"/>
                    </a:moveTo>
                    <a:lnTo>
                      <a:pt x="67" y="37"/>
                    </a:lnTo>
                    <a:lnTo>
                      <a:pt x="86" y="37"/>
                    </a:lnTo>
                    <a:lnTo>
                      <a:pt x="86" y="44"/>
                    </a:lnTo>
                    <a:lnTo>
                      <a:pt x="67" y="44"/>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70" y="32"/>
                    </a:moveTo>
                    <a:lnTo>
                      <a:pt x="67" y="29"/>
                    </a:lnTo>
                    <a:lnTo>
                      <a:pt x="80" y="15"/>
                    </a:lnTo>
                    <a:lnTo>
                      <a:pt x="83" y="19"/>
                    </a:lnTo>
                    <a:lnTo>
                      <a:pt x="70" y="32"/>
                    </a:lnTo>
                    <a:close/>
                    <a:moveTo>
                      <a:pt x="67" y="29"/>
                    </a:moveTo>
                    <a:lnTo>
                      <a:pt x="63" y="26"/>
                    </a:lnTo>
                    <a:lnTo>
                      <a:pt x="63" y="22"/>
                    </a:lnTo>
                    <a:lnTo>
                      <a:pt x="73" y="22"/>
                    </a:lnTo>
                    <a:lnTo>
                      <a:pt x="67" y="29"/>
                    </a:lnTo>
                    <a:close/>
                    <a:moveTo>
                      <a:pt x="63" y="22"/>
                    </a:moveTo>
                    <a:lnTo>
                      <a:pt x="63" y="19"/>
                    </a:lnTo>
                    <a:lnTo>
                      <a:pt x="83" y="19"/>
                    </a:lnTo>
                    <a:lnTo>
                      <a:pt x="83" y="22"/>
                    </a:lnTo>
                    <a:lnTo>
                      <a:pt x="63" y="22"/>
                    </a:lnTo>
                    <a:close/>
                    <a:moveTo>
                      <a:pt x="80" y="12"/>
                    </a:moveTo>
                    <a:lnTo>
                      <a:pt x="83" y="15"/>
                    </a:lnTo>
                    <a:lnTo>
                      <a:pt x="83" y="19"/>
                    </a:lnTo>
                    <a:lnTo>
                      <a:pt x="73" y="19"/>
                    </a:lnTo>
                    <a:lnTo>
                      <a:pt x="80" y="12"/>
                    </a:lnTo>
                    <a:close/>
                    <a:moveTo>
                      <a:pt x="67" y="25"/>
                    </a:moveTo>
                    <a:lnTo>
                      <a:pt x="63" y="22"/>
                    </a:lnTo>
                    <a:lnTo>
                      <a:pt x="76" y="9"/>
                    </a:lnTo>
                    <a:lnTo>
                      <a:pt x="80" y="12"/>
                    </a:lnTo>
                    <a:lnTo>
                      <a:pt x="67" y="25"/>
                    </a:lnTo>
                    <a:close/>
                    <a:moveTo>
                      <a:pt x="74" y="6"/>
                    </a:moveTo>
                    <a:lnTo>
                      <a:pt x="75" y="8"/>
                    </a:lnTo>
                    <a:lnTo>
                      <a:pt x="76" y="9"/>
                    </a:lnTo>
                    <a:lnTo>
                      <a:pt x="70" y="15"/>
                    </a:lnTo>
                    <a:lnTo>
                      <a:pt x="74" y="6"/>
                    </a:lnTo>
                    <a:close/>
                    <a:moveTo>
                      <a:pt x="65" y="24"/>
                    </a:moveTo>
                    <a:lnTo>
                      <a:pt x="60" y="21"/>
                    </a:lnTo>
                    <a:lnTo>
                      <a:pt x="68" y="4"/>
                    </a:lnTo>
                    <a:lnTo>
                      <a:pt x="74" y="6"/>
                    </a:lnTo>
                    <a:lnTo>
                      <a:pt x="65" y="24"/>
                    </a:lnTo>
                    <a:close/>
                    <a:moveTo>
                      <a:pt x="63" y="3"/>
                    </a:moveTo>
                    <a:lnTo>
                      <a:pt x="65" y="3"/>
                    </a:lnTo>
                    <a:lnTo>
                      <a:pt x="68" y="4"/>
                    </a:lnTo>
                    <a:lnTo>
                      <a:pt x="63" y="12"/>
                    </a:lnTo>
                    <a:lnTo>
                      <a:pt x="63" y="3"/>
                    </a:lnTo>
                    <a:close/>
                    <a:moveTo>
                      <a:pt x="63" y="22"/>
                    </a:moveTo>
                    <a:lnTo>
                      <a:pt x="60" y="22"/>
                    </a:lnTo>
                    <a:lnTo>
                      <a:pt x="60" y="3"/>
                    </a:lnTo>
                    <a:lnTo>
                      <a:pt x="63" y="3"/>
                    </a:lnTo>
                    <a:lnTo>
                      <a:pt x="63" y="22"/>
                    </a:lnTo>
                    <a:close/>
                    <a:moveTo>
                      <a:pt x="60" y="22"/>
                    </a:moveTo>
                    <a:lnTo>
                      <a:pt x="57" y="22"/>
                    </a:lnTo>
                    <a:lnTo>
                      <a:pt x="53" y="19"/>
                    </a:lnTo>
                    <a:lnTo>
                      <a:pt x="60" y="12"/>
                    </a:lnTo>
                    <a:lnTo>
                      <a:pt x="60" y="22"/>
                    </a:lnTo>
                    <a:close/>
                    <a:moveTo>
                      <a:pt x="53" y="19"/>
                    </a:moveTo>
                    <a:lnTo>
                      <a:pt x="50" y="16"/>
                    </a:lnTo>
                    <a:lnTo>
                      <a:pt x="64" y="2"/>
                    </a:lnTo>
                    <a:lnTo>
                      <a:pt x="68" y="5"/>
                    </a:lnTo>
                    <a:lnTo>
                      <a:pt x="53"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6" y="0"/>
                    </a:lnTo>
                    <a:lnTo>
                      <a:pt x="48" y="0"/>
                    </a:lnTo>
                    <a:lnTo>
                      <a:pt x="48" y="9"/>
                    </a:lnTo>
                    <a:lnTo>
                      <a:pt x="43" y="1"/>
                    </a:lnTo>
                    <a:close/>
                    <a:moveTo>
                      <a:pt x="52" y="17"/>
                    </a:moveTo>
                    <a:lnTo>
                      <a:pt x="46" y="21"/>
                    </a:lnTo>
                    <a:lnTo>
                      <a:pt x="37" y="4"/>
                    </a:lnTo>
                    <a:lnTo>
                      <a:pt x="43" y="1"/>
                    </a:lnTo>
                    <a:lnTo>
                      <a:pt x="52" y="17"/>
                    </a:lnTo>
                    <a:close/>
                    <a:moveTo>
                      <a:pt x="46" y="21"/>
                    </a:moveTo>
                    <a:lnTo>
                      <a:pt x="43" y="22"/>
                    </a:lnTo>
                    <a:lnTo>
                      <a:pt x="41" y="22"/>
                    </a:lnTo>
                    <a:lnTo>
                      <a:pt x="41" y="12"/>
                    </a:lnTo>
                    <a:lnTo>
                      <a:pt x="46" y="21"/>
                    </a:lnTo>
                    <a:close/>
                    <a:moveTo>
                      <a:pt x="41" y="22"/>
                    </a:moveTo>
                    <a:lnTo>
                      <a:pt x="35" y="22"/>
                    </a:lnTo>
                    <a:lnTo>
                      <a:pt x="35" y="3"/>
                    </a:lnTo>
                    <a:lnTo>
                      <a:pt x="41" y="3"/>
                    </a:lnTo>
                    <a:lnTo>
                      <a:pt x="41" y="22"/>
                    </a:lnTo>
                    <a:close/>
                    <a:moveTo>
                      <a:pt x="28" y="5"/>
                    </a:moveTo>
                    <a:lnTo>
                      <a:pt x="31" y="3"/>
                    </a:lnTo>
                    <a:lnTo>
                      <a:pt x="35" y="3"/>
                    </a:lnTo>
                    <a:lnTo>
                      <a:pt x="35" y="12"/>
                    </a:lnTo>
                    <a:lnTo>
                      <a:pt x="28" y="5"/>
                    </a:lnTo>
                    <a:close/>
                    <a:moveTo>
                      <a:pt x="42" y="19"/>
                    </a:moveTo>
                    <a:lnTo>
                      <a:pt x="39" y="22"/>
                    </a:lnTo>
                    <a:lnTo>
                      <a:pt x="25" y="9"/>
                    </a:lnTo>
                    <a:lnTo>
                      <a:pt x="28" y="5"/>
                    </a:lnTo>
                    <a:lnTo>
                      <a:pt x="42" y="19"/>
                    </a:lnTo>
                    <a:close/>
                    <a:moveTo>
                      <a:pt x="39" y="22"/>
                    </a:moveTo>
                    <a:lnTo>
                      <a:pt x="38" y="23"/>
                    </a:lnTo>
                    <a:lnTo>
                      <a:pt x="36" y="24"/>
                    </a:lnTo>
                    <a:lnTo>
                      <a:pt x="32" y="15"/>
                    </a:lnTo>
                    <a:lnTo>
                      <a:pt x="39" y="22"/>
                    </a:lnTo>
                    <a:close/>
                    <a:moveTo>
                      <a:pt x="36" y="24"/>
                    </a:moveTo>
                    <a:lnTo>
                      <a:pt x="30" y="27"/>
                    </a:lnTo>
                    <a:lnTo>
                      <a:pt x="21" y="10"/>
                    </a:lnTo>
                    <a:lnTo>
                      <a:pt x="28" y="6"/>
                    </a:lnTo>
                    <a:lnTo>
                      <a:pt x="36"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4" y="17"/>
                    </a:moveTo>
                    <a:lnTo>
                      <a:pt x="15" y="16"/>
                    </a:lnTo>
                    <a:lnTo>
                      <a:pt x="16" y="15"/>
                    </a:lnTo>
                    <a:lnTo>
                      <a:pt x="22" y="22"/>
                    </a:lnTo>
                    <a:lnTo>
                      <a:pt x="14" y="17"/>
                    </a:lnTo>
                    <a:close/>
                    <a:moveTo>
                      <a:pt x="31" y="26"/>
                    </a:moveTo>
                    <a:lnTo>
                      <a:pt x="28" y="33"/>
                    </a:lnTo>
                    <a:lnTo>
                      <a:pt x="10" y="24"/>
                    </a:lnTo>
                    <a:lnTo>
                      <a:pt x="14" y="17"/>
                    </a:lnTo>
                    <a:lnTo>
                      <a:pt x="31" y="26"/>
                    </a:lnTo>
                    <a:close/>
                    <a:moveTo>
                      <a:pt x="28" y="33"/>
                    </a:moveTo>
                    <a:lnTo>
                      <a:pt x="27" y="34"/>
                    </a:lnTo>
                    <a:lnTo>
                      <a:pt x="26" y="35"/>
                    </a:lnTo>
                    <a:lnTo>
                      <a:pt x="19" y="29"/>
                    </a:lnTo>
                    <a:lnTo>
                      <a:pt x="28" y="33"/>
                    </a:lnTo>
                    <a:close/>
                    <a:moveTo>
                      <a:pt x="26" y="35"/>
                    </a:moveTo>
                    <a:lnTo>
                      <a:pt x="22" y="38"/>
                    </a:lnTo>
                    <a:lnTo>
                      <a:pt x="9" y="24"/>
                    </a:lnTo>
                    <a:lnTo>
                      <a:pt x="13" y="22"/>
                    </a:lnTo>
                    <a:lnTo>
                      <a:pt x="26" y="35"/>
                    </a:lnTo>
                    <a:close/>
                    <a:moveTo>
                      <a:pt x="9" y="25"/>
                    </a:moveTo>
                    <a:lnTo>
                      <a:pt x="9" y="25"/>
                    </a:lnTo>
                    <a:lnTo>
                      <a:pt x="9" y="24"/>
                    </a:lnTo>
                    <a:lnTo>
                      <a:pt x="16" y="32"/>
                    </a:lnTo>
                    <a:lnTo>
                      <a:pt x="9" y="25"/>
                    </a:lnTo>
                    <a:close/>
                    <a:moveTo>
                      <a:pt x="22" y="38"/>
                    </a:moveTo>
                    <a:lnTo>
                      <a:pt x="19" y="42"/>
                    </a:lnTo>
                    <a:lnTo>
                      <a:pt x="6" y="27"/>
                    </a:lnTo>
                    <a:lnTo>
                      <a:pt x="9" y="25"/>
                    </a:lnTo>
                    <a:lnTo>
                      <a:pt x="22" y="38"/>
                    </a:lnTo>
                    <a:close/>
                    <a:moveTo>
                      <a:pt x="4" y="34"/>
                    </a:moveTo>
                    <a:lnTo>
                      <a:pt x="4" y="31"/>
                    </a:lnTo>
                    <a:lnTo>
                      <a:pt x="6" y="27"/>
                    </a:lnTo>
                    <a:lnTo>
                      <a:pt x="13" y="34"/>
                    </a:lnTo>
                    <a:lnTo>
                      <a:pt x="4" y="34"/>
                    </a:lnTo>
                    <a:close/>
                    <a:moveTo>
                      <a:pt x="22" y="34"/>
                    </a:moveTo>
                    <a:lnTo>
                      <a:pt x="22" y="41"/>
                    </a:lnTo>
                    <a:lnTo>
                      <a:pt x="4" y="41"/>
                    </a:lnTo>
                    <a:lnTo>
                      <a:pt x="4" y="34"/>
                    </a:lnTo>
                    <a:lnTo>
                      <a:pt x="22" y="34"/>
                    </a:lnTo>
                    <a:close/>
                    <a:moveTo>
                      <a:pt x="22" y="41"/>
                    </a:moveTo>
                    <a:lnTo>
                      <a:pt x="22" y="45"/>
                    </a:lnTo>
                    <a:lnTo>
                      <a:pt x="19" y="47"/>
                    </a:lnTo>
                    <a:lnTo>
                      <a:pt x="13" y="41"/>
                    </a:lnTo>
                    <a:lnTo>
                      <a:pt x="22" y="41"/>
                    </a:lnTo>
                    <a:close/>
                    <a:moveTo>
                      <a:pt x="19" y="47"/>
                    </a:moveTo>
                    <a:lnTo>
                      <a:pt x="16" y="51"/>
                    </a:lnTo>
                    <a:lnTo>
                      <a:pt x="3" y="37"/>
                    </a:lnTo>
                    <a:lnTo>
                      <a:pt x="6" y="34"/>
                    </a:lnTo>
                    <a:lnTo>
                      <a:pt x="19" y="47"/>
                    </a:lnTo>
                    <a:close/>
                    <a:moveTo>
                      <a:pt x="0" y="44"/>
                    </a:moveTo>
                    <a:lnTo>
                      <a:pt x="0" y="41"/>
                    </a:lnTo>
                    <a:lnTo>
                      <a:pt x="3" y="37"/>
                    </a:lnTo>
                    <a:lnTo>
                      <a:pt x="9" y="44"/>
                    </a:lnTo>
                    <a:lnTo>
                      <a:pt x="0" y="44"/>
                    </a:lnTo>
                    <a:close/>
                    <a:moveTo>
                      <a:pt x="19" y="44"/>
                    </a:moveTo>
                    <a:lnTo>
                      <a:pt x="19" y="47"/>
                    </a:lnTo>
                    <a:lnTo>
                      <a:pt x="0" y="47"/>
                    </a:lnTo>
                    <a:lnTo>
                      <a:pt x="0" y="44"/>
                    </a:lnTo>
                    <a:lnTo>
                      <a:pt x="19" y="44"/>
                    </a:lnTo>
                    <a:close/>
                    <a:moveTo>
                      <a:pt x="1" y="52"/>
                    </a:moveTo>
                    <a:lnTo>
                      <a:pt x="0" y="49"/>
                    </a:lnTo>
                    <a:lnTo>
                      <a:pt x="0" y="47"/>
                    </a:lnTo>
                    <a:lnTo>
                      <a:pt x="9" y="47"/>
                    </a:lnTo>
                    <a:lnTo>
                      <a:pt x="1" y="52"/>
                    </a:lnTo>
                    <a:close/>
                    <a:moveTo>
                      <a:pt x="18" y="43"/>
                    </a:moveTo>
                    <a:lnTo>
                      <a:pt x="21" y="49"/>
                    </a:lnTo>
                    <a:lnTo>
                      <a:pt x="5" y="58"/>
                    </a:lnTo>
                    <a:lnTo>
                      <a:pt x="1" y="52"/>
                    </a:lnTo>
                    <a:lnTo>
                      <a:pt x="18" y="43"/>
                    </a:lnTo>
                    <a:close/>
                    <a:moveTo>
                      <a:pt x="21" y="49"/>
                    </a:moveTo>
                    <a:lnTo>
                      <a:pt x="22" y="52"/>
                    </a:lnTo>
                    <a:lnTo>
                      <a:pt x="22" y="54"/>
                    </a:lnTo>
                    <a:lnTo>
                      <a:pt x="13" y="54"/>
                    </a:lnTo>
                    <a:lnTo>
                      <a:pt x="21" y="49"/>
                    </a:lnTo>
                    <a:close/>
                    <a:moveTo>
                      <a:pt x="22" y="54"/>
                    </a:moveTo>
                    <a:lnTo>
                      <a:pt x="22" y="57"/>
                    </a:lnTo>
                    <a:lnTo>
                      <a:pt x="4" y="57"/>
                    </a:lnTo>
                    <a:lnTo>
                      <a:pt x="4" y="54"/>
                    </a:lnTo>
                    <a:lnTo>
                      <a:pt x="22" y="54"/>
                    </a:lnTo>
                    <a:close/>
                    <a:moveTo>
                      <a:pt x="6" y="64"/>
                    </a:moveTo>
                    <a:lnTo>
                      <a:pt x="4" y="60"/>
                    </a:lnTo>
                    <a:lnTo>
                      <a:pt x="4" y="57"/>
                    </a:lnTo>
                    <a:lnTo>
                      <a:pt x="13" y="57"/>
                    </a:lnTo>
                    <a:lnTo>
                      <a:pt x="6" y="64"/>
                    </a:lnTo>
                    <a:close/>
                    <a:moveTo>
                      <a:pt x="19" y="51"/>
                    </a:moveTo>
                    <a:lnTo>
                      <a:pt x="22" y="53"/>
                    </a:lnTo>
                    <a:lnTo>
                      <a:pt x="9" y="67"/>
                    </a:lnTo>
                    <a:lnTo>
                      <a:pt x="6" y="64"/>
                    </a:lnTo>
                    <a:lnTo>
                      <a:pt x="19" y="51"/>
                    </a:lnTo>
                    <a:close/>
                    <a:moveTo>
                      <a:pt x="9" y="67"/>
                    </a:moveTo>
                    <a:lnTo>
                      <a:pt x="19" y="76"/>
                    </a:lnTo>
                    <a:lnTo>
                      <a:pt x="9" y="67"/>
                    </a:lnTo>
                    <a:lnTo>
                      <a:pt x="16" y="60"/>
                    </a:lnTo>
                    <a:lnTo>
                      <a:pt x="9" y="67"/>
                    </a:lnTo>
                    <a:close/>
                    <a:moveTo>
                      <a:pt x="22" y="53"/>
                    </a:moveTo>
                    <a:lnTo>
                      <a:pt x="26" y="56"/>
                    </a:lnTo>
                    <a:lnTo>
                      <a:pt x="13" y="70"/>
                    </a:lnTo>
                    <a:lnTo>
                      <a:pt x="9" y="67"/>
                    </a:lnTo>
                    <a:lnTo>
                      <a:pt x="22" y="53"/>
                    </a:lnTo>
                    <a:close/>
                    <a:moveTo>
                      <a:pt x="26" y="56"/>
                    </a:moveTo>
                    <a:lnTo>
                      <a:pt x="29" y="59"/>
                    </a:lnTo>
                    <a:lnTo>
                      <a:pt x="16" y="73"/>
                    </a:lnTo>
                    <a:lnTo>
                      <a:pt x="13" y="70"/>
                    </a:lnTo>
                    <a:lnTo>
                      <a:pt x="26" y="56"/>
                    </a:lnTo>
                    <a:close/>
                    <a:moveTo>
                      <a:pt x="22" y="76"/>
                    </a:moveTo>
                    <a:lnTo>
                      <a:pt x="18" y="76"/>
                    </a:lnTo>
                    <a:lnTo>
                      <a:pt x="16" y="73"/>
                    </a:lnTo>
                    <a:lnTo>
                      <a:pt x="22" y="66"/>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1" y="57"/>
                    </a:moveTo>
                    <a:lnTo>
                      <a:pt x="48" y="57"/>
                    </a:lnTo>
                    <a:lnTo>
                      <a:pt x="48" y="76"/>
                    </a:lnTo>
                    <a:lnTo>
                      <a:pt x="41" y="76"/>
                    </a:lnTo>
                    <a:lnTo>
                      <a:pt x="41" y="57"/>
                    </a:lnTo>
                    <a:close/>
                    <a:moveTo>
                      <a:pt x="54" y="73"/>
                    </a:moveTo>
                    <a:lnTo>
                      <a:pt x="52" y="76"/>
                    </a:lnTo>
                    <a:lnTo>
                      <a:pt x="48" y="76"/>
                    </a:lnTo>
                    <a:lnTo>
                      <a:pt x="48" y="66"/>
                    </a:lnTo>
                    <a:lnTo>
                      <a:pt x="54" y="73"/>
                    </a:lnTo>
                    <a:close/>
                    <a:moveTo>
                      <a:pt x="41" y="59"/>
                    </a:moveTo>
                    <a:lnTo>
                      <a:pt x="44" y="56"/>
                    </a:lnTo>
                    <a:lnTo>
                      <a:pt x="58" y="70"/>
                    </a:lnTo>
                    <a:lnTo>
                      <a:pt x="54" y="73"/>
                    </a:lnTo>
                    <a:lnTo>
                      <a:pt x="41" y="59"/>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49" name="Freeform 304">
                <a:extLst>
                  <a:ext uri="{FF2B5EF4-FFF2-40B4-BE49-F238E27FC236}">
                    <a16:creationId xmlns:a16="http://schemas.microsoft.com/office/drawing/2014/main" id="{D3779FD3-23EA-4664-9714-D72FE08C06AE}"/>
                  </a:ext>
                </a:extLst>
              </p:cNvPr>
              <p:cNvSpPr>
                <a:spLocks/>
              </p:cNvSpPr>
              <p:nvPr/>
            </p:nvSpPr>
            <p:spPr bwMode="auto">
              <a:xfrm>
                <a:off x="2985" y="3165"/>
                <a:ext cx="17" cy="15"/>
              </a:xfrm>
              <a:custGeom>
                <a:avLst/>
                <a:gdLst>
                  <a:gd name="T0" fmla="*/ 3 w 67"/>
                  <a:gd name="T1" fmla="*/ 3 h 58"/>
                  <a:gd name="T2" fmla="*/ 3 w 67"/>
                  <a:gd name="T3" fmla="*/ 3 h 58"/>
                  <a:gd name="T4" fmla="*/ 4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1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1 h 58"/>
                  <a:gd name="T42" fmla="*/ 1 w 67"/>
                  <a:gd name="T43" fmla="*/ 1 h 58"/>
                  <a:gd name="T44" fmla="*/ 1 w 67"/>
                  <a:gd name="T45" fmla="*/ 1 h 58"/>
                  <a:gd name="T46" fmla="*/ 1 w 67"/>
                  <a:gd name="T47" fmla="*/ 1 h 58"/>
                  <a:gd name="T48" fmla="*/ 1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4 h 58"/>
                  <a:gd name="T66" fmla="*/ 1 w 67"/>
                  <a:gd name="T67" fmla="*/ 4 h 58"/>
                  <a:gd name="T68" fmla="*/ 1 w 67"/>
                  <a:gd name="T69" fmla="*/ 4 h 58"/>
                  <a:gd name="T70" fmla="*/ 2 w 67"/>
                  <a:gd name="T71" fmla="*/ 4 h 58"/>
                  <a:gd name="T72" fmla="*/ 2 w 67"/>
                  <a:gd name="T73" fmla="*/ 4 h 58"/>
                  <a:gd name="T74" fmla="*/ 2 w 67"/>
                  <a:gd name="T75" fmla="*/ 4 h 58"/>
                  <a:gd name="T76" fmla="*/ 3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5"/>
                    </a:lnTo>
                    <a:lnTo>
                      <a:pt x="61" y="42"/>
                    </a:lnTo>
                    <a:lnTo>
                      <a:pt x="64" y="39"/>
                    </a:lnTo>
                    <a:lnTo>
                      <a:pt x="64" y="32"/>
                    </a:lnTo>
                    <a:lnTo>
                      <a:pt x="67" y="29"/>
                    </a:lnTo>
                    <a:lnTo>
                      <a:pt x="67" y="26"/>
                    </a:lnTo>
                    <a:lnTo>
                      <a:pt x="67" y="19"/>
                    </a:lnTo>
                    <a:lnTo>
                      <a:pt x="67" y="17"/>
                    </a:lnTo>
                    <a:lnTo>
                      <a:pt x="64" y="13"/>
                    </a:lnTo>
                    <a:lnTo>
                      <a:pt x="61" y="10"/>
                    </a:lnTo>
                    <a:lnTo>
                      <a:pt x="57" y="7"/>
                    </a:lnTo>
                    <a:lnTo>
                      <a:pt x="54" y="4"/>
                    </a:lnTo>
                    <a:lnTo>
                      <a:pt x="51" y="0"/>
                    </a:lnTo>
                    <a:lnTo>
                      <a:pt x="48" y="0"/>
                    </a:lnTo>
                    <a:lnTo>
                      <a:pt x="42" y="0"/>
                    </a:lnTo>
                    <a:lnTo>
                      <a:pt x="35" y="0"/>
                    </a:lnTo>
                    <a:lnTo>
                      <a:pt x="32" y="4"/>
                    </a:lnTo>
                    <a:lnTo>
                      <a:pt x="25" y="4"/>
                    </a:lnTo>
                    <a:lnTo>
                      <a:pt x="23" y="7"/>
                    </a:lnTo>
                    <a:lnTo>
                      <a:pt x="16" y="10"/>
                    </a:lnTo>
                    <a:lnTo>
                      <a:pt x="13" y="13"/>
                    </a:lnTo>
                    <a:lnTo>
                      <a:pt x="10" y="17"/>
                    </a:lnTo>
                    <a:lnTo>
                      <a:pt x="7" y="22"/>
                    </a:lnTo>
                    <a:lnTo>
                      <a:pt x="3" y="26"/>
                    </a:lnTo>
                    <a:lnTo>
                      <a:pt x="3" y="29"/>
                    </a:lnTo>
                    <a:lnTo>
                      <a:pt x="0" y="36"/>
                    </a:lnTo>
                    <a:lnTo>
                      <a:pt x="0" y="39"/>
                    </a:lnTo>
                    <a:lnTo>
                      <a:pt x="3" y="42"/>
                    </a:lnTo>
                    <a:lnTo>
                      <a:pt x="3" y="48"/>
                    </a:lnTo>
                    <a:lnTo>
                      <a:pt x="7" y="51"/>
                    </a:lnTo>
                    <a:lnTo>
                      <a:pt x="10" y="54"/>
                    </a:lnTo>
                    <a:lnTo>
                      <a:pt x="13" y="54"/>
                    </a:lnTo>
                    <a:lnTo>
                      <a:pt x="16" y="58"/>
                    </a:lnTo>
                    <a:lnTo>
                      <a:pt x="23" y="58"/>
                    </a:lnTo>
                    <a:lnTo>
                      <a:pt x="25" y="58"/>
                    </a:lnTo>
                    <a:lnTo>
                      <a:pt x="32" y="58"/>
                    </a:lnTo>
                    <a:lnTo>
                      <a:pt x="39"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0" name="Freeform 305">
                <a:extLst>
                  <a:ext uri="{FF2B5EF4-FFF2-40B4-BE49-F238E27FC236}">
                    <a16:creationId xmlns:a16="http://schemas.microsoft.com/office/drawing/2014/main" id="{6DBCC7F8-3049-4493-B878-F8C042DCB4FA}"/>
                  </a:ext>
                </a:extLst>
              </p:cNvPr>
              <p:cNvSpPr>
                <a:spLocks noEditPoints="1"/>
              </p:cNvSpPr>
              <p:nvPr/>
            </p:nvSpPr>
            <p:spPr bwMode="auto">
              <a:xfrm>
                <a:off x="2983" y="3163"/>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4 w 86"/>
                  <a:gd name="T31" fmla="*/ 2 h 76"/>
                  <a:gd name="T32" fmla="*/ 4 w 86"/>
                  <a:gd name="T33" fmla="*/ 2 h 76"/>
                  <a:gd name="T34" fmla="*/ 4 w 86"/>
                  <a:gd name="T35" fmla="*/ 0 h 76"/>
                  <a:gd name="T36" fmla="*/ 4 w 86"/>
                  <a:gd name="T37" fmla="*/ 1 h 76"/>
                  <a:gd name="T38" fmla="*/ 4 w 86"/>
                  <a:gd name="T39" fmla="*/ 1 h 76"/>
                  <a:gd name="T40" fmla="*/ 3 w 86"/>
                  <a:gd name="T41" fmla="*/ 1 h 76"/>
                  <a:gd name="T42" fmla="*/ 3 w 86"/>
                  <a:gd name="T43" fmla="*/ 0 h 76"/>
                  <a:gd name="T44" fmla="*/ 2 w 86"/>
                  <a:gd name="T45" fmla="*/ 1 h 76"/>
                  <a:gd name="T46" fmla="*/ 3 w 86"/>
                  <a:gd name="T47" fmla="*/ 1 h 76"/>
                  <a:gd name="T48" fmla="*/ 3 w 86"/>
                  <a:gd name="T49" fmla="*/ 2 h 76"/>
                  <a:gd name="T50" fmla="*/ 3 w 86"/>
                  <a:gd name="T51" fmla="*/ 1 h 76"/>
                  <a:gd name="T52" fmla="*/ 3 w 86"/>
                  <a:gd name="T53" fmla="*/ 2 h 76"/>
                  <a:gd name="T54" fmla="*/ 1 w 86"/>
                  <a:gd name="T55" fmla="*/ 1 h 76"/>
                  <a:gd name="T56" fmla="*/ 2 w 86"/>
                  <a:gd name="T57" fmla="*/ 1 h 76"/>
                  <a:gd name="T58" fmla="*/ 2 w 86"/>
                  <a:gd name="T59" fmla="*/ 2 h 76"/>
                  <a:gd name="T60" fmla="*/ 2 w 86"/>
                  <a:gd name="T61" fmla="*/ 2 h 76"/>
                  <a:gd name="T62" fmla="*/ 1 w 86"/>
                  <a:gd name="T63" fmla="*/ 1 h 76"/>
                  <a:gd name="T64" fmla="*/ 1 w 86"/>
                  <a:gd name="T65" fmla="*/ 2 h 76"/>
                  <a:gd name="T66" fmla="*/ 1 w 86"/>
                  <a:gd name="T67" fmla="*/ 2 h 76"/>
                  <a:gd name="T68" fmla="*/ 2 w 86"/>
                  <a:gd name="T69" fmla="*/ 3 h 76"/>
                  <a:gd name="T70" fmla="*/ 2 w 86"/>
                  <a:gd name="T71" fmla="*/ 2 h 76"/>
                  <a:gd name="T72" fmla="*/ 2 w 86"/>
                  <a:gd name="T73" fmla="*/ 3 h 76"/>
                  <a:gd name="T74" fmla="*/ 0 w 86"/>
                  <a:gd name="T75" fmla="*/ 3 h 76"/>
                  <a:gd name="T76" fmla="*/ 1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1 w 86"/>
                  <a:gd name="T91" fmla="*/ 5 h 76"/>
                  <a:gd name="T92" fmla="*/ 2 w 86"/>
                  <a:gd name="T93" fmla="*/ 4 h 76"/>
                  <a:gd name="T94" fmla="*/ 2 w 86"/>
                  <a:gd name="T95" fmla="*/ 4 h 76"/>
                  <a:gd name="T96" fmla="*/ 1 w 86"/>
                  <a:gd name="T97" fmla="*/ 5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3"/>
                    </a:moveTo>
                    <a:lnTo>
                      <a:pt x="53" y="50"/>
                    </a:lnTo>
                    <a:lnTo>
                      <a:pt x="67" y="64"/>
                    </a:lnTo>
                    <a:lnTo>
                      <a:pt x="64" y="67"/>
                    </a:lnTo>
                    <a:lnTo>
                      <a:pt x="50" y="53"/>
                    </a:lnTo>
                    <a:close/>
                    <a:moveTo>
                      <a:pt x="53" y="50"/>
                    </a:moveTo>
                    <a:lnTo>
                      <a:pt x="54" y="49"/>
                    </a:lnTo>
                    <a:lnTo>
                      <a:pt x="56" y="49"/>
                    </a:lnTo>
                    <a:lnTo>
                      <a:pt x="60" y="57"/>
                    </a:lnTo>
                    <a:lnTo>
                      <a:pt x="53" y="50"/>
                    </a:lnTo>
                    <a:close/>
                    <a:moveTo>
                      <a:pt x="56" y="49"/>
                    </a:moveTo>
                    <a:lnTo>
                      <a:pt x="62" y="46"/>
                    </a:lnTo>
                    <a:lnTo>
                      <a:pt x="71" y="62"/>
                    </a:lnTo>
                    <a:lnTo>
                      <a:pt x="64" y="65"/>
                    </a:lnTo>
                    <a:lnTo>
                      <a:pt x="56" y="49"/>
                    </a:lnTo>
                    <a:close/>
                    <a:moveTo>
                      <a:pt x="73" y="61"/>
                    </a:moveTo>
                    <a:lnTo>
                      <a:pt x="72" y="62"/>
                    </a:lnTo>
                    <a:lnTo>
                      <a:pt x="71" y="62"/>
                    </a:lnTo>
                    <a:lnTo>
                      <a:pt x="66" y="54"/>
                    </a:lnTo>
                    <a:lnTo>
                      <a:pt x="73" y="61"/>
                    </a:lnTo>
                    <a:close/>
                    <a:moveTo>
                      <a:pt x="60" y="47"/>
                    </a:moveTo>
                    <a:lnTo>
                      <a:pt x="63" y="45"/>
                    </a:lnTo>
                    <a:lnTo>
                      <a:pt x="76" y="58"/>
                    </a:lnTo>
                    <a:lnTo>
                      <a:pt x="73" y="61"/>
                    </a:lnTo>
                    <a:lnTo>
                      <a:pt x="60" y="47"/>
                    </a:lnTo>
                    <a:close/>
                    <a:moveTo>
                      <a:pt x="63" y="45"/>
                    </a:moveTo>
                    <a:lnTo>
                      <a:pt x="63" y="45"/>
                    </a:lnTo>
                    <a:lnTo>
                      <a:pt x="70" y="51"/>
                    </a:lnTo>
                    <a:lnTo>
                      <a:pt x="63" y="45"/>
                    </a:lnTo>
                    <a:close/>
                    <a:moveTo>
                      <a:pt x="63" y="45"/>
                    </a:moveTo>
                    <a:lnTo>
                      <a:pt x="66" y="41"/>
                    </a:lnTo>
                    <a:lnTo>
                      <a:pt x="80" y="54"/>
                    </a:lnTo>
                    <a:lnTo>
                      <a:pt x="76" y="58"/>
                    </a:lnTo>
                    <a:lnTo>
                      <a:pt x="63" y="45"/>
                    </a:lnTo>
                    <a:close/>
                    <a:moveTo>
                      <a:pt x="83" y="48"/>
                    </a:moveTo>
                    <a:lnTo>
                      <a:pt x="83" y="51"/>
                    </a:lnTo>
                    <a:lnTo>
                      <a:pt x="80" y="54"/>
                    </a:lnTo>
                    <a:lnTo>
                      <a:pt x="73" y="48"/>
                    </a:lnTo>
                    <a:lnTo>
                      <a:pt x="83" y="48"/>
                    </a:lnTo>
                    <a:close/>
                    <a:moveTo>
                      <a:pt x="63" y="48"/>
                    </a:moveTo>
                    <a:lnTo>
                      <a:pt x="63" y="41"/>
                    </a:lnTo>
                    <a:lnTo>
                      <a:pt x="83" y="41"/>
                    </a:lnTo>
                    <a:lnTo>
                      <a:pt x="83" y="48"/>
                    </a:lnTo>
                    <a:lnTo>
                      <a:pt x="63" y="48"/>
                    </a:lnTo>
                    <a:close/>
                    <a:moveTo>
                      <a:pt x="63" y="41"/>
                    </a:moveTo>
                    <a:lnTo>
                      <a:pt x="63" y="37"/>
                    </a:lnTo>
                    <a:lnTo>
                      <a:pt x="66" y="35"/>
                    </a:lnTo>
                    <a:lnTo>
                      <a:pt x="73" y="41"/>
                    </a:lnTo>
                    <a:lnTo>
                      <a:pt x="63" y="41"/>
                    </a:lnTo>
                    <a:close/>
                    <a:moveTo>
                      <a:pt x="66" y="35"/>
                    </a:moveTo>
                    <a:lnTo>
                      <a:pt x="70" y="31"/>
                    </a:lnTo>
                    <a:lnTo>
                      <a:pt x="83" y="45"/>
                    </a:lnTo>
                    <a:lnTo>
                      <a:pt x="80" y="48"/>
                    </a:lnTo>
                    <a:lnTo>
                      <a:pt x="66" y="35"/>
                    </a:lnTo>
                    <a:close/>
                    <a:moveTo>
                      <a:pt x="86" y="38"/>
                    </a:moveTo>
                    <a:lnTo>
                      <a:pt x="86" y="42"/>
                    </a:lnTo>
                    <a:lnTo>
                      <a:pt x="83"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6"/>
                    </a:lnTo>
                    <a:lnTo>
                      <a:pt x="86" y="26"/>
                    </a:lnTo>
                    <a:lnTo>
                      <a:pt x="86" y="28"/>
                    </a:lnTo>
                    <a:lnTo>
                      <a:pt x="66" y="28"/>
                    </a:lnTo>
                    <a:close/>
                    <a:moveTo>
                      <a:pt x="83" y="18"/>
                    </a:moveTo>
                    <a:lnTo>
                      <a:pt x="86" y="21"/>
                    </a:lnTo>
                    <a:lnTo>
                      <a:pt x="86" y="26"/>
                    </a:lnTo>
                    <a:lnTo>
                      <a:pt x="76" y="26"/>
                    </a:lnTo>
                    <a:lnTo>
                      <a:pt x="83" y="18"/>
                    </a:lnTo>
                    <a:close/>
                    <a:moveTo>
                      <a:pt x="70" y="32"/>
                    </a:moveTo>
                    <a:lnTo>
                      <a:pt x="66" y="29"/>
                    </a:lnTo>
                    <a:lnTo>
                      <a:pt x="80" y="16"/>
                    </a:lnTo>
                    <a:lnTo>
                      <a:pt x="83" y="18"/>
                    </a:lnTo>
                    <a:lnTo>
                      <a:pt x="70" y="32"/>
                    </a:lnTo>
                    <a:close/>
                    <a:moveTo>
                      <a:pt x="66" y="29"/>
                    </a:moveTo>
                    <a:lnTo>
                      <a:pt x="63" y="26"/>
                    </a:lnTo>
                    <a:lnTo>
                      <a:pt x="76" y="13"/>
                    </a:lnTo>
                    <a:lnTo>
                      <a:pt x="80" y="16"/>
                    </a:lnTo>
                    <a:lnTo>
                      <a:pt x="66" y="29"/>
                    </a:lnTo>
                    <a:close/>
                    <a:moveTo>
                      <a:pt x="63" y="26"/>
                    </a:moveTo>
                    <a:lnTo>
                      <a:pt x="60" y="22"/>
                    </a:lnTo>
                    <a:lnTo>
                      <a:pt x="73" y="9"/>
                    </a:lnTo>
                    <a:lnTo>
                      <a:pt x="76" y="13"/>
                    </a:lnTo>
                    <a:lnTo>
                      <a:pt x="63" y="26"/>
                    </a:lnTo>
                    <a:close/>
                    <a:moveTo>
                      <a:pt x="60" y="22"/>
                    </a:moveTo>
                    <a:lnTo>
                      <a:pt x="56" y="19"/>
                    </a:lnTo>
                    <a:lnTo>
                      <a:pt x="70" y="6"/>
                    </a:lnTo>
                    <a:lnTo>
                      <a:pt x="73" y="9"/>
                    </a:lnTo>
                    <a:lnTo>
                      <a:pt x="60" y="22"/>
                    </a:lnTo>
                    <a:close/>
                    <a:moveTo>
                      <a:pt x="56" y="19"/>
                    </a:moveTo>
                    <a:lnTo>
                      <a:pt x="66" y="29"/>
                    </a:lnTo>
                    <a:lnTo>
                      <a:pt x="56" y="19"/>
                    </a:lnTo>
                    <a:lnTo>
                      <a:pt x="63" y="13"/>
                    </a:lnTo>
                    <a:lnTo>
                      <a:pt x="56" y="19"/>
                    </a:lnTo>
                    <a:close/>
                    <a:moveTo>
                      <a:pt x="56" y="19"/>
                    </a:moveTo>
                    <a:lnTo>
                      <a:pt x="53"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8" y="3"/>
                    </a:moveTo>
                    <a:lnTo>
                      <a:pt x="40" y="0"/>
                    </a:lnTo>
                    <a:lnTo>
                      <a:pt x="44" y="0"/>
                    </a:lnTo>
                    <a:lnTo>
                      <a:pt x="44" y="9"/>
                    </a:lnTo>
                    <a:lnTo>
                      <a:pt x="38" y="3"/>
                    </a:lnTo>
                    <a:close/>
                    <a:moveTo>
                      <a:pt x="51" y="16"/>
                    </a:moveTo>
                    <a:lnTo>
                      <a:pt x="48" y="19"/>
                    </a:lnTo>
                    <a:lnTo>
                      <a:pt x="34" y="6"/>
                    </a:lnTo>
                    <a:lnTo>
                      <a:pt x="38" y="3"/>
                    </a:lnTo>
                    <a:lnTo>
                      <a:pt x="51" y="16"/>
                    </a:lnTo>
                    <a:close/>
                    <a:moveTo>
                      <a:pt x="48" y="19"/>
                    </a:moveTo>
                    <a:lnTo>
                      <a:pt x="45" y="22"/>
                    </a:lnTo>
                    <a:lnTo>
                      <a:pt x="41" y="22"/>
                    </a:lnTo>
                    <a:lnTo>
                      <a:pt x="41" y="13"/>
                    </a:lnTo>
                    <a:lnTo>
                      <a:pt x="48" y="19"/>
                    </a:lnTo>
                    <a:close/>
                    <a:moveTo>
                      <a:pt x="41" y="22"/>
                    </a:moveTo>
                    <a:lnTo>
                      <a:pt x="34" y="22"/>
                    </a:lnTo>
                    <a:lnTo>
                      <a:pt x="34" y="3"/>
                    </a:lnTo>
                    <a:lnTo>
                      <a:pt x="41" y="3"/>
                    </a:lnTo>
                    <a:lnTo>
                      <a:pt x="41" y="22"/>
                    </a:lnTo>
                    <a:close/>
                    <a:moveTo>
                      <a:pt x="28" y="6"/>
                    </a:moveTo>
                    <a:lnTo>
                      <a:pt x="31" y="3"/>
                    </a:lnTo>
                    <a:lnTo>
                      <a:pt x="34" y="3"/>
                    </a:lnTo>
                    <a:lnTo>
                      <a:pt x="34" y="13"/>
                    </a:lnTo>
                    <a:lnTo>
                      <a:pt x="28" y="6"/>
                    </a:lnTo>
                    <a:close/>
                    <a:moveTo>
                      <a:pt x="41" y="19"/>
                    </a:moveTo>
                    <a:lnTo>
                      <a:pt x="39" y="22"/>
                    </a:lnTo>
                    <a:lnTo>
                      <a:pt x="24" y="9"/>
                    </a:lnTo>
                    <a:lnTo>
                      <a:pt x="28" y="6"/>
                    </a:lnTo>
                    <a:lnTo>
                      <a:pt x="41" y="19"/>
                    </a:lnTo>
                    <a:close/>
                    <a:moveTo>
                      <a:pt x="39" y="22"/>
                    </a:moveTo>
                    <a:lnTo>
                      <a:pt x="38" y="24"/>
                    </a:lnTo>
                    <a:lnTo>
                      <a:pt x="35" y="25"/>
                    </a:lnTo>
                    <a:lnTo>
                      <a:pt x="32" y="16"/>
                    </a:lnTo>
                    <a:lnTo>
                      <a:pt x="39" y="22"/>
                    </a:lnTo>
                    <a:close/>
                    <a:moveTo>
                      <a:pt x="35" y="25"/>
                    </a:moveTo>
                    <a:lnTo>
                      <a:pt x="30" y="28"/>
                    </a:lnTo>
                    <a:lnTo>
                      <a:pt x="21" y="10"/>
                    </a:lnTo>
                    <a:lnTo>
                      <a:pt x="28" y="7"/>
                    </a:lnTo>
                    <a:lnTo>
                      <a:pt x="35" y="25"/>
                    </a:lnTo>
                    <a:close/>
                    <a:moveTo>
                      <a:pt x="19" y="13"/>
                    </a:moveTo>
                    <a:lnTo>
                      <a:pt x="20" y="11"/>
                    </a:lnTo>
                    <a:lnTo>
                      <a:pt x="21" y="10"/>
                    </a:lnTo>
                    <a:lnTo>
                      <a:pt x="25" y="19"/>
                    </a:lnTo>
                    <a:lnTo>
                      <a:pt x="19" y="13"/>
                    </a:lnTo>
                    <a:close/>
                    <a:moveTo>
                      <a:pt x="32" y="26"/>
                    </a:moveTo>
                    <a:lnTo>
                      <a:pt x="29" y="29"/>
                    </a:lnTo>
                    <a:lnTo>
                      <a:pt x="16" y="16"/>
                    </a:lnTo>
                    <a:lnTo>
                      <a:pt x="19" y="13"/>
                    </a:lnTo>
                    <a:lnTo>
                      <a:pt x="32" y="26"/>
                    </a:lnTo>
                    <a:close/>
                    <a:moveTo>
                      <a:pt x="29" y="29"/>
                    </a:moveTo>
                    <a:lnTo>
                      <a:pt x="19" y="38"/>
                    </a:lnTo>
                    <a:lnTo>
                      <a:pt x="29" y="29"/>
                    </a:lnTo>
                    <a:lnTo>
                      <a:pt x="22" y="22"/>
                    </a:lnTo>
                    <a:lnTo>
                      <a:pt x="29" y="29"/>
                    </a:lnTo>
                    <a:close/>
                    <a:moveTo>
                      <a:pt x="29" y="29"/>
                    </a:moveTo>
                    <a:lnTo>
                      <a:pt x="25" y="32"/>
                    </a:lnTo>
                    <a:lnTo>
                      <a:pt x="12" y="18"/>
                    </a:lnTo>
                    <a:lnTo>
                      <a:pt x="16" y="16"/>
                    </a:lnTo>
                    <a:lnTo>
                      <a:pt x="29" y="29"/>
                    </a:lnTo>
                    <a:close/>
                    <a:moveTo>
                      <a:pt x="10" y="21"/>
                    </a:moveTo>
                    <a:lnTo>
                      <a:pt x="11" y="19"/>
                    </a:lnTo>
                    <a:lnTo>
                      <a:pt x="12" y="18"/>
                    </a:lnTo>
                    <a:lnTo>
                      <a:pt x="19" y="26"/>
                    </a:lnTo>
                    <a:lnTo>
                      <a:pt x="10" y="21"/>
                    </a:lnTo>
                    <a:close/>
                    <a:moveTo>
                      <a:pt x="28" y="29"/>
                    </a:moveTo>
                    <a:lnTo>
                      <a:pt x="24" y="36"/>
                    </a:lnTo>
                    <a:lnTo>
                      <a:pt x="7" y="28"/>
                    </a:lnTo>
                    <a:lnTo>
                      <a:pt x="10" y="21"/>
                    </a:lnTo>
                    <a:lnTo>
                      <a:pt x="28" y="29"/>
                    </a:lnTo>
                    <a:close/>
                    <a:moveTo>
                      <a:pt x="24" y="36"/>
                    </a:moveTo>
                    <a:lnTo>
                      <a:pt x="23" y="37"/>
                    </a:lnTo>
                    <a:lnTo>
                      <a:pt x="22" y="38"/>
                    </a:lnTo>
                    <a:lnTo>
                      <a:pt x="16" y="31"/>
                    </a:lnTo>
                    <a:lnTo>
                      <a:pt x="24" y="36"/>
                    </a:lnTo>
                    <a:close/>
                    <a:moveTo>
                      <a:pt x="22" y="38"/>
                    </a:moveTo>
                    <a:lnTo>
                      <a:pt x="19" y="41"/>
                    </a:lnTo>
                    <a:lnTo>
                      <a:pt x="6" y="28"/>
                    </a:lnTo>
                    <a:lnTo>
                      <a:pt x="9" y="25"/>
                    </a:lnTo>
                    <a:lnTo>
                      <a:pt x="22" y="38"/>
                    </a:lnTo>
                    <a:close/>
                    <a:moveTo>
                      <a:pt x="3" y="35"/>
                    </a:moveTo>
                    <a:lnTo>
                      <a:pt x="3" y="31"/>
                    </a:lnTo>
                    <a:lnTo>
                      <a:pt x="6" y="28"/>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8" y="49"/>
                    </a:lnTo>
                    <a:lnTo>
                      <a:pt x="1" y="40"/>
                    </a:lnTo>
                    <a:lnTo>
                      <a:pt x="3" y="33"/>
                    </a:lnTo>
                    <a:lnTo>
                      <a:pt x="21" y="42"/>
                    </a:lnTo>
                    <a:close/>
                    <a:moveTo>
                      <a:pt x="0" y="45"/>
                    </a:moveTo>
                    <a:lnTo>
                      <a:pt x="0" y="42"/>
                    </a:lnTo>
                    <a:lnTo>
                      <a:pt x="1" y="40"/>
                    </a:lnTo>
                    <a:lnTo>
                      <a:pt x="9" y="45"/>
                    </a:lnTo>
                    <a:lnTo>
                      <a:pt x="0" y="45"/>
                    </a:lnTo>
                    <a:close/>
                    <a:moveTo>
                      <a:pt x="19" y="45"/>
                    </a:moveTo>
                    <a:lnTo>
                      <a:pt x="19" y="48"/>
                    </a:lnTo>
                    <a:lnTo>
                      <a:pt x="0" y="48"/>
                    </a:lnTo>
                    <a:lnTo>
                      <a:pt x="0" y="45"/>
                    </a:lnTo>
                    <a:lnTo>
                      <a:pt x="19" y="45"/>
                    </a:lnTo>
                    <a:close/>
                    <a:moveTo>
                      <a:pt x="2" y="54"/>
                    </a:moveTo>
                    <a:lnTo>
                      <a:pt x="0" y="51"/>
                    </a:lnTo>
                    <a:lnTo>
                      <a:pt x="0" y="48"/>
                    </a:lnTo>
                    <a:lnTo>
                      <a:pt x="9" y="48"/>
                    </a:lnTo>
                    <a:lnTo>
                      <a:pt x="2" y="54"/>
                    </a:lnTo>
                    <a:close/>
                    <a:moveTo>
                      <a:pt x="16" y="41"/>
                    </a:moveTo>
                    <a:lnTo>
                      <a:pt x="19" y="45"/>
                    </a:lnTo>
                    <a:lnTo>
                      <a:pt x="6" y="58"/>
                    </a:lnTo>
                    <a:lnTo>
                      <a:pt x="2" y="54"/>
                    </a:lnTo>
                    <a:lnTo>
                      <a:pt x="16" y="41"/>
                    </a:lnTo>
                    <a:close/>
                    <a:moveTo>
                      <a:pt x="19" y="45"/>
                    </a:moveTo>
                    <a:lnTo>
                      <a:pt x="22" y="47"/>
                    </a:lnTo>
                    <a:lnTo>
                      <a:pt x="22" y="51"/>
                    </a:lnTo>
                    <a:lnTo>
                      <a:pt x="12" y="51"/>
                    </a:lnTo>
                    <a:lnTo>
                      <a:pt x="19" y="45"/>
                    </a:lnTo>
                    <a:close/>
                    <a:moveTo>
                      <a:pt x="22" y="51"/>
                    </a:moveTo>
                    <a:lnTo>
                      <a:pt x="22" y="57"/>
                    </a:lnTo>
                    <a:lnTo>
                      <a:pt x="3" y="57"/>
                    </a:lnTo>
                    <a:lnTo>
                      <a:pt x="3" y="51"/>
                    </a:lnTo>
                    <a:lnTo>
                      <a:pt x="22" y="51"/>
                    </a:lnTo>
                    <a:close/>
                    <a:moveTo>
                      <a:pt x="6" y="64"/>
                    </a:moveTo>
                    <a:lnTo>
                      <a:pt x="3" y="61"/>
                    </a:lnTo>
                    <a:lnTo>
                      <a:pt x="3" y="57"/>
                    </a:lnTo>
                    <a:lnTo>
                      <a:pt x="12" y="57"/>
                    </a:lnTo>
                    <a:lnTo>
                      <a:pt x="6" y="64"/>
                    </a:lnTo>
                    <a:close/>
                    <a:moveTo>
                      <a:pt x="19" y="50"/>
                    </a:moveTo>
                    <a:lnTo>
                      <a:pt x="22" y="53"/>
                    </a:lnTo>
                    <a:lnTo>
                      <a:pt x="9" y="67"/>
                    </a:lnTo>
                    <a:lnTo>
                      <a:pt x="6" y="64"/>
                    </a:lnTo>
                    <a:lnTo>
                      <a:pt x="19" y="50"/>
                    </a:lnTo>
                    <a:close/>
                    <a:moveTo>
                      <a:pt x="22" y="53"/>
                    </a:moveTo>
                    <a:lnTo>
                      <a:pt x="25" y="57"/>
                    </a:lnTo>
                    <a:lnTo>
                      <a:pt x="12" y="70"/>
                    </a:lnTo>
                    <a:lnTo>
                      <a:pt x="9" y="67"/>
                    </a:lnTo>
                    <a:lnTo>
                      <a:pt x="22" y="53"/>
                    </a:lnTo>
                    <a:close/>
                    <a:moveTo>
                      <a:pt x="19" y="73"/>
                    </a:moveTo>
                    <a:lnTo>
                      <a:pt x="14" y="73"/>
                    </a:lnTo>
                    <a:lnTo>
                      <a:pt x="12" y="70"/>
                    </a:lnTo>
                    <a:lnTo>
                      <a:pt x="19" y="63"/>
                    </a:lnTo>
                    <a:lnTo>
                      <a:pt x="19" y="73"/>
                    </a:lnTo>
                    <a:close/>
                    <a:moveTo>
                      <a:pt x="19" y="54"/>
                    </a:moveTo>
                    <a:lnTo>
                      <a:pt x="22" y="54"/>
                    </a:lnTo>
                    <a:lnTo>
                      <a:pt x="22" y="73"/>
                    </a:lnTo>
                    <a:lnTo>
                      <a:pt x="19" y="73"/>
                    </a:lnTo>
                    <a:lnTo>
                      <a:pt x="19" y="54"/>
                    </a:lnTo>
                    <a:close/>
                    <a:moveTo>
                      <a:pt x="22" y="54"/>
                    </a:moveTo>
                    <a:lnTo>
                      <a:pt x="25" y="54"/>
                    </a:lnTo>
                    <a:lnTo>
                      <a:pt x="29" y="57"/>
                    </a:lnTo>
                    <a:lnTo>
                      <a:pt x="22" y="63"/>
                    </a:lnTo>
                    <a:lnTo>
                      <a:pt x="22" y="54"/>
                    </a:lnTo>
                    <a:close/>
                    <a:moveTo>
                      <a:pt x="29" y="57"/>
                    </a:moveTo>
                    <a:lnTo>
                      <a:pt x="32" y="60"/>
                    </a:lnTo>
                    <a:lnTo>
                      <a:pt x="19" y="73"/>
                    </a:lnTo>
                    <a:lnTo>
                      <a:pt x="16" y="70"/>
                    </a:lnTo>
                    <a:lnTo>
                      <a:pt x="29" y="57"/>
                    </a:lnTo>
                    <a:close/>
                    <a:moveTo>
                      <a:pt x="25" y="76"/>
                    </a:moveTo>
                    <a:lnTo>
                      <a:pt x="21" y="76"/>
                    </a:lnTo>
                    <a:lnTo>
                      <a:pt x="19" y="73"/>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1" y="57"/>
                    </a:moveTo>
                    <a:lnTo>
                      <a:pt x="48" y="57"/>
                    </a:lnTo>
                    <a:lnTo>
                      <a:pt x="48" y="76"/>
                    </a:lnTo>
                    <a:lnTo>
                      <a:pt x="41" y="76"/>
                    </a:lnTo>
                    <a:lnTo>
                      <a:pt x="41" y="57"/>
                    </a:lnTo>
                    <a:close/>
                    <a:moveTo>
                      <a:pt x="54" y="73"/>
                    </a:moveTo>
                    <a:lnTo>
                      <a:pt x="51" y="76"/>
                    </a:lnTo>
                    <a:lnTo>
                      <a:pt x="48" y="76"/>
                    </a:lnTo>
                    <a:lnTo>
                      <a:pt x="48" y="67"/>
                    </a:lnTo>
                    <a:lnTo>
                      <a:pt x="54" y="73"/>
                    </a:lnTo>
                    <a:close/>
                    <a:moveTo>
                      <a:pt x="41" y="60"/>
                    </a:moveTo>
                    <a:lnTo>
                      <a:pt x="44" y="57"/>
                    </a:lnTo>
                    <a:lnTo>
                      <a:pt x="57" y="70"/>
                    </a:lnTo>
                    <a:lnTo>
                      <a:pt x="54" y="73"/>
                    </a:lnTo>
                    <a:lnTo>
                      <a:pt x="41" y="60"/>
                    </a:lnTo>
                    <a:close/>
                    <a:moveTo>
                      <a:pt x="44" y="57"/>
                    </a:moveTo>
                    <a:lnTo>
                      <a:pt x="45" y="56"/>
                    </a:lnTo>
                    <a:lnTo>
                      <a:pt x="46" y="54"/>
                    </a:lnTo>
                    <a:lnTo>
                      <a:pt x="51" y="63"/>
                    </a:lnTo>
                    <a:lnTo>
                      <a:pt x="44" y="57"/>
                    </a:lnTo>
                    <a:close/>
                    <a:moveTo>
                      <a:pt x="46" y="54"/>
                    </a:moveTo>
                    <a:lnTo>
                      <a:pt x="53" y="52"/>
                    </a:lnTo>
                    <a:lnTo>
                      <a:pt x="61" y="69"/>
                    </a:lnTo>
                    <a:lnTo>
                      <a:pt x="55" y="72"/>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1" name="Freeform 306">
                <a:extLst>
                  <a:ext uri="{FF2B5EF4-FFF2-40B4-BE49-F238E27FC236}">
                    <a16:creationId xmlns:a16="http://schemas.microsoft.com/office/drawing/2014/main" id="{7A3B4FD0-8143-4C3D-981D-92FDEBADFF85}"/>
                  </a:ext>
                </a:extLst>
              </p:cNvPr>
              <p:cNvSpPr>
                <a:spLocks/>
              </p:cNvSpPr>
              <p:nvPr/>
            </p:nvSpPr>
            <p:spPr bwMode="auto">
              <a:xfrm>
                <a:off x="3033" y="3140"/>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4" y="44"/>
                    </a:lnTo>
                    <a:lnTo>
                      <a:pt x="60" y="41"/>
                    </a:lnTo>
                    <a:lnTo>
                      <a:pt x="64" y="35"/>
                    </a:lnTo>
                    <a:lnTo>
                      <a:pt x="64" y="32"/>
                    </a:lnTo>
                    <a:lnTo>
                      <a:pt x="67" y="28"/>
                    </a:lnTo>
                    <a:lnTo>
                      <a:pt x="67" y="22"/>
                    </a:lnTo>
                    <a:lnTo>
                      <a:pt x="67" y="19"/>
                    </a:lnTo>
                    <a:lnTo>
                      <a:pt x="67" y="15"/>
                    </a:lnTo>
                    <a:lnTo>
                      <a:pt x="64" y="10"/>
                    </a:lnTo>
                    <a:lnTo>
                      <a:pt x="60" y="6"/>
                    </a:lnTo>
                    <a:lnTo>
                      <a:pt x="57" y="3"/>
                    </a:lnTo>
                    <a:lnTo>
                      <a:pt x="54" y="3"/>
                    </a:lnTo>
                    <a:lnTo>
                      <a:pt x="50" y="0"/>
                    </a:lnTo>
                    <a:lnTo>
                      <a:pt x="45" y="0"/>
                    </a:lnTo>
                    <a:lnTo>
                      <a:pt x="42" y="0"/>
                    </a:lnTo>
                    <a:lnTo>
                      <a:pt x="35" y="0"/>
                    </a:lnTo>
                    <a:lnTo>
                      <a:pt x="32" y="0"/>
                    </a:lnTo>
                    <a:lnTo>
                      <a:pt x="25" y="3"/>
                    </a:lnTo>
                    <a:lnTo>
                      <a:pt x="20" y="6"/>
                    </a:lnTo>
                    <a:lnTo>
                      <a:pt x="16" y="10"/>
                    </a:lnTo>
                    <a:lnTo>
                      <a:pt x="13" y="12"/>
                    </a:lnTo>
                    <a:lnTo>
                      <a:pt x="6" y="15"/>
                    </a:lnTo>
                    <a:lnTo>
                      <a:pt x="6" y="19"/>
                    </a:lnTo>
                    <a:lnTo>
                      <a:pt x="3" y="25"/>
                    </a:lnTo>
                    <a:lnTo>
                      <a:pt x="0" y="28"/>
                    </a:lnTo>
                    <a:lnTo>
                      <a:pt x="0" y="35"/>
                    </a:lnTo>
                    <a:lnTo>
                      <a:pt x="0" y="38"/>
                    </a:lnTo>
                    <a:lnTo>
                      <a:pt x="0" y="41"/>
                    </a:lnTo>
                    <a:lnTo>
                      <a:pt x="3" y="44"/>
                    </a:lnTo>
                    <a:lnTo>
                      <a:pt x="6" y="51"/>
                    </a:lnTo>
                    <a:lnTo>
                      <a:pt x="10" y="51"/>
                    </a:lnTo>
                    <a:lnTo>
                      <a:pt x="13" y="54"/>
                    </a:lnTo>
                    <a:lnTo>
                      <a:pt x="16" y="57"/>
                    </a:lnTo>
                    <a:lnTo>
                      <a:pt x="22" y="57"/>
                    </a:lnTo>
                    <a:lnTo>
                      <a:pt x="25" y="57"/>
                    </a:lnTo>
                    <a:lnTo>
                      <a:pt x="32" y="57"/>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2" name="Freeform 307">
                <a:extLst>
                  <a:ext uri="{FF2B5EF4-FFF2-40B4-BE49-F238E27FC236}">
                    <a16:creationId xmlns:a16="http://schemas.microsoft.com/office/drawing/2014/main" id="{B732357A-D0BA-488C-8FEA-E5D76C58FE34}"/>
                  </a:ext>
                </a:extLst>
              </p:cNvPr>
              <p:cNvSpPr>
                <a:spLocks noEditPoints="1"/>
              </p:cNvSpPr>
              <p:nvPr/>
            </p:nvSpPr>
            <p:spPr bwMode="auto">
              <a:xfrm>
                <a:off x="3031" y="3137"/>
                <a:ext cx="21" cy="19"/>
              </a:xfrm>
              <a:custGeom>
                <a:avLst/>
                <a:gdLst>
                  <a:gd name="T0" fmla="*/ 3 w 85"/>
                  <a:gd name="T1" fmla="*/ 3 h 76"/>
                  <a:gd name="T2" fmla="*/ 3 w 85"/>
                  <a:gd name="T3" fmla="*/ 3 h 76"/>
                  <a:gd name="T4" fmla="*/ 3 w 85"/>
                  <a:gd name="T5" fmla="*/ 3 h 76"/>
                  <a:gd name="T6" fmla="*/ 4 w 85"/>
                  <a:gd name="T7" fmla="*/ 4 h 76"/>
                  <a:gd name="T8" fmla="*/ 5 w 85"/>
                  <a:gd name="T9" fmla="*/ 4 h 76"/>
                  <a:gd name="T10" fmla="*/ 5 w 85"/>
                  <a:gd name="T11" fmla="*/ 3 h 76"/>
                  <a:gd name="T12" fmla="*/ 4 w 85"/>
                  <a:gd name="T13" fmla="*/ 3 h 76"/>
                  <a:gd name="T14" fmla="*/ 4 w 85"/>
                  <a:gd name="T15" fmla="*/ 2 h 76"/>
                  <a:gd name="T16" fmla="*/ 5 w 85"/>
                  <a:gd name="T17" fmla="*/ 3 h 76"/>
                  <a:gd name="T18" fmla="*/ 5 w 85"/>
                  <a:gd name="T19" fmla="*/ 3 h 76"/>
                  <a:gd name="T20" fmla="*/ 4 w 85"/>
                  <a:gd name="T21" fmla="*/ 2 h 76"/>
                  <a:gd name="T22" fmla="*/ 4 w 85"/>
                  <a:gd name="T23" fmla="*/ 2 h 76"/>
                  <a:gd name="T24" fmla="*/ 5 w 85"/>
                  <a:gd name="T25" fmla="*/ 2 h 76"/>
                  <a:gd name="T26" fmla="*/ 5 w 85"/>
                  <a:gd name="T27" fmla="*/ 2 h 76"/>
                  <a:gd name="T28" fmla="*/ 5 w 85"/>
                  <a:gd name="T29" fmla="*/ 1 h 76"/>
                  <a:gd name="T30" fmla="*/ 4 w 85"/>
                  <a:gd name="T31" fmla="*/ 2 h 76"/>
                  <a:gd name="T32" fmla="*/ 4 w 85"/>
                  <a:gd name="T33" fmla="*/ 0 h 76"/>
                  <a:gd name="T34" fmla="*/ 4 w 85"/>
                  <a:gd name="T35" fmla="*/ 0 h 76"/>
                  <a:gd name="T36" fmla="*/ 4 w 85"/>
                  <a:gd name="T37" fmla="*/ 1 h 76"/>
                  <a:gd name="T38" fmla="*/ 3 w 85"/>
                  <a:gd name="T39" fmla="*/ 1 h 76"/>
                  <a:gd name="T40" fmla="*/ 4 w 85"/>
                  <a:gd name="T41" fmla="*/ 1 h 76"/>
                  <a:gd name="T42" fmla="*/ 3 w 85"/>
                  <a:gd name="T43" fmla="*/ 1 h 76"/>
                  <a:gd name="T44" fmla="*/ 3 w 85"/>
                  <a:gd name="T45" fmla="*/ 0 h 76"/>
                  <a:gd name="T46" fmla="*/ 3 w 85"/>
                  <a:gd name="T47" fmla="*/ 0 h 76"/>
                  <a:gd name="T48" fmla="*/ 2 w 85"/>
                  <a:gd name="T49" fmla="*/ 0 h 76"/>
                  <a:gd name="T50" fmla="*/ 2 w 85"/>
                  <a:gd name="T51" fmla="*/ 2 h 76"/>
                  <a:gd name="T52" fmla="*/ 1 w 85"/>
                  <a:gd name="T53" fmla="*/ 1 h 76"/>
                  <a:gd name="T54" fmla="*/ 1 w 85"/>
                  <a:gd name="T55" fmla="*/ 1 h 76"/>
                  <a:gd name="T56" fmla="*/ 1 w 85"/>
                  <a:gd name="T57" fmla="*/ 1 h 76"/>
                  <a:gd name="T58" fmla="*/ 2 w 85"/>
                  <a:gd name="T59" fmla="*/ 2 h 76"/>
                  <a:gd name="T60" fmla="*/ 0 w 85"/>
                  <a:gd name="T61" fmla="*/ 2 h 76"/>
                  <a:gd name="T62" fmla="*/ 1 w 85"/>
                  <a:gd name="T63" fmla="*/ 2 h 76"/>
                  <a:gd name="T64" fmla="*/ 1 w 85"/>
                  <a:gd name="T65" fmla="*/ 2 h 76"/>
                  <a:gd name="T66" fmla="*/ 0 w 85"/>
                  <a:gd name="T67" fmla="*/ 2 h 76"/>
                  <a:gd name="T68" fmla="*/ 1 w 85"/>
                  <a:gd name="T69" fmla="*/ 3 h 76"/>
                  <a:gd name="T70" fmla="*/ 0 w 85"/>
                  <a:gd name="T71" fmla="*/ 3 h 76"/>
                  <a:gd name="T72" fmla="*/ 1 w 85"/>
                  <a:gd name="T73" fmla="*/ 3 h 76"/>
                  <a:gd name="T74" fmla="*/ 0 w 85"/>
                  <a:gd name="T75" fmla="*/ 3 h 76"/>
                  <a:gd name="T76" fmla="*/ 0 w 85"/>
                  <a:gd name="T77" fmla="*/ 3 h 76"/>
                  <a:gd name="T78" fmla="*/ 0 w 85"/>
                  <a:gd name="T79" fmla="*/ 4 h 76"/>
                  <a:gd name="T80" fmla="*/ 1 w 85"/>
                  <a:gd name="T81" fmla="*/ 3 h 76"/>
                  <a:gd name="T82" fmla="*/ 1 w 85"/>
                  <a:gd name="T83" fmla="*/ 4 h 76"/>
                  <a:gd name="T84" fmla="*/ 0 w 85"/>
                  <a:gd name="T85" fmla="*/ 4 h 76"/>
                  <a:gd name="T86" fmla="*/ 1 w 85"/>
                  <a:gd name="T87" fmla="*/ 5 h 76"/>
                  <a:gd name="T88" fmla="*/ 1 w 85"/>
                  <a:gd name="T89" fmla="*/ 3 h 76"/>
                  <a:gd name="T90" fmla="*/ 1 w 85"/>
                  <a:gd name="T91" fmla="*/ 5 h 76"/>
                  <a:gd name="T92" fmla="*/ 2 w 85"/>
                  <a:gd name="T93" fmla="*/ 4 h 76"/>
                  <a:gd name="T94" fmla="*/ 1 w 85"/>
                  <a:gd name="T95" fmla="*/ 5 h 76"/>
                  <a:gd name="T96" fmla="*/ 1 w 85"/>
                  <a:gd name="T97" fmla="*/ 5 h 76"/>
                  <a:gd name="T98" fmla="*/ 2 w 85"/>
                  <a:gd name="T99" fmla="*/ 4 h 76"/>
                  <a:gd name="T100" fmla="*/ 3 w 85"/>
                  <a:gd name="T101" fmla="*/ 5 h 76"/>
                  <a:gd name="T102" fmla="*/ 2 w 85"/>
                  <a:gd name="T103" fmla="*/ 4 h 76"/>
                  <a:gd name="T104" fmla="*/ 3 w 85"/>
                  <a:gd name="T105" fmla="*/ 4 h 76"/>
                  <a:gd name="T106" fmla="*/ 3 w 85"/>
                  <a:gd name="T107" fmla="*/ 5 h 76"/>
                  <a:gd name="T108" fmla="*/ 3 w 85"/>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4"/>
                    </a:moveTo>
                    <a:lnTo>
                      <a:pt x="53" y="51"/>
                    </a:lnTo>
                    <a:lnTo>
                      <a:pt x="67" y="64"/>
                    </a:lnTo>
                    <a:lnTo>
                      <a:pt x="64" y="67"/>
                    </a:lnTo>
                    <a:lnTo>
                      <a:pt x="49" y="54"/>
                    </a:lnTo>
                    <a:close/>
                    <a:moveTo>
                      <a:pt x="53" y="51"/>
                    </a:moveTo>
                    <a:lnTo>
                      <a:pt x="63" y="41"/>
                    </a:lnTo>
                    <a:lnTo>
                      <a:pt x="53" y="51"/>
                    </a:lnTo>
                    <a:lnTo>
                      <a:pt x="59" y="57"/>
                    </a:lnTo>
                    <a:lnTo>
                      <a:pt x="53" y="51"/>
                    </a:lnTo>
                    <a:close/>
                    <a:moveTo>
                      <a:pt x="53" y="51"/>
                    </a:moveTo>
                    <a:lnTo>
                      <a:pt x="56" y="47"/>
                    </a:lnTo>
                    <a:lnTo>
                      <a:pt x="69" y="61"/>
                    </a:lnTo>
                    <a:lnTo>
                      <a:pt x="67" y="64"/>
                    </a:lnTo>
                    <a:lnTo>
                      <a:pt x="53" y="51"/>
                    </a:lnTo>
                    <a:close/>
                    <a:moveTo>
                      <a:pt x="56" y="47"/>
                    </a:moveTo>
                    <a:lnTo>
                      <a:pt x="57" y="46"/>
                    </a:lnTo>
                    <a:lnTo>
                      <a:pt x="58" y="46"/>
                    </a:lnTo>
                    <a:lnTo>
                      <a:pt x="63" y="54"/>
                    </a:lnTo>
                    <a:lnTo>
                      <a:pt x="56" y="47"/>
                    </a:lnTo>
                    <a:close/>
                    <a:moveTo>
                      <a:pt x="58" y="46"/>
                    </a:moveTo>
                    <a:lnTo>
                      <a:pt x="65" y="43"/>
                    </a:lnTo>
                    <a:lnTo>
                      <a:pt x="74" y="59"/>
                    </a:lnTo>
                    <a:lnTo>
                      <a:pt x="67" y="63"/>
                    </a:lnTo>
                    <a:lnTo>
                      <a:pt x="58" y="46"/>
                    </a:lnTo>
                    <a:close/>
                    <a:moveTo>
                      <a:pt x="78" y="55"/>
                    </a:moveTo>
                    <a:lnTo>
                      <a:pt x="76" y="58"/>
                    </a:lnTo>
                    <a:lnTo>
                      <a:pt x="74" y="59"/>
                    </a:lnTo>
                    <a:lnTo>
                      <a:pt x="69" y="51"/>
                    </a:lnTo>
                    <a:lnTo>
                      <a:pt x="78" y="55"/>
                    </a:lnTo>
                    <a:close/>
                    <a:moveTo>
                      <a:pt x="60" y="47"/>
                    </a:moveTo>
                    <a:lnTo>
                      <a:pt x="64" y="41"/>
                    </a:lnTo>
                    <a:lnTo>
                      <a:pt x="81" y="49"/>
                    </a:lnTo>
                    <a:lnTo>
                      <a:pt x="78" y="55"/>
                    </a:lnTo>
                    <a:lnTo>
                      <a:pt x="60" y="47"/>
                    </a:lnTo>
                    <a:close/>
                    <a:moveTo>
                      <a:pt x="83" y="45"/>
                    </a:moveTo>
                    <a:lnTo>
                      <a:pt x="83" y="47"/>
                    </a:lnTo>
                    <a:lnTo>
                      <a:pt x="81" y="49"/>
                    </a:lnTo>
                    <a:lnTo>
                      <a:pt x="73" y="45"/>
                    </a:lnTo>
                    <a:lnTo>
                      <a:pt x="83" y="45"/>
                    </a:lnTo>
                    <a:close/>
                    <a:moveTo>
                      <a:pt x="63" y="45"/>
                    </a:moveTo>
                    <a:lnTo>
                      <a:pt x="63" y="42"/>
                    </a:lnTo>
                    <a:lnTo>
                      <a:pt x="83" y="42"/>
                    </a:lnTo>
                    <a:lnTo>
                      <a:pt x="83" y="45"/>
                    </a:lnTo>
                    <a:lnTo>
                      <a:pt x="63" y="45"/>
                    </a:lnTo>
                    <a:close/>
                    <a:moveTo>
                      <a:pt x="63" y="42"/>
                    </a:moveTo>
                    <a:lnTo>
                      <a:pt x="63" y="37"/>
                    </a:lnTo>
                    <a:lnTo>
                      <a:pt x="66" y="35"/>
                    </a:lnTo>
                    <a:lnTo>
                      <a:pt x="73" y="42"/>
                    </a:lnTo>
                    <a:lnTo>
                      <a:pt x="63" y="42"/>
                    </a:lnTo>
                    <a:close/>
                    <a:moveTo>
                      <a:pt x="66" y="35"/>
                    </a:moveTo>
                    <a:lnTo>
                      <a:pt x="69" y="32"/>
                    </a:lnTo>
                    <a:lnTo>
                      <a:pt x="83" y="45"/>
                    </a:lnTo>
                    <a:lnTo>
                      <a:pt x="79" y="48"/>
                    </a:lnTo>
                    <a:lnTo>
                      <a:pt x="66" y="35"/>
                    </a:lnTo>
                    <a:close/>
                    <a:moveTo>
                      <a:pt x="85" y="38"/>
                    </a:moveTo>
                    <a:lnTo>
                      <a:pt x="85" y="42"/>
                    </a:lnTo>
                    <a:lnTo>
                      <a:pt x="83" y="45"/>
                    </a:lnTo>
                    <a:lnTo>
                      <a:pt x="76" y="38"/>
                    </a:lnTo>
                    <a:lnTo>
                      <a:pt x="85" y="38"/>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5"/>
                    </a:lnTo>
                    <a:lnTo>
                      <a:pt x="85" y="25"/>
                    </a:lnTo>
                    <a:lnTo>
                      <a:pt x="85" y="29"/>
                    </a:lnTo>
                    <a:lnTo>
                      <a:pt x="66" y="29"/>
                    </a:lnTo>
                    <a:close/>
                    <a:moveTo>
                      <a:pt x="85" y="22"/>
                    </a:moveTo>
                    <a:lnTo>
                      <a:pt x="85" y="23"/>
                    </a:lnTo>
                    <a:lnTo>
                      <a:pt x="85" y="25"/>
                    </a:lnTo>
                    <a:lnTo>
                      <a:pt x="76" y="25"/>
                    </a:lnTo>
                    <a:lnTo>
                      <a:pt x="85" y="22"/>
                    </a:lnTo>
                    <a:close/>
                    <a:moveTo>
                      <a:pt x="67" y="30"/>
                    </a:moveTo>
                    <a:lnTo>
                      <a:pt x="64" y="23"/>
                    </a:lnTo>
                    <a:lnTo>
                      <a:pt x="81" y="15"/>
                    </a:lnTo>
                    <a:lnTo>
                      <a:pt x="85" y="22"/>
                    </a:lnTo>
                    <a:lnTo>
                      <a:pt x="67" y="30"/>
                    </a:lnTo>
                    <a:close/>
                    <a:moveTo>
                      <a:pt x="79" y="12"/>
                    </a:moveTo>
                    <a:lnTo>
                      <a:pt x="80" y="13"/>
                    </a:lnTo>
                    <a:lnTo>
                      <a:pt x="81" y="15"/>
                    </a:lnTo>
                    <a:lnTo>
                      <a:pt x="73" y="20"/>
                    </a:lnTo>
                    <a:lnTo>
                      <a:pt x="79" y="12"/>
                    </a:lnTo>
                    <a:close/>
                    <a:moveTo>
                      <a:pt x="66" y="26"/>
                    </a:moveTo>
                    <a:lnTo>
                      <a:pt x="63" y="23"/>
                    </a:lnTo>
                    <a:lnTo>
                      <a:pt x="76" y="10"/>
                    </a:lnTo>
                    <a:lnTo>
                      <a:pt x="79" y="12"/>
                    </a:lnTo>
                    <a:lnTo>
                      <a:pt x="66" y="26"/>
                    </a:lnTo>
                    <a:close/>
                    <a:moveTo>
                      <a:pt x="63" y="23"/>
                    </a:moveTo>
                    <a:lnTo>
                      <a:pt x="59" y="20"/>
                    </a:lnTo>
                    <a:lnTo>
                      <a:pt x="73" y="6"/>
                    </a:lnTo>
                    <a:lnTo>
                      <a:pt x="76" y="10"/>
                    </a:lnTo>
                    <a:lnTo>
                      <a:pt x="63" y="23"/>
                    </a:lnTo>
                    <a:close/>
                    <a:moveTo>
                      <a:pt x="66" y="3"/>
                    </a:moveTo>
                    <a:lnTo>
                      <a:pt x="70" y="3"/>
                    </a:lnTo>
                    <a:lnTo>
                      <a:pt x="73" y="6"/>
                    </a:lnTo>
                    <a:lnTo>
                      <a:pt x="66" y="13"/>
                    </a:lnTo>
                    <a:lnTo>
                      <a:pt x="66" y="3"/>
                    </a:lnTo>
                    <a:close/>
                    <a:moveTo>
                      <a:pt x="66" y="22"/>
                    </a:moveTo>
                    <a:lnTo>
                      <a:pt x="63" y="22"/>
                    </a:lnTo>
                    <a:lnTo>
                      <a:pt x="63" y="3"/>
                    </a:lnTo>
                    <a:lnTo>
                      <a:pt x="66" y="3"/>
                    </a:lnTo>
                    <a:lnTo>
                      <a:pt x="66" y="22"/>
                    </a:lnTo>
                    <a:close/>
                    <a:moveTo>
                      <a:pt x="63" y="22"/>
                    </a:moveTo>
                    <a:lnTo>
                      <a:pt x="59" y="22"/>
                    </a:lnTo>
                    <a:lnTo>
                      <a:pt x="56" y="20"/>
                    </a:lnTo>
                    <a:lnTo>
                      <a:pt x="63" y="13"/>
                    </a:lnTo>
                    <a:lnTo>
                      <a:pt x="63" y="22"/>
                    </a:lnTo>
                    <a:close/>
                    <a:moveTo>
                      <a:pt x="56" y="20"/>
                    </a:moveTo>
                    <a:lnTo>
                      <a:pt x="53" y="16"/>
                    </a:lnTo>
                    <a:lnTo>
                      <a:pt x="67" y="3"/>
                    </a:lnTo>
                    <a:lnTo>
                      <a:pt x="69" y="6"/>
                    </a:lnTo>
                    <a:lnTo>
                      <a:pt x="56" y="20"/>
                    </a:lnTo>
                    <a:close/>
                    <a:moveTo>
                      <a:pt x="59" y="0"/>
                    </a:moveTo>
                    <a:lnTo>
                      <a:pt x="64" y="0"/>
                    </a:lnTo>
                    <a:lnTo>
                      <a:pt x="67" y="3"/>
                    </a:lnTo>
                    <a:lnTo>
                      <a:pt x="59" y="10"/>
                    </a:lnTo>
                    <a:lnTo>
                      <a:pt x="59" y="0"/>
                    </a:lnTo>
                    <a:close/>
                    <a:moveTo>
                      <a:pt x="59" y="20"/>
                    </a:moveTo>
                    <a:lnTo>
                      <a:pt x="54" y="20"/>
                    </a:lnTo>
                    <a:lnTo>
                      <a:pt x="54" y="0"/>
                    </a:lnTo>
                    <a:lnTo>
                      <a:pt x="59" y="0"/>
                    </a:lnTo>
                    <a:lnTo>
                      <a:pt x="59"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9"/>
                    </a:moveTo>
                    <a:lnTo>
                      <a:pt x="38" y="22"/>
                    </a:lnTo>
                    <a:lnTo>
                      <a:pt x="30" y="4"/>
                    </a:lnTo>
                    <a:lnTo>
                      <a:pt x="36" y="1"/>
                    </a:lnTo>
                    <a:lnTo>
                      <a:pt x="45" y="19"/>
                    </a:lnTo>
                    <a:close/>
                    <a:moveTo>
                      <a:pt x="38" y="22"/>
                    </a:moveTo>
                    <a:lnTo>
                      <a:pt x="32" y="24"/>
                    </a:lnTo>
                    <a:lnTo>
                      <a:pt x="24" y="8"/>
                    </a:lnTo>
                    <a:lnTo>
                      <a:pt x="30" y="4"/>
                    </a:lnTo>
                    <a:lnTo>
                      <a:pt x="38" y="22"/>
                    </a:lnTo>
                    <a:close/>
                    <a:moveTo>
                      <a:pt x="21" y="10"/>
                    </a:moveTo>
                    <a:lnTo>
                      <a:pt x="22" y="9"/>
                    </a:lnTo>
                    <a:lnTo>
                      <a:pt x="24" y="8"/>
                    </a:lnTo>
                    <a:lnTo>
                      <a:pt x="29" y="16"/>
                    </a:lnTo>
                    <a:lnTo>
                      <a:pt x="21" y="10"/>
                    </a:lnTo>
                    <a:close/>
                    <a:moveTo>
                      <a:pt x="35" y="23"/>
                    </a:moveTo>
                    <a:lnTo>
                      <a:pt x="32" y="26"/>
                    </a:lnTo>
                    <a:lnTo>
                      <a:pt x="19" y="12"/>
                    </a:lnTo>
                    <a:lnTo>
                      <a:pt x="21" y="10"/>
                    </a:lnTo>
                    <a:lnTo>
                      <a:pt x="35" y="23"/>
                    </a:lnTo>
                    <a:close/>
                    <a:moveTo>
                      <a:pt x="32" y="26"/>
                    </a:moveTo>
                    <a:lnTo>
                      <a:pt x="29" y="30"/>
                    </a:lnTo>
                    <a:lnTo>
                      <a:pt x="15" y="15"/>
                    </a:lnTo>
                    <a:lnTo>
                      <a:pt x="19" y="12"/>
                    </a:lnTo>
                    <a:lnTo>
                      <a:pt x="32" y="26"/>
                    </a:lnTo>
                    <a:close/>
                    <a:moveTo>
                      <a:pt x="29" y="30"/>
                    </a:moveTo>
                    <a:lnTo>
                      <a:pt x="27" y="31"/>
                    </a:lnTo>
                    <a:lnTo>
                      <a:pt x="26" y="31"/>
                    </a:lnTo>
                    <a:lnTo>
                      <a:pt x="22" y="22"/>
                    </a:lnTo>
                    <a:lnTo>
                      <a:pt x="29" y="30"/>
                    </a:lnTo>
                    <a:close/>
                    <a:moveTo>
                      <a:pt x="26" y="31"/>
                    </a:moveTo>
                    <a:lnTo>
                      <a:pt x="20" y="34"/>
                    </a:lnTo>
                    <a:lnTo>
                      <a:pt x="11" y="18"/>
                    </a:lnTo>
                    <a:lnTo>
                      <a:pt x="17" y="14"/>
                    </a:lnTo>
                    <a:lnTo>
                      <a:pt x="26" y="31"/>
                    </a:lnTo>
                    <a:close/>
                    <a:moveTo>
                      <a:pt x="5" y="25"/>
                    </a:moveTo>
                    <a:lnTo>
                      <a:pt x="5" y="20"/>
                    </a:lnTo>
                    <a:lnTo>
                      <a:pt x="11" y="18"/>
                    </a:lnTo>
                    <a:lnTo>
                      <a:pt x="15" y="25"/>
                    </a:lnTo>
                    <a:lnTo>
                      <a:pt x="5" y="25"/>
                    </a:lnTo>
                    <a:close/>
                    <a:moveTo>
                      <a:pt x="25" y="25"/>
                    </a:moveTo>
                    <a:lnTo>
                      <a:pt x="25" y="29"/>
                    </a:lnTo>
                    <a:lnTo>
                      <a:pt x="5" y="29"/>
                    </a:lnTo>
                    <a:lnTo>
                      <a:pt x="5" y="25"/>
                    </a:lnTo>
                    <a:lnTo>
                      <a:pt x="25" y="25"/>
                    </a:lnTo>
                    <a:close/>
                    <a:moveTo>
                      <a:pt x="25" y="29"/>
                    </a:moveTo>
                    <a:lnTo>
                      <a:pt x="25" y="31"/>
                    </a:lnTo>
                    <a:lnTo>
                      <a:pt x="24" y="33"/>
                    </a:lnTo>
                    <a:lnTo>
                      <a:pt x="15" y="29"/>
                    </a:lnTo>
                    <a:lnTo>
                      <a:pt x="25" y="29"/>
                    </a:lnTo>
                    <a:close/>
                    <a:moveTo>
                      <a:pt x="24" y="33"/>
                    </a:moveTo>
                    <a:lnTo>
                      <a:pt x="21" y="40"/>
                    </a:lnTo>
                    <a:lnTo>
                      <a:pt x="3" y="31"/>
                    </a:lnTo>
                    <a:lnTo>
                      <a:pt x="6" y="24"/>
                    </a:lnTo>
                    <a:lnTo>
                      <a:pt x="24" y="33"/>
                    </a:lnTo>
                    <a:close/>
                    <a:moveTo>
                      <a:pt x="21" y="40"/>
                    </a:moveTo>
                    <a:lnTo>
                      <a:pt x="20" y="41"/>
                    </a:lnTo>
                    <a:lnTo>
                      <a:pt x="19" y="42"/>
                    </a:lnTo>
                    <a:lnTo>
                      <a:pt x="12" y="35"/>
                    </a:lnTo>
                    <a:lnTo>
                      <a:pt x="21" y="40"/>
                    </a:lnTo>
                    <a:close/>
                    <a:moveTo>
                      <a:pt x="19" y="42"/>
                    </a:moveTo>
                    <a:lnTo>
                      <a:pt x="15" y="45"/>
                    </a:lnTo>
                    <a:lnTo>
                      <a:pt x="2" y="32"/>
                    </a:lnTo>
                    <a:lnTo>
                      <a:pt x="5" y="29"/>
                    </a:lnTo>
                    <a:lnTo>
                      <a:pt x="19" y="42"/>
                    </a:lnTo>
                    <a:close/>
                    <a:moveTo>
                      <a:pt x="0" y="38"/>
                    </a:moveTo>
                    <a:lnTo>
                      <a:pt x="0" y="34"/>
                    </a:lnTo>
                    <a:lnTo>
                      <a:pt x="2"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7"/>
                    </a:moveTo>
                    <a:lnTo>
                      <a:pt x="0" y="55"/>
                    </a:lnTo>
                    <a:lnTo>
                      <a:pt x="0" y="51"/>
                    </a:lnTo>
                    <a:lnTo>
                      <a:pt x="9" y="51"/>
                    </a:lnTo>
                    <a:lnTo>
                      <a:pt x="2" y="57"/>
                    </a:lnTo>
                    <a:close/>
                    <a:moveTo>
                      <a:pt x="15" y="44"/>
                    </a:moveTo>
                    <a:lnTo>
                      <a:pt x="19" y="47"/>
                    </a:lnTo>
                    <a:lnTo>
                      <a:pt x="5" y="61"/>
                    </a:lnTo>
                    <a:lnTo>
                      <a:pt x="2" y="57"/>
                    </a:lnTo>
                    <a:lnTo>
                      <a:pt x="15" y="44"/>
                    </a:lnTo>
                    <a:close/>
                    <a:moveTo>
                      <a:pt x="19" y="47"/>
                    </a:moveTo>
                    <a:lnTo>
                      <a:pt x="20" y="48"/>
                    </a:lnTo>
                    <a:lnTo>
                      <a:pt x="21" y="49"/>
                    </a:lnTo>
                    <a:lnTo>
                      <a:pt x="12" y="54"/>
                    </a:lnTo>
                    <a:lnTo>
                      <a:pt x="19" y="47"/>
                    </a:lnTo>
                    <a:close/>
                    <a:moveTo>
                      <a:pt x="21" y="49"/>
                    </a:moveTo>
                    <a:lnTo>
                      <a:pt x="24" y="56"/>
                    </a:lnTo>
                    <a:lnTo>
                      <a:pt x="6" y="65"/>
                    </a:lnTo>
                    <a:lnTo>
                      <a:pt x="3" y="58"/>
                    </a:lnTo>
                    <a:lnTo>
                      <a:pt x="21" y="49"/>
                    </a:lnTo>
                    <a:close/>
                    <a:moveTo>
                      <a:pt x="15" y="70"/>
                    </a:moveTo>
                    <a:lnTo>
                      <a:pt x="10" y="70"/>
                    </a:lnTo>
                    <a:lnTo>
                      <a:pt x="6" y="65"/>
                    </a:lnTo>
                    <a:lnTo>
                      <a:pt x="15" y="61"/>
                    </a:lnTo>
                    <a:lnTo>
                      <a:pt x="15" y="70"/>
                    </a:lnTo>
                    <a:close/>
                    <a:moveTo>
                      <a:pt x="15" y="51"/>
                    </a:moveTo>
                    <a:lnTo>
                      <a:pt x="19" y="51"/>
                    </a:lnTo>
                    <a:lnTo>
                      <a:pt x="19" y="70"/>
                    </a:lnTo>
                    <a:lnTo>
                      <a:pt x="15" y="70"/>
                    </a:lnTo>
                    <a:lnTo>
                      <a:pt x="15" y="51"/>
                    </a:lnTo>
                    <a:close/>
                    <a:moveTo>
                      <a:pt x="19" y="51"/>
                    </a:moveTo>
                    <a:lnTo>
                      <a:pt x="22" y="51"/>
                    </a:lnTo>
                    <a:lnTo>
                      <a:pt x="25" y="54"/>
                    </a:lnTo>
                    <a:lnTo>
                      <a:pt x="19" y="61"/>
                    </a:lnTo>
                    <a:lnTo>
                      <a:pt x="19" y="51"/>
                    </a:lnTo>
                    <a:close/>
                    <a:moveTo>
                      <a:pt x="25" y="54"/>
                    </a:moveTo>
                    <a:lnTo>
                      <a:pt x="29" y="57"/>
                    </a:lnTo>
                    <a:lnTo>
                      <a:pt x="15" y="70"/>
                    </a:lnTo>
                    <a:lnTo>
                      <a:pt x="12" y="67"/>
                    </a:lnTo>
                    <a:lnTo>
                      <a:pt x="25" y="54"/>
                    </a:lnTo>
                    <a:close/>
                    <a:moveTo>
                      <a:pt x="15" y="70"/>
                    </a:moveTo>
                    <a:lnTo>
                      <a:pt x="5" y="61"/>
                    </a:lnTo>
                    <a:lnTo>
                      <a:pt x="15" y="70"/>
                    </a:lnTo>
                    <a:lnTo>
                      <a:pt x="22" y="64"/>
                    </a:lnTo>
                    <a:lnTo>
                      <a:pt x="15" y="70"/>
                    </a:lnTo>
                    <a:close/>
                    <a:moveTo>
                      <a:pt x="29" y="57"/>
                    </a:moveTo>
                    <a:lnTo>
                      <a:pt x="32" y="61"/>
                    </a:lnTo>
                    <a:lnTo>
                      <a:pt x="19" y="74"/>
                    </a:lnTo>
                    <a:lnTo>
                      <a:pt x="15" y="70"/>
                    </a:lnTo>
                    <a:lnTo>
                      <a:pt x="29" y="57"/>
                    </a:lnTo>
                    <a:close/>
                    <a:moveTo>
                      <a:pt x="25" y="76"/>
                    </a:moveTo>
                    <a:lnTo>
                      <a:pt x="21" y="76"/>
                    </a:lnTo>
                    <a:lnTo>
                      <a:pt x="19" y="74"/>
                    </a:lnTo>
                    <a:lnTo>
                      <a:pt x="25" y="67"/>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7" y="74"/>
                    </a:moveTo>
                    <a:lnTo>
                      <a:pt x="45" y="76"/>
                    </a:lnTo>
                    <a:lnTo>
                      <a:pt x="41" y="76"/>
                    </a:lnTo>
                    <a:lnTo>
                      <a:pt x="41" y="67"/>
                    </a:lnTo>
                    <a:lnTo>
                      <a:pt x="47" y="74"/>
                    </a:lnTo>
                    <a:close/>
                    <a:moveTo>
                      <a:pt x="34" y="61"/>
                    </a:moveTo>
                    <a:lnTo>
                      <a:pt x="37" y="57"/>
                    </a:lnTo>
                    <a:lnTo>
                      <a:pt x="51" y="70"/>
                    </a:lnTo>
                    <a:lnTo>
                      <a:pt x="47" y="74"/>
                    </a:lnTo>
                    <a:lnTo>
                      <a:pt x="34" y="61"/>
                    </a:lnTo>
                    <a:close/>
                    <a:moveTo>
                      <a:pt x="37" y="57"/>
                    </a:moveTo>
                    <a:lnTo>
                      <a:pt x="40" y="54"/>
                    </a:lnTo>
                    <a:lnTo>
                      <a:pt x="44" y="54"/>
                    </a:lnTo>
                    <a:lnTo>
                      <a:pt x="44" y="64"/>
                    </a:lnTo>
                    <a:lnTo>
                      <a:pt x="37" y="57"/>
                    </a:lnTo>
                    <a:close/>
                    <a:moveTo>
                      <a:pt x="44" y="54"/>
                    </a:moveTo>
                    <a:lnTo>
                      <a:pt x="51" y="54"/>
                    </a:lnTo>
                    <a:lnTo>
                      <a:pt x="51" y="74"/>
                    </a:lnTo>
                    <a:lnTo>
                      <a:pt x="44" y="74"/>
                    </a:lnTo>
                    <a:lnTo>
                      <a:pt x="44" y="54"/>
                    </a:lnTo>
                    <a:close/>
                    <a:moveTo>
                      <a:pt x="55" y="73"/>
                    </a:moveTo>
                    <a:lnTo>
                      <a:pt x="53" y="74"/>
                    </a:lnTo>
                    <a:lnTo>
                      <a:pt x="51" y="74"/>
                    </a:lnTo>
                    <a:lnTo>
                      <a:pt x="51" y="64"/>
                    </a:lnTo>
                    <a:lnTo>
                      <a:pt x="55" y="73"/>
                    </a:lnTo>
                    <a:close/>
                    <a:moveTo>
                      <a:pt x="46" y="55"/>
                    </a:moveTo>
                    <a:lnTo>
                      <a:pt x="53" y="52"/>
                    </a:lnTo>
                    <a:lnTo>
                      <a:pt x="60"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3" name="Freeform 308">
                <a:extLst>
                  <a:ext uri="{FF2B5EF4-FFF2-40B4-BE49-F238E27FC236}">
                    <a16:creationId xmlns:a16="http://schemas.microsoft.com/office/drawing/2014/main" id="{5052674B-99B0-4BF1-96D2-06B6003D0CC3}"/>
                  </a:ext>
                </a:extLst>
              </p:cNvPr>
              <p:cNvSpPr>
                <a:spLocks/>
              </p:cNvSpPr>
              <p:nvPr/>
            </p:nvSpPr>
            <p:spPr bwMode="auto">
              <a:xfrm>
                <a:off x="3083" y="3115"/>
                <a:ext cx="17" cy="14"/>
              </a:xfrm>
              <a:custGeom>
                <a:avLst/>
                <a:gdLst>
                  <a:gd name="T0" fmla="*/ 3 w 66"/>
                  <a:gd name="T1" fmla="*/ 3 h 56"/>
                  <a:gd name="T2" fmla="*/ 3 w 66"/>
                  <a:gd name="T3" fmla="*/ 3 h 56"/>
                  <a:gd name="T4" fmla="*/ 4 w 66"/>
                  <a:gd name="T5" fmla="*/ 3 h 56"/>
                  <a:gd name="T6" fmla="*/ 4 w 66"/>
                  <a:gd name="T7" fmla="*/ 3 h 56"/>
                  <a:gd name="T8" fmla="*/ 4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4 w 66"/>
                  <a:gd name="T23" fmla="*/ 0 h 56"/>
                  <a:gd name="T24" fmla="*/ 4 w 66"/>
                  <a:gd name="T25" fmla="*/ 0 h 56"/>
                  <a:gd name="T26" fmla="*/ 4 w 66"/>
                  <a:gd name="T27" fmla="*/ 0 h 56"/>
                  <a:gd name="T28" fmla="*/ 3 w 66"/>
                  <a:gd name="T29" fmla="*/ 0 h 56"/>
                  <a:gd name="T30" fmla="*/ 3 w 66"/>
                  <a:gd name="T31" fmla="*/ 0 h 56"/>
                  <a:gd name="T32" fmla="*/ 3 w 66"/>
                  <a:gd name="T33" fmla="*/ 0 h 56"/>
                  <a:gd name="T34" fmla="*/ 2 w 66"/>
                  <a:gd name="T35" fmla="*/ 0 h 56"/>
                  <a:gd name="T36" fmla="*/ 2 w 66"/>
                  <a:gd name="T37" fmla="*/ 0 h 56"/>
                  <a:gd name="T38" fmla="*/ 2 w 66"/>
                  <a:gd name="T39" fmla="*/ 0 h 56"/>
                  <a:gd name="T40" fmla="*/ 1 w 66"/>
                  <a:gd name="T41" fmla="*/ 0 h 56"/>
                  <a:gd name="T42" fmla="*/ 1 w 66"/>
                  <a:gd name="T43" fmla="*/ 1 h 56"/>
                  <a:gd name="T44" fmla="*/ 1 w 66"/>
                  <a:gd name="T45" fmla="*/ 1 h 56"/>
                  <a:gd name="T46" fmla="*/ 1 w 66"/>
                  <a:gd name="T47" fmla="*/ 1 h 56"/>
                  <a:gd name="T48" fmla="*/ 0 w 66"/>
                  <a:gd name="T49" fmla="*/ 2 h 56"/>
                  <a:gd name="T50" fmla="*/ 0 w 66"/>
                  <a:gd name="T51" fmla="*/ 2 h 56"/>
                  <a:gd name="T52" fmla="*/ 0 w 66"/>
                  <a:gd name="T53" fmla="*/ 2 h 56"/>
                  <a:gd name="T54" fmla="*/ 0 w 66"/>
                  <a:gd name="T55" fmla="*/ 2 h 56"/>
                  <a:gd name="T56" fmla="*/ 0 w 66"/>
                  <a:gd name="T57" fmla="*/ 2 h 56"/>
                  <a:gd name="T58" fmla="*/ 0 w 66"/>
                  <a:gd name="T59" fmla="*/ 3 h 56"/>
                  <a:gd name="T60" fmla="*/ 0 w 66"/>
                  <a:gd name="T61" fmla="*/ 3 h 56"/>
                  <a:gd name="T62" fmla="*/ 1 w 66"/>
                  <a:gd name="T63" fmla="*/ 3 h 56"/>
                  <a:gd name="T64" fmla="*/ 1 w 66"/>
                  <a:gd name="T65" fmla="*/ 4 h 56"/>
                  <a:gd name="T66" fmla="*/ 1 w 66"/>
                  <a:gd name="T67" fmla="*/ 4 h 56"/>
                  <a:gd name="T68" fmla="*/ 1 w 66"/>
                  <a:gd name="T69" fmla="*/ 4 h 56"/>
                  <a:gd name="T70" fmla="*/ 1 w 66"/>
                  <a:gd name="T71" fmla="*/ 4 h 56"/>
                  <a:gd name="T72" fmla="*/ 2 w 66"/>
                  <a:gd name="T73" fmla="*/ 4 h 56"/>
                  <a:gd name="T74" fmla="*/ 2 w 66"/>
                  <a:gd name="T75" fmla="*/ 4 h 56"/>
                  <a:gd name="T76" fmla="*/ 2 w 66"/>
                  <a:gd name="T77" fmla="*/ 4 h 56"/>
                  <a:gd name="T78" fmla="*/ 3 w 66"/>
                  <a:gd name="T79" fmla="*/ 4 h 56"/>
                  <a:gd name="T80" fmla="*/ 3 w 66"/>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8" y="40"/>
                    </a:lnTo>
                    <a:lnTo>
                      <a:pt x="61" y="37"/>
                    </a:lnTo>
                    <a:lnTo>
                      <a:pt x="64" y="31"/>
                    </a:lnTo>
                    <a:lnTo>
                      <a:pt x="64" y="28"/>
                    </a:lnTo>
                    <a:lnTo>
                      <a:pt x="66" y="22"/>
                    </a:lnTo>
                    <a:lnTo>
                      <a:pt x="66" y="18"/>
                    </a:lnTo>
                    <a:lnTo>
                      <a:pt x="64" y="15"/>
                    </a:lnTo>
                    <a:lnTo>
                      <a:pt x="64" y="12"/>
                    </a:lnTo>
                    <a:lnTo>
                      <a:pt x="61" y="5"/>
                    </a:lnTo>
                    <a:lnTo>
                      <a:pt x="58" y="5"/>
                    </a:lnTo>
                    <a:lnTo>
                      <a:pt x="54" y="2"/>
                    </a:lnTo>
                    <a:lnTo>
                      <a:pt x="51" y="0"/>
                    </a:lnTo>
                    <a:lnTo>
                      <a:pt x="44" y="0"/>
                    </a:lnTo>
                    <a:lnTo>
                      <a:pt x="41" y="0"/>
                    </a:lnTo>
                    <a:lnTo>
                      <a:pt x="36" y="0"/>
                    </a:lnTo>
                    <a:lnTo>
                      <a:pt x="29" y="2"/>
                    </a:lnTo>
                    <a:lnTo>
                      <a:pt x="26" y="2"/>
                    </a:lnTo>
                    <a:lnTo>
                      <a:pt x="19" y="5"/>
                    </a:lnTo>
                    <a:lnTo>
                      <a:pt x="16" y="8"/>
                    </a:lnTo>
                    <a:lnTo>
                      <a:pt x="10" y="12"/>
                    </a:lnTo>
                    <a:lnTo>
                      <a:pt x="7" y="15"/>
                    </a:lnTo>
                    <a:lnTo>
                      <a:pt x="4" y="22"/>
                    </a:lnTo>
                    <a:lnTo>
                      <a:pt x="4" y="25"/>
                    </a:lnTo>
                    <a:lnTo>
                      <a:pt x="0" y="28"/>
                    </a:lnTo>
                    <a:lnTo>
                      <a:pt x="0" y="34"/>
                    </a:lnTo>
                    <a:lnTo>
                      <a:pt x="0" y="37"/>
                    </a:lnTo>
                    <a:lnTo>
                      <a:pt x="0" y="40"/>
                    </a:lnTo>
                    <a:lnTo>
                      <a:pt x="4" y="47"/>
                    </a:lnTo>
                    <a:lnTo>
                      <a:pt x="7" y="50"/>
                    </a:lnTo>
                    <a:lnTo>
                      <a:pt x="10" y="54"/>
                    </a:lnTo>
                    <a:lnTo>
                      <a:pt x="12" y="54"/>
                    </a:lnTo>
                    <a:lnTo>
                      <a:pt x="16" y="56"/>
                    </a:lnTo>
                    <a:lnTo>
                      <a:pt x="19" y="56"/>
                    </a:lnTo>
                    <a:lnTo>
                      <a:pt x="26" y="56"/>
                    </a:lnTo>
                    <a:lnTo>
                      <a:pt x="32" y="56"/>
                    </a:lnTo>
                    <a:lnTo>
                      <a:pt x="36" y="56"/>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4" name="Freeform 309">
                <a:extLst>
                  <a:ext uri="{FF2B5EF4-FFF2-40B4-BE49-F238E27FC236}">
                    <a16:creationId xmlns:a16="http://schemas.microsoft.com/office/drawing/2014/main" id="{24686064-4F21-4617-8E7C-C3858E586316}"/>
                  </a:ext>
                </a:extLst>
              </p:cNvPr>
              <p:cNvSpPr>
                <a:spLocks noEditPoints="1"/>
              </p:cNvSpPr>
              <p:nvPr/>
            </p:nvSpPr>
            <p:spPr bwMode="auto">
              <a:xfrm>
                <a:off x="3081" y="3113"/>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5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4 w 86"/>
                  <a:gd name="T37" fmla="*/ 1 h 76"/>
                  <a:gd name="T38" fmla="*/ 4 w 86"/>
                  <a:gd name="T39" fmla="*/ 2 h 76"/>
                  <a:gd name="T40" fmla="*/ 3 w 86"/>
                  <a:gd name="T41" fmla="*/ 1 h 76"/>
                  <a:gd name="T42" fmla="*/ 3 w 86"/>
                  <a:gd name="T43" fmla="*/ 1 h 76"/>
                  <a:gd name="T44" fmla="*/ 4 w 86"/>
                  <a:gd name="T45" fmla="*/ 0 h 76"/>
                  <a:gd name="T46" fmla="*/ 4 w 86"/>
                  <a:gd name="T47" fmla="*/ 0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1 h 76"/>
                  <a:gd name="T72" fmla="*/ 1 w 86"/>
                  <a:gd name="T73" fmla="*/ 2 h 76"/>
                  <a:gd name="T74" fmla="*/ 0 w 86"/>
                  <a:gd name="T75" fmla="*/ 2 h 76"/>
                  <a:gd name="T76" fmla="*/ 0 w 86"/>
                  <a:gd name="T77" fmla="*/ 2 h 76"/>
                  <a:gd name="T78" fmla="*/ 1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0 w 86"/>
                  <a:gd name="T91" fmla="*/ 4 h 76"/>
                  <a:gd name="T92" fmla="*/ 1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4" y="57"/>
                    </a:moveTo>
                    <a:lnTo>
                      <a:pt x="84" y="48"/>
                    </a:lnTo>
                    <a:lnTo>
                      <a:pt x="74" y="57"/>
                    </a:lnTo>
                    <a:lnTo>
                      <a:pt x="68" y="50"/>
                    </a:lnTo>
                    <a:lnTo>
                      <a:pt x="74" y="57"/>
                    </a:lnTo>
                    <a:close/>
                    <a:moveTo>
                      <a:pt x="61" y="44"/>
                    </a:moveTo>
                    <a:lnTo>
                      <a:pt x="64" y="41"/>
                    </a:lnTo>
                    <a:lnTo>
                      <a:pt x="78" y="54"/>
                    </a:lnTo>
                    <a:lnTo>
                      <a:pt x="74" y="57"/>
                    </a:lnTo>
                    <a:lnTo>
                      <a:pt x="61" y="44"/>
                    </a:lnTo>
                    <a:close/>
                    <a:moveTo>
                      <a:pt x="79" y="52"/>
                    </a:moveTo>
                    <a:lnTo>
                      <a:pt x="79" y="53"/>
                    </a:lnTo>
                    <a:lnTo>
                      <a:pt x="78" y="54"/>
                    </a:lnTo>
                    <a:lnTo>
                      <a:pt x="71" y="47"/>
                    </a:lnTo>
                    <a:lnTo>
                      <a:pt x="79" y="52"/>
                    </a:lnTo>
                    <a:close/>
                    <a:moveTo>
                      <a:pt x="62" y="43"/>
                    </a:moveTo>
                    <a:lnTo>
                      <a:pt x="65" y="37"/>
                    </a:lnTo>
                    <a:lnTo>
                      <a:pt x="82" y="45"/>
                    </a:lnTo>
                    <a:lnTo>
                      <a:pt x="79" y="52"/>
                    </a:lnTo>
                    <a:lnTo>
                      <a:pt x="62" y="43"/>
                    </a:lnTo>
                    <a:close/>
                    <a:moveTo>
                      <a:pt x="83" y="41"/>
                    </a:moveTo>
                    <a:lnTo>
                      <a:pt x="83" y="43"/>
                    </a:lnTo>
                    <a:lnTo>
                      <a:pt x="82" y="45"/>
                    </a:lnTo>
                    <a:lnTo>
                      <a:pt x="74" y="41"/>
                    </a:lnTo>
                    <a:lnTo>
                      <a:pt x="83" y="41"/>
                    </a:lnTo>
                    <a:close/>
                    <a:moveTo>
                      <a:pt x="64" y="41"/>
                    </a:moveTo>
                    <a:lnTo>
                      <a:pt x="64" y="38"/>
                    </a:lnTo>
                    <a:lnTo>
                      <a:pt x="83" y="38"/>
                    </a:lnTo>
                    <a:lnTo>
                      <a:pt x="83" y="41"/>
                    </a:lnTo>
                    <a:lnTo>
                      <a:pt x="64" y="41"/>
                    </a:lnTo>
                    <a:close/>
                    <a:moveTo>
                      <a:pt x="64" y="38"/>
                    </a:moveTo>
                    <a:lnTo>
                      <a:pt x="64" y="35"/>
                    </a:lnTo>
                    <a:lnTo>
                      <a:pt x="65" y="34"/>
                    </a:lnTo>
                    <a:lnTo>
                      <a:pt x="74" y="38"/>
                    </a:lnTo>
                    <a:lnTo>
                      <a:pt x="64" y="38"/>
                    </a:lnTo>
                    <a:close/>
                    <a:moveTo>
                      <a:pt x="65" y="34"/>
                    </a:moveTo>
                    <a:lnTo>
                      <a:pt x="69" y="27"/>
                    </a:lnTo>
                    <a:lnTo>
                      <a:pt x="85" y="36"/>
                    </a:lnTo>
                    <a:lnTo>
                      <a:pt x="82" y="42"/>
                    </a:lnTo>
                    <a:lnTo>
                      <a:pt x="65" y="34"/>
                    </a:lnTo>
                    <a:close/>
                    <a:moveTo>
                      <a:pt x="86" y="32"/>
                    </a:moveTo>
                    <a:lnTo>
                      <a:pt x="86" y="34"/>
                    </a:lnTo>
                    <a:lnTo>
                      <a:pt x="85" y="36"/>
                    </a:lnTo>
                    <a:lnTo>
                      <a:pt x="76" y="32"/>
                    </a:lnTo>
                    <a:lnTo>
                      <a:pt x="86" y="32"/>
                    </a:lnTo>
                    <a:close/>
                    <a:moveTo>
                      <a:pt x="68" y="32"/>
                    </a:moveTo>
                    <a:lnTo>
                      <a:pt x="68" y="28"/>
                    </a:lnTo>
                    <a:lnTo>
                      <a:pt x="86" y="28"/>
                    </a:lnTo>
                    <a:lnTo>
                      <a:pt x="86" y="32"/>
                    </a:lnTo>
                    <a:lnTo>
                      <a:pt x="68" y="32"/>
                    </a:lnTo>
                    <a:close/>
                    <a:moveTo>
                      <a:pt x="84" y="22"/>
                    </a:moveTo>
                    <a:lnTo>
                      <a:pt x="86" y="24"/>
                    </a:lnTo>
                    <a:lnTo>
                      <a:pt x="86" y="28"/>
                    </a:lnTo>
                    <a:lnTo>
                      <a:pt x="76" y="28"/>
                    </a:lnTo>
                    <a:lnTo>
                      <a:pt x="84" y="22"/>
                    </a:lnTo>
                    <a:close/>
                    <a:moveTo>
                      <a:pt x="70" y="35"/>
                    </a:moveTo>
                    <a:lnTo>
                      <a:pt x="67" y="32"/>
                    </a:lnTo>
                    <a:lnTo>
                      <a:pt x="81" y="18"/>
                    </a:lnTo>
                    <a:lnTo>
                      <a:pt x="84" y="22"/>
                    </a:lnTo>
                    <a:lnTo>
                      <a:pt x="70" y="35"/>
                    </a:lnTo>
                    <a:close/>
                    <a:moveTo>
                      <a:pt x="67" y="32"/>
                    </a:moveTo>
                    <a:lnTo>
                      <a:pt x="64" y="29"/>
                    </a:lnTo>
                    <a:lnTo>
                      <a:pt x="64" y="25"/>
                    </a:lnTo>
                    <a:lnTo>
                      <a:pt x="74" y="25"/>
                    </a:lnTo>
                    <a:lnTo>
                      <a:pt x="67" y="32"/>
                    </a:lnTo>
                    <a:close/>
                    <a:moveTo>
                      <a:pt x="64" y="25"/>
                    </a:moveTo>
                    <a:lnTo>
                      <a:pt x="64" y="22"/>
                    </a:lnTo>
                    <a:lnTo>
                      <a:pt x="83" y="22"/>
                    </a:lnTo>
                    <a:lnTo>
                      <a:pt x="83" y="25"/>
                    </a:lnTo>
                    <a:lnTo>
                      <a:pt x="64" y="25"/>
                    </a:lnTo>
                    <a:close/>
                    <a:moveTo>
                      <a:pt x="82" y="17"/>
                    </a:moveTo>
                    <a:lnTo>
                      <a:pt x="83" y="20"/>
                    </a:lnTo>
                    <a:lnTo>
                      <a:pt x="83" y="22"/>
                    </a:lnTo>
                    <a:lnTo>
                      <a:pt x="74" y="22"/>
                    </a:lnTo>
                    <a:lnTo>
                      <a:pt x="82" y="17"/>
                    </a:lnTo>
                    <a:close/>
                    <a:moveTo>
                      <a:pt x="65" y="26"/>
                    </a:moveTo>
                    <a:lnTo>
                      <a:pt x="62" y="20"/>
                    </a:lnTo>
                    <a:lnTo>
                      <a:pt x="79" y="11"/>
                    </a:lnTo>
                    <a:lnTo>
                      <a:pt x="82" y="17"/>
                    </a:lnTo>
                    <a:lnTo>
                      <a:pt x="65" y="26"/>
                    </a:lnTo>
                    <a:close/>
                    <a:moveTo>
                      <a:pt x="71" y="6"/>
                    </a:moveTo>
                    <a:lnTo>
                      <a:pt x="76" y="6"/>
                    </a:lnTo>
                    <a:lnTo>
                      <a:pt x="79" y="11"/>
                    </a:lnTo>
                    <a:lnTo>
                      <a:pt x="71" y="15"/>
                    </a:lnTo>
                    <a:lnTo>
                      <a:pt x="71" y="6"/>
                    </a:lnTo>
                    <a:close/>
                    <a:moveTo>
                      <a:pt x="71" y="25"/>
                    </a:moveTo>
                    <a:lnTo>
                      <a:pt x="68" y="25"/>
                    </a:lnTo>
                    <a:lnTo>
                      <a:pt x="68" y="6"/>
                    </a:lnTo>
                    <a:lnTo>
                      <a:pt x="71" y="6"/>
                    </a:lnTo>
                    <a:lnTo>
                      <a:pt x="71" y="25"/>
                    </a:lnTo>
                    <a:close/>
                    <a:moveTo>
                      <a:pt x="68" y="25"/>
                    </a:moveTo>
                    <a:lnTo>
                      <a:pt x="63" y="25"/>
                    </a:lnTo>
                    <a:lnTo>
                      <a:pt x="61" y="22"/>
                    </a:lnTo>
                    <a:lnTo>
                      <a:pt x="68" y="15"/>
                    </a:lnTo>
                    <a:lnTo>
                      <a:pt x="68" y="25"/>
                    </a:lnTo>
                    <a:close/>
                    <a:moveTo>
                      <a:pt x="61" y="22"/>
                    </a:moveTo>
                    <a:lnTo>
                      <a:pt x="58" y="20"/>
                    </a:lnTo>
                    <a:lnTo>
                      <a:pt x="71" y="5"/>
                    </a:lnTo>
                    <a:lnTo>
                      <a:pt x="74" y="9"/>
                    </a:lnTo>
                    <a:lnTo>
                      <a:pt x="61" y="22"/>
                    </a:lnTo>
                    <a:close/>
                    <a:moveTo>
                      <a:pt x="58" y="20"/>
                    </a:moveTo>
                    <a:lnTo>
                      <a:pt x="58" y="20"/>
                    </a:lnTo>
                    <a:lnTo>
                      <a:pt x="64" y="12"/>
                    </a:lnTo>
                    <a:lnTo>
                      <a:pt x="58" y="20"/>
                    </a:lnTo>
                    <a:close/>
                    <a:moveTo>
                      <a:pt x="58" y="20"/>
                    </a:moveTo>
                    <a:lnTo>
                      <a:pt x="54" y="16"/>
                    </a:lnTo>
                    <a:lnTo>
                      <a:pt x="68" y="3"/>
                    </a:lnTo>
                    <a:lnTo>
                      <a:pt x="71" y="5"/>
                    </a:lnTo>
                    <a:lnTo>
                      <a:pt x="58" y="20"/>
                    </a:lnTo>
                    <a:close/>
                    <a:moveTo>
                      <a:pt x="61" y="0"/>
                    </a:moveTo>
                    <a:lnTo>
                      <a:pt x="65" y="0"/>
                    </a:lnTo>
                    <a:lnTo>
                      <a:pt x="68" y="3"/>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6" y="18"/>
                    </a:lnTo>
                    <a:lnTo>
                      <a:pt x="46" y="0"/>
                    </a:lnTo>
                    <a:lnTo>
                      <a:pt x="51" y="0"/>
                    </a:lnTo>
                    <a:lnTo>
                      <a:pt x="51" y="18"/>
                    </a:lnTo>
                    <a:close/>
                    <a:moveTo>
                      <a:pt x="41" y="1"/>
                    </a:moveTo>
                    <a:lnTo>
                      <a:pt x="43" y="0"/>
                    </a:lnTo>
                    <a:lnTo>
                      <a:pt x="46" y="0"/>
                    </a:lnTo>
                    <a:lnTo>
                      <a:pt x="46" y="10"/>
                    </a:lnTo>
                    <a:lnTo>
                      <a:pt x="41" y="1"/>
                    </a:lnTo>
                    <a:close/>
                    <a:moveTo>
                      <a:pt x="49" y="17"/>
                    </a:moveTo>
                    <a:lnTo>
                      <a:pt x="43" y="21"/>
                    </a:lnTo>
                    <a:lnTo>
                      <a:pt x="35" y="4"/>
                    </a:lnTo>
                    <a:lnTo>
                      <a:pt x="41" y="1"/>
                    </a:lnTo>
                    <a:lnTo>
                      <a:pt x="49" y="17"/>
                    </a:lnTo>
                    <a:close/>
                    <a:moveTo>
                      <a:pt x="43" y="21"/>
                    </a:moveTo>
                    <a:lnTo>
                      <a:pt x="41" y="22"/>
                    </a:lnTo>
                    <a:lnTo>
                      <a:pt x="39" y="22"/>
                    </a:lnTo>
                    <a:lnTo>
                      <a:pt x="39" y="12"/>
                    </a:lnTo>
                    <a:lnTo>
                      <a:pt x="43"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7"/>
                    </a:lnTo>
                    <a:lnTo>
                      <a:pt x="31" y="4"/>
                    </a:lnTo>
                    <a:lnTo>
                      <a:pt x="40" y="21"/>
                    </a:lnTo>
                    <a:close/>
                    <a:moveTo>
                      <a:pt x="22" y="9"/>
                    </a:moveTo>
                    <a:lnTo>
                      <a:pt x="24" y="7"/>
                    </a:lnTo>
                    <a:lnTo>
                      <a:pt x="25" y="7"/>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20" y="22"/>
                    </a:lnTo>
                    <a:lnTo>
                      <a:pt x="13" y="15"/>
                    </a:lnTo>
                    <a:close/>
                    <a:moveTo>
                      <a:pt x="27" y="28"/>
                    </a:moveTo>
                    <a:lnTo>
                      <a:pt x="24" y="32"/>
                    </a:lnTo>
                    <a:lnTo>
                      <a:pt x="10" y="18"/>
                    </a:lnTo>
                    <a:lnTo>
                      <a:pt x="13" y="15"/>
                    </a:lnTo>
                    <a:lnTo>
                      <a:pt x="27" y="28"/>
                    </a:lnTo>
                    <a:close/>
                    <a:moveTo>
                      <a:pt x="8" y="21"/>
                    </a:moveTo>
                    <a:lnTo>
                      <a:pt x="8" y="20"/>
                    </a:lnTo>
                    <a:lnTo>
                      <a:pt x="10" y="18"/>
                    </a:lnTo>
                    <a:lnTo>
                      <a:pt x="17" y="25"/>
                    </a:lnTo>
                    <a:lnTo>
                      <a:pt x="8" y="21"/>
                    </a:lnTo>
                    <a:close/>
                    <a:moveTo>
                      <a:pt x="25" y="29"/>
                    </a:moveTo>
                    <a:lnTo>
                      <a:pt x="22" y="36"/>
                    </a:lnTo>
                    <a:lnTo>
                      <a:pt x="5" y="27"/>
                    </a:lnTo>
                    <a:lnTo>
                      <a:pt x="8" y="21"/>
                    </a:lnTo>
                    <a:lnTo>
                      <a:pt x="25" y="29"/>
                    </a:lnTo>
                    <a:close/>
                    <a:moveTo>
                      <a:pt x="4" y="32"/>
                    </a:moveTo>
                    <a:lnTo>
                      <a:pt x="4" y="29"/>
                    </a:lnTo>
                    <a:lnTo>
                      <a:pt x="5" y="27"/>
                    </a:lnTo>
                    <a:lnTo>
                      <a:pt x="14" y="32"/>
                    </a:lnTo>
                    <a:lnTo>
                      <a:pt x="4" y="32"/>
                    </a:lnTo>
                    <a:close/>
                    <a:moveTo>
                      <a:pt x="22" y="32"/>
                    </a:moveTo>
                    <a:lnTo>
                      <a:pt x="22" y="35"/>
                    </a:lnTo>
                    <a:lnTo>
                      <a:pt x="4" y="35"/>
                    </a:lnTo>
                    <a:lnTo>
                      <a:pt x="4" y="32"/>
                    </a:lnTo>
                    <a:lnTo>
                      <a:pt x="22" y="32"/>
                    </a:lnTo>
                    <a:close/>
                    <a:moveTo>
                      <a:pt x="22" y="35"/>
                    </a:moveTo>
                    <a:lnTo>
                      <a:pt x="22" y="38"/>
                    </a:lnTo>
                    <a:lnTo>
                      <a:pt x="20" y="42"/>
                    </a:lnTo>
                    <a:lnTo>
                      <a:pt x="14" y="35"/>
                    </a:lnTo>
                    <a:lnTo>
                      <a:pt x="22" y="35"/>
                    </a:lnTo>
                    <a:close/>
                    <a:moveTo>
                      <a:pt x="20" y="42"/>
                    </a:moveTo>
                    <a:lnTo>
                      <a:pt x="17" y="45"/>
                    </a:lnTo>
                    <a:lnTo>
                      <a:pt x="4" y="31"/>
                    </a:lnTo>
                    <a:lnTo>
                      <a:pt x="7" y="28"/>
                    </a:lnTo>
                    <a:lnTo>
                      <a:pt x="20" y="42"/>
                    </a:lnTo>
                    <a:close/>
                    <a:moveTo>
                      <a:pt x="0" y="38"/>
                    </a:moveTo>
                    <a:lnTo>
                      <a:pt x="0" y="34"/>
                    </a:lnTo>
                    <a:lnTo>
                      <a:pt x="4" y="31"/>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2" y="55"/>
                    </a:moveTo>
                    <a:lnTo>
                      <a:pt x="0" y="53"/>
                    </a:lnTo>
                    <a:lnTo>
                      <a:pt x="0" y="50"/>
                    </a:lnTo>
                    <a:lnTo>
                      <a:pt x="10" y="50"/>
                    </a:lnTo>
                    <a:lnTo>
                      <a:pt x="2" y="55"/>
                    </a:lnTo>
                    <a:close/>
                    <a:moveTo>
                      <a:pt x="19" y="46"/>
                    </a:moveTo>
                    <a:lnTo>
                      <a:pt x="22" y="53"/>
                    </a:lnTo>
                    <a:lnTo>
                      <a:pt x="5" y="61"/>
                    </a:lnTo>
                    <a:lnTo>
                      <a:pt x="2" y="55"/>
                    </a:lnTo>
                    <a:lnTo>
                      <a:pt x="19" y="46"/>
                    </a:lnTo>
                    <a:close/>
                    <a:moveTo>
                      <a:pt x="7" y="64"/>
                    </a:moveTo>
                    <a:lnTo>
                      <a:pt x="6" y="63"/>
                    </a:lnTo>
                    <a:lnTo>
                      <a:pt x="5" y="61"/>
                    </a:lnTo>
                    <a:lnTo>
                      <a:pt x="14" y="57"/>
                    </a:lnTo>
                    <a:lnTo>
                      <a:pt x="7" y="64"/>
                    </a:lnTo>
                    <a:close/>
                    <a:moveTo>
                      <a:pt x="20" y="50"/>
                    </a:moveTo>
                    <a:lnTo>
                      <a:pt x="24" y="54"/>
                    </a:lnTo>
                    <a:lnTo>
                      <a:pt x="10" y="67"/>
                    </a:lnTo>
                    <a:lnTo>
                      <a:pt x="7" y="64"/>
                    </a:lnTo>
                    <a:lnTo>
                      <a:pt x="20" y="50"/>
                    </a:lnTo>
                    <a:close/>
                    <a:moveTo>
                      <a:pt x="24" y="54"/>
                    </a:moveTo>
                    <a:lnTo>
                      <a:pt x="27" y="56"/>
                    </a:lnTo>
                    <a:lnTo>
                      <a:pt x="13" y="70"/>
                    </a:lnTo>
                    <a:lnTo>
                      <a:pt x="10" y="67"/>
                    </a:lnTo>
                    <a:lnTo>
                      <a:pt x="24" y="54"/>
                    </a:lnTo>
                    <a:close/>
                    <a:moveTo>
                      <a:pt x="20" y="73"/>
                    </a:moveTo>
                    <a:lnTo>
                      <a:pt x="16" y="73"/>
                    </a:lnTo>
                    <a:lnTo>
                      <a:pt x="13" y="70"/>
                    </a:lnTo>
                    <a:lnTo>
                      <a:pt x="20" y="64"/>
                    </a:lnTo>
                    <a:lnTo>
                      <a:pt x="20" y="73"/>
                    </a:lnTo>
                    <a:close/>
                    <a:moveTo>
                      <a:pt x="20" y="54"/>
                    </a:moveTo>
                    <a:lnTo>
                      <a:pt x="22" y="54"/>
                    </a:lnTo>
                    <a:lnTo>
                      <a:pt x="22" y="73"/>
                    </a:lnTo>
                    <a:lnTo>
                      <a:pt x="20" y="73"/>
                    </a:lnTo>
                    <a:lnTo>
                      <a:pt x="20" y="54"/>
                    </a:lnTo>
                    <a:close/>
                    <a:moveTo>
                      <a:pt x="22" y="54"/>
                    </a:moveTo>
                    <a:lnTo>
                      <a:pt x="27" y="54"/>
                    </a:lnTo>
                    <a:lnTo>
                      <a:pt x="30" y="57"/>
                    </a:lnTo>
                    <a:lnTo>
                      <a:pt x="22" y="64"/>
                    </a:lnTo>
                    <a:lnTo>
                      <a:pt x="22" y="54"/>
                    </a:lnTo>
                    <a:close/>
                    <a:moveTo>
                      <a:pt x="30" y="57"/>
                    </a:moveTo>
                    <a:lnTo>
                      <a:pt x="32" y="59"/>
                    </a:lnTo>
                    <a:lnTo>
                      <a:pt x="19" y="74"/>
                    </a:lnTo>
                    <a:lnTo>
                      <a:pt x="16" y="70"/>
                    </a:lnTo>
                    <a:lnTo>
                      <a:pt x="30" y="57"/>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6" y="57"/>
                    </a:lnTo>
                    <a:lnTo>
                      <a:pt x="46" y="76"/>
                    </a:lnTo>
                    <a:lnTo>
                      <a:pt x="42" y="76"/>
                    </a:lnTo>
                    <a:lnTo>
                      <a:pt x="42" y="57"/>
                    </a:lnTo>
                    <a:close/>
                    <a:moveTo>
                      <a:pt x="49" y="75"/>
                    </a:moveTo>
                    <a:lnTo>
                      <a:pt x="48" y="76"/>
                    </a:lnTo>
                    <a:lnTo>
                      <a:pt x="46" y="76"/>
                    </a:lnTo>
                    <a:lnTo>
                      <a:pt x="46" y="66"/>
                    </a:lnTo>
                    <a:lnTo>
                      <a:pt x="49" y="75"/>
                    </a:lnTo>
                    <a:close/>
                    <a:moveTo>
                      <a:pt x="41" y="58"/>
                    </a:moveTo>
                    <a:lnTo>
                      <a:pt x="48" y="55"/>
                    </a:lnTo>
                    <a:lnTo>
                      <a:pt x="56" y="71"/>
                    </a:lnTo>
                    <a:lnTo>
                      <a:pt x="49" y="75"/>
                    </a:lnTo>
                    <a:lnTo>
                      <a:pt x="41" y="58"/>
                    </a:lnTo>
                    <a:close/>
                    <a:moveTo>
                      <a:pt x="58" y="70"/>
                    </a:moveTo>
                    <a:lnTo>
                      <a:pt x="57" y="71"/>
                    </a:lnTo>
                    <a:lnTo>
                      <a:pt x="56" y="71"/>
                    </a:lnTo>
                    <a:lnTo>
                      <a:pt x="51" y="64"/>
                    </a:lnTo>
                    <a:lnTo>
                      <a:pt x="58" y="70"/>
                    </a:lnTo>
                    <a:close/>
                    <a:moveTo>
                      <a:pt x="45" y="56"/>
                    </a:moveTo>
                    <a:lnTo>
                      <a:pt x="48" y="54"/>
                    </a:lnTo>
                    <a:lnTo>
                      <a:pt x="61"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5" name="Freeform 310">
                <a:extLst>
                  <a:ext uri="{FF2B5EF4-FFF2-40B4-BE49-F238E27FC236}">
                    <a16:creationId xmlns:a16="http://schemas.microsoft.com/office/drawing/2014/main" id="{D557475A-9151-4BA0-BBEF-EBA965BAFFDE}"/>
                  </a:ext>
                </a:extLst>
              </p:cNvPr>
              <p:cNvSpPr>
                <a:spLocks/>
              </p:cNvSpPr>
              <p:nvPr/>
            </p:nvSpPr>
            <p:spPr bwMode="auto">
              <a:xfrm>
                <a:off x="3132" y="3088"/>
                <a:ext cx="16" cy="14"/>
              </a:xfrm>
              <a:custGeom>
                <a:avLst/>
                <a:gdLst>
                  <a:gd name="T0" fmla="*/ 3 w 67"/>
                  <a:gd name="T1" fmla="*/ 3 h 58"/>
                  <a:gd name="T2" fmla="*/ 3 w 67"/>
                  <a:gd name="T3" fmla="*/ 3 h 58"/>
                  <a:gd name="T4" fmla="*/ 3 w 67"/>
                  <a:gd name="T5" fmla="*/ 3 h 58"/>
                  <a:gd name="T6" fmla="*/ 3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3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1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1"/>
                    </a:lnTo>
                    <a:lnTo>
                      <a:pt x="63" y="34"/>
                    </a:lnTo>
                    <a:lnTo>
                      <a:pt x="63" y="32"/>
                    </a:lnTo>
                    <a:lnTo>
                      <a:pt x="67" y="29"/>
                    </a:lnTo>
                    <a:lnTo>
                      <a:pt x="67" y="22"/>
                    </a:lnTo>
                    <a:lnTo>
                      <a:pt x="67" y="19"/>
                    </a:lnTo>
                    <a:lnTo>
                      <a:pt x="67" y="16"/>
                    </a:lnTo>
                    <a:lnTo>
                      <a:pt x="63" y="9"/>
                    </a:lnTo>
                    <a:lnTo>
                      <a:pt x="60" y="6"/>
                    </a:lnTo>
                    <a:lnTo>
                      <a:pt x="58" y="4"/>
                    </a:lnTo>
                    <a:lnTo>
                      <a:pt x="54" y="4"/>
                    </a:lnTo>
                    <a:lnTo>
                      <a:pt x="51" y="0"/>
                    </a:lnTo>
                    <a:lnTo>
                      <a:pt x="44" y="0"/>
                    </a:lnTo>
                    <a:lnTo>
                      <a:pt x="41" y="0"/>
                    </a:lnTo>
                    <a:lnTo>
                      <a:pt x="35" y="0"/>
                    </a:lnTo>
                    <a:lnTo>
                      <a:pt x="32" y="0"/>
                    </a:lnTo>
                    <a:lnTo>
                      <a:pt x="26" y="4"/>
                    </a:lnTo>
                    <a:lnTo>
                      <a:pt x="19" y="6"/>
                    </a:lnTo>
                    <a:lnTo>
                      <a:pt x="16" y="9"/>
                    </a:lnTo>
                    <a:lnTo>
                      <a:pt x="12" y="12"/>
                    </a:lnTo>
                    <a:lnTo>
                      <a:pt x="6" y="16"/>
                    </a:lnTo>
                    <a:lnTo>
                      <a:pt x="6" y="19"/>
                    </a:lnTo>
                    <a:lnTo>
                      <a:pt x="4" y="26"/>
                    </a:lnTo>
                    <a:lnTo>
                      <a:pt x="0" y="29"/>
                    </a:lnTo>
                    <a:lnTo>
                      <a:pt x="0" y="32"/>
                    </a:lnTo>
                    <a:lnTo>
                      <a:pt x="0" y="38"/>
                    </a:lnTo>
                    <a:lnTo>
                      <a:pt x="0" y="41"/>
                    </a:lnTo>
                    <a:lnTo>
                      <a:pt x="4" y="44"/>
                    </a:lnTo>
                    <a:lnTo>
                      <a:pt x="6" y="48"/>
                    </a:lnTo>
                    <a:lnTo>
                      <a:pt x="9" y="51"/>
                    </a:lnTo>
                    <a:lnTo>
                      <a:pt x="12" y="54"/>
                    </a:lnTo>
                    <a:lnTo>
                      <a:pt x="16" y="58"/>
                    </a:lnTo>
                    <a:lnTo>
                      <a:pt x="22" y="58"/>
                    </a:lnTo>
                    <a:lnTo>
                      <a:pt x="26"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6" name="Freeform 311">
                <a:extLst>
                  <a:ext uri="{FF2B5EF4-FFF2-40B4-BE49-F238E27FC236}">
                    <a16:creationId xmlns:a16="http://schemas.microsoft.com/office/drawing/2014/main" id="{D7A9A399-A5C5-4166-9B54-1612DEDE2DC4}"/>
                  </a:ext>
                </a:extLst>
              </p:cNvPr>
              <p:cNvSpPr>
                <a:spLocks noEditPoints="1"/>
              </p:cNvSpPr>
              <p:nvPr/>
            </p:nvSpPr>
            <p:spPr bwMode="auto">
              <a:xfrm>
                <a:off x="3129" y="3085"/>
                <a:ext cx="22" cy="19"/>
              </a:xfrm>
              <a:custGeom>
                <a:avLst/>
                <a:gdLst>
                  <a:gd name="T0" fmla="*/ 4 w 86"/>
                  <a:gd name="T1" fmla="*/ 3 h 76"/>
                  <a:gd name="T2" fmla="*/ 4 w 86"/>
                  <a:gd name="T3" fmla="*/ 3 h 76"/>
                  <a:gd name="T4" fmla="*/ 4 w 86"/>
                  <a:gd name="T5" fmla="*/ 3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6 w 86"/>
                  <a:gd name="T27" fmla="*/ 1 h 76"/>
                  <a:gd name="T28" fmla="*/ 5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3 w 86"/>
                  <a:gd name="T49" fmla="*/ 0 h 76"/>
                  <a:gd name="T50" fmla="*/ 3 w 86"/>
                  <a:gd name="T51" fmla="*/ 1 h 76"/>
                  <a:gd name="T52" fmla="*/ 2 w 86"/>
                  <a:gd name="T53" fmla="*/ 1 h 76"/>
                  <a:gd name="T54" fmla="*/ 1 w 86"/>
                  <a:gd name="T55" fmla="*/ 1 h 76"/>
                  <a:gd name="T56" fmla="*/ 2 w 86"/>
                  <a:gd name="T57" fmla="*/ 1 h 76"/>
                  <a:gd name="T58" fmla="*/ 2 w 86"/>
                  <a:gd name="T59" fmla="*/ 2 h 76"/>
                  <a:gd name="T60" fmla="*/ 2 w 86"/>
                  <a:gd name="T61" fmla="*/ 2 h 76"/>
                  <a:gd name="T62" fmla="*/ 1 w 86"/>
                  <a:gd name="T63" fmla="*/ 1 h 76"/>
                  <a:gd name="T64" fmla="*/ 1 w 86"/>
                  <a:gd name="T65" fmla="*/ 2 h 76"/>
                  <a:gd name="T66" fmla="*/ 1 w 86"/>
                  <a:gd name="T67" fmla="*/ 2 h 76"/>
                  <a:gd name="T68" fmla="*/ 2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1 w 86"/>
                  <a:gd name="T83" fmla="*/ 4 h 76"/>
                  <a:gd name="T84" fmla="*/ 1 w 86"/>
                  <a:gd name="T85" fmla="*/ 4 h 76"/>
                  <a:gd name="T86" fmla="*/ 1 w 86"/>
                  <a:gd name="T87" fmla="*/ 4 h 76"/>
                  <a:gd name="T88" fmla="*/ 2 w 86"/>
                  <a:gd name="T89" fmla="*/ 3 h 76"/>
                  <a:gd name="T90" fmla="*/ 2 w 86"/>
                  <a:gd name="T91" fmla="*/ 4 h 76"/>
                  <a:gd name="T92" fmla="*/ 2 w 86"/>
                  <a:gd name="T93" fmla="*/ 4 h 76"/>
                  <a:gd name="T94" fmla="*/ 1 w 86"/>
                  <a:gd name="T95" fmla="*/ 5 h 76"/>
                  <a:gd name="T96" fmla="*/ 2 w 86"/>
                  <a:gd name="T97" fmla="*/ 4 h 76"/>
                  <a:gd name="T98" fmla="*/ 2 w 86"/>
                  <a:gd name="T99" fmla="*/ 4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1"/>
                    </a:lnTo>
                    <a:lnTo>
                      <a:pt x="68" y="64"/>
                    </a:lnTo>
                    <a:lnTo>
                      <a:pt x="64" y="68"/>
                    </a:lnTo>
                    <a:lnTo>
                      <a:pt x="51" y="54"/>
                    </a:lnTo>
                    <a:close/>
                    <a:moveTo>
                      <a:pt x="54" y="51"/>
                    </a:moveTo>
                    <a:lnTo>
                      <a:pt x="45" y="60"/>
                    </a:lnTo>
                    <a:lnTo>
                      <a:pt x="54" y="51"/>
                    </a:lnTo>
                    <a:lnTo>
                      <a:pt x="61" y="58"/>
                    </a:lnTo>
                    <a:lnTo>
                      <a:pt x="54" y="51"/>
                    </a:lnTo>
                    <a:close/>
                    <a:moveTo>
                      <a:pt x="54" y="51"/>
                    </a:moveTo>
                    <a:lnTo>
                      <a:pt x="58" y="48"/>
                    </a:lnTo>
                    <a:lnTo>
                      <a:pt x="71" y="61"/>
                    </a:lnTo>
                    <a:lnTo>
                      <a:pt x="68" y="64"/>
                    </a:lnTo>
                    <a:lnTo>
                      <a:pt x="54" y="51"/>
                    </a:lnTo>
                    <a:close/>
                    <a:moveTo>
                      <a:pt x="58" y="48"/>
                    </a:moveTo>
                    <a:lnTo>
                      <a:pt x="59" y="47"/>
                    </a:lnTo>
                    <a:lnTo>
                      <a:pt x="60" y="46"/>
                    </a:lnTo>
                    <a:lnTo>
                      <a:pt x="64" y="54"/>
                    </a:lnTo>
                    <a:lnTo>
                      <a:pt x="58" y="48"/>
                    </a:lnTo>
                    <a:close/>
                    <a:moveTo>
                      <a:pt x="60" y="46"/>
                    </a:moveTo>
                    <a:lnTo>
                      <a:pt x="67" y="42"/>
                    </a:lnTo>
                    <a:lnTo>
                      <a:pt x="74" y="60"/>
                    </a:lnTo>
                    <a:lnTo>
                      <a:pt x="69" y="63"/>
                    </a:lnTo>
                    <a:lnTo>
                      <a:pt x="60" y="46"/>
                    </a:lnTo>
                    <a:close/>
                    <a:moveTo>
                      <a:pt x="79" y="55"/>
                    </a:moveTo>
                    <a:lnTo>
                      <a:pt x="78" y="59"/>
                    </a:lnTo>
                    <a:lnTo>
                      <a:pt x="74" y="60"/>
                    </a:lnTo>
                    <a:lnTo>
                      <a:pt x="70" y="51"/>
                    </a:lnTo>
                    <a:lnTo>
                      <a:pt x="79" y="55"/>
                    </a:lnTo>
                    <a:close/>
                    <a:moveTo>
                      <a:pt x="62" y="47"/>
                    </a:moveTo>
                    <a:lnTo>
                      <a:pt x="65" y="41"/>
                    </a:lnTo>
                    <a:lnTo>
                      <a:pt x="82" y="49"/>
                    </a:lnTo>
                    <a:lnTo>
                      <a:pt x="79" y="55"/>
                    </a:lnTo>
                    <a:lnTo>
                      <a:pt x="62" y="47"/>
                    </a:lnTo>
                    <a:close/>
                    <a:moveTo>
                      <a:pt x="83" y="44"/>
                    </a:moveTo>
                    <a:lnTo>
                      <a:pt x="83" y="47"/>
                    </a:lnTo>
                    <a:lnTo>
                      <a:pt x="82" y="49"/>
                    </a:lnTo>
                    <a:lnTo>
                      <a:pt x="73" y="44"/>
                    </a:lnTo>
                    <a:lnTo>
                      <a:pt x="83" y="44"/>
                    </a:lnTo>
                    <a:close/>
                    <a:moveTo>
                      <a:pt x="64" y="44"/>
                    </a:moveTo>
                    <a:lnTo>
                      <a:pt x="64" y="42"/>
                    </a:lnTo>
                    <a:lnTo>
                      <a:pt x="83" y="42"/>
                    </a:lnTo>
                    <a:lnTo>
                      <a:pt x="83" y="44"/>
                    </a:lnTo>
                    <a:lnTo>
                      <a:pt x="64" y="44"/>
                    </a:lnTo>
                    <a:close/>
                    <a:moveTo>
                      <a:pt x="64" y="42"/>
                    </a:moveTo>
                    <a:lnTo>
                      <a:pt x="64" y="38"/>
                    </a:lnTo>
                    <a:lnTo>
                      <a:pt x="67" y="35"/>
                    </a:lnTo>
                    <a:lnTo>
                      <a:pt x="73" y="42"/>
                    </a:lnTo>
                    <a:lnTo>
                      <a:pt x="64" y="42"/>
                    </a:lnTo>
                    <a:close/>
                    <a:moveTo>
                      <a:pt x="67" y="35"/>
                    </a:moveTo>
                    <a:lnTo>
                      <a:pt x="70" y="32"/>
                    </a:lnTo>
                    <a:lnTo>
                      <a:pt x="83" y="46"/>
                    </a:lnTo>
                    <a:lnTo>
                      <a:pt x="80" y="49"/>
                    </a:lnTo>
                    <a:lnTo>
                      <a:pt x="67" y="35"/>
                    </a:lnTo>
                    <a:close/>
                    <a:moveTo>
                      <a:pt x="86" y="39"/>
                    </a:moveTo>
                    <a:lnTo>
                      <a:pt x="86" y="42"/>
                    </a:lnTo>
                    <a:lnTo>
                      <a:pt x="83" y="46"/>
                    </a:lnTo>
                    <a:lnTo>
                      <a:pt x="77" y="39"/>
                    </a:lnTo>
                    <a:lnTo>
                      <a:pt x="86" y="39"/>
                    </a:lnTo>
                    <a:close/>
                    <a:moveTo>
                      <a:pt x="68" y="39"/>
                    </a:moveTo>
                    <a:lnTo>
                      <a:pt x="68" y="32"/>
                    </a:lnTo>
                    <a:lnTo>
                      <a:pt x="86" y="32"/>
                    </a:lnTo>
                    <a:lnTo>
                      <a:pt x="86" y="39"/>
                    </a:lnTo>
                    <a:lnTo>
                      <a:pt x="68" y="39"/>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1"/>
                    </a:moveTo>
                    <a:lnTo>
                      <a:pt x="86" y="24"/>
                    </a:lnTo>
                    <a:lnTo>
                      <a:pt x="86" y="26"/>
                    </a:lnTo>
                    <a:lnTo>
                      <a:pt x="77" y="26"/>
                    </a:lnTo>
                    <a:lnTo>
                      <a:pt x="85" y="21"/>
                    </a:lnTo>
                    <a:close/>
                    <a:moveTo>
                      <a:pt x="69" y="30"/>
                    </a:moveTo>
                    <a:lnTo>
                      <a:pt x="65" y="24"/>
                    </a:lnTo>
                    <a:lnTo>
                      <a:pt x="82" y="15"/>
                    </a:lnTo>
                    <a:lnTo>
                      <a:pt x="85" y="21"/>
                    </a:lnTo>
                    <a:lnTo>
                      <a:pt x="69" y="30"/>
                    </a:lnTo>
                    <a:close/>
                    <a:moveTo>
                      <a:pt x="80" y="12"/>
                    </a:moveTo>
                    <a:lnTo>
                      <a:pt x="81" y="14"/>
                    </a:lnTo>
                    <a:lnTo>
                      <a:pt x="82" y="15"/>
                    </a:lnTo>
                    <a:lnTo>
                      <a:pt x="73" y="19"/>
                    </a:lnTo>
                    <a:lnTo>
                      <a:pt x="80" y="12"/>
                    </a:lnTo>
                    <a:close/>
                    <a:moveTo>
                      <a:pt x="67" y="26"/>
                    </a:moveTo>
                    <a:lnTo>
                      <a:pt x="63" y="24"/>
                    </a:lnTo>
                    <a:lnTo>
                      <a:pt x="78" y="9"/>
                    </a:lnTo>
                    <a:lnTo>
                      <a:pt x="80" y="12"/>
                    </a:lnTo>
                    <a:lnTo>
                      <a:pt x="67" y="26"/>
                    </a:lnTo>
                    <a:close/>
                    <a:moveTo>
                      <a:pt x="63" y="24"/>
                    </a:moveTo>
                    <a:lnTo>
                      <a:pt x="61" y="20"/>
                    </a:lnTo>
                    <a:lnTo>
                      <a:pt x="74" y="6"/>
                    </a:lnTo>
                    <a:lnTo>
                      <a:pt x="78" y="9"/>
                    </a:lnTo>
                    <a:lnTo>
                      <a:pt x="63" y="24"/>
                    </a:lnTo>
                    <a:close/>
                    <a:moveTo>
                      <a:pt x="68" y="4"/>
                    </a:moveTo>
                    <a:lnTo>
                      <a:pt x="71" y="4"/>
                    </a:lnTo>
                    <a:lnTo>
                      <a:pt x="74" y="6"/>
                    </a:lnTo>
                    <a:lnTo>
                      <a:pt x="68" y="14"/>
                    </a:lnTo>
                    <a:lnTo>
                      <a:pt x="68" y="4"/>
                    </a:lnTo>
                    <a:close/>
                    <a:moveTo>
                      <a:pt x="68" y="22"/>
                    </a:moveTo>
                    <a:lnTo>
                      <a:pt x="64" y="22"/>
                    </a:lnTo>
                    <a:lnTo>
                      <a:pt x="64" y="4"/>
                    </a:lnTo>
                    <a:lnTo>
                      <a:pt x="68" y="4"/>
                    </a:lnTo>
                    <a:lnTo>
                      <a:pt x="68" y="22"/>
                    </a:lnTo>
                    <a:close/>
                    <a:moveTo>
                      <a:pt x="64" y="22"/>
                    </a:moveTo>
                    <a:lnTo>
                      <a:pt x="60" y="22"/>
                    </a:lnTo>
                    <a:lnTo>
                      <a:pt x="58" y="20"/>
                    </a:lnTo>
                    <a:lnTo>
                      <a:pt x="64" y="14"/>
                    </a:lnTo>
                    <a:lnTo>
                      <a:pt x="64" y="22"/>
                    </a:lnTo>
                    <a:close/>
                    <a:moveTo>
                      <a:pt x="58" y="20"/>
                    </a:moveTo>
                    <a:lnTo>
                      <a:pt x="54" y="17"/>
                    </a:lnTo>
                    <a:lnTo>
                      <a:pt x="68" y="4"/>
                    </a:lnTo>
                    <a:lnTo>
                      <a:pt x="71" y="6"/>
                    </a:lnTo>
                    <a:lnTo>
                      <a:pt x="58"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6" y="18"/>
                    </a:moveTo>
                    <a:lnTo>
                      <a:pt x="40" y="21"/>
                    </a:lnTo>
                    <a:lnTo>
                      <a:pt x="31" y="5"/>
                    </a:lnTo>
                    <a:lnTo>
                      <a:pt x="38" y="1"/>
                    </a:lnTo>
                    <a:lnTo>
                      <a:pt x="46" y="18"/>
                    </a:lnTo>
                    <a:close/>
                    <a:moveTo>
                      <a:pt x="40" y="21"/>
                    </a:moveTo>
                    <a:lnTo>
                      <a:pt x="34" y="25"/>
                    </a:lnTo>
                    <a:lnTo>
                      <a:pt x="25" y="8"/>
                    </a:lnTo>
                    <a:lnTo>
                      <a:pt x="31" y="5"/>
                    </a:lnTo>
                    <a:lnTo>
                      <a:pt x="40" y="21"/>
                    </a:lnTo>
                    <a:close/>
                    <a:moveTo>
                      <a:pt x="22" y="9"/>
                    </a:moveTo>
                    <a:lnTo>
                      <a:pt x="24" y="8"/>
                    </a:lnTo>
                    <a:lnTo>
                      <a:pt x="25" y="8"/>
                    </a:lnTo>
                    <a:lnTo>
                      <a:pt x="29" y="16"/>
                    </a:lnTo>
                    <a:lnTo>
                      <a:pt x="22" y="9"/>
                    </a:lnTo>
                    <a:close/>
                    <a:moveTo>
                      <a:pt x="36" y="24"/>
                    </a:moveTo>
                    <a:lnTo>
                      <a:pt x="32" y="26"/>
                    </a:lnTo>
                    <a:lnTo>
                      <a:pt x="19" y="12"/>
                    </a:lnTo>
                    <a:lnTo>
                      <a:pt x="22" y="9"/>
                    </a:lnTo>
                    <a:lnTo>
                      <a:pt x="36" y="24"/>
                    </a:lnTo>
                    <a:close/>
                    <a:moveTo>
                      <a:pt x="19" y="12"/>
                    </a:moveTo>
                    <a:lnTo>
                      <a:pt x="29" y="4"/>
                    </a:lnTo>
                    <a:lnTo>
                      <a:pt x="19" y="12"/>
                    </a:lnTo>
                    <a:lnTo>
                      <a:pt x="26" y="19"/>
                    </a:lnTo>
                    <a:lnTo>
                      <a:pt x="19" y="12"/>
                    </a:lnTo>
                    <a:close/>
                    <a:moveTo>
                      <a:pt x="32" y="26"/>
                    </a:moveTo>
                    <a:lnTo>
                      <a:pt x="29" y="29"/>
                    </a:lnTo>
                    <a:lnTo>
                      <a:pt x="16" y="16"/>
                    </a:lnTo>
                    <a:lnTo>
                      <a:pt x="19" y="12"/>
                    </a:lnTo>
                    <a:lnTo>
                      <a:pt x="32" y="26"/>
                    </a:lnTo>
                    <a:close/>
                    <a:moveTo>
                      <a:pt x="29" y="29"/>
                    </a:moveTo>
                    <a:lnTo>
                      <a:pt x="28" y="30"/>
                    </a:lnTo>
                    <a:lnTo>
                      <a:pt x="27" y="31"/>
                    </a:lnTo>
                    <a:lnTo>
                      <a:pt x="22" y="22"/>
                    </a:lnTo>
                    <a:lnTo>
                      <a:pt x="29" y="29"/>
                    </a:lnTo>
                    <a:close/>
                    <a:moveTo>
                      <a:pt x="27" y="31"/>
                    </a:moveTo>
                    <a:lnTo>
                      <a:pt x="20" y="35"/>
                    </a:lnTo>
                    <a:lnTo>
                      <a:pt x="13" y="17"/>
                    </a:lnTo>
                    <a:lnTo>
                      <a:pt x="18" y="14"/>
                    </a:lnTo>
                    <a:lnTo>
                      <a:pt x="27" y="31"/>
                    </a:lnTo>
                    <a:close/>
                    <a:moveTo>
                      <a:pt x="7" y="26"/>
                    </a:moveTo>
                    <a:lnTo>
                      <a:pt x="7" y="20"/>
                    </a:lnTo>
                    <a:lnTo>
                      <a:pt x="13" y="17"/>
                    </a:lnTo>
                    <a:lnTo>
                      <a:pt x="16" y="26"/>
                    </a:lnTo>
                    <a:lnTo>
                      <a:pt x="7" y="26"/>
                    </a:lnTo>
                    <a:close/>
                    <a:moveTo>
                      <a:pt x="26" y="26"/>
                    </a:moveTo>
                    <a:lnTo>
                      <a:pt x="26" y="29"/>
                    </a:lnTo>
                    <a:lnTo>
                      <a:pt x="7" y="29"/>
                    </a:lnTo>
                    <a:lnTo>
                      <a:pt x="7" y="26"/>
                    </a:lnTo>
                    <a:lnTo>
                      <a:pt x="26" y="26"/>
                    </a:lnTo>
                    <a:close/>
                    <a:moveTo>
                      <a:pt x="26" y="29"/>
                    </a:moveTo>
                    <a:lnTo>
                      <a:pt x="26" y="31"/>
                    </a:lnTo>
                    <a:lnTo>
                      <a:pt x="25" y="33"/>
                    </a:lnTo>
                    <a:lnTo>
                      <a:pt x="16" y="29"/>
                    </a:lnTo>
                    <a:lnTo>
                      <a:pt x="26" y="29"/>
                    </a:lnTo>
                    <a:close/>
                    <a:moveTo>
                      <a:pt x="25" y="33"/>
                    </a:moveTo>
                    <a:lnTo>
                      <a:pt x="21" y="40"/>
                    </a:lnTo>
                    <a:lnTo>
                      <a:pt x="5" y="31"/>
                    </a:lnTo>
                    <a:lnTo>
                      <a:pt x="8" y="25"/>
                    </a:lnTo>
                    <a:lnTo>
                      <a:pt x="25" y="33"/>
                    </a:lnTo>
                    <a:close/>
                    <a:moveTo>
                      <a:pt x="21" y="40"/>
                    </a:moveTo>
                    <a:lnTo>
                      <a:pt x="21" y="41"/>
                    </a:lnTo>
                    <a:lnTo>
                      <a:pt x="20" y="42"/>
                    </a:lnTo>
                    <a:lnTo>
                      <a:pt x="14" y="36"/>
                    </a:lnTo>
                    <a:lnTo>
                      <a:pt x="21" y="40"/>
                    </a:lnTo>
                    <a:close/>
                    <a:moveTo>
                      <a:pt x="20" y="42"/>
                    </a:moveTo>
                    <a:lnTo>
                      <a:pt x="17" y="46"/>
                    </a:lnTo>
                    <a:lnTo>
                      <a:pt x="4" y="32"/>
                    </a:lnTo>
                    <a:lnTo>
                      <a:pt x="6" y="29"/>
                    </a:lnTo>
                    <a:lnTo>
                      <a:pt x="20" y="42"/>
                    </a:lnTo>
                    <a:close/>
                    <a:moveTo>
                      <a:pt x="0" y="39"/>
                    </a:moveTo>
                    <a:lnTo>
                      <a:pt x="0" y="35"/>
                    </a:lnTo>
                    <a:lnTo>
                      <a:pt x="4"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4" y="58"/>
                    </a:moveTo>
                    <a:lnTo>
                      <a:pt x="0" y="55"/>
                    </a:lnTo>
                    <a:lnTo>
                      <a:pt x="0" y="51"/>
                    </a:lnTo>
                    <a:lnTo>
                      <a:pt x="10" y="51"/>
                    </a:lnTo>
                    <a:lnTo>
                      <a:pt x="4" y="58"/>
                    </a:lnTo>
                    <a:close/>
                    <a:moveTo>
                      <a:pt x="17" y="44"/>
                    </a:moveTo>
                    <a:lnTo>
                      <a:pt x="20" y="48"/>
                    </a:lnTo>
                    <a:lnTo>
                      <a:pt x="6" y="61"/>
                    </a:lnTo>
                    <a:lnTo>
                      <a:pt x="4" y="58"/>
                    </a:lnTo>
                    <a:lnTo>
                      <a:pt x="17" y="44"/>
                    </a:lnTo>
                    <a:close/>
                    <a:moveTo>
                      <a:pt x="7" y="61"/>
                    </a:moveTo>
                    <a:lnTo>
                      <a:pt x="6" y="61"/>
                    </a:lnTo>
                    <a:lnTo>
                      <a:pt x="14" y="54"/>
                    </a:lnTo>
                    <a:lnTo>
                      <a:pt x="7" y="61"/>
                    </a:lnTo>
                    <a:close/>
                    <a:moveTo>
                      <a:pt x="20" y="48"/>
                    </a:moveTo>
                    <a:lnTo>
                      <a:pt x="24" y="51"/>
                    </a:lnTo>
                    <a:lnTo>
                      <a:pt x="9" y="64"/>
                    </a:lnTo>
                    <a:lnTo>
                      <a:pt x="7" y="61"/>
                    </a:lnTo>
                    <a:lnTo>
                      <a:pt x="20" y="48"/>
                    </a:lnTo>
                    <a:close/>
                    <a:moveTo>
                      <a:pt x="24" y="51"/>
                    </a:moveTo>
                    <a:lnTo>
                      <a:pt x="32" y="60"/>
                    </a:lnTo>
                    <a:lnTo>
                      <a:pt x="24" y="51"/>
                    </a:lnTo>
                    <a:lnTo>
                      <a:pt x="16" y="58"/>
                    </a:lnTo>
                    <a:lnTo>
                      <a:pt x="24" y="51"/>
                    </a:lnTo>
                    <a:close/>
                    <a:moveTo>
                      <a:pt x="24" y="51"/>
                    </a:moveTo>
                    <a:lnTo>
                      <a:pt x="26" y="54"/>
                    </a:lnTo>
                    <a:lnTo>
                      <a:pt x="13" y="68"/>
                    </a:lnTo>
                    <a:lnTo>
                      <a:pt x="9" y="64"/>
                    </a:lnTo>
                    <a:lnTo>
                      <a:pt x="24" y="51"/>
                    </a:lnTo>
                    <a:close/>
                    <a:moveTo>
                      <a:pt x="13" y="68"/>
                    </a:moveTo>
                    <a:lnTo>
                      <a:pt x="4" y="58"/>
                    </a:lnTo>
                    <a:lnTo>
                      <a:pt x="13" y="68"/>
                    </a:lnTo>
                    <a:lnTo>
                      <a:pt x="19" y="61"/>
                    </a:lnTo>
                    <a:lnTo>
                      <a:pt x="13" y="68"/>
                    </a:lnTo>
                    <a:close/>
                    <a:moveTo>
                      <a:pt x="26" y="54"/>
                    </a:moveTo>
                    <a:lnTo>
                      <a:pt x="29" y="58"/>
                    </a:lnTo>
                    <a:lnTo>
                      <a:pt x="16" y="71"/>
                    </a:lnTo>
                    <a:lnTo>
                      <a:pt x="13" y="68"/>
                    </a:lnTo>
                    <a:lnTo>
                      <a:pt x="26" y="54"/>
                    </a:lnTo>
                    <a:close/>
                    <a:moveTo>
                      <a:pt x="29" y="58"/>
                    </a:moveTo>
                    <a:lnTo>
                      <a:pt x="29" y="58"/>
                    </a:lnTo>
                    <a:lnTo>
                      <a:pt x="22" y="64"/>
                    </a:lnTo>
                    <a:lnTo>
                      <a:pt x="29" y="58"/>
                    </a:lnTo>
                    <a:close/>
                    <a:moveTo>
                      <a:pt x="29" y="58"/>
                    </a:moveTo>
                    <a:lnTo>
                      <a:pt x="32" y="61"/>
                    </a:lnTo>
                    <a:lnTo>
                      <a:pt x="19" y="74"/>
                    </a:lnTo>
                    <a:lnTo>
                      <a:pt x="16" y="71"/>
                    </a:lnTo>
                    <a:lnTo>
                      <a:pt x="29" y="58"/>
                    </a:lnTo>
                    <a:close/>
                    <a:moveTo>
                      <a:pt x="26" y="76"/>
                    </a:moveTo>
                    <a:lnTo>
                      <a:pt x="22" y="76"/>
                    </a:lnTo>
                    <a:lnTo>
                      <a:pt x="19" y="74"/>
                    </a:lnTo>
                    <a:lnTo>
                      <a:pt x="26" y="68"/>
                    </a:lnTo>
                    <a:lnTo>
                      <a:pt x="26" y="76"/>
                    </a:lnTo>
                    <a:close/>
                    <a:moveTo>
                      <a:pt x="26" y="58"/>
                    </a:moveTo>
                    <a:lnTo>
                      <a:pt x="32" y="58"/>
                    </a:lnTo>
                    <a:lnTo>
                      <a:pt x="32" y="76"/>
                    </a:lnTo>
                    <a:lnTo>
                      <a:pt x="26" y="76"/>
                    </a:lnTo>
                    <a:lnTo>
                      <a:pt x="26" y="58"/>
                    </a:lnTo>
                    <a:close/>
                    <a:moveTo>
                      <a:pt x="32" y="58"/>
                    </a:moveTo>
                    <a:lnTo>
                      <a:pt x="36" y="58"/>
                    </a:lnTo>
                    <a:lnTo>
                      <a:pt x="36" y="76"/>
                    </a:lnTo>
                    <a:lnTo>
                      <a:pt x="32" y="76"/>
                    </a:lnTo>
                    <a:lnTo>
                      <a:pt x="32" y="58"/>
                    </a:lnTo>
                    <a:close/>
                    <a:moveTo>
                      <a:pt x="36" y="58"/>
                    </a:moveTo>
                    <a:lnTo>
                      <a:pt x="42" y="58"/>
                    </a:lnTo>
                    <a:lnTo>
                      <a:pt x="42" y="76"/>
                    </a:lnTo>
                    <a:lnTo>
                      <a:pt x="36" y="76"/>
                    </a:lnTo>
                    <a:lnTo>
                      <a:pt x="36" y="58"/>
                    </a:lnTo>
                    <a:close/>
                    <a:moveTo>
                      <a:pt x="49" y="74"/>
                    </a:moveTo>
                    <a:lnTo>
                      <a:pt x="46" y="76"/>
                    </a:lnTo>
                    <a:lnTo>
                      <a:pt x="42" y="76"/>
                    </a:lnTo>
                    <a:lnTo>
                      <a:pt x="42" y="68"/>
                    </a:lnTo>
                    <a:lnTo>
                      <a:pt x="49" y="74"/>
                    </a:lnTo>
                    <a:close/>
                    <a:moveTo>
                      <a:pt x="35" y="60"/>
                    </a:moveTo>
                    <a:lnTo>
                      <a:pt x="38" y="58"/>
                    </a:lnTo>
                    <a:lnTo>
                      <a:pt x="52" y="71"/>
                    </a:lnTo>
                    <a:lnTo>
                      <a:pt x="49" y="74"/>
                    </a:lnTo>
                    <a:lnTo>
                      <a:pt x="35" y="60"/>
                    </a:lnTo>
                    <a:close/>
                    <a:moveTo>
                      <a:pt x="38" y="58"/>
                    </a:moveTo>
                    <a:lnTo>
                      <a:pt x="41" y="54"/>
                    </a:lnTo>
                    <a:lnTo>
                      <a:pt x="45" y="54"/>
                    </a:lnTo>
                    <a:lnTo>
                      <a:pt x="45" y="64"/>
                    </a:lnTo>
                    <a:lnTo>
                      <a:pt x="38" y="58"/>
                    </a:lnTo>
                    <a:close/>
                    <a:moveTo>
                      <a:pt x="45" y="54"/>
                    </a:moveTo>
                    <a:lnTo>
                      <a:pt x="51" y="54"/>
                    </a:lnTo>
                    <a:lnTo>
                      <a:pt x="51" y="73"/>
                    </a:lnTo>
                    <a:lnTo>
                      <a:pt x="45" y="73"/>
                    </a:lnTo>
                    <a:lnTo>
                      <a:pt x="45" y="54"/>
                    </a:lnTo>
                    <a:close/>
                    <a:moveTo>
                      <a:pt x="56" y="72"/>
                    </a:moveTo>
                    <a:lnTo>
                      <a:pt x="53" y="73"/>
                    </a:lnTo>
                    <a:lnTo>
                      <a:pt x="51" y="73"/>
                    </a:lnTo>
                    <a:lnTo>
                      <a:pt x="51" y="64"/>
                    </a:lnTo>
                    <a:lnTo>
                      <a:pt x="56" y="72"/>
                    </a:lnTo>
                    <a:close/>
                    <a:moveTo>
                      <a:pt x="47" y="55"/>
                    </a:moveTo>
                    <a:lnTo>
                      <a:pt x="53" y="52"/>
                    </a:lnTo>
                    <a:lnTo>
                      <a:pt x="62" y="70"/>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7" name="Freeform 312">
                <a:extLst>
                  <a:ext uri="{FF2B5EF4-FFF2-40B4-BE49-F238E27FC236}">
                    <a16:creationId xmlns:a16="http://schemas.microsoft.com/office/drawing/2014/main" id="{DE290643-57F3-4C22-9FB1-6765924C747E}"/>
                  </a:ext>
                </a:extLst>
              </p:cNvPr>
              <p:cNvSpPr>
                <a:spLocks/>
              </p:cNvSpPr>
              <p:nvPr/>
            </p:nvSpPr>
            <p:spPr bwMode="auto">
              <a:xfrm>
                <a:off x="3181" y="306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9"/>
                    </a:lnTo>
                    <a:lnTo>
                      <a:pt x="54" y="45"/>
                    </a:lnTo>
                    <a:lnTo>
                      <a:pt x="57" y="42"/>
                    </a:lnTo>
                    <a:lnTo>
                      <a:pt x="61" y="39"/>
                    </a:lnTo>
                    <a:lnTo>
                      <a:pt x="64" y="32"/>
                    </a:lnTo>
                    <a:lnTo>
                      <a:pt x="67" y="29"/>
                    </a:lnTo>
                    <a:lnTo>
                      <a:pt x="67" y="23"/>
                    </a:lnTo>
                    <a:lnTo>
                      <a:pt x="67" y="20"/>
                    </a:lnTo>
                    <a:lnTo>
                      <a:pt x="64" y="17"/>
                    </a:lnTo>
                    <a:lnTo>
                      <a:pt x="64" y="13"/>
                    </a:lnTo>
                    <a:lnTo>
                      <a:pt x="61" y="7"/>
                    </a:lnTo>
                    <a:lnTo>
                      <a:pt x="57" y="7"/>
                    </a:lnTo>
                    <a:lnTo>
                      <a:pt x="54" y="3"/>
                    </a:lnTo>
                    <a:lnTo>
                      <a:pt x="51" y="0"/>
                    </a:lnTo>
                    <a:lnTo>
                      <a:pt x="45" y="0"/>
                    </a:lnTo>
                    <a:lnTo>
                      <a:pt x="42" y="0"/>
                    </a:lnTo>
                    <a:lnTo>
                      <a:pt x="35" y="0"/>
                    </a:lnTo>
                    <a:lnTo>
                      <a:pt x="29" y="0"/>
                    </a:lnTo>
                    <a:lnTo>
                      <a:pt x="25" y="3"/>
                    </a:lnTo>
                    <a:lnTo>
                      <a:pt x="20" y="7"/>
                    </a:lnTo>
                    <a:lnTo>
                      <a:pt x="16" y="10"/>
                    </a:lnTo>
                    <a:lnTo>
                      <a:pt x="10" y="13"/>
                    </a:lnTo>
                    <a:lnTo>
                      <a:pt x="7" y="17"/>
                    </a:lnTo>
                    <a:lnTo>
                      <a:pt x="3" y="20"/>
                    </a:lnTo>
                    <a:lnTo>
                      <a:pt x="3" y="25"/>
                    </a:lnTo>
                    <a:lnTo>
                      <a:pt x="0" y="29"/>
                    </a:lnTo>
                    <a:lnTo>
                      <a:pt x="0" y="35"/>
                    </a:lnTo>
                    <a:lnTo>
                      <a:pt x="0" y="39"/>
                    </a:lnTo>
                    <a:lnTo>
                      <a:pt x="0" y="42"/>
                    </a:lnTo>
                    <a:lnTo>
                      <a:pt x="3" y="49"/>
                    </a:lnTo>
                    <a:lnTo>
                      <a:pt x="7" y="51"/>
                    </a:lnTo>
                    <a:lnTo>
                      <a:pt x="10" y="54"/>
                    </a:lnTo>
                    <a:lnTo>
                      <a:pt x="13" y="54"/>
                    </a:lnTo>
                    <a:lnTo>
                      <a:pt x="16" y="57"/>
                    </a:lnTo>
                    <a:lnTo>
                      <a:pt x="20"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8" name="Freeform 313">
                <a:extLst>
                  <a:ext uri="{FF2B5EF4-FFF2-40B4-BE49-F238E27FC236}">
                    <a16:creationId xmlns:a16="http://schemas.microsoft.com/office/drawing/2014/main" id="{FBB04D43-BE9E-4484-9F0B-F8446386C7E8}"/>
                  </a:ext>
                </a:extLst>
              </p:cNvPr>
              <p:cNvSpPr>
                <a:spLocks noEditPoints="1"/>
              </p:cNvSpPr>
              <p:nvPr/>
            </p:nvSpPr>
            <p:spPr bwMode="auto">
              <a:xfrm>
                <a:off x="3179" y="3061"/>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5 w 86"/>
                  <a:gd name="T11" fmla="*/ 3 h 76"/>
                  <a:gd name="T12" fmla="*/ 4 w 86"/>
                  <a:gd name="T13" fmla="*/ 2 h 76"/>
                  <a:gd name="T14" fmla="*/ 4 w 86"/>
                  <a:gd name="T15" fmla="*/ 2 h 76"/>
                  <a:gd name="T16" fmla="*/ 5 w 86"/>
                  <a:gd name="T17" fmla="*/ 3 h 76"/>
                  <a:gd name="T18" fmla="*/ 6 w 86"/>
                  <a:gd name="T19" fmla="*/ 3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1 h 76"/>
                  <a:gd name="T34" fmla="*/ 4 w 86"/>
                  <a:gd name="T35" fmla="*/ 1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2 w 86"/>
                  <a:gd name="T73" fmla="*/ 2 h 76"/>
                  <a:gd name="T74" fmla="*/ 1 w 86"/>
                  <a:gd name="T75" fmla="*/ 3 h 76"/>
                  <a:gd name="T76" fmla="*/ 1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4 h 76"/>
                  <a:gd name="T90" fmla="*/ 1 w 86"/>
                  <a:gd name="T91" fmla="*/ 4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9"/>
                    </a:lnTo>
                    <a:lnTo>
                      <a:pt x="64" y="65"/>
                    </a:lnTo>
                    <a:lnTo>
                      <a:pt x="59" y="69"/>
                    </a:lnTo>
                    <a:lnTo>
                      <a:pt x="50" y="52"/>
                    </a:lnTo>
                    <a:close/>
                    <a:moveTo>
                      <a:pt x="67" y="64"/>
                    </a:moveTo>
                    <a:lnTo>
                      <a:pt x="66" y="65"/>
                    </a:lnTo>
                    <a:lnTo>
                      <a:pt x="64" y="65"/>
                    </a:lnTo>
                    <a:lnTo>
                      <a:pt x="60" y="58"/>
                    </a:lnTo>
                    <a:lnTo>
                      <a:pt x="67" y="64"/>
                    </a:lnTo>
                    <a:close/>
                    <a:moveTo>
                      <a:pt x="53" y="50"/>
                    </a:moveTo>
                    <a:lnTo>
                      <a:pt x="56" y="48"/>
                    </a:lnTo>
                    <a:lnTo>
                      <a:pt x="70" y="61"/>
                    </a:lnTo>
                    <a:lnTo>
                      <a:pt x="67" y="64"/>
                    </a:lnTo>
                    <a:lnTo>
                      <a:pt x="53" y="50"/>
                    </a:lnTo>
                    <a:close/>
                    <a:moveTo>
                      <a:pt x="56" y="48"/>
                    </a:moveTo>
                    <a:lnTo>
                      <a:pt x="48" y="56"/>
                    </a:lnTo>
                    <a:lnTo>
                      <a:pt x="56" y="48"/>
                    </a:lnTo>
                    <a:lnTo>
                      <a:pt x="63" y="54"/>
                    </a:lnTo>
                    <a:lnTo>
                      <a:pt x="56" y="48"/>
                    </a:lnTo>
                    <a:close/>
                    <a:moveTo>
                      <a:pt x="56" y="48"/>
                    </a:moveTo>
                    <a:lnTo>
                      <a:pt x="60" y="44"/>
                    </a:lnTo>
                    <a:lnTo>
                      <a:pt x="73" y="58"/>
                    </a:lnTo>
                    <a:lnTo>
                      <a:pt x="70" y="61"/>
                    </a:lnTo>
                    <a:lnTo>
                      <a:pt x="56" y="48"/>
                    </a:lnTo>
                    <a:close/>
                    <a:moveTo>
                      <a:pt x="73" y="58"/>
                    </a:moveTo>
                    <a:lnTo>
                      <a:pt x="73" y="58"/>
                    </a:lnTo>
                    <a:lnTo>
                      <a:pt x="66" y="51"/>
                    </a:lnTo>
                    <a:lnTo>
                      <a:pt x="73" y="5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5"/>
                    </a:lnTo>
                    <a:lnTo>
                      <a:pt x="78" y="52"/>
                    </a:lnTo>
                    <a:lnTo>
                      <a:pt x="61" y="43"/>
                    </a:lnTo>
                    <a:close/>
                    <a:moveTo>
                      <a:pt x="64" y="37"/>
                    </a:moveTo>
                    <a:lnTo>
                      <a:pt x="65" y="36"/>
                    </a:lnTo>
                    <a:lnTo>
                      <a:pt x="66" y="34"/>
                    </a:lnTo>
                    <a:lnTo>
                      <a:pt x="73" y="41"/>
                    </a:lnTo>
                    <a:lnTo>
                      <a:pt x="64" y="37"/>
                    </a:lnTo>
                    <a:close/>
                    <a:moveTo>
                      <a:pt x="66" y="34"/>
                    </a:moveTo>
                    <a:lnTo>
                      <a:pt x="70" y="31"/>
                    </a:lnTo>
                    <a:lnTo>
                      <a:pt x="83" y="44"/>
                    </a:lnTo>
                    <a:lnTo>
                      <a:pt x="79" y="48"/>
                    </a:lnTo>
                    <a:lnTo>
                      <a:pt x="66" y="34"/>
                    </a:lnTo>
                    <a:close/>
                    <a:moveTo>
                      <a:pt x="86" y="38"/>
                    </a:moveTo>
                    <a:lnTo>
                      <a:pt x="86" y="42"/>
                    </a:lnTo>
                    <a:lnTo>
                      <a:pt x="83" y="44"/>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83" y="22"/>
                    </a:moveTo>
                    <a:lnTo>
                      <a:pt x="86" y="24"/>
                    </a:lnTo>
                    <a:lnTo>
                      <a:pt x="86" y="29"/>
                    </a:lnTo>
                    <a:lnTo>
                      <a:pt x="76" y="29"/>
                    </a:lnTo>
                    <a:lnTo>
                      <a:pt x="83" y="22"/>
                    </a:lnTo>
                    <a:close/>
                    <a:moveTo>
                      <a:pt x="70" y="36"/>
                    </a:moveTo>
                    <a:lnTo>
                      <a:pt x="66" y="32"/>
                    </a:lnTo>
                    <a:lnTo>
                      <a:pt x="79" y="19"/>
                    </a:lnTo>
                    <a:lnTo>
                      <a:pt x="83" y="22"/>
                    </a:lnTo>
                    <a:lnTo>
                      <a:pt x="70" y="36"/>
                    </a:lnTo>
                    <a:close/>
                    <a:moveTo>
                      <a:pt x="66" y="32"/>
                    </a:moveTo>
                    <a:lnTo>
                      <a:pt x="63" y="29"/>
                    </a:lnTo>
                    <a:lnTo>
                      <a:pt x="63" y="26"/>
                    </a:lnTo>
                    <a:lnTo>
                      <a:pt x="73" y="26"/>
                    </a:lnTo>
                    <a:lnTo>
                      <a:pt x="66" y="32"/>
                    </a:lnTo>
                    <a:close/>
                    <a:moveTo>
                      <a:pt x="63" y="26"/>
                    </a:moveTo>
                    <a:lnTo>
                      <a:pt x="63" y="22"/>
                    </a:lnTo>
                    <a:lnTo>
                      <a:pt x="83" y="22"/>
                    </a:lnTo>
                    <a:lnTo>
                      <a:pt x="83" y="26"/>
                    </a:lnTo>
                    <a:lnTo>
                      <a:pt x="63" y="26"/>
                    </a:lnTo>
                    <a:close/>
                    <a:moveTo>
                      <a:pt x="82" y="18"/>
                    </a:moveTo>
                    <a:lnTo>
                      <a:pt x="83" y="20"/>
                    </a:lnTo>
                    <a:lnTo>
                      <a:pt x="83" y="22"/>
                    </a:lnTo>
                    <a:lnTo>
                      <a:pt x="73" y="22"/>
                    </a:lnTo>
                    <a:lnTo>
                      <a:pt x="82" y="18"/>
                    </a:lnTo>
                    <a:close/>
                    <a:moveTo>
                      <a:pt x="64" y="27"/>
                    </a:moveTo>
                    <a:lnTo>
                      <a:pt x="61" y="20"/>
                    </a:lnTo>
                    <a:lnTo>
                      <a:pt x="78" y="11"/>
                    </a:lnTo>
                    <a:lnTo>
                      <a:pt x="82" y="18"/>
                    </a:lnTo>
                    <a:lnTo>
                      <a:pt x="64" y="27"/>
                    </a:lnTo>
                    <a:close/>
                    <a:moveTo>
                      <a:pt x="70" y="6"/>
                    </a:moveTo>
                    <a:lnTo>
                      <a:pt x="75" y="6"/>
                    </a:lnTo>
                    <a:lnTo>
                      <a:pt x="78" y="11"/>
                    </a:lnTo>
                    <a:lnTo>
                      <a:pt x="70" y="16"/>
                    </a:lnTo>
                    <a:lnTo>
                      <a:pt x="70" y="6"/>
                    </a:lnTo>
                    <a:close/>
                    <a:moveTo>
                      <a:pt x="70" y="26"/>
                    </a:moveTo>
                    <a:lnTo>
                      <a:pt x="66" y="26"/>
                    </a:lnTo>
                    <a:lnTo>
                      <a:pt x="66" y="6"/>
                    </a:lnTo>
                    <a:lnTo>
                      <a:pt x="70" y="6"/>
                    </a:lnTo>
                    <a:lnTo>
                      <a:pt x="70" y="26"/>
                    </a:lnTo>
                    <a:close/>
                    <a:moveTo>
                      <a:pt x="66" y="26"/>
                    </a:moveTo>
                    <a:lnTo>
                      <a:pt x="63" y="26"/>
                    </a:lnTo>
                    <a:lnTo>
                      <a:pt x="60" y="22"/>
                    </a:lnTo>
                    <a:lnTo>
                      <a:pt x="66" y="16"/>
                    </a:lnTo>
                    <a:lnTo>
                      <a:pt x="66" y="26"/>
                    </a:lnTo>
                    <a:close/>
                    <a:moveTo>
                      <a:pt x="60" y="22"/>
                    </a:moveTo>
                    <a:lnTo>
                      <a:pt x="56" y="19"/>
                    </a:lnTo>
                    <a:lnTo>
                      <a:pt x="70" y="6"/>
                    </a:lnTo>
                    <a:lnTo>
                      <a:pt x="73" y="9"/>
                    </a:lnTo>
                    <a:lnTo>
                      <a:pt x="60" y="22"/>
                    </a:lnTo>
                    <a:close/>
                    <a:moveTo>
                      <a:pt x="56" y="19"/>
                    </a:moveTo>
                    <a:lnTo>
                      <a:pt x="48" y="10"/>
                    </a:lnTo>
                    <a:lnTo>
                      <a:pt x="56" y="19"/>
                    </a:lnTo>
                    <a:lnTo>
                      <a:pt x="63" y="12"/>
                    </a:lnTo>
                    <a:lnTo>
                      <a:pt x="56" y="19"/>
                    </a:lnTo>
                    <a:close/>
                    <a:moveTo>
                      <a:pt x="56" y="19"/>
                    </a:moveTo>
                    <a:lnTo>
                      <a:pt x="53" y="16"/>
                    </a:lnTo>
                    <a:lnTo>
                      <a:pt x="67" y="2"/>
                    </a:lnTo>
                    <a:lnTo>
                      <a:pt x="70" y="6"/>
                    </a:lnTo>
                    <a:lnTo>
                      <a:pt x="56"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4" y="16"/>
                    </a:moveTo>
                    <a:lnTo>
                      <a:pt x="41" y="19"/>
                    </a:lnTo>
                    <a:lnTo>
                      <a:pt x="28" y="6"/>
                    </a:lnTo>
                    <a:lnTo>
                      <a:pt x="31" y="2"/>
                    </a:lnTo>
                    <a:lnTo>
                      <a:pt x="44" y="16"/>
                    </a:lnTo>
                    <a:close/>
                    <a:moveTo>
                      <a:pt x="41" y="19"/>
                    </a:moveTo>
                    <a:lnTo>
                      <a:pt x="40" y="20"/>
                    </a:lnTo>
                    <a:lnTo>
                      <a:pt x="39" y="21"/>
                    </a:lnTo>
                    <a:lnTo>
                      <a:pt x="34" y="12"/>
                    </a:lnTo>
                    <a:lnTo>
                      <a:pt x="41" y="19"/>
                    </a:lnTo>
                    <a:close/>
                    <a:moveTo>
                      <a:pt x="39" y="21"/>
                    </a:moveTo>
                    <a:lnTo>
                      <a:pt x="32" y="24"/>
                    </a:lnTo>
                    <a:lnTo>
                      <a:pt x="24" y="7"/>
                    </a:lnTo>
                    <a:lnTo>
                      <a:pt x="31" y="4"/>
                    </a:lnTo>
                    <a:lnTo>
                      <a:pt x="39"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5"/>
                    </a:lnTo>
                    <a:lnTo>
                      <a:pt x="14" y="13"/>
                    </a:lnTo>
                    <a:lnTo>
                      <a:pt x="19" y="22"/>
                    </a:lnTo>
                    <a:lnTo>
                      <a:pt x="12" y="16"/>
                    </a:lnTo>
                    <a:close/>
                    <a:moveTo>
                      <a:pt x="25" y="29"/>
                    </a:moveTo>
                    <a:lnTo>
                      <a:pt x="22" y="32"/>
                    </a:lnTo>
                    <a:lnTo>
                      <a:pt x="9" y="19"/>
                    </a:lnTo>
                    <a:lnTo>
                      <a:pt x="12" y="16"/>
                    </a:lnTo>
                    <a:lnTo>
                      <a:pt x="25" y="29"/>
                    </a:lnTo>
                    <a:close/>
                    <a:moveTo>
                      <a:pt x="22" y="32"/>
                    </a:moveTo>
                    <a:lnTo>
                      <a:pt x="32" y="22"/>
                    </a:lnTo>
                    <a:lnTo>
                      <a:pt x="22" y="32"/>
                    </a:lnTo>
                    <a:lnTo>
                      <a:pt x="16" y="26"/>
                    </a:lnTo>
                    <a:lnTo>
                      <a:pt x="22" y="32"/>
                    </a:lnTo>
                    <a:close/>
                    <a:moveTo>
                      <a:pt x="22" y="32"/>
                    </a:moveTo>
                    <a:lnTo>
                      <a:pt x="19" y="36"/>
                    </a:lnTo>
                    <a:lnTo>
                      <a:pt x="6" y="22"/>
                    </a:lnTo>
                    <a:lnTo>
                      <a:pt x="9" y="19"/>
                    </a:lnTo>
                    <a:lnTo>
                      <a:pt x="22" y="32"/>
                    </a:lnTo>
                    <a:close/>
                    <a:moveTo>
                      <a:pt x="3" y="29"/>
                    </a:moveTo>
                    <a:lnTo>
                      <a:pt x="3" y="24"/>
                    </a:lnTo>
                    <a:lnTo>
                      <a:pt x="6" y="22"/>
                    </a:lnTo>
                    <a:lnTo>
                      <a:pt x="12" y="29"/>
                    </a:lnTo>
                    <a:lnTo>
                      <a:pt x="3" y="29"/>
                    </a:lnTo>
                    <a:close/>
                    <a:moveTo>
                      <a:pt x="22" y="29"/>
                    </a:moveTo>
                    <a:lnTo>
                      <a:pt x="22" y="34"/>
                    </a:lnTo>
                    <a:lnTo>
                      <a:pt x="3" y="34"/>
                    </a:lnTo>
                    <a:lnTo>
                      <a:pt x="3" y="29"/>
                    </a:lnTo>
                    <a:lnTo>
                      <a:pt x="22" y="29"/>
                    </a:lnTo>
                    <a:close/>
                    <a:moveTo>
                      <a:pt x="22" y="34"/>
                    </a:moveTo>
                    <a:lnTo>
                      <a:pt x="22" y="39"/>
                    </a:lnTo>
                    <a:lnTo>
                      <a:pt x="19" y="41"/>
                    </a:lnTo>
                    <a:lnTo>
                      <a:pt x="12" y="34"/>
                    </a:lnTo>
                    <a:lnTo>
                      <a:pt x="22" y="34"/>
                    </a:lnTo>
                    <a:close/>
                    <a:moveTo>
                      <a:pt x="19" y="41"/>
                    </a:moveTo>
                    <a:lnTo>
                      <a:pt x="16" y="44"/>
                    </a:lnTo>
                    <a:lnTo>
                      <a:pt x="2" y="31"/>
                    </a:lnTo>
                    <a:lnTo>
                      <a:pt x="6" y="28"/>
                    </a:lnTo>
                    <a:lnTo>
                      <a:pt x="19" y="41"/>
                    </a:lnTo>
                    <a:close/>
                    <a:moveTo>
                      <a:pt x="0" y="38"/>
                    </a:moveTo>
                    <a:lnTo>
                      <a:pt x="0" y="34"/>
                    </a:lnTo>
                    <a:lnTo>
                      <a:pt x="2"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9" y="51"/>
                    </a:lnTo>
                    <a:lnTo>
                      <a:pt x="1" y="55"/>
                    </a:lnTo>
                    <a:close/>
                    <a:moveTo>
                      <a:pt x="18" y="47"/>
                    </a:moveTo>
                    <a:lnTo>
                      <a:pt x="21" y="53"/>
                    </a:lnTo>
                    <a:lnTo>
                      <a:pt x="3" y="61"/>
                    </a:lnTo>
                    <a:lnTo>
                      <a:pt x="1" y="55"/>
                    </a:lnTo>
                    <a:lnTo>
                      <a:pt x="18" y="47"/>
                    </a:lnTo>
                    <a:close/>
                    <a:moveTo>
                      <a:pt x="6" y="64"/>
                    </a:moveTo>
                    <a:lnTo>
                      <a:pt x="5" y="63"/>
                    </a:lnTo>
                    <a:lnTo>
                      <a:pt x="3" y="61"/>
                    </a:lnTo>
                    <a:lnTo>
                      <a:pt x="12" y="58"/>
                    </a:lnTo>
                    <a:lnTo>
                      <a:pt x="6" y="64"/>
                    </a:lnTo>
                    <a:close/>
                    <a:moveTo>
                      <a:pt x="19" y="50"/>
                    </a:moveTo>
                    <a:lnTo>
                      <a:pt x="22" y="53"/>
                    </a:lnTo>
                    <a:lnTo>
                      <a:pt x="9" y="67"/>
                    </a:lnTo>
                    <a:lnTo>
                      <a:pt x="6" y="64"/>
                    </a:lnTo>
                    <a:lnTo>
                      <a:pt x="19" y="50"/>
                    </a:lnTo>
                    <a:close/>
                    <a:moveTo>
                      <a:pt x="9" y="67"/>
                    </a:moveTo>
                    <a:lnTo>
                      <a:pt x="9" y="67"/>
                    </a:lnTo>
                    <a:lnTo>
                      <a:pt x="16" y="60"/>
                    </a:lnTo>
                    <a:lnTo>
                      <a:pt x="9" y="67"/>
                    </a:lnTo>
                    <a:close/>
                    <a:moveTo>
                      <a:pt x="22" y="53"/>
                    </a:moveTo>
                    <a:lnTo>
                      <a:pt x="25" y="56"/>
                    </a:lnTo>
                    <a:lnTo>
                      <a:pt x="12" y="70"/>
                    </a:lnTo>
                    <a:lnTo>
                      <a:pt x="9" y="67"/>
                    </a:lnTo>
                    <a:lnTo>
                      <a:pt x="22" y="53"/>
                    </a:lnTo>
                    <a:close/>
                    <a:moveTo>
                      <a:pt x="19" y="73"/>
                    </a:moveTo>
                    <a:lnTo>
                      <a:pt x="14" y="73"/>
                    </a:lnTo>
                    <a:lnTo>
                      <a:pt x="12" y="70"/>
                    </a:lnTo>
                    <a:lnTo>
                      <a:pt x="19" y="63"/>
                    </a:lnTo>
                    <a:lnTo>
                      <a:pt x="19" y="73"/>
                    </a:lnTo>
                    <a:close/>
                    <a:moveTo>
                      <a:pt x="19" y="54"/>
                    </a:moveTo>
                    <a:lnTo>
                      <a:pt x="22" y="54"/>
                    </a:lnTo>
                    <a:lnTo>
                      <a:pt x="22" y="73"/>
                    </a:lnTo>
                    <a:lnTo>
                      <a:pt x="19" y="73"/>
                    </a:lnTo>
                    <a:lnTo>
                      <a:pt x="19" y="54"/>
                    </a:lnTo>
                    <a:close/>
                    <a:moveTo>
                      <a:pt x="22" y="54"/>
                    </a:moveTo>
                    <a:lnTo>
                      <a:pt x="25" y="54"/>
                    </a:lnTo>
                    <a:lnTo>
                      <a:pt x="29" y="56"/>
                    </a:lnTo>
                    <a:lnTo>
                      <a:pt x="22" y="63"/>
                    </a:lnTo>
                    <a:lnTo>
                      <a:pt x="22" y="54"/>
                    </a:lnTo>
                    <a:close/>
                    <a:moveTo>
                      <a:pt x="29" y="56"/>
                    </a:moveTo>
                    <a:lnTo>
                      <a:pt x="32" y="60"/>
                    </a:lnTo>
                    <a:lnTo>
                      <a:pt x="19" y="73"/>
                    </a:lnTo>
                    <a:lnTo>
                      <a:pt x="16" y="70"/>
                    </a:lnTo>
                    <a:lnTo>
                      <a:pt x="29" y="56"/>
                    </a:lnTo>
                    <a:close/>
                    <a:moveTo>
                      <a:pt x="25" y="76"/>
                    </a:moveTo>
                    <a:lnTo>
                      <a:pt x="21" y="76"/>
                    </a:lnTo>
                    <a:lnTo>
                      <a:pt x="19" y="73"/>
                    </a:lnTo>
                    <a:lnTo>
                      <a:pt x="25" y="66"/>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41" y="58"/>
                    </a:lnTo>
                    <a:lnTo>
                      <a:pt x="41" y="76"/>
                    </a:lnTo>
                    <a:lnTo>
                      <a:pt x="34" y="76"/>
                    </a:lnTo>
                    <a:lnTo>
                      <a:pt x="34" y="58"/>
                    </a:lnTo>
                    <a:close/>
                    <a:moveTo>
                      <a:pt x="41" y="58"/>
                    </a:moveTo>
                    <a:lnTo>
                      <a:pt x="44" y="58"/>
                    </a:lnTo>
                    <a:lnTo>
                      <a:pt x="44" y="76"/>
                    </a:lnTo>
                    <a:lnTo>
                      <a:pt x="41" y="76"/>
                    </a:lnTo>
                    <a:lnTo>
                      <a:pt x="41" y="58"/>
                    </a:lnTo>
                    <a:close/>
                    <a:moveTo>
                      <a:pt x="49" y="75"/>
                    </a:moveTo>
                    <a:lnTo>
                      <a:pt x="46" y="76"/>
                    </a:lnTo>
                    <a:lnTo>
                      <a:pt x="44" y="76"/>
                    </a:lnTo>
                    <a:lnTo>
                      <a:pt x="44" y="66"/>
                    </a:lnTo>
                    <a:lnTo>
                      <a:pt x="49" y="75"/>
                    </a:lnTo>
                    <a:close/>
                    <a:moveTo>
                      <a:pt x="40" y="58"/>
                    </a:moveTo>
                    <a:lnTo>
                      <a:pt x="46" y="55"/>
                    </a:lnTo>
                    <a:lnTo>
                      <a:pt x="55" y="72"/>
                    </a:lnTo>
                    <a:lnTo>
                      <a:pt x="49" y="75"/>
                    </a:lnTo>
                    <a:lnTo>
                      <a:pt x="40" y="58"/>
                    </a:lnTo>
                    <a:close/>
                    <a:moveTo>
                      <a:pt x="57" y="70"/>
                    </a:moveTo>
                    <a:lnTo>
                      <a:pt x="56" y="71"/>
                    </a:lnTo>
                    <a:lnTo>
                      <a:pt x="55" y="72"/>
                    </a:lnTo>
                    <a:lnTo>
                      <a:pt x="51" y="63"/>
                    </a:lnTo>
                    <a:lnTo>
                      <a:pt x="57" y="70"/>
                    </a:lnTo>
                    <a:close/>
                    <a:moveTo>
                      <a:pt x="44" y="56"/>
                    </a:moveTo>
                    <a:lnTo>
                      <a:pt x="48"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59" name="Freeform 314">
                <a:extLst>
                  <a:ext uri="{FF2B5EF4-FFF2-40B4-BE49-F238E27FC236}">
                    <a16:creationId xmlns:a16="http://schemas.microsoft.com/office/drawing/2014/main" id="{31703AFF-E3AC-4BFA-85D0-854A397679A8}"/>
                  </a:ext>
                </a:extLst>
              </p:cNvPr>
              <p:cNvSpPr>
                <a:spLocks/>
              </p:cNvSpPr>
              <p:nvPr/>
            </p:nvSpPr>
            <p:spPr bwMode="auto">
              <a:xfrm>
                <a:off x="3225" y="3038"/>
                <a:ext cx="17" cy="15"/>
              </a:xfrm>
              <a:custGeom>
                <a:avLst/>
                <a:gdLst>
                  <a:gd name="T0" fmla="*/ 3 w 66"/>
                  <a:gd name="T1" fmla="*/ 4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1"/>
                    </a:lnTo>
                    <a:lnTo>
                      <a:pt x="58" y="44"/>
                    </a:lnTo>
                    <a:lnTo>
                      <a:pt x="61" y="41"/>
                    </a:lnTo>
                    <a:lnTo>
                      <a:pt x="64" y="39"/>
                    </a:lnTo>
                    <a:lnTo>
                      <a:pt x="64" y="35"/>
                    </a:lnTo>
                    <a:lnTo>
                      <a:pt x="66" y="29"/>
                    </a:lnTo>
                    <a:lnTo>
                      <a:pt x="66" y="25"/>
                    </a:lnTo>
                    <a:lnTo>
                      <a:pt x="66" y="19"/>
                    </a:lnTo>
                    <a:lnTo>
                      <a:pt x="66" y="15"/>
                    </a:lnTo>
                    <a:lnTo>
                      <a:pt x="64" y="12"/>
                    </a:lnTo>
                    <a:lnTo>
                      <a:pt x="64" y="10"/>
                    </a:lnTo>
                    <a:lnTo>
                      <a:pt x="61" y="7"/>
                    </a:lnTo>
                    <a:lnTo>
                      <a:pt x="54" y="3"/>
                    </a:lnTo>
                    <a:lnTo>
                      <a:pt x="51" y="3"/>
                    </a:lnTo>
                    <a:lnTo>
                      <a:pt x="48" y="0"/>
                    </a:lnTo>
                    <a:lnTo>
                      <a:pt x="41" y="0"/>
                    </a:lnTo>
                    <a:lnTo>
                      <a:pt x="35" y="0"/>
                    </a:lnTo>
                    <a:lnTo>
                      <a:pt x="32" y="3"/>
                    </a:lnTo>
                    <a:lnTo>
                      <a:pt x="26" y="3"/>
                    </a:lnTo>
                    <a:lnTo>
                      <a:pt x="22" y="7"/>
                    </a:lnTo>
                    <a:lnTo>
                      <a:pt x="16" y="10"/>
                    </a:lnTo>
                    <a:lnTo>
                      <a:pt x="12" y="12"/>
                    </a:lnTo>
                    <a:lnTo>
                      <a:pt x="10" y="19"/>
                    </a:lnTo>
                    <a:lnTo>
                      <a:pt x="7" y="22"/>
                    </a:lnTo>
                    <a:lnTo>
                      <a:pt x="4" y="25"/>
                    </a:lnTo>
                    <a:lnTo>
                      <a:pt x="4" y="32"/>
                    </a:lnTo>
                    <a:lnTo>
                      <a:pt x="0" y="35"/>
                    </a:lnTo>
                    <a:lnTo>
                      <a:pt x="0" y="39"/>
                    </a:lnTo>
                    <a:lnTo>
                      <a:pt x="4" y="44"/>
                    </a:lnTo>
                    <a:lnTo>
                      <a:pt x="4" y="47"/>
                    </a:lnTo>
                    <a:lnTo>
                      <a:pt x="7" y="51"/>
                    </a:lnTo>
                    <a:lnTo>
                      <a:pt x="10" y="54"/>
                    </a:lnTo>
                    <a:lnTo>
                      <a:pt x="12" y="57"/>
                    </a:lnTo>
                    <a:lnTo>
                      <a:pt x="16" y="57"/>
                    </a:lnTo>
                    <a:lnTo>
                      <a:pt x="22" y="57"/>
                    </a:lnTo>
                    <a:lnTo>
                      <a:pt x="26" y="57"/>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0" name="Freeform 315">
                <a:extLst>
                  <a:ext uri="{FF2B5EF4-FFF2-40B4-BE49-F238E27FC236}">
                    <a16:creationId xmlns:a16="http://schemas.microsoft.com/office/drawing/2014/main" id="{F6D3157D-B7AF-4F94-93BB-F738AE7F4294}"/>
                  </a:ext>
                </a:extLst>
              </p:cNvPr>
              <p:cNvSpPr>
                <a:spLocks noEditPoints="1"/>
              </p:cNvSpPr>
              <p:nvPr/>
            </p:nvSpPr>
            <p:spPr bwMode="auto">
              <a:xfrm>
                <a:off x="3223" y="3036"/>
                <a:ext cx="21" cy="21"/>
              </a:xfrm>
              <a:custGeom>
                <a:avLst/>
                <a:gdLst>
                  <a:gd name="T0" fmla="*/ 4 w 86"/>
                  <a:gd name="T1" fmla="*/ 4 h 86"/>
                  <a:gd name="T2" fmla="*/ 4 w 86"/>
                  <a:gd name="T3" fmla="*/ 3 h 86"/>
                  <a:gd name="T4" fmla="*/ 4 w 86"/>
                  <a:gd name="T5" fmla="*/ 3 h 86"/>
                  <a:gd name="T6" fmla="*/ 4 w 86"/>
                  <a:gd name="T7" fmla="*/ 4 h 86"/>
                  <a:gd name="T8" fmla="*/ 5 w 86"/>
                  <a:gd name="T9" fmla="*/ 3 h 86"/>
                  <a:gd name="T10" fmla="*/ 5 w 86"/>
                  <a:gd name="T11" fmla="*/ 3 h 86"/>
                  <a:gd name="T12" fmla="*/ 4 w 86"/>
                  <a:gd name="T13" fmla="*/ 3 h 86"/>
                  <a:gd name="T14" fmla="*/ 4 w 86"/>
                  <a:gd name="T15" fmla="*/ 2 h 86"/>
                  <a:gd name="T16" fmla="*/ 5 w 86"/>
                  <a:gd name="T17" fmla="*/ 3 h 86"/>
                  <a:gd name="T18" fmla="*/ 5 w 86"/>
                  <a:gd name="T19" fmla="*/ 2 h 86"/>
                  <a:gd name="T20" fmla="*/ 4 w 86"/>
                  <a:gd name="T21" fmla="*/ 2 h 86"/>
                  <a:gd name="T22" fmla="*/ 4 w 86"/>
                  <a:gd name="T23" fmla="*/ 1 h 86"/>
                  <a:gd name="T24" fmla="*/ 5 w 86"/>
                  <a:gd name="T25" fmla="*/ 1 h 86"/>
                  <a:gd name="T26" fmla="*/ 5 w 86"/>
                  <a:gd name="T27" fmla="*/ 1 h 86"/>
                  <a:gd name="T28" fmla="*/ 4 w 86"/>
                  <a:gd name="T29" fmla="*/ 2 h 86"/>
                  <a:gd name="T30" fmla="*/ 5 w 86"/>
                  <a:gd name="T31" fmla="*/ 1 h 86"/>
                  <a:gd name="T32" fmla="*/ 4 w 86"/>
                  <a:gd name="T33" fmla="*/ 1 h 86"/>
                  <a:gd name="T34" fmla="*/ 5 w 86"/>
                  <a:gd name="T35" fmla="*/ 0 h 86"/>
                  <a:gd name="T36" fmla="*/ 4 w 86"/>
                  <a:gd name="T37" fmla="*/ 0 h 86"/>
                  <a:gd name="T38" fmla="*/ 4 w 86"/>
                  <a:gd name="T39" fmla="*/ 0 h 86"/>
                  <a:gd name="T40" fmla="*/ 4 w 86"/>
                  <a:gd name="T41" fmla="*/ 1 h 86"/>
                  <a:gd name="T42" fmla="*/ 3 w 86"/>
                  <a:gd name="T43" fmla="*/ 1 h 86"/>
                  <a:gd name="T44" fmla="*/ 4 w 86"/>
                  <a:gd name="T45" fmla="*/ 0 h 86"/>
                  <a:gd name="T46" fmla="*/ 3 w 86"/>
                  <a:gd name="T47" fmla="*/ 0 h 86"/>
                  <a:gd name="T48" fmla="*/ 3 w 86"/>
                  <a:gd name="T49" fmla="*/ 1 h 86"/>
                  <a:gd name="T50" fmla="*/ 3 w 86"/>
                  <a:gd name="T51" fmla="*/ 1 h 86"/>
                  <a:gd name="T52" fmla="*/ 3 w 86"/>
                  <a:gd name="T53" fmla="*/ 1 h 86"/>
                  <a:gd name="T54" fmla="*/ 2 w 86"/>
                  <a:gd name="T55" fmla="*/ 0 h 86"/>
                  <a:gd name="T56" fmla="*/ 2 w 86"/>
                  <a:gd name="T57" fmla="*/ 1 h 86"/>
                  <a:gd name="T58" fmla="*/ 2 w 86"/>
                  <a:gd name="T59" fmla="*/ 1 h 86"/>
                  <a:gd name="T60" fmla="*/ 2 w 86"/>
                  <a:gd name="T61" fmla="*/ 1 h 86"/>
                  <a:gd name="T62" fmla="*/ 1 w 86"/>
                  <a:gd name="T63" fmla="*/ 1 h 86"/>
                  <a:gd name="T64" fmla="*/ 1 w 86"/>
                  <a:gd name="T65" fmla="*/ 1 h 86"/>
                  <a:gd name="T66" fmla="*/ 1 w 86"/>
                  <a:gd name="T67" fmla="*/ 1 h 86"/>
                  <a:gd name="T68" fmla="*/ 2 w 86"/>
                  <a:gd name="T69" fmla="*/ 1 h 86"/>
                  <a:gd name="T70" fmla="*/ 2 w 86"/>
                  <a:gd name="T71" fmla="*/ 2 h 86"/>
                  <a:gd name="T72" fmla="*/ 0 w 86"/>
                  <a:gd name="T73" fmla="*/ 1 h 86"/>
                  <a:gd name="T74" fmla="*/ 0 w 86"/>
                  <a:gd name="T75" fmla="*/ 2 h 86"/>
                  <a:gd name="T76" fmla="*/ 1 w 86"/>
                  <a:gd name="T77" fmla="*/ 2 h 86"/>
                  <a:gd name="T78" fmla="*/ 1 w 86"/>
                  <a:gd name="T79" fmla="*/ 2 h 86"/>
                  <a:gd name="T80" fmla="*/ 1 w 86"/>
                  <a:gd name="T81" fmla="*/ 3 h 86"/>
                  <a:gd name="T82" fmla="*/ 0 w 86"/>
                  <a:gd name="T83" fmla="*/ 2 h 86"/>
                  <a:gd name="T84" fmla="*/ 0 w 86"/>
                  <a:gd name="T85" fmla="*/ 3 h 86"/>
                  <a:gd name="T86" fmla="*/ 0 w 86"/>
                  <a:gd name="T87" fmla="*/ 3 h 86"/>
                  <a:gd name="T88" fmla="*/ 1 w 86"/>
                  <a:gd name="T89" fmla="*/ 3 h 86"/>
                  <a:gd name="T90" fmla="*/ 1 w 86"/>
                  <a:gd name="T91" fmla="*/ 3 h 86"/>
                  <a:gd name="T92" fmla="*/ 0 w 86"/>
                  <a:gd name="T93" fmla="*/ 4 h 86"/>
                  <a:gd name="T94" fmla="*/ 0 w 86"/>
                  <a:gd name="T95" fmla="*/ 4 h 86"/>
                  <a:gd name="T96" fmla="*/ 0 w 86"/>
                  <a:gd name="T97" fmla="*/ 4 h 86"/>
                  <a:gd name="T98" fmla="*/ 2 w 86"/>
                  <a:gd name="T99" fmla="*/ 3 h 86"/>
                  <a:gd name="T100" fmla="*/ 1 w 86"/>
                  <a:gd name="T101" fmla="*/ 3 h 86"/>
                  <a:gd name="T102" fmla="*/ 2 w 86"/>
                  <a:gd name="T103" fmla="*/ 3 h 86"/>
                  <a:gd name="T104" fmla="*/ 2 w 86"/>
                  <a:gd name="T105" fmla="*/ 5 h 86"/>
                  <a:gd name="T106" fmla="*/ 2 w 86"/>
                  <a:gd name="T107" fmla="*/ 5 h 86"/>
                  <a:gd name="T108" fmla="*/ 2 w 86"/>
                  <a:gd name="T109" fmla="*/ 3 h 86"/>
                  <a:gd name="T110" fmla="*/ 2 w 86"/>
                  <a:gd name="T111" fmla="*/ 4 h 86"/>
                  <a:gd name="T112" fmla="*/ 3 w 86"/>
                  <a:gd name="T113" fmla="*/ 3 h 86"/>
                  <a:gd name="T114" fmla="*/ 3 w 86"/>
                  <a:gd name="T115" fmla="*/ 4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1" y="57"/>
                    </a:moveTo>
                    <a:lnTo>
                      <a:pt x="54" y="54"/>
                    </a:lnTo>
                    <a:lnTo>
                      <a:pt x="68" y="67"/>
                    </a:lnTo>
                    <a:lnTo>
                      <a:pt x="64" y="71"/>
                    </a:lnTo>
                    <a:lnTo>
                      <a:pt x="51" y="57"/>
                    </a:lnTo>
                    <a:close/>
                    <a:moveTo>
                      <a:pt x="68" y="67"/>
                    </a:moveTo>
                    <a:lnTo>
                      <a:pt x="49" y="86"/>
                    </a:lnTo>
                    <a:lnTo>
                      <a:pt x="68" y="67"/>
                    </a:lnTo>
                    <a:lnTo>
                      <a:pt x="61" y="61"/>
                    </a:lnTo>
                    <a:lnTo>
                      <a:pt x="68" y="67"/>
                    </a:lnTo>
                    <a:close/>
                    <a:moveTo>
                      <a:pt x="54" y="54"/>
                    </a:moveTo>
                    <a:lnTo>
                      <a:pt x="61" y="47"/>
                    </a:lnTo>
                    <a:lnTo>
                      <a:pt x="74" y="61"/>
                    </a:lnTo>
                    <a:lnTo>
                      <a:pt x="68" y="67"/>
                    </a:lnTo>
                    <a:lnTo>
                      <a:pt x="54" y="54"/>
                    </a:lnTo>
                    <a:close/>
                    <a:moveTo>
                      <a:pt x="61" y="47"/>
                    </a:moveTo>
                    <a:lnTo>
                      <a:pt x="61" y="47"/>
                    </a:lnTo>
                    <a:lnTo>
                      <a:pt x="68" y="54"/>
                    </a:lnTo>
                    <a:lnTo>
                      <a:pt x="61" y="47"/>
                    </a:lnTo>
                    <a:close/>
                    <a:moveTo>
                      <a:pt x="61" y="47"/>
                    </a:moveTo>
                    <a:lnTo>
                      <a:pt x="64" y="44"/>
                    </a:lnTo>
                    <a:lnTo>
                      <a:pt x="77" y="58"/>
                    </a:lnTo>
                    <a:lnTo>
                      <a:pt x="74" y="61"/>
                    </a:lnTo>
                    <a:lnTo>
                      <a:pt x="61" y="47"/>
                    </a:lnTo>
                    <a:close/>
                    <a:moveTo>
                      <a:pt x="77" y="58"/>
                    </a:moveTo>
                    <a:lnTo>
                      <a:pt x="86" y="49"/>
                    </a:lnTo>
                    <a:lnTo>
                      <a:pt x="77" y="58"/>
                    </a:lnTo>
                    <a:lnTo>
                      <a:pt x="71" y="51"/>
                    </a:lnTo>
                    <a:lnTo>
                      <a:pt x="77" y="58"/>
                    </a:lnTo>
                    <a:close/>
                    <a:moveTo>
                      <a:pt x="64" y="44"/>
                    </a:moveTo>
                    <a:lnTo>
                      <a:pt x="66" y="41"/>
                    </a:lnTo>
                    <a:lnTo>
                      <a:pt x="81" y="55"/>
                    </a:lnTo>
                    <a:lnTo>
                      <a:pt x="77" y="58"/>
                    </a:lnTo>
                    <a:lnTo>
                      <a:pt x="64" y="44"/>
                    </a:lnTo>
                    <a:close/>
                    <a:moveTo>
                      <a:pt x="83" y="49"/>
                    </a:moveTo>
                    <a:lnTo>
                      <a:pt x="83" y="52"/>
                    </a:lnTo>
                    <a:lnTo>
                      <a:pt x="81" y="55"/>
                    </a:lnTo>
                    <a:lnTo>
                      <a:pt x="74" y="49"/>
                    </a:lnTo>
                    <a:lnTo>
                      <a:pt x="83" y="49"/>
                    </a:lnTo>
                    <a:close/>
                    <a:moveTo>
                      <a:pt x="64" y="49"/>
                    </a:moveTo>
                    <a:lnTo>
                      <a:pt x="64" y="45"/>
                    </a:lnTo>
                    <a:lnTo>
                      <a:pt x="83" y="45"/>
                    </a:lnTo>
                    <a:lnTo>
                      <a:pt x="83" y="49"/>
                    </a:lnTo>
                    <a:lnTo>
                      <a:pt x="64" y="49"/>
                    </a:lnTo>
                    <a:close/>
                    <a:moveTo>
                      <a:pt x="64" y="45"/>
                    </a:moveTo>
                    <a:lnTo>
                      <a:pt x="64" y="43"/>
                    </a:lnTo>
                    <a:lnTo>
                      <a:pt x="65" y="41"/>
                    </a:lnTo>
                    <a:lnTo>
                      <a:pt x="74" y="45"/>
                    </a:lnTo>
                    <a:lnTo>
                      <a:pt x="64" y="45"/>
                    </a:lnTo>
                    <a:close/>
                    <a:moveTo>
                      <a:pt x="65" y="41"/>
                    </a:moveTo>
                    <a:lnTo>
                      <a:pt x="69" y="34"/>
                    </a:lnTo>
                    <a:lnTo>
                      <a:pt x="85" y="43"/>
                    </a:lnTo>
                    <a:lnTo>
                      <a:pt x="82" y="50"/>
                    </a:lnTo>
                    <a:lnTo>
                      <a:pt x="65" y="41"/>
                    </a:lnTo>
                    <a:close/>
                    <a:moveTo>
                      <a:pt x="86" y="39"/>
                    </a:moveTo>
                    <a:lnTo>
                      <a:pt x="86" y="41"/>
                    </a:lnTo>
                    <a:lnTo>
                      <a:pt x="85" y="43"/>
                    </a:lnTo>
                    <a:lnTo>
                      <a:pt x="76"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5"/>
                    </a:lnTo>
                    <a:lnTo>
                      <a:pt x="86" y="25"/>
                    </a:lnTo>
                    <a:lnTo>
                      <a:pt x="86" y="29"/>
                    </a:lnTo>
                    <a:lnTo>
                      <a:pt x="68" y="29"/>
                    </a:lnTo>
                    <a:close/>
                    <a:moveTo>
                      <a:pt x="83" y="19"/>
                    </a:moveTo>
                    <a:lnTo>
                      <a:pt x="86" y="22"/>
                    </a:lnTo>
                    <a:lnTo>
                      <a:pt x="86" y="25"/>
                    </a:lnTo>
                    <a:lnTo>
                      <a:pt x="76" y="25"/>
                    </a:lnTo>
                    <a:lnTo>
                      <a:pt x="83" y="19"/>
                    </a:lnTo>
                    <a:close/>
                    <a:moveTo>
                      <a:pt x="70" y="32"/>
                    </a:moveTo>
                    <a:lnTo>
                      <a:pt x="66" y="30"/>
                    </a:lnTo>
                    <a:lnTo>
                      <a:pt x="81" y="15"/>
                    </a:lnTo>
                    <a:lnTo>
                      <a:pt x="83" y="19"/>
                    </a:lnTo>
                    <a:lnTo>
                      <a:pt x="70" y="32"/>
                    </a:lnTo>
                    <a:close/>
                    <a:moveTo>
                      <a:pt x="66" y="30"/>
                    </a:moveTo>
                    <a:lnTo>
                      <a:pt x="64" y="26"/>
                    </a:lnTo>
                    <a:lnTo>
                      <a:pt x="64" y="22"/>
                    </a:lnTo>
                    <a:lnTo>
                      <a:pt x="74" y="22"/>
                    </a:lnTo>
                    <a:lnTo>
                      <a:pt x="66" y="30"/>
                    </a:lnTo>
                    <a:close/>
                    <a:moveTo>
                      <a:pt x="64" y="22"/>
                    </a:moveTo>
                    <a:lnTo>
                      <a:pt x="64" y="20"/>
                    </a:lnTo>
                    <a:lnTo>
                      <a:pt x="83" y="20"/>
                    </a:lnTo>
                    <a:lnTo>
                      <a:pt x="83" y="22"/>
                    </a:lnTo>
                    <a:lnTo>
                      <a:pt x="64" y="22"/>
                    </a:lnTo>
                    <a:close/>
                    <a:moveTo>
                      <a:pt x="81" y="12"/>
                    </a:moveTo>
                    <a:lnTo>
                      <a:pt x="83" y="15"/>
                    </a:lnTo>
                    <a:lnTo>
                      <a:pt x="83" y="20"/>
                    </a:lnTo>
                    <a:lnTo>
                      <a:pt x="74" y="20"/>
                    </a:lnTo>
                    <a:lnTo>
                      <a:pt x="81" y="12"/>
                    </a:lnTo>
                    <a:close/>
                    <a:moveTo>
                      <a:pt x="66" y="26"/>
                    </a:moveTo>
                    <a:lnTo>
                      <a:pt x="64" y="23"/>
                    </a:lnTo>
                    <a:lnTo>
                      <a:pt x="77" y="10"/>
                    </a:lnTo>
                    <a:lnTo>
                      <a:pt x="81" y="12"/>
                    </a:lnTo>
                    <a:lnTo>
                      <a:pt x="66" y="26"/>
                    </a:lnTo>
                    <a:close/>
                    <a:moveTo>
                      <a:pt x="75" y="8"/>
                    </a:moveTo>
                    <a:lnTo>
                      <a:pt x="76" y="9"/>
                    </a:lnTo>
                    <a:lnTo>
                      <a:pt x="77" y="10"/>
                    </a:lnTo>
                    <a:lnTo>
                      <a:pt x="71" y="17"/>
                    </a:lnTo>
                    <a:lnTo>
                      <a:pt x="75" y="8"/>
                    </a:lnTo>
                    <a:close/>
                    <a:moveTo>
                      <a:pt x="66" y="24"/>
                    </a:moveTo>
                    <a:lnTo>
                      <a:pt x="60" y="22"/>
                    </a:lnTo>
                    <a:lnTo>
                      <a:pt x="69" y="4"/>
                    </a:lnTo>
                    <a:lnTo>
                      <a:pt x="75" y="8"/>
                    </a:lnTo>
                    <a:lnTo>
                      <a:pt x="66" y="24"/>
                    </a:lnTo>
                    <a:close/>
                    <a:moveTo>
                      <a:pt x="64" y="3"/>
                    </a:moveTo>
                    <a:lnTo>
                      <a:pt x="66" y="3"/>
                    </a:lnTo>
                    <a:lnTo>
                      <a:pt x="69" y="4"/>
                    </a:lnTo>
                    <a:lnTo>
                      <a:pt x="64" y="13"/>
                    </a:lnTo>
                    <a:lnTo>
                      <a:pt x="64" y="3"/>
                    </a:lnTo>
                    <a:close/>
                    <a:moveTo>
                      <a:pt x="64" y="22"/>
                    </a:moveTo>
                    <a:lnTo>
                      <a:pt x="61" y="22"/>
                    </a:lnTo>
                    <a:lnTo>
                      <a:pt x="61" y="3"/>
                    </a:lnTo>
                    <a:lnTo>
                      <a:pt x="64" y="3"/>
                    </a:lnTo>
                    <a:lnTo>
                      <a:pt x="64" y="22"/>
                    </a:lnTo>
                    <a:close/>
                    <a:moveTo>
                      <a:pt x="61" y="22"/>
                    </a:moveTo>
                    <a:lnTo>
                      <a:pt x="57" y="22"/>
                    </a:lnTo>
                    <a:lnTo>
                      <a:pt x="54" y="20"/>
                    </a:lnTo>
                    <a:lnTo>
                      <a:pt x="61" y="13"/>
                    </a:lnTo>
                    <a:lnTo>
                      <a:pt x="61" y="22"/>
                    </a:lnTo>
                    <a:close/>
                    <a:moveTo>
                      <a:pt x="54" y="20"/>
                    </a:moveTo>
                    <a:lnTo>
                      <a:pt x="51" y="17"/>
                    </a:lnTo>
                    <a:lnTo>
                      <a:pt x="64" y="3"/>
                    </a:lnTo>
                    <a:lnTo>
                      <a:pt x="68" y="7"/>
                    </a:lnTo>
                    <a:lnTo>
                      <a:pt x="54" y="20"/>
                    </a:lnTo>
                    <a:close/>
                    <a:moveTo>
                      <a:pt x="58" y="0"/>
                    </a:moveTo>
                    <a:lnTo>
                      <a:pt x="62" y="0"/>
                    </a:lnTo>
                    <a:lnTo>
                      <a:pt x="64" y="3"/>
                    </a:lnTo>
                    <a:lnTo>
                      <a:pt x="58" y="10"/>
                    </a:lnTo>
                    <a:lnTo>
                      <a:pt x="58" y="0"/>
                    </a:lnTo>
                    <a:close/>
                    <a:moveTo>
                      <a:pt x="58" y="20"/>
                    </a:moveTo>
                    <a:lnTo>
                      <a:pt x="51" y="20"/>
                    </a:lnTo>
                    <a:lnTo>
                      <a:pt x="51" y="0"/>
                    </a:lnTo>
                    <a:lnTo>
                      <a:pt x="58" y="0"/>
                    </a:lnTo>
                    <a:lnTo>
                      <a:pt x="58" y="20"/>
                    </a:lnTo>
                    <a:close/>
                    <a:moveTo>
                      <a:pt x="51" y="20"/>
                    </a:moveTo>
                    <a:lnTo>
                      <a:pt x="45" y="20"/>
                    </a:lnTo>
                    <a:lnTo>
                      <a:pt x="45" y="0"/>
                    </a:lnTo>
                    <a:lnTo>
                      <a:pt x="51" y="0"/>
                    </a:lnTo>
                    <a:lnTo>
                      <a:pt x="51" y="20"/>
                    </a:lnTo>
                    <a:close/>
                    <a:moveTo>
                      <a:pt x="38" y="3"/>
                    </a:moveTo>
                    <a:lnTo>
                      <a:pt x="41" y="0"/>
                    </a:lnTo>
                    <a:lnTo>
                      <a:pt x="45" y="0"/>
                    </a:lnTo>
                    <a:lnTo>
                      <a:pt x="45" y="10"/>
                    </a:lnTo>
                    <a:lnTo>
                      <a:pt x="38" y="3"/>
                    </a:lnTo>
                    <a:close/>
                    <a:moveTo>
                      <a:pt x="52" y="17"/>
                    </a:moveTo>
                    <a:lnTo>
                      <a:pt x="49" y="20"/>
                    </a:lnTo>
                    <a:lnTo>
                      <a:pt x="36" y="7"/>
                    </a:lnTo>
                    <a:lnTo>
                      <a:pt x="38" y="3"/>
                    </a:lnTo>
                    <a:lnTo>
                      <a:pt x="52" y="17"/>
                    </a:lnTo>
                    <a:close/>
                    <a:moveTo>
                      <a:pt x="49" y="20"/>
                    </a:moveTo>
                    <a:lnTo>
                      <a:pt x="45" y="22"/>
                    </a:lnTo>
                    <a:lnTo>
                      <a:pt x="42" y="22"/>
                    </a:lnTo>
                    <a:lnTo>
                      <a:pt x="42" y="13"/>
                    </a:lnTo>
                    <a:lnTo>
                      <a:pt x="49" y="20"/>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3"/>
                    </a:moveTo>
                    <a:lnTo>
                      <a:pt x="20" y="11"/>
                    </a:lnTo>
                    <a:lnTo>
                      <a:pt x="21" y="11"/>
                    </a:lnTo>
                    <a:lnTo>
                      <a:pt x="26" y="20"/>
                    </a:lnTo>
                    <a:lnTo>
                      <a:pt x="19" y="13"/>
                    </a:lnTo>
                    <a:close/>
                    <a:moveTo>
                      <a:pt x="32" y="26"/>
                    </a:moveTo>
                    <a:lnTo>
                      <a:pt x="30" y="30"/>
                    </a:lnTo>
                    <a:lnTo>
                      <a:pt x="16" y="15"/>
                    </a:lnTo>
                    <a:lnTo>
                      <a:pt x="19" y="13"/>
                    </a:lnTo>
                    <a:lnTo>
                      <a:pt x="32" y="26"/>
                    </a:lnTo>
                    <a:close/>
                    <a:moveTo>
                      <a:pt x="15" y="19"/>
                    </a:moveTo>
                    <a:lnTo>
                      <a:pt x="15" y="17"/>
                    </a:lnTo>
                    <a:lnTo>
                      <a:pt x="16" y="15"/>
                    </a:lnTo>
                    <a:lnTo>
                      <a:pt x="22" y="22"/>
                    </a:lnTo>
                    <a:lnTo>
                      <a:pt x="15" y="19"/>
                    </a:lnTo>
                    <a:close/>
                    <a:moveTo>
                      <a:pt x="31" y="26"/>
                    </a:moveTo>
                    <a:lnTo>
                      <a:pt x="28" y="33"/>
                    </a:lnTo>
                    <a:lnTo>
                      <a:pt x="11" y="24"/>
                    </a:lnTo>
                    <a:lnTo>
                      <a:pt x="15" y="19"/>
                    </a:lnTo>
                    <a:lnTo>
                      <a:pt x="31" y="26"/>
                    </a:lnTo>
                    <a:close/>
                    <a:moveTo>
                      <a:pt x="28" y="33"/>
                    </a:moveTo>
                    <a:lnTo>
                      <a:pt x="28" y="34"/>
                    </a:lnTo>
                    <a:lnTo>
                      <a:pt x="27" y="35"/>
                    </a:lnTo>
                    <a:lnTo>
                      <a:pt x="20" y="29"/>
                    </a:lnTo>
                    <a:lnTo>
                      <a:pt x="28" y="33"/>
                    </a:lnTo>
                    <a:close/>
                    <a:moveTo>
                      <a:pt x="27" y="35"/>
                    </a:moveTo>
                    <a:lnTo>
                      <a:pt x="23" y="39"/>
                    </a:lnTo>
                    <a:lnTo>
                      <a:pt x="10" y="25"/>
                    </a:lnTo>
                    <a:lnTo>
                      <a:pt x="12" y="22"/>
                    </a:lnTo>
                    <a:lnTo>
                      <a:pt x="27" y="35"/>
                    </a:lnTo>
                    <a:close/>
                    <a:moveTo>
                      <a:pt x="10" y="25"/>
                    </a:moveTo>
                    <a:lnTo>
                      <a:pt x="10" y="25"/>
                    </a:lnTo>
                    <a:lnTo>
                      <a:pt x="17" y="32"/>
                    </a:lnTo>
                    <a:lnTo>
                      <a:pt x="10" y="25"/>
                    </a:lnTo>
                    <a:close/>
                    <a:moveTo>
                      <a:pt x="23" y="39"/>
                    </a:moveTo>
                    <a:lnTo>
                      <a:pt x="20" y="42"/>
                    </a:lnTo>
                    <a:lnTo>
                      <a:pt x="7" y="29"/>
                    </a:lnTo>
                    <a:lnTo>
                      <a:pt x="10" y="25"/>
                    </a:lnTo>
                    <a:lnTo>
                      <a:pt x="23" y="39"/>
                    </a:lnTo>
                    <a:close/>
                    <a:moveTo>
                      <a:pt x="4" y="35"/>
                    </a:moveTo>
                    <a:lnTo>
                      <a:pt x="4" y="31"/>
                    </a:lnTo>
                    <a:lnTo>
                      <a:pt x="7" y="29"/>
                    </a:lnTo>
                    <a:lnTo>
                      <a:pt x="14" y="35"/>
                    </a:lnTo>
                    <a:lnTo>
                      <a:pt x="4" y="35"/>
                    </a:lnTo>
                    <a:close/>
                    <a:moveTo>
                      <a:pt x="22" y="35"/>
                    </a:moveTo>
                    <a:lnTo>
                      <a:pt x="22" y="42"/>
                    </a:lnTo>
                    <a:lnTo>
                      <a:pt x="4" y="42"/>
                    </a:lnTo>
                    <a:lnTo>
                      <a:pt x="4" y="35"/>
                    </a:lnTo>
                    <a:lnTo>
                      <a:pt x="22" y="35"/>
                    </a:lnTo>
                    <a:close/>
                    <a:moveTo>
                      <a:pt x="22" y="42"/>
                    </a:moveTo>
                    <a:lnTo>
                      <a:pt x="22" y="45"/>
                    </a:lnTo>
                    <a:lnTo>
                      <a:pt x="20" y="49"/>
                    </a:lnTo>
                    <a:lnTo>
                      <a:pt x="14" y="42"/>
                    </a:lnTo>
                    <a:lnTo>
                      <a:pt x="22" y="42"/>
                    </a:lnTo>
                    <a:close/>
                    <a:moveTo>
                      <a:pt x="20" y="49"/>
                    </a:moveTo>
                    <a:lnTo>
                      <a:pt x="17" y="52"/>
                    </a:lnTo>
                    <a:lnTo>
                      <a:pt x="4" y="39"/>
                    </a:lnTo>
                    <a:lnTo>
                      <a:pt x="7" y="35"/>
                    </a:lnTo>
                    <a:lnTo>
                      <a:pt x="20" y="49"/>
                    </a:lnTo>
                    <a:close/>
                    <a:moveTo>
                      <a:pt x="0" y="45"/>
                    </a:moveTo>
                    <a:lnTo>
                      <a:pt x="0" y="41"/>
                    </a:lnTo>
                    <a:lnTo>
                      <a:pt x="4" y="39"/>
                    </a:lnTo>
                    <a:lnTo>
                      <a:pt x="10" y="45"/>
                    </a:lnTo>
                    <a:lnTo>
                      <a:pt x="0" y="45"/>
                    </a:lnTo>
                    <a:close/>
                    <a:moveTo>
                      <a:pt x="20" y="45"/>
                    </a:moveTo>
                    <a:lnTo>
                      <a:pt x="20" y="49"/>
                    </a:lnTo>
                    <a:lnTo>
                      <a:pt x="0" y="49"/>
                    </a:lnTo>
                    <a:lnTo>
                      <a:pt x="0" y="45"/>
                    </a:lnTo>
                    <a:lnTo>
                      <a:pt x="20" y="45"/>
                    </a:lnTo>
                    <a:close/>
                    <a:moveTo>
                      <a:pt x="1" y="52"/>
                    </a:moveTo>
                    <a:lnTo>
                      <a:pt x="0" y="51"/>
                    </a:lnTo>
                    <a:lnTo>
                      <a:pt x="0" y="49"/>
                    </a:lnTo>
                    <a:lnTo>
                      <a:pt x="10" y="49"/>
                    </a:lnTo>
                    <a:lnTo>
                      <a:pt x="1" y="52"/>
                    </a:lnTo>
                    <a:close/>
                    <a:moveTo>
                      <a:pt x="19" y="44"/>
                    </a:moveTo>
                    <a:lnTo>
                      <a:pt x="21" y="50"/>
                    </a:lnTo>
                    <a:lnTo>
                      <a:pt x="5" y="58"/>
                    </a:lnTo>
                    <a:lnTo>
                      <a:pt x="1" y="52"/>
                    </a:lnTo>
                    <a:lnTo>
                      <a:pt x="19" y="44"/>
                    </a:lnTo>
                    <a:close/>
                    <a:moveTo>
                      <a:pt x="21" y="50"/>
                    </a:moveTo>
                    <a:lnTo>
                      <a:pt x="22" y="52"/>
                    </a:lnTo>
                    <a:lnTo>
                      <a:pt x="22" y="54"/>
                    </a:lnTo>
                    <a:lnTo>
                      <a:pt x="14" y="54"/>
                    </a:lnTo>
                    <a:lnTo>
                      <a:pt x="21" y="50"/>
                    </a:lnTo>
                    <a:close/>
                    <a:moveTo>
                      <a:pt x="22" y="54"/>
                    </a:moveTo>
                    <a:lnTo>
                      <a:pt x="22" y="57"/>
                    </a:lnTo>
                    <a:lnTo>
                      <a:pt x="4" y="57"/>
                    </a:lnTo>
                    <a:lnTo>
                      <a:pt x="4" y="54"/>
                    </a:lnTo>
                    <a:lnTo>
                      <a:pt x="22" y="54"/>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23" y="54"/>
                    </a:moveTo>
                    <a:lnTo>
                      <a:pt x="27" y="57"/>
                    </a:lnTo>
                    <a:lnTo>
                      <a:pt x="12" y="71"/>
                    </a:lnTo>
                    <a:lnTo>
                      <a:pt x="10" y="67"/>
                    </a:lnTo>
                    <a:lnTo>
                      <a:pt x="23" y="54"/>
                    </a:lnTo>
                    <a:close/>
                    <a:moveTo>
                      <a:pt x="27" y="57"/>
                    </a:moveTo>
                    <a:lnTo>
                      <a:pt x="30" y="61"/>
                    </a:lnTo>
                    <a:lnTo>
                      <a:pt x="16" y="74"/>
                    </a:lnTo>
                    <a:lnTo>
                      <a:pt x="12" y="71"/>
                    </a:lnTo>
                    <a:lnTo>
                      <a:pt x="27"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8" y="57"/>
                    </a:lnTo>
                    <a:lnTo>
                      <a:pt x="48" y="77"/>
                    </a:lnTo>
                    <a:lnTo>
                      <a:pt x="42" y="77"/>
                    </a:lnTo>
                    <a:lnTo>
                      <a:pt x="42" y="57"/>
                    </a:lnTo>
                    <a:close/>
                    <a:moveTo>
                      <a:pt x="55" y="74"/>
                    </a:moveTo>
                    <a:lnTo>
                      <a:pt x="52" y="77"/>
                    </a:lnTo>
                    <a:lnTo>
                      <a:pt x="48" y="77"/>
                    </a:lnTo>
                    <a:lnTo>
                      <a:pt x="48" y="67"/>
                    </a:lnTo>
                    <a:lnTo>
                      <a:pt x="55" y="74"/>
                    </a:lnTo>
                    <a:close/>
                    <a:moveTo>
                      <a:pt x="41" y="61"/>
                    </a:moveTo>
                    <a:lnTo>
                      <a:pt x="44" y="57"/>
                    </a:lnTo>
                    <a:lnTo>
                      <a:pt x="58" y="71"/>
                    </a:lnTo>
                    <a:lnTo>
                      <a:pt x="55" y="74"/>
                    </a:lnTo>
                    <a:lnTo>
                      <a:pt x="41" y="61"/>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1" name="Freeform 316">
                <a:extLst>
                  <a:ext uri="{FF2B5EF4-FFF2-40B4-BE49-F238E27FC236}">
                    <a16:creationId xmlns:a16="http://schemas.microsoft.com/office/drawing/2014/main" id="{A0F25D91-DA54-43FB-B952-34D50081A003}"/>
                  </a:ext>
                </a:extLst>
              </p:cNvPr>
              <p:cNvSpPr>
                <a:spLocks/>
              </p:cNvSpPr>
              <p:nvPr/>
            </p:nvSpPr>
            <p:spPr bwMode="auto">
              <a:xfrm>
                <a:off x="3277" y="3014"/>
                <a:ext cx="16" cy="15"/>
              </a:xfrm>
              <a:custGeom>
                <a:avLst/>
                <a:gdLst>
                  <a:gd name="T0" fmla="*/ 3 w 64"/>
                  <a:gd name="T1" fmla="*/ 4 h 59"/>
                  <a:gd name="T2" fmla="*/ 3 w 64"/>
                  <a:gd name="T3" fmla="*/ 3 h 59"/>
                  <a:gd name="T4" fmla="*/ 4 w 64"/>
                  <a:gd name="T5" fmla="*/ 3 h 59"/>
                  <a:gd name="T6" fmla="*/ 4 w 64"/>
                  <a:gd name="T7" fmla="*/ 3 h 59"/>
                  <a:gd name="T8" fmla="*/ 4 w 64"/>
                  <a:gd name="T9" fmla="*/ 2 h 59"/>
                  <a:gd name="T10" fmla="*/ 4 w 64"/>
                  <a:gd name="T11" fmla="*/ 2 h 59"/>
                  <a:gd name="T12" fmla="*/ 4 w 64"/>
                  <a:gd name="T13" fmla="*/ 2 h 59"/>
                  <a:gd name="T14" fmla="*/ 4 w 64"/>
                  <a:gd name="T15" fmla="*/ 2 h 59"/>
                  <a:gd name="T16" fmla="*/ 4 w 64"/>
                  <a:gd name="T17" fmla="*/ 2 h 59"/>
                  <a:gd name="T18" fmla="*/ 4 w 64"/>
                  <a:gd name="T19" fmla="*/ 1 h 59"/>
                  <a:gd name="T20" fmla="*/ 4 w 64"/>
                  <a:gd name="T21" fmla="*/ 1 h 59"/>
                  <a:gd name="T22" fmla="*/ 4 w 64"/>
                  <a:gd name="T23" fmla="*/ 1 h 59"/>
                  <a:gd name="T24" fmla="*/ 4 w 64"/>
                  <a:gd name="T25" fmla="*/ 0 h 59"/>
                  <a:gd name="T26" fmla="*/ 4 w 64"/>
                  <a:gd name="T27" fmla="*/ 0 h 59"/>
                  <a:gd name="T28" fmla="*/ 3 w 64"/>
                  <a:gd name="T29" fmla="*/ 0 h 59"/>
                  <a:gd name="T30" fmla="*/ 3 w 64"/>
                  <a:gd name="T31" fmla="*/ 0 h 59"/>
                  <a:gd name="T32" fmla="*/ 3 w 64"/>
                  <a:gd name="T33" fmla="*/ 0 h 59"/>
                  <a:gd name="T34" fmla="*/ 2 w 64"/>
                  <a:gd name="T35" fmla="*/ 0 h 59"/>
                  <a:gd name="T36" fmla="*/ 2 w 64"/>
                  <a:gd name="T37" fmla="*/ 0 h 59"/>
                  <a:gd name="T38" fmla="*/ 2 w 64"/>
                  <a:gd name="T39" fmla="*/ 0 h 59"/>
                  <a:gd name="T40" fmla="*/ 1 w 64"/>
                  <a:gd name="T41" fmla="*/ 0 h 59"/>
                  <a:gd name="T42" fmla="*/ 1 w 64"/>
                  <a:gd name="T43" fmla="*/ 1 h 59"/>
                  <a:gd name="T44" fmla="*/ 1 w 64"/>
                  <a:gd name="T45" fmla="*/ 1 h 59"/>
                  <a:gd name="T46" fmla="*/ 1 w 64"/>
                  <a:gd name="T47" fmla="*/ 1 h 59"/>
                  <a:gd name="T48" fmla="*/ 0 w 64"/>
                  <a:gd name="T49" fmla="*/ 2 h 59"/>
                  <a:gd name="T50" fmla="*/ 0 w 64"/>
                  <a:gd name="T51" fmla="*/ 2 h 59"/>
                  <a:gd name="T52" fmla="*/ 0 w 64"/>
                  <a:gd name="T53" fmla="*/ 2 h 59"/>
                  <a:gd name="T54" fmla="*/ 0 w 64"/>
                  <a:gd name="T55" fmla="*/ 2 h 59"/>
                  <a:gd name="T56" fmla="*/ 0 w 64"/>
                  <a:gd name="T57" fmla="*/ 2 h 59"/>
                  <a:gd name="T58" fmla="*/ 0 w 64"/>
                  <a:gd name="T59" fmla="*/ 3 h 59"/>
                  <a:gd name="T60" fmla="*/ 0 w 64"/>
                  <a:gd name="T61" fmla="*/ 3 h 59"/>
                  <a:gd name="T62" fmla="*/ 0 w 64"/>
                  <a:gd name="T63" fmla="*/ 3 h 59"/>
                  <a:gd name="T64" fmla="*/ 1 w 64"/>
                  <a:gd name="T65" fmla="*/ 4 h 59"/>
                  <a:gd name="T66" fmla="*/ 1 w 64"/>
                  <a:gd name="T67" fmla="*/ 4 h 59"/>
                  <a:gd name="T68" fmla="*/ 1 w 64"/>
                  <a:gd name="T69" fmla="*/ 4 h 59"/>
                  <a:gd name="T70" fmla="*/ 1 w 64"/>
                  <a:gd name="T71" fmla="*/ 4 h 59"/>
                  <a:gd name="T72" fmla="*/ 2 w 64"/>
                  <a:gd name="T73" fmla="*/ 4 h 59"/>
                  <a:gd name="T74" fmla="*/ 2 w 64"/>
                  <a:gd name="T75" fmla="*/ 4 h 59"/>
                  <a:gd name="T76" fmla="*/ 2 w 64"/>
                  <a:gd name="T77" fmla="*/ 4 h 59"/>
                  <a:gd name="T78" fmla="*/ 3 w 64"/>
                  <a:gd name="T79" fmla="*/ 4 h 59"/>
                  <a:gd name="T80" fmla="*/ 3 w 64"/>
                  <a:gd name="T81" fmla="*/ 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9"/>
                  <a:gd name="T125" fmla="*/ 64 w 64"/>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9">
                    <a:moveTo>
                      <a:pt x="46" y="54"/>
                    </a:moveTo>
                    <a:lnTo>
                      <a:pt x="51" y="51"/>
                    </a:lnTo>
                    <a:lnTo>
                      <a:pt x="54" y="47"/>
                    </a:lnTo>
                    <a:lnTo>
                      <a:pt x="58" y="41"/>
                    </a:lnTo>
                    <a:lnTo>
                      <a:pt x="61" y="37"/>
                    </a:lnTo>
                    <a:lnTo>
                      <a:pt x="64" y="34"/>
                    </a:lnTo>
                    <a:lnTo>
                      <a:pt x="64" y="28"/>
                    </a:lnTo>
                    <a:lnTo>
                      <a:pt x="64" y="25"/>
                    </a:lnTo>
                    <a:lnTo>
                      <a:pt x="64" y="22"/>
                    </a:lnTo>
                    <a:lnTo>
                      <a:pt x="64" y="15"/>
                    </a:lnTo>
                    <a:lnTo>
                      <a:pt x="64" y="12"/>
                    </a:lnTo>
                    <a:lnTo>
                      <a:pt x="61" y="9"/>
                    </a:lnTo>
                    <a:lnTo>
                      <a:pt x="58" y="5"/>
                    </a:lnTo>
                    <a:lnTo>
                      <a:pt x="54" y="2"/>
                    </a:lnTo>
                    <a:lnTo>
                      <a:pt x="48" y="2"/>
                    </a:lnTo>
                    <a:lnTo>
                      <a:pt x="46" y="2"/>
                    </a:lnTo>
                    <a:lnTo>
                      <a:pt x="39" y="0"/>
                    </a:lnTo>
                    <a:lnTo>
                      <a:pt x="36" y="2"/>
                    </a:lnTo>
                    <a:lnTo>
                      <a:pt x="29" y="2"/>
                    </a:lnTo>
                    <a:lnTo>
                      <a:pt x="22" y="5"/>
                    </a:lnTo>
                    <a:lnTo>
                      <a:pt x="20" y="5"/>
                    </a:lnTo>
                    <a:lnTo>
                      <a:pt x="14" y="9"/>
                    </a:lnTo>
                    <a:lnTo>
                      <a:pt x="10" y="12"/>
                    </a:lnTo>
                    <a:lnTo>
                      <a:pt x="7" y="19"/>
                    </a:lnTo>
                    <a:lnTo>
                      <a:pt x="4" y="22"/>
                    </a:lnTo>
                    <a:lnTo>
                      <a:pt x="0" y="25"/>
                    </a:lnTo>
                    <a:lnTo>
                      <a:pt x="0" y="31"/>
                    </a:lnTo>
                    <a:lnTo>
                      <a:pt x="0" y="34"/>
                    </a:lnTo>
                    <a:lnTo>
                      <a:pt x="0" y="37"/>
                    </a:lnTo>
                    <a:lnTo>
                      <a:pt x="0" y="44"/>
                    </a:lnTo>
                    <a:lnTo>
                      <a:pt x="0" y="47"/>
                    </a:lnTo>
                    <a:lnTo>
                      <a:pt x="4" y="51"/>
                    </a:lnTo>
                    <a:lnTo>
                      <a:pt x="7" y="54"/>
                    </a:lnTo>
                    <a:lnTo>
                      <a:pt x="10" y="56"/>
                    </a:lnTo>
                    <a:lnTo>
                      <a:pt x="17" y="56"/>
                    </a:lnTo>
                    <a:lnTo>
                      <a:pt x="20" y="56"/>
                    </a:lnTo>
                    <a:lnTo>
                      <a:pt x="26" y="59"/>
                    </a:lnTo>
                    <a:lnTo>
                      <a:pt x="29" y="56"/>
                    </a:lnTo>
                    <a:lnTo>
                      <a:pt x="36" y="56"/>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2" name="Freeform 317">
                <a:extLst>
                  <a:ext uri="{FF2B5EF4-FFF2-40B4-BE49-F238E27FC236}">
                    <a16:creationId xmlns:a16="http://schemas.microsoft.com/office/drawing/2014/main" id="{E31A9420-9C08-4453-BE68-70F4001D37C1}"/>
                  </a:ext>
                </a:extLst>
              </p:cNvPr>
              <p:cNvSpPr>
                <a:spLocks noEditPoints="1"/>
              </p:cNvSpPr>
              <p:nvPr/>
            </p:nvSpPr>
            <p:spPr bwMode="auto">
              <a:xfrm>
                <a:off x="3274" y="3011"/>
                <a:ext cx="21" cy="21"/>
              </a:xfrm>
              <a:custGeom>
                <a:avLst/>
                <a:gdLst>
                  <a:gd name="T0" fmla="*/ 4 w 84"/>
                  <a:gd name="T1" fmla="*/ 4 h 83"/>
                  <a:gd name="T2" fmla="*/ 4 w 84"/>
                  <a:gd name="T3" fmla="*/ 3 h 83"/>
                  <a:gd name="T4" fmla="*/ 5 w 84"/>
                  <a:gd name="T5" fmla="*/ 4 h 83"/>
                  <a:gd name="T6" fmla="*/ 5 w 84"/>
                  <a:gd name="T7" fmla="*/ 4 h 83"/>
                  <a:gd name="T8" fmla="*/ 4 w 84"/>
                  <a:gd name="T9" fmla="*/ 3 h 83"/>
                  <a:gd name="T10" fmla="*/ 4 w 84"/>
                  <a:gd name="T11" fmla="*/ 3 h 83"/>
                  <a:gd name="T12" fmla="*/ 5 w 84"/>
                  <a:gd name="T13" fmla="*/ 3 h 83"/>
                  <a:gd name="T14" fmla="*/ 5 w 84"/>
                  <a:gd name="T15" fmla="*/ 3 h 83"/>
                  <a:gd name="T16" fmla="*/ 5 w 84"/>
                  <a:gd name="T17" fmla="*/ 3 h 83"/>
                  <a:gd name="T18" fmla="*/ 4 w 84"/>
                  <a:gd name="T19" fmla="*/ 2 h 83"/>
                  <a:gd name="T20" fmla="*/ 4 w 84"/>
                  <a:gd name="T21" fmla="*/ 2 h 83"/>
                  <a:gd name="T22" fmla="*/ 5 w 84"/>
                  <a:gd name="T23" fmla="*/ 1 h 83"/>
                  <a:gd name="T24" fmla="*/ 5 w 84"/>
                  <a:gd name="T25" fmla="*/ 1 h 83"/>
                  <a:gd name="T26" fmla="*/ 5 w 84"/>
                  <a:gd name="T27" fmla="*/ 1 h 83"/>
                  <a:gd name="T28" fmla="*/ 4 w 84"/>
                  <a:gd name="T29" fmla="*/ 2 h 83"/>
                  <a:gd name="T30" fmla="*/ 4 w 84"/>
                  <a:gd name="T31" fmla="*/ 2 h 83"/>
                  <a:gd name="T32" fmla="*/ 4 w 84"/>
                  <a:gd name="T33" fmla="*/ 2 h 83"/>
                  <a:gd name="T34" fmla="*/ 3 w 84"/>
                  <a:gd name="T35" fmla="*/ 2 h 83"/>
                  <a:gd name="T36" fmla="*/ 4 w 84"/>
                  <a:gd name="T37" fmla="*/ 1 h 83"/>
                  <a:gd name="T38" fmla="*/ 3 w 84"/>
                  <a:gd name="T39" fmla="*/ 0 h 83"/>
                  <a:gd name="T40" fmla="*/ 3 w 84"/>
                  <a:gd name="T41" fmla="*/ 2 h 83"/>
                  <a:gd name="T42" fmla="*/ 3 w 84"/>
                  <a:gd name="T43" fmla="*/ 2 h 83"/>
                  <a:gd name="T44" fmla="*/ 3 w 84"/>
                  <a:gd name="T45" fmla="*/ 0 h 83"/>
                  <a:gd name="T46" fmla="*/ 2 w 84"/>
                  <a:gd name="T47" fmla="*/ 1 h 83"/>
                  <a:gd name="T48" fmla="*/ 2 w 84"/>
                  <a:gd name="T49" fmla="*/ 2 h 83"/>
                  <a:gd name="T50" fmla="*/ 2 w 84"/>
                  <a:gd name="T51" fmla="*/ 1 h 83"/>
                  <a:gd name="T52" fmla="*/ 2 w 84"/>
                  <a:gd name="T53" fmla="*/ 2 h 83"/>
                  <a:gd name="T54" fmla="*/ 1 w 84"/>
                  <a:gd name="T55" fmla="*/ 1 h 83"/>
                  <a:gd name="T56" fmla="*/ 1 w 84"/>
                  <a:gd name="T57" fmla="*/ 1 h 83"/>
                  <a:gd name="T58" fmla="*/ 1 w 84"/>
                  <a:gd name="T59" fmla="*/ 1 h 83"/>
                  <a:gd name="T60" fmla="*/ 2 w 84"/>
                  <a:gd name="T61" fmla="*/ 2 h 83"/>
                  <a:gd name="T62" fmla="*/ 1 w 84"/>
                  <a:gd name="T63" fmla="*/ 3 h 83"/>
                  <a:gd name="T64" fmla="*/ 1 w 84"/>
                  <a:gd name="T65" fmla="*/ 3 h 83"/>
                  <a:gd name="T66" fmla="*/ 1 w 84"/>
                  <a:gd name="T67" fmla="*/ 2 h 83"/>
                  <a:gd name="T68" fmla="*/ 0 w 84"/>
                  <a:gd name="T69" fmla="*/ 2 h 83"/>
                  <a:gd name="T70" fmla="*/ 1 w 84"/>
                  <a:gd name="T71" fmla="*/ 3 h 83"/>
                  <a:gd name="T72" fmla="*/ 1 w 84"/>
                  <a:gd name="T73" fmla="*/ 3 h 83"/>
                  <a:gd name="T74" fmla="*/ 0 w 84"/>
                  <a:gd name="T75" fmla="*/ 4 h 83"/>
                  <a:gd name="T76" fmla="*/ 0 w 84"/>
                  <a:gd name="T77" fmla="*/ 4 h 83"/>
                  <a:gd name="T78" fmla="*/ 0 w 84"/>
                  <a:gd name="T79" fmla="*/ 4 h 83"/>
                  <a:gd name="T80" fmla="*/ 1 w 84"/>
                  <a:gd name="T81" fmla="*/ 4 h 83"/>
                  <a:gd name="T82" fmla="*/ 2 w 84"/>
                  <a:gd name="T83" fmla="*/ 4 h 83"/>
                  <a:gd name="T84" fmla="*/ 1 w 84"/>
                  <a:gd name="T85" fmla="*/ 5 h 83"/>
                  <a:gd name="T86" fmla="*/ 1 w 84"/>
                  <a:gd name="T87" fmla="*/ 5 h 83"/>
                  <a:gd name="T88" fmla="*/ 1 w 84"/>
                  <a:gd name="T89" fmla="*/ 5 h 83"/>
                  <a:gd name="T90" fmla="*/ 2 w 84"/>
                  <a:gd name="T91" fmla="*/ 4 h 83"/>
                  <a:gd name="T92" fmla="*/ 2 w 84"/>
                  <a:gd name="T93" fmla="*/ 4 h 83"/>
                  <a:gd name="T94" fmla="*/ 2 w 84"/>
                  <a:gd name="T95" fmla="*/ 5 h 83"/>
                  <a:gd name="T96" fmla="*/ 2 w 84"/>
                  <a:gd name="T97" fmla="*/ 5 h 83"/>
                  <a:gd name="T98" fmla="*/ 2 w 84"/>
                  <a:gd name="T99" fmla="*/ 4 h 83"/>
                  <a:gd name="T100" fmla="*/ 3 w 84"/>
                  <a:gd name="T101" fmla="*/ 4 h 83"/>
                  <a:gd name="T102" fmla="*/ 3 w 84"/>
                  <a:gd name="T103" fmla="*/ 5 h 83"/>
                  <a:gd name="T104" fmla="*/ 4 w 84"/>
                  <a:gd name="T105" fmla="*/ 5 h 83"/>
                  <a:gd name="T106" fmla="*/ 3 w 84"/>
                  <a:gd name="T107" fmla="*/ 4 h 83"/>
                  <a:gd name="T108" fmla="*/ 3 w 84"/>
                  <a:gd name="T109" fmla="*/ 4 h 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
                  <a:gd name="T166" fmla="*/ 0 h 83"/>
                  <a:gd name="T167" fmla="*/ 84 w 84"/>
                  <a:gd name="T168" fmla="*/ 83 h 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 h="83">
                    <a:moveTo>
                      <a:pt x="51" y="57"/>
                    </a:moveTo>
                    <a:lnTo>
                      <a:pt x="58" y="54"/>
                    </a:lnTo>
                    <a:lnTo>
                      <a:pt x="66" y="70"/>
                    </a:lnTo>
                    <a:lnTo>
                      <a:pt x="59" y="74"/>
                    </a:lnTo>
                    <a:lnTo>
                      <a:pt x="51" y="57"/>
                    </a:lnTo>
                    <a:close/>
                    <a:moveTo>
                      <a:pt x="68" y="69"/>
                    </a:moveTo>
                    <a:lnTo>
                      <a:pt x="67" y="70"/>
                    </a:lnTo>
                    <a:lnTo>
                      <a:pt x="66" y="70"/>
                    </a:lnTo>
                    <a:lnTo>
                      <a:pt x="61" y="63"/>
                    </a:lnTo>
                    <a:lnTo>
                      <a:pt x="68" y="69"/>
                    </a:lnTo>
                    <a:close/>
                    <a:moveTo>
                      <a:pt x="54" y="56"/>
                    </a:moveTo>
                    <a:lnTo>
                      <a:pt x="58" y="53"/>
                    </a:lnTo>
                    <a:lnTo>
                      <a:pt x="71" y="66"/>
                    </a:lnTo>
                    <a:lnTo>
                      <a:pt x="68" y="69"/>
                    </a:lnTo>
                    <a:lnTo>
                      <a:pt x="54" y="56"/>
                    </a:lnTo>
                    <a:close/>
                    <a:moveTo>
                      <a:pt x="73" y="64"/>
                    </a:moveTo>
                    <a:lnTo>
                      <a:pt x="72" y="65"/>
                    </a:lnTo>
                    <a:lnTo>
                      <a:pt x="71" y="66"/>
                    </a:lnTo>
                    <a:lnTo>
                      <a:pt x="64" y="59"/>
                    </a:lnTo>
                    <a:lnTo>
                      <a:pt x="73" y="64"/>
                    </a:lnTo>
                    <a:close/>
                    <a:moveTo>
                      <a:pt x="57" y="55"/>
                    </a:moveTo>
                    <a:lnTo>
                      <a:pt x="59" y="48"/>
                    </a:lnTo>
                    <a:lnTo>
                      <a:pt x="77" y="57"/>
                    </a:lnTo>
                    <a:lnTo>
                      <a:pt x="73" y="64"/>
                    </a:lnTo>
                    <a:lnTo>
                      <a:pt x="57" y="55"/>
                    </a:lnTo>
                    <a:close/>
                    <a:moveTo>
                      <a:pt x="59" y="48"/>
                    </a:moveTo>
                    <a:lnTo>
                      <a:pt x="60" y="47"/>
                    </a:lnTo>
                    <a:lnTo>
                      <a:pt x="61" y="46"/>
                    </a:lnTo>
                    <a:lnTo>
                      <a:pt x="68" y="53"/>
                    </a:lnTo>
                    <a:lnTo>
                      <a:pt x="59" y="48"/>
                    </a:lnTo>
                    <a:close/>
                    <a:moveTo>
                      <a:pt x="61" y="46"/>
                    </a:moveTo>
                    <a:lnTo>
                      <a:pt x="64" y="43"/>
                    </a:lnTo>
                    <a:lnTo>
                      <a:pt x="78" y="56"/>
                    </a:lnTo>
                    <a:lnTo>
                      <a:pt x="74" y="59"/>
                    </a:lnTo>
                    <a:lnTo>
                      <a:pt x="61" y="46"/>
                    </a:lnTo>
                    <a:close/>
                    <a:moveTo>
                      <a:pt x="64" y="43"/>
                    </a:moveTo>
                    <a:lnTo>
                      <a:pt x="68" y="39"/>
                    </a:lnTo>
                    <a:lnTo>
                      <a:pt x="81" y="53"/>
                    </a:lnTo>
                    <a:lnTo>
                      <a:pt x="78" y="56"/>
                    </a:lnTo>
                    <a:lnTo>
                      <a:pt x="64" y="43"/>
                    </a:lnTo>
                    <a:close/>
                    <a:moveTo>
                      <a:pt x="84" y="46"/>
                    </a:moveTo>
                    <a:lnTo>
                      <a:pt x="84" y="50"/>
                    </a:lnTo>
                    <a:lnTo>
                      <a:pt x="81" y="53"/>
                    </a:lnTo>
                    <a:lnTo>
                      <a:pt x="74" y="46"/>
                    </a:lnTo>
                    <a:lnTo>
                      <a:pt x="84" y="46"/>
                    </a:lnTo>
                    <a:close/>
                    <a:moveTo>
                      <a:pt x="64" y="46"/>
                    </a:moveTo>
                    <a:lnTo>
                      <a:pt x="64" y="40"/>
                    </a:lnTo>
                    <a:lnTo>
                      <a:pt x="84" y="40"/>
                    </a:lnTo>
                    <a:lnTo>
                      <a:pt x="84" y="46"/>
                    </a:lnTo>
                    <a:lnTo>
                      <a:pt x="64" y="46"/>
                    </a:lnTo>
                    <a:close/>
                    <a:moveTo>
                      <a:pt x="64" y="40"/>
                    </a:moveTo>
                    <a:lnTo>
                      <a:pt x="64" y="37"/>
                    </a:lnTo>
                    <a:lnTo>
                      <a:pt x="84" y="37"/>
                    </a:lnTo>
                    <a:lnTo>
                      <a:pt x="84" y="40"/>
                    </a:lnTo>
                    <a:lnTo>
                      <a:pt x="64" y="40"/>
                    </a:lnTo>
                    <a:close/>
                    <a:moveTo>
                      <a:pt x="64" y="37"/>
                    </a:moveTo>
                    <a:lnTo>
                      <a:pt x="64" y="34"/>
                    </a:lnTo>
                    <a:lnTo>
                      <a:pt x="84" y="34"/>
                    </a:lnTo>
                    <a:lnTo>
                      <a:pt x="84" y="37"/>
                    </a:lnTo>
                    <a:lnTo>
                      <a:pt x="64" y="37"/>
                    </a:lnTo>
                    <a:close/>
                    <a:moveTo>
                      <a:pt x="64" y="34"/>
                    </a:moveTo>
                    <a:lnTo>
                      <a:pt x="64" y="27"/>
                    </a:lnTo>
                    <a:lnTo>
                      <a:pt x="84" y="27"/>
                    </a:lnTo>
                    <a:lnTo>
                      <a:pt x="84" y="34"/>
                    </a:lnTo>
                    <a:lnTo>
                      <a:pt x="64" y="34"/>
                    </a:lnTo>
                    <a:close/>
                    <a:moveTo>
                      <a:pt x="64" y="27"/>
                    </a:moveTo>
                    <a:lnTo>
                      <a:pt x="64" y="24"/>
                    </a:lnTo>
                    <a:lnTo>
                      <a:pt x="84" y="24"/>
                    </a:lnTo>
                    <a:lnTo>
                      <a:pt x="84" y="27"/>
                    </a:lnTo>
                    <a:lnTo>
                      <a:pt x="64" y="27"/>
                    </a:lnTo>
                    <a:close/>
                    <a:moveTo>
                      <a:pt x="81" y="17"/>
                    </a:moveTo>
                    <a:lnTo>
                      <a:pt x="84" y="21"/>
                    </a:lnTo>
                    <a:lnTo>
                      <a:pt x="84" y="24"/>
                    </a:lnTo>
                    <a:lnTo>
                      <a:pt x="74" y="24"/>
                    </a:lnTo>
                    <a:lnTo>
                      <a:pt x="81" y="17"/>
                    </a:lnTo>
                    <a:close/>
                    <a:moveTo>
                      <a:pt x="68" y="31"/>
                    </a:moveTo>
                    <a:lnTo>
                      <a:pt x="64" y="27"/>
                    </a:lnTo>
                    <a:lnTo>
                      <a:pt x="78" y="14"/>
                    </a:lnTo>
                    <a:lnTo>
                      <a:pt x="81" y="17"/>
                    </a:lnTo>
                    <a:lnTo>
                      <a:pt x="68" y="31"/>
                    </a:lnTo>
                    <a:close/>
                    <a:moveTo>
                      <a:pt x="64" y="27"/>
                    </a:moveTo>
                    <a:lnTo>
                      <a:pt x="61" y="24"/>
                    </a:lnTo>
                    <a:lnTo>
                      <a:pt x="74" y="11"/>
                    </a:lnTo>
                    <a:lnTo>
                      <a:pt x="78" y="14"/>
                    </a:lnTo>
                    <a:lnTo>
                      <a:pt x="64" y="27"/>
                    </a:lnTo>
                    <a:close/>
                    <a:moveTo>
                      <a:pt x="61" y="24"/>
                    </a:moveTo>
                    <a:lnTo>
                      <a:pt x="58" y="22"/>
                    </a:lnTo>
                    <a:lnTo>
                      <a:pt x="71" y="7"/>
                    </a:lnTo>
                    <a:lnTo>
                      <a:pt x="74" y="11"/>
                    </a:lnTo>
                    <a:lnTo>
                      <a:pt x="61" y="24"/>
                    </a:lnTo>
                    <a:close/>
                    <a:moveTo>
                      <a:pt x="64" y="5"/>
                    </a:moveTo>
                    <a:lnTo>
                      <a:pt x="69" y="5"/>
                    </a:lnTo>
                    <a:lnTo>
                      <a:pt x="71" y="7"/>
                    </a:lnTo>
                    <a:lnTo>
                      <a:pt x="64" y="14"/>
                    </a:lnTo>
                    <a:lnTo>
                      <a:pt x="64" y="5"/>
                    </a:lnTo>
                    <a:close/>
                    <a:moveTo>
                      <a:pt x="64" y="24"/>
                    </a:moveTo>
                    <a:lnTo>
                      <a:pt x="58" y="24"/>
                    </a:lnTo>
                    <a:lnTo>
                      <a:pt x="58" y="5"/>
                    </a:lnTo>
                    <a:lnTo>
                      <a:pt x="64" y="5"/>
                    </a:lnTo>
                    <a:lnTo>
                      <a:pt x="64" y="24"/>
                    </a:lnTo>
                    <a:close/>
                    <a:moveTo>
                      <a:pt x="58" y="24"/>
                    </a:moveTo>
                    <a:lnTo>
                      <a:pt x="56" y="24"/>
                    </a:lnTo>
                    <a:lnTo>
                      <a:pt x="56" y="5"/>
                    </a:lnTo>
                    <a:lnTo>
                      <a:pt x="58" y="5"/>
                    </a:lnTo>
                    <a:lnTo>
                      <a:pt x="58" y="24"/>
                    </a:lnTo>
                    <a:close/>
                    <a:moveTo>
                      <a:pt x="56" y="24"/>
                    </a:moveTo>
                    <a:lnTo>
                      <a:pt x="53" y="24"/>
                    </a:lnTo>
                    <a:lnTo>
                      <a:pt x="51" y="23"/>
                    </a:lnTo>
                    <a:lnTo>
                      <a:pt x="56" y="14"/>
                    </a:lnTo>
                    <a:lnTo>
                      <a:pt x="56" y="24"/>
                    </a:lnTo>
                    <a:close/>
                    <a:moveTo>
                      <a:pt x="51" y="23"/>
                    </a:moveTo>
                    <a:lnTo>
                      <a:pt x="45" y="19"/>
                    </a:lnTo>
                    <a:lnTo>
                      <a:pt x="53" y="3"/>
                    </a:lnTo>
                    <a:lnTo>
                      <a:pt x="59" y="6"/>
                    </a:lnTo>
                    <a:lnTo>
                      <a:pt x="51" y="23"/>
                    </a:lnTo>
                    <a:close/>
                    <a:moveTo>
                      <a:pt x="42" y="5"/>
                    </a:moveTo>
                    <a:lnTo>
                      <a:pt x="47" y="0"/>
                    </a:lnTo>
                    <a:lnTo>
                      <a:pt x="53" y="3"/>
                    </a:lnTo>
                    <a:lnTo>
                      <a:pt x="49" y="12"/>
                    </a:lnTo>
                    <a:lnTo>
                      <a:pt x="42" y="5"/>
                    </a:lnTo>
                    <a:close/>
                    <a:moveTo>
                      <a:pt x="56" y="18"/>
                    </a:moveTo>
                    <a:lnTo>
                      <a:pt x="52" y="22"/>
                    </a:lnTo>
                    <a:lnTo>
                      <a:pt x="39" y="7"/>
                    </a:lnTo>
                    <a:lnTo>
                      <a:pt x="42" y="5"/>
                    </a:lnTo>
                    <a:lnTo>
                      <a:pt x="56" y="18"/>
                    </a:lnTo>
                    <a:close/>
                    <a:moveTo>
                      <a:pt x="52" y="22"/>
                    </a:moveTo>
                    <a:lnTo>
                      <a:pt x="49" y="24"/>
                    </a:lnTo>
                    <a:lnTo>
                      <a:pt x="46" y="24"/>
                    </a:lnTo>
                    <a:lnTo>
                      <a:pt x="46" y="14"/>
                    </a:lnTo>
                    <a:lnTo>
                      <a:pt x="52" y="22"/>
                    </a:lnTo>
                    <a:close/>
                    <a:moveTo>
                      <a:pt x="46" y="24"/>
                    </a:moveTo>
                    <a:lnTo>
                      <a:pt x="39" y="24"/>
                    </a:lnTo>
                    <a:lnTo>
                      <a:pt x="39" y="5"/>
                    </a:lnTo>
                    <a:lnTo>
                      <a:pt x="46" y="5"/>
                    </a:lnTo>
                    <a:lnTo>
                      <a:pt x="46" y="24"/>
                    </a:lnTo>
                    <a:close/>
                    <a:moveTo>
                      <a:pt x="35" y="6"/>
                    </a:moveTo>
                    <a:lnTo>
                      <a:pt x="37" y="5"/>
                    </a:lnTo>
                    <a:lnTo>
                      <a:pt x="39" y="5"/>
                    </a:lnTo>
                    <a:lnTo>
                      <a:pt x="39" y="14"/>
                    </a:lnTo>
                    <a:lnTo>
                      <a:pt x="35" y="6"/>
                    </a:lnTo>
                    <a:close/>
                    <a:moveTo>
                      <a:pt x="43" y="23"/>
                    </a:moveTo>
                    <a:lnTo>
                      <a:pt x="37" y="26"/>
                    </a:lnTo>
                    <a:lnTo>
                      <a:pt x="29" y="10"/>
                    </a:lnTo>
                    <a:lnTo>
                      <a:pt x="35" y="6"/>
                    </a:lnTo>
                    <a:lnTo>
                      <a:pt x="43" y="23"/>
                    </a:lnTo>
                    <a:close/>
                    <a:moveTo>
                      <a:pt x="37" y="26"/>
                    </a:moveTo>
                    <a:lnTo>
                      <a:pt x="35" y="27"/>
                    </a:lnTo>
                    <a:lnTo>
                      <a:pt x="32" y="27"/>
                    </a:lnTo>
                    <a:lnTo>
                      <a:pt x="32" y="17"/>
                    </a:lnTo>
                    <a:lnTo>
                      <a:pt x="37" y="26"/>
                    </a:lnTo>
                    <a:close/>
                    <a:moveTo>
                      <a:pt x="32" y="27"/>
                    </a:moveTo>
                    <a:lnTo>
                      <a:pt x="30" y="27"/>
                    </a:lnTo>
                    <a:lnTo>
                      <a:pt x="30" y="8"/>
                    </a:lnTo>
                    <a:lnTo>
                      <a:pt x="32" y="8"/>
                    </a:lnTo>
                    <a:lnTo>
                      <a:pt x="32" y="27"/>
                    </a:lnTo>
                    <a:close/>
                    <a:moveTo>
                      <a:pt x="26" y="10"/>
                    </a:moveTo>
                    <a:lnTo>
                      <a:pt x="28" y="8"/>
                    </a:lnTo>
                    <a:lnTo>
                      <a:pt x="30" y="8"/>
                    </a:lnTo>
                    <a:lnTo>
                      <a:pt x="30" y="17"/>
                    </a:lnTo>
                    <a:lnTo>
                      <a:pt x="26" y="10"/>
                    </a:lnTo>
                    <a:close/>
                    <a:moveTo>
                      <a:pt x="34" y="26"/>
                    </a:moveTo>
                    <a:lnTo>
                      <a:pt x="28" y="29"/>
                    </a:lnTo>
                    <a:lnTo>
                      <a:pt x="19" y="13"/>
                    </a:lnTo>
                    <a:lnTo>
                      <a:pt x="26" y="10"/>
                    </a:lnTo>
                    <a:lnTo>
                      <a:pt x="34" y="26"/>
                    </a:lnTo>
                    <a:close/>
                    <a:moveTo>
                      <a:pt x="17" y="14"/>
                    </a:moveTo>
                    <a:lnTo>
                      <a:pt x="18" y="13"/>
                    </a:lnTo>
                    <a:lnTo>
                      <a:pt x="19" y="13"/>
                    </a:lnTo>
                    <a:lnTo>
                      <a:pt x="24" y="21"/>
                    </a:lnTo>
                    <a:lnTo>
                      <a:pt x="17" y="14"/>
                    </a:lnTo>
                    <a:close/>
                    <a:moveTo>
                      <a:pt x="30" y="27"/>
                    </a:moveTo>
                    <a:lnTo>
                      <a:pt x="27" y="31"/>
                    </a:lnTo>
                    <a:lnTo>
                      <a:pt x="14" y="17"/>
                    </a:lnTo>
                    <a:lnTo>
                      <a:pt x="17" y="14"/>
                    </a:lnTo>
                    <a:lnTo>
                      <a:pt x="30" y="27"/>
                    </a:lnTo>
                    <a:close/>
                    <a:moveTo>
                      <a:pt x="11" y="19"/>
                    </a:moveTo>
                    <a:lnTo>
                      <a:pt x="13" y="18"/>
                    </a:lnTo>
                    <a:lnTo>
                      <a:pt x="14" y="17"/>
                    </a:lnTo>
                    <a:lnTo>
                      <a:pt x="20" y="24"/>
                    </a:lnTo>
                    <a:lnTo>
                      <a:pt x="11" y="19"/>
                    </a:lnTo>
                    <a:close/>
                    <a:moveTo>
                      <a:pt x="29" y="28"/>
                    </a:moveTo>
                    <a:lnTo>
                      <a:pt x="26" y="35"/>
                    </a:lnTo>
                    <a:lnTo>
                      <a:pt x="8" y="26"/>
                    </a:lnTo>
                    <a:lnTo>
                      <a:pt x="11" y="19"/>
                    </a:lnTo>
                    <a:lnTo>
                      <a:pt x="29" y="28"/>
                    </a:lnTo>
                    <a:close/>
                    <a:moveTo>
                      <a:pt x="26" y="35"/>
                    </a:moveTo>
                    <a:lnTo>
                      <a:pt x="25" y="36"/>
                    </a:lnTo>
                    <a:lnTo>
                      <a:pt x="24" y="37"/>
                    </a:lnTo>
                    <a:lnTo>
                      <a:pt x="17" y="31"/>
                    </a:lnTo>
                    <a:lnTo>
                      <a:pt x="26" y="35"/>
                    </a:lnTo>
                    <a:close/>
                    <a:moveTo>
                      <a:pt x="24" y="37"/>
                    </a:moveTo>
                    <a:lnTo>
                      <a:pt x="20" y="40"/>
                    </a:lnTo>
                    <a:lnTo>
                      <a:pt x="7" y="27"/>
                    </a:lnTo>
                    <a:lnTo>
                      <a:pt x="10" y="24"/>
                    </a:lnTo>
                    <a:lnTo>
                      <a:pt x="24" y="37"/>
                    </a:lnTo>
                    <a:close/>
                    <a:moveTo>
                      <a:pt x="20" y="40"/>
                    </a:moveTo>
                    <a:lnTo>
                      <a:pt x="11" y="50"/>
                    </a:lnTo>
                    <a:lnTo>
                      <a:pt x="20" y="40"/>
                    </a:lnTo>
                    <a:lnTo>
                      <a:pt x="14" y="34"/>
                    </a:lnTo>
                    <a:lnTo>
                      <a:pt x="20" y="40"/>
                    </a:lnTo>
                    <a:close/>
                    <a:moveTo>
                      <a:pt x="20" y="40"/>
                    </a:moveTo>
                    <a:lnTo>
                      <a:pt x="17" y="44"/>
                    </a:lnTo>
                    <a:lnTo>
                      <a:pt x="4" y="31"/>
                    </a:lnTo>
                    <a:lnTo>
                      <a:pt x="7" y="27"/>
                    </a:lnTo>
                    <a:lnTo>
                      <a:pt x="20" y="40"/>
                    </a:lnTo>
                    <a:close/>
                    <a:moveTo>
                      <a:pt x="2" y="37"/>
                    </a:moveTo>
                    <a:lnTo>
                      <a:pt x="2" y="33"/>
                    </a:lnTo>
                    <a:lnTo>
                      <a:pt x="4" y="31"/>
                    </a:lnTo>
                    <a:lnTo>
                      <a:pt x="10" y="37"/>
                    </a:lnTo>
                    <a:lnTo>
                      <a:pt x="2" y="37"/>
                    </a:lnTo>
                    <a:close/>
                    <a:moveTo>
                      <a:pt x="20" y="37"/>
                    </a:moveTo>
                    <a:lnTo>
                      <a:pt x="20" y="43"/>
                    </a:lnTo>
                    <a:lnTo>
                      <a:pt x="2" y="43"/>
                    </a:lnTo>
                    <a:lnTo>
                      <a:pt x="2" y="37"/>
                    </a:lnTo>
                    <a:lnTo>
                      <a:pt x="20" y="37"/>
                    </a:lnTo>
                    <a:close/>
                    <a:moveTo>
                      <a:pt x="20" y="43"/>
                    </a:moveTo>
                    <a:lnTo>
                      <a:pt x="20" y="46"/>
                    </a:lnTo>
                    <a:lnTo>
                      <a:pt x="2" y="46"/>
                    </a:lnTo>
                    <a:lnTo>
                      <a:pt x="2" y="43"/>
                    </a:lnTo>
                    <a:lnTo>
                      <a:pt x="20" y="43"/>
                    </a:lnTo>
                    <a:close/>
                    <a:moveTo>
                      <a:pt x="20" y="46"/>
                    </a:moveTo>
                    <a:lnTo>
                      <a:pt x="20" y="49"/>
                    </a:lnTo>
                    <a:lnTo>
                      <a:pt x="2" y="49"/>
                    </a:lnTo>
                    <a:lnTo>
                      <a:pt x="2" y="46"/>
                    </a:lnTo>
                    <a:lnTo>
                      <a:pt x="20" y="46"/>
                    </a:lnTo>
                    <a:close/>
                    <a:moveTo>
                      <a:pt x="20" y="49"/>
                    </a:moveTo>
                    <a:lnTo>
                      <a:pt x="20" y="56"/>
                    </a:lnTo>
                    <a:lnTo>
                      <a:pt x="2" y="56"/>
                    </a:lnTo>
                    <a:lnTo>
                      <a:pt x="2" y="49"/>
                    </a:lnTo>
                    <a:lnTo>
                      <a:pt x="20" y="49"/>
                    </a:lnTo>
                    <a:close/>
                    <a:moveTo>
                      <a:pt x="20" y="56"/>
                    </a:moveTo>
                    <a:lnTo>
                      <a:pt x="20" y="59"/>
                    </a:lnTo>
                    <a:lnTo>
                      <a:pt x="2" y="59"/>
                    </a:lnTo>
                    <a:lnTo>
                      <a:pt x="2" y="56"/>
                    </a:lnTo>
                    <a:lnTo>
                      <a:pt x="20" y="56"/>
                    </a:lnTo>
                    <a:close/>
                    <a:moveTo>
                      <a:pt x="4" y="66"/>
                    </a:moveTo>
                    <a:lnTo>
                      <a:pt x="2" y="63"/>
                    </a:lnTo>
                    <a:lnTo>
                      <a:pt x="2" y="59"/>
                    </a:lnTo>
                    <a:lnTo>
                      <a:pt x="10" y="59"/>
                    </a:lnTo>
                    <a:lnTo>
                      <a:pt x="4" y="66"/>
                    </a:lnTo>
                    <a:close/>
                    <a:moveTo>
                      <a:pt x="17" y="53"/>
                    </a:moveTo>
                    <a:lnTo>
                      <a:pt x="20" y="56"/>
                    </a:lnTo>
                    <a:lnTo>
                      <a:pt x="7" y="69"/>
                    </a:lnTo>
                    <a:lnTo>
                      <a:pt x="4" y="66"/>
                    </a:lnTo>
                    <a:lnTo>
                      <a:pt x="17" y="53"/>
                    </a:lnTo>
                    <a:close/>
                    <a:moveTo>
                      <a:pt x="7" y="69"/>
                    </a:moveTo>
                    <a:lnTo>
                      <a:pt x="17" y="78"/>
                    </a:lnTo>
                    <a:lnTo>
                      <a:pt x="7" y="69"/>
                    </a:lnTo>
                    <a:lnTo>
                      <a:pt x="14" y="63"/>
                    </a:lnTo>
                    <a:lnTo>
                      <a:pt x="7" y="69"/>
                    </a:lnTo>
                    <a:close/>
                    <a:moveTo>
                      <a:pt x="20" y="56"/>
                    </a:moveTo>
                    <a:lnTo>
                      <a:pt x="24" y="58"/>
                    </a:lnTo>
                    <a:lnTo>
                      <a:pt x="10" y="72"/>
                    </a:lnTo>
                    <a:lnTo>
                      <a:pt x="7" y="69"/>
                    </a:lnTo>
                    <a:lnTo>
                      <a:pt x="20" y="56"/>
                    </a:lnTo>
                    <a:close/>
                    <a:moveTo>
                      <a:pt x="10" y="72"/>
                    </a:moveTo>
                    <a:lnTo>
                      <a:pt x="0" y="63"/>
                    </a:lnTo>
                    <a:lnTo>
                      <a:pt x="10" y="72"/>
                    </a:lnTo>
                    <a:lnTo>
                      <a:pt x="17" y="66"/>
                    </a:lnTo>
                    <a:lnTo>
                      <a:pt x="10" y="72"/>
                    </a:lnTo>
                    <a:close/>
                    <a:moveTo>
                      <a:pt x="24" y="58"/>
                    </a:moveTo>
                    <a:lnTo>
                      <a:pt x="27" y="61"/>
                    </a:lnTo>
                    <a:lnTo>
                      <a:pt x="14" y="76"/>
                    </a:lnTo>
                    <a:lnTo>
                      <a:pt x="10" y="72"/>
                    </a:lnTo>
                    <a:lnTo>
                      <a:pt x="24" y="58"/>
                    </a:lnTo>
                    <a:close/>
                    <a:moveTo>
                      <a:pt x="20" y="78"/>
                    </a:moveTo>
                    <a:lnTo>
                      <a:pt x="16" y="78"/>
                    </a:lnTo>
                    <a:lnTo>
                      <a:pt x="14" y="76"/>
                    </a:lnTo>
                    <a:lnTo>
                      <a:pt x="20" y="68"/>
                    </a:lnTo>
                    <a:lnTo>
                      <a:pt x="20" y="78"/>
                    </a:lnTo>
                    <a:close/>
                    <a:moveTo>
                      <a:pt x="20" y="59"/>
                    </a:moveTo>
                    <a:lnTo>
                      <a:pt x="27" y="59"/>
                    </a:lnTo>
                    <a:lnTo>
                      <a:pt x="27" y="78"/>
                    </a:lnTo>
                    <a:lnTo>
                      <a:pt x="20" y="78"/>
                    </a:lnTo>
                    <a:lnTo>
                      <a:pt x="20" y="59"/>
                    </a:lnTo>
                    <a:close/>
                    <a:moveTo>
                      <a:pt x="27" y="59"/>
                    </a:moveTo>
                    <a:lnTo>
                      <a:pt x="30" y="59"/>
                    </a:lnTo>
                    <a:lnTo>
                      <a:pt x="30" y="78"/>
                    </a:lnTo>
                    <a:lnTo>
                      <a:pt x="27" y="78"/>
                    </a:lnTo>
                    <a:lnTo>
                      <a:pt x="27" y="59"/>
                    </a:lnTo>
                    <a:close/>
                    <a:moveTo>
                      <a:pt x="30" y="59"/>
                    </a:moveTo>
                    <a:lnTo>
                      <a:pt x="32" y="59"/>
                    </a:lnTo>
                    <a:lnTo>
                      <a:pt x="34" y="60"/>
                    </a:lnTo>
                    <a:lnTo>
                      <a:pt x="30" y="68"/>
                    </a:lnTo>
                    <a:lnTo>
                      <a:pt x="30" y="59"/>
                    </a:lnTo>
                    <a:close/>
                    <a:moveTo>
                      <a:pt x="34" y="60"/>
                    </a:moveTo>
                    <a:lnTo>
                      <a:pt x="40" y="64"/>
                    </a:lnTo>
                    <a:lnTo>
                      <a:pt x="31" y="80"/>
                    </a:lnTo>
                    <a:lnTo>
                      <a:pt x="26" y="77"/>
                    </a:lnTo>
                    <a:lnTo>
                      <a:pt x="34" y="60"/>
                    </a:lnTo>
                    <a:close/>
                    <a:moveTo>
                      <a:pt x="42" y="78"/>
                    </a:moveTo>
                    <a:lnTo>
                      <a:pt x="38" y="83"/>
                    </a:lnTo>
                    <a:lnTo>
                      <a:pt x="31" y="80"/>
                    </a:lnTo>
                    <a:lnTo>
                      <a:pt x="36" y="71"/>
                    </a:lnTo>
                    <a:lnTo>
                      <a:pt x="42" y="78"/>
                    </a:lnTo>
                    <a:close/>
                    <a:moveTo>
                      <a:pt x="29" y="65"/>
                    </a:moveTo>
                    <a:lnTo>
                      <a:pt x="32" y="61"/>
                    </a:lnTo>
                    <a:lnTo>
                      <a:pt x="46" y="76"/>
                    </a:lnTo>
                    <a:lnTo>
                      <a:pt x="42" y="78"/>
                    </a:lnTo>
                    <a:lnTo>
                      <a:pt x="29" y="65"/>
                    </a:lnTo>
                    <a:close/>
                    <a:moveTo>
                      <a:pt x="32" y="61"/>
                    </a:moveTo>
                    <a:lnTo>
                      <a:pt x="36" y="59"/>
                    </a:lnTo>
                    <a:lnTo>
                      <a:pt x="39" y="59"/>
                    </a:lnTo>
                    <a:lnTo>
                      <a:pt x="39" y="68"/>
                    </a:lnTo>
                    <a:lnTo>
                      <a:pt x="32" y="61"/>
                    </a:lnTo>
                    <a:close/>
                    <a:moveTo>
                      <a:pt x="39" y="59"/>
                    </a:moveTo>
                    <a:lnTo>
                      <a:pt x="46" y="59"/>
                    </a:lnTo>
                    <a:lnTo>
                      <a:pt x="46" y="78"/>
                    </a:lnTo>
                    <a:lnTo>
                      <a:pt x="39" y="78"/>
                    </a:lnTo>
                    <a:lnTo>
                      <a:pt x="39" y="59"/>
                    </a:lnTo>
                    <a:close/>
                    <a:moveTo>
                      <a:pt x="50" y="77"/>
                    </a:moveTo>
                    <a:lnTo>
                      <a:pt x="48" y="78"/>
                    </a:lnTo>
                    <a:lnTo>
                      <a:pt x="46" y="78"/>
                    </a:lnTo>
                    <a:lnTo>
                      <a:pt x="46" y="68"/>
                    </a:lnTo>
                    <a:lnTo>
                      <a:pt x="50" y="77"/>
                    </a:lnTo>
                    <a:close/>
                    <a:moveTo>
                      <a:pt x="41" y="60"/>
                    </a:moveTo>
                    <a:lnTo>
                      <a:pt x="48" y="57"/>
                    </a:lnTo>
                    <a:lnTo>
                      <a:pt x="57" y="74"/>
                    </a:lnTo>
                    <a:lnTo>
                      <a:pt x="50" y="77"/>
                    </a:lnTo>
                    <a:lnTo>
                      <a:pt x="41" y="60"/>
                    </a:lnTo>
                    <a:close/>
                    <a:moveTo>
                      <a:pt x="48" y="57"/>
                    </a:moveTo>
                    <a:lnTo>
                      <a:pt x="50" y="56"/>
                    </a:lnTo>
                    <a:lnTo>
                      <a:pt x="52" y="56"/>
                    </a:lnTo>
                    <a:lnTo>
                      <a:pt x="52" y="66"/>
                    </a:lnTo>
                    <a:lnTo>
                      <a:pt x="48" y="57"/>
                    </a:lnTo>
                    <a:close/>
                    <a:moveTo>
                      <a:pt x="52" y="56"/>
                    </a:moveTo>
                    <a:lnTo>
                      <a:pt x="56" y="56"/>
                    </a:lnTo>
                    <a:lnTo>
                      <a:pt x="56" y="75"/>
                    </a:lnTo>
                    <a:lnTo>
                      <a:pt x="52" y="75"/>
                    </a:lnTo>
                    <a:lnTo>
                      <a:pt x="52"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3" name="Freeform 318">
                <a:extLst>
                  <a:ext uri="{FF2B5EF4-FFF2-40B4-BE49-F238E27FC236}">
                    <a16:creationId xmlns:a16="http://schemas.microsoft.com/office/drawing/2014/main" id="{50F0AF63-7DC9-4497-8318-9875D0981749}"/>
                  </a:ext>
                </a:extLst>
              </p:cNvPr>
              <p:cNvSpPr>
                <a:spLocks/>
              </p:cNvSpPr>
              <p:nvPr/>
            </p:nvSpPr>
            <p:spPr bwMode="auto">
              <a:xfrm>
                <a:off x="3326" y="2986"/>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2 w 66"/>
                  <a:gd name="T41" fmla="*/ 0 h 58"/>
                  <a:gd name="T42" fmla="*/ 1 w 66"/>
                  <a:gd name="T43" fmla="*/ 0 h 58"/>
                  <a:gd name="T44" fmla="*/ 1 w 66"/>
                  <a:gd name="T45" fmla="*/ 1 h 58"/>
                  <a:gd name="T46" fmla="*/ 1 w 66"/>
                  <a:gd name="T47" fmla="*/ 1 h 58"/>
                  <a:gd name="T48" fmla="*/ 1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1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3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5"/>
                    </a:lnTo>
                    <a:lnTo>
                      <a:pt x="60" y="41"/>
                    </a:lnTo>
                    <a:lnTo>
                      <a:pt x="64" y="38"/>
                    </a:lnTo>
                    <a:lnTo>
                      <a:pt x="64" y="32"/>
                    </a:lnTo>
                    <a:lnTo>
                      <a:pt x="66" y="29"/>
                    </a:lnTo>
                    <a:lnTo>
                      <a:pt x="66" y="26"/>
                    </a:lnTo>
                    <a:lnTo>
                      <a:pt x="66" y="19"/>
                    </a:lnTo>
                    <a:lnTo>
                      <a:pt x="66" y="16"/>
                    </a:lnTo>
                    <a:lnTo>
                      <a:pt x="64" y="13"/>
                    </a:lnTo>
                    <a:lnTo>
                      <a:pt x="64" y="9"/>
                    </a:lnTo>
                    <a:lnTo>
                      <a:pt x="60" y="6"/>
                    </a:lnTo>
                    <a:lnTo>
                      <a:pt x="54" y="4"/>
                    </a:lnTo>
                    <a:lnTo>
                      <a:pt x="50" y="4"/>
                    </a:lnTo>
                    <a:lnTo>
                      <a:pt x="47" y="0"/>
                    </a:lnTo>
                    <a:lnTo>
                      <a:pt x="41" y="0"/>
                    </a:lnTo>
                    <a:lnTo>
                      <a:pt x="35" y="0"/>
                    </a:lnTo>
                    <a:lnTo>
                      <a:pt x="32" y="4"/>
                    </a:lnTo>
                    <a:lnTo>
                      <a:pt x="25" y="4"/>
                    </a:lnTo>
                    <a:lnTo>
                      <a:pt x="22" y="6"/>
                    </a:lnTo>
                    <a:lnTo>
                      <a:pt x="15" y="9"/>
                    </a:lnTo>
                    <a:lnTo>
                      <a:pt x="12" y="13"/>
                    </a:lnTo>
                    <a:lnTo>
                      <a:pt x="10" y="16"/>
                    </a:lnTo>
                    <a:lnTo>
                      <a:pt x="6" y="22"/>
                    </a:lnTo>
                    <a:lnTo>
                      <a:pt x="3" y="26"/>
                    </a:lnTo>
                    <a:lnTo>
                      <a:pt x="3" y="29"/>
                    </a:lnTo>
                    <a:lnTo>
                      <a:pt x="0" y="35"/>
                    </a:lnTo>
                    <a:lnTo>
                      <a:pt x="0" y="38"/>
                    </a:lnTo>
                    <a:lnTo>
                      <a:pt x="3" y="45"/>
                    </a:lnTo>
                    <a:lnTo>
                      <a:pt x="3" y="48"/>
                    </a:lnTo>
                    <a:lnTo>
                      <a:pt x="6" y="51"/>
                    </a:lnTo>
                    <a:lnTo>
                      <a:pt x="10" y="54"/>
                    </a:lnTo>
                    <a:lnTo>
                      <a:pt x="12" y="54"/>
                    </a:lnTo>
                    <a:lnTo>
                      <a:pt x="15" y="58"/>
                    </a:lnTo>
                    <a:lnTo>
                      <a:pt x="22" y="58"/>
                    </a:lnTo>
                    <a:lnTo>
                      <a:pt x="25" y="58"/>
                    </a:lnTo>
                    <a:lnTo>
                      <a:pt x="32" y="58"/>
                    </a:lnTo>
                    <a:lnTo>
                      <a:pt x="38"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4" name="Freeform 319">
                <a:extLst>
                  <a:ext uri="{FF2B5EF4-FFF2-40B4-BE49-F238E27FC236}">
                    <a16:creationId xmlns:a16="http://schemas.microsoft.com/office/drawing/2014/main" id="{51ACAF5B-A92F-4AF8-AB5E-0831795D7516}"/>
                  </a:ext>
                </a:extLst>
              </p:cNvPr>
              <p:cNvSpPr>
                <a:spLocks noEditPoints="1"/>
              </p:cNvSpPr>
              <p:nvPr/>
            </p:nvSpPr>
            <p:spPr bwMode="auto">
              <a:xfrm>
                <a:off x="3324" y="2983"/>
                <a:ext cx="21" cy="19"/>
              </a:xfrm>
              <a:custGeom>
                <a:avLst/>
                <a:gdLst>
                  <a:gd name="T0" fmla="*/ 3 w 86"/>
                  <a:gd name="T1" fmla="*/ 3 h 77"/>
                  <a:gd name="T2" fmla="*/ 4 w 86"/>
                  <a:gd name="T3" fmla="*/ 3 h 77"/>
                  <a:gd name="T4" fmla="*/ 4 w 86"/>
                  <a:gd name="T5" fmla="*/ 4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2 h 77"/>
                  <a:gd name="T30" fmla="*/ 5 w 86"/>
                  <a:gd name="T31" fmla="*/ 1 h 77"/>
                  <a:gd name="T32" fmla="*/ 4 w 86"/>
                  <a:gd name="T33" fmla="*/ 1 h 77"/>
                  <a:gd name="T34" fmla="*/ 5 w 86"/>
                  <a:gd name="T35" fmla="*/ 0 h 77"/>
                  <a:gd name="T36" fmla="*/ 4 w 86"/>
                  <a:gd name="T37" fmla="*/ 0 h 77"/>
                  <a:gd name="T38" fmla="*/ 4 w 86"/>
                  <a:gd name="T39" fmla="*/ 0 h 77"/>
                  <a:gd name="T40" fmla="*/ 4 w 86"/>
                  <a:gd name="T41" fmla="*/ 1 h 77"/>
                  <a:gd name="T42" fmla="*/ 3 w 86"/>
                  <a:gd name="T43" fmla="*/ 1 h 77"/>
                  <a:gd name="T44" fmla="*/ 4 w 86"/>
                  <a:gd name="T45" fmla="*/ 0 h 77"/>
                  <a:gd name="T46" fmla="*/ 3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1 h 77"/>
                  <a:gd name="T68" fmla="*/ 1 w 86"/>
                  <a:gd name="T69" fmla="*/ 1 h 77"/>
                  <a:gd name="T70" fmla="*/ 1 w 86"/>
                  <a:gd name="T71" fmla="*/ 2 h 77"/>
                  <a:gd name="T72" fmla="*/ 1 w 86"/>
                  <a:gd name="T73" fmla="*/ 2 h 77"/>
                  <a:gd name="T74" fmla="*/ 0 w 86"/>
                  <a:gd name="T75" fmla="*/ 2 h 77"/>
                  <a:gd name="T76" fmla="*/ 0 w 86"/>
                  <a:gd name="T77" fmla="*/ 2 h 77"/>
                  <a:gd name="T78" fmla="*/ 1 w 86"/>
                  <a:gd name="T79" fmla="*/ 2 h 77"/>
                  <a:gd name="T80" fmla="*/ 0 w 86"/>
                  <a:gd name="T81" fmla="*/ 3 h 77"/>
                  <a:gd name="T82" fmla="*/ 1 w 86"/>
                  <a:gd name="T83" fmla="*/ 3 h 77"/>
                  <a:gd name="T84" fmla="*/ 0 w 86"/>
                  <a:gd name="T85" fmla="*/ 3 h 77"/>
                  <a:gd name="T86" fmla="*/ 0 w 86"/>
                  <a:gd name="T87" fmla="*/ 3 h 77"/>
                  <a:gd name="T88" fmla="*/ 1 w 86"/>
                  <a:gd name="T89" fmla="*/ 3 h 77"/>
                  <a:gd name="T90" fmla="*/ 0 w 86"/>
                  <a:gd name="T91" fmla="*/ 4 h 77"/>
                  <a:gd name="T92" fmla="*/ 1 w 86"/>
                  <a:gd name="T93" fmla="*/ 3 h 77"/>
                  <a:gd name="T94" fmla="*/ 1 w 86"/>
                  <a:gd name="T95" fmla="*/ 4 h 77"/>
                  <a:gd name="T96" fmla="*/ 1 w 86"/>
                  <a:gd name="T97" fmla="*/ 4 h 77"/>
                  <a:gd name="T98" fmla="*/ 1 w 86"/>
                  <a:gd name="T99" fmla="*/ 3 h 77"/>
                  <a:gd name="T100" fmla="*/ 2 w 86"/>
                  <a:gd name="T101" fmla="*/ 3 h 77"/>
                  <a:gd name="T102" fmla="*/ 1 w 86"/>
                  <a:gd name="T103" fmla="*/ 5 h 77"/>
                  <a:gd name="T104" fmla="*/ 2 w 86"/>
                  <a:gd name="T105" fmla="*/ 5 h 77"/>
                  <a:gd name="T106" fmla="*/ 2 w 86"/>
                  <a:gd name="T107" fmla="*/ 5 h 77"/>
                  <a:gd name="T108" fmla="*/ 2 w 86"/>
                  <a:gd name="T109" fmla="*/ 3 h 77"/>
                  <a:gd name="T110" fmla="*/ 3 w 86"/>
                  <a:gd name="T111" fmla="*/ 4 h 77"/>
                  <a:gd name="T112" fmla="*/ 3 w 86"/>
                  <a:gd name="T113" fmla="*/ 3 h 77"/>
                  <a:gd name="T114" fmla="*/ 3 w 86"/>
                  <a:gd name="T115" fmla="*/ 3 h 77"/>
                  <a:gd name="T116" fmla="*/ 3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5"/>
                    </a:moveTo>
                    <a:lnTo>
                      <a:pt x="54" y="51"/>
                    </a:lnTo>
                    <a:lnTo>
                      <a:pt x="67" y="64"/>
                    </a:lnTo>
                    <a:lnTo>
                      <a:pt x="64" y="68"/>
                    </a:lnTo>
                    <a:lnTo>
                      <a:pt x="51" y="55"/>
                    </a:lnTo>
                    <a:close/>
                    <a:moveTo>
                      <a:pt x="54" y="51"/>
                    </a:moveTo>
                    <a:lnTo>
                      <a:pt x="55" y="50"/>
                    </a:lnTo>
                    <a:lnTo>
                      <a:pt x="56" y="49"/>
                    </a:lnTo>
                    <a:lnTo>
                      <a:pt x="60" y="58"/>
                    </a:lnTo>
                    <a:lnTo>
                      <a:pt x="54" y="51"/>
                    </a:lnTo>
                    <a:close/>
                    <a:moveTo>
                      <a:pt x="56" y="49"/>
                    </a:moveTo>
                    <a:lnTo>
                      <a:pt x="63" y="46"/>
                    </a:lnTo>
                    <a:lnTo>
                      <a:pt x="71" y="63"/>
                    </a:lnTo>
                    <a:lnTo>
                      <a:pt x="65" y="67"/>
                    </a:lnTo>
                    <a:lnTo>
                      <a:pt x="56" y="49"/>
                    </a:lnTo>
                    <a:close/>
                    <a:moveTo>
                      <a:pt x="74" y="61"/>
                    </a:moveTo>
                    <a:lnTo>
                      <a:pt x="73" y="62"/>
                    </a:lnTo>
                    <a:lnTo>
                      <a:pt x="71" y="63"/>
                    </a:lnTo>
                    <a:lnTo>
                      <a:pt x="67" y="55"/>
                    </a:lnTo>
                    <a:lnTo>
                      <a:pt x="74" y="61"/>
                    </a:lnTo>
                    <a:close/>
                    <a:moveTo>
                      <a:pt x="60" y="48"/>
                    </a:moveTo>
                    <a:lnTo>
                      <a:pt x="64" y="45"/>
                    </a:lnTo>
                    <a:lnTo>
                      <a:pt x="77" y="58"/>
                    </a:lnTo>
                    <a:lnTo>
                      <a:pt x="74" y="61"/>
                    </a:lnTo>
                    <a:lnTo>
                      <a:pt x="60" y="48"/>
                    </a:lnTo>
                    <a:close/>
                    <a:moveTo>
                      <a:pt x="77" y="58"/>
                    </a:moveTo>
                    <a:lnTo>
                      <a:pt x="86" y="49"/>
                    </a:lnTo>
                    <a:lnTo>
                      <a:pt x="77" y="58"/>
                    </a:lnTo>
                    <a:lnTo>
                      <a:pt x="70" y="51"/>
                    </a:lnTo>
                    <a:lnTo>
                      <a:pt x="77" y="58"/>
                    </a:lnTo>
                    <a:close/>
                    <a:moveTo>
                      <a:pt x="64" y="45"/>
                    </a:moveTo>
                    <a:lnTo>
                      <a:pt x="67" y="41"/>
                    </a:lnTo>
                    <a:lnTo>
                      <a:pt x="80" y="55"/>
                    </a:lnTo>
                    <a:lnTo>
                      <a:pt x="77" y="58"/>
                    </a:lnTo>
                    <a:lnTo>
                      <a:pt x="64" y="45"/>
                    </a:lnTo>
                    <a:close/>
                    <a:moveTo>
                      <a:pt x="82" y="48"/>
                    </a:moveTo>
                    <a:lnTo>
                      <a:pt x="82" y="52"/>
                    </a:lnTo>
                    <a:lnTo>
                      <a:pt x="80" y="55"/>
                    </a:lnTo>
                    <a:lnTo>
                      <a:pt x="74" y="48"/>
                    </a:lnTo>
                    <a:lnTo>
                      <a:pt x="82" y="48"/>
                    </a:lnTo>
                    <a:close/>
                    <a:moveTo>
                      <a:pt x="64" y="48"/>
                    </a:moveTo>
                    <a:lnTo>
                      <a:pt x="64" y="42"/>
                    </a:lnTo>
                    <a:lnTo>
                      <a:pt x="82" y="42"/>
                    </a:lnTo>
                    <a:lnTo>
                      <a:pt x="82" y="48"/>
                    </a:lnTo>
                    <a:lnTo>
                      <a:pt x="64" y="48"/>
                    </a:lnTo>
                    <a:close/>
                    <a:moveTo>
                      <a:pt x="64" y="42"/>
                    </a:moveTo>
                    <a:lnTo>
                      <a:pt x="64" y="38"/>
                    </a:lnTo>
                    <a:lnTo>
                      <a:pt x="67" y="35"/>
                    </a:lnTo>
                    <a:lnTo>
                      <a:pt x="74" y="42"/>
                    </a:lnTo>
                    <a:lnTo>
                      <a:pt x="64" y="42"/>
                    </a:lnTo>
                    <a:close/>
                    <a:moveTo>
                      <a:pt x="67" y="35"/>
                    </a:moveTo>
                    <a:lnTo>
                      <a:pt x="69" y="32"/>
                    </a:lnTo>
                    <a:lnTo>
                      <a:pt x="84" y="46"/>
                    </a:lnTo>
                    <a:lnTo>
                      <a:pt x="80" y="49"/>
                    </a:lnTo>
                    <a:lnTo>
                      <a:pt x="67" y="35"/>
                    </a:lnTo>
                    <a:close/>
                    <a:moveTo>
                      <a:pt x="86" y="39"/>
                    </a:moveTo>
                    <a:lnTo>
                      <a:pt x="86" y="42"/>
                    </a:lnTo>
                    <a:lnTo>
                      <a:pt x="84"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4" y="19"/>
                    </a:moveTo>
                    <a:lnTo>
                      <a:pt x="86" y="23"/>
                    </a:lnTo>
                    <a:lnTo>
                      <a:pt x="86" y="26"/>
                    </a:lnTo>
                    <a:lnTo>
                      <a:pt x="76" y="26"/>
                    </a:lnTo>
                    <a:lnTo>
                      <a:pt x="84" y="19"/>
                    </a:lnTo>
                    <a:close/>
                    <a:moveTo>
                      <a:pt x="69" y="32"/>
                    </a:moveTo>
                    <a:lnTo>
                      <a:pt x="67" y="29"/>
                    </a:lnTo>
                    <a:lnTo>
                      <a:pt x="80" y="16"/>
                    </a:lnTo>
                    <a:lnTo>
                      <a:pt x="84" y="19"/>
                    </a:lnTo>
                    <a:lnTo>
                      <a:pt x="69" y="32"/>
                    </a:lnTo>
                    <a:close/>
                    <a:moveTo>
                      <a:pt x="67" y="29"/>
                    </a:moveTo>
                    <a:lnTo>
                      <a:pt x="64" y="27"/>
                    </a:lnTo>
                    <a:lnTo>
                      <a:pt x="64" y="23"/>
                    </a:lnTo>
                    <a:lnTo>
                      <a:pt x="74" y="23"/>
                    </a:lnTo>
                    <a:lnTo>
                      <a:pt x="67" y="29"/>
                    </a:lnTo>
                    <a:close/>
                    <a:moveTo>
                      <a:pt x="64" y="23"/>
                    </a:moveTo>
                    <a:lnTo>
                      <a:pt x="64" y="19"/>
                    </a:lnTo>
                    <a:lnTo>
                      <a:pt x="82" y="19"/>
                    </a:lnTo>
                    <a:lnTo>
                      <a:pt x="82" y="23"/>
                    </a:lnTo>
                    <a:lnTo>
                      <a:pt x="64" y="23"/>
                    </a:lnTo>
                    <a:close/>
                    <a:moveTo>
                      <a:pt x="80" y="13"/>
                    </a:moveTo>
                    <a:lnTo>
                      <a:pt x="82" y="16"/>
                    </a:lnTo>
                    <a:lnTo>
                      <a:pt x="82" y="19"/>
                    </a:lnTo>
                    <a:lnTo>
                      <a:pt x="74" y="19"/>
                    </a:lnTo>
                    <a:lnTo>
                      <a:pt x="80" y="13"/>
                    </a:lnTo>
                    <a:close/>
                    <a:moveTo>
                      <a:pt x="67" y="26"/>
                    </a:moveTo>
                    <a:lnTo>
                      <a:pt x="64" y="24"/>
                    </a:lnTo>
                    <a:lnTo>
                      <a:pt x="77" y="9"/>
                    </a:lnTo>
                    <a:lnTo>
                      <a:pt x="80" y="13"/>
                    </a:lnTo>
                    <a:lnTo>
                      <a:pt x="67" y="26"/>
                    </a:lnTo>
                    <a:close/>
                    <a:moveTo>
                      <a:pt x="75" y="8"/>
                    </a:moveTo>
                    <a:lnTo>
                      <a:pt x="76" y="8"/>
                    </a:lnTo>
                    <a:lnTo>
                      <a:pt x="77" y="9"/>
                    </a:lnTo>
                    <a:lnTo>
                      <a:pt x="70" y="16"/>
                    </a:lnTo>
                    <a:lnTo>
                      <a:pt x="75" y="8"/>
                    </a:lnTo>
                    <a:close/>
                    <a:moveTo>
                      <a:pt x="66" y="25"/>
                    </a:moveTo>
                    <a:lnTo>
                      <a:pt x="59" y="21"/>
                    </a:lnTo>
                    <a:lnTo>
                      <a:pt x="68" y="5"/>
                    </a:lnTo>
                    <a:lnTo>
                      <a:pt x="75" y="8"/>
                    </a:lnTo>
                    <a:lnTo>
                      <a:pt x="66" y="25"/>
                    </a:lnTo>
                    <a:close/>
                    <a:moveTo>
                      <a:pt x="64" y="4"/>
                    </a:moveTo>
                    <a:lnTo>
                      <a:pt x="66" y="4"/>
                    </a:lnTo>
                    <a:lnTo>
                      <a:pt x="68" y="5"/>
                    </a:lnTo>
                    <a:lnTo>
                      <a:pt x="64" y="14"/>
                    </a:lnTo>
                    <a:lnTo>
                      <a:pt x="64" y="4"/>
                    </a:lnTo>
                    <a:close/>
                    <a:moveTo>
                      <a:pt x="64" y="23"/>
                    </a:moveTo>
                    <a:lnTo>
                      <a:pt x="60" y="23"/>
                    </a:lnTo>
                    <a:lnTo>
                      <a:pt x="60" y="4"/>
                    </a:lnTo>
                    <a:lnTo>
                      <a:pt x="64" y="4"/>
                    </a:lnTo>
                    <a:lnTo>
                      <a:pt x="64" y="23"/>
                    </a:lnTo>
                    <a:close/>
                    <a:moveTo>
                      <a:pt x="60" y="23"/>
                    </a:moveTo>
                    <a:lnTo>
                      <a:pt x="57" y="23"/>
                    </a:lnTo>
                    <a:lnTo>
                      <a:pt x="54" y="20"/>
                    </a:lnTo>
                    <a:lnTo>
                      <a:pt x="60" y="14"/>
                    </a:lnTo>
                    <a:lnTo>
                      <a:pt x="60" y="23"/>
                    </a:lnTo>
                    <a:close/>
                    <a:moveTo>
                      <a:pt x="54" y="20"/>
                    </a:moveTo>
                    <a:lnTo>
                      <a:pt x="51" y="17"/>
                    </a:lnTo>
                    <a:lnTo>
                      <a:pt x="64" y="4"/>
                    </a:lnTo>
                    <a:lnTo>
                      <a:pt x="67" y="6"/>
                    </a:lnTo>
                    <a:lnTo>
                      <a:pt x="54" y="20"/>
                    </a:lnTo>
                    <a:close/>
                    <a:moveTo>
                      <a:pt x="57" y="0"/>
                    </a:moveTo>
                    <a:lnTo>
                      <a:pt x="62" y="0"/>
                    </a:lnTo>
                    <a:lnTo>
                      <a:pt x="64" y="4"/>
                    </a:lnTo>
                    <a:lnTo>
                      <a:pt x="57" y="10"/>
                    </a:lnTo>
                    <a:lnTo>
                      <a:pt x="57" y="0"/>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38" y="4"/>
                    </a:moveTo>
                    <a:lnTo>
                      <a:pt x="41" y="0"/>
                    </a:lnTo>
                    <a:lnTo>
                      <a:pt x="45" y="0"/>
                    </a:lnTo>
                    <a:lnTo>
                      <a:pt x="45" y="10"/>
                    </a:lnTo>
                    <a:lnTo>
                      <a:pt x="38" y="4"/>
                    </a:lnTo>
                    <a:close/>
                    <a:moveTo>
                      <a:pt x="52" y="17"/>
                    </a:moveTo>
                    <a:lnTo>
                      <a:pt x="48" y="20"/>
                    </a:lnTo>
                    <a:lnTo>
                      <a:pt x="35" y="6"/>
                    </a:lnTo>
                    <a:lnTo>
                      <a:pt x="38" y="4"/>
                    </a:lnTo>
                    <a:lnTo>
                      <a:pt x="52" y="17"/>
                    </a:lnTo>
                    <a:close/>
                    <a:moveTo>
                      <a:pt x="48" y="20"/>
                    </a:moveTo>
                    <a:lnTo>
                      <a:pt x="45" y="23"/>
                    </a:lnTo>
                    <a:lnTo>
                      <a:pt x="42" y="23"/>
                    </a:lnTo>
                    <a:lnTo>
                      <a:pt x="42" y="14"/>
                    </a:lnTo>
                    <a:lnTo>
                      <a:pt x="48" y="20"/>
                    </a:lnTo>
                    <a:close/>
                    <a:moveTo>
                      <a:pt x="42" y="23"/>
                    </a:moveTo>
                    <a:lnTo>
                      <a:pt x="35" y="23"/>
                    </a:lnTo>
                    <a:lnTo>
                      <a:pt x="35" y="4"/>
                    </a:lnTo>
                    <a:lnTo>
                      <a:pt x="42" y="4"/>
                    </a:lnTo>
                    <a:lnTo>
                      <a:pt x="42" y="23"/>
                    </a:lnTo>
                    <a:close/>
                    <a:moveTo>
                      <a:pt x="28" y="7"/>
                    </a:moveTo>
                    <a:lnTo>
                      <a:pt x="31" y="4"/>
                    </a:lnTo>
                    <a:lnTo>
                      <a:pt x="35" y="4"/>
                    </a:lnTo>
                    <a:lnTo>
                      <a:pt x="35" y="14"/>
                    </a:lnTo>
                    <a:lnTo>
                      <a:pt x="28" y="7"/>
                    </a:lnTo>
                    <a:close/>
                    <a:moveTo>
                      <a:pt x="42" y="20"/>
                    </a:moveTo>
                    <a:lnTo>
                      <a:pt x="38" y="24"/>
                    </a:lnTo>
                    <a:lnTo>
                      <a:pt x="25" y="9"/>
                    </a:lnTo>
                    <a:lnTo>
                      <a:pt x="28" y="7"/>
                    </a:lnTo>
                    <a:lnTo>
                      <a:pt x="42" y="20"/>
                    </a:lnTo>
                    <a:close/>
                    <a:moveTo>
                      <a:pt x="38" y="24"/>
                    </a:moveTo>
                    <a:lnTo>
                      <a:pt x="37" y="25"/>
                    </a:lnTo>
                    <a:lnTo>
                      <a:pt x="36" y="25"/>
                    </a:lnTo>
                    <a:lnTo>
                      <a:pt x="32" y="16"/>
                    </a:lnTo>
                    <a:lnTo>
                      <a:pt x="38" y="24"/>
                    </a:lnTo>
                    <a:close/>
                    <a:moveTo>
                      <a:pt x="36" y="25"/>
                    </a:moveTo>
                    <a:lnTo>
                      <a:pt x="30" y="28"/>
                    </a:lnTo>
                    <a:lnTo>
                      <a:pt x="22" y="12"/>
                    </a:lnTo>
                    <a:lnTo>
                      <a:pt x="27" y="8"/>
                    </a:lnTo>
                    <a:lnTo>
                      <a:pt x="36" y="25"/>
                    </a:lnTo>
                    <a:close/>
                    <a:moveTo>
                      <a:pt x="19" y="13"/>
                    </a:moveTo>
                    <a:lnTo>
                      <a:pt x="20" y="12"/>
                    </a:lnTo>
                    <a:lnTo>
                      <a:pt x="22" y="12"/>
                    </a:lnTo>
                    <a:lnTo>
                      <a:pt x="25" y="19"/>
                    </a:lnTo>
                    <a:lnTo>
                      <a:pt x="19" y="13"/>
                    </a:lnTo>
                    <a:close/>
                    <a:moveTo>
                      <a:pt x="32" y="26"/>
                    </a:moveTo>
                    <a:lnTo>
                      <a:pt x="30" y="29"/>
                    </a:lnTo>
                    <a:lnTo>
                      <a:pt x="15" y="16"/>
                    </a:lnTo>
                    <a:lnTo>
                      <a:pt x="19" y="13"/>
                    </a:lnTo>
                    <a:lnTo>
                      <a:pt x="32" y="26"/>
                    </a:lnTo>
                    <a:close/>
                    <a:moveTo>
                      <a:pt x="30" y="29"/>
                    </a:moveTo>
                    <a:lnTo>
                      <a:pt x="26" y="32"/>
                    </a:lnTo>
                    <a:lnTo>
                      <a:pt x="13" y="19"/>
                    </a:lnTo>
                    <a:lnTo>
                      <a:pt x="15" y="16"/>
                    </a:lnTo>
                    <a:lnTo>
                      <a:pt x="30" y="29"/>
                    </a:lnTo>
                    <a:close/>
                    <a:moveTo>
                      <a:pt x="11" y="21"/>
                    </a:moveTo>
                    <a:lnTo>
                      <a:pt x="12" y="20"/>
                    </a:lnTo>
                    <a:lnTo>
                      <a:pt x="13" y="19"/>
                    </a:lnTo>
                    <a:lnTo>
                      <a:pt x="20" y="26"/>
                    </a:lnTo>
                    <a:lnTo>
                      <a:pt x="11" y="21"/>
                    </a:lnTo>
                    <a:close/>
                    <a:moveTo>
                      <a:pt x="27" y="30"/>
                    </a:moveTo>
                    <a:lnTo>
                      <a:pt x="24" y="37"/>
                    </a:lnTo>
                    <a:lnTo>
                      <a:pt x="8" y="28"/>
                    </a:lnTo>
                    <a:lnTo>
                      <a:pt x="11" y="21"/>
                    </a:lnTo>
                    <a:lnTo>
                      <a:pt x="27" y="30"/>
                    </a:lnTo>
                    <a:close/>
                    <a:moveTo>
                      <a:pt x="24" y="37"/>
                    </a:moveTo>
                    <a:lnTo>
                      <a:pt x="24" y="38"/>
                    </a:lnTo>
                    <a:lnTo>
                      <a:pt x="23" y="39"/>
                    </a:lnTo>
                    <a:lnTo>
                      <a:pt x="16" y="32"/>
                    </a:lnTo>
                    <a:lnTo>
                      <a:pt x="24" y="37"/>
                    </a:lnTo>
                    <a:close/>
                    <a:moveTo>
                      <a:pt x="23" y="39"/>
                    </a:moveTo>
                    <a:lnTo>
                      <a:pt x="20" y="42"/>
                    </a:lnTo>
                    <a:lnTo>
                      <a:pt x="6" y="29"/>
                    </a:lnTo>
                    <a:lnTo>
                      <a:pt x="10" y="26"/>
                    </a:lnTo>
                    <a:lnTo>
                      <a:pt x="23" y="39"/>
                    </a:lnTo>
                    <a:close/>
                    <a:moveTo>
                      <a:pt x="3" y="36"/>
                    </a:moveTo>
                    <a:lnTo>
                      <a:pt x="3" y="31"/>
                    </a:lnTo>
                    <a:lnTo>
                      <a:pt x="6" y="29"/>
                    </a:lnTo>
                    <a:lnTo>
                      <a:pt x="13" y="36"/>
                    </a:lnTo>
                    <a:lnTo>
                      <a:pt x="3" y="36"/>
                    </a:lnTo>
                    <a:close/>
                    <a:moveTo>
                      <a:pt x="22" y="36"/>
                    </a:moveTo>
                    <a:lnTo>
                      <a:pt x="22" y="39"/>
                    </a:lnTo>
                    <a:lnTo>
                      <a:pt x="3" y="39"/>
                    </a:lnTo>
                    <a:lnTo>
                      <a:pt x="3" y="36"/>
                    </a:lnTo>
                    <a:lnTo>
                      <a:pt x="22" y="36"/>
                    </a:lnTo>
                    <a:close/>
                    <a:moveTo>
                      <a:pt x="22" y="39"/>
                    </a:moveTo>
                    <a:lnTo>
                      <a:pt x="22" y="41"/>
                    </a:lnTo>
                    <a:lnTo>
                      <a:pt x="22" y="42"/>
                    </a:lnTo>
                    <a:lnTo>
                      <a:pt x="13" y="39"/>
                    </a:lnTo>
                    <a:lnTo>
                      <a:pt x="22" y="39"/>
                    </a:lnTo>
                    <a:close/>
                    <a:moveTo>
                      <a:pt x="22" y="42"/>
                    </a:moveTo>
                    <a:lnTo>
                      <a:pt x="19" y="49"/>
                    </a:lnTo>
                    <a:lnTo>
                      <a:pt x="1" y="41"/>
                    </a:lnTo>
                    <a:lnTo>
                      <a:pt x="4" y="35"/>
                    </a:lnTo>
                    <a:lnTo>
                      <a:pt x="22" y="42"/>
                    </a:lnTo>
                    <a:close/>
                    <a:moveTo>
                      <a:pt x="0" y="45"/>
                    </a:moveTo>
                    <a:lnTo>
                      <a:pt x="0" y="42"/>
                    </a:lnTo>
                    <a:lnTo>
                      <a:pt x="1" y="41"/>
                    </a:lnTo>
                    <a:lnTo>
                      <a:pt x="10" y="45"/>
                    </a:lnTo>
                    <a:lnTo>
                      <a:pt x="0" y="45"/>
                    </a:lnTo>
                    <a:close/>
                    <a:moveTo>
                      <a:pt x="20" y="45"/>
                    </a:moveTo>
                    <a:lnTo>
                      <a:pt x="20" y="48"/>
                    </a:lnTo>
                    <a:lnTo>
                      <a:pt x="0" y="48"/>
                    </a:lnTo>
                    <a:lnTo>
                      <a:pt x="0" y="45"/>
                    </a:lnTo>
                    <a:lnTo>
                      <a:pt x="20" y="45"/>
                    </a:lnTo>
                    <a:close/>
                    <a:moveTo>
                      <a:pt x="1" y="52"/>
                    </a:moveTo>
                    <a:lnTo>
                      <a:pt x="0" y="50"/>
                    </a:lnTo>
                    <a:lnTo>
                      <a:pt x="0" y="48"/>
                    </a:lnTo>
                    <a:lnTo>
                      <a:pt x="10" y="48"/>
                    </a:lnTo>
                    <a:lnTo>
                      <a:pt x="1" y="52"/>
                    </a:lnTo>
                    <a:close/>
                    <a:moveTo>
                      <a:pt x="19" y="43"/>
                    </a:moveTo>
                    <a:lnTo>
                      <a:pt x="22" y="50"/>
                    </a:lnTo>
                    <a:lnTo>
                      <a:pt x="4" y="59"/>
                    </a:lnTo>
                    <a:lnTo>
                      <a:pt x="1" y="52"/>
                    </a:lnTo>
                    <a:lnTo>
                      <a:pt x="19" y="43"/>
                    </a:lnTo>
                    <a:close/>
                    <a:moveTo>
                      <a:pt x="22" y="50"/>
                    </a:moveTo>
                    <a:lnTo>
                      <a:pt x="22" y="52"/>
                    </a:lnTo>
                    <a:lnTo>
                      <a:pt x="22" y="55"/>
                    </a:lnTo>
                    <a:lnTo>
                      <a:pt x="13" y="55"/>
                    </a:lnTo>
                    <a:lnTo>
                      <a:pt x="22" y="50"/>
                    </a:lnTo>
                    <a:close/>
                    <a:moveTo>
                      <a:pt x="22" y="55"/>
                    </a:moveTo>
                    <a:lnTo>
                      <a:pt x="22" y="58"/>
                    </a:lnTo>
                    <a:lnTo>
                      <a:pt x="3" y="58"/>
                    </a:lnTo>
                    <a:lnTo>
                      <a:pt x="3" y="55"/>
                    </a:lnTo>
                    <a:lnTo>
                      <a:pt x="22" y="55"/>
                    </a:lnTo>
                    <a:close/>
                    <a:moveTo>
                      <a:pt x="6" y="64"/>
                    </a:moveTo>
                    <a:lnTo>
                      <a:pt x="3" y="62"/>
                    </a:lnTo>
                    <a:lnTo>
                      <a:pt x="3" y="58"/>
                    </a:lnTo>
                    <a:lnTo>
                      <a:pt x="13" y="58"/>
                    </a:lnTo>
                    <a:lnTo>
                      <a:pt x="6" y="64"/>
                    </a:lnTo>
                    <a:close/>
                    <a:moveTo>
                      <a:pt x="20" y="51"/>
                    </a:moveTo>
                    <a:lnTo>
                      <a:pt x="23" y="55"/>
                    </a:lnTo>
                    <a:lnTo>
                      <a:pt x="10" y="68"/>
                    </a:lnTo>
                    <a:lnTo>
                      <a:pt x="6" y="64"/>
                    </a:lnTo>
                    <a:lnTo>
                      <a:pt x="20" y="51"/>
                    </a:lnTo>
                    <a:close/>
                    <a:moveTo>
                      <a:pt x="23" y="55"/>
                    </a:moveTo>
                    <a:lnTo>
                      <a:pt x="26" y="58"/>
                    </a:lnTo>
                    <a:lnTo>
                      <a:pt x="13" y="71"/>
                    </a:lnTo>
                    <a:lnTo>
                      <a:pt x="10" y="68"/>
                    </a:lnTo>
                    <a:lnTo>
                      <a:pt x="23" y="55"/>
                    </a:lnTo>
                    <a:close/>
                    <a:moveTo>
                      <a:pt x="20" y="73"/>
                    </a:moveTo>
                    <a:lnTo>
                      <a:pt x="15" y="73"/>
                    </a:lnTo>
                    <a:lnTo>
                      <a:pt x="13" y="71"/>
                    </a:lnTo>
                    <a:lnTo>
                      <a:pt x="20" y="64"/>
                    </a:lnTo>
                    <a:lnTo>
                      <a:pt x="20" y="73"/>
                    </a:lnTo>
                    <a:close/>
                    <a:moveTo>
                      <a:pt x="20" y="55"/>
                    </a:moveTo>
                    <a:lnTo>
                      <a:pt x="22" y="55"/>
                    </a:lnTo>
                    <a:lnTo>
                      <a:pt x="22" y="73"/>
                    </a:lnTo>
                    <a:lnTo>
                      <a:pt x="20" y="73"/>
                    </a:lnTo>
                    <a:lnTo>
                      <a:pt x="20" y="55"/>
                    </a:lnTo>
                    <a:close/>
                    <a:moveTo>
                      <a:pt x="22" y="55"/>
                    </a:moveTo>
                    <a:lnTo>
                      <a:pt x="26" y="55"/>
                    </a:lnTo>
                    <a:lnTo>
                      <a:pt x="30" y="58"/>
                    </a:lnTo>
                    <a:lnTo>
                      <a:pt x="22" y="64"/>
                    </a:lnTo>
                    <a:lnTo>
                      <a:pt x="22" y="55"/>
                    </a:lnTo>
                    <a:close/>
                    <a:moveTo>
                      <a:pt x="30" y="58"/>
                    </a:moveTo>
                    <a:lnTo>
                      <a:pt x="32" y="60"/>
                    </a:lnTo>
                    <a:lnTo>
                      <a:pt x="19" y="74"/>
                    </a:lnTo>
                    <a:lnTo>
                      <a:pt x="15" y="71"/>
                    </a:lnTo>
                    <a:lnTo>
                      <a:pt x="30" y="58"/>
                    </a:lnTo>
                    <a:close/>
                    <a:moveTo>
                      <a:pt x="25" y="77"/>
                    </a:moveTo>
                    <a:lnTo>
                      <a:pt x="22" y="77"/>
                    </a:lnTo>
                    <a:lnTo>
                      <a:pt x="19" y="74"/>
                    </a:lnTo>
                    <a:lnTo>
                      <a:pt x="25" y="68"/>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4"/>
                    </a:moveTo>
                    <a:lnTo>
                      <a:pt x="52" y="77"/>
                    </a:lnTo>
                    <a:lnTo>
                      <a:pt x="48" y="77"/>
                    </a:lnTo>
                    <a:lnTo>
                      <a:pt x="48" y="68"/>
                    </a:lnTo>
                    <a:lnTo>
                      <a:pt x="55" y="74"/>
                    </a:lnTo>
                    <a:close/>
                    <a:moveTo>
                      <a:pt x="41" y="60"/>
                    </a:moveTo>
                    <a:lnTo>
                      <a:pt x="44" y="58"/>
                    </a:lnTo>
                    <a:lnTo>
                      <a:pt x="58" y="71"/>
                    </a:lnTo>
                    <a:lnTo>
                      <a:pt x="55" y="74"/>
                    </a:lnTo>
                    <a:lnTo>
                      <a:pt x="41" y="60"/>
                    </a:lnTo>
                    <a:close/>
                    <a:moveTo>
                      <a:pt x="44" y="58"/>
                    </a:moveTo>
                    <a:lnTo>
                      <a:pt x="45" y="57"/>
                    </a:lnTo>
                    <a:lnTo>
                      <a:pt x="47" y="56"/>
                    </a:lnTo>
                    <a:lnTo>
                      <a:pt x="51" y="64"/>
                    </a:lnTo>
                    <a:lnTo>
                      <a:pt x="44" y="58"/>
                    </a:lnTo>
                    <a:close/>
                    <a:moveTo>
                      <a:pt x="47" y="56"/>
                    </a:moveTo>
                    <a:lnTo>
                      <a:pt x="53" y="52"/>
                    </a:lnTo>
                    <a:lnTo>
                      <a:pt x="62"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5" name="Freeform 320">
                <a:extLst>
                  <a:ext uri="{FF2B5EF4-FFF2-40B4-BE49-F238E27FC236}">
                    <a16:creationId xmlns:a16="http://schemas.microsoft.com/office/drawing/2014/main" id="{640D72D2-DC0E-48D9-BC12-4C829795DC1D}"/>
                  </a:ext>
                </a:extLst>
              </p:cNvPr>
              <p:cNvSpPr>
                <a:spLocks/>
              </p:cNvSpPr>
              <p:nvPr/>
            </p:nvSpPr>
            <p:spPr bwMode="auto">
              <a:xfrm>
                <a:off x="3371" y="2967"/>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0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8"/>
                    </a:lnTo>
                    <a:lnTo>
                      <a:pt x="54" y="44"/>
                    </a:lnTo>
                    <a:lnTo>
                      <a:pt x="58" y="41"/>
                    </a:lnTo>
                    <a:lnTo>
                      <a:pt x="61" y="38"/>
                    </a:lnTo>
                    <a:lnTo>
                      <a:pt x="64" y="31"/>
                    </a:lnTo>
                    <a:lnTo>
                      <a:pt x="64" y="28"/>
                    </a:lnTo>
                    <a:lnTo>
                      <a:pt x="67" y="26"/>
                    </a:lnTo>
                    <a:lnTo>
                      <a:pt x="64" y="19"/>
                    </a:lnTo>
                    <a:lnTo>
                      <a:pt x="64" y="16"/>
                    </a:lnTo>
                    <a:lnTo>
                      <a:pt x="64" y="12"/>
                    </a:lnTo>
                    <a:lnTo>
                      <a:pt x="61" y="9"/>
                    </a:lnTo>
                    <a:lnTo>
                      <a:pt x="58" y="6"/>
                    </a:lnTo>
                    <a:lnTo>
                      <a:pt x="54" y="3"/>
                    </a:lnTo>
                    <a:lnTo>
                      <a:pt x="49" y="3"/>
                    </a:lnTo>
                    <a:lnTo>
                      <a:pt x="45" y="0"/>
                    </a:lnTo>
                    <a:lnTo>
                      <a:pt x="39" y="0"/>
                    </a:lnTo>
                    <a:lnTo>
                      <a:pt x="36" y="0"/>
                    </a:lnTo>
                    <a:lnTo>
                      <a:pt x="29" y="3"/>
                    </a:lnTo>
                    <a:lnTo>
                      <a:pt x="26" y="3"/>
                    </a:lnTo>
                    <a:lnTo>
                      <a:pt x="20" y="6"/>
                    </a:lnTo>
                    <a:lnTo>
                      <a:pt x="13" y="9"/>
                    </a:lnTo>
                    <a:lnTo>
                      <a:pt x="10" y="12"/>
                    </a:lnTo>
                    <a:lnTo>
                      <a:pt x="7" y="16"/>
                    </a:lnTo>
                    <a:lnTo>
                      <a:pt x="4" y="22"/>
                    </a:lnTo>
                    <a:lnTo>
                      <a:pt x="0" y="26"/>
                    </a:lnTo>
                    <a:lnTo>
                      <a:pt x="0" y="28"/>
                    </a:lnTo>
                    <a:lnTo>
                      <a:pt x="0" y="35"/>
                    </a:lnTo>
                    <a:lnTo>
                      <a:pt x="0" y="38"/>
                    </a:lnTo>
                    <a:lnTo>
                      <a:pt x="0" y="44"/>
                    </a:lnTo>
                    <a:lnTo>
                      <a:pt x="4" y="48"/>
                    </a:lnTo>
                    <a:lnTo>
                      <a:pt x="4" y="51"/>
                    </a:lnTo>
                    <a:lnTo>
                      <a:pt x="7" y="54"/>
                    </a:lnTo>
                    <a:lnTo>
                      <a:pt x="10" y="54"/>
                    </a:lnTo>
                    <a:lnTo>
                      <a:pt x="17" y="57"/>
                    </a:lnTo>
                    <a:lnTo>
                      <a:pt x="20" y="57"/>
                    </a:lnTo>
                    <a:lnTo>
                      <a:pt x="26" y="57"/>
                    </a:lnTo>
                    <a:lnTo>
                      <a:pt x="29" y="57"/>
                    </a:lnTo>
                    <a:lnTo>
                      <a:pt x="36"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6" name="Freeform 321">
                <a:extLst>
                  <a:ext uri="{FF2B5EF4-FFF2-40B4-BE49-F238E27FC236}">
                    <a16:creationId xmlns:a16="http://schemas.microsoft.com/office/drawing/2014/main" id="{512E3267-995E-43AE-8A8A-380C13494B36}"/>
                  </a:ext>
                </a:extLst>
              </p:cNvPr>
              <p:cNvSpPr>
                <a:spLocks noEditPoints="1"/>
              </p:cNvSpPr>
              <p:nvPr/>
            </p:nvSpPr>
            <p:spPr bwMode="auto">
              <a:xfrm>
                <a:off x="3368" y="2964"/>
                <a:ext cx="22" cy="19"/>
              </a:xfrm>
              <a:custGeom>
                <a:avLst/>
                <a:gdLst>
                  <a:gd name="T0" fmla="*/ 4 w 88"/>
                  <a:gd name="T1" fmla="*/ 4 h 76"/>
                  <a:gd name="T2" fmla="*/ 4 w 88"/>
                  <a:gd name="T3" fmla="*/ 3 h 76"/>
                  <a:gd name="T4" fmla="*/ 4 w 88"/>
                  <a:gd name="T5" fmla="*/ 3 h 76"/>
                  <a:gd name="T6" fmla="*/ 5 w 88"/>
                  <a:gd name="T7" fmla="*/ 4 h 76"/>
                  <a:gd name="T8" fmla="*/ 5 w 88"/>
                  <a:gd name="T9" fmla="*/ 4 h 76"/>
                  <a:gd name="T10" fmla="*/ 5 w 88"/>
                  <a:gd name="T11" fmla="*/ 3 h 76"/>
                  <a:gd name="T12" fmla="*/ 4 w 88"/>
                  <a:gd name="T13" fmla="*/ 2 h 76"/>
                  <a:gd name="T14" fmla="*/ 5 w 88"/>
                  <a:gd name="T15" fmla="*/ 3 h 76"/>
                  <a:gd name="T16" fmla="*/ 5 w 88"/>
                  <a:gd name="T17" fmla="*/ 3 h 76"/>
                  <a:gd name="T18" fmla="*/ 4 w 88"/>
                  <a:gd name="T19" fmla="*/ 3 h 76"/>
                  <a:gd name="T20" fmla="*/ 5 w 88"/>
                  <a:gd name="T21" fmla="*/ 2 h 76"/>
                  <a:gd name="T22" fmla="*/ 4 w 88"/>
                  <a:gd name="T23" fmla="*/ 2 h 76"/>
                  <a:gd name="T24" fmla="*/ 4 w 88"/>
                  <a:gd name="T25" fmla="*/ 2 h 76"/>
                  <a:gd name="T26" fmla="*/ 5 w 88"/>
                  <a:gd name="T27" fmla="*/ 2 h 76"/>
                  <a:gd name="T28" fmla="*/ 4 w 88"/>
                  <a:gd name="T29" fmla="*/ 2 h 76"/>
                  <a:gd name="T30" fmla="*/ 4 w 88"/>
                  <a:gd name="T31" fmla="*/ 2 h 76"/>
                  <a:gd name="T32" fmla="*/ 4 w 88"/>
                  <a:gd name="T33" fmla="*/ 0 h 76"/>
                  <a:gd name="T34" fmla="*/ 5 w 88"/>
                  <a:gd name="T35" fmla="*/ 1 h 76"/>
                  <a:gd name="T36" fmla="*/ 4 w 88"/>
                  <a:gd name="T37" fmla="*/ 1 h 76"/>
                  <a:gd name="T38" fmla="*/ 4 w 88"/>
                  <a:gd name="T39" fmla="*/ 2 h 76"/>
                  <a:gd name="T40" fmla="*/ 4 w 88"/>
                  <a:gd name="T41" fmla="*/ 2 h 76"/>
                  <a:gd name="T42" fmla="*/ 3 w 88"/>
                  <a:gd name="T43" fmla="*/ 2 h 76"/>
                  <a:gd name="T44" fmla="*/ 4 w 88"/>
                  <a:gd name="T45" fmla="*/ 0 h 76"/>
                  <a:gd name="T46" fmla="*/ 4 w 88"/>
                  <a:gd name="T47" fmla="*/ 1 h 76"/>
                  <a:gd name="T48" fmla="*/ 4 w 88"/>
                  <a:gd name="T49" fmla="*/ 1 h 76"/>
                  <a:gd name="T50" fmla="*/ 3 w 88"/>
                  <a:gd name="T51" fmla="*/ 0 h 76"/>
                  <a:gd name="T52" fmla="*/ 3 w 88"/>
                  <a:gd name="T53" fmla="*/ 1 h 76"/>
                  <a:gd name="T54" fmla="*/ 3 w 88"/>
                  <a:gd name="T55" fmla="*/ 2 h 76"/>
                  <a:gd name="T56" fmla="*/ 3 w 88"/>
                  <a:gd name="T57" fmla="*/ 0 h 76"/>
                  <a:gd name="T58" fmla="*/ 2 w 88"/>
                  <a:gd name="T59" fmla="*/ 0 h 76"/>
                  <a:gd name="T60" fmla="*/ 2 w 88"/>
                  <a:gd name="T61" fmla="*/ 2 h 76"/>
                  <a:gd name="T62" fmla="*/ 1 w 88"/>
                  <a:gd name="T63" fmla="*/ 1 h 76"/>
                  <a:gd name="T64" fmla="*/ 1 w 88"/>
                  <a:gd name="T65" fmla="*/ 1 h 76"/>
                  <a:gd name="T66" fmla="*/ 1 w 88"/>
                  <a:gd name="T67" fmla="*/ 1 h 76"/>
                  <a:gd name="T68" fmla="*/ 1 w 88"/>
                  <a:gd name="T69" fmla="*/ 1 h 76"/>
                  <a:gd name="T70" fmla="*/ 1 w 88"/>
                  <a:gd name="T71" fmla="*/ 2 h 76"/>
                  <a:gd name="T72" fmla="*/ 1 w 88"/>
                  <a:gd name="T73" fmla="*/ 3 h 76"/>
                  <a:gd name="T74" fmla="*/ 0 w 88"/>
                  <a:gd name="T75" fmla="*/ 2 h 76"/>
                  <a:gd name="T76" fmla="*/ 0 w 88"/>
                  <a:gd name="T77" fmla="*/ 2 h 76"/>
                  <a:gd name="T78" fmla="*/ 1 w 88"/>
                  <a:gd name="T79" fmla="*/ 3 h 76"/>
                  <a:gd name="T80" fmla="*/ 1 w 88"/>
                  <a:gd name="T81" fmla="*/ 3 h 76"/>
                  <a:gd name="T82" fmla="*/ 0 w 88"/>
                  <a:gd name="T83" fmla="*/ 4 h 76"/>
                  <a:gd name="T84" fmla="*/ 1 w 88"/>
                  <a:gd name="T85" fmla="*/ 4 h 76"/>
                  <a:gd name="T86" fmla="*/ 1 w 88"/>
                  <a:gd name="T87" fmla="*/ 4 h 76"/>
                  <a:gd name="T88" fmla="*/ 2 w 88"/>
                  <a:gd name="T89" fmla="*/ 4 h 76"/>
                  <a:gd name="T90" fmla="*/ 1 w 88"/>
                  <a:gd name="T91" fmla="*/ 4 h 76"/>
                  <a:gd name="T92" fmla="*/ 1 w 88"/>
                  <a:gd name="T93" fmla="*/ 5 h 76"/>
                  <a:gd name="T94" fmla="*/ 1 w 88"/>
                  <a:gd name="T95" fmla="*/ 5 h 76"/>
                  <a:gd name="T96" fmla="*/ 1 w 88"/>
                  <a:gd name="T97" fmla="*/ 4 h 76"/>
                  <a:gd name="T98" fmla="*/ 2 w 88"/>
                  <a:gd name="T99" fmla="*/ 4 h 76"/>
                  <a:gd name="T100" fmla="*/ 2 w 88"/>
                  <a:gd name="T101" fmla="*/ 4 h 76"/>
                  <a:gd name="T102" fmla="*/ 2 w 88"/>
                  <a:gd name="T103" fmla="*/ 4 h 76"/>
                  <a:gd name="T104" fmla="*/ 3 w 88"/>
                  <a:gd name="T105" fmla="*/ 5 h 76"/>
                  <a:gd name="T106" fmla="*/ 3 w 88"/>
                  <a:gd name="T107" fmla="*/ 5 h 76"/>
                  <a:gd name="T108" fmla="*/ 3 w 88"/>
                  <a:gd name="T109" fmla="*/ 5 h 76"/>
                  <a:gd name="T110" fmla="*/ 4 w 88"/>
                  <a:gd name="T111" fmla="*/ 5 h 76"/>
                  <a:gd name="T112" fmla="*/ 3 w 88"/>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6"/>
                  <a:gd name="T173" fmla="*/ 88 w 88"/>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6">
                    <a:moveTo>
                      <a:pt x="50" y="52"/>
                    </a:moveTo>
                    <a:lnTo>
                      <a:pt x="57" y="49"/>
                    </a:lnTo>
                    <a:lnTo>
                      <a:pt x="64" y="65"/>
                    </a:lnTo>
                    <a:lnTo>
                      <a:pt x="59" y="69"/>
                    </a:lnTo>
                    <a:lnTo>
                      <a:pt x="50" y="52"/>
                    </a:lnTo>
                    <a:close/>
                    <a:moveTo>
                      <a:pt x="68" y="64"/>
                    </a:moveTo>
                    <a:lnTo>
                      <a:pt x="67" y="65"/>
                    </a:lnTo>
                    <a:lnTo>
                      <a:pt x="64" y="65"/>
                    </a:lnTo>
                    <a:lnTo>
                      <a:pt x="61" y="58"/>
                    </a:lnTo>
                    <a:lnTo>
                      <a:pt x="68" y="64"/>
                    </a:lnTo>
                    <a:close/>
                    <a:moveTo>
                      <a:pt x="53" y="51"/>
                    </a:moveTo>
                    <a:lnTo>
                      <a:pt x="57" y="48"/>
                    </a:lnTo>
                    <a:lnTo>
                      <a:pt x="71" y="61"/>
                    </a:lnTo>
                    <a:lnTo>
                      <a:pt x="68" y="64"/>
                    </a:lnTo>
                    <a:lnTo>
                      <a:pt x="53" y="51"/>
                    </a:lnTo>
                    <a:close/>
                    <a:moveTo>
                      <a:pt x="57" y="48"/>
                    </a:moveTo>
                    <a:lnTo>
                      <a:pt x="48" y="57"/>
                    </a:lnTo>
                    <a:lnTo>
                      <a:pt x="57" y="48"/>
                    </a:lnTo>
                    <a:lnTo>
                      <a:pt x="63" y="54"/>
                    </a:lnTo>
                    <a:lnTo>
                      <a:pt x="57" y="48"/>
                    </a:lnTo>
                    <a:close/>
                    <a:moveTo>
                      <a:pt x="57" y="48"/>
                    </a:moveTo>
                    <a:lnTo>
                      <a:pt x="60" y="45"/>
                    </a:lnTo>
                    <a:lnTo>
                      <a:pt x="73" y="58"/>
                    </a:lnTo>
                    <a:lnTo>
                      <a:pt x="70" y="61"/>
                    </a:lnTo>
                    <a:lnTo>
                      <a:pt x="57" y="48"/>
                    </a:lnTo>
                    <a:close/>
                    <a:moveTo>
                      <a:pt x="73" y="58"/>
                    </a:moveTo>
                    <a:lnTo>
                      <a:pt x="73" y="58"/>
                    </a:lnTo>
                    <a:lnTo>
                      <a:pt x="67" y="51"/>
                    </a:lnTo>
                    <a:lnTo>
                      <a:pt x="73" y="58"/>
                    </a:lnTo>
                    <a:close/>
                    <a:moveTo>
                      <a:pt x="60" y="45"/>
                    </a:moveTo>
                    <a:lnTo>
                      <a:pt x="63" y="41"/>
                    </a:lnTo>
                    <a:lnTo>
                      <a:pt x="76" y="54"/>
                    </a:lnTo>
                    <a:lnTo>
                      <a:pt x="73" y="58"/>
                    </a:lnTo>
                    <a:lnTo>
                      <a:pt x="60" y="45"/>
                    </a:lnTo>
                    <a:close/>
                    <a:moveTo>
                      <a:pt x="79" y="52"/>
                    </a:moveTo>
                    <a:lnTo>
                      <a:pt x="78" y="53"/>
                    </a:lnTo>
                    <a:lnTo>
                      <a:pt x="76" y="54"/>
                    </a:lnTo>
                    <a:lnTo>
                      <a:pt x="70" y="48"/>
                    </a:lnTo>
                    <a:lnTo>
                      <a:pt x="79" y="52"/>
                    </a:lnTo>
                    <a:close/>
                    <a:moveTo>
                      <a:pt x="61" y="43"/>
                    </a:moveTo>
                    <a:lnTo>
                      <a:pt x="64" y="37"/>
                    </a:lnTo>
                    <a:lnTo>
                      <a:pt x="82" y="46"/>
                    </a:lnTo>
                    <a:lnTo>
                      <a:pt x="79" y="52"/>
                    </a:lnTo>
                    <a:lnTo>
                      <a:pt x="61" y="43"/>
                    </a:lnTo>
                    <a:close/>
                    <a:moveTo>
                      <a:pt x="83" y="41"/>
                    </a:moveTo>
                    <a:lnTo>
                      <a:pt x="83" y="43"/>
                    </a:lnTo>
                    <a:lnTo>
                      <a:pt x="82" y="46"/>
                    </a:lnTo>
                    <a:lnTo>
                      <a:pt x="73" y="41"/>
                    </a:lnTo>
                    <a:lnTo>
                      <a:pt x="83" y="41"/>
                    </a:lnTo>
                    <a:close/>
                    <a:moveTo>
                      <a:pt x="63" y="41"/>
                    </a:moveTo>
                    <a:lnTo>
                      <a:pt x="63" y="38"/>
                    </a:lnTo>
                    <a:lnTo>
                      <a:pt x="83" y="38"/>
                    </a:lnTo>
                    <a:lnTo>
                      <a:pt x="83" y="41"/>
                    </a:lnTo>
                    <a:lnTo>
                      <a:pt x="63" y="41"/>
                    </a:lnTo>
                    <a:close/>
                    <a:moveTo>
                      <a:pt x="63" y="38"/>
                    </a:moveTo>
                    <a:lnTo>
                      <a:pt x="63" y="35"/>
                    </a:lnTo>
                    <a:lnTo>
                      <a:pt x="67" y="31"/>
                    </a:lnTo>
                    <a:lnTo>
                      <a:pt x="73" y="38"/>
                    </a:lnTo>
                    <a:lnTo>
                      <a:pt x="63" y="38"/>
                    </a:lnTo>
                    <a:close/>
                    <a:moveTo>
                      <a:pt x="67" y="31"/>
                    </a:moveTo>
                    <a:lnTo>
                      <a:pt x="70" y="28"/>
                    </a:lnTo>
                    <a:lnTo>
                      <a:pt x="83" y="42"/>
                    </a:lnTo>
                    <a:lnTo>
                      <a:pt x="80" y="46"/>
                    </a:lnTo>
                    <a:lnTo>
                      <a:pt x="67" y="31"/>
                    </a:lnTo>
                    <a:close/>
                    <a:moveTo>
                      <a:pt x="85" y="31"/>
                    </a:moveTo>
                    <a:lnTo>
                      <a:pt x="88" y="37"/>
                    </a:lnTo>
                    <a:lnTo>
                      <a:pt x="83" y="42"/>
                    </a:lnTo>
                    <a:lnTo>
                      <a:pt x="76" y="36"/>
                    </a:lnTo>
                    <a:lnTo>
                      <a:pt x="85" y="31"/>
                    </a:lnTo>
                    <a:close/>
                    <a:moveTo>
                      <a:pt x="68" y="39"/>
                    </a:moveTo>
                    <a:lnTo>
                      <a:pt x="64" y="33"/>
                    </a:lnTo>
                    <a:lnTo>
                      <a:pt x="82" y="25"/>
                    </a:lnTo>
                    <a:lnTo>
                      <a:pt x="85" y="31"/>
                    </a:lnTo>
                    <a:lnTo>
                      <a:pt x="68" y="39"/>
                    </a:lnTo>
                    <a:close/>
                    <a:moveTo>
                      <a:pt x="64" y="33"/>
                    </a:moveTo>
                    <a:lnTo>
                      <a:pt x="63" y="31"/>
                    </a:lnTo>
                    <a:lnTo>
                      <a:pt x="63" y="29"/>
                    </a:lnTo>
                    <a:lnTo>
                      <a:pt x="73" y="29"/>
                    </a:lnTo>
                    <a:lnTo>
                      <a:pt x="64" y="33"/>
                    </a:lnTo>
                    <a:close/>
                    <a:moveTo>
                      <a:pt x="63" y="29"/>
                    </a:moveTo>
                    <a:lnTo>
                      <a:pt x="63" y="26"/>
                    </a:lnTo>
                    <a:lnTo>
                      <a:pt x="83" y="26"/>
                    </a:lnTo>
                    <a:lnTo>
                      <a:pt x="83" y="29"/>
                    </a:lnTo>
                    <a:lnTo>
                      <a:pt x="63" y="29"/>
                    </a:lnTo>
                    <a:close/>
                    <a:moveTo>
                      <a:pt x="63" y="26"/>
                    </a:moveTo>
                    <a:lnTo>
                      <a:pt x="63" y="22"/>
                    </a:lnTo>
                    <a:lnTo>
                      <a:pt x="83" y="22"/>
                    </a:lnTo>
                    <a:lnTo>
                      <a:pt x="83" y="26"/>
                    </a:lnTo>
                    <a:lnTo>
                      <a:pt x="63" y="26"/>
                    </a:lnTo>
                    <a:close/>
                    <a:moveTo>
                      <a:pt x="80" y="16"/>
                    </a:moveTo>
                    <a:lnTo>
                      <a:pt x="83" y="19"/>
                    </a:lnTo>
                    <a:lnTo>
                      <a:pt x="83" y="22"/>
                    </a:lnTo>
                    <a:lnTo>
                      <a:pt x="73" y="22"/>
                    </a:lnTo>
                    <a:lnTo>
                      <a:pt x="80" y="16"/>
                    </a:lnTo>
                    <a:close/>
                    <a:moveTo>
                      <a:pt x="67" y="29"/>
                    </a:moveTo>
                    <a:lnTo>
                      <a:pt x="63" y="26"/>
                    </a:lnTo>
                    <a:lnTo>
                      <a:pt x="76" y="13"/>
                    </a:lnTo>
                    <a:lnTo>
                      <a:pt x="80" y="16"/>
                    </a:lnTo>
                    <a:lnTo>
                      <a:pt x="67" y="29"/>
                    </a:lnTo>
                    <a:close/>
                    <a:moveTo>
                      <a:pt x="76" y="13"/>
                    </a:moveTo>
                    <a:lnTo>
                      <a:pt x="68" y="3"/>
                    </a:lnTo>
                    <a:lnTo>
                      <a:pt x="76" y="13"/>
                    </a:lnTo>
                    <a:lnTo>
                      <a:pt x="70" y="19"/>
                    </a:lnTo>
                    <a:lnTo>
                      <a:pt x="76" y="13"/>
                    </a:lnTo>
                    <a:close/>
                    <a:moveTo>
                      <a:pt x="63" y="26"/>
                    </a:moveTo>
                    <a:lnTo>
                      <a:pt x="60" y="22"/>
                    </a:lnTo>
                    <a:lnTo>
                      <a:pt x="73" y="9"/>
                    </a:lnTo>
                    <a:lnTo>
                      <a:pt x="76" y="13"/>
                    </a:lnTo>
                    <a:lnTo>
                      <a:pt x="63" y="26"/>
                    </a:lnTo>
                    <a:close/>
                    <a:moveTo>
                      <a:pt x="60" y="22"/>
                    </a:moveTo>
                    <a:lnTo>
                      <a:pt x="70" y="32"/>
                    </a:lnTo>
                    <a:lnTo>
                      <a:pt x="60" y="22"/>
                    </a:lnTo>
                    <a:lnTo>
                      <a:pt x="67" y="16"/>
                    </a:lnTo>
                    <a:lnTo>
                      <a:pt x="60" y="22"/>
                    </a:lnTo>
                    <a:close/>
                    <a:moveTo>
                      <a:pt x="60" y="22"/>
                    </a:moveTo>
                    <a:lnTo>
                      <a:pt x="57" y="19"/>
                    </a:lnTo>
                    <a:lnTo>
                      <a:pt x="71" y="6"/>
                    </a:lnTo>
                    <a:lnTo>
                      <a:pt x="73" y="9"/>
                    </a:lnTo>
                    <a:lnTo>
                      <a:pt x="60" y="22"/>
                    </a:lnTo>
                    <a:close/>
                    <a:moveTo>
                      <a:pt x="63" y="4"/>
                    </a:moveTo>
                    <a:lnTo>
                      <a:pt x="68" y="4"/>
                    </a:lnTo>
                    <a:lnTo>
                      <a:pt x="71" y="6"/>
                    </a:lnTo>
                    <a:lnTo>
                      <a:pt x="63" y="13"/>
                    </a:lnTo>
                    <a:lnTo>
                      <a:pt x="63" y="4"/>
                    </a:lnTo>
                    <a:close/>
                    <a:moveTo>
                      <a:pt x="63" y="22"/>
                    </a:moveTo>
                    <a:lnTo>
                      <a:pt x="58" y="22"/>
                    </a:lnTo>
                    <a:lnTo>
                      <a:pt x="58" y="4"/>
                    </a:lnTo>
                    <a:lnTo>
                      <a:pt x="63" y="4"/>
                    </a:lnTo>
                    <a:lnTo>
                      <a:pt x="63" y="22"/>
                    </a:lnTo>
                    <a:close/>
                    <a:moveTo>
                      <a:pt x="58" y="22"/>
                    </a:moveTo>
                    <a:lnTo>
                      <a:pt x="53" y="22"/>
                    </a:lnTo>
                    <a:lnTo>
                      <a:pt x="51" y="20"/>
                    </a:lnTo>
                    <a:lnTo>
                      <a:pt x="58" y="13"/>
                    </a:lnTo>
                    <a:lnTo>
                      <a:pt x="58" y="22"/>
                    </a:lnTo>
                    <a:close/>
                    <a:moveTo>
                      <a:pt x="51" y="20"/>
                    </a:moveTo>
                    <a:lnTo>
                      <a:pt x="48" y="17"/>
                    </a:lnTo>
                    <a:lnTo>
                      <a:pt x="61" y="3"/>
                    </a:lnTo>
                    <a:lnTo>
                      <a:pt x="64" y="6"/>
                    </a:lnTo>
                    <a:lnTo>
                      <a:pt x="51" y="20"/>
                    </a:lnTo>
                    <a:close/>
                    <a:moveTo>
                      <a:pt x="54" y="0"/>
                    </a:moveTo>
                    <a:lnTo>
                      <a:pt x="58" y="0"/>
                    </a:lnTo>
                    <a:lnTo>
                      <a:pt x="61" y="3"/>
                    </a:lnTo>
                    <a:lnTo>
                      <a:pt x="54" y="10"/>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2"/>
                    </a:moveTo>
                    <a:lnTo>
                      <a:pt x="42" y="0"/>
                    </a:lnTo>
                    <a:lnTo>
                      <a:pt x="45" y="0"/>
                    </a:lnTo>
                    <a:lnTo>
                      <a:pt x="45" y="10"/>
                    </a:lnTo>
                    <a:lnTo>
                      <a:pt x="40" y="2"/>
                    </a:lnTo>
                    <a:close/>
                    <a:moveTo>
                      <a:pt x="49" y="18"/>
                    </a:moveTo>
                    <a:lnTo>
                      <a:pt x="42" y="21"/>
                    </a:lnTo>
                    <a:lnTo>
                      <a:pt x="33" y="5"/>
                    </a:lnTo>
                    <a:lnTo>
                      <a:pt x="40" y="2"/>
                    </a:lnTo>
                    <a:lnTo>
                      <a:pt x="49" y="18"/>
                    </a:lnTo>
                    <a:close/>
                    <a:moveTo>
                      <a:pt x="42" y="21"/>
                    </a:moveTo>
                    <a:lnTo>
                      <a:pt x="40" y="22"/>
                    </a:lnTo>
                    <a:lnTo>
                      <a:pt x="38" y="22"/>
                    </a:lnTo>
                    <a:lnTo>
                      <a:pt x="38" y="13"/>
                    </a:lnTo>
                    <a:lnTo>
                      <a:pt x="42" y="21"/>
                    </a:lnTo>
                    <a:close/>
                    <a:moveTo>
                      <a:pt x="38" y="22"/>
                    </a:moveTo>
                    <a:lnTo>
                      <a:pt x="35" y="22"/>
                    </a:lnTo>
                    <a:lnTo>
                      <a:pt x="35" y="4"/>
                    </a:lnTo>
                    <a:lnTo>
                      <a:pt x="38" y="4"/>
                    </a:lnTo>
                    <a:lnTo>
                      <a:pt x="38" y="22"/>
                    </a:lnTo>
                    <a:close/>
                    <a:moveTo>
                      <a:pt x="31" y="5"/>
                    </a:moveTo>
                    <a:lnTo>
                      <a:pt x="32" y="4"/>
                    </a:lnTo>
                    <a:lnTo>
                      <a:pt x="35" y="4"/>
                    </a:lnTo>
                    <a:lnTo>
                      <a:pt x="35" y="13"/>
                    </a:lnTo>
                    <a:lnTo>
                      <a:pt x="31" y="5"/>
                    </a:lnTo>
                    <a:close/>
                    <a:moveTo>
                      <a:pt x="39" y="21"/>
                    </a:moveTo>
                    <a:lnTo>
                      <a:pt x="33" y="25"/>
                    </a:lnTo>
                    <a:lnTo>
                      <a:pt x="25" y="8"/>
                    </a:lnTo>
                    <a:lnTo>
                      <a:pt x="31" y="5"/>
                    </a:lnTo>
                    <a:lnTo>
                      <a:pt x="39" y="21"/>
                    </a:lnTo>
                    <a:close/>
                    <a:moveTo>
                      <a:pt x="33" y="25"/>
                    </a:moveTo>
                    <a:lnTo>
                      <a:pt x="27" y="28"/>
                    </a:lnTo>
                    <a:lnTo>
                      <a:pt x="18" y="10"/>
                    </a:lnTo>
                    <a:lnTo>
                      <a:pt x="25" y="8"/>
                    </a:lnTo>
                    <a:lnTo>
                      <a:pt x="33" y="25"/>
                    </a:lnTo>
                    <a:close/>
                    <a:moveTo>
                      <a:pt x="16" y="13"/>
                    </a:moveTo>
                    <a:lnTo>
                      <a:pt x="17" y="11"/>
                    </a:lnTo>
                    <a:lnTo>
                      <a:pt x="18" y="10"/>
                    </a:lnTo>
                    <a:lnTo>
                      <a:pt x="22" y="19"/>
                    </a:lnTo>
                    <a:lnTo>
                      <a:pt x="16" y="13"/>
                    </a:lnTo>
                    <a:close/>
                    <a:moveTo>
                      <a:pt x="29" y="26"/>
                    </a:moveTo>
                    <a:lnTo>
                      <a:pt x="26" y="29"/>
                    </a:lnTo>
                    <a:lnTo>
                      <a:pt x="13" y="16"/>
                    </a:lnTo>
                    <a:lnTo>
                      <a:pt x="16" y="13"/>
                    </a:lnTo>
                    <a:lnTo>
                      <a:pt x="29" y="26"/>
                    </a:lnTo>
                    <a:close/>
                    <a:moveTo>
                      <a:pt x="26" y="29"/>
                    </a:moveTo>
                    <a:lnTo>
                      <a:pt x="22" y="32"/>
                    </a:lnTo>
                    <a:lnTo>
                      <a:pt x="9" y="19"/>
                    </a:lnTo>
                    <a:lnTo>
                      <a:pt x="13" y="16"/>
                    </a:lnTo>
                    <a:lnTo>
                      <a:pt x="26" y="29"/>
                    </a:lnTo>
                    <a:close/>
                    <a:moveTo>
                      <a:pt x="7" y="21"/>
                    </a:moveTo>
                    <a:lnTo>
                      <a:pt x="8" y="20"/>
                    </a:lnTo>
                    <a:lnTo>
                      <a:pt x="9" y="19"/>
                    </a:lnTo>
                    <a:lnTo>
                      <a:pt x="16" y="26"/>
                    </a:lnTo>
                    <a:lnTo>
                      <a:pt x="7" y="21"/>
                    </a:lnTo>
                    <a:close/>
                    <a:moveTo>
                      <a:pt x="25" y="30"/>
                    </a:moveTo>
                    <a:lnTo>
                      <a:pt x="21" y="37"/>
                    </a:lnTo>
                    <a:lnTo>
                      <a:pt x="5" y="28"/>
                    </a:lnTo>
                    <a:lnTo>
                      <a:pt x="7" y="21"/>
                    </a:lnTo>
                    <a:lnTo>
                      <a:pt x="25" y="30"/>
                    </a:lnTo>
                    <a:close/>
                    <a:moveTo>
                      <a:pt x="21" y="37"/>
                    </a:moveTo>
                    <a:lnTo>
                      <a:pt x="20" y="38"/>
                    </a:lnTo>
                    <a:lnTo>
                      <a:pt x="19" y="39"/>
                    </a:lnTo>
                    <a:lnTo>
                      <a:pt x="13" y="32"/>
                    </a:lnTo>
                    <a:lnTo>
                      <a:pt x="21" y="37"/>
                    </a:lnTo>
                    <a:close/>
                    <a:moveTo>
                      <a:pt x="19" y="39"/>
                    </a:moveTo>
                    <a:lnTo>
                      <a:pt x="17" y="42"/>
                    </a:lnTo>
                    <a:lnTo>
                      <a:pt x="3" y="29"/>
                    </a:lnTo>
                    <a:lnTo>
                      <a:pt x="6" y="26"/>
                    </a:lnTo>
                    <a:lnTo>
                      <a:pt x="19" y="39"/>
                    </a:lnTo>
                    <a:close/>
                    <a:moveTo>
                      <a:pt x="0" y="36"/>
                    </a:moveTo>
                    <a:lnTo>
                      <a:pt x="0" y="31"/>
                    </a:lnTo>
                    <a:lnTo>
                      <a:pt x="3" y="29"/>
                    </a:lnTo>
                    <a:lnTo>
                      <a:pt x="9" y="36"/>
                    </a:lnTo>
                    <a:lnTo>
                      <a:pt x="0" y="36"/>
                    </a:lnTo>
                    <a:close/>
                    <a:moveTo>
                      <a:pt x="19" y="36"/>
                    </a:moveTo>
                    <a:lnTo>
                      <a:pt x="19" y="38"/>
                    </a:lnTo>
                    <a:lnTo>
                      <a:pt x="0" y="38"/>
                    </a:lnTo>
                    <a:lnTo>
                      <a:pt x="0" y="36"/>
                    </a:lnTo>
                    <a:lnTo>
                      <a:pt x="19" y="36"/>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1"/>
                    </a:moveTo>
                    <a:lnTo>
                      <a:pt x="0" y="58"/>
                    </a:lnTo>
                    <a:lnTo>
                      <a:pt x="0" y="54"/>
                    </a:lnTo>
                    <a:lnTo>
                      <a:pt x="9" y="54"/>
                    </a:lnTo>
                    <a:lnTo>
                      <a:pt x="3" y="61"/>
                    </a:lnTo>
                    <a:close/>
                    <a:moveTo>
                      <a:pt x="17" y="48"/>
                    </a:moveTo>
                    <a:lnTo>
                      <a:pt x="19" y="51"/>
                    </a:lnTo>
                    <a:lnTo>
                      <a:pt x="6" y="64"/>
                    </a:lnTo>
                    <a:lnTo>
                      <a:pt x="3" y="61"/>
                    </a:lnTo>
                    <a:lnTo>
                      <a:pt x="17" y="48"/>
                    </a:lnTo>
                    <a:close/>
                    <a:moveTo>
                      <a:pt x="19" y="51"/>
                    </a:moveTo>
                    <a:lnTo>
                      <a:pt x="22" y="53"/>
                    </a:lnTo>
                    <a:lnTo>
                      <a:pt x="22" y="58"/>
                    </a:lnTo>
                    <a:lnTo>
                      <a:pt x="13" y="58"/>
                    </a:lnTo>
                    <a:lnTo>
                      <a:pt x="19" y="51"/>
                    </a:lnTo>
                    <a:close/>
                    <a:moveTo>
                      <a:pt x="22" y="58"/>
                    </a:moveTo>
                    <a:lnTo>
                      <a:pt x="22" y="61"/>
                    </a:lnTo>
                    <a:lnTo>
                      <a:pt x="4" y="61"/>
                    </a:lnTo>
                    <a:lnTo>
                      <a:pt x="4" y="58"/>
                    </a:lnTo>
                    <a:lnTo>
                      <a:pt x="22" y="58"/>
                    </a:lnTo>
                    <a:close/>
                    <a:moveTo>
                      <a:pt x="6" y="68"/>
                    </a:moveTo>
                    <a:lnTo>
                      <a:pt x="4" y="64"/>
                    </a:lnTo>
                    <a:lnTo>
                      <a:pt x="4" y="61"/>
                    </a:lnTo>
                    <a:lnTo>
                      <a:pt x="13" y="61"/>
                    </a:lnTo>
                    <a:lnTo>
                      <a:pt x="6" y="68"/>
                    </a:lnTo>
                    <a:close/>
                    <a:moveTo>
                      <a:pt x="19" y="54"/>
                    </a:moveTo>
                    <a:lnTo>
                      <a:pt x="22" y="57"/>
                    </a:lnTo>
                    <a:lnTo>
                      <a:pt x="9" y="71"/>
                    </a:lnTo>
                    <a:lnTo>
                      <a:pt x="6" y="68"/>
                    </a:lnTo>
                    <a:lnTo>
                      <a:pt x="19" y="54"/>
                    </a:lnTo>
                    <a:close/>
                    <a:moveTo>
                      <a:pt x="16" y="73"/>
                    </a:moveTo>
                    <a:lnTo>
                      <a:pt x="13" y="73"/>
                    </a:lnTo>
                    <a:lnTo>
                      <a:pt x="9" y="71"/>
                    </a:lnTo>
                    <a:lnTo>
                      <a:pt x="16" y="64"/>
                    </a:lnTo>
                    <a:lnTo>
                      <a:pt x="16" y="73"/>
                    </a:lnTo>
                    <a:close/>
                    <a:moveTo>
                      <a:pt x="16" y="54"/>
                    </a:moveTo>
                    <a:lnTo>
                      <a:pt x="19" y="54"/>
                    </a:lnTo>
                    <a:lnTo>
                      <a:pt x="19" y="73"/>
                    </a:lnTo>
                    <a:lnTo>
                      <a:pt x="16" y="73"/>
                    </a:lnTo>
                    <a:lnTo>
                      <a:pt x="16" y="54"/>
                    </a:lnTo>
                    <a:close/>
                    <a:moveTo>
                      <a:pt x="19" y="54"/>
                    </a:moveTo>
                    <a:lnTo>
                      <a:pt x="21" y="54"/>
                    </a:lnTo>
                    <a:lnTo>
                      <a:pt x="24" y="56"/>
                    </a:lnTo>
                    <a:lnTo>
                      <a:pt x="19" y="64"/>
                    </a:lnTo>
                    <a:lnTo>
                      <a:pt x="19" y="54"/>
                    </a:lnTo>
                    <a:close/>
                    <a:moveTo>
                      <a:pt x="24" y="56"/>
                    </a:moveTo>
                    <a:lnTo>
                      <a:pt x="30" y="59"/>
                    </a:lnTo>
                    <a:lnTo>
                      <a:pt x="21" y="75"/>
                    </a:lnTo>
                    <a:lnTo>
                      <a:pt x="15" y="72"/>
                    </a:lnTo>
                    <a:lnTo>
                      <a:pt x="24" y="56"/>
                    </a:lnTo>
                    <a:close/>
                    <a:moveTo>
                      <a:pt x="26" y="76"/>
                    </a:moveTo>
                    <a:lnTo>
                      <a:pt x="24" y="76"/>
                    </a:lnTo>
                    <a:lnTo>
                      <a:pt x="21" y="75"/>
                    </a:lnTo>
                    <a:lnTo>
                      <a:pt x="26" y="67"/>
                    </a:lnTo>
                    <a:lnTo>
                      <a:pt x="26" y="76"/>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7"/>
                    </a:lnTo>
                    <a:lnTo>
                      <a:pt x="49" y="75"/>
                    </a:lnTo>
                    <a:close/>
                    <a:moveTo>
                      <a:pt x="40" y="59"/>
                    </a:moveTo>
                    <a:lnTo>
                      <a:pt x="47" y="56"/>
                    </a:lnTo>
                    <a:lnTo>
                      <a:pt x="56" y="72"/>
                    </a:lnTo>
                    <a:lnTo>
                      <a:pt x="49" y="75"/>
                    </a:lnTo>
                    <a:lnTo>
                      <a:pt x="40" y="59"/>
                    </a:lnTo>
                    <a:close/>
                    <a:moveTo>
                      <a:pt x="58" y="71"/>
                    </a:moveTo>
                    <a:lnTo>
                      <a:pt x="57" y="72"/>
                    </a:lnTo>
                    <a:lnTo>
                      <a:pt x="56" y="72"/>
                    </a:lnTo>
                    <a:lnTo>
                      <a:pt x="51" y="64"/>
                    </a:lnTo>
                    <a:lnTo>
                      <a:pt x="58" y="71"/>
                    </a:lnTo>
                    <a:close/>
                    <a:moveTo>
                      <a:pt x="45" y="57"/>
                    </a:moveTo>
                    <a:lnTo>
                      <a:pt x="48" y="54"/>
                    </a:lnTo>
                    <a:lnTo>
                      <a:pt x="61" y="68"/>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7" name="Freeform 322">
                <a:extLst>
                  <a:ext uri="{FF2B5EF4-FFF2-40B4-BE49-F238E27FC236}">
                    <a16:creationId xmlns:a16="http://schemas.microsoft.com/office/drawing/2014/main" id="{A24C0582-2FAB-461A-BE6D-DB3E7EA6C461}"/>
                  </a:ext>
                </a:extLst>
              </p:cNvPr>
              <p:cNvSpPr>
                <a:spLocks/>
              </p:cNvSpPr>
              <p:nvPr/>
            </p:nvSpPr>
            <p:spPr bwMode="auto">
              <a:xfrm>
                <a:off x="3420" y="2942"/>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1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3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4"/>
                    </a:moveTo>
                    <a:lnTo>
                      <a:pt x="50" y="51"/>
                    </a:lnTo>
                    <a:lnTo>
                      <a:pt x="54" y="45"/>
                    </a:lnTo>
                    <a:lnTo>
                      <a:pt x="57" y="42"/>
                    </a:lnTo>
                    <a:lnTo>
                      <a:pt x="60" y="39"/>
                    </a:lnTo>
                    <a:lnTo>
                      <a:pt x="64" y="35"/>
                    </a:lnTo>
                    <a:lnTo>
                      <a:pt x="64" y="29"/>
                    </a:lnTo>
                    <a:lnTo>
                      <a:pt x="64" y="25"/>
                    </a:lnTo>
                    <a:lnTo>
                      <a:pt x="64" y="19"/>
                    </a:lnTo>
                    <a:lnTo>
                      <a:pt x="64" y="17"/>
                    </a:lnTo>
                    <a:lnTo>
                      <a:pt x="64" y="13"/>
                    </a:lnTo>
                    <a:lnTo>
                      <a:pt x="60" y="10"/>
                    </a:lnTo>
                    <a:lnTo>
                      <a:pt x="57" y="7"/>
                    </a:lnTo>
                    <a:lnTo>
                      <a:pt x="54" y="3"/>
                    </a:lnTo>
                    <a:lnTo>
                      <a:pt x="47" y="3"/>
                    </a:lnTo>
                    <a:lnTo>
                      <a:pt x="44" y="0"/>
                    </a:lnTo>
                    <a:lnTo>
                      <a:pt x="38" y="0"/>
                    </a:lnTo>
                    <a:lnTo>
                      <a:pt x="35" y="0"/>
                    </a:lnTo>
                    <a:lnTo>
                      <a:pt x="28" y="3"/>
                    </a:lnTo>
                    <a:lnTo>
                      <a:pt x="25" y="3"/>
                    </a:lnTo>
                    <a:lnTo>
                      <a:pt x="18" y="7"/>
                    </a:lnTo>
                    <a:lnTo>
                      <a:pt x="13" y="10"/>
                    </a:lnTo>
                    <a:lnTo>
                      <a:pt x="10" y="13"/>
                    </a:lnTo>
                    <a:lnTo>
                      <a:pt x="6" y="19"/>
                    </a:lnTo>
                    <a:lnTo>
                      <a:pt x="3" y="22"/>
                    </a:lnTo>
                    <a:lnTo>
                      <a:pt x="0" y="25"/>
                    </a:lnTo>
                    <a:lnTo>
                      <a:pt x="0" y="32"/>
                    </a:lnTo>
                    <a:lnTo>
                      <a:pt x="0" y="35"/>
                    </a:lnTo>
                    <a:lnTo>
                      <a:pt x="0" y="39"/>
                    </a:lnTo>
                    <a:lnTo>
                      <a:pt x="0" y="45"/>
                    </a:lnTo>
                    <a:lnTo>
                      <a:pt x="3" y="48"/>
                    </a:lnTo>
                    <a:lnTo>
                      <a:pt x="3" y="51"/>
                    </a:lnTo>
                    <a:lnTo>
                      <a:pt x="6" y="54"/>
                    </a:lnTo>
                    <a:lnTo>
                      <a:pt x="10" y="57"/>
                    </a:lnTo>
                    <a:lnTo>
                      <a:pt x="16" y="57"/>
                    </a:lnTo>
                    <a:lnTo>
                      <a:pt x="18" y="57"/>
                    </a:lnTo>
                    <a:lnTo>
                      <a:pt x="25" y="57"/>
                    </a:lnTo>
                    <a:lnTo>
                      <a:pt x="28"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8" name="Freeform 323">
                <a:extLst>
                  <a:ext uri="{FF2B5EF4-FFF2-40B4-BE49-F238E27FC236}">
                    <a16:creationId xmlns:a16="http://schemas.microsoft.com/office/drawing/2014/main" id="{36D79360-8075-43E3-A671-156CA76035A5}"/>
                  </a:ext>
                </a:extLst>
              </p:cNvPr>
              <p:cNvSpPr>
                <a:spLocks noEditPoints="1"/>
              </p:cNvSpPr>
              <p:nvPr/>
            </p:nvSpPr>
            <p:spPr bwMode="auto">
              <a:xfrm>
                <a:off x="3417" y="2940"/>
                <a:ext cx="21" cy="19"/>
              </a:xfrm>
              <a:custGeom>
                <a:avLst/>
                <a:gdLst>
                  <a:gd name="T0" fmla="*/ 4 w 83"/>
                  <a:gd name="T1" fmla="*/ 4 h 76"/>
                  <a:gd name="T2" fmla="*/ 4 w 83"/>
                  <a:gd name="T3" fmla="*/ 3 h 76"/>
                  <a:gd name="T4" fmla="*/ 4 w 83"/>
                  <a:gd name="T5" fmla="*/ 3 h 76"/>
                  <a:gd name="T6" fmla="*/ 5 w 83"/>
                  <a:gd name="T7" fmla="*/ 4 h 76"/>
                  <a:gd name="T8" fmla="*/ 5 w 83"/>
                  <a:gd name="T9" fmla="*/ 4 h 76"/>
                  <a:gd name="T10" fmla="*/ 5 w 83"/>
                  <a:gd name="T11" fmla="*/ 4 h 76"/>
                  <a:gd name="T12" fmla="*/ 4 w 83"/>
                  <a:gd name="T13" fmla="*/ 3 h 76"/>
                  <a:gd name="T14" fmla="*/ 5 w 83"/>
                  <a:gd name="T15" fmla="*/ 3 h 76"/>
                  <a:gd name="T16" fmla="*/ 5 w 83"/>
                  <a:gd name="T17" fmla="*/ 3 h 76"/>
                  <a:gd name="T18" fmla="*/ 4 w 83"/>
                  <a:gd name="T19" fmla="*/ 3 h 76"/>
                  <a:gd name="T20" fmla="*/ 4 w 83"/>
                  <a:gd name="T21" fmla="*/ 2 h 76"/>
                  <a:gd name="T22" fmla="*/ 4 w 83"/>
                  <a:gd name="T23" fmla="*/ 2 h 76"/>
                  <a:gd name="T24" fmla="*/ 5 w 83"/>
                  <a:gd name="T25" fmla="*/ 2 h 76"/>
                  <a:gd name="T26" fmla="*/ 5 w 83"/>
                  <a:gd name="T27" fmla="*/ 1 h 76"/>
                  <a:gd name="T28" fmla="*/ 4 w 83"/>
                  <a:gd name="T29" fmla="*/ 2 h 76"/>
                  <a:gd name="T30" fmla="*/ 5 w 83"/>
                  <a:gd name="T31" fmla="*/ 1 h 76"/>
                  <a:gd name="T32" fmla="*/ 4 w 83"/>
                  <a:gd name="T33" fmla="*/ 1 h 76"/>
                  <a:gd name="T34" fmla="*/ 5 w 83"/>
                  <a:gd name="T35" fmla="*/ 1 h 76"/>
                  <a:gd name="T36" fmla="*/ 4 w 83"/>
                  <a:gd name="T37" fmla="*/ 0 h 76"/>
                  <a:gd name="T38" fmla="*/ 4 w 83"/>
                  <a:gd name="T39" fmla="*/ 2 h 76"/>
                  <a:gd name="T40" fmla="*/ 4 w 83"/>
                  <a:gd name="T41" fmla="*/ 0 h 76"/>
                  <a:gd name="T42" fmla="*/ 3 w 83"/>
                  <a:gd name="T43" fmla="*/ 1 h 76"/>
                  <a:gd name="T44" fmla="*/ 3 w 83"/>
                  <a:gd name="T45" fmla="*/ 0 h 76"/>
                  <a:gd name="T46" fmla="*/ 3 w 83"/>
                  <a:gd name="T47" fmla="*/ 1 h 76"/>
                  <a:gd name="T48" fmla="*/ 3 w 83"/>
                  <a:gd name="T49" fmla="*/ 1 h 76"/>
                  <a:gd name="T50" fmla="*/ 3 w 83"/>
                  <a:gd name="T51" fmla="*/ 2 h 76"/>
                  <a:gd name="T52" fmla="*/ 2 w 83"/>
                  <a:gd name="T53" fmla="*/ 0 h 76"/>
                  <a:gd name="T54" fmla="*/ 2 w 83"/>
                  <a:gd name="T55" fmla="*/ 1 h 76"/>
                  <a:gd name="T56" fmla="*/ 2 w 83"/>
                  <a:gd name="T57" fmla="*/ 1 h 76"/>
                  <a:gd name="T58" fmla="*/ 1 w 83"/>
                  <a:gd name="T59" fmla="*/ 1 h 76"/>
                  <a:gd name="T60" fmla="*/ 1 w 83"/>
                  <a:gd name="T61" fmla="*/ 1 h 76"/>
                  <a:gd name="T62" fmla="*/ 2 w 83"/>
                  <a:gd name="T63" fmla="*/ 2 h 76"/>
                  <a:gd name="T64" fmla="*/ 2 w 83"/>
                  <a:gd name="T65" fmla="*/ 2 h 76"/>
                  <a:gd name="T66" fmla="*/ 1 w 83"/>
                  <a:gd name="T67" fmla="*/ 1 h 76"/>
                  <a:gd name="T68" fmla="*/ 1 w 83"/>
                  <a:gd name="T69" fmla="*/ 3 h 76"/>
                  <a:gd name="T70" fmla="*/ 0 w 83"/>
                  <a:gd name="T71" fmla="*/ 2 h 76"/>
                  <a:gd name="T72" fmla="*/ 1 w 83"/>
                  <a:gd name="T73" fmla="*/ 3 h 76"/>
                  <a:gd name="T74" fmla="*/ 0 w 83"/>
                  <a:gd name="T75" fmla="*/ 3 h 76"/>
                  <a:gd name="T76" fmla="*/ 0 w 83"/>
                  <a:gd name="T77" fmla="*/ 3 h 76"/>
                  <a:gd name="T78" fmla="*/ 1 w 83"/>
                  <a:gd name="T79" fmla="*/ 3 h 76"/>
                  <a:gd name="T80" fmla="*/ 1 w 83"/>
                  <a:gd name="T81" fmla="*/ 3 h 76"/>
                  <a:gd name="T82" fmla="*/ 2 w 83"/>
                  <a:gd name="T83" fmla="*/ 3 h 76"/>
                  <a:gd name="T84" fmla="*/ 0 w 83"/>
                  <a:gd name="T85" fmla="*/ 4 h 76"/>
                  <a:gd name="T86" fmla="*/ 1 w 83"/>
                  <a:gd name="T87" fmla="*/ 4 h 76"/>
                  <a:gd name="T88" fmla="*/ 1 w 83"/>
                  <a:gd name="T89" fmla="*/ 3 h 76"/>
                  <a:gd name="T90" fmla="*/ 1 w 83"/>
                  <a:gd name="T91" fmla="*/ 5 h 76"/>
                  <a:gd name="T92" fmla="*/ 2 w 83"/>
                  <a:gd name="T93" fmla="*/ 4 h 76"/>
                  <a:gd name="T94" fmla="*/ 2 w 83"/>
                  <a:gd name="T95" fmla="*/ 5 h 76"/>
                  <a:gd name="T96" fmla="*/ 2 w 83"/>
                  <a:gd name="T97" fmla="*/ 5 h 76"/>
                  <a:gd name="T98" fmla="*/ 2 w 83"/>
                  <a:gd name="T99" fmla="*/ 4 h 76"/>
                  <a:gd name="T100" fmla="*/ 3 w 83"/>
                  <a:gd name="T101" fmla="*/ 5 h 76"/>
                  <a:gd name="T102" fmla="*/ 3 w 83"/>
                  <a:gd name="T103" fmla="*/ 4 h 76"/>
                  <a:gd name="T104" fmla="*/ 3 w 83"/>
                  <a:gd name="T105" fmla="*/ 4 h 76"/>
                  <a:gd name="T106" fmla="*/ 3 w 83"/>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6"/>
                  <a:gd name="T164" fmla="*/ 83 w 83"/>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6">
                    <a:moveTo>
                      <a:pt x="50" y="54"/>
                    </a:moveTo>
                    <a:lnTo>
                      <a:pt x="56" y="52"/>
                    </a:lnTo>
                    <a:lnTo>
                      <a:pt x="65" y="69"/>
                    </a:lnTo>
                    <a:lnTo>
                      <a:pt x="58" y="72"/>
                    </a:lnTo>
                    <a:lnTo>
                      <a:pt x="50" y="54"/>
                    </a:lnTo>
                    <a:close/>
                    <a:moveTo>
                      <a:pt x="69" y="64"/>
                    </a:moveTo>
                    <a:lnTo>
                      <a:pt x="68" y="68"/>
                    </a:lnTo>
                    <a:lnTo>
                      <a:pt x="65" y="69"/>
                    </a:lnTo>
                    <a:lnTo>
                      <a:pt x="60" y="60"/>
                    </a:lnTo>
                    <a:lnTo>
                      <a:pt x="69" y="64"/>
                    </a:lnTo>
                    <a:close/>
                    <a:moveTo>
                      <a:pt x="53" y="55"/>
                    </a:moveTo>
                    <a:lnTo>
                      <a:pt x="55" y="50"/>
                    </a:lnTo>
                    <a:lnTo>
                      <a:pt x="72" y="58"/>
                    </a:lnTo>
                    <a:lnTo>
                      <a:pt x="69" y="64"/>
                    </a:lnTo>
                    <a:lnTo>
                      <a:pt x="53" y="55"/>
                    </a:lnTo>
                    <a:close/>
                    <a:moveTo>
                      <a:pt x="55" y="50"/>
                    </a:moveTo>
                    <a:lnTo>
                      <a:pt x="56" y="48"/>
                    </a:lnTo>
                    <a:lnTo>
                      <a:pt x="57" y="47"/>
                    </a:lnTo>
                    <a:lnTo>
                      <a:pt x="64" y="54"/>
                    </a:lnTo>
                    <a:lnTo>
                      <a:pt x="55" y="50"/>
                    </a:lnTo>
                    <a:close/>
                    <a:moveTo>
                      <a:pt x="57" y="47"/>
                    </a:moveTo>
                    <a:lnTo>
                      <a:pt x="60" y="44"/>
                    </a:lnTo>
                    <a:lnTo>
                      <a:pt x="74" y="58"/>
                    </a:lnTo>
                    <a:lnTo>
                      <a:pt x="70" y="61"/>
                    </a:lnTo>
                    <a:lnTo>
                      <a:pt x="57" y="47"/>
                    </a:lnTo>
                    <a:close/>
                    <a:moveTo>
                      <a:pt x="74" y="58"/>
                    </a:moveTo>
                    <a:lnTo>
                      <a:pt x="83" y="48"/>
                    </a:lnTo>
                    <a:lnTo>
                      <a:pt x="74" y="58"/>
                    </a:lnTo>
                    <a:lnTo>
                      <a:pt x="67" y="51"/>
                    </a:lnTo>
                    <a:lnTo>
                      <a:pt x="74" y="58"/>
                    </a:lnTo>
                    <a:close/>
                    <a:moveTo>
                      <a:pt x="60" y="44"/>
                    </a:moveTo>
                    <a:lnTo>
                      <a:pt x="64" y="41"/>
                    </a:lnTo>
                    <a:lnTo>
                      <a:pt x="77" y="54"/>
                    </a:lnTo>
                    <a:lnTo>
                      <a:pt x="74" y="58"/>
                    </a:lnTo>
                    <a:lnTo>
                      <a:pt x="60" y="44"/>
                    </a:lnTo>
                    <a:close/>
                    <a:moveTo>
                      <a:pt x="77" y="54"/>
                    </a:moveTo>
                    <a:lnTo>
                      <a:pt x="67" y="64"/>
                    </a:lnTo>
                    <a:lnTo>
                      <a:pt x="77" y="54"/>
                    </a:lnTo>
                    <a:lnTo>
                      <a:pt x="70" y="48"/>
                    </a:lnTo>
                    <a:lnTo>
                      <a:pt x="77" y="54"/>
                    </a:lnTo>
                    <a:close/>
                    <a:moveTo>
                      <a:pt x="64" y="41"/>
                    </a:moveTo>
                    <a:lnTo>
                      <a:pt x="67" y="38"/>
                    </a:lnTo>
                    <a:lnTo>
                      <a:pt x="80" y="51"/>
                    </a:lnTo>
                    <a:lnTo>
                      <a:pt x="77" y="54"/>
                    </a:lnTo>
                    <a:lnTo>
                      <a:pt x="64" y="41"/>
                    </a:lnTo>
                    <a:close/>
                    <a:moveTo>
                      <a:pt x="82" y="44"/>
                    </a:moveTo>
                    <a:lnTo>
                      <a:pt x="82" y="48"/>
                    </a:lnTo>
                    <a:lnTo>
                      <a:pt x="80" y="51"/>
                    </a:lnTo>
                    <a:lnTo>
                      <a:pt x="74" y="44"/>
                    </a:lnTo>
                    <a:lnTo>
                      <a:pt x="82" y="44"/>
                    </a:lnTo>
                    <a:close/>
                    <a:moveTo>
                      <a:pt x="64" y="44"/>
                    </a:moveTo>
                    <a:lnTo>
                      <a:pt x="64" y="38"/>
                    </a:lnTo>
                    <a:lnTo>
                      <a:pt x="82" y="38"/>
                    </a:lnTo>
                    <a:lnTo>
                      <a:pt x="82" y="44"/>
                    </a:lnTo>
                    <a:lnTo>
                      <a:pt x="64" y="44"/>
                    </a:lnTo>
                    <a:close/>
                    <a:moveTo>
                      <a:pt x="64" y="38"/>
                    </a:moveTo>
                    <a:lnTo>
                      <a:pt x="64" y="34"/>
                    </a:lnTo>
                    <a:lnTo>
                      <a:pt x="82" y="34"/>
                    </a:lnTo>
                    <a:lnTo>
                      <a:pt x="82" y="38"/>
                    </a:lnTo>
                    <a:lnTo>
                      <a:pt x="64" y="38"/>
                    </a:lnTo>
                    <a:close/>
                    <a:moveTo>
                      <a:pt x="64" y="34"/>
                    </a:moveTo>
                    <a:lnTo>
                      <a:pt x="64" y="28"/>
                    </a:lnTo>
                    <a:lnTo>
                      <a:pt x="82" y="28"/>
                    </a:lnTo>
                    <a:lnTo>
                      <a:pt x="82" y="34"/>
                    </a:lnTo>
                    <a:lnTo>
                      <a:pt x="64" y="34"/>
                    </a:lnTo>
                    <a:close/>
                    <a:moveTo>
                      <a:pt x="64" y="28"/>
                    </a:moveTo>
                    <a:lnTo>
                      <a:pt x="64" y="26"/>
                    </a:lnTo>
                    <a:lnTo>
                      <a:pt x="82" y="26"/>
                    </a:lnTo>
                    <a:lnTo>
                      <a:pt x="82" y="28"/>
                    </a:lnTo>
                    <a:lnTo>
                      <a:pt x="64" y="28"/>
                    </a:lnTo>
                    <a:close/>
                    <a:moveTo>
                      <a:pt x="64" y="26"/>
                    </a:moveTo>
                    <a:lnTo>
                      <a:pt x="64" y="22"/>
                    </a:lnTo>
                    <a:lnTo>
                      <a:pt x="82" y="22"/>
                    </a:lnTo>
                    <a:lnTo>
                      <a:pt x="82" y="26"/>
                    </a:lnTo>
                    <a:lnTo>
                      <a:pt x="64" y="26"/>
                    </a:lnTo>
                    <a:close/>
                    <a:moveTo>
                      <a:pt x="80" y="16"/>
                    </a:moveTo>
                    <a:lnTo>
                      <a:pt x="82" y="18"/>
                    </a:lnTo>
                    <a:lnTo>
                      <a:pt x="82" y="22"/>
                    </a:lnTo>
                    <a:lnTo>
                      <a:pt x="74" y="22"/>
                    </a:lnTo>
                    <a:lnTo>
                      <a:pt x="80" y="16"/>
                    </a:lnTo>
                    <a:close/>
                    <a:moveTo>
                      <a:pt x="67" y="29"/>
                    </a:moveTo>
                    <a:lnTo>
                      <a:pt x="64" y="26"/>
                    </a:lnTo>
                    <a:lnTo>
                      <a:pt x="77" y="12"/>
                    </a:lnTo>
                    <a:lnTo>
                      <a:pt x="80" y="16"/>
                    </a:lnTo>
                    <a:lnTo>
                      <a:pt x="67" y="29"/>
                    </a:lnTo>
                    <a:close/>
                    <a:moveTo>
                      <a:pt x="64" y="26"/>
                    </a:moveTo>
                    <a:lnTo>
                      <a:pt x="72" y="36"/>
                    </a:lnTo>
                    <a:lnTo>
                      <a:pt x="64" y="26"/>
                    </a:lnTo>
                    <a:lnTo>
                      <a:pt x="70" y="19"/>
                    </a:lnTo>
                    <a:lnTo>
                      <a:pt x="64" y="26"/>
                    </a:lnTo>
                    <a:close/>
                    <a:moveTo>
                      <a:pt x="64" y="26"/>
                    </a:moveTo>
                    <a:lnTo>
                      <a:pt x="60" y="22"/>
                    </a:lnTo>
                    <a:lnTo>
                      <a:pt x="74" y="9"/>
                    </a:lnTo>
                    <a:lnTo>
                      <a:pt x="77" y="12"/>
                    </a:lnTo>
                    <a:lnTo>
                      <a:pt x="64" y="26"/>
                    </a:lnTo>
                    <a:close/>
                    <a:moveTo>
                      <a:pt x="74" y="9"/>
                    </a:moveTo>
                    <a:lnTo>
                      <a:pt x="74" y="9"/>
                    </a:lnTo>
                    <a:lnTo>
                      <a:pt x="67" y="16"/>
                    </a:lnTo>
                    <a:lnTo>
                      <a:pt x="74" y="9"/>
                    </a:lnTo>
                    <a:close/>
                    <a:moveTo>
                      <a:pt x="60" y="22"/>
                    </a:moveTo>
                    <a:lnTo>
                      <a:pt x="57" y="19"/>
                    </a:lnTo>
                    <a:lnTo>
                      <a:pt x="70" y="6"/>
                    </a:lnTo>
                    <a:lnTo>
                      <a:pt x="74" y="9"/>
                    </a:lnTo>
                    <a:lnTo>
                      <a:pt x="60" y="22"/>
                    </a:lnTo>
                    <a:close/>
                    <a:moveTo>
                      <a:pt x="64" y="2"/>
                    </a:moveTo>
                    <a:lnTo>
                      <a:pt x="68" y="2"/>
                    </a:lnTo>
                    <a:lnTo>
                      <a:pt x="70" y="6"/>
                    </a:lnTo>
                    <a:lnTo>
                      <a:pt x="64" y="12"/>
                    </a:lnTo>
                    <a:lnTo>
                      <a:pt x="64" y="2"/>
                    </a:lnTo>
                    <a:close/>
                    <a:moveTo>
                      <a:pt x="64" y="22"/>
                    </a:moveTo>
                    <a:lnTo>
                      <a:pt x="57" y="22"/>
                    </a:lnTo>
                    <a:lnTo>
                      <a:pt x="57" y="2"/>
                    </a:lnTo>
                    <a:lnTo>
                      <a:pt x="64" y="2"/>
                    </a:lnTo>
                    <a:lnTo>
                      <a:pt x="64" y="22"/>
                    </a:lnTo>
                    <a:close/>
                    <a:moveTo>
                      <a:pt x="57" y="22"/>
                    </a:moveTo>
                    <a:lnTo>
                      <a:pt x="54" y="22"/>
                    </a:lnTo>
                    <a:lnTo>
                      <a:pt x="50" y="19"/>
                    </a:lnTo>
                    <a:lnTo>
                      <a:pt x="57" y="12"/>
                    </a:lnTo>
                    <a:lnTo>
                      <a:pt x="57" y="22"/>
                    </a:lnTo>
                    <a:close/>
                    <a:moveTo>
                      <a:pt x="50" y="19"/>
                    </a:moveTo>
                    <a:lnTo>
                      <a:pt x="47" y="16"/>
                    </a:lnTo>
                    <a:lnTo>
                      <a:pt x="61" y="2"/>
                    </a:lnTo>
                    <a:lnTo>
                      <a:pt x="64" y="6"/>
                    </a:lnTo>
                    <a:lnTo>
                      <a:pt x="50" y="19"/>
                    </a:lnTo>
                    <a:close/>
                    <a:moveTo>
                      <a:pt x="54" y="0"/>
                    </a:moveTo>
                    <a:lnTo>
                      <a:pt x="58"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0" y="0"/>
                    </a:moveTo>
                    <a:lnTo>
                      <a:pt x="43" y="0"/>
                    </a:lnTo>
                    <a:lnTo>
                      <a:pt x="45" y="0"/>
                    </a:lnTo>
                    <a:lnTo>
                      <a:pt x="45" y="9"/>
                    </a:lnTo>
                    <a:lnTo>
                      <a:pt x="40" y="0"/>
                    </a:lnTo>
                    <a:close/>
                    <a:moveTo>
                      <a:pt x="49" y="18"/>
                    </a:moveTo>
                    <a:lnTo>
                      <a:pt x="43" y="21"/>
                    </a:lnTo>
                    <a:lnTo>
                      <a:pt x="34" y="4"/>
                    </a:lnTo>
                    <a:lnTo>
                      <a:pt x="40" y="0"/>
                    </a:lnTo>
                    <a:lnTo>
                      <a:pt x="49" y="18"/>
                    </a:lnTo>
                    <a:close/>
                    <a:moveTo>
                      <a:pt x="43" y="21"/>
                    </a:moveTo>
                    <a:lnTo>
                      <a:pt x="40" y="22"/>
                    </a:lnTo>
                    <a:lnTo>
                      <a:pt x="38" y="22"/>
                    </a:lnTo>
                    <a:lnTo>
                      <a:pt x="38" y="12"/>
                    </a:lnTo>
                    <a:lnTo>
                      <a:pt x="43" y="21"/>
                    </a:lnTo>
                    <a:close/>
                    <a:moveTo>
                      <a:pt x="38" y="22"/>
                    </a:moveTo>
                    <a:lnTo>
                      <a:pt x="35" y="22"/>
                    </a:lnTo>
                    <a:lnTo>
                      <a:pt x="35" y="2"/>
                    </a:lnTo>
                    <a:lnTo>
                      <a:pt x="38" y="2"/>
                    </a:lnTo>
                    <a:lnTo>
                      <a:pt x="38" y="22"/>
                    </a:lnTo>
                    <a:close/>
                    <a:moveTo>
                      <a:pt x="31" y="4"/>
                    </a:moveTo>
                    <a:lnTo>
                      <a:pt x="33" y="2"/>
                    </a:lnTo>
                    <a:lnTo>
                      <a:pt x="35" y="2"/>
                    </a:lnTo>
                    <a:lnTo>
                      <a:pt x="35" y="12"/>
                    </a:lnTo>
                    <a:lnTo>
                      <a:pt x="31" y="4"/>
                    </a:lnTo>
                    <a:close/>
                    <a:moveTo>
                      <a:pt x="39" y="21"/>
                    </a:moveTo>
                    <a:lnTo>
                      <a:pt x="33" y="25"/>
                    </a:lnTo>
                    <a:lnTo>
                      <a:pt x="25" y="7"/>
                    </a:lnTo>
                    <a:lnTo>
                      <a:pt x="31" y="4"/>
                    </a:lnTo>
                    <a:lnTo>
                      <a:pt x="39" y="21"/>
                    </a:lnTo>
                    <a:close/>
                    <a:moveTo>
                      <a:pt x="33" y="25"/>
                    </a:moveTo>
                    <a:lnTo>
                      <a:pt x="27" y="28"/>
                    </a:lnTo>
                    <a:lnTo>
                      <a:pt x="18" y="10"/>
                    </a:lnTo>
                    <a:lnTo>
                      <a:pt x="25" y="7"/>
                    </a:lnTo>
                    <a:lnTo>
                      <a:pt x="33" y="25"/>
                    </a:lnTo>
                    <a:close/>
                    <a:moveTo>
                      <a:pt x="16" y="12"/>
                    </a:moveTo>
                    <a:lnTo>
                      <a:pt x="17" y="11"/>
                    </a:lnTo>
                    <a:lnTo>
                      <a:pt x="18" y="10"/>
                    </a:lnTo>
                    <a:lnTo>
                      <a:pt x="23" y="19"/>
                    </a:lnTo>
                    <a:lnTo>
                      <a:pt x="16" y="12"/>
                    </a:lnTo>
                    <a:close/>
                    <a:moveTo>
                      <a:pt x="29" y="26"/>
                    </a:moveTo>
                    <a:lnTo>
                      <a:pt x="26" y="29"/>
                    </a:lnTo>
                    <a:lnTo>
                      <a:pt x="13" y="16"/>
                    </a:lnTo>
                    <a:lnTo>
                      <a:pt x="16" y="12"/>
                    </a:lnTo>
                    <a:lnTo>
                      <a:pt x="29" y="26"/>
                    </a:lnTo>
                    <a:close/>
                    <a:moveTo>
                      <a:pt x="11" y="18"/>
                    </a:moveTo>
                    <a:lnTo>
                      <a:pt x="12" y="17"/>
                    </a:lnTo>
                    <a:lnTo>
                      <a:pt x="13" y="16"/>
                    </a:lnTo>
                    <a:lnTo>
                      <a:pt x="20" y="22"/>
                    </a:lnTo>
                    <a:lnTo>
                      <a:pt x="11" y="18"/>
                    </a:lnTo>
                    <a:close/>
                    <a:moveTo>
                      <a:pt x="27" y="27"/>
                    </a:moveTo>
                    <a:lnTo>
                      <a:pt x="25" y="32"/>
                    </a:lnTo>
                    <a:lnTo>
                      <a:pt x="7" y="25"/>
                    </a:lnTo>
                    <a:lnTo>
                      <a:pt x="11" y="18"/>
                    </a:lnTo>
                    <a:lnTo>
                      <a:pt x="27" y="27"/>
                    </a:lnTo>
                    <a:close/>
                    <a:moveTo>
                      <a:pt x="25" y="32"/>
                    </a:moveTo>
                    <a:lnTo>
                      <a:pt x="24" y="34"/>
                    </a:lnTo>
                    <a:lnTo>
                      <a:pt x="23" y="36"/>
                    </a:lnTo>
                    <a:lnTo>
                      <a:pt x="16" y="28"/>
                    </a:lnTo>
                    <a:lnTo>
                      <a:pt x="25" y="32"/>
                    </a:lnTo>
                    <a:close/>
                    <a:moveTo>
                      <a:pt x="23" y="36"/>
                    </a:moveTo>
                    <a:lnTo>
                      <a:pt x="20" y="38"/>
                    </a:lnTo>
                    <a:lnTo>
                      <a:pt x="6" y="25"/>
                    </a:lnTo>
                    <a:lnTo>
                      <a:pt x="10" y="21"/>
                    </a:lnTo>
                    <a:lnTo>
                      <a:pt x="23" y="36"/>
                    </a:lnTo>
                    <a:close/>
                    <a:moveTo>
                      <a:pt x="20" y="38"/>
                    </a:moveTo>
                    <a:lnTo>
                      <a:pt x="29" y="29"/>
                    </a:lnTo>
                    <a:lnTo>
                      <a:pt x="20" y="38"/>
                    </a:lnTo>
                    <a:lnTo>
                      <a:pt x="13" y="31"/>
                    </a:lnTo>
                    <a:lnTo>
                      <a:pt x="20" y="38"/>
                    </a:lnTo>
                    <a:close/>
                    <a:moveTo>
                      <a:pt x="20" y="38"/>
                    </a:moveTo>
                    <a:lnTo>
                      <a:pt x="16" y="41"/>
                    </a:lnTo>
                    <a:lnTo>
                      <a:pt x="3" y="28"/>
                    </a:lnTo>
                    <a:lnTo>
                      <a:pt x="6" y="25"/>
                    </a:lnTo>
                    <a:lnTo>
                      <a:pt x="20" y="38"/>
                    </a:lnTo>
                    <a:close/>
                    <a:moveTo>
                      <a:pt x="0" y="34"/>
                    </a:moveTo>
                    <a:lnTo>
                      <a:pt x="0" y="31"/>
                    </a:lnTo>
                    <a:lnTo>
                      <a:pt x="3" y="28"/>
                    </a:lnTo>
                    <a:lnTo>
                      <a:pt x="10" y="34"/>
                    </a:lnTo>
                    <a:lnTo>
                      <a:pt x="0" y="34"/>
                    </a:lnTo>
                    <a:close/>
                    <a:moveTo>
                      <a:pt x="20" y="34"/>
                    </a:moveTo>
                    <a:lnTo>
                      <a:pt x="20" y="41"/>
                    </a:lnTo>
                    <a:lnTo>
                      <a:pt x="0" y="41"/>
                    </a:lnTo>
                    <a:lnTo>
                      <a:pt x="0" y="34"/>
                    </a:lnTo>
                    <a:lnTo>
                      <a:pt x="20" y="34"/>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6" y="47"/>
                    </a:moveTo>
                    <a:lnTo>
                      <a:pt x="20" y="50"/>
                    </a:lnTo>
                    <a:lnTo>
                      <a:pt x="6" y="64"/>
                    </a:lnTo>
                    <a:lnTo>
                      <a:pt x="3" y="61"/>
                    </a:lnTo>
                    <a:lnTo>
                      <a:pt x="16" y="47"/>
                    </a:lnTo>
                    <a:close/>
                    <a:moveTo>
                      <a:pt x="20" y="50"/>
                    </a:moveTo>
                    <a:lnTo>
                      <a:pt x="23" y="53"/>
                    </a:lnTo>
                    <a:lnTo>
                      <a:pt x="23" y="57"/>
                    </a:lnTo>
                    <a:lnTo>
                      <a:pt x="13" y="57"/>
                    </a:lnTo>
                    <a:lnTo>
                      <a:pt x="20" y="50"/>
                    </a:lnTo>
                    <a:close/>
                    <a:moveTo>
                      <a:pt x="23" y="57"/>
                    </a:moveTo>
                    <a:lnTo>
                      <a:pt x="23" y="60"/>
                    </a:lnTo>
                    <a:lnTo>
                      <a:pt x="3" y="60"/>
                    </a:lnTo>
                    <a:lnTo>
                      <a:pt x="3" y="57"/>
                    </a:lnTo>
                    <a:lnTo>
                      <a:pt x="23" y="57"/>
                    </a:lnTo>
                    <a:close/>
                    <a:moveTo>
                      <a:pt x="6" y="66"/>
                    </a:moveTo>
                    <a:lnTo>
                      <a:pt x="3" y="64"/>
                    </a:lnTo>
                    <a:lnTo>
                      <a:pt x="3" y="60"/>
                    </a:lnTo>
                    <a:lnTo>
                      <a:pt x="13" y="60"/>
                    </a:lnTo>
                    <a:lnTo>
                      <a:pt x="6" y="66"/>
                    </a:lnTo>
                    <a:close/>
                    <a:moveTo>
                      <a:pt x="20" y="53"/>
                    </a:moveTo>
                    <a:lnTo>
                      <a:pt x="23" y="57"/>
                    </a:lnTo>
                    <a:lnTo>
                      <a:pt x="10" y="70"/>
                    </a:lnTo>
                    <a:lnTo>
                      <a:pt x="6" y="66"/>
                    </a:lnTo>
                    <a:lnTo>
                      <a:pt x="20" y="53"/>
                    </a:lnTo>
                    <a:close/>
                    <a:moveTo>
                      <a:pt x="23" y="57"/>
                    </a:moveTo>
                    <a:lnTo>
                      <a:pt x="26" y="60"/>
                    </a:lnTo>
                    <a:lnTo>
                      <a:pt x="13" y="73"/>
                    </a:lnTo>
                    <a:lnTo>
                      <a:pt x="10" y="70"/>
                    </a:lnTo>
                    <a:lnTo>
                      <a:pt x="23" y="57"/>
                    </a:lnTo>
                    <a:close/>
                    <a:moveTo>
                      <a:pt x="20" y="76"/>
                    </a:moveTo>
                    <a:lnTo>
                      <a:pt x="15" y="76"/>
                    </a:lnTo>
                    <a:lnTo>
                      <a:pt x="13" y="73"/>
                    </a:lnTo>
                    <a:lnTo>
                      <a:pt x="20" y="66"/>
                    </a:lnTo>
                    <a:lnTo>
                      <a:pt x="20" y="76"/>
                    </a:lnTo>
                    <a:close/>
                    <a:moveTo>
                      <a:pt x="20" y="57"/>
                    </a:moveTo>
                    <a:lnTo>
                      <a:pt x="26" y="57"/>
                    </a:lnTo>
                    <a:lnTo>
                      <a:pt x="26" y="76"/>
                    </a:lnTo>
                    <a:lnTo>
                      <a:pt x="20" y="76"/>
                    </a:lnTo>
                    <a:lnTo>
                      <a:pt x="20" y="57"/>
                    </a:lnTo>
                    <a:close/>
                    <a:moveTo>
                      <a:pt x="26" y="57"/>
                    </a:moveTo>
                    <a:lnTo>
                      <a:pt x="28" y="57"/>
                    </a:lnTo>
                    <a:lnTo>
                      <a:pt x="28" y="76"/>
                    </a:lnTo>
                    <a:lnTo>
                      <a:pt x="26" y="76"/>
                    </a:lnTo>
                    <a:lnTo>
                      <a:pt x="26"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4"/>
                    </a:lnTo>
                    <a:lnTo>
                      <a:pt x="55" y="72"/>
                    </a:lnTo>
                    <a:lnTo>
                      <a:pt x="49" y="75"/>
                    </a:lnTo>
                    <a:lnTo>
                      <a:pt x="40" y="58"/>
                    </a:lnTo>
                    <a:close/>
                    <a:moveTo>
                      <a:pt x="47" y="54"/>
                    </a:moveTo>
                    <a:lnTo>
                      <a:pt x="49" y="54"/>
                    </a:lnTo>
                    <a:lnTo>
                      <a:pt x="51" y="54"/>
                    </a:lnTo>
                    <a:lnTo>
                      <a:pt x="51" y="63"/>
                    </a:lnTo>
                    <a:lnTo>
                      <a:pt x="47" y="54"/>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69" name="Freeform 324">
                <a:extLst>
                  <a:ext uri="{FF2B5EF4-FFF2-40B4-BE49-F238E27FC236}">
                    <a16:creationId xmlns:a16="http://schemas.microsoft.com/office/drawing/2014/main" id="{7A067DD6-863C-4D46-8682-789BF882E450}"/>
                  </a:ext>
                </a:extLst>
              </p:cNvPr>
              <p:cNvSpPr>
                <a:spLocks/>
              </p:cNvSpPr>
              <p:nvPr/>
            </p:nvSpPr>
            <p:spPr bwMode="auto">
              <a:xfrm>
                <a:off x="3464" y="2917"/>
                <a:ext cx="16" cy="14"/>
              </a:xfrm>
              <a:custGeom>
                <a:avLst/>
                <a:gdLst>
                  <a:gd name="T0" fmla="*/ 3 w 66"/>
                  <a:gd name="T1" fmla="*/ 3 h 57"/>
                  <a:gd name="T2" fmla="*/ 3 w 66"/>
                  <a:gd name="T3" fmla="*/ 3 h 57"/>
                  <a:gd name="T4" fmla="*/ 3 w 66"/>
                  <a:gd name="T5" fmla="*/ 3 h 57"/>
                  <a:gd name="T6" fmla="*/ 3 w 66"/>
                  <a:gd name="T7" fmla="*/ 2 h 57"/>
                  <a:gd name="T8" fmla="*/ 3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3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59" y="38"/>
                    </a:lnTo>
                    <a:lnTo>
                      <a:pt x="63" y="32"/>
                    </a:lnTo>
                    <a:lnTo>
                      <a:pt x="63" y="28"/>
                    </a:lnTo>
                    <a:lnTo>
                      <a:pt x="66" y="25"/>
                    </a:lnTo>
                    <a:lnTo>
                      <a:pt x="66" y="18"/>
                    </a:lnTo>
                    <a:lnTo>
                      <a:pt x="63" y="15"/>
                    </a:lnTo>
                    <a:lnTo>
                      <a:pt x="63" y="12"/>
                    </a:lnTo>
                    <a:lnTo>
                      <a:pt x="59" y="10"/>
                    </a:lnTo>
                    <a:lnTo>
                      <a:pt x="57" y="6"/>
                    </a:lnTo>
                    <a:lnTo>
                      <a:pt x="54" y="3"/>
                    </a:lnTo>
                    <a:lnTo>
                      <a:pt x="51" y="0"/>
                    </a:lnTo>
                    <a:lnTo>
                      <a:pt x="44" y="0"/>
                    </a:lnTo>
                    <a:lnTo>
                      <a:pt x="41" y="0"/>
                    </a:lnTo>
                    <a:lnTo>
                      <a:pt x="34" y="0"/>
                    </a:lnTo>
                    <a:lnTo>
                      <a:pt x="29" y="3"/>
                    </a:lnTo>
                    <a:lnTo>
                      <a:pt x="25" y="3"/>
                    </a:lnTo>
                    <a:lnTo>
                      <a:pt x="19" y="6"/>
                    </a:lnTo>
                    <a:lnTo>
                      <a:pt x="15" y="10"/>
                    </a:lnTo>
                    <a:lnTo>
                      <a:pt x="9" y="12"/>
                    </a:lnTo>
                    <a:lnTo>
                      <a:pt x="5" y="15"/>
                    </a:lnTo>
                    <a:lnTo>
                      <a:pt x="3" y="22"/>
                    </a:lnTo>
                    <a:lnTo>
                      <a:pt x="3" y="25"/>
                    </a:lnTo>
                    <a:lnTo>
                      <a:pt x="0" y="28"/>
                    </a:lnTo>
                    <a:lnTo>
                      <a:pt x="0" y="35"/>
                    </a:lnTo>
                    <a:lnTo>
                      <a:pt x="0" y="38"/>
                    </a:lnTo>
                    <a:lnTo>
                      <a:pt x="0" y="40"/>
                    </a:lnTo>
                    <a:lnTo>
                      <a:pt x="3" y="47"/>
                    </a:lnTo>
                    <a:lnTo>
                      <a:pt x="5" y="50"/>
                    </a:lnTo>
                    <a:lnTo>
                      <a:pt x="9" y="54"/>
                    </a:lnTo>
                    <a:lnTo>
                      <a:pt x="12" y="54"/>
                    </a:lnTo>
                    <a:lnTo>
                      <a:pt x="15" y="57"/>
                    </a:lnTo>
                    <a:lnTo>
                      <a:pt x="19" y="57"/>
                    </a:lnTo>
                    <a:lnTo>
                      <a:pt x="25" y="57"/>
                    </a:lnTo>
                    <a:lnTo>
                      <a:pt x="31"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0" name="Freeform 325">
                <a:extLst>
                  <a:ext uri="{FF2B5EF4-FFF2-40B4-BE49-F238E27FC236}">
                    <a16:creationId xmlns:a16="http://schemas.microsoft.com/office/drawing/2014/main" id="{7C318B7D-3461-4D94-A0CF-C7F86ADF1B84}"/>
                  </a:ext>
                </a:extLst>
              </p:cNvPr>
              <p:cNvSpPr>
                <a:spLocks noEditPoints="1"/>
              </p:cNvSpPr>
              <p:nvPr/>
            </p:nvSpPr>
            <p:spPr bwMode="auto">
              <a:xfrm>
                <a:off x="3461" y="2914"/>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2 h 76"/>
                  <a:gd name="T34" fmla="*/ 5 w 86"/>
                  <a:gd name="T35" fmla="*/ 1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2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1 w 86"/>
                  <a:gd name="T87" fmla="*/ 3 h 76"/>
                  <a:gd name="T88" fmla="*/ 1 w 86"/>
                  <a:gd name="T89" fmla="*/ 3 h 76"/>
                  <a:gd name="T90" fmla="*/ 1 w 86"/>
                  <a:gd name="T91" fmla="*/ 3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0"/>
                    </a:moveTo>
                    <a:lnTo>
                      <a:pt x="57" y="47"/>
                    </a:lnTo>
                    <a:lnTo>
                      <a:pt x="71" y="60"/>
                    </a:lnTo>
                    <a:lnTo>
                      <a:pt x="67" y="64"/>
                    </a:lnTo>
                    <a:lnTo>
                      <a:pt x="54" y="50"/>
                    </a:lnTo>
                    <a:close/>
                    <a:moveTo>
                      <a:pt x="71" y="60"/>
                    </a:moveTo>
                    <a:lnTo>
                      <a:pt x="79" y="52"/>
                    </a:lnTo>
                    <a:lnTo>
                      <a:pt x="71" y="60"/>
                    </a:lnTo>
                    <a:lnTo>
                      <a:pt x="64" y="54"/>
                    </a:lnTo>
                    <a:lnTo>
                      <a:pt x="71" y="60"/>
                    </a:lnTo>
                    <a:close/>
                    <a:moveTo>
                      <a:pt x="57" y="47"/>
                    </a:moveTo>
                    <a:lnTo>
                      <a:pt x="59" y="44"/>
                    </a:lnTo>
                    <a:lnTo>
                      <a:pt x="74" y="57"/>
                    </a:lnTo>
                    <a:lnTo>
                      <a:pt x="71" y="60"/>
                    </a:lnTo>
                    <a:lnTo>
                      <a:pt x="57" y="47"/>
                    </a:lnTo>
                    <a:close/>
                    <a:moveTo>
                      <a:pt x="59" y="44"/>
                    </a:moveTo>
                    <a:lnTo>
                      <a:pt x="63" y="41"/>
                    </a:lnTo>
                    <a:lnTo>
                      <a:pt x="77" y="55"/>
                    </a:lnTo>
                    <a:lnTo>
                      <a:pt x="74" y="57"/>
                    </a:lnTo>
                    <a:lnTo>
                      <a:pt x="59" y="44"/>
                    </a:lnTo>
                    <a:close/>
                    <a:moveTo>
                      <a:pt x="78" y="52"/>
                    </a:moveTo>
                    <a:lnTo>
                      <a:pt x="78" y="54"/>
                    </a:lnTo>
                    <a:lnTo>
                      <a:pt x="77" y="55"/>
                    </a:lnTo>
                    <a:lnTo>
                      <a:pt x="69" y="48"/>
                    </a:lnTo>
                    <a:lnTo>
                      <a:pt x="78" y="52"/>
                    </a:lnTo>
                    <a:close/>
                    <a:moveTo>
                      <a:pt x="62" y="44"/>
                    </a:moveTo>
                    <a:lnTo>
                      <a:pt x="65" y="37"/>
                    </a:lnTo>
                    <a:lnTo>
                      <a:pt x="82" y="46"/>
                    </a:lnTo>
                    <a:lnTo>
                      <a:pt x="78" y="52"/>
                    </a:lnTo>
                    <a:lnTo>
                      <a:pt x="62" y="44"/>
                    </a:lnTo>
                    <a:close/>
                    <a:moveTo>
                      <a:pt x="83" y="42"/>
                    </a:moveTo>
                    <a:lnTo>
                      <a:pt x="83" y="44"/>
                    </a:lnTo>
                    <a:lnTo>
                      <a:pt x="82" y="46"/>
                    </a:lnTo>
                    <a:lnTo>
                      <a:pt x="73" y="42"/>
                    </a:lnTo>
                    <a:lnTo>
                      <a:pt x="83" y="42"/>
                    </a:lnTo>
                    <a:close/>
                    <a:moveTo>
                      <a:pt x="64" y="42"/>
                    </a:moveTo>
                    <a:lnTo>
                      <a:pt x="64" y="38"/>
                    </a:lnTo>
                    <a:lnTo>
                      <a:pt x="83" y="38"/>
                    </a:lnTo>
                    <a:lnTo>
                      <a:pt x="83" y="42"/>
                    </a:lnTo>
                    <a:lnTo>
                      <a:pt x="64" y="42"/>
                    </a:lnTo>
                    <a:close/>
                    <a:moveTo>
                      <a:pt x="64" y="38"/>
                    </a:moveTo>
                    <a:lnTo>
                      <a:pt x="64" y="34"/>
                    </a:lnTo>
                    <a:lnTo>
                      <a:pt x="66" y="32"/>
                    </a:lnTo>
                    <a:lnTo>
                      <a:pt x="73" y="38"/>
                    </a:lnTo>
                    <a:lnTo>
                      <a:pt x="64" y="38"/>
                    </a:lnTo>
                    <a:close/>
                    <a:moveTo>
                      <a:pt x="66" y="32"/>
                    </a:moveTo>
                    <a:lnTo>
                      <a:pt x="69" y="28"/>
                    </a:lnTo>
                    <a:lnTo>
                      <a:pt x="83" y="42"/>
                    </a:lnTo>
                    <a:lnTo>
                      <a:pt x="79" y="45"/>
                    </a:lnTo>
                    <a:lnTo>
                      <a:pt x="66" y="32"/>
                    </a:lnTo>
                    <a:close/>
                    <a:moveTo>
                      <a:pt x="86" y="35"/>
                    </a:moveTo>
                    <a:lnTo>
                      <a:pt x="86" y="39"/>
                    </a:lnTo>
                    <a:lnTo>
                      <a:pt x="83" y="42"/>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69" y="35"/>
                    </a:moveTo>
                    <a:lnTo>
                      <a:pt x="66" y="32"/>
                    </a:lnTo>
                    <a:lnTo>
                      <a:pt x="79" y="18"/>
                    </a:lnTo>
                    <a:lnTo>
                      <a:pt x="83" y="22"/>
                    </a:lnTo>
                    <a:lnTo>
                      <a:pt x="69" y="35"/>
                    </a:lnTo>
                    <a:close/>
                    <a:moveTo>
                      <a:pt x="66" y="32"/>
                    </a:moveTo>
                    <a:lnTo>
                      <a:pt x="64" y="30"/>
                    </a:lnTo>
                    <a:lnTo>
                      <a:pt x="64" y="25"/>
                    </a:lnTo>
                    <a:lnTo>
                      <a:pt x="73" y="25"/>
                    </a:lnTo>
                    <a:lnTo>
                      <a:pt x="66" y="32"/>
                    </a:lnTo>
                    <a:close/>
                    <a:moveTo>
                      <a:pt x="64" y="25"/>
                    </a:moveTo>
                    <a:lnTo>
                      <a:pt x="64" y="22"/>
                    </a:lnTo>
                    <a:lnTo>
                      <a:pt x="83" y="22"/>
                    </a:lnTo>
                    <a:lnTo>
                      <a:pt x="83" y="25"/>
                    </a:lnTo>
                    <a:lnTo>
                      <a:pt x="64" y="25"/>
                    </a:lnTo>
                    <a:close/>
                    <a:moveTo>
                      <a:pt x="79" y="15"/>
                    </a:moveTo>
                    <a:lnTo>
                      <a:pt x="83" y="18"/>
                    </a:lnTo>
                    <a:lnTo>
                      <a:pt x="83" y="22"/>
                    </a:lnTo>
                    <a:lnTo>
                      <a:pt x="73" y="22"/>
                    </a:lnTo>
                    <a:lnTo>
                      <a:pt x="79" y="15"/>
                    </a:lnTo>
                    <a:close/>
                    <a:moveTo>
                      <a:pt x="66" y="30"/>
                    </a:moveTo>
                    <a:lnTo>
                      <a:pt x="63" y="26"/>
                    </a:lnTo>
                    <a:lnTo>
                      <a:pt x="77" y="12"/>
                    </a:lnTo>
                    <a:lnTo>
                      <a:pt x="79" y="15"/>
                    </a:lnTo>
                    <a:lnTo>
                      <a:pt x="66" y="30"/>
                    </a:lnTo>
                    <a:close/>
                    <a:moveTo>
                      <a:pt x="63" y="26"/>
                    </a:moveTo>
                    <a:lnTo>
                      <a:pt x="73" y="35"/>
                    </a:lnTo>
                    <a:lnTo>
                      <a:pt x="63" y="26"/>
                    </a:lnTo>
                    <a:lnTo>
                      <a:pt x="69" y="20"/>
                    </a:lnTo>
                    <a:lnTo>
                      <a:pt x="63" y="26"/>
                    </a:lnTo>
                    <a:close/>
                    <a:moveTo>
                      <a:pt x="63" y="26"/>
                    </a:moveTo>
                    <a:lnTo>
                      <a:pt x="59" y="23"/>
                    </a:lnTo>
                    <a:lnTo>
                      <a:pt x="74" y="10"/>
                    </a:lnTo>
                    <a:lnTo>
                      <a:pt x="77" y="12"/>
                    </a:lnTo>
                    <a:lnTo>
                      <a:pt x="63" y="26"/>
                    </a:lnTo>
                    <a:close/>
                    <a:moveTo>
                      <a:pt x="74" y="10"/>
                    </a:moveTo>
                    <a:lnTo>
                      <a:pt x="64" y="0"/>
                    </a:lnTo>
                    <a:lnTo>
                      <a:pt x="74" y="10"/>
                    </a:lnTo>
                    <a:lnTo>
                      <a:pt x="67" y="16"/>
                    </a:lnTo>
                    <a:lnTo>
                      <a:pt x="74" y="10"/>
                    </a:lnTo>
                    <a:close/>
                    <a:moveTo>
                      <a:pt x="59" y="23"/>
                    </a:moveTo>
                    <a:lnTo>
                      <a:pt x="57" y="20"/>
                    </a:lnTo>
                    <a:lnTo>
                      <a:pt x="71" y="6"/>
                    </a:lnTo>
                    <a:lnTo>
                      <a:pt x="74" y="10"/>
                    </a:lnTo>
                    <a:lnTo>
                      <a:pt x="59" y="23"/>
                    </a:lnTo>
                    <a:close/>
                    <a:moveTo>
                      <a:pt x="71" y="6"/>
                    </a:moveTo>
                    <a:lnTo>
                      <a:pt x="79" y="15"/>
                    </a:lnTo>
                    <a:lnTo>
                      <a:pt x="71" y="6"/>
                    </a:lnTo>
                    <a:lnTo>
                      <a:pt x="64" y="13"/>
                    </a:lnTo>
                    <a:lnTo>
                      <a:pt x="71" y="6"/>
                    </a:lnTo>
                    <a:close/>
                    <a:moveTo>
                      <a:pt x="57" y="20"/>
                    </a:moveTo>
                    <a:lnTo>
                      <a:pt x="54" y="16"/>
                    </a:lnTo>
                    <a:lnTo>
                      <a:pt x="67" y="3"/>
                    </a:lnTo>
                    <a:lnTo>
                      <a:pt x="71" y="6"/>
                    </a:lnTo>
                    <a:lnTo>
                      <a:pt x="57"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1" y="1"/>
                    </a:moveTo>
                    <a:lnTo>
                      <a:pt x="42" y="0"/>
                    </a:lnTo>
                    <a:lnTo>
                      <a:pt x="44" y="0"/>
                    </a:lnTo>
                    <a:lnTo>
                      <a:pt x="44" y="10"/>
                    </a:lnTo>
                    <a:lnTo>
                      <a:pt x="41" y="1"/>
                    </a:lnTo>
                    <a:close/>
                    <a:moveTo>
                      <a:pt x="48" y="18"/>
                    </a:moveTo>
                    <a:lnTo>
                      <a:pt x="42" y="22"/>
                    </a:lnTo>
                    <a:lnTo>
                      <a:pt x="34" y="4"/>
                    </a:lnTo>
                    <a:lnTo>
                      <a:pt x="41" y="1"/>
                    </a:lnTo>
                    <a:lnTo>
                      <a:pt x="48" y="18"/>
                    </a:lnTo>
                    <a:close/>
                    <a:moveTo>
                      <a:pt x="42" y="22"/>
                    </a:moveTo>
                    <a:lnTo>
                      <a:pt x="41" y="22"/>
                    </a:lnTo>
                    <a:lnTo>
                      <a:pt x="39" y="22"/>
                    </a:lnTo>
                    <a:lnTo>
                      <a:pt x="39" y="13"/>
                    </a:lnTo>
                    <a:lnTo>
                      <a:pt x="42" y="22"/>
                    </a:lnTo>
                    <a:close/>
                    <a:moveTo>
                      <a:pt x="39" y="22"/>
                    </a:moveTo>
                    <a:lnTo>
                      <a:pt x="35" y="22"/>
                    </a:lnTo>
                    <a:lnTo>
                      <a:pt x="35" y="3"/>
                    </a:lnTo>
                    <a:lnTo>
                      <a:pt x="39" y="3"/>
                    </a:lnTo>
                    <a:lnTo>
                      <a:pt x="39"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5" y="20"/>
                    </a:lnTo>
                    <a:lnTo>
                      <a:pt x="32" y="26"/>
                    </a:lnTo>
                    <a:close/>
                    <a:moveTo>
                      <a:pt x="30" y="27"/>
                    </a:moveTo>
                    <a:lnTo>
                      <a:pt x="23" y="31"/>
                    </a:lnTo>
                    <a:lnTo>
                      <a:pt x="14" y="14"/>
                    </a:lnTo>
                    <a:lnTo>
                      <a:pt x="21" y="11"/>
                    </a:lnTo>
                    <a:lnTo>
                      <a:pt x="30" y="27"/>
                    </a:lnTo>
                    <a:close/>
                    <a:moveTo>
                      <a:pt x="12" y="15"/>
                    </a:moveTo>
                    <a:lnTo>
                      <a:pt x="13" y="14"/>
                    </a:lnTo>
                    <a:lnTo>
                      <a:pt x="14" y="14"/>
                    </a:lnTo>
                    <a:lnTo>
                      <a:pt x="19" y="22"/>
                    </a:lnTo>
                    <a:lnTo>
                      <a:pt x="12" y="15"/>
                    </a:lnTo>
                    <a:close/>
                    <a:moveTo>
                      <a:pt x="25" y="30"/>
                    </a:moveTo>
                    <a:lnTo>
                      <a:pt x="23" y="32"/>
                    </a:lnTo>
                    <a:lnTo>
                      <a:pt x="9" y="18"/>
                    </a:lnTo>
                    <a:lnTo>
                      <a:pt x="12" y="15"/>
                    </a:lnTo>
                    <a:lnTo>
                      <a:pt x="25" y="30"/>
                    </a:lnTo>
                    <a:close/>
                    <a:moveTo>
                      <a:pt x="8" y="21"/>
                    </a:moveTo>
                    <a:lnTo>
                      <a:pt x="8" y="20"/>
                    </a:lnTo>
                    <a:lnTo>
                      <a:pt x="9" y="18"/>
                    </a:lnTo>
                    <a:lnTo>
                      <a:pt x="15" y="25"/>
                    </a:lnTo>
                    <a:lnTo>
                      <a:pt x="8" y="21"/>
                    </a:lnTo>
                    <a:close/>
                    <a:moveTo>
                      <a:pt x="24" y="30"/>
                    </a:moveTo>
                    <a:lnTo>
                      <a:pt x="21" y="36"/>
                    </a:lnTo>
                    <a:lnTo>
                      <a:pt x="4" y="27"/>
                    </a:lnTo>
                    <a:lnTo>
                      <a:pt x="8" y="21"/>
                    </a:lnTo>
                    <a:lnTo>
                      <a:pt x="24" y="30"/>
                    </a:lnTo>
                    <a:close/>
                    <a:moveTo>
                      <a:pt x="3" y="32"/>
                    </a:moveTo>
                    <a:lnTo>
                      <a:pt x="3" y="30"/>
                    </a:lnTo>
                    <a:lnTo>
                      <a:pt x="4" y="27"/>
                    </a:lnTo>
                    <a:lnTo>
                      <a:pt x="13" y="32"/>
                    </a:lnTo>
                    <a:lnTo>
                      <a:pt x="3" y="32"/>
                    </a:lnTo>
                    <a:close/>
                    <a:moveTo>
                      <a:pt x="22" y="32"/>
                    </a:moveTo>
                    <a:lnTo>
                      <a:pt x="22" y="35"/>
                    </a:lnTo>
                    <a:lnTo>
                      <a:pt x="3" y="35"/>
                    </a:lnTo>
                    <a:lnTo>
                      <a:pt x="3" y="32"/>
                    </a:lnTo>
                    <a:lnTo>
                      <a:pt x="22" y="32"/>
                    </a:lnTo>
                    <a:close/>
                    <a:moveTo>
                      <a:pt x="22" y="35"/>
                    </a:moveTo>
                    <a:lnTo>
                      <a:pt x="22" y="39"/>
                    </a:lnTo>
                    <a:lnTo>
                      <a:pt x="20" y="42"/>
                    </a:lnTo>
                    <a:lnTo>
                      <a:pt x="13" y="35"/>
                    </a:lnTo>
                    <a:lnTo>
                      <a:pt x="22" y="35"/>
                    </a:lnTo>
                    <a:close/>
                    <a:moveTo>
                      <a:pt x="20" y="42"/>
                    </a:moveTo>
                    <a:lnTo>
                      <a:pt x="16" y="45"/>
                    </a:lnTo>
                    <a:lnTo>
                      <a:pt x="3" y="32"/>
                    </a:lnTo>
                    <a:lnTo>
                      <a:pt x="5" y="28"/>
                    </a:lnTo>
                    <a:lnTo>
                      <a:pt x="20" y="42"/>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0"/>
                    </a:lnTo>
                    <a:lnTo>
                      <a:pt x="0" y="50"/>
                    </a:lnTo>
                    <a:lnTo>
                      <a:pt x="0" y="48"/>
                    </a:lnTo>
                    <a:lnTo>
                      <a:pt x="19" y="48"/>
                    </a:lnTo>
                    <a:close/>
                    <a:moveTo>
                      <a:pt x="1" y="55"/>
                    </a:moveTo>
                    <a:lnTo>
                      <a:pt x="0" y="53"/>
                    </a:lnTo>
                    <a:lnTo>
                      <a:pt x="0" y="50"/>
                    </a:lnTo>
                    <a:lnTo>
                      <a:pt x="10" y="50"/>
                    </a:lnTo>
                    <a:lnTo>
                      <a:pt x="1" y="55"/>
                    </a:lnTo>
                    <a:close/>
                    <a:moveTo>
                      <a:pt x="18" y="47"/>
                    </a:moveTo>
                    <a:lnTo>
                      <a:pt x="21" y="53"/>
                    </a:lnTo>
                    <a:lnTo>
                      <a:pt x="4" y="61"/>
                    </a:lnTo>
                    <a:lnTo>
                      <a:pt x="1" y="55"/>
                    </a:lnTo>
                    <a:lnTo>
                      <a:pt x="18" y="47"/>
                    </a:lnTo>
                    <a:close/>
                    <a:moveTo>
                      <a:pt x="5" y="64"/>
                    </a:moveTo>
                    <a:lnTo>
                      <a:pt x="4" y="63"/>
                    </a:lnTo>
                    <a:lnTo>
                      <a:pt x="4" y="61"/>
                    </a:lnTo>
                    <a:lnTo>
                      <a:pt x="13" y="57"/>
                    </a:lnTo>
                    <a:lnTo>
                      <a:pt x="5" y="64"/>
                    </a:lnTo>
                    <a:close/>
                    <a:moveTo>
                      <a:pt x="20" y="50"/>
                    </a:moveTo>
                    <a:lnTo>
                      <a:pt x="23" y="54"/>
                    </a:lnTo>
                    <a:lnTo>
                      <a:pt x="9" y="67"/>
                    </a:lnTo>
                    <a:lnTo>
                      <a:pt x="5" y="64"/>
                    </a:lnTo>
                    <a:lnTo>
                      <a:pt x="20" y="50"/>
                    </a:lnTo>
                    <a:close/>
                    <a:moveTo>
                      <a:pt x="23" y="54"/>
                    </a:moveTo>
                    <a:lnTo>
                      <a:pt x="25" y="57"/>
                    </a:lnTo>
                    <a:lnTo>
                      <a:pt x="12" y="70"/>
                    </a:lnTo>
                    <a:lnTo>
                      <a:pt x="9" y="67"/>
                    </a:lnTo>
                    <a:lnTo>
                      <a:pt x="23" y="54"/>
                    </a:lnTo>
                    <a:close/>
                    <a:moveTo>
                      <a:pt x="19" y="74"/>
                    </a:moveTo>
                    <a:lnTo>
                      <a:pt x="15" y="74"/>
                    </a:lnTo>
                    <a:lnTo>
                      <a:pt x="12" y="70"/>
                    </a:lnTo>
                    <a:lnTo>
                      <a:pt x="19" y="64"/>
                    </a:lnTo>
                    <a:lnTo>
                      <a:pt x="19" y="74"/>
                    </a:lnTo>
                    <a:close/>
                    <a:moveTo>
                      <a:pt x="19" y="54"/>
                    </a:moveTo>
                    <a:lnTo>
                      <a:pt x="22" y="54"/>
                    </a:lnTo>
                    <a:lnTo>
                      <a:pt x="22" y="74"/>
                    </a:lnTo>
                    <a:lnTo>
                      <a:pt x="19" y="74"/>
                    </a:lnTo>
                    <a:lnTo>
                      <a:pt x="19" y="54"/>
                    </a:lnTo>
                    <a:close/>
                    <a:moveTo>
                      <a:pt x="22" y="54"/>
                    </a:moveTo>
                    <a:lnTo>
                      <a:pt x="26" y="54"/>
                    </a:lnTo>
                    <a:lnTo>
                      <a:pt x="29" y="57"/>
                    </a:lnTo>
                    <a:lnTo>
                      <a:pt x="22" y="64"/>
                    </a:lnTo>
                    <a:lnTo>
                      <a:pt x="22" y="54"/>
                    </a:lnTo>
                    <a:close/>
                    <a:moveTo>
                      <a:pt x="29" y="57"/>
                    </a:moveTo>
                    <a:lnTo>
                      <a:pt x="32" y="60"/>
                    </a:lnTo>
                    <a:lnTo>
                      <a:pt x="19" y="74"/>
                    </a:lnTo>
                    <a:lnTo>
                      <a:pt x="15" y="70"/>
                    </a:lnTo>
                    <a:lnTo>
                      <a:pt x="29"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6"/>
                    </a:moveTo>
                    <a:lnTo>
                      <a:pt x="46" y="76"/>
                    </a:lnTo>
                    <a:lnTo>
                      <a:pt x="44" y="76"/>
                    </a:lnTo>
                    <a:lnTo>
                      <a:pt x="44" y="67"/>
                    </a:lnTo>
                    <a:lnTo>
                      <a:pt x="48" y="76"/>
                    </a:lnTo>
                    <a:close/>
                    <a:moveTo>
                      <a:pt x="41" y="58"/>
                    </a:moveTo>
                    <a:lnTo>
                      <a:pt x="46" y="55"/>
                    </a:lnTo>
                    <a:lnTo>
                      <a:pt x="55" y="73"/>
                    </a:lnTo>
                    <a:lnTo>
                      <a:pt x="48" y="76"/>
                    </a:lnTo>
                    <a:lnTo>
                      <a:pt x="41" y="58"/>
                    </a:lnTo>
                    <a:close/>
                    <a:moveTo>
                      <a:pt x="57" y="70"/>
                    </a:moveTo>
                    <a:lnTo>
                      <a:pt x="56" y="71"/>
                    </a:lnTo>
                    <a:lnTo>
                      <a:pt x="55"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1" name="Freeform 326">
                <a:extLst>
                  <a:ext uri="{FF2B5EF4-FFF2-40B4-BE49-F238E27FC236}">
                    <a16:creationId xmlns:a16="http://schemas.microsoft.com/office/drawing/2014/main" id="{A58BA3B6-B4F2-4DF2-BA94-5067109C7C87}"/>
                  </a:ext>
                </a:extLst>
              </p:cNvPr>
              <p:cNvSpPr>
                <a:spLocks/>
              </p:cNvSpPr>
              <p:nvPr/>
            </p:nvSpPr>
            <p:spPr bwMode="auto">
              <a:xfrm>
                <a:off x="2945" y="323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41"/>
                    </a:lnTo>
                    <a:lnTo>
                      <a:pt x="64" y="34"/>
                    </a:lnTo>
                    <a:lnTo>
                      <a:pt x="67" y="31"/>
                    </a:lnTo>
                    <a:lnTo>
                      <a:pt x="67" y="29"/>
                    </a:lnTo>
                    <a:lnTo>
                      <a:pt x="67" y="22"/>
                    </a:lnTo>
                    <a:lnTo>
                      <a:pt x="67" y="19"/>
                    </a:lnTo>
                    <a:lnTo>
                      <a:pt x="67" y="15"/>
                    </a:lnTo>
                    <a:lnTo>
                      <a:pt x="64" y="9"/>
                    </a:lnTo>
                    <a:lnTo>
                      <a:pt x="64" y="5"/>
                    </a:lnTo>
                    <a:lnTo>
                      <a:pt x="61" y="3"/>
                    </a:lnTo>
                    <a:lnTo>
                      <a:pt x="54" y="3"/>
                    </a:lnTo>
                    <a:lnTo>
                      <a:pt x="51" y="0"/>
                    </a:lnTo>
                    <a:lnTo>
                      <a:pt x="48" y="0"/>
                    </a:lnTo>
                    <a:lnTo>
                      <a:pt x="42" y="0"/>
                    </a:lnTo>
                    <a:lnTo>
                      <a:pt x="38" y="0"/>
                    </a:lnTo>
                    <a:lnTo>
                      <a:pt x="32" y="0"/>
                    </a:lnTo>
                    <a:lnTo>
                      <a:pt x="25" y="3"/>
                    </a:lnTo>
                    <a:lnTo>
                      <a:pt x="22" y="5"/>
                    </a:lnTo>
                    <a:lnTo>
                      <a:pt x="16" y="9"/>
                    </a:lnTo>
                    <a:lnTo>
                      <a:pt x="13" y="12"/>
                    </a:lnTo>
                    <a:lnTo>
                      <a:pt x="10" y="15"/>
                    </a:lnTo>
                    <a:lnTo>
                      <a:pt x="6" y="19"/>
                    </a:lnTo>
                    <a:lnTo>
                      <a:pt x="3" y="25"/>
                    </a:lnTo>
                    <a:lnTo>
                      <a:pt x="3" y="29"/>
                    </a:lnTo>
                    <a:lnTo>
                      <a:pt x="0" y="31"/>
                    </a:lnTo>
                    <a:lnTo>
                      <a:pt x="0" y="37"/>
                    </a:lnTo>
                    <a:lnTo>
                      <a:pt x="3" y="41"/>
                    </a:lnTo>
                    <a:lnTo>
                      <a:pt x="3" y="44"/>
                    </a:lnTo>
                    <a:lnTo>
                      <a:pt x="6" y="47"/>
                    </a:lnTo>
                    <a:lnTo>
                      <a:pt x="10" y="51"/>
                    </a:lnTo>
                    <a:lnTo>
                      <a:pt x="13" y="54"/>
                    </a:lnTo>
                    <a:lnTo>
                      <a:pt x="20" y="57"/>
                    </a:lnTo>
                    <a:lnTo>
                      <a:pt x="22" y="57"/>
                    </a:lnTo>
                    <a:lnTo>
                      <a:pt x="29"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2" name="Freeform 327">
                <a:extLst>
                  <a:ext uri="{FF2B5EF4-FFF2-40B4-BE49-F238E27FC236}">
                    <a16:creationId xmlns:a16="http://schemas.microsoft.com/office/drawing/2014/main" id="{D83C64E8-3504-4899-BD64-4160F0810A5D}"/>
                  </a:ext>
                </a:extLst>
              </p:cNvPr>
              <p:cNvSpPr>
                <a:spLocks noEditPoints="1"/>
              </p:cNvSpPr>
              <p:nvPr/>
            </p:nvSpPr>
            <p:spPr bwMode="auto">
              <a:xfrm>
                <a:off x="2942" y="3234"/>
                <a:ext cx="22" cy="20"/>
              </a:xfrm>
              <a:custGeom>
                <a:avLst/>
                <a:gdLst>
                  <a:gd name="T0" fmla="*/ 4 w 86"/>
                  <a:gd name="T1" fmla="*/ 3 h 76"/>
                  <a:gd name="T2" fmla="*/ 4 w 86"/>
                  <a:gd name="T3" fmla="*/ 3 h 76"/>
                  <a:gd name="T4" fmla="*/ 5 w 86"/>
                  <a:gd name="T5" fmla="*/ 4 h 76"/>
                  <a:gd name="T6" fmla="*/ 5 w 86"/>
                  <a:gd name="T7" fmla="*/ 4 h 76"/>
                  <a:gd name="T8" fmla="*/ 5 w 86"/>
                  <a:gd name="T9" fmla="*/ 4 h 76"/>
                  <a:gd name="T10" fmla="*/ 4 w 86"/>
                  <a:gd name="T11" fmla="*/ 3 h 76"/>
                  <a:gd name="T12" fmla="*/ 5 w 86"/>
                  <a:gd name="T13" fmla="*/ 2 h 76"/>
                  <a:gd name="T14" fmla="*/ 5 w 86"/>
                  <a:gd name="T15" fmla="*/ 3 h 76"/>
                  <a:gd name="T16" fmla="*/ 6 w 86"/>
                  <a:gd name="T17" fmla="*/ 3 h 76"/>
                  <a:gd name="T18" fmla="*/ 4 w 86"/>
                  <a:gd name="T19" fmla="*/ 3 h 76"/>
                  <a:gd name="T20" fmla="*/ 4 w 86"/>
                  <a:gd name="T21" fmla="*/ 2 h 76"/>
                  <a:gd name="T22" fmla="*/ 6 w 86"/>
                  <a:gd name="T23" fmla="*/ 2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3 w 86"/>
                  <a:gd name="T53" fmla="*/ 2 h 76"/>
                  <a:gd name="T54" fmla="*/ 2 w 86"/>
                  <a:gd name="T55" fmla="*/ 2 h 76"/>
                  <a:gd name="T56" fmla="*/ 2 w 86"/>
                  <a:gd name="T57" fmla="*/ 1 h 76"/>
                  <a:gd name="T58" fmla="*/ 1 w 86"/>
                  <a:gd name="T59" fmla="*/ 1 h 76"/>
                  <a:gd name="T60" fmla="*/ 1 w 86"/>
                  <a:gd name="T61" fmla="*/ 1 h 76"/>
                  <a:gd name="T62" fmla="*/ 2 w 86"/>
                  <a:gd name="T63" fmla="*/ 2 h 76"/>
                  <a:gd name="T64" fmla="*/ 2 w 86"/>
                  <a:gd name="T65" fmla="*/ 2 h 76"/>
                  <a:gd name="T66" fmla="*/ 1 w 86"/>
                  <a:gd name="T67" fmla="*/ 1 h 76"/>
                  <a:gd name="T68" fmla="*/ 1 w 86"/>
                  <a:gd name="T69" fmla="*/ 2 h 76"/>
                  <a:gd name="T70" fmla="*/ 0 w 86"/>
                  <a:gd name="T71" fmla="*/ 2 h 76"/>
                  <a:gd name="T72" fmla="*/ 2 w 86"/>
                  <a:gd name="T73" fmla="*/ 3 h 76"/>
                  <a:gd name="T74" fmla="*/ 1 w 86"/>
                  <a:gd name="T75" fmla="*/ 3 h 76"/>
                  <a:gd name="T76" fmla="*/ 1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1 w 86"/>
                  <a:gd name="T89" fmla="*/ 4 h 76"/>
                  <a:gd name="T90" fmla="*/ 1 w 86"/>
                  <a:gd name="T91" fmla="*/ 4 h 76"/>
                  <a:gd name="T92" fmla="*/ 2 w 86"/>
                  <a:gd name="T93" fmla="*/ 4 h 76"/>
                  <a:gd name="T94" fmla="*/ 2 w 86"/>
                  <a:gd name="T95" fmla="*/ 4 h 76"/>
                  <a:gd name="T96" fmla="*/ 1 w 86"/>
                  <a:gd name="T97" fmla="*/ 5 h 76"/>
                  <a:gd name="T98" fmla="*/ 1 w 86"/>
                  <a:gd name="T99" fmla="*/ 5 h 76"/>
                  <a:gd name="T100" fmla="*/ 2 w 86"/>
                  <a:gd name="T101" fmla="*/ 5 h 76"/>
                  <a:gd name="T102" fmla="*/ 2 w 86"/>
                  <a:gd name="T103" fmla="*/ 4 h 76"/>
                  <a:gd name="T104" fmla="*/ 3 w 86"/>
                  <a:gd name="T105" fmla="*/ 5 h 76"/>
                  <a:gd name="T106" fmla="*/ 3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5" y="67"/>
                    </a:lnTo>
                    <a:lnTo>
                      <a:pt x="51" y="54"/>
                    </a:lnTo>
                    <a:close/>
                    <a:moveTo>
                      <a:pt x="54" y="51"/>
                    </a:moveTo>
                    <a:lnTo>
                      <a:pt x="55" y="50"/>
                    </a:lnTo>
                    <a:lnTo>
                      <a:pt x="57" y="49"/>
                    </a:lnTo>
                    <a:lnTo>
                      <a:pt x="61" y="57"/>
                    </a:lnTo>
                    <a:lnTo>
                      <a:pt x="54" y="51"/>
                    </a:lnTo>
                    <a:close/>
                    <a:moveTo>
                      <a:pt x="57" y="49"/>
                    </a:moveTo>
                    <a:lnTo>
                      <a:pt x="63" y="45"/>
                    </a:lnTo>
                    <a:lnTo>
                      <a:pt x="72" y="63"/>
                    </a:lnTo>
                    <a:lnTo>
                      <a:pt x="65" y="66"/>
                    </a:lnTo>
                    <a:lnTo>
                      <a:pt x="57" y="49"/>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79" y="55"/>
                    </a:moveTo>
                    <a:lnTo>
                      <a:pt x="78" y="56"/>
                    </a:lnTo>
                    <a:lnTo>
                      <a:pt x="77" y="57"/>
                    </a:lnTo>
                    <a:lnTo>
                      <a:pt x="71" y="51"/>
                    </a:lnTo>
                    <a:lnTo>
                      <a:pt x="79" y="55"/>
                    </a:lnTo>
                    <a:close/>
                    <a:moveTo>
                      <a:pt x="62" y="46"/>
                    </a:moveTo>
                    <a:lnTo>
                      <a:pt x="65" y="40"/>
                    </a:lnTo>
                    <a:lnTo>
                      <a:pt x="83" y="49"/>
                    </a:lnTo>
                    <a:lnTo>
                      <a:pt x="79" y="55"/>
                    </a:lnTo>
                    <a:lnTo>
                      <a:pt x="62" y="46"/>
                    </a:lnTo>
                    <a:close/>
                    <a:moveTo>
                      <a:pt x="65" y="40"/>
                    </a:moveTo>
                    <a:lnTo>
                      <a:pt x="66" y="39"/>
                    </a:lnTo>
                    <a:lnTo>
                      <a:pt x="67" y="37"/>
                    </a:lnTo>
                    <a:lnTo>
                      <a:pt x="74" y="44"/>
                    </a:lnTo>
                    <a:lnTo>
                      <a:pt x="65" y="40"/>
                    </a:lnTo>
                    <a:close/>
                    <a:moveTo>
                      <a:pt x="67" y="37"/>
                    </a:moveTo>
                    <a:lnTo>
                      <a:pt x="71" y="34"/>
                    </a:lnTo>
                    <a:lnTo>
                      <a:pt x="84" y="49"/>
                    </a:lnTo>
                    <a:lnTo>
                      <a:pt x="80" y="51"/>
                    </a:lnTo>
                    <a:lnTo>
                      <a:pt x="67" y="37"/>
                    </a:lnTo>
                    <a:close/>
                    <a:moveTo>
                      <a:pt x="86" y="41"/>
                    </a:moveTo>
                    <a:lnTo>
                      <a:pt x="86" y="45"/>
                    </a:lnTo>
                    <a:lnTo>
                      <a:pt x="84" y="49"/>
                    </a:lnTo>
                    <a:lnTo>
                      <a:pt x="77" y="41"/>
                    </a:lnTo>
                    <a:lnTo>
                      <a:pt x="86" y="41"/>
                    </a:lnTo>
                    <a:close/>
                    <a:moveTo>
                      <a:pt x="67" y="41"/>
                    </a:moveTo>
                    <a:lnTo>
                      <a:pt x="67" y="39"/>
                    </a:lnTo>
                    <a:lnTo>
                      <a:pt x="86" y="39"/>
                    </a:lnTo>
                    <a:lnTo>
                      <a:pt x="86" y="41"/>
                    </a:lnTo>
                    <a:lnTo>
                      <a:pt x="67" y="41"/>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6" y="21"/>
                    </a:moveTo>
                    <a:lnTo>
                      <a:pt x="86" y="23"/>
                    </a:lnTo>
                    <a:lnTo>
                      <a:pt x="86" y="25"/>
                    </a:lnTo>
                    <a:lnTo>
                      <a:pt x="77" y="25"/>
                    </a:lnTo>
                    <a:lnTo>
                      <a:pt x="86" y="21"/>
                    </a:lnTo>
                    <a:close/>
                    <a:moveTo>
                      <a:pt x="68" y="30"/>
                    </a:moveTo>
                    <a:lnTo>
                      <a:pt x="65" y="23"/>
                    </a:lnTo>
                    <a:lnTo>
                      <a:pt x="83" y="14"/>
                    </a:lnTo>
                    <a:lnTo>
                      <a:pt x="86" y="21"/>
                    </a:lnTo>
                    <a:lnTo>
                      <a:pt x="68" y="30"/>
                    </a:lnTo>
                    <a:close/>
                    <a:moveTo>
                      <a:pt x="65" y="23"/>
                    </a:moveTo>
                    <a:lnTo>
                      <a:pt x="64" y="21"/>
                    </a:lnTo>
                    <a:lnTo>
                      <a:pt x="64" y="19"/>
                    </a:lnTo>
                    <a:lnTo>
                      <a:pt x="74" y="19"/>
                    </a:lnTo>
                    <a:lnTo>
                      <a:pt x="65" y="23"/>
                    </a:lnTo>
                    <a:close/>
                    <a:moveTo>
                      <a:pt x="64" y="19"/>
                    </a:moveTo>
                    <a:lnTo>
                      <a:pt x="64" y="15"/>
                    </a:lnTo>
                    <a:lnTo>
                      <a:pt x="84" y="15"/>
                    </a:lnTo>
                    <a:lnTo>
                      <a:pt x="84" y="19"/>
                    </a:lnTo>
                    <a:lnTo>
                      <a:pt x="64" y="19"/>
                    </a:lnTo>
                    <a:close/>
                    <a:moveTo>
                      <a:pt x="80" y="9"/>
                    </a:moveTo>
                    <a:lnTo>
                      <a:pt x="84" y="12"/>
                    </a:lnTo>
                    <a:lnTo>
                      <a:pt x="84" y="15"/>
                    </a:lnTo>
                    <a:lnTo>
                      <a:pt x="74" y="15"/>
                    </a:lnTo>
                    <a:lnTo>
                      <a:pt x="80" y="9"/>
                    </a:lnTo>
                    <a:close/>
                    <a:moveTo>
                      <a:pt x="67" y="23"/>
                    </a:moveTo>
                    <a:lnTo>
                      <a:pt x="64" y="20"/>
                    </a:lnTo>
                    <a:lnTo>
                      <a:pt x="77" y="6"/>
                    </a:lnTo>
                    <a:lnTo>
                      <a:pt x="80" y="9"/>
                    </a:lnTo>
                    <a:lnTo>
                      <a:pt x="67" y="23"/>
                    </a:lnTo>
                    <a:close/>
                    <a:moveTo>
                      <a:pt x="71" y="3"/>
                    </a:moveTo>
                    <a:lnTo>
                      <a:pt x="75" y="3"/>
                    </a:lnTo>
                    <a:lnTo>
                      <a:pt x="77" y="6"/>
                    </a:lnTo>
                    <a:lnTo>
                      <a:pt x="71" y="13"/>
                    </a:lnTo>
                    <a:lnTo>
                      <a:pt x="71" y="3"/>
                    </a:lnTo>
                    <a:close/>
                    <a:moveTo>
                      <a:pt x="71" y="22"/>
                    </a:moveTo>
                    <a:lnTo>
                      <a:pt x="64" y="22"/>
                    </a:lnTo>
                    <a:lnTo>
                      <a:pt x="64" y="3"/>
                    </a:lnTo>
                    <a:lnTo>
                      <a:pt x="71" y="3"/>
                    </a:lnTo>
                    <a:lnTo>
                      <a:pt x="71" y="22"/>
                    </a:lnTo>
                    <a:close/>
                    <a:moveTo>
                      <a:pt x="64" y="22"/>
                    </a:moveTo>
                    <a:lnTo>
                      <a:pt x="61" y="22"/>
                    </a:lnTo>
                    <a:lnTo>
                      <a:pt x="57" y="20"/>
                    </a:lnTo>
                    <a:lnTo>
                      <a:pt x="64" y="13"/>
                    </a:lnTo>
                    <a:lnTo>
                      <a:pt x="64" y="22"/>
                    </a:lnTo>
                    <a:close/>
                    <a:moveTo>
                      <a:pt x="57" y="20"/>
                    </a:moveTo>
                    <a:lnTo>
                      <a:pt x="54" y="17"/>
                    </a:lnTo>
                    <a:lnTo>
                      <a:pt x="68" y="3"/>
                    </a:lnTo>
                    <a:lnTo>
                      <a:pt x="71" y="6"/>
                    </a:lnTo>
                    <a:lnTo>
                      <a:pt x="57"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8" y="19"/>
                    </a:lnTo>
                    <a:lnTo>
                      <a:pt x="48" y="0"/>
                    </a:lnTo>
                    <a:lnTo>
                      <a:pt x="52" y="0"/>
                    </a:lnTo>
                    <a:lnTo>
                      <a:pt x="52" y="19"/>
                    </a:lnTo>
                    <a:close/>
                    <a:moveTo>
                      <a:pt x="48" y="19"/>
                    </a:moveTo>
                    <a:lnTo>
                      <a:pt x="42" y="19"/>
                    </a:lnTo>
                    <a:lnTo>
                      <a:pt x="42" y="0"/>
                    </a:lnTo>
                    <a:lnTo>
                      <a:pt x="48" y="0"/>
                    </a:lnTo>
                    <a:lnTo>
                      <a:pt x="48" y="19"/>
                    </a:lnTo>
                    <a:close/>
                    <a:moveTo>
                      <a:pt x="37" y="1"/>
                    </a:moveTo>
                    <a:lnTo>
                      <a:pt x="40" y="0"/>
                    </a:lnTo>
                    <a:lnTo>
                      <a:pt x="42" y="0"/>
                    </a:lnTo>
                    <a:lnTo>
                      <a:pt x="42" y="10"/>
                    </a:lnTo>
                    <a:lnTo>
                      <a:pt x="37" y="1"/>
                    </a:lnTo>
                    <a:close/>
                    <a:moveTo>
                      <a:pt x="46" y="18"/>
                    </a:moveTo>
                    <a:lnTo>
                      <a:pt x="40" y="21"/>
                    </a:lnTo>
                    <a:lnTo>
                      <a:pt x="32" y="4"/>
                    </a:lnTo>
                    <a:lnTo>
                      <a:pt x="37" y="1"/>
                    </a:lnTo>
                    <a:lnTo>
                      <a:pt x="46" y="18"/>
                    </a:lnTo>
                    <a:close/>
                    <a:moveTo>
                      <a:pt x="29" y="6"/>
                    </a:moveTo>
                    <a:lnTo>
                      <a:pt x="30" y="4"/>
                    </a:lnTo>
                    <a:lnTo>
                      <a:pt x="32" y="4"/>
                    </a:lnTo>
                    <a:lnTo>
                      <a:pt x="35" y="13"/>
                    </a:lnTo>
                    <a:lnTo>
                      <a:pt x="29" y="6"/>
                    </a:lnTo>
                    <a:close/>
                    <a:moveTo>
                      <a:pt x="42" y="20"/>
                    </a:moveTo>
                    <a:lnTo>
                      <a:pt x="40" y="23"/>
                    </a:lnTo>
                    <a:lnTo>
                      <a:pt x="25" y="9"/>
                    </a:lnTo>
                    <a:lnTo>
                      <a:pt x="29" y="6"/>
                    </a:lnTo>
                    <a:lnTo>
                      <a:pt x="42" y="20"/>
                    </a:lnTo>
                    <a:close/>
                    <a:moveTo>
                      <a:pt x="40" y="23"/>
                    </a:moveTo>
                    <a:lnTo>
                      <a:pt x="39" y="23"/>
                    </a:lnTo>
                    <a:lnTo>
                      <a:pt x="36" y="24"/>
                    </a:lnTo>
                    <a:lnTo>
                      <a:pt x="32" y="15"/>
                    </a:lnTo>
                    <a:lnTo>
                      <a:pt x="40" y="23"/>
                    </a:lnTo>
                    <a:close/>
                    <a:moveTo>
                      <a:pt x="36" y="24"/>
                    </a:moveTo>
                    <a:lnTo>
                      <a:pt x="31" y="28"/>
                    </a:lnTo>
                    <a:lnTo>
                      <a:pt x="22" y="11"/>
                    </a:lnTo>
                    <a:lnTo>
                      <a:pt x="29" y="8"/>
                    </a:lnTo>
                    <a:lnTo>
                      <a:pt x="36" y="24"/>
                    </a:lnTo>
                    <a:close/>
                    <a:moveTo>
                      <a:pt x="20" y="12"/>
                    </a:moveTo>
                    <a:lnTo>
                      <a:pt x="21" y="11"/>
                    </a:lnTo>
                    <a:lnTo>
                      <a:pt x="22" y="11"/>
                    </a:lnTo>
                    <a:lnTo>
                      <a:pt x="26" y="19"/>
                    </a:lnTo>
                    <a:lnTo>
                      <a:pt x="20" y="12"/>
                    </a:lnTo>
                    <a:close/>
                    <a:moveTo>
                      <a:pt x="33" y="25"/>
                    </a:moveTo>
                    <a:lnTo>
                      <a:pt x="30" y="29"/>
                    </a:lnTo>
                    <a:lnTo>
                      <a:pt x="16" y="15"/>
                    </a:lnTo>
                    <a:lnTo>
                      <a:pt x="20" y="12"/>
                    </a:lnTo>
                    <a:lnTo>
                      <a:pt x="33" y="25"/>
                    </a:lnTo>
                    <a:close/>
                    <a:moveTo>
                      <a:pt x="16" y="15"/>
                    </a:moveTo>
                    <a:lnTo>
                      <a:pt x="16" y="15"/>
                    </a:lnTo>
                    <a:lnTo>
                      <a:pt x="23" y="22"/>
                    </a:lnTo>
                    <a:lnTo>
                      <a:pt x="16" y="15"/>
                    </a:lnTo>
                    <a:close/>
                    <a:moveTo>
                      <a:pt x="30" y="29"/>
                    </a:moveTo>
                    <a:lnTo>
                      <a:pt x="26" y="32"/>
                    </a:lnTo>
                    <a:lnTo>
                      <a:pt x="13" y="19"/>
                    </a:lnTo>
                    <a:lnTo>
                      <a:pt x="16" y="15"/>
                    </a:lnTo>
                    <a:lnTo>
                      <a:pt x="30" y="29"/>
                    </a:lnTo>
                    <a:close/>
                    <a:moveTo>
                      <a:pt x="26" y="32"/>
                    </a:move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2"/>
                    </a:lnTo>
                    <a:lnTo>
                      <a:pt x="20" y="45"/>
                    </a:lnTo>
                    <a:lnTo>
                      <a:pt x="13" y="39"/>
                    </a:lnTo>
                    <a:lnTo>
                      <a:pt x="23" y="39"/>
                    </a:lnTo>
                    <a:close/>
                    <a:moveTo>
                      <a:pt x="20" y="45"/>
                    </a:moveTo>
                    <a:lnTo>
                      <a:pt x="16" y="49"/>
                    </a:lnTo>
                    <a:lnTo>
                      <a:pt x="3" y="34"/>
                    </a:lnTo>
                    <a:lnTo>
                      <a:pt x="7" y="31"/>
                    </a:lnTo>
                    <a:lnTo>
                      <a:pt x="20" y="45"/>
                    </a:lnTo>
                    <a:close/>
                    <a:moveTo>
                      <a:pt x="1" y="41"/>
                    </a:moveTo>
                    <a:lnTo>
                      <a:pt x="1" y="37"/>
                    </a:lnTo>
                    <a:lnTo>
                      <a:pt x="3" y="34"/>
                    </a:lnTo>
                    <a:lnTo>
                      <a:pt x="10" y="41"/>
                    </a:lnTo>
                    <a:lnTo>
                      <a:pt x="1" y="41"/>
                    </a:lnTo>
                    <a:close/>
                    <a:moveTo>
                      <a:pt x="20" y="41"/>
                    </a:moveTo>
                    <a:lnTo>
                      <a:pt x="20" y="47"/>
                    </a:lnTo>
                    <a:lnTo>
                      <a:pt x="1" y="47"/>
                    </a:lnTo>
                    <a:lnTo>
                      <a:pt x="1" y="41"/>
                    </a:lnTo>
                    <a:lnTo>
                      <a:pt x="20" y="41"/>
                    </a:lnTo>
                    <a:close/>
                    <a:moveTo>
                      <a:pt x="3" y="54"/>
                    </a:moveTo>
                    <a:lnTo>
                      <a:pt x="1" y="52"/>
                    </a:lnTo>
                    <a:lnTo>
                      <a:pt x="1" y="47"/>
                    </a:lnTo>
                    <a:lnTo>
                      <a:pt x="10" y="47"/>
                    </a:lnTo>
                    <a:lnTo>
                      <a:pt x="3" y="54"/>
                    </a:lnTo>
                    <a:close/>
                    <a:moveTo>
                      <a:pt x="16" y="41"/>
                    </a:moveTo>
                    <a:lnTo>
                      <a:pt x="20" y="44"/>
                    </a:lnTo>
                    <a:lnTo>
                      <a:pt x="7" y="57"/>
                    </a:lnTo>
                    <a:lnTo>
                      <a:pt x="3" y="54"/>
                    </a:lnTo>
                    <a:lnTo>
                      <a:pt x="16" y="41"/>
                    </a:lnTo>
                    <a:close/>
                    <a:moveTo>
                      <a:pt x="20" y="44"/>
                    </a:moveTo>
                    <a:lnTo>
                      <a:pt x="23" y="47"/>
                    </a:lnTo>
                    <a:lnTo>
                      <a:pt x="23" y="51"/>
                    </a:lnTo>
                    <a:lnTo>
                      <a:pt x="13" y="51"/>
                    </a:lnTo>
                    <a:lnTo>
                      <a:pt x="20" y="44"/>
                    </a:lnTo>
                    <a:close/>
                    <a:moveTo>
                      <a:pt x="23" y="51"/>
                    </a:moveTo>
                    <a:lnTo>
                      <a:pt x="23" y="54"/>
                    </a:lnTo>
                    <a:lnTo>
                      <a:pt x="4" y="54"/>
                    </a:lnTo>
                    <a:lnTo>
                      <a:pt x="4" y="51"/>
                    </a:lnTo>
                    <a:lnTo>
                      <a:pt x="23" y="51"/>
                    </a:lnTo>
                    <a:close/>
                    <a:moveTo>
                      <a:pt x="7" y="61"/>
                    </a:moveTo>
                    <a:lnTo>
                      <a:pt x="4" y="58"/>
                    </a:lnTo>
                    <a:lnTo>
                      <a:pt x="4" y="54"/>
                    </a:lnTo>
                    <a:lnTo>
                      <a:pt x="13" y="54"/>
                    </a:lnTo>
                    <a:lnTo>
                      <a:pt x="7" y="61"/>
                    </a:lnTo>
                    <a:close/>
                    <a:moveTo>
                      <a:pt x="20" y="47"/>
                    </a:moveTo>
                    <a:lnTo>
                      <a:pt x="23" y="51"/>
                    </a:lnTo>
                    <a:lnTo>
                      <a:pt x="10" y="64"/>
                    </a:lnTo>
                    <a:lnTo>
                      <a:pt x="7" y="61"/>
                    </a:lnTo>
                    <a:lnTo>
                      <a:pt x="20" y="47"/>
                    </a:lnTo>
                    <a:close/>
                    <a:moveTo>
                      <a:pt x="10" y="64"/>
                    </a:moveTo>
                    <a:lnTo>
                      <a:pt x="0" y="54"/>
                    </a:lnTo>
                    <a:lnTo>
                      <a:pt x="10" y="64"/>
                    </a:lnTo>
                    <a:lnTo>
                      <a:pt x="16" y="57"/>
                    </a:lnTo>
                    <a:lnTo>
                      <a:pt x="10" y="64"/>
                    </a:lnTo>
                    <a:close/>
                    <a:moveTo>
                      <a:pt x="23" y="51"/>
                    </a:moveTo>
                    <a:lnTo>
                      <a:pt x="26" y="54"/>
                    </a:lnTo>
                    <a:lnTo>
                      <a:pt x="13" y="67"/>
                    </a:lnTo>
                    <a:lnTo>
                      <a:pt x="10" y="64"/>
                    </a:lnTo>
                    <a:lnTo>
                      <a:pt x="23" y="51"/>
                    </a:lnTo>
                    <a:close/>
                    <a:moveTo>
                      <a:pt x="26" y="54"/>
                    </a:moveTo>
                    <a:lnTo>
                      <a:pt x="36" y="63"/>
                    </a:lnTo>
                    <a:lnTo>
                      <a:pt x="26" y="54"/>
                    </a:lnTo>
                    <a:lnTo>
                      <a:pt x="20" y="61"/>
                    </a:lnTo>
                    <a:lnTo>
                      <a:pt x="26" y="54"/>
                    </a:lnTo>
                    <a:close/>
                    <a:moveTo>
                      <a:pt x="26" y="54"/>
                    </a:moveTo>
                    <a:lnTo>
                      <a:pt x="30" y="57"/>
                    </a:lnTo>
                    <a:lnTo>
                      <a:pt x="16" y="71"/>
                    </a:lnTo>
                    <a:lnTo>
                      <a:pt x="13" y="67"/>
                    </a:lnTo>
                    <a:lnTo>
                      <a:pt x="26" y="54"/>
                    </a:lnTo>
                    <a:close/>
                    <a:moveTo>
                      <a:pt x="19" y="72"/>
                    </a:moveTo>
                    <a:lnTo>
                      <a:pt x="18" y="72"/>
                    </a:lnTo>
                    <a:lnTo>
                      <a:pt x="16" y="71"/>
                    </a:lnTo>
                    <a:lnTo>
                      <a:pt x="23" y="64"/>
                    </a:lnTo>
                    <a:lnTo>
                      <a:pt x="19" y="72"/>
                    </a:lnTo>
                    <a:close/>
                    <a:moveTo>
                      <a:pt x="28" y="55"/>
                    </a:moveTo>
                    <a:lnTo>
                      <a:pt x="33" y="58"/>
                    </a:lnTo>
                    <a:lnTo>
                      <a:pt x="25" y="75"/>
                    </a:lnTo>
                    <a:lnTo>
                      <a:pt x="19" y="72"/>
                    </a:lnTo>
                    <a:lnTo>
                      <a:pt x="28" y="55"/>
                    </a:lnTo>
                    <a:close/>
                    <a:moveTo>
                      <a:pt x="30" y="76"/>
                    </a:moveTo>
                    <a:lnTo>
                      <a:pt x="28" y="76"/>
                    </a:lnTo>
                    <a:lnTo>
                      <a:pt x="25" y="75"/>
                    </a:lnTo>
                    <a:lnTo>
                      <a:pt x="30" y="67"/>
                    </a:lnTo>
                    <a:lnTo>
                      <a:pt x="30" y="76"/>
                    </a:lnTo>
                    <a:close/>
                    <a:moveTo>
                      <a:pt x="30" y="57"/>
                    </a:moveTo>
                    <a:lnTo>
                      <a:pt x="32" y="57"/>
                    </a:lnTo>
                    <a:lnTo>
                      <a:pt x="32" y="76"/>
                    </a:lnTo>
                    <a:lnTo>
                      <a:pt x="30" y="76"/>
                    </a:lnTo>
                    <a:lnTo>
                      <a:pt x="30" y="57"/>
                    </a:lnTo>
                    <a:close/>
                    <a:moveTo>
                      <a:pt x="32" y="57"/>
                    </a:moveTo>
                    <a:lnTo>
                      <a:pt x="39" y="57"/>
                    </a:lnTo>
                    <a:lnTo>
                      <a:pt x="39" y="76"/>
                    </a:lnTo>
                    <a:lnTo>
                      <a:pt x="32" y="76"/>
                    </a:lnTo>
                    <a:lnTo>
                      <a:pt x="32" y="57"/>
                    </a:lnTo>
                    <a:close/>
                    <a:moveTo>
                      <a:pt x="39" y="57"/>
                    </a:moveTo>
                    <a:lnTo>
                      <a:pt x="42" y="57"/>
                    </a:lnTo>
                    <a:lnTo>
                      <a:pt x="42" y="76"/>
                    </a:lnTo>
                    <a:lnTo>
                      <a:pt x="39" y="76"/>
                    </a:lnTo>
                    <a:lnTo>
                      <a:pt x="39" y="57"/>
                    </a:lnTo>
                    <a:close/>
                    <a:moveTo>
                      <a:pt x="46" y="75"/>
                    </a:moveTo>
                    <a:lnTo>
                      <a:pt x="44" y="76"/>
                    </a:lnTo>
                    <a:lnTo>
                      <a:pt x="42" y="76"/>
                    </a:lnTo>
                    <a:lnTo>
                      <a:pt x="42" y="67"/>
                    </a:lnTo>
                    <a:lnTo>
                      <a:pt x="46" y="75"/>
                    </a:lnTo>
                    <a:close/>
                    <a:moveTo>
                      <a:pt x="37" y="58"/>
                    </a:moveTo>
                    <a:lnTo>
                      <a:pt x="44" y="55"/>
                    </a:lnTo>
                    <a:lnTo>
                      <a:pt x="53" y="72"/>
                    </a:lnTo>
                    <a:lnTo>
                      <a:pt x="46" y="75"/>
                    </a:lnTo>
                    <a:lnTo>
                      <a:pt x="37" y="58"/>
                    </a:lnTo>
                    <a:close/>
                    <a:moveTo>
                      <a:pt x="44" y="55"/>
                    </a:moveTo>
                    <a:lnTo>
                      <a:pt x="46" y="54"/>
                    </a:lnTo>
                    <a:lnTo>
                      <a:pt x="48" y="54"/>
                    </a:lnTo>
                    <a:lnTo>
                      <a:pt x="48" y="64"/>
                    </a:lnTo>
                    <a:lnTo>
                      <a:pt x="44" y="55"/>
                    </a:lnTo>
                    <a:close/>
                    <a:moveTo>
                      <a:pt x="48" y="54"/>
                    </a:moveTo>
                    <a:lnTo>
                      <a:pt x="52" y="54"/>
                    </a:lnTo>
                    <a:lnTo>
                      <a:pt x="52" y="73"/>
                    </a:lnTo>
                    <a:lnTo>
                      <a:pt x="48" y="73"/>
                    </a:lnTo>
                    <a:lnTo>
                      <a:pt x="48" y="54"/>
                    </a:lnTo>
                    <a:close/>
                    <a:moveTo>
                      <a:pt x="56" y="72"/>
                    </a:moveTo>
                    <a:lnTo>
                      <a:pt x="54" y="73"/>
                    </a:lnTo>
                    <a:lnTo>
                      <a:pt x="52" y="73"/>
                    </a:lnTo>
                    <a:lnTo>
                      <a:pt x="52" y="64"/>
                    </a:lnTo>
                    <a:lnTo>
                      <a:pt x="56" y="72"/>
                    </a:lnTo>
                    <a:close/>
                    <a:moveTo>
                      <a:pt x="47" y="55"/>
                    </a:moveTo>
                    <a:lnTo>
                      <a:pt x="54" y="52"/>
                    </a:lnTo>
                    <a:lnTo>
                      <a:pt x="62" y="68"/>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3" name="Freeform 328">
                <a:extLst>
                  <a:ext uri="{FF2B5EF4-FFF2-40B4-BE49-F238E27FC236}">
                    <a16:creationId xmlns:a16="http://schemas.microsoft.com/office/drawing/2014/main" id="{FD588E2C-6AE3-4DD5-87C6-9D6ABDE979CD}"/>
                  </a:ext>
                </a:extLst>
              </p:cNvPr>
              <p:cNvSpPr>
                <a:spLocks/>
              </p:cNvSpPr>
              <p:nvPr/>
            </p:nvSpPr>
            <p:spPr bwMode="auto">
              <a:xfrm>
                <a:off x="2992" y="3211"/>
                <a:ext cx="17" cy="15"/>
              </a:xfrm>
              <a:custGeom>
                <a:avLst/>
                <a:gdLst>
                  <a:gd name="T0" fmla="*/ 3 w 67"/>
                  <a:gd name="T1" fmla="*/ 3 h 58"/>
                  <a:gd name="T2" fmla="*/ 3 w 67"/>
                  <a:gd name="T3" fmla="*/ 3 h 58"/>
                  <a:gd name="T4" fmla="*/ 4 w 67"/>
                  <a:gd name="T5" fmla="*/ 3 h 58"/>
                  <a:gd name="T6" fmla="*/ 4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1 h 58"/>
                  <a:gd name="T44" fmla="*/ 1 w 67"/>
                  <a:gd name="T45" fmla="*/ 1 h 58"/>
                  <a:gd name="T46" fmla="*/ 1 w 67"/>
                  <a:gd name="T47" fmla="*/ 1 h 58"/>
                  <a:gd name="T48" fmla="*/ 1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3 h 58"/>
                  <a:gd name="T66" fmla="*/ 1 w 67"/>
                  <a:gd name="T67" fmla="*/ 4 h 58"/>
                  <a:gd name="T68" fmla="*/ 1 w 67"/>
                  <a:gd name="T69" fmla="*/ 4 h 58"/>
                  <a:gd name="T70" fmla="*/ 2 w 67"/>
                  <a:gd name="T71" fmla="*/ 4 h 58"/>
                  <a:gd name="T72" fmla="*/ 2 w 67"/>
                  <a:gd name="T73" fmla="*/ 4 h 58"/>
                  <a:gd name="T74" fmla="*/ 2 w 67"/>
                  <a:gd name="T75" fmla="*/ 4 h 58"/>
                  <a:gd name="T76" fmla="*/ 3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0" y="49"/>
                    </a:lnTo>
                    <a:lnTo>
                      <a:pt x="57" y="46"/>
                    </a:lnTo>
                    <a:lnTo>
                      <a:pt x="60" y="39"/>
                    </a:lnTo>
                    <a:lnTo>
                      <a:pt x="64" y="36"/>
                    </a:lnTo>
                    <a:lnTo>
                      <a:pt x="64" y="32"/>
                    </a:lnTo>
                    <a:lnTo>
                      <a:pt x="67" y="26"/>
                    </a:lnTo>
                    <a:lnTo>
                      <a:pt x="67" y="24"/>
                    </a:lnTo>
                    <a:lnTo>
                      <a:pt x="67" y="20"/>
                    </a:lnTo>
                    <a:lnTo>
                      <a:pt x="67" y="14"/>
                    </a:lnTo>
                    <a:lnTo>
                      <a:pt x="64" y="10"/>
                    </a:lnTo>
                    <a:lnTo>
                      <a:pt x="60" y="7"/>
                    </a:lnTo>
                    <a:lnTo>
                      <a:pt x="57" y="4"/>
                    </a:lnTo>
                    <a:lnTo>
                      <a:pt x="54" y="0"/>
                    </a:lnTo>
                    <a:lnTo>
                      <a:pt x="50" y="0"/>
                    </a:lnTo>
                    <a:lnTo>
                      <a:pt x="48" y="0"/>
                    </a:lnTo>
                    <a:lnTo>
                      <a:pt x="42" y="0"/>
                    </a:lnTo>
                    <a:lnTo>
                      <a:pt x="35" y="0"/>
                    </a:lnTo>
                    <a:lnTo>
                      <a:pt x="32" y="0"/>
                    </a:lnTo>
                    <a:lnTo>
                      <a:pt x="25" y="4"/>
                    </a:lnTo>
                    <a:lnTo>
                      <a:pt x="22" y="4"/>
                    </a:lnTo>
                    <a:lnTo>
                      <a:pt x="16" y="7"/>
                    </a:lnTo>
                    <a:lnTo>
                      <a:pt x="13" y="14"/>
                    </a:lnTo>
                    <a:lnTo>
                      <a:pt x="10" y="17"/>
                    </a:lnTo>
                    <a:lnTo>
                      <a:pt x="6" y="20"/>
                    </a:lnTo>
                    <a:lnTo>
                      <a:pt x="3" y="24"/>
                    </a:lnTo>
                    <a:lnTo>
                      <a:pt x="0" y="29"/>
                    </a:lnTo>
                    <a:lnTo>
                      <a:pt x="0" y="32"/>
                    </a:lnTo>
                    <a:lnTo>
                      <a:pt x="0" y="39"/>
                    </a:lnTo>
                    <a:lnTo>
                      <a:pt x="3" y="42"/>
                    </a:lnTo>
                    <a:lnTo>
                      <a:pt x="3" y="46"/>
                    </a:lnTo>
                    <a:lnTo>
                      <a:pt x="6" y="49"/>
                    </a:lnTo>
                    <a:lnTo>
                      <a:pt x="10" y="52"/>
                    </a:lnTo>
                    <a:lnTo>
                      <a:pt x="13" y="54"/>
                    </a:lnTo>
                    <a:lnTo>
                      <a:pt x="16" y="54"/>
                    </a:lnTo>
                    <a:lnTo>
                      <a:pt x="22" y="58"/>
                    </a:lnTo>
                    <a:lnTo>
                      <a:pt x="25" y="58"/>
                    </a:lnTo>
                    <a:lnTo>
                      <a:pt x="32" y="58"/>
                    </a:lnTo>
                    <a:lnTo>
                      <a:pt x="38" y="54"/>
                    </a:lnTo>
                    <a:lnTo>
                      <a:pt x="42"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4" name="Freeform 329">
                <a:extLst>
                  <a:ext uri="{FF2B5EF4-FFF2-40B4-BE49-F238E27FC236}">
                    <a16:creationId xmlns:a16="http://schemas.microsoft.com/office/drawing/2014/main" id="{6B52CD61-DB05-4E3B-B618-DD7B410736C1}"/>
                  </a:ext>
                </a:extLst>
              </p:cNvPr>
              <p:cNvSpPr>
                <a:spLocks noEditPoints="1"/>
              </p:cNvSpPr>
              <p:nvPr/>
            </p:nvSpPr>
            <p:spPr bwMode="auto">
              <a:xfrm>
                <a:off x="2990" y="3209"/>
                <a:ext cx="21" cy="19"/>
              </a:xfrm>
              <a:custGeom>
                <a:avLst/>
                <a:gdLst>
                  <a:gd name="T0" fmla="*/ 3 w 85"/>
                  <a:gd name="T1" fmla="*/ 3 h 76"/>
                  <a:gd name="T2" fmla="*/ 4 w 85"/>
                  <a:gd name="T3" fmla="*/ 3 h 76"/>
                  <a:gd name="T4" fmla="*/ 4 w 85"/>
                  <a:gd name="T5" fmla="*/ 4 h 76"/>
                  <a:gd name="T6" fmla="*/ 5 w 85"/>
                  <a:gd name="T7" fmla="*/ 4 h 76"/>
                  <a:gd name="T8" fmla="*/ 4 w 85"/>
                  <a:gd name="T9" fmla="*/ 3 h 76"/>
                  <a:gd name="T10" fmla="*/ 5 w 85"/>
                  <a:gd name="T11" fmla="*/ 3 h 76"/>
                  <a:gd name="T12" fmla="*/ 4 w 85"/>
                  <a:gd name="T13" fmla="*/ 3 h 76"/>
                  <a:gd name="T14" fmla="*/ 4 w 85"/>
                  <a:gd name="T15" fmla="*/ 2 h 76"/>
                  <a:gd name="T16" fmla="*/ 5 w 85"/>
                  <a:gd name="T17" fmla="*/ 3 h 76"/>
                  <a:gd name="T18" fmla="*/ 5 w 85"/>
                  <a:gd name="T19" fmla="*/ 2 h 76"/>
                  <a:gd name="T20" fmla="*/ 4 w 85"/>
                  <a:gd name="T21" fmla="*/ 2 h 76"/>
                  <a:gd name="T22" fmla="*/ 4 w 85"/>
                  <a:gd name="T23" fmla="*/ 2 h 76"/>
                  <a:gd name="T24" fmla="*/ 5 w 85"/>
                  <a:gd name="T25" fmla="*/ 2 h 76"/>
                  <a:gd name="T26" fmla="*/ 5 w 85"/>
                  <a:gd name="T27" fmla="*/ 1 h 76"/>
                  <a:gd name="T28" fmla="*/ 4 w 85"/>
                  <a:gd name="T29" fmla="*/ 2 h 76"/>
                  <a:gd name="T30" fmla="*/ 4 w 85"/>
                  <a:gd name="T31" fmla="*/ 2 h 76"/>
                  <a:gd name="T32" fmla="*/ 4 w 85"/>
                  <a:gd name="T33" fmla="*/ 2 h 76"/>
                  <a:gd name="T34" fmla="*/ 4 w 85"/>
                  <a:gd name="T35" fmla="*/ 0 h 76"/>
                  <a:gd name="T36" fmla="*/ 4 w 85"/>
                  <a:gd name="T37" fmla="*/ 1 h 76"/>
                  <a:gd name="T38" fmla="*/ 4 w 85"/>
                  <a:gd name="T39" fmla="*/ 1 h 76"/>
                  <a:gd name="T40" fmla="*/ 3 w 85"/>
                  <a:gd name="T41" fmla="*/ 1 h 76"/>
                  <a:gd name="T42" fmla="*/ 3 w 85"/>
                  <a:gd name="T43" fmla="*/ 1 h 76"/>
                  <a:gd name="T44" fmla="*/ 2 w 85"/>
                  <a:gd name="T45" fmla="*/ 0 h 76"/>
                  <a:gd name="T46" fmla="*/ 2 w 85"/>
                  <a:gd name="T47" fmla="*/ 1 h 76"/>
                  <a:gd name="T48" fmla="*/ 3 w 85"/>
                  <a:gd name="T49" fmla="*/ 1 h 76"/>
                  <a:gd name="T50" fmla="*/ 2 w 85"/>
                  <a:gd name="T51" fmla="*/ 2 h 76"/>
                  <a:gd name="T52" fmla="*/ 2 w 85"/>
                  <a:gd name="T53" fmla="*/ 0 h 76"/>
                  <a:gd name="T54" fmla="*/ 1 w 85"/>
                  <a:gd name="T55" fmla="*/ 1 h 76"/>
                  <a:gd name="T56" fmla="*/ 1 w 85"/>
                  <a:gd name="T57" fmla="*/ 1 h 76"/>
                  <a:gd name="T58" fmla="*/ 2 w 85"/>
                  <a:gd name="T59" fmla="*/ 1 h 76"/>
                  <a:gd name="T60" fmla="*/ 2 w 85"/>
                  <a:gd name="T61" fmla="*/ 2 h 76"/>
                  <a:gd name="T62" fmla="*/ 1 w 85"/>
                  <a:gd name="T63" fmla="*/ 2 h 76"/>
                  <a:gd name="T64" fmla="*/ 0 w 85"/>
                  <a:gd name="T65" fmla="*/ 2 h 76"/>
                  <a:gd name="T66" fmla="*/ 1 w 85"/>
                  <a:gd name="T67" fmla="*/ 2 h 76"/>
                  <a:gd name="T68" fmla="*/ 1 w 85"/>
                  <a:gd name="T69" fmla="*/ 2 h 76"/>
                  <a:gd name="T70" fmla="*/ 1 w 85"/>
                  <a:gd name="T71" fmla="*/ 2 h 76"/>
                  <a:gd name="T72" fmla="*/ 1 w 85"/>
                  <a:gd name="T73" fmla="*/ 3 h 76"/>
                  <a:gd name="T74" fmla="*/ 0 w 85"/>
                  <a:gd name="T75" fmla="*/ 3 h 76"/>
                  <a:gd name="T76" fmla="*/ 0 w 85"/>
                  <a:gd name="T77" fmla="*/ 4 h 76"/>
                  <a:gd name="T78" fmla="*/ 1 w 85"/>
                  <a:gd name="T79" fmla="*/ 3 h 76"/>
                  <a:gd name="T80" fmla="*/ 0 w 85"/>
                  <a:gd name="T81" fmla="*/ 4 h 76"/>
                  <a:gd name="T82" fmla="*/ 1 w 85"/>
                  <a:gd name="T83" fmla="*/ 3 h 76"/>
                  <a:gd name="T84" fmla="*/ 1 w 85"/>
                  <a:gd name="T85" fmla="*/ 3 h 76"/>
                  <a:gd name="T86" fmla="*/ 0 w 85"/>
                  <a:gd name="T87" fmla="*/ 4 h 76"/>
                  <a:gd name="T88" fmla="*/ 1 w 85"/>
                  <a:gd name="T89" fmla="*/ 4 h 76"/>
                  <a:gd name="T90" fmla="*/ 1 w 85"/>
                  <a:gd name="T91" fmla="*/ 5 h 76"/>
                  <a:gd name="T92" fmla="*/ 1 w 85"/>
                  <a:gd name="T93" fmla="*/ 4 h 76"/>
                  <a:gd name="T94" fmla="*/ 2 w 85"/>
                  <a:gd name="T95" fmla="*/ 4 h 76"/>
                  <a:gd name="T96" fmla="*/ 1 w 85"/>
                  <a:gd name="T97" fmla="*/ 5 h 76"/>
                  <a:gd name="T98" fmla="*/ 2 w 85"/>
                  <a:gd name="T99" fmla="*/ 5 h 76"/>
                  <a:gd name="T100" fmla="*/ 2 w 85"/>
                  <a:gd name="T101" fmla="*/ 4 h 76"/>
                  <a:gd name="T102" fmla="*/ 3 w 85"/>
                  <a:gd name="T103" fmla="*/ 5 h 76"/>
                  <a:gd name="T104" fmla="*/ 3 w 85"/>
                  <a:gd name="T105" fmla="*/ 5 h 76"/>
                  <a:gd name="T106" fmla="*/ 3 w 85"/>
                  <a:gd name="T107" fmla="*/ 4 h 76"/>
                  <a:gd name="T108" fmla="*/ 3 w 85"/>
                  <a:gd name="T109" fmla="*/ 4 h 76"/>
                  <a:gd name="T110" fmla="*/ 3 w 85"/>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49" y="52"/>
                    </a:moveTo>
                    <a:lnTo>
                      <a:pt x="53" y="50"/>
                    </a:lnTo>
                    <a:lnTo>
                      <a:pt x="66" y="63"/>
                    </a:lnTo>
                    <a:lnTo>
                      <a:pt x="64" y="67"/>
                    </a:lnTo>
                    <a:lnTo>
                      <a:pt x="49" y="52"/>
                    </a:lnTo>
                    <a:close/>
                    <a:moveTo>
                      <a:pt x="53" y="50"/>
                    </a:moveTo>
                    <a:lnTo>
                      <a:pt x="54" y="48"/>
                    </a:lnTo>
                    <a:lnTo>
                      <a:pt x="56" y="48"/>
                    </a:lnTo>
                    <a:lnTo>
                      <a:pt x="59" y="57"/>
                    </a:lnTo>
                    <a:lnTo>
                      <a:pt x="53" y="50"/>
                    </a:lnTo>
                    <a:close/>
                    <a:moveTo>
                      <a:pt x="56" y="48"/>
                    </a:moveTo>
                    <a:lnTo>
                      <a:pt x="62" y="45"/>
                    </a:lnTo>
                    <a:lnTo>
                      <a:pt x="70" y="61"/>
                    </a:lnTo>
                    <a:lnTo>
                      <a:pt x="64" y="65"/>
                    </a:lnTo>
                    <a:lnTo>
                      <a:pt x="56" y="48"/>
                    </a:lnTo>
                    <a:close/>
                    <a:moveTo>
                      <a:pt x="75" y="58"/>
                    </a:moveTo>
                    <a:lnTo>
                      <a:pt x="74" y="60"/>
                    </a:lnTo>
                    <a:lnTo>
                      <a:pt x="70" y="61"/>
                    </a:lnTo>
                    <a:lnTo>
                      <a:pt x="66" y="54"/>
                    </a:lnTo>
                    <a:lnTo>
                      <a:pt x="75" y="58"/>
                    </a:lnTo>
                    <a:close/>
                    <a:moveTo>
                      <a:pt x="57" y="49"/>
                    </a:moveTo>
                    <a:lnTo>
                      <a:pt x="60" y="43"/>
                    </a:lnTo>
                    <a:lnTo>
                      <a:pt x="78" y="51"/>
                    </a:lnTo>
                    <a:lnTo>
                      <a:pt x="75" y="58"/>
                    </a:lnTo>
                    <a:lnTo>
                      <a:pt x="57" y="49"/>
                    </a:lnTo>
                    <a:close/>
                    <a:moveTo>
                      <a:pt x="60" y="43"/>
                    </a:moveTo>
                    <a:lnTo>
                      <a:pt x="62" y="41"/>
                    </a:lnTo>
                    <a:lnTo>
                      <a:pt x="63" y="40"/>
                    </a:lnTo>
                    <a:lnTo>
                      <a:pt x="69" y="47"/>
                    </a:lnTo>
                    <a:lnTo>
                      <a:pt x="60" y="43"/>
                    </a:lnTo>
                    <a:close/>
                    <a:moveTo>
                      <a:pt x="63" y="40"/>
                    </a:moveTo>
                    <a:lnTo>
                      <a:pt x="66" y="37"/>
                    </a:lnTo>
                    <a:lnTo>
                      <a:pt x="79" y="50"/>
                    </a:lnTo>
                    <a:lnTo>
                      <a:pt x="76" y="54"/>
                    </a:lnTo>
                    <a:lnTo>
                      <a:pt x="63" y="40"/>
                    </a:lnTo>
                    <a:close/>
                    <a:moveTo>
                      <a:pt x="82" y="44"/>
                    </a:moveTo>
                    <a:lnTo>
                      <a:pt x="82" y="48"/>
                    </a:lnTo>
                    <a:lnTo>
                      <a:pt x="79" y="50"/>
                    </a:lnTo>
                    <a:lnTo>
                      <a:pt x="73" y="44"/>
                    </a:lnTo>
                    <a:lnTo>
                      <a:pt x="82" y="44"/>
                    </a:lnTo>
                    <a:close/>
                    <a:moveTo>
                      <a:pt x="63" y="44"/>
                    </a:moveTo>
                    <a:lnTo>
                      <a:pt x="63" y="40"/>
                    </a:lnTo>
                    <a:lnTo>
                      <a:pt x="82" y="40"/>
                    </a:lnTo>
                    <a:lnTo>
                      <a:pt x="82" y="44"/>
                    </a:lnTo>
                    <a:lnTo>
                      <a:pt x="63" y="44"/>
                    </a:lnTo>
                    <a:close/>
                    <a:moveTo>
                      <a:pt x="63" y="40"/>
                    </a:moveTo>
                    <a:lnTo>
                      <a:pt x="63" y="38"/>
                    </a:lnTo>
                    <a:lnTo>
                      <a:pt x="64" y="36"/>
                    </a:lnTo>
                    <a:lnTo>
                      <a:pt x="73" y="40"/>
                    </a:lnTo>
                    <a:lnTo>
                      <a:pt x="63" y="40"/>
                    </a:lnTo>
                    <a:close/>
                    <a:moveTo>
                      <a:pt x="64" y="36"/>
                    </a:moveTo>
                    <a:lnTo>
                      <a:pt x="67" y="30"/>
                    </a:lnTo>
                    <a:lnTo>
                      <a:pt x="85" y="38"/>
                    </a:lnTo>
                    <a:lnTo>
                      <a:pt x="81" y="45"/>
                    </a:lnTo>
                    <a:lnTo>
                      <a:pt x="64" y="36"/>
                    </a:lnTo>
                    <a:close/>
                    <a:moveTo>
                      <a:pt x="85" y="34"/>
                    </a:moveTo>
                    <a:lnTo>
                      <a:pt x="85" y="36"/>
                    </a:lnTo>
                    <a:lnTo>
                      <a:pt x="85" y="38"/>
                    </a:lnTo>
                    <a:lnTo>
                      <a:pt x="76" y="34"/>
                    </a:lnTo>
                    <a:lnTo>
                      <a:pt x="85" y="34"/>
                    </a:lnTo>
                    <a:close/>
                    <a:moveTo>
                      <a:pt x="66" y="34"/>
                    </a:moveTo>
                    <a:lnTo>
                      <a:pt x="66" y="32"/>
                    </a:lnTo>
                    <a:lnTo>
                      <a:pt x="85" y="32"/>
                    </a:lnTo>
                    <a:lnTo>
                      <a:pt x="85" y="34"/>
                    </a:lnTo>
                    <a:lnTo>
                      <a:pt x="66" y="34"/>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2" y="15"/>
                    </a:moveTo>
                    <a:lnTo>
                      <a:pt x="85" y="17"/>
                    </a:lnTo>
                    <a:lnTo>
                      <a:pt x="85" y="22"/>
                    </a:lnTo>
                    <a:lnTo>
                      <a:pt x="76" y="22"/>
                    </a:lnTo>
                    <a:lnTo>
                      <a:pt x="82" y="15"/>
                    </a:lnTo>
                    <a:close/>
                    <a:moveTo>
                      <a:pt x="69" y="28"/>
                    </a:moveTo>
                    <a:lnTo>
                      <a:pt x="66" y="25"/>
                    </a:lnTo>
                    <a:lnTo>
                      <a:pt x="79" y="12"/>
                    </a:lnTo>
                    <a:lnTo>
                      <a:pt x="82" y="15"/>
                    </a:lnTo>
                    <a:lnTo>
                      <a:pt x="69" y="28"/>
                    </a:lnTo>
                    <a:close/>
                    <a:moveTo>
                      <a:pt x="66" y="25"/>
                    </a:moveTo>
                    <a:lnTo>
                      <a:pt x="56" y="15"/>
                    </a:lnTo>
                    <a:lnTo>
                      <a:pt x="66" y="25"/>
                    </a:lnTo>
                    <a:lnTo>
                      <a:pt x="73" y="18"/>
                    </a:lnTo>
                    <a:lnTo>
                      <a:pt x="66" y="25"/>
                    </a:lnTo>
                    <a:close/>
                    <a:moveTo>
                      <a:pt x="66" y="25"/>
                    </a:moveTo>
                    <a:lnTo>
                      <a:pt x="63" y="22"/>
                    </a:lnTo>
                    <a:lnTo>
                      <a:pt x="76" y="8"/>
                    </a:lnTo>
                    <a:lnTo>
                      <a:pt x="79" y="12"/>
                    </a:lnTo>
                    <a:lnTo>
                      <a:pt x="66" y="25"/>
                    </a:lnTo>
                    <a:close/>
                    <a:moveTo>
                      <a:pt x="63" y="22"/>
                    </a:moveTo>
                    <a:lnTo>
                      <a:pt x="59" y="18"/>
                    </a:lnTo>
                    <a:lnTo>
                      <a:pt x="73" y="5"/>
                    </a:lnTo>
                    <a:lnTo>
                      <a:pt x="76" y="8"/>
                    </a:lnTo>
                    <a:lnTo>
                      <a:pt x="63" y="22"/>
                    </a:lnTo>
                    <a:close/>
                    <a:moveTo>
                      <a:pt x="59" y="18"/>
                    </a:moveTo>
                    <a:lnTo>
                      <a:pt x="69" y="28"/>
                    </a:lnTo>
                    <a:lnTo>
                      <a:pt x="59" y="18"/>
                    </a:lnTo>
                    <a:lnTo>
                      <a:pt x="66" y="12"/>
                    </a:lnTo>
                    <a:lnTo>
                      <a:pt x="59" y="18"/>
                    </a:lnTo>
                    <a:close/>
                    <a:moveTo>
                      <a:pt x="59" y="18"/>
                    </a:moveTo>
                    <a:lnTo>
                      <a:pt x="56" y="15"/>
                    </a:lnTo>
                    <a:lnTo>
                      <a:pt x="69" y="2"/>
                    </a:lnTo>
                    <a:lnTo>
                      <a:pt x="73" y="5"/>
                    </a:lnTo>
                    <a:lnTo>
                      <a:pt x="59" y="18"/>
                    </a:lnTo>
                    <a:close/>
                    <a:moveTo>
                      <a:pt x="63" y="0"/>
                    </a:moveTo>
                    <a:lnTo>
                      <a:pt x="67" y="0"/>
                    </a:lnTo>
                    <a:lnTo>
                      <a:pt x="69" y="2"/>
                    </a:lnTo>
                    <a:lnTo>
                      <a:pt x="63" y="8"/>
                    </a:lnTo>
                    <a:lnTo>
                      <a:pt x="63" y="0"/>
                    </a:lnTo>
                    <a:close/>
                    <a:moveTo>
                      <a:pt x="63" y="18"/>
                    </a:moveTo>
                    <a:lnTo>
                      <a:pt x="59" y="18"/>
                    </a:lnTo>
                    <a:lnTo>
                      <a:pt x="59" y="0"/>
                    </a:lnTo>
                    <a:lnTo>
                      <a:pt x="63" y="0"/>
                    </a:lnTo>
                    <a:lnTo>
                      <a:pt x="63" y="18"/>
                    </a:lnTo>
                    <a:close/>
                    <a:moveTo>
                      <a:pt x="59" y="18"/>
                    </a:moveTo>
                    <a:lnTo>
                      <a:pt x="57" y="18"/>
                    </a:lnTo>
                    <a:lnTo>
                      <a:pt x="57" y="0"/>
                    </a:lnTo>
                    <a:lnTo>
                      <a:pt x="59" y="0"/>
                    </a:lnTo>
                    <a:lnTo>
                      <a:pt x="59" y="18"/>
                    </a:lnTo>
                    <a:close/>
                    <a:moveTo>
                      <a:pt x="57" y="18"/>
                    </a:moveTo>
                    <a:lnTo>
                      <a:pt x="51" y="18"/>
                    </a:lnTo>
                    <a:lnTo>
                      <a:pt x="51" y="0"/>
                    </a:lnTo>
                    <a:lnTo>
                      <a:pt x="57" y="0"/>
                    </a:lnTo>
                    <a:lnTo>
                      <a:pt x="57"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6" y="1"/>
                    </a:moveTo>
                    <a:lnTo>
                      <a:pt x="38" y="0"/>
                    </a:lnTo>
                    <a:lnTo>
                      <a:pt x="41" y="0"/>
                    </a:lnTo>
                    <a:lnTo>
                      <a:pt x="41" y="8"/>
                    </a:lnTo>
                    <a:lnTo>
                      <a:pt x="36" y="1"/>
                    </a:lnTo>
                    <a:close/>
                    <a:moveTo>
                      <a:pt x="45" y="17"/>
                    </a:moveTo>
                    <a:lnTo>
                      <a:pt x="38" y="20"/>
                    </a:lnTo>
                    <a:lnTo>
                      <a:pt x="30" y="4"/>
                    </a:lnTo>
                    <a:lnTo>
                      <a:pt x="36" y="1"/>
                    </a:lnTo>
                    <a:lnTo>
                      <a:pt x="45" y="17"/>
                    </a:lnTo>
                    <a:close/>
                    <a:moveTo>
                      <a:pt x="38" y="20"/>
                    </a:moveTo>
                    <a:lnTo>
                      <a:pt x="36" y="22"/>
                    </a:lnTo>
                    <a:lnTo>
                      <a:pt x="34" y="22"/>
                    </a:lnTo>
                    <a:lnTo>
                      <a:pt x="34" y="12"/>
                    </a:lnTo>
                    <a:lnTo>
                      <a:pt x="38" y="20"/>
                    </a:lnTo>
                    <a:close/>
                    <a:moveTo>
                      <a:pt x="34" y="22"/>
                    </a:moveTo>
                    <a:lnTo>
                      <a:pt x="31" y="22"/>
                    </a:lnTo>
                    <a:lnTo>
                      <a:pt x="31" y="3"/>
                    </a:lnTo>
                    <a:lnTo>
                      <a:pt x="34" y="3"/>
                    </a:lnTo>
                    <a:lnTo>
                      <a:pt x="34" y="22"/>
                    </a:lnTo>
                    <a:close/>
                    <a:moveTo>
                      <a:pt x="27" y="4"/>
                    </a:moveTo>
                    <a:lnTo>
                      <a:pt x="28" y="3"/>
                    </a:lnTo>
                    <a:lnTo>
                      <a:pt x="31" y="3"/>
                    </a:lnTo>
                    <a:lnTo>
                      <a:pt x="31" y="12"/>
                    </a:lnTo>
                    <a:lnTo>
                      <a:pt x="27" y="4"/>
                    </a:lnTo>
                    <a:close/>
                    <a:moveTo>
                      <a:pt x="35" y="20"/>
                    </a:moveTo>
                    <a:lnTo>
                      <a:pt x="30" y="24"/>
                    </a:lnTo>
                    <a:lnTo>
                      <a:pt x="21" y="6"/>
                    </a:lnTo>
                    <a:lnTo>
                      <a:pt x="27" y="4"/>
                    </a:lnTo>
                    <a:lnTo>
                      <a:pt x="35" y="20"/>
                    </a:lnTo>
                    <a:close/>
                    <a:moveTo>
                      <a:pt x="16" y="11"/>
                    </a:moveTo>
                    <a:lnTo>
                      <a:pt x="17" y="8"/>
                    </a:lnTo>
                    <a:lnTo>
                      <a:pt x="21" y="6"/>
                    </a:lnTo>
                    <a:lnTo>
                      <a:pt x="25" y="15"/>
                    </a:lnTo>
                    <a:lnTo>
                      <a:pt x="16" y="11"/>
                    </a:lnTo>
                    <a:close/>
                    <a:moveTo>
                      <a:pt x="33" y="19"/>
                    </a:moveTo>
                    <a:lnTo>
                      <a:pt x="31" y="26"/>
                    </a:lnTo>
                    <a:lnTo>
                      <a:pt x="13" y="17"/>
                    </a:lnTo>
                    <a:lnTo>
                      <a:pt x="16" y="11"/>
                    </a:lnTo>
                    <a:lnTo>
                      <a:pt x="33" y="19"/>
                    </a:lnTo>
                    <a:close/>
                    <a:moveTo>
                      <a:pt x="31" y="26"/>
                    </a:moveTo>
                    <a:lnTo>
                      <a:pt x="30" y="27"/>
                    </a:lnTo>
                    <a:lnTo>
                      <a:pt x="28" y="28"/>
                    </a:lnTo>
                    <a:lnTo>
                      <a:pt x="22" y="22"/>
                    </a:lnTo>
                    <a:lnTo>
                      <a:pt x="31" y="26"/>
                    </a:lnTo>
                    <a:close/>
                    <a:moveTo>
                      <a:pt x="28" y="28"/>
                    </a:moveTo>
                    <a:lnTo>
                      <a:pt x="25" y="32"/>
                    </a:lnTo>
                    <a:lnTo>
                      <a:pt x="12" y="18"/>
                    </a:lnTo>
                    <a:lnTo>
                      <a:pt x="15" y="15"/>
                    </a:lnTo>
                    <a:lnTo>
                      <a:pt x="28" y="28"/>
                    </a:lnTo>
                    <a:close/>
                    <a:moveTo>
                      <a:pt x="25" y="32"/>
                    </a:moveTo>
                    <a:lnTo>
                      <a:pt x="22" y="35"/>
                    </a:lnTo>
                    <a:lnTo>
                      <a:pt x="9" y="22"/>
                    </a:lnTo>
                    <a:lnTo>
                      <a:pt x="12" y="18"/>
                    </a:lnTo>
                    <a:lnTo>
                      <a:pt x="25" y="32"/>
                    </a:lnTo>
                    <a:close/>
                    <a:moveTo>
                      <a:pt x="22" y="35"/>
                    </a:moveTo>
                    <a:lnTo>
                      <a:pt x="19" y="38"/>
                    </a:lnTo>
                    <a:lnTo>
                      <a:pt x="5" y="24"/>
                    </a:lnTo>
                    <a:lnTo>
                      <a:pt x="9" y="22"/>
                    </a:lnTo>
                    <a:lnTo>
                      <a:pt x="22" y="35"/>
                    </a:lnTo>
                    <a:close/>
                    <a:moveTo>
                      <a:pt x="3" y="27"/>
                    </a:moveTo>
                    <a:lnTo>
                      <a:pt x="4" y="25"/>
                    </a:lnTo>
                    <a:lnTo>
                      <a:pt x="5" y="24"/>
                    </a:lnTo>
                    <a:lnTo>
                      <a:pt x="12" y="32"/>
                    </a:lnTo>
                    <a:lnTo>
                      <a:pt x="3" y="27"/>
                    </a:lnTo>
                    <a:close/>
                    <a:moveTo>
                      <a:pt x="21" y="35"/>
                    </a:moveTo>
                    <a:lnTo>
                      <a:pt x="17" y="41"/>
                    </a:lnTo>
                    <a:lnTo>
                      <a:pt x="1" y="33"/>
                    </a:lnTo>
                    <a:lnTo>
                      <a:pt x="3" y="27"/>
                    </a:lnTo>
                    <a:lnTo>
                      <a:pt x="21" y="35"/>
                    </a:lnTo>
                    <a:close/>
                    <a:moveTo>
                      <a:pt x="0" y="37"/>
                    </a:moveTo>
                    <a:lnTo>
                      <a:pt x="0" y="35"/>
                    </a:lnTo>
                    <a:lnTo>
                      <a:pt x="1" y="33"/>
                    </a:lnTo>
                    <a:lnTo>
                      <a:pt x="9" y="37"/>
                    </a:lnTo>
                    <a:lnTo>
                      <a:pt x="0" y="37"/>
                    </a:lnTo>
                    <a:close/>
                    <a:moveTo>
                      <a:pt x="19" y="37"/>
                    </a:moveTo>
                    <a:lnTo>
                      <a:pt x="19" y="40"/>
                    </a:lnTo>
                    <a:lnTo>
                      <a:pt x="0" y="40"/>
                    </a:lnTo>
                    <a:lnTo>
                      <a:pt x="0" y="37"/>
                    </a:lnTo>
                    <a:lnTo>
                      <a:pt x="19" y="37"/>
                    </a:lnTo>
                    <a:close/>
                    <a:moveTo>
                      <a:pt x="19" y="40"/>
                    </a:moveTo>
                    <a:lnTo>
                      <a:pt x="19" y="47"/>
                    </a:lnTo>
                    <a:lnTo>
                      <a:pt x="0" y="47"/>
                    </a:lnTo>
                    <a:lnTo>
                      <a:pt x="0" y="40"/>
                    </a:lnTo>
                    <a:lnTo>
                      <a:pt x="19" y="40"/>
                    </a:lnTo>
                    <a:close/>
                    <a:moveTo>
                      <a:pt x="2" y="54"/>
                    </a:moveTo>
                    <a:lnTo>
                      <a:pt x="0" y="51"/>
                    </a:lnTo>
                    <a:lnTo>
                      <a:pt x="0" y="47"/>
                    </a:lnTo>
                    <a:lnTo>
                      <a:pt x="9" y="47"/>
                    </a:lnTo>
                    <a:lnTo>
                      <a:pt x="2" y="54"/>
                    </a:lnTo>
                    <a:close/>
                    <a:moveTo>
                      <a:pt x="15" y="40"/>
                    </a:moveTo>
                    <a:lnTo>
                      <a:pt x="19" y="44"/>
                    </a:lnTo>
                    <a:lnTo>
                      <a:pt x="5" y="57"/>
                    </a:lnTo>
                    <a:lnTo>
                      <a:pt x="2" y="54"/>
                    </a:lnTo>
                    <a:lnTo>
                      <a:pt x="15" y="40"/>
                    </a:lnTo>
                    <a:close/>
                    <a:moveTo>
                      <a:pt x="19" y="44"/>
                    </a:moveTo>
                    <a:lnTo>
                      <a:pt x="22" y="46"/>
                    </a:lnTo>
                    <a:lnTo>
                      <a:pt x="22" y="50"/>
                    </a:lnTo>
                    <a:lnTo>
                      <a:pt x="12" y="50"/>
                    </a:lnTo>
                    <a:lnTo>
                      <a:pt x="19" y="44"/>
                    </a:lnTo>
                    <a:close/>
                    <a:moveTo>
                      <a:pt x="22" y="50"/>
                    </a:moveTo>
                    <a:lnTo>
                      <a:pt x="22" y="54"/>
                    </a:lnTo>
                    <a:lnTo>
                      <a:pt x="2" y="54"/>
                    </a:lnTo>
                    <a:lnTo>
                      <a:pt x="2" y="50"/>
                    </a:lnTo>
                    <a:lnTo>
                      <a:pt x="22" y="50"/>
                    </a:lnTo>
                    <a:close/>
                    <a:moveTo>
                      <a:pt x="5" y="60"/>
                    </a:moveTo>
                    <a:lnTo>
                      <a:pt x="2" y="57"/>
                    </a:lnTo>
                    <a:lnTo>
                      <a:pt x="2" y="54"/>
                    </a:lnTo>
                    <a:lnTo>
                      <a:pt x="12" y="54"/>
                    </a:lnTo>
                    <a:lnTo>
                      <a:pt x="5" y="60"/>
                    </a:lnTo>
                    <a:close/>
                    <a:moveTo>
                      <a:pt x="19" y="47"/>
                    </a:moveTo>
                    <a:lnTo>
                      <a:pt x="22" y="50"/>
                    </a:lnTo>
                    <a:lnTo>
                      <a:pt x="9" y="63"/>
                    </a:lnTo>
                    <a:lnTo>
                      <a:pt x="5" y="60"/>
                    </a:lnTo>
                    <a:lnTo>
                      <a:pt x="19" y="47"/>
                    </a:lnTo>
                    <a:close/>
                    <a:moveTo>
                      <a:pt x="22" y="50"/>
                    </a:moveTo>
                    <a:lnTo>
                      <a:pt x="22" y="50"/>
                    </a:lnTo>
                    <a:lnTo>
                      <a:pt x="15" y="57"/>
                    </a:lnTo>
                    <a:lnTo>
                      <a:pt x="22" y="50"/>
                    </a:lnTo>
                    <a:close/>
                    <a:moveTo>
                      <a:pt x="22" y="50"/>
                    </a:moveTo>
                    <a:lnTo>
                      <a:pt x="25" y="52"/>
                    </a:lnTo>
                    <a:lnTo>
                      <a:pt x="12" y="67"/>
                    </a:lnTo>
                    <a:lnTo>
                      <a:pt x="9" y="63"/>
                    </a:lnTo>
                    <a:lnTo>
                      <a:pt x="22" y="50"/>
                    </a:lnTo>
                    <a:close/>
                    <a:moveTo>
                      <a:pt x="12" y="67"/>
                    </a:moveTo>
                    <a:lnTo>
                      <a:pt x="12" y="67"/>
                    </a:lnTo>
                    <a:lnTo>
                      <a:pt x="19" y="60"/>
                    </a:lnTo>
                    <a:lnTo>
                      <a:pt x="12" y="67"/>
                    </a:lnTo>
                    <a:close/>
                    <a:moveTo>
                      <a:pt x="25" y="52"/>
                    </a:moveTo>
                    <a:lnTo>
                      <a:pt x="28" y="56"/>
                    </a:lnTo>
                    <a:lnTo>
                      <a:pt x="15" y="69"/>
                    </a:lnTo>
                    <a:lnTo>
                      <a:pt x="12" y="67"/>
                    </a:lnTo>
                    <a:lnTo>
                      <a:pt x="25" y="52"/>
                    </a:lnTo>
                    <a:close/>
                    <a:moveTo>
                      <a:pt x="22" y="72"/>
                    </a:moveTo>
                    <a:lnTo>
                      <a:pt x="17" y="72"/>
                    </a:lnTo>
                    <a:lnTo>
                      <a:pt x="15" y="69"/>
                    </a:lnTo>
                    <a:lnTo>
                      <a:pt x="22" y="62"/>
                    </a:lnTo>
                    <a:lnTo>
                      <a:pt x="22" y="72"/>
                    </a:lnTo>
                    <a:close/>
                    <a:moveTo>
                      <a:pt x="22" y="54"/>
                    </a:moveTo>
                    <a:lnTo>
                      <a:pt x="25" y="54"/>
                    </a:lnTo>
                    <a:lnTo>
                      <a:pt x="25" y="72"/>
                    </a:lnTo>
                    <a:lnTo>
                      <a:pt x="22" y="72"/>
                    </a:lnTo>
                    <a:lnTo>
                      <a:pt x="22" y="54"/>
                    </a:lnTo>
                    <a:close/>
                    <a:moveTo>
                      <a:pt x="25" y="54"/>
                    </a:moveTo>
                    <a:lnTo>
                      <a:pt x="27" y="54"/>
                    </a:lnTo>
                    <a:lnTo>
                      <a:pt x="30" y="55"/>
                    </a:lnTo>
                    <a:lnTo>
                      <a:pt x="25" y="62"/>
                    </a:lnTo>
                    <a:lnTo>
                      <a:pt x="25" y="54"/>
                    </a:lnTo>
                    <a:close/>
                    <a:moveTo>
                      <a:pt x="30" y="55"/>
                    </a:moveTo>
                    <a:lnTo>
                      <a:pt x="35" y="58"/>
                    </a:lnTo>
                    <a:lnTo>
                      <a:pt x="27" y="75"/>
                    </a:lnTo>
                    <a:lnTo>
                      <a:pt x="21" y="71"/>
                    </a:lnTo>
                    <a:lnTo>
                      <a:pt x="30" y="55"/>
                    </a:lnTo>
                    <a:close/>
                    <a:moveTo>
                      <a:pt x="31" y="76"/>
                    </a:moveTo>
                    <a:lnTo>
                      <a:pt x="28" y="76"/>
                    </a:lnTo>
                    <a:lnTo>
                      <a:pt x="27" y="75"/>
                    </a:lnTo>
                    <a:lnTo>
                      <a:pt x="31" y="66"/>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5" y="75"/>
                    </a:moveTo>
                    <a:lnTo>
                      <a:pt x="43" y="76"/>
                    </a:lnTo>
                    <a:lnTo>
                      <a:pt x="41" y="76"/>
                    </a:lnTo>
                    <a:lnTo>
                      <a:pt x="41" y="66"/>
                    </a:lnTo>
                    <a:lnTo>
                      <a:pt x="45" y="75"/>
                    </a:lnTo>
                    <a:close/>
                    <a:moveTo>
                      <a:pt x="36" y="58"/>
                    </a:moveTo>
                    <a:lnTo>
                      <a:pt x="43" y="55"/>
                    </a:lnTo>
                    <a:lnTo>
                      <a:pt x="52" y="71"/>
                    </a:lnTo>
                    <a:lnTo>
                      <a:pt x="45" y="75"/>
                    </a:lnTo>
                    <a:lnTo>
                      <a:pt x="36" y="58"/>
                    </a:lnTo>
                    <a:close/>
                    <a:moveTo>
                      <a:pt x="43" y="55"/>
                    </a:moveTo>
                    <a:lnTo>
                      <a:pt x="45" y="54"/>
                    </a:lnTo>
                    <a:lnTo>
                      <a:pt x="47" y="54"/>
                    </a:lnTo>
                    <a:lnTo>
                      <a:pt x="47" y="62"/>
                    </a:lnTo>
                    <a:lnTo>
                      <a:pt x="43" y="55"/>
                    </a:lnTo>
                    <a:close/>
                    <a:moveTo>
                      <a:pt x="47" y="54"/>
                    </a:moveTo>
                    <a:lnTo>
                      <a:pt x="51" y="54"/>
                    </a:lnTo>
                    <a:lnTo>
                      <a:pt x="51" y="72"/>
                    </a:lnTo>
                    <a:lnTo>
                      <a:pt x="47" y="72"/>
                    </a:lnTo>
                    <a:lnTo>
                      <a:pt x="47" y="54"/>
                    </a:lnTo>
                    <a:close/>
                    <a:moveTo>
                      <a:pt x="55" y="71"/>
                    </a:moveTo>
                    <a:lnTo>
                      <a:pt x="53" y="72"/>
                    </a:lnTo>
                    <a:lnTo>
                      <a:pt x="51" y="72"/>
                    </a:lnTo>
                    <a:lnTo>
                      <a:pt x="51" y="62"/>
                    </a:lnTo>
                    <a:lnTo>
                      <a:pt x="55" y="71"/>
                    </a:lnTo>
                    <a:close/>
                    <a:moveTo>
                      <a:pt x="46" y="55"/>
                    </a:moveTo>
                    <a:lnTo>
                      <a:pt x="53" y="51"/>
                    </a:lnTo>
                    <a:lnTo>
                      <a:pt x="60" y="68"/>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5" name="Freeform 330">
                <a:extLst>
                  <a:ext uri="{FF2B5EF4-FFF2-40B4-BE49-F238E27FC236}">
                    <a16:creationId xmlns:a16="http://schemas.microsoft.com/office/drawing/2014/main" id="{8EF7B264-5347-4C86-A836-2D2088780AAA}"/>
                  </a:ext>
                </a:extLst>
              </p:cNvPr>
              <p:cNvSpPr>
                <a:spLocks/>
              </p:cNvSpPr>
              <p:nvPr/>
            </p:nvSpPr>
            <p:spPr bwMode="auto">
              <a:xfrm>
                <a:off x="3040" y="3185"/>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3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0"/>
                    </a:lnTo>
                    <a:lnTo>
                      <a:pt x="54" y="45"/>
                    </a:lnTo>
                    <a:lnTo>
                      <a:pt x="61" y="42"/>
                    </a:lnTo>
                    <a:lnTo>
                      <a:pt x="61" y="38"/>
                    </a:lnTo>
                    <a:lnTo>
                      <a:pt x="64" y="35"/>
                    </a:lnTo>
                    <a:lnTo>
                      <a:pt x="68" y="28"/>
                    </a:lnTo>
                    <a:lnTo>
                      <a:pt x="68" y="25"/>
                    </a:lnTo>
                    <a:lnTo>
                      <a:pt x="68" y="19"/>
                    </a:lnTo>
                    <a:lnTo>
                      <a:pt x="68" y="16"/>
                    </a:lnTo>
                    <a:lnTo>
                      <a:pt x="64" y="13"/>
                    </a:lnTo>
                    <a:lnTo>
                      <a:pt x="61" y="10"/>
                    </a:lnTo>
                    <a:lnTo>
                      <a:pt x="58" y="6"/>
                    </a:lnTo>
                    <a:lnTo>
                      <a:pt x="54" y="3"/>
                    </a:lnTo>
                    <a:lnTo>
                      <a:pt x="51" y="3"/>
                    </a:lnTo>
                    <a:lnTo>
                      <a:pt x="46" y="0"/>
                    </a:lnTo>
                    <a:lnTo>
                      <a:pt x="42" y="0"/>
                    </a:lnTo>
                    <a:lnTo>
                      <a:pt x="36" y="0"/>
                    </a:lnTo>
                    <a:lnTo>
                      <a:pt x="32" y="3"/>
                    </a:lnTo>
                    <a:lnTo>
                      <a:pt x="26" y="3"/>
                    </a:lnTo>
                    <a:lnTo>
                      <a:pt x="20" y="6"/>
                    </a:lnTo>
                    <a:lnTo>
                      <a:pt x="17" y="10"/>
                    </a:lnTo>
                    <a:lnTo>
                      <a:pt x="14" y="13"/>
                    </a:lnTo>
                    <a:lnTo>
                      <a:pt x="7" y="19"/>
                    </a:lnTo>
                    <a:lnTo>
                      <a:pt x="4" y="22"/>
                    </a:lnTo>
                    <a:lnTo>
                      <a:pt x="4" y="25"/>
                    </a:lnTo>
                    <a:lnTo>
                      <a:pt x="0" y="32"/>
                    </a:lnTo>
                    <a:lnTo>
                      <a:pt x="0" y="35"/>
                    </a:lnTo>
                    <a:lnTo>
                      <a:pt x="0" y="38"/>
                    </a:lnTo>
                    <a:lnTo>
                      <a:pt x="0" y="45"/>
                    </a:lnTo>
                    <a:lnTo>
                      <a:pt x="4" y="47"/>
                    </a:lnTo>
                    <a:lnTo>
                      <a:pt x="7" y="50"/>
                    </a:lnTo>
                    <a:lnTo>
                      <a:pt x="10" y="54"/>
                    </a:lnTo>
                    <a:lnTo>
                      <a:pt x="14" y="57"/>
                    </a:lnTo>
                    <a:lnTo>
                      <a:pt x="17" y="57"/>
                    </a:lnTo>
                    <a:lnTo>
                      <a:pt x="22" y="57"/>
                    </a:lnTo>
                    <a:lnTo>
                      <a:pt x="26" y="57"/>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6" name="Freeform 331">
                <a:extLst>
                  <a:ext uri="{FF2B5EF4-FFF2-40B4-BE49-F238E27FC236}">
                    <a16:creationId xmlns:a16="http://schemas.microsoft.com/office/drawing/2014/main" id="{EC180312-F859-47FB-855A-57CA8A112B7A}"/>
                  </a:ext>
                </a:extLst>
              </p:cNvPr>
              <p:cNvSpPr>
                <a:spLocks noEditPoints="1"/>
              </p:cNvSpPr>
              <p:nvPr/>
            </p:nvSpPr>
            <p:spPr bwMode="auto">
              <a:xfrm>
                <a:off x="3038" y="3183"/>
                <a:ext cx="21" cy="19"/>
              </a:xfrm>
              <a:custGeom>
                <a:avLst/>
                <a:gdLst>
                  <a:gd name="T0" fmla="*/ 4 w 84"/>
                  <a:gd name="T1" fmla="*/ 4 h 76"/>
                  <a:gd name="T2" fmla="*/ 4 w 84"/>
                  <a:gd name="T3" fmla="*/ 3 h 76"/>
                  <a:gd name="T4" fmla="*/ 4 w 84"/>
                  <a:gd name="T5" fmla="*/ 3 h 76"/>
                  <a:gd name="T6" fmla="*/ 4 w 84"/>
                  <a:gd name="T7" fmla="*/ 4 h 76"/>
                  <a:gd name="T8" fmla="*/ 5 w 84"/>
                  <a:gd name="T9" fmla="*/ 3 h 76"/>
                  <a:gd name="T10" fmla="*/ 4 w 84"/>
                  <a:gd name="T11" fmla="*/ 3 h 76"/>
                  <a:gd name="T12" fmla="*/ 4 w 84"/>
                  <a:gd name="T13" fmla="*/ 2 h 76"/>
                  <a:gd name="T14" fmla="*/ 5 w 84"/>
                  <a:gd name="T15" fmla="*/ 3 h 76"/>
                  <a:gd name="T16" fmla="*/ 5 w 84"/>
                  <a:gd name="T17" fmla="*/ 3 h 76"/>
                  <a:gd name="T18" fmla="*/ 5 w 84"/>
                  <a:gd name="T19" fmla="*/ 2 h 76"/>
                  <a:gd name="T20" fmla="*/ 4 w 84"/>
                  <a:gd name="T21" fmla="*/ 2 h 76"/>
                  <a:gd name="T22" fmla="*/ 4 w 84"/>
                  <a:gd name="T23" fmla="*/ 2 h 76"/>
                  <a:gd name="T24" fmla="*/ 5 w 84"/>
                  <a:gd name="T25" fmla="*/ 2 h 76"/>
                  <a:gd name="T26" fmla="*/ 5 w 84"/>
                  <a:gd name="T27" fmla="*/ 1 h 76"/>
                  <a:gd name="T28" fmla="*/ 4 w 84"/>
                  <a:gd name="T29" fmla="*/ 2 h 76"/>
                  <a:gd name="T30" fmla="*/ 5 w 84"/>
                  <a:gd name="T31" fmla="*/ 1 h 76"/>
                  <a:gd name="T32" fmla="*/ 4 w 84"/>
                  <a:gd name="T33" fmla="*/ 2 h 76"/>
                  <a:gd name="T34" fmla="*/ 4 w 84"/>
                  <a:gd name="T35" fmla="*/ 2 h 76"/>
                  <a:gd name="T36" fmla="*/ 5 w 84"/>
                  <a:gd name="T37" fmla="*/ 1 h 76"/>
                  <a:gd name="T38" fmla="*/ 4 w 84"/>
                  <a:gd name="T39" fmla="*/ 0 h 76"/>
                  <a:gd name="T40" fmla="*/ 4 w 84"/>
                  <a:gd name="T41" fmla="*/ 2 h 76"/>
                  <a:gd name="T42" fmla="*/ 3 w 84"/>
                  <a:gd name="T43" fmla="*/ 1 h 76"/>
                  <a:gd name="T44" fmla="*/ 4 w 84"/>
                  <a:gd name="T45" fmla="*/ 0 h 76"/>
                  <a:gd name="T46" fmla="*/ 4 w 84"/>
                  <a:gd name="T47" fmla="*/ 0 h 76"/>
                  <a:gd name="T48" fmla="*/ 3 w 84"/>
                  <a:gd name="T49" fmla="*/ 1 h 76"/>
                  <a:gd name="T50" fmla="*/ 3 w 84"/>
                  <a:gd name="T51" fmla="*/ 1 h 76"/>
                  <a:gd name="T52" fmla="*/ 3 w 84"/>
                  <a:gd name="T53" fmla="*/ 2 h 76"/>
                  <a:gd name="T54" fmla="*/ 2 w 84"/>
                  <a:gd name="T55" fmla="*/ 0 h 76"/>
                  <a:gd name="T56" fmla="*/ 2 w 84"/>
                  <a:gd name="T57" fmla="*/ 1 h 76"/>
                  <a:gd name="T58" fmla="*/ 3 w 84"/>
                  <a:gd name="T59" fmla="*/ 1 h 76"/>
                  <a:gd name="T60" fmla="*/ 2 w 84"/>
                  <a:gd name="T61" fmla="*/ 2 h 76"/>
                  <a:gd name="T62" fmla="*/ 1 w 84"/>
                  <a:gd name="T63" fmla="*/ 1 h 76"/>
                  <a:gd name="T64" fmla="*/ 1 w 84"/>
                  <a:gd name="T65" fmla="*/ 1 h 76"/>
                  <a:gd name="T66" fmla="*/ 2 w 84"/>
                  <a:gd name="T67" fmla="*/ 2 h 76"/>
                  <a:gd name="T68" fmla="*/ 2 w 84"/>
                  <a:gd name="T69" fmla="*/ 2 h 76"/>
                  <a:gd name="T70" fmla="*/ 2 w 84"/>
                  <a:gd name="T71" fmla="*/ 2 h 76"/>
                  <a:gd name="T72" fmla="*/ 0 w 84"/>
                  <a:gd name="T73" fmla="*/ 2 h 76"/>
                  <a:gd name="T74" fmla="*/ 0 w 84"/>
                  <a:gd name="T75" fmla="*/ 2 h 76"/>
                  <a:gd name="T76" fmla="*/ 1 w 84"/>
                  <a:gd name="T77" fmla="*/ 2 h 76"/>
                  <a:gd name="T78" fmla="*/ 1 w 84"/>
                  <a:gd name="T79" fmla="*/ 3 h 76"/>
                  <a:gd name="T80" fmla="*/ 1 w 84"/>
                  <a:gd name="T81" fmla="*/ 3 h 76"/>
                  <a:gd name="T82" fmla="*/ 1 w 84"/>
                  <a:gd name="T83" fmla="*/ 3 h 76"/>
                  <a:gd name="T84" fmla="*/ 0 w 84"/>
                  <a:gd name="T85" fmla="*/ 4 h 76"/>
                  <a:gd name="T86" fmla="*/ 1 w 84"/>
                  <a:gd name="T87" fmla="*/ 4 h 76"/>
                  <a:gd name="T88" fmla="*/ 1 w 84"/>
                  <a:gd name="T89" fmla="*/ 3 h 76"/>
                  <a:gd name="T90" fmla="*/ 1 w 84"/>
                  <a:gd name="T91" fmla="*/ 3 h 76"/>
                  <a:gd name="T92" fmla="*/ 2 w 84"/>
                  <a:gd name="T93" fmla="*/ 3 h 76"/>
                  <a:gd name="T94" fmla="*/ 1 w 84"/>
                  <a:gd name="T95" fmla="*/ 4 h 76"/>
                  <a:gd name="T96" fmla="*/ 1 w 84"/>
                  <a:gd name="T97" fmla="*/ 4 h 76"/>
                  <a:gd name="T98" fmla="*/ 2 w 84"/>
                  <a:gd name="T99" fmla="*/ 4 h 76"/>
                  <a:gd name="T100" fmla="*/ 2 w 84"/>
                  <a:gd name="T101" fmla="*/ 4 h 76"/>
                  <a:gd name="T102" fmla="*/ 2 w 84"/>
                  <a:gd name="T103" fmla="*/ 4 h 76"/>
                  <a:gd name="T104" fmla="*/ 2 w 84"/>
                  <a:gd name="T105" fmla="*/ 5 h 76"/>
                  <a:gd name="T106" fmla="*/ 2 w 84"/>
                  <a:gd name="T107" fmla="*/ 5 h 76"/>
                  <a:gd name="T108" fmla="*/ 3 w 84"/>
                  <a:gd name="T109" fmla="*/ 4 h 76"/>
                  <a:gd name="T110" fmla="*/ 3 w 84"/>
                  <a:gd name="T111" fmla="*/ 4 h 76"/>
                  <a:gd name="T112" fmla="*/ 3 w 84"/>
                  <a:gd name="T113" fmla="*/ 4 h 76"/>
                  <a:gd name="T114" fmla="*/ 4 w 84"/>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4"/>
                  <a:gd name="T175" fmla="*/ 0 h 76"/>
                  <a:gd name="T176" fmla="*/ 84 w 84"/>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4" h="76">
                    <a:moveTo>
                      <a:pt x="49" y="56"/>
                    </a:moveTo>
                    <a:lnTo>
                      <a:pt x="52" y="53"/>
                    </a:lnTo>
                    <a:lnTo>
                      <a:pt x="66" y="66"/>
                    </a:lnTo>
                    <a:lnTo>
                      <a:pt x="63" y="69"/>
                    </a:lnTo>
                    <a:lnTo>
                      <a:pt x="49" y="56"/>
                    </a:lnTo>
                    <a:close/>
                    <a:moveTo>
                      <a:pt x="68" y="64"/>
                    </a:moveTo>
                    <a:lnTo>
                      <a:pt x="67" y="65"/>
                    </a:lnTo>
                    <a:lnTo>
                      <a:pt x="66" y="66"/>
                    </a:lnTo>
                    <a:lnTo>
                      <a:pt x="59" y="59"/>
                    </a:lnTo>
                    <a:lnTo>
                      <a:pt x="68" y="64"/>
                    </a:lnTo>
                    <a:close/>
                    <a:moveTo>
                      <a:pt x="51" y="56"/>
                    </a:moveTo>
                    <a:lnTo>
                      <a:pt x="54" y="49"/>
                    </a:lnTo>
                    <a:lnTo>
                      <a:pt x="71" y="57"/>
                    </a:lnTo>
                    <a:lnTo>
                      <a:pt x="68" y="64"/>
                    </a:lnTo>
                    <a:lnTo>
                      <a:pt x="51" y="56"/>
                    </a:lnTo>
                    <a:close/>
                    <a:moveTo>
                      <a:pt x="54" y="49"/>
                    </a:moveTo>
                    <a:lnTo>
                      <a:pt x="56" y="46"/>
                    </a:lnTo>
                    <a:lnTo>
                      <a:pt x="58" y="45"/>
                    </a:lnTo>
                    <a:lnTo>
                      <a:pt x="62" y="54"/>
                    </a:lnTo>
                    <a:lnTo>
                      <a:pt x="54" y="49"/>
                    </a:lnTo>
                    <a:close/>
                    <a:moveTo>
                      <a:pt x="58" y="45"/>
                    </a:moveTo>
                    <a:lnTo>
                      <a:pt x="65" y="42"/>
                    </a:lnTo>
                    <a:lnTo>
                      <a:pt x="73" y="59"/>
                    </a:lnTo>
                    <a:lnTo>
                      <a:pt x="67" y="62"/>
                    </a:lnTo>
                    <a:lnTo>
                      <a:pt x="58" y="45"/>
                    </a:lnTo>
                    <a:close/>
                    <a:moveTo>
                      <a:pt x="79" y="51"/>
                    </a:moveTo>
                    <a:lnTo>
                      <a:pt x="79" y="56"/>
                    </a:lnTo>
                    <a:lnTo>
                      <a:pt x="73" y="59"/>
                    </a:lnTo>
                    <a:lnTo>
                      <a:pt x="69" y="51"/>
                    </a:lnTo>
                    <a:lnTo>
                      <a:pt x="79" y="51"/>
                    </a:lnTo>
                    <a:close/>
                    <a:moveTo>
                      <a:pt x="59" y="51"/>
                    </a:moveTo>
                    <a:lnTo>
                      <a:pt x="59" y="47"/>
                    </a:lnTo>
                    <a:lnTo>
                      <a:pt x="79" y="47"/>
                    </a:lnTo>
                    <a:lnTo>
                      <a:pt x="79" y="51"/>
                    </a:lnTo>
                    <a:lnTo>
                      <a:pt x="59" y="51"/>
                    </a:lnTo>
                    <a:close/>
                    <a:moveTo>
                      <a:pt x="59" y="47"/>
                    </a:moveTo>
                    <a:lnTo>
                      <a:pt x="59" y="43"/>
                    </a:lnTo>
                    <a:lnTo>
                      <a:pt x="62" y="41"/>
                    </a:lnTo>
                    <a:lnTo>
                      <a:pt x="69" y="47"/>
                    </a:lnTo>
                    <a:lnTo>
                      <a:pt x="59" y="47"/>
                    </a:lnTo>
                    <a:close/>
                    <a:moveTo>
                      <a:pt x="62" y="41"/>
                    </a:moveTo>
                    <a:lnTo>
                      <a:pt x="66" y="37"/>
                    </a:lnTo>
                    <a:lnTo>
                      <a:pt x="79" y="51"/>
                    </a:lnTo>
                    <a:lnTo>
                      <a:pt x="76" y="54"/>
                    </a:lnTo>
                    <a:lnTo>
                      <a:pt x="62" y="41"/>
                    </a:lnTo>
                    <a:close/>
                    <a:moveTo>
                      <a:pt x="81" y="48"/>
                    </a:moveTo>
                    <a:lnTo>
                      <a:pt x="80" y="49"/>
                    </a:lnTo>
                    <a:lnTo>
                      <a:pt x="79" y="51"/>
                    </a:lnTo>
                    <a:lnTo>
                      <a:pt x="72" y="44"/>
                    </a:lnTo>
                    <a:lnTo>
                      <a:pt x="81" y="48"/>
                    </a:lnTo>
                    <a:close/>
                    <a:moveTo>
                      <a:pt x="63" y="39"/>
                    </a:moveTo>
                    <a:lnTo>
                      <a:pt x="67" y="33"/>
                    </a:lnTo>
                    <a:lnTo>
                      <a:pt x="83" y="42"/>
                    </a:lnTo>
                    <a:lnTo>
                      <a:pt x="81" y="48"/>
                    </a:lnTo>
                    <a:lnTo>
                      <a:pt x="63" y="39"/>
                    </a:lnTo>
                    <a:close/>
                    <a:moveTo>
                      <a:pt x="84" y="37"/>
                    </a:moveTo>
                    <a:lnTo>
                      <a:pt x="84" y="39"/>
                    </a:lnTo>
                    <a:lnTo>
                      <a:pt x="83" y="42"/>
                    </a:lnTo>
                    <a:lnTo>
                      <a:pt x="76" y="37"/>
                    </a:lnTo>
                    <a:lnTo>
                      <a:pt x="84" y="37"/>
                    </a:lnTo>
                    <a:close/>
                    <a:moveTo>
                      <a:pt x="66" y="37"/>
                    </a:moveTo>
                    <a:lnTo>
                      <a:pt x="66" y="34"/>
                    </a:lnTo>
                    <a:lnTo>
                      <a:pt x="84" y="34"/>
                    </a:lnTo>
                    <a:lnTo>
                      <a:pt x="84" y="37"/>
                    </a:lnTo>
                    <a:lnTo>
                      <a:pt x="66" y="37"/>
                    </a:lnTo>
                    <a:close/>
                    <a:moveTo>
                      <a:pt x="66" y="34"/>
                    </a:moveTo>
                    <a:lnTo>
                      <a:pt x="66" y="28"/>
                    </a:lnTo>
                    <a:lnTo>
                      <a:pt x="84" y="28"/>
                    </a:lnTo>
                    <a:lnTo>
                      <a:pt x="84" y="34"/>
                    </a:lnTo>
                    <a:lnTo>
                      <a:pt x="66" y="34"/>
                    </a:lnTo>
                    <a:close/>
                    <a:moveTo>
                      <a:pt x="66" y="28"/>
                    </a:moveTo>
                    <a:lnTo>
                      <a:pt x="66" y="25"/>
                    </a:lnTo>
                    <a:lnTo>
                      <a:pt x="84" y="25"/>
                    </a:lnTo>
                    <a:lnTo>
                      <a:pt x="84" y="28"/>
                    </a:lnTo>
                    <a:lnTo>
                      <a:pt x="66" y="28"/>
                    </a:lnTo>
                    <a:close/>
                    <a:moveTo>
                      <a:pt x="82" y="19"/>
                    </a:moveTo>
                    <a:lnTo>
                      <a:pt x="84" y="21"/>
                    </a:lnTo>
                    <a:lnTo>
                      <a:pt x="84" y="25"/>
                    </a:lnTo>
                    <a:lnTo>
                      <a:pt x="76" y="25"/>
                    </a:lnTo>
                    <a:lnTo>
                      <a:pt x="82" y="19"/>
                    </a:lnTo>
                    <a:close/>
                    <a:moveTo>
                      <a:pt x="69" y="32"/>
                    </a:moveTo>
                    <a:lnTo>
                      <a:pt x="66" y="28"/>
                    </a:lnTo>
                    <a:lnTo>
                      <a:pt x="79" y="15"/>
                    </a:lnTo>
                    <a:lnTo>
                      <a:pt x="82" y="19"/>
                    </a:lnTo>
                    <a:lnTo>
                      <a:pt x="69" y="32"/>
                    </a:lnTo>
                    <a:close/>
                    <a:moveTo>
                      <a:pt x="66" y="28"/>
                    </a:moveTo>
                    <a:lnTo>
                      <a:pt x="74" y="38"/>
                    </a:lnTo>
                    <a:lnTo>
                      <a:pt x="66" y="28"/>
                    </a:lnTo>
                    <a:lnTo>
                      <a:pt x="72" y="22"/>
                    </a:lnTo>
                    <a:lnTo>
                      <a:pt x="66" y="28"/>
                    </a:lnTo>
                    <a:close/>
                    <a:moveTo>
                      <a:pt x="66" y="28"/>
                    </a:moveTo>
                    <a:lnTo>
                      <a:pt x="62" y="25"/>
                    </a:lnTo>
                    <a:lnTo>
                      <a:pt x="76" y="12"/>
                    </a:lnTo>
                    <a:lnTo>
                      <a:pt x="79" y="15"/>
                    </a:lnTo>
                    <a:lnTo>
                      <a:pt x="66" y="28"/>
                    </a:lnTo>
                    <a:close/>
                    <a:moveTo>
                      <a:pt x="76" y="12"/>
                    </a:moveTo>
                    <a:lnTo>
                      <a:pt x="76" y="12"/>
                    </a:lnTo>
                    <a:lnTo>
                      <a:pt x="69" y="19"/>
                    </a:lnTo>
                    <a:lnTo>
                      <a:pt x="76" y="12"/>
                    </a:lnTo>
                    <a:close/>
                    <a:moveTo>
                      <a:pt x="62" y="25"/>
                    </a:moveTo>
                    <a:lnTo>
                      <a:pt x="59" y="22"/>
                    </a:lnTo>
                    <a:lnTo>
                      <a:pt x="72" y="9"/>
                    </a:lnTo>
                    <a:lnTo>
                      <a:pt x="76" y="12"/>
                    </a:lnTo>
                    <a:lnTo>
                      <a:pt x="62" y="25"/>
                    </a:lnTo>
                    <a:close/>
                    <a:moveTo>
                      <a:pt x="59" y="22"/>
                    </a:moveTo>
                    <a:lnTo>
                      <a:pt x="59" y="22"/>
                    </a:lnTo>
                    <a:lnTo>
                      <a:pt x="66" y="15"/>
                    </a:lnTo>
                    <a:lnTo>
                      <a:pt x="59" y="22"/>
                    </a:lnTo>
                    <a:close/>
                    <a:moveTo>
                      <a:pt x="59" y="22"/>
                    </a:moveTo>
                    <a:lnTo>
                      <a:pt x="56" y="19"/>
                    </a:lnTo>
                    <a:lnTo>
                      <a:pt x="69" y="5"/>
                    </a:lnTo>
                    <a:lnTo>
                      <a:pt x="72" y="9"/>
                    </a:lnTo>
                    <a:lnTo>
                      <a:pt x="59" y="22"/>
                    </a:lnTo>
                    <a:close/>
                    <a:moveTo>
                      <a:pt x="62" y="2"/>
                    </a:moveTo>
                    <a:lnTo>
                      <a:pt x="67" y="2"/>
                    </a:lnTo>
                    <a:lnTo>
                      <a:pt x="69" y="5"/>
                    </a:lnTo>
                    <a:lnTo>
                      <a:pt x="62" y="12"/>
                    </a:lnTo>
                    <a:lnTo>
                      <a:pt x="62" y="2"/>
                    </a:lnTo>
                    <a:close/>
                    <a:moveTo>
                      <a:pt x="62" y="22"/>
                    </a:moveTo>
                    <a:lnTo>
                      <a:pt x="59" y="22"/>
                    </a:lnTo>
                    <a:lnTo>
                      <a:pt x="59" y="2"/>
                    </a:lnTo>
                    <a:lnTo>
                      <a:pt x="62" y="2"/>
                    </a:lnTo>
                    <a:lnTo>
                      <a:pt x="62" y="22"/>
                    </a:lnTo>
                    <a:close/>
                    <a:moveTo>
                      <a:pt x="59" y="22"/>
                    </a:moveTo>
                    <a:lnTo>
                      <a:pt x="57" y="22"/>
                    </a:lnTo>
                    <a:lnTo>
                      <a:pt x="55" y="21"/>
                    </a:lnTo>
                    <a:lnTo>
                      <a:pt x="59" y="12"/>
                    </a:lnTo>
                    <a:lnTo>
                      <a:pt x="59" y="22"/>
                    </a:lnTo>
                    <a:close/>
                    <a:moveTo>
                      <a:pt x="55" y="21"/>
                    </a:moveTo>
                    <a:lnTo>
                      <a:pt x="49" y="17"/>
                    </a:lnTo>
                    <a:lnTo>
                      <a:pt x="57" y="1"/>
                    </a:lnTo>
                    <a:lnTo>
                      <a:pt x="63" y="3"/>
                    </a:lnTo>
                    <a:lnTo>
                      <a:pt x="55" y="21"/>
                    </a:lnTo>
                    <a:close/>
                    <a:moveTo>
                      <a:pt x="54" y="0"/>
                    </a:moveTo>
                    <a:lnTo>
                      <a:pt x="56" y="0"/>
                    </a:lnTo>
                    <a:lnTo>
                      <a:pt x="57"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2"/>
                    </a:moveTo>
                    <a:lnTo>
                      <a:pt x="39" y="0"/>
                    </a:lnTo>
                    <a:lnTo>
                      <a:pt x="44" y="0"/>
                    </a:lnTo>
                    <a:lnTo>
                      <a:pt x="44" y="9"/>
                    </a:lnTo>
                    <a:lnTo>
                      <a:pt x="37" y="2"/>
                    </a:lnTo>
                    <a:close/>
                    <a:moveTo>
                      <a:pt x="50" y="15"/>
                    </a:moveTo>
                    <a:lnTo>
                      <a:pt x="47" y="19"/>
                    </a:lnTo>
                    <a:lnTo>
                      <a:pt x="34" y="5"/>
                    </a:lnTo>
                    <a:lnTo>
                      <a:pt x="37" y="2"/>
                    </a:lnTo>
                    <a:lnTo>
                      <a:pt x="50" y="15"/>
                    </a:lnTo>
                    <a:close/>
                    <a:moveTo>
                      <a:pt x="47" y="19"/>
                    </a:moveTo>
                    <a:lnTo>
                      <a:pt x="45" y="22"/>
                    </a:lnTo>
                    <a:lnTo>
                      <a:pt x="40" y="22"/>
                    </a:lnTo>
                    <a:lnTo>
                      <a:pt x="40" y="12"/>
                    </a:lnTo>
                    <a:lnTo>
                      <a:pt x="47" y="19"/>
                    </a:lnTo>
                    <a:close/>
                    <a:moveTo>
                      <a:pt x="40" y="22"/>
                    </a:moveTo>
                    <a:lnTo>
                      <a:pt x="34" y="22"/>
                    </a:lnTo>
                    <a:lnTo>
                      <a:pt x="34" y="2"/>
                    </a:lnTo>
                    <a:lnTo>
                      <a:pt x="40" y="2"/>
                    </a:lnTo>
                    <a:lnTo>
                      <a:pt x="40" y="22"/>
                    </a:lnTo>
                    <a:close/>
                    <a:moveTo>
                      <a:pt x="29" y="3"/>
                    </a:moveTo>
                    <a:lnTo>
                      <a:pt x="31" y="2"/>
                    </a:lnTo>
                    <a:lnTo>
                      <a:pt x="34" y="2"/>
                    </a:lnTo>
                    <a:lnTo>
                      <a:pt x="34" y="12"/>
                    </a:lnTo>
                    <a:lnTo>
                      <a:pt x="29" y="3"/>
                    </a:lnTo>
                    <a:close/>
                    <a:moveTo>
                      <a:pt x="38" y="21"/>
                    </a:moveTo>
                    <a:lnTo>
                      <a:pt x="31" y="24"/>
                    </a:lnTo>
                    <a:lnTo>
                      <a:pt x="24" y="6"/>
                    </a:lnTo>
                    <a:lnTo>
                      <a:pt x="29" y="3"/>
                    </a:lnTo>
                    <a:lnTo>
                      <a:pt x="38" y="21"/>
                    </a:lnTo>
                    <a:close/>
                    <a:moveTo>
                      <a:pt x="20" y="9"/>
                    </a:moveTo>
                    <a:lnTo>
                      <a:pt x="22" y="8"/>
                    </a:lnTo>
                    <a:lnTo>
                      <a:pt x="24" y="6"/>
                    </a:lnTo>
                    <a:lnTo>
                      <a:pt x="28" y="15"/>
                    </a:lnTo>
                    <a:lnTo>
                      <a:pt x="20" y="9"/>
                    </a:lnTo>
                    <a:close/>
                    <a:moveTo>
                      <a:pt x="35" y="22"/>
                    </a:moveTo>
                    <a:lnTo>
                      <a:pt x="31" y="25"/>
                    </a:lnTo>
                    <a:lnTo>
                      <a:pt x="18" y="12"/>
                    </a:lnTo>
                    <a:lnTo>
                      <a:pt x="20" y="9"/>
                    </a:lnTo>
                    <a:lnTo>
                      <a:pt x="35" y="22"/>
                    </a:lnTo>
                    <a:close/>
                    <a:moveTo>
                      <a:pt x="18" y="12"/>
                    </a:moveTo>
                    <a:lnTo>
                      <a:pt x="18" y="12"/>
                    </a:lnTo>
                    <a:lnTo>
                      <a:pt x="25" y="19"/>
                    </a:lnTo>
                    <a:lnTo>
                      <a:pt x="18" y="12"/>
                    </a:lnTo>
                    <a:close/>
                    <a:moveTo>
                      <a:pt x="31" y="25"/>
                    </a:moveTo>
                    <a:lnTo>
                      <a:pt x="28" y="28"/>
                    </a:lnTo>
                    <a:lnTo>
                      <a:pt x="15" y="15"/>
                    </a:lnTo>
                    <a:lnTo>
                      <a:pt x="18" y="12"/>
                    </a:lnTo>
                    <a:lnTo>
                      <a:pt x="31" y="25"/>
                    </a:lnTo>
                    <a:close/>
                    <a:moveTo>
                      <a:pt x="28" y="28"/>
                    </a:moveTo>
                    <a:lnTo>
                      <a:pt x="18" y="38"/>
                    </a:lnTo>
                    <a:lnTo>
                      <a:pt x="28" y="28"/>
                    </a:lnTo>
                    <a:lnTo>
                      <a:pt x="22" y="22"/>
                    </a:lnTo>
                    <a:lnTo>
                      <a:pt x="28" y="28"/>
                    </a:lnTo>
                    <a:close/>
                    <a:moveTo>
                      <a:pt x="28" y="28"/>
                    </a:moveTo>
                    <a:lnTo>
                      <a:pt x="22" y="35"/>
                    </a:lnTo>
                    <a:lnTo>
                      <a:pt x="8" y="21"/>
                    </a:lnTo>
                    <a:lnTo>
                      <a:pt x="15" y="15"/>
                    </a:lnTo>
                    <a:lnTo>
                      <a:pt x="28" y="28"/>
                    </a:lnTo>
                    <a:close/>
                    <a:moveTo>
                      <a:pt x="22" y="35"/>
                    </a:moveTo>
                    <a:lnTo>
                      <a:pt x="31" y="25"/>
                    </a:lnTo>
                    <a:lnTo>
                      <a:pt x="22" y="35"/>
                    </a:lnTo>
                    <a:lnTo>
                      <a:pt x="15" y="28"/>
                    </a:lnTo>
                    <a:lnTo>
                      <a:pt x="22" y="35"/>
                    </a:lnTo>
                    <a:close/>
                    <a:moveTo>
                      <a:pt x="22" y="35"/>
                    </a:moveTo>
                    <a:lnTo>
                      <a:pt x="18" y="38"/>
                    </a:lnTo>
                    <a:lnTo>
                      <a:pt x="5" y="24"/>
                    </a:lnTo>
                    <a:lnTo>
                      <a:pt x="8" y="21"/>
                    </a:lnTo>
                    <a:lnTo>
                      <a:pt x="22" y="35"/>
                    </a:lnTo>
                    <a:close/>
                    <a:moveTo>
                      <a:pt x="2" y="31"/>
                    </a:moveTo>
                    <a:lnTo>
                      <a:pt x="2" y="27"/>
                    </a:lnTo>
                    <a:lnTo>
                      <a:pt x="5" y="24"/>
                    </a:lnTo>
                    <a:lnTo>
                      <a:pt x="12" y="31"/>
                    </a:lnTo>
                    <a:lnTo>
                      <a:pt x="2" y="31"/>
                    </a:lnTo>
                    <a:close/>
                    <a:moveTo>
                      <a:pt x="22" y="31"/>
                    </a:moveTo>
                    <a:lnTo>
                      <a:pt x="22" y="34"/>
                    </a:lnTo>
                    <a:lnTo>
                      <a:pt x="2" y="34"/>
                    </a:lnTo>
                    <a:lnTo>
                      <a:pt x="2" y="31"/>
                    </a:lnTo>
                    <a:lnTo>
                      <a:pt x="22" y="31"/>
                    </a:lnTo>
                    <a:close/>
                    <a:moveTo>
                      <a:pt x="22" y="34"/>
                    </a:moveTo>
                    <a:lnTo>
                      <a:pt x="22" y="36"/>
                    </a:lnTo>
                    <a:lnTo>
                      <a:pt x="20" y="38"/>
                    </a:lnTo>
                    <a:lnTo>
                      <a:pt x="12" y="34"/>
                    </a:lnTo>
                    <a:lnTo>
                      <a:pt x="22" y="34"/>
                    </a:lnTo>
                    <a:close/>
                    <a:moveTo>
                      <a:pt x="20" y="38"/>
                    </a:moveTo>
                    <a:lnTo>
                      <a:pt x="17" y="45"/>
                    </a:lnTo>
                    <a:lnTo>
                      <a:pt x="0" y="36"/>
                    </a:lnTo>
                    <a:lnTo>
                      <a:pt x="3" y="30"/>
                    </a:lnTo>
                    <a:lnTo>
                      <a:pt x="20" y="38"/>
                    </a:lnTo>
                    <a:close/>
                    <a:moveTo>
                      <a:pt x="0" y="41"/>
                    </a:moveTo>
                    <a:lnTo>
                      <a:pt x="0" y="38"/>
                    </a:lnTo>
                    <a:lnTo>
                      <a:pt x="0" y="36"/>
                    </a:lnTo>
                    <a:lnTo>
                      <a:pt x="8"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0"/>
                    </a:moveTo>
                    <a:lnTo>
                      <a:pt x="0" y="57"/>
                    </a:lnTo>
                    <a:lnTo>
                      <a:pt x="0" y="54"/>
                    </a:lnTo>
                    <a:lnTo>
                      <a:pt x="8" y="54"/>
                    </a:lnTo>
                    <a:lnTo>
                      <a:pt x="2" y="60"/>
                    </a:lnTo>
                    <a:close/>
                    <a:moveTo>
                      <a:pt x="15" y="47"/>
                    </a:moveTo>
                    <a:lnTo>
                      <a:pt x="18" y="49"/>
                    </a:lnTo>
                    <a:lnTo>
                      <a:pt x="5" y="64"/>
                    </a:lnTo>
                    <a:lnTo>
                      <a:pt x="2" y="60"/>
                    </a:lnTo>
                    <a:lnTo>
                      <a:pt x="15" y="47"/>
                    </a:lnTo>
                    <a:close/>
                    <a:moveTo>
                      <a:pt x="5" y="64"/>
                    </a:moveTo>
                    <a:lnTo>
                      <a:pt x="5" y="64"/>
                    </a:lnTo>
                    <a:lnTo>
                      <a:pt x="12" y="56"/>
                    </a:lnTo>
                    <a:lnTo>
                      <a:pt x="5" y="64"/>
                    </a:lnTo>
                    <a:close/>
                    <a:moveTo>
                      <a:pt x="18" y="49"/>
                    </a:moveTo>
                    <a:lnTo>
                      <a:pt x="22" y="53"/>
                    </a:lnTo>
                    <a:lnTo>
                      <a:pt x="8" y="66"/>
                    </a:lnTo>
                    <a:lnTo>
                      <a:pt x="5" y="64"/>
                    </a:lnTo>
                    <a:lnTo>
                      <a:pt x="18" y="49"/>
                    </a:lnTo>
                    <a:close/>
                    <a:moveTo>
                      <a:pt x="22" y="53"/>
                    </a:moveTo>
                    <a:lnTo>
                      <a:pt x="22" y="53"/>
                    </a:lnTo>
                    <a:lnTo>
                      <a:pt x="15" y="59"/>
                    </a:lnTo>
                    <a:lnTo>
                      <a:pt x="22" y="53"/>
                    </a:lnTo>
                    <a:close/>
                    <a:moveTo>
                      <a:pt x="22" y="53"/>
                    </a:moveTo>
                    <a:lnTo>
                      <a:pt x="25" y="56"/>
                    </a:lnTo>
                    <a:lnTo>
                      <a:pt x="12" y="69"/>
                    </a:lnTo>
                    <a:lnTo>
                      <a:pt x="8" y="66"/>
                    </a:lnTo>
                    <a:lnTo>
                      <a:pt x="22" y="53"/>
                    </a:lnTo>
                    <a:close/>
                    <a:moveTo>
                      <a:pt x="12" y="69"/>
                    </a:moveTo>
                    <a:lnTo>
                      <a:pt x="12" y="69"/>
                    </a:lnTo>
                    <a:lnTo>
                      <a:pt x="18" y="63"/>
                    </a:lnTo>
                    <a:lnTo>
                      <a:pt x="12" y="69"/>
                    </a:lnTo>
                    <a:close/>
                    <a:moveTo>
                      <a:pt x="25" y="56"/>
                    </a:moveTo>
                    <a:lnTo>
                      <a:pt x="28" y="59"/>
                    </a:lnTo>
                    <a:lnTo>
                      <a:pt x="15" y="73"/>
                    </a:lnTo>
                    <a:lnTo>
                      <a:pt x="12" y="69"/>
                    </a:lnTo>
                    <a:lnTo>
                      <a:pt x="25" y="56"/>
                    </a:lnTo>
                    <a:close/>
                    <a:moveTo>
                      <a:pt x="22" y="76"/>
                    </a:moveTo>
                    <a:lnTo>
                      <a:pt x="17" y="76"/>
                    </a:lnTo>
                    <a:lnTo>
                      <a:pt x="15" y="73"/>
                    </a:lnTo>
                    <a:lnTo>
                      <a:pt x="22" y="66"/>
                    </a:lnTo>
                    <a:lnTo>
                      <a:pt x="22" y="76"/>
                    </a:lnTo>
                    <a:close/>
                    <a:moveTo>
                      <a:pt x="22" y="56"/>
                    </a:moveTo>
                    <a:lnTo>
                      <a:pt x="25" y="56"/>
                    </a:lnTo>
                    <a:lnTo>
                      <a:pt x="25" y="76"/>
                    </a:lnTo>
                    <a:lnTo>
                      <a:pt x="22" y="76"/>
                    </a:lnTo>
                    <a:lnTo>
                      <a:pt x="22" y="56"/>
                    </a:lnTo>
                    <a:close/>
                    <a:moveTo>
                      <a:pt x="25" y="56"/>
                    </a:moveTo>
                    <a:lnTo>
                      <a:pt x="30" y="56"/>
                    </a:lnTo>
                    <a:lnTo>
                      <a:pt x="30" y="76"/>
                    </a:lnTo>
                    <a:lnTo>
                      <a:pt x="25" y="76"/>
                    </a:lnTo>
                    <a:lnTo>
                      <a:pt x="25" y="56"/>
                    </a:lnTo>
                    <a:close/>
                    <a:moveTo>
                      <a:pt x="30" y="56"/>
                    </a:moveTo>
                    <a:lnTo>
                      <a:pt x="34" y="56"/>
                    </a:lnTo>
                    <a:lnTo>
                      <a:pt x="34" y="76"/>
                    </a:lnTo>
                    <a:lnTo>
                      <a:pt x="30" y="76"/>
                    </a:lnTo>
                    <a:lnTo>
                      <a:pt x="30" y="56"/>
                    </a:lnTo>
                    <a:close/>
                    <a:moveTo>
                      <a:pt x="34" y="56"/>
                    </a:moveTo>
                    <a:lnTo>
                      <a:pt x="40" y="56"/>
                    </a:lnTo>
                    <a:lnTo>
                      <a:pt x="40" y="76"/>
                    </a:lnTo>
                    <a:lnTo>
                      <a:pt x="34" y="76"/>
                    </a:lnTo>
                    <a:lnTo>
                      <a:pt x="34" y="56"/>
                    </a:lnTo>
                    <a:close/>
                    <a:moveTo>
                      <a:pt x="40" y="56"/>
                    </a:moveTo>
                    <a:lnTo>
                      <a:pt x="44" y="56"/>
                    </a:lnTo>
                    <a:lnTo>
                      <a:pt x="44" y="76"/>
                    </a:lnTo>
                    <a:lnTo>
                      <a:pt x="40" y="76"/>
                    </a:lnTo>
                    <a:lnTo>
                      <a:pt x="40" y="56"/>
                    </a:lnTo>
                    <a:close/>
                    <a:moveTo>
                      <a:pt x="48" y="75"/>
                    </a:moveTo>
                    <a:lnTo>
                      <a:pt x="46" y="76"/>
                    </a:lnTo>
                    <a:lnTo>
                      <a:pt x="44" y="76"/>
                    </a:lnTo>
                    <a:lnTo>
                      <a:pt x="44" y="66"/>
                    </a:lnTo>
                    <a:lnTo>
                      <a:pt x="48" y="75"/>
                    </a:lnTo>
                    <a:close/>
                    <a:moveTo>
                      <a:pt x="39" y="57"/>
                    </a:moveTo>
                    <a:lnTo>
                      <a:pt x="46" y="54"/>
                    </a:lnTo>
                    <a:lnTo>
                      <a:pt x="55" y="71"/>
                    </a:lnTo>
                    <a:lnTo>
                      <a:pt x="48" y="75"/>
                    </a:lnTo>
                    <a:lnTo>
                      <a:pt x="39" y="57"/>
                    </a:lnTo>
                    <a:close/>
                    <a:moveTo>
                      <a:pt x="46" y="54"/>
                    </a:moveTo>
                    <a:lnTo>
                      <a:pt x="48" y="54"/>
                    </a:lnTo>
                    <a:lnTo>
                      <a:pt x="50" y="54"/>
                    </a:lnTo>
                    <a:lnTo>
                      <a:pt x="50" y="63"/>
                    </a:lnTo>
                    <a:lnTo>
                      <a:pt x="46" y="54"/>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7" name="Freeform 332">
                <a:extLst>
                  <a:ext uri="{FF2B5EF4-FFF2-40B4-BE49-F238E27FC236}">
                    <a16:creationId xmlns:a16="http://schemas.microsoft.com/office/drawing/2014/main" id="{453E6D15-3F6C-4AC0-9277-19685AE3E023}"/>
                  </a:ext>
                </a:extLst>
              </p:cNvPr>
              <p:cNvSpPr>
                <a:spLocks/>
              </p:cNvSpPr>
              <p:nvPr/>
            </p:nvSpPr>
            <p:spPr bwMode="auto">
              <a:xfrm>
                <a:off x="3088" y="3160"/>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1" y="39"/>
                    </a:lnTo>
                    <a:lnTo>
                      <a:pt x="64" y="32"/>
                    </a:lnTo>
                    <a:lnTo>
                      <a:pt x="64" y="29"/>
                    </a:lnTo>
                    <a:lnTo>
                      <a:pt x="67" y="26"/>
                    </a:lnTo>
                    <a:lnTo>
                      <a:pt x="67" y="19"/>
                    </a:lnTo>
                    <a:lnTo>
                      <a:pt x="64" y="16"/>
                    </a:lnTo>
                    <a:lnTo>
                      <a:pt x="64" y="13"/>
                    </a:lnTo>
                    <a:lnTo>
                      <a:pt x="61" y="10"/>
                    </a:lnTo>
                    <a:lnTo>
                      <a:pt x="57" y="7"/>
                    </a:lnTo>
                    <a:lnTo>
                      <a:pt x="54" y="3"/>
                    </a:lnTo>
                    <a:lnTo>
                      <a:pt x="51" y="0"/>
                    </a:lnTo>
                    <a:lnTo>
                      <a:pt x="45" y="0"/>
                    </a:lnTo>
                    <a:lnTo>
                      <a:pt x="42" y="0"/>
                    </a:lnTo>
                    <a:lnTo>
                      <a:pt x="35" y="0"/>
                    </a:lnTo>
                    <a:lnTo>
                      <a:pt x="29" y="3"/>
                    </a:lnTo>
                    <a:lnTo>
                      <a:pt x="25" y="3"/>
                    </a:lnTo>
                    <a:lnTo>
                      <a:pt x="19" y="7"/>
                    </a:lnTo>
                    <a:lnTo>
                      <a:pt x="17" y="10"/>
                    </a:lnTo>
                    <a:lnTo>
                      <a:pt x="10" y="13"/>
                    </a:lnTo>
                    <a:lnTo>
                      <a:pt x="7" y="16"/>
                    </a:lnTo>
                    <a:lnTo>
                      <a:pt x="3" y="22"/>
                    </a:lnTo>
                    <a:lnTo>
                      <a:pt x="3" y="26"/>
                    </a:lnTo>
                    <a:lnTo>
                      <a:pt x="0" y="29"/>
                    </a:lnTo>
                    <a:lnTo>
                      <a:pt x="0" y="35"/>
                    </a:lnTo>
                    <a:lnTo>
                      <a:pt x="0" y="39"/>
                    </a:lnTo>
                    <a:lnTo>
                      <a:pt x="0" y="41"/>
                    </a:lnTo>
                    <a:lnTo>
                      <a:pt x="3" y="48"/>
                    </a:lnTo>
                    <a:lnTo>
                      <a:pt x="7" y="51"/>
                    </a:lnTo>
                    <a:lnTo>
                      <a:pt x="10" y="54"/>
                    </a:lnTo>
                    <a:lnTo>
                      <a:pt x="13" y="54"/>
                    </a:lnTo>
                    <a:lnTo>
                      <a:pt x="17" y="58"/>
                    </a:lnTo>
                    <a:lnTo>
                      <a:pt x="19" y="58"/>
                    </a:lnTo>
                    <a:lnTo>
                      <a:pt x="25"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8" name="Freeform 333">
                <a:extLst>
                  <a:ext uri="{FF2B5EF4-FFF2-40B4-BE49-F238E27FC236}">
                    <a16:creationId xmlns:a16="http://schemas.microsoft.com/office/drawing/2014/main" id="{9E0D9EC3-8FAA-4C77-A706-EDD9A74517E7}"/>
                  </a:ext>
                </a:extLst>
              </p:cNvPr>
              <p:cNvSpPr>
                <a:spLocks noEditPoints="1"/>
              </p:cNvSpPr>
              <p:nvPr/>
            </p:nvSpPr>
            <p:spPr bwMode="auto">
              <a:xfrm>
                <a:off x="3086" y="3157"/>
                <a:ext cx="21" cy="20"/>
              </a:xfrm>
              <a:custGeom>
                <a:avLst/>
                <a:gdLst>
                  <a:gd name="T0" fmla="*/ 4 w 85"/>
                  <a:gd name="T1" fmla="*/ 4 h 77"/>
                  <a:gd name="T2" fmla="*/ 3 w 85"/>
                  <a:gd name="T3" fmla="*/ 3 h 77"/>
                  <a:gd name="T4" fmla="*/ 3 w 85"/>
                  <a:gd name="T5" fmla="*/ 3 h 77"/>
                  <a:gd name="T6" fmla="*/ 4 w 85"/>
                  <a:gd name="T7" fmla="*/ 4 h 77"/>
                  <a:gd name="T8" fmla="*/ 4 w 85"/>
                  <a:gd name="T9" fmla="*/ 4 h 77"/>
                  <a:gd name="T10" fmla="*/ 5 w 85"/>
                  <a:gd name="T11" fmla="*/ 4 h 77"/>
                  <a:gd name="T12" fmla="*/ 4 w 85"/>
                  <a:gd name="T13" fmla="*/ 3 h 77"/>
                  <a:gd name="T14" fmla="*/ 5 w 85"/>
                  <a:gd name="T15" fmla="*/ 3 h 77"/>
                  <a:gd name="T16" fmla="*/ 5 w 85"/>
                  <a:gd name="T17" fmla="*/ 3 h 77"/>
                  <a:gd name="T18" fmla="*/ 4 w 85"/>
                  <a:gd name="T19" fmla="*/ 3 h 77"/>
                  <a:gd name="T20" fmla="*/ 5 w 85"/>
                  <a:gd name="T21" fmla="*/ 2 h 77"/>
                  <a:gd name="T22" fmla="*/ 4 w 85"/>
                  <a:gd name="T23" fmla="*/ 2 h 77"/>
                  <a:gd name="T24" fmla="*/ 5 w 85"/>
                  <a:gd name="T25" fmla="*/ 2 h 77"/>
                  <a:gd name="T26" fmla="*/ 5 w 85"/>
                  <a:gd name="T27" fmla="*/ 2 h 77"/>
                  <a:gd name="T28" fmla="*/ 4 w 85"/>
                  <a:gd name="T29" fmla="*/ 2 h 77"/>
                  <a:gd name="T30" fmla="*/ 5 w 85"/>
                  <a:gd name="T31" fmla="*/ 1 h 77"/>
                  <a:gd name="T32" fmla="*/ 4 w 85"/>
                  <a:gd name="T33" fmla="*/ 2 h 77"/>
                  <a:gd name="T34" fmla="*/ 5 w 85"/>
                  <a:gd name="T35" fmla="*/ 1 h 77"/>
                  <a:gd name="T36" fmla="*/ 5 w 85"/>
                  <a:gd name="T37" fmla="*/ 1 h 77"/>
                  <a:gd name="T38" fmla="*/ 4 w 85"/>
                  <a:gd name="T39" fmla="*/ 2 h 77"/>
                  <a:gd name="T40" fmla="*/ 4 w 85"/>
                  <a:gd name="T41" fmla="*/ 1 h 77"/>
                  <a:gd name="T42" fmla="*/ 3 w 85"/>
                  <a:gd name="T43" fmla="*/ 1 h 77"/>
                  <a:gd name="T44" fmla="*/ 4 w 85"/>
                  <a:gd name="T45" fmla="*/ 0 h 77"/>
                  <a:gd name="T46" fmla="*/ 4 w 85"/>
                  <a:gd name="T47" fmla="*/ 0 h 77"/>
                  <a:gd name="T48" fmla="*/ 3 w 85"/>
                  <a:gd name="T49" fmla="*/ 1 h 77"/>
                  <a:gd name="T50" fmla="*/ 2 w 85"/>
                  <a:gd name="T51" fmla="*/ 0 h 77"/>
                  <a:gd name="T52" fmla="*/ 2 w 85"/>
                  <a:gd name="T53" fmla="*/ 2 h 77"/>
                  <a:gd name="T54" fmla="*/ 2 w 85"/>
                  <a:gd name="T55" fmla="*/ 2 h 77"/>
                  <a:gd name="T56" fmla="*/ 2 w 85"/>
                  <a:gd name="T57" fmla="*/ 0 h 77"/>
                  <a:gd name="T58" fmla="*/ 2 w 85"/>
                  <a:gd name="T59" fmla="*/ 0 h 77"/>
                  <a:gd name="T60" fmla="*/ 1 w 85"/>
                  <a:gd name="T61" fmla="*/ 1 h 77"/>
                  <a:gd name="T62" fmla="*/ 2 w 85"/>
                  <a:gd name="T63" fmla="*/ 2 h 77"/>
                  <a:gd name="T64" fmla="*/ 2 w 85"/>
                  <a:gd name="T65" fmla="*/ 2 h 77"/>
                  <a:gd name="T66" fmla="*/ 1 w 85"/>
                  <a:gd name="T67" fmla="*/ 1 h 77"/>
                  <a:gd name="T68" fmla="*/ 1 w 85"/>
                  <a:gd name="T69" fmla="*/ 1 h 77"/>
                  <a:gd name="T70" fmla="*/ 0 w 85"/>
                  <a:gd name="T71" fmla="*/ 2 h 77"/>
                  <a:gd name="T72" fmla="*/ 1 w 85"/>
                  <a:gd name="T73" fmla="*/ 3 h 77"/>
                  <a:gd name="T74" fmla="*/ 0 w 85"/>
                  <a:gd name="T75" fmla="*/ 2 h 77"/>
                  <a:gd name="T76" fmla="*/ 0 w 85"/>
                  <a:gd name="T77" fmla="*/ 2 h 77"/>
                  <a:gd name="T78" fmla="*/ 1 w 85"/>
                  <a:gd name="T79" fmla="*/ 2 h 77"/>
                  <a:gd name="T80" fmla="*/ 0 w 85"/>
                  <a:gd name="T81" fmla="*/ 3 h 77"/>
                  <a:gd name="T82" fmla="*/ 1 w 85"/>
                  <a:gd name="T83" fmla="*/ 3 h 77"/>
                  <a:gd name="T84" fmla="*/ 0 w 85"/>
                  <a:gd name="T85" fmla="*/ 3 h 77"/>
                  <a:gd name="T86" fmla="*/ 0 w 85"/>
                  <a:gd name="T87" fmla="*/ 3 h 77"/>
                  <a:gd name="T88" fmla="*/ 0 w 85"/>
                  <a:gd name="T89" fmla="*/ 4 h 77"/>
                  <a:gd name="T90" fmla="*/ 0 w 85"/>
                  <a:gd name="T91" fmla="*/ 4 h 77"/>
                  <a:gd name="T92" fmla="*/ 1 w 85"/>
                  <a:gd name="T93" fmla="*/ 4 h 77"/>
                  <a:gd name="T94" fmla="*/ 1 w 85"/>
                  <a:gd name="T95" fmla="*/ 4 h 77"/>
                  <a:gd name="T96" fmla="*/ 0 w 85"/>
                  <a:gd name="T97" fmla="*/ 5 h 77"/>
                  <a:gd name="T98" fmla="*/ 1 w 85"/>
                  <a:gd name="T99" fmla="*/ 5 h 77"/>
                  <a:gd name="T100" fmla="*/ 1 w 85"/>
                  <a:gd name="T101" fmla="*/ 4 h 77"/>
                  <a:gd name="T102" fmla="*/ 2 w 85"/>
                  <a:gd name="T103" fmla="*/ 4 h 77"/>
                  <a:gd name="T104" fmla="*/ 1 w 85"/>
                  <a:gd name="T105" fmla="*/ 5 h 77"/>
                  <a:gd name="T106" fmla="*/ 1 w 85"/>
                  <a:gd name="T107" fmla="*/ 5 h 77"/>
                  <a:gd name="T108" fmla="*/ 2 w 85"/>
                  <a:gd name="T109" fmla="*/ 4 h 77"/>
                  <a:gd name="T110" fmla="*/ 2 w 85"/>
                  <a:gd name="T111" fmla="*/ 4 h 77"/>
                  <a:gd name="T112" fmla="*/ 3 w 85"/>
                  <a:gd name="T113" fmla="*/ 5 h 77"/>
                  <a:gd name="T114" fmla="*/ 3 w 85"/>
                  <a:gd name="T115" fmla="*/ 5 h 77"/>
                  <a:gd name="T116" fmla="*/ 3 w 85"/>
                  <a:gd name="T117" fmla="*/ 4 h 77"/>
                  <a:gd name="T118" fmla="*/ 3 w 85"/>
                  <a:gd name="T119" fmla="*/ 4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7"/>
                  <a:gd name="T182" fmla="*/ 85 w 85"/>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7">
                    <a:moveTo>
                      <a:pt x="50" y="52"/>
                    </a:moveTo>
                    <a:lnTo>
                      <a:pt x="55" y="50"/>
                    </a:lnTo>
                    <a:lnTo>
                      <a:pt x="64" y="66"/>
                    </a:lnTo>
                    <a:lnTo>
                      <a:pt x="58" y="70"/>
                    </a:lnTo>
                    <a:lnTo>
                      <a:pt x="50" y="52"/>
                    </a:lnTo>
                    <a:close/>
                    <a:moveTo>
                      <a:pt x="66" y="64"/>
                    </a:moveTo>
                    <a:lnTo>
                      <a:pt x="65" y="65"/>
                    </a:lnTo>
                    <a:lnTo>
                      <a:pt x="64" y="66"/>
                    </a:lnTo>
                    <a:lnTo>
                      <a:pt x="60" y="58"/>
                    </a:lnTo>
                    <a:lnTo>
                      <a:pt x="66" y="64"/>
                    </a:lnTo>
                    <a:close/>
                    <a:moveTo>
                      <a:pt x="53" y="51"/>
                    </a:moveTo>
                    <a:lnTo>
                      <a:pt x="56" y="48"/>
                    </a:lnTo>
                    <a:lnTo>
                      <a:pt x="70" y="61"/>
                    </a:lnTo>
                    <a:lnTo>
                      <a:pt x="66" y="64"/>
                    </a:lnTo>
                    <a:lnTo>
                      <a:pt x="53" y="51"/>
                    </a:lnTo>
                    <a:close/>
                    <a:moveTo>
                      <a:pt x="56" y="48"/>
                    </a:moveTo>
                    <a:lnTo>
                      <a:pt x="47" y="58"/>
                    </a:lnTo>
                    <a:lnTo>
                      <a:pt x="56" y="48"/>
                    </a:lnTo>
                    <a:lnTo>
                      <a:pt x="63" y="54"/>
                    </a:lnTo>
                    <a:lnTo>
                      <a:pt x="56" y="48"/>
                    </a:lnTo>
                    <a:close/>
                    <a:moveTo>
                      <a:pt x="56" y="48"/>
                    </a:moveTo>
                    <a:lnTo>
                      <a:pt x="60" y="44"/>
                    </a:lnTo>
                    <a:lnTo>
                      <a:pt x="73" y="59"/>
                    </a:lnTo>
                    <a:lnTo>
                      <a:pt x="70" y="61"/>
                    </a:lnTo>
                    <a:lnTo>
                      <a:pt x="56" y="48"/>
                    </a:lnTo>
                    <a:close/>
                    <a:moveTo>
                      <a:pt x="73" y="59"/>
                    </a:moveTo>
                    <a:lnTo>
                      <a:pt x="83" y="49"/>
                    </a:lnTo>
                    <a:lnTo>
                      <a:pt x="73" y="59"/>
                    </a:lnTo>
                    <a:lnTo>
                      <a:pt x="66" y="51"/>
                    </a:lnTo>
                    <a:lnTo>
                      <a:pt x="73" y="59"/>
                    </a:lnTo>
                    <a:close/>
                    <a:moveTo>
                      <a:pt x="60" y="44"/>
                    </a:moveTo>
                    <a:lnTo>
                      <a:pt x="63" y="41"/>
                    </a:lnTo>
                    <a:lnTo>
                      <a:pt x="76" y="55"/>
                    </a:lnTo>
                    <a:lnTo>
                      <a:pt x="73" y="59"/>
                    </a:lnTo>
                    <a:lnTo>
                      <a:pt x="60" y="44"/>
                    </a:lnTo>
                    <a:close/>
                    <a:moveTo>
                      <a:pt x="79" y="52"/>
                    </a:moveTo>
                    <a:lnTo>
                      <a:pt x="77" y="54"/>
                    </a:lnTo>
                    <a:lnTo>
                      <a:pt x="76" y="55"/>
                    </a:lnTo>
                    <a:lnTo>
                      <a:pt x="70" y="49"/>
                    </a:lnTo>
                    <a:lnTo>
                      <a:pt x="79" y="52"/>
                    </a:lnTo>
                    <a:close/>
                    <a:moveTo>
                      <a:pt x="61" y="44"/>
                    </a:moveTo>
                    <a:lnTo>
                      <a:pt x="64" y="38"/>
                    </a:lnTo>
                    <a:lnTo>
                      <a:pt x="82" y="47"/>
                    </a:lnTo>
                    <a:lnTo>
                      <a:pt x="79" y="52"/>
                    </a:lnTo>
                    <a:lnTo>
                      <a:pt x="61" y="44"/>
                    </a:lnTo>
                    <a:close/>
                    <a:moveTo>
                      <a:pt x="82" y="42"/>
                    </a:moveTo>
                    <a:lnTo>
                      <a:pt x="82" y="44"/>
                    </a:lnTo>
                    <a:lnTo>
                      <a:pt x="82" y="47"/>
                    </a:lnTo>
                    <a:lnTo>
                      <a:pt x="73" y="42"/>
                    </a:lnTo>
                    <a:lnTo>
                      <a:pt x="82" y="42"/>
                    </a:lnTo>
                    <a:close/>
                    <a:moveTo>
                      <a:pt x="63" y="42"/>
                    </a:moveTo>
                    <a:lnTo>
                      <a:pt x="63" y="39"/>
                    </a:lnTo>
                    <a:lnTo>
                      <a:pt x="82" y="39"/>
                    </a:lnTo>
                    <a:lnTo>
                      <a:pt x="82" y="42"/>
                    </a:lnTo>
                    <a:lnTo>
                      <a:pt x="63" y="42"/>
                    </a:lnTo>
                    <a:close/>
                    <a:moveTo>
                      <a:pt x="63" y="39"/>
                    </a:moveTo>
                    <a:lnTo>
                      <a:pt x="63" y="34"/>
                    </a:lnTo>
                    <a:lnTo>
                      <a:pt x="66" y="32"/>
                    </a:lnTo>
                    <a:lnTo>
                      <a:pt x="73" y="39"/>
                    </a:lnTo>
                    <a:lnTo>
                      <a:pt x="63" y="39"/>
                    </a:lnTo>
                    <a:close/>
                    <a:moveTo>
                      <a:pt x="66" y="32"/>
                    </a:moveTo>
                    <a:lnTo>
                      <a:pt x="70" y="29"/>
                    </a:lnTo>
                    <a:lnTo>
                      <a:pt x="83" y="42"/>
                    </a:lnTo>
                    <a:lnTo>
                      <a:pt x="80" y="45"/>
                    </a:lnTo>
                    <a:lnTo>
                      <a:pt x="66" y="32"/>
                    </a:lnTo>
                    <a:close/>
                    <a:moveTo>
                      <a:pt x="85" y="36"/>
                    </a:moveTo>
                    <a:lnTo>
                      <a:pt x="85" y="40"/>
                    </a:lnTo>
                    <a:lnTo>
                      <a:pt x="83" y="42"/>
                    </a:lnTo>
                    <a:lnTo>
                      <a:pt x="76" y="36"/>
                    </a:lnTo>
                    <a:lnTo>
                      <a:pt x="85" y="36"/>
                    </a:lnTo>
                    <a:close/>
                    <a:moveTo>
                      <a:pt x="66" y="36"/>
                    </a:moveTo>
                    <a:lnTo>
                      <a:pt x="66" y="29"/>
                    </a:lnTo>
                    <a:lnTo>
                      <a:pt x="85" y="29"/>
                    </a:lnTo>
                    <a:lnTo>
                      <a:pt x="85" y="36"/>
                    </a:lnTo>
                    <a:lnTo>
                      <a:pt x="66" y="36"/>
                    </a:lnTo>
                    <a:close/>
                    <a:moveTo>
                      <a:pt x="83" y="22"/>
                    </a:moveTo>
                    <a:lnTo>
                      <a:pt x="85" y="26"/>
                    </a:lnTo>
                    <a:lnTo>
                      <a:pt x="85" y="29"/>
                    </a:lnTo>
                    <a:lnTo>
                      <a:pt x="76" y="29"/>
                    </a:lnTo>
                    <a:lnTo>
                      <a:pt x="83" y="22"/>
                    </a:lnTo>
                    <a:close/>
                    <a:moveTo>
                      <a:pt x="70" y="36"/>
                    </a:moveTo>
                    <a:lnTo>
                      <a:pt x="66" y="33"/>
                    </a:lnTo>
                    <a:lnTo>
                      <a:pt x="80" y="19"/>
                    </a:lnTo>
                    <a:lnTo>
                      <a:pt x="83" y="22"/>
                    </a:lnTo>
                    <a:lnTo>
                      <a:pt x="70" y="36"/>
                    </a:lnTo>
                    <a:close/>
                    <a:moveTo>
                      <a:pt x="66" y="33"/>
                    </a:moveTo>
                    <a:lnTo>
                      <a:pt x="63" y="30"/>
                    </a:lnTo>
                    <a:lnTo>
                      <a:pt x="63" y="26"/>
                    </a:lnTo>
                    <a:lnTo>
                      <a:pt x="73" y="26"/>
                    </a:lnTo>
                    <a:lnTo>
                      <a:pt x="66" y="33"/>
                    </a:lnTo>
                    <a:close/>
                    <a:moveTo>
                      <a:pt x="63" y="26"/>
                    </a:moveTo>
                    <a:lnTo>
                      <a:pt x="63" y="23"/>
                    </a:lnTo>
                    <a:lnTo>
                      <a:pt x="82" y="23"/>
                    </a:lnTo>
                    <a:lnTo>
                      <a:pt x="82" y="26"/>
                    </a:lnTo>
                    <a:lnTo>
                      <a:pt x="63" y="26"/>
                    </a:lnTo>
                    <a:close/>
                    <a:moveTo>
                      <a:pt x="80" y="16"/>
                    </a:moveTo>
                    <a:lnTo>
                      <a:pt x="82" y="19"/>
                    </a:lnTo>
                    <a:lnTo>
                      <a:pt x="82" y="23"/>
                    </a:lnTo>
                    <a:lnTo>
                      <a:pt x="73" y="23"/>
                    </a:lnTo>
                    <a:lnTo>
                      <a:pt x="80" y="16"/>
                    </a:lnTo>
                    <a:close/>
                    <a:moveTo>
                      <a:pt x="66" y="30"/>
                    </a:moveTo>
                    <a:lnTo>
                      <a:pt x="63" y="27"/>
                    </a:lnTo>
                    <a:lnTo>
                      <a:pt x="76" y="13"/>
                    </a:lnTo>
                    <a:lnTo>
                      <a:pt x="80" y="16"/>
                    </a:lnTo>
                    <a:lnTo>
                      <a:pt x="66" y="30"/>
                    </a:lnTo>
                    <a:close/>
                    <a:moveTo>
                      <a:pt x="76" y="13"/>
                    </a:moveTo>
                    <a:lnTo>
                      <a:pt x="76" y="13"/>
                    </a:lnTo>
                    <a:lnTo>
                      <a:pt x="70" y="20"/>
                    </a:lnTo>
                    <a:lnTo>
                      <a:pt x="76" y="13"/>
                    </a:lnTo>
                    <a:close/>
                    <a:moveTo>
                      <a:pt x="63" y="27"/>
                    </a:moveTo>
                    <a:lnTo>
                      <a:pt x="60" y="23"/>
                    </a:lnTo>
                    <a:lnTo>
                      <a:pt x="73" y="10"/>
                    </a:lnTo>
                    <a:lnTo>
                      <a:pt x="76" y="13"/>
                    </a:lnTo>
                    <a:lnTo>
                      <a:pt x="63" y="27"/>
                    </a:lnTo>
                    <a:close/>
                    <a:moveTo>
                      <a:pt x="60" y="23"/>
                    </a:moveTo>
                    <a:lnTo>
                      <a:pt x="60" y="23"/>
                    </a:lnTo>
                    <a:lnTo>
                      <a:pt x="66" y="17"/>
                    </a:lnTo>
                    <a:lnTo>
                      <a:pt x="60" y="23"/>
                    </a:lnTo>
                    <a:close/>
                    <a:moveTo>
                      <a:pt x="60" y="23"/>
                    </a:moveTo>
                    <a:lnTo>
                      <a:pt x="56" y="20"/>
                    </a:lnTo>
                    <a:lnTo>
                      <a:pt x="70" y="7"/>
                    </a:lnTo>
                    <a:lnTo>
                      <a:pt x="73" y="10"/>
                    </a:lnTo>
                    <a:lnTo>
                      <a:pt x="60" y="23"/>
                    </a:lnTo>
                    <a:close/>
                    <a:moveTo>
                      <a:pt x="70" y="7"/>
                    </a:moveTo>
                    <a:lnTo>
                      <a:pt x="70" y="7"/>
                    </a:lnTo>
                    <a:lnTo>
                      <a:pt x="63" y="13"/>
                    </a:lnTo>
                    <a:lnTo>
                      <a:pt x="70" y="7"/>
                    </a:lnTo>
                    <a:close/>
                    <a:moveTo>
                      <a:pt x="56" y="20"/>
                    </a:moveTo>
                    <a:lnTo>
                      <a:pt x="53" y="17"/>
                    </a:lnTo>
                    <a:lnTo>
                      <a:pt x="66" y="4"/>
                    </a:lnTo>
                    <a:lnTo>
                      <a:pt x="70" y="7"/>
                    </a:lnTo>
                    <a:lnTo>
                      <a:pt x="56" y="20"/>
                    </a:lnTo>
                    <a:close/>
                    <a:moveTo>
                      <a:pt x="60" y="0"/>
                    </a:moveTo>
                    <a:lnTo>
                      <a:pt x="64" y="0"/>
                    </a:lnTo>
                    <a:lnTo>
                      <a:pt x="66"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0" y="1"/>
                    </a:moveTo>
                    <a:lnTo>
                      <a:pt x="42" y="0"/>
                    </a:lnTo>
                    <a:lnTo>
                      <a:pt x="44" y="0"/>
                    </a:lnTo>
                    <a:lnTo>
                      <a:pt x="44" y="10"/>
                    </a:lnTo>
                    <a:lnTo>
                      <a:pt x="40" y="1"/>
                    </a:lnTo>
                    <a:close/>
                    <a:moveTo>
                      <a:pt x="49" y="19"/>
                    </a:moveTo>
                    <a:lnTo>
                      <a:pt x="42" y="22"/>
                    </a:lnTo>
                    <a:lnTo>
                      <a:pt x="33" y="5"/>
                    </a:lnTo>
                    <a:lnTo>
                      <a:pt x="40" y="1"/>
                    </a:lnTo>
                    <a:lnTo>
                      <a:pt x="49" y="19"/>
                    </a:lnTo>
                    <a:close/>
                    <a:moveTo>
                      <a:pt x="42" y="22"/>
                    </a:moveTo>
                    <a:lnTo>
                      <a:pt x="40" y="23"/>
                    </a:lnTo>
                    <a:lnTo>
                      <a:pt x="38" y="23"/>
                    </a:lnTo>
                    <a:lnTo>
                      <a:pt x="38" y="13"/>
                    </a:lnTo>
                    <a:lnTo>
                      <a:pt x="42" y="22"/>
                    </a:lnTo>
                    <a:close/>
                    <a:moveTo>
                      <a:pt x="38" y="23"/>
                    </a:moveTo>
                    <a:lnTo>
                      <a:pt x="34" y="23"/>
                    </a:lnTo>
                    <a:lnTo>
                      <a:pt x="34" y="4"/>
                    </a:lnTo>
                    <a:lnTo>
                      <a:pt x="38" y="4"/>
                    </a:lnTo>
                    <a:lnTo>
                      <a:pt x="38" y="23"/>
                    </a:lnTo>
                    <a:close/>
                    <a:moveTo>
                      <a:pt x="30" y="5"/>
                    </a:moveTo>
                    <a:lnTo>
                      <a:pt x="32" y="4"/>
                    </a:lnTo>
                    <a:lnTo>
                      <a:pt x="34" y="4"/>
                    </a:lnTo>
                    <a:lnTo>
                      <a:pt x="34" y="13"/>
                    </a:lnTo>
                    <a:lnTo>
                      <a:pt x="30" y="5"/>
                    </a:lnTo>
                    <a:close/>
                    <a:moveTo>
                      <a:pt x="39" y="22"/>
                    </a:moveTo>
                    <a:lnTo>
                      <a:pt x="32" y="26"/>
                    </a:lnTo>
                    <a:lnTo>
                      <a:pt x="25" y="8"/>
                    </a:lnTo>
                    <a:lnTo>
                      <a:pt x="30" y="5"/>
                    </a:lnTo>
                    <a:lnTo>
                      <a:pt x="39" y="22"/>
                    </a:lnTo>
                    <a:close/>
                    <a:moveTo>
                      <a:pt x="21" y="10"/>
                    </a:moveTo>
                    <a:lnTo>
                      <a:pt x="22" y="9"/>
                    </a:lnTo>
                    <a:lnTo>
                      <a:pt x="25" y="8"/>
                    </a:lnTo>
                    <a:lnTo>
                      <a:pt x="28" y="17"/>
                    </a:lnTo>
                    <a:lnTo>
                      <a:pt x="21" y="10"/>
                    </a:lnTo>
                    <a:close/>
                    <a:moveTo>
                      <a:pt x="36" y="23"/>
                    </a:moveTo>
                    <a:lnTo>
                      <a:pt x="32" y="27"/>
                    </a:lnTo>
                    <a:lnTo>
                      <a:pt x="18" y="13"/>
                    </a:lnTo>
                    <a:lnTo>
                      <a:pt x="21" y="10"/>
                    </a:lnTo>
                    <a:lnTo>
                      <a:pt x="36" y="23"/>
                    </a:lnTo>
                    <a:close/>
                    <a:moveTo>
                      <a:pt x="32" y="27"/>
                    </a:moveTo>
                    <a:lnTo>
                      <a:pt x="31" y="28"/>
                    </a:lnTo>
                    <a:lnTo>
                      <a:pt x="29" y="28"/>
                    </a:lnTo>
                    <a:lnTo>
                      <a:pt x="26" y="20"/>
                    </a:lnTo>
                    <a:lnTo>
                      <a:pt x="32" y="27"/>
                    </a:lnTo>
                    <a:close/>
                    <a:moveTo>
                      <a:pt x="29" y="28"/>
                    </a:moveTo>
                    <a:lnTo>
                      <a:pt x="23" y="31"/>
                    </a:lnTo>
                    <a:lnTo>
                      <a:pt x="15" y="15"/>
                    </a:lnTo>
                    <a:lnTo>
                      <a:pt x="21" y="11"/>
                    </a:lnTo>
                    <a:lnTo>
                      <a:pt x="29" y="28"/>
                    </a:lnTo>
                    <a:close/>
                    <a:moveTo>
                      <a:pt x="12" y="16"/>
                    </a:moveTo>
                    <a:lnTo>
                      <a:pt x="13" y="15"/>
                    </a:lnTo>
                    <a:lnTo>
                      <a:pt x="15" y="15"/>
                    </a:lnTo>
                    <a:lnTo>
                      <a:pt x="19" y="23"/>
                    </a:lnTo>
                    <a:lnTo>
                      <a:pt x="12" y="16"/>
                    </a:lnTo>
                    <a:close/>
                    <a:moveTo>
                      <a:pt x="26" y="30"/>
                    </a:moveTo>
                    <a:lnTo>
                      <a:pt x="22" y="33"/>
                    </a:lnTo>
                    <a:lnTo>
                      <a:pt x="9" y="19"/>
                    </a:lnTo>
                    <a:lnTo>
                      <a:pt x="12" y="16"/>
                    </a:lnTo>
                    <a:lnTo>
                      <a:pt x="26" y="30"/>
                    </a:lnTo>
                    <a:close/>
                    <a:moveTo>
                      <a:pt x="7" y="22"/>
                    </a:moveTo>
                    <a:lnTo>
                      <a:pt x="8" y="20"/>
                    </a:lnTo>
                    <a:lnTo>
                      <a:pt x="9" y="19"/>
                    </a:lnTo>
                    <a:lnTo>
                      <a:pt x="16" y="26"/>
                    </a:lnTo>
                    <a:lnTo>
                      <a:pt x="7" y="22"/>
                    </a:lnTo>
                    <a:close/>
                    <a:moveTo>
                      <a:pt x="25" y="30"/>
                    </a:moveTo>
                    <a:lnTo>
                      <a:pt x="21" y="37"/>
                    </a:lnTo>
                    <a:lnTo>
                      <a:pt x="4" y="28"/>
                    </a:lnTo>
                    <a:lnTo>
                      <a:pt x="7" y="22"/>
                    </a:lnTo>
                    <a:lnTo>
                      <a:pt x="25" y="30"/>
                    </a:lnTo>
                    <a:close/>
                    <a:moveTo>
                      <a:pt x="2" y="32"/>
                    </a:moveTo>
                    <a:lnTo>
                      <a:pt x="2" y="30"/>
                    </a:lnTo>
                    <a:lnTo>
                      <a:pt x="4" y="28"/>
                    </a:lnTo>
                    <a:lnTo>
                      <a:pt x="12" y="32"/>
                    </a:lnTo>
                    <a:lnTo>
                      <a:pt x="2" y="32"/>
                    </a:lnTo>
                    <a:close/>
                    <a:moveTo>
                      <a:pt x="22" y="32"/>
                    </a:moveTo>
                    <a:lnTo>
                      <a:pt x="22" y="36"/>
                    </a:lnTo>
                    <a:lnTo>
                      <a:pt x="2" y="36"/>
                    </a:lnTo>
                    <a:lnTo>
                      <a:pt x="2" y="32"/>
                    </a:lnTo>
                    <a:lnTo>
                      <a:pt x="22" y="32"/>
                    </a:lnTo>
                    <a:close/>
                    <a:moveTo>
                      <a:pt x="22" y="36"/>
                    </a:moveTo>
                    <a:lnTo>
                      <a:pt x="22" y="40"/>
                    </a:lnTo>
                    <a:lnTo>
                      <a:pt x="19" y="42"/>
                    </a:lnTo>
                    <a:lnTo>
                      <a:pt x="12" y="36"/>
                    </a:lnTo>
                    <a:lnTo>
                      <a:pt x="22" y="36"/>
                    </a:lnTo>
                    <a:close/>
                    <a:moveTo>
                      <a:pt x="19" y="42"/>
                    </a:moveTo>
                    <a:lnTo>
                      <a:pt x="16" y="45"/>
                    </a:lnTo>
                    <a:lnTo>
                      <a:pt x="2" y="32"/>
                    </a:lnTo>
                    <a:lnTo>
                      <a:pt x="6" y="29"/>
                    </a:lnTo>
                    <a:lnTo>
                      <a:pt x="19" y="42"/>
                    </a:lnTo>
                    <a:close/>
                    <a:moveTo>
                      <a:pt x="0" y="39"/>
                    </a:moveTo>
                    <a:lnTo>
                      <a:pt x="0" y="34"/>
                    </a:lnTo>
                    <a:lnTo>
                      <a:pt x="2"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0" y="55"/>
                    </a:moveTo>
                    <a:lnTo>
                      <a:pt x="0" y="54"/>
                    </a:lnTo>
                    <a:lnTo>
                      <a:pt x="0" y="51"/>
                    </a:lnTo>
                    <a:lnTo>
                      <a:pt x="9" y="51"/>
                    </a:lnTo>
                    <a:lnTo>
                      <a:pt x="0" y="55"/>
                    </a:lnTo>
                    <a:close/>
                    <a:moveTo>
                      <a:pt x="18" y="48"/>
                    </a:moveTo>
                    <a:lnTo>
                      <a:pt x="21" y="53"/>
                    </a:lnTo>
                    <a:lnTo>
                      <a:pt x="4" y="62"/>
                    </a:lnTo>
                    <a:lnTo>
                      <a:pt x="0" y="55"/>
                    </a:lnTo>
                    <a:lnTo>
                      <a:pt x="18" y="48"/>
                    </a:lnTo>
                    <a:close/>
                    <a:moveTo>
                      <a:pt x="6" y="64"/>
                    </a:moveTo>
                    <a:lnTo>
                      <a:pt x="5" y="63"/>
                    </a:lnTo>
                    <a:lnTo>
                      <a:pt x="4" y="62"/>
                    </a:lnTo>
                    <a:lnTo>
                      <a:pt x="12" y="58"/>
                    </a:lnTo>
                    <a:lnTo>
                      <a:pt x="6" y="64"/>
                    </a:lnTo>
                    <a:close/>
                    <a:moveTo>
                      <a:pt x="19" y="51"/>
                    </a:moveTo>
                    <a:lnTo>
                      <a:pt x="22" y="54"/>
                    </a:lnTo>
                    <a:lnTo>
                      <a:pt x="9" y="68"/>
                    </a:lnTo>
                    <a:lnTo>
                      <a:pt x="6" y="64"/>
                    </a:lnTo>
                    <a:lnTo>
                      <a:pt x="19" y="51"/>
                    </a:lnTo>
                    <a:close/>
                    <a:moveTo>
                      <a:pt x="22" y="54"/>
                    </a:moveTo>
                    <a:lnTo>
                      <a:pt x="12" y="44"/>
                    </a:lnTo>
                    <a:lnTo>
                      <a:pt x="22" y="54"/>
                    </a:lnTo>
                    <a:lnTo>
                      <a:pt x="16" y="61"/>
                    </a:lnTo>
                    <a:lnTo>
                      <a:pt x="22" y="54"/>
                    </a:lnTo>
                    <a:close/>
                    <a:moveTo>
                      <a:pt x="22" y="54"/>
                    </a:moveTo>
                    <a:lnTo>
                      <a:pt x="26" y="58"/>
                    </a:lnTo>
                    <a:lnTo>
                      <a:pt x="12" y="71"/>
                    </a:lnTo>
                    <a:lnTo>
                      <a:pt x="9" y="68"/>
                    </a:lnTo>
                    <a:lnTo>
                      <a:pt x="22" y="54"/>
                    </a:lnTo>
                    <a:close/>
                    <a:moveTo>
                      <a:pt x="19" y="74"/>
                    </a:moveTo>
                    <a:lnTo>
                      <a:pt x="15" y="74"/>
                    </a:lnTo>
                    <a:lnTo>
                      <a:pt x="12" y="71"/>
                    </a:lnTo>
                    <a:lnTo>
                      <a:pt x="19" y="64"/>
                    </a:lnTo>
                    <a:lnTo>
                      <a:pt x="19" y="74"/>
                    </a:lnTo>
                    <a:close/>
                    <a:moveTo>
                      <a:pt x="19" y="54"/>
                    </a:moveTo>
                    <a:lnTo>
                      <a:pt x="22" y="54"/>
                    </a:lnTo>
                    <a:lnTo>
                      <a:pt x="22" y="74"/>
                    </a:lnTo>
                    <a:lnTo>
                      <a:pt x="19" y="74"/>
                    </a:lnTo>
                    <a:lnTo>
                      <a:pt x="19" y="54"/>
                    </a:lnTo>
                    <a:close/>
                    <a:moveTo>
                      <a:pt x="22" y="54"/>
                    </a:moveTo>
                    <a:lnTo>
                      <a:pt x="26" y="54"/>
                    </a:lnTo>
                    <a:lnTo>
                      <a:pt x="29" y="58"/>
                    </a:lnTo>
                    <a:lnTo>
                      <a:pt x="22" y="64"/>
                    </a:lnTo>
                    <a:lnTo>
                      <a:pt x="22" y="54"/>
                    </a:lnTo>
                    <a:close/>
                    <a:moveTo>
                      <a:pt x="29" y="58"/>
                    </a:moveTo>
                    <a:lnTo>
                      <a:pt x="32" y="61"/>
                    </a:lnTo>
                    <a:lnTo>
                      <a:pt x="18" y="74"/>
                    </a:lnTo>
                    <a:lnTo>
                      <a:pt x="16" y="71"/>
                    </a:lnTo>
                    <a:lnTo>
                      <a:pt x="29" y="58"/>
                    </a:lnTo>
                    <a:close/>
                    <a:moveTo>
                      <a:pt x="26" y="77"/>
                    </a:moveTo>
                    <a:lnTo>
                      <a:pt x="21" y="77"/>
                    </a:lnTo>
                    <a:lnTo>
                      <a:pt x="18" y="74"/>
                    </a:lnTo>
                    <a:lnTo>
                      <a:pt x="26" y="68"/>
                    </a:lnTo>
                    <a:lnTo>
                      <a:pt x="26" y="77"/>
                    </a:lnTo>
                    <a:close/>
                    <a:moveTo>
                      <a:pt x="26" y="58"/>
                    </a:moveTo>
                    <a:lnTo>
                      <a:pt x="28" y="58"/>
                    </a:lnTo>
                    <a:lnTo>
                      <a:pt x="28" y="77"/>
                    </a:lnTo>
                    <a:lnTo>
                      <a:pt x="26" y="77"/>
                    </a:lnTo>
                    <a:lnTo>
                      <a:pt x="26" y="58"/>
                    </a:lnTo>
                    <a:close/>
                    <a:moveTo>
                      <a:pt x="28" y="58"/>
                    </a:moveTo>
                    <a:lnTo>
                      <a:pt x="34" y="58"/>
                    </a:lnTo>
                    <a:lnTo>
                      <a:pt x="34" y="77"/>
                    </a:lnTo>
                    <a:lnTo>
                      <a:pt x="28" y="77"/>
                    </a:lnTo>
                    <a:lnTo>
                      <a:pt x="28" y="58"/>
                    </a:lnTo>
                    <a:close/>
                    <a:moveTo>
                      <a:pt x="34" y="58"/>
                    </a:moveTo>
                    <a:lnTo>
                      <a:pt x="41" y="58"/>
                    </a:lnTo>
                    <a:lnTo>
                      <a:pt x="41" y="77"/>
                    </a:lnTo>
                    <a:lnTo>
                      <a:pt x="34" y="77"/>
                    </a:lnTo>
                    <a:lnTo>
                      <a:pt x="34" y="58"/>
                    </a:lnTo>
                    <a:close/>
                    <a:moveTo>
                      <a:pt x="41" y="58"/>
                    </a:moveTo>
                    <a:lnTo>
                      <a:pt x="44" y="58"/>
                    </a:lnTo>
                    <a:lnTo>
                      <a:pt x="44" y="77"/>
                    </a:lnTo>
                    <a:lnTo>
                      <a:pt x="41" y="77"/>
                    </a:lnTo>
                    <a:lnTo>
                      <a:pt x="41" y="58"/>
                    </a:lnTo>
                    <a:close/>
                    <a:moveTo>
                      <a:pt x="49" y="76"/>
                    </a:moveTo>
                    <a:lnTo>
                      <a:pt x="47" y="77"/>
                    </a:lnTo>
                    <a:lnTo>
                      <a:pt x="44" y="77"/>
                    </a:lnTo>
                    <a:lnTo>
                      <a:pt x="44" y="68"/>
                    </a:lnTo>
                    <a:lnTo>
                      <a:pt x="49" y="76"/>
                    </a:lnTo>
                    <a:close/>
                    <a:moveTo>
                      <a:pt x="40" y="59"/>
                    </a:moveTo>
                    <a:lnTo>
                      <a:pt x="47" y="55"/>
                    </a:lnTo>
                    <a:lnTo>
                      <a:pt x="55" y="73"/>
                    </a:lnTo>
                    <a:lnTo>
                      <a:pt x="49" y="76"/>
                    </a:lnTo>
                    <a:lnTo>
                      <a:pt x="40" y="59"/>
                    </a:lnTo>
                    <a:close/>
                    <a:moveTo>
                      <a:pt x="58" y="71"/>
                    </a:moveTo>
                    <a:lnTo>
                      <a:pt x="56" y="72"/>
                    </a:lnTo>
                    <a:lnTo>
                      <a:pt x="55" y="73"/>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79" name="Freeform 334">
                <a:extLst>
                  <a:ext uri="{FF2B5EF4-FFF2-40B4-BE49-F238E27FC236}">
                    <a16:creationId xmlns:a16="http://schemas.microsoft.com/office/drawing/2014/main" id="{7BF92E09-0515-4E7E-BFA0-C30B7B24EF3E}"/>
                  </a:ext>
                </a:extLst>
              </p:cNvPr>
              <p:cNvSpPr>
                <a:spLocks/>
              </p:cNvSpPr>
              <p:nvPr/>
            </p:nvSpPr>
            <p:spPr bwMode="auto">
              <a:xfrm>
                <a:off x="3138" y="3135"/>
                <a:ext cx="16" cy="15"/>
              </a:xfrm>
              <a:custGeom>
                <a:avLst/>
                <a:gdLst>
                  <a:gd name="T0" fmla="*/ 3 w 66"/>
                  <a:gd name="T1" fmla="*/ 3 h 57"/>
                  <a:gd name="T2" fmla="*/ 3 w 66"/>
                  <a:gd name="T3" fmla="*/ 3 h 57"/>
                  <a:gd name="T4" fmla="*/ 3 w 66"/>
                  <a:gd name="T5" fmla="*/ 3 h 57"/>
                  <a:gd name="T6" fmla="*/ 3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1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0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4 h 57"/>
                  <a:gd name="T66" fmla="*/ 0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7" y="41"/>
                    </a:lnTo>
                    <a:lnTo>
                      <a:pt x="60" y="38"/>
                    </a:lnTo>
                    <a:lnTo>
                      <a:pt x="63" y="31"/>
                    </a:lnTo>
                    <a:lnTo>
                      <a:pt x="63" y="29"/>
                    </a:lnTo>
                    <a:lnTo>
                      <a:pt x="66" y="25"/>
                    </a:lnTo>
                    <a:lnTo>
                      <a:pt x="66" y="19"/>
                    </a:lnTo>
                    <a:lnTo>
                      <a:pt x="63" y="15"/>
                    </a:lnTo>
                    <a:lnTo>
                      <a:pt x="63" y="12"/>
                    </a:lnTo>
                    <a:lnTo>
                      <a:pt x="60" y="9"/>
                    </a:lnTo>
                    <a:lnTo>
                      <a:pt x="57" y="6"/>
                    </a:lnTo>
                    <a:lnTo>
                      <a:pt x="54" y="3"/>
                    </a:lnTo>
                    <a:lnTo>
                      <a:pt x="47" y="3"/>
                    </a:lnTo>
                    <a:lnTo>
                      <a:pt x="44" y="0"/>
                    </a:lnTo>
                    <a:lnTo>
                      <a:pt x="37" y="0"/>
                    </a:lnTo>
                    <a:lnTo>
                      <a:pt x="34" y="0"/>
                    </a:lnTo>
                    <a:lnTo>
                      <a:pt x="28" y="3"/>
                    </a:lnTo>
                    <a:lnTo>
                      <a:pt x="25" y="3"/>
                    </a:lnTo>
                    <a:lnTo>
                      <a:pt x="18" y="6"/>
                    </a:lnTo>
                    <a:lnTo>
                      <a:pt x="12" y="9"/>
                    </a:lnTo>
                    <a:lnTo>
                      <a:pt x="9" y="12"/>
                    </a:lnTo>
                    <a:lnTo>
                      <a:pt x="6" y="15"/>
                    </a:lnTo>
                    <a:lnTo>
                      <a:pt x="3" y="22"/>
                    </a:lnTo>
                    <a:lnTo>
                      <a:pt x="0" y="25"/>
                    </a:lnTo>
                    <a:lnTo>
                      <a:pt x="0" y="31"/>
                    </a:lnTo>
                    <a:lnTo>
                      <a:pt x="0" y="34"/>
                    </a:lnTo>
                    <a:lnTo>
                      <a:pt x="0" y="38"/>
                    </a:lnTo>
                    <a:lnTo>
                      <a:pt x="0" y="44"/>
                    </a:lnTo>
                    <a:lnTo>
                      <a:pt x="3" y="47"/>
                    </a:lnTo>
                    <a:lnTo>
                      <a:pt x="3" y="51"/>
                    </a:lnTo>
                    <a:lnTo>
                      <a:pt x="6" y="54"/>
                    </a:lnTo>
                    <a:lnTo>
                      <a:pt x="9" y="57"/>
                    </a:lnTo>
                    <a:lnTo>
                      <a:pt x="15" y="57"/>
                    </a:lnTo>
                    <a:lnTo>
                      <a:pt x="18" y="57"/>
                    </a:lnTo>
                    <a:lnTo>
                      <a:pt x="25" y="57"/>
                    </a:lnTo>
                    <a:lnTo>
                      <a:pt x="28"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0" name="Freeform 335">
                <a:extLst>
                  <a:ext uri="{FF2B5EF4-FFF2-40B4-BE49-F238E27FC236}">
                    <a16:creationId xmlns:a16="http://schemas.microsoft.com/office/drawing/2014/main" id="{6282E8CB-D8C8-4044-B0FA-4E495FBEA18A}"/>
                  </a:ext>
                </a:extLst>
              </p:cNvPr>
              <p:cNvSpPr>
                <a:spLocks noEditPoints="1"/>
              </p:cNvSpPr>
              <p:nvPr/>
            </p:nvSpPr>
            <p:spPr bwMode="auto">
              <a:xfrm>
                <a:off x="3135" y="3133"/>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2 h 76"/>
                  <a:gd name="T34" fmla="*/ 5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2 h 76"/>
                  <a:gd name="T60" fmla="*/ 2 w 86"/>
                  <a:gd name="T61" fmla="*/ 2 h 76"/>
                  <a:gd name="T62" fmla="*/ 2 w 86"/>
                  <a:gd name="T63" fmla="*/ 1 h 76"/>
                  <a:gd name="T64" fmla="*/ 1 w 86"/>
                  <a:gd name="T65" fmla="*/ 1 h 76"/>
                  <a:gd name="T66" fmla="*/ 1 w 86"/>
                  <a:gd name="T67" fmla="*/ 2 h 76"/>
                  <a:gd name="T68" fmla="*/ 2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2 w 86"/>
                  <a:gd name="T85" fmla="*/ 4 h 76"/>
                  <a:gd name="T86" fmla="*/ 0 w 86"/>
                  <a:gd name="T87" fmla="*/ 4 h 76"/>
                  <a:gd name="T88" fmla="*/ 1 w 86"/>
                  <a:gd name="T89" fmla="*/ 4 h 76"/>
                  <a:gd name="T90" fmla="*/ 1 w 86"/>
                  <a:gd name="T91" fmla="*/ 5 h 76"/>
                  <a:gd name="T92" fmla="*/ 2 w 86"/>
                  <a:gd name="T93" fmla="*/ 4 h 76"/>
                  <a:gd name="T94" fmla="*/ 1 w 86"/>
                  <a:gd name="T95" fmla="*/ 5 h 76"/>
                  <a:gd name="T96" fmla="*/ 1 w 86"/>
                  <a:gd name="T97" fmla="*/ 5 h 76"/>
                  <a:gd name="T98" fmla="*/ 2 w 86"/>
                  <a:gd name="T99" fmla="*/ 4 h 76"/>
                  <a:gd name="T100" fmla="*/ 2 w 86"/>
                  <a:gd name="T101" fmla="*/ 4 h 76"/>
                  <a:gd name="T102" fmla="*/ 3 w 86"/>
                  <a:gd name="T103" fmla="*/ 4 h 76"/>
                  <a:gd name="T104" fmla="*/ 3 w 86"/>
                  <a:gd name="T105" fmla="*/ 5 h 76"/>
                  <a:gd name="T106" fmla="*/ 3 w 86"/>
                  <a:gd name="T107" fmla="*/ 5 h 76"/>
                  <a:gd name="T108" fmla="*/ 4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2"/>
                    </a:moveTo>
                    <a:lnTo>
                      <a:pt x="56" y="49"/>
                    </a:lnTo>
                    <a:lnTo>
                      <a:pt x="65" y="66"/>
                    </a:lnTo>
                    <a:lnTo>
                      <a:pt x="58" y="70"/>
                    </a:lnTo>
                    <a:lnTo>
                      <a:pt x="49"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4" y="57"/>
                    </a:lnTo>
                    <a:lnTo>
                      <a:pt x="70" y="61"/>
                    </a:lnTo>
                    <a:lnTo>
                      <a:pt x="57" y="48"/>
                    </a:lnTo>
                    <a:close/>
                    <a:moveTo>
                      <a:pt x="60" y="44"/>
                    </a:moveTo>
                    <a:lnTo>
                      <a:pt x="51" y="54"/>
                    </a:lnTo>
                    <a:lnTo>
                      <a:pt x="60" y="44"/>
                    </a:lnTo>
                    <a:lnTo>
                      <a:pt x="67" y="51"/>
                    </a:lnTo>
                    <a:lnTo>
                      <a:pt x="60" y="44"/>
                    </a:lnTo>
                    <a:close/>
                    <a:moveTo>
                      <a:pt x="60" y="44"/>
                    </a:moveTo>
                    <a:lnTo>
                      <a:pt x="63" y="41"/>
                    </a:lnTo>
                    <a:lnTo>
                      <a:pt x="77" y="54"/>
                    </a:lnTo>
                    <a:lnTo>
                      <a:pt x="74" y="57"/>
                    </a:lnTo>
                    <a:lnTo>
                      <a:pt x="60" y="44"/>
                    </a:lnTo>
                    <a:close/>
                    <a:moveTo>
                      <a:pt x="78" y="52"/>
                    </a:moveTo>
                    <a:lnTo>
                      <a:pt x="78" y="53"/>
                    </a:lnTo>
                    <a:lnTo>
                      <a:pt x="77" y="54"/>
                    </a:lnTo>
                    <a:lnTo>
                      <a:pt x="70" y="48"/>
                    </a:lnTo>
                    <a:lnTo>
                      <a:pt x="78" y="52"/>
                    </a:lnTo>
                    <a:close/>
                    <a:moveTo>
                      <a:pt x="62" y="43"/>
                    </a:moveTo>
                    <a:lnTo>
                      <a:pt x="65" y="38"/>
                    </a:lnTo>
                    <a:lnTo>
                      <a:pt x="81" y="45"/>
                    </a:lnTo>
                    <a:lnTo>
                      <a:pt x="78" y="52"/>
                    </a:lnTo>
                    <a:lnTo>
                      <a:pt x="62" y="43"/>
                    </a:lnTo>
                    <a:close/>
                    <a:moveTo>
                      <a:pt x="82" y="41"/>
                    </a:moveTo>
                    <a:lnTo>
                      <a:pt x="82" y="43"/>
                    </a:lnTo>
                    <a:lnTo>
                      <a:pt x="81" y="45"/>
                    </a:lnTo>
                    <a:lnTo>
                      <a:pt x="73" y="41"/>
                    </a:lnTo>
                    <a:lnTo>
                      <a:pt x="82" y="41"/>
                    </a:lnTo>
                    <a:close/>
                    <a:moveTo>
                      <a:pt x="64" y="41"/>
                    </a:moveTo>
                    <a:lnTo>
                      <a:pt x="64" y="39"/>
                    </a:lnTo>
                    <a:lnTo>
                      <a:pt x="82" y="39"/>
                    </a:lnTo>
                    <a:lnTo>
                      <a:pt x="82" y="41"/>
                    </a:lnTo>
                    <a:lnTo>
                      <a:pt x="64" y="41"/>
                    </a:lnTo>
                    <a:close/>
                    <a:moveTo>
                      <a:pt x="64" y="39"/>
                    </a:moveTo>
                    <a:lnTo>
                      <a:pt x="64" y="34"/>
                    </a:lnTo>
                    <a:lnTo>
                      <a:pt x="66" y="31"/>
                    </a:lnTo>
                    <a:lnTo>
                      <a:pt x="73" y="39"/>
                    </a:lnTo>
                    <a:lnTo>
                      <a:pt x="64" y="39"/>
                    </a:lnTo>
                    <a:close/>
                    <a:moveTo>
                      <a:pt x="66" y="31"/>
                    </a:moveTo>
                    <a:lnTo>
                      <a:pt x="69" y="29"/>
                    </a:lnTo>
                    <a:lnTo>
                      <a:pt x="82" y="42"/>
                    </a:lnTo>
                    <a:lnTo>
                      <a:pt x="80" y="45"/>
                    </a:lnTo>
                    <a:lnTo>
                      <a:pt x="66" y="31"/>
                    </a:lnTo>
                    <a:close/>
                    <a:moveTo>
                      <a:pt x="86" y="35"/>
                    </a:moveTo>
                    <a:lnTo>
                      <a:pt x="86" y="39"/>
                    </a:lnTo>
                    <a:lnTo>
                      <a:pt x="82" y="42"/>
                    </a:lnTo>
                    <a:lnTo>
                      <a:pt x="76" y="35"/>
                    </a:lnTo>
                    <a:lnTo>
                      <a:pt x="86" y="35"/>
                    </a:lnTo>
                    <a:close/>
                    <a:moveTo>
                      <a:pt x="67" y="35"/>
                    </a:moveTo>
                    <a:lnTo>
                      <a:pt x="67" y="29"/>
                    </a:lnTo>
                    <a:lnTo>
                      <a:pt x="86" y="29"/>
                    </a:lnTo>
                    <a:lnTo>
                      <a:pt x="86" y="35"/>
                    </a:lnTo>
                    <a:lnTo>
                      <a:pt x="67" y="35"/>
                    </a:lnTo>
                    <a:close/>
                    <a:moveTo>
                      <a:pt x="82" y="22"/>
                    </a:moveTo>
                    <a:lnTo>
                      <a:pt x="86" y="24"/>
                    </a:lnTo>
                    <a:lnTo>
                      <a:pt x="86" y="29"/>
                    </a:lnTo>
                    <a:lnTo>
                      <a:pt x="76" y="29"/>
                    </a:lnTo>
                    <a:lnTo>
                      <a:pt x="82" y="22"/>
                    </a:lnTo>
                    <a:close/>
                    <a:moveTo>
                      <a:pt x="69" y="35"/>
                    </a:moveTo>
                    <a:lnTo>
                      <a:pt x="66" y="32"/>
                    </a:lnTo>
                    <a:lnTo>
                      <a:pt x="80" y="19"/>
                    </a:lnTo>
                    <a:lnTo>
                      <a:pt x="82" y="22"/>
                    </a:lnTo>
                    <a:lnTo>
                      <a:pt x="69" y="35"/>
                    </a:lnTo>
                    <a:close/>
                    <a:moveTo>
                      <a:pt x="66" y="32"/>
                    </a:moveTo>
                    <a:lnTo>
                      <a:pt x="64" y="30"/>
                    </a:lnTo>
                    <a:lnTo>
                      <a:pt x="64" y="25"/>
                    </a:lnTo>
                    <a:lnTo>
                      <a:pt x="73" y="25"/>
                    </a:lnTo>
                    <a:lnTo>
                      <a:pt x="66" y="32"/>
                    </a:lnTo>
                    <a:close/>
                    <a:moveTo>
                      <a:pt x="64" y="25"/>
                    </a:moveTo>
                    <a:lnTo>
                      <a:pt x="64" y="22"/>
                    </a:lnTo>
                    <a:lnTo>
                      <a:pt x="82" y="22"/>
                    </a:lnTo>
                    <a:lnTo>
                      <a:pt x="82" y="25"/>
                    </a:lnTo>
                    <a:lnTo>
                      <a:pt x="64" y="25"/>
                    </a:lnTo>
                    <a:close/>
                    <a:moveTo>
                      <a:pt x="80" y="16"/>
                    </a:moveTo>
                    <a:lnTo>
                      <a:pt x="82" y="19"/>
                    </a:lnTo>
                    <a:lnTo>
                      <a:pt x="82" y="22"/>
                    </a:lnTo>
                    <a:lnTo>
                      <a:pt x="73" y="22"/>
                    </a:lnTo>
                    <a:lnTo>
                      <a:pt x="80" y="16"/>
                    </a:lnTo>
                    <a:close/>
                    <a:moveTo>
                      <a:pt x="66" y="29"/>
                    </a:moveTo>
                    <a:lnTo>
                      <a:pt x="63" y="25"/>
                    </a:lnTo>
                    <a:lnTo>
                      <a:pt x="77" y="12"/>
                    </a:lnTo>
                    <a:lnTo>
                      <a:pt x="80" y="16"/>
                    </a:lnTo>
                    <a:lnTo>
                      <a:pt x="66" y="29"/>
                    </a:lnTo>
                    <a:close/>
                    <a:moveTo>
                      <a:pt x="63" y="25"/>
                    </a:moveTo>
                    <a:lnTo>
                      <a:pt x="60" y="23"/>
                    </a:lnTo>
                    <a:lnTo>
                      <a:pt x="74" y="9"/>
                    </a:lnTo>
                    <a:lnTo>
                      <a:pt x="77" y="12"/>
                    </a:lnTo>
                    <a:lnTo>
                      <a:pt x="63" y="25"/>
                    </a:lnTo>
                    <a:close/>
                    <a:moveTo>
                      <a:pt x="60" y="23"/>
                    </a:moveTo>
                    <a:lnTo>
                      <a:pt x="57" y="20"/>
                    </a:lnTo>
                    <a:lnTo>
                      <a:pt x="70" y="6"/>
                    </a:lnTo>
                    <a:lnTo>
                      <a:pt x="74" y="9"/>
                    </a:lnTo>
                    <a:lnTo>
                      <a:pt x="60" y="23"/>
                    </a:lnTo>
                    <a:close/>
                    <a:moveTo>
                      <a:pt x="64" y="3"/>
                    </a:moveTo>
                    <a:lnTo>
                      <a:pt x="67" y="3"/>
                    </a:lnTo>
                    <a:lnTo>
                      <a:pt x="70" y="6"/>
                    </a:lnTo>
                    <a:lnTo>
                      <a:pt x="64" y="13"/>
                    </a:lnTo>
                    <a:lnTo>
                      <a:pt x="64" y="3"/>
                    </a:lnTo>
                    <a:close/>
                    <a:moveTo>
                      <a:pt x="64" y="22"/>
                    </a:moveTo>
                    <a:lnTo>
                      <a:pt x="57" y="22"/>
                    </a:lnTo>
                    <a:lnTo>
                      <a:pt x="57" y="3"/>
                    </a:lnTo>
                    <a:lnTo>
                      <a:pt x="64" y="3"/>
                    </a:lnTo>
                    <a:lnTo>
                      <a:pt x="64" y="22"/>
                    </a:lnTo>
                    <a:close/>
                    <a:moveTo>
                      <a:pt x="57" y="22"/>
                    </a:moveTo>
                    <a:lnTo>
                      <a:pt x="53" y="22"/>
                    </a:lnTo>
                    <a:lnTo>
                      <a:pt x="51" y="20"/>
                    </a:lnTo>
                    <a:lnTo>
                      <a:pt x="57" y="13"/>
                    </a:lnTo>
                    <a:lnTo>
                      <a:pt x="57" y="22"/>
                    </a:lnTo>
                    <a:close/>
                    <a:moveTo>
                      <a:pt x="51" y="20"/>
                    </a:moveTo>
                    <a:lnTo>
                      <a:pt x="47" y="17"/>
                    </a:lnTo>
                    <a:lnTo>
                      <a:pt x="60" y="3"/>
                    </a:lnTo>
                    <a:lnTo>
                      <a:pt x="64" y="6"/>
                    </a:lnTo>
                    <a:lnTo>
                      <a:pt x="51" y="20"/>
                    </a:lnTo>
                    <a:close/>
                    <a:moveTo>
                      <a:pt x="54" y="0"/>
                    </a:moveTo>
                    <a:lnTo>
                      <a:pt x="58" y="0"/>
                    </a:lnTo>
                    <a:lnTo>
                      <a:pt x="60" y="3"/>
                    </a:lnTo>
                    <a:lnTo>
                      <a:pt x="54" y="10"/>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1" y="1"/>
                    </a:moveTo>
                    <a:lnTo>
                      <a:pt x="42" y="0"/>
                    </a:lnTo>
                    <a:lnTo>
                      <a:pt x="44" y="0"/>
                    </a:lnTo>
                    <a:lnTo>
                      <a:pt x="44" y="10"/>
                    </a:lnTo>
                    <a:lnTo>
                      <a:pt x="41" y="1"/>
                    </a:lnTo>
                    <a:close/>
                    <a:moveTo>
                      <a:pt x="48" y="18"/>
                    </a:moveTo>
                    <a:lnTo>
                      <a:pt x="43" y="21"/>
                    </a:lnTo>
                    <a:lnTo>
                      <a:pt x="34" y="5"/>
                    </a:lnTo>
                    <a:lnTo>
                      <a:pt x="41" y="1"/>
                    </a:lnTo>
                    <a:lnTo>
                      <a:pt x="48" y="18"/>
                    </a:lnTo>
                    <a:close/>
                    <a:moveTo>
                      <a:pt x="43" y="21"/>
                    </a:moveTo>
                    <a:lnTo>
                      <a:pt x="41" y="22"/>
                    </a:lnTo>
                    <a:lnTo>
                      <a:pt x="38" y="22"/>
                    </a:lnTo>
                    <a:lnTo>
                      <a:pt x="38" y="13"/>
                    </a:lnTo>
                    <a:lnTo>
                      <a:pt x="43" y="21"/>
                    </a:lnTo>
                    <a:close/>
                    <a:moveTo>
                      <a:pt x="38" y="22"/>
                    </a:moveTo>
                    <a:lnTo>
                      <a:pt x="35" y="22"/>
                    </a:lnTo>
                    <a:lnTo>
                      <a:pt x="35" y="3"/>
                    </a:lnTo>
                    <a:lnTo>
                      <a:pt x="38" y="3"/>
                    </a:lnTo>
                    <a:lnTo>
                      <a:pt x="38" y="22"/>
                    </a:lnTo>
                    <a:close/>
                    <a:moveTo>
                      <a:pt x="31" y="5"/>
                    </a:moveTo>
                    <a:lnTo>
                      <a:pt x="33" y="3"/>
                    </a:lnTo>
                    <a:lnTo>
                      <a:pt x="35" y="3"/>
                    </a:lnTo>
                    <a:lnTo>
                      <a:pt x="35" y="13"/>
                    </a:lnTo>
                    <a:lnTo>
                      <a:pt x="31" y="5"/>
                    </a:lnTo>
                    <a:close/>
                    <a:moveTo>
                      <a:pt x="39" y="21"/>
                    </a:moveTo>
                    <a:lnTo>
                      <a:pt x="33" y="24"/>
                    </a:lnTo>
                    <a:lnTo>
                      <a:pt x="24" y="8"/>
                    </a:lnTo>
                    <a:lnTo>
                      <a:pt x="31" y="5"/>
                    </a:lnTo>
                    <a:lnTo>
                      <a:pt x="39" y="21"/>
                    </a:lnTo>
                    <a:close/>
                    <a:moveTo>
                      <a:pt x="33" y="24"/>
                    </a:moveTo>
                    <a:lnTo>
                      <a:pt x="26" y="28"/>
                    </a:lnTo>
                    <a:lnTo>
                      <a:pt x="17" y="11"/>
                    </a:lnTo>
                    <a:lnTo>
                      <a:pt x="24" y="8"/>
                    </a:lnTo>
                    <a:lnTo>
                      <a:pt x="33" y="24"/>
                    </a:lnTo>
                    <a:close/>
                    <a:moveTo>
                      <a:pt x="15" y="12"/>
                    </a:moveTo>
                    <a:lnTo>
                      <a:pt x="16" y="11"/>
                    </a:lnTo>
                    <a:lnTo>
                      <a:pt x="17" y="11"/>
                    </a:lnTo>
                    <a:lnTo>
                      <a:pt x="22" y="19"/>
                    </a:lnTo>
                    <a:lnTo>
                      <a:pt x="15" y="12"/>
                    </a:lnTo>
                    <a:close/>
                    <a:moveTo>
                      <a:pt x="28" y="25"/>
                    </a:moveTo>
                    <a:lnTo>
                      <a:pt x="26" y="29"/>
                    </a:lnTo>
                    <a:lnTo>
                      <a:pt x="12" y="16"/>
                    </a:lnTo>
                    <a:lnTo>
                      <a:pt x="15" y="12"/>
                    </a:lnTo>
                    <a:lnTo>
                      <a:pt x="28" y="25"/>
                    </a:lnTo>
                    <a:close/>
                    <a:moveTo>
                      <a:pt x="26" y="29"/>
                    </a:moveTo>
                    <a:lnTo>
                      <a:pt x="35" y="20"/>
                    </a:lnTo>
                    <a:lnTo>
                      <a:pt x="26" y="29"/>
                    </a:lnTo>
                    <a:lnTo>
                      <a:pt x="19" y="22"/>
                    </a:lnTo>
                    <a:lnTo>
                      <a:pt x="26" y="29"/>
                    </a:lnTo>
                    <a:close/>
                    <a:moveTo>
                      <a:pt x="26" y="29"/>
                    </a:moveTo>
                    <a:lnTo>
                      <a:pt x="23" y="32"/>
                    </a:lnTo>
                    <a:lnTo>
                      <a:pt x="9" y="19"/>
                    </a:lnTo>
                    <a:lnTo>
                      <a:pt x="12" y="16"/>
                    </a:lnTo>
                    <a:lnTo>
                      <a:pt x="26" y="29"/>
                    </a:lnTo>
                    <a:close/>
                    <a:moveTo>
                      <a:pt x="8" y="21"/>
                    </a:moveTo>
                    <a:lnTo>
                      <a:pt x="8" y="20"/>
                    </a:lnTo>
                    <a:lnTo>
                      <a:pt x="9" y="19"/>
                    </a:lnTo>
                    <a:lnTo>
                      <a:pt x="16" y="25"/>
                    </a:lnTo>
                    <a:lnTo>
                      <a:pt x="8" y="21"/>
                    </a:lnTo>
                    <a:close/>
                    <a:moveTo>
                      <a:pt x="24" y="30"/>
                    </a:moveTo>
                    <a:lnTo>
                      <a:pt x="21" y="37"/>
                    </a:lnTo>
                    <a:lnTo>
                      <a:pt x="4" y="28"/>
                    </a:lnTo>
                    <a:lnTo>
                      <a:pt x="8" y="21"/>
                    </a:lnTo>
                    <a:lnTo>
                      <a:pt x="24" y="30"/>
                    </a:lnTo>
                    <a:close/>
                    <a:moveTo>
                      <a:pt x="21" y="37"/>
                    </a:moveTo>
                    <a:lnTo>
                      <a:pt x="21" y="38"/>
                    </a:lnTo>
                    <a:lnTo>
                      <a:pt x="20" y="39"/>
                    </a:lnTo>
                    <a:lnTo>
                      <a:pt x="13" y="32"/>
                    </a:lnTo>
                    <a:lnTo>
                      <a:pt x="21" y="37"/>
                    </a:lnTo>
                    <a:close/>
                    <a:moveTo>
                      <a:pt x="20" y="39"/>
                    </a:moveTo>
                    <a:lnTo>
                      <a:pt x="16"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2" y="53"/>
                    </a:lnTo>
                    <a:lnTo>
                      <a:pt x="22" y="57"/>
                    </a:lnTo>
                    <a:lnTo>
                      <a:pt x="13" y="57"/>
                    </a:lnTo>
                    <a:lnTo>
                      <a:pt x="20" y="51"/>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20" y="54"/>
                    </a:moveTo>
                    <a:lnTo>
                      <a:pt x="23" y="57"/>
                    </a:lnTo>
                    <a:lnTo>
                      <a:pt x="9" y="71"/>
                    </a:lnTo>
                    <a:lnTo>
                      <a:pt x="6" y="67"/>
                    </a:lnTo>
                    <a:lnTo>
                      <a:pt x="20" y="54"/>
                    </a:lnTo>
                    <a:close/>
                    <a:moveTo>
                      <a:pt x="9" y="71"/>
                    </a:moveTo>
                    <a:lnTo>
                      <a:pt x="0" y="61"/>
                    </a:lnTo>
                    <a:lnTo>
                      <a:pt x="9" y="71"/>
                    </a:lnTo>
                    <a:lnTo>
                      <a:pt x="16" y="64"/>
                    </a:lnTo>
                    <a:lnTo>
                      <a:pt x="9" y="71"/>
                    </a:lnTo>
                    <a:close/>
                    <a:moveTo>
                      <a:pt x="23" y="57"/>
                    </a:moveTo>
                    <a:lnTo>
                      <a:pt x="26" y="60"/>
                    </a:lnTo>
                    <a:lnTo>
                      <a:pt x="12" y="74"/>
                    </a:lnTo>
                    <a:lnTo>
                      <a:pt x="9" y="71"/>
                    </a:lnTo>
                    <a:lnTo>
                      <a:pt x="23" y="57"/>
                    </a:lnTo>
                    <a:close/>
                    <a:moveTo>
                      <a:pt x="19" y="76"/>
                    </a:moveTo>
                    <a:lnTo>
                      <a:pt x="15" y="76"/>
                    </a:lnTo>
                    <a:lnTo>
                      <a:pt x="12" y="74"/>
                    </a:lnTo>
                    <a:lnTo>
                      <a:pt x="19" y="67"/>
                    </a:lnTo>
                    <a:lnTo>
                      <a:pt x="19" y="76"/>
                    </a:lnTo>
                    <a:close/>
                    <a:moveTo>
                      <a:pt x="19" y="57"/>
                    </a:moveTo>
                    <a:lnTo>
                      <a:pt x="25" y="57"/>
                    </a:lnTo>
                    <a:lnTo>
                      <a:pt x="25" y="76"/>
                    </a:lnTo>
                    <a:lnTo>
                      <a:pt x="19" y="76"/>
                    </a:lnTo>
                    <a:lnTo>
                      <a:pt x="19" y="57"/>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7" y="76"/>
                    </a:lnTo>
                    <a:lnTo>
                      <a:pt x="44" y="76"/>
                    </a:lnTo>
                    <a:lnTo>
                      <a:pt x="44" y="67"/>
                    </a:lnTo>
                    <a:lnTo>
                      <a:pt x="48" y="75"/>
                    </a:lnTo>
                    <a:close/>
                    <a:moveTo>
                      <a:pt x="41" y="59"/>
                    </a:moveTo>
                    <a:lnTo>
                      <a:pt x="46" y="55"/>
                    </a:lnTo>
                    <a:lnTo>
                      <a:pt x="55" y="72"/>
                    </a:lnTo>
                    <a:lnTo>
                      <a:pt x="48" y="75"/>
                    </a:lnTo>
                    <a:lnTo>
                      <a:pt x="41" y="59"/>
                    </a:lnTo>
                    <a:close/>
                    <a:moveTo>
                      <a:pt x="57" y="71"/>
                    </a:moveTo>
                    <a:lnTo>
                      <a:pt x="56" y="72"/>
                    </a:lnTo>
                    <a:lnTo>
                      <a:pt x="55" y="72"/>
                    </a:lnTo>
                    <a:lnTo>
                      <a:pt x="51"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1" name="Freeform 336">
                <a:extLst>
                  <a:ext uri="{FF2B5EF4-FFF2-40B4-BE49-F238E27FC236}">
                    <a16:creationId xmlns:a16="http://schemas.microsoft.com/office/drawing/2014/main" id="{B3A06F97-C5C5-41FA-8F5F-1F850FFB06F0}"/>
                  </a:ext>
                </a:extLst>
              </p:cNvPr>
              <p:cNvSpPr>
                <a:spLocks/>
              </p:cNvSpPr>
              <p:nvPr/>
            </p:nvSpPr>
            <p:spPr bwMode="auto">
              <a:xfrm>
                <a:off x="3186" y="3107"/>
                <a:ext cx="17" cy="15"/>
              </a:xfrm>
              <a:custGeom>
                <a:avLst/>
                <a:gdLst>
                  <a:gd name="T0" fmla="*/ 3 w 66"/>
                  <a:gd name="T1" fmla="*/ 3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1 w 66"/>
                  <a:gd name="T65" fmla="*/ 4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0" y="47"/>
                    </a:lnTo>
                    <a:lnTo>
                      <a:pt x="54" y="44"/>
                    </a:lnTo>
                    <a:lnTo>
                      <a:pt x="57" y="40"/>
                    </a:lnTo>
                    <a:lnTo>
                      <a:pt x="59" y="37"/>
                    </a:lnTo>
                    <a:lnTo>
                      <a:pt x="63" y="32"/>
                    </a:lnTo>
                    <a:lnTo>
                      <a:pt x="66" y="28"/>
                    </a:lnTo>
                    <a:lnTo>
                      <a:pt x="66" y="22"/>
                    </a:lnTo>
                    <a:lnTo>
                      <a:pt x="66" y="18"/>
                    </a:lnTo>
                    <a:lnTo>
                      <a:pt x="63" y="15"/>
                    </a:lnTo>
                    <a:lnTo>
                      <a:pt x="63" y="12"/>
                    </a:lnTo>
                    <a:lnTo>
                      <a:pt x="59" y="6"/>
                    </a:lnTo>
                    <a:lnTo>
                      <a:pt x="57" y="6"/>
                    </a:lnTo>
                    <a:lnTo>
                      <a:pt x="54" y="3"/>
                    </a:lnTo>
                    <a:lnTo>
                      <a:pt x="50" y="0"/>
                    </a:lnTo>
                    <a:lnTo>
                      <a:pt x="44" y="0"/>
                    </a:lnTo>
                    <a:lnTo>
                      <a:pt x="41" y="0"/>
                    </a:lnTo>
                    <a:lnTo>
                      <a:pt x="34" y="0"/>
                    </a:lnTo>
                    <a:lnTo>
                      <a:pt x="28" y="3"/>
                    </a:lnTo>
                    <a:lnTo>
                      <a:pt x="25" y="3"/>
                    </a:lnTo>
                    <a:lnTo>
                      <a:pt x="19" y="6"/>
                    </a:lnTo>
                    <a:lnTo>
                      <a:pt x="15" y="8"/>
                    </a:lnTo>
                    <a:lnTo>
                      <a:pt x="9" y="12"/>
                    </a:lnTo>
                    <a:lnTo>
                      <a:pt x="5" y="15"/>
                    </a:lnTo>
                    <a:lnTo>
                      <a:pt x="3" y="22"/>
                    </a:lnTo>
                    <a:lnTo>
                      <a:pt x="3" y="25"/>
                    </a:lnTo>
                    <a:lnTo>
                      <a:pt x="0" y="28"/>
                    </a:lnTo>
                    <a:lnTo>
                      <a:pt x="0" y="34"/>
                    </a:lnTo>
                    <a:lnTo>
                      <a:pt x="0" y="37"/>
                    </a:lnTo>
                    <a:lnTo>
                      <a:pt x="0" y="40"/>
                    </a:lnTo>
                    <a:lnTo>
                      <a:pt x="3" y="47"/>
                    </a:lnTo>
                    <a:lnTo>
                      <a:pt x="5" y="50"/>
                    </a:lnTo>
                    <a:lnTo>
                      <a:pt x="9" y="54"/>
                    </a:lnTo>
                    <a:lnTo>
                      <a:pt x="12" y="54"/>
                    </a:lnTo>
                    <a:lnTo>
                      <a:pt x="15" y="57"/>
                    </a:lnTo>
                    <a:lnTo>
                      <a:pt x="19" y="57"/>
                    </a:lnTo>
                    <a:lnTo>
                      <a:pt x="25" y="57"/>
                    </a:lnTo>
                    <a:lnTo>
                      <a:pt x="31" y="57"/>
                    </a:lnTo>
                    <a:lnTo>
                      <a:pt x="34"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2" name="Freeform 337">
                <a:extLst>
                  <a:ext uri="{FF2B5EF4-FFF2-40B4-BE49-F238E27FC236}">
                    <a16:creationId xmlns:a16="http://schemas.microsoft.com/office/drawing/2014/main" id="{782F7D4F-1D1F-4847-A57C-B633966E25AA}"/>
                  </a:ext>
                </a:extLst>
              </p:cNvPr>
              <p:cNvSpPr>
                <a:spLocks noEditPoints="1"/>
              </p:cNvSpPr>
              <p:nvPr/>
            </p:nvSpPr>
            <p:spPr bwMode="auto">
              <a:xfrm>
                <a:off x="3184" y="3104"/>
                <a:ext cx="21" cy="20"/>
              </a:xfrm>
              <a:custGeom>
                <a:avLst/>
                <a:gdLst>
                  <a:gd name="T0" fmla="*/ 4 w 86"/>
                  <a:gd name="T1" fmla="*/ 4 h 80"/>
                  <a:gd name="T2" fmla="*/ 3 w 86"/>
                  <a:gd name="T3" fmla="*/ 3 h 80"/>
                  <a:gd name="T4" fmla="*/ 3 w 86"/>
                  <a:gd name="T5" fmla="*/ 3 h 80"/>
                  <a:gd name="T6" fmla="*/ 4 w 86"/>
                  <a:gd name="T7" fmla="*/ 4 h 80"/>
                  <a:gd name="T8" fmla="*/ 3 w 86"/>
                  <a:gd name="T9" fmla="*/ 3 h 80"/>
                  <a:gd name="T10" fmla="*/ 4 w 86"/>
                  <a:gd name="T11" fmla="*/ 3 h 80"/>
                  <a:gd name="T12" fmla="*/ 4 w 86"/>
                  <a:gd name="T13" fmla="*/ 3 h 80"/>
                  <a:gd name="T14" fmla="*/ 5 w 86"/>
                  <a:gd name="T15" fmla="*/ 3 h 80"/>
                  <a:gd name="T16" fmla="*/ 5 w 86"/>
                  <a:gd name="T17" fmla="*/ 3 h 80"/>
                  <a:gd name="T18" fmla="*/ 4 w 86"/>
                  <a:gd name="T19" fmla="*/ 3 h 80"/>
                  <a:gd name="T20" fmla="*/ 5 w 86"/>
                  <a:gd name="T21" fmla="*/ 2 h 80"/>
                  <a:gd name="T22" fmla="*/ 4 w 86"/>
                  <a:gd name="T23" fmla="*/ 2 h 80"/>
                  <a:gd name="T24" fmla="*/ 4 w 86"/>
                  <a:gd name="T25" fmla="*/ 2 h 80"/>
                  <a:gd name="T26" fmla="*/ 5 w 86"/>
                  <a:gd name="T27" fmla="*/ 2 h 80"/>
                  <a:gd name="T28" fmla="*/ 5 w 86"/>
                  <a:gd name="T29" fmla="*/ 1 h 80"/>
                  <a:gd name="T30" fmla="*/ 4 w 86"/>
                  <a:gd name="T31" fmla="*/ 1 h 80"/>
                  <a:gd name="T32" fmla="*/ 4 w 86"/>
                  <a:gd name="T33" fmla="*/ 2 h 80"/>
                  <a:gd name="T34" fmla="*/ 3 w 86"/>
                  <a:gd name="T35" fmla="*/ 2 h 80"/>
                  <a:gd name="T36" fmla="*/ 4 w 86"/>
                  <a:gd name="T37" fmla="*/ 1 h 80"/>
                  <a:gd name="T38" fmla="*/ 4 w 86"/>
                  <a:gd name="T39" fmla="*/ 1 h 80"/>
                  <a:gd name="T40" fmla="*/ 4 w 86"/>
                  <a:gd name="T41" fmla="*/ 0 h 80"/>
                  <a:gd name="T42" fmla="*/ 3 w 86"/>
                  <a:gd name="T43" fmla="*/ 2 h 80"/>
                  <a:gd name="T44" fmla="*/ 3 w 86"/>
                  <a:gd name="T45" fmla="*/ 0 h 80"/>
                  <a:gd name="T46" fmla="*/ 3 w 86"/>
                  <a:gd name="T47" fmla="*/ 0 h 80"/>
                  <a:gd name="T48" fmla="*/ 2 w 86"/>
                  <a:gd name="T49" fmla="*/ 0 h 80"/>
                  <a:gd name="T50" fmla="*/ 2 w 86"/>
                  <a:gd name="T51" fmla="*/ 2 h 80"/>
                  <a:gd name="T52" fmla="*/ 2 w 86"/>
                  <a:gd name="T53" fmla="*/ 2 h 80"/>
                  <a:gd name="T54" fmla="*/ 2 w 86"/>
                  <a:gd name="T55" fmla="*/ 1 h 80"/>
                  <a:gd name="T56" fmla="*/ 2 w 86"/>
                  <a:gd name="T57" fmla="*/ 1 h 80"/>
                  <a:gd name="T58" fmla="*/ 1 w 86"/>
                  <a:gd name="T59" fmla="*/ 1 h 80"/>
                  <a:gd name="T60" fmla="*/ 2 w 86"/>
                  <a:gd name="T61" fmla="*/ 2 h 80"/>
                  <a:gd name="T62" fmla="*/ 1 w 86"/>
                  <a:gd name="T63" fmla="*/ 2 h 80"/>
                  <a:gd name="T64" fmla="*/ 1 w 86"/>
                  <a:gd name="T65" fmla="*/ 1 h 80"/>
                  <a:gd name="T66" fmla="*/ 1 w 86"/>
                  <a:gd name="T67" fmla="*/ 1 h 80"/>
                  <a:gd name="T68" fmla="*/ 0 w 86"/>
                  <a:gd name="T69" fmla="*/ 2 h 80"/>
                  <a:gd name="T70" fmla="*/ 0 w 86"/>
                  <a:gd name="T71" fmla="*/ 2 h 80"/>
                  <a:gd name="T72" fmla="*/ 1 w 86"/>
                  <a:gd name="T73" fmla="*/ 3 h 80"/>
                  <a:gd name="T74" fmla="*/ 1 w 86"/>
                  <a:gd name="T75" fmla="*/ 3 h 80"/>
                  <a:gd name="T76" fmla="*/ 0 w 86"/>
                  <a:gd name="T77" fmla="*/ 2 h 80"/>
                  <a:gd name="T78" fmla="*/ 0 w 86"/>
                  <a:gd name="T79" fmla="*/ 3 h 80"/>
                  <a:gd name="T80" fmla="*/ 1 w 86"/>
                  <a:gd name="T81" fmla="*/ 3 h 80"/>
                  <a:gd name="T82" fmla="*/ 1 w 86"/>
                  <a:gd name="T83" fmla="*/ 4 h 80"/>
                  <a:gd name="T84" fmla="*/ 0 w 86"/>
                  <a:gd name="T85" fmla="*/ 4 h 80"/>
                  <a:gd name="T86" fmla="*/ 0 w 86"/>
                  <a:gd name="T87" fmla="*/ 4 h 80"/>
                  <a:gd name="T88" fmla="*/ 0 w 86"/>
                  <a:gd name="T89" fmla="*/ 4 h 80"/>
                  <a:gd name="T90" fmla="*/ 0 w 86"/>
                  <a:gd name="T91" fmla="*/ 5 h 80"/>
                  <a:gd name="T92" fmla="*/ 1 w 86"/>
                  <a:gd name="T93" fmla="*/ 4 h 80"/>
                  <a:gd name="T94" fmla="*/ 1 w 86"/>
                  <a:gd name="T95" fmla="*/ 5 h 80"/>
                  <a:gd name="T96" fmla="*/ 1 w 86"/>
                  <a:gd name="T97" fmla="*/ 5 h 80"/>
                  <a:gd name="T98" fmla="*/ 1 w 86"/>
                  <a:gd name="T99" fmla="*/ 4 h 80"/>
                  <a:gd name="T100" fmla="*/ 1 w 86"/>
                  <a:gd name="T101" fmla="*/ 5 h 80"/>
                  <a:gd name="T102" fmla="*/ 2 w 86"/>
                  <a:gd name="T103" fmla="*/ 4 h 80"/>
                  <a:gd name="T104" fmla="*/ 2 w 86"/>
                  <a:gd name="T105" fmla="*/ 5 h 80"/>
                  <a:gd name="T106" fmla="*/ 2 w 86"/>
                  <a:gd name="T107" fmla="*/ 5 h 80"/>
                  <a:gd name="T108" fmla="*/ 2 w 86"/>
                  <a:gd name="T109" fmla="*/ 4 h 80"/>
                  <a:gd name="T110" fmla="*/ 2 w 86"/>
                  <a:gd name="T111" fmla="*/ 4 h 80"/>
                  <a:gd name="T112" fmla="*/ 3 w 86"/>
                  <a:gd name="T113" fmla="*/ 5 h 80"/>
                  <a:gd name="T114" fmla="*/ 4 w 86"/>
                  <a:gd name="T115" fmla="*/ 5 h 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0"/>
                  <a:gd name="T176" fmla="*/ 86 w 86"/>
                  <a:gd name="T177" fmla="*/ 80 h 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0">
                    <a:moveTo>
                      <a:pt x="49" y="56"/>
                    </a:moveTo>
                    <a:lnTo>
                      <a:pt x="56" y="52"/>
                    </a:lnTo>
                    <a:lnTo>
                      <a:pt x="65" y="70"/>
                    </a:lnTo>
                    <a:lnTo>
                      <a:pt x="58" y="73"/>
                    </a:lnTo>
                    <a:lnTo>
                      <a:pt x="49" y="56"/>
                    </a:lnTo>
                    <a:close/>
                    <a:moveTo>
                      <a:pt x="67" y="68"/>
                    </a:moveTo>
                    <a:lnTo>
                      <a:pt x="66" y="69"/>
                    </a:lnTo>
                    <a:lnTo>
                      <a:pt x="65" y="70"/>
                    </a:lnTo>
                    <a:lnTo>
                      <a:pt x="60" y="61"/>
                    </a:lnTo>
                    <a:lnTo>
                      <a:pt x="67" y="68"/>
                    </a:lnTo>
                    <a:close/>
                    <a:moveTo>
                      <a:pt x="54" y="54"/>
                    </a:moveTo>
                    <a:lnTo>
                      <a:pt x="57" y="51"/>
                    </a:lnTo>
                    <a:lnTo>
                      <a:pt x="70" y="64"/>
                    </a:lnTo>
                    <a:lnTo>
                      <a:pt x="67" y="68"/>
                    </a:lnTo>
                    <a:lnTo>
                      <a:pt x="54" y="54"/>
                    </a:lnTo>
                    <a:close/>
                    <a:moveTo>
                      <a:pt x="57" y="51"/>
                    </a:moveTo>
                    <a:lnTo>
                      <a:pt x="66" y="41"/>
                    </a:lnTo>
                    <a:lnTo>
                      <a:pt x="57" y="51"/>
                    </a:lnTo>
                    <a:lnTo>
                      <a:pt x="64" y="58"/>
                    </a:lnTo>
                    <a:lnTo>
                      <a:pt x="57" y="51"/>
                    </a:lnTo>
                    <a:close/>
                    <a:moveTo>
                      <a:pt x="57" y="51"/>
                    </a:moveTo>
                    <a:lnTo>
                      <a:pt x="59" y="48"/>
                    </a:lnTo>
                    <a:lnTo>
                      <a:pt x="74" y="61"/>
                    </a:lnTo>
                    <a:lnTo>
                      <a:pt x="70" y="64"/>
                    </a:lnTo>
                    <a:lnTo>
                      <a:pt x="57" y="51"/>
                    </a:lnTo>
                    <a:close/>
                    <a:moveTo>
                      <a:pt x="59" y="48"/>
                    </a:moveTo>
                    <a:lnTo>
                      <a:pt x="63" y="45"/>
                    </a:lnTo>
                    <a:lnTo>
                      <a:pt x="77" y="58"/>
                    </a:lnTo>
                    <a:lnTo>
                      <a:pt x="74" y="61"/>
                    </a:lnTo>
                    <a:lnTo>
                      <a:pt x="59" y="48"/>
                    </a:lnTo>
                    <a:close/>
                    <a:moveTo>
                      <a:pt x="78" y="56"/>
                    </a:moveTo>
                    <a:lnTo>
                      <a:pt x="77" y="57"/>
                    </a:lnTo>
                    <a:lnTo>
                      <a:pt x="77" y="58"/>
                    </a:lnTo>
                    <a:lnTo>
                      <a:pt x="69" y="51"/>
                    </a:lnTo>
                    <a:lnTo>
                      <a:pt x="78" y="56"/>
                    </a:lnTo>
                    <a:close/>
                    <a:moveTo>
                      <a:pt x="62" y="47"/>
                    </a:moveTo>
                    <a:lnTo>
                      <a:pt x="65" y="41"/>
                    </a:lnTo>
                    <a:lnTo>
                      <a:pt x="81" y="49"/>
                    </a:lnTo>
                    <a:lnTo>
                      <a:pt x="78" y="56"/>
                    </a:lnTo>
                    <a:lnTo>
                      <a:pt x="62" y="47"/>
                    </a:lnTo>
                    <a:close/>
                    <a:moveTo>
                      <a:pt x="65" y="41"/>
                    </a:moveTo>
                    <a:lnTo>
                      <a:pt x="65" y="39"/>
                    </a:lnTo>
                    <a:lnTo>
                      <a:pt x="66" y="38"/>
                    </a:lnTo>
                    <a:lnTo>
                      <a:pt x="73" y="46"/>
                    </a:lnTo>
                    <a:lnTo>
                      <a:pt x="65" y="41"/>
                    </a:lnTo>
                    <a:close/>
                    <a:moveTo>
                      <a:pt x="66" y="38"/>
                    </a:moveTo>
                    <a:lnTo>
                      <a:pt x="69" y="36"/>
                    </a:lnTo>
                    <a:lnTo>
                      <a:pt x="83" y="49"/>
                    </a:lnTo>
                    <a:lnTo>
                      <a:pt x="79" y="52"/>
                    </a:lnTo>
                    <a:lnTo>
                      <a:pt x="66" y="38"/>
                    </a:lnTo>
                    <a:close/>
                    <a:moveTo>
                      <a:pt x="86" y="42"/>
                    </a:moveTo>
                    <a:lnTo>
                      <a:pt x="86" y="46"/>
                    </a:lnTo>
                    <a:lnTo>
                      <a:pt x="83" y="49"/>
                    </a:lnTo>
                    <a:lnTo>
                      <a:pt x="76" y="42"/>
                    </a:lnTo>
                    <a:lnTo>
                      <a:pt x="86" y="42"/>
                    </a:lnTo>
                    <a:close/>
                    <a:moveTo>
                      <a:pt x="67" y="42"/>
                    </a:moveTo>
                    <a:lnTo>
                      <a:pt x="67" y="36"/>
                    </a:lnTo>
                    <a:lnTo>
                      <a:pt x="86" y="36"/>
                    </a:lnTo>
                    <a:lnTo>
                      <a:pt x="86" y="42"/>
                    </a:lnTo>
                    <a:lnTo>
                      <a:pt x="67" y="42"/>
                    </a:lnTo>
                    <a:close/>
                    <a:moveTo>
                      <a:pt x="67" y="36"/>
                    </a:moveTo>
                    <a:lnTo>
                      <a:pt x="67" y="32"/>
                    </a:lnTo>
                    <a:lnTo>
                      <a:pt x="86" y="32"/>
                    </a:lnTo>
                    <a:lnTo>
                      <a:pt x="86" y="36"/>
                    </a:lnTo>
                    <a:lnTo>
                      <a:pt x="67" y="36"/>
                    </a:lnTo>
                    <a:close/>
                    <a:moveTo>
                      <a:pt x="83" y="26"/>
                    </a:moveTo>
                    <a:lnTo>
                      <a:pt x="86" y="29"/>
                    </a:lnTo>
                    <a:lnTo>
                      <a:pt x="86" y="32"/>
                    </a:lnTo>
                    <a:lnTo>
                      <a:pt x="76" y="32"/>
                    </a:lnTo>
                    <a:lnTo>
                      <a:pt x="83" y="26"/>
                    </a:lnTo>
                    <a:close/>
                    <a:moveTo>
                      <a:pt x="69" y="39"/>
                    </a:moveTo>
                    <a:lnTo>
                      <a:pt x="66" y="36"/>
                    </a:lnTo>
                    <a:lnTo>
                      <a:pt x="79" y="22"/>
                    </a:lnTo>
                    <a:lnTo>
                      <a:pt x="83" y="26"/>
                    </a:lnTo>
                    <a:lnTo>
                      <a:pt x="69" y="39"/>
                    </a:lnTo>
                    <a:close/>
                    <a:moveTo>
                      <a:pt x="66" y="36"/>
                    </a:moveTo>
                    <a:lnTo>
                      <a:pt x="64" y="34"/>
                    </a:lnTo>
                    <a:lnTo>
                      <a:pt x="64" y="29"/>
                    </a:lnTo>
                    <a:lnTo>
                      <a:pt x="73" y="29"/>
                    </a:lnTo>
                    <a:lnTo>
                      <a:pt x="66" y="36"/>
                    </a:lnTo>
                    <a:close/>
                    <a:moveTo>
                      <a:pt x="64" y="29"/>
                    </a:moveTo>
                    <a:lnTo>
                      <a:pt x="64" y="26"/>
                    </a:lnTo>
                    <a:lnTo>
                      <a:pt x="83" y="26"/>
                    </a:lnTo>
                    <a:lnTo>
                      <a:pt x="83" y="29"/>
                    </a:lnTo>
                    <a:lnTo>
                      <a:pt x="64" y="29"/>
                    </a:lnTo>
                    <a:close/>
                    <a:moveTo>
                      <a:pt x="81" y="21"/>
                    </a:moveTo>
                    <a:lnTo>
                      <a:pt x="83" y="24"/>
                    </a:lnTo>
                    <a:lnTo>
                      <a:pt x="83" y="26"/>
                    </a:lnTo>
                    <a:lnTo>
                      <a:pt x="73" y="26"/>
                    </a:lnTo>
                    <a:lnTo>
                      <a:pt x="81" y="21"/>
                    </a:lnTo>
                    <a:close/>
                    <a:moveTo>
                      <a:pt x="65" y="30"/>
                    </a:moveTo>
                    <a:lnTo>
                      <a:pt x="62" y="24"/>
                    </a:lnTo>
                    <a:lnTo>
                      <a:pt x="78" y="16"/>
                    </a:lnTo>
                    <a:lnTo>
                      <a:pt x="81" y="21"/>
                    </a:lnTo>
                    <a:lnTo>
                      <a:pt x="65" y="30"/>
                    </a:lnTo>
                    <a:close/>
                    <a:moveTo>
                      <a:pt x="69" y="10"/>
                    </a:moveTo>
                    <a:lnTo>
                      <a:pt x="76" y="10"/>
                    </a:lnTo>
                    <a:lnTo>
                      <a:pt x="78" y="16"/>
                    </a:lnTo>
                    <a:lnTo>
                      <a:pt x="69" y="20"/>
                    </a:lnTo>
                    <a:lnTo>
                      <a:pt x="69" y="10"/>
                    </a:lnTo>
                    <a:close/>
                    <a:moveTo>
                      <a:pt x="69" y="29"/>
                    </a:moveTo>
                    <a:lnTo>
                      <a:pt x="67" y="29"/>
                    </a:lnTo>
                    <a:lnTo>
                      <a:pt x="67" y="10"/>
                    </a:lnTo>
                    <a:lnTo>
                      <a:pt x="69" y="10"/>
                    </a:lnTo>
                    <a:lnTo>
                      <a:pt x="69" y="29"/>
                    </a:lnTo>
                    <a:close/>
                    <a:moveTo>
                      <a:pt x="67" y="29"/>
                    </a:moveTo>
                    <a:lnTo>
                      <a:pt x="63" y="29"/>
                    </a:lnTo>
                    <a:lnTo>
                      <a:pt x="59" y="27"/>
                    </a:lnTo>
                    <a:lnTo>
                      <a:pt x="67" y="20"/>
                    </a:lnTo>
                    <a:lnTo>
                      <a:pt x="67" y="29"/>
                    </a:lnTo>
                    <a:close/>
                    <a:moveTo>
                      <a:pt x="59" y="27"/>
                    </a:moveTo>
                    <a:lnTo>
                      <a:pt x="57" y="24"/>
                    </a:lnTo>
                    <a:lnTo>
                      <a:pt x="70" y="10"/>
                    </a:lnTo>
                    <a:lnTo>
                      <a:pt x="74" y="13"/>
                    </a:lnTo>
                    <a:lnTo>
                      <a:pt x="59" y="27"/>
                    </a:lnTo>
                    <a:close/>
                    <a:moveTo>
                      <a:pt x="70" y="10"/>
                    </a:moveTo>
                    <a:lnTo>
                      <a:pt x="60" y="0"/>
                    </a:lnTo>
                    <a:lnTo>
                      <a:pt x="70" y="10"/>
                    </a:lnTo>
                    <a:lnTo>
                      <a:pt x="64" y="17"/>
                    </a:lnTo>
                    <a:lnTo>
                      <a:pt x="70" y="10"/>
                    </a:lnTo>
                    <a:close/>
                    <a:moveTo>
                      <a:pt x="57" y="24"/>
                    </a:moveTo>
                    <a:lnTo>
                      <a:pt x="54" y="20"/>
                    </a:lnTo>
                    <a:lnTo>
                      <a:pt x="67" y="7"/>
                    </a:lnTo>
                    <a:lnTo>
                      <a:pt x="70" y="10"/>
                    </a:lnTo>
                    <a:lnTo>
                      <a:pt x="57" y="24"/>
                    </a:lnTo>
                    <a:close/>
                    <a:moveTo>
                      <a:pt x="60" y="4"/>
                    </a:moveTo>
                    <a:lnTo>
                      <a:pt x="64" y="4"/>
                    </a:lnTo>
                    <a:lnTo>
                      <a:pt x="67" y="7"/>
                    </a:lnTo>
                    <a:lnTo>
                      <a:pt x="60" y="14"/>
                    </a:lnTo>
                    <a:lnTo>
                      <a:pt x="60" y="4"/>
                    </a:lnTo>
                    <a:close/>
                    <a:moveTo>
                      <a:pt x="60" y="22"/>
                    </a:moveTo>
                    <a:lnTo>
                      <a:pt x="54" y="22"/>
                    </a:lnTo>
                    <a:lnTo>
                      <a:pt x="54" y="4"/>
                    </a:lnTo>
                    <a:lnTo>
                      <a:pt x="60" y="4"/>
                    </a:lnTo>
                    <a:lnTo>
                      <a:pt x="60" y="22"/>
                    </a:lnTo>
                    <a:close/>
                    <a:moveTo>
                      <a:pt x="54" y="22"/>
                    </a:moveTo>
                    <a:lnTo>
                      <a:pt x="51" y="22"/>
                    </a:lnTo>
                    <a:lnTo>
                      <a:pt x="51" y="4"/>
                    </a:lnTo>
                    <a:lnTo>
                      <a:pt x="54" y="4"/>
                    </a:lnTo>
                    <a:lnTo>
                      <a:pt x="54" y="22"/>
                    </a:lnTo>
                    <a:close/>
                    <a:moveTo>
                      <a:pt x="51" y="22"/>
                    </a:moveTo>
                    <a:lnTo>
                      <a:pt x="44" y="22"/>
                    </a:lnTo>
                    <a:lnTo>
                      <a:pt x="44" y="4"/>
                    </a:lnTo>
                    <a:lnTo>
                      <a:pt x="51" y="4"/>
                    </a:lnTo>
                    <a:lnTo>
                      <a:pt x="51" y="22"/>
                    </a:lnTo>
                    <a:close/>
                    <a:moveTo>
                      <a:pt x="40" y="5"/>
                    </a:moveTo>
                    <a:lnTo>
                      <a:pt x="42" y="4"/>
                    </a:lnTo>
                    <a:lnTo>
                      <a:pt x="44" y="4"/>
                    </a:lnTo>
                    <a:lnTo>
                      <a:pt x="44" y="14"/>
                    </a:lnTo>
                    <a:lnTo>
                      <a:pt x="40" y="5"/>
                    </a:lnTo>
                    <a:close/>
                    <a:moveTo>
                      <a:pt x="48" y="21"/>
                    </a:moveTo>
                    <a:lnTo>
                      <a:pt x="42" y="25"/>
                    </a:lnTo>
                    <a:lnTo>
                      <a:pt x="34" y="8"/>
                    </a:lnTo>
                    <a:lnTo>
                      <a:pt x="40" y="5"/>
                    </a:lnTo>
                    <a:lnTo>
                      <a:pt x="48" y="21"/>
                    </a:lnTo>
                    <a:close/>
                    <a:moveTo>
                      <a:pt x="42" y="25"/>
                    </a:moveTo>
                    <a:lnTo>
                      <a:pt x="41" y="26"/>
                    </a:lnTo>
                    <a:lnTo>
                      <a:pt x="38" y="26"/>
                    </a:lnTo>
                    <a:lnTo>
                      <a:pt x="38" y="17"/>
                    </a:lnTo>
                    <a:lnTo>
                      <a:pt x="42" y="25"/>
                    </a:lnTo>
                    <a:close/>
                    <a:moveTo>
                      <a:pt x="38" y="26"/>
                    </a:moveTo>
                    <a:lnTo>
                      <a:pt x="35" y="26"/>
                    </a:lnTo>
                    <a:lnTo>
                      <a:pt x="35" y="7"/>
                    </a:lnTo>
                    <a:lnTo>
                      <a:pt x="38" y="7"/>
                    </a:lnTo>
                    <a:lnTo>
                      <a:pt x="38" y="26"/>
                    </a:lnTo>
                    <a:close/>
                    <a:moveTo>
                      <a:pt x="31" y="8"/>
                    </a:moveTo>
                    <a:lnTo>
                      <a:pt x="33" y="7"/>
                    </a:lnTo>
                    <a:lnTo>
                      <a:pt x="35" y="7"/>
                    </a:lnTo>
                    <a:lnTo>
                      <a:pt x="35" y="17"/>
                    </a:lnTo>
                    <a:lnTo>
                      <a:pt x="31" y="8"/>
                    </a:lnTo>
                    <a:close/>
                    <a:moveTo>
                      <a:pt x="40" y="25"/>
                    </a:moveTo>
                    <a:lnTo>
                      <a:pt x="33" y="28"/>
                    </a:lnTo>
                    <a:lnTo>
                      <a:pt x="24" y="11"/>
                    </a:lnTo>
                    <a:lnTo>
                      <a:pt x="31" y="8"/>
                    </a:lnTo>
                    <a:lnTo>
                      <a:pt x="40" y="25"/>
                    </a:lnTo>
                    <a:close/>
                    <a:moveTo>
                      <a:pt x="22" y="13"/>
                    </a:moveTo>
                    <a:lnTo>
                      <a:pt x="23" y="11"/>
                    </a:lnTo>
                    <a:lnTo>
                      <a:pt x="24" y="11"/>
                    </a:lnTo>
                    <a:lnTo>
                      <a:pt x="29" y="20"/>
                    </a:lnTo>
                    <a:lnTo>
                      <a:pt x="22" y="13"/>
                    </a:lnTo>
                    <a:close/>
                    <a:moveTo>
                      <a:pt x="35" y="27"/>
                    </a:moveTo>
                    <a:lnTo>
                      <a:pt x="32" y="30"/>
                    </a:lnTo>
                    <a:lnTo>
                      <a:pt x="19" y="16"/>
                    </a:lnTo>
                    <a:lnTo>
                      <a:pt x="22" y="13"/>
                    </a:lnTo>
                    <a:lnTo>
                      <a:pt x="35" y="27"/>
                    </a:lnTo>
                    <a:close/>
                    <a:moveTo>
                      <a:pt x="32" y="30"/>
                    </a:moveTo>
                    <a:lnTo>
                      <a:pt x="31" y="31"/>
                    </a:lnTo>
                    <a:lnTo>
                      <a:pt x="30" y="31"/>
                    </a:lnTo>
                    <a:lnTo>
                      <a:pt x="25" y="22"/>
                    </a:lnTo>
                    <a:lnTo>
                      <a:pt x="32" y="30"/>
                    </a:lnTo>
                    <a:close/>
                    <a:moveTo>
                      <a:pt x="30" y="31"/>
                    </a:moveTo>
                    <a:lnTo>
                      <a:pt x="23" y="35"/>
                    </a:lnTo>
                    <a:lnTo>
                      <a:pt x="14" y="18"/>
                    </a:lnTo>
                    <a:lnTo>
                      <a:pt x="21" y="15"/>
                    </a:lnTo>
                    <a:lnTo>
                      <a:pt x="30" y="31"/>
                    </a:lnTo>
                    <a:close/>
                    <a:moveTo>
                      <a:pt x="12" y="19"/>
                    </a:moveTo>
                    <a:lnTo>
                      <a:pt x="13" y="18"/>
                    </a:lnTo>
                    <a:lnTo>
                      <a:pt x="14" y="18"/>
                    </a:lnTo>
                    <a:lnTo>
                      <a:pt x="19" y="26"/>
                    </a:lnTo>
                    <a:lnTo>
                      <a:pt x="12" y="19"/>
                    </a:lnTo>
                    <a:close/>
                    <a:moveTo>
                      <a:pt x="25" y="32"/>
                    </a:moveTo>
                    <a:lnTo>
                      <a:pt x="22" y="36"/>
                    </a:lnTo>
                    <a:lnTo>
                      <a:pt x="9" y="22"/>
                    </a:lnTo>
                    <a:lnTo>
                      <a:pt x="12" y="19"/>
                    </a:lnTo>
                    <a:lnTo>
                      <a:pt x="25" y="32"/>
                    </a:lnTo>
                    <a:close/>
                    <a:moveTo>
                      <a:pt x="8" y="25"/>
                    </a:moveTo>
                    <a:lnTo>
                      <a:pt x="8" y="24"/>
                    </a:lnTo>
                    <a:lnTo>
                      <a:pt x="9" y="22"/>
                    </a:lnTo>
                    <a:lnTo>
                      <a:pt x="15" y="29"/>
                    </a:lnTo>
                    <a:lnTo>
                      <a:pt x="8" y="25"/>
                    </a:lnTo>
                    <a:close/>
                    <a:moveTo>
                      <a:pt x="24" y="34"/>
                    </a:moveTo>
                    <a:lnTo>
                      <a:pt x="21" y="40"/>
                    </a:lnTo>
                    <a:lnTo>
                      <a:pt x="4" y="31"/>
                    </a:lnTo>
                    <a:lnTo>
                      <a:pt x="8" y="25"/>
                    </a:lnTo>
                    <a:lnTo>
                      <a:pt x="24" y="34"/>
                    </a:lnTo>
                    <a:close/>
                    <a:moveTo>
                      <a:pt x="3" y="36"/>
                    </a:moveTo>
                    <a:lnTo>
                      <a:pt x="3" y="34"/>
                    </a:lnTo>
                    <a:lnTo>
                      <a:pt x="4" y="31"/>
                    </a:lnTo>
                    <a:lnTo>
                      <a:pt x="13" y="36"/>
                    </a:lnTo>
                    <a:lnTo>
                      <a:pt x="3" y="36"/>
                    </a:lnTo>
                    <a:close/>
                    <a:moveTo>
                      <a:pt x="22" y="36"/>
                    </a:moveTo>
                    <a:lnTo>
                      <a:pt x="22" y="39"/>
                    </a:lnTo>
                    <a:lnTo>
                      <a:pt x="3" y="39"/>
                    </a:lnTo>
                    <a:lnTo>
                      <a:pt x="3" y="36"/>
                    </a:lnTo>
                    <a:lnTo>
                      <a:pt x="22" y="36"/>
                    </a:lnTo>
                    <a:close/>
                    <a:moveTo>
                      <a:pt x="22" y="39"/>
                    </a:moveTo>
                    <a:lnTo>
                      <a:pt x="22" y="42"/>
                    </a:lnTo>
                    <a:lnTo>
                      <a:pt x="20" y="46"/>
                    </a:lnTo>
                    <a:lnTo>
                      <a:pt x="13" y="39"/>
                    </a:lnTo>
                    <a:lnTo>
                      <a:pt x="22" y="39"/>
                    </a:lnTo>
                    <a:close/>
                    <a:moveTo>
                      <a:pt x="20" y="46"/>
                    </a:moveTo>
                    <a:lnTo>
                      <a:pt x="16" y="49"/>
                    </a:lnTo>
                    <a:lnTo>
                      <a:pt x="3" y="36"/>
                    </a:lnTo>
                    <a:lnTo>
                      <a:pt x="5" y="32"/>
                    </a:lnTo>
                    <a:lnTo>
                      <a:pt x="20" y="46"/>
                    </a:lnTo>
                    <a:close/>
                    <a:moveTo>
                      <a:pt x="0" y="42"/>
                    </a:moveTo>
                    <a:lnTo>
                      <a:pt x="0" y="38"/>
                    </a:lnTo>
                    <a:lnTo>
                      <a:pt x="3" y="36"/>
                    </a:lnTo>
                    <a:lnTo>
                      <a:pt x="10" y="42"/>
                    </a:lnTo>
                    <a:lnTo>
                      <a:pt x="0" y="42"/>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1" y="59"/>
                    </a:moveTo>
                    <a:lnTo>
                      <a:pt x="0" y="57"/>
                    </a:lnTo>
                    <a:lnTo>
                      <a:pt x="0" y="54"/>
                    </a:lnTo>
                    <a:lnTo>
                      <a:pt x="10" y="54"/>
                    </a:lnTo>
                    <a:lnTo>
                      <a:pt x="1" y="59"/>
                    </a:lnTo>
                    <a:close/>
                    <a:moveTo>
                      <a:pt x="17" y="50"/>
                    </a:moveTo>
                    <a:lnTo>
                      <a:pt x="21" y="57"/>
                    </a:lnTo>
                    <a:lnTo>
                      <a:pt x="4" y="65"/>
                    </a:lnTo>
                    <a:lnTo>
                      <a:pt x="1" y="59"/>
                    </a:lnTo>
                    <a:lnTo>
                      <a:pt x="17" y="50"/>
                    </a:lnTo>
                    <a:close/>
                    <a:moveTo>
                      <a:pt x="5" y="68"/>
                    </a:moveTo>
                    <a:lnTo>
                      <a:pt x="4" y="67"/>
                    </a:lnTo>
                    <a:lnTo>
                      <a:pt x="4" y="65"/>
                    </a:lnTo>
                    <a:lnTo>
                      <a:pt x="13" y="61"/>
                    </a:lnTo>
                    <a:lnTo>
                      <a:pt x="5" y="68"/>
                    </a:lnTo>
                    <a:close/>
                    <a:moveTo>
                      <a:pt x="20" y="54"/>
                    </a:moveTo>
                    <a:lnTo>
                      <a:pt x="22" y="58"/>
                    </a:lnTo>
                    <a:lnTo>
                      <a:pt x="9" y="71"/>
                    </a:lnTo>
                    <a:lnTo>
                      <a:pt x="5" y="68"/>
                    </a:lnTo>
                    <a:lnTo>
                      <a:pt x="20" y="54"/>
                    </a:lnTo>
                    <a:close/>
                    <a:moveTo>
                      <a:pt x="9" y="71"/>
                    </a:moveTo>
                    <a:lnTo>
                      <a:pt x="0" y="61"/>
                    </a:lnTo>
                    <a:lnTo>
                      <a:pt x="9" y="71"/>
                    </a:lnTo>
                    <a:lnTo>
                      <a:pt x="15" y="64"/>
                    </a:lnTo>
                    <a:lnTo>
                      <a:pt x="9" y="71"/>
                    </a:lnTo>
                    <a:close/>
                    <a:moveTo>
                      <a:pt x="22" y="58"/>
                    </a:moveTo>
                    <a:lnTo>
                      <a:pt x="25" y="61"/>
                    </a:lnTo>
                    <a:lnTo>
                      <a:pt x="12" y="74"/>
                    </a:lnTo>
                    <a:lnTo>
                      <a:pt x="9" y="71"/>
                    </a:lnTo>
                    <a:lnTo>
                      <a:pt x="22" y="58"/>
                    </a:lnTo>
                    <a:close/>
                    <a:moveTo>
                      <a:pt x="19" y="77"/>
                    </a:moveTo>
                    <a:lnTo>
                      <a:pt x="15" y="77"/>
                    </a:lnTo>
                    <a:lnTo>
                      <a:pt x="12" y="74"/>
                    </a:lnTo>
                    <a:lnTo>
                      <a:pt x="19" y="68"/>
                    </a:lnTo>
                    <a:lnTo>
                      <a:pt x="19" y="77"/>
                    </a:lnTo>
                    <a:close/>
                    <a:moveTo>
                      <a:pt x="19" y="58"/>
                    </a:moveTo>
                    <a:lnTo>
                      <a:pt x="22" y="58"/>
                    </a:lnTo>
                    <a:lnTo>
                      <a:pt x="22" y="77"/>
                    </a:lnTo>
                    <a:lnTo>
                      <a:pt x="19" y="77"/>
                    </a:lnTo>
                    <a:lnTo>
                      <a:pt x="19" y="58"/>
                    </a:lnTo>
                    <a:close/>
                    <a:moveTo>
                      <a:pt x="22" y="58"/>
                    </a:moveTo>
                    <a:lnTo>
                      <a:pt x="26" y="58"/>
                    </a:lnTo>
                    <a:lnTo>
                      <a:pt x="29" y="61"/>
                    </a:lnTo>
                    <a:lnTo>
                      <a:pt x="22" y="68"/>
                    </a:lnTo>
                    <a:lnTo>
                      <a:pt x="22" y="58"/>
                    </a:lnTo>
                    <a:close/>
                    <a:moveTo>
                      <a:pt x="29" y="61"/>
                    </a:moveTo>
                    <a:lnTo>
                      <a:pt x="32" y="64"/>
                    </a:lnTo>
                    <a:lnTo>
                      <a:pt x="19" y="78"/>
                    </a:lnTo>
                    <a:lnTo>
                      <a:pt x="15" y="74"/>
                    </a:lnTo>
                    <a:lnTo>
                      <a:pt x="29" y="61"/>
                    </a:lnTo>
                    <a:close/>
                    <a:moveTo>
                      <a:pt x="25" y="80"/>
                    </a:moveTo>
                    <a:lnTo>
                      <a:pt x="21" y="80"/>
                    </a:lnTo>
                    <a:lnTo>
                      <a:pt x="19" y="78"/>
                    </a:lnTo>
                    <a:lnTo>
                      <a:pt x="25" y="71"/>
                    </a:lnTo>
                    <a:lnTo>
                      <a:pt x="25" y="80"/>
                    </a:lnTo>
                    <a:close/>
                    <a:moveTo>
                      <a:pt x="25" y="61"/>
                    </a:moveTo>
                    <a:lnTo>
                      <a:pt x="29" y="61"/>
                    </a:lnTo>
                    <a:lnTo>
                      <a:pt x="29" y="80"/>
                    </a:lnTo>
                    <a:lnTo>
                      <a:pt x="25" y="80"/>
                    </a:lnTo>
                    <a:lnTo>
                      <a:pt x="25" y="61"/>
                    </a:lnTo>
                    <a:close/>
                    <a:moveTo>
                      <a:pt x="29" y="61"/>
                    </a:moveTo>
                    <a:lnTo>
                      <a:pt x="35" y="61"/>
                    </a:lnTo>
                    <a:lnTo>
                      <a:pt x="35" y="80"/>
                    </a:lnTo>
                    <a:lnTo>
                      <a:pt x="29" y="80"/>
                    </a:lnTo>
                    <a:lnTo>
                      <a:pt x="29" y="61"/>
                    </a:lnTo>
                    <a:close/>
                    <a:moveTo>
                      <a:pt x="35" y="61"/>
                    </a:moveTo>
                    <a:lnTo>
                      <a:pt x="41" y="61"/>
                    </a:lnTo>
                    <a:lnTo>
                      <a:pt x="41" y="80"/>
                    </a:lnTo>
                    <a:lnTo>
                      <a:pt x="35" y="80"/>
                    </a:lnTo>
                    <a:lnTo>
                      <a:pt x="35" y="61"/>
                    </a:lnTo>
                    <a:close/>
                    <a:moveTo>
                      <a:pt x="41" y="61"/>
                    </a:moveTo>
                    <a:lnTo>
                      <a:pt x="44" y="61"/>
                    </a:lnTo>
                    <a:lnTo>
                      <a:pt x="44" y="80"/>
                    </a:lnTo>
                    <a:lnTo>
                      <a:pt x="41" y="80"/>
                    </a:lnTo>
                    <a:lnTo>
                      <a:pt x="41" y="61"/>
                    </a:lnTo>
                    <a:close/>
                    <a:moveTo>
                      <a:pt x="48" y="79"/>
                    </a:moveTo>
                    <a:lnTo>
                      <a:pt x="46" y="80"/>
                    </a:lnTo>
                    <a:lnTo>
                      <a:pt x="44" y="80"/>
                    </a:lnTo>
                    <a:lnTo>
                      <a:pt x="44" y="71"/>
                    </a:lnTo>
                    <a:lnTo>
                      <a:pt x="48" y="79"/>
                    </a:lnTo>
                    <a:close/>
                    <a:moveTo>
                      <a:pt x="40" y="62"/>
                    </a:moveTo>
                    <a:lnTo>
                      <a:pt x="46" y="59"/>
                    </a:lnTo>
                    <a:lnTo>
                      <a:pt x="55" y="75"/>
                    </a:lnTo>
                    <a:lnTo>
                      <a:pt x="48" y="79"/>
                    </a:lnTo>
                    <a:lnTo>
                      <a:pt x="40" y="62"/>
                    </a:lnTo>
                    <a:close/>
                    <a:moveTo>
                      <a:pt x="57" y="74"/>
                    </a:moveTo>
                    <a:lnTo>
                      <a:pt x="56" y="75"/>
                    </a:lnTo>
                    <a:lnTo>
                      <a:pt x="55" y="75"/>
                    </a:lnTo>
                    <a:lnTo>
                      <a:pt x="51" y="68"/>
                    </a:lnTo>
                    <a:lnTo>
                      <a:pt x="57" y="74"/>
                    </a:lnTo>
                    <a:close/>
                    <a:moveTo>
                      <a:pt x="44" y="61"/>
                    </a:moveTo>
                    <a:lnTo>
                      <a:pt x="47" y="58"/>
                    </a:lnTo>
                    <a:lnTo>
                      <a:pt x="60" y="71"/>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3" name="Freeform 338">
                <a:extLst>
                  <a:ext uri="{FF2B5EF4-FFF2-40B4-BE49-F238E27FC236}">
                    <a16:creationId xmlns:a16="http://schemas.microsoft.com/office/drawing/2014/main" id="{3411A190-FDE4-43DA-A8D7-DAA95D05A782}"/>
                  </a:ext>
                </a:extLst>
              </p:cNvPr>
              <p:cNvSpPr>
                <a:spLocks/>
              </p:cNvSpPr>
              <p:nvPr/>
            </p:nvSpPr>
            <p:spPr bwMode="auto">
              <a:xfrm>
                <a:off x="3236" y="3083"/>
                <a:ext cx="17" cy="14"/>
              </a:xfrm>
              <a:custGeom>
                <a:avLst/>
                <a:gdLst>
                  <a:gd name="T0" fmla="*/ 3 w 68"/>
                  <a:gd name="T1" fmla="*/ 3 h 58"/>
                  <a:gd name="T2" fmla="*/ 3 w 68"/>
                  <a:gd name="T3" fmla="*/ 3 h 58"/>
                  <a:gd name="T4" fmla="*/ 4 w 68"/>
                  <a:gd name="T5" fmla="*/ 3 h 58"/>
                  <a:gd name="T6" fmla="*/ 4 w 68"/>
                  <a:gd name="T7" fmla="*/ 2 h 58"/>
                  <a:gd name="T8" fmla="*/ 4 w 68"/>
                  <a:gd name="T9" fmla="*/ 2 h 58"/>
                  <a:gd name="T10" fmla="*/ 4 w 68"/>
                  <a:gd name="T11" fmla="*/ 2 h 58"/>
                  <a:gd name="T12" fmla="*/ 4 w 68"/>
                  <a:gd name="T13" fmla="*/ 2 h 58"/>
                  <a:gd name="T14" fmla="*/ 4 w 68"/>
                  <a:gd name="T15" fmla="*/ 1 h 58"/>
                  <a:gd name="T16" fmla="*/ 4 w 68"/>
                  <a:gd name="T17" fmla="*/ 1 h 58"/>
                  <a:gd name="T18" fmla="*/ 4 w 68"/>
                  <a:gd name="T19" fmla="*/ 1 h 58"/>
                  <a:gd name="T20" fmla="*/ 4 w 68"/>
                  <a:gd name="T21" fmla="*/ 1 h 58"/>
                  <a:gd name="T22" fmla="*/ 4 w 68"/>
                  <a:gd name="T23" fmla="*/ 0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0 h 58"/>
                  <a:gd name="T42" fmla="*/ 1 w 68"/>
                  <a:gd name="T43" fmla="*/ 0 h 58"/>
                  <a:gd name="T44" fmla="*/ 1 w 68"/>
                  <a:gd name="T45" fmla="*/ 1 h 58"/>
                  <a:gd name="T46" fmla="*/ 1 w 68"/>
                  <a:gd name="T47" fmla="*/ 1 h 58"/>
                  <a:gd name="T48" fmla="*/ 0 w 68"/>
                  <a:gd name="T49" fmla="*/ 1 h 58"/>
                  <a:gd name="T50" fmla="*/ 0 w 68"/>
                  <a:gd name="T51" fmla="*/ 1 h 58"/>
                  <a:gd name="T52" fmla="*/ 0 w 68"/>
                  <a:gd name="T53" fmla="*/ 2 h 58"/>
                  <a:gd name="T54" fmla="*/ 0 w 68"/>
                  <a:gd name="T55" fmla="*/ 2 h 58"/>
                  <a:gd name="T56" fmla="*/ 0 w 68"/>
                  <a:gd name="T57" fmla="*/ 2 h 58"/>
                  <a:gd name="T58" fmla="*/ 0 w 68"/>
                  <a:gd name="T59" fmla="*/ 3 h 58"/>
                  <a:gd name="T60" fmla="*/ 0 w 68"/>
                  <a:gd name="T61" fmla="*/ 3 h 58"/>
                  <a:gd name="T62" fmla="*/ 0 w 68"/>
                  <a:gd name="T63" fmla="*/ 3 h 58"/>
                  <a:gd name="T64" fmla="*/ 1 w 68"/>
                  <a:gd name="T65" fmla="*/ 3 h 58"/>
                  <a:gd name="T66" fmla="*/ 1 w 68"/>
                  <a:gd name="T67" fmla="*/ 3 h 58"/>
                  <a:gd name="T68" fmla="*/ 1 w 68"/>
                  <a:gd name="T69" fmla="*/ 3 h 58"/>
                  <a:gd name="T70" fmla="*/ 1 w 68"/>
                  <a:gd name="T71" fmla="*/ 3 h 58"/>
                  <a:gd name="T72" fmla="*/ 2 w 68"/>
                  <a:gd name="T73" fmla="*/ 3 h 58"/>
                  <a:gd name="T74" fmla="*/ 2 w 68"/>
                  <a:gd name="T75" fmla="*/ 3 h 58"/>
                  <a:gd name="T76" fmla="*/ 2 w 68"/>
                  <a:gd name="T77" fmla="*/ 3 h 58"/>
                  <a:gd name="T78" fmla="*/ 3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2"/>
                    </a:moveTo>
                    <a:lnTo>
                      <a:pt x="51" y="49"/>
                    </a:lnTo>
                    <a:lnTo>
                      <a:pt x="54" y="46"/>
                    </a:lnTo>
                    <a:lnTo>
                      <a:pt x="58" y="42"/>
                    </a:lnTo>
                    <a:lnTo>
                      <a:pt x="61" y="39"/>
                    </a:lnTo>
                    <a:lnTo>
                      <a:pt x="64" y="32"/>
                    </a:lnTo>
                    <a:lnTo>
                      <a:pt x="64" y="29"/>
                    </a:lnTo>
                    <a:lnTo>
                      <a:pt x="68" y="26"/>
                    </a:lnTo>
                    <a:lnTo>
                      <a:pt x="68" y="20"/>
                    </a:lnTo>
                    <a:lnTo>
                      <a:pt x="64" y="17"/>
                    </a:lnTo>
                    <a:lnTo>
                      <a:pt x="64" y="14"/>
                    </a:lnTo>
                    <a:lnTo>
                      <a:pt x="61" y="10"/>
                    </a:lnTo>
                    <a:lnTo>
                      <a:pt x="58" y="7"/>
                    </a:lnTo>
                    <a:lnTo>
                      <a:pt x="54" y="4"/>
                    </a:lnTo>
                    <a:lnTo>
                      <a:pt x="48" y="4"/>
                    </a:lnTo>
                    <a:lnTo>
                      <a:pt x="46" y="0"/>
                    </a:lnTo>
                    <a:lnTo>
                      <a:pt x="39" y="0"/>
                    </a:lnTo>
                    <a:lnTo>
                      <a:pt x="36" y="0"/>
                    </a:lnTo>
                    <a:lnTo>
                      <a:pt x="29" y="4"/>
                    </a:lnTo>
                    <a:lnTo>
                      <a:pt x="26" y="4"/>
                    </a:lnTo>
                    <a:lnTo>
                      <a:pt x="20" y="7"/>
                    </a:lnTo>
                    <a:lnTo>
                      <a:pt x="14" y="10"/>
                    </a:lnTo>
                    <a:lnTo>
                      <a:pt x="10" y="14"/>
                    </a:lnTo>
                    <a:lnTo>
                      <a:pt x="7" y="17"/>
                    </a:lnTo>
                    <a:lnTo>
                      <a:pt x="4" y="24"/>
                    </a:lnTo>
                    <a:lnTo>
                      <a:pt x="0" y="26"/>
                    </a:lnTo>
                    <a:lnTo>
                      <a:pt x="0" y="29"/>
                    </a:lnTo>
                    <a:lnTo>
                      <a:pt x="0" y="36"/>
                    </a:lnTo>
                    <a:lnTo>
                      <a:pt x="0" y="39"/>
                    </a:lnTo>
                    <a:lnTo>
                      <a:pt x="0" y="46"/>
                    </a:lnTo>
                    <a:lnTo>
                      <a:pt x="4" y="49"/>
                    </a:lnTo>
                    <a:lnTo>
                      <a:pt x="4" y="52"/>
                    </a:lnTo>
                    <a:lnTo>
                      <a:pt x="7" y="54"/>
                    </a:lnTo>
                    <a:lnTo>
                      <a:pt x="14" y="54"/>
                    </a:lnTo>
                    <a:lnTo>
                      <a:pt x="17" y="58"/>
                    </a:lnTo>
                    <a:lnTo>
                      <a:pt x="20" y="58"/>
                    </a:lnTo>
                    <a:lnTo>
                      <a:pt x="26" y="58"/>
                    </a:lnTo>
                    <a:lnTo>
                      <a:pt x="29" y="58"/>
                    </a:lnTo>
                    <a:lnTo>
                      <a:pt x="36" y="58"/>
                    </a:lnTo>
                    <a:lnTo>
                      <a:pt x="42" y="54"/>
                    </a:lnTo>
                    <a:lnTo>
                      <a:pt x="46"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4" name="Freeform 339">
                <a:extLst>
                  <a:ext uri="{FF2B5EF4-FFF2-40B4-BE49-F238E27FC236}">
                    <a16:creationId xmlns:a16="http://schemas.microsoft.com/office/drawing/2014/main" id="{503DC3BB-771F-4553-8E4A-062BE87F7000}"/>
                  </a:ext>
                </a:extLst>
              </p:cNvPr>
              <p:cNvSpPr>
                <a:spLocks noEditPoints="1"/>
              </p:cNvSpPr>
              <p:nvPr/>
            </p:nvSpPr>
            <p:spPr bwMode="auto">
              <a:xfrm>
                <a:off x="3234" y="3080"/>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2 h 76"/>
                  <a:gd name="T40" fmla="*/ 4 w 86"/>
                  <a:gd name="T41" fmla="*/ 0 h 76"/>
                  <a:gd name="T42" fmla="*/ 4 w 86"/>
                  <a:gd name="T43" fmla="*/ 2 h 76"/>
                  <a:gd name="T44" fmla="*/ 3 w 86"/>
                  <a:gd name="T45" fmla="*/ 1 h 76"/>
                  <a:gd name="T46" fmla="*/ 4 w 86"/>
                  <a:gd name="T47" fmla="*/ 0 h 76"/>
                  <a:gd name="T48" fmla="*/ 4 w 86"/>
                  <a:gd name="T49" fmla="*/ 0 h 76"/>
                  <a:gd name="T50" fmla="*/ 3 w 86"/>
                  <a:gd name="T51" fmla="*/ 1 h 76"/>
                  <a:gd name="T52" fmla="*/ 3 w 86"/>
                  <a:gd name="T53" fmla="*/ 0 h 76"/>
                  <a:gd name="T54" fmla="*/ 2 w 86"/>
                  <a:gd name="T55" fmla="*/ 0 h 76"/>
                  <a:gd name="T56" fmla="*/ 3 w 86"/>
                  <a:gd name="T57" fmla="*/ 1 h 76"/>
                  <a:gd name="T58" fmla="*/ 3 w 86"/>
                  <a:gd name="T59" fmla="*/ 2 h 76"/>
                  <a:gd name="T60" fmla="*/ 3 w 86"/>
                  <a:gd name="T61" fmla="*/ 1 h 76"/>
                  <a:gd name="T62" fmla="*/ 2 w 86"/>
                  <a:gd name="T63" fmla="*/ 2 h 76"/>
                  <a:gd name="T64" fmla="*/ 1 w 86"/>
                  <a:gd name="T65" fmla="*/ 1 h 76"/>
                  <a:gd name="T66" fmla="*/ 1 w 86"/>
                  <a:gd name="T67" fmla="*/ 1 h 76"/>
                  <a:gd name="T68" fmla="*/ 1 w 86"/>
                  <a:gd name="T69" fmla="*/ 1 h 76"/>
                  <a:gd name="T70" fmla="*/ 1 w 86"/>
                  <a:gd name="T71" fmla="*/ 1 h 76"/>
                  <a:gd name="T72" fmla="*/ 1 w 86"/>
                  <a:gd name="T73" fmla="*/ 2 h 76"/>
                  <a:gd name="T74" fmla="*/ 1 w 86"/>
                  <a:gd name="T75" fmla="*/ 3 h 76"/>
                  <a:gd name="T76" fmla="*/ 1 w 86"/>
                  <a:gd name="T77" fmla="*/ 2 h 76"/>
                  <a:gd name="T78" fmla="*/ 0 w 86"/>
                  <a:gd name="T79" fmla="*/ 2 h 76"/>
                  <a:gd name="T80" fmla="*/ 1 w 86"/>
                  <a:gd name="T81" fmla="*/ 2 h 76"/>
                  <a:gd name="T82" fmla="*/ 1 w 86"/>
                  <a:gd name="T83" fmla="*/ 3 h 76"/>
                  <a:gd name="T84" fmla="*/ 0 w 86"/>
                  <a:gd name="T85" fmla="*/ 4 h 76"/>
                  <a:gd name="T86" fmla="*/ 1 w 86"/>
                  <a:gd name="T87" fmla="*/ 4 h 76"/>
                  <a:gd name="T88" fmla="*/ 1 w 86"/>
                  <a:gd name="T89" fmla="*/ 3 h 76"/>
                  <a:gd name="T90" fmla="*/ 2 w 86"/>
                  <a:gd name="T91" fmla="*/ 4 h 76"/>
                  <a:gd name="T92" fmla="*/ 0 w 86"/>
                  <a:gd name="T93" fmla="*/ 4 h 76"/>
                  <a:gd name="T94" fmla="*/ 1 w 86"/>
                  <a:gd name="T95" fmla="*/ 4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4 w 86"/>
                  <a:gd name="T115" fmla="*/ 5 h 76"/>
                  <a:gd name="T116" fmla="*/ 4 w 86"/>
                  <a:gd name="T117" fmla="*/ 4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1"/>
                    </a:moveTo>
                    <a:lnTo>
                      <a:pt x="57" y="48"/>
                    </a:lnTo>
                    <a:lnTo>
                      <a:pt x="64" y="65"/>
                    </a:lnTo>
                    <a:lnTo>
                      <a:pt x="58" y="68"/>
                    </a:lnTo>
                    <a:lnTo>
                      <a:pt x="50" y="51"/>
                    </a:lnTo>
                    <a:close/>
                    <a:moveTo>
                      <a:pt x="67" y="64"/>
                    </a:moveTo>
                    <a:lnTo>
                      <a:pt x="66" y="65"/>
                    </a:lnTo>
                    <a:lnTo>
                      <a:pt x="64" y="65"/>
                    </a:lnTo>
                    <a:lnTo>
                      <a:pt x="60" y="57"/>
                    </a:lnTo>
                    <a:lnTo>
                      <a:pt x="67" y="64"/>
                    </a:lnTo>
                    <a:close/>
                    <a:moveTo>
                      <a:pt x="53" y="50"/>
                    </a:moveTo>
                    <a:lnTo>
                      <a:pt x="57" y="47"/>
                    </a:lnTo>
                    <a:lnTo>
                      <a:pt x="70" y="60"/>
                    </a:lnTo>
                    <a:lnTo>
                      <a:pt x="67" y="64"/>
                    </a:lnTo>
                    <a:lnTo>
                      <a:pt x="53" y="50"/>
                    </a:lnTo>
                    <a:close/>
                    <a:moveTo>
                      <a:pt x="70" y="60"/>
                    </a:moveTo>
                    <a:lnTo>
                      <a:pt x="61" y="69"/>
                    </a:lnTo>
                    <a:lnTo>
                      <a:pt x="70" y="60"/>
                    </a:lnTo>
                    <a:lnTo>
                      <a:pt x="63" y="54"/>
                    </a:lnTo>
                    <a:lnTo>
                      <a:pt x="70" y="60"/>
                    </a:lnTo>
                    <a:close/>
                    <a:moveTo>
                      <a:pt x="57" y="47"/>
                    </a:moveTo>
                    <a:lnTo>
                      <a:pt x="60" y="44"/>
                    </a:lnTo>
                    <a:lnTo>
                      <a:pt x="73" y="57"/>
                    </a:lnTo>
                    <a:lnTo>
                      <a:pt x="70" y="60"/>
                    </a:lnTo>
                    <a:lnTo>
                      <a:pt x="57" y="47"/>
                    </a:lnTo>
                    <a:close/>
                    <a:moveTo>
                      <a:pt x="60" y="44"/>
                    </a:moveTo>
                    <a:lnTo>
                      <a:pt x="60" y="44"/>
                    </a:lnTo>
                    <a:lnTo>
                      <a:pt x="67" y="50"/>
                    </a:lnTo>
                    <a:lnTo>
                      <a:pt x="60" y="44"/>
                    </a:lnTo>
                    <a:close/>
                    <a:moveTo>
                      <a:pt x="60" y="44"/>
                    </a:moveTo>
                    <a:lnTo>
                      <a:pt x="63" y="40"/>
                    </a:lnTo>
                    <a:lnTo>
                      <a:pt x="77" y="54"/>
                    </a:lnTo>
                    <a:lnTo>
                      <a:pt x="73" y="57"/>
                    </a:lnTo>
                    <a:lnTo>
                      <a:pt x="60" y="44"/>
                    </a:lnTo>
                    <a:close/>
                    <a:moveTo>
                      <a:pt x="79" y="51"/>
                    </a:moveTo>
                    <a:lnTo>
                      <a:pt x="78" y="53"/>
                    </a:lnTo>
                    <a:lnTo>
                      <a:pt x="77" y="54"/>
                    </a:lnTo>
                    <a:lnTo>
                      <a:pt x="70" y="47"/>
                    </a:lnTo>
                    <a:lnTo>
                      <a:pt x="79" y="51"/>
                    </a:lnTo>
                    <a:close/>
                    <a:moveTo>
                      <a:pt x="61" y="43"/>
                    </a:moveTo>
                    <a:lnTo>
                      <a:pt x="64" y="36"/>
                    </a:lnTo>
                    <a:lnTo>
                      <a:pt x="82" y="45"/>
                    </a:lnTo>
                    <a:lnTo>
                      <a:pt x="79" y="51"/>
                    </a:lnTo>
                    <a:lnTo>
                      <a:pt x="61" y="43"/>
                    </a:lnTo>
                    <a:close/>
                    <a:moveTo>
                      <a:pt x="83" y="40"/>
                    </a:moveTo>
                    <a:lnTo>
                      <a:pt x="83" y="43"/>
                    </a:lnTo>
                    <a:lnTo>
                      <a:pt x="82" y="45"/>
                    </a:lnTo>
                    <a:lnTo>
                      <a:pt x="73" y="40"/>
                    </a:lnTo>
                    <a:lnTo>
                      <a:pt x="83" y="40"/>
                    </a:lnTo>
                    <a:close/>
                    <a:moveTo>
                      <a:pt x="63" y="40"/>
                    </a:moveTo>
                    <a:lnTo>
                      <a:pt x="63" y="37"/>
                    </a:lnTo>
                    <a:lnTo>
                      <a:pt x="83" y="37"/>
                    </a:lnTo>
                    <a:lnTo>
                      <a:pt x="83" y="40"/>
                    </a:lnTo>
                    <a:lnTo>
                      <a:pt x="63" y="40"/>
                    </a:lnTo>
                    <a:close/>
                    <a:moveTo>
                      <a:pt x="63" y="37"/>
                    </a:moveTo>
                    <a:lnTo>
                      <a:pt x="63" y="34"/>
                    </a:lnTo>
                    <a:lnTo>
                      <a:pt x="67" y="30"/>
                    </a:lnTo>
                    <a:lnTo>
                      <a:pt x="73" y="37"/>
                    </a:lnTo>
                    <a:lnTo>
                      <a:pt x="63" y="37"/>
                    </a:lnTo>
                    <a:close/>
                    <a:moveTo>
                      <a:pt x="67" y="30"/>
                    </a:moveTo>
                    <a:lnTo>
                      <a:pt x="70" y="27"/>
                    </a:lnTo>
                    <a:lnTo>
                      <a:pt x="83" y="42"/>
                    </a:lnTo>
                    <a:lnTo>
                      <a:pt x="80" y="44"/>
                    </a:lnTo>
                    <a:lnTo>
                      <a:pt x="67" y="30"/>
                    </a:lnTo>
                    <a:close/>
                    <a:moveTo>
                      <a:pt x="85" y="34"/>
                    </a:moveTo>
                    <a:lnTo>
                      <a:pt x="85" y="38"/>
                    </a:lnTo>
                    <a:lnTo>
                      <a:pt x="83" y="42"/>
                    </a:lnTo>
                    <a:lnTo>
                      <a:pt x="77" y="34"/>
                    </a:lnTo>
                    <a:lnTo>
                      <a:pt x="85" y="34"/>
                    </a:lnTo>
                    <a:close/>
                    <a:moveTo>
                      <a:pt x="67" y="34"/>
                    </a:moveTo>
                    <a:lnTo>
                      <a:pt x="67" y="28"/>
                    </a:lnTo>
                    <a:lnTo>
                      <a:pt x="85" y="28"/>
                    </a:lnTo>
                    <a:lnTo>
                      <a:pt x="85" y="34"/>
                    </a:lnTo>
                    <a:lnTo>
                      <a:pt x="67" y="34"/>
                    </a:lnTo>
                    <a:close/>
                    <a:moveTo>
                      <a:pt x="83" y="22"/>
                    </a:moveTo>
                    <a:lnTo>
                      <a:pt x="85" y="24"/>
                    </a:lnTo>
                    <a:lnTo>
                      <a:pt x="85" y="28"/>
                    </a:lnTo>
                    <a:lnTo>
                      <a:pt x="77" y="28"/>
                    </a:lnTo>
                    <a:lnTo>
                      <a:pt x="83" y="22"/>
                    </a:lnTo>
                    <a:close/>
                    <a:moveTo>
                      <a:pt x="70" y="35"/>
                    </a:moveTo>
                    <a:lnTo>
                      <a:pt x="67" y="32"/>
                    </a:lnTo>
                    <a:lnTo>
                      <a:pt x="80" y="18"/>
                    </a:lnTo>
                    <a:lnTo>
                      <a:pt x="83" y="22"/>
                    </a:lnTo>
                    <a:lnTo>
                      <a:pt x="70" y="35"/>
                    </a:lnTo>
                    <a:close/>
                    <a:moveTo>
                      <a:pt x="67" y="32"/>
                    </a:moveTo>
                    <a:lnTo>
                      <a:pt x="63" y="28"/>
                    </a:lnTo>
                    <a:lnTo>
                      <a:pt x="63" y="25"/>
                    </a:lnTo>
                    <a:lnTo>
                      <a:pt x="73" y="25"/>
                    </a:lnTo>
                    <a:lnTo>
                      <a:pt x="67" y="32"/>
                    </a:lnTo>
                    <a:close/>
                    <a:moveTo>
                      <a:pt x="63" y="25"/>
                    </a:moveTo>
                    <a:lnTo>
                      <a:pt x="63" y="22"/>
                    </a:lnTo>
                    <a:lnTo>
                      <a:pt x="83" y="22"/>
                    </a:lnTo>
                    <a:lnTo>
                      <a:pt x="83" y="25"/>
                    </a:lnTo>
                    <a:lnTo>
                      <a:pt x="63" y="25"/>
                    </a:lnTo>
                    <a:close/>
                    <a:moveTo>
                      <a:pt x="80" y="15"/>
                    </a:moveTo>
                    <a:lnTo>
                      <a:pt x="83" y="17"/>
                    </a:lnTo>
                    <a:lnTo>
                      <a:pt x="83" y="22"/>
                    </a:lnTo>
                    <a:lnTo>
                      <a:pt x="73" y="22"/>
                    </a:lnTo>
                    <a:lnTo>
                      <a:pt x="80" y="15"/>
                    </a:lnTo>
                    <a:close/>
                    <a:moveTo>
                      <a:pt x="67" y="28"/>
                    </a:moveTo>
                    <a:lnTo>
                      <a:pt x="63" y="25"/>
                    </a:lnTo>
                    <a:lnTo>
                      <a:pt x="77" y="12"/>
                    </a:lnTo>
                    <a:lnTo>
                      <a:pt x="80" y="15"/>
                    </a:lnTo>
                    <a:lnTo>
                      <a:pt x="67" y="28"/>
                    </a:lnTo>
                    <a:close/>
                    <a:moveTo>
                      <a:pt x="77" y="12"/>
                    </a:moveTo>
                    <a:lnTo>
                      <a:pt x="86" y="22"/>
                    </a:lnTo>
                    <a:lnTo>
                      <a:pt x="77" y="12"/>
                    </a:lnTo>
                    <a:lnTo>
                      <a:pt x="70" y="18"/>
                    </a:lnTo>
                    <a:lnTo>
                      <a:pt x="77" y="12"/>
                    </a:lnTo>
                    <a:close/>
                    <a:moveTo>
                      <a:pt x="63" y="25"/>
                    </a:moveTo>
                    <a:lnTo>
                      <a:pt x="60" y="22"/>
                    </a:lnTo>
                    <a:lnTo>
                      <a:pt x="73" y="8"/>
                    </a:lnTo>
                    <a:lnTo>
                      <a:pt x="77" y="12"/>
                    </a:lnTo>
                    <a:lnTo>
                      <a:pt x="63" y="25"/>
                    </a:lnTo>
                    <a:close/>
                    <a:moveTo>
                      <a:pt x="60" y="22"/>
                    </a:moveTo>
                    <a:lnTo>
                      <a:pt x="50" y="13"/>
                    </a:lnTo>
                    <a:lnTo>
                      <a:pt x="60" y="22"/>
                    </a:lnTo>
                    <a:lnTo>
                      <a:pt x="67" y="15"/>
                    </a:lnTo>
                    <a:lnTo>
                      <a:pt x="60" y="22"/>
                    </a:lnTo>
                    <a:close/>
                    <a:moveTo>
                      <a:pt x="60" y="22"/>
                    </a:moveTo>
                    <a:lnTo>
                      <a:pt x="57" y="18"/>
                    </a:lnTo>
                    <a:lnTo>
                      <a:pt x="70" y="5"/>
                    </a:lnTo>
                    <a:lnTo>
                      <a:pt x="73" y="8"/>
                    </a:lnTo>
                    <a:lnTo>
                      <a:pt x="60" y="22"/>
                    </a:lnTo>
                    <a:close/>
                    <a:moveTo>
                      <a:pt x="63" y="3"/>
                    </a:moveTo>
                    <a:lnTo>
                      <a:pt x="68" y="3"/>
                    </a:lnTo>
                    <a:lnTo>
                      <a:pt x="70" y="5"/>
                    </a:lnTo>
                    <a:lnTo>
                      <a:pt x="63" y="12"/>
                    </a:lnTo>
                    <a:lnTo>
                      <a:pt x="63" y="3"/>
                    </a:lnTo>
                    <a:close/>
                    <a:moveTo>
                      <a:pt x="63" y="22"/>
                    </a:moveTo>
                    <a:lnTo>
                      <a:pt x="57" y="22"/>
                    </a:lnTo>
                    <a:lnTo>
                      <a:pt x="57" y="3"/>
                    </a:lnTo>
                    <a:lnTo>
                      <a:pt x="63" y="3"/>
                    </a:lnTo>
                    <a:lnTo>
                      <a:pt x="63" y="22"/>
                    </a:lnTo>
                    <a:close/>
                    <a:moveTo>
                      <a:pt x="57" y="22"/>
                    </a:moveTo>
                    <a:lnTo>
                      <a:pt x="53" y="22"/>
                    </a:lnTo>
                    <a:lnTo>
                      <a:pt x="50" y="18"/>
                    </a:lnTo>
                    <a:lnTo>
                      <a:pt x="57" y="12"/>
                    </a:lnTo>
                    <a:lnTo>
                      <a:pt x="57" y="22"/>
                    </a:lnTo>
                    <a:close/>
                    <a:moveTo>
                      <a:pt x="50" y="18"/>
                    </a:moveTo>
                    <a:lnTo>
                      <a:pt x="47" y="15"/>
                    </a:lnTo>
                    <a:lnTo>
                      <a:pt x="61" y="2"/>
                    </a:lnTo>
                    <a:lnTo>
                      <a:pt x="64" y="5"/>
                    </a:lnTo>
                    <a:lnTo>
                      <a:pt x="50" y="18"/>
                    </a:lnTo>
                    <a:close/>
                    <a:moveTo>
                      <a:pt x="55" y="0"/>
                    </a:moveTo>
                    <a:lnTo>
                      <a:pt x="58" y="0"/>
                    </a:lnTo>
                    <a:lnTo>
                      <a:pt x="61" y="2"/>
                    </a:lnTo>
                    <a:lnTo>
                      <a:pt x="55" y="8"/>
                    </a:lnTo>
                    <a:lnTo>
                      <a:pt x="55" y="0"/>
                    </a:lnTo>
                    <a:close/>
                    <a:moveTo>
                      <a:pt x="55" y="18"/>
                    </a:moveTo>
                    <a:lnTo>
                      <a:pt x="48" y="18"/>
                    </a:lnTo>
                    <a:lnTo>
                      <a:pt x="48" y="0"/>
                    </a:lnTo>
                    <a:lnTo>
                      <a:pt x="55" y="0"/>
                    </a:lnTo>
                    <a:lnTo>
                      <a:pt x="55" y="18"/>
                    </a:lnTo>
                    <a:close/>
                    <a:moveTo>
                      <a:pt x="48" y="18"/>
                    </a:moveTo>
                    <a:lnTo>
                      <a:pt x="45" y="18"/>
                    </a:lnTo>
                    <a:lnTo>
                      <a:pt x="45" y="0"/>
                    </a:lnTo>
                    <a:lnTo>
                      <a:pt x="48" y="0"/>
                    </a:lnTo>
                    <a:lnTo>
                      <a:pt x="48" y="18"/>
                    </a:lnTo>
                    <a:close/>
                    <a:moveTo>
                      <a:pt x="40" y="1"/>
                    </a:moveTo>
                    <a:lnTo>
                      <a:pt x="42" y="0"/>
                    </a:lnTo>
                    <a:lnTo>
                      <a:pt x="45" y="0"/>
                    </a:lnTo>
                    <a:lnTo>
                      <a:pt x="45" y="8"/>
                    </a:lnTo>
                    <a:lnTo>
                      <a:pt x="40" y="1"/>
                    </a:lnTo>
                    <a:close/>
                    <a:moveTo>
                      <a:pt x="49" y="17"/>
                    </a:moveTo>
                    <a:lnTo>
                      <a:pt x="42" y="21"/>
                    </a:lnTo>
                    <a:lnTo>
                      <a:pt x="34" y="4"/>
                    </a:lnTo>
                    <a:lnTo>
                      <a:pt x="40" y="1"/>
                    </a:lnTo>
                    <a:lnTo>
                      <a:pt x="49" y="17"/>
                    </a:lnTo>
                    <a:close/>
                    <a:moveTo>
                      <a:pt x="42" y="21"/>
                    </a:moveTo>
                    <a:lnTo>
                      <a:pt x="40" y="22"/>
                    </a:lnTo>
                    <a:lnTo>
                      <a:pt x="38" y="22"/>
                    </a:lnTo>
                    <a:lnTo>
                      <a:pt x="38" y="12"/>
                    </a:lnTo>
                    <a:lnTo>
                      <a:pt x="42" y="21"/>
                    </a:lnTo>
                    <a:close/>
                    <a:moveTo>
                      <a:pt x="38" y="22"/>
                    </a:moveTo>
                    <a:lnTo>
                      <a:pt x="35" y="22"/>
                    </a:lnTo>
                    <a:lnTo>
                      <a:pt x="35" y="3"/>
                    </a:lnTo>
                    <a:lnTo>
                      <a:pt x="38" y="3"/>
                    </a:lnTo>
                    <a:lnTo>
                      <a:pt x="38" y="22"/>
                    </a:lnTo>
                    <a:close/>
                    <a:moveTo>
                      <a:pt x="30" y="4"/>
                    </a:moveTo>
                    <a:lnTo>
                      <a:pt x="32" y="3"/>
                    </a:lnTo>
                    <a:lnTo>
                      <a:pt x="35" y="3"/>
                    </a:lnTo>
                    <a:lnTo>
                      <a:pt x="35" y="12"/>
                    </a:lnTo>
                    <a:lnTo>
                      <a:pt x="30" y="4"/>
                    </a:lnTo>
                    <a:close/>
                    <a:moveTo>
                      <a:pt x="39" y="21"/>
                    </a:moveTo>
                    <a:lnTo>
                      <a:pt x="32" y="24"/>
                    </a:lnTo>
                    <a:lnTo>
                      <a:pt x="25" y="6"/>
                    </a:lnTo>
                    <a:lnTo>
                      <a:pt x="30" y="4"/>
                    </a:lnTo>
                    <a:lnTo>
                      <a:pt x="39" y="21"/>
                    </a:lnTo>
                    <a:close/>
                    <a:moveTo>
                      <a:pt x="32" y="24"/>
                    </a:moveTo>
                    <a:lnTo>
                      <a:pt x="27" y="27"/>
                    </a:lnTo>
                    <a:lnTo>
                      <a:pt x="18" y="10"/>
                    </a:lnTo>
                    <a:lnTo>
                      <a:pt x="25" y="6"/>
                    </a:lnTo>
                    <a:lnTo>
                      <a:pt x="32" y="24"/>
                    </a:lnTo>
                    <a:close/>
                    <a:moveTo>
                      <a:pt x="16" y="12"/>
                    </a:moveTo>
                    <a:lnTo>
                      <a:pt x="17" y="11"/>
                    </a:lnTo>
                    <a:lnTo>
                      <a:pt x="18" y="10"/>
                    </a:lnTo>
                    <a:lnTo>
                      <a:pt x="23" y="18"/>
                    </a:lnTo>
                    <a:lnTo>
                      <a:pt x="16" y="12"/>
                    </a:lnTo>
                    <a:close/>
                    <a:moveTo>
                      <a:pt x="29" y="25"/>
                    </a:moveTo>
                    <a:lnTo>
                      <a:pt x="26" y="28"/>
                    </a:lnTo>
                    <a:lnTo>
                      <a:pt x="13" y="15"/>
                    </a:lnTo>
                    <a:lnTo>
                      <a:pt x="16" y="12"/>
                    </a:lnTo>
                    <a:lnTo>
                      <a:pt x="29" y="25"/>
                    </a:lnTo>
                    <a:close/>
                    <a:moveTo>
                      <a:pt x="13" y="15"/>
                    </a:moveTo>
                    <a:lnTo>
                      <a:pt x="21" y="5"/>
                    </a:lnTo>
                    <a:lnTo>
                      <a:pt x="13" y="15"/>
                    </a:lnTo>
                    <a:lnTo>
                      <a:pt x="19" y="22"/>
                    </a:lnTo>
                    <a:lnTo>
                      <a:pt x="13" y="15"/>
                    </a:lnTo>
                    <a:close/>
                    <a:moveTo>
                      <a:pt x="26" y="28"/>
                    </a:moveTo>
                    <a:lnTo>
                      <a:pt x="23" y="32"/>
                    </a:lnTo>
                    <a:lnTo>
                      <a:pt x="9" y="18"/>
                    </a:lnTo>
                    <a:lnTo>
                      <a:pt x="13" y="15"/>
                    </a:lnTo>
                    <a:lnTo>
                      <a:pt x="26" y="28"/>
                    </a:lnTo>
                    <a:close/>
                    <a:moveTo>
                      <a:pt x="7" y="21"/>
                    </a:moveTo>
                    <a:lnTo>
                      <a:pt x="8" y="19"/>
                    </a:lnTo>
                    <a:lnTo>
                      <a:pt x="9" y="18"/>
                    </a:lnTo>
                    <a:lnTo>
                      <a:pt x="16" y="25"/>
                    </a:lnTo>
                    <a:lnTo>
                      <a:pt x="7" y="21"/>
                    </a:lnTo>
                    <a:close/>
                    <a:moveTo>
                      <a:pt x="25" y="29"/>
                    </a:moveTo>
                    <a:lnTo>
                      <a:pt x="21" y="35"/>
                    </a:lnTo>
                    <a:lnTo>
                      <a:pt x="4" y="27"/>
                    </a:lnTo>
                    <a:lnTo>
                      <a:pt x="7" y="21"/>
                    </a:lnTo>
                    <a:lnTo>
                      <a:pt x="25" y="29"/>
                    </a:lnTo>
                    <a:close/>
                    <a:moveTo>
                      <a:pt x="21" y="35"/>
                    </a:moveTo>
                    <a:lnTo>
                      <a:pt x="20" y="37"/>
                    </a:lnTo>
                    <a:lnTo>
                      <a:pt x="19" y="38"/>
                    </a:lnTo>
                    <a:lnTo>
                      <a:pt x="13" y="32"/>
                    </a:lnTo>
                    <a:lnTo>
                      <a:pt x="21" y="35"/>
                    </a:lnTo>
                    <a:close/>
                    <a:moveTo>
                      <a:pt x="19" y="38"/>
                    </a:moveTo>
                    <a:lnTo>
                      <a:pt x="16" y="42"/>
                    </a:lnTo>
                    <a:lnTo>
                      <a:pt x="3" y="27"/>
                    </a:lnTo>
                    <a:lnTo>
                      <a:pt x="6" y="24"/>
                    </a:lnTo>
                    <a:lnTo>
                      <a:pt x="19" y="38"/>
                    </a:lnTo>
                    <a:close/>
                    <a:moveTo>
                      <a:pt x="0" y="34"/>
                    </a:moveTo>
                    <a:lnTo>
                      <a:pt x="0" y="30"/>
                    </a:lnTo>
                    <a:lnTo>
                      <a:pt x="3" y="27"/>
                    </a:lnTo>
                    <a:lnTo>
                      <a:pt x="9" y="34"/>
                    </a:lnTo>
                    <a:lnTo>
                      <a:pt x="0" y="34"/>
                    </a:lnTo>
                    <a:close/>
                    <a:moveTo>
                      <a:pt x="19" y="34"/>
                    </a:moveTo>
                    <a:lnTo>
                      <a:pt x="19" y="37"/>
                    </a:lnTo>
                    <a:lnTo>
                      <a:pt x="0" y="37"/>
                    </a:lnTo>
                    <a:lnTo>
                      <a:pt x="0" y="34"/>
                    </a:lnTo>
                    <a:lnTo>
                      <a:pt x="19" y="34"/>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3" y="60"/>
                    </a:moveTo>
                    <a:lnTo>
                      <a:pt x="0" y="57"/>
                    </a:lnTo>
                    <a:lnTo>
                      <a:pt x="0" y="54"/>
                    </a:lnTo>
                    <a:lnTo>
                      <a:pt x="9" y="54"/>
                    </a:lnTo>
                    <a:lnTo>
                      <a:pt x="3" y="60"/>
                    </a:lnTo>
                    <a:close/>
                    <a:moveTo>
                      <a:pt x="16" y="47"/>
                    </a:moveTo>
                    <a:lnTo>
                      <a:pt x="19" y="50"/>
                    </a:lnTo>
                    <a:lnTo>
                      <a:pt x="6" y="64"/>
                    </a:lnTo>
                    <a:lnTo>
                      <a:pt x="3" y="60"/>
                    </a:lnTo>
                    <a:lnTo>
                      <a:pt x="16" y="47"/>
                    </a:lnTo>
                    <a:close/>
                    <a:moveTo>
                      <a:pt x="19" y="50"/>
                    </a:moveTo>
                    <a:lnTo>
                      <a:pt x="23" y="53"/>
                    </a:lnTo>
                    <a:lnTo>
                      <a:pt x="23" y="57"/>
                    </a:lnTo>
                    <a:lnTo>
                      <a:pt x="13" y="57"/>
                    </a:lnTo>
                    <a:lnTo>
                      <a:pt x="19" y="50"/>
                    </a:lnTo>
                    <a:close/>
                    <a:moveTo>
                      <a:pt x="23" y="57"/>
                    </a:moveTo>
                    <a:lnTo>
                      <a:pt x="23" y="60"/>
                    </a:lnTo>
                    <a:lnTo>
                      <a:pt x="3" y="60"/>
                    </a:lnTo>
                    <a:lnTo>
                      <a:pt x="3" y="57"/>
                    </a:lnTo>
                    <a:lnTo>
                      <a:pt x="23" y="57"/>
                    </a:lnTo>
                    <a:close/>
                    <a:moveTo>
                      <a:pt x="6" y="67"/>
                    </a:moveTo>
                    <a:lnTo>
                      <a:pt x="3" y="64"/>
                    </a:lnTo>
                    <a:lnTo>
                      <a:pt x="3" y="60"/>
                    </a:lnTo>
                    <a:lnTo>
                      <a:pt x="13" y="60"/>
                    </a:lnTo>
                    <a:lnTo>
                      <a:pt x="6" y="67"/>
                    </a:lnTo>
                    <a:close/>
                    <a:moveTo>
                      <a:pt x="19" y="53"/>
                    </a:moveTo>
                    <a:lnTo>
                      <a:pt x="23" y="56"/>
                    </a:lnTo>
                    <a:lnTo>
                      <a:pt x="9" y="69"/>
                    </a:lnTo>
                    <a:lnTo>
                      <a:pt x="6" y="67"/>
                    </a:lnTo>
                    <a:lnTo>
                      <a:pt x="19" y="53"/>
                    </a:lnTo>
                    <a:close/>
                    <a:moveTo>
                      <a:pt x="16" y="72"/>
                    </a:moveTo>
                    <a:lnTo>
                      <a:pt x="12" y="72"/>
                    </a:lnTo>
                    <a:lnTo>
                      <a:pt x="9" y="69"/>
                    </a:lnTo>
                    <a:lnTo>
                      <a:pt x="16" y="62"/>
                    </a:lnTo>
                    <a:lnTo>
                      <a:pt x="16" y="72"/>
                    </a:lnTo>
                    <a:close/>
                    <a:moveTo>
                      <a:pt x="16" y="54"/>
                    </a:moveTo>
                    <a:lnTo>
                      <a:pt x="23" y="54"/>
                    </a:lnTo>
                    <a:lnTo>
                      <a:pt x="23" y="72"/>
                    </a:lnTo>
                    <a:lnTo>
                      <a:pt x="16" y="72"/>
                    </a:lnTo>
                    <a:lnTo>
                      <a:pt x="16" y="54"/>
                    </a:lnTo>
                    <a:close/>
                    <a:moveTo>
                      <a:pt x="23" y="54"/>
                    </a:moveTo>
                    <a:lnTo>
                      <a:pt x="26" y="54"/>
                    </a:lnTo>
                    <a:lnTo>
                      <a:pt x="29" y="56"/>
                    </a:lnTo>
                    <a:lnTo>
                      <a:pt x="23" y="62"/>
                    </a:lnTo>
                    <a:lnTo>
                      <a:pt x="23" y="54"/>
                    </a:lnTo>
                    <a:close/>
                    <a:moveTo>
                      <a:pt x="29" y="56"/>
                    </a:moveTo>
                    <a:lnTo>
                      <a:pt x="32" y="59"/>
                    </a:lnTo>
                    <a:lnTo>
                      <a:pt x="19" y="72"/>
                    </a:lnTo>
                    <a:lnTo>
                      <a:pt x="16" y="69"/>
                    </a:lnTo>
                    <a:lnTo>
                      <a:pt x="29" y="56"/>
                    </a:lnTo>
                    <a:close/>
                    <a:moveTo>
                      <a:pt x="26" y="76"/>
                    </a:moveTo>
                    <a:lnTo>
                      <a:pt x="21" y="76"/>
                    </a:lnTo>
                    <a:lnTo>
                      <a:pt x="19" y="72"/>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8"/>
                    </a:moveTo>
                    <a:lnTo>
                      <a:pt x="47" y="55"/>
                    </a:lnTo>
                    <a:lnTo>
                      <a:pt x="56" y="71"/>
                    </a:lnTo>
                    <a:lnTo>
                      <a:pt x="49" y="75"/>
                    </a:lnTo>
                    <a:lnTo>
                      <a:pt x="40" y="58"/>
                    </a:lnTo>
                    <a:close/>
                    <a:moveTo>
                      <a:pt x="58" y="69"/>
                    </a:moveTo>
                    <a:lnTo>
                      <a:pt x="57" y="71"/>
                    </a:lnTo>
                    <a:lnTo>
                      <a:pt x="56" y="71"/>
                    </a:lnTo>
                    <a:lnTo>
                      <a:pt x="51" y="62"/>
                    </a:lnTo>
                    <a:lnTo>
                      <a:pt x="58" y="69"/>
                    </a:lnTo>
                    <a:close/>
                    <a:moveTo>
                      <a:pt x="45" y="56"/>
                    </a:moveTo>
                    <a:lnTo>
                      <a:pt x="48" y="53"/>
                    </a:lnTo>
                    <a:lnTo>
                      <a:pt x="61" y="67"/>
                    </a:lnTo>
                    <a:lnTo>
                      <a:pt x="58" y="69"/>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5" name="Freeform 340">
                <a:extLst>
                  <a:ext uri="{FF2B5EF4-FFF2-40B4-BE49-F238E27FC236}">
                    <a16:creationId xmlns:a16="http://schemas.microsoft.com/office/drawing/2014/main" id="{2DB6F974-EECC-40C0-ACC2-B34B735FF062}"/>
                  </a:ext>
                </a:extLst>
              </p:cNvPr>
              <p:cNvSpPr>
                <a:spLocks/>
              </p:cNvSpPr>
              <p:nvPr/>
            </p:nvSpPr>
            <p:spPr bwMode="auto">
              <a:xfrm>
                <a:off x="3280" y="3059"/>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38"/>
                    </a:lnTo>
                    <a:lnTo>
                      <a:pt x="62" y="35"/>
                    </a:lnTo>
                    <a:lnTo>
                      <a:pt x="62" y="32"/>
                    </a:lnTo>
                    <a:lnTo>
                      <a:pt x="66" y="25"/>
                    </a:lnTo>
                    <a:lnTo>
                      <a:pt x="66" y="22"/>
                    </a:lnTo>
                    <a:lnTo>
                      <a:pt x="66" y="18"/>
                    </a:lnTo>
                    <a:lnTo>
                      <a:pt x="66" y="12"/>
                    </a:lnTo>
                    <a:lnTo>
                      <a:pt x="62" y="10"/>
                    </a:lnTo>
                    <a:lnTo>
                      <a:pt x="60" y="6"/>
                    </a:lnTo>
                    <a:lnTo>
                      <a:pt x="57" y="3"/>
                    </a:lnTo>
                    <a:lnTo>
                      <a:pt x="54" y="0"/>
                    </a:lnTo>
                    <a:lnTo>
                      <a:pt x="50" y="0"/>
                    </a:lnTo>
                    <a:lnTo>
                      <a:pt x="44" y="0"/>
                    </a:lnTo>
                    <a:lnTo>
                      <a:pt x="40" y="0"/>
                    </a:lnTo>
                    <a:lnTo>
                      <a:pt x="34" y="0"/>
                    </a:lnTo>
                    <a:lnTo>
                      <a:pt x="32" y="0"/>
                    </a:lnTo>
                    <a:lnTo>
                      <a:pt x="25" y="3"/>
                    </a:lnTo>
                    <a:lnTo>
                      <a:pt x="18" y="3"/>
                    </a:lnTo>
                    <a:lnTo>
                      <a:pt x="15" y="6"/>
                    </a:lnTo>
                    <a:lnTo>
                      <a:pt x="12" y="12"/>
                    </a:lnTo>
                    <a:lnTo>
                      <a:pt x="6" y="15"/>
                    </a:lnTo>
                    <a:lnTo>
                      <a:pt x="6" y="18"/>
                    </a:lnTo>
                    <a:lnTo>
                      <a:pt x="3" y="22"/>
                    </a:lnTo>
                    <a:lnTo>
                      <a:pt x="0" y="28"/>
                    </a:lnTo>
                    <a:lnTo>
                      <a:pt x="0" y="32"/>
                    </a:lnTo>
                    <a:lnTo>
                      <a:pt x="0" y="38"/>
                    </a:lnTo>
                    <a:lnTo>
                      <a:pt x="0" y="40"/>
                    </a:lnTo>
                    <a:lnTo>
                      <a:pt x="3" y="44"/>
                    </a:lnTo>
                    <a:lnTo>
                      <a:pt x="6" y="47"/>
                    </a:lnTo>
                    <a:lnTo>
                      <a:pt x="8" y="50"/>
                    </a:lnTo>
                    <a:lnTo>
                      <a:pt x="12" y="54"/>
                    </a:lnTo>
                    <a:lnTo>
                      <a:pt x="15" y="54"/>
                    </a:lnTo>
                    <a:lnTo>
                      <a:pt x="22" y="57"/>
                    </a:lnTo>
                    <a:lnTo>
                      <a:pt x="25" y="57"/>
                    </a:lnTo>
                    <a:lnTo>
                      <a:pt x="32" y="57"/>
                    </a:lnTo>
                    <a:lnTo>
                      <a:pt x="34"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6" name="Freeform 341">
                <a:extLst>
                  <a:ext uri="{FF2B5EF4-FFF2-40B4-BE49-F238E27FC236}">
                    <a16:creationId xmlns:a16="http://schemas.microsoft.com/office/drawing/2014/main" id="{1121245F-3FCA-4D5B-9B78-2F1E9E4710B7}"/>
                  </a:ext>
                </a:extLst>
              </p:cNvPr>
              <p:cNvSpPr>
                <a:spLocks noEditPoints="1"/>
              </p:cNvSpPr>
              <p:nvPr/>
            </p:nvSpPr>
            <p:spPr bwMode="auto">
              <a:xfrm>
                <a:off x="3278" y="3056"/>
                <a:ext cx="21" cy="20"/>
              </a:xfrm>
              <a:custGeom>
                <a:avLst/>
                <a:gdLst>
                  <a:gd name="T0" fmla="*/ 3 w 86"/>
                  <a:gd name="T1" fmla="*/ 3 h 77"/>
                  <a:gd name="T2" fmla="*/ 4 w 86"/>
                  <a:gd name="T3" fmla="*/ 3 h 77"/>
                  <a:gd name="T4" fmla="*/ 4 w 86"/>
                  <a:gd name="T5" fmla="*/ 4 h 77"/>
                  <a:gd name="T6" fmla="*/ 4 w 86"/>
                  <a:gd name="T7" fmla="*/ 4 h 77"/>
                  <a:gd name="T8" fmla="*/ 4 w 86"/>
                  <a:gd name="T9" fmla="*/ 3 h 77"/>
                  <a:gd name="T10" fmla="*/ 5 w 86"/>
                  <a:gd name="T11" fmla="*/ 3 h 77"/>
                  <a:gd name="T12" fmla="*/ 4 w 86"/>
                  <a:gd name="T13" fmla="*/ 3 h 77"/>
                  <a:gd name="T14" fmla="*/ 4 w 86"/>
                  <a:gd name="T15" fmla="*/ 3 h 77"/>
                  <a:gd name="T16" fmla="*/ 5 w 86"/>
                  <a:gd name="T17" fmla="*/ 3 h 77"/>
                  <a:gd name="T18" fmla="*/ 5 w 86"/>
                  <a:gd name="T19" fmla="*/ 2 h 77"/>
                  <a:gd name="T20" fmla="*/ 4 w 86"/>
                  <a:gd name="T21" fmla="*/ 2 h 77"/>
                  <a:gd name="T22" fmla="*/ 4 w 86"/>
                  <a:gd name="T23" fmla="*/ 2 h 77"/>
                  <a:gd name="T24" fmla="*/ 5 w 86"/>
                  <a:gd name="T25" fmla="*/ 2 h 77"/>
                  <a:gd name="T26" fmla="*/ 5 w 86"/>
                  <a:gd name="T27" fmla="*/ 1 h 77"/>
                  <a:gd name="T28" fmla="*/ 4 w 86"/>
                  <a:gd name="T29" fmla="*/ 2 h 77"/>
                  <a:gd name="T30" fmla="*/ 4 w 86"/>
                  <a:gd name="T31" fmla="*/ 1 h 77"/>
                  <a:gd name="T32" fmla="*/ 4 w 86"/>
                  <a:gd name="T33" fmla="*/ 0 h 77"/>
                  <a:gd name="T34" fmla="*/ 4 w 86"/>
                  <a:gd name="T35" fmla="*/ 0 h 77"/>
                  <a:gd name="T36" fmla="*/ 4 w 86"/>
                  <a:gd name="T37" fmla="*/ 0 h 77"/>
                  <a:gd name="T38" fmla="*/ 3 w 86"/>
                  <a:gd name="T39" fmla="*/ 1 h 77"/>
                  <a:gd name="T40" fmla="*/ 3 w 86"/>
                  <a:gd name="T41" fmla="*/ 1 h 77"/>
                  <a:gd name="T42" fmla="*/ 2 w 86"/>
                  <a:gd name="T43" fmla="*/ 0 h 77"/>
                  <a:gd name="T44" fmla="*/ 2 w 86"/>
                  <a:gd name="T45" fmla="*/ 0 h 77"/>
                  <a:gd name="T46" fmla="*/ 2 w 86"/>
                  <a:gd name="T47" fmla="*/ 1 h 77"/>
                  <a:gd name="T48" fmla="*/ 2 w 86"/>
                  <a:gd name="T49" fmla="*/ 2 h 77"/>
                  <a:gd name="T50" fmla="*/ 2 w 86"/>
                  <a:gd name="T51" fmla="*/ 1 h 77"/>
                  <a:gd name="T52" fmla="*/ 1 w 86"/>
                  <a:gd name="T53" fmla="*/ 1 h 77"/>
                  <a:gd name="T54" fmla="*/ 1 w 86"/>
                  <a:gd name="T55" fmla="*/ 1 h 77"/>
                  <a:gd name="T56" fmla="*/ 1 w 86"/>
                  <a:gd name="T57" fmla="*/ 2 h 77"/>
                  <a:gd name="T58" fmla="*/ 1 w 86"/>
                  <a:gd name="T59" fmla="*/ 2 h 77"/>
                  <a:gd name="T60" fmla="*/ 1 w 86"/>
                  <a:gd name="T61" fmla="*/ 2 h 77"/>
                  <a:gd name="T62" fmla="*/ 1 w 86"/>
                  <a:gd name="T63" fmla="*/ 2 h 77"/>
                  <a:gd name="T64" fmla="*/ 0 w 86"/>
                  <a:gd name="T65" fmla="*/ 2 h 77"/>
                  <a:gd name="T66" fmla="*/ 1 w 86"/>
                  <a:gd name="T67" fmla="*/ 2 h 77"/>
                  <a:gd name="T68" fmla="*/ 1 w 86"/>
                  <a:gd name="T69" fmla="*/ 2 h 77"/>
                  <a:gd name="T70" fmla="*/ 1 w 86"/>
                  <a:gd name="T71" fmla="*/ 3 h 77"/>
                  <a:gd name="T72" fmla="*/ 1 w 86"/>
                  <a:gd name="T73" fmla="*/ 3 h 77"/>
                  <a:gd name="T74" fmla="*/ 0 w 86"/>
                  <a:gd name="T75" fmla="*/ 3 h 77"/>
                  <a:gd name="T76" fmla="*/ 0 w 86"/>
                  <a:gd name="T77" fmla="*/ 3 h 77"/>
                  <a:gd name="T78" fmla="*/ 1 w 86"/>
                  <a:gd name="T79" fmla="*/ 3 h 77"/>
                  <a:gd name="T80" fmla="*/ 1 w 86"/>
                  <a:gd name="T81" fmla="*/ 3 h 77"/>
                  <a:gd name="T82" fmla="*/ 1 w 86"/>
                  <a:gd name="T83" fmla="*/ 3 h 77"/>
                  <a:gd name="T84" fmla="*/ 1 w 86"/>
                  <a:gd name="T85" fmla="*/ 4 h 77"/>
                  <a:gd name="T86" fmla="*/ 1 w 86"/>
                  <a:gd name="T87" fmla="*/ 4 h 77"/>
                  <a:gd name="T88" fmla="*/ 1 w 86"/>
                  <a:gd name="T89" fmla="*/ 4 h 77"/>
                  <a:gd name="T90" fmla="*/ 1 w 86"/>
                  <a:gd name="T91" fmla="*/ 4 h 77"/>
                  <a:gd name="T92" fmla="*/ 2 w 86"/>
                  <a:gd name="T93" fmla="*/ 4 h 77"/>
                  <a:gd name="T94" fmla="*/ 2 w 86"/>
                  <a:gd name="T95" fmla="*/ 5 h 77"/>
                  <a:gd name="T96" fmla="*/ 2 w 86"/>
                  <a:gd name="T97" fmla="*/ 4 h 77"/>
                  <a:gd name="T98" fmla="*/ 2 w 86"/>
                  <a:gd name="T99" fmla="*/ 4 h 77"/>
                  <a:gd name="T100" fmla="*/ 3 w 86"/>
                  <a:gd name="T101" fmla="*/ 5 h 77"/>
                  <a:gd name="T102" fmla="*/ 2 w 86"/>
                  <a:gd name="T103" fmla="*/ 4 h 77"/>
                  <a:gd name="T104" fmla="*/ 3 w 86"/>
                  <a:gd name="T105" fmla="*/ 4 h 77"/>
                  <a:gd name="T106" fmla="*/ 3 w 86"/>
                  <a:gd name="T107" fmla="*/ 5 h 77"/>
                  <a:gd name="T108" fmla="*/ 3 w 86"/>
                  <a:gd name="T109" fmla="*/ 5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6"/>
                    </a:lnTo>
                    <a:lnTo>
                      <a:pt x="70" y="63"/>
                    </a:lnTo>
                    <a:lnTo>
                      <a:pt x="65" y="66"/>
                    </a:lnTo>
                    <a:lnTo>
                      <a:pt x="56" y="48"/>
                    </a:lnTo>
                    <a:close/>
                    <a:moveTo>
                      <a:pt x="75" y="58"/>
                    </a:moveTo>
                    <a:lnTo>
                      <a:pt x="74" y="61"/>
                    </a:lnTo>
                    <a:lnTo>
                      <a:pt x="70" y="63"/>
                    </a:lnTo>
                    <a:lnTo>
                      <a:pt x="67" y="54"/>
                    </a:lnTo>
                    <a:lnTo>
                      <a:pt x="75" y="58"/>
                    </a:lnTo>
                    <a:close/>
                    <a:moveTo>
                      <a:pt x="58" y="49"/>
                    </a:moveTo>
                    <a:lnTo>
                      <a:pt x="61" y="44"/>
                    </a:lnTo>
                    <a:lnTo>
                      <a:pt x="78" y="52"/>
                    </a:lnTo>
                    <a:lnTo>
                      <a:pt x="75" y="58"/>
                    </a:lnTo>
                    <a:lnTo>
                      <a:pt x="58" y="49"/>
                    </a:lnTo>
                    <a:close/>
                    <a:moveTo>
                      <a:pt x="61" y="44"/>
                    </a:moveTo>
                    <a:lnTo>
                      <a:pt x="61" y="42"/>
                    </a:lnTo>
                    <a:lnTo>
                      <a:pt x="63" y="40"/>
                    </a:lnTo>
                    <a:lnTo>
                      <a:pt x="70" y="48"/>
                    </a:lnTo>
                    <a:lnTo>
                      <a:pt x="61" y="44"/>
                    </a:lnTo>
                    <a:close/>
                    <a:moveTo>
                      <a:pt x="63" y="40"/>
                    </a:moveTo>
                    <a:lnTo>
                      <a:pt x="66" y="38"/>
                    </a:lnTo>
                    <a:lnTo>
                      <a:pt x="80" y="52"/>
                    </a:lnTo>
                    <a:lnTo>
                      <a:pt x="77" y="55"/>
                    </a:lnTo>
                    <a:lnTo>
                      <a:pt x="63" y="40"/>
                    </a:lnTo>
                    <a:close/>
                    <a:moveTo>
                      <a:pt x="82" y="45"/>
                    </a:moveTo>
                    <a:lnTo>
                      <a:pt x="82" y="48"/>
                    </a:lnTo>
                    <a:lnTo>
                      <a:pt x="80" y="52"/>
                    </a:lnTo>
                    <a:lnTo>
                      <a:pt x="72" y="45"/>
                    </a:lnTo>
                    <a:lnTo>
                      <a:pt x="82" y="45"/>
                    </a:lnTo>
                    <a:close/>
                    <a:moveTo>
                      <a:pt x="64" y="45"/>
                    </a:moveTo>
                    <a:lnTo>
                      <a:pt x="64" y="42"/>
                    </a:lnTo>
                    <a:lnTo>
                      <a:pt x="82" y="42"/>
                    </a:lnTo>
                    <a:lnTo>
                      <a:pt x="82" y="45"/>
                    </a:lnTo>
                    <a:lnTo>
                      <a:pt x="64" y="45"/>
                    </a:lnTo>
                    <a:close/>
                    <a:moveTo>
                      <a:pt x="64" y="42"/>
                    </a:moveTo>
                    <a:lnTo>
                      <a:pt x="64" y="39"/>
                    </a:lnTo>
                    <a:lnTo>
                      <a:pt x="65" y="37"/>
                    </a:lnTo>
                    <a:lnTo>
                      <a:pt x="72" y="42"/>
                    </a:lnTo>
                    <a:lnTo>
                      <a:pt x="64" y="42"/>
                    </a:lnTo>
                    <a:close/>
                    <a:moveTo>
                      <a:pt x="65" y="37"/>
                    </a:moveTo>
                    <a:lnTo>
                      <a:pt x="68" y="31"/>
                    </a:lnTo>
                    <a:lnTo>
                      <a:pt x="85" y="39"/>
                    </a:lnTo>
                    <a:lnTo>
                      <a:pt x="81" y="46"/>
                    </a:lnTo>
                    <a:lnTo>
                      <a:pt x="65" y="37"/>
                    </a:lnTo>
                    <a:close/>
                    <a:moveTo>
                      <a:pt x="86" y="35"/>
                    </a:moveTo>
                    <a:lnTo>
                      <a:pt x="86" y="37"/>
                    </a:lnTo>
                    <a:lnTo>
                      <a:pt x="85" y="39"/>
                    </a:lnTo>
                    <a:lnTo>
                      <a:pt x="76" y="35"/>
                    </a:lnTo>
                    <a:lnTo>
                      <a:pt x="86" y="35"/>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2" y="15"/>
                    </a:moveTo>
                    <a:lnTo>
                      <a:pt x="86" y="18"/>
                    </a:lnTo>
                    <a:lnTo>
                      <a:pt x="86" y="22"/>
                    </a:lnTo>
                    <a:lnTo>
                      <a:pt x="76" y="22"/>
                    </a:lnTo>
                    <a:lnTo>
                      <a:pt x="82" y="15"/>
                    </a:lnTo>
                    <a:close/>
                    <a:moveTo>
                      <a:pt x="69" y="29"/>
                    </a:moveTo>
                    <a:lnTo>
                      <a:pt x="66" y="26"/>
                    </a:lnTo>
                    <a:lnTo>
                      <a:pt x="80" y="12"/>
                    </a:lnTo>
                    <a:lnTo>
                      <a:pt x="82" y="15"/>
                    </a:lnTo>
                    <a:lnTo>
                      <a:pt x="69" y="29"/>
                    </a:lnTo>
                    <a:close/>
                    <a:moveTo>
                      <a:pt x="66" y="26"/>
                    </a:moveTo>
                    <a:lnTo>
                      <a:pt x="63" y="23"/>
                    </a:lnTo>
                    <a:lnTo>
                      <a:pt x="77" y="10"/>
                    </a:lnTo>
                    <a:lnTo>
                      <a:pt x="80" y="12"/>
                    </a:lnTo>
                    <a:lnTo>
                      <a:pt x="66" y="26"/>
                    </a:lnTo>
                    <a:close/>
                    <a:moveTo>
                      <a:pt x="63" y="23"/>
                    </a:moveTo>
                    <a:lnTo>
                      <a:pt x="60" y="20"/>
                    </a:lnTo>
                    <a:lnTo>
                      <a:pt x="74" y="6"/>
                    </a:lnTo>
                    <a:lnTo>
                      <a:pt x="77" y="10"/>
                    </a:lnTo>
                    <a:lnTo>
                      <a:pt x="63" y="23"/>
                    </a:lnTo>
                    <a:close/>
                    <a:moveTo>
                      <a:pt x="60" y="20"/>
                    </a:moveTo>
                    <a:lnTo>
                      <a:pt x="57" y="16"/>
                    </a:lnTo>
                    <a:lnTo>
                      <a:pt x="70" y="3"/>
                    </a:lnTo>
                    <a:lnTo>
                      <a:pt x="74" y="6"/>
                    </a:lnTo>
                    <a:lnTo>
                      <a:pt x="60" y="20"/>
                    </a:lnTo>
                    <a:close/>
                    <a:moveTo>
                      <a:pt x="64" y="0"/>
                    </a:moveTo>
                    <a:lnTo>
                      <a:pt x="67"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2" y="20"/>
                    </a:lnTo>
                    <a:lnTo>
                      <a:pt x="42" y="0"/>
                    </a:lnTo>
                    <a:lnTo>
                      <a:pt x="44" y="0"/>
                    </a:lnTo>
                    <a:lnTo>
                      <a:pt x="44" y="20"/>
                    </a:lnTo>
                    <a:close/>
                    <a:moveTo>
                      <a:pt x="37" y="1"/>
                    </a:moveTo>
                    <a:lnTo>
                      <a:pt x="39" y="0"/>
                    </a:lnTo>
                    <a:lnTo>
                      <a:pt x="42" y="0"/>
                    </a:lnTo>
                    <a:lnTo>
                      <a:pt x="42" y="10"/>
                    </a:lnTo>
                    <a:lnTo>
                      <a:pt x="37" y="1"/>
                    </a:lnTo>
                    <a:close/>
                    <a:moveTo>
                      <a:pt x="45" y="18"/>
                    </a:moveTo>
                    <a:lnTo>
                      <a:pt x="39" y="22"/>
                    </a:lnTo>
                    <a:lnTo>
                      <a:pt x="31" y="4"/>
                    </a:lnTo>
                    <a:lnTo>
                      <a:pt x="37" y="1"/>
                    </a:lnTo>
                    <a:lnTo>
                      <a:pt x="45" y="18"/>
                    </a:lnTo>
                    <a:close/>
                    <a:moveTo>
                      <a:pt x="39" y="22"/>
                    </a:moveTo>
                    <a:lnTo>
                      <a:pt x="37" y="22"/>
                    </a:lnTo>
                    <a:lnTo>
                      <a:pt x="35" y="22"/>
                    </a:lnTo>
                    <a:lnTo>
                      <a:pt x="35" y="13"/>
                    </a:lnTo>
                    <a:lnTo>
                      <a:pt x="39" y="22"/>
                    </a:lnTo>
                    <a:close/>
                    <a:moveTo>
                      <a:pt x="35" y="22"/>
                    </a:moveTo>
                    <a:lnTo>
                      <a:pt x="28" y="22"/>
                    </a:lnTo>
                    <a:lnTo>
                      <a:pt x="28" y="3"/>
                    </a:lnTo>
                    <a:lnTo>
                      <a:pt x="35" y="3"/>
                    </a:lnTo>
                    <a:lnTo>
                      <a:pt x="35" y="22"/>
                    </a:lnTo>
                    <a:close/>
                    <a:moveTo>
                      <a:pt x="22" y="6"/>
                    </a:moveTo>
                    <a:lnTo>
                      <a:pt x="25" y="3"/>
                    </a:lnTo>
                    <a:lnTo>
                      <a:pt x="28" y="3"/>
                    </a:lnTo>
                    <a:lnTo>
                      <a:pt x="28" y="13"/>
                    </a:lnTo>
                    <a:lnTo>
                      <a:pt x="22" y="6"/>
                    </a:lnTo>
                    <a:close/>
                    <a:moveTo>
                      <a:pt x="35" y="20"/>
                    </a:moveTo>
                    <a:lnTo>
                      <a:pt x="32" y="23"/>
                    </a:lnTo>
                    <a:lnTo>
                      <a:pt x="18" y="10"/>
                    </a:lnTo>
                    <a:lnTo>
                      <a:pt x="22" y="6"/>
                    </a:lnTo>
                    <a:lnTo>
                      <a:pt x="35" y="20"/>
                    </a:lnTo>
                    <a:close/>
                    <a:moveTo>
                      <a:pt x="16" y="12"/>
                    </a:moveTo>
                    <a:lnTo>
                      <a:pt x="17" y="11"/>
                    </a:lnTo>
                    <a:lnTo>
                      <a:pt x="18" y="10"/>
                    </a:lnTo>
                    <a:lnTo>
                      <a:pt x="25" y="16"/>
                    </a:lnTo>
                    <a:lnTo>
                      <a:pt x="16" y="12"/>
                    </a:lnTo>
                    <a:close/>
                    <a:moveTo>
                      <a:pt x="34" y="21"/>
                    </a:moveTo>
                    <a:lnTo>
                      <a:pt x="31" y="26"/>
                    </a:lnTo>
                    <a:lnTo>
                      <a:pt x="14" y="18"/>
                    </a:lnTo>
                    <a:lnTo>
                      <a:pt x="16" y="12"/>
                    </a:lnTo>
                    <a:lnTo>
                      <a:pt x="34" y="21"/>
                    </a:lnTo>
                    <a:close/>
                    <a:moveTo>
                      <a:pt x="31" y="26"/>
                    </a:moveTo>
                    <a:lnTo>
                      <a:pt x="29" y="29"/>
                    </a:lnTo>
                    <a:lnTo>
                      <a:pt x="26" y="31"/>
                    </a:lnTo>
                    <a:lnTo>
                      <a:pt x="22" y="22"/>
                    </a:lnTo>
                    <a:lnTo>
                      <a:pt x="31" y="26"/>
                    </a:lnTo>
                    <a:close/>
                    <a:moveTo>
                      <a:pt x="26" y="31"/>
                    </a:moveTo>
                    <a:lnTo>
                      <a:pt x="20" y="34"/>
                    </a:lnTo>
                    <a:lnTo>
                      <a:pt x="12" y="17"/>
                    </a:lnTo>
                    <a:lnTo>
                      <a:pt x="17" y="14"/>
                    </a:lnTo>
                    <a:lnTo>
                      <a:pt x="26" y="31"/>
                    </a:lnTo>
                    <a:close/>
                    <a:moveTo>
                      <a:pt x="6" y="25"/>
                    </a:moveTo>
                    <a:lnTo>
                      <a:pt x="6" y="20"/>
                    </a:lnTo>
                    <a:lnTo>
                      <a:pt x="12" y="17"/>
                    </a:lnTo>
                    <a:lnTo>
                      <a:pt x="16" y="25"/>
                    </a:lnTo>
                    <a:lnTo>
                      <a:pt x="6" y="25"/>
                    </a:lnTo>
                    <a:close/>
                    <a:moveTo>
                      <a:pt x="25" y="25"/>
                    </a:moveTo>
                    <a:lnTo>
                      <a:pt x="25" y="28"/>
                    </a:lnTo>
                    <a:lnTo>
                      <a:pt x="6" y="28"/>
                    </a:lnTo>
                    <a:lnTo>
                      <a:pt x="6" y="25"/>
                    </a:lnTo>
                    <a:lnTo>
                      <a:pt x="25" y="25"/>
                    </a:lnTo>
                    <a:close/>
                    <a:moveTo>
                      <a:pt x="25" y="28"/>
                    </a:moveTo>
                    <a:lnTo>
                      <a:pt x="25" y="33"/>
                    </a:lnTo>
                    <a:lnTo>
                      <a:pt x="23" y="35"/>
                    </a:lnTo>
                    <a:lnTo>
                      <a:pt x="16" y="28"/>
                    </a:lnTo>
                    <a:lnTo>
                      <a:pt x="25" y="28"/>
                    </a:lnTo>
                    <a:close/>
                    <a:moveTo>
                      <a:pt x="23" y="35"/>
                    </a:moveTo>
                    <a:lnTo>
                      <a:pt x="20" y="38"/>
                    </a:lnTo>
                    <a:lnTo>
                      <a:pt x="6" y="25"/>
                    </a:lnTo>
                    <a:lnTo>
                      <a:pt x="9" y="22"/>
                    </a:lnTo>
                    <a:lnTo>
                      <a:pt x="23" y="35"/>
                    </a:lnTo>
                    <a:close/>
                    <a:moveTo>
                      <a:pt x="4" y="27"/>
                    </a:moveTo>
                    <a:lnTo>
                      <a:pt x="5" y="26"/>
                    </a:lnTo>
                    <a:lnTo>
                      <a:pt x="6" y="25"/>
                    </a:lnTo>
                    <a:lnTo>
                      <a:pt x="13" y="32"/>
                    </a:lnTo>
                    <a:lnTo>
                      <a:pt x="4" y="27"/>
                    </a:lnTo>
                    <a:close/>
                    <a:moveTo>
                      <a:pt x="21" y="36"/>
                    </a:moveTo>
                    <a:lnTo>
                      <a:pt x="18" y="43"/>
                    </a:lnTo>
                    <a:lnTo>
                      <a:pt x="1" y="34"/>
                    </a:lnTo>
                    <a:lnTo>
                      <a:pt x="4" y="27"/>
                    </a:lnTo>
                    <a:lnTo>
                      <a:pt x="21" y="36"/>
                    </a:lnTo>
                    <a:close/>
                    <a:moveTo>
                      <a:pt x="0" y="38"/>
                    </a:moveTo>
                    <a:lnTo>
                      <a:pt x="0" y="36"/>
                    </a:lnTo>
                    <a:lnTo>
                      <a:pt x="1" y="34"/>
                    </a:lnTo>
                    <a:lnTo>
                      <a:pt x="10" y="38"/>
                    </a:lnTo>
                    <a:lnTo>
                      <a:pt x="0" y="38"/>
                    </a:lnTo>
                    <a:close/>
                    <a:moveTo>
                      <a:pt x="18" y="38"/>
                    </a:moveTo>
                    <a:lnTo>
                      <a:pt x="18" y="42"/>
                    </a:lnTo>
                    <a:lnTo>
                      <a:pt x="0" y="42"/>
                    </a:lnTo>
                    <a:lnTo>
                      <a:pt x="0" y="38"/>
                    </a:lnTo>
                    <a:lnTo>
                      <a:pt x="18" y="38"/>
                    </a:lnTo>
                    <a:close/>
                    <a:moveTo>
                      <a:pt x="18" y="42"/>
                    </a:moveTo>
                    <a:lnTo>
                      <a:pt x="18" y="48"/>
                    </a:lnTo>
                    <a:lnTo>
                      <a:pt x="0" y="48"/>
                    </a:lnTo>
                    <a:lnTo>
                      <a:pt x="0" y="42"/>
                    </a:lnTo>
                    <a:lnTo>
                      <a:pt x="18" y="42"/>
                    </a:lnTo>
                    <a:close/>
                    <a:moveTo>
                      <a:pt x="18" y="48"/>
                    </a:moveTo>
                    <a:lnTo>
                      <a:pt x="18" y="50"/>
                    </a:lnTo>
                    <a:lnTo>
                      <a:pt x="0" y="50"/>
                    </a:lnTo>
                    <a:lnTo>
                      <a:pt x="0" y="48"/>
                    </a:lnTo>
                    <a:lnTo>
                      <a:pt x="18" y="48"/>
                    </a:lnTo>
                    <a:close/>
                    <a:moveTo>
                      <a:pt x="3" y="57"/>
                    </a:moveTo>
                    <a:lnTo>
                      <a:pt x="0" y="55"/>
                    </a:lnTo>
                    <a:lnTo>
                      <a:pt x="0" y="50"/>
                    </a:lnTo>
                    <a:lnTo>
                      <a:pt x="10" y="50"/>
                    </a:lnTo>
                    <a:lnTo>
                      <a:pt x="3" y="57"/>
                    </a:lnTo>
                    <a:close/>
                    <a:moveTo>
                      <a:pt x="16" y="44"/>
                    </a:moveTo>
                    <a:lnTo>
                      <a:pt x="20" y="47"/>
                    </a:lnTo>
                    <a:lnTo>
                      <a:pt x="6" y="60"/>
                    </a:lnTo>
                    <a:lnTo>
                      <a:pt x="3" y="57"/>
                    </a:lnTo>
                    <a:lnTo>
                      <a:pt x="16" y="44"/>
                    </a:lnTo>
                    <a:close/>
                    <a:moveTo>
                      <a:pt x="6" y="60"/>
                    </a:moveTo>
                    <a:lnTo>
                      <a:pt x="6" y="60"/>
                    </a:lnTo>
                    <a:lnTo>
                      <a:pt x="13" y="54"/>
                    </a:lnTo>
                    <a:lnTo>
                      <a:pt x="6" y="60"/>
                    </a:lnTo>
                    <a:close/>
                    <a:moveTo>
                      <a:pt x="20" y="47"/>
                    </a:moveTo>
                    <a:lnTo>
                      <a:pt x="23" y="50"/>
                    </a:lnTo>
                    <a:lnTo>
                      <a:pt x="9" y="64"/>
                    </a:lnTo>
                    <a:lnTo>
                      <a:pt x="6" y="60"/>
                    </a:lnTo>
                    <a:lnTo>
                      <a:pt x="20" y="47"/>
                    </a:lnTo>
                    <a:close/>
                    <a:moveTo>
                      <a:pt x="23" y="50"/>
                    </a:moveTo>
                    <a:lnTo>
                      <a:pt x="23" y="50"/>
                    </a:lnTo>
                    <a:lnTo>
                      <a:pt x="16" y="57"/>
                    </a:lnTo>
                    <a:lnTo>
                      <a:pt x="23" y="50"/>
                    </a:lnTo>
                    <a:close/>
                    <a:moveTo>
                      <a:pt x="23" y="50"/>
                    </a:moveTo>
                    <a:lnTo>
                      <a:pt x="26" y="54"/>
                    </a:lnTo>
                    <a:lnTo>
                      <a:pt x="12" y="67"/>
                    </a:lnTo>
                    <a:lnTo>
                      <a:pt x="9" y="64"/>
                    </a:lnTo>
                    <a:lnTo>
                      <a:pt x="23" y="50"/>
                    </a:lnTo>
                    <a:close/>
                    <a:moveTo>
                      <a:pt x="12" y="67"/>
                    </a:moveTo>
                    <a:lnTo>
                      <a:pt x="22" y="77"/>
                    </a:lnTo>
                    <a:lnTo>
                      <a:pt x="12" y="67"/>
                    </a:lnTo>
                    <a:lnTo>
                      <a:pt x="18" y="60"/>
                    </a:lnTo>
                    <a:lnTo>
                      <a:pt x="12" y="67"/>
                    </a:lnTo>
                    <a:close/>
                    <a:moveTo>
                      <a:pt x="26" y="54"/>
                    </a:moveTo>
                    <a:lnTo>
                      <a:pt x="28" y="57"/>
                    </a:lnTo>
                    <a:lnTo>
                      <a:pt x="15" y="70"/>
                    </a:lnTo>
                    <a:lnTo>
                      <a:pt x="12" y="67"/>
                    </a:lnTo>
                    <a:lnTo>
                      <a:pt x="26"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29" y="55"/>
                    </a:lnTo>
                    <a:lnTo>
                      <a:pt x="25" y="64"/>
                    </a:lnTo>
                    <a:lnTo>
                      <a:pt x="25" y="54"/>
                    </a:lnTo>
                    <a:close/>
                    <a:moveTo>
                      <a:pt x="29" y="55"/>
                    </a:moveTo>
                    <a:lnTo>
                      <a:pt x="36" y="58"/>
                    </a:lnTo>
                    <a:lnTo>
                      <a:pt x="27" y="76"/>
                    </a:lnTo>
                    <a:lnTo>
                      <a:pt x="21" y="72"/>
                    </a:lnTo>
                    <a:lnTo>
                      <a:pt x="29" y="55"/>
                    </a:lnTo>
                    <a:close/>
                    <a:moveTo>
                      <a:pt x="32" y="76"/>
                    </a:moveTo>
                    <a:lnTo>
                      <a:pt x="29" y="76"/>
                    </a:lnTo>
                    <a:lnTo>
                      <a:pt x="27" y="76"/>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8" y="74"/>
                    </a:moveTo>
                    <a:lnTo>
                      <a:pt x="45" y="76"/>
                    </a:lnTo>
                    <a:lnTo>
                      <a:pt x="42" y="76"/>
                    </a:lnTo>
                    <a:lnTo>
                      <a:pt x="42" y="67"/>
                    </a:lnTo>
                    <a:lnTo>
                      <a:pt x="48" y="74"/>
                    </a:lnTo>
                    <a:close/>
                    <a:moveTo>
                      <a:pt x="34" y="60"/>
                    </a:moveTo>
                    <a:lnTo>
                      <a:pt x="37" y="57"/>
                    </a:lnTo>
                    <a:lnTo>
                      <a:pt x="52" y="70"/>
                    </a:lnTo>
                    <a:lnTo>
                      <a:pt x="48" y="74"/>
                    </a:lnTo>
                    <a:lnTo>
                      <a:pt x="34" y="60"/>
                    </a:lnTo>
                    <a:close/>
                    <a:moveTo>
                      <a:pt x="37" y="57"/>
                    </a:moveTo>
                    <a:lnTo>
                      <a:pt x="40" y="54"/>
                    </a:lnTo>
                    <a:lnTo>
                      <a:pt x="44" y="54"/>
                    </a:lnTo>
                    <a:lnTo>
                      <a:pt x="44" y="64"/>
                    </a:lnTo>
                    <a:lnTo>
                      <a:pt x="37" y="57"/>
                    </a:lnTo>
                    <a:close/>
                    <a:moveTo>
                      <a:pt x="44" y="54"/>
                    </a:moveTo>
                    <a:lnTo>
                      <a:pt x="50" y="54"/>
                    </a:lnTo>
                    <a:lnTo>
                      <a:pt x="50" y="74"/>
                    </a:lnTo>
                    <a:lnTo>
                      <a:pt x="44" y="74"/>
                    </a:lnTo>
                    <a:lnTo>
                      <a:pt x="44" y="54"/>
                    </a:lnTo>
                    <a:close/>
                    <a:moveTo>
                      <a:pt x="55" y="72"/>
                    </a:moveTo>
                    <a:lnTo>
                      <a:pt x="53" y="74"/>
                    </a:lnTo>
                    <a:lnTo>
                      <a:pt x="50" y="74"/>
                    </a:lnTo>
                    <a:lnTo>
                      <a:pt x="50" y="64"/>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7" name="Freeform 342">
                <a:extLst>
                  <a:ext uri="{FF2B5EF4-FFF2-40B4-BE49-F238E27FC236}">
                    <a16:creationId xmlns:a16="http://schemas.microsoft.com/office/drawing/2014/main" id="{237209A4-971B-44CC-858F-157859BBFBA6}"/>
                  </a:ext>
                </a:extLst>
              </p:cNvPr>
              <p:cNvSpPr>
                <a:spLocks/>
              </p:cNvSpPr>
              <p:nvPr/>
            </p:nvSpPr>
            <p:spPr bwMode="auto">
              <a:xfrm>
                <a:off x="3331" y="3034"/>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3 w 68"/>
                  <a:gd name="T35" fmla="*/ 0 h 57"/>
                  <a:gd name="T36" fmla="*/ 2 w 68"/>
                  <a:gd name="T37" fmla="*/ 0 h 57"/>
                  <a:gd name="T38" fmla="*/ 2 w 68"/>
                  <a:gd name="T39" fmla="*/ 0 h 57"/>
                  <a:gd name="T40" fmla="*/ 2 w 68"/>
                  <a:gd name="T41" fmla="*/ 0 h 57"/>
                  <a:gd name="T42" fmla="*/ 1 w 68"/>
                  <a:gd name="T43" fmla="*/ 0 h 57"/>
                  <a:gd name="T44" fmla="*/ 1 w 68"/>
                  <a:gd name="T45" fmla="*/ 1 h 57"/>
                  <a:gd name="T46" fmla="*/ 1 w 68"/>
                  <a:gd name="T47" fmla="*/ 1 h 57"/>
                  <a:gd name="T48" fmla="*/ 1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3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1"/>
                    </a:lnTo>
                    <a:lnTo>
                      <a:pt x="64" y="35"/>
                    </a:lnTo>
                    <a:lnTo>
                      <a:pt x="68" y="31"/>
                    </a:lnTo>
                    <a:lnTo>
                      <a:pt x="68" y="28"/>
                    </a:lnTo>
                    <a:lnTo>
                      <a:pt x="68" y="23"/>
                    </a:lnTo>
                    <a:lnTo>
                      <a:pt x="68" y="19"/>
                    </a:lnTo>
                    <a:lnTo>
                      <a:pt x="68" y="13"/>
                    </a:lnTo>
                    <a:lnTo>
                      <a:pt x="64" y="9"/>
                    </a:lnTo>
                    <a:lnTo>
                      <a:pt x="64" y="6"/>
                    </a:lnTo>
                    <a:lnTo>
                      <a:pt x="61" y="3"/>
                    </a:lnTo>
                    <a:lnTo>
                      <a:pt x="54" y="3"/>
                    </a:lnTo>
                    <a:lnTo>
                      <a:pt x="51" y="0"/>
                    </a:lnTo>
                    <a:lnTo>
                      <a:pt x="48" y="0"/>
                    </a:lnTo>
                    <a:lnTo>
                      <a:pt x="42" y="0"/>
                    </a:lnTo>
                    <a:lnTo>
                      <a:pt x="39" y="0"/>
                    </a:lnTo>
                    <a:lnTo>
                      <a:pt x="32" y="0"/>
                    </a:lnTo>
                    <a:lnTo>
                      <a:pt x="26" y="3"/>
                    </a:lnTo>
                    <a:lnTo>
                      <a:pt x="23" y="6"/>
                    </a:lnTo>
                    <a:lnTo>
                      <a:pt x="17" y="9"/>
                    </a:lnTo>
                    <a:lnTo>
                      <a:pt x="14" y="13"/>
                    </a:lnTo>
                    <a:lnTo>
                      <a:pt x="10" y="16"/>
                    </a:lnTo>
                    <a:lnTo>
                      <a:pt x="7" y="19"/>
                    </a:lnTo>
                    <a:lnTo>
                      <a:pt x="4" y="26"/>
                    </a:lnTo>
                    <a:lnTo>
                      <a:pt x="4" y="28"/>
                    </a:lnTo>
                    <a:lnTo>
                      <a:pt x="0" y="31"/>
                    </a:lnTo>
                    <a:lnTo>
                      <a:pt x="0" y="38"/>
                    </a:lnTo>
                    <a:lnTo>
                      <a:pt x="4" y="41"/>
                    </a:lnTo>
                    <a:lnTo>
                      <a:pt x="4" y="45"/>
                    </a:lnTo>
                    <a:lnTo>
                      <a:pt x="7" y="48"/>
                    </a:lnTo>
                    <a:lnTo>
                      <a:pt x="10" y="51"/>
                    </a:lnTo>
                    <a:lnTo>
                      <a:pt x="14" y="55"/>
                    </a:lnTo>
                    <a:lnTo>
                      <a:pt x="20" y="55"/>
                    </a:lnTo>
                    <a:lnTo>
                      <a:pt x="23" y="57"/>
                    </a:lnTo>
                    <a:lnTo>
                      <a:pt x="29" y="57"/>
                    </a:lnTo>
                    <a:lnTo>
                      <a:pt x="32" y="57"/>
                    </a:lnTo>
                    <a:lnTo>
                      <a:pt x="39" y="55"/>
                    </a:lnTo>
                    <a:lnTo>
                      <a:pt x="42" y="55"/>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8" name="Freeform 343">
                <a:extLst>
                  <a:ext uri="{FF2B5EF4-FFF2-40B4-BE49-F238E27FC236}">
                    <a16:creationId xmlns:a16="http://schemas.microsoft.com/office/drawing/2014/main" id="{571560CA-6DD6-41B1-A5C7-D8971F810F1E}"/>
                  </a:ext>
                </a:extLst>
              </p:cNvPr>
              <p:cNvSpPr>
                <a:spLocks noEditPoints="1"/>
              </p:cNvSpPr>
              <p:nvPr/>
            </p:nvSpPr>
            <p:spPr bwMode="auto">
              <a:xfrm>
                <a:off x="3328" y="3032"/>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4 w 86"/>
                  <a:gd name="T11" fmla="*/ 3 h 76"/>
                  <a:gd name="T12" fmla="*/ 5 w 86"/>
                  <a:gd name="T13" fmla="*/ 2 h 76"/>
                  <a:gd name="T14" fmla="*/ 5 w 86"/>
                  <a:gd name="T15" fmla="*/ 3 h 76"/>
                  <a:gd name="T16" fmla="*/ 6 w 86"/>
                  <a:gd name="T17" fmla="*/ 3 h 76"/>
                  <a:gd name="T18" fmla="*/ 4 w 86"/>
                  <a:gd name="T19" fmla="*/ 2 h 76"/>
                  <a:gd name="T20" fmla="*/ 4 w 86"/>
                  <a:gd name="T21" fmla="*/ 2 h 76"/>
                  <a:gd name="T22" fmla="*/ 6 w 86"/>
                  <a:gd name="T23" fmla="*/ 1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0 h 76"/>
                  <a:gd name="T52" fmla="*/ 3 w 86"/>
                  <a:gd name="T53" fmla="*/ 2 h 76"/>
                  <a:gd name="T54" fmla="*/ 2 w 86"/>
                  <a:gd name="T55" fmla="*/ 2 h 76"/>
                  <a:gd name="T56" fmla="*/ 2 w 86"/>
                  <a:gd name="T57" fmla="*/ 1 h 76"/>
                  <a:gd name="T58" fmla="*/ 1 w 86"/>
                  <a:gd name="T59" fmla="*/ 1 h 76"/>
                  <a:gd name="T60" fmla="*/ 2 w 86"/>
                  <a:gd name="T61" fmla="*/ 2 h 76"/>
                  <a:gd name="T62" fmla="*/ 2 w 86"/>
                  <a:gd name="T63" fmla="*/ 2 h 76"/>
                  <a:gd name="T64" fmla="*/ 1 w 86"/>
                  <a:gd name="T65" fmla="*/ 2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2 w 86"/>
                  <a:gd name="T91" fmla="*/ 3 h 76"/>
                  <a:gd name="T92" fmla="*/ 2 w 86"/>
                  <a:gd name="T93" fmla="*/ 4 h 76"/>
                  <a:gd name="T94" fmla="*/ 1 w 86"/>
                  <a:gd name="T95" fmla="*/ 5 h 76"/>
                  <a:gd name="T96" fmla="*/ 2 w 86"/>
                  <a:gd name="T97" fmla="*/ 4 h 76"/>
                  <a:gd name="T98" fmla="*/ 2 w 86"/>
                  <a:gd name="T99" fmla="*/ 4 h 76"/>
                  <a:gd name="T100" fmla="*/ 2 w 86"/>
                  <a:gd name="T101" fmla="*/ 4 h 76"/>
                  <a:gd name="T102" fmla="*/ 2 w 86"/>
                  <a:gd name="T103" fmla="*/ 5 h 76"/>
                  <a:gd name="T104" fmla="*/ 3 w 86"/>
                  <a:gd name="T105" fmla="*/ 5 h 76"/>
                  <a:gd name="T106" fmla="*/ 3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5" y="67"/>
                    </a:lnTo>
                    <a:lnTo>
                      <a:pt x="50" y="54"/>
                    </a:lnTo>
                    <a:close/>
                    <a:moveTo>
                      <a:pt x="54" y="50"/>
                    </a:moveTo>
                    <a:lnTo>
                      <a:pt x="55" y="49"/>
                    </a:lnTo>
                    <a:lnTo>
                      <a:pt x="57" y="48"/>
                    </a:lnTo>
                    <a:lnTo>
                      <a:pt x="60" y="57"/>
                    </a:lnTo>
                    <a:lnTo>
                      <a:pt x="54" y="50"/>
                    </a:lnTo>
                    <a:close/>
                    <a:moveTo>
                      <a:pt x="57" y="48"/>
                    </a:moveTo>
                    <a:lnTo>
                      <a:pt x="62" y="45"/>
                    </a:lnTo>
                    <a:lnTo>
                      <a:pt x="71" y="62"/>
                    </a:lnTo>
                    <a:lnTo>
                      <a:pt x="65" y="66"/>
                    </a:lnTo>
                    <a:lnTo>
                      <a:pt x="57" y="48"/>
                    </a:lnTo>
                    <a:close/>
                    <a:moveTo>
                      <a:pt x="73" y="60"/>
                    </a:moveTo>
                    <a:lnTo>
                      <a:pt x="72" y="61"/>
                    </a:lnTo>
                    <a:lnTo>
                      <a:pt x="71" y="62"/>
                    </a:lnTo>
                    <a:lnTo>
                      <a:pt x="67" y="54"/>
                    </a:lnTo>
                    <a:lnTo>
                      <a:pt x="73" y="60"/>
                    </a:lnTo>
                    <a:close/>
                    <a:moveTo>
                      <a:pt x="60" y="47"/>
                    </a:moveTo>
                    <a:lnTo>
                      <a:pt x="63" y="44"/>
                    </a:lnTo>
                    <a:lnTo>
                      <a:pt x="77" y="57"/>
                    </a:lnTo>
                    <a:lnTo>
                      <a:pt x="73" y="60"/>
                    </a:lnTo>
                    <a:lnTo>
                      <a:pt x="60" y="47"/>
                    </a:lnTo>
                    <a:close/>
                    <a:moveTo>
                      <a:pt x="79" y="55"/>
                    </a:moveTo>
                    <a:lnTo>
                      <a:pt x="78" y="56"/>
                    </a:lnTo>
                    <a:lnTo>
                      <a:pt x="77" y="57"/>
                    </a:lnTo>
                    <a:lnTo>
                      <a:pt x="70" y="50"/>
                    </a:lnTo>
                    <a:lnTo>
                      <a:pt x="79" y="55"/>
                    </a:lnTo>
                    <a:close/>
                    <a:moveTo>
                      <a:pt x="61" y="46"/>
                    </a:moveTo>
                    <a:lnTo>
                      <a:pt x="65" y="39"/>
                    </a:lnTo>
                    <a:lnTo>
                      <a:pt x="82" y="48"/>
                    </a:lnTo>
                    <a:lnTo>
                      <a:pt x="79" y="55"/>
                    </a:lnTo>
                    <a:lnTo>
                      <a:pt x="61" y="46"/>
                    </a:lnTo>
                    <a:close/>
                    <a:moveTo>
                      <a:pt x="65" y="39"/>
                    </a:moveTo>
                    <a:lnTo>
                      <a:pt x="66" y="38"/>
                    </a:lnTo>
                    <a:lnTo>
                      <a:pt x="67" y="37"/>
                    </a:lnTo>
                    <a:lnTo>
                      <a:pt x="73" y="44"/>
                    </a:lnTo>
                    <a:lnTo>
                      <a:pt x="65" y="39"/>
                    </a:lnTo>
                    <a:close/>
                    <a:moveTo>
                      <a:pt x="67" y="37"/>
                    </a:moveTo>
                    <a:lnTo>
                      <a:pt x="70" y="34"/>
                    </a:lnTo>
                    <a:lnTo>
                      <a:pt x="83" y="47"/>
                    </a:lnTo>
                    <a:lnTo>
                      <a:pt x="80" y="50"/>
                    </a:lnTo>
                    <a:lnTo>
                      <a:pt x="67" y="37"/>
                    </a:lnTo>
                    <a:close/>
                    <a:moveTo>
                      <a:pt x="86" y="40"/>
                    </a:moveTo>
                    <a:lnTo>
                      <a:pt x="86" y="45"/>
                    </a:lnTo>
                    <a:lnTo>
                      <a:pt x="83" y="47"/>
                    </a:lnTo>
                    <a:lnTo>
                      <a:pt x="77" y="40"/>
                    </a:lnTo>
                    <a:lnTo>
                      <a:pt x="86" y="40"/>
                    </a:lnTo>
                    <a:close/>
                    <a:moveTo>
                      <a:pt x="67" y="40"/>
                    </a:moveTo>
                    <a:lnTo>
                      <a:pt x="67" y="37"/>
                    </a:lnTo>
                    <a:lnTo>
                      <a:pt x="86" y="37"/>
                    </a:lnTo>
                    <a:lnTo>
                      <a:pt x="86" y="40"/>
                    </a:lnTo>
                    <a:lnTo>
                      <a:pt x="67" y="40"/>
                    </a:lnTo>
                    <a:close/>
                    <a:moveTo>
                      <a:pt x="67" y="37"/>
                    </a:moveTo>
                    <a:lnTo>
                      <a:pt x="67" y="32"/>
                    </a:lnTo>
                    <a:lnTo>
                      <a:pt x="86" y="32"/>
                    </a:lnTo>
                    <a:lnTo>
                      <a:pt x="86" y="37"/>
                    </a:lnTo>
                    <a:lnTo>
                      <a:pt x="67" y="37"/>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3" y="15"/>
                    </a:moveTo>
                    <a:lnTo>
                      <a:pt x="86" y="18"/>
                    </a:lnTo>
                    <a:lnTo>
                      <a:pt x="86" y="22"/>
                    </a:lnTo>
                    <a:lnTo>
                      <a:pt x="77" y="22"/>
                    </a:lnTo>
                    <a:lnTo>
                      <a:pt x="83" y="15"/>
                    </a:lnTo>
                    <a:close/>
                    <a:moveTo>
                      <a:pt x="70" y="28"/>
                    </a:moveTo>
                    <a:lnTo>
                      <a:pt x="67" y="25"/>
                    </a:lnTo>
                    <a:lnTo>
                      <a:pt x="80" y="12"/>
                    </a:lnTo>
                    <a:lnTo>
                      <a:pt x="83" y="15"/>
                    </a:lnTo>
                    <a:lnTo>
                      <a:pt x="70" y="28"/>
                    </a:lnTo>
                    <a:close/>
                    <a:moveTo>
                      <a:pt x="67" y="25"/>
                    </a:moveTo>
                    <a:lnTo>
                      <a:pt x="63" y="23"/>
                    </a:lnTo>
                    <a:lnTo>
                      <a:pt x="63" y="18"/>
                    </a:lnTo>
                    <a:lnTo>
                      <a:pt x="73" y="18"/>
                    </a:lnTo>
                    <a:lnTo>
                      <a:pt x="67" y="25"/>
                    </a:lnTo>
                    <a:close/>
                    <a:moveTo>
                      <a:pt x="63" y="18"/>
                    </a:moveTo>
                    <a:lnTo>
                      <a:pt x="63" y="15"/>
                    </a:lnTo>
                    <a:lnTo>
                      <a:pt x="83" y="15"/>
                    </a:lnTo>
                    <a:lnTo>
                      <a:pt x="83" y="18"/>
                    </a:lnTo>
                    <a:lnTo>
                      <a:pt x="63" y="18"/>
                    </a:lnTo>
                    <a:close/>
                    <a:moveTo>
                      <a:pt x="80" y="8"/>
                    </a:moveTo>
                    <a:lnTo>
                      <a:pt x="83" y="12"/>
                    </a:lnTo>
                    <a:lnTo>
                      <a:pt x="83" y="15"/>
                    </a:lnTo>
                    <a:lnTo>
                      <a:pt x="73" y="15"/>
                    </a:lnTo>
                    <a:lnTo>
                      <a:pt x="80" y="8"/>
                    </a:lnTo>
                    <a:close/>
                    <a:moveTo>
                      <a:pt x="67" y="22"/>
                    </a:moveTo>
                    <a:lnTo>
                      <a:pt x="63" y="19"/>
                    </a:lnTo>
                    <a:lnTo>
                      <a:pt x="77" y="5"/>
                    </a:lnTo>
                    <a:lnTo>
                      <a:pt x="80" y="8"/>
                    </a:lnTo>
                    <a:lnTo>
                      <a:pt x="67" y="22"/>
                    </a:lnTo>
                    <a:close/>
                    <a:moveTo>
                      <a:pt x="70" y="3"/>
                    </a:moveTo>
                    <a:lnTo>
                      <a:pt x="75" y="3"/>
                    </a:lnTo>
                    <a:lnTo>
                      <a:pt x="77" y="5"/>
                    </a:lnTo>
                    <a:lnTo>
                      <a:pt x="70" y="12"/>
                    </a:lnTo>
                    <a:lnTo>
                      <a:pt x="70" y="3"/>
                    </a:lnTo>
                    <a:close/>
                    <a:moveTo>
                      <a:pt x="70" y="22"/>
                    </a:moveTo>
                    <a:lnTo>
                      <a:pt x="63" y="22"/>
                    </a:lnTo>
                    <a:lnTo>
                      <a:pt x="63" y="3"/>
                    </a:lnTo>
                    <a:lnTo>
                      <a:pt x="70" y="3"/>
                    </a:lnTo>
                    <a:lnTo>
                      <a:pt x="70" y="22"/>
                    </a:lnTo>
                    <a:close/>
                    <a:moveTo>
                      <a:pt x="63" y="22"/>
                    </a:moveTo>
                    <a:lnTo>
                      <a:pt x="60" y="22"/>
                    </a:lnTo>
                    <a:lnTo>
                      <a:pt x="57" y="19"/>
                    </a:lnTo>
                    <a:lnTo>
                      <a:pt x="63" y="12"/>
                    </a:lnTo>
                    <a:lnTo>
                      <a:pt x="63" y="22"/>
                    </a:lnTo>
                    <a:close/>
                    <a:moveTo>
                      <a:pt x="57" y="19"/>
                    </a:moveTo>
                    <a:lnTo>
                      <a:pt x="54" y="16"/>
                    </a:lnTo>
                    <a:lnTo>
                      <a:pt x="67" y="2"/>
                    </a:lnTo>
                    <a:lnTo>
                      <a:pt x="70" y="5"/>
                    </a:lnTo>
                    <a:lnTo>
                      <a:pt x="57" y="19"/>
                    </a:lnTo>
                    <a:close/>
                    <a:moveTo>
                      <a:pt x="60" y="0"/>
                    </a:moveTo>
                    <a:lnTo>
                      <a:pt x="65" y="0"/>
                    </a:lnTo>
                    <a:lnTo>
                      <a:pt x="67" y="2"/>
                    </a:lnTo>
                    <a:lnTo>
                      <a:pt x="60" y="9"/>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7" y="1"/>
                    </a:moveTo>
                    <a:lnTo>
                      <a:pt x="39" y="0"/>
                    </a:lnTo>
                    <a:lnTo>
                      <a:pt x="41" y="0"/>
                    </a:lnTo>
                    <a:lnTo>
                      <a:pt x="41" y="9"/>
                    </a:lnTo>
                    <a:lnTo>
                      <a:pt x="37" y="1"/>
                    </a:lnTo>
                    <a:close/>
                    <a:moveTo>
                      <a:pt x="46" y="17"/>
                    </a:moveTo>
                    <a:lnTo>
                      <a:pt x="39" y="21"/>
                    </a:lnTo>
                    <a:lnTo>
                      <a:pt x="30" y="4"/>
                    </a:lnTo>
                    <a:lnTo>
                      <a:pt x="37" y="1"/>
                    </a:lnTo>
                    <a:lnTo>
                      <a:pt x="46" y="17"/>
                    </a:lnTo>
                    <a:close/>
                    <a:moveTo>
                      <a:pt x="28" y="5"/>
                    </a:moveTo>
                    <a:lnTo>
                      <a:pt x="29" y="4"/>
                    </a:lnTo>
                    <a:lnTo>
                      <a:pt x="30" y="4"/>
                    </a:lnTo>
                    <a:lnTo>
                      <a:pt x="35" y="12"/>
                    </a:lnTo>
                    <a:lnTo>
                      <a:pt x="28" y="5"/>
                    </a:lnTo>
                    <a:close/>
                    <a:moveTo>
                      <a:pt x="41" y="19"/>
                    </a:moveTo>
                    <a:lnTo>
                      <a:pt x="39" y="22"/>
                    </a:lnTo>
                    <a:lnTo>
                      <a:pt x="25" y="8"/>
                    </a:lnTo>
                    <a:lnTo>
                      <a:pt x="28" y="5"/>
                    </a:lnTo>
                    <a:lnTo>
                      <a:pt x="41" y="19"/>
                    </a:lnTo>
                    <a:close/>
                    <a:moveTo>
                      <a:pt x="39" y="22"/>
                    </a:moveTo>
                    <a:lnTo>
                      <a:pt x="38" y="23"/>
                    </a:lnTo>
                    <a:lnTo>
                      <a:pt x="36" y="24"/>
                    </a:lnTo>
                    <a:lnTo>
                      <a:pt x="32" y="15"/>
                    </a:lnTo>
                    <a:lnTo>
                      <a:pt x="39" y="22"/>
                    </a:lnTo>
                    <a:close/>
                    <a:moveTo>
                      <a:pt x="36" y="24"/>
                    </a:moveTo>
                    <a:lnTo>
                      <a:pt x="30" y="27"/>
                    </a:lnTo>
                    <a:lnTo>
                      <a:pt x="22" y="9"/>
                    </a:lnTo>
                    <a:lnTo>
                      <a:pt x="28" y="7"/>
                    </a:lnTo>
                    <a:lnTo>
                      <a:pt x="36" y="24"/>
                    </a:lnTo>
                    <a:close/>
                    <a:moveTo>
                      <a:pt x="19" y="12"/>
                    </a:moveTo>
                    <a:lnTo>
                      <a:pt x="21" y="11"/>
                    </a:lnTo>
                    <a:lnTo>
                      <a:pt x="22" y="9"/>
                    </a:lnTo>
                    <a:lnTo>
                      <a:pt x="26" y="18"/>
                    </a:lnTo>
                    <a:lnTo>
                      <a:pt x="19" y="12"/>
                    </a:lnTo>
                    <a:close/>
                    <a:moveTo>
                      <a:pt x="33" y="25"/>
                    </a:moveTo>
                    <a:lnTo>
                      <a:pt x="29" y="28"/>
                    </a:lnTo>
                    <a:lnTo>
                      <a:pt x="16" y="15"/>
                    </a:lnTo>
                    <a:lnTo>
                      <a:pt x="19" y="12"/>
                    </a:lnTo>
                    <a:lnTo>
                      <a:pt x="33" y="25"/>
                    </a:lnTo>
                    <a:close/>
                    <a:moveTo>
                      <a:pt x="29" y="28"/>
                    </a:moveTo>
                    <a:lnTo>
                      <a:pt x="26" y="32"/>
                    </a:lnTo>
                    <a:lnTo>
                      <a:pt x="13" y="18"/>
                    </a:lnTo>
                    <a:lnTo>
                      <a:pt x="16" y="15"/>
                    </a:lnTo>
                    <a:lnTo>
                      <a:pt x="29" y="28"/>
                    </a:lnTo>
                    <a:close/>
                    <a:moveTo>
                      <a:pt x="26" y="32"/>
                    </a:moveTo>
                    <a:lnTo>
                      <a:pt x="36" y="22"/>
                    </a:lnTo>
                    <a:lnTo>
                      <a:pt x="26" y="32"/>
                    </a:lnTo>
                    <a:lnTo>
                      <a:pt x="19" y="25"/>
                    </a:lnTo>
                    <a:lnTo>
                      <a:pt x="26" y="32"/>
                    </a:lnTo>
                    <a:close/>
                    <a:moveTo>
                      <a:pt x="26" y="32"/>
                    </a:moveTo>
                    <a:lnTo>
                      <a:pt x="23" y="35"/>
                    </a:lnTo>
                    <a:lnTo>
                      <a:pt x="9" y="22"/>
                    </a:lnTo>
                    <a:lnTo>
                      <a:pt x="13" y="18"/>
                    </a:lnTo>
                    <a:lnTo>
                      <a:pt x="26" y="32"/>
                    </a:lnTo>
                    <a:close/>
                    <a:moveTo>
                      <a:pt x="7" y="24"/>
                    </a:moveTo>
                    <a:lnTo>
                      <a:pt x="8" y="23"/>
                    </a:lnTo>
                    <a:lnTo>
                      <a:pt x="9" y="22"/>
                    </a:lnTo>
                    <a:lnTo>
                      <a:pt x="16" y="28"/>
                    </a:lnTo>
                    <a:lnTo>
                      <a:pt x="7" y="24"/>
                    </a:lnTo>
                    <a:close/>
                    <a:moveTo>
                      <a:pt x="25" y="33"/>
                    </a:moveTo>
                    <a:lnTo>
                      <a:pt x="22" y="38"/>
                    </a:lnTo>
                    <a:lnTo>
                      <a:pt x="4" y="30"/>
                    </a:lnTo>
                    <a:lnTo>
                      <a:pt x="7" y="24"/>
                    </a:lnTo>
                    <a:lnTo>
                      <a:pt x="25" y="33"/>
                    </a:lnTo>
                    <a:close/>
                    <a:moveTo>
                      <a:pt x="3" y="35"/>
                    </a:moveTo>
                    <a:lnTo>
                      <a:pt x="3" y="33"/>
                    </a:lnTo>
                    <a:lnTo>
                      <a:pt x="4" y="30"/>
                    </a:lnTo>
                    <a:lnTo>
                      <a:pt x="13" y="35"/>
                    </a:lnTo>
                    <a:lnTo>
                      <a:pt x="3" y="35"/>
                    </a:lnTo>
                    <a:close/>
                    <a:moveTo>
                      <a:pt x="23" y="35"/>
                    </a:moveTo>
                    <a:lnTo>
                      <a:pt x="23" y="37"/>
                    </a:lnTo>
                    <a:lnTo>
                      <a:pt x="3" y="37"/>
                    </a:lnTo>
                    <a:lnTo>
                      <a:pt x="3" y="35"/>
                    </a:lnTo>
                    <a:lnTo>
                      <a:pt x="23" y="35"/>
                    </a:lnTo>
                    <a:close/>
                    <a:moveTo>
                      <a:pt x="23" y="37"/>
                    </a:moveTo>
                    <a:lnTo>
                      <a:pt x="23" y="41"/>
                    </a:lnTo>
                    <a:lnTo>
                      <a:pt x="19" y="45"/>
                    </a:lnTo>
                    <a:lnTo>
                      <a:pt x="13" y="37"/>
                    </a:lnTo>
                    <a:lnTo>
                      <a:pt x="23" y="37"/>
                    </a:lnTo>
                    <a:close/>
                    <a:moveTo>
                      <a:pt x="19" y="45"/>
                    </a:moveTo>
                    <a:lnTo>
                      <a:pt x="16" y="47"/>
                    </a:lnTo>
                    <a:lnTo>
                      <a:pt x="3" y="34"/>
                    </a:lnTo>
                    <a:lnTo>
                      <a:pt x="6" y="30"/>
                    </a:lnTo>
                    <a:lnTo>
                      <a:pt x="19" y="45"/>
                    </a:lnTo>
                    <a:close/>
                    <a:moveTo>
                      <a:pt x="1" y="40"/>
                    </a:moveTo>
                    <a:lnTo>
                      <a:pt x="1" y="37"/>
                    </a:lnTo>
                    <a:lnTo>
                      <a:pt x="3" y="34"/>
                    </a:lnTo>
                    <a:lnTo>
                      <a:pt x="9" y="40"/>
                    </a:lnTo>
                    <a:lnTo>
                      <a:pt x="1" y="40"/>
                    </a:lnTo>
                    <a:close/>
                    <a:moveTo>
                      <a:pt x="19" y="40"/>
                    </a:moveTo>
                    <a:lnTo>
                      <a:pt x="19" y="47"/>
                    </a:lnTo>
                    <a:lnTo>
                      <a:pt x="1" y="47"/>
                    </a:lnTo>
                    <a:lnTo>
                      <a:pt x="1" y="40"/>
                    </a:lnTo>
                    <a:lnTo>
                      <a:pt x="19" y="40"/>
                    </a:lnTo>
                    <a:close/>
                    <a:moveTo>
                      <a:pt x="3" y="54"/>
                    </a:moveTo>
                    <a:lnTo>
                      <a:pt x="1" y="51"/>
                    </a:lnTo>
                    <a:lnTo>
                      <a:pt x="1" y="47"/>
                    </a:lnTo>
                    <a:lnTo>
                      <a:pt x="9" y="47"/>
                    </a:lnTo>
                    <a:lnTo>
                      <a:pt x="3" y="54"/>
                    </a:lnTo>
                    <a:close/>
                    <a:moveTo>
                      <a:pt x="16" y="40"/>
                    </a:moveTo>
                    <a:lnTo>
                      <a:pt x="19" y="44"/>
                    </a:lnTo>
                    <a:lnTo>
                      <a:pt x="6" y="57"/>
                    </a:lnTo>
                    <a:lnTo>
                      <a:pt x="3" y="54"/>
                    </a:lnTo>
                    <a:lnTo>
                      <a:pt x="16" y="40"/>
                    </a:lnTo>
                    <a:close/>
                    <a:moveTo>
                      <a:pt x="19" y="44"/>
                    </a:moveTo>
                    <a:lnTo>
                      <a:pt x="23" y="46"/>
                    </a:lnTo>
                    <a:lnTo>
                      <a:pt x="23" y="50"/>
                    </a:lnTo>
                    <a:lnTo>
                      <a:pt x="13" y="50"/>
                    </a:lnTo>
                    <a:lnTo>
                      <a:pt x="19" y="44"/>
                    </a:lnTo>
                    <a:close/>
                    <a:moveTo>
                      <a:pt x="23" y="50"/>
                    </a:moveTo>
                    <a:lnTo>
                      <a:pt x="23" y="54"/>
                    </a:lnTo>
                    <a:lnTo>
                      <a:pt x="3" y="54"/>
                    </a:lnTo>
                    <a:lnTo>
                      <a:pt x="3" y="50"/>
                    </a:lnTo>
                    <a:lnTo>
                      <a:pt x="23" y="50"/>
                    </a:lnTo>
                    <a:close/>
                    <a:moveTo>
                      <a:pt x="6" y="60"/>
                    </a:moveTo>
                    <a:lnTo>
                      <a:pt x="3" y="57"/>
                    </a:lnTo>
                    <a:lnTo>
                      <a:pt x="3" y="54"/>
                    </a:lnTo>
                    <a:lnTo>
                      <a:pt x="13" y="54"/>
                    </a:lnTo>
                    <a:lnTo>
                      <a:pt x="6" y="60"/>
                    </a:lnTo>
                    <a:close/>
                    <a:moveTo>
                      <a:pt x="19" y="47"/>
                    </a:moveTo>
                    <a:lnTo>
                      <a:pt x="23" y="50"/>
                    </a:lnTo>
                    <a:lnTo>
                      <a:pt x="9" y="64"/>
                    </a:lnTo>
                    <a:lnTo>
                      <a:pt x="6" y="60"/>
                    </a:lnTo>
                    <a:lnTo>
                      <a:pt x="19" y="47"/>
                    </a:lnTo>
                    <a:close/>
                    <a:moveTo>
                      <a:pt x="9" y="64"/>
                    </a:moveTo>
                    <a:lnTo>
                      <a:pt x="0" y="54"/>
                    </a:lnTo>
                    <a:lnTo>
                      <a:pt x="9" y="64"/>
                    </a:lnTo>
                    <a:lnTo>
                      <a:pt x="16" y="57"/>
                    </a:lnTo>
                    <a:lnTo>
                      <a:pt x="9" y="64"/>
                    </a:lnTo>
                    <a:close/>
                    <a:moveTo>
                      <a:pt x="23" y="50"/>
                    </a:moveTo>
                    <a:lnTo>
                      <a:pt x="26" y="54"/>
                    </a:lnTo>
                    <a:lnTo>
                      <a:pt x="13" y="67"/>
                    </a:lnTo>
                    <a:lnTo>
                      <a:pt x="9" y="64"/>
                    </a:lnTo>
                    <a:lnTo>
                      <a:pt x="23" y="50"/>
                    </a:lnTo>
                    <a:close/>
                    <a:moveTo>
                      <a:pt x="26" y="54"/>
                    </a:moveTo>
                    <a:lnTo>
                      <a:pt x="26" y="54"/>
                    </a:lnTo>
                    <a:lnTo>
                      <a:pt x="19" y="60"/>
                    </a:lnTo>
                    <a:lnTo>
                      <a:pt x="26" y="54"/>
                    </a:lnTo>
                    <a:close/>
                    <a:moveTo>
                      <a:pt x="26" y="54"/>
                    </a:moveTo>
                    <a:lnTo>
                      <a:pt x="29" y="56"/>
                    </a:lnTo>
                    <a:lnTo>
                      <a:pt x="16" y="70"/>
                    </a:lnTo>
                    <a:lnTo>
                      <a:pt x="13" y="67"/>
                    </a:lnTo>
                    <a:lnTo>
                      <a:pt x="26" y="54"/>
                    </a:lnTo>
                    <a:close/>
                    <a:moveTo>
                      <a:pt x="23" y="72"/>
                    </a:moveTo>
                    <a:lnTo>
                      <a:pt x="18" y="72"/>
                    </a:lnTo>
                    <a:lnTo>
                      <a:pt x="16" y="70"/>
                    </a:lnTo>
                    <a:lnTo>
                      <a:pt x="23" y="64"/>
                    </a:lnTo>
                    <a:lnTo>
                      <a:pt x="23" y="72"/>
                    </a:lnTo>
                    <a:close/>
                    <a:moveTo>
                      <a:pt x="23" y="54"/>
                    </a:moveTo>
                    <a:lnTo>
                      <a:pt x="29" y="54"/>
                    </a:lnTo>
                    <a:lnTo>
                      <a:pt x="29" y="72"/>
                    </a:lnTo>
                    <a:lnTo>
                      <a:pt x="23" y="72"/>
                    </a:lnTo>
                    <a:lnTo>
                      <a:pt x="23" y="54"/>
                    </a:lnTo>
                    <a:close/>
                    <a:moveTo>
                      <a:pt x="29" y="54"/>
                    </a:moveTo>
                    <a:lnTo>
                      <a:pt x="33" y="54"/>
                    </a:lnTo>
                    <a:lnTo>
                      <a:pt x="36" y="56"/>
                    </a:lnTo>
                    <a:lnTo>
                      <a:pt x="29" y="64"/>
                    </a:lnTo>
                    <a:lnTo>
                      <a:pt x="29" y="54"/>
                    </a:lnTo>
                    <a:close/>
                    <a:moveTo>
                      <a:pt x="36" y="56"/>
                    </a:moveTo>
                    <a:lnTo>
                      <a:pt x="39" y="59"/>
                    </a:lnTo>
                    <a:lnTo>
                      <a:pt x="25" y="73"/>
                    </a:lnTo>
                    <a:lnTo>
                      <a:pt x="22" y="70"/>
                    </a:lnTo>
                    <a:lnTo>
                      <a:pt x="36" y="56"/>
                    </a:lnTo>
                    <a:close/>
                    <a:moveTo>
                      <a:pt x="32" y="76"/>
                    </a:moveTo>
                    <a:lnTo>
                      <a:pt x="28" y="76"/>
                    </a:lnTo>
                    <a:lnTo>
                      <a:pt x="25" y="73"/>
                    </a:lnTo>
                    <a:lnTo>
                      <a:pt x="32" y="66"/>
                    </a:lnTo>
                    <a:lnTo>
                      <a:pt x="32" y="76"/>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6" y="75"/>
                    </a:moveTo>
                    <a:lnTo>
                      <a:pt x="44" y="76"/>
                    </a:lnTo>
                    <a:lnTo>
                      <a:pt x="41" y="76"/>
                    </a:lnTo>
                    <a:lnTo>
                      <a:pt x="41" y="66"/>
                    </a:lnTo>
                    <a:lnTo>
                      <a:pt x="46" y="75"/>
                    </a:lnTo>
                    <a:close/>
                    <a:moveTo>
                      <a:pt x="37" y="58"/>
                    </a:moveTo>
                    <a:lnTo>
                      <a:pt x="44" y="55"/>
                    </a:lnTo>
                    <a:lnTo>
                      <a:pt x="52" y="71"/>
                    </a:lnTo>
                    <a:lnTo>
                      <a:pt x="46" y="75"/>
                    </a:lnTo>
                    <a:lnTo>
                      <a:pt x="37" y="58"/>
                    </a:lnTo>
                    <a:close/>
                    <a:moveTo>
                      <a:pt x="44" y="55"/>
                    </a:moveTo>
                    <a:lnTo>
                      <a:pt x="46" y="54"/>
                    </a:lnTo>
                    <a:lnTo>
                      <a:pt x="48" y="54"/>
                    </a:lnTo>
                    <a:lnTo>
                      <a:pt x="48" y="64"/>
                    </a:lnTo>
                    <a:lnTo>
                      <a:pt x="44" y="55"/>
                    </a:lnTo>
                    <a:close/>
                    <a:moveTo>
                      <a:pt x="48" y="54"/>
                    </a:moveTo>
                    <a:lnTo>
                      <a:pt x="51" y="54"/>
                    </a:lnTo>
                    <a:lnTo>
                      <a:pt x="51" y="72"/>
                    </a:lnTo>
                    <a:lnTo>
                      <a:pt x="48" y="72"/>
                    </a:lnTo>
                    <a:lnTo>
                      <a:pt x="48" y="54"/>
                    </a:lnTo>
                    <a:close/>
                    <a:moveTo>
                      <a:pt x="56" y="71"/>
                    </a:moveTo>
                    <a:lnTo>
                      <a:pt x="54" y="72"/>
                    </a:lnTo>
                    <a:lnTo>
                      <a:pt x="51" y="72"/>
                    </a:lnTo>
                    <a:lnTo>
                      <a:pt x="51" y="64"/>
                    </a:lnTo>
                    <a:lnTo>
                      <a:pt x="56" y="71"/>
                    </a:lnTo>
                    <a:close/>
                    <a:moveTo>
                      <a:pt x="47" y="55"/>
                    </a:moveTo>
                    <a:lnTo>
                      <a:pt x="54" y="51"/>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89" name="Freeform 344">
                <a:extLst>
                  <a:ext uri="{FF2B5EF4-FFF2-40B4-BE49-F238E27FC236}">
                    <a16:creationId xmlns:a16="http://schemas.microsoft.com/office/drawing/2014/main" id="{CBB36A99-FFDE-4BC3-A4DA-BD07D49A21ED}"/>
                  </a:ext>
                </a:extLst>
              </p:cNvPr>
              <p:cNvSpPr>
                <a:spLocks/>
              </p:cNvSpPr>
              <p:nvPr/>
            </p:nvSpPr>
            <p:spPr bwMode="auto">
              <a:xfrm>
                <a:off x="3378" y="3014"/>
                <a:ext cx="16" cy="14"/>
              </a:xfrm>
              <a:custGeom>
                <a:avLst/>
                <a:gdLst>
                  <a:gd name="T0" fmla="*/ 3 w 64"/>
                  <a:gd name="T1" fmla="*/ 3 h 56"/>
                  <a:gd name="T2" fmla="*/ 3 w 64"/>
                  <a:gd name="T3" fmla="*/ 3 h 56"/>
                  <a:gd name="T4" fmla="*/ 4 w 64"/>
                  <a:gd name="T5" fmla="*/ 3 h 56"/>
                  <a:gd name="T6" fmla="*/ 4 w 64"/>
                  <a:gd name="T7" fmla="*/ 2 h 56"/>
                  <a:gd name="T8" fmla="*/ 4 w 64"/>
                  <a:gd name="T9" fmla="*/ 2 h 56"/>
                  <a:gd name="T10" fmla="*/ 4 w 64"/>
                  <a:gd name="T11" fmla="*/ 2 h 56"/>
                  <a:gd name="T12" fmla="*/ 4 w 64"/>
                  <a:gd name="T13" fmla="*/ 2 h 56"/>
                  <a:gd name="T14" fmla="*/ 4 w 64"/>
                  <a:gd name="T15" fmla="*/ 2 h 56"/>
                  <a:gd name="T16" fmla="*/ 4 w 64"/>
                  <a:gd name="T17" fmla="*/ 1 h 56"/>
                  <a:gd name="T18" fmla="*/ 4 w 64"/>
                  <a:gd name="T19" fmla="*/ 1 h 56"/>
                  <a:gd name="T20" fmla="*/ 4 w 64"/>
                  <a:gd name="T21" fmla="*/ 1 h 56"/>
                  <a:gd name="T22" fmla="*/ 4 w 64"/>
                  <a:gd name="T23" fmla="*/ 0 h 56"/>
                  <a:gd name="T24" fmla="*/ 4 w 64"/>
                  <a:gd name="T25" fmla="*/ 0 h 56"/>
                  <a:gd name="T26" fmla="*/ 4 w 64"/>
                  <a:gd name="T27" fmla="*/ 0 h 56"/>
                  <a:gd name="T28" fmla="*/ 3 w 64"/>
                  <a:gd name="T29" fmla="*/ 0 h 56"/>
                  <a:gd name="T30" fmla="*/ 3 w 64"/>
                  <a:gd name="T31" fmla="*/ 0 h 56"/>
                  <a:gd name="T32" fmla="*/ 3 w 64"/>
                  <a:gd name="T33" fmla="*/ 0 h 56"/>
                  <a:gd name="T34" fmla="*/ 2 w 64"/>
                  <a:gd name="T35" fmla="*/ 0 h 56"/>
                  <a:gd name="T36" fmla="*/ 2 w 64"/>
                  <a:gd name="T37" fmla="*/ 0 h 56"/>
                  <a:gd name="T38" fmla="*/ 2 w 64"/>
                  <a:gd name="T39" fmla="*/ 0 h 56"/>
                  <a:gd name="T40" fmla="*/ 1 w 64"/>
                  <a:gd name="T41" fmla="*/ 0 h 56"/>
                  <a:gd name="T42" fmla="*/ 1 w 64"/>
                  <a:gd name="T43" fmla="*/ 0 h 56"/>
                  <a:gd name="T44" fmla="*/ 1 w 64"/>
                  <a:gd name="T45" fmla="*/ 1 h 56"/>
                  <a:gd name="T46" fmla="*/ 1 w 64"/>
                  <a:gd name="T47" fmla="*/ 1 h 56"/>
                  <a:gd name="T48" fmla="*/ 0 w 64"/>
                  <a:gd name="T49" fmla="*/ 1 h 56"/>
                  <a:gd name="T50" fmla="*/ 0 w 64"/>
                  <a:gd name="T51" fmla="*/ 2 h 56"/>
                  <a:gd name="T52" fmla="*/ 0 w 64"/>
                  <a:gd name="T53" fmla="*/ 2 h 56"/>
                  <a:gd name="T54" fmla="*/ 0 w 64"/>
                  <a:gd name="T55" fmla="*/ 2 h 56"/>
                  <a:gd name="T56" fmla="*/ 0 w 64"/>
                  <a:gd name="T57" fmla="*/ 2 h 56"/>
                  <a:gd name="T58" fmla="*/ 0 w 64"/>
                  <a:gd name="T59" fmla="*/ 3 h 56"/>
                  <a:gd name="T60" fmla="*/ 0 w 64"/>
                  <a:gd name="T61" fmla="*/ 3 h 56"/>
                  <a:gd name="T62" fmla="*/ 0 w 64"/>
                  <a:gd name="T63" fmla="*/ 3 h 56"/>
                  <a:gd name="T64" fmla="*/ 1 w 64"/>
                  <a:gd name="T65" fmla="*/ 3 h 56"/>
                  <a:gd name="T66" fmla="*/ 1 w 64"/>
                  <a:gd name="T67" fmla="*/ 4 h 56"/>
                  <a:gd name="T68" fmla="*/ 1 w 64"/>
                  <a:gd name="T69" fmla="*/ 4 h 56"/>
                  <a:gd name="T70" fmla="*/ 1 w 64"/>
                  <a:gd name="T71" fmla="*/ 4 h 56"/>
                  <a:gd name="T72" fmla="*/ 2 w 64"/>
                  <a:gd name="T73" fmla="*/ 4 h 56"/>
                  <a:gd name="T74" fmla="*/ 2 w 64"/>
                  <a:gd name="T75" fmla="*/ 4 h 56"/>
                  <a:gd name="T76" fmla="*/ 2 w 64"/>
                  <a:gd name="T77" fmla="*/ 4 h 56"/>
                  <a:gd name="T78" fmla="*/ 3 w 64"/>
                  <a:gd name="T79" fmla="*/ 4 h 56"/>
                  <a:gd name="T80" fmla="*/ 3 w 64"/>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5" y="51"/>
                    </a:moveTo>
                    <a:lnTo>
                      <a:pt x="51" y="47"/>
                    </a:lnTo>
                    <a:lnTo>
                      <a:pt x="54" y="44"/>
                    </a:lnTo>
                    <a:lnTo>
                      <a:pt x="57" y="37"/>
                    </a:lnTo>
                    <a:lnTo>
                      <a:pt x="61" y="34"/>
                    </a:lnTo>
                    <a:lnTo>
                      <a:pt x="64" y="31"/>
                    </a:lnTo>
                    <a:lnTo>
                      <a:pt x="64" y="25"/>
                    </a:lnTo>
                    <a:lnTo>
                      <a:pt x="64" y="22"/>
                    </a:lnTo>
                    <a:lnTo>
                      <a:pt x="64" y="19"/>
                    </a:lnTo>
                    <a:lnTo>
                      <a:pt x="64" y="12"/>
                    </a:lnTo>
                    <a:lnTo>
                      <a:pt x="64" y="9"/>
                    </a:lnTo>
                    <a:lnTo>
                      <a:pt x="61" y="5"/>
                    </a:lnTo>
                    <a:lnTo>
                      <a:pt x="57" y="2"/>
                    </a:lnTo>
                    <a:lnTo>
                      <a:pt x="54" y="0"/>
                    </a:lnTo>
                    <a:lnTo>
                      <a:pt x="48" y="0"/>
                    </a:lnTo>
                    <a:lnTo>
                      <a:pt x="45" y="0"/>
                    </a:lnTo>
                    <a:lnTo>
                      <a:pt x="38" y="0"/>
                    </a:lnTo>
                    <a:lnTo>
                      <a:pt x="35" y="0"/>
                    </a:lnTo>
                    <a:lnTo>
                      <a:pt x="29" y="0"/>
                    </a:lnTo>
                    <a:lnTo>
                      <a:pt x="23" y="2"/>
                    </a:lnTo>
                    <a:lnTo>
                      <a:pt x="20" y="2"/>
                    </a:lnTo>
                    <a:lnTo>
                      <a:pt x="13" y="5"/>
                    </a:lnTo>
                    <a:lnTo>
                      <a:pt x="10" y="12"/>
                    </a:lnTo>
                    <a:lnTo>
                      <a:pt x="7" y="15"/>
                    </a:lnTo>
                    <a:lnTo>
                      <a:pt x="3" y="19"/>
                    </a:lnTo>
                    <a:lnTo>
                      <a:pt x="0" y="22"/>
                    </a:lnTo>
                    <a:lnTo>
                      <a:pt x="0" y="28"/>
                    </a:lnTo>
                    <a:lnTo>
                      <a:pt x="0" y="31"/>
                    </a:lnTo>
                    <a:lnTo>
                      <a:pt x="0" y="37"/>
                    </a:lnTo>
                    <a:lnTo>
                      <a:pt x="0" y="41"/>
                    </a:lnTo>
                    <a:lnTo>
                      <a:pt x="0" y="44"/>
                    </a:lnTo>
                    <a:lnTo>
                      <a:pt x="3" y="47"/>
                    </a:lnTo>
                    <a:lnTo>
                      <a:pt x="7" y="51"/>
                    </a:lnTo>
                    <a:lnTo>
                      <a:pt x="10" y="54"/>
                    </a:lnTo>
                    <a:lnTo>
                      <a:pt x="16" y="54"/>
                    </a:lnTo>
                    <a:lnTo>
                      <a:pt x="20" y="56"/>
                    </a:lnTo>
                    <a:lnTo>
                      <a:pt x="25" y="56"/>
                    </a:lnTo>
                    <a:lnTo>
                      <a:pt x="29" y="56"/>
                    </a:lnTo>
                    <a:lnTo>
                      <a:pt x="35" y="54"/>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0" name="Freeform 345">
                <a:extLst>
                  <a:ext uri="{FF2B5EF4-FFF2-40B4-BE49-F238E27FC236}">
                    <a16:creationId xmlns:a16="http://schemas.microsoft.com/office/drawing/2014/main" id="{1017FE79-EBC1-4849-AF2F-1C2CB8857451}"/>
                  </a:ext>
                </a:extLst>
              </p:cNvPr>
              <p:cNvSpPr>
                <a:spLocks noEditPoints="1"/>
              </p:cNvSpPr>
              <p:nvPr/>
            </p:nvSpPr>
            <p:spPr bwMode="auto">
              <a:xfrm>
                <a:off x="3375" y="3011"/>
                <a:ext cx="21" cy="19"/>
              </a:xfrm>
              <a:custGeom>
                <a:avLst/>
                <a:gdLst>
                  <a:gd name="T0" fmla="*/ 4 w 84"/>
                  <a:gd name="T1" fmla="*/ 4 h 76"/>
                  <a:gd name="T2" fmla="*/ 4 w 84"/>
                  <a:gd name="T3" fmla="*/ 3 h 76"/>
                  <a:gd name="T4" fmla="*/ 5 w 84"/>
                  <a:gd name="T5" fmla="*/ 4 h 76"/>
                  <a:gd name="T6" fmla="*/ 5 w 84"/>
                  <a:gd name="T7" fmla="*/ 4 h 76"/>
                  <a:gd name="T8" fmla="*/ 4 w 84"/>
                  <a:gd name="T9" fmla="*/ 3 h 76"/>
                  <a:gd name="T10" fmla="*/ 5 w 84"/>
                  <a:gd name="T11" fmla="*/ 3 h 76"/>
                  <a:gd name="T12" fmla="*/ 4 w 84"/>
                  <a:gd name="T13" fmla="*/ 2 h 76"/>
                  <a:gd name="T14" fmla="*/ 5 w 84"/>
                  <a:gd name="T15" fmla="*/ 3 h 76"/>
                  <a:gd name="T16" fmla="*/ 5 w 84"/>
                  <a:gd name="T17" fmla="*/ 3 h 76"/>
                  <a:gd name="T18" fmla="*/ 4 w 84"/>
                  <a:gd name="T19" fmla="*/ 2 h 76"/>
                  <a:gd name="T20" fmla="*/ 4 w 84"/>
                  <a:gd name="T21" fmla="*/ 2 h 76"/>
                  <a:gd name="T22" fmla="*/ 4 w 84"/>
                  <a:gd name="T23" fmla="*/ 1 h 76"/>
                  <a:gd name="T24" fmla="*/ 5 w 84"/>
                  <a:gd name="T25" fmla="*/ 1 h 76"/>
                  <a:gd name="T26" fmla="*/ 5 w 84"/>
                  <a:gd name="T27" fmla="*/ 1 h 76"/>
                  <a:gd name="T28" fmla="*/ 5 w 84"/>
                  <a:gd name="T29" fmla="*/ 1 h 76"/>
                  <a:gd name="T30" fmla="*/ 4 w 84"/>
                  <a:gd name="T31" fmla="*/ 1 h 76"/>
                  <a:gd name="T32" fmla="*/ 4 w 84"/>
                  <a:gd name="T33" fmla="*/ 0 h 76"/>
                  <a:gd name="T34" fmla="*/ 4 w 84"/>
                  <a:gd name="T35" fmla="*/ 0 h 76"/>
                  <a:gd name="T36" fmla="*/ 4 w 84"/>
                  <a:gd name="T37" fmla="*/ 0 h 76"/>
                  <a:gd name="T38" fmla="*/ 4 w 84"/>
                  <a:gd name="T39" fmla="*/ 1 h 76"/>
                  <a:gd name="T40" fmla="*/ 3 w 84"/>
                  <a:gd name="T41" fmla="*/ 1 h 76"/>
                  <a:gd name="T42" fmla="*/ 2 w 84"/>
                  <a:gd name="T43" fmla="*/ 0 h 76"/>
                  <a:gd name="T44" fmla="*/ 2 w 84"/>
                  <a:gd name="T45" fmla="*/ 0 h 76"/>
                  <a:gd name="T46" fmla="*/ 2 w 84"/>
                  <a:gd name="T47" fmla="*/ 1 h 76"/>
                  <a:gd name="T48" fmla="*/ 2 w 84"/>
                  <a:gd name="T49" fmla="*/ 2 h 76"/>
                  <a:gd name="T50" fmla="*/ 2 w 84"/>
                  <a:gd name="T51" fmla="*/ 1 h 76"/>
                  <a:gd name="T52" fmla="*/ 1 w 84"/>
                  <a:gd name="T53" fmla="*/ 1 h 76"/>
                  <a:gd name="T54" fmla="*/ 1 w 84"/>
                  <a:gd name="T55" fmla="*/ 1 h 76"/>
                  <a:gd name="T56" fmla="*/ 1 w 84"/>
                  <a:gd name="T57" fmla="*/ 2 h 76"/>
                  <a:gd name="T58" fmla="*/ 2 w 84"/>
                  <a:gd name="T59" fmla="*/ 2 h 76"/>
                  <a:gd name="T60" fmla="*/ 2 w 84"/>
                  <a:gd name="T61" fmla="*/ 2 h 76"/>
                  <a:gd name="T62" fmla="*/ 1 w 84"/>
                  <a:gd name="T63" fmla="*/ 1 h 76"/>
                  <a:gd name="T64" fmla="*/ 0 w 84"/>
                  <a:gd name="T65" fmla="*/ 2 h 76"/>
                  <a:gd name="T66" fmla="*/ 1 w 84"/>
                  <a:gd name="T67" fmla="*/ 2 h 76"/>
                  <a:gd name="T68" fmla="*/ 1 w 84"/>
                  <a:gd name="T69" fmla="*/ 2 h 76"/>
                  <a:gd name="T70" fmla="*/ 1 w 84"/>
                  <a:gd name="T71" fmla="*/ 3 h 76"/>
                  <a:gd name="T72" fmla="*/ 1 w 84"/>
                  <a:gd name="T73" fmla="*/ 3 h 76"/>
                  <a:gd name="T74" fmla="*/ 0 w 84"/>
                  <a:gd name="T75" fmla="*/ 4 h 76"/>
                  <a:gd name="T76" fmla="*/ 1 w 84"/>
                  <a:gd name="T77" fmla="*/ 4 h 76"/>
                  <a:gd name="T78" fmla="*/ 1 w 84"/>
                  <a:gd name="T79" fmla="*/ 3 h 76"/>
                  <a:gd name="T80" fmla="*/ 1 w 84"/>
                  <a:gd name="T81" fmla="*/ 3 h 76"/>
                  <a:gd name="T82" fmla="*/ 1 w 84"/>
                  <a:gd name="T83" fmla="*/ 4 h 76"/>
                  <a:gd name="T84" fmla="*/ 1 w 84"/>
                  <a:gd name="T85" fmla="*/ 5 h 76"/>
                  <a:gd name="T86" fmla="*/ 1 w 84"/>
                  <a:gd name="T87" fmla="*/ 4 h 76"/>
                  <a:gd name="T88" fmla="*/ 1 w 84"/>
                  <a:gd name="T89" fmla="*/ 4 h 76"/>
                  <a:gd name="T90" fmla="*/ 2 w 84"/>
                  <a:gd name="T91" fmla="*/ 4 h 76"/>
                  <a:gd name="T92" fmla="*/ 2 w 84"/>
                  <a:gd name="T93" fmla="*/ 5 h 76"/>
                  <a:gd name="T94" fmla="*/ 2 w 84"/>
                  <a:gd name="T95" fmla="*/ 5 h 76"/>
                  <a:gd name="T96" fmla="*/ 2 w 84"/>
                  <a:gd name="T97" fmla="*/ 5 h 76"/>
                  <a:gd name="T98" fmla="*/ 3 w 84"/>
                  <a:gd name="T99" fmla="*/ 5 h 76"/>
                  <a:gd name="T100" fmla="*/ 3 w 84"/>
                  <a:gd name="T101" fmla="*/ 4 h 76"/>
                  <a:gd name="T102" fmla="*/ 3 w 84"/>
                  <a:gd name="T103" fmla="*/ 4 h 76"/>
                  <a:gd name="T104" fmla="*/ 3 w 84"/>
                  <a:gd name="T105" fmla="*/ 5 h 76"/>
                  <a:gd name="T106" fmla="*/ 3 w 84"/>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
                  <a:gd name="T163" fmla="*/ 0 h 76"/>
                  <a:gd name="T164" fmla="*/ 84 w 84"/>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 h="76">
                    <a:moveTo>
                      <a:pt x="51" y="52"/>
                    </a:moveTo>
                    <a:lnTo>
                      <a:pt x="57" y="48"/>
                    </a:lnTo>
                    <a:lnTo>
                      <a:pt x="65" y="66"/>
                    </a:lnTo>
                    <a:lnTo>
                      <a:pt x="60" y="68"/>
                    </a:lnTo>
                    <a:lnTo>
                      <a:pt x="51" y="52"/>
                    </a:lnTo>
                    <a:close/>
                    <a:moveTo>
                      <a:pt x="68" y="64"/>
                    </a:moveTo>
                    <a:lnTo>
                      <a:pt x="67" y="65"/>
                    </a:lnTo>
                    <a:lnTo>
                      <a:pt x="65" y="66"/>
                    </a:lnTo>
                    <a:lnTo>
                      <a:pt x="61" y="57"/>
                    </a:lnTo>
                    <a:lnTo>
                      <a:pt x="68" y="64"/>
                    </a:lnTo>
                    <a:close/>
                    <a:moveTo>
                      <a:pt x="54" y="51"/>
                    </a:moveTo>
                    <a:lnTo>
                      <a:pt x="57" y="47"/>
                    </a:lnTo>
                    <a:lnTo>
                      <a:pt x="71" y="61"/>
                    </a:lnTo>
                    <a:lnTo>
                      <a:pt x="68" y="64"/>
                    </a:lnTo>
                    <a:lnTo>
                      <a:pt x="54" y="51"/>
                    </a:lnTo>
                    <a:close/>
                    <a:moveTo>
                      <a:pt x="73" y="58"/>
                    </a:moveTo>
                    <a:lnTo>
                      <a:pt x="72" y="59"/>
                    </a:lnTo>
                    <a:lnTo>
                      <a:pt x="71" y="61"/>
                    </a:lnTo>
                    <a:lnTo>
                      <a:pt x="64" y="54"/>
                    </a:lnTo>
                    <a:lnTo>
                      <a:pt x="73" y="58"/>
                    </a:lnTo>
                    <a:close/>
                    <a:moveTo>
                      <a:pt x="56" y="49"/>
                    </a:moveTo>
                    <a:lnTo>
                      <a:pt x="58" y="43"/>
                    </a:lnTo>
                    <a:lnTo>
                      <a:pt x="76" y="52"/>
                    </a:lnTo>
                    <a:lnTo>
                      <a:pt x="73" y="58"/>
                    </a:lnTo>
                    <a:lnTo>
                      <a:pt x="56" y="49"/>
                    </a:lnTo>
                    <a:close/>
                    <a:moveTo>
                      <a:pt x="58" y="43"/>
                    </a:moveTo>
                    <a:lnTo>
                      <a:pt x="60" y="42"/>
                    </a:lnTo>
                    <a:lnTo>
                      <a:pt x="61" y="41"/>
                    </a:lnTo>
                    <a:lnTo>
                      <a:pt x="67" y="47"/>
                    </a:lnTo>
                    <a:lnTo>
                      <a:pt x="58" y="43"/>
                    </a:lnTo>
                    <a:close/>
                    <a:moveTo>
                      <a:pt x="61" y="41"/>
                    </a:moveTo>
                    <a:lnTo>
                      <a:pt x="64" y="37"/>
                    </a:lnTo>
                    <a:lnTo>
                      <a:pt x="77" y="51"/>
                    </a:lnTo>
                    <a:lnTo>
                      <a:pt x="74" y="54"/>
                    </a:lnTo>
                    <a:lnTo>
                      <a:pt x="61" y="41"/>
                    </a:lnTo>
                    <a:close/>
                    <a:moveTo>
                      <a:pt x="77" y="51"/>
                    </a:moveTo>
                    <a:lnTo>
                      <a:pt x="68" y="61"/>
                    </a:lnTo>
                    <a:lnTo>
                      <a:pt x="77" y="51"/>
                    </a:lnTo>
                    <a:lnTo>
                      <a:pt x="71" y="44"/>
                    </a:lnTo>
                    <a:lnTo>
                      <a:pt x="77" y="51"/>
                    </a:lnTo>
                    <a:close/>
                    <a:moveTo>
                      <a:pt x="64" y="37"/>
                    </a:moveTo>
                    <a:lnTo>
                      <a:pt x="67" y="34"/>
                    </a:lnTo>
                    <a:lnTo>
                      <a:pt x="80" y="47"/>
                    </a:lnTo>
                    <a:lnTo>
                      <a:pt x="77" y="51"/>
                    </a:lnTo>
                    <a:lnTo>
                      <a:pt x="64" y="37"/>
                    </a:lnTo>
                    <a:close/>
                    <a:moveTo>
                      <a:pt x="84" y="41"/>
                    </a:moveTo>
                    <a:lnTo>
                      <a:pt x="84" y="45"/>
                    </a:lnTo>
                    <a:lnTo>
                      <a:pt x="80" y="47"/>
                    </a:lnTo>
                    <a:lnTo>
                      <a:pt x="74" y="41"/>
                    </a:lnTo>
                    <a:lnTo>
                      <a:pt x="84" y="41"/>
                    </a:lnTo>
                    <a:close/>
                    <a:moveTo>
                      <a:pt x="64" y="41"/>
                    </a:moveTo>
                    <a:lnTo>
                      <a:pt x="64" y="35"/>
                    </a:lnTo>
                    <a:lnTo>
                      <a:pt x="84" y="35"/>
                    </a:lnTo>
                    <a:lnTo>
                      <a:pt x="84" y="41"/>
                    </a:lnTo>
                    <a:lnTo>
                      <a:pt x="64" y="41"/>
                    </a:lnTo>
                    <a:close/>
                    <a:moveTo>
                      <a:pt x="64" y="35"/>
                    </a:moveTo>
                    <a:lnTo>
                      <a:pt x="64" y="32"/>
                    </a:lnTo>
                    <a:lnTo>
                      <a:pt x="84" y="32"/>
                    </a:lnTo>
                    <a:lnTo>
                      <a:pt x="84" y="35"/>
                    </a:lnTo>
                    <a:lnTo>
                      <a:pt x="64" y="35"/>
                    </a:lnTo>
                    <a:close/>
                    <a:moveTo>
                      <a:pt x="64" y="32"/>
                    </a:moveTo>
                    <a:lnTo>
                      <a:pt x="64" y="29"/>
                    </a:lnTo>
                    <a:lnTo>
                      <a:pt x="84" y="29"/>
                    </a:lnTo>
                    <a:lnTo>
                      <a:pt x="84" y="32"/>
                    </a:lnTo>
                    <a:lnTo>
                      <a:pt x="64" y="32"/>
                    </a:lnTo>
                    <a:close/>
                    <a:moveTo>
                      <a:pt x="64" y="29"/>
                    </a:moveTo>
                    <a:lnTo>
                      <a:pt x="64" y="22"/>
                    </a:lnTo>
                    <a:lnTo>
                      <a:pt x="84" y="22"/>
                    </a:lnTo>
                    <a:lnTo>
                      <a:pt x="84" y="29"/>
                    </a:lnTo>
                    <a:lnTo>
                      <a:pt x="64" y="29"/>
                    </a:lnTo>
                    <a:close/>
                    <a:moveTo>
                      <a:pt x="64" y="22"/>
                    </a:moveTo>
                    <a:lnTo>
                      <a:pt x="64" y="19"/>
                    </a:lnTo>
                    <a:lnTo>
                      <a:pt x="84" y="19"/>
                    </a:lnTo>
                    <a:lnTo>
                      <a:pt x="84" y="22"/>
                    </a:lnTo>
                    <a:lnTo>
                      <a:pt x="64" y="22"/>
                    </a:lnTo>
                    <a:close/>
                    <a:moveTo>
                      <a:pt x="80" y="12"/>
                    </a:moveTo>
                    <a:lnTo>
                      <a:pt x="84" y="15"/>
                    </a:lnTo>
                    <a:lnTo>
                      <a:pt x="84" y="19"/>
                    </a:lnTo>
                    <a:lnTo>
                      <a:pt x="74" y="19"/>
                    </a:lnTo>
                    <a:lnTo>
                      <a:pt x="80" y="12"/>
                    </a:lnTo>
                    <a:close/>
                    <a:moveTo>
                      <a:pt x="67" y="25"/>
                    </a:moveTo>
                    <a:lnTo>
                      <a:pt x="64" y="22"/>
                    </a:lnTo>
                    <a:lnTo>
                      <a:pt x="77" y="9"/>
                    </a:lnTo>
                    <a:lnTo>
                      <a:pt x="80" y="12"/>
                    </a:lnTo>
                    <a:lnTo>
                      <a:pt x="67" y="25"/>
                    </a:lnTo>
                    <a:close/>
                    <a:moveTo>
                      <a:pt x="77" y="9"/>
                    </a:moveTo>
                    <a:lnTo>
                      <a:pt x="68" y="0"/>
                    </a:lnTo>
                    <a:lnTo>
                      <a:pt x="77" y="9"/>
                    </a:lnTo>
                    <a:lnTo>
                      <a:pt x="71" y="15"/>
                    </a:lnTo>
                    <a:lnTo>
                      <a:pt x="77" y="9"/>
                    </a:lnTo>
                    <a:close/>
                    <a:moveTo>
                      <a:pt x="64" y="22"/>
                    </a:moveTo>
                    <a:lnTo>
                      <a:pt x="61" y="20"/>
                    </a:lnTo>
                    <a:lnTo>
                      <a:pt x="74" y="5"/>
                    </a:lnTo>
                    <a:lnTo>
                      <a:pt x="77" y="9"/>
                    </a:lnTo>
                    <a:lnTo>
                      <a:pt x="64" y="22"/>
                    </a:lnTo>
                    <a:close/>
                    <a:moveTo>
                      <a:pt x="61" y="20"/>
                    </a:moveTo>
                    <a:lnTo>
                      <a:pt x="57" y="16"/>
                    </a:lnTo>
                    <a:lnTo>
                      <a:pt x="71" y="2"/>
                    </a:lnTo>
                    <a:lnTo>
                      <a:pt x="74" y="5"/>
                    </a:lnTo>
                    <a:lnTo>
                      <a:pt x="61" y="20"/>
                    </a:lnTo>
                    <a:close/>
                    <a:moveTo>
                      <a:pt x="64" y="0"/>
                    </a:moveTo>
                    <a:lnTo>
                      <a:pt x="68" y="0"/>
                    </a:lnTo>
                    <a:lnTo>
                      <a:pt x="71" y="2"/>
                    </a:lnTo>
                    <a:lnTo>
                      <a:pt x="64" y="10"/>
                    </a:lnTo>
                    <a:lnTo>
                      <a:pt x="64" y="0"/>
                    </a:lnTo>
                    <a:close/>
                    <a:moveTo>
                      <a:pt x="64" y="19"/>
                    </a:moveTo>
                    <a:lnTo>
                      <a:pt x="58" y="19"/>
                    </a:lnTo>
                    <a:lnTo>
                      <a:pt x="58" y="0"/>
                    </a:lnTo>
                    <a:lnTo>
                      <a:pt x="64" y="0"/>
                    </a:lnTo>
                    <a:lnTo>
                      <a:pt x="64" y="19"/>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4" y="1"/>
                    </a:moveTo>
                    <a:lnTo>
                      <a:pt x="36" y="0"/>
                    </a:lnTo>
                    <a:lnTo>
                      <a:pt x="39" y="0"/>
                    </a:lnTo>
                    <a:lnTo>
                      <a:pt x="39" y="10"/>
                    </a:lnTo>
                    <a:lnTo>
                      <a:pt x="34" y="1"/>
                    </a:lnTo>
                    <a:close/>
                    <a:moveTo>
                      <a:pt x="43" y="17"/>
                    </a:moveTo>
                    <a:lnTo>
                      <a:pt x="36" y="21"/>
                    </a:lnTo>
                    <a:lnTo>
                      <a:pt x="29" y="4"/>
                    </a:lnTo>
                    <a:lnTo>
                      <a:pt x="34" y="1"/>
                    </a:lnTo>
                    <a:lnTo>
                      <a:pt x="43" y="17"/>
                    </a:lnTo>
                    <a:close/>
                    <a:moveTo>
                      <a:pt x="36" y="21"/>
                    </a:moveTo>
                    <a:lnTo>
                      <a:pt x="35" y="22"/>
                    </a:lnTo>
                    <a:lnTo>
                      <a:pt x="33" y="22"/>
                    </a:lnTo>
                    <a:lnTo>
                      <a:pt x="33" y="12"/>
                    </a:lnTo>
                    <a:lnTo>
                      <a:pt x="36" y="21"/>
                    </a:lnTo>
                    <a:close/>
                    <a:moveTo>
                      <a:pt x="33" y="22"/>
                    </a:moveTo>
                    <a:lnTo>
                      <a:pt x="30" y="22"/>
                    </a:lnTo>
                    <a:lnTo>
                      <a:pt x="30" y="3"/>
                    </a:lnTo>
                    <a:lnTo>
                      <a:pt x="33" y="3"/>
                    </a:lnTo>
                    <a:lnTo>
                      <a:pt x="33" y="22"/>
                    </a:lnTo>
                    <a:close/>
                    <a:moveTo>
                      <a:pt x="25" y="4"/>
                    </a:moveTo>
                    <a:lnTo>
                      <a:pt x="28" y="3"/>
                    </a:lnTo>
                    <a:lnTo>
                      <a:pt x="30" y="3"/>
                    </a:lnTo>
                    <a:lnTo>
                      <a:pt x="30" y="12"/>
                    </a:lnTo>
                    <a:lnTo>
                      <a:pt x="25" y="4"/>
                    </a:lnTo>
                    <a:close/>
                    <a:moveTo>
                      <a:pt x="33" y="21"/>
                    </a:moveTo>
                    <a:lnTo>
                      <a:pt x="28" y="24"/>
                    </a:lnTo>
                    <a:lnTo>
                      <a:pt x="19" y="8"/>
                    </a:lnTo>
                    <a:lnTo>
                      <a:pt x="25" y="4"/>
                    </a:lnTo>
                    <a:lnTo>
                      <a:pt x="33" y="21"/>
                    </a:lnTo>
                    <a:close/>
                    <a:moveTo>
                      <a:pt x="14" y="12"/>
                    </a:moveTo>
                    <a:lnTo>
                      <a:pt x="15" y="9"/>
                    </a:lnTo>
                    <a:lnTo>
                      <a:pt x="19" y="8"/>
                    </a:lnTo>
                    <a:lnTo>
                      <a:pt x="23" y="15"/>
                    </a:lnTo>
                    <a:lnTo>
                      <a:pt x="14" y="12"/>
                    </a:lnTo>
                    <a:close/>
                    <a:moveTo>
                      <a:pt x="32" y="20"/>
                    </a:moveTo>
                    <a:lnTo>
                      <a:pt x="29" y="26"/>
                    </a:lnTo>
                    <a:lnTo>
                      <a:pt x="11" y="17"/>
                    </a:lnTo>
                    <a:lnTo>
                      <a:pt x="14" y="12"/>
                    </a:lnTo>
                    <a:lnTo>
                      <a:pt x="32" y="20"/>
                    </a:lnTo>
                    <a:close/>
                    <a:moveTo>
                      <a:pt x="29" y="26"/>
                    </a:moveTo>
                    <a:lnTo>
                      <a:pt x="28" y="27"/>
                    </a:lnTo>
                    <a:lnTo>
                      <a:pt x="26" y="29"/>
                    </a:lnTo>
                    <a:lnTo>
                      <a:pt x="20" y="22"/>
                    </a:lnTo>
                    <a:lnTo>
                      <a:pt x="29" y="26"/>
                    </a:lnTo>
                    <a:close/>
                    <a:moveTo>
                      <a:pt x="26" y="29"/>
                    </a:moveTo>
                    <a:lnTo>
                      <a:pt x="23" y="32"/>
                    </a:lnTo>
                    <a:lnTo>
                      <a:pt x="10" y="19"/>
                    </a:lnTo>
                    <a:lnTo>
                      <a:pt x="13" y="15"/>
                    </a:lnTo>
                    <a:lnTo>
                      <a:pt x="26" y="29"/>
                    </a:lnTo>
                    <a:close/>
                    <a:moveTo>
                      <a:pt x="10" y="19"/>
                    </a:moveTo>
                    <a:lnTo>
                      <a:pt x="0" y="29"/>
                    </a:lnTo>
                    <a:lnTo>
                      <a:pt x="10" y="19"/>
                    </a:lnTo>
                    <a:lnTo>
                      <a:pt x="17" y="25"/>
                    </a:lnTo>
                    <a:lnTo>
                      <a:pt x="10" y="19"/>
                    </a:lnTo>
                    <a:close/>
                    <a:moveTo>
                      <a:pt x="23" y="32"/>
                    </a:moveTo>
                    <a:lnTo>
                      <a:pt x="20" y="35"/>
                    </a:lnTo>
                    <a:lnTo>
                      <a:pt x="7" y="22"/>
                    </a:lnTo>
                    <a:lnTo>
                      <a:pt x="10" y="19"/>
                    </a:lnTo>
                    <a:lnTo>
                      <a:pt x="23" y="32"/>
                    </a:lnTo>
                    <a:close/>
                    <a:moveTo>
                      <a:pt x="7" y="22"/>
                    </a:moveTo>
                    <a:lnTo>
                      <a:pt x="17" y="12"/>
                    </a:lnTo>
                    <a:lnTo>
                      <a:pt x="7" y="22"/>
                    </a:lnTo>
                    <a:lnTo>
                      <a:pt x="13" y="29"/>
                    </a:lnTo>
                    <a:lnTo>
                      <a:pt x="7" y="22"/>
                    </a:lnTo>
                    <a:close/>
                    <a:moveTo>
                      <a:pt x="20" y="35"/>
                    </a:moveTo>
                    <a:lnTo>
                      <a:pt x="17" y="38"/>
                    </a:lnTo>
                    <a:lnTo>
                      <a:pt x="3" y="25"/>
                    </a:lnTo>
                    <a:lnTo>
                      <a:pt x="7" y="22"/>
                    </a:lnTo>
                    <a:lnTo>
                      <a:pt x="20" y="35"/>
                    </a:lnTo>
                    <a:close/>
                    <a:moveTo>
                      <a:pt x="1" y="32"/>
                    </a:moveTo>
                    <a:lnTo>
                      <a:pt x="1" y="27"/>
                    </a:lnTo>
                    <a:lnTo>
                      <a:pt x="3" y="25"/>
                    </a:lnTo>
                    <a:lnTo>
                      <a:pt x="10" y="32"/>
                    </a:lnTo>
                    <a:lnTo>
                      <a:pt x="1" y="32"/>
                    </a:lnTo>
                    <a:close/>
                    <a:moveTo>
                      <a:pt x="20" y="32"/>
                    </a:moveTo>
                    <a:lnTo>
                      <a:pt x="20" y="38"/>
                    </a:lnTo>
                    <a:lnTo>
                      <a:pt x="1" y="38"/>
                    </a:lnTo>
                    <a:lnTo>
                      <a:pt x="1" y="32"/>
                    </a:lnTo>
                    <a:lnTo>
                      <a:pt x="20" y="32"/>
                    </a:lnTo>
                    <a:close/>
                    <a:moveTo>
                      <a:pt x="20" y="38"/>
                    </a:moveTo>
                    <a:lnTo>
                      <a:pt x="20" y="41"/>
                    </a:lnTo>
                    <a:lnTo>
                      <a:pt x="1" y="41"/>
                    </a:lnTo>
                    <a:lnTo>
                      <a:pt x="1" y="38"/>
                    </a:lnTo>
                    <a:lnTo>
                      <a:pt x="20" y="38"/>
                    </a:lnTo>
                    <a:close/>
                    <a:moveTo>
                      <a:pt x="20" y="41"/>
                    </a:moveTo>
                    <a:lnTo>
                      <a:pt x="20" y="47"/>
                    </a:lnTo>
                    <a:lnTo>
                      <a:pt x="1" y="47"/>
                    </a:lnTo>
                    <a:lnTo>
                      <a:pt x="1" y="41"/>
                    </a:lnTo>
                    <a:lnTo>
                      <a:pt x="20" y="41"/>
                    </a:lnTo>
                    <a:close/>
                    <a:moveTo>
                      <a:pt x="20" y="47"/>
                    </a:moveTo>
                    <a:lnTo>
                      <a:pt x="20" y="51"/>
                    </a:lnTo>
                    <a:lnTo>
                      <a:pt x="1" y="51"/>
                    </a:lnTo>
                    <a:lnTo>
                      <a:pt x="1" y="47"/>
                    </a:lnTo>
                    <a:lnTo>
                      <a:pt x="20" y="47"/>
                    </a:lnTo>
                    <a:close/>
                    <a:moveTo>
                      <a:pt x="20" y="51"/>
                    </a:moveTo>
                    <a:lnTo>
                      <a:pt x="20" y="54"/>
                    </a:lnTo>
                    <a:lnTo>
                      <a:pt x="1" y="54"/>
                    </a:lnTo>
                    <a:lnTo>
                      <a:pt x="1" y="51"/>
                    </a:lnTo>
                    <a:lnTo>
                      <a:pt x="20" y="51"/>
                    </a:lnTo>
                    <a:close/>
                    <a:moveTo>
                      <a:pt x="3" y="61"/>
                    </a:moveTo>
                    <a:lnTo>
                      <a:pt x="1" y="58"/>
                    </a:lnTo>
                    <a:lnTo>
                      <a:pt x="1" y="54"/>
                    </a:lnTo>
                    <a:lnTo>
                      <a:pt x="10" y="54"/>
                    </a:lnTo>
                    <a:lnTo>
                      <a:pt x="3" y="61"/>
                    </a:lnTo>
                    <a:close/>
                    <a:moveTo>
                      <a:pt x="17" y="47"/>
                    </a:moveTo>
                    <a:lnTo>
                      <a:pt x="20" y="51"/>
                    </a:lnTo>
                    <a:lnTo>
                      <a:pt x="7" y="64"/>
                    </a:lnTo>
                    <a:lnTo>
                      <a:pt x="3" y="61"/>
                    </a:lnTo>
                    <a:lnTo>
                      <a:pt x="17" y="47"/>
                    </a:lnTo>
                    <a:close/>
                    <a:moveTo>
                      <a:pt x="20" y="51"/>
                    </a:moveTo>
                    <a:lnTo>
                      <a:pt x="11" y="41"/>
                    </a:lnTo>
                    <a:lnTo>
                      <a:pt x="20" y="51"/>
                    </a:lnTo>
                    <a:lnTo>
                      <a:pt x="13" y="57"/>
                    </a:lnTo>
                    <a:lnTo>
                      <a:pt x="20" y="51"/>
                    </a:lnTo>
                    <a:close/>
                    <a:moveTo>
                      <a:pt x="20" y="51"/>
                    </a:moveTo>
                    <a:lnTo>
                      <a:pt x="23" y="54"/>
                    </a:lnTo>
                    <a:lnTo>
                      <a:pt x="10" y="67"/>
                    </a:lnTo>
                    <a:lnTo>
                      <a:pt x="7" y="64"/>
                    </a:lnTo>
                    <a:lnTo>
                      <a:pt x="20" y="51"/>
                    </a:lnTo>
                    <a:close/>
                    <a:moveTo>
                      <a:pt x="10" y="67"/>
                    </a:moveTo>
                    <a:lnTo>
                      <a:pt x="10" y="67"/>
                    </a:lnTo>
                    <a:lnTo>
                      <a:pt x="17" y="61"/>
                    </a:lnTo>
                    <a:lnTo>
                      <a:pt x="10" y="67"/>
                    </a:lnTo>
                    <a:close/>
                    <a:moveTo>
                      <a:pt x="23" y="54"/>
                    </a:moveTo>
                    <a:lnTo>
                      <a:pt x="26" y="56"/>
                    </a:lnTo>
                    <a:lnTo>
                      <a:pt x="13" y="70"/>
                    </a:lnTo>
                    <a:lnTo>
                      <a:pt x="10" y="67"/>
                    </a:lnTo>
                    <a:lnTo>
                      <a:pt x="23" y="54"/>
                    </a:lnTo>
                    <a:close/>
                    <a:moveTo>
                      <a:pt x="20" y="73"/>
                    </a:moveTo>
                    <a:lnTo>
                      <a:pt x="15" y="73"/>
                    </a:lnTo>
                    <a:lnTo>
                      <a:pt x="13" y="70"/>
                    </a:lnTo>
                    <a:lnTo>
                      <a:pt x="20" y="64"/>
                    </a:lnTo>
                    <a:lnTo>
                      <a:pt x="20" y="73"/>
                    </a:lnTo>
                    <a:close/>
                    <a:moveTo>
                      <a:pt x="20" y="54"/>
                    </a:moveTo>
                    <a:lnTo>
                      <a:pt x="26" y="54"/>
                    </a:lnTo>
                    <a:lnTo>
                      <a:pt x="26" y="73"/>
                    </a:lnTo>
                    <a:lnTo>
                      <a:pt x="20" y="73"/>
                    </a:lnTo>
                    <a:lnTo>
                      <a:pt x="20" y="54"/>
                    </a:lnTo>
                    <a:close/>
                    <a:moveTo>
                      <a:pt x="26" y="54"/>
                    </a:moveTo>
                    <a:lnTo>
                      <a:pt x="30" y="54"/>
                    </a:lnTo>
                    <a:lnTo>
                      <a:pt x="33" y="56"/>
                    </a:lnTo>
                    <a:lnTo>
                      <a:pt x="26" y="64"/>
                    </a:lnTo>
                    <a:lnTo>
                      <a:pt x="26" y="54"/>
                    </a:lnTo>
                    <a:close/>
                    <a:moveTo>
                      <a:pt x="33" y="56"/>
                    </a:moveTo>
                    <a:lnTo>
                      <a:pt x="36" y="59"/>
                    </a:lnTo>
                    <a:lnTo>
                      <a:pt x="23" y="74"/>
                    </a:lnTo>
                    <a:lnTo>
                      <a:pt x="20" y="70"/>
                    </a:lnTo>
                    <a:lnTo>
                      <a:pt x="33" y="56"/>
                    </a:lnTo>
                    <a:close/>
                    <a:moveTo>
                      <a:pt x="30" y="76"/>
                    </a:moveTo>
                    <a:lnTo>
                      <a:pt x="25" y="76"/>
                    </a:lnTo>
                    <a:lnTo>
                      <a:pt x="23" y="74"/>
                    </a:lnTo>
                    <a:lnTo>
                      <a:pt x="30" y="66"/>
                    </a:lnTo>
                    <a:lnTo>
                      <a:pt x="30" y="76"/>
                    </a:lnTo>
                    <a:close/>
                    <a:moveTo>
                      <a:pt x="30" y="57"/>
                    </a:moveTo>
                    <a:lnTo>
                      <a:pt x="35" y="57"/>
                    </a:lnTo>
                    <a:lnTo>
                      <a:pt x="35" y="76"/>
                    </a:lnTo>
                    <a:lnTo>
                      <a:pt x="30" y="76"/>
                    </a:lnTo>
                    <a:lnTo>
                      <a:pt x="30"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50" y="72"/>
                    </a:lnTo>
                    <a:lnTo>
                      <a:pt x="43" y="75"/>
                    </a:lnTo>
                    <a:lnTo>
                      <a:pt x="34" y="58"/>
                    </a:lnTo>
                    <a:close/>
                    <a:moveTo>
                      <a:pt x="41" y="55"/>
                    </a:moveTo>
                    <a:lnTo>
                      <a:pt x="43" y="54"/>
                    </a:lnTo>
                    <a:lnTo>
                      <a:pt x="45" y="54"/>
                    </a:lnTo>
                    <a:lnTo>
                      <a:pt x="45" y="64"/>
                    </a:lnTo>
                    <a:lnTo>
                      <a:pt x="41" y="55"/>
                    </a:lnTo>
                    <a:close/>
                    <a:moveTo>
                      <a:pt x="45" y="54"/>
                    </a:moveTo>
                    <a:lnTo>
                      <a:pt x="48" y="54"/>
                    </a:lnTo>
                    <a:lnTo>
                      <a:pt x="48" y="73"/>
                    </a:lnTo>
                    <a:lnTo>
                      <a:pt x="45" y="73"/>
                    </a:lnTo>
                    <a:lnTo>
                      <a:pt x="45" y="54"/>
                    </a:lnTo>
                    <a:close/>
                    <a:moveTo>
                      <a:pt x="53" y="72"/>
                    </a:moveTo>
                    <a:lnTo>
                      <a:pt x="51" y="73"/>
                    </a:lnTo>
                    <a:lnTo>
                      <a:pt x="48" y="73"/>
                    </a:lnTo>
                    <a:lnTo>
                      <a:pt x="48" y="64"/>
                    </a:lnTo>
                    <a:lnTo>
                      <a:pt x="53" y="72"/>
                    </a:lnTo>
                    <a:close/>
                    <a:moveTo>
                      <a:pt x="44" y="55"/>
                    </a:moveTo>
                    <a:lnTo>
                      <a:pt x="51" y="52"/>
                    </a:lnTo>
                    <a:lnTo>
                      <a:pt x="60" y="68"/>
                    </a:lnTo>
                    <a:lnTo>
                      <a:pt x="53" y="72"/>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1" name="Freeform 346">
                <a:extLst>
                  <a:ext uri="{FF2B5EF4-FFF2-40B4-BE49-F238E27FC236}">
                    <a16:creationId xmlns:a16="http://schemas.microsoft.com/office/drawing/2014/main" id="{1824577C-0CD3-4500-9E5D-2F40A97D1311}"/>
                  </a:ext>
                </a:extLst>
              </p:cNvPr>
              <p:cNvSpPr>
                <a:spLocks/>
              </p:cNvSpPr>
              <p:nvPr/>
            </p:nvSpPr>
            <p:spPr bwMode="auto">
              <a:xfrm>
                <a:off x="3423" y="2989"/>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7" y="45"/>
                    </a:lnTo>
                    <a:lnTo>
                      <a:pt x="59" y="41"/>
                    </a:lnTo>
                    <a:lnTo>
                      <a:pt x="63" y="35"/>
                    </a:lnTo>
                    <a:lnTo>
                      <a:pt x="63" y="32"/>
                    </a:lnTo>
                    <a:lnTo>
                      <a:pt x="66" y="28"/>
                    </a:lnTo>
                    <a:lnTo>
                      <a:pt x="66" y="22"/>
                    </a:lnTo>
                    <a:lnTo>
                      <a:pt x="66" y="19"/>
                    </a:lnTo>
                    <a:lnTo>
                      <a:pt x="66" y="13"/>
                    </a:lnTo>
                    <a:lnTo>
                      <a:pt x="63" y="9"/>
                    </a:lnTo>
                    <a:lnTo>
                      <a:pt x="59" y="6"/>
                    </a:lnTo>
                    <a:lnTo>
                      <a:pt x="57" y="3"/>
                    </a:lnTo>
                    <a:lnTo>
                      <a:pt x="54" y="3"/>
                    </a:lnTo>
                    <a:lnTo>
                      <a:pt x="51" y="0"/>
                    </a:lnTo>
                    <a:lnTo>
                      <a:pt x="44" y="0"/>
                    </a:lnTo>
                    <a:lnTo>
                      <a:pt x="41" y="0"/>
                    </a:lnTo>
                    <a:lnTo>
                      <a:pt x="34" y="0"/>
                    </a:lnTo>
                    <a:lnTo>
                      <a:pt x="31" y="0"/>
                    </a:lnTo>
                    <a:lnTo>
                      <a:pt x="25" y="3"/>
                    </a:lnTo>
                    <a:lnTo>
                      <a:pt x="19" y="6"/>
                    </a:lnTo>
                    <a:lnTo>
                      <a:pt x="15" y="9"/>
                    </a:lnTo>
                    <a:lnTo>
                      <a:pt x="12" y="13"/>
                    </a:lnTo>
                    <a:lnTo>
                      <a:pt x="9" y="16"/>
                    </a:lnTo>
                    <a:lnTo>
                      <a:pt x="5" y="19"/>
                    </a:lnTo>
                    <a:lnTo>
                      <a:pt x="3" y="25"/>
                    </a:lnTo>
                    <a:lnTo>
                      <a:pt x="0" y="28"/>
                    </a:lnTo>
                    <a:lnTo>
                      <a:pt x="0" y="32"/>
                    </a:lnTo>
                    <a:lnTo>
                      <a:pt x="0" y="38"/>
                    </a:lnTo>
                    <a:lnTo>
                      <a:pt x="0" y="41"/>
                    </a:lnTo>
                    <a:lnTo>
                      <a:pt x="3" y="45"/>
                    </a:lnTo>
                    <a:lnTo>
                      <a:pt x="5" y="47"/>
                    </a:lnTo>
                    <a:lnTo>
                      <a:pt x="9" y="50"/>
                    </a:lnTo>
                    <a:lnTo>
                      <a:pt x="12" y="54"/>
                    </a:lnTo>
                    <a:lnTo>
                      <a:pt x="15" y="54"/>
                    </a:lnTo>
                    <a:lnTo>
                      <a:pt x="22" y="57"/>
                    </a:lnTo>
                    <a:lnTo>
                      <a:pt x="25" y="57"/>
                    </a:lnTo>
                    <a:lnTo>
                      <a:pt x="31" y="57"/>
                    </a:lnTo>
                    <a:lnTo>
                      <a:pt x="37" y="54"/>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2" name="Freeform 347">
                <a:extLst>
                  <a:ext uri="{FF2B5EF4-FFF2-40B4-BE49-F238E27FC236}">
                    <a16:creationId xmlns:a16="http://schemas.microsoft.com/office/drawing/2014/main" id="{BC7DA2AD-343C-4B3F-85CF-2A166304EB99}"/>
                  </a:ext>
                </a:extLst>
              </p:cNvPr>
              <p:cNvSpPr>
                <a:spLocks noEditPoints="1"/>
              </p:cNvSpPr>
              <p:nvPr/>
            </p:nvSpPr>
            <p:spPr bwMode="auto">
              <a:xfrm>
                <a:off x="3421" y="2986"/>
                <a:ext cx="21" cy="20"/>
              </a:xfrm>
              <a:custGeom>
                <a:avLst/>
                <a:gdLst>
                  <a:gd name="T0" fmla="*/ 3 w 86"/>
                  <a:gd name="T1" fmla="*/ 3 h 77"/>
                  <a:gd name="T2" fmla="*/ 4 w 86"/>
                  <a:gd name="T3" fmla="*/ 3 h 77"/>
                  <a:gd name="T4" fmla="*/ 4 w 86"/>
                  <a:gd name="T5" fmla="*/ 4 h 77"/>
                  <a:gd name="T6" fmla="*/ 4 w 86"/>
                  <a:gd name="T7" fmla="*/ 4 h 77"/>
                  <a:gd name="T8" fmla="*/ 5 w 86"/>
                  <a:gd name="T9" fmla="*/ 4 h 77"/>
                  <a:gd name="T10" fmla="*/ 5 w 86"/>
                  <a:gd name="T11" fmla="*/ 3 h 77"/>
                  <a:gd name="T12" fmla="*/ 4 w 86"/>
                  <a:gd name="T13" fmla="*/ 3 h 77"/>
                  <a:gd name="T14" fmla="*/ 4 w 86"/>
                  <a:gd name="T15" fmla="*/ 2 h 77"/>
                  <a:gd name="T16" fmla="*/ 5 w 86"/>
                  <a:gd name="T17" fmla="*/ 3 h 77"/>
                  <a:gd name="T18" fmla="*/ 5 w 86"/>
                  <a:gd name="T19" fmla="*/ 3 h 77"/>
                  <a:gd name="T20" fmla="*/ 4 w 86"/>
                  <a:gd name="T21" fmla="*/ 2 h 77"/>
                  <a:gd name="T22" fmla="*/ 4 w 86"/>
                  <a:gd name="T23" fmla="*/ 2 h 77"/>
                  <a:gd name="T24" fmla="*/ 5 w 86"/>
                  <a:gd name="T25" fmla="*/ 2 h 77"/>
                  <a:gd name="T26" fmla="*/ 5 w 86"/>
                  <a:gd name="T27" fmla="*/ 1 h 77"/>
                  <a:gd name="T28" fmla="*/ 4 w 86"/>
                  <a:gd name="T29" fmla="*/ 2 h 77"/>
                  <a:gd name="T30" fmla="*/ 5 w 86"/>
                  <a:gd name="T31" fmla="*/ 1 h 77"/>
                  <a:gd name="T32" fmla="*/ 3 w 86"/>
                  <a:gd name="T33" fmla="*/ 1 h 77"/>
                  <a:gd name="T34" fmla="*/ 4 w 86"/>
                  <a:gd name="T35" fmla="*/ 1 h 77"/>
                  <a:gd name="T36" fmla="*/ 4 w 86"/>
                  <a:gd name="T37" fmla="*/ 0 h 77"/>
                  <a:gd name="T38" fmla="*/ 4 w 86"/>
                  <a:gd name="T39" fmla="*/ 2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2 h 77"/>
                  <a:gd name="T54" fmla="*/ 1 w 86"/>
                  <a:gd name="T55" fmla="*/ 1 h 77"/>
                  <a:gd name="T56" fmla="*/ 1 w 86"/>
                  <a:gd name="T57" fmla="*/ 1 h 77"/>
                  <a:gd name="T58" fmla="*/ 1 w 86"/>
                  <a:gd name="T59" fmla="*/ 1 h 77"/>
                  <a:gd name="T60" fmla="*/ 2 w 86"/>
                  <a:gd name="T61" fmla="*/ 2 h 77"/>
                  <a:gd name="T62" fmla="*/ 1 w 86"/>
                  <a:gd name="T63" fmla="*/ 2 h 77"/>
                  <a:gd name="T64" fmla="*/ 1 w 86"/>
                  <a:gd name="T65" fmla="*/ 1 h 77"/>
                  <a:gd name="T66" fmla="*/ 1 w 86"/>
                  <a:gd name="T67" fmla="*/ 1 h 77"/>
                  <a:gd name="T68" fmla="*/ 0 w 86"/>
                  <a:gd name="T69" fmla="*/ 2 h 77"/>
                  <a:gd name="T70" fmla="*/ 1 w 86"/>
                  <a:gd name="T71" fmla="*/ 3 h 77"/>
                  <a:gd name="T72" fmla="*/ 1 w 86"/>
                  <a:gd name="T73" fmla="*/ 3 h 77"/>
                  <a:gd name="T74" fmla="*/ 0 w 86"/>
                  <a:gd name="T75" fmla="*/ 2 h 77"/>
                  <a:gd name="T76" fmla="*/ 0 w 86"/>
                  <a:gd name="T77" fmla="*/ 3 h 77"/>
                  <a:gd name="T78" fmla="*/ 1 w 86"/>
                  <a:gd name="T79" fmla="*/ 3 h 77"/>
                  <a:gd name="T80" fmla="*/ 0 w 86"/>
                  <a:gd name="T81" fmla="*/ 4 h 77"/>
                  <a:gd name="T82" fmla="*/ 1 w 86"/>
                  <a:gd name="T83" fmla="*/ 3 h 77"/>
                  <a:gd name="T84" fmla="*/ 1 w 86"/>
                  <a:gd name="T85" fmla="*/ 3 h 77"/>
                  <a:gd name="T86" fmla="*/ 0 w 86"/>
                  <a:gd name="T87" fmla="*/ 4 h 77"/>
                  <a:gd name="T88" fmla="*/ 0 w 86"/>
                  <a:gd name="T89" fmla="*/ 4 h 77"/>
                  <a:gd name="T90" fmla="*/ 1 w 86"/>
                  <a:gd name="T91" fmla="*/ 4 h 77"/>
                  <a:gd name="T92" fmla="*/ 1 w 86"/>
                  <a:gd name="T93" fmla="*/ 5 h 77"/>
                  <a:gd name="T94" fmla="*/ 1 w 86"/>
                  <a:gd name="T95" fmla="*/ 5 h 77"/>
                  <a:gd name="T96" fmla="*/ 1 w 86"/>
                  <a:gd name="T97" fmla="*/ 4 h 77"/>
                  <a:gd name="T98" fmla="*/ 2 w 86"/>
                  <a:gd name="T99" fmla="*/ 4 h 77"/>
                  <a:gd name="T100" fmla="*/ 2 w 86"/>
                  <a:gd name="T101" fmla="*/ 4 h 77"/>
                  <a:gd name="T102" fmla="*/ 2 w 86"/>
                  <a:gd name="T103" fmla="*/ 4 h 77"/>
                  <a:gd name="T104" fmla="*/ 2 w 86"/>
                  <a:gd name="T105" fmla="*/ 5 h 77"/>
                  <a:gd name="T106" fmla="*/ 3 w 86"/>
                  <a:gd name="T107" fmla="*/ 5 h 77"/>
                  <a:gd name="T108" fmla="*/ 3 w 86"/>
                  <a:gd name="T109" fmla="*/ 4 h 77"/>
                  <a:gd name="T110" fmla="*/ 3 w 86"/>
                  <a:gd name="T111" fmla="*/ 5 h 77"/>
                  <a:gd name="T112" fmla="*/ 3 w 86"/>
                  <a:gd name="T113" fmla="*/ 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0"/>
                    </a:lnTo>
                    <a:lnTo>
                      <a:pt x="67" y="65"/>
                    </a:lnTo>
                    <a:lnTo>
                      <a:pt x="64" y="67"/>
                    </a:lnTo>
                    <a:lnTo>
                      <a:pt x="51" y="54"/>
                    </a:lnTo>
                    <a:close/>
                    <a:moveTo>
                      <a:pt x="54" y="50"/>
                    </a:moveTo>
                    <a:lnTo>
                      <a:pt x="55" y="49"/>
                    </a:lnTo>
                    <a:lnTo>
                      <a:pt x="56" y="49"/>
                    </a:lnTo>
                    <a:lnTo>
                      <a:pt x="61" y="57"/>
                    </a:lnTo>
                    <a:lnTo>
                      <a:pt x="54" y="50"/>
                    </a:lnTo>
                    <a:close/>
                    <a:moveTo>
                      <a:pt x="56" y="49"/>
                    </a:moveTo>
                    <a:lnTo>
                      <a:pt x="63" y="46"/>
                    </a:lnTo>
                    <a:lnTo>
                      <a:pt x="70" y="62"/>
                    </a:lnTo>
                    <a:lnTo>
                      <a:pt x="65" y="66"/>
                    </a:lnTo>
                    <a:lnTo>
                      <a:pt x="56" y="49"/>
                    </a:lnTo>
                    <a:close/>
                    <a:moveTo>
                      <a:pt x="74" y="61"/>
                    </a:moveTo>
                    <a:lnTo>
                      <a:pt x="73" y="62"/>
                    </a:lnTo>
                    <a:lnTo>
                      <a:pt x="70" y="62"/>
                    </a:lnTo>
                    <a:lnTo>
                      <a:pt x="67" y="55"/>
                    </a:lnTo>
                    <a:lnTo>
                      <a:pt x="74" y="61"/>
                    </a:lnTo>
                    <a:close/>
                    <a:moveTo>
                      <a:pt x="59" y="47"/>
                    </a:moveTo>
                    <a:lnTo>
                      <a:pt x="63" y="45"/>
                    </a:lnTo>
                    <a:lnTo>
                      <a:pt x="76" y="58"/>
                    </a:lnTo>
                    <a:lnTo>
                      <a:pt x="74" y="61"/>
                    </a:lnTo>
                    <a:lnTo>
                      <a:pt x="59" y="47"/>
                    </a:lnTo>
                    <a:close/>
                    <a:moveTo>
                      <a:pt x="78" y="56"/>
                    </a:moveTo>
                    <a:lnTo>
                      <a:pt x="78" y="57"/>
                    </a:lnTo>
                    <a:lnTo>
                      <a:pt x="76" y="58"/>
                    </a:lnTo>
                    <a:lnTo>
                      <a:pt x="69" y="51"/>
                    </a:lnTo>
                    <a:lnTo>
                      <a:pt x="78" y="56"/>
                    </a:lnTo>
                    <a:close/>
                    <a:moveTo>
                      <a:pt x="62" y="47"/>
                    </a:moveTo>
                    <a:lnTo>
                      <a:pt x="65" y="40"/>
                    </a:lnTo>
                    <a:lnTo>
                      <a:pt x="81" y="49"/>
                    </a:lnTo>
                    <a:lnTo>
                      <a:pt x="78" y="56"/>
                    </a:lnTo>
                    <a:lnTo>
                      <a:pt x="62" y="47"/>
                    </a:lnTo>
                    <a:close/>
                    <a:moveTo>
                      <a:pt x="83" y="45"/>
                    </a:moveTo>
                    <a:lnTo>
                      <a:pt x="83" y="47"/>
                    </a:lnTo>
                    <a:lnTo>
                      <a:pt x="81" y="49"/>
                    </a:lnTo>
                    <a:lnTo>
                      <a:pt x="73" y="45"/>
                    </a:lnTo>
                    <a:lnTo>
                      <a:pt x="83" y="45"/>
                    </a:lnTo>
                    <a:close/>
                    <a:moveTo>
                      <a:pt x="64" y="45"/>
                    </a:moveTo>
                    <a:lnTo>
                      <a:pt x="64" y="42"/>
                    </a:lnTo>
                    <a:lnTo>
                      <a:pt x="83" y="42"/>
                    </a:lnTo>
                    <a:lnTo>
                      <a:pt x="83" y="45"/>
                    </a:lnTo>
                    <a:lnTo>
                      <a:pt x="64" y="45"/>
                    </a:lnTo>
                    <a:close/>
                    <a:moveTo>
                      <a:pt x="64" y="42"/>
                    </a:moveTo>
                    <a:lnTo>
                      <a:pt x="64" y="38"/>
                    </a:lnTo>
                    <a:lnTo>
                      <a:pt x="66" y="35"/>
                    </a:lnTo>
                    <a:lnTo>
                      <a:pt x="73" y="42"/>
                    </a:lnTo>
                    <a:lnTo>
                      <a:pt x="64" y="42"/>
                    </a:lnTo>
                    <a:close/>
                    <a:moveTo>
                      <a:pt x="66" y="35"/>
                    </a:moveTo>
                    <a:lnTo>
                      <a:pt x="69" y="32"/>
                    </a:lnTo>
                    <a:lnTo>
                      <a:pt x="83" y="45"/>
                    </a:lnTo>
                    <a:lnTo>
                      <a:pt x="79" y="48"/>
                    </a:lnTo>
                    <a:lnTo>
                      <a:pt x="66" y="35"/>
                    </a:lnTo>
                    <a:close/>
                    <a:moveTo>
                      <a:pt x="86" y="38"/>
                    </a:moveTo>
                    <a:lnTo>
                      <a:pt x="86" y="43"/>
                    </a:lnTo>
                    <a:lnTo>
                      <a:pt x="83" y="45"/>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3"/>
                    </a:lnTo>
                    <a:lnTo>
                      <a:pt x="86" y="23"/>
                    </a:lnTo>
                    <a:lnTo>
                      <a:pt x="86" y="29"/>
                    </a:lnTo>
                    <a:lnTo>
                      <a:pt x="67" y="29"/>
                    </a:lnTo>
                    <a:close/>
                    <a:moveTo>
                      <a:pt x="83" y="16"/>
                    </a:moveTo>
                    <a:lnTo>
                      <a:pt x="86" y="18"/>
                    </a:lnTo>
                    <a:lnTo>
                      <a:pt x="86" y="23"/>
                    </a:lnTo>
                    <a:lnTo>
                      <a:pt x="76" y="23"/>
                    </a:lnTo>
                    <a:lnTo>
                      <a:pt x="83" y="16"/>
                    </a:lnTo>
                    <a:close/>
                    <a:moveTo>
                      <a:pt x="69" y="29"/>
                    </a:moveTo>
                    <a:lnTo>
                      <a:pt x="66" y="26"/>
                    </a:lnTo>
                    <a:lnTo>
                      <a:pt x="79" y="13"/>
                    </a:lnTo>
                    <a:lnTo>
                      <a:pt x="83" y="16"/>
                    </a:lnTo>
                    <a:lnTo>
                      <a:pt x="69" y="29"/>
                    </a:lnTo>
                    <a:close/>
                    <a:moveTo>
                      <a:pt x="66" y="26"/>
                    </a:moveTo>
                    <a:lnTo>
                      <a:pt x="66" y="26"/>
                    </a:lnTo>
                    <a:lnTo>
                      <a:pt x="73" y="19"/>
                    </a:lnTo>
                    <a:lnTo>
                      <a:pt x="66" y="26"/>
                    </a:lnTo>
                    <a:close/>
                    <a:moveTo>
                      <a:pt x="66" y="26"/>
                    </a:moveTo>
                    <a:lnTo>
                      <a:pt x="63" y="23"/>
                    </a:lnTo>
                    <a:lnTo>
                      <a:pt x="77" y="10"/>
                    </a:lnTo>
                    <a:lnTo>
                      <a:pt x="79" y="13"/>
                    </a:lnTo>
                    <a:lnTo>
                      <a:pt x="66" y="26"/>
                    </a:lnTo>
                    <a:close/>
                    <a:moveTo>
                      <a:pt x="77" y="10"/>
                    </a:moveTo>
                    <a:lnTo>
                      <a:pt x="67" y="0"/>
                    </a:lnTo>
                    <a:lnTo>
                      <a:pt x="77" y="10"/>
                    </a:lnTo>
                    <a:lnTo>
                      <a:pt x="69" y="16"/>
                    </a:lnTo>
                    <a:lnTo>
                      <a:pt x="77" y="10"/>
                    </a:lnTo>
                    <a:close/>
                    <a:moveTo>
                      <a:pt x="63" y="23"/>
                    </a:moveTo>
                    <a:lnTo>
                      <a:pt x="59" y="19"/>
                    </a:lnTo>
                    <a:lnTo>
                      <a:pt x="74" y="6"/>
                    </a:lnTo>
                    <a:lnTo>
                      <a:pt x="77" y="10"/>
                    </a:lnTo>
                    <a:lnTo>
                      <a:pt x="63" y="23"/>
                    </a:lnTo>
                    <a:close/>
                    <a:moveTo>
                      <a:pt x="67" y="3"/>
                    </a:moveTo>
                    <a:lnTo>
                      <a:pt x="70" y="3"/>
                    </a:lnTo>
                    <a:lnTo>
                      <a:pt x="74" y="6"/>
                    </a:lnTo>
                    <a:lnTo>
                      <a:pt x="67" y="13"/>
                    </a:lnTo>
                    <a:lnTo>
                      <a:pt x="67" y="3"/>
                    </a:lnTo>
                    <a:close/>
                    <a:moveTo>
                      <a:pt x="67" y="23"/>
                    </a:moveTo>
                    <a:lnTo>
                      <a:pt x="64" y="23"/>
                    </a:lnTo>
                    <a:lnTo>
                      <a:pt x="64" y="3"/>
                    </a:lnTo>
                    <a:lnTo>
                      <a:pt x="67" y="3"/>
                    </a:lnTo>
                    <a:lnTo>
                      <a:pt x="67" y="23"/>
                    </a:lnTo>
                    <a:close/>
                    <a:moveTo>
                      <a:pt x="64" y="23"/>
                    </a:moveTo>
                    <a:lnTo>
                      <a:pt x="59" y="23"/>
                    </a:lnTo>
                    <a:lnTo>
                      <a:pt x="57" y="19"/>
                    </a:lnTo>
                    <a:lnTo>
                      <a:pt x="64" y="13"/>
                    </a:lnTo>
                    <a:lnTo>
                      <a:pt x="64" y="23"/>
                    </a:lnTo>
                    <a:close/>
                    <a:moveTo>
                      <a:pt x="57" y="19"/>
                    </a:moveTo>
                    <a:lnTo>
                      <a:pt x="54" y="16"/>
                    </a:lnTo>
                    <a:lnTo>
                      <a:pt x="67" y="3"/>
                    </a:lnTo>
                    <a:lnTo>
                      <a:pt x="70" y="6"/>
                    </a:lnTo>
                    <a:lnTo>
                      <a:pt x="57" y="19"/>
                    </a:lnTo>
                    <a:close/>
                    <a:moveTo>
                      <a:pt x="61" y="1"/>
                    </a:moveTo>
                    <a:lnTo>
                      <a:pt x="64"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41" y="19"/>
                    </a:lnTo>
                    <a:lnTo>
                      <a:pt x="41" y="1"/>
                    </a:lnTo>
                    <a:lnTo>
                      <a:pt x="44" y="1"/>
                    </a:lnTo>
                    <a:lnTo>
                      <a:pt x="44" y="19"/>
                    </a:lnTo>
                    <a:close/>
                    <a:moveTo>
                      <a:pt x="37" y="1"/>
                    </a:moveTo>
                    <a:lnTo>
                      <a:pt x="38" y="1"/>
                    </a:lnTo>
                    <a:lnTo>
                      <a:pt x="41" y="1"/>
                    </a:lnTo>
                    <a:lnTo>
                      <a:pt x="41" y="10"/>
                    </a:lnTo>
                    <a:lnTo>
                      <a:pt x="37" y="1"/>
                    </a:lnTo>
                    <a:close/>
                    <a:moveTo>
                      <a:pt x="45" y="18"/>
                    </a:moveTo>
                    <a:lnTo>
                      <a:pt x="40" y="22"/>
                    </a:lnTo>
                    <a:lnTo>
                      <a:pt x="31" y="4"/>
                    </a:lnTo>
                    <a:lnTo>
                      <a:pt x="37" y="1"/>
                    </a:lnTo>
                    <a:lnTo>
                      <a:pt x="45" y="18"/>
                    </a:lnTo>
                    <a:close/>
                    <a:moveTo>
                      <a:pt x="40" y="22"/>
                    </a:moveTo>
                    <a:lnTo>
                      <a:pt x="33" y="25"/>
                    </a:lnTo>
                    <a:lnTo>
                      <a:pt x="24" y="7"/>
                    </a:lnTo>
                    <a:lnTo>
                      <a:pt x="31" y="4"/>
                    </a:lnTo>
                    <a:lnTo>
                      <a:pt x="40"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19" y="13"/>
                    </a:moveTo>
                    <a:lnTo>
                      <a:pt x="9" y="22"/>
                    </a:lnTo>
                    <a:lnTo>
                      <a:pt x="19" y="13"/>
                    </a:lnTo>
                    <a:lnTo>
                      <a:pt x="25" y="19"/>
                    </a:lnTo>
                    <a:lnTo>
                      <a:pt x="19" y="13"/>
                    </a:lnTo>
                    <a:close/>
                    <a:moveTo>
                      <a:pt x="32" y="26"/>
                    </a:moveTo>
                    <a:lnTo>
                      <a:pt x="29" y="29"/>
                    </a:lnTo>
                    <a:lnTo>
                      <a:pt x="15" y="16"/>
                    </a:lnTo>
                    <a:lnTo>
                      <a:pt x="19" y="13"/>
                    </a:lnTo>
                    <a:lnTo>
                      <a:pt x="32" y="26"/>
                    </a:lnTo>
                    <a:close/>
                    <a:moveTo>
                      <a:pt x="29" y="29"/>
                    </a:moveTo>
                    <a:lnTo>
                      <a:pt x="38" y="19"/>
                    </a:lnTo>
                    <a:lnTo>
                      <a:pt x="29" y="29"/>
                    </a:lnTo>
                    <a:lnTo>
                      <a:pt x="22" y="23"/>
                    </a:lnTo>
                    <a:lnTo>
                      <a:pt x="29" y="29"/>
                    </a:lnTo>
                    <a:close/>
                    <a:moveTo>
                      <a:pt x="29" y="29"/>
                    </a:moveTo>
                    <a:lnTo>
                      <a:pt x="25" y="33"/>
                    </a:lnTo>
                    <a:lnTo>
                      <a:pt x="12" y="19"/>
                    </a:lnTo>
                    <a:lnTo>
                      <a:pt x="15" y="16"/>
                    </a:lnTo>
                    <a:lnTo>
                      <a:pt x="29" y="29"/>
                    </a:lnTo>
                    <a:close/>
                    <a:moveTo>
                      <a:pt x="12" y="19"/>
                    </a:moveTo>
                    <a:lnTo>
                      <a:pt x="12" y="19"/>
                    </a:lnTo>
                    <a:lnTo>
                      <a:pt x="19" y="26"/>
                    </a:lnTo>
                    <a:lnTo>
                      <a:pt x="12" y="19"/>
                    </a:lnTo>
                    <a:close/>
                    <a:moveTo>
                      <a:pt x="25" y="33"/>
                    </a:moveTo>
                    <a:lnTo>
                      <a:pt x="23" y="36"/>
                    </a:lnTo>
                    <a:lnTo>
                      <a:pt x="9" y="22"/>
                    </a:lnTo>
                    <a:lnTo>
                      <a:pt x="12" y="19"/>
                    </a:lnTo>
                    <a:lnTo>
                      <a:pt x="25" y="33"/>
                    </a:lnTo>
                    <a:close/>
                    <a:moveTo>
                      <a:pt x="8" y="25"/>
                    </a:moveTo>
                    <a:lnTo>
                      <a:pt x="8" y="23"/>
                    </a:lnTo>
                    <a:lnTo>
                      <a:pt x="9" y="22"/>
                    </a:lnTo>
                    <a:lnTo>
                      <a:pt x="15" y="29"/>
                    </a:lnTo>
                    <a:lnTo>
                      <a:pt x="8" y="25"/>
                    </a:lnTo>
                    <a:close/>
                    <a:moveTo>
                      <a:pt x="24" y="33"/>
                    </a:moveTo>
                    <a:lnTo>
                      <a:pt x="21" y="39"/>
                    </a:lnTo>
                    <a:lnTo>
                      <a:pt x="4" y="30"/>
                    </a:lnTo>
                    <a:lnTo>
                      <a:pt x="8" y="25"/>
                    </a:lnTo>
                    <a:lnTo>
                      <a:pt x="24" y="33"/>
                    </a:lnTo>
                    <a:close/>
                    <a:moveTo>
                      <a:pt x="21" y="39"/>
                    </a:moveTo>
                    <a:lnTo>
                      <a:pt x="21" y="40"/>
                    </a:lnTo>
                    <a:lnTo>
                      <a:pt x="20" y="42"/>
                    </a:lnTo>
                    <a:lnTo>
                      <a:pt x="13" y="35"/>
                    </a:lnTo>
                    <a:lnTo>
                      <a:pt x="21" y="39"/>
                    </a:lnTo>
                    <a:close/>
                    <a:moveTo>
                      <a:pt x="20" y="42"/>
                    </a:moveTo>
                    <a:lnTo>
                      <a:pt x="16" y="45"/>
                    </a:lnTo>
                    <a:lnTo>
                      <a:pt x="3" y="32"/>
                    </a:lnTo>
                    <a:lnTo>
                      <a:pt x="5" y="28"/>
                    </a:lnTo>
                    <a:lnTo>
                      <a:pt x="20" y="42"/>
                    </a:lnTo>
                    <a:close/>
                    <a:moveTo>
                      <a:pt x="0" y="38"/>
                    </a:moveTo>
                    <a:lnTo>
                      <a:pt x="0" y="35"/>
                    </a:lnTo>
                    <a:lnTo>
                      <a:pt x="3" y="32"/>
                    </a:lnTo>
                    <a:lnTo>
                      <a:pt x="10"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6" y="45"/>
                    </a:moveTo>
                    <a:lnTo>
                      <a:pt x="20" y="47"/>
                    </a:lnTo>
                    <a:lnTo>
                      <a:pt x="5" y="61"/>
                    </a:lnTo>
                    <a:lnTo>
                      <a:pt x="3" y="58"/>
                    </a:lnTo>
                    <a:lnTo>
                      <a:pt x="16" y="45"/>
                    </a:lnTo>
                    <a:close/>
                    <a:moveTo>
                      <a:pt x="20" y="47"/>
                    </a:moveTo>
                    <a:lnTo>
                      <a:pt x="10" y="38"/>
                    </a:lnTo>
                    <a:lnTo>
                      <a:pt x="20" y="48"/>
                    </a:lnTo>
                    <a:lnTo>
                      <a:pt x="13" y="55"/>
                    </a:lnTo>
                    <a:lnTo>
                      <a:pt x="20" y="47"/>
                    </a:lnTo>
                    <a:close/>
                    <a:moveTo>
                      <a:pt x="20" y="48"/>
                    </a:moveTo>
                    <a:lnTo>
                      <a:pt x="23" y="50"/>
                    </a:lnTo>
                    <a:lnTo>
                      <a:pt x="9" y="65"/>
                    </a:lnTo>
                    <a:lnTo>
                      <a:pt x="5" y="61"/>
                    </a:lnTo>
                    <a:lnTo>
                      <a:pt x="20" y="48"/>
                    </a:lnTo>
                    <a:close/>
                    <a:moveTo>
                      <a:pt x="9" y="65"/>
                    </a:moveTo>
                    <a:lnTo>
                      <a:pt x="19" y="73"/>
                    </a:lnTo>
                    <a:lnTo>
                      <a:pt x="9" y="65"/>
                    </a:lnTo>
                    <a:lnTo>
                      <a:pt x="15" y="57"/>
                    </a:lnTo>
                    <a:lnTo>
                      <a:pt x="9" y="65"/>
                    </a:lnTo>
                    <a:close/>
                    <a:moveTo>
                      <a:pt x="23" y="50"/>
                    </a:moveTo>
                    <a:lnTo>
                      <a:pt x="25" y="54"/>
                    </a:lnTo>
                    <a:lnTo>
                      <a:pt x="12" y="67"/>
                    </a:lnTo>
                    <a:lnTo>
                      <a:pt x="9" y="65"/>
                    </a:lnTo>
                    <a:lnTo>
                      <a:pt x="23" y="50"/>
                    </a:lnTo>
                    <a:close/>
                    <a:moveTo>
                      <a:pt x="25" y="54"/>
                    </a:moveTo>
                    <a:lnTo>
                      <a:pt x="29" y="57"/>
                    </a:lnTo>
                    <a:lnTo>
                      <a:pt x="15" y="70"/>
                    </a:lnTo>
                    <a:lnTo>
                      <a:pt x="12" y="67"/>
                    </a:lnTo>
                    <a:lnTo>
                      <a:pt x="25" y="54"/>
                    </a:lnTo>
                    <a:close/>
                    <a:moveTo>
                      <a:pt x="22" y="73"/>
                    </a:moveTo>
                    <a:lnTo>
                      <a:pt x="19" y="73"/>
                    </a:lnTo>
                    <a:lnTo>
                      <a:pt x="15" y="70"/>
                    </a:lnTo>
                    <a:lnTo>
                      <a:pt x="22" y="64"/>
                    </a:lnTo>
                    <a:lnTo>
                      <a:pt x="22" y="73"/>
                    </a:lnTo>
                    <a:close/>
                    <a:moveTo>
                      <a:pt x="22" y="55"/>
                    </a:moveTo>
                    <a:lnTo>
                      <a:pt x="25" y="55"/>
                    </a:lnTo>
                    <a:lnTo>
                      <a:pt x="25" y="73"/>
                    </a:lnTo>
                    <a:lnTo>
                      <a:pt x="22" y="73"/>
                    </a:lnTo>
                    <a:lnTo>
                      <a:pt x="22" y="55"/>
                    </a:lnTo>
                    <a:close/>
                    <a:moveTo>
                      <a:pt x="25" y="55"/>
                    </a:moveTo>
                    <a:lnTo>
                      <a:pt x="27" y="55"/>
                    </a:lnTo>
                    <a:lnTo>
                      <a:pt x="30" y="56"/>
                    </a:lnTo>
                    <a:lnTo>
                      <a:pt x="25" y="64"/>
                    </a:lnTo>
                    <a:lnTo>
                      <a:pt x="25" y="55"/>
                    </a:lnTo>
                    <a:close/>
                    <a:moveTo>
                      <a:pt x="30" y="56"/>
                    </a:moveTo>
                    <a:lnTo>
                      <a:pt x="36" y="58"/>
                    </a:lnTo>
                    <a:lnTo>
                      <a:pt x="27" y="76"/>
                    </a:lnTo>
                    <a:lnTo>
                      <a:pt x="21" y="72"/>
                    </a:lnTo>
                    <a:lnTo>
                      <a:pt x="30" y="56"/>
                    </a:lnTo>
                    <a:close/>
                    <a:moveTo>
                      <a:pt x="32" y="77"/>
                    </a:moveTo>
                    <a:lnTo>
                      <a:pt x="30" y="77"/>
                    </a:lnTo>
                    <a:lnTo>
                      <a:pt x="27" y="76"/>
                    </a:lnTo>
                    <a:lnTo>
                      <a:pt x="32" y="67"/>
                    </a:lnTo>
                    <a:lnTo>
                      <a:pt x="32" y="7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5" y="76"/>
                    </a:moveTo>
                    <a:lnTo>
                      <a:pt x="43" y="77"/>
                    </a:lnTo>
                    <a:lnTo>
                      <a:pt x="41" y="77"/>
                    </a:lnTo>
                    <a:lnTo>
                      <a:pt x="41" y="67"/>
                    </a:lnTo>
                    <a:lnTo>
                      <a:pt x="45" y="76"/>
                    </a:lnTo>
                    <a:close/>
                    <a:moveTo>
                      <a:pt x="37" y="58"/>
                    </a:moveTo>
                    <a:lnTo>
                      <a:pt x="43" y="56"/>
                    </a:lnTo>
                    <a:lnTo>
                      <a:pt x="52" y="72"/>
                    </a:lnTo>
                    <a:lnTo>
                      <a:pt x="45" y="76"/>
                    </a:lnTo>
                    <a:lnTo>
                      <a:pt x="37" y="58"/>
                    </a:lnTo>
                    <a:close/>
                    <a:moveTo>
                      <a:pt x="43" y="56"/>
                    </a:moveTo>
                    <a:lnTo>
                      <a:pt x="45" y="55"/>
                    </a:lnTo>
                    <a:lnTo>
                      <a:pt x="47" y="55"/>
                    </a:lnTo>
                    <a:lnTo>
                      <a:pt x="47" y="64"/>
                    </a:lnTo>
                    <a:lnTo>
                      <a:pt x="43" y="56"/>
                    </a:lnTo>
                    <a:close/>
                    <a:moveTo>
                      <a:pt x="47" y="55"/>
                    </a:moveTo>
                    <a:lnTo>
                      <a:pt x="51" y="55"/>
                    </a:lnTo>
                    <a:lnTo>
                      <a:pt x="51" y="73"/>
                    </a:lnTo>
                    <a:lnTo>
                      <a:pt x="47" y="73"/>
                    </a:lnTo>
                    <a:lnTo>
                      <a:pt x="47" y="55"/>
                    </a:lnTo>
                    <a:close/>
                    <a:moveTo>
                      <a:pt x="55" y="72"/>
                    </a:moveTo>
                    <a:lnTo>
                      <a:pt x="53" y="73"/>
                    </a:lnTo>
                    <a:lnTo>
                      <a:pt x="51" y="73"/>
                    </a:lnTo>
                    <a:lnTo>
                      <a:pt x="51" y="64"/>
                    </a:lnTo>
                    <a:lnTo>
                      <a:pt x="55" y="72"/>
                    </a:lnTo>
                    <a:close/>
                    <a:moveTo>
                      <a:pt x="46" y="56"/>
                    </a:moveTo>
                    <a:lnTo>
                      <a:pt x="53" y="53"/>
                    </a:lnTo>
                    <a:lnTo>
                      <a:pt x="62"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3" name="Freeform 348">
                <a:extLst>
                  <a:ext uri="{FF2B5EF4-FFF2-40B4-BE49-F238E27FC236}">
                    <a16:creationId xmlns:a16="http://schemas.microsoft.com/office/drawing/2014/main" id="{B13E2BF1-8637-48CE-B597-AEFDE90B7628}"/>
                  </a:ext>
                </a:extLst>
              </p:cNvPr>
              <p:cNvSpPr>
                <a:spLocks/>
              </p:cNvSpPr>
              <p:nvPr/>
            </p:nvSpPr>
            <p:spPr bwMode="auto">
              <a:xfrm>
                <a:off x="3467" y="2967"/>
                <a:ext cx="17" cy="16"/>
              </a:xfrm>
              <a:custGeom>
                <a:avLst/>
                <a:gdLst>
                  <a:gd name="T0" fmla="*/ 3 w 67"/>
                  <a:gd name="T1" fmla="*/ 4 h 60"/>
                  <a:gd name="T2" fmla="*/ 3 w 67"/>
                  <a:gd name="T3" fmla="*/ 4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1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0 h 60"/>
                  <a:gd name="T40" fmla="*/ 2 w 67"/>
                  <a:gd name="T41" fmla="*/ 1 h 60"/>
                  <a:gd name="T42" fmla="*/ 1 w 67"/>
                  <a:gd name="T43" fmla="*/ 1 h 60"/>
                  <a:gd name="T44" fmla="*/ 1 w 67"/>
                  <a:gd name="T45" fmla="*/ 1 h 60"/>
                  <a:gd name="T46" fmla="*/ 1 w 67"/>
                  <a:gd name="T47" fmla="*/ 1 h 60"/>
                  <a:gd name="T48" fmla="*/ 1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1 w 67"/>
                  <a:gd name="T63" fmla="*/ 4 h 60"/>
                  <a:gd name="T64" fmla="*/ 1 w 67"/>
                  <a:gd name="T65" fmla="*/ 4 h 60"/>
                  <a:gd name="T66" fmla="*/ 1 w 67"/>
                  <a:gd name="T67" fmla="*/ 4 h 60"/>
                  <a:gd name="T68" fmla="*/ 1 w 67"/>
                  <a:gd name="T69" fmla="*/ 4 h 60"/>
                  <a:gd name="T70" fmla="*/ 2 w 67"/>
                  <a:gd name="T71" fmla="*/ 4 h 60"/>
                  <a:gd name="T72" fmla="*/ 2 w 67"/>
                  <a:gd name="T73" fmla="*/ 4 h 60"/>
                  <a:gd name="T74" fmla="*/ 2 w 67"/>
                  <a:gd name="T75" fmla="*/ 4 h 60"/>
                  <a:gd name="T76" fmla="*/ 3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7" y="54"/>
                    </a:moveTo>
                    <a:lnTo>
                      <a:pt x="51" y="51"/>
                    </a:lnTo>
                    <a:lnTo>
                      <a:pt x="57" y="48"/>
                    </a:lnTo>
                    <a:lnTo>
                      <a:pt x="61" y="41"/>
                    </a:lnTo>
                    <a:lnTo>
                      <a:pt x="64" y="38"/>
                    </a:lnTo>
                    <a:lnTo>
                      <a:pt x="64" y="35"/>
                    </a:lnTo>
                    <a:lnTo>
                      <a:pt x="67" y="28"/>
                    </a:lnTo>
                    <a:lnTo>
                      <a:pt x="67" y="25"/>
                    </a:lnTo>
                    <a:lnTo>
                      <a:pt x="67" y="19"/>
                    </a:lnTo>
                    <a:lnTo>
                      <a:pt x="67" y="16"/>
                    </a:lnTo>
                    <a:lnTo>
                      <a:pt x="64" y="13"/>
                    </a:lnTo>
                    <a:lnTo>
                      <a:pt x="61" y="9"/>
                    </a:lnTo>
                    <a:lnTo>
                      <a:pt x="57" y="6"/>
                    </a:lnTo>
                    <a:lnTo>
                      <a:pt x="54" y="3"/>
                    </a:lnTo>
                    <a:lnTo>
                      <a:pt x="51" y="3"/>
                    </a:lnTo>
                    <a:lnTo>
                      <a:pt x="47" y="0"/>
                    </a:lnTo>
                    <a:lnTo>
                      <a:pt x="42" y="0"/>
                    </a:lnTo>
                    <a:lnTo>
                      <a:pt x="35" y="3"/>
                    </a:lnTo>
                    <a:lnTo>
                      <a:pt x="32" y="3"/>
                    </a:lnTo>
                    <a:lnTo>
                      <a:pt x="25" y="3"/>
                    </a:lnTo>
                    <a:lnTo>
                      <a:pt x="22" y="6"/>
                    </a:lnTo>
                    <a:lnTo>
                      <a:pt x="17" y="9"/>
                    </a:lnTo>
                    <a:lnTo>
                      <a:pt x="13" y="13"/>
                    </a:lnTo>
                    <a:lnTo>
                      <a:pt x="10" y="19"/>
                    </a:lnTo>
                    <a:lnTo>
                      <a:pt x="7" y="23"/>
                    </a:lnTo>
                    <a:lnTo>
                      <a:pt x="3" y="25"/>
                    </a:lnTo>
                    <a:lnTo>
                      <a:pt x="3" y="32"/>
                    </a:lnTo>
                    <a:lnTo>
                      <a:pt x="0" y="35"/>
                    </a:lnTo>
                    <a:lnTo>
                      <a:pt x="0" y="38"/>
                    </a:lnTo>
                    <a:lnTo>
                      <a:pt x="3" y="45"/>
                    </a:lnTo>
                    <a:lnTo>
                      <a:pt x="3" y="48"/>
                    </a:lnTo>
                    <a:lnTo>
                      <a:pt x="7" y="51"/>
                    </a:lnTo>
                    <a:lnTo>
                      <a:pt x="10" y="54"/>
                    </a:lnTo>
                    <a:lnTo>
                      <a:pt x="13" y="57"/>
                    </a:lnTo>
                    <a:lnTo>
                      <a:pt x="17" y="57"/>
                    </a:lnTo>
                    <a:lnTo>
                      <a:pt x="22" y="57"/>
                    </a:lnTo>
                    <a:lnTo>
                      <a:pt x="25" y="60"/>
                    </a:lnTo>
                    <a:lnTo>
                      <a:pt x="32" y="57"/>
                    </a:lnTo>
                    <a:lnTo>
                      <a:pt x="39"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4" name="Freeform 349">
                <a:extLst>
                  <a:ext uri="{FF2B5EF4-FFF2-40B4-BE49-F238E27FC236}">
                    <a16:creationId xmlns:a16="http://schemas.microsoft.com/office/drawing/2014/main" id="{A57EB661-0074-48BE-8265-BBB93C1A98D6}"/>
                  </a:ext>
                </a:extLst>
              </p:cNvPr>
              <p:cNvSpPr>
                <a:spLocks noEditPoints="1"/>
              </p:cNvSpPr>
              <p:nvPr/>
            </p:nvSpPr>
            <p:spPr bwMode="auto">
              <a:xfrm>
                <a:off x="3465" y="2965"/>
                <a:ext cx="21" cy="21"/>
              </a:xfrm>
              <a:custGeom>
                <a:avLst/>
                <a:gdLst>
                  <a:gd name="T0" fmla="*/ 3 w 85"/>
                  <a:gd name="T1" fmla="*/ 4 h 82"/>
                  <a:gd name="T2" fmla="*/ 4 w 85"/>
                  <a:gd name="T3" fmla="*/ 3 h 82"/>
                  <a:gd name="T4" fmla="*/ 4 w 85"/>
                  <a:gd name="T5" fmla="*/ 4 h 82"/>
                  <a:gd name="T6" fmla="*/ 5 w 85"/>
                  <a:gd name="T7" fmla="*/ 4 h 82"/>
                  <a:gd name="T8" fmla="*/ 4 w 85"/>
                  <a:gd name="T9" fmla="*/ 3 h 82"/>
                  <a:gd name="T10" fmla="*/ 5 w 85"/>
                  <a:gd name="T11" fmla="*/ 3 h 82"/>
                  <a:gd name="T12" fmla="*/ 4 w 85"/>
                  <a:gd name="T13" fmla="*/ 3 h 82"/>
                  <a:gd name="T14" fmla="*/ 4 w 85"/>
                  <a:gd name="T15" fmla="*/ 3 h 82"/>
                  <a:gd name="T16" fmla="*/ 5 w 85"/>
                  <a:gd name="T17" fmla="*/ 3 h 82"/>
                  <a:gd name="T18" fmla="*/ 5 w 85"/>
                  <a:gd name="T19" fmla="*/ 3 h 82"/>
                  <a:gd name="T20" fmla="*/ 4 w 85"/>
                  <a:gd name="T21" fmla="*/ 2 h 82"/>
                  <a:gd name="T22" fmla="*/ 4 w 85"/>
                  <a:gd name="T23" fmla="*/ 2 h 82"/>
                  <a:gd name="T24" fmla="*/ 5 w 85"/>
                  <a:gd name="T25" fmla="*/ 2 h 82"/>
                  <a:gd name="T26" fmla="*/ 5 w 85"/>
                  <a:gd name="T27" fmla="*/ 1 h 82"/>
                  <a:gd name="T28" fmla="*/ 4 w 85"/>
                  <a:gd name="T29" fmla="*/ 2 h 82"/>
                  <a:gd name="T30" fmla="*/ 4 w 85"/>
                  <a:gd name="T31" fmla="*/ 2 h 82"/>
                  <a:gd name="T32" fmla="*/ 4 w 85"/>
                  <a:gd name="T33" fmla="*/ 2 h 82"/>
                  <a:gd name="T34" fmla="*/ 4 w 85"/>
                  <a:gd name="T35" fmla="*/ 1 h 82"/>
                  <a:gd name="T36" fmla="*/ 4 w 85"/>
                  <a:gd name="T37" fmla="*/ 1 h 82"/>
                  <a:gd name="T38" fmla="*/ 4 w 85"/>
                  <a:gd name="T39" fmla="*/ 0 h 82"/>
                  <a:gd name="T40" fmla="*/ 4 w 85"/>
                  <a:gd name="T41" fmla="*/ 2 h 82"/>
                  <a:gd name="T42" fmla="*/ 3 w 85"/>
                  <a:gd name="T43" fmla="*/ 1 h 82"/>
                  <a:gd name="T44" fmla="*/ 4 w 85"/>
                  <a:gd name="T45" fmla="*/ 0 h 82"/>
                  <a:gd name="T46" fmla="*/ 3 w 85"/>
                  <a:gd name="T47" fmla="*/ 0 h 82"/>
                  <a:gd name="T48" fmla="*/ 3 w 85"/>
                  <a:gd name="T49" fmla="*/ 0 h 82"/>
                  <a:gd name="T50" fmla="*/ 3 w 85"/>
                  <a:gd name="T51" fmla="*/ 2 h 82"/>
                  <a:gd name="T52" fmla="*/ 2 w 85"/>
                  <a:gd name="T53" fmla="*/ 2 h 82"/>
                  <a:gd name="T54" fmla="*/ 2 w 85"/>
                  <a:gd name="T55" fmla="*/ 0 h 82"/>
                  <a:gd name="T56" fmla="*/ 2 w 85"/>
                  <a:gd name="T57" fmla="*/ 1 h 82"/>
                  <a:gd name="T58" fmla="*/ 2 w 85"/>
                  <a:gd name="T59" fmla="*/ 1 h 82"/>
                  <a:gd name="T60" fmla="*/ 2 w 85"/>
                  <a:gd name="T61" fmla="*/ 2 h 82"/>
                  <a:gd name="T62" fmla="*/ 1 w 85"/>
                  <a:gd name="T63" fmla="*/ 1 h 82"/>
                  <a:gd name="T64" fmla="*/ 1 w 85"/>
                  <a:gd name="T65" fmla="*/ 1 h 82"/>
                  <a:gd name="T66" fmla="*/ 1 w 85"/>
                  <a:gd name="T67" fmla="*/ 2 h 82"/>
                  <a:gd name="T68" fmla="*/ 2 w 85"/>
                  <a:gd name="T69" fmla="*/ 2 h 82"/>
                  <a:gd name="T70" fmla="*/ 1 w 85"/>
                  <a:gd name="T71" fmla="*/ 2 h 82"/>
                  <a:gd name="T72" fmla="*/ 1 w 85"/>
                  <a:gd name="T73" fmla="*/ 3 h 82"/>
                  <a:gd name="T74" fmla="*/ 0 w 85"/>
                  <a:gd name="T75" fmla="*/ 2 h 82"/>
                  <a:gd name="T76" fmla="*/ 1 w 85"/>
                  <a:gd name="T77" fmla="*/ 2 h 82"/>
                  <a:gd name="T78" fmla="*/ 1 w 85"/>
                  <a:gd name="T79" fmla="*/ 2 h 82"/>
                  <a:gd name="T80" fmla="*/ 1 w 85"/>
                  <a:gd name="T81" fmla="*/ 3 h 82"/>
                  <a:gd name="T82" fmla="*/ 0 w 85"/>
                  <a:gd name="T83" fmla="*/ 3 h 82"/>
                  <a:gd name="T84" fmla="*/ 0 w 85"/>
                  <a:gd name="T85" fmla="*/ 3 h 82"/>
                  <a:gd name="T86" fmla="*/ 0 w 85"/>
                  <a:gd name="T87" fmla="*/ 3 h 82"/>
                  <a:gd name="T88" fmla="*/ 1 w 85"/>
                  <a:gd name="T89" fmla="*/ 3 h 82"/>
                  <a:gd name="T90" fmla="*/ 1 w 85"/>
                  <a:gd name="T91" fmla="*/ 4 h 82"/>
                  <a:gd name="T92" fmla="*/ 0 w 85"/>
                  <a:gd name="T93" fmla="*/ 4 h 82"/>
                  <a:gd name="T94" fmla="*/ 0 w 85"/>
                  <a:gd name="T95" fmla="*/ 4 h 82"/>
                  <a:gd name="T96" fmla="*/ 0 w 85"/>
                  <a:gd name="T97" fmla="*/ 4 h 82"/>
                  <a:gd name="T98" fmla="*/ 1 w 85"/>
                  <a:gd name="T99" fmla="*/ 5 h 82"/>
                  <a:gd name="T100" fmla="*/ 1 w 85"/>
                  <a:gd name="T101" fmla="*/ 5 h 82"/>
                  <a:gd name="T102" fmla="*/ 1 w 85"/>
                  <a:gd name="T103" fmla="*/ 4 h 82"/>
                  <a:gd name="T104" fmla="*/ 2 w 85"/>
                  <a:gd name="T105" fmla="*/ 5 h 82"/>
                  <a:gd name="T106" fmla="*/ 2 w 85"/>
                  <a:gd name="T107" fmla="*/ 4 h 82"/>
                  <a:gd name="T108" fmla="*/ 2 w 85"/>
                  <a:gd name="T109" fmla="*/ 4 h 82"/>
                  <a:gd name="T110" fmla="*/ 2 w 85"/>
                  <a:gd name="T111" fmla="*/ 4 h 82"/>
                  <a:gd name="T112" fmla="*/ 2 w 85"/>
                  <a:gd name="T113" fmla="*/ 4 h 82"/>
                  <a:gd name="T114" fmla="*/ 3 w 85"/>
                  <a:gd name="T115" fmla="*/ 5 h 82"/>
                  <a:gd name="T116" fmla="*/ 3 w 85"/>
                  <a:gd name="T117" fmla="*/ 4 h 82"/>
                  <a:gd name="T118" fmla="*/ 2 w 85"/>
                  <a:gd name="T119" fmla="*/ 4 h 82"/>
                  <a:gd name="T120" fmla="*/ 3 w 85"/>
                  <a:gd name="T121" fmla="*/ 4 h 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5"/>
                  <a:gd name="T184" fmla="*/ 0 h 82"/>
                  <a:gd name="T185" fmla="*/ 85 w 85"/>
                  <a:gd name="T186" fmla="*/ 82 h 8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5" h="82">
                    <a:moveTo>
                      <a:pt x="50" y="57"/>
                    </a:moveTo>
                    <a:lnTo>
                      <a:pt x="53" y="54"/>
                    </a:lnTo>
                    <a:lnTo>
                      <a:pt x="66" y="68"/>
                    </a:lnTo>
                    <a:lnTo>
                      <a:pt x="64" y="71"/>
                    </a:lnTo>
                    <a:lnTo>
                      <a:pt x="50" y="57"/>
                    </a:lnTo>
                    <a:close/>
                    <a:moveTo>
                      <a:pt x="53" y="54"/>
                    </a:moveTo>
                    <a:lnTo>
                      <a:pt x="54" y="53"/>
                    </a:lnTo>
                    <a:lnTo>
                      <a:pt x="55" y="53"/>
                    </a:lnTo>
                    <a:lnTo>
                      <a:pt x="60" y="61"/>
                    </a:lnTo>
                    <a:lnTo>
                      <a:pt x="53" y="54"/>
                    </a:lnTo>
                    <a:close/>
                    <a:moveTo>
                      <a:pt x="55" y="53"/>
                    </a:moveTo>
                    <a:lnTo>
                      <a:pt x="62" y="49"/>
                    </a:lnTo>
                    <a:lnTo>
                      <a:pt x="71" y="66"/>
                    </a:lnTo>
                    <a:lnTo>
                      <a:pt x="64" y="69"/>
                    </a:lnTo>
                    <a:lnTo>
                      <a:pt x="55" y="53"/>
                    </a:lnTo>
                    <a:close/>
                    <a:moveTo>
                      <a:pt x="75" y="61"/>
                    </a:moveTo>
                    <a:lnTo>
                      <a:pt x="74" y="65"/>
                    </a:lnTo>
                    <a:lnTo>
                      <a:pt x="71" y="66"/>
                    </a:lnTo>
                    <a:lnTo>
                      <a:pt x="66" y="58"/>
                    </a:lnTo>
                    <a:lnTo>
                      <a:pt x="75" y="61"/>
                    </a:lnTo>
                    <a:close/>
                    <a:moveTo>
                      <a:pt x="58" y="54"/>
                    </a:moveTo>
                    <a:lnTo>
                      <a:pt x="61" y="47"/>
                    </a:lnTo>
                    <a:lnTo>
                      <a:pt x="78" y="56"/>
                    </a:lnTo>
                    <a:lnTo>
                      <a:pt x="75" y="61"/>
                    </a:lnTo>
                    <a:lnTo>
                      <a:pt x="58" y="54"/>
                    </a:lnTo>
                    <a:close/>
                    <a:moveTo>
                      <a:pt x="61" y="47"/>
                    </a:moveTo>
                    <a:lnTo>
                      <a:pt x="62" y="46"/>
                    </a:lnTo>
                    <a:lnTo>
                      <a:pt x="63" y="45"/>
                    </a:lnTo>
                    <a:lnTo>
                      <a:pt x="70" y="51"/>
                    </a:lnTo>
                    <a:lnTo>
                      <a:pt x="61" y="47"/>
                    </a:lnTo>
                    <a:close/>
                    <a:moveTo>
                      <a:pt x="63" y="45"/>
                    </a:moveTo>
                    <a:lnTo>
                      <a:pt x="66" y="42"/>
                    </a:lnTo>
                    <a:lnTo>
                      <a:pt x="80" y="55"/>
                    </a:lnTo>
                    <a:lnTo>
                      <a:pt x="76" y="58"/>
                    </a:lnTo>
                    <a:lnTo>
                      <a:pt x="63" y="45"/>
                    </a:lnTo>
                    <a:close/>
                    <a:moveTo>
                      <a:pt x="82" y="48"/>
                    </a:moveTo>
                    <a:lnTo>
                      <a:pt x="82" y="53"/>
                    </a:lnTo>
                    <a:lnTo>
                      <a:pt x="80" y="55"/>
                    </a:lnTo>
                    <a:lnTo>
                      <a:pt x="73" y="48"/>
                    </a:lnTo>
                    <a:lnTo>
                      <a:pt x="82" y="48"/>
                    </a:lnTo>
                    <a:close/>
                    <a:moveTo>
                      <a:pt x="63" y="48"/>
                    </a:moveTo>
                    <a:lnTo>
                      <a:pt x="63" y="45"/>
                    </a:lnTo>
                    <a:lnTo>
                      <a:pt x="82" y="45"/>
                    </a:lnTo>
                    <a:lnTo>
                      <a:pt x="82" y="48"/>
                    </a:lnTo>
                    <a:lnTo>
                      <a:pt x="63" y="48"/>
                    </a:lnTo>
                    <a:close/>
                    <a:moveTo>
                      <a:pt x="63" y="45"/>
                    </a:moveTo>
                    <a:lnTo>
                      <a:pt x="63" y="43"/>
                    </a:lnTo>
                    <a:lnTo>
                      <a:pt x="64" y="40"/>
                    </a:lnTo>
                    <a:lnTo>
                      <a:pt x="73" y="45"/>
                    </a:lnTo>
                    <a:lnTo>
                      <a:pt x="63" y="45"/>
                    </a:lnTo>
                    <a:close/>
                    <a:moveTo>
                      <a:pt x="64" y="40"/>
                    </a:moveTo>
                    <a:lnTo>
                      <a:pt x="67" y="34"/>
                    </a:lnTo>
                    <a:lnTo>
                      <a:pt x="84" y="43"/>
                    </a:lnTo>
                    <a:lnTo>
                      <a:pt x="82" y="49"/>
                    </a:lnTo>
                    <a:lnTo>
                      <a:pt x="64" y="40"/>
                    </a:lnTo>
                    <a:close/>
                    <a:moveTo>
                      <a:pt x="85" y="38"/>
                    </a:moveTo>
                    <a:lnTo>
                      <a:pt x="85" y="40"/>
                    </a:lnTo>
                    <a:lnTo>
                      <a:pt x="84" y="43"/>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3" y="19"/>
                    </a:moveTo>
                    <a:lnTo>
                      <a:pt x="85" y="22"/>
                    </a:lnTo>
                    <a:lnTo>
                      <a:pt x="85" y="26"/>
                    </a:lnTo>
                    <a:lnTo>
                      <a:pt x="76" y="26"/>
                    </a:lnTo>
                    <a:lnTo>
                      <a:pt x="83" y="19"/>
                    </a:lnTo>
                    <a:close/>
                    <a:moveTo>
                      <a:pt x="70" y="33"/>
                    </a:moveTo>
                    <a:lnTo>
                      <a:pt x="66" y="29"/>
                    </a:lnTo>
                    <a:lnTo>
                      <a:pt x="80" y="16"/>
                    </a:lnTo>
                    <a:lnTo>
                      <a:pt x="83" y="19"/>
                    </a:lnTo>
                    <a:lnTo>
                      <a:pt x="70" y="33"/>
                    </a:lnTo>
                    <a:close/>
                    <a:moveTo>
                      <a:pt x="66" y="29"/>
                    </a:moveTo>
                    <a:lnTo>
                      <a:pt x="56" y="19"/>
                    </a:lnTo>
                    <a:lnTo>
                      <a:pt x="66" y="29"/>
                    </a:lnTo>
                    <a:lnTo>
                      <a:pt x="73" y="23"/>
                    </a:lnTo>
                    <a:lnTo>
                      <a:pt x="66" y="29"/>
                    </a:lnTo>
                    <a:close/>
                    <a:moveTo>
                      <a:pt x="66" y="29"/>
                    </a:moveTo>
                    <a:lnTo>
                      <a:pt x="63" y="26"/>
                    </a:lnTo>
                    <a:lnTo>
                      <a:pt x="76" y="13"/>
                    </a:lnTo>
                    <a:lnTo>
                      <a:pt x="80" y="16"/>
                    </a:lnTo>
                    <a:lnTo>
                      <a:pt x="66" y="29"/>
                    </a:lnTo>
                    <a:close/>
                    <a:moveTo>
                      <a:pt x="63" y="26"/>
                    </a:moveTo>
                    <a:lnTo>
                      <a:pt x="72" y="36"/>
                    </a:lnTo>
                    <a:lnTo>
                      <a:pt x="63" y="26"/>
                    </a:lnTo>
                    <a:lnTo>
                      <a:pt x="70" y="19"/>
                    </a:lnTo>
                    <a:lnTo>
                      <a:pt x="63" y="26"/>
                    </a:lnTo>
                    <a:close/>
                    <a:moveTo>
                      <a:pt x="63" y="26"/>
                    </a:moveTo>
                    <a:lnTo>
                      <a:pt x="60" y="23"/>
                    </a:lnTo>
                    <a:lnTo>
                      <a:pt x="73" y="10"/>
                    </a:lnTo>
                    <a:lnTo>
                      <a:pt x="76" y="13"/>
                    </a:lnTo>
                    <a:lnTo>
                      <a:pt x="63" y="26"/>
                    </a:lnTo>
                    <a:close/>
                    <a:moveTo>
                      <a:pt x="73" y="10"/>
                    </a:moveTo>
                    <a:lnTo>
                      <a:pt x="64" y="0"/>
                    </a:lnTo>
                    <a:lnTo>
                      <a:pt x="73" y="10"/>
                    </a:lnTo>
                    <a:lnTo>
                      <a:pt x="66" y="16"/>
                    </a:lnTo>
                    <a:lnTo>
                      <a:pt x="73" y="10"/>
                    </a:lnTo>
                    <a:close/>
                    <a:moveTo>
                      <a:pt x="60" y="23"/>
                    </a:moveTo>
                    <a:lnTo>
                      <a:pt x="56" y="19"/>
                    </a:lnTo>
                    <a:lnTo>
                      <a:pt x="70" y="6"/>
                    </a:lnTo>
                    <a:lnTo>
                      <a:pt x="73" y="10"/>
                    </a:lnTo>
                    <a:lnTo>
                      <a:pt x="60" y="23"/>
                    </a:lnTo>
                    <a:close/>
                    <a:moveTo>
                      <a:pt x="63" y="4"/>
                    </a:moveTo>
                    <a:lnTo>
                      <a:pt x="67" y="4"/>
                    </a:lnTo>
                    <a:lnTo>
                      <a:pt x="70" y="6"/>
                    </a:lnTo>
                    <a:lnTo>
                      <a:pt x="63" y="13"/>
                    </a:lnTo>
                    <a:lnTo>
                      <a:pt x="63" y="4"/>
                    </a:lnTo>
                    <a:close/>
                    <a:moveTo>
                      <a:pt x="63" y="23"/>
                    </a:moveTo>
                    <a:lnTo>
                      <a:pt x="60" y="23"/>
                    </a:lnTo>
                    <a:lnTo>
                      <a:pt x="60" y="4"/>
                    </a:lnTo>
                    <a:lnTo>
                      <a:pt x="63" y="4"/>
                    </a:lnTo>
                    <a:lnTo>
                      <a:pt x="63" y="23"/>
                    </a:lnTo>
                    <a:close/>
                    <a:moveTo>
                      <a:pt x="60" y="23"/>
                    </a:moveTo>
                    <a:lnTo>
                      <a:pt x="56" y="23"/>
                    </a:lnTo>
                    <a:lnTo>
                      <a:pt x="53" y="19"/>
                    </a:lnTo>
                    <a:lnTo>
                      <a:pt x="60" y="13"/>
                    </a:lnTo>
                    <a:lnTo>
                      <a:pt x="60" y="23"/>
                    </a:lnTo>
                    <a:close/>
                    <a:moveTo>
                      <a:pt x="53" y="19"/>
                    </a:moveTo>
                    <a:lnTo>
                      <a:pt x="50" y="16"/>
                    </a:lnTo>
                    <a:lnTo>
                      <a:pt x="64" y="3"/>
                    </a:lnTo>
                    <a:lnTo>
                      <a:pt x="66" y="6"/>
                    </a:lnTo>
                    <a:lnTo>
                      <a:pt x="53" y="19"/>
                    </a:lnTo>
                    <a:close/>
                    <a:moveTo>
                      <a:pt x="56" y="1"/>
                    </a:moveTo>
                    <a:lnTo>
                      <a:pt x="61" y="1"/>
                    </a:lnTo>
                    <a:lnTo>
                      <a:pt x="64" y="3"/>
                    </a:lnTo>
                    <a:lnTo>
                      <a:pt x="56" y="10"/>
                    </a:lnTo>
                    <a:lnTo>
                      <a:pt x="56" y="1"/>
                    </a:lnTo>
                    <a:close/>
                    <a:moveTo>
                      <a:pt x="56" y="19"/>
                    </a:moveTo>
                    <a:lnTo>
                      <a:pt x="51" y="19"/>
                    </a:lnTo>
                    <a:lnTo>
                      <a:pt x="51" y="1"/>
                    </a:lnTo>
                    <a:lnTo>
                      <a:pt x="56" y="1"/>
                    </a:lnTo>
                    <a:lnTo>
                      <a:pt x="56" y="19"/>
                    </a:lnTo>
                    <a:close/>
                    <a:moveTo>
                      <a:pt x="46" y="2"/>
                    </a:moveTo>
                    <a:lnTo>
                      <a:pt x="49" y="1"/>
                    </a:lnTo>
                    <a:lnTo>
                      <a:pt x="51" y="1"/>
                    </a:lnTo>
                    <a:lnTo>
                      <a:pt x="51" y="10"/>
                    </a:lnTo>
                    <a:lnTo>
                      <a:pt x="46" y="2"/>
                    </a:lnTo>
                    <a:close/>
                    <a:moveTo>
                      <a:pt x="55" y="18"/>
                    </a:moveTo>
                    <a:lnTo>
                      <a:pt x="49" y="22"/>
                    </a:lnTo>
                    <a:lnTo>
                      <a:pt x="40" y="5"/>
                    </a:lnTo>
                    <a:lnTo>
                      <a:pt x="46" y="2"/>
                    </a:lnTo>
                    <a:lnTo>
                      <a:pt x="55" y="18"/>
                    </a:lnTo>
                    <a:close/>
                    <a:moveTo>
                      <a:pt x="49" y="22"/>
                    </a:moveTo>
                    <a:lnTo>
                      <a:pt x="46" y="23"/>
                    </a:lnTo>
                    <a:lnTo>
                      <a:pt x="44" y="23"/>
                    </a:lnTo>
                    <a:lnTo>
                      <a:pt x="44" y="13"/>
                    </a:lnTo>
                    <a:lnTo>
                      <a:pt x="49" y="22"/>
                    </a:lnTo>
                    <a:close/>
                    <a:moveTo>
                      <a:pt x="44" y="23"/>
                    </a:moveTo>
                    <a:lnTo>
                      <a:pt x="41" y="23"/>
                    </a:lnTo>
                    <a:lnTo>
                      <a:pt x="41" y="4"/>
                    </a:lnTo>
                    <a:lnTo>
                      <a:pt x="44" y="4"/>
                    </a:lnTo>
                    <a:lnTo>
                      <a:pt x="44" y="23"/>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1" y="19"/>
                    </a:moveTo>
                    <a:lnTo>
                      <a:pt x="38" y="23"/>
                    </a:lnTo>
                    <a:lnTo>
                      <a:pt x="24" y="10"/>
                    </a:lnTo>
                    <a:lnTo>
                      <a:pt x="28" y="6"/>
                    </a:lnTo>
                    <a:lnTo>
                      <a:pt x="41" y="19"/>
                    </a:lnTo>
                    <a:close/>
                    <a:moveTo>
                      <a:pt x="38" y="23"/>
                    </a:moveTo>
                    <a:lnTo>
                      <a:pt x="37" y="24"/>
                    </a:lnTo>
                    <a:lnTo>
                      <a:pt x="35" y="25"/>
                    </a:lnTo>
                    <a:lnTo>
                      <a:pt x="31" y="16"/>
                    </a:lnTo>
                    <a:lnTo>
                      <a:pt x="38" y="23"/>
                    </a:lnTo>
                    <a:close/>
                    <a:moveTo>
                      <a:pt x="35" y="25"/>
                    </a:moveTo>
                    <a:lnTo>
                      <a:pt x="29" y="28"/>
                    </a:lnTo>
                    <a:lnTo>
                      <a:pt x="21" y="11"/>
                    </a:lnTo>
                    <a:lnTo>
                      <a:pt x="28" y="7"/>
                    </a:lnTo>
                    <a:lnTo>
                      <a:pt x="35" y="25"/>
                    </a:lnTo>
                    <a:close/>
                    <a:moveTo>
                      <a:pt x="18" y="13"/>
                    </a:moveTo>
                    <a:lnTo>
                      <a:pt x="19" y="12"/>
                    </a:lnTo>
                    <a:lnTo>
                      <a:pt x="21" y="11"/>
                    </a:lnTo>
                    <a:lnTo>
                      <a:pt x="26" y="19"/>
                    </a:lnTo>
                    <a:lnTo>
                      <a:pt x="18" y="13"/>
                    </a:lnTo>
                    <a:close/>
                    <a:moveTo>
                      <a:pt x="32" y="26"/>
                    </a:moveTo>
                    <a:lnTo>
                      <a:pt x="29" y="29"/>
                    </a:lnTo>
                    <a:lnTo>
                      <a:pt x="16" y="16"/>
                    </a:lnTo>
                    <a:lnTo>
                      <a:pt x="18" y="13"/>
                    </a:lnTo>
                    <a:lnTo>
                      <a:pt x="32" y="26"/>
                    </a:lnTo>
                    <a:close/>
                    <a:moveTo>
                      <a:pt x="13" y="18"/>
                    </a:moveTo>
                    <a:lnTo>
                      <a:pt x="15" y="17"/>
                    </a:lnTo>
                    <a:lnTo>
                      <a:pt x="16" y="16"/>
                    </a:lnTo>
                    <a:lnTo>
                      <a:pt x="22" y="23"/>
                    </a:lnTo>
                    <a:lnTo>
                      <a:pt x="13" y="18"/>
                    </a:lnTo>
                    <a:close/>
                    <a:moveTo>
                      <a:pt x="30" y="27"/>
                    </a:moveTo>
                    <a:lnTo>
                      <a:pt x="28" y="34"/>
                    </a:lnTo>
                    <a:lnTo>
                      <a:pt x="10" y="25"/>
                    </a:lnTo>
                    <a:lnTo>
                      <a:pt x="13" y="18"/>
                    </a:lnTo>
                    <a:lnTo>
                      <a:pt x="30" y="27"/>
                    </a:lnTo>
                    <a:close/>
                    <a:moveTo>
                      <a:pt x="28" y="34"/>
                    </a:moveTo>
                    <a:lnTo>
                      <a:pt x="27" y="35"/>
                    </a:lnTo>
                    <a:lnTo>
                      <a:pt x="26" y="36"/>
                    </a:lnTo>
                    <a:lnTo>
                      <a:pt x="19" y="29"/>
                    </a:lnTo>
                    <a:lnTo>
                      <a:pt x="28" y="34"/>
                    </a:lnTo>
                    <a:close/>
                    <a:moveTo>
                      <a:pt x="26" y="36"/>
                    </a:moveTo>
                    <a:lnTo>
                      <a:pt x="22" y="39"/>
                    </a:lnTo>
                    <a:lnTo>
                      <a:pt x="9" y="26"/>
                    </a:lnTo>
                    <a:lnTo>
                      <a:pt x="12" y="23"/>
                    </a:lnTo>
                    <a:lnTo>
                      <a:pt x="26" y="36"/>
                    </a:lnTo>
                    <a:close/>
                    <a:moveTo>
                      <a:pt x="22" y="39"/>
                    </a:moveTo>
                    <a:lnTo>
                      <a:pt x="22" y="39"/>
                    </a:lnTo>
                    <a:lnTo>
                      <a:pt x="16" y="33"/>
                    </a:lnTo>
                    <a:lnTo>
                      <a:pt x="22" y="39"/>
                    </a:lnTo>
                    <a:close/>
                    <a:moveTo>
                      <a:pt x="22" y="39"/>
                    </a:moveTo>
                    <a:lnTo>
                      <a:pt x="19" y="43"/>
                    </a:lnTo>
                    <a:lnTo>
                      <a:pt x="6" y="28"/>
                    </a:lnTo>
                    <a:lnTo>
                      <a:pt x="9" y="25"/>
                    </a:lnTo>
                    <a:lnTo>
                      <a:pt x="22" y="39"/>
                    </a:lnTo>
                    <a:close/>
                    <a:moveTo>
                      <a:pt x="2" y="35"/>
                    </a:moveTo>
                    <a:lnTo>
                      <a:pt x="2" y="32"/>
                    </a:lnTo>
                    <a:lnTo>
                      <a:pt x="6" y="28"/>
                    </a:lnTo>
                    <a:lnTo>
                      <a:pt x="12" y="35"/>
                    </a:lnTo>
                    <a:lnTo>
                      <a:pt x="2" y="35"/>
                    </a:lnTo>
                    <a:close/>
                    <a:moveTo>
                      <a:pt x="22" y="35"/>
                    </a:moveTo>
                    <a:lnTo>
                      <a:pt x="22" y="42"/>
                    </a:lnTo>
                    <a:lnTo>
                      <a:pt x="2" y="42"/>
                    </a:lnTo>
                    <a:lnTo>
                      <a:pt x="2" y="35"/>
                    </a:lnTo>
                    <a:lnTo>
                      <a:pt x="22" y="35"/>
                    </a:lnTo>
                    <a:close/>
                    <a:moveTo>
                      <a:pt x="22" y="42"/>
                    </a:moveTo>
                    <a:lnTo>
                      <a:pt x="22" y="46"/>
                    </a:lnTo>
                    <a:lnTo>
                      <a:pt x="19" y="48"/>
                    </a:lnTo>
                    <a:lnTo>
                      <a:pt x="12" y="42"/>
                    </a:lnTo>
                    <a:lnTo>
                      <a:pt x="22" y="42"/>
                    </a:lnTo>
                    <a:close/>
                    <a:moveTo>
                      <a:pt x="19" y="48"/>
                    </a:moveTo>
                    <a:lnTo>
                      <a:pt x="16" y="51"/>
                    </a:lnTo>
                    <a:lnTo>
                      <a:pt x="2" y="38"/>
                    </a:lnTo>
                    <a:lnTo>
                      <a:pt x="6" y="35"/>
                    </a:lnTo>
                    <a:lnTo>
                      <a:pt x="19" y="48"/>
                    </a:lnTo>
                    <a:close/>
                    <a:moveTo>
                      <a:pt x="0" y="45"/>
                    </a:moveTo>
                    <a:lnTo>
                      <a:pt x="0" y="42"/>
                    </a:lnTo>
                    <a:lnTo>
                      <a:pt x="2" y="38"/>
                    </a:lnTo>
                    <a:lnTo>
                      <a:pt x="9" y="45"/>
                    </a:lnTo>
                    <a:lnTo>
                      <a:pt x="0" y="45"/>
                    </a:lnTo>
                    <a:close/>
                    <a:moveTo>
                      <a:pt x="19" y="45"/>
                    </a:moveTo>
                    <a:lnTo>
                      <a:pt x="19" y="48"/>
                    </a:lnTo>
                    <a:lnTo>
                      <a:pt x="0" y="48"/>
                    </a:lnTo>
                    <a:lnTo>
                      <a:pt x="0" y="45"/>
                    </a:lnTo>
                    <a:lnTo>
                      <a:pt x="19" y="45"/>
                    </a:lnTo>
                    <a:close/>
                    <a:moveTo>
                      <a:pt x="0" y="53"/>
                    </a:moveTo>
                    <a:lnTo>
                      <a:pt x="0" y="50"/>
                    </a:lnTo>
                    <a:lnTo>
                      <a:pt x="0" y="48"/>
                    </a:lnTo>
                    <a:lnTo>
                      <a:pt x="9" y="48"/>
                    </a:lnTo>
                    <a:lnTo>
                      <a:pt x="0" y="53"/>
                    </a:lnTo>
                    <a:close/>
                    <a:moveTo>
                      <a:pt x="18" y="44"/>
                    </a:moveTo>
                    <a:lnTo>
                      <a:pt x="21" y="50"/>
                    </a:lnTo>
                    <a:lnTo>
                      <a:pt x="3" y="59"/>
                    </a:lnTo>
                    <a:lnTo>
                      <a:pt x="0" y="53"/>
                    </a:lnTo>
                    <a:lnTo>
                      <a:pt x="18" y="44"/>
                    </a:lnTo>
                    <a:close/>
                    <a:moveTo>
                      <a:pt x="21" y="50"/>
                    </a:moveTo>
                    <a:lnTo>
                      <a:pt x="22" y="53"/>
                    </a:lnTo>
                    <a:lnTo>
                      <a:pt x="22" y="55"/>
                    </a:lnTo>
                    <a:lnTo>
                      <a:pt x="12" y="55"/>
                    </a:lnTo>
                    <a:lnTo>
                      <a:pt x="21" y="50"/>
                    </a:lnTo>
                    <a:close/>
                    <a:moveTo>
                      <a:pt x="22" y="55"/>
                    </a:moveTo>
                    <a:lnTo>
                      <a:pt x="22" y="58"/>
                    </a:lnTo>
                    <a:lnTo>
                      <a:pt x="2" y="58"/>
                    </a:lnTo>
                    <a:lnTo>
                      <a:pt x="2" y="55"/>
                    </a:lnTo>
                    <a:lnTo>
                      <a:pt x="22" y="55"/>
                    </a:lnTo>
                    <a:close/>
                    <a:moveTo>
                      <a:pt x="6" y="65"/>
                    </a:moveTo>
                    <a:lnTo>
                      <a:pt x="2" y="61"/>
                    </a:lnTo>
                    <a:lnTo>
                      <a:pt x="2" y="58"/>
                    </a:lnTo>
                    <a:lnTo>
                      <a:pt x="12" y="58"/>
                    </a:lnTo>
                    <a:lnTo>
                      <a:pt x="6" y="65"/>
                    </a:lnTo>
                    <a:close/>
                    <a:moveTo>
                      <a:pt x="19" y="51"/>
                    </a:moveTo>
                    <a:lnTo>
                      <a:pt x="22" y="54"/>
                    </a:lnTo>
                    <a:lnTo>
                      <a:pt x="9" y="68"/>
                    </a:lnTo>
                    <a:lnTo>
                      <a:pt x="6" y="65"/>
                    </a:lnTo>
                    <a:lnTo>
                      <a:pt x="19" y="51"/>
                    </a:lnTo>
                    <a:close/>
                    <a:moveTo>
                      <a:pt x="22" y="54"/>
                    </a:moveTo>
                    <a:lnTo>
                      <a:pt x="26" y="57"/>
                    </a:lnTo>
                    <a:lnTo>
                      <a:pt x="12" y="71"/>
                    </a:lnTo>
                    <a:lnTo>
                      <a:pt x="9" y="68"/>
                    </a:lnTo>
                    <a:lnTo>
                      <a:pt x="22" y="54"/>
                    </a:lnTo>
                    <a:close/>
                    <a:moveTo>
                      <a:pt x="12" y="71"/>
                    </a:moveTo>
                    <a:lnTo>
                      <a:pt x="2" y="61"/>
                    </a:lnTo>
                    <a:lnTo>
                      <a:pt x="12" y="71"/>
                    </a:lnTo>
                    <a:lnTo>
                      <a:pt x="19" y="64"/>
                    </a:lnTo>
                    <a:lnTo>
                      <a:pt x="12" y="71"/>
                    </a:lnTo>
                    <a:close/>
                    <a:moveTo>
                      <a:pt x="26" y="57"/>
                    </a:moveTo>
                    <a:lnTo>
                      <a:pt x="29" y="60"/>
                    </a:lnTo>
                    <a:lnTo>
                      <a:pt x="16" y="73"/>
                    </a:lnTo>
                    <a:lnTo>
                      <a:pt x="12" y="71"/>
                    </a:lnTo>
                    <a:lnTo>
                      <a:pt x="26" y="57"/>
                    </a:lnTo>
                    <a:close/>
                    <a:moveTo>
                      <a:pt x="22" y="77"/>
                    </a:moveTo>
                    <a:lnTo>
                      <a:pt x="18" y="77"/>
                    </a:lnTo>
                    <a:lnTo>
                      <a:pt x="16" y="73"/>
                    </a:lnTo>
                    <a:lnTo>
                      <a:pt x="22" y="67"/>
                    </a:lnTo>
                    <a:lnTo>
                      <a:pt x="22" y="77"/>
                    </a:lnTo>
                    <a:close/>
                    <a:moveTo>
                      <a:pt x="22" y="58"/>
                    </a:moveTo>
                    <a:lnTo>
                      <a:pt x="26" y="58"/>
                    </a:lnTo>
                    <a:lnTo>
                      <a:pt x="26" y="77"/>
                    </a:lnTo>
                    <a:lnTo>
                      <a:pt x="22" y="77"/>
                    </a:lnTo>
                    <a:lnTo>
                      <a:pt x="22" y="58"/>
                    </a:lnTo>
                    <a:close/>
                    <a:moveTo>
                      <a:pt x="26" y="58"/>
                    </a:moveTo>
                    <a:lnTo>
                      <a:pt x="31" y="58"/>
                    </a:lnTo>
                    <a:lnTo>
                      <a:pt x="31" y="77"/>
                    </a:lnTo>
                    <a:lnTo>
                      <a:pt x="26" y="77"/>
                    </a:lnTo>
                    <a:lnTo>
                      <a:pt x="26" y="58"/>
                    </a:lnTo>
                    <a:close/>
                    <a:moveTo>
                      <a:pt x="31" y="58"/>
                    </a:moveTo>
                    <a:lnTo>
                      <a:pt x="35" y="58"/>
                    </a:lnTo>
                    <a:lnTo>
                      <a:pt x="38" y="60"/>
                    </a:lnTo>
                    <a:lnTo>
                      <a:pt x="31" y="67"/>
                    </a:lnTo>
                    <a:lnTo>
                      <a:pt x="31" y="58"/>
                    </a:lnTo>
                    <a:close/>
                    <a:moveTo>
                      <a:pt x="38" y="60"/>
                    </a:moveTo>
                    <a:lnTo>
                      <a:pt x="41" y="64"/>
                    </a:lnTo>
                    <a:lnTo>
                      <a:pt x="28" y="77"/>
                    </a:lnTo>
                    <a:lnTo>
                      <a:pt x="24" y="73"/>
                    </a:lnTo>
                    <a:lnTo>
                      <a:pt x="38" y="60"/>
                    </a:lnTo>
                    <a:close/>
                    <a:moveTo>
                      <a:pt x="39" y="79"/>
                    </a:moveTo>
                    <a:lnTo>
                      <a:pt x="33" y="82"/>
                    </a:lnTo>
                    <a:lnTo>
                      <a:pt x="28" y="77"/>
                    </a:lnTo>
                    <a:lnTo>
                      <a:pt x="34" y="70"/>
                    </a:lnTo>
                    <a:lnTo>
                      <a:pt x="39" y="79"/>
                    </a:lnTo>
                    <a:close/>
                    <a:moveTo>
                      <a:pt x="30" y="61"/>
                    </a:moveTo>
                    <a:lnTo>
                      <a:pt x="37" y="59"/>
                    </a:lnTo>
                    <a:lnTo>
                      <a:pt x="45" y="76"/>
                    </a:lnTo>
                    <a:lnTo>
                      <a:pt x="39" y="79"/>
                    </a:lnTo>
                    <a:lnTo>
                      <a:pt x="30" y="61"/>
                    </a:lnTo>
                    <a:close/>
                    <a:moveTo>
                      <a:pt x="37" y="59"/>
                    </a:moveTo>
                    <a:lnTo>
                      <a:pt x="39" y="58"/>
                    </a:lnTo>
                    <a:lnTo>
                      <a:pt x="41" y="58"/>
                    </a:lnTo>
                    <a:lnTo>
                      <a:pt x="41" y="67"/>
                    </a:lnTo>
                    <a:lnTo>
                      <a:pt x="37" y="59"/>
                    </a:lnTo>
                    <a:close/>
                    <a:moveTo>
                      <a:pt x="41" y="58"/>
                    </a:moveTo>
                    <a:lnTo>
                      <a:pt x="48" y="58"/>
                    </a:lnTo>
                    <a:lnTo>
                      <a:pt x="48" y="77"/>
                    </a:lnTo>
                    <a:lnTo>
                      <a:pt x="41" y="77"/>
                    </a:lnTo>
                    <a:lnTo>
                      <a:pt x="41" y="58"/>
                    </a:lnTo>
                    <a:close/>
                    <a:moveTo>
                      <a:pt x="54" y="73"/>
                    </a:moveTo>
                    <a:lnTo>
                      <a:pt x="51" y="77"/>
                    </a:lnTo>
                    <a:lnTo>
                      <a:pt x="48" y="77"/>
                    </a:lnTo>
                    <a:lnTo>
                      <a:pt x="48" y="67"/>
                    </a:lnTo>
                    <a:lnTo>
                      <a:pt x="54" y="73"/>
                    </a:lnTo>
                    <a:close/>
                    <a:moveTo>
                      <a:pt x="41" y="60"/>
                    </a:moveTo>
                    <a:lnTo>
                      <a:pt x="44" y="57"/>
                    </a:lnTo>
                    <a:lnTo>
                      <a:pt x="58" y="71"/>
                    </a:lnTo>
                    <a:lnTo>
                      <a:pt x="54" y="73"/>
                    </a:lnTo>
                    <a:lnTo>
                      <a:pt x="41" y="60"/>
                    </a:lnTo>
                    <a:close/>
                    <a:moveTo>
                      <a:pt x="44" y="57"/>
                    </a:moveTo>
                    <a:lnTo>
                      <a:pt x="46" y="55"/>
                    </a:lnTo>
                    <a:lnTo>
                      <a:pt x="51" y="55"/>
                    </a:lnTo>
                    <a:lnTo>
                      <a:pt x="51" y="64"/>
                    </a:lnTo>
                    <a:lnTo>
                      <a:pt x="44" y="57"/>
                    </a:lnTo>
                    <a:close/>
                    <a:moveTo>
                      <a:pt x="51" y="55"/>
                    </a:moveTo>
                    <a:lnTo>
                      <a:pt x="56" y="55"/>
                    </a:lnTo>
                    <a:lnTo>
                      <a:pt x="56" y="73"/>
                    </a:lnTo>
                    <a:lnTo>
                      <a:pt x="51" y="73"/>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5" name="Freeform 350">
                <a:extLst>
                  <a:ext uri="{FF2B5EF4-FFF2-40B4-BE49-F238E27FC236}">
                    <a16:creationId xmlns:a16="http://schemas.microsoft.com/office/drawing/2014/main" id="{FA80FA9D-41C9-4C42-ADA2-885D23164B41}"/>
                  </a:ext>
                </a:extLst>
              </p:cNvPr>
              <p:cNvSpPr>
                <a:spLocks/>
              </p:cNvSpPr>
              <p:nvPr/>
            </p:nvSpPr>
            <p:spPr bwMode="auto">
              <a:xfrm>
                <a:off x="3509" y="2945"/>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0" y="47"/>
                    </a:lnTo>
                    <a:lnTo>
                      <a:pt x="54" y="44"/>
                    </a:lnTo>
                    <a:lnTo>
                      <a:pt x="57" y="41"/>
                    </a:lnTo>
                    <a:lnTo>
                      <a:pt x="60" y="35"/>
                    </a:lnTo>
                    <a:lnTo>
                      <a:pt x="64" y="32"/>
                    </a:lnTo>
                    <a:lnTo>
                      <a:pt x="64" y="29"/>
                    </a:lnTo>
                    <a:lnTo>
                      <a:pt x="64" y="22"/>
                    </a:lnTo>
                    <a:lnTo>
                      <a:pt x="64" y="19"/>
                    </a:lnTo>
                    <a:lnTo>
                      <a:pt x="64" y="12"/>
                    </a:lnTo>
                    <a:lnTo>
                      <a:pt x="64" y="9"/>
                    </a:lnTo>
                    <a:lnTo>
                      <a:pt x="60" y="7"/>
                    </a:lnTo>
                    <a:lnTo>
                      <a:pt x="57" y="3"/>
                    </a:lnTo>
                    <a:lnTo>
                      <a:pt x="54" y="3"/>
                    </a:lnTo>
                    <a:lnTo>
                      <a:pt x="47" y="0"/>
                    </a:lnTo>
                    <a:lnTo>
                      <a:pt x="44" y="0"/>
                    </a:lnTo>
                    <a:lnTo>
                      <a:pt x="38" y="0"/>
                    </a:lnTo>
                    <a:lnTo>
                      <a:pt x="35" y="0"/>
                    </a:lnTo>
                    <a:lnTo>
                      <a:pt x="28" y="0"/>
                    </a:lnTo>
                    <a:lnTo>
                      <a:pt x="22" y="3"/>
                    </a:lnTo>
                    <a:lnTo>
                      <a:pt x="18" y="7"/>
                    </a:lnTo>
                    <a:lnTo>
                      <a:pt x="13" y="9"/>
                    </a:lnTo>
                    <a:lnTo>
                      <a:pt x="10" y="12"/>
                    </a:lnTo>
                    <a:lnTo>
                      <a:pt x="6" y="15"/>
                    </a:lnTo>
                    <a:lnTo>
                      <a:pt x="3" y="19"/>
                    </a:lnTo>
                    <a:lnTo>
                      <a:pt x="0" y="25"/>
                    </a:lnTo>
                    <a:lnTo>
                      <a:pt x="0" y="29"/>
                    </a:lnTo>
                    <a:lnTo>
                      <a:pt x="0" y="32"/>
                    </a:lnTo>
                    <a:lnTo>
                      <a:pt x="0" y="38"/>
                    </a:lnTo>
                    <a:lnTo>
                      <a:pt x="0" y="41"/>
                    </a:lnTo>
                    <a:lnTo>
                      <a:pt x="0" y="44"/>
                    </a:lnTo>
                    <a:lnTo>
                      <a:pt x="3" y="47"/>
                    </a:lnTo>
                    <a:lnTo>
                      <a:pt x="6" y="51"/>
                    </a:lnTo>
                    <a:lnTo>
                      <a:pt x="10" y="54"/>
                    </a:lnTo>
                    <a:lnTo>
                      <a:pt x="15" y="54"/>
                    </a:lnTo>
                    <a:lnTo>
                      <a:pt x="18" y="57"/>
                    </a:lnTo>
                    <a:lnTo>
                      <a:pt x="25" y="57"/>
                    </a:lnTo>
                    <a:lnTo>
                      <a:pt x="28" y="57"/>
                    </a:lnTo>
                    <a:lnTo>
                      <a:pt x="35"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6" name="Freeform 351">
                <a:extLst>
                  <a:ext uri="{FF2B5EF4-FFF2-40B4-BE49-F238E27FC236}">
                    <a16:creationId xmlns:a16="http://schemas.microsoft.com/office/drawing/2014/main" id="{D91B8C34-BD9F-4F94-8A85-A35A17C0369A}"/>
                  </a:ext>
                </a:extLst>
              </p:cNvPr>
              <p:cNvSpPr>
                <a:spLocks noEditPoints="1"/>
              </p:cNvSpPr>
              <p:nvPr/>
            </p:nvSpPr>
            <p:spPr bwMode="auto">
              <a:xfrm>
                <a:off x="3506" y="2942"/>
                <a:ext cx="21" cy="19"/>
              </a:xfrm>
              <a:custGeom>
                <a:avLst/>
                <a:gdLst>
                  <a:gd name="T0" fmla="*/ 4 w 82"/>
                  <a:gd name="T1" fmla="*/ 4 h 76"/>
                  <a:gd name="T2" fmla="*/ 4 w 82"/>
                  <a:gd name="T3" fmla="*/ 3 h 76"/>
                  <a:gd name="T4" fmla="*/ 5 w 82"/>
                  <a:gd name="T5" fmla="*/ 4 h 76"/>
                  <a:gd name="T6" fmla="*/ 4 w 82"/>
                  <a:gd name="T7" fmla="*/ 3 h 76"/>
                  <a:gd name="T8" fmla="*/ 4 w 82"/>
                  <a:gd name="T9" fmla="*/ 3 h 76"/>
                  <a:gd name="T10" fmla="*/ 4 w 82"/>
                  <a:gd name="T11" fmla="*/ 3 h 76"/>
                  <a:gd name="T12" fmla="*/ 5 w 82"/>
                  <a:gd name="T13" fmla="*/ 3 h 76"/>
                  <a:gd name="T14" fmla="*/ 5 w 82"/>
                  <a:gd name="T15" fmla="*/ 3 h 76"/>
                  <a:gd name="T16" fmla="*/ 5 w 82"/>
                  <a:gd name="T17" fmla="*/ 3 h 76"/>
                  <a:gd name="T18" fmla="*/ 4 w 82"/>
                  <a:gd name="T19" fmla="*/ 2 h 76"/>
                  <a:gd name="T20" fmla="*/ 4 w 82"/>
                  <a:gd name="T21" fmla="*/ 2 h 76"/>
                  <a:gd name="T22" fmla="*/ 5 w 82"/>
                  <a:gd name="T23" fmla="*/ 1 h 76"/>
                  <a:gd name="T24" fmla="*/ 5 w 82"/>
                  <a:gd name="T25" fmla="*/ 1 h 76"/>
                  <a:gd name="T26" fmla="*/ 5 w 82"/>
                  <a:gd name="T27" fmla="*/ 1 h 76"/>
                  <a:gd name="T28" fmla="*/ 4 w 82"/>
                  <a:gd name="T29" fmla="*/ 2 h 76"/>
                  <a:gd name="T30" fmla="*/ 4 w 82"/>
                  <a:gd name="T31" fmla="*/ 2 h 76"/>
                  <a:gd name="T32" fmla="*/ 4 w 82"/>
                  <a:gd name="T33" fmla="*/ 2 h 76"/>
                  <a:gd name="T34" fmla="*/ 4 w 82"/>
                  <a:gd name="T35" fmla="*/ 0 h 76"/>
                  <a:gd name="T36" fmla="*/ 4 w 82"/>
                  <a:gd name="T37" fmla="*/ 1 h 76"/>
                  <a:gd name="T38" fmla="*/ 4 w 82"/>
                  <a:gd name="T39" fmla="*/ 1 h 76"/>
                  <a:gd name="T40" fmla="*/ 3 w 82"/>
                  <a:gd name="T41" fmla="*/ 1 h 76"/>
                  <a:gd name="T42" fmla="*/ 3 w 82"/>
                  <a:gd name="T43" fmla="*/ 1 h 76"/>
                  <a:gd name="T44" fmla="*/ 3 w 82"/>
                  <a:gd name="T45" fmla="*/ 0 h 76"/>
                  <a:gd name="T46" fmla="*/ 2 w 82"/>
                  <a:gd name="T47" fmla="*/ 0 h 76"/>
                  <a:gd name="T48" fmla="*/ 2 w 82"/>
                  <a:gd name="T49" fmla="*/ 1 h 76"/>
                  <a:gd name="T50" fmla="*/ 2 w 82"/>
                  <a:gd name="T51" fmla="*/ 2 h 76"/>
                  <a:gd name="T52" fmla="*/ 2 w 82"/>
                  <a:gd name="T53" fmla="*/ 2 h 76"/>
                  <a:gd name="T54" fmla="*/ 1 w 82"/>
                  <a:gd name="T55" fmla="*/ 1 h 76"/>
                  <a:gd name="T56" fmla="*/ 1 w 82"/>
                  <a:gd name="T57" fmla="*/ 1 h 76"/>
                  <a:gd name="T58" fmla="*/ 2 w 82"/>
                  <a:gd name="T59" fmla="*/ 2 h 76"/>
                  <a:gd name="T60" fmla="*/ 1 w 82"/>
                  <a:gd name="T61" fmla="*/ 1 h 76"/>
                  <a:gd name="T62" fmla="*/ 1 w 82"/>
                  <a:gd name="T63" fmla="*/ 2 h 76"/>
                  <a:gd name="T64" fmla="*/ 1 w 82"/>
                  <a:gd name="T65" fmla="*/ 2 h 76"/>
                  <a:gd name="T66" fmla="*/ 0 w 82"/>
                  <a:gd name="T67" fmla="*/ 2 h 76"/>
                  <a:gd name="T68" fmla="*/ 0 w 82"/>
                  <a:gd name="T69" fmla="*/ 2 h 76"/>
                  <a:gd name="T70" fmla="*/ 1 w 82"/>
                  <a:gd name="T71" fmla="*/ 3 h 76"/>
                  <a:gd name="T72" fmla="*/ 1 w 82"/>
                  <a:gd name="T73" fmla="*/ 3 h 76"/>
                  <a:gd name="T74" fmla="*/ 0 w 82"/>
                  <a:gd name="T75" fmla="*/ 3 h 76"/>
                  <a:gd name="T76" fmla="*/ 0 w 82"/>
                  <a:gd name="T77" fmla="*/ 3 h 76"/>
                  <a:gd name="T78" fmla="*/ 0 w 82"/>
                  <a:gd name="T79" fmla="*/ 4 h 76"/>
                  <a:gd name="T80" fmla="*/ 1 w 82"/>
                  <a:gd name="T81" fmla="*/ 3 h 76"/>
                  <a:gd name="T82" fmla="*/ 2 w 82"/>
                  <a:gd name="T83" fmla="*/ 4 h 76"/>
                  <a:gd name="T84" fmla="*/ 1 w 82"/>
                  <a:gd name="T85" fmla="*/ 5 h 76"/>
                  <a:gd name="T86" fmla="*/ 1 w 82"/>
                  <a:gd name="T87" fmla="*/ 5 h 76"/>
                  <a:gd name="T88" fmla="*/ 2 w 82"/>
                  <a:gd name="T89" fmla="*/ 4 h 76"/>
                  <a:gd name="T90" fmla="*/ 2 w 82"/>
                  <a:gd name="T91" fmla="*/ 5 h 76"/>
                  <a:gd name="T92" fmla="*/ 2 w 82"/>
                  <a:gd name="T93" fmla="*/ 4 h 76"/>
                  <a:gd name="T94" fmla="*/ 3 w 82"/>
                  <a:gd name="T95" fmla="*/ 5 h 76"/>
                  <a:gd name="T96" fmla="*/ 3 w 82"/>
                  <a:gd name="T97" fmla="*/ 4 h 76"/>
                  <a:gd name="T98" fmla="*/ 2 w 82"/>
                  <a:gd name="T99" fmla="*/ 4 h 76"/>
                  <a:gd name="T100" fmla="*/ 3 w 82"/>
                  <a:gd name="T101" fmla="*/ 4 h 76"/>
                  <a:gd name="T102" fmla="*/ 4 w 82"/>
                  <a:gd name="T103" fmla="*/ 5 h 76"/>
                  <a:gd name="T104" fmla="*/ 4 w 82"/>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2"/>
                  <a:gd name="T160" fmla="*/ 0 h 76"/>
                  <a:gd name="T161" fmla="*/ 82 w 82"/>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2" h="76">
                    <a:moveTo>
                      <a:pt x="49" y="52"/>
                    </a:moveTo>
                    <a:lnTo>
                      <a:pt x="56" y="49"/>
                    </a:lnTo>
                    <a:lnTo>
                      <a:pt x="65" y="66"/>
                    </a:lnTo>
                    <a:lnTo>
                      <a:pt x="58" y="70"/>
                    </a:lnTo>
                    <a:lnTo>
                      <a:pt x="49" y="52"/>
                    </a:lnTo>
                    <a:close/>
                    <a:moveTo>
                      <a:pt x="67" y="64"/>
                    </a:moveTo>
                    <a:lnTo>
                      <a:pt x="66" y="65"/>
                    </a:lnTo>
                    <a:lnTo>
                      <a:pt x="65" y="66"/>
                    </a:lnTo>
                    <a:lnTo>
                      <a:pt x="60" y="57"/>
                    </a:lnTo>
                    <a:lnTo>
                      <a:pt x="67" y="64"/>
                    </a:lnTo>
                    <a:close/>
                    <a:moveTo>
                      <a:pt x="54" y="51"/>
                    </a:moveTo>
                    <a:lnTo>
                      <a:pt x="57" y="48"/>
                    </a:lnTo>
                    <a:lnTo>
                      <a:pt x="70" y="61"/>
                    </a:lnTo>
                    <a:lnTo>
                      <a:pt x="67" y="64"/>
                    </a:lnTo>
                    <a:lnTo>
                      <a:pt x="54" y="51"/>
                    </a:lnTo>
                    <a:close/>
                    <a:moveTo>
                      <a:pt x="57" y="48"/>
                    </a:moveTo>
                    <a:lnTo>
                      <a:pt x="60" y="44"/>
                    </a:lnTo>
                    <a:lnTo>
                      <a:pt x="74" y="57"/>
                    </a:lnTo>
                    <a:lnTo>
                      <a:pt x="70" y="61"/>
                    </a:lnTo>
                    <a:lnTo>
                      <a:pt x="57" y="48"/>
                    </a:lnTo>
                    <a:close/>
                    <a:moveTo>
                      <a:pt x="76" y="55"/>
                    </a:moveTo>
                    <a:lnTo>
                      <a:pt x="75" y="56"/>
                    </a:lnTo>
                    <a:lnTo>
                      <a:pt x="74" y="57"/>
                    </a:lnTo>
                    <a:lnTo>
                      <a:pt x="67" y="51"/>
                    </a:lnTo>
                    <a:lnTo>
                      <a:pt x="76" y="55"/>
                    </a:lnTo>
                    <a:close/>
                    <a:moveTo>
                      <a:pt x="58" y="46"/>
                    </a:moveTo>
                    <a:lnTo>
                      <a:pt x="62" y="41"/>
                    </a:lnTo>
                    <a:lnTo>
                      <a:pt x="78" y="49"/>
                    </a:lnTo>
                    <a:lnTo>
                      <a:pt x="76" y="55"/>
                    </a:lnTo>
                    <a:lnTo>
                      <a:pt x="58" y="46"/>
                    </a:lnTo>
                    <a:close/>
                    <a:moveTo>
                      <a:pt x="62" y="41"/>
                    </a:moveTo>
                    <a:lnTo>
                      <a:pt x="63" y="39"/>
                    </a:lnTo>
                    <a:lnTo>
                      <a:pt x="64" y="38"/>
                    </a:lnTo>
                    <a:lnTo>
                      <a:pt x="70" y="45"/>
                    </a:lnTo>
                    <a:lnTo>
                      <a:pt x="62" y="41"/>
                    </a:lnTo>
                    <a:close/>
                    <a:moveTo>
                      <a:pt x="64" y="38"/>
                    </a:moveTo>
                    <a:lnTo>
                      <a:pt x="67" y="35"/>
                    </a:lnTo>
                    <a:lnTo>
                      <a:pt x="80" y="49"/>
                    </a:lnTo>
                    <a:lnTo>
                      <a:pt x="77" y="52"/>
                    </a:lnTo>
                    <a:lnTo>
                      <a:pt x="64" y="38"/>
                    </a:lnTo>
                    <a:close/>
                    <a:moveTo>
                      <a:pt x="82" y="42"/>
                    </a:moveTo>
                    <a:lnTo>
                      <a:pt x="82" y="45"/>
                    </a:lnTo>
                    <a:lnTo>
                      <a:pt x="80" y="49"/>
                    </a:lnTo>
                    <a:lnTo>
                      <a:pt x="74"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2"/>
                    </a:lnTo>
                    <a:lnTo>
                      <a:pt x="82" y="22"/>
                    </a:lnTo>
                    <a:lnTo>
                      <a:pt x="82" y="29"/>
                    </a:lnTo>
                    <a:lnTo>
                      <a:pt x="64" y="29"/>
                    </a:lnTo>
                    <a:close/>
                    <a:moveTo>
                      <a:pt x="64" y="22"/>
                    </a:moveTo>
                    <a:lnTo>
                      <a:pt x="64" y="19"/>
                    </a:lnTo>
                    <a:lnTo>
                      <a:pt x="82" y="19"/>
                    </a:lnTo>
                    <a:lnTo>
                      <a:pt x="82" y="22"/>
                    </a:lnTo>
                    <a:lnTo>
                      <a:pt x="64" y="22"/>
                    </a:lnTo>
                    <a:close/>
                    <a:moveTo>
                      <a:pt x="80" y="12"/>
                    </a:moveTo>
                    <a:lnTo>
                      <a:pt x="82" y="16"/>
                    </a:lnTo>
                    <a:lnTo>
                      <a:pt x="82" y="19"/>
                    </a:lnTo>
                    <a:lnTo>
                      <a:pt x="74" y="19"/>
                    </a:lnTo>
                    <a:lnTo>
                      <a:pt x="80" y="12"/>
                    </a:lnTo>
                    <a:close/>
                    <a:moveTo>
                      <a:pt x="67" y="27"/>
                    </a:moveTo>
                    <a:lnTo>
                      <a:pt x="64" y="23"/>
                    </a:lnTo>
                    <a:lnTo>
                      <a:pt x="77" y="9"/>
                    </a:lnTo>
                    <a:lnTo>
                      <a:pt x="80" y="12"/>
                    </a:lnTo>
                    <a:lnTo>
                      <a:pt x="67" y="27"/>
                    </a:lnTo>
                    <a:close/>
                    <a:moveTo>
                      <a:pt x="77" y="9"/>
                    </a:moveTo>
                    <a:lnTo>
                      <a:pt x="77" y="9"/>
                    </a:lnTo>
                    <a:lnTo>
                      <a:pt x="70" y="17"/>
                    </a:lnTo>
                    <a:lnTo>
                      <a:pt x="77" y="9"/>
                    </a:lnTo>
                    <a:close/>
                    <a:moveTo>
                      <a:pt x="64" y="23"/>
                    </a:moveTo>
                    <a:lnTo>
                      <a:pt x="60" y="20"/>
                    </a:lnTo>
                    <a:lnTo>
                      <a:pt x="74" y="7"/>
                    </a:lnTo>
                    <a:lnTo>
                      <a:pt x="77" y="9"/>
                    </a:lnTo>
                    <a:lnTo>
                      <a:pt x="64" y="23"/>
                    </a:lnTo>
                    <a:close/>
                    <a:moveTo>
                      <a:pt x="67" y="3"/>
                    </a:moveTo>
                    <a:lnTo>
                      <a:pt x="70" y="3"/>
                    </a:lnTo>
                    <a:lnTo>
                      <a:pt x="74" y="7"/>
                    </a:lnTo>
                    <a:lnTo>
                      <a:pt x="67" y="13"/>
                    </a:lnTo>
                    <a:lnTo>
                      <a:pt x="67" y="3"/>
                    </a:lnTo>
                    <a:close/>
                    <a:moveTo>
                      <a:pt x="67" y="22"/>
                    </a:moveTo>
                    <a:lnTo>
                      <a:pt x="64" y="22"/>
                    </a:lnTo>
                    <a:lnTo>
                      <a:pt x="64" y="3"/>
                    </a:lnTo>
                    <a:lnTo>
                      <a:pt x="67" y="3"/>
                    </a:lnTo>
                    <a:lnTo>
                      <a:pt x="67" y="22"/>
                    </a:lnTo>
                    <a:close/>
                    <a:moveTo>
                      <a:pt x="64" y="22"/>
                    </a:moveTo>
                    <a:lnTo>
                      <a:pt x="62" y="22"/>
                    </a:lnTo>
                    <a:lnTo>
                      <a:pt x="59" y="21"/>
                    </a:lnTo>
                    <a:lnTo>
                      <a:pt x="64" y="13"/>
                    </a:lnTo>
                    <a:lnTo>
                      <a:pt x="64" y="22"/>
                    </a:lnTo>
                    <a:close/>
                    <a:moveTo>
                      <a:pt x="59" y="21"/>
                    </a:moveTo>
                    <a:lnTo>
                      <a:pt x="53" y="19"/>
                    </a:lnTo>
                    <a:lnTo>
                      <a:pt x="62" y="1"/>
                    </a:lnTo>
                    <a:lnTo>
                      <a:pt x="68" y="5"/>
                    </a:lnTo>
                    <a:lnTo>
                      <a:pt x="59" y="21"/>
                    </a:lnTo>
                    <a:close/>
                    <a:moveTo>
                      <a:pt x="57" y="0"/>
                    </a:moveTo>
                    <a:lnTo>
                      <a:pt x="59"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8" y="19"/>
                    </a:lnTo>
                    <a:lnTo>
                      <a:pt x="38" y="0"/>
                    </a:lnTo>
                    <a:lnTo>
                      <a:pt x="45" y="0"/>
                    </a:lnTo>
                    <a:lnTo>
                      <a:pt x="45" y="19"/>
                    </a:lnTo>
                    <a:close/>
                    <a:moveTo>
                      <a:pt x="34" y="1"/>
                    </a:moveTo>
                    <a:lnTo>
                      <a:pt x="36" y="0"/>
                    </a:lnTo>
                    <a:lnTo>
                      <a:pt x="38" y="0"/>
                    </a:lnTo>
                    <a:lnTo>
                      <a:pt x="38" y="10"/>
                    </a:lnTo>
                    <a:lnTo>
                      <a:pt x="34" y="1"/>
                    </a:lnTo>
                    <a:close/>
                    <a:moveTo>
                      <a:pt x="43" y="19"/>
                    </a:moveTo>
                    <a:lnTo>
                      <a:pt x="36" y="21"/>
                    </a:lnTo>
                    <a:lnTo>
                      <a:pt x="27" y="5"/>
                    </a:lnTo>
                    <a:lnTo>
                      <a:pt x="34" y="1"/>
                    </a:lnTo>
                    <a:lnTo>
                      <a:pt x="43" y="19"/>
                    </a:lnTo>
                    <a:close/>
                    <a:moveTo>
                      <a:pt x="25" y="7"/>
                    </a:moveTo>
                    <a:lnTo>
                      <a:pt x="26" y="6"/>
                    </a:lnTo>
                    <a:lnTo>
                      <a:pt x="27" y="5"/>
                    </a:lnTo>
                    <a:lnTo>
                      <a:pt x="32" y="13"/>
                    </a:lnTo>
                    <a:lnTo>
                      <a:pt x="25" y="7"/>
                    </a:lnTo>
                    <a:close/>
                    <a:moveTo>
                      <a:pt x="38" y="20"/>
                    </a:moveTo>
                    <a:lnTo>
                      <a:pt x="35" y="23"/>
                    </a:lnTo>
                    <a:lnTo>
                      <a:pt x="22" y="9"/>
                    </a:lnTo>
                    <a:lnTo>
                      <a:pt x="25" y="7"/>
                    </a:lnTo>
                    <a:lnTo>
                      <a:pt x="38" y="20"/>
                    </a:lnTo>
                    <a:close/>
                    <a:moveTo>
                      <a:pt x="35" y="23"/>
                    </a:moveTo>
                    <a:lnTo>
                      <a:pt x="34" y="24"/>
                    </a:lnTo>
                    <a:lnTo>
                      <a:pt x="33" y="24"/>
                    </a:lnTo>
                    <a:lnTo>
                      <a:pt x="28" y="17"/>
                    </a:lnTo>
                    <a:lnTo>
                      <a:pt x="35" y="23"/>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26" y="29"/>
                    </a:moveTo>
                    <a:lnTo>
                      <a:pt x="35" y="20"/>
                    </a:lnTo>
                    <a:lnTo>
                      <a:pt x="26" y="29"/>
                    </a:lnTo>
                    <a:lnTo>
                      <a:pt x="20" y="22"/>
                    </a:lnTo>
                    <a:lnTo>
                      <a:pt x="26" y="29"/>
                    </a:lnTo>
                    <a:close/>
                    <a:moveTo>
                      <a:pt x="26" y="29"/>
                    </a:moveTo>
                    <a:lnTo>
                      <a:pt x="23" y="32"/>
                    </a:lnTo>
                    <a:lnTo>
                      <a:pt x="10" y="19"/>
                    </a:lnTo>
                    <a:lnTo>
                      <a:pt x="13" y="16"/>
                    </a:lnTo>
                    <a:lnTo>
                      <a:pt x="26" y="29"/>
                    </a:lnTo>
                    <a:close/>
                    <a:moveTo>
                      <a:pt x="10" y="19"/>
                    </a:moveTo>
                    <a:lnTo>
                      <a:pt x="0" y="29"/>
                    </a:lnTo>
                    <a:lnTo>
                      <a:pt x="10" y="19"/>
                    </a:lnTo>
                    <a:lnTo>
                      <a:pt x="16" y="25"/>
                    </a:lnTo>
                    <a:lnTo>
                      <a:pt x="10" y="19"/>
                    </a:lnTo>
                    <a:close/>
                    <a:moveTo>
                      <a:pt x="23" y="32"/>
                    </a:moveTo>
                    <a:lnTo>
                      <a:pt x="20" y="35"/>
                    </a:lnTo>
                    <a:lnTo>
                      <a:pt x="6" y="22"/>
                    </a:lnTo>
                    <a:lnTo>
                      <a:pt x="10" y="19"/>
                    </a:lnTo>
                    <a:lnTo>
                      <a:pt x="23" y="32"/>
                    </a:lnTo>
                    <a:close/>
                    <a:moveTo>
                      <a:pt x="4" y="24"/>
                    </a:moveTo>
                    <a:lnTo>
                      <a:pt x="5" y="23"/>
                    </a:lnTo>
                    <a:lnTo>
                      <a:pt x="6" y="22"/>
                    </a:lnTo>
                    <a:lnTo>
                      <a:pt x="13" y="29"/>
                    </a:lnTo>
                    <a:lnTo>
                      <a:pt x="4" y="24"/>
                    </a:lnTo>
                    <a:close/>
                    <a:moveTo>
                      <a:pt x="22" y="33"/>
                    </a:moveTo>
                    <a:lnTo>
                      <a:pt x="19" y="40"/>
                    </a:lnTo>
                    <a:lnTo>
                      <a:pt x="1" y="31"/>
                    </a:lnTo>
                    <a:lnTo>
                      <a:pt x="4" y="24"/>
                    </a:lnTo>
                    <a:lnTo>
                      <a:pt x="22" y="33"/>
                    </a:lnTo>
                    <a:close/>
                    <a:moveTo>
                      <a:pt x="0" y="35"/>
                    </a:moveTo>
                    <a:lnTo>
                      <a:pt x="0" y="33"/>
                    </a:lnTo>
                    <a:lnTo>
                      <a:pt x="1" y="31"/>
                    </a:lnTo>
                    <a:lnTo>
                      <a:pt x="10" y="35"/>
                    </a:lnTo>
                    <a:lnTo>
                      <a:pt x="0" y="35"/>
                    </a:lnTo>
                    <a:close/>
                    <a:moveTo>
                      <a:pt x="20" y="35"/>
                    </a:moveTo>
                    <a:lnTo>
                      <a:pt x="20" y="39"/>
                    </a:lnTo>
                    <a:lnTo>
                      <a:pt x="0" y="39"/>
                    </a:lnTo>
                    <a:lnTo>
                      <a:pt x="0" y="35"/>
                    </a:lnTo>
                    <a:lnTo>
                      <a:pt x="20" y="35"/>
                    </a:lnTo>
                    <a:close/>
                    <a:moveTo>
                      <a:pt x="20" y="39"/>
                    </a:moveTo>
                    <a:lnTo>
                      <a:pt x="20" y="42"/>
                    </a:lnTo>
                    <a:lnTo>
                      <a:pt x="0" y="42"/>
                    </a:lnTo>
                    <a:lnTo>
                      <a:pt x="0" y="39"/>
                    </a:lnTo>
                    <a:lnTo>
                      <a:pt x="20" y="39"/>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20" y="51"/>
                    </a:moveTo>
                    <a:lnTo>
                      <a:pt x="20" y="54"/>
                    </a:lnTo>
                    <a:lnTo>
                      <a:pt x="0" y="54"/>
                    </a:lnTo>
                    <a:lnTo>
                      <a:pt x="0" y="51"/>
                    </a:lnTo>
                    <a:lnTo>
                      <a:pt x="20" y="51"/>
                    </a:lnTo>
                    <a:close/>
                    <a:moveTo>
                      <a:pt x="3" y="61"/>
                    </a:moveTo>
                    <a:lnTo>
                      <a:pt x="0" y="59"/>
                    </a:lnTo>
                    <a:lnTo>
                      <a:pt x="0" y="54"/>
                    </a:lnTo>
                    <a:lnTo>
                      <a:pt x="10" y="54"/>
                    </a:lnTo>
                    <a:lnTo>
                      <a:pt x="3" y="61"/>
                    </a:lnTo>
                    <a:close/>
                    <a:moveTo>
                      <a:pt x="16" y="48"/>
                    </a:moveTo>
                    <a:lnTo>
                      <a:pt x="20" y="51"/>
                    </a:lnTo>
                    <a:lnTo>
                      <a:pt x="6" y="64"/>
                    </a:lnTo>
                    <a:lnTo>
                      <a:pt x="3" y="61"/>
                    </a:lnTo>
                    <a:lnTo>
                      <a:pt x="16" y="48"/>
                    </a:lnTo>
                    <a:close/>
                    <a:moveTo>
                      <a:pt x="20" y="51"/>
                    </a:moveTo>
                    <a:lnTo>
                      <a:pt x="23" y="54"/>
                    </a:lnTo>
                    <a:lnTo>
                      <a:pt x="10" y="67"/>
                    </a:lnTo>
                    <a:lnTo>
                      <a:pt x="6" y="64"/>
                    </a:lnTo>
                    <a:lnTo>
                      <a:pt x="20" y="51"/>
                    </a:lnTo>
                    <a:close/>
                    <a:moveTo>
                      <a:pt x="23" y="54"/>
                    </a:moveTo>
                    <a:lnTo>
                      <a:pt x="26" y="57"/>
                    </a:lnTo>
                    <a:lnTo>
                      <a:pt x="13" y="71"/>
                    </a:lnTo>
                    <a:lnTo>
                      <a:pt x="10" y="67"/>
                    </a:lnTo>
                    <a:lnTo>
                      <a:pt x="23" y="54"/>
                    </a:lnTo>
                    <a:close/>
                    <a:moveTo>
                      <a:pt x="20" y="73"/>
                    </a:moveTo>
                    <a:lnTo>
                      <a:pt x="15" y="73"/>
                    </a:lnTo>
                    <a:lnTo>
                      <a:pt x="13" y="71"/>
                    </a:lnTo>
                    <a:lnTo>
                      <a:pt x="20" y="64"/>
                    </a:lnTo>
                    <a:lnTo>
                      <a:pt x="20" y="73"/>
                    </a:lnTo>
                    <a:close/>
                    <a:moveTo>
                      <a:pt x="20" y="54"/>
                    </a:moveTo>
                    <a:lnTo>
                      <a:pt x="25" y="54"/>
                    </a:lnTo>
                    <a:lnTo>
                      <a:pt x="25" y="73"/>
                    </a:lnTo>
                    <a:lnTo>
                      <a:pt x="20" y="73"/>
                    </a:lnTo>
                    <a:lnTo>
                      <a:pt x="20" y="54"/>
                    </a:lnTo>
                    <a:close/>
                    <a:moveTo>
                      <a:pt x="25" y="54"/>
                    </a:moveTo>
                    <a:lnTo>
                      <a:pt x="30" y="54"/>
                    </a:lnTo>
                    <a:lnTo>
                      <a:pt x="33" y="57"/>
                    </a:lnTo>
                    <a:lnTo>
                      <a:pt x="25" y="64"/>
                    </a:lnTo>
                    <a:lnTo>
                      <a:pt x="25" y="54"/>
                    </a:lnTo>
                    <a:close/>
                    <a:moveTo>
                      <a:pt x="33" y="57"/>
                    </a:moveTo>
                    <a:lnTo>
                      <a:pt x="35" y="61"/>
                    </a:lnTo>
                    <a:lnTo>
                      <a:pt x="22" y="74"/>
                    </a:lnTo>
                    <a:lnTo>
                      <a:pt x="19" y="71"/>
                    </a:lnTo>
                    <a:lnTo>
                      <a:pt x="33"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5"/>
                    </a:moveTo>
                    <a:lnTo>
                      <a:pt x="41" y="76"/>
                    </a:lnTo>
                    <a:lnTo>
                      <a:pt x="38" y="76"/>
                    </a:lnTo>
                    <a:lnTo>
                      <a:pt x="38" y="67"/>
                    </a:lnTo>
                    <a:lnTo>
                      <a:pt x="43" y="75"/>
                    </a:lnTo>
                    <a:close/>
                    <a:moveTo>
                      <a:pt x="34" y="59"/>
                    </a:moveTo>
                    <a:lnTo>
                      <a:pt x="41" y="55"/>
                    </a:lnTo>
                    <a:lnTo>
                      <a:pt x="49" y="73"/>
                    </a:lnTo>
                    <a:lnTo>
                      <a:pt x="43" y="75"/>
                    </a:lnTo>
                    <a:lnTo>
                      <a:pt x="34" y="59"/>
                    </a:lnTo>
                    <a:close/>
                    <a:moveTo>
                      <a:pt x="41" y="55"/>
                    </a:moveTo>
                    <a:lnTo>
                      <a:pt x="43" y="54"/>
                    </a:lnTo>
                    <a:lnTo>
                      <a:pt x="45" y="54"/>
                    </a:lnTo>
                    <a:lnTo>
                      <a:pt x="45" y="64"/>
                    </a:lnTo>
                    <a:lnTo>
                      <a:pt x="41" y="55"/>
                    </a:lnTo>
                    <a:close/>
                    <a:moveTo>
                      <a:pt x="45" y="54"/>
                    </a:moveTo>
                    <a:lnTo>
                      <a:pt x="50" y="54"/>
                    </a:lnTo>
                    <a:lnTo>
                      <a:pt x="50" y="73"/>
                    </a:lnTo>
                    <a:lnTo>
                      <a:pt x="45" y="73"/>
                    </a:lnTo>
                    <a:lnTo>
                      <a:pt x="45" y="54"/>
                    </a:lnTo>
                    <a:close/>
                    <a:moveTo>
                      <a:pt x="58" y="71"/>
                    </a:moveTo>
                    <a:lnTo>
                      <a:pt x="55" y="73"/>
                    </a:lnTo>
                    <a:lnTo>
                      <a:pt x="50" y="73"/>
                    </a:lnTo>
                    <a:lnTo>
                      <a:pt x="50" y="64"/>
                    </a:lnTo>
                    <a:lnTo>
                      <a:pt x="58" y="71"/>
                    </a:lnTo>
                    <a:close/>
                    <a:moveTo>
                      <a:pt x="44" y="57"/>
                    </a:moveTo>
                    <a:lnTo>
                      <a:pt x="47" y="54"/>
                    </a:lnTo>
                    <a:lnTo>
                      <a:pt x="60"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7" name="Freeform 352">
                <a:extLst>
                  <a:ext uri="{FF2B5EF4-FFF2-40B4-BE49-F238E27FC236}">
                    <a16:creationId xmlns:a16="http://schemas.microsoft.com/office/drawing/2014/main" id="{6C7D6B82-5DD6-48A1-8B7E-1C5D120E0AB2}"/>
                  </a:ext>
                </a:extLst>
              </p:cNvPr>
              <p:cNvSpPr>
                <a:spLocks/>
              </p:cNvSpPr>
              <p:nvPr/>
            </p:nvSpPr>
            <p:spPr bwMode="auto">
              <a:xfrm>
                <a:off x="2989" y="3262"/>
                <a:ext cx="16" cy="15"/>
              </a:xfrm>
              <a:custGeom>
                <a:avLst/>
                <a:gdLst>
                  <a:gd name="T0" fmla="*/ 3 w 63"/>
                  <a:gd name="T1" fmla="*/ 3 h 58"/>
                  <a:gd name="T2" fmla="*/ 3 w 63"/>
                  <a:gd name="T3" fmla="*/ 3 h 58"/>
                  <a:gd name="T4" fmla="*/ 4 w 63"/>
                  <a:gd name="T5" fmla="*/ 3 h 58"/>
                  <a:gd name="T6" fmla="*/ 4 w 63"/>
                  <a:gd name="T7" fmla="*/ 3 h 58"/>
                  <a:gd name="T8" fmla="*/ 4 w 63"/>
                  <a:gd name="T9" fmla="*/ 2 h 58"/>
                  <a:gd name="T10" fmla="*/ 4 w 63"/>
                  <a:gd name="T11" fmla="*/ 2 h 58"/>
                  <a:gd name="T12" fmla="*/ 4 w 63"/>
                  <a:gd name="T13" fmla="*/ 2 h 58"/>
                  <a:gd name="T14" fmla="*/ 4 w 63"/>
                  <a:gd name="T15" fmla="*/ 2 h 58"/>
                  <a:gd name="T16" fmla="*/ 4 w 63"/>
                  <a:gd name="T17" fmla="*/ 1 h 58"/>
                  <a:gd name="T18" fmla="*/ 4 w 63"/>
                  <a:gd name="T19" fmla="*/ 1 h 58"/>
                  <a:gd name="T20" fmla="*/ 4 w 63"/>
                  <a:gd name="T21" fmla="*/ 1 h 58"/>
                  <a:gd name="T22" fmla="*/ 4 w 63"/>
                  <a:gd name="T23" fmla="*/ 1 h 58"/>
                  <a:gd name="T24" fmla="*/ 4 w 63"/>
                  <a:gd name="T25" fmla="*/ 0 h 58"/>
                  <a:gd name="T26" fmla="*/ 4 w 63"/>
                  <a:gd name="T27" fmla="*/ 0 h 58"/>
                  <a:gd name="T28" fmla="*/ 3 w 63"/>
                  <a:gd name="T29" fmla="*/ 0 h 58"/>
                  <a:gd name="T30" fmla="*/ 3 w 63"/>
                  <a:gd name="T31" fmla="*/ 0 h 58"/>
                  <a:gd name="T32" fmla="*/ 3 w 63"/>
                  <a:gd name="T33" fmla="*/ 0 h 58"/>
                  <a:gd name="T34" fmla="*/ 2 w 63"/>
                  <a:gd name="T35" fmla="*/ 0 h 58"/>
                  <a:gd name="T36" fmla="*/ 2 w 63"/>
                  <a:gd name="T37" fmla="*/ 0 h 58"/>
                  <a:gd name="T38" fmla="*/ 2 w 63"/>
                  <a:gd name="T39" fmla="*/ 0 h 58"/>
                  <a:gd name="T40" fmla="*/ 1 w 63"/>
                  <a:gd name="T41" fmla="*/ 1 h 58"/>
                  <a:gd name="T42" fmla="*/ 1 w 63"/>
                  <a:gd name="T43" fmla="*/ 1 h 58"/>
                  <a:gd name="T44" fmla="*/ 1 w 63"/>
                  <a:gd name="T45" fmla="*/ 1 h 58"/>
                  <a:gd name="T46" fmla="*/ 1 w 63"/>
                  <a:gd name="T47" fmla="*/ 1 h 58"/>
                  <a:gd name="T48" fmla="*/ 0 w 63"/>
                  <a:gd name="T49" fmla="*/ 1 h 58"/>
                  <a:gd name="T50" fmla="*/ 0 w 63"/>
                  <a:gd name="T51" fmla="*/ 2 h 58"/>
                  <a:gd name="T52" fmla="*/ 0 w 63"/>
                  <a:gd name="T53" fmla="*/ 2 h 58"/>
                  <a:gd name="T54" fmla="*/ 0 w 63"/>
                  <a:gd name="T55" fmla="*/ 2 h 58"/>
                  <a:gd name="T56" fmla="*/ 0 w 63"/>
                  <a:gd name="T57" fmla="*/ 3 h 58"/>
                  <a:gd name="T58" fmla="*/ 0 w 63"/>
                  <a:gd name="T59" fmla="*/ 3 h 58"/>
                  <a:gd name="T60" fmla="*/ 0 w 63"/>
                  <a:gd name="T61" fmla="*/ 3 h 58"/>
                  <a:gd name="T62" fmla="*/ 0 w 63"/>
                  <a:gd name="T63" fmla="*/ 3 h 58"/>
                  <a:gd name="T64" fmla="*/ 1 w 63"/>
                  <a:gd name="T65" fmla="*/ 3 h 58"/>
                  <a:gd name="T66" fmla="*/ 1 w 63"/>
                  <a:gd name="T67" fmla="*/ 4 h 58"/>
                  <a:gd name="T68" fmla="*/ 1 w 63"/>
                  <a:gd name="T69" fmla="*/ 4 h 58"/>
                  <a:gd name="T70" fmla="*/ 1 w 63"/>
                  <a:gd name="T71" fmla="*/ 4 h 58"/>
                  <a:gd name="T72" fmla="*/ 2 w 63"/>
                  <a:gd name="T73" fmla="*/ 4 h 58"/>
                  <a:gd name="T74" fmla="*/ 2 w 63"/>
                  <a:gd name="T75" fmla="*/ 4 h 58"/>
                  <a:gd name="T76" fmla="*/ 2 w 63"/>
                  <a:gd name="T77" fmla="*/ 4 h 58"/>
                  <a:gd name="T78" fmla="*/ 3 w 63"/>
                  <a:gd name="T79" fmla="*/ 4 h 58"/>
                  <a:gd name="T80" fmla="*/ 3 w 63"/>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5" y="51"/>
                    </a:moveTo>
                    <a:lnTo>
                      <a:pt x="51" y="48"/>
                    </a:lnTo>
                    <a:lnTo>
                      <a:pt x="55" y="44"/>
                    </a:lnTo>
                    <a:lnTo>
                      <a:pt x="58" y="41"/>
                    </a:lnTo>
                    <a:lnTo>
                      <a:pt x="61" y="36"/>
                    </a:lnTo>
                    <a:lnTo>
                      <a:pt x="63" y="32"/>
                    </a:lnTo>
                    <a:lnTo>
                      <a:pt x="63" y="29"/>
                    </a:lnTo>
                    <a:lnTo>
                      <a:pt x="63" y="22"/>
                    </a:lnTo>
                    <a:lnTo>
                      <a:pt x="63" y="19"/>
                    </a:lnTo>
                    <a:lnTo>
                      <a:pt x="63" y="16"/>
                    </a:lnTo>
                    <a:lnTo>
                      <a:pt x="63" y="10"/>
                    </a:lnTo>
                    <a:lnTo>
                      <a:pt x="61" y="7"/>
                    </a:lnTo>
                    <a:lnTo>
                      <a:pt x="58" y="4"/>
                    </a:lnTo>
                    <a:lnTo>
                      <a:pt x="55" y="4"/>
                    </a:lnTo>
                    <a:lnTo>
                      <a:pt x="48" y="0"/>
                    </a:lnTo>
                    <a:lnTo>
                      <a:pt x="45" y="0"/>
                    </a:lnTo>
                    <a:lnTo>
                      <a:pt x="38" y="0"/>
                    </a:lnTo>
                    <a:lnTo>
                      <a:pt x="35" y="0"/>
                    </a:lnTo>
                    <a:lnTo>
                      <a:pt x="29" y="0"/>
                    </a:lnTo>
                    <a:lnTo>
                      <a:pt x="26" y="4"/>
                    </a:lnTo>
                    <a:lnTo>
                      <a:pt x="19" y="7"/>
                    </a:lnTo>
                    <a:lnTo>
                      <a:pt x="13" y="10"/>
                    </a:lnTo>
                    <a:lnTo>
                      <a:pt x="9" y="12"/>
                    </a:lnTo>
                    <a:lnTo>
                      <a:pt x="7" y="16"/>
                    </a:lnTo>
                    <a:lnTo>
                      <a:pt x="4" y="19"/>
                    </a:lnTo>
                    <a:lnTo>
                      <a:pt x="0" y="26"/>
                    </a:lnTo>
                    <a:lnTo>
                      <a:pt x="0" y="29"/>
                    </a:lnTo>
                    <a:lnTo>
                      <a:pt x="0" y="32"/>
                    </a:lnTo>
                    <a:lnTo>
                      <a:pt x="0" y="38"/>
                    </a:lnTo>
                    <a:lnTo>
                      <a:pt x="0" y="41"/>
                    </a:lnTo>
                    <a:lnTo>
                      <a:pt x="4" y="44"/>
                    </a:lnTo>
                    <a:lnTo>
                      <a:pt x="4" y="48"/>
                    </a:lnTo>
                    <a:lnTo>
                      <a:pt x="7" y="51"/>
                    </a:lnTo>
                    <a:lnTo>
                      <a:pt x="9" y="54"/>
                    </a:lnTo>
                    <a:lnTo>
                      <a:pt x="16" y="58"/>
                    </a:lnTo>
                    <a:lnTo>
                      <a:pt x="19" y="58"/>
                    </a:lnTo>
                    <a:lnTo>
                      <a:pt x="26" y="58"/>
                    </a:lnTo>
                    <a:lnTo>
                      <a:pt x="29" y="58"/>
                    </a:lnTo>
                    <a:lnTo>
                      <a:pt x="35" y="54"/>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8" name="Freeform 353">
                <a:extLst>
                  <a:ext uri="{FF2B5EF4-FFF2-40B4-BE49-F238E27FC236}">
                    <a16:creationId xmlns:a16="http://schemas.microsoft.com/office/drawing/2014/main" id="{1A71FD39-1347-41BE-A5D1-2DC3D87ACBA9}"/>
                  </a:ext>
                </a:extLst>
              </p:cNvPr>
              <p:cNvSpPr>
                <a:spLocks noEditPoints="1"/>
              </p:cNvSpPr>
              <p:nvPr/>
            </p:nvSpPr>
            <p:spPr bwMode="auto">
              <a:xfrm>
                <a:off x="2987" y="3260"/>
                <a:ext cx="21" cy="19"/>
              </a:xfrm>
              <a:custGeom>
                <a:avLst/>
                <a:gdLst>
                  <a:gd name="T0" fmla="*/ 4 w 82"/>
                  <a:gd name="T1" fmla="*/ 4 h 77"/>
                  <a:gd name="T2" fmla="*/ 4 w 82"/>
                  <a:gd name="T3" fmla="*/ 3 h 77"/>
                  <a:gd name="T4" fmla="*/ 5 w 82"/>
                  <a:gd name="T5" fmla="*/ 4 h 77"/>
                  <a:gd name="T6" fmla="*/ 5 w 82"/>
                  <a:gd name="T7" fmla="*/ 4 h 77"/>
                  <a:gd name="T8" fmla="*/ 5 w 82"/>
                  <a:gd name="T9" fmla="*/ 3 h 77"/>
                  <a:gd name="T10" fmla="*/ 4 w 82"/>
                  <a:gd name="T11" fmla="*/ 2 h 77"/>
                  <a:gd name="T12" fmla="*/ 4 w 82"/>
                  <a:gd name="T13" fmla="*/ 2 h 77"/>
                  <a:gd name="T14" fmla="*/ 5 w 82"/>
                  <a:gd name="T15" fmla="*/ 3 h 77"/>
                  <a:gd name="T16" fmla="*/ 5 w 82"/>
                  <a:gd name="T17" fmla="*/ 2 h 77"/>
                  <a:gd name="T18" fmla="*/ 4 w 82"/>
                  <a:gd name="T19" fmla="*/ 2 h 77"/>
                  <a:gd name="T20" fmla="*/ 4 w 82"/>
                  <a:gd name="T21" fmla="*/ 2 h 77"/>
                  <a:gd name="T22" fmla="*/ 4 w 82"/>
                  <a:gd name="T23" fmla="*/ 1 h 77"/>
                  <a:gd name="T24" fmla="*/ 5 w 82"/>
                  <a:gd name="T25" fmla="*/ 1 h 77"/>
                  <a:gd name="T26" fmla="*/ 5 w 82"/>
                  <a:gd name="T27" fmla="*/ 1 h 77"/>
                  <a:gd name="T28" fmla="*/ 5 w 82"/>
                  <a:gd name="T29" fmla="*/ 0 h 77"/>
                  <a:gd name="T30" fmla="*/ 4 w 82"/>
                  <a:gd name="T31" fmla="*/ 0 h 77"/>
                  <a:gd name="T32" fmla="*/ 4 w 82"/>
                  <a:gd name="T33" fmla="*/ 1 h 77"/>
                  <a:gd name="T34" fmla="*/ 4 w 82"/>
                  <a:gd name="T35" fmla="*/ 1 h 77"/>
                  <a:gd name="T36" fmla="*/ 4 w 82"/>
                  <a:gd name="T37" fmla="*/ 0 h 77"/>
                  <a:gd name="T38" fmla="*/ 4 w 82"/>
                  <a:gd name="T39" fmla="*/ 0 h 77"/>
                  <a:gd name="T40" fmla="*/ 4 w 82"/>
                  <a:gd name="T41" fmla="*/ 1 h 77"/>
                  <a:gd name="T42" fmla="*/ 3 w 82"/>
                  <a:gd name="T43" fmla="*/ 1 h 77"/>
                  <a:gd name="T44" fmla="*/ 3 w 82"/>
                  <a:gd name="T45" fmla="*/ 0 h 77"/>
                  <a:gd name="T46" fmla="*/ 3 w 82"/>
                  <a:gd name="T47" fmla="*/ 0 h 77"/>
                  <a:gd name="T48" fmla="*/ 3 w 82"/>
                  <a:gd name="T49" fmla="*/ 1 h 77"/>
                  <a:gd name="T50" fmla="*/ 3 w 82"/>
                  <a:gd name="T51" fmla="*/ 1 h 77"/>
                  <a:gd name="T52" fmla="*/ 2 w 82"/>
                  <a:gd name="T53" fmla="*/ 0 h 77"/>
                  <a:gd name="T54" fmla="*/ 1 w 82"/>
                  <a:gd name="T55" fmla="*/ 1 h 77"/>
                  <a:gd name="T56" fmla="*/ 2 w 82"/>
                  <a:gd name="T57" fmla="*/ 1 h 77"/>
                  <a:gd name="T58" fmla="*/ 2 w 82"/>
                  <a:gd name="T59" fmla="*/ 2 h 77"/>
                  <a:gd name="T60" fmla="*/ 2 w 82"/>
                  <a:gd name="T61" fmla="*/ 2 h 77"/>
                  <a:gd name="T62" fmla="*/ 2 w 82"/>
                  <a:gd name="T63" fmla="*/ 2 h 77"/>
                  <a:gd name="T64" fmla="*/ 1 w 82"/>
                  <a:gd name="T65" fmla="*/ 1 h 77"/>
                  <a:gd name="T66" fmla="*/ 1 w 82"/>
                  <a:gd name="T67" fmla="*/ 2 h 77"/>
                  <a:gd name="T68" fmla="*/ 1 w 82"/>
                  <a:gd name="T69" fmla="*/ 2 h 77"/>
                  <a:gd name="T70" fmla="*/ 1 w 82"/>
                  <a:gd name="T71" fmla="*/ 2 h 77"/>
                  <a:gd name="T72" fmla="*/ 1 w 82"/>
                  <a:gd name="T73" fmla="*/ 2 h 77"/>
                  <a:gd name="T74" fmla="*/ 0 w 82"/>
                  <a:gd name="T75" fmla="*/ 3 h 77"/>
                  <a:gd name="T76" fmla="*/ 0 w 82"/>
                  <a:gd name="T77" fmla="*/ 3 h 77"/>
                  <a:gd name="T78" fmla="*/ 0 w 82"/>
                  <a:gd name="T79" fmla="*/ 3 h 77"/>
                  <a:gd name="T80" fmla="*/ 1 w 82"/>
                  <a:gd name="T81" fmla="*/ 3 h 77"/>
                  <a:gd name="T82" fmla="*/ 2 w 82"/>
                  <a:gd name="T83" fmla="*/ 3 h 77"/>
                  <a:gd name="T84" fmla="*/ 0 w 82"/>
                  <a:gd name="T85" fmla="*/ 3 h 77"/>
                  <a:gd name="T86" fmla="*/ 1 w 82"/>
                  <a:gd name="T87" fmla="*/ 4 h 77"/>
                  <a:gd name="T88" fmla="*/ 2 w 82"/>
                  <a:gd name="T89" fmla="*/ 3 h 77"/>
                  <a:gd name="T90" fmla="*/ 1 w 82"/>
                  <a:gd name="T91" fmla="*/ 4 h 77"/>
                  <a:gd name="T92" fmla="*/ 2 w 82"/>
                  <a:gd name="T93" fmla="*/ 4 h 77"/>
                  <a:gd name="T94" fmla="*/ 1 w 82"/>
                  <a:gd name="T95" fmla="*/ 5 h 77"/>
                  <a:gd name="T96" fmla="*/ 2 w 82"/>
                  <a:gd name="T97" fmla="*/ 5 h 77"/>
                  <a:gd name="T98" fmla="*/ 2 w 82"/>
                  <a:gd name="T99" fmla="*/ 3 h 77"/>
                  <a:gd name="T100" fmla="*/ 3 w 82"/>
                  <a:gd name="T101" fmla="*/ 5 h 77"/>
                  <a:gd name="T102" fmla="*/ 3 w 82"/>
                  <a:gd name="T103" fmla="*/ 3 h 77"/>
                  <a:gd name="T104" fmla="*/ 3 w 82"/>
                  <a:gd name="T105" fmla="*/ 3 h 77"/>
                  <a:gd name="T106" fmla="*/ 3 w 82"/>
                  <a:gd name="T107" fmla="*/ 4 h 77"/>
                  <a:gd name="T108" fmla="*/ 4 w 82"/>
                  <a:gd name="T109" fmla="*/ 4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7"/>
                  <a:gd name="T167" fmla="*/ 82 w 82"/>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7">
                    <a:moveTo>
                      <a:pt x="49" y="52"/>
                    </a:moveTo>
                    <a:lnTo>
                      <a:pt x="56" y="49"/>
                    </a:lnTo>
                    <a:lnTo>
                      <a:pt x="65" y="67"/>
                    </a:lnTo>
                    <a:lnTo>
                      <a:pt x="58" y="70"/>
                    </a:lnTo>
                    <a:lnTo>
                      <a:pt x="49" y="52"/>
                    </a:lnTo>
                    <a:close/>
                    <a:moveTo>
                      <a:pt x="67" y="64"/>
                    </a:moveTo>
                    <a:lnTo>
                      <a:pt x="66" y="65"/>
                    </a:lnTo>
                    <a:lnTo>
                      <a:pt x="65" y="67"/>
                    </a:lnTo>
                    <a:lnTo>
                      <a:pt x="60" y="58"/>
                    </a:lnTo>
                    <a:lnTo>
                      <a:pt x="67" y="64"/>
                    </a:lnTo>
                    <a:close/>
                    <a:moveTo>
                      <a:pt x="54" y="51"/>
                    </a:moveTo>
                    <a:lnTo>
                      <a:pt x="57" y="48"/>
                    </a:lnTo>
                    <a:lnTo>
                      <a:pt x="70" y="61"/>
                    </a:lnTo>
                    <a:lnTo>
                      <a:pt x="67" y="64"/>
                    </a:lnTo>
                    <a:lnTo>
                      <a:pt x="54" y="51"/>
                    </a:lnTo>
                    <a:close/>
                    <a:moveTo>
                      <a:pt x="70" y="61"/>
                    </a:moveTo>
                    <a:lnTo>
                      <a:pt x="70" y="61"/>
                    </a:lnTo>
                    <a:lnTo>
                      <a:pt x="64" y="54"/>
                    </a:lnTo>
                    <a:lnTo>
                      <a:pt x="70" y="61"/>
                    </a:lnTo>
                    <a:close/>
                    <a:moveTo>
                      <a:pt x="57" y="48"/>
                    </a:moveTo>
                    <a:lnTo>
                      <a:pt x="60" y="45"/>
                    </a:lnTo>
                    <a:lnTo>
                      <a:pt x="73" y="58"/>
                    </a:lnTo>
                    <a:lnTo>
                      <a:pt x="70" y="61"/>
                    </a:lnTo>
                    <a:lnTo>
                      <a:pt x="57" y="48"/>
                    </a:lnTo>
                    <a:close/>
                    <a:moveTo>
                      <a:pt x="75" y="56"/>
                    </a:moveTo>
                    <a:lnTo>
                      <a:pt x="75" y="57"/>
                    </a:lnTo>
                    <a:lnTo>
                      <a:pt x="73" y="58"/>
                    </a:lnTo>
                    <a:lnTo>
                      <a:pt x="67" y="51"/>
                    </a:lnTo>
                    <a:lnTo>
                      <a:pt x="75" y="56"/>
                    </a:lnTo>
                    <a:close/>
                    <a:moveTo>
                      <a:pt x="58" y="47"/>
                    </a:moveTo>
                    <a:lnTo>
                      <a:pt x="61" y="41"/>
                    </a:lnTo>
                    <a:lnTo>
                      <a:pt x="78" y="49"/>
                    </a:lnTo>
                    <a:lnTo>
                      <a:pt x="75" y="56"/>
                    </a:lnTo>
                    <a:lnTo>
                      <a:pt x="58" y="47"/>
                    </a:lnTo>
                    <a:close/>
                    <a:moveTo>
                      <a:pt x="61" y="41"/>
                    </a:moveTo>
                    <a:lnTo>
                      <a:pt x="61" y="39"/>
                    </a:lnTo>
                    <a:lnTo>
                      <a:pt x="62" y="38"/>
                    </a:lnTo>
                    <a:lnTo>
                      <a:pt x="70" y="46"/>
                    </a:lnTo>
                    <a:lnTo>
                      <a:pt x="61" y="41"/>
                    </a:lnTo>
                    <a:close/>
                    <a:moveTo>
                      <a:pt x="62" y="38"/>
                    </a:moveTo>
                    <a:lnTo>
                      <a:pt x="66" y="36"/>
                    </a:lnTo>
                    <a:lnTo>
                      <a:pt x="79" y="49"/>
                    </a:lnTo>
                    <a:lnTo>
                      <a:pt x="77" y="52"/>
                    </a:lnTo>
                    <a:lnTo>
                      <a:pt x="62" y="38"/>
                    </a:lnTo>
                    <a:close/>
                    <a:moveTo>
                      <a:pt x="82" y="42"/>
                    </a:moveTo>
                    <a:lnTo>
                      <a:pt x="82" y="46"/>
                    </a:lnTo>
                    <a:lnTo>
                      <a:pt x="79" y="49"/>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20"/>
                    </a:lnTo>
                    <a:lnTo>
                      <a:pt x="82" y="20"/>
                    </a:lnTo>
                    <a:lnTo>
                      <a:pt x="82" y="26"/>
                    </a:lnTo>
                    <a:lnTo>
                      <a:pt x="64" y="26"/>
                    </a:lnTo>
                    <a:close/>
                    <a:moveTo>
                      <a:pt x="79" y="13"/>
                    </a:moveTo>
                    <a:lnTo>
                      <a:pt x="82" y="16"/>
                    </a:lnTo>
                    <a:lnTo>
                      <a:pt x="82" y="20"/>
                    </a:lnTo>
                    <a:lnTo>
                      <a:pt x="72" y="20"/>
                    </a:lnTo>
                    <a:lnTo>
                      <a:pt x="79" y="13"/>
                    </a:lnTo>
                    <a:close/>
                    <a:moveTo>
                      <a:pt x="66" y="27"/>
                    </a:moveTo>
                    <a:lnTo>
                      <a:pt x="62" y="24"/>
                    </a:lnTo>
                    <a:lnTo>
                      <a:pt x="77" y="10"/>
                    </a:lnTo>
                    <a:lnTo>
                      <a:pt x="79" y="13"/>
                    </a:lnTo>
                    <a:lnTo>
                      <a:pt x="66" y="27"/>
                    </a:lnTo>
                    <a:close/>
                    <a:moveTo>
                      <a:pt x="77" y="10"/>
                    </a:moveTo>
                    <a:lnTo>
                      <a:pt x="77" y="10"/>
                    </a:lnTo>
                    <a:lnTo>
                      <a:pt x="70" y="17"/>
                    </a:lnTo>
                    <a:lnTo>
                      <a:pt x="77" y="10"/>
                    </a:lnTo>
                    <a:close/>
                    <a:moveTo>
                      <a:pt x="62" y="24"/>
                    </a:moveTo>
                    <a:lnTo>
                      <a:pt x="60" y="20"/>
                    </a:lnTo>
                    <a:lnTo>
                      <a:pt x="73" y="7"/>
                    </a:lnTo>
                    <a:lnTo>
                      <a:pt x="77" y="10"/>
                    </a:lnTo>
                    <a:lnTo>
                      <a:pt x="62" y="24"/>
                    </a:lnTo>
                    <a:close/>
                    <a:moveTo>
                      <a:pt x="67" y="4"/>
                    </a:moveTo>
                    <a:lnTo>
                      <a:pt x="70" y="4"/>
                    </a:lnTo>
                    <a:lnTo>
                      <a:pt x="73" y="7"/>
                    </a:lnTo>
                    <a:lnTo>
                      <a:pt x="67" y="14"/>
                    </a:lnTo>
                    <a:lnTo>
                      <a:pt x="67" y="4"/>
                    </a:lnTo>
                    <a:close/>
                    <a:moveTo>
                      <a:pt x="67" y="22"/>
                    </a:moveTo>
                    <a:lnTo>
                      <a:pt x="64" y="22"/>
                    </a:lnTo>
                    <a:lnTo>
                      <a:pt x="64" y="4"/>
                    </a:lnTo>
                    <a:lnTo>
                      <a:pt x="67" y="4"/>
                    </a:lnTo>
                    <a:lnTo>
                      <a:pt x="67" y="22"/>
                    </a:lnTo>
                    <a:close/>
                    <a:moveTo>
                      <a:pt x="64" y="22"/>
                    </a:moveTo>
                    <a:lnTo>
                      <a:pt x="61" y="22"/>
                    </a:lnTo>
                    <a:lnTo>
                      <a:pt x="59" y="21"/>
                    </a:lnTo>
                    <a:lnTo>
                      <a:pt x="64" y="14"/>
                    </a:lnTo>
                    <a:lnTo>
                      <a:pt x="64" y="22"/>
                    </a:lnTo>
                    <a:close/>
                    <a:moveTo>
                      <a:pt x="59" y="21"/>
                    </a:moveTo>
                    <a:lnTo>
                      <a:pt x="52" y="19"/>
                    </a:lnTo>
                    <a:lnTo>
                      <a:pt x="61" y="2"/>
                    </a:lnTo>
                    <a:lnTo>
                      <a:pt x="68" y="5"/>
                    </a:lnTo>
                    <a:lnTo>
                      <a:pt x="59" y="21"/>
                    </a:lnTo>
                    <a:close/>
                    <a:moveTo>
                      <a:pt x="57" y="0"/>
                    </a:moveTo>
                    <a:lnTo>
                      <a:pt x="59" y="0"/>
                    </a:lnTo>
                    <a:lnTo>
                      <a:pt x="61" y="2"/>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2" y="4"/>
                    </a:moveTo>
                    <a:lnTo>
                      <a:pt x="34" y="0"/>
                    </a:lnTo>
                    <a:lnTo>
                      <a:pt x="38" y="0"/>
                    </a:lnTo>
                    <a:lnTo>
                      <a:pt x="38" y="10"/>
                    </a:lnTo>
                    <a:lnTo>
                      <a:pt x="32" y="4"/>
                    </a:lnTo>
                    <a:close/>
                    <a:moveTo>
                      <a:pt x="45" y="17"/>
                    </a:moveTo>
                    <a:lnTo>
                      <a:pt x="41" y="20"/>
                    </a:lnTo>
                    <a:lnTo>
                      <a:pt x="28" y="7"/>
                    </a:lnTo>
                    <a:lnTo>
                      <a:pt x="32" y="4"/>
                    </a:lnTo>
                    <a:lnTo>
                      <a:pt x="45" y="17"/>
                    </a:lnTo>
                    <a:close/>
                    <a:moveTo>
                      <a:pt x="41" y="20"/>
                    </a:moveTo>
                    <a:lnTo>
                      <a:pt x="40" y="21"/>
                    </a:lnTo>
                    <a:lnTo>
                      <a:pt x="39" y="22"/>
                    </a:lnTo>
                    <a:lnTo>
                      <a:pt x="35" y="14"/>
                    </a:lnTo>
                    <a:lnTo>
                      <a:pt x="41" y="20"/>
                    </a:lnTo>
                    <a:close/>
                    <a:moveTo>
                      <a:pt x="39" y="22"/>
                    </a:moveTo>
                    <a:lnTo>
                      <a:pt x="33" y="25"/>
                    </a:lnTo>
                    <a:lnTo>
                      <a:pt x="24" y="8"/>
                    </a:lnTo>
                    <a:lnTo>
                      <a:pt x="30" y="5"/>
                    </a:lnTo>
                    <a:lnTo>
                      <a:pt x="39" y="22"/>
                    </a:lnTo>
                    <a:close/>
                    <a:moveTo>
                      <a:pt x="24" y="8"/>
                    </a:moveTo>
                    <a:lnTo>
                      <a:pt x="29" y="6"/>
                    </a:lnTo>
                    <a:lnTo>
                      <a:pt x="24" y="8"/>
                    </a:lnTo>
                    <a:lnTo>
                      <a:pt x="28" y="17"/>
                    </a:lnTo>
                    <a:lnTo>
                      <a:pt x="24" y="8"/>
                    </a:lnTo>
                    <a:close/>
                    <a:moveTo>
                      <a:pt x="33" y="25"/>
                    </a:moveTo>
                    <a:lnTo>
                      <a:pt x="26" y="28"/>
                    </a:lnTo>
                    <a:lnTo>
                      <a:pt x="17" y="11"/>
                    </a:lnTo>
                    <a:lnTo>
                      <a:pt x="24" y="8"/>
                    </a:lnTo>
                    <a:lnTo>
                      <a:pt x="33" y="25"/>
                    </a:lnTo>
                    <a:close/>
                    <a:moveTo>
                      <a:pt x="15" y="13"/>
                    </a:moveTo>
                    <a:lnTo>
                      <a:pt x="16" y="11"/>
                    </a:lnTo>
                    <a:lnTo>
                      <a:pt x="17" y="11"/>
                    </a:lnTo>
                    <a:lnTo>
                      <a:pt x="22" y="20"/>
                    </a:lnTo>
                    <a:lnTo>
                      <a:pt x="15" y="13"/>
                    </a:lnTo>
                    <a:close/>
                    <a:moveTo>
                      <a:pt x="28" y="27"/>
                    </a:moveTo>
                    <a:lnTo>
                      <a:pt x="25" y="30"/>
                    </a:lnTo>
                    <a:lnTo>
                      <a:pt x="12" y="16"/>
                    </a:lnTo>
                    <a:lnTo>
                      <a:pt x="15" y="13"/>
                    </a:lnTo>
                    <a:lnTo>
                      <a:pt x="28" y="27"/>
                    </a:lnTo>
                    <a:close/>
                    <a:moveTo>
                      <a:pt x="12" y="16"/>
                    </a:moveTo>
                    <a:lnTo>
                      <a:pt x="22" y="7"/>
                    </a:lnTo>
                    <a:lnTo>
                      <a:pt x="12" y="16"/>
                    </a:lnTo>
                    <a:lnTo>
                      <a:pt x="18" y="22"/>
                    </a:lnTo>
                    <a:lnTo>
                      <a:pt x="12" y="16"/>
                    </a:lnTo>
                    <a:close/>
                    <a:moveTo>
                      <a:pt x="25" y="29"/>
                    </a:moveTo>
                    <a:lnTo>
                      <a:pt x="23" y="32"/>
                    </a:lnTo>
                    <a:lnTo>
                      <a:pt x="8" y="19"/>
                    </a:lnTo>
                    <a:lnTo>
                      <a:pt x="12" y="16"/>
                    </a:lnTo>
                    <a:lnTo>
                      <a:pt x="25" y="29"/>
                    </a:lnTo>
                    <a:close/>
                    <a:moveTo>
                      <a:pt x="23" y="32"/>
                    </a:moveTo>
                    <a:lnTo>
                      <a:pt x="23" y="32"/>
                    </a:lnTo>
                    <a:lnTo>
                      <a:pt x="16" y="26"/>
                    </a:lnTo>
                    <a:lnTo>
                      <a:pt x="23" y="32"/>
                    </a:lnTo>
                    <a:close/>
                    <a:moveTo>
                      <a:pt x="23" y="32"/>
                    </a:moveTo>
                    <a:lnTo>
                      <a:pt x="19" y="36"/>
                    </a:lnTo>
                    <a:lnTo>
                      <a:pt x="6" y="22"/>
                    </a:lnTo>
                    <a:lnTo>
                      <a:pt x="8" y="19"/>
                    </a:lnTo>
                    <a:lnTo>
                      <a:pt x="23" y="32"/>
                    </a:lnTo>
                    <a:close/>
                    <a:moveTo>
                      <a:pt x="4" y="25"/>
                    </a:moveTo>
                    <a:lnTo>
                      <a:pt x="4" y="24"/>
                    </a:lnTo>
                    <a:lnTo>
                      <a:pt x="6" y="22"/>
                    </a:lnTo>
                    <a:lnTo>
                      <a:pt x="13" y="29"/>
                    </a:lnTo>
                    <a:lnTo>
                      <a:pt x="4" y="25"/>
                    </a:lnTo>
                    <a:close/>
                    <a:moveTo>
                      <a:pt x="21" y="34"/>
                    </a:moveTo>
                    <a:lnTo>
                      <a:pt x="17" y="40"/>
                    </a:lnTo>
                    <a:lnTo>
                      <a:pt x="1" y="31"/>
                    </a:lnTo>
                    <a:lnTo>
                      <a:pt x="4" y="25"/>
                    </a:lnTo>
                    <a:lnTo>
                      <a:pt x="21" y="34"/>
                    </a:lnTo>
                    <a:close/>
                    <a:moveTo>
                      <a:pt x="0" y="36"/>
                    </a:moveTo>
                    <a:lnTo>
                      <a:pt x="0" y="34"/>
                    </a:lnTo>
                    <a:lnTo>
                      <a:pt x="1" y="31"/>
                    </a:lnTo>
                    <a:lnTo>
                      <a:pt x="9"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3" y="58"/>
                    </a:moveTo>
                    <a:lnTo>
                      <a:pt x="0" y="56"/>
                    </a:lnTo>
                    <a:lnTo>
                      <a:pt x="0" y="51"/>
                    </a:lnTo>
                    <a:lnTo>
                      <a:pt x="9" y="51"/>
                    </a:lnTo>
                    <a:lnTo>
                      <a:pt x="3" y="58"/>
                    </a:lnTo>
                    <a:close/>
                    <a:moveTo>
                      <a:pt x="16" y="45"/>
                    </a:moveTo>
                    <a:lnTo>
                      <a:pt x="19" y="48"/>
                    </a:lnTo>
                    <a:lnTo>
                      <a:pt x="6" y="61"/>
                    </a:lnTo>
                    <a:lnTo>
                      <a:pt x="3" y="58"/>
                    </a:lnTo>
                    <a:lnTo>
                      <a:pt x="16" y="45"/>
                    </a:lnTo>
                    <a:close/>
                    <a:moveTo>
                      <a:pt x="19" y="48"/>
                    </a:moveTo>
                    <a:lnTo>
                      <a:pt x="22" y="51"/>
                    </a:lnTo>
                    <a:lnTo>
                      <a:pt x="22" y="54"/>
                    </a:lnTo>
                    <a:lnTo>
                      <a:pt x="13" y="54"/>
                    </a:lnTo>
                    <a:lnTo>
                      <a:pt x="19" y="48"/>
                    </a:lnTo>
                    <a:close/>
                    <a:moveTo>
                      <a:pt x="22" y="54"/>
                    </a:moveTo>
                    <a:lnTo>
                      <a:pt x="22" y="58"/>
                    </a:lnTo>
                    <a:lnTo>
                      <a:pt x="3" y="58"/>
                    </a:lnTo>
                    <a:lnTo>
                      <a:pt x="3" y="54"/>
                    </a:lnTo>
                    <a:lnTo>
                      <a:pt x="22" y="54"/>
                    </a:lnTo>
                    <a:close/>
                    <a:moveTo>
                      <a:pt x="6" y="64"/>
                    </a:moveTo>
                    <a:lnTo>
                      <a:pt x="3" y="62"/>
                    </a:lnTo>
                    <a:lnTo>
                      <a:pt x="3" y="58"/>
                    </a:lnTo>
                    <a:lnTo>
                      <a:pt x="13" y="58"/>
                    </a:lnTo>
                    <a:lnTo>
                      <a:pt x="6" y="64"/>
                    </a:lnTo>
                    <a:close/>
                    <a:moveTo>
                      <a:pt x="19" y="51"/>
                    </a:moveTo>
                    <a:lnTo>
                      <a:pt x="23" y="54"/>
                    </a:lnTo>
                    <a:lnTo>
                      <a:pt x="8" y="68"/>
                    </a:lnTo>
                    <a:lnTo>
                      <a:pt x="6" y="64"/>
                    </a:lnTo>
                    <a:lnTo>
                      <a:pt x="19" y="51"/>
                    </a:lnTo>
                    <a:close/>
                    <a:moveTo>
                      <a:pt x="23" y="54"/>
                    </a:moveTo>
                    <a:lnTo>
                      <a:pt x="32" y="64"/>
                    </a:lnTo>
                    <a:lnTo>
                      <a:pt x="23" y="54"/>
                    </a:lnTo>
                    <a:lnTo>
                      <a:pt x="16" y="61"/>
                    </a:lnTo>
                    <a:lnTo>
                      <a:pt x="23" y="54"/>
                    </a:lnTo>
                    <a:close/>
                    <a:moveTo>
                      <a:pt x="23" y="54"/>
                    </a:moveTo>
                    <a:lnTo>
                      <a:pt x="25" y="58"/>
                    </a:lnTo>
                    <a:lnTo>
                      <a:pt x="12" y="71"/>
                    </a:lnTo>
                    <a:lnTo>
                      <a:pt x="8" y="68"/>
                    </a:lnTo>
                    <a:lnTo>
                      <a:pt x="23" y="54"/>
                    </a:lnTo>
                    <a:close/>
                    <a:moveTo>
                      <a:pt x="15" y="73"/>
                    </a:moveTo>
                    <a:lnTo>
                      <a:pt x="13" y="72"/>
                    </a:lnTo>
                    <a:lnTo>
                      <a:pt x="12" y="71"/>
                    </a:lnTo>
                    <a:lnTo>
                      <a:pt x="18" y="64"/>
                    </a:lnTo>
                    <a:lnTo>
                      <a:pt x="15" y="73"/>
                    </a:lnTo>
                    <a:close/>
                    <a:moveTo>
                      <a:pt x="23" y="56"/>
                    </a:moveTo>
                    <a:lnTo>
                      <a:pt x="29" y="59"/>
                    </a:lnTo>
                    <a:lnTo>
                      <a:pt x="21" y="75"/>
                    </a:lnTo>
                    <a:lnTo>
                      <a:pt x="15" y="73"/>
                    </a:lnTo>
                    <a:lnTo>
                      <a:pt x="23" y="56"/>
                    </a:lnTo>
                    <a:close/>
                    <a:moveTo>
                      <a:pt x="25" y="77"/>
                    </a:moveTo>
                    <a:lnTo>
                      <a:pt x="23" y="77"/>
                    </a:lnTo>
                    <a:lnTo>
                      <a:pt x="21" y="75"/>
                    </a:lnTo>
                    <a:lnTo>
                      <a:pt x="25" y="68"/>
                    </a:lnTo>
                    <a:lnTo>
                      <a:pt x="25" y="77"/>
                    </a:lnTo>
                    <a:close/>
                    <a:moveTo>
                      <a:pt x="25" y="58"/>
                    </a:moveTo>
                    <a:lnTo>
                      <a:pt x="28" y="58"/>
                    </a:lnTo>
                    <a:lnTo>
                      <a:pt x="28" y="77"/>
                    </a:lnTo>
                    <a:lnTo>
                      <a:pt x="25" y="77"/>
                    </a:lnTo>
                    <a:lnTo>
                      <a:pt x="25"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3" y="75"/>
                    </a:moveTo>
                    <a:lnTo>
                      <a:pt x="40" y="77"/>
                    </a:lnTo>
                    <a:lnTo>
                      <a:pt x="38" y="77"/>
                    </a:lnTo>
                    <a:lnTo>
                      <a:pt x="38" y="68"/>
                    </a:lnTo>
                    <a:lnTo>
                      <a:pt x="43" y="75"/>
                    </a:lnTo>
                    <a:close/>
                    <a:moveTo>
                      <a:pt x="34" y="59"/>
                    </a:moveTo>
                    <a:lnTo>
                      <a:pt x="40" y="56"/>
                    </a:lnTo>
                    <a:lnTo>
                      <a:pt x="48" y="73"/>
                    </a:lnTo>
                    <a:lnTo>
                      <a:pt x="43" y="75"/>
                    </a:lnTo>
                    <a:lnTo>
                      <a:pt x="34" y="59"/>
                    </a:lnTo>
                    <a:close/>
                    <a:moveTo>
                      <a:pt x="40" y="56"/>
                    </a:moveTo>
                    <a:lnTo>
                      <a:pt x="41" y="54"/>
                    </a:lnTo>
                    <a:lnTo>
                      <a:pt x="44" y="54"/>
                    </a:lnTo>
                    <a:lnTo>
                      <a:pt x="44" y="64"/>
                    </a:lnTo>
                    <a:lnTo>
                      <a:pt x="40" y="56"/>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699" name="Freeform 354">
                <a:extLst>
                  <a:ext uri="{FF2B5EF4-FFF2-40B4-BE49-F238E27FC236}">
                    <a16:creationId xmlns:a16="http://schemas.microsoft.com/office/drawing/2014/main" id="{54C86157-07F2-4045-86E7-5E761C84F5F1}"/>
                  </a:ext>
                </a:extLst>
              </p:cNvPr>
              <p:cNvSpPr>
                <a:spLocks/>
              </p:cNvSpPr>
              <p:nvPr/>
            </p:nvSpPr>
            <p:spPr bwMode="auto">
              <a:xfrm>
                <a:off x="3036" y="3237"/>
                <a:ext cx="17" cy="14"/>
              </a:xfrm>
              <a:custGeom>
                <a:avLst/>
                <a:gdLst>
                  <a:gd name="T0" fmla="*/ 3 w 66"/>
                  <a:gd name="T1" fmla="*/ 3 h 57"/>
                  <a:gd name="T2" fmla="*/ 4 w 66"/>
                  <a:gd name="T3" fmla="*/ 3 h 57"/>
                  <a:gd name="T4" fmla="*/ 4 w 66"/>
                  <a:gd name="T5" fmla="*/ 3 h 57"/>
                  <a:gd name="T6" fmla="*/ 4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7"/>
                    </a:lnTo>
                    <a:lnTo>
                      <a:pt x="57" y="44"/>
                    </a:lnTo>
                    <a:lnTo>
                      <a:pt x="61" y="37"/>
                    </a:lnTo>
                    <a:lnTo>
                      <a:pt x="63" y="34"/>
                    </a:lnTo>
                    <a:lnTo>
                      <a:pt x="66" y="31"/>
                    </a:lnTo>
                    <a:lnTo>
                      <a:pt x="66" y="25"/>
                    </a:lnTo>
                    <a:lnTo>
                      <a:pt x="66" y="22"/>
                    </a:lnTo>
                    <a:lnTo>
                      <a:pt x="66" y="19"/>
                    </a:lnTo>
                    <a:lnTo>
                      <a:pt x="66" y="12"/>
                    </a:lnTo>
                    <a:lnTo>
                      <a:pt x="63" y="9"/>
                    </a:lnTo>
                    <a:lnTo>
                      <a:pt x="63" y="5"/>
                    </a:lnTo>
                    <a:lnTo>
                      <a:pt x="61" y="3"/>
                    </a:lnTo>
                    <a:lnTo>
                      <a:pt x="57" y="0"/>
                    </a:lnTo>
                    <a:lnTo>
                      <a:pt x="51" y="0"/>
                    </a:lnTo>
                    <a:lnTo>
                      <a:pt x="47" y="0"/>
                    </a:lnTo>
                    <a:lnTo>
                      <a:pt x="41" y="0"/>
                    </a:lnTo>
                    <a:lnTo>
                      <a:pt x="37" y="0"/>
                    </a:lnTo>
                    <a:lnTo>
                      <a:pt x="32" y="0"/>
                    </a:lnTo>
                    <a:lnTo>
                      <a:pt x="25" y="3"/>
                    </a:lnTo>
                    <a:lnTo>
                      <a:pt x="22" y="3"/>
                    </a:lnTo>
                    <a:lnTo>
                      <a:pt x="15" y="5"/>
                    </a:lnTo>
                    <a:lnTo>
                      <a:pt x="12" y="12"/>
                    </a:lnTo>
                    <a:lnTo>
                      <a:pt x="9" y="15"/>
                    </a:lnTo>
                    <a:lnTo>
                      <a:pt x="7" y="19"/>
                    </a:lnTo>
                    <a:lnTo>
                      <a:pt x="3" y="22"/>
                    </a:lnTo>
                    <a:lnTo>
                      <a:pt x="3" y="29"/>
                    </a:lnTo>
                    <a:lnTo>
                      <a:pt x="0" y="31"/>
                    </a:lnTo>
                    <a:lnTo>
                      <a:pt x="0" y="37"/>
                    </a:lnTo>
                    <a:lnTo>
                      <a:pt x="3" y="41"/>
                    </a:lnTo>
                    <a:lnTo>
                      <a:pt x="3" y="44"/>
                    </a:lnTo>
                    <a:lnTo>
                      <a:pt x="7" y="47"/>
                    </a:lnTo>
                    <a:lnTo>
                      <a:pt x="9" y="51"/>
                    </a:lnTo>
                    <a:lnTo>
                      <a:pt x="12" y="54"/>
                    </a:lnTo>
                    <a:lnTo>
                      <a:pt x="19" y="54"/>
                    </a:lnTo>
                    <a:lnTo>
                      <a:pt x="22" y="57"/>
                    </a:lnTo>
                    <a:lnTo>
                      <a:pt x="29" y="57"/>
                    </a:lnTo>
                    <a:lnTo>
                      <a:pt x="32" y="54"/>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0" name="Freeform 355">
                <a:extLst>
                  <a:ext uri="{FF2B5EF4-FFF2-40B4-BE49-F238E27FC236}">
                    <a16:creationId xmlns:a16="http://schemas.microsoft.com/office/drawing/2014/main" id="{4D356270-12D1-43EC-B2B1-77B185D9DB3D}"/>
                  </a:ext>
                </a:extLst>
              </p:cNvPr>
              <p:cNvSpPr>
                <a:spLocks noEditPoints="1"/>
              </p:cNvSpPr>
              <p:nvPr/>
            </p:nvSpPr>
            <p:spPr bwMode="auto">
              <a:xfrm>
                <a:off x="3034" y="3234"/>
                <a:ext cx="21" cy="20"/>
              </a:xfrm>
              <a:custGeom>
                <a:avLst/>
                <a:gdLst>
                  <a:gd name="T0" fmla="*/ 4 w 86"/>
                  <a:gd name="T1" fmla="*/ 4 h 76"/>
                  <a:gd name="T2" fmla="*/ 4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1 h 76"/>
                  <a:gd name="T34" fmla="*/ 4 w 86"/>
                  <a:gd name="T35" fmla="*/ 0 h 76"/>
                  <a:gd name="T36" fmla="*/ 4 w 86"/>
                  <a:gd name="T37" fmla="*/ 1 h 76"/>
                  <a:gd name="T38" fmla="*/ 4 w 86"/>
                  <a:gd name="T39" fmla="*/ 1 h 76"/>
                  <a:gd name="T40" fmla="*/ 3 w 86"/>
                  <a:gd name="T41" fmla="*/ 1 h 76"/>
                  <a:gd name="T42" fmla="*/ 3 w 86"/>
                  <a:gd name="T43" fmla="*/ 1 h 76"/>
                  <a:gd name="T44" fmla="*/ 2 w 86"/>
                  <a:gd name="T45" fmla="*/ 0 h 76"/>
                  <a:gd name="T46" fmla="*/ 2 w 86"/>
                  <a:gd name="T47" fmla="*/ 1 h 76"/>
                  <a:gd name="T48" fmla="*/ 3 w 86"/>
                  <a:gd name="T49" fmla="*/ 1 h 76"/>
                  <a:gd name="T50" fmla="*/ 2 w 86"/>
                  <a:gd name="T51" fmla="*/ 2 h 76"/>
                  <a:gd name="T52" fmla="*/ 2 w 86"/>
                  <a:gd name="T53" fmla="*/ 0 h 76"/>
                  <a:gd name="T54" fmla="*/ 1 w 86"/>
                  <a:gd name="T55" fmla="*/ 1 h 76"/>
                  <a:gd name="T56" fmla="*/ 1 w 86"/>
                  <a:gd name="T57" fmla="*/ 1 h 76"/>
                  <a:gd name="T58" fmla="*/ 2 w 86"/>
                  <a:gd name="T59" fmla="*/ 1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1 w 86"/>
                  <a:gd name="T93" fmla="*/ 4 h 76"/>
                  <a:gd name="T94" fmla="*/ 1 w 86"/>
                  <a:gd name="T95" fmla="*/ 5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3" y="52"/>
                    </a:moveTo>
                    <a:lnTo>
                      <a:pt x="60" y="49"/>
                    </a:lnTo>
                    <a:lnTo>
                      <a:pt x="68" y="66"/>
                    </a:lnTo>
                    <a:lnTo>
                      <a:pt x="62" y="68"/>
                    </a:lnTo>
                    <a:lnTo>
                      <a:pt x="53" y="52"/>
                    </a:lnTo>
                    <a:close/>
                    <a:moveTo>
                      <a:pt x="71" y="64"/>
                    </a:moveTo>
                    <a:lnTo>
                      <a:pt x="69" y="65"/>
                    </a:lnTo>
                    <a:lnTo>
                      <a:pt x="68" y="66"/>
                    </a:lnTo>
                    <a:lnTo>
                      <a:pt x="64" y="57"/>
                    </a:lnTo>
                    <a:lnTo>
                      <a:pt x="71" y="64"/>
                    </a:lnTo>
                    <a:close/>
                    <a:moveTo>
                      <a:pt x="57" y="51"/>
                    </a:moveTo>
                    <a:lnTo>
                      <a:pt x="61" y="47"/>
                    </a:lnTo>
                    <a:lnTo>
                      <a:pt x="74" y="61"/>
                    </a:lnTo>
                    <a:lnTo>
                      <a:pt x="71" y="64"/>
                    </a:lnTo>
                    <a:lnTo>
                      <a:pt x="57" y="51"/>
                    </a:lnTo>
                    <a:close/>
                    <a:moveTo>
                      <a:pt x="75" y="58"/>
                    </a:moveTo>
                    <a:lnTo>
                      <a:pt x="75" y="60"/>
                    </a:lnTo>
                    <a:lnTo>
                      <a:pt x="74" y="61"/>
                    </a:lnTo>
                    <a:lnTo>
                      <a:pt x="67" y="54"/>
                    </a:lnTo>
                    <a:lnTo>
                      <a:pt x="75" y="58"/>
                    </a:lnTo>
                    <a:close/>
                    <a:moveTo>
                      <a:pt x="58" y="50"/>
                    </a:moveTo>
                    <a:lnTo>
                      <a:pt x="62" y="43"/>
                    </a:lnTo>
                    <a:lnTo>
                      <a:pt x="78" y="52"/>
                    </a:lnTo>
                    <a:lnTo>
                      <a:pt x="75" y="58"/>
                    </a:lnTo>
                    <a:lnTo>
                      <a:pt x="58" y="50"/>
                    </a:lnTo>
                    <a:close/>
                    <a:moveTo>
                      <a:pt x="62" y="43"/>
                    </a:moveTo>
                    <a:lnTo>
                      <a:pt x="62" y="42"/>
                    </a:lnTo>
                    <a:lnTo>
                      <a:pt x="64" y="41"/>
                    </a:lnTo>
                    <a:lnTo>
                      <a:pt x="71" y="47"/>
                    </a:lnTo>
                    <a:lnTo>
                      <a:pt x="62" y="43"/>
                    </a:lnTo>
                    <a:close/>
                    <a:moveTo>
                      <a:pt x="64" y="41"/>
                    </a:moveTo>
                    <a:lnTo>
                      <a:pt x="66" y="37"/>
                    </a:lnTo>
                    <a:lnTo>
                      <a:pt x="80" y="51"/>
                    </a:lnTo>
                    <a:lnTo>
                      <a:pt x="77" y="54"/>
                    </a:lnTo>
                    <a:lnTo>
                      <a:pt x="64" y="41"/>
                    </a:lnTo>
                    <a:close/>
                    <a:moveTo>
                      <a:pt x="80" y="51"/>
                    </a:moveTo>
                    <a:lnTo>
                      <a:pt x="80" y="51"/>
                    </a:lnTo>
                    <a:lnTo>
                      <a:pt x="73" y="44"/>
                    </a:lnTo>
                    <a:lnTo>
                      <a:pt x="80" y="51"/>
                    </a:lnTo>
                    <a:close/>
                    <a:moveTo>
                      <a:pt x="66" y="37"/>
                    </a:moveTo>
                    <a:lnTo>
                      <a:pt x="69" y="34"/>
                    </a:lnTo>
                    <a:lnTo>
                      <a:pt x="83" y="49"/>
                    </a:lnTo>
                    <a:lnTo>
                      <a:pt x="80" y="51"/>
                    </a:lnTo>
                    <a:lnTo>
                      <a:pt x="66" y="37"/>
                    </a:lnTo>
                    <a:close/>
                    <a:moveTo>
                      <a:pt x="86" y="41"/>
                    </a:moveTo>
                    <a:lnTo>
                      <a:pt x="86" y="45"/>
                    </a:lnTo>
                    <a:lnTo>
                      <a:pt x="83" y="49"/>
                    </a:lnTo>
                    <a:lnTo>
                      <a:pt x="76" y="41"/>
                    </a:lnTo>
                    <a:lnTo>
                      <a:pt x="86" y="41"/>
                    </a:lnTo>
                    <a:close/>
                    <a:moveTo>
                      <a:pt x="67" y="41"/>
                    </a:moveTo>
                    <a:lnTo>
                      <a:pt x="67" y="35"/>
                    </a:lnTo>
                    <a:lnTo>
                      <a:pt x="86" y="35"/>
                    </a:lnTo>
                    <a:lnTo>
                      <a:pt x="86" y="41"/>
                    </a:lnTo>
                    <a:lnTo>
                      <a:pt x="67" y="41"/>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5"/>
                    </a:moveTo>
                    <a:lnTo>
                      <a:pt x="86" y="19"/>
                    </a:lnTo>
                    <a:lnTo>
                      <a:pt x="86" y="22"/>
                    </a:lnTo>
                    <a:lnTo>
                      <a:pt x="76" y="22"/>
                    </a:lnTo>
                    <a:lnTo>
                      <a:pt x="83" y="15"/>
                    </a:lnTo>
                    <a:close/>
                    <a:moveTo>
                      <a:pt x="69" y="29"/>
                    </a:moveTo>
                    <a:lnTo>
                      <a:pt x="66" y="25"/>
                    </a:lnTo>
                    <a:lnTo>
                      <a:pt x="80" y="12"/>
                    </a:lnTo>
                    <a:lnTo>
                      <a:pt x="83" y="15"/>
                    </a:lnTo>
                    <a:lnTo>
                      <a:pt x="69" y="29"/>
                    </a:lnTo>
                    <a:close/>
                    <a:moveTo>
                      <a:pt x="66" y="25"/>
                    </a:moveTo>
                    <a:lnTo>
                      <a:pt x="64" y="23"/>
                    </a:lnTo>
                    <a:lnTo>
                      <a:pt x="64" y="19"/>
                    </a:lnTo>
                    <a:lnTo>
                      <a:pt x="73" y="19"/>
                    </a:lnTo>
                    <a:lnTo>
                      <a:pt x="66" y="25"/>
                    </a:lnTo>
                    <a:close/>
                    <a:moveTo>
                      <a:pt x="64" y="19"/>
                    </a:moveTo>
                    <a:lnTo>
                      <a:pt x="64" y="15"/>
                    </a:lnTo>
                    <a:lnTo>
                      <a:pt x="83" y="15"/>
                    </a:lnTo>
                    <a:lnTo>
                      <a:pt x="83" y="19"/>
                    </a:lnTo>
                    <a:lnTo>
                      <a:pt x="64" y="19"/>
                    </a:lnTo>
                    <a:close/>
                    <a:moveTo>
                      <a:pt x="80" y="9"/>
                    </a:moveTo>
                    <a:lnTo>
                      <a:pt x="83" y="12"/>
                    </a:lnTo>
                    <a:lnTo>
                      <a:pt x="83" y="15"/>
                    </a:lnTo>
                    <a:lnTo>
                      <a:pt x="73" y="15"/>
                    </a:lnTo>
                    <a:lnTo>
                      <a:pt x="80" y="9"/>
                    </a:lnTo>
                    <a:close/>
                    <a:moveTo>
                      <a:pt x="66" y="23"/>
                    </a:moveTo>
                    <a:lnTo>
                      <a:pt x="64" y="20"/>
                    </a:lnTo>
                    <a:lnTo>
                      <a:pt x="77" y="6"/>
                    </a:lnTo>
                    <a:lnTo>
                      <a:pt x="80" y="9"/>
                    </a:lnTo>
                    <a:lnTo>
                      <a:pt x="66" y="23"/>
                    </a:lnTo>
                    <a:close/>
                    <a:moveTo>
                      <a:pt x="64" y="20"/>
                    </a:moveTo>
                    <a:lnTo>
                      <a:pt x="63" y="20"/>
                    </a:lnTo>
                    <a:lnTo>
                      <a:pt x="71" y="13"/>
                    </a:lnTo>
                    <a:lnTo>
                      <a:pt x="64" y="20"/>
                    </a:lnTo>
                    <a:close/>
                    <a:moveTo>
                      <a:pt x="63" y="20"/>
                    </a:moveTo>
                    <a:lnTo>
                      <a:pt x="61" y="17"/>
                    </a:lnTo>
                    <a:lnTo>
                      <a:pt x="74" y="3"/>
                    </a:lnTo>
                    <a:lnTo>
                      <a:pt x="77" y="6"/>
                    </a:lnTo>
                    <a:lnTo>
                      <a:pt x="63" y="20"/>
                    </a:lnTo>
                    <a:close/>
                    <a:moveTo>
                      <a:pt x="67" y="0"/>
                    </a:moveTo>
                    <a:lnTo>
                      <a:pt x="71" y="0"/>
                    </a:lnTo>
                    <a:lnTo>
                      <a:pt x="74" y="3"/>
                    </a:lnTo>
                    <a:lnTo>
                      <a:pt x="67" y="10"/>
                    </a:lnTo>
                    <a:lnTo>
                      <a:pt x="67" y="0"/>
                    </a:lnTo>
                    <a:close/>
                    <a:moveTo>
                      <a:pt x="67" y="19"/>
                    </a:moveTo>
                    <a:lnTo>
                      <a:pt x="61" y="19"/>
                    </a:lnTo>
                    <a:lnTo>
                      <a:pt x="61" y="0"/>
                    </a:lnTo>
                    <a:lnTo>
                      <a:pt x="67" y="0"/>
                    </a:lnTo>
                    <a:lnTo>
                      <a:pt x="67" y="19"/>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2" y="19"/>
                    </a:lnTo>
                    <a:lnTo>
                      <a:pt x="42" y="0"/>
                    </a:lnTo>
                    <a:lnTo>
                      <a:pt x="47" y="0"/>
                    </a:lnTo>
                    <a:lnTo>
                      <a:pt x="47" y="19"/>
                    </a:lnTo>
                    <a:close/>
                    <a:moveTo>
                      <a:pt x="37" y="1"/>
                    </a:moveTo>
                    <a:lnTo>
                      <a:pt x="40" y="0"/>
                    </a:lnTo>
                    <a:lnTo>
                      <a:pt x="42" y="0"/>
                    </a:lnTo>
                    <a:lnTo>
                      <a:pt x="42" y="10"/>
                    </a:lnTo>
                    <a:lnTo>
                      <a:pt x="37" y="1"/>
                    </a:lnTo>
                    <a:close/>
                    <a:moveTo>
                      <a:pt x="45" y="18"/>
                    </a:moveTo>
                    <a:lnTo>
                      <a:pt x="40" y="21"/>
                    </a:lnTo>
                    <a:lnTo>
                      <a:pt x="31" y="4"/>
                    </a:lnTo>
                    <a:lnTo>
                      <a:pt x="37" y="1"/>
                    </a:lnTo>
                    <a:lnTo>
                      <a:pt x="45" y="18"/>
                    </a:lnTo>
                    <a:close/>
                    <a:moveTo>
                      <a:pt x="40" y="21"/>
                    </a:moveTo>
                    <a:lnTo>
                      <a:pt x="37" y="22"/>
                    </a:lnTo>
                    <a:lnTo>
                      <a:pt x="35" y="22"/>
                    </a:lnTo>
                    <a:lnTo>
                      <a:pt x="35" y="13"/>
                    </a:lnTo>
                    <a:lnTo>
                      <a:pt x="40" y="21"/>
                    </a:lnTo>
                    <a:close/>
                    <a:moveTo>
                      <a:pt x="35" y="22"/>
                    </a:moveTo>
                    <a:lnTo>
                      <a:pt x="32" y="22"/>
                    </a:lnTo>
                    <a:lnTo>
                      <a:pt x="32" y="3"/>
                    </a:lnTo>
                    <a:lnTo>
                      <a:pt x="35" y="3"/>
                    </a:lnTo>
                    <a:lnTo>
                      <a:pt x="35" y="22"/>
                    </a:lnTo>
                    <a:close/>
                    <a:moveTo>
                      <a:pt x="28" y="4"/>
                    </a:moveTo>
                    <a:lnTo>
                      <a:pt x="30" y="3"/>
                    </a:lnTo>
                    <a:lnTo>
                      <a:pt x="32" y="3"/>
                    </a:lnTo>
                    <a:lnTo>
                      <a:pt x="32" y="13"/>
                    </a:lnTo>
                    <a:lnTo>
                      <a:pt x="28" y="4"/>
                    </a:lnTo>
                    <a:close/>
                    <a:moveTo>
                      <a:pt x="36" y="21"/>
                    </a:moveTo>
                    <a:lnTo>
                      <a:pt x="30" y="24"/>
                    </a:lnTo>
                    <a:lnTo>
                      <a:pt x="21" y="8"/>
                    </a:lnTo>
                    <a:lnTo>
                      <a:pt x="28" y="4"/>
                    </a:lnTo>
                    <a:lnTo>
                      <a:pt x="36" y="21"/>
                    </a:lnTo>
                    <a:close/>
                    <a:moveTo>
                      <a:pt x="17" y="12"/>
                    </a:moveTo>
                    <a:lnTo>
                      <a:pt x="19" y="9"/>
                    </a:lnTo>
                    <a:lnTo>
                      <a:pt x="21" y="8"/>
                    </a:lnTo>
                    <a:lnTo>
                      <a:pt x="25" y="15"/>
                    </a:lnTo>
                    <a:lnTo>
                      <a:pt x="17" y="12"/>
                    </a:lnTo>
                    <a:close/>
                    <a:moveTo>
                      <a:pt x="34" y="20"/>
                    </a:moveTo>
                    <a:lnTo>
                      <a:pt x="31" y="26"/>
                    </a:lnTo>
                    <a:lnTo>
                      <a:pt x="14" y="18"/>
                    </a:lnTo>
                    <a:lnTo>
                      <a:pt x="17" y="12"/>
                    </a:lnTo>
                    <a:lnTo>
                      <a:pt x="34" y="20"/>
                    </a:lnTo>
                    <a:close/>
                    <a:moveTo>
                      <a:pt x="31" y="26"/>
                    </a:moveTo>
                    <a:lnTo>
                      <a:pt x="30" y="28"/>
                    </a:lnTo>
                    <a:lnTo>
                      <a:pt x="29" y="29"/>
                    </a:lnTo>
                    <a:lnTo>
                      <a:pt x="22" y="22"/>
                    </a:lnTo>
                    <a:lnTo>
                      <a:pt x="31" y="26"/>
                    </a:lnTo>
                    <a:close/>
                    <a:moveTo>
                      <a:pt x="29" y="29"/>
                    </a:moveTo>
                    <a:lnTo>
                      <a:pt x="26" y="32"/>
                    </a:lnTo>
                    <a:lnTo>
                      <a:pt x="12" y="19"/>
                    </a:lnTo>
                    <a:lnTo>
                      <a:pt x="15" y="15"/>
                    </a:lnTo>
                    <a:lnTo>
                      <a:pt x="29" y="29"/>
                    </a:lnTo>
                    <a:close/>
                    <a:moveTo>
                      <a:pt x="26" y="32"/>
                    </a:moveTo>
                    <a:lnTo>
                      <a:pt x="26" y="32"/>
                    </a:lnTo>
                    <a:lnTo>
                      <a:pt x="19" y="25"/>
                    </a:lnTo>
                    <a:lnTo>
                      <a:pt x="26" y="32"/>
                    </a:lnTo>
                    <a:close/>
                    <a:moveTo>
                      <a:pt x="26" y="32"/>
                    </a:moveTo>
                    <a:lnTo>
                      <a:pt x="23" y="35"/>
                    </a:lnTo>
                    <a:lnTo>
                      <a:pt x="10" y="22"/>
                    </a:lnTo>
                    <a:lnTo>
                      <a:pt x="12" y="19"/>
                    </a:lnTo>
                    <a:lnTo>
                      <a:pt x="26" y="32"/>
                    </a:lnTo>
                    <a:close/>
                    <a:moveTo>
                      <a:pt x="9" y="22"/>
                    </a:moveTo>
                    <a:lnTo>
                      <a:pt x="0" y="31"/>
                    </a:lnTo>
                    <a:lnTo>
                      <a:pt x="10" y="22"/>
                    </a:lnTo>
                    <a:lnTo>
                      <a:pt x="17" y="29"/>
                    </a:lnTo>
                    <a:lnTo>
                      <a:pt x="9" y="22"/>
                    </a:lnTo>
                    <a:close/>
                    <a:moveTo>
                      <a:pt x="23" y="35"/>
                    </a:moveTo>
                    <a:lnTo>
                      <a:pt x="20" y="39"/>
                    </a:lnTo>
                    <a:lnTo>
                      <a:pt x="7" y="25"/>
                    </a:lnTo>
                    <a:lnTo>
                      <a:pt x="9" y="22"/>
                    </a:lnTo>
                    <a:lnTo>
                      <a:pt x="23" y="35"/>
                    </a:lnTo>
                    <a:close/>
                    <a:moveTo>
                      <a:pt x="3" y="32"/>
                    </a:moveTo>
                    <a:lnTo>
                      <a:pt x="3" y="28"/>
                    </a:lnTo>
                    <a:lnTo>
                      <a:pt x="7" y="25"/>
                    </a:lnTo>
                    <a:lnTo>
                      <a:pt x="13" y="32"/>
                    </a:lnTo>
                    <a:lnTo>
                      <a:pt x="3" y="32"/>
                    </a:lnTo>
                    <a:close/>
                    <a:moveTo>
                      <a:pt x="22" y="32"/>
                    </a:moveTo>
                    <a:lnTo>
                      <a:pt x="22" y="39"/>
                    </a:lnTo>
                    <a:lnTo>
                      <a:pt x="3" y="39"/>
                    </a:lnTo>
                    <a:lnTo>
                      <a:pt x="3" y="32"/>
                    </a:lnTo>
                    <a:lnTo>
                      <a:pt x="22" y="32"/>
                    </a:lnTo>
                    <a:close/>
                    <a:moveTo>
                      <a:pt x="22" y="39"/>
                    </a:moveTo>
                    <a:lnTo>
                      <a:pt x="22" y="42"/>
                    </a:lnTo>
                    <a:lnTo>
                      <a:pt x="20" y="45"/>
                    </a:lnTo>
                    <a:lnTo>
                      <a:pt x="13" y="39"/>
                    </a:lnTo>
                    <a:lnTo>
                      <a:pt x="22" y="39"/>
                    </a:lnTo>
                    <a:close/>
                    <a:moveTo>
                      <a:pt x="20" y="45"/>
                    </a:moveTo>
                    <a:lnTo>
                      <a:pt x="17" y="49"/>
                    </a:lnTo>
                    <a:lnTo>
                      <a:pt x="3" y="34"/>
                    </a:lnTo>
                    <a:lnTo>
                      <a:pt x="7" y="31"/>
                    </a:lnTo>
                    <a:lnTo>
                      <a:pt x="20" y="45"/>
                    </a:lnTo>
                    <a:close/>
                    <a:moveTo>
                      <a:pt x="0" y="41"/>
                    </a:moveTo>
                    <a:lnTo>
                      <a:pt x="0" y="37"/>
                    </a:lnTo>
                    <a:lnTo>
                      <a:pt x="3" y="34"/>
                    </a:lnTo>
                    <a:lnTo>
                      <a:pt x="10" y="41"/>
                    </a:lnTo>
                    <a:lnTo>
                      <a:pt x="0" y="41"/>
                    </a:lnTo>
                    <a:close/>
                    <a:moveTo>
                      <a:pt x="19" y="41"/>
                    </a:moveTo>
                    <a:lnTo>
                      <a:pt x="19" y="47"/>
                    </a:lnTo>
                    <a:lnTo>
                      <a:pt x="0" y="47"/>
                    </a:lnTo>
                    <a:lnTo>
                      <a:pt x="0" y="41"/>
                    </a:lnTo>
                    <a:lnTo>
                      <a:pt x="19" y="41"/>
                    </a:lnTo>
                    <a:close/>
                    <a:moveTo>
                      <a:pt x="3" y="54"/>
                    </a:moveTo>
                    <a:lnTo>
                      <a:pt x="0" y="52"/>
                    </a:lnTo>
                    <a:lnTo>
                      <a:pt x="0" y="47"/>
                    </a:lnTo>
                    <a:lnTo>
                      <a:pt x="10" y="47"/>
                    </a:lnTo>
                    <a:lnTo>
                      <a:pt x="3" y="54"/>
                    </a:lnTo>
                    <a:close/>
                    <a:moveTo>
                      <a:pt x="17" y="41"/>
                    </a:moveTo>
                    <a:lnTo>
                      <a:pt x="20" y="44"/>
                    </a:lnTo>
                    <a:lnTo>
                      <a:pt x="7" y="57"/>
                    </a:lnTo>
                    <a:lnTo>
                      <a:pt x="3" y="54"/>
                    </a:lnTo>
                    <a:lnTo>
                      <a:pt x="17"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7" y="61"/>
                    </a:moveTo>
                    <a:lnTo>
                      <a:pt x="3" y="58"/>
                    </a:lnTo>
                    <a:lnTo>
                      <a:pt x="3" y="54"/>
                    </a:lnTo>
                    <a:lnTo>
                      <a:pt x="13" y="54"/>
                    </a:lnTo>
                    <a:lnTo>
                      <a:pt x="7" y="61"/>
                    </a:lnTo>
                    <a:close/>
                    <a:moveTo>
                      <a:pt x="20" y="47"/>
                    </a:moveTo>
                    <a:lnTo>
                      <a:pt x="23" y="51"/>
                    </a:lnTo>
                    <a:lnTo>
                      <a:pt x="9" y="64"/>
                    </a:lnTo>
                    <a:lnTo>
                      <a:pt x="7" y="61"/>
                    </a:lnTo>
                    <a:lnTo>
                      <a:pt x="20" y="47"/>
                    </a:lnTo>
                    <a:close/>
                    <a:moveTo>
                      <a:pt x="10" y="64"/>
                    </a:moveTo>
                    <a:lnTo>
                      <a:pt x="0" y="54"/>
                    </a:lnTo>
                    <a:lnTo>
                      <a:pt x="9" y="64"/>
                    </a:lnTo>
                    <a:lnTo>
                      <a:pt x="17" y="57"/>
                    </a:lnTo>
                    <a:lnTo>
                      <a:pt x="10" y="64"/>
                    </a:lnTo>
                    <a:close/>
                    <a:moveTo>
                      <a:pt x="23" y="51"/>
                    </a:moveTo>
                    <a:lnTo>
                      <a:pt x="26" y="54"/>
                    </a:lnTo>
                    <a:lnTo>
                      <a:pt x="12" y="67"/>
                    </a:lnTo>
                    <a:lnTo>
                      <a:pt x="10" y="64"/>
                    </a:lnTo>
                    <a:lnTo>
                      <a:pt x="23" y="51"/>
                    </a:lnTo>
                    <a:close/>
                    <a:moveTo>
                      <a:pt x="26" y="54"/>
                    </a:moveTo>
                    <a:lnTo>
                      <a:pt x="26" y="54"/>
                    </a:lnTo>
                    <a:lnTo>
                      <a:pt x="19" y="61"/>
                    </a:lnTo>
                    <a:lnTo>
                      <a:pt x="26" y="54"/>
                    </a:lnTo>
                    <a:close/>
                    <a:moveTo>
                      <a:pt x="26" y="54"/>
                    </a:moveTo>
                    <a:lnTo>
                      <a:pt x="29" y="57"/>
                    </a:lnTo>
                    <a:lnTo>
                      <a:pt x="15" y="71"/>
                    </a:lnTo>
                    <a:lnTo>
                      <a:pt x="12" y="67"/>
                    </a:lnTo>
                    <a:lnTo>
                      <a:pt x="26" y="54"/>
                    </a:lnTo>
                    <a:close/>
                    <a:moveTo>
                      <a:pt x="22" y="73"/>
                    </a:moveTo>
                    <a:lnTo>
                      <a:pt x="19" y="73"/>
                    </a:lnTo>
                    <a:lnTo>
                      <a:pt x="15" y="71"/>
                    </a:lnTo>
                    <a:lnTo>
                      <a:pt x="22" y="64"/>
                    </a:lnTo>
                    <a:lnTo>
                      <a:pt x="22" y="73"/>
                    </a:lnTo>
                    <a:close/>
                    <a:moveTo>
                      <a:pt x="22" y="54"/>
                    </a:moveTo>
                    <a:lnTo>
                      <a:pt x="29" y="54"/>
                    </a:lnTo>
                    <a:lnTo>
                      <a:pt x="29" y="73"/>
                    </a:lnTo>
                    <a:lnTo>
                      <a:pt x="22" y="73"/>
                    </a:lnTo>
                    <a:lnTo>
                      <a:pt x="22" y="54"/>
                    </a:lnTo>
                    <a:close/>
                    <a:moveTo>
                      <a:pt x="29" y="54"/>
                    </a:moveTo>
                    <a:lnTo>
                      <a:pt x="33" y="54"/>
                    </a:lnTo>
                    <a:lnTo>
                      <a:pt x="35" y="57"/>
                    </a:lnTo>
                    <a:lnTo>
                      <a:pt x="29" y="64"/>
                    </a:lnTo>
                    <a:lnTo>
                      <a:pt x="29" y="54"/>
                    </a:lnTo>
                    <a:close/>
                    <a:moveTo>
                      <a:pt x="35" y="57"/>
                    </a:moveTo>
                    <a:lnTo>
                      <a:pt x="39" y="60"/>
                    </a:lnTo>
                    <a:lnTo>
                      <a:pt x="25" y="74"/>
                    </a:lnTo>
                    <a:lnTo>
                      <a:pt x="22" y="71"/>
                    </a:lnTo>
                    <a:lnTo>
                      <a:pt x="35" y="57"/>
                    </a:lnTo>
                    <a:close/>
                    <a:moveTo>
                      <a:pt x="32" y="76"/>
                    </a:moveTo>
                    <a:lnTo>
                      <a:pt x="28" y="76"/>
                    </a:lnTo>
                    <a:lnTo>
                      <a:pt x="25" y="74"/>
                    </a:lnTo>
                    <a:lnTo>
                      <a:pt x="32" y="67"/>
                    </a:lnTo>
                    <a:lnTo>
                      <a:pt x="32" y="76"/>
                    </a:lnTo>
                    <a:close/>
                    <a:moveTo>
                      <a:pt x="32" y="57"/>
                    </a:moveTo>
                    <a:lnTo>
                      <a:pt x="39" y="57"/>
                    </a:lnTo>
                    <a:lnTo>
                      <a:pt x="39" y="76"/>
                    </a:lnTo>
                    <a:lnTo>
                      <a:pt x="32" y="76"/>
                    </a:lnTo>
                    <a:lnTo>
                      <a:pt x="32" y="57"/>
                    </a:lnTo>
                    <a:close/>
                    <a:moveTo>
                      <a:pt x="45" y="74"/>
                    </a:moveTo>
                    <a:lnTo>
                      <a:pt x="42" y="76"/>
                    </a:lnTo>
                    <a:lnTo>
                      <a:pt x="39" y="76"/>
                    </a:lnTo>
                    <a:lnTo>
                      <a:pt x="39" y="67"/>
                    </a:lnTo>
                    <a:lnTo>
                      <a:pt x="45" y="74"/>
                    </a:lnTo>
                    <a:close/>
                    <a:moveTo>
                      <a:pt x="32" y="60"/>
                    </a:moveTo>
                    <a:lnTo>
                      <a:pt x="35" y="57"/>
                    </a:lnTo>
                    <a:lnTo>
                      <a:pt x="48" y="71"/>
                    </a:lnTo>
                    <a:lnTo>
                      <a:pt x="45" y="74"/>
                    </a:lnTo>
                    <a:lnTo>
                      <a:pt x="32" y="60"/>
                    </a:lnTo>
                    <a:close/>
                    <a:moveTo>
                      <a:pt x="35" y="57"/>
                    </a:moveTo>
                    <a:lnTo>
                      <a:pt x="37" y="54"/>
                    </a:lnTo>
                    <a:lnTo>
                      <a:pt x="42" y="54"/>
                    </a:lnTo>
                    <a:lnTo>
                      <a:pt x="42" y="64"/>
                    </a:lnTo>
                    <a:lnTo>
                      <a:pt x="35" y="57"/>
                    </a:lnTo>
                    <a:close/>
                    <a:moveTo>
                      <a:pt x="42" y="54"/>
                    </a:moveTo>
                    <a:lnTo>
                      <a:pt x="47" y="54"/>
                    </a:lnTo>
                    <a:lnTo>
                      <a:pt x="47" y="73"/>
                    </a:lnTo>
                    <a:lnTo>
                      <a:pt x="42" y="73"/>
                    </a:lnTo>
                    <a:lnTo>
                      <a:pt x="42" y="54"/>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1" name="Freeform 356">
                <a:extLst>
                  <a:ext uri="{FF2B5EF4-FFF2-40B4-BE49-F238E27FC236}">
                    <a16:creationId xmlns:a16="http://schemas.microsoft.com/office/drawing/2014/main" id="{E9F8E211-FD4B-4AA4-9155-421C1B6052CC}"/>
                  </a:ext>
                </a:extLst>
              </p:cNvPr>
              <p:cNvSpPr>
                <a:spLocks/>
              </p:cNvSpPr>
              <p:nvPr/>
            </p:nvSpPr>
            <p:spPr bwMode="auto">
              <a:xfrm>
                <a:off x="3084" y="3211"/>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5"/>
                    </a:moveTo>
                    <a:lnTo>
                      <a:pt x="50" y="52"/>
                    </a:lnTo>
                    <a:lnTo>
                      <a:pt x="57" y="45"/>
                    </a:lnTo>
                    <a:lnTo>
                      <a:pt x="60" y="42"/>
                    </a:lnTo>
                    <a:lnTo>
                      <a:pt x="62" y="39"/>
                    </a:lnTo>
                    <a:lnTo>
                      <a:pt x="62" y="35"/>
                    </a:lnTo>
                    <a:lnTo>
                      <a:pt x="66" y="29"/>
                    </a:lnTo>
                    <a:lnTo>
                      <a:pt x="66" y="27"/>
                    </a:lnTo>
                    <a:lnTo>
                      <a:pt x="66" y="20"/>
                    </a:lnTo>
                    <a:lnTo>
                      <a:pt x="66" y="17"/>
                    </a:lnTo>
                    <a:lnTo>
                      <a:pt x="62" y="13"/>
                    </a:lnTo>
                    <a:lnTo>
                      <a:pt x="60" y="10"/>
                    </a:lnTo>
                    <a:lnTo>
                      <a:pt x="57" y="7"/>
                    </a:lnTo>
                    <a:lnTo>
                      <a:pt x="54" y="3"/>
                    </a:lnTo>
                    <a:lnTo>
                      <a:pt x="50" y="3"/>
                    </a:lnTo>
                    <a:lnTo>
                      <a:pt x="47" y="0"/>
                    </a:lnTo>
                    <a:lnTo>
                      <a:pt x="40" y="0"/>
                    </a:lnTo>
                    <a:lnTo>
                      <a:pt x="34" y="0"/>
                    </a:lnTo>
                    <a:lnTo>
                      <a:pt x="32" y="3"/>
                    </a:lnTo>
                    <a:lnTo>
                      <a:pt x="25" y="3"/>
                    </a:lnTo>
                    <a:lnTo>
                      <a:pt x="22" y="7"/>
                    </a:lnTo>
                    <a:lnTo>
                      <a:pt x="15" y="10"/>
                    </a:lnTo>
                    <a:lnTo>
                      <a:pt x="12" y="13"/>
                    </a:lnTo>
                    <a:lnTo>
                      <a:pt x="8" y="17"/>
                    </a:lnTo>
                    <a:lnTo>
                      <a:pt x="6" y="23"/>
                    </a:lnTo>
                    <a:lnTo>
                      <a:pt x="3" y="27"/>
                    </a:lnTo>
                    <a:lnTo>
                      <a:pt x="3" y="32"/>
                    </a:lnTo>
                    <a:lnTo>
                      <a:pt x="0" y="35"/>
                    </a:lnTo>
                    <a:lnTo>
                      <a:pt x="0" y="39"/>
                    </a:lnTo>
                    <a:lnTo>
                      <a:pt x="3" y="45"/>
                    </a:lnTo>
                    <a:lnTo>
                      <a:pt x="3" y="49"/>
                    </a:lnTo>
                    <a:lnTo>
                      <a:pt x="6" y="52"/>
                    </a:lnTo>
                    <a:lnTo>
                      <a:pt x="8" y="55"/>
                    </a:lnTo>
                    <a:lnTo>
                      <a:pt x="12" y="57"/>
                    </a:lnTo>
                    <a:lnTo>
                      <a:pt x="15" y="57"/>
                    </a:lnTo>
                    <a:lnTo>
                      <a:pt x="22" y="57"/>
                    </a:lnTo>
                    <a:lnTo>
                      <a:pt x="25" y="57"/>
                    </a:lnTo>
                    <a:lnTo>
                      <a:pt x="32" y="57"/>
                    </a:lnTo>
                    <a:lnTo>
                      <a:pt x="37" y="57"/>
                    </a:lnTo>
                    <a:lnTo>
                      <a:pt x="40" y="55"/>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2" name="Freeform 357">
                <a:extLst>
                  <a:ext uri="{FF2B5EF4-FFF2-40B4-BE49-F238E27FC236}">
                    <a16:creationId xmlns:a16="http://schemas.microsoft.com/office/drawing/2014/main" id="{DDB31910-0CC7-4AA8-9952-27604FD6BCA7}"/>
                  </a:ext>
                </a:extLst>
              </p:cNvPr>
              <p:cNvSpPr>
                <a:spLocks noEditPoints="1"/>
              </p:cNvSpPr>
              <p:nvPr/>
            </p:nvSpPr>
            <p:spPr bwMode="auto">
              <a:xfrm>
                <a:off x="3081" y="3208"/>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5 w 86"/>
                  <a:gd name="T11" fmla="*/ 3 h 76"/>
                  <a:gd name="T12" fmla="*/ 4 w 86"/>
                  <a:gd name="T13" fmla="*/ 3 h 76"/>
                  <a:gd name="T14" fmla="*/ 4 w 86"/>
                  <a:gd name="T15" fmla="*/ 3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4 w 86"/>
                  <a:gd name="T31" fmla="*/ 2 h 76"/>
                  <a:gd name="T32" fmla="*/ 4 w 86"/>
                  <a:gd name="T33" fmla="*/ 2 h 76"/>
                  <a:gd name="T34" fmla="*/ 5 w 86"/>
                  <a:gd name="T35" fmla="*/ 1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1 h 76"/>
                  <a:gd name="T58" fmla="*/ 3 w 86"/>
                  <a:gd name="T59" fmla="*/ 2 h 76"/>
                  <a:gd name="T60" fmla="*/ 1 w 86"/>
                  <a:gd name="T61" fmla="*/ 1 h 76"/>
                  <a:gd name="T62" fmla="*/ 2 w 86"/>
                  <a:gd name="T63" fmla="*/ 2 h 76"/>
                  <a:gd name="T64" fmla="*/ 1 w 86"/>
                  <a:gd name="T65" fmla="*/ 1 h 76"/>
                  <a:gd name="T66" fmla="*/ 1 w 86"/>
                  <a:gd name="T67" fmla="*/ 2 h 76"/>
                  <a:gd name="T68" fmla="*/ 2 w 86"/>
                  <a:gd name="T69" fmla="*/ 2 h 76"/>
                  <a:gd name="T70" fmla="*/ 2 w 86"/>
                  <a:gd name="T71" fmla="*/ 3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2 w 86"/>
                  <a:gd name="T89" fmla="*/ 4 h 76"/>
                  <a:gd name="T90" fmla="*/ 1 w 86"/>
                  <a:gd name="T91" fmla="*/ 3 h 76"/>
                  <a:gd name="T92" fmla="*/ 2 w 86"/>
                  <a:gd name="T93" fmla="*/ 4 h 76"/>
                  <a:gd name="T94" fmla="*/ 1 w 86"/>
                  <a:gd name="T95" fmla="*/ 5 h 76"/>
                  <a:gd name="T96" fmla="*/ 1 w 86"/>
                  <a:gd name="T97" fmla="*/ 5 h 76"/>
                  <a:gd name="T98" fmla="*/ 2 w 86"/>
                  <a:gd name="T99" fmla="*/ 5 h 76"/>
                  <a:gd name="T100" fmla="*/ 2 w 86"/>
                  <a:gd name="T101" fmla="*/ 4 h 76"/>
                  <a:gd name="T102" fmla="*/ 2 w 86"/>
                  <a:gd name="T103" fmla="*/ 4 h 76"/>
                  <a:gd name="T104" fmla="*/ 3 w 86"/>
                  <a:gd name="T105" fmla="*/ 5 h 76"/>
                  <a:gd name="T106" fmla="*/ 3 w 86"/>
                  <a:gd name="T107" fmla="*/ 5 h 76"/>
                  <a:gd name="T108" fmla="*/ 4 w 86"/>
                  <a:gd name="T109" fmla="*/ 5 h 76"/>
                  <a:gd name="T110" fmla="*/ 3 w 86"/>
                  <a:gd name="T111" fmla="*/ 4 h 76"/>
                  <a:gd name="T112" fmla="*/ 4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6"/>
                    </a:moveTo>
                    <a:lnTo>
                      <a:pt x="54" y="54"/>
                    </a:lnTo>
                    <a:lnTo>
                      <a:pt x="67" y="67"/>
                    </a:lnTo>
                    <a:lnTo>
                      <a:pt x="64" y="71"/>
                    </a:lnTo>
                    <a:lnTo>
                      <a:pt x="50" y="56"/>
                    </a:lnTo>
                    <a:close/>
                    <a:moveTo>
                      <a:pt x="54" y="54"/>
                    </a:moveTo>
                    <a:lnTo>
                      <a:pt x="58" y="49"/>
                    </a:lnTo>
                    <a:lnTo>
                      <a:pt x="54" y="54"/>
                    </a:lnTo>
                    <a:lnTo>
                      <a:pt x="60" y="61"/>
                    </a:lnTo>
                    <a:lnTo>
                      <a:pt x="54" y="54"/>
                    </a:lnTo>
                    <a:close/>
                    <a:moveTo>
                      <a:pt x="54" y="54"/>
                    </a:moveTo>
                    <a:lnTo>
                      <a:pt x="60" y="48"/>
                    </a:lnTo>
                    <a:lnTo>
                      <a:pt x="74" y="61"/>
                    </a:lnTo>
                    <a:lnTo>
                      <a:pt x="67" y="67"/>
                    </a:lnTo>
                    <a:lnTo>
                      <a:pt x="54" y="54"/>
                    </a:lnTo>
                    <a:close/>
                    <a:moveTo>
                      <a:pt x="60" y="48"/>
                    </a:moveTo>
                    <a:lnTo>
                      <a:pt x="50" y="56"/>
                    </a:lnTo>
                    <a:lnTo>
                      <a:pt x="60" y="48"/>
                    </a:lnTo>
                    <a:lnTo>
                      <a:pt x="67" y="54"/>
                    </a:lnTo>
                    <a:lnTo>
                      <a:pt x="60" y="48"/>
                    </a:lnTo>
                    <a:close/>
                    <a:moveTo>
                      <a:pt x="60" y="48"/>
                    </a:moveTo>
                    <a:lnTo>
                      <a:pt x="63" y="44"/>
                    </a:lnTo>
                    <a:lnTo>
                      <a:pt x="77" y="58"/>
                    </a:lnTo>
                    <a:lnTo>
                      <a:pt x="74" y="61"/>
                    </a:lnTo>
                    <a:lnTo>
                      <a:pt x="60" y="48"/>
                    </a:lnTo>
                    <a:close/>
                    <a:moveTo>
                      <a:pt x="77" y="58"/>
                    </a:moveTo>
                    <a:lnTo>
                      <a:pt x="86" y="48"/>
                    </a:lnTo>
                    <a:lnTo>
                      <a:pt x="77" y="58"/>
                    </a:lnTo>
                    <a:lnTo>
                      <a:pt x="70" y="51"/>
                    </a:lnTo>
                    <a:lnTo>
                      <a:pt x="77" y="58"/>
                    </a:lnTo>
                    <a:close/>
                    <a:moveTo>
                      <a:pt x="63" y="44"/>
                    </a:moveTo>
                    <a:lnTo>
                      <a:pt x="66" y="41"/>
                    </a:lnTo>
                    <a:lnTo>
                      <a:pt x="80" y="54"/>
                    </a:lnTo>
                    <a:lnTo>
                      <a:pt x="77" y="58"/>
                    </a:lnTo>
                    <a:lnTo>
                      <a:pt x="63" y="44"/>
                    </a:lnTo>
                    <a:close/>
                    <a:moveTo>
                      <a:pt x="82" y="48"/>
                    </a:moveTo>
                    <a:lnTo>
                      <a:pt x="82" y="52"/>
                    </a:lnTo>
                    <a:lnTo>
                      <a:pt x="80" y="54"/>
                    </a:lnTo>
                    <a:lnTo>
                      <a:pt x="72" y="48"/>
                    </a:lnTo>
                    <a:lnTo>
                      <a:pt x="82" y="48"/>
                    </a:lnTo>
                    <a:close/>
                    <a:moveTo>
                      <a:pt x="64" y="48"/>
                    </a:moveTo>
                    <a:lnTo>
                      <a:pt x="64" y="44"/>
                    </a:lnTo>
                    <a:lnTo>
                      <a:pt x="82" y="44"/>
                    </a:lnTo>
                    <a:lnTo>
                      <a:pt x="82" y="48"/>
                    </a:lnTo>
                    <a:lnTo>
                      <a:pt x="64" y="48"/>
                    </a:lnTo>
                    <a:close/>
                    <a:moveTo>
                      <a:pt x="64" y="44"/>
                    </a:moveTo>
                    <a:lnTo>
                      <a:pt x="64" y="42"/>
                    </a:lnTo>
                    <a:lnTo>
                      <a:pt x="65" y="40"/>
                    </a:lnTo>
                    <a:lnTo>
                      <a:pt x="72" y="44"/>
                    </a:lnTo>
                    <a:lnTo>
                      <a:pt x="64" y="44"/>
                    </a:lnTo>
                    <a:close/>
                    <a:moveTo>
                      <a:pt x="65" y="40"/>
                    </a:moveTo>
                    <a:lnTo>
                      <a:pt x="68" y="34"/>
                    </a:lnTo>
                    <a:lnTo>
                      <a:pt x="85" y="42"/>
                    </a:lnTo>
                    <a:lnTo>
                      <a:pt x="81" y="49"/>
                    </a:lnTo>
                    <a:lnTo>
                      <a:pt x="65" y="40"/>
                    </a:lnTo>
                    <a:close/>
                    <a:moveTo>
                      <a:pt x="86" y="38"/>
                    </a:moveTo>
                    <a:lnTo>
                      <a:pt x="86" y="40"/>
                    </a:lnTo>
                    <a:lnTo>
                      <a:pt x="85" y="42"/>
                    </a:lnTo>
                    <a:lnTo>
                      <a:pt x="76" y="38"/>
                    </a:lnTo>
                    <a:lnTo>
                      <a:pt x="86" y="38"/>
                    </a:lnTo>
                    <a:close/>
                    <a:moveTo>
                      <a:pt x="67" y="38"/>
                    </a:moveTo>
                    <a:lnTo>
                      <a:pt x="67" y="36"/>
                    </a:lnTo>
                    <a:lnTo>
                      <a:pt x="86" y="36"/>
                    </a:lnTo>
                    <a:lnTo>
                      <a:pt x="86" y="38"/>
                    </a:lnTo>
                    <a:lnTo>
                      <a:pt x="67" y="38"/>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2" y="19"/>
                    </a:moveTo>
                    <a:lnTo>
                      <a:pt x="86" y="21"/>
                    </a:lnTo>
                    <a:lnTo>
                      <a:pt x="86" y="26"/>
                    </a:lnTo>
                    <a:lnTo>
                      <a:pt x="76" y="26"/>
                    </a:lnTo>
                    <a:lnTo>
                      <a:pt x="82" y="19"/>
                    </a:lnTo>
                    <a:close/>
                    <a:moveTo>
                      <a:pt x="69" y="32"/>
                    </a:moveTo>
                    <a:lnTo>
                      <a:pt x="66" y="29"/>
                    </a:lnTo>
                    <a:lnTo>
                      <a:pt x="80" y="16"/>
                    </a:lnTo>
                    <a:lnTo>
                      <a:pt x="82" y="19"/>
                    </a:lnTo>
                    <a:lnTo>
                      <a:pt x="69" y="32"/>
                    </a:lnTo>
                    <a:close/>
                    <a:moveTo>
                      <a:pt x="66" y="29"/>
                    </a:moveTo>
                    <a:lnTo>
                      <a:pt x="63" y="26"/>
                    </a:lnTo>
                    <a:lnTo>
                      <a:pt x="77" y="12"/>
                    </a:lnTo>
                    <a:lnTo>
                      <a:pt x="80" y="16"/>
                    </a:lnTo>
                    <a:lnTo>
                      <a:pt x="66" y="29"/>
                    </a:lnTo>
                    <a:close/>
                    <a:moveTo>
                      <a:pt x="77" y="12"/>
                    </a:moveTo>
                    <a:lnTo>
                      <a:pt x="86" y="22"/>
                    </a:lnTo>
                    <a:lnTo>
                      <a:pt x="77" y="12"/>
                    </a:lnTo>
                    <a:lnTo>
                      <a:pt x="70" y="19"/>
                    </a:lnTo>
                    <a:lnTo>
                      <a:pt x="77" y="12"/>
                    </a:lnTo>
                    <a:close/>
                    <a:moveTo>
                      <a:pt x="63" y="26"/>
                    </a:moveTo>
                    <a:lnTo>
                      <a:pt x="60" y="22"/>
                    </a:lnTo>
                    <a:lnTo>
                      <a:pt x="74" y="9"/>
                    </a:lnTo>
                    <a:lnTo>
                      <a:pt x="77" y="12"/>
                    </a:lnTo>
                    <a:lnTo>
                      <a:pt x="63" y="26"/>
                    </a:lnTo>
                    <a:close/>
                    <a:moveTo>
                      <a:pt x="60" y="22"/>
                    </a:moveTo>
                    <a:lnTo>
                      <a:pt x="60" y="22"/>
                    </a:lnTo>
                    <a:lnTo>
                      <a:pt x="67" y="16"/>
                    </a:lnTo>
                    <a:lnTo>
                      <a:pt x="60" y="22"/>
                    </a:lnTo>
                    <a:close/>
                    <a:moveTo>
                      <a:pt x="60" y="22"/>
                    </a:moveTo>
                    <a:lnTo>
                      <a:pt x="57" y="19"/>
                    </a:lnTo>
                    <a:lnTo>
                      <a:pt x="70" y="6"/>
                    </a:lnTo>
                    <a:lnTo>
                      <a:pt x="74" y="9"/>
                    </a:lnTo>
                    <a:lnTo>
                      <a:pt x="60" y="22"/>
                    </a:lnTo>
                    <a:close/>
                    <a:moveTo>
                      <a:pt x="64" y="4"/>
                    </a:moveTo>
                    <a:lnTo>
                      <a:pt x="67" y="4"/>
                    </a:lnTo>
                    <a:lnTo>
                      <a:pt x="70" y="6"/>
                    </a:lnTo>
                    <a:lnTo>
                      <a:pt x="64" y="12"/>
                    </a:lnTo>
                    <a:lnTo>
                      <a:pt x="64" y="4"/>
                    </a:lnTo>
                    <a:close/>
                    <a:moveTo>
                      <a:pt x="64" y="22"/>
                    </a:moveTo>
                    <a:lnTo>
                      <a:pt x="60" y="22"/>
                    </a:lnTo>
                    <a:lnTo>
                      <a:pt x="60" y="4"/>
                    </a:lnTo>
                    <a:lnTo>
                      <a:pt x="64" y="4"/>
                    </a:lnTo>
                    <a:lnTo>
                      <a:pt x="64" y="22"/>
                    </a:lnTo>
                    <a:close/>
                    <a:moveTo>
                      <a:pt x="60" y="22"/>
                    </a:moveTo>
                    <a:lnTo>
                      <a:pt x="56" y="22"/>
                    </a:lnTo>
                    <a:lnTo>
                      <a:pt x="54" y="19"/>
                    </a:lnTo>
                    <a:lnTo>
                      <a:pt x="60" y="12"/>
                    </a:lnTo>
                    <a:lnTo>
                      <a:pt x="60" y="22"/>
                    </a:lnTo>
                    <a:close/>
                    <a:moveTo>
                      <a:pt x="54" y="19"/>
                    </a:moveTo>
                    <a:lnTo>
                      <a:pt x="50" y="17"/>
                    </a:lnTo>
                    <a:lnTo>
                      <a:pt x="64" y="2"/>
                    </a:lnTo>
                    <a:lnTo>
                      <a:pt x="67" y="6"/>
                    </a:lnTo>
                    <a:lnTo>
                      <a:pt x="54" y="19"/>
                    </a:lnTo>
                    <a:close/>
                    <a:moveTo>
                      <a:pt x="57" y="0"/>
                    </a:moveTo>
                    <a:lnTo>
                      <a:pt x="61" y="0"/>
                    </a:lnTo>
                    <a:lnTo>
                      <a:pt x="64" y="2"/>
                    </a:lnTo>
                    <a:lnTo>
                      <a:pt x="57" y="9"/>
                    </a:lnTo>
                    <a:lnTo>
                      <a:pt x="57" y="0"/>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37" y="2"/>
                    </a:moveTo>
                    <a:lnTo>
                      <a:pt x="41" y="0"/>
                    </a:lnTo>
                    <a:lnTo>
                      <a:pt x="44" y="0"/>
                    </a:lnTo>
                    <a:lnTo>
                      <a:pt x="44" y="9"/>
                    </a:lnTo>
                    <a:lnTo>
                      <a:pt x="37" y="2"/>
                    </a:lnTo>
                    <a:close/>
                    <a:moveTo>
                      <a:pt x="52" y="17"/>
                    </a:moveTo>
                    <a:lnTo>
                      <a:pt x="48" y="19"/>
                    </a:lnTo>
                    <a:lnTo>
                      <a:pt x="34" y="6"/>
                    </a:lnTo>
                    <a:lnTo>
                      <a:pt x="37" y="2"/>
                    </a:lnTo>
                    <a:lnTo>
                      <a:pt x="52" y="17"/>
                    </a:lnTo>
                    <a:close/>
                    <a:moveTo>
                      <a:pt x="48" y="19"/>
                    </a:moveTo>
                    <a:lnTo>
                      <a:pt x="45" y="22"/>
                    </a:lnTo>
                    <a:lnTo>
                      <a:pt x="42" y="22"/>
                    </a:lnTo>
                    <a:lnTo>
                      <a:pt x="42" y="12"/>
                    </a:lnTo>
                    <a:lnTo>
                      <a:pt x="48" y="19"/>
                    </a:lnTo>
                    <a:close/>
                    <a:moveTo>
                      <a:pt x="42" y="22"/>
                    </a:moveTo>
                    <a:lnTo>
                      <a:pt x="35" y="22"/>
                    </a:lnTo>
                    <a:lnTo>
                      <a:pt x="35" y="4"/>
                    </a:lnTo>
                    <a:lnTo>
                      <a:pt x="42" y="4"/>
                    </a:lnTo>
                    <a:lnTo>
                      <a:pt x="42" y="22"/>
                    </a:lnTo>
                    <a:close/>
                    <a:moveTo>
                      <a:pt x="28" y="6"/>
                    </a:moveTo>
                    <a:lnTo>
                      <a:pt x="31" y="4"/>
                    </a:lnTo>
                    <a:lnTo>
                      <a:pt x="35" y="4"/>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29" y="28"/>
                    </a:lnTo>
                    <a:lnTo>
                      <a:pt x="21" y="10"/>
                    </a:lnTo>
                    <a:lnTo>
                      <a:pt x="27" y="8"/>
                    </a:lnTo>
                    <a:lnTo>
                      <a:pt x="36" y="24"/>
                    </a:lnTo>
                    <a:close/>
                    <a:moveTo>
                      <a:pt x="18" y="12"/>
                    </a:moveTo>
                    <a:lnTo>
                      <a:pt x="20" y="11"/>
                    </a:lnTo>
                    <a:lnTo>
                      <a:pt x="21" y="10"/>
                    </a:lnTo>
                    <a:lnTo>
                      <a:pt x="25" y="19"/>
                    </a:lnTo>
                    <a:lnTo>
                      <a:pt x="18" y="12"/>
                    </a:lnTo>
                    <a:close/>
                    <a:moveTo>
                      <a:pt x="32" y="26"/>
                    </a:moveTo>
                    <a:lnTo>
                      <a:pt x="28" y="29"/>
                    </a:lnTo>
                    <a:lnTo>
                      <a:pt x="15" y="16"/>
                    </a:lnTo>
                    <a:lnTo>
                      <a:pt x="18" y="12"/>
                    </a:lnTo>
                    <a:lnTo>
                      <a:pt x="32" y="26"/>
                    </a:lnTo>
                    <a:close/>
                    <a:moveTo>
                      <a:pt x="28" y="29"/>
                    </a:moveTo>
                    <a:lnTo>
                      <a:pt x="26" y="32"/>
                    </a:lnTo>
                    <a:lnTo>
                      <a:pt x="12" y="19"/>
                    </a:lnTo>
                    <a:lnTo>
                      <a:pt x="15" y="16"/>
                    </a:lnTo>
                    <a:lnTo>
                      <a:pt x="28" y="29"/>
                    </a:lnTo>
                    <a:close/>
                    <a:moveTo>
                      <a:pt x="11" y="21"/>
                    </a:moveTo>
                    <a:lnTo>
                      <a:pt x="11" y="20"/>
                    </a:lnTo>
                    <a:lnTo>
                      <a:pt x="12" y="19"/>
                    </a:lnTo>
                    <a:lnTo>
                      <a:pt x="18" y="26"/>
                    </a:lnTo>
                    <a:lnTo>
                      <a:pt x="11" y="21"/>
                    </a:lnTo>
                    <a:close/>
                    <a:moveTo>
                      <a:pt x="27" y="30"/>
                    </a:moveTo>
                    <a:lnTo>
                      <a:pt x="24" y="37"/>
                    </a:lnTo>
                    <a:lnTo>
                      <a:pt x="7" y="28"/>
                    </a:lnTo>
                    <a:lnTo>
                      <a:pt x="11" y="21"/>
                    </a:lnTo>
                    <a:lnTo>
                      <a:pt x="27" y="30"/>
                    </a:lnTo>
                    <a:close/>
                    <a:moveTo>
                      <a:pt x="24" y="37"/>
                    </a:moveTo>
                    <a:lnTo>
                      <a:pt x="24" y="38"/>
                    </a:lnTo>
                    <a:lnTo>
                      <a:pt x="23" y="39"/>
                    </a:lnTo>
                    <a:lnTo>
                      <a:pt x="16" y="32"/>
                    </a:lnTo>
                    <a:lnTo>
                      <a:pt x="24" y="37"/>
                    </a:lnTo>
                    <a:close/>
                    <a:moveTo>
                      <a:pt x="23" y="39"/>
                    </a:moveTo>
                    <a:lnTo>
                      <a:pt x="20" y="42"/>
                    </a:lnTo>
                    <a:lnTo>
                      <a:pt x="6" y="28"/>
                    </a:lnTo>
                    <a:lnTo>
                      <a:pt x="9" y="26"/>
                    </a:lnTo>
                    <a:lnTo>
                      <a:pt x="23" y="39"/>
                    </a:lnTo>
                    <a:close/>
                    <a:moveTo>
                      <a:pt x="3" y="36"/>
                    </a:moveTo>
                    <a:lnTo>
                      <a:pt x="3" y="31"/>
                    </a:lnTo>
                    <a:lnTo>
                      <a:pt x="6" y="28"/>
                    </a:lnTo>
                    <a:lnTo>
                      <a:pt x="13" y="36"/>
                    </a:lnTo>
                    <a:lnTo>
                      <a:pt x="3" y="36"/>
                    </a:lnTo>
                    <a:close/>
                    <a:moveTo>
                      <a:pt x="22" y="36"/>
                    </a:moveTo>
                    <a:lnTo>
                      <a:pt x="22" y="41"/>
                    </a:lnTo>
                    <a:lnTo>
                      <a:pt x="3" y="41"/>
                    </a:lnTo>
                    <a:lnTo>
                      <a:pt x="3" y="36"/>
                    </a:lnTo>
                    <a:lnTo>
                      <a:pt x="22" y="36"/>
                    </a:lnTo>
                    <a:close/>
                    <a:moveTo>
                      <a:pt x="22" y="41"/>
                    </a:moveTo>
                    <a:lnTo>
                      <a:pt x="22" y="45"/>
                    </a:lnTo>
                    <a:lnTo>
                      <a:pt x="20" y="48"/>
                    </a:lnTo>
                    <a:lnTo>
                      <a:pt x="13" y="41"/>
                    </a:lnTo>
                    <a:lnTo>
                      <a:pt x="22" y="41"/>
                    </a:lnTo>
                    <a:close/>
                    <a:moveTo>
                      <a:pt x="20" y="48"/>
                    </a:moveTo>
                    <a:lnTo>
                      <a:pt x="16" y="51"/>
                    </a:lnTo>
                    <a:lnTo>
                      <a:pt x="3" y="38"/>
                    </a:lnTo>
                    <a:lnTo>
                      <a:pt x="6" y="34"/>
                    </a:lnTo>
                    <a:lnTo>
                      <a:pt x="20" y="48"/>
                    </a:lnTo>
                    <a:close/>
                    <a:moveTo>
                      <a:pt x="0" y="44"/>
                    </a:moveTo>
                    <a:lnTo>
                      <a:pt x="0" y="41"/>
                    </a:lnTo>
                    <a:lnTo>
                      <a:pt x="3" y="38"/>
                    </a:lnTo>
                    <a:lnTo>
                      <a:pt x="10" y="44"/>
                    </a:lnTo>
                    <a:lnTo>
                      <a:pt x="0" y="44"/>
                    </a:lnTo>
                    <a:close/>
                    <a:moveTo>
                      <a:pt x="18" y="44"/>
                    </a:moveTo>
                    <a:lnTo>
                      <a:pt x="18" y="48"/>
                    </a:lnTo>
                    <a:lnTo>
                      <a:pt x="0" y="48"/>
                    </a:lnTo>
                    <a:lnTo>
                      <a:pt x="0" y="44"/>
                    </a:lnTo>
                    <a:lnTo>
                      <a:pt x="18" y="44"/>
                    </a:lnTo>
                    <a:close/>
                    <a:moveTo>
                      <a:pt x="1" y="52"/>
                    </a:moveTo>
                    <a:lnTo>
                      <a:pt x="0" y="50"/>
                    </a:lnTo>
                    <a:lnTo>
                      <a:pt x="0" y="48"/>
                    </a:lnTo>
                    <a:lnTo>
                      <a:pt x="10" y="48"/>
                    </a:lnTo>
                    <a:lnTo>
                      <a:pt x="1" y="52"/>
                    </a:lnTo>
                    <a:close/>
                    <a:moveTo>
                      <a:pt x="18" y="43"/>
                    </a:moveTo>
                    <a:lnTo>
                      <a:pt x="21" y="50"/>
                    </a:lnTo>
                    <a:lnTo>
                      <a:pt x="4" y="59"/>
                    </a:lnTo>
                    <a:lnTo>
                      <a:pt x="1" y="52"/>
                    </a:lnTo>
                    <a:lnTo>
                      <a:pt x="18" y="43"/>
                    </a:lnTo>
                    <a:close/>
                    <a:moveTo>
                      <a:pt x="21" y="50"/>
                    </a:moveTo>
                    <a:lnTo>
                      <a:pt x="22" y="52"/>
                    </a:lnTo>
                    <a:lnTo>
                      <a:pt x="22" y="54"/>
                    </a:lnTo>
                    <a:lnTo>
                      <a:pt x="13" y="54"/>
                    </a:lnTo>
                    <a:lnTo>
                      <a:pt x="21" y="50"/>
                    </a:lnTo>
                    <a:close/>
                    <a:moveTo>
                      <a:pt x="22" y="54"/>
                    </a:moveTo>
                    <a:lnTo>
                      <a:pt x="22" y="58"/>
                    </a:lnTo>
                    <a:lnTo>
                      <a:pt x="3" y="58"/>
                    </a:lnTo>
                    <a:lnTo>
                      <a:pt x="3" y="54"/>
                    </a:lnTo>
                    <a:lnTo>
                      <a:pt x="22" y="54"/>
                    </a:lnTo>
                    <a:close/>
                    <a:moveTo>
                      <a:pt x="6" y="64"/>
                    </a:moveTo>
                    <a:lnTo>
                      <a:pt x="3" y="61"/>
                    </a:lnTo>
                    <a:lnTo>
                      <a:pt x="3" y="58"/>
                    </a:lnTo>
                    <a:lnTo>
                      <a:pt x="13" y="58"/>
                    </a:lnTo>
                    <a:lnTo>
                      <a:pt x="6" y="64"/>
                    </a:lnTo>
                    <a:close/>
                    <a:moveTo>
                      <a:pt x="20" y="51"/>
                    </a:moveTo>
                    <a:lnTo>
                      <a:pt x="23" y="54"/>
                    </a:lnTo>
                    <a:lnTo>
                      <a:pt x="9" y="67"/>
                    </a:lnTo>
                    <a:lnTo>
                      <a:pt x="6" y="64"/>
                    </a:lnTo>
                    <a:lnTo>
                      <a:pt x="20" y="51"/>
                    </a:lnTo>
                    <a:close/>
                    <a:moveTo>
                      <a:pt x="23" y="54"/>
                    </a:moveTo>
                    <a:lnTo>
                      <a:pt x="26" y="56"/>
                    </a:lnTo>
                    <a:lnTo>
                      <a:pt x="12" y="71"/>
                    </a:lnTo>
                    <a:lnTo>
                      <a:pt x="9" y="67"/>
                    </a:lnTo>
                    <a:lnTo>
                      <a:pt x="23" y="54"/>
                    </a:lnTo>
                    <a:close/>
                    <a:moveTo>
                      <a:pt x="12" y="71"/>
                    </a:moveTo>
                    <a:lnTo>
                      <a:pt x="3" y="61"/>
                    </a:lnTo>
                    <a:lnTo>
                      <a:pt x="12" y="71"/>
                    </a:lnTo>
                    <a:lnTo>
                      <a:pt x="18" y="64"/>
                    </a:lnTo>
                    <a:lnTo>
                      <a:pt x="12" y="71"/>
                    </a:lnTo>
                    <a:close/>
                    <a:moveTo>
                      <a:pt x="25" y="56"/>
                    </a:moveTo>
                    <a:lnTo>
                      <a:pt x="28" y="60"/>
                    </a:lnTo>
                    <a:lnTo>
                      <a:pt x="15" y="73"/>
                    </a:lnTo>
                    <a:lnTo>
                      <a:pt x="12" y="71"/>
                    </a:lnTo>
                    <a:lnTo>
                      <a:pt x="25" y="56"/>
                    </a:lnTo>
                    <a:close/>
                    <a:moveTo>
                      <a:pt x="22" y="76"/>
                    </a:moveTo>
                    <a:lnTo>
                      <a:pt x="18" y="76"/>
                    </a:lnTo>
                    <a:lnTo>
                      <a:pt x="15" y="73"/>
                    </a:lnTo>
                    <a:lnTo>
                      <a:pt x="22" y="66"/>
                    </a:lnTo>
                    <a:lnTo>
                      <a:pt x="22" y="76"/>
                    </a:lnTo>
                    <a:close/>
                    <a:moveTo>
                      <a:pt x="22" y="58"/>
                    </a:moveTo>
                    <a:lnTo>
                      <a:pt x="25" y="58"/>
                    </a:lnTo>
                    <a:lnTo>
                      <a:pt x="25" y="76"/>
                    </a:lnTo>
                    <a:lnTo>
                      <a:pt x="22" y="76"/>
                    </a:lnTo>
                    <a:lnTo>
                      <a:pt x="22" y="58"/>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2" y="58"/>
                    </a:moveTo>
                    <a:lnTo>
                      <a:pt x="47" y="58"/>
                    </a:lnTo>
                    <a:lnTo>
                      <a:pt x="47" y="76"/>
                    </a:lnTo>
                    <a:lnTo>
                      <a:pt x="42" y="76"/>
                    </a:lnTo>
                    <a:lnTo>
                      <a:pt x="42" y="58"/>
                    </a:lnTo>
                    <a:close/>
                    <a:moveTo>
                      <a:pt x="54" y="73"/>
                    </a:moveTo>
                    <a:lnTo>
                      <a:pt x="52" y="76"/>
                    </a:lnTo>
                    <a:lnTo>
                      <a:pt x="47" y="76"/>
                    </a:lnTo>
                    <a:lnTo>
                      <a:pt x="47" y="66"/>
                    </a:lnTo>
                    <a:lnTo>
                      <a:pt x="54" y="73"/>
                    </a:lnTo>
                    <a:close/>
                    <a:moveTo>
                      <a:pt x="41" y="60"/>
                    </a:moveTo>
                    <a:lnTo>
                      <a:pt x="44" y="56"/>
                    </a:lnTo>
                    <a:lnTo>
                      <a:pt x="57" y="71"/>
                    </a:lnTo>
                    <a:lnTo>
                      <a:pt x="54" y="73"/>
                    </a:lnTo>
                    <a:lnTo>
                      <a:pt x="41" y="60"/>
                    </a:lnTo>
                    <a:close/>
                    <a:moveTo>
                      <a:pt x="44" y="56"/>
                    </a:moveTo>
                    <a:lnTo>
                      <a:pt x="47" y="54"/>
                    </a:lnTo>
                    <a:lnTo>
                      <a:pt x="50" y="54"/>
                    </a:lnTo>
                    <a:lnTo>
                      <a:pt x="50" y="64"/>
                    </a:lnTo>
                    <a:lnTo>
                      <a:pt x="44" y="56"/>
                    </a:lnTo>
                    <a:close/>
                    <a:moveTo>
                      <a:pt x="50" y="54"/>
                    </a:moveTo>
                    <a:lnTo>
                      <a:pt x="57" y="54"/>
                    </a:lnTo>
                    <a:lnTo>
                      <a:pt x="57"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3" name="Freeform 358">
                <a:extLst>
                  <a:ext uri="{FF2B5EF4-FFF2-40B4-BE49-F238E27FC236}">
                    <a16:creationId xmlns:a16="http://schemas.microsoft.com/office/drawing/2014/main" id="{4AA77DA7-C92D-43A1-87C4-E8F5EB8162FA}"/>
                  </a:ext>
                </a:extLst>
              </p:cNvPr>
              <p:cNvSpPr>
                <a:spLocks/>
              </p:cNvSpPr>
              <p:nvPr/>
            </p:nvSpPr>
            <p:spPr bwMode="auto">
              <a:xfrm>
                <a:off x="3134" y="3186"/>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2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9" y="54"/>
                    </a:moveTo>
                    <a:lnTo>
                      <a:pt x="51" y="51"/>
                    </a:lnTo>
                    <a:lnTo>
                      <a:pt x="54" y="47"/>
                    </a:lnTo>
                    <a:lnTo>
                      <a:pt x="61" y="42"/>
                    </a:lnTo>
                    <a:lnTo>
                      <a:pt x="64" y="39"/>
                    </a:lnTo>
                    <a:lnTo>
                      <a:pt x="64" y="35"/>
                    </a:lnTo>
                    <a:lnTo>
                      <a:pt x="67" y="29"/>
                    </a:lnTo>
                    <a:lnTo>
                      <a:pt x="67" y="25"/>
                    </a:lnTo>
                    <a:lnTo>
                      <a:pt x="67" y="22"/>
                    </a:lnTo>
                    <a:lnTo>
                      <a:pt x="67" y="16"/>
                    </a:lnTo>
                    <a:lnTo>
                      <a:pt x="64" y="13"/>
                    </a:lnTo>
                    <a:lnTo>
                      <a:pt x="61" y="10"/>
                    </a:lnTo>
                    <a:lnTo>
                      <a:pt x="58" y="7"/>
                    </a:lnTo>
                    <a:lnTo>
                      <a:pt x="54" y="3"/>
                    </a:lnTo>
                    <a:lnTo>
                      <a:pt x="51" y="3"/>
                    </a:lnTo>
                    <a:lnTo>
                      <a:pt x="45" y="3"/>
                    </a:lnTo>
                    <a:lnTo>
                      <a:pt x="42" y="0"/>
                    </a:lnTo>
                    <a:lnTo>
                      <a:pt x="35" y="3"/>
                    </a:lnTo>
                    <a:lnTo>
                      <a:pt x="32" y="3"/>
                    </a:lnTo>
                    <a:lnTo>
                      <a:pt x="26" y="7"/>
                    </a:lnTo>
                    <a:lnTo>
                      <a:pt x="20" y="7"/>
                    </a:lnTo>
                    <a:lnTo>
                      <a:pt x="17" y="10"/>
                    </a:lnTo>
                    <a:lnTo>
                      <a:pt x="13" y="13"/>
                    </a:lnTo>
                    <a:lnTo>
                      <a:pt x="7" y="19"/>
                    </a:lnTo>
                    <a:lnTo>
                      <a:pt x="7" y="22"/>
                    </a:lnTo>
                    <a:lnTo>
                      <a:pt x="3" y="25"/>
                    </a:lnTo>
                    <a:lnTo>
                      <a:pt x="0" y="32"/>
                    </a:lnTo>
                    <a:lnTo>
                      <a:pt x="0" y="35"/>
                    </a:lnTo>
                    <a:lnTo>
                      <a:pt x="0" y="39"/>
                    </a:lnTo>
                    <a:lnTo>
                      <a:pt x="0" y="44"/>
                    </a:lnTo>
                    <a:lnTo>
                      <a:pt x="3" y="47"/>
                    </a:lnTo>
                    <a:lnTo>
                      <a:pt x="7" y="51"/>
                    </a:lnTo>
                    <a:lnTo>
                      <a:pt x="10" y="54"/>
                    </a:lnTo>
                    <a:lnTo>
                      <a:pt x="13" y="57"/>
                    </a:lnTo>
                    <a:lnTo>
                      <a:pt x="17" y="57"/>
                    </a:lnTo>
                    <a:lnTo>
                      <a:pt x="23" y="57"/>
                    </a:lnTo>
                    <a:lnTo>
                      <a:pt x="26" y="61"/>
                    </a:lnTo>
                    <a:lnTo>
                      <a:pt x="32" y="57"/>
                    </a:lnTo>
                    <a:lnTo>
                      <a:pt x="35"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4" name="Freeform 359">
                <a:extLst>
                  <a:ext uri="{FF2B5EF4-FFF2-40B4-BE49-F238E27FC236}">
                    <a16:creationId xmlns:a16="http://schemas.microsoft.com/office/drawing/2014/main" id="{70B0A05E-5B0B-4B43-81D7-74EF4477F8D1}"/>
                  </a:ext>
                </a:extLst>
              </p:cNvPr>
              <p:cNvSpPr>
                <a:spLocks noEditPoints="1"/>
              </p:cNvSpPr>
              <p:nvPr/>
            </p:nvSpPr>
            <p:spPr bwMode="auto">
              <a:xfrm>
                <a:off x="3132" y="3183"/>
                <a:ext cx="21" cy="21"/>
              </a:xfrm>
              <a:custGeom>
                <a:avLst/>
                <a:gdLst>
                  <a:gd name="T0" fmla="*/ 4 w 86"/>
                  <a:gd name="T1" fmla="*/ 4 h 83"/>
                  <a:gd name="T2" fmla="*/ 3 w 86"/>
                  <a:gd name="T3" fmla="*/ 3 h 83"/>
                  <a:gd name="T4" fmla="*/ 3 w 86"/>
                  <a:gd name="T5" fmla="*/ 3 h 83"/>
                  <a:gd name="T6" fmla="*/ 4 w 86"/>
                  <a:gd name="T7" fmla="*/ 4 h 83"/>
                  <a:gd name="T8" fmla="*/ 4 w 86"/>
                  <a:gd name="T9" fmla="*/ 3 h 83"/>
                  <a:gd name="T10" fmla="*/ 5 w 86"/>
                  <a:gd name="T11" fmla="*/ 3 h 83"/>
                  <a:gd name="T12" fmla="*/ 4 w 86"/>
                  <a:gd name="T13" fmla="*/ 3 h 83"/>
                  <a:gd name="T14" fmla="*/ 4 w 86"/>
                  <a:gd name="T15" fmla="*/ 3 h 83"/>
                  <a:gd name="T16" fmla="*/ 5 w 86"/>
                  <a:gd name="T17" fmla="*/ 3 h 83"/>
                  <a:gd name="T18" fmla="*/ 5 w 86"/>
                  <a:gd name="T19" fmla="*/ 3 h 83"/>
                  <a:gd name="T20" fmla="*/ 4 w 86"/>
                  <a:gd name="T21" fmla="*/ 2 h 83"/>
                  <a:gd name="T22" fmla="*/ 4 w 86"/>
                  <a:gd name="T23" fmla="*/ 2 h 83"/>
                  <a:gd name="T24" fmla="*/ 5 w 86"/>
                  <a:gd name="T25" fmla="*/ 2 h 83"/>
                  <a:gd name="T26" fmla="*/ 5 w 86"/>
                  <a:gd name="T27" fmla="*/ 1 h 83"/>
                  <a:gd name="T28" fmla="*/ 4 w 86"/>
                  <a:gd name="T29" fmla="*/ 2 h 83"/>
                  <a:gd name="T30" fmla="*/ 4 w 86"/>
                  <a:gd name="T31" fmla="*/ 2 h 83"/>
                  <a:gd name="T32" fmla="*/ 4 w 86"/>
                  <a:gd name="T33" fmla="*/ 2 h 83"/>
                  <a:gd name="T34" fmla="*/ 4 w 86"/>
                  <a:gd name="T35" fmla="*/ 1 h 83"/>
                  <a:gd name="T36" fmla="*/ 4 w 86"/>
                  <a:gd name="T37" fmla="*/ 1 h 83"/>
                  <a:gd name="T38" fmla="*/ 4 w 86"/>
                  <a:gd name="T39" fmla="*/ 0 h 83"/>
                  <a:gd name="T40" fmla="*/ 4 w 86"/>
                  <a:gd name="T41" fmla="*/ 2 h 83"/>
                  <a:gd name="T42" fmla="*/ 3 w 86"/>
                  <a:gd name="T43" fmla="*/ 2 h 83"/>
                  <a:gd name="T44" fmla="*/ 3 w 86"/>
                  <a:gd name="T45" fmla="*/ 0 h 83"/>
                  <a:gd name="T46" fmla="*/ 3 w 86"/>
                  <a:gd name="T47" fmla="*/ 1 h 83"/>
                  <a:gd name="T48" fmla="*/ 3 w 86"/>
                  <a:gd name="T49" fmla="*/ 1 h 83"/>
                  <a:gd name="T50" fmla="*/ 3 w 86"/>
                  <a:gd name="T51" fmla="*/ 2 h 83"/>
                  <a:gd name="T52" fmla="*/ 2 w 86"/>
                  <a:gd name="T53" fmla="*/ 0 h 83"/>
                  <a:gd name="T54" fmla="*/ 2 w 86"/>
                  <a:gd name="T55" fmla="*/ 1 h 83"/>
                  <a:gd name="T56" fmla="*/ 2 w 86"/>
                  <a:gd name="T57" fmla="*/ 1 h 83"/>
                  <a:gd name="T58" fmla="*/ 2 w 86"/>
                  <a:gd name="T59" fmla="*/ 2 h 83"/>
                  <a:gd name="T60" fmla="*/ 2 w 86"/>
                  <a:gd name="T61" fmla="*/ 2 h 83"/>
                  <a:gd name="T62" fmla="*/ 2 w 86"/>
                  <a:gd name="T63" fmla="*/ 2 h 83"/>
                  <a:gd name="T64" fmla="*/ 1 w 86"/>
                  <a:gd name="T65" fmla="*/ 1 h 83"/>
                  <a:gd name="T66" fmla="*/ 1 w 86"/>
                  <a:gd name="T67" fmla="*/ 2 h 83"/>
                  <a:gd name="T68" fmla="*/ 2 w 86"/>
                  <a:gd name="T69" fmla="*/ 2 h 83"/>
                  <a:gd name="T70" fmla="*/ 1 w 86"/>
                  <a:gd name="T71" fmla="*/ 2 h 83"/>
                  <a:gd name="T72" fmla="*/ 1 w 86"/>
                  <a:gd name="T73" fmla="*/ 2 h 83"/>
                  <a:gd name="T74" fmla="*/ 0 w 86"/>
                  <a:gd name="T75" fmla="*/ 2 h 83"/>
                  <a:gd name="T76" fmla="*/ 1 w 86"/>
                  <a:gd name="T77" fmla="*/ 2 h 83"/>
                  <a:gd name="T78" fmla="*/ 1 w 86"/>
                  <a:gd name="T79" fmla="*/ 3 h 83"/>
                  <a:gd name="T80" fmla="*/ 1 w 86"/>
                  <a:gd name="T81" fmla="*/ 3 h 83"/>
                  <a:gd name="T82" fmla="*/ 1 w 86"/>
                  <a:gd name="T83" fmla="*/ 3 h 83"/>
                  <a:gd name="T84" fmla="*/ 0 w 86"/>
                  <a:gd name="T85" fmla="*/ 4 h 83"/>
                  <a:gd name="T86" fmla="*/ 0 w 86"/>
                  <a:gd name="T87" fmla="*/ 4 h 83"/>
                  <a:gd name="T88" fmla="*/ 1 w 86"/>
                  <a:gd name="T89" fmla="*/ 3 h 83"/>
                  <a:gd name="T90" fmla="*/ 1 w 86"/>
                  <a:gd name="T91" fmla="*/ 3 h 83"/>
                  <a:gd name="T92" fmla="*/ 0 w 86"/>
                  <a:gd name="T93" fmla="*/ 4 h 83"/>
                  <a:gd name="T94" fmla="*/ 1 w 86"/>
                  <a:gd name="T95" fmla="*/ 5 h 83"/>
                  <a:gd name="T96" fmla="*/ 1 w 86"/>
                  <a:gd name="T97" fmla="*/ 4 h 83"/>
                  <a:gd name="T98" fmla="*/ 1 w 86"/>
                  <a:gd name="T99" fmla="*/ 4 h 83"/>
                  <a:gd name="T100" fmla="*/ 1 w 86"/>
                  <a:gd name="T101" fmla="*/ 4 h 83"/>
                  <a:gd name="T102" fmla="*/ 2 w 86"/>
                  <a:gd name="T103" fmla="*/ 4 h 83"/>
                  <a:gd name="T104" fmla="*/ 2 w 86"/>
                  <a:gd name="T105" fmla="*/ 4 h 83"/>
                  <a:gd name="T106" fmla="*/ 1 w 86"/>
                  <a:gd name="T107" fmla="*/ 5 h 83"/>
                  <a:gd name="T108" fmla="*/ 2 w 86"/>
                  <a:gd name="T109" fmla="*/ 5 h 83"/>
                  <a:gd name="T110" fmla="*/ 2 w 86"/>
                  <a:gd name="T111" fmla="*/ 4 h 83"/>
                  <a:gd name="T112" fmla="*/ 3 w 86"/>
                  <a:gd name="T113" fmla="*/ 4 h 83"/>
                  <a:gd name="T114" fmla="*/ 3 w 86"/>
                  <a:gd name="T115" fmla="*/ 5 h 83"/>
                  <a:gd name="T116" fmla="*/ 3 w 86"/>
                  <a:gd name="T117" fmla="*/ 5 h 83"/>
                  <a:gd name="T118" fmla="*/ 3 w 86"/>
                  <a:gd name="T119" fmla="*/ 4 h 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3"/>
                  <a:gd name="T182" fmla="*/ 86 w 86"/>
                  <a:gd name="T183" fmla="*/ 83 h 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3">
                    <a:moveTo>
                      <a:pt x="51" y="58"/>
                    </a:moveTo>
                    <a:lnTo>
                      <a:pt x="53" y="55"/>
                    </a:lnTo>
                    <a:lnTo>
                      <a:pt x="68" y="68"/>
                    </a:lnTo>
                    <a:lnTo>
                      <a:pt x="64" y="72"/>
                    </a:lnTo>
                    <a:lnTo>
                      <a:pt x="51" y="58"/>
                    </a:lnTo>
                    <a:close/>
                    <a:moveTo>
                      <a:pt x="68" y="68"/>
                    </a:moveTo>
                    <a:lnTo>
                      <a:pt x="68" y="68"/>
                    </a:lnTo>
                    <a:lnTo>
                      <a:pt x="60" y="62"/>
                    </a:lnTo>
                    <a:lnTo>
                      <a:pt x="68" y="68"/>
                    </a:lnTo>
                    <a:close/>
                    <a:moveTo>
                      <a:pt x="53" y="55"/>
                    </a:moveTo>
                    <a:lnTo>
                      <a:pt x="57" y="52"/>
                    </a:lnTo>
                    <a:lnTo>
                      <a:pt x="70" y="65"/>
                    </a:lnTo>
                    <a:lnTo>
                      <a:pt x="68" y="68"/>
                    </a:lnTo>
                    <a:lnTo>
                      <a:pt x="53" y="55"/>
                    </a:lnTo>
                    <a:close/>
                    <a:moveTo>
                      <a:pt x="57" y="52"/>
                    </a:moveTo>
                    <a:lnTo>
                      <a:pt x="67" y="43"/>
                    </a:lnTo>
                    <a:lnTo>
                      <a:pt x="57" y="52"/>
                    </a:lnTo>
                    <a:lnTo>
                      <a:pt x="63" y="58"/>
                    </a:lnTo>
                    <a:lnTo>
                      <a:pt x="57" y="52"/>
                    </a:lnTo>
                    <a:close/>
                    <a:moveTo>
                      <a:pt x="57" y="52"/>
                    </a:moveTo>
                    <a:lnTo>
                      <a:pt x="63" y="45"/>
                    </a:lnTo>
                    <a:lnTo>
                      <a:pt x="76" y="59"/>
                    </a:lnTo>
                    <a:lnTo>
                      <a:pt x="70" y="65"/>
                    </a:lnTo>
                    <a:lnTo>
                      <a:pt x="57" y="52"/>
                    </a:lnTo>
                    <a:close/>
                    <a:moveTo>
                      <a:pt x="63" y="45"/>
                    </a:moveTo>
                    <a:lnTo>
                      <a:pt x="53" y="55"/>
                    </a:lnTo>
                    <a:lnTo>
                      <a:pt x="63" y="45"/>
                    </a:lnTo>
                    <a:lnTo>
                      <a:pt x="70" y="53"/>
                    </a:lnTo>
                    <a:lnTo>
                      <a:pt x="63" y="45"/>
                    </a:lnTo>
                    <a:close/>
                    <a:moveTo>
                      <a:pt x="63" y="45"/>
                    </a:moveTo>
                    <a:lnTo>
                      <a:pt x="67" y="43"/>
                    </a:lnTo>
                    <a:lnTo>
                      <a:pt x="80" y="56"/>
                    </a:lnTo>
                    <a:lnTo>
                      <a:pt x="76" y="59"/>
                    </a:lnTo>
                    <a:lnTo>
                      <a:pt x="63" y="45"/>
                    </a:lnTo>
                    <a:close/>
                    <a:moveTo>
                      <a:pt x="83" y="50"/>
                    </a:moveTo>
                    <a:lnTo>
                      <a:pt x="83" y="53"/>
                    </a:lnTo>
                    <a:lnTo>
                      <a:pt x="80" y="56"/>
                    </a:lnTo>
                    <a:lnTo>
                      <a:pt x="73" y="50"/>
                    </a:lnTo>
                    <a:lnTo>
                      <a:pt x="83" y="50"/>
                    </a:lnTo>
                    <a:close/>
                    <a:moveTo>
                      <a:pt x="63" y="50"/>
                    </a:moveTo>
                    <a:lnTo>
                      <a:pt x="63" y="46"/>
                    </a:lnTo>
                    <a:lnTo>
                      <a:pt x="83" y="46"/>
                    </a:lnTo>
                    <a:lnTo>
                      <a:pt x="83" y="50"/>
                    </a:lnTo>
                    <a:lnTo>
                      <a:pt x="63" y="50"/>
                    </a:lnTo>
                    <a:close/>
                    <a:moveTo>
                      <a:pt x="63" y="46"/>
                    </a:moveTo>
                    <a:lnTo>
                      <a:pt x="63" y="44"/>
                    </a:lnTo>
                    <a:lnTo>
                      <a:pt x="64" y="42"/>
                    </a:lnTo>
                    <a:lnTo>
                      <a:pt x="73" y="46"/>
                    </a:lnTo>
                    <a:lnTo>
                      <a:pt x="63" y="46"/>
                    </a:lnTo>
                    <a:close/>
                    <a:moveTo>
                      <a:pt x="64" y="42"/>
                    </a:moveTo>
                    <a:lnTo>
                      <a:pt x="68" y="35"/>
                    </a:lnTo>
                    <a:lnTo>
                      <a:pt x="85" y="44"/>
                    </a:lnTo>
                    <a:lnTo>
                      <a:pt x="82" y="51"/>
                    </a:lnTo>
                    <a:lnTo>
                      <a:pt x="64" y="42"/>
                    </a:lnTo>
                    <a:close/>
                    <a:moveTo>
                      <a:pt x="86" y="40"/>
                    </a:moveTo>
                    <a:lnTo>
                      <a:pt x="86" y="42"/>
                    </a:lnTo>
                    <a:lnTo>
                      <a:pt x="85" y="44"/>
                    </a:lnTo>
                    <a:lnTo>
                      <a:pt x="76" y="40"/>
                    </a:lnTo>
                    <a:lnTo>
                      <a:pt x="86" y="40"/>
                    </a:lnTo>
                    <a:close/>
                    <a:moveTo>
                      <a:pt x="67" y="40"/>
                    </a:moveTo>
                    <a:lnTo>
                      <a:pt x="67" y="36"/>
                    </a:lnTo>
                    <a:lnTo>
                      <a:pt x="86" y="36"/>
                    </a:lnTo>
                    <a:lnTo>
                      <a:pt x="86" y="40"/>
                    </a:lnTo>
                    <a:lnTo>
                      <a:pt x="67" y="40"/>
                    </a:lnTo>
                    <a:close/>
                    <a:moveTo>
                      <a:pt x="67" y="36"/>
                    </a:moveTo>
                    <a:lnTo>
                      <a:pt x="67" y="33"/>
                    </a:lnTo>
                    <a:lnTo>
                      <a:pt x="86" y="33"/>
                    </a:lnTo>
                    <a:lnTo>
                      <a:pt x="86" y="36"/>
                    </a:lnTo>
                    <a:lnTo>
                      <a:pt x="67" y="36"/>
                    </a:lnTo>
                    <a:close/>
                    <a:moveTo>
                      <a:pt x="67" y="33"/>
                    </a:moveTo>
                    <a:lnTo>
                      <a:pt x="67" y="27"/>
                    </a:lnTo>
                    <a:lnTo>
                      <a:pt x="86" y="27"/>
                    </a:lnTo>
                    <a:lnTo>
                      <a:pt x="86" y="33"/>
                    </a:lnTo>
                    <a:lnTo>
                      <a:pt x="67" y="33"/>
                    </a:lnTo>
                    <a:close/>
                    <a:moveTo>
                      <a:pt x="83" y="20"/>
                    </a:moveTo>
                    <a:lnTo>
                      <a:pt x="86" y="23"/>
                    </a:lnTo>
                    <a:lnTo>
                      <a:pt x="86" y="27"/>
                    </a:lnTo>
                    <a:lnTo>
                      <a:pt x="76" y="27"/>
                    </a:lnTo>
                    <a:lnTo>
                      <a:pt x="83" y="20"/>
                    </a:lnTo>
                    <a:close/>
                    <a:moveTo>
                      <a:pt x="70" y="34"/>
                    </a:moveTo>
                    <a:lnTo>
                      <a:pt x="67" y="31"/>
                    </a:lnTo>
                    <a:lnTo>
                      <a:pt x="80" y="18"/>
                    </a:lnTo>
                    <a:lnTo>
                      <a:pt x="83" y="20"/>
                    </a:lnTo>
                    <a:lnTo>
                      <a:pt x="70" y="34"/>
                    </a:lnTo>
                    <a:close/>
                    <a:moveTo>
                      <a:pt x="67" y="31"/>
                    </a:moveTo>
                    <a:lnTo>
                      <a:pt x="57" y="21"/>
                    </a:lnTo>
                    <a:lnTo>
                      <a:pt x="67" y="31"/>
                    </a:lnTo>
                    <a:lnTo>
                      <a:pt x="73" y="24"/>
                    </a:lnTo>
                    <a:lnTo>
                      <a:pt x="67" y="31"/>
                    </a:lnTo>
                    <a:close/>
                    <a:moveTo>
                      <a:pt x="67" y="31"/>
                    </a:moveTo>
                    <a:lnTo>
                      <a:pt x="63" y="27"/>
                    </a:lnTo>
                    <a:lnTo>
                      <a:pt x="76" y="14"/>
                    </a:lnTo>
                    <a:lnTo>
                      <a:pt x="80" y="18"/>
                    </a:lnTo>
                    <a:lnTo>
                      <a:pt x="67" y="31"/>
                    </a:lnTo>
                    <a:close/>
                    <a:moveTo>
                      <a:pt x="63" y="27"/>
                    </a:moveTo>
                    <a:lnTo>
                      <a:pt x="73" y="37"/>
                    </a:lnTo>
                    <a:lnTo>
                      <a:pt x="63" y="27"/>
                    </a:lnTo>
                    <a:lnTo>
                      <a:pt x="70" y="21"/>
                    </a:lnTo>
                    <a:lnTo>
                      <a:pt x="63" y="27"/>
                    </a:lnTo>
                    <a:close/>
                    <a:moveTo>
                      <a:pt x="63" y="27"/>
                    </a:moveTo>
                    <a:lnTo>
                      <a:pt x="60" y="24"/>
                    </a:lnTo>
                    <a:lnTo>
                      <a:pt x="73" y="11"/>
                    </a:lnTo>
                    <a:lnTo>
                      <a:pt x="76" y="14"/>
                    </a:lnTo>
                    <a:lnTo>
                      <a:pt x="63" y="27"/>
                    </a:lnTo>
                    <a:close/>
                    <a:moveTo>
                      <a:pt x="73" y="11"/>
                    </a:moveTo>
                    <a:lnTo>
                      <a:pt x="73" y="11"/>
                    </a:lnTo>
                    <a:lnTo>
                      <a:pt x="67" y="18"/>
                    </a:lnTo>
                    <a:lnTo>
                      <a:pt x="73" y="11"/>
                    </a:lnTo>
                    <a:close/>
                    <a:moveTo>
                      <a:pt x="60" y="24"/>
                    </a:moveTo>
                    <a:lnTo>
                      <a:pt x="57" y="21"/>
                    </a:lnTo>
                    <a:lnTo>
                      <a:pt x="70" y="8"/>
                    </a:lnTo>
                    <a:lnTo>
                      <a:pt x="73" y="11"/>
                    </a:lnTo>
                    <a:lnTo>
                      <a:pt x="60" y="24"/>
                    </a:lnTo>
                    <a:close/>
                    <a:moveTo>
                      <a:pt x="63" y="4"/>
                    </a:moveTo>
                    <a:lnTo>
                      <a:pt x="68" y="4"/>
                    </a:lnTo>
                    <a:lnTo>
                      <a:pt x="70" y="8"/>
                    </a:lnTo>
                    <a:lnTo>
                      <a:pt x="63" y="14"/>
                    </a:lnTo>
                    <a:lnTo>
                      <a:pt x="63" y="4"/>
                    </a:lnTo>
                    <a:close/>
                    <a:moveTo>
                      <a:pt x="63" y="24"/>
                    </a:moveTo>
                    <a:lnTo>
                      <a:pt x="60" y="24"/>
                    </a:lnTo>
                    <a:lnTo>
                      <a:pt x="60" y="4"/>
                    </a:lnTo>
                    <a:lnTo>
                      <a:pt x="63" y="4"/>
                    </a:lnTo>
                    <a:lnTo>
                      <a:pt x="63" y="24"/>
                    </a:lnTo>
                    <a:close/>
                    <a:moveTo>
                      <a:pt x="60" y="24"/>
                    </a:moveTo>
                    <a:lnTo>
                      <a:pt x="54" y="24"/>
                    </a:lnTo>
                    <a:lnTo>
                      <a:pt x="54" y="4"/>
                    </a:lnTo>
                    <a:lnTo>
                      <a:pt x="60" y="4"/>
                    </a:lnTo>
                    <a:lnTo>
                      <a:pt x="60" y="24"/>
                    </a:lnTo>
                    <a:close/>
                    <a:moveTo>
                      <a:pt x="54" y="24"/>
                    </a:moveTo>
                    <a:lnTo>
                      <a:pt x="50" y="24"/>
                    </a:lnTo>
                    <a:lnTo>
                      <a:pt x="48" y="21"/>
                    </a:lnTo>
                    <a:lnTo>
                      <a:pt x="54" y="14"/>
                    </a:lnTo>
                    <a:lnTo>
                      <a:pt x="54" y="24"/>
                    </a:lnTo>
                    <a:close/>
                    <a:moveTo>
                      <a:pt x="48" y="21"/>
                    </a:moveTo>
                    <a:lnTo>
                      <a:pt x="44" y="18"/>
                    </a:lnTo>
                    <a:lnTo>
                      <a:pt x="58" y="4"/>
                    </a:lnTo>
                    <a:lnTo>
                      <a:pt x="61" y="8"/>
                    </a:lnTo>
                    <a:lnTo>
                      <a:pt x="48" y="21"/>
                    </a:lnTo>
                    <a:close/>
                    <a:moveTo>
                      <a:pt x="47" y="2"/>
                    </a:moveTo>
                    <a:lnTo>
                      <a:pt x="53" y="0"/>
                    </a:lnTo>
                    <a:lnTo>
                      <a:pt x="58" y="4"/>
                    </a:lnTo>
                    <a:lnTo>
                      <a:pt x="51" y="11"/>
                    </a:lnTo>
                    <a:lnTo>
                      <a:pt x="47" y="2"/>
                    </a:lnTo>
                    <a:close/>
                    <a:moveTo>
                      <a:pt x="55" y="20"/>
                    </a:moveTo>
                    <a:lnTo>
                      <a:pt x="49" y="23"/>
                    </a:lnTo>
                    <a:lnTo>
                      <a:pt x="40" y="5"/>
                    </a:lnTo>
                    <a:lnTo>
                      <a:pt x="47" y="2"/>
                    </a:lnTo>
                    <a:lnTo>
                      <a:pt x="55" y="20"/>
                    </a:lnTo>
                    <a:close/>
                    <a:moveTo>
                      <a:pt x="49" y="23"/>
                    </a:moveTo>
                    <a:lnTo>
                      <a:pt x="47" y="24"/>
                    </a:lnTo>
                    <a:lnTo>
                      <a:pt x="44" y="24"/>
                    </a:lnTo>
                    <a:lnTo>
                      <a:pt x="44" y="14"/>
                    </a:lnTo>
                    <a:lnTo>
                      <a:pt x="49" y="23"/>
                    </a:lnTo>
                    <a:close/>
                    <a:moveTo>
                      <a:pt x="44" y="24"/>
                    </a:moveTo>
                    <a:lnTo>
                      <a:pt x="41" y="24"/>
                    </a:lnTo>
                    <a:lnTo>
                      <a:pt x="41" y="4"/>
                    </a:lnTo>
                    <a:lnTo>
                      <a:pt x="44" y="4"/>
                    </a:lnTo>
                    <a:lnTo>
                      <a:pt x="44" y="24"/>
                    </a:lnTo>
                    <a:close/>
                    <a:moveTo>
                      <a:pt x="37" y="5"/>
                    </a:moveTo>
                    <a:lnTo>
                      <a:pt x="39" y="4"/>
                    </a:lnTo>
                    <a:lnTo>
                      <a:pt x="41" y="4"/>
                    </a:lnTo>
                    <a:lnTo>
                      <a:pt x="41" y="14"/>
                    </a:lnTo>
                    <a:lnTo>
                      <a:pt x="37" y="5"/>
                    </a:lnTo>
                    <a:close/>
                    <a:moveTo>
                      <a:pt x="46" y="23"/>
                    </a:moveTo>
                    <a:lnTo>
                      <a:pt x="39" y="26"/>
                    </a:lnTo>
                    <a:lnTo>
                      <a:pt x="31" y="9"/>
                    </a:lnTo>
                    <a:lnTo>
                      <a:pt x="37" y="5"/>
                    </a:lnTo>
                    <a:lnTo>
                      <a:pt x="46" y="23"/>
                    </a:lnTo>
                    <a:close/>
                    <a:moveTo>
                      <a:pt x="39" y="26"/>
                    </a:moveTo>
                    <a:lnTo>
                      <a:pt x="37" y="27"/>
                    </a:lnTo>
                    <a:lnTo>
                      <a:pt x="35" y="27"/>
                    </a:lnTo>
                    <a:lnTo>
                      <a:pt x="35" y="18"/>
                    </a:lnTo>
                    <a:lnTo>
                      <a:pt x="39" y="26"/>
                    </a:lnTo>
                    <a:close/>
                    <a:moveTo>
                      <a:pt x="35" y="27"/>
                    </a:moveTo>
                    <a:lnTo>
                      <a:pt x="29" y="27"/>
                    </a:lnTo>
                    <a:lnTo>
                      <a:pt x="29" y="8"/>
                    </a:lnTo>
                    <a:lnTo>
                      <a:pt x="35" y="8"/>
                    </a:lnTo>
                    <a:lnTo>
                      <a:pt x="35" y="27"/>
                    </a:lnTo>
                    <a:close/>
                    <a:moveTo>
                      <a:pt x="22" y="11"/>
                    </a:moveTo>
                    <a:lnTo>
                      <a:pt x="25" y="8"/>
                    </a:lnTo>
                    <a:lnTo>
                      <a:pt x="29" y="8"/>
                    </a:lnTo>
                    <a:lnTo>
                      <a:pt x="29" y="18"/>
                    </a:lnTo>
                    <a:lnTo>
                      <a:pt x="22" y="11"/>
                    </a:lnTo>
                    <a:close/>
                    <a:moveTo>
                      <a:pt x="36" y="24"/>
                    </a:moveTo>
                    <a:lnTo>
                      <a:pt x="32" y="27"/>
                    </a:lnTo>
                    <a:lnTo>
                      <a:pt x="19" y="14"/>
                    </a:lnTo>
                    <a:lnTo>
                      <a:pt x="22" y="11"/>
                    </a:lnTo>
                    <a:lnTo>
                      <a:pt x="36" y="24"/>
                    </a:lnTo>
                    <a:close/>
                    <a:moveTo>
                      <a:pt x="32" y="27"/>
                    </a:moveTo>
                    <a:lnTo>
                      <a:pt x="32" y="27"/>
                    </a:lnTo>
                    <a:lnTo>
                      <a:pt x="26" y="21"/>
                    </a:lnTo>
                    <a:lnTo>
                      <a:pt x="32" y="27"/>
                    </a:lnTo>
                    <a:close/>
                    <a:moveTo>
                      <a:pt x="32" y="27"/>
                    </a:moveTo>
                    <a:lnTo>
                      <a:pt x="29" y="31"/>
                    </a:lnTo>
                    <a:lnTo>
                      <a:pt x="16" y="18"/>
                    </a:lnTo>
                    <a:lnTo>
                      <a:pt x="19" y="14"/>
                    </a:lnTo>
                    <a:lnTo>
                      <a:pt x="32" y="27"/>
                    </a:lnTo>
                    <a:close/>
                    <a:moveTo>
                      <a:pt x="16" y="18"/>
                    </a:moveTo>
                    <a:lnTo>
                      <a:pt x="6" y="26"/>
                    </a:lnTo>
                    <a:lnTo>
                      <a:pt x="16" y="18"/>
                    </a:lnTo>
                    <a:lnTo>
                      <a:pt x="22" y="24"/>
                    </a:lnTo>
                    <a:lnTo>
                      <a:pt x="16" y="18"/>
                    </a:lnTo>
                    <a:close/>
                    <a:moveTo>
                      <a:pt x="29" y="31"/>
                    </a:moveTo>
                    <a:lnTo>
                      <a:pt x="22" y="37"/>
                    </a:lnTo>
                    <a:lnTo>
                      <a:pt x="9" y="23"/>
                    </a:lnTo>
                    <a:lnTo>
                      <a:pt x="16" y="18"/>
                    </a:lnTo>
                    <a:lnTo>
                      <a:pt x="29" y="31"/>
                    </a:lnTo>
                    <a:close/>
                    <a:moveTo>
                      <a:pt x="6" y="30"/>
                    </a:moveTo>
                    <a:lnTo>
                      <a:pt x="6" y="26"/>
                    </a:lnTo>
                    <a:lnTo>
                      <a:pt x="9" y="23"/>
                    </a:lnTo>
                    <a:lnTo>
                      <a:pt x="16" y="30"/>
                    </a:lnTo>
                    <a:lnTo>
                      <a:pt x="6" y="30"/>
                    </a:lnTo>
                    <a:close/>
                    <a:moveTo>
                      <a:pt x="26" y="30"/>
                    </a:moveTo>
                    <a:lnTo>
                      <a:pt x="26" y="33"/>
                    </a:lnTo>
                    <a:lnTo>
                      <a:pt x="6" y="33"/>
                    </a:lnTo>
                    <a:lnTo>
                      <a:pt x="6" y="30"/>
                    </a:lnTo>
                    <a:lnTo>
                      <a:pt x="26" y="30"/>
                    </a:lnTo>
                    <a:close/>
                    <a:moveTo>
                      <a:pt x="26" y="33"/>
                    </a:moveTo>
                    <a:lnTo>
                      <a:pt x="26" y="37"/>
                    </a:lnTo>
                    <a:lnTo>
                      <a:pt x="22" y="40"/>
                    </a:lnTo>
                    <a:lnTo>
                      <a:pt x="16" y="33"/>
                    </a:lnTo>
                    <a:lnTo>
                      <a:pt x="26" y="33"/>
                    </a:lnTo>
                    <a:close/>
                    <a:moveTo>
                      <a:pt x="22" y="40"/>
                    </a:moveTo>
                    <a:lnTo>
                      <a:pt x="19" y="43"/>
                    </a:lnTo>
                    <a:lnTo>
                      <a:pt x="6" y="30"/>
                    </a:lnTo>
                    <a:lnTo>
                      <a:pt x="9" y="26"/>
                    </a:lnTo>
                    <a:lnTo>
                      <a:pt x="22" y="40"/>
                    </a:lnTo>
                    <a:close/>
                    <a:moveTo>
                      <a:pt x="5" y="32"/>
                    </a:moveTo>
                    <a:lnTo>
                      <a:pt x="5" y="31"/>
                    </a:lnTo>
                    <a:lnTo>
                      <a:pt x="6" y="30"/>
                    </a:lnTo>
                    <a:lnTo>
                      <a:pt x="12" y="36"/>
                    </a:lnTo>
                    <a:lnTo>
                      <a:pt x="5" y="32"/>
                    </a:lnTo>
                    <a:close/>
                    <a:moveTo>
                      <a:pt x="21" y="41"/>
                    </a:moveTo>
                    <a:lnTo>
                      <a:pt x="18" y="47"/>
                    </a:lnTo>
                    <a:lnTo>
                      <a:pt x="1" y="38"/>
                    </a:lnTo>
                    <a:lnTo>
                      <a:pt x="5" y="32"/>
                    </a:lnTo>
                    <a:lnTo>
                      <a:pt x="21" y="41"/>
                    </a:lnTo>
                    <a:close/>
                    <a:moveTo>
                      <a:pt x="0" y="43"/>
                    </a:moveTo>
                    <a:lnTo>
                      <a:pt x="0" y="41"/>
                    </a:lnTo>
                    <a:lnTo>
                      <a:pt x="1" y="38"/>
                    </a:lnTo>
                    <a:lnTo>
                      <a:pt x="9" y="43"/>
                    </a:lnTo>
                    <a:lnTo>
                      <a:pt x="0" y="43"/>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5"/>
                    </a:lnTo>
                    <a:lnTo>
                      <a:pt x="0" y="55"/>
                    </a:lnTo>
                    <a:lnTo>
                      <a:pt x="0" y="50"/>
                    </a:lnTo>
                    <a:lnTo>
                      <a:pt x="19" y="50"/>
                    </a:lnTo>
                    <a:close/>
                    <a:moveTo>
                      <a:pt x="3" y="63"/>
                    </a:moveTo>
                    <a:lnTo>
                      <a:pt x="0" y="59"/>
                    </a:lnTo>
                    <a:lnTo>
                      <a:pt x="0" y="55"/>
                    </a:lnTo>
                    <a:lnTo>
                      <a:pt x="9" y="55"/>
                    </a:lnTo>
                    <a:lnTo>
                      <a:pt x="3" y="63"/>
                    </a:lnTo>
                    <a:close/>
                    <a:moveTo>
                      <a:pt x="16" y="48"/>
                    </a:moveTo>
                    <a:lnTo>
                      <a:pt x="19" y="52"/>
                    </a:lnTo>
                    <a:lnTo>
                      <a:pt x="6" y="65"/>
                    </a:lnTo>
                    <a:lnTo>
                      <a:pt x="3" y="63"/>
                    </a:lnTo>
                    <a:lnTo>
                      <a:pt x="16" y="48"/>
                    </a:lnTo>
                    <a:close/>
                    <a:moveTo>
                      <a:pt x="19" y="52"/>
                    </a:moveTo>
                    <a:lnTo>
                      <a:pt x="19" y="52"/>
                    </a:lnTo>
                    <a:lnTo>
                      <a:pt x="12" y="58"/>
                    </a:lnTo>
                    <a:lnTo>
                      <a:pt x="19" y="52"/>
                    </a:lnTo>
                    <a:close/>
                    <a:moveTo>
                      <a:pt x="19" y="52"/>
                    </a:moveTo>
                    <a:lnTo>
                      <a:pt x="22" y="55"/>
                    </a:lnTo>
                    <a:lnTo>
                      <a:pt x="9" y="68"/>
                    </a:lnTo>
                    <a:lnTo>
                      <a:pt x="6" y="65"/>
                    </a:lnTo>
                    <a:lnTo>
                      <a:pt x="19" y="52"/>
                    </a:lnTo>
                    <a:close/>
                    <a:moveTo>
                      <a:pt x="9" y="68"/>
                    </a:moveTo>
                    <a:lnTo>
                      <a:pt x="9" y="68"/>
                    </a:lnTo>
                    <a:lnTo>
                      <a:pt x="16" y="62"/>
                    </a:lnTo>
                    <a:lnTo>
                      <a:pt x="9" y="68"/>
                    </a:lnTo>
                    <a:close/>
                    <a:moveTo>
                      <a:pt x="22" y="55"/>
                    </a:moveTo>
                    <a:lnTo>
                      <a:pt x="26" y="58"/>
                    </a:lnTo>
                    <a:lnTo>
                      <a:pt x="12" y="72"/>
                    </a:lnTo>
                    <a:lnTo>
                      <a:pt x="9" y="68"/>
                    </a:lnTo>
                    <a:lnTo>
                      <a:pt x="22" y="55"/>
                    </a:lnTo>
                    <a:close/>
                    <a:moveTo>
                      <a:pt x="26" y="58"/>
                    </a:moveTo>
                    <a:lnTo>
                      <a:pt x="26" y="58"/>
                    </a:lnTo>
                    <a:lnTo>
                      <a:pt x="19" y="65"/>
                    </a:lnTo>
                    <a:lnTo>
                      <a:pt x="26" y="58"/>
                    </a:lnTo>
                    <a:close/>
                    <a:moveTo>
                      <a:pt x="26" y="58"/>
                    </a:moveTo>
                    <a:lnTo>
                      <a:pt x="29" y="62"/>
                    </a:lnTo>
                    <a:lnTo>
                      <a:pt x="16" y="75"/>
                    </a:lnTo>
                    <a:lnTo>
                      <a:pt x="12" y="72"/>
                    </a:lnTo>
                    <a:lnTo>
                      <a:pt x="26" y="58"/>
                    </a:lnTo>
                    <a:close/>
                    <a:moveTo>
                      <a:pt x="22" y="78"/>
                    </a:moveTo>
                    <a:lnTo>
                      <a:pt x="18" y="78"/>
                    </a:lnTo>
                    <a:lnTo>
                      <a:pt x="16" y="75"/>
                    </a:lnTo>
                    <a:lnTo>
                      <a:pt x="22" y="68"/>
                    </a:lnTo>
                    <a:lnTo>
                      <a:pt x="22" y="78"/>
                    </a:lnTo>
                    <a:close/>
                    <a:moveTo>
                      <a:pt x="22" y="58"/>
                    </a:moveTo>
                    <a:lnTo>
                      <a:pt x="26" y="58"/>
                    </a:lnTo>
                    <a:lnTo>
                      <a:pt x="26" y="78"/>
                    </a:lnTo>
                    <a:lnTo>
                      <a:pt x="22" y="78"/>
                    </a:lnTo>
                    <a:lnTo>
                      <a:pt x="22" y="58"/>
                    </a:lnTo>
                    <a:close/>
                    <a:moveTo>
                      <a:pt x="26" y="58"/>
                    </a:moveTo>
                    <a:lnTo>
                      <a:pt x="32" y="58"/>
                    </a:lnTo>
                    <a:lnTo>
                      <a:pt x="32" y="78"/>
                    </a:lnTo>
                    <a:lnTo>
                      <a:pt x="26" y="78"/>
                    </a:lnTo>
                    <a:lnTo>
                      <a:pt x="26" y="58"/>
                    </a:lnTo>
                    <a:close/>
                    <a:moveTo>
                      <a:pt x="32" y="58"/>
                    </a:moveTo>
                    <a:lnTo>
                      <a:pt x="36" y="58"/>
                    </a:lnTo>
                    <a:lnTo>
                      <a:pt x="39" y="62"/>
                    </a:lnTo>
                    <a:lnTo>
                      <a:pt x="32" y="68"/>
                    </a:lnTo>
                    <a:lnTo>
                      <a:pt x="32" y="58"/>
                    </a:lnTo>
                    <a:close/>
                    <a:moveTo>
                      <a:pt x="39" y="62"/>
                    </a:moveTo>
                    <a:lnTo>
                      <a:pt x="42" y="65"/>
                    </a:lnTo>
                    <a:lnTo>
                      <a:pt x="28" y="78"/>
                    </a:lnTo>
                    <a:lnTo>
                      <a:pt x="25" y="75"/>
                    </a:lnTo>
                    <a:lnTo>
                      <a:pt x="39" y="62"/>
                    </a:lnTo>
                    <a:close/>
                    <a:moveTo>
                      <a:pt x="39" y="80"/>
                    </a:moveTo>
                    <a:lnTo>
                      <a:pt x="33" y="83"/>
                    </a:lnTo>
                    <a:lnTo>
                      <a:pt x="28" y="78"/>
                    </a:lnTo>
                    <a:lnTo>
                      <a:pt x="35" y="72"/>
                    </a:lnTo>
                    <a:lnTo>
                      <a:pt x="39" y="80"/>
                    </a:lnTo>
                    <a:close/>
                    <a:moveTo>
                      <a:pt x="31" y="63"/>
                    </a:moveTo>
                    <a:lnTo>
                      <a:pt x="37" y="59"/>
                    </a:lnTo>
                    <a:lnTo>
                      <a:pt x="46" y="77"/>
                    </a:lnTo>
                    <a:lnTo>
                      <a:pt x="39" y="80"/>
                    </a:lnTo>
                    <a:lnTo>
                      <a:pt x="31" y="63"/>
                    </a:lnTo>
                    <a:close/>
                    <a:moveTo>
                      <a:pt x="37" y="59"/>
                    </a:moveTo>
                    <a:lnTo>
                      <a:pt x="39" y="58"/>
                    </a:lnTo>
                    <a:lnTo>
                      <a:pt x="41" y="58"/>
                    </a:lnTo>
                    <a:lnTo>
                      <a:pt x="41" y="68"/>
                    </a:lnTo>
                    <a:lnTo>
                      <a:pt x="37" y="59"/>
                    </a:lnTo>
                    <a:close/>
                    <a:moveTo>
                      <a:pt x="41" y="58"/>
                    </a:moveTo>
                    <a:lnTo>
                      <a:pt x="44" y="58"/>
                    </a:lnTo>
                    <a:lnTo>
                      <a:pt x="44" y="78"/>
                    </a:lnTo>
                    <a:lnTo>
                      <a:pt x="41" y="78"/>
                    </a:lnTo>
                    <a:lnTo>
                      <a:pt x="41" y="58"/>
                    </a:lnTo>
                    <a:close/>
                    <a:moveTo>
                      <a:pt x="49" y="77"/>
                    </a:moveTo>
                    <a:lnTo>
                      <a:pt x="47" y="78"/>
                    </a:lnTo>
                    <a:lnTo>
                      <a:pt x="44" y="78"/>
                    </a:lnTo>
                    <a:lnTo>
                      <a:pt x="44" y="68"/>
                    </a:lnTo>
                    <a:lnTo>
                      <a:pt x="49" y="77"/>
                    </a:lnTo>
                    <a:close/>
                    <a:moveTo>
                      <a:pt x="40" y="59"/>
                    </a:moveTo>
                    <a:lnTo>
                      <a:pt x="47" y="56"/>
                    </a:lnTo>
                    <a:lnTo>
                      <a:pt x="55" y="74"/>
                    </a:lnTo>
                    <a:lnTo>
                      <a:pt x="49" y="77"/>
                    </a:lnTo>
                    <a:lnTo>
                      <a:pt x="40" y="59"/>
                    </a:lnTo>
                    <a:close/>
                    <a:moveTo>
                      <a:pt x="47" y="56"/>
                    </a:moveTo>
                    <a:lnTo>
                      <a:pt x="49" y="55"/>
                    </a:lnTo>
                    <a:lnTo>
                      <a:pt x="51" y="55"/>
                    </a:lnTo>
                    <a:lnTo>
                      <a:pt x="51" y="65"/>
                    </a:lnTo>
                    <a:lnTo>
                      <a:pt x="47" y="56"/>
                    </a:lnTo>
                    <a:close/>
                    <a:moveTo>
                      <a:pt x="51" y="55"/>
                    </a:moveTo>
                    <a:lnTo>
                      <a:pt x="58" y="55"/>
                    </a:lnTo>
                    <a:lnTo>
                      <a:pt x="58" y="75"/>
                    </a:lnTo>
                    <a:lnTo>
                      <a:pt x="51" y="75"/>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5" name="Freeform 360">
                <a:extLst>
                  <a:ext uri="{FF2B5EF4-FFF2-40B4-BE49-F238E27FC236}">
                    <a16:creationId xmlns:a16="http://schemas.microsoft.com/office/drawing/2014/main" id="{58FB24D8-FAEE-4480-B34C-69B6C47D3505}"/>
                  </a:ext>
                </a:extLst>
              </p:cNvPr>
              <p:cNvSpPr>
                <a:spLocks/>
              </p:cNvSpPr>
              <p:nvPr/>
            </p:nvSpPr>
            <p:spPr bwMode="auto">
              <a:xfrm>
                <a:off x="3182" y="3158"/>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5"/>
                    </a:lnTo>
                    <a:lnTo>
                      <a:pt x="61" y="41"/>
                    </a:lnTo>
                    <a:lnTo>
                      <a:pt x="64" y="38"/>
                    </a:lnTo>
                    <a:lnTo>
                      <a:pt x="64" y="32"/>
                    </a:lnTo>
                    <a:lnTo>
                      <a:pt x="67" y="28"/>
                    </a:lnTo>
                    <a:lnTo>
                      <a:pt x="67" y="25"/>
                    </a:lnTo>
                    <a:lnTo>
                      <a:pt x="67" y="19"/>
                    </a:lnTo>
                    <a:lnTo>
                      <a:pt x="67" y="16"/>
                    </a:lnTo>
                    <a:lnTo>
                      <a:pt x="64" y="13"/>
                    </a:lnTo>
                    <a:lnTo>
                      <a:pt x="64" y="9"/>
                    </a:lnTo>
                    <a:lnTo>
                      <a:pt x="61" y="6"/>
                    </a:lnTo>
                    <a:lnTo>
                      <a:pt x="54" y="3"/>
                    </a:lnTo>
                    <a:lnTo>
                      <a:pt x="51" y="3"/>
                    </a:lnTo>
                    <a:lnTo>
                      <a:pt x="48" y="0"/>
                    </a:lnTo>
                    <a:lnTo>
                      <a:pt x="42" y="0"/>
                    </a:lnTo>
                    <a:lnTo>
                      <a:pt x="36" y="0"/>
                    </a:lnTo>
                    <a:lnTo>
                      <a:pt x="32" y="3"/>
                    </a:lnTo>
                    <a:lnTo>
                      <a:pt x="26" y="3"/>
                    </a:lnTo>
                    <a:lnTo>
                      <a:pt x="22" y="6"/>
                    </a:lnTo>
                    <a:lnTo>
                      <a:pt x="17" y="9"/>
                    </a:lnTo>
                    <a:lnTo>
                      <a:pt x="13" y="13"/>
                    </a:lnTo>
                    <a:lnTo>
                      <a:pt x="10" y="16"/>
                    </a:lnTo>
                    <a:lnTo>
                      <a:pt x="7" y="22"/>
                    </a:lnTo>
                    <a:lnTo>
                      <a:pt x="4" y="25"/>
                    </a:lnTo>
                    <a:lnTo>
                      <a:pt x="4" y="32"/>
                    </a:lnTo>
                    <a:lnTo>
                      <a:pt x="0" y="35"/>
                    </a:lnTo>
                    <a:lnTo>
                      <a:pt x="0" y="38"/>
                    </a:lnTo>
                    <a:lnTo>
                      <a:pt x="4" y="45"/>
                    </a:lnTo>
                    <a:lnTo>
                      <a:pt x="4" y="47"/>
                    </a:lnTo>
                    <a:lnTo>
                      <a:pt x="7" y="50"/>
                    </a:lnTo>
                    <a:lnTo>
                      <a:pt x="10" y="54"/>
                    </a:lnTo>
                    <a:lnTo>
                      <a:pt x="13" y="57"/>
                    </a:lnTo>
                    <a:lnTo>
                      <a:pt x="17" y="57"/>
                    </a:lnTo>
                    <a:lnTo>
                      <a:pt x="22"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6" name="Freeform 361">
                <a:extLst>
                  <a:ext uri="{FF2B5EF4-FFF2-40B4-BE49-F238E27FC236}">
                    <a16:creationId xmlns:a16="http://schemas.microsoft.com/office/drawing/2014/main" id="{436B1C33-8EEC-4D2A-8201-9D9466F71E2B}"/>
                  </a:ext>
                </a:extLst>
              </p:cNvPr>
              <p:cNvSpPr>
                <a:spLocks noEditPoints="1"/>
              </p:cNvSpPr>
              <p:nvPr/>
            </p:nvSpPr>
            <p:spPr bwMode="auto">
              <a:xfrm>
                <a:off x="3180" y="3156"/>
                <a:ext cx="21" cy="20"/>
              </a:xfrm>
              <a:custGeom>
                <a:avLst/>
                <a:gdLst>
                  <a:gd name="T0" fmla="*/ 3 w 85"/>
                  <a:gd name="T1" fmla="*/ 3 h 79"/>
                  <a:gd name="T2" fmla="*/ 4 w 85"/>
                  <a:gd name="T3" fmla="*/ 3 h 79"/>
                  <a:gd name="T4" fmla="*/ 4 w 85"/>
                  <a:gd name="T5" fmla="*/ 4 h 79"/>
                  <a:gd name="T6" fmla="*/ 4 w 85"/>
                  <a:gd name="T7" fmla="*/ 4 h 79"/>
                  <a:gd name="T8" fmla="*/ 5 w 85"/>
                  <a:gd name="T9" fmla="*/ 4 h 79"/>
                  <a:gd name="T10" fmla="*/ 5 w 85"/>
                  <a:gd name="T11" fmla="*/ 3 h 79"/>
                  <a:gd name="T12" fmla="*/ 4 w 85"/>
                  <a:gd name="T13" fmla="*/ 3 h 79"/>
                  <a:gd name="T14" fmla="*/ 4 w 85"/>
                  <a:gd name="T15" fmla="*/ 2 h 79"/>
                  <a:gd name="T16" fmla="*/ 5 w 85"/>
                  <a:gd name="T17" fmla="*/ 3 h 79"/>
                  <a:gd name="T18" fmla="*/ 5 w 85"/>
                  <a:gd name="T19" fmla="*/ 2 h 79"/>
                  <a:gd name="T20" fmla="*/ 4 w 85"/>
                  <a:gd name="T21" fmla="*/ 2 h 79"/>
                  <a:gd name="T22" fmla="*/ 4 w 85"/>
                  <a:gd name="T23" fmla="*/ 2 h 79"/>
                  <a:gd name="T24" fmla="*/ 5 w 85"/>
                  <a:gd name="T25" fmla="*/ 2 h 79"/>
                  <a:gd name="T26" fmla="*/ 5 w 85"/>
                  <a:gd name="T27" fmla="*/ 1 h 79"/>
                  <a:gd name="T28" fmla="*/ 4 w 85"/>
                  <a:gd name="T29" fmla="*/ 2 h 79"/>
                  <a:gd name="T30" fmla="*/ 5 w 85"/>
                  <a:gd name="T31" fmla="*/ 1 h 79"/>
                  <a:gd name="T32" fmla="*/ 4 w 85"/>
                  <a:gd name="T33" fmla="*/ 2 h 79"/>
                  <a:gd name="T34" fmla="*/ 5 w 85"/>
                  <a:gd name="T35" fmla="*/ 1 h 79"/>
                  <a:gd name="T36" fmla="*/ 4 w 85"/>
                  <a:gd name="T37" fmla="*/ 1 h 79"/>
                  <a:gd name="T38" fmla="*/ 4 w 85"/>
                  <a:gd name="T39" fmla="*/ 0 h 79"/>
                  <a:gd name="T40" fmla="*/ 4 w 85"/>
                  <a:gd name="T41" fmla="*/ 2 h 79"/>
                  <a:gd name="T42" fmla="*/ 3 w 85"/>
                  <a:gd name="T43" fmla="*/ 1 h 79"/>
                  <a:gd name="T44" fmla="*/ 4 w 85"/>
                  <a:gd name="T45" fmla="*/ 0 h 79"/>
                  <a:gd name="T46" fmla="*/ 3 w 85"/>
                  <a:gd name="T47" fmla="*/ 0 h 79"/>
                  <a:gd name="T48" fmla="*/ 3 w 85"/>
                  <a:gd name="T49" fmla="*/ 1 h 79"/>
                  <a:gd name="T50" fmla="*/ 3 w 85"/>
                  <a:gd name="T51" fmla="*/ 1 h 79"/>
                  <a:gd name="T52" fmla="*/ 3 w 85"/>
                  <a:gd name="T53" fmla="*/ 2 h 79"/>
                  <a:gd name="T54" fmla="*/ 2 w 85"/>
                  <a:gd name="T55" fmla="*/ 0 h 79"/>
                  <a:gd name="T56" fmla="*/ 2 w 85"/>
                  <a:gd name="T57" fmla="*/ 1 h 79"/>
                  <a:gd name="T58" fmla="*/ 2 w 85"/>
                  <a:gd name="T59" fmla="*/ 1 h 79"/>
                  <a:gd name="T60" fmla="*/ 2 w 85"/>
                  <a:gd name="T61" fmla="*/ 2 h 79"/>
                  <a:gd name="T62" fmla="*/ 1 w 85"/>
                  <a:gd name="T63" fmla="*/ 1 h 79"/>
                  <a:gd name="T64" fmla="*/ 1 w 85"/>
                  <a:gd name="T65" fmla="*/ 1 h 79"/>
                  <a:gd name="T66" fmla="*/ 1 w 85"/>
                  <a:gd name="T67" fmla="*/ 2 h 79"/>
                  <a:gd name="T68" fmla="*/ 2 w 85"/>
                  <a:gd name="T69" fmla="*/ 2 h 79"/>
                  <a:gd name="T70" fmla="*/ 2 w 85"/>
                  <a:gd name="T71" fmla="*/ 2 h 79"/>
                  <a:gd name="T72" fmla="*/ 1 w 85"/>
                  <a:gd name="T73" fmla="*/ 2 h 79"/>
                  <a:gd name="T74" fmla="*/ 0 w 85"/>
                  <a:gd name="T75" fmla="*/ 2 h 79"/>
                  <a:gd name="T76" fmla="*/ 1 w 85"/>
                  <a:gd name="T77" fmla="*/ 2 h 79"/>
                  <a:gd name="T78" fmla="*/ 1 w 85"/>
                  <a:gd name="T79" fmla="*/ 2 h 79"/>
                  <a:gd name="T80" fmla="*/ 1 w 85"/>
                  <a:gd name="T81" fmla="*/ 3 h 79"/>
                  <a:gd name="T82" fmla="*/ 0 w 85"/>
                  <a:gd name="T83" fmla="*/ 3 h 79"/>
                  <a:gd name="T84" fmla="*/ 0 w 85"/>
                  <a:gd name="T85" fmla="*/ 3 h 79"/>
                  <a:gd name="T86" fmla="*/ 0 w 85"/>
                  <a:gd name="T87" fmla="*/ 3 h 79"/>
                  <a:gd name="T88" fmla="*/ 1 w 85"/>
                  <a:gd name="T89" fmla="*/ 3 h 79"/>
                  <a:gd name="T90" fmla="*/ 1 w 85"/>
                  <a:gd name="T91" fmla="*/ 4 h 79"/>
                  <a:gd name="T92" fmla="*/ 0 w 85"/>
                  <a:gd name="T93" fmla="*/ 4 h 79"/>
                  <a:gd name="T94" fmla="*/ 0 w 85"/>
                  <a:gd name="T95" fmla="*/ 4 h 79"/>
                  <a:gd name="T96" fmla="*/ 1 w 85"/>
                  <a:gd name="T97" fmla="*/ 4 h 79"/>
                  <a:gd name="T98" fmla="*/ 1 w 85"/>
                  <a:gd name="T99" fmla="*/ 3 h 79"/>
                  <a:gd name="T100" fmla="*/ 1 w 85"/>
                  <a:gd name="T101" fmla="*/ 4 h 79"/>
                  <a:gd name="T102" fmla="*/ 1 w 85"/>
                  <a:gd name="T103" fmla="*/ 5 h 79"/>
                  <a:gd name="T104" fmla="*/ 1 w 85"/>
                  <a:gd name="T105" fmla="*/ 5 h 79"/>
                  <a:gd name="T106" fmla="*/ 1 w 85"/>
                  <a:gd name="T107" fmla="*/ 5 h 79"/>
                  <a:gd name="T108" fmla="*/ 2 w 85"/>
                  <a:gd name="T109" fmla="*/ 4 h 79"/>
                  <a:gd name="T110" fmla="*/ 2 w 85"/>
                  <a:gd name="T111" fmla="*/ 4 h 79"/>
                  <a:gd name="T112" fmla="*/ 3 w 85"/>
                  <a:gd name="T113" fmla="*/ 5 h 79"/>
                  <a:gd name="T114" fmla="*/ 3 w 85"/>
                  <a:gd name="T115" fmla="*/ 4 h 79"/>
                  <a:gd name="T116" fmla="*/ 3 w 85"/>
                  <a:gd name="T117" fmla="*/ 4 h 79"/>
                  <a:gd name="T118" fmla="*/ 3 w 85"/>
                  <a:gd name="T119" fmla="*/ 4 h 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9"/>
                  <a:gd name="T182" fmla="*/ 85 w 85"/>
                  <a:gd name="T183" fmla="*/ 79 h 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9">
                    <a:moveTo>
                      <a:pt x="50" y="53"/>
                    </a:moveTo>
                    <a:lnTo>
                      <a:pt x="53" y="49"/>
                    </a:lnTo>
                    <a:lnTo>
                      <a:pt x="67" y="64"/>
                    </a:lnTo>
                    <a:lnTo>
                      <a:pt x="64" y="66"/>
                    </a:lnTo>
                    <a:lnTo>
                      <a:pt x="50" y="53"/>
                    </a:lnTo>
                    <a:close/>
                    <a:moveTo>
                      <a:pt x="53" y="49"/>
                    </a:moveTo>
                    <a:lnTo>
                      <a:pt x="54" y="48"/>
                    </a:lnTo>
                    <a:lnTo>
                      <a:pt x="56" y="48"/>
                    </a:lnTo>
                    <a:lnTo>
                      <a:pt x="60" y="56"/>
                    </a:lnTo>
                    <a:lnTo>
                      <a:pt x="53" y="49"/>
                    </a:lnTo>
                    <a:close/>
                    <a:moveTo>
                      <a:pt x="56" y="48"/>
                    </a:moveTo>
                    <a:lnTo>
                      <a:pt x="62" y="45"/>
                    </a:lnTo>
                    <a:lnTo>
                      <a:pt x="71" y="61"/>
                    </a:lnTo>
                    <a:lnTo>
                      <a:pt x="64" y="65"/>
                    </a:lnTo>
                    <a:lnTo>
                      <a:pt x="56" y="48"/>
                    </a:lnTo>
                    <a:close/>
                    <a:moveTo>
                      <a:pt x="73" y="60"/>
                    </a:moveTo>
                    <a:lnTo>
                      <a:pt x="72" y="61"/>
                    </a:lnTo>
                    <a:lnTo>
                      <a:pt x="71" y="61"/>
                    </a:lnTo>
                    <a:lnTo>
                      <a:pt x="67" y="54"/>
                    </a:lnTo>
                    <a:lnTo>
                      <a:pt x="73" y="60"/>
                    </a:lnTo>
                    <a:close/>
                    <a:moveTo>
                      <a:pt x="60" y="46"/>
                    </a:moveTo>
                    <a:lnTo>
                      <a:pt x="63" y="44"/>
                    </a:lnTo>
                    <a:lnTo>
                      <a:pt x="76" y="57"/>
                    </a:lnTo>
                    <a:lnTo>
                      <a:pt x="73" y="60"/>
                    </a:lnTo>
                    <a:lnTo>
                      <a:pt x="60" y="46"/>
                    </a:lnTo>
                    <a:close/>
                    <a:moveTo>
                      <a:pt x="76" y="57"/>
                    </a:moveTo>
                    <a:lnTo>
                      <a:pt x="76" y="57"/>
                    </a:lnTo>
                    <a:lnTo>
                      <a:pt x="70" y="50"/>
                    </a:lnTo>
                    <a:lnTo>
                      <a:pt x="76" y="57"/>
                    </a:lnTo>
                    <a:close/>
                    <a:moveTo>
                      <a:pt x="63" y="44"/>
                    </a:moveTo>
                    <a:lnTo>
                      <a:pt x="67" y="41"/>
                    </a:lnTo>
                    <a:lnTo>
                      <a:pt x="80" y="54"/>
                    </a:lnTo>
                    <a:lnTo>
                      <a:pt x="76" y="57"/>
                    </a:lnTo>
                    <a:lnTo>
                      <a:pt x="63" y="44"/>
                    </a:lnTo>
                    <a:close/>
                    <a:moveTo>
                      <a:pt x="83" y="47"/>
                    </a:moveTo>
                    <a:lnTo>
                      <a:pt x="83" y="50"/>
                    </a:lnTo>
                    <a:lnTo>
                      <a:pt x="80" y="54"/>
                    </a:lnTo>
                    <a:lnTo>
                      <a:pt x="73" y="47"/>
                    </a:lnTo>
                    <a:lnTo>
                      <a:pt x="83" y="47"/>
                    </a:lnTo>
                    <a:close/>
                    <a:moveTo>
                      <a:pt x="63" y="47"/>
                    </a:moveTo>
                    <a:lnTo>
                      <a:pt x="63" y="41"/>
                    </a:lnTo>
                    <a:lnTo>
                      <a:pt x="83" y="41"/>
                    </a:lnTo>
                    <a:lnTo>
                      <a:pt x="83" y="47"/>
                    </a:lnTo>
                    <a:lnTo>
                      <a:pt x="63" y="47"/>
                    </a:lnTo>
                    <a:close/>
                    <a:moveTo>
                      <a:pt x="63" y="41"/>
                    </a:moveTo>
                    <a:lnTo>
                      <a:pt x="63" y="37"/>
                    </a:lnTo>
                    <a:lnTo>
                      <a:pt x="67" y="34"/>
                    </a:lnTo>
                    <a:lnTo>
                      <a:pt x="73" y="41"/>
                    </a:lnTo>
                    <a:lnTo>
                      <a:pt x="63" y="41"/>
                    </a:lnTo>
                    <a:close/>
                    <a:moveTo>
                      <a:pt x="67" y="34"/>
                    </a:moveTo>
                    <a:lnTo>
                      <a:pt x="70" y="31"/>
                    </a:lnTo>
                    <a:lnTo>
                      <a:pt x="83" y="44"/>
                    </a:lnTo>
                    <a:lnTo>
                      <a:pt x="80" y="47"/>
                    </a:lnTo>
                    <a:lnTo>
                      <a:pt x="67" y="34"/>
                    </a:lnTo>
                    <a:close/>
                    <a:moveTo>
                      <a:pt x="85" y="37"/>
                    </a:moveTo>
                    <a:lnTo>
                      <a:pt x="85" y="42"/>
                    </a:lnTo>
                    <a:lnTo>
                      <a:pt x="83" y="44"/>
                    </a:lnTo>
                    <a:lnTo>
                      <a:pt x="76" y="37"/>
                    </a:lnTo>
                    <a:lnTo>
                      <a:pt x="85" y="37"/>
                    </a:lnTo>
                    <a:close/>
                    <a:moveTo>
                      <a:pt x="67" y="37"/>
                    </a:moveTo>
                    <a:lnTo>
                      <a:pt x="67" y="34"/>
                    </a:lnTo>
                    <a:lnTo>
                      <a:pt x="85" y="34"/>
                    </a:lnTo>
                    <a:lnTo>
                      <a:pt x="85" y="37"/>
                    </a:lnTo>
                    <a:lnTo>
                      <a:pt x="67" y="37"/>
                    </a:lnTo>
                    <a:close/>
                    <a:moveTo>
                      <a:pt x="67" y="34"/>
                    </a:moveTo>
                    <a:lnTo>
                      <a:pt x="67" y="28"/>
                    </a:lnTo>
                    <a:lnTo>
                      <a:pt x="85" y="28"/>
                    </a:lnTo>
                    <a:lnTo>
                      <a:pt x="85" y="34"/>
                    </a:lnTo>
                    <a:lnTo>
                      <a:pt x="67" y="34"/>
                    </a:lnTo>
                    <a:close/>
                    <a:moveTo>
                      <a:pt x="67" y="28"/>
                    </a:moveTo>
                    <a:lnTo>
                      <a:pt x="67" y="25"/>
                    </a:lnTo>
                    <a:lnTo>
                      <a:pt x="85" y="25"/>
                    </a:lnTo>
                    <a:lnTo>
                      <a:pt x="85" y="28"/>
                    </a:lnTo>
                    <a:lnTo>
                      <a:pt x="67" y="28"/>
                    </a:lnTo>
                    <a:close/>
                    <a:moveTo>
                      <a:pt x="83" y="18"/>
                    </a:moveTo>
                    <a:lnTo>
                      <a:pt x="85" y="21"/>
                    </a:lnTo>
                    <a:lnTo>
                      <a:pt x="85" y="25"/>
                    </a:lnTo>
                    <a:lnTo>
                      <a:pt x="76" y="25"/>
                    </a:lnTo>
                    <a:lnTo>
                      <a:pt x="83" y="18"/>
                    </a:lnTo>
                    <a:close/>
                    <a:moveTo>
                      <a:pt x="70" y="32"/>
                    </a:moveTo>
                    <a:lnTo>
                      <a:pt x="67" y="28"/>
                    </a:lnTo>
                    <a:lnTo>
                      <a:pt x="80" y="15"/>
                    </a:lnTo>
                    <a:lnTo>
                      <a:pt x="83" y="18"/>
                    </a:lnTo>
                    <a:lnTo>
                      <a:pt x="70" y="32"/>
                    </a:lnTo>
                    <a:close/>
                    <a:moveTo>
                      <a:pt x="67" y="28"/>
                    </a:moveTo>
                    <a:lnTo>
                      <a:pt x="63" y="25"/>
                    </a:lnTo>
                    <a:lnTo>
                      <a:pt x="63" y="22"/>
                    </a:lnTo>
                    <a:lnTo>
                      <a:pt x="73" y="22"/>
                    </a:lnTo>
                    <a:lnTo>
                      <a:pt x="67" y="28"/>
                    </a:lnTo>
                    <a:close/>
                    <a:moveTo>
                      <a:pt x="63" y="22"/>
                    </a:moveTo>
                    <a:lnTo>
                      <a:pt x="63" y="18"/>
                    </a:lnTo>
                    <a:lnTo>
                      <a:pt x="83" y="18"/>
                    </a:lnTo>
                    <a:lnTo>
                      <a:pt x="83" y="22"/>
                    </a:lnTo>
                    <a:lnTo>
                      <a:pt x="63" y="22"/>
                    </a:lnTo>
                    <a:close/>
                    <a:moveTo>
                      <a:pt x="80" y="12"/>
                    </a:moveTo>
                    <a:lnTo>
                      <a:pt x="83" y="14"/>
                    </a:lnTo>
                    <a:lnTo>
                      <a:pt x="83" y="18"/>
                    </a:lnTo>
                    <a:lnTo>
                      <a:pt x="73" y="18"/>
                    </a:lnTo>
                    <a:lnTo>
                      <a:pt x="80" y="12"/>
                    </a:lnTo>
                    <a:close/>
                    <a:moveTo>
                      <a:pt x="67" y="25"/>
                    </a:moveTo>
                    <a:lnTo>
                      <a:pt x="63" y="22"/>
                    </a:lnTo>
                    <a:lnTo>
                      <a:pt x="76" y="9"/>
                    </a:lnTo>
                    <a:lnTo>
                      <a:pt x="80" y="12"/>
                    </a:lnTo>
                    <a:lnTo>
                      <a:pt x="67" y="25"/>
                    </a:lnTo>
                    <a:close/>
                    <a:moveTo>
                      <a:pt x="74" y="6"/>
                    </a:moveTo>
                    <a:lnTo>
                      <a:pt x="75" y="7"/>
                    </a:lnTo>
                    <a:lnTo>
                      <a:pt x="76" y="9"/>
                    </a:lnTo>
                    <a:lnTo>
                      <a:pt x="70" y="15"/>
                    </a:lnTo>
                    <a:lnTo>
                      <a:pt x="74" y="6"/>
                    </a:lnTo>
                    <a:close/>
                    <a:moveTo>
                      <a:pt x="65" y="24"/>
                    </a:moveTo>
                    <a:lnTo>
                      <a:pt x="59" y="21"/>
                    </a:lnTo>
                    <a:lnTo>
                      <a:pt x="68" y="3"/>
                    </a:lnTo>
                    <a:lnTo>
                      <a:pt x="74" y="6"/>
                    </a:lnTo>
                    <a:lnTo>
                      <a:pt x="65" y="24"/>
                    </a:lnTo>
                    <a:close/>
                    <a:moveTo>
                      <a:pt x="63" y="2"/>
                    </a:moveTo>
                    <a:lnTo>
                      <a:pt x="65" y="2"/>
                    </a:lnTo>
                    <a:lnTo>
                      <a:pt x="68" y="3"/>
                    </a:lnTo>
                    <a:lnTo>
                      <a:pt x="63" y="12"/>
                    </a:lnTo>
                    <a:lnTo>
                      <a:pt x="63" y="2"/>
                    </a:lnTo>
                    <a:close/>
                    <a:moveTo>
                      <a:pt x="63" y="22"/>
                    </a:moveTo>
                    <a:lnTo>
                      <a:pt x="60" y="22"/>
                    </a:lnTo>
                    <a:lnTo>
                      <a:pt x="60" y="2"/>
                    </a:lnTo>
                    <a:lnTo>
                      <a:pt x="63" y="2"/>
                    </a:lnTo>
                    <a:lnTo>
                      <a:pt x="63" y="22"/>
                    </a:lnTo>
                    <a:close/>
                    <a:moveTo>
                      <a:pt x="60" y="22"/>
                    </a:moveTo>
                    <a:lnTo>
                      <a:pt x="57" y="22"/>
                    </a:lnTo>
                    <a:lnTo>
                      <a:pt x="53" y="18"/>
                    </a:lnTo>
                    <a:lnTo>
                      <a:pt x="60" y="12"/>
                    </a:lnTo>
                    <a:lnTo>
                      <a:pt x="60" y="22"/>
                    </a:lnTo>
                    <a:close/>
                    <a:moveTo>
                      <a:pt x="53" y="18"/>
                    </a:moveTo>
                    <a:lnTo>
                      <a:pt x="50" y="15"/>
                    </a:lnTo>
                    <a:lnTo>
                      <a:pt x="64" y="2"/>
                    </a:lnTo>
                    <a:lnTo>
                      <a:pt x="67" y="5"/>
                    </a:lnTo>
                    <a:lnTo>
                      <a:pt x="53" y="18"/>
                    </a:lnTo>
                    <a:close/>
                    <a:moveTo>
                      <a:pt x="57" y="0"/>
                    </a:moveTo>
                    <a:lnTo>
                      <a:pt x="61" y="0"/>
                    </a:lnTo>
                    <a:lnTo>
                      <a:pt x="64" y="2"/>
                    </a:lnTo>
                    <a:lnTo>
                      <a:pt x="57" y="9"/>
                    </a:lnTo>
                    <a:lnTo>
                      <a:pt x="57" y="0"/>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38" y="2"/>
                    </a:moveTo>
                    <a:lnTo>
                      <a:pt x="40" y="0"/>
                    </a:lnTo>
                    <a:lnTo>
                      <a:pt x="45" y="0"/>
                    </a:lnTo>
                    <a:lnTo>
                      <a:pt x="45" y="9"/>
                    </a:lnTo>
                    <a:lnTo>
                      <a:pt x="38" y="2"/>
                    </a:lnTo>
                    <a:close/>
                    <a:moveTo>
                      <a:pt x="51" y="15"/>
                    </a:moveTo>
                    <a:lnTo>
                      <a:pt x="48" y="18"/>
                    </a:lnTo>
                    <a:lnTo>
                      <a:pt x="35" y="5"/>
                    </a:lnTo>
                    <a:lnTo>
                      <a:pt x="38" y="2"/>
                    </a:lnTo>
                    <a:lnTo>
                      <a:pt x="51" y="15"/>
                    </a:lnTo>
                    <a:close/>
                    <a:moveTo>
                      <a:pt x="48" y="18"/>
                    </a:moveTo>
                    <a:lnTo>
                      <a:pt x="46" y="22"/>
                    </a:lnTo>
                    <a:lnTo>
                      <a:pt x="41" y="22"/>
                    </a:lnTo>
                    <a:lnTo>
                      <a:pt x="41" y="12"/>
                    </a:lnTo>
                    <a:lnTo>
                      <a:pt x="48" y="18"/>
                    </a:lnTo>
                    <a:close/>
                    <a:moveTo>
                      <a:pt x="41" y="22"/>
                    </a:moveTo>
                    <a:lnTo>
                      <a:pt x="35" y="22"/>
                    </a:lnTo>
                    <a:lnTo>
                      <a:pt x="35" y="2"/>
                    </a:lnTo>
                    <a:lnTo>
                      <a:pt x="41" y="2"/>
                    </a:lnTo>
                    <a:lnTo>
                      <a:pt x="41" y="22"/>
                    </a:lnTo>
                    <a:close/>
                    <a:moveTo>
                      <a:pt x="28" y="5"/>
                    </a:moveTo>
                    <a:lnTo>
                      <a:pt x="31" y="2"/>
                    </a:lnTo>
                    <a:lnTo>
                      <a:pt x="35" y="2"/>
                    </a:lnTo>
                    <a:lnTo>
                      <a:pt x="35" y="12"/>
                    </a:lnTo>
                    <a:lnTo>
                      <a:pt x="28" y="5"/>
                    </a:lnTo>
                    <a:close/>
                    <a:moveTo>
                      <a:pt x="41" y="18"/>
                    </a:moveTo>
                    <a:lnTo>
                      <a:pt x="38" y="22"/>
                    </a:lnTo>
                    <a:lnTo>
                      <a:pt x="25" y="9"/>
                    </a:lnTo>
                    <a:lnTo>
                      <a:pt x="28" y="5"/>
                    </a:lnTo>
                    <a:lnTo>
                      <a:pt x="41" y="18"/>
                    </a:lnTo>
                    <a:close/>
                    <a:moveTo>
                      <a:pt x="38" y="22"/>
                    </a:moveTo>
                    <a:lnTo>
                      <a:pt x="37" y="23"/>
                    </a:lnTo>
                    <a:lnTo>
                      <a:pt x="36" y="24"/>
                    </a:lnTo>
                    <a:lnTo>
                      <a:pt x="31" y="15"/>
                    </a:lnTo>
                    <a:lnTo>
                      <a:pt x="38" y="22"/>
                    </a:lnTo>
                    <a:close/>
                    <a:moveTo>
                      <a:pt x="36" y="24"/>
                    </a:moveTo>
                    <a:lnTo>
                      <a:pt x="29" y="27"/>
                    </a:lnTo>
                    <a:lnTo>
                      <a:pt x="21" y="10"/>
                    </a:lnTo>
                    <a:lnTo>
                      <a:pt x="28" y="6"/>
                    </a:lnTo>
                    <a:lnTo>
                      <a:pt x="36"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29" y="28"/>
                    </a:moveTo>
                    <a:lnTo>
                      <a:pt x="19" y="38"/>
                    </a:lnTo>
                    <a:lnTo>
                      <a:pt x="29" y="28"/>
                    </a:lnTo>
                    <a:lnTo>
                      <a:pt x="22" y="22"/>
                    </a:lnTo>
                    <a:lnTo>
                      <a:pt x="29" y="28"/>
                    </a:lnTo>
                    <a:close/>
                    <a:moveTo>
                      <a:pt x="29" y="28"/>
                    </a:moveTo>
                    <a:lnTo>
                      <a:pt x="26" y="32"/>
                    </a:lnTo>
                    <a:lnTo>
                      <a:pt x="13" y="18"/>
                    </a:lnTo>
                    <a:lnTo>
                      <a:pt x="16" y="15"/>
                    </a:lnTo>
                    <a:lnTo>
                      <a:pt x="29" y="28"/>
                    </a:lnTo>
                    <a:close/>
                    <a:moveTo>
                      <a:pt x="10" y="21"/>
                    </a:moveTo>
                    <a:lnTo>
                      <a:pt x="11" y="20"/>
                    </a:lnTo>
                    <a:lnTo>
                      <a:pt x="13" y="18"/>
                    </a:lnTo>
                    <a:lnTo>
                      <a:pt x="19" y="25"/>
                    </a:lnTo>
                    <a:lnTo>
                      <a:pt x="10" y="21"/>
                    </a:lnTo>
                    <a:close/>
                    <a:moveTo>
                      <a:pt x="28" y="30"/>
                    </a:moveTo>
                    <a:lnTo>
                      <a:pt x="25" y="35"/>
                    </a:lnTo>
                    <a:lnTo>
                      <a:pt x="7" y="27"/>
                    </a:lnTo>
                    <a:lnTo>
                      <a:pt x="10" y="21"/>
                    </a:lnTo>
                    <a:lnTo>
                      <a:pt x="28" y="30"/>
                    </a:lnTo>
                    <a:close/>
                    <a:moveTo>
                      <a:pt x="25" y="35"/>
                    </a:moveTo>
                    <a:lnTo>
                      <a:pt x="24" y="36"/>
                    </a:lnTo>
                    <a:lnTo>
                      <a:pt x="22" y="38"/>
                    </a:lnTo>
                    <a:lnTo>
                      <a:pt x="16" y="31"/>
                    </a:lnTo>
                    <a:lnTo>
                      <a:pt x="25" y="35"/>
                    </a:lnTo>
                    <a:close/>
                    <a:moveTo>
                      <a:pt x="22" y="38"/>
                    </a:moveTo>
                    <a:lnTo>
                      <a:pt x="19" y="41"/>
                    </a:lnTo>
                    <a:lnTo>
                      <a:pt x="6" y="27"/>
                    </a:lnTo>
                    <a:lnTo>
                      <a:pt x="9" y="24"/>
                    </a:lnTo>
                    <a:lnTo>
                      <a:pt x="22" y="38"/>
                    </a:lnTo>
                    <a:close/>
                    <a:moveTo>
                      <a:pt x="3" y="34"/>
                    </a:moveTo>
                    <a:lnTo>
                      <a:pt x="3" y="31"/>
                    </a:lnTo>
                    <a:lnTo>
                      <a:pt x="6" y="27"/>
                    </a:lnTo>
                    <a:lnTo>
                      <a:pt x="13" y="34"/>
                    </a:lnTo>
                    <a:lnTo>
                      <a:pt x="3" y="34"/>
                    </a:lnTo>
                    <a:close/>
                    <a:moveTo>
                      <a:pt x="22" y="34"/>
                    </a:moveTo>
                    <a:lnTo>
                      <a:pt x="22" y="41"/>
                    </a:lnTo>
                    <a:lnTo>
                      <a:pt x="3" y="41"/>
                    </a:lnTo>
                    <a:lnTo>
                      <a:pt x="3" y="34"/>
                    </a:lnTo>
                    <a:lnTo>
                      <a:pt x="22" y="34"/>
                    </a:lnTo>
                    <a:close/>
                    <a:moveTo>
                      <a:pt x="22" y="41"/>
                    </a:moveTo>
                    <a:lnTo>
                      <a:pt x="22" y="45"/>
                    </a:lnTo>
                    <a:lnTo>
                      <a:pt x="19" y="47"/>
                    </a:lnTo>
                    <a:lnTo>
                      <a:pt x="13" y="41"/>
                    </a:lnTo>
                    <a:lnTo>
                      <a:pt x="22" y="41"/>
                    </a:lnTo>
                    <a:close/>
                    <a:moveTo>
                      <a:pt x="19" y="47"/>
                    </a:moveTo>
                    <a:lnTo>
                      <a:pt x="16" y="50"/>
                    </a:lnTo>
                    <a:lnTo>
                      <a:pt x="3" y="37"/>
                    </a:lnTo>
                    <a:lnTo>
                      <a:pt x="6" y="34"/>
                    </a:lnTo>
                    <a:lnTo>
                      <a:pt x="19" y="47"/>
                    </a:lnTo>
                    <a:close/>
                    <a:moveTo>
                      <a:pt x="0" y="44"/>
                    </a:moveTo>
                    <a:lnTo>
                      <a:pt x="0" y="39"/>
                    </a:lnTo>
                    <a:lnTo>
                      <a:pt x="3" y="37"/>
                    </a:lnTo>
                    <a:lnTo>
                      <a:pt x="9" y="44"/>
                    </a:lnTo>
                    <a:lnTo>
                      <a:pt x="0" y="44"/>
                    </a:lnTo>
                    <a:close/>
                    <a:moveTo>
                      <a:pt x="19" y="44"/>
                    </a:moveTo>
                    <a:lnTo>
                      <a:pt x="19" y="47"/>
                    </a:lnTo>
                    <a:lnTo>
                      <a:pt x="0" y="47"/>
                    </a:lnTo>
                    <a:lnTo>
                      <a:pt x="0" y="44"/>
                    </a:lnTo>
                    <a:lnTo>
                      <a:pt x="19" y="44"/>
                    </a:lnTo>
                    <a:close/>
                    <a:moveTo>
                      <a:pt x="0" y="52"/>
                    </a:moveTo>
                    <a:lnTo>
                      <a:pt x="0" y="49"/>
                    </a:lnTo>
                    <a:lnTo>
                      <a:pt x="0" y="47"/>
                    </a:lnTo>
                    <a:lnTo>
                      <a:pt x="9" y="47"/>
                    </a:lnTo>
                    <a:lnTo>
                      <a:pt x="0" y="52"/>
                    </a:lnTo>
                    <a:close/>
                    <a:moveTo>
                      <a:pt x="18" y="43"/>
                    </a:moveTo>
                    <a:lnTo>
                      <a:pt x="21" y="49"/>
                    </a:lnTo>
                    <a:lnTo>
                      <a:pt x="4" y="57"/>
                    </a:lnTo>
                    <a:lnTo>
                      <a:pt x="0" y="52"/>
                    </a:lnTo>
                    <a:lnTo>
                      <a:pt x="18" y="43"/>
                    </a:lnTo>
                    <a:close/>
                    <a:moveTo>
                      <a:pt x="21" y="49"/>
                    </a:moveTo>
                    <a:lnTo>
                      <a:pt x="22" y="52"/>
                    </a:lnTo>
                    <a:lnTo>
                      <a:pt x="22" y="54"/>
                    </a:lnTo>
                    <a:lnTo>
                      <a:pt x="13" y="54"/>
                    </a:lnTo>
                    <a:lnTo>
                      <a:pt x="21" y="49"/>
                    </a:lnTo>
                    <a:close/>
                    <a:moveTo>
                      <a:pt x="22" y="54"/>
                    </a:moveTo>
                    <a:lnTo>
                      <a:pt x="22" y="56"/>
                    </a:lnTo>
                    <a:lnTo>
                      <a:pt x="3" y="56"/>
                    </a:lnTo>
                    <a:lnTo>
                      <a:pt x="3" y="54"/>
                    </a:lnTo>
                    <a:lnTo>
                      <a:pt x="22" y="54"/>
                    </a:lnTo>
                    <a:close/>
                    <a:moveTo>
                      <a:pt x="6" y="64"/>
                    </a:moveTo>
                    <a:lnTo>
                      <a:pt x="3" y="60"/>
                    </a:lnTo>
                    <a:lnTo>
                      <a:pt x="3" y="56"/>
                    </a:lnTo>
                    <a:lnTo>
                      <a:pt x="13" y="56"/>
                    </a:lnTo>
                    <a:lnTo>
                      <a:pt x="6" y="64"/>
                    </a:lnTo>
                    <a:close/>
                    <a:moveTo>
                      <a:pt x="19" y="49"/>
                    </a:moveTo>
                    <a:lnTo>
                      <a:pt x="22" y="53"/>
                    </a:lnTo>
                    <a:lnTo>
                      <a:pt x="9" y="66"/>
                    </a:lnTo>
                    <a:lnTo>
                      <a:pt x="6" y="64"/>
                    </a:lnTo>
                    <a:lnTo>
                      <a:pt x="19" y="49"/>
                    </a:lnTo>
                    <a:close/>
                    <a:moveTo>
                      <a:pt x="22" y="53"/>
                    </a:moveTo>
                    <a:lnTo>
                      <a:pt x="22" y="53"/>
                    </a:lnTo>
                    <a:lnTo>
                      <a:pt x="16" y="59"/>
                    </a:lnTo>
                    <a:lnTo>
                      <a:pt x="22" y="53"/>
                    </a:lnTo>
                    <a:close/>
                    <a:moveTo>
                      <a:pt x="22" y="53"/>
                    </a:moveTo>
                    <a:lnTo>
                      <a:pt x="26" y="56"/>
                    </a:lnTo>
                    <a:lnTo>
                      <a:pt x="13" y="69"/>
                    </a:lnTo>
                    <a:lnTo>
                      <a:pt x="9" y="66"/>
                    </a:lnTo>
                    <a:lnTo>
                      <a:pt x="22" y="53"/>
                    </a:lnTo>
                    <a:close/>
                    <a:moveTo>
                      <a:pt x="13" y="69"/>
                    </a:moveTo>
                    <a:lnTo>
                      <a:pt x="21" y="79"/>
                    </a:lnTo>
                    <a:lnTo>
                      <a:pt x="13" y="69"/>
                    </a:lnTo>
                    <a:lnTo>
                      <a:pt x="19" y="63"/>
                    </a:lnTo>
                    <a:lnTo>
                      <a:pt x="13" y="69"/>
                    </a:lnTo>
                    <a:close/>
                    <a:moveTo>
                      <a:pt x="26" y="56"/>
                    </a:moveTo>
                    <a:lnTo>
                      <a:pt x="29" y="59"/>
                    </a:lnTo>
                    <a:lnTo>
                      <a:pt x="16" y="73"/>
                    </a:lnTo>
                    <a:lnTo>
                      <a:pt x="13" y="69"/>
                    </a:lnTo>
                    <a:lnTo>
                      <a:pt x="26" y="56"/>
                    </a:lnTo>
                    <a:close/>
                    <a:moveTo>
                      <a:pt x="22" y="76"/>
                    </a:moveTo>
                    <a:lnTo>
                      <a:pt x="18" y="76"/>
                    </a:lnTo>
                    <a:lnTo>
                      <a:pt x="16" y="73"/>
                    </a:lnTo>
                    <a:lnTo>
                      <a:pt x="22" y="66"/>
                    </a:lnTo>
                    <a:lnTo>
                      <a:pt x="22" y="76"/>
                    </a:lnTo>
                    <a:close/>
                    <a:moveTo>
                      <a:pt x="22" y="56"/>
                    </a:moveTo>
                    <a:lnTo>
                      <a:pt x="26" y="56"/>
                    </a:lnTo>
                    <a:lnTo>
                      <a:pt x="26" y="76"/>
                    </a:lnTo>
                    <a:lnTo>
                      <a:pt x="22" y="76"/>
                    </a:lnTo>
                    <a:lnTo>
                      <a:pt x="22" y="56"/>
                    </a:lnTo>
                    <a:close/>
                    <a:moveTo>
                      <a:pt x="26" y="56"/>
                    </a:moveTo>
                    <a:lnTo>
                      <a:pt x="31" y="56"/>
                    </a:lnTo>
                    <a:lnTo>
                      <a:pt x="31" y="76"/>
                    </a:lnTo>
                    <a:lnTo>
                      <a:pt x="26" y="76"/>
                    </a:lnTo>
                    <a:lnTo>
                      <a:pt x="26" y="56"/>
                    </a:lnTo>
                    <a:close/>
                    <a:moveTo>
                      <a:pt x="31" y="56"/>
                    </a:moveTo>
                    <a:lnTo>
                      <a:pt x="35" y="56"/>
                    </a:lnTo>
                    <a:lnTo>
                      <a:pt x="35" y="76"/>
                    </a:lnTo>
                    <a:lnTo>
                      <a:pt x="31" y="76"/>
                    </a:lnTo>
                    <a:lnTo>
                      <a:pt x="31" y="56"/>
                    </a:lnTo>
                    <a:close/>
                    <a:moveTo>
                      <a:pt x="35" y="56"/>
                    </a:moveTo>
                    <a:lnTo>
                      <a:pt x="41" y="56"/>
                    </a:lnTo>
                    <a:lnTo>
                      <a:pt x="41" y="76"/>
                    </a:lnTo>
                    <a:lnTo>
                      <a:pt x="35" y="76"/>
                    </a:lnTo>
                    <a:lnTo>
                      <a:pt x="35" y="56"/>
                    </a:lnTo>
                    <a:close/>
                    <a:moveTo>
                      <a:pt x="41" y="56"/>
                    </a:moveTo>
                    <a:lnTo>
                      <a:pt x="48" y="56"/>
                    </a:lnTo>
                    <a:lnTo>
                      <a:pt x="48" y="76"/>
                    </a:lnTo>
                    <a:lnTo>
                      <a:pt x="41" y="76"/>
                    </a:lnTo>
                    <a:lnTo>
                      <a:pt x="41" y="56"/>
                    </a:lnTo>
                    <a:close/>
                    <a:moveTo>
                      <a:pt x="54" y="73"/>
                    </a:moveTo>
                    <a:lnTo>
                      <a:pt x="51" y="76"/>
                    </a:lnTo>
                    <a:lnTo>
                      <a:pt x="48" y="76"/>
                    </a:lnTo>
                    <a:lnTo>
                      <a:pt x="48" y="66"/>
                    </a:lnTo>
                    <a:lnTo>
                      <a:pt x="54" y="73"/>
                    </a:lnTo>
                    <a:close/>
                    <a:moveTo>
                      <a:pt x="41" y="59"/>
                    </a:moveTo>
                    <a:lnTo>
                      <a:pt x="45" y="56"/>
                    </a:lnTo>
                    <a:lnTo>
                      <a:pt x="58" y="69"/>
                    </a:lnTo>
                    <a:lnTo>
                      <a:pt x="54" y="73"/>
                    </a:lnTo>
                    <a:lnTo>
                      <a:pt x="41" y="59"/>
                    </a:lnTo>
                    <a:close/>
                    <a:moveTo>
                      <a:pt x="45" y="56"/>
                    </a:moveTo>
                    <a:lnTo>
                      <a:pt x="46" y="55"/>
                    </a:lnTo>
                    <a:lnTo>
                      <a:pt x="47" y="55"/>
                    </a:lnTo>
                    <a:lnTo>
                      <a:pt x="51" y="63"/>
                    </a:lnTo>
                    <a:lnTo>
                      <a:pt x="45" y="56"/>
                    </a:lnTo>
                    <a:close/>
                    <a:moveTo>
                      <a:pt x="47" y="55"/>
                    </a:moveTo>
                    <a:lnTo>
                      <a:pt x="53" y="52"/>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7" name="Freeform 362">
                <a:extLst>
                  <a:ext uri="{FF2B5EF4-FFF2-40B4-BE49-F238E27FC236}">
                    <a16:creationId xmlns:a16="http://schemas.microsoft.com/office/drawing/2014/main" id="{EDB7BC1D-279A-481A-AB53-3D29D6913C71}"/>
                  </a:ext>
                </a:extLst>
              </p:cNvPr>
              <p:cNvSpPr>
                <a:spLocks/>
              </p:cNvSpPr>
              <p:nvPr/>
            </p:nvSpPr>
            <p:spPr bwMode="auto">
              <a:xfrm>
                <a:off x="3232" y="3134"/>
                <a:ext cx="17" cy="15"/>
              </a:xfrm>
              <a:custGeom>
                <a:avLst/>
                <a:gdLst>
                  <a:gd name="T0" fmla="*/ 3 w 66"/>
                  <a:gd name="T1" fmla="*/ 3 h 61"/>
                  <a:gd name="T2" fmla="*/ 3 w 66"/>
                  <a:gd name="T3" fmla="*/ 3 h 61"/>
                  <a:gd name="T4" fmla="*/ 4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4 w 66"/>
                  <a:gd name="T25" fmla="*/ 0 h 61"/>
                  <a:gd name="T26" fmla="*/ 4 w 66"/>
                  <a:gd name="T27" fmla="*/ 0 h 61"/>
                  <a:gd name="T28" fmla="*/ 3 w 66"/>
                  <a:gd name="T29" fmla="*/ 0 h 61"/>
                  <a:gd name="T30" fmla="*/ 3 w 66"/>
                  <a:gd name="T31" fmla="*/ 0 h 61"/>
                  <a:gd name="T32" fmla="*/ 3 w 66"/>
                  <a:gd name="T33" fmla="*/ 0 h 61"/>
                  <a:gd name="T34" fmla="*/ 2 w 66"/>
                  <a:gd name="T35" fmla="*/ 0 h 61"/>
                  <a:gd name="T36" fmla="*/ 2 w 66"/>
                  <a:gd name="T37" fmla="*/ 0 h 61"/>
                  <a:gd name="T38" fmla="*/ 2 w 66"/>
                  <a:gd name="T39" fmla="*/ 0 h 61"/>
                  <a:gd name="T40" fmla="*/ 1 w 66"/>
                  <a:gd name="T41" fmla="*/ 0 h 61"/>
                  <a:gd name="T42" fmla="*/ 1 w 66"/>
                  <a:gd name="T43" fmla="*/ 0 h 61"/>
                  <a:gd name="T44" fmla="*/ 1 w 66"/>
                  <a:gd name="T45" fmla="*/ 1 h 61"/>
                  <a:gd name="T46" fmla="*/ 1 w 66"/>
                  <a:gd name="T47" fmla="*/ 1 h 61"/>
                  <a:gd name="T48" fmla="*/ 1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1 w 66"/>
                  <a:gd name="T63" fmla="*/ 3 h 61"/>
                  <a:gd name="T64" fmla="*/ 1 w 66"/>
                  <a:gd name="T65" fmla="*/ 3 h 61"/>
                  <a:gd name="T66" fmla="*/ 1 w 66"/>
                  <a:gd name="T67" fmla="*/ 3 h 61"/>
                  <a:gd name="T68" fmla="*/ 1 w 66"/>
                  <a:gd name="T69" fmla="*/ 3 h 61"/>
                  <a:gd name="T70" fmla="*/ 2 w 66"/>
                  <a:gd name="T71" fmla="*/ 3 h 61"/>
                  <a:gd name="T72" fmla="*/ 2 w 66"/>
                  <a:gd name="T73" fmla="*/ 4 h 61"/>
                  <a:gd name="T74" fmla="*/ 2 w 66"/>
                  <a:gd name="T75" fmla="*/ 3 h 61"/>
                  <a:gd name="T76" fmla="*/ 2 w 66"/>
                  <a:gd name="T77" fmla="*/ 3 h 61"/>
                  <a:gd name="T78" fmla="*/ 3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1" y="51"/>
                    </a:lnTo>
                    <a:lnTo>
                      <a:pt x="57" y="48"/>
                    </a:lnTo>
                    <a:lnTo>
                      <a:pt x="61" y="41"/>
                    </a:lnTo>
                    <a:lnTo>
                      <a:pt x="63" y="38"/>
                    </a:lnTo>
                    <a:lnTo>
                      <a:pt x="63" y="36"/>
                    </a:lnTo>
                    <a:lnTo>
                      <a:pt x="66" y="29"/>
                    </a:lnTo>
                    <a:lnTo>
                      <a:pt x="66" y="26"/>
                    </a:lnTo>
                    <a:lnTo>
                      <a:pt x="66" y="19"/>
                    </a:lnTo>
                    <a:lnTo>
                      <a:pt x="66" y="16"/>
                    </a:lnTo>
                    <a:lnTo>
                      <a:pt x="63" y="13"/>
                    </a:lnTo>
                    <a:lnTo>
                      <a:pt x="61" y="10"/>
                    </a:lnTo>
                    <a:lnTo>
                      <a:pt x="57" y="7"/>
                    </a:lnTo>
                    <a:lnTo>
                      <a:pt x="54" y="4"/>
                    </a:lnTo>
                    <a:lnTo>
                      <a:pt x="51" y="4"/>
                    </a:lnTo>
                    <a:lnTo>
                      <a:pt x="44" y="0"/>
                    </a:lnTo>
                    <a:lnTo>
                      <a:pt x="41" y="0"/>
                    </a:lnTo>
                    <a:lnTo>
                      <a:pt x="35" y="4"/>
                    </a:lnTo>
                    <a:lnTo>
                      <a:pt x="32" y="4"/>
                    </a:lnTo>
                    <a:lnTo>
                      <a:pt x="25" y="4"/>
                    </a:lnTo>
                    <a:lnTo>
                      <a:pt x="19" y="7"/>
                    </a:lnTo>
                    <a:lnTo>
                      <a:pt x="15" y="10"/>
                    </a:lnTo>
                    <a:lnTo>
                      <a:pt x="12" y="13"/>
                    </a:lnTo>
                    <a:lnTo>
                      <a:pt x="6" y="19"/>
                    </a:lnTo>
                    <a:lnTo>
                      <a:pt x="6" y="22"/>
                    </a:lnTo>
                    <a:lnTo>
                      <a:pt x="3" y="26"/>
                    </a:lnTo>
                    <a:lnTo>
                      <a:pt x="0" y="32"/>
                    </a:lnTo>
                    <a:lnTo>
                      <a:pt x="0" y="36"/>
                    </a:lnTo>
                    <a:lnTo>
                      <a:pt x="0" y="38"/>
                    </a:lnTo>
                    <a:lnTo>
                      <a:pt x="0" y="45"/>
                    </a:lnTo>
                    <a:lnTo>
                      <a:pt x="3" y="48"/>
                    </a:lnTo>
                    <a:lnTo>
                      <a:pt x="6" y="51"/>
                    </a:lnTo>
                    <a:lnTo>
                      <a:pt x="9" y="54"/>
                    </a:lnTo>
                    <a:lnTo>
                      <a:pt x="12" y="58"/>
                    </a:lnTo>
                    <a:lnTo>
                      <a:pt x="15" y="58"/>
                    </a:lnTo>
                    <a:lnTo>
                      <a:pt x="22" y="58"/>
                    </a:lnTo>
                    <a:lnTo>
                      <a:pt x="25" y="61"/>
                    </a:lnTo>
                    <a:lnTo>
                      <a:pt x="32" y="58"/>
                    </a:lnTo>
                    <a:lnTo>
                      <a:pt x="35"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8" name="Freeform 363">
                <a:extLst>
                  <a:ext uri="{FF2B5EF4-FFF2-40B4-BE49-F238E27FC236}">
                    <a16:creationId xmlns:a16="http://schemas.microsoft.com/office/drawing/2014/main" id="{3C4C338A-0DE7-458D-8C08-044F17E0752D}"/>
                  </a:ext>
                </a:extLst>
              </p:cNvPr>
              <p:cNvSpPr>
                <a:spLocks noEditPoints="1"/>
              </p:cNvSpPr>
              <p:nvPr/>
            </p:nvSpPr>
            <p:spPr bwMode="auto">
              <a:xfrm>
                <a:off x="3230" y="3131"/>
                <a:ext cx="21" cy="21"/>
              </a:xfrm>
              <a:custGeom>
                <a:avLst/>
                <a:gdLst>
                  <a:gd name="T0" fmla="*/ 3 w 86"/>
                  <a:gd name="T1" fmla="*/ 4 h 81"/>
                  <a:gd name="T2" fmla="*/ 4 w 86"/>
                  <a:gd name="T3" fmla="*/ 3 h 81"/>
                  <a:gd name="T4" fmla="*/ 4 w 86"/>
                  <a:gd name="T5" fmla="*/ 4 h 81"/>
                  <a:gd name="T6" fmla="*/ 4 w 86"/>
                  <a:gd name="T7" fmla="*/ 4 h 81"/>
                  <a:gd name="T8" fmla="*/ 4 w 86"/>
                  <a:gd name="T9" fmla="*/ 3 h 81"/>
                  <a:gd name="T10" fmla="*/ 5 w 86"/>
                  <a:gd name="T11" fmla="*/ 3 h 81"/>
                  <a:gd name="T12" fmla="*/ 4 w 86"/>
                  <a:gd name="T13" fmla="*/ 3 h 81"/>
                  <a:gd name="T14" fmla="*/ 4 w 86"/>
                  <a:gd name="T15" fmla="*/ 3 h 81"/>
                  <a:gd name="T16" fmla="*/ 5 w 86"/>
                  <a:gd name="T17" fmla="*/ 3 h 81"/>
                  <a:gd name="T18" fmla="*/ 5 w 86"/>
                  <a:gd name="T19" fmla="*/ 3 h 81"/>
                  <a:gd name="T20" fmla="*/ 4 w 86"/>
                  <a:gd name="T21" fmla="*/ 2 h 81"/>
                  <a:gd name="T22" fmla="*/ 4 w 86"/>
                  <a:gd name="T23" fmla="*/ 2 h 81"/>
                  <a:gd name="T24" fmla="*/ 5 w 86"/>
                  <a:gd name="T25" fmla="*/ 2 h 81"/>
                  <a:gd name="T26" fmla="*/ 5 w 86"/>
                  <a:gd name="T27" fmla="*/ 1 h 81"/>
                  <a:gd name="T28" fmla="*/ 5 w 86"/>
                  <a:gd name="T29" fmla="*/ 1 h 81"/>
                  <a:gd name="T30" fmla="*/ 4 w 86"/>
                  <a:gd name="T31" fmla="*/ 2 h 81"/>
                  <a:gd name="T32" fmla="*/ 4 w 86"/>
                  <a:gd name="T33" fmla="*/ 2 h 81"/>
                  <a:gd name="T34" fmla="*/ 4 w 86"/>
                  <a:gd name="T35" fmla="*/ 1 h 81"/>
                  <a:gd name="T36" fmla="*/ 4 w 86"/>
                  <a:gd name="T37" fmla="*/ 1 h 81"/>
                  <a:gd name="T38" fmla="*/ 4 w 86"/>
                  <a:gd name="T39" fmla="*/ 0 h 81"/>
                  <a:gd name="T40" fmla="*/ 4 w 86"/>
                  <a:gd name="T41" fmla="*/ 2 h 81"/>
                  <a:gd name="T42" fmla="*/ 3 w 86"/>
                  <a:gd name="T43" fmla="*/ 1 h 81"/>
                  <a:gd name="T44" fmla="*/ 3 w 86"/>
                  <a:gd name="T45" fmla="*/ 0 h 81"/>
                  <a:gd name="T46" fmla="*/ 3 w 86"/>
                  <a:gd name="T47" fmla="*/ 0 h 81"/>
                  <a:gd name="T48" fmla="*/ 3 w 86"/>
                  <a:gd name="T49" fmla="*/ 0 h 81"/>
                  <a:gd name="T50" fmla="*/ 3 w 86"/>
                  <a:gd name="T51" fmla="*/ 2 h 81"/>
                  <a:gd name="T52" fmla="*/ 2 w 86"/>
                  <a:gd name="T53" fmla="*/ 2 h 81"/>
                  <a:gd name="T54" fmla="*/ 2 w 86"/>
                  <a:gd name="T55" fmla="*/ 0 h 81"/>
                  <a:gd name="T56" fmla="*/ 2 w 86"/>
                  <a:gd name="T57" fmla="*/ 1 h 81"/>
                  <a:gd name="T58" fmla="*/ 2 w 86"/>
                  <a:gd name="T59" fmla="*/ 2 h 81"/>
                  <a:gd name="T60" fmla="*/ 2 w 86"/>
                  <a:gd name="T61" fmla="*/ 2 h 81"/>
                  <a:gd name="T62" fmla="*/ 2 w 86"/>
                  <a:gd name="T63" fmla="*/ 2 h 81"/>
                  <a:gd name="T64" fmla="*/ 1 w 86"/>
                  <a:gd name="T65" fmla="*/ 1 h 81"/>
                  <a:gd name="T66" fmla="*/ 1 w 86"/>
                  <a:gd name="T67" fmla="*/ 2 h 81"/>
                  <a:gd name="T68" fmla="*/ 2 w 86"/>
                  <a:gd name="T69" fmla="*/ 2 h 81"/>
                  <a:gd name="T70" fmla="*/ 1 w 86"/>
                  <a:gd name="T71" fmla="*/ 2 h 81"/>
                  <a:gd name="T72" fmla="*/ 1 w 86"/>
                  <a:gd name="T73" fmla="*/ 2 h 81"/>
                  <a:gd name="T74" fmla="*/ 0 w 86"/>
                  <a:gd name="T75" fmla="*/ 2 h 81"/>
                  <a:gd name="T76" fmla="*/ 1 w 86"/>
                  <a:gd name="T77" fmla="*/ 2 h 81"/>
                  <a:gd name="T78" fmla="*/ 1 w 86"/>
                  <a:gd name="T79" fmla="*/ 3 h 81"/>
                  <a:gd name="T80" fmla="*/ 1 w 86"/>
                  <a:gd name="T81" fmla="*/ 3 h 81"/>
                  <a:gd name="T82" fmla="*/ 1 w 86"/>
                  <a:gd name="T83" fmla="*/ 3 h 81"/>
                  <a:gd name="T84" fmla="*/ 0 w 86"/>
                  <a:gd name="T85" fmla="*/ 4 h 81"/>
                  <a:gd name="T86" fmla="*/ 0 w 86"/>
                  <a:gd name="T87" fmla="*/ 4 h 81"/>
                  <a:gd name="T88" fmla="*/ 1 w 86"/>
                  <a:gd name="T89" fmla="*/ 3 h 81"/>
                  <a:gd name="T90" fmla="*/ 1 w 86"/>
                  <a:gd name="T91" fmla="*/ 3 h 81"/>
                  <a:gd name="T92" fmla="*/ 0 w 86"/>
                  <a:gd name="T93" fmla="*/ 4 h 81"/>
                  <a:gd name="T94" fmla="*/ 1 w 86"/>
                  <a:gd name="T95" fmla="*/ 5 h 81"/>
                  <a:gd name="T96" fmla="*/ 1 w 86"/>
                  <a:gd name="T97" fmla="*/ 4 h 81"/>
                  <a:gd name="T98" fmla="*/ 1 w 86"/>
                  <a:gd name="T99" fmla="*/ 4 h 81"/>
                  <a:gd name="T100" fmla="*/ 1 w 86"/>
                  <a:gd name="T101" fmla="*/ 4 h 81"/>
                  <a:gd name="T102" fmla="*/ 2 w 86"/>
                  <a:gd name="T103" fmla="*/ 4 h 81"/>
                  <a:gd name="T104" fmla="*/ 2 w 86"/>
                  <a:gd name="T105" fmla="*/ 4 h 81"/>
                  <a:gd name="T106" fmla="*/ 1 w 86"/>
                  <a:gd name="T107" fmla="*/ 5 h 81"/>
                  <a:gd name="T108" fmla="*/ 2 w 86"/>
                  <a:gd name="T109" fmla="*/ 5 h 81"/>
                  <a:gd name="T110" fmla="*/ 2 w 86"/>
                  <a:gd name="T111" fmla="*/ 4 h 81"/>
                  <a:gd name="T112" fmla="*/ 3 w 86"/>
                  <a:gd name="T113" fmla="*/ 4 h 81"/>
                  <a:gd name="T114" fmla="*/ 3 w 86"/>
                  <a:gd name="T115" fmla="*/ 5 h 81"/>
                  <a:gd name="T116" fmla="*/ 3 w 86"/>
                  <a:gd name="T117" fmla="*/ 5 h 81"/>
                  <a:gd name="T118" fmla="*/ 3 w 86"/>
                  <a:gd name="T119" fmla="*/ 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4" y="54"/>
                    </a:lnTo>
                    <a:lnTo>
                      <a:pt x="67" y="67"/>
                    </a:lnTo>
                    <a:lnTo>
                      <a:pt x="64" y="70"/>
                    </a:lnTo>
                    <a:lnTo>
                      <a:pt x="51" y="57"/>
                    </a:lnTo>
                    <a:close/>
                    <a:moveTo>
                      <a:pt x="54" y="54"/>
                    </a:moveTo>
                    <a:lnTo>
                      <a:pt x="55" y="52"/>
                    </a:lnTo>
                    <a:lnTo>
                      <a:pt x="56" y="51"/>
                    </a:lnTo>
                    <a:lnTo>
                      <a:pt x="61" y="60"/>
                    </a:lnTo>
                    <a:lnTo>
                      <a:pt x="54" y="54"/>
                    </a:lnTo>
                    <a:close/>
                    <a:moveTo>
                      <a:pt x="56" y="51"/>
                    </a:moveTo>
                    <a:lnTo>
                      <a:pt x="63" y="48"/>
                    </a:lnTo>
                    <a:lnTo>
                      <a:pt x="72" y="66"/>
                    </a:lnTo>
                    <a:lnTo>
                      <a:pt x="65" y="69"/>
                    </a:lnTo>
                    <a:lnTo>
                      <a:pt x="56" y="51"/>
                    </a:lnTo>
                    <a:close/>
                    <a:moveTo>
                      <a:pt x="75" y="61"/>
                    </a:moveTo>
                    <a:lnTo>
                      <a:pt x="74" y="65"/>
                    </a:lnTo>
                    <a:lnTo>
                      <a:pt x="72" y="66"/>
                    </a:lnTo>
                    <a:lnTo>
                      <a:pt x="67" y="57"/>
                    </a:lnTo>
                    <a:lnTo>
                      <a:pt x="75" y="61"/>
                    </a:lnTo>
                    <a:close/>
                    <a:moveTo>
                      <a:pt x="58" y="52"/>
                    </a:moveTo>
                    <a:lnTo>
                      <a:pt x="62" y="47"/>
                    </a:lnTo>
                    <a:lnTo>
                      <a:pt x="78" y="55"/>
                    </a:lnTo>
                    <a:lnTo>
                      <a:pt x="75" y="61"/>
                    </a:lnTo>
                    <a:lnTo>
                      <a:pt x="58" y="52"/>
                    </a:lnTo>
                    <a:close/>
                    <a:moveTo>
                      <a:pt x="62" y="47"/>
                    </a:moveTo>
                    <a:lnTo>
                      <a:pt x="62" y="45"/>
                    </a:lnTo>
                    <a:lnTo>
                      <a:pt x="64" y="44"/>
                    </a:lnTo>
                    <a:lnTo>
                      <a:pt x="71" y="50"/>
                    </a:lnTo>
                    <a:lnTo>
                      <a:pt x="62" y="47"/>
                    </a:lnTo>
                    <a:close/>
                    <a:moveTo>
                      <a:pt x="64" y="44"/>
                    </a:moveTo>
                    <a:lnTo>
                      <a:pt x="66" y="40"/>
                    </a:lnTo>
                    <a:lnTo>
                      <a:pt x="80" y="55"/>
                    </a:lnTo>
                    <a:lnTo>
                      <a:pt x="77" y="57"/>
                    </a:lnTo>
                    <a:lnTo>
                      <a:pt x="64" y="44"/>
                    </a:lnTo>
                    <a:close/>
                    <a:moveTo>
                      <a:pt x="83" y="47"/>
                    </a:moveTo>
                    <a:lnTo>
                      <a:pt x="83" y="51"/>
                    </a:lnTo>
                    <a:lnTo>
                      <a:pt x="80" y="55"/>
                    </a:lnTo>
                    <a:lnTo>
                      <a:pt x="73" y="47"/>
                    </a:lnTo>
                    <a:lnTo>
                      <a:pt x="83" y="47"/>
                    </a:lnTo>
                    <a:close/>
                    <a:moveTo>
                      <a:pt x="64" y="47"/>
                    </a:moveTo>
                    <a:lnTo>
                      <a:pt x="64" y="45"/>
                    </a:lnTo>
                    <a:lnTo>
                      <a:pt x="83" y="45"/>
                    </a:lnTo>
                    <a:lnTo>
                      <a:pt x="83" y="47"/>
                    </a:lnTo>
                    <a:lnTo>
                      <a:pt x="64" y="47"/>
                    </a:lnTo>
                    <a:close/>
                    <a:moveTo>
                      <a:pt x="64" y="45"/>
                    </a:moveTo>
                    <a:lnTo>
                      <a:pt x="64" y="43"/>
                    </a:lnTo>
                    <a:lnTo>
                      <a:pt x="65" y="40"/>
                    </a:lnTo>
                    <a:lnTo>
                      <a:pt x="73" y="45"/>
                    </a:lnTo>
                    <a:lnTo>
                      <a:pt x="64" y="45"/>
                    </a:lnTo>
                    <a:close/>
                    <a:moveTo>
                      <a:pt x="65" y="40"/>
                    </a:moveTo>
                    <a:lnTo>
                      <a:pt x="68" y="34"/>
                    </a:lnTo>
                    <a:lnTo>
                      <a:pt x="85" y="43"/>
                    </a:lnTo>
                    <a:lnTo>
                      <a:pt x="82" y="48"/>
                    </a:lnTo>
                    <a:lnTo>
                      <a:pt x="65" y="40"/>
                    </a:lnTo>
                    <a:close/>
                    <a:moveTo>
                      <a:pt x="86" y="38"/>
                    </a:moveTo>
                    <a:lnTo>
                      <a:pt x="86" y="40"/>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6" y="25"/>
                    </a:lnTo>
                    <a:lnTo>
                      <a:pt x="83" y="18"/>
                    </a:lnTo>
                    <a:close/>
                    <a:moveTo>
                      <a:pt x="69" y="31"/>
                    </a:moveTo>
                    <a:lnTo>
                      <a:pt x="66" y="28"/>
                    </a:lnTo>
                    <a:lnTo>
                      <a:pt x="80" y="15"/>
                    </a:lnTo>
                    <a:lnTo>
                      <a:pt x="83" y="18"/>
                    </a:lnTo>
                    <a:lnTo>
                      <a:pt x="69" y="31"/>
                    </a:lnTo>
                    <a:close/>
                    <a:moveTo>
                      <a:pt x="80" y="15"/>
                    </a:moveTo>
                    <a:lnTo>
                      <a:pt x="80" y="15"/>
                    </a:lnTo>
                    <a:lnTo>
                      <a:pt x="73" y="22"/>
                    </a:lnTo>
                    <a:lnTo>
                      <a:pt x="80" y="15"/>
                    </a:lnTo>
                    <a:close/>
                    <a:moveTo>
                      <a:pt x="66" y="29"/>
                    </a:moveTo>
                    <a:lnTo>
                      <a:pt x="64" y="26"/>
                    </a:lnTo>
                    <a:lnTo>
                      <a:pt x="77" y="12"/>
                    </a:lnTo>
                    <a:lnTo>
                      <a:pt x="80" y="15"/>
                    </a:lnTo>
                    <a:lnTo>
                      <a:pt x="66" y="29"/>
                    </a:lnTo>
                    <a:close/>
                    <a:moveTo>
                      <a:pt x="64" y="26"/>
                    </a:moveTo>
                    <a:lnTo>
                      <a:pt x="63" y="26"/>
                    </a:lnTo>
                    <a:lnTo>
                      <a:pt x="71" y="19"/>
                    </a:lnTo>
                    <a:lnTo>
                      <a:pt x="64" y="26"/>
                    </a:lnTo>
                    <a:close/>
                    <a:moveTo>
                      <a:pt x="63" y="26"/>
                    </a:moveTo>
                    <a:lnTo>
                      <a:pt x="61" y="23"/>
                    </a:lnTo>
                    <a:lnTo>
                      <a:pt x="74" y="9"/>
                    </a:lnTo>
                    <a:lnTo>
                      <a:pt x="77" y="12"/>
                    </a:lnTo>
                    <a:lnTo>
                      <a:pt x="63" y="26"/>
                    </a:lnTo>
                    <a:close/>
                    <a:moveTo>
                      <a:pt x="74" y="9"/>
                    </a:moveTo>
                    <a:lnTo>
                      <a:pt x="74" y="9"/>
                    </a:lnTo>
                    <a:lnTo>
                      <a:pt x="67" y="16"/>
                    </a:lnTo>
                    <a:lnTo>
                      <a:pt x="74" y="9"/>
                    </a:lnTo>
                    <a:close/>
                    <a:moveTo>
                      <a:pt x="61" y="23"/>
                    </a:moveTo>
                    <a:lnTo>
                      <a:pt x="57" y="19"/>
                    </a:lnTo>
                    <a:lnTo>
                      <a:pt x="71" y="6"/>
                    </a:lnTo>
                    <a:lnTo>
                      <a:pt x="74" y="9"/>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2"/>
                    </a:lnTo>
                    <a:lnTo>
                      <a:pt x="61" y="13"/>
                    </a:lnTo>
                    <a:lnTo>
                      <a:pt x="61" y="22"/>
                    </a:lnTo>
                    <a:close/>
                    <a:moveTo>
                      <a:pt x="56" y="22"/>
                    </a:moveTo>
                    <a:lnTo>
                      <a:pt x="50" y="18"/>
                    </a:lnTo>
                    <a:lnTo>
                      <a:pt x="58" y="1"/>
                    </a:lnTo>
                    <a:lnTo>
                      <a:pt x="65" y="4"/>
                    </a:lnTo>
                    <a:lnTo>
                      <a:pt x="56" y="22"/>
                    </a:lnTo>
                    <a:close/>
                    <a:moveTo>
                      <a:pt x="54" y="0"/>
                    </a:moveTo>
                    <a:lnTo>
                      <a:pt x="56" y="0"/>
                    </a:lnTo>
                    <a:lnTo>
                      <a:pt x="58" y="1"/>
                    </a:lnTo>
                    <a:lnTo>
                      <a:pt x="54" y="9"/>
                    </a:lnTo>
                    <a:lnTo>
                      <a:pt x="54" y="0"/>
                    </a:lnTo>
                    <a:close/>
                    <a:moveTo>
                      <a:pt x="54" y="19"/>
                    </a:moveTo>
                    <a:lnTo>
                      <a:pt x="51" y="19"/>
                    </a:lnTo>
                    <a:lnTo>
                      <a:pt x="51" y="0"/>
                    </a:lnTo>
                    <a:lnTo>
                      <a:pt x="54" y="0"/>
                    </a:lnTo>
                    <a:lnTo>
                      <a:pt x="54" y="19"/>
                    </a:lnTo>
                    <a:close/>
                    <a:moveTo>
                      <a:pt x="46" y="1"/>
                    </a:moveTo>
                    <a:lnTo>
                      <a:pt x="48" y="0"/>
                    </a:lnTo>
                    <a:lnTo>
                      <a:pt x="51" y="0"/>
                    </a:lnTo>
                    <a:lnTo>
                      <a:pt x="51" y="9"/>
                    </a:lnTo>
                    <a:lnTo>
                      <a:pt x="46" y="1"/>
                    </a:lnTo>
                    <a:close/>
                    <a:moveTo>
                      <a:pt x="55" y="18"/>
                    </a:moveTo>
                    <a:lnTo>
                      <a:pt x="48" y="22"/>
                    </a:lnTo>
                    <a:lnTo>
                      <a:pt x="41" y="4"/>
                    </a:lnTo>
                    <a:lnTo>
                      <a:pt x="46" y="1"/>
                    </a:lnTo>
                    <a:lnTo>
                      <a:pt x="55" y="18"/>
                    </a:lnTo>
                    <a:close/>
                    <a:moveTo>
                      <a:pt x="48" y="22"/>
                    </a:moveTo>
                    <a:lnTo>
                      <a:pt x="47" y="22"/>
                    </a:lnTo>
                    <a:lnTo>
                      <a:pt x="45" y="22"/>
                    </a:lnTo>
                    <a:lnTo>
                      <a:pt x="45" y="13"/>
                    </a:lnTo>
                    <a:lnTo>
                      <a:pt x="48" y="22"/>
                    </a:lnTo>
                    <a:close/>
                    <a:moveTo>
                      <a:pt x="45" y="22"/>
                    </a:moveTo>
                    <a:lnTo>
                      <a:pt x="42" y="22"/>
                    </a:lnTo>
                    <a:lnTo>
                      <a:pt x="42" y="3"/>
                    </a:lnTo>
                    <a:lnTo>
                      <a:pt x="45" y="3"/>
                    </a:lnTo>
                    <a:lnTo>
                      <a:pt x="45" y="22"/>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9"/>
                    </a:moveTo>
                    <a:lnTo>
                      <a:pt x="23" y="7"/>
                    </a:lnTo>
                    <a:lnTo>
                      <a:pt x="24" y="7"/>
                    </a:lnTo>
                    <a:lnTo>
                      <a:pt x="29" y="16"/>
                    </a:lnTo>
                    <a:lnTo>
                      <a:pt x="22" y="9"/>
                    </a:lnTo>
                    <a:close/>
                    <a:moveTo>
                      <a:pt x="35" y="23"/>
                    </a:moveTo>
                    <a:lnTo>
                      <a:pt x="32" y="26"/>
                    </a:lnTo>
                    <a:lnTo>
                      <a:pt x="19" y="12"/>
                    </a:lnTo>
                    <a:lnTo>
                      <a:pt x="22" y="9"/>
                    </a:lnTo>
                    <a:lnTo>
                      <a:pt x="35" y="23"/>
                    </a:lnTo>
                    <a:close/>
                    <a:moveTo>
                      <a:pt x="32" y="26"/>
                    </a:moveTo>
                    <a:lnTo>
                      <a:pt x="32" y="26"/>
                    </a:lnTo>
                    <a:lnTo>
                      <a:pt x="25" y="19"/>
                    </a:lnTo>
                    <a:lnTo>
                      <a:pt x="32" y="26"/>
                    </a:lnTo>
                    <a:close/>
                    <a:moveTo>
                      <a:pt x="32" y="26"/>
                    </a:moveTo>
                    <a:lnTo>
                      <a:pt x="29" y="29"/>
                    </a:lnTo>
                    <a:lnTo>
                      <a:pt x="15" y="15"/>
                    </a:lnTo>
                    <a:lnTo>
                      <a:pt x="19" y="12"/>
                    </a:lnTo>
                    <a:lnTo>
                      <a:pt x="32" y="26"/>
                    </a:lnTo>
                    <a:close/>
                    <a:moveTo>
                      <a:pt x="15" y="15"/>
                    </a:moveTo>
                    <a:lnTo>
                      <a:pt x="15" y="15"/>
                    </a:lnTo>
                    <a:lnTo>
                      <a:pt x="22" y="22"/>
                    </a:lnTo>
                    <a:lnTo>
                      <a:pt x="15" y="15"/>
                    </a:lnTo>
                    <a:close/>
                    <a:moveTo>
                      <a:pt x="29" y="28"/>
                    </a:moveTo>
                    <a:lnTo>
                      <a:pt x="23" y="35"/>
                    </a:lnTo>
                    <a:lnTo>
                      <a:pt x="9" y="22"/>
                    </a:lnTo>
                    <a:lnTo>
                      <a:pt x="15" y="15"/>
                    </a:lnTo>
                    <a:lnTo>
                      <a:pt x="29" y="28"/>
                    </a:lnTo>
                    <a:close/>
                    <a:moveTo>
                      <a:pt x="7" y="28"/>
                    </a:moveTo>
                    <a:lnTo>
                      <a:pt x="7" y="25"/>
                    </a:lnTo>
                    <a:lnTo>
                      <a:pt x="9" y="22"/>
                    </a:lnTo>
                    <a:lnTo>
                      <a:pt x="16" y="28"/>
                    </a:lnTo>
                    <a:lnTo>
                      <a:pt x="7" y="28"/>
                    </a:lnTo>
                    <a:close/>
                    <a:moveTo>
                      <a:pt x="25" y="28"/>
                    </a:moveTo>
                    <a:lnTo>
                      <a:pt x="25" y="31"/>
                    </a:lnTo>
                    <a:lnTo>
                      <a:pt x="7" y="31"/>
                    </a:lnTo>
                    <a:lnTo>
                      <a:pt x="7" y="28"/>
                    </a:lnTo>
                    <a:lnTo>
                      <a:pt x="25" y="28"/>
                    </a:lnTo>
                    <a:close/>
                    <a:moveTo>
                      <a:pt x="25" y="31"/>
                    </a:moveTo>
                    <a:lnTo>
                      <a:pt x="25" y="36"/>
                    </a:lnTo>
                    <a:lnTo>
                      <a:pt x="23" y="38"/>
                    </a:lnTo>
                    <a:lnTo>
                      <a:pt x="16" y="31"/>
                    </a:lnTo>
                    <a:lnTo>
                      <a:pt x="25" y="31"/>
                    </a:lnTo>
                    <a:close/>
                    <a:moveTo>
                      <a:pt x="23" y="38"/>
                    </a:moveTo>
                    <a:lnTo>
                      <a:pt x="20" y="41"/>
                    </a:lnTo>
                    <a:lnTo>
                      <a:pt x="7" y="28"/>
                    </a:lnTo>
                    <a:lnTo>
                      <a:pt x="9" y="25"/>
                    </a:lnTo>
                    <a:lnTo>
                      <a:pt x="23" y="38"/>
                    </a:lnTo>
                    <a:close/>
                    <a:moveTo>
                      <a:pt x="4" y="30"/>
                    </a:moveTo>
                    <a:lnTo>
                      <a:pt x="5" y="29"/>
                    </a:lnTo>
                    <a:lnTo>
                      <a:pt x="7" y="28"/>
                    </a:lnTo>
                    <a:lnTo>
                      <a:pt x="13" y="35"/>
                    </a:lnTo>
                    <a:lnTo>
                      <a:pt x="4" y="30"/>
                    </a:lnTo>
                    <a:close/>
                    <a:moveTo>
                      <a:pt x="21" y="39"/>
                    </a:moveTo>
                    <a:lnTo>
                      <a:pt x="19" y="46"/>
                    </a:lnTo>
                    <a:lnTo>
                      <a:pt x="1" y="37"/>
                    </a:lnTo>
                    <a:lnTo>
                      <a:pt x="4" y="30"/>
                    </a:lnTo>
                    <a:lnTo>
                      <a:pt x="21" y="39"/>
                    </a:lnTo>
                    <a:close/>
                    <a:moveTo>
                      <a:pt x="0" y="41"/>
                    </a:moveTo>
                    <a:lnTo>
                      <a:pt x="0" y="39"/>
                    </a:lnTo>
                    <a:lnTo>
                      <a:pt x="1" y="37"/>
                    </a:lnTo>
                    <a:lnTo>
                      <a:pt x="10" y="41"/>
                    </a:lnTo>
                    <a:lnTo>
                      <a:pt x="0" y="41"/>
                    </a:lnTo>
                    <a:close/>
                    <a:moveTo>
                      <a:pt x="19" y="41"/>
                    </a:moveTo>
                    <a:lnTo>
                      <a:pt x="19" y="45"/>
                    </a:lnTo>
                    <a:lnTo>
                      <a:pt x="0" y="45"/>
                    </a:lnTo>
                    <a:lnTo>
                      <a:pt x="0" y="41"/>
                    </a:lnTo>
                    <a:lnTo>
                      <a:pt x="19" y="41"/>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6" y="47"/>
                    </a:moveTo>
                    <a:lnTo>
                      <a:pt x="20" y="50"/>
                    </a:lnTo>
                    <a:lnTo>
                      <a:pt x="7" y="63"/>
                    </a:lnTo>
                    <a:lnTo>
                      <a:pt x="3" y="60"/>
                    </a:lnTo>
                    <a:lnTo>
                      <a:pt x="16" y="47"/>
                    </a:lnTo>
                    <a:close/>
                    <a:moveTo>
                      <a:pt x="20" y="50"/>
                    </a:moveTo>
                    <a:lnTo>
                      <a:pt x="29" y="60"/>
                    </a:lnTo>
                    <a:lnTo>
                      <a:pt x="20" y="50"/>
                    </a:lnTo>
                    <a:lnTo>
                      <a:pt x="13" y="57"/>
                    </a:lnTo>
                    <a:lnTo>
                      <a:pt x="20" y="50"/>
                    </a:lnTo>
                    <a:close/>
                    <a:moveTo>
                      <a:pt x="20" y="50"/>
                    </a:moveTo>
                    <a:lnTo>
                      <a:pt x="23" y="54"/>
                    </a:lnTo>
                    <a:lnTo>
                      <a:pt x="9" y="67"/>
                    </a:lnTo>
                    <a:lnTo>
                      <a:pt x="7" y="63"/>
                    </a:lnTo>
                    <a:lnTo>
                      <a:pt x="20" y="50"/>
                    </a:lnTo>
                    <a:close/>
                    <a:moveTo>
                      <a:pt x="10" y="67"/>
                    </a:moveTo>
                    <a:lnTo>
                      <a:pt x="0" y="57"/>
                    </a:lnTo>
                    <a:lnTo>
                      <a:pt x="9" y="67"/>
                    </a:lnTo>
                    <a:lnTo>
                      <a:pt x="16" y="60"/>
                    </a:lnTo>
                    <a:lnTo>
                      <a:pt x="10" y="67"/>
                    </a:lnTo>
                    <a:close/>
                    <a:moveTo>
                      <a:pt x="23" y="54"/>
                    </a:moveTo>
                    <a:lnTo>
                      <a:pt x="26" y="57"/>
                    </a:lnTo>
                    <a:lnTo>
                      <a:pt x="12" y="70"/>
                    </a:lnTo>
                    <a:lnTo>
                      <a:pt x="10" y="67"/>
                    </a:lnTo>
                    <a:lnTo>
                      <a:pt x="23" y="54"/>
                    </a:lnTo>
                    <a:close/>
                    <a:moveTo>
                      <a:pt x="26" y="57"/>
                    </a:moveTo>
                    <a:lnTo>
                      <a:pt x="26" y="57"/>
                    </a:lnTo>
                    <a:lnTo>
                      <a:pt x="19" y="63"/>
                    </a:lnTo>
                    <a:lnTo>
                      <a:pt x="26" y="57"/>
                    </a:lnTo>
                    <a:close/>
                    <a:moveTo>
                      <a:pt x="26" y="57"/>
                    </a:moveTo>
                    <a:lnTo>
                      <a:pt x="29" y="60"/>
                    </a:lnTo>
                    <a:lnTo>
                      <a:pt x="15" y="73"/>
                    </a:lnTo>
                    <a:lnTo>
                      <a:pt x="12" y="70"/>
                    </a:lnTo>
                    <a:lnTo>
                      <a:pt x="26" y="57"/>
                    </a:lnTo>
                    <a:close/>
                    <a:moveTo>
                      <a:pt x="22" y="76"/>
                    </a:moveTo>
                    <a:lnTo>
                      <a:pt x="19" y="76"/>
                    </a:lnTo>
                    <a:lnTo>
                      <a:pt x="15" y="73"/>
                    </a:lnTo>
                    <a:lnTo>
                      <a:pt x="22" y="67"/>
                    </a:lnTo>
                    <a:lnTo>
                      <a:pt x="22" y="76"/>
                    </a:lnTo>
                    <a:close/>
                    <a:moveTo>
                      <a:pt x="22" y="57"/>
                    </a:moveTo>
                    <a:lnTo>
                      <a:pt x="25" y="57"/>
                    </a:lnTo>
                    <a:lnTo>
                      <a:pt x="25" y="76"/>
                    </a:lnTo>
                    <a:lnTo>
                      <a:pt x="22" y="76"/>
                    </a:lnTo>
                    <a:lnTo>
                      <a:pt x="22" y="57"/>
                    </a:lnTo>
                    <a:close/>
                    <a:moveTo>
                      <a:pt x="25" y="57"/>
                    </a:moveTo>
                    <a:lnTo>
                      <a:pt x="32" y="57"/>
                    </a:lnTo>
                    <a:lnTo>
                      <a:pt x="32" y="76"/>
                    </a:lnTo>
                    <a:lnTo>
                      <a:pt x="25" y="76"/>
                    </a:lnTo>
                    <a:lnTo>
                      <a:pt x="25" y="57"/>
                    </a:lnTo>
                    <a:close/>
                    <a:moveTo>
                      <a:pt x="32" y="57"/>
                    </a:moveTo>
                    <a:lnTo>
                      <a:pt x="36" y="57"/>
                    </a:lnTo>
                    <a:lnTo>
                      <a:pt x="39" y="60"/>
                    </a:lnTo>
                    <a:lnTo>
                      <a:pt x="32" y="67"/>
                    </a:lnTo>
                    <a:lnTo>
                      <a:pt x="32" y="57"/>
                    </a:lnTo>
                    <a:close/>
                    <a:moveTo>
                      <a:pt x="39" y="60"/>
                    </a:moveTo>
                    <a:lnTo>
                      <a:pt x="42" y="63"/>
                    </a:lnTo>
                    <a:lnTo>
                      <a:pt x="29" y="77"/>
                    </a:lnTo>
                    <a:lnTo>
                      <a:pt x="25" y="73"/>
                    </a:lnTo>
                    <a:lnTo>
                      <a:pt x="39" y="60"/>
                    </a:lnTo>
                    <a:close/>
                    <a:moveTo>
                      <a:pt x="40" y="78"/>
                    </a:moveTo>
                    <a:lnTo>
                      <a:pt x="33" y="81"/>
                    </a:lnTo>
                    <a:lnTo>
                      <a:pt x="29" y="77"/>
                    </a:lnTo>
                    <a:lnTo>
                      <a:pt x="35" y="70"/>
                    </a:lnTo>
                    <a:lnTo>
                      <a:pt x="40" y="78"/>
                    </a:lnTo>
                    <a:close/>
                    <a:moveTo>
                      <a:pt x="31" y="61"/>
                    </a:moveTo>
                    <a:lnTo>
                      <a:pt x="37" y="58"/>
                    </a:lnTo>
                    <a:lnTo>
                      <a:pt x="46" y="76"/>
                    </a:lnTo>
                    <a:lnTo>
                      <a:pt x="40" y="78"/>
                    </a:lnTo>
                    <a:lnTo>
                      <a:pt x="31" y="61"/>
                    </a:lnTo>
                    <a:close/>
                    <a:moveTo>
                      <a:pt x="37" y="58"/>
                    </a:moveTo>
                    <a:lnTo>
                      <a:pt x="40" y="57"/>
                    </a:lnTo>
                    <a:lnTo>
                      <a:pt x="42" y="57"/>
                    </a:lnTo>
                    <a:lnTo>
                      <a:pt x="42" y="67"/>
                    </a:lnTo>
                    <a:lnTo>
                      <a:pt x="37" y="58"/>
                    </a:lnTo>
                    <a:close/>
                    <a:moveTo>
                      <a:pt x="42" y="57"/>
                    </a:moveTo>
                    <a:lnTo>
                      <a:pt x="45" y="57"/>
                    </a:lnTo>
                    <a:lnTo>
                      <a:pt x="45" y="76"/>
                    </a:lnTo>
                    <a:lnTo>
                      <a:pt x="42" y="76"/>
                    </a:lnTo>
                    <a:lnTo>
                      <a:pt x="42" y="57"/>
                    </a:lnTo>
                    <a:close/>
                    <a:moveTo>
                      <a:pt x="48" y="76"/>
                    </a:moveTo>
                    <a:lnTo>
                      <a:pt x="47" y="76"/>
                    </a:lnTo>
                    <a:lnTo>
                      <a:pt x="45" y="76"/>
                    </a:lnTo>
                    <a:lnTo>
                      <a:pt x="45" y="67"/>
                    </a:lnTo>
                    <a:lnTo>
                      <a:pt x="48" y="76"/>
                    </a:lnTo>
                    <a:close/>
                    <a:moveTo>
                      <a:pt x="41" y="58"/>
                    </a:moveTo>
                    <a:lnTo>
                      <a:pt x="46" y="55"/>
                    </a:lnTo>
                    <a:lnTo>
                      <a:pt x="55" y="72"/>
                    </a:lnTo>
                    <a:lnTo>
                      <a:pt x="48" y="76"/>
                    </a:lnTo>
                    <a:lnTo>
                      <a:pt x="41" y="58"/>
                    </a:lnTo>
                    <a:close/>
                    <a:moveTo>
                      <a:pt x="46" y="55"/>
                    </a:moveTo>
                    <a:lnTo>
                      <a:pt x="48" y="54"/>
                    </a:lnTo>
                    <a:lnTo>
                      <a:pt x="51" y="54"/>
                    </a:lnTo>
                    <a:lnTo>
                      <a:pt x="51" y="63"/>
                    </a:lnTo>
                    <a:lnTo>
                      <a:pt x="46" y="55"/>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09" name="Freeform 364">
                <a:extLst>
                  <a:ext uri="{FF2B5EF4-FFF2-40B4-BE49-F238E27FC236}">
                    <a16:creationId xmlns:a16="http://schemas.microsoft.com/office/drawing/2014/main" id="{FDF5DC55-5453-4AC7-89C2-FEA1D0CB76C4}"/>
                  </a:ext>
                </a:extLst>
              </p:cNvPr>
              <p:cNvSpPr>
                <a:spLocks/>
              </p:cNvSpPr>
              <p:nvPr/>
            </p:nvSpPr>
            <p:spPr bwMode="auto">
              <a:xfrm>
                <a:off x="3277" y="3110"/>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0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2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2"/>
                    </a:moveTo>
                    <a:lnTo>
                      <a:pt x="51" y="49"/>
                    </a:lnTo>
                    <a:lnTo>
                      <a:pt x="54" y="46"/>
                    </a:lnTo>
                    <a:lnTo>
                      <a:pt x="58" y="42"/>
                    </a:lnTo>
                    <a:lnTo>
                      <a:pt x="61" y="36"/>
                    </a:lnTo>
                    <a:lnTo>
                      <a:pt x="64" y="32"/>
                    </a:lnTo>
                    <a:lnTo>
                      <a:pt x="64" y="29"/>
                    </a:lnTo>
                    <a:lnTo>
                      <a:pt x="64" y="24"/>
                    </a:lnTo>
                    <a:lnTo>
                      <a:pt x="64" y="20"/>
                    </a:lnTo>
                    <a:lnTo>
                      <a:pt x="64" y="17"/>
                    </a:lnTo>
                    <a:lnTo>
                      <a:pt x="64" y="10"/>
                    </a:lnTo>
                    <a:lnTo>
                      <a:pt x="61" y="7"/>
                    </a:lnTo>
                    <a:lnTo>
                      <a:pt x="58" y="4"/>
                    </a:lnTo>
                    <a:lnTo>
                      <a:pt x="54" y="4"/>
                    </a:lnTo>
                    <a:lnTo>
                      <a:pt x="48" y="0"/>
                    </a:lnTo>
                    <a:lnTo>
                      <a:pt x="46" y="0"/>
                    </a:lnTo>
                    <a:lnTo>
                      <a:pt x="39" y="0"/>
                    </a:lnTo>
                    <a:lnTo>
                      <a:pt x="36" y="0"/>
                    </a:lnTo>
                    <a:lnTo>
                      <a:pt x="29" y="0"/>
                    </a:lnTo>
                    <a:lnTo>
                      <a:pt x="22" y="4"/>
                    </a:lnTo>
                    <a:lnTo>
                      <a:pt x="20" y="7"/>
                    </a:lnTo>
                    <a:lnTo>
                      <a:pt x="14" y="10"/>
                    </a:lnTo>
                    <a:lnTo>
                      <a:pt x="10" y="14"/>
                    </a:lnTo>
                    <a:lnTo>
                      <a:pt x="7" y="17"/>
                    </a:lnTo>
                    <a:lnTo>
                      <a:pt x="4" y="20"/>
                    </a:lnTo>
                    <a:lnTo>
                      <a:pt x="0" y="26"/>
                    </a:lnTo>
                    <a:lnTo>
                      <a:pt x="0" y="29"/>
                    </a:lnTo>
                    <a:lnTo>
                      <a:pt x="0" y="32"/>
                    </a:lnTo>
                    <a:lnTo>
                      <a:pt x="0" y="39"/>
                    </a:lnTo>
                    <a:lnTo>
                      <a:pt x="0" y="42"/>
                    </a:lnTo>
                    <a:lnTo>
                      <a:pt x="0" y="46"/>
                    </a:lnTo>
                    <a:lnTo>
                      <a:pt x="4" y="49"/>
                    </a:lnTo>
                    <a:lnTo>
                      <a:pt x="7" y="52"/>
                    </a:lnTo>
                    <a:lnTo>
                      <a:pt x="10" y="55"/>
                    </a:lnTo>
                    <a:lnTo>
                      <a:pt x="17" y="55"/>
                    </a:lnTo>
                    <a:lnTo>
                      <a:pt x="20" y="58"/>
                    </a:lnTo>
                    <a:lnTo>
                      <a:pt x="26" y="58"/>
                    </a:lnTo>
                    <a:lnTo>
                      <a:pt x="29" y="58"/>
                    </a:lnTo>
                    <a:lnTo>
                      <a:pt x="36" y="55"/>
                    </a:lnTo>
                    <a:lnTo>
                      <a:pt x="42" y="55"/>
                    </a:lnTo>
                    <a:lnTo>
                      <a:pt x="46"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0" name="Freeform 365">
                <a:extLst>
                  <a:ext uri="{FF2B5EF4-FFF2-40B4-BE49-F238E27FC236}">
                    <a16:creationId xmlns:a16="http://schemas.microsoft.com/office/drawing/2014/main" id="{A0BDC996-21AD-41AA-A3FF-5E4EA527E2CE}"/>
                  </a:ext>
                </a:extLst>
              </p:cNvPr>
              <p:cNvSpPr>
                <a:spLocks noEditPoints="1"/>
              </p:cNvSpPr>
              <p:nvPr/>
            </p:nvSpPr>
            <p:spPr bwMode="auto">
              <a:xfrm>
                <a:off x="3275" y="3107"/>
                <a:ext cx="20" cy="19"/>
              </a:xfrm>
              <a:custGeom>
                <a:avLst/>
                <a:gdLst>
                  <a:gd name="T0" fmla="*/ 4 w 82"/>
                  <a:gd name="T1" fmla="*/ 4 h 76"/>
                  <a:gd name="T2" fmla="*/ 3 w 82"/>
                  <a:gd name="T3" fmla="*/ 3 h 76"/>
                  <a:gd name="T4" fmla="*/ 4 w 82"/>
                  <a:gd name="T5" fmla="*/ 4 h 76"/>
                  <a:gd name="T6" fmla="*/ 4 w 82"/>
                  <a:gd name="T7" fmla="*/ 4 h 76"/>
                  <a:gd name="T8" fmla="*/ 4 w 82"/>
                  <a:gd name="T9" fmla="*/ 4 h 76"/>
                  <a:gd name="T10" fmla="*/ 4 w 82"/>
                  <a:gd name="T11" fmla="*/ 3 h 76"/>
                  <a:gd name="T12" fmla="*/ 4 w 82"/>
                  <a:gd name="T13" fmla="*/ 2 h 76"/>
                  <a:gd name="T14" fmla="*/ 5 w 82"/>
                  <a:gd name="T15" fmla="*/ 3 h 76"/>
                  <a:gd name="T16" fmla="*/ 5 w 82"/>
                  <a:gd name="T17" fmla="*/ 3 h 76"/>
                  <a:gd name="T18" fmla="*/ 4 w 82"/>
                  <a:gd name="T19" fmla="*/ 2 h 76"/>
                  <a:gd name="T20" fmla="*/ 4 w 82"/>
                  <a:gd name="T21" fmla="*/ 2 h 76"/>
                  <a:gd name="T22" fmla="*/ 4 w 82"/>
                  <a:gd name="T23" fmla="*/ 1 h 76"/>
                  <a:gd name="T24" fmla="*/ 5 w 82"/>
                  <a:gd name="T25" fmla="*/ 1 h 76"/>
                  <a:gd name="T26" fmla="*/ 5 w 82"/>
                  <a:gd name="T27" fmla="*/ 1 h 76"/>
                  <a:gd name="T28" fmla="*/ 5 w 82"/>
                  <a:gd name="T29" fmla="*/ 1 h 76"/>
                  <a:gd name="T30" fmla="*/ 4 w 82"/>
                  <a:gd name="T31" fmla="*/ 0 h 76"/>
                  <a:gd name="T32" fmla="*/ 4 w 82"/>
                  <a:gd name="T33" fmla="*/ 2 h 76"/>
                  <a:gd name="T34" fmla="*/ 3 w 82"/>
                  <a:gd name="T35" fmla="*/ 1 h 76"/>
                  <a:gd name="T36" fmla="*/ 4 w 82"/>
                  <a:gd name="T37" fmla="*/ 0 h 76"/>
                  <a:gd name="T38" fmla="*/ 3 w 82"/>
                  <a:gd name="T39" fmla="*/ 0 h 76"/>
                  <a:gd name="T40" fmla="*/ 3 w 82"/>
                  <a:gd name="T41" fmla="*/ 1 h 76"/>
                  <a:gd name="T42" fmla="*/ 3 w 82"/>
                  <a:gd name="T43" fmla="*/ 1 h 76"/>
                  <a:gd name="T44" fmla="*/ 2 w 82"/>
                  <a:gd name="T45" fmla="*/ 0 h 76"/>
                  <a:gd name="T46" fmla="*/ 2 w 82"/>
                  <a:gd name="T47" fmla="*/ 1 h 76"/>
                  <a:gd name="T48" fmla="*/ 2 w 82"/>
                  <a:gd name="T49" fmla="*/ 1 h 76"/>
                  <a:gd name="T50" fmla="*/ 2 w 82"/>
                  <a:gd name="T51" fmla="*/ 1 h 76"/>
                  <a:gd name="T52" fmla="*/ 2 w 82"/>
                  <a:gd name="T53" fmla="*/ 2 h 76"/>
                  <a:gd name="T54" fmla="*/ 1 w 82"/>
                  <a:gd name="T55" fmla="*/ 1 h 76"/>
                  <a:gd name="T56" fmla="*/ 1 w 82"/>
                  <a:gd name="T57" fmla="*/ 1 h 76"/>
                  <a:gd name="T58" fmla="*/ 2 w 82"/>
                  <a:gd name="T59" fmla="*/ 2 h 76"/>
                  <a:gd name="T60" fmla="*/ 1 w 82"/>
                  <a:gd name="T61" fmla="*/ 2 h 76"/>
                  <a:gd name="T62" fmla="*/ 0 w 82"/>
                  <a:gd name="T63" fmla="*/ 1 h 76"/>
                  <a:gd name="T64" fmla="*/ 0 w 82"/>
                  <a:gd name="T65" fmla="*/ 2 h 76"/>
                  <a:gd name="T66" fmla="*/ 1 w 82"/>
                  <a:gd name="T67" fmla="*/ 2 h 76"/>
                  <a:gd name="T68" fmla="*/ 1 w 82"/>
                  <a:gd name="T69" fmla="*/ 2 h 76"/>
                  <a:gd name="T70" fmla="*/ 1 w 82"/>
                  <a:gd name="T71" fmla="*/ 2 h 76"/>
                  <a:gd name="T72" fmla="*/ 1 w 82"/>
                  <a:gd name="T73" fmla="*/ 3 h 76"/>
                  <a:gd name="T74" fmla="*/ 0 w 82"/>
                  <a:gd name="T75" fmla="*/ 3 h 76"/>
                  <a:gd name="T76" fmla="*/ 0 w 82"/>
                  <a:gd name="T77" fmla="*/ 3 h 76"/>
                  <a:gd name="T78" fmla="*/ 1 w 82"/>
                  <a:gd name="T79" fmla="*/ 3 h 76"/>
                  <a:gd name="T80" fmla="*/ 1 w 82"/>
                  <a:gd name="T81" fmla="*/ 3 h 76"/>
                  <a:gd name="T82" fmla="*/ 0 w 82"/>
                  <a:gd name="T83" fmla="*/ 3 h 76"/>
                  <a:gd name="T84" fmla="*/ 0 w 82"/>
                  <a:gd name="T85" fmla="*/ 4 h 76"/>
                  <a:gd name="T86" fmla="*/ 1 w 82"/>
                  <a:gd name="T87" fmla="*/ 4 h 76"/>
                  <a:gd name="T88" fmla="*/ 1 w 82"/>
                  <a:gd name="T89" fmla="*/ 3 h 76"/>
                  <a:gd name="T90" fmla="*/ 1 w 82"/>
                  <a:gd name="T91" fmla="*/ 4 h 76"/>
                  <a:gd name="T92" fmla="*/ 2 w 82"/>
                  <a:gd name="T93" fmla="*/ 4 h 76"/>
                  <a:gd name="T94" fmla="*/ 1 w 82"/>
                  <a:gd name="T95" fmla="*/ 5 h 76"/>
                  <a:gd name="T96" fmla="*/ 2 w 82"/>
                  <a:gd name="T97" fmla="*/ 4 h 76"/>
                  <a:gd name="T98" fmla="*/ 2 w 82"/>
                  <a:gd name="T99" fmla="*/ 4 h 76"/>
                  <a:gd name="T100" fmla="*/ 2 w 82"/>
                  <a:gd name="T101" fmla="*/ 5 h 76"/>
                  <a:gd name="T102" fmla="*/ 2 w 82"/>
                  <a:gd name="T103" fmla="*/ 4 h 76"/>
                  <a:gd name="T104" fmla="*/ 3 w 82"/>
                  <a:gd name="T105" fmla="*/ 4 h 76"/>
                  <a:gd name="T106" fmla="*/ 3 w 82"/>
                  <a:gd name="T107" fmla="*/ 5 h 76"/>
                  <a:gd name="T108" fmla="*/ 3 w 82"/>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6"/>
                  <a:gd name="T167" fmla="*/ 82 w 82"/>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6">
                    <a:moveTo>
                      <a:pt x="49" y="51"/>
                    </a:moveTo>
                    <a:lnTo>
                      <a:pt x="56" y="48"/>
                    </a:lnTo>
                    <a:lnTo>
                      <a:pt x="64" y="65"/>
                    </a:lnTo>
                    <a:lnTo>
                      <a:pt x="57" y="68"/>
                    </a:lnTo>
                    <a:lnTo>
                      <a:pt x="49" y="51"/>
                    </a:lnTo>
                    <a:close/>
                    <a:moveTo>
                      <a:pt x="66" y="64"/>
                    </a:moveTo>
                    <a:lnTo>
                      <a:pt x="65" y="65"/>
                    </a:lnTo>
                    <a:lnTo>
                      <a:pt x="64" y="65"/>
                    </a:lnTo>
                    <a:lnTo>
                      <a:pt x="59" y="57"/>
                    </a:lnTo>
                    <a:lnTo>
                      <a:pt x="66" y="64"/>
                    </a:lnTo>
                    <a:close/>
                    <a:moveTo>
                      <a:pt x="52" y="50"/>
                    </a:moveTo>
                    <a:lnTo>
                      <a:pt x="56" y="47"/>
                    </a:lnTo>
                    <a:lnTo>
                      <a:pt x="69" y="60"/>
                    </a:lnTo>
                    <a:lnTo>
                      <a:pt x="66" y="64"/>
                    </a:lnTo>
                    <a:lnTo>
                      <a:pt x="52" y="50"/>
                    </a:lnTo>
                    <a:close/>
                    <a:moveTo>
                      <a:pt x="69" y="60"/>
                    </a:moveTo>
                    <a:lnTo>
                      <a:pt x="79" y="50"/>
                    </a:lnTo>
                    <a:lnTo>
                      <a:pt x="69" y="60"/>
                    </a:lnTo>
                    <a:lnTo>
                      <a:pt x="62" y="54"/>
                    </a:lnTo>
                    <a:lnTo>
                      <a:pt x="69" y="60"/>
                    </a:lnTo>
                    <a:close/>
                    <a:moveTo>
                      <a:pt x="56" y="47"/>
                    </a:moveTo>
                    <a:lnTo>
                      <a:pt x="59" y="44"/>
                    </a:lnTo>
                    <a:lnTo>
                      <a:pt x="72" y="57"/>
                    </a:lnTo>
                    <a:lnTo>
                      <a:pt x="69" y="60"/>
                    </a:lnTo>
                    <a:lnTo>
                      <a:pt x="56" y="47"/>
                    </a:lnTo>
                    <a:close/>
                    <a:moveTo>
                      <a:pt x="75" y="55"/>
                    </a:moveTo>
                    <a:lnTo>
                      <a:pt x="73" y="56"/>
                    </a:lnTo>
                    <a:lnTo>
                      <a:pt x="72" y="57"/>
                    </a:lnTo>
                    <a:lnTo>
                      <a:pt x="66" y="50"/>
                    </a:lnTo>
                    <a:lnTo>
                      <a:pt x="75" y="55"/>
                    </a:lnTo>
                    <a:close/>
                    <a:moveTo>
                      <a:pt x="57" y="46"/>
                    </a:moveTo>
                    <a:lnTo>
                      <a:pt x="60" y="39"/>
                    </a:lnTo>
                    <a:lnTo>
                      <a:pt x="78" y="48"/>
                    </a:lnTo>
                    <a:lnTo>
                      <a:pt x="75" y="55"/>
                    </a:lnTo>
                    <a:lnTo>
                      <a:pt x="57" y="46"/>
                    </a:lnTo>
                    <a:close/>
                    <a:moveTo>
                      <a:pt x="60" y="39"/>
                    </a:moveTo>
                    <a:lnTo>
                      <a:pt x="61" y="38"/>
                    </a:lnTo>
                    <a:lnTo>
                      <a:pt x="62" y="37"/>
                    </a:lnTo>
                    <a:lnTo>
                      <a:pt x="69" y="44"/>
                    </a:lnTo>
                    <a:lnTo>
                      <a:pt x="60" y="39"/>
                    </a:lnTo>
                    <a:close/>
                    <a:moveTo>
                      <a:pt x="62" y="37"/>
                    </a:moveTo>
                    <a:lnTo>
                      <a:pt x="66" y="34"/>
                    </a:lnTo>
                    <a:lnTo>
                      <a:pt x="79" y="47"/>
                    </a:lnTo>
                    <a:lnTo>
                      <a:pt x="76" y="50"/>
                    </a:lnTo>
                    <a:lnTo>
                      <a:pt x="62" y="37"/>
                    </a:lnTo>
                    <a:close/>
                    <a:moveTo>
                      <a:pt x="82" y="40"/>
                    </a:moveTo>
                    <a:lnTo>
                      <a:pt x="82" y="45"/>
                    </a:lnTo>
                    <a:lnTo>
                      <a:pt x="79" y="47"/>
                    </a:lnTo>
                    <a:lnTo>
                      <a:pt x="72" y="40"/>
                    </a:lnTo>
                    <a:lnTo>
                      <a:pt x="82" y="40"/>
                    </a:lnTo>
                    <a:close/>
                    <a:moveTo>
                      <a:pt x="62" y="40"/>
                    </a:moveTo>
                    <a:lnTo>
                      <a:pt x="62" y="37"/>
                    </a:lnTo>
                    <a:lnTo>
                      <a:pt x="82" y="37"/>
                    </a:lnTo>
                    <a:lnTo>
                      <a:pt x="82" y="40"/>
                    </a:lnTo>
                    <a:lnTo>
                      <a:pt x="62" y="40"/>
                    </a:lnTo>
                    <a:close/>
                    <a:moveTo>
                      <a:pt x="62" y="37"/>
                    </a:moveTo>
                    <a:lnTo>
                      <a:pt x="62" y="32"/>
                    </a:lnTo>
                    <a:lnTo>
                      <a:pt x="82" y="32"/>
                    </a:lnTo>
                    <a:lnTo>
                      <a:pt x="82" y="37"/>
                    </a:lnTo>
                    <a:lnTo>
                      <a:pt x="62" y="37"/>
                    </a:lnTo>
                    <a:close/>
                    <a:moveTo>
                      <a:pt x="62" y="32"/>
                    </a:moveTo>
                    <a:lnTo>
                      <a:pt x="62" y="28"/>
                    </a:lnTo>
                    <a:lnTo>
                      <a:pt x="82" y="28"/>
                    </a:lnTo>
                    <a:lnTo>
                      <a:pt x="82" y="32"/>
                    </a:lnTo>
                    <a:lnTo>
                      <a:pt x="62" y="32"/>
                    </a:lnTo>
                    <a:close/>
                    <a:moveTo>
                      <a:pt x="62" y="28"/>
                    </a:moveTo>
                    <a:lnTo>
                      <a:pt x="62" y="25"/>
                    </a:lnTo>
                    <a:lnTo>
                      <a:pt x="82" y="25"/>
                    </a:lnTo>
                    <a:lnTo>
                      <a:pt x="82" y="28"/>
                    </a:lnTo>
                    <a:lnTo>
                      <a:pt x="62" y="28"/>
                    </a:lnTo>
                    <a:close/>
                    <a:moveTo>
                      <a:pt x="62" y="25"/>
                    </a:moveTo>
                    <a:lnTo>
                      <a:pt x="62" y="18"/>
                    </a:lnTo>
                    <a:lnTo>
                      <a:pt x="82" y="18"/>
                    </a:lnTo>
                    <a:lnTo>
                      <a:pt x="82" y="25"/>
                    </a:lnTo>
                    <a:lnTo>
                      <a:pt x="62" y="25"/>
                    </a:lnTo>
                    <a:close/>
                    <a:moveTo>
                      <a:pt x="79" y="12"/>
                    </a:moveTo>
                    <a:lnTo>
                      <a:pt x="82" y="15"/>
                    </a:lnTo>
                    <a:lnTo>
                      <a:pt x="82" y="18"/>
                    </a:lnTo>
                    <a:lnTo>
                      <a:pt x="72" y="18"/>
                    </a:lnTo>
                    <a:lnTo>
                      <a:pt x="79" y="12"/>
                    </a:lnTo>
                    <a:close/>
                    <a:moveTo>
                      <a:pt x="66" y="25"/>
                    </a:moveTo>
                    <a:lnTo>
                      <a:pt x="62" y="22"/>
                    </a:lnTo>
                    <a:lnTo>
                      <a:pt x="76" y="8"/>
                    </a:lnTo>
                    <a:lnTo>
                      <a:pt x="79" y="12"/>
                    </a:lnTo>
                    <a:lnTo>
                      <a:pt x="66" y="25"/>
                    </a:lnTo>
                    <a:close/>
                    <a:moveTo>
                      <a:pt x="76" y="8"/>
                    </a:moveTo>
                    <a:lnTo>
                      <a:pt x="76" y="8"/>
                    </a:lnTo>
                    <a:lnTo>
                      <a:pt x="69" y="15"/>
                    </a:lnTo>
                    <a:lnTo>
                      <a:pt x="76" y="8"/>
                    </a:lnTo>
                    <a:close/>
                    <a:moveTo>
                      <a:pt x="62" y="22"/>
                    </a:moveTo>
                    <a:lnTo>
                      <a:pt x="59" y="18"/>
                    </a:lnTo>
                    <a:lnTo>
                      <a:pt x="72" y="5"/>
                    </a:lnTo>
                    <a:lnTo>
                      <a:pt x="76" y="8"/>
                    </a:lnTo>
                    <a:lnTo>
                      <a:pt x="62" y="22"/>
                    </a:lnTo>
                    <a:close/>
                    <a:moveTo>
                      <a:pt x="66" y="3"/>
                    </a:moveTo>
                    <a:lnTo>
                      <a:pt x="70" y="3"/>
                    </a:lnTo>
                    <a:lnTo>
                      <a:pt x="72" y="5"/>
                    </a:lnTo>
                    <a:lnTo>
                      <a:pt x="66" y="12"/>
                    </a:lnTo>
                    <a:lnTo>
                      <a:pt x="66" y="3"/>
                    </a:lnTo>
                    <a:close/>
                    <a:moveTo>
                      <a:pt x="66" y="22"/>
                    </a:moveTo>
                    <a:lnTo>
                      <a:pt x="62" y="22"/>
                    </a:lnTo>
                    <a:lnTo>
                      <a:pt x="62" y="3"/>
                    </a:lnTo>
                    <a:lnTo>
                      <a:pt x="66" y="3"/>
                    </a:lnTo>
                    <a:lnTo>
                      <a:pt x="66" y="22"/>
                    </a:lnTo>
                    <a:close/>
                    <a:moveTo>
                      <a:pt x="62" y="22"/>
                    </a:moveTo>
                    <a:lnTo>
                      <a:pt x="60" y="22"/>
                    </a:lnTo>
                    <a:lnTo>
                      <a:pt x="58" y="21"/>
                    </a:lnTo>
                    <a:lnTo>
                      <a:pt x="62" y="12"/>
                    </a:lnTo>
                    <a:lnTo>
                      <a:pt x="62" y="22"/>
                    </a:lnTo>
                    <a:close/>
                    <a:moveTo>
                      <a:pt x="58" y="21"/>
                    </a:moveTo>
                    <a:lnTo>
                      <a:pt x="52" y="17"/>
                    </a:lnTo>
                    <a:lnTo>
                      <a:pt x="60" y="1"/>
                    </a:lnTo>
                    <a:lnTo>
                      <a:pt x="67" y="4"/>
                    </a:lnTo>
                    <a:lnTo>
                      <a:pt x="58" y="21"/>
                    </a:lnTo>
                    <a:close/>
                    <a:moveTo>
                      <a:pt x="56" y="0"/>
                    </a:moveTo>
                    <a:lnTo>
                      <a:pt x="59" y="0"/>
                    </a:lnTo>
                    <a:lnTo>
                      <a:pt x="60" y="1"/>
                    </a:lnTo>
                    <a:lnTo>
                      <a:pt x="56" y="8"/>
                    </a:lnTo>
                    <a:lnTo>
                      <a:pt x="56" y="0"/>
                    </a:lnTo>
                    <a:close/>
                    <a:moveTo>
                      <a:pt x="56" y="18"/>
                    </a:moveTo>
                    <a:lnTo>
                      <a:pt x="54" y="18"/>
                    </a:lnTo>
                    <a:lnTo>
                      <a:pt x="54" y="0"/>
                    </a:lnTo>
                    <a:lnTo>
                      <a:pt x="56" y="0"/>
                    </a:lnTo>
                    <a:lnTo>
                      <a:pt x="56" y="18"/>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4" y="18"/>
                    </a:moveTo>
                    <a:lnTo>
                      <a:pt x="37" y="18"/>
                    </a:lnTo>
                    <a:lnTo>
                      <a:pt x="37" y="0"/>
                    </a:lnTo>
                    <a:lnTo>
                      <a:pt x="44" y="0"/>
                    </a:lnTo>
                    <a:lnTo>
                      <a:pt x="44" y="18"/>
                    </a:lnTo>
                    <a:close/>
                    <a:moveTo>
                      <a:pt x="33" y="1"/>
                    </a:moveTo>
                    <a:lnTo>
                      <a:pt x="35" y="0"/>
                    </a:lnTo>
                    <a:lnTo>
                      <a:pt x="37" y="0"/>
                    </a:lnTo>
                    <a:lnTo>
                      <a:pt x="37" y="8"/>
                    </a:lnTo>
                    <a:lnTo>
                      <a:pt x="33" y="1"/>
                    </a:lnTo>
                    <a:close/>
                    <a:moveTo>
                      <a:pt x="41" y="17"/>
                    </a:moveTo>
                    <a:lnTo>
                      <a:pt x="35" y="21"/>
                    </a:lnTo>
                    <a:lnTo>
                      <a:pt x="27" y="4"/>
                    </a:lnTo>
                    <a:lnTo>
                      <a:pt x="33" y="1"/>
                    </a:lnTo>
                    <a:lnTo>
                      <a:pt x="41" y="17"/>
                    </a:lnTo>
                    <a:close/>
                    <a:moveTo>
                      <a:pt x="24" y="5"/>
                    </a:moveTo>
                    <a:lnTo>
                      <a:pt x="25" y="4"/>
                    </a:lnTo>
                    <a:lnTo>
                      <a:pt x="27" y="4"/>
                    </a:lnTo>
                    <a:lnTo>
                      <a:pt x="30" y="12"/>
                    </a:lnTo>
                    <a:lnTo>
                      <a:pt x="24" y="5"/>
                    </a:lnTo>
                    <a:close/>
                    <a:moveTo>
                      <a:pt x="38" y="18"/>
                    </a:moveTo>
                    <a:lnTo>
                      <a:pt x="35" y="22"/>
                    </a:lnTo>
                    <a:lnTo>
                      <a:pt x="21" y="8"/>
                    </a:lnTo>
                    <a:lnTo>
                      <a:pt x="24" y="5"/>
                    </a:lnTo>
                    <a:lnTo>
                      <a:pt x="38" y="18"/>
                    </a:lnTo>
                    <a:close/>
                    <a:moveTo>
                      <a:pt x="35" y="22"/>
                    </a:moveTo>
                    <a:lnTo>
                      <a:pt x="34" y="23"/>
                    </a:lnTo>
                    <a:lnTo>
                      <a:pt x="32" y="24"/>
                    </a:lnTo>
                    <a:lnTo>
                      <a:pt x="28" y="15"/>
                    </a:lnTo>
                    <a:lnTo>
                      <a:pt x="35" y="22"/>
                    </a:lnTo>
                    <a:close/>
                    <a:moveTo>
                      <a:pt x="32" y="24"/>
                    </a:moveTo>
                    <a:lnTo>
                      <a:pt x="26" y="27"/>
                    </a:lnTo>
                    <a:lnTo>
                      <a:pt x="17" y="10"/>
                    </a:lnTo>
                    <a:lnTo>
                      <a:pt x="24" y="6"/>
                    </a:lnTo>
                    <a:lnTo>
                      <a:pt x="32" y="24"/>
                    </a:lnTo>
                    <a:close/>
                    <a:moveTo>
                      <a:pt x="15" y="12"/>
                    </a:moveTo>
                    <a:lnTo>
                      <a:pt x="16" y="11"/>
                    </a:lnTo>
                    <a:lnTo>
                      <a:pt x="17" y="10"/>
                    </a:lnTo>
                    <a:lnTo>
                      <a:pt x="22" y="18"/>
                    </a:lnTo>
                    <a:lnTo>
                      <a:pt x="15" y="12"/>
                    </a:lnTo>
                    <a:close/>
                    <a:moveTo>
                      <a:pt x="28" y="25"/>
                    </a:moveTo>
                    <a:lnTo>
                      <a:pt x="25" y="28"/>
                    </a:lnTo>
                    <a:lnTo>
                      <a:pt x="12" y="15"/>
                    </a:lnTo>
                    <a:lnTo>
                      <a:pt x="15" y="12"/>
                    </a:lnTo>
                    <a:lnTo>
                      <a:pt x="28" y="25"/>
                    </a:lnTo>
                    <a:close/>
                    <a:moveTo>
                      <a:pt x="25" y="28"/>
                    </a:moveTo>
                    <a:lnTo>
                      <a:pt x="35" y="18"/>
                    </a:lnTo>
                    <a:lnTo>
                      <a:pt x="25" y="28"/>
                    </a:lnTo>
                    <a:lnTo>
                      <a:pt x="18" y="22"/>
                    </a:lnTo>
                    <a:lnTo>
                      <a:pt x="25" y="28"/>
                    </a:lnTo>
                    <a:close/>
                    <a:moveTo>
                      <a:pt x="25" y="28"/>
                    </a:moveTo>
                    <a:lnTo>
                      <a:pt x="22" y="32"/>
                    </a:lnTo>
                    <a:lnTo>
                      <a:pt x="8" y="18"/>
                    </a:lnTo>
                    <a:lnTo>
                      <a:pt x="12" y="15"/>
                    </a:lnTo>
                    <a:lnTo>
                      <a:pt x="25" y="28"/>
                    </a:lnTo>
                    <a:close/>
                    <a:moveTo>
                      <a:pt x="8" y="18"/>
                    </a:moveTo>
                    <a:lnTo>
                      <a:pt x="8" y="18"/>
                    </a:lnTo>
                    <a:lnTo>
                      <a:pt x="15" y="25"/>
                    </a:lnTo>
                    <a:lnTo>
                      <a:pt x="8" y="18"/>
                    </a:lnTo>
                    <a:close/>
                    <a:moveTo>
                      <a:pt x="22" y="32"/>
                    </a:moveTo>
                    <a:lnTo>
                      <a:pt x="18" y="35"/>
                    </a:lnTo>
                    <a:lnTo>
                      <a:pt x="5" y="22"/>
                    </a:lnTo>
                    <a:lnTo>
                      <a:pt x="8" y="18"/>
                    </a:lnTo>
                    <a:lnTo>
                      <a:pt x="22" y="32"/>
                    </a:lnTo>
                    <a:close/>
                    <a:moveTo>
                      <a:pt x="3" y="24"/>
                    </a:moveTo>
                    <a:lnTo>
                      <a:pt x="4" y="23"/>
                    </a:lnTo>
                    <a:lnTo>
                      <a:pt x="5" y="22"/>
                    </a:lnTo>
                    <a:lnTo>
                      <a:pt x="12" y="28"/>
                    </a:lnTo>
                    <a:lnTo>
                      <a:pt x="3" y="24"/>
                    </a:lnTo>
                    <a:close/>
                    <a:moveTo>
                      <a:pt x="21" y="33"/>
                    </a:moveTo>
                    <a:lnTo>
                      <a:pt x="17" y="38"/>
                    </a:lnTo>
                    <a:lnTo>
                      <a:pt x="1" y="31"/>
                    </a:lnTo>
                    <a:lnTo>
                      <a:pt x="3" y="24"/>
                    </a:lnTo>
                    <a:lnTo>
                      <a:pt x="21" y="33"/>
                    </a:lnTo>
                    <a:close/>
                    <a:moveTo>
                      <a:pt x="0" y="34"/>
                    </a:moveTo>
                    <a:lnTo>
                      <a:pt x="0" y="32"/>
                    </a:lnTo>
                    <a:lnTo>
                      <a:pt x="1" y="31"/>
                    </a:lnTo>
                    <a:lnTo>
                      <a:pt x="8" y="34"/>
                    </a:lnTo>
                    <a:lnTo>
                      <a:pt x="0" y="34"/>
                    </a:lnTo>
                    <a:close/>
                    <a:moveTo>
                      <a:pt x="18" y="34"/>
                    </a:moveTo>
                    <a:lnTo>
                      <a:pt x="18" y="37"/>
                    </a:lnTo>
                    <a:lnTo>
                      <a:pt x="0" y="37"/>
                    </a:lnTo>
                    <a:lnTo>
                      <a:pt x="0" y="34"/>
                    </a:lnTo>
                    <a:lnTo>
                      <a:pt x="18" y="34"/>
                    </a:lnTo>
                    <a:close/>
                    <a:moveTo>
                      <a:pt x="18" y="37"/>
                    </a:moveTo>
                    <a:lnTo>
                      <a:pt x="18" y="40"/>
                    </a:lnTo>
                    <a:lnTo>
                      <a:pt x="0" y="40"/>
                    </a:lnTo>
                    <a:lnTo>
                      <a:pt x="0" y="37"/>
                    </a:lnTo>
                    <a:lnTo>
                      <a:pt x="18" y="37"/>
                    </a:lnTo>
                    <a:close/>
                    <a:moveTo>
                      <a:pt x="18" y="40"/>
                    </a:moveTo>
                    <a:lnTo>
                      <a:pt x="18" y="47"/>
                    </a:lnTo>
                    <a:lnTo>
                      <a:pt x="0" y="47"/>
                    </a:lnTo>
                    <a:lnTo>
                      <a:pt x="0" y="40"/>
                    </a:lnTo>
                    <a:lnTo>
                      <a:pt x="18" y="40"/>
                    </a:lnTo>
                    <a:close/>
                    <a:moveTo>
                      <a:pt x="18" y="47"/>
                    </a:moveTo>
                    <a:lnTo>
                      <a:pt x="18" y="50"/>
                    </a:lnTo>
                    <a:lnTo>
                      <a:pt x="0" y="50"/>
                    </a:lnTo>
                    <a:lnTo>
                      <a:pt x="0" y="47"/>
                    </a:lnTo>
                    <a:lnTo>
                      <a:pt x="18" y="47"/>
                    </a:lnTo>
                    <a:close/>
                    <a:moveTo>
                      <a:pt x="18" y="50"/>
                    </a:moveTo>
                    <a:lnTo>
                      <a:pt x="18" y="54"/>
                    </a:lnTo>
                    <a:lnTo>
                      <a:pt x="0" y="54"/>
                    </a:lnTo>
                    <a:lnTo>
                      <a:pt x="0" y="50"/>
                    </a:lnTo>
                    <a:lnTo>
                      <a:pt x="18" y="50"/>
                    </a:lnTo>
                    <a:close/>
                    <a:moveTo>
                      <a:pt x="2" y="60"/>
                    </a:moveTo>
                    <a:lnTo>
                      <a:pt x="0" y="57"/>
                    </a:lnTo>
                    <a:lnTo>
                      <a:pt x="0" y="54"/>
                    </a:lnTo>
                    <a:lnTo>
                      <a:pt x="8" y="54"/>
                    </a:lnTo>
                    <a:lnTo>
                      <a:pt x="2" y="60"/>
                    </a:lnTo>
                    <a:close/>
                    <a:moveTo>
                      <a:pt x="15" y="47"/>
                    </a:moveTo>
                    <a:lnTo>
                      <a:pt x="18" y="50"/>
                    </a:lnTo>
                    <a:lnTo>
                      <a:pt x="5" y="64"/>
                    </a:lnTo>
                    <a:lnTo>
                      <a:pt x="2" y="60"/>
                    </a:lnTo>
                    <a:lnTo>
                      <a:pt x="15" y="47"/>
                    </a:lnTo>
                    <a:close/>
                    <a:moveTo>
                      <a:pt x="18" y="50"/>
                    </a:moveTo>
                    <a:lnTo>
                      <a:pt x="9" y="40"/>
                    </a:lnTo>
                    <a:lnTo>
                      <a:pt x="18" y="50"/>
                    </a:lnTo>
                    <a:lnTo>
                      <a:pt x="12" y="57"/>
                    </a:lnTo>
                    <a:lnTo>
                      <a:pt x="18" y="50"/>
                    </a:lnTo>
                    <a:close/>
                    <a:moveTo>
                      <a:pt x="18" y="50"/>
                    </a:moveTo>
                    <a:lnTo>
                      <a:pt x="22" y="53"/>
                    </a:lnTo>
                    <a:lnTo>
                      <a:pt x="8" y="67"/>
                    </a:lnTo>
                    <a:lnTo>
                      <a:pt x="5" y="64"/>
                    </a:lnTo>
                    <a:lnTo>
                      <a:pt x="18" y="50"/>
                    </a:lnTo>
                    <a:close/>
                    <a:moveTo>
                      <a:pt x="8" y="67"/>
                    </a:moveTo>
                    <a:lnTo>
                      <a:pt x="8" y="67"/>
                    </a:lnTo>
                    <a:lnTo>
                      <a:pt x="15" y="60"/>
                    </a:lnTo>
                    <a:lnTo>
                      <a:pt x="8" y="67"/>
                    </a:lnTo>
                    <a:close/>
                    <a:moveTo>
                      <a:pt x="22" y="53"/>
                    </a:moveTo>
                    <a:lnTo>
                      <a:pt x="25" y="56"/>
                    </a:lnTo>
                    <a:lnTo>
                      <a:pt x="12" y="70"/>
                    </a:lnTo>
                    <a:lnTo>
                      <a:pt x="8" y="67"/>
                    </a:lnTo>
                    <a:lnTo>
                      <a:pt x="22" y="53"/>
                    </a:lnTo>
                    <a:close/>
                    <a:moveTo>
                      <a:pt x="18" y="72"/>
                    </a:moveTo>
                    <a:lnTo>
                      <a:pt x="14" y="72"/>
                    </a:lnTo>
                    <a:lnTo>
                      <a:pt x="12" y="70"/>
                    </a:lnTo>
                    <a:lnTo>
                      <a:pt x="18" y="63"/>
                    </a:lnTo>
                    <a:lnTo>
                      <a:pt x="18" y="72"/>
                    </a:lnTo>
                    <a:close/>
                    <a:moveTo>
                      <a:pt x="18" y="54"/>
                    </a:moveTo>
                    <a:lnTo>
                      <a:pt x="25" y="54"/>
                    </a:lnTo>
                    <a:lnTo>
                      <a:pt x="25" y="72"/>
                    </a:lnTo>
                    <a:lnTo>
                      <a:pt x="18" y="72"/>
                    </a:lnTo>
                    <a:lnTo>
                      <a:pt x="18" y="54"/>
                    </a:lnTo>
                    <a:close/>
                    <a:moveTo>
                      <a:pt x="25" y="54"/>
                    </a:moveTo>
                    <a:lnTo>
                      <a:pt x="28" y="54"/>
                    </a:lnTo>
                    <a:lnTo>
                      <a:pt x="32" y="56"/>
                    </a:lnTo>
                    <a:lnTo>
                      <a:pt x="25" y="63"/>
                    </a:lnTo>
                    <a:lnTo>
                      <a:pt x="25" y="54"/>
                    </a:lnTo>
                    <a:close/>
                    <a:moveTo>
                      <a:pt x="32" y="56"/>
                    </a:moveTo>
                    <a:lnTo>
                      <a:pt x="35" y="59"/>
                    </a:lnTo>
                    <a:lnTo>
                      <a:pt x="21" y="72"/>
                    </a:lnTo>
                    <a:lnTo>
                      <a:pt x="18" y="70"/>
                    </a:lnTo>
                    <a:lnTo>
                      <a:pt x="32" y="56"/>
                    </a:lnTo>
                    <a:close/>
                    <a:moveTo>
                      <a:pt x="28" y="76"/>
                    </a:moveTo>
                    <a:lnTo>
                      <a:pt x="24" y="76"/>
                    </a:lnTo>
                    <a:lnTo>
                      <a:pt x="21" y="72"/>
                    </a:lnTo>
                    <a:lnTo>
                      <a:pt x="28" y="66"/>
                    </a:lnTo>
                    <a:lnTo>
                      <a:pt x="28" y="76"/>
                    </a:lnTo>
                    <a:close/>
                    <a:moveTo>
                      <a:pt x="28" y="57"/>
                    </a:moveTo>
                    <a:lnTo>
                      <a:pt x="34" y="57"/>
                    </a:lnTo>
                    <a:lnTo>
                      <a:pt x="34" y="76"/>
                    </a:lnTo>
                    <a:lnTo>
                      <a:pt x="28" y="76"/>
                    </a:lnTo>
                    <a:lnTo>
                      <a:pt x="28" y="57"/>
                    </a:lnTo>
                    <a:close/>
                    <a:moveTo>
                      <a:pt x="34" y="57"/>
                    </a:moveTo>
                    <a:lnTo>
                      <a:pt x="37" y="57"/>
                    </a:lnTo>
                    <a:lnTo>
                      <a:pt x="37" y="76"/>
                    </a:lnTo>
                    <a:lnTo>
                      <a:pt x="34" y="76"/>
                    </a:lnTo>
                    <a:lnTo>
                      <a:pt x="34" y="57"/>
                    </a:lnTo>
                    <a:close/>
                    <a:moveTo>
                      <a:pt x="41" y="75"/>
                    </a:moveTo>
                    <a:lnTo>
                      <a:pt x="39" y="76"/>
                    </a:lnTo>
                    <a:lnTo>
                      <a:pt x="37" y="76"/>
                    </a:lnTo>
                    <a:lnTo>
                      <a:pt x="37" y="66"/>
                    </a:lnTo>
                    <a:lnTo>
                      <a:pt x="41" y="75"/>
                    </a:lnTo>
                    <a:close/>
                    <a:moveTo>
                      <a:pt x="33" y="58"/>
                    </a:moveTo>
                    <a:lnTo>
                      <a:pt x="39" y="55"/>
                    </a:lnTo>
                    <a:lnTo>
                      <a:pt x="48" y="71"/>
                    </a:lnTo>
                    <a:lnTo>
                      <a:pt x="41" y="75"/>
                    </a:lnTo>
                    <a:lnTo>
                      <a:pt x="33" y="58"/>
                    </a:lnTo>
                    <a:close/>
                    <a:moveTo>
                      <a:pt x="39" y="55"/>
                    </a:moveTo>
                    <a:lnTo>
                      <a:pt x="41" y="54"/>
                    </a:lnTo>
                    <a:lnTo>
                      <a:pt x="44" y="54"/>
                    </a:lnTo>
                    <a:lnTo>
                      <a:pt x="44" y="63"/>
                    </a:lnTo>
                    <a:lnTo>
                      <a:pt x="39" y="55"/>
                    </a:lnTo>
                    <a:close/>
                    <a:moveTo>
                      <a:pt x="44" y="54"/>
                    </a:moveTo>
                    <a:lnTo>
                      <a:pt x="50" y="54"/>
                    </a:lnTo>
                    <a:lnTo>
                      <a:pt x="50" y="72"/>
                    </a:lnTo>
                    <a:lnTo>
                      <a:pt x="44" y="72"/>
                    </a:lnTo>
                    <a:lnTo>
                      <a:pt x="44" y="54"/>
                    </a:lnTo>
                    <a:close/>
                    <a:moveTo>
                      <a:pt x="57" y="70"/>
                    </a:moveTo>
                    <a:lnTo>
                      <a:pt x="54" y="72"/>
                    </a:lnTo>
                    <a:lnTo>
                      <a:pt x="50" y="72"/>
                    </a:lnTo>
                    <a:lnTo>
                      <a:pt x="50" y="63"/>
                    </a:lnTo>
                    <a:lnTo>
                      <a:pt x="57" y="70"/>
                    </a:lnTo>
                    <a:close/>
                    <a:moveTo>
                      <a:pt x="44" y="56"/>
                    </a:moveTo>
                    <a:lnTo>
                      <a:pt x="46" y="53"/>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1" name="Freeform 366">
                <a:extLst>
                  <a:ext uri="{FF2B5EF4-FFF2-40B4-BE49-F238E27FC236}">
                    <a16:creationId xmlns:a16="http://schemas.microsoft.com/office/drawing/2014/main" id="{7A6C123D-1C2A-44A4-B746-2D8E8CF37A9D}"/>
                  </a:ext>
                </a:extLst>
              </p:cNvPr>
              <p:cNvSpPr>
                <a:spLocks/>
              </p:cNvSpPr>
              <p:nvPr/>
            </p:nvSpPr>
            <p:spPr bwMode="auto">
              <a:xfrm>
                <a:off x="3328" y="3085"/>
                <a:ext cx="16" cy="14"/>
              </a:xfrm>
              <a:custGeom>
                <a:avLst/>
                <a:gdLst>
                  <a:gd name="T0" fmla="*/ 3 w 66"/>
                  <a:gd name="T1" fmla="*/ 3 h 58"/>
                  <a:gd name="T2" fmla="*/ 3 w 66"/>
                  <a:gd name="T3" fmla="*/ 3 h 58"/>
                  <a:gd name="T4" fmla="*/ 3 w 66"/>
                  <a:gd name="T5" fmla="*/ 3 h 58"/>
                  <a:gd name="T6" fmla="*/ 3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2"/>
                    </a:lnTo>
                    <a:lnTo>
                      <a:pt x="60" y="36"/>
                    </a:lnTo>
                    <a:lnTo>
                      <a:pt x="63" y="32"/>
                    </a:lnTo>
                    <a:lnTo>
                      <a:pt x="63" y="29"/>
                    </a:lnTo>
                    <a:lnTo>
                      <a:pt x="66" y="22"/>
                    </a:lnTo>
                    <a:lnTo>
                      <a:pt x="66" y="19"/>
                    </a:lnTo>
                    <a:lnTo>
                      <a:pt x="63" y="16"/>
                    </a:lnTo>
                    <a:lnTo>
                      <a:pt x="63" y="10"/>
                    </a:lnTo>
                    <a:lnTo>
                      <a:pt x="60" y="7"/>
                    </a:lnTo>
                    <a:lnTo>
                      <a:pt x="58" y="4"/>
                    </a:lnTo>
                    <a:lnTo>
                      <a:pt x="54" y="4"/>
                    </a:lnTo>
                    <a:lnTo>
                      <a:pt x="51" y="0"/>
                    </a:lnTo>
                    <a:lnTo>
                      <a:pt x="44" y="0"/>
                    </a:lnTo>
                    <a:lnTo>
                      <a:pt x="41" y="0"/>
                    </a:lnTo>
                    <a:lnTo>
                      <a:pt x="35" y="0"/>
                    </a:lnTo>
                    <a:lnTo>
                      <a:pt x="29" y="0"/>
                    </a:lnTo>
                    <a:lnTo>
                      <a:pt x="26" y="4"/>
                    </a:lnTo>
                    <a:lnTo>
                      <a:pt x="19" y="7"/>
                    </a:lnTo>
                    <a:lnTo>
                      <a:pt x="16" y="10"/>
                    </a:lnTo>
                    <a:lnTo>
                      <a:pt x="9" y="14"/>
                    </a:lnTo>
                    <a:lnTo>
                      <a:pt x="6" y="16"/>
                    </a:lnTo>
                    <a:lnTo>
                      <a:pt x="4" y="19"/>
                    </a:lnTo>
                    <a:lnTo>
                      <a:pt x="4" y="26"/>
                    </a:lnTo>
                    <a:lnTo>
                      <a:pt x="0" y="29"/>
                    </a:lnTo>
                    <a:lnTo>
                      <a:pt x="0" y="36"/>
                    </a:lnTo>
                    <a:lnTo>
                      <a:pt x="0" y="39"/>
                    </a:lnTo>
                    <a:lnTo>
                      <a:pt x="0" y="42"/>
                    </a:lnTo>
                    <a:lnTo>
                      <a:pt x="4" y="44"/>
                    </a:lnTo>
                    <a:lnTo>
                      <a:pt x="4" y="51"/>
                    </a:lnTo>
                    <a:lnTo>
                      <a:pt x="6" y="51"/>
                    </a:lnTo>
                    <a:lnTo>
                      <a:pt x="12" y="54"/>
                    </a:lnTo>
                    <a:lnTo>
                      <a:pt x="16" y="58"/>
                    </a:lnTo>
                    <a:lnTo>
                      <a:pt x="19" y="58"/>
                    </a:lnTo>
                    <a:lnTo>
                      <a:pt x="26" y="58"/>
                    </a:lnTo>
                    <a:lnTo>
                      <a:pt x="32" y="58"/>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2" name="Freeform 367">
                <a:extLst>
                  <a:ext uri="{FF2B5EF4-FFF2-40B4-BE49-F238E27FC236}">
                    <a16:creationId xmlns:a16="http://schemas.microsoft.com/office/drawing/2014/main" id="{3BE52574-D026-478A-8A83-2D3BB759F3E5}"/>
                  </a:ext>
                </a:extLst>
              </p:cNvPr>
              <p:cNvSpPr>
                <a:spLocks noEditPoints="1"/>
              </p:cNvSpPr>
              <p:nvPr/>
            </p:nvSpPr>
            <p:spPr bwMode="auto">
              <a:xfrm>
                <a:off x="3325" y="3083"/>
                <a:ext cx="22" cy="19"/>
              </a:xfrm>
              <a:custGeom>
                <a:avLst/>
                <a:gdLst>
                  <a:gd name="T0" fmla="*/ 4 w 86"/>
                  <a:gd name="T1" fmla="*/ 4 h 78"/>
                  <a:gd name="T2" fmla="*/ 4 w 86"/>
                  <a:gd name="T3" fmla="*/ 3 h 78"/>
                  <a:gd name="T4" fmla="*/ 4 w 86"/>
                  <a:gd name="T5" fmla="*/ 3 h 78"/>
                  <a:gd name="T6" fmla="*/ 5 w 86"/>
                  <a:gd name="T7" fmla="*/ 4 h 78"/>
                  <a:gd name="T8" fmla="*/ 5 w 86"/>
                  <a:gd name="T9" fmla="*/ 3 h 78"/>
                  <a:gd name="T10" fmla="*/ 4 w 86"/>
                  <a:gd name="T11" fmla="*/ 2 h 78"/>
                  <a:gd name="T12" fmla="*/ 4 w 86"/>
                  <a:gd name="T13" fmla="*/ 2 h 78"/>
                  <a:gd name="T14" fmla="*/ 5 w 86"/>
                  <a:gd name="T15" fmla="*/ 3 h 78"/>
                  <a:gd name="T16" fmla="*/ 5 w 86"/>
                  <a:gd name="T17" fmla="*/ 2 h 78"/>
                  <a:gd name="T18" fmla="*/ 4 w 86"/>
                  <a:gd name="T19" fmla="*/ 2 h 78"/>
                  <a:gd name="T20" fmla="*/ 6 w 86"/>
                  <a:gd name="T21" fmla="*/ 2 h 78"/>
                  <a:gd name="T22" fmla="*/ 4 w 86"/>
                  <a:gd name="T23" fmla="*/ 2 h 78"/>
                  <a:gd name="T24" fmla="*/ 6 w 86"/>
                  <a:gd name="T25" fmla="*/ 2 h 78"/>
                  <a:gd name="T26" fmla="*/ 5 w 86"/>
                  <a:gd name="T27" fmla="*/ 1 h 78"/>
                  <a:gd name="T28" fmla="*/ 4 w 86"/>
                  <a:gd name="T29" fmla="*/ 2 h 78"/>
                  <a:gd name="T30" fmla="*/ 5 w 86"/>
                  <a:gd name="T31" fmla="*/ 1 h 78"/>
                  <a:gd name="T32" fmla="*/ 4 w 86"/>
                  <a:gd name="T33" fmla="*/ 1 h 78"/>
                  <a:gd name="T34" fmla="*/ 4 w 86"/>
                  <a:gd name="T35" fmla="*/ 1 h 78"/>
                  <a:gd name="T36" fmla="*/ 5 w 86"/>
                  <a:gd name="T37" fmla="*/ 0 h 78"/>
                  <a:gd name="T38" fmla="*/ 4 w 86"/>
                  <a:gd name="T39" fmla="*/ 0 h 78"/>
                  <a:gd name="T40" fmla="*/ 4 w 86"/>
                  <a:gd name="T41" fmla="*/ 1 h 78"/>
                  <a:gd name="T42" fmla="*/ 4 w 86"/>
                  <a:gd name="T43" fmla="*/ 1 h 78"/>
                  <a:gd name="T44" fmla="*/ 4 w 86"/>
                  <a:gd name="T45" fmla="*/ 0 h 78"/>
                  <a:gd name="T46" fmla="*/ 4 w 86"/>
                  <a:gd name="T47" fmla="*/ 0 h 78"/>
                  <a:gd name="T48" fmla="*/ 4 w 86"/>
                  <a:gd name="T49" fmla="*/ 1 h 78"/>
                  <a:gd name="T50" fmla="*/ 3 w 86"/>
                  <a:gd name="T51" fmla="*/ 1 h 78"/>
                  <a:gd name="T52" fmla="*/ 2 w 86"/>
                  <a:gd name="T53" fmla="*/ 0 h 78"/>
                  <a:gd name="T54" fmla="*/ 2 w 86"/>
                  <a:gd name="T55" fmla="*/ 0 h 78"/>
                  <a:gd name="T56" fmla="*/ 2 w 86"/>
                  <a:gd name="T57" fmla="*/ 1 h 78"/>
                  <a:gd name="T58" fmla="*/ 3 w 86"/>
                  <a:gd name="T59" fmla="*/ 1 h 78"/>
                  <a:gd name="T60" fmla="*/ 2 w 86"/>
                  <a:gd name="T61" fmla="*/ 1 h 78"/>
                  <a:gd name="T62" fmla="*/ 2 w 86"/>
                  <a:gd name="T63" fmla="*/ 2 h 78"/>
                  <a:gd name="T64" fmla="*/ 1 w 86"/>
                  <a:gd name="T65" fmla="*/ 1 h 78"/>
                  <a:gd name="T66" fmla="*/ 1 w 86"/>
                  <a:gd name="T67" fmla="*/ 1 h 78"/>
                  <a:gd name="T68" fmla="*/ 2 w 86"/>
                  <a:gd name="T69" fmla="*/ 2 h 78"/>
                  <a:gd name="T70" fmla="*/ 0 w 86"/>
                  <a:gd name="T71" fmla="*/ 2 h 78"/>
                  <a:gd name="T72" fmla="*/ 2 w 86"/>
                  <a:gd name="T73" fmla="*/ 2 h 78"/>
                  <a:gd name="T74" fmla="*/ 1 w 86"/>
                  <a:gd name="T75" fmla="*/ 2 h 78"/>
                  <a:gd name="T76" fmla="*/ 1 w 86"/>
                  <a:gd name="T77" fmla="*/ 2 h 78"/>
                  <a:gd name="T78" fmla="*/ 0 w 86"/>
                  <a:gd name="T79" fmla="*/ 2 h 78"/>
                  <a:gd name="T80" fmla="*/ 1 w 86"/>
                  <a:gd name="T81" fmla="*/ 3 h 78"/>
                  <a:gd name="T82" fmla="*/ 1 w 86"/>
                  <a:gd name="T83" fmla="*/ 3 h 78"/>
                  <a:gd name="T84" fmla="*/ 0 w 86"/>
                  <a:gd name="T85" fmla="*/ 3 h 78"/>
                  <a:gd name="T86" fmla="*/ 0 w 86"/>
                  <a:gd name="T87" fmla="*/ 3 h 78"/>
                  <a:gd name="T88" fmla="*/ 1 w 86"/>
                  <a:gd name="T89" fmla="*/ 3 h 78"/>
                  <a:gd name="T90" fmla="*/ 1 w 86"/>
                  <a:gd name="T91" fmla="*/ 4 h 78"/>
                  <a:gd name="T92" fmla="*/ 1 w 86"/>
                  <a:gd name="T93" fmla="*/ 3 h 78"/>
                  <a:gd name="T94" fmla="*/ 1 w 86"/>
                  <a:gd name="T95" fmla="*/ 3 h 78"/>
                  <a:gd name="T96" fmla="*/ 1 w 86"/>
                  <a:gd name="T97" fmla="*/ 4 h 78"/>
                  <a:gd name="T98" fmla="*/ 2 w 86"/>
                  <a:gd name="T99" fmla="*/ 3 h 78"/>
                  <a:gd name="T100" fmla="*/ 2 w 86"/>
                  <a:gd name="T101" fmla="*/ 5 h 78"/>
                  <a:gd name="T102" fmla="*/ 2 w 86"/>
                  <a:gd name="T103" fmla="*/ 3 h 78"/>
                  <a:gd name="T104" fmla="*/ 2 w 86"/>
                  <a:gd name="T105" fmla="*/ 5 h 78"/>
                  <a:gd name="T106" fmla="*/ 2 w 86"/>
                  <a:gd name="T107" fmla="*/ 5 h 78"/>
                  <a:gd name="T108" fmla="*/ 3 w 86"/>
                  <a:gd name="T109" fmla="*/ 4 h 78"/>
                  <a:gd name="T110" fmla="*/ 3 w 86"/>
                  <a:gd name="T111" fmla="*/ 3 h 78"/>
                  <a:gd name="T112" fmla="*/ 3 w 86"/>
                  <a:gd name="T113" fmla="*/ 3 h 78"/>
                  <a:gd name="T114" fmla="*/ 3 w 86"/>
                  <a:gd name="T115" fmla="*/ 4 h 78"/>
                  <a:gd name="T116" fmla="*/ 4 w 86"/>
                  <a:gd name="T117" fmla="*/ 4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0" y="52"/>
                    </a:moveTo>
                    <a:lnTo>
                      <a:pt x="57" y="50"/>
                    </a:lnTo>
                    <a:lnTo>
                      <a:pt x="65" y="67"/>
                    </a:lnTo>
                    <a:lnTo>
                      <a:pt x="59" y="70"/>
                    </a:lnTo>
                    <a:lnTo>
                      <a:pt x="50" y="52"/>
                    </a:lnTo>
                    <a:close/>
                    <a:moveTo>
                      <a:pt x="68" y="64"/>
                    </a:moveTo>
                    <a:lnTo>
                      <a:pt x="67" y="65"/>
                    </a:lnTo>
                    <a:lnTo>
                      <a:pt x="65" y="67"/>
                    </a:lnTo>
                    <a:lnTo>
                      <a:pt x="61" y="58"/>
                    </a:lnTo>
                    <a:lnTo>
                      <a:pt x="68" y="64"/>
                    </a:lnTo>
                    <a:close/>
                    <a:moveTo>
                      <a:pt x="54" y="51"/>
                    </a:moveTo>
                    <a:lnTo>
                      <a:pt x="58" y="48"/>
                    </a:lnTo>
                    <a:lnTo>
                      <a:pt x="71" y="61"/>
                    </a:lnTo>
                    <a:lnTo>
                      <a:pt x="68" y="64"/>
                    </a:lnTo>
                    <a:lnTo>
                      <a:pt x="54" y="51"/>
                    </a:lnTo>
                    <a:close/>
                    <a:moveTo>
                      <a:pt x="58" y="48"/>
                    </a:moveTo>
                    <a:lnTo>
                      <a:pt x="48" y="58"/>
                    </a:lnTo>
                    <a:lnTo>
                      <a:pt x="58" y="48"/>
                    </a:lnTo>
                    <a:lnTo>
                      <a:pt x="64" y="54"/>
                    </a:lnTo>
                    <a:lnTo>
                      <a:pt x="58" y="48"/>
                    </a:lnTo>
                    <a:close/>
                    <a:moveTo>
                      <a:pt x="58" y="48"/>
                    </a:moveTo>
                    <a:lnTo>
                      <a:pt x="61" y="45"/>
                    </a:lnTo>
                    <a:lnTo>
                      <a:pt x="74" y="59"/>
                    </a:lnTo>
                    <a:lnTo>
                      <a:pt x="71" y="61"/>
                    </a:lnTo>
                    <a:lnTo>
                      <a:pt x="58" y="48"/>
                    </a:lnTo>
                    <a:close/>
                    <a:moveTo>
                      <a:pt x="75" y="56"/>
                    </a:moveTo>
                    <a:lnTo>
                      <a:pt x="75" y="58"/>
                    </a:lnTo>
                    <a:lnTo>
                      <a:pt x="74" y="59"/>
                    </a:lnTo>
                    <a:lnTo>
                      <a:pt x="68" y="52"/>
                    </a:lnTo>
                    <a:lnTo>
                      <a:pt x="75" y="56"/>
                    </a:lnTo>
                    <a:close/>
                    <a:moveTo>
                      <a:pt x="59" y="48"/>
                    </a:moveTo>
                    <a:lnTo>
                      <a:pt x="62" y="41"/>
                    </a:lnTo>
                    <a:lnTo>
                      <a:pt x="79" y="50"/>
                    </a:lnTo>
                    <a:lnTo>
                      <a:pt x="75" y="56"/>
                    </a:lnTo>
                    <a:lnTo>
                      <a:pt x="59" y="48"/>
                    </a:lnTo>
                    <a:close/>
                    <a:moveTo>
                      <a:pt x="62" y="41"/>
                    </a:moveTo>
                    <a:lnTo>
                      <a:pt x="62" y="40"/>
                    </a:lnTo>
                    <a:lnTo>
                      <a:pt x="63" y="39"/>
                    </a:lnTo>
                    <a:lnTo>
                      <a:pt x="70" y="46"/>
                    </a:lnTo>
                    <a:lnTo>
                      <a:pt x="62" y="41"/>
                    </a:lnTo>
                    <a:close/>
                    <a:moveTo>
                      <a:pt x="63" y="39"/>
                    </a:moveTo>
                    <a:lnTo>
                      <a:pt x="67" y="36"/>
                    </a:lnTo>
                    <a:lnTo>
                      <a:pt x="80" y="49"/>
                    </a:lnTo>
                    <a:lnTo>
                      <a:pt x="78" y="52"/>
                    </a:lnTo>
                    <a:lnTo>
                      <a:pt x="63" y="39"/>
                    </a:lnTo>
                    <a:close/>
                    <a:moveTo>
                      <a:pt x="83" y="42"/>
                    </a:moveTo>
                    <a:lnTo>
                      <a:pt x="83" y="46"/>
                    </a:lnTo>
                    <a:lnTo>
                      <a:pt x="80" y="49"/>
                    </a:lnTo>
                    <a:lnTo>
                      <a:pt x="73" y="42"/>
                    </a:lnTo>
                    <a:lnTo>
                      <a:pt x="83" y="42"/>
                    </a:lnTo>
                    <a:close/>
                    <a:moveTo>
                      <a:pt x="64" y="42"/>
                    </a:moveTo>
                    <a:lnTo>
                      <a:pt x="64" y="39"/>
                    </a:lnTo>
                    <a:lnTo>
                      <a:pt x="83" y="39"/>
                    </a:lnTo>
                    <a:lnTo>
                      <a:pt x="83" y="42"/>
                    </a:lnTo>
                    <a:lnTo>
                      <a:pt x="64" y="42"/>
                    </a:lnTo>
                    <a:close/>
                    <a:moveTo>
                      <a:pt x="64" y="39"/>
                    </a:moveTo>
                    <a:lnTo>
                      <a:pt x="64" y="37"/>
                    </a:lnTo>
                    <a:lnTo>
                      <a:pt x="65" y="35"/>
                    </a:lnTo>
                    <a:lnTo>
                      <a:pt x="73" y="39"/>
                    </a:lnTo>
                    <a:lnTo>
                      <a:pt x="64" y="39"/>
                    </a:lnTo>
                    <a:close/>
                    <a:moveTo>
                      <a:pt x="65" y="35"/>
                    </a:moveTo>
                    <a:lnTo>
                      <a:pt x="69" y="28"/>
                    </a:lnTo>
                    <a:lnTo>
                      <a:pt x="85" y="37"/>
                    </a:lnTo>
                    <a:lnTo>
                      <a:pt x="82" y="43"/>
                    </a:lnTo>
                    <a:lnTo>
                      <a:pt x="65" y="35"/>
                    </a:lnTo>
                    <a:close/>
                    <a:moveTo>
                      <a:pt x="86" y="32"/>
                    </a:moveTo>
                    <a:lnTo>
                      <a:pt x="86" y="35"/>
                    </a:lnTo>
                    <a:lnTo>
                      <a:pt x="85" y="37"/>
                    </a:lnTo>
                    <a:lnTo>
                      <a:pt x="76" y="32"/>
                    </a:lnTo>
                    <a:lnTo>
                      <a:pt x="86" y="32"/>
                    </a:lnTo>
                    <a:close/>
                    <a:moveTo>
                      <a:pt x="68" y="32"/>
                    </a:moveTo>
                    <a:lnTo>
                      <a:pt x="68" y="29"/>
                    </a:lnTo>
                    <a:lnTo>
                      <a:pt x="86" y="29"/>
                    </a:lnTo>
                    <a:lnTo>
                      <a:pt x="86" y="32"/>
                    </a:lnTo>
                    <a:lnTo>
                      <a:pt x="68" y="32"/>
                    </a:lnTo>
                    <a:close/>
                    <a:moveTo>
                      <a:pt x="83" y="22"/>
                    </a:moveTo>
                    <a:lnTo>
                      <a:pt x="86" y="26"/>
                    </a:lnTo>
                    <a:lnTo>
                      <a:pt x="86" y="29"/>
                    </a:lnTo>
                    <a:lnTo>
                      <a:pt x="76" y="29"/>
                    </a:lnTo>
                    <a:lnTo>
                      <a:pt x="83" y="22"/>
                    </a:lnTo>
                    <a:close/>
                    <a:moveTo>
                      <a:pt x="70" y="36"/>
                    </a:moveTo>
                    <a:lnTo>
                      <a:pt x="67" y="34"/>
                    </a:lnTo>
                    <a:lnTo>
                      <a:pt x="80" y="19"/>
                    </a:lnTo>
                    <a:lnTo>
                      <a:pt x="83" y="22"/>
                    </a:lnTo>
                    <a:lnTo>
                      <a:pt x="70" y="36"/>
                    </a:lnTo>
                    <a:close/>
                    <a:moveTo>
                      <a:pt x="67" y="34"/>
                    </a:moveTo>
                    <a:lnTo>
                      <a:pt x="64" y="30"/>
                    </a:lnTo>
                    <a:lnTo>
                      <a:pt x="64" y="26"/>
                    </a:lnTo>
                    <a:lnTo>
                      <a:pt x="73" y="26"/>
                    </a:lnTo>
                    <a:lnTo>
                      <a:pt x="67" y="34"/>
                    </a:lnTo>
                    <a:close/>
                    <a:moveTo>
                      <a:pt x="64" y="26"/>
                    </a:moveTo>
                    <a:lnTo>
                      <a:pt x="64" y="20"/>
                    </a:lnTo>
                    <a:lnTo>
                      <a:pt x="83" y="20"/>
                    </a:lnTo>
                    <a:lnTo>
                      <a:pt x="83" y="26"/>
                    </a:lnTo>
                    <a:lnTo>
                      <a:pt x="64" y="26"/>
                    </a:lnTo>
                    <a:close/>
                    <a:moveTo>
                      <a:pt x="80" y="14"/>
                    </a:moveTo>
                    <a:lnTo>
                      <a:pt x="83" y="16"/>
                    </a:lnTo>
                    <a:lnTo>
                      <a:pt x="83" y="20"/>
                    </a:lnTo>
                    <a:lnTo>
                      <a:pt x="73" y="20"/>
                    </a:lnTo>
                    <a:lnTo>
                      <a:pt x="80" y="14"/>
                    </a:lnTo>
                    <a:close/>
                    <a:moveTo>
                      <a:pt x="67" y="27"/>
                    </a:moveTo>
                    <a:lnTo>
                      <a:pt x="63" y="24"/>
                    </a:lnTo>
                    <a:lnTo>
                      <a:pt x="78" y="10"/>
                    </a:lnTo>
                    <a:lnTo>
                      <a:pt x="80" y="14"/>
                    </a:lnTo>
                    <a:lnTo>
                      <a:pt x="67" y="27"/>
                    </a:lnTo>
                    <a:close/>
                    <a:moveTo>
                      <a:pt x="63" y="24"/>
                    </a:moveTo>
                    <a:lnTo>
                      <a:pt x="63" y="24"/>
                    </a:lnTo>
                    <a:lnTo>
                      <a:pt x="70" y="17"/>
                    </a:lnTo>
                    <a:lnTo>
                      <a:pt x="63" y="24"/>
                    </a:lnTo>
                    <a:close/>
                    <a:moveTo>
                      <a:pt x="63" y="24"/>
                    </a:moveTo>
                    <a:lnTo>
                      <a:pt x="61" y="20"/>
                    </a:lnTo>
                    <a:lnTo>
                      <a:pt x="74" y="7"/>
                    </a:lnTo>
                    <a:lnTo>
                      <a:pt x="78" y="10"/>
                    </a:lnTo>
                    <a:lnTo>
                      <a:pt x="63" y="24"/>
                    </a:lnTo>
                    <a:close/>
                    <a:moveTo>
                      <a:pt x="68" y="4"/>
                    </a:moveTo>
                    <a:lnTo>
                      <a:pt x="71" y="4"/>
                    </a:lnTo>
                    <a:lnTo>
                      <a:pt x="74" y="7"/>
                    </a:lnTo>
                    <a:lnTo>
                      <a:pt x="68" y="14"/>
                    </a:lnTo>
                    <a:lnTo>
                      <a:pt x="68" y="4"/>
                    </a:lnTo>
                    <a:close/>
                    <a:moveTo>
                      <a:pt x="68" y="24"/>
                    </a:moveTo>
                    <a:lnTo>
                      <a:pt x="64" y="24"/>
                    </a:lnTo>
                    <a:lnTo>
                      <a:pt x="64" y="4"/>
                    </a:lnTo>
                    <a:lnTo>
                      <a:pt x="68" y="4"/>
                    </a:lnTo>
                    <a:lnTo>
                      <a:pt x="68" y="24"/>
                    </a:lnTo>
                    <a:close/>
                    <a:moveTo>
                      <a:pt x="64" y="24"/>
                    </a:moveTo>
                    <a:lnTo>
                      <a:pt x="60" y="24"/>
                    </a:lnTo>
                    <a:lnTo>
                      <a:pt x="58" y="20"/>
                    </a:lnTo>
                    <a:lnTo>
                      <a:pt x="64" y="14"/>
                    </a:lnTo>
                    <a:lnTo>
                      <a:pt x="64" y="24"/>
                    </a:lnTo>
                    <a:close/>
                    <a:moveTo>
                      <a:pt x="58" y="20"/>
                    </a:moveTo>
                    <a:lnTo>
                      <a:pt x="54" y="17"/>
                    </a:lnTo>
                    <a:lnTo>
                      <a:pt x="68" y="4"/>
                    </a:lnTo>
                    <a:lnTo>
                      <a:pt x="71" y="7"/>
                    </a:lnTo>
                    <a:lnTo>
                      <a:pt x="58" y="20"/>
                    </a:lnTo>
                    <a:close/>
                    <a:moveTo>
                      <a:pt x="61" y="0"/>
                    </a:moveTo>
                    <a:lnTo>
                      <a:pt x="64" y="0"/>
                    </a:lnTo>
                    <a:lnTo>
                      <a:pt x="68" y="4"/>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39" y="20"/>
                    </a:lnTo>
                    <a:lnTo>
                      <a:pt x="39" y="0"/>
                    </a:lnTo>
                    <a:lnTo>
                      <a:pt x="45" y="0"/>
                    </a:lnTo>
                    <a:lnTo>
                      <a:pt x="45" y="20"/>
                    </a:lnTo>
                    <a:close/>
                    <a:moveTo>
                      <a:pt x="32" y="4"/>
                    </a:moveTo>
                    <a:lnTo>
                      <a:pt x="35" y="0"/>
                    </a:lnTo>
                    <a:lnTo>
                      <a:pt x="39" y="0"/>
                    </a:lnTo>
                    <a:lnTo>
                      <a:pt x="39" y="10"/>
                    </a:lnTo>
                    <a:lnTo>
                      <a:pt x="32" y="4"/>
                    </a:lnTo>
                    <a:close/>
                    <a:moveTo>
                      <a:pt x="46" y="17"/>
                    </a:moveTo>
                    <a:lnTo>
                      <a:pt x="42" y="20"/>
                    </a:lnTo>
                    <a:lnTo>
                      <a:pt x="29" y="7"/>
                    </a:lnTo>
                    <a:lnTo>
                      <a:pt x="32" y="4"/>
                    </a:lnTo>
                    <a:lnTo>
                      <a:pt x="46" y="17"/>
                    </a:lnTo>
                    <a:close/>
                    <a:moveTo>
                      <a:pt x="42" y="20"/>
                    </a:moveTo>
                    <a:lnTo>
                      <a:pt x="41" y="21"/>
                    </a:lnTo>
                    <a:lnTo>
                      <a:pt x="40" y="22"/>
                    </a:lnTo>
                    <a:lnTo>
                      <a:pt x="36" y="14"/>
                    </a:lnTo>
                    <a:lnTo>
                      <a:pt x="42" y="20"/>
                    </a:lnTo>
                    <a:close/>
                    <a:moveTo>
                      <a:pt x="40" y="22"/>
                    </a:moveTo>
                    <a:lnTo>
                      <a:pt x="34" y="26"/>
                    </a:lnTo>
                    <a:lnTo>
                      <a:pt x="25" y="8"/>
                    </a:lnTo>
                    <a:lnTo>
                      <a:pt x="31" y="5"/>
                    </a:lnTo>
                    <a:lnTo>
                      <a:pt x="40" y="22"/>
                    </a:lnTo>
                    <a:close/>
                    <a:moveTo>
                      <a:pt x="22" y="10"/>
                    </a:moveTo>
                    <a:lnTo>
                      <a:pt x="24"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8"/>
                    </a:lnTo>
                    <a:lnTo>
                      <a:pt x="26" y="20"/>
                    </a:lnTo>
                    <a:lnTo>
                      <a:pt x="32" y="27"/>
                    </a:lnTo>
                    <a:close/>
                    <a:moveTo>
                      <a:pt x="30" y="28"/>
                    </a:moveTo>
                    <a:lnTo>
                      <a:pt x="24" y="31"/>
                    </a:lnTo>
                    <a:lnTo>
                      <a:pt x="16" y="15"/>
                    </a:lnTo>
                    <a:lnTo>
                      <a:pt x="21" y="11"/>
                    </a:lnTo>
                    <a:lnTo>
                      <a:pt x="30" y="28"/>
                    </a:lnTo>
                    <a:close/>
                    <a:moveTo>
                      <a:pt x="13" y="16"/>
                    </a:moveTo>
                    <a:lnTo>
                      <a:pt x="14" y="15"/>
                    </a:lnTo>
                    <a:lnTo>
                      <a:pt x="16" y="15"/>
                    </a:lnTo>
                    <a:lnTo>
                      <a:pt x="19" y="24"/>
                    </a:lnTo>
                    <a:lnTo>
                      <a:pt x="13" y="16"/>
                    </a:lnTo>
                    <a:close/>
                    <a:moveTo>
                      <a:pt x="26" y="30"/>
                    </a:moveTo>
                    <a:lnTo>
                      <a:pt x="24" y="34"/>
                    </a:lnTo>
                    <a:lnTo>
                      <a:pt x="9" y="19"/>
                    </a:lnTo>
                    <a:lnTo>
                      <a:pt x="13" y="16"/>
                    </a:lnTo>
                    <a:lnTo>
                      <a:pt x="26" y="30"/>
                    </a:lnTo>
                    <a:close/>
                    <a:moveTo>
                      <a:pt x="24" y="34"/>
                    </a:moveTo>
                    <a:lnTo>
                      <a:pt x="20" y="36"/>
                    </a:lnTo>
                    <a:lnTo>
                      <a:pt x="7" y="22"/>
                    </a:lnTo>
                    <a:lnTo>
                      <a:pt x="9" y="19"/>
                    </a:lnTo>
                    <a:lnTo>
                      <a:pt x="24" y="34"/>
                    </a:lnTo>
                    <a:close/>
                    <a:moveTo>
                      <a:pt x="4" y="29"/>
                    </a:moveTo>
                    <a:lnTo>
                      <a:pt x="4" y="26"/>
                    </a:lnTo>
                    <a:lnTo>
                      <a:pt x="7" y="22"/>
                    </a:lnTo>
                    <a:lnTo>
                      <a:pt x="14" y="29"/>
                    </a:lnTo>
                    <a:lnTo>
                      <a:pt x="4" y="29"/>
                    </a:lnTo>
                    <a:close/>
                    <a:moveTo>
                      <a:pt x="22" y="29"/>
                    </a:moveTo>
                    <a:lnTo>
                      <a:pt x="22" y="36"/>
                    </a:lnTo>
                    <a:lnTo>
                      <a:pt x="4" y="36"/>
                    </a:lnTo>
                    <a:lnTo>
                      <a:pt x="4" y="29"/>
                    </a:lnTo>
                    <a:lnTo>
                      <a:pt x="22" y="29"/>
                    </a:lnTo>
                    <a:close/>
                    <a:moveTo>
                      <a:pt x="22" y="36"/>
                    </a:moveTo>
                    <a:lnTo>
                      <a:pt x="22" y="40"/>
                    </a:lnTo>
                    <a:lnTo>
                      <a:pt x="20" y="42"/>
                    </a:lnTo>
                    <a:lnTo>
                      <a:pt x="14" y="36"/>
                    </a:lnTo>
                    <a:lnTo>
                      <a:pt x="22" y="36"/>
                    </a:lnTo>
                    <a:close/>
                    <a:moveTo>
                      <a:pt x="20" y="42"/>
                    </a:moveTo>
                    <a:lnTo>
                      <a:pt x="17" y="46"/>
                    </a:lnTo>
                    <a:lnTo>
                      <a:pt x="4" y="32"/>
                    </a:lnTo>
                    <a:lnTo>
                      <a:pt x="7" y="29"/>
                    </a:lnTo>
                    <a:lnTo>
                      <a:pt x="20" y="42"/>
                    </a:lnTo>
                    <a:close/>
                    <a:moveTo>
                      <a:pt x="0" y="39"/>
                    </a:moveTo>
                    <a:lnTo>
                      <a:pt x="0" y="35"/>
                    </a:lnTo>
                    <a:lnTo>
                      <a:pt x="4" y="32"/>
                    </a:lnTo>
                    <a:lnTo>
                      <a:pt x="10"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19" y="49"/>
                    </a:moveTo>
                    <a:lnTo>
                      <a:pt x="19" y="52"/>
                    </a:lnTo>
                    <a:lnTo>
                      <a:pt x="0" y="52"/>
                    </a:lnTo>
                    <a:lnTo>
                      <a:pt x="0" y="49"/>
                    </a:lnTo>
                    <a:lnTo>
                      <a:pt x="19" y="49"/>
                    </a:lnTo>
                    <a:close/>
                    <a:moveTo>
                      <a:pt x="4" y="59"/>
                    </a:moveTo>
                    <a:lnTo>
                      <a:pt x="0" y="56"/>
                    </a:lnTo>
                    <a:lnTo>
                      <a:pt x="0" y="52"/>
                    </a:lnTo>
                    <a:lnTo>
                      <a:pt x="10" y="52"/>
                    </a:lnTo>
                    <a:lnTo>
                      <a:pt x="4" y="59"/>
                    </a:lnTo>
                    <a:close/>
                    <a:moveTo>
                      <a:pt x="17" y="45"/>
                    </a:moveTo>
                    <a:lnTo>
                      <a:pt x="20" y="48"/>
                    </a:lnTo>
                    <a:lnTo>
                      <a:pt x="7" y="61"/>
                    </a:lnTo>
                    <a:lnTo>
                      <a:pt x="4" y="59"/>
                    </a:lnTo>
                    <a:lnTo>
                      <a:pt x="17" y="45"/>
                    </a:lnTo>
                    <a:close/>
                    <a:moveTo>
                      <a:pt x="20" y="48"/>
                    </a:moveTo>
                    <a:lnTo>
                      <a:pt x="22" y="51"/>
                    </a:lnTo>
                    <a:lnTo>
                      <a:pt x="22" y="54"/>
                    </a:lnTo>
                    <a:lnTo>
                      <a:pt x="14" y="54"/>
                    </a:lnTo>
                    <a:lnTo>
                      <a:pt x="20" y="48"/>
                    </a:lnTo>
                    <a:close/>
                    <a:moveTo>
                      <a:pt x="22" y="54"/>
                    </a:moveTo>
                    <a:lnTo>
                      <a:pt x="22" y="61"/>
                    </a:lnTo>
                    <a:lnTo>
                      <a:pt x="4" y="61"/>
                    </a:lnTo>
                    <a:lnTo>
                      <a:pt x="4" y="54"/>
                    </a:lnTo>
                    <a:lnTo>
                      <a:pt x="22" y="54"/>
                    </a:lnTo>
                    <a:close/>
                    <a:moveTo>
                      <a:pt x="14" y="71"/>
                    </a:moveTo>
                    <a:lnTo>
                      <a:pt x="4" y="71"/>
                    </a:lnTo>
                    <a:lnTo>
                      <a:pt x="4" y="61"/>
                    </a:lnTo>
                    <a:lnTo>
                      <a:pt x="14" y="61"/>
                    </a:lnTo>
                    <a:lnTo>
                      <a:pt x="14" y="71"/>
                    </a:lnTo>
                    <a:close/>
                    <a:moveTo>
                      <a:pt x="14" y="52"/>
                    </a:moveTo>
                    <a:lnTo>
                      <a:pt x="16" y="52"/>
                    </a:lnTo>
                    <a:lnTo>
                      <a:pt x="16" y="71"/>
                    </a:lnTo>
                    <a:lnTo>
                      <a:pt x="14" y="71"/>
                    </a:lnTo>
                    <a:lnTo>
                      <a:pt x="14" y="52"/>
                    </a:lnTo>
                    <a:close/>
                    <a:moveTo>
                      <a:pt x="16" y="52"/>
                    </a:moveTo>
                    <a:lnTo>
                      <a:pt x="19" y="52"/>
                    </a:lnTo>
                    <a:lnTo>
                      <a:pt x="20" y="52"/>
                    </a:lnTo>
                    <a:lnTo>
                      <a:pt x="16" y="61"/>
                    </a:lnTo>
                    <a:lnTo>
                      <a:pt x="16" y="52"/>
                    </a:lnTo>
                    <a:close/>
                    <a:moveTo>
                      <a:pt x="20" y="52"/>
                    </a:moveTo>
                    <a:lnTo>
                      <a:pt x="27" y="56"/>
                    </a:lnTo>
                    <a:lnTo>
                      <a:pt x="18" y="73"/>
                    </a:lnTo>
                    <a:lnTo>
                      <a:pt x="13" y="70"/>
                    </a:lnTo>
                    <a:lnTo>
                      <a:pt x="20" y="52"/>
                    </a:lnTo>
                    <a:close/>
                    <a:moveTo>
                      <a:pt x="27" y="56"/>
                    </a:moveTo>
                    <a:lnTo>
                      <a:pt x="28" y="57"/>
                    </a:lnTo>
                    <a:lnTo>
                      <a:pt x="29" y="58"/>
                    </a:lnTo>
                    <a:lnTo>
                      <a:pt x="22" y="64"/>
                    </a:lnTo>
                    <a:lnTo>
                      <a:pt x="27" y="56"/>
                    </a:lnTo>
                    <a:close/>
                    <a:moveTo>
                      <a:pt x="29" y="58"/>
                    </a:moveTo>
                    <a:lnTo>
                      <a:pt x="32" y="61"/>
                    </a:lnTo>
                    <a:lnTo>
                      <a:pt x="19" y="74"/>
                    </a:lnTo>
                    <a:lnTo>
                      <a:pt x="16" y="71"/>
                    </a:lnTo>
                    <a:lnTo>
                      <a:pt x="29" y="58"/>
                    </a:lnTo>
                    <a:close/>
                    <a:moveTo>
                      <a:pt x="26" y="78"/>
                    </a:moveTo>
                    <a:lnTo>
                      <a:pt x="22" y="78"/>
                    </a:lnTo>
                    <a:lnTo>
                      <a:pt x="19" y="74"/>
                    </a:lnTo>
                    <a:lnTo>
                      <a:pt x="26" y="68"/>
                    </a:lnTo>
                    <a:lnTo>
                      <a:pt x="26" y="78"/>
                    </a:lnTo>
                    <a:close/>
                    <a:moveTo>
                      <a:pt x="26" y="58"/>
                    </a:moveTo>
                    <a:lnTo>
                      <a:pt x="29" y="58"/>
                    </a:lnTo>
                    <a:lnTo>
                      <a:pt x="29" y="78"/>
                    </a:lnTo>
                    <a:lnTo>
                      <a:pt x="26" y="78"/>
                    </a:lnTo>
                    <a:lnTo>
                      <a:pt x="26" y="58"/>
                    </a:lnTo>
                    <a:close/>
                    <a:moveTo>
                      <a:pt x="29" y="58"/>
                    </a:moveTo>
                    <a:lnTo>
                      <a:pt x="36" y="58"/>
                    </a:lnTo>
                    <a:lnTo>
                      <a:pt x="36" y="78"/>
                    </a:lnTo>
                    <a:lnTo>
                      <a:pt x="29" y="78"/>
                    </a:lnTo>
                    <a:lnTo>
                      <a:pt x="29" y="58"/>
                    </a:lnTo>
                    <a:close/>
                    <a:moveTo>
                      <a:pt x="36" y="58"/>
                    </a:moveTo>
                    <a:lnTo>
                      <a:pt x="42" y="58"/>
                    </a:lnTo>
                    <a:lnTo>
                      <a:pt x="42" y="78"/>
                    </a:lnTo>
                    <a:lnTo>
                      <a:pt x="36" y="78"/>
                    </a:lnTo>
                    <a:lnTo>
                      <a:pt x="36" y="58"/>
                    </a:lnTo>
                    <a:close/>
                    <a:moveTo>
                      <a:pt x="49" y="74"/>
                    </a:moveTo>
                    <a:lnTo>
                      <a:pt x="46" y="78"/>
                    </a:lnTo>
                    <a:lnTo>
                      <a:pt x="42" y="78"/>
                    </a:lnTo>
                    <a:lnTo>
                      <a:pt x="42" y="68"/>
                    </a:lnTo>
                    <a:lnTo>
                      <a:pt x="49" y="74"/>
                    </a:lnTo>
                    <a:close/>
                    <a:moveTo>
                      <a:pt x="35" y="61"/>
                    </a:moveTo>
                    <a:lnTo>
                      <a:pt x="38" y="58"/>
                    </a:lnTo>
                    <a:lnTo>
                      <a:pt x="52" y="71"/>
                    </a:lnTo>
                    <a:lnTo>
                      <a:pt x="49" y="74"/>
                    </a:lnTo>
                    <a:lnTo>
                      <a:pt x="35" y="61"/>
                    </a:lnTo>
                    <a:close/>
                    <a:moveTo>
                      <a:pt x="38" y="58"/>
                    </a:moveTo>
                    <a:lnTo>
                      <a:pt x="41" y="54"/>
                    </a:lnTo>
                    <a:lnTo>
                      <a:pt x="45" y="54"/>
                    </a:lnTo>
                    <a:lnTo>
                      <a:pt x="45" y="64"/>
                    </a:lnTo>
                    <a:lnTo>
                      <a:pt x="38" y="58"/>
                    </a:lnTo>
                    <a:close/>
                    <a:moveTo>
                      <a:pt x="45" y="54"/>
                    </a:moveTo>
                    <a:lnTo>
                      <a:pt x="51" y="54"/>
                    </a:lnTo>
                    <a:lnTo>
                      <a:pt x="51" y="74"/>
                    </a:lnTo>
                    <a:lnTo>
                      <a:pt x="45" y="74"/>
                    </a:lnTo>
                    <a:lnTo>
                      <a:pt x="45" y="54"/>
                    </a:lnTo>
                    <a:close/>
                    <a:moveTo>
                      <a:pt x="58" y="71"/>
                    </a:moveTo>
                    <a:lnTo>
                      <a:pt x="56" y="74"/>
                    </a:lnTo>
                    <a:lnTo>
                      <a:pt x="51" y="74"/>
                    </a:lnTo>
                    <a:lnTo>
                      <a:pt x="51" y="64"/>
                    </a:lnTo>
                    <a:lnTo>
                      <a:pt x="58" y="71"/>
                    </a:lnTo>
                    <a:close/>
                    <a:moveTo>
                      <a:pt x="45" y="58"/>
                    </a:moveTo>
                    <a:lnTo>
                      <a:pt x="48" y="54"/>
                    </a:lnTo>
                    <a:lnTo>
                      <a:pt x="61" y="68"/>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3" name="Freeform 368">
                <a:extLst>
                  <a:ext uri="{FF2B5EF4-FFF2-40B4-BE49-F238E27FC236}">
                    <a16:creationId xmlns:a16="http://schemas.microsoft.com/office/drawing/2014/main" id="{895F2372-2066-4D6C-B5F4-778440F3F426}"/>
                  </a:ext>
                </a:extLst>
              </p:cNvPr>
              <p:cNvSpPr>
                <a:spLocks/>
              </p:cNvSpPr>
              <p:nvPr/>
            </p:nvSpPr>
            <p:spPr bwMode="auto">
              <a:xfrm>
                <a:off x="3379" y="3061"/>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0" y="48"/>
                    </a:lnTo>
                    <a:lnTo>
                      <a:pt x="54" y="44"/>
                    </a:lnTo>
                    <a:lnTo>
                      <a:pt x="57" y="41"/>
                    </a:lnTo>
                    <a:lnTo>
                      <a:pt x="60" y="38"/>
                    </a:lnTo>
                    <a:lnTo>
                      <a:pt x="63" y="32"/>
                    </a:lnTo>
                    <a:lnTo>
                      <a:pt x="63" y="29"/>
                    </a:lnTo>
                    <a:lnTo>
                      <a:pt x="67" y="26"/>
                    </a:lnTo>
                    <a:lnTo>
                      <a:pt x="67" y="19"/>
                    </a:lnTo>
                    <a:lnTo>
                      <a:pt x="63" y="16"/>
                    </a:lnTo>
                    <a:lnTo>
                      <a:pt x="63" y="12"/>
                    </a:lnTo>
                    <a:lnTo>
                      <a:pt x="60" y="9"/>
                    </a:lnTo>
                    <a:lnTo>
                      <a:pt x="57" y="6"/>
                    </a:lnTo>
                    <a:lnTo>
                      <a:pt x="54" y="4"/>
                    </a:lnTo>
                    <a:lnTo>
                      <a:pt x="50" y="4"/>
                    </a:lnTo>
                    <a:lnTo>
                      <a:pt x="44" y="0"/>
                    </a:lnTo>
                    <a:lnTo>
                      <a:pt x="41" y="0"/>
                    </a:lnTo>
                    <a:lnTo>
                      <a:pt x="35" y="0"/>
                    </a:lnTo>
                    <a:lnTo>
                      <a:pt x="28" y="4"/>
                    </a:lnTo>
                    <a:lnTo>
                      <a:pt x="25" y="4"/>
                    </a:lnTo>
                    <a:lnTo>
                      <a:pt x="18" y="6"/>
                    </a:lnTo>
                    <a:lnTo>
                      <a:pt x="16" y="9"/>
                    </a:lnTo>
                    <a:lnTo>
                      <a:pt x="9" y="12"/>
                    </a:lnTo>
                    <a:lnTo>
                      <a:pt x="6" y="16"/>
                    </a:lnTo>
                    <a:lnTo>
                      <a:pt x="3" y="22"/>
                    </a:lnTo>
                    <a:lnTo>
                      <a:pt x="3" y="26"/>
                    </a:lnTo>
                    <a:lnTo>
                      <a:pt x="0" y="29"/>
                    </a:lnTo>
                    <a:lnTo>
                      <a:pt x="0" y="34"/>
                    </a:lnTo>
                    <a:lnTo>
                      <a:pt x="0" y="38"/>
                    </a:lnTo>
                    <a:lnTo>
                      <a:pt x="0" y="44"/>
                    </a:lnTo>
                    <a:lnTo>
                      <a:pt x="3" y="48"/>
                    </a:lnTo>
                    <a:lnTo>
                      <a:pt x="3" y="51"/>
                    </a:lnTo>
                    <a:lnTo>
                      <a:pt x="6" y="54"/>
                    </a:lnTo>
                    <a:lnTo>
                      <a:pt x="13" y="54"/>
                    </a:lnTo>
                    <a:lnTo>
                      <a:pt x="16" y="58"/>
                    </a:lnTo>
                    <a:lnTo>
                      <a:pt x="18" y="58"/>
                    </a:lnTo>
                    <a:lnTo>
                      <a:pt x="25" y="58"/>
                    </a:lnTo>
                    <a:lnTo>
                      <a:pt x="31"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4" name="Freeform 369">
                <a:extLst>
                  <a:ext uri="{FF2B5EF4-FFF2-40B4-BE49-F238E27FC236}">
                    <a16:creationId xmlns:a16="http://schemas.microsoft.com/office/drawing/2014/main" id="{9BF7AE28-A026-4D0C-B954-817FC5D93340}"/>
                  </a:ext>
                </a:extLst>
              </p:cNvPr>
              <p:cNvSpPr>
                <a:spLocks noEditPoints="1"/>
              </p:cNvSpPr>
              <p:nvPr/>
            </p:nvSpPr>
            <p:spPr bwMode="auto">
              <a:xfrm>
                <a:off x="3377" y="3058"/>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2 h 76"/>
                  <a:gd name="T44" fmla="*/ 3 w 86"/>
                  <a:gd name="T45" fmla="*/ 1 h 76"/>
                  <a:gd name="T46" fmla="*/ 4 w 86"/>
                  <a:gd name="T47" fmla="*/ 0 h 76"/>
                  <a:gd name="T48" fmla="*/ 3 w 86"/>
                  <a:gd name="T49" fmla="*/ 0 h 76"/>
                  <a:gd name="T50" fmla="*/ 3 w 86"/>
                  <a:gd name="T51" fmla="*/ 1 h 76"/>
                  <a:gd name="T52" fmla="*/ 3 w 86"/>
                  <a:gd name="T53" fmla="*/ 0 h 76"/>
                  <a:gd name="T54" fmla="*/ 2 w 86"/>
                  <a:gd name="T55" fmla="*/ 0 h 76"/>
                  <a:gd name="T56" fmla="*/ 2 w 86"/>
                  <a:gd name="T57" fmla="*/ 1 h 76"/>
                  <a:gd name="T58" fmla="*/ 2 w 86"/>
                  <a:gd name="T59" fmla="*/ 2 h 76"/>
                  <a:gd name="T60" fmla="*/ 2 w 86"/>
                  <a:gd name="T61" fmla="*/ 1 h 76"/>
                  <a:gd name="T62" fmla="*/ 1 w 86"/>
                  <a:gd name="T63" fmla="*/ 1 h 76"/>
                  <a:gd name="T64" fmla="*/ 1 w 86"/>
                  <a:gd name="T65" fmla="*/ 1 h 76"/>
                  <a:gd name="T66" fmla="*/ 1 w 86"/>
                  <a:gd name="T67" fmla="*/ 1 h 76"/>
                  <a:gd name="T68" fmla="*/ 2 w 86"/>
                  <a:gd name="T69" fmla="*/ 2 h 76"/>
                  <a:gd name="T70" fmla="*/ 1 w 86"/>
                  <a:gd name="T71" fmla="*/ 2 h 76"/>
                  <a:gd name="T72" fmla="*/ 0 w 86"/>
                  <a:gd name="T73" fmla="*/ 1 h 76"/>
                  <a:gd name="T74" fmla="*/ 0 w 86"/>
                  <a:gd name="T75" fmla="*/ 2 h 76"/>
                  <a:gd name="T76" fmla="*/ 1 w 86"/>
                  <a:gd name="T77" fmla="*/ 2 h 76"/>
                  <a:gd name="T78" fmla="*/ 1 w 86"/>
                  <a:gd name="T79" fmla="*/ 2 h 76"/>
                  <a:gd name="T80" fmla="*/ 1 w 86"/>
                  <a:gd name="T81" fmla="*/ 3 h 76"/>
                  <a:gd name="T82" fmla="*/ 0 w 86"/>
                  <a:gd name="T83" fmla="*/ 2 h 76"/>
                  <a:gd name="T84" fmla="*/ 0 w 86"/>
                  <a:gd name="T85" fmla="*/ 3 h 76"/>
                  <a:gd name="T86" fmla="*/ 0 w 86"/>
                  <a:gd name="T87" fmla="*/ 3 h 76"/>
                  <a:gd name="T88" fmla="*/ 1 w 86"/>
                  <a:gd name="T89" fmla="*/ 3 h 76"/>
                  <a:gd name="T90" fmla="*/ 1 w 86"/>
                  <a:gd name="T91" fmla="*/ 3 h 76"/>
                  <a:gd name="T92" fmla="*/ 1 w 86"/>
                  <a:gd name="T93" fmla="*/ 3 h 76"/>
                  <a:gd name="T94" fmla="*/ 0 w 86"/>
                  <a:gd name="T95" fmla="*/ 4 h 76"/>
                  <a:gd name="T96" fmla="*/ 1 w 86"/>
                  <a:gd name="T97" fmla="*/ 4 h 76"/>
                  <a:gd name="T98" fmla="*/ 1 w 86"/>
                  <a:gd name="T99" fmla="*/ 4 h 76"/>
                  <a:gd name="T100" fmla="*/ 1 w 86"/>
                  <a:gd name="T101" fmla="*/ 4 h 76"/>
                  <a:gd name="T102" fmla="*/ 1 w 86"/>
                  <a:gd name="T103" fmla="*/ 4 h 76"/>
                  <a:gd name="T104" fmla="*/ 1 w 86"/>
                  <a:gd name="T105" fmla="*/ 5 h 76"/>
                  <a:gd name="T106" fmla="*/ 1 w 86"/>
                  <a:gd name="T107" fmla="*/ 4 h 76"/>
                  <a:gd name="T108" fmla="*/ 1 w 86"/>
                  <a:gd name="T109" fmla="*/ 4 h 76"/>
                  <a:gd name="T110" fmla="*/ 2 w 86"/>
                  <a:gd name="T111" fmla="*/ 4 h 76"/>
                  <a:gd name="T112" fmla="*/ 3 w 86"/>
                  <a:gd name="T113" fmla="*/ 4 h 76"/>
                  <a:gd name="T114" fmla="*/ 3 w 86"/>
                  <a:gd name="T115" fmla="*/ 5 h 76"/>
                  <a:gd name="T116" fmla="*/ 3 w 86"/>
                  <a:gd name="T117" fmla="*/ 5 h 76"/>
                  <a:gd name="T118" fmla="*/ 3 w 86"/>
                  <a:gd name="T119" fmla="*/ 5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6" y="49"/>
                    </a:lnTo>
                    <a:lnTo>
                      <a:pt x="65" y="66"/>
                    </a:lnTo>
                    <a:lnTo>
                      <a:pt x="58" y="70"/>
                    </a:lnTo>
                    <a:lnTo>
                      <a:pt x="50" y="52"/>
                    </a:lnTo>
                    <a:close/>
                    <a:moveTo>
                      <a:pt x="67" y="64"/>
                    </a:moveTo>
                    <a:lnTo>
                      <a:pt x="66" y="65"/>
                    </a:lnTo>
                    <a:lnTo>
                      <a:pt x="65" y="66"/>
                    </a:lnTo>
                    <a:lnTo>
                      <a:pt x="60" y="58"/>
                    </a:lnTo>
                    <a:lnTo>
                      <a:pt x="67" y="64"/>
                    </a:lnTo>
                    <a:close/>
                    <a:moveTo>
                      <a:pt x="54" y="51"/>
                    </a:moveTo>
                    <a:lnTo>
                      <a:pt x="57" y="48"/>
                    </a:lnTo>
                    <a:lnTo>
                      <a:pt x="70" y="61"/>
                    </a:lnTo>
                    <a:lnTo>
                      <a:pt x="67" y="64"/>
                    </a:lnTo>
                    <a:lnTo>
                      <a:pt x="54" y="51"/>
                    </a:lnTo>
                    <a:close/>
                    <a:moveTo>
                      <a:pt x="70" y="61"/>
                    </a:moveTo>
                    <a:lnTo>
                      <a:pt x="61" y="71"/>
                    </a:lnTo>
                    <a:lnTo>
                      <a:pt x="70" y="61"/>
                    </a:lnTo>
                    <a:lnTo>
                      <a:pt x="64" y="54"/>
                    </a:lnTo>
                    <a:lnTo>
                      <a:pt x="70" y="61"/>
                    </a:lnTo>
                    <a:close/>
                    <a:moveTo>
                      <a:pt x="57" y="48"/>
                    </a:moveTo>
                    <a:lnTo>
                      <a:pt x="60" y="44"/>
                    </a:lnTo>
                    <a:lnTo>
                      <a:pt x="73" y="58"/>
                    </a:lnTo>
                    <a:lnTo>
                      <a:pt x="70" y="61"/>
                    </a:lnTo>
                    <a:lnTo>
                      <a:pt x="57" y="48"/>
                    </a:lnTo>
                    <a:close/>
                    <a:moveTo>
                      <a:pt x="60" y="44"/>
                    </a:moveTo>
                    <a:lnTo>
                      <a:pt x="60" y="44"/>
                    </a:lnTo>
                    <a:lnTo>
                      <a:pt x="67" y="51"/>
                    </a:lnTo>
                    <a:lnTo>
                      <a:pt x="60" y="44"/>
                    </a:lnTo>
                    <a:close/>
                    <a:moveTo>
                      <a:pt x="60" y="44"/>
                    </a:moveTo>
                    <a:lnTo>
                      <a:pt x="64" y="41"/>
                    </a:lnTo>
                    <a:lnTo>
                      <a:pt x="77" y="54"/>
                    </a:lnTo>
                    <a:lnTo>
                      <a:pt x="73" y="58"/>
                    </a:lnTo>
                    <a:lnTo>
                      <a:pt x="60" y="44"/>
                    </a:lnTo>
                    <a:close/>
                    <a:moveTo>
                      <a:pt x="79" y="52"/>
                    </a:moveTo>
                    <a:lnTo>
                      <a:pt x="78" y="53"/>
                    </a:lnTo>
                    <a:lnTo>
                      <a:pt x="77" y="54"/>
                    </a:lnTo>
                    <a:lnTo>
                      <a:pt x="70" y="48"/>
                    </a:lnTo>
                    <a:lnTo>
                      <a:pt x="79" y="52"/>
                    </a:lnTo>
                    <a:close/>
                    <a:moveTo>
                      <a:pt x="61" y="43"/>
                    </a:moveTo>
                    <a:lnTo>
                      <a:pt x="65" y="38"/>
                    </a:lnTo>
                    <a:lnTo>
                      <a:pt x="81" y="46"/>
                    </a:lnTo>
                    <a:lnTo>
                      <a:pt x="79" y="52"/>
                    </a:lnTo>
                    <a:lnTo>
                      <a:pt x="61" y="43"/>
                    </a:lnTo>
                    <a:close/>
                    <a:moveTo>
                      <a:pt x="82" y="42"/>
                    </a:moveTo>
                    <a:lnTo>
                      <a:pt x="82" y="44"/>
                    </a:lnTo>
                    <a:lnTo>
                      <a:pt x="81" y="46"/>
                    </a:lnTo>
                    <a:lnTo>
                      <a:pt x="73" y="42"/>
                    </a:lnTo>
                    <a:lnTo>
                      <a:pt x="82" y="42"/>
                    </a:lnTo>
                    <a:close/>
                    <a:moveTo>
                      <a:pt x="64" y="42"/>
                    </a:moveTo>
                    <a:lnTo>
                      <a:pt x="64" y="39"/>
                    </a:lnTo>
                    <a:lnTo>
                      <a:pt x="82" y="39"/>
                    </a:lnTo>
                    <a:lnTo>
                      <a:pt x="82" y="42"/>
                    </a:lnTo>
                    <a:lnTo>
                      <a:pt x="64" y="42"/>
                    </a:lnTo>
                    <a:close/>
                    <a:moveTo>
                      <a:pt x="64" y="39"/>
                    </a:moveTo>
                    <a:lnTo>
                      <a:pt x="64" y="34"/>
                    </a:lnTo>
                    <a:lnTo>
                      <a:pt x="67" y="32"/>
                    </a:lnTo>
                    <a:lnTo>
                      <a:pt x="73" y="39"/>
                    </a:lnTo>
                    <a:lnTo>
                      <a:pt x="64" y="39"/>
                    </a:lnTo>
                    <a:close/>
                    <a:moveTo>
                      <a:pt x="67" y="32"/>
                    </a:moveTo>
                    <a:lnTo>
                      <a:pt x="70" y="29"/>
                    </a:lnTo>
                    <a:lnTo>
                      <a:pt x="83" y="42"/>
                    </a:lnTo>
                    <a:lnTo>
                      <a:pt x="80" y="46"/>
                    </a:lnTo>
                    <a:lnTo>
                      <a:pt x="67" y="32"/>
                    </a:lnTo>
                    <a:close/>
                    <a:moveTo>
                      <a:pt x="86" y="36"/>
                    </a:moveTo>
                    <a:lnTo>
                      <a:pt x="86" y="39"/>
                    </a:lnTo>
                    <a:lnTo>
                      <a:pt x="83" y="42"/>
                    </a:lnTo>
                    <a:lnTo>
                      <a:pt x="77" y="36"/>
                    </a:lnTo>
                    <a:lnTo>
                      <a:pt x="86" y="36"/>
                    </a:lnTo>
                    <a:close/>
                    <a:moveTo>
                      <a:pt x="67" y="36"/>
                    </a:moveTo>
                    <a:lnTo>
                      <a:pt x="67" y="29"/>
                    </a:lnTo>
                    <a:lnTo>
                      <a:pt x="86" y="29"/>
                    </a:lnTo>
                    <a:lnTo>
                      <a:pt x="86" y="36"/>
                    </a:lnTo>
                    <a:lnTo>
                      <a:pt x="67" y="36"/>
                    </a:lnTo>
                    <a:close/>
                    <a:moveTo>
                      <a:pt x="83" y="22"/>
                    </a:moveTo>
                    <a:lnTo>
                      <a:pt x="86" y="25"/>
                    </a:lnTo>
                    <a:lnTo>
                      <a:pt x="86" y="29"/>
                    </a:lnTo>
                    <a:lnTo>
                      <a:pt x="77" y="29"/>
                    </a:lnTo>
                    <a:lnTo>
                      <a:pt x="83" y="22"/>
                    </a:lnTo>
                    <a:close/>
                    <a:moveTo>
                      <a:pt x="70" y="36"/>
                    </a:moveTo>
                    <a:lnTo>
                      <a:pt x="67" y="32"/>
                    </a:lnTo>
                    <a:lnTo>
                      <a:pt x="80" y="19"/>
                    </a:lnTo>
                    <a:lnTo>
                      <a:pt x="83" y="22"/>
                    </a:lnTo>
                    <a:lnTo>
                      <a:pt x="70" y="36"/>
                    </a:lnTo>
                    <a:close/>
                    <a:moveTo>
                      <a:pt x="67" y="32"/>
                    </a:moveTo>
                    <a:lnTo>
                      <a:pt x="64" y="30"/>
                    </a:lnTo>
                    <a:lnTo>
                      <a:pt x="64" y="26"/>
                    </a:lnTo>
                    <a:lnTo>
                      <a:pt x="73" y="26"/>
                    </a:lnTo>
                    <a:lnTo>
                      <a:pt x="67" y="32"/>
                    </a:lnTo>
                    <a:close/>
                    <a:moveTo>
                      <a:pt x="64" y="26"/>
                    </a:moveTo>
                    <a:lnTo>
                      <a:pt x="64" y="22"/>
                    </a:lnTo>
                    <a:lnTo>
                      <a:pt x="82" y="22"/>
                    </a:lnTo>
                    <a:lnTo>
                      <a:pt x="82" y="26"/>
                    </a:lnTo>
                    <a:lnTo>
                      <a:pt x="64" y="26"/>
                    </a:lnTo>
                    <a:close/>
                    <a:moveTo>
                      <a:pt x="80" y="16"/>
                    </a:moveTo>
                    <a:lnTo>
                      <a:pt x="82" y="19"/>
                    </a:lnTo>
                    <a:lnTo>
                      <a:pt x="82" y="22"/>
                    </a:lnTo>
                    <a:lnTo>
                      <a:pt x="73" y="22"/>
                    </a:lnTo>
                    <a:lnTo>
                      <a:pt x="80" y="16"/>
                    </a:lnTo>
                    <a:close/>
                    <a:moveTo>
                      <a:pt x="67" y="29"/>
                    </a:moveTo>
                    <a:lnTo>
                      <a:pt x="64" y="26"/>
                    </a:lnTo>
                    <a:lnTo>
                      <a:pt x="77" y="12"/>
                    </a:lnTo>
                    <a:lnTo>
                      <a:pt x="80" y="16"/>
                    </a:lnTo>
                    <a:lnTo>
                      <a:pt x="67" y="29"/>
                    </a:lnTo>
                    <a:close/>
                    <a:moveTo>
                      <a:pt x="64" y="26"/>
                    </a:moveTo>
                    <a:lnTo>
                      <a:pt x="64" y="26"/>
                    </a:lnTo>
                    <a:lnTo>
                      <a:pt x="70" y="19"/>
                    </a:lnTo>
                    <a:lnTo>
                      <a:pt x="64" y="26"/>
                    </a:lnTo>
                    <a:close/>
                    <a:moveTo>
                      <a:pt x="64" y="26"/>
                    </a:moveTo>
                    <a:lnTo>
                      <a:pt x="60" y="23"/>
                    </a:lnTo>
                    <a:lnTo>
                      <a:pt x="73" y="9"/>
                    </a:lnTo>
                    <a:lnTo>
                      <a:pt x="77" y="12"/>
                    </a:lnTo>
                    <a:lnTo>
                      <a:pt x="64" y="26"/>
                    </a:lnTo>
                    <a:close/>
                    <a:moveTo>
                      <a:pt x="73" y="9"/>
                    </a:moveTo>
                    <a:lnTo>
                      <a:pt x="64" y="0"/>
                    </a:lnTo>
                    <a:lnTo>
                      <a:pt x="73" y="9"/>
                    </a:lnTo>
                    <a:lnTo>
                      <a:pt x="67" y="16"/>
                    </a:lnTo>
                    <a:lnTo>
                      <a:pt x="73" y="9"/>
                    </a:lnTo>
                    <a:close/>
                    <a:moveTo>
                      <a:pt x="60" y="23"/>
                    </a:moveTo>
                    <a:lnTo>
                      <a:pt x="57" y="20"/>
                    </a:lnTo>
                    <a:lnTo>
                      <a:pt x="70" y="6"/>
                    </a:lnTo>
                    <a:lnTo>
                      <a:pt x="73" y="9"/>
                    </a:lnTo>
                    <a:lnTo>
                      <a:pt x="60" y="23"/>
                    </a:lnTo>
                    <a:close/>
                    <a:moveTo>
                      <a:pt x="64" y="4"/>
                    </a:moveTo>
                    <a:lnTo>
                      <a:pt x="68" y="4"/>
                    </a:lnTo>
                    <a:lnTo>
                      <a:pt x="70" y="6"/>
                    </a:lnTo>
                    <a:lnTo>
                      <a:pt x="64" y="14"/>
                    </a:lnTo>
                    <a:lnTo>
                      <a:pt x="64" y="4"/>
                    </a:lnTo>
                    <a:close/>
                    <a:moveTo>
                      <a:pt x="64" y="22"/>
                    </a:moveTo>
                    <a:lnTo>
                      <a:pt x="60" y="22"/>
                    </a:lnTo>
                    <a:lnTo>
                      <a:pt x="60" y="4"/>
                    </a:lnTo>
                    <a:lnTo>
                      <a:pt x="64" y="4"/>
                    </a:lnTo>
                    <a:lnTo>
                      <a:pt x="64" y="22"/>
                    </a:lnTo>
                    <a:close/>
                    <a:moveTo>
                      <a:pt x="60" y="22"/>
                    </a:moveTo>
                    <a:lnTo>
                      <a:pt x="58" y="22"/>
                    </a:lnTo>
                    <a:lnTo>
                      <a:pt x="56" y="21"/>
                    </a:lnTo>
                    <a:lnTo>
                      <a:pt x="60" y="14"/>
                    </a:lnTo>
                    <a:lnTo>
                      <a:pt x="60" y="22"/>
                    </a:lnTo>
                    <a:close/>
                    <a:moveTo>
                      <a:pt x="56" y="21"/>
                    </a:moveTo>
                    <a:lnTo>
                      <a:pt x="50" y="18"/>
                    </a:lnTo>
                    <a:lnTo>
                      <a:pt x="58" y="1"/>
                    </a:lnTo>
                    <a:lnTo>
                      <a:pt x="65" y="5"/>
                    </a:lnTo>
                    <a:lnTo>
                      <a:pt x="56" y="21"/>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0" y="1"/>
                    </a:moveTo>
                    <a:lnTo>
                      <a:pt x="43" y="0"/>
                    </a:lnTo>
                    <a:lnTo>
                      <a:pt x="45" y="0"/>
                    </a:lnTo>
                    <a:lnTo>
                      <a:pt x="45" y="10"/>
                    </a:lnTo>
                    <a:lnTo>
                      <a:pt x="40" y="1"/>
                    </a:lnTo>
                    <a:close/>
                    <a:moveTo>
                      <a:pt x="49" y="18"/>
                    </a:moveTo>
                    <a:lnTo>
                      <a:pt x="43" y="21"/>
                    </a:lnTo>
                    <a:lnTo>
                      <a:pt x="34" y="5"/>
                    </a:lnTo>
                    <a:lnTo>
                      <a:pt x="40" y="1"/>
                    </a:lnTo>
                    <a:lnTo>
                      <a:pt x="49" y="18"/>
                    </a:lnTo>
                    <a:close/>
                    <a:moveTo>
                      <a:pt x="43" y="21"/>
                    </a:moveTo>
                    <a:lnTo>
                      <a:pt x="40" y="22"/>
                    </a:lnTo>
                    <a:lnTo>
                      <a:pt x="38" y="22"/>
                    </a:lnTo>
                    <a:lnTo>
                      <a:pt x="38" y="14"/>
                    </a:lnTo>
                    <a:lnTo>
                      <a:pt x="43" y="21"/>
                    </a:lnTo>
                    <a:close/>
                    <a:moveTo>
                      <a:pt x="38" y="22"/>
                    </a:moveTo>
                    <a:lnTo>
                      <a:pt x="35" y="22"/>
                    </a:lnTo>
                    <a:lnTo>
                      <a:pt x="35" y="4"/>
                    </a:lnTo>
                    <a:lnTo>
                      <a:pt x="38" y="4"/>
                    </a:lnTo>
                    <a:lnTo>
                      <a:pt x="38" y="22"/>
                    </a:lnTo>
                    <a:close/>
                    <a:moveTo>
                      <a:pt x="30" y="5"/>
                    </a:moveTo>
                    <a:lnTo>
                      <a:pt x="33" y="4"/>
                    </a:lnTo>
                    <a:lnTo>
                      <a:pt x="35" y="4"/>
                    </a:lnTo>
                    <a:lnTo>
                      <a:pt x="35" y="14"/>
                    </a:lnTo>
                    <a:lnTo>
                      <a:pt x="30" y="5"/>
                    </a:lnTo>
                    <a:close/>
                    <a:moveTo>
                      <a:pt x="39" y="21"/>
                    </a:moveTo>
                    <a:lnTo>
                      <a:pt x="33" y="25"/>
                    </a:lnTo>
                    <a:lnTo>
                      <a:pt x="25" y="8"/>
                    </a:lnTo>
                    <a:lnTo>
                      <a:pt x="30" y="5"/>
                    </a:lnTo>
                    <a:lnTo>
                      <a:pt x="39" y="21"/>
                    </a:lnTo>
                    <a:close/>
                    <a:moveTo>
                      <a:pt x="22" y="9"/>
                    </a:moveTo>
                    <a:lnTo>
                      <a:pt x="23" y="8"/>
                    </a:lnTo>
                    <a:lnTo>
                      <a:pt x="25" y="8"/>
                    </a:lnTo>
                    <a:lnTo>
                      <a:pt x="28" y="16"/>
                    </a:lnTo>
                    <a:lnTo>
                      <a:pt x="22" y="9"/>
                    </a:lnTo>
                    <a:close/>
                    <a:moveTo>
                      <a:pt x="36" y="23"/>
                    </a:moveTo>
                    <a:lnTo>
                      <a:pt x="33" y="26"/>
                    </a:lnTo>
                    <a:lnTo>
                      <a:pt x="18" y="12"/>
                    </a:lnTo>
                    <a:lnTo>
                      <a:pt x="22" y="9"/>
                    </a:lnTo>
                    <a:lnTo>
                      <a:pt x="36" y="23"/>
                    </a:lnTo>
                    <a:close/>
                    <a:moveTo>
                      <a:pt x="33" y="26"/>
                    </a:moveTo>
                    <a:lnTo>
                      <a:pt x="32" y="27"/>
                    </a:lnTo>
                    <a:lnTo>
                      <a:pt x="29" y="28"/>
                    </a:lnTo>
                    <a:lnTo>
                      <a:pt x="26" y="19"/>
                    </a:lnTo>
                    <a:lnTo>
                      <a:pt x="33" y="26"/>
                    </a:lnTo>
                    <a:close/>
                    <a:moveTo>
                      <a:pt x="29" y="28"/>
                    </a:moveTo>
                    <a:lnTo>
                      <a:pt x="24" y="31"/>
                    </a:lnTo>
                    <a:lnTo>
                      <a:pt x="15" y="14"/>
                    </a:lnTo>
                    <a:lnTo>
                      <a:pt x="22" y="11"/>
                    </a:lnTo>
                    <a:lnTo>
                      <a:pt x="29" y="28"/>
                    </a:lnTo>
                    <a:close/>
                    <a:moveTo>
                      <a:pt x="13" y="16"/>
                    </a:moveTo>
                    <a:lnTo>
                      <a:pt x="14" y="15"/>
                    </a:lnTo>
                    <a:lnTo>
                      <a:pt x="15" y="14"/>
                    </a:lnTo>
                    <a:lnTo>
                      <a:pt x="19" y="22"/>
                    </a:lnTo>
                    <a:lnTo>
                      <a:pt x="13" y="16"/>
                    </a:lnTo>
                    <a:close/>
                    <a:moveTo>
                      <a:pt x="26" y="29"/>
                    </a:moveTo>
                    <a:lnTo>
                      <a:pt x="23" y="32"/>
                    </a:lnTo>
                    <a:lnTo>
                      <a:pt x="10" y="19"/>
                    </a:lnTo>
                    <a:lnTo>
                      <a:pt x="13" y="16"/>
                    </a:lnTo>
                    <a:lnTo>
                      <a:pt x="26" y="29"/>
                    </a:lnTo>
                    <a:close/>
                    <a:moveTo>
                      <a:pt x="7" y="21"/>
                    </a:moveTo>
                    <a:lnTo>
                      <a:pt x="8" y="20"/>
                    </a:lnTo>
                    <a:lnTo>
                      <a:pt x="10" y="19"/>
                    </a:lnTo>
                    <a:lnTo>
                      <a:pt x="16" y="26"/>
                    </a:lnTo>
                    <a:lnTo>
                      <a:pt x="7" y="21"/>
                    </a:lnTo>
                    <a:close/>
                    <a:moveTo>
                      <a:pt x="25" y="30"/>
                    </a:moveTo>
                    <a:lnTo>
                      <a:pt x="22" y="37"/>
                    </a:lnTo>
                    <a:lnTo>
                      <a:pt x="4" y="28"/>
                    </a:lnTo>
                    <a:lnTo>
                      <a:pt x="7" y="21"/>
                    </a:lnTo>
                    <a:lnTo>
                      <a:pt x="25"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19" y="42"/>
                    </a:lnTo>
                    <a:lnTo>
                      <a:pt x="13" y="36"/>
                    </a:lnTo>
                    <a:lnTo>
                      <a:pt x="23" y="36"/>
                    </a:lnTo>
                    <a:close/>
                    <a:moveTo>
                      <a:pt x="19" y="42"/>
                    </a:moveTo>
                    <a:lnTo>
                      <a:pt x="16" y="46"/>
                    </a:lnTo>
                    <a:lnTo>
                      <a:pt x="3" y="32"/>
                    </a:lnTo>
                    <a:lnTo>
                      <a:pt x="6" y="29"/>
                    </a:lnTo>
                    <a:lnTo>
                      <a:pt x="19" y="42"/>
                    </a:lnTo>
                    <a:close/>
                    <a:moveTo>
                      <a:pt x="0" y="39"/>
                    </a:moveTo>
                    <a:lnTo>
                      <a:pt x="0" y="34"/>
                    </a:lnTo>
                    <a:lnTo>
                      <a:pt x="3" y="32"/>
                    </a:lnTo>
                    <a:lnTo>
                      <a:pt x="10" y="39"/>
                    </a:lnTo>
                    <a:lnTo>
                      <a:pt x="0" y="39"/>
                    </a:lnTo>
                    <a:close/>
                    <a:moveTo>
                      <a:pt x="19" y="39"/>
                    </a:moveTo>
                    <a:lnTo>
                      <a:pt x="19" y="44"/>
                    </a:lnTo>
                    <a:lnTo>
                      <a:pt x="0" y="44"/>
                    </a:lnTo>
                    <a:lnTo>
                      <a:pt x="0" y="39"/>
                    </a:lnTo>
                    <a:lnTo>
                      <a:pt x="19" y="39"/>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9"/>
                    </a:lnTo>
                    <a:lnTo>
                      <a:pt x="0" y="54"/>
                    </a:lnTo>
                    <a:lnTo>
                      <a:pt x="10" y="54"/>
                    </a:lnTo>
                    <a:lnTo>
                      <a:pt x="3" y="61"/>
                    </a:lnTo>
                    <a:close/>
                    <a:moveTo>
                      <a:pt x="16" y="48"/>
                    </a:moveTo>
                    <a:lnTo>
                      <a:pt x="19" y="51"/>
                    </a:lnTo>
                    <a:lnTo>
                      <a:pt x="6" y="64"/>
                    </a:lnTo>
                    <a:lnTo>
                      <a:pt x="3" y="61"/>
                    </a:lnTo>
                    <a:lnTo>
                      <a:pt x="16" y="48"/>
                    </a:lnTo>
                    <a:close/>
                    <a:moveTo>
                      <a:pt x="19" y="51"/>
                    </a:moveTo>
                    <a:lnTo>
                      <a:pt x="23" y="53"/>
                    </a:lnTo>
                    <a:lnTo>
                      <a:pt x="23" y="58"/>
                    </a:lnTo>
                    <a:lnTo>
                      <a:pt x="13" y="58"/>
                    </a:lnTo>
                    <a:lnTo>
                      <a:pt x="19" y="51"/>
                    </a:lnTo>
                    <a:close/>
                    <a:moveTo>
                      <a:pt x="23" y="58"/>
                    </a:moveTo>
                    <a:lnTo>
                      <a:pt x="23" y="61"/>
                    </a:lnTo>
                    <a:lnTo>
                      <a:pt x="3" y="61"/>
                    </a:lnTo>
                    <a:lnTo>
                      <a:pt x="3" y="58"/>
                    </a:lnTo>
                    <a:lnTo>
                      <a:pt x="23" y="58"/>
                    </a:lnTo>
                    <a:close/>
                    <a:moveTo>
                      <a:pt x="6" y="68"/>
                    </a:moveTo>
                    <a:lnTo>
                      <a:pt x="3" y="64"/>
                    </a:lnTo>
                    <a:lnTo>
                      <a:pt x="3" y="61"/>
                    </a:lnTo>
                    <a:lnTo>
                      <a:pt x="13" y="61"/>
                    </a:lnTo>
                    <a:lnTo>
                      <a:pt x="6" y="68"/>
                    </a:lnTo>
                    <a:close/>
                    <a:moveTo>
                      <a:pt x="19" y="54"/>
                    </a:moveTo>
                    <a:lnTo>
                      <a:pt x="23" y="58"/>
                    </a:lnTo>
                    <a:lnTo>
                      <a:pt x="10" y="71"/>
                    </a:lnTo>
                    <a:lnTo>
                      <a:pt x="6" y="68"/>
                    </a:lnTo>
                    <a:lnTo>
                      <a:pt x="19" y="54"/>
                    </a:lnTo>
                    <a:close/>
                    <a:moveTo>
                      <a:pt x="16" y="73"/>
                    </a:moveTo>
                    <a:lnTo>
                      <a:pt x="12" y="73"/>
                    </a:lnTo>
                    <a:lnTo>
                      <a:pt x="10" y="71"/>
                    </a:lnTo>
                    <a:lnTo>
                      <a:pt x="16" y="64"/>
                    </a:lnTo>
                    <a:lnTo>
                      <a:pt x="16" y="73"/>
                    </a:lnTo>
                    <a:close/>
                    <a:moveTo>
                      <a:pt x="16" y="54"/>
                    </a:moveTo>
                    <a:lnTo>
                      <a:pt x="23" y="54"/>
                    </a:lnTo>
                    <a:lnTo>
                      <a:pt x="23" y="73"/>
                    </a:lnTo>
                    <a:lnTo>
                      <a:pt x="16" y="73"/>
                    </a:lnTo>
                    <a:lnTo>
                      <a:pt x="16" y="54"/>
                    </a:lnTo>
                    <a:close/>
                    <a:moveTo>
                      <a:pt x="23" y="54"/>
                    </a:moveTo>
                    <a:lnTo>
                      <a:pt x="26" y="54"/>
                    </a:lnTo>
                    <a:lnTo>
                      <a:pt x="29" y="58"/>
                    </a:lnTo>
                    <a:lnTo>
                      <a:pt x="23" y="64"/>
                    </a:lnTo>
                    <a:lnTo>
                      <a:pt x="23" y="54"/>
                    </a:lnTo>
                    <a:close/>
                    <a:moveTo>
                      <a:pt x="29" y="58"/>
                    </a:moveTo>
                    <a:lnTo>
                      <a:pt x="33" y="60"/>
                    </a:lnTo>
                    <a:lnTo>
                      <a:pt x="18" y="74"/>
                    </a:lnTo>
                    <a:lnTo>
                      <a:pt x="16" y="71"/>
                    </a:lnTo>
                    <a:lnTo>
                      <a:pt x="29" y="58"/>
                    </a:lnTo>
                    <a:close/>
                    <a:moveTo>
                      <a:pt x="26" y="76"/>
                    </a:moveTo>
                    <a:lnTo>
                      <a:pt x="22" y="76"/>
                    </a:lnTo>
                    <a:lnTo>
                      <a:pt x="18" y="74"/>
                    </a:lnTo>
                    <a:lnTo>
                      <a:pt x="26" y="68"/>
                    </a:lnTo>
                    <a:lnTo>
                      <a:pt x="26" y="76"/>
                    </a:lnTo>
                    <a:close/>
                    <a:moveTo>
                      <a:pt x="26" y="58"/>
                    </a:moveTo>
                    <a:lnTo>
                      <a:pt x="28" y="58"/>
                    </a:lnTo>
                    <a:lnTo>
                      <a:pt x="28" y="76"/>
                    </a:lnTo>
                    <a:lnTo>
                      <a:pt x="26" y="76"/>
                    </a:lnTo>
                    <a:lnTo>
                      <a:pt x="26" y="58"/>
                    </a:lnTo>
                    <a:close/>
                    <a:moveTo>
                      <a:pt x="28" y="58"/>
                    </a:moveTo>
                    <a:lnTo>
                      <a:pt x="35" y="58"/>
                    </a:lnTo>
                    <a:lnTo>
                      <a:pt x="35" y="76"/>
                    </a:lnTo>
                    <a:lnTo>
                      <a:pt x="28" y="76"/>
                    </a:lnTo>
                    <a:lnTo>
                      <a:pt x="28" y="58"/>
                    </a:lnTo>
                    <a:close/>
                    <a:moveTo>
                      <a:pt x="35" y="58"/>
                    </a:moveTo>
                    <a:lnTo>
                      <a:pt x="41" y="58"/>
                    </a:lnTo>
                    <a:lnTo>
                      <a:pt x="41" y="76"/>
                    </a:lnTo>
                    <a:lnTo>
                      <a:pt x="35" y="76"/>
                    </a:lnTo>
                    <a:lnTo>
                      <a:pt x="35" y="58"/>
                    </a:lnTo>
                    <a:close/>
                    <a:moveTo>
                      <a:pt x="41" y="58"/>
                    </a:moveTo>
                    <a:lnTo>
                      <a:pt x="45" y="58"/>
                    </a:lnTo>
                    <a:lnTo>
                      <a:pt x="45" y="76"/>
                    </a:lnTo>
                    <a:lnTo>
                      <a:pt x="41" y="76"/>
                    </a:lnTo>
                    <a:lnTo>
                      <a:pt x="41" y="58"/>
                    </a:lnTo>
                    <a:close/>
                    <a:moveTo>
                      <a:pt x="49" y="75"/>
                    </a:moveTo>
                    <a:lnTo>
                      <a:pt x="47" y="76"/>
                    </a:lnTo>
                    <a:lnTo>
                      <a:pt x="45" y="76"/>
                    </a:lnTo>
                    <a:lnTo>
                      <a:pt x="45" y="68"/>
                    </a:lnTo>
                    <a:lnTo>
                      <a:pt x="49" y="75"/>
                    </a:lnTo>
                    <a:close/>
                    <a:moveTo>
                      <a:pt x="40" y="59"/>
                    </a:moveTo>
                    <a:lnTo>
                      <a:pt x="47" y="55"/>
                    </a:lnTo>
                    <a:lnTo>
                      <a:pt x="55" y="72"/>
                    </a:lnTo>
                    <a:lnTo>
                      <a:pt x="49" y="75"/>
                    </a:lnTo>
                    <a:lnTo>
                      <a:pt x="40" y="59"/>
                    </a:lnTo>
                    <a:close/>
                    <a:moveTo>
                      <a:pt x="58" y="71"/>
                    </a:moveTo>
                    <a:lnTo>
                      <a:pt x="57" y="72"/>
                    </a:lnTo>
                    <a:lnTo>
                      <a:pt x="55" y="72"/>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5" name="Freeform 370">
                <a:extLst>
                  <a:ext uri="{FF2B5EF4-FFF2-40B4-BE49-F238E27FC236}">
                    <a16:creationId xmlns:a16="http://schemas.microsoft.com/office/drawing/2014/main" id="{6DC37707-E444-4A5D-8290-9E13BA71ADD7}"/>
                  </a:ext>
                </a:extLst>
              </p:cNvPr>
              <p:cNvSpPr>
                <a:spLocks/>
              </p:cNvSpPr>
              <p:nvPr/>
            </p:nvSpPr>
            <p:spPr bwMode="auto">
              <a:xfrm>
                <a:off x="3422" y="3038"/>
                <a:ext cx="16" cy="15"/>
              </a:xfrm>
              <a:custGeom>
                <a:avLst/>
                <a:gdLst>
                  <a:gd name="T0" fmla="*/ 3 w 66"/>
                  <a:gd name="T1" fmla="*/ 3 h 57"/>
                  <a:gd name="T2" fmla="*/ 3 w 66"/>
                  <a:gd name="T3" fmla="*/ 3 h 57"/>
                  <a:gd name="T4" fmla="*/ 3 w 66"/>
                  <a:gd name="T5" fmla="*/ 3 h 57"/>
                  <a:gd name="T6" fmla="*/ 3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1 h 57"/>
                  <a:gd name="T44" fmla="*/ 0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8" y="41"/>
                    </a:lnTo>
                    <a:lnTo>
                      <a:pt x="61" y="35"/>
                    </a:lnTo>
                    <a:lnTo>
                      <a:pt x="64" y="32"/>
                    </a:lnTo>
                    <a:lnTo>
                      <a:pt x="64" y="25"/>
                    </a:lnTo>
                    <a:lnTo>
                      <a:pt x="66" y="22"/>
                    </a:lnTo>
                    <a:lnTo>
                      <a:pt x="66" y="19"/>
                    </a:lnTo>
                    <a:lnTo>
                      <a:pt x="64" y="12"/>
                    </a:lnTo>
                    <a:lnTo>
                      <a:pt x="64" y="10"/>
                    </a:lnTo>
                    <a:lnTo>
                      <a:pt x="61" y="7"/>
                    </a:lnTo>
                    <a:lnTo>
                      <a:pt x="58" y="3"/>
                    </a:lnTo>
                    <a:lnTo>
                      <a:pt x="54" y="0"/>
                    </a:lnTo>
                    <a:lnTo>
                      <a:pt x="51" y="0"/>
                    </a:lnTo>
                    <a:lnTo>
                      <a:pt x="44" y="0"/>
                    </a:lnTo>
                    <a:lnTo>
                      <a:pt x="41" y="0"/>
                    </a:lnTo>
                    <a:lnTo>
                      <a:pt x="35" y="0"/>
                    </a:lnTo>
                    <a:lnTo>
                      <a:pt x="29" y="0"/>
                    </a:lnTo>
                    <a:lnTo>
                      <a:pt x="26" y="3"/>
                    </a:lnTo>
                    <a:lnTo>
                      <a:pt x="19" y="3"/>
                    </a:lnTo>
                    <a:lnTo>
                      <a:pt x="16" y="7"/>
                    </a:lnTo>
                    <a:lnTo>
                      <a:pt x="10" y="12"/>
                    </a:lnTo>
                    <a:lnTo>
                      <a:pt x="7" y="15"/>
                    </a:lnTo>
                    <a:lnTo>
                      <a:pt x="4" y="19"/>
                    </a:lnTo>
                    <a:lnTo>
                      <a:pt x="4" y="22"/>
                    </a:lnTo>
                    <a:lnTo>
                      <a:pt x="0" y="29"/>
                    </a:lnTo>
                    <a:lnTo>
                      <a:pt x="0" y="32"/>
                    </a:lnTo>
                    <a:lnTo>
                      <a:pt x="0" y="39"/>
                    </a:lnTo>
                    <a:lnTo>
                      <a:pt x="0" y="41"/>
                    </a:lnTo>
                    <a:lnTo>
                      <a:pt x="4" y="44"/>
                    </a:lnTo>
                    <a:lnTo>
                      <a:pt x="7" y="47"/>
                    </a:lnTo>
                    <a:lnTo>
                      <a:pt x="10" y="51"/>
                    </a:lnTo>
                    <a:lnTo>
                      <a:pt x="12" y="54"/>
                    </a:lnTo>
                    <a:lnTo>
                      <a:pt x="16" y="54"/>
                    </a:lnTo>
                    <a:lnTo>
                      <a:pt x="19" y="57"/>
                    </a:lnTo>
                    <a:lnTo>
                      <a:pt x="26" y="57"/>
                    </a:lnTo>
                    <a:lnTo>
                      <a:pt x="32"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6" name="Freeform 371">
                <a:extLst>
                  <a:ext uri="{FF2B5EF4-FFF2-40B4-BE49-F238E27FC236}">
                    <a16:creationId xmlns:a16="http://schemas.microsoft.com/office/drawing/2014/main" id="{92ACD16C-046A-4587-BDFD-13074D22E344}"/>
                  </a:ext>
                </a:extLst>
              </p:cNvPr>
              <p:cNvSpPr>
                <a:spLocks noEditPoints="1"/>
              </p:cNvSpPr>
              <p:nvPr/>
            </p:nvSpPr>
            <p:spPr bwMode="auto">
              <a:xfrm>
                <a:off x="3419" y="3033"/>
                <a:ext cx="22" cy="22"/>
              </a:xfrm>
              <a:custGeom>
                <a:avLst/>
                <a:gdLst>
                  <a:gd name="T0" fmla="*/ 4 w 86"/>
                  <a:gd name="T1" fmla="*/ 5 h 87"/>
                  <a:gd name="T2" fmla="*/ 4 w 86"/>
                  <a:gd name="T3" fmla="*/ 4 h 87"/>
                  <a:gd name="T4" fmla="*/ 4 w 86"/>
                  <a:gd name="T5" fmla="*/ 4 h 87"/>
                  <a:gd name="T6" fmla="*/ 5 w 86"/>
                  <a:gd name="T7" fmla="*/ 5 h 87"/>
                  <a:gd name="T8" fmla="*/ 5 w 86"/>
                  <a:gd name="T9" fmla="*/ 4 h 87"/>
                  <a:gd name="T10" fmla="*/ 4 w 86"/>
                  <a:gd name="T11" fmla="*/ 3 h 87"/>
                  <a:gd name="T12" fmla="*/ 4 w 86"/>
                  <a:gd name="T13" fmla="*/ 3 h 87"/>
                  <a:gd name="T14" fmla="*/ 5 w 86"/>
                  <a:gd name="T15" fmla="*/ 4 h 87"/>
                  <a:gd name="T16" fmla="*/ 5 w 86"/>
                  <a:gd name="T17" fmla="*/ 3 h 87"/>
                  <a:gd name="T18" fmla="*/ 4 w 86"/>
                  <a:gd name="T19" fmla="*/ 3 h 87"/>
                  <a:gd name="T20" fmla="*/ 6 w 86"/>
                  <a:gd name="T21" fmla="*/ 3 h 87"/>
                  <a:gd name="T22" fmla="*/ 4 w 86"/>
                  <a:gd name="T23" fmla="*/ 3 h 87"/>
                  <a:gd name="T24" fmla="*/ 6 w 86"/>
                  <a:gd name="T25" fmla="*/ 3 h 87"/>
                  <a:gd name="T26" fmla="*/ 6 w 86"/>
                  <a:gd name="T27" fmla="*/ 2 h 87"/>
                  <a:gd name="T28" fmla="*/ 4 w 86"/>
                  <a:gd name="T29" fmla="*/ 2 h 87"/>
                  <a:gd name="T30" fmla="*/ 5 w 86"/>
                  <a:gd name="T31" fmla="*/ 2 h 87"/>
                  <a:gd name="T32" fmla="*/ 4 w 86"/>
                  <a:gd name="T33" fmla="*/ 2 h 87"/>
                  <a:gd name="T34" fmla="*/ 5 w 86"/>
                  <a:gd name="T35" fmla="*/ 1 h 87"/>
                  <a:gd name="T36" fmla="*/ 5 w 86"/>
                  <a:gd name="T37" fmla="*/ 1 h 87"/>
                  <a:gd name="T38" fmla="*/ 4 w 86"/>
                  <a:gd name="T39" fmla="*/ 1 h 87"/>
                  <a:gd name="T40" fmla="*/ 4 w 86"/>
                  <a:gd name="T41" fmla="*/ 2 h 87"/>
                  <a:gd name="T42" fmla="*/ 3 w 86"/>
                  <a:gd name="T43" fmla="*/ 2 h 87"/>
                  <a:gd name="T44" fmla="*/ 3 w 86"/>
                  <a:gd name="T45" fmla="*/ 1 h 87"/>
                  <a:gd name="T46" fmla="*/ 3 w 86"/>
                  <a:gd name="T47" fmla="*/ 1 h 87"/>
                  <a:gd name="T48" fmla="*/ 2 w 86"/>
                  <a:gd name="T49" fmla="*/ 1 h 87"/>
                  <a:gd name="T50" fmla="*/ 3 w 86"/>
                  <a:gd name="T51" fmla="*/ 2 h 87"/>
                  <a:gd name="T52" fmla="*/ 2 w 86"/>
                  <a:gd name="T53" fmla="*/ 2 h 87"/>
                  <a:gd name="T54" fmla="*/ 2 w 86"/>
                  <a:gd name="T55" fmla="*/ 1 h 87"/>
                  <a:gd name="T56" fmla="*/ 2 w 86"/>
                  <a:gd name="T57" fmla="*/ 1 h 87"/>
                  <a:gd name="T58" fmla="*/ 1 w 86"/>
                  <a:gd name="T59" fmla="*/ 1 h 87"/>
                  <a:gd name="T60" fmla="*/ 2 w 86"/>
                  <a:gd name="T61" fmla="*/ 3 h 87"/>
                  <a:gd name="T62" fmla="*/ 2 w 86"/>
                  <a:gd name="T63" fmla="*/ 3 h 87"/>
                  <a:gd name="T64" fmla="*/ 1 w 86"/>
                  <a:gd name="T65" fmla="*/ 2 h 87"/>
                  <a:gd name="T66" fmla="*/ 1 w 86"/>
                  <a:gd name="T67" fmla="*/ 2 h 87"/>
                  <a:gd name="T68" fmla="*/ 0 w 86"/>
                  <a:gd name="T69" fmla="*/ 3 h 87"/>
                  <a:gd name="T70" fmla="*/ 2 w 86"/>
                  <a:gd name="T71" fmla="*/ 3 h 87"/>
                  <a:gd name="T72" fmla="*/ 1 w 86"/>
                  <a:gd name="T73" fmla="*/ 3 h 87"/>
                  <a:gd name="T74" fmla="*/ 0 w 86"/>
                  <a:gd name="T75" fmla="*/ 3 h 87"/>
                  <a:gd name="T76" fmla="*/ 0 w 86"/>
                  <a:gd name="T77" fmla="*/ 3 h 87"/>
                  <a:gd name="T78" fmla="*/ 1 w 86"/>
                  <a:gd name="T79" fmla="*/ 3 h 87"/>
                  <a:gd name="T80" fmla="*/ 0 w 86"/>
                  <a:gd name="T81" fmla="*/ 4 h 87"/>
                  <a:gd name="T82" fmla="*/ 1 w 86"/>
                  <a:gd name="T83" fmla="*/ 4 h 87"/>
                  <a:gd name="T84" fmla="*/ 1 w 86"/>
                  <a:gd name="T85" fmla="*/ 5 h 87"/>
                  <a:gd name="T86" fmla="*/ 1 w 86"/>
                  <a:gd name="T87" fmla="*/ 5 h 87"/>
                  <a:gd name="T88" fmla="*/ 2 w 86"/>
                  <a:gd name="T89" fmla="*/ 4 h 87"/>
                  <a:gd name="T90" fmla="*/ 2 w 86"/>
                  <a:gd name="T91" fmla="*/ 5 h 87"/>
                  <a:gd name="T92" fmla="*/ 2 w 86"/>
                  <a:gd name="T93" fmla="*/ 4 h 87"/>
                  <a:gd name="T94" fmla="*/ 2 w 86"/>
                  <a:gd name="T95" fmla="*/ 4 h 87"/>
                  <a:gd name="T96" fmla="*/ 1 w 86"/>
                  <a:gd name="T97" fmla="*/ 5 h 87"/>
                  <a:gd name="T98" fmla="*/ 2 w 86"/>
                  <a:gd name="T99" fmla="*/ 6 h 87"/>
                  <a:gd name="T100" fmla="*/ 2 w 86"/>
                  <a:gd name="T101" fmla="*/ 4 h 87"/>
                  <a:gd name="T102" fmla="*/ 3 w 86"/>
                  <a:gd name="T103" fmla="*/ 6 h 87"/>
                  <a:gd name="T104" fmla="*/ 3 w 86"/>
                  <a:gd name="T105" fmla="*/ 5 h 87"/>
                  <a:gd name="T106" fmla="*/ 3 w 86"/>
                  <a:gd name="T107" fmla="*/ 5 h 87"/>
                  <a:gd name="T108" fmla="*/ 3 w 86"/>
                  <a:gd name="T109" fmla="*/ 4 h 87"/>
                  <a:gd name="T110" fmla="*/ 3 w 86"/>
                  <a:gd name="T111" fmla="*/ 4 h 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7"/>
                  <a:gd name="T170" fmla="*/ 86 w 86"/>
                  <a:gd name="T171" fmla="*/ 87 h 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7">
                    <a:moveTo>
                      <a:pt x="50" y="62"/>
                    </a:moveTo>
                    <a:lnTo>
                      <a:pt x="57" y="59"/>
                    </a:lnTo>
                    <a:lnTo>
                      <a:pt x="65" y="76"/>
                    </a:lnTo>
                    <a:lnTo>
                      <a:pt x="59" y="79"/>
                    </a:lnTo>
                    <a:lnTo>
                      <a:pt x="50" y="62"/>
                    </a:lnTo>
                    <a:close/>
                    <a:moveTo>
                      <a:pt x="68" y="74"/>
                    </a:moveTo>
                    <a:lnTo>
                      <a:pt x="66" y="75"/>
                    </a:lnTo>
                    <a:lnTo>
                      <a:pt x="65" y="76"/>
                    </a:lnTo>
                    <a:lnTo>
                      <a:pt x="61" y="67"/>
                    </a:lnTo>
                    <a:lnTo>
                      <a:pt x="68" y="74"/>
                    </a:lnTo>
                    <a:close/>
                    <a:moveTo>
                      <a:pt x="54" y="61"/>
                    </a:moveTo>
                    <a:lnTo>
                      <a:pt x="58" y="57"/>
                    </a:lnTo>
                    <a:lnTo>
                      <a:pt x="71" y="71"/>
                    </a:lnTo>
                    <a:lnTo>
                      <a:pt x="68" y="74"/>
                    </a:lnTo>
                    <a:lnTo>
                      <a:pt x="54" y="61"/>
                    </a:lnTo>
                    <a:close/>
                    <a:moveTo>
                      <a:pt x="58" y="57"/>
                    </a:moveTo>
                    <a:lnTo>
                      <a:pt x="66" y="49"/>
                    </a:lnTo>
                    <a:lnTo>
                      <a:pt x="58" y="57"/>
                    </a:lnTo>
                    <a:lnTo>
                      <a:pt x="64" y="64"/>
                    </a:lnTo>
                    <a:lnTo>
                      <a:pt x="58" y="57"/>
                    </a:lnTo>
                    <a:close/>
                    <a:moveTo>
                      <a:pt x="58" y="57"/>
                    </a:moveTo>
                    <a:lnTo>
                      <a:pt x="61" y="54"/>
                    </a:lnTo>
                    <a:lnTo>
                      <a:pt x="74" y="68"/>
                    </a:lnTo>
                    <a:lnTo>
                      <a:pt x="71" y="71"/>
                    </a:lnTo>
                    <a:lnTo>
                      <a:pt x="58" y="57"/>
                    </a:lnTo>
                    <a:close/>
                    <a:moveTo>
                      <a:pt x="76" y="65"/>
                    </a:moveTo>
                    <a:lnTo>
                      <a:pt x="75" y="67"/>
                    </a:lnTo>
                    <a:lnTo>
                      <a:pt x="74" y="68"/>
                    </a:lnTo>
                    <a:lnTo>
                      <a:pt x="68" y="61"/>
                    </a:lnTo>
                    <a:lnTo>
                      <a:pt x="76" y="65"/>
                    </a:lnTo>
                    <a:close/>
                    <a:moveTo>
                      <a:pt x="59" y="57"/>
                    </a:moveTo>
                    <a:lnTo>
                      <a:pt x="62" y="51"/>
                    </a:lnTo>
                    <a:lnTo>
                      <a:pt x="79" y="60"/>
                    </a:lnTo>
                    <a:lnTo>
                      <a:pt x="76" y="65"/>
                    </a:lnTo>
                    <a:lnTo>
                      <a:pt x="59" y="57"/>
                    </a:lnTo>
                    <a:close/>
                    <a:moveTo>
                      <a:pt x="62" y="51"/>
                    </a:moveTo>
                    <a:lnTo>
                      <a:pt x="63" y="50"/>
                    </a:lnTo>
                    <a:lnTo>
                      <a:pt x="64" y="49"/>
                    </a:lnTo>
                    <a:lnTo>
                      <a:pt x="71" y="55"/>
                    </a:lnTo>
                    <a:lnTo>
                      <a:pt x="62" y="51"/>
                    </a:lnTo>
                    <a:close/>
                    <a:moveTo>
                      <a:pt x="64" y="49"/>
                    </a:moveTo>
                    <a:lnTo>
                      <a:pt x="66" y="45"/>
                    </a:lnTo>
                    <a:lnTo>
                      <a:pt x="81" y="59"/>
                    </a:lnTo>
                    <a:lnTo>
                      <a:pt x="77" y="62"/>
                    </a:lnTo>
                    <a:lnTo>
                      <a:pt x="64" y="49"/>
                    </a:lnTo>
                    <a:close/>
                    <a:moveTo>
                      <a:pt x="83" y="52"/>
                    </a:moveTo>
                    <a:lnTo>
                      <a:pt x="83" y="55"/>
                    </a:lnTo>
                    <a:lnTo>
                      <a:pt x="81" y="59"/>
                    </a:lnTo>
                    <a:lnTo>
                      <a:pt x="74" y="52"/>
                    </a:lnTo>
                    <a:lnTo>
                      <a:pt x="83" y="52"/>
                    </a:lnTo>
                    <a:close/>
                    <a:moveTo>
                      <a:pt x="64" y="52"/>
                    </a:moveTo>
                    <a:lnTo>
                      <a:pt x="64" y="45"/>
                    </a:lnTo>
                    <a:lnTo>
                      <a:pt x="83" y="45"/>
                    </a:lnTo>
                    <a:lnTo>
                      <a:pt x="83" y="52"/>
                    </a:lnTo>
                    <a:lnTo>
                      <a:pt x="64" y="52"/>
                    </a:lnTo>
                    <a:close/>
                    <a:moveTo>
                      <a:pt x="64" y="45"/>
                    </a:moveTo>
                    <a:lnTo>
                      <a:pt x="64" y="41"/>
                    </a:lnTo>
                    <a:lnTo>
                      <a:pt x="66" y="39"/>
                    </a:lnTo>
                    <a:lnTo>
                      <a:pt x="74" y="45"/>
                    </a:lnTo>
                    <a:lnTo>
                      <a:pt x="64" y="45"/>
                    </a:lnTo>
                    <a:close/>
                    <a:moveTo>
                      <a:pt x="66" y="39"/>
                    </a:moveTo>
                    <a:lnTo>
                      <a:pt x="70" y="35"/>
                    </a:lnTo>
                    <a:lnTo>
                      <a:pt x="84" y="49"/>
                    </a:lnTo>
                    <a:lnTo>
                      <a:pt x="81" y="52"/>
                    </a:lnTo>
                    <a:lnTo>
                      <a:pt x="66" y="39"/>
                    </a:lnTo>
                    <a:close/>
                    <a:moveTo>
                      <a:pt x="86" y="42"/>
                    </a:moveTo>
                    <a:lnTo>
                      <a:pt x="86" y="46"/>
                    </a:lnTo>
                    <a:lnTo>
                      <a:pt x="84" y="49"/>
                    </a:lnTo>
                    <a:lnTo>
                      <a:pt x="76" y="42"/>
                    </a:lnTo>
                    <a:lnTo>
                      <a:pt x="86" y="42"/>
                    </a:lnTo>
                    <a:close/>
                    <a:moveTo>
                      <a:pt x="68" y="42"/>
                    </a:moveTo>
                    <a:lnTo>
                      <a:pt x="68" y="39"/>
                    </a:lnTo>
                    <a:lnTo>
                      <a:pt x="86" y="39"/>
                    </a:lnTo>
                    <a:lnTo>
                      <a:pt x="86" y="42"/>
                    </a:lnTo>
                    <a:lnTo>
                      <a:pt x="68" y="42"/>
                    </a:lnTo>
                    <a:close/>
                    <a:moveTo>
                      <a:pt x="85" y="34"/>
                    </a:moveTo>
                    <a:lnTo>
                      <a:pt x="86" y="36"/>
                    </a:lnTo>
                    <a:lnTo>
                      <a:pt x="86" y="39"/>
                    </a:lnTo>
                    <a:lnTo>
                      <a:pt x="76" y="39"/>
                    </a:lnTo>
                    <a:lnTo>
                      <a:pt x="85" y="34"/>
                    </a:lnTo>
                    <a:close/>
                    <a:moveTo>
                      <a:pt x="69" y="43"/>
                    </a:moveTo>
                    <a:lnTo>
                      <a:pt x="65" y="36"/>
                    </a:lnTo>
                    <a:lnTo>
                      <a:pt x="82" y="29"/>
                    </a:lnTo>
                    <a:lnTo>
                      <a:pt x="85" y="34"/>
                    </a:lnTo>
                    <a:lnTo>
                      <a:pt x="69" y="43"/>
                    </a:lnTo>
                    <a:close/>
                    <a:moveTo>
                      <a:pt x="65" y="36"/>
                    </a:moveTo>
                    <a:lnTo>
                      <a:pt x="64" y="35"/>
                    </a:lnTo>
                    <a:lnTo>
                      <a:pt x="64" y="32"/>
                    </a:lnTo>
                    <a:lnTo>
                      <a:pt x="74" y="32"/>
                    </a:lnTo>
                    <a:lnTo>
                      <a:pt x="65" y="36"/>
                    </a:lnTo>
                    <a:close/>
                    <a:moveTo>
                      <a:pt x="64" y="32"/>
                    </a:moveTo>
                    <a:lnTo>
                      <a:pt x="64" y="30"/>
                    </a:lnTo>
                    <a:lnTo>
                      <a:pt x="83" y="30"/>
                    </a:lnTo>
                    <a:lnTo>
                      <a:pt x="83" y="32"/>
                    </a:lnTo>
                    <a:lnTo>
                      <a:pt x="64" y="32"/>
                    </a:lnTo>
                    <a:close/>
                    <a:moveTo>
                      <a:pt x="81" y="22"/>
                    </a:moveTo>
                    <a:lnTo>
                      <a:pt x="83" y="25"/>
                    </a:lnTo>
                    <a:lnTo>
                      <a:pt x="83" y="30"/>
                    </a:lnTo>
                    <a:lnTo>
                      <a:pt x="74" y="30"/>
                    </a:lnTo>
                    <a:lnTo>
                      <a:pt x="81" y="22"/>
                    </a:lnTo>
                    <a:close/>
                    <a:moveTo>
                      <a:pt x="66" y="36"/>
                    </a:moveTo>
                    <a:lnTo>
                      <a:pt x="64" y="33"/>
                    </a:lnTo>
                    <a:lnTo>
                      <a:pt x="77" y="20"/>
                    </a:lnTo>
                    <a:lnTo>
                      <a:pt x="81" y="22"/>
                    </a:lnTo>
                    <a:lnTo>
                      <a:pt x="66" y="36"/>
                    </a:lnTo>
                    <a:close/>
                    <a:moveTo>
                      <a:pt x="64" y="33"/>
                    </a:moveTo>
                    <a:lnTo>
                      <a:pt x="61" y="30"/>
                    </a:lnTo>
                    <a:lnTo>
                      <a:pt x="74" y="17"/>
                    </a:lnTo>
                    <a:lnTo>
                      <a:pt x="77" y="20"/>
                    </a:lnTo>
                    <a:lnTo>
                      <a:pt x="64" y="33"/>
                    </a:lnTo>
                    <a:close/>
                    <a:moveTo>
                      <a:pt x="61" y="30"/>
                    </a:moveTo>
                    <a:lnTo>
                      <a:pt x="58" y="27"/>
                    </a:lnTo>
                    <a:lnTo>
                      <a:pt x="71" y="13"/>
                    </a:lnTo>
                    <a:lnTo>
                      <a:pt x="74" y="17"/>
                    </a:lnTo>
                    <a:lnTo>
                      <a:pt x="61" y="30"/>
                    </a:lnTo>
                    <a:close/>
                    <a:moveTo>
                      <a:pt x="64" y="10"/>
                    </a:moveTo>
                    <a:lnTo>
                      <a:pt x="68" y="10"/>
                    </a:lnTo>
                    <a:lnTo>
                      <a:pt x="71" y="13"/>
                    </a:lnTo>
                    <a:lnTo>
                      <a:pt x="64" y="20"/>
                    </a:lnTo>
                    <a:lnTo>
                      <a:pt x="64" y="10"/>
                    </a:lnTo>
                    <a:close/>
                    <a:moveTo>
                      <a:pt x="64" y="30"/>
                    </a:moveTo>
                    <a:lnTo>
                      <a:pt x="61" y="30"/>
                    </a:lnTo>
                    <a:lnTo>
                      <a:pt x="61" y="10"/>
                    </a:lnTo>
                    <a:lnTo>
                      <a:pt x="64" y="10"/>
                    </a:lnTo>
                    <a:lnTo>
                      <a:pt x="64" y="30"/>
                    </a:lnTo>
                    <a:close/>
                    <a:moveTo>
                      <a:pt x="61" y="30"/>
                    </a:moveTo>
                    <a:lnTo>
                      <a:pt x="54" y="30"/>
                    </a:lnTo>
                    <a:lnTo>
                      <a:pt x="54" y="10"/>
                    </a:lnTo>
                    <a:lnTo>
                      <a:pt x="61" y="10"/>
                    </a:lnTo>
                    <a:lnTo>
                      <a:pt x="61" y="30"/>
                    </a:lnTo>
                    <a:close/>
                    <a:moveTo>
                      <a:pt x="54" y="30"/>
                    </a:moveTo>
                    <a:lnTo>
                      <a:pt x="51" y="30"/>
                    </a:lnTo>
                    <a:lnTo>
                      <a:pt x="51" y="10"/>
                    </a:lnTo>
                    <a:lnTo>
                      <a:pt x="54" y="10"/>
                    </a:lnTo>
                    <a:lnTo>
                      <a:pt x="54" y="30"/>
                    </a:lnTo>
                    <a:close/>
                    <a:moveTo>
                      <a:pt x="51" y="30"/>
                    </a:moveTo>
                    <a:lnTo>
                      <a:pt x="45" y="30"/>
                    </a:lnTo>
                    <a:lnTo>
                      <a:pt x="45" y="10"/>
                    </a:lnTo>
                    <a:lnTo>
                      <a:pt x="51" y="10"/>
                    </a:lnTo>
                    <a:lnTo>
                      <a:pt x="51" y="30"/>
                    </a:lnTo>
                    <a:close/>
                    <a:moveTo>
                      <a:pt x="45" y="30"/>
                    </a:moveTo>
                    <a:lnTo>
                      <a:pt x="39" y="30"/>
                    </a:lnTo>
                    <a:lnTo>
                      <a:pt x="39" y="10"/>
                    </a:lnTo>
                    <a:lnTo>
                      <a:pt x="45" y="10"/>
                    </a:lnTo>
                    <a:lnTo>
                      <a:pt x="45" y="30"/>
                    </a:lnTo>
                    <a:close/>
                    <a:moveTo>
                      <a:pt x="32" y="13"/>
                    </a:moveTo>
                    <a:lnTo>
                      <a:pt x="34" y="10"/>
                    </a:lnTo>
                    <a:lnTo>
                      <a:pt x="39" y="10"/>
                    </a:lnTo>
                    <a:lnTo>
                      <a:pt x="39" y="20"/>
                    </a:lnTo>
                    <a:lnTo>
                      <a:pt x="32" y="13"/>
                    </a:lnTo>
                    <a:close/>
                    <a:moveTo>
                      <a:pt x="45" y="27"/>
                    </a:moveTo>
                    <a:lnTo>
                      <a:pt x="42" y="30"/>
                    </a:lnTo>
                    <a:lnTo>
                      <a:pt x="29" y="17"/>
                    </a:lnTo>
                    <a:lnTo>
                      <a:pt x="32" y="13"/>
                    </a:lnTo>
                    <a:lnTo>
                      <a:pt x="45" y="27"/>
                    </a:lnTo>
                    <a:close/>
                    <a:moveTo>
                      <a:pt x="42" y="30"/>
                    </a:moveTo>
                    <a:lnTo>
                      <a:pt x="39" y="32"/>
                    </a:lnTo>
                    <a:lnTo>
                      <a:pt x="36" y="32"/>
                    </a:lnTo>
                    <a:lnTo>
                      <a:pt x="36" y="23"/>
                    </a:lnTo>
                    <a:lnTo>
                      <a:pt x="42" y="30"/>
                    </a:lnTo>
                    <a:close/>
                    <a:moveTo>
                      <a:pt x="36" y="32"/>
                    </a:moveTo>
                    <a:lnTo>
                      <a:pt x="29" y="32"/>
                    </a:lnTo>
                    <a:lnTo>
                      <a:pt x="29" y="13"/>
                    </a:lnTo>
                    <a:lnTo>
                      <a:pt x="36" y="13"/>
                    </a:lnTo>
                    <a:lnTo>
                      <a:pt x="36" y="32"/>
                    </a:lnTo>
                    <a:close/>
                    <a:moveTo>
                      <a:pt x="22" y="17"/>
                    </a:moveTo>
                    <a:lnTo>
                      <a:pt x="26" y="13"/>
                    </a:lnTo>
                    <a:lnTo>
                      <a:pt x="29" y="13"/>
                    </a:lnTo>
                    <a:lnTo>
                      <a:pt x="29" y="23"/>
                    </a:lnTo>
                    <a:lnTo>
                      <a:pt x="22" y="17"/>
                    </a:lnTo>
                    <a:close/>
                    <a:moveTo>
                      <a:pt x="36" y="30"/>
                    </a:moveTo>
                    <a:lnTo>
                      <a:pt x="32" y="33"/>
                    </a:lnTo>
                    <a:lnTo>
                      <a:pt x="19" y="20"/>
                    </a:lnTo>
                    <a:lnTo>
                      <a:pt x="22" y="17"/>
                    </a:lnTo>
                    <a:lnTo>
                      <a:pt x="36" y="30"/>
                    </a:lnTo>
                    <a:close/>
                    <a:moveTo>
                      <a:pt x="19" y="20"/>
                    </a:moveTo>
                    <a:lnTo>
                      <a:pt x="38" y="0"/>
                    </a:lnTo>
                    <a:lnTo>
                      <a:pt x="19" y="20"/>
                    </a:lnTo>
                    <a:lnTo>
                      <a:pt x="26" y="27"/>
                    </a:lnTo>
                    <a:lnTo>
                      <a:pt x="19" y="20"/>
                    </a:lnTo>
                    <a:close/>
                    <a:moveTo>
                      <a:pt x="32" y="33"/>
                    </a:moveTo>
                    <a:lnTo>
                      <a:pt x="27" y="40"/>
                    </a:lnTo>
                    <a:lnTo>
                      <a:pt x="12" y="25"/>
                    </a:lnTo>
                    <a:lnTo>
                      <a:pt x="19" y="20"/>
                    </a:lnTo>
                    <a:lnTo>
                      <a:pt x="32" y="33"/>
                    </a:lnTo>
                    <a:close/>
                    <a:moveTo>
                      <a:pt x="27" y="40"/>
                    </a:moveTo>
                    <a:lnTo>
                      <a:pt x="27" y="40"/>
                    </a:lnTo>
                    <a:lnTo>
                      <a:pt x="20" y="32"/>
                    </a:lnTo>
                    <a:lnTo>
                      <a:pt x="27" y="40"/>
                    </a:lnTo>
                    <a:close/>
                    <a:moveTo>
                      <a:pt x="27" y="40"/>
                    </a:moveTo>
                    <a:lnTo>
                      <a:pt x="23" y="42"/>
                    </a:lnTo>
                    <a:lnTo>
                      <a:pt x="10" y="29"/>
                    </a:lnTo>
                    <a:lnTo>
                      <a:pt x="12" y="25"/>
                    </a:lnTo>
                    <a:lnTo>
                      <a:pt x="27" y="40"/>
                    </a:lnTo>
                    <a:close/>
                    <a:moveTo>
                      <a:pt x="10" y="29"/>
                    </a:moveTo>
                    <a:lnTo>
                      <a:pt x="0" y="39"/>
                    </a:lnTo>
                    <a:lnTo>
                      <a:pt x="10" y="29"/>
                    </a:lnTo>
                    <a:lnTo>
                      <a:pt x="17" y="35"/>
                    </a:lnTo>
                    <a:lnTo>
                      <a:pt x="10" y="29"/>
                    </a:lnTo>
                    <a:close/>
                    <a:moveTo>
                      <a:pt x="23" y="42"/>
                    </a:moveTo>
                    <a:lnTo>
                      <a:pt x="20" y="45"/>
                    </a:lnTo>
                    <a:lnTo>
                      <a:pt x="7" y="32"/>
                    </a:lnTo>
                    <a:lnTo>
                      <a:pt x="10" y="29"/>
                    </a:lnTo>
                    <a:lnTo>
                      <a:pt x="23" y="42"/>
                    </a:lnTo>
                    <a:close/>
                    <a:moveTo>
                      <a:pt x="4" y="39"/>
                    </a:moveTo>
                    <a:lnTo>
                      <a:pt x="4" y="35"/>
                    </a:lnTo>
                    <a:lnTo>
                      <a:pt x="7" y="32"/>
                    </a:lnTo>
                    <a:lnTo>
                      <a:pt x="14" y="39"/>
                    </a:lnTo>
                    <a:lnTo>
                      <a:pt x="4" y="39"/>
                    </a:lnTo>
                    <a:close/>
                    <a:moveTo>
                      <a:pt x="22" y="39"/>
                    </a:moveTo>
                    <a:lnTo>
                      <a:pt x="22" y="42"/>
                    </a:lnTo>
                    <a:lnTo>
                      <a:pt x="4" y="42"/>
                    </a:lnTo>
                    <a:lnTo>
                      <a:pt x="4" y="39"/>
                    </a:lnTo>
                    <a:lnTo>
                      <a:pt x="22" y="39"/>
                    </a:lnTo>
                    <a:close/>
                    <a:moveTo>
                      <a:pt x="22" y="42"/>
                    </a:moveTo>
                    <a:lnTo>
                      <a:pt x="22" y="44"/>
                    </a:lnTo>
                    <a:lnTo>
                      <a:pt x="21" y="46"/>
                    </a:lnTo>
                    <a:lnTo>
                      <a:pt x="14" y="42"/>
                    </a:lnTo>
                    <a:lnTo>
                      <a:pt x="22" y="42"/>
                    </a:lnTo>
                    <a:close/>
                    <a:moveTo>
                      <a:pt x="21" y="46"/>
                    </a:moveTo>
                    <a:lnTo>
                      <a:pt x="19" y="53"/>
                    </a:lnTo>
                    <a:lnTo>
                      <a:pt x="1" y="44"/>
                    </a:lnTo>
                    <a:lnTo>
                      <a:pt x="5" y="38"/>
                    </a:lnTo>
                    <a:lnTo>
                      <a:pt x="21" y="46"/>
                    </a:lnTo>
                    <a:close/>
                    <a:moveTo>
                      <a:pt x="0" y="49"/>
                    </a:moveTo>
                    <a:lnTo>
                      <a:pt x="0" y="46"/>
                    </a:lnTo>
                    <a:lnTo>
                      <a:pt x="1" y="44"/>
                    </a:lnTo>
                    <a:lnTo>
                      <a:pt x="10" y="49"/>
                    </a:lnTo>
                    <a:lnTo>
                      <a:pt x="0" y="49"/>
                    </a:lnTo>
                    <a:close/>
                    <a:moveTo>
                      <a:pt x="20" y="49"/>
                    </a:moveTo>
                    <a:lnTo>
                      <a:pt x="20" y="52"/>
                    </a:lnTo>
                    <a:lnTo>
                      <a:pt x="0" y="52"/>
                    </a:lnTo>
                    <a:lnTo>
                      <a:pt x="0" y="49"/>
                    </a:lnTo>
                    <a:lnTo>
                      <a:pt x="20" y="49"/>
                    </a:lnTo>
                    <a:close/>
                    <a:moveTo>
                      <a:pt x="20" y="52"/>
                    </a:moveTo>
                    <a:lnTo>
                      <a:pt x="20" y="59"/>
                    </a:lnTo>
                    <a:lnTo>
                      <a:pt x="0" y="59"/>
                    </a:lnTo>
                    <a:lnTo>
                      <a:pt x="0" y="52"/>
                    </a:lnTo>
                    <a:lnTo>
                      <a:pt x="20" y="52"/>
                    </a:lnTo>
                    <a:close/>
                    <a:moveTo>
                      <a:pt x="20" y="59"/>
                    </a:moveTo>
                    <a:lnTo>
                      <a:pt x="20" y="61"/>
                    </a:lnTo>
                    <a:lnTo>
                      <a:pt x="0" y="61"/>
                    </a:lnTo>
                    <a:lnTo>
                      <a:pt x="0" y="59"/>
                    </a:lnTo>
                    <a:lnTo>
                      <a:pt x="20" y="59"/>
                    </a:lnTo>
                    <a:close/>
                    <a:moveTo>
                      <a:pt x="4" y="68"/>
                    </a:moveTo>
                    <a:lnTo>
                      <a:pt x="0" y="65"/>
                    </a:lnTo>
                    <a:lnTo>
                      <a:pt x="0" y="61"/>
                    </a:lnTo>
                    <a:lnTo>
                      <a:pt x="10" y="61"/>
                    </a:lnTo>
                    <a:lnTo>
                      <a:pt x="4" y="68"/>
                    </a:lnTo>
                    <a:close/>
                    <a:moveTo>
                      <a:pt x="17" y="54"/>
                    </a:moveTo>
                    <a:lnTo>
                      <a:pt x="20" y="57"/>
                    </a:lnTo>
                    <a:lnTo>
                      <a:pt x="7" y="71"/>
                    </a:lnTo>
                    <a:lnTo>
                      <a:pt x="4" y="68"/>
                    </a:lnTo>
                    <a:lnTo>
                      <a:pt x="17" y="54"/>
                    </a:lnTo>
                    <a:close/>
                    <a:moveTo>
                      <a:pt x="20" y="57"/>
                    </a:moveTo>
                    <a:lnTo>
                      <a:pt x="23" y="61"/>
                    </a:lnTo>
                    <a:lnTo>
                      <a:pt x="10" y="74"/>
                    </a:lnTo>
                    <a:lnTo>
                      <a:pt x="7" y="71"/>
                    </a:lnTo>
                    <a:lnTo>
                      <a:pt x="20" y="57"/>
                    </a:lnTo>
                    <a:close/>
                    <a:moveTo>
                      <a:pt x="23" y="61"/>
                    </a:moveTo>
                    <a:lnTo>
                      <a:pt x="27" y="64"/>
                    </a:lnTo>
                    <a:lnTo>
                      <a:pt x="12" y="77"/>
                    </a:lnTo>
                    <a:lnTo>
                      <a:pt x="10" y="74"/>
                    </a:lnTo>
                    <a:lnTo>
                      <a:pt x="23" y="61"/>
                    </a:lnTo>
                    <a:close/>
                    <a:moveTo>
                      <a:pt x="27" y="64"/>
                    </a:moveTo>
                    <a:lnTo>
                      <a:pt x="17" y="54"/>
                    </a:lnTo>
                    <a:lnTo>
                      <a:pt x="27" y="64"/>
                    </a:lnTo>
                    <a:lnTo>
                      <a:pt x="20" y="71"/>
                    </a:lnTo>
                    <a:lnTo>
                      <a:pt x="27" y="64"/>
                    </a:lnTo>
                    <a:close/>
                    <a:moveTo>
                      <a:pt x="27" y="64"/>
                    </a:moveTo>
                    <a:lnTo>
                      <a:pt x="30" y="67"/>
                    </a:lnTo>
                    <a:lnTo>
                      <a:pt x="16" y="81"/>
                    </a:lnTo>
                    <a:lnTo>
                      <a:pt x="12" y="77"/>
                    </a:lnTo>
                    <a:lnTo>
                      <a:pt x="27" y="64"/>
                    </a:lnTo>
                    <a:close/>
                    <a:moveTo>
                      <a:pt x="22" y="84"/>
                    </a:moveTo>
                    <a:lnTo>
                      <a:pt x="19" y="84"/>
                    </a:lnTo>
                    <a:lnTo>
                      <a:pt x="16" y="81"/>
                    </a:lnTo>
                    <a:lnTo>
                      <a:pt x="22" y="74"/>
                    </a:lnTo>
                    <a:lnTo>
                      <a:pt x="22" y="84"/>
                    </a:lnTo>
                    <a:close/>
                    <a:moveTo>
                      <a:pt x="22" y="64"/>
                    </a:moveTo>
                    <a:lnTo>
                      <a:pt x="26" y="64"/>
                    </a:lnTo>
                    <a:lnTo>
                      <a:pt x="26" y="84"/>
                    </a:lnTo>
                    <a:lnTo>
                      <a:pt x="22" y="84"/>
                    </a:lnTo>
                    <a:lnTo>
                      <a:pt x="22" y="64"/>
                    </a:lnTo>
                    <a:close/>
                    <a:moveTo>
                      <a:pt x="26" y="64"/>
                    </a:moveTo>
                    <a:lnTo>
                      <a:pt x="30" y="64"/>
                    </a:lnTo>
                    <a:lnTo>
                      <a:pt x="32" y="67"/>
                    </a:lnTo>
                    <a:lnTo>
                      <a:pt x="26" y="74"/>
                    </a:lnTo>
                    <a:lnTo>
                      <a:pt x="26" y="64"/>
                    </a:lnTo>
                    <a:close/>
                    <a:moveTo>
                      <a:pt x="32" y="67"/>
                    </a:moveTo>
                    <a:lnTo>
                      <a:pt x="36" y="71"/>
                    </a:lnTo>
                    <a:lnTo>
                      <a:pt x="22" y="84"/>
                    </a:lnTo>
                    <a:lnTo>
                      <a:pt x="19" y="81"/>
                    </a:lnTo>
                    <a:lnTo>
                      <a:pt x="32" y="67"/>
                    </a:lnTo>
                    <a:close/>
                    <a:moveTo>
                      <a:pt x="29" y="87"/>
                    </a:moveTo>
                    <a:lnTo>
                      <a:pt x="26" y="87"/>
                    </a:lnTo>
                    <a:lnTo>
                      <a:pt x="22" y="84"/>
                    </a:lnTo>
                    <a:lnTo>
                      <a:pt x="29" y="77"/>
                    </a:lnTo>
                    <a:lnTo>
                      <a:pt x="29" y="87"/>
                    </a:lnTo>
                    <a:close/>
                    <a:moveTo>
                      <a:pt x="29" y="67"/>
                    </a:moveTo>
                    <a:lnTo>
                      <a:pt x="36" y="67"/>
                    </a:lnTo>
                    <a:lnTo>
                      <a:pt x="36" y="87"/>
                    </a:lnTo>
                    <a:lnTo>
                      <a:pt x="29" y="87"/>
                    </a:lnTo>
                    <a:lnTo>
                      <a:pt x="29" y="67"/>
                    </a:lnTo>
                    <a:close/>
                    <a:moveTo>
                      <a:pt x="36" y="67"/>
                    </a:moveTo>
                    <a:lnTo>
                      <a:pt x="42" y="67"/>
                    </a:lnTo>
                    <a:lnTo>
                      <a:pt x="42" y="87"/>
                    </a:lnTo>
                    <a:lnTo>
                      <a:pt x="36" y="87"/>
                    </a:lnTo>
                    <a:lnTo>
                      <a:pt x="36" y="67"/>
                    </a:lnTo>
                    <a:close/>
                    <a:moveTo>
                      <a:pt x="49" y="84"/>
                    </a:moveTo>
                    <a:lnTo>
                      <a:pt x="45" y="87"/>
                    </a:lnTo>
                    <a:lnTo>
                      <a:pt x="42" y="87"/>
                    </a:lnTo>
                    <a:lnTo>
                      <a:pt x="42" y="77"/>
                    </a:lnTo>
                    <a:lnTo>
                      <a:pt x="49" y="84"/>
                    </a:lnTo>
                    <a:close/>
                    <a:moveTo>
                      <a:pt x="36" y="71"/>
                    </a:moveTo>
                    <a:lnTo>
                      <a:pt x="38" y="67"/>
                    </a:lnTo>
                    <a:lnTo>
                      <a:pt x="52" y="81"/>
                    </a:lnTo>
                    <a:lnTo>
                      <a:pt x="49" y="84"/>
                    </a:lnTo>
                    <a:lnTo>
                      <a:pt x="36" y="71"/>
                    </a:lnTo>
                    <a:close/>
                    <a:moveTo>
                      <a:pt x="38" y="67"/>
                    </a:moveTo>
                    <a:lnTo>
                      <a:pt x="41" y="64"/>
                    </a:lnTo>
                    <a:lnTo>
                      <a:pt x="45" y="64"/>
                    </a:lnTo>
                    <a:lnTo>
                      <a:pt x="45" y="74"/>
                    </a:lnTo>
                    <a:lnTo>
                      <a:pt x="38" y="67"/>
                    </a:lnTo>
                    <a:close/>
                    <a:moveTo>
                      <a:pt x="45" y="64"/>
                    </a:moveTo>
                    <a:lnTo>
                      <a:pt x="51" y="64"/>
                    </a:lnTo>
                    <a:lnTo>
                      <a:pt x="51" y="84"/>
                    </a:lnTo>
                    <a:lnTo>
                      <a:pt x="45" y="84"/>
                    </a:lnTo>
                    <a:lnTo>
                      <a:pt x="45" y="64"/>
                    </a:lnTo>
                    <a:close/>
                    <a:moveTo>
                      <a:pt x="58" y="81"/>
                    </a:moveTo>
                    <a:lnTo>
                      <a:pt x="55" y="84"/>
                    </a:lnTo>
                    <a:lnTo>
                      <a:pt x="51" y="84"/>
                    </a:lnTo>
                    <a:lnTo>
                      <a:pt x="51" y="74"/>
                    </a:lnTo>
                    <a:lnTo>
                      <a:pt x="58" y="81"/>
                    </a:lnTo>
                    <a:close/>
                    <a:moveTo>
                      <a:pt x="44" y="67"/>
                    </a:moveTo>
                    <a:lnTo>
                      <a:pt x="48" y="64"/>
                    </a:lnTo>
                    <a:lnTo>
                      <a:pt x="61" y="77"/>
                    </a:lnTo>
                    <a:lnTo>
                      <a:pt x="58" y="81"/>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7" name="Freeform 372">
                <a:extLst>
                  <a:ext uri="{FF2B5EF4-FFF2-40B4-BE49-F238E27FC236}">
                    <a16:creationId xmlns:a16="http://schemas.microsoft.com/office/drawing/2014/main" id="{9A9E8B3B-04DC-4DDF-9753-11524668C968}"/>
                  </a:ext>
                </a:extLst>
              </p:cNvPr>
              <p:cNvSpPr>
                <a:spLocks/>
              </p:cNvSpPr>
              <p:nvPr/>
            </p:nvSpPr>
            <p:spPr bwMode="auto">
              <a:xfrm>
                <a:off x="3464" y="3019"/>
                <a:ext cx="16" cy="15"/>
              </a:xfrm>
              <a:custGeom>
                <a:avLst/>
                <a:gdLst>
                  <a:gd name="T0" fmla="*/ 3 w 66"/>
                  <a:gd name="T1" fmla="*/ 3 h 57"/>
                  <a:gd name="T2" fmla="*/ 3 w 66"/>
                  <a:gd name="T3" fmla="*/ 3 h 57"/>
                  <a:gd name="T4" fmla="*/ 3 w 66"/>
                  <a:gd name="T5" fmla="*/ 3 h 57"/>
                  <a:gd name="T6" fmla="*/ 3 w 66"/>
                  <a:gd name="T7" fmla="*/ 3 h 57"/>
                  <a:gd name="T8" fmla="*/ 3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3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1 h 57"/>
                  <a:gd name="T44" fmla="*/ 0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59" y="34"/>
                    </a:lnTo>
                    <a:lnTo>
                      <a:pt x="63" y="32"/>
                    </a:lnTo>
                    <a:lnTo>
                      <a:pt x="63" y="25"/>
                    </a:lnTo>
                    <a:lnTo>
                      <a:pt x="66" y="22"/>
                    </a:lnTo>
                    <a:lnTo>
                      <a:pt x="66" y="19"/>
                    </a:lnTo>
                    <a:lnTo>
                      <a:pt x="63" y="12"/>
                    </a:lnTo>
                    <a:lnTo>
                      <a:pt x="63" y="9"/>
                    </a:lnTo>
                    <a:lnTo>
                      <a:pt x="59" y="6"/>
                    </a:lnTo>
                    <a:lnTo>
                      <a:pt x="57" y="3"/>
                    </a:lnTo>
                    <a:lnTo>
                      <a:pt x="54" y="0"/>
                    </a:lnTo>
                    <a:lnTo>
                      <a:pt x="47" y="0"/>
                    </a:lnTo>
                    <a:lnTo>
                      <a:pt x="44" y="0"/>
                    </a:lnTo>
                    <a:lnTo>
                      <a:pt x="37" y="0"/>
                    </a:lnTo>
                    <a:lnTo>
                      <a:pt x="34" y="0"/>
                    </a:lnTo>
                    <a:lnTo>
                      <a:pt x="29" y="0"/>
                    </a:lnTo>
                    <a:lnTo>
                      <a:pt x="25" y="3"/>
                    </a:lnTo>
                    <a:lnTo>
                      <a:pt x="19" y="3"/>
                    </a:lnTo>
                    <a:lnTo>
                      <a:pt x="12" y="6"/>
                    </a:lnTo>
                    <a:lnTo>
                      <a:pt x="9" y="12"/>
                    </a:lnTo>
                    <a:lnTo>
                      <a:pt x="5" y="15"/>
                    </a:lnTo>
                    <a:lnTo>
                      <a:pt x="3" y="19"/>
                    </a:lnTo>
                    <a:lnTo>
                      <a:pt x="0" y="25"/>
                    </a:lnTo>
                    <a:lnTo>
                      <a:pt x="0" y="29"/>
                    </a:lnTo>
                    <a:lnTo>
                      <a:pt x="0" y="32"/>
                    </a:lnTo>
                    <a:lnTo>
                      <a:pt x="0" y="37"/>
                    </a:lnTo>
                    <a:lnTo>
                      <a:pt x="0" y="41"/>
                    </a:lnTo>
                    <a:lnTo>
                      <a:pt x="3" y="44"/>
                    </a:lnTo>
                    <a:lnTo>
                      <a:pt x="3" y="47"/>
                    </a:lnTo>
                    <a:lnTo>
                      <a:pt x="5" y="51"/>
                    </a:lnTo>
                    <a:lnTo>
                      <a:pt x="12" y="54"/>
                    </a:lnTo>
                    <a:lnTo>
                      <a:pt x="15" y="54"/>
                    </a:lnTo>
                    <a:lnTo>
                      <a:pt x="19" y="57"/>
                    </a:lnTo>
                    <a:lnTo>
                      <a:pt x="25" y="57"/>
                    </a:lnTo>
                    <a:lnTo>
                      <a:pt x="29"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8" name="Freeform 373">
                <a:extLst>
                  <a:ext uri="{FF2B5EF4-FFF2-40B4-BE49-F238E27FC236}">
                    <a16:creationId xmlns:a16="http://schemas.microsoft.com/office/drawing/2014/main" id="{A31E70FE-2570-46ED-9F74-B687B898D2C9}"/>
                  </a:ext>
                </a:extLst>
              </p:cNvPr>
              <p:cNvSpPr>
                <a:spLocks noEditPoints="1"/>
              </p:cNvSpPr>
              <p:nvPr/>
            </p:nvSpPr>
            <p:spPr bwMode="auto">
              <a:xfrm>
                <a:off x="3461" y="3017"/>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2 h 76"/>
                  <a:gd name="T12" fmla="*/ 5 w 86"/>
                  <a:gd name="T13" fmla="*/ 3 h 76"/>
                  <a:gd name="T14" fmla="*/ 5 w 86"/>
                  <a:gd name="T15" fmla="*/ 2 h 76"/>
                  <a:gd name="T16" fmla="*/ 5 w 86"/>
                  <a:gd name="T17" fmla="*/ 2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1 h 76"/>
                  <a:gd name="T60" fmla="*/ 2 w 86"/>
                  <a:gd name="T61" fmla="*/ 2 h 76"/>
                  <a:gd name="T62" fmla="*/ 1 w 86"/>
                  <a:gd name="T63" fmla="*/ 2 h 76"/>
                  <a:gd name="T64" fmla="*/ 0 w 86"/>
                  <a:gd name="T65" fmla="*/ 2 h 76"/>
                  <a:gd name="T66" fmla="*/ 0 w 86"/>
                  <a:gd name="T67" fmla="*/ 2 h 76"/>
                  <a:gd name="T68" fmla="*/ 0 w 86"/>
                  <a:gd name="T69" fmla="*/ 2 h 76"/>
                  <a:gd name="T70" fmla="*/ 1 w 86"/>
                  <a:gd name="T71" fmla="*/ 3 h 76"/>
                  <a:gd name="T72" fmla="*/ 1 w 86"/>
                  <a:gd name="T73" fmla="*/ 3 h 76"/>
                  <a:gd name="T74" fmla="*/ 0 w 86"/>
                  <a:gd name="T75" fmla="*/ 3 h 76"/>
                  <a:gd name="T76" fmla="*/ 1 w 86"/>
                  <a:gd name="T77" fmla="*/ 3 h 76"/>
                  <a:gd name="T78" fmla="*/ 1 w 86"/>
                  <a:gd name="T79" fmla="*/ 3 h 76"/>
                  <a:gd name="T80" fmla="*/ 2 w 86"/>
                  <a:gd name="T81" fmla="*/ 4 h 76"/>
                  <a:gd name="T82" fmla="*/ 0 w 86"/>
                  <a:gd name="T83" fmla="*/ 4 h 76"/>
                  <a:gd name="T84" fmla="*/ 1 w 86"/>
                  <a:gd name="T85" fmla="*/ 4 h 76"/>
                  <a:gd name="T86" fmla="*/ 1 w 86"/>
                  <a:gd name="T87" fmla="*/ 4 h 76"/>
                  <a:gd name="T88" fmla="*/ 1 w 86"/>
                  <a:gd name="T89" fmla="*/ 3 h 76"/>
                  <a:gd name="T90" fmla="*/ 2 w 86"/>
                  <a:gd name="T91" fmla="*/ 4 h 76"/>
                  <a:gd name="T92" fmla="*/ 2 w 86"/>
                  <a:gd name="T93" fmla="*/ 4 h 76"/>
                  <a:gd name="T94" fmla="*/ 2 w 86"/>
                  <a:gd name="T95" fmla="*/ 5 h 76"/>
                  <a:gd name="T96" fmla="*/ 2 w 86"/>
                  <a:gd name="T97" fmla="*/ 4 h 76"/>
                  <a:gd name="T98" fmla="*/ 2 w 86"/>
                  <a:gd name="T99" fmla="*/ 4 h 76"/>
                  <a:gd name="T100" fmla="*/ 3 w 86"/>
                  <a:gd name="T101" fmla="*/ 5 h 76"/>
                  <a:gd name="T102" fmla="*/ 3 w 86"/>
                  <a:gd name="T103" fmla="*/ 4 h 76"/>
                  <a:gd name="T104" fmla="*/ 3 w 86"/>
                  <a:gd name="T105" fmla="*/ 4 h 76"/>
                  <a:gd name="T106" fmla="*/ 3 w 86"/>
                  <a:gd name="T107" fmla="*/ 5 h 76"/>
                  <a:gd name="T108" fmla="*/ 4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9" y="44"/>
                    </a:lnTo>
                    <a:lnTo>
                      <a:pt x="74" y="57"/>
                    </a:lnTo>
                    <a:lnTo>
                      <a:pt x="71" y="61"/>
                    </a:lnTo>
                    <a:lnTo>
                      <a:pt x="57" y="47"/>
                    </a:lnTo>
                    <a:close/>
                    <a:moveTo>
                      <a:pt x="75" y="55"/>
                    </a:moveTo>
                    <a:lnTo>
                      <a:pt x="75" y="56"/>
                    </a:lnTo>
                    <a:lnTo>
                      <a:pt x="74" y="57"/>
                    </a:lnTo>
                    <a:lnTo>
                      <a:pt x="67" y="51"/>
                    </a:lnTo>
                    <a:lnTo>
                      <a:pt x="75" y="55"/>
                    </a:lnTo>
                    <a:close/>
                    <a:moveTo>
                      <a:pt x="58" y="46"/>
                    </a:moveTo>
                    <a:lnTo>
                      <a:pt x="62" y="41"/>
                    </a:lnTo>
                    <a:lnTo>
                      <a:pt x="78" y="48"/>
                    </a:lnTo>
                    <a:lnTo>
                      <a:pt x="75" y="55"/>
                    </a:lnTo>
                    <a:lnTo>
                      <a:pt x="58" y="46"/>
                    </a:lnTo>
                    <a:close/>
                    <a:moveTo>
                      <a:pt x="62" y="41"/>
                    </a:moveTo>
                    <a:lnTo>
                      <a:pt x="62" y="39"/>
                    </a:lnTo>
                    <a:lnTo>
                      <a:pt x="63" y="37"/>
                    </a:lnTo>
                    <a:lnTo>
                      <a:pt x="69" y="44"/>
                    </a:lnTo>
                    <a:lnTo>
                      <a:pt x="62" y="41"/>
                    </a:lnTo>
                    <a:close/>
                    <a:moveTo>
                      <a:pt x="63" y="37"/>
                    </a:moveTo>
                    <a:lnTo>
                      <a:pt x="66" y="34"/>
                    </a:lnTo>
                    <a:lnTo>
                      <a:pt x="79" y="48"/>
                    </a:lnTo>
                    <a:lnTo>
                      <a:pt x="77" y="52"/>
                    </a:lnTo>
                    <a:lnTo>
                      <a:pt x="63" y="37"/>
                    </a:lnTo>
                    <a:close/>
                    <a:moveTo>
                      <a:pt x="83" y="42"/>
                    </a:moveTo>
                    <a:lnTo>
                      <a:pt x="83" y="45"/>
                    </a:lnTo>
                    <a:lnTo>
                      <a:pt x="79" y="48"/>
                    </a:lnTo>
                    <a:lnTo>
                      <a:pt x="73" y="42"/>
                    </a:lnTo>
                    <a:lnTo>
                      <a:pt x="83" y="42"/>
                    </a:lnTo>
                    <a:close/>
                    <a:moveTo>
                      <a:pt x="64" y="42"/>
                    </a:moveTo>
                    <a:lnTo>
                      <a:pt x="64" y="35"/>
                    </a:lnTo>
                    <a:lnTo>
                      <a:pt x="83" y="35"/>
                    </a:lnTo>
                    <a:lnTo>
                      <a:pt x="83" y="42"/>
                    </a:lnTo>
                    <a:lnTo>
                      <a:pt x="64" y="42"/>
                    </a:lnTo>
                    <a:close/>
                    <a:moveTo>
                      <a:pt x="64" y="35"/>
                    </a:moveTo>
                    <a:lnTo>
                      <a:pt x="64" y="31"/>
                    </a:lnTo>
                    <a:lnTo>
                      <a:pt x="66" y="29"/>
                    </a:lnTo>
                    <a:lnTo>
                      <a:pt x="73" y="35"/>
                    </a:lnTo>
                    <a:lnTo>
                      <a:pt x="64" y="35"/>
                    </a:lnTo>
                    <a:close/>
                    <a:moveTo>
                      <a:pt x="66" y="29"/>
                    </a:moveTo>
                    <a:lnTo>
                      <a:pt x="69" y="25"/>
                    </a:lnTo>
                    <a:lnTo>
                      <a:pt x="83" y="39"/>
                    </a:lnTo>
                    <a:lnTo>
                      <a:pt x="79" y="42"/>
                    </a:lnTo>
                    <a:lnTo>
                      <a:pt x="66" y="29"/>
                    </a:lnTo>
                    <a:close/>
                    <a:moveTo>
                      <a:pt x="86" y="32"/>
                    </a:moveTo>
                    <a:lnTo>
                      <a:pt x="86" y="35"/>
                    </a:lnTo>
                    <a:lnTo>
                      <a:pt x="83" y="39"/>
                    </a:lnTo>
                    <a:lnTo>
                      <a:pt x="76" y="32"/>
                    </a:lnTo>
                    <a:lnTo>
                      <a:pt x="86" y="32"/>
                    </a:lnTo>
                    <a:close/>
                    <a:moveTo>
                      <a:pt x="67" y="32"/>
                    </a:moveTo>
                    <a:lnTo>
                      <a:pt x="67" y="29"/>
                    </a:lnTo>
                    <a:lnTo>
                      <a:pt x="86" y="29"/>
                    </a:lnTo>
                    <a:lnTo>
                      <a:pt x="86" y="32"/>
                    </a:lnTo>
                    <a:lnTo>
                      <a:pt x="67" y="32"/>
                    </a:lnTo>
                    <a:close/>
                    <a:moveTo>
                      <a:pt x="85" y="24"/>
                    </a:moveTo>
                    <a:lnTo>
                      <a:pt x="86" y="26"/>
                    </a:lnTo>
                    <a:lnTo>
                      <a:pt x="86" y="29"/>
                    </a:lnTo>
                    <a:lnTo>
                      <a:pt x="76" y="29"/>
                    </a:lnTo>
                    <a:lnTo>
                      <a:pt x="85" y="24"/>
                    </a:lnTo>
                    <a:close/>
                    <a:moveTo>
                      <a:pt x="67" y="33"/>
                    </a:moveTo>
                    <a:lnTo>
                      <a:pt x="65" y="26"/>
                    </a:lnTo>
                    <a:lnTo>
                      <a:pt x="82" y="18"/>
                    </a:lnTo>
                    <a:lnTo>
                      <a:pt x="85" y="24"/>
                    </a:lnTo>
                    <a:lnTo>
                      <a:pt x="67" y="33"/>
                    </a:lnTo>
                    <a:close/>
                    <a:moveTo>
                      <a:pt x="65" y="26"/>
                    </a:moveTo>
                    <a:lnTo>
                      <a:pt x="64" y="24"/>
                    </a:lnTo>
                    <a:lnTo>
                      <a:pt x="64" y="22"/>
                    </a:lnTo>
                    <a:lnTo>
                      <a:pt x="73" y="22"/>
                    </a:lnTo>
                    <a:lnTo>
                      <a:pt x="65" y="26"/>
                    </a:lnTo>
                    <a:close/>
                    <a:moveTo>
                      <a:pt x="64" y="22"/>
                    </a:moveTo>
                    <a:lnTo>
                      <a:pt x="64" y="19"/>
                    </a:lnTo>
                    <a:lnTo>
                      <a:pt x="83" y="19"/>
                    </a:lnTo>
                    <a:lnTo>
                      <a:pt x="83" y="22"/>
                    </a:lnTo>
                    <a:lnTo>
                      <a:pt x="64" y="22"/>
                    </a:lnTo>
                    <a:close/>
                    <a:moveTo>
                      <a:pt x="79" y="12"/>
                    </a:moveTo>
                    <a:lnTo>
                      <a:pt x="83" y="15"/>
                    </a:lnTo>
                    <a:lnTo>
                      <a:pt x="83" y="19"/>
                    </a:lnTo>
                    <a:lnTo>
                      <a:pt x="73" y="19"/>
                    </a:lnTo>
                    <a:lnTo>
                      <a:pt x="79" y="12"/>
                    </a:lnTo>
                    <a:close/>
                    <a:moveTo>
                      <a:pt x="66" y="26"/>
                    </a:moveTo>
                    <a:lnTo>
                      <a:pt x="63" y="23"/>
                    </a:lnTo>
                    <a:lnTo>
                      <a:pt x="77" y="9"/>
                    </a:lnTo>
                    <a:lnTo>
                      <a:pt x="79" y="12"/>
                    </a:lnTo>
                    <a:lnTo>
                      <a:pt x="66" y="26"/>
                    </a:lnTo>
                    <a:close/>
                    <a:moveTo>
                      <a:pt x="63" y="23"/>
                    </a:moveTo>
                    <a:lnTo>
                      <a:pt x="59" y="20"/>
                    </a:lnTo>
                    <a:lnTo>
                      <a:pt x="74" y="7"/>
                    </a:lnTo>
                    <a:lnTo>
                      <a:pt x="77" y="9"/>
                    </a:lnTo>
                    <a:lnTo>
                      <a:pt x="63" y="23"/>
                    </a:lnTo>
                    <a:close/>
                    <a:moveTo>
                      <a:pt x="59" y="20"/>
                    </a:moveTo>
                    <a:lnTo>
                      <a:pt x="57" y="16"/>
                    </a:lnTo>
                    <a:lnTo>
                      <a:pt x="71" y="3"/>
                    </a:lnTo>
                    <a:lnTo>
                      <a:pt x="74" y="7"/>
                    </a:lnTo>
                    <a:lnTo>
                      <a:pt x="59" y="20"/>
                    </a:lnTo>
                    <a:close/>
                    <a:moveTo>
                      <a:pt x="64" y="0"/>
                    </a:moveTo>
                    <a:lnTo>
                      <a:pt x="67" y="0"/>
                    </a:lnTo>
                    <a:lnTo>
                      <a:pt x="71" y="3"/>
                    </a:lnTo>
                    <a:lnTo>
                      <a:pt x="64" y="10"/>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9" y="19"/>
                    </a:lnTo>
                    <a:lnTo>
                      <a:pt x="39" y="0"/>
                    </a:lnTo>
                    <a:lnTo>
                      <a:pt x="44" y="0"/>
                    </a:lnTo>
                    <a:lnTo>
                      <a:pt x="44" y="19"/>
                    </a:lnTo>
                    <a:close/>
                    <a:moveTo>
                      <a:pt x="31" y="3"/>
                    </a:moveTo>
                    <a:lnTo>
                      <a:pt x="34" y="0"/>
                    </a:lnTo>
                    <a:lnTo>
                      <a:pt x="39" y="0"/>
                    </a:lnTo>
                    <a:lnTo>
                      <a:pt x="39" y="10"/>
                    </a:lnTo>
                    <a:lnTo>
                      <a:pt x="31" y="3"/>
                    </a:lnTo>
                    <a:close/>
                    <a:moveTo>
                      <a:pt x="45" y="16"/>
                    </a:moveTo>
                    <a:lnTo>
                      <a:pt x="42" y="20"/>
                    </a:lnTo>
                    <a:lnTo>
                      <a:pt x="29" y="7"/>
                    </a:lnTo>
                    <a:lnTo>
                      <a:pt x="31" y="3"/>
                    </a:lnTo>
                    <a:lnTo>
                      <a:pt x="45" y="16"/>
                    </a:lnTo>
                    <a:close/>
                    <a:moveTo>
                      <a:pt x="42" y="20"/>
                    </a:moveTo>
                    <a:lnTo>
                      <a:pt x="39" y="22"/>
                    </a:lnTo>
                    <a:lnTo>
                      <a:pt x="35" y="22"/>
                    </a:lnTo>
                    <a:lnTo>
                      <a:pt x="35" y="13"/>
                    </a:lnTo>
                    <a:lnTo>
                      <a:pt x="42" y="20"/>
                    </a:lnTo>
                    <a:close/>
                    <a:moveTo>
                      <a:pt x="35" y="22"/>
                    </a:moveTo>
                    <a:lnTo>
                      <a:pt x="29" y="22"/>
                    </a:lnTo>
                    <a:lnTo>
                      <a:pt x="29" y="3"/>
                    </a:lnTo>
                    <a:lnTo>
                      <a:pt x="35" y="3"/>
                    </a:lnTo>
                    <a:lnTo>
                      <a:pt x="35" y="22"/>
                    </a:lnTo>
                    <a:close/>
                    <a:moveTo>
                      <a:pt x="24" y="4"/>
                    </a:moveTo>
                    <a:lnTo>
                      <a:pt x="26" y="3"/>
                    </a:lnTo>
                    <a:lnTo>
                      <a:pt x="29" y="3"/>
                    </a:lnTo>
                    <a:lnTo>
                      <a:pt x="29" y="13"/>
                    </a:lnTo>
                    <a:lnTo>
                      <a:pt x="24" y="4"/>
                    </a:lnTo>
                    <a:close/>
                    <a:moveTo>
                      <a:pt x="33" y="21"/>
                    </a:moveTo>
                    <a:lnTo>
                      <a:pt x="26" y="24"/>
                    </a:lnTo>
                    <a:lnTo>
                      <a:pt x="18" y="8"/>
                    </a:lnTo>
                    <a:lnTo>
                      <a:pt x="24" y="4"/>
                    </a:lnTo>
                    <a:lnTo>
                      <a:pt x="33" y="21"/>
                    </a:lnTo>
                    <a:close/>
                    <a:moveTo>
                      <a:pt x="13" y="12"/>
                    </a:moveTo>
                    <a:lnTo>
                      <a:pt x="15" y="9"/>
                    </a:lnTo>
                    <a:lnTo>
                      <a:pt x="18" y="8"/>
                    </a:lnTo>
                    <a:lnTo>
                      <a:pt x="22" y="16"/>
                    </a:lnTo>
                    <a:lnTo>
                      <a:pt x="13" y="12"/>
                    </a:lnTo>
                    <a:close/>
                    <a:moveTo>
                      <a:pt x="31" y="20"/>
                    </a:moveTo>
                    <a:lnTo>
                      <a:pt x="28" y="26"/>
                    </a:lnTo>
                    <a:lnTo>
                      <a:pt x="11" y="18"/>
                    </a:lnTo>
                    <a:lnTo>
                      <a:pt x="13" y="12"/>
                    </a:lnTo>
                    <a:lnTo>
                      <a:pt x="31" y="20"/>
                    </a:lnTo>
                    <a:close/>
                    <a:moveTo>
                      <a:pt x="28" y="26"/>
                    </a:moveTo>
                    <a:lnTo>
                      <a:pt x="26" y="27"/>
                    </a:lnTo>
                    <a:lnTo>
                      <a:pt x="25" y="29"/>
                    </a:lnTo>
                    <a:lnTo>
                      <a:pt x="19" y="22"/>
                    </a:lnTo>
                    <a:lnTo>
                      <a:pt x="28" y="26"/>
                    </a:lnTo>
                    <a:close/>
                    <a:moveTo>
                      <a:pt x="25" y="29"/>
                    </a:moveTo>
                    <a:lnTo>
                      <a:pt x="23" y="32"/>
                    </a:lnTo>
                    <a:lnTo>
                      <a:pt x="9" y="19"/>
                    </a:lnTo>
                    <a:lnTo>
                      <a:pt x="12" y="15"/>
                    </a:lnTo>
                    <a:lnTo>
                      <a:pt x="25" y="29"/>
                    </a:lnTo>
                    <a:close/>
                    <a:moveTo>
                      <a:pt x="23" y="32"/>
                    </a:moveTo>
                    <a:lnTo>
                      <a:pt x="20" y="35"/>
                    </a:lnTo>
                    <a:lnTo>
                      <a:pt x="5" y="22"/>
                    </a:lnTo>
                    <a:lnTo>
                      <a:pt x="9" y="19"/>
                    </a:lnTo>
                    <a:lnTo>
                      <a:pt x="23" y="32"/>
                    </a:lnTo>
                    <a:close/>
                    <a:moveTo>
                      <a:pt x="4" y="24"/>
                    </a:moveTo>
                    <a:lnTo>
                      <a:pt x="4" y="23"/>
                    </a:lnTo>
                    <a:lnTo>
                      <a:pt x="5" y="22"/>
                    </a:lnTo>
                    <a:lnTo>
                      <a:pt x="13" y="29"/>
                    </a:lnTo>
                    <a:lnTo>
                      <a:pt x="4" y="24"/>
                    </a:lnTo>
                    <a:close/>
                    <a:moveTo>
                      <a:pt x="21" y="33"/>
                    </a:moveTo>
                    <a:lnTo>
                      <a:pt x="18" y="40"/>
                    </a:lnTo>
                    <a:lnTo>
                      <a:pt x="1" y="31"/>
                    </a:lnTo>
                    <a:lnTo>
                      <a:pt x="4" y="24"/>
                    </a:lnTo>
                    <a:lnTo>
                      <a:pt x="21" y="33"/>
                    </a:lnTo>
                    <a:close/>
                    <a:moveTo>
                      <a:pt x="0" y="35"/>
                    </a:moveTo>
                    <a:lnTo>
                      <a:pt x="0" y="33"/>
                    </a:lnTo>
                    <a:lnTo>
                      <a:pt x="1" y="31"/>
                    </a:lnTo>
                    <a:lnTo>
                      <a:pt x="10" y="35"/>
                    </a:lnTo>
                    <a:lnTo>
                      <a:pt x="0" y="35"/>
                    </a:lnTo>
                    <a:close/>
                    <a:moveTo>
                      <a:pt x="19" y="35"/>
                    </a:moveTo>
                    <a:lnTo>
                      <a:pt x="19" y="39"/>
                    </a:lnTo>
                    <a:lnTo>
                      <a:pt x="0" y="39"/>
                    </a:lnTo>
                    <a:lnTo>
                      <a:pt x="0" y="35"/>
                    </a:lnTo>
                    <a:lnTo>
                      <a:pt x="19" y="35"/>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3" y="57"/>
                    </a:moveTo>
                    <a:lnTo>
                      <a:pt x="0" y="55"/>
                    </a:lnTo>
                    <a:lnTo>
                      <a:pt x="0" y="51"/>
                    </a:lnTo>
                    <a:lnTo>
                      <a:pt x="10" y="51"/>
                    </a:lnTo>
                    <a:lnTo>
                      <a:pt x="3" y="57"/>
                    </a:lnTo>
                    <a:close/>
                    <a:moveTo>
                      <a:pt x="16" y="44"/>
                    </a:moveTo>
                    <a:lnTo>
                      <a:pt x="20" y="47"/>
                    </a:lnTo>
                    <a:lnTo>
                      <a:pt x="5" y="61"/>
                    </a:lnTo>
                    <a:lnTo>
                      <a:pt x="3" y="57"/>
                    </a:lnTo>
                    <a:lnTo>
                      <a:pt x="16" y="44"/>
                    </a:lnTo>
                    <a:close/>
                    <a:moveTo>
                      <a:pt x="20" y="47"/>
                    </a:moveTo>
                    <a:lnTo>
                      <a:pt x="22" y="51"/>
                    </a:lnTo>
                    <a:lnTo>
                      <a:pt x="22" y="54"/>
                    </a:lnTo>
                    <a:lnTo>
                      <a:pt x="13" y="54"/>
                    </a:lnTo>
                    <a:lnTo>
                      <a:pt x="20" y="47"/>
                    </a:lnTo>
                    <a:close/>
                    <a:moveTo>
                      <a:pt x="22" y="54"/>
                    </a:moveTo>
                    <a:lnTo>
                      <a:pt x="22" y="57"/>
                    </a:lnTo>
                    <a:lnTo>
                      <a:pt x="3" y="57"/>
                    </a:lnTo>
                    <a:lnTo>
                      <a:pt x="3" y="54"/>
                    </a:lnTo>
                    <a:lnTo>
                      <a:pt x="22" y="54"/>
                    </a:lnTo>
                    <a:close/>
                    <a:moveTo>
                      <a:pt x="5" y="64"/>
                    </a:moveTo>
                    <a:lnTo>
                      <a:pt x="3" y="62"/>
                    </a:lnTo>
                    <a:lnTo>
                      <a:pt x="3" y="57"/>
                    </a:lnTo>
                    <a:lnTo>
                      <a:pt x="13" y="57"/>
                    </a:lnTo>
                    <a:lnTo>
                      <a:pt x="5" y="64"/>
                    </a:lnTo>
                    <a:close/>
                    <a:moveTo>
                      <a:pt x="20" y="51"/>
                    </a:moveTo>
                    <a:lnTo>
                      <a:pt x="23" y="54"/>
                    </a:lnTo>
                    <a:lnTo>
                      <a:pt x="9" y="67"/>
                    </a:lnTo>
                    <a:lnTo>
                      <a:pt x="5" y="64"/>
                    </a:lnTo>
                    <a:lnTo>
                      <a:pt x="20" y="51"/>
                    </a:lnTo>
                    <a:close/>
                    <a:moveTo>
                      <a:pt x="12" y="69"/>
                    </a:moveTo>
                    <a:lnTo>
                      <a:pt x="10" y="68"/>
                    </a:lnTo>
                    <a:lnTo>
                      <a:pt x="9" y="67"/>
                    </a:lnTo>
                    <a:lnTo>
                      <a:pt x="15" y="61"/>
                    </a:lnTo>
                    <a:lnTo>
                      <a:pt x="12" y="69"/>
                    </a:lnTo>
                    <a:close/>
                    <a:moveTo>
                      <a:pt x="20" y="52"/>
                    </a:moveTo>
                    <a:lnTo>
                      <a:pt x="26" y="55"/>
                    </a:lnTo>
                    <a:lnTo>
                      <a:pt x="18" y="73"/>
                    </a:lnTo>
                    <a:lnTo>
                      <a:pt x="12" y="69"/>
                    </a:lnTo>
                    <a:lnTo>
                      <a:pt x="20" y="52"/>
                    </a:lnTo>
                    <a:close/>
                    <a:moveTo>
                      <a:pt x="22" y="73"/>
                    </a:moveTo>
                    <a:lnTo>
                      <a:pt x="20" y="73"/>
                    </a:lnTo>
                    <a:lnTo>
                      <a:pt x="18" y="73"/>
                    </a:lnTo>
                    <a:lnTo>
                      <a:pt x="22" y="64"/>
                    </a:lnTo>
                    <a:lnTo>
                      <a:pt x="22" y="73"/>
                    </a:lnTo>
                    <a:close/>
                    <a:moveTo>
                      <a:pt x="22" y="54"/>
                    </a:moveTo>
                    <a:lnTo>
                      <a:pt x="25" y="54"/>
                    </a:lnTo>
                    <a:lnTo>
                      <a:pt x="25" y="73"/>
                    </a:lnTo>
                    <a:lnTo>
                      <a:pt x="22" y="73"/>
                    </a:lnTo>
                    <a:lnTo>
                      <a:pt x="22" y="54"/>
                    </a:lnTo>
                    <a:close/>
                    <a:moveTo>
                      <a:pt x="25" y="54"/>
                    </a:moveTo>
                    <a:lnTo>
                      <a:pt x="30" y="54"/>
                    </a:lnTo>
                    <a:lnTo>
                      <a:pt x="32" y="57"/>
                    </a:lnTo>
                    <a:lnTo>
                      <a:pt x="25" y="64"/>
                    </a:lnTo>
                    <a:lnTo>
                      <a:pt x="25" y="54"/>
                    </a:lnTo>
                    <a:close/>
                    <a:moveTo>
                      <a:pt x="32" y="57"/>
                    </a:moveTo>
                    <a:lnTo>
                      <a:pt x="35" y="61"/>
                    </a:lnTo>
                    <a:lnTo>
                      <a:pt x="22" y="74"/>
                    </a:lnTo>
                    <a:lnTo>
                      <a:pt x="19" y="70"/>
                    </a:lnTo>
                    <a:lnTo>
                      <a:pt x="32" y="57"/>
                    </a:lnTo>
                    <a:close/>
                    <a:moveTo>
                      <a:pt x="29" y="76"/>
                    </a:moveTo>
                    <a:lnTo>
                      <a:pt x="24"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2" y="75"/>
                    </a:moveTo>
                    <a:lnTo>
                      <a:pt x="41" y="76"/>
                    </a:lnTo>
                    <a:lnTo>
                      <a:pt x="39" y="76"/>
                    </a:lnTo>
                    <a:lnTo>
                      <a:pt x="39" y="67"/>
                    </a:lnTo>
                    <a:lnTo>
                      <a:pt x="42" y="75"/>
                    </a:lnTo>
                    <a:close/>
                    <a:moveTo>
                      <a:pt x="34" y="58"/>
                    </a:moveTo>
                    <a:lnTo>
                      <a:pt x="41" y="55"/>
                    </a:lnTo>
                    <a:lnTo>
                      <a:pt x="48" y="73"/>
                    </a:lnTo>
                    <a:lnTo>
                      <a:pt x="42" y="75"/>
                    </a:lnTo>
                    <a:lnTo>
                      <a:pt x="34" y="58"/>
                    </a:lnTo>
                    <a:close/>
                    <a:moveTo>
                      <a:pt x="41" y="55"/>
                    </a:moveTo>
                    <a:lnTo>
                      <a:pt x="42" y="54"/>
                    </a:lnTo>
                    <a:lnTo>
                      <a:pt x="44" y="54"/>
                    </a:lnTo>
                    <a:lnTo>
                      <a:pt x="44" y="64"/>
                    </a:lnTo>
                    <a:lnTo>
                      <a:pt x="41" y="55"/>
                    </a:lnTo>
                    <a:close/>
                    <a:moveTo>
                      <a:pt x="44" y="54"/>
                    </a:moveTo>
                    <a:lnTo>
                      <a:pt x="51" y="54"/>
                    </a:lnTo>
                    <a:lnTo>
                      <a:pt x="51" y="73"/>
                    </a:lnTo>
                    <a:lnTo>
                      <a:pt x="44" y="73"/>
                    </a:lnTo>
                    <a:lnTo>
                      <a:pt x="44" y="54"/>
                    </a:lnTo>
                    <a:close/>
                    <a:moveTo>
                      <a:pt x="57" y="70"/>
                    </a:moveTo>
                    <a:lnTo>
                      <a:pt x="55" y="73"/>
                    </a:lnTo>
                    <a:lnTo>
                      <a:pt x="51"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19" name="Freeform 374">
                <a:extLst>
                  <a:ext uri="{FF2B5EF4-FFF2-40B4-BE49-F238E27FC236}">
                    <a16:creationId xmlns:a16="http://schemas.microsoft.com/office/drawing/2014/main" id="{D9D18B39-C771-4893-85DA-51CD726AF190}"/>
                  </a:ext>
                </a:extLst>
              </p:cNvPr>
              <p:cNvSpPr>
                <a:spLocks/>
              </p:cNvSpPr>
              <p:nvPr/>
            </p:nvSpPr>
            <p:spPr bwMode="auto">
              <a:xfrm>
                <a:off x="3505" y="2995"/>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8"/>
                    </a:lnTo>
                    <a:lnTo>
                      <a:pt x="54" y="45"/>
                    </a:lnTo>
                    <a:lnTo>
                      <a:pt x="60" y="42"/>
                    </a:lnTo>
                    <a:lnTo>
                      <a:pt x="60" y="35"/>
                    </a:lnTo>
                    <a:lnTo>
                      <a:pt x="63" y="32"/>
                    </a:lnTo>
                    <a:lnTo>
                      <a:pt x="66" y="29"/>
                    </a:lnTo>
                    <a:lnTo>
                      <a:pt x="66" y="22"/>
                    </a:lnTo>
                    <a:lnTo>
                      <a:pt x="66" y="20"/>
                    </a:lnTo>
                    <a:lnTo>
                      <a:pt x="66" y="16"/>
                    </a:lnTo>
                    <a:lnTo>
                      <a:pt x="63" y="10"/>
                    </a:lnTo>
                    <a:lnTo>
                      <a:pt x="60" y="7"/>
                    </a:lnTo>
                    <a:lnTo>
                      <a:pt x="56" y="3"/>
                    </a:lnTo>
                    <a:lnTo>
                      <a:pt x="54" y="3"/>
                    </a:lnTo>
                    <a:lnTo>
                      <a:pt x="51" y="0"/>
                    </a:lnTo>
                    <a:lnTo>
                      <a:pt x="44" y="0"/>
                    </a:lnTo>
                    <a:lnTo>
                      <a:pt x="41" y="0"/>
                    </a:lnTo>
                    <a:lnTo>
                      <a:pt x="34" y="0"/>
                    </a:lnTo>
                    <a:lnTo>
                      <a:pt x="31" y="0"/>
                    </a:lnTo>
                    <a:lnTo>
                      <a:pt x="26" y="3"/>
                    </a:lnTo>
                    <a:lnTo>
                      <a:pt x="19" y="7"/>
                    </a:lnTo>
                    <a:lnTo>
                      <a:pt x="16" y="10"/>
                    </a:lnTo>
                    <a:lnTo>
                      <a:pt x="9" y="13"/>
                    </a:lnTo>
                    <a:lnTo>
                      <a:pt x="6" y="16"/>
                    </a:lnTo>
                    <a:lnTo>
                      <a:pt x="2" y="20"/>
                    </a:lnTo>
                    <a:lnTo>
                      <a:pt x="2" y="25"/>
                    </a:lnTo>
                    <a:lnTo>
                      <a:pt x="0" y="29"/>
                    </a:lnTo>
                    <a:lnTo>
                      <a:pt x="0" y="35"/>
                    </a:lnTo>
                    <a:lnTo>
                      <a:pt x="0" y="38"/>
                    </a:lnTo>
                    <a:lnTo>
                      <a:pt x="0" y="42"/>
                    </a:lnTo>
                    <a:lnTo>
                      <a:pt x="2" y="45"/>
                    </a:lnTo>
                    <a:lnTo>
                      <a:pt x="6" y="51"/>
                    </a:lnTo>
                    <a:lnTo>
                      <a:pt x="9" y="51"/>
                    </a:lnTo>
                    <a:lnTo>
                      <a:pt x="12" y="54"/>
                    </a:lnTo>
                    <a:lnTo>
                      <a:pt x="16" y="57"/>
                    </a:lnTo>
                    <a:lnTo>
                      <a:pt x="22" y="57"/>
                    </a:lnTo>
                    <a:lnTo>
                      <a:pt x="26" y="57"/>
                    </a:lnTo>
                    <a:lnTo>
                      <a:pt x="31" y="57"/>
                    </a:lnTo>
                    <a:lnTo>
                      <a:pt x="34"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0" name="Freeform 375">
                <a:extLst>
                  <a:ext uri="{FF2B5EF4-FFF2-40B4-BE49-F238E27FC236}">
                    <a16:creationId xmlns:a16="http://schemas.microsoft.com/office/drawing/2014/main" id="{8B44A28D-9B67-44E1-BFCC-AEFE6DB073A9}"/>
                  </a:ext>
                </a:extLst>
              </p:cNvPr>
              <p:cNvSpPr>
                <a:spLocks noEditPoints="1"/>
              </p:cNvSpPr>
              <p:nvPr/>
            </p:nvSpPr>
            <p:spPr bwMode="auto">
              <a:xfrm>
                <a:off x="3503" y="2993"/>
                <a:ext cx="21" cy="19"/>
              </a:xfrm>
              <a:custGeom>
                <a:avLst/>
                <a:gdLst>
                  <a:gd name="T0" fmla="*/ 4 w 86"/>
                  <a:gd name="T1" fmla="*/ 4 h 76"/>
                  <a:gd name="T2" fmla="*/ 3 w 86"/>
                  <a:gd name="T3" fmla="*/ 3 h 76"/>
                  <a:gd name="T4" fmla="*/ 4 w 86"/>
                  <a:gd name="T5" fmla="*/ 3 h 76"/>
                  <a:gd name="T6" fmla="*/ 4 w 86"/>
                  <a:gd name="T7" fmla="*/ 4 h 76"/>
                  <a:gd name="T8" fmla="*/ 5 w 86"/>
                  <a:gd name="T9" fmla="*/ 3 h 76"/>
                  <a:gd name="T10" fmla="*/ 4 w 86"/>
                  <a:gd name="T11" fmla="*/ 3 h 76"/>
                  <a:gd name="T12" fmla="*/ 4 w 86"/>
                  <a:gd name="T13" fmla="*/ 2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4 w 86"/>
                  <a:gd name="T31" fmla="*/ 2 h 76"/>
                  <a:gd name="T32" fmla="*/ 4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0 w 86"/>
                  <a:gd name="T65" fmla="*/ 1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1 w 86"/>
                  <a:gd name="T93" fmla="*/ 5 h 76"/>
                  <a:gd name="T94" fmla="*/ 1 w 86"/>
                  <a:gd name="T95" fmla="*/ 5 h 76"/>
                  <a:gd name="T96" fmla="*/ 1 w 86"/>
                  <a:gd name="T97" fmla="*/ 4 h 76"/>
                  <a:gd name="T98" fmla="*/ 1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0"/>
                    </a:lnTo>
                    <a:lnTo>
                      <a:pt x="68" y="64"/>
                    </a:lnTo>
                    <a:lnTo>
                      <a:pt x="64" y="67"/>
                    </a:lnTo>
                    <a:lnTo>
                      <a:pt x="51" y="53"/>
                    </a:lnTo>
                    <a:close/>
                    <a:moveTo>
                      <a:pt x="68" y="64"/>
                    </a:moveTo>
                    <a:lnTo>
                      <a:pt x="58" y="73"/>
                    </a:lnTo>
                    <a:lnTo>
                      <a:pt x="68" y="64"/>
                    </a:lnTo>
                    <a:lnTo>
                      <a:pt x="61" y="57"/>
                    </a:lnTo>
                    <a:lnTo>
                      <a:pt x="68" y="64"/>
                    </a:lnTo>
                    <a:close/>
                    <a:moveTo>
                      <a:pt x="54" y="50"/>
                    </a:moveTo>
                    <a:lnTo>
                      <a:pt x="57" y="47"/>
                    </a:lnTo>
                    <a:lnTo>
                      <a:pt x="71" y="61"/>
                    </a:lnTo>
                    <a:lnTo>
                      <a:pt x="68" y="64"/>
                    </a:lnTo>
                    <a:lnTo>
                      <a:pt x="54" y="50"/>
                    </a:lnTo>
                    <a:close/>
                    <a:moveTo>
                      <a:pt x="57" y="47"/>
                    </a:moveTo>
                    <a:lnTo>
                      <a:pt x="59" y="45"/>
                    </a:lnTo>
                    <a:lnTo>
                      <a:pt x="60" y="45"/>
                    </a:lnTo>
                    <a:lnTo>
                      <a:pt x="64" y="54"/>
                    </a:lnTo>
                    <a:lnTo>
                      <a:pt x="57" y="47"/>
                    </a:lnTo>
                    <a:close/>
                    <a:moveTo>
                      <a:pt x="60" y="45"/>
                    </a:moveTo>
                    <a:lnTo>
                      <a:pt x="66" y="42"/>
                    </a:lnTo>
                    <a:lnTo>
                      <a:pt x="74" y="60"/>
                    </a:lnTo>
                    <a:lnTo>
                      <a:pt x="68" y="62"/>
                    </a:lnTo>
                    <a:lnTo>
                      <a:pt x="60" y="45"/>
                    </a:lnTo>
                    <a:close/>
                    <a:moveTo>
                      <a:pt x="80" y="51"/>
                    </a:moveTo>
                    <a:lnTo>
                      <a:pt x="80" y="56"/>
                    </a:lnTo>
                    <a:lnTo>
                      <a:pt x="74" y="60"/>
                    </a:lnTo>
                    <a:lnTo>
                      <a:pt x="70" y="51"/>
                    </a:lnTo>
                    <a:lnTo>
                      <a:pt x="80" y="51"/>
                    </a:lnTo>
                    <a:close/>
                    <a:moveTo>
                      <a:pt x="61" y="51"/>
                    </a:moveTo>
                    <a:lnTo>
                      <a:pt x="61" y="44"/>
                    </a:lnTo>
                    <a:lnTo>
                      <a:pt x="80" y="44"/>
                    </a:lnTo>
                    <a:lnTo>
                      <a:pt x="80" y="51"/>
                    </a:lnTo>
                    <a:lnTo>
                      <a:pt x="61" y="51"/>
                    </a:lnTo>
                    <a:close/>
                    <a:moveTo>
                      <a:pt x="61" y="44"/>
                    </a:moveTo>
                    <a:lnTo>
                      <a:pt x="61" y="40"/>
                    </a:lnTo>
                    <a:lnTo>
                      <a:pt x="63" y="38"/>
                    </a:lnTo>
                    <a:lnTo>
                      <a:pt x="70" y="44"/>
                    </a:lnTo>
                    <a:lnTo>
                      <a:pt x="61" y="44"/>
                    </a:lnTo>
                    <a:close/>
                    <a:moveTo>
                      <a:pt x="63" y="38"/>
                    </a:moveTo>
                    <a:lnTo>
                      <a:pt x="66" y="34"/>
                    </a:lnTo>
                    <a:lnTo>
                      <a:pt x="80" y="47"/>
                    </a:lnTo>
                    <a:lnTo>
                      <a:pt x="76" y="51"/>
                    </a:lnTo>
                    <a:lnTo>
                      <a:pt x="63" y="38"/>
                    </a:lnTo>
                    <a:close/>
                    <a:moveTo>
                      <a:pt x="66" y="34"/>
                    </a:moveTo>
                    <a:lnTo>
                      <a:pt x="58" y="44"/>
                    </a:lnTo>
                    <a:lnTo>
                      <a:pt x="66" y="34"/>
                    </a:lnTo>
                    <a:lnTo>
                      <a:pt x="73" y="41"/>
                    </a:lnTo>
                    <a:lnTo>
                      <a:pt x="66" y="34"/>
                    </a:lnTo>
                    <a:close/>
                    <a:moveTo>
                      <a:pt x="66" y="34"/>
                    </a:moveTo>
                    <a:lnTo>
                      <a:pt x="70" y="31"/>
                    </a:lnTo>
                    <a:lnTo>
                      <a:pt x="83" y="44"/>
                    </a:lnTo>
                    <a:lnTo>
                      <a:pt x="80" y="47"/>
                    </a:lnTo>
                    <a:lnTo>
                      <a:pt x="66" y="34"/>
                    </a:lnTo>
                    <a:close/>
                    <a:moveTo>
                      <a:pt x="86" y="38"/>
                    </a:moveTo>
                    <a:lnTo>
                      <a:pt x="86" y="42"/>
                    </a:lnTo>
                    <a:lnTo>
                      <a:pt x="83" y="44"/>
                    </a:lnTo>
                    <a:lnTo>
                      <a:pt x="76" y="38"/>
                    </a:lnTo>
                    <a:lnTo>
                      <a:pt x="86" y="38"/>
                    </a:lnTo>
                    <a:close/>
                    <a:moveTo>
                      <a:pt x="66" y="38"/>
                    </a:moveTo>
                    <a:lnTo>
                      <a:pt x="66" y="31"/>
                    </a:lnTo>
                    <a:lnTo>
                      <a:pt x="86" y="31"/>
                    </a:lnTo>
                    <a:lnTo>
                      <a:pt x="86" y="38"/>
                    </a:lnTo>
                    <a:lnTo>
                      <a:pt x="66" y="38"/>
                    </a:lnTo>
                    <a:close/>
                    <a:moveTo>
                      <a:pt x="66" y="31"/>
                    </a:moveTo>
                    <a:lnTo>
                      <a:pt x="66" y="29"/>
                    </a:lnTo>
                    <a:lnTo>
                      <a:pt x="86" y="29"/>
                    </a:lnTo>
                    <a:lnTo>
                      <a:pt x="86" y="31"/>
                    </a:lnTo>
                    <a:lnTo>
                      <a:pt x="66" y="31"/>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8" y="30"/>
                    </a:moveTo>
                    <a:lnTo>
                      <a:pt x="64" y="23"/>
                    </a:lnTo>
                    <a:lnTo>
                      <a:pt x="82" y="14"/>
                    </a:lnTo>
                    <a:lnTo>
                      <a:pt x="85" y="21"/>
                    </a:lnTo>
                    <a:lnTo>
                      <a:pt x="68" y="30"/>
                    </a:lnTo>
                    <a:close/>
                    <a:moveTo>
                      <a:pt x="80" y="12"/>
                    </a:moveTo>
                    <a:lnTo>
                      <a:pt x="81" y="13"/>
                    </a:lnTo>
                    <a:lnTo>
                      <a:pt x="82" y="14"/>
                    </a:lnTo>
                    <a:lnTo>
                      <a:pt x="73" y="19"/>
                    </a:lnTo>
                    <a:lnTo>
                      <a:pt x="80" y="12"/>
                    </a:lnTo>
                    <a:close/>
                    <a:moveTo>
                      <a:pt x="66" y="25"/>
                    </a:moveTo>
                    <a:lnTo>
                      <a:pt x="63" y="22"/>
                    </a:lnTo>
                    <a:lnTo>
                      <a:pt x="76" y="9"/>
                    </a:lnTo>
                    <a:lnTo>
                      <a:pt x="80" y="12"/>
                    </a:lnTo>
                    <a:lnTo>
                      <a:pt x="66" y="25"/>
                    </a:lnTo>
                    <a:close/>
                    <a:moveTo>
                      <a:pt x="63" y="22"/>
                    </a:moveTo>
                    <a:lnTo>
                      <a:pt x="54" y="13"/>
                    </a:lnTo>
                    <a:lnTo>
                      <a:pt x="63" y="22"/>
                    </a:lnTo>
                    <a:lnTo>
                      <a:pt x="70" y="16"/>
                    </a:lnTo>
                    <a:lnTo>
                      <a:pt x="63" y="22"/>
                    </a:lnTo>
                    <a:close/>
                    <a:moveTo>
                      <a:pt x="63" y="22"/>
                    </a:moveTo>
                    <a:lnTo>
                      <a:pt x="60" y="19"/>
                    </a:lnTo>
                    <a:lnTo>
                      <a:pt x="74" y="6"/>
                    </a:lnTo>
                    <a:lnTo>
                      <a:pt x="76" y="9"/>
                    </a:lnTo>
                    <a:lnTo>
                      <a:pt x="63" y="22"/>
                    </a:lnTo>
                    <a:close/>
                    <a:moveTo>
                      <a:pt x="66" y="3"/>
                    </a:moveTo>
                    <a:lnTo>
                      <a:pt x="71" y="3"/>
                    </a:lnTo>
                    <a:lnTo>
                      <a:pt x="74" y="6"/>
                    </a:lnTo>
                    <a:lnTo>
                      <a:pt x="66" y="12"/>
                    </a:lnTo>
                    <a:lnTo>
                      <a:pt x="66" y="3"/>
                    </a:lnTo>
                    <a:close/>
                    <a:moveTo>
                      <a:pt x="66" y="22"/>
                    </a:moveTo>
                    <a:lnTo>
                      <a:pt x="64" y="22"/>
                    </a:lnTo>
                    <a:lnTo>
                      <a:pt x="64" y="3"/>
                    </a:lnTo>
                    <a:lnTo>
                      <a:pt x="66" y="3"/>
                    </a:lnTo>
                    <a:lnTo>
                      <a:pt x="66" y="22"/>
                    </a:lnTo>
                    <a:close/>
                    <a:moveTo>
                      <a:pt x="64" y="22"/>
                    </a:moveTo>
                    <a:lnTo>
                      <a:pt x="60" y="22"/>
                    </a:lnTo>
                    <a:lnTo>
                      <a:pt x="57" y="19"/>
                    </a:lnTo>
                    <a:lnTo>
                      <a:pt x="64" y="12"/>
                    </a:lnTo>
                    <a:lnTo>
                      <a:pt x="64" y="22"/>
                    </a:lnTo>
                    <a:close/>
                    <a:moveTo>
                      <a:pt x="57" y="19"/>
                    </a:moveTo>
                    <a:lnTo>
                      <a:pt x="54" y="16"/>
                    </a:lnTo>
                    <a:lnTo>
                      <a:pt x="68" y="2"/>
                    </a:lnTo>
                    <a:lnTo>
                      <a:pt x="71" y="6"/>
                    </a:lnTo>
                    <a:lnTo>
                      <a:pt x="57" y="19"/>
                    </a:lnTo>
                    <a:close/>
                    <a:moveTo>
                      <a:pt x="61" y="0"/>
                    </a:moveTo>
                    <a:lnTo>
                      <a:pt x="64" y="0"/>
                    </a:lnTo>
                    <a:lnTo>
                      <a:pt x="68"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8" y="1"/>
                    </a:moveTo>
                    <a:lnTo>
                      <a:pt x="39" y="0"/>
                    </a:lnTo>
                    <a:lnTo>
                      <a:pt x="41" y="0"/>
                    </a:lnTo>
                    <a:lnTo>
                      <a:pt x="41" y="9"/>
                    </a:lnTo>
                    <a:lnTo>
                      <a:pt x="38" y="1"/>
                    </a:lnTo>
                    <a:close/>
                    <a:moveTo>
                      <a:pt x="46" y="18"/>
                    </a:moveTo>
                    <a:lnTo>
                      <a:pt x="39" y="21"/>
                    </a:lnTo>
                    <a:lnTo>
                      <a:pt x="31" y="3"/>
                    </a:lnTo>
                    <a:lnTo>
                      <a:pt x="38" y="1"/>
                    </a:lnTo>
                    <a:lnTo>
                      <a:pt x="46" y="18"/>
                    </a:lnTo>
                    <a:close/>
                    <a:moveTo>
                      <a:pt x="39" y="21"/>
                    </a:moveTo>
                    <a:lnTo>
                      <a:pt x="33" y="24"/>
                    </a:lnTo>
                    <a:lnTo>
                      <a:pt x="25" y="7"/>
                    </a:lnTo>
                    <a:lnTo>
                      <a:pt x="31" y="3"/>
                    </a:lnTo>
                    <a:lnTo>
                      <a:pt x="39" y="21"/>
                    </a:lnTo>
                    <a:close/>
                    <a:moveTo>
                      <a:pt x="22" y="9"/>
                    </a:moveTo>
                    <a:lnTo>
                      <a:pt x="23" y="8"/>
                    </a:lnTo>
                    <a:lnTo>
                      <a:pt x="25" y="7"/>
                    </a:lnTo>
                    <a:lnTo>
                      <a:pt x="29" y="16"/>
                    </a:lnTo>
                    <a:lnTo>
                      <a:pt x="22" y="9"/>
                    </a:lnTo>
                    <a:close/>
                    <a:moveTo>
                      <a:pt x="36" y="22"/>
                    </a:moveTo>
                    <a:lnTo>
                      <a:pt x="32" y="25"/>
                    </a:lnTo>
                    <a:lnTo>
                      <a:pt x="19" y="12"/>
                    </a:lnTo>
                    <a:lnTo>
                      <a:pt x="22" y="9"/>
                    </a:lnTo>
                    <a:lnTo>
                      <a:pt x="36" y="22"/>
                    </a:lnTo>
                    <a:close/>
                    <a:moveTo>
                      <a:pt x="32" y="25"/>
                    </a:moveTo>
                    <a:lnTo>
                      <a:pt x="31" y="27"/>
                    </a:lnTo>
                    <a:lnTo>
                      <a:pt x="30" y="28"/>
                    </a:lnTo>
                    <a:lnTo>
                      <a:pt x="26" y="19"/>
                    </a:lnTo>
                    <a:lnTo>
                      <a:pt x="32" y="25"/>
                    </a:lnTo>
                    <a:close/>
                    <a:moveTo>
                      <a:pt x="30" y="28"/>
                    </a:moveTo>
                    <a:lnTo>
                      <a:pt x="23" y="31"/>
                    </a:lnTo>
                    <a:lnTo>
                      <a:pt x="15" y="13"/>
                    </a:lnTo>
                    <a:lnTo>
                      <a:pt x="21" y="10"/>
                    </a:lnTo>
                    <a:lnTo>
                      <a:pt x="30" y="28"/>
                    </a:lnTo>
                    <a:close/>
                    <a:moveTo>
                      <a:pt x="12" y="16"/>
                    </a:moveTo>
                    <a:lnTo>
                      <a:pt x="14" y="14"/>
                    </a:lnTo>
                    <a:lnTo>
                      <a:pt x="15" y="13"/>
                    </a:lnTo>
                    <a:lnTo>
                      <a:pt x="19" y="22"/>
                    </a:lnTo>
                    <a:lnTo>
                      <a:pt x="12" y="16"/>
                    </a:lnTo>
                    <a:close/>
                    <a:moveTo>
                      <a:pt x="26" y="29"/>
                    </a:moveTo>
                    <a:lnTo>
                      <a:pt x="22" y="32"/>
                    </a:lnTo>
                    <a:lnTo>
                      <a:pt x="9" y="19"/>
                    </a:lnTo>
                    <a:lnTo>
                      <a:pt x="12" y="16"/>
                    </a:lnTo>
                    <a:lnTo>
                      <a:pt x="26" y="29"/>
                    </a:lnTo>
                    <a:close/>
                    <a:moveTo>
                      <a:pt x="22" y="32"/>
                    </a:moveTo>
                    <a:lnTo>
                      <a:pt x="20" y="35"/>
                    </a:lnTo>
                    <a:lnTo>
                      <a:pt x="6" y="21"/>
                    </a:lnTo>
                    <a:lnTo>
                      <a:pt x="9" y="19"/>
                    </a:lnTo>
                    <a:lnTo>
                      <a:pt x="22" y="32"/>
                    </a:lnTo>
                    <a:close/>
                    <a:moveTo>
                      <a:pt x="4" y="29"/>
                    </a:moveTo>
                    <a:lnTo>
                      <a:pt x="4" y="24"/>
                    </a:lnTo>
                    <a:lnTo>
                      <a:pt x="6" y="21"/>
                    </a:lnTo>
                    <a:lnTo>
                      <a:pt x="12" y="29"/>
                    </a:lnTo>
                    <a:lnTo>
                      <a:pt x="4" y="29"/>
                    </a:lnTo>
                    <a:close/>
                    <a:moveTo>
                      <a:pt x="22" y="29"/>
                    </a:moveTo>
                    <a:lnTo>
                      <a:pt x="22" y="34"/>
                    </a:lnTo>
                    <a:lnTo>
                      <a:pt x="4" y="34"/>
                    </a:lnTo>
                    <a:lnTo>
                      <a:pt x="4" y="29"/>
                    </a:lnTo>
                    <a:lnTo>
                      <a:pt x="22" y="29"/>
                    </a:lnTo>
                    <a:close/>
                    <a:moveTo>
                      <a:pt x="22" y="34"/>
                    </a:moveTo>
                    <a:lnTo>
                      <a:pt x="22" y="39"/>
                    </a:lnTo>
                    <a:lnTo>
                      <a:pt x="20" y="41"/>
                    </a:lnTo>
                    <a:lnTo>
                      <a:pt x="12" y="34"/>
                    </a:lnTo>
                    <a:lnTo>
                      <a:pt x="22" y="34"/>
                    </a:lnTo>
                    <a:close/>
                    <a:moveTo>
                      <a:pt x="20" y="41"/>
                    </a:moveTo>
                    <a:lnTo>
                      <a:pt x="17" y="44"/>
                    </a:lnTo>
                    <a:lnTo>
                      <a:pt x="3" y="31"/>
                    </a:lnTo>
                    <a:lnTo>
                      <a:pt x="6" y="28"/>
                    </a:lnTo>
                    <a:lnTo>
                      <a:pt x="20" y="41"/>
                    </a:lnTo>
                    <a:close/>
                    <a:moveTo>
                      <a:pt x="0" y="38"/>
                    </a:moveTo>
                    <a:lnTo>
                      <a:pt x="0" y="34"/>
                    </a:lnTo>
                    <a:lnTo>
                      <a:pt x="3" y="31"/>
                    </a:lnTo>
                    <a:lnTo>
                      <a:pt x="10"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3" y="57"/>
                    </a:moveTo>
                    <a:lnTo>
                      <a:pt x="0" y="54"/>
                    </a:lnTo>
                    <a:lnTo>
                      <a:pt x="0" y="51"/>
                    </a:lnTo>
                    <a:lnTo>
                      <a:pt x="10" y="51"/>
                    </a:lnTo>
                    <a:lnTo>
                      <a:pt x="3" y="57"/>
                    </a:lnTo>
                    <a:close/>
                    <a:moveTo>
                      <a:pt x="17" y="44"/>
                    </a:moveTo>
                    <a:lnTo>
                      <a:pt x="20" y="47"/>
                    </a:lnTo>
                    <a:lnTo>
                      <a:pt x="6" y="61"/>
                    </a:lnTo>
                    <a:lnTo>
                      <a:pt x="3" y="57"/>
                    </a:lnTo>
                    <a:lnTo>
                      <a:pt x="17" y="44"/>
                    </a:lnTo>
                    <a:close/>
                    <a:moveTo>
                      <a:pt x="20" y="47"/>
                    </a:moveTo>
                    <a:lnTo>
                      <a:pt x="21" y="49"/>
                    </a:lnTo>
                    <a:lnTo>
                      <a:pt x="21" y="50"/>
                    </a:lnTo>
                    <a:lnTo>
                      <a:pt x="12" y="54"/>
                    </a:lnTo>
                    <a:lnTo>
                      <a:pt x="20" y="47"/>
                    </a:lnTo>
                    <a:close/>
                    <a:moveTo>
                      <a:pt x="21" y="50"/>
                    </a:moveTo>
                    <a:lnTo>
                      <a:pt x="25" y="56"/>
                    </a:lnTo>
                    <a:lnTo>
                      <a:pt x="8" y="64"/>
                    </a:lnTo>
                    <a:lnTo>
                      <a:pt x="5" y="57"/>
                    </a:lnTo>
                    <a:lnTo>
                      <a:pt x="21" y="50"/>
                    </a:lnTo>
                    <a:close/>
                    <a:moveTo>
                      <a:pt x="16" y="70"/>
                    </a:moveTo>
                    <a:lnTo>
                      <a:pt x="10" y="70"/>
                    </a:lnTo>
                    <a:lnTo>
                      <a:pt x="8" y="64"/>
                    </a:lnTo>
                    <a:lnTo>
                      <a:pt x="16" y="60"/>
                    </a:lnTo>
                    <a:lnTo>
                      <a:pt x="16" y="70"/>
                    </a:lnTo>
                    <a:close/>
                    <a:moveTo>
                      <a:pt x="16" y="51"/>
                    </a:moveTo>
                    <a:lnTo>
                      <a:pt x="19" y="51"/>
                    </a:lnTo>
                    <a:lnTo>
                      <a:pt x="19" y="70"/>
                    </a:lnTo>
                    <a:lnTo>
                      <a:pt x="16" y="70"/>
                    </a:lnTo>
                    <a:lnTo>
                      <a:pt x="16" y="51"/>
                    </a:lnTo>
                    <a:close/>
                    <a:moveTo>
                      <a:pt x="19" y="51"/>
                    </a:moveTo>
                    <a:lnTo>
                      <a:pt x="23" y="51"/>
                    </a:lnTo>
                    <a:lnTo>
                      <a:pt x="26" y="53"/>
                    </a:lnTo>
                    <a:lnTo>
                      <a:pt x="19" y="60"/>
                    </a:lnTo>
                    <a:lnTo>
                      <a:pt x="19" y="51"/>
                    </a:lnTo>
                    <a:close/>
                    <a:moveTo>
                      <a:pt x="26" y="53"/>
                    </a:moveTo>
                    <a:lnTo>
                      <a:pt x="29" y="56"/>
                    </a:lnTo>
                    <a:lnTo>
                      <a:pt x="16" y="70"/>
                    </a:lnTo>
                    <a:lnTo>
                      <a:pt x="12" y="66"/>
                    </a:lnTo>
                    <a:lnTo>
                      <a:pt x="26" y="53"/>
                    </a:lnTo>
                    <a:close/>
                    <a:moveTo>
                      <a:pt x="16" y="70"/>
                    </a:moveTo>
                    <a:lnTo>
                      <a:pt x="16" y="70"/>
                    </a:lnTo>
                    <a:lnTo>
                      <a:pt x="22" y="63"/>
                    </a:lnTo>
                    <a:lnTo>
                      <a:pt x="16" y="70"/>
                    </a:lnTo>
                    <a:close/>
                    <a:moveTo>
                      <a:pt x="29" y="56"/>
                    </a:moveTo>
                    <a:lnTo>
                      <a:pt x="32" y="60"/>
                    </a:lnTo>
                    <a:lnTo>
                      <a:pt x="19" y="73"/>
                    </a:lnTo>
                    <a:lnTo>
                      <a:pt x="16" y="70"/>
                    </a:lnTo>
                    <a:lnTo>
                      <a:pt x="29" y="56"/>
                    </a:lnTo>
                    <a:close/>
                    <a:moveTo>
                      <a:pt x="26" y="76"/>
                    </a:moveTo>
                    <a:lnTo>
                      <a:pt x="21" y="76"/>
                    </a:lnTo>
                    <a:lnTo>
                      <a:pt x="19" y="73"/>
                    </a:lnTo>
                    <a:lnTo>
                      <a:pt x="26" y="66"/>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4" y="57"/>
                    </a:lnTo>
                    <a:lnTo>
                      <a:pt x="44" y="76"/>
                    </a:lnTo>
                    <a:lnTo>
                      <a:pt x="41" y="76"/>
                    </a:lnTo>
                    <a:lnTo>
                      <a:pt x="41" y="57"/>
                    </a:lnTo>
                    <a:close/>
                    <a:moveTo>
                      <a:pt x="49" y="75"/>
                    </a:moveTo>
                    <a:lnTo>
                      <a:pt x="47" y="76"/>
                    </a:lnTo>
                    <a:lnTo>
                      <a:pt x="44" y="76"/>
                    </a:lnTo>
                    <a:lnTo>
                      <a:pt x="44" y="66"/>
                    </a:lnTo>
                    <a:lnTo>
                      <a:pt x="49" y="75"/>
                    </a:lnTo>
                    <a:close/>
                    <a:moveTo>
                      <a:pt x="40" y="57"/>
                    </a:moveTo>
                    <a:lnTo>
                      <a:pt x="47" y="55"/>
                    </a:lnTo>
                    <a:lnTo>
                      <a:pt x="55" y="72"/>
                    </a:lnTo>
                    <a:lnTo>
                      <a:pt x="49" y="75"/>
                    </a:lnTo>
                    <a:lnTo>
                      <a:pt x="40" y="57"/>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1" name="Freeform 376">
                <a:extLst>
                  <a:ext uri="{FF2B5EF4-FFF2-40B4-BE49-F238E27FC236}">
                    <a16:creationId xmlns:a16="http://schemas.microsoft.com/office/drawing/2014/main" id="{39E2D66E-E0C9-409C-A053-AE8B7AFF2910}"/>
                  </a:ext>
                </a:extLst>
              </p:cNvPr>
              <p:cNvSpPr>
                <a:spLocks/>
              </p:cNvSpPr>
              <p:nvPr/>
            </p:nvSpPr>
            <p:spPr bwMode="auto">
              <a:xfrm>
                <a:off x="3035" y="3293"/>
                <a:ext cx="16" cy="15"/>
              </a:xfrm>
              <a:custGeom>
                <a:avLst/>
                <a:gdLst>
                  <a:gd name="T0" fmla="*/ 3 w 68"/>
                  <a:gd name="T1" fmla="*/ 3 h 57"/>
                  <a:gd name="T2" fmla="*/ 3 w 68"/>
                  <a:gd name="T3" fmla="*/ 3 h 57"/>
                  <a:gd name="T4" fmla="*/ 3 w 68"/>
                  <a:gd name="T5" fmla="*/ 3 h 57"/>
                  <a:gd name="T6" fmla="*/ 3 w 68"/>
                  <a:gd name="T7" fmla="*/ 3 h 57"/>
                  <a:gd name="T8" fmla="*/ 4 w 68"/>
                  <a:gd name="T9" fmla="*/ 2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3 w 68"/>
                  <a:gd name="T23" fmla="*/ 1 h 57"/>
                  <a:gd name="T24" fmla="*/ 3 w 68"/>
                  <a:gd name="T25" fmla="*/ 0 h 57"/>
                  <a:gd name="T26" fmla="*/ 3 w 68"/>
                  <a:gd name="T27" fmla="*/ 0 h 57"/>
                  <a:gd name="T28" fmla="*/ 3 w 68"/>
                  <a:gd name="T29" fmla="*/ 0 h 57"/>
                  <a:gd name="T30" fmla="*/ 2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1 h 57"/>
                  <a:gd name="T44" fmla="*/ 1 w 68"/>
                  <a:gd name="T45" fmla="*/ 1 h 57"/>
                  <a:gd name="T46" fmla="*/ 0 w 68"/>
                  <a:gd name="T47" fmla="*/ 1 h 57"/>
                  <a:gd name="T48" fmla="*/ 0 w 68"/>
                  <a:gd name="T49" fmla="*/ 1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0 w 68"/>
                  <a:gd name="T63" fmla="*/ 3 h 57"/>
                  <a:gd name="T64" fmla="*/ 0 w 68"/>
                  <a:gd name="T65" fmla="*/ 3 h 57"/>
                  <a:gd name="T66" fmla="*/ 1 w 68"/>
                  <a:gd name="T67" fmla="*/ 4 h 57"/>
                  <a:gd name="T68" fmla="*/ 1 w 68"/>
                  <a:gd name="T69" fmla="*/ 4 h 57"/>
                  <a:gd name="T70" fmla="*/ 1 w 68"/>
                  <a:gd name="T71" fmla="*/ 4 h 57"/>
                  <a:gd name="T72" fmla="*/ 1 w 68"/>
                  <a:gd name="T73" fmla="*/ 4 h 57"/>
                  <a:gd name="T74" fmla="*/ 2 w 68"/>
                  <a:gd name="T75" fmla="*/ 4 h 57"/>
                  <a:gd name="T76" fmla="*/ 2 w 68"/>
                  <a:gd name="T77" fmla="*/ 4 h 57"/>
                  <a:gd name="T78" fmla="*/ 2 w 68"/>
                  <a:gd name="T79" fmla="*/ 4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5"/>
                    </a:lnTo>
                    <a:lnTo>
                      <a:pt x="64" y="32"/>
                    </a:lnTo>
                    <a:lnTo>
                      <a:pt x="68" y="25"/>
                    </a:lnTo>
                    <a:lnTo>
                      <a:pt x="68" y="22"/>
                    </a:lnTo>
                    <a:lnTo>
                      <a:pt x="68" y="20"/>
                    </a:lnTo>
                    <a:lnTo>
                      <a:pt x="68" y="13"/>
                    </a:lnTo>
                    <a:lnTo>
                      <a:pt x="64" y="10"/>
                    </a:lnTo>
                    <a:lnTo>
                      <a:pt x="61" y="6"/>
                    </a:lnTo>
                    <a:lnTo>
                      <a:pt x="58" y="3"/>
                    </a:lnTo>
                    <a:lnTo>
                      <a:pt x="54" y="0"/>
                    </a:lnTo>
                    <a:lnTo>
                      <a:pt x="51" y="0"/>
                    </a:lnTo>
                    <a:lnTo>
                      <a:pt x="44" y="0"/>
                    </a:lnTo>
                    <a:lnTo>
                      <a:pt x="42" y="0"/>
                    </a:lnTo>
                    <a:lnTo>
                      <a:pt x="36" y="0"/>
                    </a:lnTo>
                    <a:lnTo>
                      <a:pt x="32" y="0"/>
                    </a:lnTo>
                    <a:lnTo>
                      <a:pt x="26" y="3"/>
                    </a:lnTo>
                    <a:lnTo>
                      <a:pt x="19" y="3"/>
                    </a:lnTo>
                    <a:lnTo>
                      <a:pt x="16" y="6"/>
                    </a:lnTo>
                    <a:lnTo>
                      <a:pt x="14" y="13"/>
                    </a:lnTo>
                    <a:lnTo>
                      <a:pt x="10" y="16"/>
                    </a:lnTo>
                    <a:lnTo>
                      <a:pt x="7" y="20"/>
                    </a:lnTo>
                    <a:lnTo>
                      <a:pt x="4" y="22"/>
                    </a:lnTo>
                    <a:lnTo>
                      <a:pt x="0" y="29"/>
                    </a:lnTo>
                    <a:lnTo>
                      <a:pt x="0" y="32"/>
                    </a:lnTo>
                    <a:lnTo>
                      <a:pt x="0" y="38"/>
                    </a:lnTo>
                    <a:lnTo>
                      <a:pt x="0" y="42"/>
                    </a:lnTo>
                    <a:lnTo>
                      <a:pt x="4" y="45"/>
                    </a:lnTo>
                    <a:lnTo>
                      <a:pt x="7" y="48"/>
                    </a:lnTo>
                    <a:lnTo>
                      <a:pt x="10" y="51"/>
                    </a:lnTo>
                    <a:lnTo>
                      <a:pt x="14" y="54"/>
                    </a:lnTo>
                    <a:lnTo>
                      <a:pt x="16"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2" name="Freeform 377">
                <a:extLst>
                  <a:ext uri="{FF2B5EF4-FFF2-40B4-BE49-F238E27FC236}">
                    <a16:creationId xmlns:a16="http://schemas.microsoft.com/office/drawing/2014/main" id="{1AA6CC1B-0EAE-4B9F-9FBE-B34A56D87D97}"/>
                  </a:ext>
                </a:extLst>
              </p:cNvPr>
              <p:cNvSpPr>
                <a:spLocks noEditPoints="1"/>
              </p:cNvSpPr>
              <p:nvPr/>
            </p:nvSpPr>
            <p:spPr bwMode="auto">
              <a:xfrm>
                <a:off x="3032" y="3290"/>
                <a:ext cx="22" cy="20"/>
              </a:xfrm>
              <a:custGeom>
                <a:avLst/>
                <a:gdLst>
                  <a:gd name="T0" fmla="*/ 3 w 90"/>
                  <a:gd name="T1" fmla="*/ 4 h 80"/>
                  <a:gd name="T2" fmla="*/ 4 w 90"/>
                  <a:gd name="T3" fmla="*/ 3 h 80"/>
                  <a:gd name="T4" fmla="*/ 4 w 90"/>
                  <a:gd name="T5" fmla="*/ 4 h 80"/>
                  <a:gd name="T6" fmla="*/ 4 w 90"/>
                  <a:gd name="T7" fmla="*/ 4 h 80"/>
                  <a:gd name="T8" fmla="*/ 5 w 90"/>
                  <a:gd name="T9" fmla="*/ 4 h 80"/>
                  <a:gd name="T10" fmla="*/ 5 w 90"/>
                  <a:gd name="T11" fmla="*/ 3 h 80"/>
                  <a:gd name="T12" fmla="*/ 4 w 90"/>
                  <a:gd name="T13" fmla="*/ 3 h 80"/>
                  <a:gd name="T14" fmla="*/ 4 w 90"/>
                  <a:gd name="T15" fmla="*/ 3 h 80"/>
                  <a:gd name="T16" fmla="*/ 5 w 90"/>
                  <a:gd name="T17" fmla="*/ 3 h 80"/>
                  <a:gd name="T18" fmla="*/ 5 w 90"/>
                  <a:gd name="T19" fmla="*/ 3 h 80"/>
                  <a:gd name="T20" fmla="*/ 4 w 90"/>
                  <a:gd name="T21" fmla="*/ 2 h 80"/>
                  <a:gd name="T22" fmla="*/ 4 w 90"/>
                  <a:gd name="T23" fmla="*/ 2 h 80"/>
                  <a:gd name="T24" fmla="*/ 5 w 90"/>
                  <a:gd name="T25" fmla="*/ 2 h 80"/>
                  <a:gd name="T26" fmla="*/ 5 w 90"/>
                  <a:gd name="T27" fmla="*/ 1 h 80"/>
                  <a:gd name="T28" fmla="*/ 5 w 90"/>
                  <a:gd name="T29" fmla="*/ 1 h 80"/>
                  <a:gd name="T30" fmla="*/ 4 w 90"/>
                  <a:gd name="T31" fmla="*/ 2 h 80"/>
                  <a:gd name="T32" fmla="*/ 4 w 90"/>
                  <a:gd name="T33" fmla="*/ 2 h 80"/>
                  <a:gd name="T34" fmla="*/ 4 w 90"/>
                  <a:gd name="T35" fmla="*/ 1 h 80"/>
                  <a:gd name="T36" fmla="*/ 4 w 90"/>
                  <a:gd name="T37" fmla="*/ 1 h 80"/>
                  <a:gd name="T38" fmla="*/ 4 w 90"/>
                  <a:gd name="T39" fmla="*/ 0 h 80"/>
                  <a:gd name="T40" fmla="*/ 4 w 90"/>
                  <a:gd name="T41" fmla="*/ 2 h 80"/>
                  <a:gd name="T42" fmla="*/ 3 w 90"/>
                  <a:gd name="T43" fmla="*/ 2 h 80"/>
                  <a:gd name="T44" fmla="*/ 3 w 90"/>
                  <a:gd name="T45" fmla="*/ 0 h 80"/>
                  <a:gd name="T46" fmla="*/ 3 w 90"/>
                  <a:gd name="T47" fmla="*/ 0 h 80"/>
                  <a:gd name="T48" fmla="*/ 2 w 90"/>
                  <a:gd name="T49" fmla="*/ 0 h 80"/>
                  <a:gd name="T50" fmla="*/ 2 w 90"/>
                  <a:gd name="T51" fmla="*/ 2 h 80"/>
                  <a:gd name="T52" fmla="*/ 2 w 90"/>
                  <a:gd name="T53" fmla="*/ 2 h 80"/>
                  <a:gd name="T54" fmla="*/ 2 w 90"/>
                  <a:gd name="T55" fmla="*/ 1 h 80"/>
                  <a:gd name="T56" fmla="*/ 1 w 90"/>
                  <a:gd name="T57" fmla="*/ 1 h 80"/>
                  <a:gd name="T58" fmla="*/ 1 w 90"/>
                  <a:gd name="T59" fmla="*/ 1 h 80"/>
                  <a:gd name="T60" fmla="*/ 2 w 90"/>
                  <a:gd name="T61" fmla="*/ 2 h 80"/>
                  <a:gd name="T62" fmla="*/ 2 w 90"/>
                  <a:gd name="T63" fmla="*/ 2 h 80"/>
                  <a:gd name="T64" fmla="*/ 2 w 90"/>
                  <a:gd name="T65" fmla="*/ 2 h 80"/>
                  <a:gd name="T66" fmla="*/ 1 w 90"/>
                  <a:gd name="T67" fmla="*/ 2 h 80"/>
                  <a:gd name="T68" fmla="*/ 0 w 90"/>
                  <a:gd name="T69" fmla="*/ 2 h 80"/>
                  <a:gd name="T70" fmla="*/ 0 w 90"/>
                  <a:gd name="T71" fmla="*/ 2 h 80"/>
                  <a:gd name="T72" fmla="*/ 1 w 90"/>
                  <a:gd name="T73" fmla="*/ 3 h 80"/>
                  <a:gd name="T74" fmla="*/ 0 w 90"/>
                  <a:gd name="T75" fmla="*/ 2 h 80"/>
                  <a:gd name="T76" fmla="*/ 0 w 90"/>
                  <a:gd name="T77" fmla="*/ 3 h 80"/>
                  <a:gd name="T78" fmla="*/ 1 w 90"/>
                  <a:gd name="T79" fmla="*/ 3 h 80"/>
                  <a:gd name="T80" fmla="*/ 0 w 90"/>
                  <a:gd name="T81" fmla="*/ 4 h 80"/>
                  <a:gd name="T82" fmla="*/ 1 w 90"/>
                  <a:gd name="T83" fmla="*/ 3 h 80"/>
                  <a:gd name="T84" fmla="*/ 1 w 90"/>
                  <a:gd name="T85" fmla="*/ 3 h 80"/>
                  <a:gd name="T86" fmla="*/ 0 w 90"/>
                  <a:gd name="T87" fmla="*/ 4 h 80"/>
                  <a:gd name="T88" fmla="*/ 0 w 90"/>
                  <a:gd name="T89" fmla="*/ 4 h 80"/>
                  <a:gd name="T90" fmla="*/ 2 w 90"/>
                  <a:gd name="T91" fmla="*/ 4 h 80"/>
                  <a:gd name="T92" fmla="*/ 2 w 90"/>
                  <a:gd name="T93" fmla="*/ 4 h 80"/>
                  <a:gd name="T94" fmla="*/ 1 w 90"/>
                  <a:gd name="T95" fmla="*/ 5 h 80"/>
                  <a:gd name="T96" fmla="*/ 1 w 90"/>
                  <a:gd name="T97" fmla="*/ 5 h 80"/>
                  <a:gd name="T98" fmla="*/ 1 w 90"/>
                  <a:gd name="T99" fmla="*/ 4 h 80"/>
                  <a:gd name="T100" fmla="*/ 2 w 90"/>
                  <a:gd name="T101" fmla="*/ 5 h 80"/>
                  <a:gd name="T102" fmla="*/ 2 w 90"/>
                  <a:gd name="T103" fmla="*/ 4 h 80"/>
                  <a:gd name="T104" fmla="*/ 2 w 90"/>
                  <a:gd name="T105" fmla="*/ 5 h 80"/>
                  <a:gd name="T106" fmla="*/ 2 w 90"/>
                  <a:gd name="T107" fmla="*/ 5 h 80"/>
                  <a:gd name="T108" fmla="*/ 2 w 90"/>
                  <a:gd name="T109" fmla="*/ 4 h 80"/>
                  <a:gd name="T110" fmla="*/ 3 w 90"/>
                  <a:gd name="T111" fmla="*/ 4 h 80"/>
                  <a:gd name="T112" fmla="*/ 3 w 90"/>
                  <a:gd name="T113" fmla="*/ 5 h 80"/>
                  <a:gd name="T114" fmla="*/ 4 w 90"/>
                  <a:gd name="T115" fmla="*/ 5 h 8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0"/>
                  <a:gd name="T175" fmla="*/ 0 h 80"/>
                  <a:gd name="T176" fmla="*/ 90 w 90"/>
                  <a:gd name="T177" fmla="*/ 80 h 8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0" h="80">
                    <a:moveTo>
                      <a:pt x="51" y="57"/>
                    </a:moveTo>
                    <a:lnTo>
                      <a:pt x="54" y="54"/>
                    </a:lnTo>
                    <a:lnTo>
                      <a:pt x="68" y="68"/>
                    </a:lnTo>
                    <a:lnTo>
                      <a:pt x="64" y="71"/>
                    </a:lnTo>
                    <a:lnTo>
                      <a:pt x="51" y="57"/>
                    </a:lnTo>
                    <a:close/>
                    <a:moveTo>
                      <a:pt x="54" y="54"/>
                    </a:moveTo>
                    <a:lnTo>
                      <a:pt x="55" y="53"/>
                    </a:lnTo>
                    <a:lnTo>
                      <a:pt x="57" y="53"/>
                    </a:lnTo>
                    <a:lnTo>
                      <a:pt x="61" y="61"/>
                    </a:lnTo>
                    <a:lnTo>
                      <a:pt x="54" y="54"/>
                    </a:lnTo>
                    <a:close/>
                    <a:moveTo>
                      <a:pt x="57" y="53"/>
                    </a:moveTo>
                    <a:lnTo>
                      <a:pt x="63" y="49"/>
                    </a:lnTo>
                    <a:lnTo>
                      <a:pt x="72" y="66"/>
                    </a:lnTo>
                    <a:lnTo>
                      <a:pt x="65" y="69"/>
                    </a:lnTo>
                    <a:lnTo>
                      <a:pt x="57" y="53"/>
                    </a:lnTo>
                    <a:close/>
                    <a:moveTo>
                      <a:pt x="74" y="65"/>
                    </a:moveTo>
                    <a:lnTo>
                      <a:pt x="73" y="66"/>
                    </a:lnTo>
                    <a:lnTo>
                      <a:pt x="72" y="66"/>
                    </a:lnTo>
                    <a:lnTo>
                      <a:pt x="68" y="58"/>
                    </a:lnTo>
                    <a:lnTo>
                      <a:pt x="74" y="65"/>
                    </a:lnTo>
                    <a:close/>
                    <a:moveTo>
                      <a:pt x="61" y="51"/>
                    </a:moveTo>
                    <a:lnTo>
                      <a:pt x="64" y="48"/>
                    </a:lnTo>
                    <a:lnTo>
                      <a:pt x="78" y="61"/>
                    </a:lnTo>
                    <a:lnTo>
                      <a:pt x="74" y="65"/>
                    </a:lnTo>
                    <a:lnTo>
                      <a:pt x="61" y="51"/>
                    </a:lnTo>
                    <a:close/>
                    <a:moveTo>
                      <a:pt x="80" y="59"/>
                    </a:moveTo>
                    <a:lnTo>
                      <a:pt x="79" y="60"/>
                    </a:lnTo>
                    <a:lnTo>
                      <a:pt x="78" y="61"/>
                    </a:lnTo>
                    <a:lnTo>
                      <a:pt x="71" y="55"/>
                    </a:lnTo>
                    <a:lnTo>
                      <a:pt x="80" y="59"/>
                    </a:lnTo>
                    <a:close/>
                    <a:moveTo>
                      <a:pt x="62" y="50"/>
                    </a:moveTo>
                    <a:lnTo>
                      <a:pt x="65" y="44"/>
                    </a:lnTo>
                    <a:lnTo>
                      <a:pt x="82" y="53"/>
                    </a:lnTo>
                    <a:lnTo>
                      <a:pt x="80" y="59"/>
                    </a:lnTo>
                    <a:lnTo>
                      <a:pt x="62" y="50"/>
                    </a:lnTo>
                    <a:close/>
                    <a:moveTo>
                      <a:pt x="83" y="48"/>
                    </a:moveTo>
                    <a:lnTo>
                      <a:pt x="83" y="50"/>
                    </a:lnTo>
                    <a:lnTo>
                      <a:pt x="82" y="53"/>
                    </a:lnTo>
                    <a:lnTo>
                      <a:pt x="74" y="48"/>
                    </a:lnTo>
                    <a:lnTo>
                      <a:pt x="83" y="48"/>
                    </a:lnTo>
                    <a:close/>
                    <a:moveTo>
                      <a:pt x="64" y="48"/>
                    </a:moveTo>
                    <a:lnTo>
                      <a:pt x="64" y="45"/>
                    </a:lnTo>
                    <a:lnTo>
                      <a:pt x="83" y="45"/>
                    </a:lnTo>
                    <a:lnTo>
                      <a:pt x="83" y="48"/>
                    </a:lnTo>
                    <a:lnTo>
                      <a:pt x="64" y="48"/>
                    </a:lnTo>
                    <a:close/>
                    <a:moveTo>
                      <a:pt x="64" y="45"/>
                    </a:moveTo>
                    <a:lnTo>
                      <a:pt x="64" y="43"/>
                    </a:lnTo>
                    <a:lnTo>
                      <a:pt x="65" y="40"/>
                    </a:lnTo>
                    <a:lnTo>
                      <a:pt x="74" y="45"/>
                    </a:lnTo>
                    <a:lnTo>
                      <a:pt x="64" y="45"/>
                    </a:lnTo>
                    <a:close/>
                    <a:moveTo>
                      <a:pt x="65" y="40"/>
                    </a:moveTo>
                    <a:lnTo>
                      <a:pt x="69" y="34"/>
                    </a:lnTo>
                    <a:lnTo>
                      <a:pt x="85" y="43"/>
                    </a:lnTo>
                    <a:lnTo>
                      <a:pt x="82" y="49"/>
                    </a:lnTo>
                    <a:lnTo>
                      <a:pt x="65" y="40"/>
                    </a:lnTo>
                    <a:close/>
                    <a:moveTo>
                      <a:pt x="86" y="38"/>
                    </a:moveTo>
                    <a:lnTo>
                      <a:pt x="86" y="40"/>
                    </a:lnTo>
                    <a:lnTo>
                      <a:pt x="85" y="43"/>
                    </a:lnTo>
                    <a:lnTo>
                      <a:pt x="78" y="38"/>
                    </a:lnTo>
                    <a:lnTo>
                      <a:pt x="86" y="38"/>
                    </a:lnTo>
                    <a:close/>
                    <a:moveTo>
                      <a:pt x="68" y="38"/>
                    </a:moveTo>
                    <a:lnTo>
                      <a:pt x="68" y="35"/>
                    </a:lnTo>
                    <a:lnTo>
                      <a:pt x="86" y="35"/>
                    </a:lnTo>
                    <a:lnTo>
                      <a:pt x="86" y="38"/>
                    </a:lnTo>
                    <a:lnTo>
                      <a:pt x="68" y="38"/>
                    </a:lnTo>
                    <a:close/>
                    <a:moveTo>
                      <a:pt x="68" y="35"/>
                    </a:moveTo>
                    <a:lnTo>
                      <a:pt x="68" y="33"/>
                    </a:lnTo>
                    <a:lnTo>
                      <a:pt x="86" y="33"/>
                    </a:lnTo>
                    <a:lnTo>
                      <a:pt x="86" y="35"/>
                    </a:lnTo>
                    <a:lnTo>
                      <a:pt x="68" y="35"/>
                    </a:lnTo>
                    <a:close/>
                    <a:moveTo>
                      <a:pt x="68" y="33"/>
                    </a:moveTo>
                    <a:lnTo>
                      <a:pt x="68" y="26"/>
                    </a:lnTo>
                    <a:lnTo>
                      <a:pt x="86" y="26"/>
                    </a:lnTo>
                    <a:lnTo>
                      <a:pt x="86" y="33"/>
                    </a:lnTo>
                    <a:lnTo>
                      <a:pt x="68" y="33"/>
                    </a:lnTo>
                    <a:close/>
                    <a:moveTo>
                      <a:pt x="84" y="19"/>
                    </a:moveTo>
                    <a:lnTo>
                      <a:pt x="86" y="22"/>
                    </a:lnTo>
                    <a:lnTo>
                      <a:pt x="86" y="26"/>
                    </a:lnTo>
                    <a:lnTo>
                      <a:pt x="78" y="26"/>
                    </a:lnTo>
                    <a:lnTo>
                      <a:pt x="84" y="19"/>
                    </a:lnTo>
                    <a:close/>
                    <a:moveTo>
                      <a:pt x="70" y="33"/>
                    </a:moveTo>
                    <a:lnTo>
                      <a:pt x="68" y="29"/>
                    </a:lnTo>
                    <a:lnTo>
                      <a:pt x="81" y="16"/>
                    </a:lnTo>
                    <a:lnTo>
                      <a:pt x="84" y="19"/>
                    </a:lnTo>
                    <a:lnTo>
                      <a:pt x="70" y="33"/>
                    </a:lnTo>
                    <a:close/>
                    <a:moveTo>
                      <a:pt x="81" y="16"/>
                    </a:moveTo>
                    <a:lnTo>
                      <a:pt x="90" y="25"/>
                    </a:lnTo>
                    <a:lnTo>
                      <a:pt x="81" y="16"/>
                    </a:lnTo>
                    <a:lnTo>
                      <a:pt x="74" y="23"/>
                    </a:lnTo>
                    <a:lnTo>
                      <a:pt x="81" y="16"/>
                    </a:lnTo>
                    <a:close/>
                    <a:moveTo>
                      <a:pt x="68" y="29"/>
                    </a:moveTo>
                    <a:lnTo>
                      <a:pt x="64" y="26"/>
                    </a:lnTo>
                    <a:lnTo>
                      <a:pt x="78" y="13"/>
                    </a:lnTo>
                    <a:lnTo>
                      <a:pt x="81" y="16"/>
                    </a:lnTo>
                    <a:lnTo>
                      <a:pt x="68" y="29"/>
                    </a:lnTo>
                    <a:close/>
                    <a:moveTo>
                      <a:pt x="64" y="26"/>
                    </a:moveTo>
                    <a:lnTo>
                      <a:pt x="64" y="26"/>
                    </a:lnTo>
                    <a:lnTo>
                      <a:pt x="71" y="19"/>
                    </a:lnTo>
                    <a:lnTo>
                      <a:pt x="64" y="26"/>
                    </a:lnTo>
                    <a:close/>
                    <a:moveTo>
                      <a:pt x="64" y="26"/>
                    </a:moveTo>
                    <a:lnTo>
                      <a:pt x="61" y="23"/>
                    </a:lnTo>
                    <a:lnTo>
                      <a:pt x="74" y="10"/>
                    </a:lnTo>
                    <a:lnTo>
                      <a:pt x="78" y="13"/>
                    </a:lnTo>
                    <a:lnTo>
                      <a:pt x="64" y="26"/>
                    </a:lnTo>
                    <a:close/>
                    <a:moveTo>
                      <a:pt x="74" y="10"/>
                    </a:moveTo>
                    <a:lnTo>
                      <a:pt x="64" y="0"/>
                    </a:lnTo>
                    <a:lnTo>
                      <a:pt x="74" y="10"/>
                    </a:lnTo>
                    <a:lnTo>
                      <a:pt x="68" y="16"/>
                    </a:lnTo>
                    <a:lnTo>
                      <a:pt x="74" y="10"/>
                    </a:lnTo>
                    <a:close/>
                    <a:moveTo>
                      <a:pt x="61" y="23"/>
                    </a:moveTo>
                    <a:lnTo>
                      <a:pt x="58" y="19"/>
                    </a:lnTo>
                    <a:lnTo>
                      <a:pt x="71" y="6"/>
                    </a:lnTo>
                    <a:lnTo>
                      <a:pt x="74" y="10"/>
                    </a:lnTo>
                    <a:lnTo>
                      <a:pt x="61" y="23"/>
                    </a:lnTo>
                    <a:close/>
                    <a:moveTo>
                      <a:pt x="64" y="4"/>
                    </a:moveTo>
                    <a:lnTo>
                      <a:pt x="69" y="4"/>
                    </a:lnTo>
                    <a:lnTo>
                      <a:pt x="71" y="6"/>
                    </a:lnTo>
                    <a:lnTo>
                      <a:pt x="64" y="13"/>
                    </a:lnTo>
                    <a:lnTo>
                      <a:pt x="64" y="4"/>
                    </a:lnTo>
                    <a:close/>
                    <a:moveTo>
                      <a:pt x="64" y="23"/>
                    </a:moveTo>
                    <a:lnTo>
                      <a:pt x="61" y="23"/>
                    </a:lnTo>
                    <a:lnTo>
                      <a:pt x="61" y="4"/>
                    </a:lnTo>
                    <a:lnTo>
                      <a:pt x="64" y="4"/>
                    </a:lnTo>
                    <a:lnTo>
                      <a:pt x="64" y="23"/>
                    </a:lnTo>
                    <a:close/>
                    <a:moveTo>
                      <a:pt x="61" y="23"/>
                    </a:moveTo>
                    <a:lnTo>
                      <a:pt x="54" y="23"/>
                    </a:lnTo>
                    <a:lnTo>
                      <a:pt x="54" y="4"/>
                    </a:lnTo>
                    <a:lnTo>
                      <a:pt x="61" y="4"/>
                    </a:lnTo>
                    <a:lnTo>
                      <a:pt x="61" y="23"/>
                    </a:lnTo>
                    <a:close/>
                    <a:moveTo>
                      <a:pt x="54" y="23"/>
                    </a:moveTo>
                    <a:lnTo>
                      <a:pt x="52" y="23"/>
                    </a:lnTo>
                    <a:lnTo>
                      <a:pt x="52" y="4"/>
                    </a:lnTo>
                    <a:lnTo>
                      <a:pt x="54" y="4"/>
                    </a:lnTo>
                    <a:lnTo>
                      <a:pt x="54" y="23"/>
                    </a:lnTo>
                    <a:close/>
                    <a:moveTo>
                      <a:pt x="52" y="23"/>
                    </a:moveTo>
                    <a:lnTo>
                      <a:pt x="46" y="23"/>
                    </a:lnTo>
                    <a:lnTo>
                      <a:pt x="46" y="4"/>
                    </a:lnTo>
                    <a:lnTo>
                      <a:pt x="52" y="4"/>
                    </a:lnTo>
                    <a:lnTo>
                      <a:pt x="52" y="23"/>
                    </a:lnTo>
                    <a:close/>
                    <a:moveTo>
                      <a:pt x="46" y="23"/>
                    </a:moveTo>
                    <a:lnTo>
                      <a:pt x="42" y="23"/>
                    </a:lnTo>
                    <a:lnTo>
                      <a:pt x="42" y="4"/>
                    </a:lnTo>
                    <a:lnTo>
                      <a:pt x="46" y="4"/>
                    </a:lnTo>
                    <a:lnTo>
                      <a:pt x="46" y="23"/>
                    </a:lnTo>
                    <a:close/>
                    <a:moveTo>
                      <a:pt x="38" y="5"/>
                    </a:moveTo>
                    <a:lnTo>
                      <a:pt x="40" y="4"/>
                    </a:lnTo>
                    <a:lnTo>
                      <a:pt x="42" y="4"/>
                    </a:lnTo>
                    <a:lnTo>
                      <a:pt x="42" y="13"/>
                    </a:lnTo>
                    <a:lnTo>
                      <a:pt x="38" y="5"/>
                    </a:lnTo>
                    <a:close/>
                    <a:moveTo>
                      <a:pt x="47" y="22"/>
                    </a:moveTo>
                    <a:lnTo>
                      <a:pt x="40" y="25"/>
                    </a:lnTo>
                    <a:lnTo>
                      <a:pt x="31" y="7"/>
                    </a:lnTo>
                    <a:lnTo>
                      <a:pt x="38" y="5"/>
                    </a:lnTo>
                    <a:lnTo>
                      <a:pt x="47" y="22"/>
                    </a:lnTo>
                    <a:close/>
                    <a:moveTo>
                      <a:pt x="40" y="25"/>
                    </a:moveTo>
                    <a:lnTo>
                      <a:pt x="38" y="26"/>
                    </a:lnTo>
                    <a:lnTo>
                      <a:pt x="36" y="26"/>
                    </a:lnTo>
                    <a:lnTo>
                      <a:pt x="36" y="16"/>
                    </a:lnTo>
                    <a:lnTo>
                      <a:pt x="40" y="25"/>
                    </a:lnTo>
                    <a:close/>
                    <a:moveTo>
                      <a:pt x="36" y="26"/>
                    </a:moveTo>
                    <a:lnTo>
                      <a:pt x="29" y="26"/>
                    </a:lnTo>
                    <a:lnTo>
                      <a:pt x="29" y="7"/>
                    </a:lnTo>
                    <a:lnTo>
                      <a:pt x="36" y="7"/>
                    </a:lnTo>
                    <a:lnTo>
                      <a:pt x="36" y="26"/>
                    </a:lnTo>
                    <a:close/>
                    <a:moveTo>
                      <a:pt x="22" y="10"/>
                    </a:moveTo>
                    <a:lnTo>
                      <a:pt x="26" y="7"/>
                    </a:lnTo>
                    <a:lnTo>
                      <a:pt x="29" y="7"/>
                    </a:lnTo>
                    <a:lnTo>
                      <a:pt x="29" y="16"/>
                    </a:lnTo>
                    <a:lnTo>
                      <a:pt x="22" y="10"/>
                    </a:lnTo>
                    <a:close/>
                    <a:moveTo>
                      <a:pt x="36" y="23"/>
                    </a:moveTo>
                    <a:lnTo>
                      <a:pt x="33" y="26"/>
                    </a:lnTo>
                    <a:lnTo>
                      <a:pt x="19" y="13"/>
                    </a:lnTo>
                    <a:lnTo>
                      <a:pt x="22" y="10"/>
                    </a:lnTo>
                    <a:lnTo>
                      <a:pt x="36" y="23"/>
                    </a:lnTo>
                    <a:close/>
                    <a:moveTo>
                      <a:pt x="18" y="15"/>
                    </a:moveTo>
                    <a:lnTo>
                      <a:pt x="18" y="14"/>
                    </a:lnTo>
                    <a:lnTo>
                      <a:pt x="19" y="13"/>
                    </a:lnTo>
                    <a:lnTo>
                      <a:pt x="26" y="19"/>
                    </a:lnTo>
                    <a:lnTo>
                      <a:pt x="18" y="15"/>
                    </a:lnTo>
                    <a:close/>
                    <a:moveTo>
                      <a:pt x="35" y="24"/>
                    </a:moveTo>
                    <a:lnTo>
                      <a:pt x="31" y="30"/>
                    </a:lnTo>
                    <a:lnTo>
                      <a:pt x="15" y="22"/>
                    </a:lnTo>
                    <a:lnTo>
                      <a:pt x="18" y="15"/>
                    </a:lnTo>
                    <a:lnTo>
                      <a:pt x="35" y="24"/>
                    </a:lnTo>
                    <a:close/>
                    <a:moveTo>
                      <a:pt x="31" y="30"/>
                    </a:moveTo>
                    <a:lnTo>
                      <a:pt x="31" y="32"/>
                    </a:lnTo>
                    <a:lnTo>
                      <a:pt x="30" y="33"/>
                    </a:lnTo>
                    <a:lnTo>
                      <a:pt x="24" y="26"/>
                    </a:lnTo>
                    <a:lnTo>
                      <a:pt x="31" y="30"/>
                    </a:lnTo>
                    <a:close/>
                    <a:moveTo>
                      <a:pt x="30" y="33"/>
                    </a:moveTo>
                    <a:lnTo>
                      <a:pt x="27" y="36"/>
                    </a:lnTo>
                    <a:lnTo>
                      <a:pt x="14" y="23"/>
                    </a:lnTo>
                    <a:lnTo>
                      <a:pt x="16" y="19"/>
                    </a:lnTo>
                    <a:lnTo>
                      <a:pt x="30" y="33"/>
                    </a:lnTo>
                    <a:close/>
                    <a:moveTo>
                      <a:pt x="27" y="36"/>
                    </a:moveTo>
                    <a:lnTo>
                      <a:pt x="27" y="36"/>
                    </a:lnTo>
                    <a:lnTo>
                      <a:pt x="20" y="29"/>
                    </a:lnTo>
                    <a:lnTo>
                      <a:pt x="27" y="36"/>
                    </a:lnTo>
                    <a:close/>
                    <a:moveTo>
                      <a:pt x="27" y="36"/>
                    </a:moveTo>
                    <a:lnTo>
                      <a:pt x="24" y="39"/>
                    </a:lnTo>
                    <a:lnTo>
                      <a:pt x="10" y="25"/>
                    </a:lnTo>
                    <a:lnTo>
                      <a:pt x="14" y="23"/>
                    </a:lnTo>
                    <a:lnTo>
                      <a:pt x="27" y="36"/>
                    </a:lnTo>
                    <a:close/>
                    <a:moveTo>
                      <a:pt x="10" y="26"/>
                    </a:moveTo>
                    <a:lnTo>
                      <a:pt x="10" y="25"/>
                    </a:lnTo>
                    <a:lnTo>
                      <a:pt x="17" y="33"/>
                    </a:lnTo>
                    <a:lnTo>
                      <a:pt x="10" y="26"/>
                    </a:lnTo>
                    <a:close/>
                    <a:moveTo>
                      <a:pt x="24" y="39"/>
                    </a:moveTo>
                    <a:lnTo>
                      <a:pt x="20" y="43"/>
                    </a:lnTo>
                    <a:lnTo>
                      <a:pt x="7" y="28"/>
                    </a:lnTo>
                    <a:lnTo>
                      <a:pt x="10" y="26"/>
                    </a:lnTo>
                    <a:lnTo>
                      <a:pt x="24" y="39"/>
                    </a:lnTo>
                    <a:close/>
                    <a:moveTo>
                      <a:pt x="5" y="32"/>
                    </a:moveTo>
                    <a:lnTo>
                      <a:pt x="6" y="29"/>
                    </a:lnTo>
                    <a:lnTo>
                      <a:pt x="7" y="28"/>
                    </a:lnTo>
                    <a:lnTo>
                      <a:pt x="14" y="35"/>
                    </a:lnTo>
                    <a:lnTo>
                      <a:pt x="5" y="32"/>
                    </a:lnTo>
                    <a:close/>
                    <a:moveTo>
                      <a:pt x="22" y="39"/>
                    </a:moveTo>
                    <a:lnTo>
                      <a:pt x="19" y="46"/>
                    </a:lnTo>
                    <a:lnTo>
                      <a:pt x="1" y="37"/>
                    </a:lnTo>
                    <a:lnTo>
                      <a:pt x="5" y="32"/>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51"/>
                    </a:lnTo>
                    <a:lnTo>
                      <a:pt x="0" y="51"/>
                    </a:lnTo>
                    <a:lnTo>
                      <a:pt x="0" y="45"/>
                    </a:lnTo>
                    <a:lnTo>
                      <a:pt x="20" y="45"/>
                    </a:lnTo>
                    <a:close/>
                    <a:moveTo>
                      <a:pt x="20" y="51"/>
                    </a:moveTo>
                    <a:lnTo>
                      <a:pt x="20" y="55"/>
                    </a:lnTo>
                    <a:lnTo>
                      <a:pt x="0" y="55"/>
                    </a:lnTo>
                    <a:lnTo>
                      <a:pt x="0" y="51"/>
                    </a:lnTo>
                    <a:lnTo>
                      <a:pt x="20" y="51"/>
                    </a:lnTo>
                    <a:close/>
                    <a:moveTo>
                      <a:pt x="4" y="61"/>
                    </a:moveTo>
                    <a:lnTo>
                      <a:pt x="0" y="58"/>
                    </a:lnTo>
                    <a:lnTo>
                      <a:pt x="0" y="55"/>
                    </a:lnTo>
                    <a:lnTo>
                      <a:pt x="10" y="55"/>
                    </a:lnTo>
                    <a:lnTo>
                      <a:pt x="4" y="61"/>
                    </a:lnTo>
                    <a:close/>
                    <a:moveTo>
                      <a:pt x="17" y="48"/>
                    </a:moveTo>
                    <a:lnTo>
                      <a:pt x="20" y="51"/>
                    </a:lnTo>
                    <a:lnTo>
                      <a:pt x="7" y="65"/>
                    </a:lnTo>
                    <a:lnTo>
                      <a:pt x="4" y="61"/>
                    </a:lnTo>
                    <a:lnTo>
                      <a:pt x="17" y="48"/>
                    </a:lnTo>
                    <a:close/>
                    <a:moveTo>
                      <a:pt x="20" y="51"/>
                    </a:moveTo>
                    <a:lnTo>
                      <a:pt x="10" y="42"/>
                    </a:lnTo>
                    <a:lnTo>
                      <a:pt x="20" y="51"/>
                    </a:lnTo>
                    <a:lnTo>
                      <a:pt x="14" y="58"/>
                    </a:lnTo>
                    <a:lnTo>
                      <a:pt x="20" y="51"/>
                    </a:lnTo>
                    <a:close/>
                    <a:moveTo>
                      <a:pt x="20" y="51"/>
                    </a:moveTo>
                    <a:lnTo>
                      <a:pt x="24" y="54"/>
                    </a:lnTo>
                    <a:lnTo>
                      <a:pt x="10" y="68"/>
                    </a:lnTo>
                    <a:lnTo>
                      <a:pt x="7" y="65"/>
                    </a:lnTo>
                    <a:lnTo>
                      <a:pt x="20" y="51"/>
                    </a:lnTo>
                    <a:close/>
                    <a:moveTo>
                      <a:pt x="10" y="68"/>
                    </a:moveTo>
                    <a:lnTo>
                      <a:pt x="10" y="68"/>
                    </a:lnTo>
                    <a:lnTo>
                      <a:pt x="17" y="61"/>
                    </a:lnTo>
                    <a:lnTo>
                      <a:pt x="10" y="68"/>
                    </a:lnTo>
                    <a:close/>
                    <a:moveTo>
                      <a:pt x="24" y="54"/>
                    </a:moveTo>
                    <a:lnTo>
                      <a:pt x="27" y="57"/>
                    </a:lnTo>
                    <a:lnTo>
                      <a:pt x="14" y="71"/>
                    </a:lnTo>
                    <a:lnTo>
                      <a:pt x="10" y="68"/>
                    </a:lnTo>
                    <a:lnTo>
                      <a:pt x="24" y="54"/>
                    </a:lnTo>
                    <a:close/>
                    <a:moveTo>
                      <a:pt x="27" y="57"/>
                    </a:moveTo>
                    <a:lnTo>
                      <a:pt x="36" y="67"/>
                    </a:lnTo>
                    <a:lnTo>
                      <a:pt x="27" y="57"/>
                    </a:lnTo>
                    <a:lnTo>
                      <a:pt x="20" y="64"/>
                    </a:lnTo>
                    <a:lnTo>
                      <a:pt x="27" y="57"/>
                    </a:lnTo>
                    <a:close/>
                    <a:moveTo>
                      <a:pt x="27" y="57"/>
                    </a:moveTo>
                    <a:lnTo>
                      <a:pt x="30" y="60"/>
                    </a:lnTo>
                    <a:lnTo>
                      <a:pt x="16" y="73"/>
                    </a:lnTo>
                    <a:lnTo>
                      <a:pt x="14" y="71"/>
                    </a:lnTo>
                    <a:lnTo>
                      <a:pt x="27" y="57"/>
                    </a:lnTo>
                    <a:close/>
                    <a:moveTo>
                      <a:pt x="24" y="77"/>
                    </a:moveTo>
                    <a:lnTo>
                      <a:pt x="19" y="77"/>
                    </a:lnTo>
                    <a:lnTo>
                      <a:pt x="16" y="73"/>
                    </a:lnTo>
                    <a:lnTo>
                      <a:pt x="24" y="67"/>
                    </a:lnTo>
                    <a:lnTo>
                      <a:pt x="24" y="77"/>
                    </a:lnTo>
                    <a:close/>
                    <a:moveTo>
                      <a:pt x="24" y="58"/>
                    </a:moveTo>
                    <a:lnTo>
                      <a:pt x="26" y="58"/>
                    </a:lnTo>
                    <a:lnTo>
                      <a:pt x="26" y="77"/>
                    </a:lnTo>
                    <a:lnTo>
                      <a:pt x="24" y="77"/>
                    </a:lnTo>
                    <a:lnTo>
                      <a:pt x="24" y="58"/>
                    </a:lnTo>
                    <a:close/>
                    <a:moveTo>
                      <a:pt x="26" y="58"/>
                    </a:moveTo>
                    <a:lnTo>
                      <a:pt x="28" y="58"/>
                    </a:lnTo>
                    <a:lnTo>
                      <a:pt x="30" y="59"/>
                    </a:lnTo>
                    <a:lnTo>
                      <a:pt x="26" y="67"/>
                    </a:lnTo>
                    <a:lnTo>
                      <a:pt x="26" y="58"/>
                    </a:lnTo>
                    <a:close/>
                    <a:moveTo>
                      <a:pt x="30" y="59"/>
                    </a:moveTo>
                    <a:lnTo>
                      <a:pt x="37" y="61"/>
                    </a:lnTo>
                    <a:lnTo>
                      <a:pt x="28" y="79"/>
                    </a:lnTo>
                    <a:lnTo>
                      <a:pt x="22" y="76"/>
                    </a:lnTo>
                    <a:lnTo>
                      <a:pt x="30" y="59"/>
                    </a:lnTo>
                    <a:close/>
                    <a:moveTo>
                      <a:pt x="32" y="80"/>
                    </a:moveTo>
                    <a:lnTo>
                      <a:pt x="30" y="80"/>
                    </a:lnTo>
                    <a:lnTo>
                      <a:pt x="28" y="79"/>
                    </a:lnTo>
                    <a:lnTo>
                      <a:pt x="32" y="70"/>
                    </a:lnTo>
                    <a:lnTo>
                      <a:pt x="32" y="80"/>
                    </a:lnTo>
                    <a:close/>
                    <a:moveTo>
                      <a:pt x="32" y="61"/>
                    </a:moveTo>
                    <a:lnTo>
                      <a:pt x="36" y="61"/>
                    </a:lnTo>
                    <a:lnTo>
                      <a:pt x="36" y="80"/>
                    </a:lnTo>
                    <a:lnTo>
                      <a:pt x="32" y="80"/>
                    </a:lnTo>
                    <a:lnTo>
                      <a:pt x="32" y="61"/>
                    </a:lnTo>
                    <a:close/>
                    <a:moveTo>
                      <a:pt x="36" y="61"/>
                    </a:moveTo>
                    <a:lnTo>
                      <a:pt x="42" y="61"/>
                    </a:lnTo>
                    <a:lnTo>
                      <a:pt x="42" y="80"/>
                    </a:lnTo>
                    <a:lnTo>
                      <a:pt x="36" y="80"/>
                    </a:lnTo>
                    <a:lnTo>
                      <a:pt x="36" y="61"/>
                    </a:lnTo>
                    <a:close/>
                    <a:moveTo>
                      <a:pt x="47" y="79"/>
                    </a:moveTo>
                    <a:lnTo>
                      <a:pt x="44" y="80"/>
                    </a:lnTo>
                    <a:lnTo>
                      <a:pt x="42" y="80"/>
                    </a:lnTo>
                    <a:lnTo>
                      <a:pt x="42" y="70"/>
                    </a:lnTo>
                    <a:lnTo>
                      <a:pt x="47" y="79"/>
                    </a:lnTo>
                    <a:close/>
                    <a:moveTo>
                      <a:pt x="38" y="61"/>
                    </a:moveTo>
                    <a:lnTo>
                      <a:pt x="44" y="59"/>
                    </a:lnTo>
                    <a:lnTo>
                      <a:pt x="52" y="76"/>
                    </a:lnTo>
                    <a:lnTo>
                      <a:pt x="47" y="79"/>
                    </a:lnTo>
                    <a:lnTo>
                      <a:pt x="38" y="61"/>
                    </a:lnTo>
                    <a:close/>
                    <a:moveTo>
                      <a:pt x="44" y="59"/>
                    </a:moveTo>
                    <a:lnTo>
                      <a:pt x="47" y="58"/>
                    </a:lnTo>
                    <a:lnTo>
                      <a:pt x="49" y="58"/>
                    </a:lnTo>
                    <a:lnTo>
                      <a:pt x="49" y="67"/>
                    </a:lnTo>
                    <a:lnTo>
                      <a:pt x="44" y="59"/>
                    </a:lnTo>
                    <a:close/>
                    <a:moveTo>
                      <a:pt x="49" y="58"/>
                    </a:moveTo>
                    <a:lnTo>
                      <a:pt x="52" y="58"/>
                    </a:lnTo>
                    <a:lnTo>
                      <a:pt x="52" y="77"/>
                    </a:lnTo>
                    <a:lnTo>
                      <a:pt x="49" y="77"/>
                    </a:lnTo>
                    <a:lnTo>
                      <a:pt x="49" y="58"/>
                    </a:lnTo>
                    <a:close/>
                    <a:moveTo>
                      <a:pt x="55" y="76"/>
                    </a:moveTo>
                    <a:lnTo>
                      <a:pt x="54" y="77"/>
                    </a:lnTo>
                    <a:lnTo>
                      <a:pt x="52" y="77"/>
                    </a:lnTo>
                    <a:lnTo>
                      <a:pt x="52" y="67"/>
                    </a:lnTo>
                    <a:lnTo>
                      <a:pt x="55" y="76"/>
                    </a:lnTo>
                    <a:close/>
                    <a:moveTo>
                      <a:pt x="48" y="59"/>
                    </a:moveTo>
                    <a:lnTo>
                      <a:pt x="53" y="56"/>
                    </a:lnTo>
                    <a:lnTo>
                      <a:pt x="62" y="72"/>
                    </a:lnTo>
                    <a:lnTo>
                      <a:pt x="55" y="76"/>
                    </a:lnTo>
                    <a:lnTo>
                      <a:pt x="48" y="59"/>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3" name="Freeform 378">
                <a:extLst>
                  <a:ext uri="{FF2B5EF4-FFF2-40B4-BE49-F238E27FC236}">
                    <a16:creationId xmlns:a16="http://schemas.microsoft.com/office/drawing/2014/main" id="{21A924B8-05E1-4588-B81A-101025E8DA85}"/>
                  </a:ext>
                </a:extLst>
              </p:cNvPr>
              <p:cNvSpPr>
                <a:spLocks/>
              </p:cNvSpPr>
              <p:nvPr/>
            </p:nvSpPr>
            <p:spPr bwMode="auto">
              <a:xfrm>
                <a:off x="3082" y="326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1"/>
                    </a:lnTo>
                    <a:lnTo>
                      <a:pt x="54" y="45"/>
                    </a:lnTo>
                    <a:lnTo>
                      <a:pt x="61" y="42"/>
                    </a:lnTo>
                    <a:lnTo>
                      <a:pt x="61" y="39"/>
                    </a:lnTo>
                    <a:lnTo>
                      <a:pt x="64" y="35"/>
                    </a:lnTo>
                    <a:lnTo>
                      <a:pt x="67" y="29"/>
                    </a:lnTo>
                    <a:lnTo>
                      <a:pt x="67" y="25"/>
                    </a:lnTo>
                    <a:lnTo>
                      <a:pt x="67" y="19"/>
                    </a:lnTo>
                    <a:lnTo>
                      <a:pt x="67" y="17"/>
                    </a:lnTo>
                    <a:lnTo>
                      <a:pt x="64" y="13"/>
                    </a:lnTo>
                    <a:lnTo>
                      <a:pt x="61" y="10"/>
                    </a:lnTo>
                    <a:lnTo>
                      <a:pt x="57" y="7"/>
                    </a:lnTo>
                    <a:lnTo>
                      <a:pt x="54" y="3"/>
                    </a:lnTo>
                    <a:lnTo>
                      <a:pt x="51" y="3"/>
                    </a:lnTo>
                    <a:lnTo>
                      <a:pt x="44" y="0"/>
                    </a:lnTo>
                    <a:lnTo>
                      <a:pt x="41" y="0"/>
                    </a:lnTo>
                    <a:lnTo>
                      <a:pt x="35" y="3"/>
                    </a:lnTo>
                    <a:lnTo>
                      <a:pt x="32" y="3"/>
                    </a:lnTo>
                    <a:lnTo>
                      <a:pt x="25" y="3"/>
                    </a:lnTo>
                    <a:lnTo>
                      <a:pt x="19" y="7"/>
                    </a:lnTo>
                    <a:lnTo>
                      <a:pt x="15" y="10"/>
                    </a:lnTo>
                    <a:lnTo>
                      <a:pt x="10" y="13"/>
                    </a:lnTo>
                    <a:lnTo>
                      <a:pt x="7" y="19"/>
                    </a:lnTo>
                    <a:lnTo>
                      <a:pt x="3" y="22"/>
                    </a:lnTo>
                    <a:lnTo>
                      <a:pt x="3" y="25"/>
                    </a:lnTo>
                    <a:lnTo>
                      <a:pt x="0" y="32"/>
                    </a:lnTo>
                    <a:lnTo>
                      <a:pt x="0" y="35"/>
                    </a:lnTo>
                    <a:lnTo>
                      <a:pt x="0" y="39"/>
                    </a:lnTo>
                    <a:lnTo>
                      <a:pt x="0" y="45"/>
                    </a:lnTo>
                    <a:lnTo>
                      <a:pt x="3" y="48"/>
                    </a:lnTo>
                    <a:lnTo>
                      <a:pt x="7" y="51"/>
                    </a:lnTo>
                    <a:lnTo>
                      <a:pt x="10" y="54"/>
                    </a:lnTo>
                    <a:lnTo>
                      <a:pt x="13" y="57"/>
                    </a:lnTo>
                    <a:lnTo>
                      <a:pt x="15" y="57"/>
                    </a:lnTo>
                    <a:lnTo>
                      <a:pt x="22" y="57"/>
                    </a:lnTo>
                    <a:lnTo>
                      <a:pt x="25" y="57"/>
                    </a:lnTo>
                    <a:lnTo>
                      <a:pt x="32" y="57"/>
                    </a:lnTo>
                    <a:lnTo>
                      <a:pt x="35"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4" name="Freeform 379">
                <a:extLst>
                  <a:ext uri="{FF2B5EF4-FFF2-40B4-BE49-F238E27FC236}">
                    <a16:creationId xmlns:a16="http://schemas.microsoft.com/office/drawing/2014/main" id="{2450DAD7-5D91-4F85-876C-E1529ACBF20D}"/>
                  </a:ext>
                </a:extLst>
              </p:cNvPr>
              <p:cNvSpPr>
                <a:spLocks noEditPoints="1"/>
              </p:cNvSpPr>
              <p:nvPr/>
            </p:nvSpPr>
            <p:spPr bwMode="auto">
              <a:xfrm>
                <a:off x="3080" y="3265"/>
                <a:ext cx="22" cy="19"/>
              </a:xfrm>
              <a:custGeom>
                <a:avLst/>
                <a:gdLst>
                  <a:gd name="T0" fmla="*/ 5 w 87"/>
                  <a:gd name="T1" fmla="*/ 4 h 76"/>
                  <a:gd name="T2" fmla="*/ 4 w 87"/>
                  <a:gd name="T3" fmla="*/ 3 h 76"/>
                  <a:gd name="T4" fmla="*/ 4 w 87"/>
                  <a:gd name="T5" fmla="*/ 3 h 76"/>
                  <a:gd name="T6" fmla="*/ 4 w 87"/>
                  <a:gd name="T7" fmla="*/ 4 h 76"/>
                  <a:gd name="T8" fmla="*/ 5 w 87"/>
                  <a:gd name="T9" fmla="*/ 3 h 76"/>
                  <a:gd name="T10" fmla="*/ 4 w 87"/>
                  <a:gd name="T11" fmla="*/ 3 h 76"/>
                  <a:gd name="T12" fmla="*/ 4 w 87"/>
                  <a:gd name="T13" fmla="*/ 3 h 76"/>
                  <a:gd name="T14" fmla="*/ 5 w 87"/>
                  <a:gd name="T15" fmla="*/ 3 h 76"/>
                  <a:gd name="T16" fmla="*/ 5 w 87"/>
                  <a:gd name="T17" fmla="*/ 3 h 76"/>
                  <a:gd name="T18" fmla="*/ 6 w 87"/>
                  <a:gd name="T19" fmla="*/ 3 h 76"/>
                  <a:gd name="T20" fmla="*/ 4 w 87"/>
                  <a:gd name="T21" fmla="*/ 2 h 76"/>
                  <a:gd name="T22" fmla="*/ 4 w 87"/>
                  <a:gd name="T23" fmla="*/ 2 h 76"/>
                  <a:gd name="T24" fmla="*/ 6 w 87"/>
                  <a:gd name="T25" fmla="*/ 2 h 76"/>
                  <a:gd name="T26" fmla="*/ 5 w 87"/>
                  <a:gd name="T27" fmla="*/ 1 h 76"/>
                  <a:gd name="T28" fmla="*/ 4 w 87"/>
                  <a:gd name="T29" fmla="*/ 2 h 76"/>
                  <a:gd name="T30" fmla="*/ 5 w 87"/>
                  <a:gd name="T31" fmla="*/ 1 h 76"/>
                  <a:gd name="T32" fmla="*/ 4 w 87"/>
                  <a:gd name="T33" fmla="*/ 2 h 76"/>
                  <a:gd name="T34" fmla="*/ 4 w 87"/>
                  <a:gd name="T35" fmla="*/ 2 h 76"/>
                  <a:gd name="T36" fmla="*/ 5 w 87"/>
                  <a:gd name="T37" fmla="*/ 1 h 76"/>
                  <a:gd name="T38" fmla="*/ 4 w 87"/>
                  <a:gd name="T39" fmla="*/ 0 h 76"/>
                  <a:gd name="T40" fmla="*/ 4 w 87"/>
                  <a:gd name="T41" fmla="*/ 2 h 76"/>
                  <a:gd name="T42" fmla="*/ 3 w 87"/>
                  <a:gd name="T43" fmla="*/ 1 h 76"/>
                  <a:gd name="T44" fmla="*/ 4 w 87"/>
                  <a:gd name="T45" fmla="*/ 0 h 76"/>
                  <a:gd name="T46" fmla="*/ 4 w 87"/>
                  <a:gd name="T47" fmla="*/ 0 h 76"/>
                  <a:gd name="T48" fmla="*/ 3 w 87"/>
                  <a:gd name="T49" fmla="*/ 0 h 76"/>
                  <a:gd name="T50" fmla="*/ 3 w 87"/>
                  <a:gd name="T51" fmla="*/ 1 h 76"/>
                  <a:gd name="T52" fmla="*/ 3 w 87"/>
                  <a:gd name="T53" fmla="*/ 2 h 76"/>
                  <a:gd name="T54" fmla="*/ 2 w 87"/>
                  <a:gd name="T55" fmla="*/ 0 h 76"/>
                  <a:gd name="T56" fmla="*/ 2 w 87"/>
                  <a:gd name="T57" fmla="*/ 1 h 76"/>
                  <a:gd name="T58" fmla="*/ 3 w 87"/>
                  <a:gd name="T59" fmla="*/ 1 h 76"/>
                  <a:gd name="T60" fmla="*/ 2 w 87"/>
                  <a:gd name="T61" fmla="*/ 2 h 76"/>
                  <a:gd name="T62" fmla="*/ 2 w 87"/>
                  <a:gd name="T63" fmla="*/ 2 h 76"/>
                  <a:gd name="T64" fmla="*/ 1 w 87"/>
                  <a:gd name="T65" fmla="*/ 1 h 76"/>
                  <a:gd name="T66" fmla="*/ 1 w 87"/>
                  <a:gd name="T67" fmla="*/ 2 h 76"/>
                  <a:gd name="T68" fmla="*/ 2 w 87"/>
                  <a:gd name="T69" fmla="*/ 2 h 76"/>
                  <a:gd name="T70" fmla="*/ 2 w 87"/>
                  <a:gd name="T71" fmla="*/ 2 h 76"/>
                  <a:gd name="T72" fmla="*/ 0 w 87"/>
                  <a:gd name="T73" fmla="*/ 2 h 76"/>
                  <a:gd name="T74" fmla="*/ 0 w 87"/>
                  <a:gd name="T75" fmla="*/ 2 h 76"/>
                  <a:gd name="T76" fmla="*/ 1 w 87"/>
                  <a:gd name="T77" fmla="*/ 2 h 76"/>
                  <a:gd name="T78" fmla="*/ 2 w 87"/>
                  <a:gd name="T79" fmla="*/ 3 h 76"/>
                  <a:gd name="T80" fmla="*/ 1 w 87"/>
                  <a:gd name="T81" fmla="*/ 3 h 76"/>
                  <a:gd name="T82" fmla="*/ 1 w 87"/>
                  <a:gd name="T83" fmla="*/ 3 h 76"/>
                  <a:gd name="T84" fmla="*/ 0 w 87"/>
                  <a:gd name="T85" fmla="*/ 4 h 76"/>
                  <a:gd name="T86" fmla="*/ 1 w 87"/>
                  <a:gd name="T87" fmla="*/ 4 h 76"/>
                  <a:gd name="T88" fmla="*/ 1 w 87"/>
                  <a:gd name="T89" fmla="*/ 3 h 76"/>
                  <a:gd name="T90" fmla="*/ 2 w 87"/>
                  <a:gd name="T91" fmla="*/ 3 h 76"/>
                  <a:gd name="T92" fmla="*/ 1 w 87"/>
                  <a:gd name="T93" fmla="*/ 3 h 76"/>
                  <a:gd name="T94" fmla="*/ 1 w 87"/>
                  <a:gd name="T95" fmla="*/ 5 h 76"/>
                  <a:gd name="T96" fmla="*/ 2 w 87"/>
                  <a:gd name="T97" fmla="*/ 4 h 76"/>
                  <a:gd name="T98" fmla="*/ 2 w 87"/>
                  <a:gd name="T99" fmla="*/ 4 h 76"/>
                  <a:gd name="T100" fmla="*/ 2 w 87"/>
                  <a:gd name="T101" fmla="*/ 4 h 76"/>
                  <a:gd name="T102" fmla="*/ 3 w 87"/>
                  <a:gd name="T103" fmla="*/ 4 h 76"/>
                  <a:gd name="T104" fmla="*/ 3 w 87"/>
                  <a:gd name="T105" fmla="*/ 5 h 76"/>
                  <a:gd name="T106" fmla="*/ 3 w 87"/>
                  <a:gd name="T107" fmla="*/ 4 h 76"/>
                  <a:gd name="T108" fmla="*/ 3 w 87"/>
                  <a:gd name="T109" fmla="*/ 4 h 76"/>
                  <a:gd name="T110" fmla="*/ 3 w 87"/>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7"/>
                  <a:gd name="T169" fmla="*/ 0 h 76"/>
                  <a:gd name="T170" fmla="*/ 87 w 87"/>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7" h="76">
                    <a:moveTo>
                      <a:pt x="51" y="57"/>
                    </a:moveTo>
                    <a:lnTo>
                      <a:pt x="54" y="53"/>
                    </a:lnTo>
                    <a:lnTo>
                      <a:pt x="67" y="66"/>
                    </a:lnTo>
                    <a:lnTo>
                      <a:pt x="64" y="70"/>
                    </a:lnTo>
                    <a:lnTo>
                      <a:pt x="51" y="57"/>
                    </a:lnTo>
                    <a:close/>
                    <a:moveTo>
                      <a:pt x="70" y="64"/>
                    </a:moveTo>
                    <a:lnTo>
                      <a:pt x="68" y="65"/>
                    </a:lnTo>
                    <a:lnTo>
                      <a:pt x="67" y="66"/>
                    </a:lnTo>
                    <a:lnTo>
                      <a:pt x="61" y="60"/>
                    </a:lnTo>
                    <a:lnTo>
                      <a:pt x="70" y="64"/>
                    </a:lnTo>
                    <a:close/>
                    <a:moveTo>
                      <a:pt x="52" y="55"/>
                    </a:moveTo>
                    <a:lnTo>
                      <a:pt x="55" y="50"/>
                    </a:lnTo>
                    <a:lnTo>
                      <a:pt x="73" y="58"/>
                    </a:lnTo>
                    <a:lnTo>
                      <a:pt x="70" y="64"/>
                    </a:lnTo>
                    <a:lnTo>
                      <a:pt x="52" y="55"/>
                    </a:lnTo>
                    <a:close/>
                    <a:moveTo>
                      <a:pt x="55" y="50"/>
                    </a:moveTo>
                    <a:lnTo>
                      <a:pt x="57" y="47"/>
                    </a:lnTo>
                    <a:lnTo>
                      <a:pt x="60" y="45"/>
                    </a:lnTo>
                    <a:lnTo>
                      <a:pt x="64" y="54"/>
                    </a:lnTo>
                    <a:lnTo>
                      <a:pt x="55" y="50"/>
                    </a:lnTo>
                    <a:close/>
                    <a:moveTo>
                      <a:pt x="60" y="45"/>
                    </a:moveTo>
                    <a:lnTo>
                      <a:pt x="66" y="42"/>
                    </a:lnTo>
                    <a:lnTo>
                      <a:pt x="75" y="59"/>
                    </a:lnTo>
                    <a:lnTo>
                      <a:pt x="68" y="62"/>
                    </a:lnTo>
                    <a:lnTo>
                      <a:pt x="60" y="45"/>
                    </a:lnTo>
                    <a:close/>
                    <a:moveTo>
                      <a:pt x="79" y="51"/>
                    </a:moveTo>
                    <a:lnTo>
                      <a:pt x="79" y="57"/>
                    </a:lnTo>
                    <a:lnTo>
                      <a:pt x="75" y="59"/>
                    </a:lnTo>
                    <a:lnTo>
                      <a:pt x="71" y="51"/>
                    </a:lnTo>
                    <a:lnTo>
                      <a:pt x="79" y="51"/>
                    </a:lnTo>
                    <a:close/>
                    <a:moveTo>
                      <a:pt x="61" y="51"/>
                    </a:moveTo>
                    <a:lnTo>
                      <a:pt x="61" y="48"/>
                    </a:lnTo>
                    <a:lnTo>
                      <a:pt x="79" y="48"/>
                    </a:lnTo>
                    <a:lnTo>
                      <a:pt x="79" y="51"/>
                    </a:lnTo>
                    <a:lnTo>
                      <a:pt x="61" y="51"/>
                    </a:lnTo>
                    <a:close/>
                    <a:moveTo>
                      <a:pt x="61" y="48"/>
                    </a:moveTo>
                    <a:lnTo>
                      <a:pt x="61" y="43"/>
                    </a:lnTo>
                    <a:lnTo>
                      <a:pt x="64" y="41"/>
                    </a:lnTo>
                    <a:lnTo>
                      <a:pt x="71" y="48"/>
                    </a:lnTo>
                    <a:lnTo>
                      <a:pt x="61" y="48"/>
                    </a:lnTo>
                    <a:close/>
                    <a:moveTo>
                      <a:pt x="64" y="41"/>
                    </a:moveTo>
                    <a:lnTo>
                      <a:pt x="67" y="38"/>
                    </a:lnTo>
                    <a:lnTo>
                      <a:pt x="81" y="51"/>
                    </a:lnTo>
                    <a:lnTo>
                      <a:pt x="77" y="54"/>
                    </a:lnTo>
                    <a:lnTo>
                      <a:pt x="64" y="41"/>
                    </a:lnTo>
                    <a:close/>
                    <a:moveTo>
                      <a:pt x="82" y="49"/>
                    </a:moveTo>
                    <a:lnTo>
                      <a:pt x="82" y="50"/>
                    </a:lnTo>
                    <a:lnTo>
                      <a:pt x="81" y="51"/>
                    </a:lnTo>
                    <a:lnTo>
                      <a:pt x="74" y="44"/>
                    </a:lnTo>
                    <a:lnTo>
                      <a:pt x="82" y="49"/>
                    </a:lnTo>
                    <a:close/>
                    <a:moveTo>
                      <a:pt x="65" y="40"/>
                    </a:moveTo>
                    <a:lnTo>
                      <a:pt x="68" y="33"/>
                    </a:lnTo>
                    <a:lnTo>
                      <a:pt x="85" y="42"/>
                    </a:lnTo>
                    <a:lnTo>
                      <a:pt x="82" y="49"/>
                    </a:lnTo>
                    <a:lnTo>
                      <a:pt x="65" y="40"/>
                    </a:lnTo>
                    <a:close/>
                    <a:moveTo>
                      <a:pt x="86" y="38"/>
                    </a:moveTo>
                    <a:lnTo>
                      <a:pt x="86" y="40"/>
                    </a:lnTo>
                    <a:lnTo>
                      <a:pt x="85" y="42"/>
                    </a:lnTo>
                    <a:lnTo>
                      <a:pt x="77" y="38"/>
                    </a:lnTo>
                    <a:lnTo>
                      <a:pt x="86" y="38"/>
                    </a:lnTo>
                    <a:close/>
                    <a:moveTo>
                      <a:pt x="67" y="38"/>
                    </a:moveTo>
                    <a:lnTo>
                      <a:pt x="67" y="34"/>
                    </a:lnTo>
                    <a:lnTo>
                      <a:pt x="86" y="34"/>
                    </a:lnTo>
                    <a:lnTo>
                      <a:pt x="86" y="38"/>
                    </a:lnTo>
                    <a:lnTo>
                      <a:pt x="67" y="38"/>
                    </a:lnTo>
                    <a:close/>
                    <a:moveTo>
                      <a:pt x="67" y="34"/>
                    </a:moveTo>
                    <a:lnTo>
                      <a:pt x="67" y="28"/>
                    </a:lnTo>
                    <a:lnTo>
                      <a:pt x="86" y="28"/>
                    </a:lnTo>
                    <a:lnTo>
                      <a:pt x="86" y="34"/>
                    </a:lnTo>
                    <a:lnTo>
                      <a:pt x="67" y="34"/>
                    </a:lnTo>
                    <a:close/>
                    <a:moveTo>
                      <a:pt x="67" y="28"/>
                    </a:moveTo>
                    <a:lnTo>
                      <a:pt x="67" y="26"/>
                    </a:lnTo>
                    <a:lnTo>
                      <a:pt x="86" y="26"/>
                    </a:lnTo>
                    <a:lnTo>
                      <a:pt x="86" y="28"/>
                    </a:lnTo>
                    <a:lnTo>
                      <a:pt x="67" y="28"/>
                    </a:lnTo>
                    <a:close/>
                    <a:moveTo>
                      <a:pt x="84" y="18"/>
                    </a:moveTo>
                    <a:lnTo>
                      <a:pt x="86" y="21"/>
                    </a:lnTo>
                    <a:lnTo>
                      <a:pt x="86" y="26"/>
                    </a:lnTo>
                    <a:lnTo>
                      <a:pt x="77" y="26"/>
                    </a:lnTo>
                    <a:lnTo>
                      <a:pt x="84" y="18"/>
                    </a:lnTo>
                    <a:close/>
                    <a:moveTo>
                      <a:pt x="70" y="32"/>
                    </a:moveTo>
                    <a:lnTo>
                      <a:pt x="67" y="29"/>
                    </a:lnTo>
                    <a:lnTo>
                      <a:pt x="81" y="16"/>
                    </a:lnTo>
                    <a:lnTo>
                      <a:pt x="84" y="18"/>
                    </a:lnTo>
                    <a:lnTo>
                      <a:pt x="70" y="32"/>
                    </a:lnTo>
                    <a:close/>
                    <a:moveTo>
                      <a:pt x="67" y="29"/>
                    </a:moveTo>
                    <a:lnTo>
                      <a:pt x="57" y="19"/>
                    </a:lnTo>
                    <a:lnTo>
                      <a:pt x="67" y="29"/>
                    </a:lnTo>
                    <a:lnTo>
                      <a:pt x="74" y="22"/>
                    </a:lnTo>
                    <a:lnTo>
                      <a:pt x="67" y="29"/>
                    </a:lnTo>
                    <a:close/>
                    <a:moveTo>
                      <a:pt x="67" y="29"/>
                    </a:moveTo>
                    <a:lnTo>
                      <a:pt x="64" y="26"/>
                    </a:lnTo>
                    <a:lnTo>
                      <a:pt x="77" y="12"/>
                    </a:lnTo>
                    <a:lnTo>
                      <a:pt x="81" y="16"/>
                    </a:lnTo>
                    <a:lnTo>
                      <a:pt x="67" y="29"/>
                    </a:lnTo>
                    <a:close/>
                    <a:moveTo>
                      <a:pt x="77" y="12"/>
                    </a:moveTo>
                    <a:lnTo>
                      <a:pt x="87" y="21"/>
                    </a:lnTo>
                    <a:lnTo>
                      <a:pt x="77" y="12"/>
                    </a:lnTo>
                    <a:lnTo>
                      <a:pt x="71" y="19"/>
                    </a:lnTo>
                    <a:lnTo>
                      <a:pt x="77" y="12"/>
                    </a:lnTo>
                    <a:close/>
                    <a:moveTo>
                      <a:pt x="64" y="26"/>
                    </a:moveTo>
                    <a:lnTo>
                      <a:pt x="61" y="22"/>
                    </a:lnTo>
                    <a:lnTo>
                      <a:pt x="74" y="9"/>
                    </a:lnTo>
                    <a:lnTo>
                      <a:pt x="77" y="12"/>
                    </a:lnTo>
                    <a:lnTo>
                      <a:pt x="64" y="26"/>
                    </a:lnTo>
                    <a:close/>
                    <a:moveTo>
                      <a:pt x="61" y="22"/>
                    </a:moveTo>
                    <a:lnTo>
                      <a:pt x="61" y="22"/>
                    </a:lnTo>
                    <a:lnTo>
                      <a:pt x="67" y="16"/>
                    </a:lnTo>
                    <a:lnTo>
                      <a:pt x="61" y="22"/>
                    </a:lnTo>
                    <a:close/>
                    <a:moveTo>
                      <a:pt x="61" y="22"/>
                    </a:moveTo>
                    <a:lnTo>
                      <a:pt x="57" y="19"/>
                    </a:lnTo>
                    <a:lnTo>
                      <a:pt x="71" y="6"/>
                    </a:lnTo>
                    <a:lnTo>
                      <a:pt x="74" y="9"/>
                    </a:lnTo>
                    <a:lnTo>
                      <a:pt x="61" y="22"/>
                    </a:lnTo>
                    <a:close/>
                    <a:moveTo>
                      <a:pt x="64" y="2"/>
                    </a:moveTo>
                    <a:lnTo>
                      <a:pt x="68" y="2"/>
                    </a:lnTo>
                    <a:lnTo>
                      <a:pt x="71" y="6"/>
                    </a:lnTo>
                    <a:lnTo>
                      <a:pt x="64" y="12"/>
                    </a:lnTo>
                    <a:lnTo>
                      <a:pt x="64" y="2"/>
                    </a:lnTo>
                    <a:close/>
                    <a:moveTo>
                      <a:pt x="64" y="22"/>
                    </a:moveTo>
                    <a:lnTo>
                      <a:pt x="61" y="22"/>
                    </a:lnTo>
                    <a:lnTo>
                      <a:pt x="61" y="2"/>
                    </a:lnTo>
                    <a:lnTo>
                      <a:pt x="64" y="2"/>
                    </a:lnTo>
                    <a:lnTo>
                      <a:pt x="64" y="22"/>
                    </a:lnTo>
                    <a:close/>
                    <a:moveTo>
                      <a:pt x="61" y="22"/>
                    </a:moveTo>
                    <a:lnTo>
                      <a:pt x="59" y="22"/>
                    </a:lnTo>
                    <a:lnTo>
                      <a:pt x="56" y="21"/>
                    </a:lnTo>
                    <a:lnTo>
                      <a:pt x="61" y="12"/>
                    </a:lnTo>
                    <a:lnTo>
                      <a:pt x="61" y="22"/>
                    </a:lnTo>
                    <a:close/>
                    <a:moveTo>
                      <a:pt x="56" y="21"/>
                    </a:moveTo>
                    <a:lnTo>
                      <a:pt x="51" y="18"/>
                    </a:lnTo>
                    <a:lnTo>
                      <a:pt x="59" y="0"/>
                    </a:lnTo>
                    <a:lnTo>
                      <a:pt x="65" y="4"/>
                    </a:lnTo>
                    <a:lnTo>
                      <a:pt x="56" y="21"/>
                    </a:lnTo>
                    <a:close/>
                    <a:moveTo>
                      <a:pt x="54" y="0"/>
                    </a:moveTo>
                    <a:lnTo>
                      <a:pt x="56" y="0"/>
                    </a:lnTo>
                    <a:lnTo>
                      <a:pt x="59" y="0"/>
                    </a:lnTo>
                    <a:lnTo>
                      <a:pt x="54" y="9"/>
                    </a:lnTo>
                    <a:lnTo>
                      <a:pt x="54" y="0"/>
                    </a:lnTo>
                    <a:close/>
                    <a:moveTo>
                      <a:pt x="54" y="19"/>
                    </a:moveTo>
                    <a:lnTo>
                      <a:pt x="51" y="19"/>
                    </a:lnTo>
                    <a:lnTo>
                      <a:pt x="51" y="0"/>
                    </a:lnTo>
                    <a:lnTo>
                      <a:pt x="54" y="0"/>
                    </a:lnTo>
                    <a:lnTo>
                      <a:pt x="54" y="19"/>
                    </a:lnTo>
                    <a:close/>
                    <a:moveTo>
                      <a:pt x="48" y="0"/>
                    </a:moveTo>
                    <a:lnTo>
                      <a:pt x="49" y="0"/>
                    </a:lnTo>
                    <a:lnTo>
                      <a:pt x="51" y="0"/>
                    </a:lnTo>
                    <a:lnTo>
                      <a:pt x="51" y="9"/>
                    </a:lnTo>
                    <a:lnTo>
                      <a:pt x="48" y="0"/>
                    </a:lnTo>
                    <a:close/>
                    <a:moveTo>
                      <a:pt x="55" y="18"/>
                    </a:moveTo>
                    <a:lnTo>
                      <a:pt x="50" y="21"/>
                    </a:lnTo>
                    <a:lnTo>
                      <a:pt x="41" y="4"/>
                    </a:lnTo>
                    <a:lnTo>
                      <a:pt x="48" y="0"/>
                    </a:lnTo>
                    <a:lnTo>
                      <a:pt x="55" y="18"/>
                    </a:lnTo>
                    <a:close/>
                    <a:moveTo>
                      <a:pt x="50" y="21"/>
                    </a:moveTo>
                    <a:lnTo>
                      <a:pt x="48" y="22"/>
                    </a:lnTo>
                    <a:lnTo>
                      <a:pt x="45" y="22"/>
                    </a:lnTo>
                    <a:lnTo>
                      <a:pt x="45" y="12"/>
                    </a:lnTo>
                    <a:lnTo>
                      <a:pt x="50" y="21"/>
                    </a:lnTo>
                    <a:close/>
                    <a:moveTo>
                      <a:pt x="45" y="22"/>
                    </a:moveTo>
                    <a:lnTo>
                      <a:pt x="42" y="22"/>
                    </a:lnTo>
                    <a:lnTo>
                      <a:pt x="42" y="2"/>
                    </a:lnTo>
                    <a:lnTo>
                      <a:pt x="45" y="2"/>
                    </a:lnTo>
                    <a:lnTo>
                      <a:pt x="45" y="22"/>
                    </a:lnTo>
                    <a:close/>
                    <a:moveTo>
                      <a:pt x="42" y="22"/>
                    </a:moveTo>
                    <a:lnTo>
                      <a:pt x="35" y="22"/>
                    </a:lnTo>
                    <a:lnTo>
                      <a:pt x="35" y="2"/>
                    </a:lnTo>
                    <a:lnTo>
                      <a:pt x="42" y="2"/>
                    </a:lnTo>
                    <a:lnTo>
                      <a:pt x="42" y="22"/>
                    </a:lnTo>
                    <a:close/>
                    <a:moveTo>
                      <a:pt x="31" y="4"/>
                    </a:moveTo>
                    <a:lnTo>
                      <a:pt x="33" y="2"/>
                    </a:lnTo>
                    <a:lnTo>
                      <a:pt x="35" y="2"/>
                    </a:lnTo>
                    <a:lnTo>
                      <a:pt x="35" y="12"/>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3" y="26"/>
                    </a:lnTo>
                    <a:lnTo>
                      <a:pt x="19" y="12"/>
                    </a:lnTo>
                    <a:lnTo>
                      <a:pt x="22" y="9"/>
                    </a:lnTo>
                    <a:lnTo>
                      <a:pt x="35" y="22"/>
                    </a:lnTo>
                    <a:close/>
                    <a:moveTo>
                      <a:pt x="33" y="26"/>
                    </a:moveTo>
                    <a:lnTo>
                      <a:pt x="32" y="27"/>
                    </a:lnTo>
                    <a:lnTo>
                      <a:pt x="30" y="28"/>
                    </a:lnTo>
                    <a:lnTo>
                      <a:pt x="25" y="19"/>
                    </a:lnTo>
                    <a:lnTo>
                      <a:pt x="33" y="26"/>
                    </a:lnTo>
                    <a:close/>
                    <a:moveTo>
                      <a:pt x="30" y="28"/>
                    </a:moveTo>
                    <a:lnTo>
                      <a:pt x="24" y="30"/>
                    </a:lnTo>
                    <a:lnTo>
                      <a:pt x="16" y="14"/>
                    </a:lnTo>
                    <a:lnTo>
                      <a:pt x="22" y="10"/>
                    </a:lnTo>
                    <a:lnTo>
                      <a:pt x="30" y="28"/>
                    </a:lnTo>
                    <a:close/>
                    <a:moveTo>
                      <a:pt x="11" y="18"/>
                    </a:moveTo>
                    <a:lnTo>
                      <a:pt x="12" y="15"/>
                    </a:lnTo>
                    <a:lnTo>
                      <a:pt x="16" y="14"/>
                    </a:lnTo>
                    <a:lnTo>
                      <a:pt x="20" y="22"/>
                    </a:lnTo>
                    <a:lnTo>
                      <a:pt x="11" y="18"/>
                    </a:lnTo>
                    <a:close/>
                    <a:moveTo>
                      <a:pt x="28" y="27"/>
                    </a:moveTo>
                    <a:lnTo>
                      <a:pt x="25" y="32"/>
                    </a:lnTo>
                    <a:lnTo>
                      <a:pt x="8" y="25"/>
                    </a:lnTo>
                    <a:lnTo>
                      <a:pt x="11" y="18"/>
                    </a:lnTo>
                    <a:lnTo>
                      <a:pt x="28" y="27"/>
                    </a:lnTo>
                    <a:close/>
                    <a:moveTo>
                      <a:pt x="25" y="32"/>
                    </a:moveTo>
                    <a:lnTo>
                      <a:pt x="24" y="34"/>
                    </a:lnTo>
                    <a:lnTo>
                      <a:pt x="23" y="36"/>
                    </a:lnTo>
                    <a:lnTo>
                      <a:pt x="17" y="28"/>
                    </a:lnTo>
                    <a:lnTo>
                      <a:pt x="25" y="32"/>
                    </a:lnTo>
                    <a:close/>
                    <a:moveTo>
                      <a:pt x="23" y="36"/>
                    </a:moveTo>
                    <a:lnTo>
                      <a:pt x="20" y="38"/>
                    </a:lnTo>
                    <a:lnTo>
                      <a:pt x="7" y="25"/>
                    </a:lnTo>
                    <a:lnTo>
                      <a:pt x="10" y="21"/>
                    </a:lnTo>
                    <a:lnTo>
                      <a:pt x="23" y="36"/>
                    </a:lnTo>
                    <a:close/>
                    <a:moveTo>
                      <a:pt x="3" y="31"/>
                    </a:moveTo>
                    <a:lnTo>
                      <a:pt x="3" y="28"/>
                    </a:lnTo>
                    <a:lnTo>
                      <a:pt x="7" y="25"/>
                    </a:lnTo>
                    <a:lnTo>
                      <a:pt x="13" y="31"/>
                    </a:lnTo>
                    <a:lnTo>
                      <a:pt x="3" y="31"/>
                    </a:lnTo>
                    <a:close/>
                    <a:moveTo>
                      <a:pt x="23" y="31"/>
                    </a:moveTo>
                    <a:lnTo>
                      <a:pt x="23" y="34"/>
                    </a:lnTo>
                    <a:lnTo>
                      <a:pt x="3" y="34"/>
                    </a:lnTo>
                    <a:lnTo>
                      <a:pt x="3" y="31"/>
                    </a:lnTo>
                    <a:lnTo>
                      <a:pt x="23" y="31"/>
                    </a:lnTo>
                    <a:close/>
                    <a:moveTo>
                      <a:pt x="23" y="34"/>
                    </a:moveTo>
                    <a:lnTo>
                      <a:pt x="23" y="37"/>
                    </a:lnTo>
                    <a:lnTo>
                      <a:pt x="22" y="39"/>
                    </a:lnTo>
                    <a:lnTo>
                      <a:pt x="13" y="34"/>
                    </a:lnTo>
                    <a:lnTo>
                      <a:pt x="23" y="34"/>
                    </a:lnTo>
                    <a:close/>
                    <a:moveTo>
                      <a:pt x="22" y="39"/>
                    </a:moveTo>
                    <a:lnTo>
                      <a:pt x="19" y="45"/>
                    </a:lnTo>
                    <a:lnTo>
                      <a:pt x="1" y="37"/>
                    </a:lnTo>
                    <a:lnTo>
                      <a:pt x="5" y="30"/>
                    </a:lnTo>
                    <a:lnTo>
                      <a:pt x="22" y="39"/>
                    </a:lnTo>
                    <a:close/>
                    <a:moveTo>
                      <a:pt x="0" y="41"/>
                    </a:moveTo>
                    <a:lnTo>
                      <a:pt x="0" y="39"/>
                    </a:lnTo>
                    <a:lnTo>
                      <a:pt x="1" y="37"/>
                    </a:lnTo>
                    <a:lnTo>
                      <a:pt x="10" y="41"/>
                    </a:lnTo>
                    <a:lnTo>
                      <a:pt x="0" y="41"/>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7" y="47"/>
                    </a:moveTo>
                    <a:lnTo>
                      <a:pt x="20" y="50"/>
                    </a:lnTo>
                    <a:lnTo>
                      <a:pt x="7" y="64"/>
                    </a:lnTo>
                    <a:lnTo>
                      <a:pt x="3" y="61"/>
                    </a:lnTo>
                    <a:lnTo>
                      <a:pt x="17" y="47"/>
                    </a:lnTo>
                    <a:close/>
                    <a:moveTo>
                      <a:pt x="20" y="50"/>
                    </a:moveTo>
                    <a:lnTo>
                      <a:pt x="23" y="53"/>
                    </a:lnTo>
                    <a:lnTo>
                      <a:pt x="10" y="66"/>
                    </a:lnTo>
                    <a:lnTo>
                      <a:pt x="7" y="64"/>
                    </a:lnTo>
                    <a:lnTo>
                      <a:pt x="20" y="50"/>
                    </a:lnTo>
                    <a:close/>
                    <a:moveTo>
                      <a:pt x="23" y="53"/>
                    </a:moveTo>
                    <a:lnTo>
                      <a:pt x="27" y="57"/>
                    </a:lnTo>
                    <a:lnTo>
                      <a:pt x="13" y="70"/>
                    </a:lnTo>
                    <a:lnTo>
                      <a:pt x="10" y="66"/>
                    </a:lnTo>
                    <a:lnTo>
                      <a:pt x="23" y="53"/>
                    </a:lnTo>
                    <a:close/>
                    <a:moveTo>
                      <a:pt x="27" y="57"/>
                    </a:moveTo>
                    <a:lnTo>
                      <a:pt x="17" y="47"/>
                    </a:lnTo>
                    <a:lnTo>
                      <a:pt x="27" y="57"/>
                    </a:lnTo>
                    <a:lnTo>
                      <a:pt x="20" y="63"/>
                    </a:lnTo>
                    <a:lnTo>
                      <a:pt x="27" y="57"/>
                    </a:lnTo>
                    <a:close/>
                    <a:moveTo>
                      <a:pt x="27" y="57"/>
                    </a:moveTo>
                    <a:lnTo>
                      <a:pt x="30" y="60"/>
                    </a:lnTo>
                    <a:lnTo>
                      <a:pt x="16" y="73"/>
                    </a:lnTo>
                    <a:lnTo>
                      <a:pt x="13" y="70"/>
                    </a:lnTo>
                    <a:lnTo>
                      <a:pt x="27" y="57"/>
                    </a:lnTo>
                    <a:close/>
                    <a:moveTo>
                      <a:pt x="23" y="76"/>
                    </a:moveTo>
                    <a:lnTo>
                      <a:pt x="19" y="76"/>
                    </a:lnTo>
                    <a:lnTo>
                      <a:pt x="16" y="73"/>
                    </a:lnTo>
                    <a:lnTo>
                      <a:pt x="23" y="66"/>
                    </a:lnTo>
                    <a:lnTo>
                      <a:pt x="23" y="76"/>
                    </a:lnTo>
                    <a:close/>
                    <a:moveTo>
                      <a:pt x="23" y="57"/>
                    </a:moveTo>
                    <a:lnTo>
                      <a:pt x="25" y="57"/>
                    </a:lnTo>
                    <a:lnTo>
                      <a:pt x="25" y="76"/>
                    </a:lnTo>
                    <a:lnTo>
                      <a:pt x="23" y="76"/>
                    </a:lnTo>
                    <a:lnTo>
                      <a:pt x="23" y="57"/>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8" y="76"/>
                    </a:lnTo>
                    <a:lnTo>
                      <a:pt x="45" y="76"/>
                    </a:lnTo>
                    <a:lnTo>
                      <a:pt x="45" y="66"/>
                    </a:lnTo>
                    <a:lnTo>
                      <a:pt x="50" y="75"/>
                    </a:lnTo>
                    <a:close/>
                    <a:moveTo>
                      <a:pt x="41" y="58"/>
                    </a:moveTo>
                    <a:lnTo>
                      <a:pt x="48" y="54"/>
                    </a:lnTo>
                    <a:lnTo>
                      <a:pt x="55" y="72"/>
                    </a:lnTo>
                    <a:lnTo>
                      <a:pt x="50" y="75"/>
                    </a:lnTo>
                    <a:lnTo>
                      <a:pt x="41" y="58"/>
                    </a:lnTo>
                    <a:close/>
                    <a:moveTo>
                      <a:pt x="48" y="54"/>
                    </a:moveTo>
                    <a:lnTo>
                      <a:pt x="49" y="54"/>
                    </a:lnTo>
                    <a:lnTo>
                      <a:pt x="51" y="54"/>
                    </a:lnTo>
                    <a:lnTo>
                      <a:pt x="51" y="63"/>
                    </a:lnTo>
                    <a:lnTo>
                      <a:pt x="48" y="54"/>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5" name="Freeform 380">
                <a:extLst>
                  <a:ext uri="{FF2B5EF4-FFF2-40B4-BE49-F238E27FC236}">
                    <a16:creationId xmlns:a16="http://schemas.microsoft.com/office/drawing/2014/main" id="{95F21629-3D23-42BB-BC67-ACE50862DCE6}"/>
                  </a:ext>
                </a:extLst>
              </p:cNvPr>
              <p:cNvSpPr>
                <a:spLocks/>
              </p:cNvSpPr>
              <p:nvPr/>
            </p:nvSpPr>
            <p:spPr bwMode="auto">
              <a:xfrm>
                <a:off x="3127" y="3241"/>
                <a:ext cx="16" cy="14"/>
              </a:xfrm>
              <a:custGeom>
                <a:avLst/>
                <a:gdLst>
                  <a:gd name="T0" fmla="*/ 3 w 67"/>
                  <a:gd name="T1" fmla="*/ 3 h 58"/>
                  <a:gd name="T2" fmla="*/ 3 w 67"/>
                  <a:gd name="T3" fmla="*/ 3 h 58"/>
                  <a:gd name="T4" fmla="*/ 3 w 67"/>
                  <a:gd name="T5" fmla="*/ 3 h 58"/>
                  <a:gd name="T6" fmla="*/ 3 w 67"/>
                  <a:gd name="T7" fmla="*/ 2 h 58"/>
                  <a:gd name="T8" fmla="*/ 3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3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0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2"/>
                    </a:lnTo>
                    <a:lnTo>
                      <a:pt x="60" y="39"/>
                    </a:lnTo>
                    <a:lnTo>
                      <a:pt x="63" y="32"/>
                    </a:lnTo>
                    <a:lnTo>
                      <a:pt x="67" y="29"/>
                    </a:lnTo>
                    <a:lnTo>
                      <a:pt x="67" y="26"/>
                    </a:lnTo>
                    <a:lnTo>
                      <a:pt x="67" y="19"/>
                    </a:lnTo>
                    <a:lnTo>
                      <a:pt x="63" y="16"/>
                    </a:lnTo>
                    <a:lnTo>
                      <a:pt x="63" y="14"/>
                    </a:lnTo>
                    <a:lnTo>
                      <a:pt x="60" y="10"/>
                    </a:lnTo>
                    <a:lnTo>
                      <a:pt x="57" y="7"/>
                    </a:lnTo>
                    <a:lnTo>
                      <a:pt x="54" y="4"/>
                    </a:lnTo>
                    <a:lnTo>
                      <a:pt x="51" y="4"/>
                    </a:lnTo>
                    <a:lnTo>
                      <a:pt x="45" y="0"/>
                    </a:lnTo>
                    <a:lnTo>
                      <a:pt x="41" y="0"/>
                    </a:lnTo>
                    <a:lnTo>
                      <a:pt x="35" y="0"/>
                    </a:lnTo>
                    <a:lnTo>
                      <a:pt x="28" y="4"/>
                    </a:lnTo>
                    <a:lnTo>
                      <a:pt x="25" y="4"/>
                    </a:lnTo>
                    <a:lnTo>
                      <a:pt x="19" y="7"/>
                    </a:lnTo>
                    <a:lnTo>
                      <a:pt x="16" y="10"/>
                    </a:lnTo>
                    <a:lnTo>
                      <a:pt x="9" y="14"/>
                    </a:lnTo>
                    <a:lnTo>
                      <a:pt x="6" y="16"/>
                    </a:lnTo>
                    <a:lnTo>
                      <a:pt x="3" y="22"/>
                    </a:lnTo>
                    <a:lnTo>
                      <a:pt x="3" y="26"/>
                    </a:lnTo>
                    <a:lnTo>
                      <a:pt x="0" y="32"/>
                    </a:lnTo>
                    <a:lnTo>
                      <a:pt x="0" y="36"/>
                    </a:lnTo>
                    <a:lnTo>
                      <a:pt x="0" y="39"/>
                    </a:lnTo>
                    <a:lnTo>
                      <a:pt x="0" y="44"/>
                    </a:lnTo>
                    <a:lnTo>
                      <a:pt x="3" y="48"/>
                    </a:lnTo>
                    <a:lnTo>
                      <a:pt x="6" y="51"/>
                    </a:lnTo>
                    <a:lnTo>
                      <a:pt x="9" y="54"/>
                    </a:lnTo>
                    <a:lnTo>
                      <a:pt x="13" y="58"/>
                    </a:lnTo>
                    <a:lnTo>
                      <a:pt x="16" y="58"/>
                    </a:lnTo>
                    <a:lnTo>
                      <a:pt x="19" y="58"/>
                    </a:lnTo>
                    <a:lnTo>
                      <a:pt x="25" y="58"/>
                    </a:lnTo>
                    <a:lnTo>
                      <a:pt x="31" y="58"/>
                    </a:lnTo>
                    <a:lnTo>
                      <a:pt x="35" y="58"/>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6" name="Freeform 381">
                <a:extLst>
                  <a:ext uri="{FF2B5EF4-FFF2-40B4-BE49-F238E27FC236}">
                    <a16:creationId xmlns:a16="http://schemas.microsoft.com/office/drawing/2014/main" id="{F15D69A4-B2F3-4380-894F-316EA2034E84}"/>
                  </a:ext>
                </a:extLst>
              </p:cNvPr>
              <p:cNvSpPr>
                <a:spLocks noEditPoints="1"/>
              </p:cNvSpPr>
              <p:nvPr/>
            </p:nvSpPr>
            <p:spPr bwMode="auto">
              <a:xfrm>
                <a:off x="3124" y="3238"/>
                <a:ext cx="22" cy="20"/>
              </a:xfrm>
              <a:custGeom>
                <a:avLst/>
                <a:gdLst>
                  <a:gd name="T0" fmla="*/ 4 w 86"/>
                  <a:gd name="T1" fmla="*/ 4 h 78"/>
                  <a:gd name="T2" fmla="*/ 4 w 86"/>
                  <a:gd name="T3" fmla="*/ 3 h 78"/>
                  <a:gd name="T4" fmla="*/ 5 w 86"/>
                  <a:gd name="T5" fmla="*/ 4 h 78"/>
                  <a:gd name="T6" fmla="*/ 5 w 86"/>
                  <a:gd name="T7" fmla="*/ 4 h 78"/>
                  <a:gd name="T8" fmla="*/ 5 w 86"/>
                  <a:gd name="T9" fmla="*/ 3 h 78"/>
                  <a:gd name="T10" fmla="*/ 4 w 86"/>
                  <a:gd name="T11" fmla="*/ 3 h 78"/>
                  <a:gd name="T12" fmla="*/ 5 w 86"/>
                  <a:gd name="T13" fmla="*/ 2 h 78"/>
                  <a:gd name="T14" fmla="*/ 5 w 86"/>
                  <a:gd name="T15" fmla="*/ 3 h 78"/>
                  <a:gd name="T16" fmla="*/ 6 w 86"/>
                  <a:gd name="T17" fmla="*/ 3 h 78"/>
                  <a:gd name="T18" fmla="*/ 4 w 86"/>
                  <a:gd name="T19" fmla="*/ 2 h 78"/>
                  <a:gd name="T20" fmla="*/ 5 w 86"/>
                  <a:gd name="T21" fmla="*/ 2 h 78"/>
                  <a:gd name="T22" fmla="*/ 4 w 86"/>
                  <a:gd name="T23" fmla="*/ 2 h 78"/>
                  <a:gd name="T24" fmla="*/ 5 w 86"/>
                  <a:gd name="T25" fmla="*/ 2 h 78"/>
                  <a:gd name="T26" fmla="*/ 5 w 86"/>
                  <a:gd name="T27" fmla="*/ 2 h 78"/>
                  <a:gd name="T28" fmla="*/ 4 w 86"/>
                  <a:gd name="T29" fmla="*/ 2 h 78"/>
                  <a:gd name="T30" fmla="*/ 4 w 86"/>
                  <a:gd name="T31" fmla="*/ 2 h 78"/>
                  <a:gd name="T32" fmla="*/ 4 w 86"/>
                  <a:gd name="T33" fmla="*/ 1 h 78"/>
                  <a:gd name="T34" fmla="*/ 5 w 86"/>
                  <a:gd name="T35" fmla="*/ 1 h 78"/>
                  <a:gd name="T36" fmla="*/ 4 w 86"/>
                  <a:gd name="T37" fmla="*/ 0 h 78"/>
                  <a:gd name="T38" fmla="*/ 4 w 86"/>
                  <a:gd name="T39" fmla="*/ 2 h 78"/>
                  <a:gd name="T40" fmla="*/ 4 w 86"/>
                  <a:gd name="T41" fmla="*/ 0 h 78"/>
                  <a:gd name="T42" fmla="*/ 3 w 86"/>
                  <a:gd name="T43" fmla="*/ 1 h 78"/>
                  <a:gd name="T44" fmla="*/ 3 w 86"/>
                  <a:gd name="T45" fmla="*/ 0 h 78"/>
                  <a:gd name="T46" fmla="*/ 3 w 86"/>
                  <a:gd name="T47" fmla="*/ 1 h 78"/>
                  <a:gd name="T48" fmla="*/ 3 w 86"/>
                  <a:gd name="T49" fmla="*/ 1 h 78"/>
                  <a:gd name="T50" fmla="*/ 2 w 86"/>
                  <a:gd name="T51" fmla="*/ 2 h 78"/>
                  <a:gd name="T52" fmla="*/ 2 w 86"/>
                  <a:gd name="T53" fmla="*/ 0 h 78"/>
                  <a:gd name="T54" fmla="*/ 2 w 86"/>
                  <a:gd name="T55" fmla="*/ 1 h 78"/>
                  <a:gd name="T56" fmla="*/ 2 w 86"/>
                  <a:gd name="T57" fmla="*/ 1 h 78"/>
                  <a:gd name="T58" fmla="*/ 2 w 86"/>
                  <a:gd name="T59" fmla="*/ 2 h 78"/>
                  <a:gd name="T60" fmla="*/ 2 w 86"/>
                  <a:gd name="T61" fmla="*/ 2 h 78"/>
                  <a:gd name="T62" fmla="*/ 1 w 86"/>
                  <a:gd name="T63" fmla="*/ 1 h 78"/>
                  <a:gd name="T64" fmla="*/ 1 w 86"/>
                  <a:gd name="T65" fmla="*/ 1 h 78"/>
                  <a:gd name="T66" fmla="*/ 1 w 86"/>
                  <a:gd name="T67" fmla="*/ 2 h 78"/>
                  <a:gd name="T68" fmla="*/ 2 w 86"/>
                  <a:gd name="T69" fmla="*/ 2 h 78"/>
                  <a:gd name="T70" fmla="*/ 2 w 86"/>
                  <a:gd name="T71" fmla="*/ 2 h 78"/>
                  <a:gd name="T72" fmla="*/ 2 w 86"/>
                  <a:gd name="T73" fmla="*/ 3 h 78"/>
                  <a:gd name="T74" fmla="*/ 0 w 86"/>
                  <a:gd name="T75" fmla="*/ 3 h 78"/>
                  <a:gd name="T76" fmla="*/ 1 w 86"/>
                  <a:gd name="T77" fmla="*/ 3 h 78"/>
                  <a:gd name="T78" fmla="*/ 1 w 86"/>
                  <a:gd name="T79" fmla="*/ 3 h 78"/>
                  <a:gd name="T80" fmla="*/ 1 w 86"/>
                  <a:gd name="T81" fmla="*/ 3 h 78"/>
                  <a:gd name="T82" fmla="*/ 0 w 86"/>
                  <a:gd name="T83" fmla="*/ 4 h 78"/>
                  <a:gd name="T84" fmla="*/ 0 w 86"/>
                  <a:gd name="T85" fmla="*/ 4 h 78"/>
                  <a:gd name="T86" fmla="*/ 1 w 86"/>
                  <a:gd name="T87" fmla="*/ 4 h 78"/>
                  <a:gd name="T88" fmla="*/ 1 w 86"/>
                  <a:gd name="T89" fmla="*/ 3 h 78"/>
                  <a:gd name="T90" fmla="*/ 2 w 86"/>
                  <a:gd name="T91" fmla="*/ 4 h 78"/>
                  <a:gd name="T92" fmla="*/ 1 w 86"/>
                  <a:gd name="T93" fmla="*/ 5 h 78"/>
                  <a:gd name="T94" fmla="*/ 1 w 86"/>
                  <a:gd name="T95" fmla="*/ 5 h 78"/>
                  <a:gd name="T96" fmla="*/ 2 w 86"/>
                  <a:gd name="T97" fmla="*/ 4 h 78"/>
                  <a:gd name="T98" fmla="*/ 2 w 86"/>
                  <a:gd name="T99" fmla="*/ 4 h 78"/>
                  <a:gd name="T100" fmla="*/ 2 w 86"/>
                  <a:gd name="T101" fmla="*/ 4 h 78"/>
                  <a:gd name="T102" fmla="*/ 3 w 86"/>
                  <a:gd name="T103" fmla="*/ 4 h 78"/>
                  <a:gd name="T104" fmla="*/ 3 w 86"/>
                  <a:gd name="T105" fmla="*/ 5 h 78"/>
                  <a:gd name="T106" fmla="*/ 3 w 86"/>
                  <a:gd name="T107" fmla="*/ 4 h 78"/>
                  <a:gd name="T108" fmla="*/ 3 w 86"/>
                  <a:gd name="T109" fmla="*/ 4 h 78"/>
                  <a:gd name="T110" fmla="*/ 3 w 86"/>
                  <a:gd name="T111" fmla="*/ 4 h 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8"/>
                  <a:gd name="T170" fmla="*/ 86 w 86"/>
                  <a:gd name="T171" fmla="*/ 78 h 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8">
                    <a:moveTo>
                      <a:pt x="49" y="52"/>
                    </a:moveTo>
                    <a:lnTo>
                      <a:pt x="56" y="50"/>
                    </a:lnTo>
                    <a:lnTo>
                      <a:pt x="64" y="67"/>
                    </a:lnTo>
                    <a:lnTo>
                      <a:pt x="58" y="70"/>
                    </a:lnTo>
                    <a:lnTo>
                      <a:pt x="49" y="52"/>
                    </a:lnTo>
                    <a:close/>
                    <a:moveTo>
                      <a:pt x="67" y="64"/>
                    </a:moveTo>
                    <a:lnTo>
                      <a:pt x="66" y="65"/>
                    </a:lnTo>
                    <a:lnTo>
                      <a:pt x="64" y="67"/>
                    </a:lnTo>
                    <a:lnTo>
                      <a:pt x="60" y="58"/>
                    </a:lnTo>
                    <a:lnTo>
                      <a:pt x="67" y="64"/>
                    </a:lnTo>
                    <a:close/>
                    <a:moveTo>
                      <a:pt x="53" y="51"/>
                    </a:moveTo>
                    <a:lnTo>
                      <a:pt x="56" y="48"/>
                    </a:lnTo>
                    <a:lnTo>
                      <a:pt x="70" y="62"/>
                    </a:lnTo>
                    <a:lnTo>
                      <a:pt x="67" y="64"/>
                    </a:lnTo>
                    <a:lnTo>
                      <a:pt x="53" y="51"/>
                    </a:lnTo>
                    <a:close/>
                    <a:moveTo>
                      <a:pt x="56" y="48"/>
                    </a:moveTo>
                    <a:lnTo>
                      <a:pt x="59" y="45"/>
                    </a:lnTo>
                    <a:lnTo>
                      <a:pt x="72" y="59"/>
                    </a:lnTo>
                    <a:lnTo>
                      <a:pt x="70" y="62"/>
                    </a:lnTo>
                    <a:lnTo>
                      <a:pt x="56" y="48"/>
                    </a:lnTo>
                    <a:close/>
                    <a:moveTo>
                      <a:pt x="59" y="45"/>
                    </a:moveTo>
                    <a:lnTo>
                      <a:pt x="63" y="42"/>
                    </a:lnTo>
                    <a:lnTo>
                      <a:pt x="76" y="56"/>
                    </a:lnTo>
                    <a:lnTo>
                      <a:pt x="72" y="59"/>
                    </a:lnTo>
                    <a:lnTo>
                      <a:pt x="59" y="45"/>
                    </a:lnTo>
                    <a:close/>
                    <a:moveTo>
                      <a:pt x="78" y="52"/>
                    </a:moveTo>
                    <a:lnTo>
                      <a:pt x="77" y="54"/>
                    </a:lnTo>
                    <a:lnTo>
                      <a:pt x="76" y="56"/>
                    </a:lnTo>
                    <a:lnTo>
                      <a:pt x="69" y="49"/>
                    </a:lnTo>
                    <a:lnTo>
                      <a:pt x="78" y="52"/>
                    </a:lnTo>
                    <a:close/>
                    <a:moveTo>
                      <a:pt x="60" y="45"/>
                    </a:moveTo>
                    <a:lnTo>
                      <a:pt x="64" y="38"/>
                    </a:lnTo>
                    <a:lnTo>
                      <a:pt x="81" y="47"/>
                    </a:lnTo>
                    <a:lnTo>
                      <a:pt x="78" y="52"/>
                    </a:lnTo>
                    <a:lnTo>
                      <a:pt x="60" y="45"/>
                    </a:lnTo>
                    <a:close/>
                    <a:moveTo>
                      <a:pt x="64" y="38"/>
                    </a:moveTo>
                    <a:lnTo>
                      <a:pt x="65" y="37"/>
                    </a:lnTo>
                    <a:lnTo>
                      <a:pt x="66" y="36"/>
                    </a:lnTo>
                    <a:lnTo>
                      <a:pt x="72" y="42"/>
                    </a:lnTo>
                    <a:lnTo>
                      <a:pt x="64" y="38"/>
                    </a:lnTo>
                    <a:close/>
                    <a:moveTo>
                      <a:pt x="66" y="36"/>
                    </a:moveTo>
                    <a:lnTo>
                      <a:pt x="69" y="32"/>
                    </a:lnTo>
                    <a:lnTo>
                      <a:pt x="82" y="46"/>
                    </a:lnTo>
                    <a:lnTo>
                      <a:pt x="79" y="49"/>
                    </a:lnTo>
                    <a:lnTo>
                      <a:pt x="66" y="36"/>
                    </a:lnTo>
                    <a:close/>
                    <a:moveTo>
                      <a:pt x="86" y="39"/>
                    </a:moveTo>
                    <a:lnTo>
                      <a:pt x="86" y="43"/>
                    </a:lnTo>
                    <a:lnTo>
                      <a:pt x="82"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82" y="22"/>
                    </a:moveTo>
                    <a:lnTo>
                      <a:pt x="86" y="26"/>
                    </a:lnTo>
                    <a:lnTo>
                      <a:pt x="86" y="29"/>
                    </a:lnTo>
                    <a:lnTo>
                      <a:pt x="76" y="29"/>
                    </a:lnTo>
                    <a:lnTo>
                      <a:pt x="82" y="22"/>
                    </a:lnTo>
                    <a:close/>
                    <a:moveTo>
                      <a:pt x="69" y="36"/>
                    </a:moveTo>
                    <a:lnTo>
                      <a:pt x="66" y="34"/>
                    </a:lnTo>
                    <a:lnTo>
                      <a:pt x="79" y="19"/>
                    </a:lnTo>
                    <a:lnTo>
                      <a:pt x="82" y="22"/>
                    </a:lnTo>
                    <a:lnTo>
                      <a:pt x="69" y="36"/>
                    </a:lnTo>
                    <a:close/>
                    <a:moveTo>
                      <a:pt x="66" y="34"/>
                    </a:moveTo>
                    <a:lnTo>
                      <a:pt x="63" y="30"/>
                    </a:lnTo>
                    <a:lnTo>
                      <a:pt x="63" y="26"/>
                    </a:lnTo>
                    <a:lnTo>
                      <a:pt x="72" y="26"/>
                    </a:lnTo>
                    <a:lnTo>
                      <a:pt x="66" y="34"/>
                    </a:lnTo>
                    <a:close/>
                    <a:moveTo>
                      <a:pt x="63" y="26"/>
                    </a:moveTo>
                    <a:lnTo>
                      <a:pt x="63" y="24"/>
                    </a:lnTo>
                    <a:lnTo>
                      <a:pt x="82" y="24"/>
                    </a:lnTo>
                    <a:lnTo>
                      <a:pt x="82" y="26"/>
                    </a:lnTo>
                    <a:lnTo>
                      <a:pt x="63" y="26"/>
                    </a:lnTo>
                    <a:close/>
                    <a:moveTo>
                      <a:pt x="79" y="16"/>
                    </a:moveTo>
                    <a:lnTo>
                      <a:pt x="82" y="19"/>
                    </a:lnTo>
                    <a:lnTo>
                      <a:pt x="82" y="24"/>
                    </a:lnTo>
                    <a:lnTo>
                      <a:pt x="72" y="24"/>
                    </a:lnTo>
                    <a:lnTo>
                      <a:pt x="79" y="16"/>
                    </a:lnTo>
                    <a:close/>
                    <a:moveTo>
                      <a:pt x="66" y="30"/>
                    </a:moveTo>
                    <a:lnTo>
                      <a:pt x="63" y="27"/>
                    </a:lnTo>
                    <a:lnTo>
                      <a:pt x="76" y="14"/>
                    </a:lnTo>
                    <a:lnTo>
                      <a:pt x="79" y="16"/>
                    </a:lnTo>
                    <a:lnTo>
                      <a:pt x="66" y="30"/>
                    </a:lnTo>
                    <a:close/>
                    <a:moveTo>
                      <a:pt x="76" y="14"/>
                    </a:moveTo>
                    <a:lnTo>
                      <a:pt x="67" y="4"/>
                    </a:lnTo>
                    <a:lnTo>
                      <a:pt x="76" y="14"/>
                    </a:lnTo>
                    <a:lnTo>
                      <a:pt x="69" y="20"/>
                    </a:lnTo>
                    <a:lnTo>
                      <a:pt x="76" y="14"/>
                    </a:lnTo>
                    <a:close/>
                    <a:moveTo>
                      <a:pt x="63" y="27"/>
                    </a:moveTo>
                    <a:lnTo>
                      <a:pt x="59" y="24"/>
                    </a:lnTo>
                    <a:lnTo>
                      <a:pt x="72" y="10"/>
                    </a:lnTo>
                    <a:lnTo>
                      <a:pt x="76" y="14"/>
                    </a:lnTo>
                    <a:lnTo>
                      <a:pt x="63" y="27"/>
                    </a:lnTo>
                    <a:close/>
                    <a:moveTo>
                      <a:pt x="59" y="24"/>
                    </a:moveTo>
                    <a:lnTo>
                      <a:pt x="56" y="20"/>
                    </a:lnTo>
                    <a:lnTo>
                      <a:pt x="70" y="7"/>
                    </a:lnTo>
                    <a:lnTo>
                      <a:pt x="72" y="10"/>
                    </a:lnTo>
                    <a:lnTo>
                      <a:pt x="59" y="24"/>
                    </a:lnTo>
                    <a:close/>
                    <a:moveTo>
                      <a:pt x="63" y="4"/>
                    </a:moveTo>
                    <a:lnTo>
                      <a:pt x="67" y="4"/>
                    </a:lnTo>
                    <a:lnTo>
                      <a:pt x="70" y="7"/>
                    </a:lnTo>
                    <a:lnTo>
                      <a:pt x="63" y="14"/>
                    </a:lnTo>
                    <a:lnTo>
                      <a:pt x="63" y="4"/>
                    </a:lnTo>
                    <a:close/>
                    <a:moveTo>
                      <a:pt x="63" y="24"/>
                    </a:moveTo>
                    <a:lnTo>
                      <a:pt x="60" y="24"/>
                    </a:lnTo>
                    <a:lnTo>
                      <a:pt x="60" y="4"/>
                    </a:lnTo>
                    <a:lnTo>
                      <a:pt x="63" y="4"/>
                    </a:lnTo>
                    <a:lnTo>
                      <a:pt x="63" y="24"/>
                    </a:lnTo>
                    <a:close/>
                    <a:moveTo>
                      <a:pt x="60" y="24"/>
                    </a:moveTo>
                    <a:lnTo>
                      <a:pt x="58" y="24"/>
                    </a:lnTo>
                    <a:lnTo>
                      <a:pt x="56" y="22"/>
                    </a:lnTo>
                    <a:lnTo>
                      <a:pt x="60" y="14"/>
                    </a:lnTo>
                    <a:lnTo>
                      <a:pt x="60" y="24"/>
                    </a:lnTo>
                    <a:close/>
                    <a:moveTo>
                      <a:pt x="56" y="22"/>
                    </a:moveTo>
                    <a:lnTo>
                      <a:pt x="49" y="19"/>
                    </a:lnTo>
                    <a:lnTo>
                      <a:pt x="58" y="2"/>
                    </a:lnTo>
                    <a:lnTo>
                      <a:pt x="64" y="5"/>
                    </a:lnTo>
                    <a:lnTo>
                      <a:pt x="56" y="22"/>
                    </a:lnTo>
                    <a:close/>
                    <a:moveTo>
                      <a:pt x="54" y="0"/>
                    </a:moveTo>
                    <a:lnTo>
                      <a:pt x="56" y="0"/>
                    </a:lnTo>
                    <a:lnTo>
                      <a:pt x="58" y="2"/>
                    </a:lnTo>
                    <a:lnTo>
                      <a:pt x="54" y="10"/>
                    </a:lnTo>
                    <a:lnTo>
                      <a:pt x="54" y="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9" y="2"/>
                    </a:moveTo>
                    <a:lnTo>
                      <a:pt x="42" y="0"/>
                    </a:lnTo>
                    <a:lnTo>
                      <a:pt x="44" y="0"/>
                    </a:lnTo>
                    <a:lnTo>
                      <a:pt x="44" y="10"/>
                    </a:lnTo>
                    <a:lnTo>
                      <a:pt x="39" y="2"/>
                    </a:lnTo>
                    <a:close/>
                    <a:moveTo>
                      <a:pt x="48" y="19"/>
                    </a:moveTo>
                    <a:lnTo>
                      <a:pt x="42" y="22"/>
                    </a:lnTo>
                    <a:lnTo>
                      <a:pt x="34" y="5"/>
                    </a:lnTo>
                    <a:lnTo>
                      <a:pt x="39" y="2"/>
                    </a:lnTo>
                    <a:lnTo>
                      <a:pt x="48" y="19"/>
                    </a:lnTo>
                    <a:close/>
                    <a:moveTo>
                      <a:pt x="42" y="22"/>
                    </a:moveTo>
                    <a:lnTo>
                      <a:pt x="39" y="24"/>
                    </a:lnTo>
                    <a:lnTo>
                      <a:pt x="37" y="24"/>
                    </a:lnTo>
                    <a:lnTo>
                      <a:pt x="37" y="14"/>
                    </a:lnTo>
                    <a:lnTo>
                      <a:pt x="42" y="22"/>
                    </a:lnTo>
                    <a:close/>
                    <a:moveTo>
                      <a:pt x="37" y="24"/>
                    </a:moveTo>
                    <a:lnTo>
                      <a:pt x="34" y="24"/>
                    </a:lnTo>
                    <a:lnTo>
                      <a:pt x="34" y="4"/>
                    </a:lnTo>
                    <a:lnTo>
                      <a:pt x="37" y="4"/>
                    </a:lnTo>
                    <a:lnTo>
                      <a:pt x="37" y="24"/>
                    </a:lnTo>
                    <a:close/>
                    <a:moveTo>
                      <a:pt x="31" y="5"/>
                    </a:moveTo>
                    <a:lnTo>
                      <a:pt x="32" y="4"/>
                    </a:lnTo>
                    <a:lnTo>
                      <a:pt x="34" y="4"/>
                    </a:lnTo>
                    <a:lnTo>
                      <a:pt x="34" y="14"/>
                    </a:lnTo>
                    <a:lnTo>
                      <a:pt x="31" y="5"/>
                    </a:lnTo>
                    <a:close/>
                    <a:moveTo>
                      <a:pt x="38" y="22"/>
                    </a:moveTo>
                    <a:lnTo>
                      <a:pt x="33" y="26"/>
                    </a:lnTo>
                    <a:lnTo>
                      <a:pt x="24" y="8"/>
                    </a:lnTo>
                    <a:lnTo>
                      <a:pt x="31" y="5"/>
                    </a:lnTo>
                    <a:lnTo>
                      <a:pt x="38"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32" y="27"/>
                    </a:moveTo>
                    <a:lnTo>
                      <a:pt x="31" y="28"/>
                    </a:lnTo>
                    <a:lnTo>
                      <a:pt x="29" y="28"/>
                    </a:lnTo>
                    <a:lnTo>
                      <a:pt x="25" y="20"/>
                    </a:lnTo>
                    <a:lnTo>
                      <a:pt x="32" y="27"/>
                    </a:lnTo>
                    <a:close/>
                    <a:moveTo>
                      <a:pt x="29" y="28"/>
                    </a:moveTo>
                    <a:lnTo>
                      <a:pt x="23" y="31"/>
                    </a:lnTo>
                    <a:lnTo>
                      <a:pt x="14" y="15"/>
                    </a:lnTo>
                    <a:lnTo>
                      <a:pt x="21" y="11"/>
                    </a:lnTo>
                    <a:lnTo>
                      <a:pt x="29" y="28"/>
                    </a:lnTo>
                    <a:close/>
                    <a:moveTo>
                      <a:pt x="12" y="16"/>
                    </a:moveTo>
                    <a:lnTo>
                      <a:pt x="13" y="15"/>
                    </a:lnTo>
                    <a:lnTo>
                      <a:pt x="14" y="15"/>
                    </a:lnTo>
                    <a:lnTo>
                      <a:pt x="18" y="24"/>
                    </a:lnTo>
                    <a:lnTo>
                      <a:pt x="12" y="16"/>
                    </a:lnTo>
                    <a:close/>
                    <a:moveTo>
                      <a:pt x="25" y="30"/>
                    </a:moveTo>
                    <a:lnTo>
                      <a:pt x="22" y="34"/>
                    </a:lnTo>
                    <a:lnTo>
                      <a:pt x="9" y="19"/>
                    </a:lnTo>
                    <a:lnTo>
                      <a:pt x="12" y="16"/>
                    </a:lnTo>
                    <a:lnTo>
                      <a:pt x="25" y="30"/>
                    </a:lnTo>
                    <a:close/>
                    <a:moveTo>
                      <a:pt x="6" y="22"/>
                    </a:moveTo>
                    <a:lnTo>
                      <a:pt x="7" y="20"/>
                    </a:lnTo>
                    <a:lnTo>
                      <a:pt x="9" y="19"/>
                    </a:lnTo>
                    <a:lnTo>
                      <a:pt x="15" y="26"/>
                    </a:lnTo>
                    <a:lnTo>
                      <a:pt x="6" y="22"/>
                    </a:lnTo>
                    <a:close/>
                    <a:moveTo>
                      <a:pt x="24" y="30"/>
                    </a:moveTo>
                    <a:lnTo>
                      <a:pt x="21" y="37"/>
                    </a:lnTo>
                    <a:lnTo>
                      <a:pt x="4" y="28"/>
                    </a:lnTo>
                    <a:lnTo>
                      <a:pt x="6" y="22"/>
                    </a:lnTo>
                    <a:lnTo>
                      <a:pt x="24" y="30"/>
                    </a:lnTo>
                    <a:close/>
                    <a:moveTo>
                      <a:pt x="3" y="32"/>
                    </a:moveTo>
                    <a:lnTo>
                      <a:pt x="3" y="30"/>
                    </a:lnTo>
                    <a:lnTo>
                      <a:pt x="4" y="28"/>
                    </a:lnTo>
                    <a:lnTo>
                      <a:pt x="12" y="32"/>
                    </a:lnTo>
                    <a:lnTo>
                      <a:pt x="3" y="32"/>
                    </a:lnTo>
                    <a:close/>
                    <a:moveTo>
                      <a:pt x="22" y="32"/>
                    </a:moveTo>
                    <a:lnTo>
                      <a:pt x="22" y="36"/>
                    </a:lnTo>
                    <a:lnTo>
                      <a:pt x="3" y="36"/>
                    </a:lnTo>
                    <a:lnTo>
                      <a:pt x="3" y="32"/>
                    </a:lnTo>
                    <a:lnTo>
                      <a:pt x="22" y="32"/>
                    </a:lnTo>
                    <a:close/>
                    <a:moveTo>
                      <a:pt x="22" y="36"/>
                    </a:moveTo>
                    <a:lnTo>
                      <a:pt x="22" y="38"/>
                    </a:lnTo>
                    <a:lnTo>
                      <a:pt x="21" y="40"/>
                    </a:lnTo>
                    <a:lnTo>
                      <a:pt x="12" y="36"/>
                    </a:lnTo>
                    <a:lnTo>
                      <a:pt x="22" y="36"/>
                    </a:lnTo>
                    <a:close/>
                    <a:moveTo>
                      <a:pt x="21" y="40"/>
                    </a:moveTo>
                    <a:lnTo>
                      <a:pt x="17" y="47"/>
                    </a:lnTo>
                    <a:lnTo>
                      <a:pt x="1" y="38"/>
                    </a:lnTo>
                    <a:lnTo>
                      <a:pt x="4" y="31"/>
                    </a:lnTo>
                    <a:lnTo>
                      <a:pt x="21" y="40"/>
                    </a:lnTo>
                    <a:close/>
                    <a:moveTo>
                      <a:pt x="0" y="42"/>
                    </a:moveTo>
                    <a:lnTo>
                      <a:pt x="0" y="40"/>
                    </a:lnTo>
                    <a:lnTo>
                      <a:pt x="1" y="38"/>
                    </a:lnTo>
                    <a:lnTo>
                      <a:pt x="9" y="42"/>
                    </a:lnTo>
                    <a:lnTo>
                      <a:pt x="0" y="42"/>
                    </a:lnTo>
                    <a:close/>
                    <a:moveTo>
                      <a:pt x="18" y="42"/>
                    </a:moveTo>
                    <a:lnTo>
                      <a:pt x="18" y="46"/>
                    </a:lnTo>
                    <a:lnTo>
                      <a:pt x="0" y="46"/>
                    </a:lnTo>
                    <a:lnTo>
                      <a:pt x="0" y="42"/>
                    </a:lnTo>
                    <a:lnTo>
                      <a:pt x="18" y="42"/>
                    </a:lnTo>
                    <a:close/>
                    <a:moveTo>
                      <a:pt x="18" y="46"/>
                    </a:moveTo>
                    <a:lnTo>
                      <a:pt x="18" y="49"/>
                    </a:lnTo>
                    <a:lnTo>
                      <a:pt x="0" y="49"/>
                    </a:lnTo>
                    <a:lnTo>
                      <a:pt x="0" y="46"/>
                    </a:lnTo>
                    <a:lnTo>
                      <a:pt x="18" y="46"/>
                    </a:lnTo>
                    <a:close/>
                    <a:moveTo>
                      <a:pt x="18" y="49"/>
                    </a:moveTo>
                    <a:lnTo>
                      <a:pt x="18" y="54"/>
                    </a:lnTo>
                    <a:lnTo>
                      <a:pt x="0" y="54"/>
                    </a:lnTo>
                    <a:lnTo>
                      <a:pt x="0" y="49"/>
                    </a:lnTo>
                    <a:lnTo>
                      <a:pt x="18" y="49"/>
                    </a:lnTo>
                    <a:close/>
                    <a:moveTo>
                      <a:pt x="2" y="61"/>
                    </a:moveTo>
                    <a:lnTo>
                      <a:pt x="0" y="59"/>
                    </a:lnTo>
                    <a:lnTo>
                      <a:pt x="0" y="54"/>
                    </a:lnTo>
                    <a:lnTo>
                      <a:pt x="9" y="54"/>
                    </a:lnTo>
                    <a:lnTo>
                      <a:pt x="2" y="61"/>
                    </a:lnTo>
                    <a:close/>
                    <a:moveTo>
                      <a:pt x="16" y="48"/>
                    </a:moveTo>
                    <a:lnTo>
                      <a:pt x="18" y="51"/>
                    </a:lnTo>
                    <a:lnTo>
                      <a:pt x="5" y="64"/>
                    </a:lnTo>
                    <a:lnTo>
                      <a:pt x="2" y="61"/>
                    </a:lnTo>
                    <a:lnTo>
                      <a:pt x="16" y="48"/>
                    </a:lnTo>
                    <a:close/>
                    <a:moveTo>
                      <a:pt x="5" y="64"/>
                    </a:moveTo>
                    <a:lnTo>
                      <a:pt x="5" y="64"/>
                    </a:lnTo>
                    <a:lnTo>
                      <a:pt x="12" y="58"/>
                    </a:lnTo>
                    <a:lnTo>
                      <a:pt x="5" y="64"/>
                    </a:lnTo>
                    <a:close/>
                    <a:moveTo>
                      <a:pt x="18" y="51"/>
                    </a:moveTo>
                    <a:lnTo>
                      <a:pt x="22" y="54"/>
                    </a:lnTo>
                    <a:lnTo>
                      <a:pt x="9" y="68"/>
                    </a:lnTo>
                    <a:lnTo>
                      <a:pt x="5" y="64"/>
                    </a:lnTo>
                    <a:lnTo>
                      <a:pt x="18" y="51"/>
                    </a:lnTo>
                    <a:close/>
                    <a:moveTo>
                      <a:pt x="22" y="54"/>
                    </a:moveTo>
                    <a:lnTo>
                      <a:pt x="22" y="54"/>
                    </a:lnTo>
                    <a:lnTo>
                      <a:pt x="15" y="61"/>
                    </a:lnTo>
                    <a:lnTo>
                      <a:pt x="22" y="54"/>
                    </a:lnTo>
                    <a:close/>
                    <a:moveTo>
                      <a:pt x="22" y="54"/>
                    </a:moveTo>
                    <a:lnTo>
                      <a:pt x="25" y="58"/>
                    </a:lnTo>
                    <a:lnTo>
                      <a:pt x="12" y="71"/>
                    </a:lnTo>
                    <a:lnTo>
                      <a:pt x="9" y="68"/>
                    </a:lnTo>
                    <a:lnTo>
                      <a:pt x="22" y="54"/>
                    </a:lnTo>
                    <a:close/>
                    <a:moveTo>
                      <a:pt x="12" y="71"/>
                    </a:moveTo>
                    <a:lnTo>
                      <a:pt x="12" y="71"/>
                    </a:lnTo>
                    <a:lnTo>
                      <a:pt x="18" y="64"/>
                    </a:lnTo>
                    <a:lnTo>
                      <a:pt x="12" y="71"/>
                    </a:lnTo>
                    <a:close/>
                    <a:moveTo>
                      <a:pt x="25" y="58"/>
                    </a:moveTo>
                    <a:lnTo>
                      <a:pt x="28" y="61"/>
                    </a:lnTo>
                    <a:lnTo>
                      <a:pt x="15" y="74"/>
                    </a:lnTo>
                    <a:lnTo>
                      <a:pt x="12" y="71"/>
                    </a:lnTo>
                    <a:lnTo>
                      <a:pt x="25" y="58"/>
                    </a:lnTo>
                    <a:close/>
                    <a:moveTo>
                      <a:pt x="22" y="78"/>
                    </a:moveTo>
                    <a:lnTo>
                      <a:pt x="17" y="78"/>
                    </a:lnTo>
                    <a:lnTo>
                      <a:pt x="15" y="74"/>
                    </a:lnTo>
                    <a:lnTo>
                      <a:pt x="22" y="68"/>
                    </a:lnTo>
                    <a:lnTo>
                      <a:pt x="22" y="78"/>
                    </a:lnTo>
                    <a:close/>
                    <a:moveTo>
                      <a:pt x="22" y="58"/>
                    </a:moveTo>
                    <a:lnTo>
                      <a:pt x="25" y="58"/>
                    </a:lnTo>
                    <a:lnTo>
                      <a:pt x="25" y="78"/>
                    </a:lnTo>
                    <a:lnTo>
                      <a:pt x="22" y="78"/>
                    </a:lnTo>
                    <a:lnTo>
                      <a:pt x="22" y="58"/>
                    </a:lnTo>
                    <a:close/>
                    <a:moveTo>
                      <a:pt x="25" y="58"/>
                    </a:moveTo>
                    <a:lnTo>
                      <a:pt x="28" y="58"/>
                    </a:lnTo>
                    <a:lnTo>
                      <a:pt x="28" y="78"/>
                    </a:lnTo>
                    <a:lnTo>
                      <a:pt x="25" y="78"/>
                    </a:lnTo>
                    <a:lnTo>
                      <a:pt x="25" y="58"/>
                    </a:lnTo>
                    <a:close/>
                    <a:moveTo>
                      <a:pt x="28" y="58"/>
                    </a:moveTo>
                    <a:lnTo>
                      <a:pt x="34" y="58"/>
                    </a:lnTo>
                    <a:lnTo>
                      <a:pt x="34" y="78"/>
                    </a:lnTo>
                    <a:lnTo>
                      <a:pt x="28" y="78"/>
                    </a:lnTo>
                    <a:lnTo>
                      <a:pt x="28" y="58"/>
                    </a:lnTo>
                    <a:close/>
                    <a:moveTo>
                      <a:pt x="34" y="58"/>
                    </a:moveTo>
                    <a:lnTo>
                      <a:pt x="40" y="58"/>
                    </a:lnTo>
                    <a:lnTo>
                      <a:pt x="40" y="78"/>
                    </a:lnTo>
                    <a:lnTo>
                      <a:pt x="34" y="78"/>
                    </a:lnTo>
                    <a:lnTo>
                      <a:pt x="34" y="58"/>
                    </a:lnTo>
                    <a:close/>
                    <a:moveTo>
                      <a:pt x="40" y="58"/>
                    </a:moveTo>
                    <a:lnTo>
                      <a:pt x="44" y="58"/>
                    </a:lnTo>
                    <a:lnTo>
                      <a:pt x="44" y="78"/>
                    </a:lnTo>
                    <a:lnTo>
                      <a:pt x="40" y="78"/>
                    </a:lnTo>
                    <a:lnTo>
                      <a:pt x="40" y="58"/>
                    </a:lnTo>
                    <a:close/>
                    <a:moveTo>
                      <a:pt x="48" y="77"/>
                    </a:moveTo>
                    <a:lnTo>
                      <a:pt x="46" y="78"/>
                    </a:lnTo>
                    <a:lnTo>
                      <a:pt x="44" y="78"/>
                    </a:lnTo>
                    <a:lnTo>
                      <a:pt x="44" y="68"/>
                    </a:lnTo>
                    <a:lnTo>
                      <a:pt x="48" y="77"/>
                    </a:lnTo>
                    <a:close/>
                    <a:moveTo>
                      <a:pt x="39" y="59"/>
                    </a:moveTo>
                    <a:lnTo>
                      <a:pt x="46" y="56"/>
                    </a:lnTo>
                    <a:lnTo>
                      <a:pt x="55" y="73"/>
                    </a:lnTo>
                    <a:lnTo>
                      <a:pt x="48" y="77"/>
                    </a:lnTo>
                    <a:lnTo>
                      <a:pt x="39" y="59"/>
                    </a:lnTo>
                    <a:close/>
                    <a:moveTo>
                      <a:pt x="57" y="71"/>
                    </a:moveTo>
                    <a:lnTo>
                      <a:pt x="56" y="72"/>
                    </a:lnTo>
                    <a:lnTo>
                      <a:pt x="55" y="73"/>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7" name="Freeform 382">
                <a:extLst>
                  <a:ext uri="{FF2B5EF4-FFF2-40B4-BE49-F238E27FC236}">
                    <a16:creationId xmlns:a16="http://schemas.microsoft.com/office/drawing/2014/main" id="{A1330583-6DDB-4320-AF84-922515208AD4}"/>
                  </a:ext>
                </a:extLst>
              </p:cNvPr>
              <p:cNvSpPr>
                <a:spLocks/>
              </p:cNvSpPr>
              <p:nvPr/>
            </p:nvSpPr>
            <p:spPr bwMode="auto">
              <a:xfrm>
                <a:off x="3175" y="321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7" y="45"/>
                    </a:lnTo>
                    <a:lnTo>
                      <a:pt x="60" y="42"/>
                    </a:lnTo>
                    <a:lnTo>
                      <a:pt x="64" y="39"/>
                    </a:lnTo>
                    <a:lnTo>
                      <a:pt x="64" y="32"/>
                    </a:lnTo>
                    <a:lnTo>
                      <a:pt x="67" y="29"/>
                    </a:lnTo>
                    <a:lnTo>
                      <a:pt x="67" y="22"/>
                    </a:lnTo>
                    <a:lnTo>
                      <a:pt x="67" y="19"/>
                    </a:lnTo>
                    <a:lnTo>
                      <a:pt x="67" y="17"/>
                    </a:lnTo>
                    <a:lnTo>
                      <a:pt x="64" y="13"/>
                    </a:lnTo>
                    <a:lnTo>
                      <a:pt x="60" y="7"/>
                    </a:lnTo>
                    <a:lnTo>
                      <a:pt x="57" y="7"/>
                    </a:lnTo>
                    <a:lnTo>
                      <a:pt x="54" y="3"/>
                    </a:lnTo>
                    <a:lnTo>
                      <a:pt x="50" y="0"/>
                    </a:lnTo>
                    <a:lnTo>
                      <a:pt x="45" y="0"/>
                    </a:lnTo>
                    <a:lnTo>
                      <a:pt x="41" y="0"/>
                    </a:lnTo>
                    <a:lnTo>
                      <a:pt x="35" y="0"/>
                    </a:lnTo>
                    <a:lnTo>
                      <a:pt x="32" y="3"/>
                    </a:lnTo>
                    <a:lnTo>
                      <a:pt x="25" y="3"/>
                    </a:lnTo>
                    <a:lnTo>
                      <a:pt x="19" y="7"/>
                    </a:lnTo>
                    <a:lnTo>
                      <a:pt x="16" y="10"/>
                    </a:lnTo>
                    <a:lnTo>
                      <a:pt x="13" y="13"/>
                    </a:lnTo>
                    <a:lnTo>
                      <a:pt x="6" y="17"/>
                    </a:lnTo>
                    <a:lnTo>
                      <a:pt x="6" y="22"/>
                    </a:lnTo>
                    <a:lnTo>
                      <a:pt x="3" y="25"/>
                    </a:lnTo>
                    <a:lnTo>
                      <a:pt x="0" y="29"/>
                    </a:lnTo>
                    <a:lnTo>
                      <a:pt x="0" y="35"/>
                    </a:lnTo>
                    <a:lnTo>
                      <a:pt x="0" y="39"/>
                    </a:lnTo>
                    <a:lnTo>
                      <a:pt x="0" y="42"/>
                    </a:lnTo>
                    <a:lnTo>
                      <a:pt x="3" y="47"/>
                    </a:lnTo>
                    <a:lnTo>
                      <a:pt x="6" y="51"/>
                    </a:lnTo>
                    <a:lnTo>
                      <a:pt x="9" y="54"/>
                    </a:lnTo>
                    <a:lnTo>
                      <a:pt x="13" y="54"/>
                    </a:lnTo>
                    <a:lnTo>
                      <a:pt x="16" y="57"/>
                    </a:lnTo>
                    <a:lnTo>
                      <a:pt x="22" y="57"/>
                    </a:lnTo>
                    <a:lnTo>
                      <a:pt x="25"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8" name="Freeform 383">
                <a:extLst>
                  <a:ext uri="{FF2B5EF4-FFF2-40B4-BE49-F238E27FC236}">
                    <a16:creationId xmlns:a16="http://schemas.microsoft.com/office/drawing/2014/main" id="{8A877F8C-E378-430A-9133-AD461925BF13}"/>
                  </a:ext>
                </a:extLst>
              </p:cNvPr>
              <p:cNvSpPr>
                <a:spLocks noEditPoints="1"/>
              </p:cNvSpPr>
              <p:nvPr/>
            </p:nvSpPr>
            <p:spPr bwMode="auto">
              <a:xfrm>
                <a:off x="3173" y="3211"/>
                <a:ext cx="21" cy="19"/>
              </a:xfrm>
              <a:custGeom>
                <a:avLst/>
                <a:gdLst>
                  <a:gd name="T0" fmla="*/ 3 w 85"/>
                  <a:gd name="T1" fmla="*/ 3 h 77"/>
                  <a:gd name="T2" fmla="*/ 4 w 85"/>
                  <a:gd name="T3" fmla="*/ 3 h 77"/>
                  <a:gd name="T4" fmla="*/ 4 w 85"/>
                  <a:gd name="T5" fmla="*/ 4 h 77"/>
                  <a:gd name="T6" fmla="*/ 4 w 85"/>
                  <a:gd name="T7" fmla="*/ 4 h 77"/>
                  <a:gd name="T8" fmla="*/ 4 w 85"/>
                  <a:gd name="T9" fmla="*/ 3 h 77"/>
                  <a:gd name="T10" fmla="*/ 5 w 85"/>
                  <a:gd name="T11" fmla="*/ 3 h 77"/>
                  <a:gd name="T12" fmla="*/ 4 w 85"/>
                  <a:gd name="T13" fmla="*/ 2 h 77"/>
                  <a:gd name="T14" fmla="*/ 4 w 85"/>
                  <a:gd name="T15" fmla="*/ 2 h 77"/>
                  <a:gd name="T16" fmla="*/ 5 w 85"/>
                  <a:gd name="T17" fmla="*/ 3 h 77"/>
                  <a:gd name="T18" fmla="*/ 5 w 85"/>
                  <a:gd name="T19" fmla="*/ 2 h 77"/>
                  <a:gd name="T20" fmla="*/ 4 w 85"/>
                  <a:gd name="T21" fmla="*/ 2 h 77"/>
                  <a:gd name="T22" fmla="*/ 4 w 85"/>
                  <a:gd name="T23" fmla="*/ 2 h 77"/>
                  <a:gd name="T24" fmla="*/ 5 w 85"/>
                  <a:gd name="T25" fmla="*/ 2 h 77"/>
                  <a:gd name="T26" fmla="*/ 5 w 85"/>
                  <a:gd name="T27" fmla="*/ 1 h 77"/>
                  <a:gd name="T28" fmla="*/ 4 w 85"/>
                  <a:gd name="T29" fmla="*/ 2 h 77"/>
                  <a:gd name="T30" fmla="*/ 4 w 85"/>
                  <a:gd name="T31" fmla="*/ 0 h 77"/>
                  <a:gd name="T32" fmla="*/ 4 w 85"/>
                  <a:gd name="T33" fmla="*/ 2 h 77"/>
                  <a:gd name="T34" fmla="*/ 4 w 85"/>
                  <a:gd name="T35" fmla="*/ 1 h 77"/>
                  <a:gd name="T36" fmla="*/ 4 w 85"/>
                  <a:gd name="T37" fmla="*/ 0 h 77"/>
                  <a:gd name="T38" fmla="*/ 4 w 85"/>
                  <a:gd name="T39" fmla="*/ 0 h 77"/>
                  <a:gd name="T40" fmla="*/ 4 w 85"/>
                  <a:gd name="T41" fmla="*/ 0 h 77"/>
                  <a:gd name="T42" fmla="*/ 3 w 85"/>
                  <a:gd name="T43" fmla="*/ 1 h 77"/>
                  <a:gd name="T44" fmla="*/ 3 w 85"/>
                  <a:gd name="T45" fmla="*/ 0 h 77"/>
                  <a:gd name="T46" fmla="*/ 3 w 85"/>
                  <a:gd name="T47" fmla="*/ 0 h 77"/>
                  <a:gd name="T48" fmla="*/ 2 w 85"/>
                  <a:gd name="T49" fmla="*/ 0 h 77"/>
                  <a:gd name="T50" fmla="*/ 3 w 85"/>
                  <a:gd name="T51" fmla="*/ 1 h 77"/>
                  <a:gd name="T52" fmla="*/ 2 w 85"/>
                  <a:gd name="T53" fmla="*/ 1 h 77"/>
                  <a:gd name="T54" fmla="*/ 2 w 85"/>
                  <a:gd name="T55" fmla="*/ 0 h 77"/>
                  <a:gd name="T56" fmla="*/ 2 w 85"/>
                  <a:gd name="T57" fmla="*/ 0 h 77"/>
                  <a:gd name="T58" fmla="*/ 1 w 85"/>
                  <a:gd name="T59" fmla="*/ 0 h 77"/>
                  <a:gd name="T60" fmla="*/ 2 w 85"/>
                  <a:gd name="T61" fmla="*/ 2 h 77"/>
                  <a:gd name="T62" fmla="*/ 2 w 85"/>
                  <a:gd name="T63" fmla="*/ 2 h 77"/>
                  <a:gd name="T64" fmla="*/ 1 w 85"/>
                  <a:gd name="T65" fmla="*/ 2 h 77"/>
                  <a:gd name="T66" fmla="*/ 1 w 85"/>
                  <a:gd name="T67" fmla="*/ 1 h 77"/>
                  <a:gd name="T68" fmla="*/ 0 w 85"/>
                  <a:gd name="T69" fmla="*/ 2 h 77"/>
                  <a:gd name="T70" fmla="*/ 1 w 85"/>
                  <a:gd name="T71" fmla="*/ 2 h 77"/>
                  <a:gd name="T72" fmla="*/ 1 w 85"/>
                  <a:gd name="T73" fmla="*/ 2 h 77"/>
                  <a:gd name="T74" fmla="*/ 1 w 85"/>
                  <a:gd name="T75" fmla="*/ 2 h 77"/>
                  <a:gd name="T76" fmla="*/ 0 w 85"/>
                  <a:gd name="T77" fmla="*/ 2 h 77"/>
                  <a:gd name="T78" fmla="*/ 0 w 85"/>
                  <a:gd name="T79" fmla="*/ 2 h 77"/>
                  <a:gd name="T80" fmla="*/ 1 w 85"/>
                  <a:gd name="T81" fmla="*/ 3 h 77"/>
                  <a:gd name="T82" fmla="*/ 1 w 85"/>
                  <a:gd name="T83" fmla="*/ 3 h 77"/>
                  <a:gd name="T84" fmla="*/ 0 w 85"/>
                  <a:gd name="T85" fmla="*/ 3 h 77"/>
                  <a:gd name="T86" fmla="*/ 0 w 85"/>
                  <a:gd name="T87" fmla="*/ 3 h 77"/>
                  <a:gd name="T88" fmla="*/ 0 w 85"/>
                  <a:gd name="T89" fmla="*/ 4 h 77"/>
                  <a:gd name="T90" fmla="*/ 0 w 85"/>
                  <a:gd name="T91" fmla="*/ 4 h 77"/>
                  <a:gd name="T92" fmla="*/ 1 w 85"/>
                  <a:gd name="T93" fmla="*/ 3 h 77"/>
                  <a:gd name="T94" fmla="*/ 1 w 85"/>
                  <a:gd name="T95" fmla="*/ 4 h 77"/>
                  <a:gd name="T96" fmla="*/ 1 w 85"/>
                  <a:gd name="T97" fmla="*/ 4 h 77"/>
                  <a:gd name="T98" fmla="*/ 1 w 85"/>
                  <a:gd name="T99" fmla="*/ 3 h 77"/>
                  <a:gd name="T100" fmla="*/ 1 w 85"/>
                  <a:gd name="T101" fmla="*/ 5 h 77"/>
                  <a:gd name="T102" fmla="*/ 2 w 85"/>
                  <a:gd name="T103" fmla="*/ 3 h 77"/>
                  <a:gd name="T104" fmla="*/ 2 w 85"/>
                  <a:gd name="T105" fmla="*/ 5 h 77"/>
                  <a:gd name="T106" fmla="*/ 2 w 85"/>
                  <a:gd name="T107" fmla="*/ 5 h 77"/>
                  <a:gd name="T108" fmla="*/ 2 w 85"/>
                  <a:gd name="T109" fmla="*/ 3 h 77"/>
                  <a:gd name="T110" fmla="*/ 2 w 85"/>
                  <a:gd name="T111" fmla="*/ 3 h 77"/>
                  <a:gd name="T112" fmla="*/ 3 w 85"/>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7"/>
                  <a:gd name="T173" fmla="*/ 85 w 85"/>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7">
                    <a:moveTo>
                      <a:pt x="49" y="54"/>
                    </a:moveTo>
                    <a:lnTo>
                      <a:pt x="53" y="51"/>
                    </a:lnTo>
                    <a:lnTo>
                      <a:pt x="66" y="64"/>
                    </a:lnTo>
                    <a:lnTo>
                      <a:pt x="64" y="67"/>
                    </a:lnTo>
                    <a:lnTo>
                      <a:pt x="49" y="54"/>
                    </a:lnTo>
                    <a:close/>
                    <a:moveTo>
                      <a:pt x="53" y="51"/>
                    </a:moveTo>
                    <a:lnTo>
                      <a:pt x="54" y="50"/>
                    </a:lnTo>
                    <a:lnTo>
                      <a:pt x="56" y="50"/>
                    </a:lnTo>
                    <a:lnTo>
                      <a:pt x="59" y="57"/>
                    </a:lnTo>
                    <a:lnTo>
                      <a:pt x="53" y="51"/>
                    </a:lnTo>
                    <a:close/>
                    <a:moveTo>
                      <a:pt x="56" y="50"/>
                    </a:moveTo>
                    <a:lnTo>
                      <a:pt x="61" y="46"/>
                    </a:lnTo>
                    <a:lnTo>
                      <a:pt x="70" y="63"/>
                    </a:lnTo>
                    <a:lnTo>
                      <a:pt x="64" y="66"/>
                    </a:lnTo>
                    <a:lnTo>
                      <a:pt x="56" y="50"/>
                    </a:lnTo>
                    <a:close/>
                    <a:moveTo>
                      <a:pt x="73" y="62"/>
                    </a:moveTo>
                    <a:lnTo>
                      <a:pt x="71" y="63"/>
                    </a:lnTo>
                    <a:lnTo>
                      <a:pt x="70" y="63"/>
                    </a:lnTo>
                    <a:lnTo>
                      <a:pt x="66" y="55"/>
                    </a:lnTo>
                    <a:lnTo>
                      <a:pt x="73" y="62"/>
                    </a:lnTo>
                    <a:close/>
                    <a:moveTo>
                      <a:pt x="59" y="47"/>
                    </a:moveTo>
                    <a:lnTo>
                      <a:pt x="63" y="45"/>
                    </a:lnTo>
                    <a:lnTo>
                      <a:pt x="76" y="58"/>
                    </a:lnTo>
                    <a:lnTo>
                      <a:pt x="73" y="62"/>
                    </a:lnTo>
                    <a:lnTo>
                      <a:pt x="59" y="47"/>
                    </a:lnTo>
                    <a:close/>
                    <a:moveTo>
                      <a:pt x="63" y="45"/>
                    </a:moveTo>
                    <a:lnTo>
                      <a:pt x="63" y="45"/>
                    </a:lnTo>
                    <a:lnTo>
                      <a:pt x="69" y="52"/>
                    </a:lnTo>
                    <a:lnTo>
                      <a:pt x="63" y="45"/>
                    </a:lnTo>
                    <a:close/>
                    <a:moveTo>
                      <a:pt x="63" y="45"/>
                    </a:moveTo>
                    <a:lnTo>
                      <a:pt x="66" y="42"/>
                    </a:lnTo>
                    <a:lnTo>
                      <a:pt x="79" y="55"/>
                    </a:lnTo>
                    <a:lnTo>
                      <a:pt x="76" y="58"/>
                    </a:lnTo>
                    <a:lnTo>
                      <a:pt x="63" y="45"/>
                    </a:lnTo>
                    <a:close/>
                    <a:moveTo>
                      <a:pt x="82" y="49"/>
                    </a:moveTo>
                    <a:lnTo>
                      <a:pt x="82" y="52"/>
                    </a:lnTo>
                    <a:lnTo>
                      <a:pt x="79" y="55"/>
                    </a:lnTo>
                    <a:lnTo>
                      <a:pt x="73" y="49"/>
                    </a:lnTo>
                    <a:lnTo>
                      <a:pt x="82" y="49"/>
                    </a:lnTo>
                    <a:close/>
                    <a:moveTo>
                      <a:pt x="63" y="49"/>
                    </a:moveTo>
                    <a:lnTo>
                      <a:pt x="63" y="42"/>
                    </a:lnTo>
                    <a:lnTo>
                      <a:pt x="82" y="42"/>
                    </a:lnTo>
                    <a:lnTo>
                      <a:pt x="82" y="49"/>
                    </a:lnTo>
                    <a:lnTo>
                      <a:pt x="63" y="49"/>
                    </a:lnTo>
                    <a:close/>
                    <a:moveTo>
                      <a:pt x="63" y="42"/>
                    </a:moveTo>
                    <a:lnTo>
                      <a:pt x="63" y="38"/>
                    </a:lnTo>
                    <a:lnTo>
                      <a:pt x="66" y="35"/>
                    </a:lnTo>
                    <a:lnTo>
                      <a:pt x="73" y="42"/>
                    </a:lnTo>
                    <a:lnTo>
                      <a:pt x="63" y="42"/>
                    </a:lnTo>
                    <a:close/>
                    <a:moveTo>
                      <a:pt x="66" y="35"/>
                    </a:moveTo>
                    <a:lnTo>
                      <a:pt x="69" y="32"/>
                    </a:lnTo>
                    <a:lnTo>
                      <a:pt x="82" y="45"/>
                    </a:lnTo>
                    <a:lnTo>
                      <a:pt x="79" y="49"/>
                    </a:lnTo>
                    <a:lnTo>
                      <a:pt x="66" y="35"/>
                    </a:lnTo>
                    <a:close/>
                    <a:moveTo>
                      <a:pt x="85" y="39"/>
                    </a:moveTo>
                    <a:lnTo>
                      <a:pt x="85" y="43"/>
                    </a:lnTo>
                    <a:lnTo>
                      <a:pt x="82"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7"/>
                    </a:lnTo>
                    <a:lnTo>
                      <a:pt x="85" y="27"/>
                    </a:lnTo>
                    <a:lnTo>
                      <a:pt x="85" y="29"/>
                    </a:lnTo>
                    <a:lnTo>
                      <a:pt x="66" y="29"/>
                    </a:lnTo>
                    <a:close/>
                    <a:moveTo>
                      <a:pt x="82" y="19"/>
                    </a:moveTo>
                    <a:lnTo>
                      <a:pt x="85" y="22"/>
                    </a:lnTo>
                    <a:lnTo>
                      <a:pt x="85" y="27"/>
                    </a:lnTo>
                    <a:lnTo>
                      <a:pt x="76" y="27"/>
                    </a:lnTo>
                    <a:lnTo>
                      <a:pt x="82" y="19"/>
                    </a:lnTo>
                    <a:close/>
                    <a:moveTo>
                      <a:pt x="69" y="33"/>
                    </a:moveTo>
                    <a:lnTo>
                      <a:pt x="66" y="30"/>
                    </a:lnTo>
                    <a:lnTo>
                      <a:pt x="79" y="17"/>
                    </a:lnTo>
                    <a:lnTo>
                      <a:pt x="82" y="19"/>
                    </a:lnTo>
                    <a:lnTo>
                      <a:pt x="69" y="33"/>
                    </a:lnTo>
                    <a:close/>
                    <a:moveTo>
                      <a:pt x="66" y="30"/>
                    </a:moveTo>
                    <a:lnTo>
                      <a:pt x="65" y="29"/>
                    </a:lnTo>
                    <a:lnTo>
                      <a:pt x="64" y="28"/>
                    </a:lnTo>
                    <a:lnTo>
                      <a:pt x="73" y="23"/>
                    </a:lnTo>
                    <a:lnTo>
                      <a:pt x="66" y="30"/>
                    </a:lnTo>
                    <a:close/>
                    <a:moveTo>
                      <a:pt x="64" y="28"/>
                    </a:moveTo>
                    <a:lnTo>
                      <a:pt x="60" y="21"/>
                    </a:lnTo>
                    <a:lnTo>
                      <a:pt x="78" y="12"/>
                    </a:lnTo>
                    <a:lnTo>
                      <a:pt x="81" y="19"/>
                    </a:lnTo>
                    <a:lnTo>
                      <a:pt x="64" y="28"/>
                    </a:lnTo>
                    <a:close/>
                    <a:moveTo>
                      <a:pt x="69" y="7"/>
                    </a:moveTo>
                    <a:lnTo>
                      <a:pt x="75" y="7"/>
                    </a:lnTo>
                    <a:lnTo>
                      <a:pt x="78" y="12"/>
                    </a:lnTo>
                    <a:lnTo>
                      <a:pt x="69" y="17"/>
                    </a:lnTo>
                    <a:lnTo>
                      <a:pt x="69" y="7"/>
                    </a:lnTo>
                    <a:close/>
                    <a:moveTo>
                      <a:pt x="69" y="27"/>
                    </a:moveTo>
                    <a:lnTo>
                      <a:pt x="66" y="27"/>
                    </a:lnTo>
                    <a:lnTo>
                      <a:pt x="66" y="7"/>
                    </a:lnTo>
                    <a:lnTo>
                      <a:pt x="69" y="7"/>
                    </a:lnTo>
                    <a:lnTo>
                      <a:pt x="69" y="27"/>
                    </a:lnTo>
                    <a:close/>
                    <a:moveTo>
                      <a:pt x="66" y="27"/>
                    </a:moveTo>
                    <a:lnTo>
                      <a:pt x="63" y="27"/>
                    </a:lnTo>
                    <a:lnTo>
                      <a:pt x="59" y="23"/>
                    </a:lnTo>
                    <a:lnTo>
                      <a:pt x="66" y="17"/>
                    </a:lnTo>
                    <a:lnTo>
                      <a:pt x="66" y="27"/>
                    </a:lnTo>
                    <a:close/>
                    <a:moveTo>
                      <a:pt x="59" y="23"/>
                    </a:moveTo>
                    <a:lnTo>
                      <a:pt x="56" y="20"/>
                    </a:lnTo>
                    <a:lnTo>
                      <a:pt x="69" y="7"/>
                    </a:lnTo>
                    <a:lnTo>
                      <a:pt x="73" y="10"/>
                    </a:lnTo>
                    <a:lnTo>
                      <a:pt x="59" y="23"/>
                    </a:lnTo>
                    <a:close/>
                    <a:moveTo>
                      <a:pt x="69" y="7"/>
                    </a:moveTo>
                    <a:lnTo>
                      <a:pt x="79" y="17"/>
                    </a:lnTo>
                    <a:lnTo>
                      <a:pt x="69" y="7"/>
                    </a:lnTo>
                    <a:lnTo>
                      <a:pt x="63" y="13"/>
                    </a:lnTo>
                    <a:lnTo>
                      <a:pt x="69" y="7"/>
                    </a:lnTo>
                    <a:close/>
                    <a:moveTo>
                      <a:pt x="56" y="20"/>
                    </a:moveTo>
                    <a:lnTo>
                      <a:pt x="53" y="17"/>
                    </a:lnTo>
                    <a:lnTo>
                      <a:pt x="66" y="3"/>
                    </a:lnTo>
                    <a:lnTo>
                      <a:pt x="69" y="7"/>
                    </a:lnTo>
                    <a:lnTo>
                      <a:pt x="56" y="20"/>
                    </a:lnTo>
                    <a:close/>
                    <a:moveTo>
                      <a:pt x="59" y="0"/>
                    </a:moveTo>
                    <a:lnTo>
                      <a:pt x="64" y="0"/>
                    </a:lnTo>
                    <a:lnTo>
                      <a:pt x="66" y="3"/>
                    </a:lnTo>
                    <a:lnTo>
                      <a:pt x="59" y="10"/>
                    </a:lnTo>
                    <a:lnTo>
                      <a:pt x="59" y="0"/>
                    </a:lnTo>
                    <a:close/>
                    <a:moveTo>
                      <a:pt x="59" y="20"/>
                    </a:moveTo>
                    <a:lnTo>
                      <a:pt x="54" y="20"/>
                    </a:lnTo>
                    <a:lnTo>
                      <a:pt x="54" y="0"/>
                    </a:lnTo>
                    <a:lnTo>
                      <a:pt x="59" y="0"/>
                    </a:lnTo>
                    <a:lnTo>
                      <a:pt x="59"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7" y="3"/>
                    </a:moveTo>
                    <a:lnTo>
                      <a:pt x="39" y="0"/>
                    </a:lnTo>
                    <a:lnTo>
                      <a:pt x="44" y="0"/>
                    </a:lnTo>
                    <a:lnTo>
                      <a:pt x="44" y="10"/>
                    </a:lnTo>
                    <a:lnTo>
                      <a:pt x="37" y="3"/>
                    </a:lnTo>
                    <a:close/>
                    <a:moveTo>
                      <a:pt x="50" y="17"/>
                    </a:moveTo>
                    <a:lnTo>
                      <a:pt x="47" y="20"/>
                    </a:lnTo>
                    <a:lnTo>
                      <a:pt x="34" y="7"/>
                    </a:lnTo>
                    <a:lnTo>
                      <a:pt x="37" y="3"/>
                    </a:lnTo>
                    <a:lnTo>
                      <a:pt x="50" y="17"/>
                    </a:lnTo>
                    <a:close/>
                    <a:moveTo>
                      <a:pt x="47" y="20"/>
                    </a:moveTo>
                    <a:lnTo>
                      <a:pt x="45" y="23"/>
                    </a:lnTo>
                    <a:lnTo>
                      <a:pt x="41" y="23"/>
                    </a:lnTo>
                    <a:lnTo>
                      <a:pt x="41" y="13"/>
                    </a:lnTo>
                    <a:lnTo>
                      <a:pt x="47" y="20"/>
                    </a:lnTo>
                    <a:close/>
                    <a:moveTo>
                      <a:pt x="41" y="23"/>
                    </a:moveTo>
                    <a:lnTo>
                      <a:pt x="34" y="23"/>
                    </a:lnTo>
                    <a:lnTo>
                      <a:pt x="34" y="3"/>
                    </a:lnTo>
                    <a:lnTo>
                      <a:pt x="41" y="3"/>
                    </a:lnTo>
                    <a:lnTo>
                      <a:pt x="41" y="23"/>
                    </a:lnTo>
                    <a:close/>
                    <a:moveTo>
                      <a:pt x="30" y="4"/>
                    </a:moveTo>
                    <a:lnTo>
                      <a:pt x="32" y="3"/>
                    </a:lnTo>
                    <a:lnTo>
                      <a:pt x="34" y="3"/>
                    </a:lnTo>
                    <a:lnTo>
                      <a:pt x="34" y="13"/>
                    </a:lnTo>
                    <a:lnTo>
                      <a:pt x="30" y="4"/>
                    </a:lnTo>
                    <a:close/>
                    <a:moveTo>
                      <a:pt x="38" y="22"/>
                    </a:moveTo>
                    <a:lnTo>
                      <a:pt x="32" y="25"/>
                    </a:lnTo>
                    <a:lnTo>
                      <a:pt x="24" y="8"/>
                    </a:lnTo>
                    <a:lnTo>
                      <a:pt x="30" y="4"/>
                    </a:lnTo>
                    <a:lnTo>
                      <a:pt x="38" y="22"/>
                    </a:lnTo>
                    <a:close/>
                    <a:moveTo>
                      <a:pt x="21" y="10"/>
                    </a:moveTo>
                    <a:lnTo>
                      <a:pt x="23" y="9"/>
                    </a:lnTo>
                    <a:lnTo>
                      <a:pt x="24" y="8"/>
                    </a:lnTo>
                    <a:lnTo>
                      <a:pt x="28" y="17"/>
                    </a:lnTo>
                    <a:lnTo>
                      <a:pt x="21" y="10"/>
                    </a:lnTo>
                    <a:close/>
                    <a:moveTo>
                      <a:pt x="35" y="23"/>
                    </a:moveTo>
                    <a:lnTo>
                      <a:pt x="32" y="27"/>
                    </a:lnTo>
                    <a:lnTo>
                      <a:pt x="18" y="13"/>
                    </a:lnTo>
                    <a:lnTo>
                      <a:pt x="21" y="10"/>
                    </a:lnTo>
                    <a:lnTo>
                      <a:pt x="35" y="23"/>
                    </a:lnTo>
                    <a:close/>
                    <a:moveTo>
                      <a:pt x="32" y="27"/>
                    </a:moveTo>
                    <a:lnTo>
                      <a:pt x="32" y="27"/>
                    </a:lnTo>
                    <a:lnTo>
                      <a:pt x="25" y="20"/>
                    </a:lnTo>
                    <a:lnTo>
                      <a:pt x="32" y="27"/>
                    </a:lnTo>
                    <a:close/>
                    <a:moveTo>
                      <a:pt x="32" y="27"/>
                    </a:moveTo>
                    <a:lnTo>
                      <a:pt x="28" y="30"/>
                    </a:lnTo>
                    <a:lnTo>
                      <a:pt x="15" y="17"/>
                    </a:lnTo>
                    <a:lnTo>
                      <a:pt x="18" y="13"/>
                    </a:lnTo>
                    <a:lnTo>
                      <a:pt x="32" y="27"/>
                    </a:lnTo>
                    <a:close/>
                    <a:moveTo>
                      <a:pt x="28" y="30"/>
                    </a:moveTo>
                    <a:lnTo>
                      <a:pt x="27" y="31"/>
                    </a:lnTo>
                    <a:lnTo>
                      <a:pt x="26" y="31"/>
                    </a:lnTo>
                    <a:lnTo>
                      <a:pt x="22" y="23"/>
                    </a:lnTo>
                    <a:lnTo>
                      <a:pt x="28" y="30"/>
                    </a:lnTo>
                    <a:close/>
                    <a:moveTo>
                      <a:pt x="26" y="31"/>
                    </a:moveTo>
                    <a:lnTo>
                      <a:pt x="20" y="34"/>
                    </a:lnTo>
                    <a:lnTo>
                      <a:pt x="11" y="18"/>
                    </a:lnTo>
                    <a:lnTo>
                      <a:pt x="17" y="14"/>
                    </a:lnTo>
                    <a:lnTo>
                      <a:pt x="26" y="31"/>
                    </a:lnTo>
                    <a:close/>
                    <a:moveTo>
                      <a:pt x="5" y="27"/>
                    </a:moveTo>
                    <a:lnTo>
                      <a:pt x="5" y="20"/>
                    </a:lnTo>
                    <a:lnTo>
                      <a:pt x="11" y="18"/>
                    </a:lnTo>
                    <a:lnTo>
                      <a:pt x="15" y="27"/>
                    </a:lnTo>
                    <a:lnTo>
                      <a:pt x="5" y="27"/>
                    </a:lnTo>
                    <a:close/>
                    <a:moveTo>
                      <a:pt x="25" y="27"/>
                    </a:moveTo>
                    <a:lnTo>
                      <a:pt x="25" y="32"/>
                    </a:lnTo>
                    <a:lnTo>
                      <a:pt x="5" y="32"/>
                    </a:lnTo>
                    <a:lnTo>
                      <a:pt x="5" y="27"/>
                    </a:lnTo>
                    <a:lnTo>
                      <a:pt x="25" y="27"/>
                    </a:lnTo>
                    <a:close/>
                    <a:moveTo>
                      <a:pt x="25" y="32"/>
                    </a:moveTo>
                    <a:lnTo>
                      <a:pt x="25" y="36"/>
                    </a:lnTo>
                    <a:lnTo>
                      <a:pt x="22" y="39"/>
                    </a:lnTo>
                    <a:lnTo>
                      <a:pt x="15" y="32"/>
                    </a:lnTo>
                    <a:lnTo>
                      <a:pt x="25" y="32"/>
                    </a:lnTo>
                    <a:close/>
                    <a:moveTo>
                      <a:pt x="22" y="39"/>
                    </a:moveTo>
                    <a:lnTo>
                      <a:pt x="18" y="42"/>
                    </a:lnTo>
                    <a:lnTo>
                      <a:pt x="5" y="29"/>
                    </a:lnTo>
                    <a:lnTo>
                      <a:pt x="9" y="25"/>
                    </a:lnTo>
                    <a:lnTo>
                      <a:pt x="22" y="39"/>
                    </a:lnTo>
                    <a:close/>
                    <a:moveTo>
                      <a:pt x="18" y="42"/>
                    </a:moveTo>
                    <a:lnTo>
                      <a:pt x="18" y="42"/>
                    </a:lnTo>
                    <a:lnTo>
                      <a:pt x="12" y="35"/>
                    </a:lnTo>
                    <a:lnTo>
                      <a:pt x="18" y="42"/>
                    </a:lnTo>
                    <a:close/>
                    <a:moveTo>
                      <a:pt x="18" y="42"/>
                    </a:moveTo>
                    <a:lnTo>
                      <a:pt x="15" y="45"/>
                    </a:lnTo>
                    <a:lnTo>
                      <a:pt x="2" y="32"/>
                    </a:lnTo>
                    <a:lnTo>
                      <a:pt x="5" y="29"/>
                    </a:lnTo>
                    <a:lnTo>
                      <a:pt x="18" y="42"/>
                    </a:lnTo>
                    <a:close/>
                    <a:moveTo>
                      <a:pt x="0" y="39"/>
                    </a:moveTo>
                    <a:lnTo>
                      <a:pt x="0" y="35"/>
                    </a:lnTo>
                    <a:lnTo>
                      <a:pt x="2" y="32"/>
                    </a:lnTo>
                    <a:lnTo>
                      <a:pt x="9" y="39"/>
                    </a:lnTo>
                    <a:lnTo>
                      <a:pt x="0" y="39"/>
                    </a:lnTo>
                    <a:close/>
                    <a:moveTo>
                      <a:pt x="18" y="39"/>
                    </a:moveTo>
                    <a:lnTo>
                      <a:pt x="18" y="45"/>
                    </a:lnTo>
                    <a:lnTo>
                      <a:pt x="0" y="45"/>
                    </a:lnTo>
                    <a:lnTo>
                      <a:pt x="0" y="39"/>
                    </a:lnTo>
                    <a:lnTo>
                      <a:pt x="18" y="39"/>
                    </a:lnTo>
                    <a:close/>
                    <a:moveTo>
                      <a:pt x="18" y="45"/>
                    </a:moveTo>
                    <a:lnTo>
                      <a:pt x="18" y="49"/>
                    </a:lnTo>
                    <a:lnTo>
                      <a:pt x="0" y="49"/>
                    </a:lnTo>
                    <a:lnTo>
                      <a:pt x="0" y="45"/>
                    </a:lnTo>
                    <a:lnTo>
                      <a:pt x="18" y="45"/>
                    </a:lnTo>
                    <a:close/>
                    <a:moveTo>
                      <a:pt x="18" y="49"/>
                    </a:moveTo>
                    <a:lnTo>
                      <a:pt x="18" y="52"/>
                    </a:lnTo>
                    <a:lnTo>
                      <a:pt x="0" y="52"/>
                    </a:lnTo>
                    <a:lnTo>
                      <a:pt x="0" y="49"/>
                    </a:lnTo>
                    <a:lnTo>
                      <a:pt x="18" y="49"/>
                    </a:lnTo>
                    <a:close/>
                    <a:moveTo>
                      <a:pt x="1" y="55"/>
                    </a:moveTo>
                    <a:lnTo>
                      <a:pt x="0" y="54"/>
                    </a:lnTo>
                    <a:lnTo>
                      <a:pt x="0" y="52"/>
                    </a:lnTo>
                    <a:lnTo>
                      <a:pt x="9" y="52"/>
                    </a:lnTo>
                    <a:lnTo>
                      <a:pt x="1" y="55"/>
                    </a:lnTo>
                    <a:close/>
                    <a:moveTo>
                      <a:pt x="17" y="47"/>
                    </a:moveTo>
                    <a:lnTo>
                      <a:pt x="21" y="54"/>
                    </a:lnTo>
                    <a:lnTo>
                      <a:pt x="3" y="62"/>
                    </a:lnTo>
                    <a:lnTo>
                      <a:pt x="1" y="55"/>
                    </a:lnTo>
                    <a:lnTo>
                      <a:pt x="17" y="47"/>
                    </a:lnTo>
                    <a:close/>
                    <a:moveTo>
                      <a:pt x="5" y="64"/>
                    </a:moveTo>
                    <a:lnTo>
                      <a:pt x="4" y="63"/>
                    </a:lnTo>
                    <a:lnTo>
                      <a:pt x="3" y="62"/>
                    </a:lnTo>
                    <a:lnTo>
                      <a:pt x="12" y="57"/>
                    </a:lnTo>
                    <a:lnTo>
                      <a:pt x="5" y="64"/>
                    </a:lnTo>
                    <a:close/>
                    <a:moveTo>
                      <a:pt x="18" y="51"/>
                    </a:moveTo>
                    <a:lnTo>
                      <a:pt x="22" y="54"/>
                    </a:lnTo>
                    <a:lnTo>
                      <a:pt x="9" y="67"/>
                    </a:lnTo>
                    <a:lnTo>
                      <a:pt x="5" y="64"/>
                    </a:lnTo>
                    <a:lnTo>
                      <a:pt x="18" y="51"/>
                    </a:lnTo>
                    <a:close/>
                    <a:moveTo>
                      <a:pt x="9" y="67"/>
                    </a:moveTo>
                    <a:lnTo>
                      <a:pt x="18" y="77"/>
                    </a:lnTo>
                    <a:lnTo>
                      <a:pt x="9" y="67"/>
                    </a:lnTo>
                    <a:lnTo>
                      <a:pt x="15" y="61"/>
                    </a:lnTo>
                    <a:lnTo>
                      <a:pt x="9" y="67"/>
                    </a:lnTo>
                    <a:close/>
                    <a:moveTo>
                      <a:pt x="22" y="54"/>
                    </a:moveTo>
                    <a:lnTo>
                      <a:pt x="25" y="57"/>
                    </a:lnTo>
                    <a:lnTo>
                      <a:pt x="12" y="71"/>
                    </a:lnTo>
                    <a:lnTo>
                      <a:pt x="9" y="67"/>
                    </a:lnTo>
                    <a:lnTo>
                      <a:pt x="22" y="54"/>
                    </a:lnTo>
                    <a:close/>
                    <a:moveTo>
                      <a:pt x="18" y="74"/>
                    </a:moveTo>
                    <a:lnTo>
                      <a:pt x="14" y="74"/>
                    </a:lnTo>
                    <a:lnTo>
                      <a:pt x="12" y="71"/>
                    </a:lnTo>
                    <a:lnTo>
                      <a:pt x="18" y="64"/>
                    </a:lnTo>
                    <a:lnTo>
                      <a:pt x="18" y="74"/>
                    </a:lnTo>
                    <a:close/>
                    <a:moveTo>
                      <a:pt x="18" y="54"/>
                    </a:moveTo>
                    <a:lnTo>
                      <a:pt x="22" y="54"/>
                    </a:lnTo>
                    <a:lnTo>
                      <a:pt x="22" y="74"/>
                    </a:lnTo>
                    <a:lnTo>
                      <a:pt x="18" y="74"/>
                    </a:lnTo>
                    <a:lnTo>
                      <a:pt x="18" y="54"/>
                    </a:lnTo>
                    <a:close/>
                    <a:moveTo>
                      <a:pt x="22" y="54"/>
                    </a:moveTo>
                    <a:lnTo>
                      <a:pt x="25" y="54"/>
                    </a:lnTo>
                    <a:lnTo>
                      <a:pt x="28" y="57"/>
                    </a:lnTo>
                    <a:lnTo>
                      <a:pt x="22" y="64"/>
                    </a:lnTo>
                    <a:lnTo>
                      <a:pt x="22" y="54"/>
                    </a:lnTo>
                    <a:close/>
                    <a:moveTo>
                      <a:pt x="28" y="57"/>
                    </a:moveTo>
                    <a:lnTo>
                      <a:pt x="32" y="61"/>
                    </a:lnTo>
                    <a:lnTo>
                      <a:pt x="18" y="74"/>
                    </a:lnTo>
                    <a:lnTo>
                      <a:pt x="15" y="71"/>
                    </a:lnTo>
                    <a:lnTo>
                      <a:pt x="28" y="57"/>
                    </a:lnTo>
                    <a:close/>
                    <a:moveTo>
                      <a:pt x="25" y="77"/>
                    </a:moveTo>
                    <a:lnTo>
                      <a:pt x="21" y="77"/>
                    </a:lnTo>
                    <a:lnTo>
                      <a:pt x="18" y="74"/>
                    </a:lnTo>
                    <a:lnTo>
                      <a:pt x="25" y="67"/>
                    </a:lnTo>
                    <a:lnTo>
                      <a:pt x="25" y="7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1" y="57"/>
                    </a:moveTo>
                    <a:lnTo>
                      <a:pt x="44" y="57"/>
                    </a:lnTo>
                    <a:lnTo>
                      <a:pt x="44" y="77"/>
                    </a:lnTo>
                    <a:lnTo>
                      <a:pt x="41" y="77"/>
                    </a:lnTo>
                    <a:lnTo>
                      <a:pt x="41" y="57"/>
                    </a:lnTo>
                    <a:close/>
                    <a:moveTo>
                      <a:pt x="48" y="76"/>
                    </a:moveTo>
                    <a:lnTo>
                      <a:pt x="46" y="77"/>
                    </a:lnTo>
                    <a:lnTo>
                      <a:pt x="44" y="77"/>
                    </a:lnTo>
                    <a:lnTo>
                      <a:pt x="44" y="67"/>
                    </a:lnTo>
                    <a:lnTo>
                      <a:pt x="48" y="76"/>
                    </a:lnTo>
                    <a:close/>
                    <a:moveTo>
                      <a:pt x="39" y="58"/>
                    </a:moveTo>
                    <a:lnTo>
                      <a:pt x="46" y="55"/>
                    </a:lnTo>
                    <a:lnTo>
                      <a:pt x="55" y="73"/>
                    </a:lnTo>
                    <a:lnTo>
                      <a:pt x="48" y="76"/>
                    </a:lnTo>
                    <a:lnTo>
                      <a:pt x="39" y="58"/>
                    </a:lnTo>
                    <a:close/>
                    <a:moveTo>
                      <a:pt x="46" y="55"/>
                    </a:moveTo>
                    <a:lnTo>
                      <a:pt x="53" y="53"/>
                    </a:lnTo>
                    <a:lnTo>
                      <a:pt x="60"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29" name="Freeform 384">
                <a:extLst>
                  <a:ext uri="{FF2B5EF4-FFF2-40B4-BE49-F238E27FC236}">
                    <a16:creationId xmlns:a16="http://schemas.microsoft.com/office/drawing/2014/main" id="{C2DB00FE-8F4F-4352-BF2E-8432581BA67C}"/>
                  </a:ext>
                </a:extLst>
              </p:cNvPr>
              <p:cNvSpPr>
                <a:spLocks/>
              </p:cNvSpPr>
              <p:nvPr/>
            </p:nvSpPr>
            <p:spPr bwMode="auto">
              <a:xfrm>
                <a:off x="3225" y="3188"/>
                <a:ext cx="17" cy="15"/>
              </a:xfrm>
              <a:custGeom>
                <a:avLst/>
                <a:gdLst>
                  <a:gd name="T0" fmla="*/ 3 w 66"/>
                  <a:gd name="T1" fmla="*/ 3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4" y="44"/>
                    </a:lnTo>
                    <a:lnTo>
                      <a:pt x="58" y="41"/>
                    </a:lnTo>
                    <a:lnTo>
                      <a:pt x="61" y="37"/>
                    </a:lnTo>
                    <a:lnTo>
                      <a:pt x="64" y="32"/>
                    </a:lnTo>
                    <a:lnTo>
                      <a:pt x="66" y="29"/>
                    </a:lnTo>
                    <a:lnTo>
                      <a:pt x="66" y="25"/>
                    </a:lnTo>
                    <a:lnTo>
                      <a:pt x="66" y="19"/>
                    </a:lnTo>
                    <a:lnTo>
                      <a:pt x="64" y="15"/>
                    </a:lnTo>
                    <a:lnTo>
                      <a:pt x="64" y="12"/>
                    </a:lnTo>
                    <a:lnTo>
                      <a:pt x="61" y="9"/>
                    </a:lnTo>
                    <a:lnTo>
                      <a:pt x="58" y="6"/>
                    </a:lnTo>
                    <a:lnTo>
                      <a:pt x="54" y="3"/>
                    </a:lnTo>
                    <a:lnTo>
                      <a:pt x="51" y="3"/>
                    </a:lnTo>
                    <a:lnTo>
                      <a:pt x="44" y="0"/>
                    </a:lnTo>
                    <a:lnTo>
                      <a:pt x="41" y="0"/>
                    </a:lnTo>
                    <a:lnTo>
                      <a:pt x="35" y="0"/>
                    </a:lnTo>
                    <a:lnTo>
                      <a:pt x="29" y="3"/>
                    </a:lnTo>
                    <a:lnTo>
                      <a:pt x="26" y="3"/>
                    </a:lnTo>
                    <a:lnTo>
                      <a:pt x="19" y="6"/>
                    </a:lnTo>
                    <a:lnTo>
                      <a:pt x="16" y="9"/>
                    </a:lnTo>
                    <a:lnTo>
                      <a:pt x="10" y="12"/>
                    </a:lnTo>
                    <a:lnTo>
                      <a:pt x="7" y="15"/>
                    </a:lnTo>
                    <a:lnTo>
                      <a:pt x="4" y="22"/>
                    </a:lnTo>
                    <a:lnTo>
                      <a:pt x="4" y="25"/>
                    </a:lnTo>
                    <a:lnTo>
                      <a:pt x="0" y="29"/>
                    </a:lnTo>
                    <a:lnTo>
                      <a:pt x="0" y="34"/>
                    </a:lnTo>
                    <a:lnTo>
                      <a:pt x="0" y="37"/>
                    </a:lnTo>
                    <a:lnTo>
                      <a:pt x="0" y="44"/>
                    </a:lnTo>
                    <a:lnTo>
                      <a:pt x="4" y="47"/>
                    </a:lnTo>
                    <a:lnTo>
                      <a:pt x="7" y="51"/>
                    </a:lnTo>
                    <a:lnTo>
                      <a:pt x="10" y="54"/>
                    </a:lnTo>
                    <a:lnTo>
                      <a:pt x="12" y="54"/>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0" name="Freeform 385">
                <a:extLst>
                  <a:ext uri="{FF2B5EF4-FFF2-40B4-BE49-F238E27FC236}">
                    <a16:creationId xmlns:a16="http://schemas.microsoft.com/office/drawing/2014/main" id="{FD178EC5-8C4E-42F3-9E32-DC04B204F884}"/>
                  </a:ext>
                </a:extLst>
              </p:cNvPr>
              <p:cNvSpPr>
                <a:spLocks noEditPoints="1"/>
              </p:cNvSpPr>
              <p:nvPr/>
            </p:nvSpPr>
            <p:spPr bwMode="auto">
              <a:xfrm>
                <a:off x="3223" y="3186"/>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5 w 86"/>
                  <a:gd name="T11" fmla="*/ 3 h 76"/>
                  <a:gd name="T12" fmla="*/ 4 w 86"/>
                  <a:gd name="T13" fmla="*/ 2 h 76"/>
                  <a:gd name="T14" fmla="*/ 4 w 86"/>
                  <a:gd name="T15" fmla="*/ 2 h 76"/>
                  <a:gd name="T16" fmla="*/ 5 w 86"/>
                  <a:gd name="T17" fmla="*/ 3 h 76"/>
                  <a:gd name="T18" fmla="*/ 5 w 86"/>
                  <a:gd name="T19" fmla="*/ 3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5 w 86"/>
                  <a:gd name="T33" fmla="*/ 1 h 76"/>
                  <a:gd name="T34" fmla="*/ 4 w 86"/>
                  <a:gd name="T35" fmla="*/ 1 h 76"/>
                  <a:gd name="T36" fmla="*/ 4 w 86"/>
                  <a:gd name="T37" fmla="*/ 1 h 76"/>
                  <a:gd name="T38" fmla="*/ 4 w 86"/>
                  <a:gd name="T39" fmla="*/ 2 h 76"/>
                  <a:gd name="T40" fmla="*/ 4 w 86"/>
                  <a:gd name="T41" fmla="*/ 2 h 76"/>
                  <a:gd name="T42" fmla="*/ 3 w 86"/>
                  <a:gd name="T43" fmla="*/ 2 h 76"/>
                  <a:gd name="T44" fmla="*/ 3 w 86"/>
                  <a:gd name="T45" fmla="*/ 0 h 76"/>
                  <a:gd name="T46" fmla="*/ 3 w 86"/>
                  <a:gd name="T47" fmla="*/ 1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1 h 76"/>
                  <a:gd name="T72" fmla="*/ 1 w 86"/>
                  <a:gd name="T73" fmla="*/ 2 h 76"/>
                  <a:gd name="T74" fmla="*/ 0 w 86"/>
                  <a:gd name="T75" fmla="*/ 2 h 76"/>
                  <a:gd name="T76" fmla="*/ 0 w 86"/>
                  <a:gd name="T77" fmla="*/ 2 h 76"/>
                  <a:gd name="T78" fmla="*/ 1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1 w 86"/>
                  <a:gd name="T91" fmla="*/ 3 h 76"/>
                  <a:gd name="T92" fmla="*/ 2 w 86"/>
                  <a:gd name="T93" fmla="*/ 4 h 76"/>
                  <a:gd name="T94" fmla="*/ 1 w 86"/>
                  <a:gd name="T95" fmla="*/ 5 h 76"/>
                  <a:gd name="T96" fmla="*/ 1 w 86"/>
                  <a:gd name="T97" fmla="*/ 5 h 76"/>
                  <a:gd name="T98" fmla="*/ 1 w 86"/>
                  <a:gd name="T99" fmla="*/ 4 h 76"/>
                  <a:gd name="T100" fmla="*/ 1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1"/>
                    </a:lnTo>
                    <a:lnTo>
                      <a:pt x="68" y="64"/>
                    </a:lnTo>
                    <a:lnTo>
                      <a:pt x="64" y="67"/>
                    </a:lnTo>
                    <a:lnTo>
                      <a:pt x="51" y="54"/>
                    </a:lnTo>
                    <a:close/>
                    <a:moveTo>
                      <a:pt x="68" y="64"/>
                    </a:moveTo>
                    <a:lnTo>
                      <a:pt x="68" y="64"/>
                    </a:lnTo>
                    <a:lnTo>
                      <a:pt x="61" y="57"/>
                    </a:lnTo>
                    <a:lnTo>
                      <a:pt x="68" y="64"/>
                    </a:lnTo>
                    <a:close/>
                    <a:moveTo>
                      <a:pt x="54" y="51"/>
                    </a:moveTo>
                    <a:lnTo>
                      <a:pt x="58" y="47"/>
                    </a:lnTo>
                    <a:lnTo>
                      <a:pt x="71" y="61"/>
                    </a:lnTo>
                    <a:lnTo>
                      <a:pt x="68" y="64"/>
                    </a:lnTo>
                    <a:lnTo>
                      <a:pt x="54" y="51"/>
                    </a:lnTo>
                    <a:close/>
                    <a:moveTo>
                      <a:pt x="58" y="47"/>
                    </a:moveTo>
                    <a:lnTo>
                      <a:pt x="58" y="47"/>
                    </a:lnTo>
                    <a:lnTo>
                      <a:pt x="64" y="54"/>
                    </a:lnTo>
                    <a:lnTo>
                      <a:pt x="58" y="47"/>
                    </a:lnTo>
                    <a:close/>
                    <a:moveTo>
                      <a:pt x="58" y="47"/>
                    </a:moveTo>
                    <a:lnTo>
                      <a:pt x="61" y="44"/>
                    </a:lnTo>
                    <a:lnTo>
                      <a:pt x="74" y="57"/>
                    </a:lnTo>
                    <a:lnTo>
                      <a:pt x="71" y="61"/>
                    </a:lnTo>
                    <a:lnTo>
                      <a:pt x="58" y="47"/>
                    </a:lnTo>
                    <a:close/>
                    <a:moveTo>
                      <a:pt x="74" y="57"/>
                    </a:moveTo>
                    <a:lnTo>
                      <a:pt x="83" y="48"/>
                    </a:lnTo>
                    <a:lnTo>
                      <a:pt x="74" y="57"/>
                    </a:lnTo>
                    <a:lnTo>
                      <a:pt x="68" y="51"/>
                    </a:lnTo>
                    <a:lnTo>
                      <a:pt x="74" y="57"/>
                    </a:lnTo>
                    <a:close/>
                    <a:moveTo>
                      <a:pt x="61" y="44"/>
                    </a:moveTo>
                    <a:lnTo>
                      <a:pt x="64" y="41"/>
                    </a:lnTo>
                    <a:lnTo>
                      <a:pt x="77" y="54"/>
                    </a:lnTo>
                    <a:lnTo>
                      <a:pt x="74" y="57"/>
                    </a:lnTo>
                    <a:lnTo>
                      <a:pt x="61" y="44"/>
                    </a:lnTo>
                    <a:close/>
                    <a:moveTo>
                      <a:pt x="79" y="52"/>
                    </a:moveTo>
                    <a:lnTo>
                      <a:pt x="79" y="53"/>
                    </a:lnTo>
                    <a:lnTo>
                      <a:pt x="77" y="54"/>
                    </a:lnTo>
                    <a:lnTo>
                      <a:pt x="71" y="47"/>
                    </a:lnTo>
                    <a:lnTo>
                      <a:pt x="79" y="52"/>
                    </a:lnTo>
                    <a:close/>
                    <a:moveTo>
                      <a:pt x="62" y="44"/>
                    </a:moveTo>
                    <a:lnTo>
                      <a:pt x="65" y="37"/>
                    </a:lnTo>
                    <a:lnTo>
                      <a:pt x="82" y="45"/>
                    </a:lnTo>
                    <a:lnTo>
                      <a:pt x="79" y="52"/>
                    </a:lnTo>
                    <a:lnTo>
                      <a:pt x="62" y="44"/>
                    </a:lnTo>
                    <a:close/>
                    <a:moveTo>
                      <a:pt x="65" y="37"/>
                    </a:moveTo>
                    <a:lnTo>
                      <a:pt x="65" y="36"/>
                    </a:lnTo>
                    <a:lnTo>
                      <a:pt x="66" y="34"/>
                    </a:lnTo>
                    <a:lnTo>
                      <a:pt x="74" y="42"/>
                    </a:lnTo>
                    <a:lnTo>
                      <a:pt x="65" y="37"/>
                    </a:lnTo>
                    <a:close/>
                    <a:moveTo>
                      <a:pt x="66" y="34"/>
                    </a:moveTo>
                    <a:lnTo>
                      <a:pt x="70" y="32"/>
                    </a:lnTo>
                    <a:lnTo>
                      <a:pt x="83" y="45"/>
                    </a:lnTo>
                    <a:lnTo>
                      <a:pt x="81" y="48"/>
                    </a:lnTo>
                    <a:lnTo>
                      <a:pt x="66" y="34"/>
                    </a:lnTo>
                    <a:close/>
                    <a:moveTo>
                      <a:pt x="86" y="39"/>
                    </a:moveTo>
                    <a:lnTo>
                      <a:pt x="86" y="42"/>
                    </a:lnTo>
                    <a:lnTo>
                      <a:pt x="83" y="45"/>
                    </a:lnTo>
                    <a:lnTo>
                      <a:pt x="76" y="39"/>
                    </a:lnTo>
                    <a:lnTo>
                      <a:pt x="86" y="39"/>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84" y="22"/>
                    </a:moveTo>
                    <a:lnTo>
                      <a:pt x="86" y="25"/>
                    </a:lnTo>
                    <a:lnTo>
                      <a:pt x="86" y="29"/>
                    </a:lnTo>
                    <a:lnTo>
                      <a:pt x="76" y="29"/>
                    </a:lnTo>
                    <a:lnTo>
                      <a:pt x="84" y="22"/>
                    </a:lnTo>
                    <a:close/>
                    <a:moveTo>
                      <a:pt x="70" y="35"/>
                    </a:moveTo>
                    <a:lnTo>
                      <a:pt x="66" y="32"/>
                    </a:lnTo>
                    <a:lnTo>
                      <a:pt x="81" y="19"/>
                    </a:lnTo>
                    <a:lnTo>
                      <a:pt x="84" y="22"/>
                    </a:lnTo>
                    <a:lnTo>
                      <a:pt x="70" y="35"/>
                    </a:lnTo>
                    <a:close/>
                    <a:moveTo>
                      <a:pt x="66" y="32"/>
                    </a:moveTo>
                    <a:lnTo>
                      <a:pt x="64" y="30"/>
                    </a:lnTo>
                    <a:lnTo>
                      <a:pt x="64" y="25"/>
                    </a:lnTo>
                    <a:lnTo>
                      <a:pt x="74" y="25"/>
                    </a:lnTo>
                    <a:lnTo>
                      <a:pt x="66" y="32"/>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6" y="29"/>
                    </a:moveTo>
                    <a:lnTo>
                      <a:pt x="64" y="26"/>
                    </a:lnTo>
                    <a:lnTo>
                      <a:pt x="77" y="12"/>
                    </a:lnTo>
                    <a:lnTo>
                      <a:pt x="81" y="15"/>
                    </a:lnTo>
                    <a:lnTo>
                      <a:pt x="66" y="29"/>
                    </a:lnTo>
                    <a:close/>
                    <a:moveTo>
                      <a:pt x="77" y="12"/>
                    </a:moveTo>
                    <a:lnTo>
                      <a:pt x="77" y="12"/>
                    </a:lnTo>
                    <a:lnTo>
                      <a:pt x="71" y="19"/>
                    </a:lnTo>
                    <a:lnTo>
                      <a:pt x="77" y="12"/>
                    </a:lnTo>
                    <a:close/>
                    <a:moveTo>
                      <a:pt x="64" y="26"/>
                    </a:moveTo>
                    <a:lnTo>
                      <a:pt x="61" y="23"/>
                    </a:lnTo>
                    <a:lnTo>
                      <a:pt x="74" y="9"/>
                    </a:lnTo>
                    <a:lnTo>
                      <a:pt x="77" y="12"/>
                    </a:lnTo>
                    <a:lnTo>
                      <a:pt x="64" y="26"/>
                    </a:lnTo>
                    <a:close/>
                    <a:moveTo>
                      <a:pt x="61" y="23"/>
                    </a:moveTo>
                    <a:lnTo>
                      <a:pt x="51" y="13"/>
                    </a:lnTo>
                    <a:lnTo>
                      <a:pt x="61" y="23"/>
                    </a:lnTo>
                    <a:lnTo>
                      <a:pt x="68" y="16"/>
                    </a:lnTo>
                    <a:lnTo>
                      <a:pt x="61" y="23"/>
                    </a:lnTo>
                    <a:close/>
                    <a:moveTo>
                      <a:pt x="61" y="23"/>
                    </a:moveTo>
                    <a:lnTo>
                      <a:pt x="58" y="20"/>
                    </a:lnTo>
                    <a:lnTo>
                      <a:pt x="71" y="7"/>
                    </a:lnTo>
                    <a:lnTo>
                      <a:pt x="74" y="9"/>
                    </a:lnTo>
                    <a:lnTo>
                      <a:pt x="61" y="23"/>
                    </a:lnTo>
                    <a:close/>
                    <a:moveTo>
                      <a:pt x="64" y="3"/>
                    </a:moveTo>
                    <a:lnTo>
                      <a:pt x="68" y="3"/>
                    </a:lnTo>
                    <a:lnTo>
                      <a:pt x="71" y="7"/>
                    </a:lnTo>
                    <a:lnTo>
                      <a:pt x="64" y="13"/>
                    </a:lnTo>
                    <a:lnTo>
                      <a:pt x="64" y="3"/>
                    </a:lnTo>
                    <a:close/>
                    <a:moveTo>
                      <a:pt x="64" y="22"/>
                    </a:moveTo>
                    <a:lnTo>
                      <a:pt x="61" y="22"/>
                    </a:lnTo>
                    <a:lnTo>
                      <a:pt x="61" y="3"/>
                    </a:lnTo>
                    <a:lnTo>
                      <a:pt x="64" y="3"/>
                    </a:lnTo>
                    <a:lnTo>
                      <a:pt x="64" y="22"/>
                    </a:lnTo>
                    <a:close/>
                    <a:moveTo>
                      <a:pt x="61" y="22"/>
                    </a:moveTo>
                    <a:lnTo>
                      <a:pt x="59" y="22"/>
                    </a:lnTo>
                    <a:lnTo>
                      <a:pt x="57" y="21"/>
                    </a:lnTo>
                    <a:lnTo>
                      <a:pt x="61" y="13"/>
                    </a:lnTo>
                    <a:lnTo>
                      <a:pt x="61" y="22"/>
                    </a:lnTo>
                    <a:close/>
                    <a:moveTo>
                      <a:pt x="57" y="21"/>
                    </a:moveTo>
                    <a:lnTo>
                      <a:pt x="50" y="19"/>
                    </a:lnTo>
                    <a:lnTo>
                      <a:pt x="59" y="1"/>
                    </a:lnTo>
                    <a:lnTo>
                      <a:pt x="65" y="4"/>
                    </a:lnTo>
                    <a:lnTo>
                      <a:pt x="57" y="21"/>
                    </a:lnTo>
                    <a:close/>
                    <a:moveTo>
                      <a:pt x="54" y="0"/>
                    </a:moveTo>
                    <a:lnTo>
                      <a:pt x="57" y="0"/>
                    </a:lnTo>
                    <a:lnTo>
                      <a:pt x="59"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49" y="19"/>
                    </a:moveTo>
                    <a:lnTo>
                      <a:pt x="43" y="21"/>
                    </a:lnTo>
                    <a:lnTo>
                      <a:pt x="34" y="4"/>
                    </a:lnTo>
                    <a:lnTo>
                      <a:pt x="41" y="1"/>
                    </a:lnTo>
                    <a:lnTo>
                      <a:pt x="49" y="19"/>
                    </a:lnTo>
                    <a:close/>
                    <a:moveTo>
                      <a:pt x="43" y="21"/>
                    </a:moveTo>
                    <a:lnTo>
                      <a:pt x="41" y="22"/>
                    </a:lnTo>
                    <a:lnTo>
                      <a:pt x="39" y="22"/>
                    </a:lnTo>
                    <a:lnTo>
                      <a:pt x="39" y="13"/>
                    </a:lnTo>
                    <a:lnTo>
                      <a:pt x="43" y="21"/>
                    </a:lnTo>
                    <a:close/>
                    <a:moveTo>
                      <a:pt x="39" y="22"/>
                    </a:moveTo>
                    <a:lnTo>
                      <a:pt x="36" y="22"/>
                    </a:lnTo>
                    <a:lnTo>
                      <a:pt x="36" y="3"/>
                    </a:lnTo>
                    <a:lnTo>
                      <a:pt x="39" y="3"/>
                    </a:lnTo>
                    <a:lnTo>
                      <a:pt x="39" y="22"/>
                    </a:lnTo>
                    <a:close/>
                    <a:moveTo>
                      <a:pt x="31" y="4"/>
                    </a:moveTo>
                    <a:lnTo>
                      <a:pt x="33" y="3"/>
                    </a:lnTo>
                    <a:lnTo>
                      <a:pt x="36" y="3"/>
                    </a:lnTo>
                    <a:lnTo>
                      <a:pt x="36" y="13"/>
                    </a:lnTo>
                    <a:lnTo>
                      <a:pt x="31" y="4"/>
                    </a:lnTo>
                    <a:close/>
                    <a:moveTo>
                      <a:pt x="40" y="21"/>
                    </a:moveTo>
                    <a:lnTo>
                      <a:pt x="33" y="24"/>
                    </a:lnTo>
                    <a:lnTo>
                      <a:pt x="25" y="8"/>
                    </a:lnTo>
                    <a:lnTo>
                      <a:pt x="31" y="4"/>
                    </a:lnTo>
                    <a:lnTo>
                      <a:pt x="40" y="21"/>
                    </a:lnTo>
                    <a:close/>
                    <a:moveTo>
                      <a:pt x="22" y="9"/>
                    </a:moveTo>
                    <a:lnTo>
                      <a:pt x="23"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7"/>
                    </a:lnTo>
                    <a:lnTo>
                      <a:pt x="26" y="19"/>
                    </a:lnTo>
                    <a:lnTo>
                      <a:pt x="32" y="26"/>
                    </a:lnTo>
                    <a:close/>
                    <a:moveTo>
                      <a:pt x="30" y="27"/>
                    </a:moveTo>
                    <a:lnTo>
                      <a:pt x="23" y="31"/>
                    </a:lnTo>
                    <a:lnTo>
                      <a:pt x="16" y="14"/>
                    </a:lnTo>
                    <a:lnTo>
                      <a:pt x="21" y="11"/>
                    </a:lnTo>
                    <a:lnTo>
                      <a:pt x="30" y="27"/>
                    </a:lnTo>
                    <a:close/>
                    <a:moveTo>
                      <a:pt x="12" y="15"/>
                    </a:moveTo>
                    <a:lnTo>
                      <a:pt x="14" y="14"/>
                    </a:lnTo>
                    <a:lnTo>
                      <a:pt x="16" y="14"/>
                    </a:lnTo>
                    <a:lnTo>
                      <a:pt x="20" y="22"/>
                    </a:lnTo>
                    <a:lnTo>
                      <a:pt x="12" y="15"/>
                    </a:lnTo>
                    <a:close/>
                    <a:moveTo>
                      <a:pt x="27" y="29"/>
                    </a:moveTo>
                    <a:lnTo>
                      <a:pt x="23" y="32"/>
                    </a:lnTo>
                    <a:lnTo>
                      <a:pt x="10" y="19"/>
                    </a:lnTo>
                    <a:lnTo>
                      <a:pt x="12" y="15"/>
                    </a:lnTo>
                    <a:lnTo>
                      <a:pt x="27" y="29"/>
                    </a:lnTo>
                    <a:close/>
                    <a:moveTo>
                      <a:pt x="8" y="21"/>
                    </a:moveTo>
                    <a:lnTo>
                      <a:pt x="8" y="20"/>
                    </a:lnTo>
                    <a:lnTo>
                      <a:pt x="10" y="19"/>
                    </a:lnTo>
                    <a:lnTo>
                      <a:pt x="17" y="25"/>
                    </a:lnTo>
                    <a:lnTo>
                      <a:pt x="8" y="21"/>
                    </a:lnTo>
                    <a:close/>
                    <a:moveTo>
                      <a:pt x="25" y="30"/>
                    </a:moveTo>
                    <a:lnTo>
                      <a:pt x="21" y="36"/>
                    </a:lnTo>
                    <a:lnTo>
                      <a:pt x="5" y="27"/>
                    </a:lnTo>
                    <a:lnTo>
                      <a:pt x="8" y="21"/>
                    </a:lnTo>
                    <a:lnTo>
                      <a:pt x="25" y="30"/>
                    </a:lnTo>
                    <a:close/>
                    <a:moveTo>
                      <a:pt x="4" y="32"/>
                    </a:moveTo>
                    <a:lnTo>
                      <a:pt x="4" y="30"/>
                    </a:lnTo>
                    <a:lnTo>
                      <a:pt x="5" y="27"/>
                    </a:lnTo>
                    <a:lnTo>
                      <a:pt x="14" y="32"/>
                    </a:lnTo>
                    <a:lnTo>
                      <a:pt x="4" y="32"/>
                    </a:lnTo>
                    <a:close/>
                    <a:moveTo>
                      <a:pt x="22" y="32"/>
                    </a:moveTo>
                    <a:lnTo>
                      <a:pt x="22" y="35"/>
                    </a:lnTo>
                    <a:lnTo>
                      <a:pt x="4" y="35"/>
                    </a:lnTo>
                    <a:lnTo>
                      <a:pt x="4" y="32"/>
                    </a:lnTo>
                    <a:lnTo>
                      <a:pt x="22" y="32"/>
                    </a:lnTo>
                    <a:close/>
                    <a:moveTo>
                      <a:pt x="22" y="35"/>
                    </a:moveTo>
                    <a:lnTo>
                      <a:pt x="22" y="39"/>
                    </a:lnTo>
                    <a:lnTo>
                      <a:pt x="20" y="42"/>
                    </a:lnTo>
                    <a:lnTo>
                      <a:pt x="14" y="35"/>
                    </a:lnTo>
                    <a:lnTo>
                      <a:pt x="22" y="35"/>
                    </a:lnTo>
                    <a:close/>
                    <a:moveTo>
                      <a:pt x="20" y="42"/>
                    </a:moveTo>
                    <a:lnTo>
                      <a:pt x="17" y="45"/>
                    </a:lnTo>
                    <a:lnTo>
                      <a:pt x="4" y="32"/>
                    </a:lnTo>
                    <a:lnTo>
                      <a:pt x="7" y="29"/>
                    </a:lnTo>
                    <a:lnTo>
                      <a:pt x="20" y="42"/>
                    </a:lnTo>
                    <a:close/>
                    <a:moveTo>
                      <a:pt x="0" y="39"/>
                    </a:moveTo>
                    <a:lnTo>
                      <a:pt x="0" y="34"/>
                    </a:lnTo>
                    <a:lnTo>
                      <a:pt x="4" y="32"/>
                    </a:lnTo>
                    <a:lnTo>
                      <a:pt x="10" y="39"/>
                    </a:lnTo>
                    <a:lnTo>
                      <a:pt x="0" y="39"/>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4" y="61"/>
                    </a:moveTo>
                    <a:lnTo>
                      <a:pt x="0" y="58"/>
                    </a:lnTo>
                    <a:lnTo>
                      <a:pt x="0" y="54"/>
                    </a:lnTo>
                    <a:lnTo>
                      <a:pt x="10" y="54"/>
                    </a:lnTo>
                    <a:lnTo>
                      <a:pt x="4" y="61"/>
                    </a:lnTo>
                    <a:close/>
                    <a:moveTo>
                      <a:pt x="17" y="47"/>
                    </a:moveTo>
                    <a:lnTo>
                      <a:pt x="20" y="51"/>
                    </a:lnTo>
                    <a:lnTo>
                      <a:pt x="7" y="64"/>
                    </a:lnTo>
                    <a:lnTo>
                      <a:pt x="4" y="61"/>
                    </a:lnTo>
                    <a:lnTo>
                      <a:pt x="17" y="47"/>
                    </a:lnTo>
                    <a:close/>
                    <a:moveTo>
                      <a:pt x="20" y="51"/>
                    </a:moveTo>
                    <a:lnTo>
                      <a:pt x="23" y="54"/>
                    </a:lnTo>
                    <a:lnTo>
                      <a:pt x="10" y="67"/>
                    </a:lnTo>
                    <a:lnTo>
                      <a:pt x="7" y="64"/>
                    </a:lnTo>
                    <a:lnTo>
                      <a:pt x="20" y="51"/>
                    </a:lnTo>
                    <a:close/>
                    <a:moveTo>
                      <a:pt x="23" y="54"/>
                    </a:moveTo>
                    <a:lnTo>
                      <a:pt x="27" y="57"/>
                    </a:lnTo>
                    <a:lnTo>
                      <a:pt x="12" y="70"/>
                    </a:lnTo>
                    <a:lnTo>
                      <a:pt x="10" y="67"/>
                    </a:lnTo>
                    <a:lnTo>
                      <a:pt x="23" y="54"/>
                    </a:lnTo>
                    <a:close/>
                    <a:moveTo>
                      <a:pt x="20" y="73"/>
                    </a:moveTo>
                    <a:lnTo>
                      <a:pt x="16" y="73"/>
                    </a:lnTo>
                    <a:lnTo>
                      <a:pt x="12" y="70"/>
                    </a:lnTo>
                    <a:lnTo>
                      <a:pt x="20" y="64"/>
                    </a:lnTo>
                    <a:lnTo>
                      <a:pt x="20" y="73"/>
                    </a:lnTo>
                    <a:close/>
                    <a:moveTo>
                      <a:pt x="20" y="54"/>
                    </a:moveTo>
                    <a:lnTo>
                      <a:pt x="22" y="54"/>
                    </a:lnTo>
                    <a:lnTo>
                      <a:pt x="22" y="73"/>
                    </a:lnTo>
                    <a:lnTo>
                      <a:pt x="20" y="73"/>
                    </a:lnTo>
                    <a:lnTo>
                      <a:pt x="20" y="54"/>
                    </a:lnTo>
                    <a:close/>
                    <a:moveTo>
                      <a:pt x="22" y="54"/>
                    </a:moveTo>
                    <a:lnTo>
                      <a:pt x="27" y="54"/>
                    </a:lnTo>
                    <a:lnTo>
                      <a:pt x="30" y="57"/>
                    </a:lnTo>
                    <a:lnTo>
                      <a:pt x="22" y="64"/>
                    </a:lnTo>
                    <a:lnTo>
                      <a:pt x="22" y="54"/>
                    </a:lnTo>
                    <a:close/>
                    <a:moveTo>
                      <a:pt x="30" y="57"/>
                    </a:moveTo>
                    <a:lnTo>
                      <a:pt x="32" y="61"/>
                    </a:lnTo>
                    <a:lnTo>
                      <a:pt x="19" y="74"/>
                    </a:lnTo>
                    <a:lnTo>
                      <a:pt x="16" y="70"/>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5" y="57"/>
                    </a:lnTo>
                    <a:lnTo>
                      <a:pt x="45" y="76"/>
                    </a:lnTo>
                    <a:lnTo>
                      <a:pt x="42" y="76"/>
                    </a:lnTo>
                    <a:lnTo>
                      <a:pt x="42" y="57"/>
                    </a:lnTo>
                    <a:close/>
                    <a:moveTo>
                      <a:pt x="49" y="75"/>
                    </a:moveTo>
                    <a:lnTo>
                      <a:pt x="48" y="76"/>
                    </a:lnTo>
                    <a:lnTo>
                      <a:pt x="45" y="76"/>
                    </a:lnTo>
                    <a:lnTo>
                      <a:pt x="45" y="67"/>
                    </a:lnTo>
                    <a:lnTo>
                      <a:pt x="49" y="75"/>
                    </a:lnTo>
                    <a:close/>
                    <a:moveTo>
                      <a:pt x="41" y="58"/>
                    </a:moveTo>
                    <a:lnTo>
                      <a:pt x="47" y="55"/>
                    </a:lnTo>
                    <a:lnTo>
                      <a:pt x="55" y="73"/>
                    </a:lnTo>
                    <a:lnTo>
                      <a:pt x="49" y="75"/>
                    </a:lnTo>
                    <a:lnTo>
                      <a:pt x="41" y="58"/>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1" name="Freeform 386">
                <a:extLst>
                  <a:ext uri="{FF2B5EF4-FFF2-40B4-BE49-F238E27FC236}">
                    <a16:creationId xmlns:a16="http://schemas.microsoft.com/office/drawing/2014/main" id="{08BC5581-489C-402B-B9D3-EFE2879AF4C2}"/>
                  </a:ext>
                </a:extLst>
              </p:cNvPr>
              <p:cNvSpPr>
                <a:spLocks/>
              </p:cNvSpPr>
              <p:nvPr/>
            </p:nvSpPr>
            <p:spPr bwMode="auto">
              <a:xfrm>
                <a:off x="3269" y="3164"/>
                <a:ext cx="17" cy="15"/>
              </a:xfrm>
              <a:custGeom>
                <a:avLst/>
                <a:gdLst>
                  <a:gd name="T0" fmla="*/ 3 w 68"/>
                  <a:gd name="T1" fmla="*/ 3 h 57"/>
                  <a:gd name="T2" fmla="*/ 3 w 68"/>
                  <a:gd name="T3" fmla="*/ 3 h 57"/>
                  <a:gd name="T4" fmla="*/ 4 w 68"/>
                  <a:gd name="T5" fmla="*/ 3 h 57"/>
                  <a:gd name="T6" fmla="*/ 4 w 68"/>
                  <a:gd name="T7" fmla="*/ 3 h 57"/>
                  <a:gd name="T8" fmla="*/ 4 w 68"/>
                  <a:gd name="T9" fmla="*/ 2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4 w 68"/>
                  <a:gd name="T23" fmla="*/ 1 h 57"/>
                  <a:gd name="T24" fmla="*/ 4 w 68"/>
                  <a:gd name="T25" fmla="*/ 0 h 57"/>
                  <a:gd name="T26" fmla="*/ 4 w 68"/>
                  <a:gd name="T27" fmla="*/ 0 h 57"/>
                  <a:gd name="T28" fmla="*/ 3 w 68"/>
                  <a:gd name="T29" fmla="*/ 0 h 57"/>
                  <a:gd name="T30" fmla="*/ 3 w 68"/>
                  <a:gd name="T31" fmla="*/ 0 h 57"/>
                  <a:gd name="T32" fmla="*/ 3 w 68"/>
                  <a:gd name="T33" fmla="*/ 0 h 57"/>
                  <a:gd name="T34" fmla="*/ 3 w 68"/>
                  <a:gd name="T35" fmla="*/ 0 h 57"/>
                  <a:gd name="T36" fmla="*/ 2 w 68"/>
                  <a:gd name="T37" fmla="*/ 0 h 57"/>
                  <a:gd name="T38" fmla="*/ 2 w 68"/>
                  <a:gd name="T39" fmla="*/ 0 h 57"/>
                  <a:gd name="T40" fmla="*/ 2 w 68"/>
                  <a:gd name="T41" fmla="*/ 0 h 57"/>
                  <a:gd name="T42" fmla="*/ 1 w 68"/>
                  <a:gd name="T43" fmla="*/ 1 h 57"/>
                  <a:gd name="T44" fmla="*/ 1 w 68"/>
                  <a:gd name="T45" fmla="*/ 1 h 57"/>
                  <a:gd name="T46" fmla="*/ 1 w 68"/>
                  <a:gd name="T47" fmla="*/ 1 h 57"/>
                  <a:gd name="T48" fmla="*/ 1 w 68"/>
                  <a:gd name="T49" fmla="*/ 1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1 w 68"/>
                  <a:gd name="T63" fmla="*/ 3 h 57"/>
                  <a:gd name="T64" fmla="*/ 1 w 68"/>
                  <a:gd name="T65" fmla="*/ 3 h 57"/>
                  <a:gd name="T66" fmla="*/ 1 w 68"/>
                  <a:gd name="T67" fmla="*/ 4 h 57"/>
                  <a:gd name="T68" fmla="*/ 1 w 68"/>
                  <a:gd name="T69" fmla="*/ 4 h 57"/>
                  <a:gd name="T70" fmla="*/ 2 w 68"/>
                  <a:gd name="T71" fmla="*/ 4 h 57"/>
                  <a:gd name="T72" fmla="*/ 2 w 68"/>
                  <a:gd name="T73" fmla="*/ 4 h 57"/>
                  <a:gd name="T74" fmla="*/ 2 w 68"/>
                  <a:gd name="T75" fmla="*/ 4 h 57"/>
                  <a:gd name="T76" fmla="*/ 3 w 68"/>
                  <a:gd name="T77" fmla="*/ 4 h 57"/>
                  <a:gd name="T78" fmla="*/ 3 w 68"/>
                  <a:gd name="T79" fmla="*/ 4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1"/>
                    </a:moveTo>
                    <a:lnTo>
                      <a:pt x="52" y="48"/>
                    </a:lnTo>
                    <a:lnTo>
                      <a:pt x="58" y="45"/>
                    </a:lnTo>
                    <a:lnTo>
                      <a:pt x="61" y="39"/>
                    </a:lnTo>
                    <a:lnTo>
                      <a:pt x="64" y="35"/>
                    </a:lnTo>
                    <a:lnTo>
                      <a:pt x="64" y="32"/>
                    </a:lnTo>
                    <a:lnTo>
                      <a:pt x="68" y="25"/>
                    </a:lnTo>
                    <a:lnTo>
                      <a:pt x="68" y="22"/>
                    </a:lnTo>
                    <a:lnTo>
                      <a:pt x="68" y="20"/>
                    </a:lnTo>
                    <a:lnTo>
                      <a:pt x="68" y="13"/>
                    </a:lnTo>
                    <a:lnTo>
                      <a:pt x="64" y="10"/>
                    </a:lnTo>
                    <a:lnTo>
                      <a:pt x="64" y="7"/>
                    </a:lnTo>
                    <a:lnTo>
                      <a:pt x="61" y="3"/>
                    </a:lnTo>
                    <a:lnTo>
                      <a:pt x="54" y="0"/>
                    </a:lnTo>
                    <a:lnTo>
                      <a:pt x="52" y="0"/>
                    </a:lnTo>
                    <a:lnTo>
                      <a:pt x="49" y="0"/>
                    </a:lnTo>
                    <a:lnTo>
                      <a:pt x="42" y="0"/>
                    </a:lnTo>
                    <a:lnTo>
                      <a:pt x="39" y="0"/>
                    </a:lnTo>
                    <a:lnTo>
                      <a:pt x="32" y="0"/>
                    </a:lnTo>
                    <a:lnTo>
                      <a:pt x="26" y="3"/>
                    </a:lnTo>
                    <a:lnTo>
                      <a:pt x="24" y="3"/>
                    </a:lnTo>
                    <a:lnTo>
                      <a:pt x="17" y="7"/>
                    </a:lnTo>
                    <a:lnTo>
                      <a:pt x="14" y="13"/>
                    </a:lnTo>
                    <a:lnTo>
                      <a:pt x="10" y="16"/>
                    </a:lnTo>
                    <a:lnTo>
                      <a:pt x="7" y="20"/>
                    </a:lnTo>
                    <a:lnTo>
                      <a:pt x="4" y="22"/>
                    </a:lnTo>
                    <a:lnTo>
                      <a:pt x="4" y="29"/>
                    </a:lnTo>
                    <a:lnTo>
                      <a:pt x="0" y="32"/>
                    </a:lnTo>
                    <a:lnTo>
                      <a:pt x="0" y="39"/>
                    </a:lnTo>
                    <a:lnTo>
                      <a:pt x="4" y="42"/>
                    </a:lnTo>
                    <a:lnTo>
                      <a:pt x="4" y="45"/>
                    </a:lnTo>
                    <a:lnTo>
                      <a:pt x="7" y="48"/>
                    </a:lnTo>
                    <a:lnTo>
                      <a:pt x="10" y="51"/>
                    </a:lnTo>
                    <a:lnTo>
                      <a:pt x="14" y="54"/>
                    </a:lnTo>
                    <a:lnTo>
                      <a:pt x="20" y="54"/>
                    </a:lnTo>
                    <a:lnTo>
                      <a:pt x="24" y="57"/>
                    </a:lnTo>
                    <a:lnTo>
                      <a:pt x="26"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2" name="Freeform 387">
                <a:extLst>
                  <a:ext uri="{FF2B5EF4-FFF2-40B4-BE49-F238E27FC236}">
                    <a16:creationId xmlns:a16="http://schemas.microsoft.com/office/drawing/2014/main" id="{02BD0DAD-428E-4ECD-AFC1-DEC51CF0B200}"/>
                  </a:ext>
                </a:extLst>
              </p:cNvPr>
              <p:cNvSpPr>
                <a:spLocks noEditPoints="1"/>
              </p:cNvSpPr>
              <p:nvPr/>
            </p:nvSpPr>
            <p:spPr bwMode="auto">
              <a:xfrm>
                <a:off x="3267" y="3162"/>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0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0 w 86"/>
                  <a:gd name="T71" fmla="*/ 2 h 76"/>
                  <a:gd name="T72" fmla="*/ 1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1 w 86"/>
                  <a:gd name="T93" fmla="*/ 3 h 76"/>
                  <a:gd name="T94" fmla="*/ 1 w 86"/>
                  <a:gd name="T95" fmla="*/ 4 h 76"/>
                  <a:gd name="T96" fmla="*/ 1 w 86"/>
                  <a:gd name="T97" fmla="*/ 4 h 76"/>
                  <a:gd name="T98" fmla="*/ 1 w 86"/>
                  <a:gd name="T99" fmla="*/ 5 h 76"/>
                  <a:gd name="T100" fmla="*/ 2 w 86"/>
                  <a:gd name="T101" fmla="*/ 4 h 76"/>
                  <a:gd name="T102" fmla="*/ 2 w 86"/>
                  <a:gd name="T103" fmla="*/ 4 h 76"/>
                  <a:gd name="T104" fmla="*/ 1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3"/>
                    </a:moveTo>
                    <a:lnTo>
                      <a:pt x="53" y="50"/>
                    </a:lnTo>
                    <a:lnTo>
                      <a:pt x="67" y="64"/>
                    </a:lnTo>
                    <a:lnTo>
                      <a:pt x="64" y="67"/>
                    </a:lnTo>
                    <a:lnTo>
                      <a:pt x="50" y="53"/>
                    </a:lnTo>
                    <a:close/>
                    <a:moveTo>
                      <a:pt x="53" y="50"/>
                    </a:moveTo>
                    <a:lnTo>
                      <a:pt x="55" y="49"/>
                    </a:lnTo>
                    <a:lnTo>
                      <a:pt x="56" y="49"/>
                    </a:lnTo>
                    <a:lnTo>
                      <a:pt x="60" y="57"/>
                    </a:lnTo>
                    <a:lnTo>
                      <a:pt x="53" y="50"/>
                    </a:lnTo>
                    <a:close/>
                    <a:moveTo>
                      <a:pt x="56" y="49"/>
                    </a:moveTo>
                    <a:lnTo>
                      <a:pt x="61" y="45"/>
                    </a:lnTo>
                    <a:lnTo>
                      <a:pt x="70" y="62"/>
                    </a:lnTo>
                    <a:lnTo>
                      <a:pt x="64" y="65"/>
                    </a:lnTo>
                    <a:lnTo>
                      <a:pt x="56" y="49"/>
                    </a:lnTo>
                    <a:close/>
                    <a:moveTo>
                      <a:pt x="75" y="59"/>
                    </a:moveTo>
                    <a:lnTo>
                      <a:pt x="73" y="61"/>
                    </a:lnTo>
                    <a:lnTo>
                      <a:pt x="70" y="62"/>
                    </a:lnTo>
                    <a:lnTo>
                      <a:pt x="66" y="54"/>
                    </a:lnTo>
                    <a:lnTo>
                      <a:pt x="75" y="59"/>
                    </a:lnTo>
                    <a:close/>
                    <a:moveTo>
                      <a:pt x="58" y="50"/>
                    </a:moveTo>
                    <a:lnTo>
                      <a:pt x="60" y="43"/>
                    </a:lnTo>
                    <a:lnTo>
                      <a:pt x="78" y="52"/>
                    </a:lnTo>
                    <a:lnTo>
                      <a:pt x="75" y="59"/>
                    </a:lnTo>
                    <a:lnTo>
                      <a:pt x="58" y="50"/>
                    </a:lnTo>
                    <a:close/>
                    <a:moveTo>
                      <a:pt x="60" y="43"/>
                    </a:moveTo>
                    <a:lnTo>
                      <a:pt x="61" y="42"/>
                    </a:lnTo>
                    <a:lnTo>
                      <a:pt x="62" y="41"/>
                    </a:lnTo>
                    <a:lnTo>
                      <a:pt x="69" y="48"/>
                    </a:lnTo>
                    <a:lnTo>
                      <a:pt x="60" y="43"/>
                    </a:lnTo>
                    <a:close/>
                    <a:moveTo>
                      <a:pt x="62" y="41"/>
                    </a:moveTo>
                    <a:lnTo>
                      <a:pt x="66" y="38"/>
                    </a:lnTo>
                    <a:lnTo>
                      <a:pt x="79" y="51"/>
                    </a:lnTo>
                    <a:lnTo>
                      <a:pt x="76" y="54"/>
                    </a:lnTo>
                    <a:lnTo>
                      <a:pt x="62" y="41"/>
                    </a:lnTo>
                    <a:close/>
                    <a:moveTo>
                      <a:pt x="82" y="44"/>
                    </a:moveTo>
                    <a:lnTo>
                      <a:pt x="82" y="49"/>
                    </a:lnTo>
                    <a:lnTo>
                      <a:pt x="79" y="51"/>
                    </a:lnTo>
                    <a:lnTo>
                      <a:pt x="72" y="44"/>
                    </a:lnTo>
                    <a:lnTo>
                      <a:pt x="82" y="44"/>
                    </a:lnTo>
                    <a:close/>
                    <a:moveTo>
                      <a:pt x="62" y="44"/>
                    </a:moveTo>
                    <a:lnTo>
                      <a:pt x="62" y="41"/>
                    </a:lnTo>
                    <a:lnTo>
                      <a:pt x="82" y="41"/>
                    </a:lnTo>
                    <a:lnTo>
                      <a:pt x="82" y="44"/>
                    </a:lnTo>
                    <a:lnTo>
                      <a:pt x="62" y="44"/>
                    </a:lnTo>
                    <a:close/>
                    <a:moveTo>
                      <a:pt x="62" y="41"/>
                    </a:moveTo>
                    <a:lnTo>
                      <a:pt x="62" y="39"/>
                    </a:lnTo>
                    <a:lnTo>
                      <a:pt x="64" y="36"/>
                    </a:lnTo>
                    <a:lnTo>
                      <a:pt x="72" y="41"/>
                    </a:lnTo>
                    <a:lnTo>
                      <a:pt x="62" y="41"/>
                    </a:lnTo>
                    <a:close/>
                    <a:moveTo>
                      <a:pt x="64" y="36"/>
                    </a:moveTo>
                    <a:lnTo>
                      <a:pt x="67" y="31"/>
                    </a:lnTo>
                    <a:lnTo>
                      <a:pt x="84" y="39"/>
                    </a:lnTo>
                    <a:lnTo>
                      <a:pt x="81" y="45"/>
                    </a:lnTo>
                    <a:lnTo>
                      <a:pt x="64" y="36"/>
                    </a:lnTo>
                    <a:close/>
                    <a:moveTo>
                      <a:pt x="86" y="34"/>
                    </a:moveTo>
                    <a:lnTo>
                      <a:pt x="86" y="36"/>
                    </a:lnTo>
                    <a:lnTo>
                      <a:pt x="84" y="39"/>
                    </a:lnTo>
                    <a:lnTo>
                      <a:pt x="76" y="34"/>
                    </a:lnTo>
                    <a:lnTo>
                      <a:pt x="86" y="34"/>
                    </a:lnTo>
                    <a:close/>
                    <a:moveTo>
                      <a:pt x="66" y="34"/>
                    </a:moveTo>
                    <a:lnTo>
                      <a:pt x="66" y="31"/>
                    </a:lnTo>
                    <a:lnTo>
                      <a:pt x="86" y="31"/>
                    </a:lnTo>
                    <a:lnTo>
                      <a:pt x="86" y="34"/>
                    </a:lnTo>
                    <a:lnTo>
                      <a:pt x="66" y="34"/>
                    </a:lnTo>
                    <a:close/>
                    <a:moveTo>
                      <a:pt x="66" y="31"/>
                    </a:moveTo>
                    <a:lnTo>
                      <a:pt x="66" y="29"/>
                    </a:lnTo>
                    <a:lnTo>
                      <a:pt x="86" y="29"/>
                    </a:lnTo>
                    <a:lnTo>
                      <a:pt x="86" y="31"/>
                    </a:lnTo>
                    <a:lnTo>
                      <a:pt x="66" y="31"/>
                    </a:lnTo>
                    <a:close/>
                    <a:moveTo>
                      <a:pt x="66" y="29"/>
                    </a:moveTo>
                    <a:lnTo>
                      <a:pt x="66" y="22"/>
                    </a:lnTo>
                    <a:lnTo>
                      <a:pt x="86" y="22"/>
                    </a:lnTo>
                    <a:lnTo>
                      <a:pt x="86" y="29"/>
                    </a:lnTo>
                    <a:lnTo>
                      <a:pt x="66" y="29"/>
                    </a:lnTo>
                    <a:close/>
                    <a:moveTo>
                      <a:pt x="82" y="16"/>
                    </a:moveTo>
                    <a:lnTo>
                      <a:pt x="86" y="18"/>
                    </a:lnTo>
                    <a:lnTo>
                      <a:pt x="86" y="22"/>
                    </a:lnTo>
                    <a:lnTo>
                      <a:pt x="76" y="22"/>
                    </a:lnTo>
                    <a:lnTo>
                      <a:pt x="82" y="16"/>
                    </a:lnTo>
                    <a:close/>
                    <a:moveTo>
                      <a:pt x="69" y="29"/>
                    </a:moveTo>
                    <a:lnTo>
                      <a:pt x="66" y="25"/>
                    </a:lnTo>
                    <a:lnTo>
                      <a:pt x="79" y="12"/>
                    </a:lnTo>
                    <a:lnTo>
                      <a:pt x="82" y="16"/>
                    </a:lnTo>
                    <a:lnTo>
                      <a:pt x="69" y="29"/>
                    </a:lnTo>
                    <a:close/>
                    <a:moveTo>
                      <a:pt x="66" y="25"/>
                    </a:moveTo>
                    <a:lnTo>
                      <a:pt x="62" y="23"/>
                    </a:lnTo>
                    <a:lnTo>
                      <a:pt x="62" y="19"/>
                    </a:lnTo>
                    <a:lnTo>
                      <a:pt x="72" y="19"/>
                    </a:lnTo>
                    <a:lnTo>
                      <a:pt x="66" y="25"/>
                    </a:lnTo>
                    <a:close/>
                    <a:moveTo>
                      <a:pt x="62" y="19"/>
                    </a:moveTo>
                    <a:lnTo>
                      <a:pt x="62" y="16"/>
                    </a:lnTo>
                    <a:lnTo>
                      <a:pt x="82" y="16"/>
                    </a:lnTo>
                    <a:lnTo>
                      <a:pt x="82" y="19"/>
                    </a:lnTo>
                    <a:lnTo>
                      <a:pt x="62" y="19"/>
                    </a:lnTo>
                    <a:close/>
                    <a:moveTo>
                      <a:pt x="79" y="9"/>
                    </a:moveTo>
                    <a:lnTo>
                      <a:pt x="82" y="12"/>
                    </a:lnTo>
                    <a:lnTo>
                      <a:pt x="82" y="16"/>
                    </a:lnTo>
                    <a:lnTo>
                      <a:pt x="72" y="16"/>
                    </a:lnTo>
                    <a:lnTo>
                      <a:pt x="79" y="9"/>
                    </a:lnTo>
                    <a:close/>
                    <a:moveTo>
                      <a:pt x="66" y="22"/>
                    </a:moveTo>
                    <a:lnTo>
                      <a:pt x="62" y="19"/>
                    </a:lnTo>
                    <a:lnTo>
                      <a:pt x="76" y="6"/>
                    </a:lnTo>
                    <a:lnTo>
                      <a:pt x="79" y="9"/>
                    </a:lnTo>
                    <a:lnTo>
                      <a:pt x="66" y="22"/>
                    </a:lnTo>
                    <a:close/>
                    <a:moveTo>
                      <a:pt x="73" y="3"/>
                    </a:moveTo>
                    <a:lnTo>
                      <a:pt x="75" y="5"/>
                    </a:lnTo>
                    <a:lnTo>
                      <a:pt x="76" y="6"/>
                    </a:lnTo>
                    <a:lnTo>
                      <a:pt x="69" y="12"/>
                    </a:lnTo>
                    <a:lnTo>
                      <a:pt x="73" y="3"/>
                    </a:lnTo>
                    <a:close/>
                    <a:moveTo>
                      <a:pt x="65" y="21"/>
                    </a:moveTo>
                    <a:lnTo>
                      <a:pt x="59" y="18"/>
                    </a:lnTo>
                    <a:lnTo>
                      <a:pt x="67" y="1"/>
                    </a:lnTo>
                    <a:lnTo>
                      <a:pt x="73" y="3"/>
                    </a:lnTo>
                    <a:lnTo>
                      <a:pt x="65" y="21"/>
                    </a:lnTo>
                    <a:close/>
                    <a:moveTo>
                      <a:pt x="62" y="0"/>
                    </a:moveTo>
                    <a:lnTo>
                      <a:pt x="65" y="0"/>
                    </a:lnTo>
                    <a:lnTo>
                      <a:pt x="67" y="1"/>
                    </a:lnTo>
                    <a:lnTo>
                      <a:pt x="62" y="9"/>
                    </a:lnTo>
                    <a:lnTo>
                      <a:pt x="62" y="0"/>
                    </a:lnTo>
                    <a:close/>
                    <a:moveTo>
                      <a:pt x="62" y="19"/>
                    </a:moveTo>
                    <a:lnTo>
                      <a:pt x="60" y="19"/>
                    </a:lnTo>
                    <a:lnTo>
                      <a:pt x="60" y="0"/>
                    </a:lnTo>
                    <a:lnTo>
                      <a:pt x="62" y="0"/>
                    </a:lnTo>
                    <a:lnTo>
                      <a:pt x="62" y="19"/>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1"/>
                    </a:moveTo>
                    <a:lnTo>
                      <a:pt x="38" y="0"/>
                    </a:lnTo>
                    <a:lnTo>
                      <a:pt x="40" y="0"/>
                    </a:lnTo>
                    <a:lnTo>
                      <a:pt x="40" y="9"/>
                    </a:lnTo>
                    <a:lnTo>
                      <a:pt x="36" y="1"/>
                    </a:lnTo>
                    <a:close/>
                    <a:moveTo>
                      <a:pt x="45" y="18"/>
                    </a:moveTo>
                    <a:lnTo>
                      <a:pt x="38" y="21"/>
                    </a:lnTo>
                    <a:lnTo>
                      <a:pt x="30" y="3"/>
                    </a:lnTo>
                    <a:lnTo>
                      <a:pt x="36" y="1"/>
                    </a:lnTo>
                    <a:lnTo>
                      <a:pt x="45" y="18"/>
                    </a:lnTo>
                    <a:close/>
                    <a:moveTo>
                      <a:pt x="38" y="21"/>
                    </a:moveTo>
                    <a:lnTo>
                      <a:pt x="36" y="22"/>
                    </a:lnTo>
                    <a:lnTo>
                      <a:pt x="34" y="22"/>
                    </a:lnTo>
                    <a:lnTo>
                      <a:pt x="34" y="12"/>
                    </a:lnTo>
                    <a:lnTo>
                      <a:pt x="38" y="21"/>
                    </a:lnTo>
                    <a:close/>
                    <a:moveTo>
                      <a:pt x="34" y="22"/>
                    </a:moveTo>
                    <a:lnTo>
                      <a:pt x="32" y="22"/>
                    </a:lnTo>
                    <a:lnTo>
                      <a:pt x="32" y="3"/>
                    </a:lnTo>
                    <a:lnTo>
                      <a:pt x="34" y="3"/>
                    </a:lnTo>
                    <a:lnTo>
                      <a:pt x="34" y="22"/>
                    </a:lnTo>
                    <a:close/>
                    <a:moveTo>
                      <a:pt x="27" y="3"/>
                    </a:moveTo>
                    <a:lnTo>
                      <a:pt x="29" y="3"/>
                    </a:lnTo>
                    <a:lnTo>
                      <a:pt x="32" y="3"/>
                    </a:lnTo>
                    <a:lnTo>
                      <a:pt x="32" y="12"/>
                    </a:lnTo>
                    <a:lnTo>
                      <a:pt x="27" y="3"/>
                    </a:lnTo>
                    <a:close/>
                    <a:moveTo>
                      <a:pt x="35" y="21"/>
                    </a:moveTo>
                    <a:lnTo>
                      <a:pt x="29" y="24"/>
                    </a:lnTo>
                    <a:lnTo>
                      <a:pt x="21" y="7"/>
                    </a:lnTo>
                    <a:lnTo>
                      <a:pt x="27" y="3"/>
                    </a:lnTo>
                    <a:lnTo>
                      <a:pt x="35" y="21"/>
                    </a:lnTo>
                    <a:close/>
                    <a:moveTo>
                      <a:pt x="16" y="11"/>
                    </a:moveTo>
                    <a:lnTo>
                      <a:pt x="17" y="9"/>
                    </a:lnTo>
                    <a:lnTo>
                      <a:pt x="21" y="7"/>
                    </a:lnTo>
                    <a:lnTo>
                      <a:pt x="25" y="16"/>
                    </a:lnTo>
                    <a:lnTo>
                      <a:pt x="16" y="11"/>
                    </a:lnTo>
                    <a:close/>
                    <a:moveTo>
                      <a:pt x="34" y="20"/>
                    </a:moveTo>
                    <a:lnTo>
                      <a:pt x="30" y="27"/>
                    </a:lnTo>
                    <a:lnTo>
                      <a:pt x="13" y="18"/>
                    </a:lnTo>
                    <a:lnTo>
                      <a:pt x="16" y="11"/>
                    </a:lnTo>
                    <a:lnTo>
                      <a:pt x="34" y="20"/>
                    </a:lnTo>
                    <a:close/>
                    <a:moveTo>
                      <a:pt x="30" y="27"/>
                    </a:moveTo>
                    <a:lnTo>
                      <a:pt x="29" y="28"/>
                    </a:lnTo>
                    <a:lnTo>
                      <a:pt x="28" y="29"/>
                    </a:lnTo>
                    <a:lnTo>
                      <a:pt x="22" y="22"/>
                    </a:lnTo>
                    <a:lnTo>
                      <a:pt x="30" y="27"/>
                    </a:lnTo>
                    <a:close/>
                    <a:moveTo>
                      <a:pt x="28" y="29"/>
                    </a:moveTo>
                    <a:lnTo>
                      <a:pt x="25" y="32"/>
                    </a:lnTo>
                    <a:lnTo>
                      <a:pt x="12" y="19"/>
                    </a:lnTo>
                    <a:lnTo>
                      <a:pt x="15" y="16"/>
                    </a:lnTo>
                    <a:lnTo>
                      <a:pt x="28" y="29"/>
                    </a:lnTo>
                    <a:close/>
                    <a:moveTo>
                      <a:pt x="12" y="19"/>
                    </a:moveTo>
                    <a:lnTo>
                      <a:pt x="22" y="9"/>
                    </a:lnTo>
                    <a:lnTo>
                      <a:pt x="12" y="19"/>
                    </a:lnTo>
                    <a:lnTo>
                      <a:pt x="18" y="25"/>
                    </a:lnTo>
                    <a:lnTo>
                      <a:pt x="12" y="19"/>
                    </a:lnTo>
                    <a:close/>
                    <a:moveTo>
                      <a:pt x="25" y="32"/>
                    </a:moveTo>
                    <a:lnTo>
                      <a:pt x="22" y="35"/>
                    </a:lnTo>
                    <a:lnTo>
                      <a:pt x="8" y="22"/>
                    </a:lnTo>
                    <a:lnTo>
                      <a:pt x="12" y="19"/>
                    </a:lnTo>
                    <a:lnTo>
                      <a:pt x="25" y="32"/>
                    </a:lnTo>
                    <a:close/>
                    <a:moveTo>
                      <a:pt x="22" y="35"/>
                    </a:moveTo>
                    <a:lnTo>
                      <a:pt x="13" y="44"/>
                    </a:lnTo>
                    <a:lnTo>
                      <a:pt x="22" y="35"/>
                    </a:lnTo>
                    <a:lnTo>
                      <a:pt x="15" y="29"/>
                    </a:lnTo>
                    <a:lnTo>
                      <a:pt x="22" y="35"/>
                    </a:lnTo>
                    <a:close/>
                    <a:moveTo>
                      <a:pt x="22" y="35"/>
                    </a:moveTo>
                    <a:lnTo>
                      <a:pt x="18" y="39"/>
                    </a:lnTo>
                    <a:lnTo>
                      <a:pt x="5" y="24"/>
                    </a:lnTo>
                    <a:lnTo>
                      <a:pt x="8" y="21"/>
                    </a:lnTo>
                    <a:lnTo>
                      <a:pt x="22" y="35"/>
                    </a:lnTo>
                    <a:close/>
                    <a:moveTo>
                      <a:pt x="3" y="31"/>
                    </a:moveTo>
                    <a:lnTo>
                      <a:pt x="3" y="28"/>
                    </a:lnTo>
                    <a:lnTo>
                      <a:pt x="5" y="24"/>
                    </a:lnTo>
                    <a:lnTo>
                      <a:pt x="12" y="31"/>
                    </a:lnTo>
                    <a:lnTo>
                      <a:pt x="3" y="31"/>
                    </a:lnTo>
                    <a:close/>
                    <a:moveTo>
                      <a:pt x="22" y="31"/>
                    </a:moveTo>
                    <a:lnTo>
                      <a:pt x="22" y="38"/>
                    </a:lnTo>
                    <a:lnTo>
                      <a:pt x="3" y="38"/>
                    </a:lnTo>
                    <a:lnTo>
                      <a:pt x="3" y="31"/>
                    </a:lnTo>
                    <a:lnTo>
                      <a:pt x="22" y="31"/>
                    </a:lnTo>
                    <a:close/>
                    <a:moveTo>
                      <a:pt x="22" y="38"/>
                    </a:moveTo>
                    <a:lnTo>
                      <a:pt x="22" y="42"/>
                    </a:lnTo>
                    <a:lnTo>
                      <a:pt x="18" y="44"/>
                    </a:lnTo>
                    <a:lnTo>
                      <a:pt x="12" y="38"/>
                    </a:lnTo>
                    <a:lnTo>
                      <a:pt x="22" y="38"/>
                    </a:lnTo>
                    <a:close/>
                    <a:moveTo>
                      <a:pt x="18" y="44"/>
                    </a:moveTo>
                    <a:lnTo>
                      <a:pt x="16" y="48"/>
                    </a:lnTo>
                    <a:lnTo>
                      <a:pt x="2" y="34"/>
                    </a:lnTo>
                    <a:lnTo>
                      <a:pt x="5" y="31"/>
                    </a:lnTo>
                    <a:lnTo>
                      <a:pt x="18" y="44"/>
                    </a:lnTo>
                    <a:close/>
                    <a:moveTo>
                      <a:pt x="0" y="41"/>
                    </a:moveTo>
                    <a:lnTo>
                      <a:pt x="0" y="38"/>
                    </a:lnTo>
                    <a:lnTo>
                      <a:pt x="2" y="34"/>
                    </a:lnTo>
                    <a:lnTo>
                      <a:pt x="8" y="41"/>
                    </a:lnTo>
                    <a:lnTo>
                      <a:pt x="0" y="41"/>
                    </a:lnTo>
                    <a:close/>
                    <a:moveTo>
                      <a:pt x="18" y="41"/>
                    </a:moveTo>
                    <a:lnTo>
                      <a:pt x="18" y="48"/>
                    </a:lnTo>
                    <a:lnTo>
                      <a:pt x="0" y="48"/>
                    </a:lnTo>
                    <a:lnTo>
                      <a:pt x="0" y="41"/>
                    </a:lnTo>
                    <a:lnTo>
                      <a:pt x="18" y="41"/>
                    </a:lnTo>
                    <a:close/>
                    <a:moveTo>
                      <a:pt x="2" y="54"/>
                    </a:moveTo>
                    <a:lnTo>
                      <a:pt x="0" y="51"/>
                    </a:lnTo>
                    <a:lnTo>
                      <a:pt x="0" y="48"/>
                    </a:lnTo>
                    <a:lnTo>
                      <a:pt x="8" y="48"/>
                    </a:lnTo>
                    <a:lnTo>
                      <a:pt x="2" y="54"/>
                    </a:lnTo>
                    <a:close/>
                    <a:moveTo>
                      <a:pt x="16" y="41"/>
                    </a:moveTo>
                    <a:lnTo>
                      <a:pt x="18" y="44"/>
                    </a:lnTo>
                    <a:lnTo>
                      <a:pt x="5" y="57"/>
                    </a:lnTo>
                    <a:lnTo>
                      <a:pt x="2" y="54"/>
                    </a:lnTo>
                    <a:lnTo>
                      <a:pt x="16" y="41"/>
                    </a:lnTo>
                    <a:close/>
                    <a:moveTo>
                      <a:pt x="18" y="44"/>
                    </a:moveTo>
                    <a:lnTo>
                      <a:pt x="22" y="46"/>
                    </a:lnTo>
                    <a:lnTo>
                      <a:pt x="22" y="51"/>
                    </a:lnTo>
                    <a:lnTo>
                      <a:pt x="12" y="51"/>
                    </a:lnTo>
                    <a:lnTo>
                      <a:pt x="18" y="44"/>
                    </a:lnTo>
                    <a:close/>
                    <a:moveTo>
                      <a:pt x="22" y="51"/>
                    </a:moveTo>
                    <a:lnTo>
                      <a:pt x="22" y="54"/>
                    </a:lnTo>
                    <a:lnTo>
                      <a:pt x="3" y="54"/>
                    </a:lnTo>
                    <a:lnTo>
                      <a:pt x="3" y="51"/>
                    </a:lnTo>
                    <a:lnTo>
                      <a:pt x="22" y="51"/>
                    </a:lnTo>
                    <a:close/>
                    <a:moveTo>
                      <a:pt x="5" y="61"/>
                    </a:moveTo>
                    <a:lnTo>
                      <a:pt x="3" y="57"/>
                    </a:lnTo>
                    <a:lnTo>
                      <a:pt x="3" y="54"/>
                    </a:lnTo>
                    <a:lnTo>
                      <a:pt x="12" y="54"/>
                    </a:lnTo>
                    <a:lnTo>
                      <a:pt x="5" y="61"/>
                    </a:lnTo>
                    <a:close/>
                    <a:moveTo>
                      <a:pt x="18" y="48"/>
                    </a:moveTo>
                    <a:lnTo>
                      <a:pt x="22" y="50"/>
                    </a:lnTo>
                    <a:lnTo>
                      <a:pt x="8" y="64"/>
                    </a:lnTo>
                    <a:lnTo>
                      <a:pt x="5" y="61"/>
                    </a:lnTo>
                    <a:lnTo>
                      <a:pt x="18" y="48"/>
                    </a:lnTo>
                    <a:close/>
                    <a:moveTo>
                      <a:pt x="22" y="50"/>
                    </a:moveTo>
                    <a:lnTo>
                      <a:pt x="13" y="41"/>
                    </a:lnTo>
                    <a:lnTo>
                      <a:pt x="22" y="50"/>
                    </a:lnTo>
                    <a:lnTo>
                      <a:pt x="15" y="57"/>
                    </a:lnTo>
                    <a:lnTo>
                      <a:pt x="22" y="50"/>
                    </a:lnTo>
                    <a:close/>
                    <a:moveTo>
                      <a:pt x="22" y="50"/>
                    </a:moveTo>
                    <a:lnTo>
                      <a:pt x="25" y="53"/>
                    </a:lnTo>
                    <a:lnTo>
                      <a:pt x="12" y="66"/>
                    </a:lnTo>
                    <a:lnTo>
                      <a:pt x="8" y="64"/>
                    </a:lnTo>
                    <a:lnTo>
                      <a:pt x="22" y="50"/>
                    </a:lnTo>
                    <a:close/>
                    <a:moveTo>
                      <a:pt x="12" y="67"/>
                    </a:moveTo>
                    <a:lnTo>
                      <a:pt x="12" y="67"/>
                    </a:lnTo>
                    <a:lnTo>
                      <a:pt x="12" y="66"/>
                    </a:lnTo>
                    <a:lnTo>
                      <a:pt x="18" y="60"/>
                    </a:lnTo>
                    <a:lnTo>
                      <a:pt x="12" y="67"/>
                    </a:lnTo>
                    <a:close/>
                    <a:moveTo>
                      <a:pt x="25" y="53"/>
                    </a:moveTo>
                    <a:lnTo>
                      <a:pt x="28" y="56"/>
                    </a:lnTo>
                    <a:lnTo>
                      <a:pt x="15" y="70"/>
                    </a:lnTo>
                    <a:lnTo>
                      <a:pt x="12" y="67"/>
                    </a:lnTo>
                    <a:lnTo>
                      <a:pt x="25" y="53"/>
                    </a:lnTo>
                    <a:close/>
                    <a:moveTo>
                      <a:pt x="22" y="73"/>
                    </a:moveTo>
                    <a:lnTo>
                      <a:pt x="17" y="73"/>
                    </a:lnTo>
                    <a:lnTo>
                      <a:pt x="15" y="70"/>
                    </a:lnTo>
                    <a:lnTo>
                      <a:pt x="22" y="63"/>
                    </a:lnTo>
                    <a:lnTo>
                      <a:pt x="22" y="73"/>
                    </a:lnTo>
                    <a:close/>
                    <a:moveTo>
                      <a:pt x="22" y="54"/>
                    </a:moveTo>
                    <a:lnTo>
                      <a:pt x="28" y="54"/>
                    </a:lnTo>
                    <a:lnTo>
                      <a:pt x="28" y="73"/>
                    </a:lnTo>
                    <a:lnTo>
                      <a:pt x="22" y="73"/>
                    </a:lnTo>
                    <a:lnTo>
                      <a:pt x="22" y="54"/>
                    </a:lnTo>
                    <a:close/>
                    <a:moveTo>
                      <a:pt x="28" y="54"/>
                    </a:moveTo>
                    <a:lnTo>
                      <a:pt x="32" y="54"/>
                    </a:lnTo>
                    <a:lnTo>
                      <a:pt x="35" y="56"/>
                    </a:lnTo>
                    <a:lnTo>
                      <a:pt x="28" y="63"/>
                    </a:lnTo>
                    <a:lnTo>
                      <a:pt x="28" y="54"/>
                    </a:lnTo>
                    <a:close/>
                    <a:moveTo>
                      <a:pt x="35" y="56"/>
                    </a:moveTo>
                    <a:lnTo>
                      <a:pt x="38" y="60"/>
                    </a:lnTo>
                    <a:lnTo>
                      <a:pt x="24" y="73"/>
                    </a:lnTo>
                    <a:lnTo>
                      <a:pt x="22" y="70"/>
                    </a:lnTo>
                    <a:lnTo>
                      <a:pt x="35" y="56"/>
                    </a:lnTo>
                    <a:close/>
                    <a:moveTo>
                      <a:pt x="32" y="76"/>
                    </a:moveTo>
                    <a:lnTo>
                      <a:pt x="27" y="76"/>
                    </a:lnTo>
                    <a:lnTo>
                      <a:pt x="24" y="73"/>
                    </a:lnTo>
                    <a:lnTo>
                      <a:pt x="32" y="66"/>
                    </a:lnTo>
                    <a:lnTo>
                      <a:pt x="32" y="76"/>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3" y="73"/>
                    </a:lnTo>
                    <a:lnTo>
                      <a:pt x="50" y="73"/>
                    </a:lnTo>
                    <a:lnTo>
                      <a:pt x="50" y="63"/>
                    </a:lnTo>
                    <a:lnTo>
                      <a:pt x="55" y="72"/>
                    </a:lnTo>
                    <a:close/>
                    <a:moveTo>
                      <a:pt x="46" y="55"/>
                    </a:moveTo>
                    <a:lnTo>
                      <a:pt x="53" y="52"/>
                    </a:lnTo>
                    <a:lnTo>
                      <a:pt x="61"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3" name="Freeform 388">
                <a:extLst>
                  <a:ext uri="{FF2B5EF4-FFF2-40B4-BE49-F238E27FC236}">
                    <a16:creationId xmlns:a16="http://schemas.microsoft.com/office/drawing/2014/main" id="{366D7FFB-9C7D-49D2-AFD2-56FBE91C2856}"/>
                  </a:ext>
                </a:extLst>
              </p:cNvPr>
              <p:cNvSpPr>
                <a:spLocks/>
              </p:cNvSpPr>
              <p:nvPr/>
            </p:nvSpPr>
            <p:spPr bwMode="auto">
              <a:xfrm>
                <a:off x="3321" y="3140"/>
                <a:ext cx="15" cy="14"/>
              </a:xfrm>
              <a:custGeom>
                <a:avLst/>
                <a:gdLst>
                  <a:gd name="T0" fmla="*/ 2 w 63"/>
                  <a:gd name="T1" fmla="*/ 3 h 57"/>
                  <a:gd name="T2" fmla="*/ 3 w 63"/>
                  <a:gd name="T3" fmla="*/ 3 h 57"/>
                  <a:gd name="T4" fmla="*/ 3 w 63"/>
                  <a:gd name="T5" fmla="*/ 3 h 57"/>
                  <a:gd name="T6" fmla="*/ 3 w 63"/>
                  <a:gd name="T7" fmla="*/ 2 h 57"/>
                  <a:gd name="T8" fmla="*/ 3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0 h 57"/>
                  <a:gd name="T22" fmla="*/ 3 w 63"/>
                  <a:gd name="T23" fmla="*/ 0 h 57"/>
                  <a:gd name="T24" fmla="*/ 3 w 63"/>
                  <a:gd name="T25" fmla="*/ 0 h 57"/>
                  <a:gd name="T26" fmla="*/ 3 w 63"/>
                  <a:gd name="T27" fmla="*/ 0 h 57"/>
                  <a:gd name="T28" fmla="*/ 3 w 63"/>
                  <a:gd name="T29" fmla="*/ 0 h 57"/>
                  <a:gd name="T30" fmla="*/ 2 w 63"/>
                  <a:gd name="T31" fmla="*/ 0 h 57"/>
                  <a:gd name="T32" fmla="*/ 2 w 63"/>
                  <a:gd name="T33" fmla="*/ 0 h 57"/>
                  <a:gd name="T34" fmla="*/ 2 w 63"/>
                  <a:gd name="T35" fmla="*/ 0 h 57"/>
                  <a:gd name="T36" fmla="*/ 2 w 63"/>
                  <a:gd name="T37" fmla="*/ 0 h 57"/>
                  <a:gd name="T38" fmla="*/ 1 w 63"/>
                  <a:gd name="T39" fmla="*/ 0 h 57"/>
                  <a:gd name="T40" fmla="*/ 1 w 63"/>
                  <a:gd name="T41" fmla="*/ 0 h 57"/>
                  <a:gd name="T42" fmla="*/ 1 w 63"/>
                  <a:gd name="T43" fmla="*/ 0 h 57"/>
                  <a:gd name="T44" fmla="*/ 0 w 63"/>
                  <a:gd name="T45" fmla="*/ 1 h 57"/>
                  <a:gd name="T46" fmla="*/ 0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0 w 63"/>
                  <a:gd name="T65" fmla="*/ 3 h 57"/>
                  <a:gd name="T66" fmla="*/ 0 w 63"/>
                  <a:gd name="T67" fmla="*/ 3 h 57"/>
                  <a:gd name="T68" fmla="*/ 1 w 63"/>
                  <a:gd name="T69" fmla="*/ 3 h 57"/>
                  <a:gd name="T70" fmla="*/ 1 w 63"/>
                  <a:gd name="T71" fmla="*/ 3 h 57"/>
                  <a:gd name="T72" fmla="*/ 1 w 63"/>
                  <a:gd name="T73" fmla="*/ 3 h 57"/>
                  <a:gd name="T74" fmla="*/ 2 w 63"/>
                  <a:gd name="T75" fmla="*/ 3 h 57"/>
                  <a:gd name="T76" fmla="*/ 2 w 63"/>
                  <a:gd name="T77" fmla="*/ 3 h 57"/>
                  <a:gd name="T78" fmla="*/ 2 w 63"/>
                  <a:gd name="T79" fmla="*/ 3 h 57"/>
                  <a:gd name="T80" fmla="*/ 2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0" y="47"/>
                    </a:lnTo>
                    <a:lnTo>
                      <a:pt x="54" y="44"/>
                    </a:lnTo>
                    <a:lnTo>
                      <a:pt x="57" y="41"/>
                    </a:lnTo>
                    <a:lnTo>
                      <a:pt x="60" y="35"/>
                    </a:lnTo>
                    <a:lnTo>
                      <a:pt x="63" y="32"/>
                    </a:lnTo>
                    <a:lnTo>
                      <a:pt x="63" y="28"/>
                    </a:lnTo>
                    <a:lnTo>
                      <a:pt x="63" y="22"/>
                    </a:lnTo>
                    <a:lnTo>
                      <a:pt x="63" y="19"/>
                    </a:lnTo>
                    <a:lnTo>
                      <a:pt x="63" y="12"/>
                    </a:lnTo>
                    <a:lnTo>
                      <a:pt x="63" y="10"/>
                    </a:lnTo>
                    <a:lnTo>
                      <a:pt x="60" y="6"/>
                    </a:lnTo>
                    <a:lnTo>
                      <a:pt x="57" y="3"/>
                    </a:lnTo>
                    <a:lnTo>
                      <a:pt x="54" y="3"/>
                    </a:lnTo>
                    <a:lnTo>
                      <a:pt x="47" y="0"/>
                    </a:lnTo>
                    <a:lnTo>
                      <a:pt x="44" y="0"/>
                    </a:lnTo>
                    <a:lnTo>
                      <a:pt x="37" y="0"/>
                    </a:lnTo>
                    <a:lnTo>
                      <a:pt x="34" y="0"/>
                    </a:lnTo>
                    <a:lnTo>
                      <a:pt x="28" y="0"/>
                    </a:lnTo>
                    <a:lnTo>
                      <a:pt x="25" y="3"/>
                    </a:lnTo>
                    <a:lnTo>
                      <a:pt x="18" y="6"/>
                    </a:lnTo>
                    <a:lnTo>
                      <a:pt x="12" y="10"/>
                    </a:lnTo>
                    <a:lnTo>
                      <a:pt x="9" y="12"/>
                    </a:lnTo>
                    <a:lnTo>
                      <a:pt x="6" y="15"/>
                    </a:lnTo>
                    <a:lnTo>
                      <a:pt x="3" y="19"/>
                    </a:lnTo>
                    <a:lnTo>
                      <a:pt x="0" y="25"/>
                    </a:lnTo>
                    <a:lnTo>
                      <a:pt x="0" y="28"/>
                    </a:lnTo>
                    <a:lnTo>
                      <a:pt x="0" y="32"/>
                    </a:lnTo>
                    <a:lnTo>
                      <a:pt x="0" y="38"/>
                    </a:lnTo>
                    <a:lnTo>
                      <a:pt x="0" y="41"/>
                    </a:lnTo>
                    <a:lnTo>
                      <a:pt x="0" y="44"/>
                    </a:lnTo>
                    <a:lnTo>
                      <a:pt x="3" y="47"/>
                    </a:lnTo>
                    <a:lnTo>
                      <a:pt x="6" y="51"/>
                    </a:lnTo>
                    <a:lnTo>
                      <a:pt x="9" y="54"/>
                    </a:lnTo>
                    <a:lnTo>
                      <a:pt x="15" y="54"/>
                    </a:lnTo>
                    <a:lnTo>
                      <a:pt x="18" y="57"/>
                    </a:lnTo>
                    <a:lnTo>
                      <a:pt x="25" y="57"/>
                    </a:lnTo>
                    <a:lnTo>
                      <a:pt x="28" y="57"/>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4" name="Freeform 389">
                <a:extLst>
                  <a:ext uri="{FF2B5EF4-FFF2-40B4-BE49-F238E27FC236}">
                    <a16:creationId xmlns:a16="http://schemas.microsoft.com/office/drawing/2014/main" id="{7276B960-12C2-403B-BF11-94D4FD320991}"/>
                  </a:ext>
                </a:extLst>
              </p:cNvPr>
              <p:cNvSpPr>
                <a:spLocks noEditPoints="1"/>
              </p:cNvSpPr>
              <p:nvPr/>
            </p:nvSpPr>
            <p:spPr bwMode="auto">
              <a:xfrm>
                <a:off x="3318" y="3137"/>
                <a:ext cx="21" cy="19"/>
              </a:xfrm>
              <a:custGeom>
                <a:avLst/>
                <a:gdLst>
                  <a:gd name="T0" fmla="*/ 4 w 82"/>
                  <a:gd name="T1" fmla="*/ 4 h 76"/>
                  <a:gd name="T2" fmla="*/ 4 w 82"/>
                  <a:gd name="T3" fmla="*/ 3 h 76"/>
                  <a:gd name="T4" fmla="*/ 5 w 82"/>
                  <a:gd name="T5" fmla="*/ 4 h 76"/>
                  <a:gd name="T6" fmla="*/ 4 w 82"/>
                  <a:gd name="T7" fmla="*/ 3 h 76"/>
                  <a:gd name="T8" fmla="*/ 4 w 82"/>
                  <a:gd name="T9" fmla="*/ 3 h 76"/>
                  <a:gd name="T10" fmla="*/ 4 w 82"/>
                  <a:gd name="T11" fmla="*/ 3 h 76"/>
                  <a:gd name="T12" fmla="*/ 5 w 82"/>
                  <a:gd name="T13" fmla="*/ 3 h 76"/>
                  <a:gd name="T14" fmla="*/ 5 w 82"/>
                  <a:gd name="T15" fmla="*/ 3 h 76"/>
                  <a:gd name="T16" fmla="*/ 5 w 82"/>
                  <a:gd name="T17" fmla="*/ 3 h 76"/>
                  <a:gd name="T18" fmla="*/ 4 w 82"/>
                  <a:gd name="T19" fmla="*/ 2 h 76"/>
                  <a:gd name="T20" fmla="*/ 4 w 82"/>
                  <a:gd name="T21" fmla="*/ 2 h 76"/>
                  <a:gd name="T22" fmla="*/ 5 w 82"/>
                  <a:gd name="T23" fmla="*/ 1 h 76"/>
                  <a:gd name="T24" fmla="*/ 5 w 82"/>
                  <a:gd name="T25" fmla="*/ 1 h 76"/>
                  <a:gd name="T26" fmla="*/ 5 w 82"/>
                  <a:gd name="T27" fmla="*/ 1 h 76"/>
                  <a:gd name="T28" fmla="*/ 4 w 82"/>
                  <a:gd name="T29" fmla="*/ 2 h 76"/>
                  <a:gd name="T30" fmla="*/ 4 w 82"/>
                  <a:gd name="T31" fmla="*/ 2 h 76"/>
                  <a:gd name="T32" fmla="*/ 4 w 82"/>
                  <a:gd name="T33" fmla="*/ 2 h 76"/>
                  <a:gd name="T34" fmla="*/ 4 w 82"/>
                  <a:gd name="T35" fmla="*/ 0 h 76"/>
                  <a:gd name="T36" fmla="*/ 4 w 82"/>
                  <a:gd name="T37" fmla="*/ 1 h 76"/>
                  <a:gd name="T38" fmla="*/ 4 w 82"/>
                  <a:gd name="T39" fmla="*/ 1 h 76"/>
                  <a:gd name="T40" fmla="*/ 3 w 82"/>
                  <a:gd name="T41" fmla="*/ 1 h 76"/>
                  <a:gd name="T42" fmla="*/ 3 w 82"/>
                  <a:gd name="T43" fmla="*/ 1 h 76"/>
                  <a:gd name="T44" fmla="*/ 3 w 82"/>
                  <a:gd name="T45" fmla="*/ 0 h 76"/>
                  <a:gd name="T46" fmla="*/ 2 w 82"/>
                  <a:gd name="T47" fmla="*/ 0 h 76"/>
                  <a:gd name="T48" fmla="*/ 3 w 82"/>
                  <a:gd name="T49" fmla="*/ 1 h 76"/>
                  <a:gd name="T50" fmla="*/ 2 w 82"/>
                  <a:gd name="T51" fmla="*/ 2 h 76"/>
                  <a:gd name="T52" fmla="*/ 1 w 82"/>
                  <a:gd name="T53" fmla="*/ 1 h 76"/>
                  <a:gd name="T54" fmla="*/ 1 w 82"/>
                  <a:gd name="T55" fmla="*/ 1 h 76"/>
                  <a:gd name="T56" fmla="*/ 1 w 82"/>
                  <a:gd name="T57" fmla="*/ 2 h 76"/>
                  <a:gd name="T58" fmla="*/ 2 w 82"/>
                  <a:gd name="T59" fmla="*/ 2 h 76"/>
                  <a:gd name="T60" fmla="*/ 2 w 82"/>
                  <a:gd name="T61" fmla="*/ 2 h 76"/>
                  <a:gd name="T62" fmla="*/ 0 w 82"/>
                  <a:gd name="T63" fmla="*/ 2 h 76"/>
                  <a:gd name="T64" fmla="*/ 0 w 82"/>
                  <a:gd name="T65" fmla="*/ 2 h 76"/>
                  <a:gd name="T66" fmla="*/ 1 w 82"/>
                  <a:gd name="T67" fmla="*/ 2 h 76"/>
                  <a:gd name="T68" fmla="*/ 1 w 82"/>
                  <a:gd name="T69" fmla="*/ 2 h 76"/>
                  <a:gd name="T70" fmla="*/ 1 w 82"/>
                  <a:gd name="T71" fmla="*/ 3 h 76"/>
                  <a:gd name="T72" fmla="*/ 1 w 82"/>
                  <a:gd name="T73" fmla="*/ 3 h 76"/>
                  <a:gd name="T74" fmla="*/ 0 w 82"/>
                  <a:gd name="T75" fmla="*/ 4 h 76"/>
                  <a:gd name="T76" fmla="*/ 1 w 82"/>
                  <a:gd name="T77" fmla="*/ 4 h 76"/>
                  <a:gd name="T78" fmla="*/ 1 w 82"/>
                  <a:gd name="T79" fmla="*/ 3 h 76"/>
                  <a:gd name="T80" fmla="*/ 1 w 82"/>
                  <a:gd name="T81" fmla="*/ 3 h 76"/>
                  <a:gd name="T82" fmla="*/ 1 w 82"/>
                  <a:gd name="T83" fmla="*/ 4 h 76"/>
                  <a:gd name="T84" fmla="*/ 1 w 82"/>
                  <a:gd name="T85" fmla="*/ 5 h 76"/>
                  <a:gd name="T86" fmla="*/ 1 w 82"/>
                  <a:gd name="T87" fmla="*/ 4 h 76"/>
                  <a:gd name="T88" fmla="*/ 1 w 82"/>
                  <a:gd name="T89" fmla="*/ 4 h 76"/>
                  <a:gd name="T90" fmla="*/ 2 w 82"/>
                  <a:gd name="T91" fmla="*/ 4 h 76"/>
                  <a:gd name="T92" fmla="*/ 2 w 82"/>
                  <a:gd name="T93" fmla="*/ 5 h 76"/>
                  <a:gd name="T94" fmla="*/ 2 w 82"/>
                  <a:gd name="T95" fmla="*/ 5 h 76"/>
                  <a:gd name="T96" fmla="*/ 2 w 82"/>
                  <a:gd name="T97" fmla="*/ 5 h 76"/>
                  <a:gd name="T98" fmla="*/ 3 w 82"/>
                  <a:gd name="T99" fmla="*/ 5 h 76"/>
                  <a:gd name="T100" fmla="*/ 3 w 82"/>
                  <a:gd name="T101" fmla="*/ 4 h 76"/>
                  <a:gd name="T102" fmla="*/ 3 w 82"/>
                  <a:gd name="T103" fmla="*/ 4 h 76"/>
                  <a:gd name="T104" fmla="*/ 3 w 82"/>
                  <a:gd name="T105" fmla="*/ 5 h 76"/>
                  <a:gd name="T106" fmla="*/ 4 w 82"/>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8"/>
                    </a:lnTo>
                    <a:lnTo>
                      <a:pt x="65" y="66"/>
                    </a:lnTo>
                    <a:lnTo>
                      <a:pt x="58" y="69"/>
                    </a:lnTo>
                    <a:lnTo>
                      <a:pt x="49"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57" y="47"/>
                    </a:moveTo>
                    <a:lnTo>
                      <a:pt x="60" y="44"/>
                    </a:lnTo>
                    <a:lnTo>
                      <a:pt x="74" y="58"/>
                    </a:lnTo>
                    <a:lnTo>
                      <a:pt x="70" y="61"/>
                    </a:lnTo>
                    <a:lnTo>
                      <a:pt x="57" y="47"/>
                    </a:lnTo>
                    <a:close/>
                    <a:moveTo>
                      <a:pt x="75" y="55"/>
                    </a:moveTo>
                    <a:lnTo>
                      <a:pt x="75" y="57"/>
                    </a:lnTo>
                    <a:lnTo>
                      <a:pt x="74" y="58"/>
                    </a:lnTo>
                    <a:lnTo>
                      <a:pt x="67" y="51"/>
                    </a:lnTo>
                    <a:lnTo>
                      <a:pt x="75" y="55"/>
                    </a:lnTo>
                    <a:close/>
                    <a:moveTo>
                      <a:pt x="58" y="47"/>
                    </a:moveTo>
                    <a:lnTo>
                      <a:pt x="62" y="41"/>
                    </a:lnTo>
                    <a:lnTo>
                      <a:pt x="78" y="49"/>
                    </a:lnTo>
                    <a:lnTo>
                      <a:pt x="75" y="55"/>
                    </a:lnTo>
                    <a:lnTo>
                      <a:pt x="58" y="47"/>
                    </a:lnTo>
                    <a:close/>
                    <a:moveTo>
                      <a:pt x="62" y="41"/>
                    </a:moveTo>
                    <a:lnTo>
                      <a:pt x="62" y="40"/>
                    </a:lnTo>
                    <a:lnTo>
                      <a:pt x="63" y="38"/>
                    </a:lnTo>
                    <a:lnTo>
                      <a:pt x="70" y="45"/>
                    </a:lnTo>
                    <a:lnTo>
                      <a:pt x="62" y="41"/>
                    </a:lnTo>
                    <a:close/>
                    <a:moveTo>
                      <a:pt x="63" y="38"/>
                    </a:moveTo>
                    <a:lnTo>
                      <a:pt x="66" y="35"/>
                    </a:lnTo>
                    <a:lnTo>
                      <a:pt x="80" y="48"/>
                    </a:lnTo>
                    <a:lnTo>
                      <a:pt x="77" y="52"/>
                    </a:lnTo>
                    <a:lnTo>
                      <a:pt x="63" y="38"/>
                    </a:lnTo>
                    <a:close/>
                    <a:moveTo>
                      <a:pt x="82" y="42"/>
                    </a:moveTo>
                    <a:lnTo>
                      <a:pt x="82" y="45"/>
                    </a:lnTo>
                    <a:lnTo>
                      <a:pt x="80" y="48"/>
                    </a:lnTo>
                    <a:lnTo>
                      <a:pt x="73" y="42"/>
                    </a:lnTo>
                    <a:lnTo>
                      <a:pt x="82" y="42"/>
                    </a:lnTo>
                    <a:close/>
                    <a:moveTo>
                      <a:pt x="64" y="42"/>
                    </a:moveTo>
                    <a:lnTo>
                      <a:pt x="64" y="38"/>
                    </a:lnTo>
                    <a:lnTo>
                      <a:pt x="82" y="38"/>
                    </a:lnTo>
                    <a:lnTo>
                      <a:pt x="82" y="42"/>
                    </a:lnTo>
                    <a:lnTo>
                      <a:pt x="64" y="42"/>
                    </a:lnTo>
                    <a:close/>
                    <a:moveTo>
                      <a:pt x="64" y="38"/>
                    </a:moveTo>
                    <a:lnTo>
                      <a:pt x="64" y="32"/>
                    </a:lnTo>
                    <a:lnTo>
                      <a:pt x="82" y="32"/>
                    </a:lnTo>
                    <a:lnTo>
                      <a:pt x="82" y="38"/>
                    </a:lnTo>
                    <a:lnTo>
                      <a:pt x="64" y="38"/>
                    </a:lnTo>
                    <a:close/>
                    <a:moveTo>
                      <a:pt x="64" y="32"/>
                    </a:moveTo>
                    <a:lnTo>
                      <a:pt x="64" y="29"/>
                    </a:lnTo>
                    <a:lnTo>
                      <a:pt x="82" y="29"/>
                    </a:lnTo>
                    <a:lnTo>
                      <a:pt x="82" y="32"/>
                    </a:lnTo>
                    <a:lnTo>
                      <a:pt x="64" y="32"/>
                    </a:lnTo>
                    <a:close/>
                    <a:moveTo>
                      <a:pt x="64" y="29"/>
                    </a:moveTo>
                    <a:lnTo>
                      <a:pt x="64" y="22"/>
                    </a:lnTo>
                    <a:lnTo>
                      <a:pt x="82" y="22"/>
                    </a:lnTo>
                    <a:lnTo>
                      <a:pt x="82" y="29"/>
                    </a:lnTo>
                    <a:lnTo>
                      <a:pt x="64" y="29"/>
                    </a:lnTo>
                    <a:close/>
                    <a:moveTo>
                      <a:pt x="64" y="22"/>
                    </a:moveTo>
                    <a:lnTo>
                      <a:pt x="64" y="20"/>
                    </a:lnTo>
                    <a:lnTo>
                      <a:pt x="82" y="20"/>
                    </a:lnTo>
                    <a:lnTo>
                      <a:pt x="82" y="22"/>
                    </a:lnTo>
                    <a:lnTo>
                      <a:pt x="64" y="22"/>
                    </a:lnTo>
                    <a:close/>
                    <a:moveTo>
                      <a:pt x="80" y="12"/>
                    </a:moveTo>
                    <a:lnTo>
                      <a:pt x="82" y="15"/>
                    </a:lnTo>
                    <a:lnTo>
                      <a:pt x="82" y="20"/>
                    </a:lnTo>
                    <a:lnTo>
                      <a:pt x="73" y="20"/>
                    </a:lnTo>
                    <a:lnTo>
                      <a:pt x="80" y="12"/>
                    </a:lnTo>
                    <a:close/>
                    <a:moveTo>
                      <a:pt x="66" y="26"/>
                    </a:moveTo>
                    <a:lnTo>
                      <a:pt x="63" y="23"/>
                    </a:lnTo>
                    <a:lnTo>
                      <a:pt x="77" y="10"/>
                    </a:lnTo>
                    <a:lnTo>
                      <a:pt x="80" y="12"/>
                    </a:lnTo>
                    <a:lnTo>
                      <a:pt x="66" y="26"/>
                    </a:lnTo>
                    <a:close/>
                    <a:moveTo>
                      <a:pt x="63" y="23"/>
                    </a:moveTo>
                    <a:lnTo>
                      <a:pt x="63" y="23"/>
                    </a:lnTo>
                    <a:lnTo>
                      <a:pt x="70" y="16"/>
                    </a:lnTo>
                    <a:lnTo>
                      <a:pt x="63" y="23"/>
                    </a:lnTo>
                    <a:close/>
                    <a:moveTo>
                      <a:pt x="63" y="23"/>
                    </a:moveTo>
                    <a:lnTo>
                      <a:pt x="60" y="20"/>
                    </a:lnTo>
                    <a:lnTo>
                      <a:pt x="74" y="6"/>
                    </a:lnTo>
                    <a:lnTo>
                      <a:pt x="77" y="10"/>
                    </a:lnTo>
                    <a:lnTo>
                      <a:pt x="63" y="23"/>
                    </a:lnTo>
                    <a:close/>
                    <a:moveTo>
                      <a:pt x="67" y="3"/>
                    </a:moveTo>
                    <a:lnTo>
                      <a:pt x="70" y="3"/>
                    </a:lnTo>
                    <a:lnTo>
                      <a:pt x="74" y="6"/>
                    </a:lnTo>
                    <a:lnTo>
                      <a:pt x="67" y="13"/>
                    </a:lnTo>
                    <a:lnTo>
                      <a:pt x="67" y="3"/>
                    </a:lnTo>
                    <a:close/>
                    <a:moveTo>
                      <a:pt x="67" y="22"/>
                    </a:moveTo>
                    <a:lnTo>
                      <a:pt x="64" y="22"/>
                    </a:lnTo>
                    <a:lnTo>
                      <a:pt x="64" y="3"/>
                    </a:lnTo>
                    <a:lnTo>
                      <a:pt x="67" y="3"/>
                    </a:lnTo>
                    <a:lnTo>
                      <a:pt x="67" y="22"/>
                    </a:lnTo>
                    <a:close/>
                    <a:moveTo>
                      <a:pt x="64" y="22"/>
                    </a:moveTo>
                    <a:lnTo>
                      <a:pt x="62" y="22"/>
                    </a:lnTo>
                    <a:lnTo>
                      <a:pt x="59" y="22"/>
                    </a:lnTo>
                    <a:lnTo>
                      <a:pt x="64" y="13"/>
                    </a:lnTo>
                    <a:lnTo>
                      <a:pt x="64" y="22"/>
                    </a:lnTo>
                    <a:close/>
                    <a:moveTo>
                      <a:pt x="59" y="22"/>
                    </a:moveTo>
                    <a:lnTo>
                      <a:pt x="53" y="19"/>
                    </a:lnTo>
                    <a:lnTo>
                      <a:pt x="62" y="1"/>
                    </a:lnTo>
                    <a:lnTo>
                      <a:pt x="68"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2" y="3"/>
                    </a:moveTo>
                    <a:lnTo>
                      <a:pt x="34" y="0"/>
                    </a:lnTo>
                    <a:lnTo>
                      <a:pt x="38" y="0"/>
                    </a:lnTo>
                    <a:lnTo>
                      <a:pt x="38" y="10"/>
                    </a:lnTo>
                    <a:lnTo>
                      <a:pt x="32" y="3"/>
                    </a:lnTo>
                    <a:close/>
                    <a:moveTo>
                      <a:pt x="45" y="16"/>
                    </a:moveTo>
                    <a:lnTo>
                      <a:pt x="42" y="20"/>
                    </a:lnTo>
                    <a:lnTo>
                      <a:pt x="28" y="6"/>
                    </a:lnTo>
                    <a:lnTo>
                      <a:pt x="32" y="3"/>
                    </a:lnTo>
                    <a:lnTo>
                      <a:pt x="45" y="16"/>
                    </a:lnTo>
                    <a:close/>
                    <a:moveTo>
                      <a:pt x="42" y="20"/>
                    </a:moveTo>
                    <a:lnTo>
                      <a:pt x="41" y="21"/>
                    </a:lnTo>
                    <a:lnTo>
                      <a:pt x="39" y="22"/>
                    </a:lnTo>
                    <a:lnTo>
                      <a:pt x="35" y="13"/>
                    </a:lnTo>
                    <a:lnTo>
                      <a:pt x="42" y="20"/>
                    </a:lnTo>
                    <a:close/>
                    <a:moveTo>
                      <a:pt x="39" y="22"/>
                    </a:moveTo>
                    <a:lnTo>
                      <a:pt x="33" y="24"/>
                    </a:lnTo>
                    <a:lnTo>
                      <a:pt x="24" y="8"/>
                    </a:lnTo>
                    <a:lnTo>
                      <a:pt x="31" y="4"/>
                    </a:lnTo>
                    <a:lnTo>
                      <a:pt x="39" y="22"/>
                    </a:lnTo>
                    <a:close/>
                    <a:moveTo>
                      <a:pt x="33" y="24"/>
                    </a:moveTo>
                    <a:lnTo>
                      <a:pt x="26" y="27"/>
                    </a:lnTo>
                    <a:lnTo>
                      <a:pt x="17" y="11"/>
                    </a:lnTo>
                    <a:lnTo>
                      <a:pt x="24" y="8"/>
                    </a:lnTo>
                    <a:lnTo>
                      <a:pt x="33" y="24"/>
                    </a:lnTo>
                    <a:close/>
                    <a:moveTo>
                      <a:pt x="15" y="13"/>
                    </a:moveTo>
                    <a:lnTo>
                      <a:pt x="16" y="11"/>
                    </a:lnTo>
                    <a:lnTo>
                      <a:pt x="17" y="11"/>
                    </a:lnTo>
                    <a:lnTo>
                      <a:pt x="22" y="20"/>
                    </a:lnTo>
                    <a:lnTo>
                      <a:pt x="15" y="13"/>
                    </a:lnTo>
                    <a:close/>
                    <a:moveTo>
                      <a:pt x="28" y="26"/>
                    </a:moveTo>
                    <a:lnTo>
                      <a:pt x="26" y="30"/>
                    </a:lnTo>
                    <a:lnTo>
                      <a:pt x="12" y="15"/>
                    </a:lnTo>
                    <a:lnTo>
                      <a:pt x="15" y="13"/>
                    </a:lnTo>
                    <a:lnTo>
                      <a:pt x="28" y="26"/>
                    </a:lnTo>
                    <a:close/>
                    <a:moveTo>
                      <a:pt x="26" y="30"/>
                    </a:moveTo>
                    <a:lnTo>
                      <a:pt x="26" y="30"/>
                    </a:lnTo>
                    <a:lnTo>
                      <a:pt x="19" y="22"/>
                    </a:lnTo>
                    <a:lnTo>
                      <a:pt x="26" y="30"/>
                    </a:lnTo>
                    <a:close/>
                    <a:moveTo>
                      <a:pt x="26" y="30"/>
                    </a:moveTo>
                    <a:lnTo>
                      <a:pt x="23" y="32"/>
                    </a:lnTo>
                    <a:lnTo>
                      <a:pt x="9" y="19"/>
                    </a:lnTo>
                    <a:lnTo>
                      <a:pt x="12" y="15"/>
                    </a:lnTo>
                    <a:lnTo>
                      <a:pt x="26" y="30"/>
                    </a:lnTo>
                    <a:close/>
                    <a:moveTo>
                      <a:pt x="9" y="19"/>
                    </a:moveTo>
                    <a:lnTo>
                      <a:pt x="9" y="19"/>
                    </a:lnTo>
                    <a:lnTo>
                      <a:pt x="16" y="25"/>
                    </a:lnTo>
                    <a:lnTo>
                      <a:pt x="9" y="19"/>
                    </a:lnTo>
                    <a:close/>
                    <a:moveTo>
                      <a:pt x="23" y="32"/>
                    </a:moveTo>
                    <a:lnTo>
                      <a:pt x="20" y="35"/>
                    </a:lnTo>
                    <a:lnTo>
                      <a:pt x="6" y="22"/>
                    </a:lnTo>
                    <a:lnTo>
                      <a:pt x="9" y="19"/>
                    </a:lnTo>
                    <a:lnTo>
                      <a:pt x="23" y="32"/>
                    </a:lnTo>
                    <a:close/>
                    <a:moveTo>
                      <a:pt x="4" y="24"/>
                    </a:moveTo>
                    <a:lnTo>
                      <a:pt x="5" y="23"/>
                    </a:lnTo>
                    <a:lnTo>
                      <a:pt x="6" y="22"/>
                    </a:lnTo>
                    <a:lnTo>
                      <a:pt x="13" y="29"/>
                    </a:lnTo>
                    <a:lnTo>
                      <a:pt x="4" y="24"/>
                    </a:lnTo>
                    <a:close/>
                    <a:moveTo>
                      <a:pt x="21" y="33"/>
                    </a:moveTo>
                    <a:lnTo>
                      <a:pt x="19" y="40"/>
                    </a:lnTo>
                    <a:lnTo>
                      <a:pt x="1" y="31"/>
                    </a:lnTo>
                    <a:lnTo>
                      <a:pt x="4"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3" y="61"/>
                    </a:moveTo>
                    <a:lnTo>
                      <a:pt x="0" y="58"/>
                    </a:lnTo>
                    <a:lnTo>
                      <a:pt x="0" y="54"/>
                    </a:lnTo>
                    <a:lnTo>
                      <a:pt x="10" y="54"/>
                    </a:lnTo>
                    <a:lnTo>
                      <a:pt x="3" y="61"/>
                    </a:lnTo>
                    <a:close/>
                    <a:moveTo>
                      <a:pt x="16" y="47"/>
                    </a:moveTo>
                    <a:lnTo>
                      <a:pt x="20" y="51"/>
                    </a:lnTo>
                    <a:lnTo>
                      <a:pt x="6" y="64"/>
                    </a:lnTo>
                    <a:lnTo>
                      <a:pt x="3" y="61"/>
                    </a:lnTo>
                    <a:lnTo>
                      <a:pt x="16" y="47"/>
                    </a:lnTo>
                    <a:close/>
                    <a:moveTo>
                      <a:pt x="20" y="51"/>
                    </a:moveTo>
                    <a:lnTo>
                      <a:pt x="10" y="41"/>
                    </a:lnTo>
                    <a:lnTo>
                      <a:pt x="20" y="51"/>
                    </a:lnTo>
                    <a:lnTo>
                      <a:pt x="13" y="57"/>
                    </a:lnTo>
                    <a:lnTo>
                      <a:pt x="20" y="51"/>
                    </a:lnTo>
                    <a:close/>
                    <a:moveTo>
                      <a:pt x="20" y="51"/>
                    </a:moveTo>
                    <a:lnTo>
                      <a:pt x="23" y="54"/>
                    </a:lnTo>
                    <a:lnTo>
                      <a:pt x="9" y="67"/>
                    </a:lnTo>
                    <a:lnTo>
                      <a:pt x="6" y="64"/>
                    </a:lnTo>
                    <a:lnTo>
                      <a:pt x="20" y="51"/>
                    </a:lnTo>
                    <a:close/>
                    <a:moveTo>
                      <a:pt x="9" y="67"/>
                    </a:moveTo>
                    <a:lnTo>
                      <a:pt x="9" y="67"/>
                    </a:lnTo>
                    <a:lnTo>
                      <a:pt x="16" y="61"/>
                    </a:lnTo>
                    <a:lnTo>
                      <a:pt x="9" y="67"/>
                    </a:lnTo>
                    <a:close/>
                    <a:moveTo>
                      <a:pt x="23" y="54"/>
                    </a:moveTo>
                    <a:lnTo>
                      <a:pt x="26" y="57"/>
                    </a:lnTo>
                    <a:lnTo>
                      <a:pt x="12" y="70"/>
                    </a:lnTo>
                    <a:lnTo>
                      <a:pt x="9" y="67"/>
                    </a:lnTo>
                    <a:lnTo>
                      <a:pt x="23" y="54"/>
                    </a:lnTo>
                    <a:close/>
                    <a:moveTo>
                      <a:pt x="19" y="74"/>
                    </a:moveTo>
                    <a:lnTo>
                      <a:pt x="15" y="74"/>
                    </a:lnTo>
                    <a:lnTo>
                      <a:pt x="12" y="70"/>
                    </a:lnTo>
                    <a:lnTo>
                      <a:pt x="19" y="64"/>
                    </a:lnTo>
                    <a:lnTo>
                      <a:pt x="19" y="74"/>
                    </a:lnTo>
                    <a:close/>
                    <a:moveTo>
                      <a:pt x="19" y="54"/>
                    </a:moveTo>
                    <a:lnTo>
                      <a:pt x="25" y="54"/>
                    </a:lnTo>
                    <a:lnTo>
                      <a:pt x="25" y="74"/>
                    </a:lnTo>
                    <a:lnTo>
                      <a:pt x="19" y="74"/>
                    </a:lnTo>
                    <a:lnTo>
                      <a:pt x="19" y="54"/>
                    </a:lnTo>
                    <a:close/>
                    <a:moveTo>
                      <a:pt x="25" y="54"/>
                    </a:moveTo>
                    <a:lnTo>
                      <a:pt x="30" y="54"/>
                    </a:lnTo>
                    <a:lnTo>
                      <a:pt x="32" y="57"/>
                    </a:lnTo>
                    <a:lnTo>
                      <a:pt x="25" y="64"/>
                    </a:lnTo>
                    <a:lnTo>
                      <a:pt x="25" y="54"/>
                    </a:lnTo>
                    <a:close/>
                    <a:moveTo>
                      <a:pt x="32" y="57"/>
                    </a:moveTo>
                    <a:lnTo>
                      <a:pt x="35" y="61"/>
                    </a:lnTo>
                    <a:lnTo>
                      <a:pt x="22" y="74"/>
                    </a:lnTo>
                    <a:lnTo>
                      <a:pt x="19" y="70"/>
                    </a:lnTo>
                    <a:lnTo>
                      <a:pt x="32"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3" y="76"/>
                    </a:moveTo>
                    <a:lnTo>
                      <a:pt x="41" y="76"/>
                    </a:lnTo>
                    <a:lnTo>
                      <a:pt x="38" y="76"/>
                    </a:lnTo>
                    <a:lnTo>
                      <a:pt x="38" y="67"/>
                    </a:lnTo>
                    <a:lnTo>
                      <a:pt x="43" y="76"/>
                    </a:lnTo>
                    <a:close/>
                    <a:moveTo>
                      <a:pt x="34" y="58"/>
                    </a:moveTo>
                    <a:lnTo>
                      <a:pt x="41" y="55"/>
                    </a:lnTo>
                    <a:lnTo>
                      <a:pt x="48" y="73"/>
                    </a:lnTo>
                    <a:lnTo>
                      <a:pt x="43" y="76"/>
                    </a:lnTo>
                    <a:lnTo>
                      <a:pt x="34" y="58"/>
                    </a:lnTo>
                    <a:close/>
                    <a:moveTo>
                      <a:pt x="41" y="55"/>
                    </a:moveTo>
                    <a:lnTo>
                      <a:pt x="42" y="54"/>
                    </a:lnTo>
                    <a:lnTo>
                      <a:pt x="44" y="54"/>
                    </a:lnTo>
                    <a:lnTo>
                      <a:pt x="44" y="64"/>
                    </a:lnTo>
                    <a:lnTo>
                      <a:pt x="41" y="55"/>
                    </a:lnTo>
                    <a:close/>
                    <a:moveTo>
                      <a:pt x="44" y="54"/>
                    </a:moveTo>
                    <a:lnTo>
                      <a:pt x="50" y="54"/>
                    </a:lnTo>
                    <a:lnTo>
                      <a:pt x="50" y="74"/>
                    </a:lnTo>
                    <a:lnTo>
                      <a:pt x="44" y="74"/>
                    </a:lnTo>
                    <a:lnTo>
                      <a:pt x="44" y="54"/>
                    </a:lnTo>
                    <a:close/>
                    <a:moveTo>
                      <a:pt x="57" y="70"/>
                    </a:moveTo>
                    <a:lnTo>
                      <a:pt x="55" y="74"/>
                    </a:lnTo>
                    <a:lnTo>
                      <a:pt x="50" y="74"/>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5" name="Freeform 390">
                <a:extLst>
                  <a:ext uri="{FF2B5EF4-FFF2-40B4-BE49-F238E27FC236}">
                    <a16:creationId xmlns:a16="http://schemas.microsoft.com/office/drawing/2014/main" id="{8141FC2B-7169-405C-8B8D-B0127CAE0DC1}"/>
                  </a:ext>
                </a:extLst>
              </p:cNvPr>
              <p:cNvSpPr>
                <a:spLocks/>
              </p:cNvSpPr>
              <p:nvPr/>
            </p:nvSpPr>
            <p:spPr bwMode="auto">
              <a:xfrm>
                <a:off x="3367" y="3117"/>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4"/>
                    </a:moveTo>
                    <a:lnTo>
                      <a:pt x="51" y="51"/>
                    </a:lnTo>
                    <a:lnTo>
                      <a:pt x="54" y="45"/>
                    </a:lnTo>
                    <a:lnTo>
                      <a:pt x="57" y="42"/>
                    </a:lnTo>
                    <a:lnTo>
                      <a:pt x="60" y="39"/>
                    </a:lnTo>
                    <a:lnTo>
                      <a:pt x="64" y="35"/>
                    </a:lnTo>
                    <a:lnTo>
                      <a:pt x="64" y="29"/>
                    </a:lnTo>
                    <a:lnTo>
                      <a:pt x="67" y="26"/>
                    </a:lnTo>
                    <a:lnTo>
                      <a:pt x="67" y="20"/>
                    </a:lnTo>
                    <a:lnTo>
                      <a:pt x="64" y="17"/>
                    </a:lnTo>
                    <a:lnTo>
                      <a:pt x="64" y="13"/>
                    </a:lnTo>
                    <a:lnTo>
                      <a:pt x="60" y="10"/>
                    </a:lnTo>
                    <a:lnTo>
                      <a:pt x="57" y="7"/>
                    </a:lnTo>
                    <a:lnTo>
                      <a:pt x="54" y="3"/>
                    </a:lnTo>
                    <a:lnTo>
                      <a:pt x="47" y="3"/>
                    </a:lnTo>
                    <a:lnTo>
                      <a:pt x="44" y="0"/>
                    </a:lnTo>
                    <a:lnTo>
                      <a:pt x="38" y="0"/>
                    </a:lnTo>
                    <a:lnTo>
                      <a:pt x="35" y="0"/>
                    </a:lnTo>
                    <a:lnTo>
                      <a:pt x="28" y="3"/>
                    </a:lnTo>
                    <a:lnTo>
                      <a:pt x="25" y="3"/>
                    </a:lnTo>
                    <a:lnTo>
                      <a:pt x="19" y="7"/>
                    </a:lnTo>
                    <a:lnTo>
                      <a:pt x="15" y="10"/>
                    </a:lnTo>
                    <a:lnTo>
                      <a:pt x="10" y="13"/>
                    </a:lnTo>
                    <a:lnTo>
                      <a:pt x="6" y="20"/>
                    </a:lnTo>
                    <a:lnTo>
                      <a:pt x="3" y="23"/>
                    </a:lnTo>
                    <a:lnTo>
                      <a:pt x="0" y="26"/>
                    </a:lnTo>
                    <a:lnTo>
                      <a:pt x="0" y="32"/>
                    </a:lnTo>
                    <a:lnTo>
                      <a:pt x="0" y="35"/>
                    </a:lnTo>
                    <a:lnTo>
                      <a:pt x="0" y="39"/>
                    </a:lnTo>
                    <a:lnTo>
                      <a:pt x="0" y="45"/>
                    </a:lnTo>
                    <a:lnTo>
                      <a:pt x="3" y="49"/>
                    </a:lnTo>
                    <a:lnTo>
                      <a:pt x="3" y="51"/>
                    </a:lnTo>
                    <a:lnTo>
                      <a:pt x="6" y="54"/>
                    </a:lnTo>
                    <a:lnTo>
                      <a:pt x="13" y="58"/>
                    </a:lnTo>
                    <a:lnTo>
                      <a:pt x="15" y="58"/>
                    </a:lnTo>
                    <a:lnTo>
                      <a:pt x="19" y="58"/>
                    </a:lnTo>
                    <a:lnTo>
                      <a:pt x="25" y="58"/>
                    </a:lnTo>
                    <a:lnTo>
                      <a:pt x="28" y="58"/>
                    </a:lnTo>
                    <a:lnTo>
                      <a:pt x="35" y="58"/>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6" name="Freeform 391">
                <a:extLst>
                  <a:ext uri="{FF2B5EF4-FFF2-40B4-BE49-F238E27FC236}">
                    <a16:creationId xmlns:a16="http://schemas.microsoft.com/office/drawing/2014/main" id="{2CBF0647-7C3C-46E3-9BCA-D25FED73667B}"/>
                  </a:ext>
                </a:extLst>
              </p:cNvPr>
              <p:cNvSpPr>
                <a:spLocks noEditPoints="1"/>
              </p:cNvSpPr>
              <p:nvPr/>
            </p:nvSpPr>
            <p:spPr bwMode="auto">
              <a:xfrm>
                <a:off x="3364" y="3115"/>
                <a:ext cx="22" cy="19"/>
              </a:xfrm>
              <a:custGeom>
                <a:avLst/>
                <a:gdLst>
                  <a:gd name="T0" fmla="*/ 5 w 86"/>
                  <a:gd name="T1" fmla="*/ 4 h 76"/>
                  <a:gd name="T2" fmla="*/ 4 w 86"/>
                  <a:gd name="T3" fmla="*/ 3 h 76"/>
                  <a:gd name="T4" fmla="*/ 4 w 86"/>
                  <a:gd name="T5" fmla="*/ 3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5 w 86"/>
                  <a:gd name="T21" fmla="*/ 2 h 76"/>
                  <a:gd name="T22" fmla="*/ 4 w 86"/>
                  <a:gd name="T23" fmla="*/ 2 h 76"/>
                  <a:gd name="T24" fmla="*/ 4 w 86"/>
                  <a:gd name="T25" fmla="*/ 2 h 76"/>
                  <a:gd name="T26" fmla="*/ 5 w 86"/>
                  <a:gd name="T27" fmla="*/ 2 h 76"/>
                  <a:gd name="T28" fmla="*/ 5 w 86"/>
                  <a:gd name="T29" fmla="*/ 1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1 h 76"/>
                  <a:gd name="T48" fmla="*/ 3 w 86"/>
                  <a:gd name="T49" fmla="*/ 1 h 76"/>
                  <a:gd name="T50" fmla="*/ 3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2 h 76"/>
                  <a:gd name="T66" fmla="*/ 1 w 86"/>
                  <a:gd name="T67" fmla="*/ 2 h 76"/>
                  <a:gd name="T68" fmla="*/ 2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2 w 86"/>
                  <a:gd name="T85" fmla="*/ 4 h 76"/>
                  <a:gd name="T86" fmla="*/ 0 w 86"/>
                  <a:gd name="T87" fmla="*/ 4 h 76"/>
                  <a:gd name="T88" fmla="*/ 1 w 86"/>
                  <a:gd name="T89" fmla="*/ 4 h 76"/>
                  <a:gd name="T90" fmla="*/ 1 w 86"/>
                  <a:gd name="T91" fmla="*/ 5 h 76"/>
                  <a:gd name="T92" fmla="*/ 2 w 86"/>
                  <a:gd name="T93" fmla="*/ 4 h 76"/>
                  <a:gd name="T94" fmla="*/ 1 w 86"/>
                  <a:gd name="T95" fmla="*/ 5 h 76"/>
                  <a:gd name="T96" fmla="*/ 2 w 86"/>
                  <a:gd name="T97" fmla="*/ 5 h 76"/>
                  <a:gd name="T98" fmla="*/ 2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49" y="55"/>
                    </a:moveTo>
                    <a:lnTo>
                      <a:pt x="56" y="52"/>
                    </a:lnTo>
                    <a:lnTo>
                      <a:pt x="65" y="69"/>
                    </a:lnTo>
                    <a:lnTo>
                      <a:pt x="58" y="72"/>
                    </a:lnTo>
                    <a:lnTo>
                      <a:pt x="49" y="55"/>
                    </a:lnTo>
                    <a:close/>
                    <a:moveTo>
                      <a:pt x="69" y="64"/>
                    </a:moveTo>
                    <a:lnTo>
                      <a:pt x="68" y="68"/>
                    </a:lnTo>
                    <a:lnTo>
                      <a:pt x="65" y="69"/>
                    </a:lnTo>
                    <a:lnTo>
                      <a:pt x="61" y="60"/>
                    </a:lnTo>
                    <a:lnTo>
                      <a:pt x="69" y="64"/>
                    </a:lnTo>
                    <a:close/>
                    <a:moveTo>
                      <a:pt x="52" y="57"/>
                    </a:moveTo>
                    <a:lnTo>
                      <a:pt x="55" y="50"/>
                    </a:lnTo>
                    <a:lnTo>
                      <a:pt x="73" y="59"/>
                    </a:lnTo>
                    <a:lnTo>
                      <a:pt x="69" y="64"/>
                    </a:lnTo>
                    <a:lnTo>
                      <a:pt x="52" y="57"/>
                    </a:lnTo>
                    <a:close/>
                    <a:moveTo>
                      <a:pt x="55" y="50"/>
                    </a:moveTo>
                    <a:lnTo>
                      <a:pt x="56" y="49"/>
                    </a:lnTo>
                    <a:lnTo>
                      <a:pt x="57" y="48"/>
                    </a:lnTo>
                    <a:lnTo>
                      <a:pt x="64" y="54"/>
                    </a:lnTo>
                    <a:lnTo>
                      <a:pt x="55" y="50"/>
                    </a:lnTo>
                    <a:close/>
                    <a:moveTo>
                      <a:pt x="57" y="48"/>
                    </a:moveTo>
                    <a:lnTo>
                      <a:pt x="61" y="44"/>
                    </a:lnTo>
                    <a:lnTo>
                      <a:pt x="74" y="58"/>
                    </a:lnTo>
                    <a:lnTo>
                      <a:pt x="70" y="61"/>
                    </a:lnTo>
                    <a:lnTo>
                      <a:pt x="57" y="48"/>
                    </a:lnTo>
                    <a:close/>
                    <a:moveTo>
                      <a:pt x="61" y="44"/>
                    </a:moveTo>
                    <a:lnTo>
                      <a:pt x="64" y="41"/>
                    </a:lnTo>
                    <a:lnTo>
                      <a:pt x="77" y="54"/>
                    </a:lnTo>
                    <a:lnTo>
                      <a:pt x="74" y="58"/>
                    </a:lnTo>
                    <a:lnTo>
                      <a:pt x="61" y="44"/>
                    </a:lnTo>
                    <a:close/>
                    <a:moveTo>
                      <a:pt x="64" y="41"/>
                    </a:moveTo>
                    <a:lnTo>
                      <a:pt x="67" y="38"/>
                    </a:lnTo>
                    <a:lnTo>
                      <a:pt x="80" y="51"/>
                    </a:lnTo>
                    <a:lnTo>
                      <a:pt x="77" y="54"/>
                    </a:lnTo>
                    <a:lnTo>
                      <a:pt x="64" y="41"/>
                    </a:lnTo>
                    <a:close/>
                    <a:moveTo>
                      <a:pt x="83" y="44"/>
                    </a:moveTo>
                    <a:lnTo>
                      <a:pt x="83" y="49"/>
                    </a:lnTo>
                    <a:lnTo>
                      <a:pt x="80" y="51"/>
                    </a:lnTo>
                    <a:lnTo>
                      <a:pt x="74" y="44"/>
                    </a:lnTo>
                    <a:lnTo>
                      <a:pt x="83" y="44"/>
                    </a:lnTo>
                    <a:close/>
                    <a:moveTo>
                      <a:pt x="64" y="44"/>
                    </a:moveTo>
                    <a:lnTo>
                      <a:pt x="64" y="38"/>
                    </a:lnTo>
                    <a:lnTo>
                      <a:pt x="83" y="38"/>
                    </a:lnTo>
                    <a:lnTo>
                      <a:pt x="83" y="44"/>
                    </a:lnTo>
                    <a:lnTo>
                      <a:pt x="64" y="44"/>
                    </a:lnTo>
                    <a:close/>
                    <a:moveTo>
                      <a:pt x="64" y="38"/>
                    </a:moveTo>
                    <a:lnTo>
                      <a:pt x="64" y="35"/>
                    </a:lnTo>
                    <a:lnTo>
                      <a:pt x="67" y="31"/>
                    </a:lnTo>
                    <a:lnTo>
                      <a:pt x="74" y="38"/>
                    </a:lnTo>
                    <a:lnTo>
                      <a:pt x="64" y="38"/>
                    </a:lnTo>
                    <a:close/>
                    <a:moveTo>
                      <a:pt x="67" y="31"/>
                    </a:moveTo>
                    <a:lnTo>
                      <a:pt x="69" y="28"/>
                    </a:lnTo>
                    <a:lnTo>
                      <a:pt x="84" y="41"/>
                    </a:lnTo>
                    <a:lnTo>
                      <a:pt x="80" y="44"/>
                    </a:lnTo>
                    <a:lnTo>
                      <a:pt x="67" y="31"/>
                    </a:lnTo>
                    <a:close/>
                    <a:moveTo>
                      <a:pt x="86" y="35"/>
                    </a:moveTo>
                    <a:lnTo>
                      <a:pt x="86" y="39"/>
                    </a:lnTo>
                    <a:lnTo>
                      <a:pt x="84" y="41"/>
                    </a:lnTo>
                    <a:lnTo>
                      <a:pt x="77" y="35"/>
                    </a:lnTo>
                    <a:lnTo>
                      <a:pt x="86" y="35"/>
                    </a:lnTo>
                    <a:close/>
                    <a:moveTo>
                      <a:pt x="67" y="35"/>
                    </a:moveTo>
                    <a:lnTo>
                      <a:pt x="67" y="29"/>
                    </a:lnTo>
                    <a:lnTo>
                      <a:pt x="86" y="29"/>
                    </a:lnTo>
                    <a:lnTo>
                      <a:pt x="86" y="35"/>
                    </a:lnTo>
                    <a:lnTo>
                      <a:pt x="67" y="35"/>
                    </a:lnTo>
                    <a:close/>
                    <a:moveTo>
                      <a:pt x="84" y="22"/>
                    </a:moveTo>
                    <a:lnTo>
                      <a:pt x="86" y="25"/>
                    </a:lnTo>
                    <a:lnTo>
                      <a:pt x="86" y="29"/>
                    </a:lnTo>
                    <a:lnTo>
                      <a:pt x="77" y="29"/>
                    </a:lnTo>
                    <a:lnTo>
                      <a:pt x="84" y="22"/>
                    </a:lnTo>
                    <a:close/>
                    <a:moveTo>
                      <a:pt x="69" y="36"/>
                    </a:moveTo>
                    <a:lnTo>
                      <a:pt x="67" y="32"/>
                    </a:lnTo>
                    <a:lnTo>
                      <a:pt x="80" y="19"/>
                    </a:lnTo>
                    <a:lnTo>
                      <a:pt x="84" y="22"/>
                    </a:lnTo>
                    <a:lnTo>
                      <a:pt x="69" y="36"/>
                    </a:lnTo>
                    <a:close/>
                    <a:moveTo>
                      <a:pt x="67" y="32"/>
                    </a:moveTo>
                    <a:lnTo>
                      <a:pt x="64" y="29"/>
                    </a:lnTo>
                    <a:lnTo>
                      <a:pt x="64" y="26"/>
                    </a:lnTo>
                    <a:lnTo>
                      <a:pt x="74" y="26"/>
                    </a:lnTo>
                    <a:lnTo>
                      <a:pt x="67" y="32"/>
                    </a:lnTo>
                    <a:close/>
                    <a:moveTo>
                      <a:pt x="64" y="26"/>
                    </a:moveTo>
                    <a:lnTo>
                      <a:pt x="64" y="22"/>
                    </a:lnTo>
                    <a:lnTo>
                      <a:pt x="83" y="22"/>
                    </a:lnTo>
                    <a:lnTo>
                      <a:pt x="83" y="26"/>
                    </a:lnTo>
                    <a:lnTo>
                      <a:pt x="64" y="26"/>
                    </a:lnTo>
                    <a:close/>
                    <a:moveTo>
                      <a:pt x="80" y="16"/>
                    </a:moveTo>
                    <a:lnTo>
                      <a:pt x="83" y="18"/>
                    </a:lnTo>
                    <a:lnTo>
                      <a:pt x="83" y="22"/>
                    </a:lnTo>
                    <a:lnTo>
                      <a:pt x="74" y="22"/>
                    </a:lnTo>
                    <a:lnTo>
                      <a:pt x="80" y="16"/>
                    </a:lnTo>
                    <a:close/>
                    <a:moveTo>
                      <a:pt x="67" y="29"/>
                    </a:moveTo>
                    <a:lnTo>
                      <a:pt x="64" y="26"/>
                    </a:lnTo>
                    <a:lnTo>
                      <a:pt x="77" y="12"/>
                    </a:lnTo>
                    <a:lnTo>
                      <a:pt x="80" y="16"/>
                    </a:lnTo>
                    <a:lnTo>
                      <a:pt x="67" y="29"/>
                    </a:lnTo>
                    <a:close/>
                    <a:moveTo>
                      <a:pt x="64" y="26"/>
                    </a:moveTo>
                    <a:lnTo>
                      <a:pt x="61" y="22"/>
                    </a:lnTo>
                    <a:lnTo>
                      <a:pt x="74" y="9"/>
                    </a:lnTo>
                    <a:lnTo>
                      <a:pt x="77" y="12"/>
                    </a:lnTo>
                    <a:lnTo>
                      <a:pt x="64" y="26"/>
                    </a:lnTo>
                    <a:close/>
                    <a:moveTo>
                      <a:pt x="61" y="22"/>
                    </a:moveTo>
                    <a:lnTo>
                      <a:pt x="57" y="19"/>
                    </a:lnTo>
                    <a:lnTo>
                      <a:pt x="70" y="6"/>
                    </a:lnTo>
                    <a:lnTo>
                      <a:pt x="74" y="9"/>
                    </a:lnTo>
                    <a:lnTo>
                      <a:pt x="61" y="22"/>
                    </a:lnTo>
                    <a:close/>
                    <a:moveTo>
                      <a:pt x="64" y="4"/>
                    </a:moveTo>
                    <a:lnTo>
                      <a:pt x="68" y="4"/>
                    </a:lnTo>
                    <a:lnTo>
                      <a:pt x="70" y="6"/>
                    </a:lnTo>
                    <a:lnTo>
                      <a:pt x="64" y="12"/>
                    </a:lnTo>
                    <a:lnTo>
                      <a:pt x="64" y="4"/>
                    </a:lnTo>
                    <a:close/>
                    <a:moveTo>
                      <a:pt x="64" y="22"/>
                    </a:moveTo>
                    <a:lnTo>
                      <a:pt x="57" y="22"/>
                    </a:lnTo>
                    <a:lnTo>
                      <a:pt x="57" y="4"/>
                    </a:lnTo>
                    <a:lnTo>
                      <a:pt x="64" y="4"/>
                    </a:lnTo>
                    <a:lnTo>
                      <a:pt x="64" y="22"/>
                    </a:lnTo>
                    <a:close/>
                    <a:moveTo>
                      <a:pt x="57" y="22"/>
                    </a:moveTo>
                    <a:lnTo>
                      <a:pt x="54" y="22"/>
                    </a:lnTo>
                    <a:lnTo>
                      <a:pt x="51" y="19"/>
                    </a:lnTo>
                    <a:lnTo>
                      <a:pt x="57" y="12"/>
                    </a:lnTo>
                    <a:lnTo>
                      <a:pt x="57" y="22"/>
                    </a:lnTo>
                    <a:close/>
                    <a:moveTo>
                      <a:pt x="51" y="19"/>
                    </a:moveTo>
                    <a:lnTo>
                      <a:pt x="47" y="16"/>
                    </a:lnTo>
                    <a:lnTo>
                      <a:pt x="61" y="3"/>
                    </a:lnTo>
                    <a:lnTo>
                      <a:pt x="64" y="6"/>
                    </a:lnTo>
                    <a:lnTo>
                      <a:pt x="51" y="19"/>
                    </a:lnTo>
                    <a:close/>
                    <a:moveTo>
                      <a:pt x="54" y="0"/>
                    </a:moveTo>
                    <a:lnTo>
                      <a:pt x="58" y="0"/>
                    </a:lnTo>
                    <a:lnTo>
                      <a:pt x="61" y="3"/>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9" y="18"/>
                    </a:moveTo>
                    <a:lnTo>
                      <a:pt x="43" y="21"/>
                    </a:lnTo>
                    <a:lnTo>
                      <a:pt x="34" y="4"/>
                    </a:lnTo>
                    <a:lnTo>
                      <a:pt x="41" y="1"/>
                    </a:lnTo>
                    <a:lnTo>
                      <a:pt x="49" y="18"/>
                    </a:lnTo>
                    <a:close/>
                    <a:moveTo>
                      <a:pt x="43" y="21"/>
                    </a:moveTo>
                    <a:lnTo>
                      <a:pt x="41" y="22"/>
                    </a:lnTo>
                    <a:lnTo>
                      <a:pt x="38" y="22"/>
                    </a:lnTo>
                    <a:lnTo>
                      <a:pt x="38" y="12"/>
                    </a:lnTo>
                    <a:lnTo>
                      <a:pt x="43" y="21"/>
                    </a:lnTo>
                    <a:close/>
                    <a:moveTo>
                      <a:pt x="38" y="22"/>
                    </a:moveTo>
                    <a:lnTo>
                      <a:pt x="35" y="22"/>
                    </a:lnTo>
                    <a:lnTo>
                      <a:pt x="35" y="4"/>
                    </a:lnTo>
                    <a:lnTo>
                      <a:pt x="38" y="4"/>
                    </a:lnTo>
                    <a:lnTo>
                      <a:pt x="38" y="22"/>
                    </a:lnTo>
                    <a:close/>
                    <a:moveTo>
                      <a:pt x="31" y="4"/>
                    </a:moveTo>
                    <a:lnTo>
                      <a:pt x="33" y="4"/>
                    </a:lnTo>
                    <a:lnTo>
                      <a:pt x="35" y="4"/>
                    </a:lnTo>
                    <a:lnTo>
                      <a:pt x="35" y="12"/>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3" y="26"/>
                    </a:lnTo>
                    <a:lnTo>
                      <a:pt x="19" y="12"/>
                    </a:lnTo>
                    <a:lnTo>
                      <a:pt x="22" y="9"/>
                    </a:lnTo>
                    <a:lnTo>
                      <a:pt x="35" y="22"/>
                    </a:lnTo>
                    <a:close/>
                    <a:moveTo>
                      <a:pt x="33" y="26"/>
                    </a:moveTo>
                    <a:lnTo>
                      <a:pt x="31" y="27"/>
                    </a:lnTo>
                    <a:lnTo>
                      <a:pt x="30" y="28"/>
                    </a:lnTo>
                    <a:lnTo>
                      <a:pt x="25" y="19"/>
                    </a:lnTo>
                    <a:lnTo>
                      <a:pt x="33" y="26"/>
                    </a:lnTo>
                    <a:close/>
                    <a:moveTo>
                      <a:pt x="30" y="28"/>
                    </a:moveTo>
                    <a:lnTo>
                      <a:pt x="23" y="31"/>
                    </a:lnTo>
                    <a:lnTo>
                      <a:pt x="15" y="14"/>
                    </a:lnTo>
                    <a:lnTo>
                      <a:pt x="22" y="10"/>
                    </a:lnTo>
                    <a:lnTo>
                      <a:pt x="30" y="28"/>
                    </a:lnTo>
                    <a:close/>
                    <a:moveTo>
                      <a:pt x="11" y="18"/>
                    </a:moveTo>
                    <a:lnTo>
                      <a:pt x="12" y="15"/>
                    </a:lnTo>
                    <a:lnTo>
                      <a:pt x="15" y="14"/>
                    </a:lnTo>
                    <a:lnTo>
                      <a:pt x="20" y="22"/>
                    </a:lnTo>
                    <a:lnTo>
                      <a:pt x="11" y="18"/>
                    </a:lnTo>
                    <a:close/>
                    <a:moveTo>
                      <a:pt x="27" y="27"/>
                    </a:moveTo>
                    <a:lnTo>
                      <a:pt x="24" y="32"/>
                    </a:lnTo>
                    <a:lnTo>
                      <a:pt x="8" y="25"/>
                    </a:lnTo>
                    <a:lnTo>
                      <a:pt x="11" y="18"/>
                    </a:lnTo>
                    <a:lnTo>
                      <a:pt x="27" y="27"/>
                    </a:lnTo>
                    <a:close/>
                    <a:moveTo>
                      <a:pt x="24" y="32"/>
                    </a:moveTo>
                    <a:lnTo>
                      <a:pt x="24" y="35"/>
                    </a:lnTo>
                    <a:lnTo>
                      <a:pt x="23" y="36"/>
                    </a:lnTo>
                    <a:lnTo>
                      <a:pt x="16" y="29"/>
                    </a:lnTo>
                    <a:lnTo>
                      <a:pt x="24" y="32"/>
                    </a:lnTo>
                    <a:close/>
                    <a:moveTo>
                      <a:pt x="23" y="36"/>
                    </a:moveTo>
                    <a:lnTo>
                      <a:pt x="20" y="39"/>
                    </a:lnTo>
                    <a:lnTo>
                      <a:pt x="6" y="25"/>
                    </a:lnTo>
                    <a:lnTo>
                      <a:pt x="10" y="22"/>
                    </a:lnTo>
                    <a:lnTo>
                      <a:pt x="23" y="36"/>
                    </a:lnTo>
                    <a:close/>
                    <a:moveTo>
                      <a:pt x="20" y="39"/>
                    </a:moveTo>
                    <a:lnTo>
                      <a:pt x="10" y="48"/>
                    </a:lnTo>
                    <a:lnTo>
                      <a:pt x="20" y="39"/>
                    </a:lnTo>
                    <a:lnTo>
                      <a:pt x="13" y="32"/>
                    </a:lnTo>
                    <a:lnTo>
                      <a:pt x="20" y="39"/>
                    </a:lnTo>
                    <a:close/>
                    <a:moveTo>
                      <a:pt x="20" y="39"/>
                    </a:moveTo>
                    <a:lnTo>
                      <a:pt x="16" y="42"/>
                    </a:lnTo>
                    <a:lnTo>
                      <a:pt x="3" y="28"/>
                    </a:lnTo>
                    <a:lnTo>
                      <a:pt x="6" y="25"/>
                    </a:lnTo>
                    <a:lnTo>
                      <a:pt x="20" y="39"/>
                    </a:lnTo>
                    <a:close/>
                    <a:moveTo>
                      <a:pt x="0" y="35"/>
                    </a:moveTo>
                    <a:lnTo>
                      <a:pt x="0" y="31"/>
                    </a:lnTo>
                    <a:lnTo>
                      <a:pt x="3" y="28"/>
                    </a:lnTo>
                    <a:lnTo>
                      <a:pt x="10" y="35"/>
                    </a:lnTo>
                    <a:lnTo>
                      <a:pt x="0" y="35"/>
                    </a:lnTo>
                    <a:close/>
                    <a:moveTo>
                      <a:pt x="20" y="35"/>
                    </a:moveTo>
                    <a:lnTo>
                      <a:pt x="20" y="41"/>
                    </a:lnTo>
                    <a:lnTo>
                      <a:pt x="0" y="41"/>
                    </a:lnTo>
                    <a:lnTo>
                      <a:pt x="0" y="35"/>
                    </a:lnTo>
                    <a:lnTo>
                      <a:pt x="20" y="35"/>
                    </a:lnTo>
                    <a:close/>
                    <a:moveTo>
                      <a:pt x="20" y="41"/>
                    </a:moveTo>
                    <a:lnTo>
                      <a:pt x="20" y="44"/>
                    </a:lnTo>
                    <a:lnTo>
                      <a:pt x="0" y="44"/>
                    </a:lnTo>
                    <a:lnTo>
                      <a:pt x="0" y="41"/>
                    </a:lnTo>
                    <a:lnTo>
                      <a:pt x="20" y="41"/>
                    </a:lnTo>
                    <a:close/>
                    <a:moveTo>
                      <a:pt x="20" y="44"/>
                    </a:moveTo>
                    <a:lnTo>
                      <a:pt x="20" y="48"/>
                    </a:lnTo>
                    <a:lnTo>
                      <a:pt x="0" y="48"/>
                    </a:lnTo>
                    <a:lnTo>
                      <a:pt x="0" y="44"/>
                    </a:lnTo>
                    <a:lnTo>
                      <a:pt x="20" y="44"/>
                    </a:lnTo>
                    <a:close/>
                    <a:moveTo>
                      <a:pt x="20" y="48"/>
                    </a:moveTo>
                    <a:lnTo>
                      <a:pt x="20" y="54"/>
                    </a:lnTo>
                    <a:lnTo>
                      <a:pt x="0" y="54"/>
                    </a:lnTo>
                    <a:lnTo>
                      <a:pt x="0" y="48"/>
                    </a:lnTo>
                    <a:lnTo>
                      <a:pt x="20" y="48"/>
                    </a:lnTo>
                    <a:close/>
                    <a:moveTo>
                      <a:pt x="3" y="61"/>
                    </a:moveTo>
                    <a:lnTo>
                      <a:pt x="0" y="58"/>
                    </a:lnTo>
                    <a:lnTo>
                      <a:pt x="0" y="54"/>
                    </a:lnTo>
                    <a:lnTo>
                      <a:pt x="10" y="54"/>
                    </a:lnTo>
                    <a:lnTo>
                      <a:pt x="3" y="61"/>
                    </a:lnTo>
                    <a:close/>
                    <a:moveTo>
                      <a:pt x="16" y="48"/>
                    </a:moveTo>
                    <a:lnTo>
                      <a:pt x="20" y="50"/>
                    </a:lnTo>
                    <a:lnTo>
                      <a:pt x="6" y="64"/>
                    </a:lnTo>
                    <a:lnTo>
                      <a:pt x="3" y="61"/>
                    </a:lnTo>
                    <a:lnTo>
                      <a:pt x="16" y="48"/>
                    </a:lnTo>
                    <a:close/>
                    <a:moveTo>
                      <a:pt x="20" y="50"/>
                    </a:moveTo>
                    <a:lnTo>
                      <a:pt x="23" y="53"/>
                    </a:lnTo>
                    <a:lnTo>
                      <a:pt x="23" y="58"/>
                    </a:lnTo>
                    <a:lnTo>
                      <a:pt x="13" y="58"/>
                    </a:lnTo>
                    <a:lnTo>
                      <a:pt x="20" y="50"/>
                    </a:lnTo>
                    <a:close/>
                    <a:moveTo>
                      <a:pt x="23" y="58"/>
                    </a:moveTo>
                    <a:lnTo>
                      <a:pt x="23" y="60"/>
                    </a:lnTo>
                    <a:lnTo>
                      <a:pt x="3" y="60"/>
                    </a:lnTo>
                    <a:lnTo>
                      <a:pt x="3" y="58"/>
                    </a:lnTo>
                    <a:lnTo>
                      <a:pt x="23" y="58"/>
                    </a:lnTo>
                    <a:close/>
                    <a:moveTo>
                      <a:pt x="6" y="68"/>
                    </a:moveTo>
                    <a:lnTo>
                      <a:pt x="3" y="64"/>
                    </a:lnTo>
                    <a:lnTo>
                      <a:pt x="3" y="60"/>
                    </a:lnTo>
                    <a:lnTo>
                      <a:pt x="13" y="60"/>
                    </a:lnTo>
                    <a:lnTo>
                      <a:pt x="6" y="68"/>
                    </a:lnTo>
                    <a:close/>
                    <a:moveTo>
                      <a:pt x="20" y="53"/>
                    </a:moveTo>
                    <a:lnTo>
                      <a:pt x="23" y="57"/>
                    </a:lnTo>
                    <a:lnTo>
                      <a:pt x="10" y="70"/>
                    </a:lnTo>
                    <a:lnTo>
                      <a:pt x="6" y="68"/>
                    </a:lnTo>
                    <a:lnTo>
                      <a:pt x="20" y="53"/>
                    </a:lnTo>
                    <a:close/>
                    <a:moveTo>
                      <a:pt x="12" y="72"/>
                    </a:moveTo>
                    <a:lnTo>
                      <a:pt x="11" y="71"/>
                    </a:lnTo>
                    <a:lnTo>
                      <a:pt x="10" y="70"/>
                    </a:lnTo>
                    <a:lnTo>
                      <a:pt x="16" y="63"/>
                    </a:lnTo>
                    <a:lnTo>
                      <a:pt x="12" y="72"/>
                    </a:lnTo>
                    <a:close/>
                    <a:moveTo>
                      <a:pt x="21" y="55"/>
                    </a:moveTo>
                    <a:lnTo>
                      <a:pt x="26" y="59"/>
                    </a:lnTo>
                    <a:lnTo>
                      <a:pt x="19" y="75"/>
                    </a:lnTo>
                    <a:lnTo>
                      <a:pt x="12" y="72"/>
                    </a:lnTo>
                    <a:lnTo>
                      <a:pt x="21" y="55"/>
                    </a:lnTo>
                    <a:close/>
                    <a:moveTo>
                      <a:pt x="23" y="76"/>
                    </a:moveTo>
                    <a:lnTo>
                      <a:pt x="20" y="76"/>
                    </a:lnTo>
                    <a:lnTo>
                      <a:pt x="19" y="75"/>
                    </a:lnTo>
                    <a:lnTo>
                      <a:pt x="23" y="67"/>
                    </a:lnTo>
                    <a:lnTo>
                      <a:pt x="23" y="76"/>
                    </a:lnTo>
                    <a:close/>
                    <a:moveTo>
                      <a:pt x="23" y="58"/>
                    </a:moveTo>
                    <a:lnTo>
                      <a:pt x="25" y="58"/>
                    </a:lnTo>
                    <a:lnTo>
                      <a:pt x="25" y="76"/>
                    </a:lnTo>
                    <a:lnTo>
                      <a:pt x="23" y="76"/>
                    </a:lnTo>
                    <a:lnTo>
                      <a:pt x="23" y="58"/>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38" y="58"/>
                    </a:moveTo>
                    <a:lnTo>
                      <a:pt x="45" y="58"/>
                    </a:lnTo>
                    <a:lnTo>
                      <a:pt x="45" y="76"/>
                    </a:lnTo>
                    <a:lnTo>
                      <a:pt x="38" y="76"/>
                    </a:lnTo>
                    <a:lnTo>
                      <a:pt x="38" y="58"/>
                    </a:lnTo>
                    <a:close/>
                    <a:moveTo>
                      <a:pt x="49" y="75"/>
                    </a:moveTo>
                    <a:lnTo>
                      <a:pt x="47" y="76"/>
                    </a:lnTo>
                    <a:lnTo>
                      <a:pt x="45" y="76"/>
                    </a:lnTo>
                    <a:lnTo>
                      <a:pt x="45" y="67"/>
                    </a:lnTo>
                    <a:lnTo>
                      <a:pt x="49" y="75"/>
                    </a:lnTo>
                    <a:close/>
                    <a:moveTo>
                      <a:pt x="41" y="59"/>
                    </a:moveTo>
                    <a:lnTo>
                      <a:pt x="47" y="55"/>
                    </a:lnTo>
                    <a:lnTo>
                      <a:pt x="55" y="72"/>
                    </a:lnTo>
                    <a:lnTo>
                      <a:pt x="49" y="75"/>
                    </a:lnTo>
                    <a:lnTo>
                      <a:pt x="41" y="59"/>
                    </a:lnTo>
                    <a:close/>
                    <a:moveTo>
                      <a:pt x="47" y="55"/>
                    </a:moveTo>
                    <a:lnTo>
                      <a:pt x="48" y="54"/>
                    </a:lnTo>
                    <a:lnTo>
                      <a:pt x="51" y="54"/>
                    </a:lnTo>
                    <a:lnTo>
                      <a:pt x="51" y="63"/>
                    </a:lnTo>
                    <a:lnTo>
                      <a:pt x="47"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7" name="Freeform 392">
                <a:extLst>
                  <a:ext uri="{FF2B5EF4-FFF2-40B4-BE49-F238E27FC236}">
                    <a16:creationId xmlns:a16="http://schemas.microsoft.com/office/drawing/2014/main" id="{231B16DD-821A-4519-9989-8DEE2CE92725}"/>
                  </a:ext>
                </a:extLst>
              </p:cNvPr>
              <p:cNvSpPr>
                <a:spLocks/>
              </p:cNvSpPr>
              <p:nvPr/>
            </p:nvSpPr>
            <p:spPr bwMode="auto">
              <a:xfrm>
                <a:off x="3412" y="309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7"/>
                    </a:lnTo>
                    <a:lnTo>
                      <a:pt x="57" y="44"/>
                    </a:lnTo>
                    <a:lnTo>
                      <a:pt x="60" y="41"/>
                    </a:lnTo>
                    <a:lnTo>
                      <a:pt x="64" y="34"/>
                    </a:lnTo>
                    <a:lnTo>
                      <a:pt x="67" y="31"/>
                    </a:lnTo>
                    <a:lnTo>
                      <a:pt x="67" y="29"/>
                    </a:lnTo>
                    <a:lnTo>
                      <a:pt x="67" y="22"/>
                    </a:lnTo>
                    <a:lnTo>
                      <a:pt x="67" y="19"/>
                    </a:lnTo>
                    <a:lnTo>
                      <a:pt x="67" y="12"/>
                    </a:lnTo>
                    <a:lnTo>
                      <a:pt x="64" y="9"/>
                    </a:lnTo>
                    <a:lnTo>
                      <a:pt x="64" y="5"/>
                    </a:lnTo>
                    <a:lnTo>
                      <a:pt x="60" y="3"/>
                    </a:lnTo>
                    <a:lnTo>
                      <a:pt x="54" y="3"/>
                    </a:lnTo>
                    <a:lnTo>
                      <a:pt x="50" y="0"/>
                    </a:lnTo>
                    <a:lnTo>
                      <a:pt x="48" y="0"/>
                    </a:lnTo>
                    <a:lnTo>
                      <a:pt x="42" y="0"/>
                    </a:lnTo>
                    <a:lnTo>
                      <a:pt x="38" y="0"/>
                    </a:lnTo>
                    <a:lnTo>
                      <a:pt x="32" y="0"/>
                    </a:lnTo>
                    <a:lnTo>
                      <a:pt x="25" y="3"/>
                    </a:lnTo>
                    <a:lnTo>
                      <a:pt x="22" y="5"/>
                    </a:lnTo>
                    <a:lnTo>
                      <a:pt x="16" y="9"/>
                    </a:lnTo>
                    <a:lnTo>
                      <a:pt x="13" y="12"/>
                    </a:lnTo>
                    <a:lnTo>
                      <a:pt x="10" y="15"/>
                    </a:lnTo>
                    <a:lnTo>
                      <a:pt x="6" y="19"/>
                    </a:lnTo>
                    <a:lnTo>
                      <a:pt x="3" y="25"/>
                    </a:lnTo>
                    <a:lnTo>
                      <a:pt x="3" y="29"/>
                    </a:lnTo>
                    <a:lnTo>
                      <a:pt x="0" y="31"/>
                    </a:lnTo>
                    <a:lnTo>
                      <a:pt x="0" y="37"/>
                    </a:lnTo>
                    <a:lnTo>
                      <a:pt x="3" y="41"/>
                    </a:lnTo>
                    <a:lnTo>
                      <a:pt x="3" y="44"/>
                    </a:lnTo>
                    <a:lnTo>
                      <a:pt x="6" y="47"/>
                    </a:lnTo>
                    <a:lnTo>
                      <a:pt x="10" y="51"/>
                    </a:lnTo>
                    <a:lnTo>
                      <a:pt x="13" y="54"/>
                    </a:lnTo>
                    <a:lnTo>
                      <a:pt x="19" y="54"/>
                    </a:lnTo>
                    <a:lnTo>
                      <a:pt x="22" y="57"/>
                    </a:lnTo>
                    <a:lnTo>
                      <a:pt x="28"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8" name="Freeform 393">
                <a:extLst>
                  <a:ext uri="{FF2B5EF4-FFF2-40B4-BE49-F238E27FC236}">
                    <a16:creationId xmlns:a16="http://schemas.microsoft.com/office/drawing/2014/main" id="{5D60017A-6C68-4962-A365-F5880AF6A118}"/>
                  </a:ext>
                </a:extLst>
              </p:cNvPr>
              <p:cNvSpPr>
                <a:spLocks noEditPoints="1"/>
              </p:cNvSpPr>
              <p:nvPr/>
            </p:nvSpPr>
            <p:spPr bwMode="auto">
              <a:xfrm>
                <a:off x="3410" y="3092"/>
                <a:ext cx="21" cy="19"/>
              </a:xfrm>
              <a:custGeom>
                <a:avLst/>
                <a:gdLst>
                  <a:gd name="T0" fmla="*/ 3 w 85"/>
                  <a:gd name="T1" fmla="*/ 3 h 76"/>
                  <a:gd name="T2" fmla="*/ 4 w 85"/>
                  <a:gd name="T3" fmla="*/ 3 h 76"/>
                  <a:gd name="T4" fmla="*/ 4 w 85"/>
                  <a:gd name="T5" fmla="*/ 4 h 76"/>
                  <a:gd name="T6" fmla="*/ 4 w 85"/>
                  <a:gd name="T7" fmla="*/ 4 h 76"/>
                  <a:gd name="T8" fmla="*/ 5 w 85"/>
                  <a:gd name="T9" fmla="*/ 4 h 76"/>
                  <a:gd name="T10" fmla="*/ 4 w 85"/>
                  <a:gd name="T11" fmla="*/ 3 h 76"/>
                  <a:gd name="T12" fmla="*/ 4 w 85"/>
                  <a:gd name="T13" fmla="*/ 2 h 76"/>
                  <a:gd name="T14" fmla="*/ 5 w 85"/>
                  <a:gd name="T15" fmla="*/ 3 h 76"/>
                  <a:gd name="T16" fmla="*/ 5 w 85"/>
                  <a:gd name="T17" fmla="*/ 3 h 76"/>
                  <a:gd name="T18" fmla="*/ 4 w 85"/>
                  <a:gd name="T19" fmla="*/ 3 h 76"/>
                  <a:gd name="T20" fmla="*/ 4 w 85"/>
                  <a:gd name="T21" fmla="*/ 2 h 76"/>
                  <a:gd name="T22" fmla="*/ 5 w 85"/>
                  <a:gd name="T23" fmla="*/ 1 h 76"/>
                  <a:gd name="T24" fmla="*/ 5 w 85"/>
                  <a:gd name="T25" fmla="*/ 1 h 76"/>
                  <a:gd name="T26" fmla="*/ 4 w 85"/>
                  <a:gd name="T27" fmla="*/ 1 h 76"/>
                  <a:gd name="T28" fmla="*/ 4 w 85"/>
                  <a:gd name="T29" fmla="*/ 1 h 76"/>
                  <a:gd name="T30" fmla="*/ 4 w 85"/>
                  <a:gd name="T31" fmla="*/ 2 h 76"/>
                  <a:gd name="T32" fmla="*/ 4 w 85"/>
                  <a:gd name="T33" fmla="*/ 0 h 76"/>
                  <a:gd name="T34" fmla="*/ 4 w 85"/>
                  <a:gd name="T35" fmla="*/ 0 h 76"/>
                  <a:gd name="T36" fmla="*/ 4 w 85"/>
                  <a:gd name="T37" fmla="*/ 1 h 76"/>
                  <a:gd name="T38" fmla="*/ 3 w 85"/>
                  <a:gd name="T39" fmla="*/ 1 h 76"/>
                  <a:gd name="T40" fmla="*/ 4 w 85"/>
                  <a:gd name="T41" fmla="*/ 1 h 76"/>
                  <a:gd name="T42" fmla="*/ 3 w 85"/>
                  <a:gd name="T43" fmla="*/ 1 h 76"/>
                  <a:gd name="T44" fmla="*/ 3 w 85"/>
                  <a:gd name="T45" fmla="*/ 0 h 76"/>
                  <a:gd name="T46" fmla="*/ 3 w 85"/>
                  <a:gd name="T47" fmla="*/ 0 h 76"/>
                  <a:gd name="T48" fmla="*/ 2 w 85"/>
                  <a:gd name="T49" fmla="*/ 0 h 76"/>
                  <a:gd name="T50" fmla="*/ 2 w 85"/>
                  <a:gd name="T51" fmla="*/ 1 h 76"/>
                  <a:gd name="T52" fmla="*/ 2 w 85"/>
                  <a:gd name="T53" fmla="*/ 2 h 76"/>
                  <a:gd name="T54" fmla="*/ 2 w 85"/>
                  <a:gd name="T55" fmla="*/ 2 h 76"/>
                  <a:gd name="T56" fmla="*/ 2 w 85"/>
                  <a:gd name="T57" fmla="*/ 1 h 76"/>
                  <a:gd name="T58" fmla="*/ 1 w 85"/>
                  <a:gd name="T59" fmla="*/ 1 h 76"/>
                  <a:gd name="T60" fmla="*/ 1 w 85"/>
                  <a:gd name="T61" fmla="*/ 1 h 76"/>
                  <a:gd name="T62" fmla="*/ 1 w 85"/>
                  <a:gd name="T63" fmla="*/ 2 h 76"/>
                  <a:gd name="T64" fmla="*/ 1 w 85"/>
                  <a:gd name="T65" fmla="*/ 2 h 76"/>
                  <a:gd name="T66" fmla="*/ 1 w 85"/>
                  <a:gd name="T67" fmla="*/ 1 h 76"/>
                  <a:gd name="T68" fmla="*/ 0 w 85"/>
                  <a:gd name="T69" fmla="*/ 2 h 76"/>
                  <a:gd name="T70" fmla="*/ 0 w 85"/>
                  <a:gd name="T71" fmla="*/ 2 h 76"/>
                  <a:gd name="T72" fmla="*/ 1 w 85"/>
                  <a:gd name="T73" fmla="*/ 3 h 76"/>
                  <a:gd name="T74" fmla="*/ 1 w 85"/>
                  <a:gd name="T75" fmla="*/ 3 h 76"/>
                  <a:gd name="T76" fmla="*/ 0 w 85"/>
                  <a:gd name="T77" fmla="*/ 2 h 76"/>
                  <a:gd name="T78" fmla="*/ 0 w 85"/>
                  <a:gd name="T79" fmla="*/ 3 h 76"/>
                  <a:gd name="T80" fmla="*/ 0 w 85"/>
                  <a:gd name="T81" fmla="*/ 4 h 76"/>
                  <a:gd name="T82" fmla="*/ 1 w 85"/>
                  <a:gd name="T83" fmla="*/ 3 h 76"/>
                  <a:gd name="T84" fmla="*/ 1 w 85"/>
                  <a:gd name="T85" fmla="*/ 3 h 76"/>
                  <a:gd name="T86" fmla="*/ 0 w 85"/>
                  <a:gd name="T87" fmla="*/ 3 h 76"/>
                  <a:gd name="T88" fmla="*/ 0 w 85"/>
                  <a:gd name="T89" fmla="*/ 4 h 76"/>
                  <a:gd name="T90" fmla="*/ 1 w 85"/>
                  <a:gd name="T91" fmla="*/ 3 h 76"/>
                  <a:gd name="T92" fmla="*/ 1 w 85"/>
                  <a:gd name="T93" fmla="*/ 4 h 76"/>
                  <a:gd name="T94" fmla="*/ 1 w 85"/>
                  <a:gd name="T95" fmla="*/ 4 h 76"/>
                  <a:gd name="T96" fmla="*/ 1 w 85"/>
                  <a:gd name="T97" fmla="*/ 4 h 76"/>
                  <a:gd name="T98" fmla="*/ 1 w 85"/>
                  <a:gd name="T99" fmla="*/ 5 h 76"/>
                  <a:gd name="T100" fmla="*/ 2 w 85"/>
                  <a:gd name="T101" fmla="*/ 4 h 76"/>
                  <a:gd name="T102" fmla="*/ 2 w 85"/>
                  <a:gd name="T103" fmla="*/ 4 h 76"/>
                  <a:gd name="T104" fmla="*/ 1 w 85"/>
                  <a:gd name="T105" fmla="*/ 5 h 76"/>
                  <a:gd name="T106" fmla="*/ 2 w 85"/>
                  <a:gd name="T107" fmla="*/ 5 h 76"/>
                  <a:gd name="T108" fmla="*/ 2 w 85"/>
                  <a:gd name="T109" fmla="*/ 4 h 76"/>
                  <a:gd name="T110" fmla="*/ 2 w 85"/>
                  <a:gd name="T111" fmla="*/ 4 h 76"/>
                  <a:gd name="T112" fmla="*/ 3 w 85"/>
                  <a:gd name="T113" fmla="*/ 4 h 76"/>
                  <a:gd name="T114" fmla="*/ 3 w 85"/>
                  <a:gd name="T115" fmla="*/ 5 h 76"/>
                  <a:gd name="T116" fmla="*/ 3 w 85"/>
                  <a:gd name="T117" fmla="*/ 4 h 76"/>
                  <a:gd name="T118" fmla="*/ 3 w 85"/>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6"/>
                  <a:gd name="T182" fmla="*/ 85 w 85"/>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6">
                    <a:moveTo>
                      <a:pt x="49" y="54"/>
                    </a:moveTo>
                    <a:lnTo>
                      <a:pt x="53" y="51"/>
                    </a:lnTo>
                    <a:lnTo>
                      <a:pt x="67" y="64"/>
                    </a:lnTo>
                    <a:lnTo>
                      <a:pt x="64" y="67"/>
                    </a:lnTo>
                    <a:lnTo>
                      <a:pt x="49" y="54"/>
                    </a:lnTo>
                    <a:close/>
                    <a:moveTo>
                      <a:pt x="53" y="51"/>
                    </a:moveTo>
                    <a:lnTo>
                      <a:pt x="54" y="50"/>
                    </a:lnTo>
                    <a:lnTo>
                      <a:pt x="56" y="49"/>
                    </a:lnTo>
                    <a:lnTo>
                      <a:pt x="59" y="57"/>
                    </a:lnTo>
                    <a:lnTo>
                      <a:pt x="53" y="51"/>
                    </a:lnTo>
                    <a:close/>
                    <a:moveTo>
                      <a:pt x="56" y="49"/>
                    </a:moveTo>
                    <a:lnTo>
                      <a:pt x="62" y="45"/>
                    </a:lnTo>
                    <a:lnTo>
                      <a:pt x="70" y="63"/>
                    </a:lnTo>
                    <a:lnTo>
                      <a:pt x="64" y="66"/>
                    </a:lnTo>
                    <a:lnTo>
                      <a:pt x="56" y="49"/>
                    </a:lnTo>
                    <a:close/>
                    <a:moveTo>
                      <a:pt x="73" y="61"/>
                    </a:moveTo>
                    <a:lnTo>
                      <a:pt x="71" y="62"/>
                    </a:lnTo>
                    <a:lnTo>
                      <a:pt x="70" y="63"/>
                    </a:lnTo>
                    <a:lnTo>
                      <a:pt x="66" y="54"/>
                    </a:lnTo>
                    <a:lnTo>
                      <a:pt x="73" y="61"/>
                    </a:lnTo>
                    <a:close/>
                    <a:moveTo>
                      <a:pt x="59" y="47"/>
                    </a:moveTo>
                    <a:lnTo>
                      <a:pt x="63" y="44"/>
                    </a:lnTo>
                    <a:lnTo>
                      <a:pt x="76" y="57"/>
                    </a:lnTo>
                    <a:lnTo>
                      <a:pt x="73" y="61"/>
                    </a:lnTo>
                    <a:lnTo>
                      <a:pt x="59" y="47"/>
                    </a:lnTo>
                    <a:close/>
                    <a:moveTo>
                      <a:pt x="78" y="55"/>
                    </a:moveTo>
                    <a:lnTo>
                      <a:pt x="77" y="56"/>
                    </a:lnTo>
                    <a:lnTo>
                      <a:pt x="76" y="57"/>
                    </a:lnTo>
                    <a:lnTo>
                      <a:pt x="69" y="51"/>
                    </a:lnTo>
                    <a:lnTo>
                      <a:pt x="78" y="55"/>
                    </a:lnTo>
                    <a:close/>
                    <a:moveTo>
                      <a:pt x="60" y="46"/>
                    </a:moveTo>
                    <a:lnTo>
                      <a:pt x="64" y="40"/>
                    </a:lnTo>
                    <a:lnTo>
                      <a:pt x="81" y="49"/>
                    </a:lnTo>
                    <a:lnTo>
                      <a:pt x="78" y="55"/>
                    </a:lnTo>
                    <a:lnTo>
                      <a:pt x="60" y="46"/>
                    </a:lnTo>
                    <a:close/>
                    <a:moveTo>
                      <a:pt x="64" y="40"/>
                    </a:moveTo>
                    <a:lnTo>
                      <a:pt x="65" y="39"/>
                    </a:lnTo>
                    <a:lnTo>
                      <a:pt x="66" y="38"/>
                    </a:lnTo>
                    <a:lnTo>
                      <a:pt x="73" y="44"/>
                    </a:lnTo>
                    <a:lnTo>
                      <a:pt x="64" y="40"/>
                    </a:lnTo>
                    <a:close/>
                    <a:moveTo>
                      <a:pt x="66" y="38"/>
                    </a:moveTo>
                    <a:lnTo>
                      <a:pt x="69" y="34"/>
                    </a:lnTo>
                    <a:lnTo>
                      <a:pt x="82" y="49"/>
                    </a:lnTo>
                    <a:lnTo>
                      <a:pt x="79" y="51"/>
                    </a:lnTo>
                    <a:lnTo>
                      <a:pt x="66" y="38"/>
                    </a:lnTo>
                    <a:close/>
                    <a:moveTo>
                      <a:pt x="85" y="41"/>
                    </a:moveTo>
                    <a:lnTo>
                      <a:pt x="85" y="45"/>
                    </a:lnTo>
                    <a:lnTo>
                      <a:pt x="82" y="49"/>
                    </a:lnTo>
                    <a:lnTo>
                      <a:pt x="76" y="41"/>
                    </a:lnTo>
                    <a:lnTo>
                      <a:pt x="85" y="41"/>
                    </a:lnTo>
                    <a:close/>
                    <a:moveTo>
                      <a:pt x="66" y="41"/>
                    </a:moveTo>
                    <a:lnTo>
                      <a:pt x="66" y="39"/>
                    </a:lnTo>
                    <a:lnTo>
                      <a:pt x="85" y="39"/>
                    </a:lnTo>
                    <a:lnTo>
                      <a:pt x="85" y="41"/>
                    </a:lnTo>
                    <a:lnTo>
                      <a:pt x="66" y="41"/>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2"/>
                    </a:lnTo>
                    <a:lnTo>
                      <a:pt x="85" y="22"/>
                    </a:lnTo>
                    <a:lnTo>
                      <a:pt x="85" y="29"/>
                    </a:lnTo>
                    <a:lnTo>
                      <a:pt x="66" y="29"/>
                    </a:lnTo>
                    <a:close/>
                    <a:moveTo>
                      <a:pt x="82" y="15"/>
                    </a:moveTo>
                    <a:lnTo>
                      <a:pt x="85" y="19"/>
                    </a:lnTo>
                    <a:lnTo>
                      <a:pt x="85" y="22"/>
                    </a:lnTo>
                    <a:lnTo>
                      <a:pt x="76" y="22"/>
                    </a:lnTo>
                    <a:lnTo>
                      <a:pt x="82" y="15"/>
                    </a:lnTo>
                    <a:close/>
                    <a:moveTo>
                      <a:pt x="69" y="29"/>
                    </a:moveTo>
                    <a:lnTo>
                      <a:pt x="66" y="25"/>
                    </a:lnTo>
                    <a:lnTo>
                      <a:pt x="79" y="12"/>
                    </a:lnTo>
                    <a:lnTo>
                      <a:pt x="82" y="15"/>
                    </a:lnTo>
                    <a:lnTo>
                      <a:pt x="69" y="29"/>
                    </a:lnTo>
                    <a:close/>
                    <a:moveTo>
                      <a:pt x="66" y="25"/>
                    </a:moveTo>
                    <a:lnTo>
                      <a:pt x="63" y="23"/>
                    </a:lnTo>
                    <a:lnTo>
                      <a:pt x="63" y="19"/>
                    </a:lnTo>
                    <a:lnTo>
                      <a:pt x="73" y="19"/>
                    </a:lnTo>
                    <a:lnTo>
                      <a:pt x="66" y="25"/>
                    </a:lnTo>
                    <a:close/>
                    <a:moveTo>
                      <a:pt x="63" y="19"/>
                    </a:moveTo>
                    <a:lnTo>
                      <a:pt x="63" y="15"/>
                    </a:lnTo>
                    <a:lnTo>
                      <a:pt x="82" y="15"/>
                    </a:lnTo>
                    <a:lnTo>
                      <a:pt x="82" y="19"/>
                    </a:lnTo>
                    <a:lnTo>
                      <a:pt x="63" y="19"/>
                    </a:lnTo>
                    <a:close/>
                    <a:moveTo>
                      <a:pt x="79" y="9"/>
                    </a:moveTo>
                    <a:lnTo>
                      <a:pt x="82" y="12"/>
                    </a:lnTo>
                    <a:lnTo>
                      <a:pt x="82" y="15"/>
                    </a:lnTo>
                    <a:lnTo>
                      <a:pt x="73" y="15"/>
                    </a:lnTo>
                    <a:lnTo>
                      <a:pt x="79" y="9"/>
                    </a:lnTo>
                    <a:close/>
                    <a:moveTo>
                      <a:pt x="66" y="22"/>
                    </a:moveTo>
                    <a:lnTo>
                      <a:pt x="63" y="20"/>
                    </a:lnTo>
                    <a:lnTo>
                      <a:pt x="76" y="6"/>
                    </a:lnTo>
                    <a:lnTo>
                      <a:pt x="79" y="9"/>
                    </a:lnTo>
                    <a:lnTo>
                      <a:pt x="66" y="22"/>
                    </a:lnTo>
                    <a:close/>
                    <a:moveTo>
                      <a:pt x="69" y="3"/>
                    </a:moveTo>
                    <a:lnTo>
                      <a:pt x="74" y="3"/>
                    </a:lnTo>
                    <a:lnTo>
                      <a:pt x="76" y="6"/>
                    </a:lnTo>
                    <a:lnTo>
                      <a:pt x="69" y="13"/>
                    </a:lnTo>
                    <a:lnTo>
                      <a:pt x="69" y="3"/>
                    </a:lnTo>
                    <a:close/>
                    <a:moveTo>
                      <a:pt x="69" y="22"/>
                    </a:moveTo>
                    <a:lnTo>
                      <a:pt x="63" y="22"/>
                    </a:lnTo>
                    <a:lnTo>
                      <a:pt x="63" y="3"/>
                    </a:lnTo>
                    <a:lnTo>
                      <a:pt x="69" y="3"/>
                    </a:lnTo>
                    <a:lnTo>
                      <a:pt x="69" y="22"/>
                    </a:lnTo>
                    <a:close/>
                    <a:moveTo>
                      <a:pt x="63" y="22"/>
                    </a:moveTo>
                    <a:lnTo>
                      <a:pt x="59" y="22"/>
                    </a:lnTo>
                    <a:lnTo>
                      <a:pt x="56" y="20"/>
                    </a:lnTo>
                    <a:lnTo>
                      <a:pt x="63" y="13"/>
                    </a:lnTo>
                    <a:lnTo>
                      <a:pt x="63" y="22"/>
                    </a:lnTo>
                    <a:close/>
                    <a:moveTo>
                      <a:pt x="56" y="20"/>
                    </a:moveTo>
                    <a:lnTo>
                      <a:pt x="53" y="17"/>
                    </a:lnTo>
                    <a:lnTo>
                      <a:pt x="67" y="3"/>
                    </a:lnTo>
                    <a:lnTo>
                      <a:pt x="69" y="6"/>
                    </a:lnTo>
                    <a:lnTo>
                      <a:pt x="56" y="20"/>
                    </a:lnTo>
                    <a:close/>
                    <a:moveTo>
                      <a:pt x="59" y="0"/>
                    </a:moveTo>
                    <a:lnTo>
                      <a:pt x="64" y="0"/>
                    </a:lnTo>
                    <a:lnTo>
                      <a:pt x="67" y="3"/>
                    </a:lnTo>
                    <a:lnTo>
                      <a:pt x="59" y="10"/>
                    </a:lnTo>
                    <a:lnTo>
                      <a:pt x="59" y="0"/>
                    </a:lnTo>
                    <a:close/>
                    <a:moveTo>
                      <a:pt x="59" y="19"/>
                    </a:moveTo>
                    <a:lnTo>
                      <a:pt x="57" y="19"/>
                    </a:lnTo>
                    <a:lnTo>
                      <a:pt x="57" y="0"/>
                    </a:lnTo>
                    <a:lnTo>
                      <a:pt x="59" y="0"/>
                    </a:lnTo>
                    <a:lnTo>
                      <a:pt x="59"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6" y="1"/>
                    </a:moveTo>
                    <a:lnTo>
                      <a:pt x="38" y="0"/>
                    </a:lnTo>
                    <a:lnTo>
                      <a:pt x="41" y="0"/>
                    </a:lnTo>
                    <a:lnTo>
                      <a:pt x="41" y="10"/>
                    </a:lnTo>
                    <a:lnTo>
                      <a:pt x="36" y="1"/>
                    </a:lnTo>
                    <a:close/>
                    <a:moveTo>
                      <a:pt x="45" y="18"/>
                    </a:moveTo>
                    <a:lnTo>
                      <a:pt x="38" y="21"/>
                    </a:lnTo>
                    <a:lnTo>
                      <a:pt x="30" y="4"/>
                    </a:lnTo>
                    <a:lnTo>
                      <a:pt x="36" y="1"/>
                    </a:lnTo>
                    <a:lnTo>
                      <a:pt x="45" y="18"/>
                    </a:lnTo>
                    <a:close/>
                    <a:moveTo>
                      <a:pt x="27" y="6"/>
                    </a:moveTo>
                    <a:lnTo>
                      <a:pt x="28" y="4"/>
                    </a:lnTo>
                    <a:lnTo>
                      <a:pt x="30" y="4"/>
                    </a:lnTo>
                    <a:lnTo>
                      <a:pt x="34" y="13"/>
                    </a:lnTo>
                    <a:lnTo>
                      <a:pt x="27" y="6"/>
                    </a:lnTo>
                    <a:close/>
                    <a:moveTo>
                      <a:pt x="41" y="20"/>
                    </a:moveTo>
                    <a:lnTo>
                      <a:pt x="38" y="22"/>
                    </a:lnTo>
                    <a:lnTo>
                      <a:pt x="24" y="9"/>
                    </a:lnTo>
                    <a:lnTo>
                      <a:pt x="27" y="6"/>
                    </a:lnTo>
                    <a:lnTo>
                      <a:pt x="41" y="20"/>
                    </a:lnTo>
                    <a:close/>
                    <a:moveTo>
                      <a:pt x="38" y="22"/>
                    </a:moveTo>
                    <a:lnTo>
                      <a:pt x="36" y="24"/>
                    </a:lnTo>
                    <a:lnTo>
                      <a:pt x="35" y="24"/>
                    </a:lnTo>
                    <a:lnTo>
                      <a:pt x="31" y="15"/>
                    </a:lnTo>
                    <a:lnTo>
                      <a:pt x="38" y="22"/>
                    </a:lnTo>
                    <a:close/>
                    <a:moveTo>
                      <a:pt x="35" y="24"/>
                    </a:moveTo>
                    <a:lnTo>
                      <a:pt x="30" y="28"/>
                    </a:lnTo>
                    <a:lnTo>
                      <a:pt x="21" y="11"/>
                    </a:lnTo>
                    <a:lnTo>
                      <a:pt x="27" y="8"/>
                    </a:lnTo>
                    <a:lnTo>
                      <a:pt x="35" y="24"/>
                    </a:lnTo>
                    <a:close/>
                    <a:moveTo>
                      <a:pt x="19" y="12"/>
                    </a:moveTo>
                    <a:lnTo>
                      <a:pt x="20" y="11"/>
                    </a:lnTo>
                    <a:lnTo>
                      <a:pt x="21" y="11"/>
                    </a:lnTo>
                    <a:lnTo>
                      <a:pt x="25" y="19"/>
                    </a:lnTo>
                    <a:lnTo>
                      <a:pt x="19" y="12"/>
                    </a:lnTo>
                    <a:close/>
                    <a:moveTo>
                      <a:pt x="32" y="25"/>
                    </a:moveTo>
                    <a:lnTo>
                      <a:pt x="28" y="29"/>
                    </a:lnTo>
                    <a:lnTo>
                      <a:pt x="15" y="15"/>
                    </a:lnTo>
                    <a:lnTo>
                      <a:pt x="19" y="12"/>
                    </a:lnTo>
                    <a:lnTo>
                      <a:pt x="32" y="25"/>
                    </a:lnTo>
                    <a:close/>
                    <a:moveTo>
                      <a:pt x="15" y="15"/>
                    </a:moveTo>
                    <a:lnTo>
                      <a:pt x="15" y="15"/>
                    </a:lnTo>
                    <a:lnTo>
                      <a:pt x="22" y="22"/>
                    </a:lnTo>
                    <a:lnTo>
                      <a:pt x="15" y="15"/>
                    </a:lnTo>
                    <a:close/>
                    <a:moveTo>
                      <a:pt x="28" y="29"/>
                    </a:moveTo>
                    <a:lnTo>
                      <a:pt x="25" y="32"/>
                    </a:lnTo>
                    <a:lnTo>
                      <a:pt x="12" y="19"/>
                    </a:lnTo>
                    <a:lnTo>
                      <a:pt x="15" y="15"/>
                    </a:lnTo>
                    <a:lnTo>
                      <a:pt x="28" y="29"/>
                    </a:lnTo>
                    <a:close/>
                    <a:moveTo>
                      <a:pt x="25" y="32"/>
                    </a:moveTo>
                    <a:lnTo>
                      <a:pt x="15" y="42"/>
                    </a:lnTo>
                    <a:lnTo>
                      <a:pt x="25" y="32"/>
                    </a:lnTo>
                    <a:lnTo>
                      <a:pt x="19" y="25"/>
                    </a:lnTo>
                    <a:lnTo>
                      <a:pt x="25" y="32"/>
                    </a:lnTo>
                    <a:close/>
                    <a:moveTo>
                      <a:pt x="25" y="32"/>
                    </a:moveTo>
                    <a:lnTo>
                      <a:pt x="22" y="35"/>
                    </a:lnTo>
                    <a:lnTo>
                      <a:pt x="9" y="22"/>
                    </a:lnTo>
                    <a:lnTo>
                      <a:pt x="12" y="19"/>
                    </a:lnTo>
                    <a:lnTo>
                      <a:pt x="25" y="32"/>
                    </a:lnTo>
                    <a:close/>
                    <a:moveTo>
                      <a:pt x="6" y="24"/>
                    </a:moveTo>
                    <a:lnTo>
                      <a:pt x="8" y="23"/>
                    </a:lnTo>
                    <a:lnTo>
                      <a:pt x="9" y="22"/>
                    </a:lnTo>
                    <a:lnTo>
                      <a:pt x="15" y="29"/>
                    </a:lnTo>
                    <a:lnTo>
                      <a:pt x="6" y="24"/>
                    </a:lnTo>
                    <a:close/>
                    <a:moveTo>
                      <a:pt x="24" y="33"/>
                    </a:moveTo>
                    <a:lnTo>
                      <a:pt x="21" y="40"/>
                    </a:lnTo>
                    <a:lnTo>
                      <a:pt x="3" y="31"/>
                    </a:lnTo>
                    <a:lnTo>
                      <a:pt x="6" y="24"/>
                    </a:lnTo>
                    <a:lnTo>
                      <a:pt x="24" y="33"/>
                    </a:lnTo>
                    <a:close/>
                    <a:moveTo>
                      <a:pt x="3" y="35"/>
                    </a:moveTo>
                    <a:lnTo>
                      <a:pt x="3" y="33"/>
                    </a:lnTo>
                    <a:lnTo>
                      <a:pt x="3" y="31"/>
                    </a:lnTo>
                    <a:lnTo>
                      <a:pt x="12" y="35"/>
                    </a:lnTo>
                    <a:lnTo>
                      <a:pt x="3" y="35"/>
                    </a:lnTo>
                    <a:close/>
                    <a:moveTo>
                      <a:pt x="22" y="35"/>
                    </a:moveTo>
                    <a:lnTo>
                      <a:pt x="22" y="39"/>
                    </a:lnTo>
                    <a:lnTo>
                      <a:pt x="3" y="39"/>
                    </a:lnTo>
                    <a:lnTo>
                      <a:pt x="3" y="35"/>
                    </a:lnTo>
                    <a:lnTo>
                      <a:pt x="22" y="35"/>
                    </a:lnTo>
                    <a:close/>
                    <a:moveTo>
                      <a:pt x="22" y="39"/>
                    </a:moveTo>
                    <a:lnTo>
                      <a:pt x="22" y="42"/>
                    </a:lnTo>
                    <a:lnTo>
                      <a:pt x="19" y="45"/>
                    </a:lnTo>
                    <a:lnTo>
                      <a:pt x="12" y="39"/>
                    </a:lnTo>
                    <a:lnTo>
                      <a:pt x="22" y="39"/>
                    </a:lnTo>
                    <a:close/>
                    <a:moveTo>
                      <a:pt x="19" y="45"/>
                    </a:moveTo>
                    <a:lnTo>
                      <a:pt x="15" y="49"/>
                    </a:lnTo>
                    <a:lnTo>
                      <a:pt x="2" y="34"/>
                    </a:lnTo>
                    <a:lnTo>
                      <a:pt x="5" y="31"/>
                    </a:lnTo>
                    <a:lnTo>
                      <a:pt x="19" y="45"/>
                    </a:lnTo>
                    <a:close/>
                    <a:moveTo>
                      <a:pt x="0" y="41"/>
                    </a:moveTo>
                    <a:lnTo>
                      <a:pt x="0" y="38"/>
                    </a:lnTo>
                    <a:lnTo>
                      <a:pt x="2" y="34"/>
                    </a:lnTo>
                    <a:lnTo>
                      <a:pt x="9" y="41"/>
                    </a:lnTo>
                    <a:lnTo>
                      <a:pt x="0" y="41"/>
                    </a:lnTo>
                    <a:close/>
                    <a:moveTo>
                      <a:pt x="19" y="41"/>
                    </a:moveTo>
                    <a:lnTo>
                      <a:pt x="19" y="47"/>
                    </a:lnTo>
                    <a:lnTo>
                      <a:pt x="0" y="47"/>
                    </a:lnTo>
                    <a:lnTo>
                      <a:pt x="0" y="41"/>
                    </a:lnTo>
                    <a:lnTo>
                      <a:pt x="19" y="41"/>
                    </a:lnTo>
                    <a:close/>
                    <a:moveTo>
                      <a:pt x="2" y="54"/>
                    </a:moveTo>
                    <a:lnTo>
                      <a:pt x="0" y="52"/>
                    </a:lnTo>
                    <a:lnTo>
                      <a:pt x="0" y="47"/>
                    </a:lnTo>
                    <a:lnTo>
                      <a:pt x="9" y="47"/>
                    </a:lnTo>
                    <a:lnTo>
                      <a:pt x="2" y="54"/>
                    </a:lnTo>
                    <a:close/>
                    <a:moveTo>
                      <a:pt x="15" y="41"/>
                    </a:moveTo>
                    <a:lnTo>
                      <a:pt x="19" y="44"/>
                    </a:lnTo>
                    <a:lnTo>
                      <a:pt x="5" y="57"/>
                    </a:lnTo>
                    <a:lnTo>
                      <a:pt x="2" y="54"/>
                    </a:lnTo>
                    <a:lnTo>
                      <a:pt x="15" y="41"/>
                    </a:lnTo>
                    <a:close/>
                    <a:moveTo>
                      <a:pt x="19" y="44"/>
                    </a:moveTo>
                    <a:lnTo>
                      <a:pt x="22" y="47"/>
                    </a:lnTo>
                    <a:lnTo>
                      <a:pt x="22" y="51"/>
                    </a:lnTo>
                    <a:lnTo>
                      <a:pt x="12" y="51"/>
                    </a:lnTo>
                    <a:lnTo>
                      <a:pt x="19" y="44"/>
                    </a:lnTo>
                    <a:close/>
                    <a:moveTo>
                      <a:pt x="22" y="51"/>
                    </a:moveTo>
                    <a:lnTo>
                      <a:pt x="22" y="54"/>
                    </a:lnTo>
                    <a:lnTo>
                      <a:pt x="3" y="54"/>
                    </a:lnTo>
                    <a:lnTo>
                      <a:pt x="3" y="51"/>
                    </a:lnTo>
                    <a:lnTo>
                      <a:pt x="22" y="51"/>
                    </a:lnTo>
                    <a:close/>
                    <a:moveTo>
                      <a:pt x="5" y="61"/>
                    </a:moveTo>
                    <a:lnTo>
                      <a:pt x="3" y="58"/>
                    </a:lnTo>
                    <a:lnTo>
                      <a:pt x="3" y="54"/>
                    </a:lnTo>
                    <a:lnTo>
                      <a:pt x="12" y="54"/>
                    </a:lnTo>
                    <a:lnTo>
                      <a:pt x="5" y="61"/>
                    </a:lnTo>
                    <a:close/>
                    <a:moveTo>
                      <a:pt x="19" y="47"/>
                    </a:moveTo>
                    <a:lnTo>
                      <a:pt x="22" y="51"/>
                    </a:lnTo>
                    <a:lnTo>
                      <a:pt x="9" y="64"/>
                    </a:lnTo>
                    <a:lnTo>
                      <a:pt x="5" y="61"/>
                    </a:lnTo>
                    <a:lnTo>
                      <a:pt x="19" y="47"/>
                    </a:lnTo>
                    <a:close/>
                    <a:moveTo>
                      <a:pt x="22" y="51"/>
                    </a:moveTo>
                    <a:lnTo>
                      <a:pt x="22" y="51"/>
                    </a:lnTo>
                    <a:lnTo>
                      <a:pt x="15" y="57"/>
                    </a:lnTo>
                    <a:lnTo>
                      <a:pt x="22" y="51"/>
                    </a:lnTo>
                    <a:close/>
                    <a:moveTo>
                      <a:pt x="22" y="51"/>
                    </a:moveTo>
                    <a:lnTo>
                      <a:pt x="25" y="54"/>
                    </a:lnTo>
                    <a:lnTo>
                      <a:pt x="12" y="67"/>
                    </a:lnTo>
                    <a:lnTo>
                      <a:pt x="9" y="64"/>
                    </a:lnTo>
                    <a:lnTo>
                      <a:pt x="22" y="51"/>
                    </a:lnTo>
                    <a:close/>
                    <a:moveTo>
                      <a:pt x="12" y="67"/>
                    </a:moveTo>
                    <a:lnTo>
                      <a:pt x="21" y="76"/>
                    </a:lnTo>
                    <a:lnTo>
                      <a:pt x="12" y="67"/>
                    </a:lnTo>
                    <a:lnTo>
                      <a:pt x="19" y="61"/>
                    </a:lnTo>
                    <a:lnTo>
                      <a:pt x="12" y="67"/>
                    </a:lnTo>
                    <a:close/>
                    <a:moveTo>
                      <a:pt x="25" y="54"/>
                    </a:moveTo>
                    <a:lnTo>
                      <a:pt x="28" y="57"/>
                    </a:lnTo>
                    <a:lnTo>
                      <a:pt x="15" y="71"/>
                    </a:lnTo>
                    <a:lnTo>
                      <a:pt x="12" y="67"/>
                    </a:lnTo>
                    <a:lnTo>
                      <a:pt x="25" y="54"/>
                    </a:lnTo>
                    <a:close/>
                    <a:moveTo>
                      <a:pt x="22" y="73"/>
                    </a:moveTo>
                    <a:lnTo>
                      <a:pt x="17" y="73"/>
                    </a:lnTo>
                    <a:lnTo>
                      <a:pt x="15" y="71"/>
                    </a:lnTo>
                    <a:lnTo>
                      <a:pt x="22" y="64"/>
                    </a:lnTo>
                    <a:lnTo>
                      <a:pt x="22" y="73"/>
                    </a:lnTo>
                    <a:close/>
                    <a:moveTo>
                      <a:pt x="22" y="54"/>
                    </a:moveTo>
                    <a:lnTo>
                      <a:pt x="28" y="54"/>
                    </a:lnTo>
                    <a:lnTo>
                      <a:pt x="28" y="73"/>
                    </a:lnTo>
                    <a:lnTo>
                      <a:pt x="22" y="73"/>
                    </a:lnTo>
                    <a:lnTo>
                      <a:pt x="22" y="54"/>
                    </a:lnTo>
                    <a:close/>
                    <a:moveTo>
                      <a:pt x="28" y="54"/>
                    </a:moveTo>
                    <a:lnTo>
                      <a:pt x="32" y="54"/>
                    </a:lnTo>
                    <a:lnTo>
                      <a:pt x="35" y="57"/>
                    </a:lnTo>
                    <a:lnTo>
                      <a:pt x="28" y="64"/>
                    </a:lnTo>
                    <a:lnTo>
                      <a:pt x="28" y="54"/>
                    </a:lnTo>
                    <a:close/>
                    <a:moveTo>
                      <a:pt x="35" y="57"/>
                    </a:moveTo>
                    <a:lnTo>
                      <a:pt x="38" y="60"/>
                    </a:lnTo>
                    <a:lnTo>
                      <a:pt x="24" y="74"/>
                    </a:lnTo>
                    <a:lnTo>
                      <a:pt x="21" y="71"/>
                    </a:lnTo>
                    <a:lnTo>
                      <a:pt x="35" y="57"/>
                    </a:lnTo>
                    <a:close/>
                    <a:moveTo>
                      <a:pt x="31" y="76"/>
                    </a:moveTo>
                    <a:lnTo>
                      <a:pt x="27" y="76"/>
                    </a:lnTo>
                    <a:lnTo>
                      <a:pt x="24" y="74"/>
                    </a:lnTo>
                    <a:lnTo>
                      <a:pt x="31" y="67"/>
                    </a:lnTo>
                    <a:lnTo>
                      <a:pt x="31" y="76"/>
                    </a:lnTo>
                    <a:close/>
                    <a:moveTo>
                      <a:pt x="31" y="57"/>
                    </a:moveTo>
                    <a:lnTo>
                      <a:pt x="37" y="57"/>
                    </a:lnTo>
                    <a:lnTo>
                      <a:pt x="37" y="76"/>
                    </a:lnTo>
                    <a:lnTo>
                      <a:pt x="31" y="76"/>
                    </a:lnTo>
                    <a:lnTo>
                      <a:pt x="31" y="57"/>
                    </a:lnTo>
                    <a:close/>
                    <a:moveTo>
                      <a:pt x="37" y="57"/>
                    </a:moveTo>
                    <a:lnTo>
                      <a:pt x="41" y="57"/>
                    </a:lnTo>
                    <a:lnTo>
                      <a:pt x="41" y="76"/>
                    </a:lnTo>
                    <a:lnTo>
                      <a:pt x="37" y="76"/>
                    </a:lnTo>
                    <a:lnTo>
                      <a:pt x="37" y="57"/>
                    </a:lnTo>
                    <a:close/>
                    <a:moveTo>
                      <a:pt x="45" y="75"/>
                    </a:moveTo>
                    <a:lnTo>
                      <a:pt x="43" y="76"/>
                    </a:lnTo>
                    <a:lnTo>
                      <a:pt x="41" y="76"/>
                    </a:lnTo>
                    <a:lnTo>
                      <a:pt x="41" y="67"/>
                    </a:lnTo>
                    <a:lnTo>
                      <a:pt x="45" y="75"/>
                    </a:lnTo>
                    <a:close/>
                    <a:moveTo>
                      <a:pt x="36" y="58"/>
                    </a:moveTo>
                    <a:lnTo>
                      <a:pt x="43" y="55"/>
                    </a:lnTo>
                    <a:lnTo>
                      <a:pt x="52" y="72"/>
                    </a:lnTo>
                    <a:lnTo>
                      <a:pt x="45" y="75"/>
                    </a:lnTo>
                    <a:lnTo>
                      <a:pt x="36" y="58"/>
                    </a:lnTo>
                    <a:close/>
                    <a:moveTo>
                      <a:pt x="43" y="55"/>
                    </a:moveTo>
                    <a:lnTo>
                      <a:pt x="45" y="54"/>
                    </a:lnTo>
                    <a:lnTo>
                      <a:pt x="47" y="54"/>
                    </a:lnTo>
                    <a:lnTo>
                      <a:pt x="47" y="64"/>
                    </a:lnTo>
                    <a:lnTo>
                      <a:pt x="43" y="55"/>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39" name="Freeform 394">
                <a:extLst>
                  <a:ext uri="{FF2B5EF4-FFF2-40B4-BE49-F238E27FC236}">
                    <a16:creationId xmlns:a16="http://schemas.microsoft.com/office/drawing/2014/main" id="{9F0F1BD2-B1E0-42C1-BE4F-B2E2CD47DEEF}"/>
                  </a:ext>
                </a:extLst>
              </p:cNvPr>
              <p:cNvSpPr>
                <a:spLocks/>
              </p:cNvSpPr>
              <p:nvPr/>
            </p:nvSpPr>
            <p:spPr bwMode="auto">
              <a:xfrm>
                <a:off x="3457" y="3073"/>
                <a:ext cx="15" cy="15"/>
              </a:xfrm>
              <a:custGeom>
                <a:avLst/>
                <a:gdLst>
                  <a:gd name="T0" fmla="*/ 2 w 63"/>
                  <a:gd name="T1" fmla="*/ 3 h 61"/>
                  <a:gd name="T2" fmla="*/ 3 w 63"/>
                  <a:gd name="T3" fmla="*/ 3 h 61"/>
                  <a:gd name="T4" fmla="*/ 3 w 63"/>
                  <a:gd name="T5" fmla="*/ 3 h 61"/>
                  <a:gd name="T6" fmla="*/ 3 w 63"/>
                  <a:gd name="T7" fmla="*/ 2 h 61"/>
                  <a:gd name="T8" fmla="*/ 3 w 63"/>
                  <a:gd name="T9" fmla="*/ 2 h 61"/>
                  <a:gd name="T10" fmla="*/ 4 w 63"/>
                  <a:gd name="T11" fmla="*/ 2 h 61"/>
                  <a:gd name="T12" fmla="*/ 4 w 63"/>
                  <a:gd name="T13" fmla="*/ 2 h 61"/>
                  <a:gd name="T14" fmla="*/ 4 w 63"/>
                  <a:gd name="T15" fmla="*/ 1 h 61"/>
                  <a:gd name="T16" fmla="*/ 4 w 63"/>
                  <a:gd name="T17" fmla="*/ 1 h 61"/>
                  <a:gd name="T18" fmla="*/ 4 w 63"/>
                  <a:gd name="T19" fmla="*/ 1 h 61"/>
                  <a:gd name="T20" fmla="*/ 4 w 63"/>
                  <a:gd name="T21" fmla="*/ 1 h 61"/>
                  <a:gd name="T22" fmla="*/ 3 w 63"/>
                  <a:gd name="T23" fmla="*/ 0 h 61"/>
                  <a:gd name="T24" fmla="*/ 3 w 63"/>
                  <a:gd name="T25" fmla="*/ 0 h 61"/>
                  <a:gd name="T26" fmla="*/ 3 w 63"/>
                  <a:gd name="T27" fmla="*/ 0 h 61"/>
                  <a:gd name="T28" fmla="*/ 3 w 63"/>
                  <a:gd name="T29" fmla="*/ 0 h 61"/>
                  <a:gd name="T30" fmla="*/ 2 w 63"/>
                  <a:gd name="T31" fmla="*/ 0 h 61"/>
                  <a:gd name="T32" fmla="*/ 2 w 63"/>
                  <a:gd name="T33" fmla="*/ 0 h 61"/>
                  <a:gd name="T34" fmla="*/ 2 w 63"/>
                  <a:gd name="T35" fmla="*/ 0 h 61"/>
                  <a:gd name="T36" fmla="*/ 2 w 63"/>
                  <a:gd name="T37" fmla="*/ 0 h 61"/>
                  <a:gd name="T38" fmla="*/ 1 w 63"/>
                  <a:gd name="T39" fmla="*/ 0 h 61"/>
                  <a:gd name="T40" fmla="*/ 1 w 63"/>
                  <a:gd name="T41" fmla="*/ 0 h 61"/>
                  <a:gd name="T42" fmla="*/ 1 w 63"/>
                  <a:gd name="T43" fmla="*/ 0 h 61"/>
                  <a:gd name="T44" fmla="*/ 0 w 63"/>
                  <a:gd name="T45" fmla="*/ 1 h 61"/>
                  <a:gd name="T46" fmla="*/ 0 w 63"/>
                  <a:gd name="T47" fmla="*/ 1 h 61"/>
                  <a:gd name="T48" fmla="*/ 0 w 63"/>
                  <a:gd name="T49" fmla="*/ 1 h 61"/>
                  <a:gd name="T50" fmla="*/ 0 w 63"/>
                  <a:gd name="T51" fmla="*/ 1 h 61"/>
                  <a:gd name="T52" fmla="*/ 0 w 63"/>
                  <a:gd name="T53" fmla="*/ 2 h 61"/>
                  <a:gd name="T54" fmla="*/ 0 w 63"/>
                  <a:gd name="T55" fmla="*/ 2 h 61"/>
                  <a:gd name="T56" fmla="*/ 0 w 63"/>
                  <a:gd name="T57" fmla="*/ 2 h 61"/>
                  <a:gd name="T58" fmla="*/ 0 w 63"/>
                  <a:gd name="T59" fmla="*/ 3 h 61"/>
                  <a:gd name="T60" fmla="*/ 0 w 63"/>
                  <a:gd name="T61" fmla="*/ 3 h 61"/>
                  <a:gd name="T62" fmla="*/ 0 w 63"/>
                  <a:gd name="T63" fmla="*/ 3 h 61"/>
                  <a:gd name="T64" fmla="*/ 0 w 63"/>
                  <a:gd name="T65" fmla="*/ 3 h 61"/>
                  <a:gd name="T66" fmla="*/ 0 w 63"/>
                  <a:gd name="T67" fmla="*/ 3 h 61"/>
                  <a:gd name="T68" fmla="*/ 1 w 63"/>
                  <a:gd name="T69" fmla="*/ 3 h 61"/>
                  <a:gd name="T70" fmla="*/ 1 w 63"/>
                  <a:gd name="T71" fmla="*/ 3 h 61"/>
                  <a:gd name="T72" fmla="*/ 1 w 63"/>
                  <a:gd name="T73" fmla="*/ 4 h 61"/>
                  <a:gd name="T74" fmla="*/ 2 w 63"/>
                  <a:gd name="T75" fmla="*/ 3 h 61"/>
                  <a:gd name="T76" fmla="*/ 2 w 63"/>
                  <a:gd name="T77" fmla="*/ 3 h 61"/>
                  <a:gd name="T78" fmla="*/ 2 w 63"/>
                  <a:gd name="T79" fmla="*/ 3 h 61"/>
                  <a:gd name="T80" fmla="*/ 2 w 63"/>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61"/>
                  <a:gd name="T125" fmla="*/ 63 w 63"/>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61">
                    <a:moveTo>
                      <a:pt x="44" y="54"/>
                    </a:moveTo>
                    <a:lnTo>
                      <a:pt x="51" y="51"/>
                    </a:lnTo>
                    <a:lnTo>
                      <a:pt x="54" y="47"/>
                    </a:lnTo>
                    <a:lnTo>
                      <a:pt x="58" y="41"/>
                    </a:lnTo>
                    <a:lnTo>
                      <a:pt x="60" y="37"/>
                    </a:lnTo>
                    <a:lnTo>
                      <a:pt x="63" y="35"/>
                    </a:lnTo>
                    <a:lnTo>
                      <a:pt x="63" y="29"/>
                    </a:lnTo>
                    <a:lnTo>
                      <a:pt x="63" y="25"/>
                    </a:lnTo>
                    <a:lnTo>
                      <a:pt x="63" y="22"/>
                    </a:lnTo>
                    <a:lnTo>
                      <a:pt x="63" y="15"/>
                    </a:lnTo>
                    <a:lnTo>
                      <a:pt x="63" y="12"/>
                    </a:lnTo>
                    <a:lnTo>
                      <a:pt x="60" y="9"/>
                    </a:lnTo>
                    <a:lnTo>
                      <a:pt x="58" y="7"/>
                    </a:lnTo>
                    <a:lnTo>
                      <a:pt x="54" y="3"/>
                    </a:lnTo>
                    <a:lnTo>
                      <a:pt x="48" y="3"/>
                    </a:lnTo>
                    <a:lnTo>
                      <a:pt x="44" y="0"/>
                    </a:lnTo>
                    <a:lnTo>
                      <a:pt x="38" y="0"/>
                    </a:lnTo>
                    <a:lnTo>
                      <a:pt x="34" y="3"/>
                    </a:lnTo>
                    <a:lnTo>
                      <a:pt x="29" y="3"/>
                    </a:lnTo>
                    <a:lnTo>
                      <a:pt x="22" y="3"/>
                    </a:lnTo>
                    <a:lnTo>
                      <a:pt x="19" y="7"/>
                    </a:lnTo>
                    <a:lnTo>
                      <a:pt x="12" y="9"/>
                    </a:lnTo>
                    <a:lnTo>
                      <a:pt x="9" y="12"/>
                    </a:lnTo>
                    <a:lnTo>
                      <a:pt x="6" y="19"/>
                    </a:lnTo>
                    <a:lnTo>
                      <a:pt x="4" y="22"/>
                    </a:lnTo>
                    <a:lnTo>
                      <a:pt x="0" y="25"/>
                    </a:lnTo>
                    <a:lnTo>
                      <a:pt x="0" y="32"/>
                    </a:lnTo>
                    <a:lnTo>
                      <a:pt x="0" y="35"/>
                    </a:lnTo>
                    <a:lnTo>
                      <a:pt x="0" y="37"/>
                    </a:lnTo>
                    <a:lnTo>
                      <a:pt x="0" y="44"/>
                    </a:lnTo>
                    <a:lnTo>
                      <a:pt x="0" y="47"/>
                    </a:lnTo>
                    <a:lnTo>
                      <a:pt x="4" y="51"/>
                    </a:lnTo>
                    <a:lnTo>
                      <a:pt x="6" y="54"/>
                    </a:lnTo>
                    <a:lnTo>
                      <a:pt x="9" y="57"/>
                    </a:lnTo>
                    <a:lnTo>
                      <a:pt x="16" y="57"/>
                    </a:lnTo>
                    <a:lnTo>
                      <a:pt x="19" y="57"/>
                    </a:lnTo>
                    <a:lnTo>
                      <a:pt x="26" y="61"/>
                    </a:lnTo>
                    <a:lnTo>
                      <a:pt x="29" y="57"/>
                    </a:lnTo>
                    <a:lnTo>
                      <a:pt x="34" y="57"/>
                    </a:lnTo>
                    <a:lnTo>
                      <a:pt x="38"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0" name="Freeform 395">
                <a:extLst>
                  <a:ext uri="{FF2B5EF4-FFF2-40B4-BE49-F238E27FC236}">
                    <a16:creationId xmlns:a16="http://schemas.microsoft.com/office/drawing/2014/main" id="{38A1BF7F-5AAE-4ADA-BAA8-1D7CBE618359}"/>
                  </a:ext>
                </a:extLst>
              </p:cNvPr>
              <p:cNvSpPr>
                <a:spLocks noEditPoints="1"/>
              </p:cNvSpPr>
              <p:nvPr/>
            </p:nvSpPr>
            <p:spPr bwMode="auto">
              <a:xfrm>
                <a:off x="3454" y="3071"/>
                <a:ext cx="21" cy="20"/>
              </a:xfrm>
              <a:custGeom>
                <a:avLst/>
                <a:gdLst>
                  <a:gd name="T0" fmla="*/ 4 w 83"/>
                  <a:gd name="T1" fmla="*/ 4 h 82"/>
                  <a:gd name="T2" fmla="*/ 4 w 83"/>
                  <a:gd name="T3" fmla="*/ 3 h 82"/>
                  <a:gd name="T4" fmla="*/ 5 w 83"/>
                  <a:gd name="T5" fmla="*/ 4 h 82"/>
                  <a:gd name="T6" fmla="*/ 5 w 83"/>
                  <a:gd name="T7" fmla="*/ 4 h 82"/>
                  <a:gd name="T8" fmla="*/ 4 w 83"/>
                  <a:gd name="T9" fmla="*/ 3 h 82"/>
                  <a:gd name="T10" fmla="*/ 4 w 83"/>
                  <a:gd name="T11" fmla="*/ 2 h 82"/>
                  <a:gd name="T12" fmla="*/ 4 w 83"/>
                  <a:gd name="T13" fmla="*/ 2 h 82"/>
                  <a:gd name="T14" fmla="*/ 5 w 83"/>
                  <a:gd name="T15" fmla="*/ 3 h 82"/>
                  <a:gd name="T16" fmla="*/ 5 w 83"/>
                  <a:gd name="T17" fmla="*/ 3 h 82"/>
                  <a:gd name="T18" fmla="*/ 4 w 83"/>
                  <a:gd name="T19" fmla="*/ 2 h 82"/>
                  <a:gd name="T20" fmla="*/ 4 w 83"/>
                  <a:gd name="T21" fmla="*/ 2 h 82"/>
                  <a:gd name="T22" fmla="*/ 4 w 83"/>
                  <a:gd name="T23" fmla="*/ 1 h 82"/>
                  <a:gd name="T24" fmla="*/ 5 w 83"/>
                  <a:gd name="T25" fmla="*/ 1 h 82"/>
                  <a:gd name="T26" fmla="*/ 5 w 83"/>
                  <a:gd name="T27" fmla="*/ 1 h 82"/>
                  <a:gd name="T28" fmla="*/ 4 w 83"/>
                  <a:gd name="T29" fmla="*/ 1 h 82"/>
                  <a:gd name="T30" fmla="*/ 5 w 83"/>
                  <a:gd name="T31" fmla="*/ 0 h 82"/>
                  <a:gd name="T32" fmla="*/ 4 w 83"/>
                  <a:gd name="T33" fmla="*/ 1 h 82"/>
                  <a:gd name="T34" fmla="*/ 5 w 83"/>
                  <a:gd name="T35" fmla="*/ 0 h 82"/>
                  <a:gd name="T36" fmla="*/ 4 w 83"/>
                  <a:gd name="T37" fmla="*/ 0 h 82"/>
                  <a:gd name="T38" fmla="*/ 4 w 83"/>
                  <a:gd name="T39" fmla="*/ 1 h 82"/>
                  <a:gd name="T40" fmla="*/ 4 w 83"/>
                  <a:gd name="T41" fmla="*/ 0 h 82"/>
                  <a:gd name="T42" fmla="*/ 3 w 83"/>
                  <a:gd name="T43" fmla="*/ 1 h 82"/>
                  <a:gd name="T44" fmla="*/ 3 w 83"/>
                  <a:gd name="T45" fmla="*/ 0 h 82"/>
                  <a:gd name="T46" fmla="*/ 3 w 83"/>
                  <a:gd name="T47" fmla="*/ 0 h 82"/>
                  <a:gd name="T48" fmla="*/ 3 w 83"/>
                  <a:gd name="T49" fmla="*/ 1 h 82"/>
                  <a:gd name="T50" fmla="*/ 3 w 83"/>
                  <a:gd name="T51" fmla="*/ 1 h 82"/>
                  <a:gd name="T52" fmla="*/ 2 w 83"/>
                  <a:gd name="T53" fmla="*/ 0 h 82"/>
                  <a:gd name="T54" fmla="*/ 2 w 83"/>
                  <a:gd name="T55" fmla="*/ 0 h 82"/>
                  <a:gd name="T56" fmla="*/ 2 w 83"/>
                  <a:gd name="T57" fmla="*/ 1 h 82"/>
                  <a:gd name="T58" fmla="*/ 2 w 83"/>
                  <a:gd name="T59" fmla="*/ 1 h 82"/>
                  <a:gd name="T60" fmla="*/ 2 w 83"/>
                  <a:gd name="T61" fmla="*/ 1 h 82"/>
                  <a:gd name="T62" fmla="*/ 1 w 83"/>
                  <a:gd name="T63" fmla="*/ 1 h 82"/>
                  <a:gd name="T64" fmla="*/ 1 w 83"/>
                  <a:gd name="T65" fmla="*/ 1 h 82"/>
                  <a:gd name="T66" fmla="*/ 1 w 83"/>
                  <a:gd name="T67" fmla="*/ 2 h 82"/>
                  <a:gd name="T68" fmla="*/ 2 w 83"/>
                  <a:gd name="T69" fmla="*/ 2 h 82"/>
                  <a:gd name="T70" fmla="*/ 1 w 83"/>
                  <a:gd name="T71" fmla="*/ 2 h 82"/>
                  <a:gd name="T72" fmla="*/ 0 w 83"/>
                  <a:gd name="T73" fmla="*/ 2 h 82"/>
                  <a:gd name="T74" fmla="*/ 0 w 83"/>
                  <a:gd name="T75" fmla="*/ 2 h 82"/>
                  <a:gd name="T76" fmla="*/ 0 w 83"/>
                  <a:gd name="T77" fmla="*/ 2 h 82"/>
                  <a:gd name="T78" fmla="*/ 1 w 83"/>
                  <a:gd name="T79" fmla="*/ 3 h 82"/>
                  <a:gd name="T80" fmla="*/ 1 w 83"/>
                  <a:gd name="T81" fmla="*/ 3 h 82"/>
                  <a:gd name="T82" fmla="*/ 0 w 83"/>
                  <a:gd name="T83" fmla="*/ 4 h 82"/>
                  <a:gd name="T84" fmla="*/ 1 w 83"/>
                  <a:gd name="T85" fmla="*/ 4 h 82"/>
                  <a:gd name="T86" fmla="*/ 1 w 83"/>
                  <a:gd name="T87" fmla="*/ 4 h 82"/>
                  <a:gd name="T88" fmla="*/ 1 w 83"/>
                  <a:gd name="T89" fmla="*/ 3 h 82"/>
                  <a:gd name="T90" fmla="*/ 2 w 83"/>
                  <a:gd name="T91" fmla="*/ 3 h 82"/>
                  <a:gd name="T92" fmla="*/ 1 w 83"/>
                  <a:gd name="T93" fmla="*/ 5 h 82"/>
                  <a:gd name="T94" fmla="*/ 2 w 83"/>
                  <a:gd name="T95" fmla="*/ 5 h 82"/>
                  <a:gd name="T96" fmla="*/ 2 w 83"/>
                  <a:gd name="T97" fmla="*/ 5 h 82"/>
                  <a:gd name="T98" fmla="*/ 2 w 83"/>
                  <a:gd name="T99" fmla="*/ 3 h 82"/>
                  <a:gd name="T100" fmla="*/ 3 w 83"/>
                  <a:gd name="T101" fmla="*/ 5 h 82"/>
                  <a:gd name="T102" fmla="*/ 2 w 83"/>
                  <a:gd name="T103" fmla="*/ 4 h 82"/>
                  <a:gd name="T104" fmla="*/ 3 w 83"/>
                  <a:gd name="T105" fmla="*/ 3 h 82"/>
                  <a:gd name="T106" fmla="*/ 3 w 83"/>
                  <a:gd name="T107" fmla="*/ 5 h 82"/>
                  <a:gd name="T108" fmla="*/ 3 w 83"/>
                  <a:gd name="T109" fmla="*/ 4 h 82"/>
                  <a:gd name="T110" fmla="*/ 3 w 83"/>
                  <a:gd name="T111" fmla="*/ 3 h 82"/>
                  <a:gd name="T112" fmla="*/ 4 w 83"/>
                  <a:gd name="T113" fmla="*/ 3 h 8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3"/>
                  <a:gd name="T172" fmla="*/ 0 h 82"/>
                  <a:gd name="T173" fmla="*/ 83 w 83"/>
                  <a:gd name="T174" fmla="*/ 82 h 8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3" h="82">
                    <a:moveTo>
                      <a:pt x="50" y="55"/>
                    </a:moveTo>
                    <a:lnTo>
                      <a:pt x="57" y="52"/>
                    </a:lnTo>
                    <a:lnTo>
                      <a:pt x="65" y="69"/>
                    </a:lnTo>
                    <a:lnTo>
                      <a:pt x="59" y="73"/>
                    </a:lnTo>
                    <a:lnTo>
                      <a:pt x="50" y="55"/>
                    </a:lnTo>
                    <a:close/>
                    <a:moveTo>
                      <a:pt x="68" y="67"/>
                    </a:moveTo>
                    <a:lnTo>
                      <a:pt x="66" y="68"/>
                    </a:lnTo>
                    <a:lnTo>
                      <a:pt x="65" y="69"/>
                    </a:lnTo>
                    <a:lnTo>
                      <a:pt x="61" y="61"/>
                    </a:lnTo>
                    <a:lnTo>
                      <a:pt x="68" y="67"/>
                    </a:lnTo>
                    <a:close/>
                    <a:moveTo>
                      <a:pt x="54" y="54"/>
                    </a:moveTo>
                    <a:lnTo>
                      <a:pt x="58" y="51"/>
                    </a:lnTo>
                    <a:lnTo>
                      <a:pt x="71" y="64"/>
                    </a:lnTo>
                    <a:lnTo>
                      <a:pt x="68" y="67"/>
                    </a:lnTo>
                    <a:lnTo>
                      <a:pt x="54" y="54"/>
                    </a:lnTo>
                    <a:close/>
                    <a:moveTo>
                      <a:pt x="72" y="62"/>
                    </a:moveTo>
                    <a:lnTo>
                      <a:pt x="72" y="63"/>
                    </a:lnTo>
                    <a:lnTo>
                      <a:pt x="71" y="64"/>
                    </a:lnTo>
                    <a:lnTo>
                      <a:pt x="64" y="57"/>
                    </a:lnTo>
                    <a:lnTo>
                      <a:pt x="72" y="62"/>
                    </a:lnTo>
                    <a:close/>
                    <a:moveTo>
                      <a:pt x="55" y="53"/>
                    </a:moveTo>
                    <a:lnTo>
                      <a:pt x="59" y="46"/>
                    </a:lnTo>
                    <a:lnTo>
                      <a:pt x="75" y="55"/>
                    </a:lnTo>
                    <a:lnTo>
                      <a:pt x="72" y="62"/>
                    </a:lnTo>
                    <a:lnTo>
                      <a:pt x="55" y="53"/>
                    </a:lnTo>
                    <a:close/>
                    <a:moveTo>
                      <a:pt x="59" y="46"/>
                    </a:moveTo>
                    <a:lnTo>
                      <a:pt x="59" y="45"/>
                    </a:lnTo>
                    <a:lnTo>
                      <a:pt x="60" y="44"/>
                    </a:lnTo>
                    <a:lnTo>
                      <a:pt x="68" y="51"/>
                    </a:lnTo>
                    <a:lnTo>
                      <a:pt x="59" y="46"/>
                    </a:lnTo>
                    <a:close/>
                    <a:moveTo>
                      <a:pt x="60" y="44"/>
                    </a:moveTo>
                    <a:lnTo>
                      <a:pt x="63" y="41"/>
                    </a:lnTo>
                    <a:lnTo>
                      <a:pt x="77" y="54"/>
                    </a:lnTo>
                    <a:lnTo>
                      <a:pt x="74" y="57"/>
                    </a:lnTo>
                    <a:lnTo>
                      <a:pt x="60" y="44"/>
                    </a:lnTo>
                    <a:close/>
                    <a:moveTo>
                      <a:pt x="63" y="41"/>
                    </a:moveTo>
                    <a:lnTo>
                      <a:pt x="63" y="41"/>
                    </a:lnTo>
                    <a:lnTo>
                      <a:pt x="70" y="47"/>
                    </a:lnTo>
                    <a:lnTo>
                      <a:pt x="63" y="41"/>
                    </a:lnTo>
                    <a:close/>
                    <a:moveTo>
                      <a:pt x="63" y="41"/>
                    </a:moveTo>
                    <a:lnTo>
                      <a:pt x="66" y="38"/>
                    </a:lnTo>
                    <a:lnTo>
                      <a:pt x="80" y="52"/>
                    </a:lnTo>
                    <a:lnTo>
                      <a:pt x="77" y="54"/>
                    </a:lnTo>
                    <a:lnTo>
                      <a:pt x="63" y="41"/>
                    </a:lnTo>
                    <a:close/>
                    <a:moveTo>
                      <a:pt x="83" y="45"/>
                    </a:moveTo>
                    <a:lnTo>
                      <a:pt x="83" y="49"/>
                    </a:lnTo>
                    <a:lnTo>
                      <a:pt x="80" y="52"/>
                    </a:lnTo>
                    <a:lnTo>
                      <a:pt x="73" y="45"/>
                    </a:lnTo>
                    <a:lnTo>
                      <a:pt x="83" y="45"/>
                    </a:lnTo>
                    <a:close/>
                    <a:moveTo>
                      <a:pt x="64" y="45"/>
                    </a:moveTo>
                    <a:lnTo>
                      <a:pt x="64" y="39"/>
                    </a:lnTo>
                    <a:lnTo>
                      <a:pt x="83" y="39"/>
                    </a:lnTo>
                    <a:lnTo>
                      <a:pt x="83" y="45"/>
                    </a:lnTo>
                    <a:lnTo>
                      <a:pt x="64" y="45"/>
                    </a:lnTo>
                    <a:close/>
                    <a:moveTo>
                      <a:pt x="64" y="39"/>
                    </a:moveTo>
                    <a:lnTo>
                      <a:pt x="64" y="35"/>
                    </a:lnTo>
                    <a:lnTo>
                      <a:pt x="83" y="35"/>
                    </a:lnTo>
                    <a:lnTo>
                      <a:pt x="83" y="39"/>
                    </a:lnTo>
                    <a:lnTo>
                      <a:pt x="64" y="39"/>
                    </a:lnTo>
                    <a:close/>
                    <a:moveTo>
                      <a:pt x="64" y="35"/>
                    </a:moveTo>
                    <a:lnTo>
                      <a:pt x="64" y="32"/>
                    </a:lnTo>
                    <a:lnTo>
                      <a:pt x="83" y="32"/>
                    </a:lnTo>
                    <a:lnTo>
                      <a:pt x="83" y="35"/>
                    </a:lnTo>
                    <a:lnTo>
                      <a:pt x="64" y="35"/>
                    </a:lnTo>
                    <a:close/>
                    <a:moveTo>
                      <a:pt x="64" y="32"/>
                    </a:moveTo>
                    <a:lnTo>
                      <a:pt x="64" y="25"/>
                    </a:lnTo>
                    <a:lnTo>
                      <a:pt x="83" y="25"/>
                    </a:lnTo>
                    <a:lnTo>
                      <a:pt x="83" y="32"/>
                    </a:lnTo>
                    <a:lnTo>
                      <a:pt x="64"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6"/>
                    </a:lnTo>
                    <a:lnTo>
                      <a:pt x="77" y="12"/>
                    </a:lnTo>
                    <a:lnTo>
                      <a:pt x="80" y="15"/>
                    </a:lnTo>
                    <a:lnTo>
                      <a:pt x="66" y="29"/>
                    </a:lnTo>
                    <a:close/>
                    <a:moveTo>
                      <a:pt x="63" y="26"/>
                    </a:moveTo>
                    <a:lnTo>
                      <a:pt x="63" y="26"/>
                    </a:lnTo>
                    <a:lnTo>
                      <a:pt x="70" y="19"/>
                    </a:lnTo>
                    <a:lnTo>
                      <a:pt x="63" y="26"/>
                    </a:lnTo>
                    <a:close/>
                    <a:moveTo>
                      <a:pt x="63" y="26"/>
                    </a:moveTo>
                    <a:lnTo>
                      <a:pt x="60" y="23"/>
                    </a:lnTo>
                    <a:lnTo>
                      <a:pt x="74" y="9"/>
                    </a:lnTo>
                    <a:lnTo>
                      <a:pt x="77" y="12"/>
                    </a:lnTo>
                    <a:lnTo>
                      <a:pt x="63" y="26"/>
                    </a:lnTo>
                    <a:close/>
                    <a:moveTo>
                      <a:pt x="74" y="9"/>
                    </a:moveTo>
                    <a:lnTo>
                      <a:pt x="64" y="0"/>
                    </a:lnTo>
                    <a:lnTo>
                      <a:pt x="74" y="9"/>
                    </a:lnTo>
                    <a:lnTo>
                      <a:pt x="68" y="17"/>
                    </a:lnTo>
                    <a:lnTo>
                      <a:pt x="74" y="9"/>
                    </a:lnTo>
                    <a:close/>
                    <a:moveTo>
                      <a:pt x="60" y="23"/>
                    </a:moveTo>
                    <a:lnTo>
                      <a:pt x="58" y="20"/>
                    </a:lnTo>
                    <a:lnTo>
                      <a:pt x="71" y="7"/>
                    </a:lnTo>
                    <a:lnTo>
                      <a:pt x="74" y="9"/>
                    </a:lnTo>
                    <a:lnTo>
                      <a:pt x="60" y="23"/>
                    </a:lnTo>
                    <a:close/>
                    <a:moveTo>
                      <a:pt x="64" y="3"/>
                    </a:moveTo>
                    <a:lnTo>
                      <a:pt x="68" y="3"/>
                    </a:lnTo>
                    <a:lnTo>
                      <a:pt x="71" y="7"/>
                    </a:lnTo>
                    <a:lnTo>
                      <a:pt x="64" y="13"/>
                    </a:lnTo>
                    <a:lnTo>
                      <a:pt x="64" y="3"/>
                    </a:lnTo>
                    <a:close/>
                    <a:moveTo>
                      <a:pt x="64" y="22"/>
                    </a:moveTo>
                    <a:lnTo>
                      <a:pt x="58" y="22"/>
                    </a:lnTo>
                    <a:lnTo>
                      <a:pt x="58" y="3"/>
                    </a:lnTo>
                    <a:lnTo>
                      <a:pt x="64" y="3"/>
                    </a:lnTo>
                    <a:lnTo>
                      <a:pt x="64" y="22"/>
                    </a:lnTo>
                    <a:close/>
                    <a:moveTo>
                      <a:pt x="58" y="22"/>
                    </a:moveTo>
                    <a:lnTo>
                      <a:pt x="53" y="22"/>
                    </a:lnTo>
                    <a:lnTo>
                      <a:pt x="51" y="20"/>
                    </a:lnTo>
                    <a:lnTo>
                      <a:pt x="58" y="13"/>
                    </a:lnTo>
                    <a:lnTo>
                      <a:pt x="58" y="22"/>
                    </a:lnTo>
                    <a:close/>
                    <a:moveTo>
                      <a:pt x="51" y="20"/>
                    </a:moveTo>
                    <a:lnTo>
                      <a:pt x="48" y="17"/>
                    </a:lnTo>
                    <a:lnTo>
                      <a:pt x="61" y="3"/>
                    </a:lnTo>
                    <a:lnTo>
                      <a:pt x="64" y="7"/>
                    </a:lnTo>
                    <a:lnTo>
                      <a:pt x="51" y="20"/>
                    </a:lnTo>
                    <a:close/>
                    <a:moveTo>
                      <a:pt x="54" y="0"/>
                    </a:moveTo>
                    <a:lnTo>
                      <a:pt x="59" y="0"/>
                    </a:lnTo>
                    <a:lnTo>
                      <a:pt x="61" y="3"/>
                    </a:lnTo>
                    <a:lnTo>
                      <a:pt x="54" y="10"/>
                    </a:lnTo>
                    <a:lnTo>
                      <a:pt x="54" y="0"/>
                    </a:lnTo>
                    <a:close/>
                    <a:moveTo>
                      <a:pt x="54" y="19"/>
                    </a:moveTo>
                    <a:lnTo>
                      <a:pt x="48" y="19"/>
                    </a:lnTo>
                    <a:lnTo>
                      <a:pt x="48" y="0"/>
                    </a:lnTo>
                    <a:lnTo>
                      <a:pt x="54" y="0"/>
                    </a:lnTo>
                    <a:lnTo>
                      <a:pt x="54" y="19"/>
                    </a:lnTo>
                    <a:close/>
                    <a:moveTo>
                      <a:pt x="41" y="3"/>
                    </a:moveTo>
                    <a:lnTo>
                      <a:pt x="44" y="0"/>
                    </a:lnTo>
                    <a:lnTo>
                      <a:pt x="48" y="0"/>
                    </a:lnTo>
                    <a:lnTo>
                      <a:pt x="48" y="10"/>
                    </a:lnTo>
                    <a:lnTo>
                      <a:pt x="41" y="3"/>
                    </a:lnTo>
                    <a:close/>
                    <a:moveTo>
                      <a:pt x="54" y="17"/>
                    </a:moveTo>
                    <a:lnTo>
                      <a:pt x="52" y="20"/>
                    </a:lnTo>
                    <a:lnTo>
                      <a:pt x="38" y="7"/>
                    </a:lnTo>
                    <a:lnTo>
                      <a:pt x="41" y="3"/>
                    </a:lnTo>
                    <a:lnTo>
                      <a:pt x="54" y="17"/>
                    </a:lnTo>
                    <a:close/>
                    <a:moveTo>
                      <a:pt x="52" y="20"/>
                    </a:moveTo>
                    <a:lnTo>
                      <a:pt x="49" y="22"/>
                    </a:lnTo>
                    <a:lnTo>
                      <a:pt x="44" y="22"/>
                    </a:lnTo>
                    <a:lnTo>
                      <a:pt x="44" y="13"/>
                    </a:lnTo>
                    <a:lnTo>
                      <a:pt x="52" y="20"/>
                    </a:lnTo>
                    <a:close/>
                    <a:moveTo>
                      <a:pt x="44" y="22"/>
                    </a:moveTo>
                    <a:lnTo>
                      <a:pt x="39" y="22"/>
                    </a:lnTo>
                    <a:lnTo>
                      <a:pt x="39" y="3"/>
                    </a:lnTo>
                    <a:lnTo>
                      <a:pt x="44" y="3"/>
                    </a:lnTo>
                    <a:lnTo>
                      <a:pt x="44" y="22"/>
                    </a:lnTo>
                    <a:close/>
                    <a:moveTo>
                      <a:pt x="39" y="22"/>
                    </a:moveTo>
                    <a:lnTo>
                      <a:pt x="32" y="22"/>
                    </a:lnTo>
                    <a:lnTo>
                      <a:pt x="32" y="3"/>
                    </a:lnTo>
                    <a:lnTo>
                      <a:pt x="39" y="3"/>
                    </a:lnTo>
                    <a:lnTo>
                      <a:pt x="39" y="22"/>
                    </a:lnTo>
                    <a:close/>
                    <a:moveTo>
                      <a:pt x="26" y="7"/>
                    </a:moveTo>
                    <a:lnTo>
                      <a:pt x="28" y="3"/>
                    </a:lnTo>
                    <a:lnTo>
                      <a:pt x="32" y="3"/>
                    </a:lnTo>
                    <a:lnTo>
                      <a:pt x="32" y="13"/>
                    </a:lnTo>
                    <a:lnTo>
                      <a:pt x="26" y="7"/>
                    </a:lnTo>
                    <a:close/>
                    <a:moveTo>
                      <a:pt x="39" y="20"/>
                    </a:moveTo>
                    <a:lnTo>
                      <a:pt x="36" y="23"/>
                    </a:lnTo>
                    <a:lnTo>
                      <a:pt x="22" y="9"/>
                    </a:lnTo>
                    <a:lnTo>
                      <a:pt x="26" y="7"/>
                    </a:lnTo>
                    <a:lnTo>
                      <a:pt x="39" y="20"/>
                    </a:lnTo>
                    <a:close/>
                    <a:moveTo>
                      <a:pt x="36" y="23"/>
                    </a:moveTo>
                    <a:lnTo>
                      <a:pt x="34" y="24"/>
                    </a:lnTo>
                    <a:lnTo>
                      <a:pt x="33" y="24"/>
                    </a:lnTo>
                    <a:lnTo>
                      <a:pt x="29" y="17"/>
                    </a:lnTo>
                    <a:lnTo>
                      <a:pt x="36" y="23"/>
                    </a:lnTo>
                    <a:close/>
                    <a:moveTo>
                      <a:pt x="33" y="24"/>
                    </a:moveTo>
                    <a:lnTo>
                      <a:pt x="27" y="28"/>
                    </a:lnTo>
                    <a:lnTo>
                      <a:pt x="18" y="11"/>
                    </a:lnTo>
                    <a:lnTo>
                      <a:pt x="25" y="8"/>
                    </a:lnTo>
                    <a:lnTo>
                      <a:pt x="33" y="24"/>
                    </a:lnTo>
                    <a:close/>
                    <a:moveTo>
                      <a:pt x="16" y="12"/>
                    </a:moveTo>
                    <a:lnTo>
                      <a:pt x="17" y="11"/>
                    </a:lnTo>
                    <a:lnTo>
                      <a:pt x="18" y="11"/>
                    </a:lnTo>
                    <a:lnTo>
                      <a:pt x="22" y="19"/>
                    </a:lnTo>
                    <a:lnTo>
                      <a:pt x="16" y="12"/>
                    </a:lnTo>
                    <a:close/>
                    <a:moveTo>
                      <a:pt x="29" y="26"/>
                    </a:moveTo>
                    <a:lnTo>
                      <a:pt x="26" y="29"/>
                    </a:lnTo>
                    <a:lnTo>
                      <a:pt x="12" y="15"/>
                    </a:lnTo>
                    <a:lnTo>
                      <a:pt x="16" y="12"/>
                    </a:lnTo>
                    <a:lnTo>
                      <a:pt x="29" y="26"/>
                    </a:lnTo>
                    <a:close/>
                    <a:moveTo>
                      <a:pt x="11" y="18"/>
                    </a:moveTo>
                    <a:lnTo>
                      <a:pt x="11" y="17"/>
                    </a:lnTo>
                    <a:lnTo>
                      <a:pt x="12" y="15"/>
                    </a:lnTo>
                    <a:lnTo>
                      <a:pt x="19" y="22"/>
                    </a:lnTo>
                    <a:lnTo>
                      <a:pt x="11" y="18"/>
                    </a:lnTo>
                    <a:close/>
                    <a:moveTo>
                      <a:pt x="28" y="26"/>
                    </a:moveTo>
                    <a:lnTo>
                      <a:pt x="25" y="33"/>
                    </a:lnTo>
                    <a:lnTo>
                      <a:pt x="8" y="24"/>
                    </a:lnTo>
                    <a:lnTo>
                      <a:pt x="11" y="18"/>
                    </a:lnTo>
                    <a:lnTo>
                      <a:pt x="28" y="26"/>
                    </a:lnTo>
                    <a:close/>
                    <a:moveTo>
                      <a:pt x="25" y="33"/>
                    </a:moveTo>
                    <a:lnTo>
                      <a:pt x="25" y="34"/>
                    </a:lnTo>
                    <a:lnTo>
                      <a:pt x="23" y="35"/>
                    </a:lnTo>
                    <a:lnTo>
                      <a:pt x="16" y="29"/>
                    </a:lnTo>
                    <a:lnTo>
                      <a:pt x="25" y="33"/>
                    </a:lnTo>
                    <a:close/>
                    <a:moveTo>
                      <a:pt x="23" y="35"/>
                    </a:moveTo>
                    <a:lnTo>
                      <a:pt x="20" y="39"/>
                    </a:lnTo>
                    <a:lnTo>
                      <a:pt x="6" y="25"/>
                    </a:lnTo>
                    <a:lnTo>
                      <a:pt x="9" y="22"/>
                    </a:lnTo>
                    <a:lnTo>
                      <a:pt x="23" y="35"/>
                    </a:lnTo>
                    <a:close/>
                    <a:moveTo>
                      <a:pt x="20" y="39"/>
                    </a:moveTo>
                    <a:lnTo>
                      <a:pt x="10" y="49"/>
                    </a:lnTo>
                    <a:lnTo>
                      <a:pt x="20" y="39"/>
                    </a:lnTo>
                    <a:lnTo>
                      <a:pt x="14" y="32"/>
                    </a:lnTo>
                    <a:lnTo>
                      <a:pt x="20" y="39"/>
                    </a:lnTo>
                    <a:close/>
                    <a:moveTo>
                      <a:pt x="20" y="39"/>
                    </a:moveTo>
                    <a:lnTo>
                      <a:pt x="17" y="42"/>
                    </a:lnTo>
                    <a:lnTo>
                      <a:pt x="4" y="29"/>
                    </a:lnTo>
                    <a:lnTo>
                      <a:pt x="6" y="25"/>
                    </a:lnTo>
                    <a:lnTo>
                      <a:pt x="20" y="39"/>
                    </a:lnTo>
                    <a:close/>
                    <a:moveTo>
                      <a:pt x="0" y="35"/>
                    </a:moveTo>
                    <a:lnTo>
                      <a:pt x="0" y="31"/>
                    </a:lnTo>
                    <a:lnTo>
                      <a:pt x="4" y="29"/>
                    </a:lnTo>
                    <a:lnTo>
                      <a:pt x="10" y="35"/>
                    </a:lnTo>
                    <a:lnTo>
                      <a:pt x="0" y="35"/>
                    </a:lnTo>
                    <a:close/>
                    <a:moveTo>
                      <a:pt x="19" y="35"/>
                    </a:moveTo>
                    <a:lnTo>
                      <a:pt x="19" y="42"/>
                    </a:lnTo>
                    <a:lnTo>
                      <a:pt x="0" y="42"/>
                    </a:lnTo>
                    <a:lnTo>
                      <a:pt x="0" y="35"/>
                    </a:lnTo>
                    <a:lnTo>
                      <a:pt x="19" y="35"/>
                    </a:lnTo>
                    <a:close/>
                    <a:moveTo>
                      <a:pt x="19" y="42"/>
                    </a:moveTo>
                    <a:lnTo>
                      <a:pt x="19" y="45"/>
                    </a:lnTo>
                    <a:lnTo>
                      <a:pt x="0" y="45"/>
                    </a:lnTo>
                    <a:lnTo>
                      <a:pt x="0" y="42"/>
                    </a:lnTo>
                    <a:lnTo>
                      <a:pt x="19" y="42"/>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4" y="64"/>
                    </a:moveTo>
                    <a:lnTo>
                      <a:pt x="0" y="62"/>
                    </a:lnTo>
                    <a:lnTo>
                      <a:pt x="0" y="57"/>
                    </a:lnTo>
                    <a:lnTo>
                      <a:pt x="10" y="57"/>
                    </a:lnTo>
                    <a:lnTo>
                      <a:pt x="4" y="64"/>
                    </a:lnTo>
                    <a:close/>
                    <a:moveTo>
                      <a:pt x="17" y="51"/>
                    </a:moveTo>
                    <a:lnTo>
                      <a:pt x="20" y="54"/>
                    </a:lnTo>
                    <a:lnTo>
                      <a:pt x="6" y="67"/>
                    </a:lnTo>
                    <a:lnTo>
                      <a:pt x="4" y="64"/>
                    </a:lnTo>
                    <a:lnTo>
                      <a:pt x="17" y="51"/>
                    </a:lnTo>
                    <a:close/>
                    <a:moveTo>
                      <a:pt x="20" y="54"/>
                    </a:moveTo>
                    <a:lnTo>
                      <a:pt x="10" y="44"/>
                    </a:lnTo>
                    <a:lnTo>
                      <a:pt x="20" y="54"/>
                    </a:lnTo>
                    <a:lnTo>
                      <a:pt x="14" y="61"/>
                    </a:lnTo>
                    <a:lnTo>
                      <a:pt x="20" y="54"/>
                    </a:lnTo>
                    <a:close/>
                    <a:moveTo>
                      <a:pt x="20" y="54"/>
                    </a:moveTo>
                    <a:lnTo>
                      <a:pt x="23" y="57"/>
                    </a:lnTo>
                    <a:lnTo>
                      <a:pt x="9" y="71"/>
                    </a:lnTo>
                    <a:lnTo>
                      <a:pt x="6" y="67"/>
                    </a:lnTo>
                    <a:lnTo>
                      <a:pt x="20" y="54"/>
                    </a:lnTo>
                    <a:close/>
                    <a:moveTo>
                      <a:pt x="9" y="71"/>
                    </a:moveTo>
                    <a:lnTo>
                      <a:pt x="19" y="81"/>
                    </a:lnTo>
                    <a:lnTo>
                      <a:pt x="9" y="71"/>
                    </a:lnTo>
                    <a:lnTo>
                      <a:pt x="16" y="64"/>
                    </a:lnTo>
                    <a:lnTo>
                      <a:pt x="9" y="71"/>
                    </a:lnTo>
                    <a:close/>
                    <a:moveTo>
                      <a:pt x="23" y="57"/>
                    </a:moveTo>
                    <a:lnTo>
                      <a:pt x="26" y="61"/>
                    </a:lnTo>
                    <a:lnTo>
                      <a:pt x="12" y="74"/>
                    </a:lnTo>
                    <a:lnTo>
                      <a:pt x="9" y="71"/>
                    </a:lnTo>
                    <a:lnTo>
                      <a:pt x="23" y="57"/>
                    </a:lnTo>
                    <a:close/>
                    <a:moveTo>
                      <a:pt x="19" y="76"/>
                    </a:moveTo>
                    <a:lnTo>
                      <a:pt x="16" y="76"/>
                    </a:lnTo>
                    <a:lnTo>
                      <a:pt x="12" y="74"/>
                    </a:lnTo>
                    <a:lnTo>
                      <a:pt x="19" y="67"/>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1" y="57"/>
                    </a:lnTo>
                    <a:lnTo>
                      <a:pt x="33" y="58"/>
                    </a:lnTo>
                    <a:lnTo>
                      <a:pt x="29" y="67"/>
                    </a:lnTo>
                    <a:lnTo>
                      <a:pt x="29" y="57"/>
                    </a:lnTo>
                    <a:close/>
                    <a:moveTo>
                      <a:pt x="33" y="58"/>
                    </a:moveTo>
                    <a:lnTo>
                      <a:pt x="40" y="62"/>
                    </a:lnTo>
                    <a:lnTo>
                      <a:pt x="31" y="78"/>
                    </a:lnTo>
                    <a:lnTo>
                      <a:pt x="25" y="75"/>
                    </a:lnTo>
                    <a:lnTo>
                      <a:pt x="33" y="58"/>
                    </a:lnTo>
                    <a:close/>
                    <a:moveTo>
                      <a:pt x="42" y="77"/>
                    </a:moveTo>
                    <a:lnTo>
                      <a:pt x="37" y="82"/>
                    </a:lnTo>
                    <a:lnTo>
                      <a:pt x="31" y="78"/>
                    </a:lnTo>
                    <a:lnTo>
                      <a:pt x="36" y="71"/>
                    </a:lnTo>
                    <a:lnTo>
                      <a:pt x="42" y="77"/>
                    </a:lnTo>
                    <a:close/>
                    <a:moveTo>
                      <a:pt x="29" y="63"/>
                    </a:moveTo>
                    <a:lnTo>
                      <a:pt x="32" y="61"/>
                    </a:lnTo>
                    <a:lnTo>
                      <a:pt x="45" y="74"/>
                    </a:lnTo>
                    <a:lnTo>
                      <a:pt x="42" y="77"/>
                    </a:lnTo>
                    <a:lnTo>
                      <a:pt x="29" y="63"/>
                    </a:lnTo>
                    <a:close/>
                    <a:moveTo>
                      <a:pt x="32" y="61"/>
                    </a:moveTo>
                    <a:lnTo>
                      <a:pt x="34" y="57"/>
                    </a:lnTo>
                    <a:lnTo>
                      <a:pt x="39" y="57"/>
                    </a:lnTo>
                    <a:lnTo>
                      <a:pt x="39" y="67"/>
                    </a:lnTo>
                    <a:lnTo>
                      <a:pt x="32" y="61"/>
                    </a:lnTo>
                    <a:close/>
                    <a:moveTo>
                      <a:pt x="39" y="57"/>
                    </a:moveTo>
                    <a:lnTo>
                      <a:pt x="44" y="57"/>
                    </a:lnTo>
                    <a:lnTo>
                      <a:pt x="44" y="76"/>
                    </a:lnTo>
                    <a:lnTo>
                      <a:pt x="39" y="76"/>
                    </a:lnTo>
                    <a:lnTo>
                      <a:pt x="39" y="57"/>
                    </a:lnTo>
                    <a:close/>
                    <a:moveTo>
                      <a:pt x="52" y="74"/>
                    </a:moveTo>
                    <a:lnTo>
                      <a:pt x="49" y="76"/>
                    </a:lnTo>
                    <a:lnTo>
                      <a:pt x="44" y="76"/>
                    </a:lnTo>
                    <a:lnTo>
                      <a:pt x="44" y="67"/>
                    </a:lnTo>
                    <a:lnTo>
                      <a:pt x="52" y="74"/>
                    </a:lnTo>
                    <a:close/>
                    <a:moveTo>
                      <a:pt x="38" y="61"/>
                    </a:moveTo>
                    <a:lnTo>
                      <a:pt x="41" y="57"/>
                    </a:lnTo>
                    <a:lnTo>
                      <a:pt x="54" y="71"/>
                    </a:lnTo>
                    <a:lnTo>
                      <a:pt x="52" y="74"/>
                    </a:lnTo>
                    <a:lnTo>
                      <a:pt x="38" y="61"/>
                    </a:lnTo>
                    <a:close/>
                    <a:moveTo>
                      <a:pt x="41" y="57"/>
                    </a:moveTo>
                    <a:lnTo>
                      <a:pt x="44" y="54"/>
                    </a:lnTo>
                    <a:lnTo>
                      <a:pt x="48" y="54"/>
                    </a:lnTo>
                    <a:lnTo>
                      <a:pt x="48" y="64"/>
                    </a:lnTo>
                    <a:lnTo>
                      <a:pt x="41" y="57"/>
                    </a:lnTo>
                    <a:close/>
                    <a:moveTo>
                      <a:pt x="48" y="54"/>
                    </a:moveTo>
                    <a:lnTo>
                      <a:pt x="54" y="54"/>
                    </a:lnTo>
                    <a:lnTo>
                      <a:pt x="54" y="73"/>
                    </a:lnTo>
                    <a:lnTo>
                      <a:pt x="48" y="73"/>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1" name="Freeform 396">
                <a:extLst>
                  <a:ext uri="{FF2B5EF4-FFF2-40B4-BE49-F238E27FC236}">
                    <a16:creationId xmlns:a16="http://schemas.microsoft.com/office/drawing/2014/main" id="{30E4F60E-C76B-4786-B93A-B883291BF868}"/>
                  </a:ext>
                </a:extLst>
              </p:cNvPr>
              <p:cNvSpPr>
                <a:spLocks/>
              </p:cNvSpPr>
              <p:nvPr/>
            </p:nvSpPr>
            <p:spPr bwMode="auto">
              <a:xfrm>
                <a:off x="3495" y="3046"/>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1"/>
                    </a:lnTo>
                    <a:lnTo>
                      <a:pt x="64" y="35"/>
                    </a:lnTo>
                    <a:lnTo>
                      <a:pt x="64" y="32"/>
                    </a:lnTo>
                    <a:lnTo>
                      <a:pt x="67" y="29"/>
                    </a:lnTo>
                    <a:lnTo>
                      <a:pt x="67" y="22"/>
                    </a:lnTo>
                    <a:lnTo>
                      <a:pt x="67" y="19"/>
                    </a:lnTo>
                    <a:lnTo>
                      <a:pt x="67" y="12"/>
                    </a:lnTo>
                    <a:lnTo>
                      <a:pt x="64" y="9"/>
                    </a:lnTo>
                    <a:lnTo>
                      <a:pt x="64" y="7"/>
                    </a:lnTo>
                    <a:lnTo>
                      <a:pt x="60" y="3"/>
                    </a:lnTo>
                    <a:lnTo>
                      <a:pt x="54" y="3"/>
                    </a:lnTo>
                    <a:lnTo>
                      <a:pt x="50" y="0"/>
                    </a:lnTo>
                    <a:lnTo>
                      <a:pt x="47" y="0"/>
                    </a:lnTo>
                    <a:lnTo>
                      <a:pt x="40" y="0"/>
                    </a:lnTo>
                    <a:lnTo>
                      <a:pt x="35" y="0"/>
                    </a:lnTo>
                    <a:lnTo>
                      <a:pt x="32" y="0"/>
                    </a:lnTo>
                    <a:lnTo>
                      <a:pt x="25" y="3"/>
                    </a:lnTo>
                    <a:lnTo>
                      <a:pt x="22" y="7"/>
                    </a:lnTo>
                    <a:lnTo>
                      <a:pt x="15" y="9"/>
                    </a:lnTo>
                    <a:lnTo>
                      <a:pt x="12" y="12"/>
                    </a:lnTo>
                    <a:lnTo>
                      <a:pt x="10" y="15"/>
                    </a:lnTo>
                    <a:lnTo>
                      <a:pt x="6" y="19"/>
                    </a:lnTo>
                    <a:lnTo>
                      <a:pt x="3" y="25"/>
                    </a:lnTo>
                    <a:lnTo>
                      <a:pt x="3" y="29"/>
                    </a:lnTo>
                    <a:lnTo>
                      <a:pt x="0" y="32"/>
                    </a:lnTo>
                    <a:lnTo>
                      <a:pt x="0" y="37"/>
                    </a:lnTo>
                    <a:lnTo>
                      <a:pt x="3" y="41"/>
                    </a:lnTo>
                    <a:lnTo>
                      <a:pt x="3" y="44"/>
                    </a:lnTo>
                    <a:lnTo>
                      <a:pt x="6" y="47"/>
                    </a:lnTo>
                    <a:lnTo>
                      <a:pt x="10" y="51"/>
                    </a:lnTo>
                    <a:lnTo>
                      <a:pt x="12" y="54"/>
                    </a:lnTo>
                    <a:lnTo>
                      <a:pt x="15" y="54"/>
                    </a:lnTo>
                    <a:lnTo>
                      <a:pt x="22" y="57"/>
                    </a:lnTo>
                    <a:lnTo>
                      <a:pt x="25" y="57"/>
                    </a:lnTo>
                    <a:lnTo>
                      <a:pt x="32" y="57"/>
                    </a:lnTo>
                    <a:lnTo>
                      <a:pt x="38"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2" name="Freeform 397">
                <a:extLst>
                  <a:ext uri="{FF2B5EF4-FFF2-40B4-BE49-F238E27FC236}">
                    <a16:creationId xmlns:a16="http://schemas.microsoft.com/office/drawing/2014/main" id="{87F2775B-FDD9-45AF-831F-F97B059D3E37}"/>
                  </a:ext>
                </a:extLst>
              </p:cNvPr>
              <p:cNvSpPr>
                <a:spLocks noEditPoints="1"/>
              </p:cNvSpPr>
              <p:nvPr/>
            </p:nvSpPr>
            <p:spPr bwMode="auto">
              <a:xfrm>
                <a:off x="3493" y="3044"/>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2 w 86"/>
                  <a:gd name="T93" fmla="*/ 4 h 76"/>
                  <a:gd name="T94" fmla="*/ 1 w 86"/>
                  <a:gd name="T95" fmla="*/ 5 h 76"/>
                  <a:gd name="T96" fmla="*/ 1 w 86"/>
                  <a:gd name="T97" fmla="*/ 5 h 76"/>
                  <a:gd name="T98" fmla="*/ 1 w 86"/>
                  <a:gd name="T99" fmla="*/ 4 h 76"/>
                  <a:gd name="T100" fmla="*/ 2 w 86"/>
                  <a:gd name="T101" fmla="*/ 5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4" y="51"/>
                    </a:lnTo>
                    <a:lnTo>
                      <a:pt x="67" y="64"/>
                    </a:lnTo>
                    <a:lnTo>
                      <a:pt x="64" y="67"/>
                    </a:lnTo>
                    <a:lnTo>
                      <a:pt x="50" y="54"/>
                    </a:lnTo>
                    <a:close/>
                    <a:moveTo>
                      <a:pt x="54" y="51"/>
                    </a:moveTo>
                    <a:lnTo>
                      <a:pt x="55" y="50"/>
                    </a:lnTo>
                    <a:lnTo>
                      <a:pt x="56" y="48"/>
                    </a:lnTo>
                    <a:lnTo>
                      <a:pt x="60" y="57"/>
                    </a:lnTo>
                    <a:lnTo>
                      <a:pt x="54" y="51"/>
                    </a:lnTo>
                    <a:close/>
                    <a:moveTo>
                      <a:pt x="56" y="48"/>
                    </a:moveTo>
                    <a:lnTo>
                      <a:pt x="63" y="45"/>
                    </a:lnTo>
                    <a:lnTo>
                      <a:pt x="71" y="63"/>
                    </a:lnTo>
                    <a:lnTo>
                      <a:pt x="65" y="66"/>
                    </a:lnTo>
                    <a:lnTo>
                      <a:pt x="56" y="48"/>
                    </a:lnTo>
                    <a:close/>
                    <a:moveTo>
                      <a:pt x="74" y="61"/>
                    </a:moveTo>
                    <a:lnTo>
                      <a:pt x="73" y="62"/>
                    </a:lnTo>
                    <a:lnTo>
                      <a:pt x="71" y="63"/>
                    </a:lnTo>
                    <a:lnTo>
                      <a:pt x="67" y="54"/>
                    </a:lnTo>
                    <a:lnTo>
                      <a:pt x="74" y="61"/>
                    </a:lnTo>
                    <a:close/>
                    <a:moveTo>
                      <a:pt x="60" y="47"/>
                    </a:moveTo>
                    <a:lnTo>
                      <a:pt x="64" y="44"/>
                    </a:lnTo>
                    <a:lnTo>
                      <a:pt x="77" y="57"/>
                    </a:lnTo>
                    <a:lnTo>
                      <a:pt x="74" y="61"/>
                    </a:lnTo>
                    <a:lnTo>
                      <a:pt x="60" y="47"/>
                    </a:lnTo>
                    <a:close/>
                    <a:moveTo>
                      <a:pt x="78" y="55"/>
                    </a:moveTo>
                    <a:lnTo>
                      <a:pt x="78" y="56"/>
                    </a:lnTo>
                    <a:lnTo>
                      <a:pt x="77" y="57"/>
                    </a:lnTo>
                    <a:lnTo>
                      <a:pt x="70" y="51"/>
                    </a:lnTo>
                    <a:lnTo>
                      <a:pt x="78" y="55"/>
                    </a:lnTo>
                    <a:close/>
                    <a:moveTo>
                      <a:pt x="61" y="46"/>
                    </a:moveTo>
                    <a:lnTo>
                      <a:pt x="65" y="41"/>
                    </a:lnTo>
                    <a:lnTo>
                      <a:pt x="81" y="48"/>
                    </a:lnTo>
                    <a:lnTo>
                      <a:pt x="78" y="55"/>
                    </a:lnTo>
                    <a:lnTo>
                      <a:pt x="61" y="46"/>
                    </a:lnTo>
                    <a:close/>
                    <a:moveTo>
                      <a:pt x="82" y="45"/>
                    </a:moveTo>
                    <a:lnTo>
                      <a:pt x="82" y="47"/>
                    </a:lnTo>
                    <a:lnTo>
                      <a:pt x="81" y="48"/>
                    </a:lnTo>
                    <a:lnTo>
                      <a:pt x="74" y="45"/>
                    </a:lnTo>
                    <a:lnTo>
                      <a:pt x="82" y="45"/>
                    </a:lnTo>
                    <a:close/>
                    <a:moveTo>
                      <a:pt x="64" y="45"/>
                    </a:moveTo>
                    <a:lnTo>
                      <a:pt x="64" y="42"/>
                    </a:lnTo>
                    <a:lnTo>
                      <a:pt x="82" y="42"/>
                    </a:lnTo>
                    <a:lnTo>
                      <a:pt x="82" y="45"/>
                    </a:lnTo>
                    <a:lnTo>
                      <a:pt x="64" y="45"/>
                    </a:lnTo>
                    <a:close/>
                    <a:moveTo>
                      <a:pt x="64" y="42"/>
                    </a:moveTo>
                    <a:lnTo>
                      <a:pt x="64" y="37"/>
                    </a:lnTo>
                    <a:lnTo>
                      <a:pt x="67" y="35"/>
                    </a:lnTo>
                    <a:lnTo>
                      <a:pt x="74" y="42"/>
                    </a:lnTo>
                    <a:lnTo>
                      <a:pt x="64" y="42"/>
                    </a:lnTo>
                    <a:close/>
                    <a:moveTo>
                      <a:pt x="67" y="35"/>
                    </a:moveTo>
                    <a:lnTo>
                      <a:pt x="69" y="32"/>
                    </a:lnTo>
                    <a:lnTo>
                      <a:pt x="84" y="45"/>
                    </a:lnTo>
                    <a:lnTo>
                      <a:pt x="80" y="48"/>
                    </a:lnTo>
                    <a:lnTo>
                      <a:pt x="67" y="35"/>
                    </a:lnTo>
                    <a:close/>
                    <a:moveTo>
                      <a:pt x="86" y="39"/>
                    </a:moveTo>
                    <a:lnTo>
                      <a:pt x="86" y="42"/>
                    </a:lnTo>
                    <a:lnTo>
                      <a:pt x="84"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69" y="29"/>
                    </a:moveTo>
                    <a:lnTo>
                      <a:pt x="67" y="26"/>
                    </a:lnTo>
                    <a:lnTo>
                      <a:pt x="80" y="12"/>
                    </a:lnTo>
                    <a:lnTo>
                      <a:pt x="84" y="15"/>
                    </a:lnTo>
                    <a:lnTo>
                      <a:pt x="69" y="29"/>
                    </a:lnTo>
                    <a:close/>
                    <a:moveTo>
                      <a:pt x="67" y="26"/>
                    </a:moveTo>
                    <a:lnTo>
                      <a:pt x="64" y="23"/>
                    </a:lnTo>
                    <a:lnTo>
                      <a:pt x="64" y="19"/>
                    </a:lnTo>
                    <a:lnTo>
                      <a:pt x="74" y="19"/>
                    </a:lnTo>
                    <a:lnTo>
                      <a:pt x="67" y="26"/>
                    </a:lnTo>
                    <a:close/>
                    <a:moveTo>
                      <a:pt x="64" y="19"/>
                    </a:moveTo>
                    <a:lnTo>
                      <a:pt x="64" y="17"/>
                    </a:lnTo>
                    <a:lnTo>
                      <a:pt x="82" y="17"/>
                    </a:lnTo>
                    <a:lnTo>
                      <a:pt x="82" y="19"/>
                    </a:lnTo>
                    <a:lnTo>
                      <a:pt x="64" y="19"/>
                    </a:lnTo>
                    <a:close/>
                    <a:moveTo>
                      <a:pt x="80" y="9"/>
                    </a:moveTo>
                    <a:lnTo>
                      <a:pt x="82" y="12"/>
                    </a:lnTo>
                    <a:lnTo>
                      <a:pt x="82" y="17"/>
                    </a:lnTo>
                    <a:lnTo>
                      <a:pt x="74" y="17"/>
                    </a:lnTo>
                    <a:lnTo>
                      <a:pt x="80" y="9"/>
                    </a:lnTo>
                    <a:close/>
                    <a:moveTo>
                      <a:pt x="67" y="23"/>
                    </a:moveTo>
                    <a:lnTo>
                      <a:pt x="64" y="20"/>
                    </a:lnTo>
                    <a:lnTo>
                      <a:pt x="77" y="7"/>
                    </a:lnTo>
                    <a:lnTo>
                      <a:pt x="80" y="9"/>
                    </a:lnTo>
                    <a:lnTo>
                      <a:pt x="67" y="23"/>
                    </a:lnTo>
                    <a:close/>
                    <a:moveTo>
                      <a:pt x="70" y="3"/>
                    </a:moveTo>
                    <a:lnTo>
                      <a:pt x="74" y="3"/>
                    </a:lnTo>
                    <a:lnTo>
                      <a:pt x="77" y="7"/>
                    </a:lnTo>
                    <a:lnTo>
                      <a:pt x="70" y="13"/>
                    </a:lnTo>
                    <a:lnTo>
                      <a:pt x="70" y="3"/>
                    </a:lnTo>
                    <a:close/>
                    <a:moveTo>
                      <a:pt x="70" y="22"/>
                    </a:moveTo>
                    <a:lnTo>
                      <a:pt x="64" y="22"/>
                    </a:lnTo>
                    <a:lnTo>
                      <a:pt x="64" y="3"/>
                    </a:lnTo>
                    <a:lnTo>
                      <a:pt x="70" y="3"/>
                    </a:lnTo>
                    <a:lnTo>
                      <a:pt x="70" y="22"/>
                    </a:lnTo>
                    <a:close/>
                    <a:moveTo>
                      <a:pt x="64" y="22"/>
                    </a:moveTo>
                    <a:lnTo>
                      <a:pt x="59" y="22"/>
                    </a:lnTo>
                    <a:lnTo>
                      <a:pt x="57" y="20"/>
                    </a:lnTo>
                    <a:lnTo>
                      <a:pt x="64" y="13"/>
                    </a:lnTo>
                    <a:lnTo>
                      <a:pt x="64"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5" y="19"/>
                    </a:lnTo>
                    <a:lnTo>
                      <a:pt x="45" y="0"/>
                    </a:lnTo>
                    <a:lnTo>
                      <a:pt x="50" y="0"/>
                    </a:lnTo>
                    <a:lnTo>
                      <a:pt x="50" y="19"/>
                    </a:lnTo>
                    <a:close/>
                    <a:moveTo>
                      <a:pt x="45" y="19"/>
                    </a:moveTo>
                    <a:lnTo>
                      <a:pt x="42" y="19"/>
                    </a:lnTo>
                    <a:lnTo>
                      <a:pt x="42" y="0"/>
                    </a:lnTo>
                    <a:lnTo>
                      <a:pt x="45" y="0"/>
                    </a:lnTo>
                    <a:lnTo>
                      <a:pt x="45" y="19"/>
                    </a:lnTo>
                    <a:close/>
                    <a:moveTo>
                      <a:pt x="37" y="1"/>
                    </a:moveTo>
                    <a:lnTo>
                      <a:pt x="39" y="0"/>
                    </a:lnTo>
                    <a:lnTo>
                      <a:pt x="42" y="0"/>
                    </a:lnTo>
                    <a:lnTo>
                      <a:pt x="42" y="10"/>
                    </a:lnTo>
                    <a:lnTo>
                      <a:pt x="37" y="1"/>
                    </a:lnTo>
                    <a:close/>
                    <a:moveTo>
                      <a:pt x="46" y="19"/>
                    </a:moveTo>
                    <a:lnTo>
                      <a:pt x="39" y="21"/>
                    </a:lnTo>
                    <a:lnTo>
                      <a:pt x="31" y="4"/>
                    </a:lnTo>
                    <a:lnTo>
                      <a:pt x="37" y="1"/>
                    </a:lnTo>
                    <a:lnTo>
                      <a:pt x="46" y="19"/>
                    </a:lnTo>
                    <a:close/>
                    <a:moveTo>
                      <a:pt x="28" y="7"/>
                    </a:moveTo>
                    <a:lnTo>
                      <a:pt x="30" y="5"/>
                    </a:lnTo>
                    <a:lnTo>
                      <a:pt x="31" y="4"/>
                    </a:lnTo>
                    <a:lnTo>
                      <a:pt x="35" y="13"/>
                    </a:lnTo>
                    <a:lnTo>
                      <a:pt x="28" y="7"/>
                    </a:lnTo>
                    <a:close/>
                    <a:moveTo>
                      <a:pt x="42" y="20"/>
                    </a:moveTo>
                    <a:lnTo>
                      <a:pt x="38" y="23"/>
                    </a:lnTo>
                    <a:lnTo>
                      <a:pt x="25" y="9"/>
                    </a:lnTo>
                    <a:lnTo>
                      <a:pt x="28" y="7"/>
                    </a:lnTo>
                    <a:lnTo>
                      <a:pt x="42" y="20"/>
                    </a:lnTo>
                    <a:close/>
                    <a:moveTo>
                      <a:pt x="38" y="23"/>
                    </a:moveTo>
                    <a:lnTo>
                      <a:pt x="37" y="24"/>
                    </a:lnTo>
                    <a:lnTo>
                      <a:pt x="36" y="24"/>
                    </a:lnTo>
                    <a:lnTo>
                      <a:pt x="32" y="17"/>
                    </a:lnTo>
                    <a:lnTo>
                      <a:pt x="38" y="23"/>
                    </a:lnTo>
                    <a:close/>
                    <a:moveTo>
                      <a:pt x="36" y="24"/>
                    </a:moveTo>
                    <a:lnTo>
                      <a:pt x="30" y="28"/>
                    </a:lnTo>
                    <a:lnTo>
                      <a:pt x="22" y="11"/>
                    </a:lnTo>
                    <a:lnTo>
                      <a:pt x="27" y="8"/>
                    </a:lnTo>
                    <a:lnTo>
                      <a:pt x="36" y="24"/>
                    </a:lnTo>
                    <a:close/>
                    <a:moveTo>
                      <a:pt x="18" y="12"/>
                    </a:moveTo>
                    <a:lnTo>
                      <a:pt x="20" y="11"/>
                    </a:lnTo>
                    <a:lnTo>
                      <a:pt x="22" y="11"/>
                    </a:lnTo>
                    <a:lnTo>
                      <a:pt x="25" y="19"/>
                    </a:lnTo>
                    <a:lnTo>
                      <a:pt x="18" y="12"/>
                    </a:lnTo>
                    <a:close/>
                    <a:moveTo>
                      <a:pt x="32" y="26"/>
                    </a:moveTo>
                    <a:lnTo>
                      <a:pt x="30" y="29"/>
                    </a:lnTo>
                    <a:lnTo>
                      <a:pt x="15" y="15"/>
                    </a:lnTo>
                    <a:lnTo>
                      <a:pt x="18" y="12"/>
                    </a:lnTo>
                    <a:lnTo>
                      <a:pt x="32" y="26"/>
                    </a:lnTo>
                    <a:close/>
                    <a:moveTo>
                      <a:pt x="30" y="29"/>
                    </a:moveTo>
                    <a:lnTo>
                      <a:pt x="26" y="32"/>
                    </a:lnTo>
                    <a:lnTo>
                      <a:pt x="12" y="19"/>
                    </a:lnTo>
                    <a:lnTo>
                      <a:pt x="15" y="15"/>
                    </a:lnTo>
                    <a:lnTo>
                      <a:pt x="30" y="29"/>
                    </a:lnTo>
                    <a:close/>
                    <a:moveTo>
                      <a:pt x="26" y="32"/>
                    </a:moveTo>
                    <a:lnTo>
                      <a:pt x="23" y="35"/>
                    </a:lnTo>
                    <a:lnTo>
                      <a:pt x="10" y="22"/>
                    </a:lnTo>
                    <a:lnTo>
                      <a:pt x="12" y="19"/>
                    </a:lnTo>
                    <a:lnTo>
                      <a:pt x="26" y="32"/>
                    </a:lnTo>
                    <a:close/>
                    <a:moveTo>
                      <a:pt x="7" y="24"/>
                    </a:moveTo>
                    <a:lnTo>
                      <a:pt x="9" y="23"/>
                    </a:lnTo>
                    <a:lnTo>
                      <a:pt x="10" y="22"/>
                    </a:lnTo>
                    <a:lnTo>
                      <a:pt x="16" y="29"/>
                    </a:lnTo>
                    <a:lnTo>
                      <a:pt x="7" y="24"/>
                    </a:lnTo>
                    <a:close/>
                    <a:moveTo>
                      <a:pt x="24" y="33"/>
                    </a:moveTo>
                    <a:lnTo>
                      <a:pt x="22" y="40"/>
                    </a:lnTo>
                    <a:lnTo>
                      <a:pt x="4" y="31"/>
                    </a:lnTo>
                    <a:lnTo>
                      <a:pt x="7" y="24"/>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2"/>
                    </a:lnTo>
                    <a:lnTo>
                      <a:pt x="20" y="45"/>
                    </a:lnTo>
                    <a:lnTo>
                      <a:pt x="13" y="39"/>
                    </a:lnTo>
                    <a:lnTo>
                      <a:pt x="22" y="39"/>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7"/>
                    </a:lnTo>
                    <a:lnTo>
                      <a:pt x="0" y="47"/>
                    </a:lnTo>
                    <a:lnTo>
                      <a:pt x="0" y="42"/>
                    </a:lnTo>
                    <a:lnTo>
                      <a:pt x="20" y="42"/>
                    </a:lnTo>
                    <a:close/>
                    <a:moveTo>
                      <a:pt x="3" y="54"/>
                    </a:moveTo>
                    <a:lnTo>
                      <a:pt x="0" y="52"/>
                    </a:lnTo>
                    <a:lnTo>
                      <a:pt x="0" y="47"/>
                    </a:lnTo>
                    <a:lnTo>
                      <a:pt x="10" y="47"/>
                    </a:lnTo>
                    <a:lnTo>
                      <a:pt x="3" y="54"/>
                    </a:lnTo>
                    <a:close/>
                    <a:moveTo>
                      <a:pt x="16" y="41"/>
                    </a:moveTo>
                    <a:lnTo>
                      <a:pt x="20" y="44"/>
                    </a:lnTo>
                    <a:lnTo>
                      <a:pt x="6"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7"/>
                    </a:moveTo>
                    <a:lnTo>
                      <a:pt x="23" y="51"/>
                    </a:lnTo>
                    <a:lnTo>
                      <a:pt x="10" y="64"/>
                    </a:lnTo>
                    <a:lnTo>
                      <a:pt x="6" y="61"/>
                    </a:lnTo>
                    <a:lnTo>
                      <a:pt x="20" y="47"/>
                    </a:lnTo>
                    <a:close/>
                    <a:moveTo>
                      <a:pt x="10" y="64"/>
                    </a:moveTo>
                    <a:lnTo>
                      <a:pt x="18" y="74"/>
                    </a:lnTo>
                    <a:lnTo>
                      <a:pt x="10" y="64"/>
                    </a:lnTo>
                    <a:lnTo>
                      <a:pt x="16" y="57"/>
                    </a:lnTo>
                    <a:lnTo>
                      <a:pt x="10" y="64"/>
                    </a:lnTo>
                    <a:close/>
                    <a:moveTo>
                      <a:pt x="23" y="51"/>
                    </a:moveTo>
                    <a:lnTo>
                      <a:pt x="26" y="54"/>
                    </a:lnTo>
                    <a:lnTo>
                      <a:pt x="12" y="67"/>
                    </a:lnTo>
                    <a:lnTo>
                      <a:pt x="10" y="64"/>
                    </a:lnTo>
                    <a:lnTo>
                      <a:pt x="23" y="51"/>
                    </a:lnTo>
                    <a:close/>
                    <a:moveTo>
                      <a:pt x="26" y="54"/>
                    </a:moveTo>
                    <a:lnTo>
                      <a:pt x="30" y="57"/>
                    </a:lnTo>
                    <a:lnTo>
                      <a:pt x="15" y="71"/>
                    </a:lnTo>
                    <a:lnTo>
                      <a:pt x="12" y="67"/>
                    </a:lnTo>
                    <a:lnTo>
                      <a:pt x="26" y="54"/>
                    </a:lnTo>
                    <a:close/>
                    <a:moveTo>
                      <a:pt x="22" y="73"/>
                    </a:moveTo>
                    <a:lnTo>
                      <a:pt x="18"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8"/>
                    </a:lnTo>
                    <a:lnTo>
                      <a:pt x="27" y="75"/>
                    </a:lnTo>
                    <a:lnTo>
                      <a:pt x="22" y="73"/>
                    </a:lnTo>
                    <a:lnTo>
                      <a:pt x="30" y="55"/>
                    </a:lnTo>
                    <a:close/>
                    <a:moveTo>
                      <a:pt x="32" y="76"/>
                    </a:moveTo>
                    <a:lnTo>
                      <a:pt x="30" y="76"/>
                    </a:lnTo>
                    <a:lnTo>
                      <a:pt x="27"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7"/>
                    </a:lnTo>
                    <a:lnTo>
                      <a:pt x="46" y="75"/>
                    </a:lnTo>
                    <a:close/>
                    <a:moveTo>
                      <a:pt x="37" y="58"/>
                    </a:moveTo>
                    <a:lnTo>
                      <a:pt x="44" y="55"/>
                    </a:lnTo>
                    <a:lnTo>
                      <a:pt x="52" y="73"/>
                    </a:lnTo>
                    <a:lnTo>
                      <a:pt x="46" y="75"/>
                    </a:lnTo>
                    <a:lnTo>
                      <a:pt x="37" y="58"/>
                    </a:lnTo>
                    <a:close/>
                    <a:moveTo>
                      <a:pt x="44" y="55"/>
                    </a:moveTo>
                    <a:lnTo>
                      <a:pt x="46" y="54"/>
                    </a:lnTo>
                    <a:lnTo>
                      <a:pt x="48" y="54"/>
                    </a:lnTo>
                    <a:lnTo>
                      <a:pt x="48" y="64"/>
                    </a:lnTo>
                    <a:lnTo>
                      <a:pt x="44" y="55"/>
                    </a:lnTo>
                    <a:close/>
                    <a:moveTo>
                      <a:pt x="48" y="54"/>
                    </a:moveTo>
                    <a:lnTo>
                      <a:pt x="50" y="54"/>
                    </a:lnTo>
                    <a:lnTo>
                      <a:pt x="50" y="73"/>
                    </a:lnTo>
                    <a:lnTo>
                      <a:pt x="48" y="73"/>
                    </a:lnTo>
                    <a:lnTo>
                      <a:pt x="48" y="54"/>
                    </a:lnTo>
                    <a:close/>
                    <a:moveTo>
                      <a:pt x="55" y="73"/>
                    </a:moveTo>
                    <a:lnTo>
                      <a:pt x="53" y="73"/>
                    </a:lnTo>
                    <a:lnTo>
                      <a:pt x="50" y="73"/>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3" name="Freeform 398">
                <a:extLst>
                  <a:ext uri="{FF2B5EF4-FFF2-40B4-BE49-F238E27FC236}">
                    <a16:creationId xmlns:a16="http://schemas.microsoft.com/office/drawing/2014/main" id="{D669F8E9-5569-44B5-9AB4-B57E0FD547B0}"/>
                  </a:ext>
                </a:extLst>
              </p:cNvPr>
              <p:cNvSpPr>
                <a:spLocks/>
              </p:cNvSpPr>
              <p:nvPr/>
            </p:nvSpPr>
            <p:spPr bwMode="auto">
              <a:xfrm>
                <a:off x="3116" y="3296"/>
                <a:ext cx="17" cy="15"/>
              </a:xfrm>
              <a:custGeom>
                <a:avLst/>
                <a:gdLst>
                  <a:gd name="T0" fmla="*/ 3 w 66"/>
                  <a:gd name="T1" fmla="*/ 4 h 60"/>
                  <a:gd name="T2" fmla="*/ 3 w 66"/>
                  <a:gd name="T3" fmla="*/ 3 h 60"/>
                  <a:gd name="T4" fmla="*/ 4 w 66"/>
                  <a:gd name="T5" fmla="*/ 3 h 60"/>
                  <a:gd name="T6" fmla="*/ 4 w 66"/>
                  <a:gd name="T7" fmla="*/ 3 h 60"/>
                  <a:gd name="T8" fmla="*/ 4 w 66"/>
                  <a:gd name="T9" fmla="*/ 3 h 60"/>
                  <a:gd name="T10" fmla="*/ 4 w 66"/>
                  <a:gd name="T11" fmla="*/ 2 h 60"/>
                  <a:gd name="T12" fmla="*/ 4 w 66"/>
                  <a:gd name="T13" fmla="*/ 2 h 60"/>
                  <a:gd name="T14" fmla="*/ 4 w 66"/>
                  <a:gd name="T15" fmla="*/ 2 h 60"/>
                  <a:gd name="T16" fmla="*/ 4 w 66"/>
                  <a:gd name="T17" fmla="*/ 2 h 60"/>
                  <a:gd name="T18" fmla="*/ 4 w 66"/>
                  <a:gd name="T19" fmla="*/ 1 h 60"/>
                  <a:gd name="T20" fmla="*/ 4 w 66"/>
                  <a:gd name="T21" fmla="*/ 1 h 60"/>
                  <a:gd name="T22" fmla="*/ 4 w 66"/>
                  <a:gd name="T23" fmla="*/ 1 h 60"/>
                  <a:gd name="T24" fmla="*/ 4 w 66"/>
                  <a:gd name="T25" fmla="*/ 1 h 60"/>
                  <a:gd name="T26" fmla="*/ 4 w 66"/>
                  <a:gd name="T27" fmla="*/ 0 h 60"/>
                  <a:gd name="T28" fmla="*/ 3 w 66"/>
                  <a:gd name="T29" fmla="*/ 0 h 60"/>
                  <a:gd name="T30" fmla="*/ 3 w 66"/>
                  <a:gd name="T31" fmla="*/ 0 h 60"/>
                  <a:gd name="T32" fmla="*/ 3 w 66"/>
                  <a:gd name="T33" fmla="*/ 0 h 60"/>
                  <a:gd name="T34" fmla="*/ 2 w 66"/>
                  <a:gd name="T35" fmla="*/ 0 h 60"/>
                  <a:gd name="T36" fmla="*/ 2 w 66"/>
                  <a:gd name="T37" fmla="*/ 0 h 60"/>
                  <a:gd name="T38" fmla="*/ 2 w 66"/>
                  <a:gd name="T39" fmla="*/ 1 h 60"/>
                  <a:gd name="T40" fmla="*/ 1 w 66"/>
                  <a:gd name="T41" fmla="*/ 1 h 60"/>
                  <a:gd name="T42" fmla="*/ 1 w 66"/>
                  <a:gd name="T43" fmla="*/ 1 h 60"/>
                  <a:gd name="T44" fmla="*/ 1 w 66"/>
                  <a:gd name="T45" fmla="*/ 1 h 60"/>
                  <a:gd name="T46" fmla="*/ 1 w 66"/>
                  <a:gd name="T47" fmla="*/ 1 h 60"/>
                  <a:gd name="T48" fmla="*/ 0 w 66"/>
                  <a:gd name="T49" fmla="*/ 2 h 60"/>
                  <a:gd name="T50" fmla="*/ 0 w 66"/>
                  <a:gd name="T51" fmla="*/ 2 h 60"/>
                  <a:gd name="T52" fmla="*/ 0 w 66"/>
                  <a:gd name="T53" fmla="*/ 2 h 60"/>
                  <a:gd name="T54" fmla="*/ 0 w 66"/>
                  <a:gd name="T55" fmla="*/ 2 h 60"/>
                  <a:gd name="T56" fmla="*/ 0 w 66"/>
                  <a:gd name="T57" fmla="*/ 3 h 60"/>
                  <a:gd name="T58" fmla="*/ 0 w 66"/>
                  <a:gd name="T59" fmla="*/ 3 h 60"/>
                  <a:gd name="T60" fmla="*/ 0 w 66"/>
                  <a:gd name="T61" fmla="*/ 3 h 60"/>
                  <a:gd name="T62" fmla="*/ 1 w 66"/>
                  <a:gd name="T63" fmla="*/ 3 h 60"/>
                  <a:gd name="T64" fmla="*/ 1 w 66"/>
                  <a:gd name="T65" fmla="*/ 4 h 60"/>
                  <a:gd name="T66" fmla="*/ 1 w 66"/>
                  <a:gd name="T67" fmla="*/ 4 h 60"/>
                  <a:gd name="T68" fmla="*/ 1 w 66"/>
                  <a:gd name="T69" fmla="*/ 4 h 60"/>
                  <a:gd name="T70" fmla="*/ 2 w 66"/>
                  <a:gd name="T71" fmla="*/ 4 h 60"/>
                  <a:gd name="T72" fmla="*/ 2 w 66"/>
                  <a:gd name="T73" fmla="*/ 4 h 60"/>
                  <a:gd name="T74" fmla="*/ 2 w 66"/>
                  <a:gd name="T75" fmla="*/ 4 h 60"/>
                  <a:gd name="T76" fmla="*/ 2 w 66"/>
                  <a:gd name="T77" fmla="*/ 4 h 60"/>
                  <a:gd name="T78" fmla="*/ 3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0" y="50"/>
                    </a:lnTo>
                    <a:lnTo>
                      <a:pt x="54" y="47"/>
                    </a:lnTo>
                    <a:lnTo>
                      <a:pt x="60" y="41"/>
                    </a:lnTo>
                    <a:lnTo>
                      <a:pt x="60" y="38"/>
                    </a:lnTo>
                    <a:lnTo>
                      <a:pt x="64" y="35"/>
                    </a:lnTo>
                    <a:lnTo>
                      <a:pt x="66" y="28"/>
                    </a:lnTo>
                    <a:lnTo>
                      <a:pt x="66" y="25"/>
                    </a:lnTo>
                    <a:lnTo>
                      <a:pt x="66" y="22"/>
                    </a:lnTo>
                    <a:lnTo>
                      <a:pt x="66" y="15"/>
                    </a:lnTo>
                    <a:lnTo>
                      <a:pt x="64" y="12"/>
                    </a:lnTo>
                    <a:lnTo>
                      <a:pt x="60" y="10"/>
                    </a:lnTo>
                    <a:lnTo>
                      <a:pt x="57" y="6"/>
                    </a:lnTo>
                    <a:lnTo>
                      <a:pt x="54" y="3"/>
                    </a:lnTo>
                    <a:lnTo>
                      <a:pt x="50" y="3"/>
                    </a:lnTo>
                    <a:lnTo>
                      <a:pt x="44" y="3"/>
                    </a:lnTo>
                    <a:lnTo>
                      <a:pt x="41" y="0"/>
                    </a:lnTo>
                    <a:lnTo>
                      <a:pt x="35" y="3"/>
                    </a:lnTo>
                    <a:lnTo>
                      <a:pt x="32" y="3"/>
                    </a:lnTo>
                    <a:lnTo>
                      <a:pt x="25" y="6"/>
                    </a:lnTo>
                    <a:lnTo>
                      <a:pt x="18" y="6"/>
                    </a:lnTo>
                    <a:lnTo>
                      <a:pt x="15" y="10"/>
                    </a:lnTo>
                    <a:lnTo>
                      <a:pt x="10" y="12"/>
                    </a:lnTo>
                    <a:lnTo>
                      <a:pt x="6" y="19"/>
                    </a:lnTo>
                    <a:lnTo>
                      <a:pt x="3" y="22"/>
                    </a:lnTo>
                    <a:lnTo>
                      <a:pt x="3" y="25"/>
                    </a:lnTo>
                    <a:lnTo>
                      <a:pt x="0" y="32"/>
                    </a:lnTo>
                    <a:lnTo>
                      <a:pt x="0" y="35"/>
                    </a:lnTo>
                    <a:lnTo>
                      <a:pt x="0" y="38"/>
                    </a:lnTo>
                    <a:lnTo>
                      <a:pt x="0" y="44"/>
                    </a:lnTo>
                    <a:lnTo>
                      <a:pt x="3" y="47"/>
                    </a:lnTo>
                    <a:lnTo>
                      <a:pt x="6" y="50"/>
                    </a:lnTo>
                    <a:lnTo>
                      <a:pt x="10" y="54"/>
                    </a:lnTo>
                    <a:lnTo>
                      <a:pt x="12" y="57"/>
                    </a:lnTo>
                    <a:lnTo>
                      <a:pt x="15" y="57"/>
                    </a:lnTo>
                    <a:lnTo>
                      <a:pt x="22" y="60"/>
                    </a:lnTo>
                    <a:lnTo>
                      <a:pt x="25" y="60"/>
                    </a:lnTo>
                    <a:lnTo>
                      <a:pt x="32" y="57"/>
                    </a:lnTo>
                    <a:lnTo>
                      <a:pt x="35" y="57"/>
                    </a:lnTo>
                    <a:lnTo>
                      <a:pt x="41"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4" name="Freeform 399">
                <a:extLst>
                  <a:ext uri="{FF2B5EF4-FFF2-40B4-BE49-F238E27FC236}">
                    <a16:creationId xmlns:a16="http://schemas.microsoft.com/office/drawing/2014/main" id="{48725AF8-B4A0-4EA5-9C4D-D331AF31584F}"/>
                  </a:ext>
                </a:extLst>
              </p:cNvPr>
              <p:cNvSpPr>
                <a:spLocks noEditPoints="1"/>
              </p:cNvSpPr>
              <p:nvPr/>
            </p:nvSpPr>
            <p:spPr bwMode="auto">
              <a:xfrm>
                <a:off x="3114" y="3293"/>
                <a:ext cx="21" cy="20"/>
              </a:xfrm>
              <a:custGeom>
                <a:avLst/>
                <a:gdLst>
                  <a:gd name="T0" fmla="*/ 3 w 86"/>
                  <a:gd name="T1" fmla="*/ 3 h 81"/>
                  <a:gd name="T2" fmla="*/ 3 w 86"/>
                  <a:gd name="T3" fmla="*/ 3 h 81"/>
                  <a:gd name="T4" fmla="*/ 4 w 86"/>
                  <a:gd name="T5" fmla="*/ 4 h 81"/>
                  <a:gd name="T6" fmla="*/ 4 w 86"/>
                  <a:gd name="T7" fmla="*/ 4 h 81"/>
                  <a:gd name="T8" fmla="*/ 5 w 86"/>
                  <a:gd name="T9" fmla="*/ 3 h 81"/>
                  <a:gd name="T10" fmla="*/ 4 w 86"/>
                  <a:gd name="T11" fmla="*/ 3 h 81"/>
                  <a:gd name="T12" fmla="*/ 4 w 86"/>
                  <a:gd name="T13" fmla="*/ 2 h 81"/>
                  <a:gd name="T14" fmla="*/ 5 w 86"/>
                  <a:gd name="T15" fmla="*/ 3 h 81"/>
                  <a:gd name="T16" fmla="*/ 5 w 86"/>
                  <a:gd name="T17" fmla="*/ 3 h 81"/>
                  <a:gd name="T18" fmla="*/ 5 w 86"/>
                  <a:gd name="T19" fmla="*/ 2 h 81"/>
                  <a:gd name="T20" fmla="*/ 4 w 86"/>
                  <a:gd name="T21" fmla="*/ 2 h 81"/>
                  <a:gd name="T22" fmla="*/ 4 w 86"/>
                  <a:gd name="T23" fmla="*/ 2 h 81"/>
                  <a:gd name="T24" fmla="*/ 5 w 86"/>
                  <a:gd name="T25" fmla="*/ 2 h 81"/>
                  <a:gd name="T26" fmla="*/ 5 w 86"/>
                  <a:gd name="T27" fmla="*/ 1 h 81"/>
                  <a:gd name="T28" fmla="*/ 4 w 86"/>
                  <a:gd name="T29" fmla="*/ 2 h 81"/>
                  <a:gd name="T30" fmla="*/ 5 w 86"/>
                  <a:gd name="T31" fmla="*/ 1 h 81"/>
                  <a:gd name="T32" fmla="*/ 4 w 86"/>
                  <a:gd name="T33" fmla="*/ 1 h 81"/>
                  <a:gd name="T34" fmla="*/ 4 w 86"/>
                  <a:gd name="T35" fmla="*/ 1 h 81"/>
                  <a:gd name="T36" fmla="*/ 4 w 86"/>
                  <a:gd name="T37" fmla="*/ 1 h 81"/>
                  <a:gd name="T38" fmla="*/ 4 w 86"/>
                  <a:gd name="T39" fmla="*/ 0 h 81"/>
                  <a:gd name="T40" fmla="*/ 4 w 86"/>
                  <a:gd name="T41" fmla="*/ 1 h 81"/>
                  <a:gd name="T42" fmla="*/ 3 w 86"/>
                  <a:gd name="T43" fmla="*/ 1 h 81"/>
                  <a:gd name="T44" fmla="*/ 3 w 86"/>
                  <a:gd name="T45" fmla="*/ 0 h 81"/>
                  <a:gd name="T46" fmla="*/ 3 w 86"/>
                  <a:gd name="T47" fmla="*/ 1 h 81"/>
                  <a:gd name="T48" fmla="*/ 3 w 86"/>
                  <a:gd name="T49" fmla="*/ 1 h 81"/>
                  <a:gd name="T50" fmla="*/ 3 w 86"/>
                  <a:gd name="T51" fmla="*/ 1 h 81"/>
                  <a:gd name="T52" fmla="*/ 2 w 86"/>
                  <a:gd name="T53" fmla="*/ 0 h 81"/>
                  <a:gd name="T54" fmla="*/ 2 w 86"/>
                  <a:gd name="T55" fmla="*/ 0 h 81"/>
                  <a:gd name="T56" fmla="*/ 2 w 86"/>
                  <a:gd name="T57" fmla="*/ 1 h 81"/>
                  <a:gd name="T58" fmla="*/ 2 w 86"/>
                  <a:gd name="T59" fmla="*/ 2 h 81"/>
                  <a:gd name="T60" fmla="*/ 2 w 86"/>
                  <a:gd name="T61" fmla="*/ 1 h 81"/>
                  <a:gd name="T62" fmla="*/ 2 w 86"/>
                  <a:gd name="T63" fmla="*/ 2 h 81"/>
                  <a:gd name="T64" fmla="*/ 1 w 86"/>
                  <a:gd name="T65" fmla="*/ 1 h 81"/>
                  <a:gd name="T66" fmla="*/ 1 w 86"/>
                  <a:gd name="T67" fmla="*/ 1 h 81"/>
                  <a:gd name="T68" fmla="*/ 2 w 86"/>
                  <a:gd name="T69" fmla="*/ 2 h 81"/>
                  <a:gd name="T70" fmla="*/ 1 w 86"/>
                  <a:gd name="T71" fmla="*/ 2 h 81"/>
                  <a:gd name="T72" fmla="*/ 0 w 86"/>
                  <a:gd name="T73" fmla="*/ 2 h 81"/>
                  <a:gd name="T74" fmla="*/ 0 w 86"/>
                  <a:gd name="T75" fmla="*/ 2 h 81"/>
                  <a:gd name="T76" fmla="*/ 1 w 86"/>
                  <a:gd name="T77" fmla="*/ 2 h 81"/>
                  <a:gd name="T78" fmla="*/ 1 w 86"/>
                  <a:gd name="T79" fmla="*/ 2 h 81"/>
                  <a:gd name="T80" fmla="*/ 1 w 86"/>
                  <a:gd name="T81" fmla="*/ 3 h 81"/>
                  <a:gd name="T82" fmla="*/ 1 w 86"/>
                  <a:gd name="T83" fmla="*/ 3 h 81"/>
                  <a:gd name="T84" fmla="*/ 0 w 86"/>
                  <a:gd name="T85" fmla="*/ 3 h 81"/>
                  <a:gd name="T86" fmla="*/ 0 w 86"/>
                  <a:gd name="T87" fmla="*/ 3 h 81"/>
                  <a:gd name="T88" fmla="*/ 1 w 86"/>
                  <a:gd name="T89" fmla="*/ 3 h 81"/>
                  <a:gd name="T90" fmla="*/ 1 w 86"/>
                  <a:gd name="T91" fmla="*/ 3 h 81"/>
                  <a:gd name="T92" fmla="*/ 1 w 86"/>
                  <a:gd name="T93" fmla="*/ 4 h 81"/>
                  <a:gd name="T94" fmla="*/ 1 w 86"/>
                  <a:gd name="T95" fmla="*/ 5 h 81"/>
                  <a:gd name="T96" fmla="*/ 1 w 86"/>
                  <a:gd name="T97" fmla="*/ 4 h 81"/>
                  <a:gd name="T98" fmla="*/ 1 w 86"/>
                  <a:gd name="T99" fmla="*/ 4 h 81"/>
                  <a:gd name="T100" fmla="*/ 2 w 86"/>
                  <a:gd name="T101" fmla="*/ 4 h 81"/>
                  <a:gd name="T102" fmla="*/ 2 w 86"/>
                  <a:gd name="T103" fmla="*/ 5 h 81"/>
                  <a:gd name="T104" fmla="*/ 2 w 86"/>
                  <a:gd name="T105" fmla="*/ 5 h 81"/>
                  <a:gd name="T106" fmla="*/ 2 w 86"/>
                  <a:gd name="T107" fmla="*/ 4 h 81"/>
                  <a:gd name="T108" fmla="*/ 2 w 86"/>
                  <a:gd name="T109" fmla="*/ 4 h 81"/>
                  <a:gd name="T110" fmla="*/ 2 w 86"/>
                  <a:gd name="T111" fmla="*/ 4 h 81"/>
                  <a:gd name="T112" fmla="*/ 3 w 86"/>
                  <a:gd name="T113" fmla="*/ 4 h 81"/>
                  <a:gd name="T114" fmla="*/ 3 w 86"/>
                  <a:gd name="T115" fmla="*/ 5 h 81"/>
                  <a:gd name="T116" fmla="*/ 3 w 86"/>
                  <a:gd name="T117" fmla="*/ 5 h 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1"/>
                  <a:gd name="T179" fmla="*/ 86 w 86"/>
                  <a:gd name="T180" fmla="*/ 81 h 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1">
                    <a:moveTo>
                      <a:pt x="51" y="59"/>
                    </a:moveTo>
                    <a:lnTo>
                      <a:pt x="54" y="56"/>
                    </a:lnTo>
                    <a:lnTo>
                      <a:pt x="67" y="69"/>
                    </a:lnTo>
                    <a:lnTo>
                      <a:pt x="64" y="72"/>
                    </a:lnTo>
                    <a:lnTo>
                      <a:pt x="51" y="59"/>
                    </a:lnTo>
                    <a:close/>
                    <a:moveTo>
                      <a:pt x="54" y="56"/>
                    </a:moveTo>
                    <a:lnTo>
                      <a:pt x="44" y="66"/>
                    </a:lnTo>
                    <a:lnTo>
                      <a:pt x="54" y="56"/>
                    </a:lnTo>
                    <a:lnTo>
                      <a:pt x="60" y="62"/>
                    </a:lnTo>
                    <a:lnTo>
                      <a:pt x="54" y="56"/>
                    </a:lnTo>
                    <a:close/>
                    <a:moveTo>
                      <a:pt x="54" y="56"/>
                    </a:moveTo>
                    <a:lnTo>
                      <a:pt x="57" y="53"/>
                    </a:lnTo>
                    <a:lnTo>
                      <a:pt x="70" y="66"/>
                    </a:lnTo>
                    <a:lnTo>
                      <a:pt x="67" y="69"/>
                    </a:lnTo>
                    <a:lnTo>
                      <a:pt x="54" y="56"/>
                    </a:lnTo>
                    <a:close/>
                    <a:moveTo>
                      <a:pt x="70" y="66"/>
                    </a:moveTo>
                    <a:lnTo>
                      <a:pt x="80" y="57"/>
                    </a:lnTo>
                    <a:lnTo>
                      <a:pt x="70" y="66"/>
                    </a:lnTo>
                    <a:lnTo>
                      <a:pt x="64" y="59"/>
                    </a:lnTo>
                    <a:lnTo>
                      <a:pt x="70" y="66"/>
                    </a:lnTo>
                    <a:close/>
                    <a:moveTo>
                      <a:pt x="57" y="53"/>
                    </a:moveTo>
                    <a:lnTo>
                      <a:pt x="64" y="46"/>
                    </a:lnTo>
                    <a:lnTo>
                      <a:pt x="77" y="60"/>
                    </a:lnTo>
                    <a:lnTo>
                      <a:pt x="70" y="66"/>
                    </a:lnTo>
                    <a:lnTo>
                      <a:pt x="57" y="53"/>
                    </a:lnTo>
                    <a:close/>
                    <a:moveTo>
                      <a:pt x="79" y="53"/>
                    </a:moveTo>
                    <a:lnTo>
                      <a:pt x="79" y="57"/>
                    </a:lnTo>
                    <a:lnTo>
                      <a:pt x="77" y="60"/>
                    </a:lnTo>
                    <a:lnTo>
                      <a:pt x="70" y="53"/>
                    </a:lnTo>
                    <a:lnTo>
                      <a:pt x="79" y="53"/>
                    </a:lnTo>
                    <a:close/>
                    <a:moveTo>
                      <a:pt x="60" y="53"/>
                    </a:moveTo>
                    <a:lnTo>
                      <a:pt x="60" y="50"/>
                    </a:lnTo>
                    <a:lnTo>
                      <a:pt x="79" y="50"/>
                    </a:lnTo>
                    <a:lnTo>
                      <a:pt x="79" y="53"/>
                    </a:lnTo>
                    <a:lnTo>
                      <a:pt x="60" y="53"/>
                    </a:lnTo>
                    <a:close/>
                    <a:moveTo>
                      <a:pt x="60" y="50"/>
                    </a:moveTo>
                    <a:lnTo>
                      <a:pt x="60" y="46"/>
                    </a:lnTo>
                    <a:lnTo>
                      <a:pt x="64" y="43"/>
                    </a:lnTo>
                    <a:lnTo>
                      <a:pt x="70" y="50"/>
                    </a:lnTo>
                    <a:lnTo>
                      <a:pt x="60" y="50"/>
                    </a:lnTo>
                    <a:close/>
                    <a:moveTo>
                      <a:pt x="64" y="43"/>
                    </a:moveTo>
                    <a:lnTo>
                      <a:pt x="66" y="40"/>
                    </a:lnTo>
                    <a:lnTo>
                      <a:pt x="80" y="54"/>
                    </a:lnTo>
                    <a:lnTo>
                      <a:pt x="77" y="57"/>
                    </a:lnTo>
                    <a:lnTo>
                      <a:pt x="64" y="43"/>
                    </a:lnTo>
                    <a:close/>
                    <a:moveTo>
                      <a:pt x="81" y="50"/>
                    </a:moveTo>
                    <a:lnTo>
                      <a:pt x="81" y="53"/>
                    </a:lnTo>
                    <a:lnTo>
                      <a:pt x="80" y="54"/>
                    </a:lnTo>
                    <a:lnTo>
                      <a:pt x="74" y="47"/>
                    </a:lnTo>
                    <a:lnTo>
                      <a:pt x="81" y="50"/>
                    </a:lnTo>
                    <a:close/>
                    <a:moveTo>
                      <a:pt x="65" y="43"/>
                    </a:moveTo>
                    <a:lnTo>
                      <a:pt x="68" y="36"/>
                    </a:lnTo>
                    <a:lnTo>
                      <a:pt x="85" y="45"/>
                    </a:lnTo>
                    <a:lnTo>
                      <a:pt x="81" y="50"/>
                    </a:lnTo>
                    <a:lnTo>
                      <a:pt x="65" y="43"/>
                    </a:lnTo>
                    <a:close/>
                    <a:moveTo>
                      <a:pt x="86" y="40"/>
                    </a:moveTo>
                    <a:lnTo>
                      <a:pt x="86" y="43"/>
                    </a:lnTo>
                    <a:lnTo>
                      <a:pt x="85" y="45"/>
                    </a:lnTo>
                    <a:lnTo>
                      <a:pt x="76" y="40"/>
                    </a:lnTo>
                    <a:lnTo>
                      <a:pt x="86" y="40"/>
                    </a:lnTo>
                    <a:close/>
                    <a:moveTo>
                      <a:pt x="67" y="40"/>
                    </a:moveTo>
                    <a:lnTo>
                      <a:pt x="67" y="37"/>
                    </a:lnTo>
                    <a:lnTo>
                      <a:pt x="86" y="37"/>
                    </a:lnTo>
                    <a:lnTo>
                      <a:pt x="86" y="40"/>
                    </a:lnTo>
                    <a:lnTo>
                      <a:pt x="67" y="40"/>
                    </a:lnTo>
                    <a:close/>
                    <a:moveTo>
                      <a:pt x="67" y="37"/>
                    </a:moveTo>
                    <a:lnTo>
                      <a:pt x="67" y="34"/>
                    </a:lnTo>
                    <a:lnTo>
                      <a:pt x="86" y="34"/>
                    </a:lnTo>
                    <a:lnTo>
                      <a:pt x="86" y="37"/>
                    </a:lnTo>
                    <a:lnTo>
                      <a:pt x="67" y="37"/>
                    </a:lnTo>
                    <a:close/>
                    <a:moveTo>
                      <a:pt x="67" y="34"/>
                    </a:moveTo>
                    <a:lnTo>
                      <a:pt x="67" y="27"/>
                    </a:lnTo>
                    <a:lnTo>
                      <a:pt x="86" y="27"/>
                    </a:lnTo>
                    <a:lnTo>
                      <a:pt x="86" y="34"/>
                    </a:lnTo>
                    <a:lnTo>
                      <a:pt x="67" y="34"/>
                    </a:lnTo>
                    <a:close/>
                    <a:moveTo>
                      <a:pt x="84" y="21"/>
                    </a:moveTo>
                    <a:lnTo>
                      <a:pt x="86" y="24"/>
                    </a:lnTo>
                    <a:lnTo>
                      <a:pt x="86" y="27"/>
                    </a:lnTo>
                    <a:lnTo>
                      <a:pt x="76" y="27"/>
                    </a:lnTo>
                    <a:lnTo>
                      <a:pt x="84" y="21"/>
                    </a:lnTo>
                    <a:close/>
                    <a:moveTo>
                      <a:pt x="69" y="34"/>
                    </a:moveTo>
                    <a:lnTo>
                      <a:pt x="67" y="32"/>
                    </a:lnTo>
                    <a:lnTo>
                      <a:pt x="80" y="17"/>
                    </a:lnTo>
                    <a:lnTo>
                      <a:pt x="84" y="21"/>
                    </a:lnTo>
                    <a:lnTo>
                      <a:pt x="69" y="34"/>
                    </a:lnTo>
                    <a:close/>
                    <a:moveTo>
                      <a:pt x="67" y="32"/>
                    </a:moveTo>
                    <a:lnTo>
                      <a:pt x="67" y="32"/>
                    </a:lnTo>
                    <a:lnTo>
                      <a:pt x="66" y="32"/>
                    </a:lnTo>
                    <a:lnTo>
                      <a:pt x="74" y="24"/>
                    </a:lnTo>
                    <a:lnTo>
                      <a:pt x="67" y="32"/>
                    </a:lnTo>
                    <a:close/>
                    <a:moveTo>
                      <a:pt x="66" y="32"/>
                    </a:moveTo>
                    <a:lnTo>
                      <a:pt x="64" y="28"/>
                    </a:lnTo>
                    <a:lnTo>
                      <a:pt x="77" y="15"/>
                    </a:lnTo>
                    <a:lnTo>
                      <a:pt x="80" y="17"/>
                    </a:lnTo>
                    <a:lnTo>
                      <a:pt x="66" y="32"/>
                    </a:lnTo>
                    <a:close/>
                    <a:moveTo>
                      <a:pt x="77" y="14"/>
                    </a:moveTo>
                    <a:lnTo>
                      <a:pt x="77" y="14"/>
                    </a:lnTo>
                    <a:lnTo>
                      <a:pt x="77" y="15"/>
                    </a:lnTo>
                    <a:lnTo>
                      <a:pt x="70" y="22"/>
                    </a:lnTo>
                    <a:lnTo>
                      <a:pt x="77" y="14"/>
                    </a:lnTo>
                    <a:close/>
                    <a:moveTo>
                      <a:pt x="64" y="28"/>
                    </a:moveTo>
                    <a:lnTo>
                      <a:pt x="60" y="25"/>
                    </a:lnTo>
                    <a:lnTo>
                      <a:pt x="74" y="12"/>
                    </a:lnTo>
                    <a:lnTo>
                      <a:pt x="77" y="14"/>
                    </a:lnTo>
                    <a:lnTo>
                      <a:pt x="64" y="28"/>
                    </a:lnTo>
                    <a:close/>
                    <a:moveTo>
                      <a:pt x="60" y="25"/>
                    </a:moveTo>
                    <a:lnTo>
                      <a:pt x="60" y="25"/>
                    </a:lnTo>
                    <a:lnTo>
                      <a:pt x="67" y="18"/>
                    </a:lnTo>
                    <a:lnTo>
                      <a:pt x="60" y="25"/>
                    </a:lnTo>
                    <a:close/>
                    <a:moveTo>
                      <a:pt x="60" y="25"/>
                    </a:moveTo>
                    <a:lnTo>
                      <a:pt x="57" y="22"/>
                    </a:lnTo>
                    <a:lnTo>
                      <a:pt x="70" y="8"/>
                    </a:lnTo>
                    <a:lnTo>
                      <a:pt x="74" y="12"/>
                    </a:lnTo>
                    <a:lnTo>
                      <a:pt x="60" y="25"/>
                    </a:lnTo>
                    <a:close/>
                    <a:moveTo>
                      <a:pt x="64" y="5"/>
                    </a:moveTo>
                    <a:lnTo>
                      <a:pt x="67" y="5"/>
                    </a:lnTo>
                    <a:lnTo>
                      <a:pt x="70" y="8"/>
                    </a:lnTo>
                    <a:lnTo>
                      <a:pt x="64" y="15"/>
                    </a:lnTo>
                    <a:lnTo>
                      <a:pt x="64" y="5"/>
                    </a:lnTo>
                    <a:close/>
                    <a:moveTo>
                      <a:pt x="64" y="24"/>
                    </a:moveTo>
                    <a:lnTo>
                      <a:pt x="60" y="24"/>
                    </a:lnTo>
                    <a:lnTo>
                      <a:pt x="60" y="5"/>
                    </a:lnTo>
                    <a:lnTo>
                      <a:pt x="64" y="5"/>
                    </a:lnTo>
                    <a:lnTo>
                      <a:pt x="64" y="24"/>
                    </a:lnTo>
                    <a:close/>
                    <a:moveTo>
                      <a:pt x="60" y="24"/>
                    </a:moveTo>
                    <a:lnTo>
                      <a:pt x="54" y="24"/>
                    </a:lnTo>
                    <a:lnTo>
                      <a:pt x="54" y="5"/>
                    </a:lnTo>
                    <a:lnTo>
                      <a:pt x="60" y="5"/>
                    </a:lnTo>
                    <a:lnTo>
                      <a:pt x="60" y="24"/>
                    </a:lnTo>
                    <a:close/>
                    <a:moveTo>
                      <a:pt x="54" y="24"/>
                    </a:moveTo>
                    <a:lnTo>
                      <a:pt x="51" y="24"/>
                    </a:lnTo>
                    <a:lnTo>
                      <a:pt x="47" y="22"/>
                    </a:lnTo>
                    <a:lnTo>
                      <a:pt x="54" y="15"/>
                    </a:lnTo>
                    <a:lnTo>
                      <a:pt x="54" y="24"/>
                    </a:lnTo>
                    <a:close/>
                    <a:moveTo>
                      <a:pt x="47" y="22"/>
                    </a:moveTo>
                    <a:lnTo>
                      <a:pt x="44" y="18"/>
                    </a:lnTo>
                    <a:lnTo>
                      <a:pt x="58" y="5"/>
                    </a:lnTo>
                    <a:lnTo>
                      <a:pt x="60" y="8"/>
                    </a:lnTo>
                    <a:lnTo>
                      <a:pt x="47" y="22"/>
                    </a:lnTo>
                    <a:close/>
                    <a:moveTo>
                      <a:pt x="47" y="3"/>
                    </a:moveTo>
                    <a:lnTo>
                      <a:pt x="53" y="0"/>
                    </a:lnTo>
                    <a:lnTo>
                      <a:pt x="58" y="5"/>
                    </a:lnTo>
                    <a:lnTo>
                      <a:pt x="51" y="12"/>
                    </a:lnTo>
                    <a:lnTo>
                      <a:pt x="47" y="3"/>
                    </a:lnTo>
                    <a:close/>
                    <a:moveTo>
                      <a:pt x="55" y="21"/>
                    </a:moveTo>
                    <a:lnTo>
                      <a:pt x="49" y="24"/>
                    </a:lnTo>
                    <a:lnTo>
                      <a:pt x="41" y="6"/>
                    </a:lnTo>
                    <a:lnTo>
                      <a:pt x="47" y="3"/>
                    </a:lnTo>
                    <a:lnTo>
                      <a:pt x="55" y="21"/>
                    </a:lnTo>
                    <a:close/>
                    <a:moveTo>
                      <a:pt x="49" y="24"/>
                    </a:moveTo>
                    <a:lnTo>
                      <a:pt x="47" y="24"/>
                    </a:lnTo>
                    <a:lnTo>
                      <a:pt x="45" y="24"/>
                    </a:lnTo>
                    <a:lnTo>
                      <a:pt x="45" y="15"/>
                    </a:lnTo>
                    <a:lnTo>
                      <a:pt x="49" y="24"/>
                    </a:lnTo>
                    <a:close/>
                    <a:moveTo>
                      <a:pt x="45" y="24"/>
                    </a:moveTo>
                    <a:lnTo>
                      <a:pt x="42" y="24"/>
                    </a:lnTo>
                    <a:lnTo>
                      <a:pt x="42" y="5"/>
                    </a:lnTo>
                    <a:lnTo>
                      <a:pt x="45" y="5"/>
                    </a:lnTo>
                    <a:lnTo>
                      <a:pt x="45" y="24"/>
                    </a:lnTo>
                    <a:close/>
                    <a:moveTo>
                      <a:pt x="37" y="6"/>
                    </a:moveTo>
                    <a:lnTo>
                      <a:pt x="39" y="5"/>
                    </a:lnTo>
                    <a:lnTo>
                      <a:pt x="42" y="5"/>
                    </a:lnTo>
                    <a:lnTo>
                      <a:pt x="42" y="15"/>
                    </a:lnTo>
                    <a:lnTo>
                      <a:pt x="37" y="6"/>
                    </a:lnTo>
                    <a:close/>
                    <a:moveTo>
                      <a:pt x="46" y="24"/>
                    </a:moveTo>
                    <a:lnTo>
                      <a:pt x="39" y="26"/>
                    </a:lnTo>
                    <a:lnTo>
                      <a:pt x="31" y="10"/>
                    </a:lnTo>
                    <a:lnTo>
                      <a:pt x="37" y="6"/>
                    </a:lnTo>
                    <a:lnTo>
                      <a:pt x="46" y="24"/>
                    </a:lnTo>
                    <a:close/>
                    <a:moveTo>
                      <a:pt x="39" y="26"/>
                    </a:moveTo>
                    <a:lnTo>
                      <a:pt x="37" y="27"/>
                    </a:lnTo>
                    <a:lnTo>
                      <a:pt x="35" y="27"/>
                    </a:lnTo>
                    <a:lnTo>
                      <a:pt x="35" y="18"/>
                    </a:lnTo>
                    <a:lnTo>
                      <a:pt x="39" y="26"/>
                    </a:lnTo>
                    <a:close/>
                    <a:moveTo>
                      <a:pt x="35" y="27"/>
                    </a:moveTo>
                    <a:lnTo>
                      <a:pt x="28" y="27"/>
                    </a:lnTo>
                    <a:lnTo>
                      <a:pt x="28" y="8"/>
                    </a:lnTo>
                    <a:lnTo>
                      <a:pt x="35" y="8"/>
                    </a:lnTo>
                    <a:lnTo>
                      <a:pt x="35" y="27"/>
                    </a:lnTo>
                    <a:close/>
                    <a:moveTo>
                      <a:pt x="22" y="12"/>
                    </a:moveTo>
                    <a:lnTo>
                      <a:pt x="25" y="8"/>
                    </a:lnTo>
                    <a:lnTo>
                      <a:pt x="28" y="8"/>
                    </a:lnTo>
                    <a:lnTo>
                      <a:pt x="28" y="18"/>
                    </a:lnTo>
                    <a:lnTo>
                      <a:pt x="22" y="12"/>
                    </a:lnTo>
                    <a:close/>
                    <a:moveTo>
                      <a:pt x="35" y="25"/>
                    </a:moveTo>
                    <a:lnTo>
                      <a:pt x="32" y="28"/>
                    </a:lnTo>
                    <a:lnTo>
                      <a:pt x="19" y="14"/>
                    </a:lnTo>
                    <a:lnTo>
                      <a:pt x="22" y="12"/>
                    </a:lnTo>
                    <a:lnTo>
                      <a:pt x="35" y="25"/>
                    </a:lnTo>
                    <a:close/>
                    <a:moveTo>
                      <a:pt x="32" y="28"/>
                    </a:moveTo>
                    <a:lnTo>
                      <a:pt x="31" y="29"/>
                    </a:lnTo>
                    <a:lnTo>
                      <a:pt x="30" y="29"/>
                    </a:lnTo>
                    <a:lnTo>
                      <a:pt x="25" y="22"/>
                    </a:lnTo>
                    <a:lnTo>
                      <a:pt x="32" y="28"/>
                    </a:lnTo>
                    <a:close/>
                    <a:moveTo>
                      <a:pt x="30" y="29"/>
                    </a:moveTo>
                    <a:lnTo>
                      <a:pt x="23" y="33"/>
                    </a:lnTo>
                    <a:lnTo>
                      <a:pt x="15" y="16"/>
                    </a:lnTo>
                    <a:lnTo>
                      <a:pt x="22" y="13"/>
                    </a:lnTo>
                    <a:lnTo>
                      <a:pt x="30" y="29"/>
                    </a:lnTo>
                    <a:close/>
                    <a:moveTo>
                      <a:pt x="11" y="21"/>
                    </a:moveTo>
                    <a:lnTo>
                      <a:pt x="12" y="17"/>
                    </a:lnTo>
                    <a:lnTo>
                      <a:pt x="15" y="16"/>
                    </a:lnTo>
                    <a:lnTo>
                      <a:pt x="20" y="24"/>
                    </a:lnTo>
                    <a:lnTo>
                      <a:pt x="11" y="21"/>
                    </a:lnTo>
                    <a:close/>
                    <a:moveTo>
                      <a:pt x="27" y="28"/>
                    </a:moveTo>
                    <a:lnTo>
                      <a:pt x="24" y="35"/>
                    </a:lnTo>
                    <a:lnTo>
                      <a:pt x="8" y="26"/>
                    </a:lnTo>
                    <a:lnTo>
                      <a:pt x="11" y="21"/>
                    </a:lnTo>
                    <a:lnTo>
                      <a:pt x="27" y="28"/>
                    </a:lnTo>
                    <a:close/>
                    <a:moveTo>
                      <a:pt x="24" y="35"/>
                    </a:moveTo>
                    <a:lnTo>
                      <a:pt x="24" y="36"/>
                    </a:lnTo>
                    <a:lnTo>
                      <a:pt x="23" y="37"/>
                    </a:lnTo>
                    <a:lnTo>
                      <a:pt x="16" y="31"/>
                    </a:lnTo>
                    <a:lnTo>
                      <a:pt x="24" y="35"/>
                    </a:lnTo>
                    <a:close/>
                    <a:moveTo>
                      <a:pt x="23" y="37"/>
                    </a:moveTo>
                    <a:lnTo>
                      <a:pt x="20" y="40"/>
                    </a:lnTo>
                    <a:lnTo>
                      <a:pt x="6" y="27"/>
                    </a:lnTo>
                    <a:lnTo>
                      <a:pt x="10" y="24"/>
                    </a:lnTo>
                    <a:lnTo>
                      <a:pt x="23" y="37"/>
                    </a:lnTo>
                    <a:close/>
                    <a:moveTo>
                      <a:pt x="3" y="34"/>
                    </a:moveTo>
                    <a:lnTo>
                      <a:pt x="3" y="31"/>
                    </a:lnTo>
                    <a:lnTo>
                      <a:pt x="6" y="27"/>
                    </a:lnTo>
                    <a:lnTo>
                      <a:pt x="13" y="34"/>
                    </a:lnTo>
                    <a:lnTo>
                      <a:pt x="3" y="34"/>
                    </a:lnTo>
                    <a:close/>
                    <a:moveTo>
                      <a:pt x="22" y="34"/>
                    </a:moveTo>
                    <a:lnTo>
                      <a:pt x="22" y="37"/>
                    </a:lnTo>
                    <a:lnTo>
                      <a:pt x="3" y="37"/>
                    </a:lnTo>
                    <a:lnTo>
                      <a:pt x="3" y="34"/>
                    </a:lnTo>
                    <a:lnTo>
                      <a:pt x="22" y="34"/>
                    </a:lnTo>
                    <a:close/>
                    <a:moveTo>
                      <a:pt x="22" y="37"/>
                    </a:moveTo>
                    <a:lnTo>
                      <a:pt x="22" y="39"/>
                    </a:lnTo>
                    <a:lnTo>
                      <a:pt x="22" y="42"/>
                    </a:lnTo>
                    <a:lnTo>
                      <a:pt x="13" y="37"/>
                    </a:lnTo>
                    <a:lnTo>
                      <a:pt x="22" y="37"/>
                    </a:lnTo>
                    <a:close/>
                    <a:moveTo>
                      <a:pt x="22" y="42"/>
                    </a:moveTo>
                    <a:lnTo>
                      <a:pt x="19" y="48"/>
                    </a:lnTo>
                    <a:lnTo>
                      <a:pt x="1" y="39"/>
                    </a:lnTo>
                    <a:lnTo>
                      <a:pt x="4" y="33"/>
                    </a:lnTo>
                    <a:lnTo>
                      <a:pt x="22" y="42"/>
                    </a:lnTo>
                    <a:close/>
                    <a:moveTo>
                      <a:pt x="0" y="44"/>
                    </a:moveTo>
                    <a:lnTo>
                      <a:pt x="0" y="42"/>
                    </a:lnTo>
                    <a:lnTo>
                      <a:pt x="1" y="39"/>
                    </a:lnTo>
                    <a:lnTo>
                      <a:pt x="10" y="44"/>
                    </a:lnTo>
                    <a:lnTo>
                      <a:pt x="0" y="44"/>
                    </a:lnTo>
                    <a:close/>
                    <a:moveTo>
                      <a:pt x="20" y="44"/>
                    </a:moveTo>
                    <a:lnTo>
                      <a:pt x="20" y="47"/>
                    </a:lnTo>
                    <a:lnTo>
                      <a:pt x="0" y="47"/>
                    </a:lnTo>
                    <a:lnTo>
                      <a:pt x="0" y="44"/>
                    </a:lnTo>
                    <a:lnTo>
                      <a:pt x="20" y="44"/>
                    </a:lnTo>
                    <a:close/>
                    <a:moveTo>
                      <a:pt x="20" y="47"/>
                    </a:moveTo>
                    <a:lnTo>
                      <a:pt x="20" y="50"/>
                    </a:lnTo>
                    <a:lnTo>
                      <a:pt x="0" y="50"/>
                    </a:lnTo>
                    <a:lnTo>
                      <a:pt x="0" y="47"/>
                    </a:lnTo>
                    <a:lnTo>
                      <a:pt x="20" y="47"/>
                    </a:lnTo>
                    <a:close/>
                    <a:moveTo>
                      <a:pt x="20" y="50"/>
                    </a:moveTo>
                    <a:lnTo>
                      <a:pt x="20" y="56"/>
                    </a:lnTo>
                    <a:lnTo>
                      <a:pt x="0" y="56"/>
                    </a:lnTo>
                    <a:lnTo>
                      <a:pt x="0" y="50"/>
                    </a:lnTo>
                    <a:lnTo>
                      <a:pt x="20" y="50"/>
                    </a:lnTo>
                    <a:close/>
                    <a:moveTo>
                      <a:pt x="3" y="62"/>
                    </a:moveTo>
                    <a:lnTo>
                      <a:pt x="0" y="60"/>
                    </a:lnTo>
                    <a:lnTo>
                      <a:pt x="0" y="56"/>
                    </a:lnTo>
                    <a:lnTo>
                      <a:pt x="10" y="56"/>
                    </a:lnTo>
                    <a:lnTo>
                      <a:pt x="3" y="62"/>
                    </a:lnTo>
                    <a:close/>
                    <a:moveTo>
                      <a:pt x="16" y="49"/>
                    </a:moveTo>
                    <a:lnTo>
                      <a:pt x="20" y="53"/>
                    </a:lnTo>
                    <a:lnTo>
                      <a:pt x="6" y="66"/>
                    </a:lnTo>
                    <a:lnTo>
                      <a:pt x="3" y="62"/>
                    </a:lnTo>
                    <a:lnTo>
                      <a:pt x="16" y="49"/>
                    </a:lnTo>
                    <a:close/>
                    <a:moveTo>
                      <a:pt x="6" y="66"/>
                    </a:moveTo>
                    <a:lnTo>
                      <a:pt x="15" y="76"/>
                    </a:lnTo>
                    <a:lnTo>
                      <a:pt x="6" y="66"/>
                    </a:lnTo>
                    <a:lnTo>
                      <a:pt x="13" y="59"/>
                    </a:lnTo>
                    <a:lnTo>
                      <a:pt x="6" y="66"/>
                    </a:lnTo>
                    <a:close/>
                    <a:moveTo>
                      <a:pt x="20" y="53"/>
                    </a:moveTo>
                    <a:lnTo>
                      <a:pt x="23" y="56"/>
                    </a:lnTo>
                    <a:lnTo>
                      <a:pt x="10" y="69"/>
                    </a:lnTo>
                    <a:lnTo>
                      <a:pt x="6" y="66"/>
                    </a:lnTo>
                    <a:lnTo>
                      <a:pt x="20" y="53"/>
                    </a:lnTo>
                    <a:close/>
                    <a:moveTo>
                      <a:pt x="23" y="56"/>
                    </a:moveTo>
                    <a:lnTo>
                      <a:pt x="26" y="59"/>
                    </a:lnTo>
                    <a:lnTo>
                      <a:pt x="12" y="72"/>
                    </a:lnTo>
                    <a:lnTo>
                      <a:pt x="10" y="69"/>
                    </a:lnTo>
                    <a:lnTo>
                      <a:pt x="23" y="56"/>
                    </a:lnTo>
                    <a:close/>
                    <a:moveTo>
                      <a:pt x="26" y="59"/>
                    </a:moveTo>
                    <a:lnTo>
                      <a:pt x="30" y="62"/>
                    </a:lnTo>
                    <a:lnTo>
                      <a:pt x="15" y="76"/>
                    </a:lnTo>
                    <a:lnTo>
                      <a:pt x="12" y="72"/>
                    </a:lnTo>
                    <a:lnTo>
                      <a:pt x="26" y="59"/>
                    </a:lnTo>
                    <a:close/>
                    <a:moveTo>
                      <a:pt x="22" y="78"/>
                    </a:moveTo>
                    <a:lnTo>
                      <a:pt x="19" y="78"/>
                    </a:lnTo>
                    <a:lnTo>
                      <a:pt x="15" y="76"/>
                    </a:lnTo>
                    <a:lnTo>
                      <a:pt x="22" y="69"/>
                    </a:lnTo>
                    <a:lnTo>
                      <a:pt x="22" y="78"/>
                    </a:lnTo>
                    <a:close/>
                    <a:moveTo>
                      <a:pt x="22" y="59"/>
                    </a:moveTo>
                    <a:lnTo>
                      <a:pt x="25" y="59"/>
                    </a:lnTo>
                    <a:lnTo>
                      <a:pt x="25" y="78"/>
                    </a:lnTo>
                    <a:lnTo>
                      <a:pt x="22" y="78"/>
                    </a:lnTo>
                    <a:lnTo>
                      <a:pt x="22" y="59"/>
                    </a:lnTo>
                    <a:close/>
                    <a:moveTo>
                      <a:pt x="25" y="59"/>
                    </a:moveTo>
                    <a:lnTo>
                      <a:pt x="27" y="59"/>
                    </a:lnTo>
                    <a:lnTo>
                      <a:pt x="30" y="60"/>
                    </a:lnTo>
                    <a:lnTo>
                      <a:pt x="25" y="69"/>
                    </a:lnTo>
                    <a:lnTo>
                      <a:pt x="25" y="59"/>
                    </a:lnTo>
                    <a:close/>
                    <a:moveTo>
                      <a:pt x="30" y="60"/>
                    </a:moveTo>
                    <a:lnTo>
                      <a:pt x="36" y="64"/>
                    </a:lnTo>
                    <a:lnTo>
                      <a:pt x="27" y="80"/>
                    </a:lnTo>
                    <a:lnTo>
                      <a:pt x="22" y="78"/>
                    </a:lnTo>
                    <a:lnTo>
                      <a:pt x="30" y="60"/>
                    </a:lnTo>
                    <a:close/>
                    <a:moveTo>
                      <a:pt x="32" y="81"/>
                    </a:moveTo>
                    <a:lnTo>
                      <a:pt x="30" y="81"/>
                    </a:lnTo>
                    <a:lnTo>
                      <a:pt x="27" y="80"/>
                    </a:lnTo>
                    <a:lnTo>
                      <a:pt x="32" y="72"/>
                    </a:lnTo>
                    <a:lnTo>
                      <a:pt x="32" y="81"/>
                    </a:lnTo>
                    <a:close/>
                    <a:moveTo>
                      <a:pt x="32" y="62"/>
                    </a:moveTo>
                    <a:lnTo>
                      <a:pt x="35" y="62"/>
                    </a:lnTo>
                    <a:lnTo>
                      <a:pt x="35" y="81"/>
                    </a:lnTo>
                    <a:lnTo>
                      <a:pt x="32" y="81"/>
                    </a:lnTo>
                    <a:lnTo>
                      <a:pt x="32" y="62"/>
                    </a:lnTo>
                    <a:close/>
                    <a:moveTo>
                      <a:pt x="39" y="80"/>
                    </a:moveTo>
                    <a:lnTo>
                      <a:pt x="37" y="81"/>
                    </a:lnTo>
                    <a:lnTo>
                      <a:pt x="35" y="81"/>
                    </a:lnTo>
                    <a:lnTo>
                      <a:pt x="35" y="72"/>
                    </a:lnTo>
                    <a:lnTo>
                      <a:pt x="39" y="80"/>
                    </a:lnTo>
                    <a:close/>
                    <a:moveTo>
                      <a:pt x="31" y="64"/>
                    </a:moveTo>
                    <a:lnTo>
                      <a:pt x="37" y="60"/>
                    </a:lnTo>
                    <a:lnTo>
                      <a:pt x="46" y="78"/>
                    </a:lnTo>
                    <a:lnTo>
                      <a:pt x="39" y="80"/>
                    </a:lnTo>
                    <a:lnTo>
                      <a:pt x="31" y="64"/>
                    </a:lnTo>
                    <a:close/>
                    <a:moveTo>
                      <a:pt x="37" y="60"/>
                    </a:moveTo>
                    <a:lnTo>
                      <a:pt x="39" y="59"/>
                    </a:lnTo>
                    <a:lnTo>
                      <a:pt x="42" y="59"/>
                    </a:lnTo>
                    <a:lnTo>
                      <a:pt x="42" y="69"/>
                    </a:lnTo>
                    <a:lnTo>
                      <a:pt x="37" y="60"/>
                    </a:lnTo>
                    <a:close/>
                    <a:moveTo>
                      <a:pt x="42" y="59"/>
                    </a:moveTo>
                    <a:lnTo>
                      <a:pt x="45" y="59"/>
                    </a:lnTo>
                    <a:lnTo>
                      <a:pt x="45" y="78"/>
                    </a:lnTo>
                    <a:lnTo>
                      <a:pt x="42" y="78"/>
                    </a:lnTo>
                    <a:lnTo>
                      <a:pt x="42" y="59"/>
                    </a:lnTo>
                    <a:close/>
                    <a:moveTo>
                      <a:pt x="45" y="59"/>
                    </a:moveTo>
                    <a:lnTo>
                      <a:pt x="51" y="59"/>
                    </a:lnTo>
                    <a:lnTo>
                      <a:pt x="51" y="78"/>
                    </a:lnTo>
                    <a:lnTo>
                      <a:pt x="45" y="78"/>
                    </a:lnTo>
                    <a:lnTo>
                      <a:pt x="45" y="59"/>
                    </a:lnTo>
                    <a:close/>
                    <a:moveTo>
                      <a:pt x="55" y="78"/>
                    </a:moveTo>
                    <a:lnTo>
                      <a:pt x="53" y="78"/>
                    </a:lnTo>
                    <a:lnTo>
                      <a:pt x="51" y="78"/>
                    </a:lnTo>
                    <a:lnTo>
                      <a:pt x="51" y="69"/>
                    </a:lnTo>
                    <a:lnTo>
                      <a:pt x="55" y="78"/>
                    </a:lnTo>
                    <a:close/>
                    <a:moveTo>
                      <a:pt x="47" y="60"/>
                    </a:moveTo>
                    <a:lnTo>
                      <a:pt x="53" y="57"/>
                    </a:lnTo>
                    <a:lnTo>
                      <a:pt x="62" y="75"/>
                    </a:lnTo>
                    <a:lnTo>
                      <a:pt x="55" y="78"/>
                    </a:lnTo>
                    <a:lnTo>
                      <a:pt x="47"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5" name="Freeform 400">
                <a:extLst>
                  <a:ext uri="{FF2B5EF4-FFF2-40B4-BE49-F238E27FC236}">
                    <a16:creationId xmlns:a16="http://schemas.microsoft.com/office/drawing/2014/main" id="{5A96CFB6-F256-473F-9719-BE4A986B69E4}"/>
                  </a:ext>
                </a:extLst>
              </p:cNvPr>
              <p:cNvSpPr>
                <a:spLocks/>
              </p:cNvSpPr>
              <p:nvPr/>
            </p:nvSpPr>
            <p:spPr bwMode="auto">
              <a:xfrm>
                <a:off x="3165" y="3268"/>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7" y="45"/>
                    </a:lnTo>
                    <a:lnTo>
                      <a:pt x="60" y="42"/>
                    </a:lnTo>
                    <a:lnTo>
                      <a:pt x="63" y="39"/>
                    </a:lnTo>
                    <a:lnTo>
                      <a:pt x="63" y="32"/>
                    </a:lnTo>
                    <a:lnTo>
                      <a:pt x="66" y="29"/>
                    </a:lnTo>
                    <a:lnTo>
                      <a:pt x="66" y="26"/>
                    </a:lnTo>
                    <a:lnTo>
                      <a:pt x="66" y="19"/>
                    </a:lnTo>
                    <a:lnTo>
                      <a:pt x="66" y="16"/>
                    </a:lnTo>
                    <a:lnTo>
                      <a:pt x="63" y="14"/>
                    </a:lnTo>
                    <a:lnTo>
                      <a:pt x="60" y="10"/>
                    </a:lnTo>
                    <a:lnTo>
                      <a:pt x="57" y="7"/>
                    </a:lnTo>
                    <a:lnTo>
                      <a:pt x="54" y="4"/>
                    </a:lnTo>
                    <a:lnTo>
                      <a:pt x="50" y="4"/>
                    </a:lnTo>
                    <a:lnTo>
                      <a:pt x="47" y="0"/>
                    </a:lnTo>
                    <a:lnTo>
                      <a:pt x="41" y="0"/>
                    </a:lnTo>
                    <a:lnTo>
                      <a:pt x="35" y="0"/>
                    </a:lnTo>
                    <a:lnTo>
                      <a:pt x="32" y="4"/>
                    </a:lnTo>
                    <a:lnTo>
                      <a:pt x="25" y="4"/>
                    </a:lnTo>
                    <a:lnTo>
                      <a:pt x="22" y="7"/>
                    </a:lnTo>
                    <a:lnTo>
                      <a:pt x="15" y="10"/>
                    </a:lnTo>
                    <a:lnTo>
                      <a:pt x="12" y="14"/>
                    </a:lnTo>
                    <a:lnTo>
                      <a:pt x="9" y="16"/>
                    </a:lnTo>
                    <a:lnTo>
                      <a:pt x="6" y="22"/>
                    </a:lnTo>
                    <a:lnTo>
                      <a:pt x="3" y="26"/>
                    </a:lnTo>
                    <a:lnTo>
                      <a:pt x="0" y="32"/>
                    </a:lnTo>
                    <a:lnTo>
                      <a:pt x="0" y="36"/>
                    </a:lnTo>
                    <a:lnTo>
                      <a:pt x="0" y="39"/>
                    </a:lnTo>
                    <a:lnTo>
                      <a:pt x="3" y="45"/>
                    </a:lnTo>
                    <a:lnTo>
                      <a:pt x="3" y="48"/>
                    </a:lnTo>
                    <a:lnTo>
                      <a:pt x="6" y="51"/>
                    </a:lnTo>
                    <a:lnTo>
                      <a:pt x="9" y="54"/>
                    </a:lnTo>
                    <a:lnTo>
                      <a:pt x="12" y="58"/>
                    </a:lnTo>
                    <a:lnTo>
                      <a:pt x="15" y="58"/>
                    </a:lnTo>
                    <a:lnTo>
                      <a:pt x="22" y="58"/>
                    </a:lnTo>
                    <a:lnTo>
                      <a:pt x="25" y="58"/>
                    </a:lnTo>
                    <a:lnTo>
                      <a:pt x="32"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6" name="Freeform 401">
                <a:extLst>
                  <a:ext uri="{FF2B5EF4-FFF2-40B4-BE49-F238E27FC236}">
                    <a16:creationId xmlns:a16="http://schemas.microsoft.com/office/drawing/2014/main" id="{FE9BFDC8-E640-4A1E-A4F3-0A8994D1FC49}"/>
                  </a:ext>
                </a:extLst>
              </p:cNvPr>
              <p:cNvSpPr>
                <a:spLocks noEditPoints="1"/>
              </p:cNvSpPr>
              <p:nvPr/>
            </p:nvSpPr>
            <p:spPr bwMode="auto">
              <a:xfrm>
                <a:off x="3162" y="3265"/>
                <a:ext cx="22" cy="20"/>
              </a:xfrm>
              <a:custGeom>
                <a:avLst/>
                <a:gdLst>
                  <a:gd name="T0" fmla="*/ 4 w 86"/>
                  <a:gd name="T1" fmla="*/ 3 h 78"/>
                  <a:gd name="T2" fmla="*/ 4 w 86"/>
                  <a:gd name="T3" fmla="*/ 3 h 78"/>
                  <a:gd name="T4" fmla="*/ 5 w 86"/>
                  <a:gd name="T5" fmla="*/ 4 h 78"/>
                  <a:gd name="T6" fmla="*/ 5 w 86"/>
                  <a:gd name="T7" fmla="*/ 4 h 78"/>
                  <a:gd name="T8" fmla="*/ 4 w 86"/>
                  <a:gd name="T9" fmla="*/ 3 h 78"/>
                  <a:gd name="T10" fmla="*/ 5 w 86"/>
                  <a:gd name="T11" fmla="*/ 3 h 78"/>
                  <a:gd name="T12" fmla="*/ 4 w 86"/>
                  <a:gd name="T13" fmla="*/ 3 h 78"/>
                  <a:gd name="T14" fmla="*/ 4 w 86"/>
                  <a:gd name="T15" fmla="*/ 2 h 78"/>
                  <a:gd name="T16" fmla="*/ 5 w 86"/>
                  <a:gd name="T17" fmla="*/ 3 h 78"/>
                  <a:gd name="T18" fmla="*/ 6 w 86"/>
                  <a:gd name="T19" fmla="*/ 3 h 78"/>
                  <a:gd name="T20" fmla="*/ 4 w 86"/>
                  <a:gd name="T21" fmla="*/ 2 h 78"/>
                  <a:gd name="T22" fmla="*/ 4 w 86"/>
                  <a:gd name="T23" fmla="*/ 2 h 78"/>
                  <a:gd name="T24" fmla="*/ 6 w 86"/>
                  <a:gd name="T25" fmla="*/ 2 h 78"/>
                  <a:gd name="T26" fmla="*/ 5 w 86"/>
                  <a:gd name="T27" fmla="*/ 1 h 78"/>
                  <a:gd name="T28" fmla="*/ 5 w 86"/>
                  <a:gd name="T29" fmla="*/ 1 h 78"/>
                  <a:gd name="T30" fmla="*/ 4 w 86"/>
                  <a:gd name="T31" fmla="*/ 2 h 78"/>
                  <a:gd name="T32" fmla="*/ 4 w 86"/>
                  <a:gd name="T33" fmla="*/ 2 h 78"/>
                  <a:gd name="T34" fmla="*/ 5 w 86"/>
                  <a:gd name="T35" fmla="*/ 1 h 78"/>
                  <a:gd name="T36" fmla="*/ 5 w 86"/>
                  <a:gd name="T37" fmla="*/ 1 h 78"/>
                  <a:gd name="T38" fmla="*/ 4 w 86"/>
                  <a:gd name="T39" fmla="*/ 0 h 78"/>
                  <a:gd name="T40" fmla="*/ 4 w 86"/>
                  <a:gd name="T41" fmla="*/ 2 h 78"/>
                  <a:gd name="T42" fmla="*/ 3 w 86"/>
                  <a:gd name="T43" fmla="*/ 1 h 78"/>
                  <a:gd name="T44" fmla="*/ 4 w 86"/>
                  <a:gd name="T45" fmla="*/ 0 h 78"/>
                  <a:gd name="T46" fmla="*/ 4 w 86"/>
                  <a:gd name="T47" fmla="*/ 0 h 78"/>
                  <a:gd name="T48" fmla="*/ 3 w 86"/>
                  <a:gd name="T49" fmla="*/ 1 h 78"/>
                  <a:gd name="T50" fmla="*/ 3 w 86"/>
                  <a:gd name="T51" fmla="*/ 1 h 78"/>
                  <a:gd name="T52" fmla="*/ 3 w 86"/>
                  <a:gd name="T53" fmla="*/ 2 h 78"/>
                  <a:gd name="T54" fmla="*/ 2 w 86"/>
                  <a:gd name="T55" fmla="*/ 0 h 78"/>
                  <a:gd name="T56" fmla="*/ 2 w 86"/>
                  <a:gd name="T57" fmla="*/ 1 h 78"/>
                  <a:gd name="T58" fmla="*/ 3 w 86"/>
                  <a:gd name="T59" fmla="*/ 1 h 78"/>
                  <a:gd name="T60" fmla="*/ 2 w 86"/>
                  <a:gd name="T61" fmla="*/ 2 h 78"/>
                  <a:gd name="T62" fmla="*/ 1 w 86"/>
                  <a:gd name="T63" fmla="*/ 1 h 78"/>
                  <a:gd name="T64" fmla="*/ 1 w 86"/>
                  <a:gd name="T65" fmla="*/ 1 h 78"/>
                  <a:gd name="T66" fmla="*/ 2 w 86"/>
                  <a:gd name="T67" fmla="*/ 2 h 78"/>
                  <a:gd name="T68" fmla="*/ 2 w 86"/>
                  <a:gd name="T69" fmla="*/ 2 h 78"/>
                  <a:gd name="T70" fmla="*/ 2 w 86"/>
                  <a:gd name="T71" fmla="*/ 2 h 78"/>
                  <a:gd name="T72" fmla="*/ 2 w 86"/>
                  <a:gd name="T73" fmla="*/ 3 h 78"/>
                  <a:gd name="T74" fmla="*/ 1 w 86"/>
                  <a:gd name="T75" fmla="*/ 2 h 78"/>
                  <a:gd name="T76" fmla="*/ 1 w 86"/>
                  <a:gd name="T77" fmla="*/ 2 h 78"/>
                  <a:gd name="T78" fmla="*/ 1 w 86"/>
                  <a:gd name="T79" fmla="*/ 3 h 78"/>
                  <a:gd name="T80" fmla="*/ 1 w 86"/>
                  <a:gd name="T81" fmla="*/ 3 h 78"/>
                  <a:gd name="T82" fmla="*/ 1 w 86"/>
                  <a:gd name="T83" fmla="*/ 3 h 78"/>
                  <a:gd name="T84" fmla="*/ 0 w 86"/>
                  <a:gd name="T85" fmla="*/ 3 h 78"/>
                  <a:gd name="T86" fmla="*/ 0 w 86"/>
                  <a:gd name="T87" fmla="*/ 3 h 78"/>
                  <a:gd name="T88" fmla="*/ 1 w 86"/>
                  <a:gd name="T89" fmla="*/ 3 h 78"/>
                  <a:gd name="T90" fmla="*/ 1 w 86"/>
                  <a:gd name="T91" fmla="*/ 4 h 78"/>
                  <a:gd name="T92" fmla="*/ 2 w 86"/>
                  <a:gd name="T93" fmla="*/ 4 h 78"/>
                  <a:gd name="T94" fmla="*/ 1 w 86"/>
                  <a:gd name="T95" fmla="*/ 5 h 78"/>
                  <a:gd name="T96" fmla="*/ 1 w 86"/>
                  <a:gd name="T97" fmla="*/ 4 h 78"/>
                  <a:gd name="T98" fmla="*/ 2 w 86"/>
                  <a:gd name="T99" fmla="*/ 4 h 78"/>
                  <a:gd name="T100" fmla="*/ 2 w 86"/>
                  <a:gd name="T101" fmla="*/ 4 h 78"/>
                  <a:gd name="T102" fmla="*/ 2 w 86"/>
                  <a:gd name="T103" fmla="*/ 4 h 78"/>
                  <a:gd name="T104" fmla="*/ 2 w 86"/>
                  <a:gd name="T105" fmla="*/ 5 h 78"/>
                  <a:gd name="T106" fmla="*/ 2 w 86"/>
                  <a:gd name="T107" fmla="*/ 5 h 78"/>
                  <a:gd name="T108" fmla="*/ 3 w 86"/>
                  <a:gd name="T109" fmla="*/ 4 h 78"/>
                  <a:gd name="T110" fmla="*/ 3 w 86"/>
                  <a:gd name="T111" fmla="*/ 4 h 78"/>
                  <a:gd name="T112" fmla="*/ 3 w 86"/>
                  <a:gd name="T113" fmla="*/ 4 h 78"/>
                  <a:gd name="T114" fmla="*/ 4 w 86"/>
                  <a:gd name="T115" fmla="*/ 5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1" y="55"/>
                    </a:moveTo>
                    <a:lnTo>
                      <a:pt x="54" y="51"/>
                    </a:lnTo>
                    <a:lnTo>
                      <a:pt x="67" y="64"/>
                    </a:lnTo>
                    <a:lnTo>
                      <a:pt x="64" y="68"/>
                    </a:lnTo>
                    <a:lnTo>
                      <a:pt x="51" y="55"/>
                    </a:lnTo>
                    <a:close/>
                    <a:moveTo>
                      <a:pt x="54" y="51"/>
                    </a:moveTo>
                    <a:lnTo>
                      <a:pt x="55" y="50"/>
                    </a:lnTo>
                    <a:lnTo>
                      <a:pt x="56" y="50"/>
                    </a:lnTo>
                    <a:lnTo>
                      <a:pt x="60" y="58"/>
                    </a:lnTo>
                    <a:lnTo>
                      <a:pt x="54" y="51"/>
                    </a:lnTo>
                    <a:close/>
                    <a:moveTo>
                      <a:pt x="56" y="50"/>
                    </a:moveTo>
                    <a:lnTo>
                      <a:pt x="63" y="47"/>
                    </a:lnTo>
                    <a:lnTo>
                      <a:pt x="72" y="63"/>
                    </a:lnTo>
                    <a:lnTo>
                      <a:pt x="65" y="67"/>
                    </a:lnTo>
                    <a:lnTo>
                      <a:pt x="56" y="50"/>
                    </a:lnTo>
                    <a:close/>
                    <a:moveTo>
                      <a:pt x="74" y="62"/>
                    </a:moveTo>
                    <a:lnTo>
                      <a:pt x="73" y="62"/>
                    </a:lnTo>
                    <a:lnTo>
                      <a:pt x="72" y="63"/>
                    </a:lnTo>
                    <a:lnTo>
                      <a:pt x="67" y="55"/>
                    </a:lnTo>
                    <a:lnTo>
                      <a:pt x="74" y="62"/>
                    </a:lnTo>
                    <a:close/>
                    <a:moveTo>
                      <a:pt x="60" y="48"/>
                    </a:moveTo>
                    <a:lnTo>
                      <a:pt x="63" y="45"/>
                    </a:lnTo>
                    <a:lnTo>
                      <a:pt x="77" y="59"/>
                    </a:lnTo>
                    <a:lnTo>
                      <a:pt x="74" y="62"/>
                    </a:lnTo>
                    <a:lnTo>
                      <a:pt x="60" y="48"/>
                    </a:lnTo>
                    <a:close/>
                    <a:moveTo>
                      <a:pt x="63" y="45"/>
                    </a:moveTo>
                    <a:lnTo>
                      <a:pt x="54" y="55"/>
                    </a:lnTo>
                    <a:lnTo>
                      <a:pt x="63" y="45"/>
                    </a:lnTo>
                    <a:lnTo>
                      <a:pt x="70" y="52"/>
                    </a:lnTo>
                    <a:lnTo>
                      <a:pt x="63" y="45"/>
                    </a:lnTo>
                    <a:close/>
                    <a:moveTo>
                      <a:pt x="63" y="45"/>
                    </a:moveTo>
                    <a:lnTo>
                      <a:pt x="66" y="42"/>
                    </a:lnTo>
                    <a:lnTo>
                      <a:pt x="80" y="56"/>
                    </a:lnTo>
                    <a:lnTo>
                      <a:pt x="77" y="59"/>
                    </a:lnTo>
                    <a:lnTo>
                      <a:pt x="63" y="45"/>
                    </a:lnTo>
                    <a:close/>
                    <a:moveTo>
                      <a:pt x="83" y="49"/>
                    </a:moveTo>
                    <a:lnTo>
                      <a:pt x="83" y="52"/>
                    </a:lnTo>
                    <a:lnTo>
                      <a:pt x="80" y="56"/>
                    </a:lnTo>
                    <a:lnTo>
                      <a:pt x="73" y="49"/>
                    </a:lnTo>
                    <a:lnTo>
                      <a:pt x="83" y="49"/>
                    </a:lnTo>
                    <a:close/>
                    <a:moveTo>
                      <a:pt x="64" y="49"/>
                    </a:moveTo>
                    <a:lnTo>
                      <a:pt x="64" y="42"/>
                    </a:lnTo>
                    <a:lnTo>
                      <a:pt x="83" y="42"/>
                    </a:lnTo>
                    <a:lnTo>
                      <a:pt x="83" y="49"/>
                    </a:lnTo>
                    <a:lnTo>
                      <a:pt x="64" y="49"/>
                    </a:lnTo>
                    <a:close/>
                    <a:moveTo>
                      <a:pt x="64" y="42"/>
                    </a:moveTo>
                    <a:lnTo>
                      <a:pt x="64" y="38"/>
                    </a:lnTo>
                    <a:lnTo>
                      <a:pt x="66" y="36"/>
                    </a:lnTo>
                    <a:lnTo>
                      <a:pt x="73" y="42"/>
                    </a:lnTo>
                    <a:lnTo>
                      <a:pt x="64" y="42"/>
                    </a:lnTo>
                    <a:close/>
                    <a:moveTo>
                      <a:pt x="66" y="36"/>
                    </a:moveTo>
                    <a:lnTo>
                      <a:pt x="69" y="32"/>
                    </a:lnTo>
                    <a:lnTo>
                      <a:pt x="83" y="46"/>
                    </a:lnTo>
                    <a:lnTo>
                      <a:pt x="80" y="49"/>
                    </a:lnTo>
                    <a:lnTo>
                      <a:pt x="66" y="36"/>
                    </a:lnTo>
                    <a:close/>
                    <a:moveTo>
                      <a:pt x="86" y="39"/>
                    </a:moveTo>
                    <a:lnTo>
                      <a:pt x="86" y="43"/>
                    </a:lnTo>
                    <a:lnTo>
                      <a:pt x="83"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3"/>
                    </a:lnTo>
                    <a:lnTo>
                      <a:pt x="86" y="26"/>
                    </a:lnTo>
                    <a:lnTo>
                      <a:pt x="76" y="26"/>
                    </a:lnTo>
                    <a:lnTo>
                      <a:pt x="83" y="19"/>
                    </a:lnTo>
                    <a:close/>
                    <a:moveTo>
                      <a:pt x="69" y="34"/>
                    </a:moveTo>
                    <a:lnTo>
                      <a:pt x="66" y="30"/>
                    </a:lnTo>
                    <a:lnTo>
                      <a:pt x="80" y="16"/>
                    </a:lnTo>
                    <a:lnTo>
                      <a:pt x="83" y="19"/>
                    </a:lnTo>
                    <a:lnTo>
                      <a:pt x="69" y="34"/>
                    </a:lnTo>
                    <a:close/>
                    <a:moveTo>
                      <a:pt x="80" y="16"/>
                    </a:moveTo>
                    <a:lnTo>
                      <a:pt x="80" y="16"/>
                    </a:lnTo>
                    <a:lnTo>
                      <a:pt x="73" y="24"/>
                    </a:lnTo>
                    <a:lnTo>
                      <a:pt x="80" y="16"/>
                    </a:lnTo>
                    <a:close/>
                    <a:moveTo>
                      <a:pt x="66" y="30"/>
                    </a:moveTo>
                    <a:lnTo>
                      <a:pt x="63" y="27"/>
                    </a:lnTo>
                    <a:lnTo>
                      <a:pt x="77" y="14"/>
                    </a:lnTo>
                    <a:lnTo>
                      <a:pt x="80" y="16"/>
                    </a:lnTo>
                    <a:lnTo>
                      <a:pt x="66" y="30"/>
                    </a:lnTo>
                    <a:close/>
                    <a:moveTo>
                      <a:pt x="63" y="27"/>
                    </a:moveTo>
                    <a:lnTo>
                      <a:pt x="54" y="17"/>
                    </a:lnTo>
                    <a:lnTo>
                      <a:pt x="63" y="27"/>
                    </a:lnTo>
                    <a:lnTo>
                      <a:pt x="70" y="20"/>
                    </a:lnTo>
                    <a:lnTo>
                      <a:pt x="63" y="27"/>
                    </a:lnTo>
                    <a:close/>
                    <a:moveTo>
                      <a:pt x="63" y="27"/>
                    </a:moveTo>
                    <a:lnTo>
                      <a:pt x="60" y="24"/>
                    </a:lnTo>
                    <a:lnTo>
                      <a:pt x="74" y="10"/>
                    </a:lnTo>
                    <a:lnTo>
                      <a:pt x="77" y="14"/>
                    </a:lnTo>
                    <a:lnTo>
                      <a:pt x="63" y="27"/>
                    </a:lnTo>
                    <a:close/>
                    <a:moveTo>
                      <a:pt x="74" y="10"/>
                    </a:moveTo>
                    <a:lnTo>
                      <a:pt x="83" y="19"/>
                    </a:lnTo>
                    <a:lnTo>
                      <a:pt x="74" y="10"/>
                    </a:lnTo>
                    <a:lnTo>
                      <a:pt x="67" y="17"/>
                    </a:lnTo>
                    <a:lnTo>
                      <a:pt x="74" y="10"/>
                    </a:lnTo>
                    <a:close/>
                    <a:moveTo>
                      <a:pt x="60" y="24"/>
                    </a:moveTo>
                    <a:lnTo>
                      <a:pt x="57" y="20"/>
                    </a:lnTo>
                    <a:lnTo>
                      <a:pt x="70" y="7"/>
                    </a:lnTo>
                    <a:lnTo>
                      <a:pt x="74" y="10"/>
                    </a:lnTo>
                    <a:lnTo>
                      <a:pt x="60" y="24"/>
                    </a:lnTo>
                    <a:close/>
                    <a:moveTo>
                      <a:pt x="64" y="4"/>
                    </a:moveTo>
                    <a:lnTo>
                      <a:pt x="67" y="4"/>
                    </a:lnTo>
                    <a:lnTo>
                      <a:pt x="70" y="7"/>
                    </a:lnTo>
                    <a:lnTo>
                      <a:pt x="64" y="14"/>
                    </a:lnTo>
                    <a:lnTo>
                      <a:pt x="64" y="4"/>
                    </a:lnTo>
                    <a:close/>
                    <a:moveTo>
                      <a:pt x="64" y="24"/>
                    </a:moveTo>
                    <a:lnTo>
                      <a:pt x="60" y="24"/>
                    </a:lnTo>
                    <a:lnTo>
                      <a:pt x="60" y="4"/>
                    </a:lnTo>
                    <a:lnTo>
                      <a:pt x="64" y="4"/>
                    </a:lnTo>
                    <a:lnTo>
                      <a:pt x="64" y="24"/>
                    </a:lnTo>
                    <a:close/>
                    <a:moveTo>
                      <a:pt x="60" y="24"/>
                    </a:moveTo>
                    <a:lnTo>
                      <a:pt x="56" y="24"/>
                    </a:lnTo>
                    <a:lnTo>
                      <a:pt x="54" y="20"/>
                    </a:lnTo>
                    <a:lnTo>
                      <a:pt x="60" y="14"/>
                    </a:lnTo>
                    <a:lnTo>
                      <a:pt x="60" y="24"/>
                    </a:lnTo>
                    <a:close/>
                    <a:moveTo>
                      <a:pt x="54" y="20"/>
                    </a:moveTo>
                    <a:lnTo>
                      <a:pt x="51" y="17"/>
                    </a:lnTo>
                    <a:lnTo>
                      <a:pt x="64" y="4"/>
                    </a:lnTo>
                    <a:lnTo>
                      <a:pt x="67" y="7"/>
                    </a:lnTo>
                    <a:lnTo>
                      <a:pt x="54" y="20"/>
                    </a:lnTo>
                    <a:close/>
                    <a:moveTo>
                      <a:pt x="57" y="0"/>
                    </a:moveTo>
                    <a:lnTo>
                      <a:pt x="62" y="0"/>
                    </a:lnTo>
                    <a:lnTo>
                      <a:pt x="64" y="4"/>
                    </a:lnTo>
                    <a:lnTo>
                      <a:pt x="57" y="10"/>
                    </a:lnTo>
                    <a:lnTo>
                      <a:pt x="57" y="0"/>
                    </a:lnTo>
                    <a:close/>
                    <a:moveTo>
                      <a:pt x="57" y="20"/>
                    </a:moveTo>
                    <a:lnTo>
                      <a:pt x="51" y="20"/>
                    </a:lnTo>
                    <a:lnTo>
                      <a:pt x="51" y="0"/>
                    </a:lnTo>
                    <a:lnTo>
                      <a:pt x="57" y="0"/>
                    </a:lnTo>
                    <a:lnTo>
                      <a:pt x="57" y="20"/>
                    </a:lnTo>
                    <a:close/>
                    <a:moveTo>
                      <a:pt x="51" y="20"/>
                    </a:moveTo>
                    <a:lnTo>
                      <a:pt x="45" y="20"/>
                    </a:lnTo>
                    <a:lnTo>
                      <a:pt x="45" y="0"/>
                    </a:lnTo>
                    <a:lnTo>
                      <a:pt x="51" y="0"/>
                    </a:lnTo>
                    <a:lnTo>
                      <a:pt x="51" y="20"/>
                    </a:lnTo>
                    <a:close/>
                    <a:moveTo>
                      <a:pt x="37" y="4"/>
                    </a:moveTo>
                    <a:lnTo>
                      <a:pt x="41" y="0"/>
                    </a:lnTo>
                    <a:lnTo>
                      <a:pt x="45" y="0"/>
                    </a:lnTo>
                    <a:lnTo>
                      <a:pt x="45" y="10"/>
                    </a:lnTo>
                    <a:lnTo>
                      <a:pt x="37" y="4"/>
                    </a:lnTo>
                    <a:close/>
                    <a:moveTo>
                      <a:pt x="52" y="17"/>
                    </a:moveTo>
                    <a:lnTo>
                      <a:pt x="48" y="20"/>
                    </a:lnTo>
                    <a:lnTo>
                      <a:pt x="35" y="7"/>
                    </a:lnTo>
                    <a:lnTo>
                      <a:pt x="37" y="4"/>
                    </a:lnTo>
                    <a:lnTo>
                      <a:pt x="52" y="17"/>
                    </a:lnTo>
                    <a:close/>
                    <a:moveTo>
                      <a:pt x="48" y="20"/>
                    </a:moveTo>
                    <a:lnTo>
                      <a:pt x="45" y="24"/>
                    </a:lnTo>
                    <a:lnTo>
                      <a:pt x="42" y="24"/>
                    </a:lnTo>
                    <a:lnTo>
                      <a:pt x="42" y="14"/>
                    </a:lnTo>
                    <a:lnTo>
                      <a:pt x="48" y="20"/>
                    </a:lnTo>
                    <a:close/>
                    <a:moveTo>
                      <a:pt x="42" y="24"/>
                    </a:moveTo>
                    <a:lnTo>
                      <a:pt x="35" y="24"/>
                    </a:lnTo>
                    <a:lnTo>
                      <a:pt x="35" y="4"/>
                    </a:lnTo>
                    <a:lnTo>
                      <a:pt x="42" y="4"/>
                    </a:lnTo>
                    <a:lnTo>
                      <a:pt x="42" y="24"/>
                    </a:lnTo>
                    <a:close/>
                    <a:moveTo>
                      <a:pt x="29" y="7"/>
                    </a:moveTo>
                    <a:lnTo>
                      <a:pt x="31" y="4"/>
                    </a:lnTo>
                    <a:lnTo>
                      <a:pt x="35" y="4"/>
                    </a:lnTo>
                    <a:lnTo>
                      <a:pt x="35" y="14"/>
                    </a:lnTo>
                    <a:lnTo>
                      <a:pt x="29" y="7"/>
                    </a:lnTo>
                    <a:close/>
                    <a:moveTo>
                      <a:pt x="42" y="20"/>
                    </a:moveTo>
                    <a:lnTo>
                      <a:pt x="38" y="24"/>
                    </a:lnTo>
                    <a:lnTo>
                      <a:pt x="25" y="10"/>
                    </a:lnTo>
                    <a:lnTo>
                      <a:pt x="29" y="7"/>
                    </a:lnTo>
                    <a:lnTo>
                      <a:pt x="42" y="20"/>
                    </a:lnTo>
                    <a:close/>
                    <a:moveTo>
                      <a:pt x="38" y="24"/>
                    </a:moveTo>
                    <a:lnTo>
                      <a:pt x="37" y="25"/>
                    </a:lnTo>
                    <a:lnTo>
                      <a:pt x="36" y="26"/>
                    </a:lnTo>
                    <a:lnTo>
                      <a:pt x="32" y="17"/>
                    </a:lnTo>
                    <a:lnTo>
                      <a:pt x="38" y="24"/>
                    </a:lnTo>
                    <a:close/>
                    <a:moveTo>
                      <a:pt x="36" y="26"/>
                    </a:moveTo>
                    <a:lnTo>
                      <a:pt x="30" y="28"/>
                    </a:lnTo>
                    <a:lnTo>
                      <a:pt x="21" y="12"/>
                    </a:lnTo>
                    <a:lnTo>
                      <a:pt x="27" y="8"/>
                    </a:lnTo>
                    <a:lnTo>
                      <a:pt x="36" y="26"/>
                    </a:lnTo>
                    <a:close/>
                    <a:moveTo>
                      <a:pt x="19" y="14"/>
                    </a:moveTo>
                    <a:lnTo>
                      <a:pt x="20" y="13"/>
                    </a:lnTo>
                    <a:lnTo>
                      <a:pt x="21" y="12"/>
                    </a:lnTo>
                    <a:lnTo>
                      <a:pt x="25" y="20"/>
                    </a:lnTo>
                    <a:lnTo>
                      <a:pt x="19" y="14"/>
                    </a:lnTo>
                    <a:close/>
                    <a:moveTo>
                      <a:pt x="32" y="27"/>
                    </a:moveTo>
                    <a:lnTo>
                      <a:pt x="29" y="30"/>
                    </a:lnTo>
                    <a:lnTo>
                      <a:pt x="15" y="16"/>
                    </a:lnTo>
                    <a:lnTo>
                      <a:pt x="19" y="14"/>
                    </a:lnTo>
                    <a:lnTo>
                      <a:pt x="32" y="27"/>
                    </a:lnTo>
                    <a:close/>
                    <a:moveTo>
                      <a:pt x="15" y="16"/>
                    </a:moveTo>
                    <a:lnTo>
                      <a:pt x="15" y="16"/>
                    </a:lnTo>
                    <a:lnTo>
                      <a:pt x="22" y="24"/>
                    </a:lnTo>
                    <a:lnTo>
                      <a:pt x="15" y="16"/>
                    </a:lnTo>
                    <a:close/>
                    <a:moveTo>
                      <a:pt x="29" y="30"/>
                    </a:moveTo>
                    <a:lnTo>
                      <a:pt x="26" y="34"/>
                    </a:lnTo>
                    <a:lnTo>
                      <a:pt x="12" y="19"/>
                    </a:lnTo>
                    <a:lnTo>
                      <a:pt x="15" y="16"/>
                    </a:lnTo>
                    <a:lnTo>
                      <a:pt x="29" y="30"/>
                    </a:lnTo>
                    <a:close/>
                    <a:moveTo>
                      <a:pt x="11" y="23"/>
                    </a:moveTo>
                    <a:lnTo>
                      <a:pt x="11" y="20"/>
                    </a:lnTo>
                    <a:lnTo>
                      <a:pt x="12" y="19"/>
                    </a:lnTo>
                    <a:lnTo>
                      <a:pt x="19" y="26"/>
                    </a:lnTo>
                    <a:lnTo>
                      <a:pt x="11" y="23"/>
                    </a:lnTo>
                    <a:close/>
                    <a:moveTo>
                      <a:pt x="27" y="30"/>
                    </a:moveTo>
                    <a:lnTo>
                      <a:pt x="24" y="37"/>
                    </a:lnTo>
                    <a:lnTo>
                      <a:pt x="8" y="28"/>
                    </a:lnTo>
                    <a:lnTo>
                      <a:pt x="11" y="23"/>
                    </a:lnTo>
                    <a:lnTo>
                      <a:pt x="27" y="30"/>
                    </a:lnTo>
                    <a:close/>
                    <a:moveTo>
                      <a:pt x="24" y="37"/>
                    </a:moveTo>
                    <a:lnTo>
                      <a:pt x="24" y="38"/>
                    </a:lnTo>
                    <a:lnTo>
                      <a:pt x="23" y="39"/>
                    </a:lnTo>
                    <a:lnTo>
                      <a:pt x="16" y="32"/>
                    </a:lnTo>
                    <a:lnTo>
                      <a:pt x="24" y="37"/>
                    </a:lnTo>
                    <a:close/>
                    <a:moveTo>
                      <a:pt x="23" y="39"/>
                    </a:moveTo>
                    <a:lnTo>
                      <a:pt x="20" y="42"/>
                    </a:lnTo>
                    <a:lnTo>
                      <a:pt x="6" y="29"/>
                    </a:lnTo>
                    <a:lnTo>
                      <a:pt x="9" y="26"/>
                    </a:lnTo>
                    <a:lnTo>
                      <a:pt x="23" y="39"/>
                    </a:lnTo>
                    <a:close/>
                    <a:moveTo>
                      <a:pt x="4" y="31"/>
                    </a:moveTo>
                    <a:lnTo>
                      <a:pt x="5" y="30"/>
                    </a:lnTo>
                    <a:lnTo>
                      <a:pt x="6" y="29"/>
                    </a:lnTo>
                    <a:lnTo>
                      <a:pt x="13" y="36"/>
                    </a:lnTo>
                    <a:lnTo>
                      <a:pt x="4" y="31"/>
                    </a:lnTo>
                    <a:close/>
                    <a:moveTo>
                      <a:pt x="21" y="40"/>
                    </a:moveTo>
                    <a:lnTo>
                      <a:pt x="19" y="47"/>
                    </a:lnTo>
                    <a:lnTo>
                      <a:pt x="1" y="38"/>
                    </a:lnTo>
                    <a:lnTo>
                      <a:pt x="4" y="31"/>
                    </a:lnTo>
                    <a:lnTo>
                      <a:pt x="21" y="40"/>
                    </a:lnTo>
                    <a:close/>
                    <a:moveTo>
                      <a:pt x="0" y="42"/>
                    </a:moveTo>
                    <a:lnTo>
                      <a:pt x="0" y="40"/>
                    </a:lnTo>
                    <a:lnTo>
                      <a:pt x="1" y="38"/>
                    </a:lnTo>
                    <a:lnTo>
                      <a:pt x="10" y="42"/>
                    </a:lnTo>
                    <a:lnTo>
                      <a:pt x="0" y="42"/>
                    </a:lnTo>
                    <a:close/>
                    <a:moveTo>
                      <a:pt x="19" y="42"/>
                    </a:moveTo>
                    <a:lnTo>
                      <a:pt x="19" y="46"/>
                    </a:lnTo>
                    <a:lnTo>
                      <a:pt x="0" y="46"/>
                    </a:lnTo>
                    <a:lnTo>
                      <a:pt x="0" y="42"/>
                    </a:lnTo>
                    <a:lnTo>
                      <a:pt x="19" y="42"/>
                    </a:lnTo>
                    <a:close/>
                    <a:moveTo>
                      <a:pt x="19" y="46"/>
                    </a:moveTo>
                    <a:lnTo>
                      <a:pt x="19" y="49"/>
                    </a:lnTo>
                    <a:lnTo>
                      <a:pt x="0" y="49"/>
                    </a:lnTo>
                    <a:lnTo>
                      <a:pt x="0" y="46"/>
                    </a:lnTo>
                    <a:lnTo>
                      <a:pt x="19" y="46"/>
                    </a:lnTo>
                    <a:close/>
                    <a:moveTo>
                      <a:pt x="1" y="52"/>
                    </a:moveTo>
                    <a:lnTo>
                      <a:pt x="0" y="51"/>
                    </a:lnTo>
                    <a:lnTo>
                      <a:pt x="0" y="49"/>
                    </a:lnTo>
                    <a:lnTo>
                      <a:pt x="10" y="49"/>
                    </a:lnTo>
                    <a:lnTo>
                      <a:pt x="1" y="52"/>
                    </a:lnTo>
                    <a:close/>
                    <a:moveTo>
                      <a:pt x="19" y="45"/>
                    </a:moveTo>
                    <a:lnTo>
                      <a:pt x="21" y="51"/>
                    </a:lnTo>
                    <a:lnTo>
                      <a:pt x="4" y="59"/>
                    </a:lnTo>
                    <a:lnTo>
                      <a:pt x="1" y="52"/>
                    </a:lnTo>
                    <a:lnTo>
                      <a:pt x="19" y="45"/>
                    </a:lnTo>
                    <a:close/>
                    <a:moveTo>
                      <a:pt x="21" y="51"/>
                    </a:moveTo>
                    <a:lnTo>
                      <a:pt x="22" y="52"/>
                    </a:lnTo>
                    <a:lnTo>
                      <a:pt x="22" y="55"/>
                    </a:lnTo>
                    <a:lnTo>
                      <a:pt x="13" y="55"/>
                    </a:lnTo>
                    <a:lnTo>
                      <a:pt x="21" y="51"/>
                    </a:lnTo>
                    <a:close/>
                    <a:moveTo>
                      <a:pt x="22" y="55"/>
                    </a:moveTo>
                    <a:lnTo>
                      <a:pt x="22" y="58"/>
                    </a:lnTo>
                    <a:lnTo>
                      <a:pt x="3" y="58"/>
                    </a:lnTo>
                    <a:lnTo>
                      <a:pt x="3" y="55"/>
                    </a:lnTo>
                    <a:lnTo>
                      <a:pt x="22" y="55"/>
                    </a:lnTo>
                    <a:close/>
                    <a:moveTo>
                      <a:pt x="6" y="64"/>
                    </a:moveTo>
                    <a:lnTo>
                      <a:pt x="3" y="62"/>
                    </a:lnTo>
                    <a:lnTo>
                      <a:pt x="3" y="58"/>
                    </a:lnTo>
                    <a:lnTo>
                      <a:pt x="13" y="58"/>
                    </a:lnTo>
                    <a:lnTo>
                      <a:pt x="6" y="64"/>
                    </a:lnTo>
                    <a:close/>
                    <a:moveTo>
                      <a:pt x="20" y="51"/>
                    </a:moveTo>
                    <a:lnTo>
                      <a:pt x="23" y="55"/>
                    </a:lnTo>
                    <a:lnTo>
                      <a:pt x="9" y="68"/>
                    </a:lnTo>
                    <a:lnTo>
                      <a:pt x="6" y="64"/>
                    </a:lnTo>
                    <a:lnTo>
                      <a:pt x="20" y="51"/>
                    </a:lnTo>
                    <a:close/>
                    <a:moveTo>
                      <a:pt x="23" y="55"/>
                    </a:moveTo>
                    <a:lnTo>
                      <a:pt x="26" y="58"/>
                    </a:lnTo>
                    <a:lnTo>
                      <a:pt x="12" y="71"/>
                    </a:lnTo>
                    <a:lnTo>
                      <a:pt x="9" y="68"/>
                    </a:lnTo>
                    <a:lnTo>
                      <a:pt x="23" y="55"/>
                    </a:lnTo>
                    <a:close/>
                    <a:moveTo>
                      <a:pt x="26" y="58"/>
                    </a:moveTo>
                    <a:lnTo>
                      <a:pt x="16" y="48"/>
                    </a:lnTo>
                    <a:lnTo>
                      <a:pt x="26" y="58"/>
                    </a:lnTo>
                    <a:lnTo>
                      <a:pt x="19" y="64"/>
                    </a:lnTo>
                    <a:lnTo>
                      <a:pt x="26" y="58"/>
                    </a:lnTo>
                    <a:close/>
                    <a:moveTo>
                      <a:pt x="26" y="58"/>
                    </a:moveTo>
                    <a:lnTo>
                      <a:pt x="29" y="61"/>
                    </a:lnTo>
                    <a:lnTo>
                      <a:pt x="15" y="74"/>
                    </a:lnTo>
                    <a:lnTo>
                      <a:pt x="12" y="71"/>
                    </a:lnTo>
                    <a:lnTo>
                      <a:pt x="26" y="58"/>
                    </a:lnTo>
                    <a:close/>
                    <a:moveTo>
                      <a:pt x="22" y="78"/>
                    </a:moveTo>
                    <a:lnTo>
                      <a:pt x="19" y="78"/>
                    </a:lnTo>
                    <a:lnTo>
                      <a:pt x="15" y="74"/>
                    </a:lnTo>
                    <a:lnTo>
                      <a:pt x="22" y="68"/>
                    </a:lnTo>
                    <a:lnTo>
                      <a:pt x="22" y="78"/>
                    </a:lnTo>
                    <a:close/>
                    <a:moveTo>
                      <a:pt x="22" y="58"/>
                    </a:moveTo>
                    <a:lnTo>
                      <a:pt x="25" y="58"/>
                    </a:lnTo>
                    <a:lnTo>
                      <a:pt x="25" y="78"/>
                    </a:lnTo>
                    <a:lnTo>
                      <a:pt x="22" y="78"/>
                    </a:lnTo>
                    <a:lnTo>
                      <a:pt x="22" y="5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2" y="58"/>
                    </a:lnTo>
                    <a:lnTo>
                      <a:pt x="42" y="78"/>
                    </a:lnTo>
                    <a:lnTo>
                      <a:pt x="35" y="78"/>
                    </a:lnTo>
                    <a:lnTo>
                      <a:pt x="35" y="58"/>
                    </a:lnTo>
                    <a:close/>
                    <a:moveTo>
                      <a:pt x="42" y="58"/>
                    </a:moveTo>
                    <a:lnTo>
                      <a:pt x="47" y="58"/>
                    </a:lnTo>
                    <a:lnTo>
                      <a:pt x="47" y="78"/>
                    </a:lnTo>
                    <a:lnTo>
                      <a:pt x="42" y="78"/>
                    </a:lnTo>
                    <a:lnTo>
                      <a:pt x="42" y="58"/>
                    </a:lnTo>
                    <a:close/>
                    <a:moveTo>
                      <a:pt x="54" y="74"/>
                    </a:moveTo>
                    <a:lnTo>
                      <a:pt x="52" y="78"/>
                    </a:lnTo>
                    <a:lnTo>
                      <a:pt x="47" y="78"/>
                    </a:lnTo>
                    <a:lnTo>
                      <a:pt x="47" y="68"/>
                    </a:lnTo>
                    <a:lnTo>
                      <a:pt x="54" y="74"/>
                    </a:lnTo>
                    <a:close/>
                    <a:moveTo>
                      <a:pt x="41" y="61"/>
                    </a:moveTo>
                    <a:lnTo>
                      <a:pt x="44" y="58"/>
                    </a:lnTo>
                    <a:lnTo>
                      <a:pt x="57" y="71"/>
                    </a:lnTo>
                    <a:lnTo>
                      <a:pt x="54" y="74"/>
                    </a:lnTo>
                    <a:lnTo>
                      <a:pt x="41" y="61"/>
                    </a:lnTo>
                    <a:close/>
                    <a:moveTo>
                      <a:pt x="44" y="58"/>
                    </a:moveTo>
                    <a:lnTo>
                      <a:pt x="45" y="57"/>
                    </a:lnTo>
                    <a:lnTo>
                      <a:pt x="46" y="56"/>
                    </a:lnTo>
                    <a:lnTo>
                      <a:pt x="51" y="64"/>
                    </a:lnTo>
                    <a:lnTo>
                      <a:pt x="44" y="58"/>
                    </a:lnTo>
                    <a:close/>
                    <a:moveTo>
                      <a:pt x="46" y="56"/>
                    </a:moveTo>
                    <a:lnTo>
                      <a:pt x="53" y="52"/>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7" name="Freeform 402">
                <a:extLst>
                  <a:ext uri="{FF2B5EF4-FFF2-40B4-BE49-F238E27FC236}">
                    <a16:creationId xmlns:a16="http://schemas.microsoft.com/office/drawing/2014/main" id="{DE4E7004-44F4-4F36-A127-A6E7612FF66A}"/>
                  </a:ext>
                </a:extLst>
              </p:cNvPr>
              <p:cNvSpPr>
                <a:spLocks/>
              </p:cNvSpPr>
              <p:nvPr/>
            </p:nvSpPr>
            <p:spPr bwMode="auto">
              <a:xfrm>
                <a:off x="3215" y="3243"/>
                <a:ext cx="17" cy="15"/>
              </a:xfrm>
              <a:custGeom>
                <a:avLst/>
                <a:gdLst>
                  <a:gd name="T0" fmla="*/ 3 w 68"/>
                  <a:gd name="T1" fmla="*/ 4 h 60"/>
                  <a:gd name="T2" fmla="*/ 3 w 68"/>
                  <a:gd name="T3" fmla="*/ 3 h 60"/>
                  <a:gd name="T4" fmla="*/ 4 w 68"/>
                  <a:gd name="T5" fmla="*/ 3 h 60"/>
                  <a:gd name="T6" fmla="*/ 4 w 68"/>
                  <a:gd name="T7" fmla="*/ 3 h 60"/>
                  <a:gd name="T8" fmla="*/ 4 w 68"/>
                  <a:gd name="T9" fmla="*/ 3 h 60"/>
                  <a:gd name="T10" fmla="*/ 4 w 68"/>
                  <a:gd name="T11" fmla="*/ 2 h 60"/>
                  <a:gd name="T12" fmla="*/ 4 w 68"/>
                  <a:gd name="T13" fmla="*/ 2 h 60"/>
                  <a:gd name="T14" fmla="*/ 4 w 68"/>
                  <a:gd name="T15" fmla="*/ 2 h 60"/>
                  <a:gd name="T16" fmla="*/ 4 w 68"/>
                  <a:gd name="T17" fmla="*/ 1 h 60"/>
                  <a:gd name="T18" fmla="*/ 4 w 68"/>
                  <a:gd name="T19" fmla="*/ 1 h 60"/>
                  <a:gd name="T20" fmla="*/ 4 w 68"/>
                  <a:gd name="T21" fmla="*/ 1 h 60"/>
                  <a:gd name="T22" fmla="*/ 4 w 68"/>
                  <a:gd name="T23" fmla="*/ 1 h 60"/>
                  <a:gd name="T24" fmla="*/ 4 w 68"/>
                  <a:gd name="T25" fmla="*/ 1 h 60"/>
                  <a:gd name="T26" fmla="*/ 4 w 68"/>
                  <a:gd name="T27" fmla="*/ 0 h 60"/>
                  <a:gd name="T28" fmla="*/ 3 w 68"/>
                  <a:gd name="T29" fmla="*/ 0 h 60"/>
                  <a:gd name="T30" fmla="*/ 3 w 68"/>
                  <a:gd name="T31" fmla="*/ 0 h 60"/>
                  <a:gd name="T32" fmla="*/ 3 w 68"/>
                  <a:gd name="T33" fmla="*/ 0 h 60"/>
                  <a:gd name="T34" fmla="*/ 2 w 68"/>
                  <a:gd name="T35" fmla="*/ 0 h 60"/>
                  <a:gd name="T36" fmla="*/ 2 w 68"/>
                  <a:gd name="T37" fmla="*/ 0 h 60"/>
                  <a:gd name="T38" fmla="*/ 2 w 68"/>
                  <a:gd name="T39" fmla="*/ 0 h 60"/>
                  <a:gd name="T40" fmla="*/ 1 w 68"/>
                  <a:gd name="T41" fmla="*/ 1 h 60"/>
                  <a:gd name="T42" fmla="*/ 1 w 68"/>
                  <a:gd name="T43" fmla="*/ 1 h 60"/>
                  <a:gd name="T44" fmla="*/ 1 w 68"/>
                  <a:gd name="T45" fmla="*/ 1 h 60"/>
                  <a:gd name="T46" fmla="*/ 1 w 68"/>
                  <a:gd name="T47" fmla="*/ 1 h 60"/>
                  <a:gd name="T48" fmla="*/ 0 w 68"/>
                  <a:gd name="T49" fmla="*/ 2 h 60"/>
                  <a:gd name="T50" fmla="*/ 0 w 68"/>
                  <a:gd name="T51" fmla="*/ 2 h 60"/>
                  <a:gd name="T52" fmla="*/ 0 w 68"/>
                  <a:gd name="T53" fmla="*/ 2 h 60"/>
                  <a:gd name="T54" fmla="*/ 0 w 68"/>
                  <a:gd name="T55" fmla="*/ 2 h 60"/>
                  <a:gd name="T56" fmla="*/ 0 w 68"/>
                  <a:gd name="T57" fmla="*/ 3 h 60"/>
                  <a:gd name="T58" fmla="*/ 0 w 68"/>
                  <a:gd name="T59" fmla="*/ 3 h 60"/>
                  <a:gd name="T60" fmla="*/ 0 w 68"/>
                  <a:gd name="T61" fmla="*/ 3 h 60"/>
                  <a:gd name="T62" fmla="*/ 1 w 68"/>
                  <a:gd name="T63" fmla="*/ 3 h 60"/>
                  <a:gd name="T64" fmla="*/ 1 w 68"/>
                  <a:gd name="T65" fmla="*/ 4 h 60"/>
                  <a:gd name="T66" fmla="*/ 1 w 68"/>
                  <a:gd name="T67" fmla="*/ 4 h 60"/>
                  <a:gd name="T68" fmla="*/ 1 w 68"/>
                  <a:gd name="T69" fmla="*/ 4 h 60"/>
                  <a:gd name="T70" fmla="*/ 2 w 68"/>
                  <a:gd name="T71" fmla="*/ 4 h 60"/>
                  <a:gd name="T72" fmla="*/ 2 w 68"/>
                  <a:gd name="T73" fmla="*/ 4 h 60"/>
                  <a:gd name="T74" fmla="*/ 2 w 68"/>
                  <a:gd name="T75" fmla="*/ 4 h 60"/>
                  <a:gd name="T76" fmla="*/ 2 w 68"/>
                  <a:gd name="T77" fmla="*/ 4 h 60"/>
                  <a:gd name="T78" fmla="*/ 3 w 68"/>
                  <a:gd name="T79" fmla="*/ 4 h 60"/>
                  <a:gd name="T80" fmla="*/ 3 w 68"/>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0"/>
                  <a:gd name="T125" fmla="*/ 68 w 68"/>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0">
                    <a:moveTo>
                      <a:pt x="49" y="54"/>
                    </a:moveTo>
                    <a:lnTo>
                      <a:pt x="52" y="51"/>
                    </a:lnTo>
                    <a:lnTo>
                      <a:pt x="54" y="48"/>
                    </a:lnTo>
                    <a:lnTo>
                      <a:pt x="61" y="41"/>
                    </a:lnTo>
                    <a:lnTo>
                      <a:pt x="61" y="38"/>
                    </a:lnTo>
                    <a:lnTo>
                      <a:pt x="64" y="34"/>
                    </a:lnTo>
                    <a:lnTo>
                      <a:pt x="68" y="29"/>
                    </a:lnTo>
                    <a:lnTo>
                      <a:pt x="68" y="26"/>
                    </a:lnTo>
                    <a:lnTo>
                      <a:pt x="68" y="19"/>
                    </a:lnTo>
                    <a:lnTo>
                      <a:pt x="68" y="16"/>
                    </a:lnTo>
                    <a:lnTo>
                      <a:pt x="64" y="12"/>
                    </a:lnTo>
                    <a:lnTo>
                      <a:pt x="61" y="9"/>
                    </a:lnTo>
                    <a:lnTo>
                      <a:pt x="58" y="6"/>
                    </a:lnTo>
                    <a:lnTo>
                      <a:pt x="54" y="4"/>
                    </a:lnTo>
                    <a:lnTo>
                      <a:pt x="52" y="4"/>
                    </a:lnTo>
                    <a:lnTo>
                      <a:pt x="46" y="0"/>
                    </a:lnTo>
                    <a:lnTo>
                      <a:pt x="42" y="0"/>
                    </a:lnTo>
                    <a:lnTo>
                      <a:pt x="36" y="4"/>
                    </a:lnTo>
                    <a:lnTo>
                      <a:pt x="32" y="4"/>
                    </a:lnTo>
                    <a:lnTo>
                      <a:pt x="26" y="4"/>
                    </a:lnTo>
                    <a:lnTo>
                      <a:pt x="20" y="6"/>
                    </a:lnTo>
                    <a:lnTo>
                      <a:pt x="17" y="9"/>
                    </a:lnTo>
                    <a:lnTo>
                      <a:pt x="10" y="12"/>
                    </a:lnTo>
                    <a:lnTo>
                      <a:pt x="7" y="19"/>
                    </a:lnTo>
                    <a:lnTo>
                      <a:pt x="4" y="22"/>
                    </a:lnTo>
                    <a:lnTo>
                      <a:pt x="4" y="26"/>
                    </a:lnTo>
                    <a:lnTo>
                      <a:pt x="0" y="32"/>
                    </a:lnTo>
                    <a:lnTo>
                      <a:pt x="0" y="34"/>
                    </a:lnTo>
                    <a:lnTo>
                      <a:pt x="0" y="38"/>
                    </a:lnTo>
                    <a:lnTo>
                      <a:pt x="0" y="44"/>
                    </a:lnTo>
                    <a:lnTo>
                      <a:pt x="4" y="48"/>
                    </a:lnTo>
                    <a:lnTo>
                      <a:pt x="7" y="51"/>
                    </a:lnTo>
                    <a:lnTo>
                      <a:pt x="10" y="54"/>
                    </a:lnTo>
                    <a:lnTo>
                      <a:pt x="14" y="58"/>
                    </a:lnTo>
                    <a:lnTo>
                      <a:pt x="17" y="58"/>
                    </a:lnTo>
                    <a:lnTo>
                      <a:pt x="23" y="58"/>
                    </a:lnTo>
                    <a:lnTo>
                      <a:pt x="26" y="60"/>
                    </a:lnTo>
                    <a:lnTo>
                      <a:pt x="32" y="58"/>
                    </a:lnTo>
                    <a:lnTo>
                      <a:pt x="36" y="58"/>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8" name="Freeform 403">
                <a:extLst>
                  <a:ext uri="{FF2B5EF4-FFF2-40B4-BE49-F238E27FC236}">
                    <a16:creationId xmlns:a16="http://schemas.microsoft.com/office/drawing/2014/main" id="{E2484D35-9581-4B77-8720-EED1A24BD370}"/>
                  </a:ext>
                </a:extLst>
              </p:cNvPr>
              <p:cNvSpPr>
                <a:spLocks noEditPoints="1"/>
              </p:cNvSpPr>
              <p:nvPr/>
            </p:nvSpPr>
            <p:spPr bwMode="auto">
              <a:xfrm>
                <a:off x="3213" y="3241"/>
                <a:ext cx="21" cy="20"/>
              </a:xfrm>
              <a:custGeom>
                <a:avLst/>
                <a:gdLst>
                  <a:gd name="T0" fmla="*/ 4 w 85"/>
                  <a:gd name="T1" fmla="*/ 4 h 82"/>
                  <a:gd name="T2" fmla="*/ 3 w 85"/>
                  <a:gd name="T3" fmla="*/ 3 h 82"/>
                  <a:gd name="T4" fmla="*/ 3 w 85"/>
                  <a:gd name="T5" fmla="*/ 3 h 82"/>
                  <a:gd name="T6" fmla="*/ 4 w 85"/>
                  <a:gd name="T7" fmla="*/ 4 h 82"/>
                  <a:gd name="T8" fmla="*/ 5 w 85"/>
                  <a:gd name="T9" fmla="*/ 3 h 82"/>
                  <a:gd name="T10" fmla="*/ 4 w 85"/>
                  <a:gd name="T11" fmla="*/ 3 h 82"/>
                  <a:gd name="T12" fmla="*/ 4 w 85"/>
                  <a:gd name="T13" fmla="*/ 2 h 82"/>
                  <a:gd name="T14" fmla="*/ 5 w 85"/>
                  <a:gd name="T15" fmla="*/ 3 h 82"/>
                  <a:gd name="T16" fmla="*/ 5 w 85"/>
                  <a:gd name="T17" fmla="*/ 3 h 82"/>
                  <a:gd name="T18" fmla="*/ 5 w 85"/>
                  <a:gd name="T19" fmla="*/ 2 h 82"/>
                  <a:gd name="T20" fmla="*/ 4 w 85"/>
                  <a:gd name="T21" fmla="*/ 2 h 82"/>
                  <a:gd name="T22" fmla="*/ 4 w 85"/>
                  <a:gd name="T23" fmla="*/ 1 h 82"/>
                  <a:gd name="T24" fmla="*/ 5 w 85"/>
                  <a:gd name="T25" fmla="*/ 1 h 82"/>
                  <a:gd name="T26" fmla="*/ 5 w 85"/>
                  <a:gd name="T27" fmla="*/ 1 h 82"/>
                  <a:gd name="T28" fmla="*/ 4 w 85"/>
                  <a:gd name="T29" fmla="*/ 2 h 82"/>
                  <a:gd name="T30" fmla="*/ 4 w 85"/>
                  <a:gd name="T31" fmla="*/ 1 h 82"/>
                  <a:gd name="T32" fmla="*/ 4 w 85"/>
                  <a:gd name="T33" fmla="*/ 0 h 82"/>
                  <a:gd name="T34" fmla="*/ 4 w 85"/>
                  <a:gd name="T35" fmla="*/ 0 h 82"/>
                  <a:gd name="T36" fmla="*/ 4 w 85"/>
                  <a:gd name="T37" fmla="*/ 1 h 82"/>
                  <a:gd name="T38" fmla="*/ 3 w 85"/>
                  <a:gd name="T39" fmla="*/ 1 h 82"/>
                  <a:gd name="T40" fmla="*/ 3 w 85"/>
                  <a:gd name="T41" fmla="*/ 1 h 82"/>
                  <a:gd name="T42" fmla="*/ 3 w 85"/>
                  <a:gd name="T43" fmla="*/ 0 h 82"/>
                  <a:gd name="T44" fmla="*/ 2 w 85"/>
                  <a:gd name="T45" fmla="*/ 0 h 82"/>
                  <a:gd name="T46" fmla="*/ 3 w 85"/>
                  <a:gd name="T47" fmla="*/ 1 h 82"/>
                  <a:gd name="T48" fmla="*/ 3 w 85"/>
                  <a:gd name="T49" fmla="*/ 1 h 82"/>
                  <a:gd name="T50" fmla="*/ 2 w 85"/>
                  <a:gd name="T51" fmla="*/ 0 h 82"/>
                  <a:gd name="T52" fmla="*/ 2 w 85"/>
                  <a:gd name="T53" fmla="*/ 1 h 82"/>
                  <a:gd name="T54" fmla="*/ 1 w 85"/>
                  <a:gd name="T55" fmla="*/ 0 h 82"/>
                  <a:gd name="T56" fmla="*/ 1 w 85"/>
                  <a:gd name="T57" fmla="*/ 0 h 82"/>
                  <a:gd name="T58" fmla="*/ 2 w 85"/>
                  <a:gd name="T59" fmla="*/ 1 h 82"/>
                  <a:gd name="T60" fmla="*/ 0 w 85"/>
                  <a:gd name="T61" fmla="*/ 1 h 82"/>
                  <a:gd name="T62" fmla="*/ 1 w 85"/>
                  <a:gd name="T63" fmla="*/ 2 h 82"/>
                  <a:gd name="T64" fmla="*/ 1 w 85"/>
                  <a:gd name="T65" fmla="*/ 2 h 82"/>
                  <a:gd name="T66" fmla="*/ 0 w 85"/>
                  <a:gd name="T67" fmla="*/ 1 h 82"/>
                  <a:gd name="T68" fmla="*/ 0 w 85"/>
                  <a:gd name="T69" fmla="*/ 2 h 82"/>
                  <a:gd name="T70" fmla="*/ 1 w 85"/>
                  <a:gd name="T71" fmla="*/ 2 h 82"/>
                  <a:gd name="T72" fmla="*/ 1 w 85"/>
                  <a:gd name="T73" fmla="*/ 3 h 82"/>
                  <a:gd name="T74" fmla="*/ 0 w 85"/>
                  <a:gd name="T75" fmla="*/ 2 h 82"/>
                  <a:gd name="T76" fmla="*/ 0 w 85"/>
                  <a:gd name="T77" fmla="*/ 2 h 82"/>
                  <a:gd name="T78" fmla="*/ 1 w 85"/>
                  <a:gd name="T79" fmla="*/ 3 h 82"/>
                  <a:gd name="T80" fmla="*/ 0 w 85"/>
                  <a:gd name="T81" fmla="*/ 4 h 82"/>
                  <a:gd name="T82" fmla="*/ 1 w 85"/>
                  <a:gd name="T83" fmla="*/ 3 h 82"/>
                  <a:gd name="T84" fmla="*/ 1 w 85"/>
                  <a:gd name="T85" fmla="*/ 3 h 82"/>
                  <a:gd name="T86" fmla="*/ 0 w 85"/>
                  <a:gd name="T87" fmla="*/ 4 h 82"/>
                  <a:gd name="T88" fmla="*/ 0 w 85"/>
                  <a:gd name="T89" fmla="*/ 4 h 82"/>
                  <a:gd name="T90" fmla="*/ 1 w 85"/>
                  <a:gd name="T91" fmla="*/ 3 h 82"/>
                  <a:gd name="T92" fmla="*/ 2 w 85"/>
                  <a:gd name="T93" fmla="*/ 4 h 82"/>
                  <a:gd name="T94" fmla="*/ 1 w 85"/>
                  <a:gd name="T95" fmla="*/ 4 h 82"/>
                  <a:gd name="T96" fmla="*/ 1 w 85"/>
                  <a:gd name="T97" fmla="*/ 5 h 82"/>
                  <a:gd name="T98" fmla="*/ 1 w 85"/>
                  <a:gd name="T99" fmla="*/ 3 h 82"/>
                  <a:gd name="T100" fmla="*/ 2 w 85"/>
                  <a:gd name="T101" fmla="*/ 4 h 82"/>
                  <a:gd name="T102" fmla="*/ 2 w 85"/>
                  <a:gd name="T103" fmla="*/ 5 h 82"/>
                  <a:gd name="T104" fmla="*/ 3 w 85"/>
                  <a:gd name="T105" fmla="*/ 4 h 82"/>
                  <a:gd name="T106" fmla="*/ 2 w 85"/>
                  <a:gd name="T107" fmla="*/ 4 h 82"/>
                  <a:gd name="T108" fmla="*/ 2 w 85"/>
                  <a:gd name="T109" fmla="*/ 3 h 82"/>
                  <a:gd name="T110" fmla="*/ 2 w 85"/>
                  <a:gd name="T111" fmla="*/ 3 h 82"/>
                  <a:gd name="T112" fmla="*/ 3 w 85"/>
                  <a:gd name="T113" fmla="*/ 3 h 82"/>
                  <a:gd name="T114" fmla="*/ 3 w 85"/>
                  <a:gd name="T115" fmla="*/ 4 h 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2"/>
                  <a:gd name="T176" fmla="*/ 85 w 85"/>
                  <a:gd name="T177" fmla="*/ 82 h 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2">
                    <a:moveTo>
                      <a:pt x="50" y="58"/>
                    </a:moveTo>
                    <a:lnTo>
                      <a:pt x="52" y="54"/>
                    </a:lnTo>
                    <a:lnTo>
                      <a:pt x="67" y="68"/>
                    </a:lnTo>
                    <a:lnTo>
                      <a:pt x="63" y="71"/>
                    </a:lnTo>
                    <a:lnTo>
                      <a:pt x="50" y="58"/>
                    </a:lnTo>
                    <a:close/>
                    <a:moveTo>
                      <a:pt x="67" y="68"/>
                    </a:moveTo>
                    <a:lnTo>
                      <a:pt x="67" y="68"/>
                    </a:lnTo>
                    <a:lnTo>
                      <a:pt x="60" y="61"/>
                    </a:lnTo>
                    <a:lnTo>
                      <a:pt x="67" y="68"/>
                    </a:lnTo>
                    <a:close/>
                    <a:moveTo>
                      <a:pt x="52" y="54"/>
                    </a:moveTo>
                    <a:lnTo>
                      <a:pt x="56" y="51"/>
                    </a:lnTo>
                    <a:lnTo>
                      <a:pt x="70" y="64"/>
                    </a:lnTo>
                    <a:lnTo>
                      <a:pt x="67" y="68"/>
                    </a:lnTo>
                    <a:lnTo>
                      <a:pt x="52" y="54"/>
                    </a:lnTo>
                    <a:close/>
                    <a:moveTo>
                      <a:pt x="56" y="51"/>
                    </a:moveTo>
                    <a:lnTo>
                      <a:pt x="66" y="41"/>
                    </a:lnTo>
                    <a:lnTo>
                      <a:pt x="56" y="51"/>
                    </a:lnTo>
                    <a:lnTo>
                      <a:pt x="62" y="58"/>
                    </a:lnTo>
                    <a:lnTo>
                      <a:pt x="56" y="51"/>
                    </a:lnTo>
                    <a:close/>
                    <a:moveTo>
                      <a:pt x="56" y="51"/>
                    </a:moveTo>
                    <a:lnTo>
                      <a:pt x="62" y="44"/>
                    </a:lnTo>
                    <a:lnTo>
                      <a:pt x="76" y="58"/>
                    </a:lnTo>
                    <a:lnTo>
                      <a:pt x="70" y="64"/>
                    </a:lnTo>
                    <a:lnTo>
                      <a:pt x="56" y="51"/>
                    </a:lnTo>
                    <a:close/>
                    <a:moveTo>
                      <a:pt x="79" y="51"/>
                    </a:moveTo>
                    <a:lnTo>
                      <a:pt x="79" y="55"/>
                    </a:lnTo>
                    <a:lnTo>
                      <a:pt x="76" y="58"/>
                    </a:lnTo>
                    <a:lnTo>
                      <a:pt x="69" y="51"/>
                    </a:lnTo>
                    <a:lnTo>
                      <a:pt x="79" y="51"/>
                    </a:lnTo>
                    <a:close/>
                    <a:moveTo>
                      <a:pt x="60" y="51"/>
                    </a:moveTo>
                    <a:lnTo>
                      <a:pt x="60" y="48"/>
                    </a:lnTo>
                    <a:lnTo>
                      <a:pt x="79" y="48"/>
                    </a:lnTo>
                    <a:lnTo>
                      <a:pt x="79" y="51"/>
                    </a:lnTo>
                    <a:lnTo>
                      <a:pt x="60" y="51"/>
                    </a:lnTo>
                    <a:close/>
                    <a:moveTo>
                      <a:pt x="60" y="48"/>
                    </a:moveTo>
                    <a:lnTo>
                      <a:pt x="60" y="44"/>
                    </a:lnTo>
                    <a:lnTo>
                      <a:pt x="62" y="41"/>
                    </a:lnTo>
                    <a:lnTo>
                      <a:pt x="69" y="48"/>
                    </a:lnTo>
                    <a:lnTo>
                      <a:pt x="60" y="48"/>
                    </a:lnTo>
                    <a:close/>
                    <a:moveTo>
                      <a:pt x="62" y="41"/>
                    </a:moveTo>
                    <a:lnTo>
                      <a:pt x="66" y="38"/>
                    </a:lnTo>
                    <a:lnTo>
                      <a:pt x="79" y="51"/>
                    </a:lnTo>
                    <a:lnTo>
                      <a:pt x="76" y="54"/>
                    </a:lnTo>
                    <a:lnTo>
                      <a:pt x="62" y="41"/>
                    </a:lnTo>
                    <a:close/>
                    <a:moveTo>
                      <a:pt x="81" y="49"/>
                    </a:moveTo>
                    <a:lnTo>
                      <a:pt x="80" y="50"/>
                    </a:lnTo>
                    <a:lnTo>
                      <a:pt x="79" y="51"/>
                    </a:lnTo>
                    <a:lnTo>
                      <a:pt x="72" y="44"/>
                    </a:lnTo>
                    <a:lnTo>
                      <a:pt x="81" y="49"/>
                    </a:lnTo>
                    <a:close/>
                    <a:moveTo>
                      <a:pt x="63" y="41"/>
                    </a:moveTo>
                    <a:lnTo>
                      <a:pt x="67" y="35"/>
                    </a:lnTo>
                    <a:lnTo>
                      <a:pt x="84" y="42"/>
                    </a:lnTo>
                    <a:lnTo>
                      <a:pt x="81" y="49"/>
                    </a:lnTo>
                    <a:lnTo>
                      <a:pt x="63" y="41"/>
                    </a:lnTo>
                    <a:close/>
                    <a:moveTo>
                      <a:pt x="85" y="39"/>
                    </a:moveTo>
                    <a:lnTo>
                      <a:pt x="85" y="41"/>
                    </a:lnTo>
                    <a:lnTo>
                      <a:pt x="84" y="42"/>
                    </a:lnTo>
                    <a:lnTo>
                      <a:pt x="76" y="39"/>
                    </a:lnTo>
                    <a:lnTo>
                      <a:pt x="85" y="39"/>
                    </a:lnTo>
                    <a:close/>
                    <a:moveTo>
                      <a:pt x="66" y="39"/>
                    </a:moveTo>
                    <a:lnTo>
                      <a:pt x="66" y="36"/>
                    </a:lnTo>
                    <a:lnTo>
                      <a:pt x="85" y="36"/>
                    </a:lnTo>
                    <a:lnTo>
                      <a:pt x="85" y="39"/>
                    </a:lnTo>
                    <a:lnTo>
                      <a:pt x="66" y="39"/>
                    </a:lnTo>
                    <a:close/>
                    <a:moveTo>
                      <a:pt x="66" y="36"/>
                    </a:moveTo>
                    <a:lnTo>
                      <a:pt x="66" y="29"/>
                    </a:lnTo>
                    <a:lnTo>
                      <a:pt x="85" y="29"/>
                    </a:lnTo>
                    <a:lnTo>
                      <a:pt x="85" y="36"/>
                    </a:lnTo>
                    <a:lnTo>
                      <a:pt x="66" y="36"/>
                    </a:lnTo>
                    <a:close/>
                    <a:moveTo>
                      <a:pt x="66" y="29"/>
                    </a:moveTo>
                    <a:lnTo>
                      <a:pt x="66" y="26"/>
                    </a:lnTo>
                    <a:lnTo>
                      <a:pt x="85" y="26"/>
                    </a:lnTo>
                    <a:lnTo>
                      <a:pt x="85" y="29"/>
                    </a:lnTo>
                    <a:lnTo>
                      <a:pt x="66" y="29"/>
                    </a:lnTo>
                    <a:close/>
                    <a:moveTo>
                      <a:pt x="82" y="19"/>
                    </a:moveTo>
                    <a:lnTo>
                      <a:pt x="85" y="22"/>
                    </a:lnTo>
                    <a:lnTo>
                      <a:pt x="85" y="26"/>
                    </a:lnTo>
                    <a:lnTo>
                      <a:pt x="76" y="26"/>
                    </a:lnTo>
                    <a:lnTo>
                      <a:pt x="82" y="19"/>
                    </a:lnTo>
                    <a:close/>
                    <a:moveTo>
                      <a:pt x="69" y="32"/>
                    </a:moveTo>
                    <a:lnTo>
                      <a:pt x="66" y="29"/>
                    </a:lnTo>
                    <a:lnTo>
                      <a:pt x="79" y="16"/>
                    </a:lnTo>
                    <a:lnTo>
                      <a:pt x="82" y="19"/>
                    </a:lnTo>
                    <a:lnTo>
                      <a:pt x="69" y="32"/>
                    </a:lnTo>
                    <a:close/>
                    <a:moveTo>
                      <a:pt x="66" y="29"/>
                    </a:moveTo>
                    <a:lnTo>
                      <a:pt x="62" y="26"/>
                    </a:lnTo>
                    <a:lnTo>
                      <a:pt x="76" y="12"/>
                    </a:lnTo>
                    <a:lnTo>
                      <a:pt x="79" y="16"/>
                    </a:lnTo>
                    <a:lnTo>
                      <a:pt x="66" y="29"/>
                    </a:lnTo>
                    <a:close/>
                    <a:moveTo>
                      <a:pt x="62" y="26"/>
                    </a:moveTo>
                    <a:lnTo>
                      <a:pt x="59" y="24"/>
                    </a:lnTo>
                    <a:lnTo>
                      <a:pt x="72" y="9"/>
                    </a:lnTo>
                    <a:lnTo>
                      <a:pt x="76" y="12"/>
                    </a:lnTo>
                    <a:lnTo>
                      <a:pt x="62" y="26"/>
                    </a:lnTo>
                    <a:close/>
                    <a:moveTo>
                      <a:pt x="59" y="24"/>
                    </a:moveTo>
                    <a:lnTo>
                      <a:pt x="56" y="20"/>
                    </a:lnTo>
                    <a:lnTo>
                      <a:pt x="70" y="6"/>
                    </a:lnTo>
                    <a:lnTo>
                      <a:pt x="72" y="9"/>
                    </a:lnTo>
                    <a:lnTo>
                      <a:pt x="59" y="24"/>
                    </a:lnTo>
                    <a:close/>
                    <a:moveTo>
                      <a:pt x="62" y="4"/>
                    </a:moveTo>
                    <a:lnTo>
                      <a:pt x="67" y="4"/>
                    </a:lnTo>
                    <a:lnTo>
                      <a:pt x="70" y="6"/>
                    </a:lnTo>
                    <a:lnTo>
                      <a:pt x="62" y="14"/>
                    </a:lnTo>
                    <a:lnTo>
                      <a:pt x="62" y="4"/>
                    </a:lnTo>
                    <a:close/>
                    <a:moveTo>
                      <a:pt x="62" y="22"/>
                    </a:moveTo>
                    <a:lnTo>
                      <a:pt x="60" y="22"/>
                    </a:lnTo>
                    <a:lnTo>
                      <a:pt x="60" y="4"/>
                    </a:lnTo>
                    <a:lnTo>
                      <a:pt x="62" y="4"/>
                    </a:lnTo>
                    <a:lnTo>
                      <a:pt x="62" y="22"/>
                    </a:lnTo>
                    <a:close/>
                    <a:moveTo>
                      <a:pt x="60" y="22"/>
                    </a:moveTo>
                    <a:lnTo>
                      <a:pt x="58" y="22"/>
                    </a:lnTo>
                    <a:lnTo>
                      <a:pt x="56" y="21"/>
                    </a:lnTo>
                    <a:lnTo>
                      <a:pt x="60" y="14"/>
                    </a:lnTo>
                    <a:lnTo>
                      <a:pt x="60" y="22"/>
                    </a:lnTo>
                    <a:close/>
                    <a:moveTo>
                      <a:pt x="56" y="21"/>
                    </a:moveTo>
                    <a:lnTo>
                      <a:pt x="49" y="18"/>
                    </a:lnTo>
                    <a:lnTo>
                      <a:pt x="58" y="1"/>
                    </a:lnTo>
                    <a:lnTo>
                      <a:pt x="63" y="5"/>
                    </a:lnTo>
                    <a:lnTo>
                      <a:pt x="56" y="21"/>
                    </a:lnTo>
                    <a:close/>
                    <a:moveTo>
                      <a:pt x="54" y="0"/>
                    </a:moveTo>
                    <a:lnTo>
                      <a:pt x="56" y="0"/>
                    </a:lnTo>
                    <a:lnTo>
                      <a:pt x="58" y="1"/>
                    </a:lnTo>
                    <a:lnTo>
                      <a:pt x="54" y="10"/>
                    </a:lnTo>
                    <a:lnTo>
                      <a:pt x="54" y="0"/>
                    </a:lnTo>
                    <a:close/>
                    <a:moveTo>
                      <a:pt x="54" y="19"/>
                    </a:moveTo>
                    <a:lnTo>
                      <a:pt x="50" y="19"/>
                    </a:lnTo>
                    <a:lnTo>
                      <a:pt x="50" y="0"/>
                    </a:lnTo>
                    <a:lnTo>
                      <a:pt x="54" y="0"/>
                    </a:lnTo>
                    <a:lnTo>
                      <a:pt x="54" y="19"/>
                    </a:lnTo>
                    <a:close/>
                    <a:moveTo>
                      <a:pt x="46" y="1"/>
                    </a:moveTo>
                    <a:lnTo>
                      <a:pt x="48" y="0"/>
                    </a:lnTo>
                    <a:lnTo>
                      <a:pt x="50" y="0"/>
                    </a:lnTo>
                    <a:lnTo>
                      <a:pt x="50" y="10"/>
                    </a:lnTo>
                    <a:lnTo>
                      <a:pt x="46" y="1"/>
                    </a:lnTo>
                    <a:close/>
                    <a:moveTo>
                      <a:pt x="55" y="18"/>
                    </a:moveTo>
                    <a:lnTo>
                      <a:pt x="48" y="21"/>
                    </a:lnTo>
                    <a:lnTo>
                      <a:pt x="39" y="5"/>
                    </a:lnTo>
                    <a:lnTo>
                      <a:pt x="46" y="1"/>
                    </a:lnTo>
                    <a:lnTo>
                      <a:pt x="55" y="18"/>
                    </a:lnTo>
                    <a:close/>
                    <a:moveTo>
                      <a:pt x="48" y="21"/>
                    </a:moveTo>
                    <a:lnTo>
                      <a:pt x="46" y="22"/>
                    </a:lnTo>
                    <a:lnTo>
                      <a:pt x="44" y="22"/>
                    </a:lnTo>
                    <a:lnTo>
                      <a:pt x="44" y="14"/>
                    </a:lnTo>
                    <a:lnTo>
                      <a:pt x="48" y="21"/>
                    </a:lnTo>
                    <a:close/>
                    <a:moveTo>
                      <a:pt x="44" y="22"/>
                    </a:moveTo>
                    <a:lnTo>
                      <a:pt x="40" y="22"/>
                    </a:lnTo>
                    <a:lnTo>
                      <a:pt x="40" y="4"/>
                    </a:lnTo>
                    <a:lnTo>
                      <a:pt x="44" y="4"/>
                    </a:lnTo>
                    <a:lnTo>
                      <a:pt x="44" y="22"/>
                    </a:lnTo>
                    <a:close/>
                    <a:moveTo>
                      <a:pt x="40" y="22"/>
                    </a:moveTo>
                    <a:lnTo>
                      <a:pt x="34" y="22"/>
                    </a:lnTo>
                    <a:lnTo>
                      <a:pt x="34" y="4"/>
                    </a:lnTo>
                    <a:lnTo>
                      <a:pt x="40" y="4"/>
                    </a:lnTo>
                    <a:lnTo>
                      <a:pt x="40" y="22"/>
                    </a:lnTo>
                    <a:close/>
                    <a:moveTo>
                      <a:pt x="30" y="5"/>
                    </a:moveTo>
                    <a:lnTo>
                      <a:pt x="31" y="4"/>
                    </a:lnTo>
                    <a:lnTo>
                      <a:pt x="34" y="4"/>
                    </a:lnTo>
                    <a:lnTo>
                      <a:pt x="34" y="14"/>
                    </a:lnTo>
                    <a:lnTo>
                      <a:pt x="30" y="5"/>
                    </a:lnTo>
                    <a:close/>
                    <a:moveTo>
                      <a:pt x="38" y="21"/>
                    </a:moveTo>
                    <a:lnTo>
                      <a:pt x="33" y="25"/>
                    </a:lnTo>
                    <a:lnTo>
                      <a:pt x="24" y="8"/>
                    </a:lnTo>
                    <a:lnTo>
                      <a:pt x="30" y="5"/>
                    </a:lnTo>
                    <a:lnTo>
                      <a:pt x="38" y="21"/>
                    </a:lnTo>
                    <a:close/>
                    <a:moveTo>
                      <a:pt x="22" y="9"/>
                    </a:moveTo>
                    <a:lnTo>
                      <a:pt x="23" y="8"/>
                    </a:lnTo>
                    <a:lnTo>
                      <a:pt x="24" y="8"/>
                    </a:lnTo>
                    <a:lnTo>
                      <a:pt x="28" y="16"/>
                    </a:lnTo>
                    <a:lnTo>
                      <a:pt x="22" y="9"/>
                    </a:lnTo>
                    <a:close/>
                    <a:moveTo>
                      <a:pt x="35" y="24"/>
                    </a:moveTo>
                    <a:lnTo>
                      <a:pt x="31" y="26"/>
                    </a:lnTo>
                    <a:lnTo>
                      <a:pt x="18" y="12"/>
                    </a:lnTo>
                    <a:lnTo>
                      <a:pt x="22" y="9"/>
                    </a:lnTo>
                    <a:lnTo>
                      <a:pt x="35" y="24"/>
                    </a:lnTo>
                    <a:close/>
                    <a:moveTo>
                      <a:pt x="31" y="26"/>
                    </a:moveTo>
                    <a:lnTo>
                      <a:pt x="30" y="27"/>
                    </a:lnTo>
                    <a:lnTo>
                      <a:pt x="29" y="28"/>
                    </a:lnTo>
                    <a:lnTo>
                      <a:pt x="25" y="19"/>
                    </a:lnTo>
                    <a:lnTo>
                      <a:pt x="31" y="26"/>
                    </a:lnTo>
                    <a:close/>
                    <a:moveTo>
                      <a:pt x="29" y="28"/>
                    </a:moveTo>
                    <a:lnTo>
                      <a:pt x="23" y="31"/>
                    </a:lnTo>
                    <a:lnTo>
                      <a:pt x="14" y="14"/>
                    </a:lnTo>
                    <a:lnTo>
                      <a:pt x="20" y="11"/>
                    </a:lnTo>
                    <a:lnTo>
                      <a:pt x="29" y="28"/>
                    </a:lnTo>
                    <a:close/>
                    <a:moveTo>
                      <a:pt x="9" y="18"/>
                    </a:moveTo>
                    <a:lnTo>
                      <a:pt x="12" y="16"/>
                    </a:lnTo>
                    <a:lnTo>
                      <a:pt x="14" y="14"/>
                    </a:lnTo>
                    <a:lnTo>
                      <a:pt x="18" y="22"/>
                    </a:lnTo>
                    <a:lnTo>
                      <a:pt x="9" y="18"/>
                    </a:lnTo>
                    <a:close/>
                    <a:moveTo>
                      <a:pt x="27" y="27"/>
                    </a:moveTo>
                    <a:lnTo>
                      <a:pt x="24" y="33"/>
                    </a:lnTo>
                    <a:lnTo>
                      <a:pt x="6" y="25"/>
                    </a:lnTo>
                    <a:lnTo>
                      <a:pt x="9" y="18"/>
                    </a:lnTo>
                    <a:lnTo>
                      <a:pt x="27" y="27"/>
                    </a:lnTo>
                    <a:close/>
                    <a:moveTo>
                      <a:pt x="24" y="33"/>
                    </a:moveTo>
                    <a:lnTo>
                      <a:pt x="23" y="35"/>
                    </a:lnTo>
                    <a:lnTo>
                      <a:pt x="22" y="36"/>
                    </a:lnTo>
                    <a:lnTo>
                      <a:pt x="15" y="29"/>
                    </a:lnTo>
                    <a:lnTo>
                      <a:pt x="24" y="33"/>
                    </a:lnTo>
                    <a:close/>
                    <a:moveTo>
                      <a:pt x="22" y="36"/>
                    </a:moveTo>
                    <a:lnTo>
                      <a:pt x="18" y="39"/>
                    </a:lnTo>
                    <a:lnTo>
                      <a:pt x="5" y="26"/>
                    </a:lnTo>
                    <a:lnTo>
                      <a:pt x="8" y="22"/>
                    </a:lnTo>
                    <a:lnTo>
                      <a:pt x="22" y="36"/>
                    </a:lnTo>
                    <a:close/>
                    <a:moveTo>
                      <a:pt x="3" y="32"/>
                    </a:moveTo>
                    <a:lnTo>
                      <a:pt x="3" y="28"/>
                    </a:lnTo>
                    <a:lnTo>
                      <a:pt x="5" y="26"/>
                    </a:lnTo>
                    <a:lnTo>
                      <a:pt x="12" y="32"/>
                    </a:lnTo>
                    <a:lnTo>
                      <a:pt x="3" y="32"/>
                    </a:lnTo>
                    <a:close/>
                    <a:moveTo>
                      <a:pt x="22" y="32"/>
                    </a:moveTo>
                    <a:lnTo>
                      <a:pt x="22" y="36"/>
                    </a:lnTo>
                    <a:lnTo>
                      <a:pt x="3" y="36"/>
                    </a:lnTo>
                    <a:lnTo>
                      <a:pt x="3" y="32"/>
                    </a:lnTo>
                    <a:lnTo>
                      <a:pt x="22" y="32"/>
                    </a:lnTo>
                    <a:close/>
                    <a:moveTo>
                      <a:pt x="22" y="36"/>
                    </a:moveTo>
                    <a:lnTo>
                      <a:pt x="22" y="38"/>
                    </a:lnTo>
                    <a:lnTo>
                      <a:pt x="20" y="40"/>
                    </a:lnTo>
                    <a:lnTo>
                      <a:pt x="12" y="36"/>
                    </a:lnTo>
                    <a:lnTo>
                      <a:pt x="22" y="36"/>
                    </a:lnTo>
                    <a:close/>
                    <a:moveTo>
                      <a:pt x="20" y="40"/>
                    </a:moveTo>
                    <a:lnTo>
                      <a:pt x="17" y="46"/>
                    </a:lnTo>
                    <a:lnTo>
                      <a:pt x="1" y="38"/>
                    </a:lnTo>
                    <a:lnTo>
                      <a:pt x="4" y="31"/>
                    </a:lnTo>
                    <a:lnTo>
                      <a:pt x="20" y="40"/>
                    </a:lnTo>
                    <a:close/>
                    <a:moveTo>
                      <a:pt x="0" y="42"/>
                    </a:moveTo>
                    <a:lnTo>
                      <a:pt x="0" y="39"/>
                    </a:lnTo>
                    <a:lnTo>
                      <a:pt x="1" y="38"/>
                    </a:lnTo>
                    <a:lnTo>
                      <a:pt x="8" y="42"/>
                    </a:lnTo>
                    <a:lnTo>
                      <a:pt x="0" y="42"/>
                    </a:lnTo>
                    <a:close/>
                    <a:moveTo>
                      <a:pt x="18" y="42"/>
                    </a:moveTo>
                    <a:lnTo>
                      <a:pt x="18" y="44"/>
                    </a:lnTo>
                    <a:lnTo>
                      <a:pt x="0" y="44"/>
                    </a:lnTo>
                    <a:lnTo>
                      <a:pt x="0" y="42"/>
                    </a:lnTo>
                    <a:lnTo>
                      <a:pt x="18" y="42"/>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9"/>
                    </a:lnTo>
                    <a:lnTo>
                      <a:pt x="0" y="54"/>
                    </a:lnTo>
                    <a:lnTo>
                      <a:pt x="8" y="54"/>
                    </a:lnTo>
                    <a:lnTo>
                      <a:pt x="2" y="61"/>
                    </a:lnTo>
                    <a:close/>
                    <a:moveTo>
                      <a:pt x="16" y="48"/>
                    </a:moveTo>
                    <a:lnTo>
                      <a:pt x="18" y="51"/>
                    </a:lnTo>
                    <a:lnTo>
                      <a:pt x="5" y="64"/>
                    </a:lnTo>
                    <a:lnTo>
                      <a:pt x="2" y="61"/>
                    </a:lnTo>
                    <a:lnTo>
                      <a:pt x="16" y="48"/>
                    </a:lnTo>
                    <a:close/>
                    <a:moveTo>
                      <a:pt x="18" y="51"/>
                    </a:moveTo>
                    <a:lnTo>
                      <a:pt x="9" y="41"/>
                    </a:lnTo>
                    <a:lnTo>
                      <a:pt x="18" y="51"/>
                    </a:lnTo>
                    <a:lnTo>
                      <a:pt x="12" y="58"/>
                    </a:lnTo>
                    <a:lnTo>
                      <a:pt x="18" y="51"/>
                    </a:lnTo>
                    <a:close/>
                    <a:moveTo>
                      <a:pt x="18" y="51"/>
                    </a:moveTo>
                    <a:lnTo>
                      <a:pt x="22" y="54"/>
                    </a:lnTo>
                    <a:lnTo>
                      <a:pt x="8" y="68"/>
                    </a:lnTo>
                    <a:lnTo>
                      <a:pt x="5" y="64"/>
                    </a:lnTo>
                    <a:lnTo>
                      <a:pt x="18" y="51"/>
                    </a:lnTo>
                    <a:close/>
                    <a:moveTo>
                      <a:pt x="8" y="68"/>
                    </a:moveTo>
                    <a:lnTo>
                      <a:pt x="8" y="68"/>
                    </a:lnTo>
                    <a:lnTo>
                      <a:pt x="15" y="61"/>
                    </a:lnTo>
                    <a:lnTo>
                      <a:pt x="8" y="68"/>
                    </a:lnTo>
                    <a:close/>
                    <a:moveTo>
                      <a:pt x="22" y="54"/>
                    </a:moveTo>
                    <a:lnTo>
                      <a:pt x="25" y="58"/>
                    </a:lnTo>
                    <a:lnTo>
                      <a:pt x="12" y="71"/>
                    </a:lnTo>
                    <a:lnTo>
                      <a:pt x="8" y="68"/>
                    </a:lnTo>
                    <a:lnTo>
                      <a:pt x="22" y="54"/>
                    </a:lnTo>
                    <a:close/>
                    <a:moveTo>
                      <a:pt x="25" y="58"/>
                    </a:moveTo>
                    <a:lnTo>
                      <a:pt x="35" y="67"/>
                    </a:lnTo>
                    <a:lnTo>
                      <a:pt x="25" y="58"/>
                    </a:lnTo>
                    <a:lnTo>
                      <a:pt x="18" y="64"/>
                    </a:lnTo>
                    <a:lnTo>
                      <a:pt x="25" y="58"/>
                    </a:lnTo>
                    <a:close/>
                    <a:moveTo>
                      <a:pt x="25" y="58"/>
                    </a:moveTo>
                    <a:lnTo>
                      <a:pt x="28" y="60"/>
                    </a:lnTo>
                    <a:lnTo>
                      <a:pt x="15" y="74"/>
                    </a:lnTo>
                    <a:lnTo>
                      <a:pt x="12" y="71"/>
                    </a:lnTo>
                    <a:lnTo>
                      <a:pt x="25" y="58"/>
                    </a:lnTo>
                    <a:close/>
                    <a:moveTo>
                      <a:pt x="22" y="76"/>
                    </a:moveTo>
                    <a:lnTo>
                      <a:pt x="17" y="76"/>
                    </a:lnTo>
                    <a:lnTo>
                      <a:pt x="15" y="74"/>
                    </a:lnTo>
                    <a:lnTo>
                      <a:pt x="22" y="68"/>
                    </a:lnTo>
                    <a:lnTo>
                      <a:pt x="22" y="76"/>
                    </a:lnTo>
                    <a:close/>
                    <a:moveTo>
                      <a:pt x="22" y="58"/>
                    </a:moveTo>
                    <a:lnTo>
                      <a:pt x="25" y="58"/>
                    </a:lnTo>
                    <a:lnTo>
                      <a:pt x="25" y="76"/>
                    </a:lnTo>
                    <a:lnTo>
                      <a:pt x="22" y="76"/>
                    </a:lnTo>
                    <a:lnTo>
                      <a:pt x="22" y="58"/>
                    </a:lnTo>
                    <a:close/>
                    <a:moveTo>
                      <a:pt x="25" y="58"/>
                    </a:moveTo>
                    <a:lnTo>
                      <a:pt x="31" y="58"/>
                    </a:lnTo>
                    <a:lnTo>
                      <a:pt x="31" y="76"/>
                    </a:lnTo>
                    <a:lnTo>
                      <a:pt x="25" y="76"/>
                    </a:lnTo>
                    <a:lnTo>
                      <a:pt x="25" y="58"/>
                    </a:lnTo>
                    <a:close/>
                    <a:moveTo>
                      <a:pt x="31" y="58"/>
                    </a:moveTo>
                    <a:lnTo>
                      <a:pt x="35" y="58"/>
                    </a:lnTo>
                    <a:lnTo>
                      <a:pt x="38" y="60"/>
                    </a:lnTo>
                    <a:lnTo>
                      <a:pt x="31" y="68"/>
                    </a:lnTo>
                    <a:lnTo>
                      <a:pt x="31" y="58"/>
                    </a:lnTo>
                    <a:close/>
                    <a:moveTo>
                      <a:pt x="38" y="60"/>
                    </a:moveTo>
                    <a:lnTo>
                      <a:pt x="41" y="63"/>
                    </a:lnTo>
                    <a:lnTo>
                      <a:pt x="27" y="78"/>
                    </a:lnTo>
                    <a:lnTo>
                      <a:pt x="24" y="74"/>
                    </a:lnTo>
                    <a:lnTo>
                      <a:pt x="38" y="60"/>
                    </a:lnTo>
                    <a:close/>
                    <a:moveTo>
                      <a:pt x="38" y="79"/>
                    </a:moveTo>
                    <a:lnTo>
                      <a:pt x="33" y="82"/>
                    </a:lnTo>
                    <a:lnTo>
                      <a:pt x="27" y="78"/>
                    </a:lnTo>
                    <a:lnTo>
                      <a:pt x="34" y="70"/>
                    </a:lnTo>
                    <a:lnTo>
                      <a:pt x="38" y="79"/>
                    </a:lnTo>
                    <a:close/>
                    <a:moveTo>
                      <a:pt x="30" y="62"/>
                    </a:moveTo>
                    <a:lnTo>
                      <a:pt x="36" y="59"/>
                    </a:lnTo>
                    <a:lnTo>
                      <a:pt x="45" y="75"/>
                    </a:lnTo>
                    <a:lnTo>
                      <a:pt x="38" y="79"/>
                    </a:lnTo>
                    <a:lnTo>
                      <a:pt x="30" y="62"/>
                    </a:lnTo>
                    <a:close/>
                    <a:moveTo>
                      <a:pt x="36" y="59"/>
                    </a:moveTo>
                    <a:lnTo>
                      <a:pt x="38" y="58"/>
                    </a:lnTo>
                    <a:lnTo>
                      <a:pt x="40" y="58"/>
                    </a:lnTo>
                    <a:lnTo>
                      <a:pt x="40" y="68"/>
                    </a:lnTo>
                    <a:lnTo>
                      <a:pt x="36" y="59"/>
                    </a:lnTo>
                    <a:close/>
                    <a:moveTo>
                      <a:pt x="40" y="58"/>
                    </a:moveTo>
                    <a:lnTo>
                      <a:pt x="44" y="58"/>
                    </a:lnTo>
                    <a:lnTo>
                      <a:pt x="44" y="76"/>
                    </a:lnTo>
                    <a:lnTo>
                      <a:pt x="40" y="76"/>
                    </a:lnTo>
                    <a:lnTo>
                      <a:pt x="40" y="58"/>
                    </a:lnTo>
                    <a:close/>
                    <a:moveTo>
                      <a:pt x="48" y="75"/>
                    </a:moveTo>
                    <a:lnTo>
                      <a:pt x="46" y="76"/>
                    </a:lnTo>
                    <a:lnTo>
                      <a:pt x="44" y="76"/>
                    </a:lnTo>
                    <a:lnTo>
                      <a:pt x="44" y="68"/>
                    </a:lnTo>
                    <a:lnTo>
                      <a:pt x="48" y="75"/>
                    </a:lnTo>
                    <a:close/>
                    <a:moveTo>
                      <a:pt x="39" y="59"/>
                    </a:moveTo>
                    <a:lnTo>
                      <a:pt x="46" y="55"/>
                    </a:lnTo>
                    <a:lnTo>
                      <a:pt x="55" y="72"/>
                    </a:lnTo>
                    <a:lnTo>
                      <a:pt x="48" y="75"/>
                    </a:lnTo>
                    <a:lnTo>
                      <a:pt x="39" y="59"/>
                    </a:lnTo>
                    <a:close/>
                    <a:moveTo>
                      <a:pt x="46" y="55"/>
                    </a:moveTo>
                    <a:lnTo>
                      <a:pt x="48" y="54"/>
                    </a:lnTo>
                    <a:lnTo>
                      <a:pt x="50" y="54"/>
                    </a:lnTo>
                    <a:lnTo>
                      <a:pt x="50" y="64"/>
                    </a:lnTo>
                    <a:lnTo>
                      <a:pt x="46" y="55"/>
                    </a:lnTo>
                    <a:close/>
                    <a:moveTo>
                      <a:pt x="50" y="54"/>
                    </a:moveTo>
                    <a:lnTo>
                      <a:pt x="57" y="54"/>
                    </a:lnTo>
                    <a:lnTo>
                      <a:pt x="57"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49" name="Freeform 404">
                <a:extLst>
                  <a:ext uri="{FF2B5EF4-FFF2-40B4-BE49-F238E27FC236}">
                    <a16:creationId xmlns:a16="http://schemas.microsoft.com/office/drawing/2014/main" id="{6DA7280E-ADBD-45E4-89C8-AF3F008C6B53}"/>
                  </a:ext>
                </a:extLst>
              </p:cNvPr>
              <p:cNvSpPr>
                <a:spLocks/>
              </p:cNvSpPr>
              <p:nvPr/>
            </p:nvSpPr>
            <p:spPr bwMode="auto">
              <a:xfrm>
                <a:off x="3259" y="3219"/>
                <a:ext cx="16" cy="15"/>
              </a:xfrm>
              <a:custGeom>
                <a:avLst/>
                <a:gdLst>
                  <a:gd name="T0" fmla="*/ 3 w 66"/>
                  <a:gd name="T1" fmla="*/ 3 h 58"/>
                  <a:gd name="T2" fmla="*/ 3 w 66"/>
                  <a:gd name="T3" fmla="*/ 3 h 58"/>
                  <a:gd name="T4" fmla="*/ 3 w 66"/>
                  <a:gd name="T5" fmla="*/ 3 h 58"/>
                  <a:gd name="T6" fmla="*/ 4 w 66"/>
                  <a:gd name="T7" fmla="*/ 3 h 58"/>
                  <a:gd name="T8" fmla="*/ 4 w 66"/>
                  <a:gd name="T9" fmla="*/ 2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4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1 h 58"/>
                  <a:gd name="T42" fmla="*/ 1 w 66"/>
                  <a:gd name="T43" fmla="*/ 1 h 58"/>
                  <a:gd name="T44" fmla="*/ 1 w 66"/>
                  <a:gd name="T45" fmla="*/ 1 h 58"/>
                  <a:gd name="T46" fmla="*/ 0 w 66"/>
                  <a:gd name="T47" fmla="*/ 1 h 58"/>
                  <a:gd name="T48" fmla="*/ 0 w 66"/>
                  <a:gd name="T49" fmla="*/ 1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0 w 66"/>
                  <a:gd name="T65" fmla="*/ 3 h 58"/>
                  <a:gd name="T66" fmla="*/ 1 w 66"/>
                  <a:gd name="T67" fmla="*/ 4 h 58"/>
                  <a:gd name="T68" fmla="*/ 1 w 66"/>
                  <a:gd name="T69" fmla="*/ 4 h 58"/>
                  <a:gd name="T70" fmla="*/ 1 w 66"/>
                  <a:gd name="T71" fmla="*/ 4 h 58"/>
                  <a:gd name="T72" fmla="*/ 2 w 66"/>
                  <a:gd name="T73" fmla="*/ 4 h 58"/>
                  <a:gd name="T74" fmla="*/ 2 w 66"/>
                  <a:gd name="T75" fmla="*/ 4 h 58"/>
                  <a:gd name="T76" fmla="*/ 2 w 66"/>
                  <a:gd name="T77" fmla="*/ 4 h 58"/>
                  <a:gd name="T78" fmla="*/ 2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4" y="48"/>
                    </a:lnTo>
                    <a:lnTo>
                      <a:pt x="57" y="46"/>
                    </a:lnTo>
                    <a:lnTo>
                      <a:pt x="60" y="42"/>
                    </a:lnTo>
                    <a:lnTo>
                      <a:pt x="64" y="36"/>
                    </a:lnTo>
                    <a:lnTo>
                      <a:pt x="66" y="32"/>
                    </a:lnTo>
                    <a:lnTo>
                      <a:pt x="66" y="29"/>
                    </a:lnTo>
                    <a:lnTo>
                      <a:pt x="66" y="22"/>
                    </a:lnTo>
                    <a:lnTo>
                      <a:pt x="66" y="20"/>
                    </a:lnTo>
                    <a:lnTo>
                      <a:pt x="66" y="17"/>
                    </a:lnTo>
                    <a:lnTo>
                      <a:pt x="64" y="10"/>
                    </a:lnTo>
                    <a:lnTo>
                      <a:pt x="64" y="7"/>
                    </a:lnTo>
                    <a:lnTo>
                      <a:pt x="60" y="4"/>
                    </a:lnTo>
                    <a:lnTo>
                      <a:pt x="54" y="4"/>
                    </a:lnTo>
                    <a:lnTo>
                      <a:pt x="50" y="0"/>
                    </a:lnTo>
                    <a:lnTo>
                      <a:pt x="47" y="0"/>
                    </a:lnTo>
                    <a:lnTo>
                      <a:pt x="40" y="0"/>
                    </a:lnTo>
                    <a:lnTo>
                      <a:pt x="38" y="0"/>
                    </a:lnTo>
                    <a:lnTo>
                      <a:pt x="32" y="0"/>
                    </a:lnTo>
                    <a:lnTo>
                      <a:pt x="25" y="4"/>
                    </a:lnTo>
                    <a:lnTo>
                      <a:pt x="22" y="7"/>
                    </a:lnTo>
                    <a:lnTo>
                      <a:pt x="15" y="10"/>
                    </a:lnTo>
                    <a:lnTo>
                      <a:pt x="12" y="14"/>
                    </a:lnTo>
                    <a:lnTo>
                      <a:pt x="10" y="17"/>
                    </a:lnTo>
                    <a:lnTo>
                      <a:pt x="6" y="20"/>
                    </a:lnTo>
                    <a:lnTo>
                      <a:pt x="3" y="26"/>
                    </a:lnTo>
                    <a:lnTo>
                      <a:pt x="3" y="29"/>
                    </a:lnTo>
                    <a:lnTo>
                      <a:pt x="0" y="32"/>
                    </a:lnTo>
                    <a:lnTo>
                      <a:pt x="0" y="39"/>
                    </a:lnTo>
                    <a:lnTo>
                      <a:pt x="3" y="42"/>
                    </a:lnTo>
                    <a:lnTo>
                      <a:pt x="3" y="46"/>
                    </a:lnTo>
                    <a:lnTo>
                      <a:pt x="6" y="48"/>
                    </a:lnTo>
                    <a:lnTo>
                      <a:pt x="10" y="51"/>
                    </a:lnTo>
                    <a:lnTo>
                      <a:pt x="12" y="54"/>
                    </a:lnTo>
                    <a:lnTo>
                      <a:pt x="18" y="58"/>
                    </a:lnTo>
                    <a:lnTo>
                      <a:pt x="22" y="58"/>
                    </a:lnTo>
                    <a:lnTo>
                      <a:pt x="28" y="58"/>
                    </a:lnTo>
                    <a:lnTo>
                      <a:pt x="32" y="58"/>
                    </a:lnTo>
                    <a:lnTo>
                      <a:pt x="38"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0" name="Freeform 405">
                <a:extLst>
                  <a:ext uri="{FF2B5EF4-FFF2-40B4-BE49-F238E27FC236}">
                    <a16:creationId xmlns:a16="http://schemas.microsoft.com/office/drawing/2014/main" id="{73F674F8-5AFC-4802-BFF1-3CE12F866E06}"/>
                  </a:ext>
                </a:extLst>
              </p:cNvPr>
              <p:cNvSpPr>
                <a:spLocks noEditPoints="1"/>
              </p:cNvSpPr>
              <p:nvPr/>
            </p:nvSpPr>
            <p:spPr bwMode="auto">
              <a:xfrm>
                <a:off x="3256" y="3217"/>
                <a:ext cx="22" cy="19"/>
              </a:xfrm>
              <a:custGeom>
                <a:avLst/>
                <a:gdLst>
                  <a:gd name="T0" fmla="*/ 5 w 86"/>
                  <a:gd name="T1" fmla="*/ 4 h 76"/>
                  <a:gd name="T2" fmla="*/ 4 w 86"/>
                  <a:gd name="T3" fmla="*/ 3 h 76"/>
                  <a:gd name="T4" fmla="*/ 5 w 86"/>
                  <a:gd name="T5" fmla="*/ 4 h 76"/>
                  <a:gd name="T6" fmla="*/ 5 w 86"/>
                  <a:gd name="T7" fmla="*/ 3 h 76"/>
                  <a:gd name="T8" fmla="*/ 4 w 86"/>
                  <a:gd name="T9" fmla="*/ 3 h 76"/>
                  <a:gd name="T10" fmla="*/ 4 w 86"/>
                  <a:gd name="T11" fmla="*/ 2 h 76"/>
                  <a:gd name="T12" fmla="*/ 6 w 86"/>
                  <a:gd name="T13" fmla="*/ 3 h 76"/>
                  <a:gd name="T14" fmla="*/ 6 w 86"/>
                  <a:gd name="T15" fmla="*/ 2 h 76"/>
                  <a:gd name="T16" fmla="*/ 6 w 86"/>
                  <a:gd name="T17" fmla="*/ 2 h 76"/>
                  <a:gd name="T18" fmla="*/ 4 w 86"/>
                  <a:gd name="T19" fmla="*/ 2 h 76"/>
                  <a:gd name="T20" fmla="*/ 6 w 86"/>
                  <a:gd name="T21" fmla="*/ 1 h 76"/>
                  <a:gd name="T22" fmla="*/ 4 w 86"/>
                  <a:gd name="T23" fmla="*/ 2 h 76"/>
                  <a:gd name="T24" fmla="*/ 4 w 86"/>
                  <a:gd name="T25" fmla="*/ 1 h 76"/>
                  <a:gd name="T26" fmla="*/ 5 w 86"/>
                  <a:gd name="T27" fmla="*/ 1 h 76"/>
                  <a:gd name="T28" fmla="*/ 5 w 86"/>
                  <a:gd name="T29" fmla="*/ 1 h 76"/>
                  <a:gd name="T30" fmla="*/ 5 w 86"/>
                  <a:gd name="T31" fmla="*/ 0 h 76"/>
                  <a:gd name="T32" fmla="*/ 4 w 86"/>
                  <a:gd name="T33" fmla="*/ 2 h 76"/>
                  <a:gd name="T34" fmla="*/ 4 w 86"/>
                  <a:gd name="T35" fmla="*/ 1 h 76"/>
                  <a:gd name="T36" fmla="*/ 5 w 86"/>
                  <a:gd name="T37" fmla="*/ 0 h 76"/>
                  <a:gd name="T38" fmla="*/ 4 w 86"/>
                  <a:gd name="T39" fmla="*/ 0 h 76"/>
                  <a:gd name="T40" fmla="*/ 4 w 86"/>
                  <a:gd name="T41" fmla="*/ 1 h 76"/>
                  <a:gd name="T42" fmla="*/ 3 w 86"/>
                  <a:gd name="T43" fmla="*/ 1 h 76"/>
                  <a:gd name="T44" fmla="*/ 3 w 86"/>
                  <a:gd name="T45" fmla="*/ 0 h 76"/>
                  <a:gd name="T46" fmla="*/ 3 w 86"/>
                  <a:gd name="T47" fmla="*/ 1 h 76"/>
                  <a:gd name="T48" fmla="*/ 3 w 86"/>
                  <a:gd name="T49" fmla="*/ 1 h 76"/>
                  <a:gd name="T50" fmla="*/ 3 w 86"/>
                  <a:gd name="T51" fmla="*/ 1 h 76"/>
                  <a:gd name="T52" fmla="*/ 2 w 86"/>
                  <a:gd name="T53" fmla="*/ 2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2 w 86"/>
                  <a:gd name="T91" fmla="*/ 3 h 76"/>
                  <a:gd name="T92" fmla="*/ 2 w 86"/>
                  <a:gd name="T93" fmla="*/ 5 h 76"/>
                  <a:gd name="T94" fmla="*/ 1 w 86"/>
                  <a:gd name="T95" fmla="*/ 4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4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1"/>
                    </a:moveTo>
                    <a:lnTo>
                      <a:pt x="59" y="48"/>
                    </a:lnTo>
                    <a:lnTo>
                      <a:pt x="68" y="65"/>
                    </a:lnTo>
                    <a:lnTo>
                      <a:pt x="61" y="68"/>
                    </a:lnTo>
                    <a:lnTo>
                      <a:pt x="53" y="51"/>
                    </a:lnTo>
                    <a:close/>
                    <a:moveTo>
                      <a:pt x="70" y="63"/>
                    </a:moveTo>
                    <a:lnTo>
                      <a:pt x="69" y="65"/>
                    </a:lnTo>
                    <a:lnTo>
                      <a:pt x="68" y="65"/>
                    </a:lnTo>
                    <a:lnTo>
                      <a:pt x="64" y="56"/>
                    </a:lnTo>
                    <a:lnTo>
                      <a:pt x="70" y="63"/>
                    </a:lnTo>
                    <a:close/>
                    <a:moveTo>
                      <a:pt x="57" y="49"/>
                    </a:moveTo>
                    <a:lnTo>
                      <a:pt x="60" y="46"/>
                    </a:lnTo>
                    <a:lnTo>
                      <a:pt x="74" y="60"/>
                    </a:lnTo>
                    <a:lnTo>
                      <a:pt x="70" y="63"/>
                    </a:lnTo>
                    <a:lnTo>
                      <a:pt x="57" y="49"/>
                    </a:lnTo>
                    <a:close/>
                    <a:moveTo>
                      <a:pt x="60" y="46"/>
                    </a:moveTo>
                    <a:lnTo>
                      <a:pt x="64" y="44"/>
                    </a:lnTo>
                    <a:lnTo>
                      <a:pt x="77" y="57"/>
                    </a:lnTo>
                    <a:lnTo>
                      <a:pt x="74" y="60"/>
                    </a:lnTo>
                    <a:lnTo>
                      <a:pt x="60" y="46"/>
                    </a:lnTo>
                    <a:close/>
                    <a:moveTo>
                      <a:pt x="78" y="55"/>
                    </a:moveTo>
                    <a:lnTo>
                      <a:pt x="78" y="56"/>
                    </a:lnTo>
                    <a:lnTo>
                      <a:pt x="77" y="57"/>
                    </a:lnTo>
                    <a:lnTo>
                      <a:pt x="70" y="50"/>
                    </a:lnTo>
                    <a:lnTo>
                      <a:pt x="78" y="55"/>
                    </a:lnTo>
                    <a:close/>
                    <a:moveTo>
                      <a:pt x="61" y="46"/>
                    </a:moveTo>
                    <a:lnTo>
                      <a:pt x="65" y="39"/>
                    </a:lnTo>
                    <a:lnTo>
                      <a:pt x="81" y="48"/>
                    </a:lnTo>
                    <a:lnTo>
                      <a:pt x="78" y="55"/>
                    </a:lnTo>
                    <a:lnTo>
                      <a:pt x="61" y="46"/>
                    </a:lnTo>
                    <a:close/>
                    <a:moveTo>
                      <a:pt x="65" y="39"/>
                    </a:moveTo>
                    <a:lnTo>
                      <a:pt x="65" y="38"/>
                    </a:lnTo>
                    <a:lnTo>
                      <a:pt x="66" y="37"/>
                    </a:lnTo>
                    <a:lnTo>
                      <a:pt x="74" y="44"/>
                    </a:lnTo>
                    <a:lnTo>
                      <a:pt x="65" y="39"/>
                    </a:lnTo>
                    <a:close/>
                    <a:moveTo>
                      <a:pt x="66" y="37"/>
                    </a:moveTo>
                    <a:lnTo>
                      <a:pt x="69" y="34"/>
                    </a:lnTo>
                    <a:lnTo>
                      <a:pt x="83" y="47"/>
                    </a:lnTo>
                    <a:lnTo>
                      <a:pt x="80" y="50"/>
                    </a:lnTo>
                    <a:lnTo>
                      <a:pt x="66" y="37"/>
                    </a:lnTo>
                    <a:close/>
                    <a:moveTo>
                      <a:pt x="86" y="40"/>
                    </a:moveTo>
                    <a:lnTo>
                      <a:pt x="86" y="45"/>
                    </a:lnTo>
                    <a:lnTo>
                      <a:pt x="83" y="47"/>
                    </a:lnTo>
                    <a:lnTo>
                      <a:pt x="76" y="40"/>
                    </a:lnTo>
                    <a:lnTo>
                      <a:pt x="86" y="40"/>
                    </a:lnTo>
                    <a:close/>
                    <a:moveTo>
                      <a:pt x="67" y="40"/>
                    </a:moveTo>
                    <a:lnTo>
                      <a:pt x="67" y="37"/>
                    </a:lnTo>
                    <a:lnTo>
                      <a:pt x="86" y="37"/>
                    </a:lnTo>
                    <a:lnTo>
                      <a:pt x="86" y="40"/>
                    </a:lnTo>
                    <a:lnTo>
                      <a:pt x="67" y="40"/>
                    </a:lnTo>
                    <a:close/>
                    <a:moveTo>
                      <a:pt x="67" y="37"/>
                    </a:moveTo>
                    <a:lnTo>
                      <a:pt x="67" y="30"/>
                    </a:lnTo>
                    <a:lnTo>
                      <a:pt x="86" y="30"/>
                    </a:lnTo>
                    <a:lnTo>
                      <a:pt x="86" y="37"/>
                    </a:lnTo>
                    <a:lnTo>
                      <a:pt x="67" y="37"/>
                    </a:lnTo>
                    <a:close/>
                    <a:moveTo>
                      <a:pt x="67" y="30"/>
                    </a:moveTo>
                    <a:lnTo>
                      <a:pt x="67" y="28"/>
                    </a:lnTo>
                    <a:lnTo>
                      <a:pt x="86" y="28"/>
                    </a:lnTo>
                    <a:lnTo>
                      <a:pt x="86" y="30"/>
                    </a:lnTo>
                    <a:lnTo>
                      <a:pt x="67" y="30"/>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8" y="28"/>
                    </a:moveTo>
                    <a:lnTo>
                      <a:pt x="65" y="23"/>
                    </a:lnTo>
                    <a:lnTo>
                      <a:pt x="81" y="14"/>
                    </a:lnTo>
                    <a:lnTo>
                      <a:pt x="85" y="20"/>
                    </a:lnTo>
                    <a:lnTo>
                      <a:pt x="68" y="28"/>
                    </a:lnTo>
                    <a:close/>
                    <a:moveTo>
                      <a:pt x="65" y="23"/>
                    </a:moveTo>
                    <a:lnTo>
                      <a:pt x="64" y="20"/>
                    </a:lnTo>
                    <a:lnTo>
                      <a:pt x="64" y="18"/>
                    </a:lnTo>
                    <a:lnTo>
                      <a:pt x="74" y="18"/>
                    </a:lnTo>
                    <a:lnTo>
                      <a:pt x="65" y="23"/>
                    </a:lnTo>
                    <a:close/>
                    <a:moveTo>
                      <a:pt x="64" y="18"/>
                    </a:moveTo>
                    <a:lnTo>
                      <a:pt x="64" y="15"/>
                    </a:lnTo>
                    <a:lnTo>
                      <a:pt x="82" y="15"/>
                    </a:lnTo>
                    <a:lnTo>
                      <a:pt x="82" y="18"/>
                    </a:lnTo>
                    <a:lnTo>
                      <a:pt x="64" y="18"/>
                    </a:lnTo>
                    <a:close/>
                    <a:moveTo>
                      <a:pt x="80" y="8"/>
                    </a:moveTo>
                    <a:lnTo>
                      <a:pt x="82" y="11"/>
                    </a:lnTo>
                    <a:lnTo>
                      <a:pt x="82" y="15"/>
                    </a:lnTo>
                    <a:lnTo>
                      <a:pt x="74" y="15"/>
                    </a:lnTo>
                    <a:lnTo>
                      <a:pt x="80" y="8"/>
                    </a:lnTo>
                    <a:close/>
                    <a:moveTo>
                      <a:pt x="66" y="22"/>
                    </a:moveTo>
                    <a:lnTo>
                      <a:pt x="64" y="18"/>
                    </a:lnTo>
                    <a:lnTo>
                      <a:pt x="77" y="5"/>
                    </a:lnTo>
                    <a:lnTo>
                      <a:pt x="80" y="8"/>
                    </a:lnTo>
                    <a:lnTo>
                      <a:pt x="66" y="22"/>
                    </a:lnTo>
                    <a:close/>
                    <a:moveTo>
                      <a:pt x="70" y="2"/>
                    </a:moveTo>
                    <a:lnTo>
                      <a:pt x="74" y="2"/>
                    </a:lnTo>
                    <a:lnTo>
                      <a:pt x="77" y="5"/>
                    </a:lnTo>
                    <a:lnTo>
                      <a:pt x="70" y="12"/>
                    </a:lnTo>
                    <a:lnTo>
                      <a:pt x="70" y="2"/>
                    </a:lnTo>
                    <a:close/>
                    <a:moveTo>
                      <a:pt x="70" y="22"/>
                    </a:moveTo>
                    <a:lnTo>
                      <a:pt x="64" y="22"/>
                    </a:lnTo>
                    <a:lnTo>
                      <a:pt x="64" y="2"/>
                    </a:lnTo>
                    <a:lnTo>
                      <a:pt x="70" y="2"/>
                    </a:lnTo>
                    <a:lnTo>
                      <a:pt x="70"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0" y="0"/>
                    </a:moveTo>
                    <a:lnTo>
                      <a:pt x="65" y="0"/>
                    </a:lnTo>
                    <a:lnTo>
                      <a:pt x="67" y="2"/>
                    </a:lnTo>
                    <a:lnTo>
                      <a:pt x="60" y="8"/>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8" y="18"/>
                    </a:lnTo>
                    <a:lnTo>
                      <a:pt x="48" y="0"/>
                    </a:lnTo>
                    <a:lnTo>
                      <a:pt x="50" y="0"/>
                    </a:lnTo>
                    <a:lnTo>
                      <a:pt x="50" y="18"/>
                    </a:lnTo>
                    <a:close/>
                    <a:moveTo>
                      <a:pt x="48" y="18"/>
                    </a:moveTo>
                    <a:lnTo>
                      <a:pt x="42" y="18"/>
                    </a:lnTo>
                    <a:lnTo>
                      <a:pt x="42" y="0"/>
                    </a:lnTo>
                    <a:lnTo>
                      <a:pt x="48" y="0"/>
                    </a:lnTo>
                    <a:lnTo>
                      <a:pt x="48" y="18"/>
                    </a:lnTo>
                    <a:close/>
                    <a:moveTo>
                      <a:pt x="37" y="0"/>
                    </a:moveTo>
                    <a:lnTo>
                      <a:pt x="39" y="0"/>
                    </a:lnTo>
                    <a:lnTo>
                      <a:pt x="42" y="0"/>
                    </a:lnTo>
                    <a:lnTo>
                      <a:pt x="42" y="8"/>
                    </a:lnTo>
                    <a:lnTo>
                      <a:pt x="37" y="0"/>
                    </a:lnTo>
                    <a:close/>
                    <a:moveTo>
                      <a:pt x="46" y="17"/>
                    </a:moveTo>
                    <a:lnTo>
                      <a:pt x="39" y="20"/>
                    </a:lnTo>
                    <a:lnTo>
                      <a:pt x="31" y="3"/>
                    </a:lnTo>
                    <a:lnTo>
                      <a:pt x="37" y="0"/>
                    </a:lnTo>
                    <a:lnTo>
                      <a:pt x="46" y="17"/>
                    </a:lnTo>
                    <a:close/>
                    <a:moveTo>
                      <a:pt x="28" y="5"/>
                    </a:moveTo>
                    <a:lnTo>
                      <a:pt x="29" y="4"/>
                    </a:lnTo>
                    <a:lnTo>
                      <a:pt x="31" y="3"/>
                    </a:lnTo>
                    <a:lnTo>
                      <a:pt x="35" y="12"/>
                    </a:lnTo>
                    <a:lnTo>
                      <a:pt x="28" y="5"/>
                    </a:lnTo>
                    <a:close/>
                    <a:moveTo>
                      <a:pt x="42" y="18"/>
                    </a:moveTo>
                    <a:lnTo>
                      <a:pt x="38" y="22"/>
                    </a:lnTo>
                    <a:lnTo>
                      <a:pt x="25" y="8"/>
                    </a:lnTo>
                    <a:lnTo>
                      <a:pt x="28" y="5"/>
                    </a:lnTo>
                    <a:lnTo>
                      <a:pt x="42" y="18"/>
                    </a:lnTo>
                    <a:close/>
                    <a:moveTo>
                      <a:pt x="38" y="22"/>
                    </a:moveTo>
                    <a:lnTo>
                      <a:pt x="37" y="23"/>
                    </a:lnTo>
                    <a:lnTo>
                      <a:pt x="36" y="24"/>
                    </a:lnTo>
                    <a:lnTo>
                      <a:pt x="32" y="15"/>
                    </a:lnTo>
                    <a:lnTo>
                      <a:pt x="38" y="22"/>
                    </a:lnTo>
                    <a:close/>
                    <a:moveTo>
                      <a:pt x="36" y="24"/>
                    </a:moveTo>
                    <a:lnTo>
                      <a:pt x="29" y="27"/>
                    </a:lnTo>
                    <a:lnTo>
                      <a:pt x="22" y="9"/>
                    </a:lnTo>
                    <a:lnTo>
                      <a:pt x="27" y="6"/>
                    </a:lnTo>
                    <a:lnTo>
                      <a:pt x="36" y="24"/>
                    </a:lnTo>
                    <a:close/>
                    <a:moveTo>
                      <a:pt x="18" y="12"/>
                    </a:moveTo>
                    <a:lnTo>
                      <a:pt x="20" y="11"/>
                    </a:lnTo>
                    <a:lnTo>
                      <a:pt x="22" y="9"/>
                    </a:lnTo>
                    <a:lnTo>
                      <a:pt x="25" y="18"/>
                    </a:lnTo>
                    <a:lnTo>
                      <a:pt x="18" y="12"/>
                    </a:lnTo>
                    <a:close/>
                    <a:moveTo>
                      <a:pt x="32" y="25"/>
                    </a:moveTo>
                    <a:lnTo>
                      <a:pt x="29" y="28"/>
                    </a:lnTo>
                    <a:lnTo>
                      <a:pt x="15" y="15"/>
                    </a:lnTo>
                    <a:lnTo>
                      <a:pt x="18" y="12"/>
                    </a:lnTo>
                    <a:lnTo>
                      <a:pt x="32" y="25"/>
                    </a:lnTo>
                    <a:close/>
                    <a:moveTo>
                      <a:pt x="29" y="28"/>
                    </a:moveTo>
                    <a:lnTo>
                      <a:pt x="29" y="28"/>
                    </a:lnTo>
                    <a:lnTo>
                      <a:pt x="22" y="22"/>
                    </a:lnTo>
                    <a:lnTo>
                      <a:pt x="29" y="28"/>
                    </a:lnTo>
                    <a:close/>
                    <a:moveTo>
                      <a:pt x="29" y="28"/>
                    </a:moveTo>
                    <a:lnTo>
                      <a:pt x="26" y="31"/>
                    </a:lnTo>
                    <a:lnTo>
                      <a:pt x="13" y="18"/>
                    </a:lnTo>
                    <a:lnTo>
                      <a:pt x="15" y="15"/>
                    </a:lnTo>
                    <a:lnTo>
                      <a:pt x="29" y="28"/>
                    </a:lnTo>
                    <a:close/>
                    <a:moveTo>
                      <a:pt x="12" y="18"/>
                    </a:moveTo>
                    <a:lnTo>
                      <a:pt x="12" y="18"/>
                    </a:lnTo>
                    <a:lnTo>
                      <a:pt x="13" y="18"/>
                    </a:lnTo>
                    <a:lnTo>
                      <a:pt x="20" y="25"/>
                    </a:lnTo>
                    <a:lnTo>
                      <a:pt x="12" y="18"/>
                    </a:lnTo>
                    <a:close/>
                    <a:moveTo>
                      <a:pt x="26" y="31"/>
                    </a:moveTo>
                    <a:lnTo>
                      <a:pt x="23" y="35"/>
                    </a:lnTo>
                    <a:lnTo>
                      <a:pt x="10" y="20"/>
                    </a:lnTo>
                    <a:lnTo>
                      <a:pt x="12" y="18"/>
                    </a:lnTo>
                    <a:lnTo>
                      <a:pt x="26" y="31"/>
                    </a:lnTo>
                    <a:close/>
                    <a:moveTo>
                      <a:pt x="7" y="24"/>
                    </a:moveTo>
                    <a:lnTo>
                      <a:pt x="9" y="22"/>
                    </a:lnTo>
                    <a:lnTo>
                      <a:pt x="10" y="20"/>
                    </a:lnTo>
                    <a:lnTo>
                      <a:pt x="16" y="28"/>
                    </a:lnTo>
                    <a:lnTo>
                      <a:pt x="7" y="24"/>
                    </a:lnTo>
                    <a:close/>
                    <a:moveTo>
                      <a:pt x="24" y="31"/>
                    </a:moveTo>
                    <a:lnTo>
                      <a:pt x="22" y="38"/>
                    </a:lnTo>
                    <a:lnTo>
                      <a:pt x="4" y="29"/>
                    </a:lnTo>
                    <a:lnTo>
                      <a:pt x="7" y="24"/>
                    </a:lnTo>
                    <a:lnTo>
                      <a:pt x="24" y="31"/>
                    </a:lnTo>
                    <a:close/>
                    <a:moveTo>
                      <a:pt x="3" y="34"/>
                    </a:moveTo>
                    <a:lnTo>
                      <a:pt x="3" y="31"/>
                    </a:lnTo>
                    <a:lnTo>
                      <a:pt x="4" y="29"/>
                    </a:lnTo>
                    <a:lnTo>
                      <a:pt x="13" y="34"/>
                    </a:lnTo>
                    <a:lnTo>
                      <a:pt x="3" y="34"/>
                    </a:lnTo>
                    <a:close/>
                    <a:moveTo>
                      <a:pt x="22" y="34"/>
                    </a:moveTo>
                    <a:lnTo>
                      <a:pt x="22" y="37"/>
                    </a:lnTo>
                    <a:lnTo>
                      <a:pt x="3" y="37"/>
                    </a:lnTo>
                    <a:lnTo>
                      <a:pt x="3" y="34"/>
                    </a:lnTo>
                    <a:lnTo>
                      <a:pt x="22" y="34"/>
                    </a:lnTo>
                    <a:close/>
                    <a:moveTo>
                      <a:pt x="22" y="37"/>
                    </a:moveTo>
                    <a:lnTo>
                      <a:pt x="22" y="41"/>
                    </a:lnTo>
                    <a:lnTo>
                      <a:pt x="20" y="44"/>
                    </a:lnTo>
                    <a:lnTo>
                      <a:pt x="13" y="37"/>
                    </a:lnTo>
                    <a:lnTo>
                      <a:pt x="22" y="37"/>
                    </a:lnTo>
                    <a:close/>
                    <a:moveTo>
                      <a:pt x="20" y="44"/>
                    </a:moveTo>
                    <a:lnTo>
                      <a:pt x="16" y="47"/>
                    </a:lnTo>
                    <a:lnTo>
                      <a:pt x="3" y="34"/>
                    </a:lnTo>
                    <a:lnTo>
                      <a:pt x="6" y="30"/>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0"/>
                    </a:lnTo>
                    <a:lnTo>
                      <a:pt x="0" y="47"/>
                    </a:lnTo>
                    <a:lnTo>
                      <a:pt x="10" y="47"/>
                    </a:lnTo>
                    <a:lnTo>
                      <a:pt x="3" y="54"/>
                    </a:lnTo>
                    <a:close/>
                    <a:moveTo>
                      <a:pt x="16" y="40"/>
                    </a:moveTo>
                    <a:lnTo>
                      <a:pt x="20" y="44"/>
                    </a:lnTo>
                    <a:lnTo>
                      <a:pt x="6" y="57"/>
                    </a:lnTo>
                    <a:lnTo>
                      <a:pt x="3" y="54"/>
                    </a:lnTo>
                    <a:lnTo>
                      <a:pt x="16"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6" y="60"/>
                    </a:moveTo>
                    <a:lnTo>
                      <a:pt x="3" y="57"/>
                    </a:lnTo>
                    <a:lnTo>
                      <a:pt x="3" y="54"/>
                    </a:lnTo>
                    <a:lnTo>
                      <a:pt x="13" y="54"/>
                    </a:lnTo>
                    <a:lnTo>
                      <a:pt x="6" y="60"/>
                    </a:lnTo>
                    <a:close/>
                    <a:moveTo>
                      <a:pt x="20" y="46"/>
                    </a:moveTo>
                    <a:lnTo>
                      <a:pt x="23" y="49"/>
                    </a:lnTo>
                    <a:lnTo>
                      <a:pt x="10" y="63"/>
                    </a:lnTo>
                    <a:lnTo>
                      <a:pt x="6" y="60"/>
                    </a:lnTo>
                    <a:lnTo>
                      <a:pt x="20" y="46"/>
                    </a:lnTo>
                    <a:close/>
                    <a:moveTo>
                      <a:pt x="23" y="49"/>
                    </a:moveTo>
                    <a:lnTo>
                      <a:pt x="23" y="49"/>
                    </a:lnTo>
                    <a:lnTo>
                      <a:pt x="16" y="56"/>
                    </a:lnTo>
                    <a:lnTo>
                      <a:pt x="23" y="49"/>
                    </a:lnTo>
                    <a:close/>
                    <a:moveTo>
                      <a:pt x="23" y="49"/>
                    </a:moveTo>
                    <a:lnTo>
                      <a:pt x="26" y="52"/>
                    </a:lnTo>
                    <a:lnTo>
                      <a:pt x="12" y="66"/>
                    </a:lnTo>
                    <a:lnTo>
                      <a:pt x="10" y="63"/>
                    </a:lnTo>
                    <a:lnTo>
                      <a:pt x="23" y="49"/>
                    </a:lnTo>
                    <a:close/>
                    <a:moveTo>
                      <a:pt x="12" y="66"/>
                    </a:moveTo>
                    <a:lnTo>
                      <a:pt x="22" y="76"/>
                    </a:lnTo>
                    <a:lnTo>
                      <a:pt x="12" y="66"/>
                    </a:lnTo>
                    <a:lnTo>
                      <a:pt x="20" y="59"/>
                    </a:lnTo>
                    <a:lnTo>
                      <a:pt x="12" y="66"/>
                    </a:lnTo>
                    <a:close/>
                    <a:moveTo>
                      <a:pt x="26" y="52"/>
                    </a:moveTo>
                    <a:lnTo>
                      <a:pt x="29" y="56"/>
                    </a:lnTo>
                    <a:lnTo>
                      <a:pt x="15" y="69"/>
                    </a:lnTo>
                    <a:lnTo>
                      <a:pt x="12" y="66"/>
                    </a:lnTo>
                    <a:lnTo>
                      <a:pt x="26" y="52"/>
                    </a:lnTo>
                    <a:close/>
                    <a:moveTo>
                      <a:pt x="18" y="71"/>
                    </a:moveTo>
                    <a:lnTo>
                      <a:pt x="16" y="70"/>
                    </a:lnTo>
                    <a:lnTo>
                      <a:pt x="15" y="69"/>
                    </a:lnTo>
                    <a:lnTo>
                      <a:pt x="22" y="62"/>
                    </a:lnTo>
                    <a:lnTo>
                      <a:pt x="18" y="71"/>
                    </a:lnTo>
                    <a:close/>
                    <a:moveTo>
                      <a:pt x="26" y="54"/>
                    </a:moveTo>
                    <a:lnTo>
                      <a:pt x="33" y="57"/>
                    </a:lnTo>
                    <a:lnTo>
                      <a:pt x="24" y="75"/>
                    </a:lnTo>
                    <a:lnTo>
                      <a:pt x="18" y="71"/>
                    </a:lnTo>
                    <a:lnTo>
                      <a:pt x="26" y="54"/>
                    </a:lnTo>
                    <a:close/>
                    <a:moveTo>
                      <a:pt x="28" y="76"/>
                    </a:moveTo>
                    <a:lnTo>
                      <a:pt x="26" y="76"/>
                    </a:lnTo>
                    <a:lnTo>
                      <a:pt x="24" y="75"/>
                    </a:lnTo>
                    <a:lnTo>
                      <a:pt x="28" y="66"/>
                    </a:lnTo>
                    <a:lnTo>
                      <a:pt x="28" y="76"/>
                    </a:lnTo>
                    <a:close/>
                    <a:moveTo>
                      <a:pt x="28" y="56"/>
                    </a:moveTo>
                    <a:lnTo>
                      <a:pt x="32" y="56"/>
                    </a:lnTo>
                    <a:lnTo>
                      <a:pt x="32" y="76"/>
                    </a:lnTo>
                    <a:lnTo>
                      <a:pt x="28" y="76"/>
                    </a:lnTo>
                    <a:lnTo>
                      <a:pt x="28" y="56"/>
                    </a:lnTo>
                    <a:close/>
                    <a:moveTo>
                      <a:pt x="32" y="56"/>
                    </a:moveTo>
                    <a:lnTo>
                      <a:pt x="38" y="56"/>
                    </a:lnTo>
                    <a:lnTo>
                      <a:pt x="38" y="76"/>
                    </a:lnTo>
                    <a:lnTo>
                      <a:pt x="32" y="76"/>
                    </a:lnTo>
                    <a:lnTo>
                      <a:pt x="32" y="56"/>
                    </a:lnTo>
                    <a:close/>
                    <a:moveTo>
                      <a:pt x="38" y="56"/>
                    </a:moveTo>
                    <a:lnTo>
                      <a:pt x="42" y="56"/>
                    </a:lnTo>
                    <a:lnTo>
                      <a:pt x="42" y="76"/>
                    </a:lnTo>
                    <a:lnTo>
                      <a:pt x="38" y="76"/>
                    </a:lnTo>
                    <a:lnTo>
                      <a:pt x="38" y="56"/>
                    </a:lnTo>
                    <a:close/>
                    <a:moveTo>
                      <a:pt x="46" y="75"/>
                    </a:moveTo>
                    <a:lnTo>
                      <a:pt x="44" y="76"/>
                    </a:lnTo>
                    <a:lnTo>
                      <a:pt x="42" y="76"/>
                    </a:lnTo>
                    <a:lnTo>
                      <a:pt x="42" y="66"/>
                    </a:lnTo>
                    <a:lnTo>
                      <a:pt x="46" y="75"/>
                    </a:lnTo>
                    <a:close/>
                    <a:moveTo>
                      <a:pt x="37" y="57"/>
                    </a:moveTo>
                    <a:lnTo>
                      <a:pt x="44" y="54"/>
                    </a:lnTo>
                    <a:lnTo>
                      <a:pt x="52" y="71"/>
                    </a:lnTo>
                    <a:lnTo>
                      <a:pt x="46" y="75"/>
                    </a:lnTo>
                    <a:lnTo>
                      <a:pt x="37" y="57"/>
                    </a:lnTo>
                    <a:close/>
                    <a:moveTo>
                      <a:pt x="44" y="54"/>
                    </a:moveTo>
                    <a:lnTo>
                      <a:pt x="46" y="54"/>
                    </a:lnTo>
                    <a:lnTo>
                      <a:pt x="48" y="54"/>
                    </a:lnTo>
                    <a:lnTo>
                      <a:pt x="48" y="62"/>
                    </a:lnTo>
                    <a:lnTo>
                      <a:pt x="44" y="54"/>
                    </a:lnTo>
                    <a:close/>
                    <a:moveTo>
                      <a:pt x="48" y="54"/>
                    </a:moveTo>
                    <a:lnTo>
                      <a:pt x="50" y="54"/>
                    </a:lnTo>
                    <a:lnTo>
                      <a:pt x="50" y="72"/>
                    </a:lnTo>
                    <a:lnTo>
                      <a:pt x="48" y="72"/>
                    </a:lnTo>
                    <a:lnTo>
                      <a:pt x="48" y="54"/>
                    </a:lnTo>
                    <a:close/>
                    <a:moveTo>
                      <a:pt x="55" y="71"/>
                    </a:moveTo>
                    <a:lnTo>
                      <a:pt x="53" y="72"/>
                    </a:lnTo>
                    <a:lnTo>
                      <a:pt x="50" y="72"/>
                    </a:lnTo>
                    <a:lnTo>
                      <a:pt x="50" y="62"/>
                    </a:lnTo>
                    <a:lnTo>
                      <a:pt x="55" y="71"/>
                    </a:lnTo>
                    <a:close/>
                    <a:moveTo>
                      <a:pt x="47" y="54"/>
                    </a:moveTo>
                    <a:lnTo>
                      <a:pt x="53" y="51"/>
                    </a:lnTo>
                    <a:lnTo>
                      <a:pt x="61"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1" name="Freeform 406">
                <a:extLst>
                  <a:ext uri="{FF2B5EF4-FFF2-40B4-BE49-F238E27FC236}">
                    <a16:creationId xmlns:a16="http://schemas.microsoft.com/office/drawing/2014/main" id="{403BC8EE-4E54-429A-AEF0-25C5E49F8CF7}"/>
                  </a:ext>
                </a:extLst>
              </p:cNvPr>
              <p:cNvSpPr>
                <a:spLocks/>
              </p:cNvSpPr>
              <p:nvPr/>
            </p:nvSpPr>
            <p:spPr bwMode="auto">
              <a:xfrm>
                <a:off x="3310" y="3195"/>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0" y="35"/>
                    </a:lnTo>
                    <a:lnTo>
                      <a:pt x="64" y="32"/>
                    </a:lnTo>
                    <a:lnTo>
                      <a:pt x="64" y="29"/>
                    </a:lnTo>
                    <a:lnTo>
                      <a:pt x="67" y="22"/>
                    </a:lnTo>
                    <a:lnTo>
                      <a:pt x="67" y="19"/>
                    </a:lnTo>
                    <a:lnTo>
                      <a:pt x="64" y="16"/>
                    </a:lnTo>
                    <a:lnTo>
                      <a:pt x="64" y="9"/>
                    </a:lnTo>
                    <a:lnTo>
                      <a:pt x="60" y="7"/>
                    </a:lnTo>
                    <a:lnTo>
                      <a:pt x="57" y="4"/>
                    </a:lnTo>
                    <a:lnTo>
                      <a:pt x="54" y="4"/>
                    </a:lnTo>
                    <a:lnTo>
                      <a:pt x="48" y="0"/>
                    </a:lnTo>
                    <a:lnTo>
                      <a:pt x="45" y="0"/>
                    </a:lnTo>
                    <a:lnTo>
                      <a:pt x="38" y="0"/>
                    </a:lnTo>
                    <a:lnTo>
                      <a:pt x="35" y="0"/>
                    </a:lnTo>
                    <a:lnTo>
                      <a:pt x="28" y="0"/>
                    </a:lnTo>
                    <a:lnTo>
                      <a:pt x="25" y="4"/>
                    </a:lnTo>
                    <a:lnTo>
                      <a:pt x="20" y="7"/>
                    </a:lnTo>
                    <a:lnTo>
                      <a:pt x="16" y="9"/>
                    </a:lnTo>
                    <a:lnTo>
                      <a:pt x="10" y="12"/>
                    </a:lnTo>
                    <a:lnTo>
                      <a:pt x="6" y="16"/>
                    </a:lnTo>
                    <a:lnTo>
                      <a:pt x="3" y="19"/>
                    </a:lnTo>
                    <a:lnTo>
                      <a:pt x="0" y="26"/>
                    </a:lnTo>
                    <a:lnTo>
                      <a:pt x="0" y="29"/>
                    </a:lnTo>
                    <a:lnTo>
                      <a:pt x="0" y="35"/>
                    </a:lnTo>
                    <a:lnTo>
                      <a:pt x="0" y="38"/>
                    </a:lnTo>
                    <a:lnTo>
                      <a:pt x="0" y="41"/>
                    </a:lnTo>
                    <a:lnTo>
                      <a:pt x="3" y="44"/>
                    </a:lnTo>
                    <a:lnTo>
                      <a:pt x="3" y="51"/>
                    </a:lnTo>
                    <a:lnTo>
                      <a:pt x="6" y="51"/>
                    </a:lnTo>
                    <a:lnTo>
                      <a:pt x="13" y="54"/>
                    </a:lnTo>
                    <a:lnTo>
                      <a:pt x="16" y="58"/>
                    </a:lnTo>
                    <a:lnTo>
                      <a:pt x="20" y="58"/>
                    </a:lnTo>
                    <a:lnTo>
                      <a:pt x="25" y="58"/>
                    </a:lnTo>
                    <a:lnTo>
                      <a:pt x="28"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2" name="Freeform 407">
                <a:extLst>
                  <a:ext uri="{FF2B5EF4-FFF2-40B4-BE49-F238E27FC236}">
                    <a16:creationId xmlns:a16="http://schemas.microsoft.com/office/drawing/2014/main" id="{906C236A-B4E9-417A-8D7B-C684537E5BC9}"/>
                  </a:ext>
                </a:extLst>
              </p:cNvPr>
              <p:cNvSpPr>
                <a:spLocks noEditPoints="1"/>
              </p:cNvSpPr>
              <p:nvPr/>
            </p:nvSpPr>
            <p:spPr bwMode="auto">
              <a:xfrm>
                <a:off x="3308" y="3192"/>
                <a:ext cx="21" cy="19"/>
              </a:xfrm>
              <a:custGeom>
                <a:avLst/>
                <a:gdLst>
                  <a:gd name="T0" fmla="*/ 4 w 85"/>
                  <a:gd name="T1" fmla="*/ 4 h 76"/>
                  <a:gd name="T2" fmla="*/ 3 w 85"/>
                  <a:gd name="T3" fmla="*/ 3 h 76"/>
                  <a:gd name="T4" fmla="*/ 3 w 85"/>
                  <a:gd name="T5" fmla="*/ 3 h 76"/>
                  <a:gd name="T6" fmla="*/ 4 w 85"/>
                  <a:gd name="T7" fmla="*/ 4 h 76"/>
                  <a:gd name="T8" fmla="*/ 5 w 85"/>
                  <a:gd name="T9" fmla="*/ 4 h 76"/>
                  <a:gd name="T10" fmla="*/ 4 w 85"/>
                  <a:gd name="T11" fmla="*/ 3 h 76"/>
                  <a:gd name="T12" fmla="*/ 4 w 85"/>
                  <a:gd name="T13" fmla="*/ 2 h 76"/>
                  <a:gd name="T14" fmla="*/ 5 w 85"/>
                  <a:gd name="T15" fmla="*/ 3 h 76"/>
                  <a:gd name="T16" fmla="*/ 5 w 85"/>
                  <a:gd name="T17" fmla="*/ 3 h 76"/>
                  <a:gd name="T18" fmla="*/ 4 w 85"/>
                  <a:gd name="T19" fmla="*/ 3 h 76"/>
                  <a:gd name="T20" fmla="*/ 5 w 85"/>
                  <a:gd name="T21" fmla="*/ 2 h 76"/>
                  <a:gd name="T22" fmla="*/ 4 w 85"/>
                  <a:gd name="T23" fmla="*/ 2 h 76"/>
                  <a:gd name="T24" fmla="*/ 5 w 85"/>
                  <a:gd name="T25" fmla="*/ 2 h 76"/>
                  <a:gd name="T26" fmla="*/ 5 w 85"/>
                  <a:gd name="T27" fmla="*/ 2 h 76"/>
                  <a:gd name="T28" fmla="*/ 4 w 85"/>
                  <a:gd name="T29" fmla="*/ 2 h 76"/>
                  <a:gd name="T30" fmla="*/ 5 w 85"/>
                  <a:gd name="T31" fmla="*/ 1 h 76"/>
                  <a:gd name="T32" fmla="*/ 4 w 85"/>
                  <a:gd name="T33" fmla="*/ 2 h 76"/>
                  <a:gd name="T34" fmla="*/ 4 w 85"/>
                  <a:gd name="T35" fmla="*/ 1 h 76"/>
                  <a:gd name="T36" fmla="*/ 4 w 85"/>
                  <a:gd name="T37" fmla="*/ 1 h 76"/>
                  <a:gd name="T38" fmla="*/ 4 w 85"/>
                  <a:gd name="T39" fmla="*/ 2 h 76"/>
                  <a:gd name="T40" fmla="*/ 3 w 85"/>
                  <a:gd name="T41" fmla="*/ 1 h 76"/>
                  <a:gd name="T42" fmla="*/ 4 w 85"/>
                  <a:gd name="T43" fmla="*/ 0 h 76"/>
                  <a:gd name="T44" fmla="*/ 3 w 85"/>
                  <a:gd name="T45" fmla="*/ 0 h 76"/>
                  <a:gd name="T46" fmla="*/ 3 w 85"/>
                  <a:gd name="T47" fmla="*/ 0 h 76"/>
                  <a:gd name="T48" fmla="*/ 3 w 85"/>
                  <a:gd name="T49" fmla="*/ 1 h 76"/>
                  <a:gd name="T50" fmla="*/ 2 w 85"/>
                  <a:gd name="T51" fmla="*/ 0 h 76"/>
                  <a:gd name="T52" fmla="*/ 2 w 85"/>
                  <a:gd name="T53" fmla="*/ 1 h 76"/>
                  <a:gd name="T54" fmla="*/ 2 w 85"/>
                  <a:gd name="T55" fmla="*/ 2 h 76"/>
                  <a:gd name="T56" fmla="*/ 2 w 85"/>
                  <a:gd name="T57" fmla="*/ 0 h 76"/>
                  <a:gd name="T58" fmla="*/ 1 w 85"/>
                  <a:gd name="T59" fmla="*/ 1 h 76"/>
                  <a:gd name="T60" fmla="*/ 2 w 85"/>
                  <a:gd name="T61" fmla="*/ 2 h 76"/>
                  <a:gd name="T62" fmla="*/ 1 w 85"/>
                  <a:gd name="T63" fmla="*/ 2 h 76"/>
                  <a:gd name="T64" fmla="*/ 1 w 85"/>
                  <a:gd name="T65" fmla="*/ 1 h 76"/>
                  <a:gd name="T66" fmla="*/ 1 w 85"/>
                  <a:gd name="T67" fmla="*/ 1 h 76"/>
                  <a:gd name="T68" fmla="*/ 1 w 85"/>
                  <a:gd name="T69" fmla="*/ 2 h 76"/>
                  <a:gd name="T70" fmla="*/ 0 w 85"/>
                  <a:gd name="T71" fmla="*/ 2 h 76"/>
                  <a:gd name="T72" fmla="*/ 1 w 85"/>
                  <a:gd name="T73" fmla="*/ 3 h 76"/>
                  <a:gd name="T74" fmla="*/ 0 w 85"/>
                  <a:gd name="T75" fmla="*/ 2 h 76"/>
                  <a:gd name="T76" fmla="*/ 0 w 85"/>
                  <a:gd name="T77" fmla="*/ 2 h 76"/>
                  <a:gd name="T78" fmla="*/ 1 w 85"/>
                  <a:gd name="T79" fmla="*/ 3 h 76"/>
                  <a:gd name="T80" fmla="*/ 1 w 85"/>
                  <a:gd name="T81" fmla="*/ 3 h 76"/>
                  <a:gd name="T82" fmla="*/ 0 w 85"/>
                  <a:gd name="T83" fmla="*/ 4 h 76"/>
                  <a:gd name="T84" fmla="*/ 0 w 85"/>
                  <a:gd name="T85" fmla="*/ 4 h 76"/>
                  <a:gd name="T86" fmla="*/ 1 w 85"/>
                  <a:gd name="T87" fmla="*/ 4 h 76"/>
                  <a:gd name="T88" fmla="*/ 1 w 85"/>
                  <a:gd name="T89" fmla="*/ 4 h 76"/>
                  <a:gd name="T90" fmla="*/ 1 w 85"/>
                  <a:gd name="T91" fmla="*/ 3 h 76"/>
                  <a:gd name="T92" fmla="*/ 1 w 85"/>
                  <a:gd name="T93" fmla="*/ 3 h 76"/>
                  <a:gd name="T94" fmla="*/ 1 w 85"/>
                  <a:gd name="T95" fmla="*/ 5 h 76"/>
                  <a:gd name="T96" fmla="*/ 1 w 85"/>
                  <a:gd name="T97" fmla="*/ 4 h 76"/>
                  <a:gd name="T98" fmla="*/ 2 w 85"/>
                  <a:gd name="T99" fmla="*/ 4 h 76"/>
                  <a:gd name="T100" fmla="*/ 1 w 85"/>
                  <a:gd name="T101" fmla="*/ 4 h 76"/>
                  <a:gd name="T102" fmla="*/ 2 w 85"/>
                  <a:gd name="T103" fmla="*/ 4 h 76"/>
                  <a:gd name="T104" fmla="*/ 2 w 85"/>
                  <a:gd name="T105" fmla="*/ 5 h 76"/>
                  <a:gd name="T106" fmla="*/ 2 w 85"/>
                  <a:gd name="T107" fmla="*/ 5 h 76"/>
                  <a:gd name="T108" fmla="*/ 3 w 85"/>
                  <a:gd name="T109" fmla="*/ 5 h 76"/>
                  <a:gd name="T110" fmla="*/ 3 w 85"/>
                  <a:gd name="T111" fmla="*/ 5 h 76"/>
                  <a:gd name="T112" fmla="*/ 3 w 85"/>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2"/>
                    </a:moveTo>
                    <a:lnTo>
                      <a:pt x="56" y="49"/>
                    </a:lnTo>
                    <a:lnTo>
                      <a:pt x="64" y="66"/>
                    </a:lnTo>
                    <a:lnTo>
                      <a:pt x="58" y="70"/>
                    </a:lnTo>
                    <a:lnTo>
                      <a:pt x="50" y="52"/>
                    </a:lnTo>
                    <a:close/>
                    <a:moveTo>
                      <a:pt x="67" y="64"/>
                    </a:moveTo>
                    <a:lnTo>
                      <a:pt x="66" y="65"/>
                    </a:lnTo>
                    <a:lnTo>
                      <a:pt x="64" y="66"/>
                    </a:lnTo>
                    <a:lnTo>
                      <a:pt x="60" y="58"/>
                    </a:lnTo>
                    <a:lnTo>
                      <a:pt x="67" y="64"/>
                    </a:lnTo>
                    <a:close/>
                    <a:moveTo>
                      <a:pt x="53" y="51"/>
                    </a:moveTo>
                    <a:lnTo>
                      <a:pt x="56" y="48"/>
                    </a:lnTo>
                    <a:lnTo>
                      <a:pt x="69" y="61"/>
                    </a:lnTo>
                    <a:lnTo>
                      <a:pt x="67" y="64"/>
                    </a:lnTo>
                    <a:lnTo>
                      <a:pt x="53" y="51"/>
                    </a:lnTo>
                    <a:close/>
                    <a:moveTo>
                      <a:pt x="56" y="48"/>
                    </a:moveTo>
                    <a:lnTo>
                      <a:pt x="47" y="58"/>
                    </a:lnTo>
                    <a:lnTo>
                      <a:pt x="56" y="48"/>
                    </a:lnTo>
                    <a:lnTo>
                      <a:pt x="63" y="54"/>
                    </a:lnTo>
                    <a:lnTo>
                      <a:pt x="56" y="48"/>
                    </a:lnTo>
                    <a:close/>
                    <a:moveTo>
                      <a:pt x="56" y="48"/>
                    </a:moveTo>
                    <a:lnTo>
                      <a:pt x="60" y="44"/>
                    </a:lnTo>
                    <a:lnTo>
                      <a:pt x="73" y="58"/>
                    </a:lnTo>
                    <a:lnTo>
                      <a:pt x="69" y="61"/>
                    </a:lnTo>
                    <a:lnTo>
                      <a:pt x="56" y="48"/>
                    </a:lnTo>
                    <a:close/>
                    <a:moveTo>
                      <a:pt x="75" y="55"/>
                    </a:moveTo>
                    <a:lnTo>
                      <a:pt x="74" y="57"/>
                    </a:lnTo>
                    <a:lnTo>
                      <a:pt x="73" y="58"/>
                    </a:lnTo>
                    <a:lnTo>
                      <a:pt x="66" y="51"/>
                    </a:lnTo>
                    <a:lnTo>
                      <a:pt x="75" y="55"/>
                    </a:lnTo>
                    <a:close/>
                    <a:moveTo>
                      <a:pt x="57" y="48"/>
                    </a:moveTo>
                    <a:lnTo>
                      <a:pt x="61" y="41"/>
                    </a:lnTo>
                    <a:lnTo>
                      <a:pt x="78" y="49"/>
                    </a:lnTo>
                    <a:lnTo>
                      <a:pt x="75" y="55"/>
                    </a:lnTo>
                    <a:lnTo>
                      <a:pt x="57" y="48"/>
                    </a:lnTo>
                    <a:close/>
                    <a:moveTo>
                      <a:pt x="61" y="41"/>
                    </a:moveTo>
                    <a:lnTo>
                      <a:pt x="62" y="40"/>
                    </a:lnTo>
                    <a:lnTo>
                      <a:pt x="63" y="38"/>
                    </a:lnTo>
                    <a:lnTo>
                      <a:pt x="69" y="45"/>
                    </a:lnTo>
                    <a:lnTo>
                      <a:pt x="61" y="41"/>
                    </a:lnTo>
                    <a:close/>
                    <a:moveTo>
                      <a:pt x="63" y="38"/>
                    </a:moveTo>
                    <a:lnTo>
                      <a:pt x="66" y="36"/>
                    </a:lnTo>
                    <a:lnTo>
                      <a:pt x="79" y="49"/>
                    </a:lnTo>
                    <a:lnTo>
                      <a:pt x="76" y="52"/>
                    </a:lnTo>
                    <a:lnTo>
                      <a:pt x="63" y="38"/>
                    </a:lnTo>
                    <a:close/>
                    <a:moveTo>
                      <a:pt x="83" y="42"/>
                    </a:moveTo>
                    <a:lnTo>
                      <a:pt x="83" y="45"/>
                    </a:lnTo>
                    <a:lnTo>
                      <a:pt x="79" y="49"/>
                    </a:lnTo>
                    <a:lnTo>
                      <a:pt x="73" y="42"/>
                    </a:lnTo>
                    <a:lnTo>
                      <a:pt x="83" y="42"/>
                    </a:lnTo>
                    <a:close/>
                    <a:moveTo>
                      <a:pt x="63" y="42"/>
                    </a:moveTo>
                    <a:lnTo>
                      <a:pt x="63" y="39"/>
                    </a:lnTo>
                    <a:lnTo>
                      <a:pt x="83" y="39"/>
                    </a:lnTo>
                    <a:lnTo>
                      <a:pt x="83" y="42"/>
                    </a:lnTo>
                    <a:lnTo>
                      <a:pt x="63" y="42"/>
                    </a:lnTo>
                    <a:close/>
                    <a:moveTo>
                      <a:pt x="63" y="39"/>
                    </a:moveTo>
                    <a:lnTo>
                      <a:pt x="63" y="37"/>
                    </a:lnTo>
                    <a:lnTo>
                      <a:pt x="64" y="34"/>
                    </a:lnTo>
                    <a:lnTo>
                      <a:pt x="73" y="39"/>
                    </a:lnTo>
                    <a:lnTo>
                      <a:pt x="63" y="39"/>
                    </a:lnTo>
                    <a:close/>
                    <a:moveTo>
                      <a:pt x="64" y="34"/>
                    </a:moveTo>
                    <a:lnTo>
                      <a:pt x="67" y="28"/>
                    </a:lnTo>
                    <a:lnTo>
                      <a:pt x="85" y="37"/>
                    </a:lnTo>
                    <a:lnTo>
                      <a:pt x="82" y="43"/>
                    </a:lnTo>
                    <a:lnTo>
                      <a:pt x="64" y="34"/>
                    </a:lnTo>
                    <a:close/>
                    <a:moveTo>
                      <a:pt x="85" y="32"/>
                    </a:moveTo>
                    <a:lnTo>
                      <a:pt x="85" y="34"/>
                    </a:lnTo>
                    <a:lnTo>
                      <a:pt x="85" y="37"/>
                    </a:lnTo>
                    <a:lnTo>
                      <a:pt x="76" y="32"/>
                    </a:lnTo>
                    <a:lnTo>
                      <a:pt x="85" y="32"/>
                    </a:lnTo>
                    <a:close/>
                    <a:moveTo>
                      <a:pt x="66" y="32"/>
                    </a:moveTo>
                    <a:lnTo>
                      <a:pt x="66" y="29"/>
                    </a:lnTo>
                    <a:lnTo>
                      <a:pt x="85" y="29"/>
                    </a:lnTo>
                    <a:lnTo>
                      <a:pt x="85" y="32"/>
                    </a:lnTo>
                    <a:lnTo>
                      <a:pt x="66" y="32"/>
                    </a:lnTo>
                    <a:close/>
                    <a:moveTo>
                      <a:pt x="83" y="22"/>
                    </a:moveTo>
                    <a:lnTo>
                      <a:pt x="85" y="26"/>
                    </a:lnTo>
                    <a:lnTo>
                      <a:pt x="85" y="29"/>
                    </a:lnTo>
                    <a:lnTo>
                      <a:pt x="76" y="29"/>
                    </a:lnTo>
                    <a:lnTo>
                      <a:pt x="83" y="22"/>
                    </a:lnTo>
                    <a:close/>
                    <a:moveTo>
                      <a:pt x="69" y="36"/>
                    </a:moveTo>
                    <a:lnTo>
                      <a:pt x="66" y="32"/>
                    </a:lnTo>
                    <a:lnTo>
                      <a:pt x="79" y="19"/>
                    </a:lnTo>
                    <a:lnTo>
                      <a:pt x="83" y="22"/>
                    </a:lnTo>
                    <a:lnTo>
                      <a:pt x="69" y="36"/>
                    </a:lnTo>
                    <a:close/>
                    <a:moveTo>
                      <a:pt x="66" y="32"/>
                    </a:moveTo>
                    <a:lnTo>
                      <a:pt x="63" y="30"/>
                    </a:lnTo>
                    <a:lnTo>
                      <a:pt x="63" y="26"/>
                    </a:lnTo>
                    <a:lnTo>
                      <a:pt x="73" y="26"/>
                    </a:lnTo>
                    <a:lnTo>
                      <a:pt x="66" y="32"/>
                    </a:lnTo>
                    <a:close/>
                    <a:moveTo>
                      <a:pt x="63" y="26"/>
                    </a:moveTo>
                    <a:lnTo>
                      <a:pt x="63" y="19"/>
                    </a:lnTo>
                    <a:lnTo>
                      <a:pt x="83" y="19"/>
                    </a:lnTo>
                    <a:lnTo>
                      <a:pt x="83" y="26"/>
                    </a:lnTo>
                    <a:lnTo>
                      <a:pt x="63" y="26"/>
                    </a:lnTo>
                    <a:close/>
                    <a:moveTo>
                      <a:pt x="79" y="12"/>
                    </a:moveTo>
                    <a:lnTo>
                      <a:pt x="83" y="16"/>
                    </a:lnTo>
                    <a:lnTo>
                      <a:pt x="83" y="19"/>
                    </a:lnTo>
                    <a:lnTo>
                      <a:pt x="73" y="19"/>
                    </a:lnTo>
                    <a:lnTo>
                      <a:pt x="79" y="12"/>
                    </a:lnTo>
                    <a:close/>
                    <a:moveTo>
                      <a:pt x="66" y="27"/>
                    </a:moveTo>
                    <a:lnTo>
                      <a:pt x="63" y="23"/>
                    </a:lnTo>
                    <a:lnTo>
                      <a:pt x="76" y="9"/>
                    </a:lnTo>
                    <a:lnTo>
                      <a:pt x="79" y="12"/>
                    </a:lnTo>
                    <a:lnTo>
                      <a:pt x="66" y="27"/>
                    </a:lnTo>
                    <a:close/>
                    <a:moveTo>
                      <a:pt x="63" y="23"/>
                    </a:moveTo>
                    <a:lnTo>
                      <a:pt x="60" y="20"/>
                    </a:lnTo>
                    <a:lnTo>
                      <a:pt x="73" y="7"/>
                    </a:lnTo>
                    <a:lnTo>
                      <a:pt x="76" y="9"/>
                    </a:lnTo>
                    <a:lnTo>
                      <a:pt x="63" y="23"/>
                    </a:lnTo>
                    <a:close/>
                    <a:moveTo>
                      <a:pt x="66" y="4"/>
                    </a:moveTo>
                    <a:lnTo>
                      <a:pt x="71" y="4"/>
                    </a:lnTo>
                    <a:lnTo>
                      <a:pt x="73" y="7"/>
                    </a:lnTo>
                    <a:lnTo>
                      <a:pt x="66" y="14"/>
                    </a:lnTo>
                    <a:lnTo>
                      <a:pt x="66" y="4"/>
                    </a:lnTo>
                    <a:close/>
                    <a:moveTo>
                      <a:pt x="66" y="22"/>
                    </a:moveTo>
                    <a:lnTo>
                      <a:pt x="63" y="22"/>
                    </a:lnTo>
                    <a:lnTo>
                      <a:pt x="63" y="4"/>
                    </a:lnTo>
                    <a:lnTo>
                      <a:pt x="66" y="4"/>
                    </a:lnTo>
                    <a:lnTo>
                      <a:pt x="66" y="22"/>
                    </a:lnTo>
                    <a:close/>
                    <a:moveTo>
                      <a:pt x="63" y="22"/>
                    </a:moveTo>
                    <a:lnTo>
                      <a:pt x="61" y="22"/>
                    </a:lnTo>
                    <a:lnTo>
                      <a:pt x="58" y="21"/>
                    </a:lnTo>
                    <a:lnTo>
                      <a:pt x="63" y="14"/>
                    </a:lnTo>
                    <a:lnTo>
                      <a:pt x="63" y="22"/>
                    </a:lnTo>
                    <a:close/>
                    <a:moveTo>
                      <a:pt x="58" y="21"/>
                    </a:moveTo>
                    <a:lnTo>
                      <a:pt x="53" y="19"/>
                    </a:lnTo>
                    <a:lnTo>
                      <a:pt x="61" y="1"/>
                    </a:lnTo>
                    <a:lnTo>
                      <a:pt x="67" y="5"/>
                    </a:lnTo>
                    <a:lnTo>
                      <a:pt x="58" y="21"/>
                    </a:lnTo>
                    <a:close/>
                    <a:moveTo>
                      <a:pt x="57" y="0"/>
                    </a:moveTo>
                    <a:lnTo>
                      <a:pt x="60"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1" y="4"/>
                    </a:moveTo>
                    <a:lnTo>
                      <a:pt x="34" y="0"/>
                    </a:lnTo>
                    <a:lnTo>
                      <a:pt x="37" y="0"/>
                    </a:lnTo>
                    <a:lnTo>
                      <a:pt x="37" y="10"/>
                    </a:lnTo>
                    <a:lnTo>
                      <a:pt x="31" y="4"/>
                    </a:lnTo>
                    <a:close/>
                    <a:moveTo>
                      <a:pt x="44" y="17"/>
                    </a:moveTo>
                    <a:lnTo>
                      <a:pt x="41" y="20"/>
                    </a:lnTo>
                    <a:lnTo>
                      <a:pt x="28" y="7"/>
                    </a:lnTo>
                    <a:lnTo>
                      <a:pt x="31" y="4"/>
                    </a:lnTo>
                    <a:lnTo>
                      <a:pt x="44" y="17"/>
                    </a:lnTo>
                    <a:close/>
                    <a:moveTo>
                      <a:pt x="41" y="20"/>
                    </a:moveTo>
                    <a:lnTo>
                      <a:pt x="40" y="21"/>
                    </a:lnTo>
                    <a:lnTo>
                      <a:pt x="39" y="22"/>
                    </a:lnTo>
                    <a:lnTo>
                      <a:pt x="34" y="14"/>
                    </a:lnTo>
                    <a:lnTo>
                      <a:pt x="41" y="20"/>
                    </a:lnTo>
                    <a:close/>
                    <a:moveTo>
                      <a:pt x="39" y="22"/>
                    </a:moveTo>
                    <a:lnTo>
                      <a:pt x="32" y="25"/>
                    </a:lnTo>
                    <a:lnTo>
                      <a:pt x="24" y="8"/>
                    </a:lnTo>
                    <a:lnTo>
                      <a:pt x="31" y="5"/>
                    </a:lnTo>
                    <a:lnTo>
                      <a:pt x="39" y="22"/>
                    </a:lnTo>
                    <a:close/>
                    <a:moveTo>
                      <a:pt x="21" y="10"/>
                    </a:moveTo>
                    <a:lnTo>
                      <a:pt x="23" y="8"/>
                    </a:lnTo>
                    <a:lnTo>
                      <a:pt x="24" y="8"/>
                    </a:lnTo>
                    <a:lnTo>
                      <a:pt x="29" y="17"/>
                    </a:lnTo>
                    <a:lnTo>
                      <a:pt x="21" y="10"/>
                    </a:lnTo>
                    <a:close/>
                    <a:moveTo>
                      <a:pt x="35" y="23"/>
                    </a:moveTo>
                    <a:lnTo>
                      <a:pt x="32" y="27"/>
                    </a:lnTo>
                    <a:lnTo>
                      <a:pt x="19" y="12"/>
                    </a:lnTo>
                    <a:lnTo>
                      <a:pt x="21" y="10"/>
                    </a:lnTo>
                    <a:lnTo>
                      <a:pt x="35" y="23"/>
                    </a:lnTo>
                    <a:close/>
                    <a:moveTo>
                      <a:pt x="32" y="27"/>
                    </a:moveTo>
                    <a:lnTo>
                      <a:pt x="31" y="28"/>
                    </a:lnTo>
                    <a:lnTo>
                      <a:pt x="30" y="28"/>
                    </a:lnTo>
                    <a:lnTo>
                      <a:pt x="25" y="19"/>
                    </a:lnTo>
                    <a:lnTo>
                      <a:pt x="32" y="27"/>
                    </a:lnTo>
                    <a:close/>
                    <a:moveTo>
                      <a:pt x="30" y="28"/>
                    </a:moveTo>
                    <a:lnTo>
                      <a:pt x="23" y="31"/>
                    </a:lnTo>
                    <a:lnTo>
                      <a:pt x="14" y="15"/>
                    </a:lnTo>
                    <a:lnTo>
                      <a:pt x="21" y="11"/>
                    </a:lnTo>
                    <a:lnTo>
                      <a:pt x="30" y="28"/>
                    </a:lnTo>
                    <a:close/>
                    <a:moveTo>
                      <a:pt x="12" y="16"/>
                    </a:moveTo>
                    <a:lnTo>
                      <a:pt x="13" y="15"/>
                    </a:lnTo>
                    <a:lnTo>
                      <a:pt x="14" y="15"/>
                    </a:lnTo>
                    <a:lnTo>
                      <a:pt x="19" y="22"/>
                    </a:lnTo>
                    <a:lnTo>
                      <a:pt x="12" y="16"/>
                    </a:lnTo>
                    <a:close/>
                    <a:moveTo>
                      <a:pt x="25" y="29"/>
                    </a:moveTo>
                    <a:lnTo>
                      <a:pt x="22" y="32"/>
                    </a:lnTo>
                    <a:lnTo>
                      <a:pt x="9" y="19"/>
                    </a:lnTo>
                    <a:lnTo>
                      <a:pt x="12" y="16"/>
                    </a:lnTo>
                    <a:lnTo>
                      <a:pt x="25" y="29"/>
                    </a:lnTo>
                    <a:close/>
                    <a:moveTo>
                      <a:pt x="22" y="32"/>
                    </a:moveTo>
                    <a:lnTo>
                      <a:pt x="32" y="23"/>
                    </a:lnTo>
                    <a:lnTo>
                      <a:pt x="22" y="32"/>
                    </a:lnTo>
                    <a:lnTo>
                      <a:pt x="15" y="26"/>
                    </a:lnTo>
                    <a:lnTo>
                      <a:pt x="22" y="32"/>
                    </a:lnTo>
                    <a:close/>
                    <a:moveTo>
                      <a:pt x="22" y="32"/>
                    </a:moveTo>
                    <a:lnTo>
                      <a:pt x="19" y="36"/>
                    </a:lnTo>
                    <a:lnTo>
                      <a:pt x="5" y="22"/>
                    </a:lnTo>
                    <a:lnTo>
                      <a:pt x="9" y="19"/>
                    </a:lnTo>
                    <a:lnTo>
                      <a:pt x="22" y="32"/>
                    </a:lnTo>
                    <a:close/>
                    <a:moveTo>
                      <a:pt x="3" y="25"/>
                    </a:moveTo>
                    <a:lnTo>
                      <a:pt x="4" y="23"/>
                    </a:lnTo>
                    <a:lnTo>
                      <a:pt x="5" y="22"/>
                    </a:lnTo>
                    <a:lnTo>
                      <a:pt x="12" y="29"/>
                    </a:lnTo>
                    <a:lnTo>
                      <a:pt x="3" y="25"/>
                    </a:lnTo>
                    <a:close/>
                    <a:moveTo>
                      <a:pt x="21" y="33"/>
                    </a:moveTo>
                    <a:lnTo>
                      <a:pt x="18" y="40"/>
                    </a:lnTo>
                    <a:lnTo>
                      <a:pt x="1" y="31"/>
                    </a:lnTo>
                    <a:lnTo>
                      <a:pt x="3" y="25"/>
                    </a:lnTo>
                    <a:lnTo>
                      <a:pt x="21" y="33"/>
                    </a:lnTo>
                    <a:close/>
                    <a:moveTo>
                      <a:pt x="0" y="36"/>
                    </a:moveTo>
                    <a:lnTo>
                      <a:pt x="0" y="33"/>
                    </a:lnTo>
                    <a:lnTo>
                      <a:pt x="1" y="31"/>
                    </a:lnTo>
                    <a:lnTo>
                      <a:pt x="9" y="36"/>
                    </a:lnTo>
                    <a:lnTo>
                      <a:pt x="0" y="36"/>
                    </a:lnTo>
                    <a:close/>
                    <a:moveTo>
                      <a:pt x="19" y="36"/>
                    </a:moveTo>
                    <a:lnTo>
                      <a:pt x="19" y="39"/>
                    </a:lnTo>
                    <a:lnTo>
                      <a:pt x="0" y="39"/>
                    </a:lnTo>
                    <a:lnTo>
                      <a:pt x="0" y="36"/>
                    </a:lnTo>
                    <a:lnTo>
                      <a:pt x="19" y="36"/>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5" y="44"/>
                    </a:moveTo>
                    <a:lnTo>
                      <a:pt x="19" y="48"/>
                    </a:lnTo>
                    <a:lnTo>
                      <a:pt x="5" y="61"/>
                    </a:lnTo>
                    <a:lnTo>
                      <a:pt x="2" y="58"/>
                    </a:lnTo>
                    <a:lnTo>
                      <a:pt x="15" y="44"/>
                    </a:lnTo>
                    <a:close/>
                    <a:moveTo>
                      <a:pt x="19" y="48"/>
                    </a:moveTo>
                    <a:lnTo>
                      <a:pt x="22" y="51"/>
                    </a:lnTo>
                    <a:lnTo>
                      <a:pt x="22" y="54"/>
                    </a:lnTo>
                    <a:lnTo>
                      <a:pt x="12" y="54"/>
                    </a:lnTo>
                    <a:lnTo>
                      <a:pt x="19" y="48"/>
                    </a:lnTo>
                    <a:close/>
                    <a:moveTo>
                      <a:pt x="22" y="54"/>
                    </a:moveTo>
                    <a:lnTo>
                      <a:pt x="22" y="61"/>
                    </a:lnTo>
                    <a:lnTo>
                      <a:pt x="3" y="61"/>
                    </a:lnTo>
                    <a:lnTo>
                      <a:pt x="3" y="54"/>
                    </a:lnTo>
                    <a:lnTo>
                      <a:pt x="22" y="54"/>
                    </a:lnTo>
                    <a:close/>
                    <a:moveTo>
                      <a:pt x="12" y="71"/>
                    </a:moveTo>
                    <a:lnTo>
                      <a:pt x="3" y="71"/>
                    </a:lnTo>
                    <a:lnTo>
                      <a:pt x="3" y="61"/>
                    </a:lnTo>
                    <a:lnTo>
                      <a:pt x="12" y="61"/>
                    </a:lnTo>
                    <a:lnTo>
                      <a:pt x="12" y="71"/>
                    </a:lnTo>
                    <a:close/>
                    <a:moveTo>
                      <a:pt x="12" y="51"/>
                    </a:moveTo>
                    <a:lnTo>
                      <a:pt x="15" y="51"/>
                    </a:lnTo>
                    <a:lnTo>
                      <a:pt x="15" y="71"/>
                    </a:lnTo>
                    <a:lnTo>
                      <a:pt x="12" y="71"/>
                    </a:lnTo>
                    <a:lnTo>
                      <a:pt x="12" y="51"/>
                    </a:lnTo>
                    <a:close/>
                    <a:moveTo>
                      <a:pt x="15" y="51"/>
                    </a:moveTo>
                    <a:lnTo>
                      <a:pt x="18" y="51"/>
                    </a:lnTo>
                    <a:lnTo>
                      <a:pt x="20" y="52"/>
                    </a:lnTo>
                    <a:lnTo>
                      <a:pt x="15" y="61"/>
                    </a:lnTo>
                    <a:lnTo>
                      <a:pt x="15" y="51"/>
                    </a:lnTo>
                    <a:close/>
                    <a:moveTo>
                      <a:pt x="20" y="52"/>
                    </a:moveTo>
                    <a:lnTo>
                      <a:pt x="26" y="55"/>
                    </a:lnTo>
                    <a:lnTo>
                      <a:pt x="18" y="73"/>
                    </a:lnTo>
                    <a:lnTo>
                      <a:pt x="11" y="70"/>
                    </a:lnTo>
                    <a:lnTo>
                      <a:pt x="20" y="52"/>
                    </a:lnTo>
                    <a:close/>
                    <a:moveTo>
                      <a:pt x="26" y="55"/>
                    </a:moveTo>
                    <a:lnTo>
                      <a:pt x="28" y="57"/>
                    </a:lnTo>
                    <a:lnTo>
                      <a:pt x="29" y="58"/>
                    </a:lnTo>
                    <a:lnTo>
                      <a:pt x="22" y="64"/>
                    </a:lnTo>
                    <a:lnTo>
                      <a:pt x="26" y="55"/>
                    </a:lnTo>
                    <a:close/>
                    <a:moveTo>
                      <a:pt x="29" y="58"/>
                    </a:moveTo>
                    <a:lnTo>
                      <a:pt x="32" y="61"/>
                    </a:lnTo>
                    <a:lnTo>
                      <a:pt x="19" y="74"/>
                    </a:lnTo>
                    <a:lnTo>
                      <a:pt x="15" y="71"/>
                    </a:lnTo>
                    <a:lnTo>
                      <a:pt x="29" y="58"/>
                    </a:lnTo>
                    <a:close/>
                    <a:moveTo>
                      <a:pt x="25" y="76"/>
                    </a:moveTo>
                    <a:lnTo>
                      <a:pt x="21" y="76"/>
                    </a:lnTo>
                    <a:lnTo>
                      <a:pt x="19" y="74"/>
                    </a:lnTo>
                    <a:lnTo>
                      <a:pt x="25" y="68"/>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37" y="58"/>
                    </a:lnTo>
                    <a:lnTo>
                      <a:pt x="37" y="76"/>
                    </a:lnTo>
                    <a:lnTo>
                      <a:pt x="34" y="76"/>
                    </a:lnTo>
                    <a:lnTo>
                      <a:pt x="34" y="58"/>
                    </a:lnTo>
                    <a:close/>
                    <a:moveTo>
                      <a:pt x="37" y="58"/>
                    </a:moveTo>
                    <a:lnTo>
                      <a:pt x="44" y="58"/>
                    </a:lnTo>
                    <a:lnTo>
                      <a:pt x="44" y="76"/>
                    </a:lnTo>
                    <a:lnTo>
                      <a:pt x="37" y="76"/>
                    </a:lnTo>
                    <a:lnTo>
                      <a:pt x="37" y="58"/>
                    </a:lnTo>
                    <a:close/>
                    <a:moveTo>
                      <a:pt x="48" y="75"/>
                    </a:moveTo>
                    <a:lnTo>
                      <a:pt x="46" y="76"/>
                    </a:lnTo>
                    <a:lnTo>
                      <a:pt x="44" y="76"/>
                    </a:lnTo>
                    <a:lnTo>
                      <a:pt x="44" y="68"/>
                    </a:lnTo>
                    <a:lnTo>
                      <a:pt x="48" y="75"/>
                    </a:lnTo>
                    <a:close/>
                    <a:moveTo>
                      <a:pt x="40" y="59"/>
                    </a:moveTo>
                    <a:lnTo>
                      <a:pt x="46" y="55"/>
                    </a:lnTo>
                    <a:lnTo>
                      <a:pt x="55" y="73"/>
                    </a:lnTo>
                    <a:lnTo>
                      <a:pt x="48" y="75"/>
                    </a:lnTo>
                    <a:lnTo>
                      <a:pt x="40" y="59"/>
                    </a:lnTo>
                    <a:close/>
                    <a:moveTo>
                      <a:pt x="57" y="71"/>
                    </a:moveTo>
                    <a:lnTo>
                      <a:pt x="56" y="72"/>
                    </a:lnTo>
                    <a:lnTo>
                      <a:pt x="55" y="73"/>
                    </a:lnTo>
                    <a:lnTo>
                      <a:pt x="51" y="64"/>
                    </a:lnTo>
                    <a:lnTo>
                      <a:pt x="57" y="71"/>
                    </a:lnTo>
                    <a:close/>
                    <a:moveTo>
                      <a:pt x="44" y="58"/>
                    </a:moveTo>
                    <a:lnTo>
                      <a:pt x="47" y="54"/>
                    </a:lnTo>
                    <a:lnTo>
                      <a:pt x="61"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753" name="Freeform 408">
                <a:extLst>
                  <a:ext uri="{FF2B5EF4-FFF2-40B4-BE49-F238E27FC236}">
                    <a16:creationId xmlns:a16="http://schemas.microsoft.com/office/drawing/2014/main" id="{B38BD255-EFDE-4624-B6AF-3E3C2994A220}"/>
                  </a:ext>
                </a:extLst>
              </p:cNvPr>
              <p:cNvSpPr>
                <a:spLocks/>
              </p:cNvSpPr>
              <p:nvPr/>
            </p:nvSpPr>
            <p:spPr bwMode="auto">
              <a:xfrm>
                <a:off x="3355" y="3170"/>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1 h 57"/>
                  <a:gd name="T22" fmla="*/ 4 w 63"/>
                  <a:gd name="T23" fmla="*/ 0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3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2"/>
                    </a:moveTo>
                    <a:lnTo>
                      <a:pt x="51" y="48"/>
                    </a:lnTo>
                    <a:lnTo>
                      <a:pt x="54" y="45"/>
                    </a:lnTo>
                    <a:lnTo>
                      <a:pt x="58" y="42"/>
                    </a:lnTo>
                    <a:lnTo>
                      <a:pt x="61" y="39"/>
                    </a:lnTo>
                    <a:lnTo>
                      <a:pt x="63" y="32"/>
                    </a:lnTo>
                    <a:lnTo>
                      <a:pt x="63" y="29"/>
                    </a:lnTo>
                    <a:lnTo>
                      <a:pt x="63" y="26"/>
                    </a:lnTo>
                    <a:lnTo>
                      <a:pt x="63" y="20"/>
                    </a:lnTo>
                    <a:lnTo>
                      <a:pt x="63" y="17"/>
                    </a:lnTo>
                    <a:lnTo>
                      <a:pt x="63" y="13"/>
                    </a:lnTo>
                    <a:lnTo>
                      <a:pt x="61" y="10"/>
                    </a:lnTo>
                    <a:lnTo>
                      <a:pt x="58" y="7"/>
                    </a:lnTo>
                    <a:lnTo>
                      <a:pt x="54" y="3"/>
                    </a:lnTo>
                    <a:lnTo>
                      <a:pt x="48" y="3"/>
                    </a:lnTo>
                    <a:lnTo>
                      <a:pt x="44" y="0"/>
                    </a:lnTo>
                    <a:lnTo>
                      <a:pt x="38" y="0"/>
                    </a:lnTo>
                    <a:lnTo>
                      <a:pt x="35" y="0"/>
                    </a:lnTo>
                    <a:lnTo>
                      <a:pt x="29" y="3"/>
                    </a:lnTo>
                    <a:lnTo>
                      <a:pt x="22" y="3"/>
                    </a:lnTo>
                    <a:lnTo>
                      <a:pt x="19" y="7"/>
                    </a:lnTo>
                    <a:lnTo>
                      <a:pt x="13" y="10"/>
                    </a:lnTo>
                    <a:lnTo>
                      <a:pt x="9" y="13"/>
                    </a:lnTo>
                    <a:lnTo>
                      <a:pt x="7" y="17"/>
                    </a:lnTo>
                    <a:lnTo>
                      <a:pt x="4" y="23"/>
                    </a:lnTo>
                    <a:lnTo>
                      <a:pt x="0" y="26"/>
                    </a:lnTo>
                    <a:lnTo>
                      <a:pt x="0" y="29"/>
                    </a:lnTo>
                    <a:lnTo>
                      <a:pt x="0" y="35"/>
                    </a:lnTo>
                    <a:lnTo>
                      <a:pt x="0" y="39"/>
                    </a:lnTo>
                    <a:lnTo>
                      <a:pt x="0" y="45"/>
                    </a:lnTo>
                    <a:lnTo>
                      <a:pt x="0" y="48"/>
                    </a:lnTo>
                    <a:lnTo>
                      <a:pt x="4" y="52"/>
                    </a:lnTo>
                    <a:lnTo>
                      <a:pt x="7" y="54"/>
                    </a:lnTo>
                    <a:lnTo>
                      <a:pt x="9" y="54"/>
                    </a:lnTo>
                    <a:lnTo>
                      <a:pt x="16" y="57"/>
                    </a:lnTo>
                    <a:lnTo>
                      <a:pt x="19" y="57"/>
                    </a:lnTo>
                    <a:lnTo>
                      <a:pt x="26" y="57"/>
                    </a:lnTo>
                    <a:lnTo>
                      <a:pt x="29" y="57"/>
                    </a:lnTo>
                    <a:lnTo>
                      <a:pt x="35" y="57"/>
                    </a:lnTo>
                    <a:lnTo>
                      <a:pt x="41"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799" name="Group 610">
              <a:extLst>
                <a:ext uri="{FF2B5EF4-FFF2-40B4-BE49-F238E27FC236}">
                  <a16:creationId xmlns:a16="http://schemas.microsoft.com/office/drawing/2014/main" id="{F1ED1756-3070-453E-AD00-6A89D6CCF352}"/>
                </a:ext>
              </a:extLst>
            </p:cNvPr>
            <p:cNvGrpSpPr>
              <a:grpSpLocks/>
            </p:cNvGrpSpPr>
            <p:nvPr/>
          </p:nvGrpSpPr>
          <p:grpSpPr bwMode="auto">
            <a:xfrm>
              <a:off x="2841" y="2191"/>
              <a:ext cx="732" cy="1111"/>
              <a:chOff x="2841" y="2191"/>
              <a:chExt cx="732" cy="1111"/>
            </a:xfrm>
          </p:grpSpPr>
          <p:sp>
            <p:nvSpPr>
              <p:cNvPr id="35354" name="Freeform 410">
                <a:extLst>
                  <a:ext uri="{FF2B5EF4-FFF2-40B4-BE49-F238E27FC236}">
                    <a16:creationId xmlns:a16="http://schemas.microsoft.com/office/drawing/2014/main" id="{90E9B0AD-EB90-4557-A5A2-339B5685B135}"/>
                  </a:ext>
                </a:extLst>
              </p:cNvPr>
              <p:cNvSpPr>
                <a:spLocks noEditPoints="1"/>
              </p:cNvSpPr>
              <p:nvPr/>
            </p:nvSpPr>
            <p:spPr bwMode="auto">
              <a:xfrm>
                <a:off x="3352" y="3168"/>
                <a:ext cx="21" cy="19"/>
              </a:xfrm>
              <a:custGeom>
                <a:avLst/>
                <a:gdLst>
                  <a:gd name="T0" fmla="*/ 4 w 83"/>
                  <a:gd name="T1" fmla="*/ 4 h 76"/>
                  <a:gd name="T2" fmla="*/ 4 w 83"/>
                  <a:gd name="T3" fmla="*/ 3 h 76"/>
                  <a:gd name="T4" fmla="*/ 5 w 83"/>
                  <a:gd name="T5" fmla="*/ 4 h 76"/>
                  <a:gd name="T6" fmla="*/ 5 w 83"/>
                  <a:gd name="T7" fmla="*/ 4 h 76"/>
                  <a:gd name="T8" fmla="*/ 4 w 83"/>
                  <a:gd name="T9" fmla="*/ 3 h 76"/>
                  <a:gd name="T10" fmla="*/ 5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2 h 76"/>
                  <a:gd name="T24" fmla="*/ 5 w 83"/>
                  <a:gd name="T25" fmla="*/ 2 h 76"/>
                  <a:gd name="T26" fmla="*/ 5 w 83"/>
                  <a:gd name="T27" fmla="*/ 1 h 76"/>
                  <a:gd name="T28" fmla="*/ 5 w 83"/>
                  <a:gd name="T29" fmla="*/ 1 h 76"/>
                  <a:gd name="T30" fmla="*/ 4 w 83"/>
                  <a:gd name="T31" fmla="*/ 2 h 76"/>
                  <a:gd name="T32" fmla="*/ 4 w 83"/>
                  <a:gd name="T33" fmla="*/ 1 h 76"/>
                  <a:gd name="T34" fmla="*/ 5 w 83"/>
                  <a:gd name="T35" fmla="*/ 1 h 76"/>
                  <a:gd name="T36" fmla="*/ 4 w 83"/>
                  <a:gd name="T37" fmla="*/ 0 h 76"/>
                  <a:gd name="T38" fmla="*/ 4 w 83"/>
                  <a:gd name="T39" fmla="*/ 2 h 76"/>
                  <a:gd name="T40" fmla="*/ 4 w 83"/>
                  <a:gd name="T41" fmla="*/ 0 h 76"/>
                  <a:gd name="T42" fmla="*/ 3 w 83"/>
                  <a:gd name="T43" fmla="*/ 1 h 76"/>
                  <a:gd name="T44" fmla="*/ 3 w 83"/>
                  <a:gd name="T45" fmla="*/ 0 h 76"/>
                  <a:gd name="T46" fmla="*/ 3 w 83"/>
                  <a:gd name="T47" fmla="*/ 1 h 76"/>
                  <a:gd name="T48" fmla="*/ 3 w 83"/>
                  <a:gd name="T49" fmla="*/ 1 h 76"/>
                  <a:gd name="T50" fmla="*/ 3 w 83"/>
                  <a:gd name="T51" fmla="*/ 2 h 76"/>
                  <a:gd name="T52" fmla="*/ 2 w 83"/>
                  <a:gd name="T53" fmla="*/ 0 h 76"/>
                  <a:gd name="T54" fmla="*/ 2 w 83"/>
                  <a:gd name="T55" fmla="*/ 1 h 76"/>
                  <a:gd name="T56" fmla="*/ 2 w 83"/>
                  <a:gd name="T57" fmla="*/ 1 h 76"/>
                  <a:gd name="T58" fmla="*/ 2 w 83"/>
                  <a:gd name="T59" fmla="*/ 2 h 76"/>
                  <a:gd name="T60" fmla="*/ 2 w 83"/>
                  <a:gd name="T61" fmla="*/ 2 h 76"/>
                  <a:gd name="T62" fmla="*/ 1 w 83"/>
                  <a:gd name="T63" fmla="*/ 3 h 76"/>
                  <a:gd name="T64" fmla="*/ 1 w 83"/>
                  <a:gd name="T65" fmla="*/ 1 h 76"/>
                  <a:gd name="T66" fmla="*/ 1 w 83"/>
                  <a:gd name="T67" fmla="*/ 2 h 76"/>
                  <a:gd name="T68" fmla="*/ 2 w 83"/>
                  <a:gd name="T69" fmla="*/ 2 h 76"/>
                  <a:gd name="T70" fmla="*/ 1 w 83"/>
                  <a:gd name="T71" fmla="*/ 3 h 76"/>
                  <a:gd name="T72" fmla="*/ 0 w 83"/>
                  <a:gd name="T73" fmla="*/ 2 h 76"/>
                  <a:gd name="T74" fmla="*/ 0 w 83"/>
                  <a:gd name="T75" fmla="*/ 3 h 76"/>
                  <a:gd name="T76" fmla="*/ 0 w 83"/>
                  <a:gd name="T77" fmla="*/ 3 h 76"/>
                  <a:gd name="T78" fmla="*/ 1 w 83"/>
                  <a:gd name="T79" fmla="*/ 3 h 76"/>
                  <a:gd name="T80" fmla="*/ 1 w 83"/>
                  <a:gd name="T81" fmla="*/ 4 h 76"/>
                  <a:gd name="T82" fmla="*/ 0 w 83"/>
                  <a:gd name="T83" fmla="*/ 4 h 76"/>
                  <a:gd name="T84" fmla="*/ 1 w 83"/>
                  <a:gd name="T85" fmla="*/ 4 h 76"/>
                  <a:gd name="T86" fmla="*/ 1 w 83"/>
                  <a:gd name="T87" fmla="*/ 4 h 76"/>
                  <a:gd name="T88" fmla="*/ 1 w 83"/>
                  <a:gd name="T89" fmla="*/ 5 h 76"/>
                  <a:gd name="T90" fmla="*/ 1 w 83"/>
                  <a:gd name="T91" fmla="*/ 4 h 76"/>
                  <a:gd name="T92" fmla="*/ 2 w 83"/>
                  <a:gd name="T93" fmla="*/ 4 h 76"/>
                  <a:gd name="T94" fmla="*/ 1 w 83"/>
                  <a:gd name="T95" fmla="*/ 5 h 76"/>
                  <a:gd name="T96" fmla="*/ 2 w 83"/>
                  <a:gd name="T97" fmla="*/ 5 h 76"/>
                  <a:gd name="T98" fmla="*/ 2 w 83"/>
                  <a:gd name="T99" fmla="*/ 4 h 76"/>
                  <a:gd name="T100" fmla="*/ 3 w 83"/>
                  <a:gd name="T101" fmla="*/ 4 h 76"/>
                  <a:gd name="T102" fmla="*/ 3 w 83"/>
                  <a:gd name="T103" fmla="*/ 5 h 76"/>
                  <a:gd name="T104" fmla="*/ 4 w 83"/>
                  <a:gd name="T105" fmla="*/ 5 h 76"/>
                  <a:gd name="T106" fmla="*/ 3 w 83"/>
                  <a:gd name="T107" fmla="*/ 4 h 76"/>
                  <a:gd name="T108" fmla="*/ 3 w 83"/>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7" y="49"/>
                    </a:lnTo>
                    <a:lnTo>
                      <a:pt x="66" y="65"/>
                    </a:lnTo>
                    <a:lnTo>
                      <a:pt x="59" y="69"/>
                    </a:lnTo>
                    <a:lnTo>
                      <a:pt x="50" y="52"/>
                    </a:lnTo>
                    <a:close/>
                    <a:moveTo>
                      <a:pt x="68" y="64"/>
                    </a:moveTo>
                    <a:lnTo>
                      <a:pt x="67" y="65"/>
                    </a:lnTo>
                    <a:lnTo>
                      <a:pt x="66" y="65"/>
                    </a:lnTo>
                    <a:lnTo>
                      <a:pt x="61" y="57"/>
                    </a:lnTo>
                    <a:lnTo>
                      <a:pt x="68" y="64"/>
                    </a:lnTo>
                    <a:close/>
                    <a:moveTo>
                      <a:pt x="54" y="51"/>
                    </a:moveTo>
                    <a:lnTo>
                      <a:pt x="58" y="48"/>
                    </a:lnTo>
                    <a:lnTo>
                      <a:pt x="71" y="61"/>
                    </a:lnTo>
                    <a:lnTo>
                      <a:pt x="68" y="64"/>
                    </a:lnTo>
                    <a:lnTo>
                      <a:pt x="54" y="51"/>
                    </a:lnTo>
                    <a:close/>
                    <a:moveTo>
                      <a:pt x="71" y="61"/>
                    </a:moveTo>
                    <a:lnTo>
                      <a:pt x="61" y="71"/>
                    </a:lnTo>
                    <a:lnTo>
                      <a:pt x="71" y="61"/>
                    </a:lnTo>
                    <a:lnTo>
                      <a:pt x="64" y="54"/>
                    </a:lnTo>
                    <a:lnTo>
                      <a:pt x="71" y="61"/>
                    </a:lnTo>
                    <a:close/>
                    <a:moveTo>
                      <a:pt x="58" y="48"/>
                    </a:moveTo>
                    <a:lnTo>
                      <a:pt x="61" y="44"/>
                    </a:lnTo>
                    <a:lnTo>
                      <a:pt x="74" y="57"/>
                    </a:lnTo>
                    <a:lnTo>
                      <a:pt x="71" y="61"/>
                    </a:lnTo>
                    <a:lnTo>
                      <a:pt x="58" y="48"/>
                    </a:lnTo>
                    <a:close/>
                    <a:moveTo>
                      <a:pt x="61" y="44"/>
                    </a:moveTo>
                    <a:lnTo>
                      <a:pt x="61" y="44"/>
                    </a:lnTo>
                    <a:lnTo>
                      <a:pt x="68" y="51"/>
                    </a:lnTo>
                    <a:lnTo>
                      <a:pt x="61" y="44"/>
                    </a:lnTo>
                    <a:close/>
                    <a:moveTo>
                      <a:pt x="61" y="44"/>
                    </a:moveTo>
                    <a:lnTo>
                      <a:pt x="63" y="41"/>
                    </a:lnTo>
                    <a:lnTo>
                      <a:pt x="78" y="54"/>
                    </a:lnTo>
                    <a:lnTo>
                      <a:pt x="74" y="57"/>
                    </a:lnTo>
                    <a:lnTo>
                      <a:pt x="61" y="44"/>
                    </a:lnTo>
                    <a:close/>
                    <a:moveTo>
                      <a:pt x="79" y="52"/>
                    </a:moveTo>
                    <a:lnTo>
                      <a:pt x="79" y="53"/>
                    </a:lnTo>
                    <a:lnTo>
                      <a:pt x="78" y="54"/>
                    </a:lnTo>
                    <a:lnTo>
                      <a:pt x="71" y="48"/>
                    </a:lnTo>
                    <a:lnTo>
                      <a:pt x="79" y="52"/>
                    </a:lnTo>
                    <a:close/>
                    <a:moveTo>
                      <a:pt x="62" y="43"/>
                    </a:moveTo>
                    <a:lnTo>
                      <a:pt x="66" y="37"/>
                    </a:lnTo>
                    <a:lnTo>
                      <a:pt x="82" y="45"/>
                    </a:lnTo>
                    <a:lnTo>
                      <a:pt x="79"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5"/>
                    </a:lnTo>
                    <a:lnTo>
                      <a:pt x="83" y="35"/>
                    </a:lnTo>
                    <a:lnTo>
                      <a:pt x="83" y="38"/>
                    </a:lnTo>
                    <a:lnTo>
                      <a:pt x="64" y="38"/>
                    </a:lnTo>
                    <a:close/>
                    <a:moveTo>
                      <a:pt x="64" y="35"/>
                    </a:moveTo>
                    <a:lnTo>
                      <a:pt x="64" y="29"/>
                    </a:lnTo>
                    <a:lnTo>
                      <a:pt x="83" y="29"/>
                    </a:lnTo>
                    <a:lnTo>
                      <a:pt x="83" y="35"/>
                    </a:lnTo>
                    <a:lnTo>
                      <a:pt x="64" y="35"/>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8"/>
                    </a:lnTo>
                    <a:lnTo>
                      <a:pt x="83" y="22"/>
                    </a:lnTo>
                    <a:lnTo>
                      <a:pt x="73" y="22"/>
                    </a:lnTo>
                    <a:lnTo>
                      <a:pt x="81" y="16"/>
                    </a:lnTo>
                    <a:close/>
                    <a:moveTo>
                      <a:pt x="67" y="29"/>
                    </a:moveTo>
                    <a:lnTo>
                      <a:pt x="63" y="26"/>
                    </a:lnTo>
                    <a:lnTo>
                      <a:pt x="78" y="12"/>
                    </a:lnTo>
                    <a:lnTo>
                      <a:pt x="81" y="16"/>
                    </a:lnTo>
                    <a:lnTo>
                      <a:pt x="67" y="29"/>
                    </a:lnTo>
                    <a:close/>
                    <a:moveTo>
                      <a:pt x="78" y="12"/>
                    </a:moveTo>
                    <a:lnTo>
                      <a:pt x="78" y="12"/>
                    </a:lnTo>
                    <a:lnTo>
                      <a:pt x="71" y="19"/>
                    </a:lnTo>
                    <a:lnTo>
                      <a:pt x="78" y="12"/>
                    </a:lnTo>
                    <a:close/>
                    <a:moveTo>
                      <a:pt x="63" y="26"/>
                    </a:moveTo>
                    <a:lnTo>
                      <a:pt x="61" y="22"/>
                    </a:lnTo>
                    <a:lnTo>
                      <a:pt x="74" y="9"/>
                    </a:lnTo>
                    <a:lnTo>
                      <a:pt x="78" y="12"/>
                    </a:lnTo>
                    <a:lnTo>
                      <a:pt x="63" y="26"/>
                    </a:lnTo>
                    <a:close/>
                    <a:moveTo>
                      <a:pt x="61" y="22"/>
                    </a:moveTo>
                    <a:lnTo>
                      <a:pt x="61" y="22"/>
                    </a:lnTo>
                    <a:lnTo>
                      <a:pt x="68" y="16"/>
                    </a:lnTo>
                    <a:lnTo>
                      <a:pt x="61" y="22"/>
                    </a:lnTo>
                    <a:close/>
                    <a:moveTo>
                      <a:pt x="61" y="22"/>
                    </a:moveTo>
                    <a:lnTo>
                      <a:pt x="58" y="19"/>
                    </a:lnTo>
                    <a:lnTo>
                      <a:pt x="71" y="6"/>
                    </a:lnTo>
                    <a:lnTo>
                      <a:pt x="74" y="9"/>
                    </a:lnTo>
                    <a:lnTo>
                      <a:pt x="61" y="22"/>
                    </a:lnTo>
                    <a:close/>
                    <a:moveTo>
                      <a:pt x="64" y="3"/>
                    </a:moveTo>
                    <a:lnTo>
                      <a:pt x="68" y="3"/>
                    </a:lnTo>
                    <a:lnTo>
                      <a:pt x="71" y="6"/>
                    </a:lnTo>
                    <a:lnTo>
                      <a:pt x="64" y="12"/>
                    </a:lnTo>
                    <a:lnTo>
                      <a:pt x="64" y="3"/>
                    </a:lnTo>
                    <a:close/>
                    <a:moveTo>
                      <a:pt x="64" y="22"/>
                    </a:moveTo>
                    <a:lnTo>
                      <a:pt x="58" y="22"/>
                    </a:lnTo>
                    <a:lnTo>
                      <a:pt x="58" y="3"/>
                    </a:lnTo>
                    <a:lnTo>
                      <a:pt x="64" y="3"/>
                    </a:lnTo>
                    <a:lnTo>
                      <a:pt x="64" y="22"/>
                    </a:lnTo>
                    <a:close/>
                    <a:moveTo>
                      <a:pt x="58" y="22"/>
                    </a:moveTo>
                    <a:lnTo>
                      <a:pt x="53" y="22"/>
                    </a:lnTo>
                    <a:lnTo>
                      <a:pt x="51" y="19"/>
                    </a:lnTo>
                    <a:lnTo>
                      <a:pt x="58" y="12"/>
                    </a:lnTo>
                    <a:lnTo>
                      <a:pt x="58" y="22"/>
                    </a:lnTo>
                    <a:close/>
                    <a:moveTo>
                      <a:pt x="51" y="19"/>
                    </a:moveTo>
                    <a:lnTo>
                      <a:pt x="48" y="17"/>
                    </a:lnTo>
                    <a:lnTo>
                      <a:pt x="61" y="2"/>
                    </a:lnTo>
                    <a:lnTo>
                      <a:pt x="64" y="6"/>
                    </a:lnTo>
                    <a:lnTo>
                      <a:pt x="51" y="19"/>
                    </a:lnTo>
                    <a:close/>
                    <a:moveTo>
                      <a:pt x="54" y="0"/>
                    </a:moveTo>
                    <a:lnTo>
                      <a:pt x="59" y="0"/>
                    </a:lnTo>
                    <a:lnTo>
                      <a:pt x="61" y="2"/>
                    </a:lnTo>
                    <a:lnTo>
                      <a:pt x="54" y="9"/>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2" y="0"/>
                    </a:lnTo>
                    <a:lnTo>
                      <a:pt x="45" y="0"/>
                    </a:lnTo>
                    <a:lnTo>
                      <a:pt x="45" y="9"/>
                    </a:lnTo>
                    <a:lnTo>
                      <a:pt x="41" y="1"/>
                    </a:lnTo>
                    <a:close/>
                    <a:moveTo>
                      <a:pt x="49" y="18"/>
                    </a:moveTo>
                    <a:lnTo>
                      <a:pt x="43" y="21"/>
                    </a:lnTo>
                    <a:lnTo>
                      <a:pt x="35" y="5"/>
                    </a:lnTo>
                    <a:lnTo>
                      <a:pt x="41" y="1"/>
                    </a:lnTo>
                    <a:lnTo>
                      <a:pt x="49" y="18"/>
                    </a:lnTo>
                    <a:close/>
                    <a:moveTo>
                      <a:pt x="43" y="21"/>
                    </a:moveTo>
                    <a:lnTo>
                      <a:pt x="41" y="22"/>
                    </a:lnTo>
                    <a:lnTo>
                      <a:pt x="39" y="22"/>
                    </a:lnTo>
                    <a:lnTo>
                      <a:pt x="39" y="12"/>
                    </a:lnTo>
                    <a:lnTo>
                      <a:pt x="43" y="21"/>
                    </a:lnTo>
                    <a:close/>
                    <a:moveTo>
                      <a:pt x="39" y="22"/>
                    </a:moveTo>
                    <a:lnTo>
                      <a:pt x="32" y="22"/>
                    </a:lnTo>
                    <a:lnTo>
                      <a:pt x="32" y="3"/>
                    </a:lnTo>
                    <a:lnTo>
                      <a:pt x="39" y="3"/>
                    </a:lnTo>
                    <a:lnTo>
                      <a:pt x="39" y="22"/>
                    </a:lnTo>
                    <a:close/>
                    <a:moveTo>
                      <a:pt x="26" y="6"/>
                    </a:moveTo>
                    <a:lnTo>
                      <a:pt x="28" y="3"/>
                    </a:lnTo>
                    <a:lnTo>
                      <a:pt x="32" y="3"/>
                    </a:lnTo>
                    <a:lnTo>
                      <a:pt x="32" y="12"/>
                    </a:lnTo>
                    <a:lnTo>
                      <a:pt x="26" y="6"/>
                    </a:lnTo>
                    <a:close/>
                    <a:moveTo>
                      <a:pt x="39" y="19"/>
                    </a:moveTo>
                    <a:lnTo>
                      <a:pt x="36" y="22"/>
                    </a:lnTo>
                    <a:lnTo>
                      <a:pt x="23" y="9"/>
                    </a:lnTo>
                    <a:lnTo>
                      <a:pt x="26" y="6"/>
                    </a:lnTo>
                    <a:lnTo>
                      <a:pt x="39" y="19"/>
                    </a:lnTo>
                    <a:close/>
                    <a:moveTo>
                      <a:pt x="36" y="22"/>
                    </a:moveTo>
                    <a:lnTo>
                      <a:pt x="35" y="23"/>
                    </a:lnTo>
                    <a:lnTo>
                      <a:pt x="34" y="24"/>
                    </a:lnTo>
                    <a:lnTo>
                      <a:pt x="29" y="16"/>
                    </a:lnTo>
                    <a:lnTo>
                      <a:pt x="36" y="22"/>
                    </a:lnTo>
                    <a:close/>
                    <a:moveTo>
                      <a:pt x="34" y="24"/>
                    </a:moveTo>
                    <a:lnTo>
                      <a:pt x="27" y="28"/>
                    </a:lnTo>
                    <a:lnTo>
                      <a:pt x="18" y="10"/>
                    </a:lnTo>
                    <a:lnTo>
                      <a:pt x="25" y="8"/>
                    </a:lnTo>
                    <a:lnTo>
                      <a:pt x="34" y="24"/>
                    </a:lnTo>
                    <a:close/>
                    <a:moveTo>
                      <a:pt x="16" y="12"/>
                    </a:moveTo>
                    <a:lnTo>
                      <a:pt x="17" y="11"/>
                    </a:lnTo>
                    <a:lnTo>
                      <a:pt x="18" y="10"/>
                    </a:lnTo>
                    <a:lnTo>
                      <a:pt x="23" y="19"/>
                    </a:lnTo>
                    <a:lnTo>
                      <a:pt x="16" y="12"/>
                    </a:lnTo>
                    <a:close/>
                    <a:moveTo>
                      <a:pt x="29" y="26"/>
                    </a:moveTo>
                    <a:lnTo>
                      <a:pt x="27" y="29"/>
                    </a:lnTo>
                    <a:lnTo>
                      <a:pt x="13" y="16"/>
                    </a:lnTo>
                    <a:lnTo>
                      <a:pt x="16" y="12"/>
                    </a:lnTo>
                    <a:lnTo>
                      <a:pt x="29" y="26"/>
                    </a:lnTo>
                    <a:close/>
                    <a:moveTo>
                      <a:pt x="27" y="29"/>
                    </a:moveTo>
                    <a:lnTo>
                      <a:pt x="17" y="39"/>
                    </a:lnTo>
                    <a:lnTo>
                      <a:pt x="27" y="29"/>
                    </a:lnTo>
                    <a:lnTo>
                      <a:pt x="19" y="22"/>
                    </a:lnTo>
                    <a:lnTo>
                      <a:pt x="27" y="29"/>
                    </a:lnTo>
                    <a:close/>
                    <a:moveTo>
                      <a:pt x="27" y="29"/>
                    </a:moveTo>
                    <a:lnTo>
                      <a:pt x="24" y="32"/>
                    </a:lnTo>
                    <a:lnTo>
                      <a:pt x="9" y="19"/>
                    </a:lnTo>
                    <a:lnTo>
                      <a:pt x="13" y="16"/>
                    </a:lnTo>
                    <a:lnTo>
                      <a:pt x="27" y="29"/>
                    </a:lnTo>
                    <a:close/>
                    <a:moveTo>
                      <a:pt x="8" y="21"/>
                    </a:moveTo>
                    <a:lnTo>
                      <a:pt x="8" y="20"/>
                    </a:lnTo>
                    <a:lnTo>
                      <a:pt x="9" y="19"/>
                    </a:lnTo>
                    <a:lnTo>
                      <a:pt x="17" y="26"/>
                    </a:lnTo>
                    <a:lnTo>
                      <a:pt x="8" y="21"/>
                    </a:lnTo>
                    <a:close/>
                    <a:moveTo>
                      <a:pt x="25" y="30"/>
                    </a:moveTo>
                    <a:lnTo>
                      <a:pt x="21" y="37"/>
                    </a:lnTo>
                    <a:lnTo>
                      <a:pt x="5" y="28"/>
                    </a:lnTo>
                    <a:lnTo>
                      <a:pt x="8" y="21"/>
                    </a:lnTo>
                    <a:lnTo>
                      <a:pt x="25" y="30"/>
                    </a:lnTo>
                    <a:close/>
                    <a:moveTo>
                      <a:pt x="21" y="37"/>
                    </a:moveTo>
                    <a:lnTo>
                      <a:pt x="21" y="38"/>
                    </a:lnTo>
                    <a:lnTo>
                      <a:pt x="20" y="39"/>
                    </a:lnTo>
                    <a:lnTo>
                      <a:pt x="14" y="32"/>
                    </a:lnTo>
                    <a:lnTo>
                      <a:pt x="21" y="37"/>
                    </a:lnTo>
                    <a:close/>
                    <a:moveTo>
                      <a:pt x="20" y="39"/>
                    </a:moveTo>
                    <a:lnTo>
                      <a:pt x="17" y="42"/>
                    </a:lnTo>
                    <a:lnTo>
                      <a:pt x="4" y="28"/>
                    </a:lnTo>
                    <a:lnTo>
                      <a:pt x="7" y="26"/>
                    </a:lnTo>
                    <a:lnTo>
                      <a:pt x="20" y="39"/>
                    </a:lnTo>
                    <a:close/>
                    <a:moveTo>
                      <a:pt x="0" y="35"/>
                    </a:moveTo>
                    <a:lnTo>
                      <a:pt x="0" y="31"/>
                    </a:lnTo>
                    <a:lnTo>
                      <a:pt x="4" y="28"/>
                    </a:lnTo>
                    <a:lnTo>
                      <a:pt x="10"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19" y="54"/>
                    </a:moveTo>
                    <a:lnTo>
                      <a:pt x="19" y="57"/>
                    </a:lnTo>
                    <a:lnTo>
                      <a:pt x="0" y="57"/>
                    </a:lnTo>
                    <a:lnTo>
                      <a:pt x="0" y="54"/>
                    </a:lnTo>
                    <a:lnTo>
                      <a:pt x="19" y="54"/>
                    </a:lnTo>
                    <a:close/>
                    <a:moveTo>
                      <a:pt x="4" y="64"/>
                    </a:moveTo>
                    <a:lnTo>
                      <a:pt x="0" y="61"/>
                    </a:lnTo>
                    <a:lnTo>
                      <a:pt x="0" y="57"/>
                    </a:lnTo>
                    <a:lnTo>
                      <a:pt x="10" y="57"/>
                    </a:lnTo>
                    <a:lnTo>
                      <a:pt x="4" y="64"/>
                    </a:lnTo>
                    <a:close/>
                    <a:moveTo>
                      <a:pt x="17" y="51"/>
                    </a:moveTo>
                    <a:lnTo>
                      <a:pt x="20" y="53"/>
                    </a:lnTo>
                    <a:lnTo>
                      <a:pt x="7" y="67"/>
                    </a:lnTo>
                    <a:lnTo>
                      <a:pt x="4" y="64"/>
                    </a:lnTo>
                    <a:lnTo>
                      <a:pt x="17" y="51"/>
                    </a:lnTo>
                    <a:close/>
                    <a:moveTo>
                      <a:pt x="20" y="53"/>
                    </a:moveTo>
                    <a:lnTo>
                      <a:pt x="24" y="56"/>
                    </a:lnTo>
                    <a:lnTo>
                      <a:pt x="9" y="71"/>
                    </a:lnTo>
                    <a:lnTo>
                      <a:pt x="7" y="67"/>
                    </a:lnTo>
                    <a:lnTo>
                      <a:pt x="20" y="53"/>
                    </a:lnTo>
                    <a:close/>
                    <a:moveTo>
                      <a:pt x="17" y="73"/>
                    </a:moveTo>
                    <a:lnTo>
                      <a:pt x="13" y="73"/>
                    </a:lnTo>
                    <a:lnTo>
                      <a:pt x="9" y="71"/>
                    </a:lnTo>
                    <a:lnTo>
                      <a:pt x="17" y="63"/>
                    </a:lnTo>
                    <a:lnTo>
                      <a:pt x="17" y="73"/>
                    </a:lnTo>
                    <a:close/>
                    <a:moveTo>
                      <a:pt x="17" y="54"/>
                    </a:moveTo>
                    <a:lnTo>
                      <a:pt x="19" y="54"/>
                    </a:lnTo>
                    <a:lnTo>
                      <a:pt x="19" y="73"/>
                    </a:lnTo>
                    <a:lnTo>
                      <a:pt x="17" y="73"/>
                    </a:lnTo>
                    <a:lnTo>
                      <a:pt x="17" y="54"/>
                    </a:lnTo>
                    <a:close/>
                    <a:moveTo>
                      <a:pt x="19" y="54"/>
                    </a:moveTo>
                    <a:lnTo>
                      <a:pt x="21" y="54"/>
                    </a:lnTo>
                    <a:lnTo>
                      <a:pt x="24" y="55"/>
                    </a:lnTo>
                    <a:lnTo>
                      <a:pt x="19" y="63"/>
                    </a:lnTo>
                    <a:lnTo>
                      <a:pt x="19" y="54"/>
                    </a:lnTo>
                    <a:close/>
                    <a:moveTo>
                      <a:pt x="24" y="55"/>
                    </a:moveTo>
                    <a:lnTo>
                      <a:pt x="30" y="59"/>
                    </a:lnTo>
                    <a:lnTo>
                      <a:pt x="21" y="75"/>
                    </a:lnTo>
                    <a:lnTo>
                      <a:pt x="16" y="72"/>
                    </a:lnTo>
                    <a:lnTo>
                      <a:pt x="24" y="55"/>
                    </a:lnTo>
                    <a:close/>
                    <a:moveTo>
                      <a:pt x="26" y="76"/>
                    </a:moveTo>
                    <a:lnTo>
                      <a:pt x="24" y="76"/>
                    </a:lnTo>
                    <a:lnTo>
                      <a:pt x="21" y="75"/>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39" y="57"/>
                    </a:moveTo>
                    <a:lnTo>
                      <a:pt x="45" y="57"/>
                    </a:lnTo>
                    <a:lnTo>
                      <a:pt x="45" y="76"/>
                    </a:lnTo>
                    <a:lnTo>
                      <a:pt x="39" y="76"/>
                    </a:lnTo>
                    <a:lnTo>
                      <a:pt x="39" y="57"/>
                    </a:lnTo>
                    <a:close/>
                    <a:moveTo>
                      <a:pt x="49" y="75"/>
                    </a:moveTo>
                    <a:lnTo>
                      <a:pt x="47" y="76"/>
                    </a:lnTo>
                    <a:lnTo>
                      <a:pt x="45" y="76"/>
                    </a:lnTo>
                    <a:lnTo>
                      <a:pt x="45" y="66"/>
                    </a:lnTo>
                    <a:lnTo>
                      <a:pt x="49" y="75"/>
                    </a:lnTo>
                    <a:close/>
                    <a:moveTo>
                      <a:pt x="41" y="59"/>
                    </a:moveTo>
                    <a:lnTo>
                      <a:pt x="47" y="55"/>
                    </a:lnTo>
                    <a:lnTo>
                      <a:pt x="56" y="72"/>
                    </a:lnTo>
                    <a:lnTo>
                      <a:pt x="49" y="75"/>
                    </a:lnTo>
                    <a:lnTo>
                      <a:pt x="41" y="59"/>
                    </a:lnTo>
                    <a:close/>
                    <a:moveTo>
                      <a:pt x="58" y="71"/>
                    </a:moveTo>
                    <a:lnTo>
                      <a:pt x="57" y="72"/>
                    </a:lnTo>
                    <a:lnTo>
                      <a:pt x="56" y="72"/>
                    </a:lnTo>
                    <a:lnTo>
                      <a:pt x="51" y="63"/>
                    </a:lnTo>
                    <a:lnTo>
                      <a:pt x="58" y="71"/>
                    </a:lnTo>
                    <a:close/>
                    <a:moveTo>
                      <a:pt x="45" y="56"/>
                    </a:moveTo>
                    <a:lnTo>
                      <a:pt x="48" y="54"/>
                    </a:lnTo>
                    <a:lnTo>
                      <a:pt x="61" y="67"/>
                    </a:lnTo>
                    <a:lnTo>
                      <a:pt x="58"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5" name="Freeform 411">
                <a:extLst>
                  <a:ext uri="{FF2B5EF4-FFF2-40B4-BE49-F238E27FC236}">
                    <a16:creationId xmlns:a16="http://schemas.microsoft.com/office/drawing/2014/main" id="{6FB3B09D-AA19-49E9-9646-ECA82740F5B3}"/>
                  </a:ext>
                </a:extLst>
              </p:cNvPr>
              <p:cNvSpPr>
                <a:spLocks/>
              </p:cNvSpPr>
              <p:nvPr/>
            </p:nvSpPr>
            <p:spPr bwMode="auto">
              <a:xfrm>
                <a:off x="3404" y="3148"/>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1"/>
                    </a:lnTo>
                    <a:lnTo>
                      <a:pt x="60" y="34"/>
                    </a:lnTo>
                    <a:lnTo>
                      <a:pt x="64" y="32"/>
                    </a:lnTo>
                    <a:lnTo>
                      <a:pt x="64" y="25"/>
                    </a:lnTo>
                    <a:lnTo>
                      <a:pt x="67" y="22"/>
                    </a:lnTo>
                    <a:lnTo>
                      <a:pt x="67" y="19"/>
                    </a:lnTo>
                    <a:lnTo>
                      <a:pt x="64" y="12"/>
                    </a:lnTo>
                    <a:lnTo>
                      <a:pt x="64" y="9"/>
                    </a:lnTo>
                    <a:lnTo>
                      <a:pt x="60" y="6"/>
                    </a:lnTo>
                    <a:lnTo>
                      <a:pt x="57" y="3"/>
                    </a:lnTo>
                    <a:lnTo>
                      <a:pt x="54" y="0"/>
                    </a:lnTo>
                    <a:lnTo>
                      <a:pt x="51" y="0"/>
                    </a:lnTo>
                    <a:lnTo>
                      <a:pt x="45" y="0"/>
                    </a:lnTo>
                    <a:lnTo>
                      <a:pt x="42" y="0"/>
                    </a:lnTo>
                    <a:lnTo>
                      <a:pt x="35" y="0"/>
                    </a:lnTo>
                    <a:lnTo>
                      <a:pt x="28" y="0"/>
                    </a:lnTo>
                    <a:lnTo>
                      <a:pt x="26" y="3"/>
                    </a:lnTo>
                    <a:lnTo>
                      <a:pt x="19" y="3"/>
                    </a:lnTo>
                    <a:lnTo>
                      <a:pt x="16" y="6"/>
                    </a:lnTo>
                    <a:lnTo>
                      <a:pt x="10" y="12"/>
                    </a:lnTo>
                    <a:lnTo>
                      <a:pt x="6" y="15"/>
                    </a:lnTo>
                    <a:lnTo>
                      <a:pt x="3" y="19"/>
                    </a:lnTo>
                    <a:lnTo>
                      <a:pt x="3" y="22"/>
                    </a:lnTo>
                    <a:lnTo>
                      <a:pt x="0" y="28"/>
                    </a:lnTo>
                    <a:lnTo>
                      <a:pt x="0" y="32"/>
                    </a:lnTo>
                    <a:lnTo>
                      <a:pt x="0" y="37"/>
                    </a:lnTo>
                    <a:lnTo>
                      <a:pt x="0" y="41"/>
                    </a:lnTo>
                    <a:lnTo>
                      <a:pt x="3" y="44"/>
                    </a:lnTo>
                    <a:lnTo>
                      <a:pt x="3" y="47"/>
                    </a:lnTo>
                    <a:lnTo>
                      <a:pt x="6" y="50"/>
                    </a:lnTo>
                    <a:lnTo>
                      <a:pt x="13" y="54"/>
                    </a:lnTo>
                    <a:lnTo>
                      <a:pt x="16" y="54"/>
                    </a:lnTo>
                    <a:lnTo>
                      <a:pt x="19" y="57"/>
                    </a:lnTo>
                    <a:lnTo>
                      <a:pt x="26"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6" name="Freeform 412">
                <a:extLst>
                  <a:ext uri="{FF2B5EF4-FFF2-40B4-BE49-F238E27FC236}">
                    <a16:creationId xmlns:a16="http://schemas.microsoft.com/office/drawing/2014/main" id="{D318F2E1-0C16-48D3-99B6-19A24C6EF909}"/>
                  </a:ext>
                </a:extLst>
              </p:cNvPr>
              <p:cNvSpPr>
                <a:spLocks noEditPoints="1"/>
              </p:cNvSpPr>
              <p:nvPr/>
            </p:nvSpPr>
            <p:spPr bwMode="auto">
              <a:xfrm>
                <a:off x="3402" y="3145"/>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3 w 86"/>
                  <a:gd name="T39" fmla="*/ 1 h 76"/>
                  <a:gd name="T40" fmla="*/ 4 w 86"/>
                  <a:gd name="T41" fmla="*/ 0 h 76"/>
                  <a:gd name="T42" fmla="*/ 4 w 86"/>
                  <a:gd name="T43" fmla="*/ 1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2 h 76"/>
                  <a:gd name="T56" fmla="*/ 2 w 86"/>
                  <a:gd name="T57" fmla="*/ 0 h 76"/>
                  <a:gd name="T58" fmla="*/ 1 w 86"/>
                  <a:gd name="T59" fmla="*/ 1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1 w 86"/>
                  <a:gd name="T93" fmla="*/ 5 h 76"/>
                  <a:gd name="T94" fmla="*/ 1 w 86"/>
                  <a:gd name="T95" fmla="*/ 5 h 76"/>
                  <a:gd name="T96" fmla="*/ 1 w 86"/>
                  <a:gd name="T97" fmla="*/ 4 h 76"/>
                  <a:gd name="T98" fmla="*/ 2 w 86"/>
                  <a:gd name="T99" fmla="*/ 4 h 76"/>
                  <a:gd name="T100" fmla="*/ 2 w 86"/>
                  <a:gd name="T101" fmla="*/ 4 h 76"/>
                  <a:gd name="T102" fmla="*/ 2 w 86"/>
                  <a:gd name="T103" fmla="*/ 4 h 76"/>
                  <a:gd name="T104" fmla="*/ 2 w 86"/>
                  <a:gd name="T105" fmla="*/ 5 h 76"/>
                  <a:gd name="T106" fmla="*/ 3 w 86"/>
                  <a:gd name="T107" fmla="*/ 5 h 76"/>
                  <a:gd name="T108" fmla="*/ 2 w 86"/>
                  <a:gd name="T109" fmla="*/ 4 h 76"/>
                  <a:gd name="T110" fmla="*/ 3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49" y="52"/>
                    </a:moveTo>
                    <a:lnTo>
                      <a:pt x="56" y="48"/>
                    </a:lnTo>
                    <a:lnTo>
                      <a:pt x="64" y="66"/>
                    </a:lnTo>
                    <a:lnTo>
                      <a:pt x="58" y="69"/>
                    </a:lnTo>
                    <a:lnTo>
                      <a:pt x="49" y="52"/>
                    </a:lnTo>
                    <a:close/>
                    <a:moveTo>
                      <a:pt x="67" y="64"/>
                    </a:moveTo>
                    <a:lnTo>
                      <a:pt x="66" y="65"/>
                    </a:lnTo>
                    <a:lnTo>
                      <a:pt x="64" y="66"/>
                    </a:lnTo>
                    <a:lnTo>
                      <a:pt x="60" y="57"/>
                    </a:lnTo>
                    <a:lnTo>
                      <a:pt x="67" y="64"/>
                    </a:lnTo>
                    <a:close/>
                    <a:moveTo>
                      <a:pt x="53" y="51"/>
                    </a:moveTo>
                    <a:lnTo>
                      <a:pt x="56" y="47"/>
                    </a:lnTo>
                    <a:lnTo>
                      <a:pt x="70" y="60"/>
                    </a:lnTo>
                    <a:lnTo>
                      <a:pt x="67" y="64"/>
                    </a:lnTo>
                    <a:lnTo>
                      <a:pt x="53" y="51"/>
                    </a:lnTo>
                    <a:close/>
                    <a:moveTo>
                      <a:pt x="56" y="47"/>
                    </a:moveTo>
                    <a:lnTo>
                      <a:pt x="66" y="37"/>
                    </a:lnTo>
                    <a:lnTo>
                      <a:pt x="56" y="47"/>
                    </a:lnTo>
                    <a:lnTo>
                      <a:pt x="63" y="54"/>
                    </a:lnTo>
                    <a:lnTo>
                      <a:pt x="56" y="47"/>
                    </a:lnTo>
                    <a:close/>
                    <a:moveTo>
                      <a:pt x="56" y="47"/>
                    </a:moveTo>
                    <a:lnTo>
                      <a:pt x="59" y="44"/>
                    </a:lnTo>
                    <a:lnTo>
                      <a:pt x="73" y="57"/>
                    </a:lnTo>
                    <a:lnTo>
                      <a:pt x="70" y="60"/>
                    </a:lnTo>
                    <a:lnTo>
                      <a:pt x="56" y="47"/>
                    </a:lnTo>
                    <a:close/>
                    <a:moveTo>
                      <a:pt x="75" y="55"/>
                    </a:moveTo>
                    <a:lnTo>
                      <a:pt x="74" y="56"/>
                    </a:lnTo>
                    <a:lnTo>
                      <a:pt x="73" y="57"/>
                    </a:lnTo>
                    <a:lnTo>
                      <a:pt x="66" y="51"/>
                    </a:lnTo>
                    <a:lnTo>
                      <a:pt x="75" y="55"/>
                    </a:lnTo>
                    <a:close/>
                    <a:moveTo>
                      <a:pt x="58" y="46"/>
                    </a:moveTo>
                    <a:lnTo>
                      <a:pt x="60" y="41"/>
                    </a:lnTo>
                    <a:lnTo>
                      <a:pt x="78" y="48"/>
                    </a:lnTo>
                    <a:lnTo>
                      <a:pt x="75" y="55"/>
                    </a:lnTo>
                    <a:lnTo>
                      <a:pt x="58" y="46"/>
                    </a:lnTo>
                    <a:close/>
                    <a:moveTo>
                      <a:pt x="60" y="41"/>
                    </a:moveTo>
                    <a:lnTo>
                      <a:pt x="62" y="38"/>
                    </a:lnTo>
                    <a:lnTo>
                      <a:pt x="63" y="37"/>
                    </a:lnTo>
                    <a:lnTo>
                      <a:pt x="69" y="44"/>
                    </a:lnTo>
                    <a:lnTo>
                      <a:pt x="60" y="41"/>
                    </a:lnTo>
                    <a:close/>
                    <a:moveTo>
                      <a:pt x="63" y="37"/>
                    </a:moveTo>
                    <a:lnTo>
                      <a:pt x="66" y="34"/>
                    </a:lnTo>
                    <a:lnTo>
                      <a:pt x="79" y="48"/>
                    </a:lnTo>
                    <a:lnTo>
                      <a:pt x="76" y="52"/>
                    </a:lnTo>
                    <a:lnTo>
                      <a:pt x="63" y="37"/>
                    </a:lnTo>
                    <a:close/>
                    <a:moveTo>
                      <a:pt x="83" y="42"/>
                    </a:moveTo>
                    <a:lnTo>
                      <a:pt x="83" y="45"/>
                    </a:lnTo>
                    <a:lnTo>
                      <a:pt x="79" y="48"/>
                    </a:lnTo>
                    <a:lnTo>
                      <a:pt x="73" y="42"/>
                    </a:lnTo>
                    <a:lnTo>
                      <a:pt x="83" y="42"/>
                    </a:lnTo>
                    <a:close/>
                    <a:moveTo>
                      <a:pt x="63" y="42"/>
                    </a:moveTo>
                    <a:lnTo>
                      <a:pt x="63" y="35"/>
                    </a:lnTo>
                    <a:lnTo>
                      <a:pt x="83" y="35"/>
                    </a:lnTo>
                    <a:lnTo>
                      <a:pt x="83" y="42"/>
                    </a:lnTo>
                    <a:lnTo>
                      <a:pt x="63" y="42"/>
                    </a:lnTo>
                    <a:close/>
                    <a:moveTo>
                      <a:pt x="63" y="35"/>
                    </a:moveTo>
                    <a:lnTo>
                      <a:pt x="63" y="31"/>
                    </a:lnTo>
                    <a:lnTo>
                      <a:pt x="66" y="29"/>
                    </a:lnTo>
                    <a:lnTo>
                      <a:pt x="73" y="35"/>
                    </a:lnTo>
                    <a:lnTo>
                      <a:pt x="63" y="35"/>
                    </a:lnTo>
                    <a:close/>
                    <a:moveTo>
                      <a:pt x="66" y="29"/>
                    </a:moveTo>
                    <a:lnTo>
                      <a:pt x="69" y="25"/>
                    </a:lnTo>
                    <a:lnTo>
                      <a:pt x="83" y="38"/>
                    </a:lnTo>
                    <a:lnTo>
                      <a:pt x="79" y="42"/>
                    </a:lnTo>
                    <a:lnTo>
                      <a:pt x="66" y="29"/>
                    </a:lnTo>
                    <a:close/>
                    <a:moveTo>
                      <a:pt x="86" y="32"/>
                    </a:moveTo>
                    <a:lnTo>
                      <a:pt x="86" y="35"/>
                    </a:lnTo>
                    <a:lnTo>
                      <a:pt x="83" y="38"/>
                    </a:lnTo>
                    <a:lnTo>
                      <a:pt x="76" y="32"/>
                    </a:lnTo>
                    <a:lnTo>
                      <a:pt x="86" y="32"/>
                    </a:lnTo>
                    <a:close/>
                    <a:moveTo>
                      <a:pt x="66" y="32"/>
                    </a:moveTo>
                    <a:lnTo>
                      <a:pt x="66" y="29"/>
                    </a:lnTo>
                    <a:lnTo>
                      <a:pt x="86" y="29"/>
                    </a:lnTo>
                    <a:lnTo>
                      <a:pt x="86" y="32"/>
                    </a:lnTo>
                    <a:lnTo>
                      <a:pt x="66" y="32"/>
                    </a:lnTo>
                    <a:close/>
                    <a:moveTo>
                      <a:pt x="85" y="24"/>
                    </a:moveTo>
                    <a:lnTo>
                      <a:pt x="86" y="26"/>
                    </a:lnTo>
                    <a:lnTo>
                      <a:pt x="86" y="29"/>
                    </a:lnTo>
                    <a:lnTo>
                      <a:pt x="76" y="29"/>
                    </a:lnTo>
                    <a:lnTo>
                      <a:pt x="85" y="24"/>
                    </a:lnTo>
                    <a:close/>
                    <a:moveTo>
                      <a:pt x="67" y="33"/>
                    </a:moveTo>
                    <a:lnTo>
                      <a:pt x="64" y="26"/>
                    </a:lnTo>
                    <a:lnTo>
                      <a:pt x="81" y="17"/>
                    </a:lnTo>
                    <a:lnTo>
                      <a:pt x="85" y="24"/>
                    </a:lnTo>
                    <a:lnTo>
                      <a:pt x="67" y="33"/>
                    </a:lnTo>
                    <a:close/>
                    <a:moveTo>
                      <a:pt x="64" y="26"/>
                    </a:moveTo>
                    <a:lnTo>
                      <a:pt x="63" y="24"/>
                    </a:lnTo>
                    <a:lnTo>
                      <a:pt x="63" y="22"/>
                    </a:lnTo>
                    <a:lnTo>
                      <a:pt x="73" y="22"/>
                    </a:lnTo>
                    <a:lnTo>
                      <a:pt x="64" y="26"/>
                    </a:lnTo>
                    <a:close/>
                    <a:moveTo>
                      <a:pt x="63" y="22"/>
                    </a:moveTo>
                    <a:lnTo>
                      <a:pt x="63" y="19"/>
                    </a:lnTo>
                    <a:lnTo>
                      <a:pt x="83" y="19"/>
                    </a:lnTo>
                    <a:lnTo>
                      <a:pt x="83" y="22"/>
                    </a:lnTo>
                    <a:lnTo>
                      <a:pt x="63" y="22"/>
                    </a:lnTo>
                    <a:close/>
                    <a:moveTo>
                      <a:pt x="79" y="12"/>
                    </a:moveTo>
                    <a:lnTo>
                      <a:pt x="83" y="15"/>
                    </a:lnTo>
                    <a:lnTo>
                      <a:pt x="83" y="19"/>
                    </a:lnTo>
                    <a:lnTo>
                      <a:pt x="73" y="19"/>
                    </a:lnTo>
                    <a:lnTo>
                      <a:pt x="79" y="12"/>
                    </a:lnTo>
                    <a:close/>
                    <a:moveTo>
                      <a:pt x="66" y="26"/>
                    </a:moveTo>
                    <a:lnTo>
                      <a:pt x="63" y="23"/>
                    </a:lnTo>
                    <a:lnTo>
                      <a:pt x="76" y="9"/>
                    </a:lnTo>
                    <a:lnTo>
                      <a:pt x="79" y="12"/>
                    </a:lnTo>
                    <a:lnTo>
                      <a:pt x="66" y="26"/>
                    </a:lnTo>
                    <a:close/>
                    <a:moveTo>
                      <a:pt x="76" y="9"/>
                    </a:moveTo>
                    <a:lnTo>
                      <a:pt x="86" y="19"/>
                    </a:lnTo>
                    <a:lnTo>
                      <a:pt x="76" y="9"/>
                    </a:lnTo>
                    <a:lnTo>
                      <a:pt x="69" y="16"/>
                    </a:lnTo>
                    <a:lnTo>
                      <a:pt x="76" y="9"/>
                    </a:lnTo>
                    <a:close/>
                    <a:moveTo>
                      <a:pt x="63" y="23"/>
                    </a:moveTo>
                    <a:lnTo>
                      <a:pt x="59" y="20"/>
                    </a:lnTo>
                    <a:lnTo>
                      <a:pt x="73" y="6"/>
                    </a:lnTo>
                    <a:lnTo>
                      <a:pt x="76" y="9"/>
                    </a:lnTo>
                    <a:lnTo>
                      <a:pt x="63" y="23"/>
                    </a:lnTo>
                    <a:close/>
                    <a:moveTo>
                      <a:pt x="59" y="20"/>
                    </a:moveTo>
                    <a:lnTo>
                      <a:pt x="51" y="10"/>
                    </a:lnTo>
                    <a:lnTo>
                      <a:pt x="59" y="20"/>
                    </a:lnTo>
                    <a:lnTo>
                      <a:pt x="66" y="13"/>
                    </a:lnTo>
                    <a:lnTo>
                      <a:pt x="59" y="20"/>
                    </a:lnTo>
                    <a:close/>
                    <a:moveTo>
                      <a:pt x="59" y="20"/>
                    </a:moveTo>
                    <a:lnTo>
                      <a:pt x="56" y="16"/>
                    </a:lnTo>
                    <a:lnTo>
                      <a:pt x="70" y="3"/>
                    </a:lnTo>
                    <a:lnTo>
                      <a:pt x="73" y="6"/>
                    </a:lnTo>
                    <a:lnTo>
                      <a:pt x="59" y="20"/>
                    </a:lnTo>
                    <a:close/>
                    <a:moveTo>
                      <a:pt x="63" y="0"/>
                    </a:moveTo>
                    <a:lnTo>
                      <a:pt x="67" y="0"/>
                    </a:lnTo>
                    <a:lnTo>
                      <a:pt x="70" y="3"/>
                    </a:lnTo>
                    <a:lnTo>
                      <a:pt x="63" y="10"/>
                    </a:lnTo>
                    <a:lnTo>
                      <a:pt x="63" y="0"/>
                    </a:lnTo>
                    <a:close/>
                    <a:moveTo>
                      <a:pt x="63" y="19"/>
                    </a:moveTo>
                    <a:lnTo>
                      <a:pt x="60" y="19"/>
                    </a:lnTo>
                    <a:lnTo>
                      <a:pt x="60" y="0"/>
                    </a:lnTo>
                    <a:lnTo>
                      <a:pt x="63" y="0"/>
                    </a:lnTo>
                    <a:lnTo>
                      <a:pt x="63" y="19"/>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7" y="19"/>
                    </a:lnTo>
                    <a:lnTo>
                      <a:pt x="37" y="0"/>
                    </a:lnTo>
                    <a:lnTo>
                      <a:pt x="44" y="0"/>
                    </a:lnTo>
                    <a:lnTo>
                      <a:pt x="44" y="19"/>
                    </a:lnTo>
                    <a:close/>
                    <a:moveTo>
                      <a:pt x="31" y="3"/>
                    </a:moveTo>
                    <a:lnTo>
                      <a:pt x="34" y="0"/>
                    </a:lnTo>
                    <a:lnTo>
                      <a:pt x="37" y="0"/>
                    </a:lnTo>
                    <a:lnTo>
                      <a:pt x="37" y="10"/>
                    </a:lnTo>
                    <a:lnTo>
                      <a:pt x="31" y="3"/>
                    </a:lnTo>
                    <a:close/>
                    <a:moveTo>
                      <a:pt x="44" y="16"/>
                    </a:moveTo>
                    <a:lnTo>
                      <a:pt x="42" y="20"/>
                    </a:lnTo>
                    <a:lnTo>
                      <a:pt x="27" y="6"/>
                    </a:lnTo>
                    <a:lnTo>
                      <a:pt x="31" y="3"/>
                    </a:lnTo>
                    <a:lnTo>
                      <a:pt x="44" y="16"/>
                    </a:lnTo>
                    <a:close/>
                    <a:moveTo>
                      <a:pt x="42" y="20"/>
                    </a:moveTo>
                    <a:lnTo>
                      <a:pt x="38" y="22"/>
                    </a:lnTo>
                    <a:lnTo>
                      <a:pt x="35" y="22"/>
                    </a:lnTo>
                    <a:lnTo>
                      <a:pt x="35" y="13"/>
                    </a:lnTo>
                    <a:lnTo>
                      <a:pt x="42" y="20"/>
                    </a:lnTo>
                    <a:close/>
                    <a:moveTo>
                      <a:pt x="35" y="22"/>
                    </a:moveTo>
                    <a:lnTo>
                      <a:pt x="28" y="22"/>
                    </a:lnTo>
                    <a:lnTo>
                      <a:pt x="28" y="3"/>
                    </a:lnTo>
                    <a:lnTo>
                      <a:pt x="35" y="3"/>
                    </a:lnTo>
                    <a:lnTo>
                      <a:pt x="35" y="22"/>
                    </a:lnTo>
                    <a:close/>
                    <a:moveTo>
                      <a:pt x="22" y="6"/>
                    </a:moveTo>
                    <a:lnTo>
                      <a:pt x="24" y="3"/>
                    </a:lnTo>
                    <a:lnTo>
                      <a:pt x="28" y="3"/>
                    </a:lnTo>
                    <a:lnTo>
                      <a:pt x="28" y="13"/>
                    </a:lnTo>
                    <a:lnTo>
                      <a:pt x="22" y="6"/>
                    </a:lnTo>
                    <a:close/>
                    <a:moveTo>
                      <a:pt x="35" y="20"/>
                    </a:moveTo>
                    <a:lnTo>
                      <a:pt x="32" y="23"/>
                    </a:lnTo>
                    <a:lnTo>
                      <a:pt x="19" y="9"/>
                    </a:lnTo>
                    <a:lnTo>
                      <a:pt x="22" y="6"/>
                    </a:lnTo>
                    <a:lnTo>
                      <a:pt x="35" y="20"/>
                    </a:lnTo>
                    <a:close/>
                    <a:moveTo>
                      <a:pt x="32" y="23"/>
                    </a:moveTo>
                    <a:lnTo>
                      <a:pt x="25" y="29"/>
                    </a:lnTo>
                    <a:lnTo>
                      <a:pt x="12" y="15"/>
                    </a:lnTo>
                    <a:lnTo>
                      <a:pt x="19" y="9"/>
                    </a:lnTo>
                    <a:lnTo>
                      <a:pt x="32" y="23"/>
                    </a:lnTo>
                    <a:close/>
                    <a:moveTo>
                      <a:pt x="25" y="29"/>
                    </a:moveTo>
                    <a:lnTo>
                      <a:pt x="22" y="32"/>
                    </a:lnTo>
                    <a:lnTo>
                      <a:pt x="9" y="19"/>
                    </a:lnTo>
                    <a:lnTo>
                      <a:pt x="12" y="15"/>
                    </a:lnTo>
                    <a:lnTo>
                      <a:pt x="25" y="29"/>
                    </a:lnTo>
                    <a:close/>
                    <a:moveTo>
                      <a:pt x="22" y="32"/>
                    </a:moveTo>
                    <a:lnTo>
                      <a:pt x="19" y="35"/>
                    </a:lnTo>
                    <a:lnTo>
                      <a:pt x="5" y="22"/>
                    </a:lnTo>
                    <a:lnTo>
                      <a:pt x="9" y="19"/>
                    </a:lnTo>
                    <a:lnTo>
                      <a:pt x="22" y="32"/>
                    </a:lnTo>
                    <a:close/>
                    <a:moveTo>
                      <a:pt x="3" y="29"/>
                    </a:moveTo>
                    <a:lnTo>
                      <a:pt x="3" y="24"/>
                    </a:lnTo>
                    <a:lnTo>
                      <a:pt x="5" y="22"/>
                    </a:lnTo>
                    <a:lnTo>
                      <a:pt x="12" y="29"/>
                    </a:lnTo>
                    <a:lnTo>
                      <a:pt x="3" y="29"/>
                    </a:lnTo>
                    <a:close/>
                    <a:moveTo>
                      <a:pt x="22" y="29"/>
                    </a:moveTo>
                    <a:lnTo>
                      <a:pt x="22" y="32"/>
                    </a:lnTo>
                    <a:lnTo>
                      <a:pt x="3" y="32"/>
                    </a:lnTo>
                    <a:lnTo>
                      <a:pt x="3" y="29"/>
                    </a:lnTo>
                    <a:lnTo>
                      <a:pt x="22" y="29"/>
                    </a:lnTo>
                    <a:close/>
                    <a:moveTo>
                      <a:pt x="22" y="32"/>
                    </a:moveTo>
                    <a:lnTo>
                      <a:pt x="22" y="34"/>
                    </a:lnTo>
                    <a:lnTo>
                      <a:pt x="21" y="36"/>
                    </a:lnTo>
                    <a:lnTo>
                      <a:pt x="12" y="32"/>
                    </a:lnTo>
                    <a:lnTo>
                      <a:pt x="22" y="32"/>
                    </a:lnTo>
                    <a:close/>
                    <a:moveTo>
                      <a:pt x="21" y="36"/>
                    </a:moveTo>
                    <a:lnTo>
                      <a:pt x="17" y="43"/>
                    </a:lnTo>
                    <a:lnTo>
                      <a:pt x="1" y="34"/>
                    </a:lnTo>
                    <a:lnTo>
                      <a:pt x="4" y="27"/>
                    </a:lnTo>
                    <a:lnTo>
                      <a:pt x="21" y="36"/>
                    </a:lnTo>
                    <a:close/>
                    <a:moveTo>
                      <a:pt x="0" y="38"/>
                    </a:moveTo>
                    <a:lnTo>
                      <a:pt x="0" y="36"/>
                    </a:lnTo>
                    <a:lnTo>
                      <a:pt x="1" y="34"/>
                    </a:lnTo>
                    <a:lnTo>
                      <a:pt x="9"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1"/>
                    </a:lnTo>
                    <a:lnTo>
                      <a:pt x="0" y="51"/>
                    </a:lnTo>
                    <a:lnTo>
                      <a:pt x="0" y="47"/>
                    </a:lnTo>
                    <a:lnTo>
                      <a:pt x="19" y="47"/>
                    </a:lnTo>
                    <a:close/>
                    <a:moveTo>
                      <a:pt x="2" y="57"/>
                    </a:moveTo>
                    <a:lnTo>
                      <a:pt x="0" y="55"/>
                    </a:lnTo>
                    <a:lnTo>
                      <a:pt x="0" y="51"/>
                    </a:lnTo>
                    <a:lnTo>
                      <a:pt x="9" y="51"/>
                    </a:lnTo>
                    <a:lnTo>
                      <a:pt x="2" y="57"/>
                    </a:lnTo>
                    <a:close/>
                    <a:moveTo>
                      <a:pt x="16" y="44"/>
                    </a:moveTo>
                    <a:lnTo>
                      <a:pt x="19" y="47"/>
                    </a:lnTo>
                    <a:lnTo>
                      <a:pt x="5" y="60"/>
                    </a:lnTo>
                    <a:lnTo>
                      <a:pt x="2" y="57"/>
                    </a:lnTo>
                    <a:lnTo>
                      <a:pt x="16"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9" y="67"/>
                    </a:lnTo>
                    <a:lnTo>
                      <a:pt x="5" y="64"/>
                    </a:lnTo>
                    <a:lnTo>
                      <a:pt x="19" y="51"/>
                    </a:lnTo>
                    <a:close/>
                    <a:moveTo>
                      <a:pt x="11" y="69"/>
                    </a:moveTo>
                    <a:lnTo>
                      <a:pt x="10" y="68"/>
                    </a:lnTo>
                    <a:lnTo>
                      <a:pt x="9" y="67"/>
                    </a:lnTo>
                    <a:lnTo>
                      <a:pt x="15" y="60"/>
                    </a:lnTo>
                    <a:lnTo>
                      <a:pt x="11" y="69"/>
                    </a:lnTo>
                    <a:close/>
                    <a:moveTo>
                      <a:pt x="20" y="52"/>
                    </a:moveTo>
                    <a:lnTo>
                      <a:pt x="26" y="55"/>
                    </a:lnTo>
                    <a:lnTo>
                      <a:pt x="17" y="73"/>
                    </a:lnTo>
                    <a:lnTo>
                      <a:pt x="11" y="69"/>
                    </a:lnTo>
                    <a:lnTo>
                      <a:pt x="20" y="52"/>
                    </a:lnTo>
                    <a:close/>
                    <a:moveTo>
                      <a:pt x="22" y="73"/>
                    </a:moveTo>
                    <a:lnTo>
                      <a:pt x="20" y="73"/>
                    </a:lnTo>
                    <a:lnTo>
                      <a:pt x="17" y="73"/>
                    </a:lnTo>
                    <a:lnTo>
                      <a:pt x="22" y="64"/>
                    </a:lnTo>
                    <a:lnTo>
                      <a:pt x="22" y="73"/>
                    </a:lnTo>
                    <a:close/>
                    <a:moveTo>
                      <a:pt x="22" y="54"/>
                    </a:moveTo>
                    <a:lnTo>
                      <a:pt x="25" y="54"/>
                    </a:lnTo>
                    <a:lnTo>
                      <a:pt x="25" y="73"/>
                    </a:lnTo>
                    <a:lnTo>
                      <a:pt x="22" y="73"/>
                    </a:lnTo>
                    <a:lnTo>
                      <a:pt x="22" y="54"/>
                    </a:lnTo>
                    <a:close/>
                    <a:moveTo>
                      <a:pt x="25" y="54"/>
                    </a:moveTo>
                    <a:lnTo>
                      <a:pt x="28" y="54"/>
                    </a:lnTo>
                    <a:lnTo>
                      <a:pt x="32" y="57"/>
                    </a:lnTo>
                    <a:lnTo>
                      <a:pt x="25" y="64"/>
                    </a:lnTo>
                    <a:lnTo>
                      <a:pt x="25" y="54"/>
                    </a:lnTo>
                    <a:close/>
                    <a:moveTo>
                      <a:pt x="32" y="57"/>
                    </a:moveTo>
                    <a:lnTo>
                      <a:pt x="35" y="60"/>
                    </a:lnTo>
                    <a:lnTo>
                      <a:pt x="22" y="74"/>
                    </a:lnTo>
                    <a:lnTo>
                      <a:pt x="19" y="70"/>
                    </a:lnTo>
                    <a:lnTo>
                      <a:pt x="32" y="57"/>
                    </a:lnTo>
                    <a:close/>
                    <a:moveTo>
                      <a:pt x="28" y="76"/>
                    </a:moveTo>
                    <a:lnTo>
                      <a:pt x="24" y="76"/>
                    </a:lnTo>
                    <a:lnTo>
                      <a:pt x="22" y="74"/>
                    </a:lnTo>
                    <a:lnTo>
                      <a:pt x="28" y="67"/>
                    </a:lnTo>
                    <a:lnTo>
                      <a:pt x="28" y="76"/>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7" y="74"/>
                    </a:moveTo>
                    <a:lnTo>
                      <a:pt x="45" y="76"/>
                    </a:lnTo>
                    <a:lnTo>
                      <a:pt x="41" y="76"/>
                    </a:lnTo>
                    <a:lnTo>
                      <a:pt x="41" y="67"/>
                    </a:lnTo>
                    <a:lnTo>
                      <a:pt x="47" y="74"/>
                    </a:lnTo>
                    <a:close/>
                    <a:moveTo>
                      <a:pt x="34" y="60"/>
                    </a:moveTo>
                    <a:lnTo>
                      <a:pt x="37" y="57"/>
                    </a:lnTo>
                    <a:lnTo>
                      <a:pt x="51" y="70"/>
                    </a:lnTo>
                    <a:lnTo>
                      <a:pt x="47" y="74"/>
                    </a:lnTo>
                    <a:lnTo>
                      <a:pt x="34" y="60"/>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7" y="70"/>
                    </a:moveTo>
                    <a:lnTo>
                      <a:pt x="54" y="73"/>
                    </a:lnTo>
                    <a:lnTo>
                      <a:pt x="51" y="73"/>
                    </a:lnTo>
                    <a:lnTo>
                      <a:pt x="51"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7" name="Freeform 413">
                <a:extLst>
                  <a:ext uri="{FF2B5EF4-FFF2-40B4-BE49-F238E27FC236}">
                    <a16:creationId xmlns:a16="http://schemas.microsoft.com/office/drawing/2014/main" id="{AFCAF563-9684-4AC7-8118-F00BF86CFFF0}"/>
                  </a:ext>
                </a:extLst>
              </p:cNvPr>
              <p:cNvSpPr>
                <a:spLocks/>
              </p:cNvSpPr>
              <p:nvPr/>
            </p:nvSpPr>
            <p:spPr bwMode="auto">
              <a:xfrm>
                <a:off x="3446" y="3129"/>
                <a:ext cx="16" cy="14"/>
              </a:xfrm>
              <a:custGeom>
                <a:avLst/>
                <a:gdLst>
                  <a:gd name="T0" fmla="*/ 3 w 64"/>
                  <a:gd name="T1" fmla="*/ 3 h 56"/>
                  <a:gd name="T2" fmla="*/ 3 w 64"/>
                  <a:gd name="T3" fmla="*/ 3 h 56"/>
                  <a:gd name="T4" fmla="*/ 4 w 64"/>
                  <a:gd name="T5" fmla="*/ 3 h 56"/>
                  <a:gd name="T6" fmla="*/ 4 w 64"/>
                  <a:gd name="T7" fmla="*/ 3 h 56"/>
                  <a:gd name="T8" fmla="*/ 4 w 64"/>
                  <a:gd name="T9" fmla="*/ 2 h 56"/>
                  <a:gd name="T10" fmla="*/ 4 w 64"/>
                  <a:gd name="T11" fmla="*/ 2 h 56"/>
                  <a:gd name="T12" fmla="*/ 4 w 64"/>
                  <a:gd name="T13" fmla="*/ 2 h 56"/>
                  <a:gd name="T14" fmla="*/ 4 w 64"/>
                  <a:gd name="T15" fmla="*/ 2 h 56"/>
                  <a:gd name="T16" fmla="*/ 4 w 64"/>
                  <a:gd name="T17" fmla="*/ 1 h 56"/>
                  <a:gd name="T18" fmla="*/ 4 w 64"/>
                  <a:gd name="T19" fmla="*/ 1 h 56"/>
                  <a:gd name="T20" fmla="*/ 4 w 64"/>
                  <a:gd name="T21" fmla="*/ 1 h 56"/>
                  <a:gd name="T22" fmla="*/ 4 w 64"/>
                  <a:gd name="T23" fmla="*/ 0 h 56"/>
                  <a:gd name="T24" fmla="*/ 4 w 64"/>
                  <a:gd name="T25" fmla="*/ 0 h 56"/>
                  <a:gd name="T26" fmla="*/ 4 w 64"/>
                  <a:gd name="T27" fmla="*/ 0 h 56"/>
                  <a:gd name="T28" fmla="*/ 3 w 64"/>
                  <a:gd name="T29" fmla="*/ 0 h 56"/>
                  <a:gd name="T30" fmla="*/ 3 w 64"/>
                  <a:gd name="T31" fmla="*/ 0 h 56"/>
                  <a:gd name="T32" fmla="*/ 3 w 64"/>
                  <a:gd name="T33" fmla="*/ 0 h 56"/>
                  <a:gd name="T34" fmla="*/ 2 w 64"/>
                  <a:gd name="T35" fmla="*/ 0 h 56"/>
                  <a:gd name="T36" fmla="*/ 2 w 64"/>
                  <a:gd name="T37" fmla="*/ 0 h 56"/>
                  <a:gd name="T38" fmla="*/ 2 w 64"/>
                  <a:gd name="T39" fmla="*/ 0 h 56"/>
                  <a:gd name="T40" fmla="*/ 1 w 64"/>
                  <a:gd name="T41" fmla="*/ 0 h 56"/>
                  <a:gd name="T42" fmla="*/ 1 w 64"/>
                  <a:gd name="T43" fmla="*/ 0 h 56"/>
                  <a:gd name="T44" fmla="*/ 1 w 64"/>
                  <a:gd name="T45" fmla="*/ 1 h 56"/>
                  <a:gd name="T46" fmla="*/ 1 w 64"/>
                  <a:gd name="T47" fmla="*/ 1 h 56"/>
                  <a:gd name="T48" fmla="*/ 0 w 64"/>
                  <a:gd name="T49" fmla="*/ 1 h 56"/>
                  <a:gd name="T50" fmla="*/ 0 w 64"/>
                  <a:gd name="T51" fmla="*/ 2 h 56"/>
                  <a:gd name="T52" fmla="*/ 0 w 64"/>
                  <a:gd name="T53" fmla="*/ 2 h 56"/>
                  <a:gd name="T54" fmla="*/ 0 w 64"/>
                  <a:gd name="T55" fmla="*/ 2 h 56"/>
                  <a:gd name="T56" fmla="*/ 0 w 64"/>
                  <a:gd name="T57" fmla="*/ 2 h 56"/>
                  <a:gd name="T58" fmla="*/ 0 w 64"/>
                  <a:gd name="T59" fmla="*/ 3 h 56"/>
                  <a:gd name="T60" fmla="*/ 0 w 64"/>
                  <a:gd name="T61" fmla="*/ 3 h 56"/>
                  <a:gd name="T62" fmla="*/ 0 w 64"/>
                  <a:gd name="T63" fmla="*/ 3 h 56"/>
                  <a:gd name="T64" fmla="*/ 1 w 64"/>
                  <a:gd name="T65" fmla="*/ 3 h 56"/>
                  <a:gd name="T66" fmla="*/ 1 w 64"/>
                  <a:gd name="T67" fmla="*/ 4 h 56"/>
                  <a:gd name="T68" fmla="*/ 1 w 64"/>
                  <a:gd name="T69" fmla="*/ 4 h 56"/>
                  <a:gd name="T70" fmla="*/ 1 w 64"/>
                  <a:gd name="T71" fmla="*/ 4 h 56"/>
                  <a:gd name="T72" fmla="*/ 2 w 64"/>
                  <a:gd name="T73" fmla="*/ 4 h 56"/>
                  <a:gd name="T74" fmla="*/ 2 w 64"/>
                  <a:gd name="T75" fmla="*/ 4 h 56"/>
                  <a:gd name="T76" fmla="*/ 2 w 64"/>
                  <a:gd name="T77" fmla="*/ 4 h 56"/>
                  <a:gd name="T78" fmla="*/ 3 w 64"/>
                  <a:gd name="T79" fmla="*/ 4 h 56"/>
                  <a:gd name="T80" fmla="*/ 3 w 64"/>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6" y="50"/>
                    </a:moveTo>
                    <a:lnTo>
                      <a:pt x="51" y="47"/>
                    </a:lnTo>
                    <a:lnTo>
                      <a:pt x="54" y="44"/>
                    </a:lnTo>
                    <a:lnTo>
                      <a:pt x="58" y="40"/>
                    </a:lnTo>
                    <a:lnTo>
                      <a:pt x="61" y="34"/>
                    </a:lnTo>
                    <a:lnTo>
                      <a:pt x="64" y="31"/>
                    </a:lnTo>
                    <a:lnTo>
                      <a:pt x="64" y="25"/>
                    </a:lnTo>
                    <a:lnTo>
                      <a:pt x="64" y="22"/>
                    </a:lnTo>
                    <a:lnTo>
                      <a:pt x="64" y="18"/>
                    </a:lnTo>
                    <a:lnTo>
                      <a:pt x="64" y="12"/>
                    </a:lnTo>
                    <a:lnTo>
                      <a:pt x="64" y="9"/>
                    </a:lnTo>
                    <a:lnTo>
                      <a:pt x="61" y="5"/>
                    </a:lnTo>
                    <a:lnTo>
                      <a:pt x="58" y="2"/>
                    </a:lnTo>
                    <a:lnTo>
                      <a:pt x="54" y="0"/>
                    </a:lnTo>
                    <a:lnTo>
                      <a:pt x="48" y="0"/>
                    </a:lnTo>
                    <a:lnTo>
                      <a:pt x="46" y="0"/>
                    </a:lnTo>
                    <a:lnTo>
                      <a:pt x="39" y="0"/>
                    </a:lnTo>
                    <a:lnTo>
                      <a:pt x="36" y="0"/>
                    </a:lnTo>
                    <a:lnTo>
                      <a:pt x="29" y="0"/>
                    </a:lnTo>
                    <a:lnTo>
                      <a:pt x="22" y="2"/>
                    </a:lnTo>
                    <a:lnTo>
                      <a:pt x="20" y="5"/>
                    </a:lnTo>
                    <a:lnTo>
                      <a:pt x="14" y="5"/>
                    </a:lnTo>
                    <a:lnTo>
                      <a:pt x="10" y="12"/>
                    </a:lnTo>
                    <a:lnTo>
                      <a:pt x="7" y="15"/>
                    </a:lnTo>
                    <a:lnTo>
                      <a:pt x="4" y="18"/>
                    </a:lnTo>
                    <a:lnTo>
                      <a:pt x="0" y="25"/>
                    </a:lnTo>
                    <a:lnTo>
                      <a:pt x="0" y="28"/>
                    </a:lnTo>
                    <a:lnTo>
                      <a:pt x="0" y="31"/>
                    </a:lnTo>
                    <a:lnTo>
                      <a:pt x="0" y="37"/>
                    </a:lnTo>
                    <a:lnTo>
                      <a:pt x="0" y="40"/>
                    </a:lnTo>
                    <a:lnTo>
                      <a:pt x="0" y="44"/>
                    </a:lnTo>
                    <a:lnTo>
                      <a:pt x="4" y="47"/>
                    </a:lnTo>
                    <a:lnTo>
                      <a:pt x="7" y="50"/>
                    </a:lnTo>
                    <a:lnTo>
                      <a:pt x="10" y="54"/>
                    </a:lnTo>
                    <a:lnTo>
                      <a:pt x="17" y="54"/>
                    </a:lnTo>
                    <a:lnTo>
                      <a:pt x="20" y="56"/>
                    </a:lnTo>
                    <a:lnTo>
                      <a:pt x="26" y="56"/>
                    </a:lnTo>
                    <a:lnTo>
                      <a:pt x="29" y="56"/>
                    </a:lnTo>
                    <a:lnTo>
                      <a:pt x="36" y="54"/>
                    </a:lnTo>
                    <a:lnTo>
                      <a:pt x="42" y="54"/>
                    </a:lnTo>
                    <a:lnTo>
                      <a:pt x="46"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8" name="Freeform 414">
                <a:extLst>
                  <a:ext uri="{FF2B5EF4-FFF2-40B4-BE49-F238E27FC236}">
                    <a16:creationId xmlns:a16="http://schemas.microsoft.com/office/drawing/2014/main" id="{39497380-5778-42A3-B992-1B3367CC4888}"/>
                  </a:ext>
                </a:extLst>
              </p:cNvPr>
              <p:cNvSpPr>
                <a:spLocks noEditPoints="1"/>
              </p:cNvSpPr>
              <p:nvPr/>
            </p:nvSpPr>
            <p:spPr bwMode="auto">
              <a:xfrm>
                <a:off x="3444" y="3126"/>
                <a:ext cx="21" cy="19"/>
              </a:xfrm>
              <a:custGeom>
                <a:avLst/>
                <a:gdLst>
                  <a:gd name="T0" fmla="*/ 4 w 84"/>
                  <a:gd name="T1" fmla="*/ 4 h 76"/>
                  <a:gd name="T2" fmla="*/ 4 w 84"/>
                  <a:gd name="T3" fmla="*/ 3 h 76"/>
                  <a:gd name="T4" fmla="*/ 5 w 84"/>
                  <a:gd name="T5" fmla="*/ 4 h 76"/>
                  <a:gd name="T6" fmla="*/ 5 w 84"/>
                  <a:gd name="T7" fmla="*/ 4 h 76"/>
                  <a:gd name="T8" fmla="*/ 5 w 84"/>
                  <a:gd name="T9" fmla="*/ 4 h 76"/>
                  <a:gd name="T10" fmla="*/ 4 w 84"/>
                  <a:gd name="T11" fmla="*/ 3 h 76"/>
                  <a:gd name="T12" fmla="*/ 4 w 84"/>
                  <a:gd name="T13" fmla="*/ 2 h 76"/>
                  <a:gd name="T14" fmla="*/ 5 w 84"/>
                  <a:gd name="T15" fmla="*/ 3 h 76"/>
                  <a:gd name="T16" fmla="*/ 5 w 84"/>
                  <a:gd name="T17" fmla="*/ 3 h 76"/>
                  <a:gd name="T18" fmla="*/ 4 w 84"/>
                  <a:gd name="T19" fmla="*/ 2 h 76"/>
                  <a:gd name="T20" fmla="*/ 4 w 84"/>
                  <a:gd name="T21" fmla="*/ 2 h 76"/>
                  <a:gd name="T22" fmla="*/ 4 w 84"/>
                  <a:gd name="T23" fmla="*/ 1 h 76"/>
                  <a:gd name="T24" fmla="*/ 5 w 84"/>
                  <a:gd name="T25" fmla="*/ 1 h 76"/>
                  <a:gd name="T26" fmla="*/ 5 w 84"/>
                  <a:gd name="T27" fmla="*/ 1 h 76"/>
                  <a:gd name="T28" fmla="*/ 4 w 84"/>
                  <a:gd name="T29" fmla="*/ 2 h 76"/>
                  <a:gd name="T30" fmla="*/ 4 w 84"/>
                  <a:gd name="T31" fmla="*/ 1 h 76"/>
                  <a:gd name="T32" fmla="*/ 4 w 84"/>
                  <a:gd name="T33" fmla="*/ 0 h 76"/>
                  <a:gd name="T34" fmla="*/ 4 w 84"/>
                  <a:gd name="T35" fmla="*/ 0 h 76"/>
                  <a:gd name="T36" fmla="*/ 4 w 84"/>
                  <a:gd name="T37" fmla="*/ 0 h 76"/>
                  <a:gd name="T38" fmla="*/ 4 w 84"/>
                  <a:gd name="T39" fmla="*/ 1 h 76"/>
                  <a:gd name="T40" fmla="*/ 3 w 84"/>
                  <a:gd name="T41" fmla="*/ 1 h 76"/>
                  <a:gd name="T42" fmla="*/ 2 w 84"/>
                  <a:gd name="T43" fmla="*/ 0 h 76"/>
                  <a:gd name="T44" fmla="*/ 2 w 84"/>
                  <a:gd name="T45" fmla="*/ 0 h 76"/>
                  <a:gd name="T46" fmla="*/ 2 w 84"/>
                  <a:gd name="T47" fmla="*/ 1 h 76"/>
                  <a:gd name="T48" fmla="*/ 3 w 84"/>
                  <a:gd name="T49" fmla="*/ 1 h 76"/>
                  <a:gd name="T50" fmla="*/ 2 w 84"/>
                  <a:gd name="T51" fmla="*/ 2 h 76"/>
                  <a:gd name="T52" fmla="*/ 1 w 84"/>
                  <a:gd name="T53" fmla="*/ 1 h 76"/>
                  <a:gd name="T54" fmla="*/ 1 w 84"/>
                  <a:gd name="T55" fmla="*/ 1 h 76"/>
                  <a:gd name="T56" fmla="*/ 1 w 84"/>
                  <a:gd name="T57" fmla="*/ 2 h 76"/>
                  <a:gd name="T58" fmla="*/ 2 w 84"/>
                  <a:gd name="T59" fmla="*/ 2 h 76"/>
                  <a:gd name="T60" fmla="*/ 0 w 84"/>
                  <a:gd name="T61" fmla="*/ 2 h 76"/>
                  <a:gd name="T62" fmla="*/ 1 w 84"/>
                  <a:gd name="T63" fmla="*/ 3 h 76"/>
                  <a:gd name="T64" fmla="*/ 0 w 84"/>
                  <a:gd name="T65" fmla="*/ 2 h 76"/>
                  <a:gd name="T66" fmla="*/ 0 w 84"/>
                  <a:gd name="T67" fmla="*/ 2 h 76"/>
                  <a:gd name="T68" fmla="*/ 1 w 84"/>
                  <a:gd name="T69" fmla="*/ 3 h 76"/>
                  <a:gd name="T70" fmla="*/ 1 w 84"/>
                  <a:gd name="T71" fmla="*/ 3 h 76"/>
                  <a:gd name="T72" fmla="*/ 1 w 84"/>
                  <a:gd name="T73" fmla="*/ 4 h 76"/>
                  <a:gd name="T74" fmla="*/ 0 w 84"/>
                  <a:gd name="T75" fmla="*/ 4 h 76"/>
                  <a:gd name="T76" fmla="*/ 0 w 84"/>
                  <a:gd name="T77" fmla="*/ 4 h 76"/>
                  <a:gd name="T78" fmla="*/ 1 w 84"/>
                  <a:gd name="T79" fmla="*/ 3 h 76"/>
                  <a:gd name="T80" fmla="*/ 1 w 84"/>
                  <a:gd name="T81" fmla="*/ 4 h 76"/>
                  <a:gd name="T82" fmla="*/ 2 w 84"/>
                  <a:gd name="T83" fmla="*/ 4 h 76"/>
                  <a:gd name="T84" fmla="*/ 1 w 84"/>
                  <a:gd name="T85" fmla="*/ 5 h 76"/>
                  <a:gd name="T86" fmla="*/ 1 w 84"/>
                  <a:gd name="T87" fmla="*/ 5 h 76"/>
                  <a:gd name="T88" fmla="*/ 2 w 84"/>
                  <a:gd name="T89" fmla="*/ 4 h 76"/>
                  <a:gd name="T90" fmla="*/ 2 w 84"/>
                  <a:gd name="T91" fmla="*/ 5 h 76"/>
                  <a:gd name="T92" fmla="*/ 2 w 84"/>
                  <a:gd name="T93" fmla="*/ 4 h 76"/>
                  <a:gd name="T94" fmla="*/ 3 w 84"/>
                  <a:gd name="T95" fmla="*/ 5 h 76"/>
                  <a:gd name="T96" fmla="*/ 3 w 84"/>
                  <a:gd name="T97" fmla="*/ 4 h 76"/>
                  <a:gd name="T98" fmla="*/ 2 w 84"/>
                  <a:gd name="T99" fmla="*/ 4 h 76"/>
                  <a:gd name="T100" fmla="*/ 3 w 84"/>
                  <a:gd name="T101" fmla="*/ 4 h 76"/>
                  <a:gd name="T102" fmla="*/ 4 w 84"/>
                  <a:gd name="T103" fmla="*/ 5 h 76"/>
                  <a:gd name="T104" fmla="*/ 4 w 84"/>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2"/>
                    </a:moveTo>
                    <a:lnTo>
                      <a:pt x="58" y="48"/>
                    </a:lnTo>
                    <a:lnTo>
                      <a:pt x="65" y="66"/>
                    </a:lnTo>
                    <a:lnTo>
                      <a:pt x="59" y="68"/>
                    </a:lnTo>
                    <a:lnTo>
                      <a:pt x="51" y="52"/>
                    </a:lnTo>
                    <a:close/>
                    <a:moveTo>
                      <a:pt x="68" y="64"/>
                    </a:moveTo>
                    <a:lnTo>
                      <a:pt x="67" y="65"/>
                    </a:lnTo>
                    <a:lnTo>
                      <a:pt x="65" y="66"/>
                    </a:lnTo>
                    <a:lnTo>
                      <a:pt x="61" y="57"/>
                    </a:lnTo>
                    <a:lnTo>
                      <a:pt x="68" y="64"/>
                    </a:lnTo>
                    <a:close/>
                    <a:moveTo>
                      <a:pt x="54" y="50"/>
                    </a:moveTo>
                    <a:lnTo>
                      <a:pt x="58" y="47"/>
                    </a:lnTo>
                    <a:lnTo>
                      <a:pt x="71" y="60"/>
                    </a:lnTo>
                    <a:lnTo>
                      <a:pt x="68" y="64"/>
                    </a:lnTo>
                    <a:lnTo>
                      <a:pt x="54" y="50"/>
                    </a:lnTo>
                    <a:close/>
                    <a:moveTo>
                      <a:pt x="71" y="60"/>
                    </a:moveTo>
                    <a:lnTo>
                      <a:pt x="71" y="60"/>
                    </a:lnTo>
                    <a:lnTo>
                      <a:pt x="64" y="54"/>
                    </a:lnTo>
                    <a:lnTo>
                      <a:pt x="71" y="60"/>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8"/>
                    </a:lnTo>
                    <a:lnTo>
                      <a:pt x="78" y="50"/>
                    </a:lnTo>
                    <a:lnTo>
                      <a:pt x="64" y="37"/>
                    </a:lnTo>
                    <a:close/>
                    <a:moveTo>
                      <a:pt x="84" y="41"/>
                    </a:moveTo>
                    <a:lnTo>
                      <a:pt x="84" y="45"/>
                    </a:lnTo>
                    <a:lnTo>
                      <a:pt x="81" y="48"/>
                    </a:lnTo>
                    <a:lnTo>
                      <a:pt x="74" y="41"/>
                    </a:lnTo>
                    <a:lnTo>
                      <a:pt x="84" y="41"/>
                    </a:lnTo>
                    <a:close/>
                    <a:moveTo>
                      <a:pt x="64" y="41"/>
                    </a:moveTo>
                    <a:lnTo>
                      <a:pt x="64" y="35"/>
                    </a:lnTo>
                    <a:lnTo>
                      <a:pt x="84" y="35"/>
                    </a:lnTo>
                    <a:lnTo>
                      <a:pt x="84" y="41"/>
                    </a:lnTo>
                    <a:lnTo>
                      <a:pt x="64" y="41"/>
                    </a:lnTo>
                    <a:close/>
                    <a:moveTo>
                      <a:pt x="64" y="35"/>
                    </a:moveTo>
                    <a:lnTo>
                      <a:pt x="64" y="32"/>
                    </a:lnTo>
                    <a:lnTo>
                      <a:pt x="84" y="32"/>
                    </a:lnTo>
                    <a:lnTo>
                      <a:pt x="84" y="35"/>
                    </a:lnTo>
                    <a:lnTo>
                      <a:pt x="64" y="35"/>
                    </a:lnTo>
                    <a:close/>
                    <a:moveTo>
                      <a:pt x="64" y="32"/>
                    </a:moveTo>
                    <a:lnTo>
                      <a:pt x="64" y="28"/>
                    </a:lnTo>
                    <a:lnTo>
                      <a:pt x="84" y="28"/>
                    </a:lnTo>
                    <a:lnTo>
                      <a:pt x="84" y="32"/>
                    </a:lnTo>
                    <a:lnTo>
                      <a:pt x="64" y="32"/>
                    </a:lnTo>
                    <a:close/>
                    <a:moveTo>
                      <a:pt x="64" y="28"/>
                    </a:moveTo>
                    <a:lnTo>
                      <a:pt x="64" y="22"/>
                    </a:lnTo>
                    <a:lnTo>
                      <a:pt x="84" y="22"/>
                    </a:lnTo>
                    <a:lnTo>
                      <a:pt x="84" y="28"/>
                    </a:lnTo>
                    <a:lnTo>
                      <a:pt x="64" y="28"/>
                    </a:lnTo>
                    <a:close/>
                    <a:moveTo>
                      <a:pt x="64" y="22"/>
                    </a:moveTo>
                    <a:lnTo>
                      <a:pt x="64" y="19"/>
                    </a:lnTo>
                    <a:lnTo>
                      <a:pt x="84" y="19"/>
                    </a:lnTo>
                    <a:lnTo>
                      <a:pt x="84" y="22"/>
                    </a:lnTo>
                    <a:lnTo>
                      <a:pt x="64" y="22"/>
                    </a:lnTo>
                    <a:close/>
                    <a:moveTo>
                      <a:pt x="81" y="12"/>
                    </a:moveTo>
                    <a:lnTo>
                      <a:pt x="84" y="15"/>
                    </a:lnTo>
                    <a:lnTo>
                      <a:pt x="84" y="19"/>
                    </a:lnTo>
                    <a:lnTo>
                      <a:pt x="74" y="19"/>
                    </a:lnTo>
                    <a:lnTo>
                      <a:pt x="81" y="12"/>
                    </a:lnTo>
                    <a:close/>
                    <a:moveTo>
                      <a:pt x="68" y="25"/>
                    </a:moveTo>
                    <a:lnTo>
                      <a:pt x="64" y="22"/>
                    </a:lnTo>
                    <a:lnTo>
                      <a:pt x="78" y="9"/>
                    </a:lnTo>
                    <a:lnTo>
                      <a:pt x="81" y="12"/>
                    </a:lnTo>
                    <a:lnTo>
                      <a:pt x="68" y="25"/>
                    </a:lnTo>
                    <a:close/>
                    <a:moveTo>
                      <a:pt x="64" y="22"/>
                    </a:moveTo>
                    <a:lnTo>
                      <a:pt x="61" y="20"/>
                    </a:lnTo>
                    <a:lnTo>
                      <a:pt x="74" y="5"/>
                    </a:lnTo>
                    <a:lnTo>
                      <a:pt x="78" y="9"/>
                    </a:lnTo>
                    <a:lnTo>
                      <a:pt x="64" y="22"/>
                    </a:lnTo>
                    <a:close/>
                    <a:moveTo>
                      <a:pt x="61" y="20"/>
                    </a:moveTo>
                    <a:lnTo>
                      <a:pt x="71" y="28"/>
                    </a:lnTo>
                    <a:lnTo>
                      <a:pt x="61" y="20"/>
                    </a:lnTo>
                    <a:lnTo>
                      <a:pt x="68" y="12"/>
                    </a:lnTo>
                    <a:lnTo>
                      <a:pt x="61" y="20"/>
                    </a:lnTo>
                    <a:close/>
                    <a:moveTo>
                      <a:pt x="61" y="20"/>
                    </a:moveTo>
                    <a:lnTo>
                      <a:pt x="58" y="16"/>
                    </a:lnTo>
                    <a:lnTo>
                      <a:pt x="71" y="3"/>
                    </a:lnTo>
                    <a:lnTo>
                      <a:pt x="74" y="5"/>
                    </a:lnTo>
                    <a:lnTo>
                      <a:pt x="61" y="20"/>
                    </a:lnTo>
                    <a:close/>
                    <a:moveTo>
                      <a:pt x="64" y="0"/>
                    </a:moveTo>
                    <a:lnTo>
                      <a:pt x="69" y="0"/>
                    </a:lnTo>
                    <a:lnTo>
                      <a:pt x="71" y="3"/>
                    </a:lnTo>
                    <a:lnTo>
                      <a:pt x="64" y="10"/>
                    </a:lnTo>
                    <a:lnTo>
                      <a:pt x="64" y="0"/>
                    </a:lnTo>
                    <a:close/>
                    <a:moveTo>
                      <a:pt x="64" y="19"/>
                    </a:moveTo>
                    <a:lnTo>
                      <a:pt x="58" y="19"/>
                    </a:lnTo>
                    <a:lnTo>
                      <a:pt x="58" y="0"/>
                    </a:lnTo>
                    <a:lnTo>
                      <a:pt x="64" y="0"/>
                    </a:lnTo>
                    <a:lnTo>
                      <a:pt x="64" y="19"/>
                    </a:lnTo>
                    <a:close/>
                    <a:moveTo>
                      <a:pt x="58" y="19"/>
                    </a:moveTo>
                    <a:lnTo>
                      <a:pt x="56" y="19"/>
                    </a:lnTo>
                    <a:lnTo>
                      <a:pt x="56" y="0"/>
                    </a:lnTo>
                    <a:lnTo>
                      <a:pt x="58" y="0"/>
                    </a:lnTo>
                    <a:lnTo>
                      <a:pt x="58" y="19"/>
                    </a:lnTo>
                    <a:close/>
                    <a:moveTo>
                      <a:pt x="56" y="19"/>
                    </a:moveTo>
                    <a:lnTo>
                      <a:pt x="49" y="19"/>
                    </a:lnTo>
                    <a:lnTo>
                      <a:pt x="49" y="0"/>
                    </a:lnTo>
                    <a:lnTo>
                      <a:pt x="56" y="0"/>
                    </a:lnTo>
                    <a:lnTo>
                      <a:pt x="56" y="19"/>
                    </a:lnTo>
                    <a:close/>
                    <a:moveTo>
                      <a:pt x="49" y="19"/>
                    </a:moveTo>
                    <a:lnTo>
                      <a:pt x="46" y="19"/>
                    </a:lnTo>
                    <a:lnTo>
                      <a:pt x="46" y="0"/>
                    </a:lnTo>
                    <a:lnTo>
                      <a:pt x="49" y="0"/>
                    </a:lnTo>
                    <a:lnTo>
                      <a:pt x="49"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7"/>
                    </a:moveTo>
                    <a:lnTo>
                      <a:pt x="37" y="21"/>
                    </a:lnTo>
                    <a:lnTo>
                      <a:pt x="29" y="4"/>
                    </a:lnTo>
                    <a:lnTo>
                      <a:pt x="35" y="1"/>
                    </a:lnTo>
                    <a:lnTo>
                      <a:pt x="43" y="17"/>
                    </a:lnTo>
                    <a:close/>
                    <a:moveTo>
                      <a:pt x="26" y="5"/>
                    </a:moveTo>
                    <a:lnTo>
                      <a:pt x="27" y="4"/>
                    </a:lnTo>
                    <a:lnTo>
                      <a:pt x="29" y="4"/>
                    </a:lnTo>
                    <a:lnTo>
                      <a:pt x="32" y="12"/>
                    </a:lnTo>
                    <a:lnTo>
                      <a:pt x="26" y="5"/>
                    </a:lnTo>
                    <a:close/>
                    <a:moveTo>
                      <a:pt x="40" y="20"/>
                    </a:moveTo>
                    <a:lnTo>
                      <a:pt x="37" y="22"/>
                    </a:lnTo>
                    <a:lnTo>
                      <a:pt x="22" y="9"/>
                    </a:lnTo>
                    <a:lnTo>
                      <a:pt x="26" y="5"/>
                    </a:lnTo>
                    <a:lnTo>
                      <a:pt x="40" y="20"/>
                    </a:lnTo>
                    <a:close/>
                    <a:moveTo>
                      <a:pt x="37" y="22"/>
                    </a:moveTo>
                    <a:lnTo>
                      <a:pt x="33" y="25"/>
                    </a:lnTo>
                    <a:lnTo>
                      <a:pt x="30" y="25"/>
                    </a:lnTo>
                    <a:lnTo>
                      <a:pt x="30" y="15"/>
                    </a:lnTo>
                    <a:lnTo>
                      <a:pt x="37" y="22"/>
                    </a:lnTo>
                    <a:close/>
                    <a:moveTo>
                      <a:pt x="30" y="25"/>
                    </a:moveTo>
                    <a:lnTo>
                      <a:pt x="24" y="25"/>
                    </a:lnTo>
                    <a:lnTo>
                      <a:pt x="24" y="6"/>
                    </a:lnTo>
                    <a:lnTo>
                      <a:pt x="30" y="6"/>
                    </a:lnTo>
                    <a:lnTo>
                      <a:pt x="30" y="25"/>
                    </a:lnTo>
                    <a:close/>
                    <a:moveTo>
                      <a:pt x="15" y="11"/>
                    </a:moveTo>
                    <a:lnTo>
                      <a:pt x="17" y="6"/>
                    </a:lnTo>
                    <a:lnTo>
                      <a:pt x="24" y="6"/>
                    </a:lnTo>
                    <a:lnTo>
                      <a:pt x="24" y="15"/>
                    </a:lnTo>
                    <a:lnTo>
                      <a:pt x="15" y="11"/>
                    </a:lnTo>
                    <a:close/>
                    <a:moveTo>
                      <a:pt x="32" y="20"/>
                    </a:moveTo>
                    <a:lnTo>
                      <a:pt x="29" y="26"/>
                    </a:lnTo>
                    <a:lnTo>
                      <a:pt x="11" y="17"/>
                    </a:lnTo>
                    <a:lnTo>
                      <a:pt x="15" y="11"/>
                    </a:lnTo>
                    <a:lnTo>
                      <a:pt x="32" y="20"/>
                    </a:lnTo>
                    <a:close/>
                    <a:moveTo>
                      <a:pt x="29" y="26"/>
                    </a:moveTo>
                    <a:lnTo>
                      <a:pt x="28" y="27"/>
                    </a:lnTo>
                    <a:lnTo>
                      <a:pt x="27" y="28"/>
                    </a:lnTo>
                    <a:lnTo>
                      <a:pt x="20" y="22"/>
                    </a:lnTo>
                    <a:lnTo>
                      <a:pt x="29" y="26"/>
                    </a:lnTo>
                    <a:close/>
                    <a:moveTo>
                      <a:pt x="27" y="28"/>
                    </a:moveTo>
                    <a:lnTo>
                      <a:pt x="24" y="32"/>
                    </a:lnTo>
                    <a:lnTo>
                      <a:pt x="10" y="19"/>
                    </a:lnTo>
                    <a:lnTo>
                      <a:pt x="14" y="15"/>
                    </a:lnTo>
                    <a:lnTo>
                      <a:pt x="27" y="28"/>
                    </a:lnTo>
                    <a:close/>
                    <a:moveTo>
                      <a:pt x="24" y="32"/>
                    </a:moveTo>
                    <a:lnTo>
                      <a:pt x="20" y="35"/>
                    </a:lnTo>
                    <a:lnTo>
                      <a:pt x="7" y="22"/>
                    </a:lnTo>
                    <a:lnTo>
                      <a:pt x="10" y="19"/>
                    </a:lnTo>
                    <a:lnTo>
                      <a:pt x="24" y="32"/>
                    </a:lnTo>
                    <a:close/>
                    <a:moveTo>
                      <a:pt x="5" y="24"/>
                    </a:moveTo>
                    <a:lnTo>
                      <a:pt x="6" y="23"/>
                    </a:lnTo>
                    <a:lnTo>
                      <a:pt x="7" y="22"/>
                    </a:lnTo>
                    <a:lnTo>
                      <a:pt x="14" y="28"/>
                    </a:lnTo>
                    <a:lnTo>
                      <a:pt x="5" y="24"/>
                    </a:lnTo>
                    <a:close/>
                    <a:moveTo>
                      <a:pt x="22" y="33"/>
                    </a:moveTo>
                    <a:lnTo>
                      <a:pt x="19" y="38"/>
                    </a:lnTo>
                    <a:lnTo>
                      <a:pt x="3" y="31"/>
                    </a:lnTo>
                    <a:lnTo>
                      <a:pt x="5" y="24"/>
                    </a:lnTo>
                    <a:lnTo>
                      <a:pt x="22" y="33"/>
                    </a:lnTo>
                    <a:close/>
                    <a:moveTo>
                      <a:pt x="2" y="35"/>
                    </a:moveTo>
                    <a:lnTo>
                      <a:pt x="2" y="33"/>
                    </a:lnTo>
                    <a:lnTo>
                      <a:pt x="3" y="31"/>
                    </a:lnTo>
                    <a:lnTo>
                      <a:pt x="10" y="35"/>
                    </a:lnTo>
                    <a:lnTo>
                      <a:pt x="2" y="35"/>
                    </a:lnTo>
                    <a:close/>
                    <a:moveTo>
                      <a:pt x="20" y="35"/>
                    </a:moveTo>
                    <a:lnTo>
                      <a:pt x="20" y="38"/>
                    </a:lnTo>
                    <a:lnTo>
                      <a:pt x="2" y="38"/>
                    </a:lnTo>
                    <a:lnTo>
                      <a:pt x="2" y="35"/>
                    </a:lnTo>
                    <a:lnTo>
                      <a:pt x="20" y="35"/>
                    </a:lnTo>
                    <a:close/>
                    <a:moveTo>
                      <a:pt x="20" y="38"/>
                    </a:moveTo>
                    <a:lnTo>
                      <a:pt x="20" y="41"/>
                    </a:lnTo>
                    <a:lnTo>
                      <a:pt x="2" y="41"/>
                    </a:lnTo>
                    <a:lnTo>
                      <a:pt x="2" y="38"/>
                    </a:lnTo>
                    <a:lnTo>
                      <a:pt x="20" y="38"/>
                    </a:lnTo>
                    <a:close/>
                    <a:moveTo>
                      <a:pt x="20" y="41"/>
                    </a:moveTo>
                    <a:lnTo>
                      <a:pt x="20" y="47"/>
                    </a:lnTo>
                    <a:lnTo>
                      <a:pt x="2" y="47"/>
                    </a:lnTo>
                    <a:lnTo>
                      <a:pt x="2" y="41"/>
                    </a:lnTo>
                    <a:lnTo>
                      <a:pt x="20" y="41"/>
                    </a:lnTo>
                    <a:close/>
                    <a:moveTo>
                      <a:pt x="20" y="47"/>
                    </a:moveTo>
                    <a:lnTo>
                      <a:pt x="20" y="50"/>
                    </a:lnTo>
                    <a:lnTo>
                      <a:pt x="2" y="50"/>
                    </a:lnTo>
                    <a:lnTo>
                      <a:pt x="2" y="47"/>
                    </a:lnTo>
                    <a:lnTo>
                      <a:pt x="20" y="47"/>
                    </a:lnTo>
                    <a:close/>
                    <a:moveTo>
                      <a:pt x="20" y="50"/>
                    </a:moveTo>
                    <a:lnTo>
                      <a:pt x="20" y="54"/>
                    </a:lnTo>
                    <a:lnTo>
                      <a:pt x="2" y="54"/>
                    </a:lnTo>
                    <a:lnTo>
                      <a:pt x="2" y="50"/>
                    </a:lnTo>
                    <a:lnTo>
                      <a:pt x="20" y="50"/>
                    </a:lnTo>
                    <a:close/>
                    <a:moveTo>
                      <a:pt x="4" y="60"/>
                    </a:moveTo>
                    <a:lnTo>
                      <a:pt x="2" y="57"/>
                    </a:lnTo>
                    <a:lnTo>
                      <a:pt x="2" y="54"/>
                    </a:lnTo>
                    <a:lnTo>
                      <a:pt x="10" y="54"/>
                    </a:lnTo>
                    <a:lnTo>
                      <a:pt x="4" y="60"/>
                    </a:lnTo>
                    <a:close/>
                    <a:moveTo>
                      <a:pt x="17" y="47"/>
                    </a:moveTo>
                    <a:lnTo>
                      <a:pt x="20" y="50"/>
                    </a:lnTo>
                    <a:lnTo>
                      <a:pt x="7" y="64"/>
                    </a:lnTo>
                    <a:lnTo>
                      <a:pt x="4" y="60"/>
                    </a:lnTo>
                    <a:lnTo>
                      <a:pt x="17" y="47"/>
                    </a:lnTo>
                    <a:close/>
                    <a:moveTo>
                      <a:pt x="20" y="50"/>
                    </a:moveTo>
                    <a:lnTo>
                      <a:pt x="30" y="59"/>
                    </a:lnTo>
                    <a:lnTo>
                      <a:pt x="20" y="50"/>
                    </a:lnTo>
                    <a:lnTo>
                      <a:pt x="14" y="57"/>
                    </a:lnTo>
                    <a:lnTo>
                      <a:pt x="20" y="50"/>
                    </a:lnTo>
                    <a:close/>
                    <a:moveTo>
                      <a:pt x="20" y="50"/>
                    </a:moveTo>
                    <a:lnTo>
                      <a:pt x="24" y="54"/>
                    </a:lnTo>
                    <a:lnTo>
                      <a:pt x="10" y="67"/>
                    </a:lnTo>
                    <a:lnTo>
                      <a:pt x="7" y="64"/>
                    </a:lnTo>
                    <a:lnTo>
                      <a:pt x="20" y="50"/>
                    </a:lnTo>
                    <a:close/>
                    <a:moveTo>
                      <a:pt x="10" y="67"/>
                    </a:moveTo>
                    <a:lnTo>
                      <a:pt x="0" y="57"/>
                    </a:lnTo>
                    <a:lnTo>
                      <a:pt x="10" y="67"/>
                    </a:lnTo>
                    <a:lnTo>
                      <a:pt x="17" y="60"/>
                    </a:lnTo>
                    <a:lnTo>
                      <a:pt x="10" y="67"/>
                    </a:lnTo>
                    <a:close/>
                    <a:moveTo>
                      <a:pt x="24" y="54"/>
                    </a:moveTo>
                    <a:lnTo>
                      <a:pt x="27" y="56"/>
                    </a:lnTo>
                    <a:lnTo>
                      <a:pt x="14" y="70"/>
                    </a:lnTo>
                    <a:lnTo>
                      <a:pt x="10" y="67"/>
                    </a:lnTo>
                    <a:lnTo>
                      <a:pt x="24" y="54"/>
                    </a:lnTo>
                    <a:close/>
                    <a:moveTo>
                      <a:pt x="20" y="73"/>
                    </a:moveTo>
                    <a:lnTo>
                      <a:pt x="16" y="73"/>
                    </a:lnTo>
                    <a:lnTo>
                      <a:pt x="14" y="70"/>
                    </a:lnTo>
                    <a:lnTo>
                      <a:pt x="20" y="64"/>
                    </a:lnTo>
                    <a:lnTo>
                      <a:pt x="20" y="73"/>
                    </a:lnTo>
                    <a:close/>
                    <a:moveTo>
                      <a:pt x="20" y="54"/>
                    </a:moveTo>
                    <a:lnTo>
                      <a:pt x="27" y="54"/>
                    </a:lnTo>
                    <a:lnTo>
                      <a:pt x="27" y="73"/>
                    </a:lnTo>
                    <a:lnTo>
                      <a:pt x="20" y="73"/>
                    </a:lnTo>
                    <a:lnTo>
                      <a:pt x="20" y="54"/>
                    </a:lnTo>
                    <a:close/>
                    <a:moveTo>
                      <a:pt x="27" y="54"/>
                    </a:moveTo>
                    <a:lnTo>
                      <a:pt x="30" y="54"/>
                    </a:lnTo>
                    <a:lnTo>
                      <a:pt x="33" y="57"/>
                    </a:lnTo>
                    <a:lnTo>
                      <a:pt x="27" y="64"/>
                    </a:lnTo>
                    <a:lnTo>
                      <a:pt x="27" y="54"/>
                    </a:lnTo>
                    <a:close/>
                    <a:moveTo>
                      <a:pt x="33" y="57"/>
                    </a:moveTo>
                    <a:lnTo>
                      <a:pt x="37" y="59"/>
                    </a:lnTo>
                    <a:lnTo>
                      <a:pt x="22" y="74"/>
                    </a:lnTo>
                    <a:lnTo>
                      <a:pt x="20" y="70"/>
                    </a:lnTo>
                    <a:lnTo>
                      <a:pt x="33" y="57"/>
                    </a:lnTo>
                    <a:close/>
                    <a:moveTo>
                      <a:pt x="30" y="76"/>
                    </a:moveTo>
                    <a:lnTo>
                      <a:pt x="26" y="76"/>
                    </a:lnTo>
                    <a:lnTo>
                      <a:pt x="22" y="74"/>
                    </a:lnTo>
                    <a:lnTo>
                      <a:pt x="30" y="66"/>
                    </a:lnTo>
                    <a:lnTo>
                      <a:pt x="30" y="76"/>
                    </a:lnTo>
                    <a:close/>
                    <a:moveTo>
                      <a:pt x="30" y="57"/>
                    </a:moveTo>
                    <a:lnTo>
                      <a:pt x="36" y="57"/>
                    </a:lnTo>
                    <a:lnTo>
                      <a:pt x="36" y="76"/>
                    </a:lnTo>
                    <a:lnTo>
                      <a:pt x="30" y="76"/>
                    </a:lnTo>
                    <a:lnTo>
                      <a:pt x="30"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50" y="71"/>
                    </a:lnTo>
                    <a:lnTo>
                      <a:pt x="43" y="75"/>
                    </a:lnTo>
                    <a:lnTo>
                      <a:pt x="35" y="58"/>
                    </a:lnTo>
                    <a:close/>
                    <a:moveTo>
                      <a:pt x="41" y="55"/>
                    </a:moveTo>
                    <a:lnTo>
                      <a:pt x="43" y="54"/>
                    </a:lnTo>
                    <a:lnTo>
                      <a:pt x="46" y="54"/>
                    </a:lnTo>
                    <a:lnTo>
                      <a:pt x="46" y="64"/>
                    </a:lnTo>
                    <a:lnTo>
                      <a:pt x="41" y="55"/>
                    </a:lnTo>
                    <a:close/>
                    <a:moveTo>
                      <a:pt x="46" y="54"/>
                    </a:moveTo>
                    <a:lnTo>
                      <a:pt x="52" y="54"/>
                    </a:lnTo>
                    <a:lnTo>
                      <a:pt x="52" y="73"/>
                    </a:lnTo>
                    <a:lnTo>
                      <a:pt x="46" y="73"/>
                    </a:lnTo>
                    <a:lnTo>
                      <a:pt x="46" y="54"/>
                    </a:lnTo>
                    <a:close/>
                    <a:moveTo>
                      <a:pt x="59" y="70"/>
                    </a:moveTo>
                    <a:lnTo>
                      <a:pt x="56" y="73"/>
                    </a:lnTo>
                    <a:lnTo>
                      <a:pt x="52" y="73"/>
                    </a:lnTo>
                    <a:lnTo>
                      <a:pt x="52" y="64"/>
                    </a:lnTo>
                    <a:lnTo>
                      <a:pt x="59" y="70"/>
                    </a:lnTo>
                    <a:close/>
                    <a:moveTo>
                      <a:pt x="46" y="56"/>
                    </a:moveTo>
                    <a:lnTo>
                      <a:pt x="48" y="54"/>
                    </a:lnTo>
                    <a:lnTo>
                      <a:pt x="62" y="67"/>
                    </a:lnTo>
                    <a:lnTo>
                      <a:pt x="59" y="70"/>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9" name="Freeform 415">
                <a:extLst>
                  <a:ext uri="{FF2B5EF4-FFF2-40B4-BE49-F238E27FC236}">
                    <a16:creationId xmlns:a16="http://schemas.microsoft.com/office/drawing/2014/main" id="{73E64B69-9A59-41F6-95C3-D997E37244F2}"/>
                  </a:ext>
                </a:extLst>
              </p:cNvPr>
              <p:cNvSpPr>
                <a:spLocks/>
              </p:cNvSpPr>
              <p:nvPr/>
            </p:nvSpPr>
            <p:spPr bwMode="auto">
              <a:xfrm>
                <a:off x="3216" y="3285"/>
                <a:ext cx="17" cy="15"/>
              </a:xfrm>
              <a:custGeom>
                <a:avLst/>
                <a:gdLst>
                  <a:gd name="T0" fmla="*/ 3 w 67"/>
                  <a:gd name="T1" fmla="*/ 4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4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7" y="45"/>
                    </a:lnTo>
                    <a:lnTo>
                      <a:pt x="61" y="42"/>
                    </a:lnTo>
                    <a:lnTo>
                      <a:pt x="64" y="38"/>
                    </a:lnTo>
                    <a:lnTo>
                      <a:pt x="64" y="32"/>
                    </a:lnTo>
                    <a:lnTo>
                      <a:pt x="67" y="29"/>
                    </a:lnTo>
                    <a:lnTo>
                      <a:pt x="67" y="26"/>
                    </a:lnTo>
                    <a:lnTo>
                      <a:pt x="67" y="20"/>
                    </a:lnTo>
                    <a:lnTo>
                      <a:pt x="67" y="16"/>
                    </a:lnTo>
                    <a:lnTo>
                      <a:pt x="64" y="13"/>
                    </a:lnTo>
                    <a:lnTo>
                      <a:pt x="61" y="10"/>
                    </a:lnTo>
                    <a:lnTo>
                      <a:pt x="57" y="6"/>
                    </a:lnTo>
                    <a:lnTo>
                      <a:pt x="54" y="3"/>
                    </a:lnTo>
                    <a:lnTo>
                      <a:pt x="51" y="0"/>
                    </a:lnTo>
                    <a:lnTo>
                      <a:pt x="47" y="0"/>
                    </a:lnTo>
                    <a:lnTo>
                      <a:pt x="42" y="0"/>
                    </a:lnTo>
                    <a:lnTo>
                      <a:pt x="35" y="0"/>
                    </a:lnTo>
                    <a:lnTo>
                      <a:pt x="32" y="3"/>
                    </a:lnTo>
                    <a:lnTo>
                      <a:pt x="25" y="3"/>
                    </a:lnTo>
                    <a:lnTo>
                      <a:pt x="22" y="6"/>
                    </a:lnTo>
                    <a:lnTo>
                      <a:pt x="16" y="10"/>
                    </a:lnTo>
                    <a:lnTo>
                      <a:pt x="13" y="13"/>
                    </a:lnTo>
                    <a:lnTo>
                      <a:pt x="10" y="16"/>
                    </a:lnTo>
                    <a:lnTo>
                      <a:pt x="7" y="23"/>
                    </a:lnTo>
                    <a:lnTo>
                      <a:pt x="3" y="26"/>
                    </a:lnTo>
                    <a:lnTo>
                      <a:pt x="3" y="29"/>
                    </a:lnTo>
                    <a:lnTo>
                      <a:pt x="0" y="35"/>
                    </a:lnTo>
                    <a:lnTo>
                      <a:pt x="0" y="38"/>
                    </a:lnTo>
                    <a:lnTo>
                      <a:pt x="3" y="42"/>
                    </a:lnTo>
                    <a:lnTo>
                      <a:pt x="3" y="48"/>
                    </a:lnTo>
                    <a:lnTo>
                      <a:pt x="7" y="52"/>
                    </a:lnTo>
                    <a:lnTo>
                      <a:pt x="10" y="54"/>
                    </a:lnTo>
                    <a:lnTo>
                      <a:pt x="13" y="54"/>
                    </a:lnTo>
                    <a:lnTo>
                      <a:pt x="16" y="57"/>
                    </a:lnTo>
                    <a:lnTo>
                      <a:pt x="22" y="57"/>
                    </a:lnTo>
                    <a:lnTo>
                      <a:pt x="25" y="57"/>
                    </a:lnTo>
                    <a:lnTo>
                      <a:pt x="32" y="57"/>
                    </a:lnTo>
                    <a:lnTo>
                      <a:pt x="39"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0" name="Freeform 416">
                <a:extLst>
                  <a:ext uri="{FF2B5EF4-FFF2-40B4-BE49-F238E27FC236}">
                    <a16:creationId xmlns:a16="http://schemas.microsoft.com/office/drawing/2014/main" id="{1A5C259D-8C9C-4352-BAEB-753C45490853}"/>
                  </a:ext>
                </a:extLst>
              </p:cNvPr>
              <p:cNvSpPr>
                <a:spLocks noEditPoints="1"/>
              </p:cNvSpPr>
              <p:nvPr/>
            </p:nvSpPr>
            <p:spPr bwMode="auto">
              <a:xfrm>
                <a:off x="3214" y="3283"/>
                <a:ext cx="22" cy="19"/>
              </a:xfrm>
              <a:custGeom>
                <a:avLst/>
                <a:gdLst>
                  <a:gd name="T0" fmla="*/ 4 w 85"/>
                  <a:gd name="T1" fmla="*/ 3 h 76"/>
                  <a:gd name="T2" fmla="*/ 4 w 85"/>
                  <a:gd name="T3" fmla="*/ 3 h 76"/>
                  <a:gd name="T4" fmla="*/ 5 w 85"/>
                  <a:gd name="T5" fmla="*/ 4 h 76"/>
                  <a:gd name="T6" fmla="*/ 5 w 85"/>
                  <a:gd name="T7" fmla="*/ 4 h 76"/>
                  <a:gd name="T8" fmla="*/ 4 w 85"/>
                  <a:gd name="T9" fmla="*/ 3 h 76"/>
                  <a:gd name="T10" fmla="*/ 4 w 85"/>
                  <a:gd name="T11" fmla="*/ 3 h 76"/>
                  <a:gd name="T12" fmla="*/ 4 w 85"/>
                  <a:gd name="T13" fmla="*/ 3 h 76"/>
                  <a:gd name="T14" fmla="*/ 5 w 85"/>
                  <a:gd name="T15" fmla="*/ 3 h 76"/>
                  <a:gd name="T16" fmla="*/ 5 w 85"/>
                  <a:gd name="T17" fmla="*/ 3 h 76"/>
                  <a:gd name="T18" fmla="*/ 4 w 85"/>
                  <a:gd name="T19" fmla="*/ 3 h 76"/>
                  <a:gd name="T20" fmla="*/ 4 w 85"/>
                  <a:gd name="T21" fmla="*/ 2 h 76"/>
                  <a:gd name="T22" fmla="*/ 6 w 85"/>
                  <a:gd name="T23" fmla="*/ 1 h 76"/>
                  <a:gd name="T24" fmla="*/ 5 w 85"/>
                  <a:gd name="T25" fmla="*/ 1 h 76"/>
                  <a:gd name="T26" fmla="*/ 5 w 85"/>
                  <a:gd name="T27" fmla="*/ 2 h 76"/>
                  <a:gd name="T28" fmla="*/ 4 w 85"/>
                  <a:gd name="T29" fmla="*/ 2 h 76"/>
                  <a:gd name="T30" fmla="*/ 4 w 85"/>
                  <a:gd name="T31" fmla="*/ 2 h 76"/>
                  <a:gd name="T32" fmla="*/ 5 w 85"/>
                  <a:gd name="T33" fmla="*/ 2 h 76"/>
                  <a:gd name="T34" fmla="*/ 5 w 85"/>
                  <a:gd name="T35" fmla="*/ 1 h 76"/>
                  <a:gd name="T36" fmla="*/ 4 w 85"/>
                  <a:gd name="T37" fmla="*/ 1 h 76"/>
                  <a:gd name="T38" fmla="*/ 4 w 85"/>
                  <a:gd name="T39" fmla="*/ 1 h 76"/>
                  <a:gd name="T40" fmla="*/ 4 w 85"/>
                  <a:gd name="T41" fmla="*/ 1 h 76"/>
                  <a:gd name="T42" fmla="*/ 3 w 85"/>
                  <a:gd name="T43" fmla="*/ 1 h 76"/>
                  <a:gd name="T44" fmla="*/ 3 w 85"/>
                  <a:gd name="T45" fmla="*/ 0 h 76"/>
                  <a:gd name="T46" fmla="*/ 3 w 85"/>
                  <a:gd name="T47" fmla="*/ 1 h 76"/>
                  <a:gd name="T48" fmla="*/ 3 w 85"/>
                  <a:gd name="T49" fmla="*/ 1 h 76"/>
                  <a:gd name="T50" fmla="*/ 3 w 85"/>
                  <a:gd name="T51" fmla="*/ 2 h 76"/>
                  <a:gd name="T52" fmla="*/ 2 w 85"/>
                  <a:gd name="T53" fmla="*/ 0 h 76"/>
                  <a:gd name="T54" fmla="*/ 2 w 85"/>
                  <a:gd name="T55" fmla="*/ 1 h 76"/>
                  <a:gd name="T56" fmla="*/ 2 w 85"/>
                  <a:gd name="T57" fmla="*/ 1 h 76"/>
                  <a:gd name="T58" fmla="*/ 2 w 85"/>
                  <a:gd name="T59" fmla="*/ 2 h 76"/>
                  <a:gd name="T60" fmla="*/ 2 w 85"/>
                  <a:gd name="T61" fmla="*/ 2 h 76"/>
                  <a:gd name="T62" fmla="*/ 2 w 85"/>
                  <a:gd name="T63" fmla="*/ 2 h 76"/>
                  <a:gd name="T64" fmla="*/ 1 w 85"/>
                  <a:gd name="T65" fmla="*/ 1 h 76"/>
                  <a:gd name="T66" fmla="*/ 1 w 85"/>
                  <a:gd name="T67" fmla="*/ 2 h 76"/>
                  <a:gd name="T68" fmla="*/ 2 w 85"/>
                  <a:gd name="T69" fmla="*/ 2 h 76"/>
                  <a:gd name="T70" fmla="*/ 2 w 85"/>
                  <a:gd name="T71" fmla="*/ 3 h 76"/>
                  <a:gd name="T72" fmla="*/ 0 w 85"/>
                  <a:gd name="T73" fmla="*/ 2 h 76"/>
                  <a:gd name="T74" fmla="*/ 0 w 85"/>
                  <a:gd name="T75" fmla="*/ 3 h 76"/>
                  <a:gd name="T76" fmla="*/ 1 w 85"/>
                  <a:gd name="T77" fmla="*/ 3 h 76"/>
                  <a:gd name="T78" fmla="*/ 1 w 85"/>
                  <a:gd name="T79" fmla="*/ 3 h 76"/>
                  <a:gd name="T80" fmla="*/ 1 w 85"/>
                  <a:gd name="T81" fmla="*/ 3 h 76"/>
                  <a:gd name="T82" fmla="*/ 0 w 85"/>
                  <a:gd name="T83" fmla="*/ 3 h 76"/>
                  <a:gd name="T84" fmla="*/ 1 w 85"/>
                  <a:gd name="T85" fmla="*/ 4 h 76"/>
                  <a:gd name="T86" fmla="*/ 1 w 85"/>
                  <a:gd name="T87" fmla="*/ 3 h 76"/>
                  <a:gd name="T88" fmla="*/ 2 w 85"/>
                  <a:gd name="T89" fmla="*/ 3 h 76"/>
                  <a:gd name="T90" fmla="*/ 1 w 85"/>
                  <a:gd name="T91" fmla="*/ 3 h 76"/>
                  <a:gd name="T92" fmla="*/ 1 w 85"/>
                  <a:gd name="T93" fmla="*/ 3 h 76"/>
                  <a:gd name="T94" fmla="*/ 1 w 85"/>
                  <a:gd name="T95" fmla="*/ 5 h 76"/>
                  <a:gd name="T96" fmla="*/ 1 w 85"/>
                  <a:gd name="T97" fmla="*/ 4 h 76"/>
                  <a:gd name="T98" fmla="*/ 1 w 85"/>
                  <a:gd name="T99" fmla="*/ 4 h 76"/>
                  <a:gd name="T100" fmla="*/ 2 w 85"/>
                  <a:gd name="T101" fmla="*/ 4 h 76"/>
                  <a:gd name="T102" fmla="*/ 1 w 85"/>
                  <a:gd name="T103" fmla="*/ 5 h 76"/>
                  <a:gd name="T104" fmla="*/ 2 w 85"/>
                  <a:gd name="T105" fmla="*/ 5 h 76"/>
                  <a:gd name="T106" fmla="*/ 2 w 85"/>
                  <a:gd name="T107" fmla="*/ 5 h 76"/>
                  <a:gd name="T108" fmla="*/ 2 w 85"/>
                  <a:gd name="T109" fmla="*/ 4 h 76"/>
                  <a:gd name="T110" fmla="*/ 4 w 85"/>
                  <a:gd name="T111" fmla="*/ 5 h 76"/>
                  <a:gd name="T112" fmla="*/ 3 w 85"/>
                  <a:gd name="T113" fmla="*/ 4 h 76"/>
                  <a:gd name="T114" fmla="*/ 3 w 85"/>
                  <a:gd name="T115" fmla="*/ 4 h 76"/>
                  <a:gd name="T116" fmla="*/ 4 w 85"/>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3"/>
                    </a:moveTo>
                    <a:lnTo>
                      <a:pt x="53" y="51"/>
                    </a:lnTo>
                    <a:lnTo>
                      <a:pt x="66" y="64"/>
                    </a:lnTo>
                    <a:lnTo>
                      <a:pt x="64" y="67"/>
                    </a:lnTo>
                    <a:lnTo>
                      <a:pt x="50" y="53"/>
                    </a:lnTo>
                    <a:close/>
                    <a:moveTo>
                      <a:pt x="53" y="51"/>
                    </a:moveTo>
                    <a:lnTo>
                      <a:pt x="54" y="50"/>
                    </a:lnTo>
                    <a:lnTo>
                      <a:pt x="55" y="49"/>
                    </a:lnTo>
                    <a:lnTo>
                      <a:pt x="60" y="57"/>
                    </a:lnTo>
                    <a:lnTo>
                      <a:pt x="53" y="51"/>
                    </a:lnTo>
                    <a:close/>
                    <a:moveTo>
                      <a:pt x="55" y="49"/>
                    </a:moveTo>
                    <a:lnTo>
                      <a:pt x="62" y="45"/>
                    </a:lnTo>
                    <a:lnTo>
                      <a:pt x="71" y="63"/>
                    </a:lnTo>
                    <a:lnTo>
                      <a:pt x="64" y="65"/>
                    </a:lnTo>
                    <a:lnTo>
                      <a:pt x="55" y="49"/>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63" y="44"/>
                    </a:moveTo>
                    <a:lnTo>
                      <a:pt x="66" y="41"/>
                    </a:lnTo>
                    <a:lnTo>
                      <a:pt x="79" y="54"/>
                    </a:lnTo>
                    <a:lnTo>
                      <a:pt x="76" y="57"/>
                    </a:lnTo>
                    <a:lnTo>
                      <a:pt x="63" y="44"/>
                    </a:lnTo>
                    <a:close/>
                    <a:moveTo>
                      <a:pt x="82" y="47"/>
                    </a:moveTo>
                    <a:lnTo>
                      <a:pt x="82" y="52"/>
                    </a:lnTo>
                    <a:lnTo>
                      <a:pt x="79" y="54"/>
                    </a:lnTo>
                    <a:lnTo>
                      <a:pt x="73" y="47"/>
                    </a:lnTo>
                    <a:lnTo>
                      <a:pt x="82" y="47"/>
                    </a:lnTo>
                    <a:close/>
                    <a:moveTo>
                      <a:pt x="63" y="47"/>
                    </a:moveTo>
                    <a:lnTo>
                      <a:pt x="63" y="41"/>
                    </a:lnTo>
                    <a:lnTo>
                      <a:pt x="82" y="41"/>
                    </a:lnTo>
                    <a:lnTo>
                      <a:pt x="82" y="47"/>
                    </a:lnTo>
                    <a:lnTo>
                      <a:pt x="63" y="47"/>
                    </a:lnTo>
                    <a:close/>
                    <a:moveTo>
                      <a:pt x="63" y="41"/>
                    </a:moveTo>
                    <a:lnTo>
                      <a:pt x="63" y="38"/>
                    </a:lnTo>
                    <a:lnTo>
                      <a:pt x="66" y="34"/>
                    </a:lnTo>
                    <a:lnTo>
                      <a:pt x="73" y="41"/>
                    </a:lnTo>
                    <a:lnTo>
                      <a:pt x="63" y="41"/>
                    </a:lnTo>
                    <a:close/>
                    <a:moveTo>
                      <a:pt x="66" y="34"/>
                    </a:moveTo>
                    <a:lnTo>
                      <a:pt x="70" y="31"/>
                    </a:lnTo>
                    <a:lnTo>
                      <a:pt x="83" y="45"/>
                    </a:lnTo>
                    <a:lnTo>
                      <a:pt x="79" y="47"/>
                    </a:lnTo>
                    <a:lnTo>
                      <a:pt x="66" y="34"/>
                    </a:lnTo>
                    <a:close/>
                    <a:moveTo>
                      <a:pt x="85" y="38"/>
                    </a:moveTo>
                    <a:lnTo>
                      <a:pt x="85" y="42"/>
                    </a:lnTo>
                    <a:lnTo>
                      <a:pt x="83" y="45"/>
                    </a:lnTo>
                    <a:lnTo>
                      <a:pt x="76" y="38"/>
                    </a:lnTo>
                    <a:lnTo>
                      <a:pt x="85" y="38"/>
                    </a:lnTo>
                    <a:close/>
                    <a:moveTo>
                      <a:pt x="66" y="38"/>
                    </a:moveTo>
                    <a:lnTo>
                      <a:pt x="66" y="35"/>
                    </a:lnTo>
                    <a:lnTo>
                      <a:pt x="85" y="35"/>
                    </a:lnTo>
                    <a:lnTo>
                      <a:pt x="85" y="38"/>
                    </a:lnTo>
                    <a:lnTo>
                      <a:pt x="66" y="38"/>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3" y="19"/>
                    </a:moveTo>
                    <a:lnTo>
                      <a:pt x="85" y="21"/>
                    </a:lnTo>
                    <a:lnTo>
                      <a:pt x="85" y="25"/>
                    </a:lnTo>
                    <a:lnTo>
                      <a:pt x="76" y="25"/>
                    </a:lnTo>
                    <a:lnTo>
                      <a:pt x="83" y="19"/>
                    </a:lnTo>
                    <a:close/>
                    <a:moveTo>
                      <a:pt x="70" y="32"/>
                    </a:moveTo>
                    <a:lnTo>
                      <a:pt x="66" y="29"/>
                    </a:lnTo>
                    <a:lnTo>
                      <a:pt x="79" y="15"/>
                    </a:lnTo>
                    <a:lnTo>
                      <a:pt x="83" y="19"/>
                    </a:lnTo>
                    <a:lnTo>
                      <a:pt x="70" y="32"/>
                    </a:lnTo>
                    <a:close/>
                    <a:moveTo>
                      <a:pt x="66" y="29"/>
                    </a:moveTo>
                    <a:lnTo>
                      <a:pt x="66" y="29"/>
                    </a:lnTo>
                    <a:lnTo>
                      <a:pt x="73" y="22"/>
                    </a:lnTo>
                    <a:lnTo>
                      <a:pt x="66" y="29"/>
                    </a:lnTo>
                    <a:close/>
                    <a:moveTo>
                      <a:pt x="66" y="29"/>
                    </a:moveTo>
                    <a:lnTo>
                      <a:pt x="63" y="25"/>
                    </a:lnTo>
                    <a:lnTo>
                      <a:pt x="76" y="12"/>
                    </a:lnTo>
                    <a:lnTo>
                      <a:pt x="79" y="15"/>
                    </a:lnTo>
                    <a:lnTo>
                      <a:pt x="66" y="29"/>
                    </a:lnTo>
                    <a:close/>
                    <a:moveTo>
                      <a:pt x="76" y="12"/>
                    </a:moveTo>
                    <a:lnTo>
                      <a:pt x="66" y="2"/>
                    </a:lnTo>
                    <a:lnTo>
                      <a:pt x="76" y="12"/>
                    </a:lnTo>
                    <a:lnTo>
                      <a:pt x="70" y="19"/>
                    </a:lnTo>
                    <a:lnTo>
                      <a:pt x="76" y="12"/>
                    </a:lnTo>
                    <a:close/>
                    <a:moveTo>
                      <a:pt x="63" y="25"/>
                    </a:moveTo>
                    <a:lnTo>
                      <a:pt x="60" y="22"/>
                    </a:lnTo>
                    <a:lnTo>
                      <a:pt x="73" y="9"/>
                    </a:lnTo>
                    <a:lnTo>
                      <a:pt x="76" y="12"/>
                    </a:lnTo>
                    <a:lnTo>
                      <a:pt x="63" y="25"/>
                    </a:lnTo>
                    <a:close/>
                    <a:moveTo>
                      <a:pt x="60" y="22"/>
                    </a:moveTo>
                    <a:lnTo>
                      <a:pt x="70" y="32"/>
                    </a:lnTo>
                    <a:lnTo>
                      <a:pt x="60" y="22"/>
                    </a:lnTo>
                    <a:lnTo>
                      <a:pt x="66" y="15"/>
                    </a:lnTo>
                    <a:lnTo>
                      <a:pt x="60" y="22"/>
                    </a:lnTo>
                    <a:close/>
                    <a:moveTo>
                      <a:pt x="60" y="22"/>
                    </a:moveTo>
                    <a:lnTo>
                      <a:pt x="56" y="19"/>
                    </a:lnTo>
                    <a:lnTo>
                      <a:pt x="70" y="6"/>
                    </a:lnTo>
                    <a:lnTo>
                      <a:pt x="73" y="9"/>
                    </a:lnTo>
                    <a:lnTo>
                      <a:pt x="60" y="22"/>
                    </a:lnTo>
                    <a:close/>
                    <a:moveTo>
                      <a:pt x="70" y="6"/>
                    </a:moveTo>
                    <a:lnTo>
                      <a:pt x="70" y="6"/>
                    </a:lnTo>
                    <a:lnTo>
                      <a:pt x="63" y="12"/>
                    </a:lnTo>
                    <a:lnTo>
                      <a:pt x="70" y="6"/>
                    </a:lnTo>
                    <a:close/>
                    <a:moveTo>
                      <a:pt x="56" y="19"/>
                    </a:moveTo>
                    <a:lnTo>
                      <a:pt x="53" y="17"/>
                    </a:lnTo>
                    <a:lnTo>
                      <a:pt x="66" y="2"/>
                    </a:lnTo>
                    <a:lnTo>
                      <a:pt x="70" y="6"/>
                    </a:lnTo>
                    <a:lnTo>
                      <a:pt x="56" y="19"/>
                    </a:lnTo>
                    <a:close/>
                    <a:moveTo>
                      <a:pt x="60" y="0"/>
                    </a:moveTo>
                    <a:lnTo>
                      <a:pt x="64" y="0"/>
                    </a:lnTo>
                    <a:lnTo>
                      <a:pt x="66" y="2"/>
                    </a:lnTo>
                    <a:lnTo>
                      <a:pt x="60" y="9"/>
                    </a:lnTo>
                    <a:lnTo>
                      <a:pt x="60" y="0"/>
                    </a:lnTo>
                    <a:close/>
                    <a:moveTo>
                      <a:pt x="60" y="19"/>
                    </a:moveTo>
                    <a:lnTo>
                      <a:pt x="56" y="19"/>
                    </a:lnTo>
                    <a:lnTo>
                      <a:pt x="56" y="0"/>
                    </a:lnTo>
                    <a:lnTo>
                      <a:pt x="60" y="0"/>
                    </a:lnTo>
                    <a:lnTo>
                      <a:pt x="60" y="19"/>
                    </a:lnTo>
                    <a:close/>
                    <a:moveTo>
                      <a:pt x="56" y="19"/>
                    </a:moveTo>
                    <a:lnTo>
                      <a:pt x="51" y="19"/>
                    </a:lnTo>
                    <a:lnTo>
                      <a:pt x="51" y="0"/>
                    </a:lnTo>
                    <a:lnTo>
                      <a:pt x="56" y="0"/>
                    </a:lnTo>
                    <a:lnTo>
                      <a:pt x="56" y="19"/>
                    </a:lnTo>
                    <a:close/>
                    <a:moveTo>
                      <a:pt x="51" y="19"/>
                    </a:moveTo>
                    <a:lnTo>
                      <a:pt x="44" y="19"/>
                    </a:lnTo>
                    <a:lnTo>
                      <a:pt x="44" y="0"/>
                    </a:lnTo>
                    <a:lnTo>
                      <a:pt x="51" y="0"/>
                    </a:lnTo>
                    <a:lnTo>
                      <a:pt x="51" y="19"/>
                    </a:lnTo>
                    <a:close/>
                    <a:moveTo>
                      <a:pt x="38" y="2"/>
                    </a:moveTo>
                    <a:lnTo>
                      <a:pt x="40" y="0"/>
                    </a:lnTo>
                    <a:lnTo>
                      <a:pt x="44" y="0"/>
                    </a:lnTo>
                    <a:lnTo>
                      <a:pt x="44" y="9"/>
                    </a:lnTo>
                    <a:lnTo>
                      <a:pt x="38" y="2"/>
                    </a:lnTo>
                    <a:close/>
                    <a:moveTo>
                      <a:pt x="51" y="17"/>
                    </a:moveTo>
                    <a:lnTo>
                      <a:pt x="48" y="19"/>
                    </a:lnTo>
                    <a:lnTo>
                      <a:pt x="34" y="6"/>
                    </a:lnTo>
                    <a:lnTo>
                      <a:pt x="38" y="2"/>
                    </a:lnTo>
                    <a:lnTo>
                      <a:pt x="51" y="17"/>
                    </a:lnTo>
                    <a:close/>
                    <a:moveTo>
                      <a:pt x="48" y="19"/>
                    </a:moveTo>
                    <a:lnTo>
                      <a:pt x="45" y="22"/>
                    </a:lnTo>
                    <a:lnTo>
                      <a:pt x="41" y="22"/>
                    </a:lnTo>
                    <a:lnTo>
                      <a:pt x="41" y="12"/>
                    </a:lnTo>
                    <a:lnTo>
                      <a:pt x="48" y="19"/>
                    </a:lnTo>
                    <a:close/>
                    <a:moveTo>
                      <a:pt x="41" y="22"/>
                    </a:moveTo>
                    <a:lnTo>
                      <a:pt x="34" y="22"/>
                    </a:lnTo>
                    <a:lnTo>
                      <a:pt x="34" y="3"/>
                    </a:lnTo>
                    <a:lnTo>
                      <a:pt x="41" y="3"/>
                    </a:lnTo>
                    <a:lnTo>
                      <a:pt x="41" y="22"/>
                    </a:lnTo>
                    <a:close/>
                    <a:moveTo>
                      <a:pt x="28" y="6"/>
                    </a:moveTo>
                    <a:lnTo>
                      <a:pt x="31" y="3"/>
                    </a:lnTo>
                    <a:lnTo>
                      <a:pt x="34" y="3"/>
                    </a:lnTo>
                    <a:lnTo>
                      <a:pt x="34" y="12"/>
                    </a:lnTo>
                    <a:lnTo>
                      <a:pt x="28" y="6"/>
                    </a:lnTo>
                    <a:close/>
                    <a:moveTo>
                      <a:pt x="41" y="19"/>
                    </a:moveTo>
                    <a:lnTo>
                      <a:pt x="38" y="22"/>
                    </a:lnTo>
                    <a:lnTo>
                      <a:pt x="24" y="9"/>
                    </a:lnTo>
                    <a:lnTo>
                      <a:pt x="28" y="6"/>
                    </a:lnTo>
                    <a:lnTo>
                      <a:pt x="41" y="19"/>
                    </a:lnTo>
                    <a:close/>
                    <a:moveTo>
                      <a:pt x="38" y="22"/>
                    </a:moveTo>
                    <a:lnTo>
                      <a:pt x="37" y="23"/>
                    </a:lnTo>
                    <a:lnTo>
                      <a:pt x="35" y="24"/>
                    </a:lnTo>
                    <a:lnTo>
                      <a:pt x="31" y="15"/>
                    </a:lnTo>
                    <a:lnTo>
                      <a:pt x="38" y="22"/>
                    </a:lnTo>
                    <a:close/>
                    <a:moveTo>
                      <a:pt x="35" y="24"/>
                    </a:moveTo>
                    <a:lnTo>
                      <a:pt x="29" y="28"/>
                    </a:lnTo>
                    <a:lnTo>
                      <a:pt x="21" y="10"/>
                    </a:lnTo>
                    <a:lnTo>
                      <a:pt x="27" y="8"/>
                    </a:lnTo>
                    <a:lnTo>
                      <a:pt x="35" y="24"/>
                    </a:lnTo>
                    <a:close/>
                    <a:moveTo>
                      <a:pt x="18" y="12"/>
                    </a:moveTo>
                    <a:lnTo>
                      <a:pt x="20" y="11"/>
                    </a:lnTo>
                    <a:lnTo>
                      <a:pt x="21" y="10"/>
                    </a:lnTo>
                    <a:lnTo>
                      <a:pt x="25" y="19"/>
                    </a:lnTo>
                    <a:lnTo>
                      <a:pt x="18" y="12"/>
                    </a:lnTo>
                    <a:close/>
                    <a:moveTo>
                      <a:pt x="32" y="25"/>
                    </a:moveTo>
                    <a:lnTo>
                      <a:pt x="29" y="29"/>
                    </a:lnTo>
                    <a:lnTo>
                      <a:pt x="16" y="15"/>
                    </a:lnTo>
                    <a:lnTo>
                      <a:pt x="18" y="12"/>
                    </a:lnTo>
                    <a:lnTo>
                      <a:pt x="32" y="25"/>
                    </a:lnTo>
                    <a:close/>
                    <a:moveTo>
                      <a:pt x="29" y="29"/>
                    </a:moveTo>
                    <a:lnTo>
                      <a:pt x="29" y="29"/>
                    </a:lnTo>
                    <a:lnTo>
                      <a:pt x="22" y="22"/>
                    </a:lnTo>
                    <a:lnTo>
                      <a:pt x="29" y="29"/>
                    </a:lnTo>
                    <a:close/>
                    <a:moveTo>
                      <a:pt x="29" y="29"/>
                    </a:moveTo>
                    <a:lnTo>
                      <a:pt x="25" y="32"/>
                    </a:lnTo>
                    <a:lnTo>
                      <a:pt x="12" y="19"/>
                    </a:lnTo>
                    <a:lnTo>
                      <a:pt x="16" y="15"/>
                    </a:lnTo>
                    <a:lnTo>
                      <a:pt x="29" y="29"/>
                    </a:lnTo>
                    <a:close/>
                    <a:moveTo>
                      <a:pt x="10" y="21"/>
                    </a:moveTo>
                    <a:lnTo>
                      <a:pt x="11" y="20"/>
                    </a:lnTo>
                    <a:lnTo>
                      <a:pt x="12" y="19"/>
                    </a:lnTo>
                    <a:lnTo>
                      <a:pt x="19" y="25"/>
                    </a:lnTo>
                    <a:lnTo>
                      <a:pt x="10" y="21"/>
                    </a:lnTo>
                    <a:close/>
                    <a:moveTo>
                      <a:pt x="28" y="30"/>
                    </a:moveTo>
                    <a:lnTo>
                      <a:pt x="24" y="35"/>
                    </a:lnTo>
                    <a:lnTo>
                      <a:pt x="7" y="28"/>
                    </a:lnTo>
                    <a:lnTo>
                      <a:pt x="10" y="21"/>
                    </a:lnTo>
                    <a:lnTo>
                      <a:pt x="28" y="30"/>
                    </a:lnTo>
                    <a:close/>
                    <a:moveTo>
                      <a:pt x="24" y="35"/>
                    </a:moveTo>
                    <a:lnTo>
                      <a:pt x="23" y="38"/>
                    </a:lnTo>
                    <a:lnTo>
                      <a:pt x="22" y="39"/>
                    </a:lnTo>
                    <a:lnTo>
                      <a:pt x="16" y="32"/>
                    </a:lnTo>
                    <a:lnTo>
                      <a:pt x="24" y="35"/>
                    </a:lnTo>
                    <a:close/>
                    <a:moveTo>
                      <a:pt x="22" y="39"/>
                    </a:moveTo>
                    <a:lnTo>
                      <a:pt x="19" y="42"/>
                    </a:lnTo>
                    <a:lnTo>
                      <a:pt x="6" y="28"/>
                    </a:lnTo>
                    <a:lnTo>
                      <a:pt x="9" y="25"/>
                    </a:lnTo>
                    <a:lnTo>
                      <a:pt x="22" y="39"/>
                    </a:lnTo>
                    <a:close/>
                    <a:moveTo>
                      <a:pt x="2" y="35"/>
                    </a:moveTo>
                    <a:lnTo>
                      <a:pt x="2" y="31"/>
                    </a:lnTo>
                    <a:lnTo>
                      <a:pt x="6" y="28"/>
                    </a:lnTo>
                    <a:lnTo>
                      <a:pt x="12" y="35"/>
                    </a:lnTo>
                    <a:lnTo>
                      <a:pt x="2" y="35"/>
                    </a:lnTo>
                    <a:close/>
                    <a:moveTo>
                      <a:pt x="22" y="35"/>
                    </a:moveTo>
                    <a:lnTo>
                      <a:pt x="22" y="38"/>
                    </a:lnTo>
                    <a:lnTo>
                      <a:pt x="2" y="38"/>
                    </a:lnTo>
                    <a:lnTo>
                      <a:pt x="2" y="35"/>
                    </a:lnTo>
                    <a:lnTo>
                      <a:pt x="22" y="35"/>
                    </a:lnTo>
                    <a:close/>
                    <a:moveTo>
                      <a:pt x="22" y="38"/>
                    </a:moveTo>
                    <a:lnTo>
                      <a:pt x="22" y="40"/>
                    </a:lnTo>
                    <a:lnTo>
                      <a:pt x="21" y="42"/>
                    </a:lnTo>
                    <a:lnTo>
                      <a:pt x="12" y="38"/>
                    </a:lnTo>
                    <a:lnTo>
                      <a:pt x="22" y="38"/>
                    </a:lnTo>
                    <a:close/>
                    <a:moveTo>
                      <a:pt x="21" y="42"/>
                    </a:moveTo>
                    <a:lnTo>
                      <a:pt x="18" y="49"/>
                    </a:lnTo>
                    <a:lnTo>
                      <a:pt x="0" y="40"/>
                    </a:lnTo>
                    <a:lnTo>
                      <a:pt x="3" y="34"/>
                    </a:lnTo>
                    <a:lnTo>
                      <a:pt x="21" y="42"/>
                    </a:lnTo>
                    <a:close/>
                    <a:moveTo>
                      <a:pt x="0" y="44"/>
                    </a:moveTo>
                    <a:lnTo>
                      <a:pt x="0" y="42"/>
                    </a:lnTo>
                    <a:lnTo>
                      <a:pt x="0" y="40"/>
                    </a:lnTo>
                    <a:lnTo>
                      <a:pt x="9" y="44"/>
                    </a:lnTo>
                    <a:lnTo>
                      <a:pt x="0" y="44"/>
                    </a:lnTo>
                    <a:close/>
                    <a:moveTo>
                      <a:pt x="19" y="44"/>
                    </a:moveTo>
                    <a:lnTo>
                      <a:pt x="19" y="47"/>
                    </a:lnTo>
                    <a:lnTo>
                      <a:pt x="0" y="47"/>
                    </a:lnTo>
                    <a:lnTo>
                      <a:pt x="0" y="44"/>
                    </a:lnTo>
                    <a:lnTo>
                      <a:pt x="19" y="44"/>
                    </a:lnTo>
                    <a:close/>
                    <a:moveTo>
                      <a:pt x="2" y="54"/>
                    </a:moveTo>
                    <a:lnTo>
                      <a:pt x="0" y="52"/>
                    </a:lnTo>
                    <a:lnTo>
                      <a:pt x="0" y="47"/>
                    </a:lnTo>
                    <a:lnTo>
                      <a:pt x="9" y="47"/>
                    </a:lnTo>
                    <a:lnTo>
                      <a:pt x="2" y="54"/>
                    </a:lnTo>
                    <a:close/>
                    <a:moveTo>
                      <a:pt x="16" y="41"/>
                    </a:moveTo>
                    <a:lnTo>
                      <a:pt x="19" y="44"/>
                    </a:lnTo>
                    <a:lnTo>
                      <a:pt x="6" y="57"/>
                    </a:lnTo>
                    <a:lnTo>
                      <a:pt x="2" y="54"/>
                    </a:lnTo>
                    <a:lnTo>
                      <a:pt x="16" y="41"/>
                    </a:lnTo>
                    <a:close/>
                    <a:moveTo>
                      <a:pt x="19" y="44"/>
                    </a:moveTo>
                    <a:lnTo>
                      <a:pt x="22" y="46"/>
                    </a:lnTo>
                    <a:lnTo>
                      <a:pt x="22" y="51"/>
                    </a:lnTo>
                    <a:lnTo>
                      <a:pt x="12" y="51"/>
                    </a:lnTo>
                    <a:lnTo>
                      <a:pt x="19" y="44"/>
                    </a:lnTo>
                    <a:close/>
                    <a:moveTo>
                      <a:pt x="22" y="51"/>
                    </a:moveTo>
                    <a:lnTo>
                      <a:pt x="22" y="57"/>
                    </a:lnTo>
                    <a:lnTo>
                      <a:pt x="2" y="57"/>
                    </a:lnTo>
                    <a:lnTo>
                      <a:pt x="2" y="51"/>
                    </a:lnTo>
                    <a:lnTo>
                      <a:pt x="22" y="51"/>
                    </a:lnTo>
                    <a:close/>
                    <a:moveTo>
                      <a:pt x="6" y="64"/>
                    </a:moveTo>
                    <a:lnTo>
                      <a:pt x="2" y="61"/>
                    </a:lnTo>
                    <a:lnTo>
                      <a:pt x="2" y="57"/>
                    </a:lnTo>
                    <a:lnTo>
                      <a:pt x="12" y="57"/>
                    </a:lnTo>
                    <a:lnTo>
                      <a:pt x="6" y="64"/>
                    </a:lnTo>
                    <a:close/>
                    <a:moveTo>
                      <a:pt x="19" y="51"/>
                    </a:moveTo>
                    <a:lnTo>
                      <a:pt x="22" y="53"/>
                    </a:lnTo>
                    <a:lnTo>
                      <a:pt x="9" y="67"/>
                    </a:lnTo>
                    <a:lnTo>
                      <a:pt x="6" y="64"/>
                    </a:lnTo>
                    <a:lnTo>
                      <a:pt x="19" y="51"/>
                    </a:lnTo>
                    <a:close/>
                    <a:moveTo>
                      <a:pt x="22" y="53"/>
                    </a:moveTo>
                    <a:lnTo>
                      <a:pt x="12" y="44"/>
                    </a:lnTo>
                    <a:lnTo>
                      <a:pt x="22" y="54"/>
                    </a:lnTo>
                    <a:lnTo>
                      <a:pt x="16" y="61"/>
                    </a:lnTo>
                    <a:lnTo>
                      <a:pt x="22" y="53"/>
                    </a:lnTo>
                    <a:close/>
                    <a:moveTo>
                      <a:pt x="22" y="54"/>
                    </a:moveTo>
                    <a:lnTo>
                      <a:pt x="25" y="56"/>
                    </a:lnTo>
                    <a:lnTo>
                      <a:pt x="12" y="71"/>
                    </a:lnTo>
                    <a:lnTo>
                      <a:pt x="9" y="67"/>
                    </a:lnTo>
                    <a:lnTo>
                      <a:pt x="22" y="54"/>
                    </a:lnTo>
                    <a:close/>
                    <a:moveTo>
                      <a:pt x="19" y="73"/>
                    </a:moveTo>
                    <a:lnTo>
                      <a:pt x="14" y="73"/>
                    </a:lnTo>
                    <a:lnTo>
                      <a:pt x="12" y="71"/>
                    </a:lnTo>
                    <a:lnTo>
                      <a:pt x="19" y="63"/>
                    </a:lnTo>
                    <a:lnTo>
                      <a:pt x="19" y="73"/>
                    </a:lnTo>
                    <a:close/>
                    <a:moveTo>
                      <a:pt x="19" y="54"/>
                    </a:moveTo>
                    <a:lnTo>
                      <a:pt x="22" y="54"/>
                    </a:lnTo>
                    <a:lnTo>
                      <a:pt x="22" y="73"/>
                    </a:lnTo>
                    <a:lnTo>
                      <a:pt x="19" y="73"/>
                    </a:lnTo>
                    <a:lnTo>
                      <a:pt x="19" y="54"/>
                    </a:lnTo>
                    <a:close/>
                    <a:moveTo>
                      <a:pt x="22" y="54"/>
                    </a:moveTo>
                    <a:lnTo>
                      <a:pt x="25" y="54"/>
                    </a:lnTo>
                    <a:lnTo>
                      <a:pt x="29" y="56"/>
                    </a:lnTo>
                    <a:lnTo>
                      <a:pt x="22" y="63"/>
                    </a:lnTo>
                    <a:lnTo>
                      <a:pt x="22" y="54"/>
                    </a:lnTo>
                    <a:close/>
                    <a:moveTo>
                      <a:pt x="29" y="56"/>
                    </a:moveTo>
                    <a:lnTo>
                      <a:pt x="32" y="60"/>
                    </a:lnTo>
                    <a:lnTo>
                      <a:pt x="19" y="73"/>
                    </a:lnTo>
                    <a:lnTo>
                      <a:pt x="16" y="71"/>
                    </a:lnTo>
                    <a:lnTo>
                      <a:pt x="29" y="56"/>
                    </a:lnTo>
                    <a:close/>
                    <a:moveTo>
                      <a:pt x="25" y="76"/>
                    </a:moveTo>
                    <a:lnTo>
                      <a:pt x="21" y="76"/>
                    </a:lnTo>
                    <a:lnTo>
                      <a:pt x="19"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8" y="57"/>
                    </a:lnTo>
                    <a:lnTo>
                      <a:pt x="48" y="76"/>
                    </a:lnTo>
                    <a:lnTo>
                      <a:pt x="41" y="76"/>
                    </a:lnTo>
                    <a:lnTo>
                      <a:pt x="41" y="57"/>
                    </a:lnTo>
                    <a:close/>
                    <a:moveTo>
                      <a:pt x="54" y="73"/>
                    </a:moveTo>
                    <a:lnTo>
                      <a:pt x="51" y="76"/>
                    </a:lnTo>
                    <a:lnTo>
                      <a:pt x="48" y="76"/>
                    </a:lnTo>
                    <a:lnTo>
                      <a:pt x="48" y="66"/>
                    </a:lnTo>
                    <a:lnTo>
                      <a:pt x="54" y="73"/>
                    </a:lnTo>
                    <a:close/>
                    <a:moveTo>
                      <a:pt x="41" y="60"/>
                    </a:moveTo>
                    <a:lnTo>
                      <a:pt x="44" y="56"/>
                    </a:lnTo>
                    <a:lnTo>
                      <a:pt x="57" y="71"/>
                    </a:lnTo>
                    <a:lnTo>
                      <a:pt x="54" y="73"/>
                    </a:lnTo>
                    <a:lnTo>
                      <a:pt x="41" y="60"/>
                    </a:lnTo>
                    <a:close/>
                    <a:moveTo>
                      <a:pt x="44" y="56"/>
                    </a:moveTo>
                    <a:lnTo>
                      <a:pt x="45" y="55"/>
                    </a:lnTo>
                    <a:lnTo>
                      <a:pt x="46" y="55"/>
                    </a:lnTo>
                    <a:lnTo>
                      <a:pt x="51" y="63"/>
                    </a:lnTo>
                    <a:lnTo>
                      <a:pt x="44" y="56"/>
                    </a:lnTo>
                    <a:close/>
                    <a:moveTo>
                      <a:pt x="46" y="55"/>
                    </a:moveTo>
                    <a:lnTo>
                      <a:pt x="53" y="52"/>
                    </a:lnTo>
                    <a:lnTo>
                      <a:pt x="61" y="68"/>
                    </a:lnTo>
                    <a:lnTo>
                      <a:pt x="54"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1" name="Freeform 417">
                <a:extLst>
                  <a:ext uri="{FF2B5EF4-FFF2-40B4-BE49-F238E27FC236}">
                    <a16:creationId xmlns:a16="http://schemas.microsoft.com/office/drawing/2014/main" id="{7151AFA3-07BC-41EA-BAC7-57C34B70307A}"/>
                  </a:ext>
                </a:extLst>
              </p:cNvPr>
              <p:cNvSpPr>
                <a:spLocks/>
              </p:cNvSpPr>
              <p:nvPr/>
            </p:nvSpPr>
            <p:spPr bwMode="auto">
              <a:xfrm>
                <a:off x="3267" y="3261"/>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0" y="50"/>
                    </a:lnTo>
                    <a:lnTo>
                      <a:pt x="54" y="44"/>
                    </a:lnTo>
                    <a:lnTo>
                      <a:pt x="60" y="42"/>
                    </a:lnTo>
                    <a:lnTo>
                      <a:pt x="60" y="38"/>
                    </a:lnTo>
                    <a:lnTo>
                      <a:pt x="62" y="35"/>
                    </a:lnTo>
                    <a:lnTo>
                      <a:pt x="66" y="28"/>
                    </a:lnTo>
                    <a:lnTo>
                      <a:pt x="66" y="25"/>
                    </a:lnTo>
                    <a:lnTo>
                      <a:pt x="66" y="18"/>
                    </a:lnTo>
                    <a:lnTo>
                      <a:pt x="66" y="16"/>
                    </a:lnTo>
                    <a:lnTo>
                      <a:pt x="62" y="13"/>
                    </a:lnTo>
                    <a:lnTo>
                      <a:pt x="60" y="10"/>
                    </a:lnTo>
                    <a:lnTo>
                      <a:pt x="57" y="6"/>
                    </a:lnTo>
                    <a:lnTo>
                      <a:pt x="54" y="3"/>
                    </a:lnTo>
                    <a:lnTo>
                      <a:pt x="50" y="3"/>
                    </a:lnTo>
                    <a:lnTo>
                      <a:pt x="44" y="0"/>
                    </a:lnTo>
                    <a:lnTo>
                      <a:pt x="40" y="0"/>
                    </a:lnTo>
                    <a:lnTo>
                      <a:pt x="34" y="0"/>
                    </a:lnTo>
                    <a:lnTo>
                      <a:pt x="32" y="3"/>
                    </a:lnTo>
                    <a:lnTo>
                      <a:pt x="25" y="3"/>
                    </a:lnTo>
                    <a:lnTo>
                      <a:pt x="18" y="6"/>
                    </a:lnTo>
                    <a:lnTo>
                      <a:pt x="15" y="10"/>
                    </a:lnTo>
                    <a:lnTo>
                      <a:pt x="12" y="13"/>
                    </a:lnTo>
                    <a:lnTo>
                      <a:pt x="6" y="18"/>
                    </a:lnTo>
                    <a:lnTo>
                      <a:pt x="3" y="22"/>
                    </a:lnTo>
                    <a:lnTo>
                      <a:pt x="3" y="25"/>
                    </a:lnTo>
                    <a:lnTo>
                      <a:pt x="0" y="32"/>
                    </a:lnTo>
                    <a:lnTo>
                      <a:pt x="0" y="35"/>
                    </a:lnTo>
                    <a:lnTo>
                      <a:pt x="0" y="38"/>
                    </a:lnTo>
                    <a:lnTo>
                      <a:pt x="0" y="44"/>
                    </a:lnTo>
                    <a:lnTo>
                      <a:pt x="3" y="47"/>
                    </a:lnTo>
                    <a:lnTo>
                      <a:pt x="6" y="50"/>
                    </a:lnTo>
                    <a:lnTo>
                      <a:pt x="8" y="54"/>
                    </a:lnTo>
                    <a:lnTo>
                      <a:pt x="12" y="57"/>
                    </a:lnTo>
                    <a:lnTo>
                      <a:pt x="15" y="57"/>
                    </a:lnTo>
                    <a:lnTo>
                      <a:pt x="22" y="57"/>
                    </a:lnTo>
                    <a:lnTo>
                      <a:pt x="25" y="57"/>
                    </a:lnTo>
                    <a:lnTo>
                      <a:pt x="32" y="57"/>
                    </a:lnTo>
                    <a:lnTo>
                      <a:pt x="34" y="57"/>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2" name="Freeform 418">
                <a:extLst>
                  <a:ext uri="{FF2B5EF4-FFF2-40B4-BE49-F238E27FC236}">
                    <a16:creationId xmlns:a16="http://schemas.microsoft.com/office/drawing/2014/main" id="{B4C696AE-0930-455B-BD42-F9CDB14F70B5}"/>
                  </a:ext>
                </a:extLst>
              </p:cNvPr>
              <p:cNvSpPr>
                <a:spLocks noEditPoints="1"/>
              </p:cNvSpPr>
              <p:nvPr/>
            </p:nvSpPr>
            <p:spPr bwMode="auto">
              <a:xfrm>
                <a:off x="3264" y="3258"/>
                <a:ext cx="22" cy="19"/>
              </a:xfrm>
              <a:custGeom>
                <a:avLst/>
                <a:gdLst>
                  <a:gd name="T0" fmla="*/ 5 w 86"/>
                  <a:gd name="T1" fmla="*/ 4 h 77"/>
                  <a:gd name="T2" fmla="*/ 4 w 86"/>
                  <a:gd name="T3" fmla="*/ 3 h 77"/>
                  <a:gd name="T4" fmla="*/ 4 w 86"/>
                  <a:gd name="T5" fmla="*/ 3 h 77"/>
                  <a:gd name="T6" fmla="*/ 4 w 86"/>
                  <a:gd name="T7" fmla="*/ 4 h 77"/>
                  <a:gd name="T8" fmla="*/ 5 w 86"/>
                  <a:gd name="T9" fmla="*/ 3 h 77"/>
                  <a:gd name="T10" fmla="*/ 4 w 86"/>
                  <a:gd name="T11" fmla="*/ 3 h 77"/>
                  <a:gd name="T12" fmla="*/ 4 w 86"/>
                  <a:gd name="T13" fmla="*/ 2 h 77"/>
                  <a:gd name="T14" fmla="*/ 5 w 86"/>
                  <a:gd name="T15" fmla="*/ 3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5 w 86"/>
                  <a:gd name="T29" fmla="*/ 1 h 77"/>
                  <a:gd name="T30" fmla="*/ 4 w 86"/>
                  <a:gd name="T31" fmla="*/ 1 h 77"/>
                  <a:gd name="T32" fmla="*/ 4 w 86"/>
                  <a:gd name="T33" fmla="*/ 1 h 77"/>
                  <a:gd name="T34" fmla="*/ 5 w 86"/>
                  <a:gd name="T35" fmla="*/ 0 h 77"/>
                  <a:gd name="T36" fmla="*/ 4 w 86"/>
                  <a:gd name="T37" fmla="*/ 1 h 77"/>
                  <a:gd name="T38" fmla="*/ 4 w 86"/>
                  <a:gd name="T39" fmla="*/ 1 h 77"/>
                  <a:gd name="T40" fmla="*/ 4 w 86"/>
                  <a:gd name="T41" fmla="*/ 1 h 77"/>
                  <a:gd name="T42" fmla="*/ 4 w 86"/>
                  <a:gd name="T43" fmla="*/ 0 h 77"/>
                  <a:gd name="T44" fmla="*/ 3 w 86"/>
                  <a:gd name="T45" fmla="*/ 0 h 77"/>
                  <a:gd name="T46" fmla="*/ 3 w 86"/>
                  <a:gd name="T47" fmla="*/ 0 h 77"/>
                  <a:gd name="T48" fmla="*/ 2 w 86"/>
                  <a:gd name="T49" fmla="*/ 0 h 77"/>
                  <a:gd name="T50" fmla="*/ 3 w 86"/>
                  <a:gd name="T51" fmla="*/ 1 h 77"/>
                  <a:gd name="T52" fmla="*/ 2 w 86"/>
                  <a:gd name="T53" fmla="*/ 1 h 77"/>
                  <a:gd name="T54" fmla="*/ 2 w 86"/>
                  <a:gd name="T55" fmla="*/ 0 h 77"/>
                  <a:gd name="T56" fmla="*/ 2 w 86"/>
                  <a:gd name="T57" fmla="*/ 0 h 77"/>
                  <a:gd name="T58" fmla="*/ 2 w 86"/>
                  <a:gd name="T59" fmla="*/ 0 h 77"/>
                  <a:gd name="T60" fmla="*/ 2 w 86"/>
                  <a:gd name="T61" fmla="*/ 1 h 77"/>
                  <a:gd name="T62" fmla="*/ 2 w 86"/>
                  <a:gd name="T63" fmla="*/ 2 h 77"/>
                  <a:gd name="T64" fmla="*/ 1 w 86"/>
                  <a:gd name="T65" fmla="*/ 1 h 77"/>
                  <a:gd name="T66" fmla="*/ 1 w 86"/>
                  <a:gd name="T67" fmla="*/ 1 h 77"/>
                  <a:gd name="T68" fmla="*/ 1 w 86"/>
                  <a:gd name="T69" fmla="*/ 1 h 77"/>
                  <a:gd name="T70" fmla="*/ 0 w 86"/>
                  <a:gd name="T71" fmla="*/ 2 h 77"/>
                  <a:gd name="T72" fmla="*/ 2 w 86"/>
                  <a:gd name="T73" fmla="*/ 2 h 77"/>
                  <a:gd name="T74" fmla="*/ 1 w 86"/>
                  <a:gd name="T75" fmla="*/ 2 h 77"/>
                  <a:gd name="T76" fmla="*/ 0 w 86"/>
                  <a:gd name="T77" fmla="*/ 2 h 77"/>
                  <a:gd name="T78" fmla="*/ 0 w 86"/>
                  <a:gd name="T79" fmla="*/ 2 h 77"/>
                  <a:gd name="T80" fmla="*/ 1 w 86"/>
                  <a:gd name="T81" fmla="*/ 3 h 77"/>
                  <a:gd name="T82" fmla="*/ 1 w 86"/>
                  <a:gd name="T83" fmla="*/ 3 h 77"/>
                  <a:gd name="T84" fmla="*/ 0 w 86"/>
                  <a:gd name="T85" fmla="*/ 3 h 77"/>
                  <a:gd name="T86" fmla="*/ 0 w 86"/>
                  <a:gd name="T87" fmla="*/ 4 h 77"/>
                  <a:gd name="T88" fmla="*/ 1 w 86"/>
                  <a:gd name="T89" fmla="*/ 3 h 77"/>
                  <a:gd name="T90" fmla="*/ 1 w 86"/>
                  <a:gd name="T91" fmla="*/ 4 h 77"/>
                  <a:gd name="T92" fmla="*/ 2 w 86"/>
                  <a:gd name="T93" fmla="*/ 3 h 77"/>
                  <a:gd name="T94" fmla="*/ 2 w 86"/>
                  <a:gd name="T95" fmla="*/ 3 h 77"/>
                  <a:gd name="T96" fmla="*/ 1 w 86"/>
                  <a:gd name="T97" fmla="*/ 4 h 77"/>
                  <a:gd name="T98" fmla="*/ 2 w 86"/>
                  <a:gd name="T99" fmla="*/ 5 h 77"/>
                  <a:gd name="T100" fmla="*/ 2 w 86"/>
                  <a:gd name="T101" fmla="*/ 3 h 77"/>
                  <a:gd name="T102" fmla="*/ 2 w 86"/>
                  <a:gd name="T103" fmla="*/ 3 h 77"/>
                  <a:gd name="T104" fmla="*/ 3 w 86"/>
                  <a:gd name="T105" fmla="*/ 5 h 77"/>
                  <a:gd name="T106" fmla="*/ 3 w 86"/>
                  <a:gd name="T107" fmla="*/ 5 h 77"/>
                  <a:gd name="T108" fmla="*/ 3 w 86"/>
                  <a:gd name="T109" fmla="*/ 5 h 77"/>
                  <a:gd name="T110" fmla="*/ 3 w 86"/>
                  <a:gd name="T111" fmla="*/ 3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7"/>
                    </a:moveTo>
                    <a:lnTo>
                      <a:pt x="54" y="54"/>
                    </a:lnTo>
                    <a:lnTo>
                      <a:pt x="67" y="67"/>
                    </a:lnTo>
                    <a:lnTo>
                      <a:pt x="64" y="70"/>
                    </a:lnTo>
                    <a:lnTo>
                      <a:pt x="50" y="57"/>
                    </a:lnTo>
                    <a:close/>
                    <a:moveTo>
                      <a:pt x="69" y="65"/>
                    </a:moveTo>
                    <a:lnTo>
                      <a:pt x="68" y="66"/>
                    </a:lnTo>
                    <a:lnTo>
                      <a:pt x="67" y="67"/>
                    </a:lnTo>
                    <a:lnTo>
                      <a:pt x="60" y="60"/>
                    </a:lnTo>
                    <a:lnTo>
                      <a:pt x="69" y="65"/>
                    </a:lnTo>
                    <a:close/>
                    <a:moveTo>
                      <a:pt x="51" y="56"/>
                    </a:moveTo>
                    <a:lnTo>
                      <a:pt x="55" y="51"/>
                    </a:lnTo>
                    <a:lnTo>
                      <a:pt x="72" y="58"/>
                    </a:lnTo>
                    <a:lnTo>
                      <a:pt x="69" y="65"/>
                    </a:lnTo>
                    <a:lnTo>
                      <a:pt x="51" y="56"/>
                    </a:lnTo>
                    <a:close/>
                    <a:moveTo>
                      <a:pt x="55" y="51"/>
                    </a:moveTo>
                    <a:lnTo>
                      <a:pt x="56" y="47"/>
                    </a:lnTo>
                    <a:lnTo>
                      <a:pt x="59" y="46"/>
                    </a:lnTo>
                    <a:lnTo>
                      <a:pt x="64" y="54"/>
                    </a:lnTo>
                    <a:lnTo>
                      <a:pt x="55" y="51"/>
                    </a:lnTo>
                    <a:close/>
                    <a:moveTo>
                      <a:pt x="59" y="46"/>
                    </a:moveTo>
                    <a:lnTo>
                      <a:pt x="66" y="43"/>
                    </a:lnTo>
                    <a:lnTo>
                      <a:pt x="74" y="59"/>
                    </a:lnTo>
                    <a:lnTo>
                      <a:pt x="68" y="63"/>
                    </a:lnTo>
                    <a:lnTo>
                      <a:pt x="59" y="46"/>
                    </a:lnTo>
                    <a:close/>
                    <a:moveTo>
                      <a:pt x="79" y="52"/>
                    </a:moveTo>
                    <a:lnTo>
                      <a:pt x="79" y="57"/>
                    </a:lnTo>
                    <a:lnTo>
                      <a:pt x="74" y="59"/>
                    </a:lnTo>
                    <a:lnTo>
                      <a:pt x="70" y="52"/>
                    </a:lnTo>
                    <a:lnTo>
                      <a:pt x="79" y="52"/>
                    </a:lnTo>
                    <a:close/>
                    <a:moveTo>
                      <a:pt x="60" y="52"/>
                    </a:moveTo>
                    <a:lnTo>
                      <a:pt x="60" y="48"/>
                    </a:lnTo>
                    <a:lnTo>
                      <a:pt x="79" y="48"/>
                    </a:lnTo>
                    <a:lnTo>
                      <a:pt x="79" y="52"/>
                    </a:lnTo>
                    <a:lnTo>
                      <a:pt x="60" y="52"/>
                    </a:lnTo>
                    <a:close/>
                    <a:moveTo>
                      <a:pt x="60" y="48"/>
                    </a:moveTo>
                    <a:lnTo>
                      <a:pt x="60" y="44"/>
                    </a:lnTo>
                    <a:lnTo>
                      <a:pt x="63" y="42"/>
                    </a:lnTo>
                    <a:lnTo>
                      <a:pt x="70" y="48"/>
                    </a:lnTo>
                    <a:lnTo>
                      <a:pt x="60" y="48"/>
                    </a:lnTo>
                    <a:close/>
                    <a:moveTo>
                      <a:pt x="63" y="42"/>
                    </a:moveTo>
                    <a:lnTo>
                      <a:pt x="66" y="38"/>
                    </a:lnTo>
                    <a:lnTo>
                      <a:pt x="80" y="52"/>
                    </a:lnTo>
                    <a:lnTo>
                      <a:pt x="77" y="55"/>
                    </a:lnTo>
                    <a:lnTo>
                      <a:pt x="63" y="42"/>
                    </a:lnTo>
                    <a:close/>
                    <a:moveTo>
                      <a:pt x="81" y="49"/>
                    </a:moveTo>
                    <a:lnTo>
                      <a:pt x="81" y="51"/>
                    </a:lnTo>
                    <a:lnTo>
                      <a:pt x="80" y="52"/>
                    </a:lnTo>
                    <a:lnTo>
                      <a:pt x="72" y="45"/>
                    </a:lnTo>
                    <a:lnTo>
                      <a:pt x="81" y="49"/>
                    </a:lnTo>
                    <a:close/>
                    <a:moveTo>
                      <a:pt x="65" y="41"/>
                    </a:moveTo>
                    <a:lnTo>
                      <a:pt x="68" y="34"/>
                    </a:lnTo>
                    <a:lnTo>
                      <a:pt x="85" y="43"/>
                    </a:lnTo>
                    <a:lnTo>
                      <a:pt x="81" y="49"/>
                    </a:lnTo>
                    <a:lnTo>
                      <a:pt x="65" y="41"/>
                    </a:lnTo>
                    <a:close/>
                    <a:moveTo>
                      <a:pt x="86" y="38"/>
                    </a:moveTo>
                    <a:lnTo>
                      <a:pt x="86" y="41"/>
                    </a:lnTo>
                    <a:lnTo>
                      <a:pt x="85" y="43"/>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2" y="19"/>
                    </a:moveTo>
                    <a:lnTo>
                      <a:pt x="86" y="22"/>
                    </a:lnTo>
                    <a:lnTo>
                      <a:pt x="86" y="26"/>
                    </a:lnTo>
                    <a:lnTo>
                      <a:pt x="76" y="26"/>
                    </a:lnTo>
                    <a:lnTo>
                      <a:pt x="82" y="19"/>
                    </a:lnTo>
                    <a:close/>
                    <a:moveTo>
                      <a:pt x="69" y="33"/>
                    </a:moveTo>
                    <a:lnTo>
                      <a:pt x="66" y="30"/>
                    </a:lnTo>
                    <a:lnTo>
                      <a:pt x="80" y="16"/>
                    </a:lnTo>
                    <a:lnTo>
                      <a:pt x="82" y="19"/>
                    </a:lnTo>
                    <a:lnTo>
                      <a:pt x="69" y="33"/>
                    </a:lnTo>
                    <a:close/>
                    <a:moveTo>
                      <a:pt x="79" y="16"/>
                    </a:moveTo>
                    <a:lnTo>
                      <a:pt x="80" y="16"/>
                    </a:lnTo>
                    <a:lnTo>
                      <a:pt x="72" y="23"/>
                    </a:lnTo>
                    <a:lnTo>
                      <a:pt x="79" y="16"/>
                    </a:lnTo>
                    <a:close/>
                    <a:moveTo>
                      <a:pt x="66" y="30"/>
                    </a:moveTo>
                    <a:lnTo>
                      <a:pt x="63" y="26"/>
                    </a:lnTo>
                    <a:lnTo>
                      <a:pt x="77" y="13"/>
                    </a:lnTo>
                    <a:lnTo>
                      <a:pt x="79" y="16"/>
                    </a:lnTo>
                    <a:lnTo>
                      <a:pt x="66" y="30"/>
                    </a:lnTo>
                    <a:close/>
                    <a:moveTo>
                      <a:pt x="63" y="26"/>
                    </a:moveTo>
                    <a:lnTo>
                      <a:pt x="54" y="16"/>
                    </a:lnTo>
                    <a:lnTo>
                      <a:pt x="63" y="26"/>
                    </a:lnTo>
                    <a:lnTo>
                      <a:pt x="70" y="20"/>
                    </a:lnTo>
                    <a:lnTo>
                      <a:pt x="63" y="26"/>
                    </a:lnTo>
                    <a:close/>
                    <a:moveTo>
                      <a:pt x="63" y="26"/>
                    </a:moveTo>
                    <a:lnTo>
                      <a:pt x="60" y="23"/>
                    </a:lnTo>
                    <a:lnTo>
                      <a:pt x="74" y="10"/>
                    </a:lnTo>
                    <a:lnTo>
                      <a:pt x="77" y="13"/>
                    </a:lnTo>
                    <a:lnTo>
                      <a:pt x="63" y="26"/>
                    </a:lnTo>
                    <a:close/>
                    <a:moveTo>
                      <a:pt x="60" y="23"/>
                    </a:moveTo>
                    <a:lnTo>
                      <a:pt x="57" y="20"/>
                    </a:lnTo>
                    <a:lnTo>
                      <a:pt x="70" y="6"/>
                    </a:lnTo>
                    <a:lnTo>
                      <a:pt x="74" y="10"/>
                    </a:lnTo>
                    <a:lnTo>
                      <a:pt x="60" y="23"/>
                    </a:lnTo>
                    <a:close/>
                    <a:moveTo>
                      <a:pt x="64" y="3"/>
                    </a:moveTo>
                    <a:lnTo>
                      <a:pt x="67"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49" y="19"/>
                    </a:lnTo>
                    <a:lnTo>
                      <a:pt x="58" y="1"/>
                    </a:lnTo>
                    <a:lnTo>
                      <a:pt x="65" y="4"/>
                    </a:lnTo>
                    <a:lnTo>
                      <a:pt x="56" y="22"/>
                    </a:lnTo>
                    <a:close/>
                    <a:moveTo>
                      <a:pt x="54" y="0"/>
                    </a:moveTo>
                    <a:lnTo>
                      <a:pt x="56" y="0"/>
                    </a:lnTo>
                    <a:lnTo>
                      <a:pt x="58" y="1"/>
                    </a:lnTo>
                    <a:lnTo>
                      <a:pt x="54" y="10"/>
                    </a:lnTo>
                    <a:lnTo>
                      <a:pt x="54" y="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37" y="3"/>
                    </a:moveTo>
                    <a:lnTo>
                      <a:pt x="40" y="0"/>
                    </a:lnTo>
                    <a:lnTo>
                      <a:pt x="44" y="0"/>
                    </a:lnTo>
                    <a:lnTo>
                      <a:pt x="44" y="10"/>
                    </a:lnTo>
                    <a:lnTo>
                      <a:pt x="37" y="3"/>
                    </a:lnTo>
                    <a:close/>
                    <a:moveTo>
                      <a:pt x="51" y="16"/>
                    </a:moveTo>
                    <a:lnTo>
                      <a:pt x="48" y="20"/>
                    </a:lnTo>
                    <a:lnTo>
                      <a:pt x="34" y="6"/>
                    </a:lnTo>
                    <a:lnTo>
                      <a:pt x="37" y="3"/>
                    </a:lnTo>
                    <a:lnTo>
                      <a:pt x="51" y="16"/>
                    </a:lnTo>
                    <a:close/>
                    <a:moveTo>
                      <a:pt x="48" y="20"/>
                    </a:moveTo>
                    <a:lnTo>
                      <a:pt x="45" y="23"/>
                    </a:lnTo>
                    <a:lnTo>
                      <a:pt x="42" y="23"/>
                    </a:lnTo>
                    <a:lnTo>
                      <a:pt x="42" y="13"/>
                    </a:lnTo>
                    <a:lnTo>
                      <a:pt x="48" y="20"/>
                    </a:lnTo>
                    <a:close/>
                    <a:moveTo>
                      <a:pt x="42" y="23"/>
                    </a:moveTo>
                    <a:lnTo>
                      <a:pt x="35" y="23"/>
                    </a:lnTo>
                    <a:lnTo>
                      <a:pt x="35" y="3"/>
                    </a:lnTo>
                    <a:lnTo>
                      <a:pt x="42" y="3"/>
                    </a:lnTo>
                    <a:lnTo>
                      <a:pt x="42" y="23"/>
                    </a:lnTo>
                    <a:close/>
                    <a:moveTo>
                      <a:pt x="31" y="4"/>
                    </a:moveTo>
                    <a:lnTo>
                      <a:pt x="33" y="3"/>
                    </a:lnTo>
                    <a:lnTo>
                      <a:pt x="35" y="3"/>
                    </a:lnTo>
                    <a:lnTo>
                      <a:pt x="35" y="13"/>
                    </a:lnTo>
                    <a:lnTo>
                      <a:pt x="31" y="4"/>
                    </a:lnTo>
                    <a:close/>
                    <a:moveTo>
                      <a:pt x="39" y="22"/>
                    </a:moveTo>
                    <a:lnTo>
                      <a:pt x="33" y="25"/>
                    </a:lnTo>
                    <a:lnTo>
                      <a:pt x="24" y="8"/>
                    </a:lnTo>
                    <a:lnTo>
                      <a:pt x="31" y="4"/>
                    </a:lnTo>
                    <a:lnTo>
                      <a:pt x="39" y="22"/>
                    </a:lnTo>
                    <a:close/>
                    <a:moveTo>
                      <a:pt x="22" y="10"/>
                    </a:moveTo>
                    <a:lnTo>
                      <a:pt x="23" y="9"/>
                    </a:lnTo>
                    <a:lnTo>
                      <a:pt x="24" y="8"/>
                    </a:lnTo>
                    <a:lnTo>
                      <a:pt x="28" y="16"/>
                    </a:lnTo>
                    <a:lnTo>
                      <a:pt x="22" y="10"/>
                    </a:lnTo>
                    <a:close/>
                    <a:moveTo>
                      <a:pt x="35" y="23"/>
                    </a:moveTo>
                    <a:lnTo>
                      <a:pt x="32" y="26"/>
                    </a:lnTo>
                    <a:lnTo>
                      <a:pt x="18" y="13"/>
                    </a:lnTo>
                    <a:lnTo>
                      <a:pt x="22" y="10"/>
                    </a:lnTo>
                    <a:lnTo>
                      <a:pt x="35" y="23"/>
                    </a:lnTo>
                    <a:close/>
                    <a:moveTo>
                      <a:pt x="32" y="26"/>
                    </a:moveTo>
                    <a:lnTo>
                      <a:pt x="32" y="26"/>
                    </a:lnTo>
                    <a:lnTo>
                      <a:pt x="25" y="20"/>
                    </a:lnTo>
                    <a:lnTo>
                      <a:pt x="32" y="26"/>
                    </a:lnTo>
                    <a:close/>
                    <a:moveTo>
                      <a:pt x="32" y="26"/>
                    </a:moveTo>
                    <a:lnTo>
                      <a:pt x="28" y="30"/>
                    </a:lnTo>
                    <a:lnTo>
                      <a:pt x="15" y="16"/>
                    </a:lnTo>
                    <a:lnTo>
                      <a:pt x="18" y="13"/>
                    </a:lnTo>
                    <a:lnTo>
                      <a:pt x="32" y="26"/>
                    </a:lnTo>
                    <a:close/>
                    <a:moveTo>
                      <a:pt x="15" y="16"/>
                    </a:moveTo>
                    <a:lnTo>
                      <a:pt x="11" y="21"/>
                    </a:lnTo>
                    <a:lnTo>
                      <a:pt x="15" y="16"/>
                    </a:lnTo>
                    <a:lnTo>
                      <a:pt x="22" y="23"/>
                    </a:lnTo>
                    <a:lnTo>
                      <a:pt x="15" y="16"/>
                    </a:lnTo>
                    <a:close/>
                    <a:moveTo>
                      <a:pt x="28" y="30"/>
                    </a:moveTo>
                    <a:lnTo>
                      <a:pt x="23" y="36"/>
                    </a:lnTo>
                    <a:lnTo>
                      <a:pt x="8" y="22"/>
                    </a:lnTo>
                    <a:lnTo>
                      <a:pt x="15" y="16"/>
                    </a:lnTo>
                    <a:lnTo>
                      <a:pt x="28" y="30"/>
                    </a:lnTo>
                    <a:close/>
                    <a:moveTo>
                      <a:pt x="8" y="22"/>
                    </a:moveTo>
                    <a:lnTo>
                      <a:pt x="18" y="13"/>
                    </a:lnTo>
                    <a:lnTo>
                      <a:pt x="8" y="22"/>
                    </a:lnTo>
                    <a:lnTo>
                      <a:pt x="16" y="28"/>
                    </a:lnTo>
                    <a:lnTo>
                      <a:pt x="8" y="22"/>
                    </a:lnTo>
                    <a:close/>
                    <a:moveTo>
                      <a:pt x="23" y="35"/>
                    </a:moveTo>
                    <a:lnTo>
                      <a:pt x="20" y="38"/>
                    </a:lnTo>
                    <a:lnTo>
                      <a:pt x="6" y="25"/>
                    </a:lnTo>
                    <a:lnTo>
                      <a:pt x="8" y="22"/>
                    </a:lnTo>
                    <a:lnTo>
                      <a:pt x="23" y="35"/>
                    </a:lnTo>
                    <a:close/>
                    <a:moveTo>
                      <a:pt x="3" y="32"/>
                    </a:moveTo>
                    <a:lnTo>
                      <a:pt x="3" y="28"/>
                    </a:lnTo>
                    <a:lnTo>
                      <a:pt x="6" y="25"/>
                    </a:lnTo>
                    <a:lnTo>
                      <a:pt x="13" y="32"/>
                    </a:lnTo>
                    <a:lnTo>
                      <a:pt x="3" y="32"/>
                    </a:lnTo>
                    <a:close/>
                    <a:moveTo>
                      <a:pt x="22" y="32"/>
                    </a:moveTo>
                    <a:lnTo>
                      <a:pt x="22" y="35"/>
                    </a:lnTo>
                    <a:lnTo>
                      <a:pt x="3" y="35"/>
                    </a:lnTo>
                    <a:lnTo>
                      <a:pt x="3" y="32"/>
                    </a:lnTo>
                    <a:lnTo>
                      <a:pt x="22" y="32"/>
                    </a:lnTo>
                    <a:close/>
                    <a:moveTo>
                      <a:pt x="22" y="35"/>
                    </a:moveTo>
                    <a:lnTo>
                      <a:pt x="22" y="37"/>
                    </a:lnTo>
                    <a:lnTo>
                      <a:pt x="21" y="40"/>
                    </a:lnTo>
                    <a:lnTo>
                      <a:pt x="13" y="35"/>
                    </a:lnTo>
                    <a:lnTo>
                      <a:pt x="22" y="35"/>
                    </a:lnTo>
                    <a:close/>
                    <a:moveTo>
                      <a:pt x="21" y="40"/>
                    </a:moveTo>
                    <a:lnTo>
                      <a:pt x="18" y="46"/>
                    </a:lnTo>
                    <a:lnTo>
                      <a:pt x="1" y="37"/>
                    </a:lnTo>
                    <a:lnTo>
                      <a:pt x="4" y="31"/>
                    </a:lnTo>
                    <a:lnTo>
                      <a:pt x="21" y="40"/>
                    </a:lnTo>
                    <a:close/>
                    <a:moveTo>
                      <a:pt x="0" y="42"/>
                    </a:moveTo>
                    <a:lnTo>
                      <a:pt x="0" y="40"/>
                    </a:lnTo>
                    <a:lnTo>
                      <a:pt x="1" y="37"/>
                    </a:lnTo>
                    <a:lnTo>
                      <a:pt x="10" y="42"/>
                    </a:lnTo>
                    <a:lnTo>
                      <a:pt x="0" y="42"/>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4"/>
                    </a:lnTo>
                    <a:lnTo>
                      <a:pt x="0" y="54"/>
                    </a:lnTo>
                    <a:lnTo>
                      <a:pt x="0" y="48"/>
                    </a:lnTo>
                    <a:lnTo>
                      <a:pt x="18" y="48"/>
                    </a:lnTo>
                    <a:close/>
                    <a:moveTo>
                      <a:pt x="3" y="62"/>
                    </a:moveTo>
                    <a:lnTo>
                      <a:pt x="0" y="58"/>
                    </a:lnTo>
                    <a:lnTo>
                      <a:pt x="0" y="54"/>
                    </a:lnTo>
                    <a:lnTo>
                      <a:pt x="10" y="54"/>
                    </a:lnTo>
                    <a:lnTo>
                      <a:pt x="3" y="62"/>
                    </a:lnTo>
                    <a:close/>
                    <a:moveTo>
                      <a:pt x="16" y="47"/>
                    </a:moveTo>
                    <a:lnTo>
                      <a:pt x="20" y="51"/>
                    </a:lnTo>
                    <a:lnTo>
                      <a:pt x="6" y="64"/>
                    </a:lnTo>
                    <a:lnTo>
                      <a:pt x="3" y="62"/>
                    </a:lnTo>
                    <a:lnTo>
                      <a:pt x="16" y="47"/>
                    </a:lnTo>
                    <a:close/>
                    <a:moveTo>
                      <a:pt x="20" y="51"/>
                    </a:moveTo>
                    <a:lnTo>
                      <a:pt x="10" y="42"/>
                    </a:lnTo>
                    <a:lnTo>
                      <a:pt x="20" y="51"/>
                    </a:lnTo>
                    <a:lnTo>
                      <a:pt x="13" y="57"/>
                    </a:lnTo>
                    <a:lnTo>
                      <a:pt x="20" y="51"/>
                    </a:lnTo>
                    <a:close/>
                    <a:moveTo>
                      <a:pt x="20" y="51"/>
                    </a:moveTo>
                    <a:lnTo>
                      <a:pt x="23" y="54"/>
                    </a:lnTo>
                    <a:lnTo>
                      <a:pt x="8" y="67"/>
                    </a:lnTo>
                    <a:lnTo>
                      <a:pt x="6" y="64"/>
                    </a:lnTo>
                    <a:lnTo>
                      <a:pt x="20" y="51"/>
                    </a:lnTo>
                    <a:close/>
                    <a:moveTo>
                      <a:pt x="8" y="67"/>
                    </a:moveTo>
                    <a:lnTo>
                      <a:pt x="8" y="67"/>
                    </a:lnTo>
                    <a:lnTo>
                      <a:pt x="16" y="60"/>
                    </a:lnTo>
                    <a:lnTo>
                      <a:pt x="8" y="67"/>
                    </a:lnTo>
                    <a:close/>
                    <a:moveTo>
                      <a:pt x="23" y="54"/>
                    </a:moveTo>
                    <a:lnTo>
                      <a:pt x="25" y="57"/>
                    </a:lnTo>
                    <a:lnTo>
                      <a:pt x="12" y="70"/>
                    </a:lnTo>
                    <a:lnTo>
                      <a:pt x="8" y="67"/>
                    </a:lnTo>
                    <a:lnTo>
                      <a:pt x="23" y="54"/>
                    </a:lnTo>
                    <a:close/>
                    <a:moveTo>
                      <a:pt x="25" y="57"/>
                    </a:moveTo>
                    <a:lnTo>
                      <a:pt x="35" y="67"/>
                    </a:lnTo>
                    <a:lnTo>
                      <a:pt x="26" y="57"/>
                    </a:lnTo>
                    <a:lnTo>
                      <a:pt x="18" y="64"/>
                    </a:lnTo>
                    <a:lnTo>
                      <a:pt x="25" y="57"/>
                    </a:lnTo>
                    <a:close/>
                    <a:moveTo>
                      <a:pt x="26" y="57"/>
                    </a:moveTo>
                    <a:lnTo>
                      <a:pt x="28" y="60"/>
                    </a:lnTo>
                    <a:lnTo>
                      <a:pt x="15" y="74"/>
                    </a:lnTo>
                    <a:lnTo>
                      <a:pt x="12" y="70"/>
                    </a:lnTo>
                    <a:lnTo>
                      <a:pt x="26" y="57"/>
                    </a:lnTo>
                    <a:close/>
                    <a:moveTo>
                      <a:pt x="22" y="77"/>
                    </a:moveTo>
                    <a:lnTo>
                      <a:pt x="18"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4" y="57"/>
                    </a:lnTo>
                    <a:lnTo>
                      <a:pt x="44" y="77"/>
                    </a:lnTo>
                    <a:lnTo>
                      <a:pt x="42" y="77"/>
                    </a:lnTo>
                    <a:lnTo>
                      <a:pt x="42" y="57"/>
                    </a:lnTo>
                    <a:close/>
                    <a:moveTo>
                      <a:pt x="48" y="76"/>
                    </a:moveTo>
                    <a:lnTo>
                      <a:pt x="46" y="77"/>
                    </a:lnTo>
                    <a:lnTo>
                      <a:pt x="44" y="77"/>
                    </a:lnTo>
                    <a:lnTo>
                      <a:pt x="44" y="67"/>
                    </a:lnTo>
                    <a:lnTo>
                      <a:pt x="48" y="76"/>
                    </a:lnTo>
                    <a:close/>
                    <a:moveTo>
                      <a:pt x="40" y="58"/>
                    </a:moveTo>
                    <a:lnTo>
                      <a:pt x="46" y="55"/>
                    </a:lnTo>
                    <a:lnTo>
                      <a:pt x="55" y="73"/>
                    </a:lnTo>
                    <a:lnTo>
                      <a:pt x="48" y="76"/>
                    </a:lnTo>
                    <a:lnTo>
                      <a:pt x="40" y="58"/>
                    </a:lnTo>
                    <a:close/>
                    <a:moveTo>
                      <a:pt x="46" y="55"/>
                    </a:moveTo>
                    <a:lnTo>
                      <a:pt x="48" y="54"/>
                    </a:lnTo>
                    <a:lnTo>
                      <a:pt x="50" y="54"/>
                    </a:lnTo>
                    <a:lnTo>
                      <a:pt x="50" y="64"/>
                    </a:lnTo>
                    <a:lnTo>
                      <a:pt x="46" y="55"/>
                    </a:lnTo>
                    <a:close/>
                    <a:moveTo>
                      <a:pt x="50" y="54"/>
                    </a:moveTo>
                    <a:lnTo>
                      <a:pt x="57" y="54"/>
                    </a:lnTo>
                    <a:lnTo>
                      <a:pt x="57" y="74"/>
                    </a:lnTo>
                    <a:lnTo>
                      <a:pt x="50" y="74"/>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3" name="Freeform 419">
                <a:extLst>
                  <a:ext uri="{FF2B5EF4-FFF2-40B4-BE49-F238E27FC236}">
                    <a16:creationId xmlns:a16="http://schemas.microsoft.com/office/drawing/2014/main" id="{95404648-BA2E-4833-8186-144EC58957D5}"/>
                  </a:ext>
                </a:extLst>
              </p:cNvPr>
              <p:cNvSpPr>
                <a:spLocks/>
              </p:cNvSpPr>
              <p:nvPr/>
            </p:nvSpPr>
            <p:spPr bwMode="auto">
              <a:xfrm>
                <a:off x="3311" y="3237"/>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1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4"/>
                    </a:lnTo>
                    <a:lnTo>
                      <a:pt x="64" y="31"/>
                    </a:lnTo>
                    <a:lnTo>
                      <a:pt x="64" y="25"/>
                    </a:lnTo>
                    <a:lnTo>
                      <a:pt x="64" y="22"/>
                    </a:lnTo>
                    <a:lnTo>
                      <a:pt x="64" y="19"/>
                    </a:lnTo>
                    <a:lnTo>
                      <a:pt x="64" y="12"/>
                    </a:lnTo>
                    <a:lnTo>
                      <a:pt x="61" y="9"/>
                    </a:lnTo>
                    <a:lnTo>
                      <a:pt x="61" y="5"/>
                    </a:lnTo>
                    <a:lnTo>
                      <a:pt x="57" y="3"/>
                    </a:lnTo>
                    <a:lnTo>
                      <a:pt x="54" y="0"/>
                    </a:lnTo>
                    <a:lnTo>
                      <a:pt x="48" y="0"/>
                    </a:lnTo>
                    <a:lnTo>
                      <a:pt x="45" y="0"/>
                    </a:lnTo>
                    <a:lnTo>
                      <a:pt x="39" y="0"/>
                    </a:lnTo>
                    <a:lnTo>
                      <a:pt x="35" y="0"/>
                    </a:lnTo>
                    <a:lnTo>
                      <a:pt x="29" y="0"/>
                    </a:lnTo>
                    <a:lnTo>
                      <a:pt x="22" y="3"/>
                    </a:lnTo>
                    <a:lnTo>
                      <a:pt x="19" y="5"/>
                    </a:lnTo>
                    <a:lnTo>
                      <a:pt x="13" y="9"/>
                    </a:lnTo>
                    <a:lnTo>
                      <a:pt x="10" y="12"/>
                    </a:lnTo>
                    <a:lnTo>
                      <a:pt x="7" y="15"/>
                    </a:lnTo>
                    <a:lnTo>
                      <a:pt x="3" y="19"/>
                    </a:lnTo>
                    <a:lnTo>
                      <a:pt x="0" y="25"/>
                    </a:lnTo>
                    <a:lnTo>
                      <a:pt x="0" y="29"/>
                    </a:lnTo>
                    <a:lnTo>
                      <a:pt x="0" y="31"/>
                    </a:lnTo>
                    <a:lnTo>
                      <a:pt x="0" y="37"/>
                    </a:lnTo>
                    <a:lnTo>
                      <a:pt x="0" y="41"/>
                    </a:lnTo>
                    <a:lnTo>
                      <a:pt x="0" y="44"/>
                    </a:lnTo>
                    <a:lnTo>
                      <a:pt x="3" y="47"/>
                    </a:lnTo>
                    <a:lnTo>
                      <a:pt x="7" y="51"/>
                    </a:lnTo>
                    <a:lnTo>
                      <a:pt x="10" y="54"/>
                    </a:lnTo>
                    <a:lnTo>
                      <a:pt x="17" y="54"/>
                    </a:lnTo>
                    <a:lnTo>
                      <a:pt x="19" y="57"/>
                    </a:lnTo>
                    <a:lnTo>
                      <a:pt x="25" y="57"/>
                    </a:lnTo>
                    <a:lnTo>
                      <a:pt x="29" y="57"/>
                    </a:lnTo>
                    <a:lnTo>
                      <a:pt x="35" y="54"/>
                    </a:lnTo>
                    <a:lnTo>
                      <a:pt x="39"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4" name="Freeform 420">
                <a:extLst>
                  <a:ext uri="{FF2B5EF4-FFF2-40B4-BE49-F238E27FC236}">
                    <a16:creationId xmlns:a16="http://schemas.microsoft.com/office/drawing/2014/main" id="{3F44FB67-20D7-4049-848C-607C2CA54C23}"/>
                  </a:ext>
                </a:extLst>
              </p:cNvPr>
              <p:cNvSpPr>
                <a:spLocks noEditPoints="1"/>
              </p:cNvSpPr>
              <p:nvPr/>
            </p:nvSpPr>
            <p:spPr bwMode="auto">
              <a:xfrm>
                <a:off x="3308" y="3234"/>
                <a:ext cx="21" cy="20"/>
              </a:xfrm>
              <a:custGeom>
                <a:avLst/>
                <a:gdLst>
                  <a:gd name="T0" fmla="*/ 4 w 86"/>
                  <a:gd name="T1" fmla="*/ 4 h 76"/>
                  <a:gd name="T2" fmla="*/ 4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1 h 76"/>
                  <a:gd name="T34" fmla="*/ 4 w 86"/>
                  <a:gd name="T35" fmla="*/ 0 h 76"/>
                  <a:gd name="T36" fmla="*/ 4 w 86"/>
                  <a:gd name="T37" fmla="*/ 1 h 76"/>
                  <a:gd name="T38" fmla="*/ 4 w 86"/>
                  <a:gd name="T39" fmla="*/ 1 h 76"/>
                  <a:gd name="T40" fmla="*/ 3 w 86"/>
                  <a:gd name="T41" fmla="*/ 1 h 76"/>
                  <a:gd name="T42" fmla="*/ 3 w 86"/>
                  <a:gd name="T43" fmla="*/ 1 h 76"/>
                  <a:gd name="T44" fmla="*/ 2 w 86"/>
                  <a:gd name="T45" fmla="*/ 0 h 76"/>
                  <a:gd name="T46" fmla="*/ 2 w 86"/>
                  <a:gd name="T47" fmla="*/ 1 h 76"/>
                  <a:gd name="T48" fmla="*/ 3 w 86"/>
                  <a:gd name="T49" fmla="*/ 1 h 76"/>
                  <a:gd name="T50" fmla="*/ 2 w 86"/>
                  <a:gd name="T51" fmla="*/ 1 h 76"/>
                  <a:gd name="T52" fmla="*/ 2 w 86"/>
                  <a:gd name="T53" fmla="*/ 2 h 76"/>
                  <a:gd name="T54" fmla="*/ 1 w 86"/>
                  <a:gd name="T55" fmla="*/ 1 h 76"/>
                  <a:gd name="T56" fmla="*/ 1 w 86"/>
                  <a:gd name="T57" fmla="*/ 1 h 76"/>
                  <a:gd name="T58" fmla="*/ 2 w 86"/>
                  <a:gd name="T59" fmla="*/ 2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2 h 76"/>
                  <a:gd name="T72" fmla="*/ 1 w 86"/>
                  <a:gd name="T73" fmla="*/ 3 h 76"/>
                  <a:gd name="T74" fmla="*/ 0 w 86"/>
                  <a:gd name="T75" fmla="*/ 3 h 76"/>
                  <a:gd name="T76" fmla="*/ 0 w 86"/>
                  <a:gd name="T77" fmla="*/ 3 h 76"/>
                  <a:gd name="T78" fmla="*/ 1 w 86"/>
                  <a:gd name="T79" fmla="*/ 3 h 76"/>
                  <a:gd name="T80" fmla="*/ 1 w 86"/>
                  <a:gd name="T81" fmla="*/ 3 h 76"/>
                  <a:gd name="T82" fmla="*/ 0 w 86"/>
                  <a:gd name="T83" fmla="*/ 4 h 76"/>
                  <a:gd name="T84" fmla="*/ 1 w 86"/>
                  <a:gd name="T85" fmla="*/ 5 h 76"/>
                  <a:gd name="T86" fmla="*/ 1 w 86"/>
                  <a:gd name="T87" fmla="*/ 4 h 76"/>
                  <a:gd name="T88" fmla="*/ 1 w 86"/>
                  <a:gd name="T89" fmla="*/ 4 h 76"/>
                  <a:gd name="T90" fmla="*/ 1 w 86"/>
                  <a:gd name="T91" fmla="*/ 4 h 76"/>
                  <a:gd name="T92" fmla="*/ 2 w 86"/>
                  <a:gd name="T93" fmla="*/ 4 h 76"/>
                  <a:gd name="T94" fmla="*/ 1 w 86"/>
                  <a:gd name="T95" fmla="*/ 5 h 76"/>
                  <a:gd name="T96" fmla="*/ 2 w 86"/>
                  <a:gd name="T97" fmla="*/ 5 h 76"/>
                  <a:gd name="T98" fmla="*/ 2 w 86"/>
                  <a:gd name="T99" fmla="*/ 4 h 76"/>
                  <a:gd name="T100" fmla="*/ 3 w 86"/>
                  <a:gd name="T101" fmla="*/ 5 h 76"/>
                  <a:gd name="T102" fmla="*/ 3 w 86"/>
                  <a:gd name="T103" fmla="*/ 4 h 76"/>
                  <a:gd name="T104" fmla="*/ 3 w 86"/>
                  <a:gd name="T105" fmla="*/ 4 h 76"/>
                  <a:gd name="T106" fmla="*/ 3 w 86"/>
                  <a:gd name="T107" fmla="*/ 5 h 76"/>
                  <a:gd name="T108" fmla="*/ 3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4" y="52"/>
                    </a:moveTo>
                    <a:lnTo>
                      <a:pt x="59" y="49"/>
                    </a:lnTo>
                    <a:lnTo>
                      <a:pt x="68" y="66"/>
                    </a:lnTo>
                    <a:lnTo>
                      <a:pt x="62" y="68"/>
                    </a:lnTo>
                    <a:lnTo>
                      <a:pt x="54" y="52"/>
                    </a:lnTo>
                    <a:close/>
                    <a:moveTo>
                      <a:pt x="70" y="64"/>
                    </a:moveTo>
                    <a:lnTo>
                      <a:pt x="69" y="65"/>
                    </a:lnTo>
                    <a:lnTo>
                      <a:pt x="68" y="66"/>
                    </a:lnTo>
                    <a:lnTo>
                      <a:pt x="64" y="57"/>
                    </a:lnTo>
                    <a:lnTo>
                      <a:pt x="70" y="64"/>
                    </a:lnTo>
                    <a:close/>
                    <a:moveTo>
                      <a:pt x="57" y="51"/>
                    </a:moveTo>
                    <a:lnTo>
                      <a:pt x="61" y="47"/>
                    </a:lnTo>
                    <a:lnTo>
                      <a:pt x="74" y="61"/>
                    </a:lnTo>
                    <a:lnTo>
                      <a:pt x="70" y="64"/>
                    </a:lnTo>
                    <a:lnTo>
                      <a:pt x="57" y="51"/>
                    </a:lnTo>
                    <a:close/>
                    <a:moveTo>
                      <a:pt x="74" y="61"/>
                    </a:moveTo>
                    <a:lnTo>
                      <a:pt x="74" y="61"/>
                    </a:lnTo>
                    <a:lnTo>
                      <a:pt x="67" y="54"/>
                    </a:lnTo>
                    <a:lnTo>
                      <a:pt x="74" y="61"/>
                    </a:lnTo>
                    <a:close/>
                    <a:moveTo>
                      <a:pt x="61" y="47"/>
                    </a:moveTo>
                    <a:lnTo>
                      <a:pt x="64" y="44"/>
                    </a:lnTo>
                    <a:lnTo>
                      <a:pt x="77" y="57"/>
                    </a:lnTo>
                    <a:lnTo>
                      <a:pt x="74" y="61"/>
                    </a:lnTo>
                    <a:lnTo>
                      <a:pt x="61" y="47"/>
                    </a:lnTo>
                    <a:close/>
                    <a:moveTo>
                      <a:pt x="79" y="55"/>
                    </a:moveTo>
                    <a:lnTo>
                      <a:pt x="78" y="56"/>
                    </a:lnTo>
                    <a:lnTo>
                      <a:pt x="77" y="57"/>
                    </a:lnTo>
                    <a:lnTo>
                      <a:pt x="70" y="51"/>
                    </a:lnTo>
                    <a:lnTo>
                      <a:pt x="79" y="55"/>
                    </a:lnTo>
                    <a:close/>
                    <a:moveTo>
                      <a:pt x="62" y="46"/>
                    </a:moveTo>
                    <a:lnTo>
                      <a:pt x="65" y="40"/>
                    </a:lnTo>
                    <a:lnTo>
                      <a:pt x="83" y="49"/>
                    </a:lnTo>
                    <a:lnTo>
                      <a:pt x="79" y="55"/>
                    </a:lnTo>
                    <a:lnTo>
                      <a:pt x="62" y="46"/>
                    </a:lnTo>
                    <a:close/>
                    <a:moveTo>
                      <a:pt x="65" y="40"/>
                    </a:moveTo>
                    <a:lnTo>
                      <a:pt x="66" y="39"/>
                    </a:lnTo>
                    <a:lnTo>
                      <a:pt x="67" y="37"/>
                    </a:lnTo>
                    <a:lnTo>
                      <a:pt x="74" y="44"/>
                    </a:lnTo>
                    <a:lnTo>
                      <a:pt x="65" y="40"/>
                    </a:lnTo>
                    <a:close/>
                    <a:moveTo>
                      <a:pt x="67" y="37"/>
                    </a:moveTo>
                    <a:lnTo>
                      <a:pt x="70" y="34"/>
                    </a:lnTo>
                    <a:lnTo>
                      <a:pt x="84" y="49"/>
                    </a:lnTo>
                    <a:lnTo>
                      <a:pt x="80" y="51"/>
                    </a:lnTo>
                    <a:lnTo>
                      <a:pt x="67" y="37"/>
                    </a:lnTo>
                    <a:close/>
                    <a:moveTo>
                      <a:pt x="86" y="41"/>
                    </a:moveTo>
                    <a:lnTo>
                      <a:pt x="86" y="45"/>
                    </a:lnTo>
                    <a:lnTo>
                      <a:pt x="84" y="49"/>
                    </a:lnTo>
                    <a:lnTo>
                      <a:pt x="77" y="41"/>
                    </a:lnTo>
                    <a:lnTo>
                      <a:pt x="86" y="41"/>
                    </a:lnTo>
                    <a:close/>
                    <a:moveTo>
                      <a:pt x="67" y="41"/>
                    </a:moveTo>
                    <a:lnTo>
                      <a:pt x="67" y="35"/>
                    </a:lnTo>
                    <a:lnTo>
                      <a:pt x="86" y="35"/>
                    </a:lnTo>
                    <a:lnTo>
                      <a:pt x="86" y="41"/>
                    </a:lnTo>
                    <a:lnTo>
                      <a:pt x="67" y="41"/>
                    </a:lnTo>
                    <a:close/>
                    <a:moveTo>
                      <a:pt x="67" y="35"/>
                    </a:moveTo>
                    <a:lnTo>
                      <a:pt x="67" y="32"/>
                    </a:lnTo>
                    <a:lnTo>
                      <a:pt x="86" y="32"/>
                    </a:lnTo>
                    <a:lnTo>
                      <a:pt x="86" y="35"/>
                    </a:lnTo>
                    <a:lnTo>
                      <a:pt x="67" y="35"/>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70" y="29"/>
                    </a:moveTo>
                    <a:lnTo>
                      <a:pt x="67" y="25"/>
                    </a:lnTo>
                    <a:lnTo>
                      <a:pt x="80" y="12"/>
                    </a:lnTo>
                    <a:lnTo>
                      <a:pt x="84" y="15"/>
                    </a:lnTo>
                    <a:lnTo>
                      <a:pt x="70" y="29"/>
                    </a:lnTo>
                    <a:close/>
                    <a:moveTo>
                      <a:pt x="67" y="25"/>
                    </a:moveTo>
                    <a:lnTo>
                      <a:pt x="64" y="23"/>
                    </a:lnTo>
                    <a:lnTo>
                      <a:pt x="64" y="19"/>
                    </a:lnTo>
                    <a:lnTo>
                      <a:pt x="74" y="19"/>
                    </a:lnTo>
                    <a:lnTo>
                      <a:pt x="67" y="25"/>
                    </a:lnTo>
                    <a:close/>
                    <a:moveTo>
                      <a:pt x="64" y="19"/>
                    </a:moveTo>
                    <a:lnTo>
                      <a:pt x="64" y="15"/>
                    </a:lnTo>
                    <a:lnTo>
                      <a:pt x="84" y="15"/>
                    </a:lnTo>
                    <a:lnTo>
                      <a:pt x="84" y="19"/>
                    </a:lnTo>
                    <a:lnTo>
                      <a:pt x="64" y="19"/>
                    </a:lnTo>
                    <a:close/>
                    <a:moveTo>
                      <a:pt x="80" y="9"/>
                    </a:moveTo>
                    <a:lnTo>
                      <a:pt x="84" y="12"/>
                    </a:lnTo>
                    <a:lnTo>
                      <a:pt x="84" y="15"/>
                    </a:lnTo>
                    <a:lnTo>
                      <a:pt x="74" y="15"/>
                    </a:lnTo>
                    <a:lnTo>
                      <a:pt x="80" y="9"/>
                    </a:lnTo>
                    <a:close/>
                    <a:moveTo>
                      <a:pt x="67" y="23"/>
                    </a:moveTo>
                    <a:lnTo>
                      <a:pt x="64" y="20"/>
                    </a:lnTo>
                    <a:lnTo>
                      <a:pt x="77" y="6"/>
                    </a:lnTo>
                    <a:lnTo>
                      <a:pt x="80" y="9"/>
                    </a:lnTo>
                    <a:lnTo>
                      <a:pt x="67" y="23"/>
                    </a:lnTo>
                    <a:close/>
                    <a:moveTo>
                      <a:pt x="64" y="20"/>
                    </a:moveTo>
                    <a:lnTo>
                      <a:pt x="64" y="20"/>
                    </a:lnTo>
                    <a:lnTo>
                      <a:pt x="70" y="13"/>
                    </a:lnTo>
                    <a:lnTo>
                      <a:pt x="64" y="20"/>
                    </a:lnTo>
                    <a:close/>
                    <a:moveTo>
                      <a:pt x="64" y="20"/>
                    </a:moveTo>
                    <a:lnTo>
                      <a:pt x="61" y="17"/>
                    </a:lnTo>
                    <a:lnTo>
                      <a:pt x="74" y="3"/>
                    </a:lnTo>
                    <a:lnTo>
                      <a:pt x="77" y="6"/>
                    </a:lnTo>
                    <a:lnTo>
                      <a:pt x="64" y="20"/>
                    </a:lnTo>
                    <a:close/>
                    <a:moveTo>
                      <a:pt x="67" y="0"/>
                    </a:moveTo>
                    <a:lnTo>
                      <a:pt x="72" y="0"/>
                    </a:lnTo>
                    <a:lnTo>
                      <a:pt x="74" y="3"/>
                    </a:lnTo>
                    <a:lnTo>
                      <a:pt x="67" y="10"/>
                    </a:lnTo>
                    <a:lnTo>
                      <a:pt x="67" y="0"/>
                    </a:lnTo>
                    <a:close/>
                    <a:moveTo>
                      <a:pt x="67" y="19"/>
                    </a:moveTo>
                    <a:lnTo>
                      <a:pt x="61" y="19"/>
                    </a:lnTo>
                    <a:lnTo>
                      <a:pt x="61" y="0"/>
                    </a:lnTo>
                    <a:lnTo>
                      <a:pt x="67" y="0"/>
                    </a:lnTo>
                    <a:lnTo>
                      <a:pt x="67" y="19"/>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8" y="19"/>
                    </a:lnTo>
                    <a:lnTo>
                      <a:pt x="48" y="0"/>
                    </a:lnTo>
                    <a:lnTo>
                      <a:pt x="52" y="0"/>
                    </a:lnTo>
                    <a:lnTo>
                      <a:pt x="52" y="19"/>
                    </a:lnTo>
                    <a:close/>
                    <a:moveTo>
                      <a:pt x="48" y="19"/>
                    </a:moveTo>
                    <a:lnTo>
                      <a:pt x="42" y="19"/>
                    </a:lnTo>
                    <a:lnTo>
                      <a:pt x="42" y="0"/>
                    </a:lnTo>
                    <a:lnTo>
                      <a:pt x="48" y="0"/>
                    </a:lnTo>
                    <a:lnTo>
                      <a:pt x="48" y="19"/>
                    </a:lnTo>
                    <a:close/>
                    <a:moveTo>
                      <a:pt x="37" y="1"/>
                    </a:moveTo>
                    <a:lnTo>
                      <a:pt x="40" y="0"/>
                    </a:lnTo>
                    <a:lnTo>
                      <a:pt x="42" y="0"/>
                    </a:lnTo>
                    <a:lnTo>
                      <a:pt x="42" y="10"/>
                    </a:lnTo>
                    <a:lnTo>
                      <a:pt x="37" y="1"/>
                    </a:lnTo>
                    <a:close/>
                    <a:moveTo>
                      <a:pt x="46" y="18"/>
                    </a:moveTo>
                    <a:lnTo>
                      <a:pt x="40" y="21"/>
                    </a:lnTo>
                    <a:lnTo>
                      <a:pt x="32" y="4"/>
                    </a:lnTo>
                    <a:lnTo>
                      <a:pt x="37" y="1"/>
                    </a:lnTo>
                    <a:lnTo>
                      <a:pt x="46" y="18"/>
                    </a:lnTo>
                    <a:close/>
                    <a:moveTo>
                      <a:pt x="29" y="6"/>
                    </a:moveTo>
                    <a:lnTo>
                      <a:pt x="30" y="4"/>
                    </a:lnTo>
                    <a:lnTo>
                      <a:pt x="32" y="4"/>
                    </a:lnTo>
                    <a:lnTo>
                      <a:pt x="35" y="13"/>
                    </a:lnTo>
                    <a:lnTo>
                      <a:pt x="29" y="6"/>
                    </a:lnTo>
                    <a:close/>
                    <a:moveTo>
                      <a:pt x="42" y="20"/>
                    </a:moveTo>
                    <a:lnTo>
                      <a:pt x="40" y="23"/>
                    </a:lnTo>
                    <a:lnTo>
                      <a:pt x="25" y="9"/>
                    </a:lnTo>
                    <a:lnTo>
                      <a:pt x="29" y="6"/>
                    </a:lnTo>
                    <a:lnTo>
                      <a:pt x="42" y="20"/>
                    </a:lnTo>
                    <a:close/>
                    <a:moveTo>
                      <a:pt x="40" y="23"/>
                    </a:moveTo>
                    <a:lnTo>
                      <a:pt x="38" y="23"/>
                    </a:lnTo>
                    <a:lnTo>
                      <a:pt x="36" y="24"/>
                    </a:lnTo>
                    <a:lnTo>
                      <a:pt x="32" y="15"/>
                    </a:lnTo>
                    <a:lnTo>
                      <a:pt x="40" y="23"/>
                    </a:lnTo>
                    <a:close/>
                    <a:moveTo>
                      <a:pt x="36" y="24"/>
                    </a:moveTo>
                    <a:lnTo>
                      <a:pt x="31" y="28"/>
                    </a:lnTo>
                    <a:lnTo>
                      <a:pt x="22" y="11"/>
                    </a:lnTo>
                    <a:lnTo>
                      <a:pt x="29" y="8"/>
                    </a:lnTo>
                    <a:lnTo>
                      <a:pt x="36" y="24"/>
                    </a:lnTo>
                    <a:close/>
                    <a:moveTo>
                      <a:pt x="20" y="12"/>
                    </a:moveTo>
                    <a:lnTo>
                      <a:pt x="21" y="11"/>
                    </a:lnTo>
                    <a:lnTo>
                      <a:pt x="22" y="11"/>
                    </a:lnTo>
                    <a:lnTo>
                      <a:pt x="26" y="19"/>
                    </a:lnTo>
                    <a:lnTo>
                      <a:pt x="20" y="12"/>
                    </a:lnTo>
                    <a:close/>
                    <a:moveTo>
                      <a:pt x="33" y="25"/>
                    </a:moveTo>
                    <a:lnTo>
                      <a:pt x="30" y="29"/>
                    </a:lnTo>
                    <a:lnTo>
                      <a:pt x="16" y="15"/>
                    </a:lnTo>
                    <a:lnTo>
                      <a:pt x="20" y="12"/>
                    </a:lnTo>
                    <a:lnTo>
                      <a:pt x="33" y="25"/>
                    </a:lnTo>
                    <a:close/>
                    <a:moveTo>
                      <a:pt x="16" y="15"/>
                    </a:moveTo>
                    <a:lnTo>
                      <a:pt x="25" y="6"/>
                    </a:lnTo>
                    <a:lnTo>
                      <a:pt x="16" y="15"/>
                    </a:lnTo>
                    <a:lnTo>
                      <a:pt x="23" y="22"/>
                    </a:lnTo>
                    <a:lnTo>
                      <a:pt x="16" y="15"/>
                    </a:lnTo>
                    <a:close/>
                    <a:moveTo>
                      <a:pt x="30" y="29"/>
                    </a:moveTo>
                    <a:lnTo>
                      <a:pt x="26" y="32"/>
                    </a:lnTo>
                    <a:lnTo>
                      <a:pt x="13" y="19"/>
                    </a:lnTo>
                    <a:lnTo>
                      <a:pt x="16" y="15"/>
                    </a:lnTo>
                    <a:lnTo>
                      <a:pt x="30" y="29"/>
                    </a:lnTo>
                    <a:close/>
                    <a:moveTo>
                      <a:pt x="26" y="32"/>
                    </a:move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6"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1"/>
                    </a:lnTo>
                    <a:lnTo>
                      <a:pt x="4" y="41"/>
                    </a:lnTo>
                    <a:lnTo>
                      <a:pt x="4" y="39"/>
                    </a:lnTo>
                    <a:lnTo>
                      <a:pt x="23" y="39"/>
                    </a:lnTo>
                    <a:close/>
                    <a:moveTo>
                      <a:pt x="23" y="41"/>
                    </a:moveTo>
                    <a:lnTo>
                      <a:pt x="23" y="47"/>
                    </a:lnTo>
                    <a:lnTo>
                      <a:pt x="4" y="47"/>
                    </a:lnTo>
                    <a:lnTo>
                      <a:pt x="4" y="41"/>
                    </a:lnTo>
                    <a:lnTo>
                      <a:pt x="23" y="41"/>
                    </a:lnTo>
                    <a:close/>
                    <a:moveTo>
                      <a:pt x="23" y="47"/>
                    </a:moveTo>
                    <a:lnTo>
                      <a:pt x="23" y="51"/>
                    </a:lnTo>
                    <a:lnTo>
                      <a:pt x="4" y="51"/>
                    </a:lnTo>
                    <a:lnTo>
                      <a:pt x="4" y="47"/>
                    </a:lnTo>
                    <a:lnTo>
                      <a:pt x="23" y="47"/>
                    </a:lnTo>
                    <a:close/>
                    <a:moveTo>
                      <a:pt x="23" y="51"/>
                    </a:moveTo>
                    <a:lnTo>
                      <a:pt x="23" y="54"/>
                    </a:lnTo>
                    <a:lnTo>
                      <a:pt x="4" y="54"/>
                    </a:lnTo>
                    <a:lnTo>
                      <a:pt x="4" y="51"/>
                    </a:lnTo>
                    <a:lnTo>
                      <a:pt x="23" y="51"/>
                    </a:lnTo>
                    <a:close/>
                    <a:moveTo>
                      <a:pt x="6" y="61"/>
                    </a:moveTo>
                    <a:lnTo>
                      <a:pt x="4" y="58"/>
                    </a:lnTo>
                    <a:lnTo>
                      <a:pt x="4" y="54"/>
                    </a:lnTo>
                    <a:lnTo>
                      <a:pt x="13" y="54"/>
                    </a:lnTo>
                    <a:lnTo>
                      <a:pt x="6" y="61"/>
                    </a:lnTo>
                    <a:close/>
                    <a:moveTo>
                      <a:pt x="20" y="47"/>
                    </a:moveTo>
                    <a:lnTo>
                      <a:pt x="23" y="51"/>
                    </a:lnTo>
                    <a:lnTo>
                      <a:pt x="10" y="64"/>
                    </a:lnTo>
                    <a:lnTo>
                      <a:pt x="6" y="61"/>
                    </a:lnTo>
                    <a:lnTo>
                      <a:pt x="20" y="47"/>
                    </a:lnTo>
                    <a:close/>
                    <a:moveTo>
                      <a:pt x="10" y="64"/>
                    </a:moveTo>
                    <a:lnTo>
                      <a:pt x="0" y="54"/>
                    </a:lnTo>
                    <a:lnTo>
                      <a:pt x="10" y="64"/>
                    </a:lnTo>
                    <a:lnTo>
                      <a:pt x="16" y="57"/>
                    </a:lnTo>
                    <a:lnTo>
                      <a:pt x="10" y="64"/>
                    </a:lnTo>
                    <a:close/>
                    <a:moveTo>
                      <a:pt x="23" y="51"/>
                    </a:moveTo>
                    <a:lnTo>
                      <a:pt x="26" y="54"/>
                    </a:lnTo>
                    <a:lnTo>
                      <a:pt x="13" y="67"/>
                    </a:lnTo>
                    <a:lnTo>
                      <a:pt x="10" y="64"/>
                    </a:lnTo>
                    <a:lnTo>
                      <a:pt x="23" y="51"/>
                    </a:lnTo>
                    <a:close/>
                    <a:moveTo>
                      <a:pt x="26" y="54"/>
                    </a:moveTo>
                    <a:lnTo>
                      <a:pt x="36" y="63"/>
                    </a:lnTo>
                    <a:lnTo>
                      <a:pt x="26" y="54"/>
                    </a:lnTo>
                    <a:lnTo>
                      <a:pt x="20" y="61"/>
                    </a:lnTo>
                    <a:lnTo>
                      <a:pt x="26" y="54"/>
                    </a:lnTo>
                    <a:close/>
                    <a:moveTo>
                      <a:pt x="26" y="54"/>
                    </a:moveTo>
                    <a:lnTo>
                      <a:pt x="30" y="57"/>
                    </a:lnTo>
                    <a:lnTo>
                      <a:pt x="16" y="71"/>
                    </a:lnTo>
                    <a:lnTo>
                      <a:pt x="13" y="67"/>
                    </a:lnTo>
                    <a:lnTo>
                      <a:pt x="26" y="54"/>
                    </a:lnTo>
                    <a:close/>
                    <a:moveTo>
                      <a:pt x="23" y="73"/>
                    </a:moveTo>
                    <a:lnTo>
                      <a:pt x="19" y="73"/>
                    </a:lnTo>
                    <a:lnTo>
                      <a:pt x="16" y="71"/>
                    </a:lnTo>
                    <a:lnTo>
                      <a:pt x="23" y="64"/>
                    </a:lnTo>
                    <a:lnTo>
                      <a:pt x="23" y="73"/>
                    </a:lnTo>
                    <a:close/>
                    <a:moveTo>
                      <a:pt x="23" y="54"/>
                    </a:moveTo>
                    <a:lnTo>
                      <a:pt x="30" y="54"/>
                    </a:lnTo>
                    <a:lnTo>
                      <a:pt x="30" y="73"/>
                    </a:lnTo>
                    <a:lnTo>
                      <a:pt x="23" y="73"/>
                    </a:lnTo>
                    <a:lnTo>
                      <a:pt x="23" y="54"/>
                    </a:lnTo>
                    <a:close/>
                    <a:moveTo>
                      <a:pt x="30" y="54"/>
                    </a:moveTo>
                    <a:lnTo>
                      <a:pt x="33" y="54"/>
                    </a:lnTo>
                    <a:lnTo>
                      <a:pt x="36" y="57"/>
                    </a:lnTo>
                    <a:lnTo>
                      <a:pt x="30" y="64"/>
                    </a:lnTo>
                    <a:lnTo>
                      <a:pt x="30" y="54"/>
                    </a:lnTo>
                    <a:close/>
                    <a:moveTo>
                      <a:pt x="36" y="57"/>
                    </a:moveTo>
                    <a:lnTo>
                      <a:pt x="40" y="60"/>
                    </a:lnTo>
                    <a:lnTo>
                      <a:pt x="25" y="74"/>
                    </a:lnTo>
                    <a:lnTo>
                      <a:pt x="22" y="71"/>
                    </a:lnTo>
                    <a:lnTo>
                      <a:pt x="36" y="57"/>
                    </a:lnTo>
                    <a:close/>
                    <a:moveTo>
                      <a:pt x="32" y="76"/>
                    </a:moveTo>
                    <a:lnTo>
                      <a:pt x="29" y="76"/>
                    </a:lnTo>
                    <a:lnTo>
                      <a:pt x="25" y="74"/>
                    </a:lnTo>
                    <a:lnTo>
                      <a:pt x="32" y="67"/>
                    </a:lnTo>
                    <a:lnTo>
                      <a:pt x="32" y="76"/>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6" y="75"/>
                    </a:moveTo>
                    <a:lnTo>
                      <a:pt x="44" y="76"/>
                    </a:lnTo>
                    <a:lnTo>
                      <a:pt x="42" y="76"/>
                    </a:lnTo>
                    <a:lnTo>
                      <a:pt x="42" y="67"/>
                    </a:lnTo>
                    <a:lnTo>
                      <a:pt x="46" y="75"/>
                    </a:lnTo>
                    <a:close/>
                    <a:moveTo>
                      <a:pt x="37" y="58"/>
                    </a:moveTo>
                    <a:lnTo>
                      <a:pt x="44" y="55"/>
                    </a:lnTo>
                    <a:lnTo>
                      <a:pt x="53" y="72"/>
                    </a:lnTo>
                    <a:lnTo>
                      <a:pt x="46" y="75"/>
                    </a:lnTo>
                    <a:lnTo>
                      <a:pt x="37" y="58"/>
                    </a:lnTo>
                    <a:close/>
                    <a:moveTo>
                      <a:pt x="44" y="55"/>
                    </a:moveTo>
                    <a:lnTo>
                      <a:pt x="46" y="54"/>
                    </a:lnTo>
                    <a:lnTo>
                      <a:pt x="48" y="54"/>
                    </a:lnTo>
                    <a:lnTo>
                      <a:pt x="48" y="64"/>
                    </a:lnTo>
                    <a:lnTo>
                      <a:pt x="44" y="55"/>
                    </a:lnTo>
                    <a:close/>
                    <a:moveTo>
                      <a:pt x="48" y="54"/>
                    </a:moveTo>
                    <a:lnTo>
                      <a:pt x="52" y="54"/>
                    </a:lnTo>
                    <a:lnTo>
                      <a:pt x="52" y="73"/>
                    </a:lnTo>
                    <a:lnTo>
                      <a:pt x="48" y="73"/>
                    </a:lnTo>
                    <a:lnTo>
                      <a:pt x="48" y="54"/>
                    </a:lnTo>
                    <a:close/>
                    <a:moveTo>
                      <a:pt x="56" y="72"/>
                    </a:moveTo>
                    <a:lnTo>
                      <a:pt x="54" y="73"/>
                    </a:lnTo>
                    <a:lnTo>
                      <a:pt x="52" y="73"/>
                    </a:lnTo>
                    <a:lnTo>
                      <a:pt x="52" y="64"/>
                    </a:lnTo>
                    <a:lnTo>
                      <a:pt x="56" y="72"/>
                    </a:lnTo>
                    <a:close/>
                    <a:moveTo>
                      <a:pt x="47" y="55"/>
                    </a:moveTo>
                    <a:lnTo>
                      <a:pt x="54" y="52"/>
                    </a:lnTo>
                    <a:lnTo>
                      <a:pt x="62" y="68"/>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5" name="Freeform 421">
                <a:extLst>
                  <a:ext uri="{FF2B5EF4-FFF2-40B4-BE49-F238E27FC236}">
                    <a16:creationId xmlns:a16="http://schemas.microsoft.com/office/drawing/2014/main" id="{5D76216D-47B4-4C08-B384-B83007F4CAF1}"/>
                  </a:ext>
                </a:extLst>
              </p:cNvPr>
              <p:cNvSpPr>
                <a:spLocks/>
              </p:cNvSpPr>
              <p:nvPr/>
            </p:nvSpPr>
            <p:spPr bwMode="auto">
              <a:xfrm>
                <a:off x="3362" y="3212"/>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1 w 66"/>
                  <a:gd name="T65" fmla="*/ 3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8"/>
                    </a:lnTo>
                    <a:lnTo>
                      <a:pt x="54" y="45"/>
                    </a:lnTo>
                    <a:lnTo>
                      <a:pt x="57" y="42"/>
                    </a:lnTo>
                    <a:lnTo>
                      <a:pt x="60" y="35"/>
                    </a:lnTo>
                    <a:lnTo>
                      <a:pt x="63" y="32"/>
                    </a:lnTo>
                    <a:lnTo>
                      <a:pt x="63" y="28"/>
                    </a:lnTo>
                    <a:lnTo>
                      <a:pt x="66" y="22"/>
                    </a:lnTo>
                    <a:lnTo>
                      <a:pt x="66" y="20"/>
                    </a:lnTo>
                    <a:lnTo>
                      <a:pt x="63" y="16"/>
                    </a:lnTo>
                    <a:lnTo>
                      <a:pt x="63" y="10"/>
                    </a:lnTo>
                    <a:lnTo>
                      <a:pt x="60" y="6"/>
                    </a:lnTo>
                    <a:lnTo>
                      <a:pt x="57" y="3"/>
                    </a:lnTo>
                    <a:lnTo>
                      <a:pt x="54" y="3"/>
                    </a:lnTo>
                    <a:lnTo>
                      <a:pt x="47" y="0"/>
                    </a:lnTo>
                    <a:lnTo>
                      <a:pt x="44" y="0"/>
                    </a:lnTo>
                    <a:lnTo>
                      <a:pt x="41" y="0"/>
                    </a:lnTo>
                    <a:lnTo>
                      <a:pt x="34" y="0"/>
                    </a:lnTo>
                    <a:lnTo>
                      <a:pt x="29" y="0"/>
                    </a:lnTo>
                    <a:lnTo>
                      <a:pt x="25" y="3"/>
                    </a:lnTo>
                    <a:lnTo>
                      <a:pt x="19" y="6"/>
                    </a:lnTo>
                    <a:lnTo>
                      <a:pt x="15" y="10"/>
                    </a:lnTo>
                    <a:lnTo>
                      <a:pt x="9" y="13"/>
                    </a:lnTo>
                    <a:lnTo>
                      <a:pt x="6" y="16"/>
                    </a:lnTo>
                    <a:lnTo>
                      <a:pt x="3" y="20"/>
                    </a:lnTo>
                    <a:lnTo>
                      <a:pt x="0" y="25"/>
                    </a:lnTo>
                    <a:lnTo>
                      <a:pt x="0" y="28"/>
                    </a:lnTo>
                    <a:lnTo>
                      <a:pt x="0" y="32"/>
                    </a:lnTo>
                    <a:lnTo>
                      <a:pt x="0" y="38"/>
                    </a:lnTo>
                    <a:lnTo>
                      <a:pt x="0" y="42"/>
                    </a:lnTo>
                    <a:lnTo>
                      <a:pt x="3" y="45"/>
                    </a:lnTo>
                    <a:lnTo>
                      <a:pt x="3" y="48"/>
                    </a:lnTo>
                    <a:lnTo>
                      <a:pt x="6" y="50"/>
                    </a:lnTo>
                    <a:lnTo>
                      <a:pt x="12" y="54"/>
                    </a:lnTo>
                    <a:lnTo>
                      <a:pt x="15" y="57"/>
                    </a:lnTo>
                    <a:lnTo>
                      <a:pt x="19" y="57"/>
                    </a:lnTo>
                    <a:lnTo>
                      <a:pt x="25" y="57"/>
                    </a:lnTo>
                    <a:lnTo>
                      <a:pt x="29"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6" name="Freeform 422">
                <a:extLst>
                  <a:ext uri="{FF2B5EF4-FFF2-40B4-BE49-F238E27FC236}">
                    <a16:creationId xmlns:a16="http://schemas.microsoft.com/office/drawing/2014/main" id="{ABCBED45-A18C-4CF5-A1B1-129E5A7C13DB}"/>
                  </a:ext>
                </a:extLst>
              </p:cNvPr>
              <p:cNvSpPr>
                <a:spLocks noEditPoints="1"/>
              </p:cNvSpPr>
              <p:nvPr/>
            </p:nvSpPr>
            <p:spPr bwMode="auto">
              <a:xfrm>
                <a:off x="3360" y="3210"/>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5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0 h 76"/>
                  <a:gd name="T40" fmla="*/ 4 w 86"/>
                  <a:gd name="T41" fmla="*/ 2 h 76"/>
                  <a:gd name="T42" fmla="*/ 3 w 86"/>
                  <a:gd name="T43" fmla="*/ 1 h 76"/>
                  <a:gd name="T44" fmla="*/ 4 w 86"/>
                  <a:gd name="T45" fmla="*/ 0 h 76"/>
                  <a:gd name="T46" fmla="*/ 3 w 86"/>
                  <a:gd name="T47" fmla="*/ 0 h 76"/>
                  <a:gd name="T48" fmla="*/ 3 w 86"/>
                  <a:gd name="T49" fmla="*/ 1 h 76"/>
                  <a:gd name="T50" fmla="*/ 3 w 86"/>
                  <a:gd name="T51" fmla="*/ 1 h 76"/>
                  <a:gd name="T52" fmla="*/ 2 w 86"/>
                  <a:gd name="T53" fmla="*/ 0 h 76"/>
                  <a:gd name="T54" fmla="*/ 2 w 86"/>
                  <a:gd name="T55" fmla="*/ 0 h 76"/>
                  <a:gd name="T56" fmla="*/ 2 w 86"/>
                  <a:gd name="T57" fmla="*/ 1 h 76"/>
                  <a:gd name="T58" fmla="*/ 2 w 86"/>
                  <a:gd name="T59" fmla="*/ 1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2 h 76"/>
                  <a:gd name="T76" fmla="*/ 0 w 86"/>
                  <a:gd name="T77" fmla="*/ 2 h 76"/>
                  <a:gd name="T78" fmla="*/ 1 w 86"/>
                  <a:gd name="T79" fmla="*/ 2 h 76"/>
                  <a:gd name="T80" fmla="*/ 1 w 86"/>
                  <a:gd name="T81" fmla="*/ 3 h 76"/>
                  <a:gd name="T82" fmla="*/ 1 w 86"/>
                  <a:gd name="T83" fmla="*/ 3 h 76"/>
                  <a:gd name="T84" fmla="*/ 0 w 86"/>
                  <a:gd name="T85" fmla="*/ 3 h 76"/>
                  <a:gd name="T86" fmla="*/ 0 w 86"/>
                  <a:gd name="T87" fmla="*/ 4 h 76"/>
                  <a:gd name="T88" fmla="*/ 1 w 86"/>
                  <a:gd name="T89" fmla="*/ 3 h 76"/>
                  <a:gd name="T90" fmla="*/ 0 w 86"/>
                  <a:gd name="T91" fmla="*/ 4 h 76"/>
                  <a:gd name="T92" fmla="*/ 1 w 86"/>
                  <a:gd name="T93" fmla="*/ 3 h 76"/>
                  <a:gd name="T94" fmla="*/ 0 w 86"/>
                  <a:gd name="T95" fmla="*/ 4 h 76"/>
                  <a:gd name="T96" fmla="*/ 1 w 86"/>
                  <a:gd name="T97" fmla="*/ 4 h 76"/>
                  <a:gd name="T98" fmla="*/ 2 w 86"/>
                  <a:gd name="T99" fmla="*/ 4 h 76"/>
                  <a:gd name="T100" fmla="*/ 1 w 86"/>
                  <a:gd name="T101" fmla="*/ 5 h 76"/>
                  <a:gd name="T102" fmla="*/ 2 w 86"/>
                  <a:gd name="T103" fmla="*/ 4 h 76"/>
                  <a:gd name="T104" fmla="*/ 2 w 86"/>
                  <a:gd name="T105" fmla="*/ 5 h 76"/>
                  <a:gd name="T106" fmla="*/ 2 w 86"/>
                  <a:gd name="T107" fmla="*/ 5 h 76"/>
                  <a:gd name="T108" fmla="*/ 2 w 86"/>
                  <a:gd name="T109" fmla="*/ 5 h 76"/>
                  <a:gd name="T110" fmla="*/ 2 w 86"/>
                  <a:gd name="T111" fmla="*/ 4 h 76"/>
                  <a:gd name="T112" fmla="*/ 3 w 86"/>
                  <a:gd name="T113" fmla="*/ 4 h 76"/>
                  <a:gd name="T114" fmla="*/ 3 w 86"/>
                  <a:gd name="T115" fmla="*/ 5 h 76"/>
                  <a:gd name="T116" fmla="*/ 3 w 86"/>
                  <a:gd name="T117" fmla="*/ 4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8"/>
                    </a:lnTo>
                    <a:lnTo>
                      <a:pt x="65" y="65"/>
                    </a:lnTo>
                    <a:lnTo>
                      <a:pt x="59" y="68"/>
                    </a:lnTo>
                    <a:lnTo>
                      <a:pt x="50" y="52"/>
                    </a:lnTo>
                    <a:close/>
                    <a:moveTo>
                      <a:pt x="67" y="64"/>
                    </a:moveTo>
                    <a:lnTo>
                      <a:pt x="66" y="65"/>
                    </a:lnTo>
                    <a:lnTo>
                      <a:pt x="65" y="65"/>
                    </a:lnTo>
                    <a:lnTo>
                      <a:pt x="61" y="57"/>
                    </a:lnTo>
                    <a:lnTo>
                      <a:pt x="67" y="64"/>
                    </a:lnTo>
                    <a:close/>
                    <a:moveTo>
                      <a:pt x="54" y="49"/>
                    </a:moveTo>
                    <a:lnTo>
                      <a:pt x="57" y="47"/>
                    </a:lnTo>
                    <a:lnTo>
                      <a:pt x="71" y="60"/>
                    </a:lnTo>
                    <a:lnTo>
                      <a:pt x="67" y="64"/>
                    </a:lnTo>
                    <a:lnTo>
                      <a:pt x="54" y="49"/>
                    </a:lnTo>
                    <a:close/>
                    <a:moveTo>
                      <a:pt x="57" y="47"/>
                    </a:moveTo>
                    <a:lnTo>
                      <a:pt x="66" y="37"/>
                    </a:lnTo>
                    <a:lnTo>
                      <a:pt x="57" y="47"/>
                    </a:lnTo>
                    <a:lnTo>
                      <a:pt x="64" y="54"/>
                    </a:lnTo>
                    <a:lnTo>
                      <a:pt x="57" y="47"/>
                    </a:lnTo>
                    <a:close/>
                    <a:moveTo>
                      <a:pt x="57" y="47"/>
                    </a:moveTo>
                    <a:lnTo>
                      <a:pt x="60" y="44"/>
                    </a:lnTo>
                    <a:lnTo>
                      <a:pt x="74" y="57"/>
                    </a:lnTo>
                    <a:lnTo>
                      <a:pt x="71" y="60"/>
                    </a:lnTo>
                    <a:lnTo>
                      <a:pt x="57" y="47"/>
                    </a:lnTo>
                    <a:close/>
                    <a:moveTo>
                      <a:pt x="75" y="55"/>
                    </a:moveTo>
                    <a:lnTo>
                      <a:pt x="75" y="56"/>
                    </a:lnTo>
                    <a:lnTo>
                      <a:pt x="74" y="57"/>
                    </a:lnTo>
                    <a:lnTo>
                      <a:pt x="67" y="51"/>
                    </a:lnTo>
                    <a:lnTo>
                      <a:pt x="75" y="55"/>
                    </a:lnTo>
                    <a:close/>
                    <a:moveTo>
                      <a:pt x="59" y="46"/>
                    </a:moveTo>
                    <a:lnTo>
                      <a:pt x="62" y="40"/>
                    </a:lnTo>
                    <a:lnTo>
                      <a:pt x="78" y="48"/>
                    </a:lnTo>
                    <a:lnTo>
                      <a:pt x="75" y="55"/>
                    </a:lnTo>
                    <a:lnTo>
                      <a:pt x="59" y="46"/>
                    </a:lnTo>
                    <a:close/>
                    <a:moveTo>
                      <a:pt x="62" y="40"/>
                    </a:moveTo>
                    <a:lnTo>
                      <a:pt x="62" y="38"/>
                    </a:lnTo>
                    <a:lnTo>
                      <a:pt x="63" y="37"/>
                    </a:lnTo>
                    <a:lnTo>
                      <a:pt x="70" y="44"/>
                    </a:lnTo>
                    <a:lnTo>
                      <a:pt x="62" y="40"/>
                    </a:lnTo>
                    <a:close/>
                    <a:moveTo>
                      <a:pt x="63" y="37"/>
                    </a:moveTo>
                    <a:lnTo>
                      <a:pt x="66" y="34"/>
                    </a:lnTo>
                    <a:lnTo>
                      <a:pt x="80" y="47"/>
                    </a:lnTo>
                    <a:lnTo>
                      <a:pt x="77" y="51"/>
                    </a:lnTo>
                    <a:lnTo>
                      <a:pt x="63" y="37"/>
                    </a:lnTo>
                    <a:close/>
                    <a:moveTo>
                      <a:pt x="83" y="41"/>
                    </a:moveTo>
                    <a:lnTo>
                      <a:pt x="83" y="45"/>
                    </a:lnTo>
                    <a:lnTo>
                      <a:pt x="80" y="47"/>
                    </a:lnTo>
                    <a:lnTo>
                      <a:pt x="73" y="41"/>
                    </a:lnTo>
                    <a:lnTo>
                      <a:pt x="83" y="41"/>
                    </a:lnTo>
                    <a:close/>
                    <a:moveTo>
                      <a:pt x="64" y="41"/>
                    </a:moveTo>
                    <a:lnTo>
                      <a:pt x="64" y="37"/>
                    </a:lnTo>
                    <a:lnTo>
                      <a:pt x="83" y="37"/>
                    </a:lnTo>
                    <a:lnTo>
                      <a:pt x="83" y="41"/>
                    </a:lnTo>
                    <a:lnTo>
                      <a:pt x="64" y="41"/>
                    </a:lnTo>
                    <a:close/>
                    <a:moveTo>
                      <a:pt x="64" y="37"/>
                    </a:moveTo>
                    <a:lnTo>
                      <a:pt x="64" y="35"/>
                    </a:lnTo>
                    <a:lnTo>
                      <a:pt x="65" y="33"/>
                    </a:lnTo>
                    <a:lnTo>
                      <a:pt x="73" y="37"/>
                    </a:lnTo>
                    <a:lnTo>
                      <a:pt x="64" y="37"/>
                    </a:lnTo>
                    <a:close/>
                    <a:moveTo>
                      <a:pt x="65" y="33"/>
                    </a:moveTo>
                    <a:lnTo>
                      <a:pt x="67" y="27"/>
                    </a:lnTo>
                    <a:lnTo>
                      <a:pt x="85" y="35"/>
                    </a:lnTo>
                    <a:lnTo>
                      <a:pt x="82" y="42"/>
                    </a:lnTo>
                    <a:lnTo>
                      <a:pt x="65" y="33"/>
                    </a:lnTo>
                    <a:close/>
                    <a:moveTo>
                      <a:pt x="86" y="31"/>
                    </a:moveTo>
                    <a:lnTo>
                      <a:pt x="86" y="33"/>
                    </a:lnTo>
                    <a:lnTo>
                      <a:pt x="85" y="35"/>
                    </a:lnTo>
                    <a:lnTo>
                      <a:pt x="76" y="31"/>
                    </a:lnTo>
                    <a:lnTo>
                      <a:pt x="86" y="31"/>
                    </a:lnTo>
                    <a:close/>
                    <a:moveTo>
                      <a:pt x="67" y="31"/>
                    </a:moveTo>
                    <a:lnTo>
                      <a:pt x="67" y="29"/>
                    </a:lnTo>
                    <a:lnTo>
                      <a:pt x="86" y="29"/>
                    </a:lnTo>
                    <a:lnTo>
                      <a:pt x="86" y="31"/>
                    </a:lnTo>
                    <a:lnTo>
                      <a:pt x="67" y="31"/>
                    </a:lnTo>
                    <a:close/>
                    <a:moveTo>
                      <a:pt x="83" y="21"/>
                    </a:moveTo>
                    <a:lnTo>
                      <a:pt x="86" y="24"/>
                    </a:lnTo>
                    <a:lnTo>
                      <a:pt x="86" y="29"/>
                    </a:lnTo>
                    <a:lnTo>
                      <a:pt x="76" y="29"/>
                    </a:lnTo>
                    <a:lnTo>
                      <a:pt x="83" y="21"/>
                    </a:lnTo>
                    <a:close/>
                    <a:moveTo>
                      <a:pt x="70" y="35"/>
                    </a:moveTo>
                    <a:lnTo>
                      <a:pt x="66" y="32"/>
                    </a:lnTo>
                    <a:lnTo>
                      <a:pt x="80" y="19"/>
                    </a:lnTo>
                    <a:lnTo>
                      <a:pt x="83" y="21"/>
                    </a:lnTo>
                    <a:lnTo>
                      <a:pt x="70" y="35"/>
                    </a:lnTo>
                    <a:close/>
                    <a:moveTo>
                      <a:pt x="66" y="32"/>
                    </a:moveTo>
                    <a:lnTo>
                      <a:pt x="64" y="29"/>
                    </a:lnTo>
                    <a:lnTo>
                      <a:pt x="64" y="25"/>
                    </a:lnTo>
                    <a:lnTo>
                      <a:pt x="73" y="25"/>
                    </a:lnTo>
                    <a:lnTo>
                      <a:pt x="66" y="32"/>
                    </a:lnTo>
                    <a:close/>
                    <a:moveTo>
                      <a:pt x="64" y="25"/>
                    </a:moveTo>
                    <a:lnTo>
                      <a:pt x="64" y="19"/>
                    </a:lnTo>
                    <a:lnTo>
                      <a:pt x="83" y="19"/>
                    </a:lnTo>
                    <a:lnTo>
                      <a:pt x="83" y="25"/>
                    </a:lnTo>
                    <a:lnTo>
                      <a:pt x="64" y="25"/>
                    </a:lnTo>
                    <a:close/>
                    <a:moveTo>
                      <a:pt x="80" y="12"/>
                    </a:moveTo>
                    <a:lnTo>
                      <a:pt x="83" y="14"/>
                    </a:lnTo>
                    <a:lnTo>
                      <a:pt x="83" y="19"/>
                    </a:lnTo>
                    <a:lnTo>
                      <a:pt x="73" y="19"/>
                    </a:lnTo>
                    <a:lnTo>
                      <a:pt x="80" y="12"/>
                    </a:lnTo>
                    <a:close/>
                    <a:moveTo>
                      <a:pt x="66" y="25"/>
                    </a:moveTo>
                    <a:lnTo>
                      <a:pt x="63" y="22"/>
                    </a:lnTo>
                    <a:lnTo>
                      <a:pt x="77" y="9"/>
                    </a:lnTo>
                    <a:lnTo>
                      <a:pt x="80" y="12"/>
                    </a:lnTo>
                    <a:lnTo>
                      <a:pt x="66" y="25"/>
                    </a:lnTo>
                    <a:close/>
                    <a:moveTo>
                      <a:pt x="77" y="9"/>
                    </a:moveTo>
                    <a:lnTo>
                      <a:pt x="86" y="19"/>
                    </a:lnTo>
                    <a:lnTo>
                      <a:pt x="77" y="9"/>
                    </a:lnTo>
                    <a:lnTo>
                      <a:pt x="70" y="15"/>
                    </a:lnTo>
                    <a:lnTo>
                      <a:pt x="77" y="9"/>
                    </a:lnTo>
                    <a:close/>
                    <a:moveTo>
                      <a:pt x="63" y="22"/>
                    </a:moveTo>
                    <a:lnTo>
                      <a:pt x="60" y="19"/>
                    </a:lnTo>
                    <a:lnTo>
                      <a:pt x="74" y="5"/>
                    </a:lnTo>
                    <a:lnTo>
                      <a:pt x="77" y="9"/>
                    </a:lnTo>
                    <a:lnTo>
                      <a:pt x="63" y="22"/>
                    </a:lnTo>
                    <a:close/>
                    <a:moveTo>
                      <a:pt x="67" y="2"/>
                    </a:moveTo>
                    <a:lnTo>
                      <a:pt x="71" y="2"/>
                    </a:lnTo>
                    <a:lnTo>
                      <a:pt x="74" y="5"/>
                    </a:lnTo>
                    <a:lnTo>
                      <a:pt x="67" y="12"/>
                    </a:lnTo>
                    <a:lnTo>
                      <a:pt x="67" y="2"/>
                    </a:lnTo>
                    <a:close/>
                    <a:moveTo>
                      <a:pt x="67" y="22"/>
                    </a:moveTo>
                    <a:lnTo>
                      <a:pt x="64" y="22"/>
                    </a:lnTo>
                    <a:lnTo>
                      <a:pt x="64" y="2"/>
                    </a:lnTo>
                    <a:lnTo>
                      <a:pt x="67" y="2"/>
                    </a:lnTo>
                    <a:lnTo>
                      <a:pt x="67" y="22"/>
                    </a:lnTo>
                    <a:close/>
                    <a:moveTo>
                      <a:pt x="64" y="22"/>
                    </a:moveTo>
                    <a:lnTo>
                      <a:pt x="62" y="22"/>
                    </a:lnTo>
                    <a:lnTo>
                      <a:pt x="60" y="21"/>
                    </a:lnTo>
                    <a:lnTo>
                      <a:pt x="64" y="12"/>
                    </a:lnTo>
                    <a:lnTo>
                      <a:pt x="64" y="22"/>
                    </a:lnTo>
                    <a:close/>
                    <a:moveTo>
                      <a:pt x="60" y="21"/>
                    </a:moveTo>
                    <a:lnTo>
                      <a:pt x="53" y="17"/>
                    </a:lnTo>
                    <a:lnTo>
                      <a:pt x="62" y="1"/>
                    </a:lnTo>
                    <a:lnTo>
                      <a:pt x="68" y="3"/>
                    </a:lnTo>
                    <a:lnTo>
                      <a:pt x="60" y="21"/>
                    </a:lnTo>
                    <a:close/>
                    <a:moveTo>
                      <a:pt x="57" y="0"/>
                    </a:moveTo>
                    <a:lnTo>
                      <a:pt x="60" y="0"/>
                    </a:lnTo>
                    <a:lnTo>
                      <a:pt x="62" y="1"/>
                    </a:lnTo>
                    <a:lnTo>
                      <a:pt x="57" y="9"/>
                    </a:lnTo>
                    <a:lnTo>
                      <a:pt x="57" y="0"/>
                    </a:lnTo>
                    <a:close/>
                    <a:moveTo>
                      <a:pt x="57" y="19"/>
                    </a:moveTo>
                    <a:lnTo>
                      <a:pt x="54" y="19"/>
                    </a:lnTo>
                    <a:lnTo>
                      <a:pt x="54" y="0"/>
                    </a:lnTo>
                    <a:lnTo>
                      <a:pt x="57" y="0"/>
                    </a:lnTo>
                    <a:lnTo>
                      <a:pt x="57"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9" y="19"/>
                    </a:lnTo>
                    <a:lnTo>
                      <a:pt x="39" y="0"/>
                    </a:lnTo>
                    <a:lnTo>
                      <a:pt x="44" y="0"/>
                    </a:lnTo>
                    <a:lnTo>
                      <a:pt x="44" y="19"/>
                    </a:lnTo>
                    <a:close/>
                    <a:moveTo>
                      <a:pt x="32" y="2"/>
                    </a:moveTo>
                    <a:lnTo>
                      <a:pt x="34" y="0"/>
                    </a:lnTo>
                    <a:lnTo>
                      <a:pt x="39" y="0"/>
                    </a:lnTo>
                    <a:lnTo>
                      <a:pt x="39" y="9"/>
                    </a:lnTo>
                    <a:lnTo>
                      <a:pt x="32" y="2"/>
                    </a:lnTo>
                    <a:close/>
                    <a:moveTo>
                      <a:pt x="45" y="15"/>
                    </a:moveTo>
                    <a:lnTo>
                      <a:pt x="42" y="19"/>
                    </a:lnTo>
                    <a:lnTo>
                      <a:pt x="29" y="5"/>
                    </a:lnTo>
                    <a:lnTo>
                      <a:pt x="32" y="2"/>
                    </a:lnTo>
                    <a:lnTo>
                      <a:pt x="45" y="15"/>
                    </a:lnTo>
                    <a:close/>
                    <a:moveTo>
                      <a:pt x="42" y="19"/>
                    </a:moveTo>
                    <a:lnTo>
                      <a:pt x="41" y="20"/>
                    </a:lnTo>
                    <a:lnTo>
                      <a:pt x="40" y="21"/>
                    </a:lnTo>
                    <a:lnTo>
                      <a:pt x="35" y="12"/>
                    </a:lnTo>
                    <a:lnTo>
                      <a:pt x="42" y="19"/>
                    </a:lnTo>
                    <a:close/>
                    <a:moveTo>
                      <a:pt x="40" y="21"/>
                    </a:moveTo>
                    <a:lnTo>
                      <a:pt x="33" y="24"/>
                    </a:lnTo>
                    <a:lnTo>
                      <a:pt x="24" y="6"/>
                    </a:lnTo>
                    <a:lnTo>
                      <a:pt x="31" y="3"/>
                    </a:lnTo>
                    <a:lnTo>
                      <a:pt x="40" y="21"/>
                    </a:lnTo>
                    <a:close/>
                    <a:moveTo>
                      <a:pt x="22" y="9"/>
                    </a:moveTo>
                    <a:lnTo>
                      <a:pt x="23" y="8"/>
                    </a:lnTo>
                    <a:lnTo>
                      <a:pt x="24" y="6"/>
                    </a:lnTo>
                    <a:lnTo>
                      <a:pt x="29" y="15"/>
                    </a:lnTo>
                    <a:lnTo>
                      <a:pt x="22" y="9"/>
                    </a:lnTo>
                    <a:close/>
                    <a:moveTo>
                      <a:pt x="35" y="22"/>
                    </a:moveTo>
                    <a:lnTo>
                      <a:pt x="32" y="25"/>
                    </a:lnTo>
                    <a:lnTo>
                      <a:pt x="19" y="12"/>
                    </a:lnTo>
                    <a:lnTo>
                      <a:pt x="22" y="9"/>
                    </a:lnTo>
                    <a:lnTo>
                      <a:pt x="35" y="22"/>
                    </a:lnTo>
                    <a:close/>
                    <a:moveTo>
                      <a:pt x="32" y="25"/>
                    </a:moveTo>
                    <a:lnTo>
                      <a:pt x="31" y="26"/>
                    </a:lnTo>
                    <a:lnTo>
                      <a:pt x="30" y="27"/>
                    </a:lnTo>
                    <a:lnTo>
                      <a:pt x="25" y="19"/>
                    </a:lnTo>
                    <a:lnTo>
                      <a:pt x="32" y="25"/>
                    </a:lnTo>
                    <a:close/>
                    <a:moveTo>
                      <a:pt x="30" y="27"/>
                    </a:moveTo>
                    <a:lnTo>
                      <a:pt x="23" y="31"/>
                    </a:lnTo>
                    <a:lnTo>
                      <a:pt x="14" y="13"/>
                    </a:lnTo>
                    <a:lnTo>
                      <a:pt x="21" y="10"/>
                    </a:lnTo>
                    <a:lnTo>
                      <a:pt x="30" y="27"/>
                    </a:lnTo>
                    <a:close/>
                    <a:moveTo>
                      <a:pt x="12" y="15"/>
                    </a:moveTo>
                    <a:lnTo>
                      <a:pt x="13" y="14"/>
                    </a:lnTo>
                    <a:lnTo>
                      <a:pt x="14" y="13"/>
                    </a:lnTo>
                    <a:lnTo>
                      <a:pt x="19" y="22"/>
                    </a:lnTo>
                    <a:lnTo>
                      <a:pt x="12" y="15"/>
                    </a:lnTo>
                    <a:close/>
                    <a:moveTo>
                      <a:pt x="25" y="29"/>
                    </a:moveTo>
                    <a:lnTo>
                      <a:pt x="23" y="32"/>
                    </a:lnTo>
                    <a:lnTo>
                      <a:pt x="9" y="19"/>
                    </a:lnTo>
                    <a:lnTo>
                      <a:pt x="12" y="15"/>
                    </a:lnTo>
                    <a:lnTo>
                      <a:pt x="25" y="29"/>
                    </a:lnTo>
                    <a:close/>
                    <a:moveTo>
                      <a:pt x="23" y="32"/>
                    </a:moveTo>
                    <a:lnTo>
                      <a:pt x="13" y="41"/>
                    </a:lnTo>
                    <a:lnTo>
                      <a:pt x="23" y="32"/>
                    </a:lnTo>
                    <a:lnTo>
                      <a:pt x="16" y="25"/>
                    </a:lnTo>
                    <a:lnTo>
                      <a:pt x="23" y="32"/>
                    </a:lnTo>
                    <a:close/>
                    <a:moveTo>
                      <a:pt x="23" y="32"/>
                    </a:moveTo>
                    <a:lnTo>
                      <a:pt x="20" y="35"/>
                    </a:lnTo>
                    <a:lnTo>
                      <a:pt x="6" y="21"/>
                    </a:lnTo>
                    <a:lnTo>
                      <a:pt x="9" y="19"/>
                    </a:lnTo>
                    <a:lnTo>
                      <a:pt x="23" y="32"/>
                    </a:lnTo>
                    <a:close/>
                    <a:moveTo>
                      <a:pt x="5" y="24"/>
                    </a:moveTo>
                    <a:lnTo>
                      <a:pt x="5" y="22"/>
                    </a:lnTo>
                    <a:lnTo>
                      <a:pt x="6" y="21"/>
                    </a:lnTo>
                    <a:lnTo>
                      <a:pt x="13" y="29"/>
                    </a:lnTo>
                    <a:lnTo>
                      <a:pt x="5" y="24"/>
                    </a:lnTo>
                    <a:close/>
                    <a:moveTo>
                      <a:pt x="21" y="32"/>
                    </a:moveTo>
                    <a:lnTo>
                      <a:pt x="18" y="38"/>
                    </a:lnTo>
                    <a:lnTo>
                      <a:pt x="1" y="30"/>
                    </a:lnTo>
                    <a:lnTo>
                      <a:pt x="5" y="24"/>
                    </a:lnTo>
                    <a:lnTo>
                      <a:pt x="21" y="32"/>
                    </a:lnTo>
                    <a:close/>
                    <a:moveTo>
                      <a:pt x="0" y="34"/>
                    </a:moveTo>
                    <a:lnTo>
                      <a:pt x="0" y="32"/>
                    </a:lnTo>
                    <a:lnTo>
                      <a:pt x="1" y="30"/>
                    </a:lnTo>
                    <a:lnTo>
                      <a:pt x="10" y="34"/>
                    </a:lnTo>
                    <a:lnTo>
                      <a:pt x="0" y="34"/>
                    </a:lnTo>
                    <a:close/>
                    <a:moveTo>
                      <a:pt x="19" y="34"/>
                    </a:moveTo>
                    <a:lnTo>
                      <a:pt x="19" y="37"/>
                    </a:lnTo>
                    <a:lnTo>
                      <a:pt x="0" y="37"/>
                    </a:lnTo>
                    <a:lnTo>
                      <a:pt x="0" y="34"/>
                    </a:lnTo>
                    <a:lnTo>
                      <a:pt x="19" y="34"/>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3" y="57"/>
                    </a:moveTo>
                    <a:lnTo>
                      <a:pt x="0" y="54"/>
                    </a:lnTo>
                    <a:lnTo>
                      <a:pt x="0" y="51"/>
                    </a:lnTo>
                    <a:lnTo>
                      <a:pt x="10" y="51"/>
                    </a:lnTo>
                    <a:lnTo>
                      <a:pt x="3" y="57"/>
                    </a:lnTo>
                    <a:close/>
                    <a:moveTo>
                      <a:pt x="17" y="44"/>
                    </a:moveTo>
                    <a:lnTo>
                      <a:pt x="20" y="47"/>
                    </a:lnTo>
                    <a:lnTo>
                      <a:pt x="6" y="60"/>
                    </a:lnTo>
                    <a:lnTo>
                      <a:pt x="3" y="57"/>
                    </a:lnTo>
                    <a:lnTo>
                      <a:pt x="17" y="44"/>
                    </a:lnTo>
                    <a:close/>
                    <a:moveTo>
                      <a:pt x="20" y="47"/>
                    </a:moveTo>
                    <a:lnTo>
                      <a:pt x="22" y="49"/>
                    </a:lnTo>
                    <a:lnTo>
                      <a:pt x="22" y="54"/>
                    </a:lnTo>
                    <a:lnTo>
                      <a:pt x="13" y="54"/>
                    </a:lnTo>
                    <a:lnTo>
                      <a:pt x="20" y="47"/>
                    </a:lnTo>
                    <a:close/>
                    <a:moveTo>
                      <a:pt x="22" y="54"/>
                    </a:moveTo>
                    <a:lnTo>
                      <a:pt x="22" y="57"/>
                    </a:lnTo>
                    <a:lnTo>
                      <a:pt x="3" y="57"/>
                    </a:lnTo>
                    <a:lnTo>
                      <a:pt x="3" y="54"/>
                    </a:lnTo>
                    <a:lnTo>
                      <a:pt x="22" y="54"/>
                    </a:lnTo>
                    <a:close/>
                    <a:moveTo>
                      <a:pt x="6" y="64"/>
                    </a:moveTo>
                    <a:lnTo>
                      <a:pt x="3" y="60"/>
                    </a:lnTo>
                    <a:lnTo>
                      <a:pt x="3" y="57"/>
                    </a:lnTo>
                    <a:lnTo>
                      <a:pt x="13" y="57"/>
                    </a:lnTo>
                    <a:lnTo>
                      <a:pt x="6" y="64"/>
                    </a:lnTo>
                    <a:close/>
                    <a:moveTo>
                      <a:pt x="20" y="49"/>
                    </a:moveTo>
                    <a:lnTo>
                      <a:pt x="23" y="53"/>
                    </a:lnTo>
                    <a:lnTo>
                      <a:pt x="9" y="66"/>
                    </a:lnTo>
                    <a:lnTo>
                      <a:pt x="6" y="64"/>
                    </a:lnTo>
                    <a:lnTo>
                      <a:pt x="20" y="49"/>
                    </a:lnTo>
                    <a:close/>
                    <a:moveTo>
                      <a:pt x="12" y="68"/>
                    </a:moveTo>
                    <a:lnTo>
                      <a:pt x="10" y="68"/>
                    </a:lnTo>
                    <a:lnTo>
                      <a:pt x="9" y="66"/>
                    </a:lnTo>
                    <a:lnTo>
                      <a:pt x="16" y="59"/>
                    </a:lnTo>
                    <a:lnTo>
                      <a:pt x="12" y="68"/>
                    </a:lnTo>
                    <a:close/>
                    <a:moveTo>
                      <a:pt x="20" y="52"/>
                    </a:moveTo>
                    <a:lnTo>
                      <a:pt x="27" y="55"/>
                    </a:lnTo>
                    <a:lnTo>
                      <a:pt x="18" y="72"/>
                    </a:lnTo>
                    <a:lnTo>
                      <a:pt x="12" y="68"/>
                    </a:lnTo>
                    <a:lnTo>
                      <a:pt x="20" y="52"/>
                    </a:lnTo>
                    <a:close/>
                    <a:moveTo>
                      <a:pt x="27" y="55"/>
                    </a:moveTo>
                    <a:lnTo>
                      <a:pt x="28" y="55"/>
                    </a:lnTo>
                    <a:lnTo>
                      <a:pt x="29" y="56"/>
                    </a:lnTo>
                    <a:lnTo>
                      <a:pt x="22" y="63"/>
                    </a:lnTo>
                    <a:lnTo>
                      <a:pt x="27" y="55"/>
                    </a:lnTo>
                    <a:close/>
                    <a:moveTo>
                      <a:pt x="29" y="56"/>
                    </a:moveTo>
                    <a:lnTo>
                      <a:pt x="32" y="59"/>
                    </a:lnTo>
                    <a:lnTo>
                      <a:pt x="19" y="73"/>
                    </a:lnTo>
                    <a:lnTo>
                      <a:pt x="16" y="69"/>
                    </a:lnTo>
                    <a:lnTo>
                      <a:pt x="29" y="56"/>
                    </a:lnTo>
                    <a:close/>
                    <a:moveTo>
                      <a:pt x="25" y="76"/>
                    </a:moveTo>
                    <a:lnTo>
                      <a:pt x="22" y="76"/>
                    </a:lnTo>
                    <a:lnTo>
                      <a:pt x="19" y="73"/>
                    </a:lnTo>
                    <a:lnTo>
                      <a:pt x="25" y="66"/>
                    </a:lnTo>
                    <a:lnTo>
                      <a:pt x="25" y="76"/>
                    </a:lnTo>
                    <a:close/>
                    <a:moveTo>
                      <a:pt x="25" y="56"/>
                    </a:moveTo>
                    <a:lnTo>
                      <a:pt x="29" y="56"/>
                    </a:lnTo>
                    <a:lnTo>
                      <a:pt x="29" y="76"/>
                    </a:lnTo>
                    <a:lnTo>
                      <a:pt x="25" y="76"/>
                    </a:lnTo>
                    <a:lnTo>
                      <a:pt x="25" y="56"/>
                    </a:lnTo>
                    <a:close/>
                    <a:moveTo>
                      <a:pt x="29" y="56"/>
                    </a:moveTo>
                    <a:lnTo>
                      <a:pt x="35" y="56"/>
                    </a:lnTo>
                    <a:lnTo>
                      <a:pt x="35" y="76"/>
                    </a:lnTo>
                    <a:lnTo>
                      <a:pt x="29" y="76"/>
                    </a:lnTo>
                    <a:lnTo>
                      <a:pt x="29" y="56"/>
                    </a:lnTo>
                    <a:close/>
                    <a:moveTo>
                      <a:pt x="35" y="56"/>
                    </a:moveTo>
                    <a:lnTo>
                      <a:pt x="39" y="56"/>
                    </a:lnTo>
                    <a:lnTo>
                      <a:pt x="39" y="76"/>
                    </a:lnTo>
                    <a:lnTo>
                      <a:pt x="35" y="76"/>
                    </a:lnTo>
                    <a:lnTo>
                      <a:pt x="35" y="56"/>
                    </a:lnTo>
                    <a:close/>
                    <a:moveTo>
                      <a:pt x="42" y="75"/>
                    </a:moveTo>
                    <a:lnTo>
                      <a:pt x="41" y="76"/>
                    </a:lnTo>
                    <a:lnTo>
                      <a:pt x="39" y="76"/>
                    </a:lnTo>
                    <a:lnTo>
                      <a:pt x="39" y="66"/>
                    </a:lnTo>
                    <a:lnTo>
                      <a:pt x="42" y="75"/>
                    </a:lnTo>
                    <a:close/>
                    <a:moveTo>
                      <a:pt x="34" y="57"/>
                    </a:moveTo>
                    <a:lnTo>
                      <a:pt x="41" y="55"/>
                    </a:lnTo>
                    <a:lnTo>
                      <a:pt x="49" y="72"/>
                    </a:lnTo>
                    <a:lnTo>
                      <a:pt x="42" y="75"/>
                    </a:lnTo>
                    <a:lnTo>
                      <a:pt x="34" y="57"/>
                    </a:lnTo>
                    <a:close/>
                    <a:moveTo>
                      <a:pt x="41" y="55"/>
                    </a:moveTo>
                    <a:lnTo>
                      <a:pt x="42" y="54"/>
                    </a:lnTo>
                    <a:lnTo>
                      <a:pt x="44" y="54"/>
                    </a:lnTo>
                    <a:lnTo>
                      <a:pt x="44" y="63"/>
                    </a:lnTo>
                    <a:lnTo>
                      <a:pt x="41" y="55"/>
                    </a:lnTo>
                    <a:close/>
                    <a:moveTo>
                      <a:pt x="44" y="54"/>
                    </a:moveTo>
                    <a:lnTo>
                      <a:pt x="51" y="54"/>
                    </a:lnTo>
                    <a:lnTo>
                      <a:pt x="51" y="73"/>
                    </a:lnTo>
                    <a:lnTo>
                      <a:pt x="44" y="73"/>
                    </a:lnTo>
                    <a:lnTo>
                      <a:pt x="44" y="54"/>
                    </a:lnTo>
                    <a:close/>
                    <a:moveTo>
                      <a:pt x="57" y="69"/>
                    </a:moveTo>
                    <a:lnTo>
                      <a:pt x="55" y="73"/>
                    </a:lnTo>
                    <a:lnTo>
                      <a:pt x="51" y="73"/>
                    </a:lnTo>
                    <a:lnTo>
                      <a:pt x="51" y="63"/>
                    </a:lnTo>
                    <a:lnTo>
                      <a:pt x="57" y="69"/>
                    </a:lnTo>
                    <a:close/>
                    <a:moveTo>
                      <a:pt x="44" y="56"/>
                    </a:moveTo>
                    <a:lnTo>
                      <a:pt x="48"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7" name="Freeform 423">
                <a:extLst>
                  <a:ext uri="{FF2B5EF4-FFF2-40B4-BE49-F238E27FC236}">
                    <a16:creationId xmlns:a16="http://schemas.microsoft.com/office/drawing/2014/main" id="{A1ED8AE1-22DD-4AFE-9C1B-1FFC810ED09C}"/>
                  </a:ext>
                </a:extLst>
              </p:cNvPr>
              <p:cNvSpPr>
                <a:spLocks/>
              </p:cNvSpPr>
              <p:nvPr/>
            </p:nvSpPr>
            <p:spPr bwMode="auto">
              <a:xfrm>
                <a:off x="2892" y="3164"/>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2 w 68"/>
                  <a:gd name="T41" fmla="*/ 0 h 57"/>
                  <a:gd name="T42" fmla="*/ 1 w 68"/>
                  <a:gd name="T43" fmla="*/ 0 h 57"/>
                  <a:gd name="T44" fmla="*/ 1 w 68"/>
                  <a:gd name="T45" fmla="*/ 1 h 57"/>
                  <a:gd name="T46" fmla="*/ 1 w 68"/>
                  <a:gd name="T47" fmla="*/ 1 h 57"/>
                  <a:gd name="T48" fmla="*/ 1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3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42"/>
                    </a:lnTo>
                    <a:lnTo>
                      <a:pt x="64" y="35"/>
                    </a:lnTo>
                    <a:lnTo>
                      <a:pt x="64" y="32"/>
                    </a:lnTo>
                    <a:lnTo>
                      <a:pt x="68" y="28"/>
                    </a:lnTo>
                    <a:lnTo>
                      <a:pt x="68" y="23"/>
                    </a:lnTo>
                    <a:lnTo>
                      <a:pt x="68" y="19"/>
                    </a:lnTo>
                    <a:lnTo>
                      <a:pt x="68" y="16"/>
                    </a:lnTo>
                    <a:lnTo>
                      <a:pt x="64" y="10"/>
                    </a:lnTo>
                    <a:lnTo>
                      <a:pt x="64" y="6"/>
                    </a:lnTo>
                    <a:lnTo>
                      <a:pt x="61" y="3"/>
                    </a:lnTo>
                    <a:lnTo>
                      <a:pt x="54" y="3"/>
                    </a:lnTo>
                    <a:lnTo>
                      <a:pt x="51" y="0"/>
                    </a:lnTo>
                    <a:lnTo>
                      <a:pt x="48" y="0"/>
                    </a:lnTo>
                    <a:lnTo>
                      <a:pt x="42" y="0"/>
                    </a:lnTo>
                    <a:lnTo>
                      <a:pt x="36" y="0"/>
                    </a:lnTo>
                    <a:lnTo>
                      <a:pt x="32" y="0"/>
                    </a:lnTo>
                    <a:lnTo>
                      <a:pt x="26" y="3"/>
                    </a:lnTo>
                    <a:lnTo>
                      <a:pt x="22" y="6"/>
                    </a:lnTo>
                    <a:lnTo>
                      <a:pt x="16" y="10"/>
                    </a:lnTo>
                    <a:lnTo>
                      <a:pt x="14" y="13"/>
                    </a:lnTo>
                    <a:lnTo>
                      <a:pt x="10" y="16"/>
                    </a:lnTo>
                    <a:lnTo>
                      <a:pt x="7" y="19"/>
                    </a:lnTo>
                    <a:lnTo>
                      <a:pt x="4" y="25"/>
                    </a:lnTo>
                    <a:lnTo>
                      <a:pt x="4" y="28"/>
                    </a:lnTo>
                    <a:lnTo>
                      <a:pt x="0" y="32"/>
                    </a:lnTo>
                    <a:lnTo>
                      <a:pt x="0" y="38"/>
                    </a:lnTo>
                    <a:lnTo>
                      <a:pt x="4" y="42"/>
                    </a:lnTo>
                    <a:lnTo>
                      <a:pt x="4" y="45"/>
                    </a:lnTo>
                    <a:lnTo>
                      <a:pt x="7" y="48"/>
                    </a:lnTo>
                    <a:lnTo>
                      <a:pt x="10" y="51"/>
                    </a:lnTo>
                    <a:lnTo>
                      <a:pt x="14" y="54"/>
                    </a:lnTo>
                    <a:lnTo>
                      <a:pt x="16" y="57"/>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8" name="Freeform 424">
                <a:extLst>
                  <a:ext uri="{FF2B5EF4-FFF2-40B4-BE49-F238E27FC236}">
                    <a16:creationId xmlns:a16="http://schemas.microsoft.com/office/drawing/2014/main" id="{7C9E28AC-4829-4FFE-AFA0-6E5E5B1BE960}"/>
                  </a:ext>
                </a:extLst>
              </p:cNvPr>
              <p:cNvSpPr>
                <a:spLocks noEditPoints="1"/>
              </p:cNvSpPr>
              <p:nvPr/>
            </p:nvSpPr>
            <p:spPr bwMode="auto">
              <a:xfrm>
                <a:off x="2890" y="3161"/>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0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2 w 86"/>
                  <a:gd name="T63" fmla="*/ 2 h 76"/>
                  <a:gd name="T64" fmla="*/ 0 w 86"/>
                  <a:gd name="T65" fmla="*/ 2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2 w 86"/>
                  <a:gd name="T91" fmla="*/ 3 h 76"/>
                  <a:gd name="T92" fmla="*/ 2 w 86"/>
                  <a:gd name="T93" fmla="*/ 4 h 76"/>
                  <a:gd name="T94" fmla="*/ 1 w 86"/>
                  <a:gd name="T95" fmla="*/ 5 h 76"/>
                  <a:gd name="T96" fmla="*/ 1 w 86"/>
                  <a:gd name="T97" fmla="*/ 5 h 76"/>
                  <a:gd name="T98" fmla="*/ 2 w 86"/>
                  <a:gd name="T99" fmla="*/ 4 h 76"/>
                  <a:gd name="T100" fmla="*/ 3 w 86"/>
                  <a:gd name="T101" fmla="*/ 5 h 76"/>
                  <a:gd name="T102" fmla="*/ 3 w 86"/>
                  <a:gd name="T103" fmla="*/ 4 h 76"/>
                  <a:gd name="T104" fmla="*/ 3 w 86"/>
                  <a:gd name="T105" fmla="*/ 4 h 76"/>
                  <a:gd name="T106" fmla="*/ 3 w 86"/>
                  <a:gd name="T107" fmla="*/ 5 h 76"/>
                  <a:gd name="T108" fmla="*/ 3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1"/>
                    </a:lnTo>
                    <a:lnTo>
                      <a:pt x="68" y="64"/>
                    </a:lnTo>
                    <a:lnTo>
                      <a:pt x="64" y="67"/>
                    </a:lnTo>
                    <a:lnTo>
                      <a:pt x="51" y="53"/>
                    </a:lnTo>
                    <a:close/>
                    <a:moveTo>
                      <a:pt x="54" y="51"/>
                    </a:moveTo>
                    <a:lnTo>
                      <a:pt x="56" y="49"/>
                    </a:lnTo>
                    <a:lnTo>
                      <a:pt x="57" y="48"/>
                    </a:lnTo>
                    <a:lnTo>
                      <a:pt x="61" y="57"/>
                    </a:lnTo>
                    <a:lnTo>
                      <a:pt x="54" y="51"/>
                    </a:lnTo>
                    <a:close/>
                    <a:moveTo>
                      <a:pt x="57" y="48"/>
                    </a:moveTo>
                    <a:lnTo>
                      <a:pt x="63" y="45"/>
                    </a:lnTo>
                    <a:lnTo>
                      <a:pt x="72" y="63"/>
                    </a:lnTo>
                    <a:lnTo>
                      <a:pt x="66" y="65"/>
                    </a:lnTo>
                    <a:lnTo>
                      <a:pt x="57" y="48"/>
                    </a:lnTo>
                    <a:close/>
                    <a:moveTo>
                      <a:pt x="74" y="60"/>
                    </a:moveTo>
                    <a:lnTo>
                      <a:pt x="73" y="62"/>
                    </a:lnTo>
                    <a:lnTo>
                      <a:pt x="72" y="63"/>
                    </a:lnTo>
                    <a:lnTo>
                      <a:pt x="68" y="54"/>
                    </a:lnTo>
                    <a:lnTo>
                      <a:pt x="74" y="60"/>
                    </a:lnTo>
                    <a:close/>
                    <a:moveTo>
                      <a:pt x="61" y="47"/>
                    </a:moveTo>
                    <a:lnTo>
                      <a:pt x="64" y="44"/>
                    </a:lnTo>
                    <a:lnTo>
                      <a:pt x="78" y="57"/>
                    </a:lnTo>
                    <a:lnTo>
                      <a:pt x="74" y="60"/>
                    </a:lnTo>
                    <a:lnTo>
                      <a:pt x="61" y="47"/>
                    </a:lnTo>
                    <a:close/>
                    <a:moveTo>
                      <a:pt x="80" y="55"/>
                    </a:moveTo>
                    <a:lnTo>
                      <a:pt x="79" y="56"/>
                    </a:lnTo>
                    <a:lnTo>
                      <a:pt x="78" y="57"/>
                    </a:lnTo>
                    <a:lnTo>
                      <a:pt x="71" y="51"/>
                    </a:lnTo>
                    <a:lnTo>
                      <a:pt x="80" y="55"/>
                    </a:lnTo>
                    <a:close/>
                    <a:moveTo>
                      <a:pt x="62" y="46"/>
                    </a:moveTo>
                    <a:lnTo>
                      <a:pt x="66" y="39"/>
                    </a:lnTo>
                    <a:lnTo>
                      <a:pt x="82" y="48"/>
                    </a:lnTo>
                    <a:lnTo>
                      <a:pt x="80" y="55"/>
                    </a:lnTo>
                    <a:lnTo>
                      <a:pt x="62" y="46"/>
                    </a:lnTo>
                    <a:close/>
                    <a:moveTo>
                      <a:pt x="83" y="44"/>
                    </a:moveTo>
                    <a:lnTo>
                      <a:pt x="83" y="46"/>
                    </a:lnTo>
                    <a:lnTo>
                      <a:pt x="82" y="48"/>
                    </a:lnTo>
                    <a:lnTo>
                      <a:pt x="74" y="44"/>
                    </a:lnTo>
                    <a:lnTo>
                      <a:pt x="83" y="44"/>
                    </a:lnTo>
                    <a:close/>
                    <a:moveTo>
                      <a:pt x="64" y="44"/>
                    </a:moveTo>
                    <a:lnTo>
                      <a:pt x="64" y="41"/>
                    </a:lnTo>
                    <a:lnTo>
                      <a:pt x="83" y="41"/>
                    </a:lnTo>
                    <a:lnTo>
                      <a:pt x="83" y="44"/>
                    </a:lnTo>
                    <a:lnTo>
                      <a:pt x="64" y="44"/>
                    </a:lnTo>
                    <a:close/>
                    <a:moveTo>
                      <a:pt x="64" y="41"/>
                    </a:moveTo>
                    <a:lnTo>
                      <a:pt x="64" y="37"/>
                    </a:lnTo>
                    <a:lnTo>
                      <a:pt x="68" y="34"/>
                    </a:lnTo>
                    <a:lnTo>
                      <a:pt x="74" y="41"/>
                    </a:lnTo>
                    <a:lnTo>
                      <a:pt x="64" y="41"/>
                    </a:lnTo>
                    <a:close/>
                    <a:moveTo>
                      <a:pt x="68" y="34"/>
                    </a:moveTo>
                    <a:lnTo>
                      <a:pt x="70" y="31"/>
                    </a:lnTo>
                    <a:lnTo>
                      <a:pt x="84" y="44"/>
                    </a:lnTo>
                    <a:lnTo>
                      <a:pt x="81" y="47"/>
                    </a:lnTo>
                    <a:lnTo>
                      <a:pt x="68" y="34"/>
                    </a:lnTo>
                    <a:close/>
                    <a:moveTo>
                      <a:pt x="86" y="37"/>
                    </a:moveTo>
                    <a:lnTo>
                      <a:pt x="86" y="42"/>
                    </a:lnTo>
                    <a:lnTo>
                      <a:pt x="84" y="44"/>
                    </a:lnTo>
                    <a:lnTo>
                      <a:pt x="78" y="37"/>
                    </a:lnTo>
                    <a:lnTo>
                      <a:pt x="86" y="37"/>
                    </a:lnTo>
                    <a:close/>
                    <a:moveTo>
                      <a:pt x="68" y="37"/>
                    </a:moveTo>
                    <a:lnTo>
                      <a:pt x="68" y="32"/>
                    </a:lnTo>
                    <a:lnTo>
                      <a:pt x="86" y="32"/>
                    </a:lnTo>
                    <a:lnTo>
                      <a:pt x="86" y="37"/>
                    </a:lnTo>
                    <a:lnTo>
                      <a:pt x="68" y="37"/>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8" y="25"/>
                    </a:lnTo>
                    <a:lnTo>
                      <a:pt x="85" y="21"/>
                    </a:lnTo>
                    <a:close/>
                    <a:moveTo>
                      <a:pt x="69" y="30"/>
                    </a:moveTo>
                    <a:lnTo>
                      <a:pt x="66" y="23"/>
                    </a:lnTo>
                    <a:lnTo>
                      <a:pt x="82" y="14"/>
                    </a:lnTo>
                    <a:lnTo>
                      <a:pt x="85" y="21"/>
                    </a:lnTo>
                    <a:lnTo>
                      <a:pt x="69" y="30"/>
                    </a:lnTo>
                    <a:close/>
                    <a:moveTo>
                      <a:pt x="66" y="23"/>
                    </a:moveTo>
                    <a:lnTo>
                      <a:pt x="64" y="21"/>
                    </a:lnTo>
                    <a:lnTo>
                      <a:pt x="64" y="19"/>
                    </a:lnTo>
                    <a:lnTo>
                      <a:pt x="74" y="19"/>
                    </a:lnTo>
                    <a:lnTo>
                      <a:pt x="66" y="23"/>
                    </a:lnTo>
                    <a:close/>
                    <a:moveTo>
                      <a:pt x="64" y="19"/>
                    </a:moveTo>
                    <a:lnTo>
                      <a:pt x="64" y="15"/>
                    </a:lnTo>
                    <a:lnTo>
                      <a:pt x="83" y="15"/>
                    </a:lnTo>
                    <a:lnTo>
                      <a:pt x="83" y="19"/>
                    </a:lnTo>
                    <a:lnTo>
                      <a:pt x="64" y="19"/>
                    </a:lnTo>
                    <a:close/>
                    <a:moveTo>
                      <a:pt x="81" y="9"/>
                    </a:moveTo>
                    <a:lnTo>
                      <a:pt x="83" y="12"/>
                    </a:lnTo>
                    <a:lnTo>
                      <a:pt x="83" y="15"/>
                    </a:lnTo>
                    <a:lnTo>
                      <a:pt x="74" y="15"/>
                    </a:lnTo>
                    <a:lnTo>
                      <a:pt x="81" y="9"/>
                    </a:lnTo>
                    <a:close/>
                    <a:moveTo>
                      <a:pt x="68" y="22"/>
                    </a:moveTo>
                    <a:lnTo>
                      <a:pt x="64" y="19"/>
                    </a:lnTo>
                    <a:lnTo>
                      <a:pt x="78" y="5"/>
                    </a:lnTo>
                    <a:lnTo>
                      <a:pt x="81" y="9"/>
                    </a:lnTo>
                    <a:lnTo>
                      <a:pt x="68" y="22"/>
                    </a:lnTo>
                    <a:close/>
                    <a:moveTo>
                      <a:pt x="71" y="3"/>
                    </a:moveTo>
                    <a:lnTo>
                      <a:pt x="74" y="3"/>
                    </a:lnTo>
                    <a:lnTo>
                      <a:pt x="78" y="5"/>
                    </a:lnTo>
                    <a:lnTo>
                      <a:pt x="71" y="12"/>
                    </a:lnTo>
                    <a:lnTo>
                      <a:pt x="71" y="3"/>
                    </a:lnTo>
                    <a:close/>
                    <a:moveTo>
                      <a:pt x="71" y="22"/>
                    </a:moveTo>
                    <a:lnTo>
                      <a:pt x="64" y="22"/>
                    </a:lnTo>
                    <a:lnTo>
                      <a:pt x="64" y="3"/>
                    </a:lnTo>
                    <a:lnTo>
                      <a:pt x="71" y="3"/>
                    </a:lnTo>
                    <a:lnTo>
                      <a:pt x="71" y="22"/>
                    </a:lnTo>
                    <a:close/>
                    <a:moveTo>
                      <a:pt x="64" y="22"/>
                    </a:moveTo>
                    <a:lnTo>
                      <a:pt x="61" y="22"/>
                    </a:lnTo>
                    <a:lnTo>
                      <a:pt x="58" y="19"/>
                    </a:lnTo>
                    <a:lnTo>
                      <a:pt x="64" y="12"/>
                    </a:lnTo>
                    <a:lnTo>
                      <a:pt x="64" y="22"/>
                    </a:lnTo>
                    <a:close/>
                    <a:moveTo>
                      <a:pt x="58" y="19"/>
                    </a:moveTo>
                    <a:lnTo>
                      <a:pt x="54" y="16"/>
                    </a:lnTo>
                    <a:lnTo>
                      <a:pt x="68" y="2"/>
                    </a:lnTo>
                    <a:lnTo>
                      <a:pt x="71" y="5"/>
                    </a:lnTo>
                    <a:lnTo>
                      <a:pt x="58" y="19"/>
                    </a:lnTo>
                    <a:close/>
                    <a:moveTo>
                      <a:pt x="61" y="0"/>
                    </a:moveTo>
                    <a:lnTo>
                      <a:pt x="66" y="0"/>
                    </a:lnTo>
                    <a:lnTo>
                      <a:pt x="68" y="2"/>
                    </a:lnTo>
                    <a:lnTo>
                      <a:pt x="61" y="9"/>
                    </a:lnTo>
                    <a:lnTo>
                      <a:pt x="61" y="0"/>
                    </a:lnTo>
                    <a:close/>
                    <a:moveTo>
                      <a:pt x="61" y="19"/>
                    </a:moveTo>
                    <a:lnTo>
                      <a:pt x="58" y="19"/>
                    </a:lnTo>
                    <a:lnTo>
                      <a:pt x="58" y="0"/>
                    </a:lnTo>
                    <a:lnTo>
                      <a:pt x="61" y="0"/>
                    </a:lnTo>
                    <a:lnTo>
                      <a:pt x="61" y="19"/>
                    </a:lnTo>
                    <a:close/>
                    <a:moveTo>
                      <a:pt x="58" y="19"/>
                    </a:moveTo>
                    <a:lnTo>
                      <a:pt x="52" y="19"/>
                    </a:lnTo>
                    <a:lnTo>
                      <a:pt x="52" y="0"/>
                    </a:lnTo>
                    <a:lnTo>
                      <a:pt x="58" y="0"/>
                    </a:lnTo>
                    <a:lnTo>
                      <a:pt x="58" y="19"/>
                    </a:lnTo>
                    <a:close/>
                    <a:moveTo>
                      <a:pt x="52" y="19"/>
                    </a:moveTo>
                    <a:lnTo>
                      <a:pt x="46" y="19"/>
                    </a:lnTo>
                    <a:lnTo>
                      <a:pt x="46" y="0"/>
                    </a:lnTo>
                    <a:lnTo>
                      <a:pt x="52" y="0"/>
                    </a:lnTo>
                    <a:lnTo>
                      <a:pt x="52" y="19"/>
                    </a:lnTo>
                    <a:close/>
                    <a:moveTo>
                      <a:pt x="46" y="19"/>
                    </a:moveTo>
                    <a:lnTo>
                      <a:pt x="42" y="19"/>
                    </a:lnTo>
                    <a:lnTo>
                      <a:pt x="42" y="0"/>
                    </a:lnTo>
                    <a:lnTo>
                      <a:pt x="46" y="0"/>
                    </a:lnTo>
                    <a:lnTo>
                      <a:pt x="46" y="19"/>
                    </a:lnTo>
                    <a:close/>
                    <a:moveTo>
                      <a:pt x="38" y="1"/>
                    </a:moveTo>
                    <a:lnTo>
                      <a:pt x="40" y="0"/>
                    </a:lnTo>
                    <a:lnTo>
                      <a:pt x="42" y="0"/>
                    </a:lnTo>
                    <a:lnTo>
                      <a:pt x="42" y="9"/>
                    </a:lnTo>
                    <a:lnTo>
                      <a:pt x="38" y="1"/>
                    </a:lnTo>
                    <a:close/>
                    <a:moveTo>
                      <a:pt x="47" y="17"/>
                    </a:moveTo>
                    <a:lnTo>
                      <a:pt x="40" y="21"/>
                    </a:lnTo>
                    <a:lnTo>
                      <a:pt x="31" y="4"/>
                    </a:lnTo>
                    <a:lnTo>
                      <a:pt x="38" y="1"/>
                    </a:lnTo>
                    <a:lnTo>
                      <a:pt x="47" y="17"/>
                    </a:lnTo>
                    <a:close/>
                    <a:moveTo>
                      <a:pt x="29" y="5"/>
                    </a:moveTo>
                    <a:lnTo>
                      <a:pt x="30" y="4"/>
                    </a:lnTo>
                    <a:lnTo>
                      <a:pt x="31" y="4"/>
                    </a:lnTo>
                    <a:lnTo>
                      <a:pt x="36" y="12"/>
                    </a:lnTo>
                    <a:lnTo>
                      <a:pt x="29" y="5"/>
                    </a:lnTo>
                    <a:close/>
                    <a:moveTo>
                      <a:pt x="42" y="19"/>
                    </a:moveTo>
                    <a:lnTo>
                      <a:pt x="39" y="22"/>
                    </a:lnTo>
                    <a:lnTo>
                      <a:pt x="26" y="9"/>
                    </a:lnTo>
                    <a:lnTo>
                      <a:pt x="29" y="5"/>
                    </a:lnTo>
                    <a:lnTo>
                      <a:pt x="42" y="19"/>
                    </a:lnTo>
                    <a:close/>
                    <a:moveTo>
                      <a:pt x="39" y="22"/>
                    </a:moveTo>
                    <a:lnTo>
                      <a:pt x="38" y="23"/>
                    </a:lnTo>
                    <a:lnTo>
                      <a:pt x="37" y="24"/>
                    </a:lnTo>
                    <a:lnTo>
                      <a:pt x="32" y="15"/>
                    </a:lnTo>
                    <a:lnTo>
                      <a:pt x="39" y="22"/>
                    </a:lnTo>
                    <a:close/>
                    <a:moveTo>
                      <a:pt x="37" y="24"/>
                    </a:moveTo>
                    <a:lnTo>
                      <a:pt x="30" y="27"/>
                    </a:lnTo>
                    <a:lnTo>
                      <a:pt x="23" y="10"/>
                    </a:lnTo>
                    <a:lnTo>
                      <a:pt x="28" y="6"/>
                    </a:lnTo>
                    <a:lnTo>
                      <a:pt x="37" y="24"/>
                    </a:lnTo>
                    <a:close/>
                    <a:moveTo>
                      <a:pt x="19" y="12"/>
                    </a:moveTo>
                    <a:lnTo>
                      <a:pt x="20" y="11"/>
                    </a:lnTo>
                    <a:lnTo>
                      <a:pt x="23" y="10"/>
                    </a:lnTo>
                    <a:lnTo>
                      <a:pt x="26" y="19"/>
                    </a:lnTo>
                    <a:lnTo>
                      <a:pt x="19" y="12"/>
                    </a:lnTo>
                    <a:close/>
                    <a:moveTo>
                      <a:pt x="34" y="25"/>
                    </a:moveTo>
                    <a:lnTo>
                      <a:pt x="30" y="28"/>
                    </a:lnTo>
                    <a:lnTo>
                      <a:pt x="16" y="15"/>
                    </a:lnTo>
                    <a:lnTo>
                      <a:pt x="19" y="12"/>
                    </a:lnTo>
                    <a:lnTo>
                      <a:pt x="34" y="25"/>
                    </a:lnTo>
                    <a:close/>
                    <a:moveTo>
                      <a:pt x="30" y="28"/>
                    </a:moveTo>
                    <a:lnTo>
                      <a:pt x="27" y="32"/>
                    </a:lnTo>
                    <a:lnTo>
                      <a:pt x="14" y="19"/>
                    </a:lnTo>
                    <a:lnTo>
                      <a:pt x="16" y="15"/>
                    </a:lnTo>
                    <a:lnTo>
                      <a:pt x="30" y="28"/>
                    </a:lnTo>
                    <a:close/>
                    <a:moveTo>
                      <a:pt x="27" y="32"/>
                    </a:moveTo>
                    <a:lnTo>
                      <a:pt x="24" y="35"/>
                    </a:lnTo>
                    <a:lnTo>
                      <a:pt x="10" y="22"/>
                    </a:lnTo>
                    <a:lnTo>
                      <a:pt x="14" y="19"/>
                    </a:lnTo>
                    <a:lnTo>
                      <a:pt x="27" y="32"/>
                    </a:lnTo>
                    <a:close/>
                    <a:moveTo>
                      <a:pt x="8" y="24"/>
                    </a:moveTo>
                    <a:lnTo>
                      <a:pt x="9" y="23"/>
                    </a:lnTo>
                    <a:lnTo>
                      <a:pt x="10" y="22"/>
                    </a:lnTo>
                    <a:lnTo>
                      <a:pt x="17" y="28"/>
                    </a:lnTo>
                    <a:lnTo>
                      <a:pt x="8" y="24"/>
                    </a:lnTo>
                    <a:close/>
                    <a:moveTo>
                      <a:pt x="26" y="33"/>
                    </a:moveTo>
                    <a:lnTo>
                      <a:pt x="23" y="38"/>
                    </a:lnTo>
                    <a:lnTo>
                      <a:pt x="5" y="31"/>
                    </a:lnTo>
                    <a:lnTo>
                      <a:pt x="8" y="24"/>
                    </a:lnTo>
                    <a:lnTo>
                      <a:pt x="26" y="33"/>
                    </a:lnTo>
                    <a:close/>
                    <a:moveTo>
                      <a:pt x="4" y="34"/>
                    </a:moveTo>
                    <a:lnTo>
                      <a:pt x="4" y="32"/>
                    </a:lnTo>
                    <a:lnTo>
                      <a:pt x="5" y="31"/>
                    </a:lnTo>
                    <a:lnTo>
                      <a:pt x="14" y="34"/>
                    </a:lnTo>
                    <a:lnTo>
                      <a:pt x="4" y="34"/>
                    </a:lnTo>
                    <a:close/>
                    <a:moveTo>
                      <a:pt x="24" y="34"/>
                    </a:moveTo>
                    <a:lnTo>
                      <a:pt x="24" y="37"/>
                    </a:lnTo>
                    <a:lnTo>
                      <a:pt x="4" y="37"/>
                    </a:lnTo>
                    <a:lnTo>
                      <a:pt x="4" y="34"/>
                    </a:lnTo>
                    <a:lnTo>
                      <a:pt x="24" y="34"/>
                    </a:lnTo>
                    <a:close/>
                    <a:moveTo>
                      <a:pt x="24" y="37"/>
                    </a:moveTo>
                    <a:lnTo>
                      <a:pt x="24" y="42"/>
                    </a:lnTo>
                    <a:lnTo>
                      <a:pt x="20" y="44"/>
                    </a:lnTo>
                    <a:lnTo>
                      <a:pt x="14" y="37"/>
                    </a:lnTo>
                    <a:lnTo>
                      <a:pt x="24" y="37"/>
                    </a:lnTo>
                    <a:close/>
                    <a:moveTo>
                      <a:pt x="20" y="44"/>
                    </a:moveTo>
                    <a:lnTo>
                      <a:pt x="17" y="47"/>
                    </a:lnTo>
                    <a:lnTo>
                      <a:pt x="4" y="34"/>
                    </a:lnTo>
                    <a:lnTo>
                      <a:pt x="7" y="31"/>
                    </a:lnTo>
                    <a:lnTo>
                      <a:pt x="20" y="44"/>
                    </a:lnTo>
                    <a:close/>
                    <a:moveTo>
                      <a:pt x="0" y="41"/>
                    </a:moveTo>
                    <a:lnTo>
                      <a:pt x="0" y="37"/>
                    </a:lnTo>
                    <a:lnTo>
                      <a:pt x="4" y="34"/>
                    </a:lnTo>
                    <a:lnTo>
                      <a:pt x="10" y="41"/>
                    </a:lnTo>
                    <a:lnTo>
                      <a:pt x="0" y="41"/>
                    </a:lnTo>
                    <a:close/>
                    <a:moveTo>
                      <a:pt x="20" y="41"/>
                    </a:moveTo>
                    <a:lnTo>
                      <a:pt x="20" y="47"/>
                    </a:lnTo>
                    <a:lnTo>
                      <a:pt x="0" y="47"/>
                    </a:lnTo>
                    <a:lnTo>
                      <a:pt x="0" y="41"/>
                    </a:lnTo>
                    <a:lnTo>
                      <a:pt x="20" y="41"/>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4" y="46"/>
                    </a:lnTo>
                    <a:lnTo>
                      <a:pt x="24" y="51"/>
                    </a:lnTo>
                    <a:lnTo>
                      <a:pt x="14" y="51"/>
                    </a:lnTo>
                    <a:lnTo>
                      <a:pt x="20" y="44"/>
                    </a:lnTo>
                    <a:close/>
                    <a:moveTo>
                      <a:pt x="24" y="51"/>
                    </a:moveTo>
                    <a:lnTo>
                      <a:pt x="24" y="54"/>
                    </a:lnTo>
                    <a:lnTo>
                      <a:pt x="4" y="54"/>
                    </a:lnTo>
                    <a:lnTo>
                      <a:pt x="4" y="51"/>
                    </a:lnTo>
                    <a:lnTo>
                      <a:pt x="24" y="51"/>
                    </a:lnTo>
                    <a:close/>
                    <a:moveTo>
                      <a:pt x="7" y="60"/>
                    </a:moveTo>
                    <a:lnTo>
                      <a:pt x="4" y="57"/>
                    </a:lnTo>
                    <a:lnTo>
                      <a:pt x="4" y="54"/>
                    </a:lnTo>
                    <a:lnTo>
                      <a:pt x="14" y="54"/>
                    </a:lnTo>
                    <a:lnTo>
                      <a:pt x="7" y="60"/>
                    </a:lnTo>
                    <a:close/>
                    <a:moveTo>
                      <a:pt x="20" y="47"/>
                    </a:moveTo>
                    <a:lnTo>
                      <a:pt x="24" y="51"/>
                    </a:lnTo>
                    <a:lnTo>
                      <a:pt x="10" y="64"/>
                    </a:lnTo>
                    <a:lnTo>
                      <a:pt x="7" y="60"/>
                    </a:lnTo>
                    <a:lnTo>
                      <a:pt x="20" y="47"/>
                    </a:lnTo>
                    <a:close/>
                    <a:moveTo>
                      <a:pt x="24" y="51"/>
                    </a:moveTo>
                    <a:lnTo>
                      <a:pt x="27" y="53"/>
                    </a:lnTo>
                    <a:lnTo>
                      <a:pt x="14" y="67"/>
                    </a:lnTo>
                    <a:lnTo>
                      <a:pt x="10" y="64"/>
                    </a:lnTo>
                    <a:lnTo>
                      <a:pt x="24" y="51"/>
                    </a:lnTo>
                    <a:close/>
                    <a:moveTo>
                      <a:pt x="27" y="53"/>
                    </a:moveTo>
                    <a:lnTo>
                      <a:pt x="30" y="56"/>
                    </a:lnTo>
                    <a:lnTo>
                      <a:pt x="16" y="70"/>
                    </a:lnTo>
                    <a:lnTo>
                      <a:pt x="14" y="67"/>
                    </a:lnTo>
                    <a:lnTo>
                      <a:pt x="27" y="53"/>
                    </a:lnTo>
                    <a:close/>
                    <a:moveTo>
                      <a:pt x="30" y="56"/>
                    </a:moveTo>
                    <a:lnTo>
                      <a:pt x="34" y="59"/>
                    </a:lnTo>
                    <a:lnTo>
                      <a:pt x="19" y="73"/>
                    </a:lnTo>
                    <a:lnTo>
                      <a:pt x="16" y="70"/>
                    </a:lnTo>
                    <a:lnTo>
                      <a:pt x="30" y="56"/>
                    </a:lnTo>
                    <a:close/>
                    <a:moveTo>
                      <a:pt x="26" y="76"/>
                    </a:moveTo>
                    <a:lnTo>
                      <a:pt x="23" y="76"/>
                    </a:lnTo>
                    <a:lnTo>
                      <a:pt x="19" y="73"/>
                    </a:lnTo>
                    <a:lnTo>
                      <a:pt x="26" y="66"/>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7" y="75"/>
                    </a:moveTo>
                    <a:lnTo>
                      <a:pt x="45" y="76"/>
                    </a:lnTo>
                    <a:lnTo>
                      <a:pt x="42" y="76"/>
                    </a:lnTo>
                    <a:lnTo>
                      <a:pt x="42" y="66"/>
                    </a:lnTo>
                    <a:lnTo>
                      <a:pt x="47" y="75"/>
                    </a:lnTo>
                    <a:close/>
                    <a:moveTo>
                      <a:pt x="38" y="58"/>
                    </a:moveTo>
                    <a:lnTo>
                      <a:pt x="45" y="55"/>
                    </a:lnTo>
                    <a:lnTo>
                      <a:pt x="52" y="71"/>
                    </a:lnTo>
                    <a:lnTo>
                      <a:pt x="47" y="75"/>
                    </a:lnTo>
                    <a:lnTo>
                      <a:pt x="38" y="58"/>
                    </a:lnTo>
                    <a:close/>
                    <a:moveTo>
                      <a:pt x="45" y="55"/>
                    </a:moveTo>
                    <a:lnTo>
                      <a:pt x="47" y="54"/>
                    </a:lnTo>
                    <a:lnTo>
                      <a:pt x="49" y="54"/>
                    </a:lnTo>
                    <a:lnTo>
                      <a:pt x="49" y="63"/>
                    </a:lnTo>
                    <a:lnTo>
                      <a:pt x="45" y="55"/>
                    </a:lnTo>
                    <a:close/>
                    <a:moveTo>
                      <a:pt x="49" y="54"/>
                    </a:moveTo>
                    <a:lnTo>
                      <a:pt x="52" y="54"/>
                    </a:lnTo>
                    <a:lnTo>
                      <a:pt x="52" y="73"/>
                    </a:lnTo>
                    <a:lnTo>
                      <a:pt x="49" y="73"/>
                    </a:lnTo>
                    <a:lnTo>
                      <a:pt x="49" y="54"/>
                    </a:lnTo>
                    <a:close/>
                    <a:moveTo>
                      <a:pt x="56" y="71"/>
                    </a:moveTo>
                    <a:lnTo>
                      <a:pt x="54" y="73"/>
                    </a:lnTo>
                    <a:lnTo>
                      <a:pt x="52" y="73"/>
                    </a:lnTo>
                    <a:lnTo>
                      <a:pt x="52" y="63"/>
                    </a:lnTo>
                    <a:lnTo>
                      <a:pt x="56" y="71"/>
                    </a:lnTo>
                    <a:close/>
                    <a:moveTo>
                      <a:pt x="48" y="55"/>
                    </a:moveTo>
                    <a:lnTo>
                      <a:pt x="53" y="52"/>
                    </a:lnTo>
                    <a:lnTo>
                      <a:pt x="62" y="68"/>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69" name="Freeform 425">
                <a:extLst>
                  <a:ext uri="{FF2B5EF4-FFF2-40B4-BE49-F238E27FC236}">
                    <a16:creationId xmlns:a16="http://schemas.microsoft.com/office/drawing/2014/main" id="{677BE2C5-0B69-44AC-9B7F-8E89124C16E9}"/>
                  </a:ext>
                </a:extLst>
              </p:cNvPr>
              <p:cNvSpPr>
                <a:spLocks/>
              </p:cNvSpPr>
              <p:nvPr/>
            </p:nvSpPr>
            <p:spPr bwMode="auto">
              <a:xfrm>
                <a:off x="2940" y="3138"/>
                <a:ext cx="17" cy="15"/>
              </a:xfrm>
              <a:custGeom>
                <a:avLst/>
                <a:gdLst>
                  <a:gd name="T0" fmla="*/ 3 w 67"/>
                  <a:gd name="T1" fmla="*/ 3 h 58"/>
                  <a:gd name="T2" fmla="*/ 3 w 67"/>
                  <a:gd name="T3" fmla="*/ 3 h 58"/>
                  <a:gd name="T4" fmla="*/ 4 w 67"/>
                  <a:gd name="T5" fmla="*/ 3 h 58"/>
                  <a:gd name="T6" fmla="*/ 4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1 h 58"/>
                  <a:gd name="T44" fmla="*/ 1 w 67"/>
                  <a:gd name="T45" fmla="*/ 1 h 58"/>
                  <a:gd name="T46" fmla="*/ 1 w 67"/>
                  <a:gd name="T47" fmla="*/ 1 h 58"/>
                  <a:gd name="T48" fmla="*/ 1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3 h 58"/>
                  <a:gd name="T66" fmla="*/ 1 w 67"/>
                  <a:gd name="T67" fmla="*/ 4 h 58"/>
                  <a:gd name="T68" fmla="*/ 1 w 67"/>
                  <a:gd name="T69" fmla="*/ 4 h 58"/>
                  <a:gd name="T70" fmla="*/ 2 w 67"/>
                  <a:gd name="T71" fmla="*/ 4 h 58"/>
                  <a:gd name="T72" fmla="*/ 2 w 67"/>
                  <a:gd name="T73" fmla="*/ 4 h 58"/>
                  <a:gd name="T74" fmla="*/ 2 w 67"/>
                  <a:gd name="T75" fmla="*/ 4 h 58"/>
                  <a:gd name="T76" fmla="*/ 2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5"/>
                    </a:lnTo>
                    <a:lnTo>
                      <a:pt x="61" y="39"/>
                    </a:lnTo>
                    <a:lnTo>
                      <a:pt x="64" y="35"/>
                    </a:lnTo>
                    <a:lnTo>
                      <a:pt x="64" y="32"/>
                    </a:lnTo>
                    <a:lnTo>
                      <a:pt x="67" y="26"/>
                    </a:lnTo>
                    <a:lnTo>
                      <a:pt x="67" y="22"/>
                    </a:lnTo>
                    <a:lnTo>
                      <a:pt x="67" y="19"/>
                    </a:lnTo>
                    <a:lnTo>
                      <a:pt x="67" y="13"/>
                    </a:lnTo>
                    <a:lnTo>
                      <a:pt x="64" y="10"/>
                    </a:lnTo>
                    <a:lnTo>
                      <a:pt x="61" y="7"/>
                    </a:lnTo>
                    <a:lnTo>
                      <a:pt x="57" y="3"/>
                    </a:lnTo>
                    <a:lnTo>
                      <a:pt x="54" y="0"/>
                    </a:lnTo>
                    <a:lnTo>
                      <a:pt x="51" y="0"/>
                    </a:lnTo>
                    <a:lnTo>
                      <a:pt x="44" y="0"/>
                    </a:lnTo>
                    <a:lnTo>
                      <a:pt x="41" y="0"/>
                    </a:lnTo>
                    <a:lnTo>
                      <a:pt x="35" y="0"/>
                    </a:lnTo>
                    <a:lnTo>
                      <a:pt x="32" y="0"/>
                    </a:lnTo>
                    <a:lnTo>
                      <a:pt x="25" y="3"/>
                    </a:lnTo>
                    <a:lnTo>
                      <a:pt x="19" y="3"/>
                    </a:lnTo>
                    <a:lnTo>
                      <a:pt x="16" y="7"/>
                    </a:lnTo>
                    <a:lnTo>
                      <a:pt x="13" y="13"/>
                    </a:lnTo>
                    <a:lnTo>
                      <a:pt x="7" y="17"/>
                    </a:lnTo>
                    <a:lnTo>
                      <a:pt x="7" y="19"/>
                    </a:lnTo>
                    <a:lnTo>
                      <a:pt x="3" y="22"/>
                    </a:lnTo>
                    <a:lnTo>
                      <a:pt x="0" y="29"/>
                    </a:lnTo>
                    <a:lnTo>
                      <a:pt x="0" y="32"/>
                    </a:lnTo>
                    <a:lnTo>
                      <a:pt x="0" y="39"/>
                    </a:lnTo>
                    <a:lnTo>
                      <a:pt x="0" y="42"/>
                    </a:lnTo>
                    <a:lnTo>
                      <a:pt x="3" y="45"/>
                    </a:lnTo>
                    <a:lnTo>
                      <a:pt x="7" y="48"/>
                    </a:lnTo>
                    <a:lnTo>
                      <a:pt x="10" y="51"/>
                    </a:lnTo>
                    <a:lnTo>
                      <a:pt x="13" y="54"/>
                    </a:lnTo>
                    <a:lnTo>
                      <a:pt x="16" y="54"/>
                    </a:lnTo>
                    <a:lnTo>
                      <a:pt x="22" y="58"/>
                    </a:lnTo>
                    <a:lnTo>
                      <a:pt x="25" y="58"/>
                    </a:lnTo>
                    <a:lnTo>
                      <a:pt x="32"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0" name="Freeform 426">
                <a:extLst>
                  <a:ext uri="{FF2B5EF4-FFF2-40B4-BE49-F238E27FC236}">
                    <a16:creationId xmlns:a16="http://schemas.microsoft.com/office/drawing/2014/main" id="{2DB8D432-180F-4D75-93BD-AF0FEC3FD801}"/>
                  </a:ext>
                </a:extLst>
              </p:cNvPr>
              <p:cNvSpPr>
                <a:spLocks noEditPoints="1"/>
              </p:cNvSpPr>
              <p:nvPr/>
            </p:nvSpPr>
            <p:spPr bwMode="auto">
              <a:xfrm>
                <a:off x="2937" y="3136"/>
                <a:ext cx="22" cy="19"/>
              </a:xfrm>
              <a:custGeom>
                <a:avLst/>
                <a:gdLst>
                  <a:gd name="T0" fmla="*/ 3 w 89"/>
                  <a:gd name="T1" fmla="*/ 3 h 76"/>
                  <a:gd name="T2" fmla="*/ 4 w 89"/>
                  <a:gd name="T3" fmla="*/ 3 h 76"/>
                  <a:gd name="T4" fmla="*/ 5 w 89"/>
                  <a:gd name="T5" fmla="*/ 4 h 76"/>
                  <a:gd name="T6" fmla="*/ 5 w 89"/>
                  <a:gd name="T7" fmla="*/ 4 h 76"/>
                  <a:gd name="T8" fmla="*/ 4 w 89"/>
                  <a:gd name="T9" fmla="*/ 3 h 76"/>
                  <a:gd name="T10" fmla="*/ 5 w 89"/>
                  <a:gd name="T11" fmla="*/ 3 h 76"/>
                  <a:gd name="T12" fmla="*/ 4 w 89"/>
                  <a:gd name="T13" fmla="*/ 3 h 76"/>
                  <a:gd name="T14" fmla="*/ 4 w 89"/>
                  <a:gd name="T15" fmla="*/ 2 h 76"/>
                  <a:gd name="T16" fmla="*/ 5 w 89"/>
                  <a:gd name="T17" fmla="*/ 3 h 76"/>
                  <a:gd name="T18" fmla="*/ 5 w 89"/>
                  <a:gd name="T19" fmla="*/ 2 h 76"/>
                  <a:gd name="T20" fmla="*/ 4 w 89"/>
                  <a:gd name="T21" fmla="*/ 2 h 76"/>
                  <a:gd name="T22" fmla="*/ 4 w 89"/>
                  <a:gd name="T23" fmla="*/ 2 h 76"/>
                  <a:gd name="T24" fmla="*/ 5 w 89"/>
                  <a:gd name="T25" fmla="*/ 2 h 76"/>
                  <a:gd name="T26" fmla="*/ 5 w 89"/>
                  <a:gd name="T27" fmla="*/ 1 h 76"/>
                  <a:gd name="T28" fmla="*/ 4 w 89"/>
                  <a:gd name="T29" fmla="*/ 2 h 76"/>
                  <a:gd name="T30" fmla="*/ 4 w 89"/>
                  <a:gd name="T31" fmla="*/ 1 h 76"/>
                  <a:gd name="T32" fmla="*/ 4 w 89"/>
                  <a:gd name="T33" fmla="*/ 0 h 76"/>
                  <a:gd name="T34" fmla="*/ 4 w 89"/>
                  <a:gd name="T35" fmla="*/ 0 h 76"/>
                  <a:gd name="T36" fmla="*/ 4 w 89"/>
                  <a:gd name="T37" fmla="*/ 0 h 76"/>
                  <a:gd name="T38" fmla="*/ 3 w 89"/>
                  <a:gd name="T39" fmla="*/ 1 h 76"/>
                  <a:gd name="T40" fmla="*/ 3 w 89"/>
                  <a:gd name="T41" fmla="*/ 1 h 76"/>
                  <a:gd name="T42" fmla="*/ 3 w 89"/>
                  <a:gd name="T43" fmla="*/ 0 h 76"/>
                  <a:gd name="T44" fmla="*/ 2 w 89"/>
                  <a:gd name="T45" fmla="*/ 0 h 76"/>
                  <a:gd name="T46" fmla="*/ 2 w 89"/>
                  <a:gd name="T47" fmla="*/ 1 h 76"/>
                  <a:gd name="T48" fmla="*/ 2 w 89"/>
                  <a:gd name="T49" fmla="*/ 2 h 76"/>
                  <a:gd name="T50" fmla="*/ 2 w 89"/>
                  <a:gd name="T51" fmla="*/ 1 h 76"/>
                  <a:gd name="T52" fmla="*/ 1 w 89"/>
                  <a:gd name="T53" fmla="*/ 1 h 76"/>
                  <a:gd name="T54" fmla="*/ 1 w 89"/>
                  <a:gd name="T55" fmla="*/ 1 h 76"/>
                  <a:gd name="T56" fmla="*/ 1 w 89"/>
                  <a:gd name="T57" fmla="*/ 2 h 76"/>
                  <a:gd name="T58" fmla="*/ 2 w 89"/>
                  <a:gd name="T59" fmla="*/ 2 h 76"/>
                  <a:gd name="T60" fmla="*/ 2 w 89"/>
                  <a:gd name="T61" fmla="*/ 2 h 76"/>
                  <a:gd name="T62" fmla="*/ 2 w 89"/>
                  <a:gd name="T63" fmla="*/ 2 h 76"/>
                  <a:gd name="T64" fmla="*/ 0 w 89"/>
                  <a:gd name="T65" fmla="*/ 2 h 76"/>
                  <a:gd name="T66" fmla="*/ 1 w 89"/>
                  <a:gd name="T67" fmla="*/ 2 h 76"/>
                  <a:gd name="T68" fmla="*/ 1 w 89"/>
                  <a:gd name="T69" fmla="*/ 2 h 76"/>
                  <a:gd name="T70" fmla="*/ 1 w 89"/>
                  <a:gd name="T71" fmla="*/ 3 h 76"/>
                  <a:gd name="T72" fmla="*/ 1 w 89"/>
                  <a:gd name="T73" fmla="*/ 3 h 76"/>
                  <a:gd name="T74" fmla="*/ 0 w 89"/>
                  <a:gd name="T75" fmla="*/ 3 h 76"/>
                  <a:gd name="T76" fmla="*/ 1 w 89"/>
                  <a:gd name="T77" fmla="*/ 3 h 76"/>
                  <a:gd name="T78" fmla="*/ 1 w 89"/>
                  <a:gd name="T79" fmla="*/ 3 h 76"/>
                  <a:gd name="T80" fmla="*/ 1 w 89"/>
                  <a:gd name="T81" fmla="*/ 3 h 76"/>
                  <a:gd name="T82" fmla="*/ 1 w 89"/>
                  <a:gd name="T83" fmla="*/ 3 h 76"/>
                  <a:gd name="T84" fmla="*/ 1 w 89"/>
                  <a:gd name="T85" fmla="*/ 4 h 76"/>
                  <a:gd name="T86" fmla="*/ 1 w 89"/>
                  <a:gd name="T87" fmla="*/ 4 h 76"/>
                  <a:gd name="T88" fmla="*/ 2 w 89"/>
                  <a:gd name="T89" fmla="*/ 3 h 76"/>
                  <a:gd name="T90" fmla="*/ 1 w 89"/>
                  <a:gd name="T91" fmla="*/ 4 h 76"/>
                  <a:gd name="T92" fmla="*/ 2 w 89"/>
                  <a:gd name="T93" fmla="*/ 4 h 76"/>
                  <a:gd name="T94" fmla="*/ 2 w 89"/>
                  <a:gd name="T95" fmla="*/ 5 h 76"/>
                  <a:gd name="T96" fmla="*/ 2 w 89"/>
                  <a:gd name="T97" fmla="*/ 4 h 76"/>
                  <a:gd name="T98" fmla="*/ 2 w 89"/>
                  <a:gd name="T99" fmla="*/ 4 h 76"/>
                  <a:gd name="T100" fmla="*/ 3 w 89"/>
                  <a:gd name="T101" fmla="*/ 5 h 76"/>
                  <a:gd name="T102" fmla="*/ 2 w 89"/>
                  <a:gd name="T103" fmla="*/ 4 h 76"/>
                  <a:gd name="T104" fmla="*/ 3 w 89"/>
                  <a:gd name="T105" fmla="*/ 4 h 76"/>
                  <a:gd name="T106" fmla="*/ 3 w 89"/>
                  <a:gd name="T107" fmla="*/ 5 h 76"/>
                  <a:gd name="T108" fmla="*/ 3 w 89"/>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6"/>
                  <a:gd name="T167" fmla="*/ 89 w 89"/>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6">
                    <a:moveTo>
                      <a:pt x="54" y="53"/>
                    </a:moveTo>
                    <a:lnTo>
                      <a:pt x="57" y="50"/>
                    </a:lnTo>
                    <a:lnTo>
                      <a:pt x="70" y="63"/>
                    </a:lnTo>
                    <a:lnTo>
                      <a:pt x="67" y="67"/>
                    </a:lnTo>
                    <a:lnTo>
                      <a:pt x="54" y="53"/>
                    </a:lnTo>
                    <a:close/>
                    <a:moveTo>
                      <a:pt x="57" y="50"/>
                    </a:moveTo>
                    <a:lnTo>
                      <a:pt x="58" y="49"/>
                    </a:lnTo>
                    <a:lnTo>
                      <a:pt x="59" y="49"/>
                    </a:lnTo>
                    <a:lnTo>
                      <a:pt x="64" y="57"/>
                    </a:lnTo>
                    <a:lnTo>
                      <a:pt x="57" y="50"/>
                    </a:lnTo>
                    <a:close/>
                    <a:moveTo>
                      <a:pt x="59" y="49"/>
                    </a:moveTo>
                    <a:lnTo>
                      <a:pt x="66" y="46"/>
                    </a:lnTo>
                    <a:lnTo>
                      <a:pt x="75" y="62"/>
                    </a:lnTo>
                    <a:lnTo>
                      <a:pt x="68" y="65"/>
                    </a:lnTo>
                    <a:lnTo>
                      <a:pt x="59" y="49"/>
                    </a:lnTo>
                    <a:close/>
                    <a:moveTo>
                      <a:pt x="79" y="58"/>
                    </a:moveTo>
                    <a:lnTo>
                      <a:pt x="77" y="61"/>
                    </a:lnTo>
                    <a:lnTo>
                      <a:pt x="75" y="62"/>
                    </a:lnTo>
                    <a:lnTo>
                      <a:pt x="70" y="54"/>
                    </a:lnTo>
                    <a:lnTo>
                      <a:pt x="79" y="58"/>
                    </a:lnTo>
                    <a:close/>
                    <a:moveTo>
                      <a:pt x="62" y="50"/>
                    </a:moveTo>
                    <a:lnTo>
                      <a:pt x="65" y="43"/>
                    </a:lnTo>
                    <a:lnTo>
                      <a:pt x="83" y="52"/>
                    </a:lnTo>
                    <a:lnTo>
                      <a:pt x="79" y="58"/>
                    </a:lnTo>
                    <a:lnTo>
                      <a:pt x="62" y="50"/>
                    </a:lnTo>
                    <a:close/>
                    <a:moveTo>
                      <a:pt x="65" y="43"/>
                    </a:moveTo>
                    <a:lnTo>
                      <a:pt x="66" y="42"/>
                    </a:lnTo>
                    <a:lnTo>
                      <a:pt x="67" y="41"/>
                    </a:lnTo>
                    <a:lnTo>
                      <a:pt x="74" y="48"/>
                    </a:lnTo>
                    <a:lnTo>
                      <a:pt x="65" y="43"/>
                    </a:lnTo>
                    <a:close/>
                    <a:moveTo>
                      <a:pt x="67" y="41"/>
                    </a:moveTo>
                    <a:lnTo>
                      <a:pt x="70" y="38"/>
                    </a:lnTo>
                    <a:lnTo>
                      <a:pt x="84" y="51"/>
                    </a:lnTo>
                    <a:lnTo>
                      <a:pt x="80" y="54"/>
                    </a:lnTo>
                    <a:lnTo>
                      <a:pt x="67" y="41"/>
                    </a:lnTo>
                    <a:close/>
                    <a:moveTo>
                      <a:pt x="86" y="44"/>
                    </a:moveTo>
                    <a:lnTo>
                      <a:pt x="86" y="48"/>
                    </a:lnTo>
                    <a:lnTo>
                      <a:pt x="84" y="51"/>
                    </a:lnTo>
                    <a:lnTo>
                      <a:pt x="77" y="44"/>
                    </a:lnTo>
                    <a:lnTo>
                      <a:pt x="86" y="44"/>
                    </a:lnTo>
                    <a:close/>
                    <a:moveTo>
                      <a:pt x="67" y="44"/>
                    </a:moveTo>
                    <a:lnTo>
                      <a:pt x="67" y="41"/>
                    </a:lnTo>
                    <a:lnTo>
                      <a:pt x="86" y="41"/>
                    </a:lnTo>
                    <a:lnTo>
                      <a:pt x="86" y="44"/>
                    </a:lnTo>
                    <a:lnTo>
                      <a:pt x="67" y="44"/>
                    </a:lnTo>
                    <a:close/>
                    <a:moveTo>
                      <a:pt x="67" y="41"/>
                    </a:moveTo>
                    <a:lnTo>
                      <a:pt x="67" y="39"/>
                    </a:lnTo>
                    <a:lnTo>
                      <a:pt x="68" y="37"/>
                    </a:lnTo>
                    <a:lnTo>
                      <a:pt x="77" y="41"/>
                    </a:lnTo>
                    <a:lnTo>
                      <a:pt x="67" y="41"/>
                    </a:lnTo>
                    <a:close/>
                    <a:moveTo>
                      <a:pt x="68" y="37"/>
                    </a:moveTo>
                    <a:lnTo>
                      <a:pt x="72" y="30"/>
                    </a:lnTo>
                    <a:lnTo>
                      <a:pt x="88" y="39"/>
                    </a:lnTo>
                    <a:lnTo>
                      <a:pt x="85" y="46"/>
                    </a:lnTo>
                    <a:lnTo>
                      <a:pt x="68" y="37"/>
                    </a:lnTo>
                    <a:close/>
                    <a:moveTo>
                      <a:pt x="89" y="35"/>
                    </a:moveTo>
                    <a:lnTo>
                      <a:pt x="89" y="37"/>
                    </a:lnTo>
                    <a:lnTo>
                      <a:pt x="88" y="39"/>
                    </a:lnTo>
                    <a:lnTo>
                      <a:pt x="80" y="35"/>
                    </a:lnTo>
                    <a:lnTo>
                      <a:pt x="89" y="35"/>
                    </a:lnTo>
                    <a:close/>
                    <a:moveTo>
                      <a:pt x="70" y="35"/>
                    </a:moveTo>
                    <a:lnTo>
                      <a:pt x="70" y="31"/>
                    </a:lnTo>
                    <a:lnTo>
                      <a:pt x="89" y="31"/>
                    </a:lnTo>
                    <a:lnTo>
                      <a:pt x="89" y="35"/>
                    </a:lnTo>
                    <a:lnTo>
                      <a:pt x="70" y="35"/>
                    </a:lnTo>
                    <a:close/>
                    <a:moveTo>
                      <a:pt x="70" y="31"/>
                    </a:moveTo>
                    <a:lnTo>
                      <a:pt x="70" y="28"/>
                    </a:lnTo>
                    <a:lnTo>
                      <a:pt x="89" y="28"/>
                    </a:lnTo>
                    <a:lnTo>
                      <a:pt x="89" y="31"/>
                    </a:lnTo>
                    <a:lnTo>
                      <a:pt x="70" y="31"/>
                    </a:lnTo>
                    <a:close/>
                    <a:moveTo>
                      <a:pt x="70" y="28"/>
                    </a:moveTo>
                    <a:lnTo>
                      <a:pt x="70" y="22"/>
                    </a:lnTo>
                    <a:lnTo>
                      <a:pt x="89" y="22"/>
                    </a:lnTo>
                    <a:lnTo>
                      <a:pt x="89" y="28"/>
                    </a:lnTo>
                    <a:lnTo>
                      <a:pt x="70" y="28"/>
                    </a:lnTo>
                    <a:close/>
                    <a:moveTo>
                      <a:pt x="87" y="16"/>
                    </a:moveTo>
                    <a:lnTo>
                      <a:pt x="89" y="18"/>
                    </a:lnTo>
                    <a:lnTo>
                      <a:pt x="89" y="22"/>
                    </a:lnTo>
                    <a:lnTo>
                      <a:pt x="80" y="22"/>
                    </a:lnTo>
                    <a:lnTo>
                      <a:pt x="87" y="16"/>
                    </a:lnTo>
                    <a:close/>
                    <a:moveTo>
                      <a:pt x="73" y="29"/>
                    </a:moveTo>
                    <a:lnTo>
                      <a:pt x="70" y="26"/>
                    </a:lnTo>
                    <a:lnTo>
                      <a:pt x="84" y="12"/>
                    </a:lnTo>
                    <a:lnTo>
                      <a:pt x="87" y="16"/>
                    </a:lnTo>
                    <a:lnTo>
                      <a:pt x="73" y="29"/>
                    </a:lnTo>
                    <a:close/>
                    <a:moveTo>
                      <a:pt x="70" y="26"/>
                    </a:moveTo>
                    <a:lnTo>
                      <a:pt x="67" y="22"/>
                    </a:lnTo>
                    <a:lnTo>
                      <a:pt x="80" y="9"/>
                    </a:lnTo>
                    <a:lnTo>
                      <a:pt x="84" y="12"/>
                    </a:lnTo>
                    <a:lnTo>
                      <a:pt x="70" y="26"/>
                    </a:lnTo>
                    <a:close/>
                    <a:moveTo>
                      <a:pt x="67" y="22"/>
                    </a:moveTo>
                    <a:lnTo>
                      <a:pt x="64" y="19"/>
                    </a:lnTo>
                    <a:lnTo>
                      <a:pt x="77" y="6"/>
                    </a:lnTo>
                    <a:lnTo>
                      <a:pt x="80" y="9"/>
                    </a:lnTo>
                    <a:lnTo>
                      <a:pt x="67" y="22"/>
                    </a:lnTo>
                    <a:close/>
                    <a:moveTo>
                      <a:pt x="64" y="19"/>
                    </a:moveTo>
                    <a:lnTo>
                      <a:pt x="61" y="16"/>
                    </a:lnTo>
                    <a:lnTo>
                      <a:pt x="74" y="3"/>
                    </a:lnTo>
                    <a:lnTo>
                      <a:pt x="77" y="6"/>
                    </a:lnTo>
                    <a:lnTo>
                      <a:pt x="64" y="19"/>
                    </a:lnTo>
                    <a:close/>
                    <a:moveTo>
                      <a:pt x="67" y="0"/>
                    </a:moveTo>
                    <a:lnTo>
                      <a:pt x="72" y="0"/>
                    </a:lnTo>
                    <a:lnTo>
                      <a:pt x="74" y="3"/>
                    </a:lnTo>
                    <a:lnTo>
                      <a:pt x="67" y="9"/>
                    </a:lnTo>
                    <a:lnTo>
                      <a:pt x="67" y="0"/>
                    </a:lnTo>
                    <a:close/>
                    <a:moveTo>
                      <a:pt x="67" y="19"/>
                    </a:moveTo>
                    <a:lnTo>
                      <a:pt x="64" y="19"/>
                    </a:lnTo>
                    <a:lnTo>
                      <a:pt x="64" y="0"/>
                    </a:lnTo>
                    <a:lnTo>
                      <a:pt x="67" y="0"/>
                    </a:lnTo>
                    <a:lnTo>
                      <a:pt x="67" y="19"/>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0"/>
                    </a:moveTo>
                    <a:lnTo>
                      <a:pt x="43" y="0"/>
                    </a:lnTo>
                    <a:lnTo>
                      <a:pt x="45" y="0"/>
                    </a:lnTo>
                    <a:lnTo>
                      <a:pt x="45" y="9"/>
                    </a:lnTo>
                    <a:lnTo>
                      <a:pt x="41" y="0"/>
                    </a:lnTo>
                    <a:close/>
                    <a:moveTo>
                      <a:pt x="50" y="18"/>
                    </a:moveTo>
                    <a:lnTo>
                      <a:pt x="43" y="21"/>
                    </a:lnTo>
                    <a:lnTo>
                      <a:pt x="34" y="4"/>
                    </a:lnTo>
                    <a:lnTo>
                      <a:pt x="41" y="0"/>
                    </a:lnTo>
                    <a:lnTo>
                      <a:pt x="50" y="18"/>
                    </a:lnTo>
                    <a:close/>
                    <a:moveTo>
                      <a:pt x="43" y="21"/>
                    </a:moveTo>
                    <a:lnTo>
                      <a:pt x="41" y="22"/>
                    </a:lnTo>
                    <a:lnTo>
                      <a:pt x="38" y="22"/>
                    </a:lnTo>
                    <a:lnTo>
                      <a:pt x="38" y="12"/>
                    </a:lnTo>
                    <a:lnTo>
                      <a:pt x="43" y="21"/>
                    </a:lnTo>
                    <a:close/>
                    <a:moveTo>
                      <a:pt x="38" y="22"/>
                    </a:moveTo>
                    <a:lnTo>
                      <a:pt x="32" y="22"/>
                    </a:lnTo>
                    <a:lnTo>
                      <a:pt x="32" y="3"/>
                    </a:lnTo>
                    <a:lnTo>
                      <a:pt x="38" y="3"/>
                    </a:lnTo>
                    <a:lnTo>
                      <a:pt x="38" y="22"/>
                    </a:lnTo>
                    <a:close/>
                    <a:moveTo>
                      <a:pt x="25" y="6"/>
                    </a:moveTo>
                    <a:lnTo>
                      <a:pt x="29" y="3"/>
                    </a:lnTo>
                    <a:lnTo>
                      <a:pt x="32" y="3"/>
                    </a:lnTo>
                    <a:lnTo>
                      <a:pt x="32" y="12"/>
                    </a:lnTo>
                    <a:lnTo>
                      <a:pt x="25" y="6"/>
                    </a:lnTo>
                    <a:close/>
                    <a:moveTo>
                      <a:pt x="38" y="19"/>
                    </a:moveTo>
                    <a:lnTo>
                      <a:pt x="36" y="22"/>
                    </a:lnTo>
                    <a:lnTo>
                      <a:pt x="22" y="9"/>
                    </a:lnTo>
                    <a:lnTo>
                      <a:pt x="25" y="6"/>
                    </a:lnTo>
                    <a:lnTo>
                      <a:pt x="38" y="19"/>
                    </a:lnTo>
                    <a:close/>
                    <a:moveTo>
                      <a:pt x="21" y="11"/>
                    </a:moveTo>
                    <a:lnTo>
                      <a:pt x="21" y="10"/>
                    </a:lnTo>
                    <a:lnTo>
                      <a:pt x="22" y="9"/>
                    </a:lnTo>
                    <a:lnTo>
                      <a:pt x="29" y="16"/>
                    </a:lnTo>
                    <a:lnTo>
                      <a:pt x="21" y="11"/>
                    </a:lnTo>
                    <a:close/>
                    <a:moveTo>
                      <a:pt x="37" y="20"/>
                    </a:moveTo>
                    <a:lnTo>
                      <a:pt x="34" y="27"/>
                    </a:lnTo>
                    <a:lnTo>
                      <a:pt x="18" y="18"/>
                    </a:lnTo>
                    <a:lnTo>
                      <a:pt x="21" y="11"/>
                    </a:lnTo>
                    <a:lnTo>
                      <a:pt x="37" y="20"/>
                    </a:lnTo>
                    <a:close/>
                    <a:moveTo>
                      <a:pt x="34" y="27"/>
                    </a:moveTo>
                    <a:lnTo>
                      <a:pt x="33" y="29"/>
                    </a:lnTo>
                    <a:lnTo>
                      <a:pt x="30" y="30"/>
                    </a:lnTo>
                    <a:lnTo>
                      <a:pt x="26" y="22"/>
                    </a:lnTo>
                    <a:lnTo>
                      <a:pt x="34" y="27"/>
                    </a:lnTo>
                    <a:close/>
                    <a:moveTo>
                      <a:pt x="30" y="30"/>
                    </a:moveTo>
                    <a:lnTo>
                      <a:pt x="24" y="33"/>
                    </a:lnTo>
                    <a:lnTo>
                      <a:pt x="15" y="17"/>
                    </a:lnTo>
                    <a:lnTo>
                      <a:pt x="22" y="14"/>
                    </a:lnTo>
                    <a:lnTo>
                      <a:pt x="30" y="30"/>
                    </a:lnTo>
                    <a:close/>
                    <a:moveTo>
                      <a:pt x="10" y="26"/>
                    </a:moveTo>
                    <a:lnTo>
                      <a:pt x="10" y="19"/>
                    </a:lnTo>
                    <a:lnTo>
                      <a:pt x="15" y="17"/>
                    </a:lnTo>
                    <a:lnTo>
                      <a:pt x="20" y="26"/>
                    </a:lnTo>
                    <a:lnTo>
                      <a:pt x="10" y="26"/>
                    </a:lnTo>
                    <a:close/>
                    <a:moveTo>
                      <a:pt x="29" y="26"/>
                    </a:moveTo>
                    <a:lnTo>
                      <a:pt x="29" y="28"/>
                    </a:lnTo>
                    <a:lnTo>
                      <a:pt x="10" y="28"/>
                    </a:lnTo>
                    <a:lnTo>
                      <a:pt x="10" y="26"/>
                    </a:lnTo>
                    <a:lnTo>
                      <a:pt x="29" y="26"/>
                    </a:lnTo>
                    <a:close/>
                    <a:moveTo>
                      <a:pt x="29" y="28"/>
                    </a:moveTo>
                    <a:lnTo>
                      <a:pt x="29" y="32"/>
                    </a:lnTo>
                    <a:lnTo>
                      <a:pt x="26" y="36"/>
                    </a:lnTo>
                    <a:lnTo>
                      <a:pt x="20" y="28"/>
                    </a:lnTo>
                    <a:lnTo>
                      <a:pt x="29" y="28"/>
                    </a:lnTo>
                    <a:close/>
                    <a:moveTo>
                      <a:pt x="26" y="36"/>
                    </a:moveTo>
                    <a:lnTo>
                      <a:pt x="23" y="38"/>
                    </a:lnTo>
                    <a:lnTo>
                      <a:pt x="10" y="25"/>
                    </a:lnTo>
                    <a:lnTo>
                      <a:pt x="13" y="21"/>
                    </a:lnTo>
                    <a:lnTo>
                      <a:pt x="26" y="36"/>
                    </a:lnTo>
                    <a:close/>
                    <a:moveTo>
                      <a:pt x="8" y="28"/>
                    </a:moveTo>
                    <a:lnTo>
                      <a:pt x="9" y="26"/>
                    </a:lnTo>
                    <a:lnTo>
                      <a:pt x="10" y="25"/>
                    </a:lnTo>
                    <a:lnTo>
                      <a:pt x="16" y="31"/>
                    </a:lnTo>
                    <a:lnTo>
                      <a:pt x="8" y="28"/>
                    </a:lnTo>
                    <a:close/>
                    <a:moveTo>
                      <a:pt x="25" y="36"/>
                    </a:moveTo>
                    <a:lnTo>
                      <a:pt x="22" y="42"/>
                    </a:lnTo>
                    <a:lnTo>
                      <a:pt x="4" y="33"/>
                    </a:lnTo>
                    <a:lnTo>
                      <a:pt x="8" y="28"/>
                    </a:lnTo>
                    <a:lnTo>
                      <a:pt x="25" y="36"/>
                    </a:lnTo>
                    <a:close/>
                    <a:moveTo>
                      <a:pt x="3" y="38"/>
                    </a:moveTo>
                    <a:lnTo>
                      <a:pt x="3" y="36"/>
                    </a:lnTo>
                    <a:lnTo>
                      <a:pt x="4" y="33"/>
                    </a:lnTo>
                    <a:lnTo>
                      <a:pt x="13" y="38"/>
                    </a:lnTo>
                    <a:lnTo>
                      <a:pt x="3" y="38"/>
                    </a:lnTo>
                    <a:close/>
                    <a:moveTo>
                      <a:pt x="23" y="38"/>
                    </a:moveTo>
                    <a:lnTo>
                      <a:pt x="23" y="41"/>
                    </a:lnTo>
                    <a:lnTo>
                      <a:pt x="3" y="41"/>
                    </a:lnTo>
                    <a:lnTo>
                      <a:pt x="3" y="38"/>
                    </a:lnTo>
                    <a:lnTo>
                      <a:pt x="23" y="38"/>
                    </a:lnTo>
                    <a:close/>
                    <a:moveTo>
                      <a:pt x="23" y="41"/>
                    </a:moveTo>
                    <a:lnTo>
                      <a:pt x="23" y="48"/>
                    </a:lnTo>
                    <a:lnTo>
                      <a:pt x="3" y="48"/>
                    </a:lnTo>
                    <a:lnTo>
                      <a:pt x="3" y="41"/>
                    </a:lnTo>
                    <a:lnTo>
                      <a:pt x="23" y="41"/>
                    </a:lnTo>
                    <a:close/>
                    <a:moveTo>
                      <a:pt x="23" y="48"/>
                    </a:moveTo>
                    <a:lnTo>
                      <a:pt x="23" y="51"/>
                    </a:lnTo>
                    <a:lnTo>
                      <a:pt x="3" y="51"/>
                    </a:lnTo>
                    <a:lnTo>
                      <a:pt x="3" y="48"/>
                    </a:lnTo>
                    <a:lnTo>
                      <a:pt x="23" y="48"/>
                    </a:lnTo>
                    <a:close/>
                    <a:moveTo>
                      <a:pt x="7" y="58"/>
                    </a:moveTo>
                    <a:lnTo>
                      <a:pt x="3" y="54"/>
                    </a:lnTo>
                    <a:lnTo>
                      <a:pt x="3" y="51"/>
                    </a:lnTo>
                    <a:lnTo>
                      <a:pt x="13" y="51"/>
                    </a:lnTo>
                    <a:lnTo>
                      <a:pt x="7" y="58"/>
                    </a:lnTo>
                    <a:close/>
                    <a:moveTo>
                      <a:pt x="20" y="44"/>
                    </a:moveTo>
                    <a:lnTo>
                      <a:pt x="23" y="47"/>
                    </a:lnTo>
                    <a:lnTo>
                      <a:pt x="10" y="61"/>
                    </a:lnTo>
                    <a:lnTo>
                      <a:pt x="7" y="58"/>
                    </a:lnTo>
                    <a:lnTo>
                      <a:pt x="20" y="44"/>
                    </a:lnTo>
                    <a:close/>
                    <a:moveTo>
                      <a:pt x="10" y="61"/>
                    </a:moveTo>
                    <a:lnTo>
                      <a:pt x="0" y="51"/>
                    </a:lnTo>
                    <a:lnTo>
                      <a:pt x="10" y="61"/>
                    </a:lnTo>
                    <a:lnTo>
                      <a:pt x="16" y="54"/>
                    </a:lnTo>
                    <a:lnTo>
                      <a:pt x="10" y="61"/>
                    </a:lnTo>
                    <a:close/>
                    <a:moveTo>
                      <a:pt x="23" y="47"/>
                    </a:moveTo>
                    <a:lnTo>
                      <a:pt x="26" y="50"/>
                    </a:lnTo>
                    <a:lnTo>
                      <a:pt x="13" y="64"/>
                    </a:lnTo>
                    <a:lnTo>
                      <a:pt x="10" y="61"/>
                    </a:lnTo>
                    <a:lnTo>
                      <a:pt x="23" y="47"/>
                    </a:lnTo>
                    <a:close/>
                    <a:moveTo>
                      <a:pt x="26" y="50"/>
                    </a:moveTo>
                    <a:lnTo>
                      <a:pt x="26" y="50"/>
                    </a:lnTo>
                    <a:lnTo>
                      <a:pt x="20" y="57"/>
                    </a:lnTo>
                    <a:lnTo>
                      <a:pt x="26" y="50"/>
                    </a:lnTo>
                    <a:close/>
                    <a:moveTo>
                      <a:pt x="26" y="50"/>
                    </a:moveTo>
                    <a:lnTo>
                      <a:pt x="30" y="53"/>
                    </a:lnTo>
                    <a:lnTo>
                      <a:pt x="16" y="67"/>
                    </a:lnTo>
                    <a:lnTo>
                      <a:pt x="13" y="63"/>
                    </a:lnTo>
                    <a:lnTo>
                      <a:pt x="26" y="50"/>
                    </a:lnTo>
                    <a:close/>
                    <a:moveTo>
                      <a:pt x="16" y="67"/>
                    </a:moveTo>
                    <a:lnTo>
                      <a:pt x="25" y="76"/>
                    </a:lnTo>
                    <a:lnTo>
                      <a:pt x="16" y="67"/>
                    </a:lnTo>
                    <a:lnTo>
                      <a:pt x="23" y="60"/>
                    </a:lnTo>
                    <a:lnTo>
                      <a:pt x="16" y="67"/>
                    </a:lnTo>
                    <a:close/>
                    <a:moveTo>
                      <a:pt x="30" y="53"/>
                    </a:moveTo>
                    <a:lnTo>
                      <a:pt x="33" y="57"/>
                    </a:lnTo>
                    <a:lnTo>
                      <a:pt x="19" y="70"/>
                    </a:lnTo>
                    <a:lnTo>
                      <a:pt x="16" y="67"/>
                    </a:lnTo>
                    <a:lnTo>
                      <a:pt x="30" y="53"/>
                    </a:lnTo>
                    <a:close/>
                    <a:moveTo>
                      <a:pt x="26" y="73"/>
                    </a:moveTo>
                    <a:lnTo>
                      <a:pt x="22" y="73"/>
                    </a:lnTo>
                    <a:lnTo>
                      <a:pt x="19" y="70"/>
                    </a:lnTo>
                    <a:lnTo>
                      <a:pt x="26" y="63"/>
                    </a:lnTo>
                    <a:lnTo>
                      <a:pt x="26" y="73"/>
                    </a:lnTo>
                    <a:close/>
                    <a:moveTo>
                      <a:pt x="26" y="54"/>
                    </a:moveTo>
                    <a:lnTo>
                      <a:pt x="29" y="54"/>
                    </a:lnTo>
                    <a:lnTo>
                      <a:pt x="29" y="73"/>
                    </a:lnTo>
                    <a:lnTo>
                      <a:pt x="26" y="73"/>
                    </a:lnTo>
                    <a:lnTo>
                      <a:pt x="26" y="54"/>
                    </a:lnTo>
                    <a:close/>
                    <a:moveTo>
                      <a:pt x="29" y="54"/>
                    </a:moveTo>
                    <a:lnTo>
                      <a:pt x="31" y="54"/>
                    </a:lnTo>
                    <a:lnTo>
                      <a:pt x="33" y="54"/>
                    </a:lnTo>
                    <a:lnTo>
                      <a:pt x="29" y="63"/>
                    </a:lnTo>
                    <a:lnTo>
                      <a:pt x="29" y="54"/>
                    </a:lnTo>
                    <a:close/>
                    <a:moveTo>
                      <a:pt x="33" y="54"/>
                    </a:moveTo>
                    <a:lnTo>
                      <a:pt x="40" y="58"/>
                    </a:lnTo>
                    <a:lnTo>
                      <a:pt x="31" y="75"/>
                    </a:lnTo>
                    <a:lnTo>
                      <a:pt x="25" y="72"/>
                    </a:lnTo>
                    <a:lnTo>
                      <a:pt x="33" y="54"/>
                    </a:lnTo>
                    <a:close/>
                    <a:moveTo>
                      <a:pt x="35" y="76"/>
                    </a:moveTo>
                    <a:lnTo>
                      <a:pt x="33" y="76"/>
                    </a:lnTo>
                    <a:lnTo>
                      <a:pt x="31" y="75"/>
                    </a:lnTo>
                    <a:lnTo>
                      <a:pt x="35" y="67"/>
                    </a:lnTo>
                    <a:lnTo>
                      <a:pt x="35" y="76"/>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52" y="73"/>
                    </a:moveTo>
                    <a:lnTo>
                      <a:pt x="48" y="76"/>
                    </a:lnTo>
                    <a:lnTo>
                      <a:pt x="45" y="76"/>
                    </a:lnTo>
                    <a:lnTo>
                      <a:pt x="45" y="67"/>
                    </a:lnTo>
                    <a:lnTo>
                      <a:pt x="52" y="73"/>
                    </a:lnTo>
                    <a:close/>
                    <a:moveTo>
                      <a:pt x="38" y="60"/>
                    </a:moveTo>
                    <a:lnTo>
                      <a:pt x="42" y="57"/>
                    </a:lnTo>
                    <a:lnTo>
                      <a:pt x="55" y="70"/>
                    </a:lnTo>
                    <a:lnTo>
                      <a:pt x="52" y="73"/>
                    </a:lnTo>
                    <a:lnTo>
                      <a:pt x="38" y="60"/>
                    </a:lnTo>
                    <a:close/>
                    <a:moveTo>
                      <a:pt x="42" y="57"/>
                    </a:moveTo>
                    <a:lnTo>
                      <a:pt x="44" y="54"/>
                    </a:lnTo>
                    <a:lnTo>
                      <a:pt x="48" y="54"/>
                    </a:lnTo>
                    <a:lnTo>
                      <a:pt x="48" y="63"/>
                    </a:lnTo>
                    <a:lnTo>
                      <a:pt x="42" y="57"/>
                    </a:lnTo>
                    <a:close/>
                    <a:moveTo>
                      <a:pt x="48" y="54"/>
                    </a:moveTo>
                    <a:lnTo>
                      <a:pt x="54" y="54"/>
                    </a:lnTo>
                    <a:lnTo>
                      <a:pt x="54" y="73"/>
                    </a:lnTo>
                    <a:lnTo>
                      <a:pt x="48" y="73"/>
                    </a:lnTo>
                    <a:lnTo>
                      <a:pt x="48" y="54"/>
                    </a:lnTo>
                    <a:close/>
                    <a:moveTo>
                      <a:pt x="58" y="72"/>
                    </a:moveTo>
                    <a:lnTo>
                      <a:pt x="57" y="73"/>
                    </a:lnTo>
                    <a:lnTo>
                      <a:pt x="54" y="73"/>
                    </a:lnTo>
                    <a:lnTo>
                      <a:pt x="54" y="63"/>
                    </a:lnTo>
                    <a:lnTo>
                      <a:pt x="58" y="72"/>
                    </a:lnTo>
                    <a:close/>
                    <a:moveTo>
                      <a:pt x="51" y="54"/>
                    </a:moveTo>
                    <a:lnTo>
                      <a:pt x="56" y="52"/>
                    </a:lnTo>
                    <a:lnTo>
                      <a:pt x="65" y="69"/>
                    </a:lnTo>
                    <a:lnTo>
                      <a:pt x="58"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1" name="Freeform 427">
                <a:extLst>
                  <a:ext uri="{FF2B5EF4-FFF2-40B4-BE49-F238E27FC236}">
                    <a16:creationId xmlns:a16="http://schemas.microsoft.com/office/drawing/2014/main" id="{89AADDA2-C2FA-4DBB-A034-AD37CDBEE85F}"/>
                  </a:ext>
                </a:extLst>
              </p:cNvPr>
              <p:cNvSpPr>
                <a:spLocks/>
              </p:cNvSpPr>
              <p:nvPr/>
            </p:nvSpPr>
            <p:spPr bwMode="auto">
              <a:xfrm>
                <a:off x="2990" y="3114"/>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59" y="35"/>
                    </a:lnTo>
                    <a:lnTo>
                      <a:pt x="63" y="32"/>
                    </a:lnTo>
                    <a:lnTo>
                      <a:pt x="66" y="29"/>
                    </a:lnTo>
                    <a:lnTo>
                      <a:pt x="66" y="22"/>
                    </a:lnTo>
                    <a:lnTo>
                      <a:pt x="66" y="19"/>
                    </a:lnTo>
                    <a:lnTo>
                      <a:pt x="63" y="12"/>
                    </a:lnTo>
                    <a:lnTo>
                      <a:pt x="63" y="9"/>
                    </a:lnTo>
                    <a:lnTo>
                      <a:pt x="59" y="7"/>
                    </a:lnTo>
                    <a:lnTo>
                      <a:pt x="57" y="3"/>
                    </a:lnTo>
                    <a:lnTo>
                      <a:pt x="54" y="3"/>
                    </a:lnTo>
                    <a:lnTo>
                      <a:pt x="51" y="0"/>
                    </a:lnTo>
                    <a:lnTo>
                      <a:pt x="44" y="0"/>
                    </a:lnTo>
                    <a:lnTo>
                      <a:pt x="41" y="0"/>
                    </a:lnTo>
                    <a:lnTo>
                      <a:pt x="34" y="0"/>
                    </a:lnTo>
                    <a:lnTo>
                      <a:pt x="28" y="0"/>
                    </a:lnTo>
                    <a:lnTo>
                      <a:pt x="25" y="3"/>
                    </a:lnTo>
                    <a:lnTo>
                      <a:pt x="19" y="7"/>
                    </a:lnTo>
                    <a:lnTo>
                      <a:pt x="15" y="9"/>
                    </a:lnTo>
                    <a:lnTo>
                      <a:pt x="9" y="12"/>
                    </a:lnTo>
                    <a:lnTo>
                      <a:pt x="5" y="15"/>
                    </a:lnTo>
                    <a:lnTo>
                      <a:pt x="3" y="19"/>
                    </a:lnTo>
                    <a:lnTo>
                      <a:pt x="3" y="25"/>
                    </a:lnTo>
                    <a:lnTo>
                      <a:pt x="0" y="29"/>
                    </a:lnTo>
                    <a:lnTo>
                      <a:pt x="0" y="32"/>
                    </a:lnTo>
                    <a:lnTo>
                      <a:pt x="0" y="38"/>
                    </a:lnTo>
                    <a:lnTo>
                      <a:pt x="0" y="41"/>
                    </a:lnTo>
                    <a:lnTo>
                      <a:pt x="3" y="44"/>
                    </a:lnTo>
                    <a:lnTo>
                      <a:pt x="5" y="47"/>
                    </a:lnTo>
                    <a:lnTo>
                      <a:pt x="9" y="51"/>
                    </a:lnTo>
                    <a:lnTo>
                      <a:pt x="12" y="54"/>
                    </a:lnTo>
                    <a:lnTo>
                      <a:pt x="15" y="54"/>
                    </a:lnTo>
                    <a:lnTo>
                      <a:pt x="22" y="57"/>
                    </a:lnTo>
                    <a:lnTo>
                      <a:pt x="25" y="57"/>
                    </a:lnTo>
                    <a:lnTo>
                      <a:pt x="31"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2" name="Freeform 428">
                <a:extLst>
                  <a:ext uri="{FF2B5EF4-FFF2-40B4-BE49-F238E27FC236}">
                    <a16:creationId xmlns:a16="http://schemas.microsoft.com/office/drawing/2014/main" id="{DC6E5DB0-9F09-48F1-BF4C-A23673A996D4}"/>
                  </a:ext>
                </a:extLst>
              </p:cNvPr>
              <p:cNvSpPr>
                <a:spLocks noEditPoints="1"/>
              </p:cNvSpPr>
              <p:nvPr/>
            </p:nvSpPr>
            <p:spPr bwMode="auto">
              <a:xfrm>
                <a:off x="2988" y="3111"/>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4 w 86"/>
                  <a:gd name="T25" fmla="*/ 2 h 76"/>
                  <a:gd name="T26" fmla="*/ 5 w 86"/>
                  <a:gd name="T27" fmla="*/ 2 h 76"/>
                  <a:gd name="T28" fmla="*/ 5 w 86"/>
                  <a:gd name="T29" fmla="*/ 1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0 w 86"/>
                  <a:gd name="T65" fmla="*/ 2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2 w 86"/>
                  <a:gd name="T83" fmla="*/ 4 h 76"/>
                  <a:gd name="T84" fmla="*/ 0 w 86"/>
                  <a:gd name="T85" fmla="*/ 4 h 76"/>
                  <a:gd name="T86" fmla="*/ 0 w 86"/>
                  <a:gd name="T87" fmla="*/ 4 h 76"/>
                  <a:gd name="T88" fmla="*/ 1 w 86"/>
                  <a:gd name="T89" fmla="*/ 4 h 76"/>
                  <a:gd name="T90" fmla="*/ 1 w 86"/>
                  <a:gd name="T91" fmla="*/ 5 h 76"/>
                  <a:gd name="T92" fmla="*/ 1 w 86"/>
                  <a:gd name="T93" fmla="*/ 4 h 76"/>
                  <a:gd name="T94" fmla="*/ 2 w 86"/>
                  <a:gd name="T95" fmla="*/ 4 h 76"/>
                  <a:gd name="T96" fmla="*/ 1 w 86"/>
                  <a:gd name="T97" fmla="*/ 5 h 76"/>
                  <a:gd name="T98" fmla="*/ 2 w 86"/>
                  <a:gd name="T99" fmla="*/ 5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49" y="52"/>
                    </a:moveTo>
                    <a:lnTo>
                      <a:pt x="56" y="49"/>
                    </a:lnTo>
                    <a:lnTo>
                      <a:pt x="65" y="66"/>
                    </a:lnTo>
                    <a:lnTo>
                      <a:pt x="58" y="70"/>
                    </a:lnTo>
                    <a:lnTo>
                      <a:pt x="49" y="52"/>
                    </a:lnTo>
                    <a:close/>
                    <a:moveTo>
                      <a:pt x="67" y="64"/>
                    </a:moveTo>
                    <a:lnTo>
                      <a:pt x="66" y="65"/>
                    </a:lnTo>
                    <a:lnTo>
                      <a:pt x="65" y="66"/>
                    </a:lnTo>
                    <a:lnTo>
                      <a:pt x="61" y="57"/>
                    </a:lnTo>
                    <a:lnTo>
                      <a:pt x="67" y="64"/>
                    </a:lnTo>
                    <a:close/>
                    <a:moveTo>
                      <a:pt x="54" y="51"/>
                    </a:moveTo>
                    <a:lnTo>
                      <a:pt x="57" y="48"/>
                    </a:lnTo>
                    <a:lnTo>
                      <a:pt x="70" y="61"/>
                    </a:lnTo>
                    <a:lnTo>
                      <a:pt x="67" y="64"/>
                    </a:lnTo>
                    <a:lnTo>
                      <a:pt x="54" y="51"/>
                    </a:lnTo>
                    <a:close/>
                    <a:moveTo>
                      <a:pt x="57" y="48"/>
                    </a:moveTo>
                    <a:lnTo>
                      <a:pt x="57" y="48"/>
                    </a:lnTo>
                    <a:lnTo>
                      <a:pt x="64" y="54"/>
                    </a:lnTo>
                    <a:lnTo>
                      <a:pt x="57" y="48"/>
                    </a:lnTo>
                    <a:close/>
                    <a:moveTo>
                      <a:pt x="57" y="48"/>
                    </a:moveTo>
                    <a:lnTo>
                      <a:pt x="59" y="44"/>
                    </a:lnTo>
                    <a:lnTo>
                      <a:pt x="74" y="57"/>
                    </a:lnTo>
                    <a:lnTo>
                      <a:pt x="70" y="61"/>
                    </a:lnTo>
                    <a:lnTo>
                      <a:pt x="57" y="48"/>
                    </a:lnTo>
                    <a:close/>
                    <a:moveTo>
                      <a:pt x="75" y="55"/>
                    </a:moveTo>
                    <a:lnTo>
                      <a:pt x="75" y="56"/>
                    </a:lnTo>
                    <a:lnTo>
                      <a:pt x="74" y="57"/>
                    </a:lnTo>
                    <a:lnTo>
                      <a:pt x="67" y="51"/>
                    </a:lnTo>
                    <a:lnTo>
                      <a:pt x="75" y="55"/>
                    </a:lnTo>
                    <a:close/>
                    <a:moveTo>
                      <a:pt x="58" y="46"/>
                    </a:moveTo>
                    <a:lnTo>
                      <a:pt x="62" y="41"/>
                    </a:lnTo>
                    <a:lnTo>
                      <a:pt x="78" y="49"/>
                    </a:lnTo>
                    <a:lnTo>
                      <a:pt x="75" y="55"/>
                    </a:lnTo>
                    <a:lnTo>
                      <a:pt x="58" y="46"/>
                    </a:lnTo>
                    <a:close/>
                    <a:moveTo>
                      <a:pt x="62" y="41"/>
                    </a:moveTo>
                    <a:lnTo>
                      <a:pt x="62" y="39"/>
                    </a:lnTo>
                    <a:lnTo>
                      <a:pt x="63" y="38"/>
                    </a:lnTo>
                    <a:lnTo>
                      <a:pt x="69" y="45"/>
                    </a:lnTo>
                    <a:lnTo>
                      <a:pt x="62" y="41"/>
                    </a:lnTo>
                    <a:close/>
                    <a:moveTo>
                      <a:pt x="63" y="38"/>
                    </a:moveTo>
                    <a:lnTo>
                      <a:pt x="66" y="35"/>
                    </a:lnTo>
                    <a:lnTo>
                      <a:pt x="79" y="49"/>
                    </a:lnTo>
                    <a:lnTo>
                      <a:pt x="76" y="52"/>
                    </a:lnTo>
                    <a:lnTo>
                      <a:pt x="63" y="38"/>
                    </a:lnTo>
                    <a:close/>
                    <a:moveTo>
                      <a:pt x="66" y="35"/>
                    </a:moveTo>
                    <a:lnTo>
                      <a:pt x="69" y="32"/>
                    </a:lnTo>
                    <a:lnTo>
                      <a:pt x="83" y="45"/>
                    </a:lnTo>
                    <a:lnTo>
                      <a:pt x="79" y="49"/>
                    </a:lnTo>
                    <a:lnTo>
                      <a:pt x="66" y="35"/>
                    </a:lnTo>
                    <a:close/>
                    <a:moveTo>
                      <a:pt x="86" y="39"/>
                    </a:moveTo>
                    <a:lnTo>
                      <a:pt x="86" y="42"/>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85" y="24"/>
                    </a:moveTo>
                    <a:lnTo>
                      <a:pt x="86" y="27"/>
                    </a:lnTo>
                    <a:lnTo>
                      <a:pt x="86" y="29"/>
                    </a:lnTo>
                    <a:lnTo>
                      <a:pt x="76" y="29"/>
                    </a:lnTo>
                    <a:lnTo>
                      <a:pt x="85" y="24"/>
                    </a:lnTo>
                    <a:close/>
                    <a:moveTo>
                      <a:pt x="67" y="33"/>
                    </a:moveTo>
                    <a:lnTo>
                      <a:pt x="65" y="27"/>
                    </a:lnTo>
                    <a:lnTo>
                      <a:pt x="81" y="18"/>
                    </a:lnTo>
                    <a:lnTo>
                      <a:pt x="85" y="24"/>
                    </a:lnTo>
                    <a:lnTo>
                      <a:pt x="67" y="33"/>
                    </a:lnTo>
                    <a:close/>
                    <a:moveTo>
                      <a:pt x="65" y="27"/>
                    </a:moveTo>
                    <a:lnTo>
                      <a:pt x="64" y="24"/>
                    </a:lnTo>
                    <a:lnTo>
                      <a:pt x="64" y="22"/>
                    </a:lnTo>
                    <a:lnTo>
                      <a:pt x="73" y="22"/>
                    </a:lnTo>
                    <a:lnTo>
                      <a:pt x="65" y="27"/>
                    </a:lnTo>
                    <a:close/>
                    <a:moveTo>
                      <a:pt x="64" y="22"/>
                    </a:moveTo>
                    <a:lnTo>
                      <a:pt x="64" y="19"/>
                    </a:lnTo>
                    <a:lnTo>
                      <a:pt x="83" y="19"/>
                    </a:lnTo>
                    <a:lnTo>
                      <a:pt x="83" y="22"/>
                    </a:lnTo>
                    <a:lnTo>
                      <a:pt x="64" y="22"/>
                    </a:lnTo>
                    <a:close/>
                    <a:moveTo>
                      <a:pt x="79" y="12"/>
                    </a:moveTo>
                    <a:lnTo>
                      <a:pt x="83" y="16"/>
                    </a:lnTo>
                    <a:lnTo>
                      <a:pt x="83" y="19"/>
                    </a:lnTo>
                    <a:lnTo>
                      <a:pt x="73" y="19"/>
                    </a:lnTo>
                    <a:lnTo>
                      <a:pt x="79" y="12"/>
                    </a:lnTo>
                    <a:close/>
                    <a:moveTo>
                      <a:pt x="66" y="27"/>
                    </a:moveTo>
                    <a:lnTo>
                      <a:pt x="63" y="23"/>
                    </a:lnTo>
                    <a:lnTo>
                      <a:pt x="76" y="9"/>
                    </a:lnTo>
                    <a:lnTo>
                      <a:pt x="79" y="12"/>
                    </a:lnTo>
                    <a:lnTo>
                      <a:pt x="66" y="27"/>
                    </a:lnTo>
                    <a:close/>
                    <a:moveTo>
                      <a:pt x="63" y="23"/>
                    </a:moveTo>
                    <a:lnTo>
                      <a:pt x="59" y="20"/>
                    </a:lnTo>
                    <a:lnTo>
                      <a:pt x="74" y="7"/>
                    </a:lnTo>
                    <a:lnTo>
                      <a:pt x="76" y="9"/>
                    </a:lnTo>
                    <a:lnTo>
                      <a:pt x="63" y="23"/>
                    </a:lnTo>
                    <a:close/>
                    <a:moveTo>
                      <a:pt x="67" y="3"/>
                    </a:moveTo>
                    <a:lnTo>
                      <a:pt x="70" y="3"/>
                    </a:lnTo>
                    <a:lnTo>
                      <a:pt x="74" y="7"/>
                    </a:lnTo>
                    <a:lnTo>
                      <a:pt x="67" y="13"/>
                    </a:lnTo>
                    <a:lnTo>
                      <a:pt x="67" y="3"/>
                    </a:lnTo>
                    <a:close/>
                    <a:moveTo>
                      <a:pt x="67" y="22"/>
                    </a:moveTo>
                    <a:lnTo>
                      <a:pt x="64" y="22"/>
                    </a:lnTo>
                    <a:lnTo>
                      <a:pt x="64" y="3"/>
                    </a:lnTo>
                    <a:lnTo>
                      <a:pt x="67" y="3"/>
                    </a:lnTo>
                    <a:lnTo>
                      <a:pt x="67" y="22"/>
                    </a:lnTo>
                    <a:close/>
                    <a:moveTo>
                      <a:pt x="64" y="22"/>
                    </a:moveTo>
                    <a:lnTo>
                      <a:pt x="59" y="22"/>
                    </a:lnTo>
                    <a:lnTo>
                      <a:pt x="57" y="20"/>
                    </a:lnTo>
                    <a:lnTo>
                      <a:pt x="64" y="13"/>
                    </a:lnTo>
                    <a:lnTo>
                      <a:pt x="64" y="22"/>
                    </a:lnTo>
                    <a:close/>
                    <a:moveTo>
                      <a:pt x="57" y="20"/>
                    </a:moveTo>
                    <a:lnTo>
                      <a:pt x="54" y="17"/>
                    </a:lnTo>
                    <a:lnTo>
                      <a:pt x="67" y="3"/>
                    </a:lnTo>
                    <a:lnTo>
                      <a:pt x="70" y="7"/>
                    </a:lnTo>
                    <a:lnTo>
                      <a:pt x="57" y="20"/>
                    </a:lnTo>
                    <a:close/>
                    <a:moveTo>
                      <a:pt x="61" y="0"/>
                    </a:moveTo>
                    <a:lnTo>
                      <a:pt x="64"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3"/>
                    </a:moveTo>
                    <a:lnTo>
                      <a:pt x="34" y="0"/>
                    </a:lnTo>
                    <a:lnTo>
                      <a:pt x="38" y="0"/>
                    </a:lnTo>
                    <a:lnTo>
                      <a:pt x="38" y="10"/>
                    </a:lnTo>
                    <a:lnTo>
                      <a:pt x="31" y="3"/>
                    </a:lnTo>
                    <a:close/>
                    <a:moveTo>
                      <a:pt x="45" y="17"/>
                    </a:moveTo>
                    <a:lnTo>
                      <a:pt x="42" y="20"/>
                    </a:lnTo>
                    <a:lnTo>
                      <a:pt x="29" y="7"/>
                    </a:lnTo>
                    <a:lnTo>
                      <a:pt x="31" y="3"/>
                    </a:lnTo>
                    <a:lnTo>
                      <a:pt x="45" y="17"/>
                    </a:lnTo>
                    <a:close/>
                    <a:moveTo>
                      <a:pt x="42" y="20"/>
                    </a:moveTo>
                    <a:lnTo>
                      <a:pt x="41" y="21"/>
                    </a:lnTo>
                    <a:lnTo>
                      <a:pt x="40" y="21"/>
                    </a:lnTo>
                    <a:lnTo>
                      <a:pt x="35" y="13"/>
                    </a:lnTo>
                    <a:lnTo>
                      <a:pt x="42" y="20"/>
                    </a:lnTo>
                    <a:close/>
                    <a:moveTo>
                      <a:pt x="40" y="21"/>
                    </a:moveTo>
                    <a:lnTo>
                      <a:pt x="33" y="24"/>
                    </a:lnTo>
                    <a:lnTo>
                      <a:pt x="24" y="8"/>
                    </a:lnTo>
                    <a:lnTo>
                      <a:pt x="31" y="5"/>
                    </a:lnTo>
                    <a:lnTo>
                      <a:pt x="40" y="21"/>
                    </a:lnTo>
                    <a:close/>
                    <a:moveTo>
                      <a:pt x="22" y="10"/>
                    </a:moveTo>
                    <a:lnTo>
                      <a:pt x="23" y="8"/>
                    </a:lnTo>
                    <a:lnTo>
                      <a:pt x="24" y="8"/>
                    </a:lnTo>
                    <a:lnTo>
                      <a:pt x="29" y="17"/>
                    </a:lnTo>
                    <a:lnTo>
                      <a:pt x="22" y="10"/>
                    </a:lnTo>
                    <a:close/>
                    <a:moveTo>
                      <a:pt x="35" y="23"/>
                    </a:moveTo>
                    <a:lnTo>
                      <a:pt x="32" y="27"/>
                    </a:lnTo>
                    <a:lnTo>
                      <a:pt x="19" y="12"/>
                    </a:lnTo>
                    <a:lnTo>
                      <a:pt x="22" y="10"/>
                    </a:lnTo>
                    <a:lnTo>
                      <a:pt x="35" y="23"/>
                    </a:lnTo>
                    <a:close/>
                    <a:moveTo>
                      <a:pt x="32" y="27"/>
                    </a:moveTo>
                    <a:lnTo>
                      <a:pt x="31" y="28"/>
                    </a:lnTo>
                    <a:lnTo>
                      <a:pt x="30" y="28"/>
                    </a:lnTo>
                    <a:lnTo>
                      <a:pt x="25" y="19"/>
                    </a:lnTo>
                    <a:lnTo>
                      <a:pt x="32" y="27"/>
                    </a:lnTo>
                    <a:close/>
                    <a:moveTo>
                      <a:pt x="30" y="28"/>
                    </a:moveTo>
                    <a:lnTo>
                      <a:pt x="23" y="31"/>
                    </a:lnTo>
                    <a:lnTo>
                      <a:pt x="14" y="14"/>
                    </a:lnTo>
                    <a:lnTo>
                      <a:pt x="21" y="11"/>
                    </a:lnTo>
                    <a:lnTo>
                      <a:pt x="30" y="28"/>
                    </a:lnTo>
                    <a:close/>
                    <a:moveTo>
                      <a:pt x="12" y="16"/>
                    </a:moveTo>
                    <a:lnTo>
                      <a:pt x="13" y="14"/>
                    </a:lnTo>
                    <a:lnTo>
                      <a:pt x="14" y="14"/>
                    </a:lnTo>
                    <a:lnTo>
                      <a:pt x="19" y="22"/>
                    </a:lnTo>
                    <a:lnTo>
                      <a:pt x="12" y="16"/>
                    </a:lnTo>
                    <a:close/>
                    <a:moveTo>
                      <a:pt x="25" y="29"/>
                    </a:moveTo>
                    <a:lnTo>
                      <a:pt x="22" y="32"/>
                    </a:lnTo>
                    <a:lnTo>
                      <a:pt x="9" y="19"/>
                    </a:lnTo>
                    <a:lnTo>
                      <a:pt x="12" y="16"/>
                    </a:lnTo>
                    <a:lnTo>
                      <a:pt x="25" y="29"/>
                    </a:lnTo>
                    <a:close/>
                    <a:moveTo>
                      <a:pt x="22" y="32"/>
                    </a:moveTo>
                    <a:lnTo>
                      <a:pt x="20" y="35"/>
                    </a:lnTo>
                    <a:lnTo>
                      <a:pt x="5" y="22"/>
                    </a:lnTo>
                    <a:lnTo>
                      <a:pt x="9" y="19"/>
                    </a:lnTo>
                    <a:lnTo>
                      <a:pt x="22" y="32"/>
                    </a:lnTo>
                    <a:close/>
                    <a:moveTo>
                      <a:pt x="3" y="29"/>
                    </a:moveTo>
                    <a:lnTo>
                      <a:pt x="3" y="25"/>
                    </a:lnTo>
                    <a:lnTo>
                      <a:pt x="5" y="22"/>
                    </a:lnTo>
                    <a:lnTo>
                      <a:pt x="13" y="29"/>
                    </a:lnTo>
                    <a:lnTo>
                      <a:pt x="3" y="29"/>
                    </a:lnTo>
                    <a:close/>
                    <a:moveTo>
                      <a:pt x="22" y="29"/>
                    </a:moveTo>
                    <a:lnTo>
                      <a:pt x="22" y="35"/>
                    </a:lnTo>
                    <a:lnTo>
                      <a:pt x="3" y="35"/>
                    </a:lnTo>
                    <a:lnTo>
                      <a:pt x="3" y="29"/>
                    </a:lnTo>
                    <a:lnTo>
                      <a:pt x="22" y="29"/>
                    </a:lnTo>
                    <a:close/>
                    <a:moveTo>
                      <a:pt x="22" y="35"/>
                    </a:moveTo>
                    <a:lnTo>
                      <a:pt x="22" y="39"/>
                    </a:lnTo>
                    <a:lnTo>
                      <a:pt x="20" y="42"/>
                    </a:lnTo>
                    <a:lnTo>
                      <a:pt x="13" y="35"/>
                    </a:lnTo>
                    <a:lnTo>
                      <a:pt x="22" y="35"/>
                    </a:lnTo>
                    <a:close/>
                    <a:moveTo>
                      <a:pt x="20" y="42"/>
                    </a:moveTo>
                    <a:lnTo>
                      <a:pt x="16" y="45"/>
                    </a:lnTo>
                    <a:lnTo>
                      <a:pt x="3" y="32"/>
                    </a:lnTo>
                    <a:lnTo>
                      <a:pt x="5" y="29"/>
                    </a:lnTo>
                    <a:lnTo>
                      <a:pt x="20" y="42"/>
                    </a:lnTo>
                    <a:close/>
                    <a:moveTo>
                      <a:pt x="0" y="39"/>
                    </a:moveTo>
                    <a:lnTo>
                      <a:pt x="0" y="34"/>
                    </a:lnTo>
                    <a:lnTo>
                      <a:pt x="3" y="32"/>
                    </a:lnTo>
                    <a:lnTo>
                      <a:pt x="10" y="39"/>
                    </a:lnTo>
                    <a:lnTo>
                      <a:pt x="0" y="39"/>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7"/>
                    </a:moveTo>
                    <a:lnTo>
                      <a:pt x="0" y="55"/>
                    </a:lnTo>
                    <a:lnTo>
                      <a:pt x="0" y="51"/>
                    </a:lnTo>
                    <a:lnTo>
                      <a:pt x="10" y="51"/>
                    </a:lnTo>
                    <a:lnTo>
                      <a:pt x="3" y="57"/>
                    </a:lnTo>
                    <a:close/>
                    <a:moveTo>
                      <a:pt x="16" y="44"/>
                    </a:moveTo>
                    <a:lnTo>
                      <a:pt x="20" y="48"/>
                    </a:lnTo>
                    <a:lnTo>
                      <a:pt x="5" y="61"/>
                    </a:lnTo>
                    <a:lnTo>
                      <a:pt x="3" y="57"/>
                    </a:lnTo>
                    <a:lnTo>
                      <a:pt x="16" y="44"/>
                    </a:lnTo>
                    <a:close/>
                    <a:moveTo>
                      <a:pt x="20" y="48"/>
                    </a:moveTo>
                    <a:lnTo>
                      <a:pt x="29" y="57"/>
                    </a:lnTo>
                    <a:lnTo>
                      <a:pt x="20" y="48"/>
                    </a:lnTo>
                    <a:lnTo>
                      <a:pt x="13" y="54"/>
                    </a:lnTo>
                    <a:lnTo>
                      <a:pt x="20" y="48"/>
                    </a:lnTo>
                    <a:close/>
                    <a:moveTo>
                      <a:pt x="20" y="48"/>
                    </a:moveTo>
                    <a:lnTo>
                      <a:pt x="22" y="51"/>
                    </a:lnTo>
                    <a:lnTo>
                      <a:pt x="9" y="64"/>
                    </a:lnTo>
                    <a:lnTo>
                      <a:pt x="5" y="61"/>
                    </a:lnTo>
                    <a:lnTo>
                      <a:pt x="20" y="48"/>
                    </a:lnTo>
                    <a:close/>
                    <a:moveTo>
                      <a:pt x="22" y="51"/>
                    </a:moveTo>
                    <a:lnTo>
                      <a:pt x="25" y="54"/>
                    </a:lnTo>
                    <a:lnTo>
                      <a:pt x="12" y="67"/>
                    </a:lnTo>
                    <a:lnTo>
                      <a:pt x="9" y="64"/>
                    </a:lnTo>
                    <a:lnTo>
                      <a:pt x="22" y="51"/>
                    </a:lnTo>
                    <a:close/>
                    <a:moveTo>
                      <a:pt x="25" y="54"/>
                    </a:moveTo>
                    <a:lnTo>
                      <a:pt x="16" y="44"/>
                    </a:lnTo>
                    <a:lnTo>
                      <a:pt x="25" y="54"/>
                    </a:lnTo>
                    <a:lnTo>
                      <a:pt x="19" y="61"/>
                    </a:lnTo>
                    <a:lnTo>
                      <a:pt x="25" y="54"/>
                    </a:lnTo>
                    <a:close/>
                    <a:moveTo>
                      <a:pt x="25" y="54"/>
                    </a:moveTo>
                    <a:lnTo>
                      <a:pt x="29" y="57"/>
                    </a:lnTo>
                    <a:lnTo>
                      <a:pt x="15" y="71"/>
                    </a:lnTo>
                    <a:lnTo>
                      <a:pt x="12" y="67"/>
                    </a:lnTo>
                    <a:lnTo>
                      <a:pt x="25" y="54"/>
                    </a:lnTo>
                    <a:close/>
                    <a:moveTo>
                      <a:pt x="22" y="73"/>
                    </a:moveTo>
                    <a:lnTo>
                      <a:pt x="19" y="73"/>
                    </a:lnTo>
                    <a:lnTo>
                      <a:pt x="15" y="71"/>
                    </a:lnTo>
                    <a:lnTo>
                      <a:pt x="22" y="64"/>
                    </a:lnTo>
                    <a:lnTo>
                      <a:pt x="22" y="73"/>
                    </a:lnTo>
                    <a:close/>
                    <a:moveTo>
                      <a:pt x="22" y="54"/>
                    </a:moveTo>
                    <a:lnTo>
                      <a:pt x="25" y="54"/>
                    </a:lnTo>
                    <a:lnTo>
                      <a:pt x="25" y="73"/>
                    </a:lnTo>
                    <a:lnTo>
                      <a:pt x="22" y="73"/>
                    </a:lnTo>
                    <a:lnTo>
                      <a:pt x="22" y="54"/>
                    </a:lnTo>
                    <a:close/>
                    <a:moveTo>
                      <a:pt x="25" y="54"/>
                    </a:moveTo>
                    <a:lnTo>
                      <a:pt x="27" y="54"/>
                    </a:lnTo>
                    <a:lnTo>
                      <a:pt x="30" y="55"/>
                    </a:lnTo>
                    <a:lnTo>
                      <a:pt x="25" y="64"/>
                    </a:lnTo>
                    <a:lnTo>
                      <a:pt x="25" y="54"/>
                    </a:lnTo>
                    <a:close/>
                    <a:moveTo>
                      <a:pt x="30" y="55"/>
                    </a:moveTo>
                    <a:lnTo>
                      <a:pt x="36" y="59"/>
                    </a:lnTo>
                    <a:lnTo>
                      <a:pt x="27" y="75"/>
                    </a:lnTo>
                    <a:lnTo>
                      <a:pt x="21" y="73"/>
                    </a:lnTo>
                    <a:lnTo>
                      <a:pt x="30" y="55"/>
                    </a:lnTo>
                    <a:close/>
                    <a:moveTo>
                      <a:pt x="32" y="76"/>
                    </a:moveTo>
                    <a:lnTo>
                      <a:pt x="30" y="76"/>
                    </a:lnTo>
                    <a:lnTo>
                      <a:pt x="27" y="75"/>
                    </a:lnTo>
                    <a:lnTo>
                      <a:pt x="32" y="67"/>
                    </a:lnTo>
                    <a:lnTo>
                      <a:pt x="32" y="76"/>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4"/>
                    </a:moveTo>
                    <a:lnTo>
                      <a:pt x="45" y="76"/>
                    </a:lnTo>
                    <a:lnTo>
                      <a:pt x="41" y="76"/>
                    </a:lnTo>
                    <a:lnTo>
                      <a:pt x="41" y="67"/>
                    </a:lnTo>
                    <a:lnTo>
                      <a:pt x="48" y="74"/>
                    </a:lnTo>
                    <a:close/>
                    <a:moveTo>
                      <a:pt x="34" y="61"/>
                    </a:moveTo>
                    <a:lnTo>
                      <a:pt x="37" y="57"/>
                    </a:lnTo>
                    <a:lnTo>
                      <a:pt x="51" y="71"/>
                    </a:lnTo>
                    <a:lnTo>
                      <a:pt x="48" y="74"/>
                    </a:lnTo>
                    <a:lnTo>
                      <a:pt x="34" y="61"/>
                    </a:lnTo>
                    <a:close/>
                    <a:moveTo>
                      <a:pt x="37" y="57"/>
                    </a:moveTo>
                    <a:lnTo>
                      <a:pt x="41" y="54"/>
                    </a:lnTo>
                    <a:lnTo>
                      <a:pt x="44" y="54"/>
                    </a:lnTo>
                    <a:lnTo>
                      <a:pt x="44" y="64"/>
                    </a:lnTo>
                    <a:lnTo>
                      <a:pt x="37" y="57"/>
                    </a:lnTo>
                    <a:close/>
                    <a:moveTo>
                      <a:pt x="44" y="54"/>
                    </a:moveTo>
                    <a:lnTo>
                      <a:pt x="51" y="54"/>
                    </a:lnTo>
                    <a:lnTo>
                      <a:pt x="51" y="73"/>
                    </a:lnTo>
                    <a:lnTo>
                      <a:pt x="44" y="73"/>
                    </a:lnTo>
                    <a:lnTo>
                      <a:pt x="44" y="54"/>
                    </a:lnTo>
                    <a:close/>
                    <a:moveTo>
                      <a:pt x="57" y="71"/>
                    </a:moveTo>
                    <a:lnTo>
                      <a:pt x="55" y="73"/>
                    </a:lnTo>
                    <a:lnTo>
                      <a:pt x="51" y="73"/>
                    </a:lnTo>
                    <a:lnTo>
                      <a:pt x="51" y="64"/>
                    </a:lnTo>
                    <a:lnTo>
                      <a:pt x="57" y="71"/>
                    </a:lnTo>
                    <a:close/>
                    <a:moveTo>
                      <a:pt x="44" y="57"/>
                    </a:moveTo>
                    <a:lnTo>
                      <a:pt x="47"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3" name="Freeform 429">
                <a:extLst>
                  <a:ext uri="{FF2B5EF4-FFF2-40B4-BE49-F238E27FC236}">
                    <a16:creationId xmlns:a16="http://schemas.microsoft.com/office/drawing/2014/main" id="{64E16E2C-4D89-44DB-8C38-E87A85F4EF79}"/>
                  </a:ext>
                </a:extLst>
              </p:cNvPr>
              <p:cNvSpPr>
                <a:spLocks/>
              </p:cNvSpPr>
              <p:nvPr/>
            </p:nvSpPr>
            <p:spPr bwMode="auto">
              <a:xfrm>
                <a:off x="3038" y="308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0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2" y="47"/>
                    </a:lnTo>
                    <a:lnTo>
                      <a:pt x="57" y="44"/>
                    </a:lnTo>
                    <a:lnTo>
                      <a:pt x="60" y="38"/>
                    </a:lnTo>
                    <a:lnTo>
                      <a:pt x="64" y="35"/>
                    </a:lnTo>
                    <a:lnTo>
                      <a:pt x="64" y="32"/>
                    </a:lnTo>
                    <a:lnTo>
                      <a:pt x="67" y="25"/>
                    </a:lnTo>
                    <a:lnTo>
                      <a:pt x="67" y="22"/>
                    </a:lnTo>
                    <a:lnTo>
                      <a:pt x="67" y="18"/>
                    </a:lnTo>
                    <a:lnTo>
                      <a:pt x="67" y="12"/>
                    </a:lnTo>
                    <a:lnTo>
                      <a:pt x="64" y="10"/>
                    </a:lnTo>
                    <a:lnTo>
                      <a:pt x="60" y="6"/>
                    </a:lnTo>
                    <a:lnTo>
                      <a:pt x="57" y="3"/>
                    </a:lnTo>
                    <a:lnTo>
                      <a:pt x="54" y="0"/>
                    </a:lnTo>
                    <a:lnTo>
                      <a:pt x="52" y="0"/>
                    </a:lnTo>
                    <a:lnTo>
                      <a:pt x="45" y="0"/>
                    </a:lnTo>
                    <a:lnTo>
                      <a:pt x="42" y="0"/>
                    </a:lnTo>
                    <a:lnTo>
                      <a:pt x="35" y="0"/>
                    </a:lnTo>
                    <a:lnTo>
                      <a:pt x="32" y="0"/>
                    </a:lnTo>
                    <a:lnTo>
                      <a:pt x="26" y="3"/>
                    </a:lnTo>
                    <a:lnTo>
                      <a:pt x="20" y="3"/>
                    </a:lnTo>
                    <a:lnTo>
                      <a:pt x="16" y="6"/>
                    </a:lnTo>
                    <a:lnTo>
                      <a:pt x="13" y="10"/>
                    </a:lnTo>
                    <a:lnTo>
                      <a:pt x="10" y="15"/>
                    </a:lnTo>
                    <a:lnTo>
                      <a:pt x="6" y="18"/>
                    </a:lnTo>
                    <a:lnTo>
                      <a:pt x="3" y="22"/>
                    </a:lnTo>
                    <a:lnTo>
                      <a:pt x="0" y="28"/>
                    </a:lnTo>
                    <a:lnTo>
                      <a:pt x="0" y="32"/>
                    </a:lnTo>
                    <a:lnTo>
                      <a:pt x="0" y="38"/>
                    </a:lnTo>
                    <a:lnTo>
                      <a:pt x="0" y="40"/>
                    </a:lnTo>
                    <a:lnTo>
                      <a:pt x="3" y="44"/>
                    </a:lnTo>
                    <a:lnTo>
                      <a:pt x="6" y="47"/>
                    </a:lnTo>
                    <a:lnTo>
                      <a:pt x="10" y="50"/>
                    </a:lnTo>
                    <a:lnTo>
                      <a:pt x="13" y="54"/>
                    </a:lnTo>
                    <a:lnTo>
                      <a:pt x="16" y="54"/>
                    </a:lnTo>
                    <a:lnTo>
                      <a:pt x="23" y="57"/>
                    </a:lnTo>
                    <a:lnTo>
                      <a:pt x="26" y="57"/>
                    </a:lnTo>
                    <a:lnTo>
                      <a:pt x="32" y="54"/>
                    </a:lnTo>
                    <a:lnTo>
                      <a:pt x="35"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4" name="Freeform 430">
                <a:extLst>
                  <a:ext uri="{FF2B5EF4-FFF2-40B4-BE49-F238E27FC236}">
                    <a16:creationId xmlns:a16="http://schemas.microsoft.com/office/drawing/2014/main" id="{183EA460-0162-4142-986F-E725FAD90656}"/>
                  </a:ext>
                </a:extLst>
              </p:cNvPr>
              <p:cNvSpPr>
                <a:spLocks noEditPoints="1"/>
              </p:cNvSpPr>
              <p:nvPr/>
            </p:nvSpPr>
            <p:spPr bwMode="auto">
              <a:xfrm>
                <a:off x="3036" y="3083"/>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1 h 76"/>
                  <a:gd name="T34" fmla="*/ 4 w 86"/>
                  <a:gd name="T35" fmla="*/ 1 h 76"/>
                  <a:gd name="T36" fmla="*/ 5 w 86"/>
                  <a:gd name="T37" fmla="*/ 1 h 76"/>
                  <a:gd name="T38" fmla="*/ 4 w 86"/>
                  <a:gd name="T39" fmla="*/ 0 h 76"/>
                  <a:gd name="T40" fmla="*/ 4 w 86"/>
                  <a:gd name="T41" fmla="*/ 1 h 76"/>
                  <a:gd name="T42" fmla="*/ 3 w 86"/>
                  <a:gd name="T43" fmla="*/ 1 h 76"/>
                  <a:gd name="T44" fmla="*/ 3 w 86"/>
                  <a:gd name="T45" fmla="*/ 0 h 76"/>
                  <a:gd name="T46" fmla="*/ 3 w 86"/>
                  <a:gd name="T47" fmla="*/ 0 h 76"/>
                  <a:gd name="T48" fmla="*/ 2 w 86"/>
                  <a:gd name="T49" fmla="*/ 0 h 76"/>
                  <a:gd name="T50" fmla="*/ 3 w 86"/>
                  <a:gd name="T51" fmla="*/ 2 h 76"/>
                  <a:gd name="T52" fmla="*/ 2 w 86"/>
                  <a:gd name="T53" fmla="*/ 2 h 76"/>
                  <a:gd name="T54" fmla="*/ 2 w 86"/>
                  <a:gd name="T55" fmla="*/ 0 h 76"/>
                  <a:gd name="T56" fmla="*/ 2 w 86"/>
                  <a:gd name="T57" fmla="*/ 1 h 76"/>
                  <a:gd name="T58" fmla="*/ 1 w 86"/>
                  <a:gd name="T59" fmla="*/ 1 h 76"/>
                  <a:gd name="T60" fmla="*/ 1 w 86"/>
                  <a:gd name="T61" fmla="*/ 1 h 76"/>
                  <a:gd name="T62" fmla="*/ 2 w 86"/>
                  <a:gd name="T63" fmla="*/ 2 h 76"/>
                  <a:gd name="T64" fmla="*/ 2 w 86"/>
                  <a:gd name="T65" fmla="*/ 2 h 76"/>
                  <a:gd name="T66" fmla="*/ 1 w 86"/>
                  <a:gd name="T67" fmla="*/ 1 h 76"/>
                  <a:gd name="T68" fmla="*/ 2 w 86"/>
                  <a:gd name="T69" fmla="*/ 2 h 76"/>
                  <a:gd name="T70" fmla="*/ 0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0 w 86"/>
                  <a:gd name="T85" fmla="*/ 4 h 76"/>
                  <a:gd name="T86" fmla="*/ 0 w 86"/>
                  <a:gd name="T87" fmla="*/ 4 h 76"/>
                  <a:gd name="T88" fmla="*/ 2 w 86"/>
                  <a:gd name="T89" fmla="*/ 3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5 h 76"/>
                  <a:gd name="T102" fmla="*/ 2 w 86"/>
                  <a:gd name="T103" fmla="*/ 4 h 76"/>
                  <a:gd name="T104" fmla="*/ 2 w 86"/>
                  <a:gd name="T105" fmla="*/ 5 h 76"/>
                  <a:gd name="T106" fmla="*/ 3 w 86"/>
                  <a:gd name="T107" fmla="*/ 5 h 76"/>
                  <a:gd name="T108" fmla="*/ 2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3" y="50"/>
                    </a:lnTo>
                    <a:lnTo>
                      <a:pt x="67" y="64"/>
                    </a:lnTo>
                    <a:lnTo>
                      <a:pt x="64" y="67"/>
                    </a:lnTo>
                    <a:lnTo>
                      <a:pt x="51" y="54"/>
                    </a:lnTo>
                    <a:close/>
                    <a:moveTo>
                      <a:pt x="53" y="50"/>
                    </a:moveTo>
                    <a:lnTo>
                      <a:pt x="55" y="49"/>
                    </a:lnTo>
                    <a:lnTo>
                      <a:pt x="56" y="48"/>
                    </a:lnTo>
                    <a:lnTo>
                      <a:pt x="61" y="57"/>
                    </a:lnTo>
                    <a:lnTo>
                      <a:pt x="53" y="50"/>
                    </a:lnTo>
                    <a:close/>
                    <a:moveTo>
                      <a:pt x="56" y="48"/>
                    </a:moveTo>
                    <a:lnTo>
                      <a:pt x="62" y="46"/>
                    </a:lnTo>
                    <a:lnTo>
                      <a:pt x="70" y="63"/>
                    </a:lnTo>
                    <a:lnTo>
                      <a:pt x="64" y="66"/>
                    </a:lnTo>
                    <a:lnTo>
                      <a:pt x="56" y="48"/>
                    </a:lnTo>
                    <a:close/>
                    <a:moveTo>
                      <a:pt x="75" y="58"/>
                    </a:moveTo>
                    <a:lnTo>
                      <a:pt x="74" y="61"/>
                    </a:lnTo>
                    <a:lnTo>
                      <a:pt x="70" y="63"/>
                    </a:lnTo>
                    <a:lnTo>
                      <a:pt x="66" y="54"/>
                    </a:lnTo>
                    <a:lnTo>
                      <a:pt x="75" y="58"/>
                    </a:lnTo>
                    <a:close/>
                    <a:moveTo>
                      <a:pt x="58" y="49"/>
                    </a:moveTo>
                    <a:lnTo>
                      <a:pt x="61" y="44"/>
                    </a:lnTo>
                    <a:lnTo>
                      <a:pt x="78" y="52"/>
                    </a:lnTo>
                    <a:lnTo>
                      <a:pt x="75" y="58"/>
                    </a:lnTo>
                    <a:lnTo>
                      <a:pt x="58" y="49"/>
                    </a:lnTo>
                    <a:close/>
                    <a:moveTo>
                      <a:pt x="61" y="44"/>
                    </a:moveTo>
                    <a:lnTo>
                      <a:pt x="62" y="42"/>
                    </a:lnTo>
                    <a:lnTo>
                      <a:pt x="63" y="41"/>
                    </a:lnTo>
                    <a:lnTo>
                      <a:pt x="69" y="48"/>
                    </a:lnTo>
                    <a:lnTo>
                      <a:pt x="61" y="44"/>
                    </a:lnTo>
                    <a:close/>
                    <a:moveTo>
                      <a:pt x="63" y="41"/>
                    </a:moveTo>
                    <a:lnTo>
                      <a:pt x="66" y="38"/>
                    </a:lnTo>
                    <a:lnTo>
                      <a:pt x="79" y="52"/>
                    </a:lnTo>
                    <a:lnTo>
                      <a:pt x="76" y="55"/>
                    </a:lnTo>
                    <a:lnTo>
                      <a:pt x="63" y="41"/>
                    </a:lnTo>
                    <a:close/>
                    <a:moveTo>
                      <a:pt x="83" y="45"/>
                    </a:moveTo>
                    <a:lnTo>
                      <a:pt x="83" y="48"/>
                    </a:lnTo>
                    <a:lnTo>
                      <a:pt x="79" y="52"/>
                    </a:lnTo>
                    <a:lnTo>
                      <a:pt x="73" y="45"/>
                    </a:lnTo>
                    <a:lnTo>
                      <a:pt x="83" y="45"/>
                    </a:lnTo>
                    <a:close/>
                    <a:moveTo>
                      <a:pt x="63" y="45"/>
                    </a:moveTo>
                    <a:lnTo>
                      <a:pt x="63" y="42"/>
                    </a:lnTo>
                    <a:lnTo>
                      <a:pt x="83" y="42"/>
                    </a:lnTo>
                    <a:lnTo>
                      <a:pt x="83" y="45"/>
                    </a:lnTo>
                    <a:lnTo>
                      <a:pt x="63" y="45"/>
                    </a:lnTo>
                    <a:close/>
                    <a:moveTo>
                      <a:pt x="63" y="42"/>
                    </a:moveTo>
                    <a:lnTo>
                      <a:pt x="63" y="39"/>
                    </a:lnTo>
                    <a:lnTo>
                      <a:pt x="64" y="37"/>
                    </a:lnTo>
                    <a:lnTo>
                      <a:pt x="73" y="42"/>
                    </a:lnTo>
                    <a:lnTo>
                      <a:pt x="63" y="42"/>
                    </a:lnTo>
                    <a:close/>
                    <a:moveTo>
                      <a:pt x="64" y="37"/>
                    </a:moveTo>
                    <a:lnTo>
                      <a:pt x="67" y="31"/>
                    </a:lnTo>
                    <a:lnTo>
                      <a:pt x="85" y="39"/>
                    </a:lnTo>
                    <a:lnTo>
                      <a:pt x="81" y="46"/>
                    </a:lnTo>
                    <a:lnTo>
                      <a:pt x="64" y="37"/>
                    </a:lnTo>
                    <a:close/>
                    <a:moveTo>
                      <a:pt x="86" y="35"/>
                    </a:moveTo>
                    <a:lnTo>
                      <a:pt x="86" y="37"/>
                    </a:lnTo>
                    <a:lnTo>
                      <a:pt x="85" y="39"/>
                    </a:lnTo>
                    <a:lnTo>
                      <a:pt x="76" y="35"/>
                    </a:lnTo>
                    <a:lnTo>
                      <a:pt x="86" y="35"/>
                    </a:lnTo>
                    <a:close/>
                    <a:moveTo>
                      <a:pt x="66" y="35"/>
                    </a:moveTo>
                    <a:lnTo>
                      <a:pt x="66" y="32"/>
                    </a:lnTo>
                    <a:lnTo>
                      <a:pt x="86" y="32"/>
                    </a:lnTo>
                    <a:lnTo>
                      <a:pt x="86" y="35"/>
                    </a:lnTo>
                    <a:lnTo>
                      <a:pt x="66" y="35"/>
                    </a:lnTo>
                    <a:close/>
                    <a:moveTo>
                      <a:pt x="66" y="32"/>
                    </a:moveTo>
                    <a:lnTo>
                      <a:pt x="66" y="28"/>
                    </a:lnTo>
                    <a:lnTo>
                      <a:pt x="86" y="28"/>
                    </a:lnTo>
                    <a:lnTo>
                      <a:pt x="86" y="32"/>
                    </a:lnTo>
                    <a:lnTo>
                      <a:pt x="66" y="32"/>
                    </a:lnTo>
                    <a:close/>
                    <a:moveTo>
                      <a:pt x="66" y="28"/>
                    </a:moveTo>
                    <a:lnTo>
                      <a:pt x="66" y="22"/>
                    </a:lnTo>
                    <a:lnTo>
                      <a:pt x="86" y="22"/>
                    </a:lnTo>
                    <a:lnTo>
                      <a:pt x="86" y="28"/>
                    </a:lnTo>
                    <a:lnTo>
                      <a:pt x="66" y="28"/>
                    </a:lnTo>
                    <a:close/>
                    <a:moveTo>
                      <a:pt x="83" y="15"/>
                    </a:moveTo>
                    <a:lnTo>
                      <a:pt x="86" y="18"/>
                    </a:lnTo>
                    <a:lnTo>
                      <a:pt x="86" y="22"/>
                    </a:lnTo>
                    <a:lnTo>
                      <a:pt x="76" y="22"/>
                    </a:lnTo>
                    <a:lnTo>
                      <a:pt x="83" y="15"/>
                    </a:lnTo>
                    <a:close/>
                    <a:moveTo>
                      <a:pt x="69" y="30"/>
                    </a:moveTo>
                    <a:lnTo>
                      <a:pt x="66" y="26"/>
                    </a:lnTo>
                    <a:lnTo>
                      <a:pt x="79" y="12"/>
                    </a:lnTo>
                    <a:lnTo>
                      <a:pt x="83" y="15"/>
                    </a:lnTo>
                    <a:lnTo>
                      <a:pt x="69" y="30"/>
                    </a:lnTo>
                    <a:close/>
                    <a:moveTo>
                      <a:pt x="66" y="26"/>
                    </a:moveTo>
                    <a:lnTo>
                      <a:pt x="66" y="26"/>
                    </a:lnTo>
                    <a:lnTo>
                      <a:pt x="73" y="20"/>
                    </a:lnTo>
                    <a:lnTo>
                      <a:pt x="66" y="26"/>
                    </a:lnTo>
                    <a:close/>
                    <a:moveTo>
                      <a:pt x="66" y="26"/>
                    </a:moveTo>
                    <a:lnTo>
                      <a:pt x="63" y="23"/>
                    </a:lnTo>
                    <a:lnTo>
                      <a:pt x="76" y="10"/>
                    </a:lnTo>
                    <a:lnTo>
                      <a:pt x="79" y="12"/>
                    </a:lnTo>
                    <a:lnTo>
                      <a:pt x="66" y="26"/>
                    </a:lnTo>
                    <a:close/>
                    <a:moveTo>
                      <a:pt x="76" y="10"/>
                    </a:moveTo>
                    <a:lnTo>
                      <a:pt x="67" y="0"/>
                    </a:lnTo>
                    <a:lnTo>
                      <a:pt x="76" y="10"/>
                    </a:lnTo>
                    <a:lnTo>
                      <a:pt x="69" y="16"/>
                    </a:lnTo>
                    <a:lnTo>
                      <a:pt x="76" y="10"/>
                    </a:lnTo>
                    <a:close/>
                    <a:moveTo>
                      <a:pt x="63" y="23"/>
                    </a:moveTo>
                    <a:lnTo>
                      <a:pt x="59" y="20"/>
                    </a:lnTo>
                    <a:lnTo>
                      <a:pt x="73" y="6"/>
                    </a:lnTo>
                    <a:lnTo>
                      <a:pt x="76" y="10"/>
                    </a:lnTo>
                    <a:lnTo>
                      <a:pt x="63" y="23"/>
                    </a:lnTo>
                    <a:close/>
                    <a:moveTo>
                      <a:pt x="59" y="20"/>
                    </a:moveTo>
                    <a:lnTo>
                      <a:pt x="69" y="30"/>
                    </a:lnTo>
                    <a:lnTo>
                      <a:pt x="59" y="20"/>
                    </a:lnTo>
                    <a:lnTo>
                      <a:pt x="66" y="13"/>
                    </a:lnTo>
                    <a:lnTo>
                      <a:pt x="59" y="20"/>
                    </a:lnTo>
                    <a:close/>
                    <a:moveTo>
                      <a:pt x="59" y="20"/>
                    </a:moveTo>
                    <a:lnTo>
                      <a:pt x="56" y="16"/>
                    </a:lnTo>
                    <a:lnTo>
                      <a:pt x="70" y="3"/>
                    </a:lnTo>
                    <a:lnTo>
                      <a:pt x="73" y="6"/>
                    </a:lnTo>
                    <a:lnTo>
                      <a:pt x="59" y="20"/>
                    </a:lnTo>
                    <a:close/>
                    <a:moveTo>
                      <a:pt x="63" y="0"/>
                    </a:moveTo>
                    <a:lnTo>
                      <a:pt x="67" y="0"/>
                    </a:lnTo>
                    <a:lnTo>
                      <a:pt x="70" y="3"/>
                    </a:lnTo>
                    <a:lnTo>
                      <a:pt x="63" y="10"/>
                    </a:lnTo>
                    <a:lnTo>
                      <a:pt x="63" y="0"/>
                    </a:lnTo>
                    <a:close/>
                    <a:moveTo>
                      <a:pt x="63" y="20"/>
                    </a:moveTo>
                    <a:lnTo>
                      <a:pt x="61" y="20"/>
                    </a:lnTo>
                    <a:lnTo>
                      <a:pt x="61" y="0"/>
                    </a:lnTo>
                    <a:lnTo>
                      <a:pt x="63" y="0"/>
                    </a:lnTo>
                    <a:lnTo>
                      <a:pt x="63" y="2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8"/>
                    </a:moveTo>
                    <a:lnTo>
                      <a:pt x="38" y="22"/>
                    </a:lnTo>
                    <a:lnTo>
                      <a:pt x="31" y="4"/>
                    </a:lnTo>
                    <a:lnTo>
                      <a:pt x="36" y="1"/>
                    </a:lnTo>
                    <a:lnTo>
                      <a:pt x="45" y="18"/>
                    </a:lnTo>
                    <a:close/>
                    <a:moveTo>
                      <a:pt x="38" y="22"/>
                    </a:moveTo>
                    <a:lnTo>
                      <a:pt x="37" y="22"/>
                    </a:lnTo>
                    <a:lnTo>
                      <a:pt x="35" y="22"/>
                    </a:lnTo>
                    <a:lnTo>
                      <a:pt x="35" y="13"/>
                    </a:lnTo>
                    <a:lnTo>
                      <a:pt x="38" y="22"/>
                    </a:lnTo>
                    <a:close/>
                    <a:moveTo>
                      <a:pt x="35" y="22"/>
                    </a:moveTo>
                    <a:lnTo>
                      <a:pt x="29" y="22"/>
                    </a:lnTo>
                    <a:lnTo>
                      <a:pt x="29" y="3"/>
                    </a:lnTo>
                    <a:lnTo>
                      <a:pt x="35" y="3"/>
                    </a:lnTo>
                    <a:lnTo>
                      <a:pt x="35" y="22"/>
                    </a:lnTo>
                    <a:close/>
                    <a:moveTo>
                      <a:pt x="22" y="6"/>
                    </a:moveTo>
                    <a:lnTo>
                      <a:pt x="24" y="3"/>
                    </a:lnTo>
                    <a:lnTo>
                      <a:pt x="29" y="3"/>
                    </a:lnTo>
                    <a:lnTo>
                      <a:pt x="29" y="13"/>
                    </a:lnTo>
                    <a:lnTo>
                      <a:pt x="22" y="6"/>
                    </a:lnTo>
                    <a:close/>
                    <a:moveTo>
                      <a:pt x="35" y="20"/>
                    </a:moveTo>
                    <a:lnTo>
                      <a:pt x="32" y="23"/>
                    </a:lnTo>
                    <a:lnTo>
                      <a:pt x="19" y="10"/>
                    </a:lnTo>
                    <a:lnTo>
                      <a:pt x="22" y="6"/>
                    </a:lnTo>
                    <a:lnTo>
                      <a:pt x="35" y="20"/>
                    </a:lnTo>
                    <a:close/>
                    <a:moveTo>
                      <a:pt x="19" y="10"/>
                    </a:moveTo>
                    <a:lnTo>
                      <a:pt x="19" y="10"/>
                    </a:lnTo>
                    <a:lnTo>
                      <a:pt x="25" y="16"/>
                    </a:lnTo>
                    <a:lnTo>
                      <a:pt x="19" y="10"/>
                    </a:lnTo>
                    <a:close/>
                    <a:moveTo>
                      <a:pt x="32" y="23"/>
                    </a:moveTo>
                    <a:lnTo>
                      <a:pt x="29" y="26"/>
                    </a:lnTo>
                    <a:lnTo>
                      <a:pt x="15" y="12"/>
                    </a:lnTo>
                    <a:lnTo>
                      <a:pt x="19" y="10"/>
                    </a:lnTo>
                    <a:lnTo>
                      <a:pt x="32" y="23"/>
                    </a:lnTo>
                    <a:close/>
                    <a:moveTo>
                      <a:pt x="13" y="15"/>
                    </a:moveTo>
                    <a:lnTo>
                      <a:pt x="14" y="14"/>
                    </a:lnTo>
                    <a:lnTo>
                      <a:pt x="15" y="12"/>
                    </a:lnTo>
                    <a:lnTo>
                      <a:pt x="22" y="20"/>
                    </a:lnTo>
                    <a:lnTo>
                      <a:pt x="13" y="15"/>
                    </a:lnTo>
                    <a:close/>
                    <a:moveTo>
                      <a:pt x="31" y="23"/>
                    </a:moveTo>
                    <a:lnTo>
                      <a:pt x="27" y="30"/>
                    </a:lnTo>
                    <a:lnTo>
                      <a:pt x="10" y="21"/>
                    </a:lnTo>
                    <a:lnTo>
                      <a:pt x="13" y="15"/>
                    </a:lnTo>
                    <a:lnTo>
                      <a:pt x="31" y="23"/>
                    </a:lnTo>
                    <a:close/>
                    <a:moveTo>
                      <a:pt x="27" y="30"/>
                    </a:moveTo>
                    <a:lnTo>
                      <a:pt x="26" y="31"/>
                    </a:lnTo>
                    <a:lnTo>
                      <a:pt x="25" y="32"/>
                    </a:lnTo>
                    <a:lnTo>
                      <a:pt x="19" y="25"/>
                    </a:lnTo>
                    <a:lnTo>
                      <a:pt x="27" y="30"/>
                    </a:lnTo>
                    <a:close/>
                    <a:moveTo>
                      <a:pt x="25" y="32"/>
                    </a:moveTo>
                    <a:lnTo>
                      <a:pt x="22" y="35"/>
                    </a:lnTo>
                    <a:lnTo>
                      <a:pt x="9" y="22"/>
                    </a:lnTo>
                    <a:lnTo>
                      <a:pt x="12" y="18"/>
                    </a:lnTo>
                    <a:lnTo>
                      <a:pt x="25" y="32"/>
                    </a:lnTo>
                    <a:close/>
                    <a:moveTo>
                      <a:pt x="22" y="35"/>
                    </a:moveTo>
                    <a:lnTo>
                      <a:pt x="22" y="35"/>
                    </a:lnTo>
                    <a:lnTo>
                      <a:pt x="15" y="28"/>
                    </a:lnTo>
                    <a:lnTo>
                      <a:pt x="22" y="35"/>
                    </a:lnTo>
                    <a:close/>
                    <a:moveTo>
                      <a:pt x="22" y="35"/>
                    </a:moveTo>
                    <a:lnTo>
                      <a:pt x="19" y="38"/>
                    </a:lnTo>
                    <a:lnTo>
                      <a:pt x="5" y="25"/>
                    </a:lnTo>
                    <a:lnTo>
                      <a:pt x="9" y="22"/>
                    </a:lnTo>
                    <a:lnTo>
                      <a:pt x="22" y="35"/>
                    </a:lnTo>
                    <a:close/>
                    <a:moveTo>
                      <a:pt x="4" y="27"/>
                    </a:moveTo>
                    <a:lnTo>
                      <a:pt x="4" y="26"/>
                    </a:lnTo>
                    <a:lnTo>
                      <a:pt x="5" y="25"/>
                    </a:lnTo>
                    <a:lnTo>
                      <a:pt x="12" y="32"/>
                    </a:lnTo>
                    <a:lnTo>
                      <a:pt x="4" y="27"/>
                    </a:lnTo>
                    <a:close/>
                    <a:moveTo>
                      <a:pt x="21" y="36"/>
                    </a:moveTo>
                    <a:lnTo>
                      <a:pt x="18" y="43"/>
                    </a:lnTo>
                    <a:lnTo>
                      <a:pt x="1" y="34"/>
                    </a:lnTo>
                    <a:lnTo>
                      <a:pt x="4" y="27"/>
                    </a:lnTo>
                    <a:lnTo>
                      <a:pt x="21" y="36"/>
                    </a:lnTo>
                    <a:close/>
                    <a:moveTo>
                      <a:pt x="0" y="38"/>
                    </a:moveTo>
                    <a:lnTo>
                      <a:pt x="0" y="36"/>
                    </a:lnTo>
                    <a:lnTo>
                      <a:pt x="1" y="34"/>
                    </a:lnTo>
                    <a:lnTo>
                      <a:pt x="9"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0"/>
                    </a:lnTo>
                    <a:lnTo>
                      <a:pt x="0" y="50"/>
                    </a:lnTo>
                    <a:lnTo>
                      <a:pt x="0" y="48"/>
                    </a:lnTo>
                    <a:lnTo>
                      <a:pt x="19" y="48"/>
                    </a:lnTo>
                    <a:close/>
                    <a:moveTo>
                      <a:pt x="2" y="57"/>
                    </a:moveTo>
                    <a:lnTo>
                      <a:pt x="0" y="55"/>
                    </a:lnTo>
                    <a:lnTo>
                      <a:pt x="0" y="50"/>
                    </a:lnTo>
                    <a:lnTo>
                      <a:pt x="9" y="50"/>
                    </a:lnTo>
                    <a:lnTo>
                      <a:pt x="2" y="57"/>
                    </a:lnTo>
                    <a:close/>
                    <a:moveTo>
                      <a:pt x="16" y="44"/>
                    </a:moveTo>
                    <a:lnTo>
                      <a:pt x="19" y="47"/>
                    </a:lnTo>
                    <a:lnTo>
                      <a:pt x="5" y="60"/>
                    </a:lnTo>
                    <a:lnTo>
                      <a:pt x="2" y="57"/>
                    </a:lnTo>
                    <a:lnTo>
                      <a:pt x="16" y="44"/>
                    </a:lnTo>
                    <a:close/>
                    <a:moveTo>
                      <a:pt x="5" y="60"/>
                    </a:moveTo>
                    <a:lnTo>
                      <a:pt x="5" y="60"/>
                    </a:lnTo>
                    <a:lnTo>
                      <a:pt x="12" y="54"/>
                    </a:lnTo>
                    <a:lnTo>
                      <a:pt x="5" y="60"/>
                    </a:lnTo>
                    <a:close/>
                    <a:moveTo>
                      <a:pt x="19" y="47"/>
                    </a:moveTo>
                    <a:lnTo>
                      <a:pt x="22" y="50"/>
                    </a:lnTo>
                    <a:lnTo>
                      <a:pt x="9" y="64"/>
                    </a:lnTo>
                    <a:lnTo>
                      <a:pt x="5" y="60"/>
                    </a:lnTo>
                    <a:lnTo>
                      <a:pt x="19" y="47"/>
                    </a:lnTo>
                    <a:close/>
                    <a:moveTo>
                      <a:pt x="22" y="50"/>
                    </a:moveTo>
                    <a:lnTo>
                      <a:pt x="22" y="50"/>
                    </a:lnTo>
                    <a:lnTo>
                      <a:pt x="15" y="57"/>
                    </a:lnTo>
                    <a:lnTo>
                      <a:pt x="22" y="50"/>
                    </a:lnTo>
                    <a:close/>
                    <a:moveTo>
                      <a:pt x="22" y="50"/>
                    </a:moveTo>
                    <a:lnTo>
                      <a:pt x="25" y="54"/>
                    </a:lnTo>
                    <a:lnTo>
                      <a:pt x="12" y="67"/>
                    </a:lnTo>
                    <a:lnTo>
                      <a:pt x="9" y="64"/>
                    </a:lnTo>
                    <a:lnTo>
                      <a:pt x="22" y="50"/>
                    </a:lnTo>
                    <a:close/>
                    <a:moveTo>
                      <a:pt x="12" y="67"/>
                    </a:moveTo>
                    <a:lnTo>
                      <a:pt x="12" y="67"/>
                    </a:lnTo>
                    <a:lnTo>
                      <a:pt x="19" y="60"/>
                    </a:lnTo>
                    <a:lnTo>
                      <a:pt x="12" y="67"/>
                    </a:lnTo>
                    <a:close/>
                    <a:moveTo>
                      <a:pt x="25" y="54"/>
                    </a:moveTo>
                    <a:lnTo>
                      <a:pt x="29" y="57"/>
                    </a:lnTo>
                    <a:lnTo>
                      <a:pt x="15" y="70"/>
                    </a:lnTo>
                    <a:lnTo>
                      <a:pt x="12" y="67"/>
                    </a:lnTo>
                    <a:lnTo>
                      <a:pt x="25" y="54"/>
                    </a:lnTo>
                    <a:close/>
                    <a:moveTo>
                      <a:pt x="22" y="74"/>
                    </a:moveTo>
                    <a:lnTo>
                      <a:pt x="18" y="74"/>
                    </a:lnTo>
                    <a:lnTo>
                      <a:pt x="15" y="70"/>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5" y="58"/>
                    </a:lnTo>
                    <a:lnTo>
                      <a:pt x="27" y="76"/>
                    </a:lnTo>
                    <a:lnTo>
                      <a:pt x="21" y="73"/>
                    </a:lnTo>
                    <a:lnTo>
                      <a:pt x="30" y="55"/>
                    </a:lnTo>
                    <a:close/>
                    <a:moveTo>
                      <a:pt x="32" y="76"/>
                    </a:moveTo>
                    <a:lnTo>
                      <a:pt x="30" y="76"/>
                    </a:lnTo>
                    <a:lnTo>
                      <a:pt x="27" y="76"/>
                    </a:lnTo>
                    <a:lnTo>
                      <a:pt x="32" y="67"/>
                    </a:lnTo>
                    <a:lnTo>
                      <a:pt x="32" y="76"/>
                    </a:lnTo>
                    <a:close/>
                    <a:moveTo>
                      <a:pt x="32" y="57"/>
                    </a:moveTo>
                    <a:lnTo>
                      <a:pt x="35" y="57"/>
                    </a:lnTo>
                    <a:lnTo>
                      <a:pt x="35" y="76"/>
                    </a:lnTo>
                    <a:lnTo>
                      <a:pt x="32" y="76"/>
                    </a:lnTo>
                    <a:lnTo>
                      <a:pt x="32" y="57"/>
                    </a:lnTo>
                    <a:close/>
                    <a:moveTo>
                      <a:pt x="38" y="76"/>
                    </a:moveTo>
                    <a:lnTo>
                      <a:pt x="37" y="76"/>
                    </a:lnTo>
                    <a:lnTo>
                      <a:pt x="35" y="76"/>
                    </a:lnTo>
                    <a:lnTo>
                      <a:pt x="35" y="67"/>
                    </a:lnTo>
                    <a:lnTo>
                      <a:pt x="38" y="76"/>
                    </a:lnTo>
                    <a:close/>
                    <a:moveTo>
                      <a:pt x="31" y="58"/>
                    </a:moveTo>
                    <a:lnTo>
                      <a:pt x="36" y="55"/>
                    </a:lnTo>
                    <a:lnTo>
                      <a:pt x="45" y="73"/>
                    </a:lnTo>
                    <a:lnTo>
                      <a:pt x="38" y="76"/>
                    </a:lnTo>
                    <a:lnTo>
                      <a:pt x="31" y="58"/>
                    </a:lnTo>
                    <a:close/>
                    <a:moveTo>
                      <a:pt x="36" y="55"/>
                    </a:moveTo>
                    <a:lnTo>
                      <a:pt x="38" y="54"/>
                    </a:lnTo>
                    <a:lnTo>
                      <a:pt x="41" y="54"/>
                    </a:lnTo>
                    <a:lnTo>
                      <a:pt x="41" y="64"/>
                    </a:lnTo>
                    <a:lnTo>
                      <a:pt x="36" y="55"/>
                    </a:lnTo>
                    <a:close/>
                    <a:moveTo>
                      <a:pt x="41" y="54"/>
                    </a:moveTo>
                    <a:lnTo>
                      <a:pt x="44" y="54"/>
                    </a:lnTo>
                    <a:lnTo>
                      <a:pt x="44" y="74"/>
                    </a:lnTo>
                    <a:lnTo>
                      <a:pt x="41" y="74"/>
                    </a:lnTo>
                    <a:lnTo>
                      <a:pt x="41" y="54"/>
                    </a:lnTo>
                    <a:close/>
                    <a:moveTo>
                      <a:pt x="44" y="54"/>
                    </a:moveTo>
                    <a:lnTo>
                      <a:pt x="51" y="54"/>
                    </a:lnTo>
                    <a:lnTo>
                      <a:pt x="51" y="74"/>
                    </a:lnTo>
                    <a:lnTo>
                      <a:pt x="44" y="74"/>
                    </a:lnTo>
                    <a:lnTo>
                      <a:pt x="44" y="54"/>
                    </a:lnTo>
                    <a:close/>
                    <a:moveTo>
                      <a:pt x="55" y="73"/>
                    </a:moveTo>
                    <a:lnTo>
                      <a:pt x="53" y="74"/>
                    </a:lnTo>
                    <a:lnTo>
                      <a:pt x="51" y="74"/>
                    </a:lnTo>
                    <a:lnTo>
                      <a:pt x="51" y="64"/>
                    </a:lnTo>
                    <a:lnTo>
                      <a:pt x="55" y="73"/>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5" name="Freeform 431">
                <a:extLst>
                  <a:ext uri="{FF2B5EF4-FFF2-40B4-BE49-F238E27FC236}">
                    <a16:creationId xmlns:a16="http://schemas.microsoft.com/office/drawing/2014/main" id="{D50C26E9-8095-4873-85DB-0C3EBEB5225F}"/>
                  </a:ext>
                </a:extLst>
              </p:cNvPr>
              <p:cNvSpPr>
                <a:spLocks/>
              </p:cNvSpPr>
              <p:nvPr/>
            </p:nvSpPr>
            <p:spPr bwMode="auto">
              <a:xfrm>
                <a:off x="3089" y="3061"/>
                <a:ext cx="16" cy="14"/>
              </a:xfrm>
              <a:custGeom>
                <a:avLst/>
                <a:gdLst>
                  <a:gd name="T0" fmla="*/ 3 w 68"/>
                  <a:gd name="T1" fmla="*/ 3 h 56"/>
                  <a:gd name="T2" fmla="*/ 3 w 68"/>
                  <a:gd name="T3" fmla="*/ 3 h 56"/>
                  <a:gd name="T4" fmla="*/ 3 w 68"/>
                  <a:gd name="T5" fmla="*/ 3 h 56"/>
                  <a:gd name="T6" fmla="*/ 3 w 68"/>
                  <a:gd name="T7" fmla="*/ 3 h 56"/>
                  <a:gd name="T8" fmla="*/ 3 w 68"/>
                  <a:gd name="T9" fmla="*/ 2 h 56"/>
                  <a:gd name="T10" fmla="*/ 4 w 68"/>
                  <a:gd name="T11" fmla="*/ 2 h 56"/>
                  <a:gd name="T12" fmla="*/ 4 w 68"/>
                  <a:gd name="T13" fmla="*/ 2 h 56"/>
                  <a:gd name="T14" fmla="*/ 4 w 68"/>
                  <a:gd name="T15" fmla="*/ 2 h 56"/>
                  <a:gd name="T16" fmla="*/ 4 w 68"/>
                  <a:gd name="T17" fmla="*/ 1 h 56"/>
                  <a:gd name="T18" fmla="*/ 4 w 68"/>
                  <a:gd name="T19" fmla="*/ 1 h 56"/>
                  <a:gd name="T20" fmla="*/ 4 w 68"/>
                  <a:gd name="T21" fmla="*/ 1 h 56"/>
                  <a:gd name="T22" fmla="*/ 3 w 68"/>
                  <a:gd name="T23" fmla="*/ 0 h 56"/>
                  <a:gd name="T24" fmla="*/ 3 w 68"/>
                  <a:gd name="T25" fmla="*/ 0 h 56"/>
                  <a:gd name="T26" fmla="*/ 3 w 68"/>
                  <a:gd name="T27" fmla="*/ 0 h 56"/>
                  <a:gd name="T28" fmla="*/ 3 w 68"/>
                  <a:gd name="T29" fmla="*/ 0 h 56"/>
                  <a:gd name="T30" fmla="*/ 2 w 68"/>
                  <a:gd name="T31" fmla="*/ 0 h 56"/>
                  <a:gd name="T32" fmla="*/ 2 w 68"/>
                  <a:gd name="T33" fmla="*/ 0 h 56"/>
                  <a:gd name="T34" fmla="*/ 2 w 68"/>
                  <a:gd name="T35" fmla="*/ 0 h 56"/>
                  <a:gd name="T36" fmla="*/ 2 w 68"/>
                  <a:gd name="T37" fmla="*/ 0 h 56"/>
                  <a:gd name="T38" fmla="*/ 1 w 68"/>
                  <a:gd name="T39" fmla="*/ 0 h 56"/>
                  <a:gd name="T40" fmla="*/ 1 w 68"/>
                  <a:gd name="T41" fmla="*/ 0 h 56"/>
                  <a:gd name="T42" fmla="*/ 1 w 68"/>
                  <a:gd name="T43" fmla="*/ 1 h 56"/>
                  <a:gd name="T44" fmla="*/ 0 w 68"/>
                  <a:gd name="T45" fmla="*/ 1 h 56"/>
                  <a:gd name="T46" fmla="*/ 0 w 68"/>
                  <a:gd name="T47" fmla="*/ 1 h 56"/>
                  <a:gd name="T48" fmla="*/ 0 w 68"/>
                  <a:gd name="T49" fmla="*/ 1 h 56"/>
                  <a:gd name="T50" fmla="*/ 0 w 68"/>
                  <a:gd name="T51" fmla="*/ 2 h 56"/>
                  <a:gd name="T52" fmla="*/ 0 w 68"/>
                  <a:gd name="T53" fmla="*/ 2 h 56"/>
                  <a:gd name="T54" fmla="*/ 0 w 68"/>
                  <a:gd name="T55" fmla="*/ 2 h 56"/>
                  <a:gd name="T56" fmla="*/ 0 w 68"/>
                  <a:gd name="T57" fmla="*/ 2 h 56"/>
                  <a:gd name="T58" fmla="*/ 0 w 68"/>
                  <a:gd name="T59" fmla="*/ 3 h 56"/>
                  <a:gd name="T60" fmla="*/ 0 w 68"/>
                  <a:gd name="T61" fmla="*/ 3 h 56"/>
                  <a:gd name="T62" fmla="*/ 0 w 68"/>
                  <a:gd name="T63" fmla="*/ 3 h 56"/>
                  <a:gd name="T64" fmla="*/ 0 w 68"/>
                  <a:gd name="T65" fmla="*/ 3 h 56"/>
                  <a:gd name="T66" fmla="*/ 1 w 68"/>
                  <a:gd name="T67" fmla="*/ 4 h 56"/>
                  <a:gd name="T68" fmla="*/ 1 w 68"/>
                  <a:gd name="T69" fmla="*/ 4 h 56"/>
                  <a:gd name="T70" fmla="*/ 1 w 68"/>
                  <a:gd name="T71" fmla="*/ 4 h 56"/>
                  <a:gd name="T72" fmla="*/ 1 w 68"/>
                  <a:gd name="T73" fmla="*/ 4 h 56"/>
                  <a:gd name="T74" fmla="*/ 2 w 68"/>
                  <a:gd name="T75" fmla="*/ 4 h 56"/>
                  <a:gd name="T76" fmla="*/ 2 w 68"/>
                  <a:gd name="T77" fmla="*/ 4 h 56"/>
                  <a:gd name="T78" fmla="*/ 2 w 68"/>
                  <a:gd name="T79" fmla="*/ 4 h 56"/>
                  <a:gd name="T80" fmla="*/ 3 w 68"/>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6"/>
                  <a:gd name="T125" fmla="*/ 68 w 68"/>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6">
                    <a:moveTo>
                      <a:pt x="48" y="50"/>
                    </a:moveTo>
                    <a:lnTo>
                      <a:pt x="51" y="47"/>
                    </a:lnTo>
                    <a:lnTo>
                      <a:pt x="54" y="44"/>
                    </a:lnTo>
                    <a:lnTo>
                      <a:pt x="58" y="40"/>
                    </a:lnTo>
                    <a:lnTo>
                      <a:pt x="61" y="34"/>
                    </a:lnTo>
                    <a:lnTo>
                      <a:pt x="64" y="30"/>
                    </a:lnTo>
                    <a:lnTo>
                      <a:pt x="68" y="28"/>
                    </a:lnTo>
                    <a:lnTo>
                      <a:pt x="68" y="22"/>
                    </a:lnTo>
                    <a:lnTo>
                      <a:pt x="68" y="18"/>
                    </a:lnTo>
                    <a:lnTo>
                      <a:pt x="68" y="12"/>
                    </a:lnTo>
                    <a:lnTo>
                      <a:pt x="64" y="8"/>
                    </a:lnTo>
                    <a:lnTo>
                      <a:pt x="61" y="5"/>
                    </a:lnTo>
                    <a:lnTo>
                      <a:pt x="58" y="2"/>
                    </a:lnTo>
                    <a:lnTo>
                      <a:pt x="54" y="2"/>
                    </a:lnTo>
                    <a:lnTo>
                      <a:pt x="51" y="0"/>
                    </a:lnTo>
                    <a:lnTo>
                      <a:pt x="44" y="0"/>
                    </a:lnTo>
                    <a:lnTo>
                      <a:pt x="42" y="0"/>
                    </a:lnTo>
                    <a:lnTo>
                      <a:pt x="36" y="0"/>
                    </a:lnTo>
                    <a:lnTo>
                      <a:pt x="29" y="0"/>
                    </a:lnTo>
                    <a:lnTo>
                      <a:pt x="26" y="2"/>
                    </a:lnTo>
                    <a:lnTo>
                      <a:pt x="19" y="5"/>
                    </a:lnTo>
                    <a:lnTo>
                      <a:pt x="16" y="8"/>
                    </a:lnTo>
                    <a:lnTo>
                      <a:pt x="10" y="12"/>
                    </a:lnTo>
                    <a:lnTo>
                      <a:pt x="7" y="15"/>
                    </a:lnTo>
                    <a:lnTo>
                      <a:pt x="4" y="18"/>
                    </a:lnTo>
                    <a:lnTo>
                      <a:pt x="4" y="25"/>
                    </a:lnTo>
                    <a:lnTo>
                      <a:pt x="0" y="28"/>
                    </a:lnTo>
                    <a:lnTo>
                      <a:pt x="0" y="30"/>
                    </a:lnTo>
                    <a:lnTo>
                      <a:pt x="0" y="37"/>
                    </a:lnTo>
                    <a:lnTo>
                      <a:pt x="0" y="40"/>
                    </a:lnTo>
                    <a:lnTo>
                      <a:pt x="4" y="44"/>
                    </a:lnTo>
                    <a:lnTo>
                      <a:pt x="7" y="47"/>
                    </a:lnTo>
                    <a:lnTo>
                      <a:pt x="10" y="50"/>
                    </a:lnTo>
                    <a:lnTo>
                      <a:pt x="14" y="54"/>
                    </a:lnTo>
                    <a:lnTo>
                      <a:pt x="16" y="54"/>
                    </a:lnTo>
                    <a:lnTo>
                      <a:pt x="22" y="56"/>
                    </a:lnTo>
                    <a:lnTo>
                      <a:pt x="26" y="56"/>
                    </a:lnTo>
                    <a:lnTo>
                      <a:pt x="32" y="56"/>
                    </a:lnTo>
                    <a:lnTo>
                      <a:pt x="36"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6" name="Freeform 432">
                <a:extLst>
                  <a:ext uri="{FF2B5EF4-FFF2-40B4-BE49-F238E27FC236}">
                    <a16:creationId xmlns:a16="http://schemas.microsoft.com/office/drawing/2014/main" id="{AAD82967-3E57-4589-8C49-BDD27EF9549C}"/>
                  </a:ext>
                </a:extLst>
              </p:cNvPr>
              <p:cNvSpPr>
                <a:spLocks noEditPoints="1"/>
              </p:cNvSpPr>
              <p:nvPr/>
            </p:nvSpPr>
            <p:spPr bwMode="auto">
              <a:xfrm>
                <a:off x="3086" y="3059"/>
                <a:ext cx="22" cy="19"/>
              </a:xfrm>
              <a:custGeom>
                <a:avLst/>
                <a:gdLst>
                  <a:gd name="T0" fmla="*/ 4 w 90"/>
                  <a:gd name="T1" fmla="*/ 4 h 76"/>
                  <a:gd name="T2" fmla="*/ 3 w 90"/>
                  <a:gd name="T3" fmla="*/ 3 h 76"/>
                  <a:gd name="T4" fmla="*/ 3 w 90"/>
                  <a:gd name="T5" fmla="*/ 3 h 76"/>
                  <a:gd name="T6" fmla="*/ 4 w 90"/>
                  <a:gd name="T7" fmla="*/ 4 h 76"/>
                  <a:gd name="T8" fmla="*/ 5 w 90"/>
                  <a:gd name="T9" fmla="*/ 4 h 76"/>
                  <a:gd name="T10" fmla="*/ 4 w 90"/>
                  <a:gd name="T11" fmla="*/ 3 h 76"/>
                  <a:gd name="T12" fmla="*/ 4 w 90"/>
                  <a:gd name="T13" fmla="*/ 2 h 76"/>
                  <a:gd name="T14" fmla="*/ 5 w 90"/>
                  <a:gd name="T15" fmla="*/ 3 h 76"/>
                  <a:gd name="T16" fmla="*/ 5 w 90"/>
                  <a:gd name="T17" fmla="*/ 3 h 76"/>
                  <a:gd name="T18" fmla="*/ 4 w 90"/>
                  <a:gd name="T19" fmla="*/ 3 h 76"/>
                  <a:gd name="T20" fmla="*/ 4 w 90"/>
                  <a:gd name="T21" fmla="*/ 2 h 76"/>
                  <a:gd name="T22" fmla="*/ 5 w 90"/>
                  <a:gd name="T23" fmla="*/ 1 h 76"/>
                  <a:gd name="T24" fmla="*/ 5 w 90"/>
                  <a:gd name="T25" fmla="*/ 1 h 76"/>
                  <a:gd name="T26" fmla="*/ 4 w 90"/>
                  <a:gd name="T27" fmla="*/ 1 h 76"/>
                  <a:gd name="T28" fmla="*/ 4 w 90"/>
                  <a:gd name="T29" fmla="*/ 2 h 76"/>
                  <a:gd name="T30" fmla="*/ 4 w 90"/>
                  <a:gd name="T31" fmla="*/ 2 h 76"/>
                  <a:gd name="T32" fmla="*/ 4 w 90"/>
                  <a:gd name="T33" fmla="*/ 0 h 76"/>
                  <a:gd name="T34" fmla="*/ 4 w 90"/>
                  <a:gd name="T35" fmla="*/ 0 h 76"/>
                  <a:gd name="T36" fmla="*/ 4 w 90"/>
                  <a:gd name="T37" fmla="*/ 1 h 76"/>
                  <a:gd name="T38" fmla="*/ 3 w 90"/>
                  <a:gd name="T39" fmla="*/ 1 h 76"/>
                  <a:gd name="T40" fmla="*/ 4 w 90"/>
                  <a:gd name="T41" fmla="*/ 1 h 76"/>
                  <a:gd name="T42" fmla="*/ 3 w 90"/>
                  <a:gd name="T43" fmla="*/ 1 h 76"/>
                  <a:gd name="T44" fmla="*/ 3 w 90"/>
                  <a:gd name="T45" fmla="*/ 0 h 76"/>
                  <a:gd name="T46" fmla="*/ 3 w 90"/>
                  <a:gd name="T47" fmla="*/ 0 h 76"/>
                  <a:gd name="T48" fmla="*/ 2 w 90"/>
                  <a:gd name="T49" fmla="*/ 0 h 76"/>
                  <a:gd name="T50" fmla="*/ 2 w 90"/>
                  <a:gd name="T51" fmla="*/ 1 h 76"/>
                  <a:gd name="T52" fmla="*/ 2 w 90"/>
                  <a:gd name="T53" fmla="*/ 2 h 76"/>
                  <a:gd name="T54" fmla="*/ 1 w 90"/>
                  <a:gd name="T55" fmla="*/ 1 h 76"/>
                  <a:gd name="T56" fmla="*/ 1 w 90"/>
                  <a:gd name="T57" fmla="*/ 1 h 76"/>
                  <a:gd name="T58" fmla="*/ 2 w 90"/>
                  <a:gd name="T59" fmla="*/ 2 h 76"/>
                  <a:gd name="T60" fmla="*/ 1 w 90"/>
                  <a:gd name="T61" fmla="*/ 1 h 76"/>
                  <a:gd name="T62" fmla="*/ 1 w 90"/>
                  <a:gd name="T63" fmla="*/ 2 h 76"/>
                  <a:gd name="T64" fmla="*/ 0 w 90"/>
                  <a:gd name="T65" fmla="*/ 2 h 76"/>
                  <a:gd name="T66" fmla="*/ 1 w 90"/>
                  <a:gd name="T67" fmla="*/ 2 h 76"/>
                  <a:gd name="T68" fmla="*/ 1 w 90"/>
                  <a:gd name="T69" fmla="*/ 2 h 76"/>
                  <a:gd name="T70" fmla="*/ 1 w 90"/>
                  <a:gd name="T71" fmla="*/ 3 h 76"/>
                  <a:gd name="T72" fmla="*/ 0 w 90"/>
                  <a:gd name="T73" fmla="*/ 2 h 76"/>
                  <a:gd name="T74" fmla="*/ 0 w 90"/>
                  <a:gd name="T75" fmla="*/ 3 h 76"/>
                  <a:gd name="T76" fmla="*/ 0 w 90"/>
                  <a:gd name="T77" fmla="*/ 3 h 76"/>
                  <a:gd name="T78" fmla="*/ 1 w 90"/>
                  <a:gd name="T79" fmla="*/ 3 h 76"/>
                  <a:gd name="T80" fmla="*/ 1 w 90"/>
                  <a:gd name="T81" fmla="*/ 3 h 76"/>
                  <a:gd name="T82" fmla="*/ 0 w 90"/>
                  <a:gd name="T83" fmla="*/ 2 h 76"/>
                  <a:gd name="T84" fmla="*/ 0 w 90"/>
                  <a:gd name="T85" fmla="*/ 4 h 76"/>
                  <a:gd name="T86" fmla="*/ 1 w 90"/>
                  <a:gd name="T87" fmla="*/ 4 h 76"/>
                  <a:gd name="T88" fmla="*/ 1 w 90"/>
                  <a:gd name="T89" fmla="*/ 3 h 76"/>
                  <a:gd name="T90" fmla="*/ 2 w 90"/>
                  <a:gd name="T91" fmla="*/ 4 h 76"/>
                  <a:gd name="T92" fmla="*/ 1 w 90"/>
                  <a:gd name="T93" fmla="*/ 5 h 76"/>
                  <a:gd name="T94" fmla="*/ 1 w 90"/>
                  <a:gd name="T95" fmla="*/ 5 h 76"/>
                  <a:gd name="T96" fmla="*/ 1 w 90"/>
                  <a:gd name="T97" fmla="*/ 4 h 76"/>
                  <a:gd name="T98" fmla="*/ 2 w 90"/>
                  <a:gd name="T99" fmla="*/ 4 h 76"/>
                  <a:gd name="T100" fmla="*/ 2 w 90"/>
                  <a:gd name="T101" fmla="*/ 4 h 76"/>
                  <a:gd name="T102" fmla="*/ 2 w 90"/>
                  <a:gd name="T103" fmla="*/ 4 h 76"/>
                  <a:gd name="T104" fmla="*/ 2 w 90"/>
                  <a:gd name="T105" fmla="*/ 5 h 76"/>
                  <a:gd name="T106" fmla="*/ 3 w 90"/>
                  <a:gd name="T107" fmla="*/ 5 h 76"/>
                  <a:gd name="T108" fmla="*/ 2 w 90"/>
                  <a:gd name="T109" fmla="*/ 4 h 76"/>
                  <a:gd name="T110" fmla="*/ 3 w 90"/>
                  <a:gd name="T111" fmla="*/ 5 h 76"/>
                  <a:gd name="T112" fmla="*/ 3 w 90"/>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
                  <a:gd name="T172" fmla="*/ 0 h 76"/>
                  <a:gd name="T173" fmla="*/ 90 w 90"/>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 h="76">
                    <a:moveTo>
                      <a:pt x="51" y="54"/>
                    </a:moveTo>
                    <a:lnTo>
                      <a:pt x="54" y="50"/>
                    </a:lnTo>
                    <a:lnTo>
                      <a:pt x="68" y="64"/>
                    </a:lnTo>
                    <a:lnTo>
                      <a:pt x="64" y="67"/>
                    </a:lnTo>
                    <a:lnTo>
                      <a:pt x="51" y="54"/>
                    </a:lnTo>
                    <a:close/>
                    <a:moveTo>
                      <a:pt x="68" y="64"/>
                    </a:moveTo>
                    <a:lnTo>
                      <a:pt x="68" y="64"/>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7" y="55"/>
                    </a:moveTo>
                    <a:lnTo>
                      <a:pt x="75" y="56"/>
                    </a:lnTo>
                    <a:lnTo>
                      <a:pt x="74" y="57"/>
                    </a:lnTo>
                    <a:lnTo>
                      <a:pt x="68" y="50"/>
                    </a:lnTo>
                    <a:lnTo>
                      <a:pt x="77" y="55"/>
                    </a:lnTo>
                    <a:close/>
                    <a:moveTo>
                      <a:pt x="59" y="46"/>
                    </a:moveTo>
                    <a:lnTo>
                      <a:pt x="62" y="39"/>
                    </a:lnTo>
                    <a:lnTo>
                      <a:pt x="80" y="48"/>
                    </a:lnTo>
                    <a:lnTo>
                      <a:pt x="77" y="55"/>
                    </a:lnTo>
                    <a:lnTo>
                      <a:pt x="59" y="46"/>
                    </a:lnTo>
                    <a:close/>
                    <a:moveTo>
                      <a:pt x="62" y="39"/>
                    </a:moveTo>
                    <a:lnTo>
                      <a:pt x="63" y="38"/>
                    </a:lnTo>
                    <a:lnTo>
                      <a:pt x="64" y="37"/>
                    </a:lnTo>
                    <a:lnTo>
                      <a:pt x="71" y="44"/>
                    </a:lnTo>
                    <a:lnTo>
                      <a:pt x="62" y="39"/>
                    </a:lnTo>
                    <a:close/>
                    <a:moveTo>
                      <a:pt x="64" y="37"/>
                    </a:moveTo>
                    <a:lnTo>
                      <a:pt x="68" y="34"/>
                    </a:lnTo>
                    <a:lnTo>
                      <a:pt x="81" y="47"/>
                    </a:lnTo>
                    <a:lnTo>
                      <a:pt x="78" y="50"/>
                    </a:lnTo>
                    <a:lnTo>
                      <a:pt x="64" y="37"/>
                    </a:lnTo>
                    <a:close/>
                    <a:moveTo>
                      <a:pt x="68" y="34"/>
                    </a:moveTo>
                    <a:lnTo>
                      <a:pt x="70" y="30"/>
                    </a:lnTo>
                    <a:lnTo>
                      <a:pt x="84" y="45"/>
                    </a:lnTo>
                    <a:lnTo>
                      <a:pt x="81" y="47"/>
                    </a:lnTo>
                    <a:lnTo>
                      <a:pt x="68" y="34"/>
                    </a:lnTo>
                    <a:close/>
                    <a:moveTo>
                      <a:pt x="86" y="38"/>
                    </a:moveTo>
                    <a:lnTo>
                      <a:pt x="86" y="42"/>
                    </a:lnTo>
                    <a:lnTo>
                      <a:pt x="84" y="45"/>
                    </a:lnTo>
                    <a:lnTo>
                      <a:pt x="78"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2"/>
                    </a:lnTo>
                    <a:lnTo>
                      <a:pt x="86" y="22"/>
                    </a:lnTo>
                    <a:lnTo>
                      <a:pt x="86" y="28"/>
                    </a:lnTo>
                    <a:lnTo>
                      <a:pt x="68" y="28"/>
                    </a:lnTo>
                    <a:close/>
                    <a:moveTo>
                      <a:pt x="84" y="15"/>
                    </a:moveTo>
                    <a:lnTo>
                      <a:pt x="86" y="18"/>
                    </a:lnTo>
                    <a:lnTo>
                      <a:pt x="86" y="22"/>
                    </a:lnTo>
                    <a:lnTo>
                      <a:pt x="78" y="22"/>
                    </a:lnTo>
                    <a:lnTo>
                      <a:pt x="84" y="15"/>
                    </a:lnTo>
                    <a:close/>
                    <a:moveTo>
                      <a:pt x="70" y="28"/>
                    </a:moveTo>
                    <a:lnTo>
                      <a:pt x="68" y="25"/>
                    </a:lnTo>
                    <a:lnTo>
                      <a:pt x="81" y="12"/>
                    </a:lnTo>
                    <a:lnTo>
                      <a:pt x="84" y="15"/>
                    </a:lnTo>
                    <a:lnTo>
                      <a:pt x="70" y="28"/>
                    </a:lnTo>
                    <a:close/>
                    <a:moveTo>
                      <a:pt x="81" y="12"/>
                    </a:moveTo>
                    <a:lnTo>
                      <a:pt x="90" y="22"/>
                    </a:lnTo>
                    <a:lnTo>
                      <a:pt x="81" y="12"/>
                    </a:lnTo>
                    <a:lnTo>
                      <a:pt x="74" y="18"/>
                    </a:lnTo>
                    <a:lnTo>
                      <a:pt x="81" y="12"/>
                    </a:lnTo>
                    <a:close/>
                    <a:moveTo>
                      <a:pt x="68" y="25"/>
                    </a:moveTo>
                    <a:lnTo>
                      <a:pt x="64" y="22"/>
                    </a:lnTo>
                    <a:lnTo>
                      <a:pt x="78" y="8"/>
                    </a:lnTo>
                    <a:lnTo>
                      <a:pt x="81" y="12"/>
                    </a:lnTo>
                    <a:lnTo>
                      <a:pt x="68" y="25"/>
                    </a:lnTo>
                    <a:close/>
                    <a:moveTo>
                      <a:pt x="64" y="22"/>
                    </a:moveTo>
                    <a:lnTo>
                      <a:pt x="64" y="22"/>
                    </a:lnTo>
                    <a:lnTo>
                      <a:pt x="71" y="15"/>
                    </a:lnTo>
                    <a:lnTo>
                      <a:pt x="64" y="22"/>
                    </a:lnTo>
                    <a:close/>
                    <a:moveTo>
                      <a:pt x="64" y="22"/>
                    </a:moveTo>
                    <a:lnTo>
                      <a:pt x="61" y="19"/>
                    </a:lnTo>
                    <a:lnTo>
                      <a:pt x="74" y="5"/>
                    </a:lnTo>
                    <a:lnTo>
                      <a:pt x="78" y="8"/>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1" y="22"/>
                    </a:lnTo>
                    <a:lnTo>
                      <a:pt x="58" y="19"/>
                    </a:lnTo>
                    <a:lnTo>
                      <a:pt x="64" y="12"/>
                    </a:lnTo>
                    <a:lnTo>
                      <a:pt x="64" y="22"/>
                    </a:lnTo>
                    <a:close/>
                    <a:moveTo>
                      <a:pt x="58" y="19"/>
                    </a:moveTo>
                    <a:lnTo>
                      <a:pt x="54" y="16"/>
                    </a:lnTo>
                    <a:lnTo>
                      <a:pt x="68" y="2"/>
                    </a:lnTo>
                    <a:lnTo>
                      <a:pt x="71" y="5"/>
                    </a:lnTo>
                    <a:lnTo>
                      <a:pt x="58" y="19"/>
                    </a:lnTo>
                    <a:close/>
                    <a:moveTo>
                      <a:pt x="61" y="0"/>
                    </a:moveTo>
                    <a:lnTo>
                      <a:pt x="66" y="0"/>
                    </a:lnTo>
                    <a:lnTo>
                      <a:pt x="68" y="2"/>
                    </a:lnTo>
                    <a:lnTo>
                      <a:pt x="61" y="10"/>
                    </a:lnTo>
                    <a:lnTo>
                      <a:pt x="61" y="0"/>
                    </a:lnTo>
                    <a:close/>
                    <a:moveTo>
                      <a:pt x="61" y="18"/>
                    </a:moveTo>
                    <a:lnTo>
                      <a:pt x="54" y="18"/>
                    </a:lnTo>
                    <a:lnTo>
                      <a:pt x="54" y="0"/>
                    </a:lnTo>
                    <a:lnTo>
                      <a:pt x="61" y="0"/>
                    </a:lnTo>
                    <a:lnTo>
                      <a:pt x="61" y="18"/>
                    </a:lnTo>
                    <a:close/>
                    <a:moveTo>
                      <a:pt x="54" y="18"/>
                    </a:moveTo>
                    <a:lnTo>
                      <a:pt x="52" y="18"/>
                    </a:lnTo>
                    <a:lnTo>
                      <a:pt x="52" y="0"/>
                    </a:lnTo>
                    <a:lnTo>
                      <a:pt x="54" y="0"/>
                    </a:lnTo>
                    <a:lnTo>
                      <a:pt x="54" y="18"/>
                    </a:lnTo>
                    <a:close/>
                    <a:moveTo>
                      <a:pt x="52" y="18"/>
                    </a:moveTo>
                    <a:lnTo>
                      <a:pt x="46" y="18"/>
                    </a:lnTo>
                    <a:lnTo>
                      <a:pt x="46" y="0"/>
                    </a:lnTo>
                    <a:lnTo>
                      <a:pt x="52" y="0"/>
                    </a:lnTo>
                    <a:lnTo>
                      <a:pt x="52" y="18"/>
                    </a:lnTo>
                    <a:close/>
                    <a:moveTo>
                      <a:pt x="46" y="18"/>
                    </a:moveTo>
                    <a:lnTo>
                      <a:pt x="39" y="18"/>
                    </a:lnTo>
                    <a:lnTo>
                      <a:pt x="39" y="0"/>
                    </a:lnTo>
                    <a:lnTo>
                      <a:pt x="46" y="0"/>
                    </a:lnTo>
                    <a:lnTo>
                      <a:pt x="46" y="18"/>
                    </a:lnTo>
                    <a:close/>
                    <a:moveTo>
                      <a:pt x="32" y="2"/>
                    </a:moveTo>
                    <a:lnTo>
                      <a:pt x="35" y="0"/>
                    </a:lnTo>
                    <a:lnTo>
                      <a:pt x="39" y="0"/>
                    </a:lnTo>
                    <a:lnTo>
                      <a:pt x="39" y="10"/>
                    </a:lnTo>
                    <a:lnTo>
                      <a:pt x="32" y="2"/>
                    </a:lnTo>
                    <a:close/>
                    <a:moveTo>
                      <a:pt x="46" y="16"/>
                    </a:moveTo>
                    <a:lnTo>
                      <a:pt x="42" y="19"/>
                    </a:lnTo>
                    <a:lnTo>
                      <a:pt x="29" y="5"/>
                    </a:lnTo>
                    <a:lnTo>
                      <a:pt x="32" y="2"/>
                    </a:lnTo>
                    <a:lnTo>
                      <a:pt x="46" y="16"/>
                    </a:lnTo>
                    <a:close/>
                    <a:moveTo>
                      <a:pt x="42" y="19"/>
                    </a:moveTo>
                    <a:lnTo>
                      <a:pt x="41" y="21"/>
                    </a:lnTo>
                    <a:lnTo>
                      <a:pt x="40" y="21"/>
                    </a:lnTo>
                    <a:lnTo>
                      <a:pt x="36" y="12"/>
                    </a:lnTo>
                    <a:lnTo>
                      <a:pt x="42" y="19"/>
                    </a:lnTo>
                    <a:close/>
                    <a:moveTo>
                      <a:pt x="40" y="21"/>
                    </a:moveTo>
                    <a:lnTo>
                      <a:pt x="34" y="24"/>
                    </a:lnTo>
                    <a:lnTo>
                      <a:pt x="26" y="7"/>
                    </a:lnTo>
                    <a:lnTo>
                      <a:pt x="31" y="4"/>
                    </a:lnTo>
                    <a:lnTo>
                      <a:pt x="40" y="21"/>
                    </a:lnTo>
                    <a:close/>
                    <a:moveTo>
                      <a:pt x="23" y="8"/>
                    </a:moveTo>
                    <a:lnTo>
                      <a:pt x="24" y="7"/>
                    </a:lnTo>
                    <a:lnTo>
                      <a:pt x="26" y="7"/>
                    </a:lnTo>
                    <a:lnTo>
                      <a:pt x="29" y="15"/>
                    </a:lnTo>
                    <a:lnTo>
                      <a:pt x="23" y="8"/>
                    </a:lnTo>
                    <a:close/>
                    <a:moveTo>
                      <a:pt x="36" y="22"/>
                    </a:moveTo>
                    <a:lnTo>
                      <a:pt x="34" y="25"/>
                    </a:lnTo>
                    <a:lnTo>
                      <a:pt x="19" y="12"/>
                    </a:lnTo>
                    <a:lnTo>
                      <a:pt x="23" y="8"/>
                    </a:lnTo>
                    <a:lnTo>
                      <a:pt x="36" y="22"/>
                    </a:lnTo>
                    <a:close/>
                    <a:moveTo>
                      <a:pt x="34" y="25"/>
                    </a:moveTo>
                    <a:lnTo>
                      <a:pt x="32" y="26"/>
                    </a:lnTo>
                    <a:lnTo>
                      <a:pt x="30" y="27"/>
                    </a:lnTo>
                    <a:lnTo>
                      <a:pt x="26" y="18"/>
                    </a:lnTo>
                    <a:lnTo>
                      <a:pt x="34" y="25"/>
                    </a:lnTo>
                    <a:close/>
                    <a:moveTo>
                      <a:pt x="30" y="27"/>
                    </a:moveTo>
                    <a:lnTo>
                      <a:pt x="25" y="30"/>
                    </a:lnTo>
                    <a:lnTo>
                      <a:pt x="16" y="13"/>
                    </a:lnTo>
                    <a:lnTo>
                      <a:pt x="23" y="10"/>
                    </a:lnTo>
                    <a:lnTo>
                      <a:pt x="30" y="27"/>
                    </a:lnTo>
                    <a:close/>
                    <a:moveTo>
                      <a:pt x="14" y="15"/>
                    </a:moveTo>
                    <a:lnTo>
                      <a:pt x="15" y="14"/>
                    </a:lnTo>
                    <a:lnTo>
                      <a:pt x="16" y="13"/>
                    </a:lnTo>
                    <a:lnTo>
                      <a:pt x="20" y="22"/>
                    </a:lnTo>
                    <a:lnTo>
                      <a:pt x="14" y="15"/>
                    </a:lnTo>
                    <a:close/>
                    <a:moveTo>
                      <a:pt x="27" y="28"/>
                    </a:moveTo>
                    <a:lnTo>
                      <a:pt x="24" y="32"/>
                    </a:lnTo>
                    <a:lnTo>
                      <a:pt x="10" y="18"/>
                    </a:lnTo>
                    <a:lnTo>
                      <a:pt x="14" y="15"/>
                    </a:lnTo>
                    <a:lnTo>
                      <a:pt x="27" y="28"/>
                    </a:lnTo>
                    <a:close/>
                    <a:moveTo>
                      <a:pt x="24" y="32"/>
                    </a:moveTo>
                    <a:lnTo>
                      <a:pt x="20" y="35"/>
                    </a:lnTo>
                    <a:lnTo>
                      <a:pt x="7" y="22"/>
                    </a:lnTo>
                    <a:lnTo>
                      <a:pt x="10" y="18"/>
                    </a:lnTo>
                    <a:lnTo>
                      <a:pt x="24" y="32"/>
                    </a:lnTo>
                    <a:close/>
                    <a:moveTo>
                      <a:pt x="4" y="28"/>
                    </a:moveTo>
                    <a:lnTo>
                      <a:pt x="4" y="24"/>
                    </a:lnTo>
                    <a:lnTo>
                      <a:pt x="7" y="22"/>
                    </a:lnTo>
                    <a:lnTo>
                      <a:pt x="14" y="28"/>
                    </a:lnTo>
                    <a:lnTo>
                      <a:pt x="4" y="28"/>
                    </a:lnTo>
                    <a:close/>
                    <a:moveTo>
                      <a:pt x="24" y="28"/>
                    </a:moveTo>
                    <a:lnTo>
                      <a:pt x="24" y="35"/>
                    </a:lnTo>
                    <a:lnTo>
                      <a:pt x="4" y="35"/>
                    </a:lnTo>
                    <a:lnTo>
                      <a:pt x="4" y="28"/>
                    </a:lnTo>
                    <a:lnTo>
                      <a:pt x="24" y="28"/>
                    </a:lnTo>
                    <a:close/>
                    <a:moveTo>
                      <a:pt x="24" y="35"/>
                    </a:moveTo>
                    <a:lnTo>
                      <a:pt x="24" y="38"/>
                    </a:lnTo>
                    <a:lnTo>
                      <a:pt x="20" y="42"/>
                    </a:lnTo>
                    <a:lnTo>
                      <a:pt x="14" y="35"/>
                    </a:lnTo>
                    <a:lnTo>
                      <a:pt x="24" y="35"/>
                    </a:lnTo>
                    <a:close/>
                    <a:moveTo>
                      <a:pt x="20" y="42"/>
                    </a:moveTo>
                    <a:lnTo>
                      <a:pt x="17" y="45"/>
                    </a:lnTo>
                    <a:lnTo>
                      <a:pt x="4" y="30"/>
                    </a:lnTo>
                    <a:lnTo>
                      <a:pt x="7" y="28"/>
                    </a:lnTo>
                    <a:lnTo>
                      <a:pt x="20" y="42"/>
                    </a:lnTo>
                    <a:close/>
                    <a:moveTo>
                      <a:pt x="0" y="38"/>
                    </a:moveTo>
                    <a:lnTo>
                      <a:pt x="0" y="34"/>
                    </a:lnTo>
                    <a:lnTo>
                      <a:pt x="4" y="30"/>
                    </a:lnTo>
                    <a:lnTo>
                      <a:pt x="10" y="38"/>
                    </a:lnTo>
                    <a:lnTo>
                      <a:pt x="0" y="38"/>
                    </a:lnTo>
                    <a:close/>
                    <a:moveTo>
                      <a:pt x="20" y="38"/>
                    </a:moveTo>
                    <a:lnTo>
                      <a:pt x="20" y="40"/>
                    </a:lnTo>
                    <a:lnTo>
                      <a:pt x="0" y="40"/>
                    </a:lnTo>
                    <a:lnTo>
                      <a:pt x="0" y="38"/>
                    </a:lnTo>
                    <a:lnTo>
                      <a:pt x="20" y="38"/>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4" y="57"/>
                    </a:moveTo>
                    <a:lnTo>
                      <a:pt x="0" y="55"/>
                    </a:lnTo>
                    <a:lnTo>
                      <a:pt x="0" y="50"/>
                    </a:lnTo>
                    <a:lnTo>
                      <a:pt x="10" y="50"/>
                    </a:lnTo>
                    <a:lnTo>
                      <a:pt x="4" y="57"/>
                    </a:lnTo>
                    <a:close/>
                    <a:moveTo>
                      <a:pt x="17" y="44"/>
                    </a:moveTo>
                    <a:lnTo>
                      <a:pt x="20" y="47"/>
                    </a:lnTo>
                    <a:lnTo>
                      <a:pt x="7" y="60"/>
                    </a:lnTo>
                    <a:lnTo>
                      <a:pt x="4" y="57"/>
                    </a:lnTo>
                    <a:lnTo>
                      <a:pt x="17" y="44"/>
                    </a:lnTo>
                    <a:close/>
                    <a:moveTo>
                      <a:pt x="20" y="47"/>
                    </a:moveTo>
                    <a:lnTo>
                      <a:pt x="10" y="37"/>
                    </a:lnTo>
                    <a:lnTo>
                      <a:pt x="20" y="47"/>
                    </a:lnTo>
                    <a:lnTo>
                      <a:pt x="14" y="54"/>
                    </a:lnTo>
                    <a:lnTo>
                      <a:pt x="20" y="47"/>
                    </a:lnTo>
                    <a:close/>
                    <a:moveTo>
                      <a:pt x="20" y="47"/>
                    </a:moveTo>
                    <a:lnTo>
                      <a:pt x="24" y="50"/>
                    </a:lnTo>
                    <a:lnTo>
                      <a:pt x="10" y="64"/>
                    </a:lnTo>
                    <a:lnTo>
                      <a:pt x="7" y="60"/>
                    </a:lnTo>
                    <a:lnTo>
                      <a:pt x="20" y="47"/>
                    </a:lnTo>
                    <a:close/>
                    <a:moveTo>
                      <a:pt x="10" y="64"/>
                    </a:moveTo>
                    <a:lnTo>
                      <a:pt x="10" y="64"/>
                    </a:lnTo>
                    <a:lnTo>
                      <a:pt x="17" y="57"/>
                    </a:lnTo>
                    <a:lnTo>
                      <a:pt x="10" y="64"/>
                    </a:lnTo>
                    <a:close/>
                    <a:moveTo>
                      <a:pt x="24" y="50"/>
                    </a:moveTo>
                    <a:lnTo>
                      <a:pt x="27" y="54"/>
                    </a:lnTo>
                    <a:lnTo>
                      <a:pt x="14" y="67"/>
                    </a:lnTo>
                    <a:lnTo>
                      <a:pt x="10" y="64"/>
                    </a:lnTo>
                    <a:lnTo>
                      <a:pt x="24" y="50"/>
                    </a:lnTo>
                    <a:close/>
                    <a:moveTo>
                      <a:pt x="27" y="54"/>
                    </a:moveTo>
                    <a:lnTo>
                      <a:pt x="36" y="62"/>
                    </a:lnTo>
                    <a:lnTo>
                      <a:pt x="27" y="54"/>
                    </a:lnTo>
                    <a:lnTo>
                      <a:pt x="20" y="60"/>
                    </a:lnTo>
                    <a:lnTo>
                      <a:pt x="27" y="54"/>
                    </a:lnTo>
                    <a:close/>
                    <a:moveTo>
                      <a:pt x="27" y="54"/>
                    </a:moveTo>
                    <a:lnTo>
                      <a:pt x="30" y="56"/>
                    </a:lnTo>
                    <a:lnTo>
                      <a:pt x="16" y="70"/>
                    </a:lnTo>
                    <a:lnTo>
                      <a:pt x="14" y="67"/>
                    </a:lnTo>
                    <a:lnTo>
                      <a:pt x="27" y="54"/>
                    </a:lnTo>
                    <a:close/>
                    <a:moveTo>
                      <a:pt x="24" y="72"/>
                    </a:moveTo>
                    <a:lnTo>
                      <a:pt x="19" y="72"/>
                    </a:lnTo>
                    <a:lnTo>
                      <a:pt x="16" y="70"/>
                    </a:lnTo>
                    <a:lnTo>
                      <a:pt x="24" y="64"/>
                    </a:lnTo>
                    <a:lnTo>
                      <a:pt x="24" y="72"/>
                    </a:lnTo>
                    <a:close/>
                    <a:moveTo>
                      <a:pt x="24" y="54"/>
                    </a:moveTo>
                    <a:lnTo>
                      <a:pt x="26" y="54"/>
                    </a:lnTo>
                    <a:lnTo>
                      <a:pt x="26" y="72"/>
                    </a:lnTo>
                    <a:lnTo>
                      <a:pt x="24" y="72"/>
                    </a:lnTo>
                    <a:lnTo>
                      <a:pt x="24" y="54"/>
                    </a:lnTo>
                    <a:close/>
                    <a:moveTo>
                      <a:pt x="26" y="54"/>
                    </a:moveTo>
                    <a:lnTo>
                      <a:pt x="29" y="54"/>
                    </a:lnTo>
                    <a:lnTo>
                      <a:pt x="30" y="55"/>
                    </a:lnTo>
                    <a:lnTo>
                      <a:pt x="26" y="64"/>
                    </a:lnTo>
                    <a:lnTo>
                      <a:pt x="26" y="54"/>
                    </a:lnTo>
                    <a:close/>
                    <a:moveTo>
                      <a:pt x="30" y="55"/>
                    </a:moveTo>
                    <a:lnTo>
                      <a:pt x="37" y="58"/>
                    </a:lnTo>
                    <a:lnTo>
                      <a:pt x="28" y="75"/>
                    </a:lnTo>
                    <a:lnTo>
                      <a:pt x="23" y="71"/>
                    </a:lnTo>
                    <a:lnTo>
                      <a:pt x="30" y="55"/>
                    </a:lnTo>
                    <a:close/>
                    <a:moveTo>
                      <a:pt x="32" y="76"/>
                    </a:moveTo>
                    <a:lnTo>
                      <a:pt x="30" y="76"/>
                    </a:lnTo>
                    <a:lnTo>
                      <a:pt x="28" y="75"/>
                    </a:lnTo>
                    <a:lnTo>
                      <a:pt x="32" y="66"/>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9" y="73"/>
                    </a:moveTo>
                    <a:lnTo>
                      <a:pt x="46" y="76"/>
                    </a:lnTo>
                    <a:lnTo>
                      <a:pt x="42" y="76"/>
                    </a:lnTo>
                    <a:lnTo>
                      <a:pt x="42" y="66"/>
                    </a:lnTo>
                    <a:lnTo>
                      <a:pt x="49" y="73"/>
                    </a:lnTo>
                    <a:close/>
                    <a:moveTo>
                      <a:pt x="36" y="59"/>
                    </a:moveTo>
                    <a:lnTo>
                      <a:pt x="39" y="56"/>
                    </a:lnTo>
                    <a:lnTo>
                      <a:pt x="52" y="70"/>
                    </a:lnTo>
                    <a:lnTo>
                      <a:pt x="49" y="73"/>
                    </a:lnTo>
                    <a:lnTo>
                      <a:pt x="36" y="59"/>
                    </a:lnTo>
                    <a:close/>
                    <a:moveTo>
                      <a:pt x="39" y="56"/>
                    </a:moveTo>
                    <a:lnTo>
                      <a:pt x="41" y="54"/>
                    </a:lnTo>
                    <a:lnTo>
                      <a:pt x="46" y="54"/>
                    </a:lnTo>
                    <a:lnTo>
                      <a:pt x="46" y="64"/>
                    </a:lnTo>
                    <a:lnTo>
                      <a:pt x="39" y="56"/>
                    </a:lnTo>
                    <a:close/>
                    <a:moveTo>
                      <a:pt x="46" y="54"/>
                    </a:moveTo>
                    <a:lnTo>
                      <a:pt x="52" y="54"/>
                    </a:lnTo>
                    <a:lnTo>
                      <a:pt x="52" y="72"/>
                    </a:lnTo>
                    <a:lnTo>
                      <a:pt x="46" y="72"/>
                    </a:lnTo>
                    <a:lnTo>
                      <a:pt x="46" y="54"/>
                    </a:lnTo>
                    <a:close/>
                    <a:moveTo>
                      <a:pt x="56" y="71"/>
                    </a:moveTo>
                    <a:lnTo>
                      <a:pt x="54" y="72"/>
                    </a:lnTo>
                    <a:lnTo>
                      <a:pt x="52" y="72"/>
                    </a:lnTo>
                    <a:lnTo>
                      <a:pt x="52" y="64"/>
                    </a:lnTo>
                    <a:lnTo>
                      <a:pt x="56" y="71"/>
                    </a:lnTo>
                    <a:close/>
                    <a:moveTo>
                      <a:pt x="48" y="55"/>
                    </a:moveTo>
                    <a:lnTo>
                      <a:pt x="53" y="51"/>
                    </a:lnTo>
                    <a:lnTo>
                      <a:pt x="62" y="68"/>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7" name="Freeform 433">
                <a:extLst>
                  <a:ext uri="{FF2B5EF4-FFF2-40B4-BE49-F238E27FC236}">
                    <a16:creationId xmlns:a16="http://schemas.microsoft.com/office/drawing/2014/main" id="{EA441C0E-F09F-4416-B0D5-2383DEDB0753}"/>
                  </a:ext>
                </a:extLst>
              </p:cNvPr>
              <p:cNvSpPr>
                <a:spLocks/>
              </p:cNvSpPr>
              <p:nvPr/>
            </p:nvSpPr>
            <p:spPr bwMode="auto">
              <a:xfrm>
                <a:off x="3132" y="3037"/>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3 w 66"/>
                  <a:gd name="T35" fmla="*/ 0 h 58"/>
                  <a:gd name="T36" fmla="*/ 2 w 66"/>
                  <a:gd name="T37" fmla="*/ 0 h 58"/>
                  <a:gd name="T38" fmla="*/ 2 w 66"/>
                  <a:gd name="T39" fmla="*/ 0 h 58"/>
                  <a:gd name="T40" fmla="*/ 2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3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6" y="46"/>
                    </a:lnTo>
                    <a:lnTo>
                      <a:pt x="59" y="42"/>
                    </a:lnTo>
                    <a:lnTo>
                      <a:pt x="63" y="39"/>
                    </a:lnTo>
                    <a:lnTo>
                      <a:pt x="66" y="32"/>
                    </a:lnTo>
                    <a:lnTo>
                      <a:pt x="66" y="29"/>
                    </a:lnTo>
                    <a:lnTo>
                      <a:pt x="66" y="22"/>
                    </a:lnTo>
                    <a:lnTo>
                      <a:pt x="66" y="19"/>
                    </a:lnTo>
                    <a:lnTo>
                      <a:pt x="66" y="17"/>
                    </a:lnTo>
                    <a:lnTo>
                      <a:pt x="63" y="14"/>
                    </a:lnTo>
                    <a:lnTo>
                      <a:pt x="63" y="7"/>
                    </a:lnTo>
                    <a:lnTo>
                      <a:pt x="59" y="7"/>
                    </a:lnTo>
                    <a:lnTo>
                      <a:pt x="54" y="4"/>
                    </a:lnTo>
                    <a:lnTo>
                      <a:pt x="50" y="0"/>
                    </a:lnTo>
                    <a:lnTo>
                      <a:pt x="47" y="0"/>
                    </a:lnTo>
                    <a:lnTo>
                      <a:pt x="40" y="0"/>
                    </a:lnTo>
                    <a:lnTo>
                      <a:pt x="37" y="0"/>
                    </a:lnTo>
                    <a:lnTo>
                      <a:pt x="31" y="4"/>
                    </a:lnTo>
                    <a:lnTo>
                      <a:pt x="25" y="4"/>
                    </a:lnTo>
                    <a:lnTo>
                      <a:pt x="22" y="7"/>
                    </a:lnTo>
                    <a:lnTo>
                      <a:pt x="15" y="10"/>
                    </a:lnTo>
                    <a:lnTo>
                      <a:pt x="12" y="14"/>
                    </a:lnTo>
                    <a:lnTo>
                      <a:pt x="8" y="17"/>
                    </a:lnTo>
                    <a:lnTo>
                      <a:pt x="5" y="22"/>
                    </a:lnTo>
                    <a:lnTo>
                      <a:pt x="2" y="26"/>
                    </a:lnTo>
                    <a:lnTo>
                      <a:pt x="2" y="29"/>
                    </a:lnTo>
                    <a:lnTo>
                      <a:pt x="0" y="36"/>
                    </a:lnTo>
                    <a:lnTo>
                      <a:pt x="0" y="39"/>
                    </a:lnTo>
                    <a:lnTo>
                      <a:pt x="2" y="42"/>
                    </a:lnTo>
                    <a:lnTo>
                      <a:pt x="2" y="48"/>
                    </a:lnTo>
                    <a:lnTo>
                      <a:pt x="5" y="51"/>
                    </a:lnTo>
                    <a:lnTo>
                      <a:pt x="8" y="54"/>
                    </a:lnTo>
                    <a:lnTo>
                      <a:pt x="12" y="54"/>
                    </a:lnTo>
                    <a:lnTo>
                      <a:pt x="18" y="58"/>
                    </a:lnTo>
                    <a:lnTo>
                      <a:pt x="22" y="58"/>
                    </a:lnTo>
                    <a:lnTo>
                      <a:pt x="25" y="58"/>
                    </a:lnTo>
                    <a:lnTo>
                      <a:pt x="31" y="58"/>
                    </a:lnTo>
                    <a:lnTo>
                      <a:pt x="37"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8" name="Freeform 434">
                <a:extLst>
                  <a:ext uri="{FF2B5EF4-FFF2-40B4-BE49-F238E27FC236}">
                    <a16:creationId xmlns:a16="http://schemas.microsoft.com/office/drawing/2014/main" id="{6BBC5F29-B386-4B2E-BB4E-E4AB9D0EF26F}"/>
                  </a:ext>
                </a:extLst>
              </p:cNvPr>
              <p:cNvSpPr>
                <a:spLocks noEditPoints="1"/>
              </p:cNvSpPr>
              <p:nvPr/>
            </p:nvSpPr>
            <p:spPr bwMode="auto">
              <a:xfrm>
                <a:off x="3130" y="3034"/>
                <a:ext cx="21" cy="19"/>
              </a:xfrm>
              <a:custGeom>
                <a:avLst/>
                <a:gdLst>
                  <a:gd name="T0" fmla="*/ 3 w 86"/>
                  <a:gd name="T1" fmla="*/ 3 h 77"/>
                  <a:gd name="T2" fmla="*/ 4 w 86"/>
                  <a:gd name="T3" fmla="*/ 3 h 77"/>
                  <a:gd name="T4" fmla="*/ 4 w 86"/>
                  <a:gd name="T5" fmla="*/ 4 h 77"/>
                  <a:gd name="T6" fmla="*/ 4 w 86"/>
                  <a:gd name="T7" fmla="*/ 4 h 77"/>
                  <a:gd name="T8" fmla="*/ 4 w 86"/>
                  <a:gd name="T9" fmla="*/ 3 h 77"/>
                  <a:gd name="T10" fmla="*/ 5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5 w 86"/>
                  <a:gd name="T23" fmla="*/ 1 h 77"/>
                  <a:gd name="T24" fmla="*/ 5 w 86"/>
                  <a:gd name="T25" fmla="*/ 1 h 77"/>
                  <a:gd name="T26" fmla="*/ 4 w 86"/>
                  <a:gd name="T27" fmla="*/ 1 h 77"/>
                  <a:gd name="T28" fmla="*/ 4 w 86"/>
                  <a:gd name="T29" fmla="*/ 1 h 77"/>
                  <a:gd name="T30" fmla="*/ 4 w 86"/>
                  <a:gd name="T31" fmla="*/ 1 h 77"/>
                  <a:gd name="T32" fmla="*/ 4 w 86"/>
                  <a:gd name="T33" fmla="*/ 1 h 77"/>
                  <a:gd name="T34" fmla="*/ 4 w 86"/>
                  <a:gd name="T35" fmla="*/ 0 h 77"/>
                  <a:gd name="T36" fmla="*/ 4 w 86"/>
                  <a:gd name="T37" fmla="*/ 1 h 77"/>
                  <a:gd name="T38" fmla="*/ 3 w 86"/>
                  <a:gd name="T39" fmla="*/ 1 h 77"/>
                  <a:gd name="T40" fmla="*/ 4 w 86"/>
                  <a:gd name="T41" fmla="*/ 1 h 77"/>
                  <a:gd name="T42" fmla="*/ 3 w 86"/>
                  <a:gd name="T43" fmla="*/ 1 h 77"/>
                  <a:gd name="T44" fmla="*/ 3 w 86"/>
                  <a:gd name="T45" fmla="*/ 0 h 77"/>
                  <a:gd name="T46" fmla="*/ 3 w 86"/>
                  <a:gd name="T47" fmla="*/ 0 h 77"/>
                  <a:gd name="T48" fmla="*/ 3 w 86"/>
                  <a:gd name="T49" fmla="*/ 1 h 77"/>
                  <a:gd name="T50" fmla="*/ 2 w 86"/>
                  <a:gd name="T51" fmla="*/ 1 h 77"/>
                  <a:gd name="T52" fmla="*/ 2 w 86"/>
                  <a:gd name="T53" fmla="*/ 0 h 77"/>
                  <a:gd name="T54" fmla="*/ 1 w 86"/>
                  <a:gd name="T55" fmla="*/ 0 h 77"/>
                  <a:gd name="T56" fmla="*/ 2 w 86"/>
                  <a:gd name="T57" fmla="*/ 1 h 77"/>
                  <a:gd name="T58" fmla="*/ 2 w 86"/>
                  <a:gd name="T59" fmla="*/ 1 h 77"/>
                  <a:gd name="T60" fmla="*/ 2 w 86"/>
                  <a:gd name="T61" fmla="*/ 1 h 77"/>
                  <a:gd name="T62" fmla="*/ 1 w 86"/>
                  <a:gd name="T63" fmla="*/ 2 h 77"/>
                  <a:gd name="T64" fmla="*/ 1 w 86"/>
                  <a:gd name="T65" fmla="*/ 1 h 77"/>
                  <a:gd name="T66" fmla="*/ 1 w 86"/>
                  <a:gd name="T67" fmla="*/ 1 h 77"/>
                  <a:gd name="T68" fmla="*/ 2 w 86"/>
                  <a:gd name="T69" fmla="*/ 2 h 77"/>
                  <a:gd name="T70" fmla="*/ 1 w 86"/>
                  <a:gd name="T71" fmla="*/ 2 h 77"/>
                  <a:gd name="T72" fmla="*/ 0 w 86"/>
                  <a:gd name="T73" fmla="*/ 2 h 77"/>
                  <a:gd name="T74" fmla="*/ 0 w 86"/>
                  <a:gd name="T75" fmla="*/ 2 h 77"/>
                  <a:gd name="T76" fmla="*/ 1 w 86"/>
                  <a:gd name="T77" fmla="*/ 2 h 77"/>
                  <a:gd name="T78" fmla="*/ 1 w 86"/>
                  <a:gd name="T79" fmla="*/ 2 h 77"/>
                  <a:gd name="T80" fmla="*/ 1 w 86"/>
                  <a:gd name="T81" fmla="*/ 3 h 77"/>
                  <a:gd name="T82" fmla="*/ 0 w 86"/>
                  <a:gd name="T83" fmla="*/ 3 h 77"/>
                  <a:gd name="T84" fmla="*/ 0 w 86"/>
                  <a:gd name="T85" fmla="*/ 3 h 77"/>
                  <a:gd name="T86" fmla="*/ 1 w 86"/>
                  <a:gd name="T87" fmla="*/ 3 h 77"/>
                  <a:gd name="T88" fmla="*/ 1 w 86"/>
                  <a:gd name="T89" fmla="*/ 3 h 77"/>
                  <a:gd name="T90" fmla="*/ 1 w 86"/>
                  <a:gd name="T91" fmla="*/ 3 h 77"/>
                  <a:gd name="T92" fmla="*/ 1 w 86"/>
                  <a:gd name="T93" fmla="*/ 3 h 77"/>
                  <a:gd name="T94" fmla="*/ 1 w 86"/>
                  <a:gd name="T95" fmla="*/ 4 h 77"/>
                  <a:gd name="T96" fmla="*/ 1 w 86"/>
                  <a:gd name="T97" fmla="*/ 4 h 77"/>
                  <a:gd name="T98" fmla="*/ 1 w 86"/>
                  <a:gd name="T99" fmla="*/ 3 h 77"/>
                  <a:gd name="T100" fmla="*/ 2 w 86"/>
                  <a:gd name="T101" fmla="*/ 5 h 77"/>
                  <a:gd name="T102" fmla="*/ 2 w 86"/>
                  <a:gd name="T103" fmla="*/ 3 h 77"/>
                  <a:gd name="T104" fmla="*/ 2 w 86"/>
                  <a:gd name="T105" fmla="*/ 5 h 77"/>
                  <a:gd name="T106" fmla="*/ 2 w 86"/>
                  <a:gd name="T107" fmla="*/ 5 h 77"/>
                  <a:gd name="T108" fmla="*/ 2 w 86"/>
                  <a:gd name="T109" fmla="*/ 3 h 77"/>
                  <a:gd name="T110" fmla="*/ 2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3"/>
                    </a:moveTo>
                    <a:lnTo>
                      <a:pt x="54" y="50"/>
                    </a:lnTo>
                    <a:lnTo>
                      <a:pt x="67" y="64"/>
                    </a:lnTo>
                    <a:lnTo>
                      <a:pt x="64" y="67"/>
                    </a:lnTo>
                    <a:lnTo>
                      <a:pt x="50" y="53"/>
                    </a:lnTo>
                    <a:close/>
                    <a:moveTo>
                      <a:pt x="54" y="50"/>
                    </a:moveTo>
                    <a:lnTo>
                      <a:pt x="55" y="49"/>
                    </a:lnTo>
                    <a:lnTo>
                      <a:pt x="56" y="49"/>
                    </a:lnTo>
                    <a:lnTo>
                      <a:pt x="60" y="57"/>
                    </a:lnTo>
                    <a:lnTo>
                      <a:pt x="54" y="50"/>
                    </a:lnTo>
                    <a:close/>
                    <a:moveTo>
                      <a:pt x="56" y="49"/>
                    </a:moveTo>
                    <a:lnTo>
                      <a:pt x="63" y="46"/>
                    </a:lnTo>
                    <a:lnTo>
                      <a:pt x="70" y="62"/>
                    </a:lnTo>
                    <a:lnTo>
                      <a:pt x="65" y="66"/>
                    </a:lnTo>
                    <a:lnTo>
                      <a:pt x="56" y="49"/>
                    </a:lnTo>
                    <a:close/>
                    <a:moveTo>
                      <a:pt x="74" y="61"/>
                    </a:moveTo>
                    <a:lnTo>
                      <a:pt x="73" y="62"/>
                    </a:lnTo>
                    <a:lnTo>
                      <a:pt x="70" y="62"/>
                    </a:lnTo>
                    <a:lnTo>
                      <a:pt x="66" y="55"/>
                    </a:lnTo>
                    <a:lnTo>
                      <a:pt x="74" y="61"/>
                    </a:lnTo>
                    <a:close/>
                    <a:moveTo>
                      <a:pt x="59" y="47"/>
                    </a:moveTo>
                    <a:lnTo>
                      <a:pt x="63" y="45"/>
                    </a:lnTo>
                    <a:lnTo>
                      <a:pt x="76" y="58"/>
                    </a:lnTo>
                    <a:lnTo>
                      <a:pt x="74" y="61"/>
                    </a:lnTo>
                    <a:lnTo>
                      <a:pt x="59" y="47"/>
                    </a:lnTo>
                    <a:close/>
                    <a:moveTo>
                      <a:pt x="63" y="45"/>
                    </a:moveTo>
                    <a:lnTo>
                      <a:pt x="63" y="45"/>
                    </a:lnTo>
                    <a:lnTo>
                      <a:pt x="69" y="51"/>
                    </a:lnTo>
                    <a:lnTo>
                      <a:pt x="63" y="45"/>
                    </a:lnTo>
                    <a:close/>
                    <a:moveTo>
                      <a:pt x="63" y="45"/>
                    </a:moveTo>
                    <a:lnTo>
                      <a:pt x="66" y="41"/>
                    </a:lnTo>
                    <a:lnTo>
                      <a:pt x="79" y="55"/>
                    </a:lnTo>
                    <a:lnTo>
                      <a:pt x="76" y="58"/>
                    </a:lnTo>
                    <a:lnTo>
                      <a:pt x="63" y="45"/>
                    </a:lnTo>
                    <a:close/>
                    <a:moveTo>
                      <a:pt x="81" y="52"/>
                    </a:moveTo>
                    <a:lnTo>
                      <a:pt x="80" y="53"/>
                    </a:lnTo>
                    <a:lnTo>
                      <a:pt x="79" y="55"/>
                    </a:lnTo>
                    <a:lnTo>
                      <a:pt x="73" y="48"/>
                    </a:lnTo>
                    <a:lnTo>
                      <a:pt x="81" y="52"/>
                    </a:lnTo>
                    <a:close/>
                    <a:moveTo>
                      <a:pt x="65" y="43"/>
                    </a:moveTo>
                    <a:lnTo>
                      <a:pt x="67" y="37"/>
                    </a:lnTo>
                    <a:lnTo>
                      <a:pt x="85" y="46"/>
                    </a:lnTo>
                    <a:lnTo>
                      <a:pt x="81" y="52"/>
                    </a:lnTo>
                    <a:lnTo>
                      <a:pt x="65" y="43"/>
                    </a:lnTo>
                    <a:close/>
                    <a:moveTo>
                      <a:pt x="86" y="41"/>
                    </a:moveTo>
                    <a:lnTo>
                      <a:pt x="86" y="43"/>
                    </a:lnTo>
                    <a:lnTo>
                      <a:pt x="85" y="46"/>
                    </a:lnTo>
                    <a:lnTo>
                      <a:pt x="76" y="41"/>
                    </a:lnTo>
                    <a:lnTo>
                      <a:pt x="86" y="41"/>
                    </a:lnTo>
                    <a:close/>
                    <a:moveTo>
                      <a:pt x="66" y="41"/>
                    </a:moveTo>
                    <a:lnTo>
                      <a:pt x="66" y="38"/>
                    </a:lnTo>
                    <a:lnTo>
                      <a:pt x="86" y="38"/>
                    </a:lnTo>
                    <a:lnTo>
                      <a:pt x="86" y="41"/>
                    </a:lnTo>
                    <a:lnTo>
                      <a:pt x="66" y="41"/>
                    </a:lnTo>
                    <a:close/>
                    <a:moveTo>
                      <a:pt x="66" y="38"/>
                    </a:moveTo>
                    <a:lnTo>
                      <a:pt x="66" y="31"/>
                    </a:lnTo>
                    <a:lnTo>
                      <a:pt x="86" y="31"/>
                    </a:lnTo>
                    <a:lnTo>
                      <a:pt x="86" y="38"/>
                    </a:lnTo>
                    <a:lnTo>
                      <a:pt x="66" y="38"/>
                    </a:lnTo>
                    <a:close/>
                    <a:moveTo>
                      <a:pt x="66" y="31"/>
                    </a:moveTo>
                    <a:lnTo>
                      <a:pt x="66" y="28"/>
                    </a:lnTo>
                    <a:lnTo>
                      <a:pt x="86" y="28"/>
                    </a:lnTo>
                    <a:lnTo>
                      <a:pt x="86" y="31"/>
                    </a:lnTo>
                    <a:lnTo>
                      <a:pt x="66" y="31"/>
                    </a:lnTo>
                    <a:close/>
                    <a:moveTo>
                      <a:pt x="66" y="28"/>
                    </a:moveTo>
                    <a:lnTo>
                      <a:pt x="66" y="26"/>
                    </a:lnTo>
                    <a:lnTo>
                      <a:pt x="86" y="26"/>
                    </a:lnTo>
                    <a:lnTo>
                      <a:pt x="86" y="28"/>
                    </a:lnTo>
                    <a:lnTo>
                      <a:pt x="66" y="28"/>
                    </a:lnTo>
                    <a:close/>
                    <a:moveTo>
                      <a:pt x="82" y="18"/>
                    </a:moveTo>
                    <a:lnTo>
                      <a:pt x="86" y="21"/>
                    </a:lnTo>
                    <a:lnTo>
                      <a:pt x="86" y="26"/>
                    </a:lnTo>
                    <a:lnTo>
                      <a:pt x="76" y="26"/>
                    </a:lnTo>
                    <a:lnTo>
                      <a:pt x="82" y="18"/>
                    </a:lnTo>
                    <a:close/>
                    <a:moveTo>
                      <a:pt x="69" y="32"/>
                    </a:moveTo>
                    <a:lnTo>
                      <a:pt x="66" y="29"/>
                    </a:lnTo>
                    <a:lnTo>
                      <a:pt x="79" y="16"/>
                    </a:lnTo>
                    <a:lnTo>
                      <a:pt x="82" y="18"/>
                    </a:lnTo>
                    <a:lnTo>
                      <a:pt x="69" y="32"/>
                    </a:lnTo>
                    <a:close/>
                    <a:moveTo>
                      <a:pt x="66" y="29"/>
                    </a:moveTo>
                    <a:lnTo>
                      <a:pt x="64" y="26"/>
                    </a:lnTo>
                    <a:lnTo>
                      <a:pt x="64" y="23"/>
                    </a:lnTo>
                    <a:lnTo>
                      <a:pt x="73" y="23"/>
                    </a:lnTo>
                    <a:lnTo>
                      <a:pt x="66" y="29"/>
                    </a:lnTo>
                    <a:close/>
                    <a:moveTo>
                      <a:pt x="64" y="23"/>
                    </a:moveTo>
                    <a:lnTo>
                      <a:pt x="64" y="16"/>
                    </a:lnTo>
                    <a:lnTo>
                      <a:pt x="82" y="16"/>
                    </a:lnTo>
                    <a:lnTo>
                      <a:pt x="82" y="23"/>
                    </a:lnTo>
                    <a:lnTo>
                      <a:pt x="64" y="23"/>
                    </a:lnTo>
                    <a:close/>
                    <a:moveTo>
                      <a:pt x="73" y="6"/>
                    </a:moveTo>
                    <a:lnTo>
                      <a:pt x="82" y="6"/>
                    </a:lnTo>
                    <a:lnTo>
                      <a:pt x="82" y="16"/>
                    </a:lnTo>
                    <a:lnTo>
                      <a:pt x="73" y="16"/>
                    </a:lnTo>
                    <a:lnTo>
                      <a:pt x="73" y="6"/>
                    </a:lnTo>
                    <a:close/>
                    <a:moveTo>
                      <a:pt x="73" y="26"/>
                    </a:moveTo>
                    <a:lnTo>
                      <a:pt x="69" y="26"/>
                    </a:lnTo>
                    <a:lnTo>
                      <a:pt x="69" y="6"/>
                    </a:lnTo>
                    <a:lnTo>
                      <a:pt x="73" y="6"/>
                    </a:lnTo>
                    <a:lnTo>
                      <a:pt x="73" y="26"/>
                    </a:lnTo>
                    <a:close/>
                    <a:moveTo>
                      <a:pt x="69" y="26"/>
                    </a:moveTo>
                    <a:lnTo>
                      <a:pt x="67" y="26"/>
                    </a:lnTo>
                    <a:lnTo>
                      <a:pt x="66" y="25"/>
                    </a:lnTo>
                    <a:lnTo>
                      <a:pt x="69" y="16"/>
                    </a:lnTo>
                    <a:lnTo>
                      <a:pt x="69" y="26"/>
                    </a:lnTo>
                    <a:close/>
                    <a:moveTo>
                      <a:pt x="66" y="25"/>
                    </a:moveTo>
                    <a:lnTo>
                      <a:pt x="59" y="21"/>
                    </a:lnTo>
                    <a:lnTo>
                      <a:pt x="67" y="4"/>
                    </a:lnTo>
                    <a:lnTo>
                      <a:pt x="74" y="7"/>
                    </a:lnTo>
                    <a:lnTo>
                      <a:pt x="66" y="25"/>
                    </a:lnTo>
                    <a:close/>
                    <a:moveTo>
                      <a:pt x="59" y="21"/>
                    </a:moveTo>
                    <a:lnTo>
                      <a:pt x="58" y="20"/>
                    </a:lnTo>
                    <a:lnTo>
                      <a:pt x="57" y="19"/>
                    </a:lnTo>
                    <a:lnTo>
                      <a:pt x="64" y="13"/>
                    </a:lnTo>
                    <a:lnTo>
                      <a:pt x="59" y="21"/>
                    </a:lnTo>
                    <a:close/>
                    <a:moveTo>
                      <a:pt x="57" y="19"/>
                    </a:moveTo>
                    <a:lnTo>
                      <a:pt x="54" y="16"/>
                    </a:lnTo>
                    <a:lnTo>
                      <a:pt x="67" y="3"/>
                    </a:lnTo>
                    <a:lnTo>
                      <a:pt x="70" y="6"/>
                    </a:lnTo>
                    <a:lnTo>
                      <a:pt x="57"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3" y="0"/>
                    </a:moveTo>
                    <a:lnTo>
                      <a:pt x="45" y="0"/>
                    </a:lnTo>
                    <a:lnTo>
                      <a:pt x="47" y="0"/>
                    </a:lnTo>
                    <a:lnTo>
                      <a:pt x="47" y="9"/>
                    </a:lnTo>
                    <a:lnTo>
                      <a:pt x="43" y="0"/>
                    </a:lnTo>
                    <a:close/>
                    <a:moveTo>
                      <a:pt x="52" y="18"/>
                    </a:moveTo>
                    <a:lnTo>
                      <a:pt x="45" y="21"/>
                    </a:lnTo>
                    <a:lnTo>
                      <a:pt x="37" y="4"/>
                    </a:lnTo>
                    <a:lnTo>
                      <a:pt x="43" y="0"/>
                    </a:lnTo>
                    <a:lnTo>
                      <a:pt x="52" y="18"/>
                    </a:lnTo>
                    <a:close/>
                    <a:moveTo>
                      <a:pt x="45" y="21"/>
                    </a:moveTo>
                    <a:lnTo>
                      <a:pt x="43" y="23"/>
                    </a:lnTo>
                    <a:lnTo>
                      <a:pt x="41" y="23"/>
                    </a:lnTo>
                    <a:lnTo>
                      <a:pt x="41" y="13"/>
                    </a:lnTo>
                    <a:lnTo>
                      <a:pt x="45" y="21"/>
                    </a:lnTo>
                    <a:close/>
                    <a:moveTo>
                      <a:pt x="41" y="23"/>
                    </a:moveTo>
                    <a:lnTo>
                      <a:pt x="35" y="23"/>
                    </a:lnTo>
                    <a:lnTo>
                      <a:pt x="35" y="3"/>
                    </a:lnTo>
                    <a:lnTo>
                      <a:pt x="41" y="3"/>
                    </a:lnTo>
                    <a:lnTo>
                      <a:pt x="41" y="23"/>
                    </a:lnTo>
                    <a:close/>
                    <a:moveTo>
                      <a:pt x="28" y="6"/>
                    </a:moveTo>
                    <a:lnTo>
                      <a:pt x="31" y="3"/>
                    </a:lnTo>
                    <a:lnTo>
                      <a:pt x="35" y="3"/>
                    </a:lnTo>
                    <a:lnTo>
                      <a:pt x="35" y="13"/>
                    </a:lnTo>
                    <a:lnTo>
                      <a:pt x="28" y="6"/>
                    </a:lnTo>
                    <a:close/>
                    <a:moveTo>
                      <a:pt x="42" y="19"/>
                    </a:moveTo>
                    <a:lnTo>
                      <a:pt x="38" y="23"/>
                    </a:lnTo>
                    <a:lnTo>
                      <a:pt x="25" y="9"/>
                    </a:lnTo>
                    <a:lnTo>
                      <a:pt x="28" y="6"/>
                    </a:lnTo>
                    <a:lnTo>
                      <a:pt x="42" y="19"/>
                    </a:lnTo>
                    <a:close/>
                    <a:moveTo>
                      <a:pt x="38" y="23"/>
                    </a:moveTo>
                    <a:lnTo>
                      <a:pt x="37" y="24"/>
                    </a:lnTo>
                    <a:lnTo>
                      <a:pt x="36" y="25"/>
                    </a:lnTo>
                    <a:lnTo>
                      <a:pt x="32" y="16"/>
                    </a:lnTo>
                    <a:lnTo>
                      <a:pt x="38" y="23"/>
                    </a:lnTo>
                    <a:close/>
                    <a:moveTo>
                      <a:pt x="36" y="25"/>
                    </a:moveTo>
                    <a:lnTo>
                      <a:pt x="30" y="28"/>
                    </a:lnTo>
                    <a:lnTo>
                      <a:pt x="21" y="10"/>
                    </a:lnTo>
                    <a:lnTo>
                      <a:pt x="27" y="7"/>
                    </a:lnTo>
                    <a:lnTo>
                      <a:pt x="36" y="25"/>
                    </a:lnTo>
                    <a:close/>
                    <a:moveTo>
                      <a:pt x="18" y="13"/>
                    </a:moveTo>
                    <a:lnTo>
                      <a:pt x="20" y="12"/>
                    </a:lnTo>
                    <a:lnTo>
                      <a:pt x="21" y="10"/>
                    </a:lnTo>
                    <a:lnTo>
                      <a:pt x="25" y="19"/>
                    </a:lnTo>
                    <a:lnTo>
                      <a:pt x="18" y="13"/>
                    </a:lnTo>
                    <a:close/>
                    <a:moveTo>
                      <a:pt x="32" y="26"/>
                    </a:moveTo>
                    <a:lnTo>
                      <a:pt x="28" y="29"/>
                    </a:lnTo>
                    <a:lnTo>
                      <a:pt x="15" y="16"/>
                    </a:lnTo>
                    <a:lnTo>
                      <a:pt x="18" y="13"/>
                    </a:lnTo>
                    <a:lnTo>
                      <a:pt x="32" y="26"/>
                    </a:lnTo>
                    <a:close/>
                    <a:moveTo>
                      <a:pt x="28" y="29"/>
                    </a:moveTo>
                    <a:lnTo>
                      <a:pt x="20" y="38"/>
                    </a:lnTo>
                    <a:lnTo>
                      <a:pt x="28" y="29"/>
                    </a:lnTo>
                    <a:lnTo>
                      <a:pt x="22" y="23"/>
                    </a:lnTo>
                    <a:lnTo>
                      <a:pt x="28" y="29"/>
                    </a:lnTo>
                    <a:close/>
                    <a:moveTo>
                      <a:pt x="28" y="29"/>
                    </a:moveTo>
                    <a:lnTo>
                      <a:pt x="25" y="32"/>
                    </a:lnTo>
                    <a:lnTo>
                      <a:pt x="12" y="18"/>
                    </a:lnTo>
                    <a:lnTo>
                      <a:pt x="15" y="16"/>
                    </a:lnTo>
                    <a:lnTo>
                      <a:pt x="28" y="29"/>
                    </a:lnTo>
                    <a:close/>
                    <a:moveTo>
                      <a:pt x="11" y="21"/>
                    </a:moveTo>
                    <a:lnTo>
                      <a:pt x="11" y="19"/>
                    </a:lnTo>
                    <a:lnTo>
                      <a:pt x="12" y="18"/>
                    </a:lnTo>
                    <a:lnTo>
                      <a:pt x="18" y="26"/>
                    </a:lnTo>
                    <a:lnTo>
                      <a:pt x="11" y="21"/>
                    </a:lnTo>
                    <a:close/>
                    <a:moveTo>
                      <a:pt x="27" y="29"/>
                    </a:moveTo>
                    <a:lnTo>
                      <a:pt x="24" y="36"/>
                    </a:lnTo>
                    <a:lnTo>
                      <a:pt x="7" y="28"/>
                    </a:lnTo>
                    <a:lnTo>
                      <a:pt x="11" y="21"/>
                    </a:lnTo>
                    <a:lnTo>
                      <a:pt x="27" y="29"/>
                    </a:lnTo>
                    <a:close/>
                    <a:moveTo>
                      <a:pt x="24" y="36"/>
                    </a:moveTo>
                    <a:lnTo>
                      <a:pt x="23" y="37"/>
                    </a:lnTo>
                    <a:lnTo>
                      <a:pt x="22" y="38"/>
                    </a:lnTo>
                    <a:lnTo>
                      <a:pt x="15" y="31"/>
                    </a:lnTo>
                    <a:lnTo>
                      <a:pt x="24" y="36"/>
                    </a:lnTo>
                    <a:close/>
                    <a:moveTo>
                      <a:pt x="22" y="38"/>
                    </a:moveTo>
                    <a:lnTo>
                      <a:pt x="20" y="41"/>
                    </a:lnTo>
                    <a:lnTo>
                      <a:pt x="5" y="28"/>
                    </a:lnTo>
                    <a:lnTo>
                      <a:pt x="9" y="25"/>
                    </a:lnTo>
                    <a:lnTo>
                      <a:pt x="22" y="38"/>
                    </a:lnTo>
                    <a:close/>
                    <a:moveTo>
                      <a:pt x="3" y="35"/>
                    </a:moveTo>
                    <a:lnTo>
                      <a:pt x="3" y="31"/>
                    </a:lnTo>
                    <a:lnTo>
                      <a:pt x="5" y="28"/>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7" y="49"/>
                    </a:lnTo>
                    <a:lnTo>
                      <a:pt x="1" y="40"/>
                    </a:lnTo>
                    <a:lnTo>
                      <a:pt x="4" y="34"/>
                    </a:lnTo>
                    <a:lnTo>
                      <a:pt x="21" y="42"/>
                    </a:lnTo>
                    <a:close/>
                    <a:moveTo>
                      <a:pt x="0" y="45"/>
                    </a:moveTo>
                    <a:lnTo>
                      <a:pt x="0" y="42"/>
                    </a:lnTo>
                    <a:lnTo>
                      <a:pt x="1" y="40"/>
                    </a:lnTo>
                    <a:lnTo>
                      <a:pt x="10" y="45"/>
                    </a:lnTo>
                    <a:lnTo>
                      <a:pt x="0" y="45"/>
                    </a:lnTo>
                    <a:close/>
                    <a:moveTo>
                      <a:pt x="18" y="45"/>
                    </a:moveTo>
                    <a:lnTo>
                      <a:pt x="18" y="48"/>
                    </a:lnTo>
                    <a:lnTo>
                      <a:pt x="0" y="48"/>
                    </a:lnTo>
                    <a:lnTo>
                      <a:pt x="0" y="45"/>
                    </a:lnTo>
                    <a:lnTo>
                      <a:pt x="18" y="45"/>
                    </a:lnTo>
                    <a:close/>
                    <a:moveTo>
                      <a:pt x="3" y="55"/>
                    </a:moveTo>
                    <a:lnTo>
                      <a:pt x="0" y="51"/>
                    </a:lnTo>
                    <a:lnTo>
                      <a:pt x="0" y="48"/>
                    </a:lnTo>
                    <a:lnTo>
                      <a:pt x="10" y="48"/>
                    </a:lnTo>
                    <a:lnTo>
                      <a:pt x="3" y="55"/>
                    </a:lnTo>
                    <a:close/>
                    <a:moveTo>
                      <a:pt x="16" y="41"/>
                    </a:moveTo>
                    <a:lnTo>
                      <a:pt x="20" y="45"/>
                    </a:lnTo>
                    <a:lnTo>
                      <a:pt x="5" y="58"/>
                    </a:lnTo>
                    <a:lnTo>
                      <a:pt x="3" y="55"/>
                    </a:lnTo>
                    <a:lnTo>
                      <a:pt x="16" y="41"/>
                    </a:lnTo>
                    <a:close/>
                    <a:moveTo>
                      <a:pt x="20" y="45"/>
                    </a:moveTo>
                    <a:lnTo>
                      <a:pt x="22" y="47"/>
                    </a:lnTo>
                    <a:lnTo>
                      <a:pt x="22" y="51"/>
                    </a:lnTo>
                    <a:lnTo>
                      <a:pt x="12" y="51"/>
                    </a:lnTo>
                    <a:lnTo>
                      <a:pt x="20" y="45"/>
                    </a:lnTo>
                    <a:close/>
                    <a:moveTo>
                      <a:pt x="22" y="51"/>
                    </a:moveTo>
                    <a:lnTo>
                      <a:pt x="22" y="57"/>
                    </a:lnTo>
                    <a:lnTo>
                      <a:pt x="3" y="57"/>
                    </a:lnTo>
                    <a:lnTo>
                      <a:pt x="3" y="51"/>
                    </a:lnTo>
                    <a:lnTo>
                      <a:pt x="22" y="51"/>
                    </a:lnTo>
                    <a:close/>
                    <a:moveTo>
                      <a:pt x="5" y="64"/>
                    </a:moveTo>
                    <a:lnTo>
                      <a:pt x="3" y="61"/>
                    </a:lnTo>
                    <a:lnTo>
                      <a:pt x="3" y="57"/>
                    </a:lnTo>
                    <a:lnTo>
                      <a:pt x="12" y="57"/>
                    </a:lnTo>
                    <a:lnTo>
                      <a:pt x="5" y="64"/>
                    </a:lnTo>
                    <a:close/>
                    <a:moveTo>
                      <a:pt x="20" y="50"/>
                    </a:moveTo>
                    <a:lnTo>
                      <a:pt x="22" y="53"/>
                    </a:lnTo>
                    <a:lnTo>
                      <a:pt x="9" y="67"/>
                    </a:lnTo>
                    <a:lnTo>
                      <a:pt x="5" y="64"/>
                    </a:lnTo>
                    <a:lnTo>
                      <a:pt x="20" y="50"/>
                    </a:lnTo>
                    <a:close/>
                    <a:moveTo>
                      <a:pt x="22" y="53"/>
                    </a:moveTo>
                    <a:lnTo>
                      <a:pt x="25" y="57"/>
                    </a:lnTo>
                    <a:lnTo>
                      <a:pt x="12" y="70"/>
                    </a:lnTo>
                    <a:lnTo>
                      <a:pt x="9" y="67"/>
                    </a:lnTo>
                    <a:lnTo>
                      <a:pt x="22" y="53"/>
                    </a:lnTo>
                    <a:close/>
                    <a:moveTo>
                      <a:pt x="18" y="73"/>
                    </a:moveTo>
                    <a:lnTo>
                      <a:pt x="15" y="73"/>
                    </a:lnTo>
                    <a:lnTo>
                      <a:pt x="12" y="70"/>
                    </a:lnTo>
                    <a:lnTo>
                      <a:pt x="18" y="63"/>
                    </a:lnTo>
                    <a:lnTo>
                      <a:pt x="18" y="73"/>
                    </a:lnTo>
                    <a:close/>
                    <a:moveTo>
                      <a:pt x="18" y="55"/>
                    </a:moveTo>
                    <a:lnTo>
                      <a:pt x="22" y="55"/>
                    </a:lnTo>
                    <a:lnTo>
                      <a:pt x="22" y="73"/>
                    </a:lnTo>
                    <a:lnTo>
                      <a:pt x="18" y="73"/>
                    </a:lnTo>
                    <a:lnTo>
                      <a:pt x="18" y="55"/>
                    </a:lnTo>
                    <a:close/>
                    <a:moveTo>
                      <a:pt x="22" y="55"/>
                    </a:moveTo>
                    <a:lnTo>
                      <a:pt x="24" y="55"/>
                    </a:lnTo>
                    <a:lnTo>
                      <a:pt x="26" y="55"/>
                    </a:lnTo>
                    <a:lnTo>
                      <a:pt x="22" y="63"/>
                    </a:lnTo>
                    <a:lnTo>
                      <a:pt x="22" y="55"/>
                    </a:lnTo>
                    <a:close/>
                    <a:moveTo>
                      <a:pt x="26" y="55"/>
                    </a:moveTo>
                    <a:lnTo>
                      <a:pt x="33" y="58"/>
                    </a:lnTo>
                    <a:lnTo>
                      <a:pt x="24" y="75"/>
                    </a:lnTo>
                    <a:lnTo>
                      <a:pt x="17" y="72"/>
                    </a:lnTo>
                    <a:lnTo>
                      <a:pt x="26" y="55"/>
                    </a:lnTo>
                    <a:close/>
                    <a:moveTo>
                      <a:pt x="28" y="77"/>
                    </a:moveTo>
                    <a:lnTo>
                      <a:pt x="26" y="77"/>
                    </a:lnTo>
                    <a:lnTo>
                      <a:pt x="24" y="75"/>
                    </a:lnTo>
                    <a:lnTo>
                      <a:pt x="28" y="67"/>
                    </a:lnTo>
                    <a:lnTo>
                      <a:pt x="28" y="77"/>
                    </a:lnTo>
                    <a:close/>
                    <a:moveTo>
                      <a:pt x="28" y="57"/>
                    </a:moveTo>
                    <a:lnTo>
                      <a:pt x="32" y="57"/>
                    </a:lnTo>
                    <a:lnTo>
                      <a:pt x="32" y="77"/>
                    </a:lnTo>
                    <a:lnTo>
                      <a:pt x="28" y="77"/>
                    </a:lnTo>
                    <a:lnTo>
                      <a:pt x="28"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3"/>
                    </a:moveTo>
                    <a:lnTo>
                      <a:pt x="52" y="77"/>
                    </a:lnTo>
                    <a:lnTo>
                      <a:pt x="47" y="77"/>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3"/>
                    </a:lnTo>
                    <a:lnTo>
                      <a:pt x="44" y="57"/>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79" name="Freeform 435">
                <a:extLst>
                  <a:ext uri="{FF2B5EF4-FFF2-40B4-BE49-F238E27FC236}">
                    <a16:creationId xmlns:a16="http://schemas.microsoft.com/office/drawing/2014/main" id="{66A5EE32-C1F0-4788-8967-849801E78316}"/>
                  </a:ext>
                </a:extLst>
              </p:cNvPr>
              <p:cNvSpPr>
                <a:spLocks/>
              </p:cNvSpPr>
              <p:nvPr/>
            </p:nvSpPr>
            <p:spPr bwMode="auto">
              <a:xfrm>
                <a:off x="3184" y="3012"/>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2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1"/>
                    </a:moveTo>
                    <a:lnTo>
                      <a:pt x="51" y="48"/>
                    </a:lnTo>
                    <a:lnTo>
                      <a:pt x="54" y="44"/>
                    </a:lnTo>
                    <a:lnTo>
                      <a:pt x="57" y="41"/>
                    </a:lnTo>
                    <a:lnTo>
                      <a:pt x="60" y="38"/>
                    </a:lnTo>
                    <a:lnTo>
                      <a:pt x="64" y="32"/>
                    </a:lnTo>
                    <a:lnTo>
                      <a:pt x="64" y="29"/>
                    </a:lnTo>
                    <a:lnTo>
                      <a:pt x="64" y="26"/>
                    </a:lnTo>
                    <a:lnTo>
                      <a:pt x="64" y="19"/>
                    </a:lnTo>
                    <a:lnTo>
                      <a:pt x="64" y="16"/>
                    </a:lnTo>
                    <a:lnTo>
                      <a:pt x="64" y="12"/>
                    </a:lnTo>
                    <a:lnTo>
                      <a:pt x="60" y="9"/>
                    </a:lnTo>
                    <a:lnTo>
                      <a:pt x="57" y="7"/>
                    </a:lnTo>
                    <a:lnTo>
                      <a:pt x="54" y="3"/>
                    </a:lnTo>
                    <a:lnTo>
                      <a:pt x="47" y="3"/>
                    </a:lnTo>
                    <a:lnTo>
                      <a:pt x="44" y="0"/>
                    </a:lnTo>
                    <a:lnTo>
                      <a:pt x="38" y="0"/>
                    </a:lnTo>
                    <a:lnTo>
                      <a:pt x="35" y="0"/>
                    </a:lnTo>
                    <a:lnTo>
                      <a:pt x="29" y="3"/>
                    </a:lnTo>
                    <a:lnTo>
                      <a:pt x="25" y="3"/>
                    </a:lnTo>
                    <a:lnTo>
                      <a:pt x="19" y="7"/>
                    </a:lnTo>
                    <a:lnTo>
                      <a:pt x="13" y="9"/>
                    </a:lnTo>
                    <a:lnTo>
                      <a:pt x="10" y="12"/>
                    </a:lnTo>
                    <a:lnTo>
                      <a:pt x="6" y="16"/>
                    </a:lnTo>
                    <a:lnTo>
                      <a:pt x="3" y="22"/>
                    </a:lnTo>
                    <a:lnTo>
                      <a:pt x="0" y="26"/>
                    </a:lnTo>
                    <a:lnTo>
                      <a:pt x="0" y="29"/>
                    </a:lnTo>
                    <a:lnTo>
                      <a:pt x="0" y="35"/>
                    </a:lnTo>
                    <a:lnTo>
                      <a:pt x="0" y="38"/>
                    </a:lnTo>
                    <a:lnTo>
                      <a:pt x="0" y="41"/>
                    </a:lnTo>
                    <a:lnTo>
                      <a:pt x="3" y="48"/>
                    </a:lnTo>
                    <a:lnTo>
                      <a:pt x="3" y="51"/>
                    </a:lnTo>
                    <a:lnTo>
                      <a:pt x="6" y="54"/>
                    </a:lnTo>
                    <a:lnTo>
                      <a:pt x="10" y="54"/>
                    </a:lnTo>
                    <a:lnTo>
                      <a:pt x="15" y="58"/>
                    </a:lnTo>
                    <a:lnTo>
                      <a:pt x="19" y="58"/>
                    </a:lnTo>
                    <a:lnTo>
                      <a:pt x="25" y="58"/>
                    </a:lnTo>
                    <a:lnTo>
                      <a:pt x="29"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0" name="Freeform 436">
                <a:extLst>
                  <a:ext uri="{FF2B5EF4-FFF2-40B4-BE49-F238E27FC236}">
                    <a16:creationId xmlns:a16="http://schemas.microsoft.com/office/drawing/2014/main" id="{A5C8456A-FD0F-43A3-A70A-06CD8D09ABBB}"/>
                  </a:ext>
                </a:extLst>
              </p:cNvPr>
              <p:cNvSpPr>
                <a:spLocks noEditPoints="1"/>
              </p:cNvSpPr>
              <p:nvPr/>
            </p:nvSpPr>
            <p:spPr bwMode="auto">
              <a:xfrm>
                <a:off x="3181" y="3010"/>
                <a:ext cx="21" cy="19"/>
              </a:xfrm>
              <a:custGeom>
                <a:avLst/>
                <a:gdLst>
                  <a:gd name="T0" fmla="*/ 3 w 83"/>
                  <a:gd name="T1" fmla="*/ 3 h 76"/>
                  <a:gd name="T2" fmla="*/ 4 w 83"/>
                  <a:gd name="T3" fmla="*/ 4 h 76"/>
                  <a:gd name="T4" fmla="*/ 4 w 83"/>
                  <a:gd name="T5" fmla="*/ 3 h 76"/>
                  <a:gd name="T6" fmla="*/ 4 w 83"/>
                  <a:gd name="T7" fmla="*/ 3 h 76"/>
                  <a:gd name="T8" fmla="*/ 4 w 83"/>
                  <a:gd name="T9" fmla="*/ 3 h 76"/>
                  <a:gd name="T10" fmla="*/ 5 w 83"/>
                  <a:gd name="T11" fmla="*/ 3 h 76"/>
                  <a:gd name="T12" fmla="*/ 4 w 83"/>
                  <a:gd name="T13" fmla="*/ 3 h 76"/>
                  <a:gd name="T14" fmla="*/ 5 w 83"/>
                  <a:gd name="T15" fmla="*/ 3 h 76"/>
                  <a:gd name="T16" fmla="*/ 4 w 83"/>
                  <a:gd name="T17" fmla="*/ 3 h 76"/>
                  <a:gd name="T18" fmla="*/ 4 w 83"/>
                  <a:gd name="T19" fmla="*/ 3 h 76"/>
                  <a:gd name="T20" fmla="*/ 4 w 83"/>
                  <a:gd name="T21" fmla="*/ 2 h 76"/>
                  <a:gd name="T22" fmla="*/ 4 w 83"/>
                  <a:gd name="T23" fmla="*/ 2 h 76"/>
                  <a:gd name="T24" fmla="*/ 4 w 83"/>
                  <a:gd name="T25" fmla="*/ 2 h 76"/>
                  <a:gd name="T26" fmla="*/ 5 w 83"/>
                  <a:gd name="T27" fmla="*/ 1 h 76"/>
                  <a:gd name="T28" fmla="*/ 4 w 83"/>
                  <a:gd name="T29" fmla="*/ 2 h 76"/>
                  <a:gd name="T30" fmla="*/ 4 w 83"/>
                  <a:gd name="T31" fmla="*/ 2 h 76"/>
                  <a:gd name="T32" fmla="*/ 4 w 83"/>
                  <a:gd name="T33" fmla="*/ 2 h 76"/>
                  <a:gd name="T34" fmla="*/ 4 w 83"/>
                  <a:gd name="T35" fmla="*/ 0 h 76"/>
                  <a:gd name="T36" fmla="*/ 4 w 83"/>
                  <a:gd name="T37" fmla="*/ 2 h 76"/>
                  <a:gd name="T38" fmla="*/ 4 w 83"/>
                  <a:gd name="T39" fmla="*/ 2 h 76"/>
                  <a:gd name="T40" fmla="*/ 3 w 83"/>
                  <a:gd name="T41" fmla="*/ 1 h 76"/>
                  <a:gd name="T42" fmla="*/ 4 w 83"/>
                  <a:gd name="T43" fmla="*/ 0 h 76"/>
                  <a:gd name="T44" fmla="*/ 4 w 83"/>
                  <a:gd name="T45" fmla="*/ 1 h 76"/>
                  <a:gd name="T46" fmla="*/ 3 w 83"/>
                  <a:gd name="T47" fmla="*/ 1 h 76"/>
                  <a:gd name="T48" fmla="*/ 3 w 83"/>
                  <a:gd name="T49" fmla="*/ 0 h 76"/>
                  <a:gd name="T50" fmla="*/ 3 w 83"/>
                  <a:gd name="T51" fmla="*/ 1 h 76"/>
                  <a:gd name="T52" fmla="*/ 3 w 83"/>
                  <a:gd name="T53" fmla="*/ 1 h 76"/>
                  <a:gd name="T54" fmla="*/ 3 w 83"/>
                  <a:gd name="T55" fmla="*/ 2 h 76"/>
                  <a:gd name="T56" fmla="*/ 2 w 83"/>
                  <a:gd name="T57" fmla="*/ 0 h 76"/>
                  <a:gd name="T58" fmla="*/ 3 w 83"/>
                  <a:gd name="T59" fmla="*/ 1 h 76"/>
                  <a:gd name="T60" fmla="*/ 2 w 83"/>
                  <a:gd name="T61" fmla="*/ 2 h 76"/>
                  <a:gd name="T62" fmla="*/ 1 w 83"/>
                  <a:gd name="T63" fmla="*/ 1 h 76"/>
                  <a:gd name="T64" fmla="*/ 2 w 83"/>
                  <a:gd name="T65" fmla="*/ 2 h 76"/>
                  <a:gd name="T66" fmla="*/ 1 w 83"/>
                  <a:gd name="T67" fmla="*/ 1 h 76"/>
                  <a:gd name="T68" fmla="*/ 2 w 83"/>
                  <a:gd name="T69" fmla="*/ 2 h 76"/>
                  <a:gd name="T70" fmla="*/ 1 w 83"/>
                  <a:gd name="T71" fmla="*/ 1 h 76"/>
                  <a:gd name="T72" fmla="*/ 2 w 83"/>
                  <a:gd name="T73" fmla="*/ 2 h 76"/>
                  <a:gd name="T74" fmla="*/ 2 w 83"/>
                  <a:gd name="T75" fmla="*/ 2 h 76"/>
                  <a:gd name="T76" fmla="*/ 1 w 83"/>
                  <a:gd name="T77" fmla="*/ 3 h 76"/>
                  <a:gd name="T78" fmla="*/ 0 w 83"/>
                  <a:gd name="T79" fmla="*/ 2 h 76"/>
                  <a:gd name="T80" fmla="*/ 1 w 83"/>
                  <a:gd name="T81" fmla="*/ 2 h 76"/>
                  <a:gd name="T82" fmla="*/ 1 w 83"/>
                  <a:gd name="T83" fmla="*/ 3 h 76"/>
                  <a:gd name="T84" fmla="*/ 1 w 83"/>
                  <a:gd name="T85" fmla="*/ 3 h 76"/>
                  <a:gd name="T86" fmla="*/ 1 w 83"/>
                  <a:gd name="T87" fmla="*/ 3 h 76"/>
                  <a:gd name="T88" fmla="*/ 0 w 83"/>
                  <a:gd name="T89" fmla="*/ 4 h 76"/>
                  <a:gd name="T90" fmla="*/ 1 w 83"/>
                  <a:gd name="T91" fmla="*/ 3 h 76"/>
                  <a:gd name="T92" fmla="*/ 2 w 83"/>
                  <a:gd name="T93" fmla="*/ 3 h 76"/>
                  <a:gd name="T94" fmla="*/ 2 w 83"/>
                  <a:gd name="T95" fmla="*/ 4 h 76"/>
                  <a:gd name="T96" fmla="*/ 1 w 83"/>
                  <a:gd name="T97" fmla="*/ 4 h 76"/>
                  <a:gd name="T98" fmla="*/ 1 w 83"/>
                  <a:gd name="T99" fmla="*/ 4 h 76"/>
                  <a:gd name="T100" fmla="*/ 1 w 83"/>
                  <a:gd name="T101" fmla="*/ 5 h 76"/>
                  <a:gd name="T102" fmla="*/ 1 w 83"/>
                  <a:gd name="T103" fmla="*/ 4 h 76"/>
                  <a:gd name="T104" fmla="*/ 1 w 83"/>
                  <a:gd name="T105" fmla="*/ 4 h 76"/>
                  <a:gd name="T106" fmla="*/ 2 w 83"/>
                  <a:gd name="T107" fmla="*/ 4 h 76"/>
                  <a:gd name="T108" fmla="*/ 2 w 83"/>
                  <a:gd name="T109" fmla="*/ 5 h 76"/>
                  <a:gd name="T110" fmla="*/ 2 w 83"/>
                  <a:gd name="T111" fmla="*/ 4 h 76"/>
                  <a:gd name="T112" fmla="*/ 2 w 83"/>
                  <a:gd name="T113" fmla="*/ 4 h 76"/>
                  <a:gd name="T114" fmla="*/ 2 w 83"/>
                  <a:gd name="T115" fmla="*/ 4 h 76"/>
                  <a:gd name="T116" fmla="*/ 3 w 83"/>
                  <a:gd name="T117" fmla="*/ 4 h 76"/>
                  <a:gd name="T118" fmla="*/ 3 w 83"/>
                  <a:gd name="T119" fmla="*/ 5 h 76"/>
                  <a:gd name="T120" fmla="*/ 3 w 83"/>
                  <a:gd name="T121" fmla="*/ 4 h 76"/>
                  <a:gd name="T122" fmla="*/ 4 w 83"/>
                  <a:gd name="T123" fmla="*/ 5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9"/>
                    </a:lnTo>
                    <a:lnTo>
                      <a:pt x="65" y="66"/>
                    </a:lnTo>
                    <a:lnTo>
                      <a:pt x="58" y="70"/>
                    </a:lnTo>
                    <a:lnTo>
                      <a:pt x="50" y="52"/>
                    </a:lnTo>
                    <a:close/>
                    <a:moveTo>
                      <a:pt x="67" y="64"/>
                    </a:moveTo>
                    <a:lnTo>
                      <a:pt x="66" y="65"/>
                    </a:lnTo>
                    <a:lnTo>
                      <a:pt x="65" y="66"/>
                    </a:lnTo>
                    <a:lnTo>
                      <a:pt x="61" y="58"/>
                    </a:lnTo>
                    <a:lnTo>
                      <a:pt x="67" y="64"/>
                    </a:lnTo>
                    <a:close/>
                    <a:moveTo>
                      <a:pt x="54" y="51"/>
                    </a:moveTo>
                    <a:lnTo>
                      <a:pt x="57" y="48"/>
                    </a:lnTo>
                    <a:lnTo>
                      <a:pt x="70" y="61"/>
                    </a:lnTo>
                    <a:lnTo>
                      <a:pt x="67" y="64"/>
                    </a:lnTo>
                    <a:lnTo>
                      <a:pt x="54" y="51"/>
                    </a:lnTo>
                    <a:close/>
                    <a:moveTo>
                      <a:pt x="57" y="48"/>
                    </a:moveTo>
                    <a:lnTo>
                      <a:pt x="61" y="44"/>
                    </a:lnTo>
                    <a:lnTo>
                      <a:pt x="74" y="58"/>
                    </a:lnTo>
                    <a:lnTo>
                      <a:pt x="70" y="61"/>
                    </a:lnTo>
                    <a:lnTo>
                      <a:pt x="57" y="48"/>
                    </a:lnTo>
                    <a:close/>
                    <a:moveTo>
                      <a:pt x="61" y="44"/>
                    </a:moveTo>
                    <a:lnTo>
                      <a:pt x="64" y="41"/>
                    </a:lnTo>
                    <a:lnTo>
                      <a:pt x="77" y="55"/>
                    </a:lnTo>
                    <a:lnTo>
                      <a:pt x="74" y="58"/>
                    </a:lnTo>
                    <a:lnTo>
                      <a:pt x="61" y="44"/>
                    </a:lnTo>
                    <a:close/>
                    <a:moveTo>
                      <a:pt x="78" y="52"/>
                    </a:moveTo>
                    <a:lnTo>
                      <a:pt x="78" y="54"/>
                    </a:lnTo>
                    <a:lnTo>
                      <a:pt x="77" y="55"/>
                    </a:lnTo>
                    <a:lnTo>
                      <a:pt x="70" y="48"/>
                    </a:lnTo>
                    <a:lnTo>
                      <a:pt x="78" y="52"/>
                    </a:lnTo>
                    <a:close/>
                    <a:moveTo>
                      <a:pt x="62" y="44"/>
                    </a:moveTo>
                    <a:lnTo>
                      <a:pt x="65" y="38"/>
                    </a:lnTo>
                    <a:lnTo>
                      <a:pt x="82" y="47"/>
                    </a:lnTo>
                    <a:lnTo>
                      <a:pt x="78" y="52"/>
                    </a:lnTo>
                    <a:lnTo>
                      <a:pt x="62" y="44"/>
                    </a:lnTo>
                    <a:close/>
                    <a:moveTo>
                      <a:pt x="83" y="42"/>
                    </a:moveTo>
                    <a:lnTo>
                      <a:pt x="83" y="44"/>
                    </a:lnTo>
                    <a:lnTo>
                      <a:pt x="82" y="47"/>
                    </a:lnTo>
                    <a:lnTo>
                      <a:pt x="74" y="42"/>
                    </a:lnTo>
                    <a:lnTo>
                      <a:pt x="83" y="42"/>
                    </a:lnTo>
                    <a:close/>
                    <a:moveTo>
                      <a:pt x="64" y="42"/>
                    </a:moveTo>
                    <a:lnTo>
                      <a:pt x="64" y="39"/>
                    </a:lnTo>
                    <a:lnTo>
                      <a:pt x="83" y="39"/>
                    </a:lnTo>
                    <a:lnTo>
                      <a:pt x="83" y="42"/>
                    </a:lnTo>
                    <a:lnTo>
                      <a:pt x="64" y="42"/>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64" y="27"/>
                    </a:moveTo>
                    <a:lnTo>
                      <a:pt x="61" y="23"/>
                    </a:lnTo>
                    <a:lnTo>
                      <a:pt x="74" y="9"/>
                    </a:lnTo>
                    <a:lnTo>
                      <a:pt x="77" y="12"/>
                    </a:lnTo>
                    <a:lnTo>
                      <a:pt x="64" y="27"/>
                    </a:lnTo>
                    <a:close/>
                    <a:moveTo>
                      <a:pt x="61" y="23"/>
                    </a:moveTo>
                    <a:lnTo>
                      <a:pt x="57" y="20"/>
                    </a:lnTo>
                    <a:lnTo>
                      <a:pt x="70" y="7"/>
                    </a:lnTo>
                    <a:lnTo>
                      <a:pt x="74" y="9"/>
                    </a:lnTo>
                    <a:lnTo>
                      <a:pt x="61" y="23"/>
                    </a:lnTo>
                    <a:close/>
                    <a:moveTo>
                      <a:pt x="64" y="4"/>
                    </a:moveTo>
                    <a:lnTo>
                      <a:pt x="68" y="4"/>
                    </a:lnTo>
                    <a:lnTo>
                      <a:pt x="70" y="7"/>
                    </a:lnTo>
                    <a:lnTo>
                      <a:pt x="64" y="13"/>
                    </a:lnTo>
                    <a:lnTo>
                      <a:pt x="64" y="4"/>
                    </a:lnTo>
                    <a:close/>
                    <a:moveTo>
                      <a:pt x="64" y="22"/>
                    </a:moveTo>
                    <a:lnTo>
                      <a:pt x="57" y="22"/>
                    </a:lnTo>
                    <a:lnTo>
                      <a:pt x="57" y="4"/>
                    </a:lnTo>
                    <a:lnTo>
                      <a:pt x="64" y="4"/>
                    </a:lnTo>
                    <a:lnTo>
                      <a:pt x="64" y="22"/>
                    </a:lnTo>
                    <a:close/>
                    <a:moveTo>
                      <a:pt x="57" y="22"/>
                    </a:moveTo>
                    <a:lnTo>
                      <a:pt x="54" y="22"/>
                    </a:lnTo>
                    <a:lnTo>
                      <a:pt x="51" y="20"/>
                    </a:lnTo>
                    <a:lnTo>
                      <a:pt x="57" y="13"/>
                    </a:lnTo>
                    <a:lnTo>
                      <a:pt x="57" y="22"/>
                    </a:lnTo>
                    <a:close/>
                    <a:moveTo>
                      <a:pt x="51" y="20"/>
                    </a:moveTo>
                    <a:lnTo>
                      <a:pt x="47" y="17"/>
                    </a:lnTo>
                    <a:lnTo>
                      <a:pt x="61" y="4"/>
                    </a:lnTo>
                    <a:lnTo>
                      <a:pt x="64" y="7"/>
                    </a:lnTo>
                    <a:lnTo>
                      <a:pt x="51" y="20"/>
                    </a:lnTo>
                    <a:close/>
                    <a:moveTo>
                      <a:pt x="54" y="0"/>
                    </a:moveTo>
                    <a:lnTo>
                      <a:pt x="58" y="0"/>
                    </a:lnTo>
                    <a:lnTo>
                      <a:pt x="61" y="4"/>
                    </a:lnTo>
                    <a:lnTo>
                      <a:pt x="54" y="10"/>
                    </a:lnTo>
                    <a:lnTo>
                      <a:pt x="54" y="0"/>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4"/>
                    </a:lnTo>
                    <a:lnTo>
                      <a:pt x="39" y="4"/>
                    </a:lnTo>
                    <a:lnTo>
                      <a:pt x="39" y="22"/>
                    </a:lnTo>
                    <a:close/>
                    <a:moveTo>
                      <a:pt x="31" y="5"/>
                    </a:moveTo>
                    <a:lnTo>
                      <a:pt x="33" y="4"/>
                    </a:lnTo>
                    <a:lnTo>
                      <a:pt x="35" y="4"/>
                    </a:lnTo>
                    <a:lnTo>
                      <a:pt x="35" y="13"/>
                    </a:lnTo>
                    <a:lnTo>
                      <a:pt x="31" y="5"/>
                    </a:lnTo>
                    <a:close/>
                    <a:moveTo>
                      <a:pt x="40" y="21"/>
                    </a:moveTo>
                    <a:lnTo>
                      <a:pt x="33" y="24"/>
                    </a:lnTo>
                    <a:lnTo>
                      <a:pt x="24" y="8"/>
                    </a:lnTo>
                    <a:lnTo>
                      <a:pt x="31" y="5"/>
                    </a:lnTo>
                    <a:lnTo>
                      <a:pt x="40" y="21"/>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13" y="16"/>
                    </a:moveTo>
                    <a:lnTo>
                      <a:pt x="13" y="16"/>
                    </a:lnTo>
                    <a:lnTo>
                      <a:pt x="20" y="22"/>
                    </a:lnTo>
                    <a:lnTo>
                      <a:pt x="13" y="16"/>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4" y="30"/>
                    </a:moveTo>
                    <a:lnTo>
                      <a:pt x="22" y="37"/>
                    </a:lnTo>
                    <a:lnTo>
                      <a:pt x="4" y="28"/>
                    </a:lnTo>
                    <a:lnTo>
                      <a:pt x="8" y="21"/>
                    </a:lnTo>
                    <a:lnTo>
                      <a:pt x="24"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6"/>
                    </a:moveTo>
                    <a:lnTo>
                      <a:pt x="0" y="31"/>
                    </a:lnTo>
                    <a:lnTo>
                      <a:pt x="3" y="29"/>
                    </a:lnTo>
                    <a:lnTo>
                      <a:pt x="10" y="36"/>
                    </a:lnTo>
                    <a:lnTo>
                      <a:pt x="0" y="36"/>
                    </a:lnTo>
                    <a:close/>
                    <a:moveTo>
                      <a:pt x="20" y="36"/>
                    </a:moveTo>
                    <a:lnTo>
                      <a:pt x="20" y="39"/>
                    </a:lnTo>
                    <a:lnTo>
                      <a:pt x="0" y="39"/>
                    </a:lnTo>
                    <a:lnTo>
                      <a:pt x="0" y="36"/>
                    </a:lnTo>
                    <a:lnTo>
                      <a:pt x="20" y="36"/>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7"/>
                    </a:moveTo>
                    <a:lnTo>
                      <a:pt x="22" y="53"/>
                    </a:lnTo>
                    <a:lnTo>
                      <a:pt x="4" y="62"/>
                    </a:lnTo>
                    <a:lnTo>
                      <a:pt x="1" y="55"/>
                    </a:lnTo>
                    <a:lnTo>
                      <a:pt x="19" y="47"/>
                    </a:lnTo>
                    <a:close/>
                    <a:moveTo>
                      <a:pt x="22" y="53"/>
                    </a:moveTo>
                    <a:lnTo>
                      <a:pt x="23" y="55"/>
                    </a:lnTo>
                    <a:lnTo>
                      <a:pt x="23" y="58"/>
                    </a:lnTo>
                    <a:lnTo>
                      <a:pt x="13" y="58"/>
                    </a:lnTo>
                    <a:lnTo>
                      <a:pt x="22" y="53"/>
                    </a:lnTo>
                    <a:close/>
                    <a:moveTo>
                      <a:pt x="23" y="58"/>
                    </a:moveTo>
                    <a:lnTo>
                      <a:pt x="23" y="61"/>
                    </a:lnTo>
                    <a:lnTo>
                      <a:pt x="3" y="61"/>
                    </a:lnTo>
                    <a:lnTo>
                      <a:pt x="3" y="58"/>
                    </a:lnTo>
                    <a:lnTo>
                      <a:pt x="23" y="58"/>
                    </a:lnTo>
                    <a:close/>
                    <a:moveTo>
                      <a:pt x="7" y="68"/>
                    </a:moveTo>
                    <a:lnTo>
                      <a:pt x="3" y="65"/>
                    </a:lnTo>
                    <a:lnTo>
                      <a:pt x="3" y="61"/>
                    </a:lnTo>
                    <a:lnTo>
                      <a:pt x="13" y="61"/>
                    </a:lnTo>
                    <a:lnTo>
                      <a:pt x="7" y="68"/>
                    </a:lnTo>
                    <a:close/>
                    <a:moveTo>
                      <a:pt x="20" y="54"/>
                    </a:moveTo>
                    <a:lnTo>
                      <a:pt x="23" y="58"/>
                    </a:lnTo>
                    <a:lnTo>
                      <a:pt x="10" y="71"/>
                    </a:lnTo>
                    <a:lnTo>
                      <a:pt x="7" y="68"/>
                    </a:lnTo>
                    <a:lnTo>
                      <a:pt x="20" y="54"/>
                    </a:lnTo>
                    <a:close/>
                    <a:moveTo>
                      <a:pt x="16" y="73"/>
                    </a:moveTo>
                    <a:lnTo>
                      <a:pt x="12" y="73"/>
                    </a:lnTo>
                    <a:lnTo>
                      <a:pt x="10" y="71"/>
                    </a:lnTo>
                    <a:lnTo>
                      <a:pt x="16" y="64"/>
                    </a:lnTo>
                    <a:lnTo>
                      <a:pt x="16" y="73"/>
                    </a:lnTo>
                    <a:close/>
                    <a:moveTo>
                      <a:pt x="16" y="54"/>
                    </a:moveTo>
                    <a:lnTo>
                      <a:pt x="20" y="54"/>
                    </a:lnTo>
                    <a:lnTo>
                      <a:pt x="20" y="73"/>
                    </a:lnTo>
                    <a:lnTo>
                      <a:pt x="16" y="73"/>
                    </a:lnTo>
                    <a:lnTo>
                      <a:pt x="16" y="54"/>
                    </a:lnTo>
                    <a:close/>
                    <a:moveTo>
                      <a:pt x="20" y="54"/>
                    </a:moveTo>
                    <a:lnTo>
                      <a:pt x="22" y="54"/>
                    </a:lnTo>
                    <a:lnTo>
                      <a:pt x="23" y="55"/>
                    </a:lnTo>
                    <a:lnTo>
                      <a:pt x="20" y="64"/>
                    </a:lnTo>
                    <a:lnTo>
                      <a:pt x="20" y="54"/>
                    </a:lnTo>
                    <a:close/>
                    <a:moveTo>
                      <a:pt x="23" y="55"/>
                    </a:moveTo>
                    <a:lnTo>
                      <a:pt x="30" y="59"/>
                    </a:lnTo>
                    <a:lnTo>
                      <a:pt x="22" y="75"/>
                    </a:lnTo>
                    <a:lnTo>
                      <a:pt x="15" y="73"/>
                    </a:lnTo>
                    <a:lnTo>
                      <a:pt x="23" y="55"/>
                    </a:lnTo>
                    <a:close/>
                    <a:moveTo>
                      <a:pt x="25" y="76"/>
                    </a:moveTo>
                    <a:lnTo>
                      <a:pt x="23" y="76"/>
                    </a:lnTo>
                    <a:lnTo>
                      <a:pt x="22" y="75"/>
                    </a:lnTo>
                    <a:lnTo>
                      <a:pt x="25" y="68"/>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50" y="75"/>
                    </a:moveTo>
                    <a:lnTo>
                      <a:pt x="47" y="76"/>
                    </a:lnTo>
                    <a:lnTo>
                      <a:pt x="45" y="76"/>
                    </a:lnTo>
                    <a:lnTo>
                      <a:pt x="45" y="68"/>
                    </a:lnTo>
                    <a:lnTo>
                      <a:pt x="50" y="75"/>
                    </a:lnTo>
                    <a:close/>
                    <a:moveTo>
                      <a:pt x="41" y="59"/>
                    </a:moveTo>
                    <a:lnTo>
                      <a:pt x="47" y="55"/>
                    </a:lnTo>
                    <a:lnTo>
                      <a:pt x="55" y="73"/>
                    </a:lnTo>
                    <a:lnTo>
                      <a:pt x="50" y="75"/>
                    </a:lnTo>
                    <a:lnTo>
                      <a:pt x="41" y="59"/>
                    </a:lnTo>
                    <a:close/>
                    <a:moveTo>
                      <a:pt x="58" y="71"/>
                    </a:moveTo>
                    <a:lnTo>
                      <a:pt x="57" y="72"/>
                    </a:lnTo>
                    <a:lnTo>
                      <a:pt x="55" y="73"/>
                    </a:lnTo>
                    <a:lnTo>
                      <a:pt x="51" y="64"/>
                    </a:lnTo>
                    <a:lnTo>
                      <a:pt x="58" y="71"/>
                    </a:lnTo>
                    <a:close/>
                    <a:moveTo>
                      <a:pt x="44" y="58"/>
                    </a:moveTo>
                    <a:lnTo>
                      <a:pt x="47"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1" name="Freeform 437">
                <a:extLst>
                  <a:ext uri="{FF2B5EF4-FFF2-40B4-BE49-F238E27FC236}">
                    <a16:creationId xmlns:a16="http://schemas.microsoft.com/office/drawing/2014/main" id="{0CF96329-EDB9-4463-8F3C-423947F81D11}"/>
                  </a:ext>
                </a:extLst>
              </p:cNvPr>
              <p:cNvSpPr>
                <a:spLocks/>
              </p:cNvSpPr>
              <p:nvPr/>
            </p:nvSpPr>
            <p:spPr bwMode="auto">
              <a:xfrm>
                <a:off x="3233" y="2984"/>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8" y="44"/>
                    </a:lnTo>
                    <a:lnTo>
                      <a:pt x="60" y="41"/>
                    </a:lnTo>
                    <a:lnTo>
                      <a:pt x="63" y="35"/>
                    </a:lnTo>
                    <a:lnTo>
                      <a:pt x="63" y="32"/>
                    </a:lnTo>
                    <a:lnTo>
                      <a:pt x="66" y="28"/>
                    </a:lnTo>
                    <a:lnTo>
                      <a:pt x="66" y="22"/>
                    </a:lnTo>
                    <a:lnTo>
                      <a:pt x="66" y="19"/>
                    </a:lnTo>
                    <a:lnTo>
                      <a:pt x="66" y="15"/>
                    </a:lnTo>
                    <a:lnTo>
                      <a:pt x="63" y="10"/>
                    </a:lnTo>
                    <a:lnTo>
                      <a:pt x="63" y="6"/>
                    </a:lnTo>
                    <a:lnTo>
                      <a:pt x="60" y="3"/>
                    </a:lnTo>
                    <a:lnTo>
                      <a:pt x="54" y="3"/>
                    </a:lnTo>
                    <a:lnTo>
                      <a:pt x="51" y="0"/>
                    </a:lnTo>
                    <a:lnTo>
                      <a:pt x="48" y="0"/>
                    </a:lnTo>
                    <a:lnTo>
                      <a:pt x="41" y="0"/>
                    </a:lnTo>
                    <a:lnTo>
                      <a:pt x="38" y="0"/>
                    </a:lnTo>
                    <a:lnTo>
                      <a:pt x="32" y="0"/>
                    </a:lnTo>
                    <a:lnTo>
                      <a:pt x="26" y="3"/>
                    </a:lnTo>
                    <a:lnTo>
                      <a:pt x="22" y="6"/>
                    </a:lnTo>
                    <a:lnTo>
                      <a:pt x="16" y="10"/>
                    </a:lnTo>
                    <a:lnTo>
                      <a:pt x="12" y="12"/>
                    </a:lnTo>
                    <a:lnTo>
                      <a:pt x="9" y="15"/>
                    </a:lnTo>
                    <a:lnTo>
                      <a:pt x="6" y="19"/>
                    </a:lnTo>
                    <a:lnTo>
                      <a:pt x="3" y="25"/>
                    </a:lnTo>
                    <a:lnTo>
                      <a:pt x="3" y="28"/>
                    </a:lnTo>
                    <a:lnTo>
                      <a:pt x="0" y="35"/>
                    </a:lnTo>
                    <a:lnTo>
                      <a:pt x="0" y="38"/>
                    </a:lnTo>
                    <a:lnTo>
                      <a:pt x="3" y="41"/>
                    </a:lnTo>
                    <a:lnTo>
                      <a:pt x="3" y="44"/>
                    </a:lnTo>
                    <a:lnTo>
                      <a:pt x="6" y="51"/>
                    </a:lnTo>
                    <a:lnTo>
                      <a:pt x="9" y="51"/>
                    </a:lnTo>
                    <a:lnTo>
                      <a:pt x="12" y="54"/>
                    </a:lnTo>
                    <a:lnTo>
                      <a:pt x="19" y="57"/>
                    </a:lnTo>
                    <a:lnTo>
                      <a:pt x="22" y="57"/>
                    </a:lnTo>
                    <a:lnTo>
                      <a:pt x="26" y="57"/>
                    </a:lnTo>
                    <a:lnTo>
                      <a:pt x="32" y="57"/>
                    </a:lnTo>
                    <a:lnTo>
                      <a:pt x="38"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2" name="Freeform 438">
                <a:extLst>
                  <a:ext uri="{FF2B5EF4-FFF2-40B4-BE49-F238E27FC236}">
                    <a16:creationId xmlns:a16="http://schemas.microsoft.com/office/drawing/2014/main" id="{63A52B6F-47CE-435C-8903-936F4019CEDA}"/>
                  </a:ext>
                </a:extLst>
              </p:cNvPr>
              <p:cNvSpPr>
                <a:spLocks noEditPoints="1"/>
              </p:cNvSpPr>
              <p:nvPr/>
            </p:nvSpPr>
            <p:spPr bwMode="auto">
              <a:xfrm>
                <a:off x="3231" y="2982"/>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3 h 76"/>
                  <a:gd name="T88" fmla="*/ 1 w 86"/>
                  <a:gd name="T89" fmla="*/ 3 h 76"/>
                  <a:gd name="T90" fmla="*/ 1 w 86"/>
                  <a:gd name="T91" fmla="*/ 3 h 76"/>
                  <a:gd name="T92" fmla="*/ 0 w 86"/>
                  <a:gd name="T93" fmla="*/ 5 h 76"/>
                  <a:gd name="T94" fmla="*/ 1 w 86"/>
                  <a:gd name="T95" fmla="*/ 5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4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4" y="67"/>
                    </a:lnTo>
                    <a:lnTo>
                      <a:pt x="51" y="54"/>
                    </a:lnTo>
                    <a:close/>
                    <a:moveTo>
                      <a:pt x="54" y="51"/>
                    </a:moveTo>
                    <a:lnTo>
                      <a:pt x="55" y="49"/>
                    </a:lnTo>
                    <a:lnTo>
                      <a:pt x="56" y="48"/>
                    </a:lnTo>
                    <a:lnTo>
                      <a:pt x="61" y="57"/>
                    </a:lnTo>
                    <a:lnTo>
                      <a:pt x="54" y="51"/>
                    </a:lnTo>
                    <a:close/>
                    <a:moveTo>
                      <a:pt x="56" y="48"/>
                    </a:moveTo>
                    <a:lnTo>
                      <a:pt x="63" y="46"/>
                    </a:lnTo>
                    <a:lnTo>
                      <a:pt x="71" y="63"/>
                    </a:lnTo>
                    <a:lnTo>
                      <a:pt x="65" y="66"/>
                    </a:lnTo>
                    <a:lnTo>
                      <a:pt x="56" y="48"/>
                    </a:lnTo>
                    <a:close/>
                    <a:moveTo>
                      <a:pt x="74" y="61"/>
                    </a:moveTo>
                    <a:lnTo>
                      <a:pt x="73" y="62"/>
                    </a:lnTo>
                    <a:lnTo>
                      <a:pt x="71" y="63"/>
                    </a:lnTo>
                    <a:lnTo>
                      <a:pt x="68" y="54"/>
                    </a:lnTo>
                    <a:lnTo>
                      <a:pt x="74" y="61"/>
                    </a:lnTo>
                    <a:close/>
                    <a:moveTo>
                      <a:pt x="60" y="47"/>
                    </a:moveTo>
                    <a:lnTo>
                      <a:pt x="63" y="44"/>
                    </a:lnTo>
                    <a:lnTo>
                      <a:pt x="77" y="58"/>
                    </a:lnTo>
                    <a:lnTo>
                      <a:pt x="74" y="61"/>
                    </a:lnTo>
                    <a:lnTo>
                      <a:pt x="60" y="47"/>
                    </a:lnTo>
                    <a:close/>
                    <a:moveTo>
                      <a:pt x="79" y="55"/>
                    </a:moveTo>
                    <a:lnTo>
                      <a:pt x="79" y="57"/>
                    </a:lnTo>
                    <a:lnTo>
                      <a:pt x="77" y="58"/>
                    </a:lnTo>
                    <a:lnTo>
                      <a:pt x="70" y="51"/>
                    </a:lnTo>
                    <a:lnTo>
                      <a:pt x="79" y="55"/>
                    </a:lnTo>
                    <a:close/>
                    <a:moveTo>
                      <a:pt x="62" y="47"/>
                    </a:moveTo>
                    <a:lnTo>
                      <a:pt x="65" y="41"/>
                    </a:lnTo>
                    <a:lnTo>
                      <a:pt x="82" y="48"/>
                    </a:lnTo>
                    <a:lnTo>
                      <a:pt x="79" y="55"/>
                    </a:lnTo>
                    <a:lnTo>
                      <a:pt x="62" y="47"/>
                    </a:lnTo>
                    <a:close/>
                    <a:moveTo>
                      <a:pt x="83" y="45"/>
                    </a:moveTo>
                    <a:lnTo>
                      <a:pt x="83" y="47"/>
                    </a:lnTo>
                    <a:lnTo>
                      <a:pt x="82" y="48"/>
                    </a:lnTo>
                    <a:lnTo>
                      <a:pt x="73" y="45"/>
                    </a:lnTo>
                    <a:lnTo>
                      <a:pt x="83" y="45"/>
                    </a:lnTo>
                    <a:close/>
                    <a:moveTo>
                      <a:pt x="64" y="45"/>
                    </a:moveTo>
                    <a:lnTo>
                      <a:pt x="64" y="42"/>
                    </a:lnTo>
                    <a:lnTo>
                      <a:pt x="83" y="42"/>
                    </a:lnTo>
                    <a:lnTo>
                      <a:pt x="83" y="45"/>
                    </a:lnTo>
                    <a:lnTo>
                      <a:pt x="64" y="45"/>
                    </a:lnTo>
                    <a:close/>
                    <a:moveTo>
                      <a:pt x="64" y="42"/>
                    </a:moveTo>
                    <a:lnTo>
                      <a:pt x="64" y="37"/>
                    </a:lnTo>
                    <a:lnTo>
                      <a:pt x="66" y="35"/>
                    </a:lnTo>
                    <a:lnTo>
                      <a:pt x="73" y="42"/>
                    </a:lnTo>
                    <a:lnTo>
                      <a:pt x="64" y="42"/>
                    </a:lnTo>
                    <a:close/>
                    <a:moveTo>
                      <a:pt x="66" y="35"/>
                    </a:moveTo>
                    <a:lnTo>
                      <a:pt x="70" y="32"/>
                    </a:lnTo>
                    <a:lnTo>
                      <a:pt x="83" y="45"/>
                    </a:lnTo>
                    <a:lnTo>
                      <a:pt x="80" y="48"/>
                    </a:lnTo>
                    <a:lnTo>
                      <a:pt x="66" y="35"/>
                    </a:lnTo>
                    <a:close/>
                    <a:moveTo>
                      <a:pt x="86" y="38"/>
                    </a:moveTo>
                    <a:lnTo>
                      <a:pt x="86" y="42"/>
                    </a:lnTo>
                    <a:lnTo>
                      <a:pt x="83" y="45"/>
                    </a:lnTo>
                    <a:lnTo>
                      <a:pt x="76" y="38"/>
                    </a:lnTo>
                    <a:lnTo>
                      <a:pt x="86" y="38"/>
                    </a:lnTo>
                    <a:close/>
                    <a:moveTo>
                      <a:pt x="68" y="38"/>
                    </a:moveTo>
                    <a:lnTo>
                      <a:pt x="68" y="32"/>
                    </a:lnTo>
                    <a:lnTo>
                      <a:pt x="86" y="32"/>
                    </a:lnTo>
                    <a:lnTo>
                      <a:pt x="86" y="38"/>
                    </a:lnTo>
                    <a:lnTo>
                      <a:pt x="68" y="38"/>
                    </a:lnTo>
                    <a:close/>
                    <a:moveTo>
                      <a:pt x="68" y="32"/>
                    </a:moveTo>
                    <a:lnTo>
                      <a:pt x="68" y="29"/>
                    </a:lnTo>
                    <a:lnTo>
                      <a:pt x="86" y="29"/>
                    </a:lnTo>
                    <a:lnTo>
                      <a:pt x="86" y="32"/>
                    </a:lnTo>
                    <a:lnTo>
                      <a:pt x="68" y="32"/>
                    </a:lnTo>
                    <a:close/>
                    <a:moveTo>
                      <a:pt x="68" y="29"/>
                    </a:moveTo>
                    <a:lnTo>
                      <a:pt x="68" y="25"/>
                    </a:lnTo>
                    <a:lnTo>
                      <a:pt x="86" y="25"/>
                    </a:lnTo>
                    <a:lnTo>
                      <a:pt x="86" y="29"/>
                    </a:lnTo>
                    <a:lnTo>
                      <a:pt x="68" y="29"/>
                    </a:lnTo>
                    <a:close/>
                    <a:moveTo>
                      <a:pt x="85" y="22"/>
                    </a:moveTo>
                    <a:lnTo>
                      <a:pt x="86" y="23"/>
                    </a:lnTo>
                    <a:lnTo>
                      <a:pt x="86" y="25"/>
                    </a:lnTo>
                    <a:lnTo>
                      <a:pt x="76" y="25"/>
                    </a:lnTo>
                    <a:lnTo>
                      <a:pt x="85" y="22"/>
                    </a:lnTo>
                    <a:close/>
                    <a:moveTo>
                      <a:pt x="68" y="30"/>
                    </a:moveTo>
                    <a:lnTo>
                      <a:pt x="65" y="23"/>
                    </a:lnTo>
                    <a:lnTo>
                      <a:pt x="82" y="15"/>
                    </a:lnTo>
                    <a:lnTo>
                      <a:pt x="85" y="22"/>
                    </a:lnTo>
                    <a:lnTo>
                      <a:pt x="68" y="30"/>
                    </a:lnTo>
                    <a:close/>
                    <a:moveTo>
                      <a:pt x="65" y="23"/>
                    </a:moveTo>
                    <a:lnTo>
                      <a:pt x="64" y="22"/>
                    </a:lnTo>
                    <a:lnTo>
                      <a:pt x="64" y="20"/>
                    </a:lnTo>
                    <a:lnTo>
                      <a:pt x="73" y="20"/>
                    </a:lnTo>
                    <a:lnTo>
                      <a:pt x="65" y="23"/>
                    </a:lnTo>
                    <a:close/>
                    <a:moveTo>
                      <a:pt x="64" y="20"/>
                    </a:moveTo>
                    <a:lnTo>
                      <a:pt x="64" y="16"/>
                    </a:lnTo>
                    <a:lnTo>
                      <a:pt x="83" y="16"/>
                    </a:lnTo>
                    <a:lnTo>
                      <a:pt x="83" y="20"/>
                    </a:lnTo>
                    <a:lnTo>
                      <a:pt x="64" y="20"/>
                    </a:lnTo>
                    <a:close/>
                    <a:moveTo>
                      <a:pt x="80" y="10"/>
                    </a:moveTo>
                    <a:lnTo>
                      <a:pt x="83" y="12"/>
                    </a:lnTo>
                    <a:lnTo>
                      <a:pt x="83" y="16"/>
                    </a:lnTo>
                    <a:lnTo>
                      <a:pt x="73" y="16"/>
                    </a:lnTo>
                    <a:lnTo>
                      <a:pt x="80" y="10"/>
                    </a:lnTo>
                    <a:close/>
                    <a:moveTo>
                      <a:pt x="66" y="23"/>
                    </a:moveTo>
                    <a:lnTo>
                      <a:pt x="63" y="20"/>
                    </a:lnTo>
                    <a:lnTo>
                      <a:pt x="77" y="6"/>
                    </a:lnTo>
                    <a:lnTo>
                      <a:pt x="80" y="10"/>
                    </a:lnTo>
                    <a:lnTo>
                      <a:pt x="66" y="23"/>
                    </a:lnTo>
                    <a:close/>
                    <a:moveTo>
                      <a:pt x="70" y="3"/>
                    </a:moveTo>
                    <a:lnTo>
                      <a:pt x="74" y="3"/>
                    </a:lnTo>
                    <a:lnTo>
                      <a:pt x="77" y="6"/>
                    </a:lnTo>
                    <a:lnTo>
                      <a:pt x="70" y="13"/>
                    </a:lnTo>
                    <a:lnTo>
                      <a:pt x="70" y="3"/>
                    </a:lnTo>
                    <a:close/>
                    <a:moveTo>
                      <a:pt x="70" y="22"/>
                    </a:moveTo>
                    <a:lnTo>
                      <a:pt x="64" y="22"/>
                    </a:lnTo>
                    <a:lnTo>
                      <a:pt x="64" y="3"/>
                    </a:lnTo>
                    <a:lnTo>
                      <a:pt x="70" y="3"/>
                    </a:lnTo>
                    <a:lnTo>
                      <a:pt x="70"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8" y="20"/>
                    </a:lnTo>
                    <a:lnTo>
                      <a:pt x="48" y="0"/>
                    </a:lnTo>
                    <a:lnTo>
                      <a:pt x="51" y="0"/>
                    </a:lnTo>
                    <a:lnTo>
                      <a:pt x="51" y="20"/>
                    </a:lnTo>
                    <a:close/>
                    <a:moveTo>
                      <a:pt x="48" y="20"/>
                    </a:moveTo>
                    <a:lnTo>
                      <a:pt x="42" y="20"/>
                    </a:lnTo>
                    <a:lnTo>
                      <a:pt x="42" y="0"/>
                    </a:lnTo>
                    <a:lnTo>
                      <a:pt x="48" y="0"/>
                    </a:lnTo>
                    <a:lnTo>
                      <a:pt x="48" y="20"/>
                    </a:lnTo>
                    <a:close/>
                    <a:moveTo>
                      <a:pt x="38" y="1"/>
                    </a:moveTo>
                    <a:lnTo>
                      <a:pt x="40" y="0"/>
                    </a:lnTo>
                    <a:lnTo>
                      <a:pt x="42" y="0"/>
                    </a:lnTo>
                    <a:lnTo>
                      <a:pt x="42" y="10"/>
                    </a:lnTo>
                    <a:lnTo>
                      <a:pt x="38" y="1"/>
                    </a:lnTo>
                    <a:close/>
                    <a:moveTo>
                      <a:pt x="45" y="19"/>
                    </a:moveTo>
                    <a:lnTo>
                      <a:pt x="40" y="22"/>
                    </a:lnTo>
                    <a:lnTo>
                      <a:pt x="31" y="4"/>
                    </a:lnTo>
                    <a:lnTo>
                      <a:pt x="38" y="1"/>
                    </a:lnTo>
                    <a:lnTo>
                      <a:pt x="45" y="19"/>
                    </a:lnTo>
                    <a:close/>
                    <a:moveTo>
                      <a:pt x="29" y="6"/>
                    </a:moveTo>
                    <a:lnTo>
                      <a:pt x="30" y="5"/>
                    </a:lnTo>
                    <a:lnTo>
                      <a:pt x="31" y="4"/>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8"/>
                    </a:lnTo>
                    <a:lnTo>
                      <a:pt x="37" y="24"/>
                    </a:lnTo>
                    <a:close/>
                    <a:moveTo>
                      <a:pt x="19" y="13"/>
                    </a:moveTo>
                    <a:lnTo>
                      <a:pt x="20" y="11"/>
                    </a:lnTo>
                    <a:lnTo>
                      <a:pt x="21" y="11"/>
                    </a:lnTo>
                    <a:lnTo>
                      <a:pt x="26" y="20"/>
                    </a:lnTo>
                    <a:lnTo>
                      <a:pt x="19" y="13"/>
                    </a:lnTo>
                    <a:close/>
                    <a:moveTo>
                      <a:pt x="32" y="26"/>
                    </a:moveTo>
                    <a:lnTo>
                      <a:pt x="29" y="30"/>
                    </a:lnTo>
                    <a:lnTo>
                      <a:pt x="16" y="15"/>
                    </a:lnTo>
                    <a:lnTo>
                      <a:pt x="19" y="13"/>
                    </a:lnTo>
                    <a:lnTo>
                      <a:pt x="32" y="26"/>
                    </a:lnTo>
                    <a:close/>
                    <a:moveTo>
                      <a:pt x="29" y="30"/>
                    </a:moveTo>
                    <a:lnTo>
                      <a:pt x="29" y="30"/>
                    </a:lnTo>
                    <a:lnTo>
                      <a:pt x="22" y="22"/>
                    </a:lnTo>
                    <a:lnTo>
                      <a:pt x="29" y="30"/>
                    </a:lnTo>
                    <a:close/>
                    <a:moveTo>
                      <a:pt x="29" y="30"/>
                    </a:moveTo>
                    <a:lnTo>
                      <a:pt x="26" y="32"/>
                    </a:lnTo>
                    <a:lnTo>
                      <a:pt x="12" y="19"/>
                    </a:lnTo>
                    <a:lnTo>
                      <a:pt x="16" y="15"/>
                    </a:lnTo>
                    <a:lnTo>
                      <a:pt x="29" y="30"/>
                    </a:lnTo>
                    <a:close/>
                    <a:moveTo>
                      <a:pt x="12" y="19"/>
                    </a:moveTo>
                    <a:lnTo>
                      <a:pt x="12" y="19"/>
                    </a:lnTo>
                    <a:lnTo>
                      <a:pt x="19" y="25"/>
                    </a:lnTo>
                    <a:lnTo>
                      <a:pt x="12" y="19"/>
                    </a:lnTo>
                    <a:close/>
                    <a:moveTo>
                      <a:pt x="26" y="32"/>
                    </a:moveTo>
                    <a:lnTo>
                      <a:pt x="23" y="35"/>
                    </a:lnTo>
                    <a:lnTo>
                      <a:pt x="9" y="22"/>
                    </a:lnTo>
                    <a:lnTo>
                      <a:pt x="12" y="19"/>
                    </a:lnTo>
                    <a:lnTo>
                      <a:pt x="26" y="32"/>
                    </a:lnTo>
                    <a:close/>
                    <a:moveTo>
                      <a:pt x="8" y="24"/>
                    </a:moveTo>
                    <a:lnTo>
                      <a:pt x="8" y="23"/>
                    </a:lnTo>
                    <a:lnTo>
                      <a:pt x="9" y="22"/>
                    </a:lnTo>
                    <a:lnTo>
                      <a:pt x="16" y="29"/>
                    </a:lnTo>
                    <a:lnTo>
                      <a:pt x="8" y="24"/>
                    </a:lnTo>
                    <a:close/>
                    <a:moveTo>
                      <a:pt x="25" y="33"/>
                    </a:moveTo>
                    <a:lnTo>
                      <a:pt x="21" y="40"/>
                    </a:lnTo>
                    <a:lnTo>
                      <a:pt x="5" y="31"/>
                    </a:lnTo>
                    <a:lnTo>
                      <a:pt x="8" y="24"/>
                    </a:lnTo>
                    <a:lnTo>
                      <a:pt x="25" y="33"/>
                    </a:lnTo>
                    <a:close/>
                    <a:moveTo>
                      <a:pt x="4" y="35"/>
                    </a:moveTo>
                    <a:lnTo>
                      <a:pt x="4" y="33"/>
                    </a:lnTo>
                    <a:lnTo>
                      <a:pt x="5" y="31"/>
                    </a:lnTo>
                    <a:lnTo>
                      <a:pt x="13" y="35"/>
                    </a:lnTo>
                    <a:lnTo>
                      <a:pt x="4" y="35"/>
                    </a:lnTo>
                    <a:close/>
                    <a:moveTo>
                      <a:pt x="22" y="35"/>
                    </a:moveTo>
                    <a:lnTo>
                      <a:pt x="22" y="38"/>
                    </a:lnTo>
                    <a:lnTo>
                      <a:pt x="4" y="38"/>
                    </a:lnTo>
                    <a:lnTo>
                      <a:pt x="4" y="35"/>
                    </a:lnTo>
                    <a:lnTo>
                      <a:pt x="22" y="35"/>
                    </a:lnTo>
                    <a:close/>
                    <a:moveTo>
                      <a:pt x="22" y="38"/>
                    </a:moveTo>
                    <a:lnTo>
                      <a:pt x="22" y="41"/>
                    </a:lnTo>
                    <a:lnTo>
                      <a:pt x="21" y="43"/>
                    </a:lnTo>
                    <a:lnTo>
                      <a:pt x="13" y="38"/>
                    </a:lnTo>
                    <a:lnTo>
                      <a:pt x="22" y="38"/>
                    </a:lnTo>
                    <a:close/>
                    <a:moveTo>
                      <a:pt x="21" y="43"/>
                    </a:moveTo>
                    <a:lnTo>
                      <a:pt x="18" y="48"/>
                    </a:lnTo>
                    <a:lnTo>
                      <a:pt x="1" y="41"/>
                    </a:lnTo>
                    <a:lnTo>
                      <a:pt x="5" y="34"/>
                    </a:lnTo>
                    <a:lnTo>
                      <a:pt x="21" y="43"/>
                    </a:lnTo>
                    <a:close/>
                    <a:moveTo>
                      <a:pt x="0" y="45"/>
                    </a:moveTo>
                    <a:lnTo>
                      <a:pt x="0" y="43"/>
                    </a:lnTo>
                    <a:lnTo>
                      <a:pt x="1" y="41"/>
                    </a:lnTo>
                    <a:lnTo>
                      <a:pt x="10" y="45"/>
                    </a:lnTo>
                    <a:lnTo>
                      <a:pt x="0" y="45"/>
                    </a:lnTo>
                    <a:close/>
                    <a:moveTo>
                      <a:pt x="19" y="45"/>
                    </a:moveTo>
                    <a:lnTo>
                      <a:pt x="19" y="48"/>
                    </a:lnTo>
                    <a:lnTo>
                      <a:pt x="0" y="48"/>
                    </a:lnTo>
                    <a:lnTo>
                      <a:pt x="0" y="45"/>
                    </a:lnTo>
                    <a:lnTo>
                      <a:pt x="19" y="45"/>
                    </a:lnTo>
                    <a:close/>
                    <a:moveTo>
                      <a:pt x="4" y="55"/>
                    </a:moveTo>
                    <a:lnTo>
                      <a:pt x="0" y="52"/>
                    </a:lnTo>
                    <a:lnTo>
                      <a:pt x="0" y="48"/>
                    </a:lnTo>
                    <a:lnTo>
                      <a:pt x="10" y="48"/>
                    </a:lnTo>
                    <a:lnTo>
                      <a:pt x="4" y="55"/>
                    </a:lnTo>
                    <a:close/>
                    <a:moveTo>
                      <a:pt x="17" y="41"/>
                    </a:moveTo>
                    <a:lnTo>
                      <a:pt x="20" y="44"/>
                    </a:lnTo>
                    <a:lnTo>
                      <a:pt x="6" y="58"/>
                    </a:lnTo>
                    <a:lnTo>
                      <a:pt x="4" y="55"/>
                    </a:lnTo>
                    <a:lnTo>
                      <a:pt x="17" y="41"/>
                    </a:lnTo>
                    <a:close/>
                    <a:moveTo>
                      <a:pt x="20" y="44"/>
                    </a:moveTo>
                    <a:lnTo>
                      <a:pt x="22" y="47"/>
                    </a:lnTo>
                    <a:lnTo>
                      <a:pt x="22" y="51"/>
                    </a:lnTo>
                    <a:lnTo>
                      <a:pt x="13" y="51"/>
                    </a:lnTo>
                    <a:lnTo>
                      <a:pt x="20" y="44"/>
                    </a:lnTo>
                    <a:close/>
                    <a:moveTo>
                      <a:pt x="22" y="51"/>
                    </a:moveTo>
                    <a:lnTo>
                      <a:pt x="22" y="54"/>
                    </a:lnTo>
                    <a:lnTo>
                      <a:pt x="4" y="54"/>
                    </a:lnTo>
                    <a:lnTo>
                      <a:pt x="4" y="51"/>
                    </a:lnTo>
                    <a:lnTo>
                      <a:pt x="22" y="51"/>
                    </a:lnTo>
                    <a:close/>
                    <a:moveTo>
                      <a:pt x="5" y="58"/>
                    </a:moveTo>
                    <a:lnTo>
                      <a:pt x="4" y="56"/>
                    </a:lnTo>
                    <a:lnTo>
                      <a:pt x="4" y="54"/>
                    </a:lnTo>
                    <a:lnTo>
                      <a:pt x="13" y="54"/>
                    </a:lnTo>
                    <a:lnTo>
                      <a:pt x="5" y="58"/>
                    </a:lnTo>
                    <a:close/>
                    <a:moveTo>
                      <a:pt x="21" y="49"/>
                    </a:moveTo>
                    <a:lnTo>
                      <a:pt x="25" y="56"/>
                    </a:lnTo>
                    <a:lnTo>
                      <a:pt x="8" y="65"/>
                    </a:lnTo>
                    <a:lnTo>
                      <a:pt x="5" y="58"/>
                    </a:lnTo>
                    <a:lnTo>
                      <a:pt x="21" y="49"/>
                    </a:lnTo>
                    <a:close/>
                    <a:moveTo>
                      <a:pt x="16" y="70"/>
                    </a:moveTo>
                    <a:lnTo>
                      <a:pt x="10" y="70"/>
                    </a:lnTo>
                    <a:lnTo>
                      <a:pt x="8" y="65"/>
                    </a:lnTo>
                    <a:lnTo>
                      <a:pt x="16" y="61"/>
                    </a:lnTo>
                    <a:lnTo>
                      <a:pt x="16" y="70"/>
                    </a:lnTo>
                    <a:close/>
                    <a:moveTo>
                      <a:pt x="16" y="51"/>
                    </a:moveTo>
                    <a:lnTo>
                      <a:pt x="19" y="51"/>
                    </a:lnTo>
                    <a:lnTo>
                      <a:pt x="19" y="70"/>
                    </a:lnTo>
                    <a:lnTo>
                      <a:pt x="16" y="70"/>
                    </a:lnTo>
                    <a:lnTo>
                      <a:pt x="16" y="51"/>
                    </a:lnTo>
                    <a:close/>
                    <a:moveTo>
                      <a:pt x="19" y="51"/>
                    </a:moveTo>
                    <a:lnTo>
                      <a:pt x="23" y="51"/>
                    </a:lnTo>
                    <a:lnTo>
                      <a:pt x="26" y="54"/>
                    </a:lnTo>
                    <a:lnTo>
                      <a:pt x="19" y="61"/>
                    </a:lnTo>
                    <a:lnTo>
                      <a:pt x="19" y="51"/>
                    </a:lnTo>
                    <a:close/>
                    <a:moveTo>
                      <a:pt x="26" y="54"/>
                    </a:moveTo>
                    <a:lnTo>
                      <a:pt x="29" y="57"/>
                    </a:lnTo>
                    <a:lnTo>
                      <a:pt x="16" y="70"/>
                    </a:lnTo>
                    <a:lnTo>
                      <a:pt x="12" y="67"/>
                    </a:lnTo>
                    <a:lnTo>
                      <a:pt x="26" y="54"/>
                    </a:lnTo>
                    <a:close/>
                    <a:moveTo>
                      <a:pt x="18" y="73"/>
                    </a:moveTo>
                    <a:lnTo>
                      <a:pt x="17" y="72"/>
                    </a:lnTo>
                    <a:lnTo>
                      <a:pt x="16" y="70"/>
                    </a:lnTo>
                    <a:lnTo>
                      <a:pt x="22" y="64"/>
                    </a:lnTo>
                    <a:lnTo>
                      <a:pt x="18" y="73"/>
                    </a:lnTo>
                    <a:close/>
                    <a:moveTo>
                      <a:pt x="27" y="55"/>
                    </a:moveTo>
                    <a:lnTo>
                      <a:pt x="33" y="58"/>
                    </a:lnTo>
                    <a:lnTo>
                      <a:pt x="25" y="76"/>
                    </a:lnTo>
                    <a:lnTo>
                      <a:pt x="18" y="73"/>
                    </a:lnTo>
                    <a:lnTo>
                      <a:pt x="27" y="55"/>
                    </a:lnTo>
                    <a:close/>
                    <a:moveTo>
                      <a:pt x="29" y="76"/>
                    </a:moveTo>
                    <a:lnTo>
                      <a:pt x="27" y="76"/>
                    </a:lnTo>
                    <a:lnTo>
                      <a:pt x="25" y="76"/>
                    </a:lnTo>
                    <a:lnTo>
                      <a:pt x="29" y="67"/>
                    </a:lnTo>
                    <a:lnTo>
                      <a:pt x="29" y="76"/>
                    </a:lnTo>
                    <a:close/>
                    <a:moveTo>
                      <a:pt x="29" y="57"/>
                    </a:moveTo>
                    <a:lnTo>
                      <a:pt x="32" y="57"/>
                    </a:lnTo>
                    <a:lnTo>
                      <a:pt x="32" y="76"/>
                    </a:lnTo>
                    <a:lnTo>
                      <a:pt x="29" y="76"/>
                    </a:lnTo>
                    <a:lnTo>
                      <a:pt x="29"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1"/>
                    </a:moveTo>
                    <a:lnTo>
                      <a:pt x="44" y="57"/>
                    </a:lnTo>
                    <a:lnTo>
                      <a:pt x="58" y="70"/>
                    </a:lnTo>
                    <a:lnTo>
                      <a:pt x="54" y="74"/>
                    </a:lnTo>
                    <a:lnTo>
                      <a:pt x="41" y="61"/>
                    </a:lnTo>
                    <a:close/>
                    <a:moveTo>
                      <a:pt x="44" y="57"/>
                    </a:moveTo>
                    <a:lnTo>
                      <a:pt x="45" y="56"/>
                    </a:lnTo>
                    <a:lnTo>
                      <a:pt x="47" y="55"/>
                    </a:lnTo>
                    <a:lnTo>
                      <a:pt x="51" y="64"/>
                    </a:lnTo>
                    <a:lnTo>
                      <a:pt x="44" y="57"/>
                    </a:lnTo>
                    <a:close/>
                    <a:moveTo>
                      <a:pt x="47" y="55"/>
                    </a:moveTo>
                    <a:lnTo>
                      <a:pt x="53"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3" name="Freeform 439">
                <a:extLst>
                  <a:ext uri="{FF2B5EF4-FFF2-40B4-BE49-F238E27FC236}">
                    <a16:creationId xmlns:a16="http://schemas.microsoft.com/office/drawing/2014/main" id="{15526071-B83A-4C65-9A19-12466D11E702}"/>
                  </a:ext>
                </a:extLst>
              </p:cNvPr>
              <p:cNvSpPr>
                <a:spLocks/>
              </p:cNvSpPr>
              <p:nvPr/>
            </p:nvSpPr>
            <p:spPr bwMode="auto">
              <a:xfrm>
                <a:off x="3279" y="2965"/>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1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4" y="44"/>
                    </a:lnTo>
                    <a:lnTo>
                      <a:pt x="61" y="41"/>
                    </a:lnTo>
                    <a:lnTo>
                      <a:pt x="61" y="34"/>
                    </a:lnTo>
                    <a:lnTo>
                      <a:pt x="64" y="32"/>
                    </a:lnTo>
                    <a:lnTo>
                      <a:pt x="66" y="28"/>
                    </a:lnTo>
                    <a:lnTo>
                      <a:pt x="66" y="22"/>
                    </a:lnTo>
                    <a:lnTo>
                      <a:pt x="66" y="18"/>
                    </a:lnTo>
                    <a:lnTo>
                      <a:pt x="66" y="15"/>
                    </a:lnTo>
                    <a:lnTo>
                      <a:pt x="64" y="9"/>
                    </a:lnTo>
                    <a:lnTo>
                      <a:pt x="61" y="6"/>
                    </a:lnTo>
                    <a:lnTo>
                      <a:pt x="58" y="3"/>
                    </a:lnTo>
                    <a:lnTo>
                      <a:pt x="54" y="3"/>
                    </a:lnTo>
                    <a:lnTo>
                      <a:pt x="51" y="0"/>
                    </a:lnTo>
                    <a:lnTo>
                      <a:pt x="44" y="0"/>
                    </a:lnTo>
                    <a:lnTo>
                      <a:pt x="41" y="0"/>
                    </a:lnTo>
                    <a:lnTo>
                      <a:pt x="36" y="0"/>
                    </a:lnTo>
                    <a:lnTo>
                      <a:pt x="32" y="0"/>
                    </a:lnTo>
                    <a:lnTo>
                      <a:pt x="26" y="3"/>
                    </a:lnTo>
                    <a:lnTo>
                      <a:pt x="19" y="6"/>
                    </a:lnTo>
                    <a:lnTo>
                      <a:pt x="16" y="9"/>
                    </a:lnTo>
                    <a:lnTo>
                      <a:pt x="10" y="12"/>
                    </a:lnTo>
                    <a:lnTo>
                      <a:pt x="7" y="15"/>
                    </a:lnTo>
                    <a:lnTo>
                      <a:pt x="4" y="18"/>
                    </a:lnTo>
                    <a:lnTo>
                      <a:pt x="4" y="25"/>
                    </a:lnTo>
                    <a:lnTo>
                      <a:pt x="0" y="28"/>
                    </a:lnTo>
                    <a:lnTo>
                      <a:pt x="0" y="34"/>
                    </a:lnTo>
                    <a:lnTo>
                      <a:pt x="0" y="37"/>
                    </a:lnTo>
                    <a:lnTo>
                      <a:pt x="0" y="41"/>
                    </a:lnTo>
                    <a:lnTo>
                      <a:pt x="4" y="44"/>
                    </a:lnTo>
                    <a:lnTo>
                      <a:pt x="7" y="50"/>
                    </a:lnTo>
                    <a:lnTo>
                      <a:pt x="10" y="50"/>
                    </a:lnTo>
                    <a:lnTo>
                      <a:pt x="12" y="54"/>
                    </a:lnTo>
                    <a:lnTo>
                      <a:pt x="16" y="57"/>
                    </a:lnTo>
                    <a:lnTo>
                      <a:pt x="22" y="57"/>
                    </a:lnTo>
                    <a:lnTo>
                      <a:pt x="26" y="57"/>
                    </a:lnTo>
                    <a:lnTo>
                      <a:pt x="32" y="57"/>
                    </a:lnTo>
                    <a:lnTo>
                      <a:pt x="36"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4" name="Freeform 440">
                <a:extLst>
                  <a:ext uri="{FF2B5EF4-FFF2-40B4-BE49-F238E27FC236}">
                    <a16:creationId xmlns:a16="http://schemas.microsoft.com/office/drawing/2014/main" id="{1C93C400-DF88-41AA-81DE-9EE01D31C20B}"/>
                  </a:ext>
                </a:extLst>
              </p:cNvPr>
              <p:cNvSpPr>
                <a:spLocks noEditPoints="1"/>
              </p:cNvSpPr>
              <p:nvPr/>
            </p:nvSpPr>
            <p:spPr bwMode="auto">
              <a:xfrm>
                <a:off x="3277" y="2963"/>
                <a:ext cx="21" cy="20"/>
              </a:xfrm>
              <a:custGeom>
                <a:avLst/>
                <a:gdLst>
                  <a:gd name="T0" fmla="*/ 4 w 86"/>
                  <a:gd name="T1" fmla="*/ 4 h 80"/>
                  <a:gd name="T2" fmla="*/ 3 w 86"/>
                  <a:gd name="T3" fmla="*/ 3 h 80"/>
                  <a:gd name="T4" fmla="*/ 4 w 86"/>
                  <a:gd name="T5" fmla="*/ 3 h 80"/>
                  <a:gd name="T6" fmla="*/ 4 w 86"/>
                  <a:gd name="T7" fmla="*/ 4 h 80"/>
                  <a:gd name="T8" fmla="*/ 5 w 86"/>
                  <a:gd name="T9" fmla="*/ 3 h 80"/>
                  <a:gd name="T10" fmla="*/ 4 w 86"/>
                  <a:gd name="T11" fmla="*/ 3 h 80"/>
                  <a:gd name="T12" fmla="*/ 4 w 86"/>
                  <a:gd name="T13" fmla="*/ 2 h 80"/>
                  <a:gd name="T14" fmla="*/ 5 w 86"/>
                  <a:gd name="T15" fmla="*/ 3 h 80"/>
                  <a:gd name="T16" fmla="*/ 5 w 86"/>
                  <a:gd name="T17" fmla="*/ 3 h 80"/>
                  <a:gd name="T18" fmla="*/ 5 w 86"/>
                  <a:gd name="T19" fmla="*/ 3 h 80"/>
                  <a:gd name="T20" fmla="*/ 4 w 86"/>
                  <a:gd name="T21" fmla="*/ 2 h 80"/>
                  <a:gd name="T22" fmla="*/ 4 w 86"/>
                  <a:gd name="T23" fmla="*/ 2 h 80"/>
                  <a:gd name="T24" fmla="*/ 5 w 86"/>
                  <a:gd name="T25" fmla="*/ 2 h 80"/>
                  <a:gd name="T26" fmla="*/ 5 w 86"/>
                  <a:gd name="T27" fmla="*/ 1 h 80"/>
                  <a:gd name="T28" fmla="*/ 5 w 86"/>
                  <a:gd name="T29" fmla="*/ 1 h 80"/>
                  <a:gd name="T30" fmla="*/ 4 w 86"/>
                  <a:gd name="T31" fmla="*/ 2 h 80"/>
                  <a:gd name="T32" fmla="*/ 4 w 86"/>
                  <a:gd name="T33" fmla="*/ 1 h 80"/>
                  <a:gd name="T34" fmla="*/ 4 w 86"/>
                  <a:gd name="T35" fmla="*/ 1 h 80"/>
                  <a:gd name="T36" fmla="*/ 4 w 86"/>
                  <a:gd name="T37" fmla="*/ 0 h 80"/>
                  <a:gd name="T38" fmla="*/ 4 w 86"/>
                  <a:gd name="T39" fmla="*/ 2 h 80"/>
                  <a:gd name="T40" fmla="*/ 4 w 86"/>
                  <a:gd name="T41" fmla="*/ 0 h 80"/>
                  <a:gd name="T42" fmla="*/ 3 w 86"/>
                  <a:gd name="T43" fmla="*/ 1 h 80"/>
                  <a:gd name="T44" fmla="*/ 3 w 86"/>
                  <a:gd name="T45" fmla="*/ 0 h 80"/>
                  <a:gd name="T46" fmla="*/ 3 w 86"/>
                  <a:gd name="T47" fmla="*/ 0 h 80"/>
                  <a:gd name="T48" fmla="*/ 3 w 86"/>
                  <a:gd name="T49" fmla="*/ 1 h 80"/>
                  <a:gd name="T50" fmla="*/ 3 w 86"/>
                  <a:gd name="T51" fmla="*/ 1 h 80"/>
                  <a:gd name="T52" fmla="*/ 2 w 86"/>
                  <a:gd name="T53" fmla="*/ 2 h 80"/>
                  <a:gd name="T54" fmla="*/ 1 w 86"/>
                  <a:gd name="T55" fmla="*/ 1 h 80"/>
                  <a:gd name="T56" fmla="*/ 1 w 86"/>
                  <a:gd name="T57" fmla="*/ 1 h 80"/>
                  <a:gd name="T58" fmla="*/ 2 w 86"/>
                  <a:gd name="T59" fmla="*/ 2 h 80"/>
                  <a:gd name="T60" fmla="*/ 1 w 86"/>
                  <a:gd name="T61" fmla="*/ 1 h 80"/>
                  <a:gd name="T62" fmla="*/ 1 w 86"/>
                  <a:gd name="T63" fmla="*/ 2 h 80"/>
                  <a:gd name="T64" fmla="*/ 0 w 86"/>
                  <a:gd name="T65" fmla="*/ 1 h 80"/>
                  <a:gd name="T66" fmla="*/ 0 w 86"/>
                  <a:gd name="T67" fmla="*/ 1 h 80"/>
                  <a:gd name="T68" fmla="*/ 0 w 86"/>
                  <a:gd name="T69" fmla="*/ 2 h 80"/>
                  <a:gd name="T70" fmla="*/ 1 w 86"/>
                  <a:gd name="T71" fmla="*/ 2 h 80"/>
                  <a:gd name="T72" fmla="*/ 1 w 86"/>
                  <a:gd name="T73" fmla="*/ 3 h 80"/>
                  <a:gd name="T74" fmla="*/ 0 w 86"/>
                  <a:gd name="T75" fmla="*/ 2 h 80"/>
                  <a:gd name="T76" fmla="*/ 0 w 86"/>
                  <a:gd name="T77" fmla="*/ 3 h 80"/>
                  <a:gd name="T78" fmla="*/ 1 w 86"/>
                  <a:gd name="T79" fmla="*/ 3 h 80"/>
                  <a:gd name="T80" fmla="*/ 0 w 86"/>
                  <a:gd name="T81" fmla="*/ 4 h 80"/>
                  <a:gd name="T82" fmla="*/ 1 w 86"/>
                  <a:gd name="T83" fmla="*/ 3 h 80"/>
                  <a:gd name="T84" fmla="*/ 1 w 86"/>
                  <a:gd name="T85" fmla="*/ 3 h 80"/>
                  <a:gd name="T86" fmla="*/ 0 w 86"/>
                  <a:gd name="T87" fmla="*/ 4 h 80"/>
                  <a:gd name="T88" fmla="*/ 1 w 86"/>
                  <a:gd name="T89" fmla="*/ 5 h 80"/>
                  <a:gd name="T90" fmla="*/ 1 w 86"/>
                  <a:gd name="T91" fmla="*/ 3 h 80"/>
                  <a:gd name="T92" fmla="*/ 2 w 86"/>
                  <a:gd name="T93" fmla="*/ 4 h 80"/>
                  <a:gd name="T94" fmla="*/ 1 w 86"/>
                  <a:gd name="T95" fmla="*/ 5 h 80"/>
                  <a:gd name="T96" fmla="*/ 1 w 86"/>
                  <a:gd name="T97" fmla="*/ 5 h 80"/>
                  <a:gd name="T98" fmla="*/ 1 w 86"/>
                  <a:gd name="T99" fmla="*/ 5 h 80"/>
                  <a:gd name="T100" fmla="*/ 2 w 86"/>
                  <a:gd name="T101" fmla="*/ 4 h 80"/>
                  <a:gd name="T102" fmla="*/ 2 w 86"/>
                  <a:gd name="T103" fmla="*/ 4 h 80"/>
                  <a:gd name="T104" fmla="*/ 2 w 86"/>
                  <a:gd name="T105" fmla="*/ 5 h 80"/>
                  <a:gd name="T106" fmla="*/ 3 w 86"/>
                  <a:gd name="T107" fmla="*/ 5 h 80"/>
                  <a:gd name="T108" fmla="*/ 2 w 86"/>
                  <a:gd name="T109" fmla="*/ 4 h 80"/>
                  <a:gd name="T110" fmla="*/ 3 w 86"/>
                  <a:gd name="T111" fmla="*/ 5 h 80"/>
                  <a:gd name="T112" fmla="*/ 3 w 86"/>
                  <a:gd name="T113" fmla="*/ 3 h 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80"/>
                  <a:gd name="T173" fmla="*/ 86 w 86"/>
                  <a:gd name="T174" fmla="*/ 80 h 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80">
                    <a:moveTo>
                      <a:pt x="51" y="54"/>
                    </a:moveTo>
                    <a:lnTo>
                      <a:pt x="54" y="51"/>
                    </a:lnTo>
                    <a:lnTo>
                      <a:pt x="68" y="64"/>
                    </a:lnTo>
                    <a:lnTo>
                      <a:pt x="64" y="67"/>
                    </a:lnTo>
                    <a:lnTo>
                      <a:pt x="51" y="54"/>
                    </a:lnTo>
                    <a:close/>
                    <a:moveTo>
                      <a:pt x="68" y="64"/>
                    </a:moveTo>
                    <a:lnTo>
                      <a:pt x="68" y="64"/>
                    </a:lnTo>
                    <a:lnTo>
                      <a:pt x="61" y="57"/>
                    </a:lnTo>
                    <a:lnTo>
                      <a:pt x="68" y="64"/>
                    </a:lnTo>
                    <a:close/>
                    <a:moveTo>
                      <a:pt x="54" y="51"/>
                    </a:moveTo>
                    <a:lnTo>
                      <a:pt x="58" y="47"/>
                    </a:lnTo>
                    <a:lnTo>
                      <a:pt x="71" y="60"/>
                    </a:lnTo>
                    <a:lnTo>
                      <a:pt x="68" y="64"/>
                    </a:lnTo>
                    <a:lnTo>
                      <a:pt x="54" y="51"/>
                    </a:lnTo>
                    <a:close/>
                    <a:moveTo>
                      <a:pt x="58" y="47"/>
                    </a:moveTo>
                    <a:lnTo>
                      <a:pt x="59" y="46"/>
                    </a:lnTo>
                    <a:lnTo>
                      <a:pt x="60" y="45"/>
                    </a:lnTo>
                    <a:lnTo>
                      <a:pt x="64" y="54"/>
                    </a:lnTo>
                    <a:lnTo>
                      <a:pt x="58" y="47"/>
                    </a:lnTo>
                    <a:close/>
                    <a:moveTo>
                      <a:pt x="60" y="45"/>
                    </a:moveTo>
                    <a:lnTo>
                      <a:pt x="67" y="42"/>
                    </a:lnTo>
                    <a:lnTo>
                      <a:pt x="75" y="59"/>
                    </a:lnTo>
                    <a:lnTo>
                      <a:pt x="69" y="63"/>
                    </a:lnTo>
                    <a:lnTo>
                      <a:pt x="60" y="45"/>
                    </a:lnTo>
                    <a:close/>
                    <a:moveTo>
                      <a:pt x="80" y="51"/>
                    </a:moveTo>
                    <a:lnTo>
                      <a:pt x="80" y="57"/>
                    </a:lnTo>
                    <a:lnTo>
                      <a:pt x="75" y="59"/>
                    </a:lnTo>
                    <a:lnTo>
                      <a:pt x="71" y="51"/>
                    </a:lnTo>
                    <a:lnTo>
                      <a:pt x="80" y="51"/>
                    </a:lnTo>
                    <a:close/>
                    <a:moveTo>
                      <a:pt x="61" y="51"/>
                    </a:moveTo>
                    <a:lnTo>
                      <a:pt x="61" y="44"/>
                    </a:lnTo>
                    <a:lnTo>
                      <a:pt x="80" y="44"/>
                    </a:lnTo>
                    <a:lnTo>
                      <a:pt x="80" y="51"/>
                    </a:lnTo>
                    <a:lnTo>
                      <a:pt x="61" y="51"/>
                    </a:lnTo>
                    <a:close/>
                    <a:moveTo>
                      <a:pt x="61" y="44"/>
                    </a:moveTo>
                    <a:lnTo>
                      <a:pt x="61" y="41"/>
                    </a:lnTo>
                    <a:lnTo>
                      <a:pt x="64" y="37"/>
                    </a:lnTo>
                    <a:lnTo>
                      <a:pt x="71" y="44"/>
                    </a:lnTo>
                    <a:lnTo>
                      <a:pt x="61" y="44"/>
                    </a:lnTo>
                    <a:close/>
                    <a:moveTo>
                      <a:pt x="64" y="37"/>
                    </a:moveTo>
                    <a:lnTo>
                      <a:pt x="67" y="34"/>
                    </a:lnTo>
                    <a:lnTo>
                      <a:pt x="81" y="48"/>
                    </a:lnTo>
                    <a:lnTo>
                      <a:pt x="78" y="52"/>
                    </a:lnTo>
                    <a:lnTo>
                      <a:pt x="64" y="37"/>
                    </a:lnTo>
                    <a:close/>
                    <a:moveTo>
                      <a:pt x="81" y="48"/>
                    </a:moveTo>
                    <a:lnTo>
                      <a:pt x="71" y="57"/>
                    </a:lnTo>
                    <a:lnTo>
                      <a:pt x="81" y="48"/>
                    </a:lnTo>
                    <a:lnTo>
                      <a:pt x="74" y="42"/>
                    </a:lnTo>
                    <a:lnTo>
                      <a:pt x="81" y="48"/>
                    </a:lnTo>
                    <a:close/>
                    <a:moveTo>
                      <a:pt x="67" y="35"/>
                    </a:moveTo>
                    <a:lnTo>
                      <a:pt x="70" y="32"/>
                    </a:lnTo>
                    <a:lnTo>
                      <a:pt x="84" y="45"/>
                    </a:lnTo>
                    <a:lnTo>
                      <a:pt x="81" y="48"/>
                    </a:lnTo>
                    <a:lnTo>
                      <a:pt x="67" y="35"/>
                    </a:lnTo>
                    <a:close/>
                    <a:moveTo>
                      <a:pt x="86" y="38"/>
                    </a:moveTo>
                    <a:lnTo>
                      <a:pt x="86" y="42"/>
                    </a:lnTo>
                    <a:lnTo>
                      <a:pt x="84" y="45"/>
                    </a:lnTo>
                    <a:lnTo>
                      <a:pt x="76" y="38"/>
                    </a:lnTo>
                    <a:lnTo>
                      <a:pt x="86" y="38"/>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5" y="21"/>
                    </a:moveTo>
                    <a:lnTo>
                      <a:pt x="86" y="23"/>
                    </a:lnTo>
                    <a:lnTo>
                      <a:pt x="86" y="25"/>
                    </a:lnTo>
                    <a:lnTo>
                      <a:pt x="76" y="25"/>
                    </a:lnTo>
                    <a:lnTo>
                      <a:pt x="85" y="21"/>
                    </a:lnTo>
                    <a:close/>
                    <a:moveTo>
                      <a:pt x="69" y="30"/>
                    </a:moveTo>
                    <a:lnTo>
                      <a:pt x="65" y="23"/>
                    </a:lnTo>
                    <a:lnTo>
                      <a:pt x="82" y="15"/>
                    </a:lnTo>
                    <a:lnTo>
                      <a:pt x="85" y="21"/>
                    </a:lnTo>
                    <a:lnTo>
                      <a:pt x="69" y="30"/>
                    </a:lnTo>
                    <a:close/>
                    <a:moveTo>
                      <a:pt x="81" y="12"/>
                    </a:moveTo>
                    <a:lnTo>
                      <a:pt x="82" y="13"/>
                    </a:lnTo>
                    <a:lnTo>
                      <a:pt x="82" y="15"/>
                    </a:lnTo>
                    <a:lnTo>
                      <a:pt x="74" y="19"/>
                    </a:lnTo>
                    <a:lnTo>
                      <a:pt x="81" y="12"/>
                    </a:lnTo>
                    <a:close/>
                    <a:moveTo>
                      <a:pt x="67" y="26"/>
                    </a:moveTo>
                    <a:lnTo>
                      <a:pt x="64" y="23"/>
                    </a:lnTo>
                    <a:lnTo>
                      <a:pt x="78" y="9"/>
                    </a:lnTo>
                    <a:lnTo>
                      <a:pt x="81" y="12"/>
                    </a:lnTo>
                    <a:lnTo>
                      <a:pt x="67" y="26"/>
                    </a:lnTo>
                    <a:close/>
                    <a:moveTo>
                      <a:pt x="64" y="23"/>
                    </a:moveTo>
                    <a:lnTo>
                      <a:pt x="54" y="13"/>
                    </a:lnTo>
                    <a:lnTo>
                      <a:pt x="64" y="23"/>
                    </a:lnTo>
                    <a:lnTo>
                      <a:pt x="71" y="16"/>
                    </a:lnTo>
                    <a:lnTo>
                      <a:pt x="64" y="23"/>
                    </a:lnTo>
                    <a:close/>
                    <a:moveTo>
                      <a:pt x="64" y="23"/>
                    </a:moveTo>
                    <a:lnTo>
                      <a:pt x="61" y="20"/>
                    </a:lnTo>
                    <a:lnTo>
                      <a:pt x="74" y="6"/>
                    </a:lnTo>
                    <a:lnTo>
                      <a:pt x="78" y="9"/>
                    </a:lnTo>
                    <a:lnTo>
                      <a:pt x="64" y="23"/>
                    </a:lnTo>
                    <a:close/>
                    <a:moveTo>
                      <a:pt x="68" y="3"/>
                    </a:moveTo>
                    <a:lnTo>
                      <a:pt x="71" y="3"/>
                    </a:lnTo>
                    <a:lnTo>
                      <a:pt x="74" y="6"/>
                    </a:lnTo>
                    <a:lnTo>
                      <a:pt x="68" y="13"/>
                    </a:lnTo>
                    <a:lnTo>
                      <a:pt x="68" y="3"/>
                    </a:lnTo>
                    <a:close/>
                    <a:moveTo>
                      <a:pt x="68" y="22"/>
                    </a:moveTo>
                    <a:lnTo>
                      <a:pt x="64" y="22"/>
                    </a:lnTo>
                    <a:lnTo>
                      <a:pt x="64" y="3"/>
                    </a:lnTo>
                    <a:lnTo>
                      <a:pt x="68" y="3"/>
                    </a:lnTo>
                    <a:lnTo>
                      <a:pt x="68" y="22"/>
                    </a:lnTo>
                    <a:close/>
                    <a:moveTo>
                      <a:pt x="64" y="22"/>
                    </a:moveTo>
                    <a:lnTo>
                      <a:pt x="60" y="22"/>
                    </a:lnTo>
                    <a:lnTo>
                      <a:pt x="58" y="20"/>
                    </a:lnTo>
                    <a:lnTo>
                      <a:pt x="64" y="13"/>
                    </a:lnTo>
                    <a:lnTo>
                      <a:pt x="64" y="22"/>
                    </a:lnTo>
                    <a:close/>
                    <a:moveTo>
                      <a:pt x="58" y="20"/>
                    </a:moveTo>
                    <a:lnTo>
                      <a:pt x="54" y="16"/>
                    </a:lnTo>
                    <a:lnTo>
                      <a:pt x="68" y="3"/>
                    </a:lnTo>
                    <a:lnTo>
                      <a:pt x="71" y="6"/>
                    </a:lnTo>
                    <a:lnTo>
                      <a:pt x="58" y="20"/>
                    </a:lnTo>
                    <a:close/>
                    <a:moveTo>
                      <a:pt x="61" y="0"/>
                    </a:moveTo>
                    <a:lnTo>
                      <a:pt x="65" y="0"/>
                    </a:lnTo>
                    <a:lnTo>
                      <a:pt x="68"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6" y="19"/>
                    </a:lnTo>
                    <a:lnTo>
                      <a:pt x="46" y="0"/>
                    </a:lnTo>
                    <a:lnTo>
                      <a:pt x="51" y="0"/>
                    </a:lnTo>
                    <a:lnTo>
                      <a:pt x="51" y="19"/>
                    </a:lnTo>
                    <a:close/>
                    <a:moveTo>
                      <a:pt x="46" y="19"/>
                    </a:moveTo>
                    <a:lnTo>
                      <a:pt x="42" y="19"/>
                    </a:lnTo>
                    <a:lnTo>
                      <a:pt x="42" y="0"/>
                    </a:lnTo>
                    <a:lnTo>
                      <a:pt x="46" y="0"/>
                    </a:lnTo>
                    <a:lnTo>
                      <a:pt x="46" y="19"/>
                    </a:lnTo>
                    <a:close/>
                    <a:moveTo>
                      <a:pt x="38" y="1"/>
                    </a:moveTo>
                    <a:lnTo>
                      <a:pt x="40" y="0"/>
                    </a:lnTo>
                    <a:lnTo>
                      <a:pt x="42" y="0"/>
                    </a:lnTo>
                    <a:lnTo>
                      <a:pt x="42" y="10"/>
                    </a:lnTo>
                    <a:lnTo>
                      <a:pt x="38" y="1"/>
                    </a:lnTo>
                    <a:close/>
                    <a:moveTo>
                      <a:pt x="47" y="17"/>
                    </a:moveTo>
                    <a:lnTo>
                      <a:pt x="40" y="21"/>
                    </a:lnTo>
                    <a:lnTo>
                      <a:pt x="31" y="4"/>
                    </a:lnTo>
                    <a:lnTo>
                      <a:pt x="38" y="1"/>
                    </a:lnTo>
                    <a:lnTo>
                      <a:pt x="47" y="17"/>
                    </a:lnTo>
                    <a:close/>
                    <a:moveTo>
                      <a:pt x="40" y="21"/>
                    </a:moveTo>
                    <a:lnTo>
                      <a:pt x="33" y="24"/>
                    </a:lnTo>
                    <a:lnTo>
                      <a:pt x="25" y="8"/>
                    </a:lnTo>
                    <a:lnTo>
                      <a:pt x="31" y="4"/>
                    </a:lnTo>
                    <a:lnTo>
                      <a:pt x="40"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7"/>
                    </a:lnTo>
                    <a:lnTo>
                      <a:pt x="26" y="19"/>
                    </a:lnTo>
                    <a:lnTo>
                      <a:pt x="32" y="26"/>
                    </a:lnTo>
                    <a:close/>
                    <a:moveTo>
                      <a:pt x="30" y="27"/>
                    </a:moveTo>
                    <a:lnTo>
                      <a:pt x="24" y="31"/>
                    </a:lnTo>
                    <a:lnTo>
                      <a:pt x="16" y="14"/>
                    </a:lnTo>
                    <a:lnTo>
                      <a:pt x="21" y="11"/>
                    </a:lnTo>
                    <a:lnTo>
                      <a:pt x="30" y="27"/>
                    </a:lnTo>
                    <a:close/>
                    <a:moveTo>
                      <a:pt x="13" y="15"/>
                    </a:moveTo>
                    <a:lnTo>
                      <a:pt x="15" y="14"/>
                    </a:lnTo>
                    <a:lnTo>
                      <a:pt x="16" y="14"/>
                    </a:lnTo>
                    <a:lnTo>
                      <a:pt x="20" y="22"/>
                    </a:lnTo>
                    <a:lnTo>
                      <a:pt x="13" y="15"/>
                    </a:lnTo>
                    <a:close/>
                    <a:moveTo>
                      <a:pt x="27" y="28"/>
                    </a:moveTo>
                    <a:lnTo>
                      <a:pt x="24" y="32"/>
                    </a:lnTo>
                    <a:lnTo>
                      <a:pt x="10" y="19"/>
                    </a:lnTo>
                    <a:lnTo>
                      <a:pt x="13" y="15"/>
                    </a:lnTo>
                    <a:lnTo>
                      <a:pt x="27" y="28"/>
                    </a:lnTo>
                    <a:close/>
                    <a:moveTo>
                      <a:pt x="10" y="19"/>
                    </a:moveTo>
                    <a:lnTo>
                      <a:pt x="10" y="19"/>
                    </a:lnTo>
                    <a:lnTo>
                      <a:pt x="17" y="25"/>
                    </a:lnTo>
                    <a:lnTo>
                      <a:pt x="10" y="19"/>
                    </a:lnTo>
                    <a:close/>
                    <a:moveTo>
                      <a:pt x="24" y="32"/>
                    </a:moveTo>
                    <a:lnTo>
                      <a:pt x="20" y="35"/>
                    </a:lnTo>
                    <a:lnTo>
                      <a:pt x="7" y="22"/>
                    </a:lnTo>
                    <a:lnTo>
                      <a:pt x="10" y="19"/>
                    </a:lnTo>
                    <a:lnTo>
                      <a:pt x="24" y="32"/>
                    </a:lnTo>
                    <a:close/>
                    <a:moveTo>
                      <a:pt x="4" y="28"/>
                    </a:moveTo>
                    <a:lnTo>
                      <a:pt x="4" y="25"/>
                    </a:lnTo>
                    <a:lnTo>
                      <a:pt x="7" y="22"/>
                    </a:lnTo>
                    <a:lnTo>
                      <a:pt x="14" y="28"/>
                    </a:lnTo>
                    <a:lnTo>
                      <a:pt x="4" y="28"/>
                    </a:lnTo>
                    <a:close/>
                    <a:moveTo>
                      <a:pt x="22" y="28"/>
                    </a:moveTo>
                    <a:lnTo>
                      <a:pt x="22" y="35"/>
                    </a:lnTo>
                    <a:lnTo>
                      <a:pt x="4" y="35"/>
                    </a:lnTo>
                    <a:lnTo>
                      <a:pt x="4" y="28"/>
                    </a:lnTo>
                    <a:lnTo>
                      <a:pt x="22" y="28"/>
                    </a:lnTo>
                    <a:close/>
                    <a:moveTo>
                      <a:pt x="22" y="35"/>
                    </a:moveTo>
                    <a:lnTo>
                      <a:pt x="22" y="38"/>
                    </a:lnTo>
                    <a:lnTo>
                      <a:pt x="20" y="42"/>
                    </a:lnTo>
                    <a:lnTo>
                      <a:pt x="14" y="35"/>
                    </a:lnTo>
                    <a:lnTo>
                      <a:pt x="22" y="35"/>
                    </a:lnTo>
                    <a:close/>
                    <a:moveTo>
                      <a:pt x="20" y="42"/>
                    </a:moveTo>
                    <a:lnTo>
                      <a:pt x="17" y="45"/>
                    </a:lnTo>
                    <a:lnTo>
                      <a:pt x="4" y="32"/>
                    </a:lnTo>
                    <a:lnTo>
                      <a:pt x="7" y="28"/>
                    </a:lnTo>
                    <a:lnTo>
                      <a:pt x="20" y="42"/>
                    </a:lnTo>
                    <a:close/>
                    <a:moveTo>
                      <a:pt x="0" y="38"/>
                    </a:moveTo>
                    <a:lnTo>
                      <a:pt x="0" y="34"/>
                    </a:lnTo>
                    <a:lnTo>
                      <a:pt x="4" y="32"/>
                    </a:lnTo>
                    <a:lnTo>
                      <a:pt x="10" y="38"/>
                    </a:lnTo>
                    <a:lnTo>
                      <a:pt x="0" y="38"/>
                    </a:lnTo>
                    <a:close/>
                    <a:moveTo>
                      <a:pt x="20" y="38"/>
                    </a:moveTo>
                    <a:lnTo>
                      <a:pt x="20" y="44"/>
                    </a:lnTo>
                    <a:lnTo>
                      <a:pt x="0" y="44"/>
                    </a:lnTo>
                    <a:lnTo>
                      <a:pt x="0" y="38"/>
                    </a:lnTo>
                    <a:lnTo>
                      <a:pt x="20" y="38"/>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4" y="57"/>
                    </a:moveTo>
                    <a:lnTo>
                      <a:pt x="0" y="55"/>
                    </a:lnTo>
                    <a:lnTo>
                      <a:pt x="0" y="51"/>
                    </a:lnTo>
                    <a:lnTo>
                      <a:pt x="10" y="51"/>
                    </a:lnTo>
                    <a:lnTo>
                      <a:pt x="4" y="57"/>
                    </a:lnTo>
                    <a:close/>
                    <a:moveTo>
                      <a:pt x="17" y="44"/>
                    </a:moveTo>
                    <a:lnTo>
                      <a:pt x="20" y="47"/>
                    </a:lnTo>
                    <a:lnTo>
                      <a:pt x="7" y="60"/>
                    </a:lnTo>
                    <a:lnTo>
                      <a:pt x="4" y="57"/>
                    </a:lnTo>
                    <a:lnTo>
                      <a:pt x="17" y="44"/>
                    </a:lnTo>
                    <a:close/>
                    <a:moveTo>
                      <a:pt x="20" y="47"/>
                    </a:moveTo>
                    <a:lnTo>
                      <a:pt x="21" y="48"/>
                    </a:lnTo>
                    <a:lnTo>
                      <a:pt x="22" y="49"/>
                    </a:lnTo>
                    <a:lnTo>
                      <a:pt x="14" y="54"/>
                    </a:lnTo>
                    <a:lnTo>
                      <a:pt x="20" y="47"/>
                    </a:lnTo>
                    <a:close/>
                    <a:moveTo>
                      <a:pt x="22" y="49"/>
                    </a:moveTo>
                    <a:lnTo>
                      <a:pt x="25" y="56"/>
                    </a:lnTo>
                    <a:lnTo>
                      <a:pt x="8" y="65"/>
                    </a:lnTo>
                    <a:lnTo>
                      <a:pt x="5" y="58"/>
                    </a:lnTo>
                    <a:lnTo>
                      <a:pt x="22" y="49"/>
                    </a:lnTo>
                    <a:close/>
                    <a:moveTo>
                      <a:pt x="17" y="70"/>
                    </a:moveTo>
                    <a:lnTo>
                      <a:pt x="10" y="70"/>
                    </a:lnTo>
                    <a:lnTo>
                      <a:pt x="8" y="65"/>
                    </a:lnTo>
                    <a:lnTo>
                      <a:pt x="17" y="60"/>
                    </a:lnTo>
                    <a:lnTo>
                      <a:pt x="17" y="70"/>
                    </a:lnTo>
                    <a:close/>
                    <a:moveTo>
                      <a:pt x="17" y="51"/>
                    </a:moveTo>
                    <a:lnTo>
                      <a:pt x="20" y="51"/>
                    </a:lnTo>
                    <a:lnTo>
                      <a:pt x="20" y="70"/>
                    </a:lnTo>
                    <a:lnTo>
                      <a:pt x="17" y="70"/>
                    </a:lnTo>
                    <a:lnTo>
                      <a:pt x="17" y="51"/>
                    </a:lnTo>
                    <a:close/>
                    <a:moveTo>
                      <a:pt x="20" y="51"/>
                    </a:moveTo>
                    <a:lnTo>
                      <a:pt x="24" y="51"/>
                    </a:lnTo>
                    <a:lnTo>
                      <a:pt x="27" y="54"/>
                    </a:lnTo>
                    <a:lnTo>
                      <a:pt x="20" y="60"/>
                    </a:lnTo>
                    <a:lnTo>
                      <a:pt x="20" y="51"/>
                    </a:lnTo>
                    <a:close/>
                    <a:moveTo>
                      <a:pt x="27" y="54"/>
                    </a:moveTo>
                    <a:lnTo>
                      <a:pt x="30" y="57"/>
                    </a:lnTo>
                    <a:lnTo>
                      <a:pt x="16" y="70"/>
                    </a:lnTo>
                    <a:lnTo>
                      <a:pt x="13" y="67"/>
                    </a:lnTo>
                    <a:lnTo>
                      <a:pt x="27" y="54"/>
                    </a:lnTo>
                    <a:close/>
                    <a:moveTo>
                      <a:pt x="16" y="70"/>
                    </a:moveTo>
                    <a:lnTo>
                      <a:pt x="26" y="80"/>
                    </a:lnTo>
                    <a:lnTo>
                      <a:pt x="16" y="70"/>
                    </a:lnTo>
                    <a:lnTo>
                      <a:pt x="22" y="64"/>
                    </a:lnTo>
                    <a:lnTo>
                      <a:pt x="16" y="70"/>
                    </a:lnTo>
                    <a:close/>
                    <a:moveTo>
                      <a:pt x="30" y="57"/>
                    </a:moveTo>
                    <a:lnTo>
                      <a:pt x="32" y="60"/>
                    </a:lnTo>
                    <a:lnTo>
                      <a:pt x="19" y="74"/>
                    </a:lnTo>
                    <a:lnTo>
                      <a:pt x="16" y="70"/>
                    </a:lnTo>
                    <a:lnTo>
                      <a:pt x="30" y="57"/>
                    </a:lnTo>
                    <a:close/>
                    <a:moveTo>
                      <a:pt x="26" y="76"/>
                    </a:moveTo>
                    <a:lnTo>
                      <a:pt x="22" y="76"/>
                    </a:lnTo>
                    <a:lnTo>
                      <a:pt x="19" y="74"/>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9" y="74"/>
                    </a:moveTo>
                    <a:lnTo>
                      <a:pt x="46" y="76"/>
                    </a:lnTo>
                    <a:lnTo>
                      <a:pt x="42" y="76"/>
                    </a:lnTo>
                    <a:lnTo>
                      <a:pt x="42" y="67"/>
                    </a:lnTo>
                    <a:lnTo>
                      <a:pt x="49" y="74"/>
                    </a:lnTo>
                    <a:close/>
                    <a:moveTo>
                      <a:pt x="36" y="60"/>
                    </a:moveTo>
                    <a:lnTo>
                      <a:pt x="38" y="57"/>
                    </a:lnTo>
                    <a:lnTo>
                      <a:pt x="52" y="70"/>
                    </a:lnTo>
                    <a:lnTo>
                      <a:pt x="49" y="74"/>
                    </a:lnTo>
                    <a:lnTo>
                      <a:pt x="36" y="60"/>
                    </a:lnTo>
                    <a:close/>
                    <a:moveTo>
                      <a:pt x="38" y="57"/>
                    </a:moveTo>
                    <a:lnTo>
                      <a:pt x="41" y="54"/>
                    </a:lnTo>
                    <a:lnTo>
                      <a:pt x="46" y="54"/>
                    </a:lnTo>
                    <a:lnTo>
                      <a:pt x="46" y="64"/>
                    </a:lnTo>
                    <a:lnTo>
                      <a:pt x="38" y="57"/>
                    </a:lnTo>
                    <a:close/>
                    <a:moveTo>
                      <a:pt x="46" y="54"/>
                    </a:moveTo>
                    <a:lnTo>
                      <a:pt x="51" y="54"/>
                    </a:lnTo>
                    <a:lnTo>
                      <a:pt x="51" y="73"/>
                    </a:lnTo>
                    <a:lnTo>
                      <a:pt x="46" y="73"/>
                    </a:lnTo>
                    <a:lnTo>
                      <a:pt x="46" y="54"/>
                    </a:lnTo>
                    <a:close/>
                    <a:moveTo>
                      <a:pt x="56" y="71"/>
                    </a:moveTo>
                    <a:lnTo>
                      <a:pt x="53" y="73"/>
                    </a:lnTo>
                    <a:lnTo>
                      <a:pt x="51" y="73"/>
                    </a:lnTo>
                    <a:lnTo>
                      <a:pt x="51" y="64"/>
                    </a:lnTo>
                    <a:lnTo>
                      <a:pt x="56" y="71"/>
                    </a:lnTo>
                    <a:close/>
                    <a:moveTo>
                      <a:pt x="48" y="55"/>
                    </a:moveTo>
                    <a:lnTo>
                      <a:pt x="53" y="52"/>
                    </a:lnTo>
                    <a:lnTo>
                      <a:pt x="62" y="69"/>
                    </a:lnTo>
                    <a:lnTo>
                      <a:pt x="56" y="71"/>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5" name="Freeform 441">
                <a:extLst>
                  <a:ext uri="{FF2B5EF4-FFF2-40B4-BE49-F238E27FC236}">
                    <a16:creationId xmlns:a16="http://schemas.microsoft.com/office/drawing/2014/main" id="{F28ECD17-7247-41CA-AB1F-898335DA3C7F}"/>
                  </a:ext>
                </a:extLst>
              </p:cNvPr>
              <p:cNvSpPr>
                <a:spLocks/>
              </p:cNvSpPr>
              <p:nvPr/>
            </p:nvSpPr>
            <p:spPr bwMode="auto">
              <a:xfrm>
                <a:off x="3325" y="2940"/>
                <a:ext cx="16" cy="15"/>
              </a:xfrm>
              <a:custGeom>
                <a:avLst/>
                <a:gdLst>
                  <a:gd name="T0" fmla="*/ 3 w 67"/>
                  <a:gd name="T1" fmla="*/ 3 h 58"/>
                  <a:gd name="T2" fmla="*/ 3 w 67"/>
                  <a:gd name="T3" fmla="*/ 3 h 58"/>
                  <a:gd name="T4" fmla="*/ 3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1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1 h 58"/>
                  <a:gd name="T42" fmla="*/ 1 w 67"/>
                  <a:gd name="T43" fmla="*/ 1 h 58"/>
                  <a:gd name="T44" fmla="*/ 1 w 67"/>
                  <a:gd name="T45" fmla="*/ 1 h 58"/>
                  <a:gd name="T46" fmla="*/ 0 w 67"/>
                  <a:gd name="T47" fmla="*/ 1 h 58"/>
                  <a:gd name="T48" fmla="*/ 0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0 w 67"/>
                  <a:gd name="T63" fmla="*/ 3 h 58"/>
                  <a:gd name="T64" fmla="*/ 0 w 67"/>
                  <a:gd name="T65" fmla="*/ 4 h 58"/>
                  <a:gd name="T66" fmla="*/ 1 w 67"/>
                  <a:gd name="T67" fmla="*/ 4 h 58"/>
                  <a:gd name="T68" fmla="*/ 1 w 67"/>
                  <a:gd name="T69" fmla="*/ 4 h 58"/>
                  <a:gd name="T70" fmla="*/ 1 w 67"/>
                  <a:gd name="T71" fmla="*/ 4 h 58"/>
                  <a:gd name="T72" fmla="*/ 2 w 67"/>
                  <a:gd name="T73" fmla="*/ 4 h 58"/>
                  <a:gd name="T74" fmla="*/ 2 w 67"/>
                  <a:gd name="T75" fmla="*/ 4 h 58"/>
                  <a:gd name="T76" fmla="*/ 2 w 67"/>
                  <a:gd name="T77" fmla="*/ 4 h 58"/>
                  <a:gd name="T78" fmla="*/ 2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2"/>
                    </a:moveTo>
                    <a:lnTo>
                      <a:pt x="51" y="49"/>
                    </a:lnTo>
                    <a:lnTo>
                      <a:pt x="57" y="46"/>
                    </a:lnTo>
                    <a:lnTo>
                      <a:pt x="61" y="42"/>
                    </a:lnTo>
                    <a:lnTo>
                      <a:pt x="64" y="39"/>
                    </a:lnTo>
                    <a:lnTo>
                      <a:pt x="67" y="32"/>
                    </a:lnTo>
                    <a:lnTo>
                      <a:pt x="67" y="29"/>
                    </a:lnTo>
                    <a:lnTo>
                      <a:pt x="67" y="24"/>
                    </a:lnTo>
                    <a:lnTo>
                      <a:pt x="67" y="20"/>
                    </a:lnTo>
                    <a:lnTo>
                      <a:pt x="67" y="17"/>
                    </a:lnTo>
                    <a:lnTo>
                      <a:pt x="64" y="14"/>
                    </a:lnTo>
                    <a:lnTo>
                      <a:pt x="64" y="7"/>
                    </a:lnTo>
                    <a:lnTo>
                      <a:pt x="61" y="7"/>
                    </a:lnTo>
                    <a:lnTo>
                      <a:pt x="54" y="4"/>
                    </a:lnTo>
                    <a:lnTo>
                      <a:pt x="51" y="0"/>
                    </a:lnTo>
                    <a:lnTo>
                      <a:pt x="48" y="0"/>
                    </a:lnTo>
                    <a:lnTo>
                      <a:pt x="42" y="0"/>
                    </a:lnTo>
                    <a:lnTo>
                      <a:pt x="39" y="0"/>
                    </a:lnTo>
                    <a:lnTo>
                      <a:pt x="32" y="4"/>
                    </a:lnTo>
                    <a:lnTo>
                      <a:pt x="25" y="4"/>
                    </a:lnTo>
                    <a:lnTo>
                      <a:pt x="22" y="7"/>
                    </a:lnTo>
                    <a:lnTo>
                      <a:pt x="17" y="10"/>
                    </a:lnTo>
                    <a:lnTo>
                      <a:pt x="13" y="14"/>
                    </a:lnTo>
                    <a:lnTo>
                      <a:pt x="10" y="17"/>
                    </a:lnTo>
                    <a:lnTo>
                      <a:pt x="7" y="24"/>
                    </a:lnTo>
                    <a:lnTo>
                      <a:pt x="3" y="26"/>
                    </a:lnTo>
                    <a:lnTo>
                      <a:pt x="3" y="29"/>
                    </a:lnTo>
                    <a:lnTo>
                      <a:pt x="0" y="36"/>
                    </a:lnTo>
                    <a:lnTo>
                      <a:pt x="0" y="39"/>
                    </a:lnTo>
                    <a:lnTo>
                      <a:pt x="3" y="42"/>
                    </a:lnTo>
                    <a:lnTo>
                      <a:pt x="3" y="49"/>
                    </a:lnTo>
                    <a:lnTo>
                      <a:pt x="7" y="52"/>
                    </a:lnTo>
                    <a:lnTo>
                      <a:pt x="10" y="55"/>
                    </a:lnTo>
                    <a:lnTo>
                      <a:pt x="13" y="55"/>
                    </a:lnTo>
                    <a:lnTo>
                      <a:pt x="19" y="58"/>
                    </a:lnTo>
                    <a:lnTo>
                      <a:pt x="22" y="58"/>
                    </a:lnTo>
                    <a:lnTo>
                      <a:pt x="29" y="58"/>
                    </a:lnTo>
                    <a:lnTo>
                      <a:pt x="32" y="58"/>
                    </a:lnTo>
                    <a:lnTo>
                      <a:pt x="39" y="58"/>
                    </a:lnTo>
                    <a:lnTo>
                      <a:pt x="42" y="55"/>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6" name="Freeform 442">
                <a:extLst>
                  <a:ext uri="{FF2B5EF4-FFF2-40B4-BE49-F238E27FC236}">
                    <a16:creationId xmlns:a16="http://schemas.microsoft.com/office/drawing/2014/main" id="{CDF5ED5C-B1DD-488F-A9BF-31DFEF7D71F4}"/>
                  </a:ext>
                </a:extLst>
              </p:cNvPr>
              <p:cNvSpPr>
                <a:spLocks noEditPoints="1"/>
              </p:cNvSpPr>
              <p:nvPr/>
            </p:nvSpPr>
            <p:spPr bwMode="auto">
              <a:xfrm>
                <a:off x="3322" y="2938"/>
                <a:ext cx="22" cy="19"/>
              </a:xfrm>
              <a:custGeom>
                <a:avLst/>
                <a:gdLst>
                  <a:gd name="T0" fmla="*/ 4 w 85"/>
                  <a:gd name="T1" fmla="*/ 3 h 76"/>
                  <a:gd name="T2" fmla="*/ 4 w 85"/>
                  <a:gd name="T3" fmla="*/ 3 h 76"/>
                  <a:gd name="T4" fmla="*/ 5 w 85"/>
                  <a:gd name="T5" fmla="*/ 4 h 76"/>
                  <a:gd name="T6" fmla="*/ 5 w 85"/>
                  <a:gd name="T7" fmla="*/ 4 h 76"/>
                  <a:gd name="T8" fmla="*/ 4 w 85"/>
                  <a:gd name="T9" fmla="*/ 3 h 76"/>
                  <a:gd name="T10" fmla="*/ 5 w 85"/>
                  <a:gd name="T11" fmla="*/ 3 h 76"/>
                  <a:gd name="T12" fmla="*/ 5 w 85"/>
                  <a:gd name="T13" fmla="*/ 2 h 76"/>
                  <a:gd name="T14" fmla="*/ 6 w 85"/>
                  <a:gd name="T15" fmla="*/ 3 h 76"/>
                  <a:gd name="T16" fmla="*/ 6 w 85"/>
                  <a:gd name="T17" fmla="*/ 3 h 76"/>
                  <a:gd name="T18" fmla="*/ 4 w 85"/>
                  <a:gd name="T19" fmla="*/ 2 h 76"/>
                  <a:gd name="T20" fmla="*/ 4 w 85"/>
                  <a:gd name="T21" fmla="*/ 2 h 76"/>
                  <a:gd name="T22" fmla="*/ 6 w 85"/>
                  <a:gd name="T23" fmla="*/ 1 h 76"/>
                  <a:gd name="T24" fmla="*/ 5 w 85"/>
                  <a:gd name="T25" fmla="*/ 1 h 76"/>
                  <a:gd name="T26" fmla="*/ 5 w 85"/>
                  <a:gd name="T27" fmla="*/ 2 h 76"/>
                  <a:gd name="T28" fmla="*/ 4 w 85"/>
                  <a:gd name="T29" fmla="*/ 2 h 76"/>
                  <a:gd name="T30" fmla="*/ 5 w 85"/>
                  <a:gd name="T31" fmla="*/ 2 h 76"/>
                  <a:gd name="T32" fmla="*/ 5 w 85"/>
                  <a:gd name="T33" fmla="*/ 2 h 76"/>
                  <a:gd name="T34" fmla="*/ 5 w 85"/>
                  <a:gd name="T35" fmla="*/ 0 h 76"/>
                  <a:gd name="T36" fmla="*/ 4 w 85"/>
                  <a:gd name="T37" fmla="*/ 1 h 76"/>
                  <a:gd name="T38" fmla="*/ 4 w 85"/>
                  <a:gd name="T39" fmla="*/ 1 h 76"/>
                  <a:gd name="T40" fmla="*/ 4 w 85"/>
                  <a:gd name="T41" fmla="*/ 1 h 76"/>
                  <a:gd name="T42" fmla="*/ 3 w 85"/>
                  <a:gd name="T43" fmla="*/ 1 h 76"/>
                  <a:gd name="T44" fmla="*/ 3 w 85"/>
                  <a:gd name="T45" fmla="*/ 0 h 76"/>
                  <a:gd name="T46" fmla="*/ 3 w 85"/>
                  <a:gd name="T47" fmla="*/ 1 h 76"/>
                  <a:gd name="T48" fmla="*/ 3 w 85"/>
                  <a:gd name="T49" fmla="*/ 1 h 76"/>
                  <a:gd name="T50" fmla="*/ 3 w 85"/>
                  <a:gd name="T51" fmla="*/ 2 h 76"/>
                  <a:gd name="T52" fmla="*/ 2 w 85"/>
                  <a:gd name="T53" fmla="*/ 0 h 76"/>
                  <a:gd name="T54" fmla="*/ 2 w 85"/>
                  <a:gd name="T55" fmla="*/ 1 h 76"/>
                  <a:gd name="T56" fmla="*/ 2 w 85"/>
                  <a:gd name="T57" fmla="*/ 1 h 76"/>
                  <a:gd name="T58" fmla="*/ 2 w 85"/>
                  <a:gd name="T59" fmla="*/ 2 h 76"/>
                  <a:gd name="T60" fmla="*/ 2 w 85"/>
                  <a:gd name="T61" fmla="*/ 2 h 76"/>
                  <a:gd name="T62" fmla="*/ 2 w 85"/>
                  <a:gd name="T63" fmla="*/ 2 h 76"/>
                  <a:gd name="T64" fmla="*/ 1 w 85"/>
                  <a:gd name="T65" fmla="*/ 1 h 76"/>
                  <a:gd name="T66" fmla="*/ 1 w 85"/>
                  <a:gd name="T67" fmla="*/ 1 h 76"/>
                  <a:gd name="T68" fmla="*/ 2 w 85"/>
                  <a:gd name="T69" fmla="*/ 2 h 76"/>
                  <a:gd name="T70" fmla="*/ 0 w 85"/>
                  <a:gd name="T71" fmla="*/ 2 h 76"/>
                  <a:gd name="T72" fmla="*/ 2 w 85"/>
                  <a:gd name="T73" fmla="*/ 2 h 76"/>
                  <a:gd name="T74" fmla="*/ 1 w 85"/>
                  <a:gd name="T75" fmla="*/ 3 h 76"/>
                  <a:gd name="T76" fmla="*/ 0 w 85"/>
                  <a:gd name="T77" fmla="*/ 2 h 76"/>
                  <a:gd name="T78" fmla="*/ 0 w 85"/>
                  <a:gd name="T79" fmla="*/ 3 h 76"/>
                  <a:gd name="T80" fmla="*/ 0 w 85"/>
                  <a:gd name="T81" fmla="*/ 4 h 76"/>
                  <a:gd name="T82" fmla="*/ 1 w 85"/>
                  <a:gd name="T83" fmla="*/ 3 h 76"/>
                  <a:gd name="T84" fmla="*/ 2 w 85"/>
                  <a:gd name="T85" fmla="*/ 3 h 76"/>
                  <a:gd name="T86" fmla="*/ 0 w 85"/>
                  <a:gd name="T87" fmla="*/ 3 h 76"/>
                  <a:gd name="T88" fmla="*/ 1 w 85"/>
                  <a:gd name="T89" fmla="*/ 4 h 76"/>
                  <a:gd name="T90" fmla="*/ 2 w 85"/>
                  <a:gd name="T91" fmla="*/ 3 h 76"/>
                  <a:gd name="T92" fmla="*/ 2 w 85"/>
                  <a:gd name="T93" fmla="*/ 4 h 76"/>
                  <a:gd name="T94" fmla="*/ 1 w 85"/>
                  <a:gd name="T95" fmla="*/ 5 h 76"/>
                  <a:gd name="T96" fmla="*/ 1 w 85"/>
                  <a:gd name="T97" fmla="*/ 5 h 76"/>
                  <a:gd name="T98" fmla="*/ 2 w 85"/>
                  <a:gd name="T99" fmla="*/ 4 h 76"/>
                  <a:gd name="T100" fmla="*/ 2 w 85"/>
                  <a:gd name="T101" fmla="*/ 5 h 76"/>
                  <a:gd name="T102" fmla="*/ 2 w 85"/>
                  <a:gd name="T103" fmla="*/ 4 h 76"/>
                  <a:gd name="T104" fmla="*/ 3 w 85"/>
                  <a:gd name="T105" fmla="*/ 5 h 76"/>
                  <a:gd name="T106" fmla="*/ 3 w 85"/>
                  <a:gd name="T107" fmla="*/ 5 h 76"/>
                  <a:gd name="T108" fmla="*/ 3 w 85"/>
                  <a:gd name="T109" fmla="*/ 4 h 76"/>
                  <a:gd name="T110" fmla="*/ 3 w 85"/>
                  <a:gd name="T111" fmla="*/ 4 h 76"/>
                  <a:gd name="T112" fmla="*/ 3 w 85"/>
                  <a:gd name="T113" fmla="*/ 4 h 76"/>
                  <a:gd name="T114" fmla="*/ 4 w 85"/>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3"/>
                    </a:moveTo>
                    <a:lnTo>
                      <a:pt x="53" y="50"/>
                    </a:lnTo>
                    <a:lnTo>
                      <a:pt x="66" y="64"/>
                    </a:lnTo>
                    <a:lnTo>
                      <a:pt x="64" y="67"/>
                    </a:lnTo>
                    <a:lnTo>
                      <a:pt x="50" y="53"/>
                    </a:lnTo>
                    <a:close/>
                    <a:moveTo>
                      <a:pt x="53" y="50"/>
                    </a:moveTo>
                    <a:lnTo>
                      <a:pt x="54" y="49"/>
                    </a:lnTo>
                    <a:lnTo>
                      <a:pt x="55" y="48"/>
                    </a:lnTo>
                    <a:lnTo>
                      <a:pt x="60" y="57"/>
                    </a:lnTo>
                    <a:lnTo>
                      <a:pt x="53" y="50"/>
                    </a:lnTo>
                    <a:close/>
                    <a:moveTo>
                      <a:pt x="55" y="48"/>
                    </a:moveTo>
                    <a:lnTo>
                      <a:pt x="62" y="45"/>
                    </a:lnTo>
                    <a:lnTo>
                      <a:pt x="71" y="61"/>
                    </a:lnTo>
                    <a:lnTo>
                      <a:pt x="64" y="65"/>
                    </a:lnTo>
                    <a:lnTo>
                      <a:pt x="55" y="48"/>
                    </a:lnTo>
                    <a:close/>
                    <a:moveTo>
                      <a:pt x="73" y="60"/>
                    </a:moveTo>
                    <a:lnTo>
                      <a:pt x="72" y="61"/>
                    </a:lnTo>
                    <a:lnTo>
                      <a:pt x="71" y="61"/>
                    </a:lnTo>
                    <a:lnTo>
                      <a:pt x="66" y="54"/>
                    </a:lnTo>
                    <a:lnTo>
                      <a:pt x="73" y="60"/>
                    </a:lnTo>
                    <a:close/>
                    <a:moveTo>
                      <a:pt x="60" y="47"/>
                    </a:moveTo>
                    <a:lnTo>
                      <a:pt x="63" y="44"/>
                    </a:lnTo>
                    <a:lnTo>
                      <a:pt x="76" y="57"/>
                    </a:lnTo>
                    <a:lnTo>
                      <a:pt x="73" y="60"/>
                    </a:lnTo>
                    <a:lnTo>
                      <a:pt x="60" y="47"/>
                    </a:lnTo>
                    <a:close/>
                    <a:moveTo>
                      <a:pt x="63" y="44"/>
                    </a:moveTo>
                    <a:lnTo>
                      <a:pt x="72" y="34"/>
                    </a:lnTo>
                    <a:lnTo>
                      <a:pt x="63" y="44"/>
                    </a:lnTo>
                    <a:lnTo>
                      <a:pt x="70" y="50"/>
                    </a:lnTo>
                    <a:lnTo>
                      <a:pt x="63" y="44"/>
                    </a:lnTo>
                    <a:close/>
                    <a:moveTo>
                      <a:pt x="63" y="44"/>
                    </a:moveTo>
                    <a:lnTo>
                      <a:pt x="66" y="40"/>
                    </a:lnTo>
                    <a:lnTo>
                      <a:pt x="80" y="54"/>
                    </a:lnTo>
                    <a:lnTo>
                      <a:pt x="76" y="57"/>
                    </a:lnTo>
                    <a:lnTo>
                      <a:pt x="63" y="44"/>
                    </a:lnTo>
                    <a:close/>
                    <a:moveTo>
                      <a:pt x="82" y="51"/>
                    </a:moveTo>
                    <a:lnTo>
                      <a:pt x="81" y="53"/>
                    </a:lnTo>
                    <a:lnTo>
                      <a:pt x="80" y="54"/>
                    </a:lnTo>
                    <a:lnTo>
                      <a:pt x="73" y="47"/>
                    </a:lnTo>
                    <a:lnTo>
                      <a:pt x="82" y="51"/>
                    </a:lnTo>
                    <a:close/>
                    <a:moveTo>
                      <a:pt x="64" y="43"/>
                    </a:moveTo>
                    <a:lnTo>
                      <a:pt x="68" y="36"/>
                    </a:lnTo>
                    <a:lnTo>
                      <a:pt x="84" y="45"/>
                    </a:lnTo>
                    <a:lnTo>
                      <a:pt x="82" y="51"/>
                    </a:lnTo>
                    <a:lnTo>
                      <a:pt x="64" y="43"/>
                    </a:lnTo>
                    <a:close/>
                    <a:moveTo>
                      <a:pt x="85" y="40"/>
                    </a:moveTo>
                    <a:lnTo>
                      <a:pt x="85" y="43"/>
                    </a:lnTo>
                    <a:lnTo>
                      <a:pt x="84" y="45"/>
                    </a:lnTo>
                    <a:lnTo>
                      <a:pt x="76" y="40"/>
                    </a:lnTo>
                    <a:lnTo>
                      <a:pt x="85" y="40"/>
                    </a:lnTo>
                    <a:close/>
                    <a:moveTo>
                      <a:pt x="66" y="40"/>
                    </a:moveTo>
                    <a:lnTo>
                      <a:pt x="66" y="37"/>
                    </a:lnTo>
                    <a:lnTo>
                      <a:pt x="85" y="37"/>
                    </a:lnTo>
                    <a:lnTo>
                      <a:pt x="85" y="40"/>
                    </a:lnTo>
                    <a:lnTo>
                      <a:pt x="66" y="40"/>
                    </a:lnTo>
                    <a:close/>
                    <a:moveTo>
                      <a:pt x="66" y="37"/>
                    </a:moveTo>
                    <a:lnTo>
                      <a:pt x="66" y="32"/>
                    </a:lnTo>
                    <a:lnTo>
                      <a:pt x="85" y="32"/>
                    </a:lnTo>
                    <a:lnTo>
                      <a:pt x="85" y="37"/>
                    </a:lnTo>
                    <a:lnTo>
                      <a:pt x="66" y="37"/>
                    </a:lnTo>
                    <a:close/>
                    <a:moveTo>
                      <a:pt x="66" y="32"/>
                    </a:moveTo>
                    <a:lnTo>
                      <a:pt x="66" y="28"/>
                    </a:lnTo>
                    <a:lnTo>
                      <a:pt x="85" y="28"/>
                    </a:lnTo>
                    <a:lnTo>
                      <a:pt x="85" y="32"/>
                    </a:lnTo>
                    <a:lnTo>
                      <a:pt x="66" y="32"/>
                    </a:lnTo>
                    <a:close/>
                    <a:moveTo>
                      <a:pt x="66" y="28"/>
                    </a:moveTo>
                    <a:lnTo>
                      <a:pt x="66" y="25"/>
                    </a:lnTo>
                    <a:lnTo>
                      <a:pt x="85" y="25"/>
                    </a:lnTo>
                    <a:lnTo>
                      <a:pt x="85" y="28"/>
                    </a:lnTo>
                    <a:lnTo>
                      <a:pt x="66" y="28"/>
                    </a:lnTo>
                    <a:close/>
                    <a:moveTo>
                      <a:pt x="83" y="18"/>
                    </a:moveTo>
                    <a:lnTo>
                      <a:pt x="85" y="21"/>
                    </a:lnTo>
                    <a:lnTo>
                      <a:pt x="85" y="25"/>
                    </a:lnTo>
                    <a:lnTo>
                      <a:pt x="76" y="25"/>
                    </a:lnTo>
                    <a:lnTo>
                      <a:pt x="83" y="18"/>
                    </a:lnTo>
                    <a:close/>
                    <a:moveTo>
                      <a:pt x="70" y="32"/>
                    </a:moveTo>
                    <a:lnTo>
                      <a:pt x="66" y="28"/>
                    </a:lnTo>
                    <a:lnTo>
                      <a:pt x="80" y="15"/>
                    </a:lnTo>
                    <a:lnTo>
                      <a:pt x="83" y="18"/>
                    </a:lnTo>
                    <a:lnTo>
                      <a:pt x="70" y="32"/>
                    </a:lnTo>
                    <a:close/>
                    <a:moveTo>
                      <a:pt x="66" y="28"/>
                    </a:moveTo>
                    <a:lnTo>
                      <a:pt x="63" y="25"/>
                    </a:lnTo>
                    <a:lnTo>
                      <a:pt x="63" y="22"/>
                    </a:lnTo>
                    <a:lnTo>
                      <a:pt x="73" y="22"/>
                    </a:lnTo>
                    <a:lnTo>
                      <a:pt x="66" y="28"/>
                    </a:lnTo>
                    <a:close/>
                    <a:moveTo>
                      <a:pt x="63" y="22"/>
                    </a:moveTo>
                    <a:lnTo>
                      <a:pt x="63" y="15"/>
                    </a:lnTo>
                    <a:lnTo>
                      <a:pt x="82" y="15"/>
                    </a:lnTo>
                    <a:lnTo>
                      <a:pt x="82" y="22"/>
                    </a:lnTo>
                    <a:lnTo>
                      <a:pt x="63" y="22"/>
                    </a:lnTo>
                    <a:close/>
                    <a:moveTo>
                      <a:pt x="73" y="6"/>
                    </a:moveTo>
                    <a:lnTo>
                      <a:pt x="82" y="6"/>
                    </a:lnTo>
                    <a:lnTo>
                      <a:pt x="82" y="15"/>
                    </a:lnTo>
                    <a:lnTo>
                      <a:pt x="73" y="15"/>
                    </a:lnTo>
                    <a:lnTo>
                      <a:pt x="73" y="6"/>
                    </a:lnTo>
                    <a:close/>
                    <a:moveTo>
                      <a:pt x="73" y="25"/>
                    </a:moveTo>
                    <a:lnTo>
                      <a:pt x="70" y="25"/>
                    </a:lnTo>
                    <a:lnTo>
                      <a:pt x="70" y="6"/>
                    </a:lnTo>
                    <a:lnTo>
                      <a:pt x="73" y="6"/>
                    </a:lnTo>
                    <a:lnTo>
                      <a:pt x="73" y="25"/>
                    </a:lnTo>
                    <a:close/>
                    <a:moveTo>
                      <a:pt x="70" y="25"/>
                    </a:moveTo>
                    <a:lnTo>
                      <a:pt x="68" y="25"/>
                    </a:lnTo>
                    <a:lnTo>
                      <a:pt x="65" y="24"/>
                    </a:lnTo>
                    <a:lnTo>
                      <a:pt x="70" y="15"/>
                    </a:lnTo>
                    <a:lnTo>
                      <a:pt x="70" y="25"/>
                    </a:lnTo>
                    <a:close/>
                    <a:moveTo>
                      <a:pt x="65" y="24"/>
                    </a:moveTo>
                    <a:lnTo>
                      <a:pt x="59" y="21"/>
                    </a:lnTo>
                    <a:lnTo>
                      <a:pt x="68" y="4"/>
                    </a:lnTo>
                    <a:lnTo>
                      <a:pt x="74" y="6"/>
                    </a:lnTo>
                    <a:lnTo>
                      <a:pt x="65" y="24"/>
                    </a:lnTo>
                    <a:close/>
                    <a:moveTo>
                      <a:pt x="59" y="21"/>
                    </a:moveTo>
                    <a:lnTo>
                      <a:pt x="58" y="20"/>
                    </a:lnTo>
                    <a:lnTo>
                      <a:pt x="57" y="18"/>
                    </a:lnTo>
                    <a:lnTo>
                      <a:pt x="63" y="12"/>
                    </a:lnTo>
                    <a:lnTo>
                      <a:pt x="59" y="21"/>
                    </a:lnTo>
                    <a:close/>
                    <a:moveTo>
                      <a:pt x="57" y="18"/>
                    </a:moveTo>
                    <a:lnTo>
                      <a:pt x="53" y="16"/>
                    </a:lnTo>
                    <a:lnTo>
                      <a:pt x="66" y="2"/>
                    </a:lnTo>
                    <a:lnTo>
                      <a:pt x="70" y="5"/>
                    </a:lnTo>
                    <a:lnTo>
                      <a:pt x="57" y="18"/>
                    </a:lnTo>
                    <a:close/>
                    <a:moveTo>
                      <a:pt x="60" y="0"/>
                    </a:moveTo>
                    <a:lnTo>
                      <a:pt x="64" y="0"/>
                    </a:lnTo>
                    <a:lnTo>
                      <a:pt x="66" y="2"/>
                    </a:lnTo>
                    <a:lnTo>
                      <a:pt x="60" y="8"/>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3" y="1"/>
                    </a:moveTo>
                    <a:lnTo>
                      <a:pt x="46" y="0"/>
                    </a:lnTo>
                    <a:lnTo>
                      <a:pt x="48" y="0"/>
                    </a:lnTo>
                    <a:lnTo>
                      <a:pt x="48" y="8"/>
                    </a:lnTo>
                    <a:lnTo>
                      <a:pt x="43" y="1"/>
                    </a:lnTo>
                    <a:close/>
                    <a:moveTo>
                      <a:pt x="52" y="17"/>
                    </a:moveTo>
                    <a:lnTo>
                      <a:pt x="46" y="21"/>
                    </a:lnTo>
                    <a:lnTo>
                      <a:pt x="37" y="4"/>
                    </a:lnTo>
                    <a:lnTo>
                      <a:pt x="43" y="1"/>
                    </a:lnTo>
                    <a:lnTo>
                      <a:pt x="52" y="17"/>
                    </a:lnTo>
                    <a:close/>
                    <a:moveTo>
                      <a:pt x="46" y="21"/>
                    </a:moveTo>
                    <a:lnTo>
                      <a:pt x="43" y="22"/>
                    </a:lnTo>
                    <a:lnTo>
                      <a:pt x="41" y="22"/>
                    </a:lnTo>
                    <a:lnTo>
                      <a:pt x="41" y="12"/>
                    </a:lnTo>
                    <a:lnTo>
                      <a:pt x="46" y="21"/>
                    </a:lnTo>
                    <a:close/>
                    <a:moveTo>
                      <a:pt x="41" y="22"/>
                    </a:moveTo>
                    <a:lnTo>
                      <a:pt x="34" y="22"/>
                    </a:lnTo>
                    <a:lnTo>
                      <a:pt x="34" y="3"/>
                    </a:lnTo>
                    <a:lnTo>
                      <a:pt x="41" y="3"/>
                    </a:lnTo>
                    <a:lnTo>
                      <a:pt x="41" y="22"/>
                    </a:lnTo>
                    <a:close/>
                    <a:moveTo>
                      <a:pt x="28" y="5"/>
                    </a:moveTo>
                    <a:lnTo>
                      <a:pt x="31" y="3"/>
                    </a:lnTo>
                    <a:lnTo>
                      <a:pt x="34" y="3"/>
                    </a:lnTo>
                    <a:lnTo>
                      <a:pt x="34" y="12"/>
                    </a:lnTo>
                    <a:lnTo>
                      <a:pt x="28" y="5"/>
                    </a:lnTo>
                    <a:close/>
                    <a:moveTo>
                      <a:pt x="41" y="18"/>
                    </a:moveTo>
                    <a:lnTo>
                      <a:pt x="38" y="22"/>
                    </a:lnTo>
                    <a:lnTo>
                      <a:pt x="25" y="8"/>
                    </a:lnTo>
                    <a:lnTo>
                      <a:pt x="28" y="5"/>
                    </a:lnTo>
                    <a:lnTo>
                      <a:pt x="41" y="18"/>
                    </a:lnTo>
                    <a:close/>
                    <a:moveTo>
                      <a:pt x="38" y="22"/>
                    </a:moveTo>
                    <a:lnTo>
                      <a:pt x="37" y="23"/>
                    </a:lnTo>
                    <a:lnTo>
                      <a:pt x="36" y="24"/>
                    </a:lnTo>
                    <a:lnTo>
                      <a:pt x="31" y="15"/>
                    </a:lnTo>
                    <a:lnTo>
                      <a:pt x="38" y="22"/>
                    </a:lnTo>
                    <a:close/>
                    <a:moveTo>
                      <a:pt x="36" y="24"/>
                    </a:moveTo>
                    <a:lnTo>
                      <a:pt x="29" y="27"/>
                    </a:lnTo>
                    <a:lnTo>
                      <a:pt x="21" y="10"/>
                    </a:lnTo>
                    <a:lnTo>
                      <a:pt x="28" y="6"/>
                    </a:lnTo>
                    <a:lnTo>
                      <a:pt x="36" y="24"/>
                    </a:lnTo>
                    <a:close/>
                    <a:moveTo>
                      <a:pt x="19" y="12"/>
                    </a:moveTo>
                    <a:lnTo>
                      <a:pt x="19" y="11"/>
                    </a:lnTo>
                    <a:lnTo>
                      <a:pt x="21" y="10"/>
                    </a:lnTo>
                    <a:lnTo>
                      <a:pt x="26" y="18"/>
                    </a:lnTo>
                    <a:lnTo>
                      <a:pt x="19" y="12"/>
                    </a:lnTo>
                    <a:close/>
                    <a:moveTo>
                      <a:pt x="32" y="25"/>
                    </a:moveTo>
                    <a:lnTo>
                      <a:pt x="29" y="28"/>
                    </a:lnTo>
                    <a:lnTo>
                      <a:pt x="16" y="15"/>
                    </a:lnTo>
                    <a:lnTo>
                      <a:pt x="19" y="12"/>
                    </a:lnTo>
                    <a:lnTo>
                      <a:pt x="32" y="25"/>
                    </a:lnTo>
                    <a:close/>
                    <a:moveTo>
                      <a:pt x="29" y="28"/>
                    </a:moveTo>
                    <a:lnTo>
                      <a:pt x="26" y="32"/>
                    </a:lnTo>
                    <a:lnTo>
                      <a:pt x="12" y="18"/>
                    </a:lnTo>
                    <a:lnTo>
                      <a:pt x="16" y="15"/>
                    </a:lnTo>
                    <a:lnTo>
                      <a:pt x="29" y="28"/>
                    </a:lnTo>
                    <a:close/>
                    <a:moveTo>
                      <a:pt x="10" y="21"/>
                    </a:moveTo>
                    <a:lnTo>
                      <a:pt x="11" y="20"/>
                    </a:lnTo>
                    <a:lnTo>
                      <a:pt x="12" y="18"/>
                    </a:lnTo>
                    <a:lnTo>
                      <a:pt x="19" y="25"/>
                    </a:lnTo>
                    <a:lnTo>
                      <a:pt x="10" y="21"/>
                    </a:lnTo>
                    <a:close/>
                    <a:moveTo>
                      <a:pt x="28" y="29"/>
                    </a:moveTo>
                    <a:lnTo>
                      <a:pt x="25" y="35"/>
                    </a:lnTo>
                    <a:lnTo>
                      <a:pt x="7" y="27"/>
                    </a:lnTo>
                    <a:lnTo>
                      <a:pt x="10" y="21"/>
                    </a:lnTo>
                    <a:lnTo>
                      <a:pt x="28" y="29"/>
                    </a:lnTo>
                    <a:close/>
                    <a:moveTo>
                      <a:pt x="25" y="35"/>
                    </a:moveTo>
                    <a:lnTo>
                      <a:pt x="23" y="37"/>
                    </a:lnTo>
                    <a:lnTo>
                      <a:pt x="22" y="38"/>
                    </a:lnTo>
                    <a:lnTo>
                      <a:pt x="16" y="32"/>
                    </a:lnTo>
                    <a:lnTo>
                      <a:pt x="25" y="35"/>
                    </a:lnTo>
                    <a:close/>
                    <a:moveTo>
                      <a:pt x="22" y="38"/>
                    </a:moveTo>
                    <a:lnTo>
                      <a:pt x="19" y="42"/>
                    </a:lnTo>
                    <a:lnTo>
                      <a:pt x="6" y="27"/>
                    </a:lnTo>
                    <a:lnTo>
                      <a:pt x="9" y="24"/>
                    </a:lnTo>
                    <a:lnTo>
                      <a:pt x="22" y="38"/>
                    </a:lnTo>
                    <a:close/>
                    <a:moveTo>
                      <a:pt x="3" y="34"/>
                    </a:moveTo>
                    <a:lnTo>
                      <a:pt x="3" y="31"/>
                    </a:lnTo>
                    <a:lnTo>
                      <a:pt x="6" y="27"/>
                    </a:lnTo>
                    <a:lnTo>
                      <a:pt x="12" y="34"/>
                    </a:lnTo>
                    <a:lnTo>
                      <a:pt x="3" y="34"/>
                    </a:lnTo>
                    <a:close/>
                    <a:moveTo>
                      <a:pt x="22" y="34"/>
                    </a:moveTo>
                    <a:lnTo>
                      <a:pt x="22" y="37"/>
                    </a:lnTo>
                    <a:lnTo>
                      <a:pt x="3" y="37"/>
                    </a:lnTo>
                    <a:lnTo>
                      <a:pt x="3" y="34"/>
                    </a:lnTo>
                    <a:lnTo>
                      <a:pt x="22" y="34"/>
                    </a:lnTo>
                    <a:close/>
                    <a:moveTo>
                      <a:pt x="22" y="37"/>
                    </a:moveTo>
                    <a:lnTo>
                      <a:pt x="22" y="39"/>
                    </a:lnTo>
                    <a:lnTo>
                      <a:pt x="21" y="42"/>
                    </a:lnTo>
                    <a:lnTo>
                      <a:pt x="12" y="37"/>
                    </a:lnTo>
                    <a:lnTo>
                      <a:pt x="22" y="37"/>
                    </a:lnTo>
                    <a:close/>
                    <a:moveTo>
                      <a:pt x="21" y="42"/>
                    </a:moveTo>
                    <a:lnTo>
                      <a:pt x="18" y="48"/>
                    </a:lnTo>
                    <a:lnTo>
                      <a:pt x="0" y="39"/>
                    </a:lnTo>
                    <a:lnTo>
                      <a:pt x="4" y="33"/>
                    </a:lnTo>
                    <a:lnTo>
                      <a:pt x="21" y="42"/>
                    </a:lnTo>
                    <a:close/>
                    <a:moveTo>
                      <a:pt x="0" y="44"/>
                    </a:moveTo>
                    <a:lnTo>
                      <a:pt x="0" y="42"/>
                    </a:lnTo>
                    <a:lnTo>
                      <a:pt x="0" y="39"/>
                    </a:lnTo>
                    <a:lnTo>
                      <a:pt x="9" y="44"/>
                    </a:lnTo>
                    <a:lnTo>
                      <a:pt x="0" y="44"/>
                    </a:lnTo>
                    <a:close/>
                    <a:moveTo>
                      <a:pt x="19" y="44"/>
                    </a:moveTo>
                    <a:lnTo>
                      <a:pt x="19" y="47"/>
                    </a:lnTo>
                    <a:lnTo>
                      <a:pt x="0" y="47"/>
                    </a:lnTo>
                    <a:lnTo>
                      <a:pt x="0" y="44"/>
                    </a:lnTo>
                    <a:lnTo>
                      <a:pt x="19"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2" y="50"/>
                    </a:lnTo>
                    <a:lnTo>
                      <a:pt x="19" y="44"/>
                    </a:lnTo>
                    <a:close/>
                    <a:moveTo>
                      <a:pt x="22" y="50"/>
                    </a:moveTo>
                    <a:lnTo>
                      <a:pt x="22" y="57"/>
                    </a:lnTo>
                    <a:lnTo>
                      <a:pt x="3" y="57"/>
                    </a:lnTo>
                    <a:lnTo>
                      <a:pt x="3" y="50"/>
                    </a:lnTo>
                    <a:lnTo>
                      <a:pt x="22" y="50"/>
                    </a:lnTo>
                    <a:close/>
                    <a:moveTo>
                      <a:pt x="6" y="64"/>
                    </a:moveTo>
                    <a:lnTo>
                      <a:pt x="3" y="60"/>
                    </a:lnTo>
                    <a:lnTo>
                      <a:pt x="3" y="57"/>
                    </a:lnTo>
                    <a:lnTo>
                      <a:pt x="12" y="57"/>
                    </a:lnTo>
                    <a:lnTo>
                      <a:pt x="6" y="64"/>
                    </a:lnTo>
                    <a:close/>
                    <a:moveTo>
                      <a:pt x="19" y="50"/>
                    </a:moveTo>
                    <a:lnTo>
                      <a:pt x="22" y="53"/>
                    </a:lnTo>
                    <a:lnTo>
                      <a:pt x="9" y="67"/>
                    </a:lnTo>
                    <a:lnTo>
                      <a:pt x="6" y="64"/>
                    </a:lnTo>
                    <a:lnTo>
                      <a:pt x="19" y="50"/>
                    </a:lnTo>
                    <a:close/>
                    <a:moveTo>
                      <a:pt x="22" y="53"/>
                    </a:moveTo>
                    <a:lnTo>
                      <a:pt x="32" y="63"/>
                    </a:lnTo>
                    <a:lnTo>
                      <a:pt x="22" y="53"/>
                    </a:lnTo>
                    <a:lnTo>
                      <a:pt x="16" y="60"/>
                    </a:lnTo>
                    <a:lnTo>
                      <a:pt x="22" y="53"/>
                    </a:lnTo>
                    <a:close/>
                    <a:moveTo>
                      <a:pt x="22" y="53"/>
                    </a:moveTo>
                    <a:lnTo>
                      <a:pt x="26" y="56"/>
                    </a:lnTo>
                    <a:lnTo>
                      <a:pt x="12" y="70"/>
                    </a:lnTo>
                    <a:lnTo>
                      <a:pt x="9" y="67"/>
                    </a:lnTo>
                    <a:lnTo>
                      <a:pt x="22" y="53"/>
                    </a:lnTo>
                    <a:close/>
                    <a:moveTo>
                      <a:pt x="19" y="72"/>
                    </a:moveTo>
                    <a:lnTo>
                      <a:pt x="15" y="72"/>
                    </a:lnTo>
                    <a:lnTo>
                      <a:pt x="12" y="70"/>
                    </a:lnTo>
                    <a:lnTo>
                      <a:pt x="19" y="63"/>
                    </a:lnTo>
                    <a:lnTo>
                      <a:pt x="19" y="72"/>
                    </a:lnTo>
                    <a:close/>
                    <a:moveTo>
                      <a:pt x="19" y="54"/>
                    </a:moveTo>
                    <a:lnTo>
                      <a:pt x="22" y="54"/>
                    </a:lnTo>
                    <a:lnTo>
                      <a:pt x="22" y="72"/>
                    </a:lnTo>
                    <a:lnTo>
                      <a:pt x="19" y="72"/>
                    </a:lnTo>
                    <a:lnTo>
                      <a:pt x="19" y="54"/>
                    </a:lnTo>
                    <a:close/>
                    <a:moveTo>
                      <a:pt x="22" y="54"/>
                    </a:moveTo>
                    <a:lnTo>
                      <a:pt x="25" y="54"/>
                    </a:lnTo>
                    <a:lnTo>
                      <a:pt x="27" y="55"/>
                    </a:lnTo>
                    <a:lnTo>
                      <a:pt x="22" y="63"/>
                    </a:lnTo>
                    <a:lnTo>
                      <a:pt x="22" y="54"/>
                    </a:lnTo>
                    <a:close/>
                    <a:moveTo>
                      <a:pt x="27" y="55"/>
                    </a:moveTo>
                    <a:lnTo>
                      <a:pt x="32" y="58"/>
                    </a:lnTo>
                    <a:lnTo>
                      <a:pt x="25" y="75"/>
                    </a:lnTo>
                    <a:lnTo>
                      <a:pt x="18" y="71"/>
                    </a:lnTo>
                    <a:lnTo>
                      <a:pt x="27" y="55"/>
                    </a:lnTo>
                    <a:close/>
                    <a:moveTo>
                      <a:pt x="28" y="76"/>
                    </a:moveTo>
                    <a:lnTo>
                      <a:pt x="26" y="76"/>
                    </a:lnTo>
                    <a:lnTo>
                      <a:pt x="25" y="75"/>
                    </a:lnTo>
                    <a:lnTo>
                      <a:pt x="28" y="66"/>
                    </a:lnTo>
                    <a:lnTo>
                      <a:pt x="28" y="76"/>
                    </a:lnTo>
                    <a:close/>
                    <a:moveTo>
                      <a:pt x="28" y="57"/>
                    </a:moveTo>
                    <a:lnTo>
                      <a:pt x="31" y="57"/>
                    </a:lnTo>
                    <a:lnTo>
                      <a:pt x="31" y="76"/>
                    </a:lnTo>
                    <a:lnTo>
                      <a:pt x="28" y="76"/>
                    </a:lnTo>
                    <a:lnTo>
                      <a:pt x="28" y="57"/>
                    </a:lnTo>
                    <a:close/>
                    <a:moveTo>
                      <a:pt x="31" y="57"/>
                    </a:moveTo>
                    <a:lnTo>
                      <a:pt x="38" y="57"/>
                    </a:lnTo>
                    <a:lnTo>
                      <a:pt x="38" y="76"/>
                    </a:lnTo>
                    <a:lnTo>
                      <a:pt x="31" y="76"/>
                    </a:lnTo>
                    <a:lnTo>
                      <a:pt x="31" y="57"/>
                    </a:lnTo>
                    <a:close/>
                    <a:moveTo>
                      <a:pt x="38" y="57"/>
                    </a:moveTo>
                    <a:lnTo>
                      <a:pt x="41" y="57"/>
                    </a:lnTo>
                    <a:lnTo>
                      <a:pt x="41" y="76"/>
                    </a:lnTo>
                    <a:lnTo>
                      <a:pt x="38" y="76"/>
                    </a:lnTo>
                    <a:lnTo>
                      <a:pt x="38" y="57"/>
                    </a:lnTo>
                    <a:close/>
                    <a:moveTo>
                      <a:pt x="41" y="57"/>
                    </a:moveTo>
                    <a:lnTo>
                      <a:pt x="48" y="57"/>
                    </a:lnTo>
                    <a:lnTo>
                      <a:pt x="48" y="76"/>
                    </a:lnTo>
                    <a:lnTo>
                      <a:pt x="41" y="76"/>
                    </a:lnTo>
                    <a:lnTo>
                      <a:pt x="41" y="57"/>
                    </a:lnTo>
                    <a:close/>
                    <a:moveTo>
                      <a:pt x="54" y="72"/>
                    </a:moveTo>
                    <a:lnTo>
                      <a:pt x="51" y="76"/>
                    </a:lnTo>
                    <a:lnTo>
                      <a:pt x="48" y="76"/>
                    </a:lnTo>
                    <a:lnTo>
                      <a:pt x="48" y="66"/>
                    </a:lnTo>
                    <a:lnTo>
                      <a:pt x="54" y="72"/>
                    </a:lnTo>
                    <a:close/>
                    <a:moveTo>
                      <a:pt x="41" y="59"/>
                    </a:moveTo>
                    <a:lnTo>
                      <a:pt x="44" y="56"/>
                    </a:lnTo>
                    <a:lnTo>
                      <a:pt x="58" y="70"/>
                    </a:lnTo>
                    <a:lnTo>
                      <a:pt x="54" y="72"/>
                    </a:lnTo>
                    <a:lnTo>
                      <a:pt x="41" y="59"/>
                    </a:lnTo>
                    <a:close/>
                    <a:moveTo>
                      <a:pt x="44" y="56"/>
                    </a:moveTo>
                    <a:lnTo>
                      <a:pt x="46" y="55"/>
                    </a:lnTo>
                    <a:lnTo>
                      <a:pt x="47" y="55"/>
                    </a:lnTo>
                    <a:lnTo>
                      <a:pt x="51" y="63"/>
                    </a:lnTo>
                    <a:lnTo>
                      <a:pt x="44" y="56"/>
                    </a:lnTo>
                    <a:close/>
                    <a:moveTo>
                      <a:pt x="47" y="55"/>
                    </a:moveTo>
                    <a:lnTo>
                      <a:pt x="53" y="51"/>
                    </a:lnTo>
                    <a:lnTo>
                      <a:pt x="61"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7" name="Freeform 443">
                <a:extLst>
                  <a:ext uri="{FF2B5EF4-FFF2-40B4-BE49-F238E27FC236}">
                    <a16:creationId xmlns:a16="http://schemas.microsoft.com/office/drawing/2014/main" id="{9E69F1D9-4A43-4EA9-AC66-8F886441C760}"/>
                  </a:ext>
                </a:extLst>
              </p:cNvPr>
              <p:cNvSpPr>
                <a:spLocks/>
              </p:cNvSpPr>
              <p:nvPr/>
            </p:nvSpPr>
            <p:spPr bwMode="auto">
              <a:xfrm>
                <a:off x="3372" y="291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5"/>
                    </a:lnTo>
                    <a:lnTo>
                      <a:pt x="60" y="42"/>
                    </a:lnTo>
                    <a:lnTo>
                      <a:pt x="64" y="35"/>
                    </a:lnTo>
                    <a:lnTo>
                      <a:pt x="64" y="32"/>
                    </a:lnTo>
                    <a:lnTo>
                      <a:pt x="67" y="29"/>
                    </a:lnTo>
                    <a:lnTo>
                      <a:pt x="67" y="22"/>
                    </a:lnTo>
                    <a:lnTo>
                      <a:pt x="67" y="19"/>
                    </a:lnTo>
                    <a:lnTo>
                      <a:pt x="67" y="17"/>
                    </a:lnTo>
                    <a:lnTo>
                      <a:pt x="64" y="10"/>
                    </a:lnTo>
                    <a:lnTo>
                      <a:pt x="60" y="7"/>
                    </a:lnTo>
                    <a:lnTo>
                      <a:pt x="57" y="3"/>
                    </a:lnTo>
                    <a:lnTo>
                      <a:pt x="54" y="3"/>
                    </a:lnTo>
                    <a:lnTo>
                      <a:pt x="51" y="0"/>
                    </a:lnTo>
                    <a:lnTo>
                      <a:pt x="45" y="0"/>
                    </a:lnTo>
                    <a:lnTo>
                      <a:pt x="42" y="0"/>
                    </a:lnTo>
                    <a:lnTo>
                      <a:pt x="35" y="0"/>
                    </a:lnTo>
                    <a:lnTo>
                      <a:pt x="32" y="0"/>
                    </a:lnTo>
                    <a:lnTo>
                      <a:pt x="25" y="3"/>
                    </a:lnTo>
                    <a:lnTo>
                      <a:pt x="22" y="7"/>
                    </a:lnTo>
                    <a:lnTo>
                      <a:pt x="16" y="10"/>
                    </a:lnTo>
                    <a:lnTo>
                      <a:pt x="13" y="13"/>
                    </a:lnTo>
                    <a:lnTo>
                      <a:pt x="10" y="17"/>
                    </a:lnTo>
                    <a:lnTo>
                      <a:pt x="6" y="19"/>
                    </a:lnTo>
                    <a:lnTo>
                      <a:pt x="3" y="25"/>
                    </a:lnTo>
                    <a:lnTo>
                      <a:pt x="0" y="29"/>
                    </a:lnTo>
                    <a:lnTo>
                      <a:pt x="0" y="32"/>
                    </a:lnTo>
                    <a:lnTo>
                      <a:pt x="0" y="39"/>
                    </a:lnTo>
                    <a:lnTo>
                      <a:pt x="3" y="42"/>
                    </a:lnTo>
                    <a:lnTo>
                      <a:pt x="3" y="45"/>
                    </a:lnTo>
                    <a:lnTo>
                      <a:pt x="6" y="47"/>
                    </a:lnTo>
                    <a:lnTo>
                      <a:pt x="10" y="51"/>
                    </a:lnTo>
                    <a:lnTo>
                      <a:pt x="13" y="54"/>
                    </a:lnTo>
                    <a:lnTo>
                      <a:pt x="16" y="57"/>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8" name="Freeform 444">
                <a:extLst>
                  <a:ext uri="{FF2B5EF4-FFF2-40B4-BE49-F238E27FC236}">
                    <a16:creationId xmlns:a16="http://schemas.microsoft.com/office/drawing/2014/main" id="{98BEF4F1-BD67-45DE-81BE-CF0EBBC2FA0A}"/>
                  </a:ext>
                </a:extLst>
              </p:cNvPr>
              <p:cNvSpPr>
                <a:spLocks noEditPoints="1"/>
              </p:cNvSpPr>
              <p:nvPr/>
            </p:nvSpPr>
            <p:spPr bwMode="auto">
              <a:xfrm>
                <a:off x="3370" y="2913"/>
                <a:ext cx="22" cy="19"/>
              </a:xfrm>
              <a:custGeom>
                <a:avLst/>
                <a:gdLst>
                  <a:gd name="T0" fmla="*/ 4 w 86"/>
                  <a:gd name="T1" fmla="*/ 3 h 77"/>
                  <a:gd name="T2" fmla="*/ 4 w 86"/>
                  <a:gd name="T3" fmla="*/ 3 h 77"/>
                  <a:gd name="T4" fmla="*/ 5 w 86"/>
                  <a:gd name="T5" fmla="*/ 4 h 77"/>
                  <a:gd name="T6" fmla="*/ 5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2 h 77"/>
                  <a:gd name="T24" fmla="*/ 6 w 86"/>
                  <a:gd name="T25" fmla="*/ 2 h 77"/>
                  <a:gd name="T26" fmla="*/ 5 w 86"/>
                  <a:gd name="T27" fmla="*/ 1 h 77"/>
                  <a:gd name="T28" fmla="*/ 5 w 86"/>
                  <a:gd name="T29" fmla="*/ 1 h 77"/>
                  <a:gd name="T30" fmla="*/ 5 w 86"/>
                  <a:gd name="T31" fmla="*/ 0 h 77"/>
                  <a:gd name="T32" fmla="*/ 4 w 86"/>
                  <a:gd name="T33" fmla="*/ 1 h 77"/>
                  <a:gd name="T34" fmla="*/ 5 w 86"/>
                  <a:gd name="T35" fmla="*/ 0 h 77"/>
                  <a:gd name="T36" fmla="*/ 4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2 h 77"/>
                  <a:gd name="T62" fmla="*/ 2 w 86"/>
                  <a:gd name="T63" fmla="*/ 0 h 77"/>
                  <a:gd name="T64" fmla="*/ 1 w 86"/>
                  <a:gd name="T65" fmla="*/ 1 h 77"/>
                  <a:gd name="T66" fmla="*/ 1 w 86"/>
                  <a:gd name="T67" fmla="*/ 2 h 77"/>
                  <a:gd name="T68" fmla="*/ 2 w 86"/>
                  <a:gd name="T69" fmla="*/ 2 h 77"/>
                  <a:gd name="T70" fmla="*/ 2 w 86"/>
                  <a:gd name="T71" fmla="*/ 2 h 77"/>
                  <a:gd name="T72" fmla="*/ 1 w 86"/>
                  <a:gd name="T73" fmla="*/ 2 h 77"/>
                  <a:gd name="T74" fmla="*/ 0 w 86"/>
                  <a:gd name="T75" fmla="*/ 2 h 77"/>
                  <a:gd name="T76" fmla="*/ 1 w 86"/>
                  <a:gd name="T77" fmla="*/ 2 h 77"/>
                  <a:gd name="T78" fmla="*/ 1 w 86"/>
                  <a:gd name="T79" fmla="*/ 2 h 77"/>
                  <a:gd name="T80" fmla="*/ 0 w 86"/>
                  <a:gd name="T81" fmla="*/ 3 h 77"/>
                  <a:gd name="T82" fmla="*/ 1 w 86"/>
                  <a:gd name="T83" fmla="*/ 3 h 77"/>
                  <a:gd name="T84" fmla="*/ 2 w 86"/>
                  <a:gd name="T85" fmla="*/ 3 h 77"/>
                  <a:gd name="T86" fmla="*/ 0 w 86"/>
                  <a:gd name="T87" fmla="*/ 3 h 77"/>
                  <a:gd name="T88" fmla="*/ 1 w 86"/>
                  <a:gd name="T89" fmla="*/ 4 h 77"/>
                  <a:gd name="T90" fmla="*/ 2 w 86"/>
                  <a:gd name="T91" fmla="*/ 3 h 77"/>
                  <a:gd name="T92" fmla="*/ 2 w 86"/>
                  <a:gd name="T93" fmla="*/ 3 h 77"/>
                  <a:gd name="T94" fmla="*/ 1 w 86"/>
                  <a:gd name="T95" fmla="*/ 4 h 77"/>
                  <a:gd name="T96" fmla="*/ 2 w 86"/>
                  <a:gd name="T97" fmla="*/ 4 h 77"/>
                  <a:gd name="T98" fmla="*/ 2 w 86"/>
                  <a:gd name="T99" fmla="*/ 3 h 77"/>
                  <a:gd name="T100" fmla="*/ 2 w 86"/>
                  <a:gd name="T101" fmla="*/ 3 h 77"/>
                  <a:gd name="T102" fmla="*/ 2 w 86"/>
                  <a:gd name="T103" fmla="*/ 3 h 77"/>
                  <a:gd name="T104" fmla="*/ 3 w 86"/>
                  <a:gd name="T105" fmla="*/ 5 h 77"/>
                  <a:gd name="T106" fmla="*/ 3 w 86"/>
                  <a:gd name="T107" fmla="*/ 4 h 77"/>
                  <a:gd name="T108" fmla="*/ 2 w 86"/>
                  <a:gd name="T109" fmla="*/ 4 h 77"/>
                  <a:gd name="T110" fmla="*/ 3 w 86"/>
                  <a:gd name="T111" fmla="*/ 3 h 77"/>
                  <a:gd name="T112" fmla="*/ 4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4"/>
                    </a:moveTo>
                    <a:lnTo>
                      <a:pt x="53" y="51"/>
                    </a:lnTo>
                    <a:lnTo>
                      <a:pt x="66" y="64"/>
                    </a:lnTo>
                    <a:lnTo>
                      <a:pt x="64" y="67"/>
                    </a:lnTo>
                    <a:lnTo>
                      <a:pt x="50" y="54"/>
                    </a:lnTo>
                    <a:close/>
                    <a:moveTo>
                      <a:pt x="53" y="51"/>
                    </a:moveTo>
                    <a:lnTo>
                      <a:pt x="54" y="50"/>
                    </a:lnTo>
                    <a:lnTo>
                      <a:pt x="55" y="50"/>
                    </a:lnTo>
                    <a:lnTo>
                      <a:pt x="60" y="57"/>
                    </a:lnTo>
                    <a:lnTo>
                      <a:pt x="53" y="51"/>
                    </a:lnTo>
                    <a:close/>
                    <a:moveTo>
                      <a:pt x="55" y="50"/>
                    </a:moveTo>
                    <a:lnTo>
                      <a:pt x="62" y="46"/>
                    </a:lnTo>
                    <a:lnTo>
                      <a:pt x="71" y="63"/>
                    </a:lnTo>
                    <a:lnTo>
                      <a:pt x="64" y="66"/>
                    </a:lnTo>
                    <a:lnTo>
                      <a:pt x="55" y="50"/>
                    </a:lnTo>
                    <a:close/>
                    <a:moveTo>
                      <a:pt x="73" y="62"/>
                    </a:moveTo>
                    <a:lnTo>
                      <a:pt x="72" y="63"/>
                    </a:lnTo>
                    <a:lnTo>
                      <a:pt x="71" y="63"/>
                    </a:lnTo>
                    <a:lnTo>
                      <a:pt x="66" y="55"/>
                    </a:lnTo>
                    <a:lnTo>
                      <a:pt x="73" y="62"/>
                    </a:lnTo>
                    <a:close/>
                    <a:moveTo>
                      <a:pt x="60" y="48"/>
                    </a:moveTo>
                    <a:lnTo>
                      <a:pt x="63" y="45"/>
                    </a:lnTo>
                    <a:lnTo>
                      <a:pt x="76" y="59"/>
                    </a:lnTo>
                    <a:lnTo>
                      <a:pt x="73" y="62"/>
                    </a:lnTo>
                    <a:lnTo>
                      <a:pt x="60" y="48"/>
                    </a:lnTo>
                    <a:close/>
                    <a:moveTo>
                      <a:pt x="78" y="55"/>
                    </a:moveTo>
                    <a:lnTo>
                      <a:pt x="77" y="57"/>
                    </a:lnTo>
                    <a:lnTo>
                      <a:pt x="76" y="59"/>
                    </a:lnTo>
                    <a:lnTo>
                      <a:pt x="69" y="52"/>
                    </a:lnTo>
                    <a:lnTo>
                      <a:pt x="78" y="55"/>
                    </a:lnTo>
                    <a:close/>
                    <a:moveTo>
                      <a:pt x="61" y="48"/>
                    </a:moveTo>
                    <a:lnTo>
                      <a:pt x="64" y="41"/>
                    </a:lnTo>
                    <a:lnTo>
                      <a:pt x="82" y="50"/>
                    </a:lnTo>
                    <a:lnTo>
                      <a:pt x="78" y="55"/>
                    </a:lnTo>
                    <a:lnTo>
                      <a:pt x="61" y="48"/>
                    </a:lnTo>
                    <a:close/>
                    <a:moveTo>
                      <a:pt x="82" y="45"/>
                    </a:moveTo>
                    <a:lnTo>
                      <a:pt x="82" y="48"/>
                    </a:lnTo>
                    <a:lnTo>
                      <a:pt x="82" y="50"/>
                    </a:lnTo>
                    <a:lnTo>
                      <a:pt x="73" y="45"/>
                    </a:lnTo>
                    <a:lnTo>
                      <a:pt x="82" y="45"/>
                    </a:lnTo>
                    <a:close/>
                    <a:moveTo>
                      <a:pt x="63" y="45"/>
                    </a:moveTo>
                    <a:lnTo>
                      <a:pt x="63" y="42"/>
                    </a:lnTo>
                    <a:lnTo>
                      <a:pt x="82" y="42"/>
                    </a:lnTo>
                    <a:lnTo>
                      <a:pt x="82" y="45"/>
                    </a:lnTo>
                    <a:lnTo>
                      <a:pt x="63" y="45"/>
                    </a:lnTo>
                    <a:close/>
                    <a:moveTo>
                      <a:pt x="63" y="42"/>
                    </a:moveTo>
                    <a:lnTo>
                      <a:pt x="63" y="38"/>
                    </a:lnTo>
                    <a:lnTo>
                      <a:pt x="66" y="35"/>
                    </a:lnTo>
                    <a:lnTo>
                      <a:pt x="73" y="42"/>
                    </a:lnTo>
                    <a:lnTo>
                      <a:pt x="63" y="42"/>
                    </a:lnTo>
                    <a:close/>
                    <a:moveTo>
                      <a:pt x="66" y="35"/>
                    </a:moveTo>
                    <a:lnTo>
                      <a:pt x="69" y="32"/>
                    </a:lnTo>
                    <a:lnTo>
                      <a:pt x="83" y="45"/>
                    </a:lnTo>
                    <a:lnTo>
                      <a:pt x="79" y="49"/>
                    </a:lnTo>
                    <a:lnTo>
                      <a:pt x="66" y="35"/>
                    </a:lnTo>
                    <a:close/>
                    <a:moveTo>
                      <a:pt x="85" y="39"/>
                    </a:moveTo>
                    <a:lnTo>
                      <a:pt x="85" y="43"/>
                    </a:lnTo>
                    <a:lnTo>
                      <a:pt x="83" y="45"/>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7"/>
                    </a:lnTo>
                    <a:lnTo>
                      <a:pt x="85" y="27"/>
                    </a:lnTo>
                    <a:lnTo>
                      <a:pt x="85" y="29"/>
                    </a:lnTo>
                    <a:lnTo>
                      <a:pt x="66" y="29"/>
                    </a:lnTo>
                    <a:close/>
                    <a:moveTo>
                      <a:pt x="84" y="22"/>
                    </a:moveTo>
                    <a:lnTo>
                      <a:pt x="85" y="24"/>
                    </a:lnTo>
                    <a:lnTo>
                      <a:pt x="85" y="27"/>
                    </a:lnTo>
                    <a:lnTo>
                      <a:pt x="76" y="27"/>
                    </a:lnTo>
                    <a:lnTo>
                      <a:pt x="84" y="22"/>
                    </a:lnTo>
                    <a:close/>
                    <a:moveTo>
                      <a:pt x="67" y="30"/>
                    </a:moveTo>
                    <a:lnTo>
                      <a:pt x="64" y="24"/>
                    </a:lnTo>
                    <a:lnTo>
                      <a:pt x="82" y="16"/>
                    </a:lnTo>
                    <a:lnTo>
                      <a:pt x="84" y="22"/>
                    </a:lnTo>
                    <a:lnTo>
                      <a:pt x="67" y="30"/>
                    </a:lnTo>
                    <a:close/>
                    <a:moveTo>
                      <a:pt x="79" y="13"/>
                    </a:moveTo>
                    <a:lnTo>
                      <a:pt x="81" y="14"/>
                    </a:lnTo>
                    <a:lnTo>
                      <a:pt x="82" y="16"/>
                    </a:lnTo>
                    <a:lnTo>
                      <a:pt x="73" y="20"/>
                    </a:lnTo>
                    <a:lnTo>
                      <a:pt x="79" y="13"/>
                    </a:lnTo>
                    <a:close/>
                    <a:moveTo>
                      <a:pt x="66" y="27"/>
                    </a:moveTo>
                    <a:lnTo>
                      <a:pt x="63" y="23"/>
                    </a:lnTo>
                    <a:lnTo>
                      <a:pt x="76" y="10"/>
                    </a:lnTo>
                    <a:lnTo>
                      <a:pt x="79" y="13"/>
                    </a:lnTo>
                    <a:lnTo>
                      <a:pt x="66" y="27"/>
                    </a:lnTo>
                    <a:close/>
                    <a:moveTo>
                      <a:pt x="76" y="10"/>
                    </a:moveTo>
                    <a:lnTo>
                      <a:pt x="86" y="19"/>
                    </a:lnTo>
                    <a:lnTo>
                      <a:pt x="76" y="10"/>
                    </a:lnTo>
                    <a:lnTo>
                      <a:pt x="69" y="17"/>
                    </a:lnTo>
                    <a:lnTo>
                      <a:pt x="76" y="10"/>
                    </a:lnTo>
                    <a:close/>
                    <a:moveTo>
                      <a:pt x="63" y="23"/>
                    </a:moveTo>
                    <a:lnTo>
                      <a:pt x="60" y="20"/>
                    </a:lnTo>
                    <a:lnTo>
                      <a:pt x="73" y="7"/>
                    </a:lnTo>
                    <a:lnTo>
                      <a:pt x="76" y="10"/>
                    </a:lnTo>
                    <a:lnTo>
                      <a:pt x="63" y="23"/>
                    </a:lnTo>
                    <a:close/>
                    <a:moveTo>
                      <a:pt x="66" y="3"/>
                    </a:moveTo>
                    <a:lnTo>
                      <a:pt x="71" y="3"/>
                    </a:lnTo>
                    <a:lnTo>
                      <a:pt x="73" y="7"/>
                    </a:lnTo>
                    <a:lnTo>
                      <a:pt x="66" y="13"/>
                    </a:lnTo>
                    <a:lnTo>
                      <a:pt x="66" y="3"/>
                    </a:lnTo>
                    <a:close/>
                    <a:moveTo>
                      <a:pt x="66" y="23"/>
                    </a:moveTo>
                    <a:lnTo>
                      <a:pt x="63" y="23"/>
                    </a:lnTo>
                    <a:lnTo>
                      <a:pt x="63" y="3"/>
                    </a:lnTo>
                    <a:lnTo>
                      <a:pt x="66" y="3"/>
                    </a:lnTo>
                    <a:lnTo>
                      <a:pt x="66" y="23"/>
                    </a:lnTo>
                    <a:close/>
                    <a:moveTo>
                      <a:pt x="63" y="23"/>
                    </a:moveTo>
                    <a:lnTo>
                      <a:pt x="60" y="23"/>
                    </a:lnTo>
                    <a:lnTo>
                      <a:pt x="56" y="20"/>
                    </a:lnTo>
                    <a:lnTo>
                      <a:pt x="63" y="13"/>
                    </a:lnTo>
                    <a:lnTo>
                      <a:pt x="63" y="23"/>
                    </a:lnTo>
                    <a:close/>
                    <a:moveTo>
                      <a:pt x="56" y="20"/>
                    </a:moveTo>
                    <a:lnTo>
                      <a:pt x="53" y="17"/>
                    </a:lnTo>
                    <a:lnTo>
                      <a:pt x="66" y="3"/>
                    </a:lnTo>
                    <a:lnTo>
                      <a:pt x="69" y="7"/>
                    </a:lnTo>
                    <a:lnTo>
                      <a:pt x="56" y="20"/>
                    </a:lnTo>
                    <a:close/>
                    <a:moveTo>
                      <a:pt x="60" y="0"/>
                    </a:moveTo>
                    <a:lnTo>
                      <a:pt x="64" y="0"/>
                    </a:lnTo>
                    <a:lnTo>
                      <a:pt x="66" y="3"/>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0" y="5"/>
                    </a:lnTo>
                    <a:lnTo>
                      <a:pt x="36" y="1"/>
                    </a:lnTo>
                    <a:lnTo>
                      <a:pt x="45" y="19"/>
                    </a:lnTo>
                    <a:close/>
                    <a:moveTo>
                      <a:pt x="28" y="7"/>
                    </a:moveTo>
                    <a:lnTo>
                      <a:pt x="29" y="6"/>
                    </a:lnTo>
                    <a:lnTo>
                      <a:pt x="30" y="5"/>
                    </a:lnTo>
                    <a:lnTo>
                      <a:pt x="34" y="13"/>
                    </a:lnTo>
                    <a:lnTo>
                      <a:pt x="28" y="7"/>
                    </a:lnTo>
                    <a:close/>
                    <a:moveTo>
                      <a:pt x="41" y="20"/>
                    </a:moveTo>
                    <a:lnTo>
                      <a:pt x="38" y="23"/>
                    </a:lnTo>
                    <a:lnTo>
                      <a:pt x="24" y="10"/>
                    </a:lnTo>
                    <a:lnTo>
                      <a:pt x="28" y="7"/>
                    </a:lnTo>
                    <a:lnTo>
                      <a:pt x="41" y="20"/>
                    </a:lnTo>
                    <a:close/>
                    <a:moveTo>
                      <a:pt x="38" y="23"/>
                    </a:moveTo>
                    <a:lnTo>
                      <a:pt x="36" y="24"/>
                    </a:lnTo>
                    <a:lnTo>
                      <a:pt x="35" y="25"/>
                    </a:lnTo>
                    <a:lnTo>
                      <a:pt x="31" y="17"/>
                    </a:lnTo>
                    <a:lnTo>
                      <a:pt x="38" y="23"/>
                    </a:lnTo>
                    <a:close/>
                    <a:moveTo>
                      <a:pt x="35" y="25"/>
                    </a:moveTo>
                    <a:lnTo>
                      <a:pt x="29" y="29"/>
                    </a:lnTo>
                    <a:lnTo>
                      <a:pt x="21" y="11"/>
                    </a:lnTo>
                    <a:lnTo>
                      <a:pt x="26" y="8"/>
                    </a:lnTo>
                    <a:lnTo>
                      <a:pt x="35" y="25"/>
                    </a:lnTo>
                    <a:close/>
                    <a:moveTo>
                      <a:pt x="18" y="13"/>
                    </a:moveTo>
                    <a:lnTo>
                      <a:pt x="19" y="12"/>
                    </a:lnTo>
                    <a:lnTo>
                      <a:pt x="21" y="11"/>
                    </a:lnTo>
                    <a:lnTo>
                      <a:pt x="25" y="20"/>
                    </a:lnTo>
                    <a:lnTo>
                      <a:pt x="18" y="13"/>
                    </a:lnTo>
                    <a:close/>
                    <a:moveTo>
                      <a:pt x="32" y="27"/>
                    </a:moveTo>
                    <a:lnTo>
                      <a:pt x="29" y="30"/>
                    </a:lnTo>
                    <a:lnTo>
                      <a:pt x="15" y="17"/>
                    </a:lnTo>
                    <a:lnTo>
                      <a:pt x="18" y="13"/>
                    </a:lnTo>
                    <a:lnTo>
                      <a:pt x="32" y="27"/>
                    </a:lnTo>
                    <a:close/>
                    <a:moveTo>
                      <a:pt x="15" y="17"/>
                    </a:moveTo>
                    <a:lnTo>
                      <a:pt x="24" y="7"/>
                    </a:lnTo>
                    <a:lnTo>
                      <a:pt x="15" y="17"/>
                    </a:lnTo>
                    <a:lnTo>
                      <a:pt x="22" y="23"/>
                    </a:lnTo>
                    <a:lnTo>
                      <a:pt x="15" y="17"/>
                    </a:lnTo>
                    <a:close/>
                    <a:moveTo>
                      <a:pt x="29" y="30"/>
                    </a:moveTo>
                    <a:lnTo>
                      <a:pt x="25" y="33"/>
                    </a:lnTo>
                    <a:lnTo>
                      <a:pt x="12" y="19"/>
                    </a:lnTo>
                    <a:lnTo>
                      <a:pt x="15" y="17"/>
                    </a:lnTo>
                    <a:lnTo>
                      <a:pt x="29" y="30"/>
                    </a:lnTo>
                    <a:close/>
                    <a:moveTo>
                      <a:pt x="25" y="33"/>
                    </a:moveTo>
                    <a:lnTo>
                      <a:pt x="15" y="42"/>
                    </a:lnTo>
                    <a:lnTo>
                      <a:pt x="25" y="33"/>
                    </a:lnTo>
                    <a:lnTo>
                      <a:pt x="19" y="27"/>
                    </a:lnTo>
                    <a:lnTo>
                      <a:pt x="25" y="33"/>
                    </a:lnTo>
                    <a:close/>
                    <a:moveTo>
                      <a:pt x="25" y="33"/>
                    </a:moveTo>
                    <a:lnTo>
                      <a:pt x="22" y="37"/>
                    </a:lnTo>
                    <a:lnTo>
                      <a:pt x="9" y="22"/>
                    </a:lnTo>
                    <a:lnTo>
                      <a:pt x="12" y="19"/>
                    </a:lnTo>
                    <a:lnTo>
                      <a:pt x="25" y="33"/>
                    </a:lnTo>
                    <a:close/>
                    <a:moveTo>
                      <a:pt x="7" y="25"/>
                    </a:moveTo>
                    <a:lnTo>
                      <a:pt x="8" y="23"/>
                    </a:lnTo>
                    <a:lnTo>
                      <a:pt x="9" y="22"/>
                    </a:lnTo>
                    <a:lnTo>
                      <a:pt x="15" y="29"/>
                    </a:lnTo>
                    <a:lnTo>
                      <a:pt x="7" y="25"/>
                    </a:lnTo>
                    <a:close/>
                    <a:moveTo>
                      <a:pt x="24" y="33"/>
                    </a:moveTo>
                    <a:lnTo>
                      <a:pt x="21" y="40"/>
                    </a:lnTo>
                    <a:lnTo>
                      <a:pt x="3" y="31"/>
                    </a:lnTo>
                    <a:lnTo>
                      <a:pt x="7" y="25"/>
                    </a:lnTo>
                    <a:lnTo>
                      <a:pt x="24" y="33"/>
                    </a:lnTo>
                    <a:close/>
                    <a:moveTo>
                      <a:pt x="21" y="40"/>
                    </a:moveTo>
                    <a:lnTo>
                      <a:pt x="20" y="41"/>
                    </a:lnTo>
                    <a:lnTo>
                      <a:pt x="19" y="42"/>
                    </a:lnTo>
                    <a:lnTo>
                      <a:pt x="12" y="35"/>
                    </a:lnTo>
                    <a:lnTo>
                      <a:pt x="21" y="40"/>
                    </a:lnTo>
                    <a:close/>
                    <a:moveTo>
                      <a:pt x="19" y="42"/>
                    </a:moveTo>
                    <a:lnTo>
                      <a:pt x="15" y="45"/>
                    </a:lnTo>
                    <a:lnTo>
                      <a:pt x="2" y="32"/>
                    </a:lnTo>
                    <a:lnTo>
                      <a:pt x="6"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5" y="42"/>
                    </a:moveTo>
                    <a:lnTo>
                      <a:pt x="19" y="45"/>
                    </a:lnTo>
                    <a:lnTo>
                      <a:pt x="6" y="59"/>
                    </a:lnTo>
                    <a:lnTo>
                      <a:pt x="2" y="55"/>
                    </a:lnTo>
                    <a:lnTo>
                      <a:pt x="15" y="42"/>
                    </a:lnTo>
                    <a:close/>
                    <a:moveTo>
                      <a:pt x="19" y="45"/>
                    </a:moveTo>
                    <a:lnTo>
                      <a:pt x="22" y="48"/>
                    </a:lnTo>
                    <a:lnTo>
                      <a:pt x="22" y="52"/>
                    </a:lnTo>
                    <a:lnTo>
                      <a:pt x="12" y="52"/>
                    </a:lnTo>
                    <a:lnTo>
                      <a:pt x="19" y="45"/>
                    </a:lnTo>
                    <a:close/>
                    <a:moveTo>
                      <a:pt x="22" y="52"/>
                    </a:moveTo>
                    <a:lnTo>
                      <a:pt x="22" y="55"/>
                    </a:lnTo>
                    <a:lnTo>
                      <a:pt x="2" y="55"/>
                    </a:lnTo>
                    <a:lnTo>
                      <a:pt x="2" y="52"/>
                    </a:lnTo>
                    <a:lnTo>
                      <a:pt x="22" y="52"/>
                    </a:lnTo>
                    <a:close/>
                    <a:moveTo>
                      <a:pt x="6" y="62"/>
                    </a:moveTo>
                    <a:lnTo>
                      <a:pt x="2" y="59"/>
                    </a:lnTo>
                    <a:lnTo>
                      <a:pt x="2" y="55"/>
                    </a:lnTo>
                    <a:lnTo>
                      <a:pt x="12" y="55"/>
                    </a:lnTo>
                    <a:lnTo>
                      <a:pt x="6" y="62"/>
                    </a:lnTo>
                    <a:close/>
                    <a:moveTo>
                      <a:pt x="19" y="48"/>
                    </a:moveTo>
                    <a:lnTo>
                      <a:pt x="22" y="51"/>
                    </a:lnTo>
                    <a:lnTo>
                      <a:pt x="9" y="64"/>
                    </a:lnTo>
                    <a:lnTo>
                      <a:pt x="6" y="62"/>
                    </a:lnTo>
                    <a:lnTo>
                      <a:pt x="19" y="48"/>
                    </a:lnTo>
                    <a:close/>
                    <a:moveTo>
                      <a:pt x="22" y="51"/>
                    </a:moveTo>
                    <a:lnTo>
                      <a:pt x="32" y="61"/>
                    </a:lnTo>
                    <a:lnTo>
                      <a:pt x="22" y="51"/>
                    </a:lnTo>
                    <a:lnTo>
                      <a:pt x="15" y="57"/>
                    </a:lnTo>
                    <a:lnTo>
                      <a:pt x="22" y="51"/>
                    </a:lnTo>
                    <a:close/>
                    <a:moveTo>
                      <a:pt x="22" y="51"/>
                    </a:moveTo>
                    <a:lnTo>
                      <a:pt x="25" y="54"/>
                    </a:lnTo>
                    <a:lnTo>
                      <a:pt x="12" y="67"/>
                    </a:lnTo>
                    <a:lnTo>
                      <a:pt x="9" y="64"/>
                    </a:lnTo>
                    <a:lnTo>
                      <a:pt x="22" y="51"/>
                    </a:lnTo>
                    <a:close/>
                    <a:moveTo>
                      <a:pt x="25" y="54"/>
                    </a:moveTo>
                    <a:lnTo>
                      <a:pt x="29" y="57"/>
                    </a:lnTo>
                    <a:lnTo>
                      <a:pt x="15" y="71"/>
                    </a:lnTo>
                    <a:lnTo>
                      <a:pt x="12" y="67"/>
                    </a:lnTo>
                    <a:lnTo>
                      <a:pt x="25" y="54"/>
                    </a:lnTo>
                    <a:close/>
                    <a:moveTo>
                      <a:pt x="29" y="57"/>
                    </a:moveTo>
                    <a:lnTo>
                      <a:pt x="19" y="48"/>
                    </a:lnTo>
                    <a:lnTo>
                      <a:pt x="29" y="57"/>
                    </a:lnTo>
                    <a:lnTo>
                      <a:pt x="22" y="64"/>
                    </a:lnTo>
                    <a:lnTo>
                      <a:pt x="29" y="57"/>
                    </a:lnTo>
                    <a:close/>
                    <a:moveTo>
                      <a:pt x="29" y="57"/>
                    </a:moveTo>
                    <a:lnTo>
                      <a:pt x="32" y="61"/>
                    </a:lnTo>
                    <a:lnTo>
                      <a:pt x="18" y="74"/>
                    </a:lnTo>
                    <a:lnTo>
                      <a:pt x="15" y="71"/>
                    </a:lnTo>
                    <a:lnTo>
                      <a:pt x="29" y="57"/>
                    </a:lnTo>
                    <a:close/>
                    <a:moveTo>
                      <a:pt x="25" y="77"/>
                    </a:moveTo>
                    <a:lnTo>
                      <a:pt x="21" y="77"/>
                    </a:lnTo>
                    <a:lnTo>
                      <a:pt x="18" y="74"/>
                    </a:lnTo>
                    <a:lnTo>
                      <a:pt x="25" y="67"/>
                    </a:lnTo>
                    <a:lnTo>
                      <a:pt x="25" y="7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5"/>
                    </a:moveTo>
                    <a:lnTo>
                      <a:pt x="53" y="53"/>
                    </a:lnTo>
                    <a:lnTo>
                      <a:pt x="61" y="70"/>
                    </a:lnTo>
                    <a:lnTo>
                      <a:pt x="54"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89" name="Freeform 445">
                <a:extLst>
                  <a:ext uri="{FF2B5EF4-FFF2-40B4-BE49-F238E27FC236}">
                    <a16:creationId xmlns:a16="http://schemas.microsoft.com/office/drawing/2014/main" id="{2B0E0D60-E2F1-4C24-8CA5-5FC72DABEDB3}"/>
                  </a:ext>
                </a:extLst>
              </p:cNvPr>
              <p:cNvSpPr>
                <a:spLocks/>
              </p:cNvSpPr>
              <p:nvPr/>
            </p:nvSpPr>
            <p:spPr bwMode="auto">
              <a:xfrm>
                <a:off x="3414" y="2894"/>
                <a:ext cx="17" cy="15"/>
              </a:xfrm>
              <a:custGeom>
                <a:avLst/>
                <a:gdLst>
                  <a:gd name="T0" fmla="*/ 3 w 66"/>
                  <a:gd name="T1" fmla="*/ 3 h 61"/>
                  <a:gd name="T2" fmla="*/ 3 w 66"/>
                  <a:gd name="T3" fmla="*/ 3 h 61"/>
                  <a:gd name="T4" fmla="*/ 4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4 w 66"/>
                  <a:gd name="T25" fmla="*/ 0 h 61"/>
                  <a:gd name="T26" fmla="*/ 4 w 66"/>
                  <a:gd name="T27" fmla="*/ 0 h 61"/>
                  <a:gd name="T28" fmla="*/ 3 w 66"/>
                  <a:gd name="T29" fmla="*/ 0 h 61"/>
                  <a:gd name="T30" fmla="*/ 3 w 66"/>
                  <a:gd name="T31" fmla="*/ 0 h 61"/>
                  <a:gd name="T32" fmla="*/ 3 w 66"/>
                  <a:gd name="T33" fmla="*/ 0 h 61"/>
                  <a:gd name="T34" fmla="*/ 2 w 66"/>
                  <a:gd name="T35" fmla="*/ 0 h 61"/>
                  <a:gd name="T36" fmla="*/ 2 w 66"/>
                  <a:gd name="T37" fmla="*/ 0 h 61"/>
                  <a:gd name="T38" fmla="*/ 2 w 66"/>
                  <a:gd name="T39" fmla="*/ 0 h 61"/>
                  <a:gd name="T40" fmla="*/ 1 w 66"/>
                  <a:gd name="T41" fmla="*/ 0 h 61"/>
                  <a:gd name="T42" fmla="*/ 1 w 66"/>
                  <a:gd name="T43" fmla="*/ 0 h 61"/>
                  <a:gd name="T44" fmla="*/ 1 w 66"/>
                  <a:gd name="T45" fmla="*/ 1 h 61"/>
                  <a:gd name="T46" fmla="*/ 1 w 66"/>
                  <a:gd name="T47" fmla="*/ 1 h 61"/>
                  <a:gd name="T48" fmla="*/ 1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1 w 66"/>
                  <a:gd name="T63" fmla="*/ 3 h 61"/>
                  <a:gd name="T64" fmla="*/ 1 w 66"/>
                  <a:gd name="T65" fmla="*/ 3 h 61"/>
                  <a:gd name="T66" fmla="*/ 1 w 66"/>
                  <a:gd name="T67" fmla="*/ 3 h 61"/>
                  <a:gd name="T68" fmla="*/ 1 w 66"/>
                  <a:gd name="T69" fmla="*/ 3 h 61"/>
                  <a:gd name="T70" fmla="*/ 2 w 66"/>
                  <a:gd name="T71" fmla="*/ 3 h 61"/>
                  <a:gd name="T72" fmla="*/ 2 w 66"/>
                  <a:gd name="T73" fmla="*/ 4 h 61"/>
                  <a:gd name="T74" fmla="*/ 2 w 66"/>
                  <a:gd name="T75" fmla="*/ 3 h 61"/>
                  <a:gd name="T76" fmla="*/ 2 w 66"/>
                  <a:gd name="T77" fmla="*/ 3 h 61"/>
                  <a:gd name="T78" fmla="*/ 3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0" y="51"/>
                    </a:lnTo>
                    <a:lnTo>
                      <a:pt x="57" y="48"/>
                    </a:lnTo>
                    <a:lnTo>
                      <a:pt x="60" y="42"/>
                    </a:lnTo>
                    <a:lnTo>
                      <a:pt x="63" y="39"/>
                    </a:lnTo>
                    <a:lnTo>
                      <a:pt x="63" y="36"/>
                    </a:lnTo>
                    <a:lnTo>
                      <a:pt x="66" y="29"/>
                    </a:lnTo>
                    <a:lnTo>
                      <a:pt x="66" y="26"/>
                    </a:lnTo>
                    <a:lnTo>
                      <a:pt x="66" y="22"/>
                    </a:lnTo>
                    <a:lnTo>
                      <a:pt x="66" y="17"/>
                    </a:lnTo>
                    <a:lnTo>
                      <a:pt x="63" y="14"/>
                    </a:lnTo>
                    <a:lnTo>
                      <a:pt x="60" y="10"/>
                    </a:lnTo>
                    <a:lnTo>
                      <a:pt x="57" y="7"/>
                    </a:lnTo>
                    <a:lnTo>
                      <a:pt x="54" y="4"/>
                    </a:lnTo>
                    <a:lnTo>
                      <a:pt x="50" y="4"/>
                    </a:lnTo>
                    <a:lnTo>
                      <a:pt x="44" y="0"/>
                    </a:lnTo>
                    <a:lnTo>
                      <a:pt x="40" y="0"/>
                    </a:lnTo>
                    <a:lnTo>
                      <a:pt x="35" y="4"/>
                    </a:lnTo>
                    <a:lnTo>
                      <a:pt x="32" y="4"/>
                    </a:lnTo>
                    <a:lnTo>
                      <a:pt x="25" y="4"/>
                    </a:lnTo>
                    <a:lnTo>
                      <a:pt x="18" y="7"/>
                    </a:lnTo>
                    <a:lnTo>
                      <a:pt x="15" y="10"/>
                    </a:lnTo>
                    <a:lnTo>
                      <a:pt x="12" y="14"/>
                    </a:lnTo>
                    <a:lnTo>
                      <a:pt x="9" y="19"/>
                    </a:lnTo>
                    <a:lnTo>
                      <a:pt x="6" y="22"/>
                    </a:lnTo>
                    <a:lnTo>
                      <a:pt x="3" y="26"/>
                    </a:lnTo>
                    <a:lnTo>
                      <a:pt x="0" y="32"/>
                    </a:lnTo>
                    <a:lnTo>
                      <a:pt x="0" y="36"/>
                    </a:lnTo>
                    <a:lnTo>
                      <a:pt x="0" y="39"/>
                    </a:lnTo>
                    <a:lnTo>
                      <a:pt x="0" y="46"/>
                    </a:lnTo>
                    <a:lnTo>
                      <a:pt x="3" y="48"/>
                    </a:lnTo>
                    <a:lnTo>
                      <a:pt x="6" y="51"/>
                    </a:lnTo>
                    <a:lnTo>
                      <a:pt x="9" y="54"/>
                    </a:lnTo>
                    <a:lnTo>
                      <a:pt x="12" y="58"/>
                    </a:lnTo>
                    <a:lnTo>
                      <a:pt x="15" y="58"/>
                    </a:lnTo>
                    <a:lnTo>
                      <a:pt x="22" y="58"/>
                    </a:lnTo>
                    <a:lnTo>
                      <a:pt x="25" y="61"/>
                    </a:lnTo>
                    <a:lnTo>
                      <a:pt x="32" y="58"/>
                    </a:lnTo>
                    <a:lnTo>
                      <a:pt x="35" y="58"/>
                    </a:lnTo>
                    <a:lnTo>
                      <a:pt x="40"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0" name="Freeform 446">
                <a:extLst>
                  <a:ext uri="{FF2B5EF4-FFF2-40B4-BE49-F238E27FC236}">
                    <a16:creationId xmlns:a16="http://schemas.microsoft.com/office/drawing/2014/main" id="{03D8EB97-170C-4EAB-AB2D-82C41E9C6F7D}"/>
                  </a:ext>
                </a:extLst>
              </p:cNvPr>
              <p:cNvSpPr>
                <a:spLocks noEditPoints="1"/>
              </p:cNvSpPr>
              <p:nvPr/>
            </p:nvSpPr>
            <p:spPr bwMode="auto">
              <a:xfrm>
                <a:off x="3411" y="2892"/>
                <a:ext cx="22" cy="20"/>
              </a:xfrm>
              <a:custGeom>
                <a:avLst/>
                <a:gdLst>
                  <a:gd name="T0" fmla="*/ 3 w 90"/>
                  <a:gd name="T1" fmla="*/ 3 h 80"/>
                  <a:gd name="T2" fmla="*/ 4 w 90"/>
                  <a:gd name="T3" fmla="*/ 3 h 80"/>
                  <a:gd name="T4" fmla="*/ 4 w 90"/>
                  <a:gd name="T5" fmla="*/ 4 h 80"/>
                  <a:gd name="T6" fmla="*/ 5 w 90"/>
                  <a:gd name="T7" fmla="*/ 4 h 80"/>
                  <a:gd name="T8" fmla="*/ 4 w 90"/>
                  <a:gd name="T9" fmla="*/ 3 h 80"/>
                  <a:gd name="T10" fmla="*/ 5 w 90"/>
                  <a:gd name="T11" fmla="*/ 3 h 80"/>
                  <a:gd name="T12" fmla="*/ 4 w 90"/>
                  <a:gd name="T13" fmla="*/ 3 h 80"/>
                  <a:gd name="T14" fmla="*/ 4 w 90"/>
                  <a:gd name="T15" fmla="*/ 3 h 80"/>
                  <a:gd name="T16" fmla="*/ 5 w 90"/>
                  <a:gd name="T17" fmla="*/ 3 h 80"/>
                  <a:gd name="T18" fmla="*/ 5 w 90"/>
                  <a:gd name="T19" fmla="*/ 2 h 80"/>
                  <a:gd name="T20" fmla="*/ 4 w 90"/>
                  <a:gd name="T21" fmla="*/ 2 h 80"/>
                  <a:gd name="T22" fmla="*/ 4 w 90"/>
                  <a:gd name="T23" fmla="*/ 2 h 80"/>
                  <a:gd name="T24" fmla="*/ 5 w 90"/>
                  <a:gd name="T25" fmla="*/ 2 h 80"/>
                  <a:gd name="T26" fmla="*/ 5 w 90"/>
                  <a:gd name="T27" fmla="*/ 1 h 80"/>
                  <a:gd name="T28" fmla="*/ 4 w 90"/>
                  <a:gd name="T29" fmla="*/ 2 h 80"/>
                  <a:gd name="T30" fmla="*/ 5 w 90"/>
                  <a:gd name="T31" fmla="*/ 1 h 80"/>
                  <a:gd name="T32" fmla="*/ 4 w 90"/>
                  <a:gd name="T33" fmla="*/ 2 h 80"/>
                  <a:gd name="T34" fmla="*/ 4 w 90"/>
                  <a:gd name="T35" fmla="*/ 2 h 80"/>
                  <a:gd name="T36" fmla="*/ 5 w 90"/>
                  <a:gd name="T37" fmla="*/ 1 h 80"/>
                  <a:gd name="T38" fmla="*/ 4 w 90"/>
                  <a:gd name="T39" fmla="*/ 0 h 80"/>
                  <a:gd name="T40" fmla="*/ 4 w 90"/>
                  <a:gd name="T41" fmla="*/ 2 h 80"/>
                  <a:gd name="T42" fmla="*/ 3 w 90"/>
                  <a:gd name="T43" fmla="*/ 1 h 80"/>
                  <a:gd name="T44" fmla="*/ 4 w 90"/>
                  <a:gd name="T45" fmla="*/ 0 h 80"/>
                  <a:gd name="T46" fmla="*/ 3 w 90"/>
                  <a:gd name="T47" fmla="*/ 0 h 80"/>
                  <a:gd name="T48" fmla="*/ 3 w 90"/>
                  <a:gd name="T49" fmla="*/ 0 h 80"/>
                  <a:gd name="T50" fmla="*/ 3 w 90"/>
                  <a:gd name="T51" fmla="*/ 1 h 80"/>
                  <a:gd name="T52" fmla="*/ 3 w 90"/>
                  <a:gd name="T53" fmla="*/ 2 h 80"/>
                  <a:gd name="T54" fmla="*/ 2 w 90"/>
                  <a:gd name="T55" fmla="*/ 0 h 80"/>
                  <a:gd name="T56" fmla="*/ 2 w 90"/>
                  <a:gd name="T57" fmla="*/ 1 h 80"/>
                  <a:gd name="T58" fmla="*/ 3 w 90"/>
                  <a:gd name="T59" fmla="*/ 1 h 80"/>
                  <a:gd name="T60" fmla="*/ 2 w 90"/>
                  <a:gd name="T61" fmla="*/ 2 h 80"/>
                  <a:gd name="T62" fmla="*/ 1 w 90"/>
                  <a:gd name="T63" fmla="*/ 1 h 80"/>
                  <a:gd name="T64" fmla="*/ 1 w 90"/>
                  <a:gd name="T65" fmla="*/ 1 h 80"/>
                  <a:gd name="T66" fmla="*/ 1 w 90"/>
                  <a:gd name="T67" fmla="*/ 2 h 80"/>
                  <a:gd name="T68" fmla="*/ 2 w 90"/>
                  <a:gd name="T69" fmla="*/ 2 h 80"/>
                  <a:gd name="T70" fmla="*/ 2 w 90"/>
                  <a:gd name="T71" fmla="*/ 2 h 80"/>
                  <a:gd name="T72" fmla="*/ 1 w 90"/>
                  <a:gd name="T73" fmla="*/ 3 h 80"/>
                  <a:gd name="T74" fmla="*/ 0 w 90"/>
                  <a:gd name="T75" fmla="*/ 2 h 80"/>
                  <a:gd name="T76" fmla="*/ 0 w 90"/>
                  <a:gd name="T77" fmla="*/ 2 h 80"/>
                  <a:gd name="T78" fmla="*/ 0 w 90"/>
                  <a:gd name="T79" fmla="*/ 3 h 80"/>
                  <a:gd name="T80" fmla="*/ 1 w 90"/>
                  <a:gd name="T81" fmla="*/ 3 h 80"/>
                  <a:gd name="T82" fmla="*/ 1 w 90"/>
                  <a:gd name="T83" fmla="*/ 4 h 80"/>
                  <a:gd name="T84" fmla="*/ 0 w 90"/>
                  <a:gd name="T85" fmla="*/ 4 h 80"/>
                  <a:gd name="T86" fmla="*/ 0 w 90"/>
                  <a:gd name="T87" fmla="*/ 4 h 80"/>
                  <a:gd name="T88" fmla="*/ 0 w 90"/>
                  <a:gd name="T89" fmla="*/ 4 h 80"/>
                  <a:gd name="T90" fmla="*/ 2 w 90"/>
                  <a:gd name="T91" fmla="*/ 3 h 80"/>
                  <a:gd name="T92" fmla="*/ 2 w 90"/>
                  <a:gd name="T93" fmla="*/ 4 h 80"/>
                  <a:gd name="T94" fmla="*/ 1 w 90"/>
                  <a:gd name="T95" fmla="*/ 4 h 80"/>
                  <a:gd name="T96" fmla="*/ 1 w 90"/>
                  <a:gd name="T97" fmla="*/ 4 h 80"/>
                  <a:gd name="T98" fmla="*/ 1 w 90"/>
                  <a:gd name="T99" fmla="*/ 5 h 80"/>
                  <a:gd name="T100" fmla="*/ 2 w 90"/>
                  <a:gd name="T101" fmla="*/ 4 h 80"/>
                  <a:gd name="T102" fmla="*/ 2 w 90"/>
                  <a:gd name="T103" fmla="*/ 4 h 80"/>
                  <a:gd name="T104" fmla="*/ 2 w 90"/>
                  <a:gd name="T105" fmla="*/ 5 h 80"/>
                  <a:gd name="T106" fmla="*/ 2 w 90"/>
                  <a:gd name="T107" fmla="*/ 4 h 80"/>
                  <a:gd name="T108" fmla="*/ 2 w 90"/>
                  <a:gd name="T109" fmla="*/ 4 h 80"/>
                  <a:gd name="T110" fmla="*/ 3 w 90"/>
                  <a:gd name="T111" fmla="*/ 4 h 80"/>
                  <a:gd name="T112" fmla="*/ 3 w 90"/>
                  <a:gd name="T113" fmla="*/ 5 h 80"/>
                  <a:gd name="T114" fmla="*/ 3 w 90"/>
                  <a:gd name="T115" fmla="*/ 5 h 80"/>
                  <a:gd name="T116" fmla="*/ 3 w 90"/>
                  <a:gd name="T117" fmla="*/ 4 h 80"/>
                  <a:gd name="T118" fmla="*/ 3 w 90"/>
                  <a:gd name="T119" fmla="*/ 4 h 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0"/>
                  <a:gd name="T181" fmla="*/ 0 h 80"/>
                  <a:gd name="T182" fmla="*/ 90 w 90"/>
                  <a:gd name="T183" fmla="*/ 80 h 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0" h="80">
                    <a:moveTo>
                      <a:pt x="54" y="56"/>
                    </a:moveTo>
                    <a:lnTo>
                      <a:pt x="58" y="52"/>
                    </a:lnTo>
                    <a:lnTo>
                      <a:pt x="71" y="66"/>
                    </a:lnTo>
                    <a:lnTo>
                      <a:pt x="68" y="69"/>
                    </a:lnTo>
                    <a:lnTo>
                      <a:pt x="54" y="56"/>
                    </a:lnTo>
                    <a:close/>
                    <a:moveTo>
                      <a:pt x="58" y="52"/>
                    </a:moveTo>
                    <a:lnTo>
                      <a:pt x="59" y="51"/>
                    </a:lnTo>
                    <a:lnTo>
                      <a:pt x="60" y="51"/>
                    </a:lnTo>
                    <a:lnTo>
                      <a:pt x="64" y="59"/>
                    </a:lnTo>
                    <a:lnTo>
                      <a:pt x="58" y="52"/>
                    </a:lnTo>
                    <a:close/>
                    <a:moveTo>
                      <a:pt x="60" y="51"/>
                    </a:moveTo>
                    <a:lnTo>
                      <a:pt x="66" y="48"/>
                    </a:lnTo>
                    <a:lnTo>
                      <a:pt x="75" y="65"/>
                    </a:lnTo>
                    <a:lnTo>
                      <a:pt x="69" y="68"/>
                    </a:lnTo>
                    <a:lnTo>
                      <a:pt x="60" y="51"/>
                    </a:lnTo>
                    <a:close/>
                    <a:moveTo>
                      <a:pt x="80" y="60"/>
                    </a:moveTo>
                    <a:lnTo>
                      <a:pt x="77" y="63"/>
                    </a:lnTo>
                    <a:lnTo>
                      <a:pt x="75" y="65"/>
                    </a:lnTo>
                    <a:lnTo>
                      <a:pt x="71" y="56"/>
                    </a:lnTo>
                    <a:lnTo>
                      <a:pt x="80" y="60"/>
                    </a:lnTo>
                    <a:close/>
                    <a:moveTo>
                      <a:pt x="62" y="52"/>
                    </a:moveTo>
                    <a:lnTo>
                      <a:pt x="65" y="46"/>
                    </a:lnTo>
                    <a:lnTo>
                      <a:pt x="82" y="55"/>
                    </a:lnTo>
                    <a:lnTo>
                      <a:pt x="80" y="60"/>
                    </a:lnTo>
                    <a:lnTo>
                      <a:pt x="62" y="52"/>
                    </a:lnTo>
                    <a:close/>
                    <a:moveTo>
                      <a:pt x="65" y="46"/>
                    </a:moveTo>
                    <a:lnTo>
                      <a:pt x="66" y="45"/>
                    </a:lnTo>
                    <a:lnTo>
                      <a:pt x="68" y="44"/>
                    </a:lnTo>
                    <a:lnTo>
                      <a:pt x="74" y="50"/>
                    </a:lnTo>
                    <a:lnTo>
                      <a:pt x="65" y="46"/>
                    </a:lnTo>
                    <a:close/>
                    <a:moveTo>
                      <a:pt x="68" y="44"/>
                    </a:moveTo>
                    <a:lnTo>
                      <a:pt x="70" y="40"/>
                    </a:lnTo>
                    <a:lnTo>
                      <a:pt x="84" y="54"/>
                    </a:lnTo>
                    <a:lnTo>
                      <a:pt x="81" y="57"/>
                    </a:lnTo>
                    <a:lnTo>
                      <a:pt x="68" y="44"/>
                    </a:lnTo>
                    <a:close/>
                    <a:moveTo>
                      <a:pt x="86" y="47"/>
                    </a:moveTo>
                    <a:lnTo>
                      <a:pt x="86" y="50"/>
                    </a:lnTo>
                    <a:lnTo>
                      <a:pt x="84" y="54"/>
                    </a:lnTo>
                    <a:lnTo>
                      <a:pt x="77" y="47"/>
                    </a:lnTo>
                    <a:lnTo>
                      <a:pt x="86" y="47"/>
                    </a:lnTo>
                    <a:close/>
                    <a:moveTo>
                      <a:pt x="68" y="47"/>
                    </a:moveTo>
                    <a:lnTo>
                      <a:pt x="68" y="44"/>
                    </a:lnTo>
                    <a:lnTo>
                      <a:pt x="86" y="44"/>
                    </a:lnTo>
                    <a:lnTo>
                      <a:pt x="86" y="47"/>
                    </a:lnTo>
                    <a:lnTo>
                      <a:pt x="68" y="47"/>
                    </a:lnTo>
                    <a:close/>
                    <a:moveTo>
                      <a:pt x="68" y="44"/>
                    </a:moveTo>
                    <a:lnTo>
                      <a:pt x="68" y="41"/>
                    </a:lnTo>
                    <a:lnTo>
                      <a:pt x="69" y="39"/>
                    </a:lnTo>
                    <a:lnTo>
                      <a:pt x="77" y="44"/>
                    </a:lnTo>
                    <a:lnTo>
                      <a:pt x="68" y="44"/>
                    </a:lnTo>
                    <a:close/>
                    <a:moveTo>
                      <a:pt x="69" y="39"/>
                    </a:moveTo>
                    <a:lnTo>
                      <a:pt x="72" y="33"/>
                    </a:lnTo>
                    <a:lnTo>
                      <a:pt x="89" y="41"/>
                    </a:lnTo>
                    <a:lnTo>
                      <a:pt x="85" y="48"/>
                    </a:lnTo>
                    <a:lnTo>
                      <a:pt x="69" y="39"/>
                    </a:lnTo>
                    <a:close/>
                    <a:moveTo>
                      <a:pt x="90" y="37"/>
                    </a:moveTo>
                    <a:lnTo>
                      <a:pt x="90" y="39"/>
                    </a:lnTo>
                    <a:lnTo>
                      <a:pt x="89" y="41"/>
                    </a:lnTo>
                    <a:lnTo>
                      <a:pt x="80" y="37"/>
                    </a:lnTo>
                    <a:lnTo>
                      <a:pt x="90" y="37"/>
                    </a:lnTo>
                    <a:close/>
                    <a:moveTo>
                      <a:pt x="71" y="37"/>
                    </a:moveTo>
                    <a:lnTo>
                      <a:pt x="71" y="34"/>
                    </a:lnTo>
                    <a:lnTo>
                      <a:pt x="90" y="34"/>
                    </a:lnTo>
                    <a:lnTo>
                      <a:pt x="90" y="37"/>
                    </a:lnTo>
                    <a:lnTo>
                      <a:pt x="71" y="37"/>
                    </a:lnTo>
                    <a:close/>
                    <a:moveTo>
                      <a:pt x="71" y="34"/>
                    </a:moveTo>
                    <a:lnTo>
                      <a:pt x="71" y="30"/>
                    </a:lnTo>
                    <a:lnTo>
                      <a:pt x="90" y="30"/>
                    </a:lnTo>
                    <a:lnTo>
                      <a:pt x="90" y="34"/>
                    </a:lnTo>
                    <a:lnTo>
                      <a:pt x="71" y="34"/>
                    </a:lnTo>
                    <a:close/>
                    <a:moveTo>
                      <a:pt x="71" y="30"/>
                    </a:moveTo>
                    <a:lnTo>
                      <a:pt x="71" y="25"/>
                    </a:lnTo>
                    <a:lnTo>
                      <a:pt x="90" y="25"/>
                    </a:lnTo>
                    <a:lnTo>
                      <a:pt x="90" y="30"/>
                    </a:lnTo>
                    <a:lnTo>
                      <a:pt x="71" y="30"/>
                    </a:lnTo>
                    <a:close/>
                    <a:moveTo>
                      <a:pt x="87" y="18"/>
                    </a:moveTo>
                    <a:lnTo>
                      <a:pt x="90" y="20"/>
                    </a:lnTo>
                    <a:lnTo>
                      <a:pt x="90" y="25"/>
                    </a:lnTo>
                    <a:lnTo>
                      <a:pt x="80" y="25"/>
                    </a:lnTo>
                    <a:lnTo>
                      <a:pt x="87" y="18"/>
                    </a:lnTo>
                    <a:close/>
                    <a:moveTo>
                      <a:pt x="73" y="31"/>
                    </a:moveTo>
                    <a:lnTo>
                      <a:pt x="71" y="28"/>
                    </a:lnTo>
                    <a:lnTo>
                      <a:pt x="84" y="15"/>
                    </a:lnTo>
                    <a:lnTo>
                      <a:pt x="87" y="18"/>
                    </a:lnTo>
                    <a:lnTo>
                      <a:pt x="73" y="31"/>
                    </a:lnTo>
                    <a:close/>
                    <a:moveTo>
                      <a:pt x="71" y="28"/>
                    </a:moveTo>
                    <a:lnTo>
                      <a:pt x="70" y="28"/>
                    </a:lnTo>
                    <a:lnTo>
                      <a:pt x="77" y="22"/>
                    </a:lnTo>
                    <a:lnTo>
                      <a:pt x="71" y="28"/>
                    </a:lnTo>
                    <a:close/>
                    <a:moveTo>
                      <a:pt x="70" y="28"/>
                    </a:moveTo>
                    <a:lnTo>
                      <a:pt x="68" y="25"/>
                    </a:lnTo>
                    <a:lnTo>
                      <a:pt x="81" y="12"/>
                    </a:lnTo>
                    <a:lnTo>
                      <a:pt x="84" y="15"/>
                    </a:lnTo>
                    <a:lnTo>
                      <a:pt x="70" y="28"/>
                    </a:lnTo>
                    <a:close/>
                    <a:moveTo>
                      <a:pt x="81" y="12"/>
                    </a:moveTo>
                    <a:lnTo>
                      <a:pt x="81" y="12"/>
                    </a:lnTo>
                    <a:lnTo>
                      <a:pt x="74" y="18"/>
                    </a:lnTo>
                    <a:lnTo>
                      <a:pt x="81" y="12"/>
                    </a:lnTo>
                    <a:close/>
                    <a:moveTo>
                      <a:pt x="68" y="25"/>
                    </a:moveTo>
                    <a:lnTo>
                      <a:pt x="64" y="22"/>
                    </a:lnTo>
                    <a:lnTo>
                      <a:pt x="77" y="8"/>
                    </a:lnTo>
                    <a:lnTo>
                      <a:pt x="81" y="12"/>
                    </a:lnTo>
                    <a:lnTo>
                      <a:pt x="68" y="25"/>
                    </a:lnTo>
                    <a:close/>
                    <a:moveTo>
                      <a:pt x="64" y="22"/>
                    </a:moveTo>
                    <a:lnTo>
                      <a:pt x="64" y="22"/>
                    </a:lnTo>
                    <a:lnTo>
                      <a:pt x="71" y="15"/>
                    </a:lnTo>
                    <a:lnTo>
                      <a:pt x="64" y="22"/>
                    </a:lnTo>
                    <a:close/>
                    <a:moveTo>
                      <a:pt x="64" y="22"/>
                    </a:moveTo>
                    <a:lnTo>
                      <a:pt x="61" y="18"/>
                    </a:lnTo>
                    <a:lnTo>
                      <a:pt x="74" y="5"/>
                    </a:lnTo>
                    <a:lnTo>
                      <a:pt x="77" y="8"/>
                    </a:lnTo>
                    <a:lnTo>
                      <a:pt x="64" y="22"/>
                    </a:lnTo>
                    <a:close/>
                    <a:moveTo>
                      <a:pt x="68" y="2"/>
                    </a:moveTo>
                    <a:lnTo>
                      <a:pt x="71" y="2"/>
                    </a:lnTo>
                    <a:lnTo>
                      <a:pt x="74" y="5"/>
                    </a:lnTo>
                    <a:lnTo>
                      <a:pt x="68" y="12"/>
                    </a:lnTo>
                    <a:lnTo>
                      <a:pt x="68" y="2"/>
                    </a:lnTo>
                    <a:close/>
                    <a:moveTo>
                      <a:pt x="68" y="22"/>
                    </a:moveTo>
                    <a:lnTo>
                      <a:pt x="64" y="22"/>
                    </a:lnTo>
                    <a:lnTo>
                      <a:pt x="64" y="2"/>
                    </a:lnTo>
                    <a:lnTo>
                      <a:pt x="68" y="2"/>
                    </a:lnTo>
                    <a:lnTo>
                      <a:pt x="68" y="22"/>
                    </a:lnTo>
                    <a:close/>
                    <a:moveTo>
                      <a:pt x="64" y="22"/>
                    </a:moveTo>
                    <a:lnTo>
                      <a:pt x="62" y="22"/>
                    </a:lnTo>
                    <a:lnTo>
                      <a:pt x="60" y="20"/>
                    </a:lnTo>
                    <a:lnTo>
                      <a:pt x="64" y="12"/>
                    </a:lnTo>
                    <a:lnTo>
                      <a:pt x="64" y="22"/>
                    </a:lnTo>
                    <a:close/>
                    <a:moveTo>
                      <a:pt x="60" y="20"/>
                    </a:moveTo>
                    <a:lnTo>
                      <a:pt x="53" y="17"/>
                    </a:lnTo>
                    <a:lnTo>
                      <a:pt x="62" y="0"/>
                    </a:lnTo>
                    <a:lnTo>
                      <a:pt x="69" y="3"/>
                    </a:lnTo>
                    <a:lnTo>
                      <a:pt x="60" y="20"/>
                    </a:lnTo>
                    <a:close/>
                    <a:moveTo>
                      <a:pt x="58" y="0"/>
                    </a:moveTo>
                    <a:lnTo>
                      <a:pt x="60" y="0"/>
                    </a:lnTo>
                    <a:lnTo>
                      <a:pt x="62" y="0"/>
                    </a:lnTo>
                    <a:lnTo>
                      <a:pt x="58" y="8"/>
                    </a:lnTo>
                    <a:lnTo>
                      <a:pt x="58" y="0"/>
                    </a:lnTo>
                    <a:close/>
                    <a:moveTo>
                      <a:pt x="58" y="18"/>
                    </a:moveTo>
                    <a:lnTo>
                      <a:pt x="54" y="18"/>
                    </a:lnTo>
                    <a:lnTo>
                      <a:pt x="54" y="0"/>
                    </a:lnTo>
                    <a:lnTo>
                      <a:pt x="58" y="0"/>
                    </a:lnTo>
                    <a:lnTo>
                      <a:pt x="58" y="18"/>
                    </a:lnTo>
                    <a:close/>
                    <a:moveTo>
                      <a:pt x="51" y="0"/>
                    </a:moveTo>
                    <a:lnTo>
                      <a:pt x="52" y="0"/>
                    </a:lnTo>
                    <a:lnTo>
                      <a:pt x="54" y="0"/>
                    </a:lnTo>
                    <a:lnTo>
                      <a:pt x="54" y="8"/>
                    </a:lnTo>
                    <a:lnTo>
                      <a:pt x="51" y="0"/>
                    </a:lnTo>
                    <a:close/>
                    <a:moveTo>
                      <a:pt x="59" y="17"/>
                    </a:moveTo>
                    <a:lnTo>
                      <a:pt x="53" y="20"/>
                    </a:lnTo>
                    <a:lnTo>
                      <a:pt x="44" y="3"/>
                    </a:lnTo>
                    <a:lnTo>
                      <a:pt x="51" y="0"/>
                    </a:lnTo>
                    <a:lnTo>
                      <a:pt x="59" y="17"/>
                    </a:lnTo>
                    <a:close/>
                    <a:moveTo>
                      <a:pt x="53" y="20"/>
                    </a:moveTo>
                    <a:lnTo>
                      <a:pt x="51" y="22"/>
                    </a:lnTo>
                    <a:lnTo>
                      <a:pt x="49" y="22"/>
                    </a:lnTo>
                    <a:lnTo>
                      <a:pt x="49" y="12"/>
                    </a:lnTo>
                    <a:lnTo>
                      <a:pt x="53" y="20"/>
                    </a:lnTo>
                    <a:close/>
                    <a:moveTo>
                      <a:pt x="49" y="22"/>
                    </a:moveTo>
                    <a:lnTo>
                      <a:pt x="46" y="22"/>
                    </a:lnTo>
                    <a:lnTo>
                      <a:pt x="46" y="2"/>
                    </a:lnTo>
                    <a:lnTo>
                      <a:pt x="49" y="2"/>
                    </a:lnTo>
                    <a:lnTo>
                      <a:pt x="49" y="22"/>
                    </a:lnTo>
                    <a:close/>
                    <a:moveTo>
                      <a:pt x="46" y="22"/>
                    </a:moveTo>
                    <a:lnTo>
                      <a:pt x="39" y="22"/>
                    </a:lnTo>
                    <a:lnTo>
                      <a:pt x="39" y="2"/>
                    </a:lnTo>
                    <a:lnTo>
                      <a:pt x="46" y="2"/>
                    </a:lnTo>
                    <a:lnTo>
                      <a:pt x="46" y="22"/>
                    </a:lnTo>
                    <a:close/>
                    <a:moveTo>
                      <a:pt x="34" y="3"/>
                    </a:moveTo>
                    <a:lnTo>
                      <a:pt x="37" y="2"/>
                    </a:lnTo>
                    <a:lnTo>
                      <a:pt x="39" y="2"/>
                    </a:lnTo>
                    <a:lnTo>
                      <a:pt x="39" y="12"/>
                    </a:lnTo>
                    <a:lnTo>
                      <a:pt x="34" y="3"/>
                    </a:lnTo>
                    <a:close/>
                    <a:moveTo>
                      <a:pt x="43" y="20"/>
                    </a:moveTo>
                    <a:lnTo>
                      <a:pt x="37" y="24"/>
                    </a:lnTo>
                    <a:lnTo>
                      <a:pt x="28" y="6"/>
                    </a:lnTo>
                    <a:lnTo>
                      <a:pt x="34" y="3"/>
                    </a:lnTo>
                    <a:lnTo>
                      <a:pt x="43" y="20"/>
                    </a:lnTo>
                    <a:close/>
                    <a:moveTo>
                      <a:pt x="26" y="8"/>
                    </a:moveTo>
                    <a:lnTo>
                      <a:pt x="27" y="7"/>
                    </a:lnTo>
                    <a:lnTo>
                      <a:pt x="28" y="6"/>
                    </a:lnTo>
                    <a:lnTo>
                      <a:pt x="32" y="15"/>
                    </a:lnTo>
                    <a:lnTo>
                      <a:pt x="26" y="8"/>
                    </a:lnTo>
                    <a:close/>
                    <a:moveTo>
                      <a:pt x="39" y="22"/>
                    </a:moveTo>
                    <a:lnTo>
                      <a:pt x="36" y="25"/>
                    </a:lnTo>
                    <a:lnTo>
                      <a:pt x="22" y="12"/>
                    </a:lnTo>
                    <a:lnTo>
                      <a:pt x="26" y="8"/>
                    </a:lnTo>
                    <a:lnTo>
                      <a:pt x="39" y="22"/>
                    </a:lnTo>
                    <a:close/>
                    <a:moveTo>
                      <a:pt x="22" y="12"/>
                    </a:moveTo>
                    <a:lnTo>
                      <a:pt x="22" y="12"/>
                    </a:lnTo>
                    <a:lnTo>
                      <a:pt x="29" y="18"/>
                    </a:lnTo>
                    <a:lnTo>
                      <a:pt x="22" y="12"/>
                    </a:lnTo>
                    <a:close/>
                    <a:moveTo>
                      <a:pt x="36" y="25"/>
                    </a:moveTo>
                    <a:lnTo>
                      <a:pt x="33" y="28"/>
                    </a:lnTo>
                    <a:lnTo>
                      <a:pt x="19" y="15"/>
                    </a:lnTo>
                    <a:lnTo>
                      <a:pt x="22" y="12"/>
                    </a:lnTo>
                    <a:lnTo>
                      <a:pt x="36" y="25"/>
                    </a:lnTo>
                    <a:close/>
                    <a:moveTo>
                      <a:pt x="18" y="17"/>
                    </a:moveTo>
                    <a:lnTo>
                      <a:pt x="18" y="16"/>
                    </a:lnTo>
                    <a:lnTo>
                      <a:pt x="19" y="15"/>
                    </a:lnTo>
                    <a:lnTo>
                      <a:pt x="26" y="22"/>
                    </a:lnTo>
                    <a:lnTo>
                      <a:pt x="18" y="17"/>
                    </a:lnTo>
                    <a:close/>
                    <a:moveTo>
                      <a:pt x="34" y="26"/>
                    </a:moveTo>
                    <a:lnTo>
                      <a:pt x="31" y="31"/>
                    </a:lnTo>
                    <a:lnTo>
                      <a:pt x="15" y="24"/>
                    </a:lnTo>
                    <a:lnTo>
                      <a:pt x="18" y="17"/>
                    </a:lnTo>
                    <a:lnTo>
                      <a:pt x="34" y="26"/>
                    </a:lnTo>
                    <a:close/>
                    <a:moveTo>
                      <a:pt x="31" y="31"/>
                    </a:moveTo>
                    <a:lnTo>
                      <a:pt x="31" y="34"/>
                    </a:lnTo>
                    <a:lnTo>
                      <a:pt x="30" y="35"/>
                    </a:lnTo>
                    <a:lnTo>
                      <a:pt x="23" y="27"/>
                    </a:lnTo>
                    <a:lnTo>
                      <a:pt x="31" y="31"/>
                    </a:lnTo>
                    <a:close/>
                    <a:moveTo>
                      <a:pt x="30" y="35"/>
                    </a:moveTo>
                    <a:lnTo>
                      <a:pt x="27" y="37"/>
                    </a:lnTo>
                    <a:lnTo>
                      <a:pt x="14" y="24"/>
                    </a:lnTo>
                    <a:lnTo>
                      <a:pt x="16" y="20"/>
                    </a:lnTo>
                    <a:lnTo>
                      <a:pt x="30" y="35"/>
                    </a:lnTo>
                    <a:close/>
                    <a:moveTo>
                      <a:pt x="27" y="37"/>
                    </a:moveTo>
                    <a:lnTo>
                      <a:pt x="23" y="40"/>
                    </a:lnTo>
                    <a:lnTo>
                      <a:pt x="10" y="27"/>
                    </a:lnTo>
                    <a:lnTo>
                      <a:pt x="14" y="24"/>
                    </a:lnTo>
                    <a:lnTo>
                      <a:pt x="27" y="37"/>
                    </a:lnTo>
                    <a:close/>
                    <a:moveTo>
                      <a:pt x="8" y="29"/>
                    </a:moveTo>
                    <a:lnTo>
                      <a:pt x="9" y="28"/>
                    </a:lnTo>
                    <a:lnTo>
                      <a:pt x="10" y="27"/>
                    </a:lnTo>
                    <a:lnTo>
                      <a:pt x="17" y="34"/>
                    </a:lnTo>
                    <a:lnTo>
                      <a:pt x="8" y="29"/>
                    </a:lnTo>
                    <a:close/>
                    <a:moveTo>
                      <a:pt x="26" y="38"/>
                    </a:moveTo>
                    <a:lnTo>
                      <a:pt x="22" y="45"/>
                    </a:lnTo>
                    <a:lnTo>
                      <a:pt x="5" y="36"/>
                    </a:lnTo>
                    <a:lnTo>
                      <a:pt x="8" y="29"/>
                    </a:lnTo>
                    <a:lnTo>
                      <a:pt x="26" y="38"/>
                    </a:lnTo>
                    <a:close/>
                    <a:moveTo>
                      <a:pt x="4" y="40"/>
                    </a:moveTo>
                    <a:lnTo>
                      <a:pt x="4" y="38"/>
                    </a:lnTo>
                    <a:lnTo>
                      <a:pt x="5" y="36"/>
                    </a:lnTo>
                    <a:lnTo>
                      <a:pt x="14" y="40"/>
                    </a:lnTo>
                    <a:lnTo>
                      <a:pt x="4" y="40"/>
                    </a:lnTo>
                    <a:close/>
                    <a:moveTo>
                      <a:pt x="23" y="40"/>
                    </a:moveTo>
                    <a:lnTo>
                      <a:pt x="23" y="44"/>
                    </a:lnTo>
                    <a:lnTo>
                      <a:pt x="4" y="44"/>
                    </a:lnTo>
                    <a:lnTo>
                      <a:pt x="4" y="40"/>
                    </a:lnTo>
                    <a:lnTo>
                      <a:pt x="23" y="40"/>
                    </a:lnTo>
                    <a:close/>
                    <a:moveTo>
                      <a:pt x="23" y="44"/>
                    </a:moveTo>
                    <a:lnTo>
                      <a:pt x="23" y="47"/>
                    </a:lnTo>
                    <a:lnTo>
                      <a:pt x="4" y="47"/>
                    </a:lnTo>
                    <a:lnTo>
                      <a:pt x="4" y="44"/>
                    </a:lnTo>
                    <a:lnTo>
                      <a:pt x="23" y="44"/>
                    </a:lnTo>
                    <a:close/>
                    <a:moveTo>
                      <a:pt x="23" y="47"/>
                    </a:moveTo>
                    <a:lnTo>
                      <a:pt x="23" y="54"/>
                    </a:lnTo>
                    <a:lnTo>
                      <a:pt x="4" y="54"/>
                    </a:lnTo>
                    <a:lnTo>
                      <a:pt x="4" y="47"/>
                    </a:lnTo>
                    <a:lnTo>
                      <a:pt x="23" y="47"/>
                    </a:lnTo>
                    <a:close/>
                    <a:moveTo>
                      <a:pt x="7" y="60"/>
                    </a:moveTo>
                    <a:lnTo>
                      <a:pt x="4" y="57"/>
                    </a:lnTo>
                    <a:lnTo>
                      <a:pt x="4" y="54"/>
                    </a:lnTo>
                    <a:lnTo>
                      <a:pt x="14" y="54"/>
                    </a:lnTo>
                    <a:lnTo>
                      <a:pt x="7" y="60"/>
                    </a:lnTo>
                    <a:close/>
                    <a:moveTo>
                      <a:pt x="20" y="46"/>
                    </a:moveTo>
                    <a:lnTo>
                      <a:pt x="23" y="49"/>
                    </a:lnTo>
                    <a:lnTo>
                      <a:pt x="10" y="63"/>
                    </a:lnTo>
                    <a:lnTo>
                      <a:pt x="7" y="60"/>
                    </a:lnTo>
                    <a:lnTo>
                      <a:pt x="20" y="46"/>
                    </a:lnTo>
                    <a:close/>
                    <a:moveTo>
                      <a:pt x="10" y="63"/>
                    </a:moveTo>
                    <a:lnTo>
                      <a:pt x="0" y="54"/>
                    </a:lnTo>
                    <a:lnTo>
                      <a:pt x="10" y="63"/>
                    </a:lnTo>
                    <a:lnTo>
                      <a:pt x="17" y="56"/>
                    </a:lnTo>
                    <a:lnTo>
                      <a:pt x="10" y="63"/>
                    </a:lnTo>
                    <a:close/>
                    <a:moveTo>
                      <a:pt x="23" y="49"/>
                    </a:moveTo>
                    <a:lnTo>
                      <a:pt x="27" y="52"/>
                    </a:lnTo>
                    <a:lnTo>
                      <a:pt x="14" y="66"/>
                    </a:lnTo>
                    <a:lnTo>
                      <a:pt x="10" y="63"/>
                    </a:lnTo>
                    <a:lnTo>
                      <a:pt x="23" y="49"/>
                    </a:lnTo>
                    <a:close/>
                    <a:moveTo>
                      <a:pt x="27" y="52"/>
                    </a:moveTo>
                    <a:lnTo>
                      <a:pt x="27" y="52"/>
                    </a:lnTo>
                    <a:lnTo>
                      <a:pt x="20" y="59"/>
                    </a:lnTo>
                    <a:lnTo>
                      <a:pt x="27" y="52"/>
                    </a:lnTo>
                    <a:close/>
                    <a:moveTo>
                      <a:pt x="27" y="52"/>
                    </a:moveTo>
                    <a:lnTo>
                      <a:pt x="30" y="56"/>
                    </a:lnTo>
                    <a:lnTo>
                      <a:pt x="16" y="69"/>
                    </a:lnTo>
                    <a:lnTo>
                      <a:pt x="14" y="66"/>
                    </a:lnTo>
                    <a:lnTo>
                      <a:pt x="27" y="52"/>
                    </a:lnTo>
                    <a:close/>
                    <a:moveTo>
                      <a:pt x="16" y="69"/>
                    </a:moveTo>
                    <a:lnTo>
                      <a:pt x="26" y="79"/>
                    </a:lnTo>
                    <a:lnTo>
                      <a:pt x="16" y="69"/>
                    </a:lnTo>
                    <a:lnTo>
                      <a:pt x="23" y="62"/>
                    </a:lnTo>
                    <a:lnTo>
                      <a:pt x="16" y="69"/>
                    </a:lnTo>
                    <a:close/>
                    <a:moveTo>
                      <a:pt x="30" y="56"/>
                    </a:moveTo>
                    <a:lnTo>
                      <a:pt x="33" y="59"/>
                    </a:lnTo>
                    <a:lnTo>
                      <a:pt x="19" y="72"/>
                    </a:lnTo>
                    <a:lnTo>
                      <a:pt x="16" y="69"/>
                    </a:lnTo>
                    <a:lnTo>
                      <a:pt x="30" y="56"/>
                    </a:lnTo>
                    <a:close/>
                    <a:moveTo>
                      <a:pt x="26" y="76"/>
                    </a:moveTo>
                    <a:lnTo>
                      <a:pt x="22" y="76"/>
                    </a:lnTo>
                    <a:lnTo>
                      <a:pt x="19" y="72"/>
                    </a:lnTo>
                    <a:lnTo>
                      <a:pt x="26" y="66"/>
                    </a:lnTo>
                    <a:lnTo>
                      <a:pt x="26" y="76"/>
                    </a:lnTo>
                    <a:close/>
                    <a:moveTo>
                      <a:pt x="26" y="56"/>
                    </a:moveTo>
                    <a:lnTo>
                      <a:pt x="29" y="56"/>
                    </a:lnTo>
                    <a:lnTo>
                      <a:pt x="29" y="76"/>
                    </a:lnTo>
                    <a:lnTo>
                      <a:pt x="26" y="76"/>
                    </a:lnTo>
                    <a:lnTo>
                      <a:pt x="26" y="56"/>
                    </a:lnTo>
                    <a:close/>
                    <a:moveTo>
                      <a:pt x="29" y="56"/>
                    </a:moveTo>
                    <a:lnTo>
                      <a:pt x="36" y="56"/>
                    </a:lnTo>
                    <a:lnTo>
                      <a:pt x="36" y="76"/>
                    </a:lnTo>
                    <a:lnTo>
                      <a:pt x="29" y="76"/>
                    </a:lnTo>
                    <a:lnTo>
                      <a:pt x="29" y="56"/>
                    </a:lnTo>
                    <a:close/>
                    <a:moveTo>
                      <a:pt x="36" y="56"/>
                    </a:moveTo>
                    <a:lnTo>
                      <a:pt x="40" y="56"/>
                    </a:lnTo>
                    <a:lnTo>
                      <a:pt x="42" y="59"/>
                    </a:lnTo>
                    <a:lnTo>
                      <a:pt x="36" y="66"/>
                    </a:lnTo>
                    <a:lnTo>
                      <a:pt x="36" y="56"/>
                    </a:lnTo>
                    <a:close/>
                    <a:moveTo>
                      <a:pt x="42" y="59"/>
                    </a:moveTo>
                    <a:lnTo>
                      <a:pt x="46" y="62"/>
                    </a:lnTo>
                    <a:lnTo>
                      <a:pt x="32" y="76"/>
                    </a:lnTo>
                    <a:lnTo>
                      <a:pt x="29" y="72"/>
                    </a:lnTo>
                    <a:lnTo>
                      <a:pt x="42" y="59"/>
                    </a:lnTo>
                    <a:close/>
                    <a:moveTo>
                      <a:pt x="43" y="78"/>
                    </a:moveTo>
                    <a:lnTo>
                      <a:pt x="37" y="80"/>
                    </a:lnTo>
                    <a:lnTo>
                      <a:pt x="32" y="76"/>
                    </a:lnTo>
                    <a:lnTo>
                      <a:pt x="39" y="69"/>
                    </a:lnTo>
                    <a:lnTo>
                      <a:pt x="43" y="78"/>
                    </a:lnTo>
                    <a:close/>
                    <a:moveTo>
                      <a:pt x="34" y="60"/>
                    </a:moveTo>
                    <a:lnTo>
                      <a:pt x="41" y="57"/>
                    </a:lnTo>
                    <a:lnTo>
                      <a:pt x="50" y="74"/>
                    </a:lnTo>
                    <a:lnTo>
                      <a:pt x="43" y="78"/>
                    </a:lnTo>
                    <a:lnTo>
                      <a:pt x="34" y="60"/>
                    </a:lnTo>
                    <a:close/>
                    <a:moveTo>
                      <a:pt x="41" y="57"/>
                    </a:moveTo>
                    <a:lnTo>
                      <a:pt x="43" y="56"/>
                    </a:lnTo>
                    <a:lnTo>
                      <a:pt x="46" y="56"/>
                    </a:lnTo>
                    <a:lnTo>
                      <a:pt x="46" y="66"/>
                    </a:lnTo>
                    <a:lnTo>
                      <a:pt x="41" y="57"/>
                    </a:lnTo>
                    <a:close/>
                    <a:moveTo>
                      <a:pt x="46" y="56"/>
                    </a:moveTo>
                    <a:lnTo>
                      <a:pt x="49" y="56"/>
                    </a:lnTo>
                    <a:lnTo>
                      <a:pt x="49" y="76"/>
                    </a:lnTo>
                    <a:lnTo>
                      <a:pt x="46" y="76"/>
                    </a:lnTo>
                    <a:lnTo>
                      <a:pt x="46" y="56"/>
                    </a:lnTo>
                    <a:close/>
                    <a:moveTo>
                      <a:pt x="53" y="74"/>
                    </a:moveTo>
                    <a:lnTo>
                      <a:pt x="51" y="76"/>
                    </a:lnTo>
                    <a:lnTo>
                      <a:pt x="49" y="76"/>
                    </a:lnTo>
                    <a:lnTo>
                      <a:pt x="49" y="66"/>
                    </a:lnTo>
                    <a:lnTo>
                      <a:pt x="53" y="74"/>
                    </a:lnTo>
                    <a:close/>
                    <a:moveTo>
                      <a:pt x="44" y="57"/>
                    </a:moveTo>
                    <a:lnTo>
                      <a:pt x="51" y="54"/>
                    </a:lnTo>
                    <a:lnTo>
                      <a:pt x="59" y="71"/>
                    </a:lnTo>
                    <a:lnTo>
                      <a:pt x="53" y="74"/>
                    </a:lnTo>
                    <a:lnTo>
                      <a:pt x="44" y="57"/>
                    </a:lnTo>
                    <a:close/>
                    <a:moveTo>
                      <a:pt x="51" y="54"/>
                    </a:moveTo>
                    <a:lnTo>
                      <a:pt x="52" y="54"/>
                    </a:lnTo>
                    <a:lnTo>
                      <a:pt x="54" y="54"/>
                    </a:lnTo>
                    <a:lnTo>
                      <a:pt x="54" y="62"/>
                    </a:lnTo>
                    <a:lnTo>
                      <a:pt x="51" y="54"/>
                    </a:lnTo>
                    <a:close/>
                    <a:moveTo>
                      <a:pt x="54" y="54"/>
                    </a:moveTo>
                    <a:lnTo>
                      <a:pt x="61" y="54"/>
                    </a:lnTo>
                    <a:lnTo>
                      <a:pt x="61" y="72"/>
                    </a:lnTo>
                    <a:lnTo>
                      <a:pt x="54" y="72"/>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1" name="Freeform 447">
                <a:extLst>
                  <a:ext uri="{FF2B5EF4-FFF2-40B4-BE49-F238E27FC236}">
                    <a16:creationId xmlns:a16="http://schemas.microsoft.com/office/drawing/2014/main" id="{522C8D85-4F68-4AB2-9392-415E190DC0C9}"/>
                  </a:ext>
                </a:extLst>
              </p:cNvPr>
              <p:cNvSpPr>
                <a:spLocks/>
              </p:cNvSpPr>
              <p:nvPr/>
            </p:nvSpPr>
            <p:spPr bwMode="auto">
              <a:xfrm>
                <a:off x="3462" y="2869"/>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4" y="44"/>
                    </a:lnTo>
                    <a:lnTo>
                      <a:pt x="58" y="41"/>
                    </a:lnTo>
                    <a:lnTo>
                      <a:pt x="61" y="38"/>
                    </a:lnTo>
                    <a:lnTo>
                      <a:pt x="64" y="32"/>
                    </a:lnTo>
                    <a:lnTo>
                      <a:pt x="66" y="29"/>
                    </a:lnTo>
                    <a:lnTo>
                      <a:pt x="66" y="25"/>
                    </a:lnTo>
                    <a:lnTo>
                      <a:pt x="66" y="19"/>
                    </a:lnTo>
                    <a:lnTo>
                      <a:pt x="66" y="15"/>
                    </a:lnTo>
                    <a:lnTo>
                      <a:pt x="64" y="12"/>
                    </a:lnTo>
                    <a:lnTo>
                      <a:pt x="61" y="10"/>
                    </a:lnTo>
                    <a:lnTo>
                      <a:pt x="58" y="7"/>
                    </a:lnTo>
                    <a:lnTo>
                      <a:pt x="54" y="3"/>
                    </a:lnTo>
                    <a:lnTo>
                      <a:pt x="51" y="3"/>
                    </a:lnTo>
                    <a:lnTo>
                      <a:pt x="44" y="0"/>
                    </a:lnTo>
                    <a:lnTo>
                      <a:pt x="41" y="0"/>
                    </a:lnTo>
                    <a:lnTo>
                      <a:pt x="36" y="0"/>
                    </a:lnTo>
                    <a:lnTo>
                      <a:pt x="32" y="3"/>
                    </a:lnTo>
                    <a:lnTo>
                      <a:pt x="26" y="3"/>
                    </a:lnTo>
                    <a:lnTo>
                      <a:pt x="19" y="7"/>
                    </a:lnTo>
                    <a:lnTo>
                      <a:pt x="16" y="10"/>
                    </a:lnTo>
                    <a:lnTo>
                      <a:pt x="10" y="12"/>
                    </a:lnTo>
                    <a:lnTo>
                      <a:pt x="7" y="15"/>
                    </a:lnTo>
                    <a:lnTo>
                      <a:pt x="4" y="22"/>
                    </a:lnTo>
                    <a:lnTo>
                      <a:pt x="4" y="25"/>
                    </a:lnTo>
                    <a:lnTo>
                      <a:pt x="0" y="29"/>
                    </a:lnTo>
                    <a:lnTo>
                      <a:pt x="0" y="35"/>
                    </a:lnTo>
                    <a:lnTo>
                      <a:pt x="0" y="38"/>
                    </a:lnTo>
                    <a:lnTo>
                      <a:pt x="0" y="44"/>
                    </a:lnTo>
                    <a:lnTo>
                      <a:pt x="4" y="47"/>
                    </a:lnTo>
                    <a:lnTo>
                      <a:pt x="7" y="51"/>
                    </a:lnTo>
                    <a:lnTo>
                      <a:pt x="10" y="54"/>
                    </a:lnTo>
                    <a:lnTo>
                      <a:pt x="12" y="54"/>
                    </a:lnTo>
                    <a:lnTo>
                      <a:pt x="16" y="57"/>
                    </a:lnTo>
                    <a:lnTo>
                      <a:pt x="22" y="57"/>
                    </a:lnTo>
                    <a:lnTo>
                      <a:pt x="26" y="57"/>
                    </a:lnTo>
                    <a:lnTo>
                      <a:pt x="32" y="57"/>
                    </a:lnTo>
                    <a:lnTo>
                      <a:pt x="36"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2" name="Freeform 448">
                <a:extLst>
                  <a:ext uri="{FF2B5EF4-FFF2-40B4-BE49-F238E27FC236}">
                    <a16:creationId xmlns:a16="http://schemas.microsoft.com/office/drawing/2014/main" id="{07BFB6C8-60A0-4B54-8CE2-BB8EBE316BA3}"/>
                  </a:ext>
                </a:extLst>
              </p:cNvPr>
              <p:cNvSpPr>
                <a:spLocks noEditPoints="1"/>
              </p:cNvSpPr>
              <p:nvPr/>
            </p:nvSpPr>
            <p:spPr bwMode="auto">
              <a:xfrm>
                <a:off x="3459" y="2866"/>
                <a:ext cx="22" cy="20"/>
              </a:xfrm>
              <a:custGeom>
                <a:avLst/>
                <a:gdLst>
                  <a:gd name="T0" fmla="*/ 3 w 89"/>
                  <a:gd name="T1" fmla="*/ 3 h 76"/>
                  <a:gd name="T2" fmla="*/ 4 w 89"/>
                  <a:gd name="T3" fmla="*/ 3 h 76"/>
                  <a:gd name="T4" fmla="*/ 4 w 89"/>
                  <a:gd name="T5" fmla="*/ 4 h 76"/>
                  <a:gd name="T6" fmla="*/ 4 w 89"/>
                  <a:gd name="T7" fmla="*/ 4 h 76"/>
                  <a:gd name="T8" fmla="*/ 4 w 89"/>
                  <a:gd name="T9" fmla="*/ 3 h 76"/>
                  <a:gd name="T10" fmla="*/ 5 w 89"/>
                  <a:gd name="T11" fmla="*/ 4 h 76"/>
                  <a:gd name="T12" fmla="*/ 4 w 89"/>
                  <a:gd name="T13" fmla="*/ 3 h 76"/>
                  <a:gd name="T14" fmla="*/ 4 w 89"/>
                  <a:gd name="T15" fmla="*/ 2 h 76"/>
                  <a:gd name="T16" fmla="*/ 5 w 89"/>
                  <a:gd name="T17" fmla="*/ 3 h 76"/>
                  <a:gd name="T18" fmla="*/ 5 w 89"/>
                  <a:gd name="T19" fmla="*/ 3 h 76"/>
                  <a:gd name="T20" fmla="*/ 4 w 89"/>
                  <a:gd name="T21" fmla="*/ 2 h 76"/>
                  <a:gd name="T22" fmla="*/ 4 w 89"/>
                  <a:gd name="T23" fmla="*/ 2 h 76"/>
                  <a:gd name="T24" fmla="*/ 5 w 89"/>
                  <a:gd name="T25" fmla="*/ 2 h 76"/>
                  <a:gd name="T26" fmla="*/ 5 w 89"/>
                  <a:gd name="T27" fmla="*/ 1 h 76"/>
                  <a:gd name="T28" fmla="*/ 4 w 89"/>
                  <a:gd name="T29" fmla="*/ 2 h 76"/>
                  <a:gd name="T30" fmla="*/ 5 w 89"/>
                  <a:gd name="T31" fmla="*/ 1 h 76"/>
                  <a:gd name="T32" fmla="*/ 4 w 89"/>
                  <a:gd name="T33" fmla="*/ 2 h 76"/>
                  <a:gd name="T34" fmla="*/ 4 w 89"/>
                  <a:gd name="T35" fmla="*/ 2 h 76"/>
                  <a:gd name="T36" fmla="*/ 5 w 89"/>
                  <a:gd name="T37" fmla="*/ 1 h 76"/>
                  <a:gd name="T38" fmla="*/ 4 w 89"/>
                  <a:gd name="T39" fmla="*/ 0 h 76"/>
                  <a:gd name="T40" fmla="*/ 4 w 89"/>
                  <a:gd name="T41" fmla="*/ 2 h 76"/>
                  <a:gd name="T42" fmla="*/ 3 w 89"/>
                  <a:gd name="T43" fmla="*/ 1 h 76"/>
                  <a:gd name="T44" fmla="*/ 4 w 89"/>
                  <a:gd name="T45" fmla="*/ 0 h 76"/>
                  <a:gd name="T46" fmla="*/ 3 w 89"/>
                  <a:gd name="T47" fmla="*/ 0 h 76"/>
                  <a:gd name="T48" fmla="*/ 3 w 89"/>
                  <a:gd name="T49" fmla="*/ 1 h 76"/>
                  <a:gd name="T50" fmla="*/ 3 w 89"/>
                  <a:gd name="T51" fmla="*/ 1 h 76"/>
                  <a:gd name="T52" fmla="*/ 3 w 89"/>
                  <a:gd name="T53" fmla="*/ 2 h 76"/>
                  <a:gd name="T54" fmla="*/ 2 w 89"/>
                  <a:gd name="T55" fmla="*/ 0 h 76"/>
                  <a:gd name="T56" fmla="*/ 2 w 89"/>
                  <a:gd name="T57" fmla="*/ 1 h 76"/>
                  <a:gd name="T58" fmla="*/ 3 w 89"/>
                  <a:gd name="T59" fmla="*/ 2 h 76"/>
                  <a:gd name="T60" fmla="*/ 2 w 89"/>
                  <a:gd name="T61" fmla="*/ 2 h 76"/>
                  <a:gd name="T62" fmla="*/ 2 w 89"/>
                  <a:gd name="T63" fmla="*/ 2 h 76"/>
                  <a:gd name="T64" fmla="*/ 1 w 89"/>
                  <a:gd name="T65" fmla="*/ 1 h 76"/>
                  <a:gd name="T66" fmla="*/ 1 w 89"/>
                  <a:gd name="T67" fmla="*/ 2 h 76"/>
                  <a:gd name="T68" fmla="*/ 2 w 89"/>
                  <a:gd name="T69" fmla="*/ 2 h 76"/>
                  <a:gd name="T70" fmla="*/ 2 w 89"/>
                  <a:gd name="T71" fmla="*/ 2 h 76"/>
                  <a:gd name="T72" fmla="*/ 0 w 89"/>
                  <a:gd name="T73" fmla="*/ 2 h 76"/>
                  <a:gd name="T74" fmla="*/ 0 w 89"/>
                  <a:gd name="T75" fmla="*/ 2 h 76"/>
                  <a:gd name="T76" fmla="*/ 1 w 89"/>
                  <a:gd name="T77" fmla="*/ 2 h 76"/>
                  <a:gd name="T78" fmla="*/ 1 w 89"/>
                  <a:gd name="T79" fmla="*/ 3 h 76"/>
                  <a:gd name="T80" fmla="*/ 1 w 89"/>
                  <a:gd name="T81" fmla="*/ 3 h 76"/>
                  <a:gd name="T82" fmla="*/ 1 w 89"/>
                  <a:gd name="T83" fmla="*/ 3 h 76"/>
                  <a:gd name="T84" fmla="*/ 0 w 89"/>
                  <a:gd name="T85" fmla="*/ 4 h 76"/>
                  <a:gd name="T86" fmla="*/ 1 w 89"/>
                  <a:gd name="T87" fmla="*/ 4 h 76"/>
                  <a:gd name="T88" fmla="*/ 1 w 89"/>
                  <a:gd name="T89" fmla="*/ 3 h 76"/>
                  <a:gd name="T90" fmla="*/ 1 w 89"/>
                  <a:gd name="T91" fmla="*/ 3 h 76"/>
                  <a:gd name="T92" fmla="*/ 1 w 89"/>
                  <a:gd name="T93" fmla="*/ 4 h 76"/>
                  <a:gd name="T94" fmla="*/ 1 w 89"/>
                  <a:gd name="T95" fmla="*/ 5 h 76"/>
                  <a:gd name="T96" fmla="*/ 1 w 89"/>
                  <a:gd name="T97" fmla="*/ 4 h 76"/>
                  <a:gd name="T98" fmla="*/ 1 w 89"/>
                  <a:gd name="T99" fmla="*/ 4 h 76"/>
                  <a:gd name="T100" fmla="*/ 2 w 89"/>
                  <a:gd name="T101" fmla="*/ 4 h 76"/>
                  <a:gd name="T102" fmla="*/ 1 w 89"/>
                  <a:gd name="T103" fmla="*/ 5 h 76"/>
                  <a:gd name="T104" fmla="*/ 2 w 89"/>
                  <a:gd name="T105" fmla="*/ 5 h 76"/>
                  <a:gd name="T106" fmla="*/ 2 w 89"/>
                  <a:gd name="T107" fmla="*/ 5 h 76"/>
                  <a:gd name="T108" fmla="*/ 2 w 89"/>
                  <a:gd name="T109" fmla="*/ 4 h 76"/>
                  <a:gd name="T110" fmla="*/ 3 w 89"/>
                  <a:gd name="T111" fmla="*/ 5 h 76"/>
                  <a:gd name="T112" fmla="*/ 3 w 89"/>
                  <a:gd name="T113" fmla="*/ 4 h 76"/>
                  <a:gd name="T114" fmla="*/ 4 w 89"/>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
                  <a:gd name="T175" fmla="*/ 0 h 76"/>
                  <a:gd name="T176" fmla="*/ 89 w 89"/>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 h="76">
                    <a:moveTo>
                      <a:pt x="54" y="54"/>
                    </a:moveTo>
                    <a:lnTo>
                      <a:pt x="57" y="51"/>
                    </a:lnTo>
                    <a:lnTo>
                      <a:pt x="71" y="64"/>
                    </a:lnTo>
                    <a:lnTo>
                      <a:pt x="67" y="67"/>
                    </a:lnTo>
                    <a:lnTo>
                      <a:pt x="54" y="54"/>
                    </a:lnTo>
                    <a:close/>
                    <a:moveTo>
                      <a:pt x="57" y="51"/>
                    </a:moveTo>
                    <a:lnTo>
                      <a:pt x="47" y="61"/>
                    </a:lnTo>
                    <a:lnTo>
                      <a:pt x="57" y="51"/>
                    </a:lnTo>
                    <a:lnTo>
                      <a:pt x="64" y="57"/>
                    </a:lnTo>
                    <a:lnTo>
                      <a:pt x="57" y="51"/>
                    </a:lnTo>
                    <a:close/>
                    <a:moveTo>
                      <a:pt x="57" y="51"/>
                    </a:moveTo>
                    <a:lnTo>
                      <a:pt x="61" y="47"/>
                    </a:lnTo>
                    <a:lnTo>
                      <a:pt x="74" y="61"/>
                    </a:lnTo>
                    <a:lnTo>
                      <a:pt x="71" y="64"/>
                    </a:lnTo>
                    <a:lnTo>
                      <a:pt x="57" y="51"/>
                    </a:lnTo>
                    <a:close/>
                    <a:moveTo>
                      <a:pt x="74" y="61"/>
                    </a:moveTo>
                    <a:lnTo>
                      <a:pt x="74" y="61"/>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7" y="41"/>
                    </a:lnTo>
                    <a:lnTo>
                      <a:pt x="81" y="55"/>
                    </a:lnTo>
                    <a:lnTo>
                      <a:pt x="77" y="58"/>
                    </a:lnTo>
                    <a:lnTo>
                      <a:pt x="64" y="44"/>
                    </a:lnTo>
                    <a:close/>
                    <a:moveTo>
                      <a:pt x="82" y="52"/>
                    </a:moveTo>
                    <a:lnTo>
                      <a:pt x="82" y="54"/>
                    </a:lnTo>
                    <a:lnTo>
                      <a:pt x="81" y="55"/>
                    </a:lnTo>
                    <a:lnTo>
                      <a:pt x="74" y="48"/>
                    </a:lnTo>
                    <a:lnTo>
                      <a:pt x="82" y="52"/>
                    </a:lnTo>
                    <a:close/>
                    <a:moveTo>
                      <a:pt x="65" y="44"/>
                    </a:moveTo>
                    <a:lnTo>
                      <a:pt x="68" y="37"/>
                    </a:lnTo>
                    <a:lnTo>
                      <a:pt x="85" y="46"/>
                    </a:lnTo>
                    <a:lnTo>
                      <a:pt x="82" y="52"/>
                    </a:lnTo>
                    <a:lnTo>
                      <a:pt x="65" y="44"/>
                    </a:lnTo>
                    <a:close/>
                    <a:moveTo>
                      <a:pt x="68" y="37"/>
                    </a:moveTo>
                    <a:lnTo>
                      <a:pt x="68" y="36"/>
                    </a:lnTo>
                    <a:lnTo>
                      <a:pt x="69" y="35"/>
                    </a:lnTo>
                    <a:lnTo>
                      <a:pt x="77" y="42"/>
                    </a:lnTo>
                    <a:lnTo>
                      <a:pt x="68" y="37"/>
                    </a:lnTo>
                    <a:close/>
                    <a:moveTo>
                      <a:pt x="69" y="35"/>
                    </a:moveTo>
                    <a:lnTo>
                      <a:pt x="73" y="32"/>
                    </a:lnTo>
                    <a:lnTo>
                      <a:pt x="87" y="45"/>
                    </a:lnTo>
                    <a:lnTo>
                      <a:pt x="84" y="48"/>
                    </a:lnTo>
                    <a:lnTo>
                      <a:pt x="69" y="35"/>
                    </a:lnTo>
                    <a:close/>
                    <a:moveTo>
                      <a:pt x="89" y="39"/>
                    </a:moveTo>
                    <a:lnTo>
                      <a:pt x="89" y="42"/>
                    </a:lnTo>
                    <a:lnTo>
                      <a:pt x="87" y="45"/>
                    </a:lnTo>
                    <a:lnTo>
                      <a:pt x="79" y="39"/>
                    </a:lnTo>
                    <a:lnTo>
                      <a:pt x="89" y="39"/>
                    </a:lnTo>
                    <a:close/>
                    <a:moveTo>
                      <a:pt x="71" y="39"/>
                    </a:moveTo>
                    <a:lnTo>
                      <a:pt x="71" y="35"/>
                    </a:lnTo>
                    <a:lnTo>
                      <a:pt x="89" y="35"/>
                    </a:lnTo>
                    <a:lnTo>
                      <a:pt x="89" y="39"/>
                    </a:lnTo>
                    <a:lnTo>
                      <a:pt x="71" y="39"/>
                    </a:lnTo>
                    <a:close/>
                    <a:moveTo>
                      <a:pt x="71" y="35"/>
                    </a:moveTo>
                    <a:lnTo>
                      <a:pt x="71" y="29"/>
                    </a:lnTo>
                    <a:lnTo>
                      <a:pt x="89" y="29"/>
                    </a:lnTo>
                    <a:lnTo>
                      <a:pt x="89" y="35"/>
                    </a:lnTo>
                    <a:lnTo>
                      <a:pt x="71" y="35"/>
                    </a:lnTo>
                    <a:close/>
                    <a:moveTo>
                      <a:pt x="71" y="29"/>
                    </a:moveTo>
                    <a:lnTo>
                      <a:pt x="71" y="25"/>
                    </a:lnTo>
                    <a:lnTo>
                      <a:pt x="89" y="25"/>
                    </a:lnTo>
                    <a:lnTo>
                      <a:pt x="89" y="29"/>
                    </a:lnTo>
                    <a:lnTo>
                      <a:pt x="71" y="29"/>
                    </a:lnTo>
                    <a:close/>
                    <a:moveTo>
                      <a:pt x="87" y="19"/>
                    </a:moveTo>
                    <a:lnTo>
                      <a:pt x="89" y="22"/>
                    </a:lnTo>
                    <a:lnTo>
                      <a:pt x="89" y="25"/>
                    </a:lnTo>
                    <a:lnTo>
                      <a:pt x="79" y="25"/>
                    </a:lnTo>
                    <a:lnTo>
                      <a:pt x="87" y="19"/>
                    </a:lnTo>
                    <a:close/>
                    <a:moveTo>
                      <a:pt x="73" y="32"/>
                    </a:moveTo>
                    <a:lnTo>
                      <a:pt x="69" y="30"/>
                    </a:lnTo>
                    <a:lnTo>
                      <a:pt x="84" y="15"/>
                    </a:lnTo>
                    <a:lnTo>
                      <a:pt x="87" y="19"/>
                    </a:lnTo>
                    <a:lnTo>
                      <a:pt x="73" y="32"/>
                    </a:lnTo>
                    <a:close/>
                    <a:moveTo>
                      <a:pt x="69" y="30"/>
                    </a:moveTo>
                    <a:lnTo>
                      <a:pt x="79" y="39"/>
                    </a:lnTo>
                    <a:lnTo>
                      <a:pt x="69" y="30"/>
                    </a:lnTo>
                    <a:lnTo>
                      <a:pt x="77" y="22"/>
                    </a:lnTo>
                    <a:lnTo>
                      <a:pt x="69" y="30"/>
                    </a:lnTo>
                    <a:close/>
                    <a:moveTo>
                      <a:pt x="69" y="30"/>
                    </a:moveTo>
                    <a:lnTo>
                      <a:pt x="67" y="26"/>
                    </a:lnTo>
                    <a:lnTo>
                      <a:pt x="81" y="13"/>
                    </a:lnTo>
                    <a:lnTo>
                      <a:pt x="84" y="15"/>
                    </a:lnTo>
                    <a:lnTo>
                      <a:pt x="69" y="30"/>
                    </a:lnTo>
                    <a:close/>
                    <a:moveTo>
                      <a:pt x="81" y="12"/>
                    </a:moveTo>
                    <a:lnTo>
                      <a:pt x="81" y="13"/>
                    </a:lnTo>
                    <a:lnTo>
                      <a:pt x="74" y="20"/>
                    </a:lnTo>
                    <a:lnTo>
                      <a:pt x="81" y="12"/>
                    </a:lnTo>
                    <a:close/>
                    <a:moveTo>
                      <a:pt x="67" y="26"/>
                    </a:moveTo>
                    <a:lnTo>
                      <a:pt x="64" y="23"/>
                    </a:lnTo>
                    <a:lnTo>
                      <a:pt x="77" y="10"/>
                    </a:lnTo>
                    <a:lnTo>
                      <a:pt x="81" y="12"/>
                    </a:lnTo>
                    <a:lnTo>
                      <a:pt x="67" y="26"/>
                    </a:lnTo>
                    <a:close/>
                    <a:moveTo>
                      <a:pt x="64" y="23"/>
                    </a:moveTo>
                    <a:lnTo>
                      <a:pt x="54" y="13"/>
                    </a:lnTo>
                    <a:lnTo>
                      <a:pt x="64" y="23"/>
                    </a:lnTo>
                    <a:lnTo>
                      <a:pt x="71" y="17"/>
                    </a:lnTo>
                    <a:lnTo>
                      <a:pt x="64" y="23"/>
                    </a:lnTo>
                    <a:close/>
                    <a:moveTo>
                      <a:pt x="64" y="23"/>
                    </a:moveTo>
                    <a:lnTo>
                      <a:pt x="61" y="20"/>
                    </a:lnTo>
                    <a:lnTo>
                      <a:pt x="74" y="7"/>
                    </a:lnTo>
                    <a:lnTo>
                      <a:pt x="77" y="10"/>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2" y="22"/>
                    </a:lnTo>
                    <a:lnTo>
                      <a:pt x="60" y="22"/>
                    </a:lnTo>
                    <a:lnTo>
                      <a:pt x="64" y="13"/>
                    </a:lnTo>
                    <a:lnTo>
                      <a:pt x="64" y="22"/>
                    </a:lnTo>
                    <a:close/>
                    <a:moveTo>
                      <a:pt x="60" y="22"/>
                    </a:moveTo>
                    <a:lnTo>
                      <a:pt x="53" y="19"/>
                    </a:lnTo>
                    <a:lnTo>
                      <a:pt x="62" y="1"/>
                    </a:lnTo>
                    <a:lnTo>
                      <a:pt x="68" y="4"/>
                    </a:lnTo>
                    <a:lnTo>
                      <a:pt x="60" y="22"/>
                    </a:lnTo>
                    <a:close/>
                    <a:moveTo>
                      <a:pt x="57" y="0"/>
                    </a:moveTo>
                    <a:lnTo>
                      <a:pt x="60" y="0"/>
                    </a:lnTo>
                    <a:lnTo>
                      <a:pt x="62" y="1"/>
                    </a:lnTo>
                    <a:lnTo>
                      <a:pt x="57" y="10"/>
                    </a:lnTo>
                    <a:lnTo>
                      <a:pt x="57" y="0"/>
                    </a:lnTo>
                    <a:close/>
                    <a:moveTo>
                      <a:pt x="57" y="20"/>
                    </a:moveTo>
                    <a:lnTo>
                      <a:pt x="54" y="20"/>
                    </a:lnTo>
                    <a:lnTo>
                      <a:pt x="54" y="0"/>
                    </a:lnTo>
                    <a:lnTo>
                      <a:pt x="57" y="0"/>
                    </a:lnTo>
                    <a:lnTo>
                      <a:pt x="57" y="20"/>
                    </a:lnTo>
                    <a:close/>
                    <a:moveTo>
                      <a:pt x="54" y="20"/>
                    </a:moveTo>
                    <a:lnTo>
                      <a:pt x="49" y="20"/>
                    </a:lnTo>
                    <a:lnTo>
                      <a:pt x="49" y="0"/>
                    </a:lnTo>
                    <a:lnTo>
                      <a:pt x="54" y="0"/>
                    </a:lnTo>
                    <a:lnTo>
                      <a:pt x="54" y="20"/>
                    </a:lnTo>
                    <a:close/>
                    <a:moveTo>
                      <a:pt x="41" y="3"/>
                    </a:moveTo>
                    <a:lnTo>
                      <a:pt x="44" y="0"/>
                    </a:lnTo>
                    <a:lnTo>
                      <a:pt x="49" y="0"/>
                    </a:lnTo>
                    <a:lnTo>
                      <a:pt x="49" y="10"/>
                    </a:lnTo>
                    <a:lnTo>
                      <a:pt x="41" y="3"/>
                    </a:lnTo>
                    <a:close/>
                    <a:moveTo>
                      <a:pt x="55" y="17"/>
                    </a:moveTo>
                    <a:lnTo>
                      <a:pt x="52" y="20"/>
                    </a:lnTo>
                    <a:lnTo>
                      <a:pt x="39" y="7"/>
                    </a:lnTo>
                    <a:lnTo>
                      <a:pt x="41" y="3"/>
                    </a:lnTo>
                    <a:lnTo>
                      <a:pt x="55" y="17"/>
                    </a:lnTo>
                    <a:close/>
                    <a:moveTo>
                      <a:pt x="52" y="20"/>
                    </a:moveTo>
                    <a:lnTo>
                      <a:pt x="49" y="22"/>
                    </a:lnTo>
                    <a:lnTo>
                      <a:pt x="45" y="22"/>
                    </a:lnTo>
                    <a:lnTo>
                      <a:pt x="45" y="13"/>
                    </a:lnTo>
                    <a:lnTo>
                      <a:pt x="52" y="20"/>
                    </a:lnTo>
                    <a:close/>
                    <a:moveTo>
                      <a:pt x="45" y="22"/>
                    </a:moveTo>
                    <a:lnTo>
                      <a:pt x="39" y="22"/>
                    </a:lnTo>
                    <a:lnTo>
                      <a:pt x="39" y="3"/>
                    </a:lnTo>
                    <a:lnTo>
                      <a:pt x="45" y="3"/>
                    </a:lnTo>
                    <a:lnTo>
                      <a:pt x="45" y="22"/>
                    </a:lnTo>
                    <a:close/>
                    <a:moveTo>
                      <a:pt x="34" y="4"/>
                    </a:moveTo>
                    <a:lnTo>
                      <a:pt x="36" y="3"/>
                    </a:lnTo>
                    <a:lnTo>
                      <a:pt x="39" y="3"/>
                    </a:lnTo>
                    <a:lnTo>
                      <a:pt x="39" y="13"/>
                    </a:lnTo>
                    <a:lnTo>
                      <a:pt x="34" y="4"/>
                    </a:lnTo>
                    <a:close/>
                    <a:moveTo>
                      <a:pt x="43" y="22"/>
                    </a:moveTo>
                    <a:lnTo>
                      <a:pt x="36" y="24"/>
                    </a:lnTo>
                    <a:lnTo>
                      <a:pt x="28" y="8"/>
                    </a:lnTo>
                    <a:lnTo>
                      <a:pt x="34" y="4"/>
                    </a:lnTo>
                    <a:lnTo>
                      <a:pt x="43" y="22"/>
                    </a:lnTo>
                    <a:close/>
                    <a:moveTo>
                      <a:pt x="25" y="10"/>
                    </a:moveTo>
                    <a:lnTo>
                      <a:pt x="26" y="9"/>
                    </a:lnTo>
                    <a:lnTo>
                      <a:pt x="28" y="8"/>
                    </a:lnTo>
                    <a:lnTo>
                      <a:pt x="32" y="17"/>
                    </a:lnTo>
                    <a:lnTo>
                      <a:pt x="25" y="10"/>
                    </a:lnTo>
                    <a:close/>
                    <a:moveTo>
                      <a:pt x="39" y="23"/>
                    </a:moveTo>
                    <a:lnTo>
                      <a:pt x="35" y="26"/>
                    </a:lnTo>
                    <a:lnTo>
                      <a:pt x="22" y="12"/>
                    </a:lnTo>
                    <a:lnTo>
                      <a:pt x="25" y="10"/>
                    </a:lnTo>
                    <a:lnTo>
                      <a:pt x="39" y="23"/>
                    </a:lnTo>
                    <a:close/>
                    <a:moveTo>
                      <a:pt x="35" y="26"/>
                    </a:moveTo>
                    <a:lnTo>
                      <a:pt x="34" y="28"/>
                    </a:lnTo>
                    <a:lnTo>
                      <a:pt x="33" y="28"/>
                    </a:lnTo>
                    <a:lnTo>
                      <a:pt x="29" y="20"/>
                    </a:lnTo>
                    <a:lnTo>
                      <a:pt x="35" y="26"/>
                    </a:lnTo>
                    <a:close/>
                    <a:moveTo>
                      <a:pt x="33" y="28"/>
                    </a:moveTo>
                    <a:lnTo>
                      <a:pt x="26" y="31"/>
                    </a:lnTo>
                    <a:lnTo>
                      <a:pt x="19" y="14"/>
                    </a:lnTo>
                    <a:lnTo>
                      <a:pt x="24" y="11"/>
                    </a:lnTo>
                    <a:lnTo>
                      <a:pt x="33" y="28"/>
                    </a:lnTo>
                    <a:close/>
                    <a:moveTo>
                      <a:pt x="15" y="15"/>
                    </a:moveTo>
                    <a:lnTo>
                      <a:pt x="17" y="14"/>
                    </a:lnTo>
                    <a:lnTo>
                      <a:pt x="19" y="14"/>
                    </a:lnTo>
                    <a:lnTo>
                      <a:pt x="23" y="22"/>
                    </a:lnTo>
                    <a:lnTo>
                      <a:pt x="15" y="15"/>
                    </a:lnTo>
                    <a:close/>
                    <a:moveTo>
                      <a:pt x="30" y="30"/>
                    </a:moveTo>
                    <a:lnTo>
                      <a:pt x="26" y="32"/>
                    </a:lnTo>
                    <a:lnTo>
                      <a:pt x="13" y="19"/>
                    </a:lnTo>
                    <a:lnTo>
                      <a:pt x="15" y="15"/>
                    </a:lnTo>
                    <a:lnTo>
                      <a:pt x="30" y="30"/>
                    </a:lnTo>
                    <a:close/>
                    <a:moveTo>
                      <a:pt x="11" y="22"/>
                    </a:moveTo>
                    <a:lnTo>
                      <a:pt x="12" y="20"/>
                    </a:lnTo>
                    <a:lnTo>
                      <a:pt x="13" y="19"/>
                    </a:lnTo>
                    <a:lnTo>
                      <a:pt x="20" y="25"/>
                    </a:lnTo>
                    <a:lnTo>
                      <a:pt x="11" y="22"/>
                    </a:lnTo>
                    <a:close/>
                    <a:moveTo>
                      <a:pt x="28" y="30"/>
                    </a:moveTo>
                    <a:lnTo>
                      <a:pt x="25" y="36"/>
                    </a:lnTo>
                    <a:lnTo>
                      <a:pt x="8" y="28"/>
                    </a:lnTo>
                    <a:lnTo>
                      <a:pt x="11" y="22"/>
                    </a:lnTo>
                    <a:lnTo>
                      <a:pt x="28" y="30"/>
                    </a:lnTo>
                    <a:close/>
                    <a:moveTo>
                      <a:pt x="7" y="32"/>
                    </a:moveTo>
                    <a:lnTo>
                      <a:pt x="7" y="30"/>
                    </a:lnTo>
                    <a:lnTo>
                      <a:pt x="8" y="28"/>
                    </a:lnTo>
                    <a:lnTo>
                      <a:pt x="17" y="32"/>
                    </a:lnTo>
                    <a:lnTo>
                      <a:pt x="7" y="32"/>
                    </a:lnTo>
                    <a:close/>
                    <a:moveTo>
                      <a:pt x="25" y="32"/>
                    </a:moveTo>
                    <a:lnTo>
                      <a:pt x="25" y="35"/>
                    </a:lnTo>
                    <a:lnTo>
                      <a:pt x="7" y="35"/>
                    </a:lnTo>
                    <a:lnTo>
                      <a:pt x="7" y="32"/>
                    </a:lnTo>
                    <a:lnTo>
                      <a:pt x="25" y="32"/>
                    </a:lnTo>
                    <a:close/>
                    <a:moveTo>
                      <a:pt x="25" y="35"/>
                    </a:moveTo>
                    <a:lnTo>
                      <a:pt x="25" y="40"/>
                    </a:lnTo>
                    <a:lnTo>
                      <a:pt x="23" y="42"/>
                    </a:lnTo>
                    <a:lnTo>
                      <a:pt x="17" y="35"/>
                    </a:lnTo>
                    <a:lnTo>
                      <a:pt x="25" y="35"/>
                    </a:lnTo>
                    <a:close/>
                    <a:moveTo>
                      <a:pt x="23" y="42"/>
                    </a:moveTo>
                    <a:lnTo>
                      <a:pt x="20" y="45"/>
                    </a:lnTo>
                    <a:lnTo>
                      <a:pt x="7" y="32"/>
                    </a:lnTo>
                    <a:lnTo>
                      <a:pt x="10" y="29"/>
                    </a:lnTo>
                    <a:lnTo>
                      <a:pt x="23" y="42"/>
                    </a:lnTo>
                    <a:close/>
                    <a:moveTo>
                      <a:pt x="3" y="39"/>
                    </a:moveTo>
                    <a:lnTo>
                      <a:pt x="3" y="34"/>
                    </a:lnTo>
                    <a:lnTo>
                      <a:pt x="7" y="32"/>
                    </a:lnTo>
                    <a:lnTo>
                      <a:pt x="13" y="39"/>
                    </a:lnTo>
                    <a:lnTo>
                      <a:pt x="3" y="39"/>
                    </a:lnTo>
                    <a:close/>
                    <a:moveTo>
                      <a:pt x="23" y="39"/>
                    </a:moveTo>
                    <a:lnTo>
                      <a:pt x="23" y="45"/>
                    </a:lnTo>
                    <a:lnTo>
                      <a:pt x="3" y="45"/>
                    </a:lnTo>
                    <a:lnTo>
                      <a:pt x="3" y="39"/>
                    </a:lnTo>
                    <a:lnTo>
                      <a:pt x="23" y="39"/>
                    </a:lnTo>
                    <a:close/>
                    <a:moveTo>
                      <a:pt x="23" y="45"/>
                    </a:moveTo>
                    <a:lnTo>
                      <a:pt x="23" y="48"/>
                    </a:lnTo>
                    <a:lnTo>
                      <a:pt x="3" y="48"/>
                    </a:lnTo>
                    <a:lnTo>
                      <a:pt x="3" y="45"/>
                    </a:lnTo>
                    <a:lnTo>
                      <a:pt x="23" y="45"/>
                    </a:lnTo>
                    <a:close/>
                    <a:moveTo>
                      <a:pt x="23" y="48"/>
                    </a:moveTo>
                    <a:lnTo>
                      <a:pt x="23" y="54"/>
                    </a:lnTo>
                    <a:lnTo>
                      <a:pt x="3" y="54"/>
                    </a:lnTo>
                    <a:lnTo>
                      <a:pt x="3" y="48"/>
                    </a:lnTo>
                    <a:lnTo>
                      <a:pt x="23" y="48"/>
                    </a:lnTo>
                    <a:close/>
                    <a:moveTo>
                      <a:pt x="7" y="61"/>
                    </a:moveTo>
                    <a:lnTo>
                      <a:pt x="3" y="58"/>
                    </a:lnTo>
                    <a:lnTo>
                      <a:pt x="3" y="54"/>
                    </a:lnTo>
                    <a:lnTo>
                      <a:pt x="13" y="54"/>
                    </a:lnTo>
                    <a:lnTo>
                      <a:pt x="7" y="61"/>
                    </a:lnTo>
                    <a:close/>
                    <a:moveTo>
                      <a:pt x="20" y="47"/>
                    </a:moveTo>
                    <a:lnTo>
                      <a:pt x="23" y="51"/>
                    </a:lnTo>
                    <a:lnTo>
                      <a:pt x="10" y="64"/>
                    </a:lnTo>
                    <a:lnTo>
                      <a:pt x="7" y="61"/>
                    </a:lnTo>
                    <a:lnTo>
                      <a:pt x="20" y="47"/>
                    </a:lnTo>
                    <a:close/>
                    <a:moveTo>
                      <a:pt x="10" y="64"/>
                    </a:moveTo>
                    <a:lnTo>
                      <a:pt x="0" y="55"/>
                    </a:lnTo>
                    <a:lnTo>
                      <a:pt x="10" y="64"/>
                    </a:lnTo>
                    <a:lnTo>
                      <a:pt x="17" y="57"/>
                    </a:lnTo>
                    <a:lnTo>
                      <a:pt x="10" y="64"/>
                    </a:lnTo>
                    <a:close/>
                    <a:moveTo>
                      <a:pt x="23" y="51"/>
                    </a:moveTo>
                    <a:lnTo>
                      <a:pt x="26" y="54"/>
                    </a:lnTo>
                    <a:lnTo>
                      <a:pt x="13" y="67"/>
                    </a:lnTo>
                    <a:lnTo>
                      <a:pt x="10" y="64"/>
                    </a:lnTo>
                    <a:lnTo>
                      <a:pt x="23" y="51"/>
                    </a:lnTo>
                    <a:close/>
                    <a:moveTo>
                      <a:pt x="26" y="54"/>
                    </a:moveTo>
                    <a:lnTo>
                      <a:pt x="26" y="54"/>
                    </a:lnTo>
                    <a:lnTo>
                      <a:pt x="20" y="61"/>
                    </a:lnTo>
                    <a:lnTo>
                      <a:pt x="26" y="54"/>
                    </a:lnTo>
                    <a:close/>
                    <a:moveTo>
                      <a:pt x="26" y="54"/>
                    </a:moveTo>
                    <a:lnTo>
                      <a:pt x="30" y="57"/>
                    </a:lnTo>
                    <a:lnTo>
                      <a:pt x="15" y="71"/>
                    </a:lnTo>
                    <a:lnTo>
                      <a:pt x="13" y="67"/>
                    </a:lnTo>
                    <a:lnTo>
                      <a:pt x="26" y="54"/>
                    </a:lnTo>
                    <a:close/>
                    <a:moveTo>
                      <a:pt x="23" y="74"/>
                    </a:moveTo>
                    <a:lnTo>
                      <a:pt x="19" y="74"/>
                    </a:lnTo>
                    <a:lnTo>
                      <a:pt x="15" y="71"/>
                    </a:lnTo>
                    <a:lnTo>
                      <a:pt x="23" y="64"/>
                    </a:lnTo>
                    <a:lnTo>
                      <a:pt x="23" y="74"/>
                    </a:lnTo>
                    <a:close/>
                    <a:moveTo>
                      <a:pt x="23" y="54"/>
                    </a:moveTo>
                    <a:lnTo>
                      <a:pt x="25" y="54"/>
                    </a:lnTo>
                    <a:lnTo>
                      <a:pt x="25" y="74"/>
                    </a:lnTo>
                    <a:lnTo>
                      <a:pt x="23" y="74"/>
                    </a:lnTo>
                    <a:lnTo>
                      <a:pt x="23" y="54"/>
                    </a:lnTo>
                    <a:close/>
                    <a:moveTo>
                      <a:pt x="25" y="54"/>
                    </a:moveTo>
                    <a:lnTo>
                      <a:pt x="30" y="54"/>
                    </a:lnTo>
                    <a:lnTo>
                      <a:pt x="33" y="57"/>
                    </a:lnTo>
                    <a:lnTo>
                      <a:pt x="25" y="64"/>
                    </a:lnTo>
                    <a:lnTo>
                      <a:pt x="25" y="54"/>
                    </a:lnTo>
                    <a:close/>
                    <a:moveTo>
                      <a:pt x="33" y="57"/>
                    </a:moveTo>
                    <a:lnTo>
                      <a:pt x="35" y="61"/>
                    </a:lnTo>
                    <a:lnTo>
                      <a:pt x="22" y="74"/>
                    </a:lnTo>
                    <a:lnTo>
                      <a:pt x="19" y="71"/>
                    </a:lnTo>
                    <a:lnTo>
                      <a:pt x="33" y="57"/>
                    </a:lnTo>
                    <a:close/>
                    <a:moveTo>
                      <a:pt x="29" y="76"/>
                    </a:moveTo>
                    <a:lnTo>
                      <a:pt x="25" y="76"/>
                    </a:lnTo>
                    <a:lnTo>
                      <a:pt x="22" y="74"/>
                    </a:lnTo>
                    <a:lnTo>
                      <a:pt x="29" y="67"/>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5" y="57"/>
                    </a:moveTo>
                    <a:lnTo>
                      <a:pt x="49" y="57"/>
                    </a:lnTo>
                    <a:lnTo>
                      <a:pt x="49" y="76"/>
                    </a:lnTo>
                    <a:lnTo>
                      <a:pt x="45" y="76"/>
                    </a:lnTo>
                    <a:lnTo>
                      <a:pt x="45" y="57"/>
                    </a:lnTo>
                    <a:close/>
                    <a:moveTo>
                      <a:pt x="52" y="76"/>
                    </a:moveTo>
                    <a:lnTo>
                      <a:pt x="51" y="76"/>
                    </a:lnTo>
                    <a:lnTo>
                      <a:pt x="49" y="76"/>
                    </a:lnTo>
                    <a:lnTo>
                      <a:pt x="49" y="67"/>
                    </a:lnTo>
                    <a:lnTo>
                      <a:pt x="52" y="76"/>
                    </a:lnTo>
                    <a:close/>
                    <a:moveTo>
                      <a:pt x="44" y="58"/>
                    </a:moveTo>
                    <a:lnTo>
                      <a:pt x="51" y="55"/>
                    </a:lnTo>
                    <a:lnTo>
                      <a:pt x="58" y="73"/>
                    </a:lnTo>
                    <a:lnTo>
                      <a:pt x="52" y="76"/>
                    </a:lnTo>
                    <a:lnTo>
                      <a:pt x="44" y="58"/>
                    </a:lnTo>
                    <a:close/>
                    <a:moveTo>
                      <a:pt x="51" y="55"/>
                    </a:moveTo>
                    <a:lnTo>
                      <a:pt x="56" y="52"/>
                    </a:lnTo>
                    <a:lnTo>
                      <a:pt x="65" y="69"/>
                    </a:lnTo>
                    <a:lnTo>
                      <a:pt x="58" y="73"/>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3" name="Freeform 449">
                <a:extLst>
                  <a:ext uri="{FF2B5EF4-FFF2-40B4-BE49-F238E27FC236}">
                    <a16:creationId xmlns:a16="http://schemas.microsoft.com/office/drawing/2014/main" id="{0BEF6B11-4107-47AC-852F-5321D2A16629}"/>
                  </a:ext>
                </a:extLst>
              </p:cNvPr>
              <p:cNvSpPr>
                <a:spLocks/>
              </p:cNvSpPr>
              <p:nvPr/>
            </p:nvSpPr>
            <p:spPr bwMode="auto">
              <a:xfrm>
                <a:off x="2849" y="3137"/>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5"/>
                    </a:lnTo>
                    <a:lnTo>
                      <a:pt x="56" y="41"/>
                    </a:lnTo>
                    <a:lnTo>
                      <a:pt x="60" y="35"/>
                    </a:lnTo>
                    <a:lnTo>
                      <a:pt x="63" y="32"/>
                    </a:lnTo>
                    <a:lnTo>
                      <a:pt x="63" y="28"/>
                    </a:lnTo>
                    <a:lnTo>
                      <a:pt x="66" y="23"/>
                    </a:lnTo>
                    <a:lnTo>
                      <a:pt x="66" y="19"/>
                    </a:lnTo>
                    <a:lnTo>
                      <a:pt x="63" y="13"/>
                    </a:lnTo>
                    <a:lnTo>
                      <a:pt x="63" y="9"/>
                    </a:lnTo>
                    <a:lnTo>
                      <a:pt x="60" y="6"/>
                    </a:lnTo>
                    <a:lnTo>
                      <a:pt x="56" y="3"/>
                    </a:lnTo>
                    <a:lnTo>
                      <a:pt x="54" y="3"/>
                    </a:lnTo>
                    <a:lnTo>
                      <a:pt x="51" y="0"/>
                    </a:lnTo>
                    <a:lnTo>
                      <a:pt x="44" y="0"/>
                    </a:lnTo>
                    <a:lnTo>
                      <a:pt x="41" y="0"/>
                    </a:lnTo>
                    <a:lnTo>
                      <a:pt x="34" y="0"/>
                    </a:lnTo>
                    <a:lnTo>
                      <a:pt x="28" y="0"/>
                    </a:lnTo>
                    <a:lnTo>
                      <a:pt x="26" y="3"/>
                    </a:lnTo>
                    <a:lnTo>
                      <a:pt x="19" y="6"/>
                    </a:lnTo>
                    <a:lnTo>
                      <a:pt x="16" y="9"/>
                    </a:lnTo>
                    <a:lnTo>
                      <a:pt x="9" y="13"/>
                    </a:lnTo>
                    <a:lnTo>
                      <a:pt x="6" y="16"/>
                    </a:lnTo>
                    <a:lnTo>
                      <a:pt x="2" y="19"/>
                    </a:lnTo>
                    <a:lnTo>
                      <a:pt x="2" y="25"/>
                    </a:lnTo>
                    <a:lnTo>
                      <a:pt x="0" y="28"/>
                    </a:lnTo>
                    <a:lnTo>
                      <a:pt x="0" y="32"/>
                    </a:lnTo>
                    <a:lnTo>
                      <a:pt x="0" y="38"/>
                    </a:lnTo>
                    <a:lnTo>
                      <a:pt x="0" y="41"/>
                    </a:lnTo>
                    <a:lnTo>
                      <a:pt x="2" y="45"/>
                    </a:lnTo>
                    <a:lnTo>
                      <a:pt x="6" y="48"/>
                    </a:lnTo>
                    <a:lnTo>
                      <a:pt x="9" y="51"/>
                    </a:lnTo>
                    <a:lnTo>
                      <a:pt x="12" y="54"/>
                    </a:lnTo>
                    <a:lnTo>
                      <a:pt x="16" y="54"/>
                    </a:lnTo>
                    <a:lnTo>
                      <a:pt x="19" y="57"/>
                    </a:lnTo>
                    <a:lnTo>
                      <a:pt x="26" y="57"/>
                    </a:lnTo>
                    <a:lnTo>
                      <a:pt x="31" y="57"/>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4" name="Freeform 450">
                <a:extLst>
                  <a:ext uri="{FF2B5EF4-FFF2-40B4-BE49-F238E27FC236}">
                    <a16:creationId xmlns:a16="http://schemas.microsoft.com/office/drawing/2014/main" id="{4E6FF595-095E-4D9F-9521-D0A3C8BCA259}"/>
                  </a:ext>
                </a:extLst>
              </p:cNvPr>
              <p:cNvSpPr>
                <a:spLocks noEditPoints="1"/>
              </p:cNvSpPr>
              <p:nvPr/>
            </p:nvSpPr>
            <p:spPr bwMode="auto">
              <a:xfrm>
                <a:off x="2846" y="3134"/>
                <a:ext cx="22" cy="19"/>
              </a:xfrm>
              <a:custGeom>
                <a:avLst/>
                <a:gdLst>
                  <a:gd name="T0" fmla="*/ 4 w 86"/>
                  <a:gd name="T1" fmla="*/ 4 h 76"/>
                  <a:gd name="T2" fmla="*/ 4 w 86"/>
                  <a:gd name="T3" fmla="*/ 3 h 76"/>
                  <a:gd name="T4" fmla="*/ 5 w 86"/>
                  <a:gd name="T5" fmla="*/ 4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6 w 86"/>
                  <a:gd name="T27" fmla="*/ 2 h 76"/>
                  <a:gd name="T28" fmla="*/ 4 w 86"/>
                  <a:gd name="T29" fmla="*/ 2 h 76"/>
                  <a:gd name="T30" fmla="*/ 5 w 86"/>
                  <a:gd name="T31" fmla="*/ 1 h 76"/>
                  <a:gd name="T32" fmla="*/ 4 w 86"/>
                  <a:gd name="T33" fmla="*/ 2 h 76"/>
                  <a:gd name="T34" fmla="*/ 5 w 86"/>
                  <a:gd name="T35" fmla="*/ 0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2 w 86"/>
                  <a:gd name="T73" fmla="*/ 2 h 76"/>
                  <a:gd name="T74" fmla="*/ 1 w 86"/>
                  <a:gd name="T75" fmla="*/ 3 h 76"/>
                  <a:gd name="T76" fmla="*/ 1 w 86"/>
                  <a:gd name="T77" fmla="*/ 2 h 76"/>
                  <a:gd name="T78" fmla="*/ 0 w 86"/>
                  <a:gd name="T79" fmla="*/ 2 h 76"/>
                  <a:gd name="T80" fmla="*/ 1 w 86"/>
                  <a:gd name="T81" fmla="*/ 3 h 76"/>
                  <a:gd name="T82" fmla="*/ 1 w 86"/>
                  <a:gd name="T83" fmla="*/ 3 h 76"/>
                  <a:gd name="T84" fmla="*/ 0 w 86"/>
                  <a:gd name="T85" fmla="*/ 3 h 76"/>
                  <a:gd name="T86" fmla="*/ 0 w 86"/>
                  <a:gd name="T87" fmla="*/ 4 h 76"/>
                  <a:gd name="T88" fmla="*/ 1 w 86"/>
                  <a:gd name="T89" fmla="*/ 4 h 76"/>
                  <a:gd name="T90" fmla="*/ 2 w 86"/>
                  <a:gd name="T91" fmla="*/ 3 h 76"/>
                  <a:gd name="T92" fmla="*/ 2 w 86"/>
                  <a:gd name="T93" fmla="*/ 3 h 76"/>
                  <a:gd name="T94" fmla="*/ 1 w 86"/>
                  <a:gd name="T95" fmla="*/ 4 h 76"/>
                  <a:gd name="T96" fmla="*/ 1 w 86"/>
                  <a:gd name="T97" fmla="*/ 4 h 76"/>
                  <a:gd name="T98" fmla="*/ 2 w 86"/>
                  <a:gd name="T99" fmla="*/ 5 h 76"/>
                  <a:gd name="T100" fmla="*/ 2 w 86"/>
                  <a:gd name="T101" fmla="*/ 4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7" y="48"/>
                    </a:lnTo>
                    <a:lnTo>
                      <a:pt x="64" y="65"/>
                    </a:lnTo>
                    <a:lnTo>
                      <a:pt x="59" y="68"/>
                    </a:lnTo>
                    <a:lnTo>
                      <a:pt x="50" y="52"/>
                    </a:lnTo>
                    <a:close/>
                    <a:moveTo>
                      <a:pt x="68" y="64"/>
                    </a:moveTo>
                    <a:lnTo>
                      <a:pt x="66" y="65"/>
                    </a:lnTo>
                    <a:lnTo>
                      <a:pt x="64" y="65"/>
                    </a:lnTo>
                    <a:lnTo>
                      <a:pt x="61" y="57"/>
                    </a:lnTo>
                    <a:lnTo>
                      <a:pt x="68" y="64"/>
                    </a:lnTo>
                    <a:close/>
                    <a:moveTo>
                      <a:pt x="54" y="50"/>
                    </a:moveTo>
                    <a:lnTo>
                      <a:pt x="57" y="47"/>
                    </a:lnTo>
                    <a:lnTo>
                      <a:pt x="71" y="60"/>
                    </a:lnTo>
                    <a:lnTo>
                      <a:pt x="68" y="64"/>
                    </a:lnTo>
                    <a:lnTo>
                      <a:pt x="54" y="50"/>
                    </a:lnTo>
                    <a:close/>
                    <a:moveTo>
                      <a:pt x="71" y="60"/>
                    </a:moveTo>
                    <a:lnTo>
                      <a:pt x="71" y="60"/>
                    </a:lnTo>
                    <a:lnTo>
                      <a:pt x="64" y="54"/>
                    </a:lnTo>
                    <a:lnTo>
                      <a:pt x="71" y="60"/>
                    </a:lnTo>
                    <a:close/>
                    <a:moveTo>
                      <a:pt x="57" y="47"/>
                    </a:moveTo>
                    <a:lnTo>
                      <a:pt x="60" y="44"/>
                    </a:lnTo>
                    <a:lnTo>
                      <a:pt x="74" y="57"/>
                    </a:lnTo>
                    <a:lnTo>
                      <a:pt x="71" y="60"/>
                    </a:lnTo>
                    <a:lnTo>
                      <a:pt x="57" y="47"/>
                    </a:lnTo>
                    <a:close/>
                    <a:moveTo>
                      <a:pt x="75" y="55"/>
                    </a:moveTo>
                    <a:lnTo>
                      <a:pt x="75" y="56"/>
                    </a:lnTo>
                    <a:lnTo>
                      <a:pt x="74" y="57"/>
                    </a:lnTo>
                    <a:lnTo>
                      <a:pt x="66" y="50"/>
                    </a:lnTo>
                    <a:lnTo>
                      <a:pt x="75" y="55"/>
                    </a:lnTo>
                    <a:close/>
                    <a:moveTo>
                      <a:pt x="59" y="46"/>
                    </a:moveTo>
                    <a:lnTo>
                      <a:pt x="62" y="39"/>
                    </a:lnTo>
                    <a:lnTo>
                      <a:pt x="79" y="48"/>
                    </a:lnTo>
                    <a:lnTo>
                      <a:pt x="75" y="55"/>
                    </a:lnTo>
                    <a:lnTo>
                      <a:pt x="59" y="46"/>
                    </a:lnTo>
                    <a:close/>
                    <a:moveTo>
                      <a:pt x="62" y="39"/>
                    </a:moveTo>
                    <a:lnTo>
                      <a:pt x="62" y="38"/>
                    </a:lnTo>
                    <a:lnTo>
                      <a:pt x="63" y="37"/>
                    </a:lnTo>
                    <a:lnTo>
                      <a:pt x="70" y="44"/>
                    </a:lnTo>
                    <a:lnTo>
                      <a:pt x="62" y="39"/>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7"/>
                    </a:lnTo>
                    <a:lnTo>
                      <a:pt x="83" y="37"/>
                    </a:lnTo>
                    <a:lnTo>
                      <a:pt x="83" y="41"/>
                    </a:lnTo>
                    <a:lnTo>
                      <a:pt x="64" y="41"/>
                    </a:lnTo>
                    <a:close/>
                    <a:moveTo>
                      <a:pt x="64" y="37"/>
                    </a:moveTo>
                    <a:lnTo>
                      <a:pt x="64" y="35"/>
                    </a:lnTo>
                    <a:lnTo>
                      <a:pt x="64" y="34"/>
                    </a:lnTo>
                    <a:lnTo>
                      <a:pt x="73" y="37"/>
                    </a:lnTo>
                    <a:lnTo>
                      <a:pt x="64" y="37"/>
                    </a:lnTo>
                    <a:close/>
                    <a:moveTo>
                      <a:pt x="64" y="34"/>
                    </a:moveTo>
                    <a:lnTo>
                      <a:pt x="68" y="27"/>
                    </a:lnTo>
                    <a:lnTo>
                      <a:pt x="85" y="35"/>
                    </a:lnTo>
                    <a:lnTo>
                      <a:pt x="82" y="42"/>
                    </a:lnTo>
                    <a:lnTo>
                      <a:pt x="64" y="34"/>
                    </a:lnTo>
                    <a:close/>
                    <a:moveTo>
                      <a:pt x="86" y="32"/>
                    </a:moveTo>
                    <a:lnTo>
                      <a:pt x="86" y="34"/>
                    </a:lnTo>
                    <a:lnTo>
                      <a:pt x="85" y="35"/>
                    </a:lnTo>
                    <a:lnTo>
                      <a:pt x="76" y="32"/>
                    </a:lnTo>
                    <a:lnTo>
                      <a:pt x="86" y="32"/>
                    </a:lnTo>
                    <a:close/>
                    <a:moveTo>
                      <a:pt x="66" y="32"/>
                    </a:moveTo>
                    <a:lnTo>
                      <a:pt x="66" y="28"/>
                    </a:lnTo>
                    <a:lnTo>
                      <a:pt x="86" y="28"/>
                    </a:lnTo>
                    <a:lnTo>
                      <a:pt x="86" y="32"/>
                    </a:lnTo>
                    <a:lnTo>
                      <a:pt x="66" y="32"/>
                    </a:lnTo>
                    <a:close/>
                    <a:moveTo>
                      <a:pt x="85" y="24"/>
                    </a:moveTo>
                    <a:lnTo>
                      <a:pt x="86" y="26"/>
                    </a:lnTo>
                    <a:lnTo>
                      <a:pt x="86" y="28"/>
                    </a:lnTo>
                    <a:lnTo>
                      <a:pt x="76" y="28"/>
                    </a:lnTo>
                    <a:lnTo>
                      <a:pt x="85" y="24"/>
                    </a:lnTo>
                    <a:close/>
                    <a:moveTo>
                      <a:pt x="68" y="33"/>
                    </a:moveTo>
                    <a:lnTo>
                      <a:pt x="64" y="26"/>
                    </a:lnTo>
                    <a:lnTo>
                      <a:pt x="82" y="17"/>
                    </a:lnTo>
                    <a:lnTo>
                      <a:pt x="85" y="24"/>
                    </a:lnTo>
                    <a:lnTo>
                      <a:pt x="68" y="33"/>
                    </a:lnTo>
                    <a:close/>
                    <a:moveTo>
                      <a:pt x="64" y="26"/>
                    </a:moveTo>
                    <a:lnTo>
                      <a:pt x="64" y="24"/>
                    </a:lnTo>
                    <a:lnTo>
                      <a:pt x="64" y="22"/>
                    </a:lnTo>
                    <a:lnTo>
                      <a:pt x="73" y="22"/>
                    </a:lnTo>
                    <a:lnTo>
                      <a:pt x="64" y="26"/>
                    </a:lnTo>
                    <a:close/>
                    <a:moveTo>
                      <a:pt x="64" y="22"/>
                    </a:moveTo>
                    <a:lnTo>
                      <a:pt x="64" y="18"/>
                    </a:lnTo>
                    <a:lnTo>
                      <a:pt x="83" y="18"/>
                    </a:lnTo>
                    <a:lnTo>
                      <a:pt x="83" y="22"/>
                    </a:lnTo>
                    <a:lnTo>
                      <a:pt x="64" y="22"/>
                    </a:lnTo>
                    <a:close/>
                    <a:moveTo>
                      <a:pt x="80" y="12"/>
                    </a:moveTo>
                    <a:lnTo>
                      <a:pt x="83" y="14"/>
                    </a:lnTo>
                    <a:lnTo>
                      <a:pt x="83" y="18"/>
                    </a:lnTo>
                    <a:lnTo>
                      <a:pt x="73" y="18"/>
                    </a:lnTo>
                    <a:lnTo>
                      <a:pt x="80" y="12"/>
                    </a:lnTo>
                    <a:close/>
                    <a:moveTo>
                      <a:pt x="66" y="25"/>
                    </a:moveTo>
                    <a:lnTo>
                      <a:pt x="63" y="22"/>
                    </a:lnTo>
                    <a:lnTo>
                      <a:pt x="76" y="9"/>
                    </a:lnTo>
                    <a:lnTo>
                      <a:pt x="80" y="12"/>
                    </a:lnTo>
                    <a:lnTo>
                      <a:pt x="66" y="25"/>
                    </a:lnTo>
                    <a:close/>
                    <a:moveTo>
                      <a:pt x="63" y="22"/>
                    </a:moveTo>
                    <a:lnTo>
                      <a:pt x="60" y="18"/>
                    </a:lnTo>
                    <a:lnTo>
                      <a:pt x="74" y="5"/>
                    </a:lnTo>
                    <a:lnTo>
                      <a:pt x="76" y="9"/>
                    </a:lnTo>
                    <a:lnTo>
                      <a:pt x="63" y="22"/>
                    </a:lnTo>
                    <a:close/>
                    <a:moveTo>
                      <a:pt x="66" y="3"/>
                    </a:moveTo>
                    <a:lnTo>
                      <a:pt x="71" y="3"/>
                    </a:lnTo>
                    <a:lnTo>
                      <a:pt x="74" y="5"/>
                    </a:lnTo>
                    <a:lnTo>
                      <a:pt x="66" y="12"/>
                    </a:lnTo>
                    <a:lnTo>
                      <a:pt x="66" y="3"/>
                    </a:lnTo>
                    <a:close/>
                    <a:moveTo>
                      <a:pt x="66" y="22"/>
                    </a:moveTo>
                    <a:lnTo>
                      <a:pt x="64" y="22"/>
                    </a:lnTo>
                    <a:lnTo>
                      <a:pt x="64" y="3"/>
                    </a:lnTo>
                    <a:lnTo>
                      <a:pt x="66" y="3"/>
                    </a:lnTo>
                    <a:lnTo>
                      <a:pt x="66" y="22"/>
                    </a:lnTo>
                    <a:close/>
                    <a:moveTo>
                      <a:pt x="64" y="22"/>
                    </a:moveTo>
                    <a:lnTo>
                      <a:pt x="60" y="22"/>
                    </a:lnTo>
                    <a:lnTo>
                      <a:pt x="57" y="18"/>
                    </a:lnTo>
                    <a:lnTo>
                      <a:pt x="64" y="12"/>
                    </a:lnTo>
                    <a:lnTo>
                      <a:pt x="64" y="22"/>
                    </a:lnTo>
                    <a:close/>
                    <a:moveTo>
                      <a:pt x="57" y="18"/>
                    </a:moveTo>
                    <a:lnTo>
                      <a:pt x="54" y="16"/>
                    </a:lnTo>
                    <a:lnTo>
                      <a:pt x="68" y="2"/>
                    </a:lnTo>
                    <a:lnTo>
                      <a:pt x="71" y="5"/>
                    </a:lnTo>
                    <a:lnTo>
                      <a:pt x="57" y="18"/>
                    </a:lnTo>
                    <a:close/>
                    <a:moveTo>
                      <a:pt x="61" y="0"/>
                    </a:moveTo>
                    <a:lnTo>
                      <a:pt x="64" y="0"/>
                    </a:lnTo>
                    <a:lnTo>
                      <a:pt x="68" y="2"/>
                    </a:lnTo>
                    <a:lnTo>
                      <a:pt x="61" y="9"/>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2"/>
                    </a:moveTo>
                    <a:lnTo>
                      <a:pt x="34" y="0"/>
                    </a:lnTo>
                    <a:lnTo>
                      <a:pt x="38" y="0"/>
                    </a:lnTo>
                    <a:lnTo>
                      <a:pt x="38" y="9"/>
                    </a:lnTo>
                    <a:lnTo>
                      <a:pt x="31" y="2"/>
                    </a:lnTo>
                    <a:close/>
                    <a:moveTo>
                      <a:pt x="45" y="15"/>
                    </a:moveTo>
                    <a:lnTo>
                      <a:pt x="42" y="18"/>
                    </a:lnTo>
                    <a:lnTo>
                      <a:pt x="28" y="5"/>
                    </a:lnTo>
                    <a:lnTo>
                      <a:pt x="31" y="2"/>
                    </a:lnTo>
                    <a:lnTo>
                      <a:pt x="45" y="15"/>
                    </a:lnTo>
                    <a:close/>
                    <a:moveTo>
                      <a:pt x="42" y="18"/>
                    </a:moveTo>
                    <a:lnTo>
                      <a:pt x="41" y="20"/>
                    </a:lnTo>
                    <a:lnTo>
                      <a:pt x="39" y="21"/>
                    </a:lnTo>
                    <a:lnTo>
                      <a:pt x="36" y="12"/>
                    </a:lnTo>
                    <a:lnTo>
                      <a:pt x="42" y="18"/>
                    </a:lnTo>
                    <a:close/>
                    <a:moveTo>
                      <a:pt x="39" y="21"/>
                    </a:moveTo>
                    <a:lnTo>
                      <a:pt x="33" y="24"/>
                    </a:lnTo>
                    <a:lnTo>
                      <a:pt x="25" y="6"/>
                    </a:lnTo>
                    <a:lnTo>
                      <a:pt x="31" y="4"/>
                    </a:lnTo>
                    <a:lnTo>
                      <a:pt x="39" y="21"/>
                    </a:lnTo>
                    <a:close/>
                    <a:moveTo>
                      <a:pt x="22" y="9"/>
                    </a:moveTo>
                    <a:lnTo>
                      <a:pt x="23" y="7"/>
                    </a:lnTo>
                    <a:lnTo>
                      <a:pt x="25" y="6"/>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8"/>
                    </a:lnTo>
                    <a:lnTo>
                      <a:pt x="32" y="25"/>
                    </a:lnTo>
                    <a:close/>
                    <a:moveTo>
                      <a:pt x="30" y="27"/>
                    </a:moveTo>
                    <a:lnTo>
                      <a:pt x="23" y="31"/>
                    </a:lnTo>
                    <a:lnTo>
                      <a:pt x="15" y="13"/>
                    </a:lnTo>
                    <a:lnTo>
                      <a:pt x="21" y="10"/>
                    </a:lnTo>
                    <a:lnTo>
                      <a:pt x="30" y="27"/>
                    </a:lnTo>
                    <a:close/>
                    <a:moveTo>
                      <a:pt x="12" y="15"/>
                    </a:moveTo>
                    <a:lnTo>
                      <a:pt x="14" y="14"/>
                    </a:lnTo>
                    <a:lnTo>
                      <a:pt x="15" y="13"/>
                    </a:lnTo>
                    <a:lnTo>
                      <a:pt x="19" y="22"/>
                    </a:lnTo>
                    <a:lnTo>
                      <a:pt x="12" y="15"/>
                    </a:lnTo>
                    <a:close/>
                    <a:moveTo>
                      <a:pt x="26" y="28"/>
                    </a:moveTo>
                    <a:lnTo>
                      <a:pt x="22" y="32"/>
                    </a:lnTo>
                    <a:lnTo>
                      <a:pt x="9" y="18"/>
                    </a:lnTo>
                    <a:lnTo>
                      <a:pt x="12" y="15"/>
                    </a:lnTo>
                    <a:lnTo>
                      <a:pt x="26" y="28"/>
                    </a:lnTo>
                    <a:close/>
                    <a:moveTo>
                      <a:pt x="22" y="32"/>
                    </a:moveTo>
                    <a:lnTo>
                      <a:pt x="32" y="22"/>
                    </a:lnTo>
                    <a:lnTo>
                      <a:pt x="22" y="32"/>
                    </a:lnTo>
                    <a:lnTo>
                      <a:pt x="16" y="25"/>
                    </a:lnTo>
                    <a:lnTo>
                      <a:pt x="22" y="32"/>
                    </a:lnTo>
                    <a:close/>
                    <a:moveTo>
                      <a:pt x="22" y="32"/>
                    </a:moveTo>
                    <a:lnTo>
                      <a:pt x="19" y="35"/>
                    </a:lnTo>
                    <a:lnTo>
                      <a:pt x="6" y="22"/>
                    </a:lnTo>
                    <a:lnTo>
                      <a:pt x="9" y="18"/>
                    </a:lnTo>
                    <a:lnTo>
                      <a:pt x="22" y="32"/>
                    </a:lnTo>
                    <a:close/>
                    <a:moveTo>
                      <a:pt x="4" y="28"/>
                    </a:moveTo>
                    <a:lnTo>
                      <a:pt x="4" y="24"/>
                    </a:lnTo>
                    <a:lnTo>
                      <a:pt x="6" y="22"/>
                    </a:lnTo>
                    <a:lnTo>
                      <a:pt x="12" y="28"/>
                    </a:lnTo>
                    <a:lnTo>
                      <a:pt x="4" y="28"/>
                    </a:lnTo>
                    <a:close/>
                    <a:moveTo>
                      <a:pt x="22" y="28"/>
                    </a:moveTo>
                    <a:lnTo>
                      <a:pt x="22" y="34"/>
                    </a:lnTo>
                    <a:lnTo>
                      <a:pt x="4" y="34"/>
                    </a:lnTo>
                    <a:lnTo>
                      <a:pt x="4" y="28"/>
                    </a:lnTo>
                    <a:lnTo>
                      <a:pt x="22" y="28"/>
                    </a:lnTo>
                    <a:close/>
                    <a:moveTo>
                      <a:pt x="22" y="34"/>
                    </a:moveTo>
                    <a:lnTo>
                      <a:pt x="22" y="38"/>
                    </a:lnTo>
                    <a:lnTo>
                      <a:pt x="19" y="42"/>
                    </a:lnTo>
                    <a:lnTo>
                      <a:pt x="12" y="34"/>
                    </a:lnTo>
                    <a:lnTo>
                      <a:pt x="22" y="34"/>
                    </a:lnTo>
                    <a:close/>
                    <a:moveTo>
                      <a:pt x="19" y="42"/>
                    </a:moveTo>
                    <a:lnTo>
                      <a:pt x="17" y="44"/>
                    </a:lnTo>
                    <a:lnTo>
                      <a:pt x="2" y="31"/>
                    </a:lnTo>
                    <a:lnTo>
                      <a:pt x="6" y="27"/>
                    </a:lnTo>
                    <a:lnTo>
                      <a:pt x="19" y="42"/>
                    </a:lnTo>
                    <a:close/>
                    <a:moveTo>
                      <a:pt x="0" y="37"/>
                    </a:moveTo>
                    <a:lnTo>
                      <a:pt x="0" y="34"/>
                    </a:lnTo>
                    <a:lnTo>
                      <a:pt x="2" y="31"/>
                    </a:lnTo>
                    <a:lnTo>
                      <a:pt x="10" y="37"/>
                    </a:lnTo>
                    <a:lnTo>
                      <a:pt x="0" y="37"/>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2" y="57"/>
                    </a:moveTo>
                    <a:lnTo>
                      <a:pt x="0" y="54"/>
                    </a:lnTo>
                    <a:lnTo>
                      <a:pt x="0" y="50"/>
                    </a:lnTo>
                    <a:lnTo>
                      <a:pt x="10" y="50"/>
                    </a:lnTo>
                    <a:lnTo>
                      <a:pt x="2" y="57"/>
                    </a:lnTo>
                    <a:close/>
                    <a:moveTo>
                      <a:pt x="17" y="44"/>
                    </a:moveTo>
                    <a:lnTo>
                      <a:pt x="19" y="47"/>
                    </a:lnTo>
                    <a:lnTo>
                      <a:pt x="6" y="60"/>
                    </a:lnTo>
                    <a:lnTo>
                      <a:pt x="2" y="57"/>
                    </a:lnTo>
                    <a:lnTo>
                      <a:pt x="17" y="44"/>
                    </a:lnTo>
                    <a:close/>
                    <a:moveTo>
                      <a:pt x="6" y="60"/>
                    </a:moveTo>
                    <a:lnTo>
                      <a:pt x="6" y="60"/>
                    </a:lnTo>
                    <a:lnTo>
                      <a:pt x="12" y="54"/>
                    </a:lnTo>
                    <a:lnTo>
                      <a:pt x="6" y="60"/>
                    </a:lnTo>
                    <a:close/>
                    <a:moveTo>
                      <a:pt x="19" y="47"/>
                    </a:moveTo>
                    <a:lnTo>
                      <a:pt x="22" y="50"/>
                    </a:lnTo>
                    <a:lnTo>
                      <a:pt x="9" y="64"/>
                    </a:lnTo>
                    <a:lnTo>
                      <a:pt x="6" y="60"/>
                    </a:lnTo>
                    <a:lnTo>
                      <a:pt x="19" y="47"/>
                    </a:lnTo>
                    <a:close/>
                    <a:moveTo>
                      <a:pt x="22" y="50"/>
                    </a:moveTo>
                    <a:lnTo>
                      <a:pt x="32" y="59"/>
                    </a:lnTo>
                    <a:lnTo>
                      <a:pt x="22" y="50"/>
                    </a:lnTo>
                    <a:lnTo>
                      <a:pt x="16" y="57"/>
                    </a:lnTo>
                    <a:lnTo>
                      <a:pt x="22" y="50"/>
                    </a:lnTo>
                    <a:close/>
                    <a:moveTo>
                      <a:pt x="22" y="50"/>
                    </a:moveTo>
                    <a:lnTo>
                      <a:pt x="26" y="53"/>
                    </a:lnTo>
                    <a:lnTo>
                      <a:pt x="12" y="67"/>
                    </a:lnTo>
                    <a:lnTo>
                      <a:pt x="9" y="64"/>
                    </a:lnTo>
                    <a:lnTo>
                      <a:pt x="22" y="50"/>
                    </a:lnTo>
                    <a:close/>
                    <a:moveTo>
                      <a:pt x="12" y="67"/>
                    </a:moveTo>
                    <a:lnTo>
                      <a:pt x="2" y="57"/>
                    </a:lnTo>
                    <a:lnTo>
                      <a:pt x="12" y="67"/>
                    </a:lnTo>
                    <a:lnTo>
                      <a:pt x="19" y="60"/>
                    </a:lnTo>
                    <a:lnTo>
                      <a:pt x="12" y="67"/>
                    </a:lnTo>
                    <a:close/>
                    <a:moveTo>
                      <a:pt x="26" y="53"/>
                    </a:moveTo>
                    <a:lnTo>
                      <a:pt x="29" y="56"/>
                    </a:lnTo>
                    <a:lnTo>
                      <a:pt x="16" y="70"/>
                    </a:lnTo>
                    <a:lnTo>
                      <a:pt x="12" y="67"/>
                    </a:lnTo>
                    <a:lnTo>
                      <a:pt x="26" y="53"/>
                    </a:lnTo>
                    <a:close/>
                    <a:moveTo>
                      <a:pt x="22" y="73"/>
                    </a:moveTo>
                    <a:lnTo>
                      <a:pt x="19" y="73"/>
                    </a:lnTo>
                    <a:lnTo>
                      <a:pt x="16" y="70"/>
                    </a:lnTo>
                    <a:lnTo>
                      <a:pt x="22" y="63"/>
                    </a:lnTo>
                    <a:lnTo>
                      <a:pt x="22" y="73"/>
                    </a:lnTo>
                    <a:close/>
                    <a:moveTo>
                      <a:pt x="22" y="54"/>
                    </a:moveTo>
                    <a:lnTo>
                      <a:pt x="26" y="54"/>
                    </a:lnTo>
                    <a:lnTo>
                      <a:pt x="26" y="73"/>
                    </a:lnTo>
                    <a:lnTo>
                      <a:pt x="22" y="73"/>
                    </a:lnTo>
                    <a:lnTo>
                      <a:pt x="22" y="54"/>
                    </a:lnTo>
                    <a:close/>
                    <a:moveTo>
                      <a:pt x="26" y="54"/>
                    </a:moveTo>
                    <a:lnTo>
                      <a:pt x="29" y="54"/>
                    </a:lnTo>
                    <a:lnTo>
                      <a:pt x="32" y="56"/>
                    </a:lnTo>
                    <a:lnTo>
                      <a:pt x="26" y="63"/>
                    </a:lnTo>
                    <a:lnTo>
                      <a:pt x="26" y="54"/>
                    </a:lnTo>
                    <a:close/>
                    <a:moveTo>
                      <a:pt x="32" y="56"/>
                    </a:moveTo>
                    <a:lnTo>
                      <a:pt x="36" y="59"/>
                    </a:lnTo>
                    <a:lnTo>
                      <a:pt x="22" y="73"/>
                    </a:lnTo>
                    <a:lnTo>
                      <a:pt x="19" y="69"/>
                    </a:lnTo>
                    <a:lnTo>
                      <a:pt x="32" y="56"/>
                    </a:lnTo>
                    <a:close/>
                    <a:moveTo>
                      <a:pt x="29" y="76"/>
                    </a:moveTo>
                    <a:lnTo>
                      <a:pt x="25" y="76"/>
                    </a:lnTo>
                    <a:lnTo>
                      <a:pt x="22" y="73"/>
                    </a:lnTo>
                    <a:lnTo>
                      <a:pt x="29" y="66"/>
                    </a:lnTo>
                    <a:lnTo>
                      <a:pt x="29" y="76"/>
                    </a:lnTo>
                    <a:close/>
                    <a:moveTo>
                      <a:pt x="29" y="57"/>
                    </a:moveTo>
                    <a:lnTo>
                      <a:pt x="36" y="57"/>
                    </a:lnTo>
                    <a:lnTo>
                      <a:pt x="36" y="76"/>
                    </a:lnTo>
                    <a:lnTo>
                      <a:pt x="29" y="76"/>
                    </a:lnTo>
                    <a:lnTo>
                      <a:pt x="29" y="57"/>
                    </a:lnTo>
                    <a:close/>
                    <a:moveTo>
                      <a:pt x="36" y="57"/>
                    </a:moveTo>
                    <a:lnTo>
                      <a:pt x="41" y="57"/>
                    </a:lnTo>
                    <a:lnTo>
                      <a:pt x="41" y="76"/>
                    </a:lnTo>
                    <a:lnTo>
                      <a:pt x="36" y="76"/>
                    </a:lnTo>
                    <a:lnTo>
                      <a:pt x="36" y="57"/>
                    </a:lnTo>
                    <a:close/>
                    <a:moveTo>
                      <a:pt x="48" y="73"/>
                    </a:moveTo>
                    <a:lnTo>
                      <a:pt x="45" y="76"/>
                    </a:lnTo>
                    <a:lnTo>
                      <a:pt x="41" y="76"/>
                    </a:lnTo>
                    <a:lnTo>
                      <a:pt x="41" y="66"/>
                    </a:lnTo>
                    <a:lnTo>
                      <a:pt x="48" y="73"/>
                    </a:lnTo>
                    <a:close/>
                    <a:moveTo>
                      <a:pt x="34" y="59"/>
                    </a:moveTo>
                    <a:lnTo>
                      <a:pt x="38" y="56"/>
                    </a:lnTo>
                    <a:lnTo>
                      <a:pt x="51" y="70"/>
                    </a:lnTo>
                    <a:lnTo>
                      <a:pt x="48" y="73"/>
                    </a:lnTo>
                    <a:lnTo>
                      <a:pt x="34" y="59"/>
                    </a:lnTo>
                    <a:close/>
                    <a:moveTo>
                      <a:pt x="38" y="56"/>
                    </a:moveTo>
                    <a:lnTo>
                      <a:pt x="41" y="54"/>
                    </a:lnTo>
                    <a:lnTo>
                      <a:pt x="44" y="54"/>
                    </a:lnTo>
                    <a:lnTo>
                      <a:pt x="44" y="63"/>
                    </a:lnTo>
                    <a:lnTo>
                      <a:pt x="38" y="56"/>
                    </a:lnTo>
                    <a:close/>
                    <a:moveTo>
                      <a:pt x="44" y="54"/>
                    </a:moveTo>
                    <a:lnTo>
                      <a:pt x="51" y="54"/>
                    </a:lnTo>
                    <a:lnTo>
                      <a:pt x="51" y="73"/>
                    </a:lnTo>
                    <a:lnTo>
                      <a:pt x="44" y="73"/>
                    </a:lnTo>
                    <a:lnTo>
                      <a:pt x="44" y="54"/>
                    </a:lnTo>
                    <a:close/>
                    <a:moveTo>
                      <a:pt x="58" y="70"/>
                    </a:moveTo>
                    <a:lnTo>
                      <a:pt x="55" y="73"/>
                    </a:lnTo>
                    <a:lnTo>
                      <a:pt x="51" y="73"/>
                    </a:lnTo>
                    <a:lnTo>
                      <a:pt x="51" y="63"/>
                    </a:lnTo>
                    <a:lnTo>
                      <a:pt x="58" y="70"/>
                    </a:lnTo>
                    <a:close/>
                    <a:moveTo>
                      <a:pt x="44" y="56"/>
                    </a:moveTo>
                    <a:lnTo>
                      <a:pt x="48" y="53"/>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5" name="Freeform 451">
                <a:extLst>
                  <a:ext uri="{FF2B5EF4-FFF2-40B4-BE49-F238E27FC236}">
                    <a16:creationId xmlns:a16="http://schemas.microsoft.com/office/drawing/2014/main" id="{B6C84990-7969-4162-BB8B-FC7F6C2B001D}"/>
                  </a:ext>
                </a:extLst>
              </p:cNvPr>
              <p:cNvSpPr>
                <a:spLocks/>
              </p:cNvSpPr>
              <p:nvPr/>
            </p:nvSpPr>
            <p:spPr bwMode="auto">
              <a:xfrm>
                <a:off x="2896" y="3110"/>
                <a:ext cx="17" cy="16"/>
              </a:xfrm>
              <a:custGeom>
                <a:avLst/>
                <a:gdLst>
                  <a:gd name="T0" fmla="*/ 3 w 67"/>
                  <a:gd name="T1" fmla="*/ 4 h 60"/>
                  <a:gd name="T2" fmla="*/ 3 w 67"/>
                  <a:gd name="T3" fmla="*/ 4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2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0 h 60"/>
                  <a:gd name="T40" fmla="*/ 1 w 67"/>
                  <a:gd name="T41" fmla="*/ 1 h 60"/>
                  <a:gd name="T42" fmla="*/ 1 w 67"/>
                  <a:gd name="T43" fmla="*/ 1 h 60"/>
                  <a:gd name="T44" fmla="*/ 1 w 67"/>
                  <a:gd name="T45" fmla="*/ 1 h 60"/>
                  <a:gd name="T46" fmla="*/ 1 w 67"/>
                  <a:gd name="T47" fmla="*/ 1 h 60"/>
                  <a:gd name="T48" fmla="*/ 0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0 w 67"/>
                  <a:gd name="T63" fmla="*/ 4 h 60"/>
                  <a:gd name="T64" fmla="*/ 1 w 67"/>
                  <a:gd name="T65" fmla="*/ 4 h 60"/>
                  <a:gd name="T66" fmla="*/ 1 w 67"/>
                  <a:gd name="T67" fmla="*/ 4 h 60"/>
                  <a:gd name="T68" fmla="*/ 1 w 67"/>
                  <a:gd name="T69" fmla="*/ 4 h 60"/>
                  <a:gd name="T70" fmla="*/ 1 w 67"/>
                  <a:gd name="T71" fmla="*/ 4 h 60"/>
                  <a:gd name="T72" fmla="*/ 2 w 67"/>
                  <a:gd name="T73" fmla="*/ 4 h 60"/>
                  <a:gd name="T74" fmla="*/ 2 w 67"/>
                  <a:gd name="T75" fmla="*/ 4 h 60"/>
                  <a:gd name="T76" fmla="*/ 2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5" y="54"/>
                    </a:moveTo>
                    <a:lnTo>
                      <a:pt x="52" y="51"/>
                    </a:lnTo>
                    <a:lnTo>
                      <a:pt x="54" y="48"/>
                    </a:lnTo>
                    <a:lnTo>
                      <a:pt x="57" y="42"/>
                    </a:lnTo>
                    <a:lnTo>
                      <a:pt x="60" y="38"/>
                    </a:lnTo>
                    <a:lnTo>
                      <a:pt x="64" y="35"/>
                    </a:lnTo>
                    <a:lnTo>
                      <a:pt x="64" y="28"/>
                    </a:lnTo>
                    <a:lnTo>
                      <a:pt x="67" y="25"/>
                    </a:lnTo>
                    <a:lnTo>
                      <a:pt x="67" y="22"/>
                    </a:lnTo>
                    <a:lnTo>
                      <a:pt x="64" y="16"/>
                    </a:lnTo>
                    <a:lnTo>
                      <a:pt x="64" y="13"/>
                    </a:lnTo>
                    <a:lnTo>
                      <a:pt x="60" y="10"/>
                    </a:lnTo>
                    <a:lnTo>
                      <a:pt x="57" y="6"/>
                    </a:lnTo>
                    <a:lnTo>
                      <a:pt x="54" y="3"/>
                    </a:lnTo>
                    <a:lnTo>
                      <a:pt x="48" y="3"/>
                    </a:lnTo>
                    <a:lnTo>
                      <a:pt x="45" y="0"/>
                    </a:lnTo>
                    <a:lnTo>
                      <a:pt x="38" y="0"/>
                    </a:lnTo>
                    <a:lnTo>
                      <a:pt x="35" y="3"/>
                    </a:lnTo>
                    <a:lnTo>
                      <a:pt x="28" y="3"/>
                    </a:lnTo>
                    <a:lnTo>
                      <a:pt x="26" y="3"/>
                    </a:lnTo>
                    <a:lnTo>
                      <a:pt x="20" y="6"/>
                    </a:lnTo>
                    <a:lnTo>
                      <a:pt x="13" y="10"/>
                    </a:lnTo>
                    <a:lnTo>
                      <a:pt x="10" y="13"/>
                    </a:lnTo>
                    <a:lnTo>
                      <a:pt x="6" y="20"/>
                    </a:lnTo>
                    <a:lnTo>
                      <a:pt x="3" y="22"/>
                    </a:lnTo>
                    <a:lnTo>
                      <a:pt x="0" y="25"/>
                    </a:lnTo>
                    <a:lnTo>
                      <a:pt x="0" y="32"/>
                    </a:lnTo>
                    <a:lnTo>
                      <a:pt x="0" y="35"/>
                    </a:lnTo>
                    <a:lnTo>
                      <a:pt x="0" y="38"/>
                    </a:lnTo>
                    <a:lnTo>
                      <a:pt x="0" y="45"/>
                    </a:lnTo>
                    <a:lnTo>
                      <a:pt x="3" y="48"/>
                    </a:lnTo>
                    <a:lnTo>
                      <a:pt x="3" y="51"/>
                    </a:lnTo>
                    <a:lnTo>
                      <a:pt x="6" y="54"/>
                    </a:lnTo>
                    <a:lnTo>
                      <a:pt x="13" y="57"/>
                    </a:lnTo>
                    <a:lnTo>
                      <a:pt x="16" y="57"/>
                    </a:lnTo>
                    <a:lnTo>
                      <a:pt x="20" y="57"/>
                    </a:lnTo>
                    <a:lnTo>
                      <a:pt x="26" y="60"/>
                    </a:lnTo>
                    <a:lnTo>
                      <a:pt x="28" y="57"/>
                    </a:lnTo>
                    <a:lnTo>
                      <a:pt x="35" y="57"/>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6" name="Freeform 452">
                <a:extLst>
                  <a:ext uri="{FF2B5EF4-FFF2-40B4-BE49-F238E27FC236}">
                    <a16:creationId xmlns:a16="http://schemas.microsoft.com/office/drawing/2014/main" id="{8E102F17-3C47-4A18-96F3-6D6B90EC9334}"/>
                  </a:ext>
                </a:extLst>
              </p:cNvPr>
              <p:cNvSpPr>
                <a:spLocks noEditPoints="1"/>
              </p:cNvSpPr>
              <p:nvPr/>
            </p:nvSpPr>
            <p:spPr bwMode="auto">
              <a:xfrm>
                <a:off x="2894" y="3108"/>
                <a:ext cx="22" cy="21"/>
              </a:xfrm>
              <a:custGeom>
                <a:avLst/>
                <a:gdLst>
                  <a:gd name="T0" fmla="*/ 4 w 86"/>
                  <a:gd name="T1" fmla="*/ 4 h 82"/>
                  <a:gd name="T2" fmla="*/ 4 w 86"/>
                  <a:gd name="T3" fmla="*/ 3 h 82"/>
                  <a:gd name="T4" fmla="*/ 5 w 86"/>
                  <a:gd name="T5" fmla="*/ 4 h 82"/>
                  <a:gd name="T6" fmla="*/ 5 w 86"/>
                  <a:gd name="T7" fmla="*/ 4 h 82"/>
                  <a:gd name="T8" fmla="*/ 4 w 86"/>
                  <a:gd name="T9" fmla="*/ 3 h 82"/>
                  <a:gd name="T10" fmla="*/ 5 w 86"/>
                  <a:gd name="T11" fmla="*/ 4 h 82"/>
                  <a:gd name="T12" fmla="*/ 4 w 86"/>
                  <a:gd name="T13" fmla="*/ 2 h 82"/>
                  <a:gd name="T14" fmla="*/ 5 w 86"/>
                  <a:gd name="T15" fmla="*/ 3 h 82"/>
                  <a:gd name="T16" fmla="*/ 5 w 86"/>
                  <a:gd name="T17" fmla="*/ 3 h 82"/>
                  <a:gd name="T18" fmla="*/ 4 w 86"/>
                  <a:gd name="T19" fmla="*/ 2 h 82"/>
                  <a:gd name="T20" fmla="*/ 6 w 86"/>
                  <a:gd name="T21" fmla="*/ 2 h 82"/>
                  <a:gd name="T22" fmla="*/ 4 w 86"/>
                  <a:gd name="T23" fmla="*/ 2 h 82"/>
                  <a:gd name="T24" fmla="*/ 6 w 86"/>
                  <a:gd name="T25" fmla="*/ 2 h 82"/>
                  <a:gd name="T26" fmla="*/ 6 w 86"/>
                  <a:gd name="T27" fmla="*/ 2 h 82"/>
                  <a:gd name="T28" fmla="*/ 4 w 86"/>
                  <a:gd name="T29" fmla="*/ 2 h 82"/>
                  <a:gd name="T30" fmla="*/ 5 w 86"/>
                  <a:gd name="T31" fmla="*/ 1 h 82"/>
                  <a:gd name="T32" fmla="*/ 4 w 86"/>
                  <a:gd name="T33" fmla="*/ 2 h 82"/>
                  <a:gd name="T34" fmla="*/ 5 w 86"/>
                  <a:gd name="T35" fmla="*/ 1 h 82"/>
                  <a:gd name="T36" fmla="*/ 5 w 86"/>
                  <a:gd name="T37" fmla="*/ 1 h 82"/>
                  <a:gd name="T38" fmla="*/ 4 w 86"/>
                  <a:gd name="T39" fmla="*/ 2 h 82"/>
                  <a:gd name="T40" fmla="*/ 4 w 86"/>
                  <a:gd name="T41" fmla="*/ 0 h 82"/>
                  <a:gd name="T42" fmla="*/ 4 w 86"/>
                  <a:gd name="T43" fmla="*/ 2 h 82"/>
                  <a:gd name="T44" fmla="*/ 3 w 86"/>
                  <a:gd name="T45" fmla="*/ 1 h 82"/>
                  <a:gd name="T46" fmla="*/ 4 w 86"/>
                  <a:gd name="T47" fmla="*/ 0 h 82"/>
                  <a:gd name="T48" fmla="*/ 4 w 86"/>
                  <a:gd name="T49" fmla="*/ 0 h 82"/>
                  <a:gd name="T50" fmla="*/ 3 w 86"/>
                  <a:gd name="T51" fmla="*/ 0 h 82"/>
                  <a:gd name="T52" fmla="*/ 3 w 86"/>
                  <a:gd name="T53" fmla="*/ 1 h 82"/>
                  <a:gd name="T54" fmla="*/ 3 w 86"/>
                  <a:gd name="T55" fmla="*/ 2 h 82"/>
                  <a:gd name="T56" fmla="*/ 3 w 86"/>
                  <a:gd name="T57" fmla="*/ 0 h 82"/>
                  <a:gd name="T58" fmla="*/ 2 w 86"/>
                  <a:gd name="T59" fmla="*/ 2 h 82"/>
                  <a:gd name="T60" fmla="*/ 3 w 86"/>
                  <a:gd name="T61" fmla="*/ 1 h 82"/>
                  <a:gd name="T62" fmla="*/ 2 w 86"/>
                  <a:gd name="T63" fmla="*/ 2 h 82"/>
                  <a:gd name="T64" fmla="*/ 1 w 86"/>
                  <a:gd name="T65" fmla="*/ 1 h 82"/>
                  <a:gd name="T66" fmla="*/ 1 w 86"/>
                  <a:gd name="T67" fmla="*/ 1 h 82"/>
                  <a:gd name="T68" fmla="*/ 1 w 86"/>
                  <a:gd name="T69" fmla="*/ 1 h 82"/>
                  <a:gd name="T70" fmla="*/ 2 w 86"/>
                  <a:gd name="T71" fmla="*/ 2 h 82"/>
                  <a:gd name="T72" fmla="*/ 1 w 86"/>
                  <a:gd name="T73" fmla="*/ 3 h 82"/>
                  <a:gd name="T74" fmla="*/ 0 w 86"/>
                  <a:gd name="T75" fmla="*/ 2 h 82"/>
                  <a:gd name="T76" fmla="*/ 1 w 86"/>
                  <a:gd name="T77" fmla="*/ 2 h 82"/>
                  <a:gd name="T78" fmla="*/ 1 w 86"/>
                  <a:gd name="T79" fmla="*/ 2 h 82"/>
                  <a:gd name="T80" fmla="*/ 1 w 86"/>
                  <a:gd name="T81" fmla="*/ 3 h 82"/>
                  <a:gd name="T82" fmla="*/ 1 w 86"/>
                  <a:gd name="T83" fmla="*/ 4 h 82"/>
                  <a:gd name="T84" fmla="*/ 0 w 86"/>
                  <a:gd name="T85" fmla="*/ 4 h 82"/>
                  <a:gd name="T86" fmla="*/ 0 w 86"/>
                  <a:gd name="T87" fmla="*/ 4 h 82"/>
                  <a:gd name="T88" fmla="*/ 1 w 86"/>
                  <a:gd name="T89" fmla="*/ 3 h 82"/>
                  <a:gd name="T90" fmla="*/ 1 w 86"/>
                  <a:gd name="T91" fmla="*/ 4 h 82"/>
                  <a:gd name="T92" fmla="*/ 2 w 86"/>
                  <a:gd name="T93" fmla="*/ 4 h 82"/>
                  <a:gd name="T94" fmla="*/ 1 w 86"/>
                  <a:gd name="T95" fmla="*/ 5 h 82"/>
                  <a:gd name="T96" fmla="*/ 1 w 86"/>
                  <a:gd name="T97" fmla="*/ 5 h 82"/>
                  <a:gd name="T98" fmla="*/ 2 w 86"/>
                  <a:gd name="T99" fmla="*/ 5 h 82"/>
                  <a:gd name="T100" fmla="*/ 2 w 86"/>
                  <a:gd name="T101" fmla="*/ 4 h 82"/>
                  <a:gd name="T102" fmla="*/ 2 w 86"/>
                  <a:gd name="T103" fmla="*/ 4 h 82"/>
                  <a:gd name="T104" fmla="*/ 2 w 86"/>
                  <a:gd name="T105" fmla="*/ 5 h 82"/>
                  <a:gd name="T106" fmla="*/ 2 w 86"/>
                  <a:gd name="T107" fmla="*/ 5 h 82"/>
                  <a:gd name="T108" fmla="*/ 2 w 86"/>
                  <a:gd name="T109" fmla="*/ 4 h 82"/>
                  <a:gd name="T110" fmla="*/ 2 w 86"/>
                  <a:gd name="T111" fmla="*/ 4 h 82"/>
                  <a:gd name="T112" fmla="*/ 3 w 86"/>
                  <a:gd name="T113" fmla="*/ 5 h 82"/>
                  <a:gd name="T114" fmla="*/ 4 w 86"/>
                  <a:gd name="T115" fmla="*/ 5 h 82"/>
                  <a:gd name="T116" fmla="*/ 3 w 86"/>
                  <a:gd name="T117" fmla="*/ 4 h 82"/>
                  <a:gd name="T118" fmla="*/ 3 w 86"/>
                  <a:gd name="T119" fmla="*/ 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0" y="55"/>
                    </a:moveTo>
                    <a:lnTo>
                      <a:pt x="56" y="52"/>
                    </a:lnTo>
                    <a:lnTo>
                      <a:pt x="64" y="68"/>
                    </a:lnTo>
                    <a:lnTo>
                      <a:pt x="58" y="72"/>
                    </a:lnTo>
                    <a:lnTo>
                      <a:pt x="50" y="55"/>
                    </a:lnTo>
                    <a:close/>
                    <a:moveTo>
                      <a:pt x="67" y="67"/>
                    </a:moveTo>
                    <a:lnTo>
                      <a:pt x="66" y="68"/>
                    </a:lnTo>
                    <a:lnTo>
                      <a:pt x="64" y="68"/>
                    </a:lnTo>
                    <a:lnTo>
                      <a:pt x="61" y="60"/>
                    </a:lnTo>
                    <a:lnTo>
                      <a:pt x="67" y="67"/>
                    </a:lnTo>
                    <a:close/>
                    <a:moveTo>
                      <a:pt x="54" y="53"/>
                    </a:moveTo>
                    <a:lnTo>
                      <a:pt x="56" y="50"/>
                    </a:lnTo>
                    <a:lnTo>
                      <a:pt x="71" y="64"/>
                    </a:lnTo>
                    <a:lnTo>
                      <a:pt x="67" y="67"/>
                    </a:lnTo>
                    <a:lnTo>
                      <a:pt x="54" y="53"/>
                    </a:lnTo>
                    <a:close/>
                    <a:moveTo>
                      <a:pt x="72" y="61"/>
                    </a:moveTo>
                    <a:lnTo>
                      <a:pt x="72" y="63"/>
                    </a:lnTo>
                    <a:lnTo>
                      <a:pt x="71" y="64"/>
                    </a:lnTo>
                    <a:lnTo>
                      <a:pt x="63" y="57"/>
                    </a:lnTo>
                    <a:lnTo>
                      <a:pt x="72" y="61"/>
                    </a:lnTo>
                    <a:close/>
                    <a:moveTo>
                      <a:pt x="55" y="53"/>
                    </a:moveTo>
                    <a:lnTo>
                      <a:pt x="58" y="46"/>
                    </a:lnTo>
                    <a:lnTo>
                      <a:pt x="75" y="55"/>
                    </a:lnTo>
                    <a:lnTo>
                      <a:pt x="72" y="61"/>
                    </a:lnTo>
                    <a:lnTo>
                      <a:pt x="55" y="53"/>
                    </a:lnTo>
                    <a:close/>
                    <a:moveTo>
                      <a:pt x="58" y="46"/>
                    </a:moveTo>
                    <a:lnTo>
                      <a:pt x="58" y="45"/>
                    </a:lnTo>
                    <a:lnTo>
                      <a:pt x="60" y="44"/>
                    </a:lnTo>
                    <a:lnTo>
                      <a:pt x="66" y="51"/>
                    </a:lnTo>
                    <a:lnTo>
                      <a:pt x="58" y="46"/>
                    </a:lnTo>
                    <a:close/>
                    <a:moveTo>
                      <a:pt x="60" y="44"/>
                    </a:moveTo>
                    <a:lnTo>
                      <a:pt x="63" y="41"/>
                    </a:lnTo>
                    <a:lnTo>
                      <a:pt x="76" y="54"/>
                    </a:lnTo>
                    <a:lnTo>
                      <a:pt x="73" y="57"/>
                    </a:lnTo>
                    <a:lnTo>
                      <a:pt x="60" y="44"/>
                    </a:lnTo>
                    <a:close/>
                    <a:moveTo>
                      <a:pt x="76" y="54"/>
                    </a:moveTo>
                    <a:lnTo>
                      <a:pt x="86" y="44"/>
                    </a:lnTo>
                    <a:lnTo>
                      <a:pt x="76" y="54"/>
                    </a:lnTo>
                    <a:lnTo>
                      <a:pt x="69" y="47"/>
                    </a:lnTo>
                    <a:lnTo>
                      <a:pt x="76" y="54"/>
                    </a:lnTo>
                    <a:close/>
                    <a:moveTo>
                      <a:pt x="63" y="41"/>
                    </a:moveTo>
                    <a:lnTo>
                      <a:pt x="66" y="37"/>
                    </a:lnTo>
                    <a:lnTo>
                      <a:pt x="79" y="51"/>
                    </a:lnTo>
                    <a:lnTo>
                      <a:pt x="76" y="54"/>
                    </a:lnTo>
                    <a:lnTo>
                      <a:pt x="63" y="41"/>
                    </a:lnTo>
                    <a:close/>
                    <a:moveTo>
                      <a:pt x="83" y="44"/>
                    </a:moveTo>
                    <a:lnTo>
                      <a:pt x="83" y="48"/>
                    </a:lnTo>
                    <a:lnTo>
                      <a:pt x="79" y="51"/>
                    </a:lnTo>
                    <a:lnTo>
                      <a:pt x="73" y="44"/>
                    </a:lnTo>
                    <a:lnTo>
                      <a:pt x="83" y="44"/>
                    </a:lnTo>
                    <a:close/>
                    <a:moveTo>
                      <a:pt x="63" y="44"/>
                    </a:moveTo>
                    <a:lnTo>
                      <a:pt x="63" y="37"/>
                    </a:lnTo>
                    <a:lnTo>
                      <a:pt x="83" y="37"/>
                    </a:lnTo>
                    <a:lnTo>
                      <a:pt x="83" y="44"/>
                    </a:lnTo>
                    <a:lnTo>
                      <a:pt x="63" y="44"/>
                    </a:lnTo>
                    <a:close/>
                    <a:moveTo>
                      <a:pt x="63" y="37"/>
                    </a:moveTo>
                    <a:lnTo>
                      <a:pt x="63" y="34"/>
                    </a:lnTo>
                    <a:lnTo>
                      <a:pt x="66" y="31"/>
                    </a:lnTo>
                    <a:lnTo>
                      <a:pt x="73" y="37"/>
                    </a:lnTo>
                    <a:lnTo>
                      <a:pt x="63" y="37"/>
                    </a:lnTo>
                    <a:close/>
                    <a:moveTo>
                      <a:pt x="66" y="31"/>
                    </a:moveTo>
                    <a:lnTo>
                      <a:pt x="69" y="28"/>
                    </a:lnTo>
                    <a:lnTo>
                      <a:pt x="83" y="41"/>
                    </a:lnTo>
                    <a:lnTo>
                      <a:pt x="79" y="44"/>
                    </a:lnTo>
                    <a:lnTo>
                      <a:pt x="66" y="31"/>
                    </a:lnTo>
                    <a:close/>
                    <a:moveTo>
                      <a:pt x="86" y="34"/>
                    </a:moveTo>
                    <a:lnTo>
                      <a:pt x="86" y="39"/>
                    </a:lnTo>
                    <a:lnTo>
                      <a:pt x="83" y="41"/>
                    </a:lnTo>
                    <a:lnTo>
                      <a:pt x="76" y="34"/>
                    </a:lnTo>
                    <a:lnTo>
                      <a:pt x="86" y="34"/>
                    </a:lnTo>
                    <a:close/>
                    <a:moveTo>
                      <a:pt x="66" y="34"/>
                    </a:moveTo>
                    <a:lnTo>
                      <a:pt x="66" y="31"/>
                    </a:lnTo>
                    <a:lnTo>
                      <a:pt x="86" y="31"/>
                    </a:lnTo>
                    <a:lnTo>
                      <a:pt x="86" y="34"/>
                    </a:lnTo>
                    <a:lnTo>
                      <a:pt x="66" y="34"/>
                    </a:lnTo>
                    <a:close/>
                    <a:moveTo>
                      <a:pt x="85" y="28"/>
                    </a:moveTo>
                    <a:lnTo>
                      <a:pt x="86" y="29"/>
                    </a:lnTo>
                    <a:lnTo>
                      <a:pt x="86" y="31"/>
                    </a:lnTo>
                    <a:lnTo>
                      <a:pt x="76" y="31"/>
                    </a:lnTo>
                    <a:lnTo>
                      <a:pt x="85" y="28"/>
                    </a:lnTo>
                    <a:close/>
                    <a:moveTo>
                      <a:pt x="67" y="35"/>
                    </a:moveTo>
                    <a:lnTo>
                      <a:pt x="64" y="30"/>
                    </a:lnTo>
                    <a:lnTo>
                      <a:pt x="82" y="21"/>
                    </a:lnTo>
                    <a:lnTo>
                      <a:pt x="85" y="28"/>
                    </a:lnTo>
                    <a:lnTo>
                      <a:pt x="67" y="35"/>
                    </a:lnTo>
                    <a:close/>
                    <a:moveTo>
                      <a:pt x="64" y="30"/>
                    </a:moveTo>
                    <a:lnTo>
                      <a:pt x="63" y="28"/>
                    </a:lnTo>
                    <a:lnTo>
                      <a:pt x="63" y="25"/>
                    </a:lnTo>
                    <a:lnTo>
                      <a:pt x="73" y="25"/>
                    </a:lnTo>
                    <a:lnTo>
                      <a:pt x="64" y="30"/>
                    </a:lnTo>
                    <a:close/>
                    <a:moveTo>
                      <a:pt x="63" y="25"/>
                    </a:moveTo>
                    <a:lnTo>
                      <a:pt x="63" y="22"/>
                    </a:lnTo>
                    <a:lnTo>
                      <a:pt x="83" y="22"/>
                    </a:lnTo>
                    <a:lnTo>
                      <a:pt x="83" y="25"/>
                    </a:lnTo>
                    <a:lnTo>
                      <a:pt x="63" y="25"/>
                    </a:lnTo>
                    <a:close/>
                    <a:moveTo>
                      <a:pt x="79" y="15"/>
                    </a:moveTo>
                    <a:lnTo>
                      <a:pt x="83" y="18"/>
                    </a:lnTo>
                    <a:lnTo>
                      <a:pt x="83" y="22"/>
                    </a:lnTo>
                    <a:lnTo>
                      <a:pt x="73" y="22"/>
                    </a:lnTo>
                    <a:lnTo>
                      <a:pt x="79" y="15"/>
                    </a:lnTo>
                    <a:close/>
                    <a:moveTo>
                      <a:pt x="66" y="29"/>
                    </a:moveTo>
                    <a:lnTo>
                      <a:pt x="63" y="25"/>
                    </a:lnTo>
                    <a:lnTo>
                      <a:pt x="76" y="12"/>
                    </a:lnTo>
                    <a:lnTo>
                      <a:pt x="79" y="15"/>
                    </a:lnTo>
                    <a:lnTo>
                      <a:pt x="66" y="29"/>
                    </a:lnTo>
                    <a:close/>
                    <a:moveTo>
                      <a:pt x="76" y="12"/>
                    </a:moveTo>
                    <a:lnTo>
                      <a:pt x="86" y="21"/>
                    </a:lnTo>
                    <a:lnTo>
                      <a:pt x="76" y="12"/>
                    </a:lnTo>
                    <a:lnTo>
                      <a:pt x="69" y="19"/>
                    </a:lnTo>
                    <a:lnTo>
                      <a:pt x="76" y="12"/>
                    </a:lnTo>
                    <a:close/>
                    <a:moveTo>
                      <a:pt x="63" y="25"/>
                    </a:moveTo>
                    <a:lnTo>
                      <a:pt x="60" y="22"/>
                    </a:lnTo>
                    <a:lnTo>
                      <a:pt x="73" y="9"/>
                    </a:lnTo>
                    <a:lnTo>
                      <a:pt x="76" y="12"/>
                    </a:lnTo>
                    <a:lnTo>
                      <a:pt x="63" y="25"/>
                    </a:lnTo>
                    <a:close/>
                    <a:moveTo>
                      <a:pt x="60" y="22"/>
                    </a:moveTo>
                    <a:lnTo>
                      <a:pt x="60" y="22"/>
                    </a:lnTo>
                    <a:lnTo>
                      <a:pt x="66" y="15"/>
                    </a:lnTo>
                    <a:lnTo>
                      <a:pt x="60" y="22"/>
                    </a:lnTo>
                    <a:close/>
                    <a:moveTo>
                      <a:pt x="60" y="22"/>
                    </a:moveTo>
                    <a:lnTo>
                      <a:pt x="56" y="19"/>
                    </a:lnTo>
                    <a:lnTo>
                      <a:pt x="71" y="5"/>
                    </a:lnTo>
                    <a:lnTo>
                      <a:pt x="73" y="9"/>
                    </a:lnTo>
                    <a:lnTo>
                      <a:pt x="60" y="22"/>
                    </a:lnTo>
                    <a:close/>
                    <a:moveTo>
                      <a:pt x="63" y="3"/>
                    </a:moveTo>
                    <a:lnTo>
                      <a:pt x="67" y="3"/>
                    </a:lnTo>
                    <a:lnTo>
                      <a:pt x="71" y="5"/>
                    </a:lnTo>
                    <a:lnTo>
                      <a:pt x="63" y="12"/>
                    </a:lnTo>
                    <a:lnTo>
                      <a:pt x="63" y="3"/>
                    </a:lnTo>
                    <a:close/>
                    <a:moveTo>
                      <a:pt x="63" y="22"/>
                    </a:moveTo>
                    <a:lnTo>
                      <a:pt x="57" y="22"/>
                    </a:lnTo>
                    <a:lnTo>
                      <a:pt x="57" y="3"/>
                    </a:lnTo>
                    <a:lnTo>
                      <a:pt x="63" y="3"/>
                    </a:lnTo>
                    <a:lnTo>
                      <a:pt x="63" y="22"/>
                    </a:lnTo>
                    <a:close/>
                    <a:moveTo>
                      <a:pt x="57" y="22"/>
                    </a:moveTo>
                    <a:lnTo>
                      <a:pt x="53" y="22"/>
                    </a:lnTo>
                    <a:lnTo>
                      <a:pt x="51" y="19"/>
                    </a:lnTo>
                    <a:lnTo>
                      <a:pt x="57" y="12"/>
                    </a:lnTo>
                    <a:lnTo>
                      <a:pt x="57" y="22"/>
                    </a:lnTo>
                    <a:close/>
                    <a:moveTo>
                      <a:pt x="51" y="19"/>
                    </a:moveTo>
                    <a:lnTo>
                      <a:pt x="47" y="15"/>
                    </a:lnTo>
                    <a:lnTo>
                      <a:pt x="61" y="2"/>
                    </a:lnTo>
                    <a:lnTo>
                      <a:pt x="64" y="5"/>
                    </a:lnTo>
                    <a:lnTo>
                      <a:pt x="51" y="19"/>
                    </a:lnTo>
                    <a:close/>
                    <a:moveTo>
                      <a:pt x="54" y="0"/>
                    </a:moveTo>
                    <a:lnTo>
                      <a:pt x="57" y="0"/>
                    </a:lnTo>
                    <a:lnTo>
                      <a:pt x="61" y="2"/>
                    </a:lnTo>
                    <a:lnTo>
                      <a:pt x="54" y="9"/>
                    </a:lnTo>
                    <a:lnTo>
                      <a:pt x="54" y="0"/>
                    </a:lnTo>
                    <a:close/>
                    <a:moveTo>
                      <a:pt x="54" y="19"/>
                    </a:moveTo>
                    <a:lnTo>
                      <a:pt x="47" y="19"/>
                    </a:lnTo>
                    <a:lnTo>
                      <a:pt x="47" y="0"/>
                    </a:lnTo>
                    <a:lnTo>
                      <a:pt x="54" y="0"/>
                    </a:lnTo>
                    <a:lnTo>
                      <a:pt x="54" y="19"/>
                    </a:lnTo>
                    <a:close/>
                    <a:moveTo>
                      <a:pt x="41" y="2"/>
                    </a:moveTo>
                    <a:lnTo>
                      <a:pt x="44" y="0"/>
                    </a:lnTo>
                    <a:lnTo>
                      <a:pt x="47" y="0"/>
                    </a:lnTo>
                    <a:lnTo>
                      <a:pt x="47" y="9"/>
                    </a:lnTo>
                    <a:lnTo>
                      <a:pt x="41" y="2"/>
                    </a:lnTo>
                    <a:close/>
                    <a:moveTo>
                      <a:pt x="54" y="15"/>
                    </a:moveTo>
                    <a:lnTo>
                      <a:pt x="51" y="19"/>
                    </a:lnTo>
                    <a:lnTo>
                      <a:pt x="37" y="5"/>
                    </a:lnTo>
                    <a:lnTo>
                      <a:pt x="41" y="2"/>
                    </a:lnTo>
                    <a:lnTo>
                      <a:pt x="54" y="15"/>
                    </a:lnTo>
                    <a:close/>
                    <a:moveTo>
                      <a:pt x="51" y="19"/>
                    </a:moveTo>
                    <a:lnTo>
                      <a:pt x="49" y="22"/>
                    </a:lnTo>
                    <a:lnTo>
                      <a:pt x="44" y="22"/>
                    </a:lnTo>
                    <a:lnTo>
                      <a:pt x="44" y="12"/>
                    </a:lnTo>
                    <a:lnTo>
                      <a:pt x="51" y="19"/>
                    </a:lnTo>
                    <a:close/>
                    <a:moveTo>
                      <a:pt x="44" y="22"/>
                    </a:moveTo>
                    <a:lnTo>
                      <a:pt x="37" y="22"/>
                    </a:lnTo>
                    <a:lnTo>
                      <a:pt x="37" y="3"/>
                    </a:lnTo>
                    <a:lnTo>
                      <a:pt x="44" y="3"/>
                    </a:lnTo>
                    <a:lnTo>
                      <a:pt x="44" y="22"/>
                    </a:lnTo>
                    <a:close/>
                    <a:moveTo>
                      <a:pt x="37" y="22"/>
                    </a:moveTo>
                    <a:lnTo>
                      <a:pt x="35" y="22"/>
                    </a:lnTo>
                    <a:lnTo>
                      <a:pt x="35" y="3"/>
                    </a:lnTo>
                    <a:lnTo>
                      <a:pt x="37" y="3"/>
                    </a:lnTo>
                    <a:lnTo>
                      <a:pt x="37" y="22"/>
                    </a:lnTo>
                    <a:close/>
                    <a:moveTo>
                      <a:pt x="31" y="3"/>
                    </a:moveTo>
                    <a:lnTo>
                      <a:pt x="33" y="3"/>
                    </a:lnTo>
                    <a:lnTo>
                      <a:pt x="35" y="3"/>
                    </a:lnTo>
                    <a:lnTo>
                      <a:pt x="35" y="12"/>
                    </a:lnTo>
                    <a:lnTo>
                      <a:pt x="31" y="3"/>
                    </a:lnTo>
                    <a:close/>
                    <a:moveTo>
                      <a:pt x="39" y="21"/>
                    </a:moveTo>
                    <a:lnTo>
                      <a:pt x="33" y="24"/>
                    </a:lnTo>
                    <a:lnTo>
                      <a:pt x="24" y="7"/>
                    </a:lnTo>
                    <a:lnTo>
                      <a:pt x="31" y="3"/>
                    </a:lnTo>
                    <a:lnTo>
                      <a:pt x="39" y="21"/>
                    </a:lnTo>
                    <a:close/>
                    <a:moveTo>
                      <a:pt x="33" y="24"/>
                    </a:moveTo>
                    <a:lnTo>
                      <a:pt x="26" y="28"/>
                    </a:lnTo>
                    <a:lnTo>
                      <a:pt x="18" y="10"/>
                    </a:lnTo>
                    <a:lnTo>
                      <a:pt x="24" y="7"/>
                    </a:lnTo>
                    <a:lnTo>
                      <a:pt x="33" y="24"/>
                    </a:lnTo>
                    <a:close/>
                    <a:moveTo>
                      <a:pt x="15" y="12"/>
                    </a:moveTo>
                    <a:lnTo>
                      <a:pt x="17" y="11"/>
                    </a:lnTo>
                    <a:lnTo>
                      <a:pt x="18" y="10"/>
                    </a:lnTo>
                    <a:lnTo>
                      <a:pt x="22" y="19"/>
                    </a:lnTo>
                    <a:lnTo>
                      <a:pt x="15" y="12"/>
                    </a:lnTo>
                    <a:close/>
                    <a:moveTo>
                      <a:pt x="29" y="25"/>
                    </a:moveTo>
                    <a:lnTo>
                      <a:pt x="25" y="29"/>
                    </a:lnTo>
                    <a:lnTo>
                      <a:pt x="12" y="15"/>
                    </a:lnTo>
                    <a:lnTo>
                      <a:pt x="15" y="12"/>
                    </a:lnTo>
                    <a:lnTo>
                      <a:pt x="29" y="25"/>
                    </a:lnTo>
                    <a:close/>
                    <a:moveTo>
                      <a:pt x="10" y="18"/>
                    </a:moveTo>
                    <a:lnTo>
                      <a:pt x="11" y="17"/>
                    </a:lnTo>
                    <a:lnTo>
                      <a:pt x="12" y="15"/>
                    </a:lnTo>
                    <a:lnTo>
                      <a:pt x="19" y="22"/>
                    </a:lnTo>
                    <a:lnTo>
                      <a:pt x="10" y="18"/>
                    </a:lnTo>
                    <a:close/>
                    <a:moveTo>
                      <a:pt x="28" y="26"/>
                    </a:moveTo>
                    <a:lnTo>
                      <a:pt x="24" y="32"/>
                    </a:lnTo>
                    <a:lnTo>
                      <a:pt x="8" y="24"/>
                    </a:lnTo>
                    <a:lnTo>
                      <a:pt x="10" y="18"/>
                    </a:lnTo>
                    <a:lnTo>
                      <a:pt x="28" y="26"/>
                    </a:lnTo>
                    <a:close/>
                    <a:moveTo>
                      <a:pt x="24" y="32"/>
                    </a:moveTo>
                    <a:lnTo>
                      <a:pt x="23" y="34"/>
                    </a:lnTo>
                    <a:lnTo>
                      <a:pt x="22" y="35"/>
                    </a:lnTo>
                    <a:lnTo>
                      <a:pt x="15" y="29"/>
                    </a:lnTo>
                    <a:lnTo>
                      <a:pt x="24" y="32"/>
                    </a:lnTo>
                    <a:close/>
                    <a:moveTo>
                      <a:pt x="22" y="35"/>
                    </a:moveTo>
                    <a:lnTo>
                      <a:pt x="19" y="39"/>
                    </a:lnTo>
                    <a:lnTo>
                      <a:pt x="6" y="24"/>
                    </a:lnTo>
                    <a:lnTo>
                      <a:pt x="9" y="21"/>
                    </a:lnTo>
                    <a:lnTo>
                      <a:pt x="22" y="35"/>
                    </a:lnTo>
                    <a:close/>
                    <a:moveTo>
                      <a:pt x="19" y="39"/>
                    </a:moveTo>
                    <a:lnTo>
                      <a:pt x="17" y="41"/>
                    </a:lnTo>
                    <a:lnTo>
                      <a:pt x="2" y="28"/>
                    </a:lnTo>
                    <a:lnTo>
                      <a:pt x="6" y="24"/>
                    </a:lnTo>
                    <a:lnTo>
                      <a:pt x="19" y="39"/>
                    </a:lnTo>
                    <a:close/>
                    <a:moveTo>
                      <a:pt x="0" y="34"/>
                    </a:moveTo>
                    <a:lnTo>
                      <a:pt x="0" y="31"/>
                    </a:lnTo>
                    <a:lnTo>
                      <a:pt x="2" y="28"/>
                    </a:lnTo>
                    <a:lnTo>
                      <a:pt x="9" y="34"/>
                    </a:lnTo>
                    <a:lnTo>
                      <a:pt x="0" y="34"/>
                    </a:lnTo>
                    <a:close/>
                    <a:moveTo>
                      <a:pt x="19" y="34"/>
                    </a:moveTo>
                    <a:lnTo>
                      <a:pt x="19" y="41"/>
                    </a:lnTo>
                    <a:lnTo>
                      <a:pt x="0" y="41"/>
                    </a:lnTo>
                    <a:lnTo>
                      <a:pt x="0" y="34"/>
                    </a:lnTo>
                    <a:lnTo>
                      <a:pt x="19" y="34"/>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2" y="61"/>
                    </a:moveTo>
                    <a:lnTo>
                      <a:pt x="0" y="57"/>
                    </a:lnTo>
                    <a:lnTo>
                      <a:pt x="0" y="54"/>
                    </a:lnTo>
                    <a:lnTo>
                      <a:pt x="9" y="54"/>
                    </a:lnTo>
                    <a:lnTo>
                      <a:pt x="2" y="61"/>
                    </a:lnTo>
                    <a:close/>
                    <a:moveTo>
                      <a:pt x="17" y="47"/>
                    </a:moveTo>
                    <a:lnTo>
                      <a:pt x="19" y="50"/>
                    </a:lnTo>
                    <a:lnTo>
                      <a:pt x="6" y="64"/>
                    </a:lnTo>
                    <a:lnTo>
                      <a:pt x="2" y="61"/>
                    </a:lnTo>
                    <a:lnTo>
                      <a:pt x="17" y="47"/>
                    </a:lnTo>
                    <a:close/>
                    <a:moveTo>
                      <a:pt x="19" y="50"/>
                    </a:moveTo>
                    <a:lnTo>
                      <a:pt x="22" y="53"/>
                    </a:lnTo>
                    <a:lnTo>
                      <a:pt x="22" y="57"/>
                    </a:lnTo>
                    <a:lnTo>
                      <a:pt x="12" y="57"/>
                    </a:lnTo>
                    <a:lnTo>
                      <a:pt x="19" y="50"/>
                    </a:lnTo>
                    <a:close/>
                    <a:moveTo>
                      <a:pt x="22" y="57"/>
                    </a:moveTo>
                    <a:lnTo>
                      <a:pt x="22" y="60"/>
                    </a:lnTo>
                    <a:lnTo>
                      <a:pt x="3" y="60"/>
                    </a:lnTo>
                    <a:lnTo>
                      <a:pt x="3" y="57"/>
                    </a:lnTo>
                    <a:lnTo>
                      <a:pt x="22" y="57"/>
                    </a:lnTo>
                    <a:close/>
                    <a:moveTo>
                      <a:pt x="6" y="67"/>
                    </a:moveTo>
                    <a:lnTo>
                      <a:pt x="3" y="64"/>
                    </a:lnTo>
                    <a:lnTo>
                      <a:pt x="3" y="60"/>
                    </a:lnTo>
                    <a:lnTo>
                      <a:pt x="12" y="60"/>
                    </a:lnTo>
                    <a:lnTo>
                      <a:pt x="6" y="67"/>
                    </a:lnTo>
                    <a:close/>
                    <a:moveTo>
                      <a:pt x="19" y="53"/>
                    </a:moveTo>
                    <a:lnTo>
                      <a:pt x="22" y="56"/>
                    </a:lnTo>
                    <a:lnTo>
                      <a:pt x="9" y="69"/>
                    </a:lnTo>
                    <a:lnTo>
                      <a:pt x="6" y="67"/>
                    </a:lnTo>
                    <a:lnTo>
                      <a:pt x="19" y="53"/>
                    </a:lnTo>
                    <a:close/>
                    <a:moveTo>
                      <a:pt x="11" y="72"/>
                    </a:moveTo>
                    <a:lnTo>
                      <a:pt x="10" y="71"/>
                    </a:lnTo>
                    <a:lnTo>
                      <a:pt x="9" y="69"/>
                    </a:lnTo>
                    <a:lnTo>
                      <a:pt x="15" y="63"/>
                    </a:lnTo>
                    <a:lnTo>
                      <a:pt x="11" y="72"/>
                    </a:lnTo>
                    <a:close/>
                    <a:moveTo>
                      <a:pt x="20" y="55"/>
                    </a:moveTo>
                    <a:lnTo>
                      <a:pt x="26" y="57"/>
                    </a:lnTo>
                    <a:lnTo>
                      <a:pt x="18" y="75"/>
                    </a:lnTo>
                    <a:lnTo>
                      <a:pt x="11" y="72"/>
                    </a:lnTo>
                    <a:lnTo>
                      <a:pt x="20" y="55"/>
                    </a:lnTo>
                    <a:close/>
                    <a:moveTo>
                      <a:pt x="22" y="76"/>
                    </a:moveTo>
                    <a:lnTo>
                      <a:pt x="20" y="76"/>
                    </a:lnTo>
                    <a:lnTo>
                      <a:pt x="18" y="75"/>
                    </a:lnTo>
                    <a:lnTo>
                      <a:pt x="22" y="66"/>
                    </a:lnTo>
                    <a:lnTo>
                      <a:pt x="22" y="76"/>
                    </a:lnTo>
                    <a:close/>
                    <a:moveTo>
                      <a:pt x="22" y="57"/>
                    </a:moveTo>
                    <a:lnTo>
                      <a:pt x="25" y="57"/>
                    </a:lnTo>
                    <a:lnTo>
                      <a:pt x="25" y="76"/>
                    </a:lnTo>
                    <a:lnTo>
                      <a:pt x="22" y="76"/>
                    </a:lnTo>
                    <a:lnTo>
                      <a:pt x="22" y="57"/>
                    </a:lnTo>
                    <a:close/>
                    <a:moveTo>
                      <a:pt x="25" y="57"/>
                    </a:moveTo>
                    <a:lnTo>
                      <a:pt x="29" y="57"/>
                    </a:lnTo>
                    <a:lnTo>
                      <a:pt x="29" y="76"/>
                    </a:lnTo>
                    <a:lnTo>
                      <a:pt x="25" y="76"/>
                    </a:lnTo>
                    <a:lnTo>
                      <a:pt x="25" y="57"/>
                    </a:lnTo>
                    <a:close/>
                    <a:moveTo>
                      <a:pt x="29" y="57"/>
                    </a:moveTo>
                    <a:lnTo>
                      <a:pt x="31" y="57"/>
                    </a:lnTo>
                    <a:lnTo>
                      <a:pt x="33" y="57"/>
                    </a:lnTo>
                    <a:lnTo>
                      <a:pt x="29" y="66"/>
                    </a:lnTo>
                    <a:lnTo>
                      <a:pt x="29" y="57"/>
                    </a:lnTo>
                    <a:close/>
                    <a:moveTo>
                      <a:pt x="33" y="57"/>
                    </a:moveTo>
                    <a:lnTo>
                      <a:pt x="39" y="61"/>
                    </a:lnTo>
                    <a:lnTo>
                      <a:pt x="31" y="78"/>
                    </a:lnTo>
                    <a:lnTo>
                      <a:pt x="24" y="75"/>
                    </a:lnTo>
                    <a:lnTo>
                      <a:pt x="33" y="57"/>
                    </a:lnTo>
                    <a:close/>
                    <a:moveTo>
                      <a:pt x="42" y="76"/>
                    </a:moveTo>
                    <a:lnTo>
                      <a:pt x="36" y="82"/>
                    </a:lnTo>
                    <a:lnTo>
                      <a:pt x="31" y="78"/>
                    </a:lnTo>
                    <a:lnTo>
                      <a:pt x="35" y="69"/>
                    </a:lnTo>
                    <a:lnTo>
                      <a:pt x="42" y="76"/>
                    </a:lnTo>
                    <a:close/>
                    <a:moveTo>
                      <a:pt x="28" y="63"/>
                    </a:moveTo>
                    <a:lnTo>
                      <a:pt x="31" y="60"/>
                    </a:lnTo>
                    <a:lnTo>
                      <a:pt x="45" y="73"/>
                    </a:lnTo>
                    <a:lnTo>
                      <a:pt x="42" y="76"/>
                    </a:lnTo>
                    <a:lnTo>
                      <a:pt x="28" y="63"/>
                    </a:lnTo>
                    <a:close/>
                    <a:moveTo>
                      <a:pt x="31" y="60"/>
                    </a:moveTo>
                    <a:lnTo>
                      <a:pt x="34" y="57"/>
                    </a:lnTo>
                    <a:lnTo>
                      <a:pt x="37" y="57"/>
                    </a:lnTo>
                    <a:lnTo>
                      <a:pt x="37" y="66"/>
                    </a:lnTo>
                    <a:lnTo>
                      <a:pt x="31" y="60"/>
                    </a:lnTo>
                    <a:close/>
                    <a:moveTo>
                      <a:pt x="37" y="57"/>
                    </a:moveTo>
                    <a:lnTo>
                      <a:pt x="44" y="57"/>
                    </a:lnTo>
                    <a:lnTo>
                      <a:pt x="44" y="76"/>
                    </a:lnTo>
                    <a:lnTo>
                      <a:pt x="37" y="76"/>
                    </a:lnTo>
                    <a:lnTo>
                      <a:pt x="37" y="57"/>
                    </a:lnTo>
                    <a:close/>
                    <a:moveTo>
                      <a:pt x="49" y="75"/>
                    </a:moveTo>
                    <a:lnTo>
                      <a:pt x="46" y="76"/>
                    </a:lnTo>
                    <a:lnTo>
                      <a:pt x="44" y="76"/>
                    </a:lnTo>
                    <a:lnTo>
                      <a:pt x="44" y="66"/>
                    </a:lnTo>
                    <a:lnTo>
                      <a:pt x="49" y="75"/>
                    </a:lnTo>
                    <a:close/>
                    <a:moveTo>
                      <a:pt x="40" y="57"/>
                    </a:moveTo>
                    <a:lnTo>
                      <a:pt x="46" y="55"/>
                    </a:lnTo>
                    <a:lnTo>
                      <a:pt x="55" y="72"/>
                    </a:lnTo>
                    <a:lnTo>
                      <a:pt x="49" y="75"/>
                    </a:lnTo>
                    <a:lnTo>
                      <a:pt x="40" y="57"/>
                    </a:lnTo>
                    <a:close/>
                    <a:moveTo>
                      <a:pt x="46" y="55"/>
                    </a:moveTo>
                    <a:lnTo>
                      <a:pt x="49" y="54"/>
                    </a:lnTo>
                    <a:lnTo>
                      <a:pt x="51" y="54"/>
                    </a:lnTo>
                    <a:lnTo>
                      <a:pt x="51" y="63"/>
                    </a:lnTo>
                    <a:lnTo>
                      <a:pt x="46"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7" name="Freeform 453">
                <a:extLst>
                  <a:ext uri="{FF2B5EF4-FFF2-40B4-BE49-F238E27FC236}">
                    <a16:creationId xmlns:a16="http://schemas.microsoft.com/office/drawing/2014/main" id="{36B7289C-A61E-4EFA-A25F-0C9BBDAB55EB}"/>
                  </a:ext>
                </a:extLst>
              </p:cNvPr>
              <p:cNvSpPr>
                <a:spLocks/>
              </p:cNvSpPr>
              <p:nvPr/>
            </p:nvSpPr>
            <p:spPr bwMode="auto">
              <a:xfrm>
                <a:off x="2944" y="3085"/>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1"/>
                    </a:moveTo>
                    <a:lnTo>
                      <a:pt x="51" y="48"/>
                    </a:lnTo>
                    <a:lnTo>
                      <a:pt x="54" y="44"/>
                    </a:lnTo>
                    <a:lnTo>
                      <a:pt x="57" y="42"/>
                    </a:lnTo>
                    <a:lnTo>
                      <a:pt x="60" y="39"/>
                    </a:lnTo>
                    <a:lnTo>
                      <a:pt x="64" y="32"/>
                    </a:lnTo>
                    <a:lnTo>
                      <a:pt x="64" y="29"/>
                    </a:lnTo>
                    <a:lnTo>
                      <a:pt x="64" y="26"/>
                    </a:lnTo>
                    <a:lnTo>
                      <a:pt x="64" y="19"/>
                    </a:lnTo>
                    <a:lnTo>
                      <a:pt x="64" y="16"/>
                    </a:lnTo>
                    <a:lnTo>
                      <a:pt x="64" y="14"/>
                    </a:lnTo>
                    <a:lnTo>
                      <a:pt x="60" y="10"/>
                    </a:lnTo>
                    <a:lnTo>
                      <a:pt x="57" y="7"/>
                    </a:lnTo>
                    <a:lnTo>
                      <a:pt x="54" y="4"/>
                    </a:lnTo>
                    <a:lnTo>
                      <a:pt x="48" y="4"/>
                    </a:lnTo>
                    <a:lnTo>
                      <a:pt x="45" y="0"/>
                    </a:lnTo>
                    <a:lnTo>
                      <a:pt x="38" y="0"/>
                    </a:lnTo>
                    <a:lnTo>
                      <a:pt x="35" y="0"/>
                    </a:lnTo>
                    <a:lnTo>
                      <a:pt x="28" y="4"/>
                    </a:lnTo>
                    <a:lnTo>
                      <a:pt x="23" y="4"/>
                    </a:lnTo>
                    <a:lnTo>
                      <a:pt x="19" y="7"/>
                    </a:lnTo>
                    <a:lnTo>
                      <a:pt x="13" y="10"/>
                    </a:lnTo>
                    <a:lnTo>
                      <a:pt x="9" y="14"/>
                    </a:lnTo>
                    <a:lnTo>
                      <a:pt x="6" y="16"/>
                    </a:lnTo>
                    <a:lnTo>
                      <a:pt x="3" y="22"/>
                    </a:lnTo>
                    <a:lnTo>
                      <a:pt x="0" y="26"/>
                    </a:lnTo>
                    <a:lnTo>
                      <a:pt x="0" y="29"/>
                    </a:lnTo>
                    <a:lnTo>
                      <a:pt x="0" y="36"/>
                    </a:lnTo>
                    <a:lnTo>
                      <a:pt x="0" y="39"/>
                    </a:lnTo>
                    <a:lnTo>
                      <a:pt x="0" y="44"/>
                    </a:lnTo>
                    <a:lnTo>
                      <a:pt x="0" y="48"/>
                    </a:lnTo>
                    <a:lnTo>
                      <a:pt x="3" y="51"/>
                    </a:lnTo>
                    <a:lnTo>
                      <a:pt x="6" y="54"/>
                    </a:lnTo>
                    <a:lnTo>
                      <a:pt x="9" y="54"/>
                    </a:lnTo>
                    <a:lnTo>
                      <a:pt x="16" y="58"/>
                    </a:lnTo>
                    <a:lnTo>
                      <a:pt x="19" y="58"/>
                    </a:lnTo>
                    <a:lnTo>
                      <a:pt x="25" y="58"/>
                    </a:lnTo>
                    <a:lnTo>
                      <a:pt x="28" y="58"/>
                    </a:lnTo>
                    <a:lnTo>
                      <a:pt x="35" y="58"/>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8" name="Freeform 454">
                <a:extLst>
                  <a:ext uri="{FF2B5EF4-FFF2-40B4-BE49-F238E27FC236}">
                    <a16:creationId xmlns:a16="http://schemas.microsoft.com/office/drawing/2014/main" id="{39041A9B-E024-4FA3-A8FF-DDC73937ECE2}"/>
                  </a:ext>
                </a:extLst>
              </p:cNvPr>
              <p:cNvSpPr>
                <a:spLocks noEditPoints="1"/>
              </p:cNvSpPr>
              <p:nvPr/>
            </p:nvSpPr>
            <p:spPr bwMode="auto">
              <a:xfrm>
                <a:off x="2942" y="3083"/>
                <a:ext cx="20" cy="19"/>
              </a:xfrm>
              <a:custGeom>
                <a:avLst/>
                <a:gdLst>
                  <a:gd name="T0" fmla="*/ 4 w 82"/>
                  <a:gd name="T1" fmla="*/ 4 h 78"/>
                  <a:gd name="T2" fmla="*/ 3 w 82"/>
                  <a:gd name="T3" fmla="*/ 3 h 78"/>
                  <a:gd name="T4" fmla="*/ 3 w 82"/>
                  <a:gd name="T5" fmla="*/ 3 h 78"/>
                  <a:gd name="T6" fmla="*/ 4 w 82"/>
                  <a:gd name="T7" fmla="*/ 4 h 78"/>
                  <a:gd name="T8" fmla="*/ 4 w 82"/>
                  <a:gd name="T9" fmla="*/ 3 h 78"/>
                  <a:gd name="T10" fmla="*/ 5 w 82"/>
                  <a:gd name="T11" fmla="*/ 3 h 78"/>
                  <a:gd name="T12" fmla="*/ 4 w 82"/>
                  <a:gd name="T13" fmla="*/ 2 h 78"/>
                  <a:gd name="T14" fmla="*/ 5 w 82"/>
                  <a:gd name="T15" fmla="*/ 3 h 78"/>
                  <a:gd name="T16" fmla="*/ 5 w 82"/>
                  <a:gd name="T17" fmla="*/ 2 h 78"/>
                  <a:gd name="T18" fmla="*/ 4 w 82"/>
                  <a:gd name="T19" fmla="*/ 2 h 78"/>
                  <a:gd name="T20" fmla="*/ 4 w 82"/>
                  <a:gd name="T21" fmla="*/ 2 h 78"/>
                  <a:gd name="T22" fmla="*/ 4 w 82"/>
                  <a:gd name="T23" fmla="*/ 1 h 78"/>
                  <a:gd name="T24" fmla="*/ 5 w 82"/>
                  <a:gd name="T25" fmla="*/ 1 h 78"/>
                  <a:gd name="T26" fmla="*/ 5 w 82"/>
                  <a:gd name="T27" fmla="*/ 1 h 78"/>
                  <a:gd name="T28" fmla="*/ 5 w 82"/>
                  <a:gd name="T29" fmla="*/ 1 h 78"/>
                  <a:gd name="T30" fmla="*/ 3 w 82"/>
                  <a:gd name="T31" fmla="*/ 1 h 78"/>
                  <a:gd name="T32" fmla="*/ 3 w 82"/>
                  <a:gd name="T33" fmla="*/ 1 h 78"/>
                  <a:gd name="T34" fmla="*/ 4 w 82"/>
                  <a:gd name="T35" fmla="*/ 0 h 78"/>
                  <a:gd name="T36" fmla="*/ 4 w 82"/>
                  <a:gd name="T37" fmla="*/ 0 h 78"/>
                  <a:gd name="T38" fmla="*/ 3 w 82"/>
                  <a:gd name="T39" fmla="*/ 1 h 78"/>
                  <a:gd name="T40" fmla="*/ 3 w 82"/>
                  <a:gd name="T41" fmla="*/ 0 h 78"/>
                  <a:gd name="T42" fmla="*/ 3 w 82"/>
                  <a:gd name="T43" fmla="*/ 1 h 78"/>
                  <a:gd name="T44" fmla="*/ 3 w 82"/>
                  <a:gd name="T45" fmla="*/ 0 h 78"/>
                  <a:gd name="T46" fmla="*/ 3 w 82"/>
                  <a:gd name="T47" fmla="*/ 0 h 78"/>
                  <a:gd name="T48" fmla="*/ 3 w 82"/>
                  <a:gd name="T49" fmla="*/ 1 h 78"/>
                  <a:gd name="T50" fmla="*/ 2 w 82"/>
                  <a:gd name="T51" fmla="*/ 1 h 78"/>
                  <a:gd name="T52" fmla="*/ 2 w 82"/>
                  <a:gd name="T53" fmla="*/ 0 h 78"/>
                  <a:gd name="T54" fmla="*/ 1 w 82"/>
                  <a:gd name="T55" fmla="*/ 0 h 78"/>
                  <a:gd name="T56" fmla="*/ 2 w 82"/>
                  <a:gd name="T57" fmla="*/ 1 h 78"/>
                  <a:gd name="T58" fmla="*/ 2 w 82"/>
                  <a:gd name="T59" fmla="*/ 1 h 78"/>
                  <a:gd name="T60" fmla="*/ 2 w 82"/>
                  <a:gd name="T61" fmla="*/ 2 h 78"/>
                  <a:gd name="T62" fmla="*/ 1 w 82"/>
                  <a:gd name="T63" fmla="*/ 2 h 78"/>
                  <a:gd name="T64" fmla="*/ 0 w 82"/>
                  <a:gd name="T65" fmla="*/ 1 h 78"/>
                  <a:gd name="T66" fmla="*/ 0 w 82"/>
                  <a:gd name="T67" fmla="*/ 1 h 78"/>
                  <a:gd name="T68" fmla="*/ 1 w 82"/>
                  <a:gd name="T69" fmla="*/ 2 h 78"/>
                  <a:gd name="T70" fmla="*/ 0 w 82"/>
                  <a:gd name="T71" fmla="*/ 2 h 78"/>
                  <a:gd name="T72" fmla="*/ 1 w 82"/>
                  <a:gd name="T73" fmla="*/ 2 h 78"/>
                  <a:gd name="T74" fmla="*/ 0 w 82"/>
                  <a:gd name="T75" fmla="*/ 3 h 78"/>
                  <a:gd name="T76" fmla="*/ 0 w 82"/>
                  <a:gd name="T77" fmla="*/ 3 h 78"/>
                  <a:gd name="T78" fmla="*/ 1 w 82"/>
                  <a:gd name="T79" fmla="*/ 3 h 78"/>
                  <a:gd name="T80" fmla="*/ 0 w 82"/>
                  <a:gd name="T81" fmla="*/ 4 h 78"/>
                  <a:gd name="T82" fmla="*/ 1 w 82"/>
                  <a:gd name="T83" fmla="*/ 3 h 78"/>
                  <a:gd name="T84" fmla="*/ 1 w 82"/>
                  <a:gd name="T85" fmla="*/ 3 h 78"/>
                  <a:gd name="T86" fmla="*/ 0 w 82"/>
                  <a:gd name="T87" fmla="*/ 4 h 78"/>
                  <a:gd name="T88" fmla="*/ 1 w 82"/>
                  <a:gd name="T89" fmla="*/ 4 h 78"/>
                  <a:gd name="T90" fmla="*/ 1 w 82"/>
                  <a:gd name="T91" fmla="*/ 3 h 78"/>
                  <a:gd name="T92" fmla="*/ 2 w 82"/>
                  <a:gd name="T93" fmla="*/ 3 h 78"/>
                  <a:gd name="T94" fmla="*/ 1 w 82"/>
                  <a:gd name="T95" fmla="*/ 5 h 78"/>
                  <a:gd name="T96" fmla="*/ 1 w 82"/>
                  <a:gd name="T97" fmla="*/ 5 h 78"/>
                  <a:gd name="T98" fmla="*/ 2 w 82"/>
                  <a:gd name="T99" fmla="*/ 3 h 78"/>
                  <a:gd name="T100" fmla="*/ 2 w 82"/>
                  <a:gd name="T101" fmla="*/ 3 h 78"/>
                  <a:gd name="T102" fmla="*/ 3 w 82"/>
                  <a:gd name="T103" fmla="*/ 5 h 78"/>
                  <a:gd name="T104" fmla="*/ 3 w 82"/>
                  <a:gd name="T105" fmla="*/ 4 h 78"/>
                  <a:gd name="T106" fmla="*/ 3 w 82"/>
                  <a:gd name="T107" fmla="*/ 4 h 78"/>
                  <a:gd name="T108" fmla="*/ 2 w 82"/>
                  <a:gd name="T109" fmla="*/ 3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78"/>
                  <a:gd name="T167" fmla="*/ 82 w 82"/>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78">
                    <a:moveTo>
                      <a:pt x="49" y="52"/>
                    </a:moveTo>
                    <a:lnTo>
                      <a:pt x="56" y="50"/>
                    </a:lnTo>
                    <a:lnTo>
                      <a:pt x="64" y="67"/>
                    </a:lnTo>
                    <a:lnTo>
                      <a:pt x="58" y="70"/>
                    </a:lnTo>
                    <a:lnTo>
                      <a:pt x="49" y="52"/>
                    </a:lnTo>
                    <a:close/>
                    <a:moveTo>
                      <a:pt x="67" y="64"/>
                    </a:moveTo>
                    <a:lnTo>
                      <a:pt x="66" y="65"/>
                    </a:lnTo>
                    <a:lnTo>
                      <a:pt x="64" y="67"/>
                    </a:lnTo>
                    <a:lnTo>
                      <a:pt x="60" y="58"/>
                    </a:lnTo>
                    <a:lnTo>
                      <a:pt x="67" y="64"/>
                    </a:lnTo>
                    <a:close/>
                    <a:moveTo>
                      <a:pt x="53" y="51"/>
                    </a:moveTo>
                    <a:lnTo>
                      <a:pt x="56" y="48"/>
                    </a:lnTo>
                    <a:lnTo>
                      <a:pt x="70" y="61"/>
                    </a:lnTo>
                    <a:lnTo>
                      <a:pt x="67" y="64"/>
                    </a:lnTo>
                    <a:lnTo>
                      <a:pt x="53" y="51"/>
                    </a:lnTo>
                    <a:close/>
                    <a:moveTo>
                      <a:pt x="56" y="48"/>
                    </a:moveTo>
                    <a:lnTo>
                      <a:pt x="47" y="58"/>
                    </a:lnTo>
                    <a:lnTo>
                      <a:pt x="56" y="48"/>
                    </a:lnTo>
                    <a:lnTo>
                      <a:pt x="63" y="54"/>
                    </a:lnTo>
                    <a:lnTo>
                      <a:pt x="56" y="48"/>
                    </a:lnTo>
                    <a:close/>
                    <a:moveTo>
                      <a:pt x="56" y="48"/>
                    </a:moveTo>
                    <a:lnTo>
                      <a:pt x="59" y="45"/>
                    </a:lnTo>
                    <a:lnTo>
                      <a:pt x="73" y="59"/>
                    </a:lnTo>
                    <a:lnTo>
                      <a:pt x="70" y="61"/>
                    </a:lnTo>
                    <a:lnTo>
                      <a:pt x="56" y="48"/>
                    </a:lnTo>
                    <a:close/>
                    <a:moveTo>
                      <a:pt x="73" y="59"/>
                    </a:moveTo>
                    <a:lnTo>
                      <a:pt x="82" y="49"/>
                    </a:lnTo>
                    <a:lnTo>
                      <a:pt x="73" y="59"/>
                    </a:lnTo>
                    <a:lnTo>
                      <a:pt x="66" y="52"/>
                    </a:lnTo>
                    <a:lnTo>
                      <a:pt x="73" y="59"/>
                    </a:lnTo>
                    <a:close/>
                    <a:moveTo>
                      <a:pt x="59" y="45"/>
                    </a:moveTo>
                    <a:lnTo>
                      <a:pt x="63" y="42"/>
                    </a:lnTo>
                    <a:lnTo>
                      <a:pt x="76" y="56"/>
                    </a:lnTo>
                    <a:lnTo>
                      <a:pt x="73" y="59"/>
                    </a:lnTo>
                    <a:lnTo>
                      <a:pt x="59" y="45"/>
                    </a:lnTo>
                    <a:close/>
                    <a:moveTo>
                      <a:pt x="78" y="52"/>
                    </a:moveTo>
                    <a:lnTo>
                      <a:pt x="77" y="54"/>
                    </a:lnTo>
                    <a:lnTo>
                      <a:pt x="76" y="56"/>
                    </a:lnTo>
                    <a:lnTo>
                      <a:pt x="69" y="49"/>
                    </a:lnTo>
                    <a:lnTo>
                      <a:pt x="78" y="52"/>
                    </a:lnTo>
                    <a:close/>
                    <a:moveTo>
                      <a:pt x="60" y="45"/>
                    </a:moveTo>
                    <a:lnTo>
                      <a:pt x="64" y="38"/>
                    </a:lnTo>
                    <a:lnTo>
                      <a:pt x="81" y="47"/>
                    </a:lnTo>
                    <a:lnTo>
                      <a:pt x="78" y="52"/>
                    </a:lnTo>
                    <a:lnTo>
                      <a:pt x="60" y="45"/>
                    </a:lnTo>
                    <a:close/>
                    <a:moveTo>
                      <a:pt x="82" y="42"/>
                    </a:moveTo>
                    <a:lnTo>
                      <a:pt x="82" y="45"/>
                    </a:lnTo>
                    <a:lnTo>
                      <a:pt x="81" y="47"/>
                    </a:lnTo>
                    <a:lnTo>
                      <a:pt x="73" y="42"/>
                    </a:lnTo>
                    <a:lnTo>
                      <a:pt x="82" y="42"/>
                    </a:lnTo>
                    <a:close/>
                    <a:moveTo>
                      <a:pt x="63" y="42"/>
                    </a:moveTo>
                    <a:lnTo>
                      <a:pt x="63" y="39"/>
                    </a:lnTo>
                    <a:lnTo>
                      <a:pt x="82" y="39"/>
                    </a:lnTo>
                    <a:lnTo>
                      <a:pt x="82" y="42"/>
                    </a:lnTo>
                    <a:lnTo>
                      <a:pt x="63" y="42"/>
                    </a:lnTo>
                    <a:close/>
                    <a:moveTo>
                      <a:pt x="63" y="39"/>
                    </a:moveTo>
                    <a:lnTo>
                      <a:pt x="63" y="36"/>
                    </a:lnTo>
                    <a:lnTo>
                      <a:pt x="82" y="36"/>
                    </a:lnTo>
                    <a:lnTo>
                      <a:pt x="82" y="39"/>
                    </a:lnTo>
                    <a:lnTo>
                      <a:pt x="63" y="39"/>
                    </a:lnTo>
                    <a:close/>
                    <a:moveTo>
                      <a:pt x="63" y="36"/>
                    </a:moveTo>
                    <a:lnTo>
                      <a:pt x="63" y="29"/>
                    </a:lnTo>
                    <a:lnTo>
                      <a:pt x="82" y="29"/>
                    </a:lnTo>
                    <a:lnTo>
                      <a:pt x="82" y="36"/>
                    </a:lnTo>
                    <a:lnTo>
                      <a:pt x="63" y="36"/>
                    </a:lnTo>
                    <a:close/>
                    <a:moveTo>
                      <a:pt x="63" y="29"/>
                    </a:moveTo>
                    <a:lnTo>
                      <a:pt x="63" y="26"/>
                    </a:lnTo>
                    <a:lnTo>
                      <a:pt x="82" y="26"/>
                    </a:lnTo>
                    <a:lnTo>
                      <a:pt x="82" y="29"/>
                    </a:lnTo>
                    <a:lnTo>
                      <a:pt x="63" y="29"/>
                    </a:lnTo>
                    <a:close/>
                    <a:moveTo>
                      <a:pt x="63" y="26"/>
                    </a:moveTo>
                    <a:lnTo>
                      <a:pt x="63" y="24"/>
                    </a:lnTo>
                    <a:lnTo>
                      <a:pt x="82" y="24"/>
                    </a:lnTo>
                    <a:lnTo>
                      <a:pt x="82" y="26"/>
                    </a:lnTo>
                    <a:lnTo>
                      <a:pt x="63" y="26"/>
                    </a:lnTo>
                    <a:close/>
                    <a:moveTo>
                      <a:pt x="79" y="16"/>
                    </a:moveTo>
                    <a:lnTo>
                      <a:pt x="82" y="19"/>
                    </a:lnTo>
                    <a:lnTo>
                      <a:pt x="82" y="24"/>
                    </a:lnTo>
                    <a:lnTo>
                      <a:pt x="73" y="24"/>
                    </a:lnTo>
                    <a:lnTo>
                      <a:pt x="79" y="16"/>
                    </a:lnTo>
                    <a:close/>
                    <a:moveTo>
                      <a:pt x="66" y="30"/>
                    </a:moveTo>
                    <a:lnTo>
                      <a:pt x="63" y="27"/>
                    </a:lnTo>
                    <a:lnTo>
                      <a:pt x="76" y="14"/>
                    </a:lnTo>
                    <a:lnTo>
                      <a:pt x="79" y="16"/>
                    </a:lnTo>
                    <a:lnTo>
                      <a:pt x="66" y="30"/>
                    </a:lnTo>
                    <a:close/>
                    <a:moveTo>
                      <a:pt x="76" y="14"/>
                    </a:moveTo>
                    <a:lnTo>
                      <a:pt x="76" y="14"/>
                    </a:lnTo>
                    <a:lnTo>
                      <a:pt x="69" y="20"/>
                    </a:lnTo>
                    <a:lnTo>
                      <a:pt x="76" y="14"/>
                    </a:lnTo>
                    <a:close/>
                    <a:moveTo>
                      <a:pt x="63" y="27"/>
                    </a:moveTo>
                    <a:lnTo>
                      <a:pt x="59" y="24"/>
                    </a:lnTo>
                    <a:lnTo>
                      <a:pt x="73" y="10"/>
                    </a:lnTo>
                    <a:lnTo>
                      <a:pt x="76" y="14"/>
                    </a:lnTo>
                    <a:lnTo>
                      <a:pt x="63" y="27"/>
                    </a:lnTo>
                    <a:close/>
                    <a:moveTo>
                      <a:pt x="59" y="24"/>
                    </a:moveTo>
                    <a:lnTo>
                      <a:pt x="59" y="24"/>
                    </a:lnTo>
                    <a:lnTo>
                      <a:pt x="66" y="17"/>
                    </a:lnTo>
                    <a:lnTo>
                      <a:pt x="59" y="24"/>
                    </a:lnTo>
                    <a:close/>
                    <a:moveTo>
                      <a:pt x="59" y="24"/>
                    </a:moveTo>
                    <a:lnTo>
                      <a:pt x="56" y="20"/>
                    </a:lnTo>
                    <a:lnTo>
                      <a:pt x="70" y="7"/>
                    </a:lnTo>
                    <a:lnTo>
                      <a:pt x="73" y="10"/>
                    </a:lnTo>
                    <a:lnTo>
                      <a:pt x="59" y="24"/>
                    </a:lnTo>
                    <a:close/>
                    <a:moveTo>
                      <a:pt x="63" y="4"/>
                    </a:moveTo>
                    <a:lnTo>
                      <a:pt x="67" y="4"/>
                    </a:lnTo>
                    <a:lnTo>
                      <a:pt x="70" y="7"/>
                    </a:lnTo>
                    <a:lnTo>
                      <a:pt x="63" y="14"/>
                    </a:lnTo>
                    <a:lnTo>
                      <a:pt x="63" y="4"/>
                    </a:lnTo>
                    <a:close/>
                    <a:moveTo>
                      <a:pt x="63" y="24"/>
                    </a:moveTo>
                    <a:lnTo>
                      <a:pt x="57" y="24"/>
                    </a:lnTo>
                    <a:lnTo>
                      <a:pt x="57" y="4"/>
                    </a:lnTo>
                    <a:lnTo>
                      <a:pt x="63" y="4"/>
                    </a:lnTo>
                    <a:lnTo>
                      <a:pt x="63" y="24"/>
                    </a:lnTo>
                    <a:close/>
                    <a:moveTo>
                      <a:pt x="57" y="24"/>
                    </a:moveTo>
                    <a:lnTo>
                      <a:pt x="53" y="24"/>
                    </a:lnTo>
                    <a:lnTo>
                      <a:pt x="50" y="20"/>
                    </a:lnTo>
                    <a:lnTo>
                      <a:pt x="57" y="14"/>
                    </a:lnTo>
                    <a:lnTo>
                      <a:pt x="57" y="24"/>
                    </a:lnTo>
                    <a:close/>
                    <a:moveTo>
                      <a:pt x="50" y="20"/>
                    </a:moveTo>
                    <a:lnTo>
                      <a:pt x="47" y="17"/>
                    </a:lnTo>
                    <a:lnTo>
                      <a:pt x="60" y="4"/>
                    </a:lnTo>
                    <a:lnTo>
                      <a:pt x="64" y="7"/>
                    </a:lnTo>
                    <a:lnTo>
                      <a:pt x="50" y="20"/>
                    </a:lnTo>
                    <a:close/>
                    <a:moveTo>
                      <a:pt x="54" y="0"/>
                    </a:moveTo>
                    <a:lnTo>
                      <a:pt x="57" y="0"/>
                    </a:lnTo>
                    <a:lnTo>
                      <a:pt x="60" y="4"/>
                    </a:lnTo>
                    <a:lnTo>
                      <a:pt x="54" y="10"/>
                    </a:lnTo>
                    <a:lnTo>
                      <a:pt x="54" y="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39" y="2"/>
                    </a:moveTo>
                    <a:lnTo>
                      <a:pt x="42" y="0"/>
                    </a:lnTo>
                    <a:lnTo>
                      <a:pt x="44" y="0"/>
                    </a:lnTo>
                    <a:lnTo>
                      <a:pt x="44" y="10"/>
                    </a:lnTo>
                    <a:lnTo>
                      <a:pt x="39" y="2"/>
                    </a:lnTo>
                    <a:close/>
                    <a:moveTo>
                      <a:pt x="48" y="19"/>
                    </a:moveTo>
                    <a:lnTo>
                      <a:pt x="42" y="22"/>
                    </a:lnTo>
                    <a:lnTo>
                      <a:pt x="34" y="5"/>
                    </a:lnTo>
                    <a:lnTo>
                      <a:pt x="39" y="2"/>
                    </a:lnTo>
                    <a:lnTo>
                      <a:pt x="48" y="19"/>
                    </a:lnTo>
                    <a:close/>
                    <a:moveTo>
                      <a:pt x="42" y="22"/>
                    </a:moveTo>
                    <a:lnTo>
                      <a:pt x="39" y="24"/>
                    </a:lnTo>
                    <a:lnTo>
                      <a:pt x="37" y="24"/>
                    </a:lnTo>
                    <a:lnTo>
                      <a:pt x="37" y="14"/>
                    </a:lnTo>
                    <a:lnTo>
                      <a:pt x="42" y="22"/>
                    </a:lnTo>
                    <a:close/>
                    <a:moveTo>
                      <a:pt x="37" y="24"/>
                    </a:moveTo>
                    <a:lnTo>
                      <a:pt x="32" y="24"/>
                    </a:lnTo>
                    <a:lnTo>
                      <a:pt x="32" y="4"/>
                    </a:lnTo>
                    <a:lnTo>
                      <a:pt x="37" y="4"/>
                    </a:lnTo>
                    <a:lnTo>
                      <a:pt x="37" y="24"/>
                    </a:lnTo>
                    <a:close/>
                    <a:moveTo>
                      <a:pt x="24" y="7"/>
                    </a:moveTo>
                    <a:lnTo>
                      <a:pt x="27" y="4"/>
                    </a:lnTo>
                    <a:lnTo>
                      <a:pt x="32" y="4"/>
                    </a:lnTo>
                    <a:lnTo>
                      <a:pt x="32" y="14"/>
                    </a:lnTo>
                    <a:lnTo>
                      <a:pt x="24" y="7"/>
                    </a:lnTo>
                    <a:close/>
                    <a:moveTo>
                      <a:pt x="38" y="20"/>
                    </a:moveTo>
                    <a:lnTo>
                      <a:pt x="35" y="24"/>
                    </a:lnTo>
                    <a:lnTo>
                      <a:pt x="22" y="10"/>
                    </a:lnTo>
                    <a:lnTo>
                      <a:pt x="24" y="7"/>
                    </a:lnTo>
                    <a:lnTo>
                      <a:pt x="38" y="20"/>
                    </a:lnTo>
                    <a:close/>
                    <a:moveTo>
                      <a:pt x="35" y="24"/>
                    </a:moveTo>
                    <a:lnTo>
                      <a:pt x="34" y="25"/>
                    </a:lnTo>
                    <a:lnTo>
                      <a:pt x="33" y="26"/>
                    </a:lnTo>
                    <a:lnTo>
                      <a:pt x="28" y="17"/>
                    </a:lnTo>
                    <a:lnTo>
                      <a:pt x="35" y="24"/>
                    </a:lnTo>
                    <a:close/>
                    <a:moveTo>
                      <a:pt x="33" y="26"/>
                    </a:moveTo>
                    <a:lnTo>
                      <a:pt x="26" y="28"/>
                    </a:lnTo>
                    <a:lnTo>
                      <a:pt x="17" y="11"/>
                    </a:lnTo>
                    <a:lnTo>
                      <a:pt x="24" y="8"/>
                    </a:lnTo>
                    <a:lnTo>
                      <a:pt x="33" y="26"/>
                    </a:lnTo>
                    <a:close/>
                    <a:moveTo>
                      <a:pt x="15" y="14"/>
                    </a:moveTo>
                    <a:lnTo>
                      <a:pt x="16" y="13"/>
                    </a:lnTo>
                    <a:lnTo>
                      <a:pt x="17" y="11"/>
                    </a:lnTo>
                    <a:lnTo>
                      <a:pt x="22" y="20"/>
                    </a:lnTo>
                    <a:lnTo>
                      <a:pt x="15" y="14"/>
                    </a:lnTo>
                    <a:close/>
                    <a:moveTo>
                      <a:pt x="28" y="27"/>
                    </a:moveTo>
                    <a:lnTo>
                      <a:pt x="25" y="30"/>
                    </a:lnTo>
                    <a:lnTo>
                      <a:pt x="12" y="16"/>
                    </a:lnTo>
                    <a:lnTo>
                      <a:pt x="15" y="14"/>
                    </a:lnTo>
                    <a:lnTo>
                      <a:pt x="28" y="27"/>
                    </a:lnTo>
                    <a:close/>
                    <a:moveTo>
                      <a:pt x="25" y="30"/>
                    </a:moveTo>
                    <a:lnTo>
                      <a:pt x="22" y="34"/>
                    </a:lnTo>
                    <a:lnTo>
                      <a:pt x="9" y="19"/>
                    </a:lnTo>
                    <a:lnTo>
                      <a:pt x="12" y="16"/>
                    </a:lnTo>
                    <a:lnTo>
                      <a:pt x="25" y="30"/>
                    </a:lnTo>
                    <a:close/>
                    <a:moveTo>
                      <a:pt x="6" y="22"/>
                    </a:moveTo>
                    <a:lnTo>
                      <a:pt x="7" y="20"/>
                    </a:lnTo>
                    <a:lnTo>
                      <a:pt x="9" y="19"/>
                    </a:lnTo>
                    <a:lnTo>
                      <a:pt x="15" y="26"/>
                    </a:lnTo>
                    <a:lnTo>
                      <a:pt x="6" y="22"/>
                    </a:lnTo>
                    <a:close/>
                    <a:moveTo>
                      <a:pt x="24" y="30"/>
                    </a:moveTo>
                    <a:lnTo>
                      <a:pt x="21" y="37"/>
                    </a:lnTo>
                    <a:lnTo>
                      <a:pt x="4" y="28"/>
                    </a:lnTo>
                    <a:lnTo>
                      <a:pt x="6" y="22"/>
                    </a:lnTo>
                    <a:lnTo>
                      <a:pt x="24" y="30"/>
                    </a:lnTo>
                    <a:close/>
                    <a:moveTo>
                      <a:pt x="21" y="37"/>
                    </a:moveTo>
                    <a:lnTo>
                      <a:pt x="20" y="38"/>
                    </a:lnTo>
                    <a:lnTo>
                      <a:pt x="18" y="39"/>
                    </a:lnTo>
                    <a:lnTo>
                      <a:pt x="12" y="32"/>
                    </a:lnTo>
                    <a:lnTo>
                      <a:pt x="21" y="37"/>
                    </a:lnTo>
                    <a:close/>
                    <a:moveTo>
                      <a:pt x="18" y="39"/>
                    </a:moveTo>
                    <a:lnTo>
                      <a:pt x="15" y="42"/>
                    </a:lnTo>
                    <a:lnTo>
                      <a:pt x="2" y="29"/>
                    </a:lnTo>
                    <a:lnTo>
                      <a:pt x="5" y="26"/>
                    </a:lnTo>
                    <a:lnTo>
                      <a:pt x="18" y="39"/>
                    </a:lnTo>
                    <a:close/>
                    <a:moveTo>
                      <a:pt x="0" y="36"/>
                    </a:moveTo>
                    <a:lnTo>
                      <a:pt x="0" y="32"/>
                    </a:lnTo>
                    <a:lnTo>
                      <a:pt x="2" y="29"/>
                    </a:lnTo>
                    <a:lnTo>
                      <a:pt x="9" y="36"/>
                    </a:lnTo>
                    <a:lnTo>
                      <a:pt x="0" y="36"/>
                    </a:lnTo>
                    <a:close/>
                    <a:moveTo>
                      <a:pt x="18" y="36"/>
                    </a:moveTo>
                    <a:lnTo>
                      <a:pt x="18" y="39"/>
                    </a:lnTo>
                    <a:lnTo>
                      <a:pt x="0" y="39"/>
                    </a:lnTo>
                    <a:lnTo>
                      <a:pt x="0" y="36"/>
                    </a:lnTo>
                    <a:lnTo>
                      <a:pt x="18" y="36"/>
                    </a:lnTo>
                    <a:close/>
                    <a:moveTo>
                      <a:pt x="18" y="39"/>
                    </a:moveTo>
                    <a:lnTo>
                      <a:pt x="18" y="46"/>
                    </a:lnTo>
                    <a:lnTo>
                      <a:pt x="0" y="46"/>
                    </a:lnTo>
                    <a:lnTo>
                      <a:pt x="0" y="39"/>
                    </a:lnTo>
                    <a:lnTo>
                      <a:pt x="18" y="39"/>
                    </a:lnTo>
                    <a:close/>
                    <a:moveTo>
                      <a:pt x="18" y="46"/>
                    </a:moveTo>
                    <a:lnTo>
                      <a:pt x="18" y="49"/>
                    </a:lnTo>
                    <a:lnTo>
                      <a:pt x="0" y="49"/>
                    </a:lnTo>
                    <a:lnTo>
                      <a:pt x="0" y="46"/>
                    </a:lnTo>
                    <a:lnTo>
                      <a:pt x="18" y="46"/>
                    </a:lnTo>
                    <a:close/>
                    <a:moveTo>
                      <a:pt x="18" y="49"/>
                    </a:moveTo>
                    <a:lnTo>
                      <a:pt x="18" y="54"/>
                    </a:lnTo>
                    <a:lnTo>
                      <a:pt x="0" y="54"/>
                    </a:lnTo>
                    <a:lnTo>
                      <a:pt x="0" y="49"/>
                    </a:lnTo>
                    <a:lnTo>
                      <a:pt x="18" y="49"/>
                    </a:lnTo>
                    <a:close/>
                    <a:moveTo>
                      <a:pt x="18" y="54"/>
                    </a:moveTo>
                    <a:lnTo>
                      <a:pt x="18" y="58"/>
                    </a:lnTo>
                    <a:lnTo>
                      <a:pt x="0" y="58"/>
                    </a:lnTo>
                    <a:lnTo>
                      <a:pt x="0" y="54"/>
                    </a:lnTo>
                    <a:lnTo>
                      <a:pt x="18" y="54"/>
                    </a:lnTo>
                    <a:close/>
                    <a:moveTo>
                      <a:pt x="2" y="64"/>
                    </a:moveTo>
                    <a:lnTo>
                      <a:pt x="0" y="62"/>
                    </a:lnTo>
                    <a:lnTo>
                      <a:pt x="0" y="58"/>
                    </a:lnTo>
                    <a:lnTo>
                      <a:pt x="9" y="58"/>
                    </a:lnTo>
                    <a:lnTo>
                      <a:pt x="2" y="64"/>
                    </a:lnTo>
                    <a:close/>
                    <a:moveTo>
                      <a:pt x="15" y="51"/>
                    </a:moveTo>
                    <a:lnTo>
                      <a:pt x="18" y="54"/>
                    </a:lnTo>
                    <a:lnTo>
                      <a:pt x="5" y="68"/>
                    </a:lnTo>
                    <a:lnTo>
                      <a:pt x="2" y="64"/>
                    </a:lnTo>
                    <a:lnTo>
                      <a:pt x="15" y="51"/>
                    </a:lnTo>
                    <a:close/>
                    <a:moveTo>
                      <a:pt x="18" y="54"/>
                    </a:moveTo>
                    <a:lnTo>
                      <a:pt x="18" y="54"/>
                    </a:lnTo>
                    <a:lnTo>
                      <a:pt x="12" y="61"/>
                    </a:lnTo>
                    <a:lnTo>
                      <a:pt x="18" y="54"/>
                    </a:lnTo>
                    <a:close/>
                    <a:moveTo>
                      <a:pt x="18" y="54"/>
                    </a:moveTo>
                    <a:lnTo>
                      <a:pt x="22" y="58"/>
                    </a:lnTo>
                    <a:lnTo>
                      <a:pt x="9" y="71"/>
                    </a:lnTo>
                    <a:lnTo>
                      <a:pt x="5" y="68"/>
                    </a:lnTo>
                    <a:lnTo>
                      <a:pt x="18" y="54"/>
                    </a:lnTo>
                    <a:close/>
                    <a:moveTo>
                      <a:pt x="15" y="74"/>
                    </a:moveTo>
                    <a:lnTo>
                      <a:pt x="12" y="74"/>
                    </a:lnTo>
                    <a:lnTo>
                      <a:pt x="9" y="71"/>
                    </a:lnTo>
                    <a:lnTo>
                      <a:pt x="15" y="64"/>
                    </a:lnTo>
                    <a:lnTo>
                      <a:pt x="15" y="74"/>
                    </a:lnTo>
                    <a:close/>
                    <a:moveTo>
                      <a:pt x="15" y="54"/>
                    </a:moveTo>
                    <a:lnTo>
                      <a:pt x="18" y="54"/>
                    </a:lnTo>
                    <a:lnTo>
                      <a:pt x="18" y="74"/>
                    </a:lnTo>
                    <a:lnTo>
                      <a:pt x="15" y="74"/>
                    </a:lnTo>
                    <a:lnTo>
                      <a:pt x="15" y="54"/>
                    </a:lnTo>
                    <a:close/>
                    <a:moveTo>
                      <a:pt x="18" y="54"/>
                    </a:moveTo>
                    <a:lnTo>
                      <a:pt x="21" y="54"/>
                    </a:lnTo>
                    <a:lnTo>
                      <a:pt x="23" y="56"/>
                    </a:lnTo>
                    <a:lnTo>
                      <a:pt x="18" y="64"/>
                    </a:lnTo>
                    <a:lnTo>
                      <a:pt x="18" y="54"/>
                    </a:lnTo>
                    <a:close/>
                    <a:moveTo>
                      <a:pt x="23" y="56"/>
                    </a:moveTo>
                    <a:lnTo>
                      <a:pt x="30" y="59"/>
                    </a:lnTo>
                    <a:lnTo>
                      <a:pt x="21" y="77"/>
                    </a:lnTo>
                    <a:lnTo>
                      <a:pt x="14" y="73"/>
                    </a:lnTo>
                    <a:lnTo>
                      <a:pt x="23" y="56"/>
                    </a:lnTo>
                    <a:close/>
                    <a:moveTo>
                      <a:pt x="25" y="78"/>
                    </a:moveTo>
                    <a:lnTo>
                      <a:pt x="23" y="78"/>
                    </a:lnTo>
                    <a:lnTo>
                      <a:pt x="21" y="77"/>
                    </a:lnTo>
                    <a:lnTo>
                      <a:pt x="25" y="68"/>
                    </a:lnTo>
                    <a:lnTo>
                      <a:pt x="25" y="78"/>
                    </a:lnTo>
                    <a:close/>
                    <a:moveTo>
                      <a:pt x="25" y="58"/>
                    </a:moveTo>
                    <a:lnTo>
                      <a:pt x="28" y="58"/>
                    </a:lnTo>
                    <a:lnTo>
                      <a:pt x="28" y="78"/>
                    </a:lnTo>
                    <a:lnTo>
                      <a:pt x="25" y="78"/>
                    </a:lnTo>
                    <a:lnTo>
                      <a:pt x="25" y="58"/>
                    </a:lnTo>
                    <a:close/>
                    <a:moveTo>
                      <a:pt x="28" y="58"/>
                    </a:moveTo>
                    <a:lnTo>
                      <a:pt x="34" y="58"/>
                    </a:lnTo>
                    <a:lnTo>
                      <a:pt x="34" y="78"/>
                    </a:lnTo>
                    <a:lnTo>
                      <a:pt x="28" y="78"/>
                    </a:lnTo>
                    <a:lnTo>
                      <a:pt x="28" y="58"/>
                    </a:lnTo>
                    <a:close/>
                    <a:moveTo>
                      <a:pt x="34" y="58"/>
                    </a:moveTo>
                    <a:lnTo>
                      <a:pt x="37" y="58"/>
                    </a:lnTo>
                    <a:lnTo>
                      <a:pt x="37" y="78"/>
                    </a:lnTo>
                    <a:lnTo>
                      <a:pt x="34" y="78"/>
                    </a:lnTo>
                    <a:lnTo>
                      <a:pt x="34" y="58"/>
                    </a:lnTo>
                    <a:close/>
                    <a:moveTo>
                      <a:pt x="37" y="58"/>
                    </a:moveTo>
                    <a:lnTo>
                      <a:pt x="44" y="58"/>
                    </a:lnTo>
                    <a:lnTo>
                      <a:pt x="44" y="78"/>
                    </a:lnTo>
                    <a:lnTo>
                      <a:pt x="37" y="78"/>
                    </a:lnTo>
                    <a:lnTo>
                      <a:pt x="37" y="58"/>
                    </a:lnTo>
                    <a:close/>
                    <a:moveTo>
                      <a:pt x="50" y="74"/>
                    </a:moveTo>
                    <a:lnTo>
                      <a:pt x="48" y="78"/>
                    </a:lnTo>
                    <a:lnTo>
                      <a:pt x="44" y="78"/>
                    </a:lnTo>
                    <a:lnTo>
                      <a:pt x="44" y="68"/>
                    </a:lnTo>
                    <a:lnTo>
                      <a:pt x="50" y="74"/>
                    </a:lnTo>
                    <a:close/>
                    <a:moveTo>
                      <a:pt x="37" y="61"/>
                    </a:moveTo>
                    <a:lnTo>
                      <a:pt x="41" y="58"/>
                    </a:lnTo>
                    <a:lnTo>
                      <a:pt x="54" y="71"/>
                    </a:lnTo>
                    <a:lnTo>
                      <a:pt x="50" y="74"/>
                    </a:lnTo>
                    <a:lnTo>
                      <a:pt x="37" y="61"/>
                    </a:lnTo>
                    <a:close/>
                    <a:moveTo>
                      <a:pt x="41" y="58"/>
                    </a:moveTo>
                    <a:lnTo>
                      <a:pt x="42" y="57"/>
                    </a:lnTo>
                    <a:lnTo>
                      <a:pt x="43" y="56"/>
                    </a:lnTo>
                    <a:lnTo>
                      <a:pt x="47" y="64"/>
                    </a:lnTo>
                    <a:lnTo>
                      <a:pt x="41" y="58"/>
                    </a:lnTo>
                    <a:close/>
                    <a:moveTo>
                      <a:pt x="43" y="56"/>
                    </a:moveTo>
                    <a:lnTo>
                      <a:pt x="49" y="52"/>
                    </a:lnTo>
                    <a:lnTo>
                      <a:pt x="58" y="70"/>
                    </a:lnTo>
                    <a:lnTo>
                      <a:pt x="52" y="73"/>
                    </a:lnTo>
                    <a:lnTo>
                      <a:pt x="4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99" name="Freeform 455">
                <a:extLst>
                  <a:ext uri="{FF2B5EF4-FFF2-40B4-BE49-F238E27FC236}">
                    <a16:creationId xmlns:a16="http://schemas.microsoft.com/office/drawing/2014/main" id="{E4A9D2A7-8523-45D8-91ED-36E528E5DEEC}"/>
                  </a:ext>
                </a:extLst>
              </p:cNvPr>
              <p:cNvSpPr>
                <a:spLocks/>
              </p:cNvSpPr>
              <p:nvPr/>
            </p:nvSpPr>
            <p:spPr bwMode="auto">
              <a:xfrm>
                <a:off x="2991" y="3060"/>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7"/>
                    </a:lnTo>
                    <a:lnTo>
                      <a:pt x="56" y="44"/>
                    </a:lnTo>
                    <a:lnTo>
                      <a:pt x="60" y="41"/>
                    </a:lnTo>
                    <a:lnTo>
                      <a:pt x="63" y="37"/>
                    </a:lnTo>
                    <a:lnTo>
                      <a:pt x="63" y="32"/>
                    </a:lnTo>
                    <a:lnTo>
                      <a:pt x="66" y="29"/>
                    </a:lnTo>
                    <a:lnTo>
                      <a:pt x="66" y="22"/>
                    </a:lnTo>
                    <a:lnTo>
                      <a:pt x="66" y="19"/>
                    </a:lnTo>
                    <a:lnTo>
                      <a:pt x="66" y="15"/>
                    </a:lnTo>
                    <a:lnTo>
                      <a:pt x="63" y="9"/>
                    </a:lnTo>
                    <a:lnTo>
                      <a:pt x="63" y="7"/>
                    </a:lnTo>
                    <a:lnTo>
                      <a:pt x="60" y="3"/>
                    </a:lnTo>
                    <a:lnTo>
                      <a:pt x="54" y="3"/>
                    </a:lnTo>
                    <a:lnTo>
                      <a:pt x="51" y="0"/>
                    </a:lnTo>
                    <a:lnTo>
                      <a:pt x="48" y="0"/>
                    </a:lnTo>
                    <a:lnTo>
                      <a:pt x="41" y="0"/>
                    </a:lnTo>
                    <a:lnTo>
                      <a:pt x="34" y="0"/>
                    </a:lnTo>
                    <a:lnTo>
                      <a:pt x="31" y="0"/>
                    </a:lnTo>
                    <a:lnTo>
                      <a:pt x="25" y="3"/>
                    </a:lnTo>
                    <a:lnTo>
                      <a:pt x="22" y="7"/>
                    </a:lnTo>
                    <a:lnTo>
                      <a:pt x="16" y="9"/>
                    </a:lnTo>
                    <a:lnTo>
                      <a:pt x="12" y="12"/>
                    </a:lnTo>
                    <a:lnTo>
                      <a:pt x="9" y="15"/>
                    </a:lnTo>
                    <a:lnTo>
                      <a:pt x="6" y="19"/>
                    </a:lnTo>
                    <a:lnTo>
                      <a:pt x="2" y="25"/>
                    </a:lnTo>
                    <a:lnTo>
                      <a:pt x="2" y="29"/>
                    </a:lnTo>
                    <a:lnTo>
                      <a:pt x="0" y="35"/>
                    </a:lnTo>
                    <a:lnTo>
                      <a:pt x="0" y="37"/>
                    </a:lnTo>
                    <a:lnTo>
                      <a:pt x="2" y="41"/>
                    </a:lnTo>
                    <a:lnTo>
                      <a:pt x="2" y="47"/>
                    </a:lnTo>
                    <a:lnTo>
                      <a:pt x="6" y="51"/>
                    </a:lnTo>
                    <a:lnTo>
                      <a:pt x="9" y="54"/>
                    </a:lnTo>
                    <a:lnTo>
                      <a:pt x="12" y="54"/>
                    </a:lnTo>
                    <a:lnTo>
                      <a:pt x="16" y="57"/>
                    </a:lnTo>
                    <a:lnTo>
                      <a:pt x="22" y="57"/>
                    </a:lnTo>
                    <a:lnTo>
                      <a:pt x="25" y="57"/>
                    </a:lnTo>
                    <a:lnTo>
                      <a:pt x="31" y="57"/>
                    </a:lnTo>
                    <a:lnTo>
                      <a:pt x="38"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0" name="Freeform 456">
                <a:extLst>
                  <a:ext uri="{FF2B5EF4-FFF2-40B4-BE49-F238E27FC236}">
                    <a16:creationId xmlns:a16="http://schemas.microsoft.com/office/drawing/2014/main" id="{62994803-8897-4505-9351-1B6E6FB738A2}"/>
                  </a:ext>
                </a:extLst>
              </p:cNvPr>
              <p:cNvSpPr>
                <a:spLocks noEditPoints="1"/>
              </p:cNvSpPr>
              <p:nvPr/>
            </p:nvSpPr>
            <p:spPr bwMode="auto">
              <a:xfrm>
                <a:off x="2989" y="3057"/>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1 h 76"/>
                  <a:gd name="T54" fmla="*/ 1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3 h 76"/>
                  <a:gd name="T88" fmla="*/ 1 w 86"/>
                  <a:gd name="T89" fmla="*/ 3 h 76"/>
                  <a:gd name="T90" fmla="*/ 1 w 86"/>
                  <a:gd name="T91" fmla="*/ 3 h 76"/>
                  <a:gd name="T92" fmla="*/ 1 w 86"/>
                  <a:gd name="T93" fmla="*/ 3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4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7" y="64"/>
                    </a:lnTo>
                    <a:lnTo>
                      <a:pt x="64" y="67"/>
                    </a:lnTo>
                    <a:lnTo>
                      <a:pt x="51" y="54"/>
                    </a:lnTo>
                    <a:close/>
                    <a:moveTo>
                      <a:pt x="54" y="51"/>
                    </a:moveTo>
                    <a:lnTo>
                      <a:pt x="55" y="50"/>
                    </a:lnTo>
                    <a:lnTo>
                      <a:pt x="56" y="49"/>
                    </a:lnTo>
                    <a:lnTo>
                      <a:pt x="61" y="57"/>
                    </a:lnTo>
                    <a:lnTo>
                      <a:pt x="54" y="51"/>
                    </a:lnTo>
                    <a:close/>
                    <a:moveTo>
                      <a:pt x="56" y="49"/>
                    </a:moveTo>
                    <a:lnTo>
                      <a:pt x="63" y="45"/>
                    </a:lnTo>
                    <a:lnTo>
                      <a:pt x="71" y="63"/>
                    </a:lnTo>
                    <a:lnTo>
                      <a:pt x="64" y="66"/>
                    </a:lnTo>
                    <a:lnTo>
                      <a:pt x="56" y="49"/>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76" y="57"/>
                    </a:moveTo>
                    <a:lnTo>
                      <a:pt x="76" y="57"/>
                    </a:lnTo>
                    <a:lnTo>
                      <a:pt x="70" y="51"/>
                    </a:lnTo>
                    <a:lnTo>
                      <a:pt x="76" y="57"/>
                    </a:lnTo>
                    <a:close/>
                    <a:moveTo>
                      <a:pt x="63" y="44"/>
                    </a:moveTo>
                    <a:lnTo>
                      <a:pt x="66" y="41"/>
                    </a:lnTo>
                    <a:lnTo>
                      <a:pt x="80" y="54"/>
                    </a:lnTo>
                    <a:lnTo>
                      <a:pt x="76" y="57"/>
                    </a:lnTo>
                    <a:lnTo>
                      <a:pt x="63" y="44"/>
                    </a:lnTo>
                    <a:close/>
                    <a:moveTo>
                      <a:pt x="83" y="47"/>
                    </a:moveTo>
                    <a:lnTo>
                      <a:pt x="83" y="52"/>
                    </a:lnTo>
                    <a:lnTo>
                      <a:pt x="80" y="54"/>
                    </a:lnTo>
                    <a:lnTo>
                      <a:pt x="73" y="47"/>
                    </a:lnTo>
                    <a:lnTo>
                      <a:pt x="83" y="47"/>
                    </a:lnTo>
                    <a:close/>
                    <a:moveTo>
                      <a:pt x="64" y="47"/>
                    </a:moveTo>
                    <a:lnTo>
                      <a:pt x="64" y="42"/>
                    </a:lnTo>
                    <a:lnTo>
                      <a:pt x="83" y="42"/>
                    </a:lnTo>
                    <a:lnTo>
                      <a:pt x="83" y="47"/>
                    </a:lnTo>
                    <a:lnTo>
                      <a:pt x="64" y="47"/>
                    </a:lnTo>
                    <a:close/>
                    <a:moveTo>
                      <a:pt x="64" y="42"/>
                    </a:moveTo>
                    <a:lnTo>
                      <a:pt x="64" y="37"/>
                    </a:lnTo>
                    <a:lnTo>
                      <a:pt x="66" y="35"/>
                    </a:lnTo>
                    <a:lnTo>
                      <a:pt x="73" y="42"/>
                    </a:lnTo>
                    <a:lnTo>
                      <a:pt x="64" y="42"/>
                    </a:lnTo>
                    <a:close/>
                    <a:moveTo>
                      <a:pt x="66" y="35"/>
                    </a:moveTo>
                    <a:lnTo>
                      <a:pt x="70" y="32"/>
                    </a:lnTo>
                    <a:lnTo>
                      <a:pt x="83" y="45"/>
                    </a:lnTo>
                    <a:lnTo>
                      <a:pt x="80" y="49"/>
                    </a:lnTo>
                    <a:lnTo>
                      <a:pt x="66" y="35"/>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7" y="30"/>
                    </a:moveTo>
                    <a:lnTo>
                      <a:pt x="64" y="23"/>
                    </a:lnTo>
                    <a:lnTo>
                      <a:pt x="82" y="15"/>
                    </a:lnTo>
                    <a:lnTo>
                      <a:pt x="85" y="21"/>
                    </a:lnTo>
                    <a:lnTo>
                      <a:pt x="67" y="30"/>
                    </a:lnTo>
                    <a:close/>
                    <a:moveTo>
                      <a:pt x="64" y="23"/>
                    </a:moveTo>
                    <a:lnTo>
                      <a:pt x="64" y="21"/>
                    </a:lnTo>
                    <a:lnTo>
                      <a:pt x="64" y="19"/>
                    </a:lnTo>
                    <a:lnTo>
                      <a:pt x="73" y="19"/>
                    </a:lnTo>
                    <a:lnTo>
                      <a:pt x="64" y="23"/>
                    </a:lnTo>
                    <a:close/>
                    <a:moveTo>
                      <a:pt x="64" y="19"/>
                    </a:moveTo>
                    <a:lnTo>
                      <a:pt x="64" y="17"/>
                    </a:lnTo>
                    <a:lnTo>
                      <a:pt x="83" y="17"/>
                    </a:lnTo>
                    <a:lnTo>
                      <a:pt x="83" y="19"/>
                    </a:lnTo>
                    <a:lnTo>
                      <a:pt x="64" y="19"/>
                    </a:lnTo>
                    <a:close/>
                    <a:moveTo>
                      <a:pt x="80" y="9"/>
                    </a:moveTo>
                    <a:lnTo>
                      <a:pt x="83" y="12"/>
                    </a:lnTo>
                    <a:lnTo>
                      <a:pt x="83" y="17"/>
                    </a:lnTo>
                    <a:lnTo>
                      <a:pt x="73" y="17"/>
                    </a:lnTo>
                    <a:lnTo>
                      <a:pt x="80" y="9"/>
                    </a:lnTo>
                    <a:close/>
                    <a:moveTo>
                      <a:pt x="66" y="23"/>
                    </a:moveTo>
                    <a:lnTo>
                      <a:pt x="63" y="20"/>
                    </a:lnTo>
                    <a:lnTo>
                      <a:pt x="76" y="7"/>
                    </a:lnTo>
                    <a:lnTo>
                      <a:pt x="80" y="9"/>
                    </a:lnTo>
                    <a:lnTo>
                      <a:pt x="66" y="23"/>
                    </a:lnTo>
                    <a:close/>
                    <a:moveTo>
                      <a:pt x="70" y="3"/>
                    </a:moveTo>
                    <a:lnTo>
                      <a:pt x="74" y="3"/>
                    </a:lnTo>
                    <a:lnTo>
                      <a:pt x="76" y="7"/>
                    </a:lnTo>
                    <a:lnTo>
                      <a:pt x="70" y="13"/>
                    </a:lnTo>
                    <a:lnTo>
                      <a:pt x="70" y="3"/>
                    </a:lnTo>
                    <a:close/>
                    <a:moveTo>
                      <a:pt x="70" y="22"/>
                    </a:moveTo>
                    <a:lnTo>
                      <a:pt x="64" y="22"/>
                    </a:lnTo>
                    <a:lnTo>
                      <a:pt x="64" y="3"/>
                    </a:lnTo>
                    <a:lnTo>
                      <a:pt x="70" y="3"/>
                    </a:lnTo>
                    <a:lnTo>
                      <a:pt x="70" y="22"/>
                    </a:lnTo>
                    <a:close/>
                    <a:moveTo>
                      <a:pt x="64" y="22"/>
                    </a:moveTo>
                    <a:lnTo>
                      <a:pt x="60" y="22"/>
                    </a:lnTo>
                    <a:lnTo>
                      <a:pt x="56" y="20"/>
                    </a:lnTo>
                    <a:lnTo>
                      <a:pt x="64" y="13"/>
                    </a:lnTo>
                    <a:lnTo>
                      <a:pt x="64" y="22"/>
                    </a:lnTo>
                    <a:close/>
                    <a:moveTo>
                      <a:pt x="56" y="20"/>
                    </a:moveTo>
                    <a:lnTo>
                      <a:pt x="54" y="17"/>
                    </a:lnTo>
                    <a:lnTo>
                      <a:pt x="67" y="3"/>
                    </a:lnTo>
                    <a:lnTo>
                      <a:pt x="71" y="7"/>
                    </a:lnTo>
                    <a:lnTo>
                      <a:pt x="56" y="20"/>
                    </a:lnTo>
                    <a:close/>
                    <a:moveTo>
                      <a:pt x="61" y="0"/>
                    </a:moveTo>
                    <a:lnTo>
                      <a:pt x="64" y="0"/>
                    </a:lnTo>
                    <a:lnTo>
                      <a:pt x="67"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9" y="0"/>
                    </a:lnTo>
                    <a:lnTo>
                      <a:pt x="41" y="0"/>
                    </a:lnTo>
                    <a:lnTo>
                      <a:pt x="41" y="10"/>
                    </a:lnTo>
                    <a:lnTo>
                      <a:pt x="37" y="1"/>
                    </a:lnTo>
                    <a:close/>
                    <a:moveTo>
                      <a:pt x="45" y="19"/>
                    </a:moveTo>
                    <a:lnTo>
                      <a:pt x="39" y="21"/>
                    </a:lnTo>
                    <a:lnTo>
                      <a:pt x="31" y="4"/>
                    </a:lnTo>
                    <a:lnTo>
                      <a:pt x="37" y="1"/>
                    </a:lnTo>
                    <a:lnTo>
                      <a:pt x="45" y="19"/>
                    </a:lnTo>
                    <a:close/>
                    <a:moveTo>
                      <a:pt x="28" y="7"/>
                    </a:moveTo>
                    <a:lnTo>
                      <a:pt x="29" y="6"/>
                    </a:lnTo>
                    <a:lnTo>
                      <a:pt x="31" y="4"/>
                    </a:lnTo>
                    <a:lnTo>
                      <a:pt x="35" y="13"/>
                    </a:lnTo>
                    <a:lnTo>
                      <a:pt x="28" y="7"/>
                    </a:lnTo>
                    <a:close/>
                    <a:moveTo>
                      <a:pt x="42" y="20"/>
                    </a:moveTo>
                    <a:lnTo>
                      <a:pt x="39" y="23"/>
                    </a:lnTo>
                    <a:lnTo>
                      <a:pt x="26" y="9"/>
                    </a:lnTo>
                    <a:lnTo>
                      <a:pt x="28"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2"/>
                    </a:moveTo>
                    <a:lnTo>
                      <a:pt x="20" y="11"/>
                    </a:lnTo>
                    <a:lnTo>
                      <a:pt x="21" y="11"/>
                    </a:lnTo>
                    <a:lnTo>
                      <a:pt x="26" y="19"/>
                    </a:lnTo>
                    <a:lnTo>
                      <a:pt x="19" y="12"/>
                    </a:lnTo>
                    <a:close/>
                    <a:moveTo>
                      <a:pt x="32" y="26"/>
                    </a:moveTo>
                    <a:lnTo>
                      <a:pt x="29" y="29"/>
                    </a:lnTo>
                    <a:lnTo>
                      <a:pt x="16" y="15"/>
                    </a:lnTo>
                    <a:lnTo>
                      <a:pt x="19" y="12"/>
                    </a:lnTo>
                    <a:lnTo>
                      <a:pt x="32" y="26"/>
                    </a:lnTo>
                    <a:close/>
                    <a:moveTo>
                      <a:pt x="29" y="29"/>
                    </a:moveTo>
                    <a:lnTo>
                      <a:pt x="29" y="29"/>
                    </a:lnTo>
                    <a:lnTo>
                      <a:pt x="22" y="22"/>
                    </a:lnTo>
                    <a:lnTo>
                      <a:pt x="29" y="29"/>
                    </a:lnTo>
                    <a:close/>
                    <a:moveTo>
                      <a:pt x="29" y="29"/>
                    </a:moveTo>
                    <a:lnTo>
                      <a:pt x="26" y="32"/>
                    </a:lnTo>
                    <a:lnTo>
                      <a:pt x="12" y="19"/>
                    </a:lnTo>
                    <a:lnTo>
                      <a:pt x="16" y="15"/>
                    </a:lnTo>
                    <a:lnTo>
                      <a:pt x="29" y="29"/>
                    </a:lnTo>
                    <a:close/>
                    <a:moveTo>
                      <a:pt x="12" y="19"/>
                    </a:moveTo>
                    <a:lnTo>
                      <a:pt x="2" y="29"/>
                    </a:lnTo>
                    <a:lnTo>
                      <a:pt x="12" y="19"/>
                    </a:lnTo>
                    <a:lnTo>
                      <a:pt x="19" y="25"/>
                    </a:lnTo>
                    <a:lnTo>
                      <a:pt x="12" y="19"/>
                    </a:lnTo>
                    <a:close/>
                    <a:moveTo>
                      <a:pt x="26" y="32"/>
                    </a:moveTo>
                    <a:lnTo>
                      <a:pt x="22" y="35"/>
                    </a:lnTo>
                    <a:lnTo>
                      <a:pt x="9" y="22"/>
                    </a:lnTo>
                    <a:lnTo>
                      <a:pt x="12" y="19"/>
                    </a:lnTo>
                    <a:lnTo>
                      <a:pt x="26" y="32"/>
                    </a:lnTo>
                    <a:close/>
                    <a:moveTo>
                      <a:pt x="8" y="24"/>
                    </a:moveTo>
                    <a:lnTo>
                      <a:pt x="8" y="23"/>
                    </a:lnTo>
                    <a:lnTo>
                      <a:pt x="9" y="22"/>
                    </a:lnTo>
                    <a:lnTo>
                      <a:pt x="16" y="29"/>
                    </a:lnTo>
                    <a:lnTo>
                      <a:pt x="8" y="24"/>
                    </a:lnTo>
                    <a:close/>
                    <a:moveTo>
                      <a:pt x="24" y="33"/>
                    </a:moveTo>
                    <a:lnTo>
                      <a:pt x="21" y="40"/>
                    </a:lnTo>
                    <a:lnTo>
                      <a:pt x="5" y="31"/>
                    </a:lnTo>
                    <a:lnTo>
                      <a:pt x="8" y="24"/>
                    </a:lnTo>
                    <a:lnTo>
                      <a:pt x="24" y="33"/>
                    </a:lnTo>
                    <a:close/>
                    <a:moveTo>
                      <a:pt x="3" y="35"/>
                    </a:moveTo>
                    <a:lnTo>
                      <a:pt x="3" y="33"/>
                    </a:lnTo>
                    <a:lnTo>
                      <a:pt x="5" y="31"/>
                    </a:lnTo>
                    <a:lnTo>
                      <a:pt x="12" y="35"/>
                    </a:lnTo>
                    <a:lnTo>
                      <a:pt x="3" y="35"/>
                    </a:lnTo>
                    <a:close/>
                    <a:moveTo>
                      <a:pt x="22" y="35"/>
                    </a:moveTo>
                    <a:lnTo>
                      <a:pt x="22" y="39"/>
                    </a:lnTo>
                    <a:lnTo>
                      <a:pt x="3" y="39"/>
                    </a:lnTo>
                    <a:lnTo>
                      <a:pt x="3" y="35"/>
                    </a:lnTo>
                    <a:lnTo>
                      <a:pt x="22" y="35"/>
                    </a:lnTo>
                    <a:close/>
                    <a:moveTo>
                      <a:pt x="22" y="39"/>
                    </a:moveTo>
                    <a:lnTo>
                      <a:pt x="22" y="41"/>
                    </a:lnTo>
                    <a:lnTo>
                      <a:pt x="21" y="43"/>
                    </a:lnTo>
                    <a:lnTo>
                      <a:pt x="12" y="39"/>
                    </a:lnTo>
                    <a:lnTo>
                      <a:pt x="22" y="39"/>
                    </a:lnTo>
                    <a:close/>
                    <a:moveTo>
                      <a:pt x="21" y="43"/>
                    </a:moveTo>
                    <a:lnTo>
                      <a:pt x="18" y="49"/>
                    </a:lnTo>
                    <a:lnTo>
                      <a:pt x="1" y="41"/>
                    </a:lnTo>
                    <a:lnTo>
                      <a:pt x="5" y="34"/>
                    </a:lnTo>
                    <a:lnTo>
                      <a:pt x="21" y="43"/>
                    </a:lnTo>
                    <a:close/>
                    <a:moveTo>
                      <a:pt x="0" y="45"/>
                    </a:moveTo>
                    <a:lnTo>
                      <a:pt x="0" y="42"/>
                    </a:lnTo>
                    <a:lnTo>
                      <a:pt x="1" y="41"/>
                    </a:lnTo>
                    <a:lnTo>
                      <a:pt x="10" y="45"/>
                    </a:lnTo>
                    <a:lnTo>
                      <a:pt x="0" y="45"/>
                    </a:lnTo>
                    <a:close/>
                    <a:moveTo>
                      <a:pt x="19" y="45"/>
                    </a:moveTo>
                    <a:lnTo>
                      <a:pt x="19" y="47"/>
                    </a:lnTo>
                    <a:lnTo>
                      <a:pt x="0" y="47"/>
                    </a:lnTo>
                    <a:lnTo>
                      <a:pt x="0" y="45"/>
                    </a:lnTo>
                    <a:lnTo>
                      <a:pt x="19" y="45"/>
                    </a:lnTo>
                    <a:close/>
                    <a:moveTo>
                      <a:pt x="2" y="54"/>
                    </a:moveTo>
                    <a:lnTo>
                      <a:pt x="0" y="52"/>
                    </a:lnTo>
                    <a:lnTo>
                      <a:pt x="0" y="47"/>
                    </a:lnTo>
                    <a:lnTo>
                      <a:pt x="10" y="47"/>
                    </a:lnTo>
                    <a:lnTo>
                      <a:pt x="2" y="54"/>
                    </a:lnTo>
                    <a:close/>
                    <a:moveTo>
                      <a:pt x="17" y="41"/>
                    </a:moveTo>
                    <a:lnTo>
                      <a:pt x="19" y="44"/>
                    </a:lnTo>
                    <a:lnTo>
                      <a:pt x="6" y="57"/>
                    </a:lnTo>
                    <a:lnTo>
                      <a:pt x="2" y="54"/>
                    </a:lnTo>
                    <a:lnTo>
                      <a:pt x="17" y="41"/>
                    </a:lnTo>
                    <a:close/>
                    <a:moveTo>
                      <a:pt x="19" y="44"/>
                    </a:moveTo>
                    <a:lnTo>
                      <a:pt x="22" y="47"/>
                    </a:lnTo>
                    <a:lnTo>
                      <a:pt x="22" y="51"/>
                    </a:lnTo>
                    <a:lnTo>
                      <a:pt x="12" y="51"/>
                    </a:lnTo>
                    <a:lnTo>
                      <a:pt x="19" y="44"/>
                    </a:lnTo>
                    <a:close/>
                    <a:moveTo>
                      <a:pt x="22" y="51"/>
                    </a:moveTo>
                    <a:lnTo>
                      <a:pt x="22" y="57"/>
                    </a:lnTo>
                    <a:lnTo>
                      <a:pt x="3" y="57"/>
                    </a:lnTo>
                    <a:lnTo>
                      <a:pt x="3" y="51"/>
                    </a:lnTo>
                    <a:lnTo>
                      <a:pt x="22" y="51"/>
                    </a:lnTo>
                    <a:close/>
                    <a:moveTo>
                      <a:pt x="6" y="64"/>
                    </a:moveTo>
                    <a:lnTo>
                      <a:pt x="3" y="62"/>
                    </a:lnTo>
                    <a:lnTo>
                      <a:pt x="3" y="57"/>
                    </a:lnTo>
                    <a:lnTo>
                      <a:pt x="12" y="57"/>
                    </a:lnTo>
                    <a:lnTo>
                      <a:pt x="6" y="64"/>
                    </a:lnTo>
                    <a:close/>
                    <a:moveTo>
                      <a:pt x="19" y="51"/>
                    </a:moveTo>
                    <a:lnTo>
                      <a:pt x="22" y="54"/>
                    </a:lnTo>
                    <a:lnTo>
                      <a:pt x="9" y="67"/>
                    </a:lnTo>
                    <a:lnTo>
                      <a:pt x="6" y="64"/>
                    </a:lnTo>
                    <a:lnTo>
                      <a:pt x="19" y="51"/>
                    </a:lnTo>
                    <a:close/>
                    <a:moveTo>
                      <a:pt x="22" y="54"/>
                    </a:moveTo>
                    <a:lnTo>
                      <a:pt x="13" y="44"/>
                    </a:lnTo>
                    <a:lnTo>
                      <a:pt x="22" y="54"/>
                    </a:lnTo>
                    <a:lnTo>
                      <a:pt x="16" y="61"/>
                    </a:lnTo>
                    <a:lnTo>
                      <a:pt x="22" y="54"/>
                    </a:lnTo>
                    <a:close/>
                    <a:moveTo>
                      <a:pt x="22" y="54"/>
                    </a:moveTo>
                    <a:lnTo>
                      <a:pt x="26" y="57"/>
                    </a:lnTo>
                    <a:lnTo>
                      <a:pt x="12" y="71"/>
                    </a:lnTo>
                    <a:lnTo>
                      <a:pt x="9" y="67"/>
                    </a:lnTo>
                    <a:lnTo>
                      <a:pt x="22" y="54"/>
                    </a:lnTo>
                    <a:close/>
                    <a:moveTo>
                      <a:pt x="19" y="73"/>
                    </a:moveTo>
                    <a:lnTo>
                      <a:pt x="16" y="73"/>
                    </a:lnTo>
                    <a:lnTo>
                      <a:pt x="12" y="71"/>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4" y="74"/>
                    </a:moveTo>
                    <a:lnTo>
                      <a:pt x="52" y="76"/>
                    </a:lnTo>
                    <a:lnTo>
                      <a:pt x="48" y="76"/>
                    </a:lnTo>
                    <a:lnTo>
                      <a:pt x="48" y="67"/>
                    </a:lnTo>
                    <a:lnTo>
                      <a:pt x="54" y="74"/>
                    </a:lnTo>
                    <a:close/>
                    <a:moveTo>
                      <a:pt x="41" y="61"/>
                    </a:moveTo>
                    <a:lnTo>
                      <a:pt x="44" y="57"/>
                    </a:lnTo>
                    <a:lnTo>
                      <a:pt x="58" y="71"/>
                    </a:lnTo>
                    <a:lnTo>
                      <a:pt x="54" y="74"/>
                    </a:lnTo>
                    <a:lnTo>
                      <a:pt x="41" y="61"/>
                    </a:lnTo>
                    <a:close/>
                    <a:moveTo>
                      <a:pt x="44" y="57"/>
                    </a:moveTo>
                    <a:lnTo>
                      <a:pt x="45" y="56"/>
                    </a:lnTo>
                    <a:lnTo>
                      <a:pt x="46" y="55"/>
                    </a:lnTo>
                    <a:lnTo>
                      <a:pt x="51" y="64"/>
                    </a:lnTo>
                    <a:lnTo>
                      <a:pt x="44" y="57"/>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1" name="Freeform 457">
                <a:extLst>
                  <a:ext uri="{FF2B5EF4-FFF2-40B4-BE49-F238E27FC236}">
                    <a16:creationId xmlns:a16="http://schemas.microsoft.com/office/drawing/2014/main" id="{2F1188D8-FC5C-4700-B345-D1E44F4547B3}"/>
                  </a:ext>
                </a:extLst>
              </p:cNvPr>
              <p:cNvSpPr>
                <a:spLocks/>
              </p:cNvSpPr>
              <p:nvPr/>
            </p:nvSpPr>
            <p:spPr bwMode="auto">
              <a:xfrm>
                <a:off x="3041" y="303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8"/>
                    </a:lnTo>
                    <a:lnTo>
                      <a:pt x="57" y="45"/>
                    </a:lnTo>
                    <a:lnTo>
                      <a:pt x="60" y="42"/>
                    </a:lnTo>
                    <a:lnTo>
                      <a:pt x="64" y="38"/>
                    </a:lnTo>
                    <a:lnTo>
                      <a:pt x="64" y="32"/>
                    </a:lnTo>
                    <a:lnTo>
                      <a:pt x="67" y="28"/>
                    </a:lnTo>
                    <a:lnTo>
                      <a:pt x="67" y="25"/>
                    </a:lnTo>
                    <a:lnTo>
                      <a:pt x="67" y="20"/>
                    </a:lnTo>
                    <a:lnTo>
                      <a:pt x="67" y="16"/>
                    </a:lnTo>
                    <a:lnTo>
                      <a:pt x="64" y="13"/>
                    </a:lnTo>
                    <a:lnTo>
                      <a:pt x="60" y="10"/>
                    </a:lnTo>
                    <a:lnTo>
                      <a:pt x="57" y="6"/>
                    </a:lnTo>
                    <a:lnTo>
                      <a:pt x="54" y="3"/>
                    </a:lnTo>
                    <a:lnTo>
                      <a:pt x="50" y="0"/>
                    </a:lnTo>
                    <a:lnTo>
                      <a:pt x="44" y="0"/>
                    </a:lnTo>
                    <a:lnTo>
                      <a:pt x="42" y="0"/>
                    </a:lnTo>
                    <a:lnTo>
                      <a:pt x="35" y="0"/>
                    </a:lnTo>
                    <a:lnTo>
                      <a:pt x="32" y="3"/>
                    </a:lnTo>
                    <a:lnTo>
                      <a:pt x="25" y="3"/>
                    </a:lnTo>
                    <a:lnTo>
                      <a:pt x="18" y="6"/>
                    </a:lnTo>
                    <a:lnTo>
                      <a:pt x="16" y="10"/>
                    </a:lnTo>
                    <a:lnTo>
                      <a:pt x="13" y="13"/>
                    </a:lnTo>
                    <a:lnTo>
                      <a:pt x="6" y="16"/>
                    </a:lnTo>
                    <a:lnTo>
                      <a:pt x="6" y="23"/>
                    </a:lnTo>
                    <a:lnTo>
                      <a:pt x="3" y="25"/>
                    </a:lnTo>
                    <a:lnTo>
                      <a:pt x="0" y="28"/>
                    </a:lnTo>
                    <a:lnTo>
                      <a:pt x="0" y="35"/>
                    </a:lnTo>
                    <a:lnTo>
                      <a:pt x="0" y="38"/>
                    </a:lnTo>
                    <a:lnTo>
                      <a:pt x="0" y="42"/>
                    </a:lnTo>
                    <a:lnTo>
                      <a:pt x="3" y="48"/>
                    </a:lnTo>
                    <a:lnTo>
                      <a:pt x="6" y="52"/>
                    </a:lnTo>
                    <a:lnTo>
                      <a:pt x="10" y="54"/>
                    </a:lnTo>
                    <a:lnTo>
                      <a:pt x="13" y="54"/>
                    </a:lnTo>
                    <a:lnTo>
                      <a:pt x="16" y="57"/>
                    </a:lnTo>
                    <a:lnTo>
                      <a:pt x="22" y="57"/>
                    </a:lnTo>
                    <a:lnTo>
                      <a:pt x="25" y="57"/>
                    </a:lnTo>
                    <a:lnTo>
                      <a:pt x="32" y="57"/>
                    </a:lnTo>
                    <a:lnTo>
                      <a:pt x="35"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2" name="Freeform 458">
                <a:extLst>
                  <a:ext uri="{FF2B5EF4-FFF2-40B4-BE49-F238E27FC236}">
                    <a16:creationId xmlns:a16="http://schemas.microsoft.com/office/drawing/2014/main" id="{52F47DC6-87C2-472C-A966-6766B1F4E4B3}"/>
                  </a:ext>
                </a:extLst>
              </p:cNvPr>
              <p:cNvSpPr>
                <a:spLocks noEditPoints="1"/>
              </p:cNvSpPr>
              <p:nvPr/>
            </p:nvSpPr>
            <p:spPr bwMode="auto">
              <a:xfrm>
                <a:off x="3038" y="3033"/>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4 w 86"/>
                  <a:gd name="T11" fmla="*/ 3 h 76"/>
                  <a:gd name="T12" fmla="*/ 4 w 86"/>
                  <a:gd name="T13" fmla="*/ 2 h 76"/>
                  <a:gd name="T14" fmla="*/ 5 w 86"/>
                  <a:gd name="T15" fmla="*/ 3 h 76"/>
                  <a:gd name="T16" fmla="*/ 5 w 86"/>
                  <a:gd name="T17" fmla="*/ 2 h 76"/>
                  <a:gd name="T18" fmla="*/ 4 w 86"/>
                  <a:gd name="T19" fmla="*/ 2 h 76"/>
                  <a:gd name="T20" fmla="*/ 4 w 86"/>
                  <a:gd name="T21" fmla="*/ 2 h 76"/>
                  <a:gd name="T22" fmla="*/ 6 w 86"/>
                  <a:gd name="T23" fmla="*/ 1 h 76"/>
                  <a:gd name="T24" fmla="*/ 5 w 86"/>
                  <a:gd name="T25" fmla="*/ 1 h 76"/>
                  <a:gd name="T26" fmla="*/ 5 w 86"/>
                  <a:gd name="T27" fmla="*/ 1 h 76"/>
                  <a:gd name="T28" fmla="*/ 4 w 86"/>
                  <a:gd name="T29" fmla="*/ 2 h 76"/>
                  <a:gd name="T30" fmla="*/ 5 w 86"/>
                  <a:gd name="T31" fmla="*/ 1 h 76"/>
                  <a:gd name="T32" fmla="*/ 4 w 86"/>
                  <a:gd name="T33" fmla="*/ 1 h 76"/>
                  <a:gd name="T34" fmla="*/ 4 w 86"/>
                  <a:gd name="T35" fmla="*/ 1 h 76"/>
                  <a:gd name="T36" fmla="*/ 5 w 86"/>
                  <a:gd name="T37" fmla="*/ 0 h 76"/>
                  <a:gd name="T38" fmla="*/ 4 w 86"/>
                  <a:gd name="T39" fmla="*/ 0 h 76"/>
                  <a:gd name="T40" fmla="*/ 4 w 86"/>
                  <a:gd name="T41" fmla="*/ 1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2 h 76"/>
                  <a:gd name="T54" fmla="*/ 2 w 86"/>
                  <a:gd name="T55" fmla="*/ 1 h 76"/>
                  <a:gd name="T56" fmla="*/ 2 w 86"/>
                  <a:gd name="T57" fmla="*/ 1 h 76"/>
                  <a:gd name="T58" fmla="*/ 2 w 86"/>
                  <a:gd name="T59" fmla="*/ 2 h 76"/>
                  <a:gd name="T60" fmla="*/ 2 w 86"/>
                  <a:gd name="T61" fmla="*/ 2 h 76"/>
                  <a:gd name="T62" fmla="*/ 1 w 86"/>
                  <a:gd name="T63" fmla="*/ 2 h 76"/>
                  <a:gd name="T64" fmla="*/ 1 w 86"/>
                  <a:gd name="T65" fmla="*/ 1 h 76"/>
                  <a:gd name="T66" fmla="*/ 1 w 86"/>
                  <a:gd name="T67" fmla="*/ 2 h 76"/>
                  <a:gd name="T68" fmla="*/ 2 w 86"/>
                  <a:gd name="T69" fmla="*/ 2 h 76"/>
                  <a:gd name="T70" fmla="*/ 1 w 86"/>
                  <a:gd name="T71" fmla="*/ 3 h 76"/>
                  <a:gd name="T72" fmla="*/ 1 w 86"/>
                  <a:gd name="T73" fmla="*/ 3 h 76"/>
                  <a:gd name="T74" fmla="*/ 0 w 86"/>
                  <a:gd name="T75" fmla="*/ 2 h 76"/>
                  <a:gd name="T76" fmla="*/ 0 w 86"/>
                  <a:gd name="T77" fmla="*/ 2 h 76"/>
                  <a:gd name="T78" fmla="*/ 1 w 86"/>
                  <a:gd name="T79" fmla="*/ 3 h 76"/>
                  <a:gd name="T80" fmla="*/ 0 w 86"/>
                  <a:gd name="T81" fmla="*/ 4 h 76"/>
                  <a:gd name="T82" fmla="*/ 2 w 86"/>
                  <a:gd name="T83" fmla="*/ 3 h 76"/>
                  <a:gd name="T84" fmla="*/ 0 w 86"/>
                  <a:gd name="T85" fmla="*/ 4 h 76"/>
                  <a:gd name="T86" fmla="*/ 1 w 86"/>
                  <a:gd name="T87" fmla="*/ 4 h 76"/>
                  <a:gd name="T88" fmla="*/ 1 w 86"/>
                  <a:gd name="T89" fmla="*/ 4 h 76"/>
                  <a:gd name="T90" fmla="*/ 1 w 86"/>
                  <a:gd name="T91" fmla="*/ 5 h 76"/>
                  <a:gd name="T92" fmla="*/ 2 w 86"/>
                  <a:gd name="T93" fmla="*/ 4 h 76"/>
                  <a:gd name="T94" fmla="*/ 2 w 86"/>
                  <a:gd name="T95" fmla="*/ 4 h 76"/>
                  <a:gd name="T96" fmla="*/ 1 w 86"/>
                  <a:gd name="T97" fmla="*/ 5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3"/>
                    </a:moveTo>
                    <a:lnTo>
                      <a:pt x="54" y="51"/>
                    </a:lnTo>
                    <a:lnTo>
                      <a:pt x="67" y="64"/>
                    </a:lnTo>
                    <a:lnTo>
                      <a:pt x="64" y="67"/>
                    </a:lnTo>
                    <a:lnTo>
                      <a:pt x="50" y="53"/>
                    </a:lnTo>
                    <a:close/>
                    <a:moveTo>
                      <a:pt x="54" y="51"/>
                    </a:moveTo>
                    <a:lnTo>
                      <a:pt x="55" y="49"/>
                    </a:lnTo>
                    <a:lnTo>
                      <a:pt x="56" y="48"/>
                    </a:lnTo>
                    <a:lnTo>
                      <a:pt x="60" y="57"/>
                    </a:lnTo>
                    <a:lnTo>
                      <a:pt x="54" y="51"/>
                    </a:lnTo>
                    <a:close/>
                    <a:moveTo>
                      <a:pt x="56" y="48"/>
                    </a:moveTo>
                    <a:lnTo>
                      <a:pt x="63" y="45"/>
                    </a:lnTo>
                    <a:lnTo>
                      <a:pt x="71" y="63"/>
                    </a:lnTo>
                    <a:lnTo>
                      <a:pt x="65" y="65"/>
                    </a:lnTo>
                    <a:lnTo>
                      <a:pt x="56" y="48"/>
                    </a:lnTo>
                    <a:close/>
                    <a:moveTo>
                      <a:pt x="74" y="61"/>
                    </a:moveTo>
                    <a:lnTo>
                      <a:pt x="72" y="62"/>
                    </a:lnTo>
                    <a:lnTo>
                      <a:pt x="71" y="63"/>
                    </a:lnTo>
                    <a:lnTo>
                      <a:pt x="67" y="54"/>
                    </a:lnTo>
                    <a:lnTo>
                      <a:pt x="74" y="61"/>
                    </a:lnTo>
                    <a:close/>
                    <a:moveTo>
                      <a:pt x="60" y="47"/>
                    </a:moveTo>
                    <a:lnTo>
                      <a:pt x="64" y="44"/>
                    </a:lnTo>
                    <a:lnTo>
                      <a:pt x="77" y="57"/>
                    </a:lnTo>
                    <a:lnTo>
                      <a:pt x="74" y="61"/>
                    </a:lnTo>
                    <a:lnTo>
                      <a:pt x="60" y="47"/>
                    </a:lnTo>
                    <a:close/>
                    <a:moveTo>
                      <a:pt x="64" y="44"/>
                    </a:moveTo>
                    <a:lnTo>
                      <a:pt x="67" y="41"/>
                    </a:lnTo>
                    <a:lnTo>
                      <a:pt x="80" y="54"/>
                    </a:lnTo>
                    <a:lnTo>
                      <a:pt x="77" y="57"/>
                    </a:lnTo>
                    <a:lnTo>
                      <a:pt x="64" y="44"/>
                    </a:lnTo>
                    <a:close/>
                    <a:moveTo>
                      <a:pt x="82" y="47"/>
                    </a:moveTo>
                    <a:lnTo>
                      <a:pt x="82" y="52"/>
                    </a:lnTo>
                    <a:lnTo>
                      <a:pt x="80" y="54"/>
                    </a:lnTo>
                    <a:lnTo>
                      <a:pt x="74" y="47"/>
                    </a:lnTo>
                    <a:lnTo>
                      <a:pt x="82" y="47"/>
                    </a:lnTo>
                    <a:close/>
                    <a:moveTo>
                      <a:pt x="64" y="47"/>
                    </a:moveTo>
                    <a:lnTo>
                      <a:pt x="64" y="41"/>
                    </a:lnTo>
                    <a:lnTo>
                      <a:pt x="82" y="41"/>
                    </a:lnTo>
                    <a:lnTo>
                      <a:pt x="82" y="47"/>
                    </a:lnTo>
                    <a:lnTo>
                      <a:pt x="64" y="47"/>
                    </a:lnTo>
                    <a:close/>
                    <a:moveTo>
                      <a:pt x="64" y="41"/>
                    </a:moveTo>
                    <a:lnTo>
                      <a:pt x="64" y="37"/>
                    </a:lnTo>
                    <a:lnTo>
                      <a:pt x="67" y="34"/>
                    </a:lnTo>
                    <a:lnTo>
                      <a:pt x="74" y="41"/>
                    </a:lnTo>
                    <a:lnTo>
                      <a:pt x="64" y="41"/>
                    </a:lnTo>
                    <a:close/>
                    <a:moveTo>
                      <a:pt x="67" y="34"/>
                    </a:moveTo>
                    <a:lnTo>
                      <a:pt x="70" y="31"/>
                    </a:lnTo>
                    <a:lnTo>
                      <a:pt x="84" y="44"/>
                    </a:lnTo>
                    <a:lnTo>
                      <a:pt x="80" y="47"/>
                    </a:lnTo>
                    <a:lnTo>
                      <a:pt x="67" y="34"/>
                    </a:lnTo>
                    <a:close/>
                    <a:moveTo>
                      <a:pt x="86" y="37"/>
                    </a:moveTo>
                    <a:lnTo>
                      <a:pt x="86" y="42"/>
                    </a:lnTo>
                    <a:lnTo>
                      <a:pt x="84" y="44"/>
                    </a:lnTo>
                    <a:lnTo>
                      <a:pt x="77" y="37"/>
                    </a:lnTo>
                    <a:lnTo>
                      <a:pt x="86" y="37"/>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4" y="19"/>
                    </a:moveTo>
                    <a:lnTo>
                      <a:pt x="86" y="21"/>
                    </a:lnTo>
                    <a:lnTo>
                      <a:pt x="86" y="25"/>
                    </a:lnTo>
                    <a:lnTo>
                      <a:pt x="77" y="25"/>
                    </a:lnTo>
                    <a:lnTo>
                      <a:pt x="84" y="19"/>
                    </a:lnTo>
                    <a:close/>
                    <a:moveTo>
                      <a:pt x="70" y="32"/>
                    </a:moveTo>
                    <a:lnTo>
                      <a:pt x="67" y="29"/>
                    </a:lnTo>
                    <a:lnTo>
                      <a:pt x="80" y="15"/>
                    </a:lnTo>
                    <a:lnTo>
                      <a:pt x="84" y="19"/>
                    </a:lnTo>
                    <a:lnTo>
                      <a:pt x="70" y="32"/>
                    </a:lnTo>
                    <a:close/>
                    <a:moveTo>
                      <a:pt x="67" y="29"/>
                    </a:moveTo>
                    <a:lnTo>
                      <a:pt x="64" y="25"/>
                    </a:lnTo>
                    <a:lnTo>
                      <a:pt x="77" y="12"/>
                    </a:lnTo>
                    <a:lnTo>
                      <a:pt x="80" y="15"/>
                    </a:lnTo>
                    <a:lnTo>
                      <a:pt x="67" y="29"/>
                    </a:lnTo>
                    <a:close/>
                    <a:moveTo>
                      <a:pt x="64" y="25"/>
                    </a:moveTo>
                    <a:lnTo>
                      <a:pt x="72" y="35"/>
                    </a:lnTo>
                    <a:lnTo>
                      <a:pt x="64" y="25"/>
                    </a:lnTo>
                    <a:lnTo>
                      <a:pt x="70" y="19"/>
                    </a:lnTo>
                    <a:lnTo>
                      <a:pt x="64" y="25"/>
                    </a:lnTo>
                    <a:close/>
                    <a:moveTo>
                      <a:pt x="64" y="25"/>
                    </a:moveTo>
                    <a:lnTo>
                      <a:pt x="60" y="22"/>
                    </a:lnTo>
                    <a:lnTo>
                      <a:pt x="74" y="9"/>
                    </a:lnTo>
                    <a:lnTo>
                      <a:pt x="77" y="12"/>
                    </a:lnTo>
                    <a:lnTo>
                      <a:pt x="64" y="25"/>
                    </a:lnTo>
                    <a:close/>
                    <a:moveTo>
                      <a:pt x="74" y="9"/>
                    </a:moveTo>
                    <a:lnTo>
                      <a:pt x="74" y="9"/>
                    </a:lnTo>
                    <a:lnTo>
                      <a:pt x="67" y="15"/>
                    </a:lnTo>
                    <a:lnTo>
                      <a:pt x="74" y="9"/>
                    </a:lnTo>
                    <a:close/>
                    <a:moveTo>
                      <a:pt x="60" y="22"/>
                    </a:moveTo>
                    <a:lnTo>
                      <a:pt x="57" y="19"/>
                    </a:lnTo>
                    <a:lnTo>
                      <a:pt x="70" y="5"/>
                    </a:lnTo>
                    <a:lnTo>
                      <a:pt x="74" y="9"/>
                    </a:lnTo>
                    <a:lnTo>
                      <a:pt x="60" y="22"/>
                    </a:lnTo>
                    <a:close/>
                    <a:moveTo>
                      <a:pt x="57" y="19"/>
                    </a:moveTo>
                    <a:lnTo>
                      <a:pt x="47" y="10"/>
                    </a:lnTo>
                    <a:lnTo>
                      <a:pt x="57" y="19"/>
                    </a:lnTo>
                    <a:lnTo>
                      <a:pt x="64" y="12"/>
                    </a:lnTo>
                    <a:lnTo>
                      <a:pt x="57" y="19"/>
                    </a:lnTo>
                    <a:close/>
                    <a:moveTo>
                      <a:pt x="57" y="19"/>
                    </a:moveTo>
                    <a:lnTo>
                      <a:pt x="54" y="16"/>
                    </a:lnTo>
                    <a:lnTo>
                      <a:pt x="67" y="2"/>
                    </a:lnTo>
                    <a:lnTo>
                      <a:pt x="70" y="5"/>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38" y="2"/>
                    </a:moveTo>
                    <a:lnTo>
                      <a:pt x="41" y="0"/>
                    </a:lnTo>
                    <a:lnTo>
                      <a:pt x="45" y="0"/>
                    </a:lnTo>
                    <a:lnTo>
                      <a:pt x="45" y="9"/>
                    </a:lnTo>
                    <a:lnTo>
                      <a:pt x="38" y="2"/>
                    </a:lnTo>
                    <a:close/>
                    <a:moveTo>
                      <a:pt x="52" y="16"/>
                    </a:moveTo>
                    <a:lnTo>
                      <a:pt x="48" y="19"/>
                    </a:lnTo>
                    <a:lnTo>
                      <a:pt x="35" y="5"/>
                    </a:lnTo>
                    <a:lnTo>
                      <a:pt x="38" y="2"/>
                    </a:lnTo>
                    <a:lnTo>
                      <a:pt x="52" y="16"/>
                    </a:lnTo>
                    <a:close/>
                    <a:moveTo>
                      <a:pt x="48" y="19"/>
                    </a:moveTo>
                    <a:lnTo>
                      <a:pt x="46" y="22"/>
                    </a:lnTo>
                    <a:lnTo>
                      <a:pt x="42" y="22"/>
                    </a:lnTo>
                    <a:lnTo>
                      <a:pt x="42" y="12"/>
                    </a:lnTo>
                    <a:lnTo>
                      <a:pt x="48" y="19"/>
                    </a:lnTo>
                    <a:close/>
                    <a:moveTo>
                      <a:pt x="42" y="22"/>
                    </a:moveTo>
                    <a:lnTo>
                      <a:pt x="35" y="22"/>
                    </a:lnTo>
                    <a:lnTo>
                      <a:pt x="35" y="3"/>
                    </a:lnTo>
                    <a:lnTo>
                      <a:pt x="42" y="3"/>
                    </a:lnTo>
                    <a:lnTo>
                      <a:pt x="42" y="22"/>
                    </a:lnTo>
                    <a:close/>
                    <a:moveTo>
                      <a:pt x="31" y="4"/>
                    </a:moveTo>
                    <a:lnTo>
                      <a:pt x="33" y="3"/>
                    </a:lnTo>
                    <a:lnTo>
                      <a:pt x="35" y="3"/>
                    </a:lnTo>
                    <a:lnTo>
                      <a:pt x="35" y="12"/>
                    </a:lnTo>
                    <a:lnTo>
                      <a:pt x="31" y="4"/>
                    </a:lnTo>
                    <a:close/>
                    <a:moveTo>
                      <a:pt x="39" y="21"/>
                    </a:moveTo>
                    <a:lnTo>
                      <a:pt x="33" y="24"/>
                    </a:lnTo>
                    <a:lnTo>
                      <a:pt x="25" y="6"/>
                    </a:lnTo>
                    <a:lnTo>
                      <a:pt x="31" y="4"/>
                    </a:lnTo>
                    <a:lnTo>
                      <a:pt x="39" y="21"/>
                    </a:lnTo>
                    <a:close/>
                    <a:moveTo>
                      <a:pt x="22" y="9"/>
                    </a:moveTo>
                    <a:lnTo>
                      <a:pt x="23" y="8"/>
                    </a:lnTo>
                    <a:lnTo>
                      <a:pt x="25" y="6"/>
                    </a:lnTo>
                    <a:lnTo>
                      <a:pt x="28" y="15"/>
                    </a:lnTo>
                    <a:lnTo>
                      <a:pt x="22" y="9"/>
                    </a:lnTo>
                    <a:close/>
                    <a:moveTo>
                      <a:pt x="36" y="22"/>
                    </a:moveTo>
                    <a:lnTo>
                      <a:pt x="33" y="25"/>
                    </a:lnTo>
                    <a:lnTo>
                      <a:pt x="18" y="12"/>
                    </a:lnTo>
                    <a:lnTo>
                      <a:pt x="22" y="9"/>
                    </a:lnTo>
                    <a:lnTo>
                      <a:pt x="36" y="22"/>
                    </a:lnTo>
                    <a:close/>
                    <a:moveTo>
                      <a:pt x="33" y="25"/>
                    </a:moveTo>
                    <a:lnTo>
                      <a:pt x="33" y="25"/>
                    </a:lnTo>
                    <a:lnTo>
                      <a:pt x="26" y="19"/>
                    </a:lnTo>
                    <a:lnTo>
                      <a:pt x="33" y="25"/>
                    </a:lnTo>
                    <a:close/>
                    <a:moveTo>
                      <a:pt x="33" y="25"/>
                    </a:moveTo>
                    <a:lnTo>
                      <a:pt x="29" y="29"/>
                    </a:lnTo>
                    <a:lnTo>
                      <a:pt x="16" y="15"/>
                    </a:lnTo>
                    <a:lnTo>
                      <a:pt x="18" y="12"/>
                    </a:lnTo>
                    <a:lnTo>
                      <a:pt x="33" y="25"/>
                    </a:lnTo>
                    <a:close/>
                    <a:moveTo>
                      <a:pt x="29" y="29"/>
                    </a:moveTo>
                    <a:lnTo>
                      <a:pt x="28" y="30"/>
                    </a:lnTo>
                    <a:lnTo>
                      <a:pt x="26" y="31"/>
                    </a:lnTo>
                    <a:lnTo>
                      <a:pt x="23" y="22"/>
                    </a:lnTo>
                    <a:lnTo>
                      <a:pt x="29" y="29"/>
                    </a:lnTo>
                    <a:close/>
                    <a:moveTo>
                      <a:pt x="26" y="31"/>
                    </a:moveTo>
                    <a:lnTo>
                      <a:pt x="21" y="34"/>
                    </a:lnTo>
                    <a:lnTo>
                      <a:pt x="12" y="16"/>
                    </a:lnTo>
                    <a:lnTo>
                      <a:pt x="18" y="13"/>
                    </a:lnTo>
                    <a:lnTo>
                      <a:pt x="26" y="31"/>
                    </a:lnTo>
                    <a:close/>
                    <a:moveTo>
                      <a:pt x="6" y="25"/>
                    </a:moveTo>
                    <a:lnTo>
                      <a:pt x="6" y="19"/>
                    </a:lnTo>
                    <a:lnTo>
                      <a:pt x="12" y="16"/>
                    </a:lnTo>
                    <a:lnTo>
                      <a:pt x="16" y="25"/>
                    </a:lnTo>
                    <a:lnTo>
                      <a:pt x="6" y="25"/>
                    </a:lnTo>
                    <a:close/>
                    <a:moveTo>
                      <a:pt x="26" y="25"/>
                    </a:moveTo>
                    <a:lnTo>
                      <a:pt x="26" y="32"/>
                    </a:lnTo>
                    <a:lnTo>
                      <a:pt x="6" y="32"/>
                    </a:lnTo>
                    <a:lnTo>
                      <a:pt x="6" y="25"/>
                    </a:lnTo>
                    <a:lnTo>
                      <a:pt x="26" y="25"/>
                    </a:lnTo>
                    <a:close/>
                    <a:moveTo>
                      <a:pt x="26" y="32"/>
                    </a:moveTo>
                    <a:lnTo>
                      <a:pt x="26" y="35"/>
                    </a:lnTo>
                    <a:lnTo>
                      <a:pt x="23" y="38"/>
                    </a:lnTo>
                    <a:lnTo>
                      <a:pt x="16" y="32"/>
                    </a:lnTo>
                    <a:lnTo>
                      <a:pt x="26" y="32"/>
                    </a:lnTo>
                    <a:close/>
                    <a:moveTo>
                      <a:pt x="23" y="38"/>
                    </a:moveTo>
                    <a:lnTo>
                      <a:pt x="20" y="42"/>
                    </a:lnTo>
                    <a:lnTo>
                      <a:pt x="6" y="27"/>
                    </a:lnTo>
                    <a:lnTo>
                      <a:pt x="10" y="25"/>
                    </a:lnTo>
                    <a:lnTo>
                      <a:pt x="23" y="38"/>
                    </a:lnTo>
                    <a:close/>
                    <a:moveTo>
                      <a:pt x="20" y="42"/>
                    </a:moveTo>
                    <a:lnTo>
                      <a:pt x="20" y="42"/>
                    </a:lnTo>
                    <a:lnTo>
                      <a:pt x="13" y="34"/>
                    </a:lnTo>
                    <a:lnTo>
                      <a:pt x="20" y="42"/>
                    </a:lnTo>
                    <a:close/>
                    <a:moveTo>
                      <a:pt x="20" y="42"/>
                    </a:moveTo>
                    <a:lnTo>
                      <a:pt x="16" y="44"/>
                    </a:lnTo>
                    <a:lnTo>
                      <a:pt x="3" y="31"/>
                    </a:lnTo>
                    <a:lnTo>
                      <a:pt x="6" y="27"/>
                    </a:lnTo>
                    <a:lnTo>
                      <a:pt x="20" y="42"/>
                    </a:lnTo>
                    <a:close/>
                    <a:moveTo>
                      <a:pt x="0" y="37"/>
                    </a:moveTo>
                    <a:lnTo>
                      <a:pt x="0" y="34"/>
                    </a:lnTo>
                    <a:lnTo>
                      <a:pt x="3"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8" y="46"/>
                    </a:moveTo>
                    <a:lnTo>
                      <a:pt x="22" y="53"/>
                    </a:lnTo>
                    <a:lnTo>
                      <a:pt x="4" y="62"/>
                    </a:lnTo>
                    <a:lnTo>
                      <a:pt x="1" y="55"/>
                    </a:lnTo>
                    <a:lnTo>
                      <a:pt x="18" y="46"/>
                    </a:lnTo>
                    <a:close/>
                    <a:moveTo>
                      <a:pt x="6" y="64"/>
                    </a:moveTo>
                    <a:lnTo>
                      <a:pt x="5" y="63"/>
                    </a:lnTo>
                    <a:lnTo>
                      <a:pt x="4" y="62"/>
                    </a:lnTo>
                    <a:lnTo>
                      <a:pt x="13" y="57"/>
                    </a:lnTo>
                    <a:lnTo>
                      <a:pt x="6" y="64"/>
                    </a:lnTo>
                    <a:close/>
                    <a:moveTo>
                      <a:pt x="20" y="51"/>
                    </a:moveTo>
                    <a:lnTo>
                      <a:pt x="23" y="53"/>
                    </a:lnTo>
                    <a:lnTo>
                      <a:pt x="10" y="67"/>
                    </a:lnTo>
                    <a:lnTo>
                      <a:pt x="6" y="64"/>
                    </a:lnTo>
                    <a:lnTo>
                      <a:pt x="20" y="51"/>
                    </a:lnTo>
                    <a:close/>
                    <a:moveTo>
                      <a:pt x="10" y="67"/>
                    </a:moveTo>
                    <a:lnTo>
                      <a:pt x="10" y="67"/>
                    </a:lnTo>
                    <a:lnTo>
                      <a:pt x="16" y="61"/>
                    </a:lnTo>
                    <a:lnTo>
                      <a:pt x="10" y="67"/>
                    </a:lnTo>
                    <a:close/>
                    <a:moveTo>
                      <a:pt x="23" y="53"/>
                    </a:moveTo>
                    <a:lnTo>
                      <a:pt x="26" y="56"/>
                    </a:lnTo>
                    <a:lnTo>
                      <a:pt x="13" y="70"/>
                    </a:lnTo>
                    <a:lnTo>
                      <a:pt x="10" y="67"/>
                    </a:lnTo>
                    <a:lnTo>
                      <a:pt x="23" y="53"/>
                    </a:lnTo>
                    <a:close/>
                    <a:moveTo>
                      <a:pt x="20" y="73"/>
                    </a:moveTo>
                    <a:lnTo>
                      <a:pt x="15" y="73"/>
                    </a:lnTo>
                    <a:lnTo>
                      <a:pt x="13" y="70"/>
                    </a:lnTo>
                    <a:lnTo>
                      <a:pt x="20" y="63"/>
                    </a:lnTo>
                    <a:lnTo>
                      <a:pt x="20" y="73"/>
                    </a:lnTo>
                    <a:close/>
                    <a:moveTo>
                      <a:pt x="20" y="54"/>
                    </a:moveTo>
                    <a:lnTo>
                      <a:pt x="23" y="54"/>
                    </a:lnTo>
                    <a:lnTo>
                      <a:pt x="23" y="73"/>
                    </a:lnTo>
                    <a:lnTo>
                      <a:pt x="20" y="73"/>
                    </a:lnTo>
                    <a:lnTo>
                      <a:pt x="20" y="54"/>
                    </a:lnTo>
                    <a:close/>
                    <a:moveTo>
                      <a:pt x="23" y="54"/>
                    </a:moveTo>
                    <a:lnTo>
                      <a:pt x="26" y="54"/>
                    </a:lnTo>
                    <a:lnTo>
                      <a:pt x="29" y="56"/>
                    </a:lnTo>
                    <a:lnTo>
                      <a:pt x="23" y="63"/>
                    </a:lnTo>
                    <a:lnTo>
                      <a:pt x="23" y="54"/>
                    </a:lnTo>
                    <a:close/>
                    <a:moveTo>
                      <a:pt x="29" y="56"/>
                    </a:moveTo>
                    <a:lnTo>
                      <a:pt x="33" y="59"/>
                    </a:lnTo>
                    <a:lnTo>
                      <a:pt x="18" y="73"/>
                    </a:lnTo>
                    <a:lnTo>
                      <a:pt x="16" y="70"/>
                    </a:lnTo>
                    <a:lnTo>
                      <a:pt x="29" y="56"/>
                    </a:lnTo>
                    <a:close/>
                    <a:moveTo>
                      <a:pt x="26" y="76"/>
                    </a:moveTo>
                    <a:lnTo>
                      <a:pt x="22" y="76"/>
                    </a:lnTo>
                    <a:lnTo>
                      <a:pt x="18" y="73"/>
                    </a:lnTo>
                    <a:lnTo>
                      <a:pt x="26" y="66"/>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6"/>
                    </a:lnTo>
                    <a:lnTo>
                      <a:pt x="49" y="75"/>
                    </a:lnTo>
                    <a:close/>
                    <a:moveTo>
                      <a:pt x="41" y="58"/>
                    </a:moveTo>
                    <a:lnTo>
                      <a:pt x="47" y="55"/>
                    </a:lnTo>
                    <a:lnTo>
                      <a:pt x="55" y="72"/>
                    </a:lnTo>
                    <a:lnTo>
                      <a:pt x="49" y="75"/>
                    </a:lnTo>
                    <a:lnTo>
                      <a:pt x="41" y="58"/>
                    </a:lnTo>
                    <a:close/>
                    <a:moveTo>
                      <a:pt x="47" y="55"/>
                    </a:moveTo>
                    <a:lnTo>
                      <a:pt x="53" y="52"/>
                    </a:lnTo>
                    <a:lnTo>
                      <a:pt x="61"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3" name="Freeform 459">
                <a:extLst>
                  <a:ext uri="{FF2B5EF4-FFF2-40B4-BE49-F238E27FC236}">
                    <a16:creationId xmlns:a16="http://schemas.microsoft.com/office/drawing/2014/main" id="{E5181D4A-4A80-441F-9AE7-9FC229D46054}"/>
                  </a:ext>
                </a:extLst>
              </p:cNvPr>
              <p:cNvSpPr>
                <a:spLocks/>
              </p:cNvSpPr>
              <p:nvPr/>
            </p:nvSpPr>
            <p:spPr bwMode="auto">
              <a:xfrm>
                <a:off x="3089" y="3007"/>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8"/>
                    </a:lnTo>
                    <a:lnTo>
                      <a:pt x="57" y="45"/>
                    </a:lnTo>
                    <a:lnTo>
                      <a:pt x="60" y="41"/>
                    </a:lnTo>
                    <a:lnTo>
                      <a:pt x="64" y="35"/>
                    </a:lnTo>
                    <a:lnTo>
                      <a:pt x="64" y="31"/>
                    </a:lnTo>
                    <a:lnTo>
                      <a:pt x="66" y="28"/>
                    </a:lnTo>
                    <a:lnTo>
                      <a:pt x="66" y="22"/>
                    </a:lnTo>
                    <a:lnTo>
                      <a:pt x="66" y="19"/>
                    </a:lnTo>
                    <a:lnTo>
                      <a:pt x="66" y="16"/>
                    </a:lnTo>
                    <a:lnTo>
                      <a:pt x="64" y="9"/>
                    </a:lnTo>
                    <a:lnTo>
                      <a:pt x="64" y="6"/>
                    </a:lnTo>
                    <a:lnTo>
                      <a:pt x="60" y="3"/>
                    </a:lnTo>
                    <a:lnTo>
                      <a:pt x="54" y="3"/>
                    </a:lnTo>
                    <a:lnTo>
                      <a:pt x="50" y="0"/>
                    </a:lnTo>
                    <a:lnTo>
                      <a:pt x="47" y="0"/>
                    </a:lnTo>
                    <a:lnTo>
                      <a:pt x="40" y="0"/>
                    </a:lnTo>
                    <a:lnTo>
                      <a:pt x="38" y="0"/>
                    </a:lnTo>
                    <a:lnTo>
                      <a:pt x="32" y="0"/>
                    </a:lnTo>
                    <a:lnTo>
                      <a:pt x="25" y="3"/>
                    </a:lnTo>
                    <a:lnTo>
                      <a:pt x="22" y="6"/>
                    </a:lnTo>
                    <a:lnTo>
                      <a:pt x="15" y="9"/>
                    </a:lnTo>
                    <a:lnTo>
                      <a:pt x="12" y="13"/>
                    </a:lnTo>
                    <a:lnTo>
                      <a:pt x="10" y="16"/>
                    </a:lnTo>
                    <a:lnTo>
                      <a:pt x="6" y="19"/>
                    </a:lnTo>
                    <a:lnTo>
                      <a:pt x="3" y="26"/>
                    </a:lnTo>
                    <a:lnTo>
                      <a:pt x="3" y="28"/>
                    </a:lnTo>
                    <a:lnTo>
                      <a:pt x="0" y="35"/>
                    </a:lnTo>
                    <a:lnTo>
                      <a:pt x="0" y="38"/>
                    </a:lnTo>
                    <a:lnTo>
                      <a:pt x="3" y="41"/>
                    </a:lnTo>
                    <a:lnTo>
                      <a:pt x="3" y="45"/>
                    </a:lnTo>
                    <a:lnTo>
                      <a:pt x="6" y="51"/>
                    </a:lnTo>
                    <a:lnTo>
                      <a:pt x="10" y="51"/>
                    </a:lnTo>
                    <a:lnTo>
                      <a:pt x="12" y="54"/>
                    </a:lnTo>
                    <a:lnTo>
                      <a:pt x="18" y="57"/>
                    </a:lnTo>
                    <a:lnTo>
                      <a:pt x="22" y="57"/>
                    </a:lnTo>
                    <a:lnTo>
                      <a:pt x="25" y="57"/>
                    </a:lnTo>
                    <a:lnTo>
                      <a:pt x="32" y="57"/>
                    </a:lnTo>
                    <a:lnTo>
                      <a:pt x="38" y="57"/>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4" name="Freeform 460">
                <a:extLst>
                  <a:ext uri="{FF2B5EF4-FFF2-40B4-BE49-F238E27FC236}">
                    <a16:creationId xmlns:a16="http://schemas.microsoft.com/office/drawing/2014/main" id="{3BFB2CFB-7E79-473B-BDBF-CD2E194FE2F8}"/>
                  </a:ext>
                </a:extLst>
              </p:cNvPr>
              <p:cNvSpPr>
                <a:spLocks noEditPoints="1"/>
              </p:cNvSpPr>
              <p:nvPr/>
            </p:nvSpPr>
            <p:spPr bwMode="auto">
              <a:xfrm>
                <a:off x="3087" y="3005"/>
                <a:ext cx="21" cy="19"/>
              </a:xfrm>
              <a:custGeom>
                <a:avLst/>
                <a:gdLst>
                  <a:gd name="T0" fmla="*/ 3 w 86"/>
                  <a:gd name="T1" fmla="*/ 3 h 77"/>
                  <a:gd name="T2" fmla="*/ 4 w 86"/>
                  <a:gd name="T3" fmla="*/ 3 h 77"/>
                  <a:gd name="T4" fmla="*/ 4 w 86"/>
                  <a:gd name="T5" fmla="*/ 4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1 h 77"/>
                  <a:gd name="T30" fmla="*/ 5 w 86"/>
                  <a:gd name="T31" fmla="*/ 0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1 w 86"/>
                  <a:gd name="T55" fmla="*/ 0 h 77"/>
                  <a:gd name="T56" fmla="*/ 2 w 86"/>
                  <a:gd name="T57" fmla="*/ 1 h 77"/>
                  <a:gd name="T58" fmla="*/ 2 w 86"/>
                  <a:gd name="T59" fmla="*/ 1 h 77"/>
                  <a:gd name="T60" fmla="*/ 2 w 86"/>
                  <a:gd name="T61" fmla="*/ 1 h 77"/>
                  <a:gd name="T62" fmla="*/ 1 w 86"/>
                  <a:gd name="T63" fmla="*/ 0 h 77"/>
                  <a:gd name="T64" fmla="*/ 1 w 86"/>
                  <a:gd name="T65" fmla="*/ 1 h 77"/>
                  <a:gd name="T66" fmla="*/ 1 w 86"/>
                  <a:gd name="T67" fmla="*/ 1 h 77"/>
                  <a:gd name="T68" fmla="*/ 1 w 86"/>
                  <a:gd name="T69" fmla="*/ 2 h 77"/>
                  <a:gd name="T70" fmla="*/ 1 w 86"/>
                  <a:gd name="T71" fmla="*/ 2 h 77"/>
                  <a:gd name="T72" fmla="*/ 0 w 86"/>
                  <a:gd name="T73" fmla="*/ 2 h 77"/>
                  <a:gd name="T74" fmla="*/ 0 w 86"/>
                  <a:gd name="T75" fmla="*/ 2 h 77"/>
                  <a:gd name="T76" fmla="*/ 1 w 86"/>
                  <a:gd name="T77" fmla="*/ 2 h 77"/>
                  <a:gd name="T78" fmla="*/ 1 w 86"/>
                  <a:gd name="T79" fmla="*/ 2 h 77"/>
                  <a:gd name="T80" fmla="*/ 1 w 86"/>
                  <a:gd name="T81" fmla="*/ 3 h 77"/>
                  <a:gd name="T82" fmla="*/ 0 w 86"/>
                  <a:gd name="T83" fmla="*/ 3 h 77"/>
                  <a:gd name="T84" fmla="*/ 0 w 86"/>
                  <a:gd name="T85" fmla="*/ 3 h 77"/>
                  <a:gd name="T86" fmla="*/ 1 w 86"/>
                  <a:gd name="T87" fmla="*/ 3 h 77"/>
                  <a:gd name="T88" fmla="*/ 1 w 86"/>
                  <a:gd name="T89" fmla="*/ 3 h 77"/>
                  <a:gd name="T90" fmla="*/ 1 w 86"/>
                  <a:gd name="T91" fmla="*/ 3 h 77"/>
                  <a:gd name="T92" fmla="*/ 0 w 86"/>
                  <a:gd name="T93" fmla="*/ 4 h 77"/>
                  <a:gd name="T94" fmla="*/ 1 w 86"/>
                  <a:gd name="T95" fmla="*/ 4 h 77"/>
                  <a:gd name="T96" fmla="*/ 1 w 86"/>
                  <a:gd name="T97" fmla="*/ 4 h 77"/>
                  <a:gd name="T98" fmla="*/ 1 w 86"/>
                  <a:gd name="T99" fmla="*/ 3 h 77"/>
                  <a:gd name="T100" fmla="*/ 1 w 86"/>
                  <a:gd name="T101" fmla="*/ 3 h 77"/>
                  <a:gd name="T102" fmla="*/ 1 w 86"/>
                  <a:gd name="T103" fmla="*/ 5 h 77"/>
                  <a:gd name="T104" fmla="*/ 2 w 86"/>
                  <a:gd name="T105" fmla="*/ 5 h 77"/>
                  <a:gd name="T106" fmla="*/ 2 w 86"/>
                  <a:gd name="T107" fmla="*/ 5 h 77"/>
                  <a:gd name="T108" fmla="*/ 2 w 86"/>
                  <a:gd name="T109" fmla="*/ 3 h 77"/>
                  <a:gd name="T110" fmla="*/ 3 w 86"/>
                  <a:gd name="T111" fmla="*/ 4 h 77"/>
                  <a:gd name="T112" fmla="*/ 3 w 86"/>
                  <a:gd name="T113" fmla="*/ 3 h 77"/>
                  <a:gd name="T114" fmla="*/ 3 w 86"/>
                  <a:gd name="T115" fmla="*/ 3 h 77"/>
                  <a:gd name="T116" fmla="*/ 3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0" y="55"/>
                    </a:moveTo>
                    <a:lnTo>
                      <a:pt x="54" y="51"/>
                    </a:lnTo>
                    <a:lnTo>
                      <a:pt x="67" y="64"/>
                    </a:lnTo>
                    <a:lnTo>
                      <a:pt x="64" y="68"/>
                    </a:lnTo>
                    <a:lnTo>
                      <a:pt x="50" y="55"/>
                    </a:lnTo>
                    <a:close/>
                    <a:moveTo>
                      <a:pt x="54" y="51"/>
                    </a:moveTo>
                    <a:lnTo>
                      <a:pt x="55" y="50"/>
                    </a:lnTo>
                    <a:lnTo>
                      <a:pt x="56" y="49"/>
                    </a:lnTo>
                    <a:lnTo>
                      <a:pt x="60" y="58"/>
                    </a:lnTo>
                    <a:lnTo>
                      <a:pt x="54" y="51"/>
                    </a:lnTo>
                    <a:close/>
                    <a:moveTo>
                      <a:pt x="56" y="49"/>
                    </a:moveTo>
                    <a:lnTo>
                      <a:pt x="63" y="46"/>
                    </a:lnTo>
                    <a:lnTo>
                      <a:pt x="71" y="63"/>
                    </a:lnTo>
                    <a:lnTo>
                      <a:pt x="65" y="67"/>
                    </a:lnTo>
                    <a:lnTo>
                      <a:pt x="56" y="49"/>
                    </a:lnTo>
                    <a:close/>
                    <a:moveTo>
                      <a:pt x="74" y="61"/>
                    </a:moveTo>
                    <a:lnTo>
                      <a:pt x="73" y="62"/>
                    </a:lnTo>
                    <a:lnTo>
                      <a:pt x="71" y="63"/>
                    </a:lnTo>
                    <a:lnTo>
                      <a:pt x="67" y="55"/>
                    </a:lnTo>
                    <a:lnTo>
                      <a:pt x="74" y="61"/>
                    </a:lnTo>
                    <a:close/>
                    <a:moveTo>
                      <a:pt x="60" y="48"/>
                    </a:moveTo>
                    <a:lnTo>
                      <a:pt x="64" y="45"/>
                    </a:lnTo>
                    <a:lnTo>
                      <a:pt x="77" y="58"/>
                    </a:lnTo>
                    <a:lnTo>
                      <a:pt x="74" y="61"/>
                    </a:lnTo>
                    <a:lnTo>
                      <a:pt x="60" y="48"/>
                    </a:lnTo>
                    <a:close/>
                    <a:moveTo>
                      <a:pt x="78" y="56"/>
                    </a:moveTo>
                    <a:lnTo>
                      <a:pt x="78" y="57"/>
                    </a:lnTo>
                    <a:lnTo>
                      <a:pt x="77" y="58"/>
                    </a:lnTo>
                    <a:lnTo>
                      <a:pt x="70" y="51"/>
                    </a:lnTo>
                    <a:lnTo>
                      <a:pt x="78" y="56"/>
                    </a:lnTo>
                    <a:close/>
                    <a:moveTo>
                      <a:pt x="62" y="47"/>
                    </a:moveTo>
                    <a:lnTo>
                      <a:pt x="65" y="40"/>
                    </a:lnTo>
                    <a:lnTo>
                      <a:pt x="81" y="49"/>
                    </a:lnTo>
                    <a:lnTo>
                      <a:pt x="78" y="56"/>
                    </a:lnTo>
                    <a:lnTo>
                      <a:pt x="62" y="47"/>
                    </a:lnTo>
                    <a:close/>
                    <a:moveTo>
                      <a:pt x="82" y="45"/>
                    </a:moveTo>
                    <a:lnTo>
                      <a:pt x="82" y="47"/>
                    </a:lnTo>
                    <a:lnTo>
                      <a:pt x="81" y="49"/>
                    </a:lnTo>
                    <a:lnTo>
                      <a:pt x="74" y="45"/>
                    </a:lnTo>
                    <a:lnTo>
                      <a:pt x="82" y="45"/>
                    </a:lnTo>
                    <a:close/>
                    <a:moveTo>
                      <a:pt x="64" y="45"/>
                    </a:moveTo>
                    <a:lnTo>
                      <a:pt x="64" y="41"/>
                    </a:lnTo>
                    <a:lnTo>
                      <a:pt x="82" y="41"/>
                    </a:lnTo>
                    <a:lnTo>
                      <a:pt x="82" y="45"/>
                    </a:lnTo>
                    <a:lnTo>
                      <a:pt x="64" y="45"/>
                    </a:lnTo>
                    <a:close/>
                    <a:moveTo>
                      <a:pt x="64" y="41"/>
                    </a:moveTo>
                    <a:lnTo>
                      <a:pt x="64" y="38"/>
                    </a:lnTo>
                    <a:lnTo>
                      <a:pt x="67" y="35"/>
                    </a:lnTo>
                    <a:lnTo>
                      <a:pt x="74" y="41"/>
                    </a:lnTo>
                    <a:lnTo>
                      <a:pt x="64" y="41"/>
                    </a:lnTo>
                    <a:close/>
                    <a:moveTo>
                      <a:pt x="67" y="35"/>
                    </a:moveTo>
                    <a:lnTo>
                      <a:pt x="69" y="31"/>
                    </a:lnTo>
                    <a:lnTo>
                      <a:pt x="84" y="46"/>
                    </a:lnTo>
                    <a:lnTo>
                      <a:pt x="80" y="48"/>
                    </a:lnTo>
                    <a:lnTo>
                      <a:pt x="67" y="35"/>
                    </a:lnTo>
                    <a:close/>
                    <a:moveTo>
                      <a:pt x="86" y="38"/>
                    </a:moveTo>
                    <a:lnTo>
                      <a:pt x="86" y="42"/>
                    </a:lnTo>
                    <a:lnTo>
                      <a:pt x="84" y="46"/>
                    </a:lnTo>
                    <a:lnTo>
                      <a:pt x="76"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4"/>
                    </a:lnTo>
                    <a:lnTo>
                      <a:pt x="86" y="26"/>
                    </a:lnTo>
                    <a:lnTo>
                      <a:pt x="76" y="26"/>
                    </a:lnTo>
                    <a:lnTo>
                      <a:pt x="85" y="21"/>
                    </a:lnTo>
                    <a:close/>
                    <a:moveTo>
                      <a:pt x="68" y="30"/>
                    </a:moveTo>
                    <a:lnTo>
                      <a:pt x="65" y="24"/>
                    </a:lnTo>
                    <a:lnTo>
                      <a:pt x="81" y="15"/>
                    </a:lnTo>
                    <a:lnTo>
                      <a:pt x="85" y="21"/>
                    </a:lnTo>
                    <a:lnTo>
                      <a:pt x="68" y="30"/>
                    </a:lnTo>
                    <a:close/>
                    <a:moveTo>
                      <a:pt x="65" y="24"/>
                    </a:moveTo>
                    <a:lnTo>
                      <a:pt x="64" y="21"/>
                    </a:lnTo>
                    <a:lnTo>
                      <a:pt x="64" y="19"/>
                    </a:lnTo>
                    <a:lnTo>
                      <a:pt x="74" y="19"/>
                    </a:lnTo>
                    <a:lnTo>
                      <a:pt x="65" y="24"/>
                    </a:lnTo>
                    <a:close/>
                    <a:moveTo>
                      <a:pt x="64" y="19"/>
                    </a:moveTo>
                    <a:lnTo>
                      <a:pt x="64" y="16"/>
                    </a:lnTo>
                    <a:lnTo>
                      <a:pt x="82" y="16"/>
                    </a:lnTo>
                    <a:lnTo>
                      <a:pt x="82" y="19"/>
                    </a:lnTo>
                    <a:lnTo>
                      <a:pt x="64" y="19"/>
                    </a:lnTo>
                    <a:close/>
                    <a:moveTo>
                      <a:pt x="80" y="9"/>
                    </a:moveTo>
                    <a:lnTo>
                      <a:pt x="82" y="13"/>
                    </a:lnTo>
                    <a:lnTo>
                      <a:pt x="82" y="16"/>
                    </a:lnTo>
                    <a:lnTo>
                      <a:pt x="74" y="16"/>
                    </a:lnTo>
                    <a:lnTo>
                      <a:pt x="80" y="9"/>
                    </a:lnTo>
                    <a:close/>
                    <a:moveTo>
                      <a:pt x="66" y="23"/>
                    </a:moveTo>
                    <a:lnTo>
                      <a:pt x="64" y="19"/>
                    </a:lnTo>
                    <a:lnTo>
                      <a:pt x="77" y="6"/>
                    </a:lnTo>
                    <a:lnTo>
                      <a:pt x="80" y="9"/>
                    </a:lnTo>
                    <a:lnTo>
                      <a:pt x="66" y="23"/>
                    </a:lnTo>
                    <a:close/>
                    <a:moveTo>
                      <a:pt x="70" y="4"/>
                    </a:moveTo>
                    <a:lnTo>
                      <a:pt x="74" y="4"/>
                    </a:lnTo>
                    <a:lnTo>
                      <a:pt x="77" y="6"/>
                    </a:lnTo>
                    <a:lnTo>
                      <a:pt x="70" y="13"/>
                    </a:lnTo>
                    <a:lnTo>
                      <a:pt x="70" y="4"/>
                    </a:lnTo>
                    <a:close/>
                    <a:moveTo>
                      <a:pt x="70" y="23"/>
                    </a:moveTo>
                    <a:lnTo>
                      <a:pt x="64" y="23"/>
                    </a:lnTo>
                    <a:lnTo>
                      <a:pt x="64" y="4"/>
                    </a:lnTo>
                    <a:lnTo>
                      <a:pt x="70" y="4"/>
                    </a:lnTo>
                    <a:lnTo>
                      <a:pt x="70" y="23"/>
                    </a:lnTo>
                    <a:close/>
                    <a:moveTo>
                      <a:pt x="64" y="23"/>
                    </a:moveTo>
                    <a:lnTo>
                      <a:pt x="59" y="23"/>
                    </a:lnTo>
                    <a:lnTo>
                      <a:pt x="57" y="20"/>
                    </a:lnTo>
                    <a:lnTo>
                      <a:pt x="64" y="13"/>
                    </a:lnTo>
                    <a:lnTo>
                      <a:pt x="64" y="23"/>
                    </a:lnTo>
                    <a:close/>
                    <a:moveTo>
                      <a:pt x="57" y="20"/>
                    </a:moveTo>
                    <a:lnTo>
                      <a:pt x="54" y="17"/>
                    </a:lnTo>
                    <a:lnTo>
                      <a:pt x="67" y="3"/>
                    </a:lnTo>
                    <a:lnTo>
                      <a:pt x="70" y="6"/>
                    </a:lnTo>
                    <a:lnTo>
                      <a:pt x="57" y="20"/>
                    </a:lnTo>
                    <a:close/>
                    <a:moveTo>
                      <a:pt x="60" y="0"/>
                    </a:moveTo>
                    <a:lnTo>
                      <a:pt x="65" y="0"/>
                    </a:lnTo>
                    <a:lnTo>
                      <a:pt x="67" y="3"/>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8" y="19"/>
                    </a:lnTo>
                    <a:lnTo>
                      <a:pt x="48" y="0"/>
                    </a:lnTo>
                    <a:lnTo>
                      <a:pt x="50" y="0"/>
                    </a:lnTo>
                    <a:lnTo>
                      <a:pt x="50" y="19"/>
                    </a:lnTo>
                    <a:close/>
                    <a:moveTo>
                      <a:pt x="48" y="19"/>
                    </a:moveTo>
                    <a:lnTo>
                      <a:pt x="42" y="19"/>
                    </a:lnTo>
                    <a:lnTo>
                      <a:pt x="42" y="0"/>
                    </a:lnTo>
                    <a:lnTo>
                      <a:pt x="48" y="0"/>
                    </a:lnTo>
                    <a:lnTo>
                      <a:pt x="48" y="19"/>
                    </a:lnTo>
                    <a:close/>
                    <a:moveTo>
                      <a:pt x="37" y="2"/>
                    </a:moveTo>
                    <a:lnTo>
                      <a:pt x="39" y="0"/>
                    </a:lnTo>
                    <a:lnTo>
                      <a:pt x="42" y="0"/>
                    </a:lnTo>
                    <a:lnTo>
                      <a:pt x="42" y="10"/>
                    </a:lnTo>
                    <a:lnTo>
                      <a:pt x="37" y="2"/>
                    </a:lnTo>
                    <a:close/>
                    <a:moveTo>
                      <a:pt x="46" y="18"/>
                    </a:moveTo>
                    <a:lnTo>
                      <a:pt x="39" y="21"/>
                    </a:lnTo>
                    <a:lnTo>
                      <a:pt x="31" y="5"/>
                    </a:lnTo>
                    <a:lnTo>
                      <a:pt x="37" y="2"/>
                    </a:lnTo>
                    <a:lnTo>
                      <a:pt x="46" y="18"/>
                    </a:lnTo>
                    <a:close/>
                    <a:moveTo>
                      <a:pt x="28" y="6"/>
                    </a:moveTo>
                    <a:lnTo>
                      <a:pt x="30" y="5"/>
                    </a:lnTo>
                    <a:lnTo>
                      <a:pt x="31" y="5"/>
                    </a:lnTo>
                    <a:lnTo>
                      <a:pt x="35" y="13"/>
                    </a:lnTo>
                    <a:lnTo>
                      <a:pt x="28" y="6"/>
                    </a:lnTo>
                    <a:close/>
                    <a:moveTo>
                      <a:pt x="42" y="20"/>
                    </a:moveTo>
                    <a:lnTo>
                      <a:pt x="38" y="23"/>
                    </a:lnTo>
                    <a:lnTo>
                      <a:pt x="25" y="9"/>
                    </a:lnTo>
                    <a:lnTo>
                      <a:pt x="28" y="6"/>
                    </a:lnTo>
                    <a:lnTo>
                      <a:pt x="42" y="20"/>
                    </a:lnTo>
                    <a:close/>
                    <a:moveTo>
                      <a:pt x="38" y="23"/>
                    </a:moveTo>
                    <a:lnTo>
                      <a:pt x="37" y="24"/>
                    </a:lnTo>
                    <a:lnTo>
                      <a:pt x="36" y="25"/>
                    </a:lnTo>
                    <a:lnTo>
                      <a:pt x="32" y="16"/>
                    </a:lnTo>
                    <a:lnTo>
                      <a:pt x="38" y="23"/>
                    </a:lnTo>
                    <a:close/>
                    <a:moveTo>
                      <a:pt x="36" y="25"/>
                    </a:moveTo>
                    <a:lnTo>
                      <a:pt x="30" y="28"/>
                    </a:lnTo>
                    <a:lnTo>
                      <a:pt x="22" y="10"/>
                    </a:lnTo>
                    <a:lnTo>
                      <a:pt x="27" y="8"/>
                    </a:lnTo>
                    <a:lnTo>
                      <a:pt x="36" y="25"/>
                    </a:lnTo>
                    <a:close/>
                    <a:moveTo>
                      <a:pt x="19" y="13"/>
                    </a:moveTo>
                    <a:lnTo>
                      <a:pt x="20" y="12"/>
                    </a:lnTo>
                    <a:lnTo>
                      <a:pt x="22" y="10"/>
                    </a:lnTo>
                    <a:lnTo>
                      <a:pt x="25" y="19"/>
                    </a:lnTo>
                    <a:lnTo>
                      <a:pt x="19" y="13"/>
                    </a:lnTo>
                    <a:close/>
                    <a:moveTo>
                      <a:pt x="32" y="26"/>
                    </a:moveTo>
                    <a:lnTo>
                      <a:pt x="30" y="29"/>
                    </a:lnTo>
                    <a:lnTo>
                      <a:pt x="15" y="16"/>
                    </a:lnTo>
                    <a:lnTo>
                      <a:pt x="19" y="13"/>
                    </a:lnTo>
                    <a:lnTo>
                      <a:pt x="32" y="26"/>
                    </a:lnTo>
                    <a:close/>
                    <a:moveTo>
                      <a:pt x="15" y="16"/>
                    </a:moveTo>
                    <a:lnTo>
                      <a:pt x="25" y="6"/>
                    </a:lnTo>
                    <a:lnTo>
                      <a:pt x="15" y="16"/>
                    </a:lnTo>
                    <a:lnTo>
                      <a:pt x="22" y="23"/>
                    </a:lnTo>
                    <a:lnTo>
                      <a:pt x="15" y="16"/>
                    </a:lnTo>
                    <a:close/>
                    <a:moveTo>
                      <a:pt x="30" y="29"/>
                    </a:moveTo>
                    <a:lnTo>
                      <a:pt x="26" y="32"/>
                    </a:lnTo>
                    <a:lnTo>
                      <a:pt x="12" y="19"/>
                    </a:lnTo>
                    <a:lnTo>
                      <a:pt x="15" y="16"/>
                    </a:lnTo>
                    <a:lnTo>
                      <a:pt x="30" y="29"/>
                    </a:lnTo>
                    <a:close/>
                    <a:moveTo>
                      <a:pt x="26" y="32"/>
                    </a:moveTo>
                    <a:lnTo>
                      <a:pt x="16" y="42"/>
                    </a:lnTo>
                    <a:lnTo>
                      <a:pt x="26" y="32"/>
                    </a:lnTo>
                    <a:lnTo>
                      <a:pt x="20" y="26"/>
                    </a:lnTo>
                    <a:lnTo>
                      <a:pt x="26" y="32"/>
                    </a:lnTo>
                    <a:close/>
                    <a:moveTo>
                      <a:pt x="26" y="32"/>
                    </a:moveTo>
                    <a:lnTo>
                      <a:pt x="23" y="36"/>
                    </a:lnTo>
                    <a:lnTo>
                      <a:pt x="10" y="23"/>
                    </a:lnTo>
                    <a:lnTo>
                      <a:pt x="12" y="19"/>
                    </a:lnTo>
                    <a:lnTo>
                      <a:pt x="26" y="32"/>
                    </a:lnTo>
                    <a:close/>
                    <a:moveTo>
                      <a:pt x="7" y="25"/>
                    </a:moveTo>
                    <a:lnTo>
                      <a:pt x="9" y="24"/>
                    </a:lnTo>
                    <a:lnTo>
                      <a:pt x="10" y="23"/>
                    </a:lnTo>
                    <a:lnTo>
                      <a:pt x="16" y="29"/>
                    </a:lnTo>
                    <a:lnTo>
                      <a:pt x="7" y="25"/>
                    </a:lnTo>
                    <a:close/>
                    <a:moveTo>
                      <a:pt x="24" y="34"/>
                    </a:moveTo>
                    <a:lnTo>
                      <a:pt x="22" y="39"/>
                    </a:lnTo>
                    <a:lnTo>
                      <a:pt x="4" y="31"/>
                    </a:lnTo>
                    <a:lnTo>
                      <a:pt x="7" y="25"/>
                    </a:lnTo>
                    <a:lnTo>
                      <a:pt x="24" y="34"/>
                    </a:lnTo>
                    <a:close/>
                    <a:moveTo>
                      <a:pt x="3" y="36"/>
                    </a:moveTo>
                    <a:lnTo>
                      <a:pt x="3" y="34"/>
                    </a:lnTo>
                    <a:lnTo>
                      <a:pt x="4" y="31"/>
                    </a:lnTo>
                    <a:lnTo>
                      <a:pt x="13" y="36"/>
                    </a:lnTo>
                    <a:lnTo>
                      <a:pt x="3" y="36"/>
                    </a:lnTo>
                    <a:close/>
                    <a:moveTo>
                      <a:pt x="22" y="36"/>
                    </a:moveTo>
                    <a:lnTo>
                      <a:pt x="22" y="38"/>
                    </a:lnTo>
                    <a:lnTo>
                      <a:pt x="3" y="38"/>
                    </a:lnTo>
                    <a:lnTo>
                      <a:pt x="3" y="36"/>
                    </a:lnTo>
                    <a:lnTo>
                      <a:pt x="22" y="36"/>
                    </a:lnTo>
                    <a:close/>
                    <a:moveTo>
                      <a:pt x="22" y="38"/>
                    </a:moveTo>
                    <a:lnTo>
                      <a:pt x="22" y="40"/>
                    </a:lnTo>
                    <a:lnTo>
                      <a:pt x="22" y="42"/>
                    </a:lnTo>
                    <a:lnTo>
                      <a:pt x="13" y="38"/>
                    </a:lnTo>
                    <a:lnTo>
                      <a:pt x="22" y="38"/>
                    </a:lnTo>
                    <a:close/>
                    <a:moveTo>
                      <a:pt x="22" y="42"/>
                    </a:moveTo>
                    <a:lnTo>
                      <a:pt x="19" y="49"/>
                    </a:lnTo>
                    <a:lnTo>
                      <a:pt x="1" y="40"/>
                    </a:lnTo>
                    <a:lnTo>
                      <a:pt x="4" y="35"/>
                    </a:lnTo>
                    <a:lnTo>
                      <a:pt x="22" y="42"/>
                    </a:lnTo>
                    <a:close/>
                    <a:moveTo>
                      <a:pt x="0" y="45"/>
                    </a:moveTo>
                    <a:lnTo>
                      <a:pt x="0" y="42"/>
                    </a:lnTo>
                    <a:lnTo>
                      <a:pt x="1" y="40"/>
                    </a:lnTo>
                    <a:lnTo>
                      <a:pt x="10" y="45"/>
                    </a:lnTo>
                    <a:lnTo>
                      <a:pt x="0" y="45"/>
                    </a:lnTo>
                    <a:close/>
                    <a:moveTo>
                      <a:pt x="20" y="45"/>
                    </a:moveTo>
                    <a:lnTo>
                      <a:pt x="20" y="48"/>
                    </a:lnTo>
                    <a:lnTo>
                      <a:pt x="0" y="48"/>
                    </a:lnTo>
                    <a:lnTo>
                      <a:pt x="0" y="45"/>
                    </a:lnTo>
                    <a:lnTo>
                      <a:pt x="20" y="45"/>
                    </a:lnTo>
                    <a:close/>
                    <a:moveTo>
                      <a:pt x="3" y="55"/>
                    </a:moveTo>
                    <a:lnTo>
                      <a:pt x="0" y="52"/>
                    </a:lnTo>
                    <a:lnTo>
                      <a:pt x="0" y="48"/>
                    </a:lnTo>
                    <a:lnTo>
                      <a:pt x="10" y="48"/>
                    </a:lnTo>
                    <a:lnTo>
                      <a:pt x="3" y="55"/>
                    </a:lnTo>
                    <a:close/>
                    <a:moveTo>
                      <a:pt x="16" y="41"/>
                    </a:moveTo>
                    <a:lnTo>
                      <a:pt x="20" y="45"/>
                    </a:lnTo>
                    <a:lnTo>
                      <a:pt x="6" y="58"/>
                    </a:lnTo>
                    <a:lnTo>
                      <a:pt x="3" y="55"/>
                    </a:lnTo>
                    <a:lnTo>
                      <a:pt x="16" y="41"/>
                    </a:lnTo>
                    <a:close/>
                    <a:moveTo>
                      <a:pt x="20" y="45"/>
                    </a:moveTo>
                    <a:lnTo>
                      <a:pt x="22" y="47"/>
                    </a:lnTo>
                    <a:lnTo>
                      <a:pt x="22" y="51"/>
                    </a:lnTo>
                    <a:lnTo>
                      <a:pt x="13" y="51"/>
                    </a:lnTo>
                    <a:lnTo>
                      <a:pt x="20" y="45"/>
                    </a:lnTo>
                    <a:close/>
                    <a:moveTo>
                      <a:pt x="22" y="51"/>
                    </a:moveTo>
                    <a:lnTo>
                      <a:pt x="22" y="55"/>
                    </a:lnTo>
                    <a:lnTo>
                      <a:pt x="3" y="55"/>
                    </a:lnTo>
                    <a:lnTo>
                      <a:pt x="3" y="51"/>
                    </a:lnTo>
                    <a:lnTo>
                      <a:pt x="22" y="51"/>
                    </a:lnTo>
                    <a:close/>
                    <a:moveTo>
                      <a:pt x="4" y="59"/>
                    </a:moveTo>
                    <a:lnTo>
                      <a:pt x="3" y="57"/>
                    </a:lnTo>
                    <a:lnTo>
                      <a:pt x="3" y="55"/>
                    </a:lnTo>
                    <a:lnTo>
                      <a:pt x="13" y="55"/>
                    </a:lnTo>
                    <a:lnTo>
                      <a:pt x="4" y="59"/>
                    </a:lnTo>
                    <a:close/>
                    <a:moveTo>
                      <a:pt x="22" y="50"/>
                    </a:moveTo>
                    <a:lnTo>
                      <a:pt x="24" y="57"/>
                    </a:lnTo>
                    <a:lnTo>
                      <a:pt x="7" y="66"/>
                    </a:lnTo>
                    <a:lnTo>
                      <a:pt x="4" y="59"/>
                    </a:lnTo>
                    <a:lnTo>
                      <a:pt x="22" y="50"/>
                    </a:lnTo>
                    <a:close/>
                    <a:moveTo>
                      <a:pt x="16" y="70"/>
                    </a:moveTo>
                    <a:lnTo>
                      <a:pt x="10" y="70"/>
                    </a:lnTo>
                    <a:lnTo>
                      <a:pt x="7" y="66"/>
                    </a:lnTo>
                    <a:lnTo>
                      <a:pt x="16" y="61"/>
                    </a:lnTo>
                    <a:lnTo>
                      <a:pt x="16" y="70"/>
                    </a:lnTo>
                    <a:close/>
                    <a:moveTo>
                      <a:pt x="16" y="51"/>
                    </a:moveTo>
                    <a:lnTo>
                      <a:pt x="20" y="51"/>
                    </a:lnTo>
                    <a:lnTo>
                      <a:pt x="20" y="70"/>
                    </a:lnTo>
                    <a:lnTo>
                      <a:pt x="16" y="70"/>
                    </a:lnTo>
                    <a:lnTo>
                      <a:pt x="16" y="51"/>
                    </a:lnTo>
                    <a:close/>
                    <a:moveTo>
                      <a:pt x="20" y="51"/>
                    </a:moveTo>
                    <a:lnTo>
                      <a:pt x="23" y="51"/>
                    </a:lnTo>
                    <a:lnTo>
                      <a:pt x="26" y="55"/>
                    </a:lnTo>
                    <a:lnTo>
                      <a:pt x="20" y="61"/>
                    </a:lnTo>
                    <a:lnTo>
                      <a:pt x="20" y="51"/>
                    </a:lnTo>
                    <a:close/>
                    <a:moveTo>
                      <a:pt x="26" y="55"/>
                    </a:moveTo>
                    <a:lnTo>
                      <a:pt x="30" y="57"/>
                    </a:lnTo>
                    <a:lnTo>
                      <a:pt x="15" y="71"/>
                    </a:lnTo>
                    <a:lnTo>
                      <a:pt x="12" y="68"/>
                    </a:lnTo>
                    <a:lnTo>
                      <a:pt x="26" y="55"/>
                    </a:lnTo>
                    <a:close/>
                    <a:moveTo>
                      <a:pt x="19" y="72"/>
                    </a:moveTo>
                    <a:lnTo>
                      <a:pt x="16" y="72"/>
                    </a:lnTo>
                    <a:lnTo>
                      <a:pt x="15" y="71"/>
                    </a:lnTo>
                    <a:lnTo>
                      <a:pt x="22" y="64"/>
                    </a:lnTo>
                    <a:lnTo>
                      <a:pt x="19" y="72"/>
                    </a:lnTo>
                    <a:close/>
                    <a:moveTo>
                      <a:pt x="26" y="56"/>
                    </a:moveTo>
                    <a:lnTo>
                      <a:pt x="33" y="59"/>
                    </a:lnTo>
                    <a:lnTo>
                      <a:pt x="24" y="75"/>
                    </a:lnTo>
                    <a:lnTo>
                      <a:pt x="19" y="72"/>
                    </a:lnTo>
                    <a:lnTo>
                      <a:pt x="26" y="56"/>
                    </a:lnTo>
                    <a:close/>
                    <a:moveTo>
                      <a:pt x="28" y="77"/>
                    </a:moveTo>
                    <a:lnTo>
                      <a:pt x="26" y="77"/>
                    </a:lnTo>
                    <a:lnTo>
                      <a:pt x="24" y="75"/>
                    </a:lnTo>
                    <a:lnTo>
                      <a:pt x="28" y="67"/>
                    </a:lnTo>
                    <a:lnTo>
                      <a:pt x="28" y="77"/>
                    </a:lnTo>
                    <a:close/>
                    <a:moveTo>
                      <a:pt x="28" y="58"/>
                    </a:moveTo>
                    <a:lnTo>
                      <a:pt x="32" y="58"/>
                    </a:lnTo>
                    <a:lnTo>
                      <a:pt x="32" y="77"/>
                    </a:lnTo>
                    <a:lnTo>
                      <a:pt x="28" y="77"/>
                    </a:lnTo>
                    <a:lnTo>
                      <a:pt x="28" y="58"/>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2" y="58"/>
                    </a:moveTo>
                    <a:lnTo>
                      <a:pt x="48" y="58"/>
                    </a:lnTo>
                    <a:lnTo>
                      <a:pt x="48" y="77"/>
                    </a:lnTo>
                    <a:lnTo>
                      <a:pt x="42" y="77"/>
                    </a:lnTo>
                    <a:lnTo>
                      <a:pt x="42" y="58"/>
                    </a:lnTo>
                    <a:close/>
                    <a:moveTo>
                      <a:pt x="55" y="74"/>
                    </a:moveTo>
                    <a:lnTo>
                      <a:pt x="52" y="77"/>
                    </a:lnTo>
                    <a:lnTo>
                      <a:pt x="48" y="77"/>
                    </a:lnTo>
                    <a:lnTo>
                      <a:pt x="48" y="67"/>
                    </a:lnTo>
                    <a:lnTo>
                      <a:pt x="55" y="74"/>
                    </a:lnTo>
                    <a:close/>
                    <a:moveTo>
                      <a:pt x="41" y="60"/>
                    </a:moveTo>
                    <a:lnTo>
                      <a:pt x="44" y="57"/>
                    </a:lnTo>
                    <a:lnTo>
                      <a:pt x="58" y="71"/>
                    </a:lnTo>
                    <a:lnTo>
                      <a:pt x="55" y="74"/>
                    </a:lnTo>
                    <a:lnTo>
                      <a:pt x="41" y="60"/>
                    </a:lnTo>
                    <a:close/>
                    <a:moveTo>
                      <a:pt x="44" y="57"/>
                    </a:moveTo>
                    <a:lnTo>
                      <a:pt x="45" y="56"/>
                    </a:lnTo>
                    <a:lnTo>
                      <a:pt x="47" y="56"/>
                    </a:lnTo>
                    <a:lnTo>
                      <a:pt x="50" y="64"/>
                    </a:lnTo>
                    <a:lnTo>
                      <a:pt x="44" y="57"/>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5" name="Freeform 461">
                <a:extLst>
                  <a:ext uri="{FF2B5EF4-FFF2-40B4-BE49-F238E27FC236}">
                    <a16:creationId xmlns:a16="http://schemas.microsoft.com/office/drawing/2014/main" id="{83F079E1-0BB1-4DFC-A01B-D8DF7AFAA55F}"/>
                  </a:ext>
                </a:extLst>
              </p:cNvPr>
              <p:cNvSpPr>
                <a:spLocks/>
              </p:cNvSpPr>
              <p:nvPr/>
            </p:nvSpPr>
            <p:spPr bwMode="auto">
              <a:xfrm>
                <a:off x="3140" y="2983"/>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7" y="45"/>
                    </a:lnTo>
                    <a:lnTo>
                      <a:pt x="60" y="42"/>
                    </a:lnTo>
                    <a:lnTo>
                      <a:pt x="63" y="39"/>
                    </a:lnTo>
                    <a:lnTo>
                      <a:pt x="63" y="32"/>
                    </a:lnTo>
                    <a:lnTo>
                      <a:pt x="66" y="29"/>
                    </a:lnTo>
                    <a:lnTo>
                      <a:pt x="66" y="26"/>
                    </a:lnTo>
                    <a:lnTo>
                      <a:pt x="66" y="19"/>
                    </a:lnTo>
                    <a:lnTo>
                      <a:pt x="66" y="17"/>
                    </a:lnTo>
                    <a:lnTo>
                      <a:pt x="63" y="13"/>
                    </a:lnTo>
                    <a:lnTo>
                      <a:pt x="60" y="10"/>
                    </a:lnTo>
                    <a:lnTo>
                      <a:pt x="57" y="7"/>
                    </a:lnTo>
                    <a:lnTo>
                      <a:pt x="54" y="3"/>
                    </a:lnTo>
                    <a:lnTo>
                      <a:pt x="51" y="0"/>
                    </a:lnTo>
                    <a:lnTo>
                      <a:pt x="44" y="0"/>
                    </a:lnTo>
                    <a:lnTo>
                      <a:pt x="41" y="0"/>
                    </a:lnTo>
                    <a:lnTo>
                      <a:pt x="35" y="0"/>
                    </a:lnTo>
                    <a:lnTo>
                      <a:pt x="31" y="3"/>
                    </a:lnTo>
                    <a:lnTo>
                      <a:pt x="26" y="3"/>
                    </a:lnTo>
                    <a:lnTo>
                      <a:pt x="19" y="7"/>
                    </a:lnTo>
                    <a:lnTo>
                      <a:pt x="16" y="10"/>
                    </a:lnTo>
                    <a:lnTo>
                      <a:pt x="12" y="13"/>
                    </a:lnTo>
                    <a:lnTo>
                      <a:pt x="9" y="17"/>
                    </a:lnTo>
                    <a:lnTo>
                      <a:pt x="6" y="22"/>
                    </a:lnTo>
                    <a:lnTo>
                      <a:pt x="3" y="26"/>
                    </a:lnTo>
                    <a:lnTo>
                      <a:pt x="0" y="29"/>
                    </a:lnTo>
                    <a:lnTo>
                      <a:pt x="0" y="35"/>
                    </a:lnTo>
                    <a:lnTo>
                      <a:pt x="0" y="39"/>
                    </a:lnTo>
                    <a:lnTo>
                      <a:pt x="0" y="42"/>
                    </a:lnTo>
                    <a:lnTo>
                      <a:pt x="3" y="48"/>
                    </a:lnTo>
                    <a:lnTo>
                      <a:pt x="6" y="51"/>
                    </a:lnTo>
                    <a:lnTo>
                      <a:pt x="9" y="54"/>
                    </a:lnTo>
                    <a:lnTo>
                      <a:pt x="12" y="54"/>
                    </a:lnTo>
                    <a:lnTo>
                      <a:pt x="16" y="58"/>
                    </a:lnTo>
                    <a:lnTo>
                      <a:pt x="22" y="58"/>
                    </a:lnTo>
                    <a:lnTo>
                      <a:pt x="26" y="58"/>
                    </a:lnTo>
                    <a:lnTo>
                      <a:pt x="31" y="58"/>
                    </a:lnTo>
                    <a:lnTo>
                      <a:pt x="35"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6" name="Freeform 462">
                <a:extLst>
                  <a:ext uri="{FF2B5EF4-FFF2-40B4-BE49-F238E27FC236}">
                    <a16:creationId xmlns:a16="http://schemas.microsoft.com/office/drawing/2014/main" id="{60DE28ED-99E9-4CFD-B3DF-69B70B27F472}"/>
                  </a:ext>
                </a:extLst>
              </p:cNvPr>
              <p:cNvSpPr>
                <a:spLocks noEditPoints="1"/>
              </p:cNvSpPr>
              <p:nvPr/>
            </p:nvSpPr>
            <p:spPr bwMode="auto">
              <a:xfrm>
                <a:off x="3137" y="2980"/>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4 w 86"/>
                  <a:gd name="T31" fmla="*/ 2 h 76"/>
                  <a:gd name="T32" fmla="*/ 4 w 86"/>
                  <a:gd name="T33" fmla="*/ 1 h 76"/>
                  <a:gd name="T34" fmla="*/ 4 w 86"/>
                  <a:gd name="T35" fmla="*/ 0 h 76"/>
                  <a:gd name="T36" fmla="*/ 4 w 86"/>
                  <a:gd name="T37" fmla="*/ 0 h 76"/>
                  <a:gd name="T38" fmla="*/ 4 w 86"/>
                  <a:gd name="T39" fmla="*/ 1 h 76"/>
                  <a:gd name="T40" fmla="*/ 3 w 86"/>
                  <a:gd name="T41" fmla="*/ 0 h 76"/>
                  <a:gd name="T42" fmla="*/ 3 w 86"/>
                  <a:gd name="T43" fmla="*/ 1 h 76"/>
                  <a:gd name="T44" fmla="*/ 3 w 86"/>
                  <a:gd name="T45" fmla="*/ 2 h 76"/>
                  <a:gd name="T46" fmla="*/ 3 w 86"/>
                  <a:gd name="T47" fmla="*/ 0 h 76"/>
                  <a:gd name="T48" fmla="*/ 2 w 86"/>
                  <a:gd name="T49" fmla="*/ 0 h 76"/>
                  <a:gd name="T50" fmla="*/ 2 w 86"/>
                  <a:gd name="T51" fmla="*/ 1 h 76"/>
                  <a:gd name="T52" fmla="*/ 2 w 86"/>
                  <a:gd name="T53" fmla="*/ 2 h 76"/>
                  <a:gd name="T54" fmla="*/ 1 w 86"/>
                  <a:gd name="T55" fmla="*/ 1 h 76"/>
                  <a:gd name="T56" fmla="*/ 2 w 86"/>
                  <a:gd name="T57" fmla="*/ 2 h 76"/>
                  <a:gd name="T58" fmla="*/ 2 w 86"/>
                  <a:gd name="T59" fmla="*/ 2 h 76"/>
                  <a:gd name="T60" fmla="*/ 2 w 86"/>
                  <a:gd name="T61" fmla="*/ 2 h 76"/>
                  <a:gd name="T62" fmla="*/ 2 w 86"/>
                  <a:gd name="T63" fmla="*/ 2 h 76"/>
                  <a:gd name="T64" fmla="*/ 1 w 86"/>
                  <a:gd name="T65" fmla="*/ 2 h 76"/>
                  <a:gd name="T66" fmla="*/ 1 w 86"/>
                  <a:gd name="T67" fmla="*/ 2 h 76"/>
                  <a:gd name="T68" fmla="*/ 1 w 86"/>
                  <a:gd name="T69" fmla="*/ 3 h 76"/>
                  <a:gd name="T70" fmla="*/ 1 w 86"/>
                  <a:gd name="T71" fmla="*/ 3 h 76"/>
                  <a:gd name="T72" fmla="*/ 1 w 86"/>
                  <a:gd name="T73" fmla="*/ 3 h 76"/>
                  <a:gd name="T74" fmla="*/ 0 w 86"/>
                  <a:gd name="T75" fmla="*/ 3 h 76"/>
                  <a:gd name="T76" fmla="*/ 1 w 86"/>
                  <a:gd name="T77" fmla="*/ 3 h 76"/>
                  <a:gd name="T78" fmla="*/ 1 w 86"/>
                  <a:gd name="T79" fmla="*/ 3 h 76"/>
                  <a:gd name="T80" fmla="*/ 1 w 86"/>
                  <a:gd name="T81" fmla="*/ 3 h 76"/>
                  <a:gd name="T82" fmla="*/ 1 w 86"/>
                  <a:gd name="T83" fmla="*/ 4 h 76"/>
                  <a:gd name="T84" fmla="*/ 1 w 86"/>
                  <a:gd name="T85" fmla="*/ 5 h 76"/>
                  <a:gd name="T86" fmla="*/ 1 w 86"/>
                  <a:gd name="T87" fmla="*/ 4 h 76"/>
                  <a:gd name="T88" fmla="*/ 1 w 86"/>
                  <a:gd name="T89" fmla="*/ 4 h 76"/>
                  <a:gd name="T90" fmla="*/ 2 w 86"/>
                  <a:gd name="T91" fmla="*/ 4 h 76"/>
                  <a:gd name="T92" fmla="*/ 1 w 86"/>
                  <a:gd name="T93" fmla="*/ 5 h 76"/>
                  <a:gd name="T94" fmla="*/ 2 w 86"/>
                  <a:gd name="T95" fmla="*/ 5 h 76"/>
                  <a:gd name="T96" fmla="*/ 2 w 86"/>
                  <a:gd name="T97" fmla="*/ 5 h 76"/>
                  <a:gd name="T98" fmla="*/ 2 w 86"/>
                  <a:gd name="T99" fmla="*/ 4 h 76"/>
                  <a:gd name="T100" fmla="*/ 3 w 86"/>
                  <a:gd name="T101" fmla="*/ 5 h 76"/>
                  <a:gd name="T102" fmla="*/ 3 w 86"/>
                  <a:gd name="T103" fmla="*/ 4 h 76"/>
                  <a:gd name="T104" fmla="*/ 4 w 86"/>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3"/>
                    </a:moveTo>
                    <a:lnTo>
                      <a:pt x="54" y="50"/>
                    </a:lnTo>
                    <a:lnTo>
                      <a:pt x="68" y="63"/>
                    </a:lnTo>
                    <a:lnTo>
                      <a:pt x="64" y="67"/>
                    </a:lnTo>
                    <a:lnTo>
                      <a:pt x="51" y="53"/>
                    </a:lnTo>
                    <a:close/>
                    <a:moveTo>
                      <a:pt x="54" y="50"/>
                    </a:moveTo>
                    <a:lnTo>
                      <a:pt x="56" y="49"/>
                    </a:lnTo>
                    <a:lnTo>
                      <a:pt x="57" y="49"/>
                    </a:lnTo>
                    <a:lnTo>
                      <a:pt x="61" y="57"/>
                    </a:lnTo>
                    <a:lnTo>
                      <a:pt x="54" y="50"/>
                    </a:lnTo>
                    <a:close/>
                    <a:moveTo>
                      <a:pt x="57" y="49"/>
                    </a:moveTo>
                    <a:lnTo>
                      <a:pt x="63" y="46"/>
                    </a:lnTo>
                    <a:lnTo>
                      <a:pt x="71" y="62"/>
                    </a:lnTo>
                    <a:lnTo>
                      <a:pt x="65" y="65"/>
                    </a:lnTo>
                    <a:lnTo>
                      <a:pt x="57" y="49"/>
                    </a:lnTo>
                    <a:close/>
                    <a:moveTo>
                      <a:pt x="74" y="61"/>
                    </a:moveTo>
                    <a:lnTo>
                      <a:pt x="72" y="62"/>
                    </a:lnTo>
                    <a:lnTo>
                      <a:pt x="71" y="62"/>
                    </a:lnTo>
                    <a:lnTo>
                      <a:pt x="67" y="54"/>
                    </a:lnTo>
                    <a:lnTo>
                      <a:pt x="74" y="61"/>
                    </a:lnTo>
                    <a:close/>
                    <a:moveTo>
                      <a:pt x="60" y="47"/>
                    </a:moveTo>
                    <a:lnTo>
                      <a:pt x="63" y="44"/>
                    </a:lnTo>
                    <a:lnTo>
                      <a:pt x="76" y="58"/>
                    </a:lnTo>
                    <a:lnTo>
                      <a:pt x="74" y="61"/>
                    </a:lnTo>
                    <a:lnTo>
                      <a:pt x="60" y="47"/>
                    </a:lnTo>
                    <a:close/>
                    <a:moveTo>
                      <a:pt x="63" y="44"/>
                    </a:moveTo>
                    <a:lnTo>
                      <a:pt x="63" y="44"/>
                    </a:lnTo>
                    <a:lnTo>
                      <a:pt x="70" y="51"/>
                    </a:lnTo>
                    <a:lnTo>
                      <a:pt x="63" y="44"/>
                    </a:lnTo>
                    <a:close/>
                    <a:moveTo>
                      <a:pt x="63" y="44"/>
                    </a:moveTo>
                    <a:lnTo>
                      <a:pt x="67" y="41"/>
                    </a:lnTo>
                    <a:lnTo>
                      <a:pt x="80" y="54"/>
                    </a:lnTo>
                    <a:lnTo>
                      <a:pt x="76" y="58"/>
                    </a:lnTo>
                    <a:lnTo>
                      <a:pt x="63" y="44"/>
                    </a:lnTo>
                    <a:close/>
                    <a:moveTo>
                      <a:pt x="83" y="48"/>
                    </a:moveTo>
                    <a:lnTo>
                      <a:pt x="83" y="51"/>
                    </a:lnTo>
                    <a:lnTo>
                      <a:pt x="80" y="54"/>
                    </a:lnTo>
                    <a:lnTo>
                      <a:pt x="73" y="48"/>
                    </a:lnTo>
                    <a:lnTo>
                      <a:pt x="83" y="48"/>
                    </a:lnTo>
                    <a:close/>
                    <a:moveTo>
                      <a:pt x="64" y="48"/>
                    </a:moveTo>
                    <a:lnTo>
                      <a:pt x="64" y="41"/>
                    </a:lnTo>
                    <a:lnTo>
                      <a:pt x="83" y="41"/>
                    </a:lnTo>
                    <a:lnTo>
                      <a:pt x="83" y="48"/>
                    </a:lnTo>
                    <a:lnTo>
                      <a:pt x="64" y="48"/>
                    </a:lnTo>
                    <a:close/>
                    <a:moveTo>
                      <a:pt x="64" y="41"/>
                    </a:moveTo>
                    <a:lnTo>
                      <a:pt x="64" y="37"/>
                    </a:lnTo>
                    <a:lnTo>
                      <a:pt x="67" y="35"/>
                    </a:lnTo>
                    <a:lnTo>
                      <a:pt x="73" y="41"/>
                    </a:lnTo>
                    <a:lnTo>
                      <a:pt x="64" y="41"/>
                    </a:lnTo>
                    <a:close/>
                    <a:moveTo>
                      <a:pt x="67" y="35"/>
                    </a:moveTo>
                    <a:lnTo>
                      <a:pt x="70" y="31"/>
                    </a:lnTo>
                    <a:lnTo>
                      <a:pt x="83" y="44"/>
                    </a:lnTo>
                    <a:lnTo>
                      <a:pt x="80" y="48"/>
                    </a:lnTo>
                    <a:lnTo>
                      <a:pt x="67" y="35"/>
                    </a:lnTo>
                    <a:close/>
                    <a:moveTo>
                      <a:pt x="86" y="38"/>
                    </a:moveTo>
                    <a:lnTo>
                      <a:pt x="86" y="42"/>
                    </a:lnTo>
                    <a:lnTo>
                      <a:pt x="83" y="44"/>
                    </a:lnTo>
                    <a:lnTo>
                      <a:pt x="76"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8"/>
                    </a:moveTo>
                    <a:lnTo>
                      <a:pt x="86" y="21"/>
                    </a:lnTo>
                    <a:lnTo>
                      <a:pt x="86" y="26"/>
                    </a:lnTo>
                    <a:lnTo>
                      <a:pt x="76" y="26"/>
                    </a:lnTo>
                    <a:lnTo>
                      <a:pt x="83" y="18"/>
                    </a:lnTo>
                    <a:close/>
                    <a:moveTo>
                      <a:pt x="70" y="32"/>
                    </a:moveTo>
                    <a:lnTo>
                      <a:pt x="67" y="29"/>
                    </a:lnTo>
                    <a:lnTo>
                      <a:pt x="80" y="16"/>
                    </a:lnTo>
                    <a:lnTo>
                      <a:pt x="83" y="18"/>
                    </a:lnTo>
                    <a:lnTo>
                      <a:pt x="70" y="32"/>
                    </a:lnTo>
                    <a:close/>
                    <a:moveTo>
                      <a:pt x="67" y="29"/>
                    </a:moveTo>
                    <a:lnTo>
                      <a:pt x="63" y="26"/>
                    </a:lnTo>
                    <a:lnTo>
                      <a:pt x="76" y="12"/>
                    </a:lnTo>
                    <a:lnTo>
                      <a:pt x="80" y="16"/>
                    </a:lnTo>
                    <a:lnTo>
                      <a:pt x="67" y="29"/>
                    </a:lnTo>
                    <a:close/>
                    <a:moveTo>
                      <a:pt x="63" y="26"/>
                    </a:moveTo>
                    <a:lnTo>
                      <a:pt x="60" y="22"/>
                    </a:lnTo>
                    <a:lnTo>
                      <a:pt x="74" y="9"/>
                    </a:lnTo>
                    <a:lnTo>
                      <a:pt x="76" y="12"/>
                    </a:lnTo>
                    <a:lnTo>
                      <a:pt x="63" y="26"/>
                    </a:lnTo>
                    <a:close/>
                    <a:moveTo>
                      <a:pt x="60" y="22"/>
                    </a:moveTo>
                    <a:lnTo>
                      <a:pt x="57" y="19"/>
                    </a:lnTo>
                    <a:lnTo>
                      <a:pt x="71" y="6"/>
                    </a:lnTo>
                    <a:lnTo>
                      <a:pt x="74" y="9"/>
                    </a:lnTo>
                    <a:lnTo>
                      <a:pt x="60" y="22"/>
                    </a:lnTo>
                    <a:close/>
                    <a:moveTo>
                      <a:pt x="57" y="19"/>
                    </a:moveTo>
                    <a:lnTo>
                      <a:pt x="54" y="16"/>
                    </a:lnTo>
                    <a:lnTo>
                      <a:pt x="68" y="3"/>
                    </a:lnTo>
                    <a:lnTo>
                      <a:pt x="71" y="6"/>
                    </a:lnTo>
                    <a:lnTo>
                      <a:pt x="57" y="19"/>
                    </a:lnTo>
                    <a:close/>
                    <a:moveTo>
                      <a:pt x="61" y="0"/>
                    </a:moveTo>
                    <a:lnTo>
                      <a:pt x="64" y="0"/>
                    </a:lnTo>
                    <a:lnTo>
                      <a:pt x="68"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38" y="3"/>
                    </a:moveTo>
                    <a:lnTo>
                      <a:pt x="41" y="0"/>
                    </a:lnTo>
                    <a:lnTo>
                      <a:pt x="45" y="0"/>
                    </a:lnTo>
                    <a:lnTo>
                      <a:pt x="45" y="9"/>
                    </a:lnTo>
                    <a:lnTo>
                      <a:pt x="38" y="3"/>
                    </a:lnTo>
                    <a:close/>
                    <a:moveTo>
                      <a:pt x="51" y="16"/>
                    </a:moveTo>
                    <a:lnTo>
                      <a:pt x="48" y="19"/>
                    </a:lnTo>
                    <a:lnTo>
                      <a:pt x="35" y="6"/>
                    </a:lnTo>
                    <a:lnTo>
                      <a:pt x="38" y="3"/>
                    </a:lnTo>
                    <a:lnTo>
                      <a:pt x="51" y="16"/>
                    </a:lnTo>
                    <a:close/>
                    <a:moveTo>
                      <a:pt x="48" y="19"/>
                    </a:moveTo>
                    <a:lnTo>
                      <a:pt x="46" y="22"/>
                    </a:lnTo>
                    <a:lnTo>
                      <a:pt x="41" y="22"/>
                    </a:lnTo>
                    <a:lnTo>
                      <a:pt x="41" y="12"/>
                    </a:lnTo>
                    <a:lnTo>
                      <a:pt x="48" y="19"/>
                    </a:lnTo>
                    <a:close/>
                    <a:moveTo>
                      <a:pt x="41" y="22"/>
                    </a:moveTo>
                    <a:lnTo>
                      <a:pt x="36" y="22"/>
                    </a:lnTo>
                    <a:lnTo>
                      <a:pt x="36" y="3"/>
                    </a:lnTo>
                    <a:lnTo>
                      <a:pt x="41" y="3"/>
                    </a:lnTo>
                    <a:lnTo>
                      <a:pt x="41" y="22"/>
                    </a:lnTo>
                    <a:close/>
                    <a:moveTo>
                      <a:pt x="31" y="4"/>
                    </a:moveTo>
                    <a:lnTo>
                      <a:pt x="33" y="3"/>
                    </a:lnTo>
                    <a:lnTo>
                      <a:pt x="36" y="3"/>
                    </a:lnTo>
                    <a:lnTo>
                      <a:pt x="36" y="12"/>
                    </a:lnTo>
                    <a:lnTo>
                      <a:pt x="31" y="4"/>
                    </a:lnTo>
                    <a:close/>
                    <a:moveTo>
                      <a:pt x="39" y="21"/>
                    </a:moveTo>
                    <a:lnTo>
                      <a:pt x="33" y="25"/>
                    </a:lnTo>
                    <a:lnTo>
                      <a:pt x="25" y="7"/>
                    </a:lnTo>
                    <a:lnTo>
                      <a:pt x="31" y="4"/>
                    </a:lnTo>
                    <a:lnTo>
                      <a:pt x="39" y="21"/>
                    </a:lnTo>
                    <a:close/>
                    <a:moveTo>
                      <a:pt x="22" y="9"/>
                    </a:moveTo>
                    <a:lnTo>
                      <a:pt x="24" y="8"/>
                    </a:lnTo>
                    <a:lnTo>
                      <a:pt x="25" y="7"/>
                    </a:lnTo>
                    <a:lnTo>
                      <a:pt x="29" y="16"/>
                    </a:lnTo>
                    <a:lnTo>
                      <a:pt x="22" y="9"/>
                    </a:lnTo>
                    <a:close/>
                    <a:moveTo>
                      <a:pt x="36" y="22"/>
                    </a:moveTo>
                    <a:lnTo>
                      <a:pt x="32" y="26"/>
                    </a:lnTo>
                    <a:lnTo>
                      <a:pt x="19" y="12"/>
                    </a:lnTo>
                    <a:lnTo>
                      <a:pt x="22" y="9"/>
                    </a:lnTo>
                    <a:lnTo>
                      <a:pt x="36" y="22"/>
                    </a:lnTo>
                    <a:close/>
                    <a:moveTo>
                      <a:pt x="32" y="26"/>
                    </a:moveTo>
                    <a:lnTo>
                      <a:pt x="29" y="29"/>
                    </a:lnTo>
                    <a:lnTo>
                      <a:pt x="16" y="16"/>
                    </a:lnTo>
                    <a:lnTo>
                      <a:pt x="19" y="12"/>
                    </a:lnTo>
                    <a:lnTo>
                      <a:pt x="32" y="26"/>
                    </a:lnTo>
                    <a:close/>
                    <a:moveTo>
                      <a:pt x="16" y="16"/>
                    </a:moveTo>
                    <a:lnTo>
                      <a:pt x="26" y="6"/>
                    </a:lnTo>
                    <a:lnTo>
                      <a:pt x="16" y="16"/>
                    </a:lnTo>
                    <a:lnTo>
                      <a:pt x="22" y="22"/>
                    </a:lnTo>
                    <a:lnTo>
                      <a:pt x="16" y="16"/>
                    </a:lnTo>
                    <a:close/>
                    <a:moveTo>
                      <a:pt x="29" y="29"/>
                    </a:moveTo>
                    <a:lnTo>
                      <a:pt x="26" y="32"/>
                    </a:lnTo>
                    <a:lnTo>
                      <a:pt x="13" y="19"/>
                    </a:lnTo>
                    <a:lnTo>
                      <a:pt x="16" y="16"/>
                    </a:lnTo>
                    <a:lnTo>
                      <a:pt x="29" y="29"/>
                    </a:lnTo>
                    <a:close/>
                    <a:moveTo>
                      <a:pt x="10" y="21"/>
                    </a:moveTo>
                    <a:lnTo>
                      <a:pt x="11" y="20"/>
                    </a:lnTo>
                    <a:lnTo>
                      <a:pt x="13" y="19"/>
                    </a:lnTo>
                    <a:lnTo>
                      <a:pt x="19" y="26"/>
                    </a:lnTo>
                    <a:lnTo>
                      <a:pt x="10" y="21"/>
                    </a:lnTo>
                    <a:close/>
                    <a:moveTo>
                      <a:pt x="28" y="29"/>
                    </a:moveTo>
                    <a:lnTo>
                      <a:pt x="25" y="36"/>
                    </a:lnTo>
                    <a:lnTo>
                      <a:pt x="8" y="28"/>
                    </a:lnTo>
                    <a:lnTo>
                      <a:pt x="10" y="21"/>
                    </a:lnTo>
                    <a:lnTo>
                      <a:pt x="28" y="29"/>
                    </a:lnTo>
                    <a:close/>
                    <a:moveTo>
                      <a:pt x="25" y="36"/>
                    </a:moveTo>
                    <a:lnTo>
                      <a:pt x="24" y="37"/>
                    </a:lnTo>
                    <a:lnTo>
                      <a:pt x="22" y="38"/>
                    </a:lnTo>
                    <a:lnTo>
                      <a:pt x="16" y="31"/>
                    </a:lnTo>
                    <a:lnTo>
                      <a:pt x="25" y="36"/>
                    </a:lnTo>
                    <a:close/>
                    <a:moveTo>
                      <a:pt x="22" y="38"/>
                    </a:moveTo>
                    <a:lnTo>
                      <a:pt x="20" y="41"/>
                    </a:lnTo>
                    <a:lnTo>
                      <a:pt x="6" y="28"/>
                    </a:lnTo>
                    <a:lnTo>
                      <a:pt x="9" y="25"/>
                    </a:lnTo>
                    <a:lnTo>
                      <a:pt x="22" y="38"/>
                    </a:lnTo>
                    <a:close/>
                    <a:moveTo>
                      <a:pt x="20" y="41"/>
                    </a:moveTo>
                    <a:lnTo>
                      <a:pt x="29" y="32"/>
                    </a:lnTo>
                    <a:lnTo>
                      <a:pt x="20" y="41"/>
                    </a:lnTo>
                    <a:lnTo>
                      <a:pt x="13" y="35"/>
                    </a:lnTo>
                    <a:lnTo>
                      <a:pt x="20" y="41"/>
                    </a:lnTo>
                    <a:close/>
                    <a:moveTo>
                      <a:pt x="20" y="41"/>
                    </a:moveTo>
                    <a:lnTo>
                      <a:pt x="17" y="44"/>
                    </a:lnTo>
                    <a:lnTo>
                      <a:pt x="3" y="31"/>
                    </a:lnTo>
                    <a:lnTo>
                      <a:pt x="6" y="28"/>
                    </a:lnTo>
                    <a:lnTo>
                      <a:pt x="20" y="41"/>
                    </a:lnTo>
                    <a:close/>
                    <a:moveTo>
                      <a:pt x="0" y="38"/>
                    </a:moveTo>
                    <a:lnTo>
                      <a:pt x="0" y="35"/>
                    </a:lnTo>
                    <a:lnTo>
                      <a:pt x="3"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2" y="54"/>
                    </a:moveTo>
                    <a:lnTo>
                      <a:pt x="0" y="53"/>
                    </a:lnTo>
                    <a:lnTo>
                      <a:pt x="0" y="51"/>
                    </a:lnTo>
                    <a:lnTo>
                      <a:pt x="10" y="51"/>
                    </a:lnTo>
                    <a:lnTo>
                      <a:pt x="2" y="54"/>
                    </a:lnTo>
                    <a:close/>
                    <a:moveTo>
                      <a:pt x="18" y="47"/>
                    </a:moveTo>
                    <a:lnTo>
                      <a:pt x="21" y="53"/>
                    </a:lnTo>
                    <a:lnTo>
                      <a:pt x="5" y="61"/>
                    </a:lnTo>
                    <a:lnTo>
                      <a:pt x="2" y="54"/>
                    </a:lnTo>
                    <a:lnTo>
                      <a:pt x="18" y="47"/>
                    </a:lnTo>
                    <a:close/>
                    <a:moveTo>
                      <a:pt x="6" y="63"/>
                    </a:moveTo>
                    <a:lnTo>
                      <a:pt x="5" y="62"/>
                    </a:lnTo>
                    <a:lnTo>
                      <a:pt x="5" y="61"/>
                    </a:lnTo>
                    <a:lnTo>
                      <a:pt x="13" y="57"/>
                    </a:lnTo>
                    <a:lnTo>
                      <a:pt x="6" y="63"/>
                    </a:lnTo>
                    <a:close/>
                    <a:moveTo>
                      <a:pt x="20" y="50"/>
                    </a:moveTo>
                    <a:lnTo>
                      <a:pt x="22" y="53"/>
                    </a:lnTo>
                    <a:lnTo>
                      <a:pt x="9" y="67"/>
                    </a:lnTo>
                    <a:lnTo>
                      <a:pt x="6" y="63"/>
                    </a:lnTo>
                    <a:lnTo>
                      <a:pt x="20" y="50"/>
                    </a:lnTo>
                    <a:close/>
                    <a:moveTo>
                      <a:pt x="9" y="67"/>
                    </a:moveTo>
                    <a:lnTo>
                      <a:pt x="9" y="67"/>
                    </a:lnTo>
                    <a:lnTo>
                      <a:pt x="16" y="60"/>
                    </a:lnTo>
                    <a:lnTo>
                      <a:pt x="9" y="67"/>
                    </a:lnTo>
                    <a:close/>
                    <a:moveTo>
                      <a:pt x="22" y="53"/>
                    </a:moveTo>
                    <a:lnTo>
                      <a:pt x="26" y="57"/>
                    </a:lnTo>
                    <a:lnTo>
                      <a:pt x="13" y="70"/>
                    </a:lnTo>
                    <a:lnTo>
                      <a:pt x="9" y="67"/>
                    </a:lnTo>
                    <a:lnTo>
                      <a:pt x="22" y="53"/>
                    </a:lnTo>
                    <a:close/>
                    <a:moveTo>
                      <a:pt x="19" y="73"/>
                    </a:moveTo>
                    <a:lnTo>
                      <a:pt x="16" y="73"/>
                    </a:lnTo>
                    <a:lnTo>
                      <a:pt x="13" y="70"/>
                    </a:lnTo>
                    <a:lnTo>
                      <a:pt x="19" y="63"/>
                    </a:lnTo>
                    <a:lnTo>
                      <a:pt x="19" y="73"/>
                    </a:lnTo>
                    <a:close/>
                    <a:moveTo>
                      <a:pt x="19" y="54"/>
                    </a:moveTo>
                    <a:lnTo>
                      <a:pt x="22" y="54"/>
                    </a:lnTo>
                    <a:lnTo>
                      <a:pt x="22" y="73"/>
                    </a:lnTo>
                    <a:lnTo>
                      <a:pt x="19" y="73"/>
                    </a:lnTo>
                    <a:lnTo>
                      <a:pt x="19" y="54"/>
                    </a:lnTo>
                    <a:close/>
                    <a:moveTo>
                      <a:pt x="22" y="54"/>
                    </a:moveTo>
                    <a:lnTo>
                      <a:pt x="27" y="54"/>
                    </a:lnTo>
                    <a:lnTo>
                      <a:pt x="29" y="57"/>
                    </a:lnTo>
                    <a:lnTo>
                      <a:pt x="22" y="63"/>
                    </a:lnTo>
                    <a:lnTo>
                      <a:pt x="22" y="54"/>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5" y="57"/>
                    </a:lnTo>
                    <a:lnTo>
                      <a:pt x="45" y="76"/>
                    </a:lnTo>
                    <a:lnTo>
                      <a:pt x="41" y="76"/>
                    </a:lnTo>
                    <a:lnTo>
                      <a:pt x="41" y="57"/>
                    </a:lnTo>
                    <a:close/>
                    <a:moveTo>
                      <a:pt x="49" y="75"/>
                    </a:moveTo>
                    <a:lnTo>
                      <a:pt x="47" y="76"/>
                    </a:lnTo>
                    <a:lnTo>
                      <a:pt x="45" y="76"/>
                    </a:lnTo>
                    <a:lnTo>
                      <a:pt x="45" y="67"/>
                    </a:lnTo>
                    <a:lnTo>
                      <a:pt x="49" y="75"/>
                    </a:lnTo>
                    <a:close/>
                    <a:moveTo>
                      <a:pt x="40" y="58"/>
                    </a:moveTo>
                    <a:lnTo>
                      <a:pt x="47" y="54"/>
                    </a:lnTo>
                    <a:lnTo>
                      <a:pt x="56" y="72"/>
                    </a:lnTo>
                    <a:lnTo>
                      <a:pt x="49" y="75"/>
                    </a:lnTo>
                    <a:lnTo>
                      <a:pt x="40" y="58"/>
                    </a:lnTo>
                    <a:close/>
                    <a:moveTo>
                      <a:pt x="47" y="54"/>
                    </a:moveTo>
                    <a:lnTo>
                      <a:pt x="53" y="52"/>
                    </a:lnTo>
                    <a:lnTo>
                      <a:pt x="62" y="69"/>
                    </a:lnTo>
                    <a:lnTo>
                      <a:pt x="56" y="72"/>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7" name="Freeform 463">
                <a:extLst>
                  <a:ext uri="{FF2B5EF4-FFF2-40B4-BE49-F238E27FC236}">
                    <a16:creationId xmlns:a16="http://schemas.microsoft.com/office/drawing/2014/main" id="{3F9B4B1F-82B1-404D-B114-550A2B5E5D4F}"/>
                  </a:ext>
                </a:extLst>
              </p:cNvPr>
              <p:cNvSpPr>
                <a:spLocks/>
              </p:cNvSpPr>
              <p:nvPr/>
            </p:nvSpPr>
            <p:spPr bwMode="auto">
              <a:xfrm>
                <a:off x="3184" y="2958"/>
                <a:ext cx="16" cy="15"/>
              </a:xfrm>
              <a:custGeom>
                <a:avLst/>
                <a:gdLst>
                  <a:gd name="T0" fmla="*/ 3 w 64"/>
                  <a:gd name="T1" fmla="*/ 3 h 61"/>
                  <a:gd name="T2" fmla="*/ 3 w 64"/>
                  <a:gd name="T3" fmla="*/ 3 h 61"/>
                  <a:gd name="T4" fmla="*/ 4 w 64"/>
                  <a:gd name="T5" fmla="*/ 3 h 61"/>
                  <a:gd name="T6" fmla="*/ 4 w 64"/>
                  <a:gd name="T7" fmla="*/ 2 h 61"/>
                  <a:gd name="T8" fmla="*/ 4 w 64"/>
                  <a:gd name="T9" fmla="*/ 2 h 61"/>
                  <a:gd name="T10" fmla="*/ 4 w 64"/>
                  <a:gd name="T11" fmla="*/ 2 h 61"/>
                  <a:gd name="T12" fmla="*/ 4 w 64"/>
                  <a:gd name="T13" fmla="*/ 2 h 61"/>
                  <a:gd name="T14" fmla="*/ 4 w 64"/>
                  <a:gd name="T15" fmla="*/ 1 h 61"/>
                  <a:gd name="T16" fmla="*/ 4 w 64"/>
                  <a:gd name="T17" fmla="*/ 1 h 61"/>
                  <a:gd name="T18" fmla="*/ 4 w 64"/>
                  <a:gd name="T19" fmla="*/ 1 h 61"/>
                  <a:gd name="T20" fmla="*/ 4 w 64"/>
                  <a:gd name="T21" fmla="*/ 1 h 61"/>
                  <a:gd name="T22" fmla="*/ 4 w 64"/>
                  <a:gd name="T23" fmla="*/ 0 h 61"/>
                  <a:gd name="T24" fmla="*/ 4 w 64"/>
                  <a:gd name="T25" fmla="*/ 0 h 61"/>
                  <a:gd name="T26" fmla="*/ 4 w 64"/>
                  <a:gd name="T27" fmla="*/ 0 h 61"/>
                  <a:gd name="T28" fmla="*/ 3 w 64"/>
                  <a:gd name="T29" fmla="*/ 0 h 61"/>
                  <a:gd name="T30" fmla="*/ 3 w 64"/>
                  <a:gd name="T31" fmla="*/ 0 h 61"/>
                  <a:gd name="T32" fmla="*/ 3 w 64"/>
                  <a:gd name="T33" fmla="*/ 0 h 61"/>
                  <a:gd name="T34" fmla="*/ 2 w 64"/>
                  <a:gd name="T35" fmla="*/ 0 h 61"/>
                  <a:gd name="T36" fmla="*/ 2 w 64"/>
                  <a:gd name="T37" fmla="*/ 0 h 61"/>
                  <a:gd name="T38" fmla="*/ 2 w 64"/>
                  <a:gd name="T39" fmla="*/ 0 h 61"/>
                  <a:gd name="T40" fmla="*/ 1 w 64"/>
                  <a:gd name="T41" fmla="*/ 0 h 61"/>
                  <a:gd name="T42" fmla="*/ 1 w 64"/>
                  <a:gd name="T43" fmla="*/ 0 h 61"/>
                  <a:gd name="T44" fmla="*/ 1 w 64"/>
                  <a:gd name="T45" fmla="*/ 1 h 61"/>
                  <a:gd name="T46" fmla="*/ 1 w 64"/>
                  <a:gd name="T47" fmla="*/ 1 h 61"/>
                  <a:gd name="T48" fmla="*/ 0 w 64"/>
                  <a:gd name="T49" fmla="*/ 1 h 61"/>
                  <a:gd name="T50" fmla="*/ 0 w 64"/>
                  <a:gd name="T51" fmla="*/ 1 h 61"/>
                  <a:gd name="T52" fmla="*/ 0 w 64"/>
                  <a:gd name="T53" fmla="*/ 2 h 61"/>
                  <a:gd name="T54" fmla="*/ 0 w 64"/>
                  <a:gd name="T55" fmla="*/ 2 h 61"/>
                  <a:gd name="T56" fmla="*/ 0 w 64"/>
                  <a:gd name="T57" fmla="*/ 2 h 61"/>
                  <a:gd name="T58" fmla="*/ 0 w 64"/>
                  <a:gd name="T59" fmla="*/ 3 h 61"/>
                  <a:gd name="T60" fmla="*/ 0 w 64"/>
                  <a:gd name="T61" fmla="*/ 3 h 61"/>
                  <a:gd name="T62" fmla="*/ 0 w 64"/>
                  <a:gd name="T63" fmla="*/ 3 h 61"/>
                  <a:gd name="T64" fmla="*/ 1 w 64"/>
                  <a:gd name="T65" fmla="*/ 3 h 61"/>
                  <a:gd name="T66" fmla="*/ 1 w 64"/>
                  <a:gd name="T67" fmla="*/ 3 h 61"/>
                  <a:gd name="T68" fmla="*/ 1 w 64"/>
                  <a:gd name="T69" fmla="*/ 3 h 61"/>
                  <a:gd name="T70" fmla="*/ 1 w 64"/>
                  <a:gd name="T71" fmla="*/ 3 h 61"/>
                  <a:gd name="T72" fmla="*/ 2 w 64"/>
                  <a:gd name="T73" fmla="*/ 4 h 61"/>
                  <a:gd name="T74" fmla="*/ 2 w 64"/>
                  <a:gd name="T75" fmla="*/ 3 h 61"/>
                  <a:gd name="T76" fmla="*/ 2 w 64"/>
                  <a:gd name="T77" fmla="*/ 3 h 61"/>
                  <a:gd name="T78" fmla="*/ 3 w 64"/>
                  <a:gd name="T79" fmla="*/ 3 h 61"/>
                  <a:gd name="T80" fmla="*/ 3 w 64"/>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4" y="54"/>
                    </a:moveTo>
                    <a:lnTo>
                      <a:pt x="51" y="51"/>
                    </a:lnTo>
                    <a:lnTo>
                      <a:pt x="54" y="47"/>
                    </a:lnTo>
                    <a:lnTo>
                      <a:pt x="57" y="41"/>
                    </a:lnTo>
                    <a:lnTo>
                      <a:pt x="60" y="38"/>
                    </a:lnTo>
                    <a:lnTo>
                      <a:pt x="64" y="35"/>
                    </a:lnTo>
                    <a:lnTo>
                      <a:pt x="64" y="29"/>
                    </a:lnTo>
                    <a:lnTo>
                      <a:pt x="64" y="25"/>
                    </a:lnTo>
                    <a:lnTo>
                      <a:pt x="64" y="19"/>
                    </a:lnTo>
                    <a:lnTo>
                      <a:pt x="64" y="15"/>
                    </a:lnTo>
                    <a:lnTo>
                      <a:pt x="64" y="12"/>
                    </a:lnTo>
                    <a:lnTo>
                      <a:pt x="60" y="9"/>
                    </a:lnTo>
                    <a:lnTo>
                      <a:pt x="57" y="7"/>
                    </a:lnTo>
                    <a:lnTo>
                      <a:pt x="54" y="3"/>
                    </a:lnTo>
                    <a:lnTo>
                      <a:pt x="47" y="3"/>
                    </a:lnTo>
                    <a:lnTo>
                      <a:pt x="44" y="0"/>
                    </a:lnTo>
                    <a:lnTo>
                      <a:pt x="38" y="0"/>
                    </a:lnTo>
                    <a:lnTo>
                      <a:pt x="35" y="3"/>
                    </a:lnTo>
                    <a:lnTo>
                      <a:pt x="29" y="3"/>
                    </a:lnTo>
                    <a:lnTo>
                      <a:pt x="22" y="3"/>
                    </a:lnTo>
                    <a:lnTo>
                      <a:pt x="19" y="7"/>
                    </a:lnTo>
                    <a:lnTo>
                      <a:pt x="13" y="9"/>
                    </a:lnTo>
                    <a:lnTo>
                      <a:pt x="10" y="12"/>
                    </a:lnTo>
                    <a:lnTo>
                      <a:pt x="6" y="19"/>
                    </a:lnTo>
                    <a:lnTo>
                      <a:pt x="3" y="22"/>
                    </a:lnTo>
                    <a:lnTo>
                      <a:pt x="0" y="25"/>
                    </a:lnTo>
                    <a:lnTo>
                      <a:pt x="0" y="32"/>
                    </a:lnTo>
                    <a:lnTo>
                      <a:pt x="0" y="35"/>
                    </a:lnTo>
                    <a:lnTo>
                      <a:pt x="0" y="38"/>
                    </a:lnTo>
                    <a:lnTo>
                      <a:pt x="0" y="44"/>
                    </a:lnTo>
                    <a:lnTo>
                      <a:pt x="0" y="47"/>
                    </a:lnTo>
                    <a:lnTo>
                      <a:pt x="3" y="51"/>
                    </a:lnTo>
                    <a:lnTo>
                      <a:pt x="6" y="54"/>
                    </a:lnTo>
                    <a:lnTo>
                      <a:pt x="10" y="57"/>
                    </a:lnTo>
                    <a:lnTo>
                      <a:pt x="15" y="57"/>
                    </a:lnTo>
                    <a:lnTo>
                      <a:pt x="19" y="57"/>
                    </a:lnTo>
                    <a:lnTo>
                      <a:pt x="25" y="61"/>
                    </a:lnTo>
                    <a:lnTo>
                      <a:pt x="29"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8" name="Freeform 464">
                <a:extLst>
                  <a:ext uri="{FF2B5EF4-FFF2-40B4-BE49-F238E27FC236}">
                    <a16:creationId xmlns:a16="http://schemas.microsoft.com/office/drawing/2014/main" id="{886A6D04-DEEA-4376-907C-05C12AD2FF27}"/>
                  </a:ext>
                </a:extLst>
              </p:cNvPr>
              <p:cNvSpPr>
                <a:spLocks noEditPoints="1"/>
              </p:cNvSpPr>
              <p:nvPr/>
            </p:nvSpPr>
            <p:spPr bwMode="auto">
              <a:xfrm>
                <a:off x="3181" y="2956"/>
                <a:ext cx="22" cy="20"/>
              </a:xfrm>
              <a:custGeom>
                <a:avLst/>
                <a:gdLst>
                  <a:gd name="T0" fmla="*/ 4 w 87"/>
                  <a:gd name="T1" fmla="*/ 4 h 82"/>
                  <a:gd name="T2" fmla="*/ 4 w 87"/>
                  <a:gd name="T3" fmla="*/ 3 h 82"/>
                  <a:gd name="T4" fmla="*/ 5 w 87"/>
                  <a:gd name="T5" fmla="*/ 4 h 82"/>
                  <a:gd name="T6" fmla="*/ 5 w 87"/>
                  <a:gd name="T7" fmla="*/ 4 h 82"/>
                  <a:gd name="T8" fmla="*/ 4 w 87"/>
                  <a:gd name="T9" fmla="*/ 3 h 82"/>
                  <a:gd name="T10" fmla="*/ 4 w 87"/>
                  <a:gd name="T11" fmla="*/ 2 h 82"/>
                  <a:gd name="T12" fmla="*/ 4 w 87"/>
                  <a:gd name="T13" fmla="*/ 2 h 82"/>
                  <a:gd name="T14" fmla="*/ 5 w 87"/>
                  <a:gd name="T15" fmla="*/ 3 h 82"/>
                  <a:gd name="T16" fmla="*/ 5 w 87"/>
                  <a:gd name="T17" fmla="*/ 3 h 82"/>
                  <a:gd name="T18" fmla="*/ 4 w 87"/>
                  <a:gd name="T19" fmla="*/ 2 h 82"/>
                  <a:gd name="T20" fmla="*/ 4 w 87"/>
                  <a:gd name="T21" fmla="*/ 2 h 82"/>
                  <a:gd name="T22" fmla="*/ 4 w 87"/>
                  <a:gd name="T23" fmla="*/ 1 h 82"/>
                  <a:gd name="T24" fmla="*/ 5 w 87"/>
                  <a:gd name="T25" fmla="*/ 1 h 82"/>
                  <a:gd name="T26" fmla="*/ 5 w 87"/>
                  <a:gd name="T27" fmla="*/ 1 h 82"/>
                  <a:gd name="T28" fmla="*/ 5 w 87"/>
                  <a:gd name="T29" fmla="*/ 1 h 82"/>
                  <a:gd name="T30" fmla="*/ 4 w 87"/>
                  <a:gd name="T31" fmla="*/ 1 h 82"/>
                  <a:gd name="T32" fmla="*/ 4 w 87"/>
                  <a:gd name="T33" fmla="*/ 1 h 82"/>
                  <a:gd name="T34" fmla="*/ 5 w 87"/>
                  <a:gd name="T35" fmla="*/ 0 h 82"/>
                  <a:gd name="T36" fmla="*/ 4 w 87"/>
                  <a:gd name="T37" fmla="*/ 0 h 82"/>
                  <a:gd name="T38" fmla="*/ 4 w 87"/>
                  <a:gd name="T39" fmla="*/ 1 h 82"/>
                  <a:gd name="T40" fmla="*/ 4 w 87"/>
                  <a:gd name="T41" fmla="*/ 0 h 82"/>
                  <a:gd name="T42" fmla="*/ 3 w 87"/>
                  <a:gd name="T43" fmla="*/ 1 h 82"/>
                  <a:gd name="T44" fmla="*/ 3 w 87"/>
                  <a:gd name="T45" fmla="*/ 0 h 82"/>
                  <a:gd name="T46" fmla="*/ 3 w 87"/>
                  <a:gd name="T47" fmla="*/ 0 h 82"/>
                  <a:gd name="T48" fmla="*/ 3 w 87"/>
                  <a:gd name="T49" fmla="*/ 1 h 82"/>
                  <a:gd name="T50" fmla="*/ 3 w 87"/>
                  <a:gd name="T51" fmla="*/ 1 h 82"/>
                  <a:gd name="T52" fmla="*/ 2 w 87"/>
                  <a:gd name="T53" fmla="*/ 0 h 82"/>
                  <a:gd name="T54" fmla="*/ 2 w 87"/>
                  <a:gd name="T55" fmla="*/ 0 h 82"/>
                  <a:gd name="T56" fmla="*/ 2 w 87"/>
                  <a:gd name="T57" fmla="*/ 1 h 82"/>
                  <a:gd name="T58" fmla="*/ 2 w 87"/>
                  <a:gd name="T59" fmla="*/ 1 h 82"/>
                  <a:gd name="T60" fmla="*/ 2 w 87"/>
                  <a:gd name="T61" fmla="*/ 2 h 82"/>
                  <a:gd name="T62" fmla="*/ 1 w 87"/>
                  <a:gd name="T63" fmla="*/ 1 h 82"/>
                  <a:gd name="T64" fmla="*/ 1 w 87"/>
                  <a:gd name="T65" fmla="*/ 1 h 82"/>
                  <a:gd name="T66" fmla="*/ 1 w 87"/>
                  <a:gd name="T67" fmla="*/ 2 h 82"/>
                  <a:gd name="T68" fmla="*/ 2 w 87"/>
                  <a:gd name="T69" fmla="*/ 2 h 82"/>
                  <a:gd name="T70" fmla="*/ 0 w 87"/>
                  <a:gd name="T71" fmla="*/ 2 h 82"/>
                  <a:gd name="T72" fmla="*/ 1 w 87"/>
                  <a:gd name="T73" fmla="*/ 2 h 82"/>
                  <a:gd name="T74" fmla="*/ 0 w 87"/>
                  <a:gd name="T75" fmla="*/ 3 h 82"/>
                  <a:gd name="T76" fmla="*/ 0 w 87"/>
                  <a:gd name="T77" fmla="*/ 3 h 82"/>
                  <a:gd name="T78" fmla="*/ 1 w 87"/>
                  <a:gd name="T79" fmla="*/ 3 h 82"/>
                  <a:gd name="T80" fmla="*/ 0 w 87"/>
                  <a:gd name="T81" fmla="*/ 4 h 82"/>
                  <a:gd name="T82" fmla="*/ 1 w 87"/>
                  <a:gd name="T83" fmla="*/ 3 h 82"/>
                  <a:gd name="T84" fmla="*/ 1 w 87"/>
                  <a:gd name="T85" fmla="*/ 4 h 82"/>
                  <a:gd name="T86" fmla="*/ 1 w 87"/>
                  <a:gd name="T87" fmla="*/ 4 h 82"/>
                  <a:gd name="T88" fmla="*/ 1 w 87"/>
                  <a:gd name="T89" fmla="*/ 5 h 82"/>
                  <a:gd name="T90" fmla="*/ 2 w 87"/>
                  <a:gd name="T91" fmla="*/ 3 h 82"/>
                  <a:gd name="T92" fmla="*/ 2 w 87"/>
                  <a:gd name="T93" fmla="*/ 3 h 82"/>
                  <a:gd name="T94" fmla="*/ 2 w 87"/>
                  <a:gd name="T95" fmla="*/ 5 h 82"/>
                  <a:gd name="T96" fmla="*/ 2 w 87"/>
                  <a:gd name="T97" fmla="*/ 4 h 82"/>
                  <a:gd name="T98" fmla="*/ 2 w 87"/>
                  <a:gd name="T99" fmla="*/ 4 h 82"/>
                  <a:gd name="T100" fmla="*/ 3 w 87"/>
                  <a:gd name="T101" fmla="*/ 3 h 82"/>
                  <a:gd name="T102" fmla="*/ 3 w 87"/>
                  <a:gd name="T103" fmla="*/ 5 h 82"/>
                  <a:gd name="T104" fmla="*/ 4 w 87"/>
                  <a:gd name="T105" fmla="*/ 4 h 82"/>
                  <a:gd name="T106" fmla="*/ 3 w 87"/>
                  <a:gd name="T107" fmla="*/ 4 h 82"/>
                  <a:gd name="T108" fmla="*/ 3 w 87"/>
                  <a:gd name="T109" fmla="*/ 3 h 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
                  <a:gd name="T166" fmla="*/ 0 h 82"/>
                  <a:gd name="T167" fmla="*/ 87 w 87"/>
                  <a:gd name="T168" fmla="*/ 82 h 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 h="82">
                    <a:moveTo>
                      <a:pt x="50" y="55"/>
                    </a:moveTo>
                    <a:lnTo>
                      <a:pt x="56" y="52"/>
                    </a:lnTo>
                    <a:lnTo>
                      <a:pt x="65" y="70"/>
                    </a:lnTo>
                    <a:lnTo>
                      <a:pt x="58" y="73"/>
                    </a:lnTo>
                    <a:lnTo>
                      <a:pt x="50" y="55"/>
                    </a:lnTo>
                    <a:close/>
                    <a:moveTo>
                      <a:pt x="67" y="67"/>
                    </a:moveTo>
                    <a:lnTo>
                      <a:pt x="66" y="68"/>
                    </a:lnTo>
                    <a:lnTo>
                      <a:pt x="65" y="70"/>
                    </a:lnTo>
                    <a:lnTo>
                      <a:pt x="61" y="61"/>
                    </a:lnTo>
                    <a:lnTo>
                      <a:pt x="67" y="67"/>
                    </a:lnTo>
                    <a:close/>
                    <a:moveTo>
                      <a:pt x="54" y="54"/>
                    </a:moveTo>
                    <a:lnTo>
                      <a:pt x="57" y="51"/>
                    </a:lnTo>
                    <a:lnTo>
                      <a:pt x="70" y="64"/>
                    </a:lnTo>
                    <a:lnTo>
                      <a:pt x="67" y="67"/>
                    </a:lnTo>
                    <a:lnTo>
                      <a:pt x="54" y="54"/>
                    </a:lnTo>
                    <a:close/>
                    <a:moveTo>
                      <a:pt x="73" y="62"/>
                    </a:moveTo>
                    <a:lnTo>
                      <a:pt x="72" y="63"/>
                    </a:lnTo>
                    <a:lnTo>
                      <a:pt x="70" y="64"/>
                    </a:lnTo>
                    <a:lnTo>
                      <a:pt x="64" y="57"/>
                    </a:lnTo>
                    <a:lnTo>
                      <a:pt x="73" y="62"/>
                    </a:lnTo>
                    <a:close/>
                    <a:moveTo>
                      <a:pt x="55" y="53"/>
                    </a:moveTo>
                    <a:lnTo>
                      <a:pt x="58" y="46"/>
                    </a:lnTo>
                    <a:lnTo>
                      <a:pt x="76" y="55"/>
                    </a:lnTo>
                    <a:lnTo>
                      <a:pt x="73" y="62"/>
                    </a:lnTo>
                    <a:lnTo>
                      <a:pt x="55" y="53"/>
                    </a:lnTo>
                    <a:close/>
                    <a:moveTo>
                      <a:pt x="58" y="46"/>
                    </a:moveTo>
                    <a:lnTo>
                      <a:pt x="59" y="45"/>
                    </a:lnTo>
                    <a:lnTo>
                      <a:pt x="61" y="44"/>
                    </a:lnTo>
                    <a:lnTo>
                      <a:pt x="67" y="51"/>
                    </a:lnTo>
                    <a:lnTo>
                      <a:pt x="58" y="46"/>
                    </a:lnTo>
                    <a:close/>
                    <a:moveTo>
                      <a:pt x="61" y="44"/>
                    </a:moveTo>
                    <a:lnTo>
                      <a:pt x="64" y="41"/>
                    </a:lnTo>
                    <a:lnTo>
                      <a:pt x="77" y="55"/>
                    </a:lnTo>
                    <a:lnTo>
                      <a:pt x="74" y="57"/>
                    </a:lnTo>
                    <a:lnTo>
                      <a:pt x="61" y="44"/>
                    </a:lnTo>
                    <a:close/>
                    <a:moveTo>
                      <a:pt x="64" y="41"/>
                    </a:moveTo>
                    <a:lnTo>
                      <a:pt x="54" y="51"/>
                    </a:lnTo>
                    <a:lnTo>
                      <a:pt x="64" y="41"/>
                    </a:lnTo>
                    <a:lnTo>
                      <a:pt x="70" y="48"/>
                    </a:lnTo>
                    <a:lnTo>
                      <a:pt x="64" y="41"/>
                    </a:lnTo>
                    <a:close/>
                    <a:moveTo>
                      <a:pt x="64" y="41"/>
                    </a:moveTo>
                    <a:lnTo>
                      <a:pt x="67" y="38"/>
                    </a:lnTo>
                    <a:lnTo>
                      <a:pt x="80" y="52"/>
                    </a:lnTo>
                    <a:lnTo>
                      <a:pt x="77" y="55"/>
                    </a:lnTo>
                    <a:lnTo>
                      <a:pt x="64" y="41"/>
                    </a:lnTo>
                    <a:close/>
                    <a:moveTo>
                      <a:pt x="83" y="45"/>
                    </a:moveTo>
                    <a:lnTo>
                      <a:pt x="83" y="49"/>
                    </a:lnTo>
                    <a:lnTo>
                      <a:pt x="80" y="52"/>
                    </a:lnTo>
                    <a:lnTo>
                      <a:pt x="74" y="45"/>
                    </a:lnTo>
                    <a:lnTo>
                      <a:pt x="83" y="45"/>
                    </a:lnTo>
                    <a:close/>
                    <a:moveTo>
                      <a:pt x="64" y="45"/>
                    </a:moveTo>
                    <a:lnTo>
                      <a:pt x="64" y="39"/>
                    </a:lnTo>
                    <a:lnTo>
                      <a:pt x="83" y="39"/>
                    </a:lnTo>
                    <a:lnTo>
                      <a:pt x="83" y="45"/>
                    </a:lnTo>
                    <a:lnTo>
                      <a:pt x="64" y="45"/>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77" y="12"/>
                    </a:moveTo>
                    <a:lnTo>
                      <a:pt x="87" y="22"/>
                    </a:lnTo>
                    <a:lnTo>
                      <a:pt x="77" y="12"/>
                    </a:lnTo>
                    <a:lnTo>
                      <a:pt x="70" y="19"/>
                    </a:lnTo>
                    <a:lnTo>
                      <a:pt x="77" y="12"/>
                    </a:lnTo>
                    <a:close/>
                    <a:moveTo>
                      <a:pt x="64" y="27"/>
                    </a:moveTo>
                    <a:lnTo>
                      <a:pt x="61" y="23"/>
                    </a:lnTo>
                    <a:lnTo>
                      <a:pt x="74" y="9"/>
                    </a:lnTo>
                    <a:lnTo>
                      <a:pt x="77" y="12"/>
                    </a:lnTo>
                    <a:lnTo>
                      <a:pt x="64" y="27"/>
                    </a:lnTo>
                    <a:close/>
                    <a:moveTo>
                      <a:pt x="61" y="23"/>
                    </a:moveTo>
                    <a:lnTo>
                      <a:pt x="61" y="23"/>
                    </a:lnTo>
                    <a:lnTo>
                      <a:pt x="67" y="17"/>
                    </a:lnTo>
                    <a:lnTo>
                      <a:pt x="61" y="23"/>
                    </a:lnTo>
                    <a:close/>
                    <a:moveTo>
                      <a:pt x="61" y="23"/>
                    </a:moveTo>
                    <a:lnTo>
                      <a:pt x="57" y="20"/>
                    </a:lnTo>
                    <a:lnTo>
                      <a:pt x="70" y="7"/>
                    </a:lnTo>
                    <a:lnTo>
                      <a:pt x="74" y="10"/>
                    </a:lnTo>
                    <a:lnTo>
                      <a:pt x="61" y="23"/>
                    </a:lnTo>
                    <a:close/>
                    <a:moveTo>
                      <a:pt x="64" y="3"/>
                    </a:moveTo>
                    <a:lnTo>
                      <a:pt x="68" y="3"/>
                    </a:lnTo>
                    <a:lnTo>
                      <a:pt x="70" y="7"/>
                    </a:lnTo>
                    <a:lnTo>
                      <a:pt x="64" y="13"/>
                    </a:lnTo>
                    <a:lnTo>
                      <a:pt x="64" y="3"/>
                    </a:lnTo>
                    <a:close/>
                    <a:moveTo>
                      <a:pt x="64" y="22"/>
                    </a:moveTo>
                    <a:lnTo>
                      <a:pt x="57" y="22"/>
                    </a:lnTo>
                    <a:lnTo>
                      <a:pt x="57" y="3"/>
                    </a:lnTo>
                    <a:lnTo>
                      <a:pt x="64" y="3"/>
                    </a:lnTo>
                    <a:lnTo>
                      <a:pt x="64" y="22"/>
                    </a:lnTo>
                    <a:close/>
                    <a:moveTo>
                      <a:pt x="57" y="22"/>
                    </a:moveTo>
                    <a:lnTo>
                      <a:pt x="54" y="22"/>
                    </a:lnTo>
                    <a:lnTo>
                      <a:pt x="51" y="20"/>
                    </a:lnTo>
                    <a:lnTo>
                      <a:pt x="57" y="13"/>
                    </a:lnTo>
                    <a:lnTo>
                      <a:pt x="57" y="22"/>
                    </a:lnTo>
                    <a:close/>
                    <a:moveTo>
                      <a:pt x="51" y="20"/>
                    </a:moveTo>
                    <a:lnTo>
                      <a:pt x="47" y="17"/>
                    </a:lnTo>
                    <a:lnTo>
                      <a:pt x="61" y="3"/>
                    </a:lnTo>
                    <a:lnTo>
                      <a:pt x="64" y="7"/>
                    </a:lnTo>
                    <a:lnTo>
                      <a:pt x="51" y="20"/>
                    </a:lnTo>
                    <a:close/>
                    <a:moveTo>
                      <a:pt x="54" y="0"/>
                    </a:moveTo>
                    <a:lnTo>
                      <a:pt x="58" y="0"/>
                    </a:lnTo>
                    <a:lnTo>
                      <a:pt x="61" y="3"/>
                    </a:lnTo>
                    <a:lnTo>
                      <a:pt x="54" y="10"/>
                    </a:lnTo>
                    <a:lnTo>
                      <a:pt x="54" y="0"/>
                    </a:lnTo>
                    <a:close/>
                    <a:moveTo>
                      <a:pt x="54" y="19"/>
                    </a:moveTo>
                    <a:lnTo>
                      <a:pt x="48" y="19"/>
                    </a:lnTo>
                    <a:lnTo>
                      <a:pt x="48" y="0"/>
                    </a:lnTo>
                    <a:lnTo>
                      <a:pt x="54" y="0"/>
                    </a:lnTo>
                    <a:lnTo>
                      <a:pt x="54" y="19"/>
                    </a:lnTo>
                    <a:close/>
                    <a:moveTo>
                      <a:pt x="41" y="3"/>
                    </a:moveTo>
                    <a:lnTo>
                      <a:pt x="44" y="0"/>
                    </a:lnTo>
                    <a:lnTo>
                      <a:pt x="48" y="0"/>
                    </a:lnTo>
                    <a:lnTo>
                      <a:pt x="48" y="10"/>
                    </a:lnTo>
                    <a:lnTo>
                      <a:pt x="41" y="3"/>
                    </a:lnTo>
                    <a:close/>
                    <a:moveTo>
                      <a:pt x="55" y="17"/>
                    </a:moveTo>
                    <a:lnTo>
                      <a:pt x="52" y="20"/>
                    </a:lnTo>
                    <a:lnTo>
                      <a:pt x="39" y="7"/>
                    </a:lnTo>
                    <a:lnTo>
                      <a:pt x="41" y="3"/>
                    </a:lnTo>
                    <a:lnTo>
                      <a:pt x="55" y="17"/>
                    </a:lnTo>
                    <a:close/>
                    <a:moveTo>
                      <a:pt x="52" y="20"/>
                    </a:moveTo>
                    <a:lnTo>
                      <a:pt x="48" y="22"/>
                    </a:lnTo>
                    <a:lnTo>
                      <a:pt x="45" y="22"/>
                    </a:lnTo>
                    <a:lnTo>
                      <a:pt x="45" y="13"/>
                    </a:lnTo>
                    <a:lnTo>
                      <a:pt x="52" y="20"/>
                    </a:lnTo>
                    <a:close/>
                    <a:moveTo>
                      <a:pt x="45" y="22"/>
                    </a:moveTo>
                    <a:lnTo>
                      <a:pt x="39" y="22"/>
                    </a:lnTo>
                    <a:lnTo>
                      <a:pt x="39" y="3"/>
                    </a:lnTo>
                    <a:lnTo>
                      <a:pt x="45" y="3"/>
                    </a:lnTo>
                    <a:lnTo>
                      <a:pt x="45" y="22"/>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10"/>
                    </a:lnTo>
                    <a:lnTo>
                      <a:pt x="25" y="7"/>
                    </a:lnTo>
                    <a:lnTo>
                      <a:pt x="39" y="20"/>
                    </a:lnTo>
                    <a:close/>
                    <a:moveTo>
                      <a:pt x="35" y="23"/>
                    </a:moveTo>
                    <a:lnTo>
                      <a:pt x="34" y="24"/>
                    </a:lnTo>
                    <a:lnTo>
                      <a:pt x="33" y="24"/>
                    </a:lnTo>
                    <a:lnTo>
                      <a:pt x="29" y="17"/>
                    </a:lnTo>
                    <a:lnTo>
                      <a:pt x="35" y="23"/>
                    </a:lnTo>
                    <a:close/>
                    <a:moveTo>
                      <a:pt x="33" y="24"/>
                    </a:moveTo>
                    <a:lnTo>
                      <a:pt x="26" y="28"/>
                    </a:lnTo>
                    <a:lnTo>
                      <a:pt x="19" y="11"/>
                    </a:lnTo>
                    <a:lnTo>
                      <a:pt x="24" y="8"/>
                    </a:lnTo>
                    <a:lnTo>
                      <a:pt x="33" y="24"/>
                    </a:lnTo>
                    <a:close/>
                    <a:moveTo>
                      <a:pt x="15" y="12"/>
                    </a:moveTo>
                    <a:lnTo>
                      <a:pt x="16" y="11"/>
                    </a:lnTo>
                    <a:lnTo>
                      <a:pt x="19" y="11"/>
                    </a:lnTo>
                    <a:lnTo>
                      <a:pt x="23" y="19"/>
                    </a:lnTo>
                    <a:lnTo>
                      <a:pt x="15" y="12"/>
                    </a:lnTo>
                    <a:close/>
                    <a:moveTo>
                      <a:pt x="30" y="27"/>
                    </a:moveTo>
                    <a:lnTo>
                      <a:pt x="26" y="29"/>
                    </a:lnTo>
                    <a:lnTo>
                      <a:pt x="13" y="16"/>
                    </a:lnTo>
                    <a:lnTo>
                      <a:pt x="15" y="12"/>
                    </a:lnTo>
                    <a:lnTo>
                      <a:pt x="30" y="27"/>
                    </a:lnTo>
                    <a:close/>
                    <a:moveTo>
                      <a:pt x="11" y="18"/>
                    </a:moveTo>
                    <a:lnTo>
                      <a:pt x="11" y="17"/>
                    </a:lnTo>
                    <a:lnTo>
                      <a:pt x="13" y="16"/>
                    </a:lnTo>
                    <a:lnTo>
                      <a:pt x="20" y="22"/>
                    </a:lnTo>
                    <a:lnTo>
                      <a:pt x="11" y="18"/>
                    </a:lnTo>
                    <a:close/>
                    <a:moveTo>
                      <a:pt x="27" y="27"/>
                    </a:moveTo>
                    <a:lnTo>
                      <a:pt x="24" y="33"/>
                    </a:lnTo>
                    <a:lnTo>
                      <a:pt x="8" y="24"/>
                    </a:lnTo>
                    <a:lnTo>
                      <a:pt x="11" y="18"/>
                    </a:lnTo>
                    <a:lnTo>
                      <a:pt x="27" y="27"/>
                    </a:lnTo>
                    <a:close/>
                    <a:moveTo>
                      <a:pt x="24" y="33"/>
                    </a:moveTo>
                    <a:lnTo>
                      <a:pt x="24" y="34"/>
                    </a:lnTo>
                    <a:lnTo>
                      <a:pt x="23" y="35"/>
                    </a:lnTo>
                    <a:lnTo>
                      <a:pt x="16" y="29"/>
                    </a:lnTo>
                    <a:lnTo>
                      <a:pt x="24" y="33"/>
                    </a:lnTo>
                    <a:close/>
                    <a:moveTo>
                      <a:pt x="23" y="35"/>
                    </a:moveTo>
                    <a:lnTo>
                      <a:pt x="20" y="39"/>
                    </a:lnTo>
                    <a:lnTo>
                      <a:pt x="7" y="25"/>
                    </a:lnTo>
                    <a:lnTo>
                      <a:pt x="10" y="22"/>
                    </a:lnTo>
                    <a:lnTo>
                      <a:pt x="23" y="35"/>
                    </a:lnTo>
                    <a:close/>
                    <a:moveTo>
                      <a:pt x="20" y="39"/>
                    </a:moveTo>
                    <a:lnTo>
                      <a:pt x="16" y="42"/>
                    </a:lnTo>
                    <a:lnTo>
                      <a:pt x="3" y="29"/>
                    </a:lnTo>
                    <a:lnTo>
                      <a:pt x="7" y="25"/>
                    </a:lnTo>
                    <a:lnTo>
                      <a:pt x="20" y="39"/>
                    </a:lnTo>
                    <a:close/>
                    <a:moveTo>
                      <a:pt x="0" y="35"/>
                    </a:moveTo>
                    <a:lnTo>
                      <a:pt x="0" y="31"/>
                    </a:lnTo>
                    <a:lnTo>
                      <a:pt x="3" y="29"/>
                    </a:lnTo>
                    <a:lnTo>
                      <a:pt x="10" y="35"/>
                    </a:lnTo>
                    <a:lnTo>
                      <a:pt x="0" y="35"/>
                    </a:lnTo>
                    <a:close/>
                    <a:moveTo>
                      <a:pt x="20" y="35"/>
                    </a:moveTo>
                    <a:lnTo>
                      <a:pt x="20" y="42"/>
                    </a:lnTo>
                    <a:lnTo>
                      <a:pt x="0" y="42"/>
                    </a:lnTo>
                    <a:lnTo>
                      <a:pt x="0" y="35"/>
                    </a:lnTo>
                    <a:lnTo>
                      <a:pt x="20" y="35"/>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20" y="54"/>
                    </a:moveTo>
                    <a:lnTo>
                      <a:pt x="20" y="57"/>
                    </a:lnTo>
                    <a:lnTo>
                      <a:pt x="0" y="57"/>
                    </a:lnTo>
                    <a:lnTo>
                      <a:pt x="0" y="54"/>
                    </a:lnTo>
                    <a:lnTo>
                      <a:pt x="20" y="54"/>
                    </a:lnTo>
                    <a:close/>
                    <a:moveTo>
                      <a:pt x="3" y="64"/>
                    </a:moveTo>
                    <a:lnTo>
                      <a:pt x="0" y="62"/>
                    </a:lnTo>
                    <a:lnTo>
                      <a:pt x="0" y="57"/>
                    </a:lnTo>
                    <a:lnTo>
                      <a:pt x="10" y="57"/>
                    </a:lnTo>
                    <a:lnTo>
                      <a:pt x="3" y="64"/>
                    </a:lnTo>
                    <a:close/>
                    <a:moveTo>
                      <a:pt x="16" y="51"/>
                    </a:moveTo>
                    <a:lnTo>
                      <a:pt x="20" y="54"/>
                    </a:lnTo>
                    <a:lnTo>
                      <a:pt x="7" y="67"/>
                    </a:lnTo>
                    <a:lnTo>
                      <a:pt x="3" y="64"/>
                    </a:lnTo>
                    <a:lnTo>
                      <a:pt x="16" y="51"/>
                    </a:lnTo>
                    <a:close/>
                    <a:moveTo>
                      <a:pt x="20" y="54"/>
                    </a:moveTo>
                    <a:lnTo>
                      <a:pt x="23" y="57"/>
                    </a:lnTo>
                    <a:lnTo>
                      <a:pt x="10" y="71"/>
                    </a:lnTo>
                    <a:lnTo>
                      <a:pt x="7" y="67"/>
                    </a:lnTo>
                    <a:lnTo>
                      <a:pt x="20" y="54"/>
                    </a:lnTo>
                    <a:close/>
                    <a:moveTo>
                      <a:pt x="23" y="57"/>
                    </a:moveTo>
                    <a:lnTo>
                      <a:pt x="26" y="61"/>
                    </a:lnTo>
                    <a:lnTo>
                      <a:pt x="13" y="74"/>
                    </a:lnTo>
                    <a:lnTo>
                      <a:pt x="10" y="71"/>
                    </a:lnTo>
                    <a:lnTo>
                      <a:pt x="23" y="57"/>
                    </a:lnTo>
                    <a:close/>
                    <a:moveTo>
                      <a:pt x="20" y="76"/>
                    </a:moveTo>
                    <a:lnTo>
                      <a:pt x="15" y="76"/>
                    </a:lnTo>
                    <a:lnTo>
                      <a:pt x="13" y="74"/>
                    </a:lnTo>
                    <a:lnTo>
                      <a:pt x="20" y="67"/>
                    </a:lnTo>
                    <a:lnTo>
                      <a:pt x="20" y="76"/>
                    </a:lnTo>
                    <a:close/>
                    <a:moveTo>
                      <a:pt x="20" y="57"/>
                    </a:moveTo>
                    <a:lnTo>
                      <a:pt x="25" y="57"/>
                    </a:lnTo>
                    <a:lnTo>
                      <a:pt x="25" y="76"/>
                    </a:lnTo>
                    <a:lnTo>
                      <a:pt x="20" y="76"/>
                    </a:lnTo>
                    <a:lnTo>
                      <a:pt x="20" y="57"/>
                    </a:lnTo>
                    <a:close/>
                    <a:moveTo>
                      <a:pt x="25" y="57"/>
                    </a:moveTo>
                    <a:lnTo>
                      <a:pt x="29" y="57"/>
                    </a:lnTo>
                    <a:lnTo>
                      <a:pt x="29" y="76"/>
                    </a:lnTo>
                    <a:lnTo>
                      <a:pt x="25" y="76"/>
                    </a:lnTo>
                    <a:lnTo>
                      <a:pt x="25" y="57"/>
                    </a:lnTo>
                    <a:close/>
                    <a:moveTo>
                      <a:pt x="29" y="57"/>
                    </a:moveTo>
                    <a:lnTo>
                      <a:pt x="31" y="57"/>
                    </a:lnTo>
                    <a:lnTo>
                      <a:pt x="33" y="59"/>
                    </a:lnTo>
                    <a:lnTo>
                      <a:pt x="29" y="67"/>
                    </a:lnTo>
                    <a:lnTo>
                      <a:pt x="29" y="57"/>
                    </a:lnTo>
                    <a:close/>
                    <a:moveTo>
                      <a:pt x="33" y="59"/>
                    </a:moveTo>
                    <a:lnTo>
                      <a:pt x="40" y="62"/>
                    </a:lnTo>
                    <a:lnTo>
                      <a:pt x="31" y="78"/>
                    </a:lnTo>
                    <a:lnTo>
                      <a:pt x="24" y="75"/>
                    </a:lnTo>
                    <a:lnTo>
                      <a:pt x="33" y="59"/>
                    </a:lnTo>
                    <a:close/>
                    <a:moveTo>
                      <a:pt x="42" y="77"/>
                    </a:moveTo>
                    <a:lnTo>
                      <a:pt x="37" y="82"/>
                    </a:lnTo>
                    <a:lnTo>
                      <a:pt x="31" y="78"/>
                    </a:lnTo>
                    <a:lnTo>
                      <a:pt x="35" y="71"/>
                    </a:lnTo>
                    <a:lnTo>
                      <a:pt x="42" y="77"/>
                    </a:lnTo>
                    <a:close/>
                    <a:moveTo>
                      <a:pt x="29" y="63"/>
                    </a:moveTo>
                    <a:lnTo>
                      <a:pt x="32" y="61"/>
                    </a:lnTo>
                    <a:lnTo>
                      <a:pt x="45" y="74"/>
                    </a:lnTo>
                    <a:lnTo>
                      <a:pt x="42" y="77"/>
                    </a:lnTo>
                    <a:lnTo>
                      <a:pt x="29" y="63"/>
                    </a:lnTo>
                    <a:close/>
                    <a:moveTo>
                      <a:pt x="32" y="61"/>
                    </a:moveTo>
                    <a:lnTo>
                      <a:pt x="34" y="57"/>
                    </a:lnTo>
                    <a:lnTo>
                      <a:pt x="39" y="57"/>
                    </a:lnTo>
                    <a:lnTo>
                      <a:pt x="39" y="67"/>
                    </a:lnTo>
                    <a:lnTo>
                      <a:pt x="32" y="61"/>
                    </a:lnTo>
                    <a:close/>
                    <a:moveTo>
                      <a:pt x="39" y="57"/>
                    </a:moveTo>
                    <a:lnTo>
                      <a:pt x="45" y="57"/>
                    </a:lnTo>
                    <a:lnTo>
                      <a:pt x="45" y="76"/>
                    </a:lnTo>
                    <a:lnTo>
                      <a:pt x="39" y="76"/>
                    </a:lnTo>
                    <a:lnTo>
                      <a:pt x="39" y="57"/>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47" y="55"/>
                    </a:moveTo>
                    <a:lnTo>
                      <a:pt x="48" y="54"/>
                    </a:lnTo>
                    <a:lnTo>
                      <a:pt x="51" y="54"/>
                    </a:lnTo>
                    <a:lnTo>
                      <a:pt x="51" y="64"/>
                    </a:lnTo>
                    <a:lnTo>
                      <a:pt x="47"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09" name="Freeform 465">
                <a:extLst>
                  <a:ext uri="{FF2B5EF4-FFF2-40B4-BE49-F238E27FC236}">
                    <a16:creationId xmlns:a16="http://schemas.microsoft.com/office/drawing/2014/main" id="{B9A47F54-F828-4C56-B0FB-C2B726411AC9}"/>
                  </a:ext>
                </a:extLst>
              </p:cNvPr>
              <p:cNvSpPr>
                <a:spLocks/>
              </p:cNvSpPr>
              <p:nvPr/>
            </p:nvSpPr>
            <p:spPr bwMode="auto">
              <a:xfrm>
                <a:off x="3235" y="2934"/>
                <a:ext cx="16" cy="14"/>
              </a:xfrm>
              <a:custGeom>
                <a:avLst/>
                <a:gdLst>
                  <a:gd name="T0" fmla="*/ 3 w 67"/>
                  <a:gd name="T1" fmla="*/ 3 h 57"/>
                  <a:gd name="T2" fmla="*/ 3 w 67"/>
                  <a:gd name="T3" fmla="*/ 3 h 57"/>
                  <a:gd name="T4" fmla="*/ 3 w 67"/>
                  <a:gd name="T5" fmla="*/ 3 h 57"/>
                  <a:gd name="T6" fmla="*/ 3 w 67"/>
                  <a:gd name="T7" fmla="*/ 2 h 57"/>
                  <a:gd name="T8" fmla="*/ 3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3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2" y="49"/>
                    </a:lnTo>
                    <a:lnTo>
                      <a:pt x="54" y="45"/>
                    </a:lnTo>
                    <a:lnTo>
                      <a:pt x="57" y="39"/>
                    </a:lnTo>
                    <a:lnTo>
                      <a:pt x="60" y="35"/>
                    </a:lnTo>
                    <a:lnTo>
                      <a:pt x="64" y="32"/>
                    </a:lnTo>
                    <a:lnTo>
                      <a:pt x="64" y="25"/>
                    </a:lnTo>
                    <a:lnTo>
                      <a:pt x="67" y="23"/>
                    </a:lnTo>
                    <a:lnTo>
                      <a:pt x="67" y="20"/>
                    </a:lnTo>
                    <a:lnTo>
                      <a:pt x="64" y="13"/>
                    </a:lnTo>
                    <a:lnTo>
                      <a:pt x="64" y="10"/>
                    </a:lnTo>
                    <a:lnTo>
                      <a:pt x="60" y="7"/>
                    </a:lnTo>
                    <a:lnTo>
                      <a:pt x="57" y="3"/>
                    </a:lnTo>
                    <a:lnTo>
                      <a:pt x="54" y="0"/>
                    </a:lnTo>
                    <a:lnTo>
                      <a:pt x="52" y="0"/>
                    </a:lnTo>
                    <a:lnTo>
                      <a:pt x="45" y="0"/>
                    </a:lnTo>
                    <a:lnTo>
                      <a:pt x="42" y="0"/>
                    </a:lnTo>
                    <a:lnTo>
                      <a:pt x="35" y="0"/>
                    </a:lnTo>
                    <a:lnTo>
                      <a:pt x="28" y="0"/>
                    </a:lnTo>
                    <a:lnTo>
                      <a:pt x="26" y="3"/>
                    </a:lnTo>
                    <a:lnTo>
                      <a:pt x="20" y="3"/>
                    </a:lnTo>
                    <a:lnTo>
                      <a:pt x="16" y="7"/>
                    </a:lnTo>
                    <a:lnTo>
                      <a:pt x="10" y="13"/>
                    </a:lnTo>
                    <a:lnTo>
                      <a:pt x="6" y="17"/>
                    </a:lnTo>
                    <a:lnTo>
                      <a:pt x="3" y="20"/>
                    </a:lnTo>
                    <a:lnTo>
                      <a:pt x="3" y="23"/>
                    </a:lnTo>
                    <a:lnTo>
                      <a:pt x="0" y="29"/>
                    </a:lnTo>
                    <a:lnTo>
                      <a:pt x="0" y="32"/>
                    </a:lnTo>
                    <a:lnTo>
                      <a:pt x="0" y="39"/>
                    </a:lnTo>
                    <a:lnTo>
                      <a:pt x="0" y="42"/>
                    </a:lnTo>
                    <a:lnTo>
                      <a:pt x="3" y="45"/>
                    </a:lnTo>
                    <a:lnTo>
                      <a:pt x="6" y="49"/>
                    </a:lnTo>
                    <a:lnTo>
                      <a:pt x="10" y="51"/>
                    </a:lnTo>
                    <a:lnTo>
                      <a:pt x="13" y="54"/>
                    </a:lnTo>
                    <a:lnTo>
                      <a:pt x="16" y="54"/>
                    </a:lnTo>
                    <a:lnTo>
                      <a:pt x="20" y="57"/>
                    </a:lnTo>
                    <a:lnTo>
                      <a:pt x="26" y="57"/>
                    </a:lnTo>
                    <a:lnTo>
                      <a:pt x="32"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0" name="Freeform 466">
                <a:extLst>
                  <a:ext uri="{FF2B5EF4-FFF2-40B4-BE49-F238E27FC236}">
                    <a16:creationId xmlns:a16="http://schemas.microsoft.com/office/drawing/2014/main" id="{B934213F-278E-4E95-A70C-20AACF6457D5}"/>
                  </a:ext>
                </a:extLst>
              </p:cNvPr>
              <p:cNvSpPr>
                <a:spLocks noEditPoints="1"/>
              </p:cNvSpPr>
              <p:nvPr/>
            </p:nvSpPr>
            <p:spPr bwMode="auto">
              <a:xfrm>
                <a:off x="3232" y="2932"/>
                <a:ext cx="22" cy="19"/>
              </a:xfrm>
              <a:custGeom>
                <a:avLst/>
                <a:gdLst>
                  <a:gd name="T0" fmla="*/ 4 w 86"/>
                  <a:gd name="T1" fmla="*/ 4 h 77"/>
                  <a:gd name="T2" fmla="*/ 4 w 86"/>
                  <a:gd name="T3" fmla="*/ 3 h 77"/>
                  <a:gd name="T4" fmla="*/ 5 w 86"/>
                  <a:gd name="T5" fmla="*/ 4 h 77"/>
                  <a:gd name="T6" fmla="*/ 5 w 86"/>
                  <a:gd name="T7" fmla="*/ 4 h 77"/>
                  <a:gd name="T8" fmla="*/ 4 w 86"/>
                  <a:gd name="T9" fmla="*/ 3 h 77"/>
                  <a:gd name="T10" fmla="*/ 5 w 86"/>
                  <a:gd name="T11" fmla="*/ 3 h 77"/>
                  <a:gd name="T12" fmla="*/ 4 w 86"/>
                  <a:gd name="T13" fmla="*/ 2 h 77"/>
                  <a:gd name="T14" fmla="*/ 5 w 86"/>
                  <a:gd name="T15" fmla="*/ 3 h 77"/>
                  <a:gd name="T16" fmla="*/ 5 w 86"/>
                  <a:gd name="T17" fmla="*/ 2 h 77"/>
                  <a:gd name="T18" fmla="*/ 4 w 86"/>
                  <a:gd name="T19" fmla="*/ 2 h 77"/>
                  <a:gd name="T20" fmla="*/ 6 w 86"/>
                  <a:gd name="T21" fmla="*/ 2 h 77"/>
                  <a:gd name="T22" fmla="*/ 4 w 86"/>
                  <a:gd name="T23" fmla="*/ 2 h 77"/>
                  <a:gd name="T24" fmla="*/ 6 w 86"/>
                  <a:gd name="T25" fmla="*/ 2 h 77"/>
                  <a:gd name="T26" fmla="*/ 6 w 86"/>
                  <a:gd name="T27" fmla="*/ 1 h 77"/>
                  <a:gd name="T28" fmla="*/ 4 w 86"/>
                  <a:gd name="T29" fmla="*/ 2 h 77"/>
                  <a:gd name="T30" fmla="*/ 5 w 86"/>
                  <a:gd name="T31" fmla="*/ 1 h 77"/>
                  <a:gd name="T32" fmla="*/ 4 w 86"/>
                  <a:gd name="T33" fmla="*/ 1 h 77"/>
                  <a:gd name="T34" fmla="*/ 5 w 86"/>
                  <a:gd name="T35" fmla="*/ 0 h 77"/>
                  <a:gd name="T36" fmla="*/ 5 w 86"/>
                  <a:gd name="T37" fmla="*/ 0 h 77"/>
                  <a:gd name="T38" fmla="*/ 4 w 86"/>
                  <a:gd name="T39" fmla="*/ 1 h 77"/>
                  <a:gd name="T40" fmla="*/ 4 w 86"/>
                  <a:gd name="T41" fmla="*/ 1 h 77"/>
                  <a:gd name="T42" fmla="*/ 4 w 86"/>
                  <a:gd name="T43" fmla="*/ 1 h 77"/>
                  <a:gd name="T44" fmla="*/ 3 w 86"/>
                  <a:gd name="T45" fmla="*/ 0 h 77"/>
                  <a:gd name="T46" fmla="*/ 3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2 w 86"/>
                  <a:gd name="T59" fmla="*/ 1 h 77"/>
                  <a:gd name="T60" fmla="*/ 1 w 86"/>
                  <a:gd name="T61" fmla="*/ 1 h 77"/>
                  <a:gd name="T62" fmla="*/ 2 w 86"/>
                  <a:gd name="T63" fmla="*/ 2 h 77"/>
                  <a:gd name="T64" fmla="*/ 2 w 86"/>
                  <a:gd name="T65" fmla="*/ 2 h 77"/>
                  <a:gd name="T66" fmla="*/ 1 w 86"/>
                  <a:gd name="T67" fmla="*/ 1 h 77"/>
                  <a:gd name="T68" fmla="*/ 0 w 86"/>
                  <a:gd name="T69" fmla="*/ 2 h 77"/>
                  <a:gd name="T70" fmla="*/ 2 w 86"/>
                  <a:gd name="T71" fmla="*/ 2 h 77"/>
                  <a:gd name="T72" fmla="*/ 1 w 86"/>
                  <a:gd name="T73" fmla="*/ 3 h 77"/>
                  <a:gd name="T74" fmla="*/ 0 w 86"/>
                  <a:gd name="T75" fmla="*/ 2 h 77"/>
                  <a:gd name="T76" fmla="*/ 0 w 86"/>
                  <a:gd name="T77" fmla="*/ 2 h 77"/>
                  <a:gd name="T78" fmla="*/ 1 w 86"/>
                  <a:gd name="T79" fmla="*/ 2 h 77"/>
                  <a:gd name="T80" fmla="*/ 0 w 86"/>
                  <a:gd name="T81" fmla="*/ 4 h 77"/>
                  <a:gd name="T82" fmla="*/ 1 w 86"/>
                  <a:gd name="T83" fmla="*/ 3 h 77"/>
                  <a:gd name="T84" fmla="*/ 0 w 86"/>
                  <a:gd name="T85" fmla="*/ 4 h 77"/>
                  <a:gd name="T86" fmla="*/ 0 w 86"/>
                  <a:gd name="T87" fmla="*/ 4 h 77"/>
                  <a:gd name="T88" fmla="*/ 2 w 86"/>
                  <a:gd name="T89" fmla="*/ 3 h 77"/>
                  <a:gd name="T90" fmla="*/ 1 w 86"/>
                  <a:gd name="T91" fmla="*/ 4 h 77"/>
                  <a:gd name="T92" fmla="*/ 2 w 86"/>
                  <a:gd name="T93" fmla="*/ 3 h 77"/>
                  <a:gd name="T94" fmla="*/ 1 w 86"/>
                  <a:gd name="T95" fmla="*/ 4 h 77"/>
                  <a:gd name="T96" fmla="*/ 2 w 86"/>
                  <a:gd name="T97" fmla="*/ 4 h 77"/>
                  <a:gd name="T98" fmla="*/ 2 w 86"/>
                  <a:gd name="T99" fmla="*/ 3 h 77"/>
                  <a:gd name="T100" fmla="*/ 2 w 86"/>
                  <a:gd name="T101" fmla="*/ 5 h 77"/>
                  <a:gd name="T102" fmla="*/ 2 w 86"/>
                  <a:gd name="T103" fmla="*/ 4 h 77"/>
                  <a:gd name="T104" fmla="*/ 3 w 86"/>
                  <a:gd name="T105" fmla="*/ 5 h 77"/>
                  <a:gd name="T106" fmla="*/ 3 w 86"/>
                  <a:gd name="T107" fmla="*/ 4 h 77"/>
                  <a:gd name="T108" fmla="*/ 2 w 86"/>
                  <a:gd name="T109" fmla="*/ 4 h 77"/>
                  <a:gd name="T110" fmla="*/ 3 w 86"/>
                  <a:gd name="T111" fmla="*/ 3 h 77"/>
                  <a:gd name="T112" fmla="*/ 4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3"/>
                    </a:moveTo>
                    <a:lnTo>
                      <a:pt x="56" y="50"/>
                    </a:lnTo>
                    <a:lnTo>
                      <a:pt x="64" y="66"/>
                    </a:lnTo>
                    <a:lnTo>
                      <a:pt x="58" y="70"/>
                    </a:lnTo>
                    <a:lnTo>
                      <a:pt x="49" y="53"/>
                    </a:lnTo>
                    <a:close/>
                    <a:moveTo>
                      <a:pt x="67" y="65"/>
                    </a:moveTo>
                    <a:lnTo>
                      <a:pt x="66" y="66"/>
                    </a:lnTo>
                    <a:lnTo>
                      <a:pt x="64" y="66"/>
                    </a:lnTo>
                    <a:lnTo>
                      <a:pt x="61" y="59"/>
                    </a:lnTo>
                    <a:lnTo>
                      <a:pt x="67" y="65"/>
                    </a:lnTo>
                    <a:close/>
                    <a:moveTo>
                      <a:pt x="54" y="51"/>
                    </a:moveTo>
                    <a:lnTo>
                      <a:pt x="56" y="49"/>
                    </a:lnTo>
                    <a:lnTo>
                      <a:pt x="70" y="62"/>
                    </a:lnTo>
                    <a:lnTo>
                      <a:pt x="67" y="65"/>
                    </a:lnTo>
                    <a:lnTo>
                      <a:pt x="54" y="51"/>
                    </a:lnTo>
                    <a:close/>
                    <a:moveTo>
                      <a:pt x="72" y="60"/>
                    </a:moveTo>
                    <a:lnTo>
                      <a:pt x="72" y="61"/>
                    </a:lnTo>
                    <a:lnTo>
                      <a:pt x="70" y="62"/>
                    </a:lnTo>
                    <a:lnTo>
                      <a:pt x="63" y="55"/>
                    </a:lnTo>
                    <a:lnTo>
                      <a:pt x="72" y="60"/>
                    </a:lnTo>
                    <a:close/>
                    <a:moveTo>
                      <a:pt x="55" y="51"/>
                    </a:moveTo>
                    <a:lnTo>
                      <a:pt x="58" y="44"/>
                    </a:lnTo>
                    <a:lnTo>
                      <a:pt x="75" y="53"/>
                    </a:lnTo>
                    <a:lnTo>
                      <a:pt x="72" y="60"/>
                    </a:lnTo>
                    <a:lnTo>
                      <a:pt x="55" y="51"/>
                    </a:lnTo>
                    <a:close/>
                    <a:moveTo>
                      <a:pt x="58" y="44"/>
                    </a:moveTo>
                    <a:lnTo>
                      <a:pt x="58" y="43"/>
                    </a:lnTo>
                    <a:lnTo>
                      <a:pt x="59" y="42"/>
                    </a:lnTo>
                    <a:lnTo>
                      <a:pt x="66" y="49"/>
                    </a:lnTo>
                    <a:lnTo>
                      <a:pt x="58" y="44"/>
                    </a:lnTo>
                    <a:close/>
                    <a:moveTo>
                      <a:pt x="59" y="42"/>
                    </a:moveTo>
                    <a:lnTo>
                      <a:pt x="63" y="39"/>
                    </a:lnTo>
                    <a:lnTo>
                      <a:pt x="76" y="52"/>
                    </a:lnTo>
                    <a:lnTo>
                      <a:pt x="73" y="55"/>
                    </a:lnTo>
                    <a:lnTo>
                      <a:pt x="59" y="42"/>
                    </a:lnTo>
                    <a:close/>
                    <a:moveTo>
                      <a:pt x="76" y="52"/>
                    </a:moveTo>
                    <a:lnTo>
                      <a:pt x="67" y="62"/>
                    </a:lnTo>
                    <a:lnTo>
                      <a:pt x="76" y="52"/>
                    </a:lnTo>
                    <a:lnTo>
                      <a:pt x="69" y="45"/>
                    </a:lnTo>
                    <a:lnTo>
                      <a:pt x="76" y="52"/>
                    </a:lnTo>
                    <a:close/>
                    <a:moveTo>
                      <a:pt x="63" y="39"/>
                    </a:moveTo>
                    <a:lnTo>
                      <a:pt x="66" y="35"/>
                    </a:lnTo>
                    <a:lnTo>
                      <a:pt x="79" y="49"/>
                    </a:lnTo>
                    <a:lnTo>
                      <a:pt x="76" y="52"/>
                    </a:lnTo>
                    <a:lnTo>
                      <a:pt x="63" y="39"/>
                    </a:lnTo>
                    <a:close/>
                    <a:moveTo>
                      <a:pt x="83" y="42"/>
                    </a:moveTo>
                    <a:lnTo>
                      <a:pt x="83" y="47"/>
                    </a:lnTo>
                    <a:lnTo>
                      <a:pt x="79" y="49"/>
                    </a:lnTo>
                    <a:lnTo>
                      <a:pt x="73" y="42"/>
                    </a:lnTo>
                    <a:lnTo>
                      <a:pt x="83" y="42"/>
                    </a:lnTo>
                    <a:close/>
                    <a:moveTo>
                      <a:pt x="63" y="42"/>
                    </a:moveTo>
                    <a:lnTo>
                      <a:pt x="63" y="35"/>
                    </a:lnTo>
                    <a:lnTo>
                      <a:pt x="83" y="35"/>
                    </a:lnTo>
                    <a:lnTo>
                      <a:pt x="83" y="42"/>
                    </a:lnTo>
                    <a:lnTo>
                      <a:pt x="63" y="42"/>
                    </a:lnTo>
                    <a:close/>
                    <a:moveTo>
                      <a:pt x="63" y="35"/>
                    </a:moveTo>
                    <a:lnTo>
                      <a:pt x="63" y="32"/>
                    </a:lnTo>
                    <a:lnTo>
                      <a:pt x="66" y="29"/>
                    </a:lnTo>
                    <a:lnTo>
                      <a:pt x="73" y="35"/>
                    </a:lnTo>
                    <a:lnTo>
                      <a:pt x="63" y="35"/>
                    </a:lnTo>
                    <a:close/>
                    <a:moveTo>
                      <a:pt x="66" y="29"/>
                    </a:moveTo>
                    <a:lnTo>
                      <a:pt x="69" y="26"/>
                    </a:lnTo>
                    <a:lnTo>
                      <a:pt x="83" y="40"/>
                    </a:lnTo>
                    <a:lnTo>
                      <a:pt x="79" y="43"/>
                    </a:lnTo>
                    <a:lnTo>
                      <a:pt x="66" y="29"/>
                    </a:lnTo>
                    <a:close/>
                    <a:moveTo>
                      <a:pt x="86" y="33"/>
                    </a:moveTo>
                    <a:lnTo>
                      <a:pt x="86" y="37"/>
                    </a:lnTo>
                    <a:lnTo>
                      <a:pt x="83" y="40"/>
                    </a:lnTo>
                    <a:lnTo>
                      <a:pt x="76" y="33"/>
                    </a:lnTo>
                    <a:lnTo>
                      <a:pt x="86" y="33"/>
                    </a:lnTo>
                    <a:close/>
                    <a:moveTo>
                      <a:pt x="66" y="33"/>
                    </a:moveTo>
                    <a:lnTo>
                      <a:pt x="66" y="30"/>
                    </a:lnTo>
                    <a:lnTo>
                      <a:pt x="86" y="30"/>
                    </a:lnTo>
                    <a:lnTo>
                      <a:pt x="86" y="33"/>
                    </a:lnTo>
                    <a:lnTo>
                      <a:pt x="66" y="33"/>
                    </a:lnTo>
                    <a:close/>
                    <a:moveTo>
                      <a:pt x="85" y="26"/>
                    </a:moveTo>
                    <a:lnTo>
                      <a:pt x="86" y="28"/>
                    </a:lnTo>
                    <a:lnTo>
                      <a:pt x="86" y="30"/>
                    </a:lnTo>
                    <a:lnTo>
                      <a:pt x="76" y="30"/>
                    </a:lnTo>
                    <a:lnTo>
                      <a:pt x="85" y="26"/>
                    </a:lnTo>
                    <a:close/>
                    <a:moveTo>
                      <a:pt x="67" y="33"/>
                    </a:moveTo>
                    <a:lnTo>
                      <a:pt x="64" y="28"/>
                    </a:lnTo>
                    <a:lnTo>
                      <a:pt x="81" y="19"/>
                    </a:lnTo>
                    <a:lnTo>
                      <a:pt x="85" y="26"/>
                    </a:lnTo>
                    <a:lnTo>
                      <a:pt x="67" y="33"/>
                    </a:lnTo>
                    <a:close/>
                    <a:moveTo>
                      <a:pt x="64" y="28"/>
                    </a:moveTo>
                    <a:lnTo>
                      <a:pt x="63" y="26"/>
                    </a:lnTo>
                    <a:lnTo>
                      <a:pt x="63" y="23"/>
                    </a:lnTo>
                    <a:lnTo>
                      <a:pt x="73" y="23"/>
                    </a:lnTo>
                    <a:lnTo>
                      <a:pt x="64" y="28"/>
                    </a:lnTo>
                    <a:close/>
                    <a:moveTo>
                      <a:pt x="63" y="23"/>
                    </a:moveTo>
                    <a:lnTo>
                      <a:pt x="63" y="20"/>
                    </a:lnTo>
                    <a:lnTo>
                      <a:pt x="83" y="20"/>
                    </a:lnTo>
                    <a:lnTo>
                      <a:pt x="83" y="23"/>
                    </a:lnTo>
                    <a:lnTo>
                      <a:pt x="63" y="23"/>
                    </a:lnTo>
                    <a:close/>
                    <a:moveTo>
                      <a:pt x="79" y="13"/>
                    </a:moveTo>
                    <a:lnTo>
                      <a:pt x="83" y="16"/>
                    </a:lnTo>
                    <a:lnTo>
                      <a:pt x="83" y="20"/>
                    </a:lnTo>
                    <a:lnTo>
                      <a:pt x="73" y="20"/>
                    </a:lnTo>
                    <a:lnTo>
                      <a:pt x="79" y="13"/>
                    </a:lnTo>
                    <a:close/>
                    <a:moveTo>
                      <a:pt x="66" y="27"/>
                    </a:moveTo>
                    <a:lnTo>
                      <a:pt x="63" y="23"/>
                    </a:lnTo>
                    <a:lnTo>
                      <a:pt x="76" y="10"/>
                    </a:lnTo>
                    <a:lnTo>
                      <a:pt x="79" y="13"/>
                    </a:lnTo>
                    <a:lnTo>
                      <a:pt x="66" y="27"/>
                    </a:lnTo>
                    <a:close/>
                    <a:moveTo>
                      <a:pt x="76" y="10"/>
                    </a:moveTo>
                    <a:lnTo>
                      <a:pt x="67" y="0"/>
                    </a:lnTo>
                    <a:lnTo>
                      <a:pt x="76" y="10"/>
                    </a:lnTo>
                    <a:lnTo>
                      <a:pt x="69" y="17"/>
                    </a:lnTo>
                    <a:lnTo>
                      <a:pt x="76" y="10"/>
                    </a:lnTo>
                    <a:close/>
                    <a:moveTo>
                      <a:pt x="63" y="23"/>
                    </a:moveTo>
                    <a:lnTo>
                      <a:pt x="59" y="20"/>
                    </a:lnTo>
                    <a:lnTo>
                      <a:pt x="73" y="7"/>
                    </a:lnTo>
                    <a:lnTo>
                      <a:pt x="76" y="10"/>
                    </a:lnTo>
                    <a:lnTo>
                      <a:pt x="63" y="23"/>
                    </a:lnTo>
                    <a:close/>
                    <a:moveTo>
                      <a:pt x="59" y="20"/>
                    </a:moveTo>
                    <a:lnTo>
                      <a:pt x="56" y="17"/>
                    </a:lnTo>
                    <a:lnTo>
                      <a:pt x="70" y="4"/>
                    </a:lnTo>
                    <a:lnTo>
                      <a:pt x="73" y="7"/>
                    </a:lnTo>
                    <a:lnTo>
                      <a:pt x="59" y="20"/>
                    </a:lnTo>
                    <a:close/>
                    <a:moveTo>
                      <a:pt x="63" y="1"/>
                    </a:moveTo>
                    <a:lnTo>
                      <a:pt x="67" y="1"/>
                    </a:lnTo>
                    <a:lnTo>
                      <a:pt x="70" y="4"/>
                    </a:lnTo>
                    <a:lnTo>
                      <a:pt x="63" y="10"/>
                    </a:lnTo>
                    <a:lnTo>
                      <a:pt x="63" y="1"/>
                    </a:lnTo>
                    <a:close/>
                    <a:moveTo>
                      <a:pt x="63" y="20"/>
                    </a:moveTo>
                    <a:lnTo>
                      <a:pt x="61" y="20"/>
                    </a:lnTo>
                    <a:lnTo>
                      <a:pt x="61" y="1"/>
                    </a:lnTo>
                    <a:lnTo>
                      <a:pt x="63" y="1"/>
                    </a:lnTo>
                    <a:lnTo>
                      <a:pt x="63" y="20"/>
                    </a:lnTo>
                    <a:close/>
                    <a:moveTo>
                      <a:pt x="61" y="20"/>
                    </a:moveTo>
                    <a:lnTo>
                      <a:pt x="54" y="20"/>
                    </a:lnTo>
                    <a:lnTo>
                      <a:pt x="54" y="1"/>
                    </a:lnTo>
                    <a:lnTo>
                      <a:pt x="61" y="1"/>
                    </a:lnTo>
                    <a:lnTo>
                      <a:pt x="61" y="20"/>
                    </a:lnTo>
                    <a:close/>
                    <a:moveTo>
                      <a:pt x="54" y="20"/>
                    </a:moveTo>
                    <a:lnTo>
                      <a:pt x="51" y="20"/>
                    </a:lnTo>
                    <a:lnTo>
                      <a:pt x="51" y="1"/>
                    </a:lnTo>
                    <a:lnTo>
                      <a:pt x="54" y="1"/>
                    </a:lnTo>
                    <a:lnTo>
                      <a:pt x="54" y="20"/>
                    </a:lnTo>
                    <a:close/>
                    <a:moveTo>
                      <a:pt x="51" y="20"/>
                    </a:moveTo>
                    <a:lnTo>
                      <a:pt x="44" y="20"/>
                    </a:lnTo>
                    <a:lnTo>
                      <a:pt x="44" y="1"/>
                    </a:lnTo>
                    <a:lnTo>
                      <a:pt x="51" y="1"/>
                    </a:lnTo>
                    <a:lnTo>
                      <a:pt x="51" y="20"/>
                    </a:lnTo>
                    <a:close/>
                    <a:moveTo>
                      <a:pt x="44" y="20"/>
                    </a:moveTo>
                    <a:lnTo>
                      <a:pt x="37" y="20"/>
                    </a:lnTo>
                    <a:lnTo>
                      <a:pt x="37" y="1"/>
                    </a:lnTo>
                    <a:lnTo>
                      <a:pt x="44" y="1"/>
                    </a:lnTo>
                    <a:lnTo>
                      <a:pt x="44" y="20"/>
                    </a:lnTo>
                    <a:close/>
                    <a:moveTo>
                      <a:pt x="31" y="4"/>
                    </a:moveTo>
                    <a:lnTo>
                      <a:pt x="34" y="1"/>
                    </a:lnTo>
                    <a:lnTo>
                      <a:pt x="37" y="1"/>
                    </a:lnTo>
                    <a:lnTo>
                      <a:pt x="37" y="10"/>
                    </a:lnTo>
                    <a:lnTo>
                      <a:pt x="31" y="4"/>
                    </a:lnTo>
                    <a:close/>
                    <a:moveTo>
                      <a:pt x="45" y="17"/>
                    </a:moveTo>
                    <a:lnTo>
                      <a:pt x="42" y="20"/>
                    </a:lnTo>
                    <a:lnTo>
                      <a:pt x="27" y="7"/>
                    </a:lnTo>
                    <a:lnTo>
                      <a:pt x="31" y="4"/>
                    </a:lnTo>
                    <a:lnTo>
                      <a:pt x="45" y="17"/>
                    </a:lnTo>
                    <a:close/>
                    <a:moveTo>
                      <a:pt x="42" y="20"/>
                    </a:moveTo>
                    <a:lnTo>
                      <a:pt x="38" y="23"/>
                    </a:lnTo>
                    <a:lnTo>
                      <a:pt x="35" y="23"/>
                    </a:lnTo>
                    <a:lnTo>
                      <a:pt x="35" y="13"/>
                    </a:lnTo>
                    <a:lnTo>
                      <a:pt x="42" y="20"/>
                    </a:lnTo>
                    <a:close/>
                    <a:moveTo>
                      <a:pt x="35" y="23"/>
                    </a:moveTo>
                    <a:lnTo>
                      <a:pt x="29" y="23"/>
                    </a:lnTo>
                    <a:lnTo>
                      <a:pt x="29" y="5"/>
                    </a:lnTo>
                    <a:lnTo>
                      <a:pt x="35" y="5"/>
                    </a:lnTo>
                    <a:lnTo>
                      <a:pt x="35" y="23"/>
                    </a:lnTo>
                    <a:close/>
                    <a:moveTo>
                      <a:pt x="22" y="7"/>
                    </a:moveTo>
                    <a:lnTo>
                      <a:pt x="24" y="5"/>
                    </a:lnTo>
                    <a:lnTo>
                      <a:pt x="29" y="5"/>
                    </a:lnTo>
                    <a:lnTo>
                      <a:pt x="29" y="13"/>
                    </a:lnTo>
                    <a:lnTo>
                      <a:pt x="22" y="7"/>
                    </a:lnTo>
                    <a:close/>
                    <a:moveTo>
                      <a:pt x="35" y="20"/>
                    </a:moveTo>
                    <a:lnTo>
                      <a:pt x="32" y="23"/>
                    </a:lnTo>
                    <a:lnTo>
                      <a:pt x="19" y="10"/>
                    </a:lnTo>
                    <a:lnTo>
                      <a:pt x="22" y="7"/>
                    </a:lnTo>
                    <a:lnTo>
                      <a:pt x="35" y="20"/>
                    </a:lnTo>
                    <a:close/>
                    <a:moveTo>
                      <a:pt x="32" y="23"/>
                    </a:moveTo>
                    <a:lnTo>
                      <a:pt x="25" y="30"/>
                    </a:lnTo>
                    <a:lnTo>
                      <a:pt x="12" y="17"/>
                    </a:lnTo>
                    <a:lnTo>
                      <a:pt x="19" y="10"/>
                    </a:lnTo>
                    <a:lnTo>
                      <a:pt x="32" y="23"/>
                    </a:lnTo>
                    <a:close/>
                    <a:moveTo>
                      <a:pt x="12" y="17"/>
                    </a:moveTo>
                    <a:lnTo>
                      <a:pt x="22" y="7"/>
                    </a:lnTo>
                    <a:lnTo>
                      <a:pt x="12" y="17"/>
                    </a:lnTo>
                    <a:lnTo>
                      <a:pt x="19" y="23"/>
                    </a:lnTo>
                    <a:lnTo>
                      <a:pt x="12" y="17"/>
                    </a:lnTo>
                    <a:close/>
                    <a:moveTo>
                      <a:pt x="25" y="30"/>
                    </a:moveTo>
                    <a:lnTo>
                      <a:pt x="22" y="33"/>
                    </a:lnTo>
                    <a:lnTo>
                      <a:pt x="9" y="20"/>
                    </a:lnTo>
                    <a:lnTo>
                      <a:pt x="12" y="17"/>
                    </a:lnTo>
                    <a:lnTo>
                      <a:pt x="25" y="30"/>
                    </a:lnTo>
                    <a:close/>
                    <a:moveTo>
                      <a:pt x="22" y="33"/>
                    </a:moveTo>
                    <a:lnTo>
                      <a:pt x="22" y="33"/>
                    </a:lnTo>
                    <a:lnTo>
                      <a:pt x="15" y="27"/>
                    </a:lnTo>
                    <a:lnTo>
                      <a:pt x="22" y="33"/>
                    </a:lnTo>
                    <a:close/>
                    <a:moveTo>
                      <a:pt x="22" y="33"/>
                    </a:moveTo>
                    <a:lnTo>
                      <a:pt x="19" y="37"/>
                    </a:lnTo>
                    <a:lnTo>
                      <a:pt x="5" y="23"/>
                    </a:lnTo>
                    <a:lnTo>
                      <a:pt x="9" y="20"/>
                    </a:lnTo>
                    <a:lnTo>
                      <a:pt x="22" y="33"/>
                    </a:lnTo>
                    <a:close/>
                    <a:moveTo>
                      <a:pt x="3" y="30"/>
                    </a:moveTo>
                    <a:lnTo>
                      <a:pt x="3" y="26"/>
                    </a:lnTo>
                    <a:lnTo>
                      <a:pt x="5" y="23"/>
                    </a:lnTo>
                    <a:lnTo>
                      <a:pt x="12" y="30"/>
                    </a:lnTo>
                    <a:lnTo>
                      <a:pt x="3" y="30"/>
                    </a:lnTo>
                    <a:close/>
                    <a:moveTo>
                      <a:pt x="22" y="30"/>
                    </a:moveTo>
                    <a:lnTo>
                      <a:pt x="22" y="33"/>
                    </a:lnTo>
                    <a:lnTo>
                      <a:pt x="3" y="33"/>
                    </a:lnTo>
                    <a:lnTo>
                      <a:pt x="3" y="30"/>
                    </a:lnTo>
                    <a:lnTo>
                      <a:pt x="22" y="30"/>
                    </a:lnTo>
                    <a:close/>
                    <a:moveTo>
                      <a:pt x="22" y="33"/>
                    </a:moveTo>
                    <a:lnTo>
                      <a:pt x="22" y="35"/>
                    </a:lnTo>
                    <a:lnTo>
                      <a:pt x="21" y="37"/>
                    </a:lnTo>
                    <a:lnTo>
                      <a:pt x="12" y="33"/>
                    </a:lnTo>
                    <a:lnTo>
                      <a:pt x="22" y="33"/>
                    </a:lnTo>
                    <a:close/>
                    <a:moveTo>
                      <a:pt x="21" y="37"/>
                    </a:moveTo>
                    <a:lnTo>
                      <a:pt x="18" y="43"/>
                    </a:lnTo>
                    <a:lnTo>
                      <a:pt x="1" y="34"/>
                    </a:lnTo>
                    <a:lnTo>
                      <a:pt x="4" y="29"/>
                    </a:lnTo>
                    <a:lnTo>
                      <a:pt x="21" y="37"/>
                    </a:lnTo>
                    <a:close/>
                    <a:moveTo>
                      <a:pt x="0" y="39"/>
                    </a:moveTo>
                    <a:lnTo>
                      <a:pt x="0" y="37"/>
                    </a:lnTo>
                    <a:lnTo>
                      <a:pt x="1" y="34"/>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9"/>
                    </a:moveTo>
                    <a:lnTo>
                      <a:pt x="0" y="55"/>
                    </a:lnTo>
                    <a:lnTo>
                      <a:pt x="0" y="52"/>
                    </a:lnTo>
                    <a:lnTo>
                      <a:pt x="9" y="52"/>
                    </a:lnTo>
                    <a:lnTo>
                      <a:pt x="2" y="59"/>
                    </a:lnTo>
                    <a:close/>
                    <a:moveTo>
                      <a:pt x="16" y="45"/>
                    </a:moveTo>
                    <a:lnTo>
                      <a:pt x="19" y="49"/>
                    </a:lnTo>
                    <a:lnTo>
                      <a:pt x="5" y="62"/>
                    </a:lnTo>
                    <a:lnTo>
                      <a:pt x="2" y="59"/>
                    </a:lnTo>
                    <a:lnTo>
                      <a:pt x="16" y="45"/>
                    </a:lnTo>
                    <a:close/>
                    <a:moveTo>
                      <a:pt x="5" y="62"/>
                    </a:moveTo>
                    <a:lnTo>
                      <a:pt x="5" y="62"/>
                    </a:lnTo>
                    <a:lnTo>
                      <a:pt x="12" y="55"/>
                    </a:lnTo>
                    <a:lnTo>
                      <a:pt x="5" y="62"/>
                    </a:lnTo>
                    <a:close/>
                    <a:moveTo>
                      <a:pt x="19" y="49"/>
                    </a:moveTo>
                    <a:lnTo>
                      <a:pt x="22" y="51"/>
                    </a:lnTo>
                    <a:lnTo>
                      <a:pt x="9" y="65"/>
                    </a:lnTo>
                    <a:lnTo>
                      <a:pt x="5" y="62"/>
                    </a:lnTo>
                    <a:lnTo>
                      <a:pt x="19" y="49"/>
                    </a:lnTo>
                    <a:close/>
                    <a:moveTo>
                      <a:pt x="22" y="51"/>
                    </a:moveTo>
                    <a:lnTo>
                      <a:pt x="22" y="51"/>
                    </a:lnTo>
                    <a:lnTo>
                      <a:pt x="15" y="59"/>
                    </a:lnTo>
                    <a:lnTo>
                      <a:pt x="22" y="51"/>
                    </a:lnTo>
                    <a:close/>
                    <a:moveTo>
                      <a:pt x="22" y="51"/>
                    </a:moveTo>
                    <a:lnTo>
                      <a:pt x="25" y="54"/>
                    </a:lnTo>
                    <a:lnTo>
                      <a:pt x="12" y="69"/>
                    </a:lnTo>
                    <a:lnTo>
                      <a:pt x="9" y="65"/>
                    </a:lnTo>
                    <a:lnTo>
                      <a:pt x="22" y="51"/>
                    </a:lnTo>
                    <a:close/>
                    <a:moveTo>
                      <a:pt x="12" y="69"/>
                    </a:moveTo>
                    <a:lnTo>
                      <a:pt x="12" y="69"/>
                    </a:lnTo>
                    <a:lnTo>
                      <a:pt x="19" y="61"/>
                    </a:lnTo>
                    <a:lnTo>
                      <a:pt x="12" y="69"/>
                    </a:lnTo>
                    <a:close/>
                    <a:moveTo>
                      <a:pt x="25" y="54"/>
                    </a:moveTo>
                    <a:lnTo>
                      <a:pt x="29" y="58"/>
                    </a:lnTo>
                    <a:lnTo>
                      <a:pt x="15" y="71"/>
                    </a:lnTo>
                    <a:lnTo>
                      <a:pt x="12" y="69"/>
                    </a:lnTo>
                    <a:lnTo>
                      <a:pt x="25" y="54"/>
                    </a:lnTo>
                    <a:close/>
                    <a:moveTo>
                      <a:pt x="22" y="74"/>
                    </a:moveTo>
                    <a:lnTo>
                      <a:pt x="18" y="74"/>
                    </a:lnTo>
                    <a:lnTo>
                      <a:pt x="15" y="71"/>
                    </a:lnTo>
                    <a:lnTo>
                      <a:pt x="22" y="64"/>
                    </a:lnTo>
                    <a:lnTo>
                      <a:pt x="22" y="74"/>
                    </a:lnTo>
                    <a:close/>
                    <a:moveTo>
                      <a:pt x="22" y="55"/>
                    </a:moveTo>
                    <a:lnTo>
                      <a:pt x="25" y="55"/>
                    </a:lnTo>
                    <a:lnTo>
                      <a:pt x="25" y="74"/>
                    </a:lnTo>
                    <a:lnTo>
                      <a:pt x="22" y="74"/>
                    </a:lnTo>
                    <a:lnTo>
                      <a:pt x="22" y="55"/>
                    </a:lnTo>
                    <a:close/>
                    <a:moveTo>
                      <a:pt x="25" y="55"/>
                    </a:moveTo>
                    <a:lnTo>
                      <a:pt x="29" y="55"/>
                    </a:lnTo>
                    <a:lnTo>
                      <a:pt x="32" y="58"/>
                    </a:lnTo>
                    <a:lnTo>
                      <a:pt x="25" y="64"/>
                    </a:lnTo>
                    <a:lnTo>
                      <a:pt x="25" y="55"/>
                    </a:lnTo>
                    <a:close/>
                    <a:moveTo>
                      <a:pt x="32" y="58"/>
                    </a:moveTo>
                    <a:lnTo>
                      <a:pt x="35" y="61"/>
                    </a:lnTo>
                    <a:lnTo>
                      <a:pt x="22" y="74"/>
                    </a:lnTo>
                    <a:lnTo>
                      <a:pt x="19" y="71"/>
                    </a:lnTo>
                    <a:lnTo>
                      <a:pt x="32" y="58"/>
                    </a:lnTo>
                    <a:close/>
                    <a:moveTo>
                      <a:pt x="29" y="77"/>
                    </a:moveTo>
                    <a:lnTo>
                      <a:pt x="24" y="77"/>
                    </a:lnTo>
                    <a:lnTo>
                      <a:pt x="22" y="74"/>
                    </a:lnTo>
                    <a:lnTo>
                      <a:pt x="29" y="67"/>
                    </a:lnTo>
                    <a:lnTo>
                      <a:pt x="29" y="77"/>
                    </a:lnTo>
                    <a:close/>
                    <a:moveTo>
                      <a:pt x="29" y="59"/>
                    </a:moveTo>
                    <a:lnTo>
                      <a:pt x="35" y="59"/>
                    </a:lnTo>
                    <a:lnTo>
                      <a:pt x="35" y="77"/>
                    </a:lnTo>
                    <a:lnTo>
                      <a:pt x="29" y="77"/>
                    </a:lnTo>
                    <a:lnTo>
                      <a:pt x="29" y="59"/>
                    </a:lnTo>
                    <a:close/>
                    <a:moveTo>
                      <a:pt x="35" y="59"/>
                    </a:moveTo>
                    <a:lnTo>
                      <a:pt x="41" y="59"/>
                    </a:lnTo>
                    <a:lnTo>
                      <a:pt x="41" y="77"/>
                    </a:lnTo>
                    <a:lnTo>
                      <a:pt x="35" y="77"/>
                    </a:lnTo>
                    <a:lnTo>
                      <a:pt x="35" y="59"/>
                    </a:lnTo>
                    <a:close/>
                    <a:moveTo>
                      <a:pt x="47" y="74"/>
                    </a:moveTo>
                    <a:lnTo>
                      <a:pt x="45" y="77"/>
                    </a:lnTo>
                    <a:lnTo>
                      <a:pt x="41" y="77"/>
                    </a:lnTo>
                    <a:lnTo>
                      <a:pt x="41" y="67"/>
                    </a:lnTo>
                    <a:lnTo>
                      <a:pt x="47" y="74"/>
                    </a:lnTo>
                    <a:close/>
                    <a:moveTo>
                      <a:pt x="34" y="61"/>
                    </a:moveTo>
                    <a:lnTo>
                      <a:pt x="37" y="58"/>
                    </a:lnTo>
                    <a:lnTo>
                      <a:pt x="51" y="71"/>
                    </a:lnTo>
                    <a:lnTo>
                      <a:pt x="47" y="74"/>
                    </a:lnTo>
                    <a:lnTo>
                      <a:pt x="34" y="61"/>
                    </a:lnTo>
                    <a:close/>
                    <a:moveTo>
                      <a:pt x="37" y="58"/>
                    </a:moveTo>
                    <a:lnTo>
                      <a:pt x="41" y="55"/>
                    </a:lnTo>
                    <a:lnTo>
                      <a:pt x="44" y="55"/>
                    </a:lnTo>
                    <a:lnTo>
                      <a:pt x="44" y="64"/>
                    </a:lnTo>
                    <a:lnTo>
                      <a:pt x="37" y="58"/>
                    </a:lnTo>
                    <a:close/>
                    <a:moveTo>
                      <a:pt x="44" y="55"/>
                    </a:moveTo>
                    <a:lnTo>
                      <a:pt x="51" y="55"/>
                    </a:lnTo>
                    <a:lnTo>
                      <a:pt x="51" y="74"/>
                    </a:lnTo>
                    <a:lnTo>
                      <a:pt x="44" y="74"/>
                    </a:lnTo>
                    <a:lnTo>
                      <a:pt x="44" y="55"/>
                    </a:lnTo>
                    <a:close/>
                    <a:moveTo>
                      <a:pt x="57" y="71"/>
                    </a:moveTo>
                    <a:lnTo>
                      <a:pt x="55" y="74"/>
                    </a:lnTo>
                    <a:lnTo>
                      <a:pt x="51" y="74"/>
                    </a:lnTo>
                    <a:lnTo>
                      <a:pt x="51" y="64"/>
                    </a:lnTo>
                    <a:lnTo>
                      <a:pt x="57" y="71"/>
                    </a:lnTo>
                    <a:close/>
                    <a:moveTo>
                      <a:pt x="44" y="58"/>
                    </a:moveTo>
                    <a:lnTo>
                      <a:pt x="47" y="54"/>
                    </a:lnTo>
                    <a:lnTo>
                      <a:pt x="61" y="69"/>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1" name="Freeform 467">
                <a:extLst>
                  <a:ext uri="{FF2B5EF4-FFF2-40B4-BE49-F238E27FC236}">
                    <a16:creationId xmlns:a16="http://schemas.microsoft.com/office/drawing/2014/main" id="{E11D18CC-973A-4A75-AAC4-3F9BB5622C93}"/>
                  </a:ext>
                </a:extLst>
              </p:cNvPr>
              <p:cNvSpPr>
                <a:spLocks/>
              </p:cNvSpPr>
              <p:nvPr/>
            </p:nvSpPr>
            <p:spPr bwMode="auto">
              <a:xfrm>
                <a:off x="3281" y="2913"/>
                <a:ext cx="17" cy="15"/>
              </a:xfrm>
              <a:custGeom>
                <a:avLst/>
                <a:gdLst>
                  <a:gd name="T0" fmla="*/ 3 w 66"/>
                  <a:gd name="T1" fmla="*/ 4 h 60"/>
                  <a:gd name="T2" fmla="*/ 3 w 66"/>
                  <a:gd name="T3" fmla="*/ 3 h 60"/>
                  <a:gd name="T4" fmla="*/ 4 w 66"/>
                  <a:gd name="T5" fmla="*/ 3 h 60"/>
                  <a:gd name="T6" fmla="*/ 4 w 66"/>
                  <a:gd name="T7" fmla="*/ 3 h 60"/>
                  <a:gd name="T8" fmla="*/ 4 w 66"/>
                  <a:gd name="T9" fmla="*/ 3 h 60"/>
                  <a:gd name="T10" fmla="*/ 4 w 66"/>
                  <a:gd name="T11" fmla="*/ 2 h 60"/>
                  <a:gd name="T12" fmla="*/ 4 w 66"/>
                  <a:gd name="T13" fmla="*/ 2 h 60"/>
                  <a:gd name="T14" fmla="*/ 4 w 66"/>
                  <a:gd name="T15" fmla="*/ 2 h 60"/>
                  <a:gd name="T16" fmla="*/ 4 w 66"/>
                  <a:gd name="T17" fmla="*/ 2 h 60"/>
                  <a:gd name="T18" fmla="*/ 4 w 66"/>
                  <a:gd name="T19" fmla="*/ 1 h 60"/>
                  <a:gd name="T20" fmla="*/ 4 w 66"/>
                  <a:gd name="T21" fmla="*/ 1 h 60"/>
                  <a:gd name="T22" fmla="*/ 4 w 66"/>
                  <a:gd name="T23" fmla="*/ 1 h 60"/>
                  <a:gd name="T24" fmla="*/ 4 w 66"/>
                  <a:gd name="T25" fmla="*/ 1 h 60"/>
                  <a:gd name="T26" fmla="*/ 4 w 66"/>
                  <a:gd name="T27" fmla="*/ 0 h 60"/>
                  <a:gd name="T28" fmla="*/ 3 w 66"/>
                  <a:gd name="T29" fmla="*/ 0 h 60"/>
                  <a:gd name="T30" fmla="*/ 3 w 66"/>
                  <a:gd name="T31" fmla="*/ 0 h 60"/>
                  <a:gd name="T32" fmla="*/ 3 w 66"/>
                  <a:gd name="T33" fmla="*/ 0 h 60"/>
                  <a:gd name="T34" fmla="*/ 2 w 66"/>
                  <a:gd name="T35" fmla="*/ 0 h 60"/>
                  <a:gd name="T36" fmla="*/ 2 w 66"/>
                  <a:gd name="T37" fmla="*/ 0 h 60"/>
                  <a:gd name="T38" fmla="*/ 2 w 66"/>
                  <a:gd name="T39" fmla="*/ 1 h 60"/>
                  <a:gd name="T40" fmla="*/ 1 w 66"/>
                  <a:gd name="T41" fmla="*/ 1 h 60"/>
                  <a:gd name="T42" fmla="*/ 1 w 66"/>
                  <a:gd name="T43" fmla="*/ 1 h 60"/>
                  <a:gd name="T44" fmla="*/ 1 w 66"/>
                  <a:gd name="T45" fmla="*/ 1 h 60"/>
                  <a:gd name="T46" fmla="*/ 0 w 66"/>
                  <a:gd name="T47" fmla="*/ 1 h 60"/>
                  <a:gd name="T48" fmla="*/ 0 w 66"/>
                  <a:gd name="T49" fmla="*/ 2 h 60"/>
                  <a:gd name="T50" fmla="*/ 0 w 66"/>
                  <a:gd name="T51" fmla="*/ 2 h 60"/>
                  <a:gd name="T52" fmla="*/ 0 w 66"/>
                  <a:gd name="T53" fmla="*/ 2 h 60"/>
                  <a:gd name="T54" fmla="*/ 0 w 66"/>
                  <a:gd name="T55" fmla="*/ 2 h 60"/>
                  <a:gd name="T56" fmla="*/ 0 w 66"/>
                  <a:gd name="T57" fmla="*/ 3 h 60"/>
                  <a:gd name="T58" fmla="*/ 0 w 66"/>
                  <a:gd name="T59" fmla="*/ 3 h 60"/>
                  <a:gd name="T60" fmla="*/ 0 w 66"/>
                  <a:gd name="T61" fmla="*/ 3 h 60"/>
                  <a:gd name="T62" fmla="*/ 0 w 66"/>
                  <a:gd name="T63" fmla="*/ 3 h 60"/>
                  <a:gd name="T64" fmla="*/ 1 w 66"/>
                  <a:gd name="T65" fmla="*/ 4 h 60"/>
                  <a:gd name="T66" fmla="*/ 1 w 66"/>
                  <a:gd name="T67" fmla="*/ 4 h 60"/>
                  <a:gd name="T68" fmla="*/ 1 w 66"/>
                  <a:gd name="T69" fmla="*/ 4 h 60"/>
                  <a:gd name="T70" fmla="*/ 2 w 66"/>
                  <a:gd name="T71" fmla="*/ 4 h 60"/>
                  <a:gd name="T72" fmla="*/ 2 w 66"/>
                  <a:gd name="T73" fmla="*/ 4 h 60"/>
                  <a:gd name="T74" fmla="*/ 2 w 66"/>
                  <a:gd name="T75" fmla="*/ 4 h 60"/>
                  <a:gd name="T76" fmla="*/ 2 w 66"/>
                  <a:gd name="T77" fmla="*/ 4 h 60"/>
                  <a:gd name="T78" fmla="*/ 3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7" y="54"/>
                    </a:moveTo>
                    <a:lnTo>
                      <a:pt x="51" y="51"/>
                    </a:lnTo>
                    <a:lnTo>
                      <a:pt x="54" y="48"/>
                    </a:lnTo>
                    <a:lnTo>
                      <a:pt x="57" y="41"/>
                    </a:lnTo>
                    <a:lnTo>
                      <a:pt x="59" y="38"/>
                    </a:lnTo>
                    <a:lnTo>
                      <a:pt x="63" y="34"/>
                    </a:lnTo>
                    <a:lnTo>
                      <a:pt x="66" y="28"/>
                    </a:lnTo>
                    <a:lnTo>
                      <a:pt x="66" y="26"/>
                    </a:lnTo>
                    <a:lnTo>
                      <a:pt x="66" y="22"/>
                    </a:lnTo>
                    <a:lnTo>
                      <a:pt x="66" y="16"/>
                    </a:lnTo>
                    <a:lnTo>
                      <a:pt x="63" y="12"/>
                    </a:lnTo>
                    <a:lnTo>
                      <a:pt x="59" y="9"/>
                    </a:lnTo>
                    <a:lnTo>
                      <a:pt x="57" y="6"/>
                    </a:lnTo>
                    <a:lnTo>
                      <a:pt x="54" y="2"/>
                    </a:lnTo>
                    <a:lnTo>
                      <a:pt x="51" y="2"/>
                    </a:lnTo>
                    <a:lnTo>
                      <a:pt x="44" y="2"/>
                    </a:lnTo>
                    <a:lnTo>
                      <a:pt x="41" y="0"/>
                    </a:lnTo>
                    <a:lnTo>
                      <a:pt x="34" y="2"/>
                    </a:lnTo>
                    <a:lnTo>
                      <a:pt x="31" y="2"/>
                    </a:lnTo>
                    <a:lnTo>
                      <a:pt x="25" y="6"/>
                    </a:lnTo>
                    <a:lnTo>
                      <a:pt x="19" y="6"/>
                    </a:lnTo>
                    <a:lnTo>
                      <a:pt x="15" y="9"/>
                    </a:lnTo>
                    <a:lnTo>
                      <a:pt x="9" y="12"/>
                    </a:lnTo>
                    <a:lnTo>
                      <a:pt x="5" y="19"/>
                    </a:lnTo>
                    <a:lnTo>
                      <a:pt x="3" y="22"/>
                    </a:lnTo>
                    <a:lnTo>
                      <a:pt x="3" y="26"/>
                    </a:lnTo>
                    <a:lnTo>
                      <a:pt x="0" y="31"/>
                    </a:lnTo>
                    <a:lnTo>
                      <a:pt x="0" y="34"/>
                    </a:lnTo>
                    <a:lnTo>
                      <a:pt x="0" y="38"/>
                    </a:lnTo>
                    <a:lnTo>
                      <a:pt x="0" y="44"/>
                    </a:lnTo>
                    <a:lnTo>
                      <a:pt x="3" y="48"/>
                    </a:lnTo>
                    <a:lnTo>
                      <a:pt x="5" y="51"/>
                    </a:lnTo>
                    <a:lnTo>
                      <a:pt x="9" y="54"/>
                    </a:lnTo>
                    <a:lnTo>
                      <a:pt x="12" y="56"/>
                    </a:lnTo>
                    <a:lnTo>
                      <a:pt x="15" y="56"/>
                    </a:lnTo>
                    <a:lnTo>
                      <a:pt x="22" y="60"/>
                    </a:lnTo>
                    <a:lnTo>
                      <a:pt x="25" y="60"/>
                    </a:lnTo>
                    <a:lnTo>
                      <a:pt x="31" y="56"/>
                    </a:lnTo>
                    <a:lnTo>
                      <a:pt x="34" y="56"/>
                    </a:lnTo>
                    <a:lnTo>
                      <a:pt x="41" y="56"/>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2" name="Freeform 468">
                <a:extLst>
                  <a:ext uri="{FF2B5EF4-FFF2-40B4-BE49-F238E27FC236}">
                    <a16:creationId xmlns:a16="http://schemas.microsoft.com/office/drawing/2014/main" id="{F1EC0C7B-D3A9-44F4-AC16-6FF9586FCB98}"/>
                  </a:ext>
                </a:extLst>
              </p:cNvPr>
              <p:cNvSpPr>
                <a:spLocks noEditPoints="1"/>
              </p:cNvSpPr>
              <p:nvPr/>
            </p:nvSpPr>
            <p:spPr bwMode="auto">
              <a:xfrm>
                <a:off x="3279" y="2910"/>
                <a:ext cx="21" cy="20"/>
              </a:xfrm>
              <a:custGeom>
                <a:avLst/>
                <a:gdLst>
                  <a:gd name="T0" fmla="*/ 3 w 86"/>
                  <a:gd name="T1" fmla="*/ 3 h 82"/>
                  <a:gd name="T2" fmla="*/ 3 w 86"/>
                  <a:gd name="T3" fmla="*/ 3 h 82"/>
                  <a:gd name="T4" fmla="*/ 4 w 86"/>
                  <a:gd name="T5" fmla="*/ 4 h 82"/>
                  <a:gd name="T6" fmla="*/ 4 w 86"/>
                  <a:gd name="T7" fmla="*/ 4 h 82"/>
                  <a:gd name="T8" fmla="*/ 3 w 86"/>
                  <a:gd name="T9" fmla="*/ 3 h 82"/>
                  <a:gd name="T10" fmla="*/ 4 w 86"/>
                  <a:gd name="T11" fmla="*/ 2 h 82"/>
                  <a:gd name="T12" fmla="*/ 4 w 86"/>
                  <a:gd name="T13" fmla="*/ 2 h 82"/>
                  <a:gd name="T14" fmla="*/ 5 w 86"/>
                  <a:gd name="T15" fmla="*/ 3 h 82"/>
                  <a:gd name="T16" fmla="*/ 5 w 86"/>
                  <a:gd name="T17" fmla="*/ 3 h 82"/>
                  <a:gd name="T18" fmla="*/ 5 w 86"/>
                  <a:gd name="T19" fmla="*/ 2 h 82"/>
                  <a:gd name="T20" fmla="*/ 4 w 86"/>
                  <a:gd name="T21" fmla="*/ 2 h 82"/>
                  <a:gd name="T22" fmla="*/ 4 w 86"/>
                  <a:gd name="T23" fmla="*/ 2 h 82"/>
                  <a:gd name="T24" fmla="*/ 5 w 86"/>
                  <a:gd name="T25" fmla="*/ 2 h 82"/>
                  <a:gd name="T26" fmla="*/ 5 w 86"/>
                  <a:gd name="T27" fmla="*/ 1 h 82"/>
                  <a:gd name="T28" fmla="*/ 4 w 86"/>
                  <a:gd name="T29" fmla="*/ 2 h 82"/>
                  <a:gd name="T30" fmla="*/ 5 w 86"/>
                  <a:gd name="T31" fmla="*/ 1 h 82"/>
                  <a:gd name="T32" fmla="*/ 4 w 86"/>
                  <a:gd name="T33" fmla="*/ 1 h 82"/>
                  <a:gd name="T34" fmla="*/ 4 w 86"/>
                  <a:gd name="T35" fmla="*/ 0 h 82"/>
                  <a:gd name="T36" fmla="*/ 4 w 86"/>
                  <a:gd name="T37" fmla="*/ 1 h 82"/>
                  <a:gd name="T38" fmla="*/ 4 w 86"/>
                  <a:gd name="T39" fmla="*/ 1 h 82"/>
                  <a:gd name="T40" fmla="*/ 3 w 86"/>
                  <a:gd name="T41" fmla="*/ 1 h 82"/>
                  <a:gd name="T42" fmla="*/ 3 w 86"/>
                  <a:gd name="T43" fmla="*/ 1 h 82"/>
                  <a:gd name="T44" fmla="*/ 3 w 86"/>
                  <a:gd name="T45" fmla="*/ 0 h 82"/>
                  <a:gd name="T46" fmla="*/ 3 w 86"/>
                  <a:gd name="T47" fmla="*/ 0 h 82"/>
                  <a:gd name="T48" fmla="*/ 3 w 86"/>
                  <a:gd name="T49" fmla="*/ 1 h 82"/>
                  <a:gd name="T50" fmla="*/ 2 w 86"/>
                  <a:gd name="T51" fmla="*/ 0 h 82"/>
                  <a:gd name="T52" fmla="*/ 2 w 86"/>
                  <a:gd name="T53" fmla="*/ 2 h 82"/>
                  <a:gd name="T54" fmla="*/ 2 w 86"/>
                  <a:gd name="T55" fmla="*/ 2 h 82"/>
                  <a:gd name="T56" fmla="*/ 2 w 86"/>
                  <a:gd name="T57" fmla="*/ 0 h 82"/>
                  <a:gd name="T58" fmla="*/ 1 w 86"/>
                  <a:gd name="T59" fmla="*/ 1 h 82"/>
                  <a:gd name="T60" fmla="*/ 2 w 86"/>
                  <a:gd name="T61" fmla="*/ 2 h 82"/>
                  <a:gd name="T62" fmla="*/ 1 w 86"/>
                  <a:gd name="T63" fmla="*/ 2 h 82"/>
                  <a:gd name="T64" fmla="*/ 1 w 86"/>
                  <a:gd name="T65" fmla="*/ 1 h 82"/>
                  <a:gd name="T66" fmla="*/ 1 w 86"/>
                  <a:gd name="T67" fmla="*/ 1 h 82"/>
                  <a:gd name="T68" fmla="*/ 1 w 86"/>
                  <a:gd name="T69" fmla="*/ 2 h 82"/>
                  <a:gd name="T70" fmla="*/ 0 w 86"/>
                  <a:gd name="T71" fmla="*/ 2 h 82"/>
                  <a:gd name="T72" fmla="*/ 1 w 86"/>
                  <a:gd name="T73" fmla="*/ 2 h 82"/>
                  <a:gd name="T74" fmla="*/ 1 w 86"/>
                  <a:gd name="T75" fmla="*/ 2 h 82"/>
                  <a:gd name="T76" fmla="*/ 0 w 86"/>
                  <a:gd name="T77" fmla="*/ 2 h 82"/>
                  <a:gd name="T78" fmla="*/ 0 w 86"/>
                  <a:gd name="T79" fmla="*/ 2 h 82"/>
                  <a:gd name="T80" fmla="*/ 1 w 86"/>
                  <a:gd name="T81" fmla="*/ 3 h 82"/>
                  <a:gd name="T82" fmla="*/ 1 w 86"/>
                  <a:gd name="T83" fmla="*/ 3 h 82"/>
                  <a:gd name="T84" fmla="*/ 0 w 86"/>
                  <a:gd name="T85" fmla="*/ 3 h 82"/>
                  <a:gd name="T86" fmla="*/ 0 w 86"/>
                  <a:gd name="T87" fmla="*/ 4 h 82"/>
                  <a:gd name="T88" fmla="*/ 1 w 86"/>
                  <a:gd name="T89" fmla="*/ 3 h 82"/>
                  <a:gd name="T90" fmla="*/ 1 w 86"/>
                  <a:gd name="T91" fmla="*/ 3 h 82"/>
                  <a:gd name="T92" fmla="*/ 1 w 86"/>
                  <a:gd name="T93" fmla="*/ 3 h 82"/>
                  <a:gd name="T94" fmla="*/ 1 w 86"/>
                  <a:gd name="T95" fmla="*/ 4 h 82"/>
                  <a:gd name="T96" fmla="*/ 1 w 86"/>
                  <a:gd name="T97" fmla="*/ 4 h 82"/>
                  <a:gd name="T98" fmla="*/ 1 w 86"/>
                  <a:gd name="T99" fmla="*/ 5 h 82"/>
                  <a:gd name="T100" fmla="*/ 1 w 86"/>
                  <a:gd name="T101" fmla="*/ 4 h 82"/>
                  <a:gd name="T102" fmla="*/ 2 w 86"/>
                  <a:gd name="T103" fmla="*/ 4 h 82"/>
                  <a:gd name="T104" fmla="*/ 2 w 86"/>
                  <a:gd name="T105" fmla="*/ 5 h 82"/>
                  <a:gd name="T106" fmla="*/ 2 w 86"/>
                  <a:gd name="T107" fmla="*/ 5 h 82"/>
                  <a:gd name="T108" fmla="*/ 2 w 86"/>
                  <a:gd name="T109" fmla="*/ 5 h 82"/>
                  <a:gd name="T110" fmla="*/ 2 w 86"/>
                  <a:gd name="T111" fmla="*/ 4 h 82"/>
                  <a:gd name="T112" fmla="*/ 3 w 86"/>
                  <a:gd name="T113" fmla="*/ 4 h 82"/>
                  <a:gd name="T114" fmla="*/ 3 w 86"/>
                  <a:gd name="T115" fmla="*/ 5 h 82"/>
                  <a:gd name="T116" fmla="*/ 3 w 86"/>
                  <a:gd name="T117" fmla="*/ 4 h 82"/>
                  <a:gd name="T118" fmla="*/ 3 w 86"/>
                  <a:gd name="T119" fmla="*/ 4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9"/>
                    </a:moveTo>
                    <a:lnTo>
                      <a:pt x="54" y="56"/>
                    </a:lnTo>
                    <a:lnTo>
                      <a:pt x="67" y="70"/>
                    </a:lnTo>
                    <a:lnTo>
                      <a:pt x="64" y="73"/>
                    </a:lnTo>
                    <a:lnTo>
                      <a:pt x="51" y="59"/>
                    </a:lnTo>
                    <a:close/>
                    <a:moveTo>
                      <a:pt x="54" y="56"/>
                    </a:moveTo>
                    <a:lnTo>
                      <a:pt x="54" y="56"/>
                    </a:lnTo>
                    <a:lnTo>
                      <a:pt x="61" y="63"/>
                    </a:lnTo>
                    <a:lnTo>
                      <a:pt x="54" y="56"/>
                    </a:lnTo>
                    <a:close/>
                    <a:moveTo>
                      <a:pt x="54" y="56"/>
                    </a:moveTo>
                    <a:lnTo>
                      <a:pt x="57" y="53"/>
                    </a:lnTo>
                    <a:lnTo>
                      <a:pt x="71" y="66"/>
                    </a:lnTo>
                    <a:lnTo>
                      <a:pt x="67" y="70"/>
                    </a:lnTo>
                    <a:lnTo>
                      <a:pt x="54" y="56"/>
                    </a:lnTo>
                    <a:close/>
                    <a:moveTo>
                      <a:pt x="72" y="64"/>
                    </a:moveTo>
                    <a:lnTo>
                      <a:pt x="72" y="65"/>
                    </a:lnTo>
                    <a:lnTo>
                      <a:pt x="71" y="66"/>
                    </a:lnTo>
                    <a:lnTo>
                      <a:pt x="64" y="60"/>
                    </a:lnTo>
                    <a:lnTo>
                      <a:pt x="72" y="64"/>
                    </a:lnTo>
                    <a:close/>
                    <a:moveTo>
                      <a:pt x="55" y="55"/>
                    </a:moveTo>
                    <a:lnTo>
                      <a:pt x="58" y="49"/>
                    </a:lnTo>
                    <a:lnTo>
                      <a:pt x="75" y="57"/>
                    </a:lnTo>
                    <a:lnTo>
                      <a:pt x="72" y="64"/>
                    </a:lnTo>
                    <a:lnTo>
                      <a:pt x="55" y="55"/>
                    </a:lnTo>
                    <a:close/>
                    <a:moveTo>
                      <a:pt x="58" y="49"/>
                    </a:moveTo>
                    <a:lnTo>
                      <a:pt x="58" y="48"/>
                    </a:lnTo>
                    <a:lnTo>
                      <a:pt x="60" y="46"/>
                    </a:lnTo>
                    <a:lnTo>
                      <a:pt x="67" y="53"/>
                    </a:lnTo>
                    <a:lnTo>
                      <a:pt x="58" y="49"/>
                    </a:lnTo>
                    <a:close/>
                    <a:moveTo>
                      <a:pt x="60" y="46"/>
                    </a:moveTo>
                    <a:lnTo>
                      <a:pt x="63" y="43"/>
                    </a:lnTo>
                    <a:lnTo>
                      <a:pt x="77" y="56"/>
                    </a:lnTo>
                    <a:lnTo>
                      <a:pt x="74" y="60"/>
                    </a:lnTo>
                    <a:lnTo>
                      <a:pt x="60" y="46"/>
                    </a:lnTo>
                    <a:close/>
                    <a:moveTo>
                      <a:pt x="63" y="43"/>
                    </a:moveTo>
                    <a:lnTo>
                      <a:pt x="73" y="33"/>
                    </a:lnTo>
                    <a:lnTo>
                      <a:pt x="63" y="43"/>
                    </a:lnTo>
                    <a:lnTo>
                      <a:pt x="69" y="50"/>
                    </a:lnTo>
                    <a:lnTo>
                      <a:pt x="63" y="43"/>
                    </a:lnTo>
                    <a:close/>
                    <a:moveTo>
                      <a:pt x="63" y="43"/>
                    </a:moveTo>
                    <a:lnTo>
                      <a:pt x="66" y="40"/>
                    </a:lnTo>
                    <a:lnTo>
                      <a:pt x="79" y="53"/>
                    </a:lnTo>
                    <a:lnTo>
                      <a:pt x="77" y="56"/>
                    </a:lnTo>
                    <a:lnTo>
                      <a:pt x="63" y="43"/>
                    </a:lnTo>
                    <a:close/>
                    <a:moveTo>
                      <a:pt x="82" y="51"/>
                    </a:moveTo>
                    <a:lnTo>
                      <a:pt x="80" y="52"/>
                    </a:lnTo>
                    <a:lnTo>
                      <a:pt x="79" y="53"/>
                    </a:lnTo>
                    <a:lnTo>
                      <a:pt x="73" y="46"/>
                    </a:lnTo>
                    <a:lnTo>
                      <a:pt x="82" y="51"/>
                    </a:lnTo>
                    <a:close/>
                    <a:moveTo>
                      <a:pt x="65" y="42"/>
                    </a:moveTo>
                    <a:lnTo>
                      <a:pt x="67" y="36"/>
                    </a:lnTo>
                    <a:lnTo>
                      <a:pt x="85" y="44"/>
                    </a:lnTo>
                    <a:lnTo>
                      <a:pt x="82" y="51"/>
                    </a:lnTo>
                    <a:lnTo>
                      <a:pt x="65" y="42"/>
                    </a:lnTo>
                    <a:close/>
                    <a:moveTo>
                      <a:pt x="86" y="40"/>
                    </a:moveTo>
                    <a:lnTo>
                      <a:pt x="86" y="42"/>
                    </a:lnTo>
                    <a:lnTo>
                      <a:pt x="85" y="44"/>
                    </a:lnTo>
                    <a:lnTo>
                      <a:pt x="76" y="40"/>
                    </a:lnTo>
                    <a:lnTo>
                      <a:pt x="86" y="40"/>
                    </a:lnTo>
                    <a:close/>
                    <a:moveTo>
                      <a:pt x="67" y="40"/>
                    </a:moveTo>
                    <a:lnTo>
                      <a:pt x="67" y="38"/>
                    </a:lnTo>
                    <a:lnTo>
                      <a:pt x="86" y="38"/>
                    </a:lnTo>
                    <a:lnTo>
                      <a:pt x="86" y="40"/>
                    </a:lnTo>
                    <a:lnTo>
                      <a:pt x="67" y="40"/>
                    </a:lnTo>
                    <a:close/>
                    <a:moveTo>
                      <a:pt x="67" y="38"/>
                    </a:moveTo>
                    <a:lnTo>
                      <a:pt x="67" y="34"/>
                    </a:lnTo>
                    <a:lnTo>
                      <a:pt x="86" y="34"/>
                    </a:lnTo>
                    <a:lnTo>
                      <a:pt x="86" y="38"/>
                    </a:lnTo>
                    <a:lnTo>
                      <a:pt x="67" y="38"/>
                    </a:lnTo>
                    <a:close/>
                    <a:moveTo>
                      <a:pt x="67" y="34"/>
                    </a:moveTo>
                    <a:lnTo>
                      <a:pt x="67" y="28"/>
                    </a:lnTo>
                    <a:lnTo>
                      <a:pt x="86" y="28"/>
                    </a:lnTo>
                    <a:lnTo>
                      <a:pt x="86" y="34"/>
                    </a:lnTo>
                    <a:lnTo>
                      <a:pt x="67" y="34"/>
                    </a:lnTo>
                    <a:close/>
                    <a:moveTo>
                      <a:pt x="83" y="21"/>
                    </a:moveTo>
                    <a:lnTo>
                      <a:pt x="86" y="23"/>
                    </a:lnTo>
                    <a:lnTo>
                      <a:pt x="86" y="28"/>
                    </a:lnTo>
                    <a:lnTo>
                      <a:pt x="76" y="28"/>
                    </a:lnTo>
                    <a:lnTo>
                      <a:pt x="83" y="21"/>
                    </a:lnTo>
                    <a:close/>
                    <a:moveTo>
                      <a:pt x="69" y="34"/>
                    </a:moveTo>
                    <a:lnTo>
                      <a:pt x="66" y="31"/>
                    </a:lnTo>
                    <a:lnTo>
                      <a:pt x="79" y="18"/>
                    </a:lnTo>
                    <a:lnTo>
                      <a:pt x="83" y="21"/>
                    </a:lnTo>
                    <a:lnTo>
                      <a:pt x="69" y="34"/>
                    </a:lnTo>
                    <a:close/>
                    <a:moveTo>
                      <a:pt x="66" y="31"/>
                    </a:moveTo>
                    <a:lnTo>
                      <a:pt x="66" y="31"/>
                    </a:lnTo>
                    <a:lnTo>
                      <a:pt x="73" y="24"/>
                    </a:lnTo>
                    <a:lnTo>
                      <a:pt x="66" y="31"/>
                    </a:lnTo>
                    <a:close/>
                    <a:moveTo>
                      <a:pt x="66" y="31"/>
                    </a:moveTo>
                    <a:lnTo>
                      <a:pt x="63" y="28"/>
                    </a:lnTo>
                    <a:lnTo>
                      <a:pt x="77" y="14"/>
                    </a:lnTo>
                    <a:lnTo>
                      <a:pt x="79" y="18"/>
                    </a:lnTo>
                    <a:lnTo>
                      <a:pt x="66" y="31"/>
                    </a:lnTo>
                    <a:close/>
                    <a:moveTo>
                      <a:pt x="77" y="14"/>
                    </a:moveTo>
                    <a:lnTo>
                      <a:pt x="67" y="4"/>
                    </a:lnTo>
                    <a:lnTo>
                      <a:pt x="77" y="14"/>
                    </a:lnTo>
                    <a:lnTo>
                      <a:pt x="69" y="21"/>
                    </a:lnTo>
                    <a:lnTo>
                      <a:pt x="77" y="14"/>
                    </a:lnTo>
                    <a:close/>
                    <a:moveTo>
                      <a:pt x="63" y="28"/>
                    </a:moveTo>
                    <a:lnTo>
                      <a:pt x="60" y="24"/>
                    </a:lnTo>
                    <a:lnTo>
                      <a:pt x="74" y="11"/>
                    </a:lnTo>
                    <a:lnTo>
                      <a:pt x="77" y="14"/>
                    </a:lnTo>
                    <a:lnTo>
                      <a:pt x="63" y="28"/>
                    </a:lnTo>
                    <a:close/>
                    <a:moveTo>
                      <a:pt x="60" y="24"/>
                    </a:moveTo>
                    <a:lnTo>
                      <a:pt x="57" y="21"/>
                    </a:lnTo>
                    <a:lnTo>
                      <a:pt x="71" y="8"/>
                    </a:lnTo>
                    <a:lnTo>
                      <a:pt x="74" y="11"/>
                    </a:lnTo>
                    <a:lnTo>
                      <a:pt x="60" y="24"/>
                    </a:lnTo>
                    <a:close/>
                    <a:moveTo>
                      <a:pt x="64" y="6"/>
                    </a:moveTo>
                    <a:lnTo>
                      <a:pt x="67" y="6"/>
                    </a:lnTo>
                    <a:lnTo>
                      <a:pt x="71" y="8"/>
                    </a:lnTo>
                    <a:lnTo>
                      <a:pt x="64" y="14"/>
                    </a:lnTo>
                    <a:lnTo>
                      <a:pt x="64" y="6"/>
                    </a:lnTo>
                    <a:close/>
                    <a:moveTo>
                      <a:pt x="64" y="24"/>
                    </a:moveTo>
                    <a:lnTo>
                      <a:pt x="61" y="24"/>
                    </a:lnTo>
                    <a:lnTo>
                      <a:pt x="61" y="6"/>
                    </a:lnTo>
                    <a:lnTo>
                      <a:pt x="64" y="6"/>
                    </a:lnTo>
                    <a:lnTo>
                      <a:pt x="64" y="24"/>
                    </a:lnTo>
                    <a:close/>
                    <a:moveTo>
                      <a:pt x="61" y="24"/>
                    </a:moveTo>
                    <a:lnTo>
                      <a:pt x="54" y="24"/>
                    </a:lnTo>
                    <a:lnTo>
                      <a:pt x="54" y="6"/>
                    </a:lnTo>
                    <a:lnTo>
                      <a:pt x="61" y="6"/>
                    </a:lnTo>
                    <a:lnTo>
                      <a:pt x="61" y="24"/>
                    </a:lnTo>
                    <a:close/>
                    <a:moveTo>
                      <a:pt x="54" y="24"/>
                    </a:moveTo>
                    <a:lnTo>
                      <a:pt x="50" y="24"/>
                    </a:lnTo>
                    <a:lnTo>
                      <a:pt x="47" y="21"/>
                    </a:lnTo>
                    <a:lnTo>
                      <a:pt x="54" y="14"/>
                    </a:lnTo>
                    <a:lnTo>
                      <a:pt x="54" y="24"/>
                    </a:lnTo>
                    <a:close/>
                    <a:moveTo>
                      <a:pt x="47" y="21"/>
                    </a:moveTo>
                    <a:lnTo>
                      <a:pt x="44" y="19"/>
                    </a:lnTo>
                    <a:lnTo>
                      <a:pt x="57" y="4"/>
                    </a:lnTo>
                    <a:lnTo>
                      <a:pt x="61" y="8"/>
                    </a:lnTo>
                    <a:lnTo>
                      <a:pt x="47" y="21"/>
                    </a:lnTo>
                    <a:close/>
                    <a:moveTo>
                      <a:pt x="46" y="3"/>
                    </a:moveTo>
                    <a:lnTo>
                      <a:pt x="53" y="0"/>
                    </a:lnTo>
                    <a:lnTo>
                      <a:pt x="57" y="4"/>
                    </a:lnTo>
                    <a:lnTo>
                      <a:pt x="51" y="12"/>
                    </a:lnTo>
                    <a:lnTo>
                      <a:pt x="46" y="3"/>
                    </a:lnTo>
                    <a:close/>
                    <a:moveTo>
                      <a:pt x="55" y="20"/>
                    </a:moveTo>
                    <a:lnTo>
                      <a:pt x="49" y="23"/>
                    </a:lnTo>
                    <a:lnTo>
                      <a:pt x="41" y="7"/>
                    </a:lnTo>
                    <a:lnTo>
                      <a:pt x="46" y="3"/>
                    </a:lnTo>
                    <a:lnTo>
                      <a:pt x="55" y="20"/>
                    </a:lnTo>
                    <a:close/>
                    <a:moveTo>
                      <a:pt x="49" y="23"/>
                    </a:moveTo>
                    <a:lnTo>
                      <a:pt x="46" y="24"/>
                    </a:lnTo>
                    <a:lnTo>
                      <a:pt x="44" y="24"/>
                    </a:lnTo>
                    <a:lnTo>
                      <a:pt x="44" y="14"/>
                    </a:lnTo>
                    <a:lnTo>
                      <a:pt x="49" y="23"/>
                    </a:lnTo>
                    <a:close/>
                    <a:moveTo>
                      <a:pt x="44" y="24"/>
                    </a:moveTo>
                    <a:lnTo>
                      <a:pt x="41" y="24"/>
                    </a:lnTo>
                    <a:lnTo>
                      <a:pt x="41" y="6"/>
                    </a:lnTo>
                    <a:lnTo>
                      <a:pt x="44" y="6"/>
                    </a:lnTo>
                    <a:lnTo>
                      <a:pt x="44" y="24"/>
                    </a:lnTo>
                    <a:close/>
                    <a:moveTo>
                      <a:pt x="37" y="7"/>
                    </a:moveTo>
                    <a:lnTo>
                      <a:pt x="39" y="6"/>
                    </a:lnTo>
                    <a:lnTo>
                      <a:pt x="41" y="6"/>
                    </a:lnTo>
                    <a:lnTo>
                      <a:pt x="41" y="14"/>
                    </a:lnTo>
                    <a:lnTo>
                      <a:pt x="37" y="7"/>
                    </a:lnTo>
                    <a:close/>
                    <a:moveTo>
                      <a:pt x="45" y="23"/>
                    </a:moveTo>
                    <a:lnTo>
                      <a:pt x="40" y="27"/>
                    </a:lnTo>
                    <a:lnTo>
                      <a:pt x="31" y="10"/>
                    </a:lnTo>
                    <a:lnTo>
                      <a:pt x="37" y="7"/>
                    </a:lnTo>
                    <a:lnTo>
                      <a:pt x="45" y="23"/>
                    </a:lnTo>
                    <a:close/>
                    <a:moveTo>
                      <a:pt x="40" y="27"/>
                    </a:moveTo>
                    <a:lnTo>
                      <a:pt x="37" y="28"/>
                    </a:lnTo>
                    <a:lnTo>
                      <a:pt x="35" y="28"/>
                    </a:lnTo>
                    <a:lnTo>
                      <a:pt x="35" y="18"/>
                    </a:lnTo>
                    <a:lnTo>
                      <a:pt x="40" y="27"/>
                    </a:lnTo>
                    <a:close/>
                    <a:moveTo>
                      <a:pt x="35" y="28"/>
                    </a:moveTo>
                    <a:lnTo>
                      <a:pt x="29" y="28"/>
                    </a:lnTo>
                    <a:lnTo>
                      <a:pt x="29" y="9"/>
                    </a:lnTo>
                    <a:lnTo>
                      <a:pt x="35" y="9"/>
                    </a:lnTo>
                    <a:lnTo>
                      <a:pt x="35" y="28"/>
                    </a:lnTo>
                    <a:close/>
                    <a:moveTo>
                      <a:pt x="22" y="11"/>
                    </a:moveTo>
                    <a:lnTo>
                      <a:pt x="24" y="9"/>
                    </a:lnTo>
                    <a:lnTo>
                      <a:pt x="29" y="9"/>
                    </a:lnTo>
                    <a:lnTo>
                      <a:pt x="29" y="18"/>
                    </a:lnTo>
                    <a:lnTo>
                      <a:pt x="22" y="11"/>
                    </a:lnTo>
                    <a:close/>
                    <a:moveTo>
                      <a:pt x="35" y="24"/>
                    </a:moveTo>
                    <a:lnTo>
                      <a:pt x="32" y="28"/>
                    </a:lnTo>
                    <a:lnTo>
                      <a:pt x="19" y="14"/>
                    </a:lnTo>
                    <a:lnTo>
                      <a:pt x="22" y="11"/>
                    </a:lnTo>
                    <a:lnTo>
                      <a:pt x="35" y="24"/>
                    </a:lnTo>
                    <a:close/>
                    <a:moveTo>
                      <a:pt x="32" y="28"/>
                    </a:moveTo>
                    <a:lnTo>
                      <a:pt x="31" y="29"/>
                    </a:lnTo>
                    <a:lnTo>
                      <a:pt x="30" y="30"/>
                    </a:lnTo>
                    <a:lnTo>
                      <a:pt x="25" y="21"/>
                    </a:lnTo>
                    <a:lnTo>
                      <a:pt x="32" y="28"/>
                    </a:lnTo>
                    <a:close/>
                    <a:moveTo>
                      <a:pt x="30" y="30"/>
                    </a:moveTo>
                    <a:lnTo>
                      <a:pt x="23" y="33"/>
                    </a:lnTo>
                    <a:lnTo>
                      <a:pt x="14" y="16"/>
                    </a:lnTo>
                    <a:lnTo>
                      <a:pt x="21" y="12"/>
                    </a:lnTo>
                    <a:lnTo>
                      <a:pt x="30" y="30"/>
                    </a:lnTo>
                    <a:close/>
                    <a:moveTo>
                      <a:pt x="11" y="20"/>
                    </a:moveTo>
                    <a:lnTo>
                      <a:pt x="12" y="18"/>
                    </a:lnTo>
                    <a:lnTo>
                      <a:pt x="14" y="16"/>
                    </a:lnTo>
                    <a:lnTo>
                      <a:pt x="19" y="24"/>
                    </a:lnTo>
                    <a:lnTo>
                      <a:pt x="11" y="20"/>
                    </a:lnTo>
                    <a:close/>
                    <a:moveTo>
                      <a:pt x="28" y="29"/>
                    </a:moveTo>
                    <a:lnTo>
                      <a:pt x="24" y="35"/>
                    </a:lnTo>
                    <a:lnTo>
                      <a:pt x="8" y="27"/>
                    </a:lnTo>
                    <a:lnTo>
                      <a:pt x="11" y="20"/>
                    </a:lnTo>
                    <a:lnTo>
                      <a:pt x="28" y="29"/>
                    </a:lnTo>
                    <a:close/>
                    <a:moveTo>
                      <a:pt x="24" y="35"/>
                    </a:moveTo>
                    <a:lnTo>
                      <a:pt x="24" y="36"/>
                    </a:lnTo>
                    <a:lnTo>
                      <a:pt x="23" y="38"/>
                    </a:lnTo>
                    <a:lnTo>
                      <a:pt x="15" y="31"/>
                    </a:lnTo>
                    <a:lnTo>
                      <a:pt x="24" y="35"/>
                    </a:lnTo>
                    <a:close/>
                    <a:moveTo>
                      <a:pt x="23" y="38"/>
                    </a:moveTo>
                    <a:lnTo>
                      <a:pt x="20" y="41"/>
                    </a:lnTo>
                    <a:lnTo>
                      <a:pt x="6" y="28"/>
                    </a:lnTo>
                    <a:lnTo>
                      <a:pt x="9" y="24"/>
                    </a:lnTo>
                    <a:lnTo>
                      <a:pt x="23" y="38"/>
                    </a:lnTo>
                    <a:close/>
                    <a:moveTo>
                      <a:pt x="3" y="34"/>
                    </a:moveTo>
                    <a:lnTo>
                      <a:pt x="3" y="30"/>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1"/>
                    </a:lnTo>
                    <a:lnTo>
                      <a:pt x="13" y="38"/>
                    </a:lnTo>
                    <a:lnTo>
                      <a:pt x="22" y="38"/>
                    </a:lnTo>
                    <a:close/>
                    <a:moveTo>
                      <a:pt x="21" y="41"/>
                    </a:moveTo>
                    <a:lnTo>
                      <a:pt x="18" y="48"/>
                    </a:lnTo>
                    <a:lnTo>
                      <a:pt x="1" y="39"/>
                    </a:lnTo>
                    <a:lnTo>
                      <a:pt x="4" y="33"/>
                    </a:lnTo>
                    <a:lnTo>
                      <a:pt x="21" y="41"/>
                    </a:lnTo>
                    <a:close/>
                    <a:moveTo>
                      <a:pt x="0" y="43"/>
                    </a:moveTo>
                    <a:lnTo>
                      <a:pt x="0" y="41"/>
                    </a:lnTo>
                    <a:lnTo>
                      <a:pt x="1" y="39"/>
                    </a:lnTo>
                    <a:lnTo>
                      <a:pt x="10" y="43"/>
                    </a:lnTo>
                    <a:lnTo>
                      <a:pt x="0" y="43"/>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6"/>
                    </a:lnTo>
                    <a:lnTo>
                      <a:pt x="0" y="56"/>
                    </a:lnTo>
                    <a:lnTo>
                      <a:pt x="0" y="50"/>
                    </a:lnTo>
                    <a:lnTo>
                      <a:pt x="19" y="50"/>
                    </a:lnTo>
                    <a:close/>
                    <a:moveTo>
                      <a:pt x="3" y="63"/>
                    </a:moveTo>
                    <a:lnTo>
                      <a:pt x="0" y="60"/>
                    </a:lnTo>
                    <a:lnTo>
                      <a:pt x="0" y="56"/>
                    </a:lnTo>
                    <a:lnTo>
                      <a:pt x="10" y="56"/>
                    </a:lnTo>
                    <a:lnTo>
                      <a:pt x="3" y="63"/>
                    </a:lnTo>
                    <a:close/>
                    <a:moveTo>
                      <a:pt x="17" y="50"/>
                    </a:moveTo>
                    <a:lnTo>
                      <a:pt x="20" y="53"/>
                    </a:lnTo>
                    <a:lnTo>
                      <a:pt x="6" y="66"/>
                    </a:lnTo>
                    <a:lnTo>
                      <a:pt x="3" y="63"/>
                    </a:lnTo>
                    <a:lnTo>
                      <a:pt x="17" y="50"/>
                    </a:lnTo>
                    <a:close/>
                    <a:moveTo>
                      <a:pt x="20" y="53"/>
                    </a:moveTo>
                    <a:lnTo>
                      <a:pt x="29" y="62"/>
                    </a:lnTo>
                    <a:lnTo>
                      <a:pt x="20" y="53"/>
                    </a:lnTo>
                    <a:lnTo>
                      <a:pt x="13" y="60"/>
                    </a:lnTo>
                    <a:lnTo>
                      <a:pt x="20" y="53"/>
                    </a:lnTo>
                    <a:close/>
                    <a:moveTo>
                      <a:pt x="20" y="53"/>
                    </a:moveTo>
                    <a:lnTo>
                      <a:pt x="23" y="56"/>
                    </a:lnTo>
                    <a:lnTo>
                      <a:pt x="9" y="70"/>
                    </a:lnTo>
                    <a:lnTo>
                      <a:pt x="6" y="66"/>
                    </a:lnTo>
                    <a:lnTo>
                      <a:pt x="20" y="53"/>
                    </a:lnTo>
                    <a:close/>
                    <a:moveTo>
                      <a:pt x="23" y="56"/>
                    </a:moveTo>
                    <a:lnTo>
                      <a:pt x="13" y="46"/>
                    </a:lnTo>
                    <a:lnTo>
                      <a:pt x="23" y="56"/>
                    </a:lnTo>
                    <a:lnTo>
                      <a:pt x="15" y="63"/>
                    </a:lnTo>
                    <a:lnTo>
                      <a:pt x="23" y="56"/>
                    </a:lnTo>
                    <a:close/>
                    <a:moveTo>
                      <a:pt x="23" y="56"/>
                    </a:moveTo>
                    <a:lnTo>
                      <a:pt x="25" y="59"/>
                    </a:lnTo>
                    <a:lnTo>
                      <a:pt x="12" y="73"/>
                    </a:lnTo>
                    <a:lnTo>
                      <a:pt x="9" y="70"/>
                    </a:lnTo>
                    <a:lnTo>
                      <a:pt x="23" y="56"/>
                    </a:lnTo>
                    <a:close/>
                    <a:moveTo>
                      <a:pt x="12" y="73"/>
                    </a:moveTo>
                    <a:lnTo>
                      <a:pt x="12" y="73"/>
                    </a:lnTo>
                    <a:lnTo>
                      <a:pt x="19" y="66"/>
                    </a:lnTo>
                    <a:lnTo>
                      <a:pt x="12" y="73"/>
                    </a:lnTo>
                    <a:close/>
                    <a:moveTo>
                      <a:pt x="25" y="59"/>
                    </a:moveTo>
                    <a:lnTo>
                      <a:pt x="29" y="62"/>
                    </a:lnTo>
                    <a:lnTo>
                      <a:pt x="15" y="75"/>
                    </a:lnTo>
                    <a:lnTo>
                      <a:pt x="12" y="73"/>
                    </a:lnTo>
                    <a:lnTo>
                      <a:pt x="25" y="59"/>
                    </a:lnTo>
                    <a:close/>
                    <a:moveTo>
                      <a:pt x="22" y="78"/>
                    </a:moveTo>
                    <a:lnTo>
                      <a:pt x="19" y="78"/>
                    </a:lnTo>
                    <a:lnTo>
                      <a:pt x="15" y="75"/>
                    </a:lnTo>
                    <a:lnTo>
                      <a:pt x="22" y="68"/>
                    </a:lnTo>
                    <a:lnTo>
                      <a:pt x="22" y="78"/>
                    </a:lnTo>
                    <a:close/>
                    <a:moveTo>
                      <a:pt x="22" y="60"/>
                    </a:moveTo>
                    <a:lnTo>
                      <a:pt x="25" y="60"/>
                    </a:lnTo>
                    <a:lnTo>
                      <a:pt x="25" y="78"/>
                    </a:lnTo>
                    <a:lnTo>
                      <a:pt x="22" y="78"/>
                    </a:lnTo>
                    <a:lnTo>
                      <a:pt x="22" y="60"/>
                    </a:lnTo>
                    <a:close/>
                    <a:moveTo>
                      <a:pt x="25" y="60"/>
                    </a:moveTo>
                    <a:lnTo>
                      <a:pt x="28" y="60"/>
                    </a:lnTo>
                    <a:lnTo>
                      <a:pt x="30" y="61"/>
                    </a:lnTo>
                    <a:lnTo>
                      <a:pt x="25" y="68"/>
                    </a:lnTo>
                    <a:lnTo>
                      <a:pt x="25" y="60"/>
                    </a:lnTo>
                    <a:close/>
                    <a:moveTo>
                      <a:pt x="30" y="61"/>
                    </a:moveTo>
                    <a:lnTo>
                      <a:pt x="36" y="64"/>
                    </a:lnTo>
                    <a:lnTo>
                      <a:pt x="28" y="81"/>
                    </a:lnTo>
                    <a:lnTo>
                      <a:pt x="21" y="77"/>
                    </a:lnTo>
                    <a:lnTo>
                      <a:pt x="30" y="61"/>
                    </a:lnTo>
                    <a:close/>
                    <a:moveTo>
                      <a:pt x="32" y="82"/>
                    </a:moveTo>
                    <a:lnTo>
                      <a:pt x="30" y="82"/>
                    </a:lnTo>
                    <a:lnTo>
                      <a:pt x="28" y="81"/>
                    </a:lnTo>
                    <a:lnTo>
                      <a:pt x="32" y="72"/>
                    </a:lnTo>
                    <a:lnTo>
                      <a:pt x="32" y="82"/>
                    </a:lnTo>
                    <a:close/>
                    <a:moveTo>
                      <a:pt x="32" y="63"/>
                    </a:moveTo>
                    <a:lnTo>
                      <a:pt x="35" y="63"/>
                    </a:lnTo>
                    <a:lnTo>
                      <a:pt x="35" y="82"/>
                    </a:lnTo>
                    <a:lnTo>
                      <a:pt x="32" y="82"/>
                    </a:lnTo>
                    <a:lnTo>
                      <a:pt x="32" y="63"/>
                    </a:lnTo>
                    <a:close/>
                    <a:moveTo>
                      <a:pt x="40" y="81"/>
                    </a:moveTo>
                    <a:lnTo>
                      <a:pt x="37" y="82"/>
                    </a:lnTo>
                    <a:lnTo>
                      <a:pt x="35" y="82"/>
                    </a:lnTo>
                    <a:lnTo>
                      <a:pt x="35" y="72"/>
                    </a:lnTo>
                    <a:lnTo>
                      <a:pt x="40" y="81"/>
                    </a:lnTo>
                    <a:close/>
                    <a:moveTo>
                      <a:pt x="31" y="64"/>
                    </a:moveTo>
                    <a:lnTo>
                      <a:pt x="37" y="61"/>
                    </a:lnTo>
                    <a:lnTo>
                      <a:pt x="45" y="77"/>
                    </a:lnTo>
                    <a:lnTo>
                      <a:pt x="40" y="81"/>
                    </a:lnTo>
                    <a:lnTo>
                      <a:pt x="31" y="64"/>
                    </a:lnTo>
                    <a:close/>
                    <a:moveTo>
                      <a:pt x="37" y="61"/>
                    </a:moveTo>
                    <a:lnTo>
                      <a:pt x="39" y="60"/>
                    </a:lnTo>
                    <a:lnTo>
                      <a:pt x="41" y="60"/>
                    </a:lnTo>
                    <a:lnTo>
                      <a:pt x="41" y="68"/>
                    </a:lnTo>
                    <a:lnTo>
                      <a:pt x="37" y="61"/>
                    </a:lnTo>
                    <a:close/>
                    <a:moveTo>
                      <a:pt x="41" y="60"/>
                    </a:moveTo>
                    <a:lnTo>
                      <a:pt x="44" y="60"/>
                    </a:lnTo>
                    <a:lnTo>
                      <a:pt x="44" y="78"/>
                    </a:lnTo>
                    <a:lnTo>
                      <a:pt x="41" y="78"/>
                    </a:lnTo>
                    <a:lnTo>
                      <a:pt x="41" y="60"/>
                    </a:lnTo>
                    <a:close/>
                    <a:moveTo>
                      <a:pt x="44" y="60"/>
                    </a:moveTo>
                    <a:lnTo>
                      <a:pt x="51" y="60"/>
                    </a:lnTo>
                    <a:lnTo>
                      <a:pt x="51" y="78"/>
                    </a:lnTo>
                    <a:lnTo>
                      <a:pt x="44" y="78"/>
                    </a:lnTo>
                    <a:lnTo>
                      <a:pt x="44" y="60"/>
                    </a:lnTo>
                    <a:close/>
                    <a:moveTo>
                      <a:pt x="55" y="77"/>
                    </a:moveTo>
                    <a:lnTo>
                      <a:pt x="53" y="78"/>
                    </a:lnTo>
                    <a:lnTo>
                      <a:pt x="51" y="78"/>
                    </a:lnTo>
                    <a:lnTo>
                      <a:pt x="51" y="68"/>
                    </a:lnTo>
                    <a:lnTo>
                      <a:pt x="55" y="77"/>
                    </a:lnTo>
                    <a:close/>
                    <a:moveTo>
                      <a:pt x="46" y="61"/>
                    </a:moveTo>
                    <a:lnTo>
                      <a:pt x="53" y="57"/>
                    </a:lnTo>
                    <a:lnTo>
                      <a:pt x="62" y="74"/>
                    </a:lnTo>
                    <a:lnTo>
                      <a:pt x="55" y="77"/>
                    </a:lnTo>
                    <a:lnTo>
                      <a:pt x="46"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3" name="Freeform 469">
                <a:extLst>
                  <a:ext uri="{FF2B5EF4-FFF2-40B4-BE49-F238E27FC236}">
                    <a16:creationId xmlns:a16="http://schemas.microsoft.com/office/drawing/2014/main" id="{945923CD-2095-44EC-B578-A5BEAFD3DDCE}"/>
                  </a:ext>
                </a:extLst>
              </p:cNvPr>
              <p:cNvSpPr>
                <a:spLocks/>
              </p:cNvSpPr>
              <p:nvPr/>
            </p:nvSpPr>
            <p:spPr bwMode="auto">
              <a:xfrm>
                <a:off x="3327" y="2886"/>
                <a:ext cx="16" cy="15"/>
              </a:xfrm>
              <a:custGeom>
                <a:avLst/>
                <a:gdLst>
                  <a:gd name="T0" fmla="*/ 3 w 63"/>
                  <a:gd name="T1" fmla="*/ 4 h 58"/>
                  <a:gd name="T2" fmla="*/ 3 w 63"/>
                  <a:gd name="T3" fmla="*/ 3 h 58"/>
                  <a:gd name="T4" fmla="*/ 4 w 63"/>
                  <a:gd name="T5" fmla="*/ 3 h 58"/>
                  <a:gd name="T6" fmla="*/ 4 w 63"/>
                  <a:gd name="T7" fmla="*/ 3 h 58"/>
                  <a:gd name="T8" fmla="*/ 4 w 63"/>
                  <a:gd name="T9" fmla="*/ 3 h 58"/>
                  <a:gd name="T10" fmla="*/ 4 w 63"/>
                  <a:gd name="T11" fmla="*/ 2 h 58"/>
                  <a:gd name="T12" fmla="*/ 4 w 63"/>
                  <a:gd name="T13" fmla="*/ 2 h 58"/>
                  <a:gd name="T14" fmla="*/ 4 w 63"/>
                  <a:gd name="T15" fmla="*/ 2 h 58"/>
                  <a:gd name="T16" fmla="*/ 4 w 63"/>
                  <a:gd name="T17" fmla="*/ 1 h 58"/>
                  <a:gd name="T18" fmla="*/ 4 w 63"/>
                  <a:gd name="T19" fmla="*/ 1 h 58"/>
                  <a:gd name="T20" fmla="*/ 4 w 63"/>
                  <a:gd name="T21" fmla="*/ 1 h 58"/>
                  <a:gd name="T22" fmla="*/ 4 w 63"/>
                  <a:gd name="T23" fmla="*/ 1 h 58"/>
                  <a:gd name="T24" fmla="*/ 4 w 63"/>
                  <a:gd name="T25" fmla="*/ 1 h 58"/>
                  <a:gd name="T26" fmla="*/ 4 w 63"/>
                  <a:gd name="T27" fmla="*/ 0 h 58"/>
                  <a:gd name="T28" fmla="*/ 3 w 63"/>
                  <a:gd name="T29" fmla="*/ 0 h 58"/>
                  <a:gd name="T30" fmla="*/ 3 w 63"/>
                  <a:gd name="T31" fmla="*/ 0 h 58"/>
                  <a:gd name="T32" fmla="*/ 3 w 63"/>
                  <a:gd name="T33" fmla="*/ 0 h 58"/>
                  <a:gd name="T34" fmla="*/ 2 w 63"/>
                  <a:gd name="T35" fmla="*/ 0 h 58"/>
                  <a:gd name="T36" fmla="*/ 2 w 63"/>
                  <a:gd name="T37" fmla="*/ 0 h 58"/>
                  <a:gd name="T38" fmla="*/ 2 w 63"/>
                  <a:gd name="T39" fmla="*/ 0 h 58"/>
                  <a:gd name="T40" fmla="*/ 1 w 63"/>
                  <a:gd name="T41" fmla="*/ 1 h 58"/>
                  <a:gd name="T42" fmla="*/ 1 w 63"/>
                  <a:gd name="T43" fmla="*/ 1 h 58"/>
                  <a:gd name="T44" fmla="*/ 1 w 63"/>
                  <a:gd name="T45" fmla="*/ 1 h 58"/>
                  <a:gd name="T46" fmla="*/ 1 w 63"/>
                  <a:gd name="T47" fmla="*/ 1 h 58"/>
                  <a:gd name="T48" fmla="*/ 0 w 63"/>
                  <a:gd name="T49" fmla="*/ 2 h 58"/>
                  <a:gd name="T50" fmla="*/ 0 w 63"/>
                  <a:gd name="T51" fmla="*/ 2 h 58"/>
                  <a:gd name="T52" fmla="*/ 0 w 63"/>
                  <a:gd name="T53" fmla="*/ 2 h 58"/>
                  <a:gd name="T54" fmla="*/ 0 w 63"/>
                  <a:gd name="T55" fmla="*/ 2 h 58"/>
                  <a:gd name="T56" fmla="*/ 0 w 63"/>
                  <a:gd name="T57" fmla="*/ 3 h 58"/>
                  <a:gd name="T58" fmla="*/ 0 w 63"/>
                  <a:gd name="T59" fmla="*/ 3 h 58"/>
                  <a:gd name="T60" fmla="*/ 0 w 63"/>
                  <a:gd name="T61" fmla="*/ 3 h 58"/>
                  <a:gd name="T62" fmla="*/ 0 w 63"/>
                  <a:gd name="T63" fmla="*/ 3 h 58"/>
                  <a:gd name="T64" fmla="*/ 1 w 63"/>
                  <a:gd name="T65" fmla="*/ 4 h 58"/>
                  <a:gd name="T66" fmla="*/ 1 w 63"/>
                  <a:gd name="T67" fmla="*/ 4 h 58"/>
                  <a:gd name="T68" fmla="*/ 1 w 63"/>
                  <a:gd name="T69" fmla="*/ 4 h 58"/>
                  <a:gd name="T70" fmla="*/ 1 w 63"/>
                  <a:gd name="T71" fmla="*/ 4 h 58"/>
                  <a:gd name="T72" fmla="*/ 2 w 63"/>
                  <a:gd name="T73" fmla="*/ 4 h 58"/>
                  <a:gd name="T74" fmla="*/ 2 w 63"/>
                  <a:gd name="T75" fmla="*/ 4 h 58"/>
                  <a:gd name="T76" fmla="*/ 2 w 63"/>
                  <a:gd name="T77" fmla="*/ 4 h 58"/>
                  <a:gd name="T78" fmla="*/ 3 w 63"/>
                  <a:gd name="T79" fmla="*/ 4 h 58"/>
                  <a:gd name="T80" fmla="*/ 3 w 63"/>
                  <a:gd name="T81" fmla="*/ 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4"/>
                    </a:moveTo>
                    <a:lnTo>
                      <a:pt x="51" y="51"/>
                    </a:lnTo>
                    <a:lnTo>
                      <a:pt x="54" y="46"/>
                    </a:lnTo>
                    <a:lnTo>
                      <a:pt x="57" y="42"/>
                    </a:lnTo>
                    <a:lnTo>
                      <a:pt x="61" y="39"/>
                    </a:lnTo>
                    <a:lnTo>
                      <a:pt x="63" y="32"/>
                    </a:lnTo>
                    <a:lnTo>
                      <a:pt x="63" y="29"/>
                    </a:lnTo>
                    <a:lnTo>
                      <a:pt x="63" y="26"/>
                    </a:lnTo>
                    <a:lnTo>
                      <a:pt x="63" y="20"/>
                    </a:lnTo>
                    <a:lnTo>
                      <a:pt x="63" y="17"/>
                    </a:lnTo>
                    <a:lnTo>
                      <a:pt x="63" y="14"/>
                    </a:lnTo>
                    <a:lnTo>
                      <a:pt x="61" y="10"/>
                    </a:lnTo>
                    <a:lnTo>
                      <a:pt x="57" y="7"/>
                    </a:lnTo>
                    <a:lnTo>
                      <a:pt x="54" y="4"/>
                    </a:lnTo>
                    <a:lnTo>
                      <a:pt x="47" y="4"/>
                    </a:lnTo>
                    <a:lnTo>
                      <a:pt x="44" y="0"/>
                    </a:lnTo>
                    <a:lnTo>
                      <a:pt x="38" y="0"/>
                    </a:lnTo>
                    <a:lnTo>
                      <a:pt x="35" y="0"/>
                    </a:lnTo>
                    <a:lnTo>
                      <a:pt x="29" y="4"/>
                    </a:lnTo>
                    <a:lnTo>
                      <a:pt x="25" y="4"/>
                    </a:lnTo>
                    <a:lnTo>
                      <a:pt x="19" y="7"/>
                    </a:lnTo>
                    <a:lnTo>
                      <a:pt x="12" y="10"/>
                    </a:lnTo>
                    <a:lnTo>
                      <a:pt x="9" y="14"/>
                    </a:lnTo>
                    <a:lnTo>
                      <a:pt x="7" y="17"/>
                    </a:lnTo>
                    <a:lnTo>
                      <a:pt x="3" y="24"/>
                    </a:lnTo>
                    <a:lnTo>
                      <a:pt x="0" y="26"/>
                    </a:lnTo>
                    <a:lnTo>
                      <a:pt x="0" y="32"/>
                    </a:lnTo>
                    <a:lnTo>
                      <a:pt x="0" y="36"/>
                    </a:lnTo>
                    <a:lnTo>
                      <a:pt x="0" y="39"/>
                    </a:lnTo>
                    <a:lnTo>
                      <a:pt x="0" y="46"/>
                    </a:lnTo>
                    <a:lnTo>
                      <a:pt x="0" y="49"/>
                    </a:lnTo>
                    <a:lnTo>
                      <a:pt x="3" y="51"/>
                    </a:lnTo>
                    <a:lnTo>
                      <a:pt x="7" y="54"/>
                    </a:lnTo>
                    <a:lnTo>
                      <a:pt x="9" y="58"/>
                    </a:lnTo>
                    <a:lnTo>
                      <a:pt x="15" y="58"/>
                    </a:lnTo>
                    <a:lnTo>
                      <a:pt x="19" y="58"/>
                    </a:lnTo>
                    <a:lnTo>
                      <a:pt x="25" y="58"/>
                    </a:lnTo>
                    <a:lnTo>
                      <a:pt x="29" y="58"/>
                    </a:lnTo>
                    <a:lnTo>
                      <a:pt x="35" y="58"/>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4" name="Freeform 470">
                <a:extLst>
                  <a:ext uri="{FF2B5EF4-FFF2-40B4-BE49-F238E27FC236}">
                    <a16:creationId xmlns:a16="http://schemas.microsoft.com/office/drawing/2014/main" id="{99E138DB-ECF4-4828-A978-7E8E904EFCB2}"/>
                  </a:ext>
                </a:extLst>
              </p:cNvPr>
              <p:cNvSpPr>
                <a:spLocks noEditPoints="1"/>
              </p:cNvSpPr>
              <p:nvPr/>
            </p:nvSpPr>
            <p:spPr bwMode="auto">
              <a:xfrm>
                <a:off x="3325" y="2884"/>
                <a:ext cx="20" cy="19"/>
              </a:xfrm>
              <a:custGeom>
                <a:avLst/>
                <a:gdLst>
                  <a:gd name="T0" fmla="*/ 3 w 83"/>
                  <a:gd name="T1" fmla="*/ 4 h 76"/>
                  <a:gd name="T2" fmla="*/ 4 w 83"/>
                  <a:gd name="T3" fmla="*/ 4 h 76"/>
                  <a:gd name="T4" fmla="*/ 3 w 83"/>
                  <a:gd name="T5" fmla="*/ 4 h 76"/>
                  <a:gd name="T6" fmla="*/ 3 w 83"/>
                  <a:gd name="T7" fmla="*/ 3 h 76"/>
                  <a:gd name="T8" fmla="*/ 3 w 83"/>
                  <a:gd name="T9" fmla="*/ 3 h 76"/>
                  <a:gd name="T10" fmla="*/ 4 w 83"/>
                  <a:gd name="T11" fmla="*/ 3 h 76"/>
                  <a:gd name="T12" fmla="*/ 5 w 83"/>
                  <a:gd name="T13" fmla="*/ 3 h 76"/>
                  <a:gd name="T14" fmla="*/ 4 w 83"/>
                  <a:gd name="T15" fmla="*/ 3 h 76"/>
                  <a:gd name="T16" fmla="*/ 5 w 83"/>
                  <a:gd name="T17" fmla="*/ 3 h 76"/>
                  <a:gd name="T18" fmla="*/ 4 w 83"/>
                  <a:gd name="T19" fmla="*/ 3 h 76"/>
                  <a:gd name="T20" fmla="*/ 4 w 83"/>
                  <a:gd name="T21" fmla="*/ 2 h 76"/>
                  <a:gd name="T22" fmla="*/ 4 w 83"/>
                  <a:gd name="T23" fmla="*/ 2 h 76"/>
                  <a:gd name="T24" fmla="*/ 4 w 83"/>
                  <a:gd name="T25" fmla="*/ 2 h 76"/>
                  <a:gd name="T26" fmla="*/ 4 w 83"/>
                  <a:gd name="T27" fmla="*/ 2 h 76"/>
                  <a:gd name="T28" fmla="*/ 5 w 83"/>
                  <a:gd name="T29" fmla="*/ 1 h 76"/>
                  <a:gd name="T30" fmla="*/ 4 w 83"/>
                  <a:gd name="T31" fmla="*/ 2 h 76"/>
                  <a:gd name="T32" fmla="*/ 4 w 83"/>
                  <a:gd name="T33" fmla="*/ 2 h 76"/>
                  <a:gd name="T34" fmla="*/ 4 w 83"/>
                  <a:gd name="T35" fmla="*/ 1 h 76"/>
                  <a:gd name="T36" fmla="*/ 4 w 83"/>
                  <a:gd name="T37" fmla="*/ 2 h 76"/>
                  <a:gd name="T38" fmla="*/ 4 w 83"/>
                  <a:gd name="T39" fmla="*/ 0 h 76"/>
                  <a:gd name="T40" fmla="*/ 4 w 83"/>
                  <a:gd name="T41" fmla="*/ 2 h 76"/>
                  <a:gd name="T42" fmla="*/ 3 w 83"/>
                  <a:gd name="T43" fmla="*/ 2 h 76"/>
                  <a:gd name="T44" fmla="*/ 3 w 83"/>
                  <a:gd name="T45" fmla="*/ 1 h 76"/>
                  <a:gd name="T46" fmla="*/ 3 w 83"/>
                  <a:gd name="T47" fmla="*/ 0 h 76"/>
                  <a:gd name="T48" fmla="*/ 3 w 83"/>
                  <a:gd name="T49" fmla="*/ 1 h 76"/>
                  <a:gd name="T50" fmla="*/ 3 w 83"/>
                  <a:gd name="T51" fmla="*/ 1 h 76"/>
                  <a:gd name="T52" fmla="*/ 2 w 83"/>
                  <a:gd name="T53" fmla="*/ 0 h 76"/>
                  <a:gd name="T54" fmla="*/ 3 w 83"/>
                  <a:gd name="T55" fmla="*/ 1 h 76"/>
                  <a:gd name="T56" fmla="*/ 2 w 83"/>
                  <a:gd name="T57" fmla="*/ 1 h 76"/>
                  <a:gd name="T58" fmla="*/ 2 w 83"/>
                  <a:gd name="T59" fmla="*/ 2 h 76"/>
                  <a:gd name="T60" fmla="*/ 2 w 83"/>
                  <a:gd name="T61" fmla="*/ 0 h 76"/>
                  <a:gd name="T62" fmla="*/ 2 w 83"/>
                  <a:gd name="T63" fmla="*/ 1 h 76"/>
                  <a:gd name="T64" fmla="*/ 2 w 83"/>
                  <a:gd name="T65" fmla="*/ 2 h 76"/>
                  <a:gd name="T66" fmla="*/ 1 w 83"/>
                  <a:gd name="T67" fmla="*/ 1 h 76"/>
                  <a:gd name="T68" fmla="*/ 2 w 83"/>
                  <a:gd name="T69" fmla="*/ 2 h 76"/>
                  <a:gd name="T70" fmla="*/ 1 w 83"/>
                  <a:gd name="T71" fmla="*/ 1 h 76"/>
                  <a:gd name="T72" fmla="*/ 2 w 83"/>
                  <a:gd name="T73" fmla="*/ 2 h 76"/>
                  <a:gd name="T74" fmla="*/ 0 w 83"/>
                  <a:gd name="T75" fmla="*/ 1 h 76"/>
                  <a:gd name="T76" fmla="*/ 1 w 83"/>
                  <a:gd name="T77" fmla="*/ 2 h 76"/>
                  <a:gd name="T78" fmla="*/ 1 w 83"/>
                  <a:gd name="T79" fmla="*/ 2 h 76"/>
                  <a:gd name="T80" fmla="*/ 1 w 83"/>
                  <a:gd name="T81" fmla="*/ 3 h 76"/>
                  <a:gd name="T82" fmla="*/ 0 w 83"/>
                  <a:gd name="T83" fmla="*/ 2 h 76"/>
                  <a:gd name="T84" fmla="*/ 1 w 83"/>
                  <a:gd name="T85" fmla="*/ 2 h 76"/>
                  <a:gd name="T86" fmla="*/ 1 w 83"/>
                  <a:gd name="T87" fmla="*/ 3 h 76"/>
                  <a:gd name="T88" fmla="*/ 1 w 83"/>
                  <a:gd name="T89" fmla="*/ 3 h 76"/>
                  <a:gd name="T90" fmla="*/ 1 w 83"/>
                  <a:gd name="T91" fmla="*/ 3 h 76"/>
                  <a:gd name="T92" fmla="*/ 1 w 83"/>
                  <a:gd name="T93" fmla="*/ 4 h 76"/>
                  <a:gd name="T94" fmla="*/ 0 w 83"/>
                  <a:gd name="T95" fmla="*/ 4 h 76"/>
                  <a:gd name="T96" fmla="*/ 1 w 83"/>
                  <a:gd name="T97" fmla="*/ 3 h 76"/>
                  <a:gd name="T98" fmla="*/ 1 w 83"/>
                  <a:gd name="T99" fmla="*/ 3 h 76"/>
                  <a:gd name="T100" fmla="*/ 1 w 83"/>
                  <a:gd name="T101" fmla="*/ 3 h 76"/>
                  <a:gd name="T102" fmla="*/ 1 w 83"/>
                  <a:gd name="T103" fmla="*/ 4 h 76"/>
                  <a:gd name="T104" fmla="*/ 1 w 83"/>
                  <a:gd name="T105" fmla="*/ 4 h 76"/>
                  <a:gd name="T106" fmla="*/ 1 w 83"/>
                  <a:gd name="T107" fmla="*/ 5 h 76"/>
                  <a:gd name="T108" fmla="*/ 1 w 83"/>
                  <a:gd name="T109" fmla="*/ 4 h 76"/>
                  <a:gd name="T110" fmla="*/ 1 w 83"/>
                  <a:gd name="T111" fmla="*/ 4 h 76"/>
                  <a:gd name="T112" fmla="*/ 2 w 83"/>
                  <a:gd name="T113" fmla="*/ 4 h 76"/>
                  <a:gd name="T114" fmla="*/ 2 w 83"/>
                  <a:gd name="T115" fmla="*/ 4 h 76"/>
                  <a:gd name="T116" fmla="*/ 2 w 83"/>
                  <a:gd name="T117" fmla="*/ 4 h 76"/>
                  <a:gd name="T118" fmla="*/ 3 w 83"/>
                  <a:gd name="T119" fmla="*/ 5 h 76"/>
                  <a:gd name="T120" fmla="*/ 2 w 83"/>
                  <a:gd name="T121" fmla="*/ 4 h 76"/>
                  <a:gd name="T122" fmla="*/ 3 w 83"/>
                  <a:gd name="T123" fmla="*/ 4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5"/>
                    </a:moveTo>
                    <a:lnTo>
                      <a:pt x="56" y="51"/>
                    </a:lnTo>
                    <a:lnTo>
                      <a:pt x="65" y="68"/>
                    </a:lnTo>
                    <a:lnTo>
                      <a:pt x="59" y="71"/>
                    </a:lnTo>
                    <a:lnTo>
                      <a:pt x="50" y="55"/>
                    </a:lnTo>
                    <a:close/>
                    <a:moveTo>
                      <a:pt x="70" y="63"/>
                    </a:moveTo>
                    <a:lnTo>
                      <a:pt x="67" y="67"/>
                    </a:lnTo>
                    <a:lnTo>
                      <a:pt x="65" y="68"/>
                    </a:lnTo>
                    <a:lnTo>
                      <a:pt x="61" y="59"/>
                    </a:lnTo>
                    <a:lnTo>
                      <a:pt x="70" y="63"/>
                    </a:lnTo>
                    <a:close/>
                    <a:moveTo>
                      <a:pt x="52" y="56"/>
                    </a:moveTo>
                    <a:lnTo>
                      <a:pt x="55" y="49"/>
                    </a:lnTo>
                    <a:lnTo>
                      <a:pt x="73" y="58"/>
                    </a:lnTo>
                    <a:lnTo>
                      <a:pt x="70" y="63"/>
                    </a:lnTo>
                    <a:lnTo>
                      <a:pt x="52" y="56"/>
                    </a:lnTo>
                    <a:close/>
                    <a:moveTo>
                      <a:pt x="55" y="49"/>
                    </a:moveTo>
                    <a:lnTo>
                      <a:pt x="56" y="48"/>
                    </a:lnTo>
                    <a:lnTo>
                      <a:pt x="57" y="47"/>
                    </a:lnTo>
                    <a:lnTo>
                      <a:pt x="64" y="54"/>
                    </a:lnTo>
                    <a:lnTo>
                      <a:pt x="55" y="49"/>
                    </a:lnTo>
                    <a:close/>
                    <a:moveTo>
                      <a:pt x="57" y="47"/>
                    </a:moveTo>
                    <a:lnTo>
                      <a:pt x="61" y="44"/>
                    </a:lnTo>
                    <a:lnTo>
                      <a:pt x="74" y="57"/>
                    </a:lnTo>
                    <a:lnTo>
                      <a:pt x="71" y="60"/>
                    </a:lnTo>
                    <a:lnTo>
                      <a:pt x="57" y="47"/>
                    </a:lnTo>
                    <a:close/>
                    <a:moveTo>
                      <a:pt x="61" y="44"/>
                    </a:moveTo>
                    <a:lnTo>
                      <a:pt x="64" y="40"/>
                    </a:lnTo>
                    <a:lnTo>
                      <a:pt x="77" y="54"/>
                    </a:lnTo>
                    <a:lnTo>
                      <a:pt x="74" y="57"/>
                    </a:lnTo>
                    <a:lnTo>
                      <a:pt x="61" y="44"/>
                    </a:lnTo>
                    <a:close/>
                    <a:moveTo>
                      <a:pt x="78" y="51"/>
                    </a:moveTo>
                    <a:lnTo>
                      <a:pt x="78" y="52"/>
                    </a:lnTo>
                    <a:lnTo>
                      <a:pt x="77" y="54"/>
                    </a:lnTo>
                    <a:lnTo>
                      <a:pt x="71" y="47"/>
                    </a:lnTo>
                    <a:lnTo>
                      <a:pt x="78" y="51"/>
                    </a:lnTo>
                    <a:close/>
                    <a:moveTo>
                      <a:pt x="62" y="43"/>
                    </a:moveTo>
                    <a:lnTo>
                      <a:pt x="65" y="36"/>
                    </a:lnTo>
                    <a:lnTo>
                      <a:pt x="82" y="45"/>
                    </a:lnTo>
                    <a:lnTo>
                      <a:pt x="78" y="51"/>
                    </a:lnTo>
                    <a:lnTo>
                      <a:pt x="62" y="43"/>
                    </a:lnTo>
                    <a:close/>
                    <a:moveTo>
                      <a:pt x="83" y="40"/>
                    </a:moveTo>
                    <a:lnTo>
                      <a:pt x="83" y="43"/>
                    </a:lnTo>
                    <a:lnTo>
                      <a:pt x="82" y="45"/>
                    </a:lnTo>
                    <a:lnTo>
                      <a:pt x="73" y="40"/>
                    </a:lnTo>
                    <a:lnTo>
                      <a:pt x="83" y="40"/>
                    </a:lnTo>
                    <a:close/>
                    <a:moveTo>
                      <a:pt x="64" y="40"/>
                    </a:moveTo>
                    <a:lnTo>
                      <a:pt x="64" y="37"/>
                    </a:lnTo>
                    <a:lnTo>
                      <a:pt x="83" y="37"/>
                    </a:lnTo>
                    <a:lnTo>
                      <a:pt x="83" y="40"/>
                    </a:lnTo>
                    <a:lnTo>
                      <a:pt x="64" y="40"/>
                    </a:lnTo>
                    <a:close/>
                    <a:moveTo>
                      <a:pt x="64" y="37"/>
                    </a:moveTo>
                    <a:lnTo>
                      <a:pt x="64" y="34"/>
                    </a:lnTo>
                    <a:lnTo>
                      <a:pt x="83" y="34"/>
                    </a:lnTo>
                    <a:lnTo>
                      <a:pt x="83" y="37"/>
                    </a:lnTo>
                    <a:lnTo>
                      <a:pt x="64" y="37"/>
                    </a:lnTo>
                    <a:close/>
                    <a:moveTo>
                      <a:pt x="64" y="34"/>
                    </a:moveTo>
                    <a:lnTo>
                      <a:pt x="64" y="28"/>
                    </a:lnTo>
                    <a:lnTo>
                      <a:pt x="83" y="28"/>
                    </a:lnTo>
                    <a:lnTo>
                      <a:pt x="83" y="34"/>
                    </a:lnTo>
                    <a:lnTo>
                      <a:pt x="64" y="34"/>
                    </a:lnTo>
                    <a:close/>
                    <a:moveTo>
                      <a:pt x="64" y="28"/>
                    </a:moveTo>
                    <a:lnTo>
                      <a:pt x="64" y="25"/>
                    </a:lnTo>
                    <a:lnTo>
                      <a:pt x="83" y="25"/>
                    </a:lnTo>
                    <a:lnTo>
                      <a:pt x="83" y="28"/>
                    </a:lnTo>
                    <a:lnTo>
                      <a:pt x="64" y="28"/>
                    </a:lnTo>
                    <a:close/>
                    <a:moveTo>
                      <a:pt x="64" y="25"/>
                    </a:moveTo>
                    <a:lnTo>
                      <a:pt x="64" y="22"/>
                    </a:lnTo>
                    <a:lnTo>
                      <a:pt x="83" y="22"/>
                    </a:lnTo>
                    <a:lnTo>
                      <a:pt x="83" y="25"/>
                    </a:lnTo>
                    <a:lnTo>
                      <a:pt x="64" y="25"/>
                    </a:lnTo>
                    <a:close/>
                    <a:moveTo>
                      <a:pt x="81" y="15"/>
                    </a:moveTo>
                    <a:lnTo>
                      <a:pt x="83" y="17"/>
                    </a:lnTo>
                    <a:lnTo>
                      <a:pt x="83" y="22"/>
                    </a:lnTo>
                    <a:lnTo>
                      <a:pt x="73" y="22"/>
                    </a:lnTo>
                    <a:lnTo>
                      <a:pt x="81" y="15"/>
                    </a:lnTo>
                    <a:close/>
                    <a:moveTo>
                      <a:pt x="66" y="28"/>
                    </a:moveTo>
                    <a:lnTo>
                      <a:pt x="64" y="25"/>
                    </a:lnTo>
                    <a:lnTo>
                      <a:pt x="77" y="12"/>
                    </a:lnTo>
                    <a:lnTo>
                      <a:pt x="81" y="15"/>
                    </a:lnTo>
                    <a:lnTo>
                      <a:pt x="66" y="28"/>
                    </a:lnTo>
                    <a:close/>
                    <a:moveTo>
                      <a:pt x="64" y="25"/>
                    </a:moveTo>
                    <a:lnTo>
                      <a:pt x="61" y="22"/>
                    </a:lnTo>
                    <a:lnTo>
                      <a:pt x="74" y="8"/>
                    </a:lnTo>
                    <a:lnTo>
                      <a:pt x="77" y="12"/>
                    </a:lnTo>
                    <a:lnTo>
                      <a:pt x="64" y="25"/>
                    </a:lnTo>
                    <a:close/>
                    <a:moveTo>
                      <a:pt x="74" y="8"/>
                    </a:moveTo>
                    <a:lnTo>
                      <a:pt x="83" y="18"/>
                    </a:lnTo>
                    <a:lnTo>
                      <a:pt x="74" y="8"/>
                    </a:lnTo>
                    <a:lnTo>
                      <a:pt x="67" y="15"/>
                    </a:lnTo>
                    <a:lnTo>
                      <a:pt x="74" y="8"/>
                    </a:lnTo>
                    <a:close/>
                    <a:moveTo>
                      <a:pt x="61" y="22"/>
                    </a:moveTo>
                    <a:lnTo>
                      <a:pt x="57" y="18"/>
                    </a:lnTo>
                    <a:lnTo>
                      <a:pt x="71" y="5"/>
                    </a:lnTo>
                    <a:lnTo>
                      <a:pt x="74" y="8"/>
                    </a:lnTo>
                    <a:lnTo>
                      <a:pt x="61" y="22"/>
                    </a:lnTo>
                    <a:close/>
                    <a:moveTo>
                      <a:pt x="64" y="3"/>
                    </a:moveTo>
                    <a:lnTo>
                      <a:pt x="67" y="3"/>
                    </a:lnTo>
                    <a:lnTo>
                      <a:pt x="71" y="5"/>
                    </a:lnTo>
                    <a:lnTo>
                      <a:pt x="64" y="12"/>
                    </a:lnTo>
                    <a:lnTo>
                      <a:pt x="64" y="3"/>
                    </a:lnTo>
                    <a:close/>
                    <a:moveTo>
                      <a:pt x="64" y="22"/>
                    </a:moveTo>
                    <a:lnTo>
                      <a:pt x="57" y="22"/>
                    </a:lnTo>
                    <a:lnTo>
                      <a:pt x="57" y="3"/>
                    </a:lnTo>
                    <a:lnTo>
                      <a:pt x="64" y="3"/>
                    </a:lnTo>
                    <a:lnTo>
                      <a:pt x="64" y="22"/>
                    </a:lnTo>
                    <a:close/>
                    <a:moveTo>
                      <a:pt x="57" y="22"/>
                    </a:moveTo>
                    <a:lnTo>
                      <a:pt x="54" y="22"/>
                    </a:lnTo>
                    <a:lnTo>
                      <a:pt x="51" y="18"/>
                    </a:lnTo>
                    <a:lnTo>
                      <a:pt x="57" y="12"/>
                    </a:lnTo>
                    <a:lnTo>
                      <a:pt x="57" y="22"/>
                    </a:lnTo>
                    <a:close/>
                    <a:moveTo>
                      <a:pt x="51" y="18"/>
                    </a:moveTo>
                    <a:lnTo>
                      <a:pt x="48" y="15"/>
                    </a:lnTo>
                    <a:lnTo>
                      <a:pt x="61" y="2"/>
                    </a:lnTo>
                    <a:lnTo>
                      <a:pt x="64" y="5"/>
                    </a:lnTo>
                    <a:lnTo>
                      <a:pt x="51" y="18"/>
                    </a:lnTo>
                    <a:close/>
                    <a:moveTo>
                      <a:pt x="54" y="0"/>
                    </a:moveTo>
                    <a:lnTo>
                      <a:pt x="59" y="0"/>
                    </a:lnTo>
                    <a:lnTo>
                      <a:pt x="61" y="2"/>
                    </a:lnTo>
                    <a:lnTo>
                      <a:pt x="54" y="8"/>
                    </a:lnTo>
                    <a:lnTo>
                      <a:pt x="54" y="0"/>
                    </a:lnTo>
                    <a:close/>
                    <a:moveTo>
                      <a:pt x="54" y="18"/>
                    </a:moveTo>
                    <a:lnTo>
                      <a:pt x="48" y="18"/>
                    </a:lnTo>
                    <a:lnTo>
                      <a:pt x="48" y="0"/>
                    </a:lnTo>
                    <a:lnTo>
                      <a:pt x="54" y="0"/>
                    </a:lnTo>
                    <a:lnTo>
                      <a:pt x="54" y="18"/>
                    </a:lnTo>
                    <a:close/>
                    <a:moveTo>
                      <a:pt x="48" y="18"/>
                    </a:moveTo>
                    <a:lnTo>
                      <a:pt x="45" y="18"/>
                    </a:lnTo>
                    <a:lnTo>
                      <a:pt x="45" y="0"/>
                    </a:lnTo>
                    <a:lnTo>
                      <a:pt x="48" y="0"/>
                    </a:lnTo>
                    <a:lnTo>
                      <a:pt x="48" y="18"/>
                    </a:lnTo>
                    <a:close/>
                    <a:moveTo>
                      <a:pt x="41" y="1"/>
                    </a:moveTo>
                    <a:lnTo>
                      <a:pt x="43" y="0"/>
                    </a:lnTo>
                    <a:lnTo>
                      <a:pt x="45" y="0"/>
                    </a:lnTo>
                    <a:lnTo>
                      <a:pt x="45" y="8"/>
                    </a:lnTo>
                    <a:lnTo>
                      <a:pt x="41" y="1"/>
                    </a:lnTo>
                    <a:close/>
                    <a:moveTo>
                      <a:pt x="49" y="17"/>
                    </a:moveTo>
                    <a:lnTo>
                      <a:pt x="43" y="20"/>
                    </a:lnTo>
                    <a:lnTo>
                      <a:pt x="34" y="4"/>
                    </a:lnTo>
                    <a:lnTo>
                      <a:pt x="41" y="1"/>
                    </a:lnTo>
                    <a:lnTo>
                      <a:pt x="49" y="17"/>
                    </a:lnTo>
                    <a:close/>
                    <a:moveTo>
                      <a:pt x="43" y="20"/>
                    </a:moveTo>
                    <a:lnTo>
                      <a:pt x="41" y="22"/>
                    </a:lnTo>
                    <a:lnTo>
                      <a:pt x="39" y="22"/>
                    </a:lnTo>
                    <a:lnTo>
                      <a:pt x="39" y="12"/>
                    </a:lnTo>
                    <a:lnTo>
                      <a:pt x="43" y="20"/>
                    </a:lnTo>
                    <a:close/>
                    <a:moveTo>
                      <a:pt x="39" y="22"/>
                    </a:moveTo>
                    <a:lnTo>
                      <a:pt x="35" y="22"/>
                    </a:lnTo>
                    <a:lnTo>
                      <a:pt x="35" y="3"/>
                    </a:lnTo>
                    <a:lnTo>
                      <a:pt x="39" y="3"/>
                    </a:lnTo>
                    <a:lnTo>
                      <a:pt x="39" y="22"/>
                    </a:lnTo>
                    <a:close/>
                    <a:moveTo>
                      <a:pt x="31" y="4"/>
                    </a:moveTo>
                    <a:lnTo>
                      <a:pt x="33" y="3"/>
                    </a:lnTo>
                    <a:lnTo>
                      <a:pt x="35" y="3"/>
                    </a:lnTo>
                    <a:lnTo>
                      <a:pt x="35" y="12"/>
                    </a:lnTo>
                    <a:lnTo>
                      <a:pt x="31" y="4"/>
                    </a:lnTo>
                    <a:close/>
                    <a:moveTo>
                      <a:pt x="40" y="20"/>
                    </a:moveTo>
                    <a:lnTo>
                      <a:pt x="33" y="24"/>
                    </a:lnTo>
                    <a:lnTo>
                      <a:pt x="24" y="6"/>
                    </a:lnTo>
                    <a:lnTo>
                      <a:pt x="31" y="4"/>
                    </a:lnTo>
                    <a:lnTo>
                      <a:pt x="40" y="20"/>
                    </a:lnTo>
                    <a:close/>
                    <a:moveTo>
                      <a:pt x="33" y="24"/>
                    </a:moveTo>
                    <a:lnTo>
                      <a:pt x="27" y="27"/>
                    </a:lnTo>
                    <a:lnTo>
                      <a:pt x="19" y="9"/>
                    </a:lnTo>
                    <a:lnTo>
                      <a:pt x="24" y="6"/>
                    </a:lnTo>
                    <a:lnTo>
                      <a:pt x="33" y="24"/>
                    </a:lnTo>
                    <a:close/>
                    <a:moveTo>
                      <a:pt x="16" y="12"/>
                    </a:moveTo>
                    <a:lnTo>
                      <a:pt x="17" y="11"/>
                    </a:lnTo>
                    <a:lnTo>
                      <a:pt x="19" y="9"/>
                    </a:lnTo>
                    <a:lnTo>
                      <a:pt x="22" y="18"/>
                    </a:lnTo>
                    <a:lnTo>
                      <a:pt x="16" y="12"/>
                    </a:lnTo>
                    <a:close/>
                    <a:moveTo>
                      <a:pt x="29" y="25"/>
                    </a:moveTo>
                    <a:lnTo>
                      <a:pt x="27" y="28"/>
                    </a:lnTo>
                    <a:lnTo>
                      <a:pt x="12" y="15"/>
                    </a:lnTo>
                    <a:lnTo>
                      <a:pt x="16" y="12"/>
                    </a:lnTo>
                    <a:lnTo>
                      <a:pt x="29" y="25"/>
                    </a:lnTo>
                    <a:close/>
                    <a:moveTo>
                      <a:pt x="12" y="15"/>
                    </a:moveTo>
                    <a:lnTo>
                      <a:pt x="22" y="5"/>
                    </a:lnTo>
                    <a:lnTo>
                      <a:pt x="12" y="15"/>
                    </a:lnTo>
                    <a:lnTo>
                      <a:pt x="19" y="22"/>
                    </a:lnTo>
                    <a:lnTo>
                      <a:pt x="12" y="15"/>
                    </a:lnTo>
                    <a:close/>
                    <a:moveTo>
                      <a:pt x="27" y="28"/>
                    </a:moveTo>
                    <a:lnTo>
                      <a:pt x="23" y="32"/>
                    </a:lnTo>
                    <a:lnTo>
                      <a:pt x="10" y="18"/>
                    </a:lnTo>
                    <a:lnTo>
                      <a:pt x="12" y="15"/>
                    </a:lnTo>
                    <a:lnTo>
                      <a:pt x="27" y="28"/>
                    </a:lnTo>
                    <a:close/>
                    <a:moveTo>
                      <a:pt x="8" y="20"/>
                    </a:moveTo>
                    <a:lnTo>
                      <a:pt x="8" y="19"/>
                    </a:lnTo>
                    <a:lnTo>
                      <a:pt x="10" y="18"/>
                    </a:lnTo>
                    <a:lnTo>
                      <a:pt x="17" y="25"/>
                    </a:lnTo>
                    <a:lnTo>
                      <a:pt x="8" y="20"/>
                    </a:lnTo>
                    <a:close/>
                    <a:moveTo>
                      <a:pt x="24" y="29"/>
                    </a:moveTo>
                    <a:lnTo>
                      <a:pt x="21" y="35"/>
                    </a:lnTo>
                    <a:lnTo>
                      <a:pt x="5" y="27"/>
                    </a:lnTo>
                    <a:lnTo>
                      <a:pt x="8" y="20"/>
                    </a:lnTo>
                    <a:lnTo>
                      <a:pt x="24" y="29"/>
                    </a:lnTo>
                    <a:close/>
                    <a:moveTo>
                      <a:pt x="21" y="35"/>
                    </a:moveTo>
                    <a:lnTo>
                      <a:pt x="21" y="37"/>
                    </a:lnTo>
                    <a:lnTo>
                      <a:pt x="20" y="38"/>
                    </a:lnTo>
                    <a:lnTo>
                      <a:pt x="13" y="32"/>
                    </a:lnTo>
                    <a:lnTo>
                      <a:pt x="21" y="35"/>
                    </a:lnTo>
                    <a:close/>
                    <a:moveTo>
                      <a:pt x="20" y="38"/>
                    </a:moveTo>
                    <a:lnTo>
                      <a:pt x="17" y="41"/>
                    </a:lnTo>
                    <a:lnTo>
                      <a:pt x="3" y="27"/>
                    </a:lnTo>
                    <a:lnTo>
                      <a:pt x="7" y="24"/>
                    </a:lnTo>
                    <a:lnTo>
                      <a:pt x="20" y="38"/>
                    </a:lnTo>
                    <a:close/>
                    <a:moveTo>
                      <a:pt x="0" y="34"/>
                    </a:moveTo>
                    <a:lnTo>
                      <a:pt x="0" y="30"/>
                    </a:lnTo>
                    <a:lnTo>
                      <a:pt x="3" y="27"/>
                    </a:lnTo>
                    <a:lnTo>
                      <a:pt x="10" y="34"/>
                    </a:lnTo>
                    <a:lnTo>
                      <a:pt x="0" y="34"/>
                    </a:lnTo>
                    <a:close/>
                    <a:moveTo>
                      <a:pt x="19" y="34"/>
                    </a:moveTo>
                    <a:lnTo>
                      <a:pt x="19" y="40"/>
                    </a:lnTo>
                    <a:lnTo>
                      <a:pt x="0" y="40"/>
                    </a:lnTo>
                    <a:lnTo>
                      <a:pt x="0" y="34"/>
                    </a:lnTo>
                    <a:lnTo>
                      <a:pt x="19" y="34"/>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3"/>
                    </a:moveTo>
                    <a:lnTo>
                      <a:pt x="0" y="60"/>
                    </a:lnTo>
                    <a:lnTo>
                      <a:pt x="0" y="57"/>
                    </a:lnTo>
                    <a:lnTo>
                      <a:pt x="10" y="57"/>
                    </a:lnTo>
                    <a:lnTo>
                      <a:pt x="3" y="63"/>
                    </a:lnTo>
                    <a:close/>
                    <a:moveTo>
                      <a:pt x="17" y="50"/>
                    </a:moveTo>
                    <a:lnTo>
                      <a:pt x="20" y="52"/>
                    </a:lnTo>
                    <a:lnTo>
                      <a:pt x="7" y="67"/>
                    </a:lnTo>
                    <a:lnTo>
                      <a:pt x="3" y="63"/>
                    </a:lnTo>
                    <a:lnTo>
                      <a:pt x="17" y="50"/>
                    </a:lnTo>
                    <a:close/>
                    <a:moveTo>
                      <a:pt x="20" y="52"/>
                    </a:moveTo>
                    <a:lnTo>
                      <a:pt x="29" y="62"/>
                    </a:lnTo>
                    <a:lnTo>
                      <a:pt x="20" y="52"/>
                    </a:lnTo>
                    <a:lnTo>
                      <a:pt x="13" y="59"/>
                    </a:lnTo>
                    <a:lnTo>
                      <a:pt x="20" y="52"/>
                    </a:lnTo>
                    <a:close/>
                    <a:moveTo>
                      <a:pt x="20" y="52"/>
                    </a:moveTo>
                    <a:lnTo>
                      <a:pt x="23" y="56"/>
                    </a:lnTo>
                    <a:lnTo>
                      <a:pt x="10" y="69"/>
                    </a:lnTo>
                    <a:lnTo>
                      <a:pt x="7" y="67"/>
                    </a:lnTo>
                    <a:lnTo>
                      <a:pt x="20" y="52"/>
                    </a:lnTo>
                    <a:close/>
                    <a:moveTo>
                      <a:pt x="23" y="56"/>
                    </a:moveTo>
                    <a:lnTo>
                      <a:pt x="13" y="47"/>
                    </a:lnTo>
                    <a:lnTo>
                      <a:pt x="23" y="56"/>
                    </a:lnTo>
                    <a:lnTo>
                      <a:pt x="17" y="62"/>
                    </a:lnTo>
                    <a:lnTo>
                      <a:pt x="23" y="56"/>
                    </a:lnTo>
                    <a:close/>
                    <a:moveTo>
                      <a:pt x="23" y="56"/>
                    </a:moveTo>
                    <a:lnTo>
                      <a:pt x="27" y="59"/>
                    </a:lnTo>
                    <a:lnTo>
                      <a:pt x="12" y="72"/>
                    </a:lnTo>
                    <a:lnTo>
                      <a:pt x="10" y="69"/>
                    </a:lnTo>
                    <a:lnTo>
                      <a:pt x="23" y="56"/>
                    </a:lnTo>
                    <a:close/>
                    <a:moveTo>
                      <a:pt x="19" y="76"/>
                    </a:moveTo>
                    <a:lnTo>
                      <a:pt x="16" y="76"/>
                    </a:lnTo>
                    <a:lnTo>
                      <a:pt x="12" y="72"/>
                    </a:lnTo>
                    <a:lnTo>
                      <a:pt x="19" y="66"/>
                    </a:lnTo>
                    <a:lnTo>
                      <a:pt x="19" y="76"/>
                    </a:lnTo>
                    <a:close/>
                    <a:moveTo>
                      <a:pt x="19" y="57"/>
                    </a:moveTo>
                    <a:lnTo>
                      <a:pt x="25" y="57"/>
                    </a:lnTo>
                    <a:lnTo>
                      <a:pt x="25" y="76"/>
                    </a:lnTo>
                    <a:lnTo>
                      <a:pt x="19" y="76"/>
                    </a:lnTo>
                    <a:lnTo>
                      <a:pt x="19" y="57"/>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9" y="75"/>
                    </a:moveTo>
                    <a:lnTo>
                      <a:pt x="48" y="76"/>
                    </a:lnTo>
                    <a:lnTo>
                      <a:pt x="45" y="76"/>
                    </a:lnTo>
                    <a:lnTo>
                      <a:pt x="45" y="66"/>
                    </a:lnTo>
                    <a:lnTo>
                      <a:pt x="49" y="75"/>
                    </a:lnTo>
                    <a:close/>
                    <a:moveTo>
                      <a:pt x="41" y="58"/>
                    </a:moveTo>
                    <a:lnTo>
                      <a:pt x="46" y="55"/>
                    </a:lnTo>
                    <a:lnTo>
                      <a:pt x="55" y="71"/>
                    </a:lnTo>
                    <a:lnTo>
                      <a:pt x="49" y="75"/>
                    </a:lnTo>
                    <a:lnTo>
                      <a:pt x="41" y="58"/>
                    </a:lnTo>
                    <a:close/>
                    <a:moveTo>
                      <a:pt x="46" y="55"/>
                    </a:moveTo>
                    <a:lnTo>
                      <a:pt x="49" y="54"/>
                    </a:lnTo>
                    <a:lnTo>
                      <a:pt x="51" y="54"/>
                    </a:lnTo>
                    <a:lnTo>
                      <a:pt x="51" y="62"/>
                    </a:lnTo>
                    <a:lnTo>
                      <a:pt x="46" y="55"/>
                    </a:lnTo>
                    <a:close/>
                    <a:moveTo>
                      <a:pt x="51" y="54"/>
                    </a:moveTo>
                    <a:lnTo>
                      <a:pt x="54" y="54"/>
                    </a:lnTo>
                    <a:lnTo>
                      <a:pt x="54"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5" name="Freeform 471">
                <a:extLst>
                  <a:ext uri="{FF2B5EF4-FFF2-40B4-BE49-F238E27FC236}">
                    <a16:creationId xmlns:a16="http://schemas.microsoft.com/office/drawing/2014/main" id="{2EB7938E-65C1-43DB-A32D-002A0574E831}"/>
                  </a:ext>
                </a:extLst>
              </p:cNvPr>
              <p:cNvSpPr>
                <a:spLocks/>
              </p:cNvSpPr>
              <p:nvPr/>
            </p:nvSpPr>
            <p:spPr bwMode="auto">
              <a:xfrm>
                <a:off x="3371" y="2867"/>
                <a:ext cx="16" cy="15"/>
              </a:xfrm>
              <a:custGeom>
                <a:avLst/>
                <a:gdLst>
                  <a:gd name="T0" fmla="*/ 3 w 67"/>
                  <a:gd name="T1" fmla="*/ 4 h 58"/>
                  <a:gd name="T2" fmla="*/ 3 w 67"/>
                  <a:gd name="T3" fmla="*/ 3 h 58"/>
                  <a:gd name="T4" fmla="*/ 3 w 67"/>
                  <a:gd name="T5" fmla="*/ 3 h 58"/>
                  <a:gd name="T6" fmla="*/ 3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3 w 67"/>
                  <a:gd name="T25" fmla="*/ 1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1 h 58"/>
                  <a:gd name="T42" fmla="*/ 1 w 67"/>
                  <a:gd name="T43" fmla="*/ 1 h 58"/>
                  <a:gd name="T44" fmla="*/ 0 w 67"/>
                  <a:gd name="T45" fmla="*/ 1 h 58"/>
                  <a:gd name="T46" fmla="*/ 0 w 67"/>
                  <a:gd name="T47" fmla="*/ 1 h 58"/>
                  <a:gd name="T48" fmla="*/ 0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0 w 67"/>
                  <a:gd name="T63" fmla="*/ 3 h 58"/>
                  <a:gd name="T64" fmla="*/ 0 w 67"/>
                  <a:gd name="T65" fmla="*/ 4 h 58"/>
                  <a:gd name="T66" fmla="*/ 1 w 67"/>
                  <a:gd name="T67" fmla="*/ 4 h 58"/>
                  <a:gd name="T68" fmla="*/ 1 w 67"/>
                  <a:gd name="T69" fmla="*/ 4 h 58"/>
                  <a:gd name="T70" fmla="*/ 1 w 67"/>
                  <a:gd name="T71" fmla="*/ 4 h 58"/>
                  <a:gd name="T72" fmla="*/ 1 w 67"/>
                  <a:gd name="T73" fmla="*/ 4 h 58"/>
                  <a:gd name="T74" fmla="*/ 2 w 67"/>
                  <a:gd name="T75" fmla="*/ 4 h 58"/>
                  <a:gd name="T76" fmla="*/ 2 w 67"/>
                  <a:gd name="T77" fmla="*/ 4 h 58"/>
                  <a:gd name="T78" fmla="*/ 2 w 67"/>
                  <a:gd name="T79" fmla="*/ 4 h 58"/>
                  <a:gd name="T80" fmla="*/ 3 w 67"/>
                  <a:gd name="T81" fmla="*/ 4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4"/>
                    </a:moveTo>
                    <a:lnTo>
                      <a:pt x="52" y="51"/>
                    </a:lnTo>
                    <a:lnTo>
                      <a:pt x="54" y="45"/>
                    </a:lnTo>
                    <a:lnTo>
                      <a:pt x="58" y="42"/>
                    </a:lnTo>
                    <a:lnTo>
                      <a:pt x="61" y="39"/>
                    </a:lnTo>
                    <a:lnTo>
                      <a:pt x="64" y="36"/>
                    </a:lnTo>
                    <a:lnTo>
                      <a:pt x="64" y="29"/>
                    </a:lnTo>
                    <a:lnTo>
                      <a:pt x="67" y="26"/>
                    </a:lnTo>
                    <a:lnTo>
                      <a:pt x="67" y="19"/>
                    </a:lnTo>
                    <a:lnTo>
                      <a:pt x="64" y="17"/>
                    </a:lnTo>
                    <a:lnTo>
                      <a:pt x="64" y="14"/>
                    </a:lnTo>
                    <a:lnTo>
                      <a:pt x="61" y="10"/>
                    </a:lnTo>
                    <a:lnTo>
                      <a:pt x="58" y="7"/>
                    </a:lnTo>
                    <a:lnTo>
                      <a:pt x="54" y="4"/>
                    </a:lnTo>
                    <a:lnTo>
                      <a:pt x="49" y="4"/>
                    </a:lnTo>
                    <a:lnTo>
                      <a:pt x="45" y="0"/>
                    </a:lnTo>
                    <a:lnTo>
                      <a:pt x="39" y="0"/>
                    </a:lnTo>
                    <a:lnTo>
                      <a:pt x="36" y="0"/>
                    </a:lnTo>
                    <a:lnTo>
                      <a:pt x="29" y="4"/>
                    </a:lnTo>
                    <a:lnTo>
                      <a:pt x="26" y="4"/>
                    </a:lnTo>
                    <a:lnTo>
                      <a:pt x="20" y="7"/>
                    </a:lnTo>
                    <a:lnTo>
                      <a:pt x="17" y="10"/>
                    </a:lnTo>
                    <a:lnTo>
                      <a:pt x="10" y="14"/>
                    </a:lnTo>
                    <a:lnTo>
                      <a:pt x="7" y="19"/>
                    </a:lnTo>
                    <a:lnTo>
                      <a:pt x="4" y="22"/>
                    </a:lnTo>
                    <a:lnTo>
                      <a:pt x="0" y="26"/>
                    </a:lnTo>
                    <a:lnTo>
                      <a:pt x="0" y="32"/>
                    </a:lnTo>
                    <a:lnTo>
                      <a:pt x="0" y="36"/>
                    </a:lnTo>
                    <a:lnTo>
                      <a:pt x="0" y="39"/>
                    </a:lnTo>
                    <a:lnTo>
                      <a:pt x="0" y="45"/>
                    </a:lnTo>
                    <a:lnTo>
                      <a:pt x="4" y="48"/>
                    </a:lnTo>
                    <a:lnTo>
                      <a:pt x="4" y="51"/>
                    </a:lnTo>
                    <a:lnTo>
                      <a:pt x="7" y="54"/>
                    </a:lnTo>
                    <a:lnTo>
                      <a:pt x="13" y="58"/>
                    </a:lnTo>
                    <a:lnTo>
                      <a:pt x="17" y="58"/>
                    </a:lnTo>
                    <a:lnTo>
                      <a:pt x="20" y="58"/>
                    </a:lnTo>
                    <a:lnTo>
                      <a:pt x="26" y="58"/>
                    </a:lnTo>
                    <a:lnTo>
                      <a:pt x="29" y="58"/>
                    </a:lnTo>
                    <a:lnTo>
                      <a:pt x="36"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6" name="Freeform 472">
                <a:extLst>
                  <a:ext uri="{FF2B5EF4-FFF2-40B4-BE49-F238E27FC236}">
                    <a16:creationId xmlns:a16="http://schemas.microsoft.com/office/drawing/2014/main" id="{52120DA1-1412-4C60-9044-C521A5AD9582}"/>
                  </a:ext>
                </a:extLst>
              </p:cNvPr>
              <p:cNvSpPr>
                <a:spLocks noEditPoints="1"/>
              </p:cNvSpPr>
              <p:nvPr/>
            </p:nvSpPr>
            <p:spPr bwMode="auto">
              <a:xfrm>
                <a:off x="3368" y="2865"/>
                <a:ext cx="22" cy="19"/>
              </a:xfrm>
              <a:custGeom>
                <a:avLst/>
                <a:gdLst>
                  <a:gd name="T0" fmla="*/ 5 w 86"/>
                  <a:gd name="T1" fmla="*/ 4 h 78"/>
                  <a:gd name="T2" fmla="*/ 4 w 86"/>
                  <a:gd name="T3" fmla="*/ 3 h 78"/>
                  <a:gd name="T4" fmla="*/ 4 w 86"/>
                  <a:gd name="T5" fmla="*/ 3 h 78"/>
                  <a:gd name="T6" fmla="*/ 5 w 86"/>
                  <a:gd name="T7" fmla="*/ 4 h 78"/>
                  <a:gd name="T8" fmla="*/ 4 w 86"/>
                  <a:gd name="T9" fmla="*/ 3 h 78"/>
                  <a:gd name="T10" fmla="*/ 4 w 86"/>
                  <a:gd name="T11" fmla="*/ 2 h 78"/>
                  <a:gd name="T12" fmla="*/ 5 w 86"/>
                  <a:gd name="T13" fmla="*/ 3 h 78"/>
                  <a:gd name="T14" fmla="*/ 5 w 86"/>
                  <a:gd name="T15" fmla="*/ 2 h 78"/>
                  <a:gd name="T16" fmla="*/ 5 w 86"/>
                  <a:gd name="T17" fmla="*/ 2 h 78"/>
                  <a:gd name="T18" fmla="*/ 4 w 86"/>
                  <a:gd name="T19" fmla="*/ 2 h 78"/>
                  <a:gd name="T20" fmla="*/ 4 w 86"/>
                  <a:gd name="T21" fmla="*/ 2 h 78"/>
                  <a:gd name="T22" fmla="*/ 6 w 86"/>
                  <a:gd name="T23" fmla="*/ 1 h 78"/>
                  <a:gd name="T24" fmla="*/ 5 w 86"/>
                  <a:gd name="T25" fmla="*/ 1 h 78"/>
                  <a:gd name="T26" fmla="*/ 5 w 86"/>
                  <a:gd name="T27" fmla="*/ 2 h 78"/>
                  <a:gd name="T28" fmla="*/ 4 w 86"/>
                  <a:gd name="T29" fmla="*/ 2 h 78"/>
                  <a:gd name="T30" fmla="*/ 4 w 86"/>
                  <a:gd name="T31" fmla="*/ 2 h 78"/>
                  <a:gd name="T32" fmla="*/ 5 w 86"/>
                  <a:gd name="T33" fmla="*/ 2 h 78"/>
                  <a:gd name="T34" fmla="*/ 5 w 86"/>
                  <a:gd name="T35" fmla="*/ 0 h 78"/>
                  <a:gd name="T36" fmla="*/ 4 w 86"/>
                  <a:gd name="T37" fmla="*/ 1 h 78"/>
                  <a:gd name="T38" fmla="*/ 4 w 86"/>
                  <a:gd name="T39" fmla="*/ 1 h 78"/>
                  <a:gd name="T40" fmla="*/ 4 w 86"/>
                  <a:gd name="T41" fmla="*/ 1 h 78"/>
                  <a:gd name="T42" fmla="*/ 4 w 86"/>
                  <a:gd name="T43" fmla="*/ 1 h 78"/>
                  <a:gd name="T44" fmla="*/ 4 w 86"/>
                  <a:gd name="T45" fmla="*/ 0 h 78"/>
                  <a:gd name="T46" fmla="*/ 4 w 86"/>
                  <a:gd name="T47" fmla="*/ 0 h 78"/>
                  <a:gd name="T48" fmla="*/ 4 w 86"/>
                  <a:gd name="T49" fmla="*/ 1 h 78"/>
                  <a:gd name="T50" fmla="*/ 3 w 86"/>
                  <a:gd name="T51" fmla="*/ 0 h 78"/>
                  <a:gd name="T52" fmla="*/ 3 w 86"/>
                  <a:gd name="T53" fmla="*/ 1 h 78"/>
                  <a:gd name="T54" fmla="*/ 3 w 86"/>
                  <a:gd name="T55" fmla="*/ 1 h 78"/>
                  <a:gd name="T56" fmla="*/ 3 w 86"/>
                  <a:gd name="T57" fmla="*/ 0 h 78"/>
                  <a:gd name="T58" fmla="*/ 2 w 86"/>
                  <a:gd name="T59" fmla="*/ 0 h 78"/>
                  <a:gd name="T60" fmla="*/ 2 w 86"/>
                  <a:gd name="T61" fmla="*/ 0 h 78"/>
                  <a:gd name="T62" fmla="*/ 2 w 86"/>
                  <a:gd name="T63" fmla="*/ 2 h 78"/>
                  <a:gd name="T64" fmla="*/ 2 w 86"/>
                  <a:gd name="T65" fmla="*/ 2 h 78"/>
                  <a:gd name="T66" fmla="*/ 1 w 86"/>
                  <a:gd name="T67" fmla="*/ 1 h 78"/>
                  <a:gd name="T68" fmla="*/ 1 w 86"/>
                  <a:gd name="T69" fmla="*/ 1 h 78"/>
                  <a:gd name="T70" fmla="*/ 2 w 86"/>
                  <a:gd name="T71" fmla="*/ 2 h 78"/>
                  <a:gd name="T72" fmla="*/ 1 w 86"/>
                  <a:gd name="T73" fmla="*/ 2 h 78"/>
                  <a:gd name="T74" fmla="*/ 1 w 86"/>
                  <a:gd name="T75" fmla="*/ 1 h 78"/>
                  <a:gd name="T76" fmla="*/ 1 w 86"/>
                  <a:gd name="T77" fmla="*/ 1 h 78"/>
                  <a:gd name="T78" fmla="*/ 0 w 86"/>
                  <a:gd name="T79" fmla="*/ 2 h 78"/>
                  <a:gd name="T80" fmla="*/ 1 w 86"/>
                  <a:gd name="T81" fmla="*/ 2 h 78"/>
                  <a:gd name="T82" fmla="*/ 1 w 86"/>
                  <a:gd name="T83" fmla="*/ 3 h 78"/>
                  <a:gd name="T84" fmla="*/ 0 w 86"/>
                  <a:gd name="T85" fmla="*/ 3 h 78"/>
                  <a:gd name="T86" fmla="*/ 1 w 86"/>
                  <a:gd name="T87" fmla="*/ 3 h 78"/>
                  <a:gd name="T88" fmla="*/ 1 w 86"/>
                  <a:gd name="T89" fmla="*/ 3 h 78"/>
                  <a:gd name="T90" fmla="*/ 2 w 86"/>
                  <a:gd name="T91" fmla="*/ 3 h 78"/>
                  <a:gd name="T92" fmla="*/ 0 w 86"/>
                  <a:gd name="T93" fmla="*/ 4 h 78"/>
                  <a:gd name="T94" fmla="*/ 1 w 86"/>
                  <a:gd name="T95" fmla="*/ 4 h 78"/>
                  <a:gd name="T96" fmla="*/ 1 w 86"/>
                  <a:gd name="T97" fmla="*/ 4 h 78"/>
                  <a:gd name="T98" fmla="*/ 1 w 86"/>
                  <a:gd name="T99" fmla="*/ 3 h 78"/>
                  <a:gd name="T100" fmla="*/ 2 w 86"/>
                  <a:gd name="T101" fmla="*/ 3 h 78"/>
                  <a:gd name="T102" fmla="*/ 2 w 86"/>
                  <a:gd name="T103" fmla="*/ 3 h 78"/>
                  <a:gd name="T104" fmla="*/ 2 w 86"/>
                  <a:gd name="T105" fmla="*/ 5 h 78"/>
                  <a:gd name="T106" fmla="*/ 2 w 86"/>
                  <a:gd name="T107" fmla="*/ 5 h 78"/>
                  <a:gd name="T108" fmla="*/ 3 w 86"/>
                  <a:gd name="T109" fmla="*/ 3 h 78"/>
                  <a:gd name="T110" fmla="*/ 3 w 86"/>
                  <a:gd name="T111" fmla="*/ 3 h 78"/>
                  <a:gd name="T112" fmla="*/ 3 w 86"/>
                  <a:gd name="T113" fmla="*/ 3 h 78"/>
                  <a:gd name="T114" fmla="*/ 4 w 86"/>
                  <a:gd name="T115" fmla="*/ 4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0" y="55"/>
                    </a:moveTo>
                    <a:lnTo>
                      <a:pt x="57" y="53"/>
                    </a:lnTo>
                    <a:lnTo>
                      <a:pt x="64" y="70"/>
                    </a:lnTo>
                    <a:lnTo>
                      <a:pt x="59" y="73"/>
                    </a:lnTo>
                    <a:lnTo>
                      <a:pt x="50" y="55"/>
                    </a:lnTo>
                    <a:close/>
                    <a:moveTo>
                      <a:pt x="69" y="65"/>
                    </a:moveTo>
                    <a:lnTo>
                      <a:pt x="68" y="69"/>
                    </a:lnTo>
                    <a:lnTo>
                      <a:pt x="64" y="70"/>
                    </a:lnTo>
                    <a:lnTo>
                      <a:pt x="61" y="61"/>
                    </a:lnTo>
                    <a:lnTo>
                      <a:pt x="69" y="65"/>
                    </a:lnTo>
                    <a:close/>
                    <a:moveTo>
                      <a:pt x="52" y="57"/>
                    </a:moveTo>
                    <a:lnTo>
                      <a:pt x="56" y="51"/>
                    </a:lnTo>
                    <a:lnTo>
                      <a:pt x="72" y="59"/>
                    </a:lnTo>
                    <a:lnTo>
                      <a:pt x="69" y="65"/>
                    </a:lnTo>
                    <a:lnTo>
                      <a:pt x="52" y="57"/>
                    </a:lnTo>
                    <a:close/>
                    <a:moveTo>
                      <a:pt x="56" y="51"/>
                    </a:moveTo>
                    <a:lnTo>
                      <a:pt x="56" y="49"/>
                    </a:lnTo>
                    <a:lnTo>
                      <a:pt x="57" y="48"/>
                    </a:lnTo>
                    <a:lnTo>
                      <a:pt x="63" y="55"/>
                    </a:lnTo>
                    <a:lnTo>
                      <a:pt x="56" y="51"/>
                    </a:lnTo>
                    <a:close/>
                    <a:moveTo>
                      <a:pt x="57" y="48"/>
                    </a:moveTo>
                    <a:lnTo>
                      <a:pt x="60" y="46"/>
                    </a:lnTo>
                    <a:lnTo>
                      <a:pt x="73" y="59"/>
                    </a:lnTo>
                    <a:lnTo>
                      <a:pt x="71" y="62"/>
                    </a:lnTo>
                    <a:lnTo>
                      <a:pt x="57" y="48"/>
                    </a:lnTo>
                    <a:close/>
                    <a:moveTo>
                      <a:pt x="60" y="46"/>
                    </a:moveTo>
                    <a:lnTo>
                      <a:pt x="63" y="42"/>
                    </a:lnTo>
                    <a:lnTo>
                      <a:pt x="76" y="55"/>
                    </a:lnTo>
                    <a:lnTo>
                      <a:pt x="73" y="59"/>
                    </a:lnTo>
                    <a:lnTo>
                      <a:pt x="60" y="46"/>
                    </a:lnTo>
                    <a:close/>
                    <a:moveTo>
                      <a:pt x="76" y="55"/>
                    </a:moveTo>
                    <a:lnTo>
                      <a:pt x="68" y="65"/>
                    </a:lnTo>
                    <a:lnTo>
                      <a:pt x="76" y="55"/>
                    </a:lnTo>
                    <a:lnTo>
                      <a:pt x="70" y="49"/>
                    </a:lnTo>
                    <a:lnTo>
                      <a:pt x="76" y="55"/>
                    </a:lnTo>
                    <a:close/>
                    <a:moveTo>
                      <a:pt x="63" y="42"/>
                    </a:moveTo>
                    <a:lnTo>
                      <a:pt x="67" y="39"/>
                    </a:lnTo>
                    <a:lnTo>
                      <a:pt x="80" y="52"/>
                    </a:lnTo>
                    <a:lnTo>
                      <a:pt x="76" y="55"/>
                    </a:lnTo>
                    <a:lnTo>
                      <a:pt x="63" y="42"/>
                    </a:lnTo>
                    <a:close/>
                    <a:moveTo>
                      <a:pt x="83" y="46"/>
                    </a:moveTo>
                    <a:lnTo>
                      <a:pt x="83" y="49"/>
                    </a:lnTo>
                    <a:lnTo>
                      <a:pt x="80" y="52"/>
                    </a:lnTo>
                    <a:lnTo>
                      <a:pt x="73" y="46"/>
                    </a:lnTo>
                    <a:lnTo>
                      <a:pt x="83" y="46"/>
                    </a:lnTo>
                    <a:close/>
                    <a:moveTo>
                      <a:pt x="63" y="46"/>
                    </a:moveTo>
                    <a:lnTo>
                      <a:pt x="63" y="39"/>
                    </a:lnTo>
                    <a:lnTo>
                      <a:pt x="83" y="39"/>
                    </a:lnTo>
                    <a:lnTo>
                      <a:pt x="83" y="46"/>
                    </a:lnTo>
                    <a:lnTo>
                      <a:pt x="63" y="46"/>
                    </a:lnTo>
                    <a:close/>
                    <a:moveTo>
                      <a:pt x="63" y="39"/>
                    </a:moveTo>
                    <a:lnTo>
                      <a:pt x="63" y="36"/>
                    </a:lnTo>
                    <a:lnTo>
                      <a:pt x="67" y="32"/>
                    </a:lnTo>
                    <a:lnTo>
                      <a:pt x="73" y="39"/>
                    </a:lnTo>
                    <a:lnTo>
                      <a:pt x="63" y="39"/>
                    </a:lnTo>
                    <a:close/>
                    <a:moveTo>
                      <a:pt x="67" y="32"/>
                    </a:moveTo>
                    <a:lnTo>
                      <a:pt x="70" y="29"/>
                    </a:lnTo>
                    <a:lnTo>
                      <a:pt x="83" y="42"/>
                    </a:lnTo>
                    <a:lnTo>
                      <a:pt x="80" y="46"/>
                    </a:lnTo>
                    <a:lnTo>
                      <a:pt x="67" y="32"/>
                    </a:lnTo>
                    <a:close/>
                    <a:moveTo>
                      <a:pt x="86" y="36"/>
                    </a:moveTo>
                    <a:lnTo>
                      <a:pt x="86" y="40"/>
                    </a:lnTo>
                    <a:lnTo>
                      <a:pt x="83" y="42"/>
                    </a:lnTo>
                    <a:lnTo>
                      <a:pt x="76" y="36"/>
                    </a:lnTo>
                    <a:lnTo>
                      <a:pt x="86" y="36"/>
                    </a:lnTo>
                    <a:close/>
                    <a:moveTo>
                      <a:pt x="67" y="36"/>
                    </a:moveTo>
                    <a:lnTo>
                      <a:pt x="67" y="29"/>
                    </a:lnTo>
                    <a:lnTo>
                      <a:pt x="86" y="29"/>
                    </a:lnTo>
                    <a:lnTo>
                      <a:pt x="86" y="36"/>
                    </a:lnTo>
                    <a:lnTo>
                      <a:pt x="67" y="36"/>
                    </a:lnTo>
                    <a:close/>
                    <a:moveTo>
                      <a:pt x="83" y="22"/>
                    </a:moveTo>
                    <a:lnTo>
                      <a:pt x="86" y="26"/>
                    </a:lnTo>
                    <a:lnTo>
                      <a:pt x="86" y="29"/>
                    </a:lnTo>
                    <a:lnTo>
                      <a:pt x="76" y="29"/>
                    </a:lnTo>
                    <a:lnTo>
                      <a:pt x="83" y="22"/>
                    </a:lnTo>
                    <a:close/>
                    <a:moveTo>
                      <a:pt x="70" y="37"/>
                    </a:moveTo>
                    <a:lnTo>
                      <a:pt x="67" y="33"/>
                    </a:lnTo>
                    <a:lnTo>
                      <a:pt x="80" y="19"/>
                    </a:lnTo>
                    <a:lnTo>
                      <a:pt x="83" y="22"/>
                    </a:lnTo>
                    <a:lnTo>
                      <a:pt x="70" y="37"/>
                    </a:lnTo>
                    <a:close/>
                    <a:moveTo>
                      <a:pt x="67" y="33"/>
                    </a:moveTo>
                    <a:lnTo>
                      <a:pt x="63" y="30"/>
                    </a:lnTo>
                    <a:lnTo>
                      <a:pt x="63" y="27"/>
                    </a:lnTo>
                    <a:lnTo>
                      <a:pt x="73" y="27"/>
                    </a:lnTo>
                    <a:lnTo>
                      <a:pt x="67" y="33"/>
                    </a:lnTo>
                    <a:close/>
                    <a:moveTo>
                      <a:pt x="63" y="27"/>
                    </a:moveTo>
                    <a:lnTo>
                      <a:pt x="63" y="24"/>
                    </a:lnTo>
                    <a:lnTo>
                      <a:pt x="83" y="24"/>
                    </a:lnTo>
                    <a:lnTo>
                      <a:pt x="83" y="27"/>
                    </a:lnTo>
                    <a:lnTo>
                      <a:pt x="63" y="27"/>
                    </a:lnTo>
                    <a:close/>
                    <a:moveTo>
                      <a:pt x="80" y="17"/>
                    </a:moveTo>
                    <a:lnTo>
                      <a:pt x="83" y="19"/>
                    </a:lnTo>
                    <a:lnTo>
                      <a:pt x="83" y="24"/>
                    </a:lnTo>
                    <a:lnTo>
                      <a:pt x="73" y="24"/>
                    </a:lnTo>
                    <a:lnTo>
                      <a:pt x="80" y="17"/>
                    </a:lnTo>
                    <a:close/>
                    <a:moveTo>
                      <a:pt x="67" y="30"/>
                    </a:moveTo>
                    <a:lnTo>
                      <a:pt x="63" y="27"/>
                    </a:lnTo>
                    <a:lnTo>
                      <a:pt x="76" y="14"/>
                    </a:lnTo>
                    <a:lnTo>
                      <a:pt x="80" y="17"/>
                    </a:lnTo>
                    <a:lnTo>
                      <a:pt x="67" y="30"/>
                    </a:lnTo>
                    <a:close/>
                    <a:moveTo>
                      <a:pt x="63" y="27"/>
                    </a:moveTo>
                    <a:lnTo>
                      <a:pt x="73" y="37"/>
                    </a:lnTo>
                    <a:lnTo>
                      <a:pt x="63" y="27"/>
                    </a:lnTo>
                    <a:lnTo>
                      <a:pt x="70" y="20"/>
                    </a:lnTo>
                    <a:lnTo>
                      <a:pt x="63" y="27"/>
                    </a:lnTo>
                    <a:close/>
                    <a:moveTo>
                      <a:pt x="63" y="27"/>
                    </a:moveTo>
                    <a:lnTo>
                      <a:pt x="60" y="24"/>
                    </a:lnTo>
                    <a:lnTo>
                      <a:pt x="73" y="10"/>
                    </a:lnTo>
                    <a:lnTo>
                      <a:pt x="76" y="14"/>
                    </a:lnTo>
                    <a:lnTo>
                      <a:pt x="63" y="27"/>
                    </a:lnTo>
                    <a:close/>
                    <a:moveTo>
                      <a:pt x="73" y="10"/>
                    </a:moveTo>
                    <a:lnTo>
                      <a:pt x="64" y="0"/>
                    </a:lnTo>
                    <a:lnTo>
                      <a:pt x="73" y="10"/>
                    </a:lnTo>
                    <a:lnTo>
                      <a:pt x="67" y="17"/>
                    </a:lnTo>
                    <a:lnTo>
                      <a:pt x="73" y="10"/>
                    </a:lnTo>
                    <a:close/>
                    <a:moveTo>
                      <a:pt x="60" y="24"/>
                    </a:moveTo>
                    <a:lnTo>
                      <a:pt x="57" y="20"/>
                    </a:lnTo>
                    <a:lnTo>
                      <a:pt x="71" y="7"/>
                    </a:lnTo>
                    <a:lnTo>
                      <a:pt x="73" y="10"/>
                    </a:lnTo>
                    <a:lnTo>
                      <a:pt x="60" y="24"/>
                    </a:lnTo>
                    <a:close/>
                    <a:moveTo>
                      <a:pt x="63" y="4"/>
                    </a:moveTo>
                    <a:lnTo>
                      <a:pt x="68" y="4"/>
                    </a:lnTo>
                    <a:lnTo>
                      <a:pt x="71" y="7"/>
                    </a:lnTo>
                    <a:lnTo>
                      <a:pt x="63" y="14"/>
                    </a:lnTo>
                    <a:lnTo>
                      <a:pt x="63" y="4"/>
                    </a:lnTo>
                    <a:close/>
                    <a:moveTo>
                      <a:pt x="63" y="24"/>
                    </a:moveTo>
                    <a:lnTo>
                      <a:pt x="58" y="24"/>
                    </a:lnTo>
                    <a:lnTo>
                      <a:pt x="58" y="4"/>
                    </a:lnTo>
                    <a:lnTo>
                      <a:pt x="63" y="4"/>
                    </a:lnTo>
                    <a:lnTo>
                      <a:pt x="63" y="24"/>
                    </a:lnTo>
                    <a:close/>
                    <a:moveTo>
                      <a:pt x="58" y="24"/>
                    </a:moveTo>
                    <a:lnTo>
                      <a:pt x="53" y="24"/>
                    </a:lnTo>
                    <a:lnTo>
                      <a:pt x="51" y="20"/>
                    </a:lnTo>
                    <a:lnTo>
                      <a:pt x="58" y="14"/>
                    </a:lnTo>
                    <a:lnTo>
                      <a:pt x="58" y="24"/>
                    </a:lnTo>
                    <a:close/>
                    <a:moveTo>
                      <a:pt x="51" y="20"/>
                    </a:moveTo>
                    <a:lnTo>
                      <a:pt x="48" y="17"/>
                    </a:lnTo>
                    <a:lnTo>
                      <a:pt x="61" y="4"/>
                    </a:lnTo>
                    <a:lnTo>
                      <a:pt x="64" y="7"/>
                    </a:lnTo>
                    <a:lnTo>
                      <a:pt x="51" y="20"/>
                    </a:lnTo>
                    <a:close/>
                    <a:moveTo>
                      <a:pt x="54" y="1"/>
                    </a:moveTo>
                    <a:lnTo>
                      <a:pt x="58" y="1"/>
                    </a:lnTo>
                    <a:lnTo>
                      <a:pt x="61" y="4"/>
                    </a:lnTo>
                    <a:lnTo>
                      <a:pt x="54" y="10"/>
                    </a:lnTo>
                    <a:lnTo>
                      <a:pt x="54" y="1"/>
                    </a:lnTo>
                    <a:close/>
                    <a:moveTo>
                      <a:pt x="54" y="20"/>
                    </a:moveTo>
                    <a:lnTo>
                      <a:pt x="48" y="20"/>
                    </a:lnTo>
                    <a:lnTo>
                      <a:pt x="48" y="1"/>
                    </a:lnTo>
                    <a:lnTo>
                      <a:pt x="54" y="1"/>
                    </a:lnTo>
                    <a:lnTo>
                      <a:pt x="54" y="20"/>
                    </a:lnTo>
                    <a:close/>
                    <a:moveTo>
                      <a:pt x="48" y="20"/>
                    </a:moveTo>
                    <a:lnTo>
                      <a:pt x="45" y="20"/>
                    </a:lnTo>
                    <a:lnTo>
                      <a:pt x="45" y="1"/>
                    </a:lnTo>
                    <a:lnTo>
                      <a:pt x="48" y="1"/>
                    </a:lnTo>
                    <a:lnTo>
                      <a:pt x="48" y="20"/>
                    </a:lnTo>
                    <a:close/>
                    <a:moveTo>
                      <a:pt x="40" y="1"/>
                    </a:moveTo>
                    <a:lnTo>
                      <a:pt x="42" y="1"/>
                    </a:lnTo>
                    <a:lnTo>
                      <a:pt x="45" y="1"/>
                    </a:lnTo>
                    <a:lnTo>
                      <a:pt x="45" y="10"/>
                    </a:lnTo>
                    <a:lnTo>
                      <a:pt x="40" y="1"/>
                    </a:lnTo>
                    <a:close/>
                    <a:moveTo>
                      <a:pt x="49" y="19"/>
                    </a:moveTo>
                    <a:lnTo>
                      <a:pt x="42" y="22"/>
                    </a:lnTo>
                    <a:lnTo>
                      <a:pt x="33" y="5"/>
                    </a:lnTo>
                    <a:lnTo>
                      <a:pt x="40" y="1"/>
                    </a:lnTo>
                    <a:lnTo>
                      <a:pt x="49" y="19"/>
                    </a:lnTo>
                    <a:close/>
                    <a:moveTo>
                      <a:pt x="42" y="22"/>
                    </a:moveTo>
                    <a:lnTo>
                      <a:pt x="40" y="24"/>
                    </a:lnTo>
                    <a:lnTo>
                      <a:pt x="38" y="24"/>
                    </a:lnTo>
                    <a:lnTo>
                      <a:pt x="38" y="14"/>
                    </a:lnTo>
                    <a:lnTo>
                      <a:pt x="42" y="22"/>
                    </a:lnTo>
                    <a:close/>
                    <a:moveTo>
                      <a:pt x="38" y="24"/>
                    </a:moveTo>
                    <a:lnTo>
                      <a:pt x="35" y="24"/>
                    </a:lnTo>
                    <a:lnTo>
                      <a:pt x="35" y="4"/>
                    </a:lnTo>
                    <a:lnTo>
                      <a:pt x="38" y="4"/>
                    </a:lnTo>
                    <a:lnTo>
                      <a:pt x="38" y="24"/>
                    </a:lnTo>
                    <a:close/>
                    <a:moveTo>
                      <a:pt x="31" y="5"/>
                    </a:moveTo>
                    <a:lnTo>
                      <a:pt x="32" y="4"/>
                    </a:lnTo>
                    <a:lnTo>
                      <a:pt x="35" y="4"/>
                    </a:lnTo>
                    <a:lnTo>
                      <a:pt x="35" y="14"/>
                    </a:lnTo>
                    <a:lnTo>
                      <a:pt x="31" y="5"/>
                    </a:lnTo>
                    <a:close/>
                    <a:moveTo>
                      <a:pt x="39" y="22"/>
                    </a:moveTo>
                    <a:lnTo>
                      <a:pt x="33" y="26"/>
                    </a:lnTo>
                    <a:lnTo>
                      <a:pt x="25" y="8"/>
                    </a:lnTo>
                    <a:lnTo>
                      <a:pt x="31" y="5"/>
                    </a:lnTo>
                    <a:lnTo>
                      <a:pt x="39" y="22"/>
                    </a:lnTo>
                    <a:close/>
                    <a:moveTo>
                      <a:pt x="22" y="10"/>
                    </a:moveTo>
                    <a:lnTo>
                      <a:pt x="24" y="9"/>
                    </a:lnTo>
                    <a:lnTo>
                      <a:pt x="25" y="8"/>
                    </a:lnTo>
                    <a:lnTo>
                      <a:pt x="29" y="17"/>
                    </a:lnTo>
                    <a:lnTo>
                      <a:pt x="22" y="10"/>
                    </a:lnTo>
                    <a:close/>
                    <a:moveTo>
                      <a:pt x="36" y="24"/>
                    </a:moveTo>
                    <a:lnTo>
                      <a:pt x="32" y="27"/>
                    </a:lnTo>
                    <a:lnTo>
                      <a:pt x="19" y="14"/>
                    </a:lnTo>
                    <a:lnTo>
                      <a:pt x="22" y="10"/>
                    </a:lnTo>
                    <a:lnTo>
                      <a:pt x="36" y="24"/>
                    </a:lnTo>
                    <a:close/>
                    <a:moveTo>
                      <a:pt x="32" y="27"/>
                    </a:moveTo>
                    <a:lnTo>
                      <a:pt x="31" y="28"/>
                    </a:lnTo>
                    <a:lnTo>
                      <a:pt x="30" y="29"/>
                    </a:lnTo>
                    <a:lnTo>
                      <a:pt x="26" y="20"/>
                    </a:lnTo>
                    <a:lnTo>
                      <a:pt x="32" y="27"/>
                    </a:lnTo>
                    <a:close/>
                    <a:moveTo>
                      <a:pt x="30" y="29"/>
                    </a:moveTo>
                    <a:lnTo>
                      <a:pt x="24" y="31"/>
                    </a:lnTo>
                    <a:lnTo>
                      <a:pt x="15" y="15"/>
                    </a:lnTo>
                    <a:lnTo>
                      <a:pt x="21" y="11"/>
                    </a:lnTo>
                    <a:lnTo>
                      <a:pt x="30" y="29"/>
                    </a:lnTo>
                    <a:close/>
                    <a:moveTo>
                      <a:pt x="10" y="19"/>
                    </a:moveTo>
                    <a:lnTo>
                      <a:pt x="13" y="16"/>
                    </a:lnTo>
                    <a:lnTo>
                      <a:pt x="15" y="15"/>
                    </a:lnTo>
                    <a:lnTo>
                      <a:pt x="19" y="24"/>
                    </a:lnTo>
                    <a:lnTo>
                      <a:pt x="10" y="19"/>
                    </a:lnTo>
                    <a:close/>
                    <a:moveTo>
                      <a:pt x="28" y="28"/>
                    </a:moveTo>
                    <a:lnTo>
                      <a:pt x="25" y="33"/>
                    </a:lnTo>
                    <a:lnTo>
                      <a:pt x="7" y="26"/>
                    </a:lnTo>
                    <a:lnTo>
                      <a:pt x="10" y="19"/>
                    </a:lnTo>
                    <a:lnTo>
                      <a:pt x="28" y="28"/>
                    </a:lnTo>
                    <a:close/>
                    <a:moveTo>
                      <a:pt x="25" y="33"/>
                    </a:moveTo>
                    <a:lnTo>
                      <a:pt x="24" y="36"/>
                    </a:lnTo>
                    <a:lnTo>
                      <a:pt x="22" y="37"/>
                    </a:lnTo>
                    <a:lnTo>
                      <a:pt x="16" y="29"/>
                    </a:lnTo>
                    <a:lnTo>
                      <a:pt x="25" y="33"/>
                    </a:lnTo>
                    <a:close/>
                    <a:moveTo>
                      <a:pt x="22" y="37"/>
                    </a:moveTo>
                    <a:lnTo>
                      <a:pt x="19" y="39"/>
                    </a:lnTo>
                    <a:lnTo>
                      <a:pt x="6" y="26"/>
                    </a:lnTo>
                    <a:lnTo>
                      <a:pt x="9" y="22"/>
                    </a:lnTo>
                    <a:lnTo>
                      <a:pt x="22" y="37"/>
                    </a:lnTo>
                    <a:close/>
                    <a:moveTo>
                      <a:pt x="6" y="26"/>
                    </a:moveTo>
                    <a:lnTo>
                      <a:pt x="6" y="26"/>
                    </a:lnTo>
                    <a:lnTo>
                      <a:pt x="13" y="32"/>
                    </a:lnTo>
                    <a:lnTo>
                      <a:pt x="6" y="26"/>
                    </a:lnTo>
                    <a:close/>
                    <a:moveTo>
                      <a:pt x="19" y="39"/>
                    </a:moveTo>
                    <a:lnTo>
                      <a:pt x="17" y="42"/>
                    </a:lnTo>
                    <a:lnTo>
                      <a:pt x="3" y="29"/>
                    </a:lnTo>
                    <a:lnTo>
                      <a:pt x="6" y="26"/>
                    </a:lnTo>
                    <a:lnTo>
                      <a:pt x="19" y="39"/>
                    </a:lnTo>
                    <a:close/>
                    <a:moveTo>
                      <a:pt x="0" y="36"/>
                    </a:moveTo>
                    <a:lnTo>
                      <a:pt x="0" y="32"/>
                    </a:lnTo>
                    <a:lnTo>
                      <a:pt x="3" y="29"/>
                    </a:lnTo>
                    <a:lnTo>
                      <a:pt x="9" y="36"/>
                    </a:lnTo>
                    <a:lnTo>
                      <a:pt x="0" y="36"/>
                    </a:lnTo>
                    <a:close/>
                    <a:moveTo>
                      <a:pt x="19" y="36"/>
                    </a:moveTo>
                    <a:lnTo>
                      <a:pt x="19" y="42"/>
                    </a:lnTo>
                    <a:lnTo>
                      <a:pt x="0" y="42"/>
                    </a:lnTo>
                    <a:lnTo>
                      <a:pt x="0" y="36"/>
                    </a:lnTo>
                    <a:lnTo>
                      <a:pt x="19" y="36"/>
                    </a:lnTo>
                    <a:close/>
                    <a:moveTo>
                      <a:pt x="19" y="42"/>
                    </a:moveTo>
                    <a:lnTo>
                      <a:pt x="19" y="46"/>
                    </a:lnTo>
                    <a:lnTo>
                      <a:pt x="0" y="46"/>
                    </a:lnTo>
                    <a:lnTo>
                      <a:pt x="0" y="42"/>
                    </a:lnTo>
                    <a:lnTo>
                      <a:pt x="19" y="42"/>
                    </a:lnTo>
                    <a:close/>
                    <a:moveTo>
                      <a:pt x="19" y="46"/>
                    </a:moveTo>
                    <a:lnTo>
                      <a:pt x="19" y="49"/>
                    </a:lnTo>
                    <a:lnTo>
                      <a:pt x="0" y="49"/>
                    </a:lnTo>
                    <a:lnTo>
                      <a:pt x="0" y="46"/>
                    </a:lnTo>
                    <a:lnTo>
                      <a:pt x="19" y="46"/>
                    </a:lnTo>
                    <a:close/>
                    <a:moveTo>
                      <a:pt x="19" y="49"/>
                    </a:moveTo>
                    <a:lnTo>
                      <a:pt x="19" y="55"/>
                    </a:lnTo>
                    <a:lnTo>
                      <a:pt x="0" y="55"/>
                    </a:lnTo>
                    <a:lnTo>
                      <a:pt x="0" y="49"/>
                    </a:lnTo>
                    <a:lnTo>
                      <a:pt x="19" y="49"/>
                    </a:lnTo>
                    <a:close/>
                    <a:moveTo>
                      <a:pt x="3" y="62"/>
                    </a:moveTo>
                    <a:lnTo>
                      <a:pt x="0" y="59"/>
                    </a:lnTo>
                    <a:lnTo>
                      <a:pt x="0" y="55"/>
                    </a:lnTo>
                    <a:lnTo>
                      <a:pt x="9" y="55"/>
                    </a:lnTo>
                    <a:lnTo>
                      <a:pt x="3" y="62"/>
                    </a:lnTo>
                    <a:close/>
                    <a:moveTo>
                      <a:pt x="17" y="48"/>
                    </a:moveTo>
                    <a:lnTo>
                      <a:pt x="19" y="51"/>
                    </a:lnTo>
                    <a:lnTo>
                      <a:pt x="6" y="65"/>
                    </a:lnTo>
                    <a:lnTo>
                      <a:pt x="3" y="62"/>
                    </a:lnTo>
                    <a:lnTo>
                      <a:pt x="17" y="48"/>
                    </a:lnTo>
                    <a:close/>
                    <a:moveTo>
                      <a:pt x="19" y="51"/>
                    </a:moveTo>
                    <a:lnTo>
                      <a:pt x="22" y="54"/>
                    </a:lnTo>
                    <a:lnTo>
                      <a:pt x="22" y="58"/>
                    </a:lnTo>
                    <a:lnTo>
                      <a:pt x="13" y="58"/>
                    </a:lnTo>
                    <a:lnTo>
                      <a:pt x="19" y="51"/>
                    </a:lnTo>
                    <a:close/>
                    <a:moveTo>
                      <a:pt x="22" y="58"/>
                    </a:moveTo>
                    <a:lnTo>
                      <a:pt x="22" y="61"/>
                    </a:lnTo>
                    <a:lnTo>
                      <a:pt x="4" y="61"/>
                    </a:lnTo>
                    <a:lnTo>
                      <a:pt x="4" y="58"/>
                    </a:lnTo>
                    <a:lnTo>
                      <a:pt x="22" y="58"/>
                    </a:lnTo>
                    <a:close/>
                    <a:moveTo>
                      <a:pt x="6" y="68"/>
                    </a:moveTo>
                    <a:lnTo>
                      <a:pt x="4" y="65"/>
                    </a:lnTo>
                    <a:lnTo>
                      <a:pt x="4" y="61"/>
                    </a:lnTo>
                    <a:lnTo>
                      <a:pt x="13" y="61"/>
                    </a:lnTo>
                    <a:lnTo>
                      <a:pt x="6" y="68"/>
                    </a:lnTo>
                    <a:close/>
                    <a:moveTo>
                      <a:pt x="19" y="54"/>
                    </a:moveTo>
                    <a:lnTo>
                      <a:pt x="22" y="58"/>
                    </a:lnTo>
                    <a:lnTo>
                      <a:pt x="9" y="71"/>
                    </a:lnTo>
                    <a:lnTo>
                      <a:pt x="6" y="68"/>
                    </a:lnTo>
                    <a:lnTo>
                      <a:pt x="19" y="54"/>
                    </a:lnTo>
                    <a:close/>
                    <a:moveTo>
                      <a:pt x="11" y="73"/>
                    </a:moveTo>
                    <a:lnTo>
                      <a:pt x="10" y="72"/>
                    </a:lnTo>
                    <a:lnTo>
                      <a:pt x="9" y="71"/>
                    </a:lnTo>
                    <a:lnTo>
                      <a:pt x="16" y="64"/>
                    </a:lnTo>
                    <a:lnTo>
                      <a:pt x="11" y="73"/>
                    </a:lnTo>
                    <a:close/>
                    <a:moveTo>
                      <a:pt x="20" y="55"/>
                    </a:moveTo>
                    <a:lnTo>
                      <a:pt x="27" y="59"/>
                    </a:lnTo>
                    <a:lnTo>
                      <a:pt x="18" y="76"/>
                    </a:lnTo>
                    <a:lnTo>
                      <a:pt x="11" y="73"/>
                    </a:lnTo>
                    <a:lnTo>
                      <a:pt x="20" y="55"/>
                    </a:lnTo>
                    <a:close/>
                    <a:moveTo>
                      <a:pt x="22" y="78"/>
                    </a:moveTo>
                    <a:lnTo>
                      <a:pt x="20" y="78"/>
                    </a:lnTo>
                    <a:lnTo>
                      <a:pt x="18" y="76"/>
                    </a:lnTo>
                    <a:lnTo>
                      <a:pt x="22" y="68"/>
                    </a:lnTo>
                    <a:lnTo>
                      <a:pt x="22" y="78"/>
                    </a:lnTo>
                    <a:close/>
                    <a:moveTo>
                      <a:pt x="22" y="58"/>
                    </a:moveTo>
                    <a:lnTo>
                      <a:pt x="26" y="58"/>
                    </a:lnTo>
                    <a:lnTo>
                      <a:pt x="26" y="78"/>
                    </a:lnTo>
                    <a:lnTo>
                      <a:pt x="22" y="78"/>
                    </a:lnTo>
                    <a:lnTo>
                      <a:pt x="22" y="58"/>
                    </a:lnTo>
                    <a:close/>
                    <a:moveTo>
                      <a:pt x="26" y="58"/>
                    </a:moveTo>
                    <a:lnTo>
                      <a:pt x="29" y="58"/>
                    </a:lnTo>
                    <a:lnTo>
                      <a:pt x="29" y="78"/>
                    </a:lnTo>
                    <a:lnTo>
                      <a:pt x="26" y="78"/>
                    </a:lnTo>
                    <a:lnTo>
                      <a:pt x="26" y="58"/>
                    </a:lnTo>
                    <a:close/>
                    <a:moveTo>
                      <a:pt x="29" y="58"/>
                    </a:moveTo>
                    <a:lnTo>
                      <a:pt x="35" y="58"/>
                    </a:lnTo>
                    <a:lnTo>
                      <a:pt x="35" y="78"/>
                    </a:lnTo>
                    <a:lnTo>
                      <a:pt x="29" y="78"/>
                    </a:lnTo>
                    <a:lnTo>
                      <a:pt x="29" y="58"/>
                    </a:lnTo>
                    <a:close/>
                    <a:moveTo>
                      <a:pt x="35" y="58"/>
                    </a:moveTo>
                    <a:lnTo>
                      <a:pt x="38" y="58"/>
                    </a:lnTo>
                    <a:lnTo>
                      <a:pt x="38" y="78"/>
                    </a:lnTo>
                    <a:lnTo>
                      <a:pt x="35" y="78"/>
                    </a:lnTo>
                    <a:lnTo>
                      <a:pt x="35" y="58"/>
                    </a:lnTo>
                    <a:close/>
                    <a:moveTo>
                      <a:pt x="38" y="58"/>
                    </a:moveTo>
                    <a:lnTo>
                      <a:pt x="45" y="58"/>
                    </a:lnTo>
                    <a:lnTo>
                      <a:pt x="45" y="78"/>
                    </a:lnTo>
                    <a:lnTo>
                      <a:pt x="38" y="78"/>
                    </a:lnTo>
                    <a:lnTo>
                      <a:pt x="38" y="58"/>
                    </a:lnTo>
                    <a:close/>
                    <a:moveTo>
                      <a:pt x="49" y="76"/>
                    </a:moveTo>
                    <a:lnTo>
                      <a:pt x="47" y="78"/>
                    </a:lnTo>
                    <a:lnTo>
                      <a:pt x="45" y="78"/>
                    </a:lnTo>
                    <a:lnTo>
                      <a:pt x="45" y="68"/>
                    </a:lnTo>
                    <a:lnTo>
                      <a:pt x="49" y="76"/>
                    </a:lnTo>
                    <a:close/>
                    <a:moveTo>
                      <a:pt x="40" y="59"/>
                    </a:moveTo>
                    <a:lnTo>
                      <a:pt x="47" y="55"/>
                    </a:lnTo>
                    <a:lnTo>
                      <a:pt x="56" y="73"/>
                    </a:lnTo>
                    <a:lnTo>
                      <a:pt x="49" y="76"/>
                    </a:lnTo>
                    <a:lnTo>
                      <a:pt x="40" y="59"/>
                    </a:lnTo>
                    <a:close/>
                    <a:moveTo>
                      <a:pt x="47" y="55"/>
                    </a:moveTo>
                    <a:lnTo>
                      <a:pt x="49" y="55"/>
                    </a:lnTo>
                    <a:lnTo>
                      <a:pt x="51" y="55"/>
                    </a:lnTo>
                    <a:lnTo>
                      <a:pt x="51" y="64"/>
                    </a:lnTo>
                    <a:lnTo>
                      <a:pt x="47" y="55"/>
                    </a:lnTo>
                    <a:close/>
                    <a:moveTo>
                      <a:pt x="51" y="55"/>
                    </a:moveTo>
                    <a:lnTo>
                      <a:pt x="54" y="55"/>
                    </a:lnTo>
                    <a:lnTo>
                      <a:pt x="54" y="74"/>
                    </a:lnTo>
                    <a:lnTo>
                      <a:pt x="51" y="74"/>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7" name="Freeform 473">
                <a:extLst>
                  <a:ext uri="{FF2B5EF4-FFF2-40B4-BE49-F238E27FC236}">
                    <a16:creationId xmlns:a16="http://schemas.microsoft.com/office/drawing/2014/main" id="{54F7A200-73A3-4D1F-89C0-935D39822769}"/>
                  </a:ext>
                </a:extLst>
              </p:cNvPr>
              <p:cNvSpPr>
                <a:spLocks/>
              </p:cNvSpPr>
              <p:nvPr/>
            </p:nvSpPr>
            <p:spPr bwMode="auto">
              <a:xfrm>
                <a:off x="3418" y="2842"/>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1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8"/>
                    </a:lnTo>
                    <a:lnTo>
                      <a:pt x="64" y="32"/>
                    </a:lnTo>
                    <a:lnTo>
                      <a:pt x="64" y="29"/>
                    </a:lnTo>
                    <a:lnTo>
                      <a:pt x="64" y="22"/>
                    </a:lnTo>
                    <a:lnTo>
                      <a:pt x="64" y="19"/>
                    </a:lnTo>
                    <a:lnTo>
                      <a:pt x="64" y="15"/>
                    </a:lnTo>
                    <a:lnTo>
                      <a:pt x="64" y="12"/>
                    </a:lnTo>
                    <a:lnTo>
                      <a:pt x="61" y="6"/>
                    </a:lnTo>
                    <a:lnTo>
                      <a:pt x="57" y="6"/>
                    </a:lnTo>
                    <a:lnTo>
                      <a:pt x="54" y="3"/>
                    </a:lnTo>
                    <a:lnTo>
                      <a:pt x="48" y="0"/>
                    </a:lnTo>
                    <a:lnTo>
                      <a:pt x="45" y="0"/>
                    </a:lnTo>
                    <a:lnTo>
                      <a:pt x="39" y="0"/>
                    </a:lnTo>
                    <a:lnTo>
                      <a:pt x="35" y="0"/>
                    </a:lnTo>
                    <a:lnTo>
                      <a:pt x="29" y="3"/>
                    </a:lnTo>
                    <a:lnTo>
                      <a:pt x="23" y="3"/>
                    </a:lnTo>
                    <a:lnTo>
                      <a:pt x="20" y="6"/>
                    </a:lnTo>
                    <a:lnTo>
                      <a:pt x="13" y="10"/>
                    </a:lnTo>
                    <a:lnTo>
                      <a:pt x="10" y="12"/>
                    </a:lnTo>
                    <a:lnTo>
                      <a:pt x="7" y="15"/>
                    </a:lnTo>
                    <a:lnTo>
                      <a:pt x="3" y="22"/>
                    </a:lnTo>
                    <a:lnTo>
                      <a:pt x="0" y="25"/>
                    </a:lnTo>
                    <a:lnTo>
                      <a:pt x="0" y="29"/>
                    </a:lnTo>
                    <a:lnTo>
                      <a:pt x="0" y="35"/>
                    </a:lnTo>
                    <a:lnTo>
                      <a:pt x="0" y="38"/>
                    </a:lnTo>
                    <a:lnTo>
                      <a:pt x="0" y="41"/>
                    </a:lnTo>
                    <a:lnTo>
                      <a:pt x="0" y="47"/>
                    </a:lnTo>
                    <a:lnTo>
                      <a:pt x="3" y="51"/>
                    </a:lnTo>
                    <a:lnTo>
                      <a:pt x="7" y="54"/>
                    </a:lnTo>
                    <a:lnTo>
                      <a:pt x="10" y="54"/>
                    </a:lnTo>
                    <a:lnTo>
                      <a:pt x="17" y="57"/>
                    </a:lnTo>
                    <a:lnTo>
                      <a:pt x="20"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8" name="Freeform 474">
                <a:extLst>
                  <a:ext uri="{FF2B5EF4-FFF2-40B4-BE49-F238E27FC236}">
                    <a16:creationId xmlns:a16="http://schemas.microsoft.com/office/drawing/2014/main" id="{E40AA1A4-5F89-4FE2-BAD5-9FCAD1CA8050}"/>
                  </a:ext>
                </a:extLst>
              </p:cNvPr>
              <p:cNvSpPr>
                <a:spLocks noEditPoints="1"/>
              </p:cNvSpPr>
              <p:nvPr/>
            </p:nvSpPr>
            <p:spPr bwMode="auto">
              <a:xfrm>
                <a:off x="3416" y="2839"/>
                <a:ext cx="21" cy="19"/>
              </a:xfrm>
              <a:custGeom>
                <a:avLst/>
                <a:gdLst>
                  <a:gd name="T0" fmla="*/ 3 w 83"/>
                  <a:gd name="T1" fmla="*/ 3 h 76"/>
                  <a:gd name="T2" fmla="*/ 4 w 83"/>
                  <a:gd name="T3" fmla="*/ 4 h 76"/>
                  <a:gd name="T4" fmla="*/ 3 w 83"/>
                  <a:gd name="T5" fmla="*/ 3 h 76"/>
                  <a:gd name="T6" fmla="*/ 4 w 83"/>
                  <a:gd name="T7" fmla="*/ 3 h 76"/>
                  <a:gd name="T8" fmla="*/ 4 w 83"/>
                  <a:gd name="T9" fmla="*/ 3 h 76"/>
                  <a:gd name="T10" fmla="*/ 5 w 83"/>
                  <a:gd name="T11" fmla="*/ 3 h 76"/>
                  <a:gd name="T12" fmla="*/ 4 w 83"/>
                  <a:gd name="T13" fmla="*/ 3 h 76"/>
                  <a:gd name="T14" fmla="*/ 5 w 83"/>
                  <a:gd name="T15" fmla="*/ 3 h 76"/>
                  <a:gd name="T16" fmla="*/ 4 w 83"/>
                  <a:gd name="T17" fmla="*/ 3 h 76"/>
                  <a:gd name="T18" fmla="*/ 4 w 83"/>
                  <a:gd name="T19" fmla="*/ 3 h 76"/>
                  <a:gd name="T20" fmla="*/ 4 w 83"/>
                  <a:gd name="T21" fmla="*/ 2 h 76"/>
                  <a:gd name="T22" fmla="*/ 4 w 83"/>
                  <a:gd name="T23" fmla="*/ 2 h 76"/>
                  <a:gd name="T24" fmla="*/ 4 w 83"/>
                  <a:gd name="T25" fmla="*/ 2 h 76"/>
                  <a:gd name="T26" fmla="*/ 5 w 83"/>
                  <a:gd name="T27" fmla="*/ 1 h 76"/>
                  <a:gd name="T28" fmla="*/ 4 w 83"/>
                  <a:gd name="T29" fmla="*/ 2 h 76"/>
                  <a:gd name="T30" fmla="*/ 5 w 83"/>
                  <a:gd name="T31" fmla="*/ 1 h 76"/>
                  <a:gd name="T32" fmla="*/ 5 w 83"/>
                  <a:gd name="T33" fmla="*/ 2 h 76"/>
                  <a:gd name="T34" fmla="*/ 4 w 83"/>
                  <a:gd name="T35" fmla="*/ 2 h 76"/>
                  <a:gd name="T36" fmla="*/ 4 w 83"/>
                  <a:gd name="T37" fmla="*/ 2 h 76"/>
                  <a:gd name="T38" fmla="*/ 4 w 83"/>
                  <a:gd name="T39" fmla="*/ 0 h 76"/>
                  <a:gd name="T40" fmla="*/ 4 w 83"/>
                  <a:gd name="T41" fmla="*/ 2 h 76"/>
                  <a:gd name="T42" fmla="*/ 4 w 83"/>
                  <a:gd name="T43" fmla="*/ 0 h 76"/>
                  <a:gd name="T44" fmla="*/ 4 w 83"/>
                  <a:gd name="T45" fmla="*/ 1 h 76"/>
                  <a:gd name="T46" fmla="*/ 4 w 83"/>
                  <a:gd name="T47" fmla="*/ 1 h 76"/>
                  <a:gd name="T48" fmla="*/ 3 w 83"/>
                  <a:gd name="T49" fmla="*/ 1 h 76"/>
                  <a:gd name="T50" fmla="*/ 3 w 83"/>
                  <a:gd name="T51" fmla="*/ 0 h 76"/>
                  <a:gd name="T52" fmla="*/ 3 w 83"/>
                  <a:gd name="T53" fmla="*/ 1 h 76"/>
                  <a:gd name="T54" fmla="*/ 3 w 83"/>
                  <a:gd name="T55" fmla="*/ 2 h 76"/>
                  <a:gd name="T56" fmla="*/ 3 w 83"/>
                  <a:gd name="T57" fmla="*/ 2 h 76"/>
                  <a:gd name="T58" fmla="*/ 2 w 83"/>
                  <a:gd name="T59" fmla="*/ 1 h 76"/>
                  <a:gd name="T60" fmla="*/ 3 w 83"/>
                  <a:gd name="T61" fmla="*/ 1 h 76"/>
                  <a:gd name="T62" fmla="*/ 2 w 83"/>
                  <a:gd name="T63" fmla="*/ 2 h 76"/>
                  <a:gd name="T64" fmla="*/ 2 w 83"/>
                  <a:gd name="T65" fmla="*/ 2 h 76"/>
                  <a:gd name="T66" fmla="*/ 1 w 83"/>
                  <a:gd name="T67" fmla="*/ 1 h 76"/>
                  <a:gd name="T68" fmla="*/ 2 w 83"/>
                  <a:gd name="T69" fmla="*/ 2 h 76"/>
                  <a:gd name="T70" fmla="*/ 2 w 83"/>
                  <a:gd name="T71" fmla="*/ 2 h 76"/>
                  <a:gd name="T72" fmla="*/ 2 w 83"/>
                  <a:gd name="T73" fmla="*/ 2 h 76"/>
                  <a:gd name="T74" fmla="*/ 1 w 83"/>
                  <a:gd name="T75" fmla="*/ 2 h 76"/>
                  <a:gd name="T76" fmla="*/ 2 w 83"/>
                  <a:gd name="T77" fmla="*/ 2 h 76"/>
                  <a:gd name="T78" fmla="*/ 1 w 83"/>
                  <a:gd name="T79" fmla="*/ 2 h 76"/>
                  <a:gd name="T80" fmla="*/ 1 w 83"/>
                  <a:gd name="T81" fmla="*/ 3 h 76"/>
                  <a:gd name="T82" fmla="*/ 0 w 83"/>
                  <a:gd name="T83" fmla="*/ 2 h 76"/>
                  <a:gd name="T84" fmla="*/ 1 w 83"/>
                  <a:gd name="T85" fmla="*/ 2 h 76"/>
                  <a:gd name="T86" fmla="*/ 1 w 83"/>
                  <a:gd name="T87" fmla="*/ 3 h 76"/>
                  <a:gd name="T88" fmla="*/ 1 w 83"/>
                  <a:gd name="T89" fmla="*/ 3 h 76"/>
                  <a:gd name="T90" fmla="*/ 1 w 83"/>
                  <a:gd name="T91" fmla="*/ 3 h 76"/>
                  <a:gd name="T92" fmla="*/ 1 w 83"/>
                  <a:gd name="T93" fmla="*/ 3 h 76"/>
                  <a:gd name="T94" fmla="*/ 0 w 83"/>
                  <a:gd name="T95" fmla="*/ 4 h 76"/>
                  <a:gd name="T96" fmla="*/ 1 w 83"/>
                  <a:gd name="T97" fmla="*/ 3 h 76"/>
                  <a:gd name="T98" fmla="*/ 1 w 83"/>
                  <a:gd name="T99" fmla="*/ 4 h 76"/>
                  <a:gd name="T100" fmla="*/ 1 w 83"/>
                  <a:gd name="T101" fmla="*/ 5 h 76"/>
                  <a:gd name="T102" fmla="*/ 1 w 83"/>
                  <a:gd name="T103" fmla="*/ 4 h 76"/>
                  <a:gd name="T104" fmla="*/ 1 w 83"/>
                  <a:gd name="T105" fmla="*/ 4 h 76"/>
                  <a:gd name="T106" fmla="*/ 2 w 83"/>
                  <a:gd name="T107" fmla="*/ 4 h 76"/>
                  <a:gd name="T108" fmla="*/ 2 w 83"/>
                  <a:gd name="T109" fmla="*/ 5 h 76"/>
                  <a:gd name="T110" fmla="*/ 2 w 83"/>
                  <a:gd name="T111" fmla="*/ 4 h 76"/>
                  <a:gd name="T112" fmla="*/ 2 w 83"/>
                  <a:gd name="T113" fmla="*/ 4 h 76"/>
                  <a:gd name="T114" fmla="*/ 2 w 83"/>
                  <a:gd name="T115" fmla="*/ 4 h 76"/>
                  <a:gd name="T116" fmla="*/ 3 w 83"/>
                  <a:gd name="T117" fmla="*/ 4 h 76"/>
                  <a:gd name="T118" fmla="*/ 3 w 83"/>
                  <a:gd name="T119" fmla="*/ 5 h 76"/>
                  <a:gd name="T120" fmla="*/ 3 w 83"/>
                  <a:gd name="T121" fmla="*/ 4 h 76"/>
                  <a:gd name="T122" fmla="*/ 4 w 83"/>
                  <a:gd name="T123" fmla="*/ 5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0" y="52"/>
                    </a:moveTo>
                    <a:lnTo>
                      <a:pt x="56" y="48"/>
                    </a:lnTo>
                    <a:lnTo>
                      <a:pt x="64" y="66"/>
                    </a:lnTo>
                    <a:lnTo>
                      <a:pt x="59" y="69"/>
                    </a:lnTo>
                    <a:lnTo>
                      <a:pt x="50" y="52"/>
                    </a:lnTo>
                    <a:close/>
                    <a:moveTo>
                      <a:pt x="67" y="64"/>
                    </a:moveTo>
                    <a:lnTo>
                      <a:pt x="66" y="65"/>
                    </a:lnTo>
                    <a:lnTo>
                      <a:pt x="64" y="66"/>
                    </a:lnTo>
                    <a:lnTo>
                      <a:pt x="60" y="57"/>
                    </a:lnTo>
                    <a:lnTo>
                      <a:pt x="67" y="64"/>
                    </a:lnTo>
                    <a:close/>
                    <a:moveTo>
                      <a:pt x="53" y="51"/>
                    </a:moveTo>
                    <a:lnTo>
                      <a:pt x="56" y="47"/>
                    </a:lnTo>
                    <a:lnTo>
                      <a:pt x="70" y="61"/>
                    </a:lnTo>
                    <a:lnTo>
                      <a:pt x="67" y="64"/>
                    </a:lnTo>
                    <a:lnTo>
                      <a:pt x="53" y="51"/>
                    </a:lnTo>
                    <a:close/>
                    <a:moveTo>
                      <a:pt x="56" y="47"/>
                    </a:moveTo>
                    <a:lnTo>
                      <a:pt x="60" y="44"/>
                    </a:lnTo>
                    <a:lnTo>
                      <a:pt x="73" y="58"/>
                    </a:lnTo>
                    <a:lnTo>
                      <a:pt x="70" y="61"/>
                    </a:lnTo>
                    <a:lnTo>
                      <a:pt x="56" y="47"/>
                    </a:lnTo>
                    <a:close/>
                    <a:moveTo>
                      <a:pt x="60" y="44"/>
                    </a:moveTo>
                    <a:lnTo>
                      <a:pt x="63" y="41"/>
                    </a:lnTo>
                    <a:lnTo>
                      <a:pt x="76" y="55"/>
                    </a:lnTo>
                    <a:lnTo>
                      <a:pt x="73" y="58"/>
                    </a:lnTo>
                    <a:lnTo>
                      <a:pt x="60" y="44"/>
                    </a:lnTo>
                    <a:close/>
                    <a:moveTo>
                      <a:pt x="78" y="52"/>
                    </a:moveTo>
                    <a:lnTo>
                      <a:pt x="77" y="54"/>
                    </a:lnTo>
                    <a:lnTo>
                      <a:pt x="76" y="55"/>
                    </a:lnTo>
                    <a:lnTo>
                      <a:pt x="70" y="48"/>
                    </a:lnTo>
                    <a:lnTo>
                      <a:pt x="78" y="52"/>
                    </a:lnTo>
                    <a:close/>
                    <a:moveTo>
                      <a:pt x="61" y="44"/>
                    </a:moveTo>
                    <a:lnTo>
                      <a:pt x="64" y="37"/>
                    </a:lnTo>
                    <a:lnTo>
                      <a:pt x="82" y="46"/>
                    </a:lnTo>
                    <a:lnTo>
                      <a:pt x="78" y="52"/>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2"/>
                    </a:lnTo>
                    <a:lnTo>
                      <a:pt x="83" y="32"/>
                    </a:lnTo>
                    <a:lnTo>
                      <a:pt x="83" y="39"/>
                    </a:lnTo>
                    <a:lnTo>
                      <a:pt x="63" y="39"/>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22"/>
                    </a:lnTo>
                    <a:lnTo>
                      <a:pt x="83" y="22"/>
                    </a:lnTo>
                    <a:lnTo>
                      <a:pt x="83" y="25"/>
                    </a:lnTo>
                    <a:lnTo>
                      <a:pt x="63" y="25"/>
                    </a:lnTo>
                    <a:close/>
                    <a:moveTo>
                      <a:pt x="82" y="19"/>
                    </a:moveTo>
                    <a:lnTo>
                      <a:pt x="83" y="20"/>
                    </a:lnTo>
                    <a:lnTo>
                      <a:pt x="83" y="22"/>
                    </a:lnTo>
                    <a:lnTo>
                      <a:pt x="73" y="22"/>
                    </a:lnTo>
                    <a:lnTo>
                      <a:pt x="82" y="19"/>
                    </a:lnTo>
                    <a:close/>
                    <a:moveTo>
                      <a:pt x="64" y="26"/>
                    </a:moveTo>
                    <a:lnTo>
                      <a:pt x="61" y="21"/>
                    </a:lnTo>
                    <a:lnTo>
                      <a:pt x="78" y="12"/>
                    </a:lnTo>
                    <a:lnTo>
                      <a:pt x="82" y="19"/>
                    </a:lnTo>
                    <a:lnTo>
                      <a:pt x="64" y="26"/>
                    </a:lnTo>
                    <a:close/>
                    <a:moveTo>
                      <a:pt x="70" y="7"/>
                    </a:moveTo>
                    <a:lnTo>
                      <a:pt x="75" y="7"/>
                    </a:lnTo>
                    <a:lnTo>
                      <a:pt x="78" y="12"/>
                    </a:lnTo>
                    <a:lnTo>
                      <a:pt x="70" y="16"/>
                    </a:lnTo>
                    <a:lnTo>
                      <a:pt x="70" y="7"/>
                    </a:lnTo>
                    <a:close/>
                    <a:moveTo>
                      <a:pt x="70" y="25"/>
                    </a:moveTo>
                    <a:lnTo>
                      <a:pt x="66" y="25"/>
                    </a:lnTo>
                    <a:lnTo>
                      <a:pt x="66" y="7"/>
                    </a:lnTo>
                    <a:lnTo>
                      <a:pt x="70" y="7"/>
                    </a:lnTo>
                    <a:lnTo>
                      <a:pt x="70" y="25"/>
                    </a:lnTo>
                    <a:close/>
                    <a:moveTo>
                      <a:pt x="66" y="25"/>
                    </a:moveTo>
                    <a:lnTo>
                      <a:pt x="63" y="25"/>
                    </a:lnTo>
                    <a:lnTo>
                      <a:pt x="60" y="23"/>
                    </a:lnTo>
                    <a:lnTo>
                      <a:pt x="66" y="16"/>
                    </a:lnTo>
                    <a:lnTo>
                      <a:pt x="66" y="25"/>
                    </a:lnTo>
                    <a:close/>
                    <a:moveTo>
                      <a:pt x="60" y="23"/>
                    </a:moveTo>
                    <a:lnTo>
                      <a:pt x="56" y="20"/>
                    </a:lnTo>
                    <a:lnTo>
                      <a:pt x="70" y="7"/>
                    </a:lnTo>
                    <a:lnTo>
                      <a:pt x="73" y="10"/>
                    </a:lnTo>
                    <a:lnTo>
                      <a:pt x="60" y="23"/>
                    </a:lnTo>
                    <a:close/>
                    <a:moveTo>
                      <a:pt x="67" y="4"/>
                    </a:moveTo>
                    <a:lnTo>
                      <a:pt x="69" y="5"/>
                    </a:lnTo>
                    <a:lnTo>
                      <a:pt x="70" y="7"/>
                    </a:lnTo>
                    <a:lnTo>
                      <a:pt x="63" y="13"/>
                    </a:lnTo>
                    <a:lnTo>
                      <a:pt x="67" y="4"/>
                    </a:lnTo>
                    <a:close/>
                    <a:moveTo>
                      <a:pt x="60" y="22"/>
                    </a:moveTo>
                    <a:lnTo>
                      <a:pt x="53" y="19"/>
                    </a:lnTo>
                    <a:lnTo>
                      <a:pt x="61" y="1"/>
                    </a:lnTo>
                    <a:lnTo>
                      <a:pt x="67" y="4"/>
                    </a:lnTo>
                    <a:lnTo>
                      <a:pt x="60" y="22"/>
                    </a:lnTo>
                    <a:close/>
                    <a:moveTo>
                      <a:pt x="57" y="0"/>
                    </a:moveTo>
                    <a:lnTo>
                      <a:pt x="60"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2"/>
                    </a:lnTo>
                    <a:lnTo>
                      <a:pt x="38" y="22"/>
                    </a:lnTo>
                    <a:lnTo>
                      <a:pt x="38" y="13"/>
                    </a:lnTo>
                    <a:lnTo>
                      <a:pt x="42" y="22"/>
                    </a:lnTo>
                    <a:close/>
                    <a:moveTo>
                      <a:pt x="38" y="22"/>
                    </a:moveTo>
                    <a:lnTo>
                      <a:pt x="32" y="22"/>
                    </a:lnTo>
                    <a:lnTo>
                      <a:pt x="32" y="3"/>
                    </a:lnTo>
                    <a:lnTo>
                      <a:pt x="38" y="3"/>
                    </a:lnTo>
                    <a:lnTo>
                      <a:pt x="38" y="22"/>
                    </a:lnTo>
                    <a:close/>
                    <a:moveTo>
                      <a:pt x="24" y="7"/>
                    </a:moveTo>
                    <a:lnTo>
                      <a:pt x="28" y="3"/>
                    </a:lnTo>
                    <a:lnTo>
                      <a:pt x="32" y="3"/>
                    </a:lnTo>
                    <a:lnTo>
                      <a:pt x="32" y="13"/>
                    </a:lnTo>
                    <a:lnTo>
                      <a:pt x="24" y="7"/>
                    </a:lnTo>
                    <a:close/>
                    <a:moveTo>
                      <a:pt x="39" y="20"/>
                    </a:moveTo>
                    <a:lnTo>
                      <a:pt x="35" y="23"/>
                    </a:lnTo>
                    <a:lnTo>
                      <a:pt x="22" y="10"/>
                    </a:lnTo>
                    <a:lnTo>
                      <a:pt x="24" y="7"/>
                    </a:lnTo>
                    <a:lnTo>
                      <a:pt x="39" y="20"/>
                    </a:lnTo>
                    <a:close/>
                    <a:moveTo>
                      <a:pt x="35" y="23"/>
                    </a:moveTo>
                    <a:lnTo>
                      <a:pt x="34" y="24"/>
                    </a:lnTo>
                    <a:lnTo>
                      <a:pt x="33" y="24"/>
                    </a:lnTo>
                    <a:lnTo>
                      <a:pt x="29" y="16"/>
                    </a:lnTo>
                    <a:lnTo>
                      <a:pt x="35" y="23"/>
                    </a:lnTo>
                    <a:close/>
                    <a:moveTo>
                      <a:pt x="33" y="24"/>
                    </a:moveTo>
                    <a:lnTo>
                      <a:pt x="27" y="27"/>
                    </a:lnTo>
                    <a:lnTo>
                      <a:pt x="18" y="11"/>
                    </a:lnTo>
                    <a:lnTo>
                      <a:pt x="24" y="8"/>
                    </a:lnTo>
                    <a:lnTo>
                      <a:pt x="33" y="24"/>
                    </a:lnTo>
                    <a:close/>
                    <a:moveTo>
                      <a:pt x="16" y="12"/>
                    </a:moveTo>
                    <a:lnTo>
                      <a:pt x="17" y="11"/>
                    </a:lnTo>
                    <a:lnTo>
                      <a:pt x="18" y="11"/>
                    </a:lnTo>
                    <a:lnTo>
                      <a:pt x="22" y="20"/>
                    </a:lnTo>
                    <a:lnTo>
                      <a:pt x="16" y="12"/>
                    </a:lnTo>
                    <a:close/>
                    <a:moveTo>
                      <a:pt x="29" y="26"/>
                    </a:moveTo>
                    <a:lnTo>
                      <a:pt x="26" y="30"/>
                    </a:lnTo>
                    <a:lnTo>
                      <a:pt x="12" y="15"/>
                    </a:lnTo>
                    <a:lnTo>
                      <a:pt x="16" y="12"/>
                    </a:lnTo>
                    <a:lnTo>
                      <a:pt x="29" y="26"/>
                    </a:lnTo>
                    <a:close/>
                    <a:moveTo>
                      <a:pt x="26" y="30"/>
                    </a:moveTo>
                    <a:lnTo>
                      <a:pt x="35" y="20"/>
                    </a:lnTo>
                    <a:lnTo>
                      <a:pt x="26" y="30"/>
                    </a:lnTo>
                    <a:lnTo>
                      <a:pt x="19" y="22"/>
                    </a:lnTo>
                    <a:lnTo>
                      <a:pt x="26" y="30"/>
                    </a:lnTo>
                    <a:close/>
                    <a:moveTo>
                      <a:pt x="26" y="30"/>
                    </a:moveTo>
                    <a:lnTo>
                      <a:pt x="22" y="32"/>
                    </a:lnTo>
                    <a:lnTo>
                      <a:pt x="9" y="19"/>
                    </a:lnTo>
                    <a:lnTo>
                      <a:pt x="12" y="15"/>
                    </a:lnTo>
                    <a:lnTo>
                      <a:pt x="26" y="30"/>
                    </a:lnTo>
                    <a:close/>
                    <a:moveTo>
                      <a:pt x="7" y="22"/>
                    </a:moveTo>
                    <a:lnTo>
                      <a:pt x="8" y="20"/>
                    </a:lnTo>
                    <a:lnTo>
                      <a:pt x="9" y="19"/>
                    </a:lnTo>
                    <a:lnTo>
                      <a:pt x="16" y="25"/>
                    </a:lnTo>
                    <a:lnTo>
                      <a:pt x="7" y="22"/>
                    </a:lnTo>
                    <a:close/>
                    <a:moveTo>
                      <a:pt x="24" y="30"/>
                    </a:moveTo>
                    <a:lnTo>
                      <a:pt x="21" y="36"/>
                    </a:lnTo>
                    <a:lnTo>
                      <a:pt x="3" y="27"/>
                    </a:lnTo>
                    <a:lnTo>
                      <a:pt x="7" y="22"/>
                    </a:lnTo>
                    <a:lnTo>
                      <a:pt x="24" y="30"/>
                    </a:lnTo>
                    <a:close/>
                    <a:moveTo>
                      <a:pt x="21" y="36"/>
                    </a:moveTo>
                    <a:lnTo>
                      <a:pt x="20" y="37"/>
                    </a:lnTo>
                    <a:lnTo>
                      <a:pt x="19" y="39"/>
                    </a:lnTo>
                    <a:lnTo>
                      <a:pt x="12" y="32"/>
                    </a:lnTo>
                    <a:lnTo>
                      <a:pt x="21" y="36"/>
                    </a:lnTo>
                    <a:close/>
                    <a:moveTo>
                      <a:pt x="19" y="39"/>
                    </a:moveTo>
                    <a:lnTo>
                      <a:pt x="16" y="42"/>
                    </a:lnTo>
                    <a:lnTo>
                      <a:pt x="2" y="29"/>
                    </a:lnTo>
                    <a:lnTo>
                      <a:pt x="6" y="25"/>
                    </a:lnTo>
                    <a:lnTo>
                      <a:pt x="19" y="39"/>
                    </a:lnTo>
                    <a:close/>
                    <a:moveTo>
                      <a:pt x="0" y="35"/>
                    </a:moveTo>
                    <a:lnTo>
                      <a:pt x="0" y="31"/>
                    </a:lnTo>
                    <a:lnTo>
                      <a:pt x="2" y="29"/>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19" y="51"/>
                    </a:moveTo>
                    <a:lnTo>
                      <a:pt x="19" y="57"/>
                    </a:lnTo>
                    <a:lnTo>
                      <a:pt x="0" y="57"/>
                    </a:lnTo>
                    <a:lnTo>
                      <a:pt x="0" y="51"/>
                    </a:lnTo>
                    <a:lnTo>
                      <a:pt x="19" y="51"/>
                    </a:lnTo>
                    <a:close/>
                    <a:moveTo>
                      <a:pt x="2" y="64"/>
                    </a:moveTo>
                    <a:lnTo>
                      <a:pt x="0" y="62"/>
                    </a:lnTo>
                    <a:lnTo>
                      <a:pt x="0" y="57"/>
                    </a:lnTo>
                    <a:lnTo>
                      <a:pt x="9" y="57"/>
                    </a:lnTo>
                    <a:lnTo>
                      <a:pt x="2" y="64"/>
                    </a:lnTo>
                    <a:close/>
                    <a:moveTo>
                      <a:pt x="16" y="51"/>
                    </a:moveTo>
                    <a:lnTo>
                      <a:pt x="19" y="54"/>
                    </a:lnTo>
                    <a:lnTo>
                      <a:pt x="6" y="67"/>
                    </a:lnTo>
                    <a:lnTo>
                      <a:pt x="2" y="64"/>
                    </a:lnTo>
                    <a:lnTo>
                      <a:pt x="16" y="51"/>
                    </a:lnTo>
                    <a:close/>
                    <a:moveTo>
                      <a:pt x="19" y="54"/>
                    </a:moveTo>
                    <a:lnTo>
                      <a:pt x="22" y="57"/>
                    </a:lnTo>
                    <a:lnTo>
                      <a:pt x="9" y="70"/>
                    </a:lnTo>
                    <a:lnTo>
                      <a:pt x="6" y="67"/>
                    </a:lnTo>
                    <a:lnTo>
                      <a:pt x="19" y="54"/>
                    </a:lnTo>
                    <a:close/>
                    <a:moveTo>
                      <a:pt x="16" y="74"/>
                    </a:moveTo>
                    <a:lnTo>
                      <a:pt x="12" y="74"/>
                    </a:lnTo>
                    <a:lnTo>
                      <a:pt x="9" y="70"/>
                    </a:lnTo>
                    <a:lnTo>
                      <a:pt x="16" y="64"/>
                    </a:lnTo>
                    <a:lnTo>
                      <a:pt x="16" y="74"/>
                    </a:lnTo>
                    <a:close/>
                    <a:moveTo>
                      <a:pt x="16" y="54"/>
                    </a:moveTo>
                    <a:lnTo>
                      <a:pt x="19" y="54"/>
                    </a:lnTo>
                    <a:lnTo>
                      <a:pt x="19" y="74"/>
                    </a:lnTo>
                    <a:lnTo>
                      <a:pt x="16" y="74"/>
                    </a:lnTo>
                    <a:lnTo>
                      <a:pt x="16" y="54"/>
                    </a:lnTo>
                    <a:close/>
                    <a:moveTo>
                      <a:pt x="19" y="54"/>
                    </a:moveTo>
                    <a:lnTo>
                      <a:pt x="21" y="54"/>
                    </a:lnTo>
                    <a:lnTo>
                      <a:pt x="23" y="55"/>
                    </a:lnTo>
                    <a:lnTo>
                      <a:pt x="19" y="64"/>
                    </a:lnTo>
                    <a:lnTo>
                      <a:pt x="19" y="54"/>
                    </a:lnTo>
                    <a:close/>
                    <a:moveTo>
                      <a:pt x="23" y="55"/>
                    </a:moveTo>
                    <a:lnTo>
                      <a:pt x="30" y="58"/>
                    </a:lnTo>
                    <a:lnTo>
                      <a:pt x="21" y="76"/>
                    </a:lnTo>
                    <a:lnTo>
                      <a:pt x="14" y="73"/>
                    </a:lnTo>
                    <a:lnTo>
                      <a:pt x="23" y="55"/>
                    </a:lnTo>
                    <a:close/>
                    <a:moveTo>
                      <a:pt x="26" y="76"/>
                    </a:moveTo>
                    <a:lnTo>
                      <a:pt x="23" y="76"/>
                    </a:lnTo>
                    <a:lnTo>
                      <a:pt x="21" y="76"/>
                    </a:lnTo>
                    <a:lnTo>
                      <a:pt x="26" y="67"/>
                    </a:lnTo>
                    <a:lnTo>
                      <a:pt x="26" y="76"/>
                    </a:lnTo>
                    <a:close/>
                    <a:moveTo>
                      <a:pt x="26" y="57"/>
                    </a:moveTo>
                    <a:lnTo>
                      <a:pt x="29" y="57"/>
                    </a:lnTo>
                    <a:lnTo>
                      <a:pt x="29" y="76"/>
                    </a:lnTo>
                    <a:lnTo>
                      <a:pt x="26" y="76"/>
                    </a:lnTo>
                    <a:lnTo>
                      <a:pt x="26" y="57"/>
                    </a:lnTo>
                    <a:close/>
                    <a:moveTo>
                      <a:pt x="29" y="57"/>
                    </a:moveTo>
                    <a:lnTo>
                      <a:pt x="34" y="57"/>
                    </a:lnTo>
                    <a:lnTo>
                      <a:pt x="34" y="76"/>
                    </a:lnTo>
                    <a:lnTo>
                      <a:pt x="29" y="76"/>
                    </a:lnTo>
                    <a:lnTo>
                      <a:pt x="29" y="57"/>
                    </a:lnTo>
                    <a:close/>
                    <a:moveTo>
                      <a:pt x="34" y="57"/>
                    </a:moveTo>
                    <a:lnTo>
                      <a:pt x="38" y="57"/>
                    </a:lnTo>
                    <a:lnTo>
                      <a:pt x="38" y="76"/>
                    </a:lnTo>
                    <a:lnTo>
                      <a:pt x="34" y="76"/>
                    </a:lnTo>
                    <a:lnTo>
                      <a:pt x="34" y="57"/>
                    </a:lnTo>
                    <a:close/>
                    <a:moveTo>
                      <a:pt x="38" y="57"/>
                    </a:moveTo>
                    <a:lnTo>
                      <a:pt x="44" y="57"/>
                    </a:lnTo>
                    <a:lnTo>
                      <a:pt x="44" y="76"/>
                    </a:lnTo>
                    <a:lnTo>
                      <a:pt x="38" y="76"/>
                    </a:lnTo>
                    <a:lnTo>
                      <a:pt x="38" y="57"/>
                    </a:lnTo>
                    <a:close/>
                    <a:moveTo>
                      <a:pt x="49" y="76"/>
                    </a:moveTo>
                    <a:lnTo>
                      <a:pt x="46" y="76"/>
                    </a:lnTo>
                    <a:lnTo>
                      <a:pt x="44" y="76"/>
                    </a:lnTo>
                    <a:lnTo>
                      <a:pt x="44" y="67"/>
                    </a:lnTo>
                    <a:lnTo>
                      <a:pt x="49" y="76"/>
                    </a:lnTo>
                    <a:close/>
                    <a:moveTo>
                      <a:pt x="40" y="58"/>
                    </a:moveTo>
                    <a:lnTo>
                      <a:pt x="46" y="55"/>
                    </a:lnTo>
                    <a:lnTo>
                      <a:pt x="55" y="73"/>
                    </a:lnTo>
                    <a:lnTo>
                      <a:pt x="49" y="76"/>
                    </a:lnTo>
                    <a:lnTo>
                      <a:pt x="40" y="58"/>
                    </a:lnTo>
                    <a:close/>
                    <a:moveTo>
                      <a:pt x="57" y="70"/>
                    </a:moveTo>
                    <a:lnTo>
                      <a:pt x="56" y="72"/>
                    </a:lnTo>
                    <a:lnTo>
                      <a:pt x="55" y="73"/>
                    </a:lnTo>
                    <a:lnTo>
                      <a:pt x="51" y="64"/>
                    </a:lnTo>
                    <a:lnTo>
                      <a:pt x="57" y="70"/>
                    </a:lnTo>
                    <a:close/>
                    <a:moveTo>
                      <a:pt x="44" y="57"/>
                    </a:moveTo>
                    <a:lnTo>
                      <a:pt x="48"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19" name="Freeform 475">
                <a:extLst>
                  <a:ext uri="{FF2B5EF4-FFF2-40B4-BE49-F238E27FC236}">
                    <a16:creationId xmlns:a16="http://schemas.microsoft.com/office/drawing/2014/main" id="{B5DCA5F1-9C8D-4B86-88DE-A860A88CAA1D}"/>
                  </a:ext>
                </a:extLst>
              </p:cNvPr>
              <p:cNvSpPr>
                <a:spLocks/>
              </p:cNvSpPr>
              <p:nvPr/>
            </p:nvSpPr>
            <p:spPr bwMode="auto">
              <a:xfrm>
                <a:off x="3465" y="2817"/>
                <a:ext cx="17" cy="14"/>
              </a:xfrm>
              <a:custGeom>
                <a:avLst/>
                <a:gdLst>
                  <a:gd name="T0" fmla="*/ 3 w 68"/>
                  <a:gd name="T1" fmla="*/ 3 h 58"/>
                  <a:gd name="T2" fmla="*/ 3 w 68"/>
                  <a:gd name="T3" fmla="*/ 3 h 58"/>
                  <a:gd name="T4" fmla="*/ 4 w 68"/>
                  <a:gd name="T5" fmla="*/ 3 h 58"/>
                  <a:gd name="T6" fmla="*/ 4 w 68"/>
                  <a:gd name="T7" fmla="*/ 2 h 58"/>
                  <a:gd name="T8" fmla="*/ 4 w 68"/>
                  <a:gd name="T9" fmla="*/ 2 h 58"/>
                  <a:gd name="T10" fmla="*/ 4 w 68"/>
                  <a:gd name="T11" fmla="*/ 2 h 58"/>
                  <a:gd name="T12" fmla="*/ 4 w 68"/>
                  <a:gd name="T13" fmla="*/ 2 h 58"/>
                  <a:gd name="T14" fmla="*/ 4 w 68"/>
                  <a:gd name="T15" fmla="*/ 1 h 58"/>
                  <a:gd name="T16" fmla="*/ 4 w 68"/>
                  <a:gd name="T17" fmla="*/ 1 h 58"/>
                  <a:gd name="T18" fmla="*/ 4 w 68"/>
                  <a:gd name="T19" fmla="*/ 1 h 58"/>
                  <a:gd name="T20" fmla="*/ 4 w 68"/>
                  <a:gd name="T21" fmla="*/ 0 h 58"/>
                  <a:gd name="T22" fmla="*/ 4 w 68"/>
                  <a:gd name="T23" fmla="*/ 0 h 58"/>
                  <a:gd name="T24" fmla="*/ 4 w 68"/>
                  <a:gd name="T25" fmla="*/ 0 h 58"/>
                  <a:gd name="T26" fmla="*/ 4 w 68"/>
                  <a:gd name="T27" fmla="*/ 0 h 58"/>
                  <a:gd name="T28" fmla="*/ 3 w 68"/>
                  <a:gd name="T29" fmla="*/ 0 h 58"/>
                  <a:gd name="T30" fmla="*/ 3 w 68"/>
                  <a:gd name="T31" fmla="*/ 0 h 58"/>
                  <a:gd name="T32" fmla="*/ 3 w 68"/>
                  <a:gd name="T33" fmla="*/ 0 h 58"/>
                  <a:gd name="T34" fmla="*/ 3 w 68"/>
                  <a:gd name="T35" fmla="*/ 0 h 58"/>
                  <a:gd name="T36" fmla="*/ 2 w 68"/>
                  <a:gd name="T37" fmla="*/ 0 h 58"/>
                  <a:gd name="T38" fmla="*/ 2 w 68"/>
                  <a:gd name="T39" fmla="*/ 0 h 58"/>
                  <a:gd name="T40" fmla="*/ 2 w 68"/>
                  <a:gd name="T41" fmla="*/ 0 h 58"/>
                  <a:gd name="T42" fmla="*/ 1 w 68"/>
                  <a:gd name="T43" fmla="*/ 0 h 58"/>
                  <a:gd name="T44" fmla="*/ 1 w 68"/>
                  <a:gd name="T45" fmla="*/ 1 h 58"/>
                  <a:gd name="T46" fmla="*/ 1 w 68"/>
                  <a:gd name="T47" fmla="*/ 1 h 58"/>
                  <a:gd name="T48" fmla="*/ 1 w 68"/>
                  <a:gd name="T49" fmla="*/ 1 h 58"/>
                  <a:gd name="T50" fmla="*/ 0 w 68"/>
                  <a:gd name="T51" fmla="*/ 1 h 58"/>
                  <a:gd name="T52" fmla="*/ 0 w 68"/>
                  <a:gd name="T53" fmla="*/ 2 h 58"/>
                  <a:gd name="T54" fmla="*/ 0 w 68"/>
                  <a:gd name="T55" fmla="*/ 2 h 58"/>
                  <a:gd name="T56" fmla="*/ 0 w 68"/>
                  <a:gd name="T57" fmla="*/ 2 h 58"/>
                  <a:gd name="T58" fmla="*/ 0 w 68"/>
                  <a:gd name="T59" fmla="*/ 2 h 58"/>
                  <a:gd name="T60" fmla="*/ 0 w 68"/>
                  <a:gd name="T61" fmla="*/ 3 h 58"/>
                  <a:gd name="T62" fmla="*/ 1 w 68"/>
                  <a:gd name="T63" fmla="*/ 3 h 58"/>
                  <a:gd name="T64" fmla="*/ 1 w 68"/>
                  <a:gd name="T65" fmla="*/ 3 h 58"/>
                  <a:gd name="T66" fmla="*/ 1 w 68"/>
                  <a:gd name="T67" fmla="*/ 3 h 58"/>
                  <a:gd name="T68" fmla="*/ 1 w 68"/>
                  <a:gd name="T69" fmla="*/ 3 h 58"/>
                  <a:gd name="T70" fmla="*/ 2 w 68"/>
                  <a:gd name="T71" fmla="*/ 3 h 58"/>
                  <a:gd name="T72" fmla="*/ 2 w 68"/>
                  <a:gd name="T73" fmla="*/ 3 h 58"/>
                  <a:gd name="T74" fmla="*/ 2 w 68"/>
                  <a:gd name="T75" fmla="*/ 3 h 58"/>
                  <a:gd name="T76" fmla="*/ 3 w 68"/>
                  <a:gd name="T77" fmla="*/ 3 h 58"/>
                  <a:gd name="T78" fmla="*/ 3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9" y="51"/>
                    </a:moveTo>
                    <a:lnTo>
                      <a:pt x="52" y="48"/>
                    </a:lnTo>
                    <a:lnTo>
                      <a:pt x="58" y="45"/>
                    </a:lnTo>
                    <a:lnTo>
                      <a:pt x="61" y="41"/>
                    </a:lnTo>
                    <a:lnTo>
                      <a:pt x="64" y="35"/>
                    </a:lnTo>
                    <a:lnTo>
                      <a:pt x="68" y="32"/>
                    </a:lnTo>
                    <a:lnTo>
                      <a:pt x="68" y="29"/>
                    </a:lnTo>
                    <a:lnTo>
                      <a:pt x="68" y="22"/>
                    </a:lnTo>
                    <a:lnTo>
                      <a:pt x="68" y="19"/>
                    </a:lnTo>
                    <a:lnTo>
                      <a:pt x="68" y="16"/>
                    </a:lnTo>
                    <a:lnTo>
                      <a:pt x="64" y="9"/>
                    </a:lnTo>
                    <a:lnTo>
                      <a:pt x="64" y="6"/>
                    </a:lnTo>
                    <a:lnTo>
                      <a:pt x="61" y="4"/>
                    </a:lnTo>
                    <a:lnTo>
                      <a:pt x="54" y="4"/>
                    </a:lnTo>
                    <a:lnTo>
                      <a:pt x="52" y="0"/>
                    </a:lnTo>
                    <a:lnTo>
                      <a:pt x="49" y="0"/>
                    </a:lnTo>
                    <a:lnTo>
                      <a:pt x="42" y="0"/>
                    </a:lnTo>
                    <a:lnTo>
                      <a:pt x="39" y="0"/>
                    </a:lnTo>
                    <a:lnTo>
                      <a:pt x="32" y="0"/>
                    </a:lnTo>
                    <a:lnTo>
                      <a:pt x="26" y="4"/>
                    </a:lnTo>
                    <a:lnTo>
                      <a:pt x="24" y="6"/>
                    </a:lnTo>
                    <a:lnTo>
                      <a:pt x="17" y="9"/>
                    </a:lnTo>
                    <a:lnTo>
                      <a:pt x="14" y="13"/>
                    </a:lnTo>
                    <a:lnTo>
                      <a:pt x="10" y="16"/>
                    </a:lnTo>
                    <a:lnTo>
                      <a:pt x="7" y="19"/>
                    </a:lnTo>
                    <a:lnTo>
                      <a:pt x="4" y="26"/>
                    </a:lnTo>
                    <a:lnTo>
                      <a:pt x="4" y="29"/>
                    </a:lnTo>
                    <a:lnTo>
                      <a:pt x="0" y="32"/>
                    </a:lnTo>
                    <a:lnTo>
                      <a:pt x="0" y="38"/>
                    </a:lnTo>
                    <a:lnTo>
                      <a:pt x="4" y="41"/>
                    </a:lnTo>
                    <a:lnTo>
                      <a:pt x="4" y="45"/>
                    </a:lnTo>
                    <a:lnTo>
                      <a:pt x="7" y="48"/>
                    </a:lnTo>
                    <a:lnTo>
                      <a:pt x="10" y="51"/>
                    </a:lnTo>
                    <a:lnTo>
                      <a:pt x="14" y="54"/>
                    </a:lnTo>
                    <a:lnTo>
                      <a:pt x="20" y="58"/>
                    </a:lnTo>
                    <a:lnTo>
                      <a:pt x="24" y="58"/>
                    </a:lnTo>
                    <a:lnTo>
                      <a:pt x="26" y="58"/>
                    </a:lnTo>
                    <a:lnTo>
                      <a:pt x="32" y="58"/>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0" name="Freeform 476">
                <a:extLst>
                  <a:ext uri="{FF2B5EF4-FFF2-40B4-BE49-F238E27FC236}">
                    <a16:creationId xmlns:a16="http://schemas.microsoft.com/office/drawing/2014/main" id="{E8E9938F-4BE4-4923-A591-005DC6458594}"/>
                  </a:ext>
                </a:extLst>
              </p:cNvPr>
              <p:cNvSpPr>
                <a:spLocks noEditPoints="1"/>
              </p:cNvSpPr>
              <p:nvPr/>
            </p:nvSpPr>
            <p:spPr bwMode="auto">
              <a:xfrm>
                <a:off x="3463" y="2814"/>
                <a:ext cx="21" cy="19"/>
              </a:xfrm>
              <a:custGeom>
                <a:avLst/>
                <a:gdLst>
                  <a:gd name="T0" fmla="*/ 3 w 86"/>
                  <a:gd name="T1" fmla="*/ 3 h 77"/>
                  <a:gd name="T2" fmla="*/ 4 w 86"/>
                  <a:gd name="T3" fmla="*/ 3 h 77"/>
                  <a:gd name="T4" fmla="*/ 4 w 86"/>
                  <a:gd name="T5" fmla="*/ 4 h 77"/>
                  <a:gd name="T6" fmla="*/ 4 w 86"/>
                  <a:gd name="T7" fmla="*/ 4 h 77"/>
                  <a:gd name="T8" fmla="*/ 5 w 86"/>
                  <a:gd name="T9" fmla="*/ 3 h 77"/>
                  <a:gd name="T10" fmla="*/ 4 w 86"/>
                  <a:gd name="T11" fmla="*/ 2 h 77"/>
                  <a:gd name="T12" fmla="*/ 4 w 86"/>
                  <a:gd name="T13" fmla="*/ 2 h 77"/>
                  <a:gd name="T14" fmla="*/ 5 w 86"/>
                  <a:gd name="T15" fmla="*/ 3 h 77"/>
                  <a:gd name="T16" fmla="*/ 5 w 86"/>
                  <a:gd name="T17" fmla="*/ 2 h 77"/>
                  <a:gd name="T18" fmla="*/ 4 w 86"/>
                  <a:gd name="T19" fmla="*/ 2 h 77"/>
                  <a:gd name="T20" fmla="*/ 4 w 86"/>
                  <a:gd name="T21" fmla="*/ 2 h 77"/>
                  <a:gd name="T22" fmla="*/ 5 w 86"/>
                  <a:gd name="T23" fmla="*/ 1 h 77"/>
                  <a:gd name="T24" fmla="*/ 5 w 86"/>
                  <a:gd name="T25" fmla="*/ 1 h 77"/>
                  <a:gd name="T26" fmla="*/ 4 w 86"/>
                  <a:gd name="T27" fmla="*/ 1 h 77"/>
                  <a:gd name="T28" fmla="*/ 4 w 86"/>
                  <a:gd name="T29" fmla="*/ 1 h 77"/>
                  <a:gd name="T30" fmla="*/ 4 w 86"/>
                  <a:gd name="T31" fmla="*/ 1 h 77"/>
                  <a:gd name="T32" fmla="*/ 4 w 86"/>
                  <a:gd name="T33" fmla="*/ 0 h 77"/>
                  <a:gd name="T34" fmla="*/ 4 w 86"/>
                  <a:gd name="T35" fmla="*/ 0 h 77"/>
                  <a:gd name="T36" fmla="*/ 4 w 86"/>
                  <a:gd name="T37" fmla="*/ 1 h 77"/>
                  <a:gd name="T38" fmla="*/ 3 w 86"/>
                  <a:gd name="T39" fmla="*/ 1 h 77"/>
                  <a:gd name="T40" fmla="*/ 4 w 86"/>
                  <a:gd name="T41" fmla="*/ 1 h 77"/>
                  <a:gd name="T42" fmla="*/ 3 w 86"/>
                  <a:gd name="T43" fmla="*/ 1 h 77"/>
                  <a:gd name="T44" fmla="*/ 3 w 86"/>
                  <a:gd name="T45" fmla="*/ 0 h 77"/>
                  <a:gd name="T46" fmla="*/ 3 w 86"/>
                  <a:gd name="T47" fmla="*/ 0 h 77"/>
                  <a:gd name="T48" fmla="*/ 2 w 86"/>
                  <a:gd name="T49" fmla="*/ 0 h 77"/>
                  <a:gd name="T50" fmla="*/ 2 w 86"/>
                  <a:gd name="T51" fmla="*/ 0 h 77"/>
                  <a:gd name="T52" fmla="*/ 2 w 86"/>
                  <a:gd name="T53" fmla="*/ 1 h 77"/>
                  <a:gd name="T54" fmla="*/ 2 w 86"/>
                  <a:gd name="T55" fmla="*/ 1 h 77"/>
                  <a:gd name="T56" fmla="*/ 2 w 86"/>
                  <a:gd name="T57" fmla="*/ 0 h 77"/>
                  <a:gd name="T58" fmla="*/ 1 w 86"/>
                  <a:gd name="T59" fmla="*/ 1 h 77"/>
                  <a:gd name="T60" fmla="*/ 2 w 86"/>
                  <a:gd name="T61" fmla="*/ 2 h 77"/>
                  <a:gd name="T62" fmla="*/ 1 w 86"/>
                  <a:gd name="T63" fmla="*/ 0 h 77"/>
                  <a:gd name="T64" fmla="*/ 0 w 86"/>
                  <a:gd name="T65" fmla="*/ 1 h 77"/>
                  <a:gd name="T66" fmla="*/ 1 w 86"/>
                  <a:gd name="T67" fmla="*/ 2 h 77"/>
                  <a:gd name="T68" fmla="*/ 1 w 86"/>
                  <a:gd name="T69" fmla="*/ 2 h 77"/>
                  <a:gd name="T70" fmla="*/ 1 w 86"/>
                  <a:gd name="T71" fmla="*/ 2 h 77"/>
                  <a:gd name="T72" fmla="*/ 1 w 86"/>
                  <a:gd name="T73" fmla="*/ 2 h 77"/>
                  <a:gd name="T74" fmla="*/ 0 w 86"/>
                  <a:gd name="T75" fmla="*/ 2 h 77"/>
                  <a:gd name="T76" fmla="*/ 0 w 86"/>
                  <a:gd name="T77" fmla="*/ 2 h 77"/>
                  <a:gd name="T78" fmla="*/ 1 w 86"/>
                  <a:gd name="T79" fmla="*/ 2 h 77"/>
                  <a:gd name="T80" fmla="*/ 1 w 86"/>
                  <a:gd name="T81" fmla="*/ 2 h 77"/>
                  <a:gd name="T82" fmla="*/ 1 w 86"/>
                  <a:gd name="T83" fmla="*/ 3 h 77"/>
                  <a:gd name="T84" fmla="*/ 0 w 86"/>
                  <a:gd name="T85" fmla="*/ 3 h 77"/>
                  <a:gd name="T86" fmla="*/ 1 w 86"/>
                  <a:gd name="T87" fmla="*/ 3 h 77"/>
                  <a:gd name="T88" fmla="*/ 1 w 86"/>
                  <a:gd name="T89" fmla="*/ 3 h 77"/>
                  <a:gd name="T90" fmla="*/ 1 w 86"/>
                  <a:gd name="T91" fmla="*/ 3 h 77"/>
                  <a:gd name="T92" fmla="*/ 1 w 86"/>
                  <a:gd name="T93" fmla="*/ 4 h 77"/>
                  <a:gd name="T94" fmla="*/ 1 w 86"/>
                  <a:gd name="T95" fmla="*/ 4 h 77"/>
                  <a:gd name="T96" fmla="*/ 1 w 86"/>
                  <a:gd name="T97" fmla="*/ 4 h 77"/>
                  <a:gd name="T98" fmla="*/ 1 w 86"/>
                  <a:gd name="T99" fmla="*/ 3 h 77"/>
                  <a:gd name="T100" fmla="*/ 2 w 86"/>
                  <a:gd name="T101" fmla="*/ 3 h 77"/>
                  <a:gd name="T102" fmla="*/ 2 w 86"/>
                  <a:gd name="T103" fmla="*/ 3 h 77"/>
                  <a:gd name="T104" fmla="*/ 2 w 86"/>
                  <a:gd name="T105" fmla="*/ 5 h 77"/>
                  <a:gd name="T106" fmla="*/ 2 w 86"/>
                  <a:gd name="T107" fmla="*/ 4 h 77"/>
                  <a:gd name="T108" fmla="*/ 2 w 86"/>
                  <a:gd name="T109" fmla="*/ 4 h 77"/>
                  <a:gd name="T110" fmla="*/ 3 w 86"/>
                  <a:gd name="T111" fmla="*/ 3 h 77"/>
                  <a:gd name="T112" fmla="*/ 3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5"/>
                    </a:moveTo>
                    <a:lnTo>
                      <a:pt x="52" y="51"/>
                    </a:lnTo>
                    <a:lnTo>
                      <a:pt x="67" y="64"/>
                    </a:lnTo>
                    <a:lnTo>
                      <a:pt x="64" y="68"/>
                    </a:lnTo>
                    <a:lnTo>
                      <a:pt x="50" y="55"/>
                    </a:lnTo>
                    <a:close/>
                    <a:moveTo>
                      <a:pt x="52" y="51"/>
                    </a:moveTo>
                    <a:lnTo>
                      <a:pt x="54" y="50"/>
                    </a:lnTo>
                    <a:lnTo>
                      <a:pt x="56" y="49"/>
                    </a:lnTo>
                    <a:lnTo>
                      <a:pt x="60" y="58"/>
                    </a:lnTo>
                    <a:lnTo>
                      <a:pt x="52" y="51"/>
                    </a:lnTo>
                    <a:close/>
                    <a:moveTo>
                      <a:pt x="56" y="49"/>
                    </a:moveTo>
                    <a:lnTo>
                      <a:pt x="61" y="46"/>
                    </a:lnTo>
                    <a:lnTo>
                      <a:pt x="70" y="63"/>
                    </a:lnTo>
                    <a:lnTo>
                      <a:pt x="64" y="67"/>
                    </a:lnTo>
                    <a:lnTo>
                      <a:pt x="56" y="49"/>
                    </a:lnTo>
                    <a:close/>
                    <a:moveTo>
                      <a:pt x="72" y="61"/>
                    </a:moveTo>
                    <a:lnTo>
                      <a:pt x="71" y="62"/>
                    </a:lnTo>
                    <a:lnTo>
                      <a:pt x="70" y="63"/>
                    </a:lnTo>
                    <a:lnTo>
                      <a:pt x="66" y="55"/>
                    </a:lnTo>
                    <a:lnTo>
                      <a:pt x="72" y="61"/>
                    </a:lnTo>
                    <a:close/>
                    <a:moveTo>
                      <a:pt x="59" y="48"/>
                    </a:moveTo>
                    <a:lnTo>
                      <a:pt x="62" y="45"/>
                    </a:lnTo>
                    <a:lnTo>
                      <a:pt x="76" y="58"/>
                    </a:lnTo>
                    <a:lnTo>
                      <a:pt x="72" y="61"/>
                    </a:lnTo>
                    <a:lnTo>
                      <a:pt x="59" y="48"/>
                    </a:lnTo>
                    <a:close/>
                    <a:moveTo>
                      <a:pt x="78" y="56"/>
                    </a:moveTo>
                    <a:lnTo>
                      <a:pt x="77" y="57"/>
                    </a:lnTo>
                    <a:lnTo>
                      <a:pt x="76" y="58"/>
                    </a:lnTo>
                    <a:lnTo>
                      <a:pt x="69" y="51"/>
                    </a:lnTo>
                    <a:lnTo>
                      <a:pt x="78" y="56"/>
                    </a:lnTo>
                    <a:close/>
                    <a:moveTo>
                      <a:pt x="60" y="47"/>
                    </a:moveTo>
                    <a:lnTo>
                      <a:pt x="64" y="41"/>
                    </a:lnTo>
                    <a:lnTo>
                      <a:pt x="81" y="49"/>
                    </a:lnTo>
                    <a:lnTo>
                      <a:pt x="78" y="56"/>
                    </a:lnTo>
                    <a:lnTo>
                      <a:pt x="60" y="47"/>
                    </a:lnTo>
                    <a:close/>
                    <a:moveTo>
                      <a:pt x="64" y="41"/>
                    </a:moveTo>
                    <a:lnTo>
                      <a:pt x="65" y="39"/>
                    </a:lnTo>
                    <a:lnTo>
                      <a:pt x="66" y="38"/>
                    </a:lnTo>
                    <a:lnTo>
                      <a:pt x="72" y="45"/>
                    </a:lnTo>
                    <a:lnTo>
                      <a:pt x="64" y="41"/>
                    </a:lnTo>
                    <a:close/>
                    <a:moveTo>
                      <a:pt x="66" y="38"/>
                    </a:moveTo>
                    <a:lnTo>
                      <a:pt x="69" y="35"/>
                    </a:lnTo>
                    <a:lnTo>
                      <a:pt x="82" y="49"/>
                    </a:lnTo>
                    <a:lnTo>
                      <a:pt x="79" y="52"/>
                    </a:lnTo>
                    <a:lnTo>
                      <a:pt x="66" y="38"/>
                    </a:lnTo>
                    <a:close/>
                    <a:moveTo>
                      <a:pt x="86" y="42"/>
                    </a:moveTo>
                    <a:lnTo>
                      <a:pt x="86" y="46"/>
                    </a:lnTo>
                    <a:lnTo>
                      <a:pt x="82" y="49"/>
                    </a:lnTo>
                    <a:lnTo>
                      <a:pt x="76" y="42"/>
                    </a:lnTo>
                    <a:lnTo>
                      <a:pt x="86" y="42"/>
                    </a:lnTo>
                    <a:close/>
                    <a:moveTo>
                      <a:pt x="66" y="42"/>
                    </a:moveTo>
                    <a:lnTo>
                      <a:pt x="66" y="39"/>
                    </a:lnTo>
                    <a:lnTo>
                      <a:pt x="86" y="39"/>
                    </a:lnTo>
                    <a:lnTo>
                      <a:pt x="86" y="42"/>
                    </a:lnTo>
                    <a:lnTo>
                      <a:pt x="66" y="42"/>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4" y="21"/>
                    </a:moveTo>
                    <a:lnTo>
                      <a:pt x="86" y="24"/>
                    </a:lnTo>
                    <a:lnTo>
                      <a:pt x="86" y="26"/>
                    </a:lnTo>
                    <a:lnTo>
                      <a:pt x="76" y="26"/>
                    </a:lnTo>
                    <a:lnTo>
                      <a:pt x="84" y="21"/>
                    </a:lnTo>
                    <a:close/>
                    <a:moveTo>
                      <a:pt x="67" y="30"/>
                    </a:moveTo>
                    <a:lnTo>
                      <a:pt x="64" y="24"/>
                    </a:lnTo>
                    <a:lnTo>
                      <a:pt x="81" y="15"/>
                    </a:lnTo>
                    <a:lnTo>
                      <a:pt x="84" y="21"/>
                    </a:lnTo>
                    <a:lnTo>
                      <a:pt x="67" y="30"/>
                    </a:lnTo>
                    <a:close/>
                    <a:moveTo>
                      <a:pt x="64" y="24"/>
                    </a:moveTo>
                    <a:lnTo>
                      <a:pt x="62" y="21"/>
                    </a:lnTo>
                    <a:lnTo>
                      <a:pt x="62" y="19"/>
                    </a:lnTo>
                    <a:lnTo>
                      <a:pt x="72" y="19"/>
                    </a:lnTo>
                    <a:lnTo>
                      <a:pt x="64" y="24"/>
                    </a:lnTo>
                    <a:close/>
                    <a:moveTo>
                      <a:pt x="62" y="19"/>
                    </a:moveTo>
                    <a:lnTo>
                      <a:pt x="62" y="16"/>
                    </a:lnTo>
                    <a:lnTo>
                      <a:pt x="82" y="16"/>
                    </a:lnTo>
                    <a:lnTo>
                      <a:pt x="82" y="19"/>
                    </a:lnTo>
                    <a:lnTo>
                      <a:pt x="62" y="19"/>
                    </a:lnTo>
                    <a:close/>
                    <a:moveTo>
                      <a:pt x="79" y="9"/>
                    </a:moveTo>
                    <a:lnTo>
                      <a:pt x="82" y="13"/>
                    </a:lnTo>
                    <a:lnTo>
                      <a:pt x="82" y="16"/>
                    </a:lnTo>
                    <a:lnTo>
                      <a:pt x="72" y="16"/>
                    </a:lnTo>
                    <a:lnTo>
                      <a:pt x="79" y="9"/>
                    </a:lnTo>
                    <a:close/>
                    <a:moveTo>
                      <a:pt x="66" y="24"/>
                    </a:moveTo>
                    <a:lnTo>
                      <a:pt x="62" y="20"/>
                    </a:lnTo>
                    <a:lnTo>
                      <a:pt x="76" y="7"/>
                    </a:lnTo>
                    <a:lnTo>
                      <a:pt x="79" y="9"/>
                    </a:lnTo>
                    <a:lnTo>
                      <a:pt x="66" y="24"/>
                    </a:lnTo>
                    <a:close/>
                    <a:moveTo>
                      <a:pt x="69" y="4"/>
                    </a:moveTo>
                    <a:lnTo>
                      <a:pt x="73" y="4"/>
                    </a:lnTo>
                    <a:lnTo>
                      <a:pt x="76" y="7"/>
                    </a:lnTo>
                    <a:lnTo>
                      <a:pt x="69" y="14"/>
                    </a:lnTo>
                    <a:lnTo>
                      <a:pt x="69" y="4"/>
                    </a:lnTo>
                    <a:close/>
                    <a:moveTo>
                      <a:pt x="69" y="23"/>
                    </a:moveTo>
                    <a:lnTo>
                      <a:pt x="62" y="23"/>
                    </a:lnTo>
                    <a:lnTo>
                      <a:pt x="62" y="4"/>
                    </a:lnTo>
                    <a:lnTo>
                      <a:pt x="69" y="4"/>
                    </a:lnTo>
                    <a:lnTo>
                      <a:pt x="69" y="23"/>
                    </a:lnTo>
                    <a:close/>
                    <a:moveTo>
                      <a:pt x="62" y="23"/>
                    </a:moveTo>
                    <a:lnTo>
                      <a:pt x="59" y="23"/>
                    </a:lnTo>
                    <a:lnTo>
                      <a:pt x="56" y="20"/>
                    </a:lnTo>
                    <a:lnTo>
                      <a:pt x="62" y="14"/>
                    </a:lnTo>
                    <a:lnTo>
                      <a:pt x="62" y="23"/>
                    </a:lnTo>
                    <a:close/>
                    <a:moveTo>
                      <a:pt x="56" y="20"/>
                    </a:moveTo>
                    <a:lnTo>
                      <a:pt x="52" y="17"/>
                    </a:lnTo>
                    <a:lnTo>
                      <a:pt x="67" y="4"/>
                    </a:lnTo>
                    <a:lnTo>
                      <a:pt x="70" y="6"/>
                    </a:lnTo>
                    <a:lnTo>
                      <a:pt x="56" y="20"/>
                    </a:lnTo>
                    <a:close/>
                    <a:moveTo>
                      <a:pt x="60" y="0"/>
                    </a:moveTo>
                    <a:lnTo>
                      <a:pt x="64" y="0"/>
                    </a:lnTo>
                    <a:lnTo>
                      <a:pt x="67" y="4"/>
                    </a:lnTo>
                    <a:lnTo>
                      <a:pt x="60" y="10"/>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2"/>
                    </a:moveTo>
                    <a:lnTo>
                      <a:pt x="38" y="0"/>
                    </a:lnTo>
                    <a:lnTo>
                      <a:pt x="40" y="0"/>
                    </a:lnTo>
                    <a:lnTo>
                      <a:pt x="40" y="10"/>
                    </a:lnTo>
                    <a:lnTo>
                      <a:pt x="36" y="2"/>
                    </a:lnTo>
                    <a:close/>
                    <a:moveTo>
                      <a:pt x="45" y="18"/>
                    </a:moveTo>
                    <a:lnTo>
                      <a:pt x="38" y="21"/>
                    </a:lnTo>
                    <a:lnTo>
                      <a:pt x="30" y="5"/>
                    </a:lnTo>
                    <a:lnTo>
                      <a:pt x="36" y="2"/>
                    </a:lnTo>
                    <a:lnTo>
                      <a:pt x="45" y="18"/>
                    </a:lnTo>
                    <a:close/>
                    <a:moveTo>
                      <a:pt x="27" y="7"/>
                    </a:moveTo>
                    <a:lnTo>
                      <a:pt x="28" y="5"/>
                    </a:lnTo>
                    <a:lnTo>
                      <a:pt x="30" y="5"/>
                    </a:lnTo>
                    <a:lnTo>
                      <a:pt x="34" y="14"/>
                    </a:lnTo>
                    <a:lnTo>
                      <a:pt x="27" y="7"/>
                    </a:lnTo>
                    <a:close/>
                    <a:moveTo>
                      <a:pt x="41" y="20"/>
                    </a:moveTo>
                    <a:lnTo>
                      <a:pt x="38" y="24"/>
                    </a:lnTo>
                    <a:lnTo>
                      <a:pt x="24" y="9"/>
                    </a:lnTo>
                    <a:lnTo>
                      <a:pt x="27" y="7"/>
                    </a:lnTo>
                    <a:lnTo>
                      <a:pt x="41" y="20"/>
                    </a:lnTo>
                    <a:close/>
                    <a:moveTo>
                      <a:pt x="38" y="24"/>
                    </a:moveTo>
                    <a:lnTo>
                      <a:pt x="37" y="25"/>
                    </a:lnTo>
                    <a:lnTo>
                      <a:pt x="35" y="25"/>
                    </a:lnTo>
                    <a:lnTo>
                      <a:pt x="32" y="16"/>
                    </a:lnTo>
                    <a:lnTo>
                      <a:pt x="38" y="24"/>
                    </a:lnTo>
                    <a:close/>
                    <a:moveTo>
                      <a:pt x="35" y="25"/>
                    </a:moveTo>
                    <a:lnTo>
                      <a:pt x="29" y="28"/>
                    </a:lnTo>
                    <a:lnTo>
                      <a:pt x="21" y="12"/>
                    </a:lnTo>
                    <a:lnTo>
                      <a:pt x="27" y="8"/>
                    </a:lnTo>
                    <a:lnTo>
                      <a:pt x="35" y="25"/>
                    </a:lnTo>
                    <a:close/>
                    <a:moveTo>
                      <a:pt x="18" y="13"/>
                    </a:moveTo>
                    <a:lnTo>
                      <a:pt x="19" y="12"/>
                    </a:lnTo>
                    <a:lnTo>
                      <a:pt x="21" y="12"/>
                    </a:lnTo>
                    <a:lnTo>
                      <a:pt x="25" y="19"/>
                    </a:lnTo>
                    <a:lnTo>
                      <a:pt x="18" y="13"/>
                    </a:lnTo>
                    <a:close/>
                    <a:moveTo>
                      <a:pt x="32" y="26"/>
                    </a:moveTo>
                    <a:lnTo>
                      <a:pt x="28" y="29"/>
                    </a:lnTo>
                    <a:lnTo>
                      <a:pt x="15" y="16"/>
                    </a:lnTo>
                    <a:lnTo>
                      <a:pt x="18" y="13"/>
                    </a:lnTo>
                    <a:lnTo>
                      <a:pt x="32" y="26"/>
                    </a:lnTo>
                    <a:close/>
                    <a:moveTo>
                      <a:pt x="28" y="29"/>
                    </a:moveTo>
                    <a:lnTo>
                      <a:pt x="25" y="32"/>
                    </a:lnTo>
                    <a:lnTo>
                      <a:pt x="12" y="19"/>
                    </a:lnTo>
                    <a:lnTo>
                      <a:pt x="15" y="16"/>
                    </a:lnTo>
                    <a:lnTo>
                      <a:pt x="28" y="29"/>
                    </a:lnTo>
                    <a:close/>
                    <a:moveTo>
                      <a:pt x="12" y="19"/>
                    </a:moveTo>
                    <a:lnTo>
                      <a:pt x="22" y="9"/>
                    </a:lnTo>
                    <a:lnTo>
                      <a:pt x="12" y="19"/>
                    </a:lnTo>
                    <a:lnTo>
                      <a:pt x="18" y="26"/>
                    </a:lnTo>
                    <a:lnTo>
                      <a:pt x="12" y="19"/>
                    </a:lnTo>
                    <a:close/>
                    <a:moveTo>
                      <a:pt x="25" y="32"/>
                    </a:moveTo>
                    <a:lnTo>
                      <a:pt x="22" y="36"/>
                    </a:lnTo>
                    <a:lnTo>
                      <a:pt x="8" y="23"/>
                    </a:lnTo>
                    <a:lnTo>
                      <a:pt x="12" y="19"/>
                    </a:lnTo>
                    <a:lnTo>
                      <a:pt x="25" y="32"/>
                    </a:lnTo>
                    <a:close/>
                    <a:moveTo>
                      <a:pt x="6" y="25"/>
                    </a:moveTo>
                    <a:lnTo>
                      <a:pt x="7" y="24"/>
                    </a:lnTo>
                    <a:lnTo>
                      <a:pt x="8" y="23"/>
                    </a:lnTo>
                    <a:lnTo>
                      <a:pt x="15" y="29"/>
                    </a:lnTo>
                    <a:lnTo>
                      <a:pt x="6" y="25"/>
                    </a:lnTo>
                    <a:close/>
                    <a:moveTo>
                      <a:pt x="24" y="34"/>
                    </a:moveTo>
                    <a:lnTo>
                      <a:pt x="21" y="40"/>
                    </a:lnTo>
                    <a:lnTo>
                      <a:pt x="4" y="31"/>
                    </a:lnTo>
                    <a:lnTo>
                      <a:pt x="6" y="25"/>
                    </a:lnTo>
                    <a:lnTo>
                      <a:pt x="24" y="34"/>
                    </a:lnTo>
                    <a:close/>
                    <a:moveTo>
                      <a:pt x="3" y="36"/>
                    </a:moveTo>
                    <a:lnTo>
                      <a:pt x="3" y="34"/>
                    </a:lnTo>
                    <a:lnTo>
                      <a:pt x="4" y="31"/>
                    </a:lnTo>
                    <a:lnTo>
                      <a:pt x="12" y="36"/>
                    </a:lnTo>
                    <a:lnTo>
                      <a:pt x="3" y="36"/>
                    </a:lnTo>
                    <a:close/>
                    <a:moveTo>
                      <a:pt x="22" y="36"/>
                    </a:moveTo>
                    <a:lnTo>
                      <a:pt x="22" y="39"/>
                    </a:lnTo>
                    <a:lnTo>
                      <a:pt x="3" y="39"/>
                    </a:lnTo>
                    <a:lnTo>
                      <a:pt x="3" y="36"/>
                    </a:lnTo>
                    <a:lnTo>
                      <a:pt x="22" y="36"/>
                    </a:lnTo>
                    <a:close/>
                    <a:moveTo>
                      <a:pt x="22" y="39"/>
                    </a:moveTo>
                    <a:lnTo>
                      <a:pt x="22" y="42"/>
                    </a:lnTo>
                    <a:lnTo>
                      <a:pt x="18" y="46"/>
                    </a:lnTo>
                    <a:lnTo>
                      <a:pt x="12" y="39"/>
                    </a:lnTo>
                    <a:lnTo>
                      <a:pt x="22" y="39"/>
                    </a:lnTo>
                    <a:close/>
                    <a:moveTo>
                      <a:pt x="18" y="46"/>
                    </a:moveTo>
                    <a:lnTo>
                      <a:pt x="16" y="49"/>
                    </a:lnTo>
                    <a:lnTo>
                      <a:pt x="2" y="35"/>
                    </a:lnTo>
                    <a:lnTo>
                      <a:pt x="5" y="32"/>
                    </a:lnTo>
                    <a:lnTo>
                      <a:pt x="18" y="46"/>
                    </a:lnTo>
                    <a:close/>
                    <a:moveTo>
                      <a:pt x="0" y="42"/>
                    </a:moveTo>
                    <a:lnTo>
                      <a:pt x="0" y="38"/>
                    </a:lnTo>
                    <a:lnTo>
                      <a:pt x="2" y="35"/>
                    </a:lnTo>
                    <a:lnTo>
                      <a:pt x="8" y="42"/>
                    </a:lnTo>
                    <a:lnTo>
                      <a:pt x="0" y="42"/>
                    </a:lnTo>
                    <a:close/>
                    <a:moveTo>
                      <a:pt x="18" y="42"/>
                    </a:moveTo>
                    <a:lnTo>
                      <a:pt x="18" y="48"/>
                    </a:lnTo>
                    <a:lnTo>
                      <a:pt x="0" y="48"/>
                    </a:lnTo>
                    <a:lnTo>
                      <a:pt x="0" y="42"/>
                    </a:lnTo>
                    <a:lnTo>
                      <a:pt x="18" y="42"/>
                    </a:lnTo>
                    <a:close/>
                    <a:moveTo>
                      <a:pt x="2" y="55"/>
                    </a:moveTo>
                    <a:lnTo>
                      <a:pt x="0" y="52"/>
                    </a:lnTo>
                    <a:lnTo>
                      <a:pt x="0" y="48"/>
                    </a:lnTo>
                    <a:lnTo>
                      <a:pt x="8" y="48"/>
                    </a:lnTo>
                    <a:lnTo>
                      <a:pt x="2" y="55"/>
                    </a:lnTo>
                    <a:close/>
                    <a:moveTo>
                      <a:pt x="16" y="41"/>
                    </a:moveTo>
                    <a:lnTo>
                      <a:pt x="18" y="45"/>
                    </a:lnTo>
                    <a:lnTo>
                      <a:pt x="5" y="58"/>
                    </a:lnTo>
                    <a:lnTo>
                      <a:pt x="2" y="55"/>
                    </a:lnTo>
                    <a:lnTo>
                      <a:pt x="16" y="41"/>
                    </a:lnTo>
                    <a:close/>
                    <a:moveTo>
                      <a:pt x="18" y="45"/>
                    </a:moveTo>
                    <a:lnTo>
                      <a:pt x="22" y="48"/>
                    </a:lnTo>
                    <a:lnTo>
                      <a:pt x="22" y="51"/>
                    </a:lnTo>
                    <a:lnTo>
                      <a:pt x="12" y="51"/>
                    </a:lnTo>
                    <a:lnTo>
                      <a:pt x="18" y="45"/>
                    </a:lnTo>
                    <a:close/>
                    <a:moveTo>
                      <a:pt x="22" y="51"/>
                    </a:moveTo>
                    <a:lnTo>
                      <a:pt x="22" y="55"/>
                    </a:lnTo>
                    <a:lnTo>
                      <a:pt x="3" y="55"/>
                    </a:lnTo>
                    <a:lnTo>
                      <a:pt x="3" y="51"/>
                    </a:lnTo>
                    <a:lnTo>
                      <a:pt x="22" y="51"/>
                    </a:lnTo>
                    <a:close/>
                    <a:moveTo>
                      <a:pt x="5" y="61"/>
                    </a:moveTo>
                    <a:lnTo>
                      <a:pt x="3" y="59"/>
                    </a:lnTo>
                    <a:lnTo>
                      <a:pt x="3" y="55"/>
                    </a:lnTo>
                    <a:lnTo>
                      <a:pt x="12" y="55"/>
                    </a:lnTo>
                    <a:lnTo>
                      <a:pt x="5" y="61"/>
                    </a:lnTo>
                    <a:close/>
                    <a:moveTo>
                      <a:pt x="18" y="48"/>
                    </a:moveTo>
                    <a:lnTo>
                      <a:pt x="22" y="51"/>
                    </a:lnTo>
                    <a:lnTo>
                      <a:pt x="8" y="64"/>
                    </a:lnTo>
                    <a:lnTo>
                      <a:pt x="5" y="61"/>
                    </a:lnTo>
                    <a:lnTo>
                      <a:pt x="18" y="48"/>
                    </a:lnTo>
                    <a:close/>
                    <a:moveTo>
                      <a:pt x="22" y="51"/>
                    </a:moveTo>
                    <a:lnTo>
                      <a:pt x="22" y="51"/>
                    </a:lnTo>
                    <a:lnTo>
                      <a:pt x="15" y="58"/>
                    </a:lnTo>
                    <a:lnTo>
                      <a:pt x="22" y="51"/>
                    </a:lnTo>
                    <a:close/>
                    <a:moveTo>
                      <a:pt x="22" y="51"/>
                    </a:moveTo>
                    <a:lnTo>
                      <a:pt x="25" y="55"/>
                    </a:lnTo>
                    <a:lnTo>
                      <a:pt x="12" y="68"/>
                    </a:lnTo>
                    <a:lnTo>
                      <a:pt x="8" y="64"/>
                    </a:lnTo>
                    <a:lnTo>
                      <a:pt x="22" y="51"/>
                    </a:lnTo>
                    <a:close/>
                    <a:moveTo>
                      <a:pt x="12" y="68"/>
                    </a:moveTo>
                    <a:lnTo>
                      <a:pt x="12" y="68"/>
                    </a:lnTo>
                    <a:lnTo>
                      <a:pt x="18" y="61"/>
                    </a:lnTo>
                    <a:lnTo>
                      <a:pt x="12" y="68"/>
                    </a:lnTo>
                    <a:close/>
                    <a:moveTo>
                      <a:pt x="25" y="55"/>
                    </a:moveTo>
                    <a:lnTo>
                      <a:pt x="28" y="58"/>
                    </a:lnTo>
                    <a:lnTo>
                      <a:pt x="15" y="71"/>
                    </a:lnTo>
                    <a:lnTo>
                      <a:pt x="12" y="68"/>
                    </a:lnTo>
                    <a:lnTo>
                      <a:pt x="25" y="55"/>
                    </a:lnTo>
                    <a:close/>
                    <a:moveTo>
                      <a:pt x="17" y="72"/>
                    </a:moveTo>
                    <a:lnTo>
                      <a:pt x="16" y="72"/>
                    </a:lnTo>
                    <a:lnTo>
                      <a:pt x="15" y="71"/>
                    </a:lnTo>
                    <a:lnTo>
                      <a:pt x="22" y="64"/>
                    </a:lnTo>
                    <a:lnTo>
                      <a:pt x="17" y="72"/>
                    </a:lnTo>
                    <a:close/>
                    <a:moveTo>
                      <a:pt x="26" y="56"/>
                    </a:moveTo>
                    <a:lnTo>
                      <a:pt x="33" y="59"/>
                    </a:lnTo>
                    <a:lnTo>
                      <a:pt x="24" y="75"/>
                    </a:lnTo>
                    <a:lnTo>
                      <a:pt x="17" y="72"/>
                    </a:lnTo>
                    <a:lnTo>
                      <a:pt x="26" y="56"/>
                    </a:lnTo>
                    <a:close/>
                    <a:moveTo>
                      <a:pt x="28" y="77"/>
                    </a:moveTo>
                    <a:lnTo>
                      <a:pt x="26" y="77"/>
                    </a:lnTo>
                    <a:lnTo>
                      <a:pt x="24" y="75"/>
                    </a:lnTo>
                    <a:lnTo>
                      <a:pt x="28" y="68"/>
                    </a:lnTo>
                    <a:lnTo>
                      <a:pt x="28" y="77"/>
                    </a:lnTo>
                    <a:close/>
                    <a:moveTo>
                      <a:pt x="28" y="58"/>
                    </a:moveTo>
                    <a:lnTo>
                      <a:pt x="32" y="58"/>
                    </a:lnTo>
                    <a:lnTo>
                      <a:pt x="32" y="77"/>
                    </a:lnTo>
                    <a:lnTo>
                      <a:pt x="28" y="77"/>
                    </a:lnTo>
                    <a:lnTo>
                      <a:pt x="28" y="58"/>
                    </a:lnTo>
                    <a:close/>
                    <a:moveTo>
                      <a:pt x="32" y="58"/>
                    </a:moveTo>
                    <a:lnTo>
                      <a:pt x="34" y="58"/>
                    </a:lnTo>
                    <a:lnTo>
                      <a:pt x="34" y="77"/>
                    </a:lnTo>
                    <a:lnTo>
                      <a:pt x="32" y="77"/>
                    </a:lnTo>
                    <a:lnTo>
                      <a:pt x="32" y="58"/>
                    </a:lnTo>
                    <a:close/>
                    <a:moveTo>
                      <a:pt x="34" y="58"/>
                    </a:moveTo>
                    <a:lnTo>
                      <a:pt x="40" y="58"/>
                    </a:lnTo>
                    <a:lnTo>
                      <a:pt x="40" y="77"/>
                    </a:lnTo>
                    <a:lnTo>
                      <a:pt x="34" y="77"/>
                    </a:lnTo>
                    <a:lnTo>
                      <a:pt x="34" y="58"/>
                    </a:lnTo>
                    <a:close/>
                    <a:moveTo>
                      <a:pt x="45" y="75"/>
                    </a:moveTo>
                    <a:lnTo>
                      <a:pt x="43" y="77"/>
                    </a:lnTo>
                    <a:lnTo>
                      <a:pt x="40" y="77"/>
                    </a:lnTo>
                    <a:lnTo>
                      <a:pt x="40" y="68"/>
                    </a:lnTo>
                    <a:lnTo>
                      <a:pt x="45" y="75"/>
                    </a:lnTo>
                    <a:close/>
                    <a:moveTo>
                      <a:pt x="36" y="59"/>
                    </a:moveTo>
                    <a:lnTo>
                      <a:pt x="43" y="56"/>
                    </a:lnTo>
                    <a:lnTo>
                      <a:pt x="51" y="72"/>
                    </a:lnTo>
                    <a:lnTo>
                      <a:pt x="45" y="75"/>
                    </a:lnTo>
                    <a:lnTo>
                      <a:pt x="36" y="59"/>
                    </a:lnTo>
                    <a:close/>
                    <a:moveTo>
                      <a:pt x="43" y="56"/>
                    </a:moveTo>
                    <a:lnTo>
                      <a:pt x="45" y="55"/>
                    </a:lnTo>
                    <a:lnTo>
                      <a:pt x="47" y="55"/>
                    </a:lnTo>
                    <a:lnTo>
                      <a:pt x="47" y="64"/>
                    </a:lnTo>
                    <a:lnTo>
                      <a:pt x="43" y="56"/>
                    </a:lnTo>
                    <a:close/>
                    <a:moveTo>
                      <a:pt x="47" y="55"/>
                    </a:moveTo>
                    <a:lnTo>
                      <a:pt x="50" y="55"/>
                    </a:lnTo>
                    <a:lnTo>
                      <a:pt x="50" y="73"/>
                    </a:lnTo>
                    <a:lnTo>
                      <a:pt x="47" y="73"/>
                    </a:lnTo>
                    <a:lnTo>
                      <a:pt x="47" y="55"/>
                    </a:lnTo>
                    <a:close/>
                    <a:moveTo>
                      <a:pt x="55" y="72"/>
                    </a:moveTo>
                    <a:lnTo>
                      <a:pt x="52" y="73"/>
                    </a:lnTo>
                    <a:lnTo>
                      <a:pt x="50" y="73"/>
                    </a:lnTo>
                    <a:lnTo>
                      <a:pt x="50" y="64"/>
                    </a:lnTo>
                    <a:lnTo>
                      <a:pt x="55" y="72"/>
                    </a:lnTo>
                    <a:close/>
                    <a:moveTo>
                      <a:pt x="46" y="56"/>
                    </a:moveTo>
                    <a:lnTo>
                      <a:pt x="52" y="52"/>
                    </a:lnTo>
                    <a:lnTo>
                      <a:pt x="61" y="70"/>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1" name="Freeform 477">
                <a:extLst>
                  <a:ext uri="{FF2B5EF4-FFF2-40B4-BE49-F238E27FC236}">
                    <a16:creationId xmlns:a16="http://schemas.microsoft.com/office/drawing/2014/main" id="{0C0D7507-5E04-4366-B39F-B2A6BFEFCC37}"/>
                  </a:ext>
                </a:extLst>
              </p:cNvPr>
              <p:cNvSpPr>
                <a:spLocks/>
              </p:cNvSpPr>
              <p:nvPr/>
            </p:nvSpPr>
            <p:spPr bwMode="auto">
              <a:xfrm>
                <a:off x="2850" y="3080"/>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0" y="47"/>
                    </a:lnTo>
                    <a:lnTo>
                      <a:pt x="57" y="44"/>
                    </a:lnTo>
                    <a:lnTo>
                      <a:pt x="60" y="37"/>
                    </a:lnTo>
                    <a:lnTo>
                      <a:pt x="64" y="34"/>
                    </a:lnTo>
                    <a:lnTo>
                      <a:pt x="64" y="32"/>
                    </a:lnTo>
                    <a:lnTo>
                      <a:pt x="67" y="25"/>
                    </a:lnTo>
                    <a:lnTo>
                      <a:pt x="67" y="22"/>
                    </a:lnTo>
                    <a:lnTo>
                      <a:pt x="67" y="18"/>
                    </a:lnTo>
                    <a:lnTo>
                      <a:pt x="67" y="12"/>
                    </a:lnTo>
                    <a:lnTo>
                      <a:pt x="64" y="8"/>
                    </a:lnTo>
                    <a:lnTo>
                      <a:pt x="60" y="6"/>
                    </a:lnTo>
                    <a:lnTo>
                      <a:pt x="57" y="3"/>
                    </a:lnTo>
                    <a:lnTo>
                      <a:pt x="54" y="0"/>
                    </a:lnTo>
                    <a:lnTo>
                      <a:pt x="50" y="0"/>
                    </a:lnTo>
                    <a:lnTo>
                      <a:pt x="45" y="0"/>
                    </a:lnTo>
                    <a:lnTo>
                      <a:pt x="42" y="0"/>
                    </a:lnTo>
                    <a:lnTo>
                      <a:pt x="35" y="0"/>
                    </a:lnTo>
                    <a:lnTo>
                      <a:pt x="32" y="0"/>
                    </a:lnTo>
                    <a:lnTo>
                      <a:pt x="25" y="3"/>
                    </a:lnTo>
                    <a:lnTo>
                      <a:pt x="20" y="3"/>
                    </a:lnTo>
                    <a:lnTo>
                      <a:pt x="16" y="6"/>
                    </a:lnTo>
                    <a:lnTo>
                      <a:pt x="13" y="12"/>
                    </a:lnTo>
                    <a:lnTo>
                      <a:pt x="10" y="15"/>
                    </a:lnTo>
                    <a:lnTo>
                      <a:pt x="6" y="18"/>
                    </a:lnTo>
                    <a:lnTo>
                      <a:pt x="3" y="22"/>
                    </a:lnTo>
                    <a:lnTo>
                      <a:pt x="0" y="28"/>
                    </a:lnTo>
                    <a:lnTo>
                      <a:pt x="0" y="32"/>
                    </a:lnTo>
                    <a:lnTo>
                      <a:pt x="0" y="37"/>
                    </a:lnTo>
                    <a:lnTo>
                      <a:pt x="0" y="40"/>
                    </a:lnTo>
                    <a:lnTo>
                      <a:pt x="3" y="44"/>
                    </a:lnTo>
                    <a:lnTo>
                      <a:pt x="6" y="47"/>
                    </a:lnTo>
                    <a:lnTo>
                      <a:pt x="10" y="50"/>
                    </a:lnTo>
                    <a:lnTo>
                      <a:pt x="13" y="54"/>
                    </a:lnTo>
                    <a:lnTo>
                      <a:pt x="16" y="54"/>
                    </a:lnTo>
                    <a:lnTo>
                      <a:pt x="22" y="57"/>
                    </a:lnTo>
                    <a:lnTo>
                      <a:pt x="25" y="57"/>
                    </a:lnTo>
                    <a:lnTo>
                      <a:pt x="32" y="57"/>
                    </a:lnTo>
                    <a:lnTo>
                      <a:pt x="38"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2" name="Freeform 478">
                <a:extLst>
                  <a:ext uri="{FF2B5EF4-FFF2-40B4-BE49-F238E27FC236}">
                    <a16:creationId xmlns:a16="http://schemas.microsoft.com/office/drawing/2014/main" id="{794DEF11-DE4D-4CC1-967F-F3A06B42243C}"/>
                  </a:ext>
                </a:extLst>
              </p:cNvPr>
              <p:cNvSpPr>
                <a:spLocks noEditPoints="1"/>
              </p:cNvSpPr>
              <p:nvPr/>
            </p:nvSpPr>
            <p:spPr bwMode="auto">
              <a:xfrm>
                <a:off x="2847" y="3078"/>
                <a:ext cx="22" cy="19"/>
              </a:xfrm>
              <a:custGeom>
                <a:avLst/>
                <a:gdLst>
                  <a:gd name="T0" fmla="*/ 3 w 91"/>
                  <a:gd name="T1" fmla="*/ 3 h 76"/>
                  <a:gd name="T2" fmla="*/ 4 w 91"/>
                  <a:gd name="T3" fmla="*/ 3 h 76"/>
                  <a:gd name="T4" fmla="*/ 4 w 91"/>
                  <a:gd name="T5" fmla="*/ 4 h 76"/>
                  <a:gd name="T6" fmla="*/ 5 w 91"/>
                  <a:gd name="T7" fmla="*/ 4 h 76"/>
                  <a:gd name="T8" fmla="*/ 4 w 91"/>
                  <a:gd name="T9" fmla="*/ 3 h 76"/>
                  <a:gd name="T10" fmla="*/ 5 w 91"/>
                  <a:gd name="T11" fmla="*/ 3 h 76"/>
                  <a:gd name="T12" fmla="*/ 4 w 91"/>
                  <a:gd name="T13" fmla="*/ 3 h 76"/>
                  <a:gd name="T14" fmla="*/ 4 w 91"/>
                  <a:gd name="T15" fmla="*/ 2 h 76"/>
                  <a:gd name="T16" fmla="*/ 5 w 91"/>
                  <a:gd name="T17" fmla="*/ 3 h 76"/>
                  <a:gd name="T18" fmla="*/ 5 w 91"/>
                  <a:gd name="T19" fmla="*/ 2 h 76"/>
                  <a:gd name="T20" fmla="*/ 4 w 91"/>
                  <a:gd name="T21" fmla="*/ 2 h 76"/>
                  <a:gd name="T22" fmla="*/ 4 w 91"/>
                  <a:gd name="T23" fmla="*/ 2 h 76"/>
                  <a:gd name="T24" fmla="*/ 5 w 91"/>
                  <a:gd name="T25" fmla="*/ 2 h 76"/>
                  <a:gd name="T26" fmla="*/ 5 w 91"/>
                  <a:gd name="T27" fmla="*/ 1 h 76"/>
                  <a:gd name="T28" fmla="*/ 4 w 91"/>
                  <a:gd name="T29" fmla="*/ 2 h 76"/>
                  <a:gd name="T30" fmla="*/ 4 w 91"/>
                  <a:gd name="T31" fmla="*/ 2 h 76"/>
                  <a:gd name="T32" fmla="*/ 3 w 91"/>
                  <a:gd name="T33" fmla="*/ 1 h 76"/>
                  <a:gd name="T34" fmla="*/ 4 w 91"/>
                  <a:gd name="T35" fmla="*/ 0 h 76"/>
                  <a:gd name="T36" fmla="*/ 4 w 91"/>
                  <a:gd name="T37" fmla="*/ 1 h 76"/>
                  <a:gd name="T38" fmla="*/ 4 w 91"/>
                  <a:gd name="T39" fmla="*/ 1 h 76"/>
                  <a:gd name="T40" fmla="*/ 3 w 91"/>
                  <a:gd name="T41" fmla="*/ 1 h 76"/>
                  <a:gd name="T42" fmla="*/ 3 w 91"/>
                  <a:gd name="T43" fmla="*/ 1 h 76"/>
                  <a:gd name="T44" fmla="*/ 3 w 91"/>
                  <a:gd name="T45" fmla="*/ 0 h 76"/>
                  <a:gd name="T46" fmla="*/ 3 w 91"/>
                  <a:gd name="T47" fmla="*/ 1 h 76"/>
                  <a:gd name="T48" fmla="*/ 3 w 91"/>
                  <a:gd name="T49" fmla="*/ 1 h 76"/>
                  <a:gd name="T50" fmla="*/ 2 w 91"/>
                  <a:gd name="T51" fmla="*/ 2 h 76"/>
                  <a:gd name="T52" fmla="*/ 2 w 91"/>
                  <a:gd name="T53" fmla="*/ 0 h 76"/>
                  <a:gd name="T54" fmla="*/ 1 w 91"/>
                  <a:gd name="T55" fmla="*/ 1 h 76"/>
                  <a:gd name="T56" fmla="*/ 2 w 91"/>
                  <a:gd name="T57" fmla="*/ 1 h 76"/>
                  <a:gd name="T58" fmla="*/ 2 w 91"/>
                  <a:gd name="T59" fmla="*/ 1 h 76"/>
                  <a:gd name="T60" fmla="*/ 2 w 91"/>
                  <a:gd name="T61" fmla="*/ 2 h 76"/>
                  <a:gd name="T62" fmla="*/ 2 w 91"/>
                  <a:gd name="T63" fmla="*/ 2 h 76"/>
                  <a:gd name="T64" fmla="*/ 2 w 91"/>
                  <a:gd name="T65" fmla="*/ 2 h 76"/>
                  <a:gd name="T66" fmla="*/ 1 w 91"/>
                  <a:gd name="T67" fmla="*/ 2 h 76"/>
                  <a:gd name="T68" fmla="*/ 0 w 91"/>
                  <a:gd name="T69" fmla="*/ 2 h 76"/>
                  <a:gd name="T70" fmla="*/ 0 w 91"/>
                  <a:gd name="T71" fmla="*/ 3 h 76"/>
                  <a:gd name="T72" fmla="*/ 1 w 91"/>
                  <a:gd name="T73" fmla="*/ 3 h 76"/>
                  <a:gd name="T74" fmla="*/ 0 w 91"/>
                  <a:gd name="T75" fmla="*/ 3 h 76"/>
                  <a:gd name="T76" fmla="*/ 0 w 91"/>
                  <a:gd name="T77" fmla="*/ 3 h 76"/>
                  <a:gd name="T78" fmla="*/ 0 w 91"/>
                  <a:gd name="T79" fmla="*/ 4 h 76"/>
                  <a:gd name="T80" fmla="*/ 0 w 91"/>
                  <a:gd name="T81" fmla="*/ 4 h 76"/>
                  <a:gd name="T82" fmla="*/ 2 w 91"/>
                  <a:gd name="T83" fmla="*/ 3 h 76"/>
                  <a:gd name="T84" fmla="*/ 2 w 91"/>
                  <a:gd name="T85" fmla="*/ 3 h 76"/>
                  <a:gd name="T86" fmla="*/ 1 w 91"/>
                  <a:gd name="T87" fmla="*/ 4 h 76"/>
                  <a:gd name="T88" fmla="*/ 2 w 91"/>
                  <a:gd name="T89" fmla="*/ 4 h 76"/>
                  <a:gd name="T90" fmla="*/ 2 w 91"/>
                  <a:gd name="T91" fmla="*/ 5 h 76"/>
                  <a:gd name="T92" fmla="*/ 2 w 91"/>
                  <a:gd name="T93" fmla="*/ 4 h 76"/>
                  <a:gd name="T94" fmla="*/ 2 w 91"/>
                  <a:gd name="T95" fmla="*/ 4 h 76"/>
                  <a:gd name="T96" fmla="*/ 1 w 91"/>
                  <a:gd name="T97" fmla="*/ 5 h 76"/>
                  <a:gd name="T98" fmla="*/ 2 w 91"/>
                  <a:gd name="T99" fmla="*/ 5 h 76"/>
                  <a:gd name="T100" fmla="*/ 2 w 91"/>
                  <a:gd name="T101" fmla="*/ 4 h 76"/>
                  <a:gd name="T102" fmla="*/ 3 w 91"/>
                  <a:gd name="T103" fmla="*/ 5 h 76"/>
                  <a:gd name="T104" fmla="*/ 3 w 91"/>
                  <a:gd name="T105" fmla="*/ 5 h 76"/>
                  <a:gd name="T106" fmla="*/ 3 w 91"/>
                  <a:gd name="T107" fmla="*/ 4 h 76"/>
                  <a:gd name="T108" fmla="*/ 3 w 91"/>
                  <a:gd name="T109" fmla="*/ 4 h 76"/>
                  <a:gd name="T110" fmla="*/ 3 w 91"/>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
                  <a:gd name="T169" fmla="*/ 0 h 76"/>
                  <a:gd name="T170" fmla="*/ 91 w 91"/>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 h="76">
                    <a:moveTo>
                      <a:pt x="55" y="54"/>
                    </a:moveTo>
                    <a:lnTo>
                      <a:pt x="58" y="50"/>
                    </a:lnTo>
                    <a:lnTo>
                      <a:pt x="72" y="64"/>
                    </a:lnTo>
                    <a:lnTo>
                      <a:pt x="69" y="67"/>
                    </a:lnTo>
                    <a:lnTo>
                      <a:pt x="55" y="54"/>
                    </a:lnTo>
                    <a:close/>
                    <a:moveTo>
                      <a:pt x="58" y="50"/>
                    </a:moveTo>
                    <a:lnTo>
                      <a:pt x="59" y="49"/>
                    </a:lnTo>
                    <a:lnTo>
                      <a:pt x="61" y="48"/>
                    </a:lnTo>
                    <a:lnTo>
                      <a:pt x="64" y="57"/>
                    </a:lnTo>
                    <a:lnTo>
                      <a:pt x="58" y="50"/>
                    </a:lnTo>
                    <a:close/>
                    <a:moveTo>
                      <a:pt x="61" y="48"/>
                    </a:moveTo>
                    <a:lnTo>
                      <a:pt x="67" y="45"/>
                    </a:lnTo>
                    <a:lnTo>
                      <a:pt x="75" y="63"/>
                    </a:lnTo>
                    <a:lnTo>
                      <a:pt x="69" y="66"/>
                    </a:lnTo>
                    <a:lnTo>
                      <a:pt x="61" y="48"/>
                    </a:lnTo>
                    <a:close/>
                    <a:moveTo>
                      <a:pt x="80" y="58"/>
                    </a:moveTo>
                    <a:lnTo>
                      <a:pt x="79" y="61"/>
                    </a:lnTo>
                    <a:lnTo>
                      <a:pt x="75" y="63"/>
                    </a:lnTo>
                    <a:lnTo>
                      <a:pt x="71" y="54"/>
                    </a:lnTo>
                    <a:lnTo>
                      <a:pt x="80" y="58"/>
                    </a:lnTo>
                    <a:close/>
                    <a:moveTo>
                      <a:pt x="62" y="49"/>
                    </a:moveTo>
                    <a:lnTo>
                      <a:pt x="66" y="43"/>
                    </a:lnTo>
                    <a:lnTo>
                      <a:pt x="83" y="52"/>
                    </a:lnTo>
                    <a:lnTo>
                      <a:pt x="80" y="58"/>
                    </a:lnTo>
                    <a:lnTo>
                      <a:pt x="62" y="49"/>
                    </a:lnTo>
                    <a:close/>
                    <a:moveTo>
                      <a:pt x="66" y="43"/>
                    </a:moveTo>
                    <a:lnTo>
                      <a:pt x="67" y="42"/>
                    </a:lnTo>
                    <a:lnTo>
                      <a:pt x="68" y="40"/>
                    </a:lnTo>
                    <a:lnTo>
                      <a:pt x="74" y="47"/>
                    </a:lnTo>
                    <a:lnTo>
                      <a:pt x="66" y="43"/>
                    </a:lnTo>
                    <a:close/>
                    <a:moveTo>
                      <a:pt x="68" y="40"/>
                    </a:moveTo>
                    <a:lnTo>
                      <a:pt x="71" y="37"/>
                    </a:lnTo>
                    <a:lnTo>
                      <a:pt x="84" y="52"/>
                    </a:lnTo>
                    <a:lnTo>
                      <a:pt x="81" y="54"/>
                    </a:lnTo>
                    <a:lnTo>
                      <a:pt x="68" y="40"/>
                    </a:lnTo>
                    <a:close/>
                    <a:moveTo>
                      <a:pt x="88" y="44"/>
                    </a:moveTo>
                    <a:lnTo>
                      <a:pt x="88" y="48"/>
                    </a:lnTo>
                    <a:lnTo>
                      <a:pt x="84" y="52"/>
                    </a:lnTo>
                    <a:lnTo>
                      <a:pt x="78" y="44"/>
                    </a:lnTo>
                    <a:lnTo>
                      <a:pt x="88" y="44"/>
                    </a:lnTo>
                    <a:close/>
                    <a:moveTo>
                      <a:pt x="68" y="44"/>
                    </a:moveTo>
                    <a:lnTo>
                      <a:pt x="68" y="42"/>
                    </a:lnTo>
                    <a:lnTo>
                      <a:pt x="88" y="42"/>
                    </a:lnTo>
                    <a:lnTo>
                      <a:pt x="88" y="44"/>
                    </a:lnTo>
                    <a:lnTo>
                      <a:pt x="68" y="44"/>
                    </a:lnTo>
                    <a:close/>
                    <a:moveTo>
                      <a:pt x="68" y="42"/>
                    </a:moveTo>
                    <a:lnTo>
                      <a:pt x="68" y="39"/>
                    </a:lnTo>
                    <a:lnTo>
                      <a:pt x="69" y="37"/>
                    </a:lnTo>
                    <a:lnTo>
                      <a:pt x="78" y="42"/>
                    </a:lnTo>
                    <a:lnTo>
                      <a:pt x="68" y="42"/>
                    </a:lnTo>
                    <a:close/>
                    <a:moveTo>
                      <a:pt x="69" y="37"/>
                    </a:moveTo>
                    <a:lnTo>
                      <a:pt x="72" y="31"/>
                    </a:lnTo>
                    <a:lnTo>
                      <a:pt x="90" y="39"/>
                    </a:lnTo>
                    <a:lnTo>
                      <a:pt x="86" y="45"/>
                    </a:lnTo>
                    <a:lnTo>
                      <a:pt x="69" y="37"/>
                    </a:lnTo>
                    <a:close/>
                    <a:moveTo>
                      <a:pt x="90" y="35"/>
                    </a:moveTo>
                    <a:lnTo>
                      <a:pt x="90" y="37"/>
                    </a:lnTo>
                    <a:lnTo>
                      <a:pt x="90" y="39"/>
                    </a:lnTo>
                    <a:lnTo>
                      <a:pt x="81" y="35"/>
                    </a:lnTo>
                    <a:lnTo>
                      <a:pt x="90" y="35"/>
                    </a:lnTo>
                    <a:close/>
                    <a:moveTo>
                      <a:pt x="71" y="35"/>
                    </a:moveTo>
                    <a:lnTo>
                      <a:pt x="71" y="32"/>
                    </a:lnTo>
                    <a:lnTo>
                      <a:pt x="90" y="32"/>
                    </a:lnTo>
                    <a:lnTo>
                      <a:pt x="90" y="35"/>
                    </a:lnTo>
                    <a:lnTo>
                      <a:pt x="71" y="35"/>
                    </a:lnTo>
                    <a:close/>
                    <a:moveTo>
                      <a:pt x="71" y="32"/>
                    </a:moveTo>
                    <a:lnTo>
                      <a:pt x="71" y="28"/>
                    </a:lnTo>
                    <a:lnTo>
                      <a:pt x="90" y="28"/>
                    </a:lnTo>
                    <a:lnTo>
                      <a:pt x="90" y="32"/>
                    </a:lnTo>
                    <a:lnTo>
                      <a:pt x="71" y="32"/>
                    </a:lnTo>
                    <a:close/>
                    <a:moveTo>
                      <a:pt x="71" y="28"/>
                    </a:moveTo>
                    <a:lnTo>
                      <a:pt x="71" y="22"/>
                    </a:lnTo>
                    <a:lnTo>
                      <a:pt x="90" y="22"/>
                    </a:lnTo>
                    <a:lnTo>
                      <a:pt x="90" y="28"/>
                    </a:lnTo>
                    <a:lnTo>
                      <a:pt x="71" y="28"/>
                    </a:lnTo>
                    <a:close/>
                    <a:moveTo>
                      <a:pt x="88" y="15"/>
                    </a:moveTo>
                    <a:lnTo>
                      <a:pt x="90" y="18"/>
                    </a:lnTo>
                    <a:lnTo>
                      <a:pt x="90" y="22"/>
                    </a:lnTo>
                    <a:lnTo>
                      <a:pt x="81" y="22"/>
                    </a:lnTo>
                    <a:lnTo>
                      <a:pt x="88" y="15"/>
                    </a:lnTo>
                    <a:close/>
                    <a:moveTo>
                      <a:pt x="74" y="28"/>
                    </a:moveTo>
                    <a:lnTo>
                      <a:pt x="71" y="25"/>
                    </a:lnTo>
                    <a:lnTo>
                      <a:pt x="84" y="12"/>
                    </a:lnTo>
                    <a:lnTo>
                      <a:pt x="88" y="15"/>
                    </a:lnTo>
                    <a:lnTo>
                      <a:pt x="74" y="28"/>
                    </a:lnTo>
                    <a:close/>
                    <a:moveTo>
                      <a:pt x="71" y="25"/>
                    </a:moveTo>
                    <a:lnTo>
                      <a:pt x="68" y="23"/>
                    </a:lnTo>
                    <a:lnTo>
                      <a:pt x="81" y="9"/>
                    </a:lnTo>
                    <a:lnTo>
                      <a:pt x="84" y="12"/>
                    </a:lnTo>
                    <a:lnTo>
                      <a:pt x="71" y="25"/>
                    </a:lnTo>
                    <a:close/>
                    <a:moveTo>
                      <a:pt x="81" y="9"/>
                    </a:moveTo>
                    <a:lnTo>
                      <a:pt x="91" y="18"/>
                    </a:lnTo>
                    <a:lnTo>
                      <a:pt x="81" y="9"/>
                    </a:lnTo>
                    <a:lnTo>
                      <a:pt x="74" y="16"/>
                    </a:lnTo>
                    <a:lnTo>
                      <a:pt x="81" y="9"/>
                    </a:lnTo>
                    <a:close/>
                    <a:moveTo>
                      <a:pt x="68" y="23"/>
                    </a:moveTo>
                    <a:lnTo>
                      <a:pt x="64" y="20"/>
                    </a:lnTo>
                    <a:lnTo>
                      <a:pt x="78" y="6"/>
                    </a:lnTo>
                    <a:lnTo>
                      <a:pt x="81" y="9"/>
                    </a:lnTo>
                    <a:lnTo>
                      <a:pt x="68" y="23"/>
                    </a:lnTo>
                    <a:close/>
                    <a:moveTo>
                      <a:pt x="64" y="20"/>
                    </a:moveTo>
                    <a:lnTo>
                      <a:pt x="55" y="10"/>
                    </a:lnTo>
                    <a:lnTo>
                      <a:pt x="64" y="20"/>
                    </a:lnTo>
                    <a:lnTo>
                      <a:pt x="71" y="13"/>
                    </a:lnTo>
                    <a:lnTo>
                      <a:pt x="64" y="20"/>
                    </a:lnTo>
                    <a:close/>
                    <a:moveTo>
                      <a:pt x="64" y="20"/>
                    </a:moveTo>
                    <a:lnTo>
                      <a:pt x="61" y="16"/>
                    </a:lnTo>
                    <a:lnTo>
                      <a:pt x="74" y="3"/>
                    </a:lnTo>
                    <a:lnTo>
                      <a:pt x="78" y="6"/>
                    </a:lnTo>
                    <a:lnTo>
                      <a:pt x="64" y="20"/>
                    </a:lnTo>
                    <a:close/>
                    <a:moveTo>
                      <a:pt x="68" y="0"/>
                    </a:moveTo>
                    <a:lnTo>
                      <a:pt x="72" y="0"/>
                    </a:lnTo>
                    <a:lnTo>
                      <a:pt x="74" y="3"/>
                    </a:lnTo>
                    <a:lnTo>
                      <a:pt x="68" y="10"/>
                    </a:lnTo>
                    <a:lnTo>
                      <a:pt x="68" y="0"/>
                    </a:lnTo>
                    <a:close/>
                    <a:moveTo>
                      <a:pt x="68" y="18"/>
                    </a:moveTo>
                    <a:lnTo>
                      <a:pt x="64" y="18"/>
                    </a:lnTo>
                    <a:lnTo>
                      <a:pt x="64" y="0"/>
                    </a:lnTo>
                    <a:lnTo>
                      <a:pt x="68" y="0"/>
                    </a:lnTo>
                    <a:lnTo>
                      <a:pt x="68" y="18"/>
                    </a:lnTo>
                    <a:close/>
                    <a:moveTo>
                      <a:pt x="64" y="18"/>
                    </a:moveTo>
                    <a:lnTo>
                      <a:pt x="59" y="18"/>
                    </a:lnTo>
                    <a:lnTo>
                      <a:pt x="59" y="0"/>
                    </a:lnTo>
                    <a:lnTo>
                      <a:pt x="64" y="0"/>
                    </a:lnTo>
                    <a:lnTo>
                      <a:pt x="64" y="18"/>
                    </a:lnTo>
                    <a:close/>
                    <a:moveTo>
                      <a:pt x="59" y="18"/>
                    </a:moveTo>
                    <a:lnTo>
                      <a:pt x="56" y="18"/>
                    </a:lnTo>
                    <a:lnTo>
                      <a:pt x="56" y="0"/>
                    </a:lnTo>
                    <a:lnTo>
                      <a:pt x="59" y="0"/>
                    </a:lnTo>
                    <a:lnTo>
                      <a:pt x="59" y="18"/>
                    </a:lnTo>
                    <a:close/>
                    <a:moveTo>
                      <a:pt x="56" y="18"/>
                    </a:moveTo>
                    <a:lnTo>
                      <a:pt x="49" y="18"/>
                    </a:lnTo>
                    <a:lnTo>
                      <a:pt x="49" y="0"/>
                    </a:lnTo>
                    <a:lnTo>
                      <a:pt x="56" y="0"/>
                    </a:lnTo>
                    <a:lnTo>
                      <a:pt x="56" y="18"/>
                    </a:lnTo>
                    <a:close/>
                    <a:moveTo>
                      <a:pt x="49" y="18"/>
                    </a:moveTo>
                    <a:lnTo>
                      <a:pt x="46" y="18"/>
                    </a:lnTo>
                    <a:lnTo>
                      <a:pt x="46" y="0"/>
                    </a:lnTo>
                    <a:lnTo>
                      <a:pt x="49" y="0"/>
                    </a:lnTo>
                    <a:lnTo>
                      <a:pt x="49" y="18"/>
                    </a:lnTo>
                    <a:close/>
                    <a:moveTo>
                      <a:pt x="41" y="1"/>
                    </a:moveTo>
                    <a:lnTo>
                      <a:pt x="43" y="0"/>
                    </a:lnTo>
                    <a:lnTo>
                      <a:pt x="46" y="0"/>
                    </a:lnTo>
                    <a:lnTo>
                      <a:pt x="46" y="10"/>
                    </a:lnTo>
                    <a:lnTo>
                      <a:pt x="41" y="1"/>
                    </a:lnTo>
                    <a:close/>
                    <a:moveTo>
                      <a:pt x="50" y="17"/>
                    </a:moveTo>
                    <a:lnTo>
                      <a:pt x="43" y="21"/>
                    </a:lnTo>
                    <a:lnTo>
                      <a:pt x="35" y="4"/>
                    </a:lnTo>
                    <a:lnTo>
                      <a:pt x="41" y="1"/>
                    </a:lnTo>
                    <a:lnTo>
                      <a:pt x="50" y="17"/>
                    </a:lnTo>
                    <a:close/>
                    <a:moveTo>
                      <a:pt x="43" y="21"/>
                    </a:moveTo>
                    <a:lnTo>
                      <a:pt x="41" y="22"/>
                    </a:lnTo>
                    <a:lnTo>
                      <a:pt x="39" y="22"/>
                    </a:lnTo>
                    <a:lnTo>
                      <a:pt x="39" y="13"/>
                    </a:lnTo>
                    <a:lnTo>
                      <a:pt x="43" y="21"/>
                    </a:lnTo>
                    <a:close/>
                    <a:moveTo>
                      <a:pt x="39" y="22"/>
                    </a:moveTo>
                    <a:lnTo>
                      <a:pt x="34" y="22"/>
                    </a:lnTo>
                    <a:lnTo>
                      <a:pt x="34" y="3"/>
                    </a:lnTo>
                    <a:lnTo>
                      <a:pt x="39" y="3"/>
                    </a:lnTo>
                    <a:lnTo>
                      <a:pt x="39" y="22"/>
                    </a:lnTo>
                    <a:close/>
                    <a:moveTo>
                      <a:pt x="26" y="6"/>
                    </a:moveTo>
                    <a:lnTo>
                      <a:pt x="29" y="3"/>
                    </a:lnTo>
                    <a:lnTo>
                      <a:pt x="34" y="3"/>
                    </a:lnTo>
                    <a:lnTo>
                      <a:pt x="34" y="13"/>
                    </a:lnTo>
                    <a:lnTo>
                      <a:pt x="26" y="6"/>
                    </a:lnTo>
                    <a:close/>
                    <a:moveTo>
                      <a:pt x="40" y="20"/>
                    </a:moveTo>
                    <a:lnTo>
                      <a:pt x="37" y="23"/>
                    </a:lnTo>
                    <a:lnTo>
                      <a:pt x="24" y="9"/>
                    </a:lnTo>
                    <a:lnTo>
                      <a:pt x="26" y="6"/>
                    </a:lnTo>
                    <a:lnTo>
                      <a:pt x="40" y="20"/>
                    </a:lnTo>
                    <a:close/>
                    <a:moveTo>
                      <a:pt x="21" y="12"/>
                    </a:moveTo>
                    <a:lnTo>
                      <a:pt x="23" y="10"/>
                    </a:lnTo>
                    <a:lnTo>
                      <a:pt x="24" y="9"/>
                    </a:lnTo>
                    <a:lnTo>
                      <a:pt x="30" y="16"/>
                    </a:lnTo>
                    <a:lnTo>
                      <a:pt x="21" y="12"/>
                    </a:lnTo>
                    <a:close/>
                    <a:moveTo>
                      <a:pt x="38" y="20"/>
                    </a:moveTo>
                    <a:lnTo>
                      <a:pt x="36" y="26"/>
                    </a:lnTo>
                    <a:lnTo>
                      <a:pt x="18" y="17"/>
                    </a:lnTo>
                    <a:lnTo>
                      <a:pt x="21" y="12"/>
                    </a:lnTo>
                    <a:lnTo>
                      <a:pt x="38" y="20"/>
                    </a:lnTo>
                    <a:close/>
                    <a:moveTo>
                      <a:pt x="36" y="26"/>
                    </a:moveTo>
                    <a:lnTo>
                      <a:pt x="35" y="27"/>
                    </a:lnTo>
                    <a:lnTo>
                      <a:pt x="34" y="28"/>
                    </a:lnTo>
                    <a:lnTo>
                      <a:pt x="27" y="22"/>
                    </a:lnTo>
                    <a:lnTo>
                      <a:pt x="36" y="26"/>
                    </a:lnTo>
                    <a:close/>
                    <a:moveTo>
                      <a:pt x="34" y="28"/>
                    </a:moveTo>
                    <a:lnTo>
                      <a:pt x="30" y="32"/>
                    </a:lnTo>
                    <a:lnTo>
                      <a:pt x="17" y="18"/>
                    </a:lnTo>
                    <a:lnTo>
                      <a:pt x="20" y="15"/>
                    </a:lnTo>
                    <a:lnTo>
                      <a:pt x="34" y="28"/>
                    </a:lnTo>
                    <a:close/>
                    <a:moveTo>
                      <a:pt x="30" y="32"/>
                    </a:moveTo>
                    <a:lnTo>
                      <a:pt x="27" y="35"/>
                    </a:lnTo>
                    <a:lnTo>
                      <a:pt x="14" y="22"/>
                    </a:lnTo>
                    <a:lnTo>
                      <a:pt x="17" y="18"/>
                    </a:lnTo>
                    <a:lnTo>
                      <a:pt x="30" y="32"/>
                    </a:lnTo>
                    <a:close/>
                    <a:moveTo>
                      <a:pt x="27" y="35"/>
                    </a:moveTo>
                    <a:lnTo>
                      <a:pt x="37" y="26"/>
                    </a:lnTo>
                    <a:lnTo>
                      <a:pt x="27" y="35"/>
                    </a:lnTo>
                    <a:lnTo>
                      <a:pt x="20" y="28"/>
                    </a:lnTo>
                    <a:lnTo>
                      <a:pt x="27" y="35"/>
                    </a:lnTo>
                    <a:close/>
                    <a:moveTo>
                      <a:pt x="27" y="35"/>
                    </a:moveTo>
                    <a:lnTo>
                      <a:pt x="24" y="38"/>
                    </a:lnTo>
                    <a:lnTo>
                      <a:pt x="10" y="25"/>
                    </a:lnTo>
                    <a:lnTo>
                      <a:pt x="14" y="22"/>
                    </a:lnTo>
                    <a:lnTo>
                      <a:pt x="27" y="35"/>
                    </a:lnTo>
                    <a:close/>
                    <a:moveTo>
                      <a:pt x="8" y="27"/>
                    </a:moveTo>
                    <a:lnTo>
                      <a:pt x="9" y="26"/>
                    </a:lnTo>
                    <a:lnTo>
                      <a:pt x="10" y="25"/>
                    </a:lnTo>
                    <a:lnTo>
                      <a:pt x="17" y="32"/>
                    </a:lnTo>
                    <a:lnTo>
                      <a:pt x="8" y="27"/>
                    </a:lnTo>
                    <a:close/>
                    <a:moveTo>
                      <a:pt x="26" y="36"/>
                    </a:moveTo>
                    <a:lnTo>
                      <a:pt x="23" y="43"/>
                    </a:lnTo>
                    <a:lnTo>
                      <a:pt x="6" y="34"/>
                    </a:lnTo>
                    <a:lnTo>
                      <a:pt x="8" y="27"/>
                    </a:lnTo>
                    <a:lnTo>
                      <a:pt x="26" y="36"/>
                    </a:lnTo>
                    <a:close/>
                    <a:moveTo>
                      <a:pt x="5" y="38"/>
                    </a:moveTo>
                    <a:lnTo>
                      <a:pt x="5" y="36"/>
                    </a:lnTo>
                    <a:lnTo>
                      <a:pt x="6" y="34"/>
                    </a:lnTo>
                    <a:lnTo>
                      <a:pt x="14" y="38"/>
                    </a:lnTo>
                    <a:lnTo>
                      <a:pt x="5" y="38"/>
                    </a:lnTo>
                    <a:close/>
                    <a:moveTo>
                      <a:pt x="24" y="38"/>
                    </a:moveTo>
                    <a:lnTo>
                      <a:pt x="24" y="42"/>
                    </a:lnTo>
                    <a:lnTo>
                      <a:pt x="5" y="42"/>
                    </a:lnTo>
                    <a:lnTo>
                      <a:pt x="5" y="38"/>
                    </a:lnTo>
                    <a:lnTo>
                      <a:pt x="24" y="38"/>
                    </a:lnTo>
                    <a:close/>
                    <a:moveTo>
                      <a:pt x="24" y="42"/>
                    </a:moveTo>
                    <a:lnTo>
                      <a:pt x="24" y="47"/>
                    </a:lnTo>
                    <a:lnTo>
                      <a:pt x="5" y="47"/>
                    </a:lnTo>
                    <a:lnTo>
                      <a:pt x="5" y="42"/>
                    </a:lnTo>
                    <a:lnTo>
                      <a:pt x="24" y="42"/>
                    </a:lnTo>
                    <a:close/>
                    <a:moveTo>
                      <a:pt x="24" y="47"/>
                    </a:moveTo>
                    <a:lnTo>
                      <a:pt x="24" y="50"/>
                    </a:lnTo>
                    <a:lnTo>
                      <a:pt x="5" y="50"/>
                    </a:lnTo>
                    <a:lnTo>
                      <a:pt x="5" y="47"/>
                    </a:lnTo>
                    <a:lnTo>
                      <a:pt x="24" y="47"/>
                    </a:lnTo>
                    <a:close/>
                    <a:moveTo>
                      <a:pt x="7" y="57"/>
                    </a:moveTo>
                    <a:lnTo>
                      <a:pt x="5" y="55"/>
                    </a:lnTo>
                    <a:lnTo>
                      <a:pt x="5" y="50"/>
                    </a:lnTo>
                    <a:lnTo>
                      <a:pt x="14" y="50"/>
                    </a:lnTo>
                    <a:lnTo>
                      <a:pt x="7" y="57"/>
                    </a:lnTo>
                    <a:close/>
                    <a:moveTo>
                      <a:pt x="20" y="44"/>
                    </a:moveTo>
                    <a:lnTo>
                      <a:pt x="24" y="47"/>
                    </a:lnTo>
                    <a:lnTo>
                      <a:pt x="10" y="60"/>
                    </a:lnTo>
                    <a:lnTo>
                      <a:pt x="7" y="57"/>
                    </a:lnTo>
                    <a:lnTo>
                      <a:pt x="20" y="44"/>
                    </a:lnTo>
                    <a:close/>
                    <a:moveTo>
                      <a:pt x="10" y="60"/>
                    </a:moveTo>
                    <a:lnTo>
                      <a:pt x="0" y="52"/>
                    </a:lnTo>
                    <a:lnTo>
                      <a:pt x="10" y="60"/>
                    </a:lnTo>
                    <a:lnTo>
                      <a:pt x="17" y="54"/>
                    </a:lnTo>
                    <a:lnTo>
                      <a:pt x="10" y="60"/>
                    </a:lnTo>
                    <a:close/>
                    <a:moveTo>
                      <a:pt x="24" y="47"/>
                    </a:moveTo>
                    <a:lnTo>
                      <a:pt x="27" y="50"/>
                    </a:lnTo>
                    <a:lnTo>
                      <a:pt x="14" y="64"/>
                    </a:lnTo>
                    <a:lnTo>
                      <a:pt x="10" y="60"/>
                    </a:lnTo>
                    <a:lnTo>
                      <a:pt x="24" y="47"/>
                    </a:lnTo>
                    <a:close/>
                    <a:moveTo>
                      <a:pt x="27" y="50"/>
                    </a:moveTo>
                    <a:lnTo>
                      <a:pt x="37" y="60"/>
                    </a:lnTo>
                    <a:lnTo>
                      <a:pt x="27" y="50"/>
                    </a:lnTo>
                    <a:lnTo>
                      <a:pt x="20" y="57"/>
                    </a:lnTo>
                    <a:lnTo>
                      <a:pt x="27" y="50"/>
                    </a:lnTo>
                    <a:close/>
                    <a:moveTo>
                      <a:pt x="27" y="50"/>
                    </a:moveTo>
                    <a:lnTo>
                      <a:pt x="30" y="54"/>
                    </a:lnTo>
                    <a:lnTo>
                      <a:pt x="17" y="67"/>
                    </a:lnTo>
                    <a:lnTo>
                      <a:pt x="14" y="64"/>
                    </a:lnTo>
                    <a:lnTo>
                      <a:pt x="27" y="50"/>
                    </a:lnTo>
                    <a:close/>
                    <a:moveTo>
                      <a:pt x="30" y="54"/>
                    </a:moveTo>
                    <a:lnTo>
                      <a:pt x="20" y="44"/>
                    </a:lnTo>
                    <a:lnTo>
                      <a:pt x="30" y="54"/>
                    </a:lnTo>
                    <a:lnTo>
                      <a:pt x="24" y="60"/>
                    </a:lnTo>
                    <a:lnTo>
                      <a:pt x="30" y="54"/>
                    </a:lnTo>
                    <a:close/>
                    <a:moveTo>
                      <a:pt x="30" y="54"/>
                    </a:moveTo>
                    <a:lnTo>
                      <a:pt x="34" y="57"/>
                    </a:lnTo>
                    <a:lnTo>
                      <a:pt x="20" y="70"/>
                    </a:lnTo>
                    <a:lnTo>
                      <a:pt x="17" y="67"/>
                    </a:lnTo>
                    <a:lnTo>
                      <a:pt x="30" y="54"/>
                    </a:lnTo>
                    <a:close/>
                    <a:moveTo>
                      <a:pt x="27" y="72"/>
                    </a:moveTo>
                    <a:lnTo>
                      <a:pt x="23" y="72"/>
                    </a:lnTo>
                    <a:lnTo>
                      <a:pt x="20" y="70"/>
                    </a:lnTo>
                    <a:lnTo>
                      <a:pt x="27" y="64"/>
                    </a:lnTo>
                    <a:lnTo>
                      <a:pt x="27" y="72"/>
                    </a:lnTo>
                    <a:close/>
                    <a:moveTo>
                      <a:pt x="27" y="54"/>
                    </a:moveTo>
                    <a:lnTo>
                      <a:pt x="30" y="54"/>
                    </a:lnTo>
                    <a:lnTo>
                      <a:pt x="30" y="72"/>
                    </a:lnTo>
                    <a:lnTo>
                      <a:pt x="27" y="72"/>
                    </a:lnTo>
                    <a:lnTo>
                      <a:pt x="27" y="54"/>
                    </a:lnTo>
                    <a:close/>
                    <a:moveTo>
                      <a:pt x="30" y="54"/>
                    </a:moveTo>
                    <a:lnTo>
                      <a:pt x="32" y="54"/>
                    </a:lnTo>
                    <a:lnTo>
                      <a:pt x="35" y="55"/>
                    </a:lnTo>
                    <a:lnTo>
                      <a:pt x="30" y="64"/>
                    </a:lnTo>
                    <a:lnTo>
                      <a:pt x="30" y="54"/>
                    </a:lnTo>
                    <a:close/>
                    <a:moveTo>
                      <a:pt x="35" y="55"/>
                    </a:moveTo>
                    <a:lnTo>
                      <a:pt x="40" y="58"/>
                    </a:lnTo>
                    <a:lnTo>
                      <a:pt x="32" y="75"/>
                    </a:lnTo>
                    <a:lnTo>
                      <a:pt x="26" y="71"/>
                    </a:lnTo>
                    <a:lnTo>
                      <a:pt x="35" y="55"/>
                    </a:lnTo>
                    <a:close/>
                    <a:moveTo>
                      <a:pt x="36" y="76"/>
                    </a:moveTo>
                    <a:lnTo>
                      <a:pt x="34" y="76"/>
                    </a:lnTo>
                    <a:lnTo>
                      <a:pt x="32" y="75"/>
                    </a:lnTo>
                    <a:lnTo>
                      <a:pt x="36" y="67"/>
                    </a:lnTo>
                    <a:lnTo>
                      <a:pt x="36" y="76"/>
                    </a:lnTo>
                    <a:close/>
                    <a:moveTo>
                      <a:pt x="36" y="57"/>
                    </a:moveTo>
                    <a:lnTo>
                      <a:pt x="39" y="57"/>
                    </a:lnTo>
                    <a:lnTo>
                      <a:pt x="39" y="76"/>
                    </a:lnTo>
                    <a:lnTo>
                      <a:pt x="36" y="76"/>
                    </a:lnTo>
                    <a:lnTo>
                      <a:pt x="36" y="57"/>
                    </a:lnTo>
                    <a:close/>
                    <a:moveTo>
                      <a:pt x="39" y="57"/>
                    </a:moveTo>
                    <a:lnTo>
                      <a:pt x="46" y="57"/>
                    </a:lnTo>
                    <a:lnTo>
                      <a:pt x="46" y="76"/>
                    </a:lnTo>
                    <a:lnTo>
                      <a:pt x="39" y="76"/>
                    </a:lnTo>
                    <a:lnTo>
                      <a:pt x="39" y="57"/>
                    </a:lnTo>
                    <a:close/>
                    <a:moveTo>
                      <a:pt x="50" y="75"/>
                    </a:moveTo>
                    <a:lnTo>
                      <a:pt x="48" y="76"/>
                    </a:lnTo>
                    <a:lnTo>
                      <a:pt x="46" y="76"/>
                    </a:lnTo>
                    <a:lnTo>
                      <a:pt x="46" y="67"/>
                    </a:lnTo>
                    <a:lnTo>
                      <a:pt x="50" y="75"/>
                    </a:lnTo>
                    <a:close/>
                    <a:moveTo>
                      <a:pt x="41" y="58"/>
                    </a:moveTo>
                    <a:lnTo>
                      <a:pt x="48" y="55"/>
                    </a:lnTo>
                    <a:lnTo>
                      <a:pt x="57" y="71"/>
                    </a:lnTo>
                    <a:lnTo>
                      <a:pt x="50" y="75"/>
                    </a:lnTo>
                    <a:lnTo>
                      <a:pt x="41" y="58"/>
                    </a:lnTo>
                    <a:close/>
                    <a:moveTo>
                      <a:pt x="48" y="55"/>
                    </a:moveTo>
                    <a:lnTo>
                      <a:pt x="50" y="54"/>
                    </a:lnTo>
                    <a:lnTo>
                      <a:pt x="52" y="54"/>
                    </a:lnTo>
                    <a:lnTo>
                      <a:pt x="52" y="64"/>
                    </a:lnTo>
                    <a:lnTo>
                      <a:pt x="48" y="55"/>
                    </a:lnTo>
                    <a:close/>
                    <a:moveTo>
                      <a:pt x="52" y="54"/>
                    </a:moveTo>
                    <a:lnTo>
                      <a:pt x="56" y="54"/>
                    </a:lnTo>
                    <a:lnTo>
                      <a:pt x="56" y="72"/>
                    </a:lnTo>
                    <a:lnTo>
                      <a:pt x="52" y="72"/>
                    </a:lnTo>
                    <a:lnTo>
                      <a:pt x="52" y="54"/>
                    </a:lnTo>
                    <a:close/>
                    <a:moveTo>
                      <a:pt x="60" y="71"/>
                    </a:moveTo>
                    <a:lnTo>
                      <a:pt x="58" y="72"/>
                    </a:lnTo>
                    <a:lnTo>
                      <a:pt x="56" y="72"/>
                    </a:lnTo>
                    <a:lnTo>
                      <a:pt x="56" y="64"/>
                    </a:lnTo>
                    <a:lnTo>
                      <a:pt x="60" y="71"/>
                    </a:lnTo>
                    <a:close/>
                    <a:moveTo>
                      <a:pt x="51" y="55"/>
                    </a:moveTo>
                    <a:lnTo>
                      <a:pt x="58" y="52"/>
                    </a:lnTo>
                    <a:lnTo>
                      <a:pt x="66" y="69"/>
                    </a:lnTo>
                    <a:lnTo>
                      <a:pt x="60" y="71"/>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3" name="Freeform 479">
                <a:extLst>
                  <a:ext uri="{FF2B5EF4-FFF2-40B4-BE49-F238E27FC236}">
                    <a16:creationId xmlns:a16="http://schemas.microsoft.com/office/drawing/2014/main" id="{400943EF-5368-44A6-A9EE-2968D478CC3E}"/>
                  </a:ext>
                </a:extLst>
              </p:cNvPr>
              <p:cNvSpPr>
                <a:spLocks/>
              </p:cNvSpPr>
              <p:nvPr/>
            </p:nvSpPr>
            <p:spPr bwMode="auto">
              <a:xfrm>
                <a:off x="2898" y="3054"/>
                <a:ext cx="17" cy="15"/>
              </a:xfrm>
              <a:custGeom>
                <a:avLst/>
                <a:gdLst>
                  <a:gd name="T0" fmla="*/ 3 w 68"/>
                  <a:gd name="T1" fmla="*/ 4 h 57"/>
                  <a:gd name="T2" fmla="*/ 3 w 68"/>
                  <a:gd name="T3" fmla="*/ 3 h 57"/>
                  <a:gd name="T4" fmla="*/ 4 w 68"/>
                  <a:gd name="T5" fmla="*/ 3 h 57"/>
                  <a:gd name="T6" fmla="*/ 4 w 68"/>
                  <a:gd name="T7" fmla="*/ 3 h 57"/>
                  <a:gd name="T8" fmla="*/ 4 w 68"/>
                  <a:gd name="T9" fmla="*/ 3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4 w 68"/>
                  <a:gd name="T23" fmla="*/ 1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1 h 57"/>
                  <a:gd name="T44" fmla="*/ 1 w 68"/>
                  <a:gd name="T45" fmla="*/ 1 h 57"/>
                  <a:gd name="T46" fmla="*/ 1 w 68"/>
                  <a:gd name="T47" fmla="*/ 1 h 57"/>
                  <a:gd name="T48" fmla="*/ 0 w 68"/>
                  <a:gd name="T49" fmla="*/ 2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1 w 68"/>
                  <a:gd name="T63" fmla="*/ 3 h 57"/>
                  <a:gd name="T64" fmla="*/ 1 w 68"/>
                  <a:gd name="T65" fmla="*/ 4 h 57"/>
                  <a:gd name="T66" fmla="*/ 1 w 68"/>
                  <a:gd name="T67" fmla="*/ 4 h 57"/>
                  <a:gd name="T68" fmla="*/ 1 w 68"/>
                  <a:gd name="T69" fmla="*/ 4 h 57"/>
                  <a:gd name="T70" fmla="*/ 2 w 68"/>
                  <a:gd name="T71" fmla="*/ 4 h 57"/>
                  <a:gd name="T72" fmla="*/ 2 w 68"/>
                  <a:gd name="T73" fmla="*/ 4 h 57"/>
                  <a:gd name="T74" fmla="*/ 2 w 68"/>
                  <a:gd name="T75" fmla="*/ 4 h 57"/>
                  <a:gd name="T76" fmla="*/ 2 w 68"/>
                  <a:gd name="T77" fmla="*/ 4 h 57"/>
                  <a:gd name="T78" fmla="*/ 3 w 68"/>
                  <a:gd name="T79" fmla="*/ 4 h 57"/>
                  <a:gd name="T80" fmla="*/ 3 w 68"/>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4"/>
                    </a:moveTo>
                    <a:lnTo>
                      <a:pt x="51" y="51"/>
                    </a:lnTo>
                    <a:lnTo>
                      <a:pt x="54" y="44"/>
                    </a:lnTo>
                    <a:lnTo>
                      <a:pt x="61" y="41"/>
                    </a:lnTo>
                    <a:lnTo>
                      <a:pt x="61" y="37"/>
                    </a:lnTo>
                    <a:lnTo>
                      <a:pt x="64" y="34"/>
                    </a:lnTo>
                    <a:lnTo>
                      <a:pt x="68" y="29"/>
                    </a:lnTo>
                    <a:lnTo>
                      <a:pt x="68" y="25"/>
                    </a:lnTo>
                    <a:lnTo>
                      <a:pt x="68" y="19"/>
                    </a:lnTo>
                    <a:lnTo>
                      <a:pt x="68" y="15"/>
                    </a:lnTo>
                    <a:lnTo>
                      <a:pt x="64" y="12"/>
                    </a:lnTo>
                    <a:lnTo>
                      <a:pt x="61" y="9"/>
                    </a:lnTo>
                    <a:lnTo>
                      <a:pt x="58" y="5"/>
                    </a:lnTo>
                    <a:lnTo>
                      <a:pt x="54" y="3"/>
                    </a:lnTo>
                    <a:lnTo>
                      <a:pt x="51" y="3"/>
                    </a:lnTo>
                    <a:lnTo>
                      <a:pt x="46" y="0"/>
                    </a:lnTo>
                    <a:lnTo>
                      <a:pt x="42" y="0"/>
                    </a:lnTo>
                    <a:lnTo>
                      <a:pt x="36" y="0"/>
                    </a:lnTo>
                    <a:lnTo>
                      <a:pt x="32" y="3"/>
                    </a:lnTo>
                    <a:lnTo>
                      <a:pt x="26" y="3"/>
                    </a:lnTo>
                    <a:lnTo>
                      <a:pt x="20" y="5"/>
                    </a:lnTo>
                    <a:lnTo>
                      <a:pt x="17" y="9"/>
                    </a:lnTo>
                    <a:lnTo>
                      <a:pt x="10" y="12"/>
                    </a:lnTo>
                    <a:lnTo>
                      <a:pt x="7" y="19"/>
                    </a:lnTo>
                    <a:lnTo>
                      <a:pt x="4" y="22"/>
                    </a:lnTo>
                    <a:lnTo>
                      <a:pt x="4" y="25"/>
                    </a:lnTo>
                    <a:lnTo>
                      <a:pt x="0" y="31"/>
                    </a:lnTo>
                    <a:lnTo>
                      <a:pt x="0" y="34"/>
                    </a:lnTo>
                    <a:lnTo>
                      <a:pt x="0" y="37"/>
                    </a:lnTo>
                    <a:lnTo>
                      <a:pt x="0" y="44"/>
                    </a:lnTo>
                    <a:lnTo>
                      <a:pt x="4" y="47"/>
                    </a:lnTo>
                    <a:lnTo>
                      <a:pt x="7" y="51"/>
                    </a:lnTo>
                    <a:lnTo>
                      <a:pt x="10" y="54"/>
                    </a:lnTo>
                    <a:lnTo>
                      <a:pt x="14" y="57"/>
                    </a:lnTo>
                    <a:lnTo>
                      <a:pt x="17" y="57"/>
                    </a:lnTo>
                    <a:lnTo>
                      <a:pt x="22" y="57"/>
                    </a:lnTo>
                    <a:lnTo>
                      <a:pt x="26" y="57"/>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4" name="Freeform 480">
                <a:extLst>
                  <a:ext uri="{FF2B5EF4-FFF2-40B4-BE49-F238E27FC236}">
                    <a16:creationId xmlns:a16="http://schemas.microsoft.com/office/drawing/2014/main" id="{8434E5C8-5005-4ED6-9951-475FA6E37D8C}"/>
                  </a:ext>
                </a:extLst>
              </p:cNvPr>
              <p:cNvSpPr>
                <a:spLocks noEditPoints="1"/>
              </p:cNvSpPr>
              <p:nvPr/>
            </p:nvSpPr>
            <p:spPr bwMode="auto">
              <a:xfrm>
                <a:off x="2896" y="3052"/>
                <a:ext cx="21" cy="19"/>
              </a:xfrm>
              <a:custGeom>
                <a:avLst/>
                <a:gdLst>
                  <a:gd name="T0" fmla="*/ 4 w 85"/>
                  <a:gd name="T1" fmla="*/ 4 h 76"/>
                  <a:gd name="T2" fmla="*/ 3 w 85"/>
                  <a:gd name="T3" fmla="*/ 3 h 76"/>
                  <a:gd name="T4" fmla="*/ 3 w 85"/>
                  <a:gd name="T5" fmla="*/ 3 h 76"/>
                  <a:gd name="T6" fmla="*/ 4 w 85"/>
                  <a:gd name="T7" fmla="*/ 4 h 76"/>
                  <a:gd name="T8" fmla="*/ 5 w 85"/>
                  <a:gd name="T9" fmla="*/ 3 h 76"/>
                  <a:gd name="T10" fmla="*/ 4 w 85"/>
                  <a:gd name="T11" fmla="*/ 3 h 76"/>
                  <a:gd name="T12" fmla="*/ 4 w 85"/>
                  <a:gd name="T13" fmla="*/ 2 h 76"/>
                  <a:gd name="T14" fmla="*/ 5 w 85"/>
                  <a:gd name="T15" fmla="*/ 3 h 76"/>
                  <a:gd name="T16" fmla="*/ 5 w 85"/>
                  <a:gd name="T17" fmla="*/ 3 h 76"/>
                  <a:gd name="T18" fmla="*/ 5 w 85"/>
                  <a:gd name="T19" fmla="*/ 3 h 76"/>
                  <a:gd name="T20" fmla="*/ 4 w 85"/>
                  <a:gd name="T21" fmla="*/ 2 h 76"/>
                  <a:gd name="T22" fmla="*/ 4 w 85"/>
                  <a:gd name="T23" fmla="*/ 2 h 76"/>
                  <a:gd name="T24" fmla="*/ 5 w 85"/>
                  <a:gd name="T25" fmla="*/ 2 h 76"/>
                  <a:gd name="T26" fmla="*/ 5 w 85"/>
                  <a:gd name="T27" fmla="*/ 1 h 76"/>
                  <a:gd name="T28" fmla="*/ 4 w 85"/>
                  <a:gd name="T29" fmla="*/ 2 h 76"/>
                  <a:gd name="T30" fmla="*/ 5 w 85"/>
                  <a:gd name="T31" fmla="*/ 1 h 76"/>
                  <a:gd name="T32" fmla="*/ 4 w 85"/>
                  <a:gd name="T33" fmla="*/ 2 h 76"/>
                  <a:gd name="T34" fmla="*/ 4 w 85"/>
                  <a:gd name="T35" fmla="*/ 2 h 76"/>
                  <a:gd name="T36" fmla="*/ 4 w 85"/>
                  <a:gd name="T37" fmla="*/ 1 h 76"/>
                  <a:gd name="T38" fmla="*/ 4 w 85"/>
                  <a:gd name="T39" fmla="*/ 0 h 76"/>
                  <a:gd name="T40" fmla="*/ 4 w 85"/>
                  <a:gd name="T41" fmla="*/ 2 h 76"/>
                  <a:gd name="T42" fmla="*/ 3 w 85"/>
                  <a:gd name="T43" fmla="*/ 1 h 76"/>
                  <a:gd name="T44" fmla="*/ 3 w 85"/>
                  <a:gd name="T45" fmla="*/ 0 h 76"/>
                  <a:gd name="T46" fmla="*/ 3 w 85"/>
                  <a:gd name="T47" fmla="*/ 0 h 76"/>
                  <a:gd name="T48" fmla="*/ 3 w 85"/>
                  <a:gd name="T49" fmla="*/ 1 h 76"/>
                  <a:gd name="T50" fmla="*/ 3 w 85"/>
                  <a:gd name="T51" fmla="*/ 1 h 76"/>
                  <a:gd name="T52" fmla="*/ 3 w 85"/>
                  <a:gd name="T53" fmla="*/ 2 h 76"/>
                  <a:gd name="T54" fmla="*/ 2 w 85"/>
                  <a:gd name="T55" fmla="*/ 0 h 76"/>
                  <a:gd name="T56" fmla="*/ 2 w 85"/>
                  <a:gd name="T57" fmla="*/ 1 h 76"/>
                  <a:gd name="T58" fmla="*/ 2 w 85"/>
                  <a:gd name="T59" fmla="*/ 1 h 76"/>
                  <a:gd name="T60" fmla="*/ 2 w 85"/>
                  <a:gd name="T61" fmla="*/ 2 h 76"/>
                  <a:gd name="T62" fmla="*/ 2 w 85"/>
                  <a:gd name="T63" fmla="*/ 2 h 76"/>
                  <a:gd name="T64" fmla="*/ 1 w 85"/>
                  <a:gd name="T65" fmla="*/ 1 h 76"/>
                  <a:gd name="T66" fmla="*/ 1 w 85"/>
                  <a:gd name="T67" fmla="*/ 2 h 76"/>
                  <a:gd name="T68" fmla="*/ 2 w 85"/>
                  <a:gd name="T69" fmla="*/ 2 h 76"/>
                  <a:gd name="T70" fmla="*/ 1 w 85"/>
                  <a:gd name="T71" fmla="*/ 2 h 76"/>
                  <a:gd name="T72" fmla="*/ 0 w 85"/>
                  <a:gd name="T73" fmla="*/ 2 h 76"/>
                  <a:gd name="T74" fmla="*/ 0 w 85"/>
                  <a:gd name="T75" fmla="*/ 2 h 76"/>
                  <a:gd name="T76" fmla="*/ 1 w 85"/>
                  <a:gd name="T77" fmla="*/ 2 h 76"/>
                  <a:gd name="T78" fmla="*/ 1 w 85"/>
                  <a:gd name="T79" fmla="*/ 3 h 76"/>
                  <a:gd name="T80" fmla="*/ 1 w 85"/>
                  <a:gd name="T81" fmla="*/ 3 h 76"/>
                  <a:gd name="T82" fmla="*/ 1 w 85"/>
                  <a:gd name="T83" fmla="*/ 3 h 76"/>
                  <a:gd name="T84" fmla="*/ 0 w 85"/>
                  <a:gd name="T85" fmla="*/ 4 h 76"/>
                  <a:gd name="T86" fmla="*/ 0 w 85"/>
                  <a:gd name="T87" fmla="*/ 4 h 76"/>
                  <a:gd name="T88" fmla="*/ 1 w 85"/>
                  <a:gd name="T89" fmla="*/ 3 h 76"/>
                  <a:gd name="T90" fmla="*/ 1 w 85"/>
                  <a:gd name="T91" fmla="*/ 3 h 76"/>
                  <a:gd name="T92" fmla="*/ 0 w 85"/>
                  <a:gd name="T93" fmla="*/ 4 h 76"/>
                  <a:gd name="T94" fmla="*/ 1 w 85"/>
                  <a:gd name="T95" fmla="*/ 5 h 76"/>
                  <a:gd name="T96" fmla="*/ 1 w 85"/>
                  <a:gd name="T97" fmla="*/ 4 h 76"/>
                  <a:gd name="T98" fmla="*/ 1 w 85"/>
                  <a:gd name="T99" fmla="*/ 4 h 76"/>
                  <a:gd name="T100" fmla="*/ 1 w 85"/>
                  <a:gd name="T101" fmla="*/ 4 h 76"/>
                  <a:gd name="T102" fmla="*/ 2 w 85"/>
                  <a:gd name="T103" fmla="*/ 4 h 76"/>
                  <a:gd name="T104" fmla="*/ 2 w 85"/>
                  <a:gd name="T105" fmla="*/ 5 h 76"/>
                  <a:gd name="T106" fmla="*/ 2 w 85"/>
                  <a:gd name="T107" fmla="*/ 5 h 76"/>
                  <a:gd name="T108" fmla="*/ 2 w 85"/>
                  <a:gd name="T109" fmla="*/ 4 h 76"/>
                  <a:gd name="T110" fmla="*/ 2 w 85"/>
                  <a:gd name="T111" fmla="*/ 4 h 76"/>
                  <a:gd name="T112" fmla="*/ 3 w 85"/>
                  <a:gd name="T113" fmla="*/ 4 h 76"/>
                  <a:gd name="T114" fmla="*/ 3 w 85"/>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49" y="57"/>
                    </a:moveTo>
                    <a:lnTo>
                      <a:pt x="53" y="54"/>
                    </a:lnTo>
                    <a:lnTo>
                      <a:pt x="66" y="67"/>
                    </a:lnTo>
                    <a:lnTo>
                      <a:pt x="64" y="71"/>
                    </a:lnTo>
                    <a:lnTo>
                      <a:pt x="49" y="57"/>
                    </a:lnTo>
                    <a:close/>
                    <a:moveTo>
                      <a:pt x="68" y="65"/>
                    </a:moveTo>
                    <a:lnTo>
                      <a:pt x="67" y="66"/>
                    </a:lnTo>
                    <a:lnTo>
                      <a:pt x="66" y="67"/>
                    </a:lnTo>
                    <a:lnTo>
                      <a:pt x="59" y="61"/>
                    </a:lnTo>
                    <a:lnTo>
                      <a:pt x="68" y="65"/>
                    </a:lnTo>
                    <a:close/>
                    <a:moveTo>
                      <a:pt x="51" y="56"/>
                    </a:moveTo>
                    <a:lnTo>
                      <a:pt x="55" y="50"/>
                    </a:lnTo>
                    <a:lnTo>
                      <a:pt x="71" y="58"/>
                    </a:lnTo>
                    <a:lnTo>
                      <a:pt x="68" y="65"/>
                    </a:lnTo>
                    <a:lnTo>
                      <a:pt x="51" y="56"/>
                    </a:lnTo>
                    <a:close/>
                    <a:moveTo>
                      <a:pt x="55" y="50"/>
                    </a:moveTo>
                    <a:lnTo>
                      <a:pt x="56" y="47"/>
                    </a:lnTo>
                    <a:lnTo>
                      <a:pt x="58" y="45"/>
                    </a:lnTo>
                    <a:lnTo>
                      <a:pt x="62" y="54"/>
                    </a:lnTo>
                    <a:lnTo>
                      <a:pt x="55" y="50"/>
                    </a:lnTo>
                    <a:close/>
                    <a:moveTo>
                      <a:pt x="58" y="45"/>
                    </a:moveTo>
                    <a:lnTo>
                      <a:pt x="65" y="42"/>
                    </a:lnTo>
                    <a:lnTo>
                      <a:pt x="73" y="59"/>
                    </a:lnTo>
                    <a:lnTo>
                      <a:pt x="67" y="63"/>
                    </a:lnTo>
                    <a:lnTo>
                      <a:pt x="58" y="45"/>
                    </a:lnTo>
                    <a:close/>
                    <a:moveTo>
                      <a:pt x="79" y="51"/>
                    </a:moveTo>
                    <a:lnTo>
                      <a:pt x="79" y="56"/>
                    </a:lnTo>
                    <a:lnTo>
                      <a:pt x="73" y="59"/>
                    </a:lnTo>
                    <a:lnTo>
                      <a:pt x="69" y="51"/>
                    </a:lnTo>
                    <a:lnTo>
                      <a:pt x="79" y="51"/>
                    </a:lnTo>
                    <a:close/>
                    <a:moveTo>
                      <a:pt x="59" y="51"/>
                    </a:moveTo>
                    <a:lnTo>
                      <a:pt x="59" y="47"/>
                    </a:lnTo>
                    <a:lnTo>
                      <a:pt x="79" y="47"/>
                    </a:lnTo>
                    <a:lnTo>
                      <a:pt x="79" y="51"/>
                    </a:lnTo>
                    <a:lnTo>
                      <a:pt x="59" y="51"/>
                    </a:lnTo>
                    <a:close/>
                    <a:moveTo>
                      <a:pt x="59" y="47"/>
                    </a:moveTo>
                    <a:lnTo>
                      <a:pt x="59" y="44"/>
                    </a:lnTo>
                    <a:lnTo>
                      <a:pt x="62" y="41"/>
                    </a:lnTo>
                    <a:lnTo>
                      <a:pt x="69" y="47"/>
                    </a:lnTo>
                    <a:lnTo>
                      <a:pt x="59" y="47"/>
                    </a:lnTo>
                    <a:close/>
                    <a:moveTo>
                      <a:pt x="62" y="41"/>
                    </a:moveTo>
                    <a:lnTo>
                      <a:pt x="66" y="37"/>
                    </a:lnTo>
                    <a:lnTo>
                      <a:pt x="79" y="51"/>
                    </a:lnTo>
                    <a:lnTo>
                      <a:pt x="76" y="54"/>
                    </a:lnTo>
                    <a:lnTo>
                      <a:pt x="62" y="41"/>
                    </a:lnTo>
                    <a:close/>
                    <a:moveTo>
                      <a:pt x="81" y="48"/>
                    </a:moveTo>
                    <a:lnTo>
                      <a:pt x="80" y="50"/>
                    </a:lnTo>
                    <a:lnTo>
                      <a:pt x="79" y="51"/>
                    </a:lnTo>
                    <a:lnTo>
                      <a:pt x="72" y="44"/>
                    </a:lnTo>
                    <a:lnTo>
                      <a:pt x="81" y="48"/>
                    </a:lnTo>
                    <a:close/>
                    <a:moveTo>
                      <a:pt x="64" y="40"/>
                    </a:moveTo>
                    <a:lnTo>
                      <a:pt x="67" y="34"/>
                    </a:lnTo>
                    <a:lnTo>
                      <a:pt x="85" y="42"/>
                    </a:lnTo>
                    <a:lnTo>
                      <a:pt x="81" y="48"/>
                    </a:lnTo>
                    <a:lnTo>
                      <a:pt x="64" y="40"/>
                    </a:lnTo>
                    <a:close/>
                    <a:moveTo>
                      <a:pt x="85" y="39"/>
                    </a:moveTo>
                    <a:lnTo>
                      <a:pt x="85" y="41"/>
                    </a:lnTo>
                    <a:lnTo>
                      <a:pt x="85" y="42"/>
                    </a:lnTo>
                    <a:lnTo>
                      <a:pt x="76" y="39"/>
                    </a:lnTo>
                    <a:lnTo>
                      <a:pt x="85" y="39"/>
                    </a:lnTo>
                    <a:close/>
                    <a:moveTo>
                      <a:pt x="66" y="39"/>
                    </a:moveTo>
                    <a:lnTo>
                      <a:pt x="66" y="35"/>
                    </a:lnTo>
                    <a:lnTo>
                      <a:pt x="85" y="35"/>
                    </a:lnTo>
                    <a:lnTo>
                      <a:pt x="85" y="39"/>
                    </a:lnTo>
                    <a:lnTo>
                      <a:pt x="66" y="39"/>
                    </a:lnTo>
                    <a:close/>
                    <a:moveTo>
                      <a:pt x="66" y="35"/>
                    </a:moveTo>
                    <a:lnTo>
                      <a:pt x="66" y="29"/>
                    </a:lnTo>
                    <a:lnTo>
                      <a:pt x="85" y="29"/>
                    </a:lnTo>
                    <a:lnTo>
                      <a:pt x="85" y="35"/>
                    </a:lnTo>
                    <a:lnTo>
                      <a:pt x="66" y="35"/>
                    </a:lnTo>
                    <a:close/>
                    <a:moveTo>
                      <a:pt x="66" y="29"/>
                    </a:moveTo>
                    <a:lnTo>
                      <a:pt x="66" y="25"/>
                    </a:lnTo>
                    <a:lnTo>
                      <a:pt x="85" y="25"/>
                    </a:lnTo>
                    <a:lnTo>
                      <a:pt x="85" y="29"/>
                    </a:lnTo>
                    <a:lnTo>
                      <a:pt x="66" y="29"/>
                    </a:lnTo>
                    <a:close/>
                    <a:moveTo>
                      <a:pt x="82" y="19"/>
                    </a:moveTo>
                    <a:lnTo>
                      <a:pt x="85" y="21"/>
                    </a:lnTo>
                    <a:lnTo>
                      <a:pt x="85" y="25"/>
                    </a:lnTo>
                    <a:lnTo>
                      <a:pt x="76" y="25"/>
                    </a:lnTo>
                    <a:lnTo>
                      <a:pt x="82" y="19"/>
                    </a:lnTo>
                    <a:close/>
                    <a:moveTo>
                      <a:pt x="69" y="32"/>
                    </a:moveTo>
                    <a:lnTo>
                      <a:pt x="66" y="29"/>
                    </a:lnTo>
                    <a:lnTo>
                      <a:pt x="79" y="15"/>
                    </a:lnTo>
                    <a:lnTo>
                      <a:pt x="82" y="19"/>
                    </a:lnTo>
                    <a:lnTo>
                      <a:pt x="69" y="32"/>
                    </a:lnTo>
                    <a:close/>
                    <a:moveTo>
                      <a:pt x="66" y="29"/>
                    </a:moveTo>
                    <a:lnTo>
                      <a:pt x="75" y="39"/>
                    </a:lnTo>
                    <a:lnTo>
                      <a:pt x="66" y="29"/>
                    </a:lnTo>
                    <a:lnTo>
                      <a:pt x="72" y="22"/>
                    </a:lnTo>
                    <a:lnTo>
                      <a:pt x="66" y="29"/>
                    </a:lnTo>
                    <a:close/>
                    <a:moveTo>
                      <a:pt x="66" y="29"/>
                    </a:moveTo>
                    <a:lnTo>
                      <a:pt x="62" y="25"/>
                    </a:lnTo>
                    <a:lnTo>
                      <a:pt x="76" y="12"/>
                    </a:lnTo>
                    <a:lnTo>
                      <a:pt x="79" y="15"/>
                    </a:lnTo>
                    <a:lnTo>
                      <a:pt x="66" y="29"/>
                    </a:lnTo>
                    <a:close/>
                    <a:moveTo>
                      <a:pt x="76" y="12"/>
                    </a:moveTo>
                    <a:lnTo>
                      <a:pt x="76" y="12"/>
                    </a:lnTo>
                    <a:lnTo>
                      <a:pt x="69" y="19"/>
                    </a:lnTo>
                    <a:lnTo>
                      <a:pt x="76" y="12"/>
                    </a:lnTo>
                    <a:close/>
                    <a:moveTo>
                      <a:pt x="62" y="25"/>
                    </a:moveTo>
                    <a:lnTo>
                      <a:pt x="59" y="22"/>
                    </a:lnTo>
                    <a:lnTo>
                      <a:pt x="72" y="9"/>
                    </a:lnTo>
                    <a:lnTo>
                      <a:pt x="76" y="12"/>
                    </a:lnTo>
                    <a:lnTo>
                      <a:pt x="62" y="25"/>
                    </a:lnTo>
                    <a:close/>
                    <a:moveTo>
                      <a:pt x="59" y="22"/>
                    </a:moveTo>
                    <a:lnTo>
                      <a:pt x="49" y="13"/>
                    </a:lnTo>
                    <a:lnTo>
                      <a:pt x="59" y="22"/>
                    </a:lnTo>
                    <a:lnTo>
                      <a:pt x="66" y="15"/>
                    </a:lnTo>
                    <a:lnTo>
                      <a:pt x="59" y="22"/>
                    </a:lnTo>
                    <a:close/>
                    <a:moveTo>
                      <a:pt x="59" y="22"/>
                    </a:moveTo>
                    <a:lnTo>
                      <a:pt x="56" y="20"/>
                    </a:lnTo>
                    <a:lnTo>
                      <a:pt x="69" y="5"/>
                    </a:lnTo>
                    <a:lnTo>
                      <a:pt x="72" y="9"/>
                    </a:lnTo>
                    <a:lnTo>
                      <a:pt x="59" y="22"/>
                    </a:lnTo>
                    <a:close/>
                    <a:moveTo>
                      <a:pt x="62" y="3"/>
                    </a:moveTo>
                    <a:lnTo>
                      <a:pt x="67" y="3"/>
                    </a:lnTo>
                    <a:lnTo>
                      <a:pt x="69" y="5"/>
                    </a:lnTo>
                    <a:lnTo>
                      <a:pt x="62" y="13"/>
                    </a:lnTo>
                    <a:lnTo>
                      <a:pt x="62" y="3"/>
                    </a:lnTo>
                    <a:close/>
                    <a:moveTo>
                      <a:pt x="62" y="22"/>
                    </a:moveTo>
                    <a:lnTo>
                      <a:pt x="59" y="22"/>
                    </a:lnTo>
                    <a:lnTo>
                      <a:pt x="59" y="3"/>
                    </a:lnTo>
                    <a:lnTo>
                      <a:pt x="62" y="3"/>
                    </a:lnTo>
                    <a:lnTo>
                      <a:pt x="62" y="22"/>
                    </a:lnTo>
                    <a:close/>
                    <a:moveTo>
                      <a:pt x="59" y="22"/>
                    </a:moveTo>
                    <a:lnTo>
                      <a:pt x="57" y="22"/>
                    </a:lnTo>
                    <a:lnTo>
                      <a:pt x="56" y="21"/>
                    </a:lnTo>
                    <a:lnTo>
                      <a:pt x="59" y="13"/>
                    </a:lnTo>
                    <a:lnTo>
                      <a:pt x="59" y="22"/>
                    </a:lnTo>
                    <a:close/>
                    <a:moveTo>
                      <a:pt x="56" y="21"/>
                    </a:moveTo>
                    <a:lnTo>
                      <a:pt x="49" y="18"/>
                    </a:lnTo>
                    <a:lnTo>
                      <a:pt x="57" y="1"/>
                    </a:lnTo>
                    <a:lnTo>
                      <a:pt x="64" y="4"/>
                    </a:lnTo>
                    <a:lnTo>
                      <a:pt x="56" y="21"/>
                    </a:lnTo>
                    <a:close/>
                    <a:moveTo>
                      <a:pt x="54" y="0"/>
                    </a:moveTo>
                    <a:lnTo>
                      <a:pt x="56" y="0"/>
                    </a:lnTo>
                    <a:lnTo>
                      <a:pt x="57" y="1"/>
                    </a:lnTo>
                    <a:lnTo>
                      <a:pt x="54" y="10"/>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7" y="3"/>
                    </a:moveTo>
                    <a:lnTo>
                      <a:pt x="39" y="0"/>
                    </a:lnTo>
                    <a:lnTo>
                      <a:pt x="44" y="0"/>
                    </a:lnTo>
                    <a:lnTo>
                      <a:pt x="44" y="10"/>
                    </a:lnTo>
                    <a:lnTo>
                      <a:pt x="37" y="3"/>
                    </a:lnTo>
                    <a:close/>
                    <a:moveTo>
                      <a:pt x="50" y="16"/>
                    </a:moveTo>
                    <a:lnTo>
                      <a:pt x="47" y="20"/>
                    </a:lnTo>
                    <a:lnTo>
                      <a:pt x="34" y="5"/>
                    </a:lnTo>
                    <a:lnTo>
                      <a:pt x="37" y="3"/>
                    </a:lnTo>
                    <a:lnTo>
                      <a:pt x="50" y="16"/>
                    </a:lnTo>
                    <a:close/>
                    <a:moveTo>
                      <a:pt x="47" y="20"/>
                    </a:moveTo>
                    <a:lnTo>
                      <a:pt x="45" y="22"/>
                    </a:lnTo>
                    <a:lnTo>
                      <a:pt x="40" y="22"/>
                    </a:lnTo>
                    <a:lnTo>
                      <a:pt x="40" y="13"/>
                    </a:lnTo>
                    <a:lnTo>
                      <a:pt x="47" y="20"/>
                    </a:lnTo>
                    <a:close/>
                    <a:moveTo>
                      <a:pt x="40" y="22"/>
                    </a:moveTo>
                    <a:lnTo>
                      <a:pt x="34" y="22"/>
                    </a:lnTo>
                    <a:lnTo>
                      <a:pt x="34" y="3"/>
                    </a:lnTo>
                    <a:lnTo>
                      <a:pt x="40" y="3"/>
                    </a:lnTo>
                    <a:lnTo>
                      <a:pt x="40" y="22"/>
                    </a:lnTo>
                    <a:close/>
                    <a:moveTo>
                      <a:pt x="29" y="4"/>
                    </a:moveTo>
                    <a:lnTo>
                      <a:pt x="32" y="3"/>
                    </a:lnTo>
                    <a:lnTo>
                      <a:pt x="34" y="3"/>
                    </a:lnTo>
                    <a:lnTo>
                      <a:pt x="34" y="13"/>
                    </a:lnTo>
                    <a:lnTo>
                      <a:pt x="29" y="4"/>
                    </a:lnTo>
                    <a:close/>
                    <a:moveTo>
                      <a:pt x="38" y="21"/>
                    </a:moveTo>
                    <a:lnTo>
                      <a:pt x="32" y="24"/>
                    </a:lnTo>
                    <a:lnTo>
                      <a:pt x="24" y="8"/>
                    </a:lnTo>
                    <a:lnTo>
                      <a:pt x="29" y="4"/>
                    </a:lnTo>
                    <a:lnTo>
                      <a:pt x="38" y="21"/>
                    </a:lnTo>
                    <a:close/>
                    <a:moveTo>
                      <a:pt x="21" y="9"/>
                    </a:moveTo>
                    <a:lnTo>
                      <a:pt x="22" y="8"/>
                    </a:lnTo>
                    <a:lnTo>
                      <a:pt x="24" y="8"/>
                    </a:lnTo>
                    <a:lnTo>
                      <a:pt x="28" y="15"/>
                    </a:lnTo>
                    <a:lnTo>
                      <a:pt x="21" y="9"/>
                    </a:lnTo>
                    <a:close/>
                    <a:moveTo>
                      <a:pt x="35" y="22"/>
                    </a:moveTo>
                    <a:lnTo>
                      <a:pt x="32" y="25"/>
                    </a:lnTo>
                    <a:lnTo>
                      <a:pt x="18" y="12"/>
                    </a:lnTo>
                    <a:lnTo>
                      <a:pt x="21" y="9"/>
                    </a:lnTo>
                    <a:lnTo>
                      <a:pt x="35" y="22"/>
                    </a:lnTo>
                    <a:close/>
                    <a:moveTo>
                      <a:pt x="32" y="25"/>
                    </a:moveTo>
                    <a:lnTo>
                      <a:pt x="30" y="26"/>
                    </a:lnTo>
                    <a:lnTo>
                      <a:pt x="28" y="28"/>
                    </a:lnTo>
                    <a:lnTo>
                      <a:pt x="25" y="19"/>
                    </a:lnTo>
                    <a:lnTo>
                      <a:pt x="32" y="25"/>
                    </a:lnTo>
                    <a:close/>
                    <a:moveTo>
                      <a:pt x="28" y="28"/>
                    </a:moveTo>
                    <a:lnTo>
                      <a:pt x="23" y="31"/>
                    </a:lnTo>
                    <a:lnTo>
                      <a:pt x="14" y="13"/>
                    </a:lnTo>
                    <a:lnTo>
                      <a:pt x="21" y="11"/>
                    </a:lnTo>
                    <a:lnTo>
                      <a:pt x="28" y="28"/>
                    </a:lnTo>
                    <a:close/>
                    <a:moveTo>
                      <a:pt x="10" y="18"/>
                    </a:moveTo>
                    <a:lnTo>
                      <a:pt x="11" y="15"/>
                    </a:lnTo>
                    <a:lnTo>
                      <a:pt x="14" y="13"/>
                    </a:lnTo>
                    <a:lnTo>
                      <a:pt x="18" y="22"/>
                    </a:lnTo>
                    <a:lnTo>
                      <a:pt x="10" y="18"/>
                    </a:lnTo>
                    <a:close/>
                    <a:moveTo>
                      <a:pt x="27" y="26"/>
                    </a:moveTo>
                    <a:lnTo>
                      <a:pt x="24" y="33"/>
                    </a:lnTo>
                    <a:lnTo>
                      <a:pt x="6" y="24"/>
                    </a:lnTo>
                    <a:lnTo>
                      <a:pt x="10" y="18"/>
                    </a:lnTo>
                    <a:lnTo>
                      <a:pt x="27" y="26"/>
                    </a:lnTo>
                    <a:close/>
                    <a:moveTo>
                      <a:pt x="24" y="33"/>
                    </a:moveTo>
                    <a:lnTo>
                      <a:pt x="23" y="34"/>
                    </a:lnTo>
                    <a:lnTo>
                      <a:pt x="22" y="35"/>
                    </a:lnTo>
                    <a:lnTo>
                      <a:pt x="15" y="29"/>
                    </a:lnTo>
                    <a:lnTo>
                      <a:pt x="24" y="33"/>
                    </a:lnTo>
                    <a:close/>
                    <a:moveTo>
                      <a:pt x="22" y="35"/>
                    </a:moveTo>
                    <a:lnTo>
                      <a:pt x="18" y="39"/>
                    </a:lnTo>
                    <a:lnTo>
                      <a:pt x="5" y="25"/>
                    </a:lnTo>
                    <a:lnTo>
                      <a:pt x="8" y="22"/>
                    </a:lnTo>
                    <a:lnTo>
                      <a:pt x="22" y="35"/>
                    </a:lnTo>
                    <a:close/>
                    <a:moveTo>
                      <a:pt x="2" y="32"/>
                    </a:moveTo>
                    <a:lnTo>
                      <a:pt x="2" y="28"/>
                    </a:lnTo>
                    <a:lnTo>
                      <a:pt x="5" y="25"/>
                    </a:lnTo>
                    <a:lnTo>
                      <a:pt x="12" y="32"/>
                    </a:lnTo>
                    <a:lnTo>
                      <a:pt x="2" y="32"/>
                    </a:lnTo>
                    <a:close/>
                    <a:moveTo>
                      <a:pt x="22" y="32"/>
                    </a:moveTo>
                    <a:lnTo>
                      <a:pt x="22" y="35"/>
                    </a:lnTo>
                    <a:lnTo>
                      <a:pt x="2" y="35"/>
                    </a:lnTo>
                    <a:lnTo>
                      <a:pt x="2" y="32"/>
                    </a:lnTo>
                    <a:lnTo>
                      <a:pt x="22" y="32"/>
                    </a:lnTo>
                    <a:close/>
                    <a:moveTo>
                      <a:pt x="22" y="35"/>
                    </a:moveTo>
                    <a:lnTo>
                      <a:pt x="22" y="37"/>
                    </a:lnTo>
                    <a:lnTo>
                      <a:pt x="21" y="40"/>
                    </a:lnTo>
                    <a:lnTo>
                      <a:pt x="12" y="35"/>
                    </a:lnTo>
                    <a:lnTo>
                      <a:pt x="22" y="35"/>
                    </a:lnTo>
                    <a:close/>
                    <a:moveTo>
                      <a:pt x="21" y="40"/>
                    </a:moveTo>
                    <a:lnTo>
                      <a:pt x="17" y="45"/>
                    </a:lnTo>
                    <a:lnTo>
                      <a:pt x="1" y="37"/>
                    </a:lnTo>
                    <a:lnTo>
                      <a:pt x="3" y="31"/>
                    </a:lnTo>
                    <a:lnTo>
                      <a:pt x="21" y="40"/>
                    </a:lnTo>
                    <a:close/>
                    <a:moveTo>
                      <a:pt x="0" y="41"/>
                    </a:moveTo>
                    <a:lnTo>
                      <a:pt x="0" y="39"/>
                    </a:lnTo>
                    <a:lnTo>
                      <a:pt x="1" y="37"/>
                    </a:lnTo>
                    <a:lnTo>
                      <a:pt x="8" y="41"/>
                    </a:lnTo>
                    <a:lnTo>
                      <a:pt x="0" y="41"/>
                    </a:lnTo>
                    <a:close/>
                    <a:moveTo>
                      <a:pt x="18" y="41"/>
                    </a:moveTo>
                    <a:lnTo>
                      <a:pt x="18" y="44"/>
                    </a:lnTo>
                    <a:lnTo>
                      <a:pt x="0" y="44"/>
                    </a:lnTo>
                    <a:lnTo>
                      <a:pt x="0" y="41"/>
                    </a:lnTo>
                    <a:lnTo>
                      <a:pt x="18" y="41"/>
                    </a:lnTo>
                    <a:close/>
                    <a:moveTo>
                      <a:pt x="18" y="44"/>
                    </a:moveTo>
                    <a:lnTo>
                      <a:pt x="18" y="47"/>
                    </a:lnTo>
                    <a:lnTo>
                      <a:pt x="0" y="47"/>
                    </a:lnTo>
                    <a:lnTo>
                      <a:pt x="0" y="44"/>
                    </a:lnTo>
                    <a:lnTo>
                      <a:pt x="18" y="44"/>
                    </a:lnTo>
                    <a:close/>
                    <a:moveTo>
                      <a:pt x="18" y="47"/>
                    </a:moveTo>
                    <a:lnTo>
                      <a:pt x="18" y="54"/>
                    </a:lnTo>
                    <a:lnTo>
                      <a:pt x="0" y="54"/>
                    </a:lnTo>
                    <a:lnTo>
                      <a:pt x="0" y="47"/>
                    </a:lnTo>
                    <a:lnTo>
                      <a:pt x="18" y="47"/>
                    </a:lnTo>
                    <a:close/>
                    <a:moveTo>
                      <a:pt x="2" y="61"/>
                    </a:moveTo>
                    <a:lnTo>
                      <a:pt x="0" y="58"/>
                    </a:lnTo>
                    <a:lnTo>
                      <a:pt x="0" y="54"/>
                    </a:lnTo>
                    <a:lnTo>
                      <a:pt x="8" y="54"/>
                    </a:lnTo>
                    <a:lnTo>
                      <a:pt x="2" y="61"/>
                    </a:lnTo>
                    <a:close/>
                    <a:moveTo>
                      <a:pt x="15" y="47"/>
                    </a:moveTo>
                    <a:lnTo>
                      <a:pt x="18" y="51"/>
                    </a:lnTo>
                    <a:lnTo>
                      <a:pt x="5" y="64"/>
                    </a:lnTo>
                    <a:lnTo>
                      <a:pt x="2" y="61"/>
                    </a:lnTo>
                    <a:lnTo>
                      <a:pt x="15" y="47"/>
                    </a:lnTo>
                    <a:close/>
                    <a:moveTo>
                      <a:pt x="18" y="51"/>
                    </a:moveTo>
                    <a:lnTo>
                      <a:pt x="10" y="41"/>
                    </a:lnTo>
                    <a:lnTo>
                      <a:pt x="18" y="51"/>
                    </a:lnTo>
                    <a:lnTo>
                      <a:pt x="12" y="57"/>
                    </a:lnTo>
                    <a:lnTo>
                      <a:pt x="18" y="51"/>
                    </a:lnTo>
                    <a:close/>
                    <a:moveTo>
                      <a:pt x="18" y="51"/>
                    </a:moveTo>
                    <a:lnTo>
                      <a:pt x="22" y="54"/>
                    </a:lnTo>
                    <a:lnTo>
                      <a:pt x="8" y="67"/>
                    </a:lnTo>
                    <a:lnTo>
                      <a:pt x="5" y="64"/>
                    </a:lnTo>
                    <a:lnTo>
                      <a:pt x="18" y="51"/>
                    </a:lnTo>
                    <a:close/>
                    <a:moveTo>
                      <a:pt x="8" y="67"/>
                    </a:moveTo>
                    <a:lnTo>
                      <a:pt x="8" y="67"/>
                    </a:lnTo>
                    <a:lnTo>
                      <a:pt x="15" y="61"/>
                    </a:lnTo>
                    <a:lnTo>
                      <a:pt x="8" y="67"/>
                    </a:lnTo>
                    <a:close/>
                    <a:moveTo>
                      <a:pt x="22" y="54"/>
                    </a:moveTo>
                    <a:lnTo>
                      <a:pt x="25" y="57"/>
                    </a:lnTo>
                    <a:lnTo>
                      <a:pt x="12" y="71"/>
                    </a:lnTo>
                    <a:lnTo>
                      <a:pt x="8" y="67"/>
                    </a:lnTo>
                    <a:lnTo>
                      <a:pt x="22" y="54"/>
                    </a:lnTo>
                    <a:close/>
                    <a:moveTo>
                      <a:pt x="25" y="57"/>
                    </a:moveTo>
                    <a:lnTo>
                      <a:pt x="35" y="66"/>
                    </a:lnTo>
                    <a:lnTo>
                      <a:pt x="25" y="57"/>
                    </a:lnTo>
                    <a:lnTo>
                      <a:pt x="18" y="64"/>
                    </a:lnTo>
                    <a:lnTo>
                      <a:pt x="25" y="57"/>
                    </a:lnTo>
                    <a:close/>
                    <a:moveTo>
                      <a:pt x="25" y="57"/>
                    </a:moveTo>
                    <a:lnTo>
                      <a:pt x="28" y="59"/>
                    </a:lnTo>
                    <a:lnTo>
                      <a:pt x="15" y="74"/>
                    </a:lnTo>
                    <a:lnTo>
                      <a:pt x="12" y="71"/>
                    </a:lnTo>
                    <a:lnTo>
                      <a:pt x="25" y="57"/>
                    </a:lnTo>
                    <a:close/>
                    <a:moveTo>
                      <a:pt x="22" y="76"/>
                    </a:moveTo>
                    <a:lnTo>
                      <a:pt x="17" y="76"/>
                    </a:lnTo>
                    <a:lnTo>
                      <a:pt x="15" y="74"/>
                    </a:lnTo>
                    <a:lnTo>
                      <a:pt x="22" y="67"/>
                    </a:lnTo>
                    <a:lnTo>
                      <a:pt x="22" y="76"/>
                    </a:lnTo>
                    <a:close/>
                    <a:moveTo>
                      <a:pt x="22" y="57"/>
                    </a:moveTo>
                    <a:lnTo>
                      <a:pt x="25" y="57"/>
                    </a:lnTo>
                    <a:lnTo>
                      <a:pt x="25" y="76"/>
                    </a:lnTo>
                    <a:lnTo>
                      <a:pt x="22" y="76"/>
                    </a:lnTo>
                    <a:lnTo>
                      <a:pt x="22" y="57"/>
                    </a:lnTo>
                    <a:close/>
                    <a:moveTo>
                      <a:pt x="25" y="57"/>
                    </a:moveTo>
                    <a:lnTo>
                      <a:pt x="30" y="57"/>
                    </a:lnTo>
                    <a:lnTo>
                      <a:pt x="30" y="76"/>
                    </a:lnTo>
                    <a:lnTo>
                      <a:pt x="25" y="76"/>
                    </a:lnTo>
                    <a:lnTo>
                      <a:pt x="25" y="57"/>
                    </a:lnTo>
                    <a:close/>
                    <a:moveTo>
                      <a:pt x="30" y="57"/>
                    </a:moveTo>
                    <a:lnTo>
                      <a:pt x="34" y="57"/>
                    </a:lnTo>
                    <a:lnTo>
                      <a:pt x="34" y="76"/>
                    </a:lnTo>
                    <a:lnTo>
                      <a:pt x="30" y="76"/>
                    </a:lnTo>
                    <a:lnTo>
                      <a:pt x="30" y="57"/>
                    </a:lnTo>
                    <a:close/>
                    <a:moveTo>
                      <a:pt x="34" y="57"/>
                    </a:moveTo>
                    <a:lnTo>
                      <a:pt x="40" y="57"/>
                    </a:lnTo>
                    <a:lnTo>
                      <a:pt x="40" y="76"/>
                    </a:lnTo>
                    <a:lnTo>
                      <a:pt x="34" y="76"/>
                    </a:lnTo>
                    <a:lnTo>
                      <a:pt x="34" y="57"/>
                    </a:lnTo>
                    <a:close/>
                    <a:moveTo>
                      <a:pt x="40" y="57"/>
                    </a:moveTo>
                    <a:lnTo>
                      <a:pt x="44" y="57"/>
                    </a:lnTo>
                    <a:lnTo>
                      <a:pt x="44" y="76"/>
                    </a:lnTo>
                    <a:lnTo>
                      <a:pt x="40" y="76"/>
                    </a:lnTo>
                    <a:lnTo>
                      <a:pt x="40" y="57"/>
                    </a:lnTo>
                    <a:close/>
                    <a:moveTo>
                      <a:pt x="48" y="75"/>
                    </a:moveTo>
                    <a:lnTo>
                      <a:pt x="46" y="76"/>
                    </a:lnTo>
                    <a:lnTo>
                      <a:pt x="44" y="76"/>
                    </a:lnTo>
                    <a:lnTo>
                      <a:pt x="44" y="67"/>
                    </a:lnTo>
                    <a:lnTo>
                      <a:pt x="48" y="75"/>
                    </a:lnTo>
                    <a:close/>
                    <a:moveTo>
                      <a:pt x="39" y="58"/>
                    </a:moveTo>
                    <a:lnTo>
                      <a:pt x="46" y="55"/>
                    </a:lnTo>
                    <a:lnTo>
                      <a:pt x="55" y="72"/>
                    </a:lnTo>
                    <a:lnTo>
                      <a:pt x="48" y="75"/>
                    </a:lnTo>
                    <a:lnTo>
                      <a:pt x="39" y="58"/>
                    </a:lnTo>
                    <a:close/>
                    <a:moveTo>
                      <a:pt x="46" y="55"/>
                    </a:moveTo>
                    <a:lnTo>
                      <a:pt x="48" y="54"/>
                    </a:lnTo>
                    <a:lnTo>
                      <a:pt x="50" y="54"/>
                    </a:lnTo>
                    <a:lnTo>
                      <a:pt x="50" y="64"/>
                    </a:lnTo>
                    <a:lnTo>
                      <a:pt x="46" y="55"/>
                    </a:lnTo>
                    <a:close/>
                    <a:moveTo>
                      <a:pt x="50" y="54"/>
                    </a:moveTo>
                    <a:lnTo>
                      <a:pt x="56" y="54"/>
                    </a:lnTo>
                    <a:lnTo>
                      <a:pt x="56"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5" name="Freeform 481">
                <a:extLst>
                  <a:ext uri="{FF2B5EF4-FFF2-40B4-BE49-F238E27FC236}">
                    <a16:creationId xmlns:a16="http://schemas.microsoft.com/office/drawing/2014/main" id="{BE6B9201-6037-4C76-B3F9-EE3A5FC3CEBB}"/>
                  </a:ext>
                </a:extLst>
              </p:cNvPr>
              <p:cNvSpPr>
                <a:spLocks/>
              </p:cNvSpPr>
              <p:nvPr/>
            </p:nvSpPr>
            <p:spPr bwMode="auto">
              <a:xfrm>
                <a:off x="2946" y="3029"/>
                <a:ext cx="16" cy="14"/>
              </a:xfrm>
              <a:custGeom>
                <a:avLst/>
                <a:gdLst>
                  <a:gd name="T0" fmla="*/ 3 w 67"/>
                  <a:gd name="T1" fmla="*/ 3 h 58"/>
                  <a:gd name="T2" fmla="*/ 3 w 67"/>
                  <a:gd name="T3" fmla="*/ 3 h 58"/>
                  <a:gd name="T4" fmla="*/ 3 w 67"/>
                  <a:gd name="T5" fmla="*/ 3 h 58"/>
                  <a:gd name="T6" fmla="*/ 3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0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9"/>
                    </a:lnTo>
                    <a:lnTo>
                      <a:pt x="54" y="46"/>
                    </a:lnTo>
                    <a:lnTo>
                      <a:pt x="58" y="42"/>
                    </a:lnTo>
                    <a:lnTo>
                      <a:pt x="61" y="39"/>
                    </a:lnTo>
                    <a:lnTo>
                      <a:pt x="64" y="32"/>
                    </a:lnTo>
                    <a:lnTo>
                      <a:pt x="64" y="29"/>
                    </a:lnTo>
                    <a:lnTo>
                      <a:pt x="67" y="26"/>
                    </a:lnTo>
                    <a:lnTo>
                      <a:pt x="67" y="20"/>
                    </a:lnTo>
                    <a:lnTo>
                      <a:pt x="64" y="17"/>
                    </a:lnTo>
                    <a:lnTo>
                      <a:pt x="64" y="14"/>
                    </a:lnTo>
                    <a:lnTo>
                      <a:pt x="61" y="10"/>
                    </a:lnTo>
                    <a:lnTo>
                      <a:pt x="58" y="7"/>
                    </a:lnTo>
                    <a:lnTo>
                      <a:pt x="54" y="4"/>
                    </a:lnTo>
                    <a:lnTo>
                      <a:pt x="51" y="0"/>
                    </a:lnTo>
                    <a:lnTo>
                      <a:pt x="45" y="0"/>
                    </a:lnTo>
                    <a:lnTo>
                      <a:pt x="42" y="0"/>
                    </a:lnTo>
                    <a:lnTo>
                      <a:pt x="35" y="0"/>
                    </a:lnTo>
                    <a:lnTo>
                      <a:pt x="29" y="4"/>
                    </a:lnTo>
                    <a:lnTo>
                      <a:pt x="26" y="4"/>
                    </a:lnTo>
                    <a:lnTo>
                      <a:pt x="19" y="7"/>
                    </a:lnTo>
                    <a:lnTo>
                      <a:pt x="17" y="10"/>
                    </a:lnTo>
                    <a:lnTo>
                      <a:pt x="10" y="14"/>
                    </a:lnTo>
                    <a:lnTo>
                      <a:pt x="7" y="17"/>
                    </a:lnTo>
                    <a:lnTo>
                      <a:pt x="3" y="23"/>
                    </a:lnTo>
                    <a:lnTo>
                      <a:pt x="3" y="26"/>
                    </a:lnTo>
                    <a:lnTo>
                      <a:pt x="0" y="29"/>
                    </a:lnTo>
                    <a:lnTo>
                      <a:pt x="0" y="36"/>
                    </a:lnTo>
                    <a:lnTo>
                      <a:pt x="0" y="39"/>
                    </a:lnTo>
                    <a:lnTo>
                      <a:pt x="0" y="42"/>
                    </a:lnTo>
                    <a:lnTo>
                      <a:pt x="3" y="49"/>
                    </a:lnTo>
                    <a:lnTo>
                      <a:pt x="3" y="51"/>
                    </a:lnTo>
                    <a:lnTo>
                      <a:pt x="7" y="54"/>
                    </a:lnTo>
                    <a:lnTo>
                      <a:pt x="13" y="54"/>
                    </a:lnTo>
                    <a:lnTo>
                      <a:pt x="17" y="58"/>
                    </a:lnTo>
                    <a:lnTo>
                      <a:pt x="19" y="58"/>
                    </a:lnTo>
                    <a:lnTo>
                      <a:pt x="26" y="58"/>
                    </a:lnTo>
                    <a:lnTo>
                      <a:pt x="32"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6" name="Freeform 482">
                <a:extLst>
                  <a:ext uri="{FF2B5EF4-FFF2-40B4-BE49-F238E27FC236}">
                    <a16:creationId xmlns:a16="http://schemas.microsoft.com/office/drawing/2014/main" id="{BC94D258-CC40-4392-80E8-413E44413FAF}"/>
                  </a:ext>
                </a:extLst>
              </p:cNvPr>
              <p:cNvSpPr>
                <a:spLocks noEditPoints="1"/>
              </p:cNvSpPr>
              <p:nvPr/>
            </p:nvSpPr>
            <p:spPr bwMode="auto">
              <a:xfrm>
                <a:off x="2943" y="3026"/>
                <a:ext cx="22" cy="19"/>
              </a:xfrm>
              <a:custGeom>
                <a:avLst/>
                <a:gdLst>
                  <a:gd name="T0" fmla="*/ 4 w 85"/>
                  <a:gd name="T1" fmla="*/ 4 h 78"/>
                  <a:gd name="T2" fmla="*/ 4 w 85"/>
                  <a:gd name="T3" fmla="*/ 3 h 78"/>
                  <a:gd name="T4" fmla="*/ 5 w 85"/>
                  <a:gd name="T5" fmla="*/ 4 h 78"/>
                  <a:gd name="T6" fmla="*/ 5 w 85"/>
                  <a:gd name="T7" fmla="*/ 4 h 78"/>
                  <a:gd name="T8" fmla="*/ 4 w 85"/>
                  <a:gd name="T9" fmla="*/ 3 h 78"/>
                  <a:gd name="T10" fmla="*/ 5 w 85"/>
                  <a:gd name="T11" fmla="*/ 3 h 78"/>
                  <a:gd name="T12" fmla="*/ 4 w 85"/>
                  <a:gd name="T13" fmla="*/ 2 h 78"/>
                  <a:gd name="T14" fmla="*/ 5 w 85"/>
                  <a:gd name="T15" fmla="*/ 3 h 78"/>
                  <a:gd name="T16" fmla="*/ 5 w 85"/>
                  <a:gd name="T17" fmla="*/ 2 h 78"/>
                  <a:gd name="T18" fmla="*/ 4 w 85"/>
                  <a:gd name="T19" fmla="*/ 2 h 78"/>
                  <a:gd name="T20" fmla="*/ 6 w 85"/>
                  <a:gd name="T21" fmla="*/ 2 h 78"/>
                  <a:gd name="T22" fmla="*/ 4 w 85"/>
                  <a:gd name="T23" fmla="*/ 2 h 78"/>
                  <a:gd name="T24" fmla="*/ 6 w 85"/>
                  <a:gd name="T25" fmla="*/ 2 h 78"/>
                  <a:gd name="T26" fmla="*/ 5 w 85"/>
                  <a:gd name="T27" fmla="*/ 1 h 78"/>
                  <a:gd name="T28" fmla="*/ 4 w 85"/>
                  <a:gd name="T29" fmla="*/ 2 h 78"/>
                  <a:gd name="T30" fmla="*/ 5 w 85"/>
                  <a:gd name="T31" fmla="*/ 1 h 78"/>
                  <a:gd name="T32" fmla="*/ 4 w 85"/>
                  <a:gd name="T33" fmla="*/ 2 h 78"/>
                  <a:gd name="T34" fmla="*/ 4 w 85"/>
                  <a:gd name="T35" fmla="*/ 2 h 78"/>
                  <a:gd name="T36" fmla="*/ 5 w 85"/>
                  <a:gd name="T37" fmla="*/ 1 h 78"/>
                  <a:gd name="T38" fmla="*/ 5 w 85"/>
                  <a:gd name="T39" fmla="*/ 0 h 78"/>
                  <a:gd name="T40" fmla="*/ 4 w 85"/>
                  <a:gd name="T41" fmla="*/ 1 h 78"/>
                  <a:gd name="T42" fmla="*/ 4 w 85"/>
                  <a:gd name="T43" fmla="*/ 0 h 78"/>
                  <a:gd name="T44" fmla="*/ 4 w 85"/>
                  <a:gd name="T45" fmla="*/ 0 h 78"/>
                  <a:gd name="T46" fmla="*/ 4 w 85"/>
                  <a:gd name="T47" fmla="*/ 0 h 78"/>
                  <a:gd name="T48" fmla="*/ 3 w 85"/>
                  <a:gd name="T49" fmla="*/ 1 h 78"/>
                  <a:gd name="T50" fmla="*/ 3 w 85"/>
                  <a:gd name="T51" fmla="*/ 1 h 78"/>
                  <a:gd name="T52" fmla="*/ 3 w 85"/>
                  <a:gd name="T53" fmla="*/ 1 h 78"/>
                  <a:gd name="T54" fmla="*/ 2 w 85"/>
                  <a:gd name="T55" fmla="*/ 0 h 78"/>
                  <a:gd name="T56" fmla="*/ 2 w 85"/>
                  <a:gd name="T57" fmla="*/ 1 h 78"/>
                  <a:gd name="T58" fmla="*/ 3 w 85"/>
                  <a:gd name="T59" fmla="*/ 1 h 78"/>
                  <a:gd name="T60" fmla="*/ 2 w 85"/>
                  <a:gd name="T61" fmla="*/ 1 h 78"/>
                  <a:gd name="T62" fmla="*/ 2 w 85"/>
                  <a:gd name="T63" fmla="*/ 2 h 78"/>
                  <a:gd name="T64" fmla="*/ 1 w 85"/>
                  <a:gd name="T65" fmla="*/ 1 h 78"/>
                  <a:gd name="T66" fmla="*/ 1 w 85"/>
                  <a:gd name="T67" fmla="*/ 1 h 78"/>
                  <a:gd name="T68" fmla="*/ 2 w 85"/>
                  <a:gd name="T69" fmla="*/ 2 h 78"/>
                  <a:gd name="T70" fmla="*/ 2 w 85"/>
                  <a:gd name="T71" fmla="*/ 2 h 78"/>
                  <a:gd name="T72" fmla="*/ 0 w 85"/>
                  <a:gd name="T73" fmla="*/ 2 h 78"/>
                  <a:gd name="T74" fmla="*/ 0 w 85"/>
                  <a:gd name="T75" fmla="*/ 2 h 78"/>
                  <a:gd name="T76" fmla="*/ 1 w 85"/>
                  <a:gd name="T77" fmla="*/ 2 h 78"/>
                  <a:gd name="T78" fmla="*/ 1 w 85"/>
                  <a:gd name="T79" fmla="*/ 2 h 78"/>
                  <a:gd name="T80" fmla="*/ 1 w 85"/>
                  <a:gd name="T81" fmla="*/ 2 h 78"/>
                  <a:gd name="T82" fmla="*/ 1 w 85"/>
                  <a:gd name="T83" fmla="*/ 3 h 78"/>
                  <a:gd name="T84" fmla="*/ 0 w 85"/>
                  <a:gd name="T85" fmla="*/ 3 h 78"/>
                  <a:gd name="T86" fmla="*/ 1 w 85"/>
                  <a:gd name="T87" fmla="*/ 3 h 78"/>
                  <a:gd name="T88" fmla="*/ 1 w 85"/>
                  <a:gd name="T89" fmla="*/ 3 h 78"/>
                  <a:gd name="T90" fmla="*/ 2 w 85"/>
                  <a:gd name="T91" fmla="*/ 3 h 78"/>
                  <a:gd name="T92" fmla="*/ 0 w 85"/>
                  <a:gd name="T93" fmla="*/ 4 h 78"/>
                  <a:gd name="T94" fmla="*/ 1 w 85"/>
                  <a:gd name="T95" fmla="*/ 4 h 78"/>
                  <a:gd name="T96" fmla="*/ 1 w 85"/>
                  <a:gd name="T97" fmla="*/ 4 h 78"/>
                  <a:gd name="T98" fmla="*/ 1 w 85"/>
                  <a:gd name="T99" fmla="*/ 3 h 78"/>
                  <a:gd name="T100" fmla="*/ 2 w 85"/>
                  <a:gd name="T101" fmla="*/ 3 h 78"/>
                  <a:gd name="T102" fmla="*/ 1 w 85"/>
                  <a:gd name="T103" fmla="*/ 5 h 78"/>
                  <a:gd name="T104" fmla="*/ 2 w 85"/>
                  <a:gd name="T105" fmla="*/ 5 h 78"/>
                  <a:gd name="T106" fmla="*/ 2 w 85"/>
                  <a:gd name="T107" fmla="*/ 5 h 78"/>
                  <a:gd name="T108" fmla="*/ 2 w 85"/>
                  <a:gd name="T109" fmla="*/ 3 h 78"/>
                  <a:gd name="T110" fmla="*/ 3 w 85"/>
                  <a:gd name="T111" fmla="*/ 5 h 78"/>
                  <a:gd name="T112" fmla="*/ 3 w 85"/>
                  <a:gd name="T113" fmla="*/ 3 h 78"/>
                  <a:gd name="T114" fmla="*/ 4 w 85"/>
                  <a:gd name="T115" fmla="*/ 4 h 78"/>
                  <a:gd name="T116" fmla="*/ 4 w 85"/>
                  <a:gd name="T117" fmla="*/ 4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8"/>
                  <a:gd name="T179" fmla="*/ 85 w 85"/>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8">
                    <a:moveTo>
                      <a:pt x="50" y="53"/>
                    </a:moveTo>
                    <a:lnTo>
                      <a:pt x="55" y="50"/>
                    </a:lnTo>
                    <a:lnTo>
                      <a:pt x="64" y="67"/>
                    </a:lnTo>
                    <a:lnTo>
                      <a:pt x="58" y="70"/>
                    </a:lnTo>
                    <a:lnTo>
                      <a:pt x="50" y="53"/>
                    </a:lnTo>
                    <a:close/>
                    <a:moveTo>
                      <a:pt x="67" y="65"/>
                    </a:moveTo>
                    <a:lnTo>
                      <a:pt x="65" y="67"/>
                    </a:lnTo>
                    <a:lnTo>
                      <a:pt x="64" y="67"/>
                    </a:lnTo>
                    <a:lnTo>
                      <a:pt x="60" y="59"/>
                    </a:lnTo>
                    <a:lnTo>
                      <a:pt x="67" y="65"/>
                    </a:lnTo>
                    <a:close/>
                    <a:moveTo>
                      <a:pt x="53" y="51"/>
                    </a:moveTo>
                    <a:lnTo>
                      <a:pt x="57" y="49"/>
                    </a:lnTo>
                    <a:lnTo>
                      <a:pt x="70" y="62"/>
                    </a:lnTo>
                    <a:lnTo>
                      <a:pt x="67" y="65"/>
                    </a:lnTo>
                    <a:lnTo>
                      <a:pt x="53" y="51"/>
                    </a:lnTo>
                    <a:close/>
                    <a:moveTo>
                      <a:pt x="70" y="62"/>
                    </a:moveTo>
                    <a:lnTo>
                      <a:pt x="70" y="62"/>
                    </a:lnTo>
                    <a:lnTo>
                      <a:pt x="63" y="56"/>
                    </a:lnTo>
                    <a:lnTo>
                      <a:pt x="70" y="62"/>
                    </a:lnTo>
                    <a:close/>
                    <a:moveTo>
                      <a:pt x="57" y="49"/>
                    </a:moveTo>
                    <a:lnTo>
                      <a:pt x="60" y="46"/>
                    </a:lnTo>
                    <a:lnTo>
                      <a:pt x="73" y="59"/>
                    </a:lnTo>
                    <a:lnTo>
                      <a:pt x="70" y="62"/>
                    </a:lnTo>
                    <a:lnTo>
                      <a:pt x="57" y="49"/>
                    </a:lnTo>
                    <a:close/>
                    <a:moveTo>
                      <a:pt x="60" y="46"/>
                    </a:moveTo>
                    <a:lnTo>
                      <a:pt x="70" y="36"/>
                    </a:lnTo>
                    <a:lnTo>
                      <a:pt x="60" y="46"/>
                    </a:lnTo>
                    <a:lnTo>
                      <a:pt x="67" y="52"/>
                    </a:lnTo>
                    <a:lnTo>
                      <a:pt x="60" y="46"/>
                    </a:lnTo>
                    <a:close/>
                    <a:moveTo>
                      <a:pt x="60" y="46"/>
                    </a:moveTo>
                    <a:lnTo>
                      <a:pt x="63" y="42"/>
                    </a:lnTo>
                    <a:lnTo>
                      <a:pt x="76" y="56"/>
                    </a:lnTo>
                    <a:lnTo>
                      <a:pt x="73" y="59"/>
                    </a:lnTo>
                    <a:lnTo>
                      <a:pt x="60" y="46"/>
                    </a:lnTo>
                    <a:close/>
                    <a:moveTo>
                      <a:pt x="79" y="53"/>
                    </a:moveTo>
                    <a:lnTo>
                      <a:pt x="78" y="54"/>
                    </a:lnTo>
                    <a:lnTo>
                      <a:pt x="76" y="56"/>
                    </a:lnTo>
                    <a:lnTo>
                      <a:pt x="70" y="49"/>
                    </a:lnTo>
                    <a:lnTo>
                      <a:pt x="79" y="53"/>
                    </a:lnTo>
                    <a:close/>
                    <a:moveTo>
                      <a:pt x="61" y="45"/>
                    </a:moveTo>
                    <a:lnTo>
                      <a:pt x="64" y="38"/>
                    </a:lnTo>
                    <a:lnTo>
                      <a:pt x="82" y="47"/>
                    </a:lnTo>
                    <a:lnTo>
                      <a:pt x="79" y="53"/>
                    </a:lnTo>
                    <a:lnTo>
                      <a:pt x="61" y="45"/>
                    </a:lnTo>
                    <a:close/>
                    <a:moveTo>
                      <a:pt x="82" y="42"/>
                    </a:moveTo>
                    <a:lnTo>
                      <a:pt x="82" y="45"/>
                    </a:lnTo>
                    <a:lnTo>
                      <a:pt x="82" y="47"/>
                    </a:lnTo>
                    <a:lnTo>
                      <a:pt x="73" y="42"/>
                    </a:lnTo>
                    <a:lnTo>
                      <a:pt x="82" y="42"/>
                    </a:lnTo>
                    <a:close/>
                    <a:moveTo>
                      <a:pt x="63" y="42"/>
                    </a:moveTo>
                    <a:lnTo>
                      <a:pt x="63" y="39"/>
                    </a:lnTo>
                    <a:lnTo>
                      <a:pt x="82" y="39"/>
                    </a:lnTo>
                    <a:lnTo>
                      <a:pt x="82" y="42"/>
                    </a:lnTo>
                    <a:lnTo>
                      <a:pt x="63" y="42"/>
                    </a:lnTo>
                    <a:close/>
                    <a:moveTo>
                      <a:pt x="63" y="39"/>
                    </a:moveTo>
                    <a:lnTo>
                      <a:pt x="63" y="36"/>
                    </a:lnTo>
                    <a:lnTo>
                      <a:pt x="67" y="32"/>
                    </a:lnTo>
                    <a:lnTo>
                      <a:pt x="73" y="39"/>
                    </a:lnTo>
                    <a:lnTo>
                      <a:pt x="63" y="39"/>
                    </a:lnTo>
                    <a:close/>
                    <a:moveTo>
                      <a:pt x="67" y="32"/>
                    </a:moveTo>
                    <a:lnTo>
                      <a:pt x="70" y="29"/>
                    </a:lnTo>
                    <a:lnTo>
                      <a:pt x="83" y="43"/>
                    </a:lnTo>
                    <a:lnTo>
                      <a:pt x="80" y="46"/>
                    </a:lnTo>
                    <a:lnTo>
                      <a:pt x="67" y="32"/>
                    </a:lnTo>
                    <a:close/>
                    <a:moveTo>
                      <a:pt x="85" y="36"/>
                    </a:moveTo>
                    <a:lnTo>
                      <a:pt x="85" y="40"/>
                    </a:lnTo>
                    <a:lnTo>
                      <a:pt x="83" y="43"/>
                    </a:lnTo>
                    <a:lnTo>
                      <a:pt x="76" y="36"/>
                    </a:lnTo>
                    <a:lnTo>
                      <a:pt x="85" y="36"/>
                    </a:lnTo>
                    <a:close/>
                    <a:moveTo>
                      <a:pt x="67" y="36"/>
                    </a:moveTo>
                    <a:lnTo>
                      <a:pt x="67" y="30"/>
                    </a:lnTo>
                    <a:lnTo>
                      <a:pt x="85" y="30"/>
                    </a:lnTo>
                    <a:lnTo>
                      <a:pt x="85" y="36"/>
                    </a:lnTo>
                    <a:lnTo>
                      <a:pt x="67" y="36"/>
                    </a:lnTo>
                    <a:close/>
                    <a:moveTo>
                      <a:pt x="83" y="24"/>
                    </a:moveTo>
                    <a:lnTo>
                      <a:pt x="85" y="26"/>
                    </a:lnTo>
                    <a:lnTo>
                      <a:pt x="85" y="30"/>
                    </a:lnTo>
                    <a:lnTo>
                      <a:pt x="76" y="30"/>
                    </a:lnTo>
                    <a:lnTo>
                      <a:pt x="83" y="24"/>
                    </a:lnTo>
                    <a:close/>
                    <a:moveTo>
                      <a:pt x="70" y="37"/>
                    </a:moveTo>
                    <a:lnTo>
                      <a:pt x="67" y="33"/>
                    </a:lnTo>
                    <a:lnTo>
                      <a:pt x="80" y="20"/>
                    </a:lnTo>
                    <a:lnTo>
                      <a:pt x="83" y="24"/>
                    </a:lnTo>
                    <a:lnTo>
                      <a:pt x="70" y="37"/>
                    </a:lnTo>
                    <a:close/>
                    <a:moveTo>
                      <a:pt x="67" y="33"/>
                    </a:moveTo>
                    <a:lnTo>
                      <a:pt x="63" y="30"/>
                    </a:lnTo>
                    <a:lnTo>
                      <a:pt x="63" y="27"/>
                    </a:lnTo>
                    <a:lnTo>
                      <a:pt x="73" y="27"/>
                    </a:lnTo>
                    <a:lnTo>
                      <a:pt x="67" y="33"/>
                    </a:lnTo>
                    <a:close/>
                    <a:moveTo>
                      <a:pt x="63" y="27"/>
                    </a:moveTo>
                    <a:lnTo>
                      <a:pt x="63" y="24"/>
                    </a:lnTo>
                    <a:lnTo>
                      <a:pt x="82" y="24"/>
                    </a:lnTo>
                    <a:lnTo>
                      <a:pt x="82" y="27"/>
                    </a:lnTo>
                    <a:lnTo>
                      <a:pt x="63" y="27"/>
                    </a:lnTo>
                    <a:close/>
                    <a:moveTo>
                      <a:pt x="80" y="17"/>
                    </a:moveTo>
                    <a:lnTo>
                      <a:pt x="82" y="19"/>
                    </a:lnTo>
                    <a:lnTo>
                      <a:pt x="82" y="24"/>
                    </a:lnTo>
                    <a:lnTo>
                      <a:pt x="73" y="24"/>
                    </a:lnTo>
                    <a:lnTo>
                      <a:pt x="80" y="17"/>
                    </a:lnTo>
                    <a:close/>
                    <a:moveTo>
                      <a:pt x="67" y="30"/>
                    </a:moveTo>
                    <a:lnTo>
                      <a:pt x="63" y="27"/>
                    </a:lnTo>
                    <a:lnTo>
                      <a:pt x="76" y="14"/>
                    </a:lnTo>
                    <a:lnTo>
                      <a:pt x="80" y="17"/>
                    </a:lnTo>
                    <a:lnTo>
                      <a:pt x="67" y="30"/>
                    </a:lnTo>
                    <a:close/>
                    <a:moveTo>
                      <a:pt x="63" y="27"/>
                    </a:moveTo>
                    <a:lnTo>
                      <a:pt x="63" y="27"/>
                    </a:lnTo>
                    <a:lnTo>
                      <a:pt x="70" y="20"/>
                    </a:lnTo>
                    <a:lnTo>
                      <a:pt x="63" y="27"/>
                    </a:lnTo>
                    <a:close/>
                    <a:moveTo>
                      <a:pt x="63" y="27"/>
                    </a:moveTo>
                    <a:lnTo>
                      <a:pt x="60" y="24"/>
                    </a:lnTo>
                    <a:lnTo>
                      <a:pt x="73" y="10"/>
                    </a:lnTo>
                    <a:lnTo>
                      <a:pt x="76" y="14"/>
                    </a:lnTo>
                    <a:lnTo>
                      <a:pt x="63" y="27"/>
                    </a:lnTo>
                    <a:close/>
                    <a:moveTo>
                      <a:pt x="73" y="10"/>
                    </a:moveTo>
                    <a:lnTo>
                      <a:pt x="64" y="0"/>
                    </a:lnTo>
                    <a:lnTo>
                      <a:pt x="73" y="10"/>
                    </a:lnTo>
                    <a:lnTo>
                      <a:pt x="67" y="17"/>
                    </a:lnTo>
                    <a:lnTo>
                      <a:pt x="73" y="10"/>
                    </a:lnTo>
                    <a:close/>
                    <a:moveTo>
                      <a:pt x="60" y="24"/>
                    </a:moveTo>
                    <a:lnTo>
                      <a:pt x="57" y="20"/>
                    </a:lnTo>
                    <a:lnTo>
                      <a:pt x="70" y="7"/>
                    </a:lnTo>
                    <a:lnTo>
                      <a:pt x="73" y="10"/>
                    </a:lnTo>
                    <a:lnTo>
                      <a:pt x="60" y="24"/>
                    </a:lnTo>
                    <a:close/>
                    <a:moveTo>
                      <a:pt x="57" y="20"/>
                    </a:moveTo>
                    <a:lnTo>
                      <a:pt x="53" y="17"/>
                    </a:lnTo>
                    <a:lnTo>
                      <a:pt x="67" y="4"/>
                    </a:lnTo>
                    <a:lnTo>
                      <a:pt x="70" y="7"/>
                    </a:lnTo>
                    <a:lnTo>
                      <a:pt x="57" y="20"/>
                    </a:lnTo>
                    <a:close/>
                    <a:moveTo>
                      <a:pt x="60" y="2"/>
                    </a:moveTo>
                    <a:lnTo>
                      <a:pt x="64" y="2"/>
                    </a:lnTo>
                    <a:lnTo>
                      <a:pt x="67" y="4"/>
                    </a:lnTo>
                    <a:lnTo>
                      <a:pt x="60" y="10"/>
                    </a:lnTo>
                    <a:lnTo>
                      <a:pt x="60" y="2"/>
                    </a:lnTo>
                    <a:close/>
                    <a:moveTo>
                      <a:pt x="60" y="20"/>
                    </a:moveTo>
                    <a:lnTo>
                      <a:pt x="54" y="20"/>
                    </a:lnTo>
                    <a:lnTo>
                      <a:pt x="54" y="2"/>
                    </a:lnTo>
                    <a:lnTo>
                      <a:pt x="60" y="2"/>
                    </a:lnTo>
                    <a:lnTo>
                      <a:pt x="60" y="20"/>
                    </a:lnTo>
                    <a:close/>
                    <a:moveTo>
                      <a:pt x="54" y="20"/>
                    </a:moveTo>
                    <a:lnTo>
                      <a:pt x="51" y="20"/>
                    </a:lnTo>
                    <a:lnTo>
                      <a:pt x="51" y="2"/>
                    </a:lnTo>
                    <a:lnTo>
                      <a:pt x="54" y="2"/>
                    </a:lnTo>
                    <a:lnTo>
                      <a:pt x="54" y="20"/>
                    </a:lnTo>
                    <a:close/>
                    <a:moveTo>
                      <a:pt x="51" y="20"/>
                    </a:moveTo>
                    <a:lnTo>
                      <a:pt x="44" y="20"/>
                    </a:lnTo>
                    <a:lnTo>
                      <a:pt x="44" y="2"/>
                    </a:lnTo>
                    <a:lnTo>
                      <a:pt x="51" y="2"/>
                    </a:lnTo>
                    <a:lnTo>
                      <a:pt x="51" y="20"/>
                    </a:lnTo>
                    <a:close/>
                    <a:moveTo>
                      <a:pt x="40" y="3"/>
                    </a:moveTo>
                    <a:lnTo>
                      <a:pt x="42" y="2"/>
                    </a:lnTo>
                    <a:lnTo>
                      <a:pt x="44" y="2"/>
                    </a:lnTo>
                    <a:lnTo>
                      <a:pt x="44" y="10"/>
                    </a:lnTo>
                    <a:lnTo>
                      <a:pt x="40" y="3"/>
                    </a:lnTo>
                    <a:close/>
                    <a:moveTo>
                      <a:pt x="49" y="19"/>
                    </a:moveTo>
                    <a:lnTo>
                      <a:pt x="42" y="22"/>
                    </a:lnTo>
                    <a:lnTo>
                      <a:pt x="33" y="6"/>
                    </a:lnTo>
                    <a:lnTo>
                      <a:pt x="40" y="3"/>
                    </a:lnTo>
                    <a:lnTo>
                      <a:pt x="49" y="19"/>
                    </a:lnTo>
                    <a:close/>
                    <a:moveTo>
                      <a:pt x="42" y="22"/>
                    </a:moveTo>
                    <a:lnTo>
                      <a:pt x="40" y="24"/>
                    </a:lnTo>
                    <a:lnTo>
                      <a:pt x="38" y="24"/>
                    </a:lnTo>
                    <a:lnTo>
                      <a:pt x="38" y="14"/>
                    </a:lnTo>
                    <a:lnTo>
                      <a:pt x="42" y="22"/>
                    </a:lnTo>
                    <a:close/>
                    <a:moveTo>
                      <a:pt x="38" y="24"/>
                    </a:moveTo>
                    <a:lnTo>
                      <a:pt x="35" y="24"/>
                    </a:lnTo>
                    <a:lnTo>
                      <a:pt x="35" y="5"/>
                    </a:lnTo>
                    <a:lnTo>
                      <a:pt x="38" y="5"/>
                    </a:lnTo>
                    <a:lnTo>
                      <a:pt x="38" y="24"/>
                    </a:lnTo>
                    <a:close/>
                    <a:moveTo>
                      <a:pt x="30" y="6"/>
                    </a:moveTo>
                    <a:lnTo>
                      <a:pt x="32" y="5"/>
                    </a:lnTo>
                    <a:lnTo>
                      <a:pt x="35" y="5"/>
                    </a:lnTo>
                    <a:lnTo>
                      <a:pt x="35" y="14"/>
                    </a:lnTo>
                    <a:lnTo>
                      <a:pt x="30" y="6"/>
                    </a:lnTo>
                    <a:close/>
                    <a:moveTo>
                      <a:pt x="39" y="22"/>
                    </a:moveTo>
                    <a:lnTo>
                      <a:pt x="32" y="26"/>
                    </a:lnTo>
                    <a:lnTo>
                      <a:pt x="25" y="8"/>
                    </a:lnTo>
                    <a:lnTo>
                      <a:pt x="30" y="6"/>
                    </a:lnTo>
                    <a:lnTo>
                      <a:pt x="39" y="22"/>
                    </a:lnTo>
                    <a:close/>
                    <a:moveTo>
                      <a:pt x="21" y="10"/>
                    </a:moveTo>
                    <a:lnTo>
                      <a:pt x="22" y="9"/>
                    </a:lnTo>
                    <a:lnTo>
                      <a:pt x="25" y="8"/>
                    </a:lnTo>
                    <a:lnTo>
                      <a:pt x="28" y="17"/>
                    </a:lnTo>
                    <a:lnTo>
                      <a:pt x="21" y="10"/>
                    </a:lnTo>
                    <a:close/>
                    <a:moveTo>
                      <a:pt x="36" y="24"/>
                    </a:moveTo>
                    <a:lnTo>
                      <a:pt x="32" y="27"/>
                    </a:lnTo>
                    <a:lnTo>
                      <a:pt x="18" y="14"/>
                    </a:lnTo>
                    <a:lnTo>
                      <a:pt x="21" y="10"/>
                    </a:lnTo>
                    <a:lnTo>
                      <a:pt x="36" y="24"/>
                    </a:lnTo>
                    <a:close/>
                    <a:moveTo>
                      <a:pt x="32" y="27"/>
                    </a:moveTo>
                    <a:lnTo>
                      <a:pt x="31" y="28"/>
                    </a:lnTo>
                    <a:lnTo>
                      <a:pt x="29" y="29"/>
                    </a:lnTo>
                    <a:lnTo>
                      <a:pt x="26" y="20"/>
                    </a:lnTo>
                    <a:lnTo>
                      <a:pt x="32" y="27"/>
                    </a:lnTo>
                    <a:close/>
                    <a:moveTo>
                      <a:pt x="29" y="29"/>
                    </a:moveTo>
                    <a:lnTo>
                      <a:pt x="24" y="32"/>
                    </a:lnTo>
                    <a:lnTo>
                      <a:pt x="15" y="15"/>
                    </a:lnTo>
                    <a:lnTo>
                      <a:pt x="21" y="11"/>
                    </a:lnTo>
                    <a:lnTo>
                      <a:pt x="29" y="29"/>
                    </a:lnTo>
                    <a:close/>
                    <a:moveTo>
                      <a:pt x="12" y="17"/>
                    </a:moveTo>
                    <a:lnTo>
                      <a:pt x="14" y="16"/>
                    </a:lnTo>
                    <a:lnTo>
                      <a:pt x="15" y="15"/>
                    </a:lnTo>
                    <a:lnTo>
                      <a:pt x="19" y="24"/>
                    </a:lnTo>
                    <a:lnTo>
                      <a:pt x="12" y="17"/>
                    </a:lnTo>
                    <a:close/>
                    <a:moveTo>
                      <a:pt x="26" y="30"/>
                    </a:moveTo>
                    <a:lnTo>
                      <a:pt x="22" y="33"/>
                    </a:lnTo>
                    <a:lnTo>
                      <a:pt x="9" y="20"/>
                    </a:lnTo>
                    <a:lnTo>
                      <a:pt x="12" y="17"/>
                    </a:lnTo>
                    <a:lnTo>
                      <a:pt x="26" y="30"/>
                    </a:lnTo>
                    <a:close/>
                    <a:moveTo>
                      <a:pt x="7" y="22"/>
                    </a:moveTo>
                    <a:lnTo>
                      <a:pt x="8" y="21"/>
                    </a:lnTo>
                    <a:lnTo>
                      <a:pt x="9" y="20"/>
                    </a:lnTo>
                    <a:lnTo>
                      <a:pt x="16" y="27"/>
                    </a:lnTo>
                    <a:lnTo>
                      <a:pt x="7" y="22"/>
                    </a:lnTo>
                    <a:close/>
                    <a:moveTo>
                      <a:pt x="25" y="31"/>
                    </a:moveTo>
                    <a:lnTo>
                      <a:pt x="21" y="37"/>
                    </a:lnTo>
                    <a:lnTo>
                      <a:pt x="4" y="29"/>
                    </a:lnTo>
                    <a:lnTo>
                      <a:pt x="7" y="22"/>
                    </a:lnTo>
                    <a:lnTo>
                      <a:pt x="25" y="31"/>
                    </a:lnTo>
                    <a:close/>
                    <a:moveTo>
                      <a:pt x="3" y="33"/>
                    </a:moveTo>
                    <a:lnTo>
                      <a:pt x="3" y="31"/>
                    </a:lnTo>
                    <a:lnTo>
                      <a:pt x="4" y="29"/>
                    </a:lnTo>
                    <a:lnTo>
                      <a:pt x="12" y="33"/>
                    </a:lnTo>
                    <a:lnTo>
                      <a:pt x="3" y="33"/>
                    </a:lnTo>
                    <a:close/>
                    <a:moveTo>
                      <a:pt x="22" y="33"/>
                    </a:moveTo>
                    <a:lnTo>
                      <a:pt x="22" y="36"/>
                    </a:lnTo>
                    <a:lnTo>
                      <a:pt x="3" y="36"/>
                    </a:lnTo>
                    <a:lnTo>
                      <a:pt x="3" y="33"/>
                    </a:lnTo>
                    <a:lnTo>
                      <a:pt x="22" y="33"/>
                    </a:lnTo>
                    <a:close/>
                    <a:moveTo>
                      <a:pt x="22" y="36"/>
                    </a:moveTo>
                    <a:lnTo>
                      <a:pt x="22" y="40"/>
                    </a:lnTo>
                    <a:lnTo>
                      <a:pt x="19" y="43"/>
                    </a:lnTo>
                    <a:lnTo>
                      <a:pt x="12" y="36"/>
                    </a:lnTo>
                    <a:lnTo>
                      <a:pt x="22" y="36"/>
                    </a:lnTo>
                    <a:close/>
                    <a:moveTo>
                      <a:pt x="19" y="43"/>
                    </a:moveTo>
                    <a:lnTo>
                      <a:pt x="16" y="46"/>
                    </a:lnTo>
                    <a:lnTo>
                      <a:pt x="3" y="32"/>
                    </a:lnTo>
                    <a:lnTo>
                      <a:pt x="6" y="29"/>
                    </a:lnTo>
                    <a:lnTo>
                      <a:pt x="19" y="43"/>
                    </a:lnTo>
                    <a:close/>
                    <a:moveTo>
                      <a:pt x="0" y="39"/>
                    </a:moveTo>
                    <a:lnTo>
                      <a:pt x="0" y="36"/>
                    </a:lnTo>
                    <a:lnTo>
                      <a:pt x="3" y="32"/>
                    </a:lnTo>
                    <a:lnTo>
                      <a:pt x="9"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19" y="49"/>
                    </a:moveTo>
                    <a:lnTo>
                      <a:pt x="19" y="52"/>
                    </a:lnTo>
                    <a:lnTo>
                      <a:pt x="0" y="52"/>
                    </a:lnTo>
                    <a:lnTo>
                      <a:pt x="0" y="49"/>
                    </a:lnTo>
                    <a:lnTo>
                      <a:pt x="19" y="49"/>
                    </a:lnTo>
                    <a:close/>
                    <a:moveTo>
                      <a:pt x="0" y="57"/>
                    </a:moveTo>
                    <a:lnTo>
                      <a:pt x="0" y="54"/>
                    </a:lnTo>
                    <a:lnTo>
                      <a:pt x="0" y="52"/>
                    </a:lnTo>
                    <a:lnTo>
                      <a:pt x="9" y="52"/>
                    </a:lnTo>
                    <a:lnTo>
                      <a:pt x="0" y="57"/>
                    </a:lnTo>
                    <a:close/>
                    <a:moveTo>
                      <a:pt x="18" y="48"/>
                    </a:moveTo>
                    <a:lnTo>
                      <a:pt x="21" y="54"/>
                    </a:lnTo>
                    <a:lnTo>
                      <a:pt x="4" y="62"/>
                    </a:lnTo>
                    <a:lnTo>
                      <a:pt x="0" y="57"/>
                    </a:lnTo>
                    <a:lnTo>
                      <a:pt x="18" y="48"/>
                    </a:lnTo>
                    <a:close/>
                    <a:moveTo>
                      <a:pt x="21" y="54"/>
                    </a:moveTo>
                    <a:lnTo>
                      <a:pt x="22" y="57"/>
                    </a:lnTo>
                    <a:lnTo>
                      <a:pt x="22" y="59"/>
                    </a:lnTo>
                    <a:lnTo>
                      <a:pt x="12" y="59"/>
                    </a:lnTo>
                    <a:lnTo>
                      <a:pt x="21" y="54"/>
                    </a:lnTo>
                    <a:close/>
                    <a:moveTo>
                      <a:pt x="22" y="59"/>
                    </a:moveTo>
                    <a:lnTo>
                      <a:pt x="22" y="61"/>
                    </a:lnTo>
                    <a:lnTo>
                      <a:pt x="3" y="61"/>
                    </a:lnTo>
                    <a:lnTo>
                      <a:pt x="3" y="59"/>
                    </a:lnTo>
                    <a:lnTo>
                      <a:pt x="22" y="59"/>
                    </a:lnTo>
                    <a:close/>
                    <a:moveTo>
                      <a:pt x="6" y="69"/>
                    </a:moveTo>
                    <a:lnTo>
                      <a:pt x="3" y="65"/>
                    </a:lnTo>
                    <a:lnTo>
                      <a:pt x="3" y="61"/>
                    </a:lnTo>
                    <a:lnTo>
                      <a:pt x="12" y="61"/>
                    </a:lnTo>
                    <a:lnTo>
                      <a:pt x="6" y="69"/>
                    </a:lnTo>
                    <a:close/>
                    <a:moveTo>
                      <a:pt x="19" y="54"/>
                    </a:moveTo>
                    <a:lnTo>
                      <a:pt x="22" y="58"/>
                    </a:lnTo>
                    <a:lnTo>
                      <a:pt x="9" y="71"/>
                    </a:lnTo>
                    <a:lnTo>
                      <a:pt x="6" y="69"/>
                    </a:lnTo>
                    <a:lnTo>
                      <a:pt x="19" y="54"/>
                    </a:lnTo>
                    <a:close/>
                    <a:moveTo>
                      <a:pt x="16" y="74"/>
                    </a:moveTo>
                    <a:lnTo>
                      <a:pt x="11" y="74"/>
                    </a:lnTo>
                    <a:lnTo>
                      <a:pt x="9" y="71"/>
                    </a:lnTo>
                    <a:lnTo>
                      <a:pt x="16" y="64"/>
                    </a:lnTo>
                    <a:lnTo>
                      <a:pt x="16" y="74"/>
                    </a:lnTo>
                    <a:close/>
                    <a:moveTo>
                      <a:pt x="16" y="56"/>
                    </a:moveTo>
                    <a:lnTo>
                      <a:pt x="22" y="56"/>
                    </a:lnTo>
                    <a:lnTo>
                      <a:pt x="22" y="74"/>
                    </a:lnTo>
                    <a:lnTo>
                      <a:pt x="16" y="74"/>
                    </a:lnTo>
                    <a:lnTo>
                      <a:pt x="16" y="56"/>
                    </a:lnTo>
                    <a:close/>
                    <a:moveTo>
                      <a:pt x="22" y="56"/>
                    </a:moveTo>
                    <a:lnTo>
                      <a:pt x="26" y="56"/>
                    </a:lnTo>
                    <a:lnTo>
                      <a:pt x="29" y="58"/>
                    </a:lnTo>
                    <a:lnTo>
                      <a:pt x="22" y="64"/>
                    </a:lnTo>
                    <a:lnTo>
                      <a:pt x="22" y="56"/>
                    </a:lnTo>
                    <a:close/>
                    <a:moveTo>
                      <a:pt x="29" y="58"/>
                    </a:moveTo>
                    <a:lnTo>
                      <a:pt x="32" y="61"/>
                    </a:lnTo>
                    <a:lnTo>
                      <a:pt x="18" y="74"/>
                    </a:lnTo>
                    <a:lnTo>
                      <a:pt x="16" y="71"/>
                    </a:lnTo>
                    <a:lnTo>
                      <a:pt x="29" y="58"/>
                    </a:lnTo>
                    <a:close/>
                    <a:moveTo>
                      <a:pt x="26" y="78"/>
                    </a:moveTo>
                    <a:lnTo>
                      <a:pt x="21" y="78"/>
                    </a:lnTo>
                    <a:lnTo>
                      <a:pt x="18" y="74"/>
                    </a:lnTo>
                    <a:lnTo>
                      <a:pt x="26" y="68"/>
                    </a:lnTo>
                    <a:lnTo>
                      <a:pt x="26" y="78"/>
                    </a:lnTo>
                    <a:close/>
                    <a:moveTo>
                      <a:pt x="26" y="59"/>
                    </a:moveTo>
                    <a:lnTo>
                      <a:pt x="28" y="59"/>
                    </a:lnTo>
                    <a:lnTo>
                      <a:pt x="28" y="78"/>
                    </a:lnTo>
                    <a:lnTo>
                      <a:pt x="26" y="78"/>
                    </a:lnTo>
                    <a:lnTo>
                      <a:pt x="26" y="59"/>
                    </a:lnTo>
                    <a:close/>
                    <a:moveTo>
                      <a:pt x="28" y="59"/>
                    </a:moveTo>
                    <a:lnTo>
                      <a:pt x="35" y="59"/>
                    </a:lnTo>
                    <a:lnTo>
                      <a:pt x="35" y="78"/>
                    </a:lnTo>
                    <a:lnTo>
                      <a:pt x="28" y="78"/>
                    </a:lnTo>
                    <a:lnTo>
                      <a:pt x="28" y="59"/>
                    </a:lnTo>
                    <a:close/>
                    <a:moveTo>
                      <a:pt x="35" y="59"/>
                    </a:moveTo>
                    <a:lnTo>
                      <a:pt x="41" y="59"/>
                    </a:lnTo>
                    <a:lnTo>
                      <a:pt x="41" y="78"/>
                    </a:lnTo>
                    <a:lnTo>
                      <a:pt x="35" y="78"/>
                    </a:lnTo>
                    <a:lnTo>
                      <a:pt x="35" y="59"/>
                    </a:lnTo>
                    <a:close/>
                    <a:moveTo>
                      <a:pt x="41" y="59"/>
                    </a:moveTo>
                    <a:lnTo>
                      <a:pt x="44" y="59"/>
                    </a:lnTo>
                    <a:lnTo>
                      <a:pt x="44" y="78"/>
                    </a:lnTo>
                    <a:lnTo>
                      <a:pt x="41" y="78"/>
                    </a:lnTo>
                    <a:lnTo>
                      <a:pt x="41" y="59"/>
                    </a:lnTo>
                    <a:close/>
                    <a:moveTo>
                      <a:pt x="49" y="76"/>
                    </a:moveTo>
                    <a:lnTo>
                      <a:pt x="47" y="78"/>
                    </a:lnTo>
                    <a:lnTo>
                      <a:pt x="44" y="78"/>
                    </a:lnTo>
                    <a:lnTo>
                      <a:pt x="44" y="68"/>
                    </a:lnTo>
                    <a:lnTo>
                      <a:pt x="49" y="76"/>
                    </a:lnTo>
                    <a:close/>
                    <a:moveTo>
                      <a:pt x="40" y="60"/>
                    </a:moveTo>
                    <a:lnTo>
                      <a:pt x="47" y="57"/>
                    </a:lnTo>
                    <a:lnTo>
                      <a:pt x="55" y="73"/>
                    </a:lnTo>
                    <a:lnTo>
                      <a:pt x="49" y="76"/>
                    </a:lnTo>
                    <a:lnTo>
                      <a:pt x="40" y="60"/>
                    </a:lnTo>
                    <a:close/>
                    <a:moveTo>
                      <a:pt x="58" y="71"/>
                    </a:moveTo>
                    <a:lnTo>
                      <a:pt x="57" y="73"/>
                    </a:lnTo>
                    <a:lnTo>
                      <a:pt x="55" y="73"/>
                    </a:lnTo>
                    <a:lnTo>
                      <a:pt x="51" y="64"/>
                    </a:lnTo>
                    <a:lnTo>
                      <a:pt x="58" y="71"/>
                    </a:lnTo>
                    <a:close/>
                    <a:moveTo>
                      <a:pt x="44" y="58"/>
                    </a:moveTo>
                    <a:lnTo>
                      <a:pt x="47" y="54"/>
                    </a:lnTo>
                    <a:lnTo>
                      <a:pt x="61" y="69"/>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7" name="Freeform 483">
                <a:extLst>
                  <a:ext uri="{FF2B5EF4-FFF2-40B4-BE49-F238E27FC236}">
                    <a16:creationId xmlns:a16="http://schemas.microsoft.com/office/drawing/2014/main" id="{4B1F13B2-B2DA-4E55-8F31-679D0EF02EA1}"/>
                  </a:ext>
                </a:extLst>
              </p:cNvPr>
              <p:cNvSpPr>
                <a:spLocks/>
              </p:cNvSpPr>
              <p:nvPr/>
            </p:nvSpPr>
            <p:spPr bwMode="auto">
              <a:xfrm>
                <a:off x="2993" y="3003"/>
                <a:ext cx="16" cy="15"/>
              </a:xfrm>
              <a:custGeom>
                <a:avLst/>
                <a:gdLst>
                  <a:gd name="T0" fmla="*/ 3 w 64"/>
                  <a:gd name="T1" fmla="*/ 3 h 57"/>
                  <a:gd name="T2" fmla="*/ 3 w 64"/>
                  <a:gd name="T3" fmla="*/ 3 h 57"/>
                  <a:gd name="T4" fmla="*/ 4 w 64"/>
                  <a:gd name="T5" fmla="*/ 3 h 57"/>
                  <a:gd name="T6" fmla="*/ 4 w 64"/>
                  <a:gd name="T7" fmla="*/ 3 h 57"/>
                  <a:gd name="T8" fmla="*/ 4 w 64"/>
                  <a:gd name="T9" fmla="*/ 2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1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3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2"/>
                    </a:lnTo>
                    <a:lnTo>
                      <a:pt x="61" y="35"/>
                    </a:lnTo>
                    <a:lnTo>
                      <a:pt x="64" y="32"/>
                    </a:lnTo>
                    <a:lnTo>
                      <a:pt x="64" y="29"/>
                    </a:lnTo>
                    <a:lnTo>
                      <a:pt x="64" y="22"/>
                    </a:lnTo>
                    <a:lnTo>
                      <a:pt x="64" y="19"/>
                    </a:lnTo>
                    <a:lnTo>
                      <a:pt x="64" y="16"/>
                    </a:lnTo>
                    <a:lnTo>
                      <a:pt x="64" y="10"/>
                    </a:lnTo>
                    <a:lnTo>
                      <a:pt x="61" y="6"/>
                    </a:lnTo>
                    <a:lnTo>
                      <a:pt x="57" y="3"/>
                    </a:lnTo>
                    <a:lnTo>
                      <a:pt x="54" y="3"/>
                    </a:lnTo>
                    <a:lnTo>
                      <a:pt x="47" y="0"/>
                    </a:lnTo>
                    <a:lnTo>
                      <a:pt x="45" y="0"/>
                    </a:lnTo>
                    <a:lnTo>
                      <a:pt x="39" y="0"/>
                    </a:lnTo>
                    <a:lnTo>
                      <a:pt x="35" y="0"/>
                    </a:lnTo>
                    <a:lnTo>
                      <a:pt x="29" y="0"/>
                    </a:lnTo>
                    <a:lnTo>
                      <a:pt x="25" y="3"/>
                    </a:lnTo>
                    <a:lnTo>
                      <a:pt x="19" y="6"/>
                    </a:lnTo>
                    <a:lnTo>
                      <a:pt x="13" y="10"/>
                    </a:lnTo>
                    <a:lnTo>
                      <a:pt x="10" y="13"/>
                    </a:lnTo>
                    <a:lnTo>
                      <a:pt x="7" y="16"/>
                    </a:lnTo>
                    <a:lnTo>
                      <a:pt x="3" y="19"/>
                    </a:lnTo>
                    <a:lnTo>
                      <a:pt x="0" y="25"/>
                    </a:lnTo>
                    <a:lnTo>
                      <a:pt x="0" y="29"/>
                    </a:lnTo>
                    <a:lnTo>
                      <a:pt x="0" y="35"/>
                    </a:lnTo>
                    <a:lnTo>
                      <a:pt x="0" y="38"/>
                    </a:lnTo>
                    <a:lnTo>
                      <a:pt x="0" y="42"/>
                    </a:lnTo>
                    <a:lnTo>
                      <a:pt x="0" y="44"/>
                    </a:lnTo>
                    <a:lnTo>
                      <a:pt x="3" y="51"/>
                    </a:lnTo>
                    <a:lnTo>
                      <a:pt x="7" y="51"/>
                    </a:lnTo>
                    <a:lnTo>
                      <a:pt x="10" y="54"/>
                    </a:lnTo>
                    <a:lnTo>
                      <a:pt x="16" y="57"/>
                    </a:lnTo>
                    <a:lnTo>
                      <a:pt x="19" y="57"/>
                    </a:lnTo>
                    <a:lnTo>
                      <a:pt x="25" y="57"/>
                    </a:lnTo>
                    <a:lnTo>
                      <a:pt x="29"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8" name="Freeform 484">
                <a:extLst>
                  <a:ext uri="{FF2B5EF4-FFF2-40B4-BE49-F238E27FC236}">
                    <a16:creationId xmlns:a16="http://schemas.microsoft.com/office/drawing/2014/main" id="{45CC8794-5498-4148-B493-538B41D3C2A9}"/>
                  </a:ext>
                </a:extLst>
              </p:cNvPr>
              <p:cNvSpPr>
                <a:spLocks noEditPoints="1"/>
              </p:cNvSpPr>
              <p:nvPr/>
            </p:nvSpPr>
            <p:spPr bwMode="auto">
              <a:xfrm>
                <a:off x="2991" y="3001"/>
                <a:ext cx="20" cy="19"/>
              </a:xfrm>
              <a:custGeom>
                <a:avLst/>
                <a:gdLst>
                  <a:gd name="T0" fmla="*/ 3 w 83"/>
                  <a:gd name="T1" fmla="*/ 3 h 77"/>
                  <a:gd name="T2" fmla="*/ 4 w 83"/>
                  <a:gd name="T3" fmla="*/ 4 h 77"/>
                  <a:gd name="T4" fmla="*/ 3 w 83"/>
                  <a:gd name="T5" fmla="*/ 3 h 77"/>
                  <a:gd name="T6" fmla="*/ 4 w 83"/>
                  <a:gd name="T7" fmla="*/ 4 h 77"/>
                  <a:gd name="T8" fmla="*/ 3 w 83"/>
                  <a:gd name="T9" fmla="*/ 3 h 77"/>
                  <a:gd name="T10" fmla="*/ 4 w 83"/>
                  <a:gd name="T11" fmla="*/ 3 h 77"/>
                  <a:gd name="T12" fmla="*/ 3 w 83"/>
                  <a:gd name="T13" fmla="*/ 3 h 77"/>
                  <a:gd name="T14" fmla="*/ 4 w 83"/>
                  <a:gd name="T15" fmla="*/ 2 h 77"/>
                  <a:gd name="T16" fmla="*/ 4 w 83"/>
                  <a:gd name="T17" fmla="*/ 2 h 77"/>
                  <a:gd name="T18" fmla="*/ 5 w 83"/>
                  <a:gd name="T19" fmla="*/ 2 h 77"/>
                  <a:gd name="T20" fmla="*/ 4 w 83"/>
                  <a:gd name="T21" fmla="*/ 2 h 77"/>
                  <a:gd name="T22" fmla="*/ 4 w 83"/>
                  <a:gd name="T23" fmla="*/ 2 h 77"/>
                  <a:gd name="T24" fmla="*/ 4 w 83"/>
                  <a:gd name="T25" fmla="*/ 2 h 77"/>
                  <a:gd name="T26" fmla="*/ 4 w 83"/>
                  <a:gd name="T27" fmla="*/ 2 h 77"/>
                  <a:gd name="T28" fmla="*/ 4 w 83"/>
                  <a:gd name="T29" fmla="*/ 1 h 77"/>
                  <a:gd name="T30" fmla="*/ 5 w 83"/>
                  <a:gd name="T31" fmla="*/ 1 h 77"/>
                  <a:gd name="T32" fmla="*/ 4 w 83"/>
                  <a:gd name="T33" fmla="*/ 1 h 77"/>
                  <a:gd name="T34" fmla="*/ 4 w 83"/>
                  <a:gd name="T35" fmla="*/ 1 h 77"/>
                  <a:gd name="T36" fmla="*/ 4 w 83"/>
                  <a:gd name="T37" fmla="*/ 0 h 77"/>
                  <a:gd name="T38" fmla="*/ 4 w 83"/>
                  <a:gd name="T39" fmla="*/ 1 h 77"/>
                  <a:gd name="T40" fmla="*/ 4 w 83"/>
                  <a:gd name="T41" fmla="*/ 1 h 77"/>
                  <a:gd name="T42" fmla="*/ 3 w 83"/>
                  <a:gd name="T43" fmla="*/ 1 h 77"/>
                  <a:gd name="T44" fmla="*/ 3 w 83"/>
                  <a:gd name="T45" fmla="*/ 0 h 77"/>
                  <a:gd name="T46" fmla="*/ 3 w 83"/>
                  <a:gd name="T47" fmla="*/ 1 h 77"/>
                  <a:gd name="T48" fmla="*/ 3 w 83"/>
                  <a:gd name="T49" fmla="*/ 1 h 77"/>
                  <a:gd name="T50" fmla="*/ 3 w 83"/>
                  <a:gd name="T51" fmla="*/ 1 h 77"/>
                  <a:gd name="T52" fmla="*/ 3 w 83"/>
                  <a:gd name="T53" fmla="*/ 1 h 77"/>
                  <a:gd name="T54" fmla="*/ 2 w 83"/>
                  <a:gd name="T55" fmla="*/ 0 h 77"/>
                  <a:gd name="T56" fmla="*/ 3 w 83"/>
                  <a:gd name="T57" fmla="*/ 1 h 77"/>
                  <a:gd name="T58" fmla="*/ 2 w 83"/>
                  <a:gd name="T59" fmla="*/ 1 h 77"/>
                  <a:gd name="T60" fmla="*/ 2 w 83"/>
                  <a:gd name="T61" fmla="*/ 1 h 77"/>
                  <a:gd name="T62" fmla="*/ 2 w 83"/>
                  <a:gd name="T63" fmla="*/ 1 h 77"/>
                  <a:gd name="T64" fmla="*/ 1 w 83"/>
                  <a:gd name="T65" fmla="*/ 1 h 77"/>
                  <a:gd name="T66" fmla="*/ 2 w 83"/>
                  <a:gd name="T67" fmla="*/ 1 h 77"/>
                  <a:gd name="T68" fmla="*/ 1 w 83"/>
                  <a:gd name="T69" fmla="*/ 1 h 77"/>
                  <a:gd name="T70" fmla="*/ 1 w 83"/>
                  <a:gd name="T71" fmla="*/ 2 h 77"/>
                  <a:gd name="T72" fmla="*/ 1 w 83"/>
                  <a:gd name="T73" fmla="*/ 2 h 77"/>
                  <a:gd name="T74" fmla="*/ 0 w 83"/>
                  <a:gd name="T75" fmla="*/ 1 h 77"/>
                  <a:gd name="T76" fmla="*/ 1 w 83"/>
                  <a:gd name="T77" fmla="*/ 2 h 77"/>
                  <a:gd name="T78" fmla="*/ 0 w 83"/>
                  <a:gd name="T79" fmla="*/ 2 h 77"/>
                  <a:gd name="T80" fmla="*/ 1 w 83"/>
                  <a:gd name="T81" fmla="*/ 2 h 77"/>
                  <a:gd name="T82" fmla="*/ 1 w 83"/>
                  <a:gd name="T83" fmla="*/ 2 h 77"/>
                  <a:gd name="T84" fmla="*/ 1 w 83"/>
                  <a:gd name="T85" fmla="*/ 3 h 77"/>
                  <a:gd name="T86" fmla="*/ 1 w 83"/>
                  <a:gd name="T87" fmla="*/ 3 h 77"/>
                  <a:gd name="T88" fmla="*/ 1 w 83"/>
                  <a:gd name="T89" fmla="*/ 3 h 77"/>
                  <a:gd name="T90" fmla="*/ 0 w 83"/>
                  <a:gd name="T91" fmla="*/ 3 h 77"/>
                  <a:gd name="T92" fmla="*/ 1 w 83"/>
                  <a:gd name="T93" fmla="*/ 3 h 77"/>
                  <a:gd name="T94" fmla="*/ 1 w 83"/>
                  <a:gd name="T95" fmla="*/ 4 h 77"/>
                  <a:gd name="T96" fmla="*/ 1 w 83"/>
                  <a:gd name="T97" fmla="*/ 3 h 77"/>
                  <a:gd name="T98" fmla="*/ 1 w 83"/>
                  <a:gd name="T99" fmla="*/ 3 h 77"/>
                  <a:gd name="T100" fmla="*/ 1 w 83"/>
                  <a:gd name="T101" fmla="*/ 3 h 77"/>
                  <a:gd name="T102" fmla="*/ 1 w 83"/>
                  <a:gd name="T103" fmla="*/ 4 h 77"/>
                  <a:gd name="T104" fmla="*/ 1 w 83"/>
                  <a:gd name="T105" fmla="*/ 3 h 77"/>
                  <a:gd name="T106" fmla="*/ 1 w 83"/>
                  <a:gd name="T107" fmla="*/ 5 h 77"/>
                  <a:gd name="T108" fmla="*/ 1 w 83"/>
                  <a:gd name="T109" fmla="*/ 3 h 77"/>
                  <a:gd name="T110" fmla="*/ 2 w 83"/>
                  <a:gd name="T111" fmla="*/ 3 h 77"/>
                  <a:gd name="T112" fmla="*/ 2 w 83"/>
                  <a:gd name="T113" fmla="*/ 3 h 77"/>
                  <a:gd name="T114" fmla="*/ 2 w 83"/>
                  <a:gd name="T115" fmla="*/ 5 h 77"/>
                  <a:gd name="T116" fmla="*/ 2 w 83"/>
                  <a:gd name="T117" fmla="*/ 3 h 77"/>
                  <a:gd name="T118" fmla="*/ 2 w 83"/>
                  <a:gd name="T119" fmla="*/ 3 h 77"/>
                  <a:gd name="T120" fmla="*/ 3 w 83"/>
                  <a:gd name="T121" fmla="*/ 3 h 77"/>
                  <a:gd name="T122" fmla="*/ 3 w 83"/>
                  <a:gd name="T123" fmla="*/ 4 h 77"/>
                  <a:gd name="T124" fmla="*/ 3 w 83"/>
                  <a:gd name="T125" fmla="*/ 3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7"/>
                  <a:gd name="T191" fmla="*/ 83 w 83"/>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7">
                    <a:moveTo>
                      <a:pt x="51" y="53"/>
                    </a:moveTo>
                    <a:lnTo>
                      <a:pt x="56" y="50"/>
                    </a:lnTo>
                    <a:lnTo>
                      <a:pt x="65" y="66"/>
                    </a:lnTo>
                    <a:lnTo>
                      <a:pt x="58" y="69"/>
                    </a:lnTo>
                    <a:lnTo>
                      <a:pt x="51" y="53"/>
                    </a:lnTo>
                    <a:close/>
                    <a:moveTo>
                      <a:pt x="67" y="64"/>
                    </a:moveTo>
                    <a:lnTo>
                      <a:pt x="66" y="65"/>
                    </a:lnTo>
                    <a:lnTo>
                      <a:pt x="65" y="66"/>
                    </a:lnTo>
                    <a:lnTo>
                      <a:pt x="61" y="57"/>
                    </a:lnTo>
                    <a:lnTo>
                      <a:pt x="67" y="64"/>
                    </a:lnTo>
                    <a:close/>
                    <a:moveTo>
                      <a:pt x="54" y="51"/>
                    </a:moveTo>
                    <a:lnTo>
                      <a:pt x="57" y="47"/>
                    </a:lnTo>
                    <a:lnTo>
                      <a:pt x="71" y="62"/>
                    </a:lnTo>
                    <a:lnTo>
                      <a:pt x="67" y="64"/>
                    </a:lnTo>
                    <a:lnTo>
                      <a:pt x="54" y="51"/>
                    </a:lnTo>
                    <a:close/>
                    <a:moveTo>
                      <a:pt x="71" y="62"/>
                    </a:moveTo>
                    <a:lnTo>
                      <a:pt x="62" y="71"/>
                    </a:lnTo>
                    <a:lnTo>
                      <a:pt x="71" y="62"/>
                    </a:lnTo>
                    <a:lnTo>
                      <a:pt x="64" y="54"/>
                    </a:lnTo>
                    <a:lnTo>
                      <a:pt x="71" y="62"/>
                    </a:lnTo>
                    <a:close/>
                    <a:moveTo>
                      <a:pt x="57" y="47"/>
                    </a:moveTo>
                    <a:lnTo>
                      <a:pt x="61" y="45"/>
                    </a:lnTo>
                    <a:lnTo>
                      <a:pt x="74" y="58"/>
                    </a:lnTo>
                    <a:lnTo>
                      <a:pt x="71" y="62"/>
                    </a:lnTo>
                    <a:lnTo>
                      <a:pt x="57" y="47"/>
                    </a:lnTo>
                    <a:close/>
                    <a:moveTo>
                      <a:pt x="76" y="55"/>
                    </a:moveTo>
                    <a:lnTo>
                      <a:pt x="75" y="57"/>
                    </a:lnTo>
                    <a:lnTo>
                      <a:pt x="74" y="58"/>
                    </a:lnTo>
                    <a:lnTo>
                      <a:pt x="67" y="52"/>
                    </a:lnTo>
                    <a:lnTo>
                      <a:pt x="76" y="55"/>
                    </a:lnTo>
                    <a:close/>
                    <a:moveTo>
                      <a:pt x="58" y="47"/>
                    </a:moveTo>
                    <a:lnTo>
                      <a:pt x="62" y="41"/>
                    </a:lnTo>
                    <a:lnTo>
                      <a:pt x="79" y="50"/>
                    </a:lnTo>
                    <a:lnTo>
                      <a:pt x="76" y="55"/>
                    </a:lnTo>
                    <a:lnTo>
                      <a:pt x="58" y="47"/>
                    </a:lnTo>
                    <a:close/>
                    <a:moveTo>
                      <a:pt x="62" y="41"/>
                    </a:moveTo>
                    <a:lnTo>
                      <a:pt x="63" y="40"/>
                    </a:lnTo>
                    <a:lnTo>
                      <a:pt x="64" y="39"/>
                    </a:lnTo>
                    <a:lnTo>
                      <a:pt x="71" y="45"/>
                    </a:lnTo>
                    <a:lnTo>
                      <a:pt x="62" y="41"/>
                    </a:lnTo>
                    <a:close/>
                    <a:moveTo>
                      <a:pt x="64" y="39"/>
                    </a:moveTo>
                    <a:lnTo>
                      <a:pt x="67" y="35"/>
                    </a:lnTo>
                    <a:lnTo>
                      <a:pt x="80" y="48"/>
                    </a:lnTo>
                    <a:lnTo>
                      <a:pt x="77" y="52"/>
                    </a:lnTo>
                    <a:lnTo>
                      <a:pt x="64" y="39"/>
                    </a:lnTo>
                    <a:close/>
                    <a:moveTo>
                      <a:pt x="83" y="42"/>
                    </a:moveTo>
                    <a:lnTo>
                      <a:pt x="83" y="45"/>
                    </a:lnTo>
                    <a:lnTo>
                      <a:pt x="80" y="48"/>
                    </a:lnTo>
                    <a:lnTo>
                      <a:pt x="74"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6"/>
                    </a:lnTo>
                    <a:lnTo>
                      <a:pt x="83" y="26"/>
                    </a:lnTo>
                    <a:lnTo>
                      <a:pt x="83" y="29"/>
                    </a:lnTo>
                    <a:lnTo>
                      <a:pt x="64" y="29"/>
                    </a:lnTo>
                    <a:close/>
                    <a:moveTo>
                      <a:pt x="64" y="26"/>
                    </a:moveTo>
                    <a:lnTo>
                      <a:pt x="64" y="20"/>
                    </a:lnTo>
                    <a:lnTo>
                      <a:pt x="83" y="20"/>
                    </a:lnTo>
                    <a:lnTo>
                      <a:pt x="83" y="26"/>
                    </a:lnTo>
                    <a:lnTo>
                      <a:pt x="64" y="26"/>
                    </a:lnTo>
                    <a:close/>
                    <a:moveTo>
                      <a:pt x="80" y="13"/>
                    </a:moveTo>
                    <a:lnTo>
                      <a:pt x="83" y="15"/>
                    </a:lnTo>
                    <a:lnTo>
                      <a:pt x="83" y="20"/>
                    </a:lnTo>
                    <a:lnTo>
                      <a:pt x="74" y="20"/>
                    </a:lnTo>
                    <a:lnTo>
                      <a:pt x="80" y="13"/>
                    </a:lnTo>
                    <a:close/>
                    <a:moveTo>
                      <a:pt x="67" y="26"/>
                    </a:moveTo>
                    <a:lnTo>
                      <a:pt x="64" y="23"/>
                    </a:lnTo>
                    <a:lnTo>
                      <a:pt x="77" y="10"/>
                    </a:lnTo>
                    <a:lnTo>
                      <a:pt x="80" y="13"/>
                    </a:lnTo>
                    <a:lnTo>
                      <a:pt x="67" y="26"/>
                    </a:lnTo>
                    <a:close/>
                    <a:moveTo>
                      <a:pt x="64" y="23"/>
                    </a:moveTo>
                    <a:lnTo>
                      <a:pt x="61" y="20"/>
                    </a:lnTo>
                    <a:lnTo>
                      <a:pt x="74" y="7"/>
                    </a:lnTo>
                    <a:lnTo>
                      <a:pt x="77" y="10"/>
                    </a:lnTo>
                    <a:lnTo>
                      <a:pt x="64" y="23"/>
                    </a:lnTo>
                    <a:close/>
                    <a:moveTo>
                      <a:pt x="67" y="3"/>
                    </a:moveTo>
                    <a:lnTo>
                      <a:pt x="72" y="3"/>
                    </a:lnTo>
                    <a:lnTo>
                      <a:pt x="74" y="7"/>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4" y="19"/>
                    </a:lnTo>
                    <a:lnTo>
                      <a:pt x="62" y="1"/>
                    </a:lnTo>
                    <a:lnTo>
                      <a:pt x="68" y="4"/>
                    </a:lnTo>
                    <a:lnTo>
                      <a:pt x="60" y="22"/>
                    </a:lnTo>
                    <a:close/>
                    <a:moveTo>
                      <a:pt x="57" y="0"/>
                    </a:moveTo>
                    <a:lnTo>
                      <a:pt x="60" y="0"/>
                    </a:lnTo>
                    <a:lnTo>
                      <a:pt x="62" y="1"/>
                    </a:lnTo>
                    <a:lnTo>
                      <a:pt x="57" y="10"/>
                    </a:lnTo>
                    <a:lnTo>
                      <a:pt x="57" y="0"/>
                    </a:lnTo>
                    <a:close/>
                    <a:moveTo>
                      <a:pt x="57" y="20"/>
                    </a:moveTo>
                    <a:lnTo>
                      <a:pt x="55" y="20"/>
                    </a:lnTo>
                    <a:lnTo>
                      <a:pt x="55" y="0"/>
                    </a:lnTo>
                    <a:lnTo>
                      <a:pt x="57" y="0"/>
                    </a:lnTo>
                    <a:lnTo>
                      <a:pt x="57" y="20"/>
                    </a:lnTo>
                    <a:close/>
                    <a:moveTo>
                      <a:pt x="55" y="20"/>
                    </a:moveTo>
                    <a:lnTo>
                      <a:pt x="49" y="20"/>
                    </a:lnTo>
                    <a:lnTo>
                      <a:pt x="49" y="0"/>
                    </a:lnTo>
                    <a:lnTo>
                      <a:pt x="55" y="0"/>
                    </a:lnTo>
                    <a:lnTo>
                      <a:pt x="55" y="20"/>
                    </a:lnTo>
                    <a:close/>
                    <a:moveTo>
                      <a:pt x="49" y="20"/>
                    </a:moveTo>
                    <a:lnTo>
                      <a:pt x="45" y="20"/>
                    </a:lnTo>
                    <a:lnTo>
                      <a:pt x="45" y="0"/>
                    </a:lnTo>
                    <a:lnTo>
                      <a:pt x="49" y="0"/>
                    </a:lnTo>
                    <a:lnTo>
                      <a:pt x="49" y="20"/>
                    </a:lnTo>
                    <a:close/>
                    <a:moveTo>
                      <a:pt x="45" y="20"/>
                    </a:moveTo>
                    <a:lnTo>
                      <a:pt x="39" y="20"/>
                    </a:lnTo>
                    <a:lnTo>
                      <a:pt x="39" y="0"/>
                    </a:lnTo>
                    <a:lnTo>
                      <a:pt x="45" y="0"/>
                    </a:lnTo>
                    <a:lnTo>
                      <a:pt x="45" y="20"/>
                    </a:lnTo>
                    <a:close/>
                    <a:moveTo>
                      <a:pt x="32" y="3"/>
                    </a:moveTo>
                    <a:lnTo>
                      <a:pt x="35" y="0"/>
                    </a:lnTo>
                    <a:lnTo>
                      <a:pt x="39" y="0"/>
                    </a:lnTo>
                    <a:lnTo>
                      <a:pt x="39" y="10"/>
                    </a:lnTo>
                    <a:lnTo>
                      <a:pt x="32" y="3"/>
                    </a:lnTo>
                    <a:close/>
                    <a:moveTo>
                      <a:pt x="45" y="16"/>
                    </a:moveTo>
                    <a:lnTo>
                      <a:pt x="42" y="20"/>
                    </a:lnTo>
                    <a:lnTo>
                      <a:pt x="29" y="7"/>
                    </a:lnTo>
                    <a:lnTo>
                      <a:pt x="32" y="3"/>
                    </a:lnTo>
                    <a:lnTo>
                      <a:pt x="45" y="16"/>
                    </a:lnTo>
                    <a:close/>
                    <a:moveTo>
                      <a:pt x="42" y="20"/>
                    </a:moveTo>
                    <a:lnTo>
                      <a:pt x="41" y="21"/>
                    </a:lnTo>
                    <a:lnTo>
                      <a:pt x="40" y="22"/>
                    </a:lnTo>
                    <a:lnTo>
                      <a:pt x="35" y="13"/>
                    </a:lnTo>
                    <a:lnTo>
                      <a:pt x="42" y="20"/>
                    </a:lnTo>
                    <a:close/>
                    <a:moveTo>
                      <a:pt x="40" y="22"/>
                    </a:moveTo>
                    <a:lnTo>
                      <a:pt x="33" y="25"/>
                    </a:lnTo>
                    <a:lnTo>
                      <a:pt x="25" y="8"/>
                    </a:lnTo>
                    <a:lnTo>
                      <a:pt x="31" y="4"/>
                    </a:lnTo>
                    <a:lnTo>
                      <a:pt x="40" y="22"/>
                    </a:lnTo>
                    <a:close/>
                    <a:moveTo>
                      <a:pt x="33" y="25"/>
                    </a:moveTo>
                    <a:lnTo>
                      <a:pt x="28" y="29"/>
                    </a:lnTo>
                    <a:lnTo>
                      <a:pt x="19" y="11"/>
                    </a:lnTo>
                    <a:lnTo>
                      <a:pt x="25" y="8"/>
                    </a:lnTo>
                    <a:lnTo>
                      <a:pt x="33" y="25"/>
                    </a:lnTo>
                    <a:close/>
                    <a:moveTo>
                      <a:pt x="17" y="13"/>
                    </a:moveTo>
                    <a:lnTo>
                      <a:pt x="18" y="12"/>
                    </a:lnTo>
                    <a:lnTo>
                      <a:pt x="19" y="11"/>
                    </a:lnTo>
                    <a:lnTo>
                      <a:pt x="23" y="20"/>
                    </a:lnTo>
                    <a:lnTo>
                      <a:pt x="17" y="13"/>
                    </a:lnTo>
                    <a:close/>
                    <a:moveTo>
                      <a:pt x="30" y="26"/>
                    </a:moveTo>
                    <a:lnTo>
                      <a:pt x="26" y="30"/>
                    </a:lnTo>
                    <a:lnTo>
                      <a:pt x="13" y="16"/>
                    </a:lnTo>
                    <a:lnTo>
                      <a:pt x="17" y="13"/>
                    </a:lnTo>
                    <a:lnTo>
                      <a:pt x="30" y="26"/>
                    </a:lnTo>
                    <a:close/>
                    <a:moveTo>
                      <a:pt x="13" y="16"/>
                    </a:moveTo>
                    <a:lnTo>
                      <a:pt x="3" y="25"/>
                    </a:lnTo>
                    <a:lnTo>
                      <a:pt x="13" y="16"/>
                    </a:lnTo>
                    <a:lnTo>
                      <a:pt x="20" y="23"/>
                    </a:lnTo>
                    <a:lnTo>
                      <a:pt x="13" y="16"/>
                    </a:lnTo>
                    <a:close/>
                    <a:moveTo>
                      <a:pt x="26" y="30"/>
                    </a:moveTo>
                    <a:lnTo>
                      <a:pt x="23" y="33"/>
                    </a:lnTo>
                    <a:lnTo>
                      <a:pt x="10" y="19"/>
                    </a:lnTo>
                    <a:lnTo>
                      <a:pt x="13" y="16"/>
                    </a:lnTo>
                    <a:lnTo>
                      <a:pt x="26" y="30"/>
                    </a:lnTo>
                    <a:close/>
                    <a:moveTo>
                      <a:pt x="23" y="33"/>
                    </a:moveTo>
                    <a:lnTo>
                      <a:pt x="20" y="36"/>
                    </a:lnTo>
                    <a:lnTo>
                      <a:pt x="7" y="22"/>
                    </a:lnTo>
                    <a:lnTo>
                      <a:pt x="10" y="19"/>
                    </a:lnTo>
                    <a:lnTo>
                      <a:pt x="23" y="33"/>
                    </a:lnTo>
                    <a:close/>
                    <a:moveTo>
                      <a:pt x="4" y="25"/>
                    </a:moveTo>
                    <a:lnTo>
                      <a:pt x="6" y="23"/>
                    </a:lnTo>
                    <a:lnTo>
                      <a:pt x="7" y="22"/>
                    </a:lnTo>
                    <a:lnTo>
                      <a:pt x="13" y="29"/>
                    </a:lnTo>
                    <a:lnTo>
                      <a:pt x="4" y="25"/>
                    </a:lnTo>
                    <a:close/>
                    <a:moveTo>
                      <a:pt x="22" y="33"/>
                    </a:moveTo>
                    <a:lnTo>
                      <a:pt x="19" y="40"/>
                    </a:lnTo>
                    <a:lnTo>
                      <a:pt x="1" y="31"/>
                    </a:lnTo>
                    <a:lnTo>
                      <a:pt x="4" y="25"/>
                    </a:lnTo>
                    <a:lnTo>
                      <a:pt x="22" y="33"/>
                    </a:lnTo>
                    <a:close/>
                    <a:moveTo>
                      <a:pt x="0" y="35"/>
                    </a:moveTo>
                    <a:lnTo>
                      <a:pt x="0" y="33"/>
                    </a:lnTo>
                    <a:lnTo>
                      <a:pt x="1" y="31"/>
                    </a:lnTo>
                    <a:lnTo>
                      <a:pt x="10" y="35"/>
                    </a:lnTo>
                    <a:lnTo>
                      <a:pt x="0" y="35"/>
                    </a:lnTo>
                    <a:close/>
                    <a:moveTo>
                      <a:pt x="20" y="35"/>
                    </a:moveTo>
                    <a:lnTo>
                      <a:pt x="20" y="39"/>
                    </a:lnTo>
                    <a:lnTo>
                      <a:pt x="0" y="39"/>
                    </a:lnTo>
                    <a:lnTo>
                      <a:pt x="0" y="35"/>
                    </a:lnTo>
                    <a:lnTo>
                      <a:pt x="20" y="35"/>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2"/>
                    </a:lnTo>
                    <a:lnTo>
                      <a:pt x="0" y="52"/>
                    </a:lnTo>
                    <a:lnTo>
                      <a:pt x="0" y="48"/>
                    </a:lnTo>
                    <a:lnTo>
                      <a:pt x="20" y="48"/>
                    </a:lnTo>
                    <a:close/>
                    <a:moveTo>
                      <a:pt x="20" y="52"/>
                    </a:moveTo>
                    <a:lnTo>
                      <a:pt x="20" y="54"/>
                    </a:lnTo>
                    <a:lnTo>
                      <a:pt x="0" y="54"/>
                    </a:lnTo>
                    <a:lnTo>
                      <a:pt x="0" y="52"/>
                    </a:lnTo>
                    <a:lnTo>
                      <a:pt x="20" y="52"/>
                    </a:lnTo>
                    <a:close/>
                    <a:moveTo>
                      <a:pt x="1" y="58"/>
                    </a:moveTo>
                    <a:lnTo>
                      <a:pt x="0" y="57"/>
                    </a:lnTo>
                    <a:lnTo>
                      <a:pt x="0" y="54"/>
                    </a:lnTo>
                    <a:lnTo>
                      <a:pt x="10" y="54"/>
                    </a:lnTo>
                    <a:lnTo>
                      <a:pt x="1" y="58"/>
                    </a:lnTo>
                    <a:close/>
                    <a:moveTo>
                      <a:pt x="19" y="51"/>
                    </a:moveTo>
                    <a:lnTo>
                      <a:pt x="22" y="56"/>
                    </a:lnTo>
                    <a:lnTo>
                      <a:pt x="4" y="65"/>
                    </a:lnTo>
                    <a:lnTo>
                      <a:pt x="1" y="58"/>
                    </a:lnTo>
                    <a:lnTo>
                      <a:pt x="19" y="51"/>
                    </a:lnTo>
                    <a:close/>
                    <a:moveTo>
                      <a:pt x="13" y="71"/>
                    </a:moveTo>
                    <a:lnTo>
                      <a:pt x="8" y="71"/>
                    </a:lnTo>
                    <a:lnTo>
                      <a:pt x="4" y="65"/>
                    </a:lnTo>
                    <a:lnTo>
                      <a:pt x="13" y="61"/>
                    </a:lnTo>
                    <a:lnTo>
                      <a:pt x="13" y="71"/>
                    </a:lnTo>
                    <a:close/>
                    <a:moveTo>
                      <a:pt x="13" y="52"/>
                    </a:moveTo>
                    <a:lnTo>
                      <a:pt x="17" y="52"/>
                    </a:lnTo>
                    <a:lnTo>
                      <a:pt x="17" y="71"/>
                    </a:lnTo>
                    <a:lnTo>
                      <a:pt x="13" y="71"/>
                    </a:lnTo>
                    <a:lnTo>
                      <a:pt x="13" y="52"/>
                    </a:lnTo>
                    <a:close/>
                    <a:moveTo>
                      <a:pt x="17" y="52"/>
                    </a:moveTo>
                    <a:lnTo>
                      <a:pt x="20" y="52"/>
                    </a:lnTo>
                    <a:lnTo>
                      <a:pt x="23" y="54"/>
                    </a:lnTo>
                    <a:lnTo>
                      <a:pt x="17" y="61"/>
                    </a:lnTo>
                    <a:lnTo>
                      <a:pt x="17" y="52"/>
                    </a:lnTo>
                    <a:close/>
                    <a:moveTo>
                      <a:pt x="23" y="54"/>
                    </a:moveTo>
                    <a:lnTo>
                      <a:pt x="26" y="57"/>
                    </a:lnTo>
                    <a:lnTo>
                      <a:pt x="13" y="71"/>
                    </a:lnTo>
                    <a:lnTo>
                      <a:pt x="10" y="67"/>
                    </a:lnTo>
                    <a:lnTo>
                      <a:pt x="23" y="54"/>
                    </a:lnTo>
                    <a:close/>
                    <a:moveTo>
                      <a:pt x="15" y="73"/>
                    </a:moveTo>
                    <a:lnTo>
                      <a:pt x="14" y="72"/>
                    </a:lnTo>
                    <a:lnTo>
                      <a:pt x="13" y="71"/>
                    </a:lnTo>
                    <a:lnTo>
                      <a:pt x="20" y="64"/>
                    </a:lnTo>
                    <a:lnTo>
                      <a:pt x="15" y="73"/>
                    </a:lnTo>
                    <a:close/>
                    <a:moveTo>
                      <a:pt x="24" y="55"/>
                    </a:moveTo>
                    <a:lnTo>
                      <a:pt x="30" y="58"/>
                    </a:lnTo>
                    <a:lnTo>
                      <a:pt x="22" y="76"/>
                    </a:lnTo>
                    <a:lnTo>
                      <a:pt x="15" y="73"/>
                    </a:lnTo>
                    <a:lnTo>
                      <a:pt x="24" y="55"/>
                    </a:lnTo>
                    <a:close/>
                    <a:moveTo>
                      <a:pt x="26" y="77"/>
                    </a:moveTo>
                    <a:lnTo>
                      <a:pt x="24" y="77"/>
                    </a:lnTo>
                    <a:lnTo>
                      <a:pt x="22" y="76"/>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9" y="57"/>
                    </a:lnTo>
                    <a:lnTo>
                      <a:pt x="39" y="77"/>
                    </a:lnTo>
                    <a:lnTo>
                      <a:pt x="35" y="77"/>
                    </a:lnTo>
                    <a:lnTo>
                      <a:pt x="35" y="57"/>
                    </a:lnTo>
                    <a:close/>
                    <a:moveTo>
                      <a:pt x="43" y="76"/>
                    </a:moveTo>
                    <a:lnTo>
                      <a:pt x="41" y="77"/>
                    </a:lnTo>
                    <a:lnTo>
                      <a:pt x="39" y="77"/>
                    </a:lnTo>
                    <a:lnTo>
                      <a:pt x="39" y="67"/>
                    </a:lnTo>
                    <a:lnTo>
                      <a:pt x="43" y="76"/>
                    </a:lnTo>
                    <a:close/>
                    <a:moveTo>
                      <a:pt x="34" y="58"/>
                    </a:moveTo>
                    <a:lnTo>
                      <a:pt x="41" y="55"/>
                    </a:lnTo>
                    <a:lnTo>
                      <a:pt x="50" y="73"/>
                    </a:lnTo>
                    <a:lnTo>
                      <a:pt x="43" y="76"/>
                    </a:lnTo>
                    <a:lnTo>
                      <a:pt x="34" y="58"/>
                    </a:lnTo>
                    <a:close/>
                    <a:moveTo>
                      <a:pt x="41" y="55"/>
                    </a:moveTo>
                    <a:lnTo>
                      <a:pt x="43" y="54"/>
                    </a:lnTo>
                    <a:lnTo>
                      <a:pt x="45" y="54"/>
                    </a:lnTo>
                    <a:lnTo>
                      <a:pt x="45" y="64"/>
                    </a:lnTo>
                    <a:lnTo>
                      <a:pt x="41" y="55"/>
                    </a:lnTo>
                    <a:close/>
                    <a:moveTo>
                      <a:pt x="45" y="54"/>
                    </a:moveTo>
                    <a:lnTo>
                      <a:pt x="52" y="54"/>
                    </a:lnTo>
                    <a:lnTo>
                      <a:pt x="52" y="74"/>
                    </a:lnTo>
                    <a:lnTo>
                      <a:pt x="45" y="74"/>
                    </a:lnTo>
                    <a:lnTo>
                      <a:pt x="45" y="54"/>
                    </a:lnTo>
                    <a:close/>
                    <a:moveTo>
                      <a:pt x="58" y="71"/>
                    </a:moveTo>
                    <a:lnTo>
                      <a:pt x="55" y="74"/>
                    </a:lnTo>
                    <a:lnTo>
                      <a:pt x="52" y="74"/>
                    </a:lnTo>
                    <a:lnTo>
                      <a:pt x="52" y="64"/>
                    </a:lnTo>
                    <a:lnTo>
                      <a:pt x="58" y="71"/>
                    </a:lnTo>
                    <a:close/>
                    <a:moveTo>
                      <a:pt x="45" y="57"/>
                    </a:moveTo>
                    <a:lnTo>
                      <a:pt x="47" y="54"/>
                    </a:lnTo>
                    <a:lnTo>
                      <a:pt x="62"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29" name="Freeform 485">
                <a:extLst>
                  <a:ext uri="{FF2B5EF4-FFF2-40B4-BE49-F238E27FC236}">
                    <a16:creationId xmlns:a16="http://schemas.microsoft.com/office/drawing/2014/main" id="{742B2E68-58FA-4ACA-B7D8-D5A59749C2A2}"/>
                  </a:ext>
                </a:extLst>
              </p:cNvPr>
              <p:cNvSpPr>
                <a:spLocks/>
              </p:cNvSpPr>
              <p:nvPr/>
            </p:nvSpPr>
            <p:spPr bwMode="auto">
              <a:xfrm>
                <a:off x="3043" y="2979"/>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8" y="44"/>
                    </a:lnTo>
                    <a:lnTo>
                      <a:pt x="61" y="41"/>
                    </a:lnTo>
                    <a:lnTo>
                      <a:pt x="64" y="37"/>
                    </a:lnTo>
                    <a:lnTo>
                      <a:pt x="66" y="32"/>
                    </a:lnTo>
                    <a:lnTo>
                      <a:pt x="66" y="28"/>
                    </a:lnTo>
                    <a:lnTo>
                      <a:pt x="66" y="22"/>
                    </a:lnTo>
                    <a:lnTo>
                      <a:pt x="66" y="18"/>
                    </a:lnTo>
                    <a:lnTo>
                      <a:pt x="66" y="15"/>
                    </a:lnTo>
                    <a:lnTo>
                      <a:pt x="64" y="12"/>
                    </a:lnTo>
                    <a:lnTo>
                      <a:pt x="64" y="6"/>
                    </a:lnTo>
                    <a:lnTo>
                      <a:pt x="61" y="6"/>
                    </a:lnTo>
                    <a:lnTo>
                      <a:pt x="54" y="3"/>
                    </a:lnTo>
                    <a:lnTo>
                      <a:pt x="51" y="0"/>
                    </a:lnTo>
                    <a:lnTo>
                      <a:pt x="48" y="0"/>
                    </a:lnTo>
                    <a:lnTo>
                      <a:pt x="41" y="0"/>
                    </a:lnTo>
                    <a:lnTo>
                      <a:pt x="38" y="0"/>
                    </a:lnTo>
                    <a:lnTo>
                      <a:pt x="32" y="3"/>
                    </a:lnTo>
                    <a:lnTo>
                      <a:pt x="26" y="3"/>
                    </a:lnTo>
                    <a:lnTo>
                      <a:pt x="22" y="6"/>
                    </a:lnTo>
                    <a:lnTo>
                      <a:pt x="16" y="9"/>
                    </a:lnTo>
                    <a:lnTo>
                      <a:pt x="12" y="12"/>
                    </a:lnTo>
                    <a:lnTo>
                      <a:pt x="10" y="15"/>
                    </a:lnTo>
                    <a:lnTo>
                      <a:pt x="7" y="22"/>
                    </a:lnTo>
                    <a:lnTo>
                      <a:pt x="4" y="25"/>
                    </a:lnTo>
                    <a:lnTo>
                      <a:pt x="4" y="28"/>
                    </a:lnTo>
                    <a:lnTo>
                      <a:pt x="0" y="34"/>
                    </a:lnTo>
                    <a:lnTo>
                      <a:pt x="0" y="37"/>
                    </a:lnTo>
                    <a:lnTo>
                      <a:pt x="4" y="41"/>
                    </a:lnTo>
                    <a:lnTo>
                      <a:pt x="4" y="47"/>
                    </a:lnTo>
                    <a:lnTo>
                      <a:pt x="7" y="50"/>
                    </a:lnTo>
                    <a:lnTo>
                      <a:pt x="10" y="54"/>
                    </a:lnTo>
                    <a:lnTo>
                      <a:pt x="12" y="54"/>
                    </a:lnTo>
                    <a:lnTo>
                      <a:pt x="19" y="57"/>
                    </a:lnTo>
                    <a:lnTo>
                      <a:pt x="22" y="57"/>
                    </a:lnTo>
                    <a:lnTo>
                      <a:pt x="29" y="57"/>
                    </a:lnTo>
                    <a:lnTo>
                      <a:pt x="32" y="57"/>
                    </a:lnTo>
                    <a:lnTo>
                      <a:pt x="38"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0" name="Freeform 486">
                <a:extLst>
                  <a:ext uri="{FF2B5EF4-FFF2-40B4-BE49-F238E27FC236}">
                    <a16:creationId xmlns:a16="http://schemas.microsoft.com/office/drawing/2014/main" id="{5D44CDF7-1644-4786-BFE9-796CCDE7B710}"/>
                  </a:ext>
                </a:extLst>
              </p:cNvPr>
              <p:cNvSpPr>
                <a:spLocks noEditPoints="1"/>
              </p:cNvSpPr>
              <p:nvPr/>
            </p:nvSpPr>
            <p:spPr bwMode="auto">
              <a:xfrm>
                <a:off x="3040" y="2976"/>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5 w 86"/>
                  <a:gd name="T13" fmla="*/ 2 h 76"/>
                  <a:gd name="T14" fmla="*/ 6 w 86"/>
                  <a:gd name="T15" fmla="*/ 3 h 76"/>
                  <a:gd name="T16" fmla="*/ 6 w 86"/>
                  <a:gd name="T17" fmla="*/ 3 h 76"/>
                  <a:gd name="T18" fmla="*/ 4 w 86"/>
                  <a:gd name="T19" fmla="*/ 3 h 76"/>
                  <a:gd name="T20" fmla="*/ 4 w 86"/>
                  <a:gd name="T21" fmla="*/ 2 h 76"/>
                  <a:gd name="T22" fmla="*/ 6 w 86"/>
                  <a:gd name="T23" fmla="*/ 2 h 76"/>
                  <a:gd name="T24" fmla="*/ 5 w 86"/>
                  <a:gd name="T25" fmla="*/ 1 h 76"/>
                  <a:gd name="T26" fmla="*/ 5 w 86"/>
                  <a:gd name="T27" fmla="*/ 2 h 76"/>
                  <a:gd name="T28" fmla="*/ 4 w 86"/>
                  <a:gd name="T29" fmla="*/ 2 h 76"/>
                  <a:gd name="T30" fmla="*/ 5 w 86"/>
                  <a:gd name="T31" fmla="*/ 2 h 76"/>
                  <a:gd name="T32" fmla="*/ 5 w 86"/>
                  <a:gd name="T33" fmla="*/ 2 h 76"/>
                  <a:gd name="T34" fmla="*/ 5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3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2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1 w 86"/>
                  <a:gd name="T89" fmla="*/ 4 h 76"/>
                  <a:gd name="T90" fmla="*/ 1 w 86"/>
                  <a:gd name="T91" fmla="*/ 4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3 w 86"/>
                  <a:gd name="T105" fmla="*/ 5 h 76"/>
                  <a:gd name="T106" fmla="*/ 3 w 86"/>
                  <a:gd name="T107" fmla="*/ 5 h 76"/>
                  <a:gd name="T108" fmla="*/ 3 w 86"/>
                  <a:gd name="T109" fmla="*/ 4 h 76"/>
                  <a:gd name="T110" fmla="*/ 3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4"/>
                    </a:moveTo>
                    <a:lnTo>
                      <a:pt x="54" y="51"/>
                    </a:lnTo>
                    <a:lnTo>
                      <a:pt x="68" y="64"/>
                    </a:lnTo>
                    <a:lnTo>
                      <a:pt x="64" y="67"/>
                    </a:lnTo>
                    <a:lnTo>
                      <a:pt x="51" y="54"/>
                    </a:lnTo>
                    <a:close/>
                    <a:moveTo>
                      <a:pt x="54" y="51"/>
                    </a:moveTo>
                    <a:lnTo>
                      <a:pt x="55" y="49"/>
                    </a:lnTo>
                    <a:lnTo>
                      <a:pt x="57" y="48"/>
                    </a:lnTo>
                    <a:lnTo>
                      <a:pt x="61" y="57"/>
                    </a:lnTo>
                    <a:lnTo>
                      <a:pt x="54" y="51"/>
                    </a:lnTo>
                    <a:close/>
                    <a:moveTo>
                      <a:pt x="57" y="48"/>
                    </a:moveTo>
                    <a:lnTo>
                      <a:pt x="63" y="45"/>
                    </a:lnTo>
                    <a:lnTo>
                      <a:pt x="72" y="63"/>
                    </a:lnTo>
                    <a:lnTo>
                      <a:pt x="65" y="66"/>
                    </a:lnTo>
                    <a:lnTo>
                      <a:pt x="57" y="48"/>
                    </a:lnTo>
                    <a:close/>
                    <a:moveTo>
                      <a:pt x="74" y="60"/>
                    </a:moveTo>
                    <a:lnTo>
                      <a:pt x="73" y="62"/>
                    </a:lnTo>
                    <a:lnTo>
                      <a:pt x="72" y="63"/>
                    </a:lnTo>
                    <a:lnTo>
                      <a:pt x="68" y="54"/>
                    </a:lnTo>
                    <a:lnTo>
                      <a:pt x="74" y="60"/>
                    </a:lnTo>
                    <a:close/>
                    <a:moveTo>
                      <a:pt x="61" y="47"/>
                    </a:moveTo>
                    <a:lnTo>
                      <a:pt x="64" y="44"/>
                    </a:lnTo>
                    <a:lnTo>
                      <a:pt x="78" y="57"/>
                    </a:lnTo>
                    <a:lnTo>
                      <a:pt x="74" y="60"/>
                    </a:lnTo>
                    <a:lnTo>
                      <a:pt x="61" y="47"/>
                    </a:lnTo>
                    <a:close/>
                    <a:moveTo>
                      <a:pt x="64" y="44"/>
                    </a:moveTo>
                    <a:lnTo>
                      <a:pt x="54" y="54"/>
                    </a:lnTo>
                    <a:lnTo>
                      <a:pt x="64" y="44"/>
                    </a:lnTo>
                    <a:lnTo>
                      <a:pt x="71" y="51"/>
                    </a:lnTo>
                    <a:lnTo>
                      <a:pt x="64" y="44"/>
                    </a:lnTo>
                    <a:close/>
                    <a:moveTo>
                      <a:pt x="64" y="44"/>
                    </a:moveTo>
                    <a:lnTo>
                      <a:pt x="66" y="41"/>
                    </a:lnTo>
                    <a:lnTo>
                      <a:pt x="81" y="54"/>
                    </a:lnTo>
                    <a:lnTo>
                      <a:pt x="78" y="57"/>
                    </a:lnTo>
                    <a:lnTo>
                      <a:pt x="64" y="44"/>
                    </a:lnTo>
                    <a:close/>
                    <a:moveTo>
                      <a:pt x="82" y="52"/>
                    </a:moveTo>
                    <a:lnTo>
                      <a:pt x="82" y="53"/>
                    </a:lnTo>
                    <a:lnTo>
                      <a:pt x="81" y="54"/>
                    </a:lnTo>
                    <a:lnTo>
                      <a:pt x="74" y="47"/>
                    </a:lnTo>
                    <a:lnTo>
                      <a:pt x="82" y="52"/>
                    </a:lnTo>
                    <a:close/>
                    <a:moveTo>
                      <a:pt x="65" y="44"/>
                    </a:moveTo>
                    <a:lnTo>
                      <a:pt x="69" y="37"/>
                    </a:lnTo>
                    <a:lnTo>
                      <a:pt x="85" y="45"/>
                    </a:lnTo>
                    <a:lnTo>
                      <a:pt x="82" y="52"/>
                    </a:lnTo>
                    <a:lnTo>
                      <a:pt x="65" y="44"/>
                    </a:lnTo>
                    <a:close/>
                    <a:moveTo>
                      <a:pt x="86" y="42"/>
                    </a:moveTo>
                    <a:lnTo>
                      <a:pt x="86" y="44"/>
                    </a:lnTo>
                    <a:lnTo>
                      <a:pt x="85" y="45"/>
                    </a:lnTo>
                    <a:lnTo>
                      <a:pt x="76" y="42"/>
                    </a:lnTo>
                    <a:lnTo>
                      <a:pt x="86" y="42"/>
                    </a:lnTo>
                    <a:close/>
                    <a:moveTo>
                      <a:pt x="68" y="42"/>
                    </a:moveTo>
                    <a:lnTo>
                      <a:pt x="68" y="38"/>
                    </a:lnTo>
                    <a:lnTo>
                      <a:pt x="86" y="38"/>
                    </a:lnTo>
                    <a:lnTo>
                      <a:pt x="86" y="42"/>
                    </a:lnTo>
                    <a:lnTo>
                      <a:pt x="68" y="42"/>
                    </a:lnTo>
                    <a:close/>
                    <a:moveTo>
                      <a:pt x="68" y="38"/>
                    </a:moveTo>
                    <a:lnTo>
                      <a:pt x="68" y="32"/>
                    </a:lnTo>
                    <a:lnTo>
                      <a:pt x="86" y="32"/>
                    </a:lnTo>
                    <a:lnTo>
                      <a:pt x="86" y="38"/>
                    </a:lnTo>
                    <a:lnTo>
                      <a:pt x="68" y="38"/>
                    </a:lnTo>
                    <a:close/>
                    <a:moveTo>
                      <a:pt x="68" y="32"/>
                    </a:moveTo>
                    <a:lnTo>
                      <a:pt x="68" y="28"/>
                    </a:lnTo>
                    <a:lnTo>
                      <a:pt x="86" y="28"/>
                    </a:lnTo>
                    <a:lnTo>
                      <a:pt x="86" y="32"/>
                    </a:lnTo>
                    <a:lnTo>
                      <a:pt x="68" y="32"/>
                    </a:lnTo>
                    <a:close/>
                    <a:moveTo>
                      <a:pt x="68" y="28"/>
                    </a:moveTo>
                    <a:lnTo>
                      <a:pt x="68" y="25"/>
                    </a:lnTo>
                    <a:lnTo>
                      <a:pt x="86" y="25"/>
                    </a:lnTo>
                    <a:lnTo>
                      <a:pt x="86" y="28"/>
                    </a:lnTo>
                    <a:lnTo>
                      <a:pt x="68" y="28"/>
                    </a:lnTo>
                    <a:close/>
                    <a:moveTo>
                      <a:pt x="84" y="19"/>
                    </a:moveTo>
                    <a:lnTo>
                      <a:pt x="86" y="22"/>
                    </a:lnTo>
                    <a:lnTo>
                      <a:pt x="86" y="25"/>
                    </a:lnTo>
                    <a:lnTo>
                      <a:pt x="76" y="25"/>
                    </a:lnTo>
                    <a:lnTo>
                      <a:pt x="84" y="19"/>
                    </a:lnTo>
                    <a:close/>
                    <a:moveTo>
                      <a:pt x="70" y="32"/>
                    </a:moveTo>
                    <a:lnTo>
                      <a:pt x="66" y="28"/>
                    </a:lnTo>
                    <a:lnTo>
                      <a:pt x="81" y="15"/>
                    </a:lnTo>
                    <a:lnTo>
                      <a:pt x="84" y="19"/>
                    </a:lnTo>
                    <a:lnTo>
                      <a:pt x="70" y="32"/>
                    </a:lnTo>
                    <a:close/>
                    <a:moveTo>
                      <a:pt x="66" y="28"/>
                    </a:moveTo>
                    <a:lnTo>
                      <a:pt x="64" y="26"/>
                    </a:lnTo>
                    <a:lnTo>
                      <a:pt x="64" y="22"/>
                    </a:lnTo>
                    <a:lnTo>
                      <a:pt x="74" y="22"/>
                    </a:lnTo>
                    <a:lnTo>
                      <a:pt x="66" y="28"/>
                    </a:lnTo>
                    <a:close/>
                    <a:moveTo>
                      <a:pt x="64" y="22"/>
                    </a:moveTo>
                    <a:lnTo>
                      <a:pt x="64" y="16"/>
                    </a:lnTo>
                    <a:lnTo>
                      <a:pt x="83" y="16"/>
                    </a:lnTo>
                    <a:lnTo>
                      <a:pt x="83" y="22"/>
                    </a:lnTo>
                    <a:lnTo>
                      <a:pt x="64" y="22"/>
                    </a:lnTo>
                    <a:close/>
                    <a:moveTo>
                      <a:pt x="74" y="6"/>
                    </a:moveTo>
                    <a:lnTo>
                      <a:pt x="83" y="6"/>
                    </a:lnTo>
                    <a:lnTo>
                      <a:pt x="83" y="16"/>
                    </a:lnTo>
                    <a:lnTo>
                      <a:pt x="74" y="16"/>
                    </a:lnTo>
                    <a:lnTo>
                      <a:pt x="74" y="6"/>
                    </a:lnTo>
                    <a:close/>
                    <a:moveTo>
                      <a:pt x="74" y="25"/>
                    </a:moveTo>
                    <a:lnTo>
                      <a:pt x="71" y="25"/>
                    </a:lnTo>
                    <a:lnTo>
                      <a:pt x="71" y="6"/>
                    </a:lnTo>
                    <a:lnTo>
                      <a:pt x="74" y="6"/>
                    </a:lnTo>
                    <a:lnTo>
                      <a:pt x="74" y="25"/>
                    </a:lnTo>
                    <a:close/>
                    <a:moveTo>
                      <a:pt x="71" y="25"/>
                    </a:moveTo>
                    <a:lnTo>
                      <a:pt x="69" y="25"/>
                    </a:lnTo>
                    <a:lnTo>
                      <a:pt x="66" y="24"/>
                    </a:lnTo>
                    <a:lnTo>
                      <a:pt x="71" y="16"/>
                    </a:lnTo>
                    <a:lnTo>
                      <a:pt x="71" y="25"/>
                    </a:lnTo>
                    <a:close/>
                    <a:moveTo>
                      <a:pt x="66" y="24"/>
                    </a:moveTo>
                    <a:lnTo>
                      <a:pt x="60" y="21"/>
                    </a:lnTo>
                    <a:lnTo>
                      <a:pt x="69" y="4"/>
                    </a:lnTo>
                    <a:lnTo>
                      <a:pt x="74" y="8"/>
                    </a:lnTo>
                    <a:lnTo>
                      <a:pt x="66" y="24"/>
                    </a:lnTo>
                    <a:close/>
                    <a:moveTo>
                      <a:pt x="60" y="21"/>
                    </a:moveTo>
                    <a:lnTo>
                      <a:pt x="59" y="21"/>
                    </a:lnTo>
                    <a:lnTo>
                      <a:pt x="58" y="20"/>
                    </a:lnTo>
                    <a:lnTo>
                      <a:pt x="64" y="13"/>
                    </a:lnTo>
                    <a:lnTo>
                      <a:pt x="60" y="21"/>
                    </a:lnTo>
                    <a:close/>
                    <a:moveTo>
                      <a:pt x="58" y="20"/>
                    </a:moveTo>
                    <a:lnTo>
                      <a:pt x="54" y="16"/>
                    </a:lnTo>
                    <a:lnTo>
                      <a:pt x="68" y="3"/>
                    </a:lnTo>
                    <a:lnTo>
                      <a:pt x="71" y="6"/>
                    </a:lnTo>
                    <a:lnTo>
                      <a:pt x="58" y="20"/>
                    </a:lnTo>
                    <a:close/>
                    <a:moveTo>
                      <a:pt x="61" y="0"/>
                    </a:moveTo>
                    <a:lnTo>
                      <a:pt x="65" y="0"/>
                    </a:lnTo>
                    <a:lnTo>
                      <a:pt x="68" y="3"/>
                    </a:lnTo>
                    <a:lnTo>
                      <a:pt x="61" y="10"/>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4" y="1"/>
                    </a:moveTo>
                    <a:lnTo>
                      <a:pt x="46" y="0"/>
                    </a:lnTo>
                    <a:lnTo>
                      <a:pt x="48" y="0"/>
                    </a:lnTo>
                    <a:lnTo>
                      <a:pt x="48" y="10"/>
                    </a:lnTo>
                    <a:lnTo>
                      <a:pt x="44" y="1"/>
                    </a:lnTo>
                    <a:close/>
                    <a:moveTo>
                      <a:pt x="52" y="17"/>
                    </a:moveTo>
                    <a:lnTo>
                      <a:pt x="47" y="21"/>
                    </a:lnTo>
                    <a:lnTo>
                      <a:pt x="38" y="4"/>
                    </a:lnTo>
                    <a:lnTo>
                      <a:pt x="44" y="1"/>
                    </a:lnTo>
                    <a:lnTo>
                      <a:pt x="52" y="17"/>
                    </a:lnTo>
                    <a:close/>
                    <a:moveTo>
                      <a:pt x="47" y="21"/>
                    </a:moveTo>
                    <a:lnTo>
                      <a:pt x="44" y="22"/>
                    </a:lnTo>
                    <a:lnTo>
                      <a:pt x="42" y="22"/>
                    </a:lnTo>
                    <a:lnTo>
                      <a:pt x="42" y="13"/>
                    </a:lnTo>
                    <a:lnTo>
                      <a:pt x="47" y="21"/>
                    </a:lnTo>
                    <a:close/>
                    <a:moveTo>
                      <a:pt x="42" y="22"/>
                    </a:moveTo>
                    <a:lnTo>
                      <a:pt x="36" y="22"/>
                    </a:lnTo>
                    <a:lnTo>
                      <a:pt x="36" y="3"/>
                    </a:lnTo>
                    <a:lnTo>
                      <a:pt x="42" y="3"/>
                    </a:lnTo>
                    <a:lnTo>
                      <a:pt x="42" y="22"/>
                    </a:lnTo>
                    <a:close/>
                    <a:moveTo>
                      <a:pt x="29" y="6"/>
                    </a:moveTo>
                    <a:lnTo>
                      <a:pt x="31" y="3"/>
                    </a:lnTo>
                    <a:lnTo>
                      <a:pt x="36" y="3"/>
                    </a:lnTo>
                    <a:lnTo>
                      <a:pt x="36" y="13"/>
                    </a:lnTo>
                    <a:lnTo>
                      <a:pt x="29" y="6"/>
                    </a:lnTo>
                    <a:close/>
                    <a:moveTo>
                      <a:pt x="42" y="20"/>
                    </a:moveTo>
                    <a:lnTo>
                      <a:pt x="39" y="23"/>
                    </a:lnTo>
                    <a:lnTo>
                      <a:pt x="26" y="9"/>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8"/>
                    </a:lnTo>
                    <a:lnTo>
                      <a:pt x="37" y="24"/>
                    </a:lnTo>
                    <a:close/>
                    <a:moveTo>
                      <a:pt x="19" y="12"/>
                    </a:moveTo>
                    <a:lnTo>
                      <a:pt x="20" y="11"/>
                    </a:lnTo>
                    <a:lnTo>
                      <a:pt x="21" y="11"/>
                    </a:lnTo>
                    <a:lnTo>
                      <a:pt x="26" y="19"/>
                    </a:lnTo>
                    <a:lnTo>
                      <a:pt x="19" y="12"/>
                    </a:lnTo>
                    <a:close/>
                    <a:moveTo>
                      <a:pt x="32" y="26"/>
                    </a:moveTo>
                    <a:lnTo>
                      <a:pt x="30" y="28"/>
                    </a:lnTo>
                    <a:lnTo>
                      <a:pt x="16" y="15"/>
                    </a:lnTo>
                    <a:lnTo>
                      <a:pt x="19" y="12"/>
                    </a:lnTo>
                    <a:lnTo>
                      <a:pt x="32" y="26"/>
                    </a:lnTo>
                    <a:close/>
                    <a:moveTo>
                      <a:pt x="30" y="28"/>
                    </a:moveTo>
                    <a:lnTo>
                      <a:pt x="27" y="32"/>
                    </a:lnTo>
                    <a:lnTo>
                      <a:pt x="12" y="19"/>
                    </a:lnTo>
                    <a:lnTo>
                      <a:pt x="16" y="15"/>
                    </a:lnTo>
                    <a:lnTo>
                      <a:pt x="30" y="28"/>
                    </a:lnTo>
                    <a:close/>
                    <a:moveTo>
                      <a:pt x="11" y="21"/>
                    </a:moveTo>
                    <a:lnTo>
                      <a:pt x="11" y="20"/>
                    </a:lnTo>
                    <a:lnTo>
                      <a:pt x="12" y="19"/>
                    </a:lnTo>
                    <a:lnTo>
                      <a:pt x="20" y="25"/>
                    </a:lnTo>
                    <a:lnTo>
                      <a:pt x="11" y="21"/>
                    </a:lnTo>
                    <a:close/>
                    <a:moveTo>
                      <a:pt x="28" y="30"/>
                    </a:moveTo>
                    <a:lnTo>
                      <a:pt x="25" y="36"/>
                    </a:lnTo>
                    <a:lnTo>
                      <a:pt x="8" y="27"/>
                    </a:lnTo>
                    <a:lnTo>
                      <a:pt x="11" y="21"/>
                    </a:lnTo>
                    <a:lnTo>
                      <a:pt x="28" y="30"/>
                    </a:lnTo>
                    <a:close/>
                    <a:moveTo>
                      <a:pt x="25" y="36"/>
                    </a:moveTo>
                    <a:lnTo>
                      <a:pt x="25" y="37"/>
                    </a:lnTo>
                    <a:lnTo>
                      <a:pt x="23" y="38"/>
                    </a:lnTo>
                    <a:lnTo>
                      <a:pt x="17" y="32"/>
                    </a:lnTo>
                    <a:lnTo>
                      <a:pt x="25" y="36"/>
                    </a:lnTo>
                    <a:close/>
                    <a:moveTo>
                      <a:pt x="23" y="38"/>
                    </a:moveTo>
                    <a:lnTo>
                      <a:pt x="20" y="42"/>
                    </a:lnTo>
                    <a:lnTo>
                      <a:pt x="7" y="28"/>
                    </a:lnTo>
                    <a:lnTo>
                      <a:pt x="10" y="25"/>
                    </a:lnTo>
                    <a:lnTo>
                      <a:pt x="23" y="38"/>
                    </a:lnTo>
                    <a:close/>
                    <a:moveTo>
                      <a:pt x="4" y="35"/>
                    </a:moveTo>
                    <a:lnTo>
                      <a:pt x="4" y="31"/>
                    </a:lnTo>
                    <a:lnTo>
                      <a:pt x="7" y="28"/>
                    </a:lnTo>
                    <a:lnTo>
                      <a:pt x="14" y="35"/>
                    </a:lnTo>
                    <a:lnTo>
                      <a:pt x="4" y="35"/>
                    </a:lnTo>
                    <a:close/>
                    <a:moveTo>
                      <a:pt x="22" y="35"/>
                    </a:moveTo>
                    <a:lnTo>
                      <a:pt x="22" y="38"/>
                    </a:lnTo>
                    <a:lnTo>
                      <a:pt x="4" y="38"/>
                    </a:lnTo>
                    <a:lnTo>
                      <a:pt x="4" y="35"/>
                    </a:lnTo>
                    <a:lnTo>
                      <a:pt x="22" y="35"/>
                    </a:lnTo>
                    <a:close/>
                    <a:moveTo>
                      <a:pt x="22" y="38"/>
                    </a:moveTo>
                    <a:lnTo>
                      <a:pt x="22" y="41"/>
                    </a:lnTo>
                    <a:lnTo>
                      <a:pt x="21" y="43"/>
                    </a:lnTo>
                    <a:lnTo>
                      <a:pt x="14" y="38"/>
                    </a:lnTo>
                    <a:lnTo>
                      <a:pt x="22" y="38"/>
                    </a:lnTo>
                    <a:close/>
                    <a:moveTo>
                      <a:pt x="21" y="43"/>
                    </a:moveTo>
                    <a:lnTo>
                      <a:pt x="19" y="48"/>
                    </a:lnTo>
                    <a:lnTo>
                      <a:pt x="1" y="41"/>
                    </a:lnTo>
                    <a:lnTo>
                      <a:pt x="5" y="34"/>
                    </a:lnTo>
                    <a:lnTo>
                      <a:pt x="21" y="43"/>
                    </a:lnTo>
                    <a:close/>
                    <a:moveTo>
                      <a:pt x="0" y="44"/>
                    </a:moveTo>
                    <a:lnTo>
                      <a:pt x="0" y="42"/>
                    </a:lnTo>
                    <a:lnTo>
                      <a:pt x="1" y="41"/>
                    </a:lnTo>
                    <a:lnTo>
                      <a:pt x="10" y="44"/>
                    </a:lnTo>
                    <a:lnTo>
                      <a:pt x="0" y="44"/>
                    </a:lnTo>
                    <a:close/>
                    <a:moveTo>
                      <a:pt x="20" y="44"/>
                    </a:moveTo>
                    <a:lnTo>
                      <a:pt x="20" y="47"/>
                    </a:lnTo>
                    <a:lnTo>
                      <a:pt x="0" y="47"/>
                    </a:lnTo>
                    <a:lnTo>
                      <a:pt x="0" y="44"/>
                    </a:lnTo>
                    <a:lnTo>
                      <a:pt x="20" y="44"/>
                    </a:lnTo>
                    <a:close/>
                    <a:moveTo>
                      <a:pt x="4" y="54"/>
                    </a:moveTo>
                    <a:lnTo>
                      <a:pt x="0" y="52"/>
                    </a:lnTo>
                    <a:lnTo>
                      <a:pt x="0" y="47"/>
                    </a:lnTo>
                    <a:lnTo>
                      <a:pt x="10" y="47"/>
                    </a:lnTo>
                    <a:lnTo>
                      <a:pt x="4" y="54"/>
                    </a:lnTo>
                    <a:close/>
                    <a:moveTo>
                      <a:pt x="17" y="41"/>
                    </a:moveTo>
                    <a:lnTo>
                      <a:pt x="20" y="44"/>
                    </a:lnTo>
                    <a:lnTo>
                      <a:pt x="7" y="57"/>
                    </a:lnTo>
                    <a:lnTo>
                      <a:pt x="4" y="54"/>
                    </a:lnTo>
                    <a:lnTo>
                      <a:pt x="17" y="41"/>
                    </a:lnTo>
                    <a:close/>
                    <a:moveTo>
                      <a:pt x="20" y="44"/>
                    </a:moveTo>
                    <a:lnTo>
                      <a:pt x="22" y="47"/>
                    </a:lnTo>
                    <a:lnTo>
                      <a:pt x="22" y="51"/>
                    </a:lnTo>
                    <a:lnTo>
                      <a:pt x="14" y="51"/>
                    </a:lnTo>
                    <a:lnTo>
                      <a:pt x="20" y="44"/>
                    </a:lnTo>
                    <a:close/>
                    <a:moveTo>
                      <a:pt x="22" y="51"/>
                    </a:moveTo>
                    <a:lnTo>
                      <a:pt x="22" y="57"/>
                    </a:lnTo>
                    <a:lnTo>
                      <a:pt x="4" y="57"/>
                    </a:lnTo>
                    <a:lnTo>
                      <a:pt x="4" y="51"/>
                    </a:lnTo>
                    <a:lnTo>
                      <a:pt x="22" y="51"/>
                    </a:lnTo>
                    <a:close/>
                    <a:moveTo>
                      <a:pt x="7" y="64"/>
                    </a:moveTo>
                    <a:lnTo>
                      <a:pt x="4" y="62"/>
                    </a:lnTo>
                    <a:lnTo>
                      <a:pt x="4" y="57"/>
                    </a:lnTo>
                    <a:lnTo>
                      <a:pt x="14" y="57"/>
                    </a:lnTo>
                    <a:lnTo>
                      <a:pt x="7" y="64"/>
                    </a:lnTo>
                    <a:close/>
                    <a:moveTo>
                      <a:pt x="20" y="51"/>
                    </a:moveTo>
                    <a:lnTo>
                      <a:pt x="23" y="54"/>
                    </a:lnTo>
                    <a:lnTo>
                      <a:pt x="10" y="67"/>
                    </a:lnTo>
                    <a:lnTo>
                      <a:pt x="7" y="64"/>
                    </a:lnTo>
                    <a:lnTo>
                      <a:pt x="20" y="51"/>
                    </a:lnTo>
                    <a:close/>
                    <a:moveTo>
                      <a:pt x="10" y="67"/>
                    </a:moveTo>
                    <a:lnTo>
                      <a:pt x="0" y="57"/>
                    </a:lnTo>
                    <a:lnTo>
                      <a:pt x="10" y="67"/>
                    </a:lnTo>
                    <a:lnTo>
                      <a:pt x="17" y="60"/>
                    </a:lnTo>
                    <a:lnTo>
                      <a:pt x="10" y="67"/>
                    </a:lnTo>
                    <a:close/>
                    <a:moveTo>
                      <a:pt x="23" y="54"/>
                    </a:moveTo>
                    <a:lnTo>
                      <a:pt x="27" y="57"/>
                    </a:lnTo>
                    <a:lnTo>
                      <a:pt x="12" y="70"/>
                    </a:lnTo>
                    <a:lnTo>
                      <a:pt x="10" y="67"/>
                    </a:lnTo>
                    <a:lnTo>
                      <a:pt x="23" y="54"/>
                    </a:lnTo>
                    <a:close/>
                    <a:moveTo>
                      <a:pt x="20" y="73"/>
                    </a:moveTo>
                    <a:lnTo>
                      <a:pt x="16" y="73"/>
                    </a:lnTo>
                    <a:lnTo>
                      <a:pt x="12" y="70"/>
                    </a:lnTo>
                    <a:lnTo>
                      <a:pt x="20" y="64"/>
                    </a:lnTo>
                    <a:lnTo>
                      <a:pt x="20" y="73"/>
                    </a:lnTo>
                    <a:close/>
                    <a:moveTo>
                      <a:pt x="20" y="54"/>
                    </a:moveTo>
                    <a:lnTo>
                      <a:pt x="22" y="54"/>
                    </a:lnTo>
                    <a:lnTo>
                      <a:pt x="22" y="73"/>
                    </a:lnTo>
                    <a:lnTo>
                      <a:pt x="20" y="73"/>
                    </a:lnTo>
                    <a:lnTo>
                      <a:pt x="20" y="54"/>
                    </a:lnTo>
                    <a:close/>
                    <a:moveTo>
                      <a:pt x="22" y="54"/>
                    </a:moveTo>
                    <a:lnTo>
                      <a:pt x="25" y="54"/>
                    </a:lnTo>
                    <a:lnTo>
                      <a:pt x="27" y="55"/>
                    </a:lnTo>
                    <a:lnTo>
                      <a:pt x="22" y="64"/>
                    </a:lnTo>
                    <a:lnTo>
                      <a:pt x="22" y="54"/>
                    </a:lnTo>
                    <a:close/>
                    <a:moveTo>
                      <a:pt x="27" y="55"/>
                    </a:moveTo>
                    <a:lnTo>
                      <a:pt x="33" y="58"/>
                    </a:lnTo>
                    <a:lnTo>
                      <a:pt x="25" y="75"/>
                    </a:lnTo>
                    <a:lnTo>
                      <a:pt x="19" y="71"/>
                    </a:lnTo>
                    <a:lnTo>
                      <a:pt x="27" y="55"/>
                    </a:lnTo>
                    <a:close/>
                    <a:moveTo>
                      <a:pt x="29" y="76"/>
                    </a:moveTo>
                    <a:lnTo>
                      <a:pt x="27" y="76"/>
                    </a:lnTo>
                    <a:lnTo>
                      <a:pt x="25" y="75"/>
                    </a:lnTo>
                    <a:lnTo>
                      <a:pt x="29" y="67"/>
                    </a:lnTo>
                    <a:lnTo>
                      <a:pt x="29" y="76"/>
                    </a:lnTo>
                    <a:close/>
                    <a:moveTo>
                      <a:pt x="29" y="57"/>
                    </a:moveTo>
                    <a:lnTo>
                      <a:pt x="32" y="57"/>
                    </a:lnTo>
                    <a:lnTo>
                      <a:pt x="32" y="76"/>
                    </a:lnTo>
                    <a:lnTo>
                      <a:pt x="29" y="76"/>
                    </a:lnTo>
                    <a:lnTo>
                      <a:pt x="29" y="57"/>
                    </a:lnTo>
                    <a:close/>
                    <a:moveTo>
                      <a:pt x="32" y="57"/>
                    </a:moveTo>
                    <a:lnTo>
                      <a:pt x="39" y="57"/>
                    </a:lnTo>
                    <a:lnTo>
                      <a:pt x="39" y="76"/>
                    </a:lnTo>
                    <a:lnTo>
                      <a:pt x="32" y="76"/>
                    </a:lnTo>
                    <a:lnTo>
                      <a:pt x="32" y="57"/>
                    </a:lnTo>
                    <a:close/>
                    <a:moveTo>
                      <a:pt x="39" y="57"/>
                    </a:moveTo>
                    <a:lnTo>
                      <a:pt x="42" y="57"/>
                    </a:lnTo>
                    <a:lnTo>
                      <a:pt x="42" y="76"/>
                    </a:lnTo>
                    <a:lnTo>
                      <a:pt x="39" y="76"/>
                    </a:lnTo>
                    <a:lnTo>
                      <a:pt x="39" y="57"/>
                    </a:lnTo>
                    <a:close/>
                    <a:moveTo>
                      <a:pt x="42" y="57"/>
                    </a:moveTo>
                    <a:lnTo>
                      <a:pt x="48" y="57"/>
                    </a:lnTo>
                    <a:lnTo>
                      <a:pt x="48" y="76"/>
                    </a:lnTo>
                    <a:lnTo>
                      <a:pt x="42" y="76"/>
                    </a:lnTo>
                    <a:lnTo>
                      <a:pt x="42" y="57"/>
                    </a:lnTo>
                    <a:close/>
                    <a:moveTo>
                      <a:pt x="55" y="74"/>
                    </a:moveTo>
                    <a:lnTo>
                      <a:pt x="52" y="76"/>
                    </a:lnTo>
                    <a:lnTo>
                      <a:pt x="48" y="76"/>
                    </a:lnTo>
                    <a:lnTo>
                      <a:pt x="48" y="67"/>
                    </a:lnTo>
                    <a:lnTo>
                      <a:pt x="55" y="74"/>
                    </a:lnTo>
                    <a:close/>
                    <a:moveTo>
                      <a:pt x="41" y="60"/>
                    </a:moveTo>
                    <a:lnTo>
                      <a:pt x="44" y="57"/>
                    </a:lnTo>
                    <a:lnTo>
                      <a:pt x="58" y="70"/>
                    </a:lnTo>
                    <a:lnTo>
                      <a:pt x="55" y="74"/>
                    </a:lnTo>
                    <a:lnTo>
                      <a:pt x="41" y="60"/>
                    </a:lnTo>
                    <a:close/>
                    <a:moveTo>
                      <a:pt x="44" y="57"/>
                    </a:moveTo>
                    <a:lnTo>
                      <a:pt x="46" y="56"/>
                    </a:lnTo>
                    <a:lnTo>
                      <a:pt x="47" y="55"/>
                    </a:lnTo>
                    <a:lnTo>
                      <a:pt x="51" y="64"/>
                    </a:lnTo>
                    <a:lnTo>
                      <a:pt x="44" y="57"/>
                    </a:lnTo>
                    <a:close/>
                    <a:moveTo>
                      <a:pt x="47" y="55"/>
                    </a:moveTo>
                    <a:lnTo>
                      <a:pt x="53" y="52"/>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1" name="Freeform 487">
                <a:extLst>
                  <a:ext uri="{FF2B5EF4-FFF2-40B4-BE49-F238E27FC236}">
                    <a16:creationId xmlns:a16="http://schemas.microsoft.com/office/drawing/2014/main" id="{D4B33EBE-CAF0-4DDF-8090-6C179E7205F7}"/>
                  </a:ext>
                </a:extLst>
              </p:cNvPr>
              <p:cNvSpPr>
                <a:spLocks/>
              </p:cNvSpPr>
              <p:nvPr/>
            </p:nvSpPr>
            <p:spPr bwMode="auto">
              <a:xfrm>
                <a:off x="3092" y="2951"/>
                <a:ext cx="16" cy="14"/>
              </a:xfrm>
              <a:custGeom>
                <a:avLst/>
                <a:gdLst>
                  <a:gd name="T0" fmla="*/ 3 w 62"/>
                  <a:gd name="T1" fmla="*/ 3 h 58"/>
                  <a:gd name="T2" fmla="*/ 3 w 62"/>
                  <a:gd name="T3" fmla="*/ 3 h 58"/>
                  <a:gd name="T4" fmla="*/ 4 w 62"/>
                  <a:gd name="T5" fmla="*/ 3 h 58"/>
                  <a:gd name="T6" fmla="*/ 4 w 62"/>
                  <a:gd name="T7" fmla="*/ 2 h 58"/>
                  <a:gd name="T8" fmla="*/ 4 w 62"/>
                  <a:gd name="T9" fmla="*/ 2 h 58"/>
                  <a:gd name="T10" fmla="*/ 4 w 62"/>
                  <a:gd name="T11" fmla="*/ 2 h 58"/>
                  <a:gd name="T12" fmla="*/ 4 w 62"/>
                  <a:gd name="T13" fmla="*/ 2 h 58"/>
                  <a:gd name="T14" fmla="*/ 4 w 62"/>
                  <a:gd name="T15" fmla="*/ 1 h 58"/>
                  <a:gd name="T16" fmla="*/ 4 w 62"/>
                  <a:gd name="T17" fmla="*/ 1 h 58"/>
                  <a:gd name="T18" fmla="*/ 4 w 62"/>
                  <a:gd name="T19" fmla="*/ 1 h 58"/>
                  <a:gd name="T20" fmla="*/ 4 w 62"/>
                  <a:gd name="T21" fmla="*/ 0 h 58"/>
                  <a:gd name="T22" fmla="*/ 4 w 62"/>
                  <a:gd name="T23" fmla="*/ 0 h 58"/>
                  <a:gd name="T24" fmla="*/ 4 w 62"/>
                  <a:gd name="T25" fmla="*/ 0 h 58"/>
                  <a:gd name="T26" fmla="*/ 4 w 62"/>
                  <a:gd name="T27" fmla="*/ 0 h 58"/>
                  <a:gd name="T28" fmla="*/ 3 w 62"/>
                  <a:gd name="T29" fmla="*/ 0 h 58"/>
                  <a:gd name="T30" fmla="*/ 3 w 62"/>
                  <a:gd name="T31" fmla="*/ 0 h 58"/>
                  <a:gd name="T32" fmla="*/ 3 w 62"/>
                  <a:gd name="T33" fmla="*/ 0 h 58"/>
                  <a:gd name="T34" fmla="*/ 2 w 62"/>
                  <a:gd name="T35" fmla="*/ 0 h 58"/>
                  <a:gd name="T36" fmla="*/ 2 w 62"/>
                  <a:gd name="T37" fmla="*/ 0 h 58"/>
                  <a:gd name="T38" fmla="*/ 2 w 62"/>
                  <a:gd name="T39" fmla="*/ 0 h 58"/>
                  <a:gd name="T40" fmla="*/ 1 w 62"/>
                  <a:gd name="T41" fmla="*/ 0 h 58"/>
                  <a:gd name="T42" fmla="*/ 1 w 62"/>
                  <a:gd name="T43" fmla="*/ 0 h 58"/>
                  <a:gd name="T44" fmla="*/ 1 w 62"/>
                  <a:gd name="T45" fmla="*/ 1 h 58"/>
                  <a:gd name="T46" fmla="*/ 0 w 62"/>
                  <a:gd name="T47" fmla="*/ 1 h 58"/>
                  <a:gd name="T48" fmla="*/ 0 w 62"/>
                  <a:gd name="T49" fmla="*/ 1 h 58"/>
                  <a:gd name="T50" fmla="*/ 0 w 62"/>
                  <a:gd name="T51" fmla="*/ 1 h 58"/>
                  <a:gd name="T52" fmla="*/ 0 w 62"/>
                  <a:gd name="T53" fmla="*/ 2 h 58"/>
                  <a:gd name="T54" fmla="*/ 0 w 62"/>
                  <a:gd name="T55" fmla="*/ 2 h 58"/>
                  <a:gd name="T56" fmla="*/ 0 w 62"/>
                  <a:gd name="T57" fmla="*/ 2 h 58"/>
                  <a:gd name="T58" fmla="*/ 0 w 62"/>
                  <a:gd name="T59" fmla="*/ 2 h 58"/>
                  <a:gd name="T60" fmla="*/ 0 w 62"/>
                  <a:gd name="T61" fmla="*/ 3 h 58"/>
                  <a:gd name="T62" fmla="*/ 0 w 62"/>
                  <a:gd name="T63" fmla="*/ 3 h 58"/>
                  <a:gd name="T64" fmla="*/ 0 w 62"/>
                  <a:gd name="T65" fmla="*/ 3 h 58"/>
                  <a:gd name="T66" fmla="*/ 1 w 62"/>
                  <a:gd name="T67" fmla="*/ 3 h 58"/>
                  <a:gd name="T68" fmla="*/ 1 w 62"/>
                  <a:gd name="T69" fmla="*/ 3 h 58"/>
                  <a:gd name="T70" fmla="*/ 1 w 62"/>
                  <a:gd name="T71" fmla="*/ 3 h 58"/>
                  <a:gd name="T72" fmla="*/ 2 w 62"/>
                  <a:gd name="T73" fmla="*/ 3 h 58"/>
                  <a:gd name="T74" fmla="*/ 2 w 62"/>
                  <a:gd name="T75" fmla="*/ 3 h 58"/>
                  <a:gd name="T76" fmla="*/ 2 w 62"/>
                  <a:gd name="T77" fmla="*/ 3 h 58"/>
                  <a:gd name="T78" fmla="*/ 3 w 62"/>
                  <a:gd name="T79" fmla="*/ 3 h 58"/>
                  <a:gd name="T80" fmla="*/ 3 w 62"/>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8"/>
                    </a:lnTo>
                    <a:lnTo>
                      <a:pt x="54" y="44"/>
                    </a:lnTo>
                    <a:lnTo>
                      <a:pt x="56" y="41"/>
                    </a:lnTo>
                    <a:lnTo>
                      <a:pt x="59" y="36"/>
                    </a:lnTo>
                    <a:lnTo>
                      <a:pt x="62" y="32"/>
                    </a:lnTo>
                    <a:lnTo>
                      <a:pt x="62" y="29"/>
                    </a:lnTo>
                    <a:lnTo>
                      <a:pt x="62" y="22"/>
                    </a:lnTo>
                    <a:lnTo>
                      <a:pt x="62" y="19"/>
                    </a:lnTo>
                    <a:lnTo>
                      <a:pt x="62" y="16"/>
                    </a:lnTo>
                    <a:lnTo>
                      <a:pt x="62" y="10"/>
                    </a:lnTo>
                    <a:lnTo>
                      <a:pt x="59" y="7"/>
                    </a:lnTo>
                    <a:lnTo>
                      <a:pt x="56" y="4"/>
                    </a:lnTo>
                    <a:lnTo>
                      <a:pt x="54" y="4"/>
                    </a:lnTo>
                    <a:lnTo>
                      <a:pt x="47" y="0"/>
                    </a:lnTo>
                    <a:lnTo>
                      <a:pt x="44" y="0"/>
                    </a:lnTo>
                    <a:lnTo>
                      <a:pt x="37" y="0"/>
                    </a:lnTo>
                    <a:lnTo>
                      <a:pt x="34" y="0"/>
                    </a:lnTo>
                    <a:lnTo>
                      <a:pt x="28" y="0"/>
                    </a:lnTo>
                    <a:lnTo>
                      <a:pt x="25" y="4"/>
                    </a:lnTo>
                    <a:lnTo>
                      <a:pt x="18" y="7"/>
                    </a:lnTo>
                    <a:lnTo>
                      <a:pt x="12" y="10"/>
                    </a:lnTo>
                    <a:lnTo>
                      <a:pt x="8" y="13"/>
                    </a:lnTo>
                    <a:lnTo>
                      <a:pt x="5" y="16"/>
                    </a:lnTo>
                    <a:lnTo>
                      <a:pt x="2" y="19"/>
                    </a:lnTo>
                    <a:lnTo>
                      <a:pt x="0" y="26"/>
                    </a:lnTo>
                    <a:lnTo>
                      <a:pt x="0" y="29"/>
                    </a:lnTo>
                    <a:lnTo>
                      <a:pt x="0" y="32"/>
                    </a:lnTo>
                    <a:lnTo>
                      <a:pt x="0" y="38"/>
                    </a:lnTo>
                    <a:lnTo>
                      <a:pt x="0" y="41"/>
                    </a:lnTo>
                    <a:lnTo>
                      <a:pt x="2" y="44"/>
                    </a:lnTo>
                    <a:lnTo>
                      <a:pt x="2" y="48"/>
                    </a:lnTo>
                    <a:lnTo>
                      <a:pt x="5" y="51"/>
                    </a:lnTo>
                    <a:lnTo>
                      <a:pt x="8" y="54"/>
                    </a:lnTo>
                    <a:lnTo>
                      <a:pt x="15" y="58"/>
                    </a:lnTo>
                    <a:lnTo>
                      <a:pt x="18" y="58"/>
                    </a:lnTo>
                    <a:lnTo>
                      <a:pt x="25" y="58"/>
                    </a:lnTo>
                    <a:lnTo>
                      <a:pt x="28" y="58"/>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2" name="Freeform 488">
                <a:extLst>
                  <a:ext uri="{FF2B5EF4-FFF2-40B4-BE49-F238E27FC236}">
                    <a16:creationId xmlns:a16="http://schemas.microsoft.com/office/drawing/2014/main" id="{60D1D11E-EB91-478B-AA5A-8AB812D2CA5E}"/>
                  </a:ext>
                </a:extLst>
              </p:cNvPr>
              <p:cNvSpPr>
                <a:spLocks noEditPoints="1"/>
              </p:cNvSpPr>
              <p:nvPr/>
            </p:nvSpPr>
            <p:spPr bwMode="auto">
              <a:xfrm>
                <a:off x="3089" y="2948"/>
                <a:ext cx="21" cy="19"/>
              </a:xfrm>
              <a:custGeom>
                <a:avLst/>
                <a:gdLst>
                  <a:gd name="T0" fmla="*/ 3 w 82"/>
                  <a:gd name="T1" fmla="*/ 3 h 77"/>
                  <a:gd name="T2" fmla="*/ 4 w 82"/>
                  <a:gd name="T3" fmla="*/ 4 h 77"/>
                  <a:gd name="T4" fmla="*/ 4 w 82"/>
                  <a:gd name="T5" fmla="*/ 3 h 77"/>
                  <a:gd name="T6" fmla="*/ 4 w 82"/>
                  <a:gd name="T7" fmla="*/ 3 h 77"/>
                  <a:gd name="T8" fmla="*/ 5 w 82"/>
                  <a:gd name="T9" fmla="*/ 3 h 77"/>
                  <a:gd name="T10" fmla="*/ 4 w 82"/>
                  <a:gd name="T11" fmla="*/ 3 h 77"/>
                  <a:gd name="T12" fmla="*/ 4 w 82"/>
                  <a:gd name="T13" fmla="*/ 2 h 77"/>
                  <a:gd name="T14" fmla="*/ 4 w 82"/>
                  <a:gd name="T15" fmla="*/ 2 h 77"/>
                  <a:gd name="T16" fmla="*/ 5 w 82"/>
                  <a:gd name="T17" fmla="*/ 2 h 77"/>
                  <a:gd name="T18" fmla="*/ 4 w 82"/>
                  <a:gd name="T19" fmla="*/ 2 h 77"/>
                  <a:gd name="T20" fmla="*/ 4 w 82"/>
                  <a:gd name="T21" fmla="*/ 2 h 77"/>
                  <a:gd name="T22" fmla="*/ 4 w 82"/>
                  <a:gd name="T23" fmla="*/ 2 h 77"/>
                  <a:gd name="T24" fmla="*/ 4 w 82"/>
                  <a:gd name="T25" fmla="*/ 2 h 77"/>
                  <a:gd name="T26" fmla="*/ 4 w 82"/>
                  <a:gd name="T27" fmla="*/ 1 h 77"/>
                  <a:gd name="T28" fmla="*/ 5 w 82"/>
                  <a:gd name="T29" fmla="*/ 1 h 77"/>
                  <a:gd name="T30" fmla="*/ 4 w 82"/>
                  <a:gd name="T31" fmla="*/ 2 h 77"/>
                  <a:gd name="T32" fmla="*/ 4 w 82"/>
                  <a:gd name="T33" fmla="*/ 1 h 77"/>
                  <a:gd name="T34" fmla="*/ 4 w 82"/>
                  <a:gd name="T35" fmla="*/ 1 h 77"/>
                  <a:gd name="T36" fmla="*/ 4 w 82"/>
                  <a:gd name="T37" fmla="*/ 0 h 77"/>
                  <a:gd name="T38" fmla="*/ 4 w 82"/>
                  <a:gd name="T39" fmla="*/ 1 h 77"/>
                  <a:gd name="T40" fmla="*/ 4 w 82"/>
                  <a:gd name="T41" fmla="*/ 1 h 77"/>
                  <a:gd name="T42" fmla="*/ 4 w 82"/>
                  <a:gd name="T43" fmla="*/ 1 h 77"/>
                  <a:gd name="T44" fmla="*/ 4 w 82"/>
                  <a:gd name="T45" fmla="*/ 0 h 77"/>
                  <a:gd name="T46" fmla="*/ 4 w 82"/>
                  <a:gd name="T47" fmla="*/ 1 h 77"/>
                  <a:gd name="T48" fmla="*/ 4 w 82"/>
                  <a:gd name="T49" fmla="*/ 1 h 77"/>
                  <a:gd name="T50" fmla="*/ 3 w 82"/>
                  <a:gd name="T51" fmla="*/ 1 h 77"/>
                  <a:gd name="T52" fmla="*/ 3 w 82"/>
                  <a:gd name="T53" fmla="*/ 1 h 77"/>
                  <a:gd name="T54" fmla="*/ 2 w 82"/>
                  <a:gd name="T55" fmla="*/ 0 h 77"/>
                  <a:gd name="T56" fmla="*/ 3 w 82"/>
                  <a:gd name="T57" fmla="*/ 1 h 77"/>
                  <a:gd name="T58" fmla="*/ 3 w 82"/>
                  <a:gd name="T59" fmla="*/ 1 h 77"/>
                  <a:gd name="T60" fmla="*/ 3 w 82"/>
                  <a:gd name="T61" fmla="*/ 1 h 77"/>
                  <a:gd name="T62" fmla="*/ 2 w 82"/>
                  <a:gd name="T63" fmla="*/ 1 h 77"/>
                  <a:gd name="T64" fmla="*/ 1 w 82"/>
                  <a:gd name="T65" fmla="*/ 1 h 77"/>
                  <a:gd name="T66" fmla="*/ 2 w 82"/>
                  <a:gd name="T67" fmla="*/ 2 h 77"/>
                  <a:gd name="T68" fmla="*/ 2 w 82"/>
                  <a:gd name="T69" fmla="*/ 2 h 77"/>
                  <a:gd name="T70" fmla="*/ 2 w 82"/>
                  <a:gd name="T71" fmla="*/ 2 h 77"/>
                  <a:gd name="T72" fmla="*/ 0 w 82"/>
                  <a:gd name="T73" fmla="*/ 1 h 77"/>
                  <a:gd name="T74" fmla="*/ 1 w 82"/>
                  <a:gd name="T75" fmla="*/ 2 h 77"/>
                  <a:gd name="T76" fmla="*/ 0 w 82"/>
                  <a:gd name="T77" fmla="*/ 2 h 77"/>
                  <a:gd name="T78" fmla="*/ 1 w 82"/>
                  <a:gd name="T79" fmla="*/ 2 h 77"/>
                  <a:gd name="T80" fmla="*/ 1 w 82"/>
                  <a:gd name="T81" fmla="*/ 2 h 77"/>
                  <a:gd name="T82" fmla="*/ 1 w 82"/>
                  <a:gd name="T83" fmla="*/ 2 h 77"/>
                  <a:gd name="T84" fmla="*/ 1 w 82"/>
                  <a:gd name="T85" fmla="*/ 3 h 77"/>
                  <a:gd name="T86" fmla="*/ 0 w 82"/>
                  <a:gd name="T87" fmla="*/ 3 h 77"/>
                  <a:gd name="T88" fmla="*/ 1 w 82"/>
                  <a:gd name="T89" fmla="*/ 3 h 77"/>
                  <a:gd name="T90" fmla="*/ 1 w 82"/>
                  <a:gd name="T91" fmla="*/ 3 h 77"/>
                  <a:gd name="T92" fmla="*/ 2 w 82"/>
                  <a:gd name="T93" fmla="*/ 3 h 77"/>
                  <a:gd name="T94" fmla="*/ 0 w 82"/>
                  <a:gd name="T95" fmla="*/ 4 h 77"/>
                  <a:gd name="T96" fmla="*/ 1 w 82"/>
                  <a:gd name="T97" fmla="*/ 3 h 77"/>
                  <a:gd name="T98" fmla="*/ 1 w 82"/>
                  <a:gd name="T99" fmla="*/ 4 h 77"/>
                  <a:gd name="T100" fmla="*/ 2 w 82"/>
                  <a:gd name="T101" fmla="*/ 3 h 77"/>
                  <a:gd name="T102" fmla="*/ 1 w 82"/>
                  <a:gd name="T103" fmla="*/ 4 h 77"/>
                  <a:gd name="T104" fmla="*/ 2 w 82"/>
                  <a:gd name="T105" fmla="*/ 3 h 77"/>
                  <a:gd name="T106" fmla="*/ 2 w 82"/>
                  <a:gd name="T107" fmla="*/ 5 h 77"/>
                  <a:gd name="T108" fmla="*/ 2 w 82"/>
                  <a:gd name="T109" fmla="*/ 3 h 77"/>
                  <a:gd name="T110" fmla="*/ 2 w 82"/>
                  <a:gd name="T111" fmla="*/ 3 h 77"/>
                  <a:gd name="T112" fmla="*/ 2 w 82"/>
                  <a:gd name="T113" fmla="*/ 3 h 77"/>
                  <a:gd name="T114" fmla="*/ 3 w 82"/>
                  <a:gd name="T115" fmla="*/ 5 h 77"/>
                  <a:gd name="T116" fmla="*/ 2 w 82"/>
                  <a:gd name="T117" fmla="*/ 4 h 77"/>
                  <a:gd name="T118" fmla="*/ 3 w 82"/>
                  <a:gd name="T119" fmla="*/ 3 h 77"/>
                  <a:gd name="T120" fmla="*/ 3 w 82"/>
                  <a:gd name="T121" fmla="*/ 3 h 77"/>
                  <a:gd name="T122" fmla="*/ 4 w 82"/>
                  <a:gd name="T123" fmla="*/ 4 h 77"/>
                  <a:gd name="T124" fmla="*/ 3 w 82"/>
                  <a:gd name="T125" fmla="*/ 3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7"/>
                  <a:gd name="T191" fmla="*/ 82 w 82"/>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7">
                    <a:moveTo>
                      <a:pt x="49" y="52"/>
                    </a:moveTo>
                    <a:lnTo>
                      <a:pt x="56" y="49"/>
                    </a:lnTo>
                    <a:lnTo>
                      <a:pt x="65" y="67"/>
                    </a:lnTo>
                    <a:lnTo>
                      <a:pt x="58" y="70"/>
                    </a:lnTo>
                    <a:lnTo>
                      <a:pt x="49" y="52"/>
                    </a:lnTo>
                    <a:close/>
                    <a:moveTo>
                      <a:pt x="67" y="64"/>
                    </a:moveTo>
                    <a:lnTo>
                      <a:pt x="66" y="66"/>
                    </a:lnTo>
                    <a:lnTo>
                      <a:pt x="65" y="67"/>
                    </a:lnTo>
                    <a:lnTo>
                      <a:pt x="60" y="58"/>
                    </a:lnTo>
                    <a:lnTo>
                      <a:pt x="67" y="64"/>
                    </a:lnTo>
                    <a:close/>
                    <a:moveTo>
                      <a:pt x="54" y="51"/>
                    </a:moveTo>
                    <a:lnTo>
                      <a:pt x="56" y="48"/>
                    </a:lnTo>
                    <a:lnTo>
                      <a:pt x="70" y="61"/>
                    </a:lnTo>
                    <a:lnTo>
                      <a:pt x="67" y="64"/>
                    </a:lnTo>
                    <a:lnTo>
                      <a:pt x="54" y="51"/>
                    </a:lnTo>
                    <a:close/>
                    <a:moveTo>
                      <a:pt x="56" y="48"/>
                    </a:moveTo>
                    <a:lnTo>
                      <a:pt x="59" y="45"/>
                    </a:lnTo>
                    <a:lnTo>
                      <a:pt x="74" y="58"/>
                    </a:lnTo>
                    <a:lnTo>
                      <a:pt x="70" y="61"/>
                    </a:lnTo>
                    <a:lnTo>
                      <a:pt x="56" y="48"/>
                    </a:lnTo>
                    <a:close/>
                    <a:moveTo>
                      <a:pt x="75" y="56"/>
                    </a:moveTo>
                    <a:lnTo>
                      <a:pt x="75" y="57"/>
                    </a:lnTo>
                    <a:lnTo>
                      <a:pt x="74" y="58"/>
                    </a:lnTo>
                    <a:lnTo>
                      <a:pt x="66" y="51"/>
                    </a:lnTo>
                    <a:lnTo>
                      <a:pt x="75" y="56"/>
                    </a:lnTo>
                    <a:close/>
                    <a:moveTo>
                      <a:pt x="58" y="47"/>
                    </a:moveTo>
                    <a:lnTo>
                      <a:pt x="61" y="41"/>
                    </a:lnTo>
                    <a:lnTo>
                      <a:pt x="78" y="49"/>
                    </a:lnTo>
                    <a:lnTo>
                      <a:pt x="75" y="56"/>
                    </a:lnTo>
                    <a:lnTo>
                      <a:pt x="58" y="47"/>
                    </a:lnTo>
                    <a:close/>
                    <a:moveTo>
                      <a:pt x="61" y="41"/>
                    </a:moveTo>
                    <a:lnTo>
                      <a:pt x="61" y="39"/>
                    </a:lnTo>
                    <a:lnTo>
                      <a:pt x="63" y="38"/>
                    </a:lnTo>
                    <a:lnTo>
                      <a:pt x="69" y="46"/>
                    </a:lnTo>
                    <a:lnTo>
                      <a:pt x="61" y="41"/>
                    </a:lnTo>
                    <a:close/>
                    <a:moveTo>
                      <a:pt x="63" y="38"/>
                    </a:moveTo>
                    <a:lnTo>
                      <a:pt x="66" y="36"/>
                    </a:lnTo>
                    <a:lnTo>
                      <a:pt x="79" y="49"/>
                    </a:lnTo>
                    <a:lnTo>
                      <a:pt x="76" y="52"/>
                    </a:lnTo>
                    <a:lnTo>
                      <a:pt x="63" y="38"/>
                    </a:lnTo>
                    <a:close/>
                    <a:moveTo>
                      <a:pt x="82" y="42"/>
                    </a:moveTo>
                    <a:lnTo>
                      <a:pt x="82" y="46"/>
                    </a:lnTo>
                    <a:lnTo>
                      <a:pt x="79" y="49"/>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20"/>
                    </a:lnTo>
                    <a:lnTo>
                      <a:pt x="82" y="20"/>
                    </a:lnTo>
                    <a:lnTo>
                      <a:pt x="82" y="26"/>
                    </a:lnTo>
                    <a:lnTo>
                      <a:pt x="64" y="26"/>
                    </a:lnTo>
                    <a:close/>
                    <a:moveTo>
                      <a:pt x="79" y="13"/>
                    </a:moveTo>
                    <a:lnTo>
                      <a:pt x="82" y="16"/>
                    </a:lnTo>
                    <a:lnTo>
                      <a:pt x="82" y="20"/>
                    </a:lnTo>
                    <a:lnTo>
                      <a:pt x="72" y="20"/>
                    </a:lnTo>
                    <a:lnTo>
                      <a:pt x="79" y="13"/>
                    </a:lnTo>
                    <a:close/>
                    <a:moveTo>
                      <a:pt x="66" y="27"/>
                    </a:moveTo>
                    <a:lnTo>
                      <a:pt x="63" y="24"/>
                    </a:lnTo>
                    <a:lnTo>
                      <a:pt x="76" y="10"/>
                    </a:lnTo>
                    <a:lnTo>
                      <a:pt x="79" y="13"/>
                    </a:lnTo>
                    <a:lnTo>
                      <a:pt x="66" y="27"/>
                    </a:lnTo>
                    <a:close/>
                    <a:moveTo>
                      <a:pt x="63" y="24"/>
                    </a:moveTo>
                    <a:lnTo>
                      <a:pt x="63" y="24"/>
                    </a:lnTo>
                    <a:lnTo>
                      <a:pt x="69" y="17"/>
                    </a:lnTo>
                    <a:lnTo>
                      <a:pt x="63" y="24"/>
                    </a:lnTo>
                    <a:close/>
                    <a:moveTo>
                      <a:pt x="63" y="24"/>
                    </a:moveTo>
                    <a:lnTo>
                      <a:pt x="59" y="20"/>
                    </a:lnTo>
                    <a:lnTo>
                      <a:pt x="74" y="7"/>
                    </a:lnTo>
                    <a:lnTo>
                      <a:pt x="76" y="10"/>
                    </a:lnTo>
                    <a:lnTo>
                      <a:pt x="63" y="24"/>
                    </a:lnTo>
                    <a:close/>
                    <a:moveTo>
                      <a:pt x="66" y="4"/>
                    </a:moveTo>
                    <a:lnTo>
                      <a:pt x="70" y="4"/>
                    </a:lnTo>
                    <a:lnTo>
                      <a:pt x="74" y="7"/>
                    </a:lnTo>
                    <a:lnTo>
                      <a:pt x="66" y="14"/>
                    </a:lnTo>
                    <a:lnTo>
                      <a:pt x="66" y="4"/>
                    </a:lnTo>
                    <a:close/>
                    <a:moveTo>
                      <a:pt x="66" y="23"/>
                    </a:moveTo>
                    <a:lnTo>
                      <a:pt x="64" y="23"/>
                    </a:lnTo>
                    <a:lnTo>
                      <a:pt x="64" y="4"/>
                    </a:lnTo>
                    <a:lnTo>
                      <a:pt x="66" y="4"/>
                    </a:lnTo>
                    <a:lnTo>
                      <a:pt x="66" y="23"/>
                    </a:lnTo>
                    <a:close/>
                    <a:moveTo>
                      <a:pt x="64" y="23"/>
                    </a:moveTo>
                    <a:lnTo>
                      <a:pt x="61" y="23"/>
                    </a:lnTo>
                    <a:lnTo>
                      <a:pt x="59" y="21"/>
                    </a:lnTo>
                    <a:lnTo>
                      <a:pt x="64" y="14"/>
                    </a:lnTo>
                    <a:lnTo>
                      <a:pt x="64" y="23"/>
                    </a:lnTo>
                    <a:close/>
                    <a:moveTo>
                      <a:pt x="59" y="21"/>
                    </a:moveTo>
                    <a:lnTo>
                      <a:pt x="53" y="19"/>
                    </a:lnTo>
                    <a:lnTo>
                      <a:pt x="61" y="2"/>
                    </a:lnTo>
                    <a:lnTo>
                      <a:pt x="67" y="5"/>
                    </a:lnTo>
                    <a:lnTo>
                      <a:pt x="59" y="21"/>
                    </a:lnTo>
                    <a:close/>
                    <a:moveTo>
                      <a:pt x="57" y="0"/>
                    </a:moveTo>
                    <a:lnTo>
                      <a:pt x="59" y="0"/>
                    </a:lnTo>
                    <a:lnTo>
                      <a:pt x="61" y="2"/>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1" y="4"/>
                    </a:moveTo>
                    <a:lnTo>
                      <a:pt x="34" y="0"/>
                    </a:lnTo>
                    <a:lnTo>
                      <a:pt x="38" y="0"/>
                    </a:lnTo>
                    <a:lnTo>
                      <a:pt x="38" y="10"/>
                    </a:lnTo>
                    <a:lnTo>
                      <a:pt x="31" y="4"/>
                    </a:lnTo>
                    <a:close/>
                    <a:moveTo>
                      <a:pt x="45" y="17"/>
                    </a:moveTo>
                    <a:lnTo>
                      <a:pt x="42" y="20"/>
                    </a:lnTo>
                    <a:lnTo>
                      <a:pt x="28" y="7"/>
                    </a:lnTo>
                    <a:lnTo>
                      <a:pt x="31" y="4"/>
                    </a:lnTo>
                    <a:lnTo>
                      <a:pt x="45" y="17"/>
                    </a:lnTo>
                    <a:close/>
                    <a:moveTo>
                      <a:pt x="42" y="20"/>
                    </a:moveTo>
                    <a:lnTo>
                      <a:pt x="40" y="21"/>
                    </a:lnTo>
                    <a:lnTo>
                      <a:pt x="39" y="21"/>
                    </a:lnTo>
                    <a:lnTo>
                      <a:pt x="35" y="14"/>
                    </a:lnTo>
                    <a:lnTo>
                      <a:pt x="42" y="20"/>
                    </a:lnTo>
                    <a:close/>
                    <a:moveTo>
                      <a:pt x="39" y="21"/>
                    </a:moveTo>
                    <a:lnTo>
                      <a:pt x="33" y="25"/>
                    </a:lnTo>
                    <a:lnTo>
                      <a:pt x="24" y="8"/>
                    </a:lnTo>
                    <a:lnTo>
                      <a:pt x="31" y="5"/>
                    </a:lnTo>
                    <a:lnTo>
                      <a:pt x="39" y="21"/>
                    </a:lnTo>
                    <a:close/>
                    <a:moveTo>
                      <a:pt x="33" y="25"/>
                    </a:moveTo>
                    <a:lnTo>
                      <a:pt x="26" y="28"/>
                    </a:lnTo>
                    <a:lnTo>
                      <a:pt x="17" y="11"/>
                    </a:lnTo>
                    <a:lnTo>
                      <a:pt x="24" y="8"/>
                    </a:lnTo>
                    <a:lnTo>
                      <a:pt x="33" y="25"/>
                    </a:lnTo>
                    <a:close/>
                    <a:moveTo>
                      <a:pt x="15" y="13"/>
                    </a:moveTo>
                    <a:lnTo>
                      <a:pt x="16" y="11"/>
                    </a:lnTo>
                    <a:lnTo>
                      <a:pt x="17" y="11"/>
                    </a:lnTo>
                    <a:lnTo>
                      <a:pt x="22" y="20"/>
                    </a:lnTo>
                    <a:lnTo>
                      <a:pt x="15" y="13"/>
                    </a:lnTo>
                    <a:close/>
                    <a:moveTo>
                      <a:pt x="28" y="27"/>
                    </a:moveTo>
                    <a:lnTo>
                      <a:pt x="25" y="30"/>
                    </a:lnTo>
                    <a:lnTo>
                      <a:pt x="12" y="16"/>
                    </a:lnTo>
                    <a:lnTo>
                      <a:pt x="15" y="13"/>
                    </a:lnTo>
                    <a:lnTo>
                      <a:pt x="28" y="27"/>
                    </a:lnTo>
                    <a:close/>
                    <a:moveTo>
                      <a:pt x="25" y="30"/>
                    </a:moveTo>
                    <a:lnTo>
                      <a:pt x="22" y="32"/>
                    </a:lnTo>
                    <a:lnTo>
                      <a:pt x="9" y="19"/>
                    </a:lnTo>
                    <a:lnTo>
                      <a:pt x="12" y="16"/>
                    </a:lnTo>
                    <a:lnTo>
                      <a:pt x="25" y="30"/>
                    </a:lnTo>
                    <a:close/>
                    <a:moveTo>
                      <a:pt x="22" y="32"/>
                    </a:moveTo>
                    <a:lnTo>
                      <a:pt x="20" y="36"/>
                    </a:lnTo>
                    <a:lnTo>
                      <a:pt x="5" y="23"/>
                    </a:lnTo>
                    <a:lnTo>
                      <a:pt x="9" y="19"/>
                    </a:lnTo>
                    <a:lnTo>
                      <a:pt x="22" y="32"/>
                    </a:lnTo>
                    <a:close/>
                    <a:moveTo>
                      <a:pt x="4" y="25"/>
                    </a:moveTo>
                    <a:lnTo>
                      <a:pt x="4" y="24"/>
                    </a:lnTo>
                    <a:lnTo>
                      <a:pt x="5" y="23"/>
                    </a:lnTo>
                    <a:lnTo>
                      <a:pt x="12" y="29"/>
                    </a:lnTo>
                    <a:lnTo>
                      <a:pt x="4" y="25"/>
                    </a:lnTo>
                    <a:close/>
                    <a:moveTo>
                      <a:pt x="21" y="34"/>
                    </a:moveTo>
                    <a:lnTo>
                      <a:pt x="17" y="40"/>
                    </a:lnTo>
                    <a:lnTo>
                      <a:pt x="1" y="31"/>
                    </a:lnTo>
                    <a:lnTo>
                      <a:pt x="4" y="25"/>
                    </a:lnTo>
                    <a:lnTo>
                      <a:pt x="21" y="34"/>
                    </a:lnTo>
                    <a:close/>
                    <a:moveTo>
                      <a:pt x="0" y="36"/>
                    </a:moveTo>
                    <a:lnTo>
                      <a:pt x="0" y="34"/>
                    </a:lnTo>
                    <a:lnTo>
                      <a:pt x="1" y="31"/>
                    </a:lnTo>
                    <a:lnTo>
                      <a:pt x="10"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2" y="58"/>
                    </a:moveTo>
                    <a:lnTo>
                      <a:pt x="0" y="56"/>
                    </a:lnTo>
                    <a:lnTo>
                      <a:pt x="0" y="51"/>
                    </a:lnTo>
                    <a:lnTo>
                      <a:pt x="10" y="51"/>
                    </a:lnTo>
                    <a:lnTo>
                      <a:pt x="2" y="58"/>
                    </a:lnTo>
                    <a:close/>
                    <a:moveTo>
                      <a:pt x="16" y="45"/>
                    </a:moveTo>
                    <a:lnTo>
                      <a:pt x="20" y="48"/>
                    </a:lnTo>
                    <a:lnTo>
                      <a:pt x="5" y="61"/>
                    </a:lnTo>
                    <a:lnTo>
                      <a:pt x="2" y="58"/>
                    </a:lnTo>
                    <a:lnTo>
                      <a:pt x="16" y="45"/>
                    </a:lnTo>
                    <a:close/>
                    <a:moveTo>
                      <a:pt x="20" y="48"/>
                    </a:moveTo>
                    <a:lnTo>
                      <a:pt x="22" y="51"/>
                    </a:lnTo>
                    <a:lnTo>
                      <a:pt x="22" y="54"/>
                    </a:lnTo>
                    <a:lnTo>
                      <a:pt x="12" y="54"/>
                    </a:lnTo>
                    <a:lnTo>
                      <a:pt x="20" y="48"/>
                    </a:lnTo>
                    <a:close/>
                    <a:moveTo>
                      <a:pt x="22" y="54"/>
                    </a:moveTo>
                    <a:lnTo>
                      <a:pt x="22" y="58"/>
                    </a:lnTo>
                    <a:lnTo>
                      <a:pt x="3" y="58"/>
                    </a:lnTo>
                    <a:lnTo>
                      <a:pt x="3" y="54"/>
                    </a:lnTo>
                    <a:lnTo>
                      <a:pt x="22" y="54"/>
                    </a:lnTo>
                    <a:close/>
                    <a:moveTo>
                      <a:pt x="5" y="64"/>
                    </a:moveTo>
                    <a:lnTo>
                      <a:pt x="3" y="62"/>
                    </a:lnTo>
                    <a:lnTo>
                      <a:pt x="3" y="58"/>
                    </a:lnTo>
                    <a:lnTo>
                      <a:pt x="12" y="58"/>
                    </a:lnTo>
                    <a:lnTo>
                      <a:pt x="5" y="64"/>
                    </a:lnTo>
                    <a:close/>
                    <a:moveTo>
                      <a:pt x="20" y="51"/>
                    </a:moveTo>
                    <a:lnTo>
                      <a:pt x="22" y="54"/>
                    </a:lnTo>
                    <a:lnTo>
                      <a:pt x="9" y="68"/>
                    </a:lnTo>
                    <a:lnTo>
                      <a:pt x="5" y="64"/>
                    </a:lnTo>
                    <a:lnTo>
                      <a:pt x="20" y="51"/>
                    </a:lnTo>
                    <a:close/>
                    <a:moveTo>
                      <a:pt x="9" y="68"/>
                    </a:moveTo>
                    <a:lnTo>
                      <a:pt x="0" y="58"/>
                    </a:lnTo>
                    <a:lnTo>
                      <a:pt x="9" y="68"/>
                    </a:lnTo>
                    <a:lnTo>
                      <a:pt x="15" y="61"/>
                    </a:lnTo>
                    <a:lnTo>
                      <a:pt x="9" y="68"/>
                    </a:lnTo>
                    <a:close/>
                    <a:moveTo>
                      <a:pt x="22" y="54"/>
                    </a:moveTo>
                    <a:lnTo>
                      <a:pt x="25" y="58"/>
                    </a:lnTo>
                    <a:lnTo>
                      <a:pt x="12" y="71"/>
                    </a:lnTo>
                    <a:lnTo>
                      <a:pt x="9" y="68"/>
                    </a:lnTo>
                    <a:lnTo>
                      <a:pt x="22" y="54"/>
                    </a:lnTo>
                    <a:close/>
                    <a:moveTo>
                      <a:pt x="14" y="73"/>
                    </a:moveTo>
                    <a:lnTo>
                      <a:pt x="13" y="72"/>
                    </a:lnTo>
                    <a:lnTo>
                      <a:pt x="12" y="71"/>
                    </a:lnTo>
                    <a:lnTo>
                      <a:pt x="18" y="64"/>
                    </a:lnTo>
                    <a:lnTo>
                      <a:pt x="14" y="73"/>
                    </a:lnTo>
                    <a:close/>
                    <a:moveTo>
                      <a:pt x="23" y="56"/>
                    </a:moveTo>
                    <a:lnTo>
                      <a:pt x="29" y="59"/>
                    </a:lnTo>
                    <a:lnTo>
                      <a:pt x="21" y="75"/>
                    </a:lnTo>
                    <a:lnTo>
                      <a:pt x="14" y="73"/>
                    </a:lnTo>
                    <a:lnTo>
                      <a:pt x="23" y="56"/>
                    </a:lnTo>
                    <a:close/>
                    <a:moveTo>
                      <a:pt x="25" y="77"/>
                    </a:moveTo>
                    <a:lnTo>
                      <a:pt x="23" y="77"/>
                    </a:lnTo>
                    <a:lnTo>
                      <a:pt x="21" y="75"/>
                    </a:lnTo>
                    <a:lnTo>
                      <a:pt x="25" y="68"/>
                    </a:lnTo>
                    <a:lnTo>
                      <a:pt x="25" y="77"/>
                    </a:lnTo>
                    <a:close/>
                    <a:moveTo>
                      <a:pt x="25" y="58"/>
                    </a:moveTo>
                    <a:lnTo>
                      <a:pt x="28" y="58"/>
                    </a:lnTo>
                    <a:lnTo>
                      <a:pt x="28" y="77"/>
                    </a:lnTo>
                    <a:lnTo>
                      <a:pt x="25" y="77"/>
                    </a:lnTo>
                    <a:lnTo>
                      <a:pt x="25" y="58"/>
                    </a:lnTo>
                    <a:close/>
                    <a:moveTo>
                      <a:pt x="28" y="58"/>
                    </a:moveTo>
                    <a:lnTo>
                      <a:pt x="35" y="58"/>
                    </a:lnTo>
                    <a:lnTo>
                      <a:pt x="35" y="77"/>
                    </a:lnTo>
                    <a:lnTo>
                      <a:pt x="28" y="77"/>
                    </a:lnTo>
                    <a:lnTo>
                      <a:pt x="28" y="58"/>
                    </a:lnTo>
                    <a:close/>
                    <a:moveTo>
                      <a:pt x="35" y="58"/>
                    </a:moveTo>
                    <a:lnTo>
                      <a:pt x="38" y="58"/>
                    </a:lnTo>
                    <a:lnTo>
                      <a:pt x="38" y="77"/>
                    </a:lnTo>
                    <a:lnTo>
                      <a:pt x="35" y="77"/>
                    </a:lnTo>
                    <a:lnTo>
                      <a:pt x="35" y="58"/>
                    </a:lnTo>
                    <a:close/>
                    <a:moveTo>
                      <a:pt x="42" y="75"/>
                    </a:moveTo>
                    <a:lnTo>
                      <a:pt x="40" y="77"/>
                    </a:lnTo>
                    <a:lnTo>
                      <a:pt x="38" y="77"/>
                    </a:lnTo>
                    <a:lnTo>
                      <a:pt x="38" y="68"/>
                    </a:lnTo>
                    <a:lnTo>
                      <a:pt x="42" y="75"/>
                    </a:lnTo>
                    <a:close/>
                    <a:moveTo>
                      <a:pt x="34" y="59"/>
                    </a:moveTo>
                    <a:lnTo>
                      <a:pt x="39" y="56"/>
                    </a:lnTo>
                    <a:lnTo>
                      <a:pt x="48" y="73"/>
                    </a:lnTo>
                    <a:lnTo>
                      <a:pt x="42" y="75"/>
                    </a:lnTo>
                    <a:lnTo>
                      <a:pt x="34" y="59"/>
                    </a:lnTo>
                    <a:close/>
                    <a:moveTo>
                      <a:pt x="39" y="56"/>
                    </a:moveTo>
                    <a:lnTo>
                      <a:pt x="42" y="54"/>
                    </a:lnTo>
                    <a:lnTo>
                      <a:pt x="44" y="54"/>
                    </a:lnTo>
                    <a:lnTo>
                      <a:pt x="44" y="64"/>
                    </a:lnTo>
                    <a:lnTo>
                      <a:pt x="39" y="56"/>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3" name="Freeform 489">
                <a:extLst>
                  <a:ext uri="{FF2B5EF4-FFF2-40B4-BE49-F238E27FC236}">
                    <a16:creationId xmlns:a16="http://schemas.microsoft.com/office/drawing/2014/main" id="{83F7FB1B-BB26-4FF7-B2F7-7145FDC32AB0}"/>
                  </a:ext>
                </a:extLst>
              </p:cNvPr>
              <p:cNvSpPr>
                <a:spLocks/>
              </p:cNvSpPr>
              <p:nvPr/>
            </p:nvSpPr>
            <p:spPr bwMode="auto">
              <a:xfrm>
                <a:off x="3141" y="2926"/>
                <a:ext cx="17" cy="14"/>
              </a:xfrm>
              <a:custGeom>
                <a:avLst/>
                <a:gdLst>
                  <a:gd name="T0" fmla="*/ 3 w 67"/>
                  <a:gd name="T1" fmla="*/ 3 h 56"/>
                  <a:gd name="T2" fmla="*/ 4 w 67"/>
                  <a:gd name="T3" fmla="*/ 3 h 56"/>
                  <a:gd name="T4" fmla="*/ 4 w 67"/>
                  <a:gd name="T5" fmla="*/ 3 h 56"/>
                  <a:gd name="T6" fmla="*/ 4 w 67"/>
                  <a:gd name="T7" fmla="*/ 3 h 56"/>
                  <a:gd name="T8" fmla="*/ 4 w 67"/>
                  <a:gd name="T9" fmla="*/ 3 h 56"/>
                  <a:gd name="T10" fmla="*/ 4 w 67"/>
                  <a:gd name="T11" fmla="*/ 2 h 56"/>
                  <a:gd name="T12" fmla="*/ 4 w 67"/>
                  <a:gd name="T13" fmla="*/ 2 h 56"/>
                  <a:gd name="T14" fmla="*/ 4 w 67"/>
                  <a:gd name="T15" fmla="*/ 2 h 56"/>
                  <a:gd name="T16" fmla="*/ 4 w 67"/>
                  <a:gd name="T17" fmla="*/ 1 h 56"/>
                  <a:gd name="T18" fmla="*/ 4 w 67"/>
                  <a:gd name="T19" fmla="*/ 1 h 56"/>
                  <a:gd name="T20" fmla="*/ 4 w 67"/>
                  <a:gd name="T21" fmla="*/ 1 h 56"/>
                  <a:gd name="T22" fmla="*/ 4 w 67"/>
                  <a:gd name="T23" fmla="*/ 1 h 56"/>
                  <a:gd name="T24" fmla="*/ 4 w 67"/>
                  <a:gd name="T25" fmla="*/ 1 h 56"/>
                  <a:gd name="T26" fmla="*/ 4 w 67"/>
                  <a:gd name="T27" fmla="*/ 0 h 56"/>
                  <a:gd name="T28" fmla="*/ 3 w 67"/>
                  <a:gd name="T29" fmla="*/ 0 h 56"/>
                  <a:gd name="T30" fmla="*/ 3 w 67"/>
                  <a:gd name="T31" fmla="*/ 0 h 56"/>
                  <a:gd name="T32" fmla="*/ 3 w 67"/>
                  <a:gd name="T33" fmla="*/ 0 h 56"/>
                  <a:gd name="T34" fmla="*/ 3 w 67"/>
                  <a:gd name="T35" fmla="*/ 0 h 56"/>
                  <a:gd name="T36" fmla="*/ 2 w 67"/>
                  <a:gd name="T37" fmla="*/ 0 h 56"/>
                  <a:gd name="T38" fmla="*/ 2 w 67"/>
                  <a:gd name="T39" fmla="*/ 0 h 56"/>
                  <a:gd name="T40" fmla="*/ 2 w 67"/>
                  <a:gd name="T41" fmla="*/ 1 h 56"/>
                  <a:gd name="T42" fmla="*/ 1 w 67"/>
                  <a:gd name="T43" fmla="*/ 1 h 56"/>
                  <a:gd name="T44" fmla="*/ 1 w 67"/>
                  <a:gd name="T45" fmla="*/ 1 h 56"/>
                  <a:gd name="T46" fmla="*/ 1 w 67"/>
                  <a:gd name="T47" fmla="*/ 1 h 56"/>
                  <a:gd name="T48" fmla="*/ 1 w 67"/>
                  <a:gd name="T49" fmla="*/ 2 h 56"/>
                  <a:gd name="T50" fmla="*/ 0 w 67"/>
                  <a:gd name="T51" fmla="*/ 2 h 56"/>
                  <a:gd name="T52" fmla="*/ 0 w 67"/>
                  <a:gd name="T53" fmla="*/ 2 h 56"/>
                  <a:gd name="T54" fmla="*/ 0 w 67"/>
                  <a:gd name="T55" fmla="*/ 2 h 56"/>
                  <a:gd name="T56" fmla="*/ 0 w 67"/>
                  <a:gd name="T57" fmla="*/ 3 h 56"/>
                  <a:gd name="T58" fmla="*/ 0 w 67"/>
                  <a:gd name="T59" fmla="*/ 3 h 56"/>
                  <a:gd name="T60" fmla="*/ 0 w 67"/>
                  <a:gd name="T61" fmla="*/ 3 h 56"/>
                  <a:gd name="T62" fmla="*/ 1 w 67"/>
                  <a:gd name="T63" fmla="*/ 3 h 56"/>
                  <a:gd name="T64" fmla="*/ 1 w 67"/>
                  <a:gd name="T65" fmla="*/ 4 h 56"/>
                  <a:gd name="T66" fmla="*/ 1 w 67"/>
                  <a:gd name="T67" fmla="*/ 4 h 56"/>
                  <a:gd name="T68" fmla="*/ 1 w 67"/>
                  <a:gd name="T69" fmla="*/ 4 h 56"/>
                  <a:gd name="T70" fmla="*/ 2 w 67"/>
                  <a:gd name="T71" fmla="*/ 4 h 56"/>
                  <a:gd name="T72" fmla="*/ 2 w 67"/>
                  <a:gd name="T73" fmla="*/ 4 h 56"/>
                  <a:gd name="T74" fmla="*/ 2 w 67"/>
                  <a:gd name="T75" fmla="*/ 4 h 56"/>
                  <a:gd name="T76" fmla="*/ 3 w 67"/>
                  <a:gd name="T77" fmla="*/ 4 h 56"/>
                  <a:gd name="T78" fmla="*/ 3 w 67"/>
                  <a:gd name="T79" fmla="*/ 4 h 56"/>
                  <a:gd name="T80" fmla="*/ 3 w 67"/>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1"/>
                    </a:moveTo>
                    <a:lnTo>
                      <a:pt x="54" y="48"/>
                    </a:lnTo>
                    <a:lnTo>
                      <a:pt x="57" y="44"/>
                    </a:lnTo>
                    <a:lnTo>
                      <a:pt x="60" y="41"/>
                    </a:lnTo>
                    <a:lnTo>
                      <a:pt x="64" y="38"/>
                    </a:lnTo>
                    <a:lnTo>
                      <a:pt x="67" y="31"/>
                    </a:lnTo>
                    <a:lnTo>
                      <a:pt x="67" y="28"/>
                    </a:lnTo>
                    <a:lnTo>
                      <a:pt x="67" y="22"/>
                    </a:lnTo>
                    <a:lnTo>
                      <a:pt x="67" y="19"/>
                    </a:lnTo>
                    <a:lnTo>
                      <a:pt x="67" y="16"/>
                    </a:lnTo>
                    <a:lnTo>
                      <a:pt x="64" y="12"/>
                    </a:lnTo>
                    <a:lnTo>
                      <a:pt x="64" y="6"/>
                    </a:lnTo>
                    <a:lnTo>
                      <a:pt x="60" y="6"/>
                    </a:lnTo>
                    <a:lnTo>
                      <a:pt x="54" y="2"/>
                    </a:lnTo>
                    <a:lnTo>
                      <a:pt x="51" y="0"/>
                    </a:lnTo>
                    <a:lnTo>
                      <a:pt x="48" y="0"/>
                    </a:lnTo>
                    <a:lnTo>
                      <a:pt x="42" y="0"/>
                    </a:lnTo>
                    <a:lnTo>
                      <a:pt x="38" y="0"/>
                    </a:lnTo>
                    <a:lnTo>
                      <a:pt x="32" y="0"/>
                    </a:lnTo>
                    <a:lnTo>
                      <a:pt x="25" y="2"/>
                    </a:lnTo>
                    <a:lnTo>
                      <a:pt x="22" y="6"/>
                    </a:lnTo>
                    <a:lnTo>
                      <a:pt x="16" y="9"/>
                    </a:lnTo>
                    <a:lnTo>
                      <a:pt x="13" y="12"/>
                    </a:lnTo>
                    <a:lnTo>
                      <a:pt x="10" y="16"/>
                    </a:lnTo>
                    <a:lnTo>
                      <a:pt x="6" y="22"/>
                    </a:lnTo>
                    <a:lnTo>
                      <a:pt x="3" y="26"/>
                    </a:lnTo>
                    <a:lnTo>
                      <a:pt x="3" y="28"/>
                    </a:lnTo>
                    <a:lnTo>
                      <a:pt x="0" y="34"/>
                    </a:lnTo>
                    <a:lnTo>
                      <a:pt x="0" y="38"/>
                    </a:lnTo>
                    <a:lnTo>
                      <a:pt x="3" y="41"/>
                    </a:lnTo>
                    <a:lnTo>
                      <a:pt x="3" y="48"/>
                    </a:lnTo>
                    <a:lnTo>
                      <a:pt x="6" y="51"/>
                    </a:lnTo>
                    <a:lnTo>
                      <a:pt x="10" y="54"/>
                    </a:lnTo>
                    <a:lnTo>
                      <a:pt x="13" y="54"/>
                    </a:lnTo>
                    <a:lnTo>
                      <a:pt x="20" y="56"/>
                    </a:lnTo>
                    <a:lnTo>
                      <a:pt x="22" y="56"/>
                    </a:lnTo>
                    <a:lnTo>
                      <a:pt x="29" y="56"/>
                    </a:lnTo>
                    <a:lnTo>
                      <a:pt x="32" y="56"/>
                    </a:lnTo>
                    <a:lnTo>
                      <a:pt x="38" y="56"/>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4" name="Freeform 490">
                <a:extLst>
                  <a:ext uri="{FF2B5EF4-FFF2-40B4-BE49-F238E27FC236}">
                    <a16:creationId xmlns:a16="http://schemas.microsoft.com/office/drawing/2014/main" id="{6F68870E-3577-43B8-8880-6E55EB6483E9}"/>
                  </a:ext>
                </a:extLst>
              </p:cNvPr>
              <p:cNvSpPr>
                <a:spLocks noEditPoints="1"/>
              </p:cNvSpPr>
              <p:nvPr/>
            </p:nvSpPr>
            <p:spPr bwMode="auto">
              <a:xfrm>
                <a:off x="3139" y="2924"/>
                <a:ext cx="21" cy="19"/>
              </a:xfrm>
              <a:custGeom>
                <a:avLst/>
                <a:gdLst>
                  <a:gd name="T0" fmla="*/ 4 w 85"/>
                  <a:gd name="T1" fmla="*/ 4 h 76"/>
                  <a:gd name="T2" fmla="*/ 4 w 85"/>
                  <a:gd name="T3" fmla="*/ 3 h 76"/>
                  <a:gd name="T4" fmla="*/ 5 w 85"/>
                  <a:gd name="T5" fmla="*/ 4 h 76"/>
                  <a:gd name="T6" fmla="*/ 4 w 85"/>
                  <a:gd name="T7" fmla="*/ 3 h 76"/>
                  <a:gd name="T8" fmla="*/ 4 w 85"/>
                  <a:gd name="T9" fmla="*/ 3 h 76"/>
                  <a:gd name="T10" fmla="*/ 4 w 85"/>
                  <a:gd name="T11" fmla="*/ 3 h 76"/>
                  <a:gd name="T12" fmla="*/ 5 w 85"/>
                  <a:gd name="T13" fmla="*/ 3 h 76"/>
                  <a:gd name="T14" fmla="*/ 5 w 85"/>
                  <a:gd name="T15" fmla="*/ 3 h 76"/>
                  <a:gd name="T16" fmla="*/ 5 w 85"/>
                  <a:gd name="T17" fmla="*/ 3 h 76"/>
                  <a:gd name="T18" fmla="*/ 4 w 85"/>
                  <a:gd name="T19" fmla="*/ 2 h 76"/>
                  <a:gd name="T20" fmla="*/ 5 w 85"/>
                  <a:gd name="T21" fmla="*/ 1 h 76"/>
                  <a:gd name="T22" fmla="*/ 4 w 85"/>
                  <a:gd name="T23" fmla="*/ 2 h 76"/>
                  <a:gd name="T24" fmla="*/ 4 w 85"/>
                  <a:gd name="T25" fmla="*/ 2 h 76"/>
                  <a:gd name="T26" fmla="*/ 5 w 85"/>
                  <a:gd name="T27" fmla="*/ 2 h 76"/>
                  <a:gd name="T28" fmla="*/ 4 w 85"/>
                  <a:gd name="T29" fmla="*/ 1 h 76"/>
                  <a:gd name="T30" fmla="*/ 4 w 85"/>
                  <a:gd name="T31" fmla="*/ 2 h 76"/>
                  <a:gd name="T32" fmla="*/ 3 w 85"/>
                  <a:gd name="T33" fmla="*/ 1 h 76"/>
                  <a:gd name="T34" fmla="*/ 3 w 85"/>
                  <a:gd name="T35" fmla="*/ 1 h 76"/>
                  <a:gd name="T36" fmla="*/ 4 w 85"/>
                  <a:gd name="T37" fmla="*/ 1 h 76"/>
                  <a:gd name="T38" fmla="*/ 4 w 85"/>
                  <a:gd name="T39" fmla="*/ 0 h 76"/>
                  <a:gd name="T40" fmla="*/ 3 w 85"/>
                  <a:gd name="T41" fmla="*/ 1 h 76"/>
                  <a:gd name="T42" fmla="*/ 3 w 85"/>
                  <a:gd name="T43" fmla="*/ 1 h 76"/>
                  <a:gd name="T44" fmla="*/ 2 w 85"/>
                  <a:gd name="T45" fmla="*/ 0 h 76"/>
                  <a:gd name="T46" fmla="*/ 2 w 85"/>
                  <a:gd name="T47" fmla="*/ 1 h 76"/>
                  <a:gd name="T48" fmla="*/ 3 w 85"/>
                  <a:gd name="T49" fmla="*/ 1 h 76"/>
                  <a:gd name="T50" fmla="*/ 2 w 85"/>
                  <a:gd name="T51" fmla="*/ 1 h 76"/>
                  <a:gd name="T52" fmla="*/ 2 w 85"/>
                  <a:gd name="T53" fmla="*/ 2 h 76"/>
                  <a:gd name="T54" fmla="*/ 1 w 85"/>
                  <a:gd name="T55" fmla="*/ 1 h 76"/>
                  <a:gd name="T56" fmla="*/ 1 w 85"/>
                  <a:gd name="T57" fmla="*/ 1 h 76"/>
                  <a:gd name="T58" fmla="*/ 2 w 85"/>
                  <a:gd name="T59" fmla="*/ 2 h 76"/>
                  <a:gd name="T60" fmla="*/ 0 w 85"/>
                  <a:gd name="T61" fmla="*/ 1 h 76"/>
                  <a:gd name="T62" fmla="*/ 1 w 85"/>
                  <a:gd name="T63" fmla="*/ 2 h 76"/>
                  <a:gd name="T64" fmla="*/ 1 w 85"/>
                  <a:gd name="T65" fmla="*/ 3 h 76"/>
                  <a:gd name="T66" fmla="*/ 0 w 85"/>
                  <a:gd name="T67" fmla="*/ 2 h 76"/>
                  <a:gd name="T68" fmla="*/ 0 w 85"/>
                  <a:gd name="T69" fmla="*/ 2 h 76"/>
                  <a:gd name="T70" fmla="*/ 1 w 85"/>
                  <a:gd name="T71" fmla="*/ 3 h 76"/>
                  <a:gd name="T72" fmla="*/ 1 w 85"/>
                  <a:gd name="T73" fmla="*/ 3 h 76"/>
                  <a:gd name="T74" fmla="*/ 0 w 85"/>
                  <a:gd name="T75" fmla="*/ 3 h 76"/>
                  <a:gd name="T76" fmla="*/ 0 w 85"/>
                  <a:gd name="T77" fmla="*/ 3 h 76"/>
                  <a:gd name="T78" fmla="*/ 0 w 85"/>
                  <a:gd name="T79" fmla="*/ 4 h 76"/>
                  <a:gd name="T80" fmla="*/ 1 w 85"/>
                  <a:gd name="T81" fmla="*/ 3 h 76"/>
                  <a:gd name="T82" fmla="*/ 1 w 85"/>
                  <a:gd name="T83" fmla="*/ 4 h 76"/>
                  <a:gd name="T84" fmla="*/ 0 w 85"/>
                  <a:gd name="T85" fmla="*/ 4 h 76"/>
                  <a:gd name="T86" fmla="*/ 0 w 85"/>
                  <a:gd name="T87" fmla="*/ 4 h 76"/>
                  <a:gd name="T88" fmla="*/ 1 w 85"/>
                  <a:gd name="T89" fmla="*/ 4 h 76"/>
                  <a:gd name="T90" fmla="*/ 1 w 85"/>
                  <a:gd name="T91" fmla="*/ 4 h 76"/>
                  <a:gd name="T92" fmla="*/ 1 w 85"/>
                  <a:gd name="T93" fmla="*/ 4 h 76"/>
                  <a:gd name="T94" fmla="*/ 1 w 85"/>
                  <a:gd name="T95" fmla="*/ 5 h 76"/>
                  <a:gd name="T96" fmla="*/ 2 w 85"/>
                  <a:gd name="T97" fmla="*/ 4 h 76"/>
                  <a:gd name="T98" fmla="*/ 2 w 85"/>
                  <a:gd name="T99" fmla="*/ 4 h 76"/>
                  <a:gd name="T100" fmla="*/ 2 w 85"/>
                  <a:gd name="T101" fmla="*/ 4 h 76"/>
                  <a:gd name="T102" fmla="*/ 3 w 85"/>
                  <a:gd name="T103" fmla="*/ 4 h 76"/>
                  <a:gd name="T104" fmla="*/ 3 w 85"/>
                  <a:gd name="T105" fmla="*/ 5 h 76"/>
                  <a:gd name="T106" fmla="*/ 3 w 85"/>
                  <a:gd name="T107" fmla="*/ 5 h 76"/>
                  <a:gd name="T108" fmla="*/ 3 w 85"/>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3" y="52"/>
                    </a:moveTo>
                    <a:lnTo>
                      <a:pt x="58" y="49"/>
                    </a:lnTo>
                    <a:lnTo>
                      <a:pt x="67" y="65"/>
                    </a:lnTo>
                    <a:lnTo>
                      <a:pt x="61" y="69"/>
                    </a:lnTo>
                    <a:lnTo>
                      <a:pt x="53" y="52"/>
                    </a:lnTo>
                    <a:close/>
                    <a:moveTo>
                      <a:pt x="69" y="64"/>
                    </a:moveTo>
                    <a:lnTo>
                      <a:pt x="68" y="65"/>
                    </a:lnTo>
                    <a:lnTo>
                      <a:pt x="67" y="65"/>
                    </a:lnTo>
                    <a:lnTo>
                      <a:pt x="63" y="58"/>
                    </a:lnTo>
                    <a:lnTo>
                      <a:pt x="69" y="64"/>
                    </a:lnTo>
                    <a:close/>
                    <a:moveTo>
                      <a:pt x="56" y="51"/>
                    </a:moveTo>
                    <a:lnTo>
                      <a:pt x="60" y="48"/>
                    </a:lnTo>
                    <a:lnTo>
                      <a:pt x="73" y="61"/>
                    </a:lnTo>
                    <a:lnTo>
                      <a:pt x="69" y="64"/>
                    </a:lnTo>
                    <a:lnTo>
                      <a:pt x="56" y="51"/>
                    </a:lnTo>
                    <a:close/>
                    <a:moveTo>
                      <a:pt x="60" y="48"/>
                    </a:moveTo>
                    <a:lnTo>
                      <a:pt x="63" y="44"/>
                    </a:lnTo>
                    <a:lnTo>
                      <a:pt x="76" y="58"/>
                    </a:lnTo>
                    <a:lnTo>
                      <a:pt x="73" y="61"/>
                    </a:lnTo>
                    <a:lnTo>
                      <a:pt x="60" y="48"/>
                    </a:lnTo>
                    <a:close/>
                    <a:moveTo>
                      <a:pt x="76" y="58"/>
                    </a:moveTo>
                    <a:lnTo>
                      <a:pt x="67" y="68"/>
                    </a:lnTo>
                    <a:lnTo>
                      <a:pt x="76" y="58"/>
                    </a:lnTo>
                    <a:lnTo>
                      <a:pt x="69" y="51"/>
                    </a:lnTo>
                    <a:lnTo>
                      <a:pt x="76" y="58"/>
                    </a:lnTo>
                    <a:close/>
                    <a:moveTo>
                      <a:pt x="63" y="44"/>
                    </a:moveTo>
                    <a:lnTo>
                      <a:pt x="66" y="41"/>
                    </a:lnTo>
                    <a:lnTo>
                      <a:pt x="79" y="54"/>
                    </a:lnTo>
                    <a:lnTo>
                      <a:pt x="76" y="58"/>
                    </a:lnTo>
                    <a:lnTo>
                      <a:pt x="63" y="44"/>
                    </a:lnTo>
                    <a:close/>
                    <a:moveTo>
                      <a:pt x="82" y="52"/>
                    </a:moveTo>
                    <a:lnTo>
                      <a:pt x="81" y="53"/>
                    </a:lnTo>
                    <a:lnTo>
                      <a:pt x="79" y="54"/>
                    </a:lnTo>
                    <a:lnTo>
                      <a:pt x="73" y="48"/>
                    </a:lnTo>
                    <a:lnTo>
                      <a:pt x="82" y="52"/>
                    </a:lnTo>
                    <a:close/>
                    <a:moveTo>
                      <a:pt x="64" y="43"/>
                    </a:moveTo>
                    <a:lnTo>
                      <a:pt x="67" y="37"/>
                    </a:lnTo>
                    <a:lnTo>
                      <a:pt x="85" y="46"/>
                    </a:lnTo>
                    <a:lnTo>
                      <a:pt x="82" y="52"/>
                    </a:lnTo>
                    <a:lnTo>
                      <a:pt x="64" y="43"/>
                    </a:lnTo>
                    <a:close/>
                    <a:moveTo>
                      <a:pt x="85" y="41"/>
                    </a:moveTo>
                    <a:lnTo>
                      <a:pt x="85" y="43"/>
                    </a:lnTo>
                    <a:lnTo>
                      <a:pt x="85" y="46"/>
                    </a:lnTo>
                    <a:lnTo>
                      <a:pt x="76" y="41"/>
                    </a:lnTo>
                    <a:lnTo>
                      <a:pt x="85" y="41"/>
                    </a:lnTo>
                    <a:close/>
                    <a:moveTo>
                      <a:pt x="66" y="41"/>
                    </a:moveTo>
                    <a:lnTo>
                      <a:pt x="66" y="38"/>
                    </a:lnTo>
                    <a:lnTo>
                      <a:pt x="85" y="38"/>
                    </a:lnTo>
                    <a:lnTo>
                      <a:pt x="85" y="41"/>
                    </a:lnTo>
                    <a:lnTo>
                      <a:pt x="66" y="41"/>
                    </a:lnTo>
                    <a:close/>
                    <a:moveTo>
                      <a:pt x="66" y="38"/>
                    </a:moveTo>
                    <a:lnTo>
                      <a:pt x="66" y="32"/>
                    </a:lnTo>
                    <a:lnTo>
                      <a:pt x="85" y="32"/>
                    </a:lnTo>
                    <a:lnTo>
                      <a:pt x="85" y="38"/>
                    </a:lnTo>
                    <a:lnTo>
                      <a:pt x="66" y="38"/>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3" y="19"/>
                    </a:moveTo>
                    <a:lnTo>
                      <a:pt x="85" y="21"/>
                    </a:lnTo>
                    <a:lnTo>
                      <a:pt x="85" y="26"/>
                    </a:lnTo>
                    <a:lnTo>
                      <a:pt x="76" y="26"/>
                    </a:lnTo>
                    <a:lnTo>
                      <a:pt x="83" y="19"/>
                    </a:lnTo>
                    <a:close/>
                    <a:moveTo>
                      <a:pt x="69" y="32"/>
                    </a:moveTo>
                    <a:lnTo>
                      <a:pt x="66" y="29"/>
                    </a:lnTo>
                    <a:lnTo>
                      <a:pt x="79" y="16"/>
                    </a:lnTo>
                    <a:lnTo>
                      <a:pt x="83" y="19"/>
                    </a:lnTo>
                    <a:lnTo>
                      <a:pt x="69" y="32"/>
                    </a:lnTo>
                    <a:close/>
                    <a:moveTo>
                      <a:pt x="66" y="29"/>
                    </a:moveTo>
                    <a:lnTo>
                      <a:pt x="63" y="27"/>
                    </a:lnTo>
                    <a:lnTo>
                      <a:pt x="63" y="22"/>
                    </a:lnTo>
                    <a:lnTo>
                      <a:pt x="73" y="22"/>
                    </a:lnTo>
                    <a:lnTo>
                      <a:pt x="66" y="29"/>
                    </a:lnTo>
                    <a:close/>
                    <a:moveTo>
                      <a:pt x="63" y="22"/>
                    </a:moveTo>
                    <a:lnTo>
                      <a:pt x="63" y="16"/>
                    </a:lnTo>
                    <a:lnTo>
                      <a:pt x="83" y="16"/>
                    </a:lnTo>
                    <a:lnTo>
                      <a:pt x="83" y="22"/>
                    </a:lnTo>
                    <a:lnTo>
                      <a:pt x="63" y="22"/>
                    </a:lnTo>
                    <a:close/>
                    <a:moveTo>
                      <a:pt x="73" y="7"/>
                    </a:moveTo>
                    <a:lnTo>
                      <a:pt x="83" y="7"/>
                    </a:lnTo>
                    <a:lnTo>
                      <a:pt x="83" y="16"/>
                    </a:lnTo>
                    <a:lnTo>
                      <a:pt x="73" y="16"/>
                    </a:lnTo>
                    <a:lnTo>
                      <a:pt x="73" y="7"/>
                    </a:lnTo>
                    <a:close/>
                    <a:moveTo>
                      <a:pt x="73" y="26"/>
                    </a:moveTo>
                    <a:lnTo>
                      <a:pt x="69" y="26"/>
                    </a:lnTo>
                    <a:lnTo>
                      <a:pt x="69" y="7"/>
                    </a:lnTo>
                    <a:lnTo>
                      <a:pt x="73" y="7"/>
                    </a:lnTo>
                    <a:lnTo>
                      <a:pt x="73" y="26"/>
                    </a:lnTo>
                    <a:close/>
                    <a:moveTo>
                      <a:pt x="69" y="26"/>
                    </a:moveTo>
                    <a:lnTo>
                      <a:pt x="67" y="26"/>
                    </a:lnTo>
                    <a:lnTo>
                      <a:pt x="65" y="25"/>
                    </a:lnTo>
                    <a:lnTo>
                      <a:pt x="69" y="16"/>
                    </a:lnTo>
                    <a:lnTo>
                      <a:pt x="69" y="26"/>
                    </a:lnTo>
                    <a:close/>
                    <a:moveTo>
                      <a:pt x="65" y="25"/>
                    </a:moveTo>
                    <a:lnTo>
                      <a:pt x="58" y="21"/>
                    </a:lnTo>
                    <a:lnTo>
                      <a:pt x="67" y="5"/>
                    </a:lnTo>
                    <a:lnTo>
                      <a:pt x="74" y="8"/>
                    </a:lnTo>
                    <a:lnTo>
                      <a:pt x="65" y="25"/>
                    </a:lnTo>
                    <a:close/>
                    <a:moveTo>
                      <a:pt x="58" y="21"/>
                    </a:moveTo>
                    <a:lnTo>
                      <a:pt x="57" y="20"/>
                    </a:lnTo>
                    <a:lnTo>
                      <a:pt x="56" y="19"/>
                    </a:lnTo>
                    <a:lnTo>
                      <a:pt x="63" y="12"/>
                    </a:lnTo>
                    <a:lnTo>
                      <a:pt x="58" y="21"/>
                    </a:lnTo>
                    <a:close/>
                    <a:moveTo>
                      <a:pt x="56" y="19"/>
                    </a:moveTo>
                    <a:lnTo>
                      <a:pt x="53" y="17"/>
                    </a:lnTo>
                    <a:lnTo>
                      <a:pt x="67" y="3"/>
                    </a:lnTo>
                    <a:lnTo>
                      <a:pt x="69" y="6"/>
                    </a:lnTo>
                    <a:lnTo>
                      <a:pt x="56" y="19"/>
                    </a:lnTo>
                    <a:close/>
                    <a:moveTo>
                      <a:pt x="60" y="0"/>
                    </a:moveTo>
                    <a:lnTo>
                      <a:pt x="64" y="0"/>
                    </a:lnTo>
                    <a:lnTo>
                      <a:pt x="67" y="3"/>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6" y="1"/>
                    </a:moveTo>
                    <a:lnTo>
                      <a:pt x="39" y="0"/>
                    </a:lnTo>
                    <a:lnTo>
                      <a:pt x="41" y="0"/>
                    </a:lnTo>
                    <a:lnTo>
                      <a:pt x="41" y="10"/>
                    </a:lnTo>
                    <a:lnTo>
                      <a:pt x="36" y="1"/>
                    </a:lnTo>
                    <a:close/>
                    <a:moveTo>
                      <a:pt x="45" y="18"/>
                    </a:moveTo>
                    <a:lnTo>
                      <a:pt x="39" y="21"/>
                    </a:lnTo>
                    <a:lnTo>
                      <a:pt x="31" y="5"/>
                    </a:lnTo>
                    <a:lnTo>
                      <a:pt x="36" y="1"/>
                    </a:lnTo>
                    <a:lnTo>
                      <a:pt x="45" y="18"/>
                    </a:lnTo>
                    <a:close/>
                    <a:moveTo>
                      <a:pt x="28" y="6"/>
                    </a:moveTo>
                    <a:lnTo>
                      <a:pt x="29" y="5"/>
                    </a:lnTo>
                    <a:lnTo>
                      <a:pt x="31" y="5"/>
                    </a:lnTo>
                    <a:lnTo>
                      <a:pt x="34" y="12"/>
                    </a:lnTo>
                    <a:lnTo>
                      <a:pt x="28" y="6"/>
                    </a:lnTo>
                    <a:close/>
                    <a:moveTo>
                      <a:pt x="41" y="19"/>
                    </a:moveTo>
                    <a:lnTo>
                      <a:pt x="39" y="22"/>
                    </a:lnTo>
                    <a:lnTo>
                      <a:pt x="24" y="9"/>
                    </a:lnTo>
                    <a:lnTo>
                      <a:pt x="28" y="6"/>
                    </a:lnTo>
                    <a:lnTo>
                      <a:pt x="41" y="19"/>
                    </a:lnTo>
                    <a:close/>
                    <a:moveTo>
                      <a:pt x="39" y="22"/>
                    </a:moveTo>
                    <a:lnTo>
                      <a:pt x="38" y="23"/>
                    </a:lnTo>
                    <a:lnTo>
                      <a:pt x="35" y="25"/>
                    </a:lnTo>
                    <a:lnTo>
                      <a:pt x="31" y="16"/>
                    </a:lnTo>
                    <a:lnTo>
                      <a:pt x="39" y="22"/>
                    </a:lnTo>
                    <a:close/>
                    <a:moveTo>
                      <a:pt x="35" y="25"/>
                    </a:moveTo>
                    <a:lnTo>
                      <a:pt x="30" y="28"/>
                    </a:lnTo>
                    <a:lnTo>
                      <a:pt x="21" y="10"/>
                    </a:lnTo>
                    <a:lnTo>
                      <a:pt x="28" y="8"/>
                    </a:lnTo>
                    <a:lnTo>
                      <a:pt x="35" y="25"/>
                    </a:lnTo>
                    <a:close/>
                    <a:moveTo>
                      <a:pt x="19" y="12"/>
                    </a:moveTo>
                    <a:lnTo>
                      <a:pt x="20" y="11"/>
                    </a:lnTo>
                    <a:lnTo>
                      <a:pt x="21" y="10"/>
                    </a:lnTo>
                    <a:lnTo>
                      <a:pt x="25" y="19"/>
                    </a:lnTo>
                    <a:lnTo>
                      <a:pt x="19" y="12"/>
                    </a:lnTo>
                    <a:close/>
                    <a:moveTo>
                      <a:pt x="32" y="26"/>
                    </a:moveTo>
                    <a:lnTo>
                      <a:pt x="29" y="29"/>
                    </a:lnTo>
                    <a:lnTo>
                      <a:pt x="15" y="16"/>
                    </a:lnTo>
                    <a:lnTo>
                      <a:pt x="19" y="12"/>
                    </a:lnTo>
                    <a:lnTo>
                      <a:pt x="32" y="26"/>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6" y="28"/>
                    </a:lnTo>
                    <a:lnTo>
                      <a:pt x="9" y="26"/>
                    </a:lnTo>
                    <a:lnTo>
                      <a:pt x="22" y="39"/>
                    </a:lnTo>
                    <a:close/>
                    <a:moveTo>
                      <a:pt x="3" y="36"/>
                    </a:moveTo>
                    <a:lnTo>
                      <a:pt x="3" y="31"/>
                    </a:lnTo>
                    <a:lnTo>
                      <a:pt x="6" y="28"/>
                    </a:lnTo>
                    <a:lnTo>
                      <a:pt x="12" y="36"/>
                    </a:lnTo>
                    <a:lnTo>
                      <a:pt x="3" y="36"/>
                    </a:lnTo>
                    <a:close/>
                    <a:moveTo>
                      <a:pt x="22" y="36"/>
                    </a:moveTo>
                    <a:lnTo>
                      <a:pt x="22" y="38"/>
                    </a:lnTo>
                    <a:lnTo>
                      <a:pt x="3" y="38"/>
                    </a:lnTo>
                    <a:lnTo>
                      <a:pt x="3" y="36"/>
                    </a:lnTo>
                    <a:lnTo>
                      <a:pt x="22" y="36"/>
                    </a:lnTo>
                    <a:close/>
                    <a:moveTo>
                      <a:pt x="22" y="38"/>
                    </a:moveTo>
                    <a:lnTo>
                      <a:pt x="22" y="40"/>
                    </a:lnTo>
                    <a:lnTo>
                      <a:pt x="21" y="42"/>
                    </a:lnTo>
                    <a:lnTo>
                      <a:pt x="12" y="38"/>
                    </a:lnTo>
                    <a:lnTo>
                      <a:pt x="22" y="38"/>
                    </a:lnTo>
                    <a:close/>
                    <a:moveTo>
                      <a:pt x="21" y="42"/>
                    </a:moveTo>
                    <a:lnTo>
                      <a:pt x="18" y="49"/>
                    </a:lnTo>
                    <a:lnTo>
                      <a:pt x="1" y="40"/>
                    </a:lnTo>
                    <a:lnTo>
                      <a:pt x="3" y="35"/>
                    </a:lnTo>
                    <a:lnTo>
                      <a:pt x="21" y="42"/>
                    </a:lnTo>
                    <a:close/>
                    <a:moveTo>
                      <a:pt x="0" y="44"/>
                    </a:moveTo>
                    <a:lnTo>
                      <a:pt x="0" y="42"/>
                    </a:lnTo>
                    <a:lnTo>
                      <a:pt x="1" y="40"/>
                    </a:lnTo>
                    <a:lnTo>
                      <a:pt x="9" y="44"/>
                    </a:lnTo>
                    <a:lnTo>
                      <a:pt x="0" y="44"/>
                    </a:lnTo>
                    <a:close/>
                    <a:moveTo>
                      <a:pt x="19" y="44"/>
                    </a:moveTo>
                    <a:lnTo>
                      <a:pt x="19" y="48"/>
                    </a:lnTo>
                    <a:lnTo>
                      <a:pt x="0" y="48"/>
                    </a:lnTo>
                    <a:lnTo>
                      <a:pt x="0" y="44"/>
                    </a:lnTo>
                    <a:lnTo>
                      <a:pt x="19" y="44"/>
                    </a:lnTo>
                    <a:close/>
                    <a:moveTo>
                      <a:pt x="2" y="54"/>
                    </a:moveTo>
                    <a:lnTo>
                      <a:pt x="0" y="52"/>
                    </a:lnTo>
                    <a:lnTo>
                      <a:pt x="0" y="48"/>
                    </a:lnTo>
                    <a:lnTo>
                      <a:pt x="9" y="48"/>
                    </a:lnTo>
                    <a:lnTo>
                      <a:pt x="2" y="54"/>
                    </a:lnTo>
                    <a:close/>
                    <a:moveTo>
                      <a:pt x="15" y="41"/>
                    </a:moveTo>
                    <a:lnTo>
                      <a:pt x="19" y="44"/>
                    </a:lnTo>
                    <a:lnTo>
                      <a:pt x="6" y="58"/>
                    </a:lnTo>
                    <a:lnTo>
                      <a:pt x="2" y="54"/>
                    </a:lnTo>
                    <a:lnTo>
                      <a:pt x="15" y="41"/>
                    </a:lnTo>
                    <a:close/>
                    <a:moveTo>
                      <a:pt x="19" y="44"/>
                    </a:moveTo>
                    <a:lnTo>
                      <a:pt x="22" y="47"/>
                    </a:lnTo>
                    <a:lnTo>
                      <a:pt x="22" y="51"/>
                    </a:lnTo>
                    <a:lnTo>
                      <a:pt x="12" y="51"/>
                    </a:lnTo>
                    <a:lnTo>
                      <a:pt x="19" y="44"/>
                    </a:lnTo>
                    <a:close/>
                    <a:moveTo>
                      <a:pt x="22" y="51"/>
                    </a:moveTo>
                    <a:lnTo>
                      <a:pt x="22" y="58"/>
                    </a:lnTo>
                    <a:lnTo>
                      <a:pt x="3" y="58"/>
                    </a:lnTo>
                    <a:lnTo>
                      <a:pt x="3" y="51"/>
                    </a:lnTo>
                    <a:lnTo>
                      <a:pt x="22" y="51"/>
                    </a:lnTo>
                    <a:close/>
                    <a:moveTo>
                      <a:pt x="6" y="64"/>
                    </a:moveTo>
                    <a:lnTo>
                      <a:pt x="3" y="61"/>
                    </a:lnTo>
                    <a:lnTo>
                      <a:pt x="3" y="58"/>
                    </a:lnTo>
                    <a:lnTo>
                      <a:pt x="12" y="58"/>
                    </a:lnTo>
                    <a:lnTo>
                      <a:pt x="6" y="64"/>
                    </a:lnTo>
                    <a:close/>
                    <a:moveTo>
                      <a:pt x="19" y="51"/>
                    </a:moveTo>
                    <a:lnTo>
                      <a:pt x="22" y="54"/>
                    </a:lnTo>
                    <a:lnTo>
                      <a:pt x="9" y="68"/>
                    </a:lnTo>
                    <a:lnTo>
                      <a:pt x="6" y="64"/>
                    </a:lnTo>
                    <a:lnTo>
                      <a:pt x="19" y="51"/>
                    </a:lnTo>
                    <a:close/>
                    <a:moveTo>
                      <a:pt x="22" y="54"/>
                    </a:moveTo>
                    <a:lnTo>
                      <a:pt x="25" y="57"/>
                    </a:lnTo>
                    <a:lnTo>
                      <a:pt x="12" y="71"/>
                    </a:lnTo>
                    <a:lnTo>
                      <a:pt x="9" y="68"/>
                    </a:lnTo>
                    <a:lnTo>
                      <a:pt x="22" y="54"/>
                    </a:lnTo>
                    <a:close/>
                    <a:moveTo>
                      <a:pt x="19" y="73"/>
                    </a:moveTo>
                    <a:lnTo>
                      <a:pt x="14" y="73"/>
                    </a:lnTo>
                    <a:lnTo>
                      <a:pt x="12" y="71"/>
                    </a:lnTo>
                    <a:lnTo>
                      <a:pt x="19" y="64"/>
                    </a:lnTo>
                    <a:lnTo>
                      <a:pt x="19" y="73"/>
                    </a:lnTo>
                    <a:close/>
                    <a:moveTo>
                      <a:pt x="19" y="54"/>
                    </a:moveTo>
                    <a:lnTo>
                      <a:pt x="22" y="54"/>
                    </a:lnTo>
                    <a:lnTo>
                      <a:pt x="22" y="73"/>
                    </a:lnTo>
                    <a:lnTo>
                      <a:pt x="19" y="73"/>
                    </a:lnTo>
                    <a:lnTo>
                      <a:pt x="19" y="54"/>
                    </a:lnTo>
                    <a:close/>
                    <a:moveTo>
                      <a:pt x="22" y="54"/>
                    </a:moveTo>
                    <a:lnTo>
                      <a:pt x="24" y="54"/>
                    </a:lnTo>
                    <a:lnTo>
                      <a:pt x="26" y="55"/>
                    </a:lnTo>
                    <a:lnTo>
                      <a:pt x="22" y="64"/>
                    </a:lnTo>
                    <a:lnTo>
                      <a:pt x="22" y="54"/>
                    </a:lnTo>
                    <a:close/>
                    <a:moveTo>
                      <a:pt x="26" y="55"/>
                    </a:moveTo>
                    <a:lnTo>
                      <a:pt x="32" y="59"/>
                    </a:lnTo>
                    <a:lnTo>
                      <a:pt x="24" y="75"/>
                    </a:lnTo>
                    <a:lnTo>
                      <a:pt x="18" y="72"/>
                    </a:lnTo>
                    <a:lnTo>
                      <a:pt x="26" y="55"/>
                    </a:lnTo>
                    <a:close/>
                    <a:moveTo>
                      <a:pt x="29" y="76"/>
                    </a:moveTo>
                    <a:lnTo>
                      <a:pt x="26" y="76"/>
                    </a:lnTo>
                    <a:lnTo>
                      <a:pt x="24" y="75"/>
                    </a:lnTo>
                    <a:lnTo>
                      <a:pt x="29" y="66"/>
                    </a:lnTo>
                    <a:lnTo>
                      <a:pt x="29" y="76"/>
                    </a:lnTo>
                    <a:close/>
                    <a:moveTo>
                      <a:pt x="29" y="58"/>
                    </a:moveTo>
                    <a:lnTo>
                      <a:pt x="31" y="58"/>
                    </a:lnTo>
                    <a:lnTo>
                      <a:pt x="31" y="76"/>
                    </a:lnTo>
                    <a:lnTo>
                      <a:pt x="29" y="76"/>
                    </a:lnTo>
                    <a:lnTo>
                      <a:pt x="29" y="58"/>
                    </a:lnTo>
                    <a:close/>
                    <a:moveTo>
                      <a:pt x="31" y="58"/>
                    </a:moveTo>
                    <a:lnTo>
                      <a:pt x="38" y="58"/>
                    </a:lnTo>
                    <a:lnTo>
                      <a:pt x="38" y="76"/>
                    </a:lnTo>
                    <a:lnTo>
                      <a:pt x="31" y="76"/>
                    </a:lnTo>
                    <a:lnTo>
                      <a:pt x="31" y="58"/>
                    </a:lnTo>
                    <a:close/>
                    <a:moveTo>
                      <a:pt x="38" y="58"/>
                    </a:moveTo>
                    <a:lnTo>
                      <a:pt x="41" y="58"/>
                    </a:lnTo>
                    <a:lnTo>
                      <a:pt x="41" y="76"/>
                    </a:lnTo>
                    <a:lnTo>
                      <a:pt x="38" y="76"/>
                    </a:lnTo>
                    <a:lnTo>
                      <a:pt x="38" y="58"/>
                    </a:lnTo>
                    <a:close/>
                    <a:moveTo>
                      <a:pt x="41" y="58"/>
                    </a:moveTo>
                    <a:lnTo>
                      <a:pt x="47" y="58"/>
                    </a:lnTo>
                    <a:lnTo>
                      <a:pt x="47" y="76"/>
                    </a:lnTo>
                    <a:lnTo>
                      <a:pt x="41" y="76"/>
                    </a:lnTo>
                    <a:lnTo>
                      <a:pt x="41" y="58"/>
                    </a:lnTo>
                    <a:close/>
                    <a:moveTo>
                      <a:pt x="54" y="74"/>
                    </a:moveTo>
                    <a:lnTo>
                      <a:pt x="51" y="76"/>
                    </a:lnTo>
                    <a:lnTo>
                      <a:pt x="47" y="76"/>
                    </a:lnTo>
                    <a:lnTo>
                      <a:pt x="47" y="66"/>
                    </a:lnTo>
                    <a:lnTo>
                      <a:pt x="54" y="74"/>
                    </a:lnTo>
                    <a:close/>
                    <a:moveTo>
                      <a:pt x="41" y="60"/>
                    </a:moveTo>
                    <a:lnTo>
                      <a:pt x="44" y="57"/>
                    </a:lnTo>
                    <a:lnTo>
                      <a:pt x="57" y="71"/>
                    </a:lnTo>
                    <a:lnTo>
                      <a:pt x="54" y="74"/>
                    </a:lnTo>
                    <a:lnTo>
                      <a:pt x="41" y="60"/>
                    </a:lnTo>
                    <a:close/>
                    <a:moveTo>
                      <a:pt x="44" y="57"/>
                    </a:moveTo>
                    <a:lnTo>
                      <a:pt x="45" y="55"/>
                    </a:lnTo>
                    <a:lnTo>
                      <a:pt x="46" y="55"/>
                    </a:lnTo>
                    <a:lnTo>
                      <a:pt x="51" y="64"/>
                    </a:lnTo>
                    <a:lnTo>
                      <a:pt x="44" y="57"/>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5" name="Freeform 491">
                <a:extLst>
                  <a:ext uri="{FF2B5EF4-FFF2-40B4-BE49-F238E27FC236}">
                    <a16:creationId xmlns:a16="http://schemas.microsoft.com/office/drawing/2014/main" id="{01EBC9C4-1D29-4A4D-82DD-18636CA53E21}"/>
                  </a:ext>
                </a:extLst>
              </p:cNvPr>
              <p:cNvSpPr>
                <a:spLocks/>
              </p:cNvSpPr>
              <p:nvPr/>
            </p:nvSpPr>
            <p:spPr bwMode="auto">
              <a:xfrm>
                <a:off x="3186" y="2902"/>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0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1" y="51"/>
                    </a:lnTo>
                    <a:lnTo>
                      <a:pt x="54" y="45"/>
                    </a:lnTo>
                    <a:lnTo>
                      <a:pt x="58" y="42"/>
                    </a:lnTo>
                    <a:lnTo>
                      <a:pt x="61" y="39"/>
                    </a:lnTo>
                    <a:lnTo>
                      <a:pt x="63" y="35"/>
                    </a:lnTo>
                    <a:lnTo>
                      <a:pt x="63" y="29"/>
                    </a:lnTo>
                    <a:lnTo>
                      <a:pt x="67" y="25"/>
                    </a:lnTo>
                    <a:lnTo>
                      <a:pt x="67" y="19"/>
                    </a:lnTo>
                    <a:lnTo>
                      <a:pt x="63" y="17"/>
                    </a:lnTo>
                    <a:lnTo>
                      <a:pt x="63" y="13"/>
                    </a:lnTo>
                    <a:lnTo>
                      <a:pt x="61" y="10"/>
                    </a:lnTo>
                    <a:lnTo>
                      <a:pt x="58" y="7"/>
                    </a:lnTo>
                    <a:lnTo>
                      <a:pt x="54" y="3"/>
                    </a:lnTo>
                    <a:lnTo>
                      <a:pt x="51" y="3"/>
                    </a:lnTo>
                    <a:lnTo>
                      <a:pt x="45" y="0"/>
                    </a:lnTo>
                    <a:lnTo>
                      <a:pt x="41" y="0"/>
                    </a:lnTo>
                    <a:lnTo>
                      <a:pt x="35" y="0"/>
                    </a:lnTo>
                    <a:lnTo>
                      <a:pt x="29" y="3"/>
                    </a:lnTo>
                    <a:lnTo>
                      <a:pt x="26" y="3"/>
                    </a:lnTo>
                    <a:lnTo>
                      <a:pt x="19" y="7"/>
                    </a:lnTo>
                    <a:lnTo>
                      <a:pt x="16" y="10"/>
                    </a:lnTo>
                    <a:lnTo>
                      <a:pt x="9" y="13"/>
                    </a:lnTo>
                    <a:lnTo>
                      <a:pt x="7" y="19"/>
                    </a:lnTo>
                    <a:lnTo>
                      <a:pt x="4" y="22"/>
                    </a:lnTo>
                    <a:lnTo>
                      <a:pt x="4" y="25"/>
                    </a:lnTo>
                    <a:lnTo>
                      <a:pt x="0" y="32"/>
                    </a:lnTo>
                    <a:lnTo>
                      <a:pt x="0" y="35"/>
                    </a:lnTo>
                    <a:lnTo>
                      <a:pt x="0" y="39"/>
                    </a:lnTo>
                    <a:lnTo>
                      <a:pt x="0" y="45"/>
                    </a:lnTo>
                    <a:lnTo>
                      <a:pt x="4" y="47"/>
                    </a:lnTo>
                    <a:lnTo>
                      <a:pt x="7" y="51"/>
                    </a:lnTo>
                    <a:lnTo>
                      <a:pt x="9" y="54"/>
                    </a:lnTo>
                    <a:lnTo>
                      <a:pt x="13" y="57"/>
                    </a:lnTo>
                    <a:lnTo>
                      <a:pt x="16" y="57"/>
                    </a:lnTo>
                    <a:lnTo>
                      <a:pt x="19" y="57"/>
                    </a:lnTo>
                    <a:lnTo>
                      <a:pt x="26" y="57"/>
                    </a:lnTo>
                    <a:lnTo>
                      <a:pt x="32"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6" name="Freeform 492">
                <a:extLst>
                  <a:ext uri="{FF2B5EF4-FFF2-40B4-BE49-F238E27FC236}">
                    <a16:creationId xmlns:a16="http://schemas.microsoft.com/office/drawing/2014/main" id="{41E160C2-A6CB-4D1F-8D32-59659D60E045}"/>
                  </a:ext>
                </a:extLst>
              </p:cNvPr>
              <p:cNvSpPr>
                <a:spLocks noEditPoints="1"/>
              </p:cNvSpPr>
              <p:nvPr/>
            </p:nvSpPr>
            <p:spPr bwMode="auto">
              <a:xfrm>
                <a:off x="3182" y="2899"/>
                <a:ext cx="23" cy="19"/>
              </a:xfrm>
              <a:custGeom>
                <a:avLst/>
                <a:gdLst>
                  <a:gd name="T0" fmla="*/ 5 w 90"/>
                  <a:gd name="T1" fmla="*/ 4 h 77"/>
                  <a:gd name="T2" fmla="*/ 4 w 90"/>
                  <a:gd name="T3" fmla="*/ 3 h 77"/>
                  <a:gd name="T4" fmla="*/ 4 w 90"/>
                  <a:gd name="T5" fmla="*/ 3 h 77"/>
                  <a:gd name="T6" fmla="*/ 5 w 90"/>
                  <a:gd name="T7" fmla="*/ 4 h 77"/>
                  <a:gd name="T8" fmla="*/ 4 w 90"/>
                  <a:gd name="T9" fmla="*/ 3 h 77"/>
                  <a:gd name="T10" fmla="*/ 5 w 90"/>
                  <a:gd name="T11" fmla="*/ 3 h 77"/>
                  <a:gd name="T12" fmla="*/ 5 w 90"/>
                  <a:gd name="T13" fmla="*/ 2 h 77"/>
                  <a:gd name="T14" fmla="*/ 5 w 90"/>
                  <a:gd name="T15" fmla="*/ 3 h 77"/>
                  <a:gd name="T16" fmla="*/ 6 w 90"/>
                  <a:gd name="T17" fmla="*/ 3 h 77"/>
                  <a:gd name="T18" fmla="*/ 4 w 90"/>
                  <a:gd name="T19" fmla="*/ 2 h 77"/>
                  <a:gd name="T20" fmla="*/ 6 w 90"/>
                  <a:gd name="T21" fmla="*/ 2 h 77"/>
                  <a:gd name="T22" fmla="*/ 5 w 90"/>
                  <a:gd name="T23" fmla="*/ 2 h 77"/>
                  <a:gd name="T24" fmla="*/ 6 w 90"/>
                  <a:gd name="T25" fmla="*/ 2 h 77"/>
                  <a:gd name="T26" fmla="*/ 6 w 90"/>
                  <a:gd name="T27" fmla="*/ 1 h 77"/>
                  <a:gd name="T28" fmla="*/ 5 w 90"/>
                  <a:gd name="T29" fmla="*/ 2 h 77"/>
                  <a:gd name="T30" fmla="*/ 5 w 90"/>
                  <a:gd name="T31" fmla="*/ 1 h 77"/>
                  <a:gd name="T32" fmla="*/ 4 w 90"/>
                  <a:gd name="T33" fmla="*/ 2 h 77"/>
                  <a:gd name="T34" fmla="*/ 4 w 90"/>
                  <a:gd name="T35" fmla="*/ 2 h 77"/>
                  <a:gd name="T36" fmla="*/ 5 w 90"/>
                  <a:gd name="T37" fmla="*/ 1 h 77"/>
                  <a:gd name="T38" fmla="*/ 5 w 90"/>
                  <a:gd name="T39" fmla="*/ 0 h 77"/>
                  <a:gd name="T40" fmla="*/ 4 w 90"/>
                  <a:gd name="T41" fmla="*/ 0 h 77"/>
                  <a:gd name="T42" fmla="*/ 4 w 90"/>
                  <a:gd name="T43" fmla="*/ 1 h 77"/>
                  <a:gd name="T44" fmla="*/ 4 w 90"/>
                  <a:gd name="T45" fmla="*/ 1 h 77"/>
                  <a:gd name="T46" fmla="*/ 5 w 90"/>
                  <a:gd name="T47" fmla="*/ 0 h 77"/>
                  <a:gd name="T48" fmla="*/ 4 w 90"/>
                  <a:gd name="T49" fmla="*/ 0 h 77"/>
                  <a:gd name="T50" fmla="*/ 4 w 90"/>
                  <a:gd name="T51" fmla="*/ 1 h 77"/>
                  <a:gd name="T52" fmla="*/ 3 w 90"/>
                  <a:gd name="T53" fmla="*/ 0 h 77"/>
                  <a:gd name="T54" fmla="*/ 3 w 90"/>
                  <a:gd name="T55" fmla="*/ 0 h 77"/>
                  <a:gd name="T56" fmla="*/ 3 w 90"/>
                  <a:gd name="T57" fmla="*/ 1 h 77"/>
                  <a:gd name="T58" fmla="*/ 3 w 90"/>
                  <a:gd name="T59" fmla="*/ 1 h 77"/>
                  <a:gd name="T60" fmla="*/ 3 w 90"/>
                  <a:gd name="T61" fmla="*/ 1 h 77"/>
                  <a:gd name="T62" fmla="*/ 2 w 90"/>
                  <a:gd name="T63" fmla="*/ 0 h 77"/>
                  <a:gd name="T64" fmla="*/ 2 w 90"/>
                  <a:gd name="T65" fmla="*/ 1 h 77"/>
                  <a:gd name="T66" fmla="*/ 2 w 90"/>
                  <a:gd name="T67" fmla="*/ 1 h 77"/>
                  <a:gd name="T68" fmla="*/ 2 w 90"/>
                  <a:gd name="T69" fmla="*/ 2 h 77"/>
                  <a:gd name="T70" fmla="*/ 2 w 90"/>
                  <a:gd name="T71" fmla="*/ 2 h 77"/>
                  <a:gd name="T72" fmla="*/ 2 w 90"/>
                  <a:gd name="T73" fmla="*/ 2 h 77"/>
                  <a:gd name="T74" fmla="*/ 1 w 90"/>
                  <a:gd name="T75" fmla="*/ 1 h 77"/>
                  <a:gd name="T76" fmla="*/ 1 w 90"/>
                  <a:gd name="T77" fmla="*/ 2 h 77"/>
                  <a:gd name="T78" fmla="*/ 2 w 90"/>
                  <a:gd name="T79" fmla="*/ 2 h 77"/>
                  <a:gd name="T80" fmla="*/ 2 w 90"/>
                  <a:gd name="T81" fmla="*/ 2 h 77"/>
                  <a:gd name="T82" fmla="*/ 0 w 90"/>
                  <a:gd name="T83" fmla="*/ 2 h 77"/>
                  <a:gd name="T84" fmla="*/ 0 w 90"/>
                  <a:gd name="T85" fmla="*/ 3 h 77"/>
                  <a:gd name="T86" fmla="*/ 0 w 90"/>
                  <a:gd name="T87" fmla="*/ 3 h 77"/>
                  <a:gd name="T88" fmla="*/ 2 w 90"/>
                  <a:gd name="T89" fmla="*/ 3 h 77"/>
                  <a:gd name="T90" fmla="*/ 1 w 90"/>
                  <a:gd name="T91" fmla="*/ 3 h 77"/>
                  <a:gd name="T92" fmla="*/ 0 w 90"/>
                  <a:gd name="T93" fmla="*/ 3 h 77"/>
                  <a:gd name="T94" fmla="*/ 1 w 90"/>
                  <a:gd name="T95" fmla="*/ 4 h 77"/>
                  <a:gd name="T96" fmla="*/ 1 w 90"/>
                  <a:gd name="T97" fmla="*/ 4 h 77"/>
                  <a:gd name="T98" fmla="*/ 2 w 90"/>
                  <a:gd name="T99" fmla="*/ 3 h 77"/>
                  <a:gd name="T100" fmla="*/ 2 w 90"/>
                  <a:gd name="T101" fmla="*/ 5 h 77"/>
                  <a:gd name="T102" fmla="*/ 2 w 90"/>
                  <a:gd name="T103" fmla="*/ 3 h 77"/>
                  <a:gd name="T104" fmla="*/ 2 w 90"/>
                  <a:gd name="T105" fmla="*/ 5 h 77"/>
                  <a:gd name="T106" fmla="*/ 2 w 90"/>
                  <a:gd name="T107" fmla="*/ 5 h 77"/>
                  <a:gd name="T108" fmla="*/ 3 w 90"/>
                  <a:gd name="T109" fmla="*/ 3 h 77"/>
                  <a:gd name="T110" fmla="*/ 3 w 90"/>
                  <a:gd name="T111" fmla="*/ 5 h 77"/>
                  <a:gd name="T112" fmla="*/ 3 w 90"/>
                  <a:gd name="T113" fmla="*/ 3 h 77"/>
                  <a:gd name="T114" fmla="*/ 4 w 90"/>
                  <a:gd name="T115" fmla="*/ 3 h 77"/>
                  <a:gd name="T116" fmla="*/ 4 w 90"/>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0"/>
                  <a:gd name="T178" fmla="*/ 0 h 77"/>
                  <a:gd name="T179" fmla="*/ 90 w 90"/>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0" h="77">
                    <a:moveTo>
                      <a:pt x="53" y="55"/>
                    </a:moveTo>
                    <a:lnTo>
                      <a:pt x="60" y="53"/>
                    </a:lnTo>
                    <a:lnTo>
                      <a:pt x="69" y="70"/>
                    </a:lnTo>
                    <a:lnTo>
                      <a:pt x="62" y="73"/>
                    </a:lnTo>
                    <a:lnTo>
                      <a:pt x="53" y="55"/>
                    </a:lnTo>
                    <a:close/>
                    <a:moveTo>
                      <a:pt x="73" y="65"/>
                    </a:moveTo>
                    <a:lnTo>
                      <a:pt x="71" y="68"/>
                    </a:lnTo>
                    <a:lnTo>
                      <a:pt x="69" y="70"/>
                    </a:lnTo>
                    <a:lnTo>
                      <a:pt x="64" y="61"/>
                    </a:lnTo>
                    <a:lnTo>
                      <a:pt x="73" y="65"/>
                    </a:lnTo>
                    <a:close/>
                    <a:moveTo>
                      <a:pt x="55" y="56"/>
                    </a:moveTo>
                    <a:lnTo>
                      <a:pt x="59" y="51"/>
                    </a:lnTo>
                    <a:lnTo>
                      <a:pt x="75" y="59"/>
                    </a:lnTo>
                    <a:lnTo>
                      <a:pt x="73" y="65"/>
                    </a:lnTo>
                    <a:lnTo>
                      <a:pt x="55" y="56"/>
                    </a:lnTo>
                    <a:close/>
                    <a:moveTo>
                      <a:pt x="59" y="51"/>
                    </a:moveTo>
                    <a:lnTo>
                      <a:pt x="60" y="49"/>
                    </a:lnTo>
                    <a:lnTo>
                      <a:pt x="61" y="47"/>
                    </a:lnTo>
                    <a:lnTo>
                      <a:pt x="67" y="55"/>
                    </a:lnTo>
                    <a:lnTo>
                      <a:pt x="59" y="51"/>
                    </a:lnTo>
                    <a:close/>
                    <a:moveTo>
                      <a:pt x="61" y="47"/>
                    </a:moveTo>
                    <a:lnTo>
                      <a:pt x="64" y="45"/>
                    </a:lnTo>
                    <a:lnTo>
                      <a:pt x="77" y="59"/>
                    </a:lnTo>
                    <a:lnTo>
                      <a:pt x="74" y="62"/>
                    </a:lnTo>
                    <a:lnTo>
                      <a:pt x="61" y="47"/>
                    </a:lnTo>
                    <a:close/>
                    <a:moveTo>
                      <a:pt x="64" y="45"/>
                    </a:moveTo>
                    <a:lnTo>
                      <a:pt x="73" y="35"/>
                    </a:lnTo>
                    <a:lnTo>
                      <a:pt x="64" y="45"/>
                    </a:lnTo>
                    <a:lnTo>
                      <a:pt x="71" y="52"/>
                    </a:lnTo>
                    <a:lnTo>
                      <a:pt x="64" y="45"/>
                    </a:lnTo>
                    <a:close/>
                    <a:moveTo>
                      <a:pt x="64" y="45"/>
                    </a:moveTo>
                    <a:lnTo>
                      <a:pt x="66" y="42"/>
                    </a:lnTo>
                    <a:lnTo>
                      <a:pt x="81" y="55"/>
                    </a:lnTo>
                    <a:lnTo>
                      <a:pt x="77" y="59"/>
                    </a:lnTo>
                    <a:lnTo>
                      <a:pt x="64" y="45"/>
                    </a:lnTo>
                    <a:close/>
                    <a:moveTo>
                      <a:pt x="81" y="55"/>
                    </a:moveTo>
                    <a:lnTo>
                      <a:pt x="71" y="64"/>
                    </a:lnTo>
                    <a:lnTo>
                      <a:pt x="81" y="55"/>
                    </a:lnTo>
                    <a:lnTo>
                      <a:pt x="74" y="49"/>
                    </a:lnTo>
                    <a:lnTo>
                      <a:pt x="81" y="55"/>
                    </a:lnTo>
                    <a:close/>
                    <a:moveTo>
                      <a:pt x="66" y="42"/>
                    </a:moveTo>
                    <a:lnTo>
                      <a:pt x="70" y="39"/>
                    </a:lnTo>
                    <a:lnTo>
                      <a:pt x="84" y="52"/>
                    </a:lnTo>
                    <a:lnTo>
                      <a:pt x="81" y="55"/>
                    </a:lnTo>
                    <a:lnTo>
                      <a:pt x="66" y="42"/>
                    </a:lnTo>
                    <a:close/>
                    <a:moveTo>
                      <a:pt x="86" y="45"/>
                    </a:moveTo>
                    <a:lnTo>
                      <a:pt x="86" y="49"/>
                    </a:lnTo>
                    <a:lnTo>
                      <a:pt x="84" y="52"/>
                    </a:lnTo>
                    <a:lnTo>
                      <a:pt x="76" y="45"/>
                    </a:lnTo>
                    <a:lnTo>
                      <a:pt x="86" y="45"/>
                    </a:lnTo>
                    <a:close/>
                    <a:moveTo>
                      <a:pt x="67" y="45"/>
                    </a:moveTo>
                    <a:lnTo>
                      <a:pt x="67" y="39"/>
                    </a:lnTo>
                    <a:lnTo>
                      <a:pt x="86" y="39"/>
                    </a:lnTo>
                    <a:lnTo>
                      <a:pt x="86" y="45"/>
                    </a:lnTo>
                    <a:lnTo>
                      <a:pt x="67" y="45"/>
                    </a:lnTo>
                    <a:close/>
                    <a:moveTo>
                      <a:pt x="67" y="39"/>
                    </a:moveTo>
                    <a:lnTo>
                      <a:pt x="67" y="35"/>
                    </a:lnTo>
                    <a:lnTo>
                      <a:pt x="70" y="32"/>
                    </a:lnTo>
                    <a:lnTo>
                      <a:pt x="76" y="39"/>
                    </a:lnTo>
                    <a:lnTo>
                      <a:pt x="67" y="39"/>
                    </a:lnTo>
                    <a:close/>
                    <a:moveTo>
                      <a:pt x="70" y="32"/>
                    </a:moveTo>
                    <a:lnTo>
                      <a:pt x="73" y="29"/>
                    </a:lnTo>
                    <a:lnTo>
                      <a:pt x="86" y="42"/>
                    </a:lnTo>
                    <a:lnTo>
                      <a:pt x="83" y="45"/>
                    </a:lnTo>
                    <a:lnTo>
                      <a:pt x="70" y="32"/>
                    </a:lnTo>
                    <a:close/>
                    <a:moveTo>
                      <a:pt x="90" y="35"/>
                    </a:moveTo>
                    <a:lnTo>
                      <a:pt x="90" y="40"/>
                    </a:lnTo>
                    <a:lnTo>
                      <a:pt x="86" y="42"/>
                    </a:lnTo>
                    <a:lnTo>
                      <a:pt x="80" y="35"/>
                    </a:lnTo>
                    <a:lnTo>
                      <a:pt x="90" y="35"/>
                    </a:lnTo>
                    <a:close/>
                    <a:moveTo>
                      <a:pt x="71" y="35"/>
                    </a:moveTo>
                    <a:lnTo>
                      <a:pt x="71" y="29"/>
                    </a:lnTo>
                    <a:lnTo>
                      <a:pt x="90" y="29"/>
                    </a:lnTo>
                    <a:lnTo>
                      <a:pt x="90" y="35"/>
                    </a:lnTo>
                    <a:lnTo>
                      <a:pt x="71" y="35"/>
                    </a:lnTo>
                    <a:close/>
                    <a:moveTo>
                      <a:pt x="86" y="22"/>
                    </a:moveTo>
                    <a:lnTo>
                      <a:pt x="90" y="25"/>
                    </a:lnTo>
                    <a:lnTo>
                      <a:pt x="90" y="29"/>
                    </a:lnTo>
                    <a:lnTo>
                      <a:pt x="80" y="29"/>
                    </a:lnTo>
                    <a:lnTo>
                      <a:pt x="86" y="22"/>
                    </a:lnTo>
                    <a:close/>
                    <a:moveTo>
                      <a:pt x="73" y="36"/>
                    </a:moveTo>
                    <a:lnTo>
                      <a:pt x="70" y="33"/>
                    </a:lnTo>
                    <a:lnTo>
                      <a:pt x="83" y="19"/>
                    </a:lnTo>
                    <a:lnTo>
                      <a:pt x="86" y="22"/>
                    </a:lnTo>
                    <a:lnTo>
                      <a:pt x="73" y="36"/>
                    </a:lnTo>
                    <a:close/>
                    <a:moveTo>
                      <a:pt x="70" y="33"/>
                    </a:moveTo>
                    <a:lnTo>
                      <a:pt x="67" y="30"/>
                    </a:lnTo>
                    <a:lnTo>
                      <a:pt x="67" y="27"/>
                    </a:lnTo>
                    <a:lnTo>
                      <a:pt x="76" y="27"/>
                    </a:lnTo>
                    <a:lnTo>
                      <a:pt x="70" y="33"/>
                    </a:lnTo>
                    <a:close/>
                    <a:moveTo>
                      <a:pt x="67" y="27"/>
                    </a:moveTo>
                    <a:lnTo>
                      <a:pt x="67" y="23"/>
                    </a:lnTo>
                    <a:lnTo>
                      <a:pt x="86" y="23"/>
                    </a:lnTo>
                    <a:lnTo>
                      <a:pt x="86" y="27"/>
                    </a:lnTo>
                    <a:lnTo>
                      <a:pt x="67" y="27"/>
                    </a:lnTo>
                    <a:close/>
                    <a:moveTo>
                      <a:pt x="84" y="17"/>
                    </a:moveTo>
                    <a:lnTo>
                      <a:pt x="86" y="19"/>
                    </a:lnTo>
                    <a:lnTo>
                      <a:pt x="86" y="23"/>
                    </a:lnTo>
                    <a:lnTo>
                      <a:pt x="76" y="23"/>
                    </a:lnTo>
                    <a:lnTo>
                      <a:pt x="84" y="17"/>
                    </a:lnTo>
                    <a:close/>
                    <a:moveTo>
                      <a:pt x="70" y="30"/>
                    </a:moveTo>
                    <a:lnTo>
                      <a:pt x="66" y="27"/>
                    </a:lnTo>
                    <a:lnTo>
                      <a:pt x="81" y="13"/>
                    </a:lnTo>
                    <a:lnTo>
                      <a:pt x="84" y="17"/>
                    </a:lnTo>
                    <a:lnTo>
                      <a:pt x="70" y="30"/>
                    </a:lnTo>
                    <a:close/>
                    <a:moveTo>
                      <a:pt x="66" y="27"/>
                    </a:moveTo>
                    <a:lnTo>
                      <a:pt x="76" y="36"/>
                    </a:lnTo>
                    <a:lnTo>
                      <a:pt x="66" y="27"/>
                    </a:lnTo>
                    <a:lnTo>
                      <a:pt x="74" y="20"/>
                    </a:lnTo>
                    <a:lnTo>
                      <a:pt x="66" y="27"/>
                    </a:lnTo>
                    <a:close/>
                    <a:moveTo>
                      <a:pt x="66" y="27"/>
                    </a:moveTo>
                    <a:lnTo>
                      <a:pt x="64" y="23"/>
                    </a:lnTo>
                    <a:lnTo>
                      <a:pt x="77" y="10"/>
                    </a:lnTo>
                    <a:lnTo>
                      <a:pt x="81" y="13"/>
                    </a:lnTo>
                    <a:lnTo>
                      <a:pt x="66" y="27"/>
                    </a:lnTo>
                    <a:close/>
                    <a:moveTo>
                      <a:pt x="77" y="10"/>
                    </a:moveTo>
                    <a:lnTo>
                      <a:pt x="77" y="10"/>
                    </a:lnTo>
                    <a:lnTo>
                      <a:pt x="71" y="17"/>
                    </a:lnTo>
                    <a:lnTo>
                      <a:pt x="77" y="10"/>
                    </a:lnTo>
                    <a:close/>
                    <a:moveTo>
                      <a:pt x="64" y="23"/>
                    </a:moveTo>
                    <a:lnTo>
                      <a:pt x="61" y="20"/>
                    </a:lnTo>
                    <a:lnTo>
                      <a:pt x="74" y="7"/>
                    </a:lnTo>
                    <a:lnTo>
                      <a:pt x="77" y="10"/>
                    </a:lnTo>
                    <a:lnTo>
                      <a:pt x="64" y="23"/>
                    </a:lnTo>
                    <a:close/>
                    <a:moveTo>
                      <a:pt x="67" y="3"/>
                    </a:moveTo>
                    <a:lnTo>
                      <a:pt x="71" y="3"/>
                    </a:lnTo>
                    <a:lnTo>
                      <a:pt x="74" y="7"/>
                    </a:lnTo>
                    <a:lnTo>
                      <a:pt x="67" y="13"/>
                    </a:lnTo>
                    <a:lnTo>
                      <a:pt x="67" y="3"/>
                    </a:lnTo>
                    <a:close/>
                    <a:moveTo>
                      <a:pt x="67" y="23"/>
                    </a:moveTo>
                    <a:lnTo>
                      <a:pt x="64" y="23"/>
                    </a:lnTo>
                    <a:lnTo>
                      <a:pt x="64" y="3"/>
                    </a:lnTo>
                    <a:lnTo>
                      <a:pt x="67" y="3"/>
                    </a:lnTo>
                    <a:lnTo>
                      <a:pt x="67" y="23"/>
                    </a:lnTo>
                    <a:close/>
                    <a:moveTo>
                      <a:pt x="64" y="23"/>
                    </a:moveTo>
                    <a:lnTo>
                      <a:pt x="62" y="23"/>
                    </a:lnTo>
                    <a:lnTo>
                      <a:pt x="60" y="22"/>
                    </a:lnTo>
                    <a:lnTo>
                      <a:pt x="64" y="13"/>
                    </a:lnTo>
                    <a:lnTo>
                      <a:pt x="64" y="23"/>
                    </a:lnTo>
                    <a:close/>
                    <a:moveTo>
                      <a:pt x="60" y="22"/>
                    </a:moveTo>
                    <a:lnTo>
                      <a:pt x="53" y="19"/>
                    </a:lnTo>
                    <a:lnTo>
                      <a:pt x="62" y="1"/>
                    </a:lnTo>
                    <a:lnTo>
                      <a:pt x="69" y="4"/>
                    </a:lnTo>
                    <a:lnTo>
                      <a:pt x="60" y="22"/>
                    </a:lnTo>
                    <a:close/>
                    <a:moveTo>
                      <a:pt x="58" y="0"/>
                    </a:moveTo>
                    <a:lnTo>
                      <a:pt x="60" y="0"/>
                    </a:lnTo>
                    <a:lnTo>
                      <a:pt x="62" y="1"/>
                    </a:lnTo>
                    <a:lnTo>
                      <a:pt x="58" y="10"/>
                    </a:lnTo>
                    <a:lnTo>
                      <a:pt x="58" y="0"/>
                    </a:lnTo>
                    <a:close/>
                    <a:moveTo>
                      <a:pt x="58" y="20"/>
                    </a:moveTo>
                    <a:lnTo>
                      <a:pt x="54" y="20"/>
                    </a:lnTo>
                    <a:lnTo>
                      <a:pt x="54" y="0"/>
                    </a:lnTo>
                    <a:lnTo>
                      <a:pt x="58" y="0"/>
                    </a:lnTo>
                    <a:lnTo>
                      <a:pt x="58" y="20"/>
                    </a:lnTo>
                    <a:close/>
                    <a:moveTo>
                      <a:pt x="54" y="20"/>
                    </a:moveTo>
                    <a:lnTo>
                      <a:pt x="48" y="20"/>
                    </a:lnTo>
                    <a:lnTo>
                      <a:pt x="48" y="0"/>
                    </a:lnTo>
                    <a:lnTo>
                      <a:pt x="54" y="0"/>
                    </a:lnTo>
                    <a:lnTo>
                      <a:pt x="54" y="20"/>
                    </a:lnTo>
                    <a:close/>
                    <a:moveTo>
                      <a:pt x="44" y="1"/>
                    </a:moveTo>
                    <a:lnTo>
                      <a:pt x="45" y="0"/>
                    </a:lnTo>
                    <a:lnTo>
                      <a:pt x="48" y="0"/>
                    </a:lnTo>
                    <a:lnTo>
                      <a:pt x="48" y="10"/>
                    </a:lnTo>
                    <a:lnTo>
                      <a:pt x="44" y="1"/>
                    </a:lnTo>
                    <a:close/>
                    <a:moveTo>
                      <a:pt x="52" y="19"/>
                    </a:moveTo>
                    <a:lnTo>
                      <a:pt x="47" y="22"/>
                    </a:lnTo>
                    <a:lnTo>
                      <a:pt x="38" y="4"/>
                    </a:lnTo>
                    <a:lnTo>
                      <a:pt x="44" y="1"/>
                    </a:lnTo>
                    <a:lnTo>
                      <a:pt x="52" y="19"/>
                    </a:lnTo>
                    <a:close/>
                    <a:moveTo>
                      <a:pt x="47" y="22"/>
                    </a:moveTo>
                    <a:lnTo>
                      <a:pt x="44" y="23"/>
                    </a:lnTo>
                    <a:lnTo>
                      <a:pt x="42" y="23"/>
                    </a:lnTo>
                    <a:lnTo>
                      <a:pt x="42" y="13"/>
                    </a:lnTo>
                    <a:lnTo>
                      <a:pt x="47" y="22"/>
                    </a:lnTo>
                    <a:close/>
                    <a:moveTo>
                      <a:pt x="42" y="23"/>
                    </a:moveTo>
                    <a:lnTo>
                      <a:pt x="39" y="23"/>
                    </a:lnTo>
                    <a:lnTo>
                      <a:pt x="39" y="3"/>
                    </a:lnTo>
                    <a:lnTo>
                      <a:pt x="42" y="3"/>
                    </a:lnTo>
                    <a:lnTo>
                      <a:pt x="42" y="23"/>
                    </a:lnTo>
                    <a:close/>
                    <a:moveTo>
                      <a:pt x="34" y="4"/>
                    </a:moveTo>
                    <a:lnTo>
                      <a:pt x="37" y="3"/>
                    </a:lnTo>
                    <a:lnTo>
                      <a:pt x="39" y="3"/>
                    </a:lnTo>
                    <a:lnTo>
                      <a:pt x="39" y="13"/>
                    </a:lnTo>
                    <a:lnTo>
                      <a:pt x="34" y="4"/>
                    </a:lnTo>
                    <a:close/>
                    <a:moveTo>
                      <a:pt x="43" y="22"/>
                    </a:moveTo>
                    <a:lnTo>
                      <a:pt x="37" y="25"/>
                    </a:lnTo>
                    <a:lnTo>
                      <a:pt x="28" y="8"/>
                    </a:lnTo>
                    <a:lnTo>
                      <a:pt x="34" y="4"/>
                    </a:lnTo>
                    <a:lnTo>
                      <a:pt x="43" y="22"/>
                    </a:lnTo>
                    <a:close/>
                    <a:moveTo>
                      <a:pt x="26" y="10"/>
                    </a:moveTo>
                    <a:lnTo>
                      <a:pt x="27" y="9"/>
                    </a:lnTo>
                    <a:lnTo>
                      <a:pt x="28" y="8"/>
                    </a:lnTo>
                    <a:lnTo>
                      <a:pt x="32" y="17"/>
                    </a:lnTo>
                    <a:lnTo>
                      <a:pt x="26" y="10"/>
                    </a:lnTo>
                    <a:close/>
                    <a:moveTo>
                      <a:pt x="39" y="23"/>
                    </a:moveTo>
                    <a:lnTo>
                      <a:pt x="36" y="27"/>
                    </a:lnTo>
                    <a:lnTo>
                      <a:pt x="22" y="13"/>
                    </a:lnTo>
                    <a:lnTo>
                      <a:pt x="26" y="10"/>
                    </a:lnTo>
                    <a:lnTo>
                      <a:pt x="39" y="23"/>
                    </a:lnTo>
                    <a:close/>
                    <a:moveTo>
                      <a:pt x="36" y="27"/>
                    </a:moveTo>
                    <a:lnTo>
                      <a:pt x="34" y="28"/>
                    </a:lnTo>
                    <a:lnTo>
                      <a:pt x="33" y="29"/>
                    </a:lnTo>
                    <a:lnTo>
                      <a:pt x="29" y="20"/>
                    </a:lnTo>
                    <a:lnTo>
                      <a:pt x="36" y="27"/>
                    </a:lnTo>
                    <a:close/>
                    <a:moveTo>
                      <a:pt x="33" y="29"/>
                    </a:moveTo>
                    <a:lnTo>
                      <a:pt x="27" y="31"/>
                    </a:lnTo>
                    <a:lnTo>
                      <a:pt x="19" y="14"/>
                    </a:lnTo>
                    <a:lnTo>
                      <a:pt x="24" y="11"/>
                    </a:lnTo>
                    <a:lnTo>
                      <a:pt x="33" y="29"/>
                    </a:lnTo>
                    <a:close/>
                    <a:moveTo>
                      <a:pt x="15" y="19"/>
                    </a:moveTo>
                    <a:lnTo>
                      <a:pt x="16" y="16"/>
                    </a:lnTo>
                    <a:lnTo>
                      <a:pt x="19" y="14"/>
                    </a:lnTo>
                    <a:lnTo>
                      <a:pt x="22" y="23"/>
                    </a:lnTo>
                    <a:lnTo>
                      <a:pt x="15" y="19"/>
                    </a:lnTo>
                    <a:close/>
                    <a:moveTo>
                      <a:pt x="31" y="28"/>
                    </a:moveTo>
                    <a:lnTo>
                      <a:pt x="28" y="33"/>
                    </a:lnTo>
                    <a:lnTo>
                      <a:pt x="11" y="25"/>
                    </a:lnTo>
                    <a:lnTo>
                      <a:pt x="15" y="19"/>
                    </a:lnTo>
                    <a:lnTo>
                      <a:pt x="31" y="28"/>
                    </a:lnTo>
                    <a:close/>
                    <a:moveTo>
                      <a:pt x="28" y="33"/>
                    </a:moveTo>
                    <a:lnTo>
                      <a:pt x="28" y="34"/>
                    </a:lnTo>
                    <a:lnTo>
                      <a:pt x="27" y="36"/>
                    </a:lnTo>
                    <a:lnTo>
                      <a:pt x="20" y="29"/>
                    </a:lnTo>
                    <a:lnTo>
                      <a:pt x="28" y="33"/>
                    </a:lnTo>
                    <a:close/>
                    <a:moveTo>
                      <a:pt x="27" y="36"/>
                    </a:moveTo>
                    <a:lnTo>
                      <a:pt x="23" y="39"/>
                    </a:lnTo>
                    <a:lnTo>
                      <a:pt x="10" y="25"/>
                    </a:lnTo>
                    <a:lnTo>
                      <a:pt x="12" y="22"/>
                    </a:lnTo>
                    <a:lnTo>
                      <a:pt x="27" y="36"/>
                    </a:lnTo>
                    <a:close/>
                    <a:moveTo>
                      <a:pt x="7" y="32"/>
                    </a:moveTo>
                    <a:lnTo>
                      <a:pt x="7" y="29"/>
                    </a:lnTo>
                    <a:lnTo>
                      <a:pt x="10" y="25"/>
                    </a:lnTo>
                    <a:lnTo>
                      <a:pt x="17" y="32"/>
                    </a:lnTo>
                    <a:lnTo>
                      <a:pt x="7" y="32"/>
                    </a:lnTo>
                    <a:close/>
                    <a:moveTo>
                      <a:pt x="26" y="32"/>
                    </a:moveTo>
                    <a:lnTo>
                      <a:pt x="26" y="35"/>
                    </a:lnTo>
                    <a:lnTo>
                      <a:pt x="7" y="35"/>
                    </a:lnTo>
                    <a:lnTo>
                      <a:pt x="7" y="32"/>
                    </a:lnTo>
                    <a:lnTo>
                      <a:pt x="26" y="32"/>
                    </a:lnTo>
                    <a:close/>
                    <a:moveTo>
                      <a:pt x="26" y="35"/>
                    </a:moveTo>
                    <a:lnTo>
                      <a:pt x="26" y="38"/>
                    </a:lnTo>
                    <a:lnTo>
                      <a:pt x="24" y="40"/>
                    </a:lnTo>
                    <a:lnTo>
                      <a:pt x="17" y="35"/>
                    </a:lnTo>
                    <a:lnTo>
                      <a:pt x="26" y="35"/>
                    </a:lnTo>
                    <a:close/>
                    <a:moveTo>
                      <a:pt x="24" y="40"/>
                    </a:moveTo>
                    <a:lnTo>
                      <a:pt x="21" y="46"/>
                    </a:lnTo>
                    <a:lnTo>
                      <a:pt x="5" y="38"/>
                    </a:lnTo>
                    <a:lnTo>
                      <a:pt x="8" y="31"/>
                    </a:lnTo>
                    <a:lnTo>
                      <a:pt x="24" y="40"/>
                    </a:lnTo>
                    <a:close/>
                    <a:moveTo>
                      <a:pt x="4" y="42"/>
                    </a:moveTo>
                    <a:lnTo>
                      <a:pt x="4" y="40"/>
                    </a:lnTo>
                    <a:lnTo>
                      <a:pt x="5" y="38"/>
                    </a:lnTo>
                    <a:lnTo>
                      <a:pt x="13" y="42"/>
                    </a:lnTo>
                    <a:lnTo>
                      <a:pt x="4" y="42"/>
                    </a:lnTo>
                    <a:close/>
                    <a:moveTo>
                      <a:pt x="22" y="42"/>
                    </a:moveTo>
                    <a:lnTo>
                      <a:pt x="22" y="45"/>
                    </a:lnTo>
                    <a:lnTo>
                      <a:pt x="4" y="45"/>
                    </a:lnTo>
                    <a:lnTo>
                      <a:pt x="4" y="42"/>
                    </a:lnTo>
                    <a:lnTo>
                      <a:pt x="22" y="42"/>
                    </a:lnTo>
                    <a:close/>
                    <a:moveTo>
                      <a:pt x="22" y="45"/>
                    </a:moveTo>
                    <a:lnTo>
                      <a:pt x="22" y="49"/>
                    </a:lnTo>
                    <a:lnTo>
                      <a:pt x="4" y="49"/>
                    </a:lnTo>
                    <a:lnTo>
                      <a:pt x="4" y="45"/>
                    </a:lnTo>
                    <a:lnTo>
                      <a:pt x="22" y="45"/>
                    </a:lnTo>
                    <a:close/>
                    <a:moveTo>
                      <a:pt x="22" y="49"/>
                    </a:moveTo>
                    <a:lnTo>
                      <a:pt x="22" y="55"/>
                    </a:lnTo>
                    <a:lnTo>
                      <a:pt x="4" y="55"/>
                    </a:lnTo>
                    <a:lnTo>
                      <a:pt x="4" y="49"/>
                    </a:lnTo>
                    <a:lnTo>
                      <a:pt x="22" y="49"/>
                    </a:lnTo>
                    <a:close/>
                    <a:moveTo>
                      <a:pt x="7" y="62"/>
                    </a:moveTo>
                    <a:lnTo>
                      <a:pt x="4" y="59"/>
                    </a:lnTo>
                    <a:lnTo>
                      <a:pt x="4" y="55"/>
                    </a:lnTo>
                    <a:lnTo>
                      <a:pt x="13" y="55"/>
                    </a:lnTo>
                    <a:lnTo>
                      <a:pt x="7" y="62"/>
                    </a:lnTo>
                    <a:close/>
                    <a:moveTo>
                      <a:pt x="20" y="47"/>
                    </a:moveTo>
                    <a:lnTo>
                      <a:pt x="23" y="51"/>
                    </a:lnTo>
                    <a:lnTo>
                      <a:pt x="10" y="64"/>
                    </a:lnTo>
                    <a:lnTo>
                      <a:pt x="7" y="62"/>
                    </a:lnTo>
                    <a:lnTo>
                      <a:pt x="20" y="47"/>
                    </a:lnTo>
                    <a:close/>
                    <a:moveTo>
                      <a:pt x="10" y="64"/>
                    </a:moveTo>
                    <a:lnTo>
                      <a:pt x="0" y="55"/>
                    </a:lnTo>
                    <a:lnTo>
                      <a:pt x="10" y="64"/>
                    </a:lnTo>
                    <a:lnTo>
                      <a:pt x="17" y="57"/>
                    </a:lnTo>
                    <a:lnTo>
                      <a:pt x="10" y="64"/>
                    </a:lnTo>
                    <a:close/>
                    <a:moveTo>
                      <a:pt x="23" y="51"/>
                    </a:moveTo>
                    <a:lnTo>
                      <a:pt x="27" y="54"/>
                    </a:lnTo>
                    <a:lnTo>
                      <a:pt x="12" y="67"/>
                    </a:lnTo>
                    <a:lnTo>
                      <a:pt x="10" y="64"/>
                    </a:lnTo>
                    <a:lnTo>
                      <a:pt x="23" y="51"/>
                    </a:lnTo>
                    <a:close/>
                    <a:moveTo>
                      <a:pt x="27" y="54"/>
                    </a:moveTo>
                    <a:lnTo>
                      <a:pt x="36" y="64"/>
                    </a:lnTo>
                    <a:lnTo>
                      <a:pt x="27" y="54"/>
                    </a:lnTo>
                    <a:lnTo>
                      <a:pt x="20" y="61"/>
                    </a:lnTo>
                    <a:lnTo>
                      <a:pt x="27" y="54"/>
                    </a:lnTo>
                    <a:close/>
                    <a:moveTo>
                      <a:pt x="27" y="54"/>
                    </a:moveTo>
                    <a:lnTo>
                      <a:pt x="29" y="57"/>
                    </a:lnTo>
                    <a:lnTo>
                      <a:pt x="16" y="71"/>
                    </a:lnTo>
                    <a:lnTo>
                      <a:pt x="12" y="67"/>
                    </a:lnTo>
                    <a:lnTo>
                      <a:pt x="27" y="54"/>
                    </a:lnTo>
                    <a:close/>
                    <a:moveTo>
                      <a:pt x="29" y="57"/>
                    </a:moveTo>
                    <a:lnTo>
                      <a:pt x="32" y="61"/>
                    </a:lnTo>
                    <a:lnTo>
                      <a:pt x="19" y="74"/>
                    </a:lnTo>
                    <a:lnTo>
                      <a:pt x="16" y="71"/>
                    </a:lnTo>
                    <a:lnTo>
                      <a:pt x="29" y="57"/>
                    </a:lnTo>
                    <a:close/>
                    <a:moveTo>
                      <a:pt x="26" y="77"/>
                    </a:moveTo>
                    <a:lnTo>
                      <a:pt x="22" y="77"/>
                    </a:lnTo>
                    <a:lnTo>
                      <a:pt x="19" y="74"/>
                    </a:lnTo>
                    <a:lnTo>
                      <a:pt x="26" y="67"/>
                    </a:lnTo>
                    <a:lnTo>
                      <a:pt x="26" y="77"/>
                    </a:lnTo>
                    <a:close/>
                    <a:moveTo>
                      <a:pt x="26" y="57"/>
                    </a:moveTo>
                    <a:lnTo>
                      <a:pt x="29" y="57"/>
                    </a:lnTo>
                    <a:lnTo>
                      <a:pt x="29" y="77"/>
                    </a:lnTo>
                    <a:lnTo>
                      <a:pt x="26" y="77"/>
                    </a:lnTo>
                    <a:lnTo>
                      <a:pt x="26" y="57"/>
                    </a:lnTo>
                    <a:close/>
                    <a:moveTo>
                      <a:pt x="29" y="57"/>
                    </a:moveTo>
                    <a:lnTo>
                      <a:pt x="32" y="57"/>
                    </a:lnTo>
                    <a:lnTo>
                      <a:pt x="32" y="77"/>
                    </a:lnTo>
                    <a:lnTo>
                      <a:pt x="29" y="77"/>
                    </a:lnTo>
                    <a:lnTo>
                      <a:pt x="29" y="57"/>
                    </a:lnTo>
                    <a:close/>
                    <a:moveTo>
                      <a:pt x="32" y="57"/>
                    </a:moveTo>
                    <a:lnTo>
                      <a:pt x="39" y="57"/>
                    </a:lnTo>
                    <a:lnTo>
                      <a:pt x="39" y="77"/>
                    </a:lnTo>
                    <a:lnTo>
                      <a:pt x="32" y="77"/>
                    </a:lnTo>
                    <a:lnTo>
                      <a:pt x="32" y="57"/>
                    </a:lnTo>
                    <a:close/>
                    <a:moveTo>
                      <a:pt x="39" y="57"/>
                    </a:moveTo>
                    <a:lnTo>
                      <a:pt x="45" y="57"/>
                    </a:lnTo>
                    <a:lnTo>
                      <a:pt x="45" y="77"/>
                    </a:lnTo>
                    <a:lnTo>
                      <a:pt x="39" y="77"/>
                    </a:lnTo>
                    <a:lnTo>
                      <a:pt x="39" y="57"/>
                    </a:lnTo>
                    <a:close/>
                    <a:moveTo>
                      <a:pt x="45" y="57"/>
                    </a:moveTo>
                    <a:lnTo>
                      <a:pt x="48" y="57"/>
                    </a:lnTo>
                    <a:lnTo>
                      <a:pt x="48" y="77"/>
                    </a:lnTo>
                    <a:lnTo>
                      <a:pt x="45" y="77"/>
                    </a:lnTo>
                    <a:lnTo>
                      <a:pt x="45" y="57"/>
                    </a:lnTo>
                    <a:close/>
                    <a:moveTo>
                      <a:pt x="52" y="76"/>
                    </a:moveTo>
                    <a:lnTo>
                      <a:pt x="50" y="77"/>
                    </a:lnTo>
                    <a:lnTo>
                      <a:pt x="48" y="77"/>
                    </a:lnTo>
                    <a:lnTo>
                      <a:pt x="48" y="67"/>
                    </a:lnTo>
                    <a:lnTo>
                      <a:pt x="52" y="76"/>
                    </a:lnTo>
                    <a:close/>
                    <a:moveTo>
                      <a:pt x="44" y="59"/>
                    </a:moveTo>
                    <a:lnTo>
                      <a:pt x="50" y="55"/>
                    </a:lnTo>
                    <a:lnTo>
                      <a:pt x="59" y="73"/>
                    </a:lnTo>
                    <a:lnTo>
                      <a:pt x="52" y="76"/>
                    </a:lnTo>
                    <a:lnTo>
                      <a:pt x="44" y="59"/>
                    </a:lnTo>
                    <a:close/>
                    <a:moveTo>
                      <a:pt x="50" y="55"/>
                    </a:moveTo>
                    <a:lnTo>
                      <a:pt x="52" y="54"/>
                    </a:lnTo>
                    <a:lnTo>
                      <a:pt x="54" y="54"/>
                    </a:lnTo>
                    <a:lnTo>
                      <a:pt x="54" y="64"/>
                    </a:lnTo>
                    <a:lnTo>
                      <a:pt x="50" y="55"/>
                    </a:lnTo>
                    <a:close/>
                    <a:moveTo>
                      <a:pt x="54" y="54"/>
                    </a:moveTo>
                    <a:lnTo>
                      <a:pt x="58" y="54"/>
                    </a:lnTo>
                    <a:lnTo>
                      <a:pt x="58" y="74"/>
                    </a:lnTo>
                    <a:lnTo>
                      <a:pt x="54" y="74"/>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7" name="Freeform 493">
                <a:extLst>
                  <a:ext uri="{FF2B5EF4-FFF2-40B4-BE49-F238E27FC236}">
                    <a16:creationId xmlns:a16="http://schemas.microsoft.com/office/drawing/2014/main" id="{E4F1C9B5-9A0D-438B-B2BC-1720EC066739}"/>
                  </a:ext>
                </a:extLst>
              </p:cNvPr>
              <p:cNvSpPr>
                <a:spLocks/>
              </p:cNvSpPr>
              <p:nvPr/>
            </p:nvSpPr>
            <p:spPr bwMode="auto">
              <a:xfrm>
                <a:off x="3236" y="2877"/>
                <a:ext cx="17" cy="15"/>
              </a:xfrm>
              <a:custGeom>
                <a:avLst/>
                <a:gdLst>
                  <a:gd name="T0" fmla="*/ 3 w 68"/>
                  <a:gd name="T1" fmla="*/ 3 h 61"/>
                  <a:gd name="T2" fmla="*/ 3 w 68"/>
                  <a:gd name="T3" fmla="*/ 3 h 61"/>
                  <a:gd name="T4" fmla="*/ 4 w 68"/>
                  <a:gd name="T5" fmla="*/ 3 h 61"/>
                  <a:gd name="T6" fmla="*/ 4 w 68"/>
                  <a:gd name="T7" fmla="*/ 2 h 61"/>
                  <a:gd name="T8" fmla="*/ 4 w 68"/>
                  <a:gd name="T9" fmla="*/ 2 h 61"/>
                  <a:gd name="T10" fmla="*/ 4 w 68"/>
                  <a:gd name="T11" fmla="*/ 2 h 61"/>
                  <a:gd name="T12" fmla="*/ 4 w 68"/>
                  <a:gd name="T13" fmla="*/ 2 h 61"/>
                  <a:gd name="T14" fmla="*/ 4 w 68"/>
                  <a:gd name="T15" fmla="*/ 1 h 61"/>
                  <a:gd name="T16" fmla="*/ 4 w 68"/>
                  <a:gd name="T17" fmla="*/ 1 h 61"/>
                  <a:gd name="T18" fmla="*/ 4 w 68"/>
                  <a:gd name="T19" fmla="*/ 1 h 61"/>
                  <a:gd name="T20" fmla="*/ 4 w 68"/>
                  <a:gd name="T21" fmla="*/ 1 h 61"/>
                  <a:gd name="T22" fmla="*/ 4 w 68"/>
                  <a:gd name="T23" fmla="*/ 0 h 61"/>
                  <a:gd name="T24" fmla="*/ 4 w 68"/>
                  <a:gd name="T25" fmla="*/ 0 h 61"/>
                  <a:gd name="T26" fmla="*/ 4 w 68"/>
                  <a:gd name="T27" fmla="*/ 0 h 61"/>
                  <a:gd name="T28" fmla="*/ 3 w 68"/>
                  <a:gd name="T29" fmla="*/ 0 h 61"/>
                  <a:gd name="T30" fmla="*/ 3 w 68"/>
                  <a:gd name="T31" fmla="*/ 0 h 61"/>
                  <a:gd name="T32" fmla="*/ 3 w 68"/>
                  <a:gd name="T33" fmla="*/ 0 h 61"/>
                  <a:gd name="T34" fmla="*/ 2 w 68"/>
                  <a:gd name="T35" fmla="*/ 0 h 61"/>
                  <a:gd name="T36" fmla="*/ 2 w 68"/>
                  <a:gd name="T37" fmla="*/ 0 h 61"/>
                  <a:gd name="T38" fmla="*/ 2 w 68"/>
                  <a:gd name="T39" fmla="*/ 0 h 61"/>
                  <a:gd name="T40" fmla="*/ 1 w 68"/>
                  <a:gd name="T41" fmla="*/ 0 h 61"/>
                  <a:gd name="T42" fmla="*/ 1 w 68"/>
                  <a:gd name="T43" fmla="*/ 0 h 61"/>
                  <a:gd name="T44" fmla="*/ 1 w 68"/>
                  <a:gd name="T45" fmla="*/ 1 h 61"/>
                  <a:gd name="T46" fmla="*/ 1 w 68"/>
                  <a:gd name="T47" fmla="*/ 1 h 61"/>
                  <a:gd name="T48" fmla="*/ 1 w 68"/>
                  <a:gd name="T49" fmla="*/ 1 h 61"/>
                  <a:gd name="T50" fmla="*/ 0 w 68"/>
                  <a:gd name="T51" fmla="*/ 1 h 61"/>
                  <a:gd name="T52" fmla="*/ 0 w 68"/>
                  <a:gd name="T53" fmla="*/ 2 h 61"/>
                  <a:gd name="T54" fmla="*/ 0 w 68"/>
                  <a:gd name="T55" fmla="*/ 2 h 61"/>
                  <a:gd name="T56" fmla="*/ 0 w 68"/>
                  <a:gd name="T57" fmla="*/ 2 h 61"/>
                  <a:gd name="T58" fmla="*/ 0 w 68"/>
                  <a:gd name="T59" fmla="*/ 3 h 61"/>
                  <a:gd name="T60" fmla="*/ 0 w 68"/>
                  <a:gd name="T61" fmla="*/ 3 h 61"/>
                  <a:gd name="T62" fmla="*/ 1 w 68"/>
                  <a:gd name="T63" fmla="*/ 3 h 61"/>
                  <a:gd name="T64" fmla="*/ 1 w 68"/>
                  <a:gd name="T65" fmla="*/ 3 h 61"/>
                  <a:gd name="T66" fmla="*/ 1 w 68"/>
                  <a:gd name="T67" fmla="*/ 3 h 61"/>
                  <a:gd name="T68" fmla="*/ 1 w 68"/>
                  <a:gd name="T69" fmla="*/ 3 h 61"/>
                  <a:gd name="T70" fmla="*/ 2 w 68"/>
                  <a:gd name="T71" fmla="*/ 3 h 61"/>
                  <a:gd name="T72" fmla="*/ 2 w 68"/>
                  <a:gd name="T73" fmla="*/ 4 h 61"/>
                  <a:gd name="T74" fmla="*/ 2 w 68"/>
                  <a:gd name="T75" fmla="*/ 3 h 61"/>
                  <a:gd name="T76" fmla="*/ 2 w 68"/>
                  <a:gd name="T77" fmla="*/ 3 h 61"/>
                  <a:gd name="T78" fmla="*/ 3 w 68"/>
                  <a:gd name="T79" fmla="*/ 3 h 61"/>
                  <a:gd name="T80" fmla="*/ 3 w 68"/>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1"/>
                  <a:gd name="T125" fmla="*/ 68 w 68"/>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1">
                    <a:moveTo>
                      <a:pt x="48" y="54"/>
                    </a:moveTo>
                    <a:lnTo>
                      <a:pt x="51" y="51"/>
                    </a:lnTo>
                    <a:lnTo>
                      <a:pt x="58" y="47"/>
                    </a:lnTo>
                    <a:lnTo>
                      <a:pt x="61" y="41"/>
                    </a:lnTo>
                    <a:lnTo>
                      <a:pt x="64" y="37"/>
                    </a:lnTo>
                    <a:lnTo>
                      <a:pt x="64" y="34"/>
                    </a:lnTo>
                    <a:lnTo>
                      <a:pt x="68" y="29"/>
                    </a:lnTo>
                    <a:lnTo>
                      <a:pt x="68" y="25"/>
                    </a:lnTo>
                    <a:lnTo>
                      <a:pt x="68" y="22"/>
                    </a:lnTo>
                    <a:lnTo>
                      <a:pt x="68" y="15"/>
                    </a:lnTo>
                    <a:lnTo>
                      <a:pt x="64" y="12"/>
                    </a:lnTo>
                    <a:lnTo>
                      <a:pt x="61" y="9"/>
                    </a:lnTo>
                    <a:lnTo>
                      <a:pt x="58" y="6"/>
                    </a:lnTo>
                    <a:lnTo>
                      <a:pt x="54" y="3"/>
                    </a:lnTo>
                    <a:lnTo>
                      <a:pt x="51" y="3"/>
                    </a:lnTo>
                    <a:lnTo>
                      <a:pt x="46" y="3"/>
                    </a:lnTo>
                    <a:lnTo>
                      <a:pt x="42" y="0"/>
                    </a:lnTo>
                    <a:lnTo>
                      <a:pt x="36" y="3"/>
                    </a:lnTo>
                    <a:lnTo>
                      <a:pt x="32" y="3"/>
                    </a:lnTo>
                    <a:lnTo>
                      <a:pt x="26" y="6"/>
                    </a:lnTo>
                    <a:lnTo>
                      <a:pt x="20" y="6"/>
                    </a:lnTo>
                    <a:lnTo>
                      <a:pt x="17" y="9"/>
                    </a:lnTo>
                    <a:lnTo>
                      <a:pt x="14" y="12"/>
                    </a:lnTo>
                    <a:lnTo>
                      <a:pt x="7" y="19"/>
                    </a:lnTo>
                    <a:lnTo>
                      <a:pt x="7" y="22"/>
                    </a:lnTo>
                    <a:lnTo>
                      <a:pt x="4" y="25"/>
                    </a:lnTo>
                    <a:lnTo>
                      <a:pt x="0" y="32"/>
                    </a:lnTo>
                    <a:lnTo>
                      <a:pt x="0" y="34"/>
                    </a:lnTo>
                    <a:lnTo>
                      <a:pt x="0" y="37"/>
                    </a:lnTo>
                    <a:lnTo>
                      <a:pt x="0" y="44"/>
                    </a:lnTo>
                    <a:lnTo>
                      <a:pt x="4" y="47"/>
                    </a:lnTo>
                    <a:lnTo>
                      <a:pt x="7" y="51"/>
                    </a:lnTo>
                    <a:lnTo>
                      <a:pt x="10" y="54"/>
                    </a:lnTo>
                    <a:lnTo>
                      <a:pt x="14" y="57"/>
                    </a:lnTo>
                    <a:lnTo>
                      <a:pt x="17" y="57"/>
                    </a:lnTo>
                    <a:lnTo>
                      <a:pt x="22" y="57"/>
                    </a:lnTo>
                    <a:lnTo>
                      <a:pt x="26" y="61"/>
                    </a:lnTo>
                    <a:lnTo>
                      <a:pt x="32" y="57"/>
                    </a:lnTo>
                    <a:lnTo>
                      <a:pt x="36"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8" name="Freeform 494">
                <a:extLst>
                  <a:ext uri="{FF2B5EF4-FFF2-40B4-BE49-F238E27FC236}">
                    <a16:creationId xmlns:a16="http://schemas.microsoft.com/office/drawing/2014/main" id="{F5A72B8F-19D3-4A19-9C2B-2A2F4D78E4BC}"/>
                  </a:ext>
                </a:extLst>
              </p:cNvPr>
              <p:cNvSpPr>
                <a:spLocks noEditPoints="1"/>
              </p:cNvSpPr>
              <p:nvPr/>
            </p:nvSpPr>
            <p:spPr bwMode="auto">
              <a:xfrm>
                <a:off x="3233" y="2874"/>
                <a:ext cx="22" cy="21"/>
              </a:xfrm>
              <a:custGeom>
                <a:avLst/>
                <a:gdLst>
                  <a:gd name="T0" fmla="*/ 3 w 89"/>
                  <a:gd name="T1" fmla="*/ 4 h 84"/>
                  <a:gd name="T2" fmla="*/ 4 w 89"/>
                  <a:gd name="T3" fmla="*/ 3 h 84"/>
                  <a:gd name="T4" fmla="*/ 5 w 89"/>
                  <a:gd name="T5" fmla="*/ 4 h 84"/>
                  <a:gd name="T6" fmla="*/ 5 w 89"/>
                  <a:gd name="T7" fmla="*/ 4 h 84"/>
                  <a:gd name="T8" fmla="*/ 4 w 89"/>
                  <a:gd name="T9" fmla="*/ 3 h 84"/>
                  <a:gd name="T10" fmla="*/ 5 w 89"/>
                  <a:gd name="T11" fmla="*/ 3 h 84"/>
                  <a:gd name="T12" fmla="*/ 4 w 89"/>
                  <a:gd name="T13" fmla="*/ 3 h 84"/>
                  <a:gd name="T14" fmla="*/ 4 w 89"/>
                  <a:gd name="T15" fmla="*/ 3 h 84"/>
                  <a:gd name="T16" fmla="*/ 5 w 89"/>
                  <a:gd name="T17" fmla="*/ 3 h 84"/>
                  <a:gd name="T18" fmla="*/ 5 w 89"/>
                  <a:gd name="T19" fmla="*/ 3 h 84"/>
                  <a:gd name="T20" fmla="*/ 4 w 89"/>
                  <a:gd name="T21" fmla="*/ 2 h 84"/>
                  <a:gd name="T22" fmla="*/ 4 w 89"/>
                  <a:gd name="T23" fmla="*/ 2 h 84"/>
                  <a:gd name="T24" fmla="*/ 5 w 89"/>
                  <a:gd name="T25" fmla="*/ 2 h 84"/>
                  <a:gd name="T26" fmla="*/ 5 w 89"/>
                  <a:gd name="T27" fmla="*/ 1 h 84"/>
                  <a:gd name="T28" fmla="*/ 4 w 89"/>
                  <a:gd name="T29" fmla="*/ 2 h 84"/>
                  <a:gd name="T30" fmla="*/ 5 w 89"/>
                  <a:gd name="T31" fmla="*/ 1 h 84"/>
                  <a:gd name="T32" fmla="*/ 4 w 89"/>
                  <a:gd name="T33" fmla="*/ 2 h 84"/>
                  <a:gd name="T34" fmla="*/ 4 w 89"/>
                  <a:gd name="T35" fmla="*/ 2 h 84"/>
                  <a:gd name="T36" fmla="*/ 5 w 89"/>
                  <a:gd name="T37" fmla="*/ 1 h 84"/>
                  <a:gd name="T38" fmla="*/ 4 w 89"/>
                  <a:gd name="T39" fmla="*/ 0 h 84"/>
                  <a:gd name="T40" fmla="*/ 4 w 89"/>
                  <a:gd name="T41" fmla="*/ 2 h 84"/>
                  <a:gd name="T42" fmla="*/ 3 w 89"/>
                  <a:gd name="T43" fmla="*/ 2 h 84"/>
                  <a:gd name="T44" fmla="*/ 4 w 89"/>
                  <a:gd name="T45" fmla="*/ 0 h 84"/>
                  <a:gd name="T46" fmla="*/ 3 w 89"/>
                  <a:gd name="T47" fmla="*/ 1 h 84"/>
                  <a:gd name="T48" fmla="*/ 4 w 89"/>
                  <a:gd name="T49" fmla="*/ 1 h 84"/>
                  <a:gd name="T50" fmla="*/ 3 w 89"/>
                  <a:gd name="T51" fmla="*/ 2 h 84"/>
                  <a:gd name="T52" fmla="*/ 3 w 89"/>
                  <a:gd name="T53" fmla="*/ 0 h 84"/>
                  <a:gd name="T54" fmla="*/ 2 w 89"/>
                  <a:gd name="T55" fmla="*/ 1 h 84"/>
                  <a:gd name="T56" fmla="*/ 2 w 89"/>
                  <a:gd name="T57" fmla="*/ 1 h 84"/>
                  <a:gd name="T58" fmla="*/ 2 w 89"/>
                  <a:gd name="T59" fmla="*/ 2 h 84"/>
                  <a:gd name="T60" fmla="*/ 2 w 89"/>
                  <a:gd name="T61" fmla="*/ 2 h 84"/>
                  <a:gd name="T62" fmla="*/ 2 w 89"/>
                  <a:gd name="T63" fmla="*/ 2 h 84"/>
                  <a:gd name="T64" fmla="*/ 1 w 89"/>
                  <a:gd name="T65" fmla="*/ 2 h 84"/>
                  <a:gd name="T66" fmla="*/ 1 w 89"/>
                  <a:gd name="T67" fmla="*/ 2 h 84"/>
                  <a:gd name="T68" fmla="*/ 2 w 89"/>
                  <a:gd name="T69" fmla="*/ 2 h 84"/>
                  <a:gd name="T70" fmla="*/ 2 w 89"/>
                  <a:gd name="T71" fmla="*/ 3 h 84"/>
                  <a:gd name="T72" fmla="*/ 0 w 89"/>
                  <a:gd name="T73" fmla="*/ 2 h 84"/>
                  <a:gd name="T74" fmla="*/ 0 w 89"/>
                  <a:gd name="T75" fmla="*/ 3 h 84"/>
                  <a:gd name="T76" fmla="*/ 1 w 89"/>
                  <a:gd name="T77" fmla="*/ 3 h 84"/>
                  <a:gd name="T78" fmla="*/ 1 w 89"/>
                  <a:gd name="T79" fmla="*/ 3 h 84"/>
                  <a:gd name="T80" fmla="*/ 1 w 89"/>
                  <a:gd name="T81" fmla="*/ 3 h 84"/>
                  <a:gd name="T82" fmla="*/ 0 w 89"/>
                  <a:gd name="T83" fmla="*/ 4 h 84"/>
                  <a:gd name="T84" fmla="*/ 0 w 89"/>
                  <a:gd name="T85" fmla="*/ 4 h 84"/>
                  <a:gd name="T86" fmla="*/ 1 w 89"/>
                  <a:gd name="T87" fmla="*/ 4 h 84"/>
                  <a:gd name="T88" fmla="*/ 1 w 89"/>
                  <a:gd name="T89" fmla="*/ 3 h 84"/>
                  <a:gd name="T90" fmla="*/ 2 w 89"/>
                  <a:gd name="T91" fmla="*/ 4 h 84"/>
                  <a:gd name="T92" fmla="*/ 1 w 89"/>
                  <a:gd name="T93" fmla="*/ 5 h 84"/>
                  <a:gd name="T94" fmla="*/ 1 w 89"/>
                  <a:gd name="T95" fmla="*/ 5 h 84"/>
                  <a:gd name="T96" fmla="*/ 2 w 89"/>
                  <a:gd name="T97" fmla="*/ 4 h 84"/>
                  <a:gd name="T98" fmla="*/ 2 w 89"/>
                  <a:gd name="T99" fmla="*/ 4 h 84"/>
                  <a:gd name="T100" fmla="*/ 2 w 89"/>
                  <a:gd name="T101" fmla="*/ 4 h 84"/>
                  <a:gd name="T102" fmla="*/ 3 w 89"/>
                  <a:gd name="T103" fmla="*/ 4 h 84"/>
                  <a:gd name="T104" fmla="*/ 2 w 89"/>
                  <a:gd name="T105" fmla="*/ 5 h 84"/>
                  <a:gd name="T106" fmla="*/ 3 w 89"/>
                  <a:gd name="T107" fmla="*/ 5 h 84"/>
                  <a:gd name="T108" fmla="*/ 2 w 89"/>
                  <a:gd name="T109" fmla="*/ 4 h 84"/>
                  <a:gd name="T110" fmla="*/ 3 w 89"/>
                  <a:gd name="T111" fmla="*/ 5 h 84"/>
                  <a:gd name="T112" fmla="*/ 3 w 89"/>
                  <a:gd name="T113" fmla="*/ 4 h 84"/>
                  <a:gd name="T114" fmla="*/ 3 w 89"/>
                  <a:gd name="T115" fmla="*/ 4 h 84"/>
                  <a:gd name="T116" fmla="*/ 3 w 89"/>
                  <a:gd name="T117" fmla="*/ 5 h 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84"/>
                  <a:gd name="T179" fmla="*/ 89 w 89"/>
                  <a:gd name="T180" fmla="*/ 84 h 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84">
                    <a:moveTo>
                      <a:pt x="54" y="59"/>
                    </a:moveTo>
                    <a:lnTo>
                      <a:pt x="57" y="56"/>
                    </a:lnTo>
                    <a:lnTo>
                      <a:pt x="71" y="69"/>
                    </a:lnTo>
                    <a:lnTo>
                      <a:pt x="68" y="73"/>
                    </a:lnTo>
                    <a:lnTo>
                      <a:pt x="54" y="59"/>
                    </a:lnTo>
                    <a:close/>
                    <a:moveTo>
                      <a:pt x="57" y="56"/>
                    </a:moveTo>
                    <a:lnTo>
                      <a:pt x="59" y="55"/>
                    </a:lnTo>
                    <a:lnTo>
                      <a:pt x="61" y="54"/>
                    </a:lnTo>
                    <a:lnTo>
                      <a:pt x="64" y="63"/>
                    </a:lnTo>
                    <a:lnTo>
                      <a:pt x="57" y="56"/>
                    </a:lnTo>
                    <a:close/>
                    <a:moveTo>
                      <a:pt x="61" y="54"/>
                    </a:moveTo>
                    <a:lnTo>
                      <a:pt x="66" y="50"/>
                    </a:lnTo>
                    <a:lnTo>
                      <a:pt x="75" y="68"/>
                    </a:lnTo>
                    <a:lnTo>
                      <a:pt x="68" y="71"/>
                    </a:lnTo>
                    <a:lnTo>
                      <a:pt x="61" y="54"/>
                    </a:lnTo>
                    <a:close/>
                    <a:moveTo>
                      <a:pt x="79" y="64"/>
                    </a:moveTo>
                    <a:lnTo>
                      <a:pt x="78" y="66"/>
                    </a:lnTo>
                    <a:lnTo>
                      <a:pt x="75" y="68"/>
                    </a:lnTo>
                    <a:lnTo>
                      <a:pt x="71" y="59"/>
                    </a:lnTo>
                    <a:lnTo>
                      <a:pt x="79" y="64"/>
                    </a:lnTo>
                    <a:close/>
                    <a:moveTo>
                      <a:pt x="62" y="55"/>
                    </a:moveTo>
                    <a:lnTo>
                      <a:pt x="65" y="48"/>
                    </a:lnTo>
                    <a:lnTo>
                      <a:pt x="83" y="57"/>
                    </a:lnTo>
                    <a:lnTo>
                      <a:pt x="79" y="64"/>
                    </a:lnTo>
                    <a:lnTo>
                      <a:pt x="62" y="55"/>
                    </a:lnTo>
                    <a:close/>
                    <a:moveTo>
                      <a:pt x="65" y="48"/>
                    </a:moveTo>
                    <a:lnTo>
                      <a:pt x="66" y="47"/>
                    </a:lnTo>
                    <a:lnTo>
                      <a:pt x="67" y="46"/>
                    </a:lnTo>
                    <a:lnTo>
                      <a:pt x="74" y="53"/>
                    </a:lnTo>
                    <a:lnTo>
                      <a:pt x="65" y="48"/>
                    </a:lnTo>
                    <a:close/>
                    <a:moveTo>
                      <a:pt x="67" y="46"/>
                    </a:moveTo>
                    <a:lnTo>
                      <a:pt x="71" y="43"/>
                    </a:lnTo>
                    <a:lnTo>
                      <a:pt x="84" y="56"/>
                    </a:lnTo>
                    <a:lnTo>
                      <a:pt x="81" y="59"/>
                    </a:lnTo>
                    <a:lnTo>
                      <a:pt x="67" y="46"/>
                    </a:lnTo>
                    <a:close/>
                    <a:moveTo>
                      <a:pt x="87" y="49"/>
                    </a:moveTo>
                    <a:lnTo>
                      <a:pt x="87" y="54"/>
                    </a:lnTo>
                    <a:lnTo>
                      <a:pt x="84" y="56"/>
                    </a:lnTo>
                    <a:lnTo>
                      <a:pt x="77" y="49"/>
                    </a:lnTo>
                    <a:lnTo>
                      <a:pt x="87" y="49"/>
                    </a:lnTo>
                    <a:close/>
                    <a:moveTo>
                      <a:pt x="67" y="49"/>
                    </a:moveTo>
                    <a:lnTo>
                      <a:pt x="67" y="46"/>
                    </a:lnTo>
                    <a:lnTo>
                      <a:pt x="87" y="46"/>
                    </a:lnTo>
                    <a:lnTo>
                      <a:pt x="87" y="49"/>
                    </a:lnTo>
                    <a:lnTo>
                      <a:pt x="67" y="49"/>
                    </a:lnTo>
                    <a:close/>
                    <a:moveTo>
                      <a:pt x="67" y="46"/>
                    </a:moveTo>
                    <a:lnTo>
                      <a:pt x="67" y="44"/>
                    </a:lnTo>
                    <a:lnTo>
                      <a:pt x="68" y="43"/>
                    </a:lnTo>
                    <a:lnTo>
                      <a:pt x="77" y="46"/>
                    </a:lnTo>
                    <a:lnTo>
                      <a:pt x="67" y="46"/>
                    </a:lnTo>
                    <a:close/>
                    <a:moveTo>
                      <a:pt x="68" y="43"/>
                    </a:moveTo>
                    <a:lnTo>
                      <a:pt x="72" y="36"/>
                    </a:lnTo>
                    <a:lnTo>
                      <a:pt x="89" y="45"/>
                    </a:lnTo>
                    <a:lnTo>
                      <a:pt x="86" y="50"/>
                    </a:lnTo>
                    <a:lnTo>
                      <a:pt x="68" y="43"/>
                    </a:lnTo>
                    <a:close/>
                    <a:moveTo>
                      <a:pt x="89" y="41"/>
                    </a:moveTo>
                    <a:lnTo>
                      <a:pt x="89" y="43"/>
                    </a:lnTo>
                    <a:lnTo>
                      <a:pt x="89" y="45"/>
                    </a:lnTo>
                    <a:lnTo>
                      <a:pt x="81" y="41"/>
                    </a:lnTo>
                    <a:lnTo>
                      <a:pt x="89" y="41"/>
                    </a:lnTo>
                    <a:close/>
                    <a:moveTo>
                      <a:pt x="71" y="41"/>
                    </a:moveTo>
                    <a:lnTo>
                      <a:pt x="71" y="37"/>
                    </a:lnTo>
                    <a:lnTo>
                      <a:pt x="89" y="37"/>
                    </a:lnTo>
                    <a:lnTo>
                      <a:pt x="89" y="41"/>
                    </a:lnTo>
                    <a:lnTo>
                      <a:pt x="71" y="41"/>
                    </a:lnTo>
                    <a:close/>
                    <a:moveTo>
                      <a:pt x="71" y="37"/>
                    </a:moveTo>
                    <a:lnTo>
                      <a:pt x="71" y="34"/>
                    </a:lnTo>
                    <a:lnTo>
                      <a:pt x="89" y="34"/>
                    </a:lnTo>
                    <a:lnTo>
                      <a:pt x="89" y="37"/>
                    </a:lnTo>
                    <a:lnTo>
                      <a:pt x="71" y="37"/>
                    </a:lnTo>
                    <a:close/>
                    <a:moveTo>
                      <a:pt x="71" y="34"/>
                    </a:moveTo>
                    <a:lnTo>
                      <a:pt x="71" y="27"/>
                    </a:lnTo>
                    <a:lnTo>
                      <a:pt x="89" y="27"/>
                    </a:lnTo>
                    <a:lnTo>
                      <a:pt x="89" y="34"/>
                    </a:lnTo>
                    <a:lnTo>
                      <a:pt x="71" y="34"/>
                    </a:lnTo>
                    <a:close/>
                    <a:moveTo>
                      <a:pt x="87" y="21"/>
                    </a:moveTo>
                    <a:lnTo>
                      <a:pt x="89" y="24"/>
                    </a:lnTo>
                    <a:lnTo>
                      <a:pt x="89" y="27"/>
                    </a:lnTo>
                    <a:lnTo>
                      <a:pt x="81" y="27"/>
                    </a:lnTo>
                    <a:lnTo>
                      <a:pt x="87" y="21"/>
                    </a:lnTo>
                    <a:close/>
                    <a:moveTo>
                      <a:pt x="74" y="34"/>
                    </a:moveTo>
                    <a:lnTo>
                      <a:pt x="71" y="31"/>
                    </a:lnTo>
                    <a:lnTo>
                      <a:pt x="84" y="17"/>
                    </a:lnTo>
                    <a:lnTo>
                      <a:pt x="87" y="21"/>
                    </a:lnTo>
                    <a:lnTo>
                      <a:pt x="74" y="34"/>
                    </a:lnTo>
                    <a:close/>
                    <a:moveTo>
                      <a:pt x="71" y="31"/>
                    </a:moveTo>
                    <a:lnTo>
                      <a:pt x="71" y="31"/>
                    </a:lnTo>
                    <a:lnTo>
                      <a:pt x="77" y="24"/>
                    </a:lnTo>
                    <a:lnTo>
                      <a:pt x="71" y="31"/>
                    </a:lnTo>
                    <a:close/>
                    <a:moveTo>
                      <a:pt x="71" y="31"/>
                    </a:moveTo>
                    <a:lnTo>
                      <a:pt x="67" y="27"/>
                    </a:lnTo>
                    <a:lnTo>
                      <a:pt x="81" y="14"/>
                    </a:lnTo>
                    <a:lnTo>
                      <a:pt x="84" y="17"/>
                    </a:lnTo>
                    <a:lnTo>
                      <a:pt x="71" y="31"/>
                    </a:lnTo>
                    <a:close/>
                    <a:moveTo>
                      <a:pt x="81" y="14"/>
                    </a:moveTo>
                    <a:lnTo>
                      <a:pt x="81" y="14"/>
                    </a:lnTo>
                    <a:lnTo>
                      <a:pt x="74" y="21"/>
                    </a:lnTo>
                    <a:lnTo>
                      <a:pt x="81" y="14"/>
                    </a:lnTo>
                    <a:close/>
                    <a:moveTo>
                      <a:pt x="67" y="28"/>
                    </a:moveTo>
                    <a:lnTo>
                      <a:pt x="64" y="25"/>
                    </a:lnTo>
                    <a:lnTo>
                      <a:pt x="77" y="11"/>
                    </a:lnTo>
                    <a:lnTo>
                      <a:pt x="81" y="14"/>
                    </a:lnTo>
                    <a:lnTo>
                      <a:pt x="67" y="28"/>
                    </a:lnTo>
                    <a:close/>
                    <a:moveTo>
                      <a:pt x="64" y="25"/>
                    </a:moveTo>
                    <a:lnTo>
                      <a:pt x="54" y="15"/>
                    </a:lnTo>
                    <a:lnTo>
                      <a:pt x="64" y="25"/>
                    </a:lnTo>
                    <a:lnTo>
                      <a:pt x="71" y="18"/>
                    </a:lnTo>
                    <a:lnTo>
                      <a:pt x="64" y="25"/>
                    </a:lnTo>
                    <a:close/>
                    <a:moveTo>
                      <a:pt x="64" y="25"/>
                    </a:moveTo>
                    <a:lnTo>
                      <a:pt x="61" y="22"/>
                    </a:lnTo>
                    <a:lnTo>
                      <a:pt x="74" y="9"/>
                    </a:lnTo>
                    <a:lnTo>
                      <a:pt x="77" y="11"/>
                    </a:lnTo>
                    <a:lnTo>
                      <a:pt x="64" y="25"/>
                    </a:lnTo>
                    <a:close/>
                    <a:moveTo>
                      <a:pt x="67" y="5"/>
                    </a:moveTo>
                    <a:lnTo>
                      <a:pt x="72" y="5"/>
                    </a:lnTo>
                    <a:lnTo>
                      <a:pt x="74" y="9"/>
                    </a:lnTo>
                    <a:lnTo>
                      <a:pt x="67" y="15"/>
                    </a:lnTo>
                    <a:lnTo>
                      <a:pt x="67" y="5"/>
                    </a:lnTo>
                    <a:close/>
                    <a:moveTo>
                      <a:pt x="67" y="24"/>
                    </a:moveTo>
                    <a:lnTo>
                      <a:pt x="64" y="24"/>
                    </a:lnTo>
                    <a:lnTo>
                      <a:pt x="64" y="5"/>
                    </a:lnTo>
                    <a:lnTo>
                      <a:pt x="67" y="5"/>
                    </a:lnTo>
                    <a:lnTo>
                      <a:pt x="67" y="24"/>
                    </a:lnTo>
                    <a:close/>
                    <a:moveTo>
                      <a:pt x="64" y="24"/>
                    </a:moveTo>
                    <a:lnTo>
                      <a:pt x="59" y="24"/>
                    </a:lnTo>
                    <a:lnTo>
                      <a:pt x="59" y="5"/>
                    </a:lnTo>
                    <a:lnTo>
                      <a:pt x="64" y="5"/>
                    </a:lnTo>
                    <a:lnTo>
                      <a:pt x="64" y="24"/>
                    </a:lnTo>
                    <a:close/>
                    <a:moveTo>
                      <a:pt x="59" y="24"/>
                    </a:moveTo>
                    <a:lnTo>
                      <a:pt x="54" y="24"/>
                    </a:lnTo>
                    <a:lnTo>
                      <a:pt x="51" y="22"/>
                    </a:lnTo>
                    <a:lnTo>
                      <a:pt x="59" y="15"/>
                    </a:lnTo>
                    <a:lnTo>
                      <a:pt x="59" y="24"/>
                    </a:lnTo>
                    <a:close/>
                    <a:moveTo>
                      <a:pt x="51" y="22"/>
                    </a:moveTo>
                    <a:lnTo>
                      <a:pt x="49" y="18"/>
                    </a:lnTo>
                    <a:lnTo>
                      <a:pt x="62" y="5"/>
                    </a:lnTo>
                    <a:lnTo>
                      <a:pt x="65" y="9"/>
                    </a:lnTo>
                    <a:lnTo>
                      <a:pt x="51" y="22"/>
                    </a:lnTo>
                    <a:close/>
                    <a:moveTo>
                      <a:pt x="51" y="3"/>
                    </a:moveTo>
                    <a:lnTo>
                      <a:pt x="56" y="0"/>
                    </a:lnTo>
                    <a:lnTo>
                      <a:pt x="62" y="5"/>
                    </a:lnTo>
                    <a:lnTo>
                      <a:pt x="55" y="12"/>
                    </a:lnTo>
                    <a:lnTo>
                      <a:pt x="51" y="3"/>
                    </a:lnTo>
                    <a:close/>
                    <a:moveTo>
                      <a:pt x="60" y="21"/>
                    </a:moveTo>
                    <a:lnTo>
                      <a:pt x="53" y="23"/>
                    </a:lnTo>
                    <a:lnTo>
                      <a:pt x="44" y="6"/>
                    </a:lnTo>
                    <a:lnTo>
                      <a:pt x="51" y="3"/>
                    </a:lnTo>
                    <a:lnTo>
                      <a:pt x="60" y="21"/>
                    </a:lnTo>
                    <a:close/>
                    <a:moveTo>
                      <a:pt x="53" y="23"/>
                    </a:moveTo>
                    <a:lnTo>
                      <a:pt x="51" y="24"/>
                    </a:lnTo>
                    <a:lnTo>
                      <a:pt x="49" y="24"/>
                    </a:lnTo>
                    <a:lnTo>
                      <a:pt x="49" y="15"/>
                    </a:lnTo>
                    <a:lnTo>
                      <a:pt x="53" y="23"/>
                    </a:lnTo>
                    <a:close/>
                    <a:moveTo>
                      <a:pt x="49" y="24"/>
                    </a:moveTo>
                    <a:lnTo>
                      <a:pt x="45" y="24"/>
                    </a:lnTo>
                    <a:lnTo>
                      <a:pt x="45" y="5"/>
                    </a:lnTo>
                    <a:lnTo>
                      <a:pt x="49" y="5"/>
                    </a:lnTo>
                    <a:lnTo>
                      <a:pt x="49" y="24"/>
                    </a:lnTo>
                    <a:close/>
                    <a:moveTo>
                      <a:pt x="41" y="6"/>
                    </a:moveTo>
                    <a:lnTo>
                      <a:pt x="43" y="5"/>
                    </a:lnTo>
                    <a:lnTo>
                      <a:pt x="45" y="5"/>
                    </a:lnTo>
                    <a:lnTo>
                      <a:pt x="45" y="15"/>
                    </a:lnTo>
                    <a:lnTo>
                      <a:pt x="41" y="6"/>
                    </a:lnTo>
                    <a:close/>
                    <a:moveTo>
                      <a:pt x="50" y="23"/>
                    </a:moveTo>
                    <a:lnTo>
                      <a:pt x="43" y="26"/>
                    </a:lnTo>
                    <a:lnTo>
                      <a:pt x="34" y="10"/>
                    </a:lnTo>
                    <a:lnTo>
                      <a:pt x="41" y="6"/>
                    </a:lnTo>
                    <a:lnTo>
                      <a:pt x="50" y="23"/>
                    </a:lnTo>
                    <a:close/>
                    <a:moveTo>
                      <a:pt x="43" y="26"/>
                    </a:moveTo>
                    <a:lnTo>
                      <a:pt x="41" y="27"/>
                    </a:lnTo>
                    <a:lnTo>
                      <a:pt x="39" y="27"/>
                    </a:lnTo>
                    <a:lnTo>
                      <a:pt x="39" y="18"/>
                    </a:lnTo>
                    <a:lnTo>
                      <a:pt x="43" y="26"/>
                    </a:lnTo>
                    <a:close/>
                    <a:moveTo>
                      <a:pt x="39" y="27"/>
                    </a:moveTo>
                    <a:lnTo>
                      <a:pt x="33" y="27"/>
                    </a:lnTo>
                    <a:lnTo>
                      <a:pt x="33" y="9"/>
                    </a:lnTo>
                    <a:lnTo>
                      <a:pt x="39" y="9"/>
                    </a:lnTo>
                    <a:lnTo>
                      <a:pt x="39" y="27"/>
                    </a:lnTo>
                    <a:close/>
                    <a:moveTo>
                      <a:pt x="25" y="11"/>
                    </a:moveTo>
                    <a:lnTo>
                      <a:pt x="29" y="9"/>
                    </a:lnTo>
                    <a:lnTo>
                      <a:pt x="33" y="9"/>
                    </a:lnTo>
                    <a:lnTo>
                      <a:pt x="33" y="18"/>
                    </a:lnTo>
                    <a:lnTo>
                      <a:pt x="25" y="11"/>
                    </a:lnTo>
                    <a:close/>
                    <a:moveTo>
                      <a:pt x="40" y="25"/>
                    </a:moveTo>
                    <a:lnTo>
                      <a:pt x="36" y="28"/>
                    </a:lnTo>
                    <a:lnTo>
                      <a:pt x="23" y="14"/>
                    </a:lnTo>
                    <a:lnTo>
                      <a:pt x="25" y="11"/>
                    </a:lnTo>
                    <a:lnTo>
                      <a:pt x="40" y="25"/>
                    </a:lnTo>
                    <a:close/>
                    <a:moveTo>
                      <a:pt x="36" y="28"/>
                    </a:moveTo>
                    <a:lnTo>
                      <a:pt x="33" y="31"/>
                    </a:lnTo>
                    <a:lnTo>
                      <a:pt x="20" y="17"/>
                    </a:lnTo>
                    <a:lnTo>
                      <a:pt x="23" y="14"/>
                    </a:lnTo>
                    <a:lnTo>
                      <a:pt x="36" y="28"/>
                    </a:lnTo>
                    <a:close/>
                    <a:moveTo>
                      <a:pt x="33" y="31"/>
                    </a:moveTo>
                    <a:lnTo>
                      <a:pt x="27" y="37"/>
                    </a:lnTo>
                    <a:lnTo>
                      <a:pt x="13" y="24"/>
                    </a:lnTo>
                    <a:lnTo>
                      <a:pt x="20" y="17"/>
                    </a:lnTo>
                    <a:lnTo>
                      <a:pt x="33" y="31"/>
                    </a:lnTo>
                    <a:close/>
                    <a:moveTo>
                      <a:pt x="10" y="31"/>
                    </a:moveTo>
                    <a:lnTo>
                      <a:pt x="10" y="27"/>
                    </a:lnTo>
                    <a:lnTo>
                      <a:pt x="13" y="24"/>
                    </a:lnTo>
                    <a:lnTo>
                      <a:pt x="20" y="31"/>
                    </a:lnTo>
                    <a:lnTo>
                      <a:pt x="10" y="31"/>
                    </a:lnTo>
                    <a:close/>
                    <a:moveTo>
                      <a:pt x="30" y="31"/>
                    </a:moveTo>
                    <a:lnTo>
                      <a:pt x="30" y="34"/>
                    </a:lnTo>
                    <a:lnTo>
                      <a:pt x="10" y="34"/>
                    </a:lnTo>
                    <a:lnTo>
                      <a:pt x="10" y="31"/>
                    </a:lnTo>
                    <a:lnTo>
                      <a:pt x="30" y="31"/>
                    </a:lnTo>
                    <a:close/>
                    <a:moveTo>
                      <a:pt x="30" y="34"/>
                    </a:moveTo>
                    <a:lnTo>
                      <a:pt x="30" y="37"/>
                    </a:lnTo>
                    <a:lnTo>
                      <a:pt x="27" y="41"/>
                    </a:lnTo>
                    <a:lnTo>
                      <a:pt x="20" y="34"/>
                    </a:lnTo>
                    <a:lnTo>
                      <a:pt x="30" y="34"/>
                    </a:lnTo>
                    <a:close/>
                    <a:moveTo>
                      <a:pt x="27" y="41"/>
                    </a:moveTo>
                    <a:lnTo>
                      <a:pt x="23" y="44"/>
                    </a:lnTo>
                    <a:lnTo>
                      <a:pt x="10" y="31"/>
                    </a:lnTo>
                    <a:lnTo>
                      <a:pt x="13" y="27"/>
                    </a:lnTo>
                    <a:lnTo>
                      <a:pt x="27" y="41"/>
                    </a:lnTo>
                    <a:close/>
                    <a:moveTo>
                      <a:pt x="8" y="33"/>
                    </a:moveTo>
                    <a:lnTo>
                      <a:pt x="9" y="32"/>
                    </a:lnTo>
                    <a:lnTo>
                      <a:pt x="10" y="31"/>
                    </a:lnTo>
                    <a:lnTo>
                      <a:pt x="17" y="37"/>
                    </a:lnTo>
                    <a:lnTo>
                      <a:pt x="8" y="33"/>
                    </a:lnTo>
                    <a:close/>
                    <a:moveTo>
                      <a:pt x="25" y="42"/>
                    </a:moveTo>
                    <a:lnTo>
                      <a:pt x="22" y="47"/>
                    </a:lnTo>
                    <a:lnTo>
                      <a:pt x="4" y="39"/>
                    </a:lnTo>
                    <a:lnTo>
                      <a:pt x="8" y="33"/>
                    </a:lnTo>
                    <a:lnTo>
                      <a:pt x="25" y="42"/>
                    </a:lnTo>
                    <a:close/>
                    <a:moveTo>
                      <a:pt x="4" y="44"/>
                    </a:moveTo>
                    <a:lnTo>
                      <a:pt x="4" y="42"/>
                    </a:lnTo>
                    <a:lnTo>
                      <a:pt x="4" y="39"/>
                    </a:lnTo>
                    <a:lnTo>
                      <a:pt x="13" y="44"/>
                    </a:lnTo>
                    <a:lnTo>
                      <a:pt x="4" y="44"/>
                    </a:lnTo>
                    <a:close/>
                    <a:moveTo>
                      <a:pt x="23" y="44"/>
                    </a:moveTo>
                    <a:lnTo>
                      <a:pt x="23" y="46"/>
                    </a:lnTo>
                    <a:lnTo>
                      <a:pt x="4" y="46"/>
                    </a:lnTo>
                    <a:lnTo>
                      <a:pt x="4" y="44"/>
                    </a:lnTo>
                    <a:lnTo>
                      <a:pt x="23" y="44"/>
                    </a:lnTo>
                    <a:close/>
                    <a:moveTo>
                      <a:pt x="23" y="46"/>
                    </a:moveTo>
                    <a:lnTo>
                      <a:pt x="23" y="49"/>
                    </a:lnTo>
                    <a:lnTo>
                      <a:pt x="4" y="49"/>
                    </a:lnTo>
                    <a:lnTo>
                      <a:pt x="4" y="46"/>
                    </a:lnTo>
                    <a:lnTo>
                      <a:pt x="23" y="46"/>
                    </a:lnTo>
                    <a:close/>
                    <a:moveTo>
                      <a:pt x="23" y="49"/>
                    </a:moveTo>
                    <a:lnTo>
                      <a:pt x="23" y="56"/>
                    </a:lnTo>
                    <a:lnTo>
                      <a:pt x="4" y="56"/>
                    </a:lnTo>
                    <a:lnTo>
                      <a:pt x="4" y="49"/>
                    </a:lnTo>
                    <a:lnTo>
                      <a:pt x="23" y="49"/>
                    </a:lnTo>
                    <a:close/>
                    <a:moveTo>
                      <a:pt x="7" y="63"/>
                    </a:moveTo>
                    <a:lnTo>
                      <a:pt x="4" y="60"/>
                    </a:lnTo>
                    <a:lnTo>
                      <a:pt x="4" y="56"/>
                    </a:lnTo>
                    <a:lnTo>
                      <a:pt x="13" y="56"/>
                    </a:lnTo>
                    <a:lnTo>
                      <a:pt x="7" y="63"/>
                    </a:lnTo>
                    <a:close/>
                    <a:moveTo>
                      <a:pt x="20" y="49"/>
                    </a:moveTo>
                    <a:lnTo>
                      <a:pt x="23" y="53"/>
                    </a:lnTo>
                    <a:lnTo>
                      <a:pt x="10" y="66"/>
                    </a:lnTo>
                    <a:lnTo>
                      <a:pt x="7" y="63"/>
                    </a:lnTo>
                    <a:lnTo>
                      <a:pt x="20" y="49"/>
                    </a:lnTo>
                    <a:close/>
                    <a:moveTo>
                      <a:pt x="10" y="66"/>
                    </a:moveTo>
                    <a:lnTo>
                      <a:pt x="0" y="56"/>
                    </a:lnTo>
                    <a:lnTo>
                      <a:pt x="10" y="66"/>
                    </a:lnTo>
                    <a:lnTo>
                      <a:pt x="17" y="59"/>
                    </a:lnTo>
                    <a:lnTo>
                      <a:pt x="10" y="66"/>
                    </a:lnTo>
                    <a:close/>
                    <a:moveTo>
                      <a:pt x="23" y="53"/>
                    </a:moveTo>
                    <a:lnTo>
                      <a:pt x="27" y="56"/>
                    </a:lnTo>
                    <a:lnTo>
                      <a:pt x="13" y="69"/>
                    </a:lnTo>
                    <a:lnTo>
                      <a:pt x="10" y="66"/>
                    </a:lnTo>
                    <a:lnTo>
                      <a:pt x="23" y="53"/>
                    </a:lnTo>
                    <a:close/>
                    <a:moveTo>
                      <a:pt x="27" y="56"/>
                    </a:moveTo>
                    <a:lnTo>
                      <a:pt x="27" y="56"/>
                    </a:lnTo>
                    <a:lnTo>
                      <a:pt x="20" y="63"/>
                    </a:lnTo>
                    <a:lnTo>
                      <a:pt x="27" y="56"/>
                    </a:lnTo>
                    <a:close/>
                    <a:moveTo>
                      <a:pt x="27" y="56"/>
                    </a:moveTo>
                    <a:lnTo>
                      <a:pt x="30" y="59"/>
                    </a:lnTo>
                    <a:lnTo>
                      <a:pt x="17" y="73"/>
                    </a:lnTo>
                    <a:lnTo>
                      <a:pt x="13" y="69"/>
                    </a:lnTo>
                    <a:lnTo>
                      <a:pt x="27" y="56"/>
                    </a:lnTo>
                    <a:close/>
                    <a:moveTo>
                      <a:pt x="17" y="73"/>
                    </a:moveTo>
                    <a:lnTo>
                      <a:pt x="25" y="82"/>
                    </a:lnTo>
                    <a:lnTo>
                      <a:pt x="17" y="73"/>
                    </a:lnTo>
                    <a:lnTo>
                      <a:pt x="23" y="66"/>
                    </a:lnTo>
                    <a:lnTo>
                      <a:pt x="17" y="73"/>
                    </a:lnTo>
                    <a:close/>
                    <a:moveTo>
                      <a:pt x="30" y="59"/>
                    </a:moveTo>
                    <a:lnTo>
                      <a:pt x="33" y="63"/>
                    </a:lnTo>
                    <a:lnTo>
                      <a:pt x="20" y="76"/>
                    </a:lnTo>
                    <a:lnTo>
                      <a:pt x="17" y="73"/>
                    </a:lnTo>
                    <a:lnTo>
                      <a:pt x="30" y="59"/>
                    </a:lnTo>
                    <a:close/>
                    <a:moveTo>
                      <a:pt x="27" y="78"/>
                    </a:moveTo>
                    <a:lnTo>
                      <a:pt x="22" y="78"/>
                    </a:lnTo>
                    <a:lnTo>
                      <a:pt x="20" y="76"/>
                    </a:lnTo>
                    <a:lnTo>
                      <a:pt x="27" y="69"/>
                    </a:lnTo>
                    <a:lnTo>
                      <a:pt x="27" y="78"/>
                    </a:lnTo>
                    <a:close/>
                    <a:moveTo>
                      <a:pt x="27" y="59"/>
                    </a:moveTo>
                    <a:lnTo>
                      <a:pt x="30" y="59"/>
                    </a:lnTo>
                    <a:lnTo>
                      <a:pt x="30" y="78"/>
                    </a:lnTo>
                    <a:lnTo>
                      <a:pt x="27" y="78"/>
                    </a:lnTo>
                    <a:lnTo>
                      <a:pt x="27" y="59"/>
                    </a:lnTo>
                    <a:close/>
                    <a:moveTo>
                      <a:pt x="30" y="59"/>
                    </a:moveTo>
                    <a:lnTo>
                      <a:pt x="35" y="59"/>
                    </a:lnTo>
                    <a:lnTo>
                      <a:pt x="35" y="78"/>
                    </a:lnTo>
                    <a:lnTo>
                      <a:pt x="30" y="78"/>
                    </a:lnTo>
                    <a:lnTo>
                      <a:pt x="30" y="59"/>
                    </a:lnTo>
                    <a:close/>
                    <a:moveTo>
                      <a:pt x="35" y="59"/>
                    </a:moveTo>
                    <a:lnTo>
                      <a:pt x="40" y="59"/>
                    </a:lnTo>
                    <a:lnTo>
                      <a:pt x="43" y="63"/>
                    </a:lnTo>
                    <a:lnTo>
                      <a:pt x="35" y="69"/>
                    </a:lnTo>
                    <a:lnTo>
                      <a:pt x="35" y="59"/>
                    </a:lnTo>
                    <a:close/>
                    <a:moveTo>
                      <a:pt x="43" y="63"/>
                    </a:moveTo>
                    <a:lnTo>
                      <a:pt x="45" y="65"/>
                    </a:lnTo>
                    <a:lnTo>
                      <a:pt x="32" y="79"/>
                    </a:lnTo>
                    <a:lnTo>
                      <a:pt x="29" y="76"/>
                    </a:lnTo>
                    <a:lnTo>
                      <a:pt x="43" y="63"/>
                    </a:lnTo>
                    <a:close/>
                    <a:moveTo>
                      <a:pt x="43" y="80"/>
                    </a:moveTo>
                    <a:lnTo>
                      <a:pt x="38" y="84"/>
                    </a:lnTo>
                    <a:lnTo>
                      <a:pt x="32" y="79"/>
                    </a:lnTo>
                    <a:lnTo>
                      <a:pt x="39" y="73"/>
                    </a:lnTo>
                    <a:lnTo>
                      <a:pt x="43" y="80"/>
                    </a:lnTo>
                    <a:close/>
                    <a:moveTo>
                      <a:pt x="34" y="64"/>
                    </a:moveTo>
                    <a:lnTo>
                      <a:pt x="41" y="60"/>
                    </a:lnTo>
                    <a:lnTo>
                      <a:pt x="50" y="77"/>
                    </a:lnTo>
                    <a:lnTo>
                      <a:pt x="43" y="80"/>
                    </a:lnTo>
                    <a:lnTo>
                      <a:pt x="34" y="64"/>
                    </a:lnTo>
                    <a:close/>
                    <a:moveTo>
                      <a:pt x="41" y="60"/>
                    </a:moveTo>
                    <a:lnTo>
                      <a:pt x="43" y="59"/>
                    </a:lnTo>
                    <a:lnTo>
                      <a:pt x="45" y="59"/>
                    </a:lnTo>
                    <a:lnTo>
                      <a:pt x="45" y="69"/>
                    </a:lnTo>
                    <a:lnTo>
                      <a:pt x="41" y="60"/>
                    </a:lnTo>
                    <a:close/>
                    <a:moveTo>
                      <a:pt x="45" y="59"/>
                    </a:moveTo>
                    <a:lnTo>
                      <a:pt x="49" y="59"/>
                    </a:lnTo>
                    <a:lnTo>
                      <a:pt x="49" y="78"/>
                    </a:lnTo>
                    <a:lnTo>
                      <a:pt x="45" y="78"/>
                    </a:lnTo>
                    <a:lnTo>
                      <a:pt x="45" y="59"/>
                    </a:lnTo>
                    <a:close/>
                    <a:moveTo>
                      <a:pt x="53" y="77"/>
                    </a:moveTo>
                    <a:lnTo>
                      <a:pt x="51" y="78"/>
                    </a:lnTo>
                    <a:lnTo>
                      <a:pt x="49" y="78"/>
                    </a:lnTo>
                    <a:lnTo>
                      <a:pt x="49" y="69"/>
                    </a:lnTo>
                    <a:lnTo>
                      <a:pt x="53" y="77"/>
                    </a:lnTo>
                    <a:close/>
                    <a:moveTo>
                      <a:pt x="44" y="60"/>
                    </a:moveTo>
                    <a:lnTo>
                      <a:pt x="51" y="57"/>
                    </a:lnTo>
                    <a:lnTo>
                      <a:pt x="60" y="75"/>
                    </a:lnTo>
                    <a:lnTo>
                      <a:pt x="53" y="77"/>
                    </a:lnTo>
                    <a:lnTo>
                      <a:pt x="44" y="60"/>
                    </a:lnTo>
                    <a:close/>
                    <a:moveTo>
                      <a:pt x="51" y="57"/>
                    </a:moveTo>
                    <a:lnTo>
                      <a:pt x="53" y="56"/>
                    </a:lnTo>
                    <a:lnTo>
                      <a:pt x="55" y="56"/>
                    </a:lnTo>
                    <a:lnTo>
                      <a:pt x="55" y="66"/>
                    </a:lnTo>
                    <a:lnTo>
                      <a:pt x="51" y="57"/>
                    </a:lnTo>
                    <a:close/>
                    <a:moveTo>
                      <a:pt x="55" y="56"/>
                    </a:moveTo>
                    <a:lnTo>
                      <a:pt x="61" y="56"/>
                    </a:lnTo>
                    <a:lnTo>
                      <a:pt x="61" y="75"/>
                    </a:lnTo>
                    <a:lnTo>
                      <a:pt x="55" y="75"/>
                    </a:lnTo>
                    <a:lnTo>
                      <a:pt x="5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39" name="Freeform 495">
                <a:extLst>
                  <a:ext uri="{FF2B5EF4-FFF2-40B4-BE49-F238E27FC236}">
                    <a16:creationId xmlns:a16="http://schemas.microsoft.com/office/drawing/2014/main" id="{BF14CC34-E84F-4B93-9451-502608416757}"/>
                  </a:ext>
                </a:extLst>
              </p:cNvPr>
              <p:cNvSpPr>
                <a:spLocks/>
              </p:cNvSpPr>
              <p:nvPr/>
            </p:nvSpPr>
            <p:spPr bwMode="auto">
              <a:xfrm>
                <a:off x="3286" y="2849"/>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1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4"/>
                    </a:lnTo>
                    <a:lnTo>
                      <a:pt x="57" y="40"/>
                    </a:lnTo>
                    <a:lnTo>
                      <a:pt x="61" y="37"/>
                    </a:lnTo>
                    <a:lnTo>
                      <a:pt x="63" y="31"/>
                    </a:lnTo>
                    <a:lnTo>
                      <a:pt x="63" y="28"/>
                    </a:lnTo>
                    <a:lnTo>
                      <a:pt x="66" y="25"/>
                    </a:lnTo>
                    <a:lnTo>
                      <a:pt x="66" y="18"/>
                    </a:lnTo>
                    <a:lnTo>
                      <a:pt x="63" y="15"/>
                    </a:lnTo>
                    <a:lnTo>
                      <a:pt x="63" y="12"/>
                    </a:lnTo>
                    <a:lnTo>
                      <a:pt x="61" y="9"/>
                    </a:lnTo>
                    <a:lnTo>
                      <a:pt x="57" y="6"/>
                    </a:lnTo>
                    <a:lnTo>
                      <a:pt x="54" y="3"/>
                    </a:lnTo>
                    <a:lnTo>
                      <a:pt x="51" y="3"/>
                    </a:lnTo>
                    <a:lnTo>
                      <a:pt x="44" y="0"/>
                    </a:lnTo>
                    <a:lnTo>
                      <a:pt x="41" y="0"/>
                    </a:lnTo>
                    <a:lnTo>
                      <a:pt x="35" y="0"/>
                    </a:lnTo>
                    <a:lnTo>
                      <a:pt x="29" y="3"/>
                    </a:lnTo>
                    <a:lnTo>
                      <a:pt x="25" y="3"/>
                    </a:lnTo>
                    <a:lnTo>
                      <a:pt x="19" y="6"/>
                    </a:lnTo>
                    <a:lnTo>
                      <a:pt x="15" y="9"/>
                    </a:lnTo>
                    <a:lnTo>
                      <a:pt x="9" y="12"/>
                    </a:lnTo>
                    <a:lnTo>
                      <a:pt x="7" y="15"/>
                    </a:lnTo>
                    <a:lnTo>
                      <a:pt x="3" y="22"/>
                    </a:lnTo>
                    <a:lnTo>
                      <a:pt x="3" y="25"/>
                    </a:lnTo>
                    <a:lnTo>
                      <a:pt x="0" y="28"/>
                    </a:lnTo>
                    <a:lnTo>
                      <a:pt x="0" y="35"/>
                    </a:lnTo>
                    <a:lnTo>
                      <a:pt x="0" y="37"/>
                    </a:lnTo>
                    <a:lnTo>
                      <a:pt x="0" y="44"/>
                    </a:lnTo>
                    <a:lnTo>
                      <a:pt x="3" y="47"/>
                    </a:lnTo>
                    <a:lnTo>
                      <a:pt x="7" y="50"/>
                    </a:lnTo>
                    <a:lnTo>
                      <a:pt x="9" y="54"/>
                    </a:lnTo>
                    <a:lnTo>
                      <a:pt x="12" y="54"/>
                    </a:lnTo>
                    <a:lnTo>
                      <a:pt x="15" y="57"/>
                    </a:lnTo>
                    <a:lnTo>
                      <a:pt x="19" y="57"/>
                    </a:lnTo>
                    <a:lnTo>
                      <a:pt x="25" y="57"/>
                    </a:lnTo>
                    <a:lnTo>
                      <a:pt x="32" y="57"/>
                    </a:lnTo>
                    <a:lnTo>
                      <a:pt x="35"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0" name="Freeform 496">
                <a:extLst>
                  <a:ext uri="{FF2B5EF4-FFF2-40B4-BE49-F238E27FC236}">
                    <a16:creationId xmlns:a16="http://schemas.microsoft.com/office/drawing/2014/main" id="{82A639FE-75DE-4B3B-B557-F313267EFB41}"/>
                  </a:ext>
                </a:extLst>
              </p:cNvPr>
              <p:cNvSpPr>
                <a:spLocks noEditPoints="1"/>
              </p:cNvSpPr>
              <p:nvPr/>
            </p:nvSpPr>
            <p:spPr bwMode="auto">
              <a:xfrm>
                <a:off x="3284" y="2847"/>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5 w 86"/>
                  <a:gd name="T11" fmla="*/ 3 h 76"/>
                  <a:gd name="T12" fmla="*/ 4 w 86"/>
                  <a:gd name="T13" fmla="*/ 2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5 w 86"/>
                  <a:gd name="T39" fmla="*/ 1 h 76"/>
                  <a:gd name="T40" fmla="*/ 4 w 86"/>
                  <a:gd name="T41" fmla="*/ 0 h 76"/>
                  <a:gd name="T42" fmla="*/ 4 w 86"/>
                  <a:gd name="T43" fmla="*/ 2 h 76"/>
                  <a:gd name="T44" fmla="*/ 4 w 86"/>
                  <a:gd name="T45" fmla="*/ 2 h 76"/>
                  <a:gd name="T46" fmla="*/ 4 w 86"/>
                  <a:gd name="T47" fmla="*/ 0 h 76"/>
                  <a:gd name="T48" fmla="*/ 4 w 86"/>
                  <a:gd name="T49" fmla="*/ 0 h 76"/>
                  <a:gd name="T50" fmla="*/ 3 w 86"/>
                  <a:gd name="T51" fmla="*/ 1 h 76"/>
                  <a:gd name="T52" fmla="*/ 3 w 86"/>
                  <a:gd name="T53" fmla="*/ 0 h 76"/>
                  <a:gd name="T54" fmla="*/ 2 w 86"/>
                  <a:gd name="T55" fmla="*/ 0 h 76"/>
                  <a:gd name="T56" fmla="*/ 3 w 86"/>
                  <a:gd name="T57" fmla="*/ 1 h 76"/>
                  <a:gd name="T58" fmla="*/ 3 w 86"/>
                  <a:gd name="T59" fmla="*/ 2 h 76"/>
                  <a:gd name="T60" fmla="*/ 3 w 86"/>
                  <a:gd name="T61" fmla="*/ 2 h 76"/>
                  <a:gd name="T62" fmla="*/ 2 w 86"/>
                  <a:gd name="T63" fmla="*/ 1 h 76"/>
                  <a:gd name="T64" fmla="*/ 1 w 86"/>
                  <a:gd name="T65" fmla="*/ 1 h 76"/>
                  <a:gd name="T66" fmla="*/ 2 w 86"/>
                  <a:gd name="T67" fmla="*/ 1 h 76"/>
                  <a:gd name="T68" fmla="*/ 2 w 86"/>
                  <a:gd name="T69" fmla="*/ 2 h 76"/>
                  <a:gd name="T70" fmla="*/ 2 w 86"/>
                  <a:gd name="T71" fmla="*/ 2 h 76"/>
                  <a:gd name="T72" fmla="*/ 1 w 86"/>
                  <a:gd name="T73" fmla="*/ 1 h 76"/>
                  <a:gd name="T74" fmla="*/ 0 w 86"/>
                  <a:gd name="T75" fmla="*/ 2 h 76"/>
                  <a:gd name="T76" fmla="*/ 1 w 86"/>
                  <a:gd name="T77" fmla="*/ 2 h 76"/>
                  <a:gd name="T78" fmla="*/ 2 w 86"/>
                  <a:gd name="T79" fmla="*/ 2 h 76"/>
                  <a:gd name="T80" fmla="*/ 1 w 86"/>
                  <a:gd name="T81" fmla="*/ 3 h 76"/>
                  <a:gd name="T82" fmla="*/ 0 w 86"/>
                  <a:gd name="T83" fmla="*/ 2 h 76"/>
                  <a:gd name="T84" fmla="*/ 0 w 86"/>
                  <a:gd name="T85" fmla="*/ 3 h 76"/>
                  <a:gd name="T86" fmla="*/ 0 w 86"/>
                  <a:gd name="T87" fmla="*/ 3 h 76"/>
                  <a:gd name="T88" fmla="*/ 1 w 86"/>
                  <a:gd name="T89" fmla="*/ 3 h 76"/>
                  <a:gd name="T90" fmla="*/ 1 w 86"/>
                  <a:gd name="T91" fmla="*/ 3 h 76"/>
                  <a:gd name="T92" fmla="*/ 1 w 86"/>
                  <a:gd name="T93" fmla="*/ 3 h 76"/>
                  <a:gd name="T94" fmla="*/ 1 w 86"/>
                  <a:gd name="T95" fmla="*/ 4 h 76"/>
                  <a:gd name="T96" fmla="*/ 1 w 86"/>
                  <a:gd name="T97" fmla="*/ 4 h 76"/>
                  <a:gd name="T98" fmla="*/ 2 w 86"/>
                  <a:gd name="T99" fmla="*/ 4 h 76"/>
                  <a:gd name="T100" fmla="*/ 1 w 86"/>
                  <a:gd name="T101" fmla="*/ 4 h 76"/>
                  <a:gd name="T102" fmla="*/ 2 w 86"/>
                  <a:gd name="T103" fmla="*/ 4 h 76"/>
                  <a:gd name="T104" fmla="*/ 1 w 86"/>
                  <a:gd name="T105" fmla="*/ 5 h 76"/>
                  <a:gd name="T106" fmla="*/ 2 w 86"/>
                  <a:gd name="T107" fmla="*/ 4 h 76"/>
                  <a:gd name="T108" fmla="*/ 2 w 86"/>
                  <a:gd name="T109" fmla="*/ 4 h 76"/>
                  <a:gd name="T110" fmla="*/ 2 w 86"/>
                  <a:gd name="T111" fmla="*/ 4 h 76"/>
                  <a:gd name="T112" fmla="*/ 3 w 86"/>
                  <a:gd name="T113" fmla="*/ 4 h 76"/>
                  <a:gd name="T114" fmla="*/ 3 w 86"/>
                  <a:gd name="T115" fmla="*/ 5 h 76"/>
                  <a:gd name="T116" fmla="*/ 3 w 86"/>
                  <a:gd name="T117" fmla="*/ 5 h 76"/>
                  <a:gd name="T118" fmla="*/ 4 w 86"/>
                  <a:gd name="T119" fmla="*/ 5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1"/>
                    </a:moveTo>
                    <a:lnTo>
                      <a:pt x="56" y="48"/>
                    </a:lnTo>
                    <a:lnTo>
                      <a:pt x="65" y="66"/>
                    </a:lnTo>
                    <a:lnTo>
                      <a:pt x="58" y="69"/>
                    </a:lnTo>
                    <a:lnTo>
                      <a:pt x="50" y="51"/>
                    </a:lnTo>
                    <a:close/>
                    <a:moveTo>
                      <a:pt x="67" y="64"/>
                    </a:moveTo>
                    <a:lnTo>
                      <a:pt x="66" y="65"/>
                    </a:lnTo>
                    <a:lnTo>
                      <a:pt x="65" y="66"/>
                    </a:lnTo>
                    <a:lnTo>
                      <a:pt x="61" y="57"/>
                    </a:lnTo>
                    <a:lnTo>
                      <a:pt x="67" y="64"/>
                    </a:lnTo>
                    <a:close/>
                    <a:moveTo>
                      <a:pt x="54" y="50"/>
                    </a:moveTo>
                    <a:lnTo>
                      <a:pt x="57" y="47"/>
                    </a:lnTo>
                    <a:lnTo>
                      <a:pt x="71" y="60"/>
                    </a:lnTo>
                    <a:lnTo>
                      <a:pt x="67" y="64"/>
                    </a:lnTo>
                    <a:lnTo>
                      <a:pt x="54" y="50"/>
                    </a:lnTo>
                    <a:close/>
                    <a:moveTo>
                      <a:pt x="57" y="47"/>
                    </a:moveTo>
                    <a:lnTo>
                      <a:pt x="57" y="47"/>
                    </a:lnTo>
                    <a:lnTo>
                      <a:pt x="64" y="54"/>
                    </a:lnTo>
                    <a:lnTo>
                      <a:pt x="57" y="47"/>
                    </a:lnTo>
                    <a:close/>
                    <a:moveTo>
                      <a:pt x="57" y="47"/>
                    </a:moveTo>
                    <a:lnTo>
                      <a:pt x="61" y="44"/>
                    </a:lnTo>
                    <a:lnTo>
                      <a:pt x="74" y="57"/>
                    </a:lnTo>
                    <a:lnTo>
                      <a:pt x="71" y="60"/>
                    </a:lnTo>
                    <a:lnTo>
                      <a:pt x="57" y="47"/>
                    </a:lnTo>
                    <a:close/>
                    <a:moveTo>
                      <a:pt x="74" y="57"/>
                    </a:moveTo>
                    <a:lnTo>
                      <a:pt x="83" y="48"/>
                    </a:lnTo>
                    <a:lnTo>
                      <a:pt x="74" y="57"/>
                    </a:lnTo>
                    <a:lnTo>
                      <a:pt x="67" y="50"/>
                    </a:lnTo>
                    <a:lnTo>
                      <a:pt x="74" y="57"/>
                    </a:lnTo>
                    <a:close/>
                    <a:moveTo>
                      <a:pt x="61" y="44"/>
                    </a:moveTo>
                    <a:lnTo>
                      <a:pt x="63" y="40"/>
                    </a:lnTo>
                    <a:lnTo>
                      <a:pt x="77" y="55"/>
                    </a:lnTo>
                    <a:lnTo>
                      <a:pt x="74" y="57"/>
                    </a:lnTo>
                    <a:lnTo>
                      <a:pt x="61" y="44"/>
                    </a:lnTo>
                    <a:close/>
                    <a:moveTo>
                      <a:pt x="78" y="51"/>
                    </a:moveTo>
                    <a:lnTo>
                      <a:pt x="78" y="54"/>
                    </a:lnTo>
                    <a:lnTo>
                      <a:pt x="77" y="55"/>
                    </a:lnTo>
                    <a:lnTo>
                      <a:pt x="71" y="47"/>
                    </a:lnTo>
                    <a:lnTo>
                      <a:pt x="78" y="51"/>
                    </a:lnTo>
                    <a:close/>
                    <a:moveTo>
                      <a:pt x="62" y="44"/>
                    </a:moveTo>
                    <a:lnTo>
                      <a:pt x="65" y="37"/>
                    </a:lnTo>
                    <a:lnTo>
                      <a:pt x="82" y="46"/>
                    </a:lnTo>
                    <a:lnTo>
                      <a:pt x="78" y="51"/>
                    </a:lnTo>
                    <a:lnTo>
                      <a:pt x="62" y="44"/>
                    </a:lnTo>
                    <a:close/>
                    <a:moveTo>
                      <a:pt x="83" y="41"/>
                    </a:moveTo>
                    <a:lnTo>
                      <a:pt x="83" y="44"/>
                    </a:lnTo>
                    <a:lnTo>
                      <a:pt x="82" y="46"/>
                    </a:lnTo>
                    <a:lnTo>
                      <a:pt x="73" y="41"/>
                    </a:lnTo>
                    <a:lnTo>
                      <a:pt x="83" y="41"/>
                    </a:lnTo>
                    <a:close/>
                    <a:moveTo>
                      <a:pt x="64" y="41"/>
                    </a:moveTo>
                    <a:lnTo>
                      <a:pt x="64" y="38"/>
                    </a:lnTo>
                    <a:lnTo>
                      <a:pt x="83" y="38"/>
                    </a:lnTo>
                    <a:lnTo>
                      <a:pt x="83" y="41"/>
                    </a:lnTo>
                    <a:lnTo>
                      <a:pt x="64" y="41"/>
                    </a:lnTo>
                    <a:close/>
                    <a:moveTo>
                      <a:pt x="64" y="38"/>
                    </a:moveTo>
                    <a:lnTo>
                      <a:pt x="64" y="34"/>
                    </a:lnTo>
                    <a:lnTo>
                      <a:pt x="66" y="32"/>
                    </a:lnTo>
                    <a:lnTo>
                      <a:pt x="73" y="38"/>
                    </a:lnTo>
                    <a:lnTo>
                      <a:pt x="64" y="38"/>
                    </a:lnTo>
                    <a:close/>
                    <a:moveTo>
                      <a:pt x="66" y="32"/>
                    </a:moveTo>
                    <a:lnTo>
                      <a:pt x="70" y="28"/>
                    </a:lnTo>
                    <a:lnTo>
                      <a:pt x="83" y="41"/>
                    </a:lnTo>
                    <a:lnTo>
                      <a:pt x="81" y="45"/>
                    </a:lnTo>
                    <a:lnTo>
                      <a:pt x="66" y="32"/>
                    </a:lnTo>
                    <a:close/>
                    <a:moveTo>
                      <a:pt x="86" y="35"/>
                    </a:moveTo>
                    <a:lnTo>
                      <a:pt x="86" y="38"/>
                    </a:lnTo>
                    <a:lnTo>
                      <a:pt x="83" y="41"/>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70" y="35"/>
                    </a:moveTo>
                    <a:lnTo>
                      <a:pt x="66" y="32"/>
                    </a:lnTo>
                    <a:lnTo>
                      <a:pt x="81" y="18"/>
                    </a:lnTo>
                    <a:lnTo>
                      <a:pt x="83" y="22"/>
                    </a:lnTo>
                    <a:lnTo>
                      <a:pt x="70" y="35"/>
                    </a:lnTo>
                    <a:close/>
                    <a:moveTo>
                      <a:pt x="66" y="32"/>
                    </a:moveTo>
                    <a:lnTo>
                      <a:pt x="64" y="29"/>
                    </a:lnTo>
                    <a:lnTo>
                      <a:pt x="64" y="25"/>
                    </a:lnTo>
                    <a:lnTo>
                      <a:pt x="73" y="25"/>
                    </a:lnTo>
                    <a:lnTo>
                      <a:pt x="66" y="32"/>
                    </a:lnTo>
                    <a:close/>
                    <a:moveTo>
                      <a:pt x="64" y="25"/>
                    </a:moveTo>
                    <a:lnTo>
                      <a:pt x="64" y="22"/>
                    </a:lnTo>
                    <a:lnTo>
                      <a:pt x="83" y="22"/>
                    </a:lnTo>
                    <a:lnTo>
                      <a:pt x="83" y="25"/>
                    </a:lnTo>
                    <a:lnTo>
                      <a:pt x="64" y="25"/>
                    </a:lnTo>
                    <a:close/>
                    <a:moveTo>
                      <a:pt x="81" y="15"/>
                    </a:moveTo>
                    <a:lnTo>
                      <a:pt x="83" y="18"/>
                    </a:lnTo>
                    <a:lnTo>
                      <a:pt x="83" y="22"/>
                    </a:lnTo>
                    <a:lnTo>
                      <a:pt x="73" y="22"/>
                    </a:lnTo>
                    <a:lnTo>
                      <a:pt x="81" y="15"/>
                    </a:lnTo>
                    <a:close/>
                    <a:moveTo>
                      <a:pt x="66" y="29"/>
                    </a:moveTo>
                    <a:lnTo>
                      <a:pt x="64" y="26"/>
                    </a:lnTo>
                    <a:lnTo>
                      <a:pt x="77" y="12"/>
                    </a:lnTo>
                    <a:lnTo>
                      <a:pt x="81" y="15"/>
                    </a:lnTo>
                    <a:lnTo>
                      <a:pt x="66" y="29"/>
                    </a:lnTo>
                    <a:close/>
                    <a:moveTo>
                      <a:pt x="64" y="26"/>
                    </a:moveTo>
                    <a:lnTo>
                      <a:pt x="64" y="26"/>
                    </a:lnTo>
                    <a:lnTo>
                      <a:pt x="63" y="26"/>
                    </a:lnTo>
                    <a:lnTo>
                      <a:pt x="71" y="19"/>
                    </a:lnTo>
                    <a:lnTo>
                      <a:pt x="64" y="26"/>
                    </a:lnTo>
                    <a:close/>
                    <a:moveTo>
                      <a:pt x="63" y="26"/>
                    </a:moveTo>
                    <a:lnTo>
                      <a:pt x="61" y="23"/>
                    </a:lnTo>
                    <a:lnTo>
                      <a:pt x="74" y="10"/>
                    </a:lnTo>
                    <a:lnTo>
                      <a:pt x="77" y="12"/>
                    </a:lnTo>
                    <a:lnTo>
                      <a:pt x="63" y="26"/>
                    </a:lnTo>
                    <a:close/>
                    <a:moveTo>
                      <a:pt x="74" y="10"/>
                    </a:moveTo>
                    <a:lnTo>
                      <a:pt x="74" y="10"/>
                    </a:lnTo>
                    <a:lnTo>
                      <a:pt x="67" y="16"/>
                    </a:lnTo>
                    <a:lnTo>
                      <a:pt x="74" y="10"/>
                    </a:lnTo>
                    <a:close/>
                    <a:moveTo>
                      <a:pt x="61" y="23"/>
                    </a:moveTo>
                    <a:lnTo>
                      <a:pt x="57" y="19"/>
                    </a:lnTo>
                    <a:lnTo>
                      <a:pt x="71" y="6"/>
                    </a:lnTo>
                    <a:lnTo>
                      <a:pt x="74" y="10"/>
                    </a:lnTo>
                    <a:lnTo>
                      <a:pt x="61" y="23"/>
                    </a:lnTo>
                    <a:close/>
                    <a:moveTo>
                      <a:pt x="64" y="3"/>
                    </a:moveTo>
                    <a:lnTo>
                      <a:pt x="67" y="3"/>
                    </a:lnTo>
                    <a:lnTo>
                      <a:pt x="71" y="6"/>
                    </a:lnTo>
                    <a:lnTo>
                      <a:pt x="64" y="13"/>
                    </a:lnTo>
                    <a:lnTo>
                      <a:pt x="64" y="3"/>
                    </a:lnTo>
                    <a:close/>
                    <a:moveTo>
                      <a:pt x="64" y="22"/>
                    </a:moveTo>
                    <a:lnTo>
                      <a:pt x="61" y="22"/>
                    </a:lnTo>
                    <a:lnTo>
                      <a:pt x="61" y="3"/>
                    </a:lnTo>
                    <a:lnTo>
                      <a:pt x="64" y="3"/>
                    </a:lnTo>
                    <a:lnTo>
                      <a:pt x="64" y="22"/>
                    </a:lnTo>
                    <a:close/>
                    <a:moveTo>
                      <a:pt x="61" y="22"/>
                    </a:moveTo>
                    <a:lnTo>
                      <a:pt x="58" y="22"/>
                    </a:lnTo>
                    <a:lnTo>
                      <a:pt x="56" y="22"/>
                    </a:lnTo>
                    <a:lnTo>
                      <a:pt x="61" y="13"/>
                    </a:lnTo>
                    <a:lnTo>
                      <a:pt x="61" y="22"/>
                    </a:lnTo>
                    <a:close/>
                    <a:moveTo>
                      <a:pt x="56" y="22"/>
                    </a:moveTo>
                    <a:lnTo>
                      <a:pt x="50" y="18"/>
                    </a:lnTo>
                    <a:lnTo>
                      <a:pt x="58" y="1"/>
                    </a:lnTo>
                    <a:lnTo>
                      <a:pt x="65" y="4"/>
                    </a:lnTo>
                    <a:lnTo>
                      <a:pt x="56" y="22"/>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49" y="18"/>
                    </a:moveTo>
                    <a:lnTo>
                      <a:pt x="43" y="22"/>
                    </a:lnTo>
                    <a:lnTo>
                      <a:pt x="34" y="4"/>
                    </a:lnTo>
                    <a:lnTo>
                      <a:pt x="41" y="1"/>
                    </a:lnTo>
                    <a:lnTo>
                      <a:pt x="49" y="18"/>
                    </a:lnTo>
                    <a:close/>
                    <a:moveTo>
                      <a:pt x="43" y="22"/>
                    </a:moveTo>
                    <a:lnTo>
                      <a:pt x="41" y="22"/>
                    </a:lnTo>
                    <a:lnTo>
                      <a:pt x="39" y="22"/>
                    </a:lnTo>
                    <a:lnTo>
                      <a:pt x="39" y="13"/>
                    </a:lnTo>
                    <a:lnTo>
                      <a:pt x="43" y="22"/>
                    </a:lnTo>
                    <a:close/>
                    <a:moveTo>
                      <a:pt x="39" y="22"/>
                    </a:moveTo>
                    <a:lnTo>
                      <a:pt x="35" y="22"/>
                    </a:lnTo>
                    <a:lnTo>
                      <a:pt x="35" y="3"/>
                    </a:lnTo>
                    <a:lnTo>
                      <a:pt x="39" y="3"/>
                    </a:lnTo>
                    <a:lnTo>
                      <a:pt x="39" y="22"/>
                    </a:lnTo>
                    <a:close/>
                    <a:moveTo>
                      <a:pt x="31" y="4"/>
                    </a:moveTo>
                    <a:lnTo>
                      <a:pt x="33" y="3"/>
                    </a:lnTo>
                    <a:lnTo>
                      <a:pt x="35" y="3"/>
                    </a:lnTo>
                    <a:lnTo>
                      <a:pt x="35" y="13"/>
                    </a:lnTo>
                    <a:lnTo>
                      <a:pt x="31" y="4"/>
                    </a:lnTo>
                    <a:close/>
                    <a:moveTo>
                      <a:pt x="40" y="22"/>
                    </a:moveTo>
                    <a:lnTo>
                      <a:pt x="33" y="24"/>
                    </a:lnTo>
                    <a:lnTo>
                      <a:pt x="24" y="7"/>
                    </a:lnTo>
                    <a:lnTo>
                      <a:pt x="31" y="4"/>
                    </a:lnTo>
                    <a:lnTo>
                      <a:pt x="40" y="22"/>
                    </a:lnTo>
                    <a:close/>
                    <a:moveTo>
                      <a:pt x="22" y="10"/>
                    </a:moveTo>
                    <a:lnTo>
                      <a:pt x="23" y="8"/>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5" y="19"/>
                    </a:lnTo>
                    <a:lnTo>
                      <a:pt x="32" y="26"/>
                    </a:lnTo>
                    <a:close/>
                    <a:moveTo>
                      <a:pt x="30" y="27"/>
                    </a:moveTo>
                    <a:lnTo>
                      <a:pt x="23" y="30"/>
                    </a:lnTo>
                    <a:lnTo>
                      <a:pt x="15" y="14"/>
                    </a:lnTo>
                    <a:lnTo>
                      <a:pt x="21" y="11"/>
                    </a:lnTo>
                    <a:lnTo>
                      <a:pt x="30" y="27"/>
                    </a:lnTo>
                    <a:close/>
                    <a:moveTo>
                      <a:pt x="12" y="15"/>
                    </a:moveTo>
                    <a:lnTo>
                      <a:pt x="13" y="14"/>
                    </a:lnTo>
                    <a:lnTo>
                      <a:pt x="15" y="14"/>
                    </a:lnTo>
                    <a:lnTo>
                      <a:pt x="19" y="22"/>
                    </a:lnTo>
                    <a:lnTo>
                      <a:pt x="12" y="15"/>
                    </a:lnTo>
                    <a:close/>
                    <a:moveTo>
                      <a:pt x="27" y="29"/>
                    </a:moveTo>
                    <a:lnTo>
                      <a:pt x="23" y="32"/>
                    </a:lnTo>
                    <a:lnTo>
                      <a:pt x="10" y="18"/>
                    </a:lnTo>
                    <a:lnTo>
                      <a:pt x="12" y="15"/>
                    </a:lnTo>
                    <a:lnTo>
                      <a:pt x="27" y="29"/>
                    </a:lnTo>
                    <a:close/>
                    <a:moveTo>
                      <a:pt x="8" y="21"/>
                    </a:moveTo>
                    <a:lnTo>
                      <a:pt x="8" y="19"/>
                    </a:lnTo>
                    <a:lnTo>
                      <a:pt x="10" y="18"/>
                    </a:lnTo>
                    <a:lnTo>
                      <a:pt x="17" y="25"/>
                    </a:lnTo>
                    <a:lnTo>
                      <a:pt x="8" y="21"/>
                    </a:lnTo>
                    <a:close/>
                    <a:moveTo>
                      <a:pt x="24" y="29"/>
                    </a:moveTo>
                    <a:lnTo>
                      <a:pt x="21" y="36"/>
                    </a:lnTo>
                    <a:lnTo>
                      <a:pt x="4" y="27"/>
                    </a:lnTo>
                    <a:lnTo>
                      <a:pt x="8" y="21"/>
                    </a:lnTo>
                    <a:lnTo>
                      <a:pt x="24" y="29"/>
                    </a:lnTo>
                    <a:close/>
                    <a:moveTo>
                      <a:pt x="3" y="32"/>
                    </a:moveTo>
                    <a:lnTo>
                      <a:pt x="3" y="29"/>
                    </a:lnTo>
                    <a:lnTo>
                      <a:pt x="4" y="27"/>
                    </a:lnTo>
                    <a:lnTo>
                      <a:pt x="13" y="32"/>
                    </a:lnTo>
                    <a:lnTo>
                      <a:pt x="3" y="32"/>
                    </a:lnTo>
                    <a:close/>
                    <a:moveTo>
                      <a:pt x="22" y="32"/>
                    </a:moveTo>
                    <a:lnTo>
                      <a:pt x="22" y="35"/>
                    </a:lnTo>
                    <a:lnTo>
                      <a:pt x="3" y="35"/>
                    </a:lnTo>
                    <a:lnTo>
                      <a:pt x="3" y="32"/>
                    </a:lnTo>
                    <a:lnTo>
                      <a:pt x="22" y="32"/>
                    </a:lnTo>
                    <a:close/>
                    <a:moveTo>
                      <a:pt x="22" y="35"/>
                    </a:moveTo>
                    <a:lnTo>
                      <a:pt x="22" y="39"/>
                    </a:lnTo>
                    <a:lnTo>
                      <a:pt x="20" y="41"/>
                    </a:lnTo>
                    <a:lnTo>
                      <a:pt x="13" y="35"/>
                    </a:lnTo>
                    <a:lnTo>
                      <a:pt x="22" y="35"/>
                    </a:lnTo>
                    <a:close/>
                    <a:moveTo>
                      <a:pt x="20" y="41"/>
                    </a:moveTo>
                    <a:lnTo>
                      <a:pt x="17" y="45"/>
                    </a:lnTo>
                    <a:lnTo>
                      <a:pt x="3" y="32"/>
                    </a:lnTo>
                    <a:lnTo>
                      <a:pt x="7" y="28"/>
                    </a:lnTo>
                    <a:lnTo>
                      <a:pt x="20" y="41"/>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3" y="60"/>
                    </a:moveTo>
                    <a:lnTo>
                      <a:pt x="0" y="58"/>
                    </a:lnTo>
                    <a:lnTo>
                      <a:pt x="0" y="54"/>
                    </a:lnTo>
                    <a:lnTo>
                      <a:pt x="10" y="54"/>
                    </a:lnTo>
                    <a:lnTo>
                      <a:pt x="3" y="60"/>
                    </a:lnTo>
                    <a:close/>
                    <a:moveTo>
                      <a:pt x="17" y="47"/>
                    </a:moveTo>
                    <a:lnTo>
                      <a:pt x="20" y="50"/>
                    </a:lnTo>
                    <a:lnTo>
                      <a:pt x="7" y="64"/>
                    </a:lnTo>
                    <a:lnTo>
                      <a:pt x="3" y="60"/>
                    </a:lnTo>
                    <a:lnTo>
                      <a:pt x="17" y="47"/>
                    </a:lnTo>
                    <a:close/>
                    <a:moveTo>
                      <a:pt x="20" y="50"/>
                    </a:moveTo>
                    <a:lnTo>
                      <a:pt x="20" y="50"/>
                    </a:lnTo>
                    <a:lnTo>
                      <a:pt x="13" y="57"/>
                    </a:lnTo>
                    <a:lnTo>
                      <a:pt x="20" y="50"/>
                    </a:lnTo>
                    <a:close/>
                    <a:moveTo>
                      <a:pt x="20" y="50"/>
                    </a:moveTo>
                    <a:lnTo>
                      <a:pt x="23" y="54"/>
                    </a:lnTo>
                    <a:lnTo>
                      <a:pt x="9" y="67"/>
                    </a:lnTo>
                    <a:lnTo>
                      <a:pt x="7" y="64"/>
                    </a:lnTo>
                    <a:lnTo>
                      <a:pt x="20" y="50"/>
                    </a:lnTo>
                    <a:close/>
                    <a:moveTo>
                      <a:pt x="10" y="67"/>
                    </a:moveTo>
                    <a:lnTo>
                      <a:pt x="10" y="67"/>
                    </a:lnTo>
                    <a:lnTo>
                      <a:pt x="9" y="67"/>
                    </a:lnTo>
                    <a:lnTo>
                      <a:pt x="17" y="60"/>
                    </a:lnTo>
                    <a:lnTo>
                      <a:pt x="10" y="67"/>
                    </a:lnTo>
                    <a:close/>
                    <a:moveTo>
                      <a:pt x="23" y="54"/>
                    </a:moveTo>
                    <a:lnTo>
                      <a:pt x="27" y="57"/>
                    </a:lnTo>
                    <a:lnTo>
                      <a:pt x="12" y="70"/>
                    </a:lnTo>
                    <a:lnTo>
                      <a:pt x="10" y="67"/>
                    </a:lnTo>
                    <a:lnTo>
                      <a:pt x="23" y="54"/>
                    </a:lnTo>
                    <a:close/>
                    <a:moveTo>
                      <a:pt x="19" y="73"/>
                    </a:moveTo>
                    <a:lnTo>
                      <a:pt x="15" y="73"/>
                    </a:lnTo>
                    <a:lnTo>
                      <a:pt x="12" y="70"/>
                    </a:lnTo>
                    <a:lnTo>
                      <a:pt x="19" y="64"/>
                    </a:lnTo>
                    <a:lnTo>
                      <a:pt x="19" y="73"/>
                    </a:lnTo>
                    <a:close/>
                    <a:moveTo>
                      <a:pt x="19" y="54"/>
                    </a:moveTo>
                    <a:lnTo>
                      <a:pt x="22" y="54"/>
                    </a:lnTo>
                    <a:lnTo>
                      <a:pt x="22" y="73"/>
                    </a:lnTo>
                    <a:lnTo>
                      <a:pt x="19" y="73"/>
                    </a:lnTo>
                    <a:lnTo>
                      <a:pt x="19" y="54"/>
                    </a:lnTo>
                    <a:close/>
                    <a:moveTo>
                      <a:pt x="22" y="54"/>
                    </a:moveTo>
                    <a:lnTo>
                      <a:pt x="27" y="54"/>
                    </a:lnTo>
                    <a:lnTo>
                      <a:pt x="29" y="57"/>
                    </a:lnTo>
                    <a:lnTo>
                      <a:pt x="22" y="64"/>
                    </a:lnTo>
                    <a:lnTo>
                      <a:pt x="22" y="54"/>
                    </a:lnTo>
                    <a:close/>
                    <a:moveTo>
                      <a:pt x="29" y="57"/>
                    </a:moveTo>
                    <a:lnTo>
                      <a:pt x="32" y="60"/>
                    </a:lnTo>
                    <a:lnTo>
                      <a:pt x="19" y="73"/>
                    </a:lnTo>
                    <a:lnTo>
                      <a:pt x="15" y="70"/>
                    </a:lnTo>
                    <a:lnTo>
                      <a:pt x="29" y="57"/>
                    </a:lnTo>
                    <a:close/>
                    <a:moveTo>
                      <a:pt x="25" y="76"/>
                    </a:moveTo>
                    <a:lnTo>
                      <a:pt x="22" y="76"/>
                    </a:lnTo>
                    <a:lnTo>
                      <a:pt x="19" y="73"/>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1" y="58"/>
                    </a:moveTo>
                    <a:lnTo>
                      <a:pt x="46" y="55"/>
                    </a:lnTo>
                    <a:lnTo>
                      <a:pt x="55" y="72"/>
                    </a:lnTo>
                    <a:lnTo>
                      <a:pt x="49" y="76"/>
                    </a:lnTo>
                    <a:lnTo>
                      <a:pt x="41" y="58"/>
                    </a:lnTo>
                    <a:close/>
                    <a:moveTo>
                      <a:pt x="57" y="70"/>
                    </a:moveTo>
                    <a:lnTo>
                      <a:pt x="56" y="71"/>
                    </a:lnTo>
                    <a:lnTo>
                      <a:pt x="55" y="72"/>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1" name="Freeform 497">
                <a:extLst>
                  <a:ext uri="{FF2B5EF4-FFF2-40B4-BE49-F238E27FC236}">
                    <a16:creationId xmlns:a16="http://schemas.microsoft.com/office/drawing/2014/main" id="{95391619-9F70-4916-94F0-10EE11443461}"/>
                  </a:ext>
                </a:extLst>
              </p:cNvPr>
              <p:cNvSpPr>
                <a:spLocks/>
              </p:cNvSpPr>
              <p:nvPr/>
            </p:nvSpPr>
            <p:spPr bwMode="auto">
              <a:xfrm>
                <a:off x="3337" y="282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4"/>
                    </a:moveTo>
                    <a:lnTo>
                      <a:pt x="51" y="51"/>
                    </a:lnTo>
                    <a:lnTo>
                      <a:pt x="57" y="44"/>
                    </a:lnTo>
                    <a:lnTo>
                      <a:pt x="60" y="41"/>
                    </a:lnTo>
                    <a:lnTo>
                      <a:pt x="64" y="38"/>
                    </a:lnTo>
                    <a:lnTo>
                      <a:pt x="67" y="35"/>
                    </a:lnTo>
                    <a:lnTo>
                      <a:pt x="67" y="28"/>
                    </a:lnTo>
                    <a:lnTo>
                      <a:pt x="67" y="26"/>
                    </a:lnTo>
                    <a:lnTo>
                      <a:pt x="67" y="19"/>
                    </a:lnTo>
                    <a:lnTo>
                      <a:pt x="67" y="16"/>
                    </a:lnTo>
                    <a:lnTo>
                      <a:pt x="64" y="13"/>
                    </a:lnTo>
                    <a:lnTo>
                      <a:pt x="64" y="9"/>
                    </a:lnTo>
                    <a:lnTo>
                      <a:pt x="60" y="6"/>
                    </a:lnTo>
                    <a:lnTo>
                      <a:pt x="54" y="3"/>
                    </a:lnTo>
                    <a:lnTo>
                      <a:pt x="51" y="3"/>
                    </a:lnTo>
                    <a:lnTo>
                      <a:pt x="48" y="0"/>
                    </a:lnTo>
                    <a:lnTo>
                      <a:pt x="42" y="0"/>
                    </a:lnTo>
                    <a:lnTo>
                      <a:pt x="38" y="0"/>
                    </a:lnTo>
                    <a:lnTo>
                      <a:pt x="32" y="3"/>
                    </a:lnTo>
                    <a:lnTo>
                      <a:pt x="25" y="3"/>
                    </a:lnTo>
                    <a:lnTo>
                      <a:pt x="22" y="6"/>
                    </a:lnTo>
                    <a:lnTo>
                      <a:pt x="16" y="9"/>
                    </a:lnTo>
                    <a:lnTo>
                      <a:pt x="13" y="13"/>
                    </a:lnTo>
                    <a:lnTo>
                      <a:pt x="10" y="19"/>
                    </a:lnTo>
                    <a:lnTo>
                      <a:pt x="6" y="22"/>
                    </a:lnTo>
                    <a:lnTo>
                      <a:pt x="3" y="26"/>
                    </a:lnTo>
                    <a:lnTo>
                      <a:pt x="3" y="31"/>
                    </a:lnTo>
                    <a:lnTo>
                      <a:pt x="0" y="35"/>
                    </a:lnTo>
                    <a:lnTo>
                      <a:pt x="0" y="38"/>
                    </a:lnTo>
                    <a:lnTo>
                      <a:pt x="3" y="44"/>
                    </a:lnTo>
                    <a:lnTo>
                      <a:pt x="3" y="48"/>
                    </a:lnTo>
                    <a:lnTo>
                      <a:pt x="6" y="51"/>
                    </a:lnTo>
                    <a:lnTo>
                      <a:pt x="10" y="54"/>
                    </a:lnTo>
                    <a:lnTo>
                      <a:pt x="13" y="57"/>
                    </a:lnTo>
                    <a:lnTo>
                      <a:pt x="20" y="57"/>
                    </a:lnTo>
                    <a:lnTo>
                      <a:pt x="22" y="57"/>
                    </a:lnTo>
                    <a:lnTo>
                      <a:pt x="28" y="57"/>
                    </a:lnTo>
                    <a:lnTo>
                      <a:pt x="32" y="57"/>
                    </a:lnTo>
                    <a:lnTo>
                      <a:pt x="38"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2" name="Freeform 498">
                <a:extLst>
                  <a:ext uri="{FF2B5EF4-FFF2-40B4-BE49-F238E27FC236}">
                    <a16:creationId xmlns:a16="http://schemas.microsoft.com/office/drawing/2014/main" id="{745D3CB5-6F6B-49A9-8F8A-904AB97D3B3C}"/>
                  </a:ext>
                </a:extLst>
              </p:cNvPr>
              <p:cNvSpPr>
                <a:spLocks noEditPoints="1"/>
              </p:cNvSpPr>
              <p:nvPr/>
            </p:nvSpPr>
            <p:spPr bwMode="auto">
              <a:xfrm>
                <a:off x="3335" y="2822"/>
                <a:ext cx="22" cy="19"/>
              </a:xfrm>
              <a:custGeom>
                <a:avLst/>
                <a:gdLst>
                  <a:gd name="T0" fmla="*/ 4 w 86"/>
                  <a:gd name="T1" fmla="*/ 3 h 77"/>
                  <a:gd name="T2" fmla="*/ 4 w 86"/>
                  <a:gd name="T3" fmla="*/ 3 h 77"/>
                  <a:gd name="T4" fmla="*/ 5 w 86"/>
                  <a:gd name="T5" fmla="*/ 3 h 77"/>
                  <a:gd name="T6" fmla="*/ 5 w 86"/>
                  <a:gd name="T7" fmla="*/ 3 h 77"/>
                  <a:gd name="T8" fmla="*/ 4 w 86"/>
                  <a:gd name="T9" fmla="*/ 3 h 77"/>
                  <a:gd name="T10" fmla="*/ 4 w 86"/>
                  <a:gd name="T11" fmla="*/ 2 h 77"/>
                  <a:gd name="T12" fmla="*/ 6 w 86"/>
                  <a:gd name="T13" fmla="*/ 3 h 77"/>
                  <a:gd name="T14" fmla="*/ 6 w 86"/>
                  <a:gd name="T15" fmla="*/ 2 h 77"/>
                  <a:gd name="T16" fmla="*/ 6 w 86"/>
                  <a:gd name="T17" fmla="*/ 2 h 77"/>
                  <a:gd name="T18" fmla="*/ 4 w 86"/>
                  <a:gd name="T19" fmla="*/ 2 h 77"/>
                  <a:gd name="T20" fmla="*/ 5 w 86"/>
                  <a:gd name="T21" fmla="*/ 1 h 77"/>
                  <a:gd name="T22" fmla="*/ 4 w 86"/>
                  <a:gd name="T23" fmla="*/ 2 h 77"/>
                  <a:gd name="T24" fmla="*/ 4 w 86"/>
                  <a:gd name="T25" fmla="*/ 1 h 77"/>
                  <a:gd name="T26" fmla="*/ 5 w 86"/>
                  <a:gd name="T27" fmla="*/ 1 h 77"/>
                  <a:gd name="T28" fmla="*/ 5 w 86"/>
                  <a:gd name="T29" fmla="*/ 1 h 77"/>
                  <a:gd name="T30" fmla="*/ 5 w 86"/>
                  <a:gd name="T31" fmla="*/ 0 h 77"/>
                  <a:gd name="T32" fmla="*/ 4 w 86"/>
                  <a:gd name="T33" fmla="*/ 1 h 77"/>
                  <a:gd name="T34" fmla="*/ 4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2 h 77"/>
                  <a:gd name="T68" fmla="*/ 2 w 86"/>
                  <a:gd name="T69" fmla="*/ 2 h 77"/>
                  <a:gd name="T70" fmla="*/ 2 w 86"/>
                  <a:gd name="T71" fmla="*/ 2 h 77"/>
                  <a:gd name="T72" fmla="*/ 0 w 86"/>
                  <a:gd name="T73" fmla="*/ 2 h 77"/>
                  <a:gd name="T74" fmla="*/ 0 w 86"/>
                  <a:gd name="T75" fmla="*/ 2 h 77"/>
                  <a:gd name="T76" fmla="*/ 1 w 86"/>
                  <a:gd name="T77" fmla="*/ 2 h 77"/>
                  <a:gd name="T78" fmla="*/ 1 w 86"/>
                  <a:gd name="T79" fmla="*/ 3 h 77"/>
                  <a:gd name="T80" fmla="*/ 1 w 86"/>
                  <a:gd name="T81" fmla="*/ 3 h 77"/>
                  <a:gd name="T82" fmla="*/ 0 w 86"/>
                  <a:gd name="T83" fmla="*/ 3 h 77"/>
                  <a:gd name="T84" fmla="*/ 0 w 86"/>
                  <a:gd name="T85" fmla="*/ 4 h 77"/>
                  <a:gd name="T86" fmla="*/ 1 w 86"/>
                  <a:gd name="T87" fmla="*/ 3 h 77"/>
                  <a:gd name="T88" fmla="*/ 2 w 86"/>
                  <a:gd name="T89" fmla="*/ 3 h 77"/>
                  <a:gd name="T90" fmla="*/ 1 w 86"/>
                  <a:gd name="T91" fmla="*/ 3 h 77"/>
                  <a:gd name="T92" fmla="*/ 1 w 86"/>
                  <a:gd name="T93" fmla="*/ 3 h 77"/>
                  <a:gd name="T94" fmla="*/ 1 w 86"/>
                  <a:gd name="T95" fmla="*/ 4 h 77"/>
                  <a:gd name="T96" fmla="*/ 1 w 86"/>
                  <a:gd name="T97" fmla="*/ 4 h 77"/>
                  <a:gd name="T98" fmla="*/ 2 w 86"/>
                  <a:gd name="T99" fmla="*/ 3 h 77"/>
                  <a:gd name="T100" fmla="*/ 2 w 86"/>
                  <a:gd name="T101" fmla="*/ 3 h 77"/>
                  <a:gd name="T102" fmla="*/ 2 w 86"/>
                  <a:gd name="T103" fmla="*/ 3 h 77"/>
                  <a:gd name="T104" fmla="*/ 2 w 86"/>
                  <a:gd name="T105" fmla="*/ 5 h 77"/>
                  <a:gd name="T106" fmla="*/ 2 w 86"/>
                  <a:gd name="T107" fmla="*/ 5 h 77"/>
                  <a:gd name="T108" fmla="*/ 3 w 86"/>
                  <a:gd name="T109" fmla="*/ 3 h 77"/>
                  <a:gd name="T110" fmla="*/ 3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7"/>
                    </a:moveTo>
                    <a:lnTo>
                      <a:pt x="53" y="54"/>
                    </a:lnTo>
                    <a:lnTo>
                      <a:pt x="67" y="68"/>
                    </a:lnTo>
                    <a:lnTo>
                      <a:pt x="64" y="71"/>
                    </a:lnTo>
                    <a:lnTo>
                      <a:pt x="50" y="57"/>
                    </a:lnTo>
                    <a:close/>
                    <a:moveTo>
                      <a:pt x="53" y="54"/>
                    </a:moveTo>
                    <a:lnTo>
                      <a:pt x="63" y="45"/>
                    </a:lnTo>
                    <a:lnTo>
                      <a:pt x="53" y="54"/>
                    </a:lnTo>
                    <a:lnTo>
                      <a:pt x="60" y="61"/>
                    </a:lnTo>
                    <a:lnTo>
                      <a:pt x="53" y="54"/>
                    </a:lnTo>
                    <a:close/>
                    <a:moveTo>
                      <a:pt x="53" y="54"/>
                    </a:moveTo>
                    <a:lnTo>
                      <a:pt x="60" y="48"/>
                    </a:lnTo>
                    <a:lnTo>
                      <a:pt x="73" y="61"/>
                    </a:lnTo>
                    <a:lnTo>
                      <a:pt x="67" y="68"/>
                    </a:lnTo>
                    <a:lnTo>
                      <a:pt x="53" y="54"/>
                    </a:lnTo>
                    <a:close/>
                    <a:moveTo>
                      <a:pt x="60" y="48"/>
                    </a:moveTo>
                    <a:lnTo>
                      <a:pt x="63" y="45"/>
                    </a:lnTo>
                    <a:lnTo>
                      <a:pt x="76" y="58"/>
                    </a:lnTo>
                    <a:lnTo>
                      <a:pt x="73" y="61"/>
                    </a:lnTo>
                    <a:lnTo>
                      <a:pt x="60" y="48"/>
                    </a:lnTo>
                    <a:close/>
                    <a:moveTo>
                      <a:pt x="63" y="45"/>
                    </a:moveTo>
                    <a:lnTo>
                      <a:pt x="53" y="54"/>
                    </a:lnTo>
                    <a:lnTo>
                      <a:pt x="63" y="45"/>
                    </a:lnTo>
                    <a:lnTo>
                      <a:pt x="69" y="51"/>
                    </a:lnTo>
                    <a:lnTo>
                      <a:pt x="63" y="45"/>
                    </a:lnTo>
                    <a:close/>
                    <a:moveTo>
                      <a:pt x="63" y="45"/>
                    </a:moveTo>
                    <a:lnTo>
                      <a:pt x="66" y="41"/>
                    </a:lnTo>
                    <a:lnTo>
                      <a:pt x="79" y="54"/>
                    </a:lnTo>
                    <a:lnTo>
                      <a:pt x="76" y="58"/>
                    </a:lnTo>
                    <a:lnTo>
                      <a:pt x="63" y="45"/>
                    </a:lnTo>
                    <a:close/>
                    <a:moveTo>
                      <a:pt x="79" y="54"/>
                    </a:moveTo>
                    <a:lnTo>
                      <a:pt x="79" y="54"/>
                    </a:lnTo>
                    <a:lnTo>
                      <a:pt x="73" y="48"/>
                    </a:lnTo>
                    <a:lnTo>
                      <a:pt x="79" y="54"/>
                    </a:lnTo>
                    <a:close/>
                    <a:moveTo>
                      <a:pt x="66" y="41"/>
                    </a:moveTo>
                    <a:lnTo>
                      <a:pt x="69" y="38"/>
                    </a:lnTo>
                    <a:lnTo>
                      <a:pt x="83" y="51"/>
                    </a:lnTo>
                    <a:lnTo>
                      <a:pt x="79" y="54"/>
                    </a:lnTo>
                    <a:lnTo>
                      <a:pt x="66" y="41"/>
                    </a:lnTo>
                    <a:close/>
                    <a:moveTo>
                      <a:pt x="86" y="45"/>
                    </a:moveTo>
                    <a:lnTo>
                      <a:pt x="86" y="49"/>
                    </a:lnTo>
                    <a:lnTo>
                      <a:pt x="83" y="51"/>
                    </a:lnTo>
                    <a:lnTo>
                      <a:pt x="76" y="45"/>
                    </a:lnTo>
                    <a:lnTo>
                      <a:pt x="86" y="45"/>
                    </a:lnTo>
                    <a:close/>
                    <a:moveTo>
                      <a:pt x="66" y="45"/>
                    </a:moveTo>
                    <a:lnTo>
                      <a:pt x="66" y="38"/>
                    </a:lnTo>
                    <a:lnTo>
                      <a:pt x="86" y="38"/>
                    </a:lnTo>
                    <a:lnTo>
                      <a:pt x="86" y="45"/>
                    </a:lnTo>
                    <a:lnTo>
                      <a:pt x="66" y="45"/>
                    </a:lnTo>
                    <a:close/>
                    <a:moveTo>
                      <a:pt x="66" y="38"/>
                    </a:moveTo>
                    <a:lnTo>
                      <a:pt x="66" y="36"/>
                    </a:lnTo>
                    <a:lnTo>
                      <a:pt x="86" y="36"/>
                    </a:lnTo>
                    <a:lnTo>
                      <a:pt x="86" y="38"/>
                    </a:lnTo>
                    <a:lnTo>
                      <a:pt x="66" y="38"/>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3" y="27"/>
                    </a:lnTo>
                    <a:lnTo>
                      <a:pt x="63" y="23"/>
                    </a:lnTo>
                    <a:lnTo>
                      <a:pt x="73" y="23"/>
                    </a:lnTo>
                    <a:lnTo>
                      <a:pt x="66" y="29"/>
                    </a:lnTo>
                    <a:close/>
                    <a:moveTo>
                      <a:pt x="63" y="23"/>
                    </a:moveTo>
                    <a:lnTo>
                      <a:pt x="63" y="19"/>
                    </a:lnTo>
                    <a:lnTo>
                      <a:pt x="83" y="19"/>
                    </a:lnTo>
                    <a:lnTo>
                      <a:pt x="83" y="23"/>
                    </a:lnTo>
                    <a:lnTo>
                      <a:pt x="63" y="23"/>
                    </a:lnTo>
                    <a:close/>
                    <a:moveTo>
                      <a:pt x="79" y="13"/>
                    </a:moveTo>
                    <a:lnTo>
                      <a:pt x="83" y="16"/>
                    </a:lnTo>
                    <a:lnTo>
                      <a:pt x="83" y="19"/>
                    </a:lnTo>
                    <a:lnTo>
                      <a:pt x="73" y="19"/>
                    </a:lnTo>
                    <a:lnTo>
                      <a:pt x="79" y="13"/>
                    </a:lnTo>
                    <a:close/>
                    <a:moveTo>
                      <a:pt x="66" y="26"/>
                    </a:moveTo>
                    <a:lnTo>
                      <a:pt x="63" y="23"/>
                    </a:lnTo>
                    <a:lnTo>
                      <a:pt x="76" y="9"/>
                    </a:lnTo>
                    <a:lnTo>
                      <a:pt x="79" y="13"/>
                    </a:lnTo>
                    <a:lnTo>
                      <a:pt x="66" y="26"/>
                    </a:lnTo>
                    <a:close/>
                    <a:moveTo>
                      <a:pt x="74" y="8"/>
                    </a:moveTo>
                    <a:lnTo>
                      <a:pt x="75" y="8"/>
                    </a:lnTo>
                    <a:lnTo>
                      <a:pt x="76" y="9"/>
                    </a:lnTo>
                    <a:lnTo>
                      <a:pt x="69" y="16"/>
                    </a:lnTo>
                    <a:lnTo>
                      <a:pt x="74" y="8"/>
                    </a:lnTo>
                    <a:close/>
                    <a:moveTo>
                      <a:pt x="65" y="25"/>
                    </a:moveTo>
                    <a:lnTo>
                      <a:pt x="58" y="21"/>
                    </a:lnTo>
                    <a:lnTo>
                      <a:pt x="67" y="5"/>
                    </a:lnTo>
                    <a:lnTo>
                      <a:pt x="74" y="8"/>
                    </a:lnTo>
                    <a:lnTo>
                      <a:pt x="65" y="25"/>
                    </a:lnTo>
                    <a:close/>
                    <a:moveTo>
                      <a:pt x="63" y="4"/>
                    </a:moveTo>
                    <a:lnTo>
                      <a:pt x="65" y="4"/>
                    </a:lnTo>
                    <a:lnTo>
                      <a:pt x="67" y="5"/>
                    </a:lnTo>
                    <a:lnTo>
                      <a:pt x="63" y="13"/>
                    </a:lnTo>
                    <a:lnTo>
                      <a:pt x="63" y="4"/>
                    </a:lnTo>
                    <a:close/>
                    <a:moveTo>
                      <a:pt x="63" y="23"/>
                    </a:moveTo>
                    <a:lnTo>
                      <a:pt x="60" y="23"/>
                    </a:lnTo>
                    <a:lnTo>
                      <a:pt x="60" y="4"/>
                    </a:lnTo>
                    <a:lnTo>
                      <a:pt x="63" y="4"/>
                    </a:lnTo>
                    <a:lnTo>
                      <a:pt x="63" y="23"/>
                    </a:lnTo>
                    <a:close/>
                    <a:moveTo>
                      <a:pt x="60" y="23"/>
                    </a:moveTo>
                    <a:lnTo>
                      <a:pt x="56" y="23"/>
                    </a:lnTo>
                    <a:lnTo>
                      <a:pt x="53" y="20"/>
                    </a:lnTo>
                    <a:lnTo>
                      <a:pt x="60" y="13"/>
                    </a:lnTo>
                    <a:lnTo>
                      <a:pt x="60" y="23"/>
                    </a:lnTo>
                    <a:close/>
                    <a:moveTo>
                      <a:pt x="53" y="20"/>
                    </a:moveTo>
                    <a:lnTo>
                      <a:pt x="50" y="17"/>
                    </a:lnTo>
                    <a:lnTo>
                      <a:pt x="64" y="3"/>
                    </a:lnTo>
                    <a:lnTo>
                      <a:pt x="67" y="6"/>
                    </a:lnTo>
                    <a:lnTo>
                      <a:pt x="53" y="20"/>
                    </a:lnTo>
                    <a:close/>
                    <a:moveTo>
                      <a:pt x="57" y="0"/>
                    </a:moveTo>
                    <a:lnTo>
                      <a:pt x="61" y="0"/>
                    </a:lnTo>
                    <a:lnTo>
                      <a:pt x="64" y="3"/>
                    </a:lnTo>
                    <a:lnTo>
                      <a:pt x="57" y="10"/>
                    </a:lnTo>
                    <a:lnTo>
                      <a:pt x="57" y="0"/>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2"/>
                    </a:moveTo>
                    <a:lnTo>
                      <a:pt x="45" y="0"/>
                    </a:lnTo>
                    <a:lnTo>
                      <a:pt x="47" y="0"/>
                    </a:lnTo>
                    <a:lnTo>
                      <a:pt x="47" y="10"/>
                    </a:lnTo>
                    <a:lnTo>
                      <a:pt x="43" y="2"/>
                    </a:lnTo>
                    <a:close/>
                    <a:moveTo>
                      <a:pt x="52" y="18"/>
                    </a:moveTo>
                    <a:lnTo>
                      <a:pt x="45" y="21"/>
                    </a:lnTo>
                    <a:lnTo>
                      <a:pt x="36" y="5"/>
                    </a:lnTo>
                    <a:lnTo>
                      <a:pt x="43" y="2"/>
                    </a:lnTo>
                    <a:lnTo>
                      <a:pt x="52" y="18"/>
                    </a:lnTo>
                    <a:close/>
                    <a:moveTo>
                      <a:pt x="45" y="21"/>
                    </a:moveTo>
                    <a:lnTo>
                      <a:pt x="43" y="23"/>
                    </a:lnTo>
                    <a:lnTo>
                      <a:pt x="41" y="23"/>
                    </a:lnTo>
                    <a:lnTo>
                      <a:pt x="41" y="13"/>
                    </a:lnTo>
                    <a:lnTo>
                      <a:pt x="45" y="21"/>
                    </a:lnTo>
                    <a:close/>
                    <a:moveTo>
                      <a:pt x="41" y="23"/>
                    </a:moveTo>
                    <a:lnTo>
                      <a:pt x="34" y="23"/>
                    </a:lnTo>
                    <a:lnTo>
                      <a:pt x="34" y="4"/>
                    </a:lnTo>
                    <a:lnTo>
                      <a:pt x="41" y="4"/>
                    </a:lnTo>
                    <a:lnTo>
                      <a:pt x="41" y="23"/>
                    </a:lnTo>
                    <a:close/>
                    <a:moveTo>
                      <a:pt x="28" y="6"/>
                    </a:moveTo>
                    <a:lnTo>
                      <a:pt x="31" y="4"/>
                    </a:lnTo>
                    <a:lnTo>
                      <a:pt x="34" y="4"/>
                    </a:lnTo>
                    <a:lnTo>
                      <a:pt x="34" y="13"/>
                    </a:lnTo>
                    <a:lnTo>
                      <a:pt x="28" y="6"/>
                    </a:lnTo>
                    <a:close/>
                    <a:moveTo>
                      <a:pt x="41" y="20"/>
                    </a:moveTo>
                    <a:lnTo>
                      <a:pt x="39" y="23"/>
                    </a:lnTo>
                    <a:lnTo>
                      <a:pt x="24" y="9"/>
                    </a:lnTo>
                    <a:lnTo>
                      <a:pt x="28" y="6"/>
                    </a:lnTo>
                    <a:lnTo>
                      <a:pt x="41" y="20"/>
                    </a:lnTo>
                    <a:close/>
                    <a:moveTo>
                      <a:pt x="39" y="23"/>
                    </a:moveTo>
                    <a:lnTo>
                      <a:pt x="37" y="24"/>
                    </a:lnTo>
                    <a:lnTo>
                      <a:pt x="35" y="25"/>
                    </a:lnTo>
                    <a:lnTo>
                      <a:pt x="31" y="16"/>
                    </a:lnTo>
                    <a:lnTo>
                      <a:pt x="39" y="23"/>
                    </a:lnTo>
                    <a:close/>
                    <a:moveTo>
                      <a:pt x="35" y="25"/>
                    </a:moveTo>
                    <a:lnTo>
                      <a:pt x="30" y="28"/>
                    </a:lnTo>
                    <a:lnTo>
                      <a:pt x="21" y="10"/>
                    </a:lnTo>
                    <a:lnTo>
                      <a:pt x="28" y="8"/>
                    </a:lnTo>
                    <a:lnTo>
                      <a:pt x="35" y="25"/>
                    </a:lnTo>
                    <a:close/>
                    <a:moveTo>
                      <a:pt x="19" y="13"/>
                    </a:moveTo>
                    <a:lnTo>
                      <a:pt x="20" y="11"/>
                    </a:lnTo>
                    <a:lnTo>
                      <a:pt x="21" y="10"/>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7"/>
                    </a:moveTo>
                    <a:lnTo>
                      <a:pt x="28" y="34"/>
                    </a:lnTo>
                    <a:lnTo>
                      <a:pt x="10" y="25"/>
                    </a:lnTo>
                    <a:lnTo>
                      <a:pt x="13" y="18"/>
                    </a:lnTo>
                    <a:lnTo>
                      <a:pt x="31" y="27"/>
                    </a:lnTo>
                    <a:close/>
                    <a:moveTo>
                      <a:pt x="28" y="34"/>
                    </a:moveTo>
                    <a:lnTo>
                      <a:pt x="26" y="35"/>
                    </a:lnTo>
                    <a:lnTo>
                      <a:pt x="25" y="36"/>
                    </a:lnTo>
                    <a:lnTo>
                      <a:pt x="19" y="29"/>
                    </a:lnTo>
                    <a:lnTo>
                      <a:pt x="28" y="34"/>
                    </a:lnTo>
                    <a:close/>
                    <a:moveTo>
                      <a:pt x="25" y="36"/>
                    </a:moveTo>
                    <a:lnTo>
                      <a:pt x="22" y="39"/>
                    </a:lnTo>
                    <a:lnTo>
                      <a:pt x="9" y="26"/>
                    </a:lnTo>
                    <a:lnTo>
                      <a:pt x="12" y="23"/>
                    </a:lnTo>
                    <a:lnTo>
                      <a:pt x="25" y="36"/>
                    </a:lnTo>
                    <a:close/>
                    <a:moveTo>
                      <a:pt x="9" y="26"/>
                    </a:moveTo>
                    <a:lnTo>
                      <a:pt x="19" y="16"/>
                    </a:lnTo>
                    <a:lnTo>
                      <a:pt x="9" y="26"/>
                    </a:lnTo>
                    <a:lnTo>
                      <a:pt x="15" y="32"/>
                    </a:lnTo>
                    <a:lnTo>
                      <a:pt x="9" y="26"/>
                    </a:lnTo>
                    <a:close/>
                    <a:moveTo>
                      <a:pt x="22" y="39"/>
                    </a:moveTo>
                    <a:lnTo>
                      <a:pt x="19" y="42"/>
                    </a:lnTo>
                    <a:lnTo>
                      <a:pt x="6" y="29"/>
                    </a:lnTo>
                    <a:lnTo>
                      <a:pt x="9" y="26"/>
                    </a:lnTo>
                    <a:lnTo>
                      <a:pt x="22" y="39"/>
                    </a:lnTo>
                    <a:close/>
                    <a:moveTo>
                      <a:pt x="3" y="36"/>
                    </a:moveTo>
                    <a:lnTo>
                      <a:pt x="3" y="31"/>
                    </a:lnTo>
                    <a:lnTo>
                      <a:pt x="6" y="29"/>
                    </a:lnTo>
                    <a:lnTo>
                      <a:pt x="12" y="36"/>
                    </a:lnTo>
                    <a:lnTo>
                      <a:pt x="3" y="36"/>
                    </a:lnTo>
                    <a:close/>
                    <a:moveTo>
                      <a:pt x="22" y="36"/>
                    </a:moveTo>
                    <a:lnTo>
                      <a:pt x="22" y="41"/>
                    </a:lnTo>
                    <a:lnTo>
                      <a:pt x="3" y="41"/>
                    </a:lnTo>
                    <a:lnTo>
                      <a:pt x="3" y="36"/>
                    </a:lnTo>
                    <a:lnTo>
                      <a:pt x="22" y="36"/>
                    </a:lnTo>
                    <a:close/>
                    <a:moveTo>
                      <a:pt x="22" y="41"/>
                    </a:moveTo>
                    <a:lnTo>
                      <a:pt x="22" y="46"/>
                    </a:lnTo>
                    <a:lnTo>
                      <a:pt x="19" y="48"/>
                    </a:lnTo>
                    <a:lnTo>
                      <a:pt x="12" y="41"/>
                    </a:lnTo>
                    <a:lnTo>
                      <a:pt x="22" y="41"/>
                    </a:lnTo>
                    <a:close/>
                    <a:moveTo>
                      <a:pt x="19" y="48"/>
                    </a:moveTo>
                    <a:lnTo>
                      <a:pt x="15" y="51"/>
                    </a:lnTo>
                    <a:lnTo>
                      <a:pt x="2" y="38"/>
                    </a:lnTo>
                    <a:lnTo>
                      <a:pt x="6" y="35"/>
                    </a:lnTo>
                    <a:lnTo>
                      <a:pt x="19" y="48"/>
                    </a:lnTo>
                    <a:close/>
                    <a:moveTo>
                      <a:pt x="0" y="45"/>
                    </a:moveTo>
                    <a:lnTo>
                      <a:pt x="0" y="41"/>
                    </a:lnTo>
                    <a:lnTo>
                      <a:pt x="2" y="38"/>
                    </a:lnTo>
                    <a:lnTo>
                      <a:pt x="9" y="45"/>
                    </a:lnTo>
                    <a:lnTo>
                      <a:pt x="0" y="45"/>
                    </a:lnTo>
                    <a:close/>
                    <a:moveTo>
                      <a:pt x="19" y="45"/>
                    </a:moveTo>
                    <a:lnTo>
                      <a:pt x="19" y="48"/>
                    </a:lnTo>
                    <a:lnTo>
                      <a:pt x="0" y="48"/>
                    </a:lnTo>
                    <a:lnTo>
                      <a:pt x="0" y="45"/>
                    </a:lnTo>
                    <a:lnTo>
                      <a:pt x="19" y="45"/>
                    </a:lnTo>
                    <a:close/>
                    <a:moveTo>
                      <a:pt x="1" y="52"/>
                    </a:moveTo>
                    <a:lnTo>
                      <a:pt x="0" y="50"/>
                    </a:lnTo>
                    <a:lnTo>
                      <a:pt x="0" y="48"/>
                    </a:lnTo>
                    <a:lnTo>
                      <a:pt x="9" y="48"/>
                    </a:lnTo>
                    <a:lnTo>
                      <a:pt x="1" y="52"/>
                    </a:lnTo>
                    <a:close/>
                    <a:moveTo>
                      <a:pt x="18" y="43"/>
                    </a:moveTo>
                    <a:lnTo>
                      <a:pt x="21" y="50"/>
                    </a:lnTo>
                    <a:lnTo>
                      <a:pt x="3" y="59"/>
                    </a:lnTo>
                    <a:lnTo>
                      <a:pt x="1" y="52"/>
                    </a:lnTo>
                    <a:lnTo>
                      <a:pt x="18" y="43"/>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19" y="51"/>
                    </a:moveTo>
                    <a:lnTo>
                      <a:pt x="22" y="54"/>
                    </a:lnTo>
                    <a:lnTo>
                      <a:pt x="9" y="68"/>
                    </a:lnTo>
                    <a:lnTo>
                      <a:pt x="6" y="64"/>
                    </a:lnTo>
                    <a:lnTo>
                      <a:pt x="19" y="51"/>
                    </a:lnTo>
                    <a:close/>
                    <a:moveTo>
                      <a:pt x="22" y="54"/>
                    </a:moveTo>
                    <a:lnTo>
                      <a:pt x="13" y="45"/>
                    </a:lnTo>
                    <a:lnTo>
                      <a:pt x="22" y="54"/>
                    </a:lnTo>
                    <a:lnTo>
                      <a:pt x="15" y="61"/>
                    </a:lnTo>
                    <a:lnTo>
                      <a:pt x="22" y="54"/>
                    </a:lnTo>
                    <a:close/>
                    <a:moveTo>
                      <a:pt x="22" y="54"/>
                    </a:moveTo>
                    <a:lnTo>
                      <a:pt x="25" y="57"/>
                    </a:lnTo>
                    <a:lnTo>
                      <a:pt x="12" y="71"/>
                    </a:lnTo>
                    <a:lnTo>
                      <a:pt x="9" y="68"/>
                    </a:lnTo>
                    <a:lnTo>
                      <a:pt x="22" y="54"/>
                    </a:lnTo>
                    <a:close/>
                    <a:moveTo>
                      <a:pt x="12" y="71"/>
                    </a:moveTo>
                    <a:lnTo>
                      <a:pt x="12" y="71"/>
                    </a:lnTo>
                    <a:lnTo>
                      <a:pt x="19" y="64"/>
                    </a:lnTo>
                    <a:lnTo>
                      <a:pt x="12" y="71"/>
                    </a:lnTo>
                    <a:close/>
                    <a:moveTo>
                      <a:pt x="25" y="57"/>
                    </a:moveTo>
                    <a:lnTo>
                      <a:pt x="29" y="60"/>
                    </a:lnTo>
                    <a:lnTo>
                      <a:pt x="15" y="74"/>
                    </a:lnTo>
                    <a:lnTo>
                      <a:pt x="12" y="71"/>
                    </a:lnTo>
                    <a:lnTo>
                      <a:pt x="25" y="57"/>
                    </a:lnTo>
                    <a:close/>
                    <a:moveTo>
                      <a:pt x="22" y="77"/>
                    </a:moveTo>
                    <a:lnTo>
                      <a:pt x="18" y="77"/>
                    </a:lnTo>
                    <a:lnTo>
                      <a:pt x="15" y="74"/>
                    </a:lnTo>
                    <a:lnTo>
                      <a:pt x="22" y="67"/>
                    </a:lnTo>
                    <a:lnTo>
                      <a:pt x="22" y="77"/>
                    </a:lnTo>
                    <a:close/>
                    <a:moveTo>
                      <a:pt x="22" y="58"/>
                    </a:moveTo>
                    <a:lnTo>
                      <a:pt x="29" y="58"/>
                    </a:lnTo>
                    <a:lnTo>
                      <a:pt x="29" y="77"/>
                    </a:lnTo>
                    <a:lnTo>
                      <a:pt x="22" y="77"/>
                    </a:lnTo>
                    <a:lnTo>
                      <a:pt x="22" y="58"/>
                    </a:lnTo>
                    <a:close/>
                    <a:moveTo>
                      <a:pt x="29" y="58"/>
                    </a:moveTo>
                    <a:lnTo>
                      <a:pt x="31" y="58"/>
                    </a:lnTo>
                    <a:lnTo>
                      <a:pt x="31" y="77"/>
                    </a:lnTo>
                    <a:lnTo>
                      <a:pt x="29" y="77"/>
                    </a:lnTo>
                    <a:lnTo>
                      <a:pt x="29" y="58"/>
                    </a:lnTo>
                    <a:close/>
                    <a:moveTo>
                      <a:pt x="31" y="58"/>
                    </a:moveTo>
                    <a:lnTo>
                      <a:pt x="37" y="58"/>
                    </a:lnTo>
                    <a:lnTo>
                      <a:pt x="37" y="77"/>
                    </a:lnTo>
                    <a:lnTo>
                      <a:pt x="31" y="77"/>
                    </a:lnTo>
                    <a:lnTo>
                      <a:pt x="31" y="58"/>
                    </a:lnTo>
                    <a:close/>
                    <a:moveTo>
                      <a:pt x="37" y="58"/>
                    </a:moveTo>
                    <a:lnTo>
                      <a:pt x="41" y="58"/>
                    </a:lnTo>
                    <a:lnTo>
                      <a:pt x="41" y="77"/>
                    </a:lnTo>
                    <a:lnTo>
                      <a:pt x="37" y="77"/>
                    </a:lnTo>
                    <a:lnTo>
                      <a:pt x="37" y="58"/>
                    </a:lnTo>
                    <a:close/>
                    <a:moveTo>
                      <a:pt x="41" y="58"/>
                    </a:moveTo>
                    <a:lnTo>
                      <a:pt x="47" y="58"/>
                    </a:lnTo>
                    <a:lnTo>
                      <a:pt x="47" y="77"/>
                    </a:lnTo>
                    <a:lnTo>
                      <a:pt x="41" y="77"/>
                    </a:lnTo>
                    <a:lnTo>
                      <a:pt x="41" y="58"/>
                    </a:lnTo>
                    <a:close/>
                    <a:moveTo>
                      <a:pt x="54" y="74"/>
                    </a:moveTo>
                    <a:lnTo>
                      <a:pt x="51" y="77"/>
                    </a:lnTo>
                    <a:lnTo>
                      <a:pt x="47" y="77"/>
                    </a:lnTo>
                    <a:lnTo>
                      <a:pt x="47" y="67"/>
                    </a:lnTo>
                    <a:lnTo>
                      <a:pt x="54" y="74"/>
                    </a:lnTo>
                    <a:close/>
                    <a:moveTo>
                      <a:pt x="41" y="60"/>
                    </a:moveTo>
                    <a:lnTo>
                      <a:pt x="44" y="57"/>
                    </a:lnTo>
                    <a:lnTo>
                      <a:pt x="57" y="71"/>
                    </a:lnTo>
                    <a:lnTo>
                      <a:pt x="54" y="74"/>
                    </a:lnTo>
                    <a:lnTo>
                      <a:pt x="41" y="60"/>
                    </a:lnTo>
                    <a:close/>
                    <a:moveTo>
                      <a:pt x="44" y="57"/>
                    </a:moveTo>
                    <a:lnTo>
                      <a:pt x="46" y="54"/>
                    </a:lnTo>
                    <a:lnTo>
                      <a:pt x="51" y="54"/>
                    </a:lnTo>
                    <a:lnTo>
                      <a:pt x="51" y="64"/>
                    </a:lnTo>
                    <a:lnTo>
                      <a:pt x="44" y="57"/>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3" name="Freeform 499">
                <a:extLst>
                  <a:ext uri="{FF2B5EF4-FFF2-40B4-BE49-F238E27FC236}">
                    <a16:creationId xmlns:a16="http://schemas.microsoft.com/office/drawing/2014/main" id="{2EAA92DB-F929-41CD-91FF-7EF55D8B2924}"/>
                  </a:ext>
                </a:extLst>
              </p:cNvPr>
              <p:cNvSpPr>
                <a:spLocks/>
              </p:cNvSpPr>
              <p:nvPr/>
            </p:nvSpPr>
            <p:spPr bwMode="auto">
              <a:xfrm>
                <a:off x="3379" y="2808"/>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8"/>
                    </a:lnTo>
                    <a:lnTo>
                      <a:pt x="57" y="44"/>
                    </a:lnTo>
                    <a:lnTo>
                      <a:pt x="60" y="41"/>
                    </a:lnTo>
                    <a:lnTo>
                      <a:pt x="63" y="35"/>
                    </a:lnTo>
                    <a:lnTo>
                      <a:pt x="63" y="32"/>
                    </a:lnTo>
                    <a:lnTo>
                      <a:pt x="67" y="25"/>
                    </a:lnTo>
                    <a:lnTo>
                      <a:pt x="67" y="22"/>
                    </a:lnTo>
                    <a:lnTo>
                      <a:pt x="67" y="19"/>
                    </a:lnTo>
                    <a:lnTo>
                      <a:pt x="67" y="13"/>
                    </a:lnTo>
                    <a:lnTo>
                      <a:pt x="63" y="10"/>
                    </a:lnTo>
                    <a:lnTo>
                      <a:pt x="60" y="7"/>
                    </a:lnTo>
                    <a:lnTo>
                      <a:pt x="57" y="3"/>
                    </a:lnTo>
                    <a:lnTo>
                      <a:pt x="54" y="0"/>
                    </a:lnTo>
                    <a:lnTo>
                      <a:pt x="50" y="0"/>
                    </a:lnTo>
                    <a:lnTo>
                      <a:pt x="44" y="0"/>
                    </a:lnTo>
                    <a:lnTo>
                      <a:pt x="41" y="0"/>
                    </a:lnTo>
                    <a:lnTo>
                      <a:pt x="35" y="0"/>
                    </a:lnTo>
                    <a:lnTo>
                      <a:pt x="31" y="0"/>
                    </a:lnTo>
                    <a:lnTo>
                      <a:pt x="25" y="3"/>
                    </a:lnTo>
                    <a:lnTo>
                      <a:pt x="18" y="3"/>
                    </a:lnTo>
                    <a:lnTo>
                      <a:pt x="16" y="7"/>
                    </a:lnTo>
                    <a:lnTo>
                      <a:pt x="13" y="13"/>
                    </a:lnTo>
                    <a:lnTo>
                      <a:pt x="9" y="16"/>
                    </a:lnTo>
                    <a:lnTo>
                      <a:pt x="6" y="19"/>
                    </a:lnTo>
                    <a:lnTo>
                      <a:pt x="3" y="22"/>
                    </a:lnTo>
                    <a:lnTo>
                      <a:pt x="0" y="29"/>
                    </a:lnTo>
                    <a:lnTo>
                      <a:pt x="0" y="32"/>
                    </a:lnTo>
                    <a:lnTo>
                      <a:pt x="0" y="39"/>
                    </a:lnTo>
                    <a:lnTo>
                      <a:pt x="3" y="41"/>
                    </a:lnTo>
                    <a:lnTo>
                      <a:pt x="3" y="44"/>
                    </a:lnTo>
                    <a:lnTo>
                      <a:pt x="6" y="48"/>
                    </a:lnTo>
                    <a:lnTo>
                      <a:pt x="9" y="51"/>
                    </a:lnTo>
                    <a:lnTo>
                      <a:pt x="13" y="54"/>
                    </a:lnTo>
                    <a:lnTo>
                      <a:pt x="16" y="54"/>
                    </a:lnTo>
                    <a:lnTo>
                      <a:pt x="22" y="57"/>
                    </a:lnTo>
                    <a:lnTo>
                      <a:pt x="25" y="57"/>
                    </a:lnTo>
                    <a:lnTo>
                      <a:pt x="31"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4" name="Freeform 500">
                <a:extLst>
                  <a:ext uri="{FF2B5EF4-FFF2-40B4-BE49-F238E27FC236}">
                    <a16:creationId xmlns:a16="http://schemas.microsoft.com/office/drawing/2014/main" id="{3CE84AD0-5E77-4AEB-97F9-9549ADEEC7A8}"/>
                  </a:ext>
                </a:extLst>
              </p:cNvPr>
              <p:cNvSpPr>
                <a:spLocks noEditPoints="1"/>
              </p:cNvSpPr>
              <p:nvPr/>
            </p:nvSpPr>
            <p:spPr bwMode="auto">
              <a:xfrm>
                <a:off x="3377" y="2804"/>
                <a:ext cx="21" cy="21"/>
              </a:xfrm>
              <a:custGeom>
                <a:avLst/>
                <a:gdLst>
                  <a:gd name="T0" fmla="*/ 3 w 86"/>
                  <a:gd name="T1" fmla="*/ 4 h 80"/>
                  <a:gd name="T2" fmla="*/ 4 w 86"/>
                  <a:gd name="T3" fmla="*/ 3 h 80"/>
                  <a:gd name="T4" fmla="*/ 4 w 86"/>
                  <a:gd name="T5" fmla="*/ 4 h 80"/>
                  <a:gd name="T6" fmla="*/ 4 w 86"/>
                  <a:gd name="T7" fmla="*/ 4 h 80"/>
                  <a:gd name="T8" fmla="*/ 5 w 86"/>
                  <a:gd name="T9" fmla="*/ 4 h 80"/>
                  <a:gd name="T10" fmla="*/ 5 w 86"/>
                  <a:gd name="T11" fmla="*/ 3 h 80"/>
                  <a:gd name="T12" fmla="*/ 4 w 86"/>
                  <a:gd name="T13" fmla="*/ 3 h 80"/>
                  <a:gd name="T14" fmla="*/ 4 w 86"/>
                  <a:gd name="T15" fmla="*/ 3 h 80"/>
                  <a:gd name="T16" fmla="*/ 5 w 86"/>
                  <a:gd name="T17" fmla="*/ 3 h 80"/>
                  <a:gd name="T18" fmla="*/ 5 w 86"/>
                  <a:gd name="T19" fmla="*/ 3 h 80"/>
                  <a:gd name="T20" fmla="*/ 4 w 86"/>
                  <a:gd name="T21" fmla="*/ 2 h 80"/>
                  <a:gd name="T22" fmla="*/ 4 w 86"/>
                  <a:gd name="T23" fmla="*/ 2 h 80"/>
                  <a:gd name="T24" fmla="*/ 5 w 86"/>
                  <a:gd name="T25" fmla="*/ 2 h 80"/>
                  <a:gd name="T26" fmla="*/ 5 w 86"/>
                  <a:gd name="T27" fmla="*/ 1 h 80"/>
                  <a:gd name="T28" fmla="*/ 5 w 86"/>
                  <a:gd name="T29" fmla="*/ 1 h 80"/>
                  <a:gd name="T30" fmla="*/ 4 w 86"/>
                  <a:gd name="T31" fmla="*/ 2 h 80"/>
                  <a:gd name="T32" fmla="*/ 4 w 86"/>
                  <a:gd name="T33" fmla="*/ 2 h 80"/>
                  <a:gd name="T34" fmla="*/ 4 w 86"/>
                  <a:gd name="T35" fmla="*/ 1 h 80"/>
                  <a:gd name="T36" fmla="*/ 4 w 86"/>
                  <a:gd name="T37" fmla="*/ 1 h 80"/>
                  <a:gd name="T38" fmla="*/ 4 w 86"/>
                  <a:gd name="T39" fmla="*/ 0 h 80"/>
                  <a:gd name="T40" fmla="*/ 4 w 86"/>
                  <a:gd name="T41" fmla="*/ 2 h 80"/>
                  <a:gd name="T42" fmla="*/ 3 w 86"/>
                  <a:gd name="T43" fmla="*/ 2 h 80"/>
                  <a:gd name="T44" fmla="*/ 3 w 86"/>
                  <a:gd name="T45" fmla="*/ 0 h 80"/>
                  <a:gd name="T46" fmla="*/ 3 w 86"/>
                  <a:gd name="T47" fmla="*/ 0 h 80"/>
                  <a:gd name="T48" fmla="*/ 2 w 86"/>
                  <a:gd name="T49" fmla="*/ 0 h 80"/>
                  <a:gd name="T50" fmla="*/ 2 w 86"/>
                  <a:gd name="T51" fmla="*/ 2 h 80"/>
                  <a:gd name="T52" fmla="*/ 2 w 86"/>
                  <a:gd name="T53" fmla="*/ 2 h 80"/>
                  <a:gd name="T54" fmla="*/ 2 w 86"/>
                  <a:gd name="T55" fmla="*/ 1 h 80"/>
                  <a:gd name="T56" fmla="*/ 1 w 86"/>
                  <a:gd name="T57" fmla="*/ 1 h 80"/>
                  <a:gd name="T58" fmla="*/ 1 w 86"/>
                  <a:gd name="T59" fmla="*/ 1 h 80"/>
                  <a:gd name="T60" fmla="*/ 2 w 86"/>
                  <a:gd name="T61" fmla="*/ 2 h 80"/>
                  <a:gd name="T62" fmla="*/ 1 w 86"/>
                  <a:gd name="T63" fmla="*/ 2 h 80"/>
                  <a:gd name="T64" fmla="*/ 0 w 86"/>
                  <a:gd name="T65" fmla="*/ 2 h 80"/>
                  <a:gd name="T66" fmla="*/ 0 w 86"/>
                  <a:gd name="T67" fmla="*/ 2 h 80"/>
                  <a:gd name="T68" fmla="*/ 0 w 86"/>
                  <a:gd name="T69" fmla="*/ 2 h 80"/>
                  <a:gd name="T70" fmla="*/ 0 w 86"/>
                  <a:gd name="T71" fmla="*/ 3 h 80"/>
                  <a:gd name="T72" fmla="*/ 1 w 86"/>
                  <a:gd name="T73" fmla="*/ 3 h 80"/>
                  <a:gd name="T74" fmla="*/ 0 w 86"/>
                  <a:gd name="T75" fmla="*/ 4 h 80"/>
                  <a:gd name="T76" fmla="*/ 0 w 86"/>
                  <a:gd name="T77" fmla="*/ 4 h 80"/>
                  <a:gd name="T78" fmla="*/ 1 w 86"/>
                  <a:gd name="T79" fmla="*/ 3 h 80"/>
                  <a:gd name="T80" fmla="*/ 1 w 86"/>
                  <a:gd name="T81" fmla="*/ 4 h 80"/>
                  <a:gd name="T82" fmla="*/ 0 w 86"/>
                  <a:gd name="T83" fmla="*/ 4 h 80"/>
                  <a:gd name="T84" fmla="*/ 0 w 86"/>
                  <a:gd name="T85" fmla="*/ 5 h 80"/>
                  <a:gd name="T86" fmla="*/ 0 w 86"/>
                  <a:gd name="T87" fmla="*/ 5 h 80"/>
                  <a:gd name="T88" fmla="*/ 1 w 86"/>
                  <a:gd name="T89" fmla="*/ 4 h 80"/>
                  <a:gd name="T90" fmla="*/ 1 w 86"/>
                  <a:gd name="T91" fmla="*/ 4 h 80"/>
                  <a:gd name="T92" fmla="*/ 2 w 86"/>
                  <a:gd name="T93" fmla="*/ 4 h 80"/>
                  <a:gd name="T94" fmla="*/ 2 w 86"/>
                  <a:gd name="T95" fmla="*/ 6 h 80"/>
                  <a:gd name="T96" fmla="*/ 2 w 86"/>
                  <a:gd name="T97" fmla="*/ 5 h 80"/>
                  <a:gd name="T98" fmla="*/ 2 w 86"/>
                  <a:gd name="T99" fmla="*/ 4 h 80"/>
                  <a:gd name="T100" fmla="*/ 3 w 86"/>
                  <a:gd name="T101" fmla="*/ 6 h 80"/>
                  <a:gd name="T102" fmla="*/ 3 w 86"/>
                  <a:gd name="T103" fmla="*/ 4 h 80"/>
                  <a:gd name="T104" fmla="*/ 3 w 86"/>
                  <a:gd name="T105" fmla="*/ 4 h 80"/>
                  <a:gd name="T106" fmla="*/ 3 w 86"/>
                  <a:gd name="T107" fmla="*/ 5 h 80"/>
                  <a:gd name="T108" fmla="*/ 3 w 86"/>
                  <a:gd name="T109" fmla="*/ 5 h 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80"/>
                  <a:gd name="T167" fmla="*/ 86 w 86"/>
                  <a:gd name="T168" fmla="*/ 80 h 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80">
                    <a:moveTo>
                      <a:pt x="50" y="57"/>
                    </a:moveTo>
                    <a:lnTo>
                      <a:pt x="54" y="54"/>
                    </a:lnTo>
                    <a:lnTo>
                      <a:pt x="67" y="67"/>
                    </a:lnTo>
                    <a:lnTo>
                      <a:pt x="64" y="70"/>
                    </a:lnTo>
                    <a:lnTo>
                      <a:pt x="50" y="57"/>
                    </a:lnTo>
                    <a:close/>
                    <a:moveTo>
                      <a:pt x="54" y="54"/>
                    </a:moveTo>
                    <a:lnTo>
                      <a:pt x="55" y="53"/>
                    </a:lnTo>
                    <a:lnTo>
                      <a:pt x="56" y="52"/>
                    </a:lnTo>
                    <a:lnTo>
                      <a:pt x="60" y="61"/>
                    </a:lnTo>
                    <a:lnTo>
                      <a:pt x="54" y="54"/>
                    </a:lnTo>
                    <a:close/>
                    <a:moveTo>
                      <a:pt x="56" y="52"/>
                    </a:moveTo>
                    <a:lnTo>
                      <a:pt x="62" y="50"/>
                    </a:lnTo>
                    <a:lnTo>
                      <a:pt x="71" y="66"/>
                    </a:lnTo>
                    <a:lnTo>
                      <a:pt x="65" y="69"/>
                    </a:lnTo>
                    <a:lnTo>
                      <a:pt x="56" y="52"/>
                    </a:lnTo>
                    <a:close/>
                    <a:moveTo>
                      <a:pt x="73" y="64"/>
                    </a:moveTo>
                    <a:lnTo>
                      <a:pt x="72" y="65"/>
                    </a:lnTo>
                    <a:lnTo>
                      <a:pt x="71" y="66"/>
                    </a:lnTo>
                    <a:lnTo>
                      <a:pt x="67" y="57"/>
                    </a:lnTo>
                    <a:lnTo>
                      <a:pt x="73" y="64"/>
                    </a:lnTo>
                    <a:close/>
                    <a:moveTo>
                      <a:pt x="60" y="51"/>
                    </a:moveTo>
                    <a:lnTo>
                      <a:pt x="64" y="47"/>
                    </a:lnTo>
                    <a:lnTo>
                      <a:pt x="77" y="62"/>
                    </a:lnTo>
                    <a:lnTo>
                      <a:pt x="73" y="64"/>
                    </a:lnTo>
                    <a:lnTo>
                      <a:pt x="60" y="51"/>
                    </a:lnTo>
                    <a:close/>
                    <a:moveTo>
                      <a:pt x="79" y="58"/>
                    </a:moveTo>
                    <a:lnTo>
                      <a:pt x="78" y="61"/>
                    </a:lnTo>
                    <a:lnTo>
                      <a:pt x="77" y="62"/>
                    </a:lnTo>
                    <a:lnTo>
                      <a:pt x="70" y="54"/>
                    </a:lnTo>
                    <a:lnTo>
                      <a:pt x="79" y="58"/>
                    </a:lnTo>
                    <a:close/>
                    <a:moveTo>
                      <a:pt x="61" y="51"/>
                    </a:moveTo>
                    <a:lnTo>
                      <a:pt x="65" y="44"/>
                    </a:lnTo>
                    <a:lnTo>
                      <a:pt x="81" y="53"/>
                    </a:lnTo>
                    <a:lnTo>
                      <a:pt x="79" y="58"/>
                    </a:lnTo>
                    <a:lnTo>
                      <a:pt x="61" y="51"/>
                    </a:lnTo>
                    <a:close/>
                    <a:moveTo>
                      <a:pt x="82" y="48"/>
                    </a:moveTo>
                    <a:lnTo>
                      <a:pt x="82" y="51"/>
                    </a:lnTo>
                    <a:lnTo>
                      <a:pt x="81" y="53"/>
                    </a:lnTo>
                    <a:lnTo>
                      <a:pt x="73" y="48"/>
                    </a:lnTo>
                    <a:lnTo>
                      <a:pt x="82" y="48"/>
                    </a:lnTo>
                    <a:close/>
                    <a:moveTo>
                      <a:pt x="64" y="48"/>
                    </a:moveTo>
                    <a:lnTo>
                      <a:pt x="64" y="45"/>
                    </a:lnTo>
                    <a:lnTo>
                      <a:pt x="82" y="45"/>
                    </a:lnTo>
                    <a:lnTo>
                      <a:pt x="82" y="48"/>
                    </a:lnTo>
                    <a:lnTo>
                      <a:pt x="64" y="48"/>
                    </a:lnTo>
                    <a:close/>
                    <a:moveTo>
                      <a:pt x="64" y="45"/>
                    </a:moveTo>
                    <a:lnTo>
                      <a:pt x="64" y="43"/>
                    </a:lnTo>
                    <a:lnTo>
                      <a:pt x="65" y="41"/>
                    </a:lnTo>
                    <a:lnTo>
                      <a:pt x="73" y="45"/>
                    </a:lnTo>
                    <a:lnTo>
                      <a:pt x="64" y="45"/>
                    </a:lnTo>
                    <a:close/>
                    <a:moveTo>
                      <a:pt x="65" y="41"/>
                    </a:moveTo>
                    <a:lnTo>
                      <a:pt x="68" y="34"/>
                    </a:lnTo>
                    <a:lnTo>
                      <a:pt x="84" y="43"/>
                    </a:lnTo>
                    <a:lnTo>
                      <a:pt x="81" y="50"/>
                    </a:lnTo>
                    <a:lnTo>
                      <a:pt x="65" y="41"/>
                    </a:lnTo>
                    <a:close/>
                    <a:moveTo>
                      <a:pt x="86" y="38"/>
                    </a:moveTo>
                    <a:lnTo>
                      <a:pt x="86" y="41"/>
                    </a:lnTo>
                    <a:lnTo>
                      <a:pt x="84" y="43"/>
                    </a:lnTo>
                    <a:lnTo>
                      <a:pt x="77" y="38"/>
                    </a:lnTo>
                    <a:lnTo>
                      <a:pt x="86" y="38"/>
                    </a:lnTo>
                    <a:close/>
                    <a:moveTo>
                      <a:pt x="67" y="38"/>
                    </a:moveTo>
                    <a:lnTo>
                      <a:pt x="67" y="35"/>
                    </a:lnTo>
                    <a:lnTo>
                      <a:pt x="86" y="35"/>
                    </a:lnTo>
                    <a:lnTo>
                      <a:pt x="86" y="38"/>
                    </a:lnTo>
                    <a:lnTo>
                      <a:pt x="67" y="38"/>
                    </a:lnTo>
                    <a:close/>
                    <a:moveTo>
                      <a:pt x="67" y="35"/>
                    </a:moveTo>
                    <a:lnTo>
                      <a:pt x="67" y="32"/>
                    </a:lnTo>
                    <a:lnTo>
                      <a:pt x="86" y="32"/>
                    </a:lnTo>
                    <a:lnTo>
                      <a:pt x="86" y="35"/>
                    </a:lnTo>
                    <a:lnTo>
                      <a:pt x="67" y="35"/>
                    </a:lnTo>
                    <a:close/>
                    <a:moveTo>
                      <a:pt x="67" y="32"/>
                    </a:moveTo>
                    <a:lnTo>
                      <a:pt x="67" y="26"/>
                    </a:lnTo>
                    <a:lnTo>
                      <a:pt x="86" y="26"/>
                    </a:lnTo>
                    <a:lnTo>
                      <a:pt x="86" y="32"/>
                    </a:lnTo>
                    <a:lnTo>
                      <a:pt x="67" y="32"/>
                    </a:lnTo>
                    <a:close/>
                    <a:moveTo>
                      <a:pt x="83" y="19"/>
                    </a:moveTo>
                    <a:lnTo>
                      <a:pt x="86" y="22"/>
                    </a:lnTo>
                    <a:lnTo>
                      <a:pt x="86" y="26"/>
                    </a:lnTo>
                    <a:lnTo>
                      <a:pt x="77" y="26"/>
                    </a:lnTo>
                    <a:lnTo>
                      <a:pt x="83" y="19"/>
                    </a:lnTo>
                    <a:close/>
                    <a:moveTo>
                      <a:pt x="70" y="33"/>
                    </a:moveTo>
                    <a:lnTo>
                      <a:pt x="67" y="30"/>
                    </a:lnTo>
                    <a:lnTo>
                      <a:pt x="80" y="16"/>
                    </a:lnTo>
                    <a:lnTo>
                      <a:pt x="83" y="19"/>
                    </a:lnTo>
                    <a:lnTo>
                      <a:pt x="70" y="33"/>
                    </a:lnTo>
                    <a:close/>
                    <a:moveTo>
                      <a:pt x="80" y="16"/>
                    </a:moveTo>
                    <a:lnTo>
                      <a:pt x="80" y="16"/>
                    </a:lnTo>
                    <a:lnTo>
                      <a:pt x="73" y="23"/>
                    </a:lnTo>
                    <a:lnTo>
                      <a:pt x="80" y="16"/>
                    </a:lnTo>
                    <a:close/>
                    <a:moveTo>
                      <a:pt x="67" y="30"/>
                    </a:moveTo>
                    <a:lnTo>
                      <a:pt x="64" y="26"/>
                    </a:lnTo>
                    <a:lnTo>
                      <a:pt x="77" y="13"/>
                    </a:lnTo>
                    <a:lnTo>
                      <a:pt x="80" y="16"/>
                    </a:lnTo>
                    <a:lnTo>
                      <a:pt x="67" y="30"/>
                    </a:lnTo>
                    <a:close/>
                    <a:moveTo>
                      <a:pt x="64" y="26"/>
                    </a:moveTo>
                    <a:lnTo>
                      <a:pt x="64" y="26"/>
                    </a:lnTo>
                    <a:lnTo>
                      <a:pt x="70" y="20"/>
                    </a:lnTo>
                    <a:lnTo>
                      <a:pt x="64" y="26"/>
                    </a:lnTo>
                    <a:close/>
                    <a:moveTo>
                      <a:pt x="64" y="26"/>
                    </a:moveTo>
                    <a:lnTo>
                      <a:pt x="60" y="23"/>
                    </a:lnTo>
                    <a:lnTo>
                      <a:pt x="73" y="10"/>
                    </a:lnTo>
                    <a:lnTo>
                      <a:pt x="77" y="13"/>
                    </a:lnTo>
                    <a:lnTo>
                      <a:pt x="64" y="26"/>
                    </a:lnTo>
                    <a:close/>
                    <a:moveTo>
                      <a:pt x="73" y="10"/>
                    </a:moveTo>
                    <a:lnTo>
                      <a:pt x="64" y="0"/>
                    </a:lnTo>
                    <a:lnTo>
                      <a:pt x="73" y="10"/>
                    </a:lnTo>
                    <a:lnTo>
                      <a:pt x="67" y="16"/>
                    </a:lnTo>
                    <a:lnTo>
                      <a:pt x="73" y="10"/>
                    </a:lnTo>
                    <a:close/>
                    <a:moveTo>
                      <a:pt x="60" y="23"/>
                    </a:moveTo>
                    <a:lnTo>
                      <a:pt x="57" y="20"/>
                    </a:lnTo>
                    <a:lnTo>
                      <a:pt x="70" y="6"/>
                    </a:lnTo>
                    <a:lnTo>
                      <a:pt x="73"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4" y="23"/>
                    </a:lnTo>
                    <a:lnTo>
                      <a:pt x="54" y="3"/>
                    </a:lnTo>
                    <a:lnTo>
                      <a:pt x="60" y="3"/>
                    </a:lnTo>
                    <a:lnTo>
                      <a:pt x="60" y="23"/>
                    </a:lnTo>
                    <a:close/>
                    <a:moveTo>
                      <a:pt x="54" y="23"/>
                    </a:moveTo>
                    <a:lnTo>
                      <a:pt x="51" y="23"/>
                    </a:lnTo>
                    <a:lnTo>
                      <a:pt x="51" y="3"/>
                    </a:lnTo>
                    <a:lnTo>
                      <a:pt x="54" y="3"/>
                    </a:lnTo>
                    <a:lnTo>
                      <a:pt x="54" y="23"/>
                    </a:lnTo>
                    <a:close/>
                    <a:moveTo>
                      <a:pt x="51" y="23"/>
                    </a:moveTo>
                    <a:lnTo>
                      <a:pt x="45" y="23"/>
                    </a:lnTo>
                    <a:lnTo>
                      <a:pt x="45" y="3"/>
                    </a:lnTo>
                    <a:lnTo>
                      <a:pt x="51" y="3"/>
                    </a:lnTo>
                    <a:lnTo>
                      <a:pt x="51" y="23"/>
                    </a:lnTo>
                    <a:close/>
                    <a:moveTo>
                      <a:pt x="45" y="23"/>
                    </a:moveTo>
                    <a:lnTo>
                      <a:pt x="41" y="23"/>
                    </a:lnTo>
                    <a:lnTo>
                      <a:pt x="41" y="3"/>
                    </a:lnTo>
                    <a:lnTo>
                      <a:pt x="45" y="3"/>
                    </a:lnTo>
                    <a:lnTo>
                      <a:pt x="45" y="23"/>
                    </a:lnTo>
                    <a:close/>
                    <a:moveTo>
                      <a:pt x="37" y="4"/>
                    </a:moveTo>
                    <a:lnTo>
                      <a:pt x="39" y="3"/>
                    </a:lnTo>
                    <a:lnTo>
                      <a:pt x="41" y="3"/>
                    </a:lnTo>
                    <a:lnTo>
                      <a:pt x="41" y="13"/>
                    </a:lnTo>
                    <a:lnTo>
                      <a:pt x="37" y="4"/>
                    </a:lnTo>
                    <a:close/>
                    <a:moveTo>
                      <a:pt x="46" y="22"/>
                    </a:moveTo>
                    <a:lnTo>
                      <a:pt x="39" y="25"/>
                    </a:lnTo>
                    <a:lnTo>
                      <a:pt x="30" y="8"/>
                    </a:lnTo>
                    <a:lnTo>
                      <a:pt x="37" y="4"/>
                    </a:lnTo>
                    <a:lnTo>
                      <a:pt x="46" y="22"/>
                    </a:lnTo>
                    <a:close/>
                    <a:moveTo>
                      <a:pt x="39" y="25"/>
                    </a:moveTo>
                    <a:lnTo>
                      <a:pt x="37" y="26"/>
                    </a:lnTo>
                    <a:lnTo>
                      <a:pt x="35" y="26"/>
                    </a:lnTo>
                    <a:lnTo>
                      <a:pt x="35" y="16"/>
                    </a:lnTo>
                    <a:lnTo>
                      <a:pt x="39" y="25"/>
                    </a:lnTo>
                    <a:close/>
                    <a:moveTo>
                      <a:pt x="35" y="26"/>
                    </a:moveTo>
                    <a:lnTo>
                      <a:pt x="28" y="26"/>
                    </a:lnTo>
                    <a:lnTo>
                      <a:pt x="28" y="6"/>
                    </a:lnTo>
                    <a:lnTo>
                      <a:pt x="35" y="6"/>
                    </a:lnTo>
                    <a:lnTo>
                      <a:pt x="35" y="26"/>
                    </a:lnTo>
                    <a:close/>
                    <a:moveTo>
                      <a:pt x="22" y="10"/>
                    </a:moveTo>
                    <a:lnTo>
                      <a:pt x="25" y="6"/>
                    </a:lnTo>
                    <a:lnTo>
                      <a:pt x="28" y="6"/>
                    </a:lnTo>
                    <a:lnTo>
                      <a:pt x="28" y="16"/>
                    </a:lnTo>
                    <a:lnTo>
                      <a:pt x="22" y="10"/>
                    </a:lnTo>
                    <a:close/>
                    <a:moveTo>
                      <a:pt x="36" y="23"/>
                    </a:moveTo>
                    <a:lnTo>
                      <a:pt x="33" y="26"/>
                    </a:lnTo>
                    <a:lnTo>
                      <a:pt x="18" y="13"/>
                    </a:lnTo>
                    <a:lnTo>
                      <a:pt x="22" y="10"/>
                    </a:lnTo>
                    <a:lnTo>
                      <a:pt x="36" y="23"/>
                    </a:lnTo>
                    <a:close/>
                    <a:moveTo>
                      <a:pt x="17" y="15"/>
                    </a:moveTo>
                    <a:lnTo>
                      <a:pt x="17" y="14"/>
                    </a:lnTo>
                    <a:lnTo>
                      <a:pt x="18" y="13"/>
                    </a:lnTo>
                    <a:lnTo>
                      <a:pt x="26" y="20"/>
                    </a:lnTo>
                    <a:lnTo>
                      <a:pt x="17" y="15"/>
                    </a:lnTo>
                    <a:close/>
                    <a:moveTo>
                      <a:pt x="34" y="24"/>
                    </a:moveTo>
                    <a:lnTo>
                      <a:pt x="30" y="30"/>
                    </a:lnTo>
                    <a:lnTo>
                      <a:pt x="14" y="22"/>
                    </a:lnTo>
                    <a:lnTo>
                      <a:pt x="17" y="15"/>
                    </a:lnTo>
                    <a:lnTo>
                      <a:pt x="34" y="24"/>
                    </a:lnTo>
                    <a:close/>
                    <a:moveTo>
                      <a:pt x="30" y="30"/>
                    </a:moveTo>
                    <a:lnTo>
                      <a:pt x="30" y="32"/>
                    </a:lnTo>
                    <a:lnTo>
                      <a:pt x="29" y="33"/>
                    </a:lnTo>
                    <a:lnTo>
                      <a:pt x="23" y="26"/>
                    </a:lnTo>
                    <a:lnTo>
                      <a:pt x="30" y="30"/>
                    </a:lnTo>
                    <a:close/>
                    <a:moveTo>
                      <a:pt x="29" y="33"/>
                    </a:moveTo>
                    <a:lnTo>
                      <a:pt x="26" y="36"/>
                    </a:lnTo>
                    <a:lnTo>
                      <a:pt x="13" y="22"/>
                    </a:lnTo>
                    <a:lnTo>
                      <a:pt x="16" y="19"/>
                    </a:lnTo>
                    <a:lnTo>
                      <a:pt x="29" y="33"/>
                    </a:lnTo>
                    <a:close/>
                    <a:moveTo>
                      <a:pt x="26" y="36"/>
                    </a:moveTo>
                    <a:lnTo>
                      <a:pt x="23" y="38"/>
                    </a:lnTo>
                    <a:lnTo>
                      <a:pt x="10" y="25"/>
                    </a:lnTo>
                    <a:lnTo>
                      <a:pt x="13" y="22"/>
                    </a:lnTo>
                    <a:lnTo>
                      <a:pt x="26" y="36"/>
                    </a:lnTo>
                    <a:close/>
                    <a:moveTo>
                      <a:pt x="23" y="38"/>
                    </a:moveTo>
                    <a:lnTo>
                      <a:pt x="19" y="42"/>
                    </a:lnTo>
                    <a:lnTo>
                      <a:pt x="6" y="29"/>
                    </a:lnTo>
                    <a:lnTo>
                      <a:pt x="10" y="25"/>
                    </a:lnTo>
                    <a:lnTo>
                      <a:pt x="23" y="38"/>
                    </a:lnTo>
                    <a:close/>
                    <a:moveTo>
                      <a:pt x="4" y="31"/>
                    </a:moveTo>
                    <a:lnTo>
                      <a:pt x="5" y="30"/>
                    </a:lnTo>
                    <a:lnTo>
                      <a:pt x="6" y="29"/>
                    </a:lnTo>
                    <a:lnTo>
                      <a:pt x="13" y="35"/>
                    </a:lnTo>
                    <a:lnTo>
                      <a:pt x="4" y="31"/>
                    </a:lnTo>
                    <a:close/>
                    <a:moveTo>
                      <a:pt x="22" y="40"/>
                    </a:moveTo>
                    <a:lnTo>
                      <a:pt x="18" y="46"/>
                    </a:lnTo>
                    <a:lnTo>
                      <a:pt x="1" y="37"/>
                    </a:lnTo>
                    <a:lnTo>
                      <a:pt x="4" y="31"/>
                    </a:lnTo>
                    <a:lnTo>
                      <a:pt x="22" y="40"/>
                    </a:lnTo>
                    <a:close/>
                    <a:moveTo>
                      <a:pt x="0" y="42"/>
                    </a:moveTo>
                    <a:lnTo>
                      <a:pt x="0" y="40"/>
                    </a:lnTo>
                    <a:lnTo>
                      <a:pt x="1" y="37"/>
                    </a:lnTo>
                    <a:lnTo>
                      <a:pt x="10" y="42"/>
                    </a:lnTo>
                    <a:lnTo>
                      <a:pt x="0" y="42"/>
                    </a:lnTo>
                    <a:close/>
                    <a:moveTo>
                      <a:pt x="19" y="42"/>
                    </a:moveTo>
                    <a:lnTo>
                      <a:pt x="19" y="45"/>
                    </a:lnTo>
                    <a:lnTo>
                      <a:pt x="0" y="45"/>
                    </a:lnTo>
                    <a:lnTo>
                      <a:pt x="0" y="42"/>
                    </a:lnTo>
                    <a:lnTo>
                      <a:pt x="19" y="42"/>
                    </a:lnTo>
                    <a:close/>
                    <a:moveTo>
                      <a:pt x="19" y="45"/>
                    </a:moveTo>
                    <a:lnTo>
                      <a:pt x="19" y="52"/>
                    </a:lnTo>
                    <a:lnTo>
                      <a:pt x="0" y="52"/>
                    </a:lnTo>
                    <a:lnTo>
                      <a:pt x="0" y="45"/>
                    </a:lnTo>
                    <a:lnTo>
                      <a:pt x="19" y="45"/>
                    </a:lnTo>
                    <a:close/>
                    <a:moveTo>
                      <a:pt x="3" y="58"/>
                    </a:moveTo>
                    <a:lnTo>
                      <a:pt x="0" y="55"/>
                    </a:lnTo>
                    <a:lnTo>
                      <a:pt x="0" y="52"/>
                    </a:lnTo>
                    <a:lnTo>
                      <a:pt x="10" y="52"/>
                    </a:lnTo>
                    <a:lnTo>
                      <a:pt x="3" y="58"/>
                    </a:lnTo>
                    <a:close/>
                    <a:moveTo>
                      <a:pt x="16" y="44"/>
                    </a:moveTo>
                    <a:lnTo>
                      <a:pt x="19" y="47"/>
                    </a:lnTo>
                    <a:lnTo>
                      <a:pt x="6" y="62"/>
                    </a:lnTo>
                    <a:lnTo>
                      <a:pt x="3" y="58"/>
                    </a:lnTo>
                    <a:lnTo>
                      <a:pt x="16" y="44"/>
                    </a:lnTo>
                    <a:close/>
                    <a:moveTo>
                      <a:pt x="19" y="47"/>
                    </a:moveTo>
                    <a:lnTo>
                      <a:pt x="23" y="51"/>
                    </a:lnTo>
                    <a:lnTo>
                      <a:pt x="23" y="54"/>
                    </a:lnTo>
                    <a:lnTo>
                      <a:pt x="13" y="54"/>
                    </a:lnTo>
                    <a:lnTo>
                      <a:pt x="19" y="47"/>
                    </a:lnTo>
                    <a:close/>
                    <a:moveTo>
                      <a:pt x="23" y="54"/>
                    </a:moveTo>
                    <a:lnTo>
                      <a:pt x="23" y="57"/>
                    </a:lnTo>
                    <a:lnTo>
                      <a:pt x="3" y="57"/>
                    </a:lnTo>
                    <a:lnTo>
                      <a:pt x="3" y="54"/>
                    </a:lnTo>
                    <a:lnTo>
                      <a:pt x="23" y="54"/>
                    </a:lnTo>
                    <a:close/>
                    <a:moveTo>
                      <a:pt x="6" y="64"/>
                    </a:moveTo>
                    <a:lnTo>
                      <a:pt x="3" y="62"/>
                    </a:lnTo>
                    <a:lnTo>
                      <a:pt x="3" y="57"/>
                    </a:lnTo>
                    <a:lnTo>
                      <a:pt x="13" y="57"/>
                    </a:lnTo>
                    <a:lnTo>
                      <a:pt x="6" y="64"/>
                    </a:lnTo>
                    <a:close/>
                    <a:moveTo>
                      <a:pt x="19" y="51"/>
                    </a:moveTo>
                    <a:lnTo>
                      <a:pt x="23" y="54"/>
                    </a:lnTo>
                    <a:lnTo>
                      <a:pt x="10" y="67"/>
                    </a:lnTo>
                    <a:lnTo>
                      <a:pt x="6" y="64"/>
                    </a:lnTo>
                    <a:lnTo>
                      <a:pt x="19" y="51"/>
                    </a:lnTo>
                    <a:close/>
                    <a:moveTo>
                      <a:pt x="23" y="54"/>
                    </a:moveTo>
                    <a:lnTo>
                      <a:pt x="26" y="57"/>
                    </a:lnTo>
                    <a:lnTo>
                      <a:pt x="13" y="70"/>
                    </a:lnTo>
                    <a:lnTo>
                      <a:pt x="10" y="67"/>
                    </a:lnTo>
                    <a:lnTo>
                      <a:pt x="23" y="54"/>
                    </a:lnTo>
                    <a:close/>
                    <a:moveTo>
                      <a:pt x="26" y="57"/>
                    </a:moveTo>
                    <a:lnTo>
                      <a:pt x="29" y="61"/>
                    </a:lnTo>
                    <a:lnTo>
                      <a:pt x="16" y="74"/>
                    </a:lnTo>
                    <a:lnTo>
                      <a:pt x="13" y="70"/>
                    </a:lnTo>
                    <a:lnTo>
                      <a:pt x="26" y="57"/>
                    </a:lnTo>
                    <a:close/>
                    <a:moveTo>
                      <a:pt x="23" y="77"/>
                    </a:moveTo>
                    <a:lnTo>
                      <a:pt x="18" y="77"/>
                    </a:lnTo>
                    <a:lnTo>
                      <a:pt x="16" y="74"/>
                    </a:lnTo>
                    <a:lnTo>
                      <a:pt x="23" y="67"/>
                    </a:lnTo>
                    <a:lnTo>
                      <a:pt x="23" y="77"/>
                    </a:lnTo>
                    <a:close/>
                    <a:moveTo>
                      <a:pt x="23" y="57"/>
                    </a:moveTo>
                    <a:lnTo>
                      <a:pt x="26" y="57"/>
                    </a:lnTo>
                    <a:lnTo>
                      <a:pt x="26" y="77"/>
                    </a:lnTo>
                    <a:lnTo>
                      <a:pt x="23" y="77"/>
                    </a:lnTo>
                    <a:lnTo>
                      <a:pt x="23" y="57"/>
                    </a:lnTo>
                    <a:close/>
                    <a:moveTo>
                      <a:pt x="26" y="57"/>
                    </a:moveTo>
                    <a:lnTo>
                      <a:pt x="28" y="57"/>
                    </a:lnTo>
                    <a:lnTo>
                      <a:pt x="29" y="58"/>
                    </a:lnTo>
                    <a:lnTo>
                      <a:pt x="26" y="67"/>
                    </a:lnTo>
                    <a:lnTo>
                      <a:pt x="26" y="57"/>
                    </a:lnTo>
                    <a:close/>
                    <a:moveTo>
                      <a:pt x="29" y="58"/>
                    </a:moveTo>
                    <a:lnTo>
                      <a:pt x="36" y="62"/>
                    </a:lnTo>
                    <a:lnTo>
                      <a:pt x="27" y="79"/>
                    </a:lnTo>
                    <a:lnTo>
                      <a:pt x="22" y="76"/>
                    </a:lnTo>
                    <a:lnTo>
                      <a:pt x="29" y="58"/>
                    </a:lnTo>
                    <a:close/>
                    <a:moveTo>
                      <a:pt x="32" y="80"/>
                    </a:moveTo>
                    <a:lnTo>
                      <a:pt x="29" y="80"/>
                    </a:lnTo>
                    <a:lnTo>
                      <a:pt x="27" y="79"/>
                    </a:lnTo>
                    <a:lnTo>
                      <a:pt x="32" y="70"/>
                    </a:lnTo>
                    <a:lnTo>
                      <a:pt x="32" y="80"/>
                    </a:lnTo>
                    <a:close/>
                    <a:moveTo>
                      <a:pt x="32" y="61"/>
                    </a:moveTo>
                    <a:lnTo>
                      <a:pt x="35" y="61"/>
                    </a:lnTo>
                    <a:lnTo>
                      <a:pt x="35" y="80"/>
                    </a:lnTo>
                    <a:lnTo>
                      <a:pt x="32" y="80"/>
                    </a:lnTo>
                    <a:lnTo>
                      <a:pt x="32" y="61"/>
                    </a:lnTo>
                    <a:close/>
                    <a:moveTo>
                      <a:pt x="35" y="61"/>
                    </a:moveTo>
                    <a:lnTo>
                      <a:pt x="41" y="61"/>
                    </a:lnTo>
                    <a:lnTo>
                      <a:pt x="41" y="80"/>
                    </a:lnTo>
                    <a:lnTo>
                      <a:pt x="35" y="80"/>
                    </a:lnTo>
                    <a:lnTo>
                      <a:pt x="35" y="61"/>
                    </a:lnTo>
                    <a:close/>
                    <a:moveTo>
                      <a:pt x="46" y="79"/>
                    </a:moveTo>
                    <a:lnTo>
                      <a:pt x="44" y="80"/>
                    </a:lnTo>
                    <a:lnTo>
                      <a:pt x="41" y="80"/>
                    </a:lnTo>
                    <a:lnTo>
                      <a:pt x="41" y="70"/>
                    </a:lnTo>
                    <a:lnTo>
                      <a:pt x="46" y="79"/>
                    </a:lnTo>
                    <a:close/>
                    <a:moveTo>
                      <a:pt x="37" y="62"/>
                    </a:moveTo>
                    <a:lnTo>
                      <a:pt x="44" y="58"/>
                    </a:lnTo>
                    <a:lnTo>
                      <a:pt x="53" y="76"/>
                    </a:lnTo>
                    <a:lnTo>
                      <a:pt x="46" y="79"/>
                    </a:lnTo>
                    <a:lnTo>
                      <a:pt x="37" y="62"/>
                    </a:lnTo>
                    <a:close/>
                    <a:moveTo>
                      <a:pt x="44" y="58"/>
                    </a:moveTo>
                    <a:lnTo>
                      <a:pt x="46" y="57"/>
                    </a:lnTo>
                    <a:lnTo>
                      <a:pt x="48" y="57"/>
                    </a:lnTo>
                    <a:lnTo>
                      <a:pt x="48" y="67"/>
                    </a:lnTo>
                    <a:lnTo>
                      <a:pt x="44" y="58"/>
                    </a:lnTo>
                    <a:close/>
                    <a:moveTo>
                      <a:pt x="48" y="57"/>
                    </a:moveTo>
                    <a:lnTo>
                      <a:pt x="51" y="57"/>
                    </a:lnTo>
                    <a:lnTo>
                      <a:pt x="51" y="77"/>
                    </a:lnTo>
                    <a:lnTo>
                      <a:pt x="48" y="77"/>
                    </a:lnTo>
                    <a:lnTo>
                      <a:pt x="48" y="57"/>
                    </a:lnTo>
                    <a:close/>
                    <a:moveTo>
                      <a:pt x="55" y="76"/>
                    </a:moveTo>
                    <a:lnTo>
                      <a:pt x="54" y="77"/>
                    </a:lnTo>
                    <a:lnTo>
                      <a:pt x="51" y="77"/>
                    </a:lnTo>
                    <a:lnTo>
                      <a:pt x="51" y="67"/>
                    </a:lnTo>
                    <a:lnTo>
                      <a:pt x="55" y="76"/>
                    </a:lnTo>
                    <a:close/>
                    <a:moveTo>
                      <a:pt x="47" y="58"/>
                    </a:moveTo>
                    <a:lnTo>
                      <a:pt x="53" y="55"/>
                    </a:lnTo>
                    <a:lnTo>
                      <a:pt x="61" y="73"/>
                    </a:lnTo>
                    <a:lnTo>
                      <a:pt x="55" y="76"/>
                    </a:lnTo>
                    <a:lnTo>
                      <a:pt x="47"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5" name="Freeform 501">
                <a:extLst>
                  <a:ext uri="{FF2B5EF4-FFF2-40B4-BE49-F238E27FC236}">
                    <a16:creationId xmlns:a16="http://schemas.microsoft.com/office/drawing/2014/main" id="{34BA7218-450C-428A-A31C-1F2FA719903D}"/>
                  </a:ext>
                </a:extLst>
              </p:cNvPr>
              <p:cNvSpPr>
                <a:spLocks/>
              </p:cNvSpPr>
              <p:nvPr/>
            </p:nvSpPr>
            <p:spPr bwMode="auto">
              <a:xfrm>
                <a:off x="3427" y="2782"/>
                <a:ext cx="17" cy="14"/>
              </a:xfrm>
              <a:custGeom>
                <a:avLst/>
                <a:gdLst>
                  <a:gd name="T0" fmla="*/ 3 w 68"/>
                  <a:gd name="T1" fmla="*/ 3 h 58"/>
                  <a:gd name="T2" fmla="*/ 3 w 68"/>
                  <a:gd name="T3" fmla="*/ 3 h 58"/>
                  <a:gd name="T4" fmla="*/ 4 w 68"/>
                  <a:gd name="T5" fmla="*/ 3 h 58"/>
                  <a:gd name="T6" fmla="*/ 4 w 68"/>
                  <a:gd name="T7" fmla="*/ 2 h 58"/>
                  <a:gd name="T8" fmla="*/ 4 w 68"/>
                  <a:gd name="T9" fmla="*/ 2 h 58"/>
                  <a:gd name="T10" fmla="*/ 4 w 68"/>
                  <a:gd name="T11" fmla="*/ 2 h 58"/>
                  <a:gd name="T12" fmla="*/ 4 w 68"/>
                  <a:gd name="T13" fmla="*/ 2 h 58"/>
                  <a:gd name="T14" fmla="*/ 4 w 68"/>
                  <a:gd name="T15" fmla="*/ 1 h 58"/>
                  <a:gd name="T16" fmla="*/ 4 w 68"/>
                  <a:gd name="T17" fmla="*/ 1 h 58"/>
                  <a:gd name="T18" fmla="*/ 4 w 68"/>
                  <a:gd name="T19" fmla="*/ 1 h 58"/>
                  <a:gd name="T20" fmla="*/ 4 w 68"/>
                  <a:gd name="T21" fmla="*/ 1 h 58"/>
                  <a:gd name="T22" fmla="*/ 4 w 68"/>
                  <a:gd name="T23" fmla="*/ 0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0 h 58"/>
                  <a:gd name="T42" fmla="*/ 1 w 68"/>
                  <a:gd name="T43" fmla="*/ 0 h 58"/>
                  <a:gd name="T44" fmla="*/ 1 w 68"/>
                  <a:gd name="T45" fmla="*/ 1 h 58"/>
                  <a:gd name="T46" fmla="*/ 1 w 68"/>
                  <a:gd name="T47" fmla="*/ 1 h 58"/>
                  <a:gd name="T48" fmla="*/ 0 w 68"/>
                  <a:gd name="T49" fmla="*/ 1 h 58"/>
                  <a:gd name="T50" fmla="*/ 0 w 68"/>
                  <a:gd name="T51" fmla="*/ 1 h 58"/>
                  <a:gd name="T52" fmla="*/ 0 w 68"/>
                  <a:gd name="T53" fmla="*/ 2 h 58"/>
                  <a:gd name="T54" fmla="*/ 0 w 68"/>
                  <a:gd name="T55" fmla="*/ 2 h 58"/>
                  <a:gd name="T56" fmla="*/ 0 w 68"/>
                  <a:gd name="T57" fmla="*/ 2 h 58"/>
                  <a:gd name="T58" fmla="*/ 0 w 68"/>
                  <a:gd name="T59" fmla="*/ 3 h 58"/>
                  <a:gd name="T60" fmla="*/ 0 w 68"/>
                  <a:gd name="T61" fmla="*/ 3 h 58"/>
                  <a:gd name="T62" fmla="*/ 1 w 68"/>
                  <a:gd name="T63" fmla="*/ 3 h 58"/>
                  <a:gd name="T64" fmla="*/ 1 w 68"/>
                  <a:gd name="T65" fmla="*/ 3 h 58"/>
                  <a:gd name="T66" fmla="*/ 1 w 68"/>
                  <a:gd name="T67" fmla="*/ 3 h 58"/>
                  <a:gd name="T68" fmla="*/ 1 w 68"/>
                  <a:gd name="T69" fmla="*/ 3 h 58"/>
                  <a:gd name="T70" fmla="*/ 2 w 68"/>
                  <a:gd name="T71" fmla="*/ 3 h 58"/>
                  <a:gd name="T72" fmla="*/ 2 w 68"/>
                  <a:gd name="T73" fmla="*/ 3 h 58"/>
                  <a:gd name="T74" fmla="*/ 2 w 68"/>
                  <a:gd name="T75" fmla="*/ 3 h 58"/>
                  <a:gd name="T76" fmla="*/ 2 w 68"/>
                  <a:gd name="T77" fmla="*/ 3 h 58"/>
                  <a:gd name="T78" fmla="*/ 3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4"/>
                    </a:moveTo>
                    <a:lnTo>
                      <a:pt x="51" y="51"/>
                    </a:lnTo>
                    <a:lnTo>
                      <a:pt x="54" y="48"/>
                    </a:lnTo>
                    <a:lnTo>
                      <a:pt x="61" y="41"/>
                    </a:lnTo>
                    <a:lnTo>
                      <a:pt x="61" y="38"/>
                    </a:lnTo>
                    <a:lnTo>
                      <a:pt x="64" y="36"/>
                    </a:lnTo>
                    <a:lnTo>
                      <a:pt x="68" y="29"/>
                    </a:lnTo>
                    <a:lnTo>
                      <a:pt x="68" y="26"/>
                    </a:lnTo>
                    <a:lnTo>
                      <a:pt x="68" y="19"/>
                    </a:lnTo>
                    <a:lnTo>
                      <a:pt x="68" y="16"/>
                    </a:lnTo>
                    <a:lnTo>
                      <a:pt x="64" y="12"/>
                    </a:lnTo>
                    <a:lnTo>
                      <a:pt x="61" y="10"/>
                    </a:lnTo>
                    <a:lnTo>
                      <a:pt x="58" y="7"/>
                    </a:lnTo>
                    <a:lnTo>
                      <a:pt x="54" y="4"/>
                    </a:lnTo>
                    <a:lnTo>
                      <a:pt x="51" y="4"/>
                    </a:lnTo>
                    <a:lnTo>
                      <a:pt x="44" y="0"/>
                    </a:lnTo>
                    <a:lnTo>
                      <a:pt x="42" y="0"/>
                    </a:lnTo>
                    <a:lnTo>
                      <a:pt x="36" y="4"/>
                    </a:lnTo>
                    <a:lnTo>
                      <a:pt x="32" y="4"/>
                    </a:lnTo>
                    <a:lnTo>
                      <a:pt x="26" y="4"/>
                    </a:lnTo>
                    <a:lnTo>
                      <a:pt x="19" y="7"/>
                    </a:lnTo>
                    <a:lnTo>
                      <a:pt x="16" y="10"/>
                    </a:lnTo>
                    <a:lnTo>
                      <a:pt x="10" y="12"/>
                    </a:lnTo>
                    <a:lnTo>
                      <a:pt x="7" y="19"/>
                    </a:lnTo>
                    <a:lnTo>
                      <a:pt x="4" y="22"/>
                    </a:lnTo>
                    <a:lnTo>
                      <a:pt x="4" y="26"/>
                    </a:lnTo>
                    <a:lnTo>
                      <a:pt x="0" y="32"/>
                    </a:lnTo>
                    <a:lnTo>
                      <a:pt x="0" y="36"/>
                    </a:lnTo>
                    <a:lnTo>
                      <a:pt x="0" y="38"/>
                    </a:lnTo>
                    <a:lnTo>
                      <a:pt x="0" y="44"/>
                    </a:lnTo>
                    <a:lnTo>
                      <a:pt x="4" y="48"/>
                    </a:lnTo>
                    <a:lnTo>
                      <a:pt x="7" y="51"/>
                    </a:lnTo>
                    <a:lnTo>
                      <a:pt x="10" y="54"/>
                    </a:lnTo>
                    <a:lnTo>
                      <a:pt x="13" y="58"/>
                    </a:lnTo>
                    <a:lnTo>
                      <a:pt x="16" y="58"/>
                    </a:lnTo>
                    <a:lnTo>
                      <a:pt x="22" y="58"/>
                    </a:lnTo>
                    <a:lnTo>
                      <a:pt x="26" y="58"/>
                    </a:lnTo>
                    <a:lnTo>
                      <a:pt x="32" y="58"/>
                    </a:lnTo>
                    <a:lnTo>
                      <a:pt x="36"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6" name="Freeform 502">
                <a:extLst>
                  <a:ext uri="{FF2B5EF4-FFF2-40B4-BE49-F238E27FC236}">
                    <a16:creationId xmlns:a16="http://schemas.microsoft.com/office/drawing/2014/main" id="{859DAFA5-FFF1-4F52-987A-F2B99B91F9FA}"/>
                  </a:ext>
                </a:extLst>
              </p:cNvPr>
              <p:cNvSpPr>
                <a:spLocks noEditPoints="1"/>
              </p:cNvSpPr>
              <p:nvPr/>
            </p:nvSpPr>
            <p:spPr bwMode="auto">
              <a:xfrm>
                <a:off x="3425" y="2779"/>
                <a:ext cx="21" cy="19"/>
              </a:xfrm>
              <a:custGeom>
                <a:avLst/>
                <a:gdLst>
                  <a:gd name="T0" fmla="*/ 4 w 86"/>
                  <a:gd name="T1" fmla="*/ 4 h 77"/>
                  <a:gd name="T2" fmla="*/ 3 w 86"/>
                  <a:gd name="T3" fmla="*/ 3 h 77"/>
                  <a:gd name="T4" fmla="*/ 3 w 86"/>
                  <a:gd name="T5" fmla="*/ 3 h 77"/>
                  <a:gd name="T6" fmla="*/ 4 w 86"/>
                  <a:gd name="T7" fmla="*/ 4 h 77"/>
                  <a:gd name="T8" fmla="*/ 5 w 86"/>
                  <a:gd name="T9" fmla="*/ 3 h 77"/>
                  <a:gd name="T10" fmla="*/ 4 w 86"/>
                  <a:gd name="T11" fmla="*/ 3 h 77"/>
                  <a:gd name="T12" fmla="*/ 4 w 86"/>
                  <a:gd name="T13" fmla="*/ 2 h 77"/>
                  <a:gd name="T14" fmla="*/ 5 w 86"/>
                  <a:gd name="T15" fmla="*/ 3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4 w 86"/>
                  <a:gd name="T29" fmla="*/ 2 h 77"/>
                  <a:gd name="T30" fmla="*/ 4 w 86"/>
                  <a:gd name="T31" fmla="*/ 2 h 77"/>
                  <a:gd name="T32" fmla="*/ 4 w 86"/>
                  <a:gd name="T33" fmla="*/ 0 h 77"/>
                  <a:gd name="T34" fmla="*/ 4 w 86"/>
                  <a:gd name="T35" fmla="*/ 0 h 77"/>
                  <a:gd name="T36" fmla="*/ 4 w 86"/>
                  <a:gd name="T37" fmla="*/ 1 h 77"/>
                  <a:gd name="T38" fmla="*/ 4 w 86"/>
                  <a:gd name="T39" fmla="*/ 1 h 77"/>
                  <a:gd name="T40" fmla="*/ 3 w 86"/>
                  <a:gd name="T41" fmla="*/ 1 h 77"/>
                  <a:gd name="T42" fmla="*/ 3 w 86"/>
                  <a:gd name="T43" fmla="*/ 0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0 h 77"/>
                  <a:gd name="T58" fmla="*/ 1 w 86"/>
                  <a:gd name="T59" fmla="*/ 0 h 77"/>
                  <a:gd name="T60" fmla="*/ 2 w 86"/>
                  <a:gd name="T61" fmla="*/ 2 h 77"/>
                  <a:gd name="T62" fmla="*/ 1 w 86"/>
                  <a:gd name="T63" fmla="*/ 2 h 77"/>
                  <a:gd name="T64" fmla="*/ 1 w 86"/>
                  <a:gd name="T65" fmla="*/ 1 h 77"/>
                  <a:gd name="T66" fmla="*/ 1 w 86"/>
                  <a:gd name="T67" fmla="*/ 1 h 77"/>
                  <a:gd name="T68" fmla="*/ 1 w 86"/>
                  <a:gd name="T69" fmla="*/ 2 h 77"/>
                  <a:gd name="T70" fmla="*/ 0 w 86"/>
                  <a:gd name="T71" fmla="*/ 2 h 77"/>
                  <a:gd name="T72" fmla="*/ 1 w 86"/>
                  <a:gd name="T73" fmla="*/ 2 h 77"/>
                  <a:gd name="T74" fmla="*/ 1 w 86"/>
                  <a:gd name="T75" fmla="*/ 2 h 77"/>
                  <a:gd name="T76" fmla="*/ 0 w 86"/>
                  <a:gd name="T77" fmla="*/ 2 h 77"/>
                  <a:gd name="T78" fmla="*/ 0 w 86"/>
                  <a:gd name="T79" fmla="*/ 2 h 77"/>
                  <a:gd name="T80" fmla="*/ 1 w 86"/>
                  <a:gd name="T81" fmla="*/ 3 h 77"/>
                  <a:gd name="T82" fmla="*/ 1 w 86"/>
                  <a:gd name="T83" fmla="*/ 3 h 77"/>
                  <a:gd name="T84" fmla="*/ 0 w 86"/>
                  <a:gd name="T85" fmla="*/ 3 h 77"/>
                  <a:gd name="T86" fmla="*/ 0 w 86"/>
                  <a:gd name="T87" fmla="*/ 4 h 77"/>
                  <a:gd name="T88" fmla="*/ 1 w 86"/>
                  <a:gd name="T89" fmla="*/ 3 h 77"/>
                  <a:gd name="T90" fmla="*/ 0 w 86"/>
                  <a:gd name="T91" fmla="*/ 4 h 77"/>
                  <a:gd name="T92" fmla="*/ 2 w 86"/>
                  <a:gd name="T93" fmla="*/ 3 h 77"/>
                  <a:gd name="T94" fmla="*/ 2 w 86"/>
                  <a:gd name="T95" fmla="*/ 3 h 77"/>
                  <a:gd name="T96" fmla="*/ 1 w 86"/>
                  <a:gd name="T97" fmla="*/ 4 h 77"/>
                  <a:gd name="T98" fmla="*/ 1 w 86"/>
                  <a:gd name="T99" fmla="*/ 5 h 77"/>
                  <a:gd name="T100" fmla="*/ 1 w 86"/>
                  <a:gd name="T101" fmla="*/ 3 h 77"/>
                  <a:gd name="T102" fmla="*/ 2 w 86"/>
                  <a:gd name="T103" fmla="*/ 3 h 77"/>
                  <a:gd name="T104" fmla="*/ 2 w 86"/>
                  <a:gd name="T105" fmla="*/ 5 h 77"/>
                  <a:gd name="T106" fmla="*/ 2 w 86"/>
                  <a:gd name="T107" fmla="*/ 5 h 77"/>
                  <a:gd name="T108" fmla="*/ 3 w 86"/>
                  <a:gd name="T109" fmla="*/ 5 h 77"/>
                  <a:gd name="T110" fmla="*/ 3 w 86"/>
                  <a:gd name="T111" fmla="*/ 3 h 77"/>
                  <a:gd name="T112" fmla="*/ 3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8"/>
                    </a:moveTo>
                    <a:lnTo>
                      <a:pt x="54" y="54"/>
                    </a:lnTo>
                    <a:lnTo>
                      <a:pt x="68" y="68"/>
                    </a:lnTo>
                    <a:lnTo>
                      <a:pt x="64" y="71"/>
                    </a:lnTo>
                    <a:lnTo>
                      <a:pt x="51" y="58"/>
                    </a:lnTo>
                    <a:close/>
                    <a:moveTo>
                      <a:pt x="68" y="68"/>
                    </a:moveTo>
                    <a:lnTo>
                      <a:pt x="68" y="68"/>
                    </a:lnTo>
                    <a:lnTo>
                      <a:pt x="61" y="61"/>
                    </a:lnTo>
                    <a:lnTo>
                      <a:pt x="68" y="68"/>
                    </a:lnTo>
                    <a:close/>
                    <a:moveTo>
                      <a:pt x="54" y="54"/>
                    </a:moveTo>
                    <a:lnTo>
                      <a:pt x="58" y="51"/>
                    </a:lnTo>
                    <a:lnTo>
                      <a:pt x="71" y="64"/>
                    </a:lnTo>
                    <a:lnTo>
                      <a:pt x="68" y="68"/>
                    </a:lnTo>
                    <a:lnTo>
                      <a:pt x="54" y="54"/>
                    </a:lnTo>
                    <a:close/>
                    <a:moveTo>
                      <a:pt x="58" y="51"/>
                    </a:moveTo>
                    <a:lnTo>
                      <a:pt x="58" y="51"/>
                    </a:lnTo>
                    <a:lnTo>
                      <a:pt x="64" y="58"/>
                    </a:lnTo>
                    <a:lnTo>
                      <a:pt x="58" y="51"/>
                    </a:lnTo>
                    <a:close/>
                    <a:moveTo>
                      <a:pt x="58" y="51"/>
                    </a:moveTo>
                    <a:lnTo>
                      <a:pt x="64" y="45"/>
                    </a:lnTo>
                    <a:lnTo>
                      <a:pt x="78" y="58"/>
                    </a:lnTo>
                    <a:lnTo>
                      <a:pt x="71" y="64"/>
                    </a:lnTo>
                    <a:lnTo>
                      <a:pt x="58" y="51"/>
                    </a:lnTo>
                    <a:close/>
                    <a:moveTo>
                      <a:pt x="80" y="51"/>
                    </a:moveTo>
                    <a:lnTo>
                      <a:pt x="80" y="56"/>
                    </a:lnTo>
                    <a:lnTo>
                      <a:pt x="78" y="58"/>
                    </a:lnTo>
                    <a:lnTo>
                      <a:pt x="71" y="51"/>
                    </a:lnTo>
                    <a:lnTo>
                      <a:pt x="80" y="51"/>
                    </a:lnTo>
                    <a:close/>
                    <a:moveTo>
                      <a:pt x="61" y="51"/>
                    </a:moveTo>
                    <a:lnTo>
                      <a:pt x="61" y="48"/>
                    </a:lnTo>
                    <a:lnTo>
                      <a:pt x="80" y="48"/>
                    </a:lnTo>
                    <a:lnTo>
                      <a:pt x="80" y="51"/>
                    </a:lnTo>
                    <a:lnTo>
                      <a:pt x="61" y="51"/>
                    </a:lnTo>
                    <a:close/>
                    <a:moveTo>
                      <a:pt x="61" y="48"/>
                    </a:moveTo>
                    <a:lnTo>
                      <a:pt x="61" y="45"/>
                    </a:lnTo>
                    <a:lnTo>
                      <a:pt x="64" y="41"/>
                    </a:lnTo>
                    <a:lnTo>
                      <a:pt x="71" y="48"/>
                    </a:lnTo>
                    <a:lnTo>
                      <a:pt x="61" y="48"/>
                    </a:lnTo>
                    <a:close/>
                    <a:moveTo>
                      <a:pt x="64" y="41"/>
                    </a:moveTo>
                    <a:lnTo>
                      <a:pt x="68" y="38"/>
                    </a:lnTo>
                    <a:lnTo>
                      <a:pt x="81" y="52"/>
                    </a:lnTo>
                    <a:lnTo>
                      <a:pt x="78" y="56"/>
                    </a:lnTo>
                    <a:lnTo>
                      <a:pt x="64" y="41"/>
                    </a:lnTo>
                    <a:close/>
                    <a:moveTo>
                      <a:pt x="82" y="49"/>
                    </a:moveTo>
                    <a:lnTo>
                      <a:pt x="82" y="51"/>
                    </a:lnTo>
                    <a:lnTo>
                      <a:pt x="81" y="52"/>
                    </a:lnTo>
                    <a:lnTo>
                      <a:pt x="74" y="46"/>
                    </a:lnTo>
                    <a:lnTo>
                      <a:pt x="82" y="49"/>
                    </a:lnTo>
                    <a:close/>
                    <a:moveTo>
                      <a:pt x="65" y="41"/>
                    </a:moveTo>
                    <a:lnTo>
                      <a:pt x="69" y="35"/>
                    </a:lnTo>
                    <a:lnTo>
                      <a:pt x="85" y="43"/>
                    </a:lnTo>
                    <a:lnTo>
                      <a:pt x="82" y="49"/>
                    </a:lnTo>
                    <a:lnTo>
                      <a:pt x="65" y="41"/>
                    </a:lnTo>
                    <a:close/>
                    <a:moveTo>
                      <a:pt x="86" y="39"/>
                    </a:moveTo>
                    <a:lnTo>
                      <a:pt x="86" y="41"/>
                    </a:lnTo>
                    <a:lnTo>
                      <a:pt x="85" y="43"/>
                    </a:lnTo>
                    <a:lnTo>
                      <a:pt x="78" y="39"/>
                    </a:lnTo>
                    <a:lnTo>
                      <a:pt x="86" y="39"/>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84" y="19"/>
                    </a:moveTo>
                    <a:lnTo>
                      <a:pt x="86" y="22"/>
                    </a:lnTo>
                    <a:lnTo>
                      <a:pt x="86" y="26"/>
                    </a:lnTo>
                    <a:lnTo>
                      <a:pt x="78" y="26"/>
                    </a:lnTo>
                    <a:lnTo>
                      <a:pt x="84" y="19"/>
                    </a:lnTo>
                    <a:close/>
                    <a:moveTo>
                      <a:pt x="70" y="32"/>
                    </a:moveTo>
                    <a:lnTo>
                      <a:pt x="68" y="30"/>
                    </a:lnTo>
                    <a:lnTo>
                      <a:pt x="81" y="16"/>
                    </a:lnTo>
                    <a:lnTo>
                      <a:pt x="84" y="19"/>
                    </a:lnTo>
                    <a:lnTo>
                      <a:pt x="70" y="32"/>
                    </a:lnTo>
                    <a:close/>
                    <a:moveTo>
                      <a:pt x="68" y="30"/>
                    </a:moveTo>
                    <a:lnTo>
                      <a:pt x="64" y="27"/>
                    </a:lnTo>
                    <a:lnTo>
                      <a:pt x="78" y="13"/>
                    </a:lnTo>
                    <a:lnTo>
                      <a:pt x="81" y="16"/>
                    </a:lnTo>
                    <a:lnTo>
                      <a:pt x="68" y="30"/>
                    </a:lnTo>
                    <a:close/>
                    <a:moveTo>
                      <a:pt x="64" y="27"/>
                    </a:moveTo>
                    <a:lnTo>
                      <a:pt x="73" y="36"/>
                    </a:lnTo>
                    <a:lnTo>
                      <a:pt x="64" y="27"/>
                    </a:lnTo>
                    <a:lnTo>
                      <a:pt x="71" y="20"/>
                    </a:lnTo>
                    <a:lnTo>
                      <a:pt x="64" y="27"/>
                    </a:lnTo>
                    <a:close/>
                    <a:moveTo>
                      <a:pt x="64" y="27"/>
                    </a:moveTo>
                    <a:lnTo>
                      <a:pt x="61" y="24"/>
                    </a:lnTo>
                    <a:lnTo>
                      <a:pt x="74" y="10"/>
                    </a:lnTo>
                    <a:lnTo>
                      <a:pt x="78" y="13"/>
                    </a:lnTo>
                    <a:lnTo>
                      <a:pt x="64" y="27"/>
                    </a:lnTo>
                    <a:close/>
                    <a:moveTo>
                      <a:pt x="74" y="10"/>
                    </a:moveTo>
                    <a:lnTo>
                      <a:pt x="74" y="10"/>
                    </a:lnTo>
                    <a:lnTo>
                      <a:pt x="68" y="17"/>
                    </a:lnTo>
                    <a:lnTo>
                      <a:pt x="74" y="10"/>
                    </a:lnTo>
                    <a:close/>
                    <a:moveTo>
                      <a:pt x="61" y="24"/>
                    </a:moveTo>
                    <a:lnTo>
                      <a:pt x="58" y="20"/>
                    </a:lnTo>
                    <a:lnTo>
                      <a:pt x="71" y="7"/>
                    </a:lnTo>
                    <a:lnTo>
                      <a:pt x="74" y="10"/>
                    </a:lnTo>
                    <a:lnTo>
                      <a:pt x="61" y="24"/>
                    </a:lnTo>
                    <a:close/>
                    <a:moveTo>
                      <a:pt x="64" y="4"/>
                    </a:moveTo>
                    <a:lnTo>
                      <a:pt x="69" y="4"/>
                    </a:lnTo>
                    <a:lnTo>
                      <a:pt x="71" y="7"/>
                    </a:lnTo>
                    <a:lnTo>
                      <a:pt x="64" y="14"/>
                    </a:lnTo>
                    <a:lnTo>
                      <a:pt x="64" y="4"/>
                    </a:lnTo>
                    <a:close/>
                    <a:moveTo>
                      <a:pt x="64" y="22"/>
                    </a:moveTo>
                    <a:lnTo>
                      <a:pt x="61" y="22"/>
                    </a:lnTo>
                    <a:lnTo>
                      <a:pt x="61" y="4"/>
                    </a:lnTo>
                    <a:lnTo>
                      <a:pt x="64" y="4"/>
                    </a:lnTo>
                    <a:lnTo>
                      <a:pt x="64" y="22"/>
                    </a:lnTo>
                    <a:close/>
                    <a:moveTo>
                      <a:pt x="61" y="22"/>
                    </a:moveTo>
                    <a:lnTo>
                      <a:pt x="59" y="22"/>
                    </a:lnTo>
                    <a:lnTo>
                      <a:pt x="57" y="21"/>
                    </a:lnTo>
                    <a:lnTo>
                      <a:pt x="61" y="14"/>
                    </a:lnTo>
                    <a:lnTo>
                      <a:pt x="61" y="22"/>
                    </a:lnTo>
                    <a:close/>
                    <a:moveTo>
                      <a:pt x="57" y="21"/>
                    </a:moveTo>
                    <a:lnTo>
                      <a:pt x="51" y="19"/>
                    </a:lnTo>
                    <a:lnTo>
                      <a:pt x="59" y="2"/>
                    </a:lnTo>
                    <a:lnTo>
                      <a:pt x="65" y="5"/>
                    </a:lnTo>
                    <a:lnTo>
                      <a:pt x="57" y="21"/>
                    </a:lnTo>
                    <a:close/>
                    <a:moveTo>
                      <a:pt x="54" y="0"/>
                    </a:moveTo>
                    <a:lnTo>
                      <a:pt x="57" y="0"/>
                    </a:lnTo>
                    <a:lnTo>
                      <a:pt x="59" y="2"/>
                    </a:lnTo>
                    <a:lnTo>
                      <a:pt x="54" y="10"/>
                    </a:lnTo>
                    <a:lnTo>
                      <a:pt x="54" y="0"/>
                    </a:lnTo>
                    <a:close/>
                    <a:moveTo>
                      <a:pt x="54" y="20"/>
                    </a:moveTo>
                    <a:lnTo>
                      <a:pt x="52" y="20"/>
                    </a:lnTo>
                    <a:lnTo>
                      <a:pt x="52" y="0"/>
                    </a:lnTo>
                    <a:lnTo>
                      <a:pt x="54" y="0"/>
                    </a:lnTo>
                    <a:lnTo>
                      <a:pt x="54" y="20"/>
                    </a:lnTo>
                    <a:close/>
                    <a:moveTo>
                      <a:pt x="48" y="2"/>
                    </a:moveTo>
                    <a:lnTo>
                      <a:pt x="49" y="0"/>
                    </a:lnTo>
                    <a:lnTo>
                      <a:pt x="52" y="0"/>
                    </a:lnTo>
                    <a:lnTo>
                      <a:pt x="52" y="10"/>
                    </a:lnTo>
                    <a:lnTo>
                      <a:pt x="48" y="2"/>
                    </a:lnTo>
                    <a:close/>
                    <a:moveTo>
                      <a:pt x="55" y="19"/>
                    </a:moveTo>
                    <a:lnTo>
                      <a:pt x="50" y="21"/>
                    </a:lnTo>
                    <a:lnTo>
                      <a:pt x="41" y="5"/>
                    </a:lnTo>
                    <a:lnTo>
                      <a:pt x="48" y="2"/>
                    </a:lnTo>
                    <a:lnTo>
                      <a:pt x="55" y="19"/>
                    </a:lnTo>
                    <a:close/>
                    <a:moveTo>
                      <a:pt x="50" y="21"/>
                    </a:moveTo>
                    <a:lnTo>
                      <a:pt x="48" y="22"/>
                    </a:lnTo>
                    <a:lnTo>
                      <a:pt x="46" y="22"/>
                    </a:lnTo>
                    <a:lnTo>
                      <a:pt x="46" y="14"/>
                    </a:lnTo>
                    <a:lnTo>
                      <a:pt x="50" y="21"/>
                    </a:lnTo>
                    <a:close/>
                    <a:moveTo>
                      <a:pt x="46" y="22"/>
                    </a:moveTo>
                    <a:lnTo>
                      <a:pt x="42" y="22"/>
                    </a:lnTo>
                    <a:lnTo>
                      <a:pt x="42" y="4"/>
                    </a:lnTo>
                    <a:lnTo>
                      <a:pt x="46" y="4"/>
                    </a:lnTo>
                    <a:lnTo>
                      <a:pt x="46" y="22"/>
                    </a:lnTo>
                    <a:close/>
                    <a:moveTo>
                      <a:pt x="42" y="22"/>
                    </a:moveTo>
                    <a:lnTo>
                      <a:pt x="36" y="22"/>
                    </a:lnTo>
                    <a:lnTo>
                      <a:pt x="36" y="4"/>
                    </a:lnTo>
                    <a:lnTo>
                      <a:pt x="42" y="4"/>
                    </a:lnTo>
                    <a:lnTo>
                      <a:pt x="42" y="22"/>
                    </a:lnTo>
                    <a:close/>
                    <a:moveTo>
                      <a:pt x="31" y="5"/>
                    </a:moveTo>
                    <a:lnTo>
                      <a:pt x="33" y="4"/>
                    </a:lnTo>
                    <a:lnTo>
                      <a:pt x="36" y="4"/>
                    </a:lnTo>
                    <a:lnTo>
                      <a:pt x="36" y="14"/>
                    </a:lnTo>
                    <a:lnTo>
                      <a:pt x="31" y="5"/>
                    </a:lnTo>
                    <a:close/>
                    <a:moveTo>
                      <a:pt x="40" y="21"/>
                    </a:moveTo>
                    <a:lnTo>
                      <a:pt x="33" y="25"/>
                    </a:lnTo>
                    <a:lnTo>
                      <a:pt x="26" y="8"/>
                    </a:lnTo>
                    <a:lnTo>
                      <a:pt x="31" y="5"/>
                    </a:lnTo>
                    <a:lnTo>
                      <a:pt x="40" y="21"/>
                    </a:lnTo>
                    <a:close/>
                    <a:moveTo>
                      <a:pt x="22" y="10"/>
                    </a:moveTo>
                    <a:lnTo>
                      <a:pt x="23" y="8"/>
                    </a:lnTo>
                    <a:lnTo>
                      <a:pt x="26" y="8"/>
                    </a:lnTo>
                    <a:lnTo>
                      <a:pt x="29" y="17"/>
                    </a:lnTo>
                    <a:lnTo>
                      <a:pt x="22" y="10"/>
                    </a:lnTo>
                    <a:close/>
                    <a:moveTo>
                      <a:pt x="36" y="24"/>
                    </a:moveTo>
                    <a:lnTo>
                      <a:pt x="33" y="27"/>
                    </a:lnTo>
                    <a:lnTo>
                      <a:pt x="19" y="13"/>
                    </a:lnTo>
                    <a:lnTo>
                      <a:pt x="22" y="10"/>
                    </a:lnTo>
                    <a:lnTo>
                      <a:pt x="36" y="24"/>
                    </a:lnTo>
                    <a:close/>
                    <a:moveTo>
                      <a:pt x="33" y="27"/>
                    </a:moveTo>
                    <a:lnTo>
                      <a:pt x="32" y="28"/>
                    </a:lnTo>
                    <a:lnTo>
                      <a:pt x="30" y="28"/>
                    </a:lnTo>
                    <a:lnTo>
                      <a:pt x="26" y="20"/>
                    </a:lnTo>
                    <a:lnTo>
                      <a:pt x="33" y="27"/>
                    </a:lnTo>
                    <a:close/>
                    <a:moveTo>
                      <a:pt x="30" y="28"/>
                    </a:moveTo>
                    <a:lnTo>
                      <a:pt x="25" y="31"/>
                    </a:lnTo>
                    <a:lnTo>
                      <a:pt x="16" y="15"/>
                    </a:lnTo>
                    <a:lnTo>
                      <a:pt x="22" y="11"/>
                    </a:lnTo>
                    <a:lnTo>
                      <a:pt x="30" y="28"/>
                    </a:lnTo>
                    <a:close/>
                    <a:moveTo>
                      <a:pt x="11" y="19"/>
                    </a:moveTo>
                    <a:lnTo>
                      <a:pt x="12" y="16"/>
                    </a:lnTo>
                    <a:lnTo>
                      <a:pt x="16" y="15"/>
                    </a:lnTo>
                    <a:lnTo>
                      <a:pt x="20" y="22"/>
                    </a:lnTo>
                    <a:lnTo>
                      <a:pt x="11" y="19"/>
                    </a:lnTo>
                    <a:close/>
                    <a:moveTo>
                      <a:pt x="28" y="27"/>
                    </a:moveTo>
                    <a:lnTo>
                      <a:pt x="26" y="34"/>
                    </a:lnTo>
                    <a:lnTo>
                      <a:pt x="8" y="25"/>
                    </a:lnTo>
                    <a:lnTo>
                      <a:pt x="11" y="19"/>
                    </a:lnTo>
                    <a:lnTo>
                      <a:pt x="28" y="27"/>
                    </a:lnTo>
                    <a:close/>
                    <a:moveTo>
                      <a:pt x="26" y="34"/>
                    </a:moveTo>
                    <a:lnTo>
                      <a:pt x="25" y="35"/>
                    </a:lnTo>
                    <a:lnTo>
                      <a:pt x="23" y="36"/>
                    </a:lnTo>
                    <a:lnTo>
                      <a:pt x="17" y="29"/>
                    </a:lnTo>
                    <a:lnTo>
                      <a:pt x="26" y="34"/>
                    </a:lnTo>
                    <a:close/>
                    <a:moveTo>
                      <a:pt x="23" y="36"/>
                    </a:moveTo>
                    <a:lnTo>
                      <a:pt x="20" y="39"/>
                    </a:lnTo>
                    <a:lnTo>
                      <a:pt x="7" y="26"/>
                    </a:lnTo>
                    <a:lnTo>
                      <a:pt x="10" y="22"/>
                    </a:lnTo>
                    <a:lnTo>
                      <a:pt x="23" y="36"/>
                    </a:lnTo>
                    <a:close/>
                    <a:moveTo>
                      <a:pt x="4" y="32"/>
                    </a:moveTo>
                    <a:lnTo>
                      <a:pt x="4" y="29"/>
                    </a:lnTo>
                    <a:lnTo>
                      <a:pt x="7" y="26"/>
                    </a:lnTo>
                    <a:lnTo>
                      <a:pt x="14" y="32"/>
                    </a:lnTo>
                    <a:lnTo>
                      <a:pt x="4" y="32"/>
                    </a:lnTo>
                    <a:close/>
                    <a:moveTo>
                      <a:pt x="23" y="32"/>
                    </a:moveTo>
                    <a:lnTo>
                      <a:pt x="23" y="36"/>
                    </a:lnTo>
                    <a:lnTo>
                      <a:pt x="4" y="36"/>
                    </a:lnTo>
                    <a:lnTo>
                      <a:pt x="4" y="32"/>
                    </a:lnTo>
                    <a:lnTo>
                      <a:pt x="23" y="32"/>
                    </a:lnTo>
                    <a:close/>
                    <a:moveTo>
                      <a:pt x="23" y="36"/>
                    </a:moveTo>
                    <a:lnTo>
                      <a:pt x="23" y="38"/>
                    </a:lnTo>
                    <a:lnTo>
                      <a:pt x="22" y="40"/>
                    </a:lnTo>
                    <a:lnTo>
                      <a:pt x="14" y="36"/>
                    </a:lnTo>
                    <a:lnTo>
                      <a:pt x="23" y="36"/>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0" y="51"/>
                    </a:lnTo>
                    <a:lnTo>
                      <a:pt x="14" y="58"/>
                    </a:lnTo>
                    <a:lnTo>
                      <a:pt x="20" y="51"/>
                    </a:lnTo>
                    <a:close/>
                    <a:moveTo>
                      <a:pt x="20" y="51"/>
                    </a:moveTo>
                    <a:lnTo>
                      <a:pt x="23" y="54"/>
                    </a:lnTo>
                    <a:lnTo>
                      <a:pt x="10" y="68"/>
                    </a:lnTo>
                    <a:lnTo>
                      <a:pt x="7" y="64"/>
                    </a:lnTo>
                    <a:lnTo>
                      <a:pt x="20" y="51"/>
                    </a:lnTo>
                    <a:close/>
                    <a:moveTo>
                      <a:pt x="10" y="68"/>
                    </a:moveTo>
                    <a:lnTo>
                      <a:pt x="10" y="68"/>
                    </a:lnTo>
                    <a:lnTo>
                      <a:pt x="17" y="61"/>
                    </a:lnTo>
                    <a:lnTo>
                      <a:pt x="10" y="68"/>
                    </a:lnTo>
                    <a:close/>
                    <a:moveTo>
                      <a:pt x="23" y="54"/>
                    </a:moveTo>
                    <a:lnTo>
                      <a:pt x="27" y="58"/>
                    </a:lnTo>
                    <a:lnTo>
                      <a:pt x="14" y="71"/>
                    </a:lnTo>
                    <a:lnTo>
                      <a:pt x="10" y="68"/>
                    </a:lnTo>
                    <a:lnTo>
                      <a:pt x="23" y="54"/>
                    </a:lnTo>
                    <a:close/>
                    <a:moveTo>
                      <a:pt x="27" y="58"/>
                    </a:moveTo>
                    <a:lnTo>
                      <a:pt x="36" y="67"/>
                    </a:lnTo>
                    <a:lnTo>
                      <a:pt x="27" y="58"/>
                    </a:lnTo>
                    <a:lnTo>
                      <a:pt x="20" y="64"/>
                    </a:lnTo>
                    <a:lnTo>
                      <a:pt x="27" y="58"/>
                    </a:lnTo>
                    <a:close/>
                    <a:moveTo>
                      <a:pt x="27" y="58"/>
                    </a:moveTo>
                    <a:lnTo>
                      <a:pt x="30" y="61"/>
                    </a:lnTo>
                    <a:lnTo>
                      <a:pt x="16" y="74"/>
                    </a:lnTo>
                    <a:lnTo>
                      <a:pt x="14" y="71"/>
                    </a:lnTo>
                    <a:lnTo>
                      <a:pt x="27" y="58"/>
                    </a:lnTo>
                    <a:close/>
                    <a:moveTo>
                      <a:pt x="23" y="77"/>
                    </a:moveTo>
                    <a:lnTo>
                      <a:pt x="19" y="77"/>
                    </a:lnTo>
                    <a:lnTo>
                      <a:pt x="16" y="74"/>
                    </a:lnTo>
                    <a:lnTo>
                      <a:pt x="23" y="68"/>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6" y="58"/>
                    </a:lnTo>
                    <a:lnTo>
                      <a:pt x="46" y="77"/>
                    </a:lnTo>
                    <a:lnTo>
                      <a:pt x="42" y="77"/>
                    </a:lnTo>
                    <a:lnTo>
                      <a:pt x="42" y="58"/>
                    </a:lnTo>
                    <a:close/>
                    <a:moveTo>
                      <a:pt x="50" y="75"/>
                    </a:moveTo>
                    <a:lnTo>
                      <a:pt x="48" y="77"/>
                    </a:lnTo>
                    <a:lnTo>
                      <a:pt x="46" y="77"/>
                    </a:lnTo>
                    <a:lnTo>
                      <a:pt x="46" y="68"/>
                    </a:lnTo>
                    <a:lnTo>
                      <a:pt x="50" y="75"/>
                    </a:lnTo>
                    <a:close/>
                    <a:moveTo>
                      <a:pt x="41" y="59"/>
                    </a:moveTo>
                    <a:lnTo>
                      <a:pt x="48" y="56"/>
                    </a:lnTo>
                    <a:lnTo>
                      <a:pt x="55" y="73"/>
                    </a:lnTo>
                    <a:lnTo>
                      <a:pt x="50" y="75"/>
                    </a:lnTo>
                    <a:lnTo>
                      <a:pt x="41" y="59"/>
                    </a:lnTo>
                    <a:close/>
                    <a:moveTo>
                      <a:pt x="48" y="56"/>
                    </a:moveTo>
                    <a:lnTo>
                      <a:pt x="50" y="54"/>
                    </a:lnTo>
                    <a:lnTo>
                      <a:pt x="52" y="54"/>
                    </a:lnTo>
                    <a:lnTo>
                      <a:pt x="52" y="64"/>
                    </a:lnTo>
                    <a:lnTo>
                      <a:pt x="48" y="56"/>
                    </a:lnTo>
                    <a:close/>
                    <a:moveTo>
                      <a:pt x="52" y="54"/>
                    </a:moveTo>
                    <a:lnTo>
                      <a:pt x="58" y="54"/>
                    </a:lnTo>
                    <a:lnTo>
                      <a:pt x="58"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7" name="Freeform 503">
                <a:extLst>
                  <a:ext uri="{FF2B5EF4-FFF2-40B4-BE49-F238E27FC236}">
                    <a16:creationId xmlns:a16="http://schemas.microsoft.com/office/drawing/2014/main" id="{FF7222BA-D5DB-457E-AEE2-A4A4BD1A1B4B}"/>
                  </a:ext>
                </a:extLst>
              </p:cNvPr>
              <p:cNvSpPr>
                <a:spLocks/>
              </p:cNvSpPr>
              <p:nvPr/>
            </p:nvSpPr>
            <p:spPr bwMode="auto">
              <a:xfrm>
                <a:off x="2843" y="303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1" y="47"/>
                    </a:lnTo>
                    <a:lnTo>
                      <a:pt x="57" y="44"/>
                    </a:lnTo>
                    <a:lnTo>
                      <a:pt x="61" y="41"/>
                    </a:lnTo>
                    <a:lnTo>
                      <a:pt x="64" y="34"/>
                    </a:lnTo>
                    <a:lnTo>
                      <a:pt x="64" y="32"/>
                    </a:lnTo>
                    <a:lnTo>
                      <a:pt x="67" y="29"/>
                    </a:lnTo>
                    <a:lnTo>
                      <a:pt x="67" y="22"/>
                    </a:lnTo>
                    <a:lnTo>
                      <a:pt x="67" y="19"/>
                    </a:lnTo>
                    <a:lnTo>
                      <a:pt x="67" y="15"/>
                    </a:lnTo>
                    <a:lnTo>
                      <a:pt x="64" y="9"/>
                    </a:lnTo>
                    <a:lnTo>
                      <a:pt x="61" y="6"/>
                    </a:lnTo>
                    <a:lnTo>
                      <a:pt x="57" y="3"/>
                    </a:lnTo>
                    <a:lnTo>
                      <a:pt x="54" y="3"/>
                    </a:lnTo>
                    <a:lnTo>
                      <a:pt x="51" y="0"/>
                    </a:lnTo>
                    <a:lnTo>
                      <a:pt x="45" y="0"/>
                    </a:lnTo>
                    <a:lnTo>
                      <a:pt x="42" y="0"/>
                    </a:lnTo>
                    <a:lnTo>
                      <a:pt x="35" y="0"/>
                    </a:lnTo>
                    <a:lnTo>
                      <a:pt x="32" y="0"/>
                    </a:lnTo>
                    <a:lnTo>
                      <a:pt x="25" y="3"/>
                    </a:lnTo>
                    <a:lnTo>
                      <a:pt x="20" y="6"/>
                    </a:lnTo>
                    <a:lnTo>
                      <a:pt x="17" y="9"/>
                    </a:lnTo>
                    <a:lnTo>
                      <a:pt x="13" y="12"/>
                    </a:lnTo>
                    <a:lnTo>
                      <a:pt x="10" y="15"/>
                    </a:lnTo>
                    <a:lnTo>
                      <a:pt x="7" y="19"/>
                    </a:lnTo>
                    <a:lnTo>
                      <a:pt x="3" y="25"/>
                    </a:lnTo>
                    <a:lnTo>
                      <a:pt x="0" y="29"/>
                    </a:lnTo>
                    <a:lnTo>
                      <a:pt x="0" y="32"/>
                    </a:lnTo>
                    <a:lnTo>
                      <a:pt x="0" y="37"/>
                    </a:lnTo>
                    <a:lnTo>
                      <a:pt x="3" y="41"/>
                    </a:lnTo>
                    <a:lnTo>
                      <a:pt x="3" y="44"/>
                    </a:lnTo>
                    <a:lnTo>
                      <a:pt x="7" y="47"/>
                    </a:lnTo>
                    <a:lnTo>
                      <a:pt x="10" y="51"/>
                    </a:lnTo>
                    <a:lnTo>
                      <a:pt x="13" y="54"/>
                    </a:lnTo>
                    <a:lnTo>
                      <a:pt x="17" y="57"/>
                    </a:lnTo>
                    <a:lnTo>
                      <a:pt x="23" y="57"/>
                    </a:lnTo>
                    <a:lnTo>
                      <a:pt x="25"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8" name="Freeform 504">
                <a:extLst>
                  <a:ext uri="{FF2B5EF4-FFF2-40B4-BE49-F238E27FC236}">
                    <a16:creationId xmlns:a16="http://schemas.microsoft.com/office/drawing/2014/main" id="{82C7BC13-1306-4CE5-BFC0-D34821AD0DFD}"/>
                  </a:ext>
                </a:extLst>
              </p:cNvPr>
              <p:cNvSpPr>
                <a:spLocks noEditPoints="1"/>
              </p:cNvSpPr>
              <p:nvPr/>
            </p:nvSpPr>
            <p:spPr bwMode="auto">
              <a:xfrm>
                <a:off x="2841" y="3030"/>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4 w 86"/>
                  <a:gd name="T31" fmla="*/ 2 h 76"/>
                  <a:gd name="T32" fmla="*/ 4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1 w 86"/>
                  <a:gd name="T65" fmla="*/ 2 h 76"/>
                  <a:gd name="T66" fmla="*/ 1 w 86"/>
                  <a:gd name="T67" fmla="*/ 1 h 76"/>
                  <a:gd name="T68" fmla="*/ 0 w 86"/>
                  <a:gd name="T69" fmla="*/ 2 h 76"/>
                  <a:gd name="T70" fmla="*/ 1 w 86"/>
                  <a:gd name="T71" fmla="*/ 3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1 w 86"/>
                  <a:gd name="T93" fmla="*/ 4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3" y="51"/>
                    </a:lnTo>
                    <a:lnTo>
                      <a:pt x="67" y="64"/>
                    </a:lnTo>
                    <a:lnTo>
                      <a:pt x="64" y="67"/>
                    </a:lnTo>
                    <a:lnTo>
                      <a:pt x="50" y="54"/>
                    </a:lnTo>
                    <a:close/>
                    <a:moveTo>
                      <a:pt x="53" y="51"/>
                    </a:moveTo>
                    <a:lnTo>
                      <a:pt x="54" y="50"/>
                    </a:lnTo>
                    <a:lnTo>
                      <a:pt x="56" y="48"/>
                    </a:lnTo>
                    <a:lnTo>
                      <a:pt x="60" y="57"/>
                    </a:lnTo>
                    <a:lnTo>
                      <a:pt x="53" y="51"/>
                    </a:lnTo>
                    <a:close/>
                    <a:moveTo>
                      <a:pt x="56" y="48"/>
                    </a:moveTo>
                    <a:lnTo>
                      <a:pt x="62" y="45"/>
                    </a:lnTo>
                    <a:lnTo>
                      <a:pt x="71" y="63"/>
                    </a:lnTo>
                    <a:lnTo>
                      <a:pt x="64" y="66"/>
                    </a:lnTo>
                    <a:lnTo>
                      <a:pt x="56" y="48"/>
                    </a:lnTo>
                    <a:close/>
                    <a:moveTo>
                      <a:pt x="73" y="61"/>
                    </a:moveTo>
                    <a:lnTo>
                      <a:pt x="72" y="62"/>
                    </a:lnTo>
                    <a:lnTo>
                      <a:pt x="71" y="63"/>
                    </a:lnTo>
                    <a:lnTo>
                      <a:pt x="66" y="54"/>
                    </a:lnTo>
                    <a:lnTo>
                      <a:pt x="73" y="61"/>
                    </a:lnTo>
                    <a:close/>
                    <a:moveTo>
                      <a:pt x="60" y="47"/>
                    </a:moveTo>
                    <a:lnTo>
                      <a:pt x="63" y="44"/>
                    </a:lnTo>
                    <a:lnTo>
                      <a:pt x="76" y="57"/>
                    </a:lnTo>
                    <a:lnTo>
                      <a:pt x="73" y="61"/>
                    </a:lnTo>
                    <a:lnTo>
                      <a:pt x="60" y="47"/>
                    </a:lnTo>
                    <a:close/>
                    <a:moveTo>
                      <a:pt x="79" y="55"/>
                    </a:moveTo>
                    <a:lnTo>
                      <a:pt x="77" y="56"/>
                    </a:lnTo>
                    <a:lnTo>
                      <a:pt x="76" y="57"/>
                    </a:lnTo>
                    <a:lnTo>
                      <a:pt x="70" y="51"/>
                    </a:lnTo>
                    <a:lnTo>
                      <a:pt x="79" y="55"/>
                    </a:lnTo>
                    <a:close/>
                    <a:moveTo>
                      <a:pt x="61" y="46"/>
                    </a:moveTo>
                    <a:lnTo>
                      <a:pt x="64" y="41"/>
                    </a:lnTo>
                    <a:lnTo>
                      <a:pt x="82" y="48"/>
                    </a:lnTo>
                    <a:lnTo>
                      <a:pt x="79" y="55"/>
                    </a:lnTo>
                    <a:lnTo>
                      <a:pt x="61" y="46"/>
                    </a:lnTo>
                    <a:close/>
                    <a:moveTo>
                      <a:pt x="83" y="44"/>
                    </a:moveTo>
                    <a:lnTo>
                      <a:pt x="83" y="47"/>
                    </a:lnTo>
                    <a:lnTo>
                      <a:pt x="82" y="48"/>
                    </a:lnTo>
                    <a:lnTo>
                      <a:pt x="73" y="44"/>
                    </a:lnTo>
                    <a:lnTo>
                      <a:pt x="83" y="44"/>
                    </a:lnTo>
                    <a:close/>
                    <a:moveTo>
                      <a:pt x="63" y="44"/>
                    </a:moveTo>
                    <a:lnTo>
                      <a:pt x="63" y="42"/>
                    </a:lnTo>
                    <a:lnTo>
                      <a:pt x="83" y="42"/>
                    </a:lnTo>
                    <a:lnTo>
                      <a:pt x="83" y="44"/>
                    </a:lnTo>
                    <a:lnTo>
                      <a:pt x="63" y="44"/>
                    </a:lnTo>
                    <a:close/>
                    <a:moveTo>
                      <a:pt x="63" y="42"/>
                    </a:moveTo>
                    <a:lnTo>
                      <a:pt x="63" y="37"/>
                    </a:lnTo>
                    <a:lnTo>
                      <a:pt x="66" y="34"/>
                    </a:lnTo>
                    <a:lnTo>
                      <a:pt x="73" y="42"/>
                    </a:lnTo>
                    <a:lnTo>
                      <a:pt x="63" y="42"/>
                    </a:lnTo>
                    <a:close/>
                    <a:moveTo>
                      <a:pt x="66" y="34"/>
                    </a:moveTo>
                    <a:lnTo>
                      <a:pt x="70" y="32"/>
                    </a:lnTo>
                    <a:lnTo>
                      <a:pt x="83" y="45"/>
                    </a:lnTo>
                    <a:lnTo>
                      <a:pt x="80" y="48"/>
                    </a:lnTo>
                    <a:lnTo>
                      <a:pt x="66" y="34"/>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5" y="21"/>
                    </a:moveTo>
                    <a:lnTo>
                      <a:pt x="86" y="23"/>
                    </a:lnTo>
                    <a:lnTo>
                      <a:pt x="86" y="25"/>
                    </a:lnTo>
                    <a:lnTo>
                      <a:pt x="76" y="25"/>
                    </a:lnTo>
                    <a:lnTo>
                      <a:pt x="85" y="21"/>
                    </a:lnTo>
                    <a:close/>
                    <a:moveTo>
                      <a:pt x="67" y="30"/>
                    </a:moveTo>
                    <a:lnTo>
                      <a:pt x="64" y="23"/>
                    </a:lnTo>
                    <a:lnTo>
                      <a:pt x="82" y="15"/>
                    </a:lnTo>
                    <a:lnTo>
                      <a:pt x="85" y="21"/>
                    </a:lnTo>
                    <a:lnTo>
                      <a:pt x="67" y="30"/>
                    </a:lnTo>
                    <a:close/>
                    <a:moveTo>
                      <a:pt x="80" y="12"/>
                    </a:moveTo>
                    <a:lnTo>
                      <a:pt x="81" y="13"/>
                    </a:lnTo>
                    <a:lnTo>
                      <a:pt x="82" y="15"/>
                    </a:lnTo>
                    <a:lnTo>
                      <a:pt x="73" y="19"/>
                    </a:lnTo>
                    <a:lnTo>
                      <a:pt x="80" y="12"/>
                    </a:lnTo>
                    <a:close/>
                    <a:moveTo>
                      <a:pt x="66" y="26"/>
                    </a:moveTo>
                    <a:lnTo>
                      <a:pt x="63" y="23"/>
                    </a:lnTo>
                    <a:lnTo>
                      <a:pt x="76" y="9"/>
                    </a:lnTo>
                    <a:lnTo>
                      <a:pt x="80" y="12"/>
                    </a:lnTo>
                    <a:lnTo>
                      <a:pt x="66" y="26"/>
                    </a:lnTo>
                    <a:close/>
                    <a:moveTo>
                      <a:pt x="63" y="23"/>
                    </a:moveTo>
                    <a:lnTo>
                      <a:pt x="63" y="23"/>
                    </a:lnTo>
                    <a:lnTo>
                      <a:pt x="70" y="16"/>
                    </a:lnTo>
                    <a:lnTo>
                      <a:pt x="63" y="23"/>
                    </a:lnTo>
                    <a:close/>
                    <a:moveTo>
                      <a:pt x="63" y="23"/>
                    </a:moveTo>
                    <a:lnTo>
                      <a:pt x="60" y="20"/>
                    </a:lnTo>
                    <a:lnTo>
                      <a:pt x="73" y="7"/>
                    </a:lnTo>
                    <a:lnTo>
                      <a:pt x="76" y="9"/>
                    </a:lnTo>
                    <a:lnTo>
                      <a:pt x="63" y="23"/>
                    </a:lnTo>
                    <a:close/>
                    <a:moveTo>
                      <a:pt x="66" y="3"/>
                    </a:moveTo>
                    <a:lnTo>
                      <a:pt x="71" y="3"/>
                    </a:lnTo>
                    <a:lnTo>
                      <a:pt x="73" y="7"/>
                    </a:lnTo>
                    <a:lnTo>
                      <a:pt x="66" y="13"/>
                    </a:lnTo>
                    <a:lnTo>
                      <a:pt x="66" y="3"/>
                    </a:lnTo>
                    <a:close/>
                    <a:moveTo>
                      <a:pt x="66" y="22"/>
                    </a:moveTo>
                    <a:lnTo>
                      <a:pt x="63" y="22"/>
                    </a:lnTo>
                    <a:lnTo>
                      <a:pt x="63" y="3"/>
                    </a:lnTo>
                    <a:lnTo>
                      <a:pt x="66" y="3"/>
                    </a:lnTo>
                    <a:lnTo>
                      <a:pt x="66" y="22"/>
                    </a:lnTo>
                    <a:close/>
                    <a:moveTo>
                      <a:pt x="63" y="22"/>
                    </a:moveTo>
                    <a:lnTo>
                      <a:pt x="60" y="22"/>
                    </a:lnTo>
                    <a:lnTo>
                      <a:pt x="56" y="20"/>
                    </a:lnTo>
                    <a:lnTo>
                      <a:pt x="63" y="13"/>
                    </a:lnTo>
                    <a:lnTo>
                      <a:pt x="63" y="22"/>
                    </a:lnTo>
                    <a:close/>
                    <a:moveTo>
                      <a:pt x="56" y="20"/>
                    </a:moveTo>
                    <a:lnTo>
                      <a:pt x="53" y="16"/>
                    </a:lnTo>
                    <a:lnTo>
                      <a:pt x="67" y="3"/>
                    </a:lnTo>
                    <a:lnTo>
                      <a:pt x="70" y="7"/>
                    </a:lnTo>
                    <a:lnTo>
                      <a:pt x="56" y="20"/>
                    </a:lnTo>
                    <a:close/>
                    <a:moveTo>
                      <a:pt x="60" y="0"/>
                    </a:moveTo>
                    <a:lnTo>
                      <a:pt x="64" y="0"/>
                    </a:lnTo>
                    <a:lnTo>
                      <a:pt x="67" y="3"/>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7" y="1"/>
                    </a:moveTo>
                    <a:lnTo>
                      <a:pt x="39" y="0"/>
                    </a:lnTo>
                    <a:lnTo>
                      <a:pt x="41" y="0"/>
                    </a:lnTo>
                    <a:lnTo>
                      <a:pt x="41" y="10"/>
                    </a:lnTo>
                    <a:lnTo>
                      <a:pt x="37" y="1"/>
                    </a:lnTo>
                    <a:close/>
                    <a:moveTo>
                      <a:pt x="45" y="19"/>
                    </a:moveTo>
                    <a:lnTo>
                      <a:pt x="39" y="21"/>
                    </a:lnTo>
                    <a:lnTo>
                      <a:pt x="31" y="4"/>
                    </a:lnTo>
                    <a:lnTo>
                      <a:pt x="37" y="1"/>
                    </a:lnTo>
                    <a:lnTo>
                      <a:pt x="45" y="19"/>
                    </a:lnTo>
                    <a:close/>
                    <a:moveTo>
                      <a:pt x="39" y="21"/>
                    </a:moveTo>
                    <a:lnTo>
                      <a:pt x="32" y="24"/>
                    </a:lnTo>
                    <a:lnTo>
                      <a:pt x="24" y="8"/>
                    </a:lnTo>
                    <a:lnTo>
                      <a:pt x="31" y="4"/>
                    </a:lnTo>
                    <a:lnTo>
                      <a:pt x="39" y="21"/>
                    </a:lnTo>
                    <a:close/>
                    <a:moveTo>
                      <a:pt x="22" y="9"/>
                    </a:moveTo>
                    <a:lnTo>
                      <a:pt x="23" y="8"/>
                    </a:lnTo>
                    <a:lnTo>
                      <a:pt x="24" y="8"/>
                    </a:lnTo>
                    <a:lnTo>
                      <a:pt x="29" y="16"/>
                    </a:lnTo>
                    <a:lnTo>
                      <a:pt x="22" y="9"/>
                    </a:lnTo>
                    <a:close/>
                    <a:moveTo>
                      <a:pt x="36" y="23"/>
                    </a:moveTo>
                    <a:lnTo>
                      <a:pt x="32" y="26"/>
                    </a:lnTo>
                    <a:lnTo>
                      <a:pt x="19" y="12"/>
                    </a:lnTo>
                    <a:lnTo>
                      <a:pt x="22" y="9"/>
                    </a:lnTo>
                    <a:lnTo>
                      <a:pt x="36" y="23"/>
                    </a:lnTo>
                    <a:close/>
                    <a:moveTo>
                      <a:pt x="32" y="26"/>
                    </a:moveTo>
                    <a:lnTo>
                      <a:pt x="41" y="16"/>
                    </a:lnTo>
                    <a:lnTo>
                      <a:pt x="32" y="26"/>
                    </a:lnTo>
                    <a:lnTo>
                      <a:pt x="26" y="19"/>
                    </a:lnTo>
                    <a:lnTo>
                      <a:pt x="32" y="26"/>
                    </a:lnTo>
                    <a:close/>
                    <a:moveTo>
                      <a:pt x="32" y="26"/>
                    </a:moveTo>
                    <a:lnTo>
                      <a:pt x="29" y="29"/>
                    </a:lnTo>
                    <a:lnTo>
                      <a:pt x="16" y="15"/>
                    </a:lnTo>
                    <a:lnTo>
                      <a:pt x="19" y="12"/>
                    </a:lnTo>
                    <a:lnTo>
                      <a:pt x="32" y="26"/>
                    </a:lnTo>
                    <a:close/>
                    <a:moveTo>
                      <a:pt x="16" y="15"/>
                    </a:moveTo>
                    <a:lnTo>
                      <a:pt x="16" y="15"/>
                    </a:lnTo>
                    <a:lnTo>
                      <a:pt x="22" y="22"/>
                    </a:lnTo>
                    <a:lnTo>
                      <a:pt x="16" y="15"/>
                    </a:lnTo>
                    <a:close/>
                    <a:moveTo>
                      <a:pt x="29" y="29"/>
                    </a:moveTo>
                    <a:lnTo>
                      <a:pt x="26" y="32"/>
                    </a:lnTo>
                    <a:lnTo>
                      <a:pt x="12" y="19"/>
                    </a:lnTo>
                    <a:lnTo>
                      <a:pt x="16" y="15"/>
                    </a:lnTo>
                    <a:lnTo>
                      <a:pt x="29" y="29"/>
                    </a:lnTo>
                    <a:close/>
                    <a:moveTo>
                      <a:pt x="26" y="32"/>
                    </a:moveTo>
                    <a:lnTo>
                      <a:pt x="16" y="42"/>
                    </a:lnTo>
                    <a:lnTo>
                      <a:pt x="26" y="32"/>
                    </a:lnTo>
                    <a:lnTo>
                      <a:pt x="19" y="25"/>
                    </a:lnTo>
                    <a:lnTo>
                      <a:pt x="26" y="32"/>
                    </a:lnTo>
                    <a:close/>
                    <a:moveTo>
                      <a:pt x="26" y="32"/>
                    </a:moveTo>
                    <a:lnTo>
                      <a:pt x="22" y="35"/>
                    </a:lnTo>
                    <a:lnTo>
                      <a:pt x="9" y="22"/>
                    </a:lnTo>
                    <a:lnTo>
                      <a:pt x="12" y="19"/>
                    </a:lnTo>
                    <a:lnTo>
                      <a:pt x="26" y="32"/>
                    </a:lnTo>
                    <a:close/>
                    <a:moveTo>
                      <a:pt x="7" y="24"/>
                    </a:moveTo>
                    <a:lnTo>
                      <a:pt x="8" y="23"/>
                    </a:lnTo>
                    <a:lnTo>
                      <a:pt x="9" y="22"/>
                    </a:lnTo>
                    <a:lnTo>
                      <a:pt x="16" y="29"/>
                    </a:lnTo>
                    <a:lnTo>
                      <a:pt x="7" y="24"/>
                    </a:lnTo>
                    <a:close/>
                    <a:moveTo>
                      <a:pt x="24" y="33"/>
                    </a:moveTo>
                    <a:lnTo>
                      <a:pt x="21" y="40"/>
                    </a:lnTo>
                    <a:lnTo>
                      <a:pt x="4" y="31"/>
                    </a:lnTo>
                    <a:lnTo>
                      <a:pt x="7" y="24"/>
                    </a:lnTo>
                    <a:lnTo>
                      <a:pt x="24" y="33"/>
                    </a:lnTo>
                    <a:close/>
                    <a:moveTo>
                      <a:pt x="21" y="40"/>
                    </a:moveTo>
                    <a:lnTo>
                      <a:pt x="20" y="41"/>
                    </a:lnTo>
                    <a:lnTo>
                      <a:pt x="19" y="42"/>
                    </a:lnTo>
                    <a:lnTo>
                      <a:pt x="12" y="35"/>
                    </a:lnTo>
                    <a:lnTo>
                      <a:pt x="21" y="40"/>
                    </a:lnTo>
                    <a:close/>
                    <a:moveTo>
                      <a:pt x="19" y="42"/>
                    </a:moveTo>
                    <a:lnTo>
                      <a:pt x="16" y="45"/>
                    </a:lnTo>
                    <a:lnTo>
                      <a:pt x="2" y="32"/>
                    </a:lnTo>
                    <a:lnTo>
                      <a:pt x="6" y="29"/>
                    </a:lnTo>
                    <a:lnTo>
                      <a:pt x="19" y="42"/>
                    </a:lnTo>
                    <a:close/>
                    <a:moveTo>
                      <a:pt x="0" y="39"/>
                    </a:moveTo>
                    <a:lnTo>
                      <a:pt x="0" y="34"/>
                    </a:lnTo>
                    <a:lnTo>
                      <a:pt x="2" y="32"/>
                    </a:lnTo>
                    <a:lnTo>
                      <a:pt x="9" y="39"/>
                    </a:lnTo>
                    <a:lnTo>
                      <a:pt x="0" y="39"/>
                    </a:lnTo>
                    <a:close/>
                    <a:moveTo>
                      <a:pt x="19" y="39"/>
                    </a:moveTo>
                    <a:lnTo>
                      <a:pt x="19" y="42"/>
                    </a:lnTo>
                    <a:lnTo>
                      <a:pt x="0" y="42"/>
                    </a:lnTo>
                    <a:lnTo>
                      <a:pt x="0" y="39"/>
                    </a:lnTo>
                    <a:lnTo>
                      <a:pt x="19" y="39"/>
                    </a:lnTo>
                    <a:close/>
                    <a:moveTo>
                      <a:pt x="19" y="42"/>
                    </a:moveTo>
                    <a:lnTo>
                      <a:pt x="19" y="47"/>
                    </a:lnTo>
                    <a:lnTo>
                      <a:pt x="0" y="47"/>
                    </a:lnTo>
                    <a:lnTo>
                      <a:pt x="0" y="42"/>
                    </a:lnTo>
                    <a:lnTo>
                      <a:pt x="19" y="42"/>
                    </a:lnTo>
                    <a:close/>
                    <a:moveTo>
                      <a:pt x="2" y="54"/>
                    </a:moveTo>
                    <a:lnTo>
                      <a:pt x="0" y="52"/>
                    </a:lnTo>
                    <a:lnTo>
                      <a:pt x="0" y="47"/>
                    </a:lnTo>
                    <a:lnTo>
                      <a:pt x="9" y="47"/>
                    </a:lnTo>
                    <a:lnTo>
                      <a:pt x="2" y="54"/>
                    </a:lnTo>
                    <a:close/>
                    <a:moveTo>
                      <a:pt x="16" y="41"/>
                    </a:moveTo>
                    <a:lnTo>
                      <a:pt x="19" y="44"/>
                    </a:lnTo>
                    <a:lnTo>
                      <a:pt x="6" y="57"/>
                    </a:lnTo>
                    <a:lnTo>
                      <a:pt x="2" y="54"/>
                    </a:lnTo>
                    <a:lnTo>
                      <a:pt x="16" y="41"/>
                    </a:lnTo>
                    <a:close/>
                    <a:moveTo>
                      <a:pt x="19" y="44"/>
                    </a:moveTo>
                    <a:lnTo>
                      <a:pt x="22" y="47"/>
                    </a:lnTo>
                    <a:lnTo>
                      <a:pt x="22" y="51"/>
                    </a:lnTo>
                    <a:lnTo>
                      <a:pt x="12" y="51"/>
                    </a:lnTo>
                    <a:lnTo>
                      <a:pt x="19" y="44"/>
                    </a:lnTo>
                    <a:close/>
                    <a:moveTo>
                      <a:pt x="22" y="51"/>
                    </a:moveTo>
                    <a:lnTo>
                      <a:pt x="22" y="54"/>
                    </a:lnTo>
                    <a:lnTo>
                      <a:pt x="4" y="54"/>
                    </a:lnTo>
                    <a:lnTo>
                      <a:pt x="4" y="51"/>
                    </a:lnTo>
                    <a:lnTo>
                      <a:pt x="22" y="51"/>
                    </a:lnTo>
                    <a:close/>
                    <a:moveTo>
                      <a:pt x="6" y="61"/>
                    </a:moveTo>
                    <a:lnTo>
                      <a:pt x="4" y="58"/>
                    </a:lnTo>
                    <a:lnTo>
                      <a:pt x="4" y="54"/>
                    </a:lnTo>
                    <a:lnTo>
                      <a:pt x="12" y="54"/>
                    </a:lnTo>
                    <a:lnTo>
                      <a:pt x="6" y="61"/>
                    </a:lnTo>
                    <a:close/>
                    <a:moveTo>
                      <a:pt x="19" y="47"/>
                    </a:moveTo>
                    <a:lnTo>
                      <a:pt x="22" y="51"/>
                    </a:lnTo>
                    <a:lnTo>
                      <a:pt x="9" y="64"/>
                    </a:lnTo>
                    <a:lnTo>
                      <a:pt x="6" y="61"/>
                    </a:lnTo>
                    <a:lnTo>
                      <a:pt x="19" y="47"/>
                    </a:lnTo>
                    <a:close/>
                    <a:moveTo>
                      <a:pt x="9" y="64"/>
                    </a:moveTo>
                    <a:lnTo>
                      <a:pt x="9" y="64"/>
                    </a:lnTo>
                    <a:lnTo>
                      <a:pt x="16" y="57"/>
                    </a:lnTo>
                    <a:lnTo>
                      <a:pt x="9" y="64"/>
                    </a:lnTo>
                    <a:close/>
                    <a:moveTo>
                      <a:pt x="22" y="51"/>
                    </a:moveTo>
                    <a:lnTo>
                      <a:pt x="26" y="54"/>
                    </a:lnTo>
                    <a:lnTo>
                      <a:pt x="12" y="67"/>
                    </a:lnTo>
                    <a:lnTo>
                      <a:pt x="9" y="64"/>
                    </a:lnTo>
                    <a:lnTo>
                      <a:pt x="22" y="51"/>
                    </a:lnTo>
                    <a:close/>
                    <a:moveTo>
                      <a:pt x="26" y="54"/>
                    </a:moveTo>
                    <a:lnTo>
                      <a:pt x="26" y="54"/>
                    </a:lnTo>
                    <a:lnTo>
                      <a:pt x="19" y="61"/>
                    </a:lnTo>
                    <a:lnTo>
                      <a:pt x="26" y="54"/>
                    </a:lnTo>
                    <a:close/>
                    <a:moveTo>
                      <a:pt x="26" y="54"/>
                    </a:moveTo>
                    <a:lnTo>
                      <a:pt x="29" y="57"/>
                    </a:lnTo>
                    <a:lnTo>
                      <a:pt x="16" y="71"/>
                    </a:lnTo>
                    <a:lnTo>
                      <a:pt x="12" y="67"/>
                    </a:lnTo>
                    <a:lnTo>
                      <a:pt x="26" y="54"/>
                    </a:lnTo>
                    <a:close/>
                    <a:moveTo>
                      <a:pt x="16" y="71"/>
                    </a:moveTo>
                    <a:lnTo>
                      <a:pt x="16" y="71"/>
                    </a:lnTo>
                    <a:lnTo>
                      <a:pt x="22" y="64"/>
                    </a:lnTo>
                    <a:lnTo>
                      <a:pt x="16" y="71"/>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4" y="57"/>
                    </a:lnTo>
                    <a:lnTo>
                      <a:pt x="34" y="76"/>
                    </a:lnTo>
                    <a:lnTo>
                      <a:pt x="32" y="76"/>
                    </a:lnTo>
                    <a:lnTo>
                      <a:pt x="32" y="57"/>
                    </a:lnTo>
                    <a:close/>
                    <a:moveTo>
                      <a:pt x="34" y="57"/>
                    </a:moveTo>
                    <a:lnTo>
                      <a:pt x="41" y="57"/>
                    </a:lnTo>
                    <a:lnTo>
                      <a:pt x="41" y="76"/>
                    </a:lnTo>
                    <a:lnTo>
                      <a:pt x="34" y="76"/>
                    </a:lnTo>
                    <a:lnTo>
                      <a:pt x="34" y="57"/>
                    </a:lnTo>
                    <a:close/>
                    <a:moveTo>
                      <a:pt x="45" y="75"/>
                    </a:moveTo>
                    <a:lnTo>
                      <a:pt x="43" y="76"/>
                    </a:lnTo>
                    <a:lnTo>
                      <a:pt x="41" y="76"/>
                    </a:lnTo>
                    <a:lnTo>
                      <a:pt x="41" y="67"/>
                    </a:lnTo>
                    <a:lnTo>
                      <a:pt x="45" y="75"/>
                    </a:lnTo>
                    <a:close/>
                    <a:moveTo>
                      <a:pt x="37" y="58"/>
                    </a:moveTo>
                    <a:lnTo>
                      <a:pt x="43" y="55"/>
                    </a:lnTo>
                    <a:lnTo>
                      <a:pt x="52" y="73"/>
                    </a:lnTo>
                    <a:lnTo>
                      <a:pt x="45" y="75"/>
                    </a:lnTo>
                    <a:lnTo>
                      <a:pt x="37" y="58"/>
                    </a:lnTo>
                    <a:close/>
                    <a:moveTo>
                      <a:pt x="43" y="55"/>
                    </a:moveTo>
                    <a:lnTo>
                      <a:pt x="45" y="54"/>
                    </a:lnTo>
                    <a:lnTo>
                      <a:pt x="48" y="54"/>
                    </a:lnTo>
                    <a:lnTo>
                      <a:pt x="48" y="64"/>
                    </a:lnTo>
                    <a:lnTo>
                      <a:pt x="43" y="55"/>
                    </a:lnTo>
                    <a:close/>
                    <a:moveTo>
                      <a:pt x="48" y="54"/>
                    </a:moveTo>
                    <a:lnTo>
                      <a:pt x="51" y="54"/>
                    </a:lnTo>
                    <a:lnTo>
                      <a:pt x="51" y="73"/>
                    </a:lnTo>
                    <a:lnTo>
                      <a:pt x="48" y="73"/>
                    </a:lnTo>
                    <a:lnTo>
                      <a:pt x="48" y="54"/>
                    </a:lnTo>
                    <a:close/>
                    <a:moveTo>
                      <a:pt x="55" y="73"/>
                    </a:moveTo>
                    <a:lnTo>
                      <a:pt x="53" y="73"/>
                    </a:lnTo>
                    <a:lnTo>
                      <a:pt x="51" y="73"/>
                    </a:lnTo>
                    <a:lnTo>
                      <a:pt x="51"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49" name="Freeform 505">
                <a:extLst>
                  <a:ext uri="{FF2B5EF4-FFF2-40B4-BE49-F238E27FC236}">
                    <a16:creationId xmlns:a16="http://schemas.microsoft.com/office/drawing/2014/main" id="{0B93BC57-9BD3-40DA-8103-4092527749FD}"/>
                  </a:ext>
                </a:extLst>
              </p:cNvPr>
              <p:cNvSpPr>
                <a:spLocks/>
              </p:cNvSpPr>
              <p:nvPr/>
            </p:nvSpPr>
            <p:spPr bwMode="auto">
              <a:xfrm>
                <a:off x="2891" y="300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8"/>
                    </a:lnTo>
                    <a:lnTo>
                      <a:pt x="54" y="45"/>
                    </a:lnTo>
                    <a:lnTo>
                      <a:pt x="60" y="38"/>
                    </a:lnTo>
                    <a:lnTo>
                      <a:pt x="60" y="35"/>
                    </a:lnTo>
                    <a:lnTo>
                      <a:pt x="64" y="31"/>
                    </a:lnTo>
                    <a:lnTo>
                      <a:pt x="67" y="26"/>
                    </a:lnTo>
                    <a:lnTo>
                      <a:pt x="67" y="22"/>
                    </a:lnTo>
                    <a:lnTo>
                      <a:pt x="67" y="19"/>
                    </a:lnTo>
                    <a:lnTo>
                      <a:pt x="67" y="13"/>
                    </a:lnTo>
                    <a:lnTo>
                      <a:pt x="64" y="9"/>
                    </a:lnTo>
                    <a:lnTo>
                      <a:pt x="60" y="6"/>
                    </a:lnTo>
                    <a:lnTo>
                      <a:pt x="57" y="3"/>
                    </a:lnTo>
                    <a:lnTo>
                      <a:pt x="54" y="0"/>
                    </a:lnTo>
                    <a:lnTo>
                      <a:pt x="50" y="0"/>
                    </a:lnTo>
                    <a:lnTo>
                      <a:pt x="45" y="0"/>
                    </a:lnTo>
                    <a:lnTo>
                      <a:pt x="42" y="0"/>
                    </a:lnTo>
                    <a:lnTo>
                      <a:pt x="35" y="0"/>
                    </a:lnTo>
                    <a:lnTo>
                      <a:pt x="32" y="0"/>
                    </a:lnTo>
                    <a:lnTo>
                      <a:pt x="25" y="3"/>
                    </a:lnTo>
                    <a:lnTo>
                      <a:pt x="20" y="3"/>
                    </a:lnTo>
                    <a:lnTo>
                      <a:pt x="16" y="6"/>
                    </a:lnTo>
                    <a:lnTo>
                      <a:pt x="10" y="13"/>
                    </a:lnTo>
                    <a:lnTo>
                      <a:pt x="6" y="16"/>
                    </a:lnTo>
                    <a:lnTo>
                      <a:pt x="3" y="19"/>
                    </a:lnTo>
                    <a:lnTo>
                      <a:pt x="3" y="22"/>
                    </a:lnTo>
                    <a:lnTo>
                      <a:pt x="0" y="28"/>
                    </a:lnTo>
                    <a:lnTo>
                      <a:pt x="0" y="31"/>
                    </a:lnTo>
                    <a:lnTo>
                      <a:pt x="0" y="38"/>
                    </a:lnTo>
                    <a:lnTo>
                      <a:pt x="0" y="41"/>
                    </a:lnTo>
                    <a:lnTo>
                      <a:pt x="3" y="45"/>
                    </a:lnTo>
                    <a:lnTo>
                      <a:pt x="6" y="48"/>
                    </a:lnTo>
                    <a:lnTo>
                      <a:pt x="10" y="51"/>
                    </a:lnTo>
                    <a:lnTo>
                      <a:pt x="13" y="54"/>
                    </a:lnTo>
                    <a:lnTo>
                      <a:pt x="16" y="54"/>
                    </a:lnTo>
                    <a:lnTo>
                      <a:pt x="22" y="57"/>
                    </a:lnTo>
                    <a:lnTo>
                      <a:pt x="25" y="57"/>
                    </a:lnTo>
                    <a:lnTo>
                      <a:pt x="32" y="57"/>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0" name="Freeform 506">
                <a:extLst>
                  <a:ext uri="{FF2B5EF4-FFF2-40B4-BE49-F238E27FC236}">
                    <a16:creationId xmlns:a16="http://schemas.microsoft.com/office/drawing/2014/main" id="{19388953-11A1-4A97-BFCE-D00042E1704F}"/>
                  </a:ext>
                </a:extLst>
              </p:cNvPr>
              <p:cNvSpPr>
                <a:spLocks noEditPoints="1"/>
              </p:cNvSpPr>
              <p:nvPr/>
            </p:nvSpPr>
            <p:spPr bwMode="auto">
              <a:xfrm>
                <a:off x="2887" y="3005"/>
                <a:ext cx="23" cy="19"/>
              </a:xfrm>
              <a:custGeom>
                <a:avLst/>
                <a:gdLst>
                  <a:gd name="T0" fmla="*/ 5 w 92"/>
                  <a:gd name="T1" fmla="*/ 4 h 77"/>
                  <a:gd name="T2" fmla="*/ 4 w 92"/>
                  <a:gd name="T3" fmla="*/ 3 h 77"/>
                  <a:gd name="T4" fmla="*/ 4 w 92"/>
                  <a:gd name="T5" fmla="*/ 3 h 77"/>
                  <a:gd name="T6" fmla="*/ 5 w 92"/>
                  <a:gd name="T7" fmla="*/ 4 h 77"/>
                  <a:gd name="T8" fmla="*/ 6 w 92"/>
                  <a:gd name="T9" fmla="*/ 3 h 77"/>
                  <a:gd name="T10" fmla="*/ 4 w 92"/>
                  <a:gd name="T11" fmla="*/ 3 h 77"/>
                  <a:gd name="T12" fmla="*/ 5 w 92"/>
                  <a:gd name="T13" fmla="*/ 2 h 77"/>
                  <a:gd name="T14" fmla="*/ 6 w 92"/>
                  <a:gd name="T15" fmla="*/ 3 h 77"/>
                  <a:gd name="T16" fmla="*/ 6 w 92"/>
                  <a:gd name="T17" fmla="*/ 3 h 77"/>
                  <a:gd name="T18" fmla="*/ 6 w 92"/>
                  <a:gd name="T19" fmla="*/ 2 h 77"/>
                  <a:gd name="T20" fmla="*/ 5 w 92"/>
                  <a:gd name="T21" fmla="*/ 2 h 77"/>
                  <a:gd name="T22" fmla="*/ 5 w 92"/>
                  <a:gd name="T23" fmla="*/ 1 h 77"/>
                  <a:gd name="T24" fmla="*/ 6 w 92"/>
                  <a:gd name="T25" fmla="*/ 1 h 77"/>
                  <a:gd name="T26" fmla="*/ 6 w 92"/>
                  <a:gd name="T27" fmla="*/ 1 h 77"/>
                  <a:gd name="T28" fmla="*/ 5 w 92"/>
                  <a:gd name="T29" fmla="*/ 1 h 77"/>
                  <a:gd name="T30" fmla="*/ 4 w 92"/>
                  <a:gd name="T31" fmla="*/ 1 h 77"/>
                  <a:gd name="T32" fmla="*/ 5 w 92"/>
                  <a:gd name="T33" fmla="*/ 0 h 77"/>
                  <a:gd name="T34" fmla="*/ 4 w 92"/>
                  <a:gd name="T35" fmla="*/ 0 h 77"/>
                  <a:gd name="T36" fmla="*/ 4 w 92"/>
                  <a:gd name="T37" fmla="*/ 0 h 77"/>
                  <a:gd name="T38" fmla="*/ 4 w 92"/>
                  <a:gd name="T39" fmla="*/ 1 h 77"/>
                  <a:gd name="T40" fmla="*/ 3 w 92"/>
                  <a:gd name="T41" fmla="*/ 1 h 77"/>
                  <a:gd name="T42" fmla="*/ 3 w 92"/>
                  <a:gd name="T43" fmla="*/ 0 h 77"/>
                  <a:gd name="T44" fmla="*/ 2 w 92"/>
                  <a:gd name="T45" fmla="*/ 0 h 77"/>
                  <a:gd name="T46" fmla="*/ 3 w 92"/>
                  <a:gd name="T47" fmla="*/ 1 h 77"/>
                  <a:gd name="T48" fmla="*/ 3 w 92"/>
                  <a:gd name="T49" fmla="*/ 1 h 77"/>
                  <a:gd name="T50" fmla="*/ 3 w 92"/>
                  <a:gd name="T51" fmla="*/ 1 h 77"/>
                  <a:gd name="T52" fmla="*/ 3 w 92"/>
                  <a:gd name="T53" fmla="*/ 1 h 77"/>
                  <a:gd name="T54" fmla="*/ 1 w 92"/>
                  <a:gd name="T55" fmla="*/ 1 h 77"/>
                  <a:gd name="T56" fmla="*/ 2 w 92"/>
                  <a:gd name="T57" fmla="*/ 1 h 77"/>
                  <a:gd name="T58" fmla="*/ 2 w 92"/>
                  <a:gd name="T59" fmla="*/ 2 h 77"/>
                  <a:gd name="T60" fmla="*/ 1 w 92"/>
                  <a:gd name="T61" fmla="*/ 2 h 77"/>
                  <a:gd name="T62" fmla="*/ 2 w 92"/>
                  <a:gd name="T63" fmla="*/ 2 h 77"/>
                  <a:gd name="T64" fmla="*/ 2 w 92"/>
                  <a:gd name="T65" fmla="*/ 2 h 77"/>
                  <a:gd name="T66" fmla="*/ 1 w 92"/>
                  <a:gd name="T67" fmla="*/ 2 h 77"/>
                  <a:gd name="T68" fmla="*/ 1 w 92"/>
                  <a:gd name="T69" fmla="*/ 2 h 77"/>
                  <a:gd name="T70" fmla="*/ 2 w 92"/>
                  <a:gd name="T71" fmla="*/ 2 h 77"/>
                  <a:gd name="T72" fmla="*/ 2 w 92"/>
                  <a:gd name="T73" fmla="*/ 3 h 77"/>
                  <a:gd name="T74" fmla="*/ 1 w 92"/>
                  <a:gd name="T75" fmla="*/ 3 h 77"/>
                  <a:gd name="T76" fmla="*/ 1 w 92"/>
                  <a:gd name="T77" fmla="*/ 3 h 77"/>
                  <a:gd name="T78" fmla="*/ 2 w 92"/>
                  <a:gd name="T79" fmla="*/ 3 h 77"/>
                  <a:gd name="T80" fmla="*/ 1 w 92"/>
                  <a:gd name="T81" fmla="*/ 4 h 77"/>
                  <a:gd name="T82" fmla="*/ 2 w 92"/>
                  <a:gd name="T83" fmla="*/ 3 h 77"/>
                  <a:gd name="T84" fmla="*/ 2 w 92"/>
                  <a:gd name="T85" fmla="*/ 3 h 77"/>
                  <a:gd name="T86" fmla="*/ 1 w 92"/>
                  <a:gd name="T87" fmla="*/ 4 h 77"/>
                  <a:gd name="T88" fmla="*/ 2 w 92"/>
                  <a:gd name="T89" fmla="*/ 4 h 77"/>
                  <a:gd name="T90" fmla="*/ 2 w 92"/>
                  <a:gd name="T91" fmla="*/ 3 h 77"/>
                  <a:gd name="T92" fmla="*/ 3 w 92"/>
                  <a:gd name="T93" fmla="*/ 4 h 77"/>
                  <a:gd name="T94" fmla="*/ 2 w 92"/>
                  <a:gd name="T95" fmla="*/ 5 h 77"/>
                  <a:gd name="T96" fmla="*/ 3 w 92"/>
                  <a:gd name="T97" fmla="*/ 5 h 77"/>
                  <a:gd name="T98" fmla="*/ 3 w 92"/>
                  <a:gd name="T99" fmla="*/ 3 h 77"/>
                  <a:gd name="T100" fmla="*/ 3 w 92"/>
                  <a:gd name="T101" fmla="*/ 4 h 77"/>
                  <a:gd name="T102" fmla="*/ 3 w 92"/>
                  <a:gd name="T103" fmla="*/ 3 h 77"/>
                  <a:gd name="T104" fmla="*/ 4 w 92"/>
                  <a:gd name="T105" fmla="*/ 4 h 77"/>
                  <a:gd name="T106" fmla="*/ 4 w 92"/>
                  <a:gd name="T107" fmla="*/ 4 h 77"/>
                  <a:gd name="T108" fmla="*/ 3 w 92"/>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2"/>
                  <a:gd name="T166" fmla="*/ 0 h 77"/>
                  <a:gd name="T167" fmla="*/ 92 w 92"/>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2" h="77">
                    <a:moveTo>
                      <a:pt x="57" y="55"/>
                    </a:moveTo>
                    <a:lnTo>
                      <a:pt x="60" y="51"/>
                    </a:lnTo>
                    <a:lnTo>
                      <a:pt x="74" y="64"/>
                    </a:lnTo>
                    <a:lnTo>
                      <a:pt x="71" y="68"/>
                    </a:lnTo>
                    <a:lnTo>
                      <a:pt x="57" y="55"/>
                    </a:lnTo>
                    <a:close/>
                    <a:moveTo>
                      <a:pt x="74" y="64"/>
                    </a:moveTo>
                    <a:lnTo>
                      <a:pt x="64" y="74"/>
                    </a:lnTo>
                    <a:lnTo>
                      <a:pt x="74" y="64"/>
                    </a:lnTo>
                    <a:lnTo>
                      <a:pt x="66" y="58"/>
                    </a:lnTo>
                    <a:lnTo>
                      <a:pt x="74" y="64"/>
                    </a:lnTo>
                    <a:close/>
                    <a:moveTo>
                      <a:pt x="60" y="51"/>
                    </a:moveTo>
                    <a:lnTo>
                      <a:pt x="63" y="48"/>
                    </a:lnTo>
                    <a:lnTo>
                      <a:pt x="76" y="61"/>
                    </a:lnTo>
                    <a:lnTo>
                      <a:pt x="74" y="64"/>
                    </a:lnTo>
                    <a:lnTo>
                      <a:pt x="60" y="51"/>
                    </a:lnTo>
                    <a:close/>
                    <a:moveTo>
                      <a:pt x="63" y="48"/>
                    </a:moveTo>
                    <a:lnTo>
                      <a:pt x="63" y="48"/>
                    </a:lnTo>
                    <a:lnTo>
                      <a:pt x="70" y="55"/>
                    </a:lnTo>
                    <a:lnTo>
                      <a:pt x="63" y="48"/>
                    </a:lnTo>
                    <a:close/>
                    <a:moveTo>
                      <a:pt x="63" y="48"/>
                    </a:moveTo>
                    <a:lnTo>
                      <a:pt x="70" y="41"/>
                    </a:lnTo>
                    <a:lnTo>
                      <a:pt x="83" y="55"/>
                    </a:lnTo>
                    <a:lnTo>
                      <a:pt x="76" y="61"/>
                    </a:lnTo>
                    <a:lnTo>
                      <a:pt x="63" y="48"/>
                    </a:lnTo>
                    <a:close/>
                    <a:moveTo>
                      <a:pt x="86" y="48"/>
                    </a:moveTo>
                    <a:lnTo>
                      <a:pt x="86" y="52"/>
                    </a:lnTo>
                    <a:lnTo>
                      <a:pt x="83" y="55"/>
                    </a:lnTo>
                    <a:lnTo>
                      <a:pt x="76" y="48"/>
                    </a:lnTo>
                    <a:lnTo>
                      <a:pt x="86" y="48"/>
                    </a:lnTo>
                    <a:close/>
                    <a:moveTo>
                      <a:pt x="66" y="48"/>
                    </a:moveTo>
                    <a:lnTo>
                      <a:pt x="66" y="45"/>
                    </a:lnTo>
                    <a:lnTo>
                      <a:pt x="86" y="45"/>
                    </a:lnTo>
                    <a:lnTo>
                      <a:pt x="86" y="48"/>
                    </a:lnTo>
                    <a:lnTo>
                      <a:pt x="66" y="48"/>
                    </a:lnTo>
                    <a:close/>
                    <a:moveTo>
                      <a:pt x="66" y="45"/>
                    </a:moveTo>
                    <a:lnTo>
                      <a:pt x="66" y="41"/>
                    </a:lnTo>
                    <a:lnTo>
                      <a:pt x="70" y="38"/>
                    </a:lnTo>
                    <a:lnTo>
                      <a:pt x="76" y="45"/>
                    </a:lnTo>
                    <a:lnTo>
                      <a:pt x="66" y="45"/>
                    </a:lnTo>
                    <a:close/>
                    <a:moveTo>
                      <a:pt x="70" y="38"/>
                    </a:moveTo>
                    <a:lnTo>
                      <a:pt x="73" y="35"/>
                    </a:lnTo>
                    <a:lnTo>
                      <a:pt x="86" y="48"/>
                    </a:lnTo>
                    <a:lnTo>
                      <a:pt x="83" y="51"/>
                    </a:lnTo>
                    <a:lnTo>
                      <a:pt x="70" y="38"/>
                    </a:lnTo>
                    <a:close/>
                    <a:moveTo>
                      <a:pt x="89" y="46"/>
                    </a:moveTo>
                    <a:lnTo>
                      <a:pt x="87" y="47"/>
                    </a:lnTo>
                    <a:lnTo>
                      <a:pt x="86" y="48"/>
                    </a:lnTo>
                    <a:lnTo>
                      <a:pt x="80" y="41"/>
                    </a:lnTo>
                    <a:lnTo>
                      <a:pt x="89" y="46"/>
                    </a:lnTo>
                    <a:close/>
                    <a:moveTo>
                      <a:pt x="71" y="38"/>
                    </a:moveTo>
                    <a:lnTo>
                      <a:pt x="74" y="31"/>
                    </a:lnTo>
                    <a:lnTo>
                      <a:pt x="92" y="39"/>
                    </a:lnTo>
                    <a:lnTo>
                      <a:pt x="89" y="46"/>
                    </a:lnTo>
                    <a:lnTo>
                      <a:pt x="71" y="38"/>
                    </a:lnTo>
                    <a:close/>
                    <a:moveTo>
                      <a:pt x="92" y="36"/>
                    </a:moveTo>
                    <a:lnTo>
                      <a:pt x="92" y="38"/>
                    </a:lnTo>
                    <a:lnTo>
                      <a:pt x="92" y="39"/>
                    </a:lnTo>
                    <a:lnTo>
                      <a:pt x="83" y="36"/>
                    </a:lnTo>
                    <a:lnTo>
                      <a:pt x="92" y="36"/>
                    </a:lnTo>
                    <a:close/>
                    <a:moveTo>
                      <a:pt x="73" y="36"/>
                    </a:moveTo>
                    <a:lnTo>
                      <a:pt x="73" y="32"/>
                    </a:lnTo>
                    <a:lnTo>
                      <a:pt x="92" y="32"/>
                    </a:lnTo>
                    <a:lnTo>
                      <a:pt x="92" y="36"/>
                    </a:lnTo>
                    <a:lnTo>
                      <a:pt x="73" y="36"/>
                    </a:lnTo>
                    <a:close/>
                    <a:moveTo>
                      <a:pt x="73" y="32"/>
                    </a:moveTo>
                    <a:lnTo>
                      <a:pt x="73" y="29"/>
                    </a:lnTo>
                    <a:lnTo>
                      <a:pt x="92" y="29"/>
                    </a:lnTo>
                    <a:lnTo>
                      <a:pt x="92" y="32"/>
                    </a:lnTo>
                    <a:lnTo>
                      <a:pt x="73" y="32"/>
                    </a:lnTo>
                    <a:close/>
                    <a:moveTo>
                      <a:pt x="73" y="29"/>
                    </a:moveTo>
                    <a:lnTo>
                      <a:pt x="73" y="23"/>
                    </a:lnTo>
                    <a:lnTo>
                      <a:pt x="92" y="23"/>
                    </a:lnTo>
                    <a:lnTo>
                      <a:pt x="92" y="29"/>
                    </a:lnTo>
                    <a:lnTo>
                      <a:pt x="73" y="29"/>
                    </a:lnTo>
                    <a:close/>
                    <a:moveTo>
                      <a:pt x="90" y="16"/>
                    </a:moveTo>
                    <a:lnTo>
                      <a:pt x="92" y="18"/>
                    </a:lnTo>
                    <a:lnTo>
                      <a:pt x="92" y="23"/>
                    </a:lnTo>
                    <a:lnTo>
                      <a:pt x="83" y="23"/>
                    </a:lnTo>
                    <a:lnTo>
                      <a:pt x="90" y="16"/>
                    </a:lnTo>
                    <a:close/>
                    <a:moveTo>
                      <a:pt x="76" y="29"/>
                    </a:moveTo>
                    <a:lnTo>
                      <a:pt x="73" y="26"/>
                    </a:lnTo>
                    <a:lnTo>
                      <a:pt x="86" y="13"/>
                    </a:lnTo>
                    <a:lnTo>
                      <a:pt x="90" y="16"/>
                    </a:lnTo>
                    <a:lnTo>
                      <a:pt x="76" y="29"/>
                    </a:lnTo>
                    <a:close/>
                    <a:moveTo>
                      <a:pt x="73" y="26"/>
                    </a:moveTo>
                    <a:lnTo>
                      <a:pt x="70" y="23"/>
                    </a:lnTo>
                    <a:lnTo>
                      <a:pt x="83" y="9"/>
                    </a:lnTo>
                    <a:lnTo>
                      <a:pt x="86" y="13"/>
                    </a:lnTo>
                    <a:lnTo>
                      <a:pt x="73" y="26"/>
                    </a:lnTo>
                    <a:close/>
                    <a:moveTo>
                      <a:pt x="70" y="23"/>
                    </a:moveTo>
                    <a:lnTo>
                      <a:pt x="66" y="20"/>
                    </a:lnTo>
                    <a:lnTo>
                      <a:pt x="80" y="6"/>
                    </a:lnTo>
                    <a:lnTo>
                      <a:pt x="83" y="9"/>
                    </a:lnTo>
                    <a:lnTo>
                      <a:pt x="70" y="23"/>
                    </a:lnTo>
                    <a:close/>
                    <a:moveTo>
                      <a:pt x="66" y="20"/>
                    </a:moveTo>
                    <a:lnTo>
                      <a:pt x="63" y="17"/>
                    </a:lnTo>
                    <a:lnTo>
                      <a:pt x="76" y="3"/>
                    </a:lnTo>
                    <a:lnTo>
                      <a:pt x="80" y="6"/>
                    </a:lnTo>
                    <a:lnTo>
                      <a:pt x="66" y="20"/>
                    </a:lnTo>
                    <a:close/>
                    <a:moveTo>
                      <a:pt x="70" y="0"/>
                    </a:moveTo>
                    <a:lnTo>
                      <a:pt x="74" y="0"/>
                    </a:lnTo>
                    <a:lnTo>
                      <a:pt x="76" y="3"/>
                    </a:lnTo>
                    <a:lnTo>
                      <a:pt x="70" y="10"/>
                    </a:lnTo>
                    <a:lnTo>
                      <a:pt x="70" y="0"/>
                    </a:lnTo>
                    <a:close/>
                    <a:moveTo>
                      <a:pt x="70" y="19"/>
                    </a:moveTo>
                    <a:lnTo>
                      <a:pt x="66" y="19"/>
                    </a:lnTo>
                    <a:lnTo>
                      <a:pt x="66" y="0"/>
                    </a:lnTo>
                    <a:lnTo>
                      <a:pt x="70" y="0"/>
                    </a:lnTo>
                    <a:lnTo>
                      <a:pt x="70" y="19"/>
                    </a:lnTo>
                    <a:close/>
                    <a:moveTo>
                      <a:pt x="66" y="19"/>
                    </a:moveTo>
                    <a:lnTo>
                      <a:pt x="61" y="19"/>
                    </a:lnTo>
                    <a:lnTo>
                      <a:pt x="61" y="0"/>
                    </a:lnTo>
                    <a:lnTo>
                      <a:pt x="66" y="0"/>
                    </a:lnTo>
                    <a:lnTo>
                      <a:pt x="66"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2"/>
                    </a:moveTo>
                    <a:lnTo>
                      <a:pt x="46" y="0"/>
                    </a:lnTo>
                    <a:lnTo>
                      <a:pt x="48" y="0"/>
                    </a:lnTo>
                    <a:lnTo>
                      <a:pt x="48" y="10"/>
                    </a:lnTo>
                    <a:lnTo>
                      <a:pt x="43" y="2"/>
                    </a:lnTo>
                    <a:close/>
                    <a:moveTo>
                      <a:pt x="52" y="18"/>
                    </a:moveTo>
                    <a:lnTo>
                      <a:pt x="46" y="21"/>
                    </a:lnTo>
                    <a:lnTo>
                      <a:pt x="37" y="5"/>
                    </a:lnTo>
                    <a:lnTo>
                      <a:pt x="43" y="2"/>
                    </a:lnTo>
                    <a:lnTo>
                      <a:pt x="52" y="18"/>
                    </a:lnTo>
                    <a:close/>
                    <a:moveTo>
                      <a:pt x="46" y="21"/>
                    </a:moveTo>
                    <a:lnTo>
                      <a:pt x="43" y="23"/>
                    </a:lnTo>
                    <a:lnTo>
                      <a:pt x="41" y="23"/>
                    </a:lnTo>
                    <a:lnTo>
                      <a:pt x="41" y="13"/>
                    </a:lnTo>
                    <a:lnTo>
                      <a:pt x="46" y="21"/>
                    </a:lnTo>
                    <a:close/>
                    <a:moveTo>
                      <a:pt x="41" y="23"/>
                    </a:moveTo>
                    <a:lnTo>
                      <a:pt x="36" y="23"/>
                    </a:lnTo>
                    <a:lnTo>
                      <a:pt x="36" y="4"/>
                    </a:lnTo>
                    <a:lnTo>
                      <a:pt x="41" y="4"/>
                    </a:lnTo>
                    <a:lnTo>
                      <a:pt x="41" y="23"/>
                    </a:lnTo>
                    <a:close/>
                    <a:moveTo>
                      <a:pt x="28" y="6"/>
                    </a:moveTo>
                    <a:lnTo>
                      <a:pt x="31" y="4"/>
                    </a:lnTo>
                    <a:lnTo>
                      <a:pt x="36" y="4"/>
                    </a:lnTo>
                    <a:lnTo>
                      <a:pt x="36" y="13"/>
                    </a:lnTo>
                    <a:lnTo>
                      <a:pt x="28" y="6"/>
                    </a:lnTo>
                    <a:close/>
                    <a:moveTo>
                      <a:pt x="42" y="19"/>
                    </a:moveTo>
                    <a:lnTo>
                      <a:pt x="39" y="23"/>
                    </a:lnTo>
                    <a:lnTo>
                      <a:pt x="26" y="9"/>
                    </a:lnTo>
                    <a:lnTo>
                      <a:pt x="28" y="6"/>
                    </a:lnTo>
                    <a:lnTo>
                      <a:pt x="42" y="19"/>
                    </a:lnTo>
                    <a:close/>
                    <a:moveTo>
                      <a:pt x="39" y="23"/>
                    </a:moveTo>
                    <a:lnTo>
                      <a:pt x="39" y="23"/>
                    </a:lnTo>
                    <a:lnTo>
                      <a:pt x="32" y="16"/>
                    </a:lnTo>
                    <a:lnTo>
                      <a:pt x="39" y="23"/>
                    </a:lnTo>
                    <a:close/>
                    <a:moveTo>
                      <a:pt x="39" y="23"/>
                    </a:moveTo>
                    <a:lnTo>
                      <a:pt x="32" y="29"/>
                    </a:lnTo>
                    <a:lnTo>
                      <a:pt x="19" y="16"/>
                    </a:lnTo>
                    <a:lnTo>
                      <a:pt x="26" y="9"/>
                    </a:lnTo>
                    <a:lnTo>
                      <a:pt x="39" y="23"/>
                    </a:lnTo>
                    <a:close/>
                    <a:moveTo>
                      <a:pt x="19" y="16"/>
                    </a:moveTo>
                    <a:lnTo>
                      <a:pt x="0" y="35"/>
                    </a:lnTo>
                    <a:lnTo>
                      <a:pt x="19" y="16"/>
                    </a:lnTo>
                    <a:lnTo>
                      <a:pt x="26" y="23"/>
                    </a:lnTo>
                    <a:lnTo>
                      <a:pt x="19" y="16"/>
                    </a:lnTo>
                    <a:close/>
                    <a:moveTo>
                      <a:pt x="32" y="29"/>
                    </a:moveTo>
                    <a:lnTo>
                      <a:pt x="29" y="32"/>
                    </a:lnTo>
                    <a:lnTo>
                      <a:pt x="16" y="19"/>
                    </a:lnTo>
                    <a:lnTo>
                      <a:pt x="19" y="16"/>
                    </a:lnTo>
                    <a:lnTo>
                      <a:pt x="32" y="29"/>
                    </a:lnTo>
                    <a:close/>
                    <a:moveTo>
                      <a:pt x="29" y="32"/>
                    </a:moveTo>
                    <a:lnTo>
                      <a:pt x="26" y="36"/>
                    </a:lnTo>
                    <a:lnTo>
                      <a:pt x="12" y="23"/>
                    </a:lnTo>
                    <a:lnTo>
                      <a:pt x="16" y="19"/>
                    </a:lnTo>
                    <a:lnTo>
                      <a:pt x="29" y="32"/>
                    </a:lnTo>
                    <a:close/>
                    <a:moveTo>
                      <a:pt x="10" y="29"/>
                    </a:moveTo>
                    <a:lnTo>
                      <a:pt x="10" y="25"/>
                    </a:lnTo>
                    <a:lnTo>
                      <a:pt x="12" y="23"/>
                    </a:lnTo>
                    <a:lnTo>
                      <a:pt x="19" y="29"/>
                    </a:lnTo>
                    <a:lnTo>
                      <a:pt x="10" y="29"/>
                    </a:lnTo>
                    <a:close/>
                    <a:moveTo>
                      <a:pt x="29" y="29"/>
                    </a:moveTo>
                    <a:lnTo>
                      <a:pt x="29" y="32"/>
                    </a:lnTo>
                    <a:lnTo>
                      <a:pt x="10" y="32"/>
                    </a:lnTo>
                    <a:lnTo>
                      <a:pt x="10" y="29"/>
                    </a:lnTo>
                    <a:lnTo>
                      <a:pt x="29" y="29"/>
                    </a:lnTo>
                    <a:close/>
                    <a:moveTo>
                      <a:pt x="29" y="32"/>
                    </a:moveTo>
                    <a:lnTo>
                      <a:pt x="29" y="35"/>
                    </a:lnTo>
                    <a:lnTo>
                      <a:pt x="28" y="37"/>
                    </a:lnTo>
                    <a:lnTo>
                      <a:pt x="19" y="32"/>
                    </a:lnTo>
                    <a:lnTo>
                      <a:pt x="29" y="32"/>
                    </a:lnTo>
                    <a:close/>
                    <a:moveTo>
                      <a:pt x="28" y="37"/>
                    </a:moveTo>
                    <a:lnTo>
                      <a:pt x="25" y="42"/>
                    </a:lnTo>
                    <a:lnTo>
                      <a:pt x="8" y="35"/>
                    </a:lnTo>
                    <a:lnTo>
                      <a:pt x="10" y="28"/>
                    </a:lnTo>
                    <a:lnTo>
                      <a:pt x="28" y="37"/>
                    </a:lnTo>
                    <a:close/>
                    <a:moveTo>
                      <a:pt x="7" y="38"/>
                    </a:moveTo>
                    <a:lnTo>
                      <a:pt x="7" y="36"/>
                    </a:lnTo>
                    <a:lnTo>
                      <a:pt x="8" y="35"/>
                    </a:lnTo>
                    <a:lnTo>
                      <a:pt x="16" y="38"/>
                    </a:lnTo>
                    <a:lnTo>
                      <a:pt x="7" y="38"/>
                    </a:lnTo>
                    <a:close/>
                    <a:moveTo>
                      <a:pt x="26" y="38"/>
                    </a:moveTo>
                    <a:lnTo>
                      <a:pt x="26" y="41"/>
                    </a:lnTo>
                    <a:lnTo>
                      <a:pt x="7" y="41"/>
                    </a:lnTo>
                    <a:lnTo>
                      <a:pt x="7" y="38"/>
                    </a:lnTo>
                    <a:lnTo>
                      <a:pt x="26" y="38"/>
                    </a:lnTo>
                    <a:close/>
                    <a:moveTo>
                      <a:pt x="26" y="41"/>
                    </a:moveTo>
                    <a:lnTo>
                      <a:pt x="26" y="48"/>
                    </a:lnTo>
                    <a:lnTo>
                      <a:pt x="7" y="48"/>
                    </a:lnTo>
                    <a:lnTo>
                      <a:pt x="7" y="41"/>
                    </a:lnTo>
                    <a:lnTo>
                      <a:pt x="26" y="41"/>
                    </a:lnTo>
                    <a:close/>
                    <a:moveTo>
                      <a:pt x="26" y="48"/>
                    </a:moveTo>
                    <a:lnTo>
                      <a:pt x="26" y="51"/>
                    </a:lnTo>
                    <a:lnTo>
                      <a:pt x="7" y="51"/>
                    </a:lnTo>
                    <a:lnTo>
                      <a:pt x="7" y="48"/>
                    </a:lnTo>
                    <a:lnTo>
                      <a:pt x="26" y="48"/>
                    </a:lnTo>
                    <a:close/>
                    <a:moveTo>
                      <a:pt x="9" y="58"/>
                    </a:moveTo>
                    <a:lnTo>
                      <a:pt x="7" y="56"/>
                    </a:lnTo>
                    <a:lnTo>
                      <a:pt x="7" y="51"/>
                    </a:lnTo>
                    <a:lnTo>
                      <a:pt x="16" y="51"/>
                    </a:lnTo>
                    <a:lnTo>
                      <a:pt x="9" y="58"/>
                    </a:lnTo>
                    <a:close/>
                    <a:moveTo>
                      <a:pt x="22" y="45"/>
                    </a:moveTo>
                    <a:lnTo>
                      <a:pt x="26" y="48"/>
                    </a:lnTo>
                    <a:lnTo>
                      <a:pt x="12" y="61"/>
                    </a:lnTo>
                    <a:lnTo>
                      <a:pt x="9" y="58"/>
                    </a:lnTo>
                    <a:lnTo>
                      <a:pt x="22" y="45"/>
                    </a:lnTo>
                    <a:close/>
                    <a:moveTo>
                      <a:pt x="26" y="48"/>
                    </a:moveTo>
                    <a:lnTo>
                      <a:pt x="17" y="38"/>
                    </a:lnTo>
                    <a:lnTo>
                      <a:pt x="26" y="48"/>
                    </a:lnTo>
                    <a:lnTo>
                      <a:pt x="19" y="55"/>
                    </a:lnTo>
                    <a:lnTo>
                      <a:pt x="26" y="48"/>
                    </a:lnTo>
                    <a:close/>
                    <a:moveTo>
                      <a:pt x="26" y="48"/>
                    </a:moveTo>
                    <a:lnTo>
                      <a:pt x="29" y="51"/>
                    </a:lnTo>
                    <a:lnTo>
                      <a:pt x="16" y="64"/>
                    </a:lnTo>
                    <a:lnTo>
                      <a:pt x="12" y="61"/>
                    </a:lnTo>
                    <a:lnTo>
                      <a:pt x="26" y="48"/>
                    </a:lnTo>
                    <a:close/>
                    <a:moveTo>
                      <a:pt x="16" y="64"/>
                    </a:moveTo>
                    <a:lnTo>
                      <a:pt x="16" y="64"/>
                    </a:lnTo>
                    <a:lnTo>
                      <a:pt x="22" y="58"/>
                    </a:lnTo>
                    <a:lnTo>
                      <a:pt x="16" y="64"/>
                    </a:lnTo>
                    <a:close/>
                    <a:moveTo>
                      <a:pt x="29" y="51"/>
                    </a:moveTo>
                    <a:lnTo>
                      <a:pt x="32" y="55"/>
                    </a:lnTo>
                    <a:lnTo>
                      <a:pt x="19" y="68"/>
                    </a:lnTo>
                    <a:lnTo>
                      <a:pt x="16" y="64"/>
                    </a:lnTo>
                    <a:lnTo>
                      <a:pt x="29" y="51"/>
                    </a:lnTo>
                    <a:close/>
                    <a:moveTo>
                      <a:pt x="32" y="55"/>
                    </a:moveTo>
                    <a:lnTo>
                      <a:pt x="42" y="63"/>
                    </a:lnTo>
                    <a:lnTo>
                      <a:pt x="32" y="55"/>
                    </a:lnTo>
                    <a:lnTo>
                      <a:pt x="26" y="61"/>
                    </a:lnTo>
                    <a:lnTo>
                      <a:pt x="32" y="55"/>
                    </a:lnTo>
                    <a:close/>
                    <a:moveTo>
                      <a:pt x="32" y="55"/>
                    </a:moveTo>
                    <a:lnTo>
                      <a:pt x="36" y="57"/>
                    </a:lnTo>
                    <a:lnTo>
                      <a:pt x="22" y="71"/>
                    </a:lnTo>
                    <a:lnTo>
                      <a:pt x="19" y="68"/>
                    </a:lnTo>
                    <a:lnTo>
                      <a:pt x="32" y="55"/>
                    </a:lnTo>
                    <a:close/>
                    <a:moveTo>
                      <a:pt x="29" y="73"/>
                    </a:moveTo>
                    <a:lnTo>
                      <a:pt x="25" y="73"/>
                    </a:lnTo>
                    <a:lnTo>
                      <a:pt x="22" y="71"/>
                    </a:lnTo>
                    <a:lnTo>
                      <a:pt x="29" y="64"/>
                    </a:lnTo>
                    <a:lnTo>
                      <a:pt x="29" y="73"/>
                    </a:lnTo>
                    <a:close/>
                    <a:moveTo>
                      <a:pt x="29" y="55"/>
                    </a:moveTo>
                    <a:lnTo>
                      <a:pt x="32" y="55"/>
                    </a:lnTo>
                    <a:lnTo>
                      <a:pt x="32" y="73"/>
                    </a:lnTo>
                    <a:lnTo>
                      <a:pt x="29" y="73"/>
                    </a:lnTo>
                    <a:lnTo>
                      <a:pt x="29" y="55"/>
                    </a:lnTo>
                    <a:close/>
                    <a:moveTo>
                      <a:pt x="32" y="55"/>
                    </a:moveTo>
                    <a:lnTo>
                      <a:pt x="35" y="55"/>
                    </a:lnTo>
                    <a:lnTo>
                      <a:pt x="37" y="56"/>
                    </a:lnTo>
                    <a:lnTo>
                      <a:pt x="32" y="64"/>
                    </a:lnTo>
                    <a:lnTo>
                      <a:pt x="32" y="55"/>
                    </a:lnTo>
                    <a:close/>
                    <a:moveTo>
                      <a:pt x="37" y="56"/>
                    </a:moveTo>
                    <a:lnTo>
                      <a:pt x="42" y="59"/>
                    </a:lnTo>
                    <a:lnTo>
                      <a:pt x="35" y="75"/>
                    </a:lnTo>
                    <a:lnTo>
                      <a:pt x="28" y="72"/>
                    </a:lnTo>
                    <a:lnTo>
                      <a:pt x="37" y="56"/>
                    </a:lnTo>
                    <a:close/>
                    <a:moveTo>
                      <a:pt x="38" y="77"/>
                    </a:moveTo>
                    <a:lnTo>
                      <a:pt x="36" y="77"/>
                    </a:lnTo>
                    <a:lnTo>
                      <a:pt x="35" y="75"/>
                    </a:lnTo>
                    <a:lnTo>
                      <a:pt x="38" y="67"/>
                    </a:lnTo>
                    <a:lnTo>
                      <a:pt x="38" y="77"/>
                    </a:lnTo>
                    <a:close/>
                    <a:moveTo>
                      <a:pt x="38" y="58"/>
                    </a:moveTo>
                    <a:lnTo>
                      <a:pt x="41" y="58"/>
                    </a:lnTo>
                    <a:lnTo>
                      <a:pt x="41" y="77"/>
                    </a:lnTo>
                    <a:lnTo>
                      <a:pt x="38" y="77"/>
                    </a:lnTo>
                    <a:lnTo>
                      <a:pt x="38" y="58"/>
                    </a:lnTo>
                    <a:close/>
                    <a:moveTo>
                      <a:pt x="41" y="58"/>
                    </a:moveTo>
                    <a:lnTo>
                      <a:pt x="48" y="58"/>
                    </a:lnTo>
                    <a:lnTo>
                      <a:pt x="48" y="77"/>
                    </a:lnTo>
                    <a:lnTo>
                      <a:pt x="41" y="77"/>
                    </a:lnTo>
                    <a:lnTo>
                      <a:pt x="41" y="58"/>
                    </a:lnTo>
                    <a:close/>
                    <a:moveTo>
                      <a:pt x="54" y="74"/>
                    </a:moveTo>
                    <a:lnTo>
                      <a:pt x="52" y="77"/>
                    </a:lnTo>
                    <a:lnTo>
                      <a:pt x="48" y="77"/>
                    </a:lnTo>
                    <a:lnTo>
                      <a:pt x="48" y="67"/>
                    </a:lnTo>
                    <a:lnTo>
                      <a:pt x="54" y="74"/>
                    </a:lnTo>
                    <a:close/>
                    <a:moveTo>
                      <a:pt x="41" y="60"/>
                    </a:moveTo>
                    <a:lnTo>
                      <a:pt x="44" y="57"/>
                    </a:lnTo>
                    <a:lnTo>
                      <a:pt x="58" y="71"/>
                    </a:lnTo>
                    <a:lnTo>
                      <a:pt x="54" y="74"/>
                    </a:lnTo>
                    <a:lnTo>
                      <a:pt x="41" y="60"/>
                    </a:lnTo>
                    <a:close/>
                    <a:moveTo>
                      <a:pt x="44" y="57"/>
                    </a:moveTo>
                    <a:lnTo>
                      <a:pt x="47" y="55"/>
                    </a:lnTo>
                    <a:lnTo>
                      <a:pt x="51" y="55"/>
                    </a:lnTo>
                    <a:lnTo>
                      <a:pt x="51" y="64"/>
                    </a:lnTo>
                    <a:lnTo>
                      <a:pt x="44" y="57"/>
                    </a:lnTo>
                    <a:close/>
                    <a:moveTo>
                      <a:pt x="51" y="55"/>
                    </a:moveTo>
                    <a:lnTo>
                      <a:pt x="58" y="55"/>
                    </a:lnTo>
                    <a:lnTo>
                      <a:pt x="58" y="73"/>
                    </a:lnTo>
                    <a:lnTo>
                      <a:pt x="51" y="73"/>
                    </a:lnTo>
                    <a:lnTo>
                      <a:pt x="51" y="55"/>
                    </a:lnTo>
                    <a:close/>
                    <a:moveTo>
                      <a:pt x="62" y="72"/>
                    </a:moveTo>
                    <a:lnTo>
                      <a:pt x="60" y="73"/>
                    </a:lnTo>
                    <a:lnTo>
                      <a:pt x="58" y="73"/>
                    </a:lnTo>
                    <a:lnTo>
                      <a:pt x="58" y="64"/>
                    </a:lnTo>
                    <a:lnTo>
                      <a:pt x="62" y="72"/>
                    </a:lnTo>
                    <a:close/>
                    <a:moveTo>
                      <a:pt x="53" y="56"/>
                    </a:moveTo>
                    <a:lnTo>
                      <a:pt x="60" y="52"/>
                    </a:lnTo>
                    <a:lnTo>
                      <a:pt x="68" y="69"/>
                    </a:lnTo>
                    <a:lnTo>
                      <a:pt x="62" y="72"/>
                    </a:lnTo>
                    <a:lnTo>
                      <a:pt x="53"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1" name="Freeform 507">
                <a:extLst>
                  <a:ext uri="{FF2B5EF4-FFF2-40B4-BE49-F238E27FC236}">
                    <a16:creationId xmlns:a16="http://schemas.microsoft.com/office/drawing/2014/main" id="{F8421A12-0F1A-4024-B334-FFA50A1EB5A0}"/>
                  </a:ext>
                </a:extLst>
              </p:cNvPr>
              <p:cNvSpPr>
                <a:spLocks/>
              </p:cNvSpPr>
              <p:nvPr/>
            </p:nvSpPr>
            <p:spPr bwMode="auto">
              <a:xfrm>
                <a:off x="2938" y="298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0" y="51"/>
                    </a:lnTo>
                    <a:lnTo>
                      <a:pt x="54" y="45"/>
                    </a:lnTo>
                    <a:lnTo>
                      <a:pt x="57" y="41"/>
                    </a:lnTo>
                    <a:lnTo>
                      <a:pt x="60" y="38"/>
                    </a:lnTo>
                    <a:lnTo>
                      <a:pt x="63" y="35"/>
                    </a:lnTo>
                    <a:lnTo>
                      <a:pt x="63" y="28"/>
                    </a:lnTo>
                    <a:lnTo>
                      <a:pt x="67" y="25"/>
                    </a:lnTo>
                    <a:lnTo>
                      <a:pt x="67" y="19"/>
                    </a:lnTo>
                    <a:lnTo>
                      <a:pt x="63" y="16"/>
                    </a:lnTo>
                    <a:lnTo>
                      <a:pt x="63" y="13"/>
                    </a:lnTo>
                    <a:lnTo>
                      <a:pt x="60" y="9"/>
                    </a:lnTo>
                    <a:lnTo>
                      <a:pt x="57" y="6"/>
                    </a:lnTo>
                    <a:lnTo>
                      <a:pt x="54" y="3"/>
                    </a:lnTo>
                    <a:lnTo>
                      <a:pt x="50" y="3"/>
                    </a:lnTo>
                    <a:lnTo>
                      <a:pt x="45" y="0"/>
                    </a:lnTo>
                    <a:lnTo>
                      <a:pt x="41" y="0"/>
                    </a:lnTo>
                    <a:lnTo>
                      <a:pt x="35" y="0"/>
                    </a:lnTo>
                    <a:lnTo>
                      <a:pt x="28" y="3"/>
                    </a:lnTo>
                    <a:lnTo>
                      <a:pt x="25" y="3"/>
                    </a:lnTo>
                    <a:lnTo>
                      <a:pt x="19" y="6"/>
                    </a:lnTo>
                    <a:lnTo>
                      <a:pt x="16" y="9"/>
                    </a:lnTo>
                    <a:lnTo>
                      <a:pt x="9" y="13"/>
                    </a:lnTo>
                    <a:lnTo>
                      <a:pt x="6" y="19"/>
                    </a:lnTo>
                    <a:lnTo>
                      <a:pt x="3" y="23"/>
                    </a:lnTo>
                    <a:lnTo>
                      <a:pt x="3" y="25"/>
                    </a:lnTo>
                    <a:lnTo>
                      <a:pt x="0" y="32"/>
                    </a:lnTo>
                    <a:lnTo>
                      <a:pt x="0" y="35"/>
                    </a:lnTo>
                    <a:lnTo>
                      <a:pt x="0" y="38"/>
                    </a:lnTo>
                    <a:lnTo>
                      <a:pt x="0" y="45"/>
                    </a:lnTo>
                    <a:lnTo>
                      <a:pt x="3" y="48"/>
                    </a:lnTo>
                    <a:lnTo>
                      <a:pt x="3" y="51"/>
                    </a:lnTo>
                    <a:lnTo>
                      <a:pt x="6" y="54"/>
                    </a:lnTo>
                    <a:lnTo>
                      <a:pt x="13" y="57"/>
                    </a:lnTo>
                    <a:lnTo>
                      <a:pt x="16" y="57"/>
                    </a:lnTo>
                    <a:lnTo>
                      <a:pt x="19" y="57"/>
                    </a:lnTo>
                    <a:lnTo>
                      <a:pt x="25" y="57"/>
                    </a:lnTo>
                    <a:lnTo>
                      <a:pt x="31"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2" name="Freeform 508">
                <a:extLst>
                  <a:ext uri="{FF2B5EF4-FFF2-40B4-BE49-F238E27FC236}">
                    <a16:creationId xmlns:a16="http://schemas.microsoft.com/office/drawing/2014/main" id="{96D72C03-6768-4BDA-8E4C-A0395FB229D5}"/>
                  </a:ext>
                </a:extLst>
              </p:cNvPr>
              <p:cNvSpPr>
                <a:spLocks noEditPoints="1"/>
              </p:cNvSpPr>
              <p:nvPr/>
            </p:nvSpPr>
            <p:spPr bwMode="auto">
              <a:xfrm>
                <a:off x="2936" y="2978"/>
                <a:ext cx="21" cy="20"/>
              </a:xfrm>
              <a:custGeom>
                <a:avLst/>
                <a:gdLst>
                  <a:gd name="T0" fmla="*/ 4 w 85"/>
                  <a:gd name="T1" fmla="*/ 4 h 77"/>
                  <a:gd name="T2" fmla="*/ 3 w 85"/>
                  <a:gd name="T3" fmla="*/ 3 h 77"/>
                  <a:gd name="T4" fmla="*/ 3 w 85"/>
                  <a:gd name="T5" fmla="*/ 3 h 77"/>
                  <a:gd name="T6" fmla="*/ 4 w 85"/>
                  <a:gd name="T7" fmla="*/ 4 h 77"/>
                  <a:gd name="T8" fmla="*/ 4 w 85"/>
                  <a:gd name="T9" fmla="*/ 3 h 77"/>
                  <a:gd name="T10" fmla="*/ 4 w 85"/>
                  <a:gd name="T11" fmla="*/ 3 h 77"/>
                  <a:gd name="T12" fmla="*/ 5 w 85"/>
                  <a:gd name="T13" fmla="*/ 3 h 77"/>
                  <a:gd name="T14" fmla="*/ 5 w 85"/>
                  <a:gd name="T15" fmla="*/ 3 h 77"/>
                  <a:gd name="T16" fmla="*/ 4 w 85"/>
                  <a:gd name="T17" fmla="*/ 3 h 77"/>
                  <a:gd name="T18" fmla="*/ 4 w 85"/>
                  <a:gd name="T19" fmla="*/ 2 h 77"/>
                  <a:gd name="T20" fmla="*/ 4 w 85"/>
                  <a:gd name="T21" fmla="*/ 2 h 77"/>
                  <a:gd name="T22" fmla="*/ 5 w 85"/>
                  <a:gd name="T23" fmla="*/ 2 h 77"/>
                  <a:gd name="T24" fmla="*/ 5 w 85"/>
                  <a:gd name="T25" fmla="*/ 1 h 77"/>
                  <a:gd name="T26" fmla="*/ 4 w 85"/>
                  <a:gd name="T27" fmla="*/ 2 h 77"/>
                  <a:gd name="T28" fmla="*/ 4 w 85"/>
                  <a:gd name="T29" fmla="*/ 2 h 77"/>
                  <a:gd name="T30" fmla="*/ 4 w 85"/>
                  <a:gd name="T31" fmla="*/ 2 h 77"/>
                  <a:gd name="T32" fmla="*/ 4 w 85"/>
                  <a:gd name="T33" fmla="*/ 2 h 77"/>
                  <a:gd name="T34" fmla="*/ 4 w 85"/>
                  <a:gd name="T35" fmla="*/ 1 h 77"/>
                  <a:gd name="T36" fmla="*/ 4 w 85"/>
                  <a:gd name="T37" fmla="*/ 1 h 77"/>
                  <a:gd name="T38" fmla="*/ 4 w 85"/>
                  <a:gd name="T39" fmla="*/ 2 h 77"/>
                  <a:gd name="T40" fmla="*/ 4 w 85"/>
                  <a:gd name="T41" fmla="*/ 2 h 77"/>
                  <a:gd name="T42" fmla="*/ 3 w 85"/>
                  <a:gd name="T43" fmla="*/ 2 h 77"/>
                  <a:gd name="T44" fmla="*/ 3 w 85"/>
                  <a:gd name="T45" fmla="*/ 0 h 77"/>
                  <a:gd name="T46" fmla="*/ 3 w 85"/>
                  <a:gd name="T47" fmla="*/ 1 h 77"/>
                  <a:gd name="T48" fmla="*/ 3 w 85"/>
                  <a:gd name="T49" fmla="*/ 1 h 77"/>
                  <a:gd name="T50" fmla="*/ 2 w 85"/>
                  <a:gd name="T51" fmla="*/ 0 h 77"/>
                  <a:gd name="T52" fmla="*/ 2 w 85"/>
                  <a:gd name="T53" fmla="*/ 2 h 77"/>
                  <a:gd name="T54" fmla="*/ 2 w 85"/>
                  <a:gd name="T55" fmla="*/ 2 h 77"/>
                  <a:gd name="T56" fmla="*/ 2 w 85"/>
                  <a:gd name="T57" fmla="*/ 0 h 77"/>
                  <a:gd name="T58" fmla="*/ 2 w 85"/>
                  <a:gd name="T59" fmla="*/ 0 h 77"/>
                  <a:gd name="T60" fmla="*/ 1 w 85"/>
                  <a:gd name="T61" fmla="*/ 1 h 77"/>
                  <a:gd name="T62" fmla="*/ 2 w 85"/>
                  <a:gd name="T63" fmla="*/ 2 h 77"/>
                  <a:gd name="T64" fmla="*/ 2 w 85"/>
                  <a:gd name="T65" fmla="*/ 2 h 77"/>
                  <a:gd name="T66" fmla="*/ 1 w 85"/>
                  <a:gd name="T67" fmla="*/ 1 h 77"/>
                  <a:gd name="T68" fmla="*/ 0 w 85"/>
                  <a:gd name="T69" fmla="*/ 1 h 77"/>
                  <a:gd name="T70" fmla="*/ 1 w 85"/>
                  <a:gd name="T71" fmla="*/ 2 h 77"/>
                  <a:gd name="T72" fmla="*/ 1 w 85"/>
                  <a:gd name="T73" fmla="*/ 3 h 77"/>
                  <a:gd name="T74" fmla="*/ 0 w 85"/>
                  <a:gd name="T75" fmla="*/ 2 h 77"/>
                  <a:gd name="T76" fmla="*/ 0 w 85"/>
                  <a:gd name="T77" fmla="*/ 2 h 77"/>
                  <a:gd name="T78" fmla="*/ 1 w 85"/>
                  <a:gd name="T79" fmla="*/ 2 h 77"/>
                  <a:gd name="T80" fmla="*/ 0 w 85"/>
                  <a:gd name="T81" fmla="*/ 3 h 77"/>
                  <a:gd name="T82" fmla="*/ 1 w 85"/>
                  <a:gd name="T83" fmla="*/ 3 h 77"/>
                  <a:gd name="T84" fmla="*/ 0 w 85"/>
                  <a:gd name="T85" fmla="*/ 3 h 77"/>
                  <a:gd name="T86" fmla="*/ 0 w 85"/>
                  <a:gd name="T87" fmla="*/ 3 h 77"/>
                  <a:gd name="T88" fmla="*/ 0 w 85"/>
                  <a:gd name="T89" fmla="*/ 4 h 77"/>
                  <a:gd name="T90" fmla="*/ 1 w 85"/>
                  <a:gd name="T91" fmla="*/ 3 h 77"/>
                  <a:gd name="T92" fmla="*/ 1 w 85"/>
                  <a:gd name="T93" fmla="*/ 4 h 77"/>
                  <a:gd name="T94" fmla="*/ 0 w 85"/>
                  <a:gd name="T95" fmla="*/ 4 h 77"/>
                  <a:gd name="T96" fmla="*/ 0 w 85"/>
                  <a:gd name="T97" fmla="*/ 5 h 77"/>
                  <a:gd name="T98" fmla="*/ 1 w 85"/>
                  <a:gd name="T99" fmla="*/ 5 h 77"/>
                  <a:gd name="T100" fmla="*/ 1 w 85"/>
                  <a:gd name="T101" fmla="*/ 5 h 77"/>
                  <a:gd name="T102" fmla="*/ 1 w 85"/>
                  <a:gd name="T103" fmla="*/ 4 h 77"/>
                  <a:gd name="T104" fmla="*/ 2 w 85"/>
                  <a:gd name="T105" fmla="*/ 5 h 77"/>
                  <a:gd name="T106" fmla="*/ 2 w 85"/>
                  <a:gd name="T107" fmla="*/ 5 h 77"/>
                  <a:gd name="T108" fmla="*/ 2 w 85"/>
                  <a:gd name="T109" fmla="*/ 4 h 77"/>
                  <a:gd name="T110" fmla="*/ 3 w 85"/>
                  <a:gd name="T111" fmla="*/ 5 h 77"/>
                  <a:gd name="T112" fmla="*/ 3 w 85"/>
                  <a:gd name="T113" fmla="*/ 4 h 77"/>
                  <a:gd name="T114" fmla="*/ 3 w 85"/>
                  <a:gd name="T115" fmla="*/ 4 h 77"/>
                  <a:gd name="T116" fmla="*/ 3 w 85"/>
                  <a:gd name="T117" fmla="*/ 5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7"/>
                  <a:gd name="T179" fmla="*/ 85 w 85"/>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7">
                    <a:moveTo>
                      <a:pt x="49" y="56"/>
                    </a:moveTo>
                    <a:lnTo>
                      <a:pt x="56" y="53"/>
                    </a:lnTo>
                    <a:lnTo>
                      <a:pt x="64" y="69"/>
                    </a:lnTo>
                    <a:lnTo>
                      <a:pt x="57" y="72"/>
                    </a:lnTo>
                    <a:lnTo>
                      <a:pt x="49" y="56"/>
                    </a:lnTo>
                    <a:close/>
                    <a:moveTo>
                      <a:pt x="68" y="65"/>
                    </a:moveTo>
                    <a:lnTo>
                      <a:pt x="67" y="68"/>
                    </a:lnTo>
                    <a:lnTo>
                      <a:pt x="64" y="69"/>
                    </a:lnTo>
                    <a:lnTo>
                      <a:pt x="59" y="61"/>
                    </a:lnTo>
                    <a:lnTo>
                      <a:pt x="68" y="65"/>
                    </a:lnTo>
                    <a:close/>
                    <a:moveTo>
                      <a:pt x="52" y="57"/>
                    </a:moveTo>
                    <a:lnTo>
                      <a:pt x="55" y="50"/>
                    </a:lnTo>
                    <a:lnTo>
                      <a:pt x="71" y="59"/>
                    </a:lnTo>
                    <a:lnTo>
                      <a:pt x="68" y="65"/>
                    </a:lnTo>
                    <a:lnTo>
                      <a:pt x="52" y="57"/>
                    </a:lnTo>
                    <a:close/>
                    <a:moveTo>
                      <a:pt x="55" y="50"/>
                    </a:moveTo>
                    <a:lnTo>
                      <a:pt x="55" y="49"/>
                    </a:lnTo>
                    <a:lnTo>
                      <a:pt x="56" y="48"/>
                    </a:lnTo>
                    <a:lnTo>
                      <a:pt x="63" y="55"/>
                    </a:lnTo>
                    <a:lnTo>
                      <a:pt x="55" y="50"/>
                    </a:lnTo>
                    <a:close/>
                    <a:moveTo>
                      <a:pt x="56" y="48"/>
                    </a:moveTo>
                    <a:lnTo>
                      <a:pt x="59" y="45"/>
                    </a:lnTo>
                    <a:lnTo>
                      <a:pt x="72" y="58"/>
                    </a:lnTo>
                    <a:lnTo>
                      <a:pt x="69" y="61"/>
                    </a:lnTo>
                    <a:lnTo>
                      <a:pt x="56" y="48"/>
                    </a:lnTo>
                    <a:close/>
                    <a:moveTo>
                      <a:pt x="59" y="45"/>
                    </a:moveTo>
                    <a:lnTo>
                      <a:pt x="63" y="42"/>
                    </a:lnTo>
                    <a:lnTo>
                      <a:pt x="76" y="55"/>
                    </a:lnTo>
                    <a:lnTo>
                      <a:pt x="72" y="58"/>
                    </a:lnTo>
                    <a:lnTo>
                      <a:pt x="59" y="45"/>
                    </a:lnTo>
                    <a:close/>
                    <a:moveTo>
                      <a:pt x="76" y="55"/>
                    </a:moveTo>
                    <a:lnTo>
                      <a:pt x="66" y="65"/>
                    </a:lnTo>
                    <a:lnTo>
                      <a:pt x="76" y="55"/>
                    </a:lnTo>
                    <a:lnTo>
                      <a:pt x="69" y="48"/>
                    </a:lnTo>
                    <a:lnTo>
                      <a:pt x="76" y="55"/>
                    </a:lnTo>
                    <a:close/>
                    <a:moveTo>
                      <a:pt x="63" y="42"/>
                    </a:moveTo>
                    <a:lnTo>
                      <a:pt x="66" y="38"/>
                    </a:lnTo>
                    <a:lnTo>
                      <a:pt x="79" y="51"/>
                    </a:lnTo>
                    <a:lnTo>
                      <a:pt x="76" y="55"/>
                    </a:lnTo>
                    <a:lnTo>
                      <a:pt x="63" y="42"/>
                    </a:lnTo>
                    <a:close/>
                    <a:moveTo>
                      <a:pt x="82" y="45"/>
                    </a:moveTo>
                    <a:lnTo>
                      <a:pt x="82" y="49"/>
                    </a:lnTo>
                    <a:lnTo>
                      <a:pt x="79" y="51"/>
                    </a:lnTo>
                    <a:lnTo>
                      <a:pt x="72" y="45"/>
                    </a:lnTo>
                    <a:lnTo>
                      <a:pt x="82" y="45"/>
                    </a:lnTo>
                    <a:close/>
                    <a:moveTo>
                      <a:pt x="63" y="45"/>
                    </a:moveTo>
                    <a:lnTo>
                      <a:pt x="63" y="38"/>
                    </a:lnTo>
                    <a:lnTo>
                      <a:pt x="82" y="38"/>
                    </a:lnTo>
                    <a:lnTo>
                      <a:pt x="82" y="45"/>
                    </a:lnTo>
                    <a:lnTo>
                      <a:pt x="63" y="45"/>
                    </a:lnTo>
                    <a:close/>
                    <a:moveTo>
                      <a:pt x="63" y="38"/>
                    </a:moveTo>
                    <a:lnTo>
                      <a:pt x="63" y="35"/>
                    </a:lnTo>
                    <a:lnTo>
                      <a:pt x="66" y="32"/>
                    </a:lnTo>
                    <a:lnTo>
                      <a:pt x="72" y="38"/>
                    </a:lnTo>
                    <a:lnTo>
                      <a:pt x="63" y="38"/>
                    </a:lnTo>
                    <a:close/>
                    <a:moveTo>
                      <a:pt x="66" y="32"/>
                    </a:moveTo>
                    <a:lnTo>
                      <a:pt x="69" y="28"/>
                    </a:lnTo>
                    <a:lnTo>
                      <a:pt x="82" y="43"/>
                    </a:lnTo>
                    <a:lnTo>
                      <a:pt x="79" y="45"/>
                    </a:lnTo>
                    <a:lnTo>
                      <a:pt x="66" y="32"/>
                    </a:lnTo>
                    <a:close/>
                    <a:moveTo>
                      <a:pt x="85" y="35"/>
                    </a:moveTo>
                    <a:lnTo>
                      <a:pt x="85" y="39"/>
                    </a:lnTo>
                    <a:lnTo>
                      <a:pt x="82" y="43"/>
                    </a:lnTo>
                    <a:lnTo>
                      <a:pt x="76" y="35"/>
                    </a:lnTo>
                    <a:lnTo>
                      <a:pt x="85" y="35"/>
                    </a:lnTo>
                    <a:close/>
                    <a:moveTo>
                      <a:pt x="66" y="35"/>
                    </a:moveTo>
                    <a:lnTo>
                      <a:pt x="66" y="29"/>
                    </a:lnTo>
                    <a:lnTo>
                      <a:pt x="85" y="29"/>
                    </a:lnTo>
                    <a:lnTo>
                      <a:pt x="85" y="35"/>
                    </a:lnTo>
                    <a:lnTo>
                      <a:pt x="66" y="35"/>
                    </a:lnTo>
                    <a:close/>
                    <a:moveTo>
                      <a:pt x="82" y="23"/>
                    </a:moveTo>
                    <a:lnTo>
                      <a:pt x="85" y="25"/>
                    </a:lnTo>
                    <a:lnTo>
                      <a:pt x="85" y="29"/>
                    </a:lnTo>
                    <a:lnTo>
                      <a:pt x="76" y="29"/>
                    </a:lnTo>
                    <a:lnTo>
                      <a:pt x="82" y="23"/>
                    </a:lnTo>
                    <a:close/>
                    <a:moveTo>
                      <a:pt x="69" y="36"/>
                    </a:moveTo>
                    <a:lnTo>
                      <a:pt x="66" y="33"/>
                    </a:lnTo>
                    <a:lnTo>
                      <a:pt x="79" y="19"/>
                    </a:lnTo>
                    <a:lnTo>
                      <a:pt x="82" y="23"/>
                    </a:lnTo>
                    <a:lnTo>
                      <a:pt x="69" y="36"/>
                    </a:lnTo>
                    <a:close/>
                    <a:moveTo>
                      <a:pt x="66" y="33"/>
                    </a:moveTo>
                    <a:lnTo>
                      <a:pt x="63" y="29"/>
                    </a:lnTo>
                    <a:lnTo>
                      <a:pt x="63" y="26"/>
                    </a:lnTo>
                    <a:lnTo>
                      <a:pt x="72" y="26"/>
                    </a:lnTo>
                    <a:lnTo>
                      <a:pt x="66" y="33"/>
                    </a:lnTo>
                    <a:close/>
                    <a:moveTo>
                      <a:pt x="63" y="26"/>
                    </a:moveTo>
                    <a:lnTo>
                      <a:pt x="63" y="23"/>
                    </a:lnTo>
                    <a:lnTo>
                      <a:pt x="82" y="23"/>
                    </a:lnTo>
                    <a:lnTo>
                      <a:pt x="82" y="26"/>
                    </a:lnTo>
                    <a:lnTo>
                      <a:pt x="63" y="26"/>
                    </a:lnTo>
                    <a:close/>
                    <a:moveTo>
                      <a:pt x="79" y="16"/>
                    </a:moveTo>
                    <a:lnTo>
                      <a:pt x="82" y="18"/>
                    </a:lnTo>
                    <a:lnTo>
                      <a:pt x="82" y="23"/>
                    </a:lnTo>
                    <a:lnTo>
                      <a:pt x="72" y="23"/>
                    </a:lnTo>
                    <a:lnTo>
                      <a:pt x="79" y="16"/>
                    </a:lnTo>
                    <a:close/>
                    <a:moveTo>
                      <a:pt x="66" y="29"/>
                    </a:moveTo>
                    <a:lnTo>
                      <a:pt x="63" y="26"/>
                    </a:lnTo>
                    <a:lnTo>
                      <a:pt x="76" y="13"/>
                    </a:lnTo>
                    <a:lnTo>
                      <a:pt x="79" y="16"/>
                    </a:lnTo>
                    <a:lnTo>
                      <a:pt x="66" y="29"/>
                    </a:lnTo>
                    <a:close/>
                    <a:moveTo>
                      <a:pt x="63" y="26"/>
                    </a:moveTo>
                    <a:lnTo>
                      <a:pt x="72" y="36"/>
                    </a:lnTo>
                    <a:lnTo>
                      <a:pt x="63" y="26"/>
                    </a:lnTo>
                    <a:lnTo>
                      <a:pt x="69" y="19"/>
                    </a:lnTo>
                    <a:lnTo>
                      <a:pt x="63" y="26"/>
                    </a:lnTo>
                    <a:close/>
                    <a:moveTo>
                      <a:pt x="63" y="26"/>
                    </a:moveTo>
                    <a:lnTo>
                      <a:pt x="59" y="23"/>
                    </a:lnTo>
                    <a:lnTo>
                      <a:pt x="72" y="10"/>
                    </a:lnTo>
                    <a:lnTo>
                      <a:pt x="76" y="13"/>
                    </a:lnTo>
                    <a:lnTo>
                      <a:pt x="63" y="26"/>
                    </a:lnTo>
                    <a:close/>
                    <a:moveTo>
                      <a:pt x="72" y="10"/>
                    </a:moveTo>
                    <a:lnTo>
                      <a:pt x="64" y="0"/>
                    </a:lnTo>
                    <a:lnTo>
                      <a:pt x="72" y="10"/>
                    </a:lnTo>
                    <a:lnTo>
                      <a:pt x="66" y="16"/>
                    </a:lnTo>
                    <a:lnTo>
                      <a:pt x="72" y="10"/>
                    </a:lnTo>
                    <a:close/>
                    <a:moveTo>
                      <a:pt x="59" y="23"/>
                    </a:moveTo>
                    <a:lnTo>
                      <a:pt x="56" y="19"/>
                    </a:lnTo>
                    <a:lnTo>
                      <a:pt x="69" y="6"/>
                    </a:lnTo>
                    <a:lnTo>
                      <a:pt x="72" y="10"/>
                    </a:lnTo>
                    <a:lnTo>
                      <a:pt x="59" y="23"/>
                    </a:lnTo>
                    <a:close/>
                    <a:moveTo>
                      <a:pt x="63" y="4"/>
                    </a:moveTo>
                    <a:lnTo>
                      <a:pt x="67" y="4"/>
                    </a:lnTo>
                    <a:lnTo>
                      <a:pt x="69" y="6"/>
                    </a:lnTo>
                    <a:lnTo>
                      <a:pt x="63" y="13"/>
                    </a:lnTo>
                    <a:lnTo>
                      <a:pt x="63" y="4"/>
                    </a:lnTo>
                    <a:close/>
                    <a:moveTo>
                      <a:pt x="63" y="23"/>
                    </a:moveTo>
                    <a:lnTo>
                      <a:pt x="59" y="23"/>
                    </a:lnTo>
                    <a:lnTo>
                      <a:pt x="59" y="4"/>
                    </a:lnTo>
                    <a:lnTo>
                      <a:pt x="63" y="4"/>
                    </a:lnTo>
                    <a:lnTo>
                      <a:pt x="63" y="23"/>
                    </a:lnTo>
                    <a:close/>
                    <a:moveTo>
                      <a:pt x="59" y="23"/>
                    </a:moveTo>
                    <a:lnTo>
                      <a:pt x="57" y="23"/>
                    </a:lnTo>
                    <a:lnTo>
                      <a:pt x="56" y="22"/>
                    </a:lnTo>
                    <a:lnTo>
                      <a:pt x="59" y="13"/>
                    </a:lnTo>
                    <a:lnTo>
                      <a:pt x="59" y="23"/>
                    </a:lnTo>
                    <a:close/>
                    <a:moveTo>
                      <a:pt x="56" y="22"/>
                    </a:moveTo>
                    <a:lnTo>
                      <a:pt x="49" y="18"/>
                    </a:lnTo>
                    <a:lnTo>
                      <a:pt x="57" y="2"/>
                    </a:lnTo>
                    <a:lnTo>
                      <a:pt x="64" y="5"/>
                    </a:lnTo>
                    <a:lnTo>
                      <a:pt x="56" y="22"/>
                    </a:lnTo>
                    <a:close/>
                    <a:moveTo>
                      <a:pt x="54" y="1"/>
                    </a:moveTo>
                    <a:lnTo>
                      <a:pt x="56" y="1"/>
                    </a:lnTo>
                    <a:lnTo>
                      <a:pt x="57" y="2"/>
                    </a:lnTo>
                    <a:lnTo>
                      <a:pt x="54" y="10"/>
                    </a:lnTo>
                    <a:lnTo>
                      <a:pt x="54" y="1"/>
                    </a:lnTo>
                    <a:close/>
                    <a:moveTo>
                      <a:pt x="54" y="19"/>
                    </a:moveTo>
                    <a:lnTo>
                      <a:pt x="50" y="19"/>
                    </a:lnTo>
                    <a:lnTo>
                      <a:pt x="50" y="1"/>
                    </a:lnTo>
                    <a:lnTo>
                      <a:pt x="54" y="1"/>
                    </a:lnTo>
                    <a:lnTo>
                      <a:pt x="54" y="19"/>
                    </a:lnTo>
                    <a:close/>
                    <a:moveTo>
                      <a:pt x="50" y="19"/>
                    </a:moveTo>
                    <a:lnTo>
                      <a:pt x="44" y="19"/>
                    </a:lnTo>
                    <a:lnTo>
                      <a:pt x="44" y="1"/>
                    </a:lnTo>
                    <a:lnTo>
                      <a:pt x="50" y="1"/>
                    </a:lnTo>
                    <a:lnTo>
                      <a:pt x="50" y="19"/>
                    </a:lnTo>
                    <a:close/>
                    <a:moveTo>
                      <a:pt x="39" y="2"/>
                    </a:moveTo>
                    <a:lnTo>
                      <a:pt x="42" y="1"/>
                    </a:lnTo>
                    <a:lnTo>
                      <a:pt x="44" y="1"/>
                    </a:lnTo>
                    <a:lnTo>
                      <a:pt x="44" y="10"/>
                    </a:lnTo>
                    <a:lnTo>
                      <a:pt x="39" y="2"/>
                    </a:lnTo>
                    <a:close/>
                    <a:moveTo>
                      <a:pt x="48" y="18"/>
                    </a:moveTo>
                    <a:lnTo>
                      <a:pt x="42" y="22"/>
                    </a:lnTo>
                    <a:lnTo>
                      <a:pt x="33" y="5"/>
                    </a:lnTo>
                    <a:lnTo>
                      <a:pt x="39" y="2"/>
                    </a:lnTo>
                    <a:lnTo>
                      <a:pt x="48" y="18"/>
                    </a:lnTo>
                    <a:close/>
                    <a:moveTo>
                      <a:pt x="42" y="22"/>
                    </a:moveTo>
                    <a:lnTo>
                      <a:pt x="39" y="23"/>
                    </a:lnTo>
                    <a:lnTo>
                      <a:pt x="37" y="23"/>
                    </a:lnTo>
                    <a:lnTo>
                      <a:pt x="37" y="13"/>
                    </a:lnTo>
                    <a:lnTo>
                      <a:pt x="42" y="22"/>
                    </a:lnTo>
                    <a:close/>
                    <a:moveTo>
                      <a:pt x="37" y="23"/>
                    </a:moveTo>
                    <a:lnTo>
                      <a:pt x="34" y="23"/>
                    </a:lnTo>
                    <a:lnTo>
                      <a:pt x="34" y="4"/>
                    </a:lnTo>
                    <a:lnTo>
                      <a:pt x="37" y="4"/>
                    </a:lnTo>
                    <a:lnTo>
                      <a:pt x="37" y="23"/>
                    </a:lnTo>
                    <a:close/>
                    <a:moveTo>
                      <a:pt x="29" y="5"/>
                    </a:moveTo>
                    <a:lnTo>
                      <a:pt x="32" y="4"/>
                    </a:lnTo>
                    <a:lnTo>
                      <a:pt x="34" y="4"/>
                    </a:lnTo>
                    <a:lnTo>
                      <a:pt x="34" y="13"/>
                    </a:lnTo>
                    <a:lnTo>
                      <a:pt x="29" y="5"/>
                    </a:lnTo>
                    <a:close/>
                    <a:moveTo>
                      <a:pt x="38" y="22"/>
                    </a:moveTo>
                    <a:lnTo>
                      <a:pt x="32" y="25"/>
                    </a:lnTo>
                    <a:lnTo>
                      <a:pt x="24" y="7"/>
                    </a:lnTo>
                    <a:lnTo>
                      <a:pt x="29" y="5"/>
                    </a:lnTo>
                    <a:lnTo>
                      <a:pt x="38" y="22"/>
                    </a:lnTo>
                    <a:close/>
                    <a:moveTo>
                      <a:pt x="21" y="10"/>
                    </a:moveTo>
                    <a:lnTo>
                      <a:pt x="22" y="8"/>
                    </a:lnTo>
                    <a:lnTo>
                      <a:pt x="24" y="7"/>
                    </a:lnTo>
                    <a:lnTo>
                      <a:pt x="28" y="16"/>
                    </a:lnTo>
                    <a:lnTo>
                      <a:pt x="21" y="10"/>
                    </a:lnTo>
                    <a:close/>
                    <a:moveTo>
                      <a:pt x="35" y="23"/>
                    </a:moveTo>
                    <a:lnTo>
                      <a:pt x="32" y="26"/>
                    </a:lnTo>
                    <a:lnTo>
                      <a:pt x="18" y="13"/>
                    </a:lnTo>
                    <a:lnTo>
                      <a:pt x="21" y="10"/>
                    </a:lnTo>
                    <a:lnTo>
                      <a:pt x="35" y="23"/>
                    </a:lnTo>
                    <a:close/>
                    <a:moveTo>
                      <a:pt x="32" y="26"/>
                    </a:moveTo>
                    <a:lnTo>
                      <a:pt x="31" y="27"/>
                    </a:lnTo>
                    <a:lnTo>
                      <a:pt x="29" y="28"/>
                    </a:lnTo>
                    <a:lnTo>
                      <a:pt x="25" y="19"/>
                    </a:lnTo>
                    <a:lnTo>
                      <a:pt x="32" y="26"/>
                    </a:lnTo>
                    <a:close/>
                    <a:moveTo>
                      <a:pt x="29" y="28"/>
                    </a:moveTo>
                    <a:lnTo>
                      <a:pt x="23" y="32"/>
                    </a:lnTo>
                    <a:lnTo>
                      <a:pt x="14" y="14"/>
                    </a:lnTo>
                    <a:lnTo>
                      <a:pt x="21" y="11"/>
                    </a:lnTo>
                    <a:lnTo>
                      <a:pt x="29" y="28"/>
                    </a:lnTo>
                    <a:close/>
                    <a:moveTo>
                      <a:pt x="10" y="18"/>
                    </a:moveTo>
                    <a:lnTo>
                      <a:pt x="11" y="15"/>
                    </a:lnTo>
                    <a:lnTo>
                      <a:pt x="14" y="14"/>
                    </a:lnTo>
                    <a:lnTo>
                      <a:pt x="18" y="23"/>
                    </a:lnTo>
                    <a:lnTo>
                      <a:pt x="10" y="18"/>
                    </a:lnTo>
                    <a:close/>
                    <a:moveTo>
                      <a:pt x="27" y="27"/>
                    </a:moveTo>
                    <a:lnTo>
                      <a:pt x="24" y="34"/>
                    </a:lnTo>
                    <a:lnTo>
                      <a:pt x="6" y="25"/>
                    </a:lnTo>
                    <a:lnTo>
                      <a:pt x="10" y="18"/>
                    </a:lnTo>
                    <a:lnTo>
                      <a:pt x="27" y="27"/>
                    </a:lnTo>
                    <a:close/>
                    <a:moveTo>
                      <a:pt x="24" y="34"/>
                    </a:moveTo>
                    <a:lnTo>
                      <a:pt x="23" y="35"/>
                    </a:lnTo>
                    <a:lnTo>
                      <a:pt x="22" y="36"/>
                    </a:lnTo>
                    <a:lnTo>
                      <a:pt x="15" y="29"/>
                    </a:lnTo>
                    <a:lnTo>
                      <a:pt x="24" y="34"/>
                    </a:lnTo>
                    <a:close/>
                    <a:moveTo>
                      <a:pt x="22" y="36"/>
                    </a:moveTo>
                    <a:lnTo>
                      <a:pt x="18" y="39"/>
                    </a:lnTo>
                    <a:lnTo>
                      <a:pt x="5" y="25"/>
                    </a:lnTo>
                    <a:lnTo>
                      <a:pt x="9" y="23"/>
                    </a:lnTo>
                    <a:lnTo>
                      <a:pt x="22" y="36"/>
                    </a:lnTo>
                    <a:close/>
                    <a:moveTo>
                      <a:pt x="2" y="33"/>
                    </a:moveTo>
                    <a:lnTo>
                      <a:pt x="2" y="28"/>
                    </a:lnTo>
                    <a:lnTo>
                      <a:pt x="5" y="25"/>
                    </a:lnTo>
                    <a:lnTo>
                      <a:pt x="12" y="33"/>
                    </a:lnTo>
                    <a:lnTo>
                      <a:pt x="2" y="33"/>
                    </a:lnTo>
                    <a:close/>
                    <a:moveTo>
                      <a:pt x="22" y="33"/>
                    </a:moveTo>
                    <a:lnTo>
                      <a:pt x="22" y="35"/>
                    </a:lnTo>
                    <a:lnTo>
                      <a:pt x="2" y="35"/>
                    </a:lnTo>
                    <a:lnTo>
                      <a:pt x="2" y="33"/>
                    </a:lnTo>
                    <a:lnTo>
                      <a:pt x="22" y="33"/>
                    </a:lnTo>
                    <a:close/>
                    <a:moveTo>
                      <a:pt x="22" y="35"/>
                    </a:moveTo>
                    <a:lnTo>
                      <a:pt x="22" y="37"/>
                    </a:lnTo>
                    <a:lnTo>
                      <a:pt x="21" y="39"/>
                    </a:lnTo>
                    <a:lnTo>
                      <a:pt x="12" y="35"/>
                    </a:lnTo>
                    <a:lnTo>
                      <a:pt x="22" y="35"/>
                    </a:lnTo>
                    <a:close/>
                    <a:moveTo>
                      <a:pt x="21" y="39"/>
                    </a:moveTo>
                    <a:lnTo>
                      <a:pt x="17" y="46"/>
                    </a:lnTo>
                    <a:lnTo>
                      <a:pt x="1" y="37"/>
                    </a:lnTo>
                    <a:lnTo>
                      <a:pt x="3" y="32"/>
                    </a:lnTo>
                    <a:lnTo>
                      <a:pt x="21" y="39"/>
                    </a:lnTo>
                    <a:close/>
                    <a:moveTo>
                      <a:pt x="0" y="42"/>
                    </a:moveTo>
                    <a:lnTo>
                      <a:pt x="0" y="39"/>
                    </a:lnTo>
                    <a:lnTo>
                      <a:pt x="1" y="37"/>
                    </a:lnTo>
                    <a:lnTo>
                      <a:pt x="9" y="42"/>
                    </a:lnTo>
                    <a:lnTo>
                      <a:pt x="0" y="42"/>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5"/>
                    </a:lnTo>
                    <a:lnTo>
                      <a:pt x="0" y="55"/>
                    </a:lnTo>
                    <a:lnTo>
                      <a:pt x="0" y="48"/>
                    </a:lnTo>
                    <a:lnTo>
                      <a:pt x="18" y="48"/>
                    </a:lnTo>
                    <a:close/>
                    <a:moveTo>
                      <a:pt x="2" y="61"/>
                    </a:moveTo>
                    <a:lnTo>
                      <a:pt x="0" y="58"/>
                    </a:lnTo>
                    <a:lnTo>
                      <a:pt x="0" y="55"/>
                    </a:lnTo>
                    <a:lnTo>
                      <a:pt x="9" y="55"/>
                    </a:lnTo>
                    <a:lnTo>
                      <a:pt x="2" y="61"/>
                    </a:lnTo>
                    <a:close/>
                    <a:moveTo>
                      <a:pt x="15" y="48"/>
                    </a:moveTo>
                    <a:lnTo>
                      <a:pt x="18" y="51"/>
                    </a:lnTo>
                    <a:lnTo>
                      <a:pt x="5" y="65"/>
                    </a:lnTo>
                    <a:lnTo>
                      <a:pt x="2" y="61"/>
                    </a:lnTo>
                    <a:lnTo>
                      <a:pt x="15" y="48"/>
                    </a:lnTo>
                    <a:close/>
                    <a:moveTo>
                      <a:pt x="18" y="51"/>
                    </a:moveTo>
                    <a:lnTo>
                      <a:pt x="22" y="54"/>
                    </a:lnTo>
                    <a:lnTo>
                      <a:pt x="22" y="58"/>
                    </a:lnTo>
                    <a:lnTo>
                      <a:pt x="12" y="58"/>
                    </a:lnTo>
                    <a:lnTo>
                      <a:pt x="18" y="51"/>
                    </a:lnTo>
                    <a:close/>
                    <a:moveTo>
                      <a:pt x="22" y="58"/>
                    </a:moveTo>
                    <a:lnTo>
                      <a:pt x="22" y="61"/>
                    </a:lnTo>
                    <a:lnTo>
                      <a:pt x="2" y="61"/>
                    </a:lnTo>
                    <a:lnTo>
                      <a:pt x="2" y="58"/>
                    </a:lnTo>
                    <a:lnTo>
                      <a:pt x="22" y="58"/>
                    </a:lnTo>
                    <a:close/>
                    <a:moveTo>
                      <a:pt x="5" y="68"/>
                    </a:moveTo>
                    <a:lnTo>
                      <a:pt x="2" y="65"/>
                    </a:lnTo>
                    <a:lnTo>
                      <a:pt x="2" y="61"/>
                    </a:lnTo>
                    <a:lnTo>
                      <a:pt x="12" y="61"/>
                    </a:lnTo>
                    <a:lnTo>
                      <a:pt x="5" y="68"/>
                    </a:lnTo>
                    <a:close/>
                    <a:moveTo>
                      <a:pt x="18" y="54"/>
                    </a:moveTo>
                    <a:lnTo>
                      <a:pt x="22" y="57"/>
                    </a:lnTo>
                    <a:lnTo>
                      <a:pt x="9" y="71"/>
                    </a:lnTo>
                    <a:lnTo>
                      <a:pt x="5" y="68"/>
                    </a:lnTo>
                    <a:lnTo>
                      <a:pt x="18" y="54"/>
                    </a:lnTo>
                    <a:close/>
                    <a:moveTo>
                      <a:pt x="11" y="72"/>
                    </a:moveTo>
                    <a:lnTo>
                      <a:pt x="10" y="72"/>
                    </a:lnTo>
                    <a:lnTo>
                      <a:pt x="9" y="71"/>
                    </a:lnTo>
                    <a:lnTo>
                      <a:pt x="15" y="64"/>
                    </a:lnTo>
                    <a:lnTo>
                      <a:pt x="11" y="72"/>
                    </a:lnTo>
                    <a:close/>
                    <a:moveTo>
                      <a:pt x="20" y="56"/>
                    </a:moveTo>
                    <a:lnTo>
                      <a:pt x="26" y="59"/>
                    </a:lnTo>
                    <a:lnTo>
                      <a:pt x="17" y="76"/>
                    </a:lnTo>
                    <a:lnTo>
                      <a:pt x="11" y="72"/>
                    </a:lnTo>
                    <a:lnTo>
                      <a:pt x="20" y="56"/>
                    </a:lnTo>
                    <a:close/>
                    <a:moveTo>
                      <a:pt x="22" y="77"/>
                    </a:moveTo>
                    <a:lnTo>
                      <a:pt x="20" y="77"/>
                    </a:lnTo>
                    <a:lnTo>
                      <a:pt x="17" y="76"/>
                    </a:lnTo>
                    <a:lnTo>
                      <a:pt x="22" y="67"/>
                    </a:lnTo>
                    <a:lnTo>
                      <a:pt x="22" y="77"/>
                    </a:lnTo>
                    <a:close/>
                    <a:moveTo>
                      <a:pt x="22" y="58"/>
                    </a:moveTo>
                    <a:lnTo>
                      <a:pt x="25" y="58"/>
                    </a:lnTo>
                    <a:lnTo>
                      <a:pt x="25" y="77"/>
                    </a:lnTo>
                    <a:lnTo>
                      <a:pt x="22" y="77"/>
                    </a:lnTo>
                    <a:lnTo>
                      <a:pt x="22" y="58"/>
                    </a:lnTo>
                    <a:close/>
                    <a:moveTo>
                      <a:pt x="25" y="58"/>
                    </a:moveTo>
                    <a:lnTo>
                      <a:pt x="28" y="58"/>
                    </a:lnTo>
                    <a:lnTo>
                      <a:pt x="28" y="77"/>
                    </a:lnTo>
                    <a:lnTo>
                      <a:pt x="25" y="77"/>
                    </a:lnTo>
                    <a:lnTo>
                      <a:pt x="25" y="58"/>
                    </a:lnTo>
                    <a:close/>
                    <a:moveTo>
                      <a:pt x="28" y="58"/>
                    </a:moveTo>
                    <a:lnTo>
                      <a:pt x="34" y="58"/>
                    </a:lnTo>
                    <a:lnTo>
                      <a:pt x="34" y="77"/>
                    </a:lnTo>
                    <a:lnTo>
                      <a:pt x="28" y="77"/>
                    </a:lnTo>
                    <a:lnTo>
                      <a:pt x="28" y="58"/>
                    </a:lnTo>
                    <a:close/>
                    <a:moveTo>
                      <a:pt x="34" y="58"/>
                    </a:moveTo>
                    <a:lnTo>
                      <a:pt x="40" y="58"/>
                    </a:lnTo>
                    <a:lnTo>
                      <a:pt x="40" y="77"/>
                    </a:lnTo>
                    <a:lnTo>
                      <a:pt x="34" y="77"/>
                    </a:lnTo>
                    <a:lnTo>
                      <a:pt x="34" y="58"/>
                    </a:lnTo>
                    <a:close/>
                    <a:moveTo>
                      <a:pt x="40" y="58"/>
                    </a:moveTo>
                    <a:lnTo>
                      <a:pt x="44" y="58"/>
                    </a:lnTo>
                    <a:lnTo>
                      <a:pt x="44" y="77"/>
                    </a:lnTo>
                    <a:lnTo>
                      <a:pt x="40" y="77"/>
                    </a:lnTo>
                    <a:lnTo>
                      <a:pt x="40" y="58"/>
                    </a:lnTo>
                    <a:close/>
                    <a:moveTo>
                      <a:pt x="48" y="76"/>
                    </a:moveTo>
                    <a:lnTo>
                      <a:pt x="46" y="77"/>
                    </a:lnTo>
                    <a:lnTo>
                      <a:pt x="44" y="77"/>
                    </a:lnTo>
                    <a:lnTo>
                      <a:pt x="44" y="67"/>
                    </a:lnTo>
                    <a:lnTo>
                      <a:pt x="48" y="76"/>
                    </a:lnTo>
                    <a:close/>
                    <a:moveTo>
                      <a:pt x="39" y="59"/>
                    </a:moveTo>
                    <a:lnTo>
                      <a:pt x="46" y="56"/>
                    </a:lnTo>
                    <a:lnTo>
                      <a:pt x="55" y="72"/>
                    </a:lnTo>
                    <a:lnTo>
                      <a:pt x="48" y="76"/>
                    </a:lnTo>
                    <a:lnTo>
                      <a:pt x="39" y="59"/>
                    </a:lnTo>
                    <a:close/>
                    <a:moveTo>
                      <a:pt x="46" y="56"/>
                    </a:moveTo>
                    <a:lnTo>
                      <a:pt x="48" y="55"/>
                    </a:lnTo>
                    <a:lnTo>
                      <a:pt x="50" y="55"/>
                    </a:lnTo>
                    <a:lnTo>
                      <a:pt x="50" y="64"/>
                    </a:lnTo>
                    <a:lnTo>
                      <a:pt x="46" y="56"/>
                    </a:lnTo>
                    <a:close/>
                    <a:moveTo>
                      <a:pt x="50" y="55"/>
                    </a:moveTo>
                    <a:lnTo>
                      <a:pt x="54" y="55"/>
                    </a:lnTo>
                    <a:lnTo>
                      <a:pt x="54" y="74"/>
                    </a:lnTo>
                    <a:lnTo>
                      <a:pt x="50" y="74"/>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3" name="Freeform 509">
                <a:extLst>
                  <a:ext uri="{FF2B5EF4-FFF2-40B4-BE49-F238E27FC236}">
                    <a16:creationId xmlns:a16="http://schemas.microsoft.com/office/drawing/2014/main" id="{680D418B-7A35-46CC-81DE-C96FC001C49C}"/>
                  </a:ext>
                </a:extLst>
              </p:cNvPr>
              <p:cNvSpPr>
                <a:spLocks/>
              </p:cNvSpPr>
              <p:nvPr/>
            </p:nvSpPr>
            <p:spPr bwMode="auto">
              <a:xfrm>
                <a:off x="2989" y="2957"/>
                <a:ext cx="16" cy="15"/>
              </a:xfrm>
              <a:custGeom>
                <a:avLst/>
                <a:gdLst>
                  <a:gd name="T0" fmla="*/ 3 w 64"/>
                  <a:gd name="T1" fmla="*/ 3 h 57"/>
                  <a:gd name="T2" fmla="*/ 3 w 64"/>
                  <a:gd name="T3" fmla="*/ 3 h 57"/>
                  <a:gd name="T4" fmla="*/ 4 w 64"/>
                  <a:gd name="T5" fmla="*/ 3 h 57"/>
                  <a:gd name="T6" fmla="*/ 4 w 64"/>
                  <a:gd name="T7" fmla="*/ 3 h 57"/>
                  <a:gd name="T8" fmla="*/ 4 w 64"/>
                  <a:gd name="T9" fmla="*/ 2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1 h 57"/>
                  <a:gd name="T44" fmla="*/ 1 w 64"/>
                  <a:gd name="T45" fmla="*/ 1 h 57"/>
                  <a:gd name="T46" fmla="*/ 1 w 64"/>
                  <a:gd name="T47" fmla="*/ 1 h 57"/>
                  <a:gd name="T48" fmla="*/ 0 w 64"/>
                  <a:gd name="T49" fmla="*/ 1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3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0"/>
                    </a:moveTo>
                    <a:lnTo>
                      <a:pt x="51" y="47"/>
                    </a:lnTo>
                    <a:lnTo>
                      <a:pt x="54" y="44"/>
                    </a:lnTo>
                    <a:lnTo>
                      <a:pt x="58" y="38"/>
                    </a:lnTo>
                    <a:lnTo>
                      <a:pt x="61" y="35"/>
                    </a:lnTo>
                    <a:lnTo>
                      <a:pt x="64" y="32"/>
                    </a:lnTo>
                    <a:lnTo>
                      <a:pt x="64" y="25"/>
                    </a:lnTo>
                    <a:lnTo>
                      <a:pt x="64" y="22"/>
                    </a:lnTo>
                    <a:lnTo>
                      <a:pt x="64" y="18"/>
                    </a:lnTo>
                    <a:lnTo>
                      <a:pt x="64" y="12"/>
                    </a:lnTo>
                    <a:lnTo>
                      <a:pt x="64" y="10"/>
                    </a:lnTo>
                    <a:lnTo>
                      <a:pt x="61" y="6"/>
                    </a:lnTo>
                    <a:lnTo>
                      <a:pt x="58" y="3"/>
                    </a:lnTo>
                    <a:lnTo>
                      <a:pt x="54" y="0"/>
                    </a:lnTo>
                    <a:lnTo>
                      <a:pt x="48" y="0"/>
                    </a:lnTo>
                    <a:lnTo>
                      <a:pt x="44" y="0"/>
                    </a:lnTo>
                    <a:lnTo>
                      <a:pt x="38" y="0"/>
                    </a:lnTo>
                    <a:lnTo>
                      <a:pt x="35" y="0"/>
                    </a:lnTo>
                    <a:lnTo>
                      <a:pt x="29" y="0"/>
                    </a:lnTo>
                    <a:lnTo>
                      <a:pt x="26" y="3"/>
                    </a:lnTo>
                    <a:lnTo>
                      <a:pt x="19" y="3"/>
                    </a:lnTo>
                    <a:lnTo>
                      <a:pt x="12" y="6"/>
                    </a:lnTo>
                    <a:lnTo>
                      <a:pt x="10" y="10"/>
                    </a:lnTo>
                    <a:lnTo>
                      <a:pt x="7" y="15"/>
                    </a:lnTo>
                    <a:lnTo>
                      <a:pt x="3" y="18"/>
                    </a:lnTo>
                    <a:lnTo>
                      <a:pt x="0" y="22"/>
                    </a:lnTo>
                    <a:lnTo>
                      <a:pt x="0" y="28"/>
                    </a:lnTo>
                    <a:lnTo>
                      <a:pt x="0" y="32"/>
                    </a:lnTo>
                    <a:lnTo>
                      <a:pt x="0" y="38"/>
                    </a:lnTo>
                    <a:lnTo>
                      <a:pt x="0" y="41"/>
                    </a:lnTo>
                    <a:lnTo>
                      <a:pt x="0" y="44"/>
                    </a:lnTo>
                    <a:lnTo>
                      <a:pt x="3" y="47"/>
                    </a:lnTo>
                    <a:lnTo>
                      <a:pt x="7" y="50"/>
                    </a:lnTo>
                    <a:lnTo>
                      <a:pt x="10" y="54"/>
                    </a:lnTo>
                    <a:lnTo>
                      <a:pt x="16" y="54"/>
                    </a:lnTo>
                    <a:lnTo>
                      <a:pt x="19" y="57"/>
                    </a:lnTo>
                    <a:lnTo>
                      <a:pt x="26" y="57"/>
                    </a:lnTo>
                    <a:lnTo>
                      <a:pt x="29" y="54"/>
                    </a:lnTo>
                    <a:lnTo>
                      <a:pt x="35"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4" name="Freeform 510">
                <a:extLst>
                  <a:ext uri="{FF2B5EF4-FFF2-40B4-BE49-F238E27FC236}">
                    <a16:creationId xmlns:a16="http://schemas.microsoft.com/office/drawing/2014/main" id="{78BD1B2C-21F1-42F9-8C8F-7C5E85C2D92A}"/>
                  </a:ext>
                </a:extLst>
              </p:cNvPr>
              <p:cNvSpPr>
                <a:spLocks noEditPoints="1"/>
              </p:cNvSpPr>
              <p:nvPr/>
            </p:nvSpPr>
            <p:spPr bwMode="auto">
              <a:xfrm>
                <a:off x="2986" y="2954"/>
                <a:ext cx="21" cy="20"/>
              </a:xfrm>
              <a:custGeom>
                <a:avLst/>
                <a:gdLst>
                  <a:gd name="T0" fmla="*/ 4 w 83"/>
                  <a:gd name="T1" fmla="*/ 4 h 79"/>
                  <a:gd name="T2" fmla="*/ 4 w 83"/>
                  <a:gd name="T3" fmla="*/ 3 h 79"/>
                  <a:gd name="T4" fmla="*/ 5 w 83"/>
                  <a:gd name="T5" fmla="*/ 4 h 79"/>
                  <a:gd name="T6" fmla="*/ 5 w 83"/>
                  <a:gd name="T7" fmla="*/ 4 h 79"/>
                  <a:gd name="T8" fmla="*/ 4 w 83"/>
                  <a:gd name="T9" fmla="*/ 3 h 79"/>
                  <a:gd name="T10" fmla="*/ 4 w 83"/>
                  <a:gd name="T11" fmla="*/ 3 h 79"/>
                  <a:gd name="T12" fmla="*/ 4 w 83"/>
                  <a:gd name="T13" fmla="*/ 3 h 79"/>
                  <a:gd name="T14" fmla="*/ 5 w 83"/>
                  <a:gd name="T15" fmla="*/ 3 h 79"/>
                  <a:gd name="T16" fmla="*/ 5 w 83"/>
                  <a:gd name="T17" fmla="*/ 3 h 79"/>
                  <a:gd name="T18" fmla="*/ 4 w 83"/>
                  <a:gd name="T19" fmla="*/ 3 h 79"/>
                  <a:gd name="T20" fmla="*/ 4 w 83"/>
                  <a:gd name="T21" fmla="*/ 2 h 79"/>
                  <a:gd name="T22" fmla="*/ 4 w 83"/>
                  <a:gd name="T23" fmla="*/ 2 h 79"/>
                  <a:gd name="T24" fmla="*/ 5 w 83"/>
                  <a:gd name="T25" fmla="*/ 2 h 79"/>
                  <a:gd name="T26" fmla="*/ 5 w 83"/>
                  <a:gd name="T27" fmla="*/ 1 h 79"/>
                  <a:gd name="T28" fmla="*/ 4 w 83"/>
                  <a:gd name="T29" fmla="*/ 2 h 79"/>
                  <a:gd name="T30" fmla="*/ 5 w 83"/>
                  <a:gd name="T31" fmla="*/ 1 h 79"/>
                  <a:gd name="T32" fmla="*/ 4 w 83"/>
                  <a:gd name="T33" fmla="*/ 1 h 79"/>
                  <a:gd name="T34" fmla="*/ 5 w 83"/>
                  <a:gd name="T35" fmla="*/ 1 h 79"/>
                  <a:gd name="T36" fmla="*/ 4 w 83"/>
                  <a:gd name="T37" fmla="*/ 0 h 79"/>
                  <a:gd name="T38" fmla="*/ 4 w 83"/>
                  <a:gd name="T39" fmla="*/ 2 h 79"/>
                  <a:gd name="T40" fmla="*/ 3 w 83"/>
                  <a:gd name="T41" fmla="*/ 2 h 79"/>
                  <a:gd name="T42" fmla="*/ 3 w 83"/>
                  <a:gd name="T43" fmla="*/ 2 h 79"/>
                  <a:gd name="T44" fmla="*/ 3 w 83"/>
                  <a:gd name="T45" fmla="*/ 0 h 79"/>
                  <a:gd name="T46" fmla="*/ 2 w 83"/>
                  <a:gd name="T47" fmla="*/ 1 h 79"/>
                  <a:gd name="T48" fmla="*/ 3 w 83"/>
                  <a:gd name="T49" fmla="*/ 2 h 79"/>
                  <a:gd name="T50" fmla="*/ 2 w 83"/>
                  <a:gd name="T51" fmla="*/ 1 h 79"/>
                  <a:gd name="T52" fmla="*/ 2 w 83"/>
                  <a:gd name="T53" fmla="*/ 2 h 79"/>
                  <a:gd name="T54" fmla="*/ 1 w 83"/>
                  <a:gd name="T55" fmla="*/ 1 h 79"/>
                  <a:gd name="T56" fmla="*/ 1 w 83"/>
                  <a:gd name="T57" fmla="*/ 1 h 79"/>
                  <a:gd name="T58" fmla="*/ 1 w 83"/>
                  <a:gd name="T59" fmla="*/ 1 h 79"/>
                  <a:gd name="T60" fmla="*/ 2 w 83"/>
                  <a:gd name="T61" fmla="*/ 2 h 79"/>
                  <a:gd name="T62" fmla="*/ 1 w 83"/>
                  <a:gd name="T63" fmla="*/ 3 h 79"/>
                  <a:gd name="T64" fmla="*/ 1 w 83"/>
                  <a:gd name="T65" fmla="*/ 3 h 79"/>
                  <a:gd name="T66" fmla="*/ 1 w 83"/>
                  <a:gd name="T67" fmla="*/ 2 h 79"/>
                  <a:gd name="T68" fmla="*/ 0 w 83"/>
                  <a:gd name="T69" fmla="*/ 2 h 79"/>
                  <a:gd name="T70" fmla="*/ 1 w 83"/>
                  <a:gd name="T71" fmla="*/ 3 h 79"/>
                  <a:gd name="T72" fmla="*/ 1 w 83"/>
                  <a:gd name="T73" fmla="*/ 3 h 79"/>
                  <a:gd name="T74" fmla="*/ 0 w 83"/>
                  <a:gd name="T75" fmla="*/ 4 h 79"/>
                  <a:gd name="T76" fmla="*/ 0 w 83"/>
                  <a:gd name="T77" fmla="*/ 4 h 79"/>
                  <a:gd name="T78" fmla="*/ 0 w 83"/>
                  <a:gd name="T79" fmla="*/ 4 h 79"/>
                  <a:gd name="T80" fmla="*/ 1 w 83"/>
                  <a:gd name="T81" fmla="*/ 4 h 79"/>
                  <a:gd name="T82" fmla="*/ 2 w 83"/>
                  <a:gd name="T83" fmla="*/ 4 h 79"/>
                  <a:gd name="T84" fmla="*/ 1 w 83"/>
                  <a:gd name="T85" fmla="*/ 5 h 79"/>
                  <a:gd name="T86" fmla="*/ 1 w 83"/>
                  <a:gd name="T87" fmla="*/ 5 h 79"/>
                  <a:gd name="T88" fmla="*/ 1 w 83"/>
                  <a:gd name="T89" fmla="*/ 5 h 79"/>
                  <a:gd name="T90" fmla="*/ 2 w 83"/>
                  <a:gd name="T91" fmla="*/ 4 h 79"/>
                  <a:gd name="T92" fmla="*/ 2 w 83"/>
                  <a:gd name="T93" fmla="*/ 4 h 79"/>
                  <a:gd name="T94" fmla="*/ 2 w 83"/>
                  <a:gd name="T95" fmla="*/ 5 h 79"/>
                  <a:gd name="T96" fmla="*/ 2 w 83"/>
                  <a:gd name="T97" fmla="*/ 5 h 79"/>
                  <a:gd name="T98" fmla="*/ 3 w 83"/>
                  <a:gd name="T99" fmla="*/ 5 h 79"/>
                  <a:gd name="T100" fmla="*/ 2 w 83"/>
                  <a:gd name="T101" fmla="*/ 4 h 79"/>
                  <a:gd name="T102" fmla="*/ 3 w 83"/>
                  <a:gd name="T103" fmla="*/ 4 h 79"/>
                  <a:gd name="T104" fmla="*/ 3 w 83"/>
                  <a:gd name="T105" fmla="*/ 5 h 79"/>
                  <a:gd name="T106" fmla="*/ 3 w 83"/>
                  <a:gd name="T107" fmla="*/ 4 h 79"/>
                  <a:gd name="T108" fmla="*/ 3 w 83"/>
                  <a:gd name="T109" fmla="*/ 4 h 7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9"/>
                  <a:gd name="T167" fmla="*/ 83 w 83"/>
                  <a:gd name="T168" fmla="*/ 79 h 7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9">
                    <a:moveTo>
                      <a:pt x="50" y="55"/>
                    </a:moveTo>
                    <a:lnTo>
                      <a:pt x="56" y="51"/>
                    </a:lnTo>
                    <a:lnTo>
                      <a:pt x="65" y="69"/>
                    </a:lnTo>
                    <a:lnTo>
                      <a:pt x="59" y="72"/>
                    </a:lnTo>
                    <a:lnTo>
                      <a:pt x="50" y="55"/>
                    </a:lnTo>
                    <a:close/>
                    <a:moveTo>
                      <a:pt x="68" y="67"/>
                    </a:moveTo>
                    <a:lnTo>
                      <a:pt x="66" y="68"/>
                    </a:lnTo>
                    <a:lnTo>
                      <a:pt x="65" y="69"/>
                    </a:lnTo>
                    <a:lnTo>
                      <a:pt x="61" y="60"/>
                    </a:lnTo>
                    <a:lnTo>
                      <a:pt x="68" y="67"/>
                    </a:lnTo>
                    <a:close/>
                    <a:moveTo>
                      <a:pt x="54" y="54"/>
                    </a:moveTo>
                    <a:lnTo>
                      <a:pt x="58" y="50"/>
                    </a:lnTo>
                    <a:lnTo>
                      <a:pt x="71" y="63"/>
                    </a:lnTo>
                    <a:lnTo>
                      <a:pt x="68" y="67"/>
                    </a:lnTo>
                    <a:lnTo>
                      <a:pt x="54" y="54"/>
                    </a:lnTo>
                    <a:close/>
                    <a:moveTo>
                      <a:pt x="73" y="61"/>
                    </a:moveTo>
                    <a:lnTo>
                      <a:pt x="72" y="62"/>
                    </a:lnTo>
                    <a:lnTo>
                      <a:pt x="71" y="63"/>
                    </a:lnTo>
                    <a:lnTo>
                      <a:pt x="64" y="57"/>
                    </a:lnTo>
                    <a:lnTo>
                      <a:pt x="73" y="61"/>
                    </a:lnTo>
                    <a:close/>
                    <a:moveTo>
                      <a:pt x="55" y="52"/>
                    </a:moveTo>
                    <a:lnTo>
                      <a:pt x="59" y="47"/>
                    </a:lnTo>
                    <a:lnTo>
                      <a:pt x="75" y="55"/>
                    </a:lnTo>
                    <a:lnTo>
                      <a:pt x="73" y="61"/>
                    </a:lnTo>
                    <a:lnTo>
                      <a:pt x="55" y="52"/>
                    </a:lnTo>
                    <a:close/>
                    <a:moveTo>
                      <a:pt x="59" y="47"/>
                    </a:moveTo>
                    <a:lnTo>
                      <a:pt x="60" y="45"/>
                    </a:lnTo>
                    <a:lnTo>
                      <a:pt x="61" y="44"/>
                    </a:lnTo>
                    <a:lnTo>
                      <a:pt x="68" y="51"/>
                    </a:lnTo>
                    <a:lnTo>
                      <a:pt x="59" y="47"/>
                    </a:lnTo>
                    <a:close/>
                    <a:moveTo>
                      <a:pt x="61" y="44"/>
                    </a:moveTo>
                    <a:lnTo>
                      <a:pt x="64" y="41"/>
                    </a:lnTo>
                    <a:lnTo>
                      <a:pt x="77" y="55"/>
                    </a:lnTo>
                    <a:lnTo>
                      <a:pt x="74" y="58"/>
                    </a:lnTo>
                    <a:lnTo>
                      <a:pt x="61" y="44"/>
                    </a:lnTo>
                    <a:close/>
                    <a:moveTo>
                      <a:pt x="64" y="41"/>
                    </a:moveTo>
                    <a:lnTo>
                      <a:pt x="64" y="41"/>
                    </a:lnTo>
                    <a:lnTo>
                      <a:pt x="71" y="48"/>
                    </a:lnTo>
                    <a:lnTo>
                      <a:pt x="64" y="41"/>
                    </a:lnTo>
                    <a:close/>
                    <a:moveTo>
                      <a:pt x="64" y="41"/>
                    </a:moveTo>
                    <a:lnTo>
                      <a:pt x="66" y="38"/>
                    </a:lnTo>
                    <a:lnTo>
                      <a:pt x="81" y="51"/>
                    </a:lnTo>
                    <a:lnTo>
                      <a:pt x="77" y="55"/>
                    </a:lnTo>
                    <a:lnTo>
                      <a:pt x="64" y="41"/>
                    </a:lnTo>
                    <a:close/>
                    <a:moveTo>
                      <a:pt x="83" y="45"/>
                    </a:moveTo>
                    <a:lnTo>
                      <a:pt x="83" y="48"/>
                    </a:lnTo>
                    <a:lnTo>
                      <a:pt x="81" y="51"/>
                    </a:lnTo>
                    <a:lnTo>
                      <a:pt x="74" y="45"/>
                    </a:lnTo>
                    <a:lnTo>
                      <a:pt x="83" y="45"/>
                    </a:lnTo>
                    <a:close/>
                    <a:moveTo>
                      <a:pt x="64" y="45"/>
                    </a:moveTo>
                    <a:lnTo>
                      <a:pt x="64" y="38"/>
                    </a:lnTo>
                    <a:lnTo>
                      <a:pt x="83" y="38"/>
                    </a:lnTo>
                    <a:lnTo>
                      <a:pt x="83" y="45"/>
                    </a:lnTo>
                    <a:lnTo>
                      <a:pt x="64" y="45"/>
                    </a:lnTo>
                    <a:close/>
                    <a:moveTo>
                      <a:pt x="64" y="38"/>
                    </a:moveTo>
                    <a:lnTo>
                      <a:pt x="64" y="35"/>
                    </a:lnTo>
                    <a:lnTo>
                      <a:pt x="83" y="35"/>
                    </a:lnTo>
                    <a:lnTo>
                      <a:pt x="83" y="38"/>
                    </a:lnTo>
                    <a:lnTo>
                      <a:pt x="64" y="38"/>
                    </a:lnTo>
                    <a:close/>
                    <a:moveTo>
                      <a:pt x="64" y="35"/>
                    </a:moveTo>
                    <a:lnTo>
                      <a:pt x="64" y="31"/>
                    </a:lnTo>
                    <a:lnTo>
                      <a:pt x="83" y="31"/>
                    </a:lnTo>
                    <a:lnTo>
                      <a:pt x="83" y="35"/>
                    </a:lnTo>
                    <a:lnTo>
                      <a:pt x="64" y="35"/>
                    </a:lnTo>
                    <a:close/>
                    <a:moveTo>
                      <a:pt x="64" y="31"/>
                    </a:moveTo>
                    <a:lnTo>
                      <a:pt x="64" y="25"/>
                    </a:lnTo>
                    <a:lnTo>
                      <a:pt x="83" y="25"/>
                    </a:lnTo>
                    <a:lnTo>
                      <a:pt x="83" y="31"/>
                    </a:lnTo>
                    <a:lnTo>
                      <a:pt x="64" y="31"/>
                    </a:lnTo>
                    <a:close/>
                    <a:moveTo>
                      <a:pt x="64" y="25"/>
                    </a:moveTo>
                    <a:lnTo>
                      <a:pt x="64" y="23"/>
                    </a:lnTo>
                    <a:lnTo>
                      <a:pt x="83" y="23"/>
                    </a:lnTo>
                    <a:lnTo>
                      <a:pt x="83" y="25"/>
                    </a:lnTo>
                    <a:lnTo>
                      <a:pt x="64" y="25"/>
                    </a:lnTo>
                    <a:close/>
                    <a:moveTo>
                      <a:pt x="81" y="15"/>
                    </a:moveTo>
                    <a:lnTo>
                      <a:pt x="83" y="18"/>
                    </a:lnTo>
                    <a:lnTo>
                      <a:pt x="83" y="23"/>
                    </a:lnTo>
                    <a:lnTo>
                      <a:pt x="74" y="23"/>
                    </a:lnTo>
                    <a:lnTo>
                      <a:pt x="81" y="15"/>
                    </a:lnTo>
                    <a:close/>
                    <a:moveTo>
                      <a:pt x="66" y="29"/>
                    </a:moveTo>
                    <a:lnTo>
                      <a:pt x="64" y="26"/>
                    </a:lnTo>
                    <a:lnTo>
                      <a:pt x="77" y="13"/>
                    </a:lnTo>
                    <a:lnTo>
                      <a:pt x="81" y="15"/>
                    </a:lnTo>
                    <a:lnTo>
                      <a:pt x="66" y="29"/>
                    </a:lnTo>
                    <a:close/>
                    <a:moveTo>
                      <a:pt x="64" y="26"/>
                    </a:moveTo>
                    <a:lnTo>
                      <a:pt x="73" y="35"/>
                    </a:lnTo>
                    <a:lnTo>
                      <a:pt x="64" y="26"/>
                    </a:lnTo>
                    <a:lnTo>
                      <a:pt x="71" y="19"/>
                    </a:lnTo>
                    <a:lnTo>
                      <a:pt x="64" y="26"/>
                    </a:lnTo>
                    <a:close/>
                    <a:moveTo>
                      <a:pt x="64" y="26"/>
                    </a:moveTo>
                    <a:lnTo>
                      <a:pt x="61" y="23"/>
                    </a:lnTo>
                    <a:lnTo>
                      <a:pt x="74" y="9"/>
                    </a:lnTo>
                    <a:lnTo>
                      <a:pt x="77" y="13"/>
                    </a:lnTo>
                    <a:lnTo>
                      <a:pt x="64" y="26"/>
                    </a:lnTo>
                    <a:close/>
                    <a:moveTo>
                      <a:pt x="74" y="9"/>
                    </a:moveTo>
                    <a:lnTo>
                      <a:pt x="64" y="0"/>
                    </a:lnTo>
                    <a:lnTo>
                      <a:pt x="74" y="9"/>
                    </a:lnTo>
                    <a:lnTo>
                      <a:pt x="68" y="16"/>
                    </a:lnTo>
                    <a:lnTo>
                      <a:pt x="74" y="9"/>
                    </a:lnTo>
                    <a:close/>
                    <a:moveTo>
                      <a:pt x="61" y="23"/>
                    </a:moveTo>
                    <a:lnTo>
                      <a:pt x="58" y="19"/>
                    </a:lnTo>
                    <a:lnTo>
                      <a:pt x="71" y="6"/>
                    </a:lnTo>
                    <a:lnTo>
                      <a:pt x="74" y="9"/>
                    </a:lnTo>
                    <a:lnTo>
                      <a:pt x="61" y="23"/>
                    </a:lnTo>
                    <a:close/>
                    <a:moveTo>
                      <a:pt x="64" y="3"/>
                    </a:moveTo>
                    <a:lnTo>
                      <a:pt x="68" y="3"/>
                    </a:lnTo>
                    <a:lnTo>
                      <a:pt x="71" y="6"/>
                    </a:lnTo>
                    <a:lnTo>
                      <a:pt x="64" y="13"/>
                    </a:lnTo>
                    <a:lnTo>
                      <a:pt x="64" y="3"/>
                    </a:lnTo>
                    <a:close/>
                    <a:moveTo>
                      <a:pt x="64" y="23"/>
                    </a:moveTo>
                    <a:lnTo>
                      <a:pt x="58" y="23"/>
                    </a:lnTo>
                    <a:lnTo>
                      <a:pt x="58" y="3"/>
                    </a:lnTo>
                    <a:lnTo>
                      <a:pt x="64" y="3"/>
                    </a:lnTo>
                    <a:lnTo>
                      <a:pt x="64" y="23"/>
                    </a:lnTo>
                    <a:close/>
                    <a:moveTo>
                      <a:pt x="58" y="23"/>
                    </a:moveTo>
                    <a:lnTo>
                      <a:pt x="54" y="23"/>
                    </a:lnTo>
                    <a:lnTo>
                      <a:pt x="54" y="3"/>
                    </a:lnTo>
                    <a:lnTo>
                      <a:pt x="58" y="3"/>
                    </a:lnTo>
                    <a:lnTo>
                      <a:pt x="58" y="23"/>
                    </a:lnTo>
                    <a:close/>
                    <a:moveTo>
                      <a:pt x="54" y="23"/>
                    </a:moveTo>
                    <a:lnTo>
                      <a:pt x="48" y="23"/>
                    </a:lnTo>
                    <a:lnTo>
                      <a:pt x="48" y="3"/>
                    </a:lnTo>
                    <a:lnTo>
                      <a:pt x="54" y="3"/>
                    </a:lnTo>
                    <a:lnTo>
                      <a:pt x="54" y="23"/>
                    </a:lnTo>
                    <a:close/>
                    <a:moveTo>
                      <a:pt x="48" y="23"/>
                    </a:moveTo>
                    <a:lnTo>
                      <a:pt x="45" y="23"/>
                    </a:lnTo>
                    <a:lnTo>
                      <a:pt x="45" y="3"/>
                    </a:lnTo>
                    <a:lnTo>
                      <a:pt x="48" y="3"/>
                    </a:lnTo>
                    <a:lnTo>
                      <a:pt x="48" y="23"/>
                    </a:lnTo>
                    <a:close/>
                    <a:moveTo>
                      <a:pt x="45" y="23"/>
                    </a:moveTo>
                    <a:lnTo>
                      <a:pt x="39" y="23"/>
                    </a:lnTo>
                    <a:lnTo>
                      <a:pt x="39" y="3"/>
                    </a:lnTo>
                    <a:lnTo>
                      <a:pt x="45" y="3"/>
                    </a:lnTo>
                    <a:lnTo>
                      <a:pt x="45" y="23"/>
                    </a:lnTo>
                    <a:close/>
                    <a:moveTo>
                      <a:pt x="32" y="6"/>
                    </a:moveTo>
                    <a:lnTo>
                      <a:pt x="34" y="3"/>
                    </a:lnTo>
                    <a:lnTo>
                      <a:pt x="39" y="3"/>
                    </a:lnTo>
                    <a:lnTo>
                      <a:pt x="39" y="13"/>
                    </a:lnTo>
                    <a:lnTo>
                      <a:pt x="32" y="6"/>
                    </a:lnTo>
                    <a:close/>
                    <a:moveTo>
                      <a:pt x="45" y="19"/>
                    </a:moveTo>
                    <a:lnTo>
                      <a:pt x="42" y="23"/>
                    </a:lnTo>
                    <a:lnTo>
                      <a:pt x="29" y="9"/>
                    </a:lnTo>
                    <a:lnTo>
                      <a:pt x="32" y="6"/>
                    </a:lnTo>
                    <a:lnTo>
                      <a:pt x="45" y="19"/>
                    </a:lnTo>
                    <a:close/>
                    <a:moveTo>
                      <a:pt x="42" y="23"/>
                    </a:moveTo>
                    <a:lnTo>
                      <a:pt x="39" y="25"/>
                    </a:lnTo>
                    <a:lnTo>
                      <a:pt x="36" y="25"/>
                    </a:lnTo>
                    <a:lnTo>
                      <a:pt x="36" y="16"/>
                    </a:lnTo>
                    <a:lnTo>
                      <a:pt x="42" y="23"/>
                    </a:lnTo>
                    <a:close/>
                    <a:moveTo>
                      <a:pt x="36" y="25"/>
                    </a:moveTo>
                    <a:lnTo>
                      <a:pt x="29" y="25"/>
                    </a:lnTo>
                    <a:lnTo>
                      <a:pt x="29" y="6"/>
                    </a:lnTo>
                    <a:lnTo>
                      <a:pt x="36" y="6"/>
                    </a:lnTo>
                    <a:lnTo>
                      <a:pt x="36" y="25"/>
                    </a:lnTo>
                    <a:close/>
                    <a:moveTo>
                      <a:pt x="25" y="7"/>
                    </a:moveTo>
                    <a:lnTo>
                      <a:pt x="27" y="6"/>
                    </a:lnTo>
                    <a:lnTo>
                      <a:pt x="29" y="6"/>
                    </a:lnTo>
                    <a:lnTo>
                      <a:pt x="29" y="16"/>
                    </a:lnTo>
                    <a:lnTo>
                      <a:pt x="25" y="7"/>
                    </a:lnTo>
                    <a:close/>
                    <a:moveTo>
                      <a:pt x="33" y="25"/>
                    </a:moveTo>
                    <a:lnTo>
                      <a:pt x="27" y="27"/>
                    </a:lnTo>
                    <a:lnTo>
                      <a:pt x="19" y="11"/>
                    </a:lnTo>
                    <a:lnTo>
                      <a:pt x="25" y="7"/>
                    </a:lnTo>
                    <a:lnTo>
                      <a:pt x="33" y="25"/>
                    </a:lnTo>
                    <a:close/>
                    <a:moveTo>
                      <a:pt x="16" y="13"/>
                    </a:moveTo>
                    <a:lnTo>
                      <a:pt x="17" y="12"/>
                    </a:lnTo>
                    <a:lnTo>
                      <a:pt x="19" y="11"/>
                    </a:lnTo>
                    <a:lnTo>
                      <a:pt x="22" y="19"/>
                    </a:lnTo>
                    <a:lnTo>
                      <a:pt x="16" y="13"/>
                    </a:lnTo>
                    <a:close/>
                    <a:moveTo>
                      <a:pt x="29" y="26"/>
                    </a:moveTo>
                    <a:lnTo>
                      <a:pt x="27" y="29"/>
                    </a:lnTo>
                    <a:lnTo>
                      <a:pt x="12" y="16"/>
                    </a:lnTo>
                    <a:lnTo>
                      <a:pt x="16" y="13"/>
                    </a:lnTo>
                    <a:lnTo>
                      <a:pt x="29" y="26"/>
                    </a:lnTo>
                    <a:close/>
                    <a:moveTo>
                      <a:pt x="11" y="18"/>
                    </a:moveTo>
                    <a:lnTo>
                      <a:pt x="11" y="17"/>
                    </a:lnTo>
                    <a:lnTo>
                      <a:pt x="12" y="16"/>
                    </a:lnTo>
                    <a:lnTo>
                      <a:pt x="20" y="23"/>
                    </a:lnTo>
                    <a:lnTo>
                      <a:pt x="11" y="18"/>
                    </a:lnTo>
                    <a:close/>
                    <a:moveTo>
                      <a:pt x="28" y="26"/>
                    </a:moveTo>
                    <a:lnTo>
                      <a:pt x="25" y="33"/>
                    </a:lnTo>
                    <a:lnTo>
                      <a:pt x="8" y="24"/>
                    </a:lnTo>
                    <a:lnTo>
                      <a:pt x="11" y="18"/>
                    </a:lnTo>
                    <a:lnTo>
                      <a:pt x="28" y="26"/>
                    </a:lnTo>
                    <a:close/>
                    <a:moveTo>
                      <a:pt x="25" y="33"/>
                    </a:moveTo>
                    <a:lnTo>
                      <a:pt x="25" y="34"/>
                    </a:lnTo>
                    <a:lnTo>
                      <a:pt x="23" y="35"/>
                    </a:lnTo>
                    <a:lnTo>
                      <a:pt x="17" y="28"/>
                    </a:lnTo>
                    <a:lnTo>
                      <a:pt x="25" y="33"/>
                    </a:lnTo>
                    <a:close/>
                    <a:moveTo>
                      <a:pt x="23" y="35"/>
                    </a:moveTo>
                    <a:lnTo>
                      <a:pt x="20" y="38"/>
                    </a:lnTo>
                    <a:lnTo>
                      <a:pt x="7" y="25"/>
                    </a:lnTo>
                    <a:lnTo>
                      <a:pt x="10" y="22"/>
                    </a:lnTo>
                    <a:lnTo>
                      <a:pt x="23" y="35"/>
                    </a:lnTo>
                    <a:close/>
                    <a:moveTo>
                      <a:pt x="20" y="38"/>
                    </a:moveTo>
                    <a:lnTo>
                      <a:pt x="10" y="48"/>
                    </a:lnTo>
                    <a:lnTo>
                      <a:pt x="20" y="38"/>
                    </a:lnTo>
                    <a:lnTo>
                      <a:pt x="13" y="31"/>
                    </a:lnTo>
                    <a:lnTo>
                      <a:pt x="20" y="38"/>
                    </a:lnTo>
                    <a:close/>
                    <a:moveTo>
                      <a:pt x="20" y="38"/>
                    </a:moveTo>
                    <a:lnTo>
                      <a:pt x="17" y="41"/>
                    </a:lnTo>
                    <a:lnTo>
                      <a:pt x="4" y="28"/>
                    </a:lnTo>
                    <a:lnTo>
                      <a:pt x="7" y="25"/>
                    </a:lnTo>
                    <a:lnTo>
                      <a:pt x="20" y="38"/>
                    </a:lnTo>
                    <a:close/>
                    <a:moveTo>
                      <a:pt x="0" y="35"/>
                    </a:moveTo>
                    <a:lnTo>
                      <a:pt x="0" y="31"/>
                    </a:lnTo>
                    <a:lnTo>
                      <a:pt x="4" y="28"/>
                    </a:lnTo>
                    <a:lnTo>
                      <a:pt x="10" y="35"/>
                    </a:lnTo>
                    <a:lnTo>
                      <a:pt x="0" y="35"/>
                    </a:lnTo>
                    <a:close/>
                    <a:moveTo>
                      <a:pt x="20" y="35"/>
                    </a:moveTo>
                    <a:lnTo>
                      <a:pt x="20" y="41"/>
                    </a:lnTo>
                    <a:lnTo>
                      <a:pt x="0" y="41"/>
                    </a:lnTo>
                    <a:lnTo>
                      <a:pt x="0" y="35"/>
                    </a:lnTo>
                    <a:lnTo>
                      <a:pt x="20" y="35"/>
                    </a:lnTo>
                    <a:close/>
                    <a:moveTo>
                      <a:pt x="20" y="41"/>
                    </a:moveTo>
                    <a:lnTo>
                      <a:pt x="20" y="45"/>
                    </a:lnTo>
                    <a:lnTo>
                      <a:pt x="0" y="45"/>
                    </a:lnTo>
                    <a:lnTo>
                      <a:pt x="0" y="41"/>
                    </a:lnTo>
                    <a:lnTo>
                      <a:pt x="20" y="41"/>
                    </a:lnTo>
                    <a:close/>
                    <a:moveTo>
                      <a:pt x="20" y="45"/>
                    </a:moveTo>
                    <a:lnTo>
                      <a:pt x="20" y="51"/>
                    </a:lnTo>
                    <a:lnTo>
                      <a:pt x="0" y="51"/>
                    </a:lnTo>
                    <a:lnTo>
                      <a:pt x="0" y="45"/>
                    </a:lnTo>
                    <a:lnTo>
                      <a:pt x="20" y="45"/>
                    </a:lnTo>
                    <a:close/>
                    <a:moveTo>
                      <a:pt x="20" y="51"/>
                    </a:moveTo>
                    <a:lnTo>
                      <a:pt x="20" y="54"/>
                    </a:lnTo>
                    <a:lnTo>
                      <a:pt x="0" y="54"/>
                    </a:lnTo>
                    <a:lnTo>
                      <a:pt x="0" y="51"/>
                    </a:lnTo>
                    <a:lnTo>
                      <a:pt x="20" y="51"/>
                    </a:lnTo>
                    <a:close/>
                    <a:moveTo>
                      <a:pt x="20" y="54"/>
                    </a:moveTo>
                    <a:lnTo>
                      <a:pt x="20" y="57"/>
                    </a:lnTo>
                    <a:lnTo>
                      <a:pt x="0" y="57"/>
                    </a:lnTo>
                    <a:lnTo>
                      <a:pt x="0" y="54"/>
                    </a:lnTo>
                    <a:lnTo>
                      <a:pt x="20" y="54"/>
                    </a:lnTo>
                    <a:close/>
                    <a:moveTo>
                      <a:pt x="4" y="63"/>
                    </a:moveTo>
                    <a:lnTo>
                      <a:pt x="0" y="61"/>
                    </a:lnTo>
                    <a:lnTo>
                      <a:pt x="0" y="57"/>
                    </a:lnTo>
                    <a:lnTo>
                      <a:pt x="10" y="57"/>
                    </a:lnTo>
                    <a:lnTo>
                      <a:pt x="4" y="63"/>
                    </a:lnTo>
                    <a:close/>
                    <a:moveTo>
                      <a:pt x="17" y="50"/>
                    </a:moveTo>
                    <a:lnTo>
                      <a:pt x="20" y="54"/>
                    </a:lnTo>
                    <a:lnTo>
                      <a:pt x="7" y="67"/>
                    </a:lnTo>
                    <a:lnTo>
                      <a:pt x="4" y="63"/>
                    </a:lnTo>
                    <a:lnTo>
                      <a:pt x="17" y="50"/>
                    </a:lnTo>
                    <a:close/>
                    <a:moveTo>
                      <a:pt x="20" y="54"/>
                    </a:moveTo>
                    <a:lnTo>
                      <a:pt x="10" y="44"/>
                    </a:lnTo>
                    <a:lnTo>
                      <a:pt x="20" y="54"/>
                    </a:lnTo>
                    <a:lnTo>
                      <a:pt x="13" y="60"/>
                    </a:lnTo>
                    <a:lnTo>
                      <a:pt x="20" y="54"/>
                    </a:lnTo>
                    <a:close/>
                    <a:moveTo>
                      <a:pt x="20" y="54"/>
                    </a:moveTo>
                    <a:lnTo>
                      <a:pt x="23" y="57"/>
                    </a:lnTo>
                    <a:lnTo>
                      <a:pt x="10" y="70"/>
                    </a:lnTo>
                    <a:lnTo>
                      <a:pt x="7" y="67"/>
                    </a:lnTo>
                    <a:lnTo>
                      <a:pt x="20" y="54"/>
                    </a:lnTo>
                    <a:close/>
                    <a:moveTo>
                      <a:pt x="10" y="70"/>
                    </a:moveTo>
                    <a:lnTo>
                      <a:pt x="10" y="70"/>
                    </a:lnTo>
                    <a:lnTo>
                      <a:pt x="17" y="63"/>
                    </a:lnTo>
                    <a:lnTo>
                      <a:pt x="10" y="70"/>
                    </a:lnTo>
                    <a:close/>
                    <a:moveTo>
                      <a:pt x="23" y="57"/>
                    </a:moveTo>
                    <a:lnTo>
                      <a:pt x="27" y="60"/>
                    </a:lnTo>
                    <a:lnTo>
                      <a:pt x="12" y="73"/>
                    </a:lnTo>
                    <a:lnTo>
                      <a:pt x="10" y="70"/>
                    </a:lnTo>
                    <a:lnTo>
                      <a:pt x="23" y="57"/>
                    </a:lnTo>
                    <a:close/>
                    <a:moveTo>
                      <a:pt x="20" y="77"/>
                    </a:moveTo>
                    <a:lnTo>
                      <a:pt x="16" y="77"/>
                    </a:lnTo>
                    <a:lnTo>
                      <a:pt x="12" y="73"/>
                    </a:lnTo>
                    <a:lnTo>
                      <a:pt x="20" y="67"/>
                    </a:lnTo>
                    <a:lnTo>
                      <a:pt x="20" y="77"/>
                    </a:lnTo>
                    <a:close/>
                    <a:moveTo>
                      <a:pt x="20" y="57"/>
                    </a:moveTo>
                    <a:lnTo>
                      <a:pt x="26" y="57"/>
                    </a:lnTo>
                    <a:lnTo>
                      <a:pt x="26" y="77"/>
                    </a:lnTo>
                    <a:lnTo>
                      <a:pt x="20" y="77"/>
                    </a:lnTo>
                    <a:lnTo>
                      <a:pt x="20" y="57"/>
                    </a:lnTo>
                    <a:close/>
                    <a:moveTo>
                      <a:pt x="26" y="57"/>
                    </a:moveTo>
                    <a:lnTo>
                      <a:pt x="30" y="57"/>
                    </a:lnTo>
                    <a:lnTo>
                      <a:pt x="32" y="60"/>
                    </a:lnTo>
                    <a:lnTo>
                      <a:pt x="26" y="67"/>
                    </a:lnTo>
                    <a:lnTo>
                      <a:pt x="26" y="57"/>
                    </a:lnTo>
                    <a:close/>
                    <a:moveTo>
                      <a:pt x="32" y="60"/>
                    </a:moveTo>
                    <a:lnTo>
                      <a:pt x="36" y="63"/>
                    </a:lnTo>
                    <a:lnTo>
                      <a:pt x="22" y="77"/>
                    </a:lnTo>
                    <a:lnTo>
                      <a:pt x="19" y="73"/>
                    </a:lnTo>
                    <a:lnTo>
                      <a:pt x="32" y="60"/>
                    </a:lnTo>
                    <a:close/>
                    <a:moveTo>
                      <a:pt x="29" y="79"/>
                    </a:moveTo>
                    <a:lnTo>
                      <a:pt x="26" y="79"/>
                    </a:lnTo>
                    <a:lnTo>
                      <a:pt x="22" y="77"/>
                    </a:lnTo>
                    <a:lnTo>
                      <a:pt x="29" y="70"/>
                    </a:lnTo>
                    <a:lnTo>
                      <a:pt x="29" y="79"/>
                    </a:lnTo>
                    <a:close/>
                    <a:moveTo>
                      <a:pt x="29" y="60"/>
                    </a:moveTo>
                    <a:lnTo>
                      <a:pt x="36" y="60"/>
                    </a:lnTo>
                    <a:lnTo>
                      <a:pt x="36" y="79"/>
                    </a:lnTo>
                    <a:lnTo>
                      <a:pt x="29" y="79"/>
                    </a:lnTo>
                    <a:lnTo>
                      <a:pt x="29" y="60"/>
                    </a:lnTo>
                    <a:close/>
                    <a:moveTo>
                      <a:pt x="42" y="77"/>
                    </a:moveTo>
                    <a:lnTo>
                      <a:pt x="39" y="79"/>
                    </a:lnTo>
                    <a:lnTo>
                      <a:pt x="36" y="79"/>
                    </a:lnTo>
                    <a:lnTo>
                      <a:pt x="36" y="70"/>
                    </a:lnTo>
                    <a:lnTo>
                      <a:pt x="42" y="77"/>
                    </a:lnTo>
                    <a:close/>
                    <a:moveTo>
                      <a:pt x="29" y="63"/>
                    </a:moveTo>
                    <a:lnTo>
                      <a:pt x="32" y="60"/>
                    </a:lnTo>
                    <a:lnTo>
                      <a:pt x="45" y="73"/>
                    </a:lnTo>
                    <a:lnTo>
                      <a:pt x="42" y="77"/>
                    </a:lnTo>
                    <a:lnTo>
                      <a:pt x="29" y="63"/>
                    </a:lnTo>
                    <a:close/>
                    <a:moveTo>
                      <a:pt x="32" y="60"/>
                    </a:moveTo>
                    <a:lnTo>
                      <a:pt x="34" y="57"/>
                    </a:lnTo>
                    <a:lnTo>
                      <a:pt x="39" y="57"/>
                    </a:lnTo>
                    <a:lnTo>
                      <a:pt x="39" y="67"/>
                    </a:lnTo>
                    <a:lnTo>
                      <a:pt x="32" y="60"/>
                    </a:lnTo>
                    <a:close/>
                    <a:moveTo>
                      <a:pt x="39" y="57"/>
                    </a:moveTo>
                    <a:lnTo>
                      <a:pt x="45" y="57"/>
                    </a:lnTo>
                    <a:lnTo>
                      <a:pt x="45" y="77"/>
                    </a:lnTo>
                    <a:lnTo>
                      <a:pt x="39" y="77"/>
                    </a:lnTo>
                    <a:lnTo>
                      <a:pt x="39" y="57"/>
                    </a:lnTo>
                    <a:close/>
                    <a:moveTo>
                      <a:pt x="45" y="57"/>
                    </a:moveTo>
                    <a:lnTo>
                      <a:pt x="51" y="57"/>
                    </a:lnTo>
                    <a:lnTo>
                      <a:pt x="51" y="77"/>
                    </a:lnTo>
                    <a:lnTo>
                      <a:pt x="45" y="77"/>
                    </a:lnTo>
                    <a:lnTo>
                      <a:pt x="45" y="57"/>
                    </a:lnTo>
                    <a:close/>
                    <a:moveTo>
                      <a:pt x="58" y="73"/>
                    </a:moveTo>
                    <a:lnTo>
                      <a:pt x="55" y="77"/>
                    </a:lnTo>
                    <a:lnTo>
                      <a:pt x="51" y="77"/>
                    </a:lnTo>
                    <a:lnTo>
                      <a:pt x="51" y="67"/>
                    </a:lnTo>
                    <a:lnTo>
                      <a:pt x="58" y="73"/>
                    </a:lnTo>
                    <a:close/>
                    <a:moveTo>
                      <a:pt x="44" y="60"/>
                    </a:moveTo>
                    <a:lnTo>
                      <a:pt x="48" y="57"/>
                    </a:lnTo>
                    <a:lnTo>
                      <a:pt x="61" y="70"/>
                    </a:lnTo>
                    <a:lnTo>
                      <a:pt x="58" y="73"/>
                    </a:lnTo>
                    <a:lnTo>
                      <a:pt x="44"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5" name="Freeform 511">
                <a:extLst>
                  <a:ext uri="{FF2B5EF4-FFF2-40B4-BE49-F238E27FC236}">
                    <a16:creationId xmlns:a16="http://schemas.microsoft.com/office/drawing/2014/main" id="{D19E91AC-057A-40FA-860F-602FEADEAE79}"/>
                  </a:ext>
                </a:extLst>
              </p:cNvPr>
              <p:cNvSpPr>
                <a:spLocks/>
              </p:cNvSpPr>
              <p:nvPr/>
            </p:nvSpPr>
            <p:spPr bwMode="auto">
              <a:xfrm>
                <a:off x="3037" y="2929"/>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1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4"/>
                    </a:moveTo>
                    <a:lnTo>
                      <a:pt x="51" y="51"/>
                    </a:lnTo>
                    <a:lnTo>
                      <a:pt x="54" y="45"/>
                    </a:lnTo>
                    <a:lnTo>
                      <a:pt x="58" y="42"/>
                    </a:lnTo>
                    <a:lnTo>
                      <a:pt x="60" y="39"/>
                    </a:lnTo>
                    <a:lnTo>
                      <a:pt x="63" y="35"/>
                    </a:lnTo>
                    <a:lnTo>
                      <a:pt x="63" y="29"/>
                    </a:lnTo>
                    <a:lnTo>
                      <a:pt x="66" y="25"/>
                    </a:lnTo>
                    <a:lnTo>
                      <a:pt x="66" y="19"/>
                    </a:lnTo>
                    <a:lnTo>
                      <a:pt x="63" y="17"/>
                    </a:lnTo>
                    <a:lnTo>
                      <a:pt x="63" y="13"/>
                    </a:lnTo>
                    <a:lnTo>
                      <a:pt x="60" y="10"/>
                    </a:lnTo>
                    <a:lnTo>
                      <a:pt x="58" y="7"/>
                    </a:lnTo>
                    <a:lnTo>
                      <a:pt x="54" y="3"/>
                    </a:lnTo>
                    <a:lnTo>
                      <a:pt x="51" y="3"/>
                    </a:lnTo>
                    <a:lnTo>
                      <a:pt x="44" y="0"/>
                    </a:lnTo>
                    <a:lnTo>
                      <a:pt x="41" y="0"/>
                    </a:lnTo>
                    <a:lnTo>
                      <a:pt x="34" y="0"/>
                    </a:lnTo>
                    <a:lnTo>
                      <a:pt x="29" y="3"/>
                    </a:lnTo>
                    <a:lnTo>
                      <a:pt x="26" y="3"/>
                    </a:lnTo>
                    <a:lnTo>
                      <a:pt x="19" y="7"/>
                    </a:lnTo>
                    <a:lnTo>
                      <a:pt x="16" y="10"/>
                    </a:lnTo>
                    <a:lnTo>
                      <a:pt x="9" y="13"/>
                    </a:lnTo>
                    <a:lnTo>
                      <a:pt x="6" y="19"/>
                    </a:lnTo>
                    <a:lnTo>
                      <a:pt x="4" y="22"/>
                    </a:lnTo>
                    <a:lnTo>
                      <a:pt x="4" y="25"/>
                    </a:lnTo>
                    <a:lnTo>
                      <a:pt x="0" y="32"/>
                    </a:lnTo>
                    <a:lnTo>
                      <a:pt x="0" y="35"/>
                    </a:lnTo>
                    <a:lnTo>
                      <a:pt x="0" y="39"/>
                    </a:lnTo>
                    <a:lnTo>
                      <a:pt x="0" y="45"/>
                    </a:lnTo>
                    <a:lnTo>
                      <a:pt x="4" y="47"/>
                    </a:lnTo>
                    <a:lnTo>
                      <a:pt x="6" y="51"/>
                    </a:lnTo>
                    <a:lnTo>
                      <a:pt x="9" y="54"/>
                    </a:lnTo>
                    <a:lnTo>
                      <a:pt x="12" y="57"/>
                    </a:lnTo>
                    <a:lnTo>
                      <a:pt x="16" y="57"/>
                    </a:lnTo>
                    <a:lnTo>
                      <a:pt x="19" y="57"/>
                    </a:lnTo>
                    <a:lnTo>
                      <a:pt x="26" y="57"/>
                    </a:lnTo>
                    <a:lnTo>
                      <a:pt x="32" y="57"/>
                    </a:lnTo>
                    <a:lnTo>
                      <a:pt x="34"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6" name="Freeform 512">
                <a:extLst>
                  <a:ext uri="{FF2B5EF4-FFF2-40B4-BE49-F238E27FC236}">
                    <a16:creationId xmlns:a16="http://schemas.microsoft.com/office/drawing/2014/main" id="{405BA3AF-C28B-443A-B767-898F6B5B3AEE}"/>
                  </a:ext>
                </a:extLst>
              </p:cNvPr>
              <p:cNvSpPr>
                <a:spLocks noEditPoints="1"/>
              </p:cNvSpPr>
              <p:nvPr/>
            </p:nvSpPr>
            <p:spPr bwMode="auto">
              <a:xfrm>
                <a:off x="3035" y="2926"/>
                <a:ext cx="21" cy="19"/>
              </a:xfrm>
              <a:custGeom>
                <a:avLst/>
                <a:gdLst>
                  <a:gd name="T0" fmla="*/ 4 w 86"/>
                  <a:gd name="T1" fmla="*/ 4 h 77"/>
                  <a:gd name="T2" fmla="*/ 3 w 86"/>
                  <a:gd name="T3" fmla="*/ 3 h 77"/>
                  <a:gd name="T4" fmla="*/ 3 w 86"/>
                  <a:gd name="T5" fmla="*/ 3 h 77"/>
                  <a:gd name="T6" fmla="*/ 4 w 86"/>
                  <a:gd name="T7" fmla="*/ 4 h 77"/>
                  <a:gd name="T8" fmla="*/ 4 w 86"/>
                  <a:gd name="T9" fmla="*/ 3 h 77"/>
                  <a:gd name="T10" fmla="*/ 5 w 86"/>
                  <a:gd name="T11" fmla="*/ 3 h 77"/>
                  <a:gd name="T12" fmla="*/ 4 w 86"/>
                  <a:gd name="T13" fmla="*/ 2 h 77"/>
                  <a:gd name="T14" fmla="*/ 5 w 86"/>
                  <a:gd name="T15" fmla="*/ 3 h 77"/>
                  <a:gd name="T16" fmla="*/ 5 w 86"/>
                  <a:gd name="T17" fmla="*/ 3 h 77"/>
                  <a:gd name="T18" fmla="*/ 4 w 86"/>
                  <a:gd name="T19" fmla="*/ 2 h 77"/>
                  <a:gd name="T20" fmla="*/ 5 w 86"/>
                  <a:gd name="T21" fmla="*/ 2 h 77"/>
                  <a:gd name="T22" fmla="*/ 4 w 86"/>
                  <a:gd name="T23" fmla="*/ 2 h 77"/>
                  <a:gd name="T24" fmla="*/ 5 w 86"/>
                  <a:gd name="T25" fmla="*/ 2 h 77"/>
                  <a:gd name="T26" fmla="*/ 5 w 86"/>
                  <a:gd name="T27" fmla="*/ 1 h 77"/>
                  <a:gd name="T28" fmla="*/ 4 w 86"/>
                  <a:gd name="T29" fmla="*/ 2 h 77"/>
                  <a:gd name="T30" fmla="*/ 5 w 86"/>
                  <a:gd name="T31" fmla="*/ 1 h 77"/>
                  <a:gd name="T32" fmla="*/ 4 w 86"/>
                  <a:gd name="T33" fmla="*/ 2 h 77"/>
                  <a:gd name="T34" fmla="*/ 4 w 86"/>
                  <a:gd name="T35" fmla="*/ 0 h 77"/>
                  <a:gd name="T36" fmla="*/ 4 w 86"/>
                  <a:gd name="T37" fmla="*/ 0 h 77"/>
                  <a:gd name="T38" fmla="*/ 4 w 86"/>
                  <a:gd name="T39" fmla="*/ 0 h 77"/>
                  <a:gd name="T40" fmla="*/ 4 w 86"/>
                  <a:gd name="T41" fmla="*/ 1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1 h 77"/>
                  <a:gd name="T58" fmla="*/ 2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1 w 86"/>
                  <a:gd name="T71" fmla="*/ 2 h 77"/>
                  <a:gd name="T72" fmla="*/ 0 w 86"/>
                  <a:gd name="T73" fmla="*/ 2 h 77"/>
                  <a:gd name="T74" fmla="*/ 0 w 86"/>
                  <a:gd name="T75" fmla="*/ 2 h 77"/>
                  <a:gd name="T76" fmla="*/ 1 w 86"/>
                  <a:gd name="T77" fmla="*/ 2 h 77"/>
                  <a:gd name="T78" fmla="*/ 1 w 86"/>
                  <a:gd name="T79" fmla="*/ 2 h 77"/>
                  <a:gd name="T80" fmla="*/ 1 w 86"/>
                  <a:gd name="T81" fmla="*/ 2 h 77"/>
                  <a:gd name="T82" fmla="*/ 1 w 86"/>
                  <a:gd name="T83" fmla="*/ 3 h 77"/>
                  <a:gd name="T84" fmla="*/ 0 w 86"/>
                  <a:gd name="T85" fmla="*/ 3 h 77"/>
                  <a:gd name="T86" fmla="*/ 0 w 86"/>
                  <a:gd name="T87" fmla="*/ 3 h 77"/>
                  <a:gd name="T88" fmla="*/ 1 w 86"/>
                  <a:gd name="T89" fmla="*/ 3 h 77"/>
                  <a:gd name="T90" fmla="*/ 1 w 86"/>
                  <a:gd name="T91" fmla="*/ 3 h 77"/>
                  <a:gd name="T92" fmla="*/ 2 w 86"/>
                  <a:gd name="T93" fmla="*/ 4 h 77"/>
                  <a:gd name="T94" fmla="*/ 1 w 86"/>
                  <a:gd name="T95" fmla="*/ 4 h 77"/>
                  <a:gd name="T96" fmla="*/ 1 w 86"/>
                  <a:gd name="T97" fmla="*/ 5 h 77"/>
                  <a:gd name="T98" fmla="*/ 1 w 86"/>
                  <a:gd name="T99" fmla="*/ 3 h 77"/>
                  <a:gd name="T100" fmla="*/ 2 w 86"/>
                  <a:gd name="T101" fmla="*/ 3 h 77"/>
                  <a:gd name="T102" fmla="*/ 3 w 86"/>
                  <a:gd name="T103" fmla="*/ 3 h 77"/>
                  <a:gd name="T104" fmla="*/ 3 w 86"/>
                  <a:gd name="T105" fmla="*/ 5 h 77"/>
                  <a:gd name="T106" fmla="*/ 3 w 86"/>
                  <a:gd name="T107" fmla="*/ 5 h 77"/>
                  <a:gd name="T108" fmla="*/ 3 w 86"/>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5"/>
                    </a:moveTo>
                    <a:lnTo>
                      <a:pt x="57" y="53"/>
                    </a:lnTo>
                    <a:lnTo>
                      <a:pt x="65" y="70"/>
                    </a:lnTo>
                    <a:lnTo>
                      <a:pt x="59" y="73"/>
                    </a:lnTo>
                    <a:lnTo>
                      <a:pt x="50" y="55"/>
                    </a:lnTo>
                    <a:close/>
                    <a:moveTo>
                      <a:pt x="70" y="65"/>
                    </a:moveTo>
                    <a:lnTo>
                      <a:pt x="68" y="69"/>
                    </a:lnTo>
                    <a:lnTo>
                      <a:pt x="65" y="70"/>
                    </a:lnTo>
                    <a:lnTo>
                      <a:pt x="61" y="61"/>
                    </a:lnTo>
                    <a:lnTo>
                      <a:pt x="70" y="65"/>
                    </a:lnTo>
                    <a:close/>
                    <a:moveTo>
                      <a:pt x="52" y="56"/>
                    </a:moveTo>
                    <a:lnTo>
                      <a:pt x="55" y="51"/>
                    </a:lnTo>
                    <a:lnTo>
                      <a:pt x="72" y="59"/>
                    </a:lnTo>
                    <a:lnTo>
                      <a:pt x="70" y="65"/>
                    </a:lnTo>
                    <a:lnTo>
                      <a:pt x="52" y="56"/>
                    </a:lnTo>
                    <a:close/>
                    <a:moveTo>
                      <a:pt x="55" y="51"/>
                    </a:moveTo>
                    <a:lnTo>
                      <a:pt x="57" y="49"/>
                    </a:lnTo>
                    <a:lnTo>
                      <a:pt x="58" y="48"/>
                    </a:lnTo>
                    <a:lnTo>
                      <a:pt x="64" y="55"/>
                    </a:lnTo>
                    <a:lnTo>
                      <a:pt x="55" y="51"/>
                    </a:lnTo>
                    <a:close/>
                    <a:moveTo>
                      <a:pt x="58" y="48"/>
                    </a:moveTo>
                    <a:lnTo>
                      <a:pt x="60" y="45"/>
                    </a:lnTo>
                    <a:lnTo>
                      <a:pt x="74" y="59"/>
                    </a:lnTo>
                    <a:lnTo>
                      <a:pt x="71" y="62"/>
                    </a:lnTo>
                    <a:lnTo>
                      <a:pt x="58" y="48"/>
                    </a:lnTo>
                    <a:close/>
                    <a:moveTo>
                      <a:pt x="60" y="45"/>
                    </a:moveTo>
                    <a:lnTo>
                      <a:pt x="60" y="45"/>
                    </a:lnTo>
                    <a:lnTo>
                      <a:pt x="61" y="45"/>
                    </a:lnTo>
                    <a:lnTo>
                      <a:pt x="68" y="52"/>
                    </a:lnTo>
                    <a:lnTo>
                      <a:pt x="60" y="45"/>
                    </a:lnTo>
                    <a:close/>
                    <a:moveTo>
                      <a:pt x="61" y="45"/>
                    </a:moveTo>
                    <a:lnTo>
                      <a:pt x="63" y="42"/>
                    </a:lnTo>
                    <a:lnTo>
                      <a:pt x="77" y="55"/>
                    </a:lnTo>
                    <a:lnTo>
                      <a:pt x="74" y="59"/>
                    </a:lnTo>
                    <a:lnTo>
                      <a:pt x="61" y="45"/>
                    </a:lnTo>
                    <a:close/>
                    <a:moveTo>
                      <a:pt x="77" y="55"/>
                    </a:moveTo>
                    <a:lnTo>
                      <a:pt x="77" y="55"/>
                    </a:lnTo>
                    <a:lnTo>
                      <a:pt x="70" y="49"/>
                    </a:lnTo>
                    <a:lnTo>
                      <a:pt x="77" y="55"/>
                    </a:lnTo>
                    <a:close/>
                    <a:moveTo>
                      <a:pt x="63" y="42"/>
                    </a:moveTo>
                    <a:lnTo>
                      <a:pt x="66" y="39"/>
                    </a:lnTo>
                    <a:lnTo>
                      <a:pt x="80" y="52"/>
                    </a:lnTo>
                    <a:lnTo>
                      <a:pt x="77" y="55"/>
                    </a:lnTo>
                    <a:lnTo>
                      <a:pt x="63" y="42"/>
                    </a:lnTo>
                    <a:close/>
                    <a:moveTo>
                      <a:pt x="83" y="45"/>
                    </a:moveTo>
                    <a:lnTo>
                      <a:pt x="83" y="49"/>
                    </a:lnTo>
                    <a:lnTo>
                      <a:pt x="80" y="52"/>
                    </a:lnTo>
                    <a:lnTo>
                      <a:pt x="73" y="45"/>
                    </a:lnTo>
                    <a:lnTo>
                      <a:pt x="83" y="45"/>
                    </a:lnTo>
                    <a:close/>
                    <a:moveTo>
                      <a:pt x="64" y="45"/>
                    </a:moveTo>
                    <a:lnTo>
                      <a:pt x="64" y="39"/>
                    </a:lnTo>
                    <a:lnTo>
                      <a:pt x="83" y="39"/>
                    </a:lnTo>
                    <a:lnTo>
                      <a:pt x="83" y="45"/>
                    </a:lnTo>
                    <a:lnTo>
                      <a:pt x="64" y="45"/>
                    </a:lnTo>
                    <a:close/>
                    <a:moveTo>
                      <a:pt x="64" y="39"/>
                    </a:moveTo>
                    <a:lnTo>
                      <a:pt x="64" y="35"/>
                    </a:lnTo>
                    <a:lnTo>
                      <a:pt x="66" y="32"/>
                    </a:lnTo>
                    <a:lnTo>
                      <a:pt x="73" y="39"/>
                    </a:lnTo>
                    <a:lnTo>
                      <a:pt x="64" y="39"/>
                    </a:lnTo>
                    <a:close/>
                    <a:moveTo>
                      <a:pt x="66" y="32"/>
                    </a:moveTo>
                    <a:lnTo>
                      <a:pt x="70" y="29"/>
                    </a:lnTo>
                    <a:lnTo>
                      <a:pt x="83" y="42"/>
                    </a:lnTo>
                    <a:lnTo>
                      <a:pt x="80" y="45"/>
                    </a:lnTo>
                    <a:lnTo>
                      <a:pt x="66" y="32"/>
                    </a:lnTo>
                    <a:close/>
                    <a:moveTo>
                      <a:pt x="86" y="35"/>
                    </a:moveTo>
                    <a:lnTo>
                      <a:pt x="86" y="40"/>
                    </a:lnTo>
                    <a:lnTo>
                      <a:pt x="83" y="42"/>
                    </a:lnTo>
                    <a:lnTo>
                      <a:pt x="76" y="35"/>
                    </a:lnTo>
                    <a:lnTo>
                      <a:pt x="86" y="35"/>
                    </a:lnTo>
                    <a:close/>
                    <a:moveTo>
                      <a:pt x="68" y="35"/>
                    </a:moveTo>
                    <a:lnTo>
                      <a:pt x="68" y="29"/>
                    </a:lnTo>
                    <a:lnTo>
                      <a:pt x="86" y="29"/>
                    </a:lnTo>
                    <a:lnTo>
                      <a:pt x="86" y="35"/>
                    </a:lnTo>
                    <a:lnTo>
                      <a:pt x="68" y="35"/>
                    </a:lnTo>
                    <a:close/>
                    <a:moveTo>
                      <a:pt x="83" y="22"/>
                    </a:moveTo>
                    <a:lnTo>
                      <a:pt x="86" y="26"/>
                    </a:lnTo>
                    <a:lnTo>
                      <a:pt x="86" y="29"/>
                    </a:lnTo>
                    <a:lnTo>
                      <a:pt x="76" y="29"/>
                    </a:lnTo>
                    <a:lnTo>
                      <a:pt x="83" y="22"/>
                    </a:lnTo>
                    <a:close/>
                    <a:moveTo>
                      <a:pt x="70" y="37"/>
                    </a:moveTo>
                    <a:lnTo>
                      <a:pt x="66" y="33"/>
                    </a:lnTo>
                    <a:lnTo>
                      <a:pt x="80" y="19"/>
                    </a:lnTo>
                    <a:lnTo>
                      <a:pt x="83" y="22"/>
                    </a:lnTo>
                    <a:lnTo>
                      <a:pt x="70" y="37"/>
                    </a:lnTo>
                    <a:close/>
                    <a:moveTo>
                      <a:pt x="66" y="33"/>
                    </a:moveTo>
                    <a:lnTo>
                      <a:pt x="64" y="30"/>
                    </a:lnTo>
                    <a:lnTo>
                      <a:pt x="64" y="27"/>
                    </a:lnTo>
                    <a:lnTo>
                      <a:pt x="73" y="27"/>
                    </a:lnTo>
                    <a:lnTo>
                      <a:pt x="66" y="33"/>
                    </a:lnTo>
                    <a:close/>
                    <a:moveTo>
                      <a:pt x="64" y="27"/>
                    </a:moveTo>
                    <a:lnTo>
                      <a:pt x="64" y="23"/>
                    </a:lnTo>
                    <a:lnTo>
                      <a:pt x="83" y="23"/>
                    </a:lnTo>
                    <a:lnTo>
                      <a:pt x="83" y="27"/>
                    </a:lnTo>
                    <a:lnTo>
                      <a:pt x="64" y="27"/>
                    </a:lnTo>
                    <a:close/>
                    <a:moveTo>
                      <a:pt x="80" y="17"/>
                    </a:moveTo>
                    <a:lnTo>
                      <a:pt x="83" y="19"/>
                    </a:lnTo>
                    <a:lnTo>
                      <a:pt x="83" y="23"/>
                    </a:lnTo>
                    <a:lnTo>
                      <a:pt x="73" y="23"/>
                    </a:lnTo>
                    <a:lnTo>
                      <a:pt x="80" y="17"/>
                    </a:lnTo>
                    <a:close/>
                    <a:moveTo>
                      <a:pt x="66" y="30"/>
                    </a:moveTo>
                    <a:lnTo>
                      <a:pt x="63" y="27"/>
                    </a:lnTo>
                    <a:lnTo>
                      <a:pt x="77" y="13"/>
                    </a:lnTo>
                    <a:lnTo>
                      <a:pt x="80" y="17"/>
                    </a:lnTo>
                    <a:lnTo>
                      <a:pt x="66" y="30"/>
                    </a:lnTo>
                    <a:close/>
                    <a:moveTo>
                      <a:pt x="63" y="27"/>
                    </a:moveTo>
                    <a:lnTo>
                      <a:pt x="60" y="23"/>
                    </a:lnTo>
                    <a:lnTo>
                      <a:pt x="74" y="10"/>
                    </a:lnTo>
                    <a:lnTo>
                      <a:pt x="77" y="13"/>
                    </a:lnTo>
                    <a:lnTo>
                      <a:pt x="63" y="27"/>
                    </a:lnTo>
                    <a:close/>
                    <a:moveTo>
                      <a:pt x="60" y="23"/>
                    </a:moveTo>
                    <a:lnTo>
                      <a:pt x="58" y="20"/>
                    </a:lnTo>
                    <a:lnTo>
                      <a:pt x="71" y="7"/>
                    </a:lnTo>
                    <a:lnTo>
                      <a:pt x="74" y="10"/>
                    </a:lnTo>
                    <a:lnTo>
                      <a:pt x="60" y="23"/>
                    </a:lnTo>
                    <a:close/>
                    <a:moveTo>
                      <a:pt x="64" y="3"/>
                    </a:moveTo>
                    <a:lnTo>
                      <a:pt x="68" y="3"/>
                    </a:lnTo>
                    <a:lnTo>
                      <a:pt x="71" y="7"/>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9"/>
                    </a:lnTo>
                    <a:lnTo>
                      <a:pt x="59" y="1"/>
                    </a:lnTo>
                    <a:lnTo>
                      <a:pt x="65" y="5"/>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1" y="1"/>
                    </a:moveTo>
                    <a:lnTo>
                      <a:pt x="42" y="0"/>
                    </a:lnTo>
                    <a:lnTo>
                      <a:pt x="44" y="0"/>
                    </a:lnTo>
                    <a:lnTo>
                      <a:pt x="44" y="10"/>
                    </a:lnTo>
                    <a:lnTo>
                      <a:pt x="41" y="1"/>
                    </a:lnTo>
                    <a:close/>
                    <a:moveTo>
                      <a:pt x="49" y="19"/>
                    </a:moveTo>
                    <a:lnTo>
                      <a:pt x="42" y="22"/>
                    </a:lnTo>
                    <a:lnTo>
                      <a:pt x="34" y="5"/>
                    </a:lnTo>
                    <a:lnTo>
                      <a:pt x="41" y="1"/>
                    </a:lnTo>
                    <a:lnTo>
                      <a:pt x="49" y="19"/>
                    </a:lnTo>
                    <a:close/>
                    <a:moveTo>
                      <a:pt x="42" y="22"/>
                    </a:moveTo>
                    <a:lnTo>
                      <a:pt x="41" y="23"/>
                    </a:lnTo>
                    <a:lnTo>
                      <a:pt x="39" y="23"/>
                    </a:lnTo>
                    <a:lnTo>
                      <a:pt x="39" y="13"/>
                    </a:lnTo>
                    <a:lnTo>
                      <a:pt x="42" y="22"/>
                    </a:lnTo>
                    <a:close/>
                    <a:moveTo>
                      <a:pt x="39" y="23"/>
                    </a:moveTo>
                    <a:lnTo>
                      <a:pt x="36" y="23"/>
                    </a:lnTo>
                    <a:lnTo>
                      <a:pt x="36" y="3"/>
                    </a:lnTo>
                    <a:lnTo>
                      <a:pt x="39" y="3"/>
                    </a:lnTo>
                    <a:lnTo>
                      <a:pt x="39" y="23"/>
                    </a:lnTo>
                    <a:close/>
                    <a:moveTo>
                      <a:pt x="31" y="5"/>
                    </a:moveTo>
                    <a:lnTo>
                      <a:pt x="33" y="3"/>
                    </a:lnTo>
                    <a:lnTo>
                      <a:pt x="36" y="3"/>
                    </a:lnTo>
                    <a:lnTo>
                      <a:pt x="36" y="13"/>
                    </a:lnTo>
                    <a:lnTo>
                      <a:pt x="31" y="5"/>
                    </a:lnTo>
                    <a:close/>
                    <a:moveTo>
                      <a:pt x="40" y="22"/>
                    </a:moveTo>
                    <a:lnTo>
                      <a:pt x="33" y="26"/>
                    </a:lnTo>
                    <a:lnTo>
                      <a:pt x="25" y="8"/>
                    </a:lnTo>
                    <a:lnTo>
                      <a:pt x="31" y="5"/>
                    </a:lnTo>
                    <a:lnTo>
                      <a:pt x="40" y="22"/>
                    </a:lnTo>
                    <a:close/>
                    <a:moveTo>
                      <a:pt x="22" y="10"/>
                    </a:moveTo>
                    <a:lnTo>
                      <a:pt x="23" y="9"/>
                    </a:lnTo>
                    <a:lnTo>
                      <a:pt x="25" y="8"/>
                    </a:lnTo>
                    <a:lnTo>
                      <a:pt x="29" y="17"/>
                    </a:lnTo>
                    <a:lnTo>
                      <a:pt x="22" y="10"/>
                    </a:lnTo>
                    <a:close/>
                    <a:moveTo>
                      <a:pt x="36" y="23"/>
                    </a:moveTo>
                    <a:lnTo>
                      <a:pt x="32" y="27"/>
                    </a:lnTo>
                    <a:lnTo>
                      <a:pt x="19" y="13"/>
                    </a:lnTo>
                    <a:lnTo>
                      <a:pt x="22" y="10"/>
                    </a:lnTo>
                    <a:lnTo>
                      <a:pt x="36" y="23"/>
                    </a:lnTo>
                    <a:close/>
                    <a:moveTo>
                      <a:pt x="32" y="27"/>
                    </a:moveTo>
                    <a:lnTo>
                      <a:pt x="31" y="28"/>
                    </a:lnTo>
                    <a:lnTo>
                      <a:pt x="30" y="29"/>
                    </a:lnTo>
                    <a:lnTo>
                      <a:pt x="26" y="20"/>
                    </a:lnTo>
                    <a:lnTo>
                      <a:pt x="32" y="27"/>
                    </a:lnTo>
                    <a:close/>
                    <a:moveTo>
                      <a:pt x="30" y="29"/>
                    </a:moveTo>
                    <a:lnTo>
                      <a:pt x="23" y="31"/>
                    </a:lnTo>
                    <a:lnTo>
                      <a:pt x="15" y="14"/>
                    </a:lnTo>
                    <a:lnTo>
                      <a:pt x="21" y="11"/>
                    </a:lnTo>
                    <a:lnTo>
                      <a:pt x="30" y="29"/>
                    </a:lnTo>
                    <a:close/>
                    <a:moveTo>
                      <a:pt x="11" y="19"/>
                    </a:moveTo>
                    <a:lnTo>
                      <a:pt x="12" y="16"/>
                    </a:lnTo>
                    <a:lnTo>
                      <a:pt x="15" y="14"/>
                    </a:lnTo>
                    <a:lnTo>
                      <a:pt x="19" y="23"/>
                    </a:lnTo>
                    <a:lnTo>
                      <a:pt x="11" y="19"/>
                    </a:lnTo>
                    <a:close/>
                    <a:moveTo>
                      <a:pt x="28" y="28"/>
                    </a:moveTo>
                    <a:lnTo>
                      <a:pt x="25" y="33"/>
                    </a:lnTo>
                    <a:lnTo>
                      <a:pt x="8" y="26"/>
                    </a:lnTo>
                    <a:lnTo>
                      <a:pt x="11" y="19"/>
                    </a:lnTo>
                    <a:lnTo>
                      <a:pt x="28" y="28"/>
                    </a:lnTo>
                    <a:close/>
                    <a:moveTo>
                      <a:pt x="25" y="33"/>
                    </a:moveTo>
                    <a:lnTo>
                      <a:pt x="25" y="35"/>
                    </a:lnTo>
                    <a:lnTo>
                      <a:pt x="23" y="37"/>
                    </a:lnTo>
                    <a:lnTo>
                      <a:pt x="16" y="29"/>
                    </a:lnTo>
                    <a:lnTo>
                      <a:pt x="25" y="33"/>
                    </a:lnTo>
                    <a:close/>
                    <a:moveTo>
                      <a:pt x="23" y="37"/>
                    </a:moveTo>
                    <a:lnTo>
                      <a:pt x="20" y="39"/>
                    </a:lnTo>
                    <a:lnTo>
                      <a:pt x="6" y="26"/>
                    </a:lnTo>
                    <a:lnTo>
                      <a:pt x="9" y="22"/>
                    </a:lnTo>
                    <a:lnTo>
                      <a:pt x="23" y="37"/>
                    </a:lnTo>
                    <a:close/>
                    <a:moveTo>
                      <a:pt x="4" y="32"/>
                    </a:moveTo>
                    <a:lnTo>
                      <a:pt x="4" y="29"/>
                    </a:lnTo>
                    <a:lnTo>
                      <a:pt x="6" y="26"/>
                    </a:lnTo>
                    <a:lnTo>
                      <a:pt x="14" y="32"/>
                    </a:lnTo>
                    <a:lnTo>
                      <a:pt x="4" y="32"/>
                    </a:lnTo>
                    <a:close/>
                    <a:moveTo>
                      <a:pt x="22" y="32"/>
                    </a:moveTo>
                    <a:lnTo>
                      <a:pt x="22" y="35"/>
                    </a:lnTo>
                    <a:lnTo>
                      <a:pt x="4" y="35"/>
                    </a:lnTo>
                    <a:lnTo>
                      <a:pt x="4" y="32"/>
                    </a:lnTo>
                    <a:lnTo>
                      <a:pt x="22" y="32"/>
                    </a:lnTo>
                    <a:close/>
                    <a:moveTo>
                      <a:pt x="22" y="35"/>
                    </a:moveTo>
                    <a:lnTo>
                      <a:pt x="22" y="38"/>
                    </a:lnTo>
                    <a:lnTo>
                      <a:pt x="21" y="40"/>
                    </a:lnTo>
                    <a:lnTo>
                      <a:pt x="14" y="35"/>
                    </a:lnTo>
                    <a:lnTo>
                      <a:pt x="22" y="35"/>
                    </a:lnTo>
                    <a:close/>
                    <a:moveTo>
                      <a:pt x="21" y="40"/>
                    </a:moveTo>
                    <a:lnTo>
                      <a:pt x="18" y="46"/>
                    </a:lnTo>
                    <a:lnTo>
                      <a:pt x="1" y="38"/>
                    </a:lnTo>
                    <a:lnTo>
                      <a:pt x="5" y="31"/>
                    </a:lnTo>
                    <a:lnTo>
                      <a:pt x="21" y="40"/>
                    </a:lnTo>
                    <a:close/>
                    <a:moveTo>
                      <a:pt x="0" y="42"/>
                    </a:moveTo>
                    <a:lnTo>
                      <a:pt x="0" y="40"/>
                    </a:lnTo>
                    <a:lnTo>
                      <a:pt x="1" y="38"/>
                    </a:lnTo>
                    <a:lnTo>
                      <a:pt x="10"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5"/>
                    </a:lnTo>
                    <a:lnTo>
                      <a:pt x="0" y="55"/>
                    </a:lnTo>
                    <a:lnTo>
                      <a:pt x="0" y="49"/>
                    </a:lnTo>
                    <a:lnTo>
                      <a:pt x="19" y="49"/>
                    </a:lnTo>
                    <a:close/>
                    <a:moveTo>
                      <a:pt x="4" y="62"/>
                    </a:moveTo>
                    <a:lnTo>
                      <a:pt x="0" y="59"/>
                    </a:lnTo>
                    <a:lnTo>
                      <a:pt x="0" y="55"/>
                    </a:lnTo>
                    <a:lnTo>
                      <a:pt x="10" y="55"/>
                    </a:lnTo>
                    <a:lnTo>
                      <a:pt x="4" y="62"/>
                    </a:lnTo>
                    <a:close/>
                    <a:moveTo>
                      <a:pt x="17" y="48"/>
                    </a:moveTo>
                    <a:lnTo>
                      <a:pt x="20" y="51"/>
                    </a:lnTo>
                    <a:lnTo>
                      <a:pt x="6" y="65"/>
                    </a:lnTo>
                    <a:lnTo>
                      <a:pt x="4" y="62"/>
                    </a:lnTo>
                    <a:lnTo>
                      <a:pt x="17" y="48"/>
                    </a:lnTo>
                    <a:close/>
                    <a:moveTo>
                      <a:pt x="20" y="51"/>
                    </a:moveTo>
                    <a:lnTo>
                      <a:pt x="23" y="54"/>
                    </a:lnTo>
                    <a:lnTo>
                      <a:pt x="9" y="67"/>
                    </a:lnTo>
                    <a:lnTo>
                      <a:pt x="6" y="65"/>
                    </a:lnTo>
                    <a:lnTo>
                      <a:pt x="20" y="51"/>
                    </a:lnTo>
                    <a:close/>
                    <a:moveTo>
                      <a:pt x="23" y="54"/>
                    </a:moveTo>
                    <a:lnTo>
                      <a:pt x="26" y="57"/>
                    </a:lnTo>
                    <a:lnTo>
                      <a:pt x="12" y="71"/>
                    </a:lnTo>
                    <a:lnTo>
                      <a:pt x="9" y="67"/>
                    </a:lnTo>
                    <a:lnTo>
                      <a:pt x="23" y="54"/>
                    </a:lnTo>
                    <a:close/>
                    <a:moveTo>
                      <a:pt x="26" y="57"/>
                    </a:moveTo>
                    <a:lnTo>
                      <a:pt x="29" y="61"/>
                    </a:lnTo>
                    <a:lnTo>
                      <a:pt x="16" y="74"/>
                    </a:lnTo>
                    <a:lnTo>
                      <a:pt x="12" y="71"/>
                    </a:lnTo>
                    <a:lnTo>
                      <a:pt x="26"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29" y="57"/>
                    </a:lnTo>
                    <a:lnTo>
                      <a:pt x="29" y="77"/>
                    </a:lnTo>
                    <a:lnTo>
                      <a:pt x="26" y="77"/>
                    </a:lnTo>
                    <a:lnTo>
                      <a:pt x="26" y="57"/>
                    </a:lnTo>
                    <a:close/>
                    <a:moveTo>
                      <a:pt x="29" y="57"/>
                    </a:moveTo>
                    <a:lnTo>
                      <a:pt x="36" y="57"/>
                    </a:lnTo>
                    <a:lnTo>
                      <a:pt x="36" y="77"/>
                    </a:lnTo>
                    <a:lnTo>
                      <a:pt x="29" y="77"/>
                    </a:lnTo>
                    <a:lnTo>
                      <a:pt x="29" y="57"/>
                    </a:lnTo>
                    <a:close/>
                    <a:moveTo>
                      <a:pt x="36" y="57"/>
                    </a:moveTo>
                    <a:lnTo>
                      <a:pt x="42" y="57"/>
                    </a:lnTo>
                    <a:lnTo>
                      <a:pt x="42" y="77"/>
                    </a:lnTo>
                    <a:lnTo>
                      <a:pt x="36" y="77"/>
                    </a:lnTo>
                    <a:lnTo>
                      <a:pt x="36" y="57"/>
                    </a:lnTo>
                    <a:close/>
                    <a:moveTo>
                      <a:pt x="42" y="57"/>
                    </a:moveTo>
                    <a:lnTo>
                      <a:pt x="44" y="57"/>
                    </a:lnTo>
                    <a:lnTo>
                      <a:pt x="44" y="77"/>
                    </a:lnTo>
                    <a:lnTo>
                      <a:pt x="42" y="77"/>
                    </a:lnTo>
                    <a:lnTo>
                      <a:pt x="42" y="57"/>
                    </a:lnTo>
                    <a:close/>
                    <a:moveTo>
                      <a:pt x="49" y="76"/>
                    </a:moveTo>
                    <a:lnTo>
                      <a:pt x="47" y="77"/>
                    </a:lnTo>
                    <a:lnTo>
                      <a:pt x="44" y="77"/>
                    </a:lnTo>
                    <a:lnTo>
                      <a:pt x="44" y="67"/>
                    </a:lnTo>
                    <a:lnTo>
                      <a:pt x="49" y="76"/>
                    </a:lnTo>
                    <a:close/>
                    <a:moveTo>
                      <a:pt x="41" y="59"/>
                    </a:moveTo>
                    <a:lnTo>
                      <a:pt x="47" y="55"/>
                    </a:lnTo>
                    <a:lnTo>
                      <a:pt x="55" y="73"/>
                    </a:lnTo>
                    <a:lnTo>
                      <a:pt x="49" y="76"/>
                    </a:lnTo>
                    <a:lnTo>
                      <a:pt x="41" y="59"/>
                    </a:lnTo>
                    <a:close/>
                    <a:moveTo>
                      <a:pt x="47" y="55"/>
                    </a:moveTo>
                    <a:lnTo>
                      <a:pt x="49" y="55"/>
                    </a:lnTo>
                    <a:lnTo>
                      <a:pt x="51" y="55"/>
                    </a:lnTo>
                    <a:lnTo>
                      <a:pt x="51" y="64"/>
                    </a:lnTo>
                    <a:lnTo>
                      <a:pt x="47" y="55"/>
                    </a:lnTo>
                    <a:close/>
                    <a:moveTo>
                      <a:pt x="51" y="55"/>
                    </a:moveTo>
                    <a:lnTo>
                      <a:pt x="54" y="55"/>
                    </a:lnTo>
                    <a:lnTo>
                      <a:pt x="54" y="74"/>
                    </a:lnTo>
                    <a:lnTo>
                      <a:pt x="51" y="74"/>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7" name="Freeform 513">
                <a:extLst>
                  <a:ext uri="{FF2B5EF4-FFF2-40B4-BE49-F238E27FC236}">
                    <a16:creationId xmlns:a16="http://schemas.microsoft.com/office/drawing/2014/main" id="{9B32019D-D8AD-4D1F-9DA1-38076DCFA60F}"/>
                  </a:ext>
                </a:extLst>
              </p:cNvPr>
              <p:cNvSpPr>
                <a:spLocks/>
              </p:cNvSpPr>
              <p:nvPr/>
            </p:nvSpPr>
            <p:spPr bwMode="auto">
              <a:xfrm>
                <a:off x="3087" y="2904"/>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0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0 w 67"/>
                  <a:gd name="T63" fmla="*/ 3 h 61"/>
                  <a:gd name="T64" fmla="*/ 1 w 67"/>
                  <a:gd name="T65" fmla="*/ 3 h 61"/>
                  <a:gd name="T66" fmla="*/ 1 w 67"/>
                  <a:gd name="T67" fmla="*/ 3 h 61"/>
                  <a:gd name="T68" fmla="*/ 1 w 67"/>
                  <a:gd name="T69" fmla="*/ 3 h 61"/>
                  <a:gd name="T70" fmla="*/ 1 w 67"/>
                  <a:gd name="T71" fmla="*/ 4 h 61"/>
                  <a:gd name="T72" fmla="*/ 2 w 67"/>
                  <a:gd name="T73" fmla="*/ 4 h 61"/>
                  <a:gd name="T74" fmla="*/ 2 w 67"/>
                  <a:gd name="T75" fmla="*/ 3 h 61"/>
                  <a:gd name="T76" fmla="*/ 2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5" y="54"/>
                    </a:moveTo>
                    <a:lnTo>
                      <a:pt x="50" y="51"/>
                    </a:lnTo>
                    <a:lnTo>
                      <a:pt x="54" y="47"/>
                    </a:lnTo>
                    <a:lnTo>
                      <a:pt x="57" y="41"/>
                    </a:lnTo>
                    <a:lnTo>
                      <a:pt x="60" y="37"/>
                    </a:lnTo>
                    <a:lnTo>
                      <a:pt x="64" y="35"/>
                    </a:lnTo>
                    <a:lnTo>
                      <a:pt x="64" y="29"/>
                    </a:lnTo>
                    <a:lnTo>
                      <a:pt x="67" y="25"/>
                    </a:lnTo>
                    <a:lnTo>
                      <a:pt x="64" y="22"/>
                    </a:lnTo>
                    <a:lnTo>
                      <a:pt x="64" y="15"/>
                    </a:lnTo>
                    <a:lnTo>
                      <a:pt x="64" y="12"/>
                    </a:lnTo>
                    <a:lnTo>
                      <a:pt x="60" y="9"/>
                    </a:lnTo>
                    <a:lnTo>
                      <a:pt x="57" y="7"/>
                    </a:lnTo>
                    <a:lnTo>
                      <a:pt x="54" y="3"/>
                    </a:lnTo>
                    <a:lnTo>
                      <a:pt x="48" y="3"/>
                    </a:lnTo>
                    <a:lnTo>
                      <a:pt x="45" y="3"/>
                    </a:lnTo>
                    <a:lnTo>
                      <a:pt x="38" y="0"/>
                    </a:lnTo>
                    <a:lnTo>
                      <a:pt x="35" y="3"/>
                    </a:lnTo>
                    <a:lnTo>
                      <a:pt x="28" y="3"/>
                    </a:lnTo>
                    <a:lnTo>
                      <a:pt x="25" y="7"/>
                    </a:lnTo>
                    <a:lnTo>
                      <a:pt x="20" y="7"/>
                    </a:lnTo>
                    <a:lnTo>
                      <a:pt x="13" y="9"/>
                    </a:lnTo>
                    <a:lnTo>
                      <a:pt x="10" y="12"/>
                    </a:lnTo>
                    <a:lnTo>
                      <a:pt x="6" y="19"/>
                    </a:lnTo>
                    <a:lnTo>
                      <a:pt x="3" y="22"/>
                    </a:lnTo>
                    <a:lnTo>
                      <a:pt x="0" y="25"/>
                    </a:lnTo>
                    <a:lnTo>
                      <a:pt x="0" y="32"/>
                    </a:lnTo>
                    <a:lnTo>
                      <a:pt x="0" y="35"/>
                    </a:lnTo>
                    <a:lnTo>
                      <a:pt x="0" y="37"/>
                    </a:lnTo>
                    <a:lnTo>
                      <a:pt x="0" y="44"/>
                    </a:lnTo>
                    <a:lnTo>
                      <a:pt x="3" y="47"/>
                    </a:lnTo>
                    <a:lnTo>
                      <a:pt x="3" y="51"/>
                    </a:lnTo>
                    <a:lnTo>
                      <a:pt x="6" y="54"/>
                    </a:lnTo>
                    <a:lnTo>
                      <a:pt x="10" y="57"/>
                    </a:lnTo>
                    <a:lnTo>
                      <a:pt x="16" y="57"/>
                    </a:lnTo>
                    <a:lnTo>
                      <a:pt x="20" y="61"/>
                    </a:lnTo>
                    <a:lnTo>
                      <a:pt x="25" y="61"/>
                    </a:lnTo>
                    <a:lnTo>
                      <a:pt x="28" y="57"/>
                    </a:lnTo>
                    <a:lnTo>
                      <a:pt x="35" y="57"/>
                    </a:lnTo>
                    <a:lnTo>
                      <a:pt x="42" y="57"/>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8" name="Freeform 514">
                <a:extLst>
                  <a:ext uri="{FF2B5EF4-FFF2-40B4-BE49-F238E27FC236}">
                    <a16:creationId xmlns:a16="http://schemas.microsoft.com/office/drawing/2014/main" id="{43197280-8837-4853-9EC6-A092FDF0C1A8}"/>
                  </a:ext>
                </a:extLst>
              </p:cNvPr>
              <p:cNvSpPr>
                <a:spLocks noEditPoints="1"/>
              </p:cNvSpPr>
              <p:nvPr/>
            </p:nvSpPr>
            <p:spPr bwMode="auto">
              <a:xfrm>
                <a:off x="3084" y="2901"/>
                <a:ext cx="23" cy="20"/>
              </a:xfrm>
              <a:custGeom>
                <a:avLst/>
                <a:gdLst>
                  <a:gd name="T0" fmla="*/ 4 w 93"/>
                  <a:gd name="T1" fmla="*/ 4 h 81"/>
                  <a:gd name="T2" fmla="*/ 4 w 93"/>
                  <a:gd name="T3" fmla="*/ 3 h 81"/>
                  <a:gd name="T4" fmla="*/ 4 w 93"/>
                  <a:gd name="T5" fmla="*/ 4 h 81"/>
                  <a:gd name="T6" fmla="*/ 5 w 93"/>
                  <a:gd name="T7" fmla="*/ 4 h 81"/>
                  <a:gd name="T8" fmla="*/ 4 w 93"/>
                  <a:gd name="T9" fmla="*/ 3 h 81"/>
                  <a:gd name="T10" fmla="*/ 4 w 93"/>
                  <a:gd name="T11" fmla="*/ 3 h 81"/>
                  <a:gd name="T12" fmla="*/ 4 w 93"/>
                  <a:gd name="T13" fmla="*/ 2 h 81"/>
                  <a:gd name="T14" fmla="*/ 5 w 93"/>
                  <a:gd name="T15" fmla="*/ 3 h 81"/>
                  <a:gd name="T16" fmla="*/ 5 w 93"/>
                  <a:gd name="T17" fmla="*/ 3 h 81"/>
                  <a:gd name="T18" fmla="*/ 4 w 93"/>
                  <a:gd name="T19" fmla="*/ 2 h 81"/>
                  <a:gd name="T20" fmla="*/ 5 w 93"/>
                  <a:gd name="T21" fmla="*/ 2 h 81"/>
                  <a:gd name="T22" fmla="*/ 4 w 93"/>
                  <a:gd name="T23" fmla="*/ 2 h 81"/>
                  <a:gd name="T24" fmla="*/ 4 w 93"/>
                  <a:gd name="T25" fmla="*/ 2 h 81"/>
                  <a:gd name="T26" fmla="*/ 5 w 93"/>
                  <a:gd name="T27" fmla="*/ 2 h 81"/>
                  <a:gd name="T28" fmla="*/ 4 w 93"/>
                  <a:gd name="T29" fmla="*/ 2 h 81"/>
                  <a:gd name="T30" fmla="*/ 4 w 93"/>
                  <a:gd name="T31" fmla="*/ 2 h 81"/>
                  <a:gd name="T32" fmla="*/ 3 w 93"/>
                  <a:gd name="T33" fmla="*/ 1 h 81"/>
                  <a:gd name="T34" fmla="*/ 5 w 93"/>
                  <a:gd name="T35" fmla="*/ 1 h 81"/>
                  <a:gd name="T36" fmla="*/ 5 w 93"/>
                  <a:gd name="T37" fmla="*/ 1 h 81"/>
                  <a:gd name="T38" fmla="*/ 4 w 93"/>
                  <a:gd name="T39" fmla="*/ 0 h 81"/>
                  <a:gd name="T40" fmla="*/ 4 w 93"/>
                  <a:gd name="T41" fmla="*/ 1 h 81"/>
                  <a:gd name="T42" fmla="*/ 3 w 93"/>
                  <a:gd name="T43" fmla="*/ 1 h 81"/>
                  <a:gd name="T44" fmla="*/ 3 w 93"/>
                  <a:gd name="T45" fmla="*/ 0 h 81"/>
                  <a:gd name="T46" fmla="*/ 3 w 93"/>
                  <a:gd name="T47" fmla="*/ 1 h 81"/>
                  <a:gd name="T48" fmla="*/ 3 w 93"/>
                  <a:gd name="T49" fmla="*/ 1 h 81"/>
                  <a:gd name="T50" fmla="*/ 3 w 93"/>
                  <a:gd name="T51" fmla="*/ 1 h 81"/>
                  <a:gd name="T52" fmla="*/ 2 w 93"/>
                  <a:gd name="T53" fmla="*/ 0 h 81"/>
                  <a:gd name="T54" fmla="*/ 2 w 93"/>
                  <a:gd name="T55" fmla="*/ 1 h 81"/>
                  <a:gd name="T56" fmla="*/ 2 w 93"/>
                  <a:gd name="T57" fmla="*/ 1 h 81"/>
                  <a:gd name="T58" fmla="*/ 2 w 93"/>
                  <a:gd name="T59" fmla="*/ 2 h 81"/>
                  <a:gd name="T60" fmla="*/ 2 w 93"/>
                  <a:gd name="T61" fmla="*/ 1 h 81"/>
                  <a:gd name="T62" fmla="*/ 1 w 93"/>
                  <a:gd name="T63" fmla="*/ 1 h 81"/>
                  <a:gd name="T64" fmla="*/ 1 w 93"/>
                  <a:gd name="T65" fmla="*/ 1 h 81"/>
                  <a:gd name="T66" fmla="*/ 1 w 93"/>
                  <a:gd name="T67" fmla="*/ 1 h 81"/>
                  <a:gd name="T68" fmla="*/ 2 w 93"/>
                  <a:gd name="T69" fmla="*/ 2 h 81"/>
                  <a:gd name="T70" fmla="*/ 1 w 93"/>
                  <a:gd name="T71" fmla="*/ 2 h 81"/>
                  <a:gd name="T72" fmla="*/ 0 w 93"/>
                  <a:gd name="T73" fmla="*/ 2 h 81"/>
                  <a:gd name="T74" fmla="*/ 0 w 93"/>
                  <a:gd name="T75" fmla="*/ 2 h 81"/>
                  <a:gd name="T76" fmla="*/ 1 w 93"/>
                  <a:gd name="T77" fmla="*/ 2 h 81"/>
                  <a:gd name="T78" fmla="*/ 1 w 93"/>
                  <a:gd name="T79" fmla="*/ 2 h 81"/>
                  <a:gd name="T80" fmla="*/ 1 w 93"/>
                  <a:gd name="T81" fmla="*/ 3 h 81"/>
                  <a:gd name="T82" fmla="*/ 1 w 93"/>
                  <a:gd name="T83" fmla="*/ 3 h 81"/>
                  <a:gd name="T84" fmla="*/ 0 w 93"/>
                  <a:gd name="T85" fmla="*/ 3 h 81"/>
                  <a:gd name="T86" fmla="*/ 0 w 93"/>
                  <a:gd name="T87" fmla="*/ 4 h 81"/>
                  <a:gd name="T88" fmla="*/ 1 w 93"/>
                  <a:gd name="T89" fmla="*/ 3 h 81"/>
                  <a:gd name="T90" fmla="*/ 0 w 93"/>
                  <a:gd name="T91" fmla="*/ 4 h 81"/>
                  <a:gd name="T92" fmla="*/ 1 w 93"/>
                  <a:gd name="T93" fmla="*/ 4 h 81"/>
                  <a:gd name="T94" fmla="*/ 1 w 93"/>
                  <a:gd name="T95" fmla="*/ 4 h 81"/>
                  <a:gd name="T96" fmla="*/ 1 w 93"/>
                  <a:gd name="T97" fmla="*/ 4 h 81"/>
                  <a:gd name="T98" fmla="*/ 1 w 93"/>
                  <a:gd name="T99" fmla="*/ 5 h 81"/>
                  <a:gd name="T100" fmla="*/ 2 w 93"/>
                  <a:gd name="T101" fmla="*/ 4 h 81"/>
                  <a:gd name="T102" fmla="*/ 2 w 93"/>
                  <a:gd name="T103" fmla="*/ 4 h 81"/>
                  <a:gd name="T104" fmla="*/ 1 w 93"/>
                  <a:gd name="T105" fmla="*/ 5 h 81"/>
                  <a:gd name="T106" fmla="*/ 2 w 93"/>
                  <a:gd name="T107" fmla="*/ 5 h 81"/>
                  <a:gd name="T108" fmla="*/ 3 w 93"/>
                  <a:gd name="T109" fmla="*/ 5 h 81"/>
                  <a:gd name="T110" fmla="*/ 2 w 93"/>
                  <a:gd name="T111" fmla="*/ 4 h 81"/>
                  <a:gd name="T112" fmla="*/ 3 w 93"/>
                  <a:gd name="T113" fmla="*/ 4 h 81"/>
                  <a:gd name="T114" fmla="*/ 3 w 93"/>
                  <a:gd name="T115" fmla="*/ 5 h 81"/>
                  <a:gd name="T116" fmla="*/ 3 w 93"/>
                  <a:gd name="T117" fmla="*/ 4 h 81"/>
                  <a:gd name="T118" fmla="*/ 3 w 93"/>
                  <a:gd name="T119" fmla="*/ 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3"/>
                  <a:gd name="T181" fmla="*/ 0 h 81"/>
                  <a:gd name="T182" fmla="*/ 93 w 93"/>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3" h="81">
                    <a:moveTo>
                      <a:pt x="54" y="57"/>
                    </a:moveTo>
                    <a:lnTo>
                      <a:pt x="60" y="54"/>
                    </a:lnTo>
                    <a:lnTo>
                      <a:pt x="68" y="71"/>
                    </a:lnTo>
                    <a:lnTo>
                      <a:pt x="62" y="75"/>
                    </a:lnTo>
                    <a:lnTo>
                      <a:pt x="54" y="57"/>
                    </a:lnTo>
                    <a:close/>
                    <a:moveTo>
                      <a:pt x="71" y="69"/>
                    </a:moveTo>
                    <a:lnTo>
                      <a:pt x="70" y="70"/>
                    </a:lnTo>
                    <a:lnTo>
                      <a:pt x="68" y="71"/>
                    </a:lnTo>
                    <a:lnTo>
                      <a:pt x="63" y="63"/>
                    </a:lnTo>
                    <a:lnTo>
                      <a:pt x="71" y="69"/>
                    </a:lnTo>
                    <a:close/>
                    <a:moveTo>
                      <a:pt x="57" y="56"/>
                    </a:moveTo>
                    <a:lnTo>
                      <a:pt x="60" y="53"/>
                    </a:lnTo>
                    <a:lnTo>
                      <a:pt x="73" y="66"/>
                    </a:lnTo>
                    <a:lnTo>
                      <a:pt x="71" y="69"/>
                    </a:lnTo>
                    <a:lnTo>
                      <a:pt x="57" y="56"/>
                    </a:lnTo>
                    <a:close/>
                    <a:moveTo>
                      <a:pt x="76" y="64"/>
                    </a:moveTo>
                    <a:lnTo>
                      <a:pt x="75" y="65"/>
                    </a:lnTo>
                    <a:lnTo>
                      <a:pt x="73" y="66"/>
                    </a:lnTo>
                    <a:lnTo>
                      <a:pt x="67" y="59"/>
                    </a:lnTo>
                    <a:lnTo>
                      <a:pt x="76" y="64"/>
                    </a:lnTo>
                    <a:close/>
                    <a:moveTo>
                      <a:pt x="59" y="55"/>
                    </a:moveTo>
                    <a:lnTo>
                      <a:pt x="61" y="48"/>
                    </a:lnTo>
                    <a:lnTo>
                      <a:pt x="79" y="57"/>
                    </a:lnTo>
                    <a:lnTo>
                      <a:pt x="76" y="64"/>
                    </a:lnTo>
                    <a:lnTo>
                      <a:pt x="59" y="55"/>
                    </a:lnTo>
                    <a:close/>
                    <a:moveTo>
                      <a:pt x="61" y="48"/>
                    </a:moveTo>
                    <a:lnTo>
                      <a:pt x="62" y="47"/>
                    </a:lnTo>
                    <a:lnTo>
                      <a:pt x="63" y="46"/>
                    </a:lnTo>
                    <a:lnTo>
                      <a:pt x="70" y="53"/>
                    </a:lnTo>
                    <a:lnTo>
                      <a:pt x="61" y="48"/>
                    </a:lnTo>
                    <a:close/>
                    <a:moveTo>
                      <a:pt x="63" y="46"/>
                    </a:moveTo>
                    <a:lnTo>
                      <a:pt x="67" y="43"/>
                    </a:lnTo>
                    <a:lnTo>
                      <a:pt x="80" y="56"/>
                    </a:lnTo>
                    <a:lnTo>
                      <a:pt x="77" y="59"/>
                    </a:lnTo>
                    <a:lnTo>
                      <a:pt x="63" y="46"/>
                    </a:lnTo>
                    <a:close/>
                    <a:moveTo>
                      <a:pt x="67" y="43"/>
                    </a:moveTo>
                    <a:lnTo>
                      <a:pt x="57" y="53"/>
                    </a:lnTo>
                    <a:lnTo>
                      <a:pt x="67" y="43"/>
                    </a:lnTo>
                    <a:lnTo>
                      <a:pt x="73" y="49"/>
                    </a:lnTo>
                    <a:lnTo>
                      <a:pt x="67" y="43"/>
                    </a:lnTo>
                    <a:close/>
                    <a:moveTo>
                      <a:pt x="67" y="43"/>
                    </a:moveTo>
                    <a:lnTo>
                      <a:pt x="70" y="39"/>
                    </a:lnTo>
                    <a:lnTo>
                      <a:pt x="83" y="54"/>
                    </a:lnTo>
                    <a:lnTo>
                      <a:pt x="80" y="56"/>
                    </a:lnTo>
                    <a:lnTo>
                      <a:pt x="67" y="43"/>
                    </a:lnTo>
                    <a:close/>
                    <a:moveTo>
                      <a:pt x="87" y="47"/>
                    </a:moveTo>
                    <a:lnTo>
                      <a:pt x="87" y="51"/>
                    </a:lnTo>
                    <a:lnTo>
                      <a:pt x="83" y="54"/>
                    </a:lnTo>
                    <a:lnTo>
                      <a:pt x="77" y="47"/>
                    </a:lnTo>
                    <a:lnTo>
                      <a:pt x="87" y="47"/>
                    </a:lnTo>
                    <a:close/>
                    <a:moveTo>
                      <a:pt x="67" y="47"/>
                    </a:moveTo>
                    <a:lnTo>
                      <a:pt x="67" y="41"/>
                    </a:lnTo>
                    <a:lnTo>
                      <a:pt x="87" y="41"/>
                    </a:lnTo>
                    <a:lnTo>
                      <a:pt x="87" y="47"/>
                    </a:lnTo>
                    <a:lnTo>
                      <a:pt x="67" y="47"/>
                    </a:lnTo>
                    <a:close/>
                    <a:moveTo>
                      <a:pt x="67" y="41"/>
                    </a:moveTo>
                    <a:lnTo>
                      <a:pt x="67" y="36"/>
                    </a:lnTo>
                    <a:lnTo>
                      <a:pt x="70" y="34"/>
                    </a:lnTo>
                    <a:lnTo>
                      <a:pt x="77" y="41"/>
                    </a:lnTo>
                    <a:lnTo>
                      <a:pt x="67" y="41"/>
                    </a:lnTo>
                    <a:close/>
                    <a:moveTo>
                      <a:pt x="70" y="34"/>
                    </a:moveTo>
                    <a:lnTo>
                      <a:pt x="73" y="31"/>
                    </a:lnTo>
                    <a:lnTo>
                      <a:pt x="87" y="44"/>
                    </a:lnTo>
                    <a:lnTo>
                      <a:pt x="83" y="47"/>
                    </a:lnTo>
                    <a:lnTo>
                      <a:pt x="70" y="34"/>
                    </a:lnTo>
                    <a:close/>
                    <a:moveTo>
                      <a:pt x="87" y="31"/>
                    </a:moveTo>
                    <a:lnTo>
                      <a:pt x="93" y="37"/>
                    </a:lnTo>
                    <a:lnTo>
                      <a:pt x="87" y="44"/>
                    </a:lnTo>
                    <a:lnTo>
                      <a:pt x="80" y="37"/>
                    </a:lnTo>
                    <a:lnTo>
                      <a:pt x="87" y="31"/>
                    </a:lnTo>
                    <a:close/>
                    <a:moveTo>
                      <a:pt x="73" y="44"/>
                    </a:moveTo>
                    <a:lnTo>
                      <a:pt x="70" y="41"/>
                    </a:lnTo>
                    <a:lnTo>
                      <a:pt x="83" y="27"/>
                    </a:lnTo>
                    <a:lnTo>
                      <a:pt x="87" y="31"/>
                    </a:lnTo>
                    <a:lnTo>
                      <a:pt x="73" y="44"/>
                    </a:lnTo>
                    <a:close/>
                    <a:moveTo>
                      <a:pt x="70" y="41"/>
                    </a:moveTo>
                    <a:lnTo>
                      <a:pt x="67" y="37"/>
                    </a:lnTo>
                    <a:lnTo>
                      <a:pt x="67" y="34"/>
                    </a:lnTo>
                    <a:lnTo>
                      <a:pt x="77" y="34"/>
                    </a:lnTo>
                    <a:lnTo>
                      <a:pt x="70" y="41"/>
                    </a:lnTo>
                    <a:close/>
                    <a:moveTo>
                      <a:pt x="67" y="34"/>
                    </a:moveTo>
                    <a:lnTo>
                      <a:pt x="67" y="27"/>
                    </a:lnTo>
                    <a:lnTo>
                      <a:pt x="87" y="27"/>
                    </a:lnTo>
                    <a:lnTo>
                      <a:pt x="87" y="34"/>
                    </a:lnTo>
                    <a:lnTo>
                      <a:pt x="67" y="34"/>
                    </a:lnTo>
                    <a:close/>
                    <a:moveTo>
                      <a:pt x="67" y="27"/>
                    </a:moveTo>
                    <a:lnTo>
                      <a:pt x="67" y="24"/>
                    </a:lnTo>
                    <a:lnTo>
                      <a:pt x="87" y="24"/>
                    </a:lnTo>
                    <a:lnTo>
                      <a:pt x="87" y="27"/>
                    </a:lnTo>
                    <a:lnTo>
                      <a:pt x="67" y="27"/>
                    </a:lnTo>
                    <a:close/>
                    <a:moveTo>
                      <a:pt x="83" y="17"/>
                    </a:moveTo>
                    <a:lnTo>
                      <a:pt x="87" y="21"/>
                    </a:lnTo>
                    <a:lnTo>
                      <a:pt x="87" y="24"/>
                    </a:lnTo>
                    <a:lnTo>
                      <a:pt x="77" y="24"/>
                    </a:lnTo>
                    <a:lnTo>
                      <a:pt x="83" y="17"/>
                    </a:lnTo>
                    <a:close/>
                    <a:moveTo>
                      <a:pt x="70" y="31"/>
                    </a:moveTo>
                    <a:lnTo>
                      <a:pt x="67" y="28"/>
                    </a:lnTo>
                    <a:lnTo>
                      <a:pt x="80" y="14"/>
                    </a:lnTo>
                    <a:lnTo>
                      <a:pt x="83" y="17"/>
                    </a:lnTo>
                    <a:lnTo>
                      <a:pt x="70" y="31"/>
                    </a:lnTo>
                    <a:close/>
                    <a:moveTo>
                      <a:pt x="67" y="28"/>
                    </a:moveTo>
                    <a:lnTo>
                      <a:pt x="57" y="19"/>
                    </a:lnTo>
                    <a:lnTo>
                      <a:pt x="67" y="28"/>
                    </a:lnTo>
                    <a:lnTo>
                      <a:pt x="73" y="21"/>
                    </a:lnTo>
                    <a:lnTo>
                      <a:pt x="67" y="28"/>
                    </a:lnTo>
                    <a:close/>
                    <a:moveTo>
                      <a:pt x="67" y="28"/>
                    </a:moveTo>
                    <a:lnTo>
                      <a:pt x="63" y="25"/>
                    </a:lnTo>
                    <a:lnTo>
                      <a:pt x="77" y="11"/>
                    </a:lnTo>
                    <a:lnTo>
                      <a:pt x="80" y="14"/>
                    </a:lnTo>
                    <a:lnTo>
                      <a:pt x="67" y="28"/>
                    </a:lnTo>
                    <a:close/>
                    <a:moveTo>
                      <a:pt x="63" y="25"/>
                    </a:moveTo>
                    <a:lnTo>
                      <a:pt x="60" y="22"/>
                    </a:lnTo>
                    <a:lnTo>
                      <a:pt x="73" y="9"/>
                    </a:lnTo>
                    <a:lnTo>
                      <a:pt x="77" y="11"/>
                    </a:lnTo>
                    <a:lnTo>
                      <a:pt x="63" y="25"/>
                    </a:lnTo>
                    <a:close/>
                    <a:moveTo>
                      <a:pt x="67" y="5"/>
                    </a:moveTo>
                    <a:lnTo>
                      <a:pt x="71" y="5"/>
                    </a:lnTo>
                    <a:lnTo>
                      <a:pt x="73" y="9"/>
                    </a:lnTo>
                    <a:lnTo>
                      <a:pt x="67" y="15"/>
                    </a:lnTo>
                    <a:lnTo>
                      <a:pt x="67" y="5"/>
                    </a:lnTo>
                    <a:close/>
                    <a:moveTo>
                      <a:pt x="67" y="24"/>
                    </a:moveTo>
                    <a:lnTo>
                      <a:pt x="61" y="24"/>
                    </a:lnTo>
                    <a:lnTo>
                      <a:pt x="61" y="5"/>
                    </a:lnTo>
                    <a:lnTo>
                      <a:pt x="67" y="5"/>
                    </a:lnTo>
                    <a:lnTo>
                      <a:pt x="67" y="24"/>
                    </a:lnTo>
                    <a:close/>
                    <a:moveTo>
                      <a:pt x="61" y="24"/>
                    </a:moveTo>
                    <a:lnTo>
                      <a:pt x="58" y="24"/>
                    </a:lnTo>
                    <a:lnTo>
                      <a:pt x="58" y="5"/>
                    </a:lnTo>
                    <a:lnTo>
                      <a:pt x="61" y="5"/>
                    </a:lnTo>
                    <a:lnTo>
                      <a:pt x="61" y="24"/>
                    </a:lnTo>
                    <a:close/>
                    <a:moveTo>
                      <a:pt x="58" y="24"/>
                    </a:moveTo>
                    <a:lnTo>
                      <a:pt x="56" y="24"/>
                    </a:lnTo>
                    <a:lnTo>
                      <a:pt x="54" y="23"/>
                    </a:lnTo>
                    <a:lnTo>
                      <a:pt x="58" y="15"/>
                    </a:lnTo>
                    <a:lnTo>
                      <a:pt x="58" y="24"/>
                    </a:lnTo>
                    <a:close/>
                    <a:moveTo>
                      <a:pt x="54" y="23"/>
                    </a:moveTo>
                    <a:lnTo>
                      <a:pt x="47" y="21"/>
                    </a:lnTo>
                    <a:lnTo>
                      <a:pt x="56" y="3"/>
                    </a:lnTo>
                    <a:lnTo>
                      <a:pt x="62" y="6"/>
                    </a:lnTo>
                    <a:lnTo>
                      <a:pt x="54" y="23"/>
                    </a:lnTo>
                    <a:close/>
                    <a:moveTo>
                      <a:pt x="45" y="5"/>
                    </a:moveTo>
                    <a:lnTo>
                      <a:pt x="49" y="0"/>
                    </a:lnTo>
                    <a:lnTo>
                      <a:pt x="56" y="3"/>
                    </a:lnTo>
                    <a:lnTo>
                      <a:pt x="51" y="12"/>
                    </a:lnTo>
                    <a:lnTo>
                      <a:pt x="45" y="5"/>
                    </a:lnTo>
                    <a:close/>
                    <a:moveTo>
                      <a:pt x="58" y="19"/>
                    </a:moveTo>
                    <a:lnTo>
                      <a:pt x="55" y="22"/>
                    </a:lnTo>
                    <a:lnTo>
                      <a:pt x="41" y="9"/>
                    </a:lnTo>
                    <a:lnTo>
                      <a:pt x="45" y="5"/>
                    </a:lnTo>
                    <a:lnTo>
                      <a:pt x="58" y="19"/>
                    </a:lnTo>
                    <a:close/>
                    <a:moveTo>
                      <a:pt x="55" y="22"/>
                    </a:moveTo>
                    <a:lnTo>
                      <a:pt x="52" y="24"/>
                    </a:lnTo>
                    <a:lnTo>
                      <a:pt x="48" y="24"/>
                    </a:lnTo>
                    <a:lnTo>
                      <a:pt x="48" y="15"/>
                    </a:lnTo>
                    <a:lnTo>
                      <a:pt x="55" y="22"/>
                    </a:lnTo>
                    <a:close/>
                    <a:moveTo>
                      <a:pt x="48" y="24"/>
                    </a:moveTo>
                    <a:lnTo>
                      <a:pt x="41" y="24"/>
                    </a:lnTo>
                    <a:lnTo>
                      <a:pt x="41" y="5"/>
                    </a:lnTo>
                    <a:lnTo>
                      <a:pt x="48" y="5"/>
                    </a:lnTo>
                    <a:lnTo>
                      <a:pt x="48" y="24"/>
                    </a:lnTo>
                    <a:close/>
                    <a:moveTo>
                      <a:pt x="35" y="9"/>
                    </a:moveTo>
                    <a:lnTo>
                      <a:pt x="38" y="5"/>
                    </a:lnTo>
                    <a:lnTo>
                      <a:pt x="41" y="5"/>
                    </a:lnTo>
                    <a:lnTo>
                      <a:pt x="41" y="15"/>
                    </a:lnTo>
                    <a:lnTo>
                      <a:pt x="35" y="9"/>
                    </a:lnTo>
                    <a:close/>
                    <a:moveTo>
                      <a:pt x="48" y="22"/>
                    </a:moveTo>
                    <a:lnTo>
                      <a:pt x="45" y="25"/>
                    </a:lnTo>
                    <a:lnTo>
                      <a:pt x="32" y="11"/>
                    </a:lnTo>
                    <a:lnTo>
                      <a:pt x="35" y="9"/>
                    </a:lnTo>
                    <a:lnTo>
                      <a:pt x="48" y="22"/>
                    </a:lnTo>
                    <a:close/>
                    <a:moveTo>
                      <a:pt x="45" y="25"/>
                    </a:moveTo>
                    <a:lnTo>
                      <a:pt x="43" y="27"/>
                    </a:lnTo>
                    <a:lnTo>
                      <a:pt x="38" y="27"/>
                    </a:lnTo>
                    <a:lnTo>
                      <a:pt x="38" y="19"/>
                    </a:lnTo>
                    <a:lnTo>
                      <a:pt x="45" y="25"/>
                    </a:lnTo>
                    <a:close/>
                    <a:moveTo>
                      <a:pt x="38" y="27"/>
                    </a:moveTo>
                    <a:lnTo>
                      <a:pt x="33" y="27"/>
                    </a:lnTo>
                    <a:lnTo>
                      <a:pt x="33" y="9"/>
                    </a:lnTo>
                    <a:lnTo>
                      <a:pt x="38" y="9"/>
                    </a:lnTo>
                    <a:lnTo>
                      <a:pt x="38" y="27"/>
                    </a:lnTo>
                    <a:close/>
                    <a:moveTo>
                      <a:pt x="28" y="10"/>
                    </a:moveTo>
                    <a:lnTo>
                      <a:pt x="30" y="9"/>
                    </a:lnTo>
                    <a:lnTo>
                      <a:pt x="33" y="9"/>
                    </a:lnTo>
                    <a:lnTo>
                      <a:pt x="33" y="19"/>
                    </a:lnTo>
                    <a:lnTo>
                      <a:pt x="28" y="10"/>
                    </a:lnTo>
                    <a:close/>
                    <a:moveTo>
                      <a:pt x="36" y="26"/>
                    </a:moveTo>
                    <a:lnTo>
                      <a:pt x="30" y="30"/>
                    </a:lnTo>
                    <a:lnTo>
                      <a:pt x="22" y="13"/>
                    </a:lnTo>
                    <a:lnTo>
                      <a:pt x="28" y="10"/>
                    </a:lnTo>
                    <a:lnTo>
                      <a:pt x="36" y="26"/>
                    </a:lnTo>
                    <a:close/>
                    <a:moveTo>
                      <a:pt x="19" y="14"/>
                    </a:moveTo>
                    <a:lnTo>
                      <a:pt x="20" y="13"/>
                    </a:lnTo>
                    <a:lnTo>
                      <a:pt x="22" y="13"/>
                    </a:lnTo>
                    <a:lnTo>
                      <a:pt x="26" y="21"/>
                    </a:lnTo>
                    <a:lnTo>
                      <a:pt x="19" y="14"/>
                    </a:lnTo>
                    <a:close/>
                    <a:moveTo>
                      <a:pt x="33" y="28"/>
                    </a:moveTo>
                    <a:lnTo>
                      <a:pt x="29" y="31"/>
                    </a:lnTo>
                    <a:lnTo>
                      <a:pt x="16" y="17"/>
                    </a:lnTo>
                    <a:lnTo>
                      <a:pt x="19" y="14"/>
                    </a:lnTo>
                    <a:lnTo>
                      <a:pt x="33" y="28"/>
                    </a:lnTo>
                    <a:close/>
                    <a:moveTo>
                      <a:pt x="14" y="20"/>
                    </a:moveTo>
                    <a:lnTo>
                      <a:pt x="15" y="19"/>
                    </a:lnTo>
                    <a:lnTo>
                      <a:pt x="16" y="17"/>
                    </a:lnTo>
                    <a:lnTo>
                      <a:pt x="23" y="24"/>
                    </a:lnTo>
                    <a:lnTo>
                      <a:pt x="14" y="20"/>
                    </a:lnTo>
                    <a:close/>
                    <a:moveTo>
                      <a:pt x="32" y="28"/>
                    </a:moveTo>
                    <a:lnTo>
                      <a:pt x="28" y="35"/>
                    </a:lnTo>
                    <a:lnTo>
                      <a:pt x="11" y="26"/>
                    </a:lnTo>
                    <a:lnTo>
                      <a:pt x="14" y="20"/>
                    </a:lnTo>
                    <a:lnTo>
                      <a:pt x="32" y="28"/>
                    </a:lnTo>
                    <a:close/>
                    <a:moveTo>
                      <a:pt x="28" y="35"/>
                    </a:moveTo>
                    <a:lnTo>
                      <a:pt x="27" y="36"/>
                    </a:lnTo>
                    <a:lnTo>
                      <a:pt x="26" y="37"/>
                    </a:lnTo>
                    <a:lnTo>
                      <a:pt x="19" y="31"/>
                    </a:lnTo>
                    <a:lnTo>
                      <a:pt x="28" y="35"/>
                    </a:lnTo>
                    <a:close/>
                    <a:moveTo>
                      <a:pt x="26" y="37"/>
                    </a:moveTo>
                    <a:lnTo>
                      <a:pt x="23" y="41"/>
                    </a:lnTo>
                    <a:lnTo>
                      <a:pt x="9" y="27"/>
                    </a:lnTo>
                    <a:lnTo>
                      <a:pt x="13" y="24"/>
                    </a:lnTo>
                    <a:lnTo>
                      <a:pt x="26" y="37"/>
                    </a:lnTo>
                    <a:close/>
                    <a:moveTo>
                      <a:pt x="9" y="27"/>
                    </a:moveTo>
                    <a:lnTo>
                      <a:pt x="0" y="36"/>
                    </a:lnTo>
                    <a:lnTo>
                      <a:pt x="9" y="27"/>
                    </a:lnTo>
                    <a:lnTo>
                      <a:pt x="16" y="34"/>
                    </a:lnTo>
                    <a:lnTo>
                      <a:pt x="9" y="27"/>
                    </a:lnTo>
                    <a:close/>
                    <a:moveTo>
                      <a:pt x="23" y="41"/>
                    </a:moveTo>
                    <a:lnTo>
                      <a:pt x="19" y="44"/>
                    </a:lnTo>
                    <a:lnTo>
                      <a:pt x="6" y="31"/>
                    </a:lnTo>
                    <a:lnTo>
                      <a:pt x="9" y="27"/>
                    </a:lnTo>
                    <a:lnTo>
                      <a:pt x="23" y="41"/>
                    </a:lnTo>
                    <a:close/>
                    <a:moveTo>
                      <a:pt x="4" y="37"/>
                    </a:moveTo>
                    <a:lnTo>
                      <a:pt x="4" y="33"/>
                    </a:lnTo>
                    <a:lnTo>
                      <a:pt x="6" y="31"/>
                    </a:lnTo>
                    <a:lnTo>
                      <a:pt x="13" y="37"/>
                    </a:lnTo>
                    <a:lnTo>
                      <a:pt x="4" y="37"/>
                    </a:lnTo>
                    <a:close/>
                    <a:moveTo>
                      <a:pt x="23" y="37"/>
                    </a:moveTo>
                    <a:lnTo>
                      <a:pt x="23" y="44"/>
                    </a:lnTo>
                    <a:lnTo>
                      <a:pt x="4" y="44"/>
                    </a:lnTo>
                    <a:lnTo>
                      <a:pt x="4" y="37"/>
                    </a:lnTo>
                    <a:lnTo>
                      <a:pt x="23" y="37"/>
                    </a:lnTo>
                    <a:close/>
                    <a:moveTo>
                      <a:pt x="23" y="44"/>
                    </a:moveTo>
                    <a:lnTo>
                      <a:pt x="23" y="47"/>
                    </a:lnTo>
                    <a:lnTo>
                      <a:pt x="4" y="47"/>
                    </a:lnTo>
                    <a:lnTo>
                      <a:pt x="4" y="44"/>
                    </a:lnTo>
                    <a:lnTo>
                      <a:pt x="23" y="44"/>
                    </a:lnTo>
                    <a:close/>
                    <a:moveTo>
                      <a:pt x="23" y="47"/>
                    </a:moveTo>
                    <a:lnTo>
                      <a:pt x="23" y="49"/>
                    </a:lnTo>
                    <a:lnTo>
                      <a:pt x="4" y="49"/>
                    </a:lnTo>
                    <a:lnTo>
                      <a:pt x="4" y="47"/>
                    </a:lnTo>
                    <a:lnTo>
                      <a:pt x="23" y="47"/>
                    </a:lnTo>
                    <a:close/>
                    <a:moveTo>
                      <a:pt x="23" y="49"/>
                    </a:moveTo>
                    <a:lnTo>
                      <a:pt x="23" y="56"/>
                    </a:lnTo>
                    <a:lnTo>
                      <a:pt x="4" y="56"/>
                    </a:lnTo>
                    <a:lnTo>
                      <a:pt x="4" y="49"/>
                    </a:lnTo>
                    <a:lnTo>
                      <a:pt x="23" y="49"/>
                    </a:lnTo>
                    <a:close/>
                    <a:moveTo>
                      <a:pt x="6" y="63"/>
                    </a:moveTo>
                    <a:lnTo>
                      <a:pt x="4" y="60"/>
                    </a:lnTo>
                    <a:lnTo>
                      <a:pt x="4" y="56"/>
                    </a:lnTo>
                    <a:lnTo>
                      <a:pt x="13" y="56"/>
                    </a:lnTo>
                    <a:lnTo>
                      <a:pt x="6" y="63"/>
                    </a:lnTo>
                    <a:close/>
                    <a:moveTo>
                      <a:pt x="19" y="49"/>
                    </a:moveTo>
                    <a:lnTo>
                      <a:pt x="23" y="53"/>
                    </a:lnTo>
                    <a:lnTo>
                      <a:pt x="9" y="66"/>
                    </a:lnTo>
                    <a:lnTo>
                      <a:pt x="6" y="63"/>
                    </a:lnTo>
                    <a:lnTo>
                      <a:pt x="19" y="49"/>
                    </a:lnTo>
                    <a:close/>
                    <a:moveTo>
                      <a:pt x="23" y="53"/>
                    </a:moveTo>
                    <a:lnTo>
                      <a:pt x="26" y="56"/>
                    </a:lnTo>
                    <a:lnTo>
                      <a:pt x="26" y="59"/>
                    </a:lnTo>
                    <a:lnTo>
                      <a:pt x="16" y="59"/>
                    </a:lnTo>
                    <a:lnTo>
                      <a:pt x="23" y="53"/>
                    </a:lnTo>
                    <a:close/>
                    <a:moveTo>
                      <a:pt x="26" y="59"/>
                    </a:moveTo>
                    <a:lnTo>
                      <a:pt x="26" y="63"/>
                    </a:lnTo>
                    <a:lnTo>
                      <a:pt x="7" y="63"/>
                    </a:lnTo>
                    <a:lnTo>
                      <a:pt x="7" y="59"/>
                    </a:lnTo>
                    <a:lnTo>
                      <a:pt x="26" y="59"/>
                    </a:lnTo>
                    <a:close/>
                    <a:moveTo>
                      <a:pt x="9" y="69"/>
                    </a:moveTo>
                    <a:lnTo>
                      <a:pt x="7" y="66"/>
                    </a:lnTo>
                    <a:lnTo>
                      <a:pt x="7" y="63"/>
                    </a:lnTo>
                    <a:lnTo>
                      <a:pt x="16" y="63"/>
                    </a:lnTo>
                    <a:lnTo>
                      <a:pt x="9" y="69"/>
                    </a:lnTo>
                    <a:close/>
                    <a:moveTo>
                      <a:pt x="23" y="56"/>
                    </a:moveTo>
                    <a:lnTo>
                      <a:pt x="26" y="59"/>
                    </a:lnTo>
                    <a:lnTo>
                      <a:pt x="13" y="73"/>
                    </a:lnTo>
                    <a:lnTo>
                      <a:pt x="9" y="69"/>
                    </a:lnTo>
                    <a:lnTo>
                      <a:pt x="23" y="56"/>
                    </a:lnTo>
                    <a:close/>
                    <a:moveTo>
                      <a:pt x="26" y="59"/>
                    </a:moveTo>
                    <a:lnTo>
                      <a:pt x="36" y="68"/>
                    </a:lnTo>
                    <a:lnTo>
                      <a:pt x="26" y="59"/>
                    </a:lnTo>
                    <a:lnTo>
                      <a:pt x="19" y="66"/>
                    </a:lnTo>
                    <a:lnTo>
                      <a:pt x="26" y="59"/>
                    </a:lnTo>
                    <a:close/>
                    <a:moveTo>
                      <a:pt x="26" y="59"/>
                    </a:moveTo>
                    <a:lnTo>
                      <a:pt x="29" y="63"/>
                    </a:lnTo>
                    <a:lnTo>
                      <a:pt x="16" y="76"/>
                    </a:lnTo>
                    <a:lnTo>
                      <a:pt x="13" y="73"/>
                    </a:lnTo>
                    <a:lnTo>
                      <a:pt x="26" y="59"/>
                    </a:lnTo>
                    <a:close/>
                    <a:moveTo>
                      <a:pt x="23" y="78"/>
                    </a:moveTo>
                    <a:lnTo>
                      <a:pt x="18" y="78"/>
                    </a:lnTo>
                    <a:lnTo>
                      <a:pt x="16" y="76"/>
                    </a:lnTo>
                    <a:lnTo>
                      <a:pt x="23" y="69"/>
                    </a:lnTo>
                    <a:lnTo>
                      <a:pt x="23" y="78"/>
                    </a:lnTo>
                    <a:close/>
                    <a:moveTo>
                      <a:pt x="23" y="59"/>
                    </a:moveTo>
                    <a:lnTo>
                      <a:pt x="29" y="59"/>
                    </a:lnTo>
                    <a:lnTo>
                      <a:pt x="29" y="78"/>
                    </a:lnTo>
                    <a:lnTo>
                      <a:pt x="23" y="78"/>
                    </a:lnTo>
                    <a:lnTo>
                      <a:pt x="23" y="59"/>
                    </a:lnTo>
                    <a:close/>
                    <a:moveTo>
                      <a:pt x="29" y="59"/>
                    </a:moveTo>
                    <a:lnTo>
                      <a:pt x="33" y="59"/>
                    </a:lnTo>
                    <a:lnTo>
                      <a:pt x="36" y="63"/>
                    </a:lnTo>
                    <a:lnTo>
                      <a:pt x="29" y="69"/>
                    </a:lnTo>
                    <a:lnTo>
                      <a:pt x="29" y="59"/>
                    </a:lnTo>
                    <a:close/>
                    <a:moveTo>
                      <a:pt x="36" y="63"/>
                    </a:moveTo>
                    <a:lnTo>
                      <a:pt x="39" y="65"/>
                    </a:lnTo>
                    <a:lnTo>
                      <a:pt x="25" y="79"/>
                    </a:lnTo>
                    <a:lnTo>
                      <a:pt x="23" y="76"/>
                    </a:lnTo>
                    <a:lnTo>
                      <a:pt x="36" y="63"/>
                    </a:lnTo>
                    <a:close/>
                    <a:moveTo>
                      <a:pt x="33" y="81"/>
                    </a:moveTo>
                    <a:lnTo>
                      <a:pt x="28" y="81"/>
                    </a:lnTo>
                    <a:lnTo>
                      <a:pt x="25" y="79"/>
                    </a:lnTo>
                    <a:lnTo>
                      <a:pt x="33" y="73"/>
                    </a:lnTo>
                    <a:lnTo>
                      <a:pt x="33" y="81"/>
                    </a:lnTo>
                    <a:close/>
                    <a:moveTo>
                      <a:pt x="33" y="63"/>
                    </a:moveTo>
                    <a:lnTo>
                      <a:pt x="38" y="63"/>
                    </a:lnTo>
                    <a:lnTo>
                      <a:pt x="38" y="81"/>
                    </a:lnTo>
                    <a:lnTo>
                      <a:pt x="33" y="81"/>
                    </a:lnTo>
                    <a:lnTo>
                      <a:pt x="33" y="63"/>
                    </a:lnTo>
                    <a:close/>
                    <a:moveTo>
                      <a:pt x="45" y="79"/>
                    </a:moveTo>
                    <a:lnTo>
                      <a:pt x="43" y="81"/>
                    </a:lnTo>
                    <a:lnTo>
                      <a:pt x="38" y="81"/>
                    </a:lnTo>
                    <a:lnTo>
                      <a:pt x="38" y="73"/>
                    </a:lnTo>
                    <a:lnTo>
                      <a:pt x="45" y="79"/>
                    </a:lnTo>
                    <a:close/>
                    <a:moveTo>
                      <a:pt x="32" y="65"/>
                    </a:moveTo>
                    <a:lnTo>
                      <a:pt x="35" y="63"/>
                    </a:lnTo>
                    <a:lnTo>
                      <a:pt x="48" y="76"/>
                    </a:lnTo>
                    <a:lnTo>
                      <a:pt x="45" y="79"/>
                    </a:lnTo>
                    <a:lnTo>
                      <a:pt x="32" y="65"/>
                    </a:lnTo>
                    <a:close/>
                    <a:moveTo>
                      <a:pt x="35" y="63"/>
                    </a:moveTo>
                    <a:lnTo>
                      <a:pt x="38" y="59"/>
                    </a:lnTo>
                    <a:lnTo>
                      <a:pt x="41" y="59"/>
                    </a:lnTo>
                    <a:lnTo>
                      <a:pt x="41" y="69"/>
                    </a:lnTo>
                    <a:lnTo>
                      <a:pt x="35" y="63"/>
                    </a:lnTo>
                    <a:close/>
                    <a:moveTo>
                      <a:pt x="41" y="59"/>
                    </a:moveTo>
                    <a:lnTo>
                      <a:pt x="48" y="59"/>
                    </a:lnTo>
                    <a:lnTo>
                      <a:pt x="48" y="78"/>
                    </a:lnTo>
                    <a:lnTo>
                      <a:pt x="41" y="78"/>
                    </a:lnTo>
                    <a:lnTo>
                      <a:pt x="41" y="59"/>
                    </a:lnTo>
                    <a:close/>
                    <a:moveTo>
                      <a:pt x="48" y="59"/>
                    </a:moveTo>
                    <a:lnTo>
                      <a:pt x="55" y="59"/>
                    </a:lnTo>
                    <a:lnTo>
                      <a:pt x="55" y="78"/>
                    </a:lnTo>
                    <a:lnTo>
                      <a:pt x="48" y="78"/>
                    </a:lnTo>
                    <a:lnTo>
                      <a:pt x="48" y="59"/>
                    </a:lnTo>
                    <a:close/>
                    <a:moveTo>
                      <a:pt x="61" y="76"/>
                    </a:moveTo>
                    <a:lnTo>
                      <a:pt x="58" y="78"/>
                    </a:lnTo>
                    <a:lnTo>
                      <a:pt x="55" y="78"/>
                    </a:lnTo>
                    <a:lnTo>
                      <a:pt x="55" y="69"/>
                    </a:lnTo>
                    <a:lnTo>
                      <a:pt x="61" y="76"/>
                    </a:lnTo>
                    <a:close/>
                    <a:moveTo>
                      <a:pt x="48" y="63"/>
                    </a:moveTo>
                    <a:lnTo>
                      <a:pt x="51" y="59"/>
                    </a:lnTo>
                    <a:lnTo>
                      <a:pt x="65" y="73"/>
                    </a:lnTo>
                    <a:lnTo>
                      <a:pt x="61" y="76"/>
                    </a:lnTo>
                    <a:lnTo>
                      <a:pt x="48" y="63"/>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59" name="Freeform 515">
                <a:extLst>
                  <a:ext uri="{FF2B5EF4-FFF2-40B4-BE49-F238E27FC236}">
                    <a16:creationId xmlns:a16="http://schemas.microsoft.com/office/drawing/2014/main" id="{AC2429D4-4BAE-4E3D-91B2-F8DF3463190C}"/>
                  </a:ext>
                </a:extLst>
              </p:cNvPr>
              <p:cNvSpPr>
                <a:spLocks/>
              </p:cNvSpPr>
              <p:nvPr/>
            </p:nvSpPr>
            <p:spPr bwMode="auto">
              <a:xfrm>
                <a:off x="3131" y="2880"/>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4" y="45"/>
                    </a:lnTo>
                    <a:lnTo>
                      <a:pt x="61" y="42"/>
                    </a:lnTo>
                    <a:lnTo>
                      <a:pt x="63" y="35"/>
                    </a:lnTo>
                    <a:lnTo>
                      <a:pt x="63" y="32"/>
                    </a:lnTo>
                    <a:lnTo>
                      <a:pt x="66" y="29"/>
                    </a:lnTo>
                    <a:lnTo>
                      <a:pt x="66" y="22"/>
                    </a:lnTo>
                    <a:lnTo>
                      <a:pt x="66" y="20"/>
                    </a:lnTo>
                    <a:lnTo>
                      <a:pt x="66" y="17"/>
                    </a:lnTo>
                    <a:lnTo>
                      <a:pt x="63" y="10"/>
                    </a:lnTo>
                    <a:lnTo>
                      <a:pt x="61" y="7"/>
                    </a:lnTo>
                    <a:lnTo>
                      <a:pt x="57" y="3"/>
                    </a:lnTo>
                    <a:lnTo>
                      <a:pt x="54" y="3"/>
                    </a:lnTo>
                    <a:lnTo>
                      <a:pt x="51" y="0"/>
                    </a:lnTo>
                    <a:lnTo>
                      <a:pt x="44" y="0"/>
                    </a:lnTo>
                    <a:lnTo>
                      <a:pt x="41" y="0"/>
                    </a:lnTo>
                    <a:lnTo>
                      <a:pt x="35" y="0"/>
                    </a:lnTo>
                    <a:lnTo>
                      <a:pt x="32" y="0"/>
                    </a:lnTo>
                    <a:lnTo>
                      <a:pt x="25" y="3"/>
                    </a:lnTo>
                    <a:lnTo>
                      <a:pt x="19" y="7"/>
                    </a:lnTo>
                    <a:lnTo>
                      <a:pt x="15" y="10"/>
                    </a:lnTo>
                    <a:lnTo>
                      <a:pt x="12" y="13"/>
                    </a:lnTo>
                    <a:lnTo>
                      <a:pt x="7" y="17"/>
                    </a:lnTo>
                    <a:lnTo>
                      <a:pt x="7" y="20"/>
                    </a:lnTo>
                    <a:lnTo>
                      <a:pt x="3" y="25"/>
                    </a:lnTo>
                    <a:lnTo>
                      <a:pt x="0" y="29"/>
                    </a:lnTo>
                    <a:lnTo>
                      <a:pt x="0" y="32"/>
                    </a:lnTo>
                    <a:lnTo>
                      <a:pt x="0" y="39"/>
                    </a:lnTo>
                    <a:lnTo>
                      <a:pt x="0" y="42"/>
                    </a:lnTo>
                    <a:lnTo>
                      <a:pt x="3" y="45"/>
                    </a:lnTo>
                    <a:lnTo>
                      <a:pt x="7" y="49"/>
                    </a:lnTo>
                    <a:lnTo>
                      <a:pt x="9" y="51"/>
                    </a:lnTo>
                    <a:lnTo>
                      <a:pt x="12" y="54"/>
                    </a:lnTo>
                    <a:lnTo>
                      <a:pt x="15" y="57"/>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0" name="Freeform 516">
                <a:extLst>
                  <a:ext uri="{FF2B5EF4-FFF2-40B4-BE49-F238E27FC236}">
                    <a16:creationId xmlns:a16="http://schemas.microsoft.com/office/drawing/2014/main" id="{9791B7FB-DAB6-42D5-97BC-F4341C38B444}"/>
                  </a:ext>
                </a:extLst>
              </p:cNvPr>
              <p:cNvSpPr>
                <a:spLocks noEditPoints="1"/>
              </p:cNvSpPr>
              <p:nvPr/>
            </p:nvSpPr>
            <p:spPr bwMode="auto">
              <a:xfrm>
                <a:off x="3128" y="2878"/>
                <a:ext cx="22" cy="19"/>
              </a:xfrm>
              <a:custGeom>
                <a:avLst/>
                <a:gdLst>
                  <a:gd name="T0" fmla="*/ 4 w 86"/>
                  <a:gd name="T1" fmla="*/ 4 h 77"/>
                  <a:gd name="T2" fmla="*/ 4 w 86"/>
                  <a:gd name="T3" fmla="*/ 3 h 77"/>
                  <a:gd name="T4" fmla="*/ 4 w 86"/>
                  <a:gd name="T5" fmla="*/ 3 h 77"/>
                  <a:gd name="T6" fmla="*/ 4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2 h 77"/>
                  <a:gd name="T24" fmla="*/ 6 w 86"/>
                  <a:gd name="T25" fmla="*/ 2 h 77"/>
                  <a:gd name="T26" fmla="*/ 6 w 86"/>
                  <a:gd name="T27" fmla="*/ 1 h 77"/>
                  <a:gd name="T28" fmla="*/ 5 w 86"/>
                  <a:gd name="T29" fmla="*/ 1 h 77"/>
                  <a:gd name="T30" fmla="*/ 5 w 86"/>
                  <a:gd name="T31" fmla="*/ 0 h 77"/>
                  <a:gd name="T32" fmla="*/ 4 w 86"/>
                  <a:gd name="T33" fmla="*/ 1 h 77"/>
                  <a:gd name="T34" fmla="*/ 5 w 86"/>
                  <a:gd name="T35" fmla="*/ 0 h 77"/>
                  <a:gd name="T36" fmla="*/ 4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0 h 77"/>
                  <a:gd name="T58" fmla="*/ 2 w 86"/>
                  <a:gd name="T59" fmla="*/ 2 h 77"/>
                  <a:gd name="T60" fmla="*/ 2 w 86"/>
                  <a:gd name="T61" fmla="*/ 2 h 77"/>
                  <a:gd name="T62" fmla="*/ 1 w 86"/>
                  <a:gd name="T63" fmla="*/ 2 h 77"/>
                  <a:gd name="T64" fmla="*/ 1 w 86"/>
                  <a:gd name="T65" fmla="*/ 1 h 77"/>
                  <a:gd name="T66" fmla="*/ 1 w 86"/>
                  <a:gd name="T67" fmla="*/ 2 h 77"/>
                  <a:gd name="T68" fmla="*/ 2 w 86"/>
                  <a:gd name="T69" fmla="*/ 2 h 77"/>
                  <a:gd name="T70" fmla="*/ 1 w 86"/>
                  <a:gd name="T71" fmla="*/ 2 h 77"/>
                  <a:gd name="T72" fmla="*/ 1 w 86"/>
                  <a:gd name="T73" fmla="*/ 3 h 77"/>
                  <a:gd name="T74" fmla="*/ 0 w 86"/>
                  <a:gd name="T75" fmla="*/ 2 h 77"/>
                  <a:gd name="T76" fmla="*/ 0 w 86"/>
                  <a:gd name="T77" fmla="*/ 2 h 77"/>
                  <a:gd name="T78" fmla="*/ 1 w 86"/>
                  <a:gd name="T79" fmla="*/ 2 h 77"/>
                  <a:gd name="T80" fmla="*/ 0 w 86"/>
                  <a:gd name="T81" fmla="*/ 4 h 77"/>
                  <a:gd name="T82" fmla="*/ 1 w 86"/>
                  <a:gd name="T83" fmla="*/ 3 h 77"/>
                  <a:gd name="T84" fmla="*/ 1 w 86"/>
                  <a:gd name="T85" fmla="*/ 3 h 77"/>
                  <a:gd name="T86" fmla="*/ 1 w 86"/>
                  <a:gd name="T87" fmla="*/ 4 h 77"/>
                  <a:gd name="T88" fmla="*/ 1 w 86"/>
                  <a:gd name="T89" fmla="*/ 4 h 77"/>
                  <a:gd name="T90" fmla="*/ 2 w 86"/>
                  <a:gd name="T91" fmla="*/ 3 h 77"/>
                  <a:gd name="T92" fmla="*/ 2 w 86"/>
                  <a:gd name="T93" fmla="*/ 3 h 77"/>
                  <a:gd name="T94" fmla="*/ 1 w 86"/>
                  <a:gd name="T95" fmla="*/ 4 h 77"/>
                  <a:gd name="T96" fmla="*/ 1 w 86"/>
                  <a:gd name="T97" fmla="*/ 4 h 77"/>
                  <a:gd name="T98" fmla="*/ 2 w 86"/>
                  <a:gd name="T99" fmla="*/ 5 h 77"/>
                  <a:gd name="T100" fmla="*/ 2 w 86"/>
                  <a:gd name="T101" fmla="*/ 4 h 77"/>
                  <a:gd name="T102" fmla="*/ 3 w 86"/>
                  <a:gd name="T103" fmla="*/ 4 h 77"/>
                  <a:gd name="T104" fmla="*/ 3 w 86"/>
                  <a:gd name="T105" fmla="*/ 5 h 77"/>
                  <a:gd name="T106" fmla="*/ 3 w 86"/>
                  <a:gd name="T107" fmla="*/ 4 h 77"/>
                  <a:gd name="T108" fmla="*/ 3 w 86"/>
                  <a:gd name="T109" fmla="*/ 3 h 77"/>
                  <a:gd name="T110" fmla="*/ 4 w 86"/>
                  <a:gd name="T111" fmla="*/ 4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5"/>
                    </a:lnTo>
                    <a:lnTo>
                      <a:pt x="64" y="68"/>
                    </a:lnTo>
                    <a:lnTo>
                      <a:pt x="51" y="54"/>
                    </a:lnTo>
                    <a:close/>
                    <a:moveTo>
                      <a:pt x="67" y="65"/>
                    </a:moveTo>
                    <a:lnTo>
                      <a:pt x="67" y="65"/>
                    </a:lnTo>
                    <a:lnTo>
                      <a:pt x="61" y="59"/>
                    </a:lnTo>
                    <a:lnTo>
                      <a:pt x="67" y="65"/>
                    </a:lnTo>
                    <a:close/>
                    <a:moveTo>
                      <a:pt x="54" y="51"/>
                    </a:moveTo>
                    <a:lnTo>
                      <a:pt x="57" y="49"/>
                    </a:lnTo>
                    <a:lnTo>
                      <a:pt x="71" y="62"/>
                    </a:lnTo>
                    <a:lnTo>
                      <a:pt x="67" y="65"/>
                    </a:lnTo>
                    <a:lnTo>
                      <a:pt x="54" y="51"/>
                    </a:lnTo>
                    <a:close/>
                    <a:moveTo>
                      <a:pt x="57" y="49"/>
                    </a:moveTo>
                    <a:lnTo>
                      <a:pt x="59" y="47"/>
                    </a:lnTo>
                    <a:lnTo>
                      <a:pt x="60" y="46"/>
                    </a:lnTo>
                    <a:lnTo>
                      <a:pt x="64" y="55"/>
                    </a:lnTo>
                    <a:lnTo>
                      <a:pt x="57" y="49"/>
                    </a:lnTo>
                    <a:close/>
                    <a:moveTo>
                      <a:pt x="60" y="46"/>
                    </a:moveTo>
                    <a:lnTo>
                      <a:pt x="66" y="43"/>
                    </a:lnTo>
                    <a:lnTo>
                      <a:pt x="74" y="61"/>
                    </a:lnTo>
                    <a:lnTo>
                      <a:pt x="68" y="63"/>
                    </a:lnTo>
                    <a:lnTo>
                      <a:pt x="60" y="46"/>
                    </a:lnTo>
                    <a:close/>
                    <a:moveTo>
                      <a:pt x="78" y="56"/>
                    </a:moveTo>
                    <a:lnTo>
                      <a:pt x="77" y="59"/>
                    </a:lnTo>
                    <a:lnTo>
                      <a:pt x="74" y="61"/>
                    </a:lnTo>
                    <a:lnTo>
                      <a:pt x="71" y="52"/>
                    </a:lnTo>
                    <a:lnTo>
                      <a:pt x="78" y="56"/>
                    </a:lnTo>
                    <a:close/>
                    <a:moveTo>
                      <a:pt x="62" y="47"/>
                    </a:moveTo>
                    <a:lnTo>
                      <a:pt x="65" y="41"/>
                    </a:lnTo>
                    <a:lnTo>
                      <a:pt x="82" y="50"/>
                    </a:lnTo>
                    <a:lnTo>
                      <a:pt x="78" y="56"/>
                    </a:lnTo>
                    <a:lnTo>
                      <a:pt x="62" y="47"/>
                    </a:lnTo>
                    <a:close/>
                    <a:moveTo>
                      <a:pt x="83" y="45"/>
                    </a:moveTo>
                    <a:lnTo>
                      <a:pt x="83" y="47"/>
                    </a:lnTo>
                    <a:lnTo>
                      <a:pt x="82" y="50"/>
                    </a:lnTo>
                    <a:lnTo>
                      <a:pt x="73" y="45"/>
                    </a:lnTo>
                    <a:lnTo>
                      <a:pt x="83" y="45"/>
                    </a:lnTo>
                    <a:close/>
                    <a:moveTo>
                      <a:pt x="64" y="45"/>
                    </a:moveTo>
                    <a:lnTo>
                      <a:pt x="64" y="42"/>
                    </a:lnTo>
                    <a:lnTo>
                      <a:pt x="83" y="42"/>
                    </a:lnTo>
                    <a:lnTo>
                      <a:pt x="83" y="45"/>
                    </a:lnTo>
                    <a:lnTo>
                      <a:pt x="64" y="45"/>
                    </a:lnTo>
                    <a:close/>
                    <a:moveTo>
                      <a:pt x="64" y="42"/>
                    </a:moveTo>
                    <a:lnTo>
                      <a:pt x="64" y="39"/>
                    </a:lnTo>
                    <a:lnTo>
                      <a:pt x="66" y="35"/>
                    </a:lnTo>
                    <a:lnTo>
                      <a:pt x="73" y="42"/>
                    </a:lnTo>
                    <a:lnTo>
                      <a:pt x="64" y="42"/>
                    </a:lnTo>
                    <a:close/>
                    <a:moveTo>
                      <a:pt x="66" y="35"/>
                    </a:moveTo>
                    <a:lnTo>
                      <a:pt x="70" y="32"/>
                    </a:lnTo>
                    <a:lnTo>
                      <a:pt x="83" y="45"/>
                    </a:lnTo>
                    <a:lnTo>
                      <a:pt x="81" y="49"/>
                    </a:lnTo>
                    <a:lnTo>
                      <a:pt x="66" y="35"/>
                    </a:lnTo>
                    <a:close/>
                    <a:moveTo>
                      <a:pt x="86" y="39"/>
                    </a:moveTo>
                    <a:lnTo>
                      <a:pt x="86" y="43"/>
                    </a:lnTo>
                    <a:lnTo>
                      <a:pt x="83" y="45"/>
                    </a:lnTo>
                    <a:lnTo>
                      <a:pt x="76" y="39"/>
                    </a:lnTo>
                    <a:lnTo>
                      <a:pt x="86" y="39"/>
                    </a:lnTo>
                    <a:close/>
                    <a:moveTo>
                      <a:pt x="67" y="39"/>
                    </a:moveTo>
                    <a:lnTo>
                      <a:pt x="67" y="32"/>
                    </a:lnTo>
                    <a:lnTo>
                      <a:pt x="86" y="32"/>
                    </a:lnTo>
                    <a:lnTo>
                      <a:pt x="86" y="39"/>
                    </a:lnTo>
                    <a:lnTo>
                      <a:pt x="67" y="39"/>
                    </a:lnTo>
                    <a:close/>
                    <a:moveTo>
                      <a:pt x="67" y="32"/>
                    </a:moveTo>
                    <a:lnTo>
                      <a:pt x="67" y="30"/>
                    </a:lnTo>
                    <a:lnTo>
                      <a:pt x="86" y="30"/>
                    </a:lnTo>
                    <a:lnTo>
                      <a:pt x="86" y="32"/>
                    </a:lnTo>
                    <a:lnTo>
                      <a:pt x="67" y="32"/>
                    </a:lnTo>
                    <a:close/>
                    <a:moveTo>
                      <a:pt x="67" y="30"/>
                    </a:moveTo>
                    <a:lnTo>
                      <a:pt x="67" y="27"/>
                    </a:lnTo>
                    <a:lnTo>
                      <a:pt x="86" y="27"/>
                    </a:lnTo>
                    <a:lnTo>
                      <a:pt x="86" y="30"/>
                    </a:lnTo>
                    <a:lnTo>
                      <a:pt x="67" y="30"/>
                    </a:lnTo>
                    <a:close/>
                    <a:moveTo>
                      <a:pt x="85" y="22"/>
                    </a:moveTo>
                    <a:lnTo>
                      <a:pt x="86" y="24"/>
                    </a:lnTo>
                    <a:lnTo>
                      <a:pt x="86" y="27"/>
                    </a:lnTo>
                    <a:lnTo>
                      <a:pt x="76" y="27"/>
                    </a:lnTo>
                    <a:lnTo>
                      <a:pt x="85" y="22"/>
                    </a:lnTo>
                    <a:close/>
                    <a:moveTo>
                      <a:pt x="68" y="31"/>
                    </a:moveTo>
                    <a:lnTo>
                      <a:pt x="65" y="24"/>
                    </a:lnTo>
                    <a:lnTo>
                      <a:pt x="82" y="16"/>
                    </a:lnTo>
                    <a:lnTo>
                      <a:pt x="85" y="22"/>
                    </a:lnTo>
                    <a:lnTo>
                      <a:pt x="68" y="31"/>
                    </a:lnTo>
                    <a:close/>
                    <a:moveTo>
                      <a:pt x="81" y="13"/>
                    </a:moveTo>
                    <a:lnTo>
                      <a:pt x="82" y="14"/>
                    </a:lnTo>
                    <a:lnTo>
                      <a:pt x="82" y="16"/>
                    </a:lnTo>
                    <a:lnTo>
                      <a:pt x="73" y="20"/>
                    </a:lnTo>
                    <a:lnTo>
                      <a:pt x="81" y="13"/>
                    </a:lnTo>
                    <a:close/>
                    <a:moveTo>
                      <a:pt x="66" y="27"/>
                    </a:moveTo>
                    <a:lnTo>
                      <a:pt x="64" y="23"/>
                    </a:lnTo>
                    <a:lnTo>
                      <a:pt x="77" y="10"/>
                    </a:lnTo>
                    <a:lnTo>
                      <a:pt x="81" y="13"/>
                    </a:lnTo>
                    <a:lnTo>
                      <a:pt x="66" y="27"/>
                    </a:lnTo>
                    <a:close/>
                    <a:moveTo>
                      <a:pt x="77" y="10"/>
                    </a:moveTo>
                    <a:lnTo>
                      <a:pt x="67" y="0"/>
                    </a:lnTo>
                    <a:lnTo>
                      <a:pt x="77" y="10"/>
                    </a:lnTo>
                    <a:lnTo>
                      <a:pt x="71" y="17"/>
                    </a:lnTo>
                    <a:lnTo>
                      <a:pt x="77" y="10"/>
                    </a:lnTo>
                    <a:close/>
                    <a:moveTo>
                      <a:pt x="64" y="23"/>
                    </a:moveTo>
                    <a:lnTo>
                      <a:pt x="61" y="20"/>
                    </a:lnTo>
                    <a:lnTo>
                      <a:pt x="74" y="7"/>
                    </a:lnTo>
                    <a:lnTo>
                      <a:pt x="77" y="10"/>
                    </a:lnTo>
                    <a:lnTo>
                      <a:pt x="64" y="23"/>
                    </a:lnTo>
                    <a:close/>
                    <a:moveTo>
                      <a:pt x="67" y="4"/>
                    </a:moveTo>
                    <a:lnTo>
                      <a:pt x="71" y="4"/>
                    </a:lnTo>
                    <a:lnTo>
                      <a:pt x="74" y="7"/>
                    </a:lnTo>
                    <a:lnTo>
                      <a:pt x="67" y="13"/>
                    </a:lnTo>
                    <a:lnTo>
                      <a:pt x="67" y="4"/>
                    </a:lnTo>
                    <a:close/>
                    <a:moveTo>
                      <a:pt x="67" y="23"/>
                    </a:moveTo>
                    <a:lnTo>
                      <a:pt x="64" y="23"/>
                    </a:lnTo>
                    <a:lnTo>
                      <a:pt x="64" y="4"/>
                    </a:lnTo>
                    <a:lnTo>
                      <a:pt x="67" y="4"/>
                    </a:lnTo>
                    <a:lnTo>
                      <a:pt x="67" y="23"/>
                    </a:lnTo>
                    <a:close/>
                    <a:moveTo>
                      <a:pt x="64" y="23"/>
                    </a:moveTo>
                    <a:lnTo>
                      <a:pt x="60" y="23"/>
                    </a:lnTo>
                    <a:lnTo>
                      <a:pt x="57" y="20"/>
                    </a:lnTo>
                    <a:lnTo>
                      <a:pt x="64" y="13"/>
                    </a:lnTo>
                    <a:lnTo>
                      <a:pt x="64" y="23"/>
                    </a:lnTo>
                    <a:close/>
                    <a:moveTo>
                      <a:pt x="57" y="20"/>
                    </a:moveTo>
                    <a:lnTo>
                      <a:pt x="54" y="17"/>
                    </a:lnTo>
                    <a:lnTo>
                      <a:pt x="67" y="3"/>
                    </a:lnTo>
                    <a:lnTo>
                      <a:pt x="71" y="7"/>
                    </a:lnTo>
                    <a:lnTo>
                      <a:pt x="57" y="20"/>
                    </a:lnTo>
                    <a:close/>
                    <a:moveTo>
                      <a:pt x="61" y="1"/>
                    </a:moveTo>
                    <a:lnTo>
                      <a:pt x="65" y="1"/>
                    </a:lnTo>
                    <a:lnTo>
                      <a:pt x="67" y="3"/>
                    </a:lnTo>
                    <a:lnTo>
                      <a:pt x="61" y="10"/>
                    </a:lnTo>
                    <a:lnTo>
                      <a:pt x="61" y="1"/>
                    </a:lnTo>
                    <a:close/>
                    <a:moveTo>
                      <a:pt x="61" y="20"/>
                    </a:moveTo>
                    <a:lnTo>
                      <a:pt x="54" y="20"/>
                    </a:lnTo>
                    <a:lnTo>
                      <a:pt x="54" y="1"/>
                    </a:lnTo>
                    <a:lnTo>
                      <a:pt x="61" y="1"/>
                    </a:lnTo>
                    <a:lnTo>
                      <a:pt x="61" y="20"/>
                    </a:lnTo>
                    <a:close/>
                    <a:moveTo>
                      <a:pt x="54" y="20"/>
                    </a:moveTo>
                    <a:lnTo>
                      <a:pt x="51" y="20"/>
                    </a:lnTo>
                    <a:lnTo>
                      <a:pt x="51" y="1"/>
                    </a:lnTo>
                    <a:lnTo>
                      <a:pt x="54" y="1"/>
                    </a:lnTo>
                    <a:lnTo>
                      <a:pt x="54" y="20"/>
                    </a:lnTo>
                    <a:close/>
                    <a:moveTo>
                      <a:pt x="51" y="20"/>
                    </a:moveTo>
                    <a:lnTo>
                      <a:pt x="45" y="20"/>
                    </a:lnTo>
                    <a:lnTo>
                      <a:pt x="45" y="1"/>
                    </a:lnTo>
                    <a:lnTo>
                      <a:pt x="51" y="1"/>
                    </a:lnTo>
                    <a:lnTo>
                      <a:pt x="51" y="20"/>
                    </a:lnTo>
                    <a:close/>
                    <a:moveTo>
                      <a:pt x="45" y="20"/>
                    </a:moveTo>
                    <a:lnTo>
                      <a:pt x="42" y="20"/>
                    </a:lnTo>
                    <a:lnTo>
                      <a:pt x="42" y="1"/>
                    </a:lnTo>
                    <a:lnTo>
                      <a:pt x="45" y="1"/>
                    </a:lnTo>
                    <a:lnTo>
                      <a:pt x="45" y="20"/>
                    </a:lnTo>
                    <a:close/>
                    <a:moveTo>
                      <a:pt x="38" y="2"/>
                    </a:moveTo>
                    <a:lnTo>
                      <a:pt x="40" y="1"/>
                    </a:lnTo>
                    <a:lnTo>
                      <a:pt x="42" y="1"/>
                    </a:lnTo>
                    <a:lnTo>
                      <a:pt x="42" y="10"/>
                    </a:lnTo>
                    <a:lnTo>
                      <a:pt x="38" y="2"/>
                    </a:lnTo>
                    <a:close/>
                    <a:moveTo>
                      <a:pt x="46" y="19"/>
                    </a:moveTo>
                    <a:lnTo>
                      <a:pt x="40" y="22"/>
                    </a:lnTo>
                    <a:lnTo>
                      <a:pt x="31" y="4"/>
                    </a:lnTo>
                    <a:lnTo>
                      <a:pt x="38" y="2"/>
                    </a:lnTo>
                    <a:lnTo>
                      <a:pt x="46" y="19"/>
                    </a:lnTo>
                    <a:close/>
                    <a:moveTo>
                      <a:pt x="40" y="22"/>
                    </a:moveTo>
                    <a:lnTo>
                      <a:pt x="33" y="25"/>
                    </a:lnTo>
                    <a:lnTo>
                      <a:pt x="24" y="8"/>
                    </a:lnTo>
                    <a:lnTo>
                      <a:pt x="31" y="4"/>
                    </a:lnTo>
                    <a:lnTo>
                      <a:pt x="40" y="22"/>
                    </a:lnTo>
                    <a:close/>
                    <a:moveTo>
                      <a:pt x="22" y="10"/>
                    </a:moveTo>
                    <a:lnTo>
                      <a:pt x="23" y="9"/>
                    </a:lnTo>
                    <a:lnTo>
                      <a:pt x="24" y="8"/>
                    </a:lnTo>
                    <a:lnTo>
                      <a:pt x="29" y="17"/>
                    </a:lnTo>
                    <a:lnTo>
                      <a:pt x="22" y="10"/>
                    </a:lnTo>
                    <a:close/>
                    <a:moveTo>
                      <a:pt x="35" y="23"/>
                    </a:moveTo>
                    <a:lnTo>
                      <a:pt x="32" y="27"/>
                    </a:lnTo>
                    <a:lnTo>
                      <a:pt x="19" y="13"/>
                    </a:lnTo>
                    <a:lnTo>
                      <a:pt x="22" y="10"/>
                    </a:lnTo>
                    <a:lnTo>
                      <a:pt x="35" y="23"/>
                    </a:lnTo>
                    <a:close/>
                    <a:moveTo>
                      <a:pt x="32" y="27"/>
                    </a:moveTo>
                    <a:lnTo>
                      <a:pt x="32" y="27"/>
                    </a:lnTo>
                    <a:lnTo>
                      <a:pt x="25" y="20"/>
                    </a:lnTo>
                    <a:lnTo>
                      <a:pt x="32" y="27"/>
                    </a:lnTo>
                    <a:close/>
                    <a:moveTo>
                      <a:pt x="32" y="27"/>
                    </a:moveTo>
                    <a:lnTo>
                      <a:pt x="29" y="30"/>
                    </a:lnTo>
                    <a:lnTo>
                      <a:pt x="16" y="17"/>
                    </a:lnTo>
                    <a:lnTo>
                      <a:pt x="19" y="13"/>
                    </a:lnTo>
                    <a:lnTo>
                      <a:pt x="32" y="27"/>
                    </a:lnTo>
                    <a:close/>
                    <a:moveTo>
                      <a:pt x="29" y="30"/>
                    </a:moveTo>
                    <a:lnTo>
                      <a:pt x="28" y="31"/>
                    </a:lnTo>
                    <a:lnTo>
                      <a:pt x="27" y="32"/>
                    </a:lnTo>
                    <a:lnTo>
                      <a:pt x="22" y="23"/>
                    </a:lnTo>
                    <a:lnTo>
                      <a:pt x="29" y="30"/>
                    </a:lnTo>
                    <a:close/>
                    <a:moveTo>
                      <a:pt x="27" y="32"/>
                    </a:moveTo>
                    <a:lnTo>
                      <a:pt x="20" y="34"/>
                    </a:lnTo>
                    <a:lnTo>
                      <a:pt x="12" y="18"/>
                    </a:lnTo>
                    <a:lnTo>
                      <a:pt x="19" y="14"/>
                    </a:lnTo>
                    <a:lnTo>
                      <a:pt x="27" y="32"/>
                    </a:lnTo>
                    <a:close/>
                    <a:moveTo>
                      <a:pt x="7" y="27"/>
                    </a:moveTo>
                    <a:lnTo>
                      <a:pt x="7" y="20"/>
                    </a:lnTo>
                    <a:lnTo>
                      <a:pt x="12" y="18"/>
                    </a:lnTo>
                    <a:lnTo>
                      <a:pt x="17" y="27"/>
                    </a:lnTo>
                    <a:lnTo>
                      <a:pt x="7" y="27"/>
                    </a:lnTo>
                    <a:close/>
                    <a:moveTo>
                      <a:pt x="25" y="27"/>
                    </a:moveTo>
                    <a:lnTo>
                      <a:pt x="25" y="30"/>
                    </a:lnTo>
                    <a:lnTo>
                      <a:pt x="7" y="30"/>
                    </a:lnTo>
                    <a:lnTo>
                      <a:pt x="7" y="27"/>
                    </a:lnTo>
                    <a:lnTo>
                      <a:pt x="25" y="27"/>
                    </a:lnTo>
                    <a:close/>
                    <a:moveTo>
                      <a:pt x="25" y="30"/>
                    </a:moveTo>
                    <a:lnTo>
                      <a:pt x="25" y="32"/>
                    </a:lnTo>
                    <a:lnTo>
                      <a:pt x="24" y="33"/>
                    </a:lnTo>
                    <a:lnTo>
                      <a:pt x="17" y="30"/>
                    </a:lnTo>
                    <a:lnTo>
                      <a:pt x="25" y="30"/>
                    </a:lnTo>
                    <a:close/>
                    <a:moveTo>
                      <a:pt x="24" y="33"/>
                    </a:moveTo>
                    <a:lnTo>
                      <a:pt x="21" y="40"/>
                    </a:lnTo>
                    <a:lnTo>
                      <a:pt x="5" y="32"/>
                    </a:lnTo>
                    <a:lnTo>
                      <a:pt x="8" y="25"/>
                    </a:lnTo>
                    <a:lnTo>
                      <a:pt x="24" y="33"/>
                    </a:lnTo>
                    <a:close/>
                    <a:moveTo>
                      <a:pt x="21" y="40"/>
                    </a:moveTo>
                    <a:lnTo>
                      <a:pt x="21" y="41"/>
                    </a:lnTo>
                    <a:lnTo>
                      <a:pt x="20" y="42"/>
                    </a:lnTo>
                    <a:lnTo>
                      <a:pt x="13" y="35"/>
                    </a:lnTo>
                    <a:lnTo>
                      <a:pt x="21" y="40"/>
                    </a:lnTo>
                    <a:close/>
                    <a:moveTo>
                      <a:pt x="20" y="42"/>
                    </a:moveTo>
                    <a:lnTo>
                      <a:pt x="17" y="45"/>
                    </a:lnTo>
                    <a:lnTo>
                      <a:pt x="3" y="32"/>
                    </a:lnTo>
                    <a:lnTo>
                      <a:pt x="7" y="29"/>
                    </a:lnTo>
                    <a:lnTo>
                      <a:pt x="20" y="42"/>
                    </a:lnTo>
                    <a:close/>
                    <a:moveTo>
                      <a:pt x="0" y="39"/>
                    </a:moveTo>
                    <a:lnTo>
                      <a:pt x="0" y="35"/>
                    </a:lnTo>
                    <a:lnTo>
                      <a:pt x="3" y="32"/>
                    </a:lnTo>
                    <a:lnTo>
                      <a:pt x="10"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3" y="59"/>
                    </a:moveTo>
                    <a:lnTo>
                      <a:pt x="0" y="55"/>
                    </a:lnTo>
                    <a:lnTo>
                      <a:pt x="0" y="52"/>
                    </a:lnTo>
                    <a:lnTo>
                      <a:pt x="10" y="52"/>
                    </a:lnTo>
                    <a:lnTo>
                      <a:pt x="3" y="59"/>
                    </a:lnTo>
                    <a:close/>
                    <a:moveTo>
                      <a:pt x="17" y="45"/>
                    </a:moveTo>
                    <a:lnTo>
                      <a:pt x="20" y="49"/>
                    </a:lnTo>
                    <a:lnTo>
                      <a:pt x="7" y="62"/>
                    </a:lnTo>
                    <a:lnTo>
                      <a:pt x="3" y="59"/>
                    </a:lnTo>
                    <a:lnTo>
                      <a:pt x="17" y="45"/>
                    </a:lnTo>
                    <a:close/>
                    <a:moveTo>
                      <a:pt x="20" y="49"/>
                    </a:moveTo>
                    <a:lnTo>
                      <a:pt x="20" y="49"/>
                    </a:lnTo>
                    <a:lnTo>
                      <a:pt x="13" y="55"/>
                    </a:lnTo>
                    <a:lnTo>
                      <a:pt x="20" y="49"/>
                    </a:lnTo>
                    <a:close/>
                    <a:moveTo>
                      <a:pt x="20" y="49"/>
                    </a:moveTo>
                    <a:lnTo>
                      <a:pt x="23" y="51"/>
                    </a:lnTo>
                    <a:lnTo>
                      <a:pt x="9" y="65"/>
                    </a:lnTo>
                    <a:lnTo>
                      <a:pt x="7" y="62"/>
                    </a:lnTo>
                    <a:lnTo>
                      <a:pt x="20" y="49"/>
                    </a:lnTo>
                    <a:close/>
                    <a:moveTo>
                      <a:pt x="10" y="65"/>
                    </a:moveTo>
                    <a:lnTo>
                      <a:pt x="10" y="65"/>
                    </a:lnTo>
                    <a:lnTo>
                      <a:pt x="9" y="65"/>
                    </a:lnTo>
                    <a:lnTo>
                      <a:pt x="17" y="59"/>
                    </a:lnTo>
                    <a:lnTo>
                      <a:pt x="10" y="65"/>
                    </a:lnTo>
                    <a:close/>
                    <a:moveTo>
                      <a:pt x="23" y="51"/>
                    </a:moveTo>
                    <a:lnTo>
                      <a:pt x="27" y="54"/>
                    </a:lnTo>
                    <a:lnTo>
                      <a:pt x="12" y="68"/>
                    </a:lnTo>
                    <a:lnTo>
                      <a:pt x="10" y="65"/>
                    </a:lnTo>
                    <a:lnTo>
                      <a:pt x="23" y="51"/>
                    </a:lnTo>
                    <a:close/>
                    <a:moveTo>
                      <a:pt x="27" y="54"/>
                    </a:moveTo>
                    <a:lnTo>
                      <a:pt x="27" y="54"/>
                    </a:lnTo>
                    <a:lnTo>
                      <a:pt x="19" y="61"/>
                    </a:lnTo>
                    <a:lnTo>
                      <a:pt x="27" y="54"/>
                    </a:lnTo>
                    <a:close/>
                    <a:moveTo>
                      <a:pt x="27" y="54"/>
                    </a:moveTo>
                    <a:lnTo>
                      <a:pt x="29" y="57"/>
                    </a:lnTo>
                    <a:lnTo>
                      <a:pt x="16" y="71"/>
                    </a:lnTo>
                    <a:lnTo>
                      <a:pt x="12" y="68"/>
                    </a:lnTo>
                    <a:lnTo>
                      <a:pt x="27" y="54"/>
                    </a:lnTo>
                    <a:close/>
                    <a:moveTo>
                      <a:pt x="16" y="71"/>
                    </a:moveTo>
                    <a:lnTo>
                      <a:pt x="16" y="71"/>
                    </a:lnTo>
                    <a:lnTo>
                      <a:pt x="22" y="64"/>
                    </a:lnTo>
                    <a:lnTo>
                      <a:pt x="16" y="71"/>
                    </a:lnTo>
                    <a:close/>
                    <a:moveTo>
                      <a:pt x="29" y="57"/>
                    </a:moveTo>
                    <a:lnTo>
                      <a:pt x="32" y="61"/>
                    </a:lnTo>
                    <a:lnTo>
                      <a:pt x="19" y="74"/>
                    </a:lnTo>
                    <a:lnTo>
                      <a:pt x="16" y="71"/>
                    </a:lnTo>
                    <a:lnTo>
                      <a:pt x="29" y="57"/>
                    </a:lnTo>
                    <a:close/>
                    <a:moveTo>
                      <a:pt x="25" y="77"/>
                    </a:moveTo>
                    <a:lnTo>
                      <a:pt x="22" y="77"/>
                    </a:lnTo>
                    <a:lnTo>
                      <a:pt x="19" y="74"/>
                    </a:lnTo>
                    <a:lnTo>
                      <a:pt x="25" y="67"/>
                    </a:lnTo>
                    <a:lnTo>
                      <a:pt x="25" y="77"/>
                    </a:lnTo>
                    <a:close/>
                    <a:moveTo>
                      <a:pt x="25" y="59"/>
                    </a:moveTo>
                    <a:lnTo>
                      <a:pt x="32" y="59"/>
                    </a:lnTo>
                    <a:lnTo>
                      <a:pt x="32" y="77"/>
                    </a:lnTo>
                    <a:lnTo>
                      <a:pt x="25" y="77"/>
                    </a:lnTo>
                    <a:lnTo>
                      <a:pt x="25" y="59"/>
                    </a:lnTo>
                    <a:close/>
                    <a:moveTo>
                      <a:pt x="32" y="59"/>
                    </a:moveTo>
                    <a:lnTo>
                      <a:pt x="35" y="59"/>
                    </a:lnTo>
                    <a:lnTo>
                      <a:pt x="35" y="77"/>
                    </a:lnTo>
                    <a:lnTo>
                      <a:pt x="32" y="77"/>
                    </a:lnTo>
                    <a:lnTo>
                      <a:pt x="32" y="59"/>
                    </a:lnTo>
                    <a:close/>
                    <a:moveTo>
                      <a:pt x="35" y="59"/>
                    </a:moveTo>
                    <a:lnTo>
                      <a:pt x="42" y="59"/>
                    </a:lnTo>
                    <a:lnTo>
                      <a:pt x="42" y="77"/>
                    </a:lnTo>
                    <a:lnTo>
                      <a:pt x="35" y="77"/>
                    </a:lnTo>
                    <a:lnTo>
                      <a:pt x="35" y="59"/>
                    </a:lnTo>
                    <a:close/>
                    <a:moveTo>
                      <a:pt x="49" y="74"/>
                    </a:moveTo>
                    <a:lnTo>
                      <a:pt x="45" y="77"/>
                    </a:lnTo>
                    <a:lnTo>
                      <a:pt x="42" y="77"/>
                    </a:lnTo>
                    <a:lnTo>
                      <a:pt x="42" y="67"/>
                    </a:lnTo>
                    <a:lnTo>
                      <a:pt x="49" y="74"/>
                    </a:lnTo>
                    <a:close/>
                    <a:moveTo>
                      <a:pt x="35" y="61"/>
                    </a:moveTo>
                    <a:lnTo>
                      <a:pt x="38" y="57"/>
                    </a:lnTo>
                    <a:lnTo>
                      <a:pt x="52" y="71"/>
                    </a:lnTo>
                    <a:lnTo>
                      <a:pt x="49" y="74"/>
                    </a:lnTo>
                    <a:lnTo>
                      <a:pt x="35" y="61"/>
                    </a:lnTo>
                    <a:close/>
                    <a:moveTo>
                      <a:pt x="38" y="57"/>
                    </a:moveTo>
                    <a:lnTo>
                      <a:pt x="41" y="55"/>
                    </a:lnTo>
                    <a:lnTo>
                      <a:pt x="45" y="55"/>
                    </a:lnTo>
                    <a:lnTo>
                      <a:pt x="45" y="64"/>
                    </a:lnTo>
                    <a:lnTo>
                      <a:pt x="38" y="57"/>
                    </a:lnTo>
                    <a:close/>
                    <a:moveTo>
                      <a:pt x="45" y="55"/>
                    </a:moveTo>
                    <a:lnTo>
                      <a:pt x="51" y="55"/>
                    </a:lnTo>
                    <a:lnTo>
                      <a:pt x="51" y="74"/>
                    </a:lnTo>
                    <a:lnTo>
                      <a:pt x="45" y="74"/>
                    </a:lnTo>
                    <a:lnTo>
                      <a:pt x="45" y="55"/>
                    </a:lnTo>
                    <a:close/>
                    <a:moveTo>
                      <a:pt x="55" y="73"/>
                    </a:moveTo>
                    <a:lnTo>
                      <a:pt x="53" y="74"/>
                    </a:lnTo>
                    <a:lnTo>
                      <a:pt x="51" y="74"/>
                    </a:lnTo>
                    <a:lnTo>
                      <a:pt x="51" y="64"/>
                    </a:lnTo>
                    <a:lnTo>
                      <a:pt x="55" y="73"/>
                    </a:lnTo>
                    <a:close/>
                    <a:moveTo>
                      <a:pt x="46" y="56"/>
                    </a:moveTo>
                    <a:lnTo>
                      <a:pt x="53" y="53"/>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1" name="Freeform 517">
                <a:extLst>
                  <a:ext uri="{FF2B5EF4-FFF2-40B4-BE49-F238E27FC236}">
                    <a16:creationId xmlns:a16="http://schemas.microsoft.com/office/drawing/2014/main" id="{C85ED76B-EFB0-4A4F-81AF-D5E3AD39CE5F}"/>
                  </a:ext>
                </a:extLst>
              </p:cNvPr>
              <p:cNvSpPr>
                <a:spLocks/>
              </p:cNvSpPr>
              <p:nvPr/>
            </p:nvSpPr>
            <p:spPr bwMode="auto">
              <a:xfrm>
                <a:off x="3181" y="2855"/>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7" y="44"/>
                    </a:lnTo>
                    <a:lnTo>
                      <a:pt x="61" y="41"/>
                    </a:lnTo>
                    <a:lnTo>
                      <a:pt x="64" y="38"/>
                    </a:lnTo>
                    <a:lnTo>
                      <a:pt x="64" y="32"/>
                    </a:lnTo>
                    <a:lnTo>
                      <a:pt x="67" y="29"/>
                    </a:lnTo>
                    <a:lnTo>
                      <a:pt x="67" y="22"/>
                    </a:lnTo>
                    <a:lnTo>
                      <a:pt x="67" y="19"/>
                    </a:lnTo>
                    <a:lnTo>
                      <a:pt x="67" y="15"/>
                    </a:lnTo>
                    <a:lnTo>
                      <a:pt x="64" y="10"/>
                    </a:lnTo>
                    <a:lnTo>
                      <a:pt x="64" y="6"/>
                    </a:lnTo>
                    <a:lnTo>
                      <a:pt x="61" y="3"/>
                    </a:lnTo>
                    <a:lnTo>
                      <a:pt x="54" y="3"/>
                    </a:lnTo>
                    <a:lnTo>
                      <a:pt x="51" y="0"/>
                    </a:lnTo>
                    <a:lnTo>
                      <a:pt x="48" y="0"/>
                    </a:lnTo>
                    <a:lnTo>
                      <a:pt x="42" y="0"/>
                    </a:lnTo>
                    <a:lnTo>
                      <a:pt x="39" y="0"/>
                    </a:lnTo>
                    <a:lnTo>
                      <a:pt x="32" y="0"/>
                    </a:lnTo>
                    <a:lnTo>
                      <a:pt x="25" y="3"/>
                    </a:lnTo>
                    <a:lnTo>
                      <a:pt x="23" y="6"/>
                    </a:lnTo>
                    <a:lnTo>
                      <a:pt x="16" y="10"/>
                    </a:lnTo>
                    <a:lnTo>
                      <a:pt x="13" y="12"/>
                    </a:lnTo>
                    <a:lnTo>
                      <a:pt x="10" y="15"/>
                    </a:lnTo>
                    <a:lnTo>
                      <a:pt x="7" y="19"/>
                    </a:lnTo>
                    <a:lnTo>
                      <a:pt x="3" y="25"/>
                    </a:lnTo>
                    <a:lnTo>
                      <a:pt x="3" y="29"/>
                    </a:lnTo>
                    <a:lnTo>
                      <a:pt x="0" y="35"/>
                    </a:lnTo>
                    <a:lnTo>
                      <a:pt x="0" y="38"/>
                    </a:lnTo>
                    <a:lnTo>
                      <a:pt x="3" y="41"/>
                    </a:lnTo>
                    <a:lnTo>
                      <a:pt x="3" y="47"/>
                    </a:lnTo>
                    <a:lnTo>
                      <a:pt x="7" y="51"/>
                    </a:lnTo>
                    <a:lnTo>
                      <a:pt x="10" y="54"/>
                    </a:lnTo>
                    <a:lnTo>
                      <a:pt x="13" y="54"/>
                    </a:lnTo>
                    <a:lnTo>
                      <a:pt x="20" y="57"/>
                    </a:lnTo>
                    <a:lnTo>
                      <a:pt x="23" y="57"/>
                    </a:lnTo>
                    <a:lnTo>
                      <a:pt x="25"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2" name="Freeform 518">
                <a:extLst>
                  <a:ext uri="{FF2B5EF4-FFF2-40B4-BE49-F238E27FC236}">
                    <a16:creationId xmlns:a16="http://schemas.microsoft.com/office/drawing/2014/main" id="{C8B091BA-06D0-4CFB-9FE1-DB94AACD408C}"/>
                  </a:ext>
                </a:extLst>
              </p:cNvPr>
              <p:cNvSpPr>
                <a:spLocks noEditPoints="1"/>
              </p:cNvSpPr>
              <p:nvPr/>
            </p:nvSpPr>
            <p:spPr bwMode="auto">
              <a:xfrm>
                <a:off x="3179" y="2853"/>
                <a:ext cx="22" cy="19"/>
              </a:xfrm>
              <a:custGeom>
                <a:avLst/>
                <a:gdLst>
                  <a:gd name="T0" fmla="*/ 4 w 87"/>
                  <a:gd name="T1" fmla="*/ 3 h 76"/>
                  <a:gd name="T2" fmla="*/ 4 w 87"/>
                  <a:gd name="T3" fmla="*/ 3 h 76"/>
                  <a:gd name="T4" fmla="*/ 5 w 87"/>
                  <a:gd name="T5" fmla="*/ 4 h 76"/>
                  <a:gd name="T6" fmla="*/ 5 w 87"/>
                  <a:gd name="T7" fmla="*/ 4 h 76"/>
                  <a:gd name="T8" fmla="*/ 4 w 87"/>
                  <a:gd name="T9" fmla="*/ 3 h 76"/>
                  <a:gd name="T10" fmla="*/ 5 w 87"/>
                  <a:gd name="T11" fmla="*/ 3 h 76"/>
                  <a:gd name="T12" fmla="*/ 4 w 87"/>
                  <a:gd name="T13" fmla="*/ 3 h 76"/>
                  <a:gd name="T14" fmla="*/ 4 w 87"/>
                  <a:gd name="T15" fmla="*/ 2 h 76"/>
                  <a:gd name="T16" fmla="*/ 5 w 87"/>
                  <a:gd name="T17" fmla="*/ 3 h 76"/>
                  <a:gd name="T18" fmla="*/ 6 w 87"/>
                  <a:gd name="T19" fmla="*/ 3 h 76"/>
                  <a:gd name="T20" fmla="*/ 4 w 87"/>
                  <a:gd name="T21" fmla="*/ 2 h 76"/>
                  <a:gd name="T22" fmla="*/ 4 w 87"/>
                  <a:gd name="T23" fmla="*/ 2 h 76"/>
                  <a:gd name="T24" fmla="*/ 6 w 87"/>
                  <a:gd name="T25" fmla="*/ 2 h 76"/>
                  <a:gd name="T26" fmla="*/ 6 w 87"/>
                  <a:gd name="T27" fmla="*/ 2 h 76"/>
                  <a:gd name="T28" fmla="*/ 4 w 87"/>
                  <a:gd name="T29" fmla="*/ 2 h 76"/>
                  <a:gd name="T30" fmla="*/ 5 w 87"/>
                  <a:gd name="T31" fmla="*/ 1 h 76"/>
                  <a:gd name="T32" fmla="*/ 4 w 87"/>
                  <a:gd name="T33" fmla="*/ 1 h 76"/>
                  <a:gd name="T34" fmla="*/ 5 w 87"/>
                  <a:gd name="T35" fmla="*/ 1 h 76"/>
                  <a:gd name="T36" fmla="*/ 5 w 87"/>
                  <a:gd name="T37" fmla="*/ 0 h 76"/>
                  <a:gd name="T38" fmla="*/ 4 w 87"/>
                  <a:gd name="T39" fmla="*/ 2 h 76"/>
                  <a:gd name="T40" fmla="*/ 4 w 87"/>
                  <a:gd name="T41" fmla="*/ 0 h 76"/>
                  <a:gd name="T42" fmla="*/ 4 w 87"/>
                  <a:gd name="T43" fmla="*/ 1 h 76"/>
                  <a:gd name="T44" fmla="*/ 3 w 87"/>
                  <a:gd name="T45" fmla="*/ 0 h 76"/>
                  <a:gd name="T46" fmla="*/ 3 w 87"/>
                  <a:gd name="T47" fmla="*/ 0 h 76"/>
                  <a:gd name="T48" fmla="*/ 3 w 87"/>
                  <a:gd name="T49" fmla="*/ 1 h 76"/>
                  <a:gd name="T50" fmla="*/ 3 w 87"/>
                  <a:gd name="T51" fmla="*/ 1 h 76"/>
                  <a:gd name="T52" fmla="*/ 2 w 87"/>
                  <a:gd name="T53" fmla="*/ 0 h 76"/>
                  <a:gd name="T54" fmla="*/ 2 w 87"/>
                  <a:gd name="T55" fmla="*/ 1 h 76"/>
                  <a:gd name="T56" fmla="*/ 2 w 87"/>
                  <a:gd name="T57" fmla="*/ 1 h 76"/>
                  <a:gd name="T58" fmla="*/ 2 w 87"/>
                  <a:gd name="T59" fmla="*/ 2 h 76"/>
                  <a:gd name="T60" fmla="*/ 2 w 87"/>
                  <a:gd name="T61" fmla="*/ 2 h 76"/>
                  <a:gd name="T62" fmla="*/ 1 w 87"/>
                  <a:gd name="T63" fmla="*/ 3 h 76"/>
                  <a:gd name="T64" fmla="*/ 1 w 87"/>
                  <a:gd name="T65" fmla="*/ 1 h 76"/>
                  <a:gd name="T66" fmla="*/ 1 w 87"/>
                  <a:gd name="T67" fmla="*/ 2 h 76"/>
                  <a:gd name="T68" fmla="*/ 2 w 87"/>
                  <a:gd name="T69" fmla="*/ 2 h 76"/>
                  <a:gd name="T70" fmla="*/ 2 w 87"/>
                  <a:gd name="T71" fmla="*/ 2 h 76"/>
                  <a:gd name="T72" fmla="*/ 0 w 87"/>
                  <a:gd name="T73" fmla="*/ 2 h 76"/>
                  <a:gd name="T74" fmla="*/ 0 w 87"/>
                  <a:gd name="T75" fmla="*/ 3 h 76"/>
                  <a:gd name="T76" fmla="*/ 1 w 87"/>
                  <a:gd name="T77" fmla="*/ 3 h 76"/>
                  <a:gd name="T78" fmla="*/ 2 w 87"/>
                  <a:gd name="T79" fmla="*/ 3 h 76"/>
                  <a:gd name="T80" fmla="*/ 1 w 87"/>
                  <a:gd name="T81" fmla="*/ 3 h 76"/>
                  <a:gd name="T82" fmla="*/ 0 w 87"/>
                  <a:gd name="T83" fmla="*/ 3 h 76"/>
                  <a:gd name="T84" fmla="*/ 1 w 87"/>
                  <a:gd name="T85" fmla="*/ 4 h 76"/>
                  <a:gd name="T86" fmla="*/ 1 w 87"/>
                  <a:gd name="T87" fmla="*/ 3 h 76"/>
                  <a:gd name="T88" fmla="*/ 2 w 87"/>
                  <a:gd name="T89" fmla="*/ 3 h 76"/>
                  <a:gd name="T90" fmla="*/ 1 w 87"/>
                  <a:gd name="T91" fmla="*/ 3 h 76"/>
                  <a:gd name="T92" fmla="*/ 0 w 87"/>
                  <a:gd name="T93" fmla="*/ 4 h 76"/>
                  <a:gd name="T94" fmla="*/ 1 w 87"/>
                  <a:gd name="T95" fmla="*/ 5 h 76"/>
                  <a:gd name="T96" fmla="*/ 1 w 87"/>
                  <a:gd name="T97" fmla="*/ 4 h 76"/>
                  <a:gd name="T98" fmla="*/ 1 w 87"/>
                  <a:gd name="T99" fmla="*/ 4 h 76"/>
                  <a:gd name="T100" fmla="*/ 2 w 87"/>
                  <a:gd name="T101" fmla="*/ 4 h 76"/>
                  <a:gd name="T102" fmla="*/ 2 w 87"/>
                  <a:gd name="T103" fmla="*/ 5 h 76"/>
                  <a:gd name="T104" fmla="*/ 2 w 87"/>
                  <a:gd name="T105" fmla="*/ 5 h 76"/>
                  <a:gd name="T106" fmla="*/ 2 w 87"/>
                  <a:gd name="T107" fmla="*/ 5 h 76"/>
                  <a:gd name="T108" fmla="*/ 2 w 87"/>
                  <a:gd name="T109" fmla="*/ 4 h 76"/>
                  <a:gd name="T110" fmla="*/ 4 w 87"/>
                  <a:gd name="T111" fmla="*/ 5 h 76"/>
                  <a:gd name="T112" fmla="*/ 3 w 87"/>
                  <a:gd name="T113" fmla="*/ 4 h 76"/>
                  <a:gd name="T114" fmla="*/ 3 w 87"/>
                  <a:gd name="T115" fmla="*/ 4 h 76"/>
                  <a:gd name="T116" fmla="*/ 4 w 87"/>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7"/>
                  <a:gd name="T178" fmla="*/ 0 h 76"/>
                  <a:gd name="T179" fmla="*/ 87 w 87"/>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7" h="76">
                    <a:moveTo>
                      <a:pt x="51" y="54"/>
                    </a:moveTo>
                    <a:lnTo>
                      <a:pt x="54" y="51"/>
                    </a:lnTo>
                    <a:lnTo>
                      <a:pt x="68" y="64"/>
                    </a:lnTo>
                    <a:lnTo>
                      <a:pt x="65" y="67"/>
                    </a:lnTo>
                    <a:lnTo>
                      <a:pt x="51" y="54"/>
                    </a:lnTo>
                    <a:close/>
                    <a:moveTo>
                      <a:pt x="54" y="51"/>
                    </a:moveTo>
                    <a:lnTo>
                      <a:pt x="55" y="50"/>
                    </a:lnTo>
                    <a:lnTo>
                      <a:pt x="57" y="48"/>
                    </a:lnTo>
                    <a:lnTo>
                      <a:pt x="61" y="57"/>
                    </a:lnTo>
                    <a:lnTo>
                      <a:pt x="54" y="51"/>
                    </a:lnTo>
                    <a:close/>
                    <a:moveTo>
                      <a:pt x="57" y="48"/>
                    </a:moveTo>
                    <a:lnTo>
                      <a:pt x="63" y="46"/>
                    </a:lnTo>
                    <a:lnTo>
                      <a:pt x="72" y="63"/>
                    </a:lnTo>
                    <a:lnTo>
                      <a:pt x="65" y="66"/>
                    </a:lnTo>
                    <a:lnTo>
                      <a:pt x="57"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7" y="41"/>
                    </a:lnTo>
                    <a:lnTo>
                      <a:pt x="80" y="55"/>
                    </a:lnTo>
                    <a:lnTo>
                      <a:pt x="77" y="58"/>
                    </a:lnTo>
                    <a:lnTo>
                      <a:pt x="64" y="44"/>
                    </a:lnTo>
                    <a:close/>
                    <a:moveTo>
                      <a:pt x="84" y="48"/>
                    </a:moveTo>
                    <a:lnTo>
                      <a:pt x="84" y="52"/>
                    </a:lnTo>
                    <a:lnTo>
                      <a:pt x="80" y="55"/>
                    </a:lnTo>
                    <a:lnTo>
                      <a:pt x="74" y="48"/>
                    </a:lnTo>
                    <a:lnTo>
                      <a:pt x="84" y="48"/>
                    </a:lnTo>
                    <a:close/>
                    <a:moveTo>
                      <a:pt x="64" y="48"/>
                    </a:moveTo>
                    <a:lnTo>
                      <a:pt x="64" y="42"/>
                    </a:lnTo>
                    <a:lnTo>
                      <a:pt x="84" y="42"/>
                    </a:lnTo>
                    <a:lnTo>
                      <a:pt x="84" y="48"/>
                    </a:lnTo>
                    <a:lnTo>
                      <a:pt x="64" y="48"/>
                    </a:lnTo>
                    <a:close/>
                    <a:moveTo>
                      <a:pt x="64" y="42"/>
                    </a:moveTo>
                    <a:lnTo>
                      <a:pt x="64" y="37"/>
                    </a:lnTo>
                    <a:lnTo>
                      <a:pt x="67" y="35"/>
                    </a:lnTo>
                    <a:lnTo>
                      <a:pt x="74" y="42"/>
                    </a:lnTo>
                    <a:lnTo>
                      <a:pt x="64" y="42"/>
                    </a:lnTo>
                    <a:close/>
                    <a:moveTo>
                      <a:pt x="67" y="35"/>
                    </a:moveTo>
                    <a:lnTo>
                      <a:pt x="71" y="32"/>
                    </a:lnTo>
                    <a:lnTo>
                      <a:pt x="84" y="45"/>
                    </a:lnTo>
                    <a:lnTo>
                      <a:pt x="80" y="48"/>
                    </a:lnTo>
                    <a:lnTo>
                      <a:pt x="67" y="35"/>
                    </a:lnTo>
                    <a:close/>
                    <a:moveTo>
                      <a:pt x="87" y="39"/>
                    </a:moveTo>
                    <a:lnTo>
                      <a:pt x="87" y="42"/>
                    </a:lnTo>
                    <a:lnTo>
                      <a:pt x="84" y="45"/>
                    </a:lnTo>
                    <a:lnTo>
                      <a:pt x="77" y="39"/>
                    </a:lnTo>
                    <a:lnTo>
                      <a:pt x="87" y="39"/>
                    </a:lnTo>
                    <a:close/>
                    <a:moveTo>
                      <a:pt x="67" y="39"/>
                    </a:moveTo>
                    <a:lnTo>
                      <a:pt x="67" y="32"/>
                    </a:lnTo>
                    <a:lnTo>
                      <a:pt x="87" y="32"/>
                    </a:lnTo>
                    <a:lnTo>
                      <a:pt x="87" y="39"/>
                    </a:lnTo>
                    <a:lnTo>
                      <a:pt x="67" y="39"/>
                    </a:lnTo>
                    <a:close/>
                    <a:moveTo>
                      <a:pt x="67" y="32"/>
                    </a:moveTo>
                    <a:lnTo>
                      <a:pt x="67" y="29"/>
                    </a:lnTo>
                    <a:lnTo>
                      <a:pt x="87" y="29"/>
                    </a:lnTo>
                    <a:lnTo>
                      <a:pt x="87" y="32"/>
                    </a:lnTo>
                    <a:lnTo>
                      <a:pt x="67" y="32"/>
                    </a:lnTo>
                    <a:close/>
                    <a:moveTo>
                      <a:pt x="67" y="29"/>
                    </a:moveTo>
                    <a:lnTo>
                      <a:pt x="67" y="25"/>
                    </a:lnTo>
                    <a:lnTo>
                      <a:pt x="87" y="25"/>
                    </a:lnTo>
                    <a:lnTo>
                      <a:pt x="87" y="29"/>
                    </a:lnTo>
                    <a:lnTo>
                      <a:pt x="67" y="29"/>
                    </a:lnTo>
                    <a:close/>
                    <a:moveTo>
                      <a:pt x="86" y="22"/>
                    </a:moveTo>
                    <a:lnTo>
                      <a:pt x="87" y="23"/>
                    </a:lnTo>
                    <a:lnTo>
                      <a:pt x="87" y="25"/>
                    </a:lnTo>
                    <a:lnTo>
                      <a:pt x="77" y="25"/>
                    </a:lnTo>
                    <a:lnTo>
                      <a:pt x="86" y="22"/>
                    </a:lnTo>
                    <a:close/>
                    <a:moveTo>
                      <a:pt x="68" y="30"/>
                    </a:moveTo>
                    <a:lnTo>
                      <a:pt x="65" y="23"/>
                    </a:lnTo>
                    <a:lnTo>
                      <a:pt x="83" y="15"/>
                    </a:lnTo>
                    <a:lnTo>
                      <a:pt x="86" y="22"/>
                    </a:lnTo>
                    <a:lnTo>
                      <a:pt x="68" y="30"/>
                    </a:lnTo>
                    <a:close/>
                    <a:moveTo>
                      <a:pt x="65" y="23"/>
                    </a:moveTo>
                    <a:lnTo>
                      <a:pt x="64" y="22"/>
                    </a:lnTo>
                    <a:lnTo>
                      <a:pt x="64" y="20"/>
                    </a:lnTo>
                    <a:lnTo>
                      <a:pt x="74" y="20"/>
                    </a:lnTo>
                    <a:lnTo>
                      <a:pt x="65" y="23"/>
                    </a:lnTo>
                    <a:close/>
                    <a:moveTo>
                      <a:pt x="64" y="20"/>
                    </a:moveTo>
                    <a:lnTo>
                      <a:pt x="64" y="16"/>
                    </a:lnTo>
                    <a:lnTo>
                      <a:pt x="84" y="16"/>
                    </a:lnTo>
                    <a:lnTo>
                      <a:pt x="84" y="20"/>
                    </a:lnTo>
                    <a:lnTo>
                      <a:pt x="64" y="20"/>
                    </a:lnTo>
                    <a:close/>
                    <a:moveTo>
                      <a:pt x="80" y="10"/>
                    </a:moveTo>
                    <a:lnTo>
                      <a:pt x="84" y="12"/>
                    </a:lnTo>
                    <a:lnTo>
                      <a:pt x="84" y="16"/>
                    </a:lnTo>
                    <a:lnTo>
                      <a:pt x="74" y="16"/>
                    </a:lnTo>
                    <a:lnTo>
                      <a:pt x="80" y="10"/>
                    </a:lnTo>
                    <a:close/>
                    <a:moveTo>
                      <a:pt x="67" y="23"/>
                    </a:moveTo>
                    <a:lnTo>
                      <a:pt x="64" y="20"/>
                    </a:lnTo>
                    <a:lnTo>
                      <a:pt x="77" y="7"/>
                    </a:lnTo>
                    <a:lnTo>
                      <a:pt x="80" y="10"/>
                    </a:lnTo>
                    <a:lnTo>
                      <a:pt x="67" y="23"/>
                    </a:lnTo>
                    <a:close/>
                    <a:moveTo>
                      <a:pt x="71" y="3"/>
                    </a:moveTo>
                    <a:lnTo>
                      <a:pt x="75" y="3"/>
                    </a:lnTo>
                    <a:lnTo>
                      <a:pt x="77" y="7"/>
                    </a:lnTo>
                    <a:lnTo>
                      <a:pt x="71" y="13"/>
                    </a:lnTo>
                    <a:lnTo>
                      <a:pt x="71" y="3"/>
                    </a:lnTo>
                    <a:close/>
                    <a:moveTo>
                      <a:pt x="71" y="22"/>
                    </a:moveTo>
                    <a:lnTo>
                      <a:pt x="64" y="22"/>
                    </a:lnTo>
                    <a:lnTo>
                      <a:pt x="64" y="3"/>
                    </a:lnTo>
                    <a:lnTo>
                      <a:pt x="71" y="3"/>
                    </a:lnTo>
                    <a:lnTo>
                      <a:pt x="71" y="22"/>
                    </a:lnTo>
                    <a:close/>
                    <a:moveTo>
                      <a:pt x="64" y="22"/>
                    </a:moveTo>
                    <a:lnTo>
                      <a:pt x="61" y="22"/>
                    </a:lnTo>
                    <a:lnTo>
                      <a:pt x="57" y="20"/>
                    </a:lnTo>
                    <a:lnTo>
                      <a:pt x="64" y="13"/>
                    </a:lnTo>
                    <a:lnTo>
                      <a:pt x="64" y="22"/>
                    </a:lnTo>
                    <a:close/>
                    <a:moveTo>
                      <a:pt x="57" y="20"/>
                    </a:moveTo>
                    <a:lnTo>
                      <a:pt x="54" y="16"/>
                    </a:lnTo>
                    <a:lnTo>
                      <a:pt x="68" y="3"/>
                    </a:lnTo>
                    <a:lnTo>
                      <a:pt x="71" y="7"/>
                    </a:lnTo>
                    <a:lnTo>
                      <a:pt x="57" y="20"/>
                    </a:lnTo>
                    <a:close/>
                    <a:moveTo>
                      <a:pt x="61" y="0"/>
                    </a:moveTo>
                    <a:lnTo>
                      <a:pt x="65" y="0"/>
                    </a:lnTo>
                    <a:lnTo>
                      <a:pt x="68" y="3"/>
                    </a:lnTo>
                    <a:lnTo>
                      <a:pt x="61" y="10"/>
                    </a:lnTo>
                    <a:lnTo>
                      <a:pt x="61" y="0"/>
                    </a:lnTo>
                    <a:close/>
                    <a:moveTo>
                      <a:pt x="61" y="20"/>
                    </a:moveTo>
                    <a:lnTo>
                      <a:pt x="58" y="20"/>
                    </a:lnTo>
                    <a:lnTo>
                      <a:pt x="58" y="0"/>
                    </a:lnTo>
                    <a:lnTo>
                      <a:pt x="61" y="0"/>
                    </a:lnTo>
                    <a:lnTo>
                      <a:pt x="61" y="20"/>
                    </a:lnTo>
                    <a:close/>
                    <a:moveTo>
                      <a:pt x="58" y="20"/>
                    </a:moveTo>
                    <a:lnTo>
                      <a:pt x="52" y="20"/>
                    </a:lnTo>
                    <a:lnTo>
                      <a:pt x="52" y="0"/>
                    </a:lnTo>
                    <a:lnTo>
                      <a:pt x="58" y="0"/>
                    </a:lnTo>
                    <a:lnTo>
                      <a:pt x="58" y="20"/>
                    </a:lnTo>
                    <a:close/>
                    <a:moveTo>
                      <a:pt x="52" y="20"/>
                    </a:moveTo>
                    <a:lnTo>
                      <a:pt x="49" y="20"/>
                    </a:lnTo>
                    <a:lnTo>
                      <a:pt x="49" y="0"/>
                    </a:lnTo>
                    <a:lnTo>
                      <a:pt x="52" y="0"/>
                    </a:lnTo>
                    <a:lnTo>
                      <a:pt x="52" y="20"/>
                    </a:lnTo>
                    <a:close/>
                    <a:moveTo>
                      <a:pt x="49" y="20"/>
                    </a:moveTo>
                    <a:lnTo>
                      <a:pt x="42" y="20"/>
                    </a:lnTo>
                    <a:lnTo>
                      <a:pt x="42" y="0"/>
                    </a:lnTo>
                    <a:lnTo>
                      <a:pt x="49" y="0"/>
                    </a:lnTo>
                    <a:lnTo>
                      <a:pt x="49" y="20"/>
                    </a:lnTo>
                    <a:close/>
                    <a:moveTo>
                      <a:pt x="37" y="1"/>
                    </a:moveTo>
                    <a:lnTo>
                      <a:pt x="40" y="0"/>
                    </a:lnTo>
                    <a:lnTo>
                      <a:pt x="42" y="0"/>
                    </a:lnTo>
                    <a:lnTo>
                      <a:pt x="42" y="10"/>
                    </a:lnTo>
                    <a:lnTo>
                      <a:pt x="37" y="1"/>
                    </a:lnTo>
                    <a:close/>
                    <a:moveTo>
                      <a:pt x="46" y="19"/>
                    </a:moveTo>
                    <a:lnTo>
                      <a:pt x="40" y="22"/>
                    </a:lnTo>
                    <a:lnTo>
                      <a:pt x="32" y="4"/>
                    </a:lnTo>
                    <a:lnTo>
                      <a:pt x="37" y="1"/>
                    </a:lnTo>
                    <a:lnTo>
                      <a:pt x="46" y="19"/>
                    </a:lnTo>
                    <a:close/>
                    <a:moveTo>
                      <a:pt x="29" y="7"/>
                    </a:moveTo>
                    <a:lnTo>
                      <a:pt x="30" y="5"/>
                    </a:lnTo>
                    <a:lnTo>
                      <a:pt x="32" y="4"/>
                    </a:lnTo>
                    <a:lnTo>
                      <a:pt x="35" y="13"/>
                    </a:lnTo>
                    <a:lnTo>
                      <a:pt x="29" y="7"/>
                    </a:lnTo>
                    <a:close/>
                    <a:moveTo>
                      <a:pt x="42" y="20"/>
                    </a:moveTo>
                    <a:lnTo>
                      <a:pt x="40" y="23"/>
                    </a:lnTo>
                    <a:lnTo>
                      <a:pt x="25" y="10"/>
                    </a:lnTo>
                    <a:lnTo>
                      <a:pt x="29" y="7"/>
                    </a:lnTo>
                    <a:lnTo>
                      <a:pt x="42" y="20"/>
                    </a:lnTo>
                    <a:close/>
                    <a:moveTo>
                      <a:pt x="40" y="23"/>
                    </a:moveTo>
                    <a:lnTo>
                      <a:pt x="39" y="24"/>
                    </a:lnTo>
                    <a:lnTo>
                      <a:pt x="36" y="24"/>
                    </a:lnTo>
                    <a:lnTo>
                      <a:pt x="33" y="16"/>
                    </a:lnTo>
                    <a:lnTo>
                      <a:pt x="40" y="23"/>
                    </a:lnTo>
                    <a:close/>
                    <a:moveTo>
                      <a:pt x="36" y="24"/>
                    </a:moveTo>
                    <a:lnTo>
                      <a:pt x="31" y="28"/>
                    </a:lnTo>
                    <a:lnTo>
                      <a:pt x="22" y="11"/>
                    </a:lnTo>
                    <a:lnTo>
                      <a:pt x="29" y="8"/>
                    </a:lnTo>
                    <a:lnTo>
                      <a:pt x="36" y="24"/>
                    </a:lnTo>
                    <a:close/>
                    <a:moveTo>
                      <a:pt x="20" y="13"/>
                    </a:moveTo>
                    <a:lnTo>
                      <a:pt x="21" y="11"/>
                    </a:lnTo>
                    <a:lnTo>
                      <a:pt x="22" y="11"/>
                    </a:lnTo>
                    <a:lnTo>
                      <a:pt x="26" y="20"/>
                    </a:lnTo>
                    <a:lnTo>
                      <a:pt x="20" y="13"/>
                    </a:lnTo>
                    <a:close/>
                    <a:moveTo>
                      <a:pt x="33" y="26"/>
                    </a:moveTo>
                    <a:lnTo>
                      <a:pt x="30" y="30"/>
                    </a:lnTo>
                    <a:lnTo>
                      <a:pt x="17" y="15"/>
                    </a:lnTo>
                    <a:lnTo>
                      <a:pt x="20" y="13"/>
                    </a:lnTo>
                    <a:lnTo>
                      <a:pt x="33" y="26"/>
                    </a:lnTo>
                    <a:close/>
                    <a:moveTo>
                      <a:pt x="30" y="30"/>
                    </a:moveTo>
                    <a:lnTo>
                      <a:pt x="20" y="39"/>
                    </a:lnTo>
                    <a:lnTo>
                      <a:pt x="30" y="30"/>
                    </a:lnTo>
                    <a:lnTo>
                      <a:pt x="23" y="22"/>
                    </a:lnTo>
                    <a:lnTo>
                      <a:pt x="30" y="30"/>
                    </a:lnTo>
                    <a:close/>
                    <a:moveTo>
                      <a:pt x="30" y="30"/>
                    </a:moveTo>
                    <a:lnTo>
                      <a:pt x="26" y="32"/>
                    </a:lnTo>
                    <a:lnTo>
                      <a:pt x="13" y="19"/>
                    </a:lnTo>
                    <a:lnTo>
                      <a:pt x="17" y="15"/>
                    </a:lnTo>
                    <a:lnTo>
                      <a:pt x="30" y="30"/>
                    </a:lnTo>
                    <a:close/>
                    <a:moveTo>
                      <a:pt x="26" y="32"/>
                    </a:moveTo>
                    <a:lnTo>
                      <a:pt x="36" y="23"/>
                    </a:lnTo>
                    <a:lnTo>
                      <a:pt x="26" y="32"/>
                    </a:lnTo>
                    <a:lnTo>
                      <a:pt x="20" y="25"/>
                    </a:lnTo>
                    <a:lnTo>
                      <a:pt x="26" y="32"/>
                    </a:lnTo>
                    <a:close/>
                    <a:moveTo>
                      <a:pt x="26" y="32"/>
                    </a:moveTo>
                    <a:lnTo>
                      <a:pt x="23" y="35"/>
                    </a:lnTo>
                    <a:lnTo>
                      <a:pt x="10" y="22"/>
                    </a:lnTo>
                    <a:lnTo>
                      <a:pt x="13" y="19"/>
                    </a:lnTo>
                    <a:lnTo>
                      <a:pt x="26" y="32"/>
                    </a:lnTo>
                    <a:close/>
                    <a:moveTo>
                      <a:pt x="8" y="24"/>
                    </a:moveTo>
                    <a:lnTo>
                      <a:pt x="9" y="23"/>
                    </a:lnTo>
                    <a:lnTo>
                      <a:pt x="10" y="22"/>
                    </a:lnTo>
                    <a:lnTo>
                      <a:pt x="17" y="29"/>
                    </a:lnTo>
                    <a:lnTo>
                      <a:pt x="8" y="24"/>
                    </a:lnTo>
                    <a:close/>
                    <a:moveTo>
                      <a:pt x="25" y="33"/>
                    </a:moveTo>
                    <a:lnTo>
                      <a:pt x="22" y="40"/>
                    </a:lnTo>
                    <a:lnTo>
                      <a:pt x="4" y="31"/>
                    </a:lnTo>
                    <a:lnTo>
                      <a:pt x="8" y="24"/>
                    </a:lnTo>
                    <a:lnTo>
                      <a:pt x="25" y="33"/>
                    </a:lnTo>
                    <a:close/>
                    <a:moveTo>
                      <a:pt x="4" y="35"/>
                    </a:moveTo>
                    <a:lnTo>
                      <a:pt x="4" y="33"/>
                    </a:lnTo>
                    <a:lnTo>
                      <a:pt x="4" y="31"/>
                    </a:lnTo>
                    <a:lnTo>
                      <a:pt x="13" y="35"/>
                    </a:lnTo>
                    <a:lnTo>
                      <a:pt x="4" y="35"/>
                    </a:lnTo>
                    <a:close/>
                    <a:moveTo>
                      <a:pt x="23" y="35"/>
                    </a:moveTo>
                    <a:lnTo>
                      <a:pt x="23" y="39"/>
                    </a:lnTo>
                    <a:lnTo>
                      <a:pt x="4" y="39"/>
                    </a:lnTo>
                    <a:lnTo>
                      <a:pt x="4" y="35"/>
                    </a:lnTo>
                    <a:lnTo>
                      <a:pt x="23" y="35"/>
                    </a:lnTo>
                    <a:close/>
                    <a:moveTo>
                      <a:pt x="23" y="39"/>
                    </a:moveTo>
                    <a:lnTo>
                      <a:pt x="23" y="41"/>
                    </a:lnTo>
                    <a:lnTo>
                      <a:pt x="22" y="43"/>
                    </a:lnTo>
                    <a:lnTo>
                      <a:pt x="13" y="39"/>
                    </a:lnTo>
                    <a:lnTo>
                      <a:pt x="23" y="39"/>
                    </a:lnTo>
                    <a:close/>
                    <a:moveTo>
                      <a:pt x="22" y="43"/>
                    </a:moveTo>
                    <a:lnTo>
                      <a:pt x="19" y="50"/>
                    </a:lnTo>
                    <a:lnTo>
                      <a:pt x="2" y="41"/>
                    </a:lnTo>
                    <a:lnTo>
                      <a:pt x="4" y="34"/>
                    </a:lnTo>
                    <a:lnTo>
                      <a:pt x="22" y="43"/>
                    </a:lnTo>
                    <a:close/>
                    <a:moveTo>
                      <a:pt x="1" y="45"/>
                    </a:moveTo>
                    <a:lnTo>
                      <a:pt x="1" y="43"/>
                    </a:lnTo>
                    <a:lnTo>
                      <a:pt x="2" y="41"/>
                    </a:lnTo>
                    <a:lnTo>
                      <a:pt x="10" y="45"/>
                    </a:lnTo>
                    <a:lnTo>
                      <a:pt x="1" y="45"/>
                    </a:lnTo>
                    <a:close/>
                    <a:moveTo>
                      <a:pt x="20" y="45"/>
                    </a:moveTo>
                    <a:lnTo>
                      <a:pt x="20" y="48"/>
                    </a:lnTo>
                    <a:lnTo>
                      <a:pt x="1" y="48"/>
                    </a:lnTo>
                    <a:lnTo>
                      <a:pt x="1" y="45"/>
                    </a:lnTo>
                    <a:lnTo>
                      <a:pt x="20" y="45"/>
                    </a:lnTo>
                    <a:close/>
                    <a:moveTo>
                      <a:pt x="3" y="55"/>
                    </a:moveTo>
                    <a:lnTo>
                      <a:pt x="1" y="52"/>
                    </a:lnTo>
                    <a:lnTo>
                      <a:pt x="1" y="48"/>
                    </a:lnTo>
                    <a:lnTo>
                      <a:pt x="10" y="48"/>
                    </a:lnTo>
                    <a:lnTo>
                      <a:pt x="3" y="55"/>
                    </a:lnTo>
                    <a:close/>
                    <a:moveTo>
                      <a:pt x="17" y="41"/>
                    </a:moveTo>
                    <a:lnTo>
                      <a:pt x="20" y="44"/>
                    </a:lnTo>
                    <a:lnTo>
                      <a:pt x="7" y="58"/>
                    </a:lnTo>
                    <a:lnTo>
                      <a:pt x="3" y="55"/>
                    </a:lnTo>
                    <a:lnTo>
                      <a:pt x="17" y="41"/>
                    </a:lnTo>
                    <a:close/>
                    <a:moveTo>
                      <a:pt x="20" y="44"/>
                    </a:moveTo>
                    <a:lnTo>
                      <a:pt x="23" y="47"/>
                    </a:lnTo>
                    <a:lnTo>
                      <a:pt x="23" y="51"/>
                    </a:lnTo>
                    <a:lnTo>
                      <a:pt x="13" y="51"/>
                    </a:lnTo>
                    <a:lnTo>
                      <a:pt x="20" y="44"/>
                    </a:lnTo>
                    <a:close/>
                    <a:moveTo>
                      <a:pt x="23" y="51"/>
                    </a:moveTo>
                    <a:lnTo>
                      <a:pt x="23" y="57"/>
                    </a:lnTo>
                    <a:lnTo>
                      <a:pt x="4" y="57"/>
                    </a:lnTo>
                    <a:lnTo>
                      <a:pt x="4" y="51"/>
                    </a:lnTo>
                    <a:lnTo>
                      <a:pt x="23" y="51"/>
                    </a:lnTo>
                    <a:close/>
                    <a:moveTo>
                      <a:pt x="7" y="64"/>
                    </a:moveTo>
                    <a:lnTo>
                      <a:pt x="4" y="62"/>
                    </a:lnTo>
                    <a:lnTo>
                      <a:pt x="4" y="57"/>
                    </a:lnTo>
                    <a:lnTo>
                      <a:pt x="13" y="57"/>
                    </a:lnTo>
                    <a:lnTo>
                      <a:pt x="7" y="64"/>
                    </a:lnTo>
                    <a:close/>
                    <a:moveTo>
                      <a:pt x="20" y="51"/>
                    </a:moveTo>
                    <a:lnTo>
                      <a:pt x="23" y="54"/>
                    </a:lnTo>
                    <a:lnTo>
                      <a:pt x="10" y="67"/>
                    </a:lnTo>
                    <a:lnTo>
                      <a:pt x="7" y="64"/>
                    </a:lnTo>
                    <a:lnTo>
                      <a:pt x="20" y="51"/>
                    </a:lnTo>
                    <a:close/>
                    <a:moveTo>
                      <a:pt x="10" y="67"/>
                    </a:moveTo>
                    <a:lnTo>
                      <a:pt x="0" y="58"/>
                    </a:lnTo>
                    <a:lnTo>
                      <a:pt x="10" y="67"/>
                    </a:lnTo>
                    <a:lnTo>
                      <a:pt x="17" y="61"/>
                    </a:lnTo>
                    <a:lnTo>
                      <a:pt x="10" y="67"/>
                    </a:lnTo>
                    <a:close/>
                    <a:moveTo>
                      <a:pt x="23" y="54"/>
                    </a:moveTo>
                    <a:lnTo>
                      <a:pt x="26" y="57"/>
                    </a:lnTo>
                    <a:lnTo>
                      <a:pt x="13" y="71"/>
                    </a:lnTo>
                    <a:lnTo>
                      <a:pt x="10" y="67"/>
                    </a:lnTo>
                    <a:lnTo>
                      <a:pt x="23" y="54"/>
                    </a:lnTo>
                    <a:close/>
                    <a:moveTo>
                      <a:pt x="20" y="74"/>
                    </a:moveTo>
                    <a:lnTo>
                      <a:pt x="15" y="74"/>
                    </a:lnTo>
                    <a:lnTo>
                      <a:pt x="13" y="71"/>
                    </a:lnTo>
                    <a:lnTo>
                      <a:pt x="20" y="64"/>
                    </a:lnTo>
                    <a:lnTo>
                      <a:pt x="20" y="74"/>
                    </a:lnTo>
                    <a:close/>
                    <a:moveTo>
                      <a:pt x="20" y="54"/>
                    </a:moveTo>
                    <a:lnTo>
                      <a:pt x="23" y="54"/>
                    </a:lnTo>
                    <a:lnTo>
                      <a:pt x="23" y="74"/>
                    </a:lnTo>
                    <a:lnTo>
                      <a:pt x="20" y="74"/>
                    </a:lnTo>
                    <a:lnTo>
                      <a:pt x="20" y="54"/>
                    </a:lnTo>
                    <a:close/>
                    <a:moveTo>
                      <a:pt x="23" y="54"/>
                    </a:moveTo>
                    <a:lnTo>
                      <a:pt x="25" y="54"/>
                    </a:lnTo>
                    <a:lnTo>
                      <a:pt x="28" y="55"/>
                    </a:lnTo>
                    <a:lnTo>
                      <a:pt x="23" y="64"/>
                    </a:lnTo>
                    <a:lnTo>
                      <a:pt x="23" y="54"/>
                    </a:lnTo>
                    <a:close/>
                    <a:moveTo>
                      <a:pt x="28" y="55"/>
                    </a:moveTo>
                    <a:lnTo>
                      <a:pt x="33" y="58"/>
                    </a:lnTo>
                    <a:lnTo>
                      <a:pt x="25" y="76"/>
                    </a:lnTo>
                    <a:lnTo>
                      <a:pt x="19" y="73"/>
                    </a:lnTo>
                    <a:lnTo>
                      <a:pt x="28" y="55"/>
                    </a:lnTo>
                    <a:close/>
                    <a:moveTo>
                      <a:pt x="30" y="76"/>
                    </a:moveTo>
                    <a:lnTo>
                      <a:pt x="28" y="76"/>
                    </a:lnTo>
                    <a:lnTo>
                      <a:pt x="25" y="76"/>
                    </a:lnTo>
                    <a:lnTo>
                      <a:pt x="30" y="67"/>
                    </a:lnTo>
                    <a:lnTo>
                      <a:pt x="30" y="76"/>
                    </a:lnTo>
                    <a:close/>
                    <a:moveTo>
                      <a:pt x="30" y="57"/>
                    </a:moveTo>
                    <a:lnTo>
                      <a:pt x="33" y="57"/>
                    </a:lnTo>
                    <a:lnTo>
                      <a:pt x="33" y="76"/>
                    </a:lnTo>
                    <a:lnTo>
                      <a:pt x="30" y="76"/>
                    </a:lnTo>
                    <a:lnTo>
                      <a:pt x="30" y="57"/>
                    </a:lnTo>
                    <a:close/>
                    <a:moveTo>
                      <a:pt x="33" y="57"/>
                    </a:moveTo>
                    <a:lnTo>
                      <a:pt x="35" y="57"/>
                    </a:lnTo>
                    <a:lnTo>
                      <a:pt x="35" y="76"/>
                    </a:lnTo>
                    <a:lnTo>
                      <a:pt x="33" y="76"/>
                    </a:lnTo>
                    <a:lnTo>
                      <a:pt x="33" y="57"/>
                    </a:lnTo>
                    <a:close/>
                    <a:moveTo>
                      <a:pt x="35" y="57"/>
                    </a:moveTo>
                    <a:lnTo>
                      <a:pt x="42" y="57"/>
                    </a:lnTo>
                    <a:lnTo>
                      <a:pt x="42" y="76"/>
                    </a:lnTo>
                    <a:lnTo>
                      <a:pt x="35" y="76"/>
                    </a:lnTo>
                    <a:lnTo>
                      <a:pt x="35" y="57"/>
                    </a:lnTo>
                    <a:close/>
                    <a:moveTo>
                      <a:pt x="42" y="57"/>
                    </a:moveTo>
                    <a:lnTo>
                      <a:pt x="49" y="57"/>
                    </a:lnTo>
                    <a:lnTo>
                      <a:pt x="49" y="76"/>
                    </a:lnTo>
                    <a:lnTo>
                      <a:pt x="42" y="76"/>
                    </a:lnTo>
                    <a:lnTo>
                      <a:pt x="42" y="57"/>
                    </a:lnTo>
                    <a:close/>
                    <a:moveTo>
                      <a:pt x="55" y="74"/>
                    </a:moveTo>
                    <a:lnTo>
                      <a:pt x="52" y="76"/>
                    </a:lnTo>
                    <a:lnTo>
                      <a:pt x="49" y="76"/>
                    </a:lnTo>
                    <a:lnTo>
                      <a:pt x="49" y="67"/>
                    </a:lnTo>
                    <a:lnTo>
                      <a:pt x="55" y="74"/>
                    </a:lnTo>
                    <a:close/>
                    <a:moveTo>
                      <a:pt x="42" y="61"/>
                    </a:moveTo>
                    <a:lnTo>
                      <a:pt x="45" y="57"/>
                    </a:lnTo>
                    <a:lnTo>
                      <a:pt x="58" y="71"/>
                    </a:lnTo>
                    <a:lnTo>
                      <a:pt x="55" y="74"/>
                    </a:lnTo>
                    <a:lnTo>
                      <a:pt x="42" y="61"/>
                    </a:lnTo>
                    <a:close/>
                    <a:moveTo>
                      <a:pt x="45" y="57"/>
                    </a:moveTo>
                    <a:lnTo>
                      <a:pt x="46" y="56"/>
                    </a:lnTo>
                    <a:lnTo>
                      <a:pt x="47" y="55"/>
                    </a:lnTo>
                    <a:lnTo>
                      <a:pt x="52" y="64"/>
                    </a:lnTo>
                    <a:lnTo>
                      <a:pt x="45" y="57"/>
                    </a:lnTo>
                    <a:close/>
                    <a:moveTo>
                      <a:pt x="47" y="55"/>
                    </a:moveTo>
                    <a:lnTo>
                      <a:pt x="54" y="52"/>
                    </a:lnTo>
                    <a:lnTo>
                      <a:pt x="62" y="69"/>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3" name="Freeform 519">
                <a:extLst>
                  <a:ext uri="{FF2B5EF4-FFF2-40B4-BE49-F238E27FC236}">
                    <a16:creationId xmlns:a16="http://schemas.microsoft.com/office/drawing/2014/main" id="{297DD840-6126-44F5-A8A5-D64E358A5B7C}"/>
                  </a:ext>
                </a:extLst>
              </p:cNvPr>
              <p:cNvSpPr>
                <a:spLocks/>
              </p:cNvSpPr>
              <p:nvPr/>
            </p:nvSpPr>
            <p:spPr bwMode="auto">
              <a:xfrm>
                <a:off x="3234" y="2832"/>
                <a:ext cx="17" cy="15"/>
              </a:xfrm>
              <a:custGeom>
                <a:avLst/>
                <a:gdLst>
                  <a:gd name="T0" fmla="*/ 3 w 67"/>
                  <a:gd name="T1" fmla="*/ 3 h 58"/>
                  <a:gd name="T2" fmla="*/ 3 w 67"/>
                  <a:gd name="T3" fmla="*/ 3 h 58"/>
                  <a:gd name="T4" fmla="*/ 4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1 h 58"/>
                  <a:gd name="T42" fmla="*/ 1 w 67"/>
                  <a:gd name="T43" fmla="*/ 1 h 58"/>
                  <a:gd name="T44" fmla="*/ 1 w 67"/>
                  <a:gd name="T45" fmla="*/ 1 h 58"/>
                  <a:gd name="T46" fmla="*/ 1 w 67"/>
                  <a:gd name="T47" fmla="*/ 1 h 58"/>
                  <a:gd name="T48" fmla="*/ 1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4 h 58"/>
                  <a:gd name="T66" fmla="*/ 1 w 67"/>
                  <a:gd name="T67" fmla="*/ 4 h 58"/>
                  <a:gd name="T68" fmla="*/ 1 w 67"/>
                  <a:gd name="T69" fmla="*/ 4 h 58"/>
                  <a:gd name="T70" fmla="*/ 2 w 67"/>
                  <a:gd name="T71" fmla="*/ 4 h 58"/>
                  <a:gd name="T72" fmla="*/ 2 w 67"/>
                  <a:gd name="T73" fmla="*/ 4 h 58"/>
                  <a:gd name="T74" fmla="*/ 2 w 67"/>
                  <a:gd name="T75" fmla="*/ 4 h 58"/>
                  <a:gd name="T76" fmla="*/ 3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9"/>
                    </a:lnTo>
                    <a:lnTo>
                      <a:pt x="57" y="45"/>
                    </a:lnTo>
                    <a:lnTo>
                      <a:pt x="60" y="42"/>
                    </a:lnTo>
                    <a:lnTo>
                      <a:pt x="63" y="39"/>
                    </a:lnTo>
                    <a:lnTo>
                      <a:pt x="63" y="32"/>
                    </a:lnTo>
                    <a:lnTo>
                      <a:pt x="67" y="29"/>
                    </a:lnTo>
                    <a:lnTo>
                      <a:pt x="67" y="23"/>
                    </a:lnTo>
                    <a:lnTo>
                      <a:pt x="67" y="20"/>
                    </a:lnTo>
                    <a:lnTo>
                      <a:pt x="67" y="17"/>
                    </a:lnTo>
                    <a:lnTo>
                      <a:pt x="63" y="10"/>
                    </a:lnTo>
                    <a:lnTo>
                      <a:pt x="60" y="7"/>
                    </a:lnTo>
                    <a:lnTo>
                      <a:pt x="57" y="4"/>
                    </a:lnTo>
                    <a:lnTo>
                      <a:pt x="55" y="4"/>
                    </a:lnTo>
                    <a:lnTo>
                      <a:pt x="51" y="0"/>
                    </a:lnTo>
                    <a:lnTo>
                      <a:pt x="48" y="0"/>
                    </a:lnTo>
                    <a:lnTo>
                      <a:pt x="41" y="0"/>
                    </a:lnTo>
                    <a:lnTo>
                      <a:pt x="35" y="0"/>
                    </a:lnTo>
                    <a:lnTo>
                      <a:pt x="31" y="0"/>
                    </a:lnTo>
                    <a:lnTo>
                      <a:pt x="26" y="4"/>
                    </a:lnTo>
                    <a:lnTo>
                      <a:pt x="23" y="7"/>
                    </a:lnTo>
                    <a:lnTo>
                      <a:pt x="16" y="10"/>
                    </a:lnTo>
                    <a:lnTo>
                      <a:pt x="13" y="13"/>
                    </a:lnTo>
                    <a:lnTo>
                      <a:pt x="9" y="17"/>
                    </a:lnTo>
                    <a:lnTo>
                      <a:pt x="6" y="20"/>
                    </a:lnTo>
                    <a:lnTo>
                      <a:pt x="3" y="26"/>
                    </a:lnTo>
                    <a:lnTo>
                      <a:pt x="0" y="29"/>
                    </a:lnTo>
                    <a:lnTo>
                      <a:pt x="0" y="36"/>
                    </a:lnTo>
                    <a:lnTo>
                      <a:pt x="0" y="39"/>
                    </a:lnTo>
                    <a:lnTo>
                      <a:pt x="3" y="42"/>
                    </a:lnTo>
                    <a:lnTo>
                      <a:pt x="3" y="49"/>
                    </a:lnTo>
                    <a:lnTo>
                      <a:pt x="6" y="51"/>
                    </a:lnTo>
                    <a:lnTo>
                      <a:pt x="9" y="54"/>
                    </a:lnTo>
                    <a:lnTo>
                      <a:pt x="13" y="54"/>
                    </a:lnTo>
                    <a:lnTo>
                      <a:pt x="16" y="58"/>
                    </a:lnTo>
                    <a:lnTo>
                      <a:pt x="23"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4" name="Freeform 520">
                <a:extLst>
                  <a:ext uri="{FF2B5EF4-FFF2-40B4-BE49-F238E27FC236}">
                    <a16:creationId xmlns:a16="http://schemas.microsoft.com/office/drawing/2014/main" id="{4D1C00E5-42E2-4D7F-B2CF-8BF86A22E753}"/>
                  </a:ext>
                </a:extLst>
              </p:cNvPr>
              <p:cNvSpPr>
                <a:spLocks noEditPoints="1"/>
              </p:cNvSpPr>
              <p:nvPr/>
            </p:nvSpPr>
            <p:spPr bwMode="auto">
              <a:xfrm>
                <a:off x="3232" y="2830"/>
                <a:ext cx="21" cy="19"/>
              </a:xfrm>
              <a:custGeom>
                <a:avLst/>
                <a:gdLst>
                  <a:gd name="T0" fmla="*/ 3 w 86"/>
                  <a:gd name="T1" fmla="*/ 3 h 77"/>
                  <a:gd name="T2" fmla="*/ 4 w 86"/>
                  <a:gd name="T3" fmla="*/ 3 h 77"/>
                  <a:gd name="T4" fmla="*/ 4 w 86"/>
                  <a:gd name="T5" fmla="*/ 4 h 77"/>
                  <a:gd name="T6" fmla="*/ 4 w 86"/>
                  <a:gd name="T7" fmla="*/ 4 h 77"/>
                  <a:gd name="T8" fmla="*/ 4 w 86"/>
                  <a:gd name="T9" fmla="*/ 3 h 77"/>
                  <a:gd name="T10" fmla="*/ 5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5 w 86"/>
                  <a:gd name="T29" fmla="*/ 1 h 77"/>
                  <a:gd name="T30" fmla="*/ 4 w 86"/>
                  <a:gd name="T31" fmla="*/ 1 h 77"/>
                  <a:gd name="T32" fmla="*/ 4 w 86"/>
                  <a:gd name="T33" fmla="*/ 0 h 77"/>
                  <a:gd name="T34" fmla="*/ 4 w 86"/>
                  <a:gd name="T35" fmla="*/ 0 h 77"/>
                  <a:gd name="T36" fmla="*/ 4 w 86"/>
                  <a:gd name="T37" fmla="*/ 1 h 77"/>
                  <a:gd name="T38" fmla="*/ 3 w 86"/>
                  <a:gd name="T39" fmla="*/ 1 h 77"/>
                  <a:gd name="T40" fmla="*/ 4 w 86"/>
                  <a:gd name="T41" fmla="*/ 1 h 77"/>
                  <a:gd name="T42" fmla="*/ 3 w 86"/>
                  <a:gd name="T43" fmla="*/ 1 h 77"/>
                  <a:gd name="T44" fmla="*/ 3 w 86"/>
                  <a:gd name="T45" fmla="*/ 0 h 77"/>
                  <a:gd name="T46" fmla="*/ 3 w 86"/>
                  <a:gd name="T47" fmla="*/ 0 h 77"/>
                  <a:gd name="T48" fmla="*/ 2 w 86"/>
                  <a:gd name="T49" fmla="*/ 0 h 77"/>
                  <a:gd name="T50" fmla="*/ 2 w 86"/>
                  <a:gd name="T51" fmla="*/ 0 h 77"/>
                  <a:gd name="T52" fmla="*/ 2 w 86"/>
                  <a:gd name="T53" fmla="*/ 1 h 77"/>
                  <a:gd name="T54" fmla="*/ 2 w 86"/>
                  <a:gd name="T55" fmla="*/ 1 h 77"/>
                  <a:gd name="T56" fmla="*/ 2 w 86"/>
                  <a:gd name="T57" fmla="*/ 0 h 77"/>
                  <a:gd name="T58" fmla="*/ 1 w 86"/>
                  <a:gd name="T59" fmla="*/ 1 h 77"/>
                  <a:gd name="T60" fmla="*/ 1 w 86"/>
                  <a:gd name="T61" fmla="*/ 1 h 77"/>
                  <a:gd name="T62" fmla="*/ 1 w 86"/>
                  <a:gd name="T63" fmla="*/ 2 h 77"/>
                  <a:gd name="T64" fmla="*/ 1 w 86"/>
                  <a:gd name="T65" fmla="*/ 2 h 77"/>
                  <a:gd name="T66" fmla="*/ 1 w 86"/>
                  <a:gd name="T67" fmla="*/ 1 h 77"/>
                  <a:gd name="T68" fmla="*/ 0 w 86"/>
                  <a:gd name="T69" fmla="*/ 1 h 77"/>
                  <a:gd name="T70" fmla="*/ 1 w 86"/>
                  <a:gd name="T71" fmla="*/ 2 h 77"/>
                  <a:gd name="T72" fmla="*/ 1 w 86"/>
                  <a:gd name="T73" fmla="*/ 3 h 77"/>
                  <a:gd name="T74" fmla="*/ 0 w 86"/>
                  <a:gd name="T75" fmla="*/ 2 h 77"/>
                  <a:gd name="T76" fmla="*/ 0 w 86"/>
                  <a:gd name="T77" fmla="*/ 2 h 77"/>
                  <a:gd name="T78" fmla="*/ 1 w 86"/>
                  <a:gd name="T79" fmla="*/ 3 h 77"/>
                  <a:gd name="T80" fmla="*/ 1 w 86"/>
                  <a:gd name="T81" fmla="*/ 2 h 77"/>
                  <a:gd name="T82" fmla="*/ 1 w 86"/>
                  <a:gd name="T83" fmla="*/ 3 h 77"/>
                  <a:gd name="T84" fmla="*/ 0 w 86"/>
                  <a:gd name="T85" fmla="*/ 3 h 77"/>
                  <a:gd name="T86" fmla="*/ 1 w 86"/>
                  <a:gd name="T87" fmla="*/ 3 h 77"/>
                  <a:gd name="T88" fmla="*/ 1 w 86"/>
                  <a:gd name="T89" fmla="*/ 3 h 77"/>
                  <a:gd name="T90" fmla="*/ 1 w 86"/>
                  <a:gd name="T91" fmla="*/ 3 h 77"/>
                  <a:gd name="T92" fmla="*/ 1 w 86"/>
                  <a:gd name="T93" fmla="*/ 4 h 77"/>
                  <a:gd name="T94" fmla="*/ 1 w 86"/>
                  <a:gd name="T95" fmla="*/ 4 h 77"/>
                  <a:gd name="T96" fmla="*/ 1 w 86"/>
                  <a:gd name="T97" fmla="*/ 4 h 77"/>
                  <a:gd name="T98" fmla="*/ 2 w 86"/>
                  <a:gd name="T99" fmla="*/ 3 h 77"/>
                  <a:gd name="T100" fmla="*/ 1 w 86"/>
                  <a:gd name="T101" fmla="*/ 3 h 77"/>
                  <a:gd name="T102" fmla="*/ 2 w 86"/>
                  <a:gd name="T103" fmla="*/ 3 h 77"/>
                  <a:gd name="T104" fmla="*/ 2 w 86"/>
                  <a:gd name="T105" fmla="*/ 5 h 77"/>
                  <a:gd name="T106" fmla="*/ 2 w 86"/>
                  <a:gd name="T107" fmla="*/ 5 h 77"/>
                  <a:gd name="T108" fmla="*/ 3 w 86"/>
                  <a:gd name="T109" fmla="*/ 4 h 77"/>
                  <a:gd name="T110" fmla="*/ 3 w 86"/>
                  <a:gd name="T111" fmla="*/ 3 h 77"/>
                  <a:gd name="T112" fmla="*/ 3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3"/>
                    </a:moveTo>
                    <a:lnTo>
                      <a:pt x="54" y="50"/>
                    </a:lnTo>
                    <a:lnTo>
                      <a:pt x="67" y="64"/>
                    </a:lnTo>
                    <a:lnTo>
                      <a:pt x="64" y="68"/>
                    </a:lnTo>
                    <a:lnTo>
                      <a:pt x="50" y="53"/>
                    </a:lnTo>
                    <a:close/>
                    <a:moveTo>
                      <a:pt x="54" y="50"/>
                    </a:moveTo>
                    <a:lnTo>
                      <a:pt x="55" y="49"/>
                    </a:lnTo>
                    <a:lnTo>
                      <a:pt x="56" y="49"/>
                    </a:lnTo>
                    <a:lnTo>
                      <a:pt x="60" y="58"/>
                    </a:lnTo>
                    <a:lnTo>
                      <a:pt x="54" y="50"/>
                    </a:lnTo>
                    <a:close/>
                    <a:moveTo>
                      <a:pt x="56" y="49"/>
                    </a:moveTo>
                    <a:lnTo>
                      <a:pt x="62" y="46"/>
                    </a:lnTo>
                    <a:lnTo>
                      <a:pt x="70" y="62"/>
                    </a:lnTo>
                    <a:lnTo>
                      <a:pt x="65" y="65"/>
                    </a:lnTo>
                    <a:lnTo>
                      <a:pt x="56" y="49"/>
                    </a:lnTo>
                    <a:close/>
                    <a:moveTo>
                      <a:pt x="73" y="61"/>
                    </a:moveTo>
                    <a:lnTo>
                      <a:pt x="72" y="62"/>
                    </a:lnTo>
                    <a:lnTo>
                      <a:pt x="70" y="62"/>
                    </a:lnTo>
                    <a:lnTo>
                      <a:pt x="66" y="54"/>
                    </a:lnTo>
                    <a:lnTo>
                      <a:pt x="73" y="61"/>
                    </a:lnTo>
                    <a:close/>
                    <a:moveTo>
                      <a:pt x="59" y="48"/>
                    </a:moveTo>
                    <a:lnTo>
                      <a:pt x="62" y="45"/>
                    </a:lnTo>
                    <a:lnTo>
                      <a:pt x="76" y="58"/>
                    </a:lnTo>
                    <a:lnTo>
                      <a:pt x="73" y="61"/>
                    </a:lnTo>
                    <a:lnTo>
                      <a:pt x="59" y="48"/>
                    </a:lnTo>
                    <a:close/>
                    <a:moveTo>
                      <a:pt x="62" y="45"/>
                    </a:moveTo>
                    <a:lnTo>
                      <a:pt x="72" y="35"/>
                    </a:lnTo>
                    <a:lnTo>
                      <a:pt x="62" y="45"/>
                    </a:lnTo>
                    <a:lnTo>
                      <a:pt x="69" y="51"/>
                    </a:lnTo>
                    <a:lnTo>
                      <a:pt x="62" y="45"/>
                    </a:lnTo>
                    <a:close/>
                    <a:moveTo>
                      <a:pt x="62" y="45"/>
                    </a:moveTo>
                    <a:lnTo>
                      <a:pt x="66" y="41"/>
                    </a:lnTo>
                    <a:lnTo>
                      <a:pt x="79" y="54"/>
                    </a:lnTo>
                    <a:lnTo>
                      <a:pt x="76" y="58"/>
                    </a:lnTo>
                    <a:lnTo>
                      <a:pt x="62" y="45"/>
                    </a:lnTo>
                    <a:close/>
                    <a:moveTo>
                      <a:pt x="82" y="48"/>
                    </a:moveTo>
                    <a:lnTo>
                      <a:pt x="82" y="52"/>
                    </a:lnTo>
                    <a:lnTo>
                      <a:pt x="79" y="54"/>
                    </a:lnTo>
                    <a:lnTo>
                      <a:pt x="72" y="48"/>
                    </a:lnTo>
                    <a:lnTo>
                      <a:pt x="82" y="48"/>
                    </a:lnTo>
                    <a:close/>
                    <a:moveTo>
                      <a:pt x="64" y="48"/>
                    </a:moveTo>
                    <a:lnTo>
                      <a:pt x="64" y="41"/>
                    </a:lnTo>
                    <a:lnTo>
                      <a:pt x="82" y="41"/>
                    </a:lnTo>
                    <a:lnTo>
                      <a:pt x="82" y="48"/>
                    </a:lnTo>
                    <a:lnTo>
                      <a:pt x="64" y="48"/>
                    </a:lnTo>
                    <a:close/>
                    <a:moveTo>
                      <a:pt x="64" y="41"/>
                    </a:moveTo>
                    <a:lnTo>
                      <a:pt x="64" y="38"/>
                    </a:lnTo>
                    <a:lnTo>
                      <a:pt x="66" y="35"/>
                    </a:lnTo>
                    <a:lnTo>
                      <a:pt x="72" y="41"/>
                    </a:lnTo>
                    <a:lnTo>
                      <a:pt x="64" y="41"/>
                    </a:lnTo>
                    <a:close/>
                    <a:moveTo>
                      <a:pt x="66" y="35"/>
                    </a:moveTo>
                    <a:lnTo>
                      <a:pt x="69" y="31"/>
                    </a:lnTo>
                    <a:lnTo>
                      <a:pt x="82" y="45"/>
                    </a:lnTo>
                    <a:lnTo>
                      <a:pt x="79" y="48"/>
                    </a:lnTo>
                    <a:lnTo>
                      <a:pt x="66" y="35"/>
                    </a:lnTo>
                    <a:close/>
                    <a:moveTo>
                      <a:pt x="86" y="38"/>
                    </a:moveTo>
                    <a:lnTo>
                      <a:pt x="86" y="42"/>
                    </a:lnTo>
                    <a:lnTo>
                      <a:pt x="82" y="45"/>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4" y="21"/>
                    </a:moveTo>
                    <a:lnTo>
                      <a:pt x="86" y="24"/>
                    </a:lnTo>
                    <a:lnTo>
                      <a:pt x="86" y="26"/>
                    </a:lnTo>
                    <a:lnTo>
                      <a:pt x="76" y="26"/>
                    </a:lnTo>
                    <a:lnTo>
                      <a:pt x="84" y="21"/>
                    </a:lnTo>
                    <a:close/>
                    <a:moveTo>
                      <a:pt x="67" y="30"/>
                    </a:moveTo>
                    <a:lnTo>
                      <a:pt x="64" y="24"/>
                    </a:lnTo>
                    <a:lnTo>
                      <a:pt x="81" y="15"/>
                    </a:lnTo>
                    <a:lnTo>
                      <a:pt x="84" y="21"/>
                    </a:lnTo>
                    <a:lnTo>
                      <a:pt x="67" y="30"/>
                    </a:lnTo>
                    <a:close/>
                    <a:moveTo>
                      <a:pt x="79" y="13"/>
                    </a:moveTo>
                    <a:lnTo>
                      <a:pt x="80" y="14"/>
                    </a:lnTo>
                    <a:lnTo>
                      <a:pt x="81" y="15"/>
                    </a:lnTo>
                    <a:lnTo>
                      <a:pt x="72" y="19"/>
                    </a:lnTo>
                    <a:lnTo>
                      <a:pt x="79" y="13"/>
                    </a:lnTo>
                    <a:close/>
                    <a:moveTo>
                      <a:pt x="66" y="26"/>
                    </a:moveTo>
                    <a:lnTo>
                      <a:pt x="62" y="22"/>
                    </a:lnTo>
                    <a:lnTo>
                      <a:pt x="76" y="9"/>
                    </a:lnTo>
                    <a:lnTo>
                      <a:pt x="79" y="13"/>
                    </a:lnTo>
                    <a:lnTo>
                      <a:pt x="66" y="26"/>
                    </a:lnTo>
                    <a:close/>
                    <a:moveTo>
                      <a:pt x="62" y="22"/>
                    </a:moveTo>
                    <a:lnTo>
                      <a:pt x="59" y="19"/>
                    </a:lnTo>
                    <a:lnTo>
                      <a:pt x="73" y="6"/>
                    </a:lnTo>
                    <a:lnTo>
                      <a:pt x="76" y="9"/>
                    </a:lnTo>
                    <a:lnTo>
                      <a:pt x="62" y="22"/>
                    </a:lnTo>
                    <a:close/>
                    <a:moveTo>
                      <a:pt x="66" y="4"/>
                    </a:moveTo>
                    <a:lnTo>
                      <a:pt x="70" y="4"/>
                    </a:lnTo>
                    <a:lnTo>
                      <a:pt x="73" y="6"/>
                    </a:lnTo>
                    <a:lnTo>
                      <a:pt x="66" y="13"/>
                    </a:lnTo>
                    <a:lnTo>
                      <a:pt x="66" y="4"/>
                    </a:lnTo>
                    <a:close/>
                    <a:moveTo>
                      <a:pt x="66" y="22"/>
                    </a:moveTo>
                    <a:lnTo>
                      <a:pt x="64" y="22"/>
                    </a:lnTo>
                    <a:lnTo>
                      <a:pt x="64" y="4"/>
                    </a:lnTo>
                    <a:lnTo>
                      <a:pt x="66" y="4"/>
                    </a:lnTo>
                    <a:lnTo>
                      <a:pt x="66" y="22"/>
                    </a:lnTo>
                    <a:close/>
                    <a:moveTo>
                      <a:pt x="64" y="22"/>
                    </a:moveTo>
                    <a:lnTo>
                      <a:pt x="59" y="22"/>
                    </a:lnTo>
                    <a:lnTo>
                      <a:pt x="56" y="19"/>
                    </a:lnTo>
                    <a:lnTo>
                      <a:pt x="64" y="13"/>
                    </a:lnTo>
                    <a:lnTo>
                      <a:pt x="64" y="22"/>
                    </a:lnTo>
                    <a:close/>
                    <a:moveTo>
                      <a:pt x="56" y="19"/>
                    </a:moveTo>
                    <a:lnTo>
                      <a:pt x="54"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7" y="2"/>
                    </a:moveTo>
                    <a:lnTo>
                      <a:pt x="38" y="0"/>
                    </a:lnTo>
                    <a:lnTo>
                      <a:pt x="40" y="0"/>
                    </a:lnTo>
                    <a:lnTo>
                      <a:pt x="40" y="9"/>
                    </a:lnTo>
                    <a:lnTo>
                      <a:pt x="37" y="2"/>
                    </a:lnTo>
                    <a:close/>
                    <a:moveTo>
                      <a:pt x="45" y="18"/>
                    </a:moveTo>
                    <a:lnTo>
                      <a:pt x="39" y="21"/>
                    </a:lnTo>
                    <a:lnTo>
                      <a:pt x="30" y="5"/>
                    </a:lnTo>
                    <a:lnTo>
                      <a:pt x="37" y="2"/>
                    </a:lnTo>
                    <a:lnTo>
                      <a:pt x="45" y="18"/>
                    </a:lnTo>
                    <a:close/>
                    <a:moveTo>
                      <a:pt x="28" y="6"/>
                    </a:moveTo>
                    <a:lnTo>
                      <a:pt x="29" y="5"/>
                    </a:lnTo>
                    <a:lnTo>
                      <a:pt x="30" y="5"/>
                    </a:lnTo>
                    <a:lnTo>
                      <a:pt x="35" y="13"/>
                    </a:lnTo>
                    <a:lnTo>
                      <a:pt x="28" y="6"/>
                    </a:lnTo>
                    <a:close/>
                    <a:moveTo>
                      <a:pt x="41" y="19"/>
                    </a:moveTo>
                    <a:lnTo>
                      <a:pt x="38" y="22"/>
                    </a:lnTo>
                    <a:lnTo>
                      <a:pt x="25" y="9"/>
                    </a:lnTo>
                    <a:lnTo>
                      <a:pt x="28" y="6"/>
                    </a:lnTo>
                    <a:lnTo>
                      <a:pt x="41" y="19"/>
                    </a:lnTo>
                    <a:close/>
                    <a:moveTo>
                      <a:pt x="38" y="22"/>
                    </a:moveTo>
                    <a:lnTo>
                      <a:pt x="37" y="24"/>
                    </a:lnTo>
                    <a:lnTo>
                      <a:pt x="36" y="25"/>
                    </a:lnTo>
                    <a:lnTo>
                      <a:pt x="32" y="16"/>
                    </a:lnTo>
                    <a:lnTo>
                      <a:pt x="38" y="22"/>
                    </a:lnTo>
                    <a:close/>
                    <a:moveTo>
                      <a:pt x="36" y="25"/>
                    </a:moveTo>
                    <a:lnTo>
                      <a:pt x="29" y="28"/>
                    </a:lnTo>
                    <a:lnTo>
                      <a:pt x="21" y="10"/>
                    </a:lnTo>
                    <a:lnTo>
                      <a:pt x="27" y="7"/>
                    </a:lnTo>
                    <a:lnTo>
                      <a:pt x="36" y="25"/>
                    </a:lnTo>
                    <a:close/>
                    <a:moveTo>
                      <a:pt x="18" y="13"/>
                    </a:moveTo>
                    <a:lnTo>
                      <a:pt x="19" y="11"/>
                    </a:lnTo>
                    <a:lnTo>
                      <a:pt x="21" y="10"/>
                    </a:lnTo>
                    <a:lnTo>
                      <a:pt x="25" y="19"/>
                    </a:lnTo>
                    <a:lnTo>
                      <a:pt x="18" y="13"/>
                    </a:lnTo>
                    <a:close/>
                    <a:moveTo>
                      <a:pt x="32" y="26"/>
                    </a:moveTo>
                    <a:lnTo>
                      <a:pt x="28" y="29"/>
                    </a:lnTo>
                    <a:lnTo>
                      <a:pt x="15" y="16"/>
                    </a:lnTo>
                    <a:lnTo>
                      <a:pt x="18" y="13"/>
                    </a:lnTo>
                    <a:lnTo>
                      <a:pt x="32" y="26"/>
                    </a:lnTo>
                    <a:close/>
                    <a:moveTo>
                      <a:pt x="15" y="16"/>
                    </a:moveTo>
                    <a:lnTo>
                      <a:pt x="15" y="16"/>
                    </a:lnTo>
                    <a:lnTo>
                      <a:pt x="22" y="22"/>
                    </a:lnTo>
                    <a:lnTo>
                      <a:pt x="15" y="16"/>
                    </a:lnTo>
                    <a:close/>
                    <a:moveTo>
                      <a:pt x="28" y="29"/>
                    </a:moveTo>
                    <a:lnTo>
                      <a:pt x="25" y="32"/>
                    </a:lnTo>
                    <a:lnTo>
                      <a:pt x="12" y="19"/>
                    </a:lnTo>
                    <a:lnTo>
                      <a:pt x="15" y="16"/>
                    </a:lnTo>
                    <a:lnTo>
                      <a:pt x="28" y="29"/>
                    </a:lnTo>
                    <a:close/>
                    <a:moveTo>
                      <a:pt x="25" y="32"/>
                    </a:moveTo>
                    <a:lnTo>
                      <a:pt x="25" y="32"/>
                    </a:lnTo>
                    <a:lnTo>
                      <a:pt x="18" y="26"/>
                    </a:lnTo>
                    <a:lnTo>
                      <a:pt x="25" y="32"/>
                    </a:lnTo>
                    <a:close/>
                    <a:moveTo>
                      <a:pt x="25" y="32"/>
                    </a:moveTo>
                    <a:lnTo>
                      <a:pt x="22" y="36"/>
                    </a:lnTo>
                    <a:lnTo>
                      <a:pt x="8" y="22"/>
                    </a:lnTo>
                    <a:lnTo>
                      <a:pt x="12" y="19"/>
                    </a:lnTo>
                    <a:lnTo>
                      <a:pt x="25" y="32"/>
                    </a:lnTo>
                    <a:close/>
                    <a:moveTo>
                      <a:pt x="7" y="25"/>
                    </a:moveTo>
                    <a:lnTo>
                      <a:pt x="7" y="24"/>
                    </a:lnTo>
                    <a:lnTo>
                      <a:pt x="8" y="22"/>
                    </a:lnTo>
                    <a:lnTo>
                      <a:pt x="15" y="29"/>
                    </a:lnTo>
                    <a:lnTo>
                      <a:pt x="7" y="25"/>
                    </a:lnTo>
                    <a:close/>
                    <a:moveTo>
                      <a:pt x="24" y="32"/>
                    </a:moveTo>
                    <a:lnTo>
                      <a:pt x="21" y="39"/>
                    </a:lnTo>
                    <a:lnTo>
                      <a:pt x="4" y="31"/>
                    </a:lnTo>
                    <a:lnTo>
                      <a:pt x="7" y="25"/>
                    </a:lnTo>
                    <a:lnTo>
                      <a:pt x="24" y="32"/>
                    </a:lnTo>
                    <a:close/>
                    <a:moveTo>
                      <a:pt x="21" y="39"/>
                    </a:moveTo>
                    <a:lnTo>
                      <a:pt x="21" y="41"/>
                    </a:lnTo>
                    <a:lnTo>
                      <a:pt x="19" y="42"/>
                    </a:lnTo>
                    <a:lnTo>
                      <a:pt x="12" y="35"/>
                    </a:lnTo>
                    <a:lnTo>
                      <a:pt x="21" y="39"/>
                    </a:lnTo>
                    <a:close/>
                    <a:moveTo>
                      <a:pt x="19" y="42"/>
                    </a:moveTo>
                    <a:lnTo>
                      <a:pt x="16" y="45"/>
                    </a:lnTo>
                    <a:lnTo>
                      <a:pt x="2" y="31"/>
                    </a:lnTo>
                    <a:lnTo>
                      <a:pt x="5" y="28"/>
                    </a:lnTo>
                    <a:lnTo>
                      <a:pt x="19" y="42"/>
                    </a:lnTo>
                    <a:close/>
                    <a:moveTo>
                      <a:pt x="0" y="38"/>
                    </a:moveTo>
                    <a:lnTo>
                      <a:pt x="0" y="35"/>
                    </a:lnTo>
                    <a:lnTo>
                      <a:pt x="2" y="31"/>
                    </a:lnTo>
                    <a:lnTo>
                      <a:pt x="9"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3" y="54"/>
                    </a:moveTo>
                    <a:lnTo>
                      <a:pt x="0" y="51"/>
                    </a:lnTo>
                    <a:lnTo>
                      <a:pt x="0" y="48"/>
                    </a:lnTo>
                    <a:lnTo>
                      <a:pt x="9" y="48"/>
                    </a:lnTo>
                    <a:lnTo>
                      <a:pt x="3" y="54"/>
                    </a:lnTo>
                    <a:close/>
                    <a:moveTo>
                      <a:pt x="16" y="41"/>
                    </a:moveTo>
                    <a:lnTo>
                      <a:pt x="19" y="45"/>
                    </a:lnTo>
                    <a:lnTo>
                      <a:pt x="5" y="58"/>
                    </a:lnTo>
                    <a:lnTo>
                      <a:pt x="3" y="54"/>
                    </a:lnTo>
                    <a:lnTo>
                      <a:pt x="16" y="41"/>
                    </a:lnTo>
                    <a:close/>
                    <a:moveTo>
                      <a:pt x="19" y="45"/>
                    </a:moveTo>
                    <a:lnTo>
                      <a:pt x="22" y="47"/>
                    </a:lnTo>
                    <a:lnTo>
                      <a:pt x="22" y="51"/>
                    </a:lnTo>
                    <a:lnTo>
                      <a:pt x="12" y="51"/>
                    </a:lnTo>
                    <a:lnTo>
                      <a:pt x="19" y="45"/>
                    </a:lnTo>
                    <a:close/>
                    <a:moveTo>
                      <a:pt x="22" y="51"/>
                    </a:moveTo>
                    <a:lnTo>
                      <a:pt x="22" y="58"/>
                    </a:lnTo>
                    <a:lnTo>
                      <a:pt x="3" y="58"/>
                    </a:lnTo>
                    <a:lnTo>
                      <a:pt x="3" y="51"/>
                    </a:lnTo>
                    <a:lnTo>
                      <a:pt x="22" y="51"/>
                    </a:lnTo>
                    <a:close/>
                    <a:moveTo>
                      <a:pt x="5" y="64"/>
                    </a:moveTo>
                    <a:lnTo>
                      <a:pt x="3" y="61"/>
                    </a:lnTo>
                    <a:lnTo>
                      <a:pt x="3" y="58"/>
                    </a:lnTo>
                    <a:lnTo>
                      <a:pt x="12" y="58"/>
                    </a:lnTo>
                    <a:lnTo>
                      <a:pt x="5" y="64"/>
                    </a:lnTo>
                    <a:close/>
                    <a:moveTo>
                      <a:pt x="19" y="51"/>
                    </a:moveTo>
                    <a:lnTo>
                      <a:pt x="22" y="53"/>
                    </a:lnTo>
                    <a:lnTo>
                      <a:pt x="8" y="68"/>
                    </a:lnTo>
                    <a:lnTo>
                      <a:pt x="5" y="64"/>
                    </a:lnTo>
                    <a:lnTo>
                      <a:pt x="19" y="51"/>
                    </a:lnTo>
                    <a:close/>
                    <a:moveTo>
                      <a:pt x="8" y="68"/>
                    </a:moveTo>
                    <a:lnTo>
                      <a:pt x="8" y="68"/>
                    </a:lnTo>
                    <a:lnTo>
                      <a:pt x="15" y="60"/>
                    </a:lnTo>
                    <a:lnTo>
                      <a:pt x="8" y="68"/>
                    </a:lnTo>
                    <a:close/>
                    <a:moveTo>
                      <a:pt x="22" y="53"/>
                    </a:moveTo>
                    <a:lnTo>
                      <a:pt x="25" y="57"/>
                    </a:lnTo>
                    <a:lnTo>
                      <a:pt x="12" y="70"/>
                    </a:lnTo>
                    <a:lnTo>
                      <a:pt x="8" y="68"/>
                    </a:lnTo>
                    <a:lnTo>
                      <a:pt x="22" y="53"/>
                    </a:lnTo>
                    <a:close/>
                    <a:moveTo>
                      <a:pt x="18" y="73"/>
                    </a:moveTo>
                    <a:lnTo>
                      <a:pt x="15" y="73"/>
                    </a:lnTo>
                    <a:lnTo>
                      <a:pt x="12" y="70"/>
                    </a:lnTo>
                    <a:lnTo>
                      <a:pt x="18" y="63"/>
                    </a:lnTo>
                    <a:lnTo>
                      <a:pt x="18" y="73"/>
                    </a:lnTo>
                    <a:close/>
                    <a:moveTo>
                      <a:pt x="18" y="54"/>
                    </a:moveTo>
                    <a:lnTo>
                      <a:pt x="22" y="54"/>
                    </a:lnTo>
                    <a:lnTo>
                      <a:pt x="22" y="73"/>
                    </a:lnTo>
                    <a:lnTo>
                      <a:pt x="18" y="73"/>
                    </a:lnTo>
                    <a:lnTo>
                      <a:pt x="18" y="54"/>
                    </a:lnTo>
                    <a:close/>
                    <a:moveTo>
                      <a:pt x="22" y="54"/>
                    </a:moveTo>
                    <a:lnTo>
                      <a:pt x="26" y="54"/>
                    </a:lnTo>
                    <a:lnTo>
                      <a:pt x="28" y="57"/>
                    </a:lnTo>
                    <a:lnTo>
                      <a:pt x="22" y="63"/>
                    </a:lnTo>
                    <a:lnTo>
                      <a:pt x="22" y="54"/>
                    </a:lnTo>
                    <a:close/>
                    <a:moveTo>
                      <a:pt x="28" y="57"/>
                    </a:moveTo>
                    <a:lnTo>
                      <a:pt x="32" y="60"/>
                    </a:lnTo>
                    <a:lnTo>
                      <a:pt x="18" y="73"/>
                    </a:lnTo>
                    <a:lnTo>
                      <a:pt x="15" y="70"/>
                    </a:lnTo>
                    <a:lnTo>
                      <a:pt x="28" y="57"/>
                    </a:lnTo>
                    <a:close/>
                    <a:moveTo>
                      <a:pt x="25" y="77"/>
                    </a:moveTo>
                    <a:lnTo>
                      <a:pt x="21" y="77"/>
                    </a:lnTo>
                    <a:lnTo>
                      <a:pt x="18" y="73"/>
                    </a:lnTo>
                    <a:lnTo>
                      <a:pt x="25" y="67"/>
                    </a:lnTo>
                    <a:lnTo>
                      <a:pt x="25" y="77"/>
                    </a:lnTo>
                    <a:close/>
                    <a:moveTo>
                      <a:pt x="25" y="58"/>
                    </a:moveTo>
                    <a:lnTo>
                      <a:pt x="32" y="58"/>
                    </a:lnTo>
                    <a:lnTo>
                      <a:pt x="32" y="77"/>
                    </a:lnTo>
                    <a:lnTo>
                      <a:pt x="25" y="77"/>
                    </a:lnTo>
                    <a:lnTo>
                      <a:pt x="25" y="58"/>
                    </a:lnTo>
                    <a:close/>
                    <a:moveTo>
                      <a:pt x="32" y="58"/>
                    </a:moveTo>
                    <a:lnTo>
                      <a:pt x="35" y="58"/>
                    </a:lnTo>
                    <a:lnTo>
                      <a:pt x="35" y="77"/>
                    </a:lnTo>
                    <a:lnTo>
                      <a:pt x="32" y="77"/>
                    </a:lnTo>
                    <a:lnTo>
                      <a:pt x="32" y="58"/>
                    </a:lnTo>
                    <a:close/>
                    <a:moveTo>
                      <a:pt x="35" y="58"/>
                    </a:moveTo>
                    <a:lnTo>
                      <a:pt x="40" y="58"/>
                    </a:lnTo>
                    <a:lnTo>
                      <a:pt x="40" y="77"/>
                    </a:lnTo>
                    <a:lnTo>
                      <a:pt x="35" y="77"/>
                    </a:lnTo>
                    <a:lnTo>
                      <a:pt x="35" y="58"/>
                    </a:lnTo>
                    <a:close/>
                    <a:moveTo>
                      <a:pt x="40" y="58"/>
                    </a:moveTo>
                    <a:lnTo>
                      <a:pt x="47" y="58"/>
                    </a:lnTo>
                    <a:lnTo>
                      <a:pt x="47" y="77"/>
                    </a:lnTo>
                    <a:lnTo>
                      <a:pt x="40" y="77"/>
                    </a:lnTo>
                    <a:lnTo>
                      <a:pt x="40" y="58"/>
                    </a:lnTo>
                    <a:close/>
                    <a:moveTo>
                      <a:pt x="54" y="73"/>
                    </a:moveTo>
                    <a:lnTo>
                      <a:pt x="51" y="77"/>
                    </a:lnTo>
                    <a:lnTo>
                      <a:pt x="47" y="77"/>
                    </a:lnTo>
                    <a:lnTo>
                      <a:pt x="47" y="67"/>
                    </a:lnTo>
                    <a:lnTo>
                      <a:pt x="54" y="73"/>
                    </a:lnTo>
                    <a:close/>
                    <a:moveTo>
                      <a:pt x="40" y="60"/>
                    </a:moveTo>
                    <a:lnTo>
                      <a:pt x="44" y="57"/>
                    </a:lnTo>
                    <a:lnTo>
                      <a:pt x="57" y="70"/>
                    </a:lnTo>
                    <a:lnTo>
                      <a:pt x="54" y="73"/>
                    </a:lnTo>
                    <a:lnTo>
                      <a:pt x="40" y="60"/>
                    </a:lnTo>
                    <a:close/>
                    <a:moveTo>
                      <a:pt x="44" y="57"/>
                    </a:moveTo>
                    <a:lnTo>
                      <a:pt x="45" y="56"/>
                    </a:lnTo>
                    <a:lnTo>
                      <a:pt x="46" y="56"/>
                    </a:lnTo>
                    <a:lnTo>
                      <a:pt x="50" y="63"/>
                    </a:lnTo>
                    <a:lnTo>
                      <a:pt x="44" y="57"/>
                    </a:lnTo>
                    <a:close/>
                    <a:moveTo>
                      <a:pt x="46" y="56"/>
                    </a:moveTo>
                    <a:lnTo>
                      <a:pt x="52" y="52"/>
                    </a:lnTo>
                    <a:lnTo>
                      <a:pt x="61" y="69"/>
                    </a:lnTo>
                    <a:lnTo>
                      <a:pt x="55" y="72"/>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5" name="Freeform 521">
                <a:extLst>
                  <a:ext uri="{FF2B5EF4-FFF2-40B4-BE49-F238E27FC236}">
                    <a16:creationId xmlns:a16="http://schemas.microsoft.com/office/drawing/2014/main" id="{22100C3D-CF76-457A-835D-3C189349D9F4}"/>
                  </a:ext>
                </a:extLst>
              </p:cNvPr>
              <p:cNvSpPr>
                <a:spLocks/>
              </p:cNvSpPr>
              <p:nvPr/>
            </p:nvSpPr>
            <p:spPr bwMode="auto">
              <a:xfrm>
                <a:off x="3278" y="2806"/>
                <a:ext cx="16" cy="14"/>
              </a:xfrm>
              <a:custGeom>
                <a:avLst/>
                <a:gdLst>
                  <a:gd name="T0" fmla="*/ 3 w 67"/>
                  <a:gd name="T1" fmla="*/ 3 h 58"/>
                  <a:gd name="T2" fmla="*/ 3 w 67"/>
                  <a:gd name="T3" fmla="*/ 3 h 58"/>
                  <a:gd name="T4" fmla="*/ 3 w 67"/>
                  <a:gd name="T5" fmla="*/ 3 h 58"/>
                  <a:gd name="T6" fmla="*/ 3 w 67"/>
                  <a:gd name="T7" fmla="*/ 2 h 58"/>
                  <a:gd name="T8" fmla="*/ 3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3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0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5"/>
                    </a:moveTo>
                    <a:lnTo>
                      <a:pt x="50" y="51"/>
                    </a:lnTo>
                    <a:lnTo>
                      <a:pt x="54" y="46"/>
                    </a:lnTo>
                    <a:lnTo>
                      <a:pt x="57" y="42"/>
                    </a:lnTo>
                    <a:lnTo>
                      <a:pt x="60" y="39"/>
                    </a:lnTo>
                    <a:lnTo>
                      <a:pt x="64" y="36"/>
                    </a:lnTo>
                    <a:lnTo>
                      <a:pt x="64" y="29"/>
                    </a:lnTo>
                    <a:lnTo>
                      <a:pt x="67" y="26"/>
                    </a:lnTo>
                    <a:lnTo>
                      <a:pt x="67" y="20"/>
                    </a:lnTo>
                    <a:lnTo>
                      <a:pt x="64" y="17"/>
                    </a:lnTo>
                    <a:lnTo>
                      <a:pt x="64" y="14"/>
                    </a:lnTo>
                    <a:lnTo>
                      <a:pt x="60" y="10"/>
                    </a:lnTo>
                    <a:lnTo>
                      <a:pt x="57" y="7"/>
                    </a:lnTo>
                    <a:lnTo>
                      <a:pt x="54" y="4"/>
                    </a:lnTo>
                    <a:lnTo>
                      <a:pt x="47" y="4"/>
                    </a:lnTo>
                    <a:lnTo>
                      <a:pt x="44" y="0"/>
                    </a:lnTo>
                    <a:lnTo>
                      <a:pt x="38" y="0"/>
                    </a:lnTo>
                    <a:lnTo>
                      <a:pt x="35" y="4"/>
                    </a:lnTo>
                    <a:lnTo>
                      <a:pt x="28" y="4"/>
                    </a:lnTo>
                    <a:lnTo>
                      <a:pt x="25" y="4"/>
                    </a:lnTo>
                    <a:lnTo>
                      <a:pt x="18" y="7"/>
                    </a:lnTo>
                    <a:lnTo>
                      <a:pt x="16" y="10"/>
                    </a:lnTo>
                    <a:lnTo>
                      <a:pt x="10" y="14"/>
                    </a:lnTo>
                    <a:lnTo>
                      <a:pt x="6" y="20"/>
                    </a:lnTo>
                    <a:lnTo>
                      <a:pt x="3" y="23"/>
                    </a:lnTo>
                    <a:lnTo>
                      <a:pt x="0" y="26"/>
                    </a:lnTo>
                    <a:lnTo>
                      <a:pt x="0" y="32"/>
                    </a:lnTo>
                    <a:lnTo>
                      <a:pt x="0" y="36"/>
                    </a:lnTo>
                    <a:lnTo>
                      <a:pt x="0" y="39"/>
                    </a:lnTo>
                    <a:lnTo>
                      <a:pt x="0" y="46"/>
                    </a:lnTo>
                    <a:lnTo>
                      <a:pt x="3" y="48"/>
                    </a:lnTo>
                    <a:lnTo>
                      <a:pt x="3" y="51"/>
                    </a:lnTo>
                    <a:lnTo>
                      <a:pt x="6" y="55"/>
                    </a:lnTo>
                    <a:lnTo>
                      <a:pt x="13" y="58"/>
                    </a:lnTo>
                    <a:lnTo>
                      <a:pt x="16" y="58"/>
                    </a:lnTo>
                    <a:lnTo>
                      <a:pt x="18" y="58"/>
                    </a:lnTo>
                    <a:lnTo>
                      <a:pt x="25" y="58"/>
                    </a:lnTo>
                    <a:lnTo>
                      <a:pt x="28" y="58"/>
                    </a:lnTo>
                    <a:lnTo>
                      <a:pt x="35" y="58"/>
                    </a:lnTo>
                    <a:lnTo>
                      <a:pt x="42" y="55"/>
                    </a:lnTo>
                    <a:lnTo>
                      <a:pt x="44"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6" name="Freeform 522">
                <a:extLst>
                  <a:ext uri="{FF2B5EF4-FFF2-40B4-BE49-F238E27FC236}">
                    <a16:creationId xmlns:a16="http://schemas.microsoft.com/office/drawing/2014/main" id="{041F3CA1-F3DE-4C99-B1FC-2F257B8C106A}"/>
                  </a:ext>
                </a:extLst>
              </p:cNvPr>
              <p:cNvSpPr>
                <a:spLocks noEditPoints="1"/>
              </p:cNvSpPr>
              <p:nvPr/>
            </p:nvSpPr>
            <p:spPr bwMode="auto">
              <a:xfrm>
                <a:off x="3275" y="2804"/>
                <a:ext cx="22" cy="19"/>
              </a:xfrm>
              <a:custGeom>
                <a:avLst/>
                <a:gdLst>
                  <a:gd name="T0" fmla="*/ 5 w 86"/>
                  <a:gd name="T1" fmla="*/ 4 h 76"/>
                  <a:gd name="T2" fmla="*/ 4 w 86"/>
                  <a:gd name="T3" fmla="*/ 3 h 76"/>
                  <a:gd name="T4" fmla="*/ 4 w 86"/>
                  <a:gd name="T5" fmla="*/ 3 h 76"/>
                  <a:gd name="T6" fmla="*/ 5 w 86"/>
                  <a:gd name="T7" fmla="*/ 4 h 76"/>
                  <a:gd name="T8" fmla="*/ 5 w 86"/>
                  <a:gd name="T9" fmla="*/ 4 h 76"/>
                  <a:gd name="T10" fmla="*/ 5 w 86"/>
                  <a:gd name="T11" fmla="*/ 4 h 76"/>
                  <a:gd name="T12" fmla="*/ 4 w 86"/>
                  <a:gd name="T13" fmla="*/ 2 h 76"/>
                  <a:gd name="T14" fmla="*/ 5 w 86"/>
                  <a:gd name="T15" fmla="*/ 3 h 76"/>
                  <a:gd name="T16" fmla="*/ 5 w 86"/>
                  <a:gd name="T17" fmla="*/ 3 h 76"/>
                  <a:gd name="T18" fmla="*/ 4 w 86"/>
                  <a:gd name="T19" fmla="*/ 2 h 76"/>
                  <a:gd name="T20" fmla="*/ 6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2 h 76"/>
                  <a:gd name="T40" fmla="*/ 4 w 86"/>
                  <a:gd name="T41" fmla="*/ 2 h 76"/>
                  <a:gd name="T42" fmla="*/ 4 w 86"/>
                  <a:gd name="T43" fmla="*/ 2 h 76"/>
                  <a:gd name="T44" fmla="*/ 4 w 86"/>
                  <a:gd name="T45" fmla="*/ 0 h 76"/>
                  <a:gd name="T46" fmla="*/ 4 w 86"/>
                  <a:gd name="T47" fmla="*/ 1 h 76"/>
                  <a:gd name="T48" fmla="*/ 4 w 86"/>
                  <a:gd name="T49" fmla="*/ 1 h 76"/>
                  <a:gd name="T50" fmla="*/ 4 w 86"/>
                  <a:gd name="T51" fmla="*/ 1 h 76"/>
                  <a:gd name="T52" fmla="*/ 3 w 86"/>
                  <a:gd name="T53" fmla="*/ 2 h 76"/>
                  <a:gd name="T54" fmla="*/ 3 w 86"/>
                  <a:gd name="T55" fmla="*/ 0 h 76"/>
                  <a:gd name="T56" fmla="*/ 3 w 86"/>
                  <a:gd name="T57" fmla="*/ 0 h 76"/>
                  <a:gd name="T58" fmla="*/ 2 w 86"/>
                  <a:gd name="T59" fmla="*/ 0 h 76"/>
                  <a:gd name="T60" fmla="*/ 2 w 86"/>
                  <a:gd name="T61" fmla="*/ 1 h 76"/>
                  <a:gd name="T62" fmla="*/ 2 w 86"/>
                  <a:gd name="T63" fmla="*/ 2 h 76"/>
                  <a:gd name="T64" fmla="*/ 2 w 86"/>
                  <a:gd name="T65" fmla="*/ 2 h 76"/>
                  <a:gd name="T66" fmla="*/ 2 w 86"/>
                  <a:gd name="T67" fmla="*/ 1 h 76"/>
                  <a:gd name="T68" fmla="*/ 1 w 86"/>
                  <a:gd name="T69" fmla="*/ 1 h 76"/>
                  <a:gd name="T70" fmla="*/ 2 w 86"/>
                  <a:gd name="T71" fmla="*/ 2 h 76"/>
                  <a:gd name="T72" fmla="*/ 1 w 86"/>
                  <a:gd name="T73" fmla="*/ 3 h 76"/>
                  <a:gd name="T74" fmla="*/ 1 w 86"/>
                  <a:gd name="T75" fmla="*/ 2 h 76"/>
                  <a:gd name="T76" fmla="*/ 1 w 86"/>
                  <a:gd name="T77" fmla="*/ 2 h 76"/>
                  <a:gd name="T78" fmla="*/ 0 w 86"/>
                  <a:gd name="T79" fmla="*/ 2 h 76"/>
                  <a:gd name="T80" fmla="*/ 1 w 86"/>
                  <a:gd name="T81" fmla="*/ 3 h 76"/>
                  <a:gd name="T82" fmla="*/ 1 w 86"/>
                  <a:gd name="T83" fmla="*/ 3 h 76"/>
                  <a:gd name="T84" fmla="*/ 0 w 86"/>
                  <a:gd name="T85" fmla="*/ 4 h 76"/>
                  <a:gd name="T86" fmla="*/ 1 w 86"/>
                  <a:gd name="T87" fmla="*/ 4 h 76"/>
                  <a:gd name="T88" fmla="*/ 1 w 86"/>
                  <a:gd name="T89" fmla="*/ 3 h 76"/>
                  <a:gd name="T90" fmla="*/ 2 w 86"/>
                  <a:gd name="T91" fmla="*/ 4 h 76"/>
                  <a:gd name="T92" fmla="*/ 0 w 86"/>
                  <a:gd name="T93" fmla="*/ 4 h 76"/>
                  <a:gd name="T94" fmla="*/ 1 w 86"/>
                  <a:gd name="T95" fmla="*/ 4 h 76"/>
                  <a:gd name="T96" fmla="*/ 1 w 86"/>
                  <a:gd name="T97" fmla="*/ 4 h 76"/>
                  <a:gd name="T98" fmla="*/ 1 w 86"/>
                  <a:gd name="T99" fmla="*/ 4 h 76"/>
                  <a:gd name="T100" fmla="*/ 2 w 86"/>
                  <a:gd name="T101" fmla="*/ 4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4"/>
                    </a:moveTo>
                    <a:lnTo>
                      <a:pt x="56" y="52"/>
                    </a:lnTo>
                    <a:lnTo>
                      <a:pt x="65" y="68"/>
                    </a:lnTo>
                    <a:lnTo>
                      <a:pt x="58" y="71"/>
                    </a:lnTo>
                    <a:lnTo>
                      <a:pt x="50" y="54"/>
                    </a:lnTo>
                    <a:close/>
                    <a:moveTo>
                      <a:pt x="69" y="64"/>
                    </a:moveTo>
                    <a:lnTo>
                      <a:pt x="68" y="67"/>
                    </a:lnTo>
                    <a:lnTo>
                      <a:pt x="65" y="68"/>
                    </a:lnTo>
                    <a:lnTo>
                      <a:pt x="60" y="59"/>
                    </a:lnTo>
                    <a:lnTo>
                      <a:pt x="69" y="64"/>
                    </a:lnTo>
                    <a:close/>
                    <a:moveTo>
                      <a:pt x="53" y="55"/>
                    </a:moveTo>
                    <a:lnTo>
                      <a:pt x="55" y="49"/>
                    </a:lnTo>
                    <a:lnTo>
                      <a:pt x="73" y="57"/>
                    </a:lnTo>
                    <a:lnTo>
                      <a:pt x="69" y="64"/>
                    </a:lnTo>
                    <a:lnTo>
                      <a:pt x="53" y="55"/>
                    </a:lnTo>
                    <a:close/>
                    <a:moveTo>
                      <a:pt x="55" y="49"/>
                    </a:moveTo>
                    <a:lnTo>
                      <a:pt x="56" y="48"/>
                    </a:lnTo>
                    <a:lnTo>
                      <a:pt x="57" y="46"/>
                    </a:lnTo>
                    <a:lnTo>
                      <a:pt x="64" y="54"/>
                    </a:lnTo>
                    <a:lnTo>
                      <a:pt x="55" y="49"/>
                    </a:lnTo>
                    <a:close/>
                    <a:moveTo>
                      <a:pt x="57" y="46"/>
                    </a:moveTo>
                    <a:lnTo>
                      <a:pt x="60" y="44"/>
                    </a:lnTo>
                    <a:lnTo>
                      <a:pt x="74" y="57"/>
                    </a:lnTo>
                    <a:lnTo>
                      <a:pt x="70" y="60"/>
                    </a:lnTo>
                    <a:lnTo>
                      <a:pt x="57" y="46"/>
                    </a:lnTo>
                    <a:close/>
                    <a:moveTo>
                      <a:pt x="74" y="57"/>
                    </a:moveTo>
                    <a:lnTo>
                      <a:pt x="84" y="47"/>
                    </a:lnTo>
                    <a:lnTo>
                      <a:pt x="74" y="57"/>
                    </a:lnTo>
                    <a:lnTo>
                      <a:pt x="67" y="50"/>
                    </a:lnTo>
                    <a:lnTo>
                      <a:pt x="74" y="57"/>
                    </a:lnTo>
                    <a:close/>
                    <a:moveTo>
                      <a:pt x="60" y="44"/>
                    </a:moveTo>
                    <a:lnTo>
                      <a:pt x="64" y="40"/>
                    </a:lnTo>
                    <a:lnTo>
                      <a:pt x="77" y="54"/>
                    </a:lnTo>
                    <a:lnTo>
                      <a:pt x="74" y="57"/>
                    </a:lnTo>
                    <a:lnTo>
                      <a:pt x="60" y="44"/>
                    </a:lnTo>
                    <a:close/>
                    <a:moveTo>
                      <a:pt x="77" y="54"/>
                    </a:moveTo>
                    <a:lnTo>
                      <a:pt x="67" y="64"/>
                    </a:lnTo>
                    <a:lnTo>
                      <a:pt x="77" y="54"/>
                    </a:lnTo>
                    <a:lnTo>
                      <a:pt x="70" y="47"/>
                    </a:lnTo>
                    <a:lnTo>
                      <a:pt x="77" y="54"/>
                    </a:lnTo>
                    <a:close/>
                    <a:moveTo>
                      <a:pt x="64" y="40"/>
                    </a:moveTo>
                    <a:lnTo>
                      <a:pt x="67" y="37"/>
                    </a:lnTo>
                    <a:lnTo>
                      <a:pt x="80" y="50"/>
                    </a:lnTo>
                    <a:lnTo>
                      <a:pt x="77" y="54"/>
                    </a:lnTo>
                    <a:lnTo>
                      <a:pt x="64" y="40"/>
                    </a:lnTo>
                    <a:close/>
                    <a:moveTo>
                      <a:pt x="82" y="44"/>
                    </a:moveTo>
                    <a:lnTo>
                      <a:pt x="82" y="47"/>
                    </a:lnTo>
                    <a:lnTo>
                      <a:pt x="80" y="50"/>
                    </a:lnTo>
                    <a:lnTo>
                      <a:pt x="74" y="44"/>
                    </a:lnTo>
                    <a:lnTo>
                      <a:pt x="82" y="44"/>
                    </a:lnTo>
                    <a:close/>
                    <a:moveTo>
                      <a:pt x="64" y="44"/>
                    </a:moveTo>
                    <a:lnTo>
                      <a:pt x="64" y="37"/>
                    </a:lnTo>
                    <a:lnTo>
                      <a:pt x="82" y="37"/>
                    </a:lnTo>
                    <a:lnTo>
                      <a:pt x="82" y="44"/>
                    </a:lnTo>
                    <a:lnTo>
                      <a:pt x="64" y="44"/>
                    </a:lnTo>
                    <a:close/>
                    <a:moveTo>
                      <a:pt x="64" y="37"/>
                    </a:moveTo>
                    <a:lnTo>
                      <a:pt x="64" y="34"/>
                    </a:lnTo>
                    <a:lnTo>
                      <a:pt x="67" y="31"/>
                    </a:lnTo>
                    <a:lnTo>
                      <a:pt x="74" y="37"/>
                    </a:lnTo>
                    <a:lnTo>
                      <a:pt x="64" y="37"/>
                    </a:lnTo>
                    <a:close/>
                    <a:moveTo>
                      <a:pt x="67" y="31"/>
                    </a:moveTo>
                    <a:lnTo>
                      <a:pt x="70" y="27"/>
                    </a:lnTo>
                    <a:lnTo>
                      <a:pt x="84" y="40"/>
                    </a:lnTo>
                    <a:lnTo>
                      <a:pt x="80" y="44"/>
                    </a:lnTo>
                    <a:lnTo>
                      <a:pt x="67" y="31"/>
                    </a:lnTo>
                    <a:close/>
                    <a:moveTo>
                      <a:pt x="86" y="34"/>
                    </a:moveTo>
                    <a:lnTo>
                      <a:pt x="86" y="38"/>
                    </a:lnTo>
                    <a:lnTo>
                      <a:pt x="84" y="40"/>
                    </a:lnTo>
                    <a:lnTo>
                      <a:pt x="77" y="34"/>
                    </a:lnTo>
                    <a:lnTo>
                      <a:pt x="86" y="34"/>
                    </a:lnTo>
                    <a:close/>
                    <a:moveTo>
                      <a:pt x="67" y="34"/>
                    </a:moveTo>
                    <a:lnTo>
                      <a:pt x="67" y="28"/>
                    </a:lnTo>
                    <a:lnTo>
                      <a:pt x="86" y="28"/>
                    </a:lnTo>
                    <a:lnTo>
                      <a:pt x="86" y="34"/>
                    </a:lnTo>
                    <a:lnTo>
                      <a:pt x="67" y="34"/>
                    </a:lnTo>
                    <a:close/>
                    <a:moveTo>
                      <a:pt x="84" y="21"/>
                    </a:moveTo>
                    <a:lnTo>
                      <a:pt x="86" y="24"/>
                    </a:lnTo>
                    <a:lnTo>
                      <a:pt x="86" y="28"/>
                    </a:lnTo>
                    <a:lnTo>
                      <a:pt x="77" y="28"/>
                    </a:lnTo>
                    <a:lnTo>
                      <a:pt x="84" y="21"/>
                    </a:lnTo>
                    <a:close/>
                    <a:moveTo>
                      <a:pt x="70" y="35"/>
                    </a:moveTo>
                    <a:lnTo>
                      <a:pt x="67" y="32"/>
                    </a:lnTo>
                    <a:lnTo>
                      <a:pt x="80" y="18"/>
                    </a:lnTo>
                    <a:lnTo>
                      <a:pt x="84" y="21"/>
                    </a:lnTo>
                    <a:lnTo>
                      <a:pt x="70" y="35"/>
                    </a:lnTo>
                    <a:close/>
                    <a:moveTo>
                      <a:pt x="67" y="32"/>
                    </a:moveTo>
                    <a:lnTo>
                      <a:pt x="64" y="28"/>
                    </a:lnTo>
                    <a:lnTo>
                      <a:pt x="64" y="25"/>
                    </a:lnTo>
                    <a:lnTo>
                      <a:pt x="74" y="25"/>
                    </a:lnTo>
                    <a:lnTo>
                      <a:pt x="67" y="32"/>
                    </a:lnTo>
                    <a:close/>
                    <a:moveTo>
                      <a:pt x="64" y="25"/>
                    </a:moveTo>
                    <a:lnTo>
                      <a:pt x="64" y="22"/>
                    </a:lnTo>
                    <a:lnTo>
                      <a:pt x="82" y="22"/>
                    </a:lnTo>
                    <a:lnTo>
                      <a:pt x="82" y="25"/>
                    </a:lnTo>
                    <a:lnTo>
                      <a:pt x="64" y="25"/>
                    </a:lnTo>
                    <a:close/>
                    <a:moveTo>
                      <a:pt x="80" y="15"/>
                    </a:moveTo>
                    <a:lnTo>
                      <a:pt x="82" y="17"/>
                    </a:lnTo>
                    <a:lnTo>
                      <a:pt x="82" y="22"/>
                    </a:lnTo>
                    <a:lnTo>
                      <a:pt x="74" y="22"/>
                    </a:lnTo>
                    <a:lnTo>
                      <a:pt x="80" y="15"/>
                    </a:lnTo>
                    <a:close/>
                    <a:moveTo>
                      <a:pt x="67" y="28"/>
                    </a:moveTo>
                    <a:lnTo>
                      <a:pt x="64" y="25"/>
                    </a:lnTo>
                    <a:lnTo>
                      <a:pt x="77" y="12"/>
                    </a:lnTo>
                    <a:lnTo>
                      <a:pt x="80" y="15"/>
                    </a:lnTo>
                    <a:lnTo>
                      <a:pt x="67" y="28"/>
                    </a:lnTo>
                    <a:close/>
                    <a:moveTo>
                      <a:pt x="77" y="12"/>
                    </a:moveTo>
                    <a:lnTo>
                      <a:pt x="67" y="2"/>
                    </a:lnTo>
                    <a:lnTo>
                      <a:pt x="77" y="12"/>
                    </a:lnTo>
                    <a:lnTo>
                      <a:pt x="70" y="18"/>
                    </a:lnTo>
                    <a:lnTo>
                      <a:pt x="77" y="12"/>
                    </a:lnTo>
                    <a:close/>
                    <a:moveTo>
                      <a:pt x="64" y="25"/>
                    </a:moveTo>
                    <a:lnTo>
                      <a:pt x="60" y="22"/>
                    </a:lnTo>
                    <a:lnTo>
                      <a:pt x="74" y="8"/>
                    </a:lnTo>
                    <a:lnTo>
                      <a:pt x="77" y="12"/>
                    </a:lnTo>
                    <a:lnTo>
                      <a:pt x="64" y="25"/>
                    </a:lnTo>
                    <a:close/>
                    <a:moveTo>
                      <a:pt x="60" y="22"/>
                    </a:moveTo>
                    <a:lnTo>
                      <a:pt x="57" y="18"/>
                    </a:lnTo>
                    <a:lnTo>
                      <a:pt x="70" y="5"/>
                    </a:lnTo>
                    <a:lnTo>
                      <a:pt x="74" y="8"/>
                    </a:lnTo>
                    <a:lnTo>
                      <a:pt x="60" y="22"/>
                    </a:lnTo>
                    <a:close/>
                    <a:moveTo>
                      <a:pt x="64" y="2"/>
                    </a:moveTo>
                    <a:lnTo>
                      <a:pt x="68" y="2"/>
                    </a:lnTo>
                    <a:lnTo>
                      <a:pt x="70" y="5"/>
                    </a:lnTo>
                    <a:lnTo>
                      <a:pt x="64" y="12"/>
                    </a:lnTo>
                    <a:lnTo>
                      <a:pt x="64" y="2"/>
                    </a:lnTo>
                    <a:close/>
                    <a:moveTo>
                      <a:pt x="64" y="22"/>
                    </a:moveTo>
                    <a:lnTo>
                      <a:pt x="57" y="22"/>
                    </a:lnTo>
                    <a:lnTo>
                      <a:pt x="57" y="2"/>
                    </a:lnTo>
                    <a:lnTo>
                      <a:pt x="64" y="2"/>
                    </a:lnTo>
                    <a:lnTo>
                      <a:pt x="64" y="22"/>
                    </a:lnTo>
                    <a:close/>
                    <a:moveTo>
                      <a:pt x="57" y="22"/>
                    </a:moveTo>
                    <a:lnTo>
                      <a:pt x="54" y="22"/>
                    </a:lnTo>
                    <a:lnTo>
                      <a:pt x="50" y="18"/>
                    </a:lnTo>
                    <a:lnTo>
                      <a:pt x="57" y="12"/>
                    </a:lnTo>
                    <a:lnTo>
                      <a:pt x="57" y="22"/>
                    </a:lnTo>
                    <a:close/>
                    <a:moveTo>
                      <a:pt x="50" y="18"/>
                    </a:moveTo>
                    <a:lnTo>
                      <a:pt x="47" y="15"/>
                    </a:lnTo>
                    <a:lnTo>
                      <a:pt x="62" y="2"/>
                    </a:lnTo>
                    <a:lnTo>
                      <a:pt x="64" y="5"/>
                    </a:lnTo>
                    <a:lnTo>
                      <a:pt x="50" y="18"/>
                    </a:lnTo>
                    <a:close/>
                    <a:moveTo>
                      <a:pt x="54" y="0"/>
                    </a:moveTo>
                    <a:lnTo>
                      <a:pt x="58" y="0"/>
                    </a:lnTo>
                    <a:lnTo>
                      <a:pt x="62" y="2"/>
                    </a:lnTo>
                    <a:lnTo>
                      <a:pt x="54" y="8"/>
                    </a:lnTo>
                    <a:lnTo>
                      <a:pt x="54" y="0"/>
                    </a:lnTo>
                    <a:close/>
                    <a:moveTo>
                      <a:pt x="54" y="18"/>
                    </a:moveTo>
                    <a:lnTo>
                      <a:pt x="48" y="18"/>
                    </a:lnTo>
                    <a:lnTo>
                      <a:pt x="48" y="0"/>
                    </a:lnTo>
                    <a:lnTo>
                      <a:pt x="54" y="0"/>
                    </a:lnTo>
                    <a:lnTo>
                      <a:pt x="54" y="18"/>
                    </a:lnTo>
                    <a:close/>
                    <a:moveTo>
                      <a:pt x="42" y="2"/>
                    </a:moveTo>
                    <a:lnTo>
                      <a:pt x="44" y="0"/>
                    </a:lnTo>
                    <a:lnTo>
                      <a:pt x="48" y="0"/>
                    </a:lnTo>
                    <a:lnTo>
                      <a:pt x="48" y="8"/>
                    </a:lnTo>
                    <a:lnTo>
                      <a:pt x="42" y="2"/>
                    </a:lnTo>
                    <a:close/>
                    <a:moveTo>
                      <a:pt x="55" y="15"/>
                    </a:moveTo>
                    <a:lnTo>
                      <a:pt x="52" y="18"/>
                    </a:lnTo>
                    <a:lnTo>
                      <a:pt x="38" y="5"/>
                    </a:lnTo>
                    <a:lnTo>
                      <a:pt x="42" y="2"/>
                    </a:lnTo>
                    <a:lnTo>
                      <a:pt x="55" y="15"/>
                    </a:lnTo>
                    <a:close/>
                    <a:moveTo>
                      <a:pt x="52" y="18"/>
                    </a:moveTo>
                    <a:lnTo>
                      <a:pt x="48" y="22"/>
                    </a:lnTo>
                    <a:lnTo>
                      <a:pt x="45" y="22"/>
                    </a:lnTo>
                    <a:lnTo>
                      <a:pt x="45" y="12"/>
                    </a:lnTo>
                    <a:lnTo>
                      <a:pt x="52" y="18"/>
                    </a:lnTo>
                    <a:close/>
                    <a:moveTo>
                      <a:pt x="45" y="22"/>
                    </a:moveTo>
                    <a:lnTo>
                      <a:pt x="38" y="22"/>
                    </a:lnTo>
                    <a:lnTo>
                      <a:pt x="38" y="2"/>
                    </a:lnTo>
                    <a:lnTo>
                      <a:pt x="45" y="2"/>
                    </a:lnTo>
                    <a:lnTo>
                      <a:pt x="45" y="22"/>
                    </a:lnTo>
                    <a:close/>
                    <a:moveTo>
                      <a:pt x="38" y="22"/>
                    </a:moveTo>
                    <a:lnTo>
                      <a:pt x="35" y="22"/>
                    </a:lnTo>
                    <a:lnTo>
                      <a:pt x="35" y="2"/>
                    </a:lnTo>
                    <a:lnTo>
                      <a:pt x="38" y="2"/>
                    </a:lnTo>
                    <a:lnTo>
                      <a:pt x="38" y="22"/>
                    </a:lnTo>
                    <a:close/>
                    <a:moveTo>
                      <a:pt x="31" y="3"/>
                    </a:moveTo>
                    <a:lnTo>
                      <a:pt x="33" y="2"/>
                    </a:lnTo>
                    <a:lnTo>
                      <a:pt x="35" y="2"/>
                    </a:lnTo>
                    <a:lnTo>
                      <a:pt x="35" y="12"/>
                    </a:lnTo>
                    <a:lnTo>
                      <a:pt x="31" y="3"/>
                    </a:lnTo>
                    <a:close/>
                    <a:moveTo>
                      <a:pt x="39" y="21"/>
                    </a:moveTo>
                    <a:lnTo>
                      <a:pt x="33" y="24"/>
                    </a:lnTo>
                    <a:lnTo>
                      <a:pt x="25" y="6"/>
                    </a:lnTo>
                    <a:lnTo>
                      <a:pt x="31" y="3"/>
                    </a:lnTo>
                    <a:lnTo>
                      <a:pt x="39" y="21"/>
                    </a:lnTo>
                    <a:close/>
                    <a:moveTo>
                      <a:pt x="22" y="8"/>
                    </a:moveTo>
                    <a:lnTo>
                      <a:pt x="23" y="7"/>
                    </a:lnTo>
                    <a:lnTo>
                      <a:pt x="25" y="6"/>
                    </a:lnTo>
                    <a:lnTo>
                      <a:pt x="28" y="15"/>
                    </a:lnTo>
                    <a:lnTo>
                      <a:pt x="22" y="8"/>
                    </a:lnTo>
                    <a:close/>
                    <a:moveTo>
                      <a:pt x="36" y="22"/>
                    </a:moveTo>
                    <a:lnTo>
                      <a:pt x="33" y="25"/>
                    </a:lnTo>
                    <a:lnTo>
                      <a:pt x="19" y="12"/>
                    </a:lnTo>
                    <a:lnTo>
                      <a:pt x="22" y="8"/>
                    </a:lnTo>
                    <a:lnTo>
                      <a:pt x="36" y="22"/>
                    </a:lnTo>
                    <a:close/>
                    <a:moveTo>
                      <a:pt x="33" y="25"/>
                    </a:moveTo>
                    <a:lnTo>
                      <a:pt x="32" y="26"/>
                    </a:lnTo>
                    <a:lnTo>
                      <a:pt x="30" y="27"/>
                    </a:lnTo>
                    <a:lnTo>
                      <a:pt x="26" y="18"/>
                    </a:lnTo>
                    <a:lnTo>
                      <a:pt x="33" y="25"/>
                    </a:lnTo>
                    <a:close/>
                    <a:moveTo>
                      <a:pt x="30" y="27"/>
                    </a:moveTo>
                    <a:lnTo>
                      <a:pt x="24" y="29"/>
                    </a:lnTo>
                    <a:lnTo>
                      <a:pt x="15" y="13"/>
                    </a:lnTo>
                    <a:lnTo>
                      <a:pt x="22" y="10"/>
                    </a:lnTo>
                    <a:lnTo>
                      <a:pt x="30" y="27"/>
                    </a:lnTo>
                    <a:close/>
                    <a:moveTo>
                      <a:pt x="11" y="17"/>
                    </a:moveTo>
                    <a:lnTo>
                      <a:pt x="12" y="14"/>
                    </a:lnTo>
                    <a:lnTo>
                      <a:pt x="15" y="13"/>
                    </a:lnTo>
                    <a:lnTo>
                      <a:pt x="20" y="22"/>
                    </a:lnTo>
                    <a:lnTo>
                      <a:pt x="11" y="17"/>
                    </a:lnTo>
                    <a:close/>
                    <a:moveTo>
                      <a:pt x="28" y="26"/>
                    </a:moveTo>
                    <a:lnTo>
                      <a:pt x="25" y="32"/>
                    </a:lnTo>
                    <a:lnTo>
                      <a:pt x="7" y="24"/>
                    </a:lnTo>
                    <a:lnTo>
                      <a:pt x="11" y="17"/>
                    </a:lnTo>
                    <a:lnTo>
                      <a:pt x="28" y="26"/>
                    </a:lnTo>
                    <a:close/>
                    <a:moveTo>
                      <a:pt x="25" y="32"/>
                    </a:moveTo>
                    <a:lnTo>
                      <a:pt x="24" y="34"/>
                    </a:lnTo>
                    <a:lnTo>
                      <a:pt x="23" y="35"/>
                    </a:lnTo>
                    <a:lnTo>
                      <a:pt x="16" y="28"/>
                    </a:lnTo>
                    <a:lnTo>
                      <a:pt x="25" y="32"/>
                    </a:lnTo>
                    <a:close/>
                    <a:moveTo>
                      <a:pt x="23" y="35"/>
                    </a:moveTo>
                    <a:lnTo>
                      <a:pt x="20" y="38"/>
                    </a:lnTo>
                    <a:lnTo>
                      <a:pt x="6" y="24"/>
                    </a:lnTo>
                    <a:lnTo>
                      <a:pt x="10" y="21"/>
                    </a:lnTo>
                    <a:lnTo>
                      <a:pt x="23" y="35"/>
                    </a:lnTo>
                    <a:close/>
                    <a:moveTo>
                      <a:pt x="6" y="24"/>
                    </a:moveTo>
                    <a:lnTo>
                      <a:pt x="6" y="24"/>
                    </a:lnTo>
                    <a:lnTo>
                      <a:pt x="13" y="31"/>
                    </a:lnTo>
                    <a:lnTo>
                      <a:pt x="6" y="24"/>
                    </a:lnTo>
                    <a:close/>
                    <a:moveTo>
                      <a:pt x="20" y="37"/>
                    </a:moveTo>
                    <a:lnTo>
                      <a:pt x="16" y="40"/>
                    </a:lnTo>
                    <a:lnTo>
                      <a:pt x="3" y="27"/>
                    </a:lnTo>
                    <a:lnTo>
                      <a:pt x="6" y="24"/>
                    </a:lnTo>
                    <a:lnTo>
                      <a:pt x="20" y="37"/>
                    </a:lnTo>
                    <a:close/>
                    <a:moveTo>
                      <a:pt x="0" y="34"/>
                    </a:moveTo>
                    <a:lnTo>
                      <a:pt x="0" y="31"/>
                    </a:lnTo>
                    <a:lnTo>
                      <a:pt x="3" y="27"/>
                    </a:lnTo>
                    <a:lnTo>
                      <a:pt x="10" y="34"/>
                    </a:lnTo>
                    <a:lnTo>
                      <a:pt x="0" y="34"/>
                    </a:lnTo>
                    <a:close/>
                    <a:moveTo>
                      <a:pt x="20" y="34"/>
                    </a:moveTo>
                    <a:lnTo>
                      <a:pt x="20" y="40"/>
                    </a:lnTo>
                    <a:lnTo>
                      <a:pt x="0" y="40"/>
                    </a:lnTo>
                    <a:lnTo>
                      <a:pt x="0" y="34"/>
                    </a:lnTo>
                    <a:lnTo>
                      <a:pt x="20" y="34"/>
                    </a:lnTo>
                    <a:close/>
                    <a:moveTo>
                      <a:pt x="20" y="40"/>
                    </a:moveTo>
                    <a:lnTo>
                      <a:pt x="20" y="44"/>
                    </a:lnTo>
                    <a:lnTo>
                      <a:pt x="0" y="44"/>
                    </a:lnTo>
                    <a:lnTo>
                      <a:pt x="0" y="40"/>
                    </a:lnTo>
                    <a:lnTo>
                      <a:pt x="20" y="40"/>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3" y="60"/>
                    </a:moveTo>
                    <a:lnTo>
                      <a:pt x="0" y="57"/>
                    </a:lnTo>
                    <a:lnTo>
                      <a:pt x="0" y="54"/>
                    </a:lnTo>
                    <a:lnTo>
                      <a:pt x="10" y="54"/>
                    </a:lnTo>
                    <a:lnTo>
                      <a:pt x="3" y="60"/>
                    </a:lnTo>
                    <a:close/>
                    <a:moveTo>
                      <a:pt x="16" y="47"/>
                    </a:moveTo>
                    <a:lnTo>
                      <a:pt x="20" y="49"/>
                    </a:lnTo>
                    <a:lnTo>
                      <a:pt x="6" y="64"/>
                    </a:lnTo>
                    <a:lnTo>
                      <a:pt x="3" y="60"/>
                    </a:lnTo>
                    <a:lnTo>
                      <a:pt x="16" y="47"/>
                    </a:lnTo>
                    <a:close/>
                    <a:moveTo>
                      <a:pt x="20" y="49"/>
                    </a:moveTo>
                    <a:lnTo>
                      <a:pt x="23" y="53"/>
                    </a:lnTo>
                    <a:lnTo>
                      <a:pt x="23" y="56"/>
                    </a:lnTo>
                    <a:lnTo>
                      <a:pt x="13" y="56"/>
                    </a:lnTo>
                    <a:lnTo>
                      <a:pt x="20" y="49"/>
                    </a:lnTo>
                    <a:close/>
                    <a:moveTo>
                      <a:pt x="23" y="56"/>
                    </a:moveTo>
                    <a:lnTo>
                      <a:pt x="23" y="59"/>
                    </a:lnTo>
                    <a:lnTo>
                      <a:pt x="3" y="59"/>
                    </a:lnTo>
                    <a:lnTo>
                      <a:pt x="3" y="56"/>
                    </a:lnTo>
                    <a:lnTo>
                      <a:pt x="23" y="56"/>
                    </a:lnTo>
                    <a:close/>
                    <a:moveTo>
                      <a:pt x="6" y="66"/>
                    </a:moveTo>
                    <a:lnTo>
                      <a:pt x="3" y="64"/>
                    </a:lnTo>
                    <a:lnTo>
                      <a:pt x="3" y="59"/>
                    </a:lnTo>
                    <a:lnTo>
                      <a:pt x="13" y="59"/>
                    </a:lnTo>
                    <a:lnTo>
                      <a:pt x="6" y="66"/>
                    </a:lnTo>
                    <a:close/>
                    <a:moveTo>
                      <a:pt x="20" y="53"/>
                    </a:moveTo>
                    <a:lnTo>
                      <a:pt x="23" y="56"/>
                    </a:lnTo>
                    <a:lnTo>
                      <a:pt x="10" y="69"/>
                    </a:lnTo>
                    <a:lnTo>
                      <a:pt x="6" y="66"/>
                    </a:lnTo>
                    <a:lnTo>
                      <a:pt x="20" y="53"/>
                    </a:lnTo>
                    <a:close/>
                    <a:moveTo>
                      <a:pt x="12" y="71"/>
                    </a:moveTo>
                    <a:lnTo>
                      <a:pt x="11" y="70"/>
                    </a:lnTo>
                    <a:lnTo>
                      <a:pt x="10" y="69"/>
                    </a:lnTo>
                    <a:lnTo>
                      <a:pt x="16" y="63"/>
                    </a:lnTo>
                    <a:lnTo>
                      <a:pt x="12" y="71"/>
                    </a:lnTo>
                    <a:close/>
                    <a:moveTo>
                      <a:pt x="21" y="54"/>
                    </a:moveTo>
                    <a:lnTo>
                      <a:pt x="27" y="57"/>
                    </a:lnTo>
                    <a:lnTo>
                      <a:pt x="19" y="75"/>
                    </a:lnTo>
                    <a:lnTo>
                      <a:pt x="12" y="71"/>
                    </a:lnTo>
                    <a:lnTo>
                      <a:pt x="21" y="54"/>
                    </a:lnTo>
                    <a:close/>
                    <a:moveTo>
                      <a:pt x="23" y="76"/>
                    </a:moveTo>
                    <a:lnTo>
                      <a:pt x="21" y="76"/>
                    </a:lnTo>
                    <a:lnTo>
                      <a:pt x="19" y="75"/>
                    </a:lnTo>
                    <a:lnTo>
                      <a:pt x="23" y="66"/>
                    </a:lnTo>
                    <a:lnTo>
                      <a:pt x="23" y="76"/>
                    </a:lnTo>
                    <a:close/>
                    <a:moveTo>
                      <a:pt x="23" y="56"/>
                    </a:moveTo>
                    <a:lnTo>
                      <a:pt x="26" y="56"/>
                    </a:lnTo>
                    <a:lnTo>
                      <a:pt x="26" y="76"/>
                    </a:lnTo>
                    <a:lnTo>
                      <a:pt x="23" y="76"/>
                    </a:lnTo>
                    <a:lnTo>
                      <a:pt x="23" y="56"/>
                    </a:lnTo>
                    <a:close/>
                    <a:moveTo>
                      <a:pt x="26" y="56"/>
                    </a:moveTo>
                    <a:lnTo>
                      <a:pt x="28" y="56"/>
                    </a:lnTo>
                    <a:lnTo>
                      <a:pt x="28" y="76"/>
                    </a:lnTo>
                    <a:lnTo>
                      <a:pt x="26" y="76"/>
                    </a:lnTo>
                    <a:lnTo>
                      <a:pt x="26" y="5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38" y="56"/>
                    </a:moveTo>
                    <a:lnTo>
                      <a:pt x="45" y="56"/>
                    </a:lnTo>
                    <a:lnTo>
                      <a:pt x="45" y="76"/>
                    </a:lnTo>
                    <a:lnTo>
                      <a:pt x="38" y="76"/>
                    </a:lnTo>
                    <a:lnTo>
                      <a:pt x="38" y="56"/>
                    </a:lnTo>
                    <a:close/>
                    <a:moveTo>
                      <a:pt x="49" y="75"/>
                    </a:moveTo>
                    <a:lnTo>
                      <a:pt x="47" y="76"/>
                    </a:lnTo>
                    <a:lnTo>
                      <a:pt x="45" y="76"/>
                    </a:lnTo>
                    <a:lnTo>
                      <a:pt x="45" y="66"/>
                    </a:lnTo>
                    <a:lnTo>
                      <a:pt x="49" y="75"/>
                    </a:lnTo>
                    <a:close/>
                    <a:moveTo>
                      <a:pt x="41" y="57"/>
                    </a:moveTo>
                    <a:lnTo>
                      <a:pt x="47" y="54"/>
                    </a:lnTo>
                    <a:lnTo>
                      <a:pt x="55" y="71"/>
                    </a:lnTo>
                    <a:lnTo>
                      <a:pt x="49" y="75"/>
                    </a:lnTo>
                    <a:lnTo>
                      <a:pt x="41" y="57"/>
                    </a:lnTo>
                    <a:close/>
                    <a:moveTo>
                      <a:pt x="47" y="54"/>
                    </a:moveTo>
                    <a:lnTo>
                      <a:pt x="49" y="54"/>
                    </a:lnTo>
                    <a:lnTo>
                      <a:pt x="52" y="54"/>
                    </a:lnTo>
                    <a:lnTo>
                      <a:pt x="52" y="63"/>
                    </a:lnTo>
                    <a:lnTo>
                      <a:pt x="47" y="54"/>
                    </a:lnTo>
                    <a:close/>
                    <a:moveTo>
                      <a:pt x="52" y="54"/>
                    </a:moveTo>
                    <a:lnTo>
                      <a:pt x="54" y="54"/>
                    </a:lnTo>
                    <a:lnTo>
                      <a:pt x="54" y="72"/>
                    </a:lnTo>
                    <a:lnTo>
                      <a:pt x="52" y="72"/>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7" name="Freeform 523">
                <a:extLst>
                  <a:ext uri="{FF2B5EF4-FFF2-40B4-BE49-F238E27FC236}">
                    <a16:creationId xmlns:a16="http://schemas.microsoft.com/office/drawing/2014/main" id="{1E63190C-5DFC-42F5-AFE4-B18681AB56E9}"/>
                  </a:ext>
                </a:extLst>
              </p:cNvPr>
              <p:cNvSpPr>
                <a:spLocks/>
              </p:cNvSpPr>
              <p:nvPr/>
            </p:nvSpPr>
            <p:spPr bwMode="auto">
              <a:xfrm>
                <a:off x="3327" y="2784"/>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8"/>
                    </a:lnTo>
                    <a:lnTo>
                      <a:pt x="54" y="44"/>
                    </a:lnTo>
                    <a:lnTo>
                      <a:pt x="57" y="41"/>
                    </a:lnTo>
                    <a:lnTo>
                      <a:pt x="61" y="34"/>
                    </a:lnTo>
                    <a:lnTo>
                      <a:pt x="63" y="31"/>
                    </a:lnTo>
                    <a:lnTo>
                      <a:pt x="63" y="28"/>
                    </a:lnTo>
                    <a:lnTo>
                      <a:pt x="66" y="22"/>
                    </a:lnTo>
                    <a:lnTo>
                      <a:pt x="66" y="19"/>
                    </a:lnTo>
                    <a:lnTo>
                      <a:pt x="63" y="16"/>
                    </a:lnTo>
                    <a:lnTo>
                      <a:pt x="63" y="9"/>
                    </a:lnTo>
                    <a:lnTo>
                      <a:pt x="61" y="6"/>
                    </a:lnTo>
                    <a:lnTo>
                      <a:pt x="57" y="2"/>
                    </a:lnTo>
                    <a:lnTo>
                      <a:pt x="54" y="2"/>
                    </a:lnTo>
                    <a:lnTo>
                      <a:pt x="47" y="0"/>
                    </a:lnTo>
                    <a:lnTo>
                      <a:pt x="44" y="0"/>
                    </a:lnTo>
                    <a:lnTo>
                      <a:pt x="38" y="0"/>
                    </a:lnTo>
                    <a:lnTo>
                      <a:pt x="35" y="0"/>
                    </a:lnTo>
                    <a:lnTo>
                      <a:pt x="29" y="0"/>
                    </a:lnTo>
                    <a:lnTo>
                      <a:pt x="25" y="2"/>
                    </a:lnTo>
                    <a:lnTo>
                      <a:pt x="19" y="6"/>
                    </a:lnTo>
                    <a:lnTo>
                      <a:pt x="12" y="9"/>
                    </a:lnTo>
                    <a:lnTo>
                      <a:pt x="9" y="12"/>
                    </a:lnTo>
                    <a:lnTo>
                      <a:pt x="7" y="16"/>
                    </a:lnTo>
                    <a:lnTo>
                      <a:pt x="3" y="19"/>
                    </a:lnTo>
                    <a:lnTo>
                      <a:pt x="0" y="26"/>
                    </a:lnTo>
                    <a:lnTo>
                      <a:pt x="0" y="28"/>
                    </a:lnTo>
                    <a:lnTo>
                      <a:pt x="0" y="31"/>
                    </a:lnTo>
                    <a:lnTo>
                      <a:pt x="0" y="38"/>
                    </a:lnTo>
                    <a:lnTo>
                      <a:pt x="0" y="41"/>
                    </a:lnTo>
                    <a:lnTo>
                      <a:pt x="3" y="44"/>
                    </a:lnTo>
                    <a:lnTo>
                      <a:pt x="3" y="48"/>
                    </a:lnTo>
                    <a:lnTo>
                      <a:pt x="7" y="51"/>
                    </a:lnTo>
                    <a:lnTo>
                      <a:pt x="12" y="54"/>
                    </a:lnTo>
                    <a:lnTo>
                      <a:pt x="15" y="57"/>
                    </a:lnTo>
                    <a:lnTo>
                      <a:pt x="19" y="57"/>
                    </a:lnTo>
                    <a:lnTo>
                      <a:pt x="25" y="57"/>
                    </a:lnTo>
                    <a:lnTo>
                      <a:pt x="29" y="57"/>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8" name="Freeform 524">
                <a:extLst>
                  <a:ext uri="{FF2B5EF4-FFF2-40B4-BE49-F238E27FC236}">
                    <a16:creationId xmlns:a16="http://schemas.microsoft.com/office/drawing/2014/main" id="{0909C706-AE79-4AA5-85DA-BDC3AC999FAA}"/>
                  </a:ext>
                </a:extLst>
              </p:cNvPr>
              <p:cNvSpPr>
                <a:spLocks noEditPoints="1"/>
              </p:cNvSpPr>
              <p:nvPr/>
            </p:nvSpPr>
            <p:spPr bwMode="auto">
              <a:xfrm>
                <a:off x="3325" y="2782"/>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1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1 h 76"/>
                  <a:gd name="T56" fmla="*/ 2 w 86"/>
                  <a:gd name="T57" fmla="*/ 0 h 76"/>
                  <a:gd name="T58" fmla="*/ 2 w 86"/>
                  <a:gd name="T59" fmla="*/ 2 h 76"/>
                  <a:gd name="T60" fmla="*/ 2 w 86"/>
                  <a:gd name="T61" fmla="*/ 2 h 76"/>
                  <a:gd name="T62" fmla="*/ 1 w 86"/>
                  <a:gd name="T63" fmla="*/ 3 h 76"/>
                  <a:gd name="T64" fmla="*/ 0 w 86"/>
                  <a:gd name="T65" fmla="*/ 1 h 76"/>
                  <a:gd name="T66" fmla="*/ 0 w 86"/>
                  <a:gd name="T67" fmla="*/ 1 h 76"/>
                  <a:gd name="T68" fmla="*/ 0 w 86"/>
                  <a:gd name="T69" fmla="*/ 2 h 76"/>
                  <a:gd name="T70" fmla="*/ 0 w 86"/>
                  <a:gd name="T71" fmla="*/ 2 h 76"/>
                  <a:gd name="T72" fmla="*/ 1 w 86"/>
                  <a:gd name="T73" fmla="*/ 3 h 76"/>
                  <a:gd name="T74" fmla="*/ 0 w 86"/>
                  <a:gd name="T75" fmla="*/ 3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2 w 86"/>
                  <a:gd name="T93" fmla="*/ 4 h 76"/>
                  <a:gd name="T94" fmla="*/ 1 w 86"/>
                  <a:gd name="T95" fmla="*/ 5 h 76"/>
                  <a:gd name="T96" fmla="*/ 1 w 86"/>
                  <a:gd name="T97" fmla="*/ 4 h 76"/>
                  <a:gd name="T98" fmla="*/ 1 w 86"/>
                  <a:gd name="T99" fmla="*/ 4 h 76"/>
                  <a:gd name="T100" fmla="*/ 2 w 86"/>
                  <a:gd name="T101" fmla="*/ 4 h 76"/>
                  <a:gd name="T102" fmla="*/ 2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9"/>
                    </a:lnTo>
                    <a:lnTo>
                      <a:pt x="65" y="65"/>
                    </a:lnTo>
                    <a:lnTo>
                      <a:pt x="59" y="69"/>
                    </a:lnTo>
                    <a:lnTo>
                      <a:pt x="50" y="52"/>
                    </a:lnTo>
                    <a:close/>
                    <a:moveTo>
                      <a:pt x="67" y="64"/>
                    </a:moveTo>
                    <a:lnTo>
                      <a:pt x="66" y="65"/>
                    </a:lnTo>
                    <a:lnTo>
                      <a:pt x="65" y="65"/>
                    </a:lnTo>
                    <a:lnTo>
                      <a:pt x="61" y="58"/>
                    </a:lnTo>
                    <a:lnTo>
                      <a:pt x="67" y="64"/>
                    </a:lnTo>
                    <a:close/>
                    <a:moveTo>
                      <a:pt x="54" y="51"/>
                    </a:moveTo>
                    <a:lnTo>
                      <a:pt x="57" y="48"/>
                    </a:lnTo>
                    <a:lnTo>
                      <a:pt x="71" y="61"/>
                    </a:lnTo>
                    <a:lnTo>
                      <a:pt x="67" y="64"/>
                    </a:lnTo>
                    <a:lnTo>
                      <a:pt x="54" y="51"/>
                    </a:lnTo>
                    <a:close/>
                    <a:moveTo>
                      <a:pt x="57" y="48"/>
                    </a:moveTo>
                    <a:lnTo>
                      <a:pt x="48" y="57"/>
                    </a:lnTo>
                    <a:lnTo>
                      <a:pt x="57" y="48"/>
                    </a:lnTo>
                    <a:lnTo>
                      <a:pt x="64" y="54"/>
                    </a:lnTo>
                    <a:lnTo>
                      <a:pt x="57" y="48"/>
                    </a:lnTo>
                    <a:close/>
                    <a:moveTo>
                      <a:pt x="57" y="48"/>
                    </a:moveTo>
                    <a:lnTo>
                      <a:pt x="61" y="44"/>
                    </a:lnTo>
                    <a:lnTo>
                      <a:pt x="74" y="58"/>
                    </a:lnTo>
                    <a:lnTo>
                      <a:pt x="71" y="61"/>
                    </a:lnTo>
                    <a:lnTo>
                      <a:pt x="57" y="48"/>
                    </a:lnTo>
                    <a:close/>
                    <a:moveTo>
                      <a:pt x="75" y="55"/>
                    </a:moveTo>
                    <a:lnTo>
                      <a:pt x="75" y="57"/>
                    </a:lnTo>
                    <a:lnTo>
                      <a:pt x="74" y="58"/>
                    </a:lnTo>
                    <a:lnTo>
                      <a:pt x="67" y="51"/>
                    </a:lnTo>
                    <a:lnTo>
                      <a:pt x="75" y="55"/>
                    </a:lnTo>
                    <a:close/>
                    <a:moveTo>
                      <a:pt x="59" y="47"/>
                    </a:moveTo>
                    <a:lnTo>
                      <a:pt x="62" y="40"/>
                    </a:lnTo>
                    <a:lnTo>
                      <a:pt x="78" y="49"/>
                    </a:lnTo>
                    <a:lnTo>
                      <a:pt x="75" y="55"/>
                    </a:lnTo>
                    <a:lnTo>
                      <a:pt x="59" y="47"/>
                    </a:lnTo>
                    <a:close/>
                    <a:moveTo>
                      <a:pt x="62" y="40"/>
                    </a:moveTo>
                    <a:lnTo>
                      <a:pt x="63" y="39"/>
                    </a:lnTo>
                    <a:lnTo>
                      <a:pt x="64" y="38"/>
                    </a:lnTo>
                    <a:lnTo>
                      <a:pt x="71" y="44"/>
                    </a:lnTo>
                    <a:lnTo>
                      <a:pt x="62" y="40"/>
                    </a:lnTo>
                    <a:close/>
                    <a:moveTo>
                      <a:pt x="64" y="38"/>
                    </a:moveTo>
                    <a:lnTo>
                      <a:pt x="66" y="35"/>
                    </a:lnTo>
                    <a:lnTo>
                      <a:pt x="81" y="48"/>
                    </a:lnTo>
                    <a:lnTo>
                      <a:pt x="77" y="51"/>
                    </a:lnTo>
                    <a:lnTo>
                      <a:pt x="64" y="38"/>
                    </a:lnTo>
                    <a:close/>
                    <a:moveTo>
                      <a:pt x="83" y="41"/>
                    </a:moveTo>
                    <a:lnTo>
                      <a:pt x="83" y="46"/>
                    </a:lnTo>
                    <a:lnTo>
                      <a:pt x="81" y="48"/>
                    </a:lnTo>
                    <a:lnTo>
                      <a:pt x="73" y="41"/>
                    </a:lnTo>
                    <a:lnTo>
                      <a:pt x="83" y="41"/>
                    </a:lnTo>
                    <a:close/>
                    <a:moveTo>
                      <a:pt x="64" y="41"/>
                    </a:moveTo>
                    <a:lnTo>
                      <a:pt x="64" y="38"/>
                    </a:lnTo>
                    <a:lnTo>
                      <a:pt x="83" y="38"/>
                    </a:lnTo>
                    <a:lnTo>
                      <a:pt x="83" y="41"/>
                    </a:lnTo>
                    <a:lnTo>
                      <a:pt x="64" y="41"/>
                    </a:lnTo>
                    <a:close/>
                    <a:moveTo>
                      <a:pt x="64" y="38"/>
                    </a:moveTo>
                    <a:lnTo>
                      <a:pt x="64" y="36"/>
                    </a:lnTo>
                    <a:lnTo>
                      <a:pt x="65" y="35"/>
                    </a:lnTo>
                    <a:lnTo>
                      <a:pt x="73" y="38"/>
                    </a:lnTo>
                    <a:lnTo>
                      <a:pt x="64" y="38"/>
                    </a:lnTo>
                    <a:close/>
                    <a:moveTo>
                      <a:pt x="65" y="35"/>
                    </a:moveTo>
                    <a:lnTo>
                      <a:pt x="68" y="28"/>
                    </a:lnTo>
                    <a:lnTo>
                      <a:pt x="85" y="37"/>
                    </a:lnTo>
                    <a:lnTo>
                      <a:pt x="82" y="42"/>
                    </a:lnTo>
                    <a:lnTo>
                      <a:pt x="65" y="35"/>
                    </a:lnTo>
                    <a:close/>
                    <a:moveTo>
                      <a:pt x="86" y="32"/>
                    </a:moveTo>
                    <a:lnTo>
                      <a:pt x="86" y="35"/>
                    </a:lnTo>
                    <a:lnTo>
                      <a:pt x="85" y="37"/>
                    </a:lnTo>
                    <a:lnTo>
                      <a:pt x="76" y="32"/>
                    </a:lnTo>
                    <a:lnTo>
                      <a:pt x="86" y="32"/>
                    </a:lnTo>
                    <a:close/>
                    <a:moveTo>
                      <a:pt x="67" y="32"/>
                    </a:moveTo>
                    <a:lnTo>
                      <a:pt x="67" y="29"/>
                    </a:lnTo>
                    <a:lnTo>
                      <a:pt x="86" y="29"/>
                    </a:lnTo>
                    <a:lnTo>
                      <a:pt x="86" y="32"/>
                    </a:lnTo>
                    <a:lnTo>
                      <a:pt x="67" y="32"/>
                    </a:lnTo>
                    <a:close/>
                    <a:moveTo>
                      <a:pt x="83" y="22"/>
                    </a:moveTo>
                    <a:lnTo>
                      <a:pt x="86" y="25"/>
                    </a:lnTo>
                    <a:lnTo>
                      <a:pt x="86" y="29"/>
                    </a:lnTo>
                    <a:lnTo>
                      <a:pt x="76" y="29"/>
                    </a:lnTo>
                    <a:lnTo>
                      <a:pt x="83" y="22"/>
                    </a:lnTo>
                    <a:close/>
                    <a:moveTo>
                      <a:pt x="70" y="36"/>
                    </a:moveTo>
                    <a:lnTo>
                      <a:pt x="66" y="32"/>
                    </a:lnTo>
                    <a:lnTo>
                      <a:pt x="81" y="19"/>
                    </a:lnTo>
                    <a:lnTo>
                      <a:pt x="83" y="22"/>
                    </a:lnTo>
                    <a:lnTo>
                      <a:pt x="70" y="36"/>
                    </a:lnTo>
                    <a:close/>
                    <a:moveTo>
                      <a:pt x="66" y="32"/>
                    </a:moveTo>
                    <a:lnTo>
                      <a:pt x="64" y="29"/>
                    </a:lnTo>
                    <a:lnTo>
                      <a:pt x="64" y="26"/>
                    </a:lnTo>
                    <a:lnTo>
                      <a:pt x="73" y="26"/>
                    </a:lnTo>
                    <a:lnTo>
                      <a:pt x="66" y="32"/>
                    </a:lnTo>
                    <a:close/>
                    <a:moveTo>
                      <a:pt x="64" y="26"/>
                    </a:moveTo>
                    <a:lnTo>
                      <a:pt x="64" y="19"/>
                    </a:lnTo>
                    <a:lnTo>
                      <a:pt x="83" y="19"/>
                    </a:lnTo>
                    <a:lnTo>
                      <a:pt x="83" y="26"/>
                    </a:lnTo>
                    <a:lnTo>
                      <a:pt x="64" y="26"/>
                    </a:lnTo>
                    <a:close/>
                    <a:moveTo>
                      <a:pt x="81" y="12"/>
                    </a:moveTo>
                    <a:lnTo>
                      <a:pt x="83" y="16"/>
                    </a:lnTo>
                    <a:lnTo>
                      <a:pt x="83" y="19"/>
                    </a:lnTo>
                    <a:lnTo>
                      <a:pt x="73" y="19"/>
                    </a:lnTo>
                    <a:lnTo>
                      <a:pt x="81" y="12"/>
                    </a:lnTo>
                    <a:close/>
                    <a:moveTo>
                      <a:pt x="66" y="26"/>
                    </a:moveTo>
                    <a:lnTo>
                      <a:pt x="64" y="22"/>
                    </a:lnTo>
                    <a:lnTo>
                      <a:pt x="77" y="9"/>
                    </a:lnTo>
                    <a:lnTo>
                      <a:pt x="81" y="12"/>
                    </a:lnTo>
                    <a:lnTo>
                      <a:pt x="66" y="26"/>
                    </a:lnTo>
                    <a:close/>
                    <a:moveTo>
                      <a:pt x="64" y="22"/>
                    </a:moveTo>
                    <a:lnTo>
                      <a:pt x="61" y="20"/>
                    </a:lnTo>
                    <a:lnTo>
                      <a:pt x="74" y="6"/>
                    </a:lnTo>
                    <a:lnTo>
                      <a:pt x="77" y="9"/>
                    </a:lnTo>
                    <a:lnTo>
                      <a:pt x="64" y="22"/>
                    </a:lnTo>
                    <a:close/>
                    <a:moveTo>
                      <a:pt x="67" y="4"/>
                    </a:moveTo>
                    <a:lnTo>
                      <a:pt x="71" y="4"/>
                    </a:lnTo>
                    <a:lnTo>
                      <a:pt x="74" y="6"/>
                    </a:lnTo>
                    <a:lnTo>
                      <a:pt x="67" y="12"/>
                    </a:lnTo>
                    <a:lnTo>
                      <a:pt x="67" y="4"/>
                    </a:lnTo>
                    <a:close/>
                    <a:moveTo>
                      <a:pt x="67" y="22"/>
                    </a:moveTo>
                    <a:lnTo>
                      <a:pt x="64" y="22"/>
                    </a:lnTo>
                    <a:lnTo>
                      <a:pt x="64" y="4"/>
                    </a:lnTo>
                    <a:lnTo>
                      <a:pt x="67" y="4"/>
                    </a:lnTo>
                    <a:lnTo>
                      <a:pt x="67" y="22"/>
                    </a:lnTo>
                    <a:close/>
                    <a:moveTo>
                      <a:pt x="64" y="22"/>
                    </a:moveTo>
                    <a:lnTo>
                      <a:pt x="62" y="22"/>
                    </a:lnTo>
                    <a:lnTo>
                      <a:pt x="60" y="21"/>
                    </a:lnTo>
                    <a:lnTo>
                      <a:pt x="64" y="12"/>
                    </a:lnTo>
                    <a:lnTo>
                      <a:pt x="64" y="22"/>
                    </a:lnTo>
                    <a:close/>
                    <a:moveTo>
                      <a:pt x="60" y="21"/>
                    </a:moveTo>
                    <a:lnTo>
                      <a:pt x="53" y="18"/>
                    </a:lnTo>
                    <a:lnTo>
                      <a:pt x="62" y="1"/>
                    </a:lnTo>
                    <a:lnTo>
                      <a:pt x="68" y="5"/>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6"/>
                    </a:lnTo>
                    <a:lnTo>
                      <a:pt x="32" y="3"/>
                    </a:lnTo>
                    <a:lnTo>
                      <a:pt x="45" y="17"/>
                    </a:lnTo>
                    <a:close/>
                    <a:moveTo>
                      <a:pt x="42" y="20"/>
                    </a:moveTo>
                    <a:lnTo>
                      <a:pt x="41" y="20"/>
                    </a:lnTo>
                    <a:lnTo>
                      <a:pt x="40" y="21"/>
                    </a:lnTo>
                    <a:lnTo>
                      <a:pt x="35" y="12"/>
                    </a:lnTo>
                    <a:lnTo>
                      <a:pt x="42" y="20"/>
                    </a:lnTo>
                    <a:close/>
                    <a:moveTo>
                      <a:pt x="40" y="21"/>
                    </a:moveTo>
                    <a:lnTo>
                      <a:pt x="33" y="25"/>
                    </a:lnTo>
                    <a:lnTo>
                      <a:pt x="24" y="8"/>
                    </a:lnTo>
                    <a:lnTo>
                      <a:pt x="31" y="5"/>
                    </a:lnTo>
                    <a:lnTo>
                      <a:pt x="40" y="21"/>
                    </a:lnTo>
                    <a:close/>
                    <a:moveTo>
                      <a:pt x="33" y="25"/>
                    </a:moveTo>
                    <a:lnTo>
                      <a:pt x="27" y="28"/>
                    </a:lnTo>
                    <a:lnTo>
                      <a:pt x="19" y="10"/>
                    </a:lnTo>
                    <a:lnTo>
                      <a:pt x="24" y="8"/>
                    </a:lnTo>
                    <a:lnTo>
                      <a:pt x="33" y="25"/>
                    </a:lnTo>
                    <a:close/>
                    <a:moveTo>
                      <a:pt x="16" y="12"/>
                    </a:moveTo>
                    <a:lnTo>
                      <a:pt x="17" y="11"/>
                    </a:lnTo>
                    <a:lnTo>
                      <a:pt x="19" y="10"/>
                    </a:lnTo>
                    <a:lnTo>
                      <a:pt x="22" y="19"/>
                    </a:lnTo>
                    <a:lnTo>
                      <a:pt x="16" y="12"/>
                    </a:lnTo>
                    <a:close/>
                    <a:moveTo>
                      <a:pt x="29" y="26"/>
                    </a:moveTo>
                    <a:lnTo>
                      <a:pt x="27" y="29"/>
                    </a:lnTo>
                    <a:lnTo>
                      <a:pt x="12" y="16"/>
                    </a:lnTo>
                    <a:lnTo>
                      <a:pt x="16" y="12"/>
                    </a:lnTo>
                    <a:lnTo>
                      <a:pt x="29" y="26"/>
                    </a:lnTo>
                    <a:close/>
                    <a:moveTo>
                      <a:pt x="27" y="29"/>
                    </a:moveTo>
                    <a:lnTo>
                      <a:pt x="17" y="39"/>
                    </a:lnTo>
                    <a:lnTo>
                      <a:pt x="27" y="29"/>
                    </a:lnTo>
                    <a:lnTo>
                      <a:pt x="19" y="22"/>
                    </a:lnTo>
                    <a:lnTo>
                      <a:pt x="27" y="29"/>
                    </a:lnTo>
                    <a:close/>
                    <a:moveTo>
                      <a:pt x="27" y="29"/>
                    </a:moveTo>
                    <a:lnTo>
                      <a:pt x="23" y="32"/>
                    </a:lnTo>
                    <a:lnTo>
                      <a:pt x="10" y="19"/>
                    </a:lnTo>
                    <a:lnTo>
                      <a:pt x="12" y="16"/>
                    </a:lnTo>
                    <a:lnTo>
                      <a:pt x="27" y="29"/>
                    </a:lnTo>
                    <a:close/>
                    <a:moveTo>
                      <a:pt x="23" y="32"/>
                    </a:moveTo>
                    <a:lnTo>
                      <a:pt x="20" y="36"/>
                    </a:lnTo>
                    <a:lnTo>
                      <a:pt x="7" y="22"/>
                    </a:lnTo>
                    <a:lnTo>
                      <a:pt x="10" y="19"/>
                    </a:lnTo>
                    <a:lnTo>
                      <a:pt x="23" y="32"/>
                    </a:lnTo>
                    <a:close/>
                    <a:moveTo>
                      <a:pt x="5" y="25"/>
                    </a:moveTo>
                    <a:lnTo>
                      <a:pt x="6" y="24"/>
                    </a:lnTo>
                    <a:lnTo>
                      <a:pt x="7" y="22"/>
                    </a:lnTo>
                    <a:lnTo>
                      <a:pt x="13" y="29"/>
                    </a:lnTo>
                    <a:lnTo>
                      <a:pt x="5" y="25"/>
                    </a:lnTo>
                    <a:close/>
                    <a:moveTo>
                      <a:pt x="21" y="33"/>
                    </a:moveTo>
                    <a:lnTo>
                      <a:pt x="19" y="39"/>
                    </a:lnTo>
                    <a:lnTo>
                      <a:pt x="1" y="31"/>
                    </a:lnTo>
                    <a:lnTo>
                      <a:pt x="5" y="25"/>
                    </a:lnTo>
                    <a:lnTo>
                      <a:pt x="21" y="33"/>
                    </a:lnTo>
                    <a:close/>
                    <a:moveTo>
                      <a:pt x="0" y="36"/>
                    </a:moveTo>
                    <a:lnTo>
                      <a:pt x="0" y="33"/>
                    </a:lnTo>
                    <a:lnTo>
                      <a:pt x="1" y="31"/>
                    </a:lnTo>
                    <a:lnTo>
                      <a:pt x="10" y="36"/>
                    </a:lnTo>
                    <a:lnTo>
                      <a:pt x="0" y="36"/>
                    </a:lnTo>
                    <a:close/>
                    <a:moveTo>
                      <a:pt x="19" y="36"/>
                    </a:moveTo>
                    <a:lnTo>
                      <a:pt x="19" y="38"/>
                    </a:lnTo>
                    <a:lnTo>
                      <a:pt x="0" y="38"/>
                    </a:lnTo>
                    <a:lnTo>
                      <a:pt x="0" y="36"/>
                    </a:lnTo>
                    <a:lnTo>
                      <a:pt x="19" y="36"/>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3" y="58"/>
                    </a:moveTo>
                    <a:lnTo>
                      <a:pt x="0" y="55"/>
                    </a:lnTo>
                    <a:lnTo>
                      <a:pt x="0" y="51"/>
                    </a:lnTo>
                    <a:lnTo>
                      <a:pt x="10" y="51"/>
                    </a:lnTo>
                    <a:lnTo>
                      <a:pt x="3" y="58"/>
                    </a:lnTo>
                    <a:close/>
                    <a:moveTo>
                      <a:pt x="17" y="44"/>
                    </a:moveTo>
                    <a:lnTo>
                      <a:pt x="20" y="48"/>
                    </a:lnTo>
                    <a:lnTo>
                      <a:pt x="7" y="61"/>
                    </a:lnTo>
                    <a:lnTo>
                      <a:pt x="3" y="58"/>
                    </a:lnTo>
                    <a:lnTo>
                      <a:pt x="17" y="44"/>
                    </a:lnTo>
                    <a:close/>
                    <a:moveTo>
                      <a:pt x="20" y="48"/>
                    </a:moveTo>
                    <a:lnTo>
                      <a:pt x="22" y="50"/>
                    </a:lnTo>
                    <a:lnTo>
                      <a:pt x="22" y="54"/>
                    </a:lnTo>
                    <a:lnTo>
                      <a:pt x="13" y="54"/>
                    </a:lnTo>
                    <a:lnTo>
                      <a:pt x="20" y="48"/>
                    </a:lnTo>
                    <a:close/>
                    <a:moveTo>
                      <a:pt x="22" y="54"/>
                    </a:moveTo>
                    <a:lnTo>
                      <a:pt x="22" y="58"/>
                    </a:lnTo>
                    <a:lnTo>
                      <a:pt x="3" y="58"/>
                    </a:lnTo>
                    <a:lnTo>
                      <a:pt x="3" y="54"/>
                    </a:lnTo>
                    <a:lnTo>
                      <a:pt x="22" y="54"/>
                    </a:lnTo>
                    <a:close/>
                    <a:moveTo>
                      <a:pt x="7" y="64"/>
                    </a:moveTo>
                    <a:lnTo>
                      <a:pt x="3" y="61"/>
                    </a:lnTo>
                    <a:lnTo>
                      <a:pt x="3" y="58"/>
                    </a:lnTo>
                    <a:lnTo>
                      <a:pt x="13" y="58"/>
                    </a:lnTo>
                    <a:lnTo>
                      <a:pt x="7" y="64"/>
                    </a:lnTo>
                    <a:close/>
                    <a:moveTo>
                      <a:pt x="20" y="51"/>
                    </a:moveTo>
                    <a:lnTo>
                      <a:pt x="23" y="54"/>
                    </a:lnTo>
                    <a:lnTo>
                      <a:pt x="10" y="68"/>
                    </a:lnTo>
                    <a:lnTo>
                      <a:pt x="7" y="64"/>
                    </a:lnTo>
                    <a:lnTo>
                      <a:pt x="20" y="51"/>
                    </a:lnTo>
                    <a:close/>
                    <a:moveTo>
                      <a:pt x="12" y="69"/>
                    </a:moveTo>
                    <a:lnTo>
                      <a:pt x="10" y="69"/>
                    </a:lnTo>
                    <a:lnTo>
                      <a:pt x="10" y="68"/>
                    </a:lnTo>
                    <a:lnTo>
                      <a:pt x="17" y="61"/>
                    </a:lnTo>
                    <a:lnTo>
                      <a:pt x="12" y="69"/>
                    </a:lnTo>
                    <a:close/>
                    <a:moveTo>
                      <a:pt x="20" y="52"/>
                    </a:moveTo>
                    <a:lnTo>
                      <a:pt x="27" y="55"/>
                    </a:lnTo>
                    <a:lnTo>
                      <a:pt x="19" y="72"/>
                    </a:lnTo>
                    <a:lnTo>
                      <a:pt x="12" y="69"/>
                    </a:lnTo>
                    <a:lnTo>
                      <a:pt x="20" y="52"/>
                    </a:lnTo>
                    <a:close/>
                    <a:moveTo>
                      <a:pt x="27" y="55"/>
                    </a:moveTo>
                    <a:lnTo>
                      <a:pt x="28" y="55"/>
                    </a:lnTo>
                    <a:lnTo>
                      <a:pt x="29" y="57"/>
                    </a:lnTo>
                    <a:lnTo>
                      <a:pt x="22" y="64"/>
                    </a:lnTo>
                    <a:lnTo>
                      <a:pt x="27" y="55"/>
                    </a:lnTo>
                    <a:close/>
                    <a:moveTo>
                      <a:pt x="29" y="57"/>
                    </a:moveTo>
                    <a:lnTo>
                      <a:pt x="32" y="60"/>
                    </a:lnTo>
                    <a:lnTo>
                      <a:pt x="19" y="74"/>
                    </a:lnTo>
                    <a:lnTo>
                      <a:pt x="16" y="71"/>
                    </a:lnTo>
                    <a:lnTo>
                      <a:pt x="29" y="57"/>
                    </a:lnTo>
                    <a:close/>
                    <a:moveTo>
                      <a:pt x="25" y="76"/>
                    </a:moveTo>
                    <a:lnTo>
                      <a:pt x="22" y="76"/>
                    </a:lnTo>
                    <a:lnTo>
                      <a:pt x="19" y="74"/>
                    </a:lnTo>
                    <a:lnTo>
                      <a:pt x="25" y="67"/>
                    </a:lnTo>
                    <a:lnTo>
                      <a:pt x="25" y="76"/>
                    </a:lnTo>
                    <a:close/>
                    <a:moveTo>
                      <a:pt x="25" y="58"/>
                    </a:moveTo>
                    <a:lnTo>
                      <a:pt x="29" y="58"/>
                    </a:lnTo>
                    <a:lnTo>
                      <a:pt x="29" y="76"/>
                    </a:lnTo>
                    <a:lnTo>
                      <a:pt x="25" y="76"/>
                    </a:lnTo>
                    <a:lnTo>
                      <a:pt x="25"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43" y="75"/>
                    </a:moveTo>
                    <a:lnTo>
                      <a:pt x="41" y="76"/>
                    </a:lnTo>
                    <a:lnTo>
                      <a:pt x="39" y="76"/>
                    </a:lnTo>
                    <a:lnTo>
                      <a:pt x="39" y="67"/>
                    </a:lnTo>
                    <a:lnTo>
                      <a:pt x="43" y="75"/>
                    </a:lnTo>
                    <a:close/>
                    <a:moveTo>
                      <a:pt x="34" y="59"/>
                    </a:moveTo>
                    <a:lnTo>
                      <a:pt x="41" y="55"/>
                    </a:lnTo>
                    <a:lnTo>
                      <a:pt x="49" y="72"/>
                    </a:lnTo>
                    <a:lnTo>
                      <a:pt x="43" y="75"/>
                    </a:lnTo>
                    <a:lnTo>
                      <a:pt x="34" y="59"/>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7" y="71"/>
                    </a:moveTo>
                    <a:lnTo>
                      <a:pt x="55" y="73"/>
                    </a:lnTo>
                    <a:lnTo>
                      <a:pt x="51" y="73"/>
                    </a:lnTo>
                    <a:lnTo>
                      <a:pt x="51" y="64"/>
                    </a:lnTo>
                    <a:lnTo>
                      <a:pt x="57" y="71"/>
                    </a:lnTo>
                    <a:close/>
                    <a:moveTo>
                      <a:pt x="44" y="57"/>
                    </a:moveTo>
                    <a:lnTo>
                      <a:pt x="48" y="54"/>
                    </a:lnTo>
                    <a:lnTo>
                      <a:pt x="61" y="68"/>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69" name="Freeform 525">
                <a:extLst>
                  <a:ext uri="{FF2B5EF4-FFF2-40B4-BE49-F238E27FC236}">
                    <a16:creationId xmlns:a16="http://schemas.microsoft.com/office/drawing/2014/main" id="{B8983A73-9187-4AFF-B237-12ABC8E6180B}"/>
                  </a:ext>
                </a:extLst>
              </p:cNvPr>
              <p:cNvSpPr>
                <a:spLocks/>
              </p:cNvSpPr>
              <p:nvPr/>
            </p:nvSpPr>
            <p:spPr bwMode="auto">
              <a:xfrm>
                <a:off x="3372" y="2760"/>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4"/>
                    </a:lnTo>
                    <a:lnTo>
                      <a:pt x="60" y="42"/>
                    </a:lnTo>
                    <a:lnTo>
                      <a:pt x="64" y="36"/>
                    </a:lnTo>
                    <a:lnTo>
                      <a:pt x="64" y="32"/>
                    </a:lnTo>
                    <a:lnTo>
                      <a:pt x="67" y="29"/>
                    </a:lnTo>
                    <a:lnTo>
                      <a:pt x="67" y="22"/>
                    </a:lnTo>
                    <a:lnTo>
                      <a:pt x="67" y="19"/>
                    </a:lnTo>
                    <a:lnTo>
                      <a:pt x="67" y="16"/>
                    </a:lnTo>
                    <a:lnTo>
                      <a:pt x="64" y="10"/>
                    </a:lnTo>
                    <a:lnTo>
                      <a:pt x="60" y="7"/>
                    </a:lnTo>
                    <a:lnTo>
                      <a:pt x="57" y="4"/>
                    </a:lnTo>
                    <a:lnTo>
                      <a:pt x="54" y="4"/>
                    </a:lnTo>
                    <a:lnTo>
                      <a:pt x="51" y="0"/>
                    </a:lnTo>
                    <a:lnTo>
                      <a:pt x="45" y="0"/>
                    </a:lnTo>
                    <a:lnTo>
                      <a:pt x="42" y="0"/>
                    </a:lnTo>
                    <a:lnTo>
                      <a:pt x="35" y="0"/>
                    </a:lnTo>
                    <a:lnTo>
                      <a:pt x="32" y="0"/>
                    </a:lnTo>
                    <a:lnTo>
                      <a:pt x="25" y="4"/>
                    </a:lnTo>
                    <a:lnTo>
                      <a:pt x="22" y="7"/>
                    </a:lnTo>
                    <a:lnTo>
                      <a:pt x="16" y="10"/>
                    </a:lnTo>
                    <a:lnTo>
                      <a:pt x="13" y="14"/>
                    </a:lnTo>
                    <a:lnTo>
                      <a:pt x="10" y="16"/>
                    </a:lnTo>
                    <a:lnTo>
                      <a:pt x="6" y="19"/>
                    </a:lnTo>
                    <a:lnTo>
                      <a:pt x="3" y="26"/>
                    </a:lnTo>
                    <a:lnTo>
                      <a:pt x="0" y="29"/>
                    </a:lnTo>
                    <a:lnTo>
                      <a:pt x="0" y="36"/>
                    </a:lnTo>
                    <a:lnTo>
                      <a:pt x="0" y="39"/>
                    </a:lnTo>
                    <a:lnTo>
                      <a:pt x="3" y="42"/>
                    </a:lnTo>
                    <a:lnTo>
                      <a:pt x="3" y="44"/>
                    </a:lnTo>
                    <a:lnTo>
                      <a:pt x="6" y="51"/>
                    </a:lnTo>
                    <a:lnTo>
                      <a:pt x="10" y="51"/>
                    </a:lnTo>
                    <a:lnTo>
                      <a:pt x="13" y="54"/>
                    </a:lnTo>
                    <a:lnTo>
                      <a:pt x="16" y="58"/>
                    </a:lnTo>
                    <a:lnTo>
                      <a:pt x="22" y="58"/>
                    </a:lnTo>
                    <a:lnTo>
                      <a:pt x="25" y="58"/>
                    </a:lnTo>
                    <a:lnTo>
                      <a:pt x="32" y="58"/>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0" name="Freeform 526">
                <a:extLst>
                  <a:ext uri="{FF2B5EF4-FFF2-40B4-BE49-F238E27FC236}">
                    <a16:creationId xmlns:a16="http://schemas.microsoft.com/office/drawing/2014/main" id="{3107639B-72CC-443E-9CEB-3CD4E910E894}"/>
                  </a:ext>
                </a:extLst>
              </p:cNvPr>
              <p:cNvSpPr>
                <a:spLocks noEditPoints="1"/>
              </p:cNvSpPr>
              <p:nvPr/>
            </p:nvSpPr>
            <p:spPr bwMode="auto">
              <a:xfrm>
                <a:off x="3370" y="2758"/>
                <a:ext cx="21" cy="19"/>
              </a:xfrm>
              <a:custGeom>
                <a:avLst/>
                <a:gdLst>
                  <a:gd name="T0" fmla="*/ 3 w 85"/>
                  <a:gd name="T1" fmla="*/ 3 h 78"/>
                  <a:gd name="T2" fmla="*/ 4 w 85"/>
                  <a:gd name="T3" fmla="*/ 3 h 78"/>
                  <a:gd name="T4" fmla="*/ 4 w 85"/>
                  <a:gd name="T5" fmla="*/ 4 h 78"/>
                  <a:gd name="T6" fmla="*/ 4 w 85"/>
                  <a:gd name="T7" fmla="*/ 4 h 78"/>
                  <a:gd name="T8" fmla="*/ 5 w 85"/>
                  <a:gd name="T9" fmla="*/ 3 h 78"/>
                  <a:gd name="T10" fmla="*/ 5 w 85"/>
                  <a:gd name="T11" fmla="*/ 3 h 78"/>
                  <a:gd name="T12" fmla="*/ 4 w 85"/>
                  <a:gd name="T13" fmla="*/ 2 h 78"/>
                  <a:gd name="T14" fmla="*/ 4 w 85"/>
                  <a:gd name="T15" fmla="*/ 2 h 78"/>
                  <a:gd name="T16" fmla="*/ 5 w 85"/>
                  <a:gd name="T17" fmla="*/ 3 h 78"/>
                  <a:gd name="T18" fmla="*/ 5 w 85"/>
                  <a:gd name="T19" fmla="*/ 2 h 78"/>
                  <a:gd name="T20" fmla="*/ 4 w 85"/>
                  <a:gd name="T21" fmla="*/ 2 h 78"/>
                  <a:gd name="T22" fmla="*/ 4 w 85"/>
                  <a:gd name="T23" fmla="*/ 1 h 78"/>
                  <a:gd name="T24" fmla="*/ 5 w 85"/>
                  <a:gd name="T25" fmla="*/ 1 h 78"/>
                  <a:gd name="T26" fmla="*/ 5 w 85"/>
                  <a:gd name="T27" fmla="*/ 1 h 78"/>
                  <a:gd name="T28" fmla="*/ 5 w 85"/>
                  <a:gd name="T29" fmla="*/ 1 h 78"/>
                  <a:gd name="T30" fmla="*/ 4 w 85"/>
                  <a:gd name="T31" fmla="*/ 1 h 78"/>
                  <a:gd name="T32" fmla="*/ 4 w 85"/>
                  <a:gd name="T33" fmla="*/ 0 h 78"/>
                  <a:gd name="T34" fmla="*/ 4 w 85"/>
                  <a:gd name="T35" fmla="*/ 0 h 78"/>
                  <a:gd name="T36" fmla="*/ 4 w 85"/>
                  <a:gd name="T37" fmla="*/ 1 h 78"/>
                  <a:gd name="T38" fmla="*/ 3 w 85"/>
                  <a:gd name="T39" fmla="*/ 1 h 78"/>
                  <a:gd name="T40" fmla="*/ 4 w 85"/>
                  <a:gd name="T41" fmla="*/ 1 h 78"/>
                  <a:gd name="T42" fmla="*/ 3 w 85"/>
                  <a:gd name="T43" fmla="*/ 1 h 78"/>
                  <a:gd name="T44" fmla="*/ 3 w 85"/>
                  <a:gd name="T45" fmla="*/ 0 h 78"/>
                  <a:gd name="T46" fmla="*/ 3 w 85"/>
                  <a:gd name="T47" fmla="*/ 0 h 78"/>
                  <a:gd name="T48" fmla="*/ 2 w 85"/>
                  <a:gd name="T49" fmla="*/ 0 h 78"/>
                  <a:gd name="T50" fmla="*/ 2 w 85"/>
                  <a:gd name="T51" fmla="*/ 0 h 78"/>
                  <a:gd name="T52" fmla="*/ 2 w 85"/>
                  <a:gd name="T53" fmla="*/ 1 h 78"/>
                  <a:gd name="T54" fmla="*/ 2 w 85"/>
                  <a:gd name="T55" fmla="*/ 1 h 78"/>
                  <a:gd name="T56" fmla="*/ 1 w 85"/>
                  <a:gd name="T57" fmla="*/ 0 h 78"/>
                  <a:gd name="T58" fmla="*/ 1 w 85"/>
                  <a:gd name="T59" fmla="*/ 1 h 78"/>
                  <a:gd name="T60" fmla="*/ 2 w 85"/>
                  <a:gd name="T61" fmla="*/ 2 h 78"/>
                  <a:gd name="T62" fmla="*/ 1 w 85"/>
                  <a:gd name="T63" fmla="*/ 2 h 78"/>
                  <a:gd name="T64" fmla="*/ 1 w 85"/>
                  <a:gd name="T65" fmla="*/ 1 h 78"/>
                  <a:gd name="T66" fmla="*/ 1 w 85"/>
                  <a:gd name="T67" fmla="*/ 1 h 78"/>
                  <a:gd name="T68" fmla="*/ 0 w 85"/>
                  <a:gd name="T69" fmla="*/ 1 h 78"/>
                  <a:gd name="T70" fmla="*/ 1 w 85"/>
                  <a:gd name="T71" fmla="*/ 2 h 78"/>
                  <a:gd name="T72" fmla="*/ 1 w 85"/>
                  <a:gd name="T73" fmla="*/ 3 h 78"/>
                  <a:gd name="T74" fmla="*/ 0 w 85"/>
                  <a:gd name="T75" fmla="*/ 2 h 78"/>
                  <a:gd name="T76" fmla="*/ 0 w 85"/>
                  <a:gd name="T77" fmla="*/ 2 h 78"/>
                  <a:gd name="T78" fmla="*/ 1 w 85"/>
                  <a:gd name="T79" fmla="*/ 3 h 78"/>
                  <a:gd name="T80" fmla="*/ 1 w 85"/>
                  <a:gd name="T81" fmla="*/ 2 h 78"/>
                  <a:gd name="T82" fmla="*/ 1 w 85"/>
                  <a:gd name="T83" fmla="*/ 3 h 78"/>
                  <a:gd name="T84" fmla="*/ 0 w 85"/>
                  <a:gd name="T85" fmla="*/ 3 h 78"/>
                  <a:gd name="T86" fmla="*/ 1 w 85"/>
                  <a:gd name="T87" fmla="*/ 3 h 78"/>
                  <a:gd name="T88" fmla="*/ 1 w 85"/>
                  <a:gd name="T89" fmla="*/ 3 h 78"/>
                  <a:gd name="T90" fmla="*/ 1 w 85"/>
                  <a:gd name="T91" fmla="*/ 3 h 78"/>
                  <a:gd name="T92" fmla="*/ 1 w 85"/>
                  <a:gd name="T93" fmla="*/ 3 h 78"/>
                  <a:gd name="T94" fmla="*/ 1 w 85"/>
                  <a:gd name="T95" fmla="*/ 4 h 78"/>
                  <a:gd name="T96" fmla="*/ 1 w 85"/>
                  <a:gd name="T97" fmla="*/ 4 h 78"/>
                  <a:gd name="T98" fmla="*/ 2 w 85"/>
                  <a:gd name="T99" fmla="*/ 3 h 78"/>
                  <a:gd name="T100" fmla="*/ 1 w 85"/>
                  <a:gd name="T101" fmla="*/ 3 h 78"/>
                  <a:gd name="T102" fmla="*/ 2 w 85"/>
                  <a:gd name="T103" fmla="*/ 3 h 78"/>
                  <a:gd name="T104" fmla="*/ 2 w 85"/>
                  <a:gd name="T105" fmla="*/ 5 h 78"/>
                  <a:gd name="T106" fmla="*/ 2 w 85"/>
                  <a:gd name="T107" fmla="*/ 4 h 78"/>
                  <a:gd name="T108" fmla="*/ 2 w 85"/>
                  <a:gd name="T109" fmla="*/ 3 h 78"/>
                  <a:gd name="T110" fmla="*/ 3 w 85"/>
                  <a:gd name="T111" fmla="*/ 3 h 78"/>
                  <a:gd name="T112" fmla="*/ 3 w 85"/>
                  <a:gd name="T113" fmla="*/ 4 h 78"/>
                  <a:gd name="T114" fmla="*/ 4 w 85"/>
                  <a:gd name="T115" fmla="*/ 4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8"/>
                  <a:gd name="T176" fmla="*/ 85 w 85"/>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8">
                    <a:moveTo>
                      <a:pt x="50" y="54"/>
                    </a:moveTo>
                    <a:lnTo>
                      <a:pt x="53" y="51"/>
                    </a:lnTo>
                    <a:lnTo>
                      <a:pt x="66" y="64"/>
                    </a:lnTo>
                    <a:lnTo>
                      <a:pt x="64" y="68"/>
                    </a:lnTo>
                    <a:lnTo>
                      <a:pt x="50" y="54"/>
                    </a:lnTo>
                    <a:close/>
                    <a:moveTo>
                      <a:pt x="53" y="51"/>
                    </a:moveTo>
                    <a:lnTo>
                      <a:pt x="54" y="50"/>
                    </a:lnTo>
                    <a:lnTo>
                      <a:pt x="55" y="50"/>
                    </a:lnTo>
                    <a:lnTo>
                      <a:pt x="60" y="58"/>
                    </a:lnTo>
                    <a:lnTo>
                      <a:pt x="53" y="51"/>
                    </a:lnTo>
                    <a:close/>
                    <a:moveTo>
                      <a:pt x="55" y="50"/>
                    </a:moveTo>
                    <a:lnTo>
                      <a:pt x="62" y="47"/>
                    </a:lnTo>
                    <a:lnTo>
                      <a:pt x="71" y="63"/>
                    </a:lnTo>
                    <a:lnTo>
                      <a:pt x="64" y="67"/>
                    </a:lnTo>
                    <a:lnTo>
                      <a:pt x="55" y="50"/>
                    </a:lnTo>
                    <a:close/>
                    <a:moveTo>
                      <a:pt x="73" y="61"/>
                    </a:moveTo>
                    <a:lnTo>
                      <a:pt x="72" y="63"/>
                    </a:lnTo>
                    <a:lnTo>
                      <a:pt x="71" y="63"/>
                    </a:lnTo>
                    <a:lnTo>
                      <a:pt x="66" y="54"/>
                    </a:lnTo>
                    <a:lnTo>
                      <a:pt x="73" y="61"/>
                    </a:lnTo>
                    <a:close/>
                    <a:moveTo>
                      <a:pt x="60" y="48"/>
                    </a:moveTo>
                    <a:lnTo>
                      <a:pt x="63" y="45"/>
                    </a:lnTo>
                    <a:lnTo>
                      <a:pt x="76" y="59"/>
                    </a:lnTo>
                    <a:lnTo>
                      <a:pt x="73" y="61"/>
                    </a:lnTo>
                    <a:lnTo>
                      <a:pt x="60" y="48"/>
                    </a:lnTo>
                    <a:close/>
                    <a:moveTo>
                      <a:pt x="78" y="56"/>
                    </a:moveTo>
                    <a:lnTo>
                      <a:pt x="77" y="58"/>
                    </a:lnTo>
                    <a:lnTo>
                      <a:pt x="76" y="59"/>
                    </a:lnTo>
                    <a:lnTo>
                      <a:pt x="69" y="52"/>
                    </a:lnTo>
                    <a:lnTo>
                      <a:pt x="78" y="56"/>
                    </a:lnTo>
                    <a:close/>
                    <a:moveTo>
                      <a:pt x="61" y="48"/>
                    </a:moveTo>
                    <a:lnTo>
                      <a:pt x="64" y="41"/>
                    </a:lnTo>
                    <a:lnTo>
                      <a:pt x="82" y="50"/>
                    </a:lnTo>
                    <a:lnTo>
                      <a:pt x="78" y="56"/>
                    </a:lnTo>
                    <a:lnTo>
                      <a:pt x="61" y="48"/>
                    </a:lnTo>
                    <a:close/>
                    <a:moveTo>
                      <a:pt x="82" y="46"/>
                    </a:moveTo>
                    <a:lnTo>
                      <a:pt x="82" y="48"/>
                    </a:lnTo>
                    <a:lnTo>
                      <a:pt x="82" y="50"/>
                    </a:lnTo>
                    <a:lnTo>
                      <a:pt x="73" y="46"/>
                    </a:lnTo>
                    <a:lnTo>
                      <a:pt x="82" y="46"/>
                    </a:lnTo>
                    <a:close/>
                    <a:moveTo>
                      <a:pt x="63" y="46"/>
                    </a:moveTo>
                    <a:lnTo>
                      <a:pt x="63" y="42"/>
                    </a:lnTo>
                    <a:lnTo>
                      <a:pt x="82" y="42"/>
                    </a:lnTo>
                    <a:lnTo>
                      <a:pt x="82" y="46"/>
                    </a:lnTo>
                    <a:lnTo>
                      <a:pt x="63" y="46"/>
                    </a:lnTo>
                    <a:close/>
                    <a:moveTo>
                      <a:pt x="63" y="42"/>
                    </a:moveTo>
                    <a:lnTo>
                      <a:pt x="63" y="38"/>
                    </a:lnTo>
                    <a:lnTo>
                      <a:pt x="66" y="36"/>
                    </a:lnTo>
                    <a:lnTo>
                      <a:pt x="73" y="42"/>
                    </a:lnTo>
                    <a:lnTo>
                      <a:pt x="63" y="42"/>
                    </a:lnTo>
                    <a:close/>
                    <a:moveTo>
                      <a:pt x="66" y="36"/>
                    </a:moveTo>
                    <a:lnTo>
                      <a:pt x="69" y="32"/>
                    </a:lnTo>
                    <a:lnTo>
                      <a:pt x="83" y="46"/>
                    </a:lnTo>
                    <a:lnTo>
                      <a:pt x="79" y="49"/>
                    </a:lnTo>
                    <a:lnTo>
                      <a:pt x="66" y="36"/>
                    </a:lnTo>
                    <a:close/>
                    <a:moveTo>
                      <a:pt x="85" y="39"/>
                    </a:moveTo>
                    <a:lnTo>
                      <a:pt x="85" y="43"/>
                    </a:lnTo>
                    <a:lnTo>
                      <a:pt x="83" y="46"/>
                    </a:lnTo>
                    <a:lnTo>
                      <a:pt x="76" y="39"/>
                    </a:lnTo>
                    <a:lnTo>
                      <a:pt x="85" y="39"/>
                    </a:lnTo>
                    <a:close/>
                    <a:moveTo>
                      <a:pt x="66" y="39"/>
                    </a:moveTo>
                    <a:lnTo>
                      <a:pt x="66" y="32"/>
                    </a:lnTo>
                    <a:lnTo>
                      <a:pt x="85" y="32"/>
                    </a:lnTo>
                    <a:lnTo>
                      <a:pt x="85" y="39"/>
                    </a:lnTo>
                    <a:lnTo>
                      <a:pt x="66" y="39"/>
                    </a:lnTo>
                    <a:close/>
                    <a:moveTo>
                      <a:pt x="66" y="32"/>
                    </a:moveTo>
                    <a:lnTo>
                      <a:pt x="66" y="29"/>
                    </a:lnTo>
                    <a:lnTo>
                      <a:pt x="85" y="29"/>
                    </a:lnTo>
                    <a:lnTo>
                      <a:pt x="85" y="32"/>
                    </a:lnTo>
                    <a:lnTo>
                      <a:pt x="66" y="32"/>
                    </a:lnTo>
                    <a:close/>
                    <a:moveTo>
                      <a:pt x="66" y="29"/>
                    </a:moveTo>
                    <a:lnTo>
                      <a:pt x="66" y="26"/>
                    </a:lnTo>
                    <a:lnTo>
                      <a:pt x="85" y="26"/>
                    </a:lnTo>
                    <a:lnTo>
                      <a:pt x="85" y="29"/>
                    </a:lnTo>
                    <a:lnTo>
                      <a:pt x="66" y="29"/>
                    </a:lnTo>
                    <a:close/>
                    <a:moveTo>
                      <a:pt x="84" y="22"/>
                    </a:moveTo>
                    <a:lnTo>
                      <a:pt x="85" y="24"/>
                    </a:lnTo>
                    <a:lnTo>
                      <a:pt x="85" y="26"/>
                    </a:lnTo>
                    <a:lnTo>
                      <a:pt x="76" y="26"/>
                    </a:lnTo>
                    <a:lnTo>
                      <a:pt x="84" y="22"/>
                    </a:lnTo>
                    <a:close/>
                    <a:moveTo>
                      <a:pt x="67" y="30"/>
                    </a:moveTo>
                    <a:lnTo>
                      <a:pt x="64" y="25"/>
                    </a:lnTo>
                    <a:lnTo>
                      <a:pt x="82" y="16"/>
                    </a:lnTo>
                    <a:lnTo>
                      <a:pt x="84" y="22"/>
                    </a:lnTo>
                    <a:lnTo>
                      <a:pt x="67" y="30"/>
                    </a:lnTo>
                    <a:close/>
                    <a:moveTo>
                      <a:pt x="79" y="14"/>
                    </a:moveTo>
                    <a:lnTo>
                      <a:pt x="81" y="15"/>
                    </a:lnTo>
                    <a:lnTo>
                      <a:pt x="82" y="16"/>
                    </a:lnTo>
                    <a:lnTo>
                      <a:pt x="73" y="20"/>
                    </a:lnTo>
                    <a:lnTo>
                      <a:pt x="79" y="14"/>
                    </a:lnTo>
                    <a:close/>
                    <a:moveTo>
                      <a:pt x="66" y="27"/>
                    </a:moveTo>
                    <a:lnTo>
                      <a:pt x="63" y="24"/>
                    </a:lnTo>
                    <a:lnTo>
                      <a:pt x="76" y="10"/>
                    </a:lnTo>
                    <a:lnTo>
                      <a:pt x="79" y="14"/>
                    </a:lnTo>
                    <a:lnTo>
                      <a:pt x="66" y="27"/>
                    </a:lnTo>
                    <a:close/>
                    <a:moveTo>
                      <a:pt x="63" y="24"/>
                    </a:moveTo>
                    <a:lnTo>
                      <a:pt x="60" y="20"/>
                    </a:lnTo>
                    <a:lnTo>
                      <a:pt x="73" y="7"/>
                    </a:lnTo>
                    <a:lnTo>
                      <a:pt x="76" y="10"/>
                    </a:lnTo>
                    <a:lnTo>
                      <a:pt x="63" y="24"/>
                    </a:lnTo>
                    <a:close/>
                    <a:moveTo>
                      <a:pt x="66" y="4"/>
                    </a:moveTo>
                    <a:lnTo>
                      <a:pt x="71" y="4"/>
                    </a:lnTo>
                    <a:lnTo>
                      <a:pt x="73" y="7"/>
                    </a:lnTo>
                    <a:lnTo>
                      <a:pt x="66" y="14"/>
                    </a:lnTo>
                    <a:lnTo>
                      <a:pt x="66" y="4"/>
                    </a:lnTo>
                    <a:close/>
                    <a:moveTo>
                      <a:pt x="66" y="24"/>
                    </a:moveTo>
                    <a:lnTo>
                      <a:pt x="63" y="24"/>
                    </a:lnTo>
                    <a:lnTo>
                      <a:pt x="63" y="4"/>
                    </a:lnTo>
                    <a:lnTo>
                      <a:pt x="66" y="4"/>
                    </a:lnTo>
                    <a:lnTo>
                      <a:pt x="66" y="24"/>
                    </a:lnTo>
                    <a:close/>
                    <a:moveTo>
                      <a:pt x="63" y="24"/>
                    </a:moveTo>
                    <a:lnTo>
                      <a:pt x="60" y="24"/>
                    </a:lnTo>
                    <a:lnTo>
                      <a:pt x="56" y="20"/>
                    </a:lnTo>
                    <a:lnTo>
                      <a:pt x="63" y="14"/>
                    </a:lnTo>
                    <a:lnTo>
                      <a:pt x="63" y="24"/>
                    </a:lnTo>
                    <a:close/>
                    <a:moveTo>
                      <a:pt x="56" y="20"/>
                    </a:moveTo>
                    <a:lnTo>
                      <a:pt x="53" y="17"/>
                    </a:lnTo>
                    <a:lnTo>
                      <a:pt x="66" y="4"/>
                    </a:lnTo>
                    <a:lnTo>
                      <a:pt x="69" y="7"/>
                    </a:lnTo>
                    <a:lnTo>
                      <a:pt x="56" y="20"/>
                    </a:lnTo>
                    <a:close/>
                    <a:moveTo>
                      <a:pt x="60" y="0"/>
                    </a:moveTo>
                    <a:lnTo>
                      <a:pt x="64" y="0"/>
                    </a:lnTo>
                    <a:lnTo>
                      <a:pt x="66"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2"/>
                    </a:moveTo>
                    <a:lnTo>
                      <a:pt x="39" y="0"/>
                    </a:lnTo>
                    <a:lnTo>
                      <a:pt x="41" y="0"/>
                    </a:lnTo>
                    <a:lnTo>
                      <a:pt x="41" y="10"/>
                    </a:lnTo>
                    <a:lnTo>
                      <a:pt x="36" y="2"/>
                    </a:lnTo>
                    <a:close/>
                    <a:moveTo>
                      <a:pt x="45" y="19"/>
                    </a:moveTo>
                    <a:lnTo>
                      <a:pt x="39" y="22"/>
                    </a:lnTo>
                    <a:lnTo>
                      <a:pt x="30" y="5"/>
                    </a:lnTo>
                    <a:lnTo>
                      <a:pt x="36" y="2"/>
                    </a:lnTo>
                    <a:lnTo>
                      <a:pt x="45" y="19"/>
                    </a:lnTo>
                    <a:close/>
                    <a:moveTo>
                      <a:pt x="28" y="7"/>
                    </a:moveTo>
                    <a:lnTo>
                      <a:pt x="29" y="6"/>
                    </a:lnTo>
                    <a:lnTo>
                      <a:pt x="30" y="5"/>
                    </a:lnTo>
                    <a:lnTo>
                      <a:pt x="34" y="14"/>
                    </a:lnTo>
                    <a:lnTo>
                      <a:pt x="28" y="7"/>
                    </a:lnTo>
                    <a:close/>
                    <a:moveTo>
                      <a:pt x="41" y="20"/>
                    </a:moveTo>
                    <a:lnTo>
                      <a:pt x="38" y="24"/>
                    </a:lnTo>
                    <a:lnTo>
                      <a:pt x="24" y="10"/>
                    </a:lnTo>
                    <a:lnTo>
                      <a:pt x="28" y="7"/>
                    </a:lnTo>
                    <a:lnTo>
                      <a:pt x="41" y="20"/>
                    </a:lnTo>
                    <a:close/>
                    <a:moveTo>
                      <a:pt x="38" y="24"/>
                    </a:moveTo>
                    <a:lnTo>
                      <a:pt x="36" y="25"/>
                    </a:lnTo>
                    <a:lnTo>
                      <a:pt x="35" y="26"/>
                    </a:lnTo>
                    <a:lnTo>
                      <a:pt x="31" y="17"/>
                    </a:lnTo>
                    <a:lnTo>
                      <a:pt x="38" y="24"/>
                    </a:lnTo>
                    <a:close/>
                    <a:moveTo>
                      <a:pt x="35" y="26"/>
                    </a:moveTo>
                    <a:lnTo>
                      <a:pt x="29" y="28"/>
                    </a:lnTo>
                    <a:lnTo>
                      <a:pt x="21" y="11"/>
                    </a:lnTo>
                    <a:lnTo>
                      <a:pt x="26" y="8"/>
                    </a:lnTo>
                    <a:lnTo>
                      <a:pt x="35" y="26"/>
                    </a:lnTo>
                    <a:close/>
                    <a:moveTo>
                      <a:pt x="18" y="14"/>
                    </a:moveTo>
                    <a:lnTo>
                      <a:pt x="20" y="13"/>
                    </a:lnTo>
                    <a:lnTo>
                      <a:pt x="21" y="11"/>
                    </a:lnTo>
                    <a:lnTo>
                      <a:pt x="25" y="20"/>
                    </a:lnTo>
                    <a:lnTo>
                      <a:pt x="18" y="14"/>
                    </a:lnTo>
                    <a:close/>
                    <a:moveTo>
                      <a:pt x="32" y="27"/>
                    </a:moveTo>
                    <a:lnTo>
                      <a:pt x="29" y="30"/>
                    </a:lnTo>
                    <a:lnTo>
                      <a:pt x="15" y="16"/>
                    </a:lnTo>
                    <a:lnTo>
                      <a:pt x="18" y="14"/>
                    </a:lnTo>
                    <a:lnTo>
                      <a:pt x="32" y="27"/>
                    </a:lnTo>
                    <a:close/>
                    <a:moveTo>
                      <a:pt x="29" y="30"/>
                    </a:moveTo>
                    <a:lnTo>
                      <a:pt x="29" y="30"/>
                    </a:lnTo>
                    <a:lnTo>
                      <a:pt x="22" y="24"/>
                    </a:lnTo>
                    <a:lnTo>
                      <a:pt x="29" y="30"/>
                    </a:lnTo>
                    <a:close/>
                    <a:moveTo>
                      <a:pt x="29" y="30"/>
                    </a:moveTo>
                    <a:lnTo>
                      <a:pt x="25" y="34"/>
                    </a:lnTo>
                    <a:lnTo>
                      <a:pt x="12" y="19"/>
                    </a:lnTo>
                    <a:lnTo>
                      <a:pt x="15" y="16"/>
                    </a:lnTo>
                    <a:lnTo>
                      <a:pt x="29" y="30"/>
                    </a:lnTo>
                    <a:close/>
                    <a:moveTo>
                      <a:pt x="12" y="19"/>
                    </a:moveTo>
                    <a:lnTo>
                      <a:pt x="12" y="19"/>
                    </a:lnTo>
                    <a:lnTo>
                      <a:pt x="19" y="26"/>
                    </a:lnTo>
                    <a:lnTo>
                      <a:pt x="12" y="19"/>
                    </a:lnTo>
                    <a:close/>
                    <a:moveTo>
                      <a:pt x="25" y="34"/>
                    </a:moveTo>
                    <a:lnTo>
                      <a:pt x="22" y="36"/>
                    </a:lnTo>
                    <a:lnTo>
                      <a:pt x="9" y="22"/>
                    </a:lnTo>
                    <a:lnTo>
                      <a:pt x="12" y="19"/>
                    </a:lnTo>
                    <a:lnTo>
                      <a:pt x="25" y="34"/>
                    </a:lnTo>
                    <a:close/>
                    <a:moveTo>
                      <a:pt x="7" y="25"/>
                    </a:moveTo>
                    <a:lnTo>
                      <a:pt x="8" y="24"/>
                    </a:lnTo>
                    <a:lnTo>
                      <a:pt x="9" y="22"/>
                    </a:lnTo>
                    <a:lnTo>
                      <a:pt x="15" y="29"/>
                    </a:lnTo>
                    <a:lnTo>
                      <a:pt x="7" y="25"/>
                    </a:lnTo>
                    <a:close/>
                    <a:moveTo>
                      <a:pt x="24" y="34"/>
                    </a:moveTo>
                    <a:lnTo>
                      <a:pt x="21" y="40"/>
                    </a:lnTo>
                    <a:lnTo>
                      <a:pt x="3" y="31"/>
                    </a:lnTo>
                    <a:lnTo>
                      <a:pt x="7" y="25"/>
                    </a:lnTo>
                    <a:lnTo>
                      <a:pt x="24" y="34"/>
                    </a:lnTo>
                    <a:close/>
                    <a:moveTo>
                      <a:pt x="21" y="40"/>
                    </a:moveTo>
                    <a:lnTo>
                      <a:pt x="20" y="41"/>
                    </a:lnTo>
                    <a:lnTo>
                      <a:pt x="19" y="42"/>
                    </a:lnTo>
                    <a:lnTo>
                      <a:pt x="12" y="36"/>
                    </a:lnTo>
                    <a:lnTo>
                      <a:pt x="21" y="40"/>
                    </a:lnTo>
                    <a:close/>
                    <a:moveTo>
                      <a:pt x="19" y="42"/>
                    </a:moveTo>
                    <a:lnTo>
                      <a:pt x="15" y="46"/>
                    </a:lnTo>
                    <a:lnTo>
                      <a:pt x="2" y="32"/>
                    </a:lnTo>
                    <a:lnTo>
                      <a:pt x="6" y="29"/>
                    </a:lnTo>
                    <a:lnTo>
                      <a:pt x="19" y="42"/>
                    </a:lnTo>
                    <a:close/>
                    <a:moveTo>
                      <a:pt x="0" y="39"/>
                    </a:moveTo>
                    <a:lnTo>
                      <a:pt x="0" y="35"/>
                    </a:lnTo>
                    <a:lnTo>
                      <a:pt x="2" y="32"/>
                    </a:lnTo>
                    <a:lnTo>
                      <a:pt x="9" y="39"/>
                    </a:lnTo>
                    <a:lnTo>
                      <a:pt x="0" y="39"/>
                    </a:lnTo>
                    <a:close/>
                    <a:moveTo>
                      <a:pt x="19" y="39"/>
                    </a:moveTo>
                    <a:lnTo>
                      <a:pt x="19" y="46"/>
                    </a:lnTo>
                    <a:lnTo>
                      <a:pt x="0" y="46"/>
                    </a:lnTo>
                    <a:lnTo>
                      <a:pt x="0" y="39"/>
                    </a:lnTo>
                    <a:lnTo>
                      <a:pt x="19" y="39"/>
                    </a:lnTo>
                    <a:close/>
                    <a:moveTo>
                      <a:pt x="19" y="46"/>
                    </a:moveTo>
                    <a:lnTo>
                      <a:pt x="19" y="49"/>
                    </a:lnTo>
                    <a:lnTo>
                      <a:pt x="0" y="49"/>
                    </a:lnTo>
                    <a:lnTo>
                      <a:pt x="0" y="46"/>
                    </a:lnTo>
                    <a:lnTo>
                      <a:pt x="19" y="46"/>
                    </a:lnTo>
                    <a:close/>
                    <a:moveTo>
                      <a:pt x="2" y="56"/>
                    </a:moveTo>
                    <a:lnTo>
                      <a:pt x="0" y="52"/>
                    </a:lnTo>
                    <a:lnTo>
                      <a:pt x="0" y="49"/>
                    </a:lnTo>
                    <a:lnTo>
                      <a:pt x="9" y="49"/>
                    </a:lnTo>
                    <a:lnTo>
                      <a:pt x="2" y="56"/>
                    </a:lnTo>
                    <a:close/>
                    <a:moveTo>
                      <a:pt x="15" y="42"/>
                    </a:moveTo>
                    <a:lnTo>
                      <a:pt x="19" y="45"/>
                    </a:lnTo>
                    <a:lnTo>
                      <a:pt x="6" y="59"/>
                    </a:lnTo>
                    <a:lnTo>
                      <a:pt x="2" y="56"/>
                    </a:lnTo>
                    <a:lnTo>
                      <a:pt x="15" y="42"/>
                    </a:lnTo>
                    <a:close/>
                    <a:moveTo>
                      <a:pt x="19" y="45"/>
                    </a:moveTo>
                    <a:lnTo>
                      <a:pt x="22" y="48"/>
                    </a:lnTo>
                    <a:lnTo>
                      <a:pt x="22" y="52"/>
                    </a:lnTo>
                    <a:lnTo>
                      <a:pt x="12" y="52"/>
                    </a:lnTo>
                    <a:lnTo>
                      <a:pt x="19" y="45"/>
                    </a:lnTo>
                    <a:close/>
                    <a:moveTo>
                      <a:pt x="22" y="52"/>
                    </a:moveTo>
                    <a:lnTo>
                      <a:pt x="22" y="54"/>
                    </a:lnTo>
                    <a:lnTo>
                      <a:pt x="2" y="54"/>
                    </a:lnTo>
                    <a:lnTo>
                      <a:pt x="2" y="52"/>
                    </a:lnTo>
                    <a:lnTo>
                      <a:pt x="22" y="52"/>
                    </a:lnTo>
                    <a:close/>
                    <a:moveTo>
                      <a:pt x="3" y="59"/>
                    </a:moveTo>
                    <a:lnTo>
                      <a:pt x="2" y="57"/>
                    </a:lnTo>
                    <a:lnTo>
                      <a:pt x="2" y="54"/>
                    </a:lnTo>
                    <a:lnTo>
                      <a:pt x="12" y="54"/>
                    </a:lnTo>
                    <a:lnTo>
                      <a:pt x="3" y="59"/>
                    </a:lnTo>
                    <a:close/>
                    <a:moveTo>
                      <a:pt x="21" y="51"/>
                    </a:moveTo>
                    <a:lnTo>
                      <a:pt x="24" y="57"/>
                    </a:lnTo>
                    <a:lnTo>
                      <a:pt x="7" y="65"/>
                    </a:lnTo>
                    <a:lnTo>
                      <a:pt x="3" y="59"/>
                    </a:lnTo>
                    <a:lnTo>
                      <a:pt x="21" y="51"/>
                    </a:lnTo>
                    <a:close/>
                    <a:moveTo>
                      <a:pt x="15" y="71"/>
                    </a:moveTo>
                    <a:lnTo>
                      <a:pt x="10" y="71"/>
                    </a:lnTo>
                    <a:lnTo>
                      <a:pt x="7" y="65"/>
                    </a:lnTo>
                    <a:lnTo>
                      <a:pt x="15" y="61"/>
                    </a:lnTo>
                    <a:lnTo>
                      <a:pt x="15" y="71"/>
                    </a:lnTo>
                    <a:close/>
                    <a:moveTo>
                      <a:pt x="15" y="52"/>
                    </a:moveTo>
                    <a:lnTo>
                      <a:pt x="19" y="52"/>
                    </a:lnTo>
                    <a:lnTo>
                      <a:pt x="19" y="71"/>
                    </a:lnTo>
                    <a:lnTo>
                      <a:pt x="15" y="71"/>
                    </a:lnTo>
                    <a:lnTo>
                      <a:pt x="15" y="52"/>
                    </a:lnTo>
                    <a:close/>
                    <a:moveTo>
                      <a:pt x="19" y="52"/>
                    </a:moveTo>
                    <a:lnTo>
                      <a:pt x="22" y="52"/>
                    </a:lnTo>
                    <a:lnTo>
                      <a:pt x="25" y="54"/>
                    </a:lnTo>
                    <a:lnTo>
                      <a:pt x="19" y="61"/>
                    </a:lnTo>
                    <a:lnTo>
                      <a:pt x="19" y="52"/>
                    </a:lnTo>
                    <a:close/>
                    <a:moveTo>
                      <a:pt x="25" y="54"/>
                    </a:moveTo>
                    <a:lnTo>
                      <a:pt x="29" y="58"/>
                    </a:lnTo>
                    <a:lnTo>
                      <a:pt x="15" y="71"/>
                    </a:lnTo>
                    <a:lnTo>
                      <a:pt x="12" y="68"/>
                    </a:lnTo>
                    <a:lnTo>
                      <a:pt x="25" y="54"/>
                    </a:lnTo>
                    <a:close/>
                    <a:moveTo>
                      <a:pt x="15" y="71"/>
                    </a:moveTo>
                    <a:lnTo>
                      <a:pt x="15" y="71"/>
                    </a:lnTo>
                    <a:lnTo>
                      <a:pt x="22" y="64"/>
                    </a:lnTo>
                    <a:lnTo>
                      <a:pt x="15" y="71"/>
                    </a:lnTo>
                    <a:close/>
                    <a:moveTo>
                      <a:pt x="29" y="58"/>
                    </a:moveTo>
                    <a:lnTo>
                      <a:pt x="32" y="61"/>
                    </a:lnTo>
                    <a:lnTo>
                      <a:pt x="18" y="74"/>
                    </a:lnTo>
                    <a:lnTo>
                      <a:pt x="15" y="71"/>
                    </a:lnTo>
                    <a:lnTo>
                      <a:pt x="29" y="58"/>
                    </a:lnTo>
                    <a:close/>
                    <a:moveTo>
                      <a:pt x="25" y="78"/>
                    </a:moveTo>
                    <a:lnTo>
                      <a:pt x="21" y="78"/>
                    </a:lnTo>
                    <a:lnTo>
                      <a:pt x="18" y="74"/>
                    </a:lnTo>
                    <a:lnTo>
                      <a:pt x="25" y="68"/>
                    </a:lnTo>
                    <a:lnTo>
                      <a:pt x="25" y="78"/>
                    </a:lnTo>
                    <a:close/>
                    <a:moveTo>
                      <a:pt x="25" y="58"/>
                    </a:moveTo>
                    <a:lnTo>
                      <a:pt x="31" y="58"/>
                    </a:lnTo>
                    <a:lnTo>
                      <a:pt x="31" y="78"/>
                    </a:lnTo>
                    <a:lnTo>
                      <a:pt x="25" y="78"/>
                    </a:lnTo>
                    <a:lnTo>
                      <a:pt x="25" y="58"/>
                    </a:lnTo>
                    <a:close/>
                    <a:moveTo>
                      <a:pt x="31" y="58"/>
                    </a:moveTo>
                    <a:lnTo>
                      <a:pt x="34" y="58"/>
                    </a:lnTo>
                    <a:lnTo>
                      <a:pt x="34" y="78"/>
                    </a:lnTo>
                    <a:lnTo>
                      <a:pt x="31" y="78"/>
                    </a:lnTo>
                    <a:lnTo>
                      <a:pt x="31" y="58"/>
                    </a:lnTo>
                    <a:close/>
                    <a:moveTo>
                      <a:pt x="34" y="58"/>
                    </a:moveTo>
                    <a:lnTo>
                      <a:pt x="41" y="58"/>
                    </a:lnTo>
                    <a:lnTo>
                      <a:pt x="41" y="78"/>
                    </a:lnTo>
                    <a:lnTo>
                      <a:pt x="34" y="78"/>
                    </a:lnTo>
                    <a:lnTo>
                      <a:pt x="34" y="58"/>
                    </a:lnTo>
                    <a:close/>
                    <a:moveTo>
                      <a:pt x="45" y="77"/>
                    </a:moveTo>
                    <a:lnTo>
                      <a:pt x="43" y="78"/>
                    </a:lnTo>
                    <a:lnTo>
                      <a:pt x="41" y="78"/>
                    </a:lnTo>
                    <a:lnTo>
                      <a:pt x="41" y="68"/>
                    </a:lnTo>
                    <a:lnTo>
                      <a:pt x="45" y="77"/>
                    </a:lnTo>
                    <a:close/>
                    <a:moveTo>
                      <a:pt x="36" y="59"/>
                    </a:moveTo>
                    <a:lnTo>
                      <a:pt x="43" y="56"/>
                    </a:lnTo>
                    <a:lnTo>
                      <a:pt x="52" y="73"/>
                    </a:lnTo>
                    <a:lnTo>
                      <a:pt x="45" y="77"/>
                    </a:lnTo>
                    <a:lnTo>
                      <a:pt x="36" y="59"/>
                    </a:lnTo>
                    <a:close/>
                    <a:moveTo>
                      <a:pt x="43" y="56"/>
                    </a:moveTo>
                    <a:lnTo>
                      <a:pt x="45" y="54"/>
                    </a:lnTo>
                    <a:lnTo>
                      <a:pt x="47" y="54"/>
                    </a:lnTo>
                    <a:lnTo>
                      <a:pt x="47" y="64"/>
                    </a:lnTo>
                    <a:lnTo>
                      <a:pt x="43" y="56"/>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6"/>
                    </a:moveTo>
                    <a:lnTo>
                      <a:pt x="53" y="52"/>
                    </a:lnTo>
                    <a:lnTo>
                      <a:pt x="61" y="70"/>
                    </a:lnTo>
                    <a:lnTo>
                      <a:pt x="54"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1" name="Freeform 527">
                <a:extLst>
                  <a:ext uri="{FF2B5EF4-FFF2-40B4-BE49-F238E27FC236}">
                    <a16:creationId xmlns:a16="http://schemas.microsoft.com/office/drawing/2014/main" id="{9E750886-B38D-4F93-B7BF-DD2C0B6D772E}"/>
                  </a:ext>
                </a:extLst>
              </p:cNvPr>
              <p:cNvSpPr>
                <a:spLocks/>
              </p:cNvSpPr>
              <p:nvPr/>
            </p:nvSpPr>
            <p:spPr bwMode="auto">
              <a:xfrm>
                <a:off x="2853" y="2978"/>
                <a:ext cx="16" cy="14"/>
              </a:xfrm>
              <a:custGeom>
                <a:avLst/>
                <a:gdLst>
                  <a:gd name="T0" fmla="*/ 3 w 66"/>
                  <a:gd name="T1" fmla="*/ 3 h 58"/>
                  <a:gd name="T2" fmla="*/ 3 w 66"/>
                  <a:gd name="T3" fmla="*/ 3 h 58"/>
                  <a:gd name="T4" fmla="*/ 3 w 66"/>
                  <a:gd name="T5" fmla="*/ 3 h 58"/>
                  <a:gd name="T6" fmla="*/ 3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0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1"/>
                    </a:lnTo>
                    <a:lnTo>
                      <a:pt x="60" y="38"/>
                    </a:lnTo>
                    <a:lnTo>
                      <a:pt x="64" y="32"/>
                    </a:lnTo>
                    <a:lnTo>
                      <a:pt x="64" y="29"/>
                    </a:lnTo>
                    <a:lnTo>
                      <a:pt x="66" y="22"/>
                    </a:lnTo>
                    <a:lnTo>
                      <a:pt x="64" y="19"/>
                    </a:lnTo>
                    <a:lnTo>
                      <a:pt x="64" y="16"/>
                    </a:lnTo>
                    <a:lnTo>
                      <a:pt x="64" y="13"/>
                    </a:lnTo>
                    <a:lnTo>
                      <a:pt x="60" y="7"/>
                    </a:lnTo>
                    <a:lnTo>
                      <a:pt x="57" y="7"/>
                    </a:lnTo>
                    <a:lnTo>
                      <a:pt x="54" y="4"/>
                    </a:lnTo>
                    <a:lnTo>
                      <a:pt x="47" y="0"/>
                    </a:lnTo>
                    <a:lnTo>
                      <a:pt x="44" y="0"/>
                    </a:lnTo>
                    <a:lnTo>
                      <a:pt x="38" y="0"/>
                    </a:lnTo>
                    <a:lnTo>
                      <a:pt x="35" y="0"/>
                    </a:lnTo>
                    <a:lnTo>
                      <a:pt x="28" y="4"/>
                    </a:lnTo>
                    <a:lnTo>
                      <a:pt x="25" y="4"/>
                    </a:lnTo>
                    <a:lnTo>
                      <a:pt x="18" y="7"/>
                    </a:lnTo>
                    <a:lnTo>
                      <a:pt x="12" y="10"/>
                    </a:lnTo>
                    <a:lnTo>
                      <a:pt x="10" y="13"/>
                    </a:lnTo>
                    <a:lnTo>
                      <a:pt x="6" y="16"/>
                    </a:lnTo>
                    <a:lnTo>
                      <a:pt x="3" y="22"/>
                    </a:lnTo>
                    <a:lnTo>
                      <a:pt x="0" y="26"/>
                    </a:lnTo>
                    <a:lnTo>
                      <a:pt x="0" y="29"/>
                    </a:lnTo>
                    <a:lnTo>
                      <a:pt x="0" y="36"/>
                    </a:lnTo>
                    <a:lnTo>
                      <a:pt x="0" y="38"/>
                    </a:lnTo>
                    <a:lnTo>
                      <a:pt x="0" y="41"/>
                    </a:lnTo>
                    <a:lnTo>
                      <a:pt x="3" y="48"/>
                    </a:lnTo>
                    <a:lnTo>
                      <a:pt x="3" y="51"/>
                    </a:lnTo>
                    <a:lnTo>
                      <a:pt x="6" y="54"/>
                    </a:lnTo>
                    <a:lnTo>
                      <a:pt x="10" y="54"/>
                    </a:lnTo>
                    <a:lnTo>
                      <a:pt x="15" y="58"/>
                    </a:lnTo>
                    <a:lnTo>
                      <a:pt x="18" y="58"/>
                    </a:lnTo>
                    <a:lnTo>
                      <a:pt x="25" y="58"/>
                    </a:lnTo>
                    <a:lnTo>
                      <a:pt x="28" y="58"/>
                    </a:lnTo>
                    <a:lnTo>
                      <a:pt x="35"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2" name="Freeform 528">
                <a:extLst>
                  <a:ext uri="{FF2B5EF4-FFF2-40B4-BE49-F238E27FC236}">
                    <a16:creationId xmlns:a16="http://schemas.microsoft.com/office/drawing/2014/main" id="{FA2E4BB3-D1EA-4837-B94A-122F95CD4207}"/>
                  </a:ext>
                </a:extLst>
              </p:cNvPr>
              <p:cNvSpPr>
                <a:spLocks noEditPoints="1"/>
              </p:cNvSpPr>
              <p:nvPr/>
            </p:nvSpPr>
            <p:spPr bwMode="auto">
              <a:xfrm>
                <a:off x="2850" y="2975"/>
                <a:ext cx="22" cy="19"/>
              </a:xfrm>
              <a:custGeom>
                <a:avLst/>
                <a:gdLst>
                  <a:gd name="T0" fmla="*/ 4 w 88"/>
                  <a:gd name="T1" fmla="*/ 4 h 76"/>
                  <a:gd name="T2" fmla="*/ 4 w 88"/>
                  <a:gd name="T3" fmla="*/ 3 h 76"/>
                  <a:gd name="T4" fmla="*/ 4 w 88"/>
                  <a:gd name="T5" fmla="*/ 3 h 76"/>
                  <a:gd name="T6" fmla="*/ 5 w 88"/>
                  <a:gd name="T7" fmla="*/ 4 h 76"/>
                  <a:gd name="T8" fmla="*/ 5 w 88"/>
                  <a:gd name="T9" fmla="*/ 4 h 76"/>
                  <a:gd name="T10" fmla="*/ 5 w 88"/>
                  <a:gd name="T11" fmla="*/ 3 h 76"/>
                  <a:gd name="T12" fmla="*/ 4 w 88"/>
                  <a:gd name="T13" fmla="*/ 2 h 76"/>
                  <a:gd name="T14" fmla="*/ 5 w 88"/>
                  <a:gd name="T15" fmla="*/ 3 h 76"/>
                  <a:gd name="T16" fmla="*/ 5 w 88"/>
                  <a:gd name="T17" fmla="*/ 3 h 76"/>
                  <a:gd name="T18" fmla="*/ 4 w 88"/>
                  <a:gd name="T19" fmla="*/ 3 h 76"/>
                  <a:gd name="T20" fmla="*/ 5 w 88"/>
                  <a:gd name="T21" fmla="*/ 2 h 76"/>
                  <a:gd name="T22" fmla="*/ 4 w 88"/>
                  <a:gd name="T23" fmla="*/ 2 h 76"/>
                  <a:gd name="T24" fmla="*/ 4 w 88"/>
                  <a:gd name="T25" fmla="*/ 2 h 76"/>
                  <a:gd name="T26" fmla="*/ 5 w 88"/>
                  <a:gd name="T27" fmla="*/ 2 h 76"/>
                  <a:gd name="T28" fmla="*/ 4 w 88"/>
                  <a:gd name="T29" fmla="*/ 2 h 76"/>
                  <a:gd name="T30" fmla="*/ 4 w 88"/>
                  <a:gd name="T31" fmla="*/ 2 h 76"/>
                  <a:gd name="T32" fmla="*/ 5 w 88"/>
                  <a:gd name="T33" fmla="*/ 1 h 76"/>
                  <a:gd name="T34" fmla="*/ 4 w 88"/>
                  <a:gd name="T35" fmla="*/ 1 h 76"/>
                  <a:gd name="T36" fmla="*/ 4 w 88"/>
                  <a:gd name="T37" fmla="*/ 1 h 76"/>
                  <a:gd name="T38" fmla="*/ 4 w 88"/>
                  <a:gd name="T39" fmla="*/ 2 h 76"/>
                  <a:gd name="T40" fmla="*/ 4 w 88"/>
                  <a:gd name="T41" fmla="*/ 1 h 76"/>
                  <a:gd name="T42" fmla="*/ 4 w 88"/>
                  <a:gd name="T43" fmla="*/ 0 h 76"/>
                  <a:gd name="T44" fmla="*/ 4 w 88"/>
                  <a:gd name="T45" fmla="*/ 0 h 76"/>
                  <a:gd name="T46" fmla="*/ 4 w 88"/>
                  <a:gd name="T47" fmla="*/ 0 h 76"/>
                  <a:gd name="T48" fmla="*/ 3 w 88"/>
                  <a:gd name="T49" fmla="*/ 1 h 76"/>
                  <a:gd name="T50" fmla="*/ 3 w 88"/>
                  <a:gd name="T51" fmla="*/ 1 h 76"/>
                  <a:gd name="T52" fmla="*/ 3 w 88"/>
                  <a:gd name="T53" fmla="*/ 2 h 76"/>
                  <a:gd name="T54" fmla="*/ 2 w 88"/>
                  <a:gd name="T55" fmla="*/ 0 h 76"/>
                  <a:gd name="T56" fmla="*/ 2 w 88"/>
                  <a:gd name="T57" fmla="*/ 1 h 76"/>
                  <a:gd name="T58" fmla="*/ 3 w 88"/>
                  <a:gd name="T59" fmla="*/ 1 h 76"/>
                  <a:gd name="T60" fmla="*/ 1 w 88"/>
                  <a:gd name="T61" fmla="*/ 1 h 76"/>
                  <a:gd name="T62" fmla="*/ 2 w 88"/>
                  <a:gd name="T63" fmla="*/ 2 h 76"/>
                  <a:gd name="T64" fmla="*/ 1 w 88"/>
                  <a:gd name="T65" fmla="*/ 1 h 76"/>
                  <a:gd name="T66" fmla="*/ 1 w 88"/>
                  <a:gd name="T67" fmla="*/ 2 h 76"/>
                  <a:gd name="T68" fmla="*/ 2 w 88"/>
                  <a:gd name="T69" fmla="*/ 2 h 76"/>
                  <a:gd name="T70" fmla="*/ 1 w 88"/>
                  <a:gd name="T71" fmla="*/ 3 h 76"/>
                  <a:gd name="T72" fmla="*/ 0 w 88"/>
                  <a:gd name="T73" fmla="*/ 2 h 76"/>
                  <a:gd name="T74" fmla="*/ 0 w 88"/>
                  <a:gd name="T75" fmla="*/ 3 h 76"/>
                  <a:gd name="T76" fmla="*/ 0 w 88"/>
                  <a:gd name="T77" fmla="*/ 3 h 76"/>
                  <a:gd name="T78" fmla="*/ 1 w 88"/>
                  <a:gd name="T79" fmla="*/ 3 h 76"/>
                  <a:gd name="T80" fmla="*/ 0 w 88"/>
                  <a:gd name="T81" fmla="*/ 4 h 76"/>
                  <a:gd name="T82" fmla="*/ 2 w 88"/>
                  <a:gd name="T83" fmla="*/ 3 h 76"/>
                  <a:gd name="T84" fmla="*/ 2 w 88"/>
                  <a:gd name="T85" fmla="*/ 4 h 76"/>
                  <a:gd name="T86" fmla="*/ 0 w 88"/>
                  <a:gd name="T87" fmla="*/ 4 h 76"/>
                  <a:gd name="T88" fmla="*/ 1 w 88"/>
                  <a:gd name="T89" fmla="*/ 4 h 76"/>
                  <a:gd name="T90" fmla="*/ 1 w 88"/>
                  <a:gd name="T91" fmla="*/ 5 h 76"/>
                  <a:gd name="T92" fmla="*/ 1 w 88"/>
                  <a:gd name="T93" fmla="*/ 4 h 76"/>
                  <a:gd name="T94" fmla="*/ 2 w 88"/>
                  <a:gd name="T95" fmla="*/ 4 h 76"/>
                  <a:gd name="T96" fmla="*/ 1 w 88"/>
                  <a:gd name="T97" fmla="*/ 5 h 76"/>
                  <a:gd name="T98" fmla="*/ 2 w 88"/>
                  <a:gd name="T99" fmla="*/ 5 h 76"/>
                  <a:gd name="T100" fmla="*/ 2 w 88"/>
                  <a:gd name="T101" fmla="*/ 4 h 76"/>
                  <a:gd name="T102" fmla="*/ 3 w 88"/>
                  <a:gd name="T103" fmla="*/ 4 h 76"/>
                  <a:gd name="T104" fmla="*/ 3 w 88"/>
                  <a:gd name="T105" fmla="*/ 5 h 76"/>
                  <a:gd name="T106" fmla="*/ 3 w 88"/>
                  <a:gd name="T107" fmla="*/ 4 h 76"/>
                  <a:gd name="T108" fmla="*/ 3 w 88"/>
                  <a:gd name="T109" fmla="*/ 4 h 76"/>
                  <a:gd name="T110" fmla="*/ 3 w 88"/>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
                  <a:gd name="T169" fmla="*/ 0 h 76"/>
                  <a:gd name="T170" fmla="*/ 88 w 88"/>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 h="76">
                    <a:moveTo>
                      <a:pt x="49" y="51"/>
                    </a:moveTo>
                    <a:lnTo>
                      <a:pt x="56" y="48"/>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0"/>
                    </a:lnTo>
                    <a:lnTo>
                      <a:pt x="67" y="63"/>
                    </a:lnTo>
                    <a:lnTo>
                      <a:pt x="54" y="50"/>
                    </a:lnTo>
                    <a:close/>
                    <a:moveTo>
                      <a:pt x="57" y="47"/>
                    </a:moveTo>
                    <a:lnTo>
                      <a:pt x="47" y="57"/>
                    </a:lnTo>
                    <a:lnTo>
                      <a:pt x="57" y="47"/>
                    </a:lnTo>
                    <a:lnTo>
                      <a:pt x="64" y="54"/>
                    </a:lnTo>
                    <a:lnTo>
                      <a:pt x="57" y="47"/>
                    </a:lnTo>
                    <a:close/>
                    <a:moveTo>
                      <a:pt x="57" y="47"/>
                    </a:moveTo>
                    <a:lnTo>
                      <a:pt x="60" y="44"/>
                    </a:lnTo>
                    <a:lnTo>
                      <a:pt x="74" y="57"/>
                    </a:lnTo>
                    <a:lnTo>
                      <a:pt x="70" y="60"/>
                    </a:lnTo>
                    <a:lnTo>
                      <a:pt x="57" y="47"/>
                    </a:lnTo>
                    <a:close/>
                    <a:moveTo>
                      <a:pt x="74" y="57"/>
                    </a:moveTo>
                    <a:lnTo>
                      <a:pt x="84" y="48"/>
                    </a:lnTo>
                    <a:lnTo>
                      <a:pt x="74" y="57"/>
                    </a:lnTo>
                    <a:lnTo>
                      <a:pt x="67" y="50"/>
                    </a:lnTo>
                    <a:lnTo>
                      <a:pt x="74" y="57"/>
                    </a:lnTo>
                    <a:close/>
                    <a:moveTo>
                      <a:pt x="60" y="44"/>
                    </a:moveTo>
                    <a:lnTo>
                      <a:pt x="64" y="40"/>
                    </a:lnTo>
                    <a:lnTo>
                      <a:pt x="77" y="55"/>
                    </a:lnTo>
                    <a:lnTo>
                      <a:pt x="74" y="57"/>
                    </a:lnTo>
                    <a:lnTo>
                      <a:pt x="60" y="44"/>
                    </a:lnTo>
                    <a:close/>
                    <a:moveTo>
                      <a:pt x="78" y="51"/>
                    </a:moveTo>
                    <a:lnTo>
                      <a:pt x="78" y="54"/>
                    </a:lnTo>
                    <a:lnTo>
                      <a:pt x="77" y="55"/>
                    </a:lnTo>
                    <a:lnTo>
                      <a:pt x="70" y="47"/>
                    </a:lnTo>
                    <a:lnTo>
                      <a:pt x="78" y="51"/>
                    </a:lnTo>
                    <a:close/>
                    <a:moveTo>
                      <a:pt x="61" y="44"/>
                    </a:moveTo>
                    <a:lnTo>
                      <a:pt x="65" y="37"/>
                    </a:lnTo>
                    <a:lnTo>
                      <a:pt x="81" y="46"/>
                    </a:lnTo>
                    <a:lnTo>
                      <a:pt x="78" y="51"/>
                    </a:lnTo>
                    <a:lnTo>
                      <a:pt x="61" y="44"/>
                    </a:lnTo>
                    <a:close/>
                    <a:moveTo>
                      <a:pt x="82" y="41"/>
                    </a:moveTo>
                    <a:lnTo>
                      <a:pt x="82" y="44"/>
                    </a:lnTo>
                    <a:lnTo>
                      <a:pt x="81" y="46"/>
                    </a:lnTo>
                    <a:lnTo>
                      <a:pt x="74" y="41"/>
                    </a:lnTo>
                    <a:lnTo>
                      <a:pt x="82" y="41"/>
                    </a:lnTo>
                    <a:close/>
                    <a:moveTo>
                      <a:pt x="64" y="41"/>
                    </a:moveTo>
                    <a:lnTo>
                      <a:pt x="64" y="38"/>
                    </a:lnTo>
                    <a:lnTo>
                      <a:pt x="82" y="38"/>
                    </a:lnTo>
                    <a:lnTo>
                      <a:pt x="82" y="41"/>
                    </a:lnTo>
                    <a:lnTo>
                      <a:pt x="64" y="41"/>
                    </a:lnTo>
                    <a:close/>
                    <a:moveTo>
                      <a:pt x="64" y="38"/>
                    </a:moveTo>
                    <a:lnTo>
                      <a:pt x="64" y="36"/>
                    </a:lnTo>
                    <a:lnTo>
                      <a:pt x="65" y="34"/>
                    </a:lnTo>
                    <a:lnTo>
                      <a:pt x="74" y="38"/>
                    </a:lnTo>
                    <a:lnTo>
                      <a:pt x="64" y="38"/>
                    </a:lnTo>
                    <a:close/>
                    <a:moveTo>
                      <a:pt x="65" y="34"/>
                    </a:moveTo>
                    <a:lnTo>
                      <a:pt x="68" y="27"/>
                    </a:lnTo>
                    <a:lnTo>
                      <a:pt x="85" y="36"/>
                    </a:lnTo>
                    <a:lnTo>
                      <a:pt x="81" y="43"/>
                    </a:lnTo>
                    <a:lnTo>
                      <a:pt x="65" y="34"/>
                    </a:lnTo>
                    <a:close/>
                    <a:moveTo>
                      <a:pt x="84" y="25"/>
                    </a:moveTo>
                    <a:lnTo>
                      <a:pt x="88" y="29"/>
                    </a:lnTo>
                    <a:lnTo>
                      <a:pt x="85" y="36"/>
                    </a:lnTo>
                    <a:lnTo>
                      <a:pt x="76" y="31"/>
                    </a:lnTo>
                    <a:lnTo>
                      <a:pt x="84" y="25"/>
                    </a:lnTo>
                    <a:close/>
                    <a:moveTo>
                      <a:pt x="69" y="38"/>
                    </a:moveTo>
                    <a:lnTo>
                      <a:pt x="66" y="35"/>
                    </a:lnTo>
                    <a:lnTo>
                      <a:pt x="80" y="22"/>
                    </a:lnTo>
                    <a:lnTo>
                      <a:pt x="84" y="25"/>
                    </a:lnTo>
                    <a:lnTo>
                      <a:pt x="69" y="38"/>
                    </a:lnTo>
                    <a:close/>
                    <a:moveTo>
                      <a:pt x="66" y="35"/>
                    </a:moveTo>
                    <a:lnTo>
                      <a:pt x="64" y="33"/>
                    </a:lnTo>
                    <a:lnTo>
                      <a:pt x="64" y="28"/>
                    </a:lnTo>
                    <a:lnTo>
                      <a:pt x="74" y="28"/>
                    </a:lnTo>
                    <a:lnTo>
                      <a:pt x="66" y="35"/>
                    </a:lnTo>
                    <a:close/>
                    <a:moveTo>
                      <a:pt x="64" y="28"/>
                    </a:moveTo>
                    <a:lnTo>
                      <a:pt x="64" y="25"/>
                    </a:lnTo>
                    <a:lnTo>
                      <a:pt x="82" y="25"/>
                    </a:lnTo>
                    <a:lnTo>
                      <a:pt x="82" y="28"/>
                    </a:lnTo>
                    <a:lnTo>
                      <a:pt x="64" y="28"/>
                    </a:lnTo>
                    <a:close/>
                    <a:moveTo>
                      <a:pt x="64" y="25"/>
                    </a:moveTo>
                    <a:lnTo>
                      <a:pt x="64" y="22"/>
                    </a:lnTo>
                    <a:lnTo>
                      <a:pt x="82" y="22"/>
                    </a:lnTo>
                    <a:lnTo>
                      <a:pt x="82" y="25"/>
                    </a:lnTo>
                    <a:lnTo>
                      <a:pt x="64" y="25"/>
                    </a:lnTo>
                    <a:close/>
                    <a:moveTo>
                      <a:pt x="81" y="18"/>
                    </a:moveTo>
                    <a:lnTo>
                      <a:pt x="82" y="19"/>
                    </a:lnTo>
                    <a:lnTo>
                      <a:pt x="82" y="22"/>
                    </a:lnTo>
                    <a:lnTo>
                      <a:pt x="74" y="22"/>
                    </a:lnTo>
                    <a:lnTo>
                      <a:pt x="81" y="18"/>
                    </a:lnTo>
                    <a:close/>
                    <a:moveTo>
                      <a:pt x="65" y="26"/>
                    </a:moveTo>
                    <a:lnTo>
                      <a:pt x="61" y="19"/>
                    </a:lnTo>
                    <a:lnTo>
                      <a:pt x="78" y="12"/>
                    </a:lnTo>
                    <a:lnTo>
                      <a:pt x="81" y="18"/>
                    </a:lnTo>
                    <a:lnTo>
                      <a:pt x="65" y="26"/>
                    </a:lnTo>
                    <a:close/>
                    <a:moveTo>
                      <a:pt x="70" y="6"/>
                    </a:moveTo>
                    <a:lnTo>
                      <a:pt x="76" y="6"/>
                    </a:lnTo>
                    <a:lnTo>
                      <a:pt x="78" y="12"/>
                    </a:lnTo>
                    <a:lnTo>
                      <a:pt x="70" y="16"/>
                    </a:lnTo>
                    <a:lnTo>
                      <a:pt x="70" y="6"/>
                    </a:lnTo>
                    <a:close/>
                    <a:moveTo>
                      <a:pt x="70" y="25"/>
                    </a:moveTo>
                    <a:lnTo>
                      <a:pt x="67" y="25"/>
                    </a:lnTo>
                    <a:lnTo>
                      <a:pt x="67" y="6"/>
                    </a:lnTo>
                    <a:lnTo>
                      <a:pt x="70" y="6"/>
                    </a:lnTo>
                    <a:lnTo>
                      <a:pt x="70" y="25"/>
                    </a:lnTo>
                    <a:close/>
                    <a:moveTo>
                      <a:pt x="67" y="25"/>
                    </a:moveTo>
                    <a:lnTo>
                      <a:pt x="63" y="25"/>
                    </a:lnTo>
                    <a:lnTo>
                      <a:pt x="60" y="23"/>
                    </a:lnTo>
                    <a:lnTo>
                      <a:pt x="67" y="16"/>
                    </a:lnTo>
                    <a:lnTo>
                      <a:pt x="67" y="25"/>
                    </a:lnTo>
                    <a:close/>
                    <a:moveTo>
                      <a:pt x="60" y="23"/>
                    </a:moveTo>
                    <a:lnTo>
                      <a:pt x="57" y="19"/>
                    </a:lnTo>
                    <a:lnTo>
                      <a:pt x="70" y="6"/>
                    </a:lnTo>
                    <a:lnTo>
                      <a:pt x="74" y="9"/>
                    </a:lnTo>
                    <a:lnTo>
                      <a:pt x="60" y="23"/>
                    </a:lnTo>
                    <a:close/>
                    <a:moveTo>
                      <a:pt x="68" y="4"/>
                    </a:moveTo>
                    <a:lnTo>
                      <a:pt x="69" y="5"/>
                    </a:lnTo>
                    <a:lnTo>
                      <a:pt x="70" y="6"/>
                    </a:lnTo>
                    <a:lnTo>
                      <a:pt x="64" y="13"/>
                    </a:lnTo>
                    <a:lnTo>
                      <a:pt x="68" y="4"/>
                    </a:lnTo>
                    <a:close/>
                    <a:moveTo>
                      <a:pt x="59" y="20"/>
                    </a:moveTo>
                    <a:lnTo>
                      <a:pt x="53" y="18"/>
                    </a:lnTo>
                    <a:lnTo>
                      <a:pt x="61" y="1"/>
                    </a:lnTo>
                    <a:lnTo>
                      <a:pt x="68" y="4"/>
                    </a:lnTo>
                    <a:lnTo>
                      <a:pt x="59" y="20"/>
                    </a:lnTo>
                    <a:close/>
                    <a:moveTo>
                      <a:pt x="57" y="0"/>
                    </a:moveTo>
                    <a:lnTo>
                      <a:pt x="59" y="0"/>
                    </a:lnTo>
                    <a:lnTo>
                      <a:pt x="61" y="1"/>
                    </a:lnTo>
                    <a:lnTo>
                      <a:pt x="57" y="9"/>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9"/>
                    </a:lnTo>
                    <a:lnTo>
                      <a:pt x="41" y="1"/>
                    </a:lnTo>
                    <a:close/>
                    <a:moveTo>
                      <a:pt x="48" y="18"/>
                    </a:moveTo>
                    <a:lnTo>
                      <a:pt x="43" y="20"/>
                    </a:lnTo>
                    <a:lnTo>
                      <a:pt x="34" y="4"/>
                    </a:lnTo>
                    <a:lnTo>
                      <a:pt x="41" y="1"/>
                    </a:lnTo>
                    <a:lnTo>
                      <a:pt x="48" y="18"/>
                    </a:lnTo>
                    <a:close/>
                    <a:moveTo>
                      <a:pt x="43" y="20"/>
                    </a:moveTo>
                    <a:lnTo>
                      <a:pt x="41" y="22"/>
                    </a:lnTo>
                    <a:lnTo>
                      <a:pt x="38" y="22"/>
                    </a:lnTo>
                    <a:lnTo>
                      <a:pt x="38" y="13"/>
                    </a:lnTo>
                    <a:lnTo>
                      <a:pt x="43" y="20"/>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0"/>
                    </a:moveTo>
                    <a:lnTo>
                      <a:pt x="33" y="24"/>
                    </a:lnTo>
                    <a:lnTo>
                      <a:pt x="24" y="7"/>
                    </a:lnTo>
                    <a:lnTo>
                      <a:pt x="31" y="4"/>
                    </a:lnTo>
                    <a:lnTo>
                      <a:pt x="39" y="20"/>
                    </a:lnTo>
                    <a:close/>
                    <a:moveTo>
                      <a:pt x="33" y="24"/>
                    </a:moveTo>
                    <a:lnTo>
                      <a:pt x="26" y="27"/>
                    </a:lnTo>
                    <a:lnTo>
                      <a:pt x="18" y="11"/>
                    </a:lnTo>
                    <a:lnTo>
                      <a:pt x="24" y="7"/>
                    </a:lnTo>
                    <a:lnTo>
                      <a:pt x="33" y="24"/>
                    </a:lnTo>
                    <a:close/>
                    <a:moveTo>
                      <a:pt x="15" y="12"/>
                    </a:moveTo>
                    <a:lnTo>
                      <a:pt x="16" y="11"/>
                    </a:lnTo>
                    <a:lnTo>
                      <a:pt x="18" y="11"/>
                    </a:lnTo>
                    <a:lnTo>
                      <a:pt x="22" y="19"/>
                    </a:lnTo>
                    <a:lnTo>
                      <a:pt x="15" y="12"/>
                    </a:lnTo>
                    <a:close/>
                    <a:moveTo>
                      <a:pt x="29" y="26"/>
                    </a:moveTo>
                    <a:lnTo>
                      <a:pt x="26" y="29"/>
                    </a:lnTo>
                    <a:lnTo>
                      <a:pt x="12" y="15"/>
                    </a:lnTo>
                    <a:lnTo>
                      <a:pt x="15" y="12"/>
                    </a:lnTo>
                    <a:lnTo>
                      <a:pt x="29" y="26"/>
                    </a:lnTo>
                    <a:close/>
                    <a:moveTo>
                      <a:pt x="26" y="29"/>
                    </a:moveTo>
                    <a:lnTo>
                      <a:pt x="23" y="31"/>
                    </a:lnTo>
                    <a:lnTo>
                      <a:pt x="10" y="18"/>
                    </a:lnTo>
                    <a:lnTo>
                      <a:pt x="12" y="15"/>
                    </a:lnTo>
                    <a:lnTo>
                      <a:pt x="26" y="29"/>
                    </a:lnTo>
                    <a:close/>
                    <a:moveTo>
                      <a:pt x="7" y="20"/>
                    </a:moveTo>
                    <a:lnTo>
                      <a:pt x="9" y="19"/>
                    </a:lnTo>
                    <a:lnTo>
                      <a:pt x="10" y="18"/>
                    </a:lnTo>
                    <a:lnTo>
                      <a:pt x="16" y="25"/>
                    </a:lnTo>
                    <a:lnTo>
                      <a:pt x="7" y="20"/>
                    </a:lnTo>
                    <a:close/>
                    <a:moveTo>
                      <a:pt x="24" y="29"/>
                    </a:moveTo>
                    <a:lnTo>
                      <a:pt x="22" y="36"/>
                    </a:lnTo>
                    <a:lnTo>
                      <a:pt x="4" y="27"/>
                    </a:lnTo>
                    <a:lnTo>
                      <a:pt x="7" y="20"/>
                    </a:lnTo>
                    <a:lnTo>
                      <a:pt x="24" y="29"/>
                    </a:lnTo>
                    <a:close/>
                    <a:moveTo>
                      <a:pt x="22" y="36"/>
                    </a:moveTo>
                    <a:lnTo>
                      <a:pt x="21" y="37"/>
                    </a:lnTo>
                    <a:lnTo>
                      <a:pt x="20" y="38"/>
                    </a:lnTo>
                    <a:lnTo>
                      <a:pt x="13" y="31"/>
                    </a:lnTo>
                    <a:lnTo>
                      <a:pt x="22" y="36"/>
                    </a:lnTo>
                    <a:close/>
                    <a:moveTo>
                      <a:pt x="20" y="38"/>
                    </a:moveTo>
                    <a:lnTo>
                      <a:pt x="16" y="41"/>
                    </a:lnTo>
                    <a:lnTo>
                      <a:pt x="3" y="28"/>
                    </a:lnTo>
                    <a:lnTo>
                      <a:pt x="6" y="25"/>
                    </a:lnTo>
                    <a:lnTo>
                      <a:pt x="20" y="38"/>
                    </a:lnTo>
                    <a:close/>
                    <a:moveTo>
                      <a:pt x="0" y="35"/>
                    </a:moveTo>
                    <a:lnTo>
                      <a:pt x="0" y="30"/>
                    </a:lnTo>
                    <a:lnTo>
                      <a:pt x="3" y="28"/>
                    </a:lnTo>
                    <a:lnTo>
                      <a:pt x="10" y="35"/>
                    </a:lnTo>
                    <a:lnTo>
                      <a:pt x="0" y="35"/>
                    </a:lnTo>
                    <a:close/>
                    <a:moveTo>
                      <a:pt x="20" y="35"/>
                    </a:moveTo>
                    <a:lnTo>
                      <a:pt x="20" y="38"/>
                    </a:lnTo>
                    <a:lnTo>
                      <a:pt x="0" y="38"/>
                    </a:lnTo>
                    <a:lnTo>
                      <a:pt x="0" y="35"/>
                    </a:lnTo>
                    <a:lnTo>
                      <a:pt x="20" y="35"/>
                    </a:lnTo>
                    <a:close/>
                    <a:moveTo>
                      <a:pt x="20" y="38"/>
                    </a:moveTo>
                    <a:lnTo>
                      <a:pt x="20" y="45"/>
                    </a:lnTo>
                    <a:lnTo>
                      <a:pt x="0" y="45"/>
                    </a:lnTo>
                    <a:lnTo>
                      <a:pt x="0" y="38"/>
                    </a:lnTo>
                    <a:lnTo>
                      <a:pt x="20" y="38"/>
                    </a:lnTo>
                    <a:close/>
                    <a:moveTo>
                      <a:pt x="20" y="45"/>
                    </a:moveTo>
                    <a:lnTo>
                      <a:pt x="20" y="47"/>
                    </a:lnTo>
                    <a:lnTo>
                      <a:pt x="0" y="47"/>
                    </a:lnTo>
                    <a:lnTo>
                      <a:pt x="0" y="45"/>
                    </a:lnTo>
                    <a:lnTo>
                      <a:pt x="20" y="45"/>
                    </a:lnTo>
                    <a:close/>
                    <a:moveTo>
                      <a:pt x="20" y="47"/>
                    </a:moveTo>
                    <a:lnTo>
                      <a:pt x="20" y="50"/>
                    </a:lnTo>
                    <a:lnTo>
                      <a:pt x="0" y="50"/>
                    </a:lnTo>
                    <a:lnTo>
                      <a:pt x="0" y="47"/>
                    </a:lnTo>
                    <a:lnTo>
                      <a:pt x="20" y="47"/>
                    </a:lnTo>
                    <a:close/>
                    <a:moveTo>
                      <a:pt x="1" y="55"/>
                    </a:moveTo>
                    <a:lnTo>
                      <a:pt x="0" y="52"/>
                    </a:lnTo>
                    <a:lnTo>
                      <a:pt x="0" y="50"/>
                    </a:lnTo>
                    <a:lnTo>
                      <a:pt x="10" y="50"/>
                    </a:lnTo>
                    <a:lnTo>
                      <a:pt x="1" y="55"/>
                    </a:lnTo>
                    <a:close/>
                    <a:moveTo>
                      <a:pt x="18" y="47"/>
                    </a:moveTo>
                    <a:lnTo>
                      <a:pt x="22" y="52"/>
                    </a:lnTo>
                    <a:lnTo>
                      <a:pt x="4" y="61"/>
                    </a:lnTo>
                    <a:lnTo>
                      <a:pt x="1" y="55"/>
                    </a:lnTo>
                    <a:lnTo>
                      <a:pt x="18" y="47"/>
                    </a:lnTo>
                    <a:close/>
                    <a:moveTo>
                      <a:pt x="22" y="52"/>
                    </a:moveTo>
                    <a:lnTo>
                      <a:pt x="22" y="55"/>
                    </a:lnTo>
                    <a:lnTo>
                      <a:pt x="22" y="57"/>
                    </a:lnTo>
                    <a:lnTo>
                      <a:pt x="13" y="57"/>
                    </a:lnTo>
                    <a:lnTo>
                      <a:pt x="22" y="52"/>
                    </a:lnTo>
                    <a:close/>
                    <a:moveTo>
                      <a:pt x="22" y="57"/>
                    </a:moveTo>
                    <a:lnTo>
                      <a:pt x="22" y="60"/>
                    </a:lnTo>
                    <a:lnTo>
                      <a:pt x="3" y="60"/>
                    </a:lnTo>
                    <a:lnTo>
                      <a:pt x="3" y="57"/>
                    </a:lnTo>
                    <a:lnTo>
                      <a:pt x="22" y="57"/>
                    </a:lnTo>
                    <a:close/>
                    <a:moveTo>
                      <a:pt x="6" y="67"/>
                    </a:moveTo>
                    <a:lnTo>
                      <a:pt x="3" y="65"/>
                    </a:lnTo>
                    <a:lnTo>
                      <a:pt x="3" y="60"/>
                    </a:lnTo>
                    <a:lnTo>
                      <a:pt x="13" y="60"/>
                    </a:lnTo>
                    <a:lnTo>
                      <a:pt x="6" y="67"/>
                    </a:lnTo>
                    <a:close/>
                    <a:moveTo>
                      <a:pt x="20" y="54"/>
                    </a:moveTo>
                    <a:lnTo>
                      <a:pt x="23" y="57"/>
                    </a:lnTo>
                    <a:lnTo>
                      <a:pt x="10" y="70"/>
                    </a:lnTo>
                    <a:lnTo>
                      <a:pt x="6" y="67"/>
                    </a:lnTo>
                    <a:lnTo>
                      <a:pt x="20" y="54"/>
                    </a:lnTo>
                    <a:close/>
                    <a:moveTo>
                      <a:pt x="16" y="73"/>
                    </a:moveTo>
                    <a:lnTo>
                      <a:pt x="12" y="73"/>
                    </a:lnTo>
                    <a:lnTo>
                      <a:pt x="10" y="70"/>
                    </a:lnTo>
                    <a:lnTo>
                      <a:pt x="16" y="63"/>
                    </a:lnTo>
                    <a:lnTo>
                      <a:pt x="16" y="73"/>
                    </a:lnTo>
                    <a:close/>
                    <a:moveTo>
                      <a:pt x="16" y="54"/>
                    </a:moveTo>
                    <a:lnTo>
                      <a:pt x="20" y="54"/>
                    </a:lnTo>
                    <a:lnTo>
                      <a:pt x="20" y="73"/>
                    </a:lnTo>
                    <a:lnTo>
                      <a:pt x="16" y="73"/>
                    </a:lnTo>
                    <a:lnTo>
                      <a:pt x="16" y="54"/>
                    </a:lnTo>
                    <a:close/>
                    <a:moveTo>
                      <a:pt x="20" y="54"/>
                    </a:moveTo>
                    <a:lnTo>
                      <a:pt x="22" y="54"/>
                    </a:lnTo>
                    <a:lnTo>
                      <a:pt x="23" y="55"/>
                    </a:lnTo>
                    <a:lnTo>
                      <a:pt x="20" y="63"/>
                    </a:lnTo>
                    <a:lnTo>
                      <a:pt x="20" y="54"/>
                    </a:lnTo>
                    <a:close/>
                    <a:moveTo>
                      <a:pt x="23" y="55"/>
                    </a:moveTo>
                    <a:lnTo>
                      <a:pt x="29" y="58"/>
                    </a:lnTo>
                    <a:lnTo>
                      <a:pt x="21" y="74"/>
                    </a:lnTo>
                    <a:lnTo>
                      <a:pt x="15" y="72"/>
                    </a:lnTo>
                    <a:lnTo>
                      <a:pt x="23" y="55"/>
                    </a:lnTo>
                    <a:close/>
                    <a:moveTo>
                      <a:pt x="25" y="76"/>
                    </a:moveTo>
                    <a:lnTo>
                      <a:pt x="23" y="76"/>
                    </a:lnTo>
                    <a:lnTo>
                      <a:pt x="21" y="74"/>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8" y="74"/>
                    </a:moveTo>
                    <a:lnTo>
                      <a:pt x="47" y="76"/>
                    </a:lnTo>
                    <a:lnTo>
                      <a:pt x="45" y="76"/>
                    </a:lnTo>
                    <a:lnTo>
                      <a:pt x="45" y="67"/>
                    </a:lnTo>
                    <a:lnTo>
                      <a:pt x="48" y="74"/>
                    </a:lnTo>
                    <a:close/>
                    <a:moveTo>
                      <a:pt x="41" y="58"/>
                    </a:moveTo>
                    <a:lnTo>
                      <a:pt x="47" y="55"/>
                    </a:lnTo>
                    <a:lnTo>
                      <a:pt x="55" y="72"/>
                    </a:lnTo>
                    <a:lnTo>
                      <a:pt x="48" y="74"/>
                    </a:lnTo>
                    <a:lnTo>
                      <a:pt x="41" y="58"/>
                    </a:lnTo>
                    <a:close/>
                    <a:moveTo>
                      <a:pt x="58" y="70"/>
                    </a:moveTo>
                    <a:lnTo>
                      <a:pt x="57" y="71"/>
                    </a:lnTo>
                    <a:lnTo>
                      <a:pt x="55" y="72"/>
                    </a:lnTo>
                    <a:lnTo>
                      <a:pt x="50" y="63"/>
                    </a:lnTo>
                    <a:lnTo>
                      <a:pt x="58" y="70"/>
                    </a:lnTo>
                    <a:close/>
                    <a:moveTo>
                      <a:pt x="44" y="57"/>
                    </a:moveTo>
                    <a:lnTo>
                      <a:pt x="47" y="54"/>
                    </a:lnTo>
                    <a:lnTo>
                      <a:pt x="60"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3" name="Freeform 529">
                <a:extLst>
                  <a:ext uri="{FF2B5EF4-FFF2-40B4-BE49-F238E27FC236}">
                    <a16:creationId xmlns:a16="http://schemas.microsoft.com/office/drawing/2014/main" id="{6D1F605C-AEA5-4BC4-82CA-6A29BB0BE718}"/>
                  </a:ext>
                </a:extLst>
              </p:cNvPr>
              <p:cNvSpPr>
                <a:spLocks/>
              </p:cNvSpPr>
              <p:nvPr/>
            </p:nvSpPr>
            <p:spPr bwMode="auto">
              <a:xfrm>
                <a:off x="2900" y="2952"/>
                <a:ext cx="16" cy="15"/>
              </a:xfrm>
              <a:custGeom>
                <a:avLst/>
                <a:gdLst>
                  <a:gd name="T0" fmla="*/ 3 w 67"/>
                  <a:gd name="T1" fmla="*/ 3 h 57"/>
                  <a:gd name="T2" fmla="*/ 3 w 67"/>
                  <a:gd name="T3" fmla="*/ 3 h 57"/>
                  <a:gd name="T4" fmla="*/ 3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1 h 57"/>
                  <a:gd name="T42" fmla="*/ 1 w 67"/>
                  <a:gd name="T43" fmla="*/ 1 h 57"/>
                  <a:gd name="T44" fmla="*/ 1 w 67"/>
                  <a:gd name="T45" fmla="*/ 1 h 57"/>
                  <a:gd name="T46" fmla="*/ 0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0 w 67"/>
                  <a:gd name="T65" fmla="*/ 3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2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4" y="47"/>
                    </a:lnTo>
                    <a:lnTo>
                      <a:pt x="57" y="44"/>
                    </a:lnTo>
                    <a:lnTo>
                      <a:pt x="61" y="41"/>
                    </a:lnTo>
                    <a:lnTo>
                      <a:pt x="64" y="34"/>
                    </a:lnTo>
                    <a:lnTo>
                      <a:pt x="67" y="31"/>
                    </a:lnTo>
                    <a:lnTo>
                      <a:pt x="67" y="29"/>
                    </a:lnTo>
                    <a:lnTo>
                      <a:pt x="67" y="22"/>
                    </a:lnTo>
                    <a:lnTo>
                      <a:pt x="67" y="19"/>
                    </a:lnTo>
                    <a:lnTo>
                      <a:pt x="67" y="15"/>
                    </a:lnTo>
                    <a:lnTo>
                      <a:pt x="64" y="9"/>
                    </a:lnTo>
                    <a:lnTo>
                      <a:pt x="64" y="6"/>
                    </a:lnTo>
                    <a:lnTo>
                      <a:pt x="61" y="3"/>
                    </a:lnTo>
                    <a:lnTo>
                      <a:pt x="57" y="3"/>
                    </a:lnTo>
                    <a:lnTo>
                      <a:pt x="51" y="0"/>
                    </a:lnTo>
                    <a:lnTo>
                      <a:pt x="47" y="0"/>
                    </a:lnTo>
                    <a:lnTo>
                      <a:pt x="41" y="0"/>
                    </a:lnTo>
                    <a:lnTo>
                      <a:pt x="39" y="0"/>
                    </a:lnTo>
                    <a:lnTo>
                      <a:pt x="32" y="0"/>
                    </a:lnTo>
                    <a:lnTo>
                      <a:pt x="25" y="3"/>
                    </a:lnTo>
                    <a:lnTo>
                      <a:pt x="22" y="6"/>
                    </a:lnTo>
                    <a:lnTo>
                      <a:pt x="15" y="9"/>
                    </a:lnTo>
                    <a:lnTo>
                      <a:pt x="13" y="12"/>
                    </a:lnTo>
                    <a:lnTo>
                      <a:pt x="10" y="15"/>
                    </a:lnTo>
                    <a:lnTo>
                      <a:pt x="7" y="19"/>
                    </a:lnTo>
                    <a:lnTo>
                      <a:pt x="3" y="25"/>
                    </a:lnTo>
                    <a:lnTo>
                      <a:pt x="3" y="29"/>
                    </a:lnTo>
                    <a:lnTo>
                      <a:pt x="0" y="31"/>
                    </a:lnTo>
                    <a:lnTo>
                      <a:pt x="3" y="37"/>
                    </a:lnTo>
                    <a:lnTo>
                      <a:pt x="3" y="41"/>
                    </a:lnTo>
                    <a:lnTo>
                      <a:pt x="3" y="44"/>
                    </a:lnTo>
                    <a:lnTo>
                      <a:pt x="7" y="47"/>
                    </a:lnTo>
                    <a:lnTo>
                      <a:pt x="10" y="51"/>
                    </a:lnTo>
                    <a:lnTo>
                      <a:pt x="13" y="54"/>
                    </a:lnTo>
                    <a:lnTo>
                      <a:pt x="19" y="57"/>
                    </a:lnTo>
                    <a:lnTo>
                      <a:pt x="22" y="57"/>
                    </a:lnTo>
                    <a:lnTo>
                      <a:pt x="29" y="57"/>
                    </a:lnTo>
                    <a:lnTo>
                      <a:pt x="32" y="57"/>
                    </a:lnTo>
                    <a:lnTo>
                      <a:pt x="39"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4" name="Freeform 530">
                <a:extLst>
                  <a:ext uri="{FF2B5EF4-FFF2-40B4-BE49-F238E27FC236}">
                    <a16:creationId xmlns:a16="http://schemas.microsoft.com/office/drawing/2014/main" id="{4E36CEAC-02C3-4D29-A8A3-A88B0423CC8A}"/>
                  </a:ext>
                </a:extLst>
              </p:cNvPr>
              <p:cNvSpPr>
                <a:spLocks noEditPoints="1"/>
              </p:cNvSpPr>
              <p:nvPr/>
            </p:nvSpPr>
            <p:spPr bwMode="auto">
              <a:xfrm>
                <a:off x="2896" y="2950"/>
                <a:ext cx="23" cy="19"/>
              </a:xfrm>
              <a:custGeom>
                <a:avLst/>
                <a:gdLst>
                  <a:gd name="T0" fmla="*/ 5 w 88"/>
                  <a:gd name="T1" fmla="*/ 4 h 76"/>
                  <a:gd name="T2" fmla="*/ 4 w 88"/>
                  <a:gd name="T3" fmla="*/ 3 h 76"/>
                  <a:gd name="T4" fmla="*/ 4 w 88"/>
                  <a:gd name="T5" fmla="*/ 3 h 76"/>
                  <a:gd name="T6" fmla="*/ 5 w 88"/>
                  <a:gd name="T7" fmla="*/ 4 h 76"/>
                  <a:gd name="T8" fmla="*/ 5 w 88"/>
                  <a:gd name="T9" fmla="*/ 4 h 76"/>
                  <a:gd name="T10" fmla="*/ 5 w 88"/>
                  <a:gd name="T11" fmla="*/ 3 h 76"/>
                  <a:gd name="T12" fmla="*/ 5 w 88"/>
                  <a:gd name="T13" fmla="*/ 2 h 76"/>
                  <a:gd name="T14" fmla="*/ 6 w 88"/>
                  <a:gd name="T15" fmla="*/ 3 h 76"/>
                  <a:gd name="T16" fmla="*/ 6 w 88"/>
                  <a:gd name="T17" fmla="*/ 3 h 76"/>
                  <a:gd name="T18" fmla="*/ 5 w 88"/>
                  <a:gd name="T19" fmla="*/ 3 h 76"/>
                  <a:gd name="T20" fmla="*/ 5 w 88"/>
                  <a:gd name="T21" fmla="*/ 2 h 76"/>
                  <a:gd name="T22" fmla="*/ 6 w 88"/>
                  <a:gd name="T23" fmla="*/ 2 h 76"/>
                  <a:gd name="T24" fmla="*/ 6 w 88"/>
                  <a:gd name="T25" fmla="*/ 1 h 76"/>
                  <a:gd name="T26" fmla="*/ 5 w 88"/>
                  <a:gd name="T27" fmla="*/ 1 h 76"/>
                  <a:gd name="T28" fmla="*/ 4 w 88"/>
                  <a:gd name="T29" fmla="*/ 1 h 76"/>
                  <a:gd name="T30" fmla="*/ 5 w 88"/>
                  <a:gd name="T31" fmla="*/ 2 h 76"/>
                  <a:gd name="T32" fmla="*/ 5 w 88"/>
                  <a:gd name="T33" fmla="*/ 0 h 76"/>
                  <a:gd name="T34" fmla="*/ 5 w 88"/>
                  <a:gd name="T35" fmla="*/ 0 h 76"/>
                  <a:gd name="T36" fmla="*/ 5 w 88"/>
                  <a:gd name="T37" fmla="*/ 1 h 76"/>
                  <a:gd name="T38" fmla="*/ 4 w 88"/>
                  <a:gd name="T39" fmla="*/ 1 h 76"/>
                  <a:gd name="T40" fmla="*/ 4 w 88"/>
                  <a:gd name="T41" fmla="*/ 1 h 76"/>
                  <a:gd name="T42" fmla="*/ 4 w 88"/>
                  <a:gd name="T43" fmla="*/ 1 h 76"/>
                  <a:gd name="T44" fmla="*/ 3 w 88"/>
                  <a:gd name="T45" fmla="*/ 0 h 76"/>
                  <a:gd name="T46" fmla="*/ 3 w 88"/>
                  <a:gd name="T47" fmla="*/ 0 h 76"/>
                  <a:gd name="T48" fmla="*/ 3 w 88"/>
                  <a:gd name="T49" fmla="*/ 0 h 76"/>
                  <a:gd name="T50" fmla="*/ 2 w 88"/>
                  <a:gd name="T51" fmla="*/ 1 h 76"/>
                  <a:gd name="T52" fmla="*/ 3 w 88"/>
                  <a:gd name="T53" fmla="*/ 2 h 76"/>
                  <a:gd name="T54" fmla="*/ 3 w 88"/>
                  <a:gd name="T55" fmla="*/ 2 h 76"/>
                  <a:gd name="T56" fmla="*/ 2 w 88"/>
                  <a:gd name="T57" fmla="*/ 1 h 76"/>
                  <a:gd name="T58" fmla="*/ 1 w 88"/>
                  <a:gd name="T59" fmla="*/ 1 h 76"/>
                  <a:gd name="T60" fmla="*/ 2 w 88"/>
                  <a:gd name="T61" fmla="*/ 2 h 76"/>
                  <a:gd name="T62" fmla="*/ 2 w 88"/>
                  <a:gd name="T63" fmla="*/ 2 h 76"/>
                  <a:gd name="T64" fmla="*/ 1 w 88"/>
                  <a:gd name="T65" fmla="*/ 1 h 76"/>
                  <a:gd name="T66" fmla="*/ 1 w 88"/>
                  <a:gd name="T67" fmla="*/ 1 h 76"/>
                  <a:gd name="T68" fmla="*/ 1 w 88"/>
                  <a:gd name="T69" fmla="*/ 2 h 76"/>
                  <a:gd name="T70" fmla="*/ 0 w 88"/>
                  <a:gd name="T71" fmla="*/ 2 h 76"/>
                  <a:gd name="T72" fmla="*/ 2 w 88"/>
                  <a:gd name="T73" fmla="*/ 3 h 76"/>
                  <a:gd name="T74" fmla="*/ 2 w 88"/>
                  <a:gd name="T75" fmla="*/ 3 h 76"/>
                  <a:gd name="T76" fmla="*/ 1 w 88"/>
                  <a:gd name="T77" fmla="*/ 2 h 76"/>
                  <a:gd name="T78" fmla="*/ 0 w 88"/>
                  <a:gd name="T79" fmla="*/ 3 h 76"/>
                  <a:gd name="T80" fmla="*/ 2 w 88"/>
                  <a:gd name="T81" fmla="*/ 3 h 76"/>
                  <a:gd name="T82" fmla="*/ 2 w 88"/>
                  <a:gd name="T83" fmla="*/ 3 h 76"/>
                  <a:gd name="T84" fmla="*/ 0 w 88"/>
                  <a:gd name="T85" fmla="*/ 4 h 76"/>
                  <a:gd name="T86" fmla="*/ 1 w 88"/>
                  <a:gd name="T87" fmla="*/ 4 h 76"/>
                  <a:gd name="T88" fmla="*/ 2 w 88"/>
                  <a:gd name="T89" fmla="*/ 3 h 76"/>
                  <a:gd name="T90" fmla="*/ 2 w 88"/>
                  <a:gd name="T91" fmla="*/ 3 h 76"/>
                  <a:gd name="T92" fmla="*/ 1 w 88"/>
                  <a:gd name="T93" fmla="*/ 4 h 76"/>
                  <a:gd name="T94" fmla="*/ 1 w 88"/>
                  <a:gd name="T95" fmla="*/ 5 h 76"/>
                  <a:gd name="T96" fmla="*/ 2 w 88"/>
                  <a:gd name="T97" fmla="*/ 4 h 76"/>
                  <a:gd name="T98" fmla="*/ 2 w 88"/>
                  <a:gd name="T99" fmla="*/ 4 h 76"/>
                  <a:gd name="T100" fmla="*/ 2 w 88"/>
                  <a:gd name="T101" fmla="*/ 4 h 76"/>
                  <a:gd name="T102" fmla="*/ 3 w 88"/>
                  <a:gd name="T103" fmla="*/ 4 h 76"/>
                  <a:gd name="T104" fmla="*/ 3 w 88"/>
                  <a:gd name="T105" fmla="*/ 5 h 76"/>
                  <a:gd name="T106" fmla="*/ 3 w 88"/>
                  <a:gd name="T107" fmla="*/ 4 h 76"/>
                  <a:gd name="T108" fmla="*/ 3 w 88"/>
                  <a:gd name="T109" fmla="*/ 4 h 76"/>
                  <a:gd name="T110" fmla="*/ 3 w 88"/>
                  <a:gd name="T111" fmla="*/ 4 h 76"/>
                  <a:gd name="T112" fmla="*/ 4 w 88"/>
                  <a:gd name="T113" fmla="*/ 5 h 76"/>
                  <a:gd name="T114" fmla="*/ 4 w 88"/>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8"/>
                  <a:gd name="T175" fmla="*/ 0 h 76"/>
                  <a:gd name="T176" fmla="*/ 88 w 88"/>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8" h="76">
                    <a:moveTo>
                      <a:pt x="55" y="52"/>
                    </a:moveTo>
                    <a:lnTo>
                      <a:pt x="62" y="49"/>
                    </a:lnTo>
                    <a:lnTo>
                      <a:pt x="70" y="66"/>
                    </a:lnTo>
                    <a:lnTo>
                      <a:pt x="64" y="68"/>
                    </a:lnTo>
                    <a:lnTo>
                      <a:pt x="55" y="52"/>
                    </a:lnTo>
                    <a:close/>
                    <a:moveTo>
                      <a:pt x="73" y="64"/>
                    </a:moveTo>
                    <a:lnTo>
                      <a:pt x="72" y="65"/>
                    </a:lnTo>
                    <a:lnTo>
                      <a:pt x="70" y="66"/>
                    </a:lnTo>
                    <a:lnTo>
                      <a:pt x="66" y="57"/>
                    </a:lnTo>
                    <a:lnTo>
                      <a:pt x="73" y="64"/>
                    </a:lnTo>
                    <a:close/>
                    <a:moveTo>
                      <a:pt x="59" y="51"/>
                    </a:moveTo>
                    <a:lnTo>
                      <a:pt x="63" y="47"/>
                    </a:lnTo>
                    <a:lnTo>
                      <a:pt x="76" y="61"/>
                    </a:lnTo>
                    <a:lnTo>
                      <a:pt x="73" y="64"/>
                    </a:lnTo>
                    <a:lnTo>
                      <a:pt x="59" y="51"/>
                    </a:lnTo>
                    <a:close/>
                    <a:moveTo>
                      <a:pt x="63" y="47"/>
                    </a:moveTo>
                    <a:lnTo>
                      <a:pt x="63" y="47"/>
                    </a:lnTo>
                    <a:lnTo>
                      <a:pt x="69" y="54"/>
                    </a:lnTo>
                    <a:lnTo>
                      <a:pt x="63" y="47"/>
                    </a:lnTo>
                    <a:close/>
                    <a:moveTo>
                      <a:pt x="63" y="47"/>
                    </a:moveTo>
                    <a:lnTo>
                      <a:pt x="66" y="44"/>
                    </a:lnTo>
                    <a:lnTo>
                      <a:pt x="79" y="57"/>
                    </a:lnTo>
                    <a:lnTo>
                      <a:pt x="76" y="61"/>
                    </a:lnTo>
                    <a:lnTo>
                      <a:pt x="63" y="47"/>
                    </a:lnTo>
                    <a:close/>
                    <a:moveTo>
                      <a:pt x="82" y="55"/>
                    </a:moveTo>
                    <a:lnTo>
                      <a:pt x="80" y="56"/>
                    </a:lnTo>
                    <a:lnTo>
                      <a:pt x="79" y="57"/>
                    </a:lnTo>
                    <a:lnTo>
                      <a:pt x="73" y="51"/>
                    </a:lnTo>
                    <a:lnTo>
                      <a:pt x="82" y="55"/>
                    </a:lnTo>
                    <a:close/>
                    <a:moveTo>
                      <a:pt x="64" y="46"/>
                    </a:moveTo>
                    <a:lnTo>
                      <a:pt x="67" y="40"/>
                    </a:lnTo>
                    <a:lnTo>
                      <a:pt x="84" y="49"/>
                    </a:lnTo>
                    <a:lnTo>
                      <a:pt x="82" y="55"/>
                    </a:lnTo>
                    <a:lnTo>
                      <a:pt x="64" y="46"/>
                    </a:lnTo>
                    <a:close/>
                    <a:moveTo>
                      <a:pt x="67" y="40"/>
                    </a:moveTo>
                    <a:lnTo>
                      <a:pt x="68" y="39"/>
                    </a:lnTo>
                    <a:lnTo>
                      <a:pt x="69" y="38"/>
                    </a:lnTo>
                    <a:lnTo>
                      <a:pt x="76" y="44"/>
                    </a:lnTo>
                    <a:lnTo>
                      <a:pt x="67" y="40"/>
                    </a:lnTo>
                    <a:close/>
                    <a:moveTo>
                      <a:pt x="69" y="38"/>
                    </a:moveTo>
                    <a:lnTo>
                      <a:pt x="72" y="34"/>
                    </a:lnTo>
                    <a:lnTo>
                      <a:pt x="86" y="49"/>
                    </a:lnTo>
                    <a:lnTo>
                      <a:pt x="83" y="51"/>
                    </a:lnTo>
                    <a:lnTo>
                      <a:pt x="69" y="38"/>
                    </a:lnTo>
                    <a:close/>
                    <a:moveTo>
                      <a:pt x="88" y="41"/>
                    </a:moveTo>
                    <a:lnTo>
                      <a:pt x="88" y="45"/>
                    </a:lnTo>
                    <a:lnTo>
                      <a:pt x="86" y="49"/>
                    </a:lnTo>
                    <a:lnTo>
                      <a:pt x="79" y="41"/>
                    </a:lnTo>
                    <a:lnTo>
                      <a:pt x="88" y="41"/>
                    </a:lnTo>
                    <a:close/>
                    <a:moveTo>
                      <a:pt x="69" y="41"/>
                    </a:moveTo>
                    <a:lnTo>
                      <a:pt x="69" y="39"/>
                    </a:lnTo>
                    <a:lnTo>
                      <a:pt x="88" y="39"/>
                    </a:lnTo>
                    <a:lnTo>
                      <a:pt x="88" y="41"/>
                    </a:lnTo>
                    <a:lnTo>
                      <a:pt x="69" y="41"/>
                    </a:lnTo>
                    <a:close/>
                    <a:moveTo>
                      <a:pt x="69" y="39"/>
                    </a:moveTo>
                    <a:lnTo>
                      <a:pt x="69" y="32"/>
                    </a:lnTo>
                    <a:lnTo>
                      <a:pt x="88" y="32"/>
                    </a:lnTo>
                    <a:lnTo>
                      <a:pt x="88" y="39"/>
                    </a:lnTo>
                    <a:lnTo>
                      <a:pt x="69" y="39"/>
                    </a:lnTo>
                    <a:close/>
                    <a:moveTo>
                      <a:pt x="69" y="32"/>
                    </a:moveTo>
                    <a:lnTo>
                      <a:pt x="69" y="29"/>
                    </a:lnTo>
                    <a:lnTo>
                      <a:pt x="88" y="29"/>
                    </a:lnTo>
                    <a:lnTo>
                      <a:pt x="88" y="32"/>
                    </a:lnTo>
                    <a:lnTo>
                      <a:pt x="69" y="32"/>
                    </a:lnTo>
                    <a:close/>
                    <a:moveTo>
                      <a:pt x="69" y="29"/>
                    </a:moveTo>
                    <a:lnTo>
                      <a:pt x="69" y="25"/>
                    </a:lnTo>
                    <a:lnTo>
                      <a:pt x="88" y="25"/>
                    </a:lnTo>
                    <a:lnTo>
                      <a:pt x="88" y="29"/>
                    </a:lnTo>
                    <a:lnTo>
                      <a:pt x="69" y="29"/>
                    </a:lnTo>
                    <a:close/>
                    <a:moveTo>
                      <a:pt x="87" y="21"/>
                    </a:moveTo>
                    <a:lnTo>
                      <a:pt x="88" y="23"/>
                    </a:lnTo>
                    <a:lnTo>
                      <a:pt x="88" y="25"/>
                    </a:lnTo>
                    <a:lnTo>
                      <a:pt x="79" y="25"/>
                    </a:lnTo>
                    <a:lnTo>
                      <a:pt x="87" y="21"/>
                    </a:lnTo>
                    <a:close/>
                    <a:moveTo>
                      <a:pt x="70" y="30"/>
                    </a:moveTo>
                    <a:lnTo>
                      <a:pt x="67" y="23"/>
                    </a:lnTo>
                    <a:lnTo>
                      <a:pt x="84" y="14"/>
                    </a:lnTo>
                    <a:lnTo>
                      <a:pt x="87" y="21"/>
                    </a:lnTo>
                    <a:lnTo>
                      <a:pt x="70" y="30"/>
                    </a:lnTo>
                    <a:close/>
                    <a:moveTo>
                      <a:pt x="67" y="23"/>
                    </a:moveTo>
                    <a:lnTo>
                      <a:pt x="66" y="21"/>
                    </a:lnTo>
                    <a:lnTo>
                      <a:pt x="66" y="19"/>
                    </a:lnTo>
                    <a:lnTo>
                      <a:pt x="76" y="19"/>
                    </a:lnTo>
                    <a:lnTo>
                      <a:pt x="67" y="23"/>
                    </a:lnTo>
                    <a:close/>
                    <a:moveTo>
                      <a:pt x="66" y="19"/>
                    </a:moveTo>
                    <a:lnTo>
                      <a:pt x="66" y="16"/>
                    </a:lnTo>
                    <a:lnTo>
                      <a:pt x="85" y="16"/>
                    </a:lnTo>
                    <a:lnTo>
                      <a:pt x="85" y="19"/>
                    </a:lnTo>
                    <a:lnTo>
                      <a:pt x="66" y="19"/>
                    </a:lnTo>
                    <a:close/>
                    <a:moveTo>
                      <a:pt x="83" y="9"/>
                    </a:moveTo>
                    <a:lnTo>
                      <a:pt x="85" y="12"/>
                    </a:lnTo>
                    <a:lnTo>
                      <a:pt x="85" y="16"/>
                    </a:lnTo>
                    <a:lnTo>
                      <a:pt x="76" y="16"/>
                    </a:lnTo>
                    <a:lnTo>
                      <a:pt x="83" y="9"/>
                    </a:lnTo>
                    <a:close/>
                    <a:moveTo>
                      <a:pt x="69" y="23"/>
                    </a:moveTo>
                    <a:lnTo>
                      <a:pt x="66" y="20"/>
                    </a:lnTo>
                    <a:lnTo>
                      <a:pt x="79" y="6"/>
                    </a:lnTo>
                    <a:lnTo>
                      <a:pt x="83" y="9"/>
                    </a:lnTo>
                    <a:lnTo>
                      <a:pt x="69" y="23"/>
                    </a:lnTo>
                    <a:close/>
                    <a:moveTo>
                      <a:pt x="73" y="3"/>
                    </a:moveTo>
                    <a:lnTo>
                      <a:pt x="76" y="3"/>
                    </a:lnTo>
                    <a:lnTo>
                      <a:pt x="79" y="6"/>
                    </a:lnTo>
                    <a:lnTo>
                      <a:pt x="73" y="13"/>
                    </a:lnTo>
                    <a:lnTo>
                      <a:pt x="73" y="3"/>
                    </a:lnTo>
                    <a:close/>
                    <a:moveTo>
                      <a:pt x="73" y="22"/>
                    </a:moveTo>
                    <a:lnTo>
                      <a:pt x="69" y="22"/>
                    </a:lnTo>
                    <a:lnTo>
                      <a:pt x="69" y="3"/>
                    </a:lnTo>
                    <a:lnTo>
                      <a:pt x="73" y="3"/>
                    </a:lnTo>
                    <a:lnTo>
                      <a:pt x="73" y="22"/>
                    </a:lnTo>
                    <a:close/>
                    <a:moveTo>
                      <a:pt x="69" y="22"/>
                    </a:moveTo>
                    <a:lnTo>
                      <a:pt x="67" y="22"/>
                    </a:lnTo>
                    <a:lnTo>
                      <a:pt x="65" y="21"/>
                    </a:lnTo>
                    <a:lnTo>
                      <a:pt x="69" y="13"/>
                    </a:lnTo>
                    <a:lnTo>
                      <a:pt x="69" y="22"/>
                    </a:lnTo>
                    <a:close/>
                    <a:moveTo>
                      <a:pt x="65" y="21"/>
                    </a:moveTo>
                    <a:lnTo>
                      <a:pt x="58" y="18"/>
                    </a:lnTo>
                    <a:lnTo>
                      <a:pt x="67" y="1"/>
                    </a:lnTo>
                    <a:lnTo>
                      <a:pt x="74" y="4"/>
                    </a:lnTo>
                    <a:lnTo>
                      <a:pt x="65" y="21"/>
                    </a:lnTo>
                    <a:close/>
                    <a:moveTo>
                      <a:pt x="63" y="0"/>
                    </a:moveTo>
                    <a:lnTo>
                      <a:pt x="65" y="0"/>
                    </a:lnTo>
                    <a:lnTo>
                      <a:pt x="67" y="1"/>
                    </a:lnTo>
                    <a:lnTo>
                      <a:pt x="63" y="10"/>
                    </a:lnTo>
                    <a:lnTo>
                      <a:pt x="63" y="0"/>
                    </a:lnTo>
                    <a:close/>
                    <a:moveTo>
                      <a:pt x="63" y="19"/>
                    </a:moveTo>
                    <a:lnTo>
                      <a:pt x="59" y="19"/>
                    </a:lnTo>
                    <a:lnTo>
                      <a:pt x="59" y="0"/>
                    </a:lnTo>
                    <a:lnTo>
                      <a:pt x="63" y="0"/>
                    </a:lnTo>
                    <a:lnTo>
                      <a:pt x="63" y="19"/>
                    </a:lnTo>
                    <a:close/>
                    <a:moveTo>
                      <a:pt x="59" y="19"/>
                    </a:moveTo>
                    <a:lnTo>
                      <a:pt x="53" y="19"/>
                    </a:lnTo>
                    <a:lnTo>
                      <a:pt x="53" y="0"/>
                    </a:lnTo>
                    <a:lnTo>
                      <a:pt x="59" y="0"/>
                    </a:lnTo>
                    <a:lnTo>
                      <a:pt x="59" y="19"/>
                    </a:lnTo>
                    <a:close/>
                    <a:moveTo>
                      <a:pt x="53" y="19"/>
                    </a:moveTo>
                    <a:lnTo>
                      <a:pt x="51" y="19"/>
                    </a:lnTo>
                    <a:lnTo>
                      <a:pt x="51" y="0"/>
                    </a:lnTo>
                    <a:lnTo>
                      <a:pt x="53" y="0"/>
                    </a:lnTo>
                    <a:lnTo>
                      <a:pt x="53" y="19"/>
                    </a:lnTo>
                    <a:close/>
                    <a:moveTo>
                      <a:pt x="51" y="19"/>
                    </a:moveTo>
                    <a:lnTo>
                      <a:pt x="44" y="19"/>
                    </a:lnTo>
                    <a:lnTo>
                      <a:pt x="44" y="0"/>
                    </a:lnTo>
                    <a:lnTo>
                      <a:pt x="51" y="0"/>
                    </a:lnTo>
                    <a:lnTo>
                      <a:pt x="51" y="19"/>
                    </a:lnTo>
                    <a:close/>
                    <a:moveTo>
                      <a:pt x="40" y="1"/>
                    </a:moveTo>
                    <a:lnTo>
                      <a:pt x="42" y="0"/>
                    </a:lnTo>
                    <a:lnTo>
                      <a:pt x="44" y="0"/>
                    </a:lnTo>
                    <a:lnTo>
                      <a:pt x="44" y="10"/>
                    </a:lnTo>
                    <a:lnTo>
                      <a:pt x="40" y="1"/>
                    </a:lnTo>
                    <a:close/>
                    <a:moveTo>
                      <a:pt x="48" y="18"/>
                    </a:moveTo>
                    <a:lnTo>
                      <a:pt x="42" y="21"/>
                    </a:lnTo>
                    <a:lnTo>
                      <a:pt x="33" y="4"/>
                    </a:lnTo>
                    <a:lnTo>
                      <a:pt x="40" y="1"/>
                    </a:lnTo>
                    <a:lnTo>
                      <a:pt x="48" y="18"/>
                    </a:lnTo>
                    <a:close/>
                    <a:moveTo>
                      <a:pt x="31" y="6"/>
                    </a:moveTo>
                    <a:lnTo>
                      <a:pt x="32" y="4"/>
                    </a:lnTo>
                    <a:lnTo>
                      <a:pt x="33" y="4"/>
                    </a:lnTo>
                    <a:lnTo>
                      <a:pt x="37" y="13"/>
                    </a:lnTo>
                    <a:lnTo>
                      <a:pt x="31" y="6"/>
                    </a:lnTo>
                    <a:close/>
                    <a:moveTo>
                      <a:pt x="44" y="20"/>
                    </a:moveTo>
                    <a:lnTo>
                      <a:pt x="41" y="23"/>
                    </a:lnTo>
                    <a:lnTo>
                      <a:pt x="27" y="9"/>
                    </a:lnTo>
                    <a:lnTo>
                      <a:pt x="31" y="6"/>
                    </a:lnTo>
                    <a:lnTo>
                      <a:pt x="44" y="20"/>
                    </a:lnTo>
                    <a:close/>
                    <a:moveTo>
                      <a:pt x="41" y="23"/>
                    </a:moveTo>
                    <a:lnTo>
                      <a:pt x="40" y="24"/>
                    </a:lnTo>
                    <a:lnTo>
                      <a:pt x="39" y="24"/>
                    </a:lnTo>
                    <a:lnTo>
                      <a:pt x="34" y="16"/>
                    </a:lnTo>
                    <a:lnTo>
                      <a:pt x="41" y="23"/>
                    </a:lnTo>
                    <a:close/>
                    <a:moveTo>
                      <a:pt x="39" y="24"/>
                    </a:moveTo>
                    <a:lnTo>
                      <a:pt x="32" y="28"/>
                    </a:lnTo>
                    <a:lnTo>
                      <a:pt x="24" y="11"/>
                    </a:lnTo>
                    <a:lnTo>
                      <a:pt x="30" y="8"/>
                    </a:lnTo>
                    <a:lnTo>
                      <a:pt x="39" y="24"/>
                    </a:lnTo>
                    <a:close/>
                    <a:moveTo>
                      <a:pt x="21" y="12"/>
                    </a:moveTo>
                    <a:lnTo>
                      <a:pt x="22" y="11"/>
                    </a:lnTo>
                    <a:lnTo>
                      <a:pt x="24" y="11"/>
                    </a:lnTo>
                    <a:lnTo>
                      <a:pt x="27" y="19"/>
                    </a:lnTo>
                    <a:lnTo>
                      <a:pt x="21" y="12"/>
                    </a:lnTo>
                    <a:close/>
                    <a:moveTo>
                      <a:pt x="35" y="25"/>
                    </a:moveTo>
                    <a:lnTo>
                      <a:pt x="32" y="29"/>
                    </a:lnTo>
                    <a:lnTo>
                      <a:pt x="18" y="16"/>
                    </a:lnTo>
                    <a:lnTo>
                      <a:pt x="21" y="12"/>
                    </a:lnTo>
                    <a:lnTo>
                      <a:pt x="35" y="25"/>
                    </a:lnTo>
                    <a:close/>
                    <a:moveTo>
                      <a:pt x="32" y="29"/>
                    </a:moveTo>
                    <a:lnTo>
                      <a:pt x="41" y="20"/>
                    </a:lnTo>
                    <a:lnTo>
                      <a:pt x="32" y="29"/>
                    </a:lnTo>
                    <a:lnTo>
                      <a:pt x="25" y="22"/>
                    </a:lnTo>
                    <a:lnTo>
                      <a:pt x="32" y="29"/>
                    </a:lnTo>
                    <a:close/>
                    <a:moveTo>
                      <a:pt x="32" y="29"/>
                    </a:moveTo>
                    <a:lnTo>
                      <a:pt x="29" y="32"/>
                    </a:lnTo>
                    <a:lnTo>
                      <a:pt x="15" y="19"/>
                    </a:lnTo>
                    <a:lnTo>
                      <a:pt x="18" y="16"/>
                    </a:lnTo>
                    <a:lnTo>
                      <a:pt x="32" y="29"/>
                    </a:lnTo>
                    <a:close/>
                    <a:moveTo>
                      <a:pt x="15" y="19"/>
                    </a:moveTo>
                    <a:lnTo>
                      <a:pt x="5" y="29"/>
                    </a:lnTo>
                    <a:lnTo>
                      <a:pt x="15" y="19"/>
                    </a:lnTo>
                    <a:lnTo>
                      <a:pt x="22" y="25"/>
                    </a:lnTo>
                    <a:lnTo>
                      <a:pt x="15" y="19"/>
                    </a:lnTo>
                    <a:close/>
                    <a:moveTo>
                      <a:pt x="29" y="32"/>
                    </a:moveTo>
                    <a:lnTo>
                      <a:pt x="25" y="35"/>
                    </a:lnTo>
                    <a:lnTo>
                      <a:pt x="12" y="22"/>
                    </a:lnTo>
                    <a:lnTo>
                      <a:pt x="15" y="19"/>
                    </a:lnTo>
                    <a:lnTo>
                      <a:pt x="29" y="32"/>
                    </a:lnTo>
                    <a:close/>
                    <a:moveTo>
                      <a:pt x="10" y="24"/>
                    </a:moveTo>
                    <a:lnTo>
                      <a:pt x="11" y="23"/>
                    </a:lnTo>
                    <a:lnTo>
                      <a:pt x="12" y="22"/>
                    </a:lnTo>
                    <a:lnTo>
                      <a:pt x="19" y="29"/>
                    </a:lnTo>
                    <a:lnTo>
                      <a:pt x="10" y="24"/>
                    </a:lnTo>
                    <a:close/>
                    <a:moveTo>
                      <a:pt x="27" y="33"/>
                    </a:moveTo>
                    <a:lnTo>
                      <a:pt x="24" y="40"/>
                    </a:lnTo>
                    <a:lnTo>
                      <a:pt x="7" y="31"/>
                    </a:lnTo>
                    <a:lnTo>
                      <a:pt x="10" y="24"/>
                    </a:lnTo>
                    <a:lnTo>
                      <a:pt x="27" y="33"/>
                    </a:lnTo>
                    <a:close/>
                    <a:moveTo>
                      <a:pt x="5" y="35"/>
                    </a:moveTo>
                    <a:lnTo>
                      <a:pt x="5" y="33"/>
                    </a:lnTo>
                    <a:lnTo>
                      <a:pt x="7" y="31"/>
                    </a:lnTo>
                    <a:lnTo>
                      <a:pt x="15" y="35"/>
                    </a:lnTo>
                    <a:lnTo>
                      <a:pt x="5" y="35"/>
                    </a:lnTo>
                    <a:close/>
                    <a:moveTo>
                      <a:pt x="25" y="35"/>
                    </a:moveTo>
                    <a:lnTo>
                      <a:pt x="25" y="39"/>
                    </a:lnTo>
                    <a:lnTo>
                      <a:pt x="5" y="39"/>
                    </a:lnTo>
                    <a:lnTo>
                      <a:pt x="5" y="35"/>
                    </a:lnTo>
                    <a:lnTo>
                      <a:pt x="25" y="35"/>
                    </a:lnTo>
                    <a:close/>
                    <a:moveTo>
                      <a:pt x="25" y="39"/>
                    </a:moveTo>
                    <a:lnTo>
                      <a:pt x="25" y="42"/>
                    </a:lnTo>
                    <a:lnTo>
                      <a:pt x="22" y="45"/>
                    </a:lnTo>
                    <a:lnTo>
                      <a:pt x="15" y="39"/>
                    </a:lnTo>
                    <a:lnTo>
                      <a:pt x="25" y="39"/>
                    </a:lnTo>
                    <a:close/>
                    <a:moveTo>
                      <a:pt x="22" y="45"/>
                    </a:moveTo>
                    <a:lnTo>
                      <a:pt x="19" y="49"/>
                    </a:lnTo>
                    <a:lnTo>
                      <a:pt x="5" y="34"/>
                    </a:lnTo>
                    <a:lnTo>
                      <a:pt x="9" y="31"/>
                    </a:lnTo>
                    <a:lnTo>
                      <a:pt x="22" y="45"/>
                    </a:lnTo>
                    <a:close/>
                    <a:moveTo>
                      <a:pt x="3" y="45"/>
                    </a:moveTo>
                    <a:lnTo>
                      <a:pt x="0" y="40"/>
                    </a:lnTo>
                    <a:lnTo>
                      <a:pt x="5" y="34"/>
                    </a:lnTo>
                    <a:lnTo>
                      <a:pt x="12" y="41"/>
                    </a:lnTo>
                    <a:lnTo>
                      <a:pt x="3" y="45"/>
                    </a:lnTo>
                    <a:close/>
                    <a:moveTo>
                      <a:pt x="21" y="38"/>
                    </a:moveTo>
                    <a:lnTo>
                      <a:pt x="24" y="43"/>
                    </a:lnTo>
                    <a:lnTo>
                      <a:pt x="7" y="52"/>
                    </a:lnTo>
                    <a:lnTo>
                      <a:pt x="3" y="45"/>
                    </a:lnTo>
                    <a:lnTo>
                      <a:pt x="21" y="38"/>
                    </a:lnTo>
                    <a:close/>
                    <a:moveTo>
                      <a:pt x="24" y="43"/>
                    </a:moveTo>
                    <a:lnTo>
                      <a:pt x="25" y="45"/>
                    </a:lnTo>
                    <a:lnTo>
                      <a:pt x="25" y="47"/>
                    </a:lnTo>
                    <a:lnTo>
                      <a:pt x="15" y="47"/>
                    </a:lnTo>
                    <a:lnTo>
                      <a:pt x="24" y="43"/>
                    </a:lnTo>
                    <a:close/>
                    <a:moveTo>
                      <a:pt x="25" y="47"/>
                    </a:moveTo>
                    <a:lnTo>
                      <a:pt x="25" y="51"/>
                    </a:lnTo>
                    <a:lnTo>
                      <a:pt x="5" y="51"/>
                    </a:lnTo>
                    <a:lnTo>
                      <a:pt x="5" y="47"/>
                    </a:lnTo>
                    <a:lnTo>
                      <a:pt x="25" y="47"/>
                    </a:lnTo>
                    <a:close/>
                    <a:moveTo>
                      <a:pt x="25" y="51"/>
                    </a:moveTo>
                    <a:lnTo>
                      <a:pt x="25" y="54"/>
                    </a:lnTo>
                    <a:lnTo>
                      <a:pt x="5" y="54"/>
                    </a:lnTo>
                    <a:lnTo>
                      <a:pt x="5" y="51"/>
                    </a:lnTo>
                    <a:lnTo>
                      <a:pt x="25" y="51"/>
                    </a:lnTo>
                    <a:close/>
                    <a:moveTo>
                      <a:pt x="9" y="61"/>
                    </a:moveTo>
                    <a:lnTo>
                      <a:pt x="5" y="59"/>
                    </a:lnTo>
                    <a:lnTo>
                      <a:pt x="5" y="54"/>
                    </a:lnTo>
                    <a:lnTo>
                      <a:pt x="15" y="54"/>
                    </a:lnTo>
                    <a:lnTo>
                      <a:pt x="9" y="61"/>
                    </a:lnTo>
                    <a:close/>
                    <a:moveTo>
                      <a:pt x="22" y="47"/>
                    </a:moveTo>
                    <a:lnTo>
                      <a:pt x="25" y="51"/>
                    </a:lnTo>
                    <a:lnTo>
                      <a:pt x="12" y="64"/>
                    </a:lnTo>
                    <a:lnTo>
                      <a:pt x="9" y="61"/>
                    </a:lnTo>
                    <a:lnTo>
                      <a:pt x="22" y="47"/>
                    </a:lnTo>
                    <a:close/>
                    <a:moveTo>
                      <a:pt x="25" y="51"/>
                    </a:moveTo>
                    <a:lnTo>
                      <a:pt x="25" y="51"/>
                    </a:lnTo>
                    <a:lnTo>
                      <a:pt x="19" y="57"/>
                    </a:lnTo>
                    <a:lnTo>
                      <a:pt x="25" y="51"/>
                    </a:lnTo>
                    <a:close/>
                    <a:moveTo>
                      <a:pt x="25" y="51"/>
                    </a:moveTo>
                    <a:lnTo>
                      <a:pt x="29" y="54"/>
                    </a:lnTo>
                    <a:lnTo>
                      <a:pt x="15" y="67"/>
                    </a:lnTo>
                    <a:lnTo>
                      <a:pt x="12" y="64"/>
                    </a:lnTo>
                    <a:lnTo>
                      <a:pt x="25" y="51"/>
                    </a:lnTo>
                    <a:close/>
                    <a:moveTo>
                      <a:pt x="15" y="67"/>
                    </a:moveTo>
                    <a:lnTo>
                      <a:pt x="15" y="67"/>
                    </a:lnTo>
                    <a:lnTo>
                      <a:pt x="22" y="61"/>
                    </a:lnTo>
                    <a:lnTo>
                      <a:pt x="15" y="67"/>
                    </a:lnTo>
                    <a:close/>
                    <a:moveTo>
                      <a:pt x="29" y="54"/>
                    </a:moveTo>
                    <a:lnTo>
                      <a:pt x="32" y="57"/>
                    </a:lnTo>
                    <a:lnTo>
                      <a:pt x="18" y="71"/>
                    </a:lnTo>
                    <a:lnTo>
                      <a:pt x="15" y="67"/>
                    </a:lnTo>
                    <a:lnTo>
                      <a:pt x="29" y="54"/>
                    </a:lnTo>
                    <a:close/>
                    <a:moveTo>
                      <a:pt x="21" y="72"/>
                    </a:moveTo>
                    <a:lnTo>
                      <a:pt x="19" y="72"/>
                    </a:lnTo>
                    <a:lnTo>
                      <a:pt x="18" y="71"/>
                    </a:lnTo>
                    <a:lnTo>
                      <a:pt x="25" y="64"/>
                    </a:lnTo>
                    <a:lnTo>
                      <a:pt x="21" y="72"/>
                    </a:lnTo>
                    <a:close/>
                    <a:moveTo>
                      <a:pt x="29" y="55"/>
                    </a:moveTo>
                    <a:lnTo>
                      <a:pt x="35" y="59"/>
                    </a:lnTo>
                    <a:lnTo>
                      <a:pt x="26" y="75"/>
                    </a:lnTo>
                    <a:lnTo>
                      <a:pt x="21" y="72"/>
                    </a:lnTo>
                    <a:lnTo>
                      <a:pt x="29" y="55"/>
                    </a:lnTo>
                    <a:close/>
                    <a:moveTo>
                      <a:pt x="31" y="76"/>
                    </a:moveTo>
                    <a:lnTo>
                      <a:pt x="29" y="76"/>
                    </a:lnTo>
                    <a:lnTo>
                      <a:pt x="26" y="75"/>
                    </a:lnTo>
                    <a:lnTo>
                      <a:pt x="31" y="67"/>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8" y="75"/>
                    </a:moveTo>
                    <a:lnTo>
                      <a:pt x="46" y="76"/>
                    </a:lnTo>
                    <a:lnTo>
                      <a:pt x="44" y="76"/>
                    </a:lnTo>
                    <a:lnTo>
                      <a:pt x="44" y="67"/>
                    </a:lnTo>
                    <a:lnTo>
                      <a:pt x="48" y="75"/>
                    </a:lnTo>
                    <a:close/>
                    <a:moveTo>
                      <a:pt x="40" y="59"/>
                    </a:moveTo>
                    <a:lnTo>
                      <a:pt x="46" y="55"/>
                    </a:lnTo>
                    <a:lnTo>
                      <a:pt x="54" y="72"/>
                    </a:lnTo>
                    <a:lnTo>
                      <a:pt x="48" y="75"/>
                    </a:lnTo>
                    <a:lnTo>
                      <a:pt x="40" y="59"/>
                    </a:lnTo>
                    <a:close/>
                    <a:moveTo>
                      <a:pt x="46" y="55"/>
                    </a:moveTo>
                    <a:lnTo>
                      <a:pt x="48" y="54"/>
                    </a:lnTo>
                    <a:lnTo>
                      <a:pt x="51" y="54"/>
                    </a:lnTo>
                    <a:lnTo>
                      <a:pt x="51" y="64"/>
                    </a:lnTo>
                    <a:lnTo>
                      <a:pt x="46" y="55"/>
                    </a:lnTo>
                    <a:close/>
                    <a:moveTo>
                      <a:pt x="51" y="54"/>
                    </a:moveTo>
                    <a:lnTo>
                      <a:pt x="53" y="54"/>
                    </a:lnTo>
                    <a:lnTo>
                      <a:pt x="53" y="73"/>
                    </a:lnTo>
                    <a:lnTo>
                      <a:pt x="51" y="73"/>
                    </a:lnTo>
                    <a:lnTo>
                      <a:pt x="51" y="54"/>
                    </a:lnTo>
                    <a:close/>
                    <a:moveTo>
                      <a:pt x="57" y="72"/>
                    </a:moveTo>
                    <a:lnTo>
                      <a:pt x="56" y="73"/>
                    </a:lnTo>
                    <a:lnTo>
                      <a:pt x="53" y="73"/>
                    </a:lnTo>
                    <a:lnTo>
                      <a:pt x="53" y="64"/>
                    </a:lnTo>
                    <a:lnTo>
                      <a:pt x="57" y="72"/>
                    </a:lnTo>
                    <a:close/>
                    <a:moveTo>
                      <a:pt x="50" y="55"/>
                    </a:moveTo>
                    <a:lnTo>
                      <a:pt x="55" y="52"/>
                    </a:lnTo>
                    <a:lnTo>
                      <a:pt x="64" y="68"/>
                    </a:lnTo>
                    <a:lnTo>
                      <a:pt x="57" y="72"/>
                    </a:lnTo>
                    <a:lnTo>
                      <a:pt x="50"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5" name="Freeform 531">
                <a:extLst>
                  <a:ext uri="{FF2B5EF4-FFF2-40B4-BE49-F238E27FC236}">
                    <a16:creationId xmlns:a16="http://schemas.microsoft.com/office/drawing/2014/main" id="{33247C73-65BB-4519-BA43-0567CDE01E07}"/>
                  </a:ext>
                </a:extLst>
              </p:cNvPr>
              <p:cNvSpPr>
                <a:spLocks/>
              </p:cNvSpPr>
              <p:nvPr/>
            </p:nvSpPr>
            <p:spPr bwMode="auto">
              <a:xfrm>
                <a:off x="2947" y="2927"/>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2 w 66"/>
                  <a:gd name="T41" fmla="*/ 0 h 58"/>
                  <a:gd name="T42" fmla="*/ 1 w 66"/>
                  <a:gd name="T43" fmla="*/ 0 h 58"/>
                  <a:gd name="T44" fmla="*/ 1 w 66"/>
                  <a:gd name="T45" fmla="*/ 1 h 58"/>
                  <a:gd name="T46" fmla="*/ 1 w 66"/>
                  <a:gd name="T47" fmla="*/ 1 h 58"/>
                  <a:gd name="T48" fmla="*/ 1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1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3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2"/>
                    </a:moveTo>
                    <a:lnTo>
                      <a:pt x="51" y="49"/>
                    </a:lnTo>
                    <a:lnTo>
                      <a:pt x="57" y="46"/>
                    </a:lnTo>
                    <a:lnTo>
                      <a:pt x="60" y="39"/>
                    </a:lnTo>
                    <a:lnTo>
                      <a:pt x="64" y="36"/>
                    </a:lnTo>
                    <a:lnTo>
                      <a:pt x="64" y="32"/>
                    </a:lnTo>
                    <a:lnTo>
                      <a:pt x="66" y="26"/>
                    </a:lnTo>
                    <a:lnTo>
                      <a:pt x="66" y="24"/>
                    </a:lnTo>
                    <a:lnTo>
                      <a:pt x="66" y="20"/>
                    </a:lnTo>
                    <a:lnTo>
                      <a:pt x="66" y="14"/>
                    </a:lnTo>
                    <a:lnTo>
                      <a:pt x="64" y="10"/>
                    </a:lnTo>
                    <a:lnTo>
                      <a:pt x="64" y="7"/>
                    </a:lnTo>
                    <a:lnTo>
                      <a:pt x="60" y="4"/>
                    </a:lnTo>
                    <a:lnTo>
                      <a:pt x="54" y="0"/>
                    </a:lnTo>
                    <a:lnTo>
                      <a:pt x="51" y="0"/>
                    </a:lnTo>
                    <a:lnTo>
                      <a:pt x="47" y="0"/>
                    </a:lnTo>
                    <a:lnTo>
                      <a:pt x="41" y="0"/>
                    </a:lnTo>
                    <a:lnTo>
                      <a:pt x="35" y="0"/>
                    </a:lnTo>
                    <a:lnTo>
                      <a:pt x="32" y="0"/>
                    </a:lnTo>
                    <a:lnTo>
                      <a:pt x="25" y="4"/>
                    </a:lnTo>
                    <a:lnTo>
                      <a:pt x="22" y="4"/>
                    </a:lnTo>
                    <a:lnTo>
                      <a:pt x="15" y="7"/>
                    </a:lnTo>
                    <a:lnTo>
                      <a:pt x="12" y="14"/>
                    </a:lnTo>
                    <a:lnTo>
                      <a:pt x="10" y="17"/>
                    </a:lnTo>
                    <a:lnTo>
                      <a:pt x="6" y="20"/>
                    </a:lnTo>
                    <a:lnTo>
                      <a:pt x="3" y="24"/>
                    </a:lnTo>
                    <a:lnTo>
                      <a:pt x="3" y="29"/>
                    </a:lnTo>
                    <a:lnTo>
                      <a:pt x="0" y="32"/>
                    </a:lnTo>
                    <a:lnTo>
                      <a:pt x="0" y="39"/>
                    </a:lnTo>
                    <a:lnTo>
                      <a:pt x="3" y="42"/>
                    </a:lnTo>
                    <a:lnTo>
                      <a:pt x="3" y="46"/>
                    </a:lnTo>
                    <a:lnTo>
                      <a:pt x="6" y="49"/>
                    </a:lnTo>
                    <a:lnTo>
                      <a:pt x="10" y="52"/>
                    </a:lnTo>
                    <a:lnTo>
                      <a:pt x="12" y="54"/>
                    </a:lnTo>
                    <a:lnTo>
                      <a:pt x="15" y="54"/>
                    </a:lnTo>
                    <a:lnTo>
                      <a:pt x="22" y="58"/>
                    </a:lnTo>
                    <a:lnTo>
                      <a:pt x="25" y="58"/>
                    </a:lnTo>
                    <a:lnTo>
                      <a:pt x="32" y="58"/>
                    </a:lnTo>
                    <a:lnTo>
                      <a:pt x="38" y="54"/>
                    </a:lnTo>
                    <a:lnTo>
                      <a:pt x="41"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6" name="Freeform 532">
                <a:extLst>
                  <a:ext uri="{FF2B5EF4-FFF2-40B4-BE49-F238E27FC236}">
                    <a16:creationId xmlns:a16="http://schemas.microsoft.com/office/drawing/2014/main" id="{9BF98F5E-9BA3-46C8-B710-387B9705550C}"/>
                  </a:ext>
                </a:extLst>
              </p:cNvPr>
              <p:cNvSpPr>
                <a:spLocks noEditPoints="1"/>
              </p:cNvSpPr>
              <p:nvPr/>
            </p:nvSpPr>
            <p:spPr bwMode="auto">
              <a:xfrm>
                <a:off x="2945" y="2925"/>
                <a:ext cx="21" cy="19"/>
              </a:xfrm>
              <a:custGeom>
                <a:avLst/>
                <a:gdLst>
                  <a:gd name="T0" fmla="*/ 3 w 86"/>
                  <a:gd name="T1" fmla="*/ 3 h 76"/>
                  <a:gd name="T2" fmla="*/ 4 w 86"/>
                  <a:gd name="T3" fmla="*/ 3 h 76"/>
                  <a:gd name="T4" fmla="*/ 4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0 h 76"/>
                  <a:gd name="T36" fmla="*/ 4 w 86"/>
                  <a:gd name="T37" fmla="*/ 0 h 76"/>
                  <a:gd name="T38" fmla="*/ 4 w 86"/>
                  <a:gd name="T39" fmla="*/ 0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0 w 86"/>
                  <a:gd name="T71" fmla="*/ 2 h 76"/>
                  <a:gd name="T72" fmla="*/ 1 w 86"/>
                  <a:gd name="T73" fmla="*/ 2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1 w 86"/>
                  <a:gd name="T93" fmla="*/ 3 h 76"/>
                  <a:gd name="T94" fmla="*/ 1 w 86"/>
                  <a:gd name="T95" fmla="*/ 4 h 76"/>
                  <a:gd name="T96" fmla="*/ 1 w 86"/>
                  <a:gd name="T97" fmla="*/ 4 h 76"/>
                  <a:gd name="T98" fmla="*/ 1 w 86"/>
                  <a:gd name="T99" fmla="*/ 5 h 76"/>
                  <a:gd name="T100" fmla="*/ 1 w 86"/>
                  <a:gd name="T101" fmla="*/ 4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3"/>
                    </a:moveTo>
                    <a:lnTo>
                      <a:pt x="54" y="50"/>
                    </a:lnTo>
                    <a:lnTo>
                      <a:pt x="67" y="64"/>
                    </a:lnTo>
                    <a:lnTo>
                      <a:pt x="64" y="67"/>
                    </a:lnTo>
                    <a:lnTo>
                      <a:pt x="51" y="53"/>
                    </a:lnTo>
                    <a:close/>
                    <a:moveTo>
                      <a:pt x="54" y="50"/>
                    </a:moveTo>
                    <a:lnTo>
                      <a:pt x="55" y="48"/>
                    </a:lnTo>
                    <a:lnTo>
                      <a:pt x="56" y="48"/>
                    </a:lnTo>
                    <a:lnTo>
                      <a:pt x="61" y="57"/>
                    </a:lnTo>
                    <a:lnTo>
                      <a:pt x="54" y="50"/>
                    </a:lnTo>
                    <a:close/>
                    <a:moveTo>
                      <a:pt x="56" y="48"/>
                    </a:moveTo>
                    <a:lnTo>
                      <a:pt x="63" y="45"/>
                    </a:lnTo>
                    <a:lnTo>
                      <a:pt x="72" y="61"/>
                    </a:lnTo>
                    <a:lnTo>
                      <a:pt x="65" y="65"/>
                    </a:lnTo>
                    <a:lnTo>
                      <a:pt x="56" y="48"/>
                    </a:lnTo>
                    <a:close/>
                    <a:moveTo>
                      <a:pt x="76" y="58"/>
                    </a:moveTo>
                    <a:lnTo>
                      <a:pt x="74" y="60"/>
                    </a:lnTo>
                    <a:lnTo>
                      <a:pt x="72" y="61"/>
                    </a:lnTo>
                    <a:lnTo>
                      <a:pt x="67" y="54"/>
                    </a:lnTo>
                    <a:lnTo>
                      <a:pt x="76" y="58"/>
                    </a:lnTo>
                    <a:close/>
                    <a:moveTo>
                      <a:pt x="58" y="49"/>
                    </a:moveTo>
                    <a:lnTo>
                      <a:pt x="62" y="43"/>
                    </a:lnTo>
                    <a:lnTo>
                      <a:pt x="78" y="51"/>
                    </a:lnTo>
                    <a:lnTo>
                      <a:pt x="76" y="58"/>
                    </a:lnTo>
                    <a:lnTo>
                      <a:pt x="58" y="49"/>
                    </a:lnTo>
                    <a:close/>
                    <a:moveTo>
                      <a:pt x="62" y="43"/>
                    </a:moveTo>
                    <a:lnTo>
                      <a:pt x="63" y="42"/>
                    </a:lnTo>
                    <a:lnTo>
                      <a:pt x="64" y="40"/>
                    </a:lnTo>
                    <a:lnTo>
                      <a:pt x="70" y="47"/>
                    </a:lnTo>
                    <a:lnTo>
                      <a:pt x="62" y="43"/>
                    </a:lnTo>
                    <a:close/>
                    <a:moveTo>
                      <a:pt x="64" y="40"/>
                    </a:moveTo>
                    <a:lnTo>
                      <a:pt x="67" y="37"/>
                    </a:lnTo>
                    <a:lnTo>
                      <a:pt x="80" y="50"/>
                    </a:lnTo>
                    <a:lnTo>
                      <a:pt x="77" y="54"/>
                    </a:lnTo>
                    <a:lnTo>
                      <a:pt x="64" y="40"/>
                    </a:lnTo>
                    <a:close/>
                    <a:moveTo>
                      <a:pt x="83" y="44"/>
                    </a:moveTo>
                    <a:lnTo>
                      <a:pt x="83" y="48"/>
                    </a:lnTo>
                    <a:lnTo>
                      <a:pt x="80" y="50"/>
                    </a:lnTo>
                    <a:lnTo>
                      <a:pt x="74" y="44"/>
                    </a:lnTo>
                    <a:lnTo>
                      <a:pt x="83" y="44"/>
                    </a:lnTo>
                    <a:close/>
                    <a:moveTo>
                      <a:pt x="64" y="44"/>
                    </a:moveTo>
                    <a:lnTo>
                      <a:pt x="64" y="40"/>
                    </a:lnTo>
                    <a:lnTo>
                      <a:pt x="83" y="40"/>
                    </a:lnTo>
                    <a:lnTo>
                      <a:pt x="83" y="44"/>
                    </a:lnTo>
                    <a:lnTo>
                      <a:pt x="64" y="44"/>
                    </a:lnTo>
                    <a:close/>
                    <a:moveTo>
                      <a:pt x="64" y="40"/>
                    </a:moveTo>
                    <a:lnTo>
                      <a:pt x="64" y="38"/>
                    </a:lnTo>
                    <a:lnTo>
                      <a:pt x="65" y="36"/>
                    </a:lnTo>
                    <a:lnTo>
                      <a:pt x="74" y="40"/>
                    </a:lnTo>
                    <a:lnTo>
                      <a:pt x="64" y="40"/>
                    </a:lnTo>
                    <a:close/>
                    <a:moveTo>
                      <a:pt x="65" y="36"/>
                    </a:moveTo>
                    <a:lnTo>
                      <a:pt x="68" y="31"/>
                    </a:lnTo>
                    <a:lnTo>
                      <a:pt x="85" y="38"/>
                    </a:lnTo>
                    <a:lnTo>
                      <a:pt x="81" y="45"/>
                    </a:lnTo>
                    <a:lnTo>
                      <a:pt x="65" y="36"/>
                    </a:lnTo>
                    <a:close/>
                    <a:moveTo>
                      <a:pt x="86" y="34"/>
                    </a:moveTo>
                    <a:lnTo>
                      <a:pt x="86" y="36"/>
                    </a:lnTo>
                    <a:lnTo>
                      <a:pt x="85" y="38"/>
                    </a:lnTo>
                    <a:lnTo>
                      <a:pt x="76" y="34"/>
                    </a:lnTo>
                    <a:lnTo>
                      <a:pt x="86" y="34"/>
                    </a:lnTo>
                    <a:close/>
                    <a:moveTo>
                      <a:pt x="67" y="34"/>
                    </a:moveTo>
                    <a:lnTo>
                      <a:pt x="67" y="32"/>
                    </a:lnTo>
                    <a:lnTo>
                      <a:pt x="86" y="32"/>
                    </a:lnTo>
                    <a:lnTo>
                      <a:pt x="86" y="34"/>
                    </a:lnTo>
                    <a:lnTo>
                      <a:pt x="67" y="34"/>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7"/>
                    </a:lnTo>
                    <a:lnTo>
                      <a:pt x="86" y="22"/>
                    </a:lnTo>
                    <a:lnTo>
                      <a:pt x="76" y="22"/>
                    </a:lnTo>
                    <a:lnTo>
                      <a:pt x="84" y="15"/>
                    </a:lnTo>
                    <a:close/>
                    <a:moveTo>
                      <a:pt x="69" y="28"/>
                    </a:moveTo>
                    <a:lnTo>
                      <a:pt x="67" y="25"/>
                    </a:lnTo>
                    <a:lnTo>
                      <a:pt x="80" y="12"/>
                    </a:lnTo>
                    <a:lnTo>
                      <a:pt x="84" y="15"/>
                    </a:lnTo>
                    <a:lnTo>
                      <a:pt x="69" y="28"/>
                    </a:lnTo>
                    <a:close/>
                    <a:moveTo>
                      <a:pt x="67" y="25"/>
                    </a:moveTo>
                    <a:lnTo>
                      <a:pt x="64" y="23"/>
                    </a:lnTo>
                    <a:lnTo>
                      <a:pt x="64" y="18"/>
                    </a:lnTo>
                    <a:lnTo>
                      <a:pt x="74" y="18"/>
                    </a:lnTo>
                    <a:lnTo>
                      <a:pt x="67" y="25"/>
                    </a:lnTo>
                    <a:close/>
                    <a:moveTo>
                      <a:pt x="64" y="18"/>
                    </a:moveTo>
                    <a:lnTo>
                      <a:pt x="64" y="15"/>
                    </a:lnTo>
                    <a:lnTo>
                      <a:pt x="83" y="15"/>
                    </a:lnTo>
                    <a:lnTo>
                      <a:pt x="83" y="18"/>
                    </a:lnTo>
                    <a:lnTo>
                      <a:pt x="64" y="18"/>
                    </a:lnTo>
                    <a:close/>
                    <a:moveTo>
                      <a:pt x="80" y="8"/>
                    </a:moveTo>
                    <a:lnTo>
                      <a:pt x="83" y="12"/>
                    </a:lnTo>
                    <a:lnTo>
                      <a:pt x="83" y="15"/>
                    </a:lnTo>
                    <a:lnTo>
                      <a:pt x="74" y="15"/>
                    </a:lnTo>
                    <a:lnTo>
                      <a:pt x="80" y="8"/>
                    </a:lnTo>
                    <a:close/>
                    <a:moveTo>
                      <a:pt x="67" y="22"/>
                    </a:moveTo>
                    <a:lnTo>
                      <a:pt x="64" y="18"/>
                    </a:lnTo>
                    <a:lnTo>
                      <a:pt x="77" y="5"/>
                    </a:lnTo>
                    <a:lnTo>
                      <a:pt x="80" y="8"/>
                    </a:lnTo>
                    <a:lnTo>
                      <a:pt x="67" y="22"/>
                    </a:lnTo>
                    <a:close/>
                    <a:moveTo>
                      <a:pt x="75" y="4"/>
                    </a:moveTo>
                    <a:lnTo>
                      <a:pt x="76" y="4"/>
                    </a:lnTo>
                    <a:lnTo>
                      <a:pt x="77" y="5"/>
                    </a:lnTo>
                    <a:lnTo>
                      <a:pt x="70" y="12"/>
                    </a:lnTo>
                    <a:lnTo>
                      <a:pt x="75" y="4"/>
                    </a:lnTo>
                    <a:close/>
                    <a:moveTo>
                      <a:pt x="66" y="21"/>
                    </a:moveTo>
                    <a:lnTo>
                      <a:pt x="59" y="17"/>
                    </a:lnTo>
                    <a:lnTo>
                      <a:pt x="68" y="1"/>
                    </a:lnTo>
                    <a:lnTo>
                      <a:pt x="75" y="4"/>
                    </a:lnTo>
                    <a:lnTo>
                      <a:pt x="66" y="21"/>
                    </a:lnTo>
                    <a:close/>
                    <a:moveTo>
                      <a:pt x="64" y="0"/>
                    </a:moveTo>
                    <a:lnTo>
                      <a:pt x="66" y="0"/>
                    </a:lnTo>
                    <a:lnTo>
                      <a:pt x="68" y="1"/>
                    </a:lnTo>
                    <a:lnTo>
                      <a:pt x="64" y="8"/>
                    </a:lnTo>
                    <a:lnTo>
                      <a:pt x="64" y="0"/>
                    </a:lnTo>
                    <a:close/>
                    <a:moveTo>
                      <a:pt x="64" y="18"/>
                    </a:moveTo>
                    <a:lnTo>
                      <a:pt x="61" y="18"/>
                    </a:lnTo>
                    <a:lnTo>
                      <a:pt x="61" y="0"/>
                    </a:lnTo>
                    <a:lnTo>
                      <a:pt x="64" y="0"/>
                    </a:lnTo>
                    <a:lnTo>
                      <a:pt x="64"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45" y="18"/>
                    </a:moveTo>
                    <a:lnTo>
                      <a:pt x="42" y="18"/>
                    </a:lnTo>
                    <a:lnTo>
                      <a:pt x="42" y="0"/>
                    </a:lnTo>
                    <a:lnTo>
                      <a:pt x="45" y="0"/>
                    </a:lnTo>
                    <a:lnTo>
                      <a:pt x="45" y="18"/>
                    </a:lnTo>
                    <a:close/>
                    <a:moveTo>
                      <a:pt x="37" y="1"/>
                    </a:moveTo>
                    <a:lnTo>
                      <a:pt x="40" y="0"/>
                    </a:lnTo>
                    <a:lnTo>
                      <a:pt x="42" y="0"/>
                    </a:lnTo>
                    <a:lnTo>
                      <a:pt x="42" y="8"/>
                    </a:lnTo>
                    <a:lnTo>
                      <a:pt x="37" y="1"/>
                    </a:lnTo>
                    <a:close/>
                    <a:moveTo>
                      <a:pt x="46" y="17"/>
                    </a:moveTo>
                    <a:lnTo>
                      <a:pt x="40" y="21"/>
                    </a:lnTo>
                    <a:lnTo>
                      <a:pt x="31" y="4"/>
                    </a:lnTo>
                    <a:lnTo>
                      <a:pt x="37" y="1"/>
                    </a:lnTo>
                    <a:lnTo>
                      <a:pt x="46" y="17"/>
                    </a:lnTo>
                    <a:close/>
                    <a:moveTo>
                      <a:pt x="40" y="21"/>
                    </a:moveTo>
                    <a:lnTo>
                      <a:pt x="37" y="22"/>
                    </a:lnTo>
                    <a:lnTo>
                      <a:pt x="35" y="22"/>
                    </a:lnTo>
                    <a:lnTo>
                      <a:pt x="35" y="12"/>
                    </a:lnTo>
                    <a:lnTo>
                      <a:pt x="40" y="21"/>
                    </a:lnTo>
                    <a:close/>
                    <a:moveTo>
                      <a:pt x="35" y="22"/>
                    </a:moveTo>
                    <a:lnTo>
                      <a:pt x="32" y="22"/>
                    </a:lnTo>
                    <a:lnTo>
                      <a:pt x="32" y="3"/>
                    </a:lnTo>
                    <a:lnTo>
                      <a:pt x="35" y="3"/>
                    </a:lnTo>
                    <a:lnTo>
                      <a:pt x="35" y="22"/>
                    </a:lnTo>
                    <a:close/>
                    <a:moveTo>
                      <a:pt x="27" y="4"/>
                    </a:moveTo>
                    <a:lnTo>
                      <a:pt x="30" y="3"/>
                    </a:lnTo>
                    <a:lnTo>
                      <a:pt x="32" y="3"/>
                    </a:lnTo>
                    <a:lnTo>
                      <a:pt x="32" y="12"/>
                    </a:lnTo>
                    <a:lnTo>
                      <a:pt x="27" y="4"/>
                    </a:lnTo>
                    <a:close/>
                    <a:moveTo>
                      <a:pt x="36" y="21"/>
                    </a:moveTo>
                    <a:lnTo>
                      <a:pt x="30" y="24"/>
                    </a:lnTo>
                    <a:lnTo>
                      <a:pt x="22" y="6"/>
                    </a:lnTo>
                    <a:lnTo>
                      <a:pt x="27" y="4"/>
                    </a:lnTo>
                    <a:lnTo>
                      <a:pt x="36" y="21"/>
                    </a:lnTo>
                    <a:close/>
                    <a:moveTo>
                      <a:pt x="18" y="11"/>
                    </a:moveTo>
                    <a:lnTo>
                      <a:pt x="19" y="8"/>
                    </a:lnTo>
                    <a:lnTo>
                      <a:pt x="22" y="6"/>
                    </a:lnTo>
                    <a:lnTo>
                      <a:pt x="25" y="15"/>
                    </a:lnTo>
                    <a:lnTo>
                      <a:pt x="18" y="11"/>
                    </a:lnTo>
                    <a:close/>
                    <a:moveTo>
                      <a:pt x="34" y="19"/>
                    </a:moveTo>
                    <a:lnTo>
                      <a:pt x="31" y="26"/>
                    </a:lnTo>
                    <a:lnTo>
                      <a:pt x="14" y="17"/>
                    </a:lnTo>
                    <a:lnTo>
                      <a:pt x="18" y="11"/>
                    </a:lnTo>
                    <a:lnTo>
                      <a:pt x="34" y="19"/>
                    </a:lnTo>
                    <a:close/>
                    <a:moveTo>
                      <a:pt x="31" y="26"/>
                    </a:moveTo>
                    <a:lnTo>
                      <a:pt x="31" y="27"/>
                    </a:lnTo>
                    <a:lnTo>
                      <a:pt x="30" y="28"/>
                    </a:lnTo>
                    <a:lnTo>
                      <a:pt x="22" y="22"/>
                    </a:lnTo>
                    <a:lnTo>
                      <a:pt x="31" y="26"/>
                    </a:lnTo>
                    <a:close/>
                    <a:moveTo>
                      <a:pt x="30" y="28"/>
                    </a:moveTo>
                    <a:lnTo>
                      <a:pt x="26" y="32"/>
                    </a:lnTo>
                    <a:lnTo>
                      <a:pt x="12" y="18"/>
                    </a:lnTo>
                    <a:lnTo>
                      <a:pt x="15" y="15"/>
                    </a:lnTo>
                    <a:lnTo>
                      <a:pt x="30" y="28"/>
                    </a:lnTo>
                    <a:close/>
                    <a:moveTo>
                      <a:pt x="12" y="18"/>
                    </a:moveTo>
                    <a:lnTo>
                      <a:pt x="22" y="8"/>
                    </a:lnTo>
                    <a:lnTo>
                      <a:pt x="12" y="18"/>
                    </a:lnTo>
                    <a:lnTo>
                      <a:pt x="20" y="25"/>
                    </a:lnTo>
                    <a:lnTo>
                      <a:pt x="12" y="18"/>
                    </a:lnTo>
                    <a:close/>
                    <a:moveTo>
                      <a:pt x="26" y="32"/>
                    </a:moveTo>
                    <a:lnTo>
                      <a:pt x="23" y="35"/>
                    </a:lnTo>
                    <a:lnTo>
                      <a:pt x="10" y="22"/>
                    </a:lnTo>
                    <a:lnTo>
                      <a:pt x="12" y="18"/>
                    </a:lnTo>
                    <a:lnTo>
                      <a:pt x="26" y="32"/>
                    </a:lnTo>
                    <a:close/>
                    <a:moveTo>
                      <a:pt x="23" y="35"/>
                    </a:moveTo>
                    <a:lnTo>
                      <a:pt x="23" y="35"/>
                    </a:lnTo>
                    <a:lnTo>
                      <a:pt x="16" y="28"/>
                    </a:lnTo>
                    <a:lnTo>
                      <a:pt x="23" y="35"/>
                    </a:lnTo>
                    <a:close/>
                    <a:moveTo>
                      <a:pt x="23" y="35"/>
                    </a:moveTo>
                    <a:lnTo>
                      <a:pt x="20" y="38"/>
                    </a:lnTo>
                    <a:lnTo>
                      <a:pt x="6" y="24"/>
                    </a:lnTo>
                    <a:lnTo>
                      <a:pt x="10" y="22"/>
                    </a:lnTo>
                    <a:lnTo>
                      <a:pt x="23" y="35"/>
                    </a:lnTo>
                    <a:close/>
                    <a:moveTo>
                      <a:pt x="3" y="32"/>
                    </a:moveTo>
                    <a:lnTo>
                      <a:pt x="3" y="27"/>
                    </a:lnTo>
                    <a:lnTo>
                      <a:pt x="6" y="24"/>
                    </a:lnTo>
                    <a:lnTo>
                      <a:pt x="13" y="32"/>
                    </a:lnTo>
                    <a:lnTo>
                      <a:pt x="3" y="32"/>
                    </a:lnTo>
                    <a:close/>
                    <a:moveTo>
                      <a:pt x="22" y="32"/>
                    </a:moveTo>
                    <a:lnTo>
                      <a:pt x="22" y="37"/>
                    </a:lnTo>
                    <a:lnTo>
                      <a:pt x="3" y="37"/>
                    </a:lnTo>
                    <a:lnTo>
                      <a:pt x="3" y="32"/>
                    </a:lnTo>
                    <a:lnTo>
                      <a:pt x="22" y="32"/>
                    </a:lnTo>
                    <a:close/>
                    <a:moveTo>
                      <a:pt x="22" y="37"/>
                    </a:moveTo>
                    <a:lnTo>
                      <a:pt x="22" y="42"/>
                    </a:lnTo>
                    <a:lnTo>
                      <a:pt x="20" y="44"/>
                    </a:lnTo>
                    <a:lnTo>
                      <a:pt x="13" y="37"/>
                    </a:lnTo>
                    <a:lnTo>
                      <a:pt x="22" y="37"/>
                    </a:lnTo>
                    <a:close/>
                    <a:moveTo>
                      <a:pt x="20" y="44"/>
                    </a:moveTo>
                    <a:lnTo>
                      <a:pt x="16" y="47"/>
                    </a:lnTo>
                    <a:lnTo>
                      <a:pt x="3" y="34"/>
                    </a:lnTo>
                    <a:lnTo>
                      <a:pt x="6" y="31"/>
                    </a:lnTo>
                    <a:lnTo>
                      <a:pt x="20" y="44"/>
                    </a:lnTo>
                    <a:close/>
                    <a:moveTo>
                      <a:pt x="0" y="40"/>
                    </a:moveTo>
                    <a:lnTo>
                      <a:pt x="0" y="37"/>
                    </a:lnTo>
                    <a:lnTo>
                      <a:pt x="3" y="34"/>
                    </a:lnTo>
                    <a:lnTo>
                      <a:pt x="10" y="40"/>
                    </a:lnTo>
                    <a:lnTo>
                      <a:pt x="0" y="40"/>
                    </a:lnTo>
                    <a:close/>
                    <a:moveTo>
                      <a:pt x="20" y="40"/>
                    </a:moveTo>
                    <a:lnTo>
                      <a:pt x="20" y="47"/>
                    </a:lnTo>
                    <a:lnTo>
                      <a:pt x="0" y="47"/>
                    </a:lnTo>
                    <a:lnTo>
                      <a:pt x="0" y="40"/>
                    </a:lnTo>
                    <a:lnTo>
                      <a:pt x="20" y="40"/>
                    </a:lnTo>
                    <a:close/>
                    <a:moveTo>
                      <a:pt x="3" y="54"/>
                    </a:moveTo>
                    <a:lnTo>
                      <a:pt x="0" y="51"/>
                    </a:lnTo>
                    <a:lnTo>
                      <a:pt x="0" y="47"/>
                    </a:lnTo>
                    <a:lnTo>
                      <a:pt x="10" y="47"/>
                    </a:lnTo>
                    <a:lnTo>
                      <a:pt x="3" y="54"/>
                    </a:lnTo>
                    <a:close/>
                    <a:moveTo>
                      <a:pt x="16" y="40"/>
                    </a:moveTo>
                    <a:lnTo>
                      <a:pt x="20" y="44"/>
                    </a:lnTo>
                    <a:lnTo>
                      <a:pt x="6" y="57"/>
                    </a:lnTo>
                    <a:lnTo>
                      <a:pt x="3" y="54"/>
                    </a:lnTo>
                    <a:lnTo>
                      <a:pt x="16" y="40"/>
                    </a:lnTo>
                    <a:close/>
                    <a:moveTo>
                      <a:pt x="20" y="44"/>
                    </a:moveTo>
                    <a:lnTo>
                      <a:pt x="22" y="46"/>
                    </a:lnTo>
                    <a:lnTo>
                      <a:pt x="22" y="50"/>
                    </a:lnTo>
                    <a:lnTo>
                      <a:pt x="13" y="50"/>
                    </a:lnTo>
                    <a:lnTo>
                      <a:pt x="20" y="44"/>
                    </a:lnTo>
                    <a:close/>
                    <a:moveTo>
                      <a:pt x="22" y="50"/>
                    </a:moveTo>
                    <a:lnTo>
                      <a:pt x="22" y="54"/>
                    </a:lnTo>
                    <a:lnTo>
                      <a:pt x="3" y="54"/>
                    </a:lnTo>
                    <a:lnTo>
                      <a:pt x="3" y="50"/>
                    </a:lnTo>
                    <a:lnTo>
                      <a:pt x="22" y="50"/>
                    </a:lnTo>
                    <a:close/>
                    <a:moveTo>
                      <a:pt x="6" y="60"/>
                    </a:moveTo>
                    <a:lnTo>
                      <a:pt x="3" y="57"/>
                    </a:lnTo>
                    <a:lnTo>
                      <a:pt x="3" y="54"/>
                    </a:lnTo>
                    <a:lnTo>
                      <a:pt x="13" y="54"/>
                    </a:lnTo>
                    <a:lnTo>
                      <a:pt x="6" y="60"/>
                    </a:lnTo>
                    <a:close/>
                    <a:moveTo>
                      <a:pt x="20" y="47"/>
                    </a:moveTo>
                    <a:lnTo>
                      <a:pt x="23" y="50"/>
                    </a:lnTo>
                    <a:lnTo>
                      <a:pt x="10" y="64"/>
                    </a:lnTo>
                    <a:lnTo>
                      <a:pt x="6" y="60"/>
                    </a:lnTo>
                    <a:lnTo>
                      <a:pt x="20" y="47"/>
                    </a:lnTo>
                    <a:close/>
                    <a:moveTo>
                      <a:pt x="23" y="50"/>
                    </a:moveTo>
                    <a:lnTo>
                      <a:pt x="23" y="50"/>
                    </a:lnTo>
                    <a:lnTo>
                      <a:pt x="16" y="57"/>
                    </a:lnTo>
                    <a:lnTo>
                      <a:pt x="23" y="50"/>
                    </a:lnTo>
                    <a:close/>
                    <a:moveTo>
                      <a:pt x="23" y="50"/>
                    </a:moveTo>
                    <a:lnTo>
                      <a:pt x="26" y="53"/>
                    </a:lnTo>
                    <a:lnTo>
                      <a:pt x="12" y="67"/>
                    </a:lnTo>
                    <a:lnTo>
                      <a:pt x="10" y="64"/>
                    </a:lnTo>
                    <a:lnTo>
                      <a:pt x="23" y="50"/>
                    </a:lnTo>
                    <a:close/>
                    <a:moveTo>
                      <a:pt x="13" y="67"/>
                    </a:moveTo>
                    <a:lnTo>
                      <a:pt x="12" y="67"/>
                    </a:lnTo>
                    <a:lnTo>
                      <a:pt x="20" y="60"/>
                    </a:lnTo>
                    <a:lnTo>
                      <a:pt x="13" y="67"/>
                    </a:lnTo>
                    <a:close/>
                    <a:moveTo>
                      <a:pt x="26" y="53"/>
                    </a:moveTo>
                    <a:lnTo>
                      <a:pt x="30" y="56"/>
                    </a:lnTo>
                    <a:lnTo>
                      <a:pt x="15" y="70"/>
                    </a:lnTo>
                    <a:lnTo>
                      <a:pt x="13" y="67"/>
                    </a:lnTo>
                    <a:lnTo>
                      <a:pt x="26" y="53"/>
                    </a:lnTo>
                    <a:close/>
                    <a:moveTo>
                      <a:pt x="22" y="72"/>
                    </a:moveTo>
                    <a:lnTo>
                      <a:pt x="19" y="72"/>
                    </a:lnTo>
                    <a:lnTo>
                      <a:pt x="15" y="70"/>
                    </a:lnTo>
                    <a:lnTo>
                      <a:pt x="22" y="62"/>
                    </a:lnTo>
                    <a:lnTo>
                      <a:pt x="22" y="72"/>
                    </a:lnTo>
                    <a:close/>
                    <a:moveTo>
                      <a:pt x="22" y="54"/>
                    </a:moveTo>
                    <a:lnTo>
                      <a:pt x="25" y="54"/>
                    </a:lnTo>
                    <a:lnTo>
                      <a:pt x="25" y="72"/>
                    </a:lnTo>
                    <a:lnTo>
                      <a:pt x="22" y="72"/>
                    </a:lnTo>
                    <a:lnTo>
                      <a:pt x="22" y="54"/>
                    </a:lnTo>
                    <a:close/>
                    <a:moveTo>
                      <a:pt x="25" y="54"/>
                    </a:moveTo>
                    <a:lnTo>
                      <a:pt x="27" y="54"/>
                    </a:lnTo>
                    <a:lnTo>
                      <a:pt x="30" y="55"/>
                    </a:lnTo>
                    <a:lnTo>
                      <a:pt x="25" y="62"/>
                    </a:lnTo>
                    <a:lnTo>
                      <a:pt x="25" y="54"/>
                    </a:lnTo>
                    <a:close/>
                    <a:moveTo>
                      <a:pt x="30" y="55"/>
                    </a:moveTo>
                    <a:lnTo>
                      <a:pt x="36" y="58"/>
                    </a:lnTo>
                    <a:lnTo>
                      <a:pt x="27" y="75"/>
                    </a:lnTo>
                    <a:lnTo>
                      <a:pt x="22" y="71"/>
                    </a:lnTo>
                    <a:lnTo>
                      <a:pt x="30" y="55"/>
                    </a:lnTo>
                    <a:close/>
                    <a:moveTo>
                      <a:pt x="32" y="76"/>
                    </a:moveTo>
                    <a:lnTo>
                      <a:pt x="30" y="76"/>
                    </a:lnTo>
                    <a:lnTo>
                      <a:pt x="27" y="75"/>
                    </a:lnTo>
                    <a:lnTo>
                      <a:pt x="32" y="66"/>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5"/>
                    </a:moveTo>
                    <a:lnTo>
                      <a:pt x="44" y="76"/>
                    </a:lnTo>
                    <a:lnTo>
                      <a:pt x="42" y="76"/>
                    </a:lnTo>
                    <a:lnTo>
                      <a:pt x="42" y="66"/>
                    </a:lnTo>
                    <a:lnTo>
                      <a:pt x="46" y="75"/>
                    </a:lnTo>
                    <a:close/>
                    <a:moveTo>
                      <a:pt x="37" y="58"/>
                    </a:moveTo>
                    <a:lnTo>
                      <a:pt x="44" y="55"/>
                    </a:lnTo>
                    <a:lnTo>
                      <a:pt x="52" y="71"/>
                    </a:lnTo>
                    <a:lnTo>
                      <a:pt x="46" y="75"/>
                    </a:lnTo>
                    <a:lnTo>
                      <a:pt x="37" y="58"/>
                    </a:lnTo>
                    <a:close/>
                    <a:moveTo>
                      <a:pt x="44" y="55"/>
                    </a:moveTo>
                    <a:lnTo>
                      <a:pt x="46" y="54"/>
                    </a:lnTo>
                    <a:lnTo>
                      <a:pt x="48" y="54"/>
                    </a:lnTo>
                    <a:lnTo>
                      <a:pt x="48" y="62"/>
                    </a:lnTo>
                    <a:lnTo>
                      <a:pt x="44" y="55"/>
                    </a:lnTo>
                    <a:close/>
                    <a:moveTo>
                      <a:pt x="48" y="54"/>
                    </a:moveTo>
                    <a:lnTo>
                      <a:pt x="51" y="54"/>
                    </a:lnTo>
                    <a:lnTo>
                      <a:pt x="51" y="72"/>
                    </a:lnTo>
                    <a:lnTo>
                      <a:pt x="48" y="72"/>
                    </a:lnTo>
                    <a:lnTo>
                      <a:pt x="48" y="54"/>
                    </a:lnTo>
                    <a:close/>
                    <a:moveTo>
                      <a:pt x="55" y="71"/>
                    </a:moveTo>
                    <a:lnTo>
                      <a:pt x="53" y="72"/>
                    </a:lnTo>
                    <a:lnTo>
                      <a:pt x="51" y="72"/>
                    </a:lnTo>
                    <a:lnTo>
                      <a:pt x="51" y="62"/>
                    </a:lnTo>
                    <a:lnTo>
                      <a:pt x="55" y="71"/>
                    </a:lnTo>
                    <a:close/>
                    <a:moveTo>
                      <a:pt x="47" y="55"/>
                    </a:moveTo>
                    <a:lnTo>
                      <a:pt x="53" y="51"/>
                    </a:lnTo>
                    <a:lnTo>
                      <a:pt x="62"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7" name="Freeform 533">
                <a:extLst>
                  <a:ext uri="{FF2B5EF4-FFF2-40B4-BE49-F238E27FC236}">
                    <a16:creationId xmlns:a16="http://schemas.microsoft.com/office/drawing/2014/main" id="{EE2D4C67-793B-40DF-8B8F-1538719B6DDB}"/>
                  </a:ext>
                </a:extLst>
              </p:cNvPr>
              <p:cNvSpPr>
                <a:spLocks/>
              </p:cNvSpPr>
              <p:nvPr/>
            </p:nvSpPr>
            <p:spPr bwMode="auto">
              <a:xfrm>
                <a:off x="2997" y="2902"/>
                <a:ext cx="17" cy="15"/>
              </a:xfrm>
              <a:custGeom>
                <a:avLst/>
                <a:gdLst>
                  <a:gd name="T0" fmla="*/ 3 w 67"/>
                  <a:gd name="T1" fmla="*/ 3 h 58"/>
                  <a:gd name="T2" fmla="*/ 3 w 67"/>
                  <a:gd name="T3" fmla="*/ 3 h 58"/>
                  <a:gd name="T4" fmla="*/ 4 w 67"/>
                  <a:gd name="T5" fmla="*/ 3 h 58"/>
                  <a:gd name="T6" fmla="*/ 4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1 h 58"/>
                  <a:gd name="T42" fmla="*/ 1 w 67"/>
                  <a:gd name="T43" fmla="*/ 1 h 58"/>
                  <a:gd name="T44" fmla="*/ 1 w 67"/>
                  <a:gd name="T45" fmla="*/ 1 h 58"/>
                  <a:gd name="T46" fmla="*/ 1 w 67"/>
                  <a:gd name="T47" fmla="*/ 1 h 58"/>
                  <a:gd name="T48" fmla="*/ 1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3 h 58"/>
                  <a:gd name="T66" fmla="*/ 1 w 67"/>
                  <a:gd name="T67" fmla="*/ 4 h 58"/>
                  <a:gd name="T68" fmla="*/ 1 w 67"/>
                  <a:gd name="T69" fmla="*/ 4 h 58"/>
                  <a:gd name="T70" fmla="*/ 2 w 67"/>
                  <a:gd name="T71" fmla="*/ 4 h 58"/>
                  <a:gd name="T72" fmla="*/ 2 w 67"/>
                  <a:gd name="T73" fmla="*/ 4 h 58"/>
                  <a:gd name="T74" fmla="*/ 2 w 67"/>
                  <a:gd name="T75" fmla="*/ 4 h 58"/>
                  <a:gd name="T76" fmla="*/ 2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2"/>
                    </a:lnTo>
                    <a:lnTo>
                      <a:pt x="63" y="36"/>
                    </a:lnTo>
                    <a:lnTo>
                      <a:pt x="63" y="32"/>
                    </a:lnTo>
                    <a:lnTo>
                      <a:pt x="67" y="29"/>
                    </a:lnTo>
                    <a:lnTo>
                      <a:pt x="67" y="22"/>
                    </a:lnTo>
                    <a:lnTo>
                      <a:pt x="67" y="19"/>
                    </a:lnTo>
                    <a:lnTo>
                      <a:pt x="67" y="14"/>
                    </a:lnTo>
                    <a:lnTo>
                      <a:pt x="63" y="10"/>
                    </a:lnTo>
                    <a:lnTo>
                      <a:pt x="60" y="7"/>
                    </a:lnTo>
                    <a:lnTo>
                      <a:pt x="57" y="4"/>
                    </a:lnTo>
                    <a:lnTo>
                      <a:pt x="54" y="4"/>
                    </a:lnTo>
                    <a:lnTo>
                      <a:pt x="51" y="0"/>
                    </a:lnTo>
                    <a:lnTo>
                      <a:pt x="45" y="0"/>
                    </a:lnTo>
                    <a:lnTo>
                      <a:pt x="41" y="0"/>
                    </a:lnTo>
                    <a:lnTo>
                      <a:pt x="35" y="0"/>
                    </a:lnTo>
                    <a:lnTo>
                      <a:pt x="31" y="0"/>
                    </a:lnTo>
                    <a:lnTo>
                      <a:pt x="26" y="4"/>
                    </a:lnTo>
                    <a:lnTo>
                      <a:pt x="19" y="7"/>
                    </a:lnTo>
                    <a:lnTo>
                      <a:pt x="16" y="10"/>
                    </a:lnTo>
                    <a:lnTo>
                      <a:pt x="13" y="14"/>
                    </a:lnTo>
                    <a:lnTo>
                      <a:pt x="6" y="16"/>
                    </a:lnTo>
                    <a:lnTo>
                      <a:pt x="6" y="19"/>
                    </a:lnTo>
                    <a:lnTo>
                      <a:pt x="3" y="26"/>
                    </a:lnTo>
                    <a:lnTo>
                      <a:pt x="0" y="29"/>
                    </a:lnTo>
                    <a:lnTo>
                      <a:pt x="0" y="32"/>
                    </a:lnTo>
                    <a:lnTo>
                      <a:pt x="0" y="39"/>
                    </a:lnTo>
                    <a:lnTo>
                      <a:pt x="0" y="42"/>
                    </a:lnTo>
                    <a:lnTo>
                      <a:pt x="3" y="44"/>
                    </a:lnTo>
                    <a:lnTo>
                      <a:pt x="6" y="48"/>
                    </a:lnTo>
                    <a:lnTo>
                      <a:pt x="9" y="51"/>
                    </a:lnTo>
                    <a:lnTo>
                      <a:pt x="13" y="54"/>
                    </a:lnTo>
                    <a:lnTo>
                      <a:pt x="16" y="54"/>
                    </a:lnTo>
                    <a:lnTo>
                      <a:pt x="23" y="58"/>
                    </a:lnTo>
                    <a:lnTo>
                      <a:pt x="26" y="58"/>
                    </a:lnTo>
                    <a:lnTo>
                      <a:pt x="31" y="58"/>
                    </a:lnTo>
                    <a:lnTo>
                      <a:pt x="35"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8" name="Freeform 534">
                <a:extLst>
                  <a:ext uri="{FF2B5EF4-FFF2-40B4-BE49-F238E27FC236}">
                    <a16:creationId xmlns:a16="http://schemas.microsoft.com/office/drawing/2014/main" id="{0C6C98D6-2174-4F6A-A139-811071F8ACE1}"/>
                  </a:ext>
                </a:extLst>
              </p:cNvPr>
              <p:cNvSpPr>
                <a:spLocks noEditPoints="1"/>
              </p:cNvSpPr>
              <p:nvPr/>
            </p:nvSpPr>
            <p:spPr bwMode="auto">
              <a:xfrm>
                <a:off x="2995" y="2900"/>
                <a:ext cx="21" cy="19"/>
              </a:xfrm>
              <a:custGeom>
                <a:avLst/>
                <a:gdLst>
                  <a:gd name="T0" fmla="*/ 3 w 86"/>
                  <a:gd name="T1" fmla="*/ 3 h 78"/>
                  <a:gd name="T2" fmla="*/ 3 w 86"/>
                  <a:gd name="T3" fmla="*/ 3 h 78"/>
                  <a:gd name="T4" fmla="*/ 4 w 86"/>
                  <a:gd name="T5" fmla="*/ 4 h 78"/>
                  <a:gd name="T6" fmla="*/ 4 w 86"/>
                  <a:gd name="T7" fmla="*/ 3 h 78"/>
                  <a:gd name="T8" fmla="*/ 4 w 86"/>
                  <a:gd name="T9" fmla="*/ 3 h 78"/>
                  <a:gd name="T10" fmla="*/ 4 w 86"/>
                  <a:gd name="T11" fmla="*/ 3 h 78"/>
                  <a:gd name="T12" fmla="*/ 4 w 86"/>
                  <a:gd name="T13" fmla="*/ 2 h 78"/>
                  <a:gd name="T14" fmla="*/ 5 w 86"/>
                  <a:gd name="T15" fmla="*/ 3 h 78"/>
                  <a:gd name="T16" fmla="*/ 5 w 86"/>
                  <a:gd name="T17" fmla="*/ 2 h 78"/>
                  <a:gd name="T18" fmla="*/ 4 w 86"/>
                  <a:gd name="T19" fmla="*/ 2 h 78"/>
                  <a:gd name="T20" fmla="*/ 4 w 86"/>
                  <a:gd name="T21" fmla="*/ 2 h 78"/>
                  <a:gd name="T22" fmla="*/ 5 w 86"/>
                  <a:gd name="T23" fmla="*/ 1 h 78"/>
                  <a:gd name="T24" fmla="*/ 5 w 86"/>
                  <a:gd name="T25" fmla="*/ 1 h 78"/>
                  <a:gd name="T26" fmla="*/ 4 w 86"/>
                  <a:gd name="T27" fmla="*/ 1 h 78"/>
                  <a:gd name="T28" fmla="*/ 4 w 86"/>
                  <a:gd name="T29" fmla="*/ 2 h 78"/>
                  <a:gd name="T30" fmla="*/ 4 w 86"/>
                  <a:gd name="T31" fmla="*/ 1 h 78"/>
                  <a:gd name="T32" fmla="*/ 4 w 86"/>
                  <a:gd name="T33" fmla="*/ 0 h 78"/>
                  <a:gd name="T34" fmla="*/ 4 w 86"/>
                  <a:gd name="T35" fmla="*/ 0 h 78"/>
                  <a:gd name="T36" fmla="*/ 4 w 86"/>
                  <a:gd name="T37" fmla="*/ 1 h 78"/>
                  <a:gd name="T38" fmla="*/ 3 w 86"/>
                  <a:gd name="T39" fmla="*/ 1 h 78"/>
                  <a:gd name="T40" fmla="*/ 4 w 86"/>
                  <a:gd name="T41" fmla="*/ 1 h 78"/>
                  <a:gd name="T42" fmla="*/ 3 w 86"/>
                  <a:gd name="T43" fmla="*/ 1 h 78"/>
                  <a:gd name="T44" fmla="*/ 3 w 86"/>
                  <a:gd name="T45" fmla="*/ 0 h 78"/>
                  <a:gd name="T46" fmla="*/ 3 w 86"/>
                  <a:gd name="T47" fmla="*/ 0 h 78"/>
                  <a:gd name="T48" fmla="*/ 2 w 86"/>
                  <a:gd name="T49" fmla="*/ 0 h 78"/>
                  <a:gd name="T50" fmla="*/ 2 w 86"/>
                  <a:gd name="T51" fmla="*/ 0 h 78"/>
                  <a:gd name="T52" fmla="*/ 2 w 86"/>
                  <a:gd name="T53" fmla="*/ 1 h 78"/>
                  <a:gd name="T54" fmla="*/ 1 w 86"/>
                  <a:gd name="T55" fmla="*/ 0 h 78"/>
                  <a:gd name="T56" fmla="*/ 1 w 86"/>
                  <a:gd name="T57" fmla="*/ 0 h 78"/>
                  <a:gd name="T58" fmla="*/ 2 w 86"/>
                  <a:gd name="T59" fmla="*/ 2 h 78"/>
                  <a:gd name="T60" fmla="*/ 1 w 86"/>
                  <a:gd name="T61" fmla="*/ 2 h 78"/>
                  <a:gd name="T62" fmla="*/ 0 w 86"/>
                  <a:gd name="T63" fmla="*/ 1 h 78"/>
                  <a:gd name="T64" fmla="*/ 0 w 86"/>
                  <a:gd name="T65" fmla="*/ 2 h 78"/>
                  <a:gd name="T66" fmla="*/ 1 w 86"/>
                  <a:gd name="T67" fmla="*/ 2 h 78"/>
                  <a:gd name="T68" fmla="*/ 1 w 86"/>
                  <a:gd name="T69" fmla="*/ 2 h 78"/>
                  <a:gd name="T70" fmla="*/ 1 w 86"/>
                  <a:gd name="T71" fmla="*/ 2 h 78"/>
                  <a:gd name="T72" fmla="*/ 0 w 86"/>
                  <a:gd name="T73" fmla="*/ 2 h 78"/>
                  <a:gd name="T74" fmla="*/ 0 w 86"/>
                  <a:gd name="T75" fmla="*/ 2 h 78"/>
                  <a:gd name="T76" fmla="*/ 0 w 86"/>
                  <a:gd name="T77" fmla="*/ 2 h 78"/>
                  <a:gd name="T78" fmla="*/ 1 w 86"/>
                  <a:gd name="T79" fmla="*/ 3 h 78"/>
                  <a:gd name="T80" fmla="*/ 1 w 86"/>
                  <a:gd name="T81" fmla="*/ 3 h 78"/>
                  <a:gd name="T82" fmla="*/ 2 w 86"/>
                  <a:gd name="T83" fmla="*/ 3 h 78"/>
                  <a:gd name="T84" fmla="*/ 0 w 86"/>
                  <a:gd name="T85" fmla="*/ 4 h 78"/>
                  <a:gd name="T86" fmla="*/ 0 w 86"/>
                  <a:gd name="T87" fmla="*/ 4 h 78"/>
                  <a:gd name="T88" fmla="*/ 1 w 86"/>
                  <a:gd name="T89" fmla="*/ 3 h 78"/>
                  <a:gd name="T90" fmla="*/ 1 w 86"/>
                  <a:gd name="T91" fmla="*/ 4 h 78"/>
                  <a:gd name="T92" fmla="*/ 1 w 86"/>
                  <a:gd name="T93" fmla="*/ 3 h 78"/>
                  <a:gd name="T94" fmla="*/ 2 w 86"/>
                  <a:gd name="T95" fmla="*/ 3 h 78"/>
                  <a:gd name="T96" fmla="*/ 1 w 86"/>
                  <a:gd name="T97" fmla="*/ 4 h 78"/>
                  <a:gd name="T98" fmla="*/ 2 w 86"/>
                  <a:gd name="T99" fmla="*/ 5 h 78"/>
                  <a:gd name="T100" fmla="*/ 2 w 86"/>
                  <a:gd name="T101" fmla="*/ 3 h 78"/>
                  <a:gd name="T102" fmla="*/ 3 w 86"/>
                  <a:gd name="T103" fmla="*/ 5 h 78"/>
                  <a:gd name="T104" fmla="*/ 3 w 86"/>
                  <a:gd name="T105" fmla="*/ 4 h 78"/>
                  <a:gd name="T106" fmla="*/ 3 w 86"/>
                  <a:gd name="T107" fmla="*/ 4 h 78"/>
                  <a:gd name="T108" fmla="*/ 3 w 86"/>
                  <a:gd name="T109" fmla="*/ 3 h 78"/>
                  <a:gd name="T110" fmla="*/ 3 w 86"/>
                  <a:gd name="T111" fmla="*/ 3 h 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8"/>
                  <a:gd name="T170" fmla="*/ 86 w 86"/>
                  <a:gd name="T171" fmla="*/ 78 h 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8">
                    <a:moveTo>
                      <a:pt x="50" y="54"/>
                    </a:moveTo>
                    <a:lnTo>
                      <a:pt x="54" y="51"/>
                    </a:lnTo>
                    <a:lnTo>
                      <a:pt x="67" y="64"/>
                    </a:lnTo>
                    <a:lnTo>
                      <a:pt x="63" y="68"/>
                    </a:lnTo>
                    <a:lnTo>
                      <a:pt x="50" y="54"/>
                    </a:lnTo>
                    <a:close/>
                    <a:moveTo>
                      <a:pt x="54" y="51"/>
                    </a:moveTo>
                    <a:lnTo>
                      <a:pt x="56" y="48"/>
                    </a:lnTo>
                    <a:lnTo>
                      <a:pt x="70" y="61"/>
                    </a:lnTo>
                    <a:lnTo>
                      <a:pt x="67" y="64"/>
                    </a:lnTo>
                    <a:lnTo>
                      <a:pt x="54" y="51"/>
                    </a:lnTo>
                    <a:close/>
                    <a:moveTo>
                      <a:pt x="56" y="48"/>
                    </a:moveTo>
                    <a:lnTo>
                      <a:pt x="57" y="47"/>
                    </a:lnTo>
                    <a:lnTo>
                      <a:pt x="59" y="47"/>
                    </a:lnTo>
                    <a:lnTo>
                      <a:pt x="63" y="54"/>
                    </a:lnTo>
                    <a:lnTo>
                      <a:pt x="56" y="48"/>
                    </a:lnTo>
                    <a:close/>
                    <a:moveTo>
                      <a:pt x="59" y="47"/>
                    </a:moveTo>
                    <a:lnTo>
                      <a:pt x="65" y="43"/>
                    </a:lnTo>
                    <a:lnTo>
                      <a:pt x="73" y="60"/>
                    </a:lnTo>
                    <a:lnTo>
                      <a:pt x="67" y="63"/>
                    </a:lnTo>
                    <a:lnTo>
                      <a:pt x="59" y="47"/>
                    </a:lnTo>
                    <a:close/>
                    <a:moveTo>
                      <a:pt x="78" y="56"/>
                    </a:moveTo>
                    <a:lnTo>
                      <a:pt x="77" y="59"/>
                    </a:lnTo>
                    <a:lnTo>
                      <a:pt x="73" y="60"/>
                    </a:lnTo>
                    <a:lnTo>
                      <a:pt x="69" y="52"/>
                    </a:lnTo>
                    <a:lnTo>
                      <a:pt x="78" y="56"/>
                    </a:lnTo>
                    <a:close/>
                    <a:moveTo>
                      <a:pt x="61" y="48"/>
                    </a:moveTo>
                    <a:lnTo>
                      <a:pt x="63" y="41"/>
                    </a:lnTo>
                    <a:lnTo>
                      <a:pt x="81" y="50"/>
                    </a:lnTo>
                    <a:lnTo>
                      <a:pt x="78" y="56"/>
                    </a:lnTo>
                    <a:lnTo>
                      <a:pt x="61" y="48"/>
                    </a:lnTo>
                    <a:close/>
                    <a:moveTo>
                      <a:pt x="82" y="46"/>
                    </a:moveTo>
                    <a:lnTo>
                      <a:pt x="82" y="48"/>
                    </a:lnTo>
                    <a:lnTo>
                      <a:pt x="81" y="50"/>
                    </a:lnTo>
                    <a:lnTo>
                      <a:pt x="72" y="46"/>
                    </a:lnTo>
                    <a:lnTo>
                      <a:pt x="82" y="46"/>
                    </a:lnTo>
                    <a:close/>
                    <a:moveTo>
                      <a:pt x="63" y="46"/>
                    </a:moveTo>
                    <a:lnTo>
                      <a:pt x="63" y="42"/>
                    </a:lnTo>
                    <a:lnTo>
                      <a:pt x="82" y="42"/>
                    </a:lnTo>
                    <a:lnTo>
                      <a:pt x="82" y="46"/>
                    </a:lnTo>
                    <a:lnTo>
                      <a:pt x="63" y="46"/>
                    </a:lnTo>
                    <a:close/>
                    <a:moveTo>
                      <a:pt x="63" y="42"/>
                    </a:moveTo>
                    <a:lnTo>
                      <a:pt x="63" y="38"/>
                    </a:lnTo>
                    <a:lnTo>
                      <a:pt x="66" y="36"/>
                    </a:lnTo>
                    <a:lnTo>
                      <a:pt x="72" y="42"/>
                    </a:lnTo>
                    <a:lnTo>
                      <a:pt x="63" y="42"/>
                    </a:lnTo>
                    <a:close/>
                    <a:moveTo>
                      <a:pt x="66" y="36"/>
                    </a:moveTo>
                    <a:lnTo>
                      <a:pt x="69" y="32"/>
                    </a:lnTo>
                    <a:lnTo>
                      <a:pt x="82" y="46"/>
                    </a:lnTo>
                    <a:lnTo>
                      <a:pt x="79" y="49"/>
                    </a:lnTo>
                    <a:lnTo>
                      <a:pt x="66" y="36"/>
                    </a:lnTo>
                    <a:close/>
                    <a:moveTo>
                      <a:pt x="86" y="39"/>
                    </a:moveTo>
                    <a:lnTo>
                      <a:pt x="86" y="42"/>
                    </a:lnTo>
                    <a:lnTo>
                      <a:pt x="82"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4"/>
                    </a:lnTo>
                    <a:lnTo>
                      <a:pt x="86" y="24"/>
                    </a:lnTo>
                    <a:lnTo>
                      <a:pt x="86" y="29"/>
                    </a:lnTo>
                    <a:lnTo>
                      <a:pt x="66" y="29"/>
                    </a:lnTo>
                    <a:close/>
                    <a:moveTo>
                      <a:pt x="82" y="16"/>
                    </a:moveTo>
                    <a:lnTo>
                      <a:pt x="86" y="19"/>
                    </a:lnTo>
                    <a:lnTo>
                      <a:pt x="86" y="24"/>
                    </a:lnTo>
                    <a:lnTo>
                      <a:pt x="76" y="24"/>
                    </a:lnTo>
                    <a:lnTo>
                      <a:pt x="82" y="16"/>
                    </a:lnTo>
                    <a:close/>
                    <a:moveTo>
                      <a:pt x="69" y="30"/>
                    </a:moveTo>
                    <a:lnTo>
                      <a:pt x="66" y="27"/>
                    </a:lnTo>
                    <a:lnTo>
                      <a:pt x="79" y="14"/>
                    </a:lnTo>
                    <a:lnTo>
                      <a:pt x="82" y="16"/>
                    </a:lnTo>
                    <a:lnTo>
                      <a:pt x="69" y="30"/>
                    </a:lnTo>
                    <a:close/>
                    <a:moveTo>
                      <a:pt x="79" y="14"/>
                    </a:moveTo>
                    <a:lnTo>
                      <a:pt x="79" y="14"/>
                    </a:lnTo>
                    <a:lnTo>
                      <a:pt x="72" y="20"/>
                    </a:lnTo>
                    <a:lnTo>
                      <a:pt x="79" y="14"/>
                    </a:lnTo>
                    <a:close/>
                    <a:moveTo>
                      <a:pt x="66" y="27"/>
                    </a:moveTo>
                    <a:lnTo>
                      <a:pt x="62" y="24"/>
                    </a:lnTo>
                    <a:lnTo>
                      <a:pt x="76" y="10"/>
                    </a:lnTo>
                    <a:lnTo>
                      <a:pt x="79" y="14"/>
                    </a:lnTo>
                    <a:lnTo>
                      <a:pt x="66" y="27"/>
                    </a:lnTo>
                    <a:close/>
                    <a:moveTo>
                      <a:pt x="62" y="24"/>
                    </a:moveTo>
                    <a:lnTo>
                      <a:pt x="62" y="24"/>
                    </a:lnTo>
                    <a:lnTo>
                      <a:pt x="69" y="17"/>
                    </a:lnTo>
                    <a:lnTo>
                      <a:pt x="62" y="24"/>
                    </a:lnTo>
                    <a:close/>
                    <a:moveTo>
                      <a:pt x="62" y="24"/>
                    </a:moveTo>
                    <a:lnTo>
                      <a:pt x="59" y="20"/>
                    </a:lnTo>
                    <a:lnTo>
                      <a:pt x="73" y="7"/>
                    </a:lnTo>
                    <a:lnTo>
                      <a:pt x="76" y="10"/>
                    </a:lnTo>
                    <a:lnTo>
                      <a:pt x="62" y="24"/>
                    </a:lnTo>
                    <a:close/>
                    <a:moveTo>
                      <a:pt x="66" y="4"/>
                    </a:moveTo>
                    <a:lnTo>
                      <a:pt x="70" y="4"/>
                    </a:lnTo>
                    <a:lnTo>
                      <a:pt x="73" y="7"/>
                    </a:lnTo>
                    <a:lnTo>
                      <a:pt x="66" y="14"/>
                    </a:lnTo>
                    <a:lnTo>
                      <a:pt x="66" y="4"/>
                    </a:lnTo>
                    <a:close/>
                    <a:moveTo>
                      <a:pt x="66" y="24"/>
                    </a:moveTo>
                    <a:lnTo>
                      <a:pt x="63" y="24"/>
                    </a:lnTo>
                    <a:lnTo>
                      <a:pt x="63" y="4"/>
                    </a:lnTo>
                    <a:lnTo>
                      <a:pt x="66" y="4"/>
                    </a:lnTo>
                    <a:lnTo>
                      <a:pt x="66" y="24"/>
                    </a:lnTo>
                    <a:close/>
                    <a:moveTo>
                      <a:pt x="63" y="24"/>
                    </a:moveTo>
                    <a:lnTo>
                      <a:pt x="59" y="24"/>
                    </a:lnTo>
                    <a:lnTo>
                      <a:pt x="56" y="20"/>
                    </a:lnTo>
                    <a:lnTo>
                      <a:pt x="63" y="14"/>
                    </a:lnTo>
                    <a:lnTo>
                      <a:pt x="63" y="24"/>
                    </a:lnTo>
                    <a:close/>
                    <a:moveTo>
                      <a:pt x="56" y="20"/>
                    </a:moveTo>
                    <a:lnTo>
                      <a:pt x="54" y="17"/>
                    </a:lnTo>
                    <a:lnTo>
                      <a:pt x="67" y="4"/>
                    </a:lnTo>
                    <a:lnTo>
                      <a:pt x="70" y="7"/>
                    </a:lnTo>
                    <a:lnTo>
                      <a:pt x="56" y="20"/>
                    </a:lnTo>
                    <a:close/>
                    <a:moveTo>
                      <a:pt x="60" y="0"/>
                    </a:moveTo>
                    <a:lnTo>
                      <a:pt x="63" y="0"/>
                    </a:lnTo>
                    <a:lnTo>
                      <a:pt x="67" y="4"/>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40" y="20"/>
                    </a:lnTo>
                    <a:lnTo>
                      <a:pt x="40" y="0"/>
                    </a:lnTo>
                    <a:lnTo>
                      <a:pt x="44" y="0"/>
                    </a:lnTo>
                    <a:lnTo>
                      <a:pt x="44" y="20"/>
                    </a:lnTo>
                    <a:close/>
                    <a:moveTo>
                      <a:pt x="37" y="1"/>
                    </a:moveTo>
                    <a:lnTo>
                      <a:pt x="38" y="0"/>
                    </a:lnTo>
                    <a:lnTo>
                      <a:pt x="40" y="0"/>
                    </a:lnTo>
                    <a:lnTo>
                      <a:pt x="40" y="10"/>
                    </a:lnTo>
                    <a:lnTo>
                      <a:pt x="37" y="1"/>
                    </a:lnTo>
                    <a:close/>
                    <a:moveTo>
                      <a:pt x="45" y="19"/>
                    </a:moveTo>
                    <a:lnTo>
                      <a:pt x="38" y="22"/>
                    </a:lnTo>
                    <a:lnTo>
                      <a:pt x="30" y="5"/>
                    </a:lnTo>
                    <a:lnTo>
                      <a:pt x="37" y="1"/>
                    </a:lnTo>
                    <a:lnTo>
                      <a:pt x="45" y="19"/>
                    </a:lnTo>
                    <a:close/>
                    <a:moveTo>
                      <a:pt x="30" y="5"/>
                    </a:moveTo>
                    <a:lnTo>
                      <a:pt x="34" y="3"/>
                    </a:lnTo>
                    <a:lnTo>
                      <a:pt x="30" y="5"/>
                    </a:lnTo>
                    <a:lnTo>
                      <a:pt x="35" y="14"/>
                    </a:lnTo>
                    <a:lnTo>
                      <a:pt x="30" y="5"/>
                    </a:lnTo>
                    <a:close/>
                    <a:moveTo>
                      <a:pt x="38" y="22"/>
                    </a:moveTo>
                    <a:lnTo>
                      <a:pt x="33" y="26"/>
                    </a:lnTo>
                    <a:lnTo>
                      <a:pt x="24" y="8"/>
                    </a:lnTo>
                    <a:lnTo>
                      <a:pt x="30" y="5"/>
                    </a:lnTo>
                    <a:lnTo>
                      <a:pt x="38"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32" y="27"/>
                    </a:moveTo>
                    <a:lnTo>
                      <a:pt x="28" y="30"/>
                    </a:lnTo>
                    <a:lnTo>
                      <a:pt x="15" y="16"/>
                    </a:lnTo>
                    <a:lnTo>
                      <a:pt x="18" y="14"/>
                    </a:lnTo>
                    <a:lnTo>
                      <a:pt x="32" y="27"/>
                    </a:lnTo>
                    <a:close/>
                    <a:moveTo>
                      <a:pt x="28" y="30"/>
                    </a:moveTo>
                    <a:lnTo>
                      <a:pt x="27" y="31"/>
                    </a:lnTo>
                    <a:lnTo>
                      <a:pt x="26" y="31"/>
                    </a:lnTo>
                    <a:lnTo>
                      <a:pt x="22" y="24"/>
                    </a:lnTo>
                    <a:lnTo>
                      <a:pt x="28" y="30"/>
                    </a:lnTo>
                    <a:close/>
                    <a:moveTo>
                      <a:pt x="26" y="31"/>
                    </a:moveTo>
                    <a:lnTo>
                      <a:pt x="19" y="35"/>
                    </a:lnTo>
                    <a:lnTo>
                      <a:pt x="11" y="18"/>
                    </a:lnTo>
                    <a:lnTo>
                      <a:pt x="17" y="15"/>
                    </a:lnTo>
                    <a:lnTo>
                      <a:pt x="26" y="31"/>
                    </a:lnTo>
                    <a:close/>
                    <a:moveTo>
                      <a:pt x="6" y="26"/>
                    </a:moveTo>
                    <a:lnTo>
                      <a:pt x="6" y="20"/>
                    </a:lnTo>
                    <a:lnTo>
                      <a:pt x="11" y="18"/>
                    </a:lnTo>
                    <a:lnTo>
                      <a:pt x="15" y="26"/>
                    </a:lnTo>
                    <a:lnTo>
                      <a:pt x="6" y="26"/>
                    </a:lnTo>
                    <a:close/>
                    <a:moveTo>
                      <a:pt x="25" y="26"/>
                    </a:moveTo>
                    <a:lnTo>
                      <a:pt x="25" y="29"/>
                    </a:lnTo>
                    <a:lnTo>
                      <a:pt x="6" y="29"/>
                    </a:lnTo>
                    <a:lnTo>
                      <a:pt x="6" y="26"/>
                    </a:lnTo>
                    <a:lnTo>
                      <a:pt x="25" y="26"/>
                    </a:lnTo>
                    <a:close/>
                    <a:moveTo>
                      <a:pt x="25" y="29"/>
                    </a:moveTo>
                    <a:lnTo>
                      <a:pt x="25" y="31"/>
                    </a:lnTo>
                    <a:lnTo>
                      <a:pt x="24" y="33"/>
                    </a:lnTo>
                    <a:lnTo>
                      <a:pt x="15" y="29"/>
                    </a:lnTo>
                    <a:lnTo>
                      <a:pt x="25" y="29"/>
                    </a:lnTo>
                    <a:close/>
                    <a:moveTo>
                      <a:pt x="24" y="33"/>
                    </a:moveTo>
                    <a:lnTo>
                      <a:pt x="20" y="40"/>
                    </a:lnTo>
                    <a:lnTo>
                      <a:pt x="4" y="31"/>
                    </a:lnTo>
                    <a:lnTo>
                      <a:pt x="7" y="25"/>
                    </a:lnTo>
                    <a:lnTo>
                      <a:pt x="24" y="33"/>
                    </a:lnTo>
                    <a:close/>
                    <a:moveTo>
                      <a:pt x="20" y="40"/>
                    </a:moveTo>
                    <a:lnTo>
                      <a:pt x="20" y="41"/>
                    </a:lnTo>
                    <a:lnTo>
                      <a:pt x="19" y="42"/>
                    </a:lnTo>
                    <a:lnTo>
                      <a:pt x="12" y="36"/>
                    </a:lnTo>
                    <a:lnTo>
                      <a:pt x="20" y="40"/>
                    </a:lnTo>
                    <a:close/>
                    <a:moveTo>
                      <a:pt x="19" y="42"/>
                    </a:moveTo>
                    <a:lnTo>
                      <a:pt x="16" y="46"/>
                    </a:lnTo>
                    <a:lnTo>
                      <a:pt x="2" y="32"/>
                    </a:lnTo>
                    <a:lnTo>
                      <a:pt x="5" y="29"/>
                    </a:lnTo>
                    <a:lnTo>
                      <a:pt x="19" y="42"/>
                    </a:lnTo>
                    <a:close/>
                    <a:moveTo>
                      <a:pt x="0" y="39"/>
                    </a:moveTo>
                    <a:lnTo>
                      <a:pt x="0" y="35"/>
                    </a:lnTo>
                    <a:lnTo>
                      <a:pt x="2" y="32"/>
                    </a:lnTo>
                    <a:lnTo>
                      <a:pt x="9" y="39"/>
                    </a:lnTo>
                    <a:lnTo>
                      <a:pt x="0" y="39"/>
                    </a:lnTo>
                    <a:close/>
                    <a:moveTo>
                      <a:pt x="18" y="39"/>
                    </a:moveTo>
                    <a:lnTo>
                      <a:pt x="18" y="42"/>
                    </a:lnTo>
                    <a:lnTo>
                      <a:pt x="0" y="42"/>
                    </a:lnTo>
                    <a:lnTo>
                      <a:pt x="0" y="39"/>
                    </a:lnTo>
                    <a:lnTo>
                      <a:pt x="18" y="39"/>
                    </a:lnTo>
                    <a:close/>
                    <a:moveTo>
                      <a:pt x="18" y="42"/>
                    </a:moveTo>
                    <a:lnTo>
                      <a:pt x="18" y="49"/>
                    </a:lnTo>
                    <a:lnTo>
                      <a:pt x="0" y="49"/>
                    </a:lnTo>
                    <a:lnTo>
                      <a:pt x="0" y="42"/>
                    </a:lnTo>
                    <a:lnTo>
                      <a:pt x="18" y="42"/>
                    </a:lnTo>
                    <a:close/>
                    <a:moveTo>
                      <a:pt x="18" y="49"/>
                    </a:moveTo>
                    <a:lnTo>
                      <a:pt x="18" y="52"/>
                    </a:lnTo>
                    <a:lnTo>
                      <a:pt x="0" y="52"/>
                    </a:lnTo>
                    <a:lnTo>
                      <a:pt x="0" y="49"/>
                    </a:lnTo>
                    <a:lnTo>
                      <a:pt x="18" y="49"/>
                    </a:lnTo>
                    <a:close/>
                    <a:moveTo>
                      <a:pt x="2" y="59"/>
                    </a:moveTo>
                    <a:lnTo>
                      <a:pt x="0" y="56"/>
                    </a:lnTo>
                    <a:lnTo>
                      <a:pt x="0" y="52"/>
                    </a:lnTo>
                    <a:lnTo>
                      <a:pt x="9" y="52"/>
                    </a:lnTo>
                    <a:lnTo>
                      <a:pt x="2" y="59"/>
                    </a:lnTo>
                    <a:close/>
                    <a:moveTo>
                      <a:pt x="16" y="44"/>
                    </a:moveTo>
                    <a:lnTo>
                      <a:pt x="19" y="48"/>
                    </a:lnTo>
                    <a:lnTo>
                      <a:pt x="5" y="61"/>
                    </a:lnTo>
                    <a:lnTo>
                      <a:pt x="2" y="59"/>
                    </a:lnTo>
                    <a:lnTo>
                      <a:pt x="16" y="44"/>
                    </a:lnTo>
                    <a:close/>
                    <a:moveTo>
                      <a:pt x="19" y="48"/>
                    </a:moveTo>
                    <a:lnTo>
                      <a:pt x="28" y="58"/>
                    </a:lnTo>
                    <a:lnTo>
                      <a:pt x="19" y="48"/>
                    </a:lnTo>
                    <a:lnTo>
                      <a:pt x="12" y="54"/>
                    </a:lnTo>
                    <a:lnTo>
                      <a:pt x="19" y="48"/>
                    </a:lnTo>
                    <a:close/>
                    <a:moveTo>
                      <a:pt x="19" y="48"/>
                    </a:moveTo>
                    <a:lnTo>
                      <a:pt x="22" y="51"/>
                    </a:lnTo>
                    <a:lnTo>
                      <a:pt x="8" y="64"/>
                    </a:lnTo>
                    <a:lnTo>
                      <a:pt x="5" y="61"/>
                    </a:lnTo>
                    <a:lnTo>
                      <a:pt x="19" y="48"/>
                    </a:lnTo>
                    <a:close/>
                    <a:moveTo>
                      <a:pt x="22" y="51"/>
                    </a:moveTo>
                    <a:lnTo>
                      <a:pt x="25" y="54"/>
                    </a:lnTo>
                    <a:lnTo>
                      <a:pt x="12" y="68"/>
                    </a:lnTo>
                    <a:lnTo>
                      <a:pt x="8" y="64"/>
                    </a:lnTo>
                    <a:lnTo>
                      <a:pt x="22" y="51"/>
                    </a:lnTo>
                    <a:close/>
                    <a:moveTo>
                      <a:pt x="25" y="54"/>
                    </a:moveTo>
                    <a:lnTo>
                      <a:pt x="16" y="44"/>
                    </a:lnTo>
                    <a:lnTo>
                      <a:pt x="25" y="54"/>
                    </a:lnTo>
                    <a:lnTo>
                      <a:pt x="18" y="61"/>
                    </a:lnTo>
                    <a:lnTo>
                      <a:pt x="25" y="54"/>
                    </a:lnTo>
                    <a:close/>
                    <a:moveTo>
                      <a:pt x="25" y="54"/>
                    </a:moveTo>
                    <a:lnTo>
                      <a:pt x="28" y="58"/>
                    </a:lnTo>
                    <a:lnTo>
                      <a:pt x="15" y="71"/>
                    </a:lnTo>
                    <a:lnTo>
                      <a:pt x="12" y="68"/>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29" y="56"/>
                    </a:lnTo>
                    <a:lnTo>
                      <a:pt x="25" y="64"/>
                    </a:lnTo>
                    <a:lnTo>
                      <a:pt x="25" y="54"/>
                    </a:lnTo>
                    <a:close/>
                    <a:moveTo>
                      <a:pt x="29" y="56"/>
                    </a:moveTo>
                    <a:lnTo>
                      <a:pt x="36" y="59"/>
                    </a:lnTo>
                    <a:lnTo>
                      <a:pt x="27" y="76"/>
                    </a:lnTo>
                    <a:lnTo>
                      <a:pt x="20" y="73"/>
                    </a:lnTo>
                    <a:lnTo>
                      <a:pt x="29" y="56"/>
                    </a:lnTo>
                    <a:close/>
                    <a:moveTo>
                      <a:pt x="32" y="78"/>
                    </a:moveTo>
                    <a:lnTo>
                      <a:pt x="29" y="78"/>
                    </a:lnTo>
                    <a:lnTo>
                      <a:pt x="27" y="76"/>
                    </a:lnTo>
                    <a:lnTo>
                      <a:pt x="32" y="68"/>
                    </a:lnTo>
                    <a:lnTo>
                      <a:pt x="32" y="78"/>
                    </a:lnTo>
                    <a:close/>
                    <a:moveTo>
                      <a:pt x="32" y="58"/>
                    </a:moveTo>
                    <a:lnTo>
                      <a:pt x="35" y="58"/>
                    </a:lnTo>
                    <a:lnTo>
                      <a:pt x="35" y="78"/>
                    </a:lnTo>
                    <a:lnTo>
                      <a:pt x="32" y="78"/>
                    </a:lnTo>
                    <a:lnTo>
                      <a:pt x="32" y="58"/>
                    </a:lnTo>
                    <a:close/>
                    <a:moveTo>
                      <a:pt x="35" y="58"/>
                    </a:moveTo>
                    <a:lnTo>
                      <a:pt x="40" y="58"/>
                    </a:lnTo>
                    <a:lnTo>
                      <a:pt x="40" y="78"/>
                    </a:lnTo>
                    <a:lnTo>
                      <a:pt x="35" y="78"/>
                    </a:lnTo>
                    <a:lnTo>
                      <a:pt x="35" y="58"/>
                    </a:lnTo>
                    <a:close/>
                    <a:moveTo>
                      <a:pt x="47" y="74"/>
                    </a:moveTo>
                    <a:lnTo>
                      <a:pt x="45" y="78"/>
                    </a:lnTo>
                    <a:lnTo>
                      <a:pt x="40" y="78"/>
                    </a:lnTo>
                    <a:lnTo>
                      <a:pt x="40" y="68"/>
                    </a:lnTo>
                    <a:lnTo>
                      <a:pt x="47" y="74"/>
                    </a:lnTo>
                    <a:close/>
                    <a:moveTo>
                      <a:pt x="34" y="61"/>
                    </a:moveTo>
                    <a:lnTo>
                      <a:pt x="37" y="58"/>
                    </a:lnTo>
                    <a:lnTo>
                      <a:pt x="50" y="71"/>
                    </a:lnTo>
                    <a:lnTo>
                      <a:pt x="47" y="74"/>
                    </a:lnTo>
                    <a:lnTo>
                      <a:pt x="34" y="61"/>
                    </a:lnTo>
                    <a:close/>
                    <a:moveTo>
                      <a:pt x="37" y="58"/>
                    </a:moveTo>
                    <a:lnTo>
                      <a:pt x="40" y="54"/>
                    </a:lnTo>
                    <a:lnTo>
                      <a:pt x="44" y="54"/>
                    </a:lnTo>
                    <a:lnTo>
                      <a:pt x="44" y="64"/>
                    </a:lnTo>
                    <a:lnTo>
                      <a:pt x="37" y="58"/>
                    </a:lnTo>
                    <a:close/>
                    <a:moveTo>
                      <a:pt x="44" y="54"/>
                    </a:moveTo>
                    <a:lnTo>
                      <a:pt x="50" y="54"/>
                    </a:lnTo>
                    <a:lnTo>
                      <a:pt x="50" y="74"/>
                    </a:lnTo>
                    <a:lnTo>
                      <a:pt x="44" y="74"/>
                    </a:lnTo>
                    <a:lnTo>
                      <a:pt x="44" y="54"/>
                    </a:lnTo>
                    <a:close/>
                    <a:moveTo>
                      <a:pt x="55" y="73"/>
                    </a:moveTo>
                    <a:lnTo>
                      <a:pt x="52" y="74"/>
                    </a:lnTo>
                    <a:lnTo>
                      <a:pt x="50" y="74"/>
                    </a:lnTo>
                    <a:lnTo>
                      <a:pt x="50" y="64"/>
                    </a:lnTo>
                    <a:lnTo>
                      <a:pt x="55" y="73"/>
                    </a:lnTo>
                    <a:close/>
                    <a:moveTo>
                      <a:pt x="46" y="56"/>
                    </a:moveTo>
                    <a:lnTo>
                      <a:pt x="52"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79" name="Freeform 535">
                <a:extLst>
                  <a:ext uri="{FF2B5EF4-FFF2-40B4-BE49-F238E27FC236}">
                    <a16:creationId xmlns:a16="http://schemas.microsoft.com/office/drawing/2014/main" id="{3ED81C74-F6F2-41E8-A995-5AC73C2F79E0}"/>
                  </a:ext>
                </a:extLst>
              </p:cNvPr>
              <p:cNvSpPr>
                <a:spLocks/>
              </p:cNvSpPr>
              <p:nvPr/>
            </p:nvSpPr>
            <p:spPr bwMode="auto">
              <a:xfrm>
                <a:off x="3046" y="2874"/>
                <a:ext cx="16" cy="15"/>
              </a:xfrm>
              <a:custGeom>
                <a:avLst/>
                <a:gdLst>
                  <a:gd name="T0" fmla="*/ 3 w 68"/>
                  <a:gd name="T1" fmla="*/ 4 h 60"/>
                  <a:gd name="T2" fmla="*/ 3 w 68"/>
                  <a:gd name="T3" fmla="*/ 3 h 60"/>
                  <a:gd name="T4" fmla="*/ 3 w 68"/>
                  <a:gd name="T5" fmla="*/ 3 h 60"/>
                  <a:gd name="T6" fmla="*/ 3 w 68"/>
                  <a:gd name="T7" fmla="*/ 3 h 60"/>
                  <a:gd name="T8" fmla="*/ 4 w 68"/>
                  <a:gd name="T9" fmla="*/ 3 h 60"/>
                  <a:gd name="T10" fmla="*/ 4 w 68"/>
                  <a:gd name="T11" fmla="*/ 2 h 60"/>
                  <a:gd name="T12" fmla="*/ 4 w 68"/>
                  <a:gd name="T13" fmla="*/ 2 h 60"/>
                  <a:gd name="T14" fmla="*/ 4 w 68"/>
                  <a:gd name="T15" fmla="*/ 2 h 60"/>
                  <a:gd name="T16" fmla="*/ 4 w 68"/>
                  <a:gd name="T17" fmla="*/ 2 h 60"/>
                  <a:gd name="T18" fmla="*/ 4 w 68"/>
                  <a:gd name="T19" fmla="*/ 1 h 60"/>
                  <a:gd name="T20" fmla="*/ 4 w 68"/>
                  <a:gd name="T21" fmla="*/ 1 h 60"/>
                  <a:gd name="T22" fmla="*/ 4 w 68"/>
                  <a:gd name="T23" fmla="*/ 1 h 60"/>
                  <a:gd name="T24" fmla="*/ 3 w 68"/>
                  <a:gd name="T25" fmla="*/ 1 h 60"/>
                  <a:gd name="T26" fmla="*/ 3 w 68"/>
                  <a:gd name="T27" fmla="*/ 0 h 60"/>
                  <a:gd name="T28" fmla="*/ 3 w 68"/>
                  <a:gd name="T29" fmla="*/ 0 h 60"/>
                  <a:gd name="T30" fmla="*/ 3 w 68"/>
                  <a:gd name="T31" fmla="*/ 0 h 60"/>
                  <a:gd name="T32" fmla="*/ 2 w 68"/>
                  <a:gd name="T33" fmla="*/ 0 h 60"/>
                  <a:gd name="T34" fmla="*/ 2 w 68"/>
                  <a:gd name="T35" fmla="*/ 0 h 60"/>
                  <a:gd name="T36" fmla="*/ 2 w 68"/>
                  <a:gd name="T37" fmla="*/ 0 h 60"/>
                  <a:gd name="T38" fmla="*/ 1 w 68"/>
                  <a:gd name="T39" fmla="*/ 1 h 60"/>
                  <a:gd name="T40" fmla="*/ 1 w 68"/>
                  <a:gd name="T41" fmla="*/ 1 h 60"/>
                  <a:gd name="T42" fmla="*/ 1 w 68"/>
                  <a:gd name="T43" fmla="*/ 1 h 60"/>
                  <a:gd name="T44" fmla="*/ 1 w 68"/>
                  <a:gd name="T45" fmla="*/ 1 h 60"/>
                  <a:gd name="T46" fmla="*/ 0 w 68"/>
                  <a:gd name="T47" fmla="*/ 1 h 60"/>
                  <a:gd name="T48" fmla="*/ 0 w 68"/>
                  <a:gd name="T49" fmla="*/ 2 h 60"/>
                  <a:gd name="T50" fmla="*/ 0 w 68"/>
                  <a:gd name="T51" fmla="*/ 2 h 60"/>
                  <a:gd name="T52" fmla="*/ 0 w 68"/>
                  <a:gd name="T53" fmla="*/ 2 h 60"/>
                  <a:gd name="T54" fmla="*/ 0 w 68"/>
                  <a:gd name="T55" fmla="*/ 2 h 60"/>
                  <a:gd name="T56" fmla="*/ 0 w 68"/>
                  <a:gd name="T57" fmla="*/ 3 h 60"/>
                  <a:gd name="T58" fmla="*/ 0 w 68"/>
                  <a:gd name="T59" fmla="*/ 3 h 60"/>
                  <a:gd name="T60" fmla="*/ 0 w 68"/>
                  <a:gd name="T61" fmla="*/ 3 h 60"/>
                  <a:gd name="T62" fmla="*/ 0 w 68"/>
                  <a:gd name="T63" fmla="*/ 3 h 60"/>
                  <a:gd name="T64" fmla="*/ 0 w 68"/>
                  <a:gd name="T65" fmla="*/ 4 h 60"/>
                  <a:gd name="T66" fmla="*/ 1 w 68"/>
                  <a:gd name="T67" fmla="*/ 4 h 60"/>
                  <a:gd name="T68" fmla="*/ 1 w 68"/>
                  <a:gd name="T69" fmla="*/ 4 h 60"/>
                  <a:gd name="T70" fmla="*/ 1 w 68"/>
                  <a:gd name="T71" fmla="*/ 4 h 60"/>
                  <a:gd name="T72" fmla="*/ 1 w 68"/>
                  <a:gd name="T73" fmla="*/ 4 h 60"/>
                  <a:gd name="T74" fmla="*/ 2 w 68"/>
                  <a:gd name="T75" fmla="*/ 4 h 60"/>
                  <a:gd name="T76" fmla="*/ 2 w 68"/>
                  <a:gd name="T77" fmla="*/ 4 h 60"/>
                  <a:gd name="T78" fmla="*/ 2 w 68"/>
                  <a:gd name="T79" fmla="*/ 4 h 60"/>
                  <a:gd name="T80" fmla="*/ 3 w 68"/>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60"/>
                  <a:gd name="T125" fmla="*/ 68 w 68"/>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60">
                    <a:moveTo>
                      <a:pt x="49" y="54"/>
                    </a:moveTo>
                    <a:lnTo>
                      <a:pt x="52" y="50"/>
                    </a:lnTo>
                    <a:lnTo>
                      <a:pt x="58" y="47"/>
                    </a:lnTo>
                    <a:lnTo>
                      <a:pt x="61" y="42"/>
                    </a:lnTo>
                    <a:lnTo>
                      <a:pt x="64" y="38"/>
                    </a:lnTo>
                    <a:lnTo>
                      <a:pt x="64" y="35"/>
                    </a:lnTo>
                    <a:lnTo>
                      <a:pt x="68" y="28"/>
                    </a:lnTo>
                    <a:lnTo>
                      <a:pt x="68" y="25"/>
                    </a:lnTo>
                    <a:lnTo>
                      <a:pt x="68" y="22"/>
                    </a:lnTo>
                    <a:lnTo>
                      <a:pt x="68" y="16"/>
                    </a:lnTo>
                    <a:lnTo>
                      <a:pt x="64" y="13"/>
                    </a:lnTo>
                    <a:lnTo>
                      <a:pt x="64" y="10"/>
                    </a:lnTo>
                    <a:lnTo>
                      <a:pt x="61" y="6"/>
                    </a:lnTo>
                    <a:lnTo>
                      <a:pt x="54" y="3"/>
                    </a:lnTo>
                    <a:lnTo>
                      <a:pt x="52" y="3"/>
                    </a:lnTo>
                    <a:lnTo>
                      <a:pt x="49" y="3"/>
                    </a:lnTo>
                    <a:lnTo>
                      <a:pt x="42" y="0"/>
                    </a:lnTo>
                    <a:lnTo>
                      <a:pt x="36" y="3"/>
                    </a:lnTo>
                    <a:lnTo>
                      <a:pt x="32" y="3"/>
                    </a:lnTo>
                    <a:lnTo>
                      <a:pt x="26" y="6"/>
                    </a:lnTo>
                    <a:lnTo>
                      <a:pt x="24" y="6"/>
                    </a:lnTo>
                    <a:lnTo>
                      <a:pt x="17" y="10"/>
                    </a:lnTo>
                    <a:lnTo>
                      <a:pt x="14" y="13"/>
                    </a:lnTo>
                    <a:lnTo>
                      <a:pt x="10" y="19"/>
                    </a:lnTo>
                    <a:lnTo>
                      <a:pt x="7" y="22"/>
                    </a:lnTo>
                    <a:lnTo>
                      <a:pt x="4" y="25"/>
                    </a:lnTo>
                    <a:lnTo>
                      <a:pt x="4" y="32"/>
                    </a:lnTo>
                    <a:lnTo>
                      <a:pt x="0" y="35"/>
                    </a:lnTo>
                    <a:lnTo>
                      <a:pt x="0" y="42"/>
                    </a:lnTo>
                    <a:lnTo>
                      <a:pt x="4" y="45"/>
                    </a:lnTo>
                    <a:lnTo>
                      <a:pt x="4" y="47"/>
                    </a:lnTo>
                    <a:lnTo>
                      <a:pt x="7" y="50"/>
                    </a:lnTo>
                    <a:lnTo>
                      <a:pt x="10" y="54"/>
                    </a:lnTo>
                    <a:lnTo>
                      <a:pt x="14" y="57"/>
                    </a:lnTo>
                    <a:lnTo>
                      <a:pt x="17" y="57"/>
                    </a:lnTo>
                    <a:lnTo>
                      <a:pt x="24" y="60"/>
                    </a:lnTo>
                    <a:lnTo>
                      <a:pt x="26" y="60"/>
                    </a:lnTo>
                    <a:lnTo>
                      <a:pt x="32" y="57"/>
                    </a:lnTo>
                    <a:lnTo>
                      <a:pt x="39" y="57"/>
                    </a:lnTo>
                    <a:lnTo>
                      <a:pt x="42" y="57"/>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0" name="Freeform 536">
                <a:extLst>
                  <a:ext uri="{FF2B5EF4-FFF2-40B4-BE49-F238E27FC236}">
                    <a16:creationId xmlns:a16="http://schemas.microsoft.com/office/drawing/2014/main" id="{F3251B66-7CA5-4C32-9118-5E0B8EFBBB91}"/>
                  </a:ext>
                </a:extLst>
              </p:cNvPr>
              <p:cNvSpPr>
                <a:spLocks noEditPoints="1"/>
              </p:cNvSpPr>
              <p:nvPr/>
            </p:nvSpPr>
            <p:spPr bwMode="auto">
              <a:xfrm>
                <a:off x="3043" y="2871"/>
                <a:ext cx="22" cy="20"/>
              </a:xfrm>
              <a:custGeom>
                <a:avLst/>
                <a:gdLst>
                  <a:gd name="T0" fmla="*/ 3 w 86"/>
                  <a:gd name="T1" fmla="*/ 4 h 80"/>
                  <a:gd name="T2" fmla="*/ 4 w 86"/>
                  <a:gd name="T3" fmla="*/ 3 h 80"/>
                  <a:gd name="T4" fmla="*/ 5 w 86"/>
                  <a:gd name="T5" fmla="*/ 4 h 80"/>
                  <a:gd name="T6" fmla="*/ 5 w 86"/>
                  <a:gd name="T7" fmla="*/ 4 h 80"/>
                  <a:gd name="T8" fmla="*/ 4 w 86"/>
                  <a:gd name="T9" fmla="*/ 3 h 80"/>
                  <a:gd name="T10" fmla="*/ 5 w 86"/>
                  <a:gd name="T11" fmla="*/ 3 h 80"/>
                  <a:gd name="T12" fmla="*/ 4 w 86"/>
                  <a:gd name="T13" fmla="*/ 3 h 80"/>
                  <a:gd name="T14" fmla="*/ 4 w 86"/>
                  <a:gd name="T15" fmla="*/ 3 h 80"/>
                  <a:gd name="T16" fmla="*/ 5 w 86"/>
                  <a:gd name="T17" fmla="*/ 3 h 80"/>
                  <a:gd name="T18" fmla="*/ 6 w 86"/>
                  <a:gd name="T19" fmla="*/ 3 h 80"/>
                  <a:gd name="T20" fmla="*/ 4 w 86"/>
                  <a:gd name="T21" fmla="*/ 2 h 80"/>
                  <a:gd name="T22" fmla="*/ 4 w 86"/>
                  <a:gd name="T23" fmla="*/ 2 h 80"/>
                  <a:gd name="T24" fmla="*/ 6 w 86"/>
                  <a:gd name="T25" fmla="*/ 2 h 80"/>
                  <a:gd name="T26" fmla="*/ 5 w 86"/>
                  <a:gd name="T27" fmla="*/ 1 h 80"/>
                  <a:gd name="T28" fmla="*/ 4 w 86"/>
                  <a:gd name="T29" fmla="*/ 2 h 80"/>
                  <a:gd name="T30" fmla="*/ 5 w 86"/>
                  <a:gd name="T31" fmla="*/ 1 h 80"/>
                  <a:gd name="T32" fmla="*/ 4 w 86"/>
                  <a:gd name="T33" fmla="*/ 2 h 80"/>
                  <a:gd name="T34" fmla="*/ 5 w 86"/>
                  <a:gd name="T35" fmla="*/ 1 h 80"/>
                  <a:gd name="T36" fmla="*/ 5 w 86"/>
                  <a:gd name="T37" fmla="*/ 1 h 80"/>
                  <a:gd name="T38" fmla="*/ 4 w 86"/>
                  <a:gd name="T39" fmla="*/ 0 h 80"/>
                  <a:gd name="T40" fmla="*/ 4 w 86"/>
                  <a:gd name="T41" fmla="*/ 2 h 80"/>
                  <a:gd name="T42" fmla="*/ 4 w 86"/>
                  <a:gd name="T43" fmla="*/ 2 h 80"/>
                  <a:gd name="T44" fmla="*/ 4 w 86"/>
                  <a:gd name="T45" fmla="*/ 0 h 80"/>
                  <a:gd name="T46" fmla="*/ 3 w 86"/>
                  <a:gd name="T47" fmla="*/ 1 h 80"/>
                  <a:gd name="T48" fmla="*/ 4 w 86"/>
                  <a:gd name="T49" fmla="*/ 1 h 80"/>
                  <a:gd name="T50" fmla="*/ 3 w 86"/>
                  <a:gd name="T51" fmla="*/ 2 h 80"/>
                  <a:gd name="T52" fmla="*/ 3 w 86"/>
                  <a:gd name="T53" fmla="*/ 0 h 80"/>
                  <a:gd name="T54" fmla="*/ 2 w 86"/>
                  <a:gd name="T55" fmla="*/ 1 h 80"/>
                  <a:gd name="T56" fmla="*/ 2 w 86"/>
                  <a:gd name="T57" fmla="*/ 1 h 80"/>
                  <a:gd name="T58" fmla="*/ 2 w 86"/>
                  <a:gd name="T59" fmla="*/ 2 h 80"/>
                  <a:gd name="T60" fmla="*/ 2 w 86"/>
                  <a:gd name="T61" fmla="*/ 2 h 80"/>
                  <a:gd name="T62" fmla="*/ 1 w 86"/>
                  <a:gd name="T63" fmla="*/ 1 h 80"/>
                  <a:gd name="T64" fmla="*/ 1 w 86"/>
                  <a:gd name="T65" fmla="*/ 1 h 80"/>
                  <a:gd name="T66" fmla="*/ 2 w 86"/>
                  <a:gd name="T67" fmla="*/ 2 h 80"/>
                  <a:gd name="T68" fmla="*/ 2 w 86"/>
                  <a:gd name="T69" fmla="*/ 2 h 80"/>
                  <a:gd name="T70" fmla="*/ 2 w 86"/>
                  <a:gd name="T71" fmla="*/ 2 h 80"/>
                  <a:gd name="T72" fmla="*/ 1 w 86"/>
                  <a:gd name="T73" fmla="*/ 3 h 80"/>
                  <a:gd name="T74" fmla="*/ 0 w 86"/>
                  <a:gd name="T75" fmla="*/ 2 h 80"/>
                  <a:gd name="T76" fmla="*/ 0 w 86"/>
                  <a:gd name="T77" fmla="*/ 2 h 80"/>
                  <a:gd name="T78" fmla="*/ 2 w 86"/>
                  <a:gd name="T79" fmla="*/ 3 h 80"/>
                  <a:gd name="T80" fmla="*/ 0 w 86"/>
                  <a:gd name="T81" fmla="*/ 3 h 80"/>
                  <a:gd name="T82" fmla="*/ 1 w 86"/>
                  <a:gd name="T83" fmla="*/ 3 h 80"/>
                  <a:gd name="T84" fmla="*/ 0 w 86"/>
                  <a:gd name="T85" fmla="*/ 3 h 80"/>
                  <a:gd name="T86" fmla="*/ 0 w 86"/>
                  <a:gd name="T87" fmla="*/ 4 h 80"/>
                  <a:gd name="T88" fmla="*/ 1 w 86"/>
                  <a:gd name="T89" fmla="*/ 3 h 80"/>
                  <a:gd name="T90" fmla="*/ 0 w 86"/>
                  <a:gd name="T91" fmla="*/ 4 h 80"/>
                  <a:gd name="T92" fmla="*/ 2 w 86"/>
                  <a:gd name="T93" fmla="*/ 4 h 80"/>
                  <a:gd name="T94" fmla="*/ 2 w 86"/>
                  <a:gd name="T95" fmla="*/ 4 h 80"/>
                  <a:gd name="T96" fmla="*/ 1 w 86"/>
                  <a:gd name="T97" fmla="*/ 4 h 80"/>
                  <a:gd name="T98" fmla="*/ 1 w 86"/>
                  <a:gd name="T99" fmla="*/ 5 h 80"/>
                  <a:gd name="T100" fmla="*/ 2 w 86"/>
                  <a:gd name="T101" fmla="*/ 5 h 80"/>
                  <a:gd name="T102" fmla="*/ 2 w 86"/>
                  <a:gd name="T103" fmla="*/ 4 h 80"/>
                  <a:gd name="T104" fmla="*/ 2 w 86"/>
                  <a:gd name="T105" fmla="*/ 4 h 80"/>
                  <a:gd name="T106" fmla="*/ 1 w 86"/>
                  <a:gd name="T107" fmla="*/ 5 h 80"/>
                  <a:gd name="T108" fmla="*/ 2 w 86"/>
                  <a:gd name="T109" fmla="*/ 5 h 80"/>
                  <a:gd name="T110" fmla="*/ 3 w 86"/>
                  <a:gd name="T111" fmla="*/ 5 h 80"/>
                  <a:gd name="T112" fmla="*/ 2 w 86"/>
                  <a:gd name="T113" fmla="*/ 4 h 80"/>
                  <a:gd name="T114" fmla="*/ 3 w 86"/>
                  <a:gd name="T115" fmla="*/ 4 h 80"/>
                  <a:gd name="T116" fmla="*/ 3 w 86"/>
                  <a:gd name="T117" fmla="*/ 5 h 80"/>
                  <a:gd name="T118" fmla="*/ 3 w 86"/>
                  <a:gd name="T119" fmla="*/ 4 h 80"/>
                  <a:gd name="T120" fmla="*/ 3 w 86"/>
                  <a:gd name="T121" fmla="*/ 4 h 8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
                  <a:gd name="T184" fmla="*/ 0 h 80"/>
                  <a:gd name="T185" fmla="*/ 86 w 86"/>
                  <a:gd name="T186" fmla="*/ 80 h 8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 h="80">
                    <a:moveTo>
                      <a:pt x="50" y="57"/>
                    </a:moveTo>
                    <a:lnTo>
                      <a:pt x="52" y="54"/>
                    </a:lnTo>
                    <a:lnTo>
                      <a:pt x="67" y="67"/>
                    </a:lnTo>
                    <a:lnTo>
                      <a:pt x="64" y="70"/>
                    </a:lnTo>
                    <a:lnTo>
                      <a:pt x="50" y="57"/>
                    </a:lnTo>
                    <a:close/>
                    <a:moveTo>
                      <a:pt x="52" y="54"/>
                    </a:moveTo>
                    <a:lnTo>
                      <a:pt x="54" y="53"/>
                    </a:lnTo>
                    <a:lnTo>
                      <a:pt x="56" y="53"/>
                    </a:lnTo>
                    <a:lnTo>
                      <a:pt x="60" y="60"/>
                    </a:lnTo>
                    <a:lnTo>
                      <a:pt x="52" y="54"/>
                    </a:lnTo>
                    <a:close/>
                    <a:moveTo>
                      <a:pt x="56" y="53"/>
                    </a:moveTo>
                    <a:lnTo>
                      <a:pt x="61" y="49"/>
                    </a:lnTo>
                    <a:lnTo>
                      <a:pt x="70" y="66"/>
                    </a:lnTo>
                    <a:lnTo>
                      <a:pt x="64" y="69"/>
                    </a:lnTo>
                    <a:lnTo>
                      <a:pt x="56" y="53"/>
                    </a:lnTo>
                    <a:close/>
                    <a:moveTo>
                      <a:pt x="75" y="61"/>
                    </a:moveTo>
                    <a:lnTo>
                      <a:pt x="73" y="65"/>
                    </a:lnTo>
                    <a:lnTo>
                      <a:pt x="70" y="66"/>
                    </a:lnTo>
                    <a:lnTo>
                      <a:pt x="66" y="57"/>
                    </a:lnTo>
                    <a:lnTo>
                      <a:pt x="75" y="61"/>
                    </a:lnTo>
                    <a:close/>
                    <a:moveTo>
                      <a:pt x="58" y="54"/>
                    </a:moveTo>
                    <a:lnTo>
                      <a:pt x="60" y="47"/>
                    </a:lnTo>
                    <a:lnTo>
                      <a:pt x="78" y="56"/>
                    </a:lnTo>
                    <a:lnTo>
                      <a:pt x="75" y="61"/>
                    </a:lnTo>
                    <a:lnTo>
                      <a:pt x="58" y="54"/>
                    </a:lnTo>
                    <a:close/>
                    <a:moveTo>
                      <a:pt x="60" y="47"/>
                    </a:moveTo>
                    <a:lnTo>
                      <a:pt x="61" y="46"/>
                    </a:lnTo>
                    <a:lnTo>
                      <a:pt x="62" y="45"/>
                    </a:lnTo>
                    <a:lnTo>
                      <a:pt x="69" y="52"/>
                    </a:lnTo>
                    <a:lnTo>
                      <a:pt x="60" y="47"/>
                    </a:lnTo>
                    <a:close/>
                    <a:moveTo>
                      <a:pt x="62" y="45"/>
                    </a:moveTo>
                    <a:lnTo>
                      <a:pt x="66" y="42"/>
                    </a:lnTo>
                    <a:lnTo>
                      <a:pt x="79" y="55"/>
                    </a:lnTo>
                    <a:lnTo>
                      <a:pt x="76" y="58"/>
                    </a:lnTo>
                    <a:lnTo>
                      <a:pt x="62" y="45"/>
                    </a:lnTo>
                    <a:close/>
                    <a:moveTo>
                      <a:pt x="82" y="48"/>
                    </a:moveTo>
                    <a:lnTo>
                      <a:pt x="82" y="52"/>
                    </a:lnTo>
                    <a:lnTo>
                      <a:pt x="79" y="55"/>
                    </a:lnTo>
                    <a:lnTo>
                      <a:pt x="72" y="48"/>
                    </a:lnTo>
                    <a:lnTo>
                      <a:pt x="82" y="48"/>
                    </a:lnTo>
                    <a:close/>
                    <a:moveTo>
                      <a:pt x="62" y="48"/>
                    </a:moveTo>
                    <a:lnTo>
                      <a:pt x="62" y="45"/>
                    </a:lnTo>
                    <a:lnTo>
                      <a:pt x="82" y="45"/>
                    </a:lnTo>
                    <a:lnTo>
                      <a:pt x="82" y="48"/>
                    </a:lnTo>
                    <a:lnTo>
                      <a:pt x="62" y="48"/>
                    </a:lnTo>
                    <a:close/>
                    <a:moveTo>
                      <a:pt x="62" y="45"/>
                    </a:moveTo>
                    <a:lnTo>
                      <a:pt x="62" y="43"/>
                    </a:lnTo>
                    <a:lnTo>
                      <a:pt x="64" y="41"/>
                    </a:lnTo>
                    <a:lnTo>
                      <a:pt x="72" y="45"/>
                    </a:lnTo>
                    <a:lnTo>
                      <a:pt x="62" y="45"/>
                    </a:lnTo>
                    <a:close/>
                    <a:moveTo>
                      <a:pt x="64" y="41"/>
                    </a:moveTo>
                    <a:lnTo>
                      <a:pt x="67" y="34"/>
                    </a:lnTo>
                    <a:lnTo>
                      <a:pt x="84" y="43"/>
                    </a:lnTo>
                    <a:lnTo>
                      <a:pt x="81" y="49"/>
                    </a:lnTo>
                    <a:lnTo>
                      <a:pt x="64" y="41"/>
                    </a:lnTo>
                    <a:close/>
                    <a:moveTo>
                      <a:pt x="86" y="38"/>
                    </a:moveTo>
                    <a:lnTo>
                      <a:pt x="86" y="41"/>
                    </a:lnTo>
                    <a:lnTo>
                      <a:pt x="84" y="43"/>
                    </a:lnTo>
                    <a:lnTo>
                      <a:pt x="76" y="38"/>
                    </a:lnTo>
                    <a:lnTo>
                      <a:pt x="86" y="38"/>
                    </a:lnTo>
                    <a:close/>
                    <a:moveTo>
                      <a:pt x="66" y="38"/>
                    </a:moveTo>
                    <a:lnTo>
                      <a:pt x="66" y="35"/>
                    </a:lnTo>
                    <a:lnTo>
                      <a:pt x="86" y="35"/>
                    </a:lnTo>
                    <a:lnTo>
                      <a:pt x="86" y="38"/>
                    </a:lnTo>
                    <a:lnTo>
                      <a:pt x="66" y="38"/>
                    </a:lnTo>
                    <a:close/>
                    <a:moveTo>
                      <a:pt x="66" y="35"/>
                    </a:moveTo>
                    <a:lnTo>
                      <a:pt x="66" y="32"/>
                    </a:lnTo>
                    <a:lnTo>
                      <a:pt x="86" y="32"/>
                    </a:lnTo>
                    <a:lnTo>
                      <a:pt x="86" y="35"/>
                    </a:lnTo>
                    <a:lnTo>
                      <a:pt x="66" y="35"/>
                    </a:lnTo>
                    <a:close/>
                    <a:moveTo>
                      <a:pt x="66" y="32"/>
                    </a:moveTo>
                    <a:lnTo>
                      <a:pt x="66" y="26"/>
                    </a:lnTo>
                    <a:lnTo>
                      <a:pt x="86" y="26"/>
                    </a:lnTo>
                    <a:lnTo>
                      <a:pt x="86" y="32"/>
                    </a:lnTo>
                    <a:lnTo>
                      <a:pt x="66" y="32"/>
                    </a:lnTo>
                    <a:close/>
                    <a:moveTo>
                      <a:pt x="82" y="20"/>
                    </a:moveTo>
                    <a:lnTo>
                      <a:pt x="86" y="22"/>
                    </a:lnTo>
                    <a:lnTo>
                      <a:pt x="86" y="26"/>
                    </a:lnTo>
                    <a:lnTo>
                      <a:pt x="76" y="26"/>
                    </a:lnTo>
                    <a:lnTo>
                      <a:pt x="82" y="20"/>
                    </a:lnTo>
                    <a:close/>
                    <a:moveTo>
                      <a:pt x="69" y="33"/>
                    </a:moveTo>
                    <a:lnTo>
                      <a:pt x="66" y="29"/>
                    </a:lnTo>
                    <a:lnTo>
                      <a:pt x="79" y="16"/>
                    </a:lnTo>
                    <a:lnTo>
                      <a:pt x="82" y="20"/>
                    </a:lnTo>
                    <a:lnTo>
                      <a:pt x="69" y="33"/>
                    </a:lnTo>
                    <a:close/>
                    <a:moveTo>
                      <a:pt x="66" y="29"/>
                    </a:moveTo>
                    <a:lnTo>
                      <a:pt x="62" y="26"/>
                    </a:lnTo>
                    <a:lnTo>
                      <a:pt x="62" y="23"/>
                    </a:lnTo>
                    <a:lnTo>
                      <a:pt x="72" y="23"/>
                    </a:lnTo>
                    <a:lnTo>
                      <a:pt x="66" y="29"/>
                    </a:lnTo>
                    <a:close/>
                    <a:moveTo>
                      <a:pt x="62" y="23"/>
                    </a:moveTo>
                    <a:lnTo>
                      <a:pt x="62" y="20"/>
                    </a:lnTo>
                    <a:lnTo>
                      <a:pt x="82" y="20"/>
                    </a:lnTo>
                    <a:lnTo>
                      <a:pt x="82" y="23"/>
                    </a:lnTo>
                    <a:lnTo>
                      <a:pt x="62" y="23"/>
                    </a:lnTo>
                    <a:close/>
                    <a:moveTo>
                      <a:pt x="79" y="13"/>
                    </a:moveTo>
                    <a:lnTo>
                      <a:pt x="82" y="15"/>
                    </a:lnTo>
                    <a:lnTo>
                      <a:pt x="82" y="20"/>
                    </a:lnTo>
                    <a:lnTo>
                      <a:pt x="72" y="20"/>
                    </a:lnTo>
                    <a:lnTo>
                      <a:pt x="79" y="13"/>
                    </a:lnTo>
                    <a:close/>
                    <a:moveTo>
                      <a:pt x="66" y="26"/>
                    </a:moveTo>
                    <a:lnTo>
                      <a:pt x="62" y="23"/>
                    </a:lnTo>
                    <a:lnTo>
                      <a:pt x="76" y="10"/>
                    </a:lnTo>
                    <a:lnTo>
                      <a:pt x="79" y="13"/>
                    </a:lnTo>
                    <a:lnTo>
                      <a:pt x="66" y="26"/>
                    </a:lnTo>
                    <a:close/>
                    <a:moveTo>
                      <a:pt x="73" y="7"/>
                    </a:moveTo>
                    <a:lnTo>
                      <a:pt x="75" y="9"/>
                    </a:lnTo>
                    <a:lnTo>
                      <a:pt x="76" y="10"/>
                    </a:lnTo>
                    <a:lnTo>
                      <a:pt x="69" y="16"/>
                    </a:lnTo>
                    <a:lnTo>
                      <a:pt x="73" y="7"/>
                    </a:lnTo>
                    <a:close/>
                    <a:moveTo>
                      <a:pt x="65" y="25"/>
                    </a:moveTo>
                    <a:lnTo>
                      <a:pt x="59" y="22"/>
                    </a:lnTo>
                    <a:lnTo>
                      <a:pt x="67" y="4"/>
                    </a:lnTo>
                    <a:lnTo>
                      <a:pt x="73" y="7"/>
                    </a:lnTo>
                    <a:lnTo>
                      <a:pt x="65" y="25"/>
                    </a:lnTo>
                    <a:close/>
                    <a:moveTo>
                      <a:pt x="62" y="3"/>
                    </a:moveTo>
                    <a:lnTo>
                      <a:pt x="65" y="3"/>
                    </a:lnTo>
                    <a:lnTo>
                      <a:pt x="67" y="4"/>
                    </a:lnTo>
                    <a:lnTo>
                      <a:pt x="62" y="13"/>
                    </a:lnTo>
                    <a:lnTo>
                      <a:pt x="62" y="3"/>
                    </a:lnTo>
                    <a:close/>
                    <a:moveTo>
                      <a:pt x="62" y="23"/>
                    </a:moveTo>
                    <a:lnTo>
                      <a:pt x="60" y="23"/>
                    </a:lnTo>
                    <a:lnTo>
                      <a:pt x="60" y="3"/>
                    </a:lnTo>
                    <a:lnTo>
                      <a:pt x="62" y="3"/>
                    </a:lnTo>
                    <a:lnTo>
                      <a:pt x="62" y="23"/>
                    </a:lnTo>
                    <a:close/>
                    <a:moveTo>
                      <a:pt x="60" y="23"/>
                    </a:moveTo>
                    <a:lnTo>
                      <a:pt x="57" y="23"/>
                    </a:lnTo>
                    <a:lnTo>
                      <a:pt x="57" y="3"/>
                    </a:lnTo>
                    <a:lnTo>
                      <a:pt x="60" y="3"/>
                    </a:lnTo>
                    <a:lnTo>
                      <a:pt x="60" y="23"/>
                    </a:lnTo>
                    <a:close/>
                    <a:moveTo>
                      <a:pt x="57" y="23"/>
                    </a:moveTo>
                    <a:lnTo>
                      <a:pt x="55" y="23"/>
                    </a:lnTo>
                    <a:lnTo>
                      <a:pt x="52" y="22"/>
                    </a:lnTo>
                    <a:lnTo>
                      <a:pt x="57" y="13"/>
                    </a:lnTo>
                    <a:lnTo>
                      <a:pt x="57" y="23"/>
                    </a:lnTo>
                    <a:close/>
                    <a:moveTo>
                      <a:pt x="52" y="22"/>
                    </a:moveTo>
                    <a:lnTo>
                      <a:pt x="46" y="18"/>
                    </a:lnTo>
                    <a:lnTo>
                      <a:pt x="55" y="2"/>
                    </a:lnTo>
                    <a:lnTo>
                      <a:pt x="60" y="4"/>
                    </a:lnTo>
                    <a:lnTo>
                      <a:pt x="52" y="22"/>
                    </a:lnTo>
                    <a:close/>
                    <a:moveTo>
                      <a:pt x="46" y="1"/>
                    </a:moveTo>
                    <a:lnTo>
                      <a:pt x="50" y="0"/>
                    </a:lnTo>
                    <a:lnTo>
                      <a:pt x="55" y="2"/>
                    </a:lnTo>
                    <a:lnTo>
                      <a:pt x="50" y="10"/>
                    </a:lnTo>
                    <a:lnTo>
                      <a:pt x="46" y="1"/>
                    </a:lnTo>
                    <a:close/>
                    <a:moveTo>
                      <a:pt x="55" y="18"/>
                    </a:moveTo>
                    <a:lnTo>
                      <a:pt x="48" y="22"/>
                    </a:lnTo>
                    <a:lnTo>
                      <a:pt x="39" y="4"/>
                    </a:lnTo>
                    <a:lnTo>
                      <a:pt x="46" y="1"/>
                    </a:lnTo>
                    <a:lnTo>
                      <a:pt x="55" y="18"/>
                    </a:lnTo>
                    <a:close/>
                    <a:moveTo>
                      <a:pt x="48" y="22"/>
                    </a:moveTo>
                    <a:lnTo>
                      <a:pt x="46" y="23"/>
                    </a:lnTo>
                    <a:lnTo>
                      <a:pt x="44" y="23"/>
                    </a:lnTo>
                    <a:lnTo>
                      <a:pt x="44" y="13"/>
                    </a:lnTo>
                    <a:lnTo>
                      <a:pt x="48" y="22"/>
                    </a:lnTo>
                    <a:close/>
                    <a:moveTo>
                      <a:pt x="44" y="23"/>
                    </a:moveTo>
                    <a:lnTo>
                      <a:pt x="40" y="23"/>
                    </a:lnTo>
                    <a:lnTo>
                      <a:pt x="40" y="3"/>
                    </a:lnTo>
                    <a:lnTo>
                      <a:pt x="44" y="3"/>
                    </a:lnTo>
                    <a:lnTo>
                      <a:pt x="44" y="23"/>
                    </a:lnTo>
                    <a:close/>
                    <a:moveTo>
                      <a:pt x="36" y="4"/>
                    </a:moveTo>
                    <a:lnTo>
                      <a:pt x="38" y="3"/>
                    </a:lnTo>
                    <a:lnTo>
                      <a:pt x="40" y="3"/>
                    </a:lnTo>
                    <a:lnTo>
                      <a:pt x="40" y="13"/>
                    </a:lnTo>
                    <a:lnTo>
                      <a:pt x="36" y="4"/>
                    </a:lnTo>
                    <a:close/>
                    <a:moveTo>
                      <a:pt x="45" y="22"/>
                    </a:moveTo>
                    <a:lnTo>
                      <a:pt x="38" y="25"/>
                    </a:lnTo>
                    <a:lnTo>
                      <a:pt x="30" y="7"/>
                    </a:lnTo>
                    <a:lnTo>
                      <a:pt x="36" y="4"/>
                    </a:lnTo>
                    <a:lnTo>
                      <a:pt x="45" y="22"/>
                    </a:lnTo>
                    <a:close/>
                    <a:moveTo>
                      <a:pt x="38" y="25"/>
                    </a:moveTo>
                    <a:lnTo>
                      <a:pt x="36" y="26"/>
                    </a:lnTo>
                    <a:lnTo>
                      <a:pt x="34" y="26"/>
                    </a:lnTo>
                    <a:lnTo>
                      <a:pt x="34" y="16"/>
                    </a:lnTo>
                    <a:lnTo>
                      <a:pt x="38" y="25"/>
                    </a:lnTo>
                    <a:close/>
                    <a:moveTo>
                      <a:pt x="34" y="26"/>
                    </a:moveTo>
                    <a:lnTo>
                      <a:pt x="32" y="26"/>
                    </a:lnTo>
                    <a:lnTo>
                      <a:pt x="32" y="6"/>
                    </a:lnTo>
                    <a:lnTo>
                      <a:pt x="34" y="6"/>
                    </a:lnTo>
                    <a:lnTo>
                      <a:pt x="34" y="26"/>
                    </a:lnTo>
                    <a:close/>
                    <a:moveTo>
                      <a:pt x="27" y="7"/>
                    </a:moveTo>
                    <a:lnTo>
                      <a:pt x="29" y="6"/>
                    </a:lnTo>
                    <a:lnTo>
                      <a:pt x="32" y="6"/>
                    </a:lnTo>
                    <a:lnTo>
                      <a:pt x="32" y="16"/>
                    </a:lnTo>
                    <a:lnTo>
                      <a:pt x="27" y="7"/>
                    </a:lnTo>
                    <a:close/>
                    <a:moveTo>
                      <a:pt x="35" y="25"/>
                    </a:moveTo>
                    <a:lnTo>
                      <a:pt x="29" y="28"/>
                    </a:lnTo>
                    <a:lnTo>
                      <a:pt x="21" y="11"/>
                    </a:lnTo>
                    <a:lnTo>
                      <a:pt x="27" y="7"/>
                    </a:lnTo>
                    <a:lnTo>
                      <a:pt x="35" y="25"/>
                    </a:lnTo>
                    <a:close/>
                    <a:moveTo>
                      <a:pt x="18" y="13"/>
                    </a:moveTo>
                    <a:lnTo>
                      <a:pt x="19" y="12"/>
                    </a:lnTo>
                    <a:lnTo>
                      <a:pt x="21" y="11"/>
                    </a:lnTo>
                    <a:lnTo>
                      <a:pt x="25" y="20"/>
                    </a:lnTo>
                    <a:lnTo>
                      <a:pt x="18" y="13"/>
                    </a:lnTo>
                    <a:close/>
                    <a:moveTo>
                      <a:pt x="32" y="26"/>
                    </a:moveTo>
                    <a:lnTo>
                      <a:pt x="28" y="29"/>
                    </a:lnTo>
                    <a:lnTo>
                      <a:pt x="15" y="16"/>
                    </a:lnTo>
                    <a:lnTo>
                      <a:pt x="18" y="13"/>
                    </a:lnTo>
                    <a:lnTo>
                      <a:pt x="32" y="26"/>
                    </a:lnTo>
                    <a:close/>
                    <a:moveTo>
                      <a:pt x="13" y="18"/>
                    </a:moveTo>
                    <a:lnTo>
                      <a:pt x="14" y="17"/>
                    </a:lnTo>
                    <a:lnTo>
                      <a:pt x="15" y="16"/>
                    </a:lnTo>
                    <a:lnTo>
                      <a:pt x="22" y="23"/>
                    </a:lnTo>
                    <a:lnTo>
                      <a:pt x="13" y="18"/>
                    </a:lnTo>
                    <a:close/>
                    <a:moveTo>
                      <a:pt x="30" y="27"/>
                    </a:moveTo>
                    <a:lnTo>
                      <a:pt x="27" y="33"/>
                    </a:lnTo>
                    <a:lnTo>
                      <a:pt x="9" y="25"/>
                    </a:lnTo>
                    <a:lnTo>
                      <a:pt x="13" y="18"/>
                    </a:lnTo>
                    <a:lnTo>
                      <a:pt x="30" y="27"/>
                    </a:lnTo>
                    <a:close/>
                    <a:moveTo>
                      <a:pt x="27" y="33"/>
                    </a:moveTo>
                    <a:lnTo>
                      <a:pt x="26" y="35"/>
                    </a:lnTo>
                    <a:lnTo>
                      <a:pt x="25" y="36"/>
                    </a:lnTo>
                    <a:lnTo>
                      <a:pt x="18" y="29"/>
                    </a:lnTo>
                    <a:lnTo>
                      <a:pt x="27" y="33"/>
                    </a:lnTo>
                    <a:close/>
                    <a:moveTo>
                      <a:pt x="25" y="36"/>
                    </a:moveTo>
                    <a:lnTo>
                      <a:pt x="22" y="39"/>
                    </a:lnTo>
                    <a:lnTo>
                      <a:pt x="8" y="25"/>
                    </a:lnTo>
                    <a:lnTo>
                      <a:pt x="12" y="22"/>
                    </a:lnTo>
                    <a:lnTo>
                      <a:pt x="25" y="36"/>
                    </a:lnTo>
                    <a:close/>
                    <a:moveTo>
                      <a:pt x="22" y="39"/>
                    </a:moveTo>
                    <a:lnTo>
                      <a:pt x="18" y="42"/>
                    </a:lnTo>
                    <a:lnTo>
                      <a:pt x="5" y="28"/>
                    </a:lnTo>
                    <a:lnTo>
                      <a:pt x="8" y="25"/>
                    </a:lnTo>
                    <a:lnTo>
                      <a:pt x="22" y="39"/>
                    </a:lnTo>
                    <a:close/>
                    <a:moveTo>
                      <a:pt x="3" y="35"/>
                    </a:moveTo>
                    <a:lnTo>
                      <a:pt x="3" y="32"/>
                    </a:lnTo>
                    <a:lnTo>
                      <a:pt x="5" y="28"/>
                    </a:lnTo>
                    <a:lnTo>
                      <a:pt x="12" y="35"/>
                    </a:lnTo>
                    <a:lnTo>
                      <a:pt x="3" y="35"/>
                    </a:lnTo>
                    <a:close/>
                    <a:moveTo>
                      <a:pt x="22" y="35"/>
                    </a:moveTo>
                    <a:lnTo>
                      <a:pt x="22" y="42"/>
                    </a:lnTo>
                    <a:lnTo>
                      <a:pt x="3" y="42"/>
                    </a:lnTo>
                    <a:lnTo>
                      <a:pt x="3" y="35"/>
                    </a:lnTo>
                    <a:lnTo>
                      <a:pt x="22" y="35"/>
                    </a:lnTo>
                    <a:close/>
                    <a:moveTo>
                      <a:pt x="22" y="42"/>
                    </a:moveTo>
                    <a:lnTo>
                      <a:pt x="22" y="46"/>
                    </a:lnTo>
                    <a:lnTo>
                      <a:pt x="18" y="48"/>
                    </a:lnTo>
                    <a:lnTo>
                      <a:pt x="12" y="42"/>
                    </a:lnTo>
                    <a:lnTo>
                      <a:pt x="22" y="42"/>
                    </a:lnTo>
                    <a:close/>
                    <a:moveTo>
                      <a:pt x="18" y="48"/>
                    </a:moveTo>
                    <a:lnTo>
                      <a:pt x="16" y="52"/>
                    </a:lnTo>
                    <a:lnTo>
                      <a:pt x="2" y="38"/>
                    </a:lnTo>
                    <a:lnTo>
                      <a:pt x="5" y="35"/>
                    </a:lnTo>
                    <a:lnTo>
                      <a:pt x="18" y="48"/>
                    </a:lnTo>
                    <a:close/>
                    <a:moveTo>
                      <a:pt x="0" y="45"/>
                    </a:moveTo>
                    <a:lnTo>
                      <a:pt x="0" y="41"/>
                    </a:lnTo>
                    <a:lnTo>
                      <a:pt x="2" y="38"/>
                    </a:lnTo>
                    <a:lnTo>
                      <a:pt x="8" y="45"/>
                    </a:lnTo>
                    <a:lnTo>
                      <a:pt x="0" y="45"/>
                    </a:lnTo>
                    <a:close/>
                    <a:moveTo>
                      <a:pt x="18" y="45"/>
                    </a:moveTo>
                    <a:lnTo>
                      <a:pt x="18" y="52"/>
                    </a:lnTo>
                    <a:lnTo>
                      <a:pt x="0" y="52"/>
                    </a:lnTo>
                    <a:lnTo>
                      <a:pt x="0" y="45"/>
                    </a:lnTo>
                    <a:lnTo>
                      <a:pt x="18" y="45"/>
                    </a:lnTo>
                    <a:close/>
                    <a:moveTo>
                      <a:pt x="2" y="58"/>
                    </a:moveTo>
                    <a:lnTo>
                      <a:pt x="0" y="55"/>
                    </a:lnTo>
                    <a:lnTo>
                      <a:pt x="0" y="52"/>
                    </a:lnTo>
                    <a:lnTo>
                      <a:pt x="8" y="52"/>
                    </a:lnTo>
                    <a:lnTo>
                      <a:pt x="2" y="58"/>
                    </a:lnTo>
                    <a:close/>
                    <a:moveTo>
                      <a:pt x="16" y="45"/>
                    </a:moveTo>
                    <a:lnTo>
                      <a:pt x="18" y="48"/>
                    </a:lnTo>
                    <a:lnTo>
                      <a:pt x="5" y="61"/>
                    </a:lnTo>
                    <a:lnTo>
                      <a:pt x="2" y="58"/>
                    </a:lnTo>
                    <a:lnTo>
                      <a:pt x="16" y="45"/>
                    </a:lnTo>
                    <a:close/>
                    <a:moveTo>
                      <a:pt x="18" y="48"/>
                    </a:moveTo>
                    <a:lnTo>
                      <a:pt x="22" y="50"/>
                    </a:lnTo>
                    <a:lnTo>
                      <a:pt x="22" y="55"/>
                    </a:lnTo>
                    <a:lnTo>
                      <a:pt x="12" y="55"/>
                    </a:lnTo>
                    <a:lnTo>
                      <a:pt x="18" y="48"/>
                    </a:lnTo>
                    <a:close/>
                    <a:moveTo>
                      <a:pt x="22" y="55"/>
                    </a:moveTo>
                    <a:lnTo>
                      <a:pt x="22" y="57"/>
                    </a:lnTo>
                    <a:lnTo>
                      <a:pt x="3" y="57"/>
                    </a:lnTo>
                    <a:lnTo>
                      <a:pt x="3" y="55"/>
                    </a:lnTo>
                    <a:lnTo>
                      <a:pt x="22" y="55"/>
                    </a:lnTo>
                    <a:close/>
                    <a:moveTo>
                      <a:pt x="5" y="65"/>
                    </a:moveTo>
                    <a:lnTo>
                      <a:pt x="3" y="61"/>
                    </a:lnTo>
                    <a:lnTo>
                      <a:pt x="3" y="57"/>
                    </a:lnTo>
                    <a:lnTo>
                      <a:pt x="12" y="57"/>
                    </a:lnTo>
                    <a:lnTo>
                      <a:pt x="5" y="65"/>
                    </a:lnTo>
                    <a:close/>
                    <a:moveTo>
                      <a:pt x="18" y="50"/>
                    </a:moveTo>
                    <a:lnTo>
                      <a:pt x="22" y="54"/>
                    </a:lnTo>
                    <a:lnTo>
                      <a:pt x="8" y="67"/>
                    </a:lnTo>
                    <a:lnTo>
                      <a:pt x="5" y="65"/>
                    </a:lnTo>
                    <a:lnTo>
                      <a:pt x="18" y="50"/>
                    </a:lnTo>
                    <a:close/>
                    <a:moveTo>
                      <a:pt x="22" y="54"/>
                    </a:moveTo>
                    <a:lnTo>
                      <a:pt x="22" y="54"/>
                    </a:lnTo>
                    <a:lnTo>
                      <a:pt x="15" y="60"/>
                    </a:lnTo>
                    <a:lnTo>
                      <a:pt x="22" y="54"/>
                    </a:lnTo>
                    <a:close/>
                    <a:moveTo>
                      <a:pt x="22" y="54"/>
                    </a:moveTo>
                    <a:lnTo>
                      <a:pt x="25" y="57"/>
                    </a:lnTo>
                    <a:lnTo>
                      <a:pt x="12" y="70"/>
                    </a:lnTo>
                    <a:lnTo>
                      <a:pt x="8" y="67"/>
                    </a:lnTo>
                    <a:lnTo>
                      <a:pt x="22" y="54"/>
                    </a:lnTo>
                    <a:close/>
                    <a:moveTo>
                      <a:pt x="12" y="70"/>
                    </a:moveTo>
                    <a:lnTo>
                      <a:pt x="22" y="80"/>
                    </a:lnTo>
                    <a:lnTo>
                      <a:pt x="12" y="70"/>
                    </a:lnTo>
                    <a:lnTo>
                      <a:pt x="18" y="64"/>
                    </a:lnTo>
                    <a:lnTo>
                      <a:pt x="12" y="70"/>
                    </a:lnTo>
                    <a:close/>
                    <a:moveTo>
                      <a:pt x="25" y="57"/>
                    </a:moveTo>
                    <a:lnTo>
                      <a:pt x="28" y="60"/>
                    </a:lnTo>
                    <a:lnTo>
                      <a:pt x="15" y="74"/>
                    </a:lnTo>
                    <a:lnTo>
                      <a:pt x="12" y="70"/>
                    </a:lnTo>
                    <a:lnTo>
                      <a:pt x="25" y="57"/>
                    </a:lnTo>
                    <a:close/>
                    <a:moveTo>
                      <a:pt x="22" y="77"/>
                    </a:moveTo>
                    <a:lnTo>
                      <a:pt x="17" y="77"/>
                    </a:lnTo>
                    <a:lnTo>
                      <a:pt x="15" y="74"/>
                    </a:lnTo>
                    <a:lnTo>
                      <a:pt x="22" y="67"/>
                    </a:lnTo>
                    <a:lnTo>
                      <a:pt x="22" y="77"/>
                    </a:lnTo>
                    <a:close/>
                    <a:moveTo>
                      <a:pt x="22" y="57"/>
                    </a:moveTo>
                    <a:lnTo>
                      <a:pt x="25" y="57"/>
                    </a:lnTo>
                    <a:lnTo>
                      <a:pt x="25" y="77"/>
                    </a:lnTo>
                    <a:lnTo>
                      <a:pt x="22" y="77"/>
                    </a:lnTo>
                    <a:lnTo>
                      <a:pt x="22" y="57"/>
                    </a:lnTo>
                    <a:close/>
                    <a:moveTo>
                      <a:pt x="25" y="57"/>
                    </a:moveTo>
                    <a:lnTo>
                      <a:pt x="27" y="57"/>
                    </a:lnTo>
                    <a:lnTo>
                      <a:pt x="29" y="58"/>
                    </a:lnTo>
                    <a:lnTo>
                      <a:pt x="25" y="67"/>
                    </a:lnTo>
                    <a:lnTo>
                      <a:pt x="25" y="57"/>
                    </a:lnTo>
                    <a:close/>
                    <a:moveTo>
                      <a:pt x="29" y="58"/>
                    </a:moveTo>
                    <a:lnTo>
                      <a:pt x="35" y="61"/>
                    </a:lnTo>
                    <a:lnTo>
                      <a:pt x="27" y="79"/>
                    </a:lnTo>
                    <a:lnTo>
                      <a:pt x="21" y="76"/>
                    </a:lnTo>
                    <a:lnTo>
                      <a:pt x="29" y="58"/>
                    </a:lnTo>
                    <a:close/>
                    <a:moveTo>
                      <a:pt x="32" y="80"/>
                    </a:moveTo>
                    <a:lnTo>
                      <a:pt x="29" y="80"/>
                    </a:lnTo>
                    <a:lnTo>
                      <a:pt x="27" y="79"/>
                    </a:lnTo>
                    <a:lnTo>
                      <a:pt x="32" y="70"/>
                    </a:lnTo>
                    <a:lnTo>
                      <a:pt x="32" y="80"/>
                    </a:lnTo>
                    <a:close/>
                    <a:moveTo>
                      <a:pt x="32" y="60"/>
                    </a:moveTo>
                    <a:lnTo>
                      <a:pt x="34" y="60"/>
                    </a:lnTo>
                    <a:lnTo>
                      <a:pt x="34" y="80"/>
                    </a:lnTo>
                    <a:lnTo>
                      <a:pt x="32" y="80"/>
                    </a:lnTo>
                    <a:lnTo>
                      <a:pt x="32" y="60"/>
                    </a:lnTo>
                    <a:close/>
                    <a:moveTo>
                      <a:pt x="38" y="79"/>
                    </a:moveTo>
                    <a:lnTo>
                      <a:pt x="36" y="80"/>
                    </a:lnTo>
                    <a:lnTo>
                      <a:pt x="34" y="80"/>
                    </a:lnTo>
                    <a:lnTo>
                      <a:pt x="34" y="70"/>
                    </a:lnTo>
                    <a:lnTo>
                      <a:pt x="38" y="79"/>
                    </a:lnTo>
                    <a:close/>
                    <a:moveTo>
                      <a:pt x="30" y="61"/>
                    </a:moveTo>
                    <a:lnTo>
                      <a:pt x="36" y="58"/>
                    </a:lnTo>
                    <a:lnTo>
                      <a:pt x="45" y="76"/>
                    </a:lnTo>
                    <a:lnTo>
                      <a:pt x="38" y="79"/>
                    </a:lnTo>
                    <a:lnTo>
                      <a:pt x="30" y="61"/>
                    </a:lnTo>
                    <a:close/>
                    <a:moveTo>
                      <a:pt x="36" y="58"/>
                    </a:moveTo>
                    <a:lnTo>
                      <a:pt x="38" y="57"/>
                    </a:lnTo>
                    <a:lnTo>
                      <a:pt x="40" y="57"/>
                    </a:lnTo>
                    <a:lnTo>
                      <a:pt x="40" y="67"/>
                    </a:lnTo>
                    <a:lnTo>
                      <a:pt x="36" y="58"/>
                    </a:lnTo>
                    <a:close/>
                    <a:moveTo>
                      <a:pt x="40" y="57"/>
                    </a:moveTo>
                    <a:lnTo>
                      <a:pt x="47" y="57"/>
                    </a:lnTo>
                    <a:lnTo>
                      <a:pt x="47" y="77"/>
                    </a:lnTo>
                    <a:lnTo>
                      <a:pt x="40" y="77"/>
                    </a:lnTo>
                    <a:lnTo>
                      <a:pt x="40" y="57"/>
                    </a:lnTo>
                    <a:close/>
                    <a:moveTo>
                      <a:pt x="47" y="57"/>
                    </a:moveTo>
                    <a:lnTo>
                      <a:pt x="50" y="57"/>
                    </a:lnTo>
                    <a:lnTo>
                      <a:pt x="50" y="77"/>
                    </a:lnTo>
                    <a:lnTo>
                      <a:pt x="47" y="77"/>
                    </a:lnTo>
                    <a:lnTo>
                      <a:pt x="47" y="57"/>
                    </a:lnTo>
                    <a:close/>
                    <a:moveTo>
                      <a:pt x="55" y="76"/>
                    </a:moveTo>
                    <a:lnTo>
                      <a:pt x="52" y="77"/>
                    </a:lnTo>
                    <a:lnTo>
                      <a:pt x="50" y="77"/>
                    </a:lnTo>
                    <a:lnTo>
                      <a:pt x="50" y="67"/>
                    </a:lnTo>
                    <a:lnTo>
                      <a:pt x="55" y="76"/>
                    </a:lnTo>
                    <a:close/>
                    <a:moveTo>
                      <a:pt x="46" y="58"/>
                    </a:moveTo>
                    <a:lnTo>
                      <a:pt x="52" y="56"/>
                    </a:lnTo>
                    <a:lnTo>
                      <a:pt x="60" y="72"/>
                    </a:lnTo>
                    <a:lnTo>
                      <a:pt x="55" y="76"/>
                    </a:lnTo>
                    <a:lnTo>
                      <a:pt x="46"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1" name="Freeform 537">
                <a:extLst>
                  <a:ext uri="{FF2B5EF4-FFF2-40B4-BE49-F238E27FC236}">
                    <a16:creationId xmlns:a16="http://schemas.microsoft.com/office/drawing/2014/main" id="{8FA63019-7673-4043-9554-7F7C2D8462E6}"/>
                  </a:ext>
                </a:extLst>
              </p:cNvPr>
              <p:cNvSpPr>
                <a:spLocks/>
              </p:cNvSpPr>
              <p:nvPr/>
            </p:nvSpPr>
            <p:spPr bwMode="auto">
              <a:xfrm>
                <a:off x="3096" y="2850"/>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7"/>
                    </a:lnTo>
                    <a:lnTo>
                      <a:pt x="57" y="44"/>
                    </a:lnTo>
                    <a:lnTo>
                      <a:pt x="61" y="41"/>
                    </a:lnTo>
                    <a:lnTo>
                      <a:pt x="64" y="34"/>
                    </a:lnTo>
                    <a:lnTo>
                      <a:pt x="64" y="32"/>
                    </a:lnTo>
                    <a:lnTo>
                      <a:pt x="67" y="28"/>
                    </a:lnTo>
                    <a:lnTo>
                      <a:pt x="67" y="22"/>
                    </a:lnTo>
                    <a:lnTo>
                      <a:pt x="67" y="19"/>
                    </a:lnTo>
                    <a:lnTo>
                      <a:pt x="67" y="12"/>
                    </a:lnTo>
                    <a:lnTo>
                      <a:pt x="64" y="9"/>
                    </a:lnTo>
                    <a:lnTo>
                      <a:pt x="61" y="6"/>
                    </a:lnTo>
                    <a:lnTo>
                      <a:pt x="57" y="3"/>
                    </a:lnTo>
                    <a:lnTo>
                      <a:pt x="54" y="3"/>
                    </a:lnTo>
                    <a:lnTo>
                      <a:pt x="51" y="0"/>
                    </a:lnTo>
                    <a:lnTo>
                      <a:pt x="44" y="0"/>
                    </a:lnTo>
                    <a:lnTo>
                      <a:pt x="41" y="0"/>
                    </a:lnTo>
                    <a:lnTo>
                      <a:pt x="35" y="0"/>
                    </a:lnTo>
                    <a:lnTo>
                      <a:pt x="32" y="0"/>
                    </a:lnTo>
                    <a:lnTo>
                      <a:pt x="25" y="3"/>
                    </a:lnTo>
                    <a:lnTo>
                      <a:pt x="19" y="6"/>
                    </a:lnTo>
                    <a:lnTo>
                      <a:pt x="15" y="9"/>
                    </a:lnTo>
                    <a:lnTo>
                      <a:pt x="13" y="12"/>
                    </a:lnTo>
                    <a:lnTo>
                      <a:pt x="7" y="15"/>
                    </a:lnTo>
                    <a:lnTo>
                      <a:pt x="7" y="19"/>
                    </a:lnTo>
                    <a:lnTo>
                      <a:pt x="3" y="25"/>
                    </a:lnTo>
                    <a:lnTo>
                      <a:pt x="0" y="28"/>
                    </a:lnTo>
                    <a:lnTo>
                      <a:pt x="0" y="32"/>
                    </a:lnTo>
                    <a:lnTo>
                      <a:pt x="0" y="37"/>
                    </a:lnTo>
                    <a:lnTo>
                      <a:pt x="0" y="41"/>
                    </a:lnTo>
                    <a:lnTo>
                      <a:pt x="3" y="44"/>
                    </a:lnTo>
                    <a:lnTo>
                      <a:pt x="7" y="47"/>
                    </a:lnTo>
                    <a:lnTo>
                      <a:pt x="10" y="51"/>
                    </a:lnTo>
                    <a:lnTo>
                      <a:pt x="13" y="54"/>
                    </a:lnTo>
                    <a:lnTo>
                      <a:pt x="15" y="54"/>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2" name="Freeform 538">
                <a:extLst>
                  <a:ext uri="{FF2B5EF4-FFF2-40B4-BE49-F238E27FC236}">
                    <a16:creationId xmlns:a16="http://schemas.microsoft.com/office/drawing/2014/main" id="{85F9C6E3-82EB-41DD-A8D9-82FA855194C1}"/>
                  </a:ext>
                </a:extLst>
              </p:cNvPr>
              <p:cNvSpPr>
                <a:spLocks noEditPoints="1"/>
              </p:cNvSpPr>
              <p:nvPr/>
            </p:nvSpPr>
            <p:spPr bwMode="auto">
              <a:xfrm>
                <a:off x="3093" y="2847"/>
                <a:ext cx="23" cy="19"/>
              </a:xfrm>
              <a:custGeom>
                <a:avLst/>
                <a:gdLst>
                  <a:gd name="T0" fmla="*/ 4 w 89"/>
                  <a:gd name="T1" fmla="*/ 3 h 76"/>
                  <a:gd name="T2" fmla="*/ 4 w 89"/>
                  <a:gd name="T3" fmla="*/ 3 h 76"/>
                  <a:gd name="T4" fmla="*/ 5 w 89"/>
                  <a:gd name="T5" fmla="*/ 4 h 76"/>
                  <a:gd name="T6" fmla="*/ 5 w 89"/>
                  <a:gd name="T7" fmla="*/ 4 h 76"/>
                  <a:gd name="T8" fmla="*/ 5 w 89"/>
                  <a:gd name="T9" fmla="*/ 4 h 76"/>
                  <a:gd name="T10" fmla="*/ 5 w 89"/>
                  <a:gd name="T11" fmla="*/ 3 h 76"/>
                  <a:gd name="T12" fmla="*/ 4 w 89"/>
                  <a:gd name="T13" fmla="*/ 3 h 76"/>
                  <a:gd name="T14" fmla="*/ 4 w 89"/>
                  <a:gd name="T15" fmla="*/ 2 h 76"/>
                  <a:gd name="T16" fmla="*/ 5 w 89"/>
                  <a:gd name="T17" fmla="*/ 3 h 76"/>
                  <a:gd name="T18" fmla="*/ 6 w 89"/>
                  <a:gd name="T19" fmla="*/ 3 h 76"/>
                  <a:gd name="T20" fmla="*/ 4 w 89"/>
                  <a:gd name="T21" fmla="*/ 2 h 76"/>
                  <a:gd name="T22" fmla="*/ 4 w 89"/>
                  <a:gd name="T23" fmla="*/ 2 h 76"/>
                  <a:gd name="T24" fmla="*/ 6 w 89"/>
                  <a:gd name="T25" fmla="*/ 2 h 76"/>
                  <a:gd name="T26" fmla="*/ 6 w 89"/>
                  <a:gd name="T27" fmla="*/ 1 h 76"/>
                  <a:gd name="T28" fmla="*/ 5 w 89"/>
                  <a:gd name="T29" fmla="*/ 1 h 76"/>
                  <a:gd name="T30" fmla="*/ 4 w 89"/>
                  <a:gd name="T31" fmla="*/ 2 h 76"/>
                  <a:gd name="T32" fmla="*/ 4 w 89"/>
                  <a:gd name="T33" fmla="*/ 1 h 76"/>
                  <a:gd name="T34" fmla="*/ 5 w 89"/>
                  <a:gd name="T35" fmla="*/ 1 h 76"/>
                  <a:gd name="T36" fmla="*/ 4 w 89"/>
                  <a:gd name="T37" fmla="*/ 0 h 76"/>
                  <a:gd name="T38" fmla="*/ 4 w 89"/>
                  <a:gd name="T39" fmla="*/ 2 h 76"/>
                  <a:gd name="T40" fmla="*/ 4 w 89"/>
                  <a:gd name="T41" fmla="*/ 0 h 76"/>
                  <a:gd name="T42" fmla="*/ 4 w 89"/>
                  <a:gd name="T43" fmla="*/ 1 h 76"/>
                  <a:gd name="T44" fmla="*/ 3 w 89"/>
                  <a:gd name="T45" fmla="*/ 0 h 76"/>
                  <a:gd name="T46" fmla="*/ 3 w 89"/>
                  <a:gd name="T47" fmla="*/ 0 h 76"/>
                  <a:gd name="T48" fmla="*/ 3 w 89"/>
                  <a:gd name="T49" fmla="*/ 1 h 76"/>
                  <a:gd name="T50" fmla="*/ 3 w 89"/>
                  <a:gd name="T51" fmla="*/ 1 h 76"/>
                  <a:gd name="T52" fmla="*/ 2 w 89"/>
                  <a:gd name="T53" fmla="*/ 2 h 76"/>
                  <a:gd name="T54" fmla="*/ 2 w 89"/>
                  <a:gd name="T55" fmla="*/ 1 h 76"/>
                  <a:gd name="T56" fmla="*/ 2 w 89"/>
                  <a:gd name="T57" fmla="*/ 1 h 76"/>
                  <a:gd name="T58" fmla="*/ 2 w 89"/>
                  <a:gd name="T59" fmla="*/ 2 h 76"/>
                  <a:gd name="T60" fmla="*/ 2 w 89"/>
                  <a:gd name="T61" fmla="*/ 2 h 76"/>
                  <a:gd name="T62" fmla="*/ 1 w 89"/>
                  <a:gd name="T63" fmla="*/ 1 h 76"/>
                  <a:gd name="T64" fmla="*/ 1 w 89"/>
                  <a:gd name="T65" fmla="*/ 2 h 76"/>
                  <a:gd name="T66" fmla="*/ 1 w 89"/>
                  <a:gd name="T67" fmla="*/ 2 h 76"/>
                  <a:gd name="T68" fmla="*/ 2 w 89"/>
                  <a:gd name="T69" fmla="*/ 2 h 76"/>
                  <a:gd name="T70" fmla="*/ 1 w 89"/>
                  <a:gd name="T71" fmla="*/ 3 h 76"/>
                  <a:gd name="T72" fmla="*/ 0 w 89"/>
                  <a:gd name="T73" fmla="*/ 2 h 76"/>
                  <a:gd name="T74" fmla="*/ 0 w 89"/>
                  <a:gd name="T75" fmla="*/ 3 h 76"/>
                  <a:gd name="T76" fmla="*/ 0 w 89"/>
                  <a:gd name="T77" fmla="*/ 3 h 76"/>
                  <a:gd name="T78" fmla="*/ 1 w 89"/>
                  <a:gd name="T79" fmla="*/ 3 h 76"/>
                  <a:gd name="T80" fmla="*/ 1 w 89"/>
                  <a:gd name="T81" fmla="*/ 3 h 76"/>
                  <a:gd name="T82" fmla="*/ 1 w 89"/>
                  <a:gd name="T83" fmla="*/ 5 h 76"/>
                  <a:gd name="T84" fmla="*/ 1 w 89"/>
                  <a:gd name="T85" fmla="*/ 4 h 76"/>
                  <a:gd name="T86" fmla="*/ 1 w 89"/>
                  <a:gd name="T87" fmla="*/ 4 h 76"/>
                  <a:gd name="T88" fmla="*/ 2 w 89"/>
                  <a:gd name="T89" fmla="*/ 4 h 76"/>
                  <a:gd name="T90" fmla="*/ 2 w 89"/>
                  <a:gd name="T91" fmla="*/ 4 h 76"/>
                  <a:gd name="T92" fmla="*/ 2 w 89"/>
                  <a:gd name="T93" fmla="*/ 4 h 76"/>
                  <a:gd name="T94" fmla="*/ 2 w 89"/>
                  <a:gd name="T95" fmla="*/ 5 h 76"/>
                  <a:gd name="T96" fmla="*/ 2 w 89"/>
                  <a:gd name="T97" fmla="*/ 4 h 76"/>
                  <a:gd name="T98" fmla="*/ 2 w 89"/>
                  <a:gd name="T99" fmla="*/ 4 h 76"/>
                  <a:gd name="T100" fmla="*/ 3 w 89"/>
                  <a:gd name="T101" fmla="*/ 5 h 76"/>
                  <a:gd name="T102" fmla="*/ 3 w 89"/>
                  <a:gd name="T103" fmla="*/ 4 h 76"/>
                  <a:gd name="T104" fmla="*/ 3 w 89"/>
                  <a:gd name="T105" fmla="*/ 4 h 76"/>
                  <a:gd name="T106" fmla="*/ 3 w 89"/>
                  <a:gd name="T107" fmla="*/ 5 h 76"/>
                  <a:gd name="T108" fmla="*/ 4 w 89"/>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6"/>
                  <a:gd name="T167" fmla="*/ 89 w 89"/>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6">
                    <a:moveTo>
                      <a:pt x="51" y="54"/>
                    </a:moveTo>
                    <a:lnTo>
                      <a:pt x="54" y="51"/>
                    </a:lnTo>
                    <a:lnTo>
                      <a:pt x="67" y="64"/>
                    </a:lnTo>
                    <a:lnTo>
                      <a:pt x="64" y="67"/>
                    </a:lnTo>
                    <a:lnTo>
                      <a:pt x="51" y="54"/>
                    </a:lnTo>
                    <a:close/>
                    <a:moveTo>
                      <a:pt x="54" y="51"/>
                    </a:moveTo>
                    <a:lnTo>
                      <a:pt x="55" y="50"/>
                    </a:lnTo>
                    <a:lnTo>
                      <a:pt x="56" y="48"/>
                    </a:lnTo>
                    <a:lnTo>
                      <a:pt x="61" y="57"/>
                    </a:lnTo>
                    <a:lnTo>
                      <a:pt x="54" y="51"/>
                    </a:lnTo>
                    <a:close/>
                    <a:moveTo>
                      <a:pt x="56" y="48"/>
                    </a:moveTo>
                    <a:lnTo>
                      <a:pt x="63" y="45"/>
                    </a:lnTo>
                    <a:lnTo>
                      <a:pt x="72" y="63"/>
                    </a:lnTo>
                    <a:lnTo>
                      <a:pt x="65" y="66"/>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80" y="55"/>
                    </a:moveTo>
                    <a:lnTo>
                      <a:pt x="78" y="56"/>
                    </a:lnTo>
                    <a:lnTo>
                      <a:pt x="77" y="57"/>
                    </a:lnTo>
                    <a:lnTo>
                      <a:pt x="71" y="51"/>
                    </a:lnTo>
                    <a:lnTo>
                      <a:pt x="80" y="55"/>
                    </a:lnTo>
                    <a:close/>
                    <a:moveTo>
                      <a:pt x="62" y="46"/>
                    </a:moveTo>
                    <a:lnTo>
                      <a:pt x="65" y="41"/>
                    </a:lnTo>
                    <a:lnTo>
                      <a:pt x="82" y="48"/>
                    </a:lnTo>
                    <a:lnTo>
                      <a:pt x="80" y="55"/>
                    </a:lnTo>
                    <a:lnTo>
                      <a:pt x="62" y="46"/>
                    </a:lnTo>
                    <a:close/>
                    <a:moveTo>
                      <a:pt x="83" y="44"/>
                    </a:moveTo>
                    <a:lnTo>
                      <a:pt x="83" y="47"/>
                    </a:lnTo>
                    <a:lnTo>
                      <a:pt x="82" y="48"/>
                    </a:lnTo>
                    <a:lnTo>
                      <a:pt x="74" y="44"/>
                    </a:lnTo>
                    <a:lnTo>
                      <a:pt x="83" y="44"/>
                    </a:lnTo>
                    <a:close/>
                    <a:moveTo>
                      <a:pt x="64" y="44"/>
                    </a:moveTo>
                    <a:lnTo>
                      <a:pt x="64" y="42"/>
                    </a:lnTo>
                    <a:lnTo>
                      <a:pt x="83" y="42"/>
                    </a:lnTo>
                    <a:lnTo>
                      <a:pt x="83" y="44"/>
                    </a:lnTo>
                    <a:lnTo>
                      <a:pt x="64" y="44"/>
                    </a:lnTo>
                    <a:close/>
                    <a:moveTo>
                      <a:pt x="64" y="42"/>
                    </a:moveTo>
                    <a:lnTo>
                      <a:pt x="64" y="37"/>
                    </a:lnTo>
                    <a:lnTo>
                      <a:pt x="67" y="34"/>
                    </a:lnTo>
                    <a:lnTo>
                      <a:pt x="74" y="42"/>
                    </a:lnTo>
                    <a:lnTo>
                      <a:pt x="64" y="42"/>
                    </a:lnTo>
                    <a:close/>
                    <a:moveTo>
                      <a:pt x="67" y="34"/>
                    </a:moveTo>
                    <a:lnTo>
                      <a:pt x="70" y="32"/>
                    </a:lnTo>
                    <a:lnTo>
                      <a:pt x="84" y="45"/>
                    </a:lnTo>
                    <a:lnTo>
                      <a:pt x="81" y="48"/>
                    </a:lnTo>
                    <a:lnTo>
                      <a:pt x="67" y="34"/>
                    </a:lnTo>
                    <a:close/>
                    <a:moveTo>
                      <a:pt x="86" y="38"/>
                    </a:moveTo>
                    <a:lnTo>
                      <a:pt x="86" y="42"/>
                    </a:lnTo>
                    <a:lnTo>
                      <a:pt x="84" y="45"/>
                    </a:lnTo>
                    <a:lnTo>
                      <a:pt x="77"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4" y="15"/>
                    </a:moveTo>
                    <a:lnTo>
                      <a:pt x="86" y="19"/>
                    </a:lnTo>
                    <a:lnTo>
                      <a:pt x="86" y="22"/>
                    </a:lnTo>
                    <a:lnTo>
                      <a:pt x="77" y="22"/>
                    </a:lnTo>
                    <a:lnTo>
                      <a:pt x="84" y="15"/>
                    </a:lnTo>
                    <a:close/>
                    <a:moveTo>
                      <a:pt x="70" y="29"/>
                    </a:moveTo>
                    <a:lnTo>
                      <a:pt x="67" y="26"/>
                    </a:lnTo>
                    <a:lnTo>
                      <a:pt x="81" y="12"/>
                    </a:lnTo>
                    <a:lnTo>
                      <a:pt x="84" y="15"/>
                    </a:lnTo>
                    <a:lnTo>
                      <a:pt x="70" y="29"/>
                    </a:lnTo>
                    <a:close/>
                    <a:moveTo>
                      <a:pt x="81" y="12"/>
                    </a:moveTo>
                    <a:lnTo>
                      <a:pt x="89" y="22"/>
                    </a:lnTo>
                    <a:lnTo>
                      <a:pt x="81" y="12"/>
                    </a:lnTo>
                    <a:lnTo>
                      <a:pt x="74" y="19"/>
                    </a:lnTo>
                    <a:lnTo>
                      <a:pt x="81" y="12"/>
                    </a:lnTo>
                    <a:close/>
                    <a:moveTo>
                      <a:pt x="67" y="26"/>
                    </a:moveTo>
                    <a:lnTo>
                      <a:pt x="64" y="23"/>
                    </a:lnTo>
                    <a:lnTo>
                      <a:pt x="77" y="9"/>
                    </a:lnTo>
                    <a:lnTo>
                      <a:pt x="81" y="12"/>
                    </a:lnTo>
                    <a:lnTo>
                      <a:pt x="67" y="26"/>
                    </a:lnTo>
                    <a:close/>
                    <a:moveTo>
                      <a:pt x="64" y="23"/>
                    </a:moveTo>
                    <a:lnTo>
                      <a:pt x="64" y="23"/>
                    </a:lnTo>
                    <a:lnTo>
                      <a:pt x="71" y="16"/>
                    </a:lnTo>
                    <a:lnTo>
                      <a:pt x="64" y="23"/>
                    </a:lnTo>
                    <a:close/>
                    <a:moveTo>
                      <a:pt x="64" y="23"/>
                    </a:moveTo>
                    <a:lnTo>
                      <a:pt x="61" y="20"/>
                    </a:lnTo>
                    <a:lnTo>
                      <a:pt x="74" y="7"/>
                    </a:lnTo>
                    <a:lnTo>
                      <a:pt x="77" y="9"/>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6"/>
                    </a:lnTo>
                    <a:lnTo>
                      <a:pt x="67" y="3"/>
                    </a:lnTo>
                    <a:lnTo>
                      <a:pt x="71" y="7"/>
                    </a:lnTo>
                    <a:lnTo>
                      <a:pt x="57" y="20"/>
                    </a:lnTo>
                    <a:close/>
                    <a:moveTo>
                      <a:pt x="61" y="0"/>
                    </a:moveTo>
                    <a:lnTo>
                      <a:pt x="65"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8" y="1"/>
                    </a:moveTo>
                    <a:lnTo>
                      <a:pt x="40" y="0"/>
                    </a:lnTo>
                    <a:lnTo>
                      <a:pt x="42" y="0"/>
                    </a:lnTo>
                    <a:lnTo>
                      <a:pt x="42" y="10"/>
                    </a:lnTo>
                    <a:lnTo>
                      <a:pt x="38" y="1"/>
                    </a:lnTo>
                    <a:close/>
                    <a:moveTo>
                      <a:pt x="46" y="19"/>
                    </a:moveTo>
                    <a:lnTo>
                      <a:pt x="40" y="21"/>
                    </a:lnTo>
                    <a:lnTo>
                      <a:pt x="31" y="4"/>
                    </a:lnTo>
                    <a:lnTo>
                      <a:pt x="38" y="1"/>
                    </a:lnTo>
                    <a:lnTo>
                      <a:pt x="46" y="19"/>
                    </a:lnTo>
                    <a:close/>
                    <a:moveTo>
                      <a:pt x="40" y="21"/>
                    </a:moveTo>
                    <a:lnTo>
                      <a:pt x="33" y="24"/>
                    </a:lnTo>
                    <a:lnTo>
                      <a:pt x="24" y="8"/>
                    </a:lnTo>
                    <a:lnTo>
                      <a:pt x="31" y="4"/>
                    </a:lnTo>
                    <a:lnTo>
                      <a:pt x="40" y="21"/>
                    </a:lnTo>
                    <a:close/>
                    <a:moveTo>
                      <a:pt x="22" y="9"/>
                    </a:moveTo>
                    <a:lnTo>
                      <a:pt x="23" y="8"/>
                    </a:lnTo>
                    <a:lnTo>
                      <a:pt x="24" y="8"/>
                    </a:lnTo>
                    <a:lnTo>
                      <a:pt x="29" y="16"/>
                    </a:lnTo>
                    <a:lnTo>
                      <a:pt x="22" y="9"/>
                    </a:lnTo>
                    <a:close/>
                    <a:moveTo>
                      <a:pt x="35" y="23"/>
                    </a:moveTo>
                    <a:lnTo>
                      <a:pt x="33" y="26"/>
                    </a:lnTo>
                    <a:lnTo>
                      <a:pt x="19" y="12"/>
                    </a:lnTo>
                    <a:lnTo>
                      <a:pt x="22" y="9"/>
                    </a:lnTo>
                    <a:lnTo>
                      <a:pt x="35" y="23"/>
                    </a:lnTo>
                    <a:close/>
                    <a:moveTo>
                      <a:pt x="33" y="26"/>
                    </a:moveTo>
                    <a:lnTo>
                      <a:pt x="30" y="29"/>
                    </a:lnTo>
                    <a:lnTo>
                      <a:pt x="16" y="15"/>
                    </a:lnTo>
                    <a:lnTo>
                      <a:pt x="19" y="12"/>
                    </a:lnTo>
                    <a:lnTo>
                      <a:pt x="33" y="26"/>
                    </a:lnTo>
                    <a:close/>
                    <a:moveTo>
                      <a:pt x="30" y="29"/>
                    </a:moveTo>
                    <a:lnTo>
                      <a:pt x="29" y="30"/>
                    </a:lnTo>
                    <a:lnTo>
                      <a:pt x="27" y="31"/>
                    </a:lnTo>
                    <a:lnTo>
                      <a:pt x="23" y="22"/>
                    </a:lnTo>
                    <a:lnTo>
                      <a:pt x="30" y="29"/>
                    </a:lnTo>
                    <a:close/>
                    <a:moveTo>
                      <a:pt x="27" y="31"/>
                    </a:moveTo>
                    <a:lnTo>
                      <a:pt x="21" y="34"/>
                    </a:lnTo>
                    <a:lnTo>
                      <a:pt x="12" y="16"/>
                    </a:lnTo>
                    <a:lnTo>
                      <a:pt x="19" y="14"/>
                    </a:lnTo>
                    <a:lnTo>
                      <a:pt x="27" y="31"/>
                    </a:lnTo>
                    <a:close/>
                    <a:moveTo>
                      <a:pt x="7" y="25"/>
                    </a:moveTo>
                    <a:lnTo>
                      <a:pt x="7" y="20"/>
                    </a:lnTo>
                    <a:lnTo>
                      <a:pt x="12" y="16"/>
                    </a:lnTo>
                    <a:lnTo>
                      <a:pt x="17" y="25"/>
                    </a:lnTo>
                    <a:lnTo>
                      <a:pt x="7" y="25"/>
                    </a:lnTo>
                    <a:close/>
                    <a:moveTo>
                      <a:pt x="25" y="25"/>
                    </a:moveTo>
                    <a:lnTo>
                      <a:pt x="25" y="29"/>
                    </a:lnTo>
                    <a:lnTo>
                      <a:pt x="7" y="29"/>
                    </a:lnTo>
                    <a:lnTo>
                      <a:pt x="7" y="25"/>
                    </a:lnTo>
                    <a:lnTo>
                      <a:pt x="25" y="25"/>
                    </a:lnTo>
                    <a:close/>
                    <a:moveTo>
                      <a:pt x="25" y="29"/>
                    </a:moveTo>
                    <a:lnTo>
                      <a:pt x="25" y="31"/>
                    </a:lnTo>
                    <a:lnTo>
                      <a:pt x="25" y="33"/>
                    </a:lnTo>
                    <a:lnTo>
                      <a:pt x="17" y="29"/>
                    </a:lnTo>
                    <a:lnTo>
                      <a:pt x="25" y="29"/>
                    </a:lnTo>
                    <a:close/>
                    <a:moveTo>
                      <a:pt x="25" y="33"/>
                    </a:moveTo>
                    <a:lnTo>
                      <a:pt x="22" y="40"/>
                    </a:lnTo>
                    <a:lnTo>
                      <a:pt x="5" y="31"/>
                    </a:lnTo>
                    <a:lnTo>
                      <a:pt x="8" y="24"/>
                    </a:lnTo>
                    <a:lnTo>
                      <a:pt x="25" y="33"/>
                    </a:lnTo>
                    <a:close/>
                    <a:moveTo>
                      <a:pt x="22" y="40"/>
                    </a:moveTo>
                    <a:lnTo>
                      <a:pt x="21" y="41"/>
                    </a:lnTo>
                    <a:lnTo>
                      <a:pt x="20" y="42"/>
                    </a:lnTo>
                    <a:lnTo>
                      <a:pt x="13" y="35"/>
                    </a:lnTo>
                    <a:lnTo>
                      <a:pt x="22" y="40"/>
                    </a:lnTo>
                    <a:close/>
                    <a:moveTo>
                      <a:pt x="20" y="42"/>
                    </a:moveTo>
                    <a:lnTo>
                      <a:pt x="17" y="45"/>
                    </a:lnTo>
                    <a:lnTo>
                      <a:pt x="3" y="32"/>
                    </a:lnTo>
                    <a:lnTo>
                      <a:pt x="7" y="29"/>
                    </a:lnTo>
                    <a:lnTo>
                      <a:pt x="20" y="42"/>
                    </a:lnTo>
                    <a:close/>
                    <a:moveTo>
                      <a:pt x="0" y="38"/>
                    </a:moveTo>
                    <a:lnTo>
                      <a:pt x="0" y="34"/>
                    </a:lnTo>
                    <a:lnTo>
                      <a:pt x="3" y="32"/>
                    </a:lnTo>
                    <a:lnTo>
                      <a:pt x="10" y="38"/>
                    </a:lnTo>
                    <a:lnTo>
                      <a:pt x="0" y="38"/>
                    </a:lnTo>
                    <a:close/>
                    <a:moveTo>
                      <a:pt x="20" y="38"/>
                    </a:moveTo>
                    <a:lnTo>
                      <a:pt x="20" y="42"/>
                    </a:lnTo>
                    <a:lnTo>
                      <a:pt x="0" y="42"/>
                    </a:lnTo>
                    <a:lnTo>
                      <a:pt x="0" y="38"/>
                    </a:lnTo>
                    <a:lnTo>
                      <a:pt x="20" y="38"/>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7" y="61"/>
                    </a:moveTo>
                    <a:lnTo>
                      <a:pt x="16" y="70"/>
                    </a:lnTo>
                    <a:lnTo>
                      <a:pt x="7" y="61"/>
                    </a:lnTo>
                    <a:lnTo>
                      <a:pt x="13" y="54"/>
                    </a:lnTo>
                    <a:lnTo>
                      <a:pt x="7" y="61"/>
                    </a:lnTo>
                    <a:close/>
                    <a:moveTo>
                      <a:pt x="20" y="47"/>
                    </a:moveTo>
                    <a:lnTo>
                      <a:pt x="23" y="51"/>
                    </a:lnTo>
                    <a:lnTo>
                      <a:pt x="10" y="64"/>
                    </a:lnTo>
                    <a:lnTo>
                      <a:pt x="7" y="61"/>
                    </a:lnTo>
                    <a:lnTo>
                      <a:pt x="20" y="47"/>
                    </a:lnTo>
                    <a:close/>
                    <a:moveTo>
                      <a:pt x="23" y="51"/>
                    </a:moveTo>
                    <a:lnTo>
                      <a:pt x="27" y="54"/>
                    </a:lnTo>
                    <a:lnTo>
                      <a:pt x="13" y="67"/>
                    </a:lnTo>
                    <a:lnTo>
                      <a:pt x="10" y="64"/>
                    </a:lnTo>
                    <a:lnTo>
                      <a:pt x="23" y="51"/>
                    </a:lnTo>
                    <a:close/>
                    <a:moveTo>
                      <a:pt x="27" y="54"/>
                    </a:moveTo>
                    <a:lnTo>
                      <a:pt x="30" y="57"/>
                    </a:lnTo>
                    <a:lnTo>
                      <a:pt x="16" y="70"/>
                    </a:lnTo>
                    <a:lnTo>
                      <a:pt x="13" y="67"/>
                    </a:lnTo>
                    <a:lnTo>
                      <a:pt x="27" y="54"/>
                    </a:lnTo>
                    <a:close/>
                    <a:moveTo>
                      <a:pt x="23" y="73"/>
                    </a:moveTo>
                    <a:lnTo>
                      <a:pt x="19" y="73"/>
                    </a:lnTo>
                    <a:lnTo>
                      <a:pt x="16" y="70"/>
                    </a:lnTo>
                    <a:lnTo>
                      <a:pt x="23" y="64"/>
                    </a:lnTo>
                    <a:lnTo>
                      <a:pt x="23" y="73"/>
                    </a:lnTo>
                    <a:close/>
                    <a:moveTo>
                      <a:pt x="23" y="54"/>
                    </a:moveTo>
                    <a:lnTo>
                      <a:pt x="25" y="54"/>
                    </a:lnTo>
                    <a:lnTo>
                      <a:pt x="25" y="73"/>
                    </a:lnTo>
                    <a:lnTo>
                      <a:pt x="23" y="73"/>
                    </a:lnTo>
                    <a:lnTo>
                      <a:pt x="23" y="54"/>
                    </a:lnTo>
                    <a:close/>
                    <a:moveTo>
                      <a:pt x="25" y="54"/>
                    </a:moveTo>
                    <a:lnTo>
                      <a:pt x="28" y="54"/>
                    </a:lnTo>
                    <a:lnTo>
                      <a:pt x="30" y="55"/>
                    </a:lnTo>
                    <a:lnTo>
                      <a:pt x="25" y="64"/>
                    </a:lnTo>
                    <a:lnTo>
                      <a:pt x="25" y="54"/>
                    </a:lnTo>
                    <a:close/>
                    <a:moveTo>
                      <a:pt x="30" y="55"/>
                    </a:moveTo>
                    <a:lnTo>
                      <a:pt x="37" y="58"/>
                    </a:lnTo>
                    <a:lnTo>
                      <a:pt x="28" y="75"/>
                    </a:lnTo>
                    <a:lnTo>
                      <a:pt x="22" y="73"/>
                    </a:lnTo>
                    <a:lnTo>
                      <a:pt x="30" y="55"/>
                    </a:lnTo>
                    <a:close/>
                    <a:moveTo>
                      <a:pt x="32" y="76"/>
                    </a:moveTo>
                    <a:lnTo>
                      <a:pt x="30" y="76"/>
                    </a:lnTo>
                    <a:lnTo>
                      <a:pt x="28"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4"/>
                    </a:moveTo>
                    <a:lnTo>
                      <a:pt x="45" y="76"/>
                    </a:lnTo>
                    <a:lnTo>
                      <a:pt x="42" y="76"/>
                    </a:lnTo>
                    <a:lnTo>
                      <a:pt x="42" y="67"/>
                    </a:lnTo>
                    <a:lnTo>
                      <a:pt x="49" y="74"/>
                    </a:lnTo>
                    <a:close/>
                    <a:moveTo>
                      <a:pt x="35" y="61"/>
                    </a:moveTo>
                    <a:lnTo>
                      <a:pt x="39" y="57"/>
                    </a:lnTo>
                    <a:lnTo>
                      <a:pt x="52" y="70"/>
                    </a:lnTo>
                    <a:lnTo>
                      <a:pt x="49" y="74"/>
                    </a:lnTo>
                    <a:lnTo>
                      <a:pt x="35" y="61"/>
                    </a:lnTo>
                    <a:close/>
                    <a:moveTo>
                      <a:pt x="39" y="57"/>
                    </a:moveTo>
                    <a:lnTo>
                      <a:pt x="41" y="54"/>
                    </a:lnTo>
                    <a:lnTo>
                      <a:pt x="45" y="54"/>
                    </a:lnTo>
                    <a:lnTo>
                      <a:pt x="45" y="64"/>
                    </a:lnTo>
                    <a:lnTo>
                      <a:pt x="39" y="57"/>
                    </a:lnTo>
                    <a:close/>
                    <a:moveTo>
                      <a:pt x="45" y="54"/>
                    </a:moveTo>
                    <a:lnTo>
                      <a:pt x="51" y="54"/>
                    </a:lnTo>
                    <a:lnTo>
                      <a:pt x="51" y="73"/>
                    </a:lnTo>
                    <a:lnTo>
                      <a:pt x="45" y="73"/>
                    </a:lnTo>
                    <a:lnTo>
                      <a:pt x="45" y="54"/>
                    </a:lnTo>
                    <a:close/>
                    <a:moveTo>
                      <a:pt x="55" y="73"/>
                    </a:moveTo>
                    <a:lnTo>
                      <a:pt x="54" y="73"/>
                    </a:lnTo>
                    <a:lnTo>
                      <a:pt x="51" y="73"/>
                    </a:lnTo>
                    <a:lnTo>
                      <a:pt x="51" y="64"/>
                    </a:lnTo>
                    <a:lnTo>
                      <a:pt x="55" y="73"/>
                    </a:lnTo>
                    <a:close/>
                    <a:moveTo>
                      <a:pt x="48" y="55"/>
                    </a:moveTo>
                    <a:lnTo>
                      <a:pt x="53" y="52"/>
                    </a:lnTo>
                    <a:lnTo>
                      <a:pt x="62" y="69"/>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3" name="Freeform 539">
                <a:extLst>
                  <a:ext uri="{FF2B5EF4-FFF2-40B4-BE49-F238E27FC236}">
                    <a16:creationId xmlns:a16="http://schemas.microsoft.com/office/drawing/2014/main" id="{9D93D677-7A4D-4003-B49D-4EB6F4492EF6}"/>
                  </a:ext>
                </a:extLst>
              </p:cNvPr>
              <p:cNvSpPr>
                <a:spLocks/>
              </p:cNvSpPr>
              <p:nvPr/>
            </p:nvSpPr>
            <p:spPr bwMode="auto">
              <a:xfrm>
                <a:off x="3140" y="2825"/>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1 h 57"/>
                  <a:gd name="T22" fmla="*/ 4 w 63"/>
                  <a:gd name="T23" fmla="*/ 0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1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1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5" y="51"/>
                    </a:moveTo>
                    <a:lnTo>
                      <a:pt x="51" y="48"/>
                    </a:lnTo>
                    <a:lnTo>
                      <a:pt x="54" y="45"/>
                    </a:lnTo>
                    <a:lnTo>
                      <a:pt x="57" y="41"/>
                    </a:lnTo>
                    <a:lnTo>
                      <a:pt x="60" y="38"/>
                    </a:lnTo>
                    <a:lnTo>
                      <a:pt x="63" y="32"/>
                    </a:lnTo>
                    <a:lnTo>
                      <a:pt x="63" y="28"/>
                    </a:lnTo>
                    <a:lnTo>
                      <a:pt x="63" y="23"/>
                    </a:lnTo>
                    <a:lnTo>
                      <a:pt x="63" y="19"/>
                    </a:lnTo>
                    <a:lnTo>
                      <a:pt x="63" y="16"/>
                    </a:lnTo>
                    <a:lnTo>
                      <a:pt x="63" y="13"/>
                    </a:lnTo>
                    <a:lnTo>
                      <a:pt x="60" y="6"/>
                    </a:lnTo>
                    <a:lnTo>
                      <a:pt x="57" y="6"/>
                    </a:lnTo>
                    <a:lnTo>
                      <a:pt x="54" y="3"/>
                    </a:lnTo>
                    <a:lnTo>
                      <a:pt x="48" y="0"/>
                    </a:lnTo>
                    <a:lnTo>
                      <a:pt x="45" y="0"/>
                    </a:lnTo>
                    <a:lnTo>
                      <a:pt x="38" y="0"/>
                    </a:lnTo>
                    <a:lnTo>
                      <a:pt x="35" y="0"/>
                    </a:lnTo>
                    <a:lnTo>
                      <a:pt x="28" y="0"/>
                    </a:lnTo>
                    <a:lnTo>
                      <a:pt x="23" y="3"/>
                    </a:lnTo>
                    <a:lnTo>
                      <a:pt x="19" y="6"/>
                    </a:lnTo>
                    <a:lnTo>
                      <a:pt x="13" y="10"/>
                    </a:lnTo>
                    <a:lnTo>
                      <a:pt x="9" y="13"/>
                    </a:lnTo>
                    <a:lnTo>
                      <a:pt x="6" y="16"/>
                    </a:lnTo>
                    <a:lnTo>
                      <a:pt x="3" y="23"/>
                    </a:lnTo>
                    <a:lnTo>
                      <a:pt x="0" y="25"/>
                    </a:lnTo>
                    <a:lnTo>
                      <a:pt x="0" y="28"/>
                    </a:lnTo>
                    <a:lnTo>
                      <a:pt x="0" y="35"/>
                    </a:lnTo>
                    <a:lnTo>
                      <a:pt x="0" y="38"/>
                    </a:lnTo>
                    <a:lnTo>
                      <a:pt x="0" y="41"/>
                    </a:lnTo>
                    <a:lnTo>
                      <a:pt x="0" y="48"/>
                    </a:lnTo>
                    <a:lnTo>
                      <a:pt x="3" y="51"/>
                    </a:lnTo>
                    <a:lnTo>
                      <a:pt x="6" y="54"/>
                    </a:lnTo>
                    <a:lnTo>
                      <a:pt x="9" y="54"/>
                    </a:lnTo>
                    <a:lnTo>
                      <a:pt x="16" y="57"/>
                    </a:lnTo>
                    <a:lnTo>
                      <a:pt x="19" y="57"/>
                    </a:lnTo>
                    <a:lnTo>
                      <a:pt x="25" y="57"/>
                    </a:lnTo>
                    <a:lnTo>
                      <a:pt x="28" y="57"/>
                    </a:lnTo>
                    <a:lnTo>
                      <a:pt x="35" y="57"/>
                    </a:lnTo>
                    <a:lnTo>
                      <a:pt x="41"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4" name="Freeform 540">
                <a:extLst>
                  <a:ext uri="{FF2B5EF4-FFF2-40B4-BE49-F238E27FC236}">
                    <a16:creationId xmlns:a16="http://schemas.microsoft.com/office/drawing/2014/main" id="{E92BAB7C-00C6-4136-BA5B-C8DF823552E8}"/>
                  </a:ext>
                </a:extLst>
              </p:cNvPr>
              <p:cNvSpPr>
                <a:spLocks noEditPoints="1"/>
              </p:cNvSpPr>
              <p:nvPr/>
            </p:nvSpPr>
            <p:spPr bwMode="auto">
              <a:xfrm>
                <a:off x="3138" y="2823"/>
                <a:ext cx="21" cy="19"/>
              </a:xfrm>
              <a:custGeom>
                <a:avLst/>
                <a:gdLst>
                  <a:gd name="T0" fmla="*/ 4 w 82"/>
                  <a:gd name="T1" fmla="*/ 4 h 76"/>
                  <a:gd name="T2" fmla="*/ 4 w 82"/>
                  <a:gd name="T3" fmla="*/ 3 h 76"/>
                  <a:gd name="T4" fmla="*/ 5 w 82"/>
                  <a:gd name="T5" fmla="*/ 4 h 76"/>
                  <a:gd name="T6" fmla="*/ 5 w 82"/>
                  <a:gd name="T7" fmla="*/ 4 h 76"/>
                  <a:gd name="T8" fmla="*/ 4 w 82"/>
                  <a:gd name="T9" fmla="*/ 3 h 76"/>
                  <a:gd name="T10" fmla="*/ 5 w 82"/>
                  <a:gd name="T11" fmla="*/ 3 h 76"/>
                  <a:gd name="T12" fmla="*/ 4 w 82"/>
                  <a:gd name="T13" fmla="*/ 2 h 76"/>
                  <a:gd name="T14" fmla="*/ 5 w 82"/>
                  <a:gd name="T15" fmla="*/ 3 h 76"/>
                  <a:gd name="T16" fmla="*/ 5 w 82"/>
                  <a:gd name="T17" fmla="*/ 3 h 76"/>
                  <a:gd name="T18" fmla="*/ 4 w 82"/>
                  <a:gd name="T19" fmla="*/ 2 h 76"/>
                  <a:gd name="T20" fmla="*/ 4 w 82"/>
                  <a:gd name="T21" fmla="*/ 2 h 76"/>
                  <a:gd name="T22" fmla="*/ 4 w 82"/>
                  <a:gd name="T23" fmla="*/ 2 h 76"/>
                  <a:gd name="T24" fmla="*/ 5 w 82"/>
                  <a:gd name="T25" fmla="*/ 2 h 76"/>
                  <a:gd name="T26" fmla="*/ 5 w 82"/>
                  <a:gd name="T27" fmla="*/ 1 h 76"/>
                  <a:gd name="T28" fmla="*/ 5 w 82"/>
                  <a:gd name="T29" fmla="*/ 1 h 76"/>
                  <a:gd name="T30" fmla="*/ 4 w 82"/>
                  <a:gd name="T31" fmla="*/ 2 h 76"/>
                  <a:gd name="T32" fmla="*/ 4 w 82"/>
                  <a:gd name="T33" fmla="*/ 1 h 76"/>
                  <a:gd name="T34" fmla="*/ 5 w 82"/>
                  <a:gd name="T35" fmla="*/ 0 h 76"/>
                  <a:gd name="T36" fmla="*/ 4 w 82"/>
                  <a:gd name="T37" fmla="*/ 0 h 76"/>
                  <a:gd name="T38" fmla="*/ 4 w 82"/>
                  <a:gd name="T39" fmla="*/ 0 h 76"/>
                  <a:gd name="T40" fmla="*/ 4 w 82"/>
                  <a:gd name="T41" fmla="*/ 1 h 76"/>
                  <a:gd name="T42" fmla="*/ 3 w 82"/>
                  <a:gd name="T43" fmla="*/ 1 h 76"/>
                  <a:gd name="T44" fmla="*/ 2 w 82"/>
                  <a:gd name="T45" fmla="*/ 0 h 76"/>
                  <a:gd name="T46" fmla="*/ 2 w 82"/>
                  <a:gd name="T47" fmla="*/ 1 h 76"/>
                  <a:gd name="T48" fmla="*/ 3 w 82"/>
                  <a:gd name="T49" fmla="*/ 1 h 76"/>
                  <a:gd name="T50" fmla="*/ 3 w 82"/>
                  <a:gd name="T51" fmla="*/ 1 h 76"/>
                  <a:gd name="T52" fmla="*/ 2 w 82"/>
                  <a:gd name="T53" fmla="*/ 2 h 76"/>
                  <a:gd name="T54" fmla="*/ 1 w 82"/>
                  <a:gd name="T55" fmla="*/ 1 h 76"/>
                  <a:gd name="T56" fmla="*/ 2 w 82"/>
                  <a:gd name="T57" fmla="*/ 1 h 76"/>
                  <a:gd name="T58" fmla="*/ 2 w 82"/>
                  <a:gd name="T59" fmla="*/ 2 h 76"/>
                  <a:gd name="T60" fmla="*/ 2 w 82"/>
                  <a:gd name="T61" fmla="*/ 2 h 76"/>
                  <a:gd name="T62" fmla="*/ 1 w 82"/>
                  <a:gd name="T63" fmla="*/ 1 h 76"/>
                  <a:gd name="T64" fmla="*/ 0 w 82"/>
                  <a:gd name="T65" fmla="*/ 2 h 76"/>
                  <a:gd name="T66" fmla="*/ 1 w 82"/>
                  <a:gd name="T67" fmla="*/ 2 h 76"/>
                  <a:gd name="T68" fmla="*/ 1 w 82"/>
                  <a:gd name="T69" fmla="*/ 3 h 76"/>
                  <a:gd name="T70" fmla="*/ 1 w 82"/>
                  <a:gd name="T71" fmla="*/ 2 h 76"/>
                  <a:gd name="T72" fmla="*/ 1 w 82"/>
                  <a:gd name="T73" fmla="*/ 3 h 76"/>
                  <a:gd name="T74" fmla="*/ 0 w 82"/>
                  <a:gd name="T75" fmla="*/ 3 h 76"/>
                  <a:gd name="T76" fmla="*/ 0 w 82"/>
                  <a:gd name="T77" fmla="*/ 3 h 76"/>
                  <a:gd name="T78" fmla="*/ 1 w 82"/>
                  <a:gd name="T79" fmla="*/ 3 h 76"/>
                  <a:gd name="T80" fmla="*/ 1 w 82"/>
                  <a:gd name="T81" fmla="*/ 3 h 76"/>
                  <a:gd name="T82" fmla="*/ 0 w 82"/>
                  <a:gd name="T83" fmla="*/ 4 h 76"/>
                  <a:gd name="T84" fmla="*/ 1 w 82"/>
                  <a:gd name="T85" fmla="*/ 5 h 76"/>
                  <a:gd name="T86" fmla="*/ 1 w 82"/>
                  <a:gd name="T87" fmla="*/ 4 h 76"/>
                  <a:gd name="T88" fmla="*/ 1 w 82"/>
                  <a:gd name="T89" fmla="*/ 4 h 76"/>
                  <a:gd name="T90" fmla="*/ 2 w 82"/>
                  <a:gd name="T91" fmla="*/ 4 h 76"/>
                  <a:gd name="T92" fmla="*/ 2 w 82"/>
                  <a:gd name="T93" fmla="*/ 5 h 76"/>
                  <a:gd name="T94" fmla="*/ 2 w 82"/>
                  <a:gd name="T95" fmla="*/ 5 h 76"/>
                  <a:gd name="T96" fmla="*/ 2 w 82"/>
                  <a:gd name="T97" fmla="*/ 5 h 76"/>
                  <a:gd name="T98" fmla="*/ 2 w 82"/>
                  <a:gd name="T99" fmla="*/ 4 h 76"/>
                  <a:gd name="T100" fmla="*/ 3 w 82"/>
                  <a:gd name="T101" fmla="*/ 5 h 76"/>
                  <a:gd name="T102" fmla="*/ 3 w 82"/>
                  <a:gd name="T103" fmla="*/ 4 h 76"/>
                  <a:gd name="T104" fmla="*/ 4 w 82"/>
                  <a:gd name="T105" fmla="*/ 5 h 76"/>
                  <a:gd name="T106" fmla="*/ 4 w 82"/>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8"/>
                    </a:lnTo>
                    <a:lnTo>
                      <a:pt x="64" y="65"/>
                    </a:lnTo>
                    <a:lnTo>
                      <a:pt x="58" y="68"/>
                    </a:lnTo>
                    <a:lnTo>
                      <a:pt x="49" y="52"/>
                    </a:lnTo>
                    <a:close/>
                    <a:moveTo>
                      <a:pt x="67" y="64"/>
                    </a:moveTo>
                    <a:lnTo>
                      <a:pt x="66" y="65"/>
                    </a:lnTo>
                    <a:lnTo>
                      <a:pt x="64" y="65"/>
                    </a:lnTo>
                    <a:lnTo>
                      <a:pt x="60" y="57"/>
                    </a:lnTo>
                    <a:lnTo>
                      <a:pt x="67" y="64"/>
                    </a:lnTo>
                    <a:close/>
                    <a:moveTo>
                      <a:pt x="53" y="50"/>
                    </a:moveTo>
                    <a:lnTo>
                      <a:pt x="56" y="47"/>
                    </a:lnTo>
                    <a:lnTo>
                      <a:pt x="70" y="60"/>
                    </a:lnTo>
                    <a:lnTo>
                      <a:pt x="67" y="64"/>
                    </a:lnTo>
                    <a:lnTo>
                      <a:pt x="53" y="50"/>
                    </a:lnTo>
                    <a:close/>
                    <a:moveTo>
                      <a:pt x="70" y="60"/>
                    </a:moveTo>
                    <a:lnTo>
                      <a:pt x="60" y="70"/>
                    </a:lnTo>
                    <a:lnTo>
                      <a:pt x="70" y="60"/>
                    </a:lnTo>
                    <a:lnTo>
                      <a:pt x="63" y="54"/>
                    </a:lnTo>
                    <a:lnTo>
                      <a:pt x="70" y="60"/>
                    </a:lnTo>
                    <a:close/>
                    <a:moveTo>
                      <a:pt x="56" y="47"/>
                    </a:moveTo>
                    <a:lnTo>
                      <a:pt x="59" y="44"/>
                    </a:lnTo>
                    <a:lnTo>
                      <a:pt x="72" y="57"/>
                    </a:lnTo>
                    <a:lnTo>
                      <a:pt x="70" y="60"/>
                    </a:lnTo>
                    <a:lnTo>
                      <a:pt x="56" y="47"/>
                    </a:lnTo>
                    <a:close/>
                    <a:moveTo>
                      <a:pt x="59" y="44"/>
                    </a:moveTo>
                    <a:lnTo>
                      <a:pt x="59" y="44"/>
                    </a:lnTo>
                    <a:lnTo>
                      <a:pt x="66" y="50"/>
                    </a:lnTo>
                    <a:lnTo>
                      <a:pt x="59" y="44"/>
                    </a:lnTo>
                    <a:close/>
                    <a:moveTo>
                      <a:pt x="59" y="44"/>
                    </a:moveTo>
                    <a:lnTo>
                      <a:pt x="63" y="41"/>
                    </a:lnTo>
                    <a:lnTo>
                      <a:pt x="76" y="54"/>
                    </a:lnTo>
                    <a:lnTo>
                      <a:pt x="72" y="57"/>
                    </a:lnTo>
                    <a:lnTo>
                      <a:pt x="59" y="44"/>
                    </a:lnTo>
                    <a:close/>
                    <a:moveTo>
                      <a:pt x="78" y="52"/>
                    </a:moveTo>
                    <a:lnTo>
                      <a:pt x="77" y="53"/>
                    </a:lnTo>
                    <a:lnTo>
                      <a:pt x="76" y="54"/>
                    </a:lnTo>
                    <a:lnTo>
                      <a:pt x="69" y="47"/>
                    </a:lnTo>
                    <a:lnTo>
                      <a:pt x="78" y="52"/>
                    </a:lnTo>
                    <a:close/>
                    <a:moveTo>
                      <a:pt x="60" y="43"/>
                    </a:moveTo>
                    <a:lnTo>
                      <a:pt x="64" y="36"/>
                    </a:lnTo>
                    <a:lnTo>
                      <a:pt x="81" y="45"/>
                    </a:lnTo>
                    <a:lnTo>
                      <a:pt x="78" y="52"/>
                    </a:lnTo>
                    <a:lnTo>
                      <a:pt x="60" y="43"/>
                    </a:lnTo>
                    <a:close/>
                    <a:moveTo>
                      <a:pt x="82" y="41"/>
                    </a:moveTo>
                    <a:lnTo>
                      <a:pt x="82" y="43"/>
                    </a:lnTo>
                    <a:lnTo>
                      <a:pt x="81" y="45"/>
                    </a:lnTo>
                    <a:lnTo>
                      <a:pt x="72" y="41"/>
                    </a:lnTo>
                    <a:lnTo>
                      <a:pt x="82" y="41"/>
                    </a:lnTo>
                    <a:close/>
                    <a:moveTo>
                      <a:pt x="63" y="41"/>
                    </a:moveTo>
                    <a:lnTo>
                      <a:pt x="63" y="37"/>
                    </a:lnTo>
                    <a:lnTo>
                      <a:pt x="82" y="37"/>
                    </a:lnTo>
                    <a:lnTo>
                      <a:pt x="82" y="41"/>
                    </a:lnTo>
                    <a:lnTo>
                      <a:pt x="63" y="41"/>
                    </a:lnTo>
                    <a:close/>
                    <a:moveTo>
                      <a:pt x="63" y="37"/>
                    </a:moveTo>
                    <a:lnTo>
                      <a:pt x="63" y="32"/>
                    </a:lnTo>
                    <a:lnTo>
                      <a:pt x="82" y="32"/>
                    </a:lnTo>
                    <a:lnTo>
                      <a:pt x="82" y="37"/>
                    </a:lnTo>
                    <a:lnTo>
                      <a:pt x="63" y="37"/>
                    </a:lnTo>
                    <a:close/>
                    <a:moveTo>
                      <a:pt x="63" y="32"/>
                    </a:moveTo>
                    <a:lnTo>
                      <a:pt x="63" y="28"/>
                    </a:lnTo>
                    <a:lnTo>
                      <a:pt x="82" y="28"/>
                    </a:lnTo>
                    <a:lnTo>
                      <a:pt x="82" y="32"/>
                    </a:lnTo>
                    <a:lnTo>
                      <a:pt x="63" y="32"/>
                    </a:lnTo>
                    <a:close/>
                    <a:moveTo>
                      <a:pt x="63" y="28"/>
                    </a:moveTo>
                    <a:lnTo>
                      <a:pt x="63" y="25"/>
                    </a:lnTo>
                    <a:lnTo>
                      <a:pt x="82" y="25"/>
                    </a:lnTo>
                    <a:lnTo>
                      <a:pt x="82" y="28"/>
                    </a:lnTo>
                    <a:lnTo>
                      <a:pt x="63" y="28"/>
                    </a:lnTo>
                    <a:close/>
                    <a:moveTo>
                      <a:pt x="63" y="25"/>
                    </a:moveTo>
                    <a:lnTo>
                      <a:pt x="63" y="22"/>
                    </a:lnTo>
                    <a:lnTo>
                      <a:pt x="82" y="22"/>
                    </a:lnTo>
                    <a:lnTo>
                      <a:pt x="82" y="25"/>
                    </a:lnTo>
                    <a:lnTo>
                      <a:pt x="63" y="25"/>
                    </a:lnTo>
                    <a:close/>
                    <a:moveTo>
                      <a:pt x="81" y="17"/>
                    </a:moveTo>
                    <a:lnTo>
                      <a:pt x="82" y="20"/>
                    </a:lnTo>
                    <a:lnTo>
                      <a:pt x="82" y="22"/>
                    </a:lnTo>
                    <a:lnTo>
                      <a:pt x="72" y="22"/>
                    </a:lnTo>
                    <a:lnTo>
                      <a:pt x="81" y="17"/>
                    </a:lnTo>
                    <a:close/>
                    <a:moveTo>
                      <a:pt x="64" y="26"/>
                    </a:moveTo>
                    <a:lnTo>
                      <a:pt x="60" y="20"/>
                    </a:lnTo>
                    <a:lnTo>
                      <a:pt x="78" y="11"/>
                    </a:lnTo>
                    <a:lnTo>
                      <a:pt x="81" y="17"/>
                    </a:lnTo>
                    <a:lnTo>
                      <a:pt x="64" y="26"/>
                    </a:lnTo>
                    <a:close/>
                    <a:moveTo>
                      <a:pt x="69" y="6"/>
                    </a:moveTo>
                    <a:lnTo>
                      <a:pt x="76" y="6"/>
                    </a:lnTo>
                    <a:lnTo>
                      <a:pt x="78" y="11"/>
                    </a:lnTo>
                    <a:lnTo>
                      <a:pt x="69" y="15"/>
                    </a:lnTo>
                    <a:lnTo>
                      <a:pt x="69" y="6"/>
                    </a:lnTo>
                    <a:close/>
                    <a:moveTo>
                      <a:pt x="69" y="25"/>
                    </a:moveTo>
                    <a:lnTo>
                      <a:pt x="66" y="25"/>
                    </a:lnTo>
                    <a:lnTo>
                      <a:pt x="66" y="6"/>
                    </a:lnTo>
                    <a:lnTo>
                      <a:pt x="69" y="6"/>
                    </a:lnTo>
                    <a:lnTo>
                      <a:pt x="69" y="25"/>
                    </a:lnTo>
                    <a:close/>
                    <a:moveTo>
                      <a:pt x="66" y="25"/>
                    </a:moveTo>
                    <a:lnTo>
                      <a:pt x="63" y="25"/>
                    </a:lnTo>
                    <a:lnTo>
                      <a:pt x="59" y="22"/>
                    </a:lnTo>
                    <a:lnTo>
                      <a:pt x="66" y="15"/>
                    </a:lnTo>
                    <a:lnTo>
                      <a:pt x="66" y="25"/>
                    </a:lnTo>
                    <a:close/>
                    <a:moveTo>
                      <a:pt x="59" y="22"/>
                    </a:moveTo>
                    <a:lnTo>
                      <a:pt x="56" y="19"/>
                    </a:lnTo>
                    <a:lnTo>
                      <a:pt x="70" y="5"/>
                    </a:lnTo>
                    <a:lnTo>
                      <a:pt x="72" y="9"/>
                    </a:lnTo>
                    <a:lnTo>
                      <a:pt x="59" y="22"/>
                    </a:lnTo>
                    <a:close/>
                    <a:moveTo>
                      <a:pt x="67" y="4"/>
                    </a:moveTo>
                    <a:lnTo>
                      <a:pt x="69" y="4"/>
                    </a:lnTo>
                    <a:lnTo>
                      <a:pt x="70" y="5"/>
                    </a:lnTo>
                    <a:lnTo>
                      <a:pt x="63" y="12"/>
                    </a:lnTo>
                    <a:lnTo>
                      <a:pt x="67" y="4"/>
                    </a:lnTo>
                    <a:close/>
                    <a:moveTo>
                      <a:pt x="59" y="21"/>
                    </a:moveTo>
                    <a:lnTo>
                      <a:pt x="53" y="17"/>
                    </a:lnTo>
                    <a:lnTo>
                      <a:pt x="61" y="1"/>
                    </a:lnTo>
                    <a:lnTo>
                      <a:pt x="67" y="4"/>
                    </a:lnTo>
                    <a:lnTo>
                      <a:pt x="59" y="21"/>
                    </a:lnTo>
                    <a:close/>
                    <a:moveTo>
                      <a:pt x="57" y="0"/>
                    </a:moveTo>
                    <a:lnTo>
                      <a:pt x="59" y="0"/>
                    </a:lnTo>
                    <a:lnTo>
                      <a:pt x="61" y="1"/>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4" y="1"/>
                    </a:moveTo>
                    <a:lnTo>
                      <a:pt x="35" y="0"/>
                    </a:lnTo>
                    <a:lnTo>
                      <a:pt x="37" y="0"/>
                    </a:lnTo>
                    <a:lnTo>
                      <a:pt x="37" y="9"/>
                    </a:lnTo>
                    <a:lnTo>
                      <a:pt x="34" y="1"/>
                    </a:lnTo>
                    <a:close/>
                    <a:moveTo>
                      <a:pt x="42" y="17"/>
                    </a:moveTo>
                    <a:lnTo>
                      <a:pt x="35" y="21"/>
                    </a:lnTo>
                    <a:lnTo>
                      <a:pt x="27" y="4"/>
                    </a:lnTo>
                    <a:lnTo>
                      <a:pt x="34" y="1"/>
                    </a:lnTo>
                    <a:lnTo>
                      <a:pt x="42" y="17"/>
                    </a:lnTo>
                    <a:close/>
                    <a:moveTo>
                      <a:pt x="25" y="5"/>
                    </a:moveTo>
                    <a:lnTo>
                      <a:pt x="25" y="4"/>
                    </a:lnTo>
                    <a:lnTo>
                      <a:pt x="27" y="4"/>
                    </a:lnTo>
                    <a:lnTo>
                      <a:pt x="32" y="12"/>
                    </a:lnTo>
                    <a:lnTo>
                      <a:pt x="25" y="5"/>
                    </a:lnTo>
                    <a:close/>
                    <a:moveTo>
                      <a:pt x="38" y="19"/>
                    </a:moveTo>
                    <a:lnTo>
                      <a:pt x="35" y="22"/>
                    </a:lnTo>
                    <a:lnTo>
                      <a:pt x="22" y="9"/>
                    </a:lnTo>
                    <a:lnTo>
                      <a:pt x="25" y="5"/>
                    </a:lnTo>
                    <a:lnTo>
                      <a:pt x="38" y="19"/>
                    </a:lnTo>
                    <a:close/>
                    <a:moveTo>
                      <a:pt x="35" y="22"/>
                    </a:moveTo>
                    <a:lnTo>
                      <a:pt x="34" y="23"/>
                    </a:lnTo>
                    <a:lnTo>
                      <a:pt x="33" y="24"/>
                    </a:lnTo>
                    <a:lnTo>
                      <a:pt x="28" y="15"/>
                    </a:lnTo>
                    <a:lnTo>
                      <a:pt x="35" y="22"/>
                    </a:lnTo>
                    <a:close/>
                    <a:moveTo>
                      <a:pt x="33" y="24"/>
                    </a:moveTo>
                    <a:lnTo>
                      <a:pt x="26" y="27"/>
                    </a:lnTo>
                    <a:lnTo>
                      <a:pt x="17" y="10"/>
                    </a:lnTo>
                    <a:lnTo>
                      <a:pt x="24" y="6"/>
                    </a:lnTo>
                    <a:lnTo>
                      <a:pt x="33" y="24"/>
                    </a:lnTo>
                    <a:close/>
                    <a:moveTo>
                      <a:pt x="15" y="12"/>
                    </a:moveTo>
                    <a:lnTo>
                      <a:pt x="16" y="11"/>
                    </a:lnTo>
                    <a:lnTo>
                      <a:pt x="17" y="10"/>
                    </a:lnTo>
                    <a:lnTo>
                      <a:pt x="22" y="19"/>
                    </a:lnTo>
                    <a:lnTo>
                      <a:pt x="15" y="12"/>
                    </a:lnTo>
                    <a:close/>
                    <a:moveTo>
                      <a:pt x="28" y="25"/>
                    </a:moveTo>
                    <a:lnTo>
                      <a:pt x="25" y="28"/>
                    </a:lnTo>
                    <a:lnTo>
                      <a:pt x="12" y="15"/>
                    </a:lnTo>
                    <a:lnTo>
                      <a:pt x="15" y="12"/>
                    </a:lnTo>
                    <a:lnTo>
                      <a:pt x="28" y="25"/>
                    </a:lnTo>
                    <a:close/>
                    <a:moveTo>
                      <a:pt x="12" y="15"/>
                    </a:moveTo>
                    <a:lnTo>
                      <a:pt x="12" y="15"/>
                    </a:lnTo>
                    <a:lnTo>
                      <a:pt x="18" y="22"/>
                    </a:lnTo>
                    <a:lnTo>
                      <a:pt x="12" y="15"/>
                    </a:lnTo>
                    <a:close/>
                    <a:moveTo>
                      <a:pt x="25" y="28"/>
                    </a:moveTo>
                    <a:lnTo>
                      <a:pt x="22" y="32"/>
                    </a:lnTo>
                    <a:lnTo>
                      <a:pt x="9" y="19"/>
                    </a:lnTo>
                    <a:lnTo>
                      <a:pt x="12" y="15"/>
                    </a:lnTo>
                    <a:lnTo>
                      <a:pt x="25" y="28"/>
                    </a:lnTo>
                    <a:close/>
                    <a:moveTo>
                      <a:pt x="6" y="21"/>
                    </a:moveTo>
                    <a:lnTo>
                      <a:pt x="7" y="20"/>
                    </a:lnTo>
                    <a:lnTo>
                      <a:pt x="9" y="19"/>
                    </a:lnTo>
                    <a:lnTo>
                      <a:pt x="15" y="25"/>
                    </a:lnTo>
                    <a:lnTo>
                      <a:pt x="6" y="21"/>
                    </a:lnTo>
                    <a:close/>
                    <a:moveTo>
                      <a:pt x="24" y="30"/>
                    </a:moveTo>
                    <a:lnTo>
                      <a:pt x="21" y="35"/>
                    </a:lnTo>
                    <a:lnTo>
                      <a:pt x="4" y="27"/>
                    </a:lnTo>
                    <a:lnTo>
                      <a:pt x="6" y="21"/>
                    </a:lnTo>
                    <a:lnTo>
                      <a:pt x="24" y="30"/>
                    </a:lnTo>
                    <a:close/>
                    <a:moveTo>
                      <a:pt x="21" y="35"/>
                    </a:moveTo>
                    <a:lnTo>
                      <a:pt x="20" y="37"/>
                    </a:lnTo>
                    <a:lnTo>
                      <a:pt x="18" y="38"/>
                    </a:lnTo>
                    <a:lnTo>
                      <a:pt x="12" y="32"/>
                    </a:lnTo>
                    <a:lnTo>
                      <a:pt x="21" y="35"/>
                    </a:lnTo>
                    <a:close/>
                    <a:moveTo>
                      <a:pt x="18" y="38"/>
                    </a:moveTo>
                    <a:lnTo>
                      <a:pt x="16" y="42"/>
                    </a:lnTo>
                    <a:lnTo>
                      <a:pt x="2" y="27"/>
                    </a:lnTo>
                    <a:lnTo>
                      <a:pt x="5" y="24"/>
                    </a:lnTo>
                    <a:lnTo>
                      <a:pt x="18" y="38"/>
                    </a:lnTo>
                    <a:close/>
                    <a:moveTo>
                      <a:pt x="0" y="34"/>
                    </a:moveTo>
                    <a:lnTo>
                      <a:pt x="0" y="31"/>
                    </a:lnTo>
                    <a:lnTo>
                      <a:pt x="2" y="27"/>
                    </a:lnTo>
                    <a:lnTo>
                      <a:pt x="9" y="34"/>
                    </a:lnTo>
                    <a:lnTo>
                      <a:pt x="0" y="34"/>
                    </a:lnTo>
                    <a:close/>
                    <a:moveTo>
                      <a:pt x="18" y="34"/>
                    </a:moveTo>
                    <a:lnTo>
                      <a:pt x="18" y="37"/>
                    </a:lnTo>
                    <a:lnTo>
                      <a:pt x="0" y="37"/>
                    </a:lnTo>
                    <a:lnTo>
                      <a:pt x="0" y="34"/>
                    </a:lnTo>
                    <a:lnTo>
                      <a:pt x="18" y="34"/>
                    </a:lnTo>
                    <a:close/>
                    <a:moveTo>
                      <a:pt x="18" y="37"/>
                    </a:moveTo>
                    <a:lnTo>
                      <a:pt x="18" y="44"/>
                    </a:lnTo>
                    <a:lnTo>
                      <a:pt x="0" y="44"/>
                    </a:lnTo>
                    <a:lnTo>
                      <a:pt x="0" y="37"/>
                    </a:lnTo>
                    <a:lnTo>
                      <a:pt x="18" y="37"/>
                    </a:lnTo>
                    <a:close/>
                    <a:moveTo>
                      <a:pt x="18" y="44"/>
                    </a:moveTo>
                    <a:lnTo>
                      <a:pt x="18" y="47"/>
                    </a:lnTo>
                    <a:lnTo>
                      <a:pt x="0" y="47"/>
                    </a:lnTo>
                    <a:lnTo>
                      <a:pt x="0" y="44"/>
                    </a:lnTo>
                    <a:lnTo>
                      <a:pt x="18" y="44"/>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2" y="64"/>
                    </a:moveTo>
                    <a:lnTo>
                      <a:pt x="0" y="60"/>
                    </a:lnTo>
                    <a:lnTo>
                      <a:pt x="0" y="57"/>
                    </a:lnTo>
                    <a:lnTo>
                      <a:pt x="9" y="57"/>
                    </a:lnTo>
                    <a:lnTo>
                      <a:pt x="2" y="64"/>
                    </a:lnTo>
                    <a:close/>
                    <a:moveTo>
                      <a:pt x="16" y="50"/>
                    </a:moveTo>
                    <a:lnTo>
                      <a:pt x="18" y="53"/>
                    </a:lnTo>
                    <a:lnTo>
                      <a:pt x="5" y="67"/>
                    </a:lnTo>
                    <a:lnTo>
                      <a:pt x="2" y="64"/>
                    </a:lnTo>
                    <a:lnTo>
                      <a:pt x="16" y="50"/>
                    </a:lnTo>
                    <a:close/>
                    <a:moveTo>
                      <a:pt x="5" y="67"/>
                    </a:moveTo>
                    <a:lnTo>
                      <a:pt x="5" y="67"/>
                    </a:lnTo>
                    <a:lnTo>
                      <a:pt x="12" y="60"/>
                    </a:lnTo>
                    <a:lnTo>
                      <a:pt x="5" y="67"/>
                    </a:lnTo>
                    <a:close/>
                    <a:moveTo>
                      <a:pt x="18" y="53"/>
                    </a:moveTo>
                    <a:lnTo>
                      <a:pt x="22" y="56"/>
                    </a:lnTo>
                    <a:lnTo>
                      <a:pt x="9" y="70"/>
                    </a:lnTo>
                    <a:lnTo>
                      <a:pt x="5" y="67"/>
                    </a:lnTo>
                    <a:lnTo>
                      <a:pt x="18" y="53"/>
                    </a:lnTo>
                    <a:close/>
                    <a:moveTo>
                      <a:pt x="15" y="73"/>
                    </a:moveTo>
                    <a:lnTo>
                      <a:pt x="12" y="73"/>
                    </a:lnTo>
                    <a:lnTo>
                      <a:pt x="9" y="70"/>
                    </a:lnTo>
                    <a:lnTo>
                      <a:pt x="15" y="63"/>
                    </a:lnTo>
                    <a:lnTo>
                      <a:pt x="15" y="73"/>
                    </a:lnTo>
                    <a:close/>
                    <a:moveTo>
                      <a:pt x="15" y="54"/>
                    </a:moveTo>
                    <a:lnTo>
                      <a:pt x="18" y="54"/>
                    </a:lnTo>
                    <a:lnTo>
                      <a:pt x="18" y="73"/>
                    </a:lnTo>
                    <a:lnTo>
                      <a:pt x="15" y="73"/>
                    </a:lnTo>
                    <a:lnTo>
                      <a:pt x="15" y="54"/>
                    </a:lnTo>
                    <a:close/>
                    <a:moveTo>
                      <a:pt x="18" y="54"/>
                    </a:moveTo>
                    <a:lnTo>
                      <a:pt x="21" y="54"/>
                    </a:lnTo>
                    <a:lnTo>
                      <a:pt x="23" y="55"/>
                    </a:lnTo>
                    <a:lnTo>
                      <a:pt x="18" y="63"/>
                    </a:lnTo>
                    <a:lnTo>
                      <a:pt x="18" y="54"/>
                    </a:lnTo>
                    <a:close/>
                    <a:moveTo>
                      <a:pt x="23" y="55"/>
                    </a:moveTo>
                    <a:lnTo>
                      <a:pt x="29" y="58"/>
                    </a:lnTo>
                    <a:lnTo>
                      <a:pt x="21" y="75"/>
                    </a:lnTo>
                    <a:lnTo>
                      <a:pt x="14" y="71"/>
                    </a:lnTo>
                    <a:lnTo>
                      <a:pt x="23" y="55"/>
                    </a:lnTo>
                    <a:close/>
                    <a:moveTo>
                      <a:pt x="25" y="76"/>
                    </a:moveTo>
                    <a:lnTo>
                      <a:pt x="23" y="76"/>
                    </a:lnTo>
                    <a:lnTo>
                      <a:pt x="21" y="75"/>
                    </a:lnTo>
                    <a:lnTo>
                      <a:pt x="25" y="66"/>
                    </a:lnTo>
                    <a:lnTo>
                      <a:pt x="25" y="76"/>
                    </a:lnTo>
                    <a:close/>
                    <a:moveTo>
                      <a:pt x="25" y="57"/>
                    </a:moveTo>
                    <a:lnTo>
                      <a:pt x="28" y="57"/>
                    </a:lnTo>
                    <a:lnTo>
                      <a:pt x="28" y="76"/>
                    </a:lnTo>
                    <a:lnTo>
                      <a:pt x="25" y="76"/>
                    </a:lnTo>
                    <a:lnTo>
                      <a:pt x="25" y="57"/>
                    </a:lnTo>
                    <a:close/>
                    <a:moveTo>
                      <a:pt x="28" y="57"/>
                    </a:moveTo>
                    <a:lnTo>
                      <a:pt x="34" y="57"/>
                    </a:lnTo>
                    <a:lnTo>
                      <a:pt x="34" y="76"/>
                    </a:lnTo>
                    <a:lnTo>
                      <a:pt x="28" y="76"/>
                    </a:lnTo>
                    <a:lnTo>
                      <a:pt x="28" y="57"/>
                    </a:lnTo>
                    <a:close/>
                    <a:moveTo>
                      <a:pt x="34" y="57"/>
                    </a:moveTo>
                    <a:lnTo>
                      <a:pt x="37" y="57"/>
                    </a:lnTo>
                    <a:lnTo>
                      <a:pt x="37" y="76"/>
                    </a:lnTo>
                    <a:lnTo>
                      <a:pt x="34" y="76"/>
                    </a:lnTo>
                    <a:lnTo>
                      <a:pt x="34" y="57"/>
                    </a:lnTo>
                    <a:close/>
                    <a:moveTo>
                      <a:pt x="37" y="57"/>
                    </a:moveTo>
                    <a:lnTo>
                      <a:pt x="44" y="57"/>
                    </a:lnTo>
                    <a:lnTo>
                      <a:pt x="44" y="76"/>
                    </a:lnTo>
                    <a:lnTo>
                      <a:pt x="37" y="76"/>
                    </a:lnTo>
                    <a:lnTo>
                      <a:pt x="37" y="57"/>
                    </a:lnTo>
                    <a:close/>
                    <a:moveTo>
                      <a:pt x="48" y="75"/>
                    </a:moveTo>
                    <a:lnTo>
                      <a:pt x="46" y="76"/>
                    </a:lnTo>
                    <a:lnTo>
                      <a:pt x="44" y="76"/>
                    </a:lnTo>
                    <a:lnTo>
                      <a:pt x="44" y="66"/>
                    </a:lnTo>
                    <a:lnTo>
                      <a:pt x="48" y="75"/>
                    </a:lnTo>
                    <a:close/>
                    <a:moveTo>
                      <a:pt x="39" y="58"/>
                    </a:moveTo>
                    <a:lnTo>
                      <a:pt x="46" y="55"/>
                    </a:lnTo>
                    <a:lnTo>
                      <a:pt x="55" y="71"/>
                    </a:lnTo>
                    <a:lnTo>
                      <a:pt x="48" y="75"/>
                    </a:lnTo>
                    <a:lnTo>
                      <a:pt x="39" y="58"/>
                    </a:lnTo>
                    <a:close/>
                    <a:moveTo>
                      <a:pt x="57" y="70"/>
                    </a:moveTo>
                    <a:lnTo>
                      <a:pt x="56" y="71"/>
                    </a:lnTo>
                    <a:lnTo>
                      <a:pt x="55" y="71"/>
                    </a:lnTo>
                    <a:lnTo>
                      <a:pt x="50" y="63"/>
                    </a:lnTo>
                    <a:lnTo>
                      <a:pt x="57" y="70"/>
                    </a:lnTo>
                    <a:close/>
                    <a:moveTo>
                      <a:pt x="44" y="56"/>
                    </a:moveTo>
                    <a:lnTo>
                      <a:pt x="47" y="53"/>
                    </a:lnTo>
                    <a:lnTo>
                      <a:pt x="60"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5" name="Freeform 541">
                <a:extLst>
                  <a:ext uri="{FF2B5EF4-FFF2-40B4-BE49-F238E27FC236}">
                    <a16:creationId xmlns:a16="http://schemas.microsoft.com/office/drawing/2014/main" id="{F394D0E4-B37C-4698-97C8-0A8D705A990D}"/>
                  </a:ext>
                </a:extLst>
              </p:cNvPr>
              <p:cNvSpPr>
                <a:spLocks/>
              </p:cNvSpPr>
              <p:nvPr/>
            </p:nvSpPr>
            <p:spPr bwMode="auto">
              <a:xfrm>
                <a:off x="3191" y="2801"/>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1 w 66"/>
                  <a:gd name="T65" fmla="*/ 3 h 58"/>
                  <a:gd name="T66" fmla="*/ 1 w 66"/>
                  <a:gd name="T67" fmla="*/ 3 h 58"/>
                  <a:gd name="T68" fmla="*/ 1 w 66"/>
                  <a:gd name="T69" fmla="*/ 3 h 58"/>
                  <a:gd name="T70" fmla="*/ 1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0" y="48"/>
                    </a:lnTo>
                    <a:lnTo>
                      <a:pt x="54" y="45"/>
                    </a:lnTo>
                    <a:lnTo>
                      <a:pt x="57" y="42"/>
                    </a:lnTo>
                    <a:lnTo>
                      <a:pt x="60" y="39"/>
                    </a:lnTo>
                    <a:lnTo>
                      <a:pt x="63" y="32"/>
                    </a:lnTo>
                    <a:lnTo>
                      <a:pt x="63" y="29"/>
                    </a:lnTo>
                    <a:lnTo>
                      <a:pt x="66" y="26"/>
                    </a:lnTo>
                    <a:lnTo>
                      <a:pt x="66" y="19"/>
                    </a:lnTo>
                    <a:lnTo>
                      <a:pt x="63" y="16"/>
                    </a:lnTo>
                    <a:lnTo>
                      <a:pt x="63" y="14"/>
                    </a:lnTo>
                    <a:lnTo>
                      <a:pt x="60" y="10"/>
                    </a:lnTo>
                    <a:lnTo>
                      <a:pt x="57" y="7"/>
                    </a:lnTo>
                    <a:lnTo>
                      <a:pt x="54" y="4"/>
                    </a:lnTo>
                    <a:lnTo>
                      <a:pt x="50" y="0"/>
                    </a:lnTo>
                    <a:lnTo>
                      <a:pt x="44" y="0"/>
                    </a:lnTo>
                    <a:lnTo>
                      <a:pt x="40" y="0"/>
                    </a:lnTo>
                    <a:lnTo>
                      <a:pt x="35" y="0"/>
                    </a:lnTo>
                    <a:lnTo>
                      <a:pt x="28" y="4"/>
                    </a:lnTo>
                    <a:lnTo>
                      <a:pt x="25" y="4"/>
                    </a:lnTo>
                    <a:lnTo>
                      <a:pt x="18" y="7"/>
                    </a:lnTo>
                    <a:lnTo>
                      <a:pt x="15" y="10"/>
                    </a:lnTo>
                    <a:lnTo>
                      <a:pt x="9" y="14"/>
                    </a:lnTo>
                    <a:lnTo>
                      <a:pt x="6" y="16"/>
                    </a:lnTo>
                    <a:lnTo>
                      <a:pt x="3" y="22"/>
                    </a:lnTo>
                    <a:lnTo>
                      <a:pt x="3" y="26"/>
                    </a:lnTo>
                    <a:lnTo>
                      <a:pt x="0" y="29"/>
                    </a:lnTo>
                    <a:lnTo>
                      <a:pt x="0" y="36"/>
                    </a:lnTo>
                    <a:lnTo>
                      <a:pt x="0" y="39"/>
                    </a:lnTo>
                    <a:lnTo>
                      <a:pt x="0" y="42"/>
                    </a:lnTo>
                    <a:lnTo>
                      <a:pt x="3" y="48"/>
                    </a:lnTo>
                    <a:lnTo>
                      <a:pt x="3" y="51"/>
                    </a:lnTo>
                    <a:lnTo>
                      <a:pt x="6" y="54"/>
                    </a:lnTo>
                    <a:lnTo>
                      <a:pt x="12" y="54"/>
                    </a:lnTo>
                    <a:lnTo>
                      <a:pt x="15" y="58"/>
                    </a:lnTo>
                    <a:lnTo>
                      <a:pt x="18" y="58"/>
                    </a:lnTo>
                    <a:lnTo>
                      <a:pt x="25" y="58"/>
                    </a:lnTo>
                    <a:lnTo>
                      <a:pt x="31" y="58"/>
                    </a:lnTo>
                    <a:lnTo>
                      <a:pt x="35"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6" name="Freeform 542">
                <a:extLst>
                  <a:ext uri="{FF2B5EF4-FFF2-40B4-BE49-F238E27FC236}">
                    <a16:creationId xmlns:a16="http://schemas.microsoft.com/office/drawing/2014/main" id="{8902855E-3DF8-4616-85D9-4E4A34C6C98F}"/>
                  </a:ext>
                </a:extLst>
              </p:cNvPr>
              <p:cNvSpPr>
                <a:spLocks noEditPoints="1"/>
              </p:cNvSpPr>
              <p:nvPr/>
            </p:nvSpPr>
            <p:spPr bwMode="auto">
              <a:xfrm>
                <a:off x="3189" y="2798"/>
                <a:ext cx="21" cy="19"/>
              </a:xfrm>
              <a:custGeom>
                <a:avLst/>
                <a:gdLst>
                  <a:gd name="T0" fmla="*/ 4 w 86"/>
                  <a:gd name="T1" fmla="*/ 4 h 77"/>
                  <a:gd name="T2" fmla="*/ 3 w 86"/>
                  <a:gd name="T3" fmla="*/ 3 h 77"/>
                  <a:gd name="T4" fmla="*/ 4 w 86"/>
                  <a:gd name="T5" fmla="*/ 3 h 77"/>
                  <a:gd name="T6" fmla="*/ 4 w 86"/>
                  <a:gd name="T7" fmla="*/ 3 h 77"/>
                  <a:gd name="T8" fmla="*/ 5 w 86"/>
                  <a:gd name="T9" fmla="*/ 3 h 77"/>
                  <a:gd name="T10" fmla="*/ 5 w 86"/>
                  <a:gd name="T11" fmla="*/ 2 h 77"/>
                  <a:gd name="T12" fmla="*/ 4 w 86"/>
                  <a:gd name="T13" fmla="*/ 2 h 77"/>
                  <a:gd name="T14" fmla="*/ 4 w 86"/>
                  <a:gd name="T15" fmla="*/ 2 h 77"/>
                  <a:gd name="T16" fmla="*/ 5 w 86"/>
                  <a:gd name="T17" fmla="*/ 3 h 77"/>
                  <a:gd name="T18" fmla="*/ 5 w 86"/>
                  <a:gd name="T19" fmla="*/ 2 h 77"/>
                  <a:gd name="T20" fmla="*/ 5 w 86"/>
                  <a:gd name="T21" fmla="*/ 1 h 77"/>
                  <a:gd name="T22" fmla="*/ 4 w 86"/>
                  <a:gd name="T23" fmla="*/ 2 h 77"/>
                  <a:gd name="T24" fmla="*/ 4 w 86"/>
                  <a:gd name="T25" fmla="*/ 1 h 77"/>
                  <a:gd name="T26" fmla="*/ 5 w 86"/>
                  <a:gd name="T27" fmla="*/ 1 h 77"/>
                  <a:gd name="T28" fmla="*/ 5 w 86"/>
                  <a:gd name="T29" fmla="*/ 1 h 77"/>
                  <a:gd name="T30" fmla="*/ 5 w 86"/>
                  <a:gd name="T31" fmla="*/ 1 h 77"/>
                  <a:gd name="T32" fmla="*/ 4 w 86"/>
                  <a:gd name="T33" fmla="*/ 1 h 77"/>
                  <a:gd name="T34" fmla="*/ 4 w 86"/>
                  <a:gd name="T35" fmla="*/ 1 h 77"/>
                  <a:gd name="T36" fmla="*/ 4 w 86"/>
                  <a:gd name="T37" fmla="*/ 0 h 77"/>
                  <a:gd name="T38" fmla="*/ 4 w 86"/>
                  <a:gd name="T39" fmla="*/ 0 h 77"/>
                  <a:gd name="T40" fmla="*/ 4 w 86"/>
                  <a:gd name="T41" fmla="*/ 0 h 77"/>
                  <a:gd name="T42" fmla="*/ 3 w 86"/>
                  <a:gd name="T43" fmla="*/ 1 h 77"/>
                  <a:gd name="T44" fmla="*/ 3 w 86"/>
                  <a:gd name="T45" fmla="*/ 0 h 77"/>
                  <a:gd name="T46" fmla="*/ 3 w 86"/>
                  <a:gd name="T47" fmla="*/ 0 h 77"/>
                  <a:gd name="T48" fmla="*/ 2 w 86"/>
                  <a:gd name="T49" fmla="*/ 0 h 77"/>
                  <a:gd name="T50" fmla="*/ 3 w 86"/>
                  <a:gd name="T51" fmla="*/ 1 h 77"/>
                  <a:gd name="T52" fmla="*/ 2 w 86"/>
                  <a:gd name="T53" fmla="*/ 1 h 77"/>
                  <a:gd name="T54" fmla="*/ 2 w 86"/>
                  <a:gd name="T55" fmla="*/ 0 h 77"/>
                  <a:gd name="T56" fmla="*/ 2 w 86"/>
                  <a:gd name="T57" fmla="*/ 0 h 77"/>
                  <a:gd name="T58" fmla="*/ 1 w 86"/>
                  <a:gd name="T59" fmla="*/ 0 h 77"/>
                  <a:gd name="T60" fmla="*/ 2 w 86"/>
                  <a:gd name="T61" fmla="*/ 1 h 77"/>
                  <a:gd name="T62" fmla="*/ 1 w 86"/>
                  <a:gd name="T63" fmla="*/ 2 h 77"/>
                  <a:gd name="T64" fmla="*/ 1 w 86"/>
                  <a:gd name="T65" fmla="*/ 1 h 77"/>
                  <a:gd name="T66" fmla="*/ 1 w 86"/>
                  <a:gd name="T67" fmla="*/ 1 h 77"/>
                  <a:gd name="T68" fmla="*/ 0 w 86"/>
                  <a:gd name="T69" fmla="*/ 1 h 77"/>
                  <a:gd name="T70" fmla="*/ 0 w 86"/>
                  <a:gd name="T71" fmla="*/ 2 h 77"/>
                  <a:gd name="T72" fmla="*/ 1 w 86"/>
                  <a:gd name="T73" fmla="*/ 2 h 77"/>
                  <a:gd name="T74" fmla="*/ 1 w 86"/>
                  <a:gd name="T75" fmla="*/ 2 h 77"/>
                  <a:gd name="T76" fmla="*/ 0 w 86"/>
                  <a:gd name="T77" fmla="*/ 2 h 77"/>
                  <a:gd name="T78" fmla="*/ 0 w 86"/>
                  <a:gd name="T79" fmla="*/ 2 h 77"/>
                  <a:gd name="T80" fmla="*/ 1 w 86"/>
                  <a:gd name="T81" fmla="*/ 3 h 77"/>
                  <a:gd name="T82" fmla="*/ 1 w 86"/>
                  <a:gd name="T83" fmla="*/ 3 h 77"/>
                  <a:gd name="T84" fmla="*/ 0 w 86"/>
                  <a:gd name="T85" fmla="*/ 3 h 77"/>
                  <a:gd name="T86" fmla="*/ 0 w 86"/>
                  <a:gd name="T87" fmla="*/ 3 h 77"/>
                  <a:gd name="T88" fmla="*/ 1 w 86"/>
                  <a:gd name="T89" fmla="*/ 3 h 77"/>
                  <a:gd name="T90" fmla="*/ 0 w 86"/>
                  <a:gd name="T91" fmla="*/ 4 h 77"/>
                  <a:gd name="T92" fmla="*/ 1 w 86"/>
                  <a:gd name="T93" fmla="*/ 3 h 77"/>
                  <a:gd name="T94" fmla="*/ 0 w 86"/>
                  <a:gd name="T95" fmla="*/ 4 h 77"/>
                  <a:gd name="T96" fmla="*/ 1 w 86"/>
                  <a:gd name="T97" fmla="*/ 4 h 77"/>
                  <a:gd name="T98" fmla="*/ 1 w 86"/>
                  <a:gd name="T99" fmla="*/ 3 h 77"/>
                  <a:gd name="T100" fmla="*/ 1 w 86"/>
                  <a:gd name="T101" fmla="*/ 5 h 77"/>
                  <a:gd name="T102" fmla="*/ 2 w 86"/>
                  <a:gd name="T103" fmla="*/ 3 h 77"/>
                  <a:gd name="T104" fmla="*/ 2 w 86"/>
                  <a:gd name="T105" fmla="*/ 5 h 77"/>
                  <a:gd name="T106" fmla="*/ 2 w 86"/>
                  <a:gd name="T107" fmla="*/ 5 h 77"/>
                  <a:gd name="T108" fmla="*/ 2 w 86"/>
                  <a:gd name="T109" fmla="*/ 3 h 77"/>
                  <a:gd name="T110" fmla="*/ 2 w 86"/>
                  <a:gd name="T111" fmla="*/ 3 h 77"/>
                  <a:gd name="T112" fmla="*/ 3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1"/>
                    </a:moveTo>
                    <a:lnTo>
                      <a:pt x="56" y="49"/>
                    </a:lnTo>
                    <a:lnTo>
                      <a:pt x="65" y="66"/>
                    </a:lnTo>
                    <a:lnTo>
                      <a:pt x="58" y="69"/>
                    </a:lnTo>
                    <a:lnTo>
                      <a:pt x="49" y="51"/>
                    </a:lnTo>
                    <a:close/>
                    <a:moveTo>
                      <a:pt x="67" y="63"/>
                    </a:moveTo>
                    <a:lnTo>
                      <a:pt x="66" y="65"/>
                    </a:lnTo>
                    <a:lnTo>
                      <a:pt x="65" y="66"/>
                    </a:lnTo>
                    <a:lnTo>
                      <a:pt x="60" y="57"/>
                    </a:lnTo>
                    <a:lnTo>
                      <a:pt x="67" y="63"/>
                    </a:lnTo>
                    <a:close/>
                    <a:moveTo>
                      <a:pt x="54" y="50"/>
                    </a:moveTo>
                    <a:lnTo>
                      <a:pt x="57" y="47"/>
                    </a:lnTo>
                    <a:lnTo>
                      <a:pt x="70" y="61"/>
                    </a:lnTo>
                    <a:lnTo>
                      <a:pt x="67" y="63"/>
                    </a:lnTo>
                    <a:lnTo>
                      <a:pt x="54" y="50"/>
                    </a:lnTo>
                    <a:close/>
                    <a:moveTo>
                      <a:pt x="57" y="47"/>
                    </a:moveTo>
                    <a:lnTo>
                      <a:pt x="60" y="44"/>
                    </a:lnTo>
                    <a:lnTo>
                      <a:pt x="73" y="58"/>
                    </a:lnTo>
                    <a:lnTo>
                      <a:pt x="70" y="61"/>
                    </a:lnTo>
                    <a:lnTo>
                      <a:pt x="57" y="47"/>
                    </a:lnTo>
                    <a:close/>
                    <a:moveTo>
                      <a:pt x="60" y="44"/>
                    </a:moveTo>
                    <a:lnTo>
                      <a:pt x="64" y="41"/>
                    </a:lnTo>
                    <a:lnTo>
                      <a:pt x="77" y="55"/>
                    </a:lnTo>
                    <a:lnTo>
                      <a:pt x="73" y="58"/>
                    </a:lnTo>
                    <a:lnTo>
                      <a:pt x="60" y="44"/>
                    </a:lnTo>
                    <a:close/>
                    <a:moveTo>
                      <a:pt x="78" y="51"/>
                    </a:moveTo>
                    <a:lnTo>
                      <a:pt x="78" y="54"/>
                    </a:lnTo>
                    <a:lnTo>
                      <a:pt x="77" y="55"/>
                    </a:lnTo>
                    <a:lnTo>
                      <a:pt x="70" y="48"/>
                    </a:lnTo>
                    <a:lnTo>
                      <a:pt x="78" y="51"/>
                    </a:lnTo>
                    <a:close/>
                    <a:moveTo>
                      <a:pt x="61" y="44"/>
                    </a:moveTo>
                    <a:lnTo>
                      <a:pt x="65" y="37"/>
                    </a:lnTo>
                    <a:lnTo>
                      <a:pt x="81" y="46"/>
                    </a:lnTo>
                    <a:lnTo>
                      <a:pt x="78" y="51"/>
                    </a:lnTo>
                    <a:lnTo>
                      <a:pt x="61" y="44"/>
                    </a:lnTo>
                    <a:close/>
                    <a:moveTo>
                      <a:pt x="82" y="41"/>
                    </a:moveTo>
                    <a:lnTo>
                      <a:pt x="82" y="44"/>
                    </a:lnTo>
                    <a:lnTo>
                      <a:pt x="81" y="46"/>
                    </a:lnTo>
                    <a:lnTo>
                      <a:pt x="73" y="41"/>
                    </a:lnTo>
                    <a:lnTo>
                      <a:pt x="82" y="41"/>
                    </a:lnTo>
                    <a:close/>
                    <a:moveTo>
                      <a:pt x="64" y="41"/>
                    </a:moveTo>
                    <a:lnTo>
                      <a:pt x="64" y="38"/>
                    </a:lnTo>
                    <a:lnTo>
                      <a:pt x="82" y="38"/>
                    </a:lnTo>
                    <a:lnTo>
                      <a:pt x="82" y="41"/>
                    </a:lnTo>
                    <a:lnTo>
                      <a:pt x="64" y="41"/>
                    </a:lnTo>
                    <a:close/>
                    <a:moveTo>
                      <a:pt x="64" y="38"/>
                    </a:moveTo>
                    <a:lnTo>
                      <a:pt x="64" y="34"/>
                    </a:lnTo>
                    <a:lnTo>
                      <a:pt x="66" y="31"/>
                    </a:lnTo>
                    <a:lnTo>
                      <a:pt x="73" y="38"/>
                    </a:lnTo>
                    <a:lnTo>
                      <a:pt x="64" y="38"/>
                    </a:lnTo>
                    <a:close/>
                    <a:moveTo>
                      <a:pt x="66" y="31"/>
                    </a:moveTo>
                    <a:lnTo>
                      <a:pt x="69" y="28"/>
                    </a:lnTo>
                    <a:lnTo>
                      <a:pt x="83" y="41"/>
                    </a:lnTo>
                    <a:lnTo>
                      <a:pt x="80" y="45"/>
                    </a:lnTo>
                    <a:lnTo>
                      <a:pt x="66" y="31"/>
                    </a:lnTo>
                    <a:close/>
                    <a:moveTo>
                      <a:pt x="86" y="35"/>
                    </a:moveTo>
                    <a:lnTo>
                      <a:pt x="86" y="39"/>
                    </a:lnTo>
                    <a:lnTo>
                      <a:pt x="83" y="41"/>
                    </a:lnTo>
                    <a:lnTo>
                      <a:pt x="76" y="35"/>
                    </a:lnTo>
                    <a:lnTo>
                      <a:pt x="86" y="35"/>
                    </a:lnTo>
                    <a:close/>
                    <a:moveTo>
                      <a:pt x="67" y="35"/>
                    </a:moveTo>
                    <a:lnTo>
                      <a:pt x="67" y="28"/>
                    </a:lnTo>
                    <a:lnTo>
                      <a:pt x="86" y="28"/>
                    </a:lnTo>
                    <a:lnTo>
                      <a:pt x="86" y="35"/>
                    </a:lnTo>
                    <a:lnTo>
                      <a:pt x="67" y="35"/>
                    </a:lnTo>
                    <a:close/>
                    <a:moveTo>
                      <a:pt x="83" y="22"/>
                    </a:moveTo>
                    <a:lnTo>
                      <a:pt x="86" y="25"/>
                    </a:lnTo>
                    <a:lnTo>
                      <a:pt x="86" y="28"/>
                    </a:lnTo>
                    <a:lnTo>
                      <a:pt x="76" y="28"/>
                    </a:lnTo>
                    <a:lnTo>
                      <a:pt x="83" y="22"/>
                    </a:lnTo>
                    <a:close/>
                    <a:moveTo>
                      <a:pt x="69" y="35"/>
                    </a:moveTo>
                    <a:lnTo>
                      <a:pt x="66" y="33"/>
                    </a:lnTo>
                    <a:lnTo>
                      <a:pt x="80" y="18"/>
                    </a:lnTo>
                    <a:lnTo>
                      <a:pt x="83" y="22"/>
                    </a:lnTo>
                    <a:lnTo>
                      <a:pt x="69" y="35"/>
                    </a:lnTo>
                    <a:close/>
                    <a:moveTo>
                      <a:pt x="66" y="33"/>
                    </a:moveTo>
                    <a:lnTo>
                      <a:pt x="64" y="29"/>
                    </a:lnTo>
                    <a:lnTo>
                      <a:pt x="64" y="25"/>
                    </a:lnTo>
                    <a:lnTo>
                      <a:pt x="73" y="25"/>
                    </a:lnTo>
                    <a:lnTo>
                      <a:pt x="66" y="33"/>
                    </a:lnTo>
                    <a:close/>
                    <a:moveTo>
                      <a:pt x="64" y="25"/>
                    </a:moveTo>
                    <a:lnTo>
                      <a:pt x="64" y="23"/>
                    </a:lnTo>
                    <a:lnTo>
                      <a:pt x="82" y="23"/>
                    </a:lnTo>
                    <a:lnTo>
                      <a:pt x="82" y="25"/>
                    </a:lnTo>
                    <a:lnTo>
                      <a:pt x="64" y="25"/>
                    </a:lnTo>
                    <a:close/>
                    <a:moveTo>
                      <a:pt x="80" y="16"/>
                    </a:moveTo>
                    <a:lnTo>
                      <a:pt x="82" y="18"/>
                    </a:lnTo>
                    <a:lnTo>
                      <a:pt x="82" y="23"/>
                    </a:lnTo>
                    <a:lnTo>
                      <a:pt x="73" y="23"/>
                    </a:lnTo>
                    <a:lnTo>
                      <a:pt x="80" y="16"/>
                    </a:lnTo>
                    <a:close/>
                    <a:moveTo>
                      <a:pt x="66" y="29"/>
                    </a:moveTo>
                    <a:lnTo>
                      <a:pt x="64" y="26"/>
                    </a:lnTo>
                    <a:lnTo>
                      <a:pt x="77" y="13"/>
                    </a:lnTo>
                    <a:lnTo>
                      <a:pt x="80" y="16"/>
                    </a:lnTo>
                    <a:lnTo>
                      <a:pt x="66" y="29"/>
                    </a:lnTo>
                    <a:close/>
                    <a:moveTo>
                      <a:pt x="77" y="13"/>
                    </a:moveTo>
                    <a:lnTo>
                      <a:pt x="77" y="13"/>
                    </a:lnTo>
                    <a:lnTo>
                      <a:pt x="70" y="19"/>
                    </a:lnTo>
                    <a:lnTo>
                      <a:pt x="77" y="13"/>
                    </a:lnTo>
                    <a:close/>
                    <a:moveTo>
                      <a:pt x="64" y="26"/>
                    </a:moveTo>
                    <a:lnTo>
                      <a:pt x="60" y="23"/>
                    </a:lnTo>
                    <a:lnTo>
                      <a:pt x="73" y="9"/>
                    </a:lnTo>
                    <a:lnTo>
                      <a:pt x="77" y="13"/>
                    </a:lnTo>
                    <a:lnTo>
                      <a:pt x="64" y="26"/>
                    </a:lnTo>
                    <a:close/>
                    <a:moveTo>
                      <a:pt x="60" y="23"/>
                    </a:moveTo>
                    <a:lnTo>
                      <a:pt x="60" y="23"/>
                    </a:lnTo>
                    <a:lnTo>
                      <a:pt x="67" y="16"/>
                    </a:lnTo>
                    <a:lnTo>
                      <a:pt x="60" y="23"/>
                    </a:lnTo>
                    <a:close/>
                    <a:moveTo>
                      <a:pt x="60" y="23"/>
                    </a:moveTo>
                    <a:lnTo>
                      <a:pt x="57" y="19"/>
                    </a:lnTo>
                    <a:lnTo>
                      <a:pt x="70" y="6"/>
                    </a:lnTo>
                    <a:lnTo>
                      <a:pt x="73" y="9"/>
                    </a:lnTo>
                    <a:lnTo>
                      <a:pt x="60" y="23"/>
                    </a:lnTo>
                    <a:close/>
                    <a:moveTo>
                      <a:pt x="70" y="6"/>
                    </a:moveTo>
                    <a:lnTo>
                      <a:pt x="70" y="6"/>
                    </a:lnTo>
                    <a:lnTo>
                      <a:pt x="64" y="13"/>
                    </a:lnTo>
                    <a:lnTo>
                      <a:pt x="70" y="6"/>
                    </a:lnTo>
                    <a:close/>
                    <a:moveTo>
                      <a:pt x="57" y="19"/>
                    </a:moveTo>
                    <a:lnTo>
                      <a:pt x="54" y="16"/>
                    </a:lnTo>
                    <a:lnTo>
                      <a:pt x="67" y="3"/>
                    </a:lnTo>
                    <a:lnTo>
                      <a:pt x="70" y="6"/>
                    </a:lnTo>
                    <a:lnTo>
                      <a:pt x="57" y="19"/>
                    </a:lnTo>
                    <a:close/>
                    <a:moveTo>
                      <a:pt x="60" y="0"/>
                    </a:moveTo>
                    <a:lnTo>
                      <a:pt x="65" y="0"/>
                    </a:lnTo>
                    <a:lnTo>
                      <a:pt x="67" y="3"/>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0" y="1"/>
                    </a:moveTo>
                    <a:lnTo>
                      <a:pt x="43" y="0"/>
                    </a:lnTo>
                    <a:lnTo>
                      <a:pt x="45" y="0"/>
                    </a:lnTo>
                    <a:lnTo>
                      <a:pt x="45" y="9"/>
                    </a:lnTo>
                    <a:lnTo>
                      <a:pt x="40" y="1"/>
                    </a:lnTo>
                    <a:close/>
                    <a:moveTo>
                      <a:pt x="48" y="18"/>
                    </a:moveTo>
                    <a:lnTo>
                      <a:pt x="43" y="22"/>
                    </a:lnTo>
                    <a:lnTo>
                      <a:pt x="34" y="4"/>
                    </a:lnTo>
                    <a:lnTo>
                      <a:pt x="40" y="1"/>
                    </a:lnTo>
                    <a:lnTo>
                      <a:pt x="48" y="18"/>
                    </a:lnTo>
                    <a:close/>
                    <a:moveTo>
                      <a:pt x="43" y="22"/>
                    </a:moveTo>
                    <a:lnTo>
                      <a:pt x="40" y="23"/>
                    </a:lnTo>
                    <a:lnTo>
                      <a:pt x="38" y="23"/>
                    </a:lnTo>
                    <a:lnTo>
                      <a:pt x="38" y="13"/>
                    </a:lnTo>
                    <a:lnTo>
                      <a:pt x="43" y="22"/>
                    </a:lnTo>
                    <a:close/>
                    <a:moveTo>
                      <a:pt x="38" y="23"/>
                    </a:moveTo>
                    <a:lnTo>
                      <a:pt x="35" y="23"/>
                    </a:lnTo>
                    <a:lnTo>
                      <a:pt x="35" y="3"/>
                    </a:lnTo>
                    <a:lnTo>
                      <a:pt x="38" y="3"/>
                    </a:lnTo>
                    <a:lnTo>
                      <a:pt x="38" y="23"/>
                    </a:lnTo>
                    <a:close/>
                    <a:moveTo>
                      <a:pt x="30" y="4"/>
                    </a:moveTo>
                    <a:lnTo>
                      <a:pt x="33" y="3"/>
                    </a:lnTo>
                    <a:lnTo>
                      <a:pt x="35" y="3"/>
                    </a:lnTo>
                    <a:lnTo>
                      <a:pt x="35" y="13"/>
                    </a:lnTo>
                    <a:lnTo>
                      <a:pt x="30" y="4"/>
                    </a:lnTo>
                    <a:close/>
                    <a:moveTo>
                      <a:pt x="39" y="22"/>
                    </a:moveTo>
                    <a:lnTo>
                      <a:pt x="33" y="25"/>
                    </a:lnTo>
                    <a:lnTo>
                      <a:pt x="24" y="7"/>
                    </a:lnTo>
                    <a:lnTo>
                      <a:pt x="30" y="4"/>
                    </a:lnTo>
                    <a:lnTo>
                      <a:pt x="39" y="22"/>
                    </a:lnTo>
                    <a:close/>
                    <a:moveTo>
                      <a:pt x="22" y="9"/>
                    </a:moveTo>
                    <a:lnTo>
                      <a:pt x="23" y="8"/>
                    </a:lnTo>
                    <a:lnTo>
                      <a:pt x="24" y="7"/>
                    </a:lnTo>
                    <a:lnTo>
                      <a:pt x="28" y="16"/>
                    </a:lnTo>
                    <a:lnTo>
                      <a:pt x="22" y="9"/>
                    </a:lnTo>
                    <a:close/>
                    <a:moveTo>
                      <a:pt x="35" y="23"/>
                    </a:moveTo>
                    <a:lnTo>
                      <a:pt x="32" y="26"/>
                    </a:lnTo>
                    <a:lnTo>
                      <a:pt x="18" y="13"/>
                    </a:lnTo>
                    <a:lnTo>
                      <a:pt x="22" y="9"/>
                    </a:lnTo>
                    <a:lnTo>
                      <a:pt x="35" y="23"/>
                    </a:lnTo>
                    <a:close/>
                    <a:moveTo>
                      <a:pt x="32" y="26"/>
                    </a:moveTo>
                    <a:lnTo>
                      <a:pt x="30" y="27"/>
                    </a:lnTo>
                    <a:lnTo>
                      <a:pt x="29" y="27"/>
                    </a:lnTo>
                    <a:lnTo>
                      <a:pt x="25" y="19"/>
                    </a:lnTo>
                    <a:lnTo>
                      <a:pt x="32" y="26"/>
                    </a:lnTo>
                    <a:close/>
                    <a:moveTo>
                      <a:pt x="29" y="27"/>
                    </a:moveTo>
                    <a:lnTo>
                      <a:pt x="23" y="30"/>
                    </a:lnTo>
                    <a:lnTo>
                      <a:pt x="15" y="14"/>
                    </a:lnTo>
                    <a:lnTo>
                      <a:pt x="21" y="11"/>
                    </a:lnTo>
                    <a:lnTo>
                      <a:pt x="29" y="27"/>
                    </a:lnTo>
                    <a:close/>
                    <a:moveTo>
                      <a:pt x="12" y="15"/>
                    </a:moveTo>
                    <a:lnTo>
                      <a:pt x="13" y="14"/>
                    </a:lnTo>
                    <a:lnTo>
                      <a:pt x="15" y="14"/>
                    </a:lnTo>
                    <a:lnTo>
                      <a:pt x="19" y="23"/>
                    </a:lnTo>
                    <a:lnTo>
                      <a:pt x="12" y="15"/>
                    </a:lnTo>
                    <a:close/>
                    <a:moveTo>
                      <a:pt x="26" y="29"/>
                    </a:moveTo>
                    <a:lnTo>
                      <a:pt x="23" y="33"/>
                    </a:lnTo>
                    <a:lnTo>
                      <a:pt x="10" y="18"/>
                    </a:lnTo>
                    <a:lnTo>
                      <a:pt x="12" y="15"/>
                    </a:lnTo>
                    <a:lnTo>
                      <a:pt x="26" y="29"/>
                    </a:lnTo>
                    <a:close/>
                    <a:moveTo>
                      <a:pt x="7" y="22"/>
                    </a:moveTo>
                    <a:lnTo>
                      <a:pt x="8" y="19"/>
                    </a:lnTo>
                    <a:lnTo>
                      <a:pt x="10" y="18"/>
                    </a:lnTo>
                    <a:lnTo>
                      <a:pt x="16" y="25"/>
                    </a:lnTo>
                    <a:lnTo>
                      <a:pt x="7" y="22"/>
                    </a:lnTo>
                    <a:close/>
                    <a:moveTo>
                      <a:pt x="24" y="29"/>
                    </a:moveTo>
                    <a:lnTo>
                      <a:pt x="22" y="36"/>
                    </a:lnTo>
                    <a:lnTo>
                      <a:pt x="4" y="27"/>
                    </a:lnTo>
                    <a:lnTo>
                      <a:pt x="7" y="22"/>
                    </a:lnTo>
                    <a:lnTo>
                      <a:pt x="24" y="29"/>
                    </a:lnTo>
                    <a:close/>
                    <a:moveTo>
                      <a:pt x="3" y="31"/>
                    </a:moveTo>
                    <a:lnTo>
                      <a:pt x="3" y="29"/>
                    </a:lnTo>
                    <a:lnTo>
                      <a:pt x="4" y="27"/>
                    </a:lnTo>
                    <a:lnTo>
                      <a:pt x="13" y="31"/>
                    </a:lnTo>
                    <a:lnTo>
                      <a:pt x="3" y="31"/>
                    </a:lnTo>
                    <a:close/>
                    <a:moveTo>
                      <a:pt x="22" y="31"/>
                    </a:moveTo>
                    <a:lnTo>
                      <a:pt x="22" y="35"/>
                    </a:lnTo>
                    <a:lnTo>
                      <a:pt x="3" y="35"/>
                    </a:lnTo>
                    <a:lnTo>
                      <a:pt x="3" y="31"/>
                    </a:lnTo>
                    <a:lnTo>
                      <a:pt x="22" y="31"/>
                    </a:lnTo>
                    <a:close/>
                    <a:moveTo>
                      <a:pt x="22" y="35"/>
                    </a:moveTo>
                    <a:lnTo>
                      <a:pt x="22" y="39"/>
                    </a:lnTo>
                    <a:lnTo>
                      <a:pt x="19" y="41"/>
                    </a:lnTo>
                    <a:lnTo>
                      <a:pt x="13" y="35"/>
                    </a:lnTo>
                    <a:lnTo>
                      <a:pt x="22" y="35"/>
                    </a:lnTo>
                    <a:close/>
                    <a:moveTo>
                      <a:pt x="19" y="41"/>
                    </a:moveTo>
                    <a:lnTo>
                      <a:pt x="16" y="45"/>
                    </a:lnTo>
                    <a:lnTo>
                      <a:pt x="3" y="31"/>
                    </a:lnTo>
                    <a:lnTo>
                      <a:pt x="6" y="28"/>
                    </a:lnTo>
                    <a:lnTo>
                      <a:pt x="19" y="41"/>
                    </a:lnTo>
                    <a:close/>
                    <a:moveTo>
                      <a:pt x="0" y="38"/>
                    </a:moveTo>
                    <a:lnTo>
                      <a:pt x="0" y="34"/>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1" y="55"/>
                    </a:moveTo>
                    <a:lnTo>
                      <a:pt x="0" y="54"/>
                    </a:lnTo>
                    <a:lnTo>
                      <a:pt x="0" y="51"/>
                    </a:lnTo>
                    <a:lnTo>
                      <a:pt x="10" y="51"/>
                    </a:lnTo>
                    <a:lnTo>
                      <a:pt x="1" y="55"/>
                    </a:lnTo>
                    <a:close/>
                    <a:moveTo>
                      <a:pt x="18" y="47"/>
                    </a:moveTo>
                    <a:lnTo>
                      <a:pt x="22" y="52"/>
                    </a:lnTo>
                    <a:lnTo>
                      <a:pt x="4" y="61"/>
                    </a:lnTo>
                    <a:lnTo>
                      <a:pt x="1" y="55"/>
                    </a:lnTo>
                    <a:lnTo>
                      <a:pt x="18" y="47"/>
                    </a:lnTo>
                    <a:close/>
                    <a:moveTo>
                      <a:pt x="22" y="52"/>
                    </a:moveTo>
                    <a:lnTo>
                      <a:pt x="22" y="55"/>
                    </a:lnTo>
                    <a:lnTo>
                      <a:pt x="22" y="57"/>
                    </a:lnTo>
                    <a:lnTo>
                      <a:pt x="13" y="57"/>
                    </a:lnTo>
                    <a:lnTo>
                      <a:pt x="22" y="52"/>
                    </a:lnTo>
                    <a:close/>
                    <a:moveTo>
                      <a:pt x="22" y="57"/>
                    </a:moveTo>
                    <a:lnTo>
                      <a:pt x="22" y="60"/>
                    </a:lnTo>
                    <a:lnTo>
                      <a:pt x="3" y="60"/>
                    </a:lnTo>
                    <a:lnTo>
                      <a:pt x="3" y="57"/>
                    </a:lnTo>
                    <a:lnTo>
                      <a:pt x="22" y="57"/>
                    </a:lnTo>
                    <a:close/>
                    <a:moveTo>
                      <a:pt x="6" y="67"/>
                    </a:moveTo>
                    <a:lnTo>
                      <a:pt x="3" y="65"/>
                    </a:lnTo>
                    <a:lnTo>
                      <a:pt x="3" y="60"/>
                    </a:lnTo>
                    <a:lnTo>
                      <a:pt x="13" y="60"/>
                    </a:lnTo>
                    <a:lnTo>
                      <a:pt x="6" y="67"/>
                    </a:lnTo>
                    <a:close/>
                    <a:moveTo>
                      <a:pt x="19" y="54"/>
                    </a:moveTo>
                    <a:lnTo>
                      <a:pt x="23" y="57"/>
                    </a:lnTo>
                    <a:lnTo>
                      <a:pt x="10" y="70"/>
                    </a:lnTo>
                    <a:lnTo>
                      <a:pt x="6" y="67"/>
                    </a:lnTo>
                    <a:lnTo>
                      <a:pt x="19" y="54"/>
                    </a:lnTo>
                    <a:close/>
                    <a:moveTo>
                      <a:pt x="16" y="73"/>
                    </a:moveTo>
                    <a:lnTo>
                      <a:pt x="12" y="73"/>
                    </a:lnTo>
                    <a:lnTo>
                      <a:pt x="10" y="70"/>
                    </a:lnTo>
                    <a:lnTo>
                      <a:pt x="16" y="63"/>
                    </a:lnTo>
                    <a:lnTo>
                      <a:pt x="16" y="73"/>
                    </a:lnTo>
                    <a:close/>
                    <a:moveTo>
                      <a:pt x="16" y="54"/>
                    </a:moveTo>
                    <a:lnTo>
                      <a:pt x="22" y="54"/>
                    </a:lnTo>
                    <a:lnTo>
                      <a:pt x="22" y="73"/>
                    </a:lnTo>
                    <a:lnTo>
                      <a:pt x="16" y="73"/>
                    </a:lnTo>
                    <a:lnTo>
                      <a:pt x="16" y="54"/>
                    </a:lnTo>
                    <a:close/>
                    <a:moveTo>
                      <a:pt x="22" y="54"/>
                    </a:moveTo>
                    <a:lnTo>
                      <a:pt x="26" y="54"/>
                    </a:lnTo>
                    <a:lnTo>
                      <a:pt x="29" y="57"/>
                    </a:lnTo>
                    <a:lnTo>
                      <a:pt x="22" y="63"/>
                    </a:lnTo>
                    <a:lnTo>
                      <a:pt x="22" y="54"/>
                    </a:lnTo>
                    <a:close/>
                    <a:moveTo>
                      <a:pt x="29" y="57"/>
                    </a:moveTo>
                    <a:lnTo>
                      <a:pt x="32" y="60"/>
                    </a:lnTo>
                    <a:lnTo>
                      <a:pt x="18" y="73"/>
                    </a:lnTo>
                    <a:lnTo>
                      <a:pt x="15" y="70"/>
                    </a:lnTo>
                    <a:lnTo>
                      <a:pt x="29" y="57"/>
                    </a:lnTo>
                    <a:close/>
                    <a:moveTo>
                      <a:pt x="25" y="77"/>
                    </a:moveTo>
                    <a:lnTo>
                      <a:pt x="22" y="77"/>
                    </a:lnTo>
                    <a:lnTo>
                      <a:pt x="18" y="73"/>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41" y="57"/>
                    </a:lnTo>
                    <a:lnTo>
                      <a:pt x="41" y="77"/>
                    </a:lnTo>
                    <a:lnTo>
                      <a:pt x="35" y="77"/>
                    </a:lnTo>
                    <a:lnTo>
                      <a:pt x="35" y="57"/>
                    </a:lnTo>
                    <a:close/>
                    <a:moveTo>
                      <a:pt x="41" y="57"/>
                    </a:moveTo>
                    <a:lnTo>
                      <a:pt x="45" y="57"/>
                    </a:lnTo>
                    <a:lnTo>
                      <a:pt x="45" y="77"/>
                    </a:lnTo>
                    <a:lnTo>
                      <a:pt x="41" y="77"/>
                    </a:lnTo>
                    <a:lnTo>
                      <a:pt x="41" y="57"/>
                    </a:lnTo>
                    <a:close/>
                    <a:moveTo>
                      <a:pt x="48" y="76"/>
                    </a:moveTo>
                    <a:lnTo>
                      <a:pt x="47" y="77"/>
                    </a:lnTo>
                    <a:lnTo>
                      <a:pt x="45" y="77"/>
                    </a:lnTo>
                    <a:lnTo>
                      <a:pt x="45" y="67"/>
                    </a:lnTo>
                    <a:lnTo>
                      <a:pt x="48" y="76"/>
                    </a:lnTo>
                    <a:close/>
                    <a:moveTo>
                      <a:pt x="40" y="58"/>
                    </a:moveTo>
                    <a:lnTo>
                      <a:pt x="47" y="55"/>
                    </a:lnTo>
                    <a:lnTo>
                      <a:pt x="55" y="72"/>
                    </a:lnTo>
                    <a:lnTo>
                      <a:pt x="48" y="76"/>
                    </a:lnTo>
                    <a:lnTo>
                      <a:pt x="40" y="58"/>
                    </a:lnTo>
                    <a:close/>
                    <a:moveTo>
                      <a:pt x="57" y="70"/>
                    </a:moveTo>
                    <a:lnTo>
                      <a:pt x="56" y="71"/>
                    </a:lnTo>
                    <a:lnTo>
                      <a:pt x="55" y="72"/>
                    </a:lnTo>
                    <a:lnTo>
                      <a:pt x="50" y="63"/>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7" name="Freeform 543">
                <a:extLst>
                  <a:ext uri="{FF2B5EF4-FFF2-40B4-BE49-F238E27FC236}">
                    <a16:creationId xmlns:a16="http://schemas.microsoft.com/office/drawing/2014/main" id="{38805AB8-DDD4-41FA-B6B7-6BEBE9F4C905}"/>
                  </a:ext>
                </a:extLst>
              </p:cNvPr>
              <p:cNvSpPr>
                <a:spLocks/>
              </p:cNvSpPr>
              <p:nvPr/>
            </p:nvSpPr>
            <p:spPr bwMode="auto">
              <a:xfrm>
                <a:off x="3233" y="2778"/>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3 h 57"/>
                  <a:gd name="T64" fmla="*/ 1 w 66"/>
                  <a:gd name="T65" fmla="*/ 3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1"/>
                    </a:moveTo>
                    <a:lnTo>
                      <a:pt x="51" y="49"/>
                    </a:lnTo>
                    <a:lnTo>
                      <a:pt x="58" y="45"/>
                    </a:lnTo>
                    <a:lnTo>
                      <a:pt x="60" y="42"/>
                    </a:lnTo>
                    <a:lnTo>
                      <a:pt x="63" y="35"/>
                    </a:lnTo>
                    <a:lnTo>
                      <a:pt x="63" y="32"/>
                    </a:lnTo>
                    <a:lnTo>
                      <a:pt x="66" y="29"/>
                    </a:lnTo>
                    <a:lnTo>
                      <a:pt x="66" y="23"/>
                    </a:lnTo>
                    <a:lnTo>
                      <a:pt x="66" y="20"/>
                    </a:lnTo>
                    <a:lnTo>
                      <a:pt x="66" y="17"/>
                    </a:lnTo>
                    <a:lnTo>
                      <a:pt x="63" y="10"/>
                    </a:lnTo>
                    <a:lnTo>
                      <a:pt x="63" y="7"/>
                    </a:lnTo>
                    <a:lnTo>
                      <a:pt x="60" y="3"/>
                    </a:lnTo>
                    <a:lnTo>
                      <a:pt x="54" y="3"/>
                    </a:lnTo>
                    <a:lnTo>
                      <a:pt x="51" y="0"/>
                    </a:lnTo>
                    <a:lnTo>
                      <a:pt x="48" y="0"/>
                    </a:lnTo>
                    <a:lnTo>
                      <a:pt x="41" y="0"/>
                    </a:lnTo>
                    <a:lnTo>
                      <a:pt x="38" y="0"/>
                    </a:lnTo>
                    <a:lnTo>
                      <a:pt x="32" y="0"/>
                    </a:lnTo>
                    <a:lnTo>
                      <a:pt x="26" y="3"/>
                    </a:lnTo>
                    <a:lnTo>
                      <a:pt x="22" y="7"/>
                    </a:lnTo>
                    <a:lnTo>
                      <a:pt x="16" y="10"/>
                    </a:lnTo>
                    <a:lnTo>
                      <a:pt x="12" y="13"/>
                    </a:lnTo>
                    <a:lnTo>
                      <a:pt x="9" y="17"/>
                    </a:lnTo>
                    <a:lnTo>
                      <a:pt x="6" y="20"/>
                    </a:lnTo>
                    <a:lnTo>
                      <a:pt x="3" y="25"/>
                    </a:lnTo>
                    <a:lnTo>
                      <a:pt x="3" y="29"/>
                    </a:lnTo>
                    <a:lnTo>
                      <a:pt x="0" y="32"/>
                    </a:lnTo>
                    <a:lnTo>
                      <a:pt x="0" y="39"/>
                    </a:lnTo>
                    <a:lnTo>
                      <a:pt x="3" y="42"/>
                    </a:lnTo>
                    <a:lnTo>
                      <a:pt x="3" y="45"/>
                    </a:lnTo>
                    <a:lnTo>
                      <a:pt x="6" y="49"/>
                    </a:lnTo>
                    <a:lnTo>
                      <a:pt x="9" y="51"/>
                    </a:lnTo>
                    <a:lnTo>
                      <a:pt x="12" y="54"/>
                    </a:lnTo>
                    <a:lnTo>
                      <a:pt x="19" y="57"/>
                    </a:lnTo>
                    <a:lnTo>
                      <a:pt x="22" y="57"/>
                    </a:lnTo>
                    <a:lnTo>
                      <a:pt x="26" y="57"/>
                    </a:lnTo>
                    <a:lnTo>
                      <a:pt x="32" y="57"/>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8" name="Freeform 544">
                <a:extLst>
                  <a:ext uri="{FF2B5EF4-FFF2-40B4-BE49-F238E27FC236}">
                    <a16:creationId xmlns:a16="http://schemas.microsoft.com/office/drawing/2014/main" id="{6E95D6C2-E358-4907-A756-37BE137897F5}"/>
                  </a:ext>
                </a:extLst>
              </p:cNvPr>
              <p:cNvSpPr>
                <a:spLocks noEditPoints="1"/>
              </p:cNvSpPr>
              <p:nvPr/>
            </p:nvSpPr>
            <p:spPr bwMode="auto">
              <a:xfrm>
                <a:off x="3231" y="2776"/>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1 h 76"/>
                  <a:gd name="T34" fmla="*/ 5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2 h 76"/>
                  <a:gd name="T64" fmla="*/ 1 w 86"/>
                  <a:gd name="T65" fmla="*/ 1 h 76"/>
                  <a:gd name="T66" fmla="*/ 1 w 86"/>
                  <a:gd name="T67" fmla="*/ 1 h 76"/>
                  <a:gd name="T68" fmla="*/ 0 w 86"/>
                  <a:gd name="T69" fmla="*/ 2 h 76"/>
                  <a:gd name="T70" fmla="*/ 0 w 86"/>
                  <a:gd name="T71" fmla="*/ 2 h 76"/>
                  <a:gd name="T72" fmla="*/ 1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1 w 86"/>
                  <a:gd name="T93" fmla="*/ 3 h 76"/>
                  <a:gd name="T94" fmla="*/ 1 w 86"/>
                  <a:gd name="T95" fmla="*/ 4 h 76"/>
                  <a:gd name="T96" fmla="*/ 1 w 86"/>
                  <a:gd name="T97" fmla="*/ 4 h 76"/>
                  <a:gd name="T98" fmla="*/ 1 w 86"/>
                  <a:gd name="T99" fmla="*/ 5 h 76"/>
                  <a:gd name="T100" fmla="*/ 2 w 86"/>
                  <a:gd name="T101" fmla="*/ 5 h 76"/>
                  <a:gd name="T102" fmla="*/ 2 w 86"/>
                  <a:gd name="T103" fmla="*/ 4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3"/>
                    </a:moveTo>
                    <a:lnTo>
                      <a:pt x="54" y="50"/>
                    </a:lnTo>
                    <a:lnTo>
                      <a:pt x="68" y="64"/>
                    </a:lnTo>
                    <a:lnTo>
                      <a:pt x="64" y="68"/>
                    </a:lnTo>
                    <a:lnTo>
                      <a:pt x="51" y="53"/>
                    </a:lnTo>
                    <a:close/>
                    <a:moveTo>
                      <a:pt x="54" y="50"/>
                    </a:moveTo>
                    <a:lnTo>
                      <a:pt x="55" y="49"/>
                    </a:lnTo>
                    <a:lnTo>
                      <a:pt x="56" y="49"/>
                    </a:lnTo>
                    <a:lnTo>
                      <a:pt x="61" y="58"/>
                    </a:lnTo>
                    <a:lnTo>
                      <a:pt x="54" y="50"/>
                    </a:lnTo>
                    <a:close/>
                    <a:moveTo>
                      <a:pt x="56" y="49"/>
                    </a:moveTo>
                    <a:lnTo>
                      <a:pt x="63" y="46"/>
                    </a:lnTo>
                    <a:lnTo>
                      <a:pt x="71" y="62"/>
                    </a:lnTo>
                    <a:lnTo>
                      <a:pt x="65" y="65"/>
                    </a:lnTo>
                    <a:lnTo>
                      <a:pt x="56" y="49"/>
                    </a:lnTo>
                    <a:close/>
                    <a:moveTo>
                      <a:pt x="74" y="61"/>
                    </a:moveTo>
                    <a:lnTo>
                      <a:pt x="73" y="62"/>
                    </a:lnTo>
                    <a:lnTo>
                      <a:pt x="71" y="62"/>
                    </a:lnTo>
                    <a:lnTo>
                      <a:pt x="68" y="54"/>
                    </a:lnTo>
                    <a:lnTo>
                      <a:pt x="74" y="61"/>
                    </a:lnTo>
                    <a:close/>
                    <a:moveTo>
                      <a:pt x="61" y="48"/>
                    </a:moveTo>
                    <a:lnTo>
                      <a:pt x="63" y="44"/>
                    </a:lnTo>
                    <a:lnTo>
                      <a:pt x="77" y="58"/>
                    </a:lnTo>
                    <a:lnTo>
                      <a:pt x="74" y="61"/>
                    </a:lnTo>
                    <a:lnTo>
                      <a:pt x="61" y="48"/>
                    </a:lnTo>
                    <a:close/>
                    <a:moveTo>
                      <a:pt x="79" y="55"/>
                    </a:moveTo>
                    <a:lnTo>
                      <a:pt x="79" y="57"/>
                    </a:lnTo>
                    <a:lnTo>
                      <a:pt x="77" y="58"/>
                    </a:lnTo>
                    <a:lnTo>
                      <a:pt x="70" y="51"/>
                    </a:lnTo>
                    <a:lnTo>
                      <a:pt x="79" y="55"/>
                    </a:lnTo>
                    <a:close/>
                    <a:moveTo>
                      <a:pt x="62" y="47"/>
                    </a:moveTo>
                    <a:lnTo>
                      <a:pt x="65" y="40"/>
                    </a:lnTo>
                    <a:lnTo>
                      <a:pt x="82" y="49"/>
                    </a:lnTo>
                    <a:lnTo>
                      <a:pt x="79" y="55"/>
                    </a:lnTo>
                    <a:lnTo>
                      <a:pt x="62" y="47"/>
                    </a:lnTo>
                    <a:close/>
                    <a:moveTo>
                      <a:pt x="83" y="44"/>
                    </a:moveTo>
                    <a:lnTo>
                      <a:pt x="83" y="47"/>
                    </a:lnTo>
                    <a:lnTo>
                      <a:pt x="82" y="49"/>
                    </a:lnTo>
                    <a:lnTo>
                      <a:pt x="73" y="44"/>
                    </a:lnTo>
                    <a:lnTo>
                      <a:pt x="83" y="44"/>
                    </a:lnTo>
                    <a:close/>
                    <a:moveTo>
                      <a:pt x="64" y="44"/>
                    </a:moveTo>
                    <a:lnTo>
                      <a:pt x="64" y="41"/>
                    </a:lnTo>
                    <a:lnTo>
                      <a:pt x="83" y="41"/>
                    </a:lnTo>
                    <a:lnTo>
                      <a:pt x="83" y="44"/>
                    </a:lnTo>
                    <a:lnTo>
                      <a:pt x="64" y="44"/>
                    </a:lnTo>
                    <a:close/>
                    <a:moveTo>
                      <a:pt x="64" y="41"/>
                    </a:moveTo>
                    <a:lnTo>
                      <a:pt x="64" y="38"/>
                    </a:lnTo>
                    <a:lnTo>
                      <a:pt x="66" y="34"/>
                    </a:lnTo>
                    <a:lnTo>
                      <a:pt x="73" y="41"/>
                    </a:lnTo>
                    <a:lnTo>
                      <a:pt x="64" y="41"/>
                    </a:lnTo>
                    <a:close/>
                    <a:moveTo>
                      <a:pt x="66" y="34"/>
                    </a:moveTo>
                    <a:lnTo>
                      <a:pt x="70" y="31"/>
                    </a:lnTo>
                    <a:lnTo>
                      <a:pt x="83" y="44"/>
                    </a:lnTo>
                    <a:lnTo>
                      <a:pt x="80" y="48"/>
                    </a:lnTo>
                    <a:lnTo>
                      <a:pt x="66" y="34"/>
                    </a:lnTo>
                    <a:close/>
                    <a:moveTo>
                      <a:pt x="86" y="38"/>
                    </a:moveTo>
                    <a:lnTo>
                      <a:pt x="86" y="42"/>
                    </a:lnTo>
                    <a:lnTo>
                      <a:pt x="83" y="44"/>
                    </a:lnTo>
                    <a:lnTo>
                      <a:pt x="76" y="38"/>
                    </a:lnTo>
                    <a:lnTo>
                      <a:pt x="86" y="38"/>
                    </a:lnTo>
                    <a:close/>
                    <a:moveTo>
                      <a:pt x="68" y="38"/>
                    </a:moveTo>
                    <a:lnTo>
                      <a:pt x="68" y="32"/>
                    </a:lnTo>
                    <a:lnTo>
                      <a:pt x="86" y="32"/>
                    </a:lnTo>
                    <a:lnTo>
                      <a:pt x="86" y="38"/>
                    </a:lnTo>
                    <a:lnTo>
                      <a:pt x="68" y="38"/>
                    </a:lnTo>
                    <a:close/>
                    <a:moveTo>
                      <a:pt x="68" y="32"/>
                    </a:moveTo>
                    <a:lnTo>
                      <a:pt x="68" y="29"/>
                    </a:lnTo>
                    <a:lnTo>
                      <a:pt x="86" y="29"/>
                    </a:lnTo>
                    <a:lnTo>
                      <a:pt x="86" y="32"/>
                    </a:lnTo>
                    <a:lnTo>
                      <a:pt x="68" y="32"/>
                    </a:lnTo>
                    <a:close/>
                    <a:moveTo>
                      <a:pt x="68" y="29"/>
                    </a:moveTo>
                    <a:lnTo>
                      <a:pt x="68" y="26"/>
                    </a:lnTo>
                    <a:lnTo>
                      <a:pt x="86" y="26"/>
                    </a:lnTo>
                    <a:lnTo>
                      <a:pt x="86" y="29"/>
                    </a:lnTo>
                    <a:lnTo>
                      <a:pt x="68" y="29"/>
                    </a:lnTo>
                    <a:close/>
                    <a:moveTo>
                      <a:pt x="85" y="21"/>
                    </a:moveTo>
                    <a:lnTo>
                      <a:pt x="86" y="23"/>
                    </a:lnTo>
                    <a:lnTo>
                      <a:pt x="86" y="26"/>
                    </a:lnTo>
                    <a:lnTo>
                      <a:pt x="76" y="26"/>
                    </a:lnTo>
                    <a:lnTo>
                      <a:pt x="85" y="21"/>
                    </a:lnTo>
                    <a:close/>
                    <a:moveTo>
                      <a:pt x="68" y="30"/>
                    </a:moveTo>
                    <a:lnTo>
                      <a:pt x="65" y="23"/>
                    </a:lnTo>
                    <a:lnTo>
                      <a:pt x="82" y="15"/>
                    </a:lnTo>
                    <a:lnTo>
                      <a:pt x="85" y="21"/>
                    </a:lnTo>
                    <a:lnTo>
                      <a:pt x="68" y="30"/>
                    </a:lnTo>
                    <a:close/>
                    <a:moveTo>
                      <a:pt x="65" y="23"/>
                    </a:moveTo>
                    <a:lnTo>
                      <a:pt x="64" y="21"/>
                    </a:lnTo>
                    <a:lnTo>
                      <a:pt x="64" y="19"/>
                    </a:lnTo>
                    <a:lnTo>
                      <a:pt x="73" y="19"/>
                    </a:lnTo>
                    <a:lnTo>
                      <a:pt x="65" y="23"/>
                    </a:lnTo>
                    <a:close/>
                    <a:moveTo>
                      <a:pt x="64" y="19"/>
                    </a:moveTo>
                    <a:lnTo>
                      <a:pt x="64" y="16"/>
                    </a:lnTo>
                    <a:lnTo>
                      <a:pt x="83" y="16"/>
                    </a:lnTo>
                    <a:lnTo>
                      <a:pt x="83" y="19"/>
                    </a:lnTo>
                    <a:lnTo>
                      <a:pt x="64" y="19"/>
                    </a:lnTo>
                    <a:close/>
                    <a:moveTo>
                      <a:pt x="80" y="9"/>
                    </a:moveTo>
                    <a:lnTo>
                      <a:pt x="83" y="12"/>
                    </a:lnTo>
                    <a:lnTo>
                      <a:pt x="83" y="16"/>
                    </a:lnTo>
                    <a:lnTo>
                      <a:pt x="73" y="16"/>
                    </a:lnTo>
                    <a:lnTo>
                      <a:pt x="80" y="9"/>
                    </a:lnTo>
                    <a:close/>
                    <a:moveTo>
                      <a:pt x="66" y="22"/>
                    </a:moveTo>
                    <a:lnTo>
                      <a:pt x="63" y="19"/>
                    </a:lnTo>
                    <a:lnTo>
                      <a:pt x="77" y="6"/>
                    </a:lnTo>
                    <a:lnTo>
                      <a:pt x="80" y="9"/>
                    </a:lnTo>
                    <a:lnTo>
                      <a:pt x="66"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60" y="22"/>
                    </a:lnTo>
                    <a:lnTo>
                      <a:pt x="58" y="19"/>
                    </a:lnTo>
                    <a:lnTo>
                      <a:pt x="64" y="12"/>
                    </a:lnTo>
                    <a:lnTo>
                      <a:pt x="64" y="22"/>
                    </a:lnTo>
                    <a:close/>
                    <a:moveTo>
                      <a:pt x="58" y="19"/>
                    </a:moveTo>
                    <a:lnTo>
                      <a:pt x="54" y="16"/>
                    </a:lnTo>
                    <a:lnTo>
                      <a:pt x="68" y="3"/>
                    </a:lnTo>
                    <a:lnTo>
                      <a:pt x="71" y="6"/>
                    </a:lnTo>
                    <a:lnTo>
                      <a:pt x="58" y="19"/>
                    </a:lnTo>
                    <a:close/>
                    <a:moveTo>
                      <a:pt x="61" y="0"/>
                    </a:moveTo>
                    <a:lnTo>
                      <a:pt x="64" y="0"/>
                    </a:lnTo>
                    <a:lnTo>
                      <a:pt x="68" y="3"/>
                    </a:lnTo>
                    <a:lnTo>
                      <a:pt x="61" y="9"/>
                    </a:lnTo>
                    <a:lnTo>
                      <a:pt x="61" y="0"/>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8" y="19"/>
                    </a:moveTo>
                    <a:lnTo>
                      <a:pt x="42" y="19"/>
                    </a:lnTo>
                    <a:lnTo>
                      <a:pt x="42" y="0"/>
                    </a:lnTo>
                    <a:lnTo>
                      <a:pt x="48" y="0"/>
                    </a:lnTo>
                    <a:lnTo>
                      <a:pt x="48" y="19"/>
                    </a:lnTo>
                    <a:close/>
                    <a:moveTo>
                      <a:pt x="38" y="1"/>
                    </a:moveTo>
                    <a:lnTo>
                      <a:pt x="39" y="0"/>
                    </a:lnTo>
                    <a:lnTo>
                      <a:pt x="42" y="0"/>
                    </a:lnTo>
                    <a:lnTo>
                      <a:pt x="42" y="9"/>
                    </a:lnTo>
                    <a:lnTo>
                      <a:pt x="38" y="1"/>
                    </a:lnTo>
                    <a:close/>
                    <a:moveTo>
                      <a:pt x="45" y="18"/>
                    </a:moveTo>
                    <a:lnTo>
                      <a:pt x="40" y="21"/>
                    </a:lnTo>
                    <a:lnTo>
                      <a:pt x="31" y="4"/>
                    </a:lnTo>
                    <a:lnTo>
                      <a:pt x="38" y="1"/>
                    </a:lnTo>
                    <a:lnTo>
                      <a:pt x="45" y="18"/>
                    </a:lnTo>
                    <a:close/>
                    <a:moveTo>
                      <a:pt x="29" y="6"/>
                    </a:moveTo>
                    <a:lnTo>
                      <a:pt x="30" y="5"/>
                    </a:lnTo>
                    <a:lnTo>
                      <a:pt x="31" y="4"/>
                    </a:lnTo>
                    <a:lnTo>
                      <a:pt x="36" y="12"/>
                    </a:lnTo>
                    <a:lnTo>
                      <a:pt x="29" y="6"/>
                    </a:lnTo>
                    <a:close/>
                    <a:moveTo>
                      <a:pt x="42" y="19"/>
                    </a:moveTo>
                    <a:lnTo>
                      <a:pt x="39" y="22"/>
                    </a:lnTo>
                    <a:lnTo>
                      <a:pt x="26" y="9"/>
                    </a:lnTo>
                    <a:lnTo>
                      <a:pt x="29" y="6"/>
                    </a:lnTo>
                    <a:lnTo>
                      <a:pt x="42" y="19"/>
                    </a:lnTo>
                    <a:close/>
                    <a:moveTo>
                      <a:pt x="39" y="22"/>
                    </a:moveTo>
                    <a:lnTo>
                      <a:pt x="38" y="23"/>
                    </a:lnTo>
                    <a:lnTo>
                      <a:pt x="37" y="25"/>
                    </a:lnTo>
                    <a:lnTo>
                      <a:pt x="32" y="16"/>
                    </a:lnTo>
                    <a:lnTo>
                      <a:pt x="39" y="22"/>
                    </a:lnTo>
                    <a:close/>
                    <a:moveTo>
                      <a:pt x="37" y="25"/>
                    </a:moveTo>
                    <a:lnTo>
                      <a:pt x="30" y="28"/>
                    </a:lnTo>
                    <a:lnTo>
                      <a:pt x="21" y="10"/>
                    </a:lnTo>
                    <a:lnTo>
                      <a:pt x="28" y="7"/>
                    </a:lnTo>
                    <a:lnTo>
                      <a:pt x="37" y="25"/>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29" y="29"/>
                    </a:moveTo>
                    <a:lnTo>
                      <a:pt x="26" y="32"/>
                    </a:lnTo>
                    <a:lnTo>
                      <a:pt x="12" y="19"/>
                    </a:lnTo>
                    <a:lnTo>
                      <a:pt x="16" y="16"/>
                    </a:lnTo>
                    <a:lnTo>
                      <a:pt x="29" y="29"/>
                    </a:lnTo>
                    <a:close/>
                    <a:moveTo>
                      <a:pt x="12" y="19"/>
                    </a:moveTo>
                    <a:lnTo>
                      <a:pt x="22" y="9"/>
                    </a:lnTo>
                    <a:lnTo>
                      <a:pt x="12" y="19"/>
                    </a:lnTo>
                    <a:lnTo>
                      <a:pt x="19" y="26"/>
                    </a:lnTo>
                    <a:lnTo>
                      <a:pt x="12" y="19"/>
                    </a:lnTo>
                    <a:close/>
                    <a:moveTo>
                      <a:pt x="26" y="32"/>
                    </a:moveTo>
                    <a:lnTo>
                      <a:pt x="23" y="36"/>
                    </a:lnTo>
                    <a:lnTo>
                      <a:pt x="9" y="22"/>
                    </a:lnTo>
                    <a:lnTo>
                      <a:pt x="12" y="19"/>
                    </a:lnTo>
                    <a:lnTo>
                      <a:pt x="26" y="32"/>
                    </a:lnTo>
                    <a:close/>
                    <a:moveTo>
                      <a:pt x="8" y="25"/>
                    </a:moveTo>
                    <a:lnTo>
                      <a:pt x="8" y="23"/>
                    </a:lnTo>
                    <a:lnTo>
                      <a:pt x="9" y="22"/>
                    </a:lnTo>
                    <a:lnTo>
                      <a:pt x="16" y="29"/>
                    </a:lnTo>
                    <a:lnTo>
                      <a:pt x="8" y="25"/>
                    </a:lnTo>
                    <a:close/>
                    <a:moveTo>
                      <a:pt x="25" y="32"/>
                    </a:moveTo>
                    <a:lnTo>
                      <a:pt x="21" y="39"/>
                    </a:lnTo>
                    <a:lnTo>
                      <a:pt x="5" y="31"/>
                    </a:lnTo>
                    <a:lnTo>
                      <a:pt x="8" y="25"/>
                    </a:lnTo>
                    <a:lnTo>
                      <a:pt x="25" y="32"/>
                    </a:lnTo>
                    <a:close/>
                    <a:moveTo>
                      <a:pt x="4" y="34"/>
                    </a:moveTo>
                    <a:lnTo>
                      <a:pt x="4" y="32"/>
                    </a:lnTo>
                    <a:lnTo>
                      <a:pt x="5" y="31"/>
                    </a:lnTo>
                    <a:lnTo>
                      <a:pt x="13" y="34"/>
                    </a:lnTo>
                    <a:lnTo>
                      <a:pt x="4" y="34"/>
                    </a:lnTo>
                    <a:close/>
                    <a:moveTo>
                      <a:pt x="22" y="34"/>
                    </a:moveTo>
                    <a:lnTo>
                      <a:pt x="22" y="38"/>
                    </a:lnTo>
                    <a:lnTo>
                      <a:pt x="4" y="38"/>
                    </a:lnTo>
                    <a:lnTo>
                      <a:pt x="4" y="34"/>
                    </a:lnTo>
                    <a:lnTo>
                      <a:pt x="22" y="34"/>
                    </a:lnTo>
                    <a:close/>
                    <a:moveTo>
                      <a:pt x="22" y="38"/>
                    </a:moveTo>
                    <a:lnTo>
                      <a:pt x="22" y="42"/>
                    </a:lnTo>
                    <a:lnTo>
                      <a:pt x="20" y="44"/>
                    </a:lnTo>
                    <a:lnTo>
                      <a:pt x="13" y="38"/>
                    </a:lnTo>
                    <a:lnTo>
                      <a:pt x="22" y="38"/>
                    </a:lnTo>
                    <a:close/>
                    <a:moveTo>
                      <a:pt x="20" y="44"/>
                    </a:moveTo>
                    <a:lnTo>
                      <a:pt x="17" y="48"/>
                    </a:lnTo>
                    <a:lnTo>
                      <a:pt x="4" y="34"/>
                    </a:lnTo>
                    <a:lnTo>
                      <a:pt x="6" y="31"/>
                    </a:lnTo>
                    <a:lnTo>
                      <a:pt x="20" y="44"/>
                    </a:lnTo>
                    <a:close/>
                    <a:moveTo>
                      <a:pt x="0" y="41"/>
                    </a:moveTo>
                    <a:lnTo>
                      <a:pt x="0" y="38"/>
                    </a:lnTo>
                    <a:lnTo>
                      <a:pt x="4" y="34"/>
                    </a:lnTo>
                    <a:lnTo>
                      <a:pt x="10" y="41"/>
                    </a:lnTo>
                    <a:lnTo>
                      <a:pt x="0" y="41"/>
                    </a:lnTo>
                    <a:close/>
                    <a:moveTo>
                      <a:pt x="19" y="41"/>
                    </a:moveTo>
                    <a:lnTo>
                      <a:pt x="19" y="48"/>
                    </a:lnTo>
                    <a:lnTo>
                      <a:pt x="0" y="48"/>
                    </a:lnTo>
                    <a:lnTo>
                      <a:pt x="0" y="41"/>
                    </a:lnTo>
                    <a:lnTo>
                      <a:pt x="19" y="41"/>
                    </a:lnTo>
                    <a:close/>
                    <a:moveTo>
                      <a:pt x="4" y="54"/>
                    </a:moveTo>
                    <a:lnTo>
                      <a:pt x="0" y="51"/>
                    </a:lnTo>
                    <a:lnTo>
                      <a:pt x="0" y="48"/>
                    </a:lnTo>
                    <a:lnTo>
                      <a:pt x="10" y="48"/>
                    </a:lnTo>
                    <a:lnTo>
                      <a:pt x="4" y="54"/>
                    </a:lnTo>
                    <a:close/>
                    <a:moveTo>
                      <a:pt x="17" y="41"/>
                    </a:moveTo>
                    <a:lnTo>
                      <a:pt x="20" y="44"/>
                    </a:lnTo>
                    <a:lnTo>
                      <a:pt x="6" y="58"/>
                    </a:lnTo>
                    <a:lnTo>
                      <a:pt x="4" y="54"/>
                    </a:lnTo>
                    <a:lnTo>
                      <a:pt x="17" y="41"/>
                    </a:lnTo>
                    <a:close/>
                    <a:moveTo>
                      <a:pt x="20" y="44"/>
                    </a:moveTo>
                    <a:lnTo>
                      <a:pt x="22" y="47"/>
                    </a:lnTo>
                    <a:lnTo>
                      <a:pt x="22" y="51"/>
                    </a:lnTo>
                    <a:lnTo>
                      <a:pt x="13" y="51"/>
                    </a:lnTo>
                    <a:lnTo>
                      <a:pt x="20" y="44"/>
                    </a:lnTo>
                    <a:close/>
                    <a:moveTo>
                      <a:pt x="22" y="51"/>
                    </a:moveTo>
                    <a:lnTo>
                      <a:pt x="22" y="54"/>
                    </a:lnTo>
                    <a:lnTo>
                      <a:pt x="4" y="54"/>
                    </a:lnTo>
                    <a:lnTo>
                      <a:pt x="4" y="51"/>
                    </a:lnTo>
                    <a:lnTo>
                      <a:pt x="22" y="51"/>
                    </a:lnTo>
                    <a:close/>
                    <a:moveTo>
                      <a:pt x="6" y="61"/>
                    </a:moveTo>
                    <a:lnTo>
                      <a:pt x="4" y="58"/>
                    </a:lnTo>
                    <a:lnTo>
                      <a:pt x="4" y="54"/>
                    </a:lnTo>
                    <a:lnTo>
                      <a:pt x="13" y="54"/>
                    </a:lnTo>
                    <a:lnTo>
                      <a:pt x="6" y="61"/>
                    </a:lnTo>
                    <a:close/>
                    <a:moveTo>
                      <a:pt x="20" y="48"/>
                    </a:moveTo>
                    <a:lnTo>
                      <a:pt x="23" y="50"/>
                    </a:lnTo>
                    <a:lnTo>
                      <a:pt x="9" y="64"/>
                    </a:lnTo>
                    <a:lnTo>
                      <a:pt x="6" y="61"/>
                    </a:lnTo>
                    <a:lnTo>
                      <a:pt x="20" y="48"/>
                    </a:lnTo>
                    <a:close/>
                    <a:moveTo>
                      <a:pt x="23" y="50"/>
                    </a:moveTo>
                    <a:lnTo>
                      <a:pt x="13" y="41"/>
                    </a:lnTo>
                    <a:lnTo>
                      <a:pt x="23" y="50"/>
                    </a:lnTo>
                    <a:lnTo>
                      <a:pt x="16" y="58"/>
                    </a:lnTo>
                    <a:lnTo>
                      <a:pt x="23" y="50"/>
                    </a:lnTo>
                    <a:close/>
                    <a:moveTo>
                      <a:pt x="23" y="50"/>
                    </a:moveTo>
                    <a:lnTo>
                      <a:pt x="26" y="53"/>
                    </a:lnTo>
                    <a:lnTo>
                      <a:pt x="12" y="68"/>
                    </a:lnTo>
                    <a:lnTo>
                      <a:pt x="9" y="64"/>
                    </a:lnTo>
                    <a:lnTo>
                      <a:pt x="23" y="50"/>
                    </a:lnTo>
                    <a:close/>
                    <a:moveTo>
                      <a:pt x="12" y="68"/>
                    </a:moveTo>
                    <a:lnTo>
                      <a:pt x="22" y="76"/>
                    </a:lnTo>
                    <a:lnTo>
                      <a:pt x="12" y="68"/>
                    </a:lnTo>
                    <a:lnTo>
                      <a:pt x="19" y="60"/>
                    </a:lnTo>
                    <a:lnTo>
                      <a:pt x="12" y="68"/>
                    </a:lnTo>
                    <a:close/>
                    <a:moveTo>
                      <a:pt x="26" y="53"/>
                    </a:moveTo>
                    <a:lnTo>
                      <a:pt x="29" y="57"/>
                    </a:lnTo>
                    <a:lnTo>
                      <a:pt x="16" y="70"/>
                    </a:lnTo>
                    <a:lnTo>
                      <a:pt x="12" y="68"/>
                    </a:lnTo>
                    <a:lnTo>
                      <a:pt x="26" y="53"/>
                    </a:lnTo>
                    <a:close/>
                    <a:moveTo>
                      <a:pt x="18" y="72"/>
                    </a:moveTo>
                    <a:lnTo>
                      <a:pt x="17" y="71"/>
                    </a:lnTo>
                    <a:lnTo>
                      <a:pt x="16" y="70"/>
                    </a:lnTo>
                    <a:lnTo>
                      <a:pt x="22" y="63"/>
                    </a:lnTo>
                    <a:lnTo>
                      <a:pt x="18" y="72"/>
                    </a:lnTo>
                    <a:close/>
                    <a:moveTo>
                      <a:pt x="27" y="55"/>
                    </a:moveTo>
                    <a:lnTo>
                      <a:pt x="33" y="58"/>
                    </a:lnTo>
                    <a:lnTo>
                      <a:pt x="25" y="75"/>
                    </a:lnTo>
                    <a:lnTo>
                      <a:pt x="18" y="72"/>
                    </a:lnTo>
                    <a:lnTo>
                      <a:pt x="27" y="55"/>
                    </a:lnTo>
                    <a:close/>
                    <a:moveTo>
                      <a:pt x="29" y="76"/>
                    </a:moveTo>
                    <a:lnTo>
                      <a:pt x="27" y="76"/>
                    </a:lnTo>
                    <a:lnTo>
                      <a:pt x="25" y="75"/>
                    </a:lnTo>
                    <a:lnTo>
                      <a:pt x="29" y="66"/>
                    </a:lnTo>
                    <a:lnTo>
                      <a:pt x="29" y="76"/>
                    </a:lnTo>
                    <a:close/>
                    <a:moveTo>
                      <a:pt x="29" y="58"/>
                    </a:moveTo>
                    <a:lnTo>
                      <a:pt x="32" y="58"/>
                    </a:lnTo>
                    <a:lnTo>
                      <a:pt x="32" y="76"/>
                    </a:lnTo>
                    <a:lnTo>
                      <a:pt x="29" y="76"/>
                    </a:lnTo>
                    <a:lnTo>
                      <a:pt x="29" y="58"/>
                    </a:lnTo>
                    <a:close/>
                    <a:moveTo>
                      <a:pt x="32" y="58"/>
                    </a:moveTo>
                    <a:lnTo>
                      <a:pt x="36" y="58"/>
                    </a:lnTo>
                    <a:lnTo>
                      <a:pt x="36" y="76"/>
                    </a:lnTo>
                    <a:lnTo>
                      <a:pt x="32" y="76"/>
                    </a:lnTo>
                    <a:lnTo>
                      <a:pt x="32" y="58"/>
                    </a:lnTo>
                    <a:close/>
                    <a:moveTo>
                      <a:pt x="36" y="58"/>
                    </a:moveTo>
                    <a:lnTo>
                      <a:pt x="42" y="58"/>
                    </a:lnTo>
                    <a:lnTo>
                      <a:pt x="42" y="76"/>
                    </a:lnTo>
                    <a:lnTo>
                      <a:pt x="36" y="76"/>
                    </a:lnTo>
                    <a:lnTo>
                      <a:pt x="36" y="58"/>
                    </a:lnTo>
                    <a:close/>
                    <a:moveTo>
                      <a:pt x="45" y="75"/>
                    </a:moveTo>
                    <a:lnTo>
                      <a:pt x="44" y="76"/>
                    </a:lnTo>
                    <a:lnTo>
                      <a:pt x="42" y="76"/>
                    </a:lnTo>
                    <a:lnTo>
                      <a:pt x="42" y="66"/>
                    </a:lnTo>
                    <a:lnTo>
                      <a:pt x="45" y="75"/>
                    </a:lnTo>
                    <a:close/>
                    <a:moveTo>
                      <a:pt x="38" y="58"/>
                    </a:moveTo>
                    <a:lnTo>
                      <a:pt x="43" y="55"/>
                    </a:lnTo>
                    <a:lnTo>
                      <a:pt x="52" y="72"/>
                    </a:lnTo>
                    <a:lnTo>
                      <a:pt x="45" y="75"/>
                    </a:lnTo>
                    <a:lnTo>
                      <a:pt x="38" y="58"/>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89" name="Freeform 545">
                <a:extLst>
                  <a:ext uri="{FF2B5EF4-FFF2-40B4-BE49-F238E27FC236}">
                    <a16:creationId xmlns:a16="http://schemas.microsoft.com/office/drawing/2014/main" id="{9A9F38E3-01AA-4565-964B-3B0CECDC7923}"/>
                  </a:ext>
                </a:extLst>
              </p:cNvPr>
              <p:cNvSpPr>
                <a:spLocks/>
              </p:cNvSpPr>
              <p:nvPr/>
            </p:nvSpPr>
            <p:spPr bwMode="auto">
              <a:xfrm>
                <a:off x="3283" y="2754"/>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0" y="47"/>
                    </a:lnTo>
                    <a:lnTo>
                      <a:pt x="54" y="44"/>
                    </a:lnTo>
                    <a:lnTo>
                      <a:pt x="57" y="41"/>
                    </a:lnTo>
                    <a:lnTo>
                      <a:pt x="60" y="35"/>
                    </a:lnTo>
                    <a:lnTo>
                      <a:pt x="64" y="32"/>
                    </a:lnTo>
                    <a:lnTo>
                      <a:pt x="64" y="29"/>
                    </a:lnTo>
                    <a:lnTo>
                      <a:pt x="64" y="22"/>
                    </a:lnTo>
                    <a:lnTo>
                      <a:pt x="64" y="19"/>
                    </a:lnTo>
                    <a:lnTo>
                      <a:pt x="64" y="15"/>
                    </a:lnTo>
                    <a:lnTo>
                      <a:pt x="64" y="10"/>
                    </a:lnTo>
                    <a:lnTo>
                      <a:pt x="60" y="7"/>
                    </a:lnTo>
                    <a:lnTo>
                      <a:pt x="57" y="3"/>
                    </a:lnTo>
                    <a:lnTo>
                      <a:pt x="54" y="3"/>
                    </a:lnTo>
                    <a:lnTo>
                      <a:pt x="48" y="0"/>
                    </a:lnTo>
                    <a:lnTo>
                      <a:pt x="45" y="0"/>
                    </a:lnTo>
                    <a:lnTo>
                      <a:pt x="38" y="0"/>
                    </a:lnTo>
                    <a:lnTo>
                      <a:pt x="35" y="0"/>
                    </a:lnTo>
                    <a:lnTo>
                      <a:pt x="28" y="0"/>
                    </a:lnTo>
                    <a:lnTo>
                      <a:pt x="22" y="3"/>
                    </a:lnTo>
                    <a:lnTo>
                      <a:pt x="20" y="7"/>
                    </a:lnTo>
                    <a:lnTo>
                      <a:pt x="13" y="10"/>
                    </a:lnTo>
                    <a:lnTo>
                      <a:pt x="10" y="13"/>
                    </a:lnTo>
                    <a:lnTo>
                      <a:pt x="6" y="15"/>
                    </a:lnTo>
                    <a:lnTo>
                      <a:pt x="3" y="19"/>
                    </a:lnTo>
                    <a:lnTo>
                      <a:pt x="0" y="25"/>
                    </a:lnTo>
                    <a:lnTo>
                      <a:pt x="0" y="29"/>
                    </a:lnTo>
                    <a:lnTo>
                      <a:pt x="0" y="35"/>
                    </a:lnTo>
                    <a:lnTo>
                      <a:pt x="0" y="39"/>
                    </a:lnTo>
                    <a:lnTo>
                      <a:pt x="0" y="41"/>
                    </a:lnTo>
                    <a:lnTo>
                      <a:pt x="0" y="44"/>
                    </a:lnTo>
                    <a:lnTo>
                      <a:pt x="3" y="51"/>
                    </a:lnTo>
                    <a:lnTo>
                      <a:pt x="6" y="51"/>
                    </a:lnTo>
                    <a:lnTo>
                      <a:pt x="10" y="54"/>
                    </a:lnTo>
                    <a:lnTo>
                      <a:pt x="16" y="57"/>
                    </a:lnTo>
                    <a:lnTo>
                      <a:pt x="20" y="57"/>
                    </a:lnTo>
                    <a:lnTo>
                      <a:pt x="25" y="57"/>
                    </a:lnTo>
                    <a:lnTo>
                      <a:pt x="28"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0" name="Freeform 546">
                <a:extLst>
                  <a:ext uri="{FF2B5EF4-FFF2-40B4-BE49-F238E27FC236}">
                    <a16:creationId xmlns:a16="http://schemas.microsoft.com/office/drawing/2014/main" id="{4419DE0E-95D4-4C80-8DEF-F7EE9EBEC51B}"/>
                  </a:ext>
                </a:extLst>
              </p:cNvPr>
              <p:cNvSpPr>
                <a:spLocks noEditPoints="1"/>
              </p:cNvSpPr>
              <p:nvPr/>
            </p:nvSpPr>
            <p:spPr bwMode="auto">
              <a:xfrm>
                <a:off x="3281" y="2751"/>
                <a:ext cx="21" cy="20"/>
              </a:xfrm>
              <a:custGeom>
                <a:avLst/>
                <a:gdLst>
                  <a:gd name="T0" fmla="*/ 3 w 83"/>
                  <a:gd name="T1" fmla="*/ 4 h 77"/>
                  <a:gd name="T2" fmla="*/ 4 w 83"/>
                  <a:gd name="T3" fmla="*/ 4 h 77"/>
                  <a:gd name="T4" fmla="*/ 3 w 83"/>
                  <a:gd name="T5" fmla="*/ 3 h 77"/>
                  <a:gd name="T6" fmla="*/ 4 w 83"/>
                  <a:gd name="T7" fmla="*/ 3 h 77"/>
                  <a:gd name="T8" fmla="*/ 5 w 83"/>
                  <a:gd name="T9" fmla="*/ 4 h 77"/>
                  <a:gd name="T10" fmla="*/ 4 w 83"/>
                  <a:gd name="T11" fmla="*/ 3 h 77"/>
                  <a:gd name="T12" fmla="*/ 4 w 83"/>
                  <a:gd name="T13" fmla="*/ 3 h 77"/>
                  <a:gd name="T14" fmla="*/ 4 w 83"/>
                  <a:gd name="T15" fmla="*/ 3 h 77"/>
                  <a:gd name="T16" fmla="*/ 5 w 83"/>
                  <a:gd name="T17" fmla="*/ 3 h 77"/>
                  <a:gd name="T18" fmla="*/ 4 w 83"/>
                  <a:gd name="T19" fmla="*/ 3 h 77"/>
                  <a:gd name="T20" fmla="*/ 4 w 83"/>
                  <a:gd name="T21" fmla="*/ 3 h 77"/>
                  <a:gd name="T22" fmla="*/ 4 w 83"/>
                  <a:gd name="T23" fmla="*/ 2 h 77"/>
                  <a:gd name="T24" fmla="*/ 4 w 83"/>
                  <a:gd name="T25" fmla="*/ 2 h 77"/>
                  <a:gd name="T26" fmla="*/ 4 w 83"/>
                  <a:gd name="T27" fmla="*/ 2 h 77"/>
                  <a:gd name="T28" fmla="*/ 5 w 83"/>
                  <a:gd name="T29" fmla="*/ 1 h 77"/>
                  <a:gd name="T30" fmla="*/ 4 w 83"/>
                  <a:gd name="T31" fmla="*/ 2 h 77"/>
                  <a:gd name="T32" fmla="*/ 4 w 83"/>
                  <a:gd name="T33" fmla="*/ 2 h 77"/>
                  <a:gd name="T34" fmla="*/ 4 w 83"/>
                  <a:gd name="T35" fmla="*/ 0 h 77"/>
                  <a:gd name="T36" fmla="*/ 4 w 83"/>
                  <a:gd name="T37" fmla="*/ 2 h 77"/>
                  <a:gd name="T38" fmla="*/ 4 w 83"/>
                  <a:gd name="T39" fmla="*/ 2 h 77"/>
                  <a:gd name="T40" fmla="*/ 4 w 83"/>
                  <a:gd name="T41" fmla="*/ 2 h 77"/>
                  <a:gd name="T42" fmla="*/ 4 w 83"/>
                  <a:gd name="T43" fmla="*/ 0 h 77"/>
                  <a:gd name="T44" fmla="*/ 4 w 83"/>
                  <a:gd name="T45" fmla="*/ 1 h 77"/>
                  <a:gd name="T46" fmla="*/ 4 w 83"/>
                  <a:gd name="T47" fmla="*/ 1 h 77"/>
                  <a:gd name="T48" fmla="*/ 3 w 83"/>
                  <a:gd name="T49" fmla="*/ 1 h 77"/>
                  <a:gd name="T50" fmla="*/ 3 w 83"/>
                  <a:gd name="T51" fmla="*/ 1 h 77"/>
                  <a:gd name="T52" fmla="*/ 2 w 83"/>
                  <a:gd name="T53" fmla="*/ 0 h 77"/>
                  <a:gd name="T54" fmla="*/ 3 w 83"/>
                  <a:gd name="T55" fmla="*/ 1 h 77"/>
                  <a:gd name="T56" fmla="*/ 2 w 83"/>
                  <a:gd name="T57" fmla="*/ 1 h 77"/>
                  <a:gd name="T58" fmla="*/ 3 w 83"/>
                  <a:gd name="T59" fmla="*/ 1 h 77"/>
                  <a:gd name="T60" fmla="*/ 2 w 83"/>
                  <a:gd name="T61" fmla="*/ 2 h 77"/>
                  <a:gd name="T62" fmla="*/ 2 w 83"/>
                  <a:gd name="T63" fmla="*/ 2 h 77"/>
                  <a:gd name="T64" fmla="*/ 1 w 83"/>
                  <a:gd name="T65" fmla="*/ 1 h 77"/>
                  <a:gd name="T66" fmla="*/ 2 w 83"/>
                  <a:gd name="T67" fmla="*/ 2 h 77"/>
                  <a:gd name="T68" fmla="*/ 2 w 83"/>
                  <a:gd name="T69" fmla="*/ 2 h 77"/>
                  <a:gd name="T70" fmla="*/ 1 w 83"/>
                  <a:gd name="T71" fmla="*/ 1 h 77"/>
                  <a:gd name="T72" fmla="*/ 2 w 83"/>
                  <a:gd name="T73" fmla="*/ 2 h 77"/>
                  <a:gd name="T74" fmla="*/ 0 w 83"/>
                  <a:gd name="T75" fmla="*/ 2 h 77"/>
                  <a:gd name="T76" fmla="*/ 1 w 83"/>
                  <a:gd name="T77" fmla="*/ 2 h 77"/>
                  <a:gd name="T78" fmla="*/ 0 w 83"/>
                  <a:gd name="T79" fmla="*/ 2 h 77"/>
                  <a:gd name="T80" fmla="*/ 1 w 83"/>
                  <a:gd name="T81" fmla="*/ 2 h 77"/>
                  <a:gd name="T82" fmla="*/ 1 w 83"/>
                  <a:gd name="T83" fmla="*/ 3 h 77"/>
                  <a:gd name="T84" fmla="*/ 1 w 83"/>
                  <a:gd name="T85" fmla="*/ 3 h 77"/>
                  <a:gd name="T86" fmla="*/ 1 w 83"/>
                  <a:gd name="T87" fmla="*/ 3 h 77"/>
                  <a:gd name="T88" fmla="*/ 1 w 83"/>
                  <a:gd name="T89" fmla="*/ 3 h 77"/>
                  <a:gd name="T90" fmla="*/ 0 w 83"/>
                  <a:gd name="T91" fmla="*/ 4 h 77"/>
                  <a:gd name="T92" fmla="*/ 1 w 83"/>
                  <a:gd name="T93" fmla="*/ 3 h 77"/>
                  <a:gd name="T94" fmla="*/ 1 w 83"/>
                  <a:gd name="T95" fmla="*/ 5 h 77"/>
                  <a:gd name="T96" fmla="*/ 1 w 83"/>
                  <a:gd name="T97" fmla="*/ 3 h 77"/>
                  <a:gd name="T98" fmla="*/ 1 w 83"/>
                  <a:gd name="T99" fmla="*/ 3 h 77"/>
                  <a:gd name="T100" fmla="*/ 2 w 83"/>
                  <a:gd name="T101" fmla="*/ 4 h 77"/>
                  <a:gd name="T102" fmla="*/ 1 w 83"/>
                  <a:gd name="T103" fmla="*/ 5 h 77"/>
                  <a:gd name="T104" fmla="*/ 2 w 83"/>
                  <a:gd name="T105" fmla="*/ 4 h 77"/>
                  <a:gd name="T106" fmla="*/ 2 w 83"/>
                  <a:gd name="T107" fmla="*/ 5 h 77"/>
                  <a:gd name="T108" fmla="*/ 2 w 83"/>
                  <a:gd name="T109" fmla="*/ 4 h 77"/>
                  <a:gd name="T110" fmla="*/ 2 w 83"/>
                  <a:gd name="T111" fmla="*/ 4 h 77"/>
                  <a:gd name="T112" fmla="*/ 2 w 83"/>
                  <a:gd name="T113" fmla="*/ 4 h 77"/>
                  <a:gd name="T114" fmla="*/ 3 w 83"/>
                  <a:gd name="T115" fmla="*/ 5 h 77"/>
                  <a:gd name="T116" fmla="*/ 2 w 83"/>
                  <a:gd name="T117" fmla="*/ 4 h 77"/>
                  <a:gd name="T118" fmla="*/ 3 w 83"/>
                  <a:gd name="T119" fmla="*/ 4 h 77"/>
                  <a:gd name="T120" fmla="*/ 3 w 83"/>
                  <a:gd name="T121" fmla="*/ 4 h 77"/>
                  <a:gd name="T122" fmla="*/ 4 w 83"/>
                  <a:gd name="T123" fmla="*/ 5 h 77"/>
                  <a:gd name="T124" fmla="*/ 3 w 83"/>
                  <a:gd name="T125" fmla="*/ 4 h 7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7"/>
                  <a:gd name="T191" fmla="*/ 83 w 83"/>
                  <a:gd name="T192" fmla="*/ 77 h 7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7">
                    <a:moveTo>
                      <a:pt x="50" y="52"/>
                    </a:moveTo>
                    <a:lnTo>
                      <a:pt x="56" y="49"/>
                    </a:lnTo>
                    <a:lnTo>
                      <a:pt x="64" y="66"/>
                    </a:lnTo>
                    <a:lnTo>
                      <a:pt x="58" y="70"/>
                    </a:lnTo>
                    <a:lnTo>
                      <a:pt x="50" y="52"/>
                    </a:lnTo>
                    <a:close/>
                    <a:moveTo>
                      <a:pt x="67" y="64"/>
                    </a:moveTo>
                    <a:lnTo>
                      <a:pt x="66" y="65"/>
                    </a:lnTo>
                    <a:lnTo>
                      <a:pt x="64" y="66"/>
                    </a:lnTo>
                    <a:lnTo>
                      <a:pt x="59" y="57"/>
                    </a:lnTo>
                    <a:lnTo>
                      <a:pt x="67" y="64"/>
                    </a:lnTo>
                    <a:close/>
                    <a:moveTo>
                      <a:pt x="53" y="51"/>
                    </a:moveTo>
                    <a:lnTo>
                      <a:pt x="56" y="47"/>
                    </a:lnTo>
                    <a:lnTo>
                      <a:pt x="69" y="61"/>
                    </a:lnTo>
                    <a:lnTo>
                      <a:pt x="67" y="64"/>
                    </a:lnTo>
                    <a:lnTo>
                      <a:pt x="53" y="51"/>
                    </a:lnTo>
                    <a:close/>
                    <a:moveTo>
                      <a:pt x="56" y="47"/>
                    </a:moveTo>
                    <a:lnTo>
                      <a:pt x="59" y="44"/>
                    </a:lnTo>
                    <a:lnTo>
                      <a:pt x="73" y="59"/>
                    </a:lnTo>
                    <a:lnTo>
                      <a:pt x="69" y="61"/>
                    </a:lnTo>
                    <a:lnTo>
                      <a:pt x="56" y="47"/>
                    </a:lnTo>
                    <a:close/>
                    <a:moveTo>
                      <a:pt x="75" y="55"/>
                    </a:moveTo>
                    <a:lnTo>
                      <a:pt x="74" y="57"/>
                    </a:lnTo>
                    <a:lnTo>
                      <a:pt x="73" y="59"/>
                    </a:lnTo>
                    <a:lnTo>
                      <a:pt x="66" y="51"/>
                    </a:lnTo>
                    <a:lnTo>
                      <a:pt x="75" y="55"/>
                    </a:lnTo>
                    <a:close/>
                    <a:moveTo>
                      <a:pt x="57" y="47"/>
                    </a:moveTo>
                    <a:lnTo>
                      <a:pt x="61" y="41"/>
                    </a:lnTo>
                    <a:lnTo>
                      <a:pt x="78" y="50"/>
                    </a:lnTo>
                    <a:lnTo>
                      <a:pt x="75" y="55"/>
                    </a:lnTo>
                    <a:lnTo>
                      <a:pt x="57" y="47"/>
                    </a:lnTo>
                    <a:close/>
                    <a:moveTo>
                      <a:pt x="61" y="41"/>
                    </a:moveTo>
                    <a:lnTo>
                      <a:pt x="62" y="40"/>
                    </a:lnTo>
                    <a:lnTo>
                      <a:pt x="63" y="39"/>
                    </a:lnTo>
                    <a:lnTo>
                      <a:pt x="69" y="45"/>
                    </a:lnTo>
                    <a:lnTo>
                      <a:pt x="61" y="41"/>
                    </a:lnTo>
                    <a:close/>
                    <a:moveTo>
                      <a:pt x="63" y="39"/>
                    </a:moveTo>
                    <a:lnTo>
                      <a:pt x="66" y="35"/>
                    </a:lnTo>
                    <a:lnTo>
                      <a:pt x="79" y="49"/>
                    </a:lnTo>
                    <a:lnTo>
                      <a:pt x="76" y="52"/>
                    </a:lnTo>
                    <a:lnTo>
                      <a:pt x="63" y="39"/>
                    </a:lnTo>
                    <a:close/>
                    <a:moveTo>
                      <a:pt x="83" y="42"/>
                    </a:moveTo>
                    <a:lnTo>
                      <a:pt x="83" y="45"/>
                    </a:lnTo>
                    <a:lnTo>
                      <a:pt x="79" y="49"/>
                    </a:lnTo>
                    <a:lnTo>
                      <a:pt x="73" y="42"/>
                    </a:lnTo>
                    <a:lnTo>
                      <a:pt x="83" y="42"/>
                    </a:lnTo>
                    <a:close/>
                    <a:moveTo>
                      <a:pt x="63" y="42"/>
                    </a:moveTo>
                    <a:lnTo>
                      <a:pt x="63" y="39"/>
                    </a:lnTo>
                    <a:lnTo>
                      <a:pt x="83" y="39"/>
                    </a:lnTo>
                    <a:lnTo>
                      <a:pt x="83" y="42"/>
                    </a:lnTo>
                    <a:lnTo>
                      <a:pt x="63" y="42"/>
                    </a:lnTo>
                    <a:close/>
                    <a:moveTo>
                      <a:pt x="63" y="39"/>
                    </a:moveTo>
                    <a:lnTo>
                      <a:pt x="63" y="32"/>
                    </a:lnTo>
                    <a:lnTo>
                      <a:pt x="83" y="32"/>
                    </a:lnTo>
                    <a:lnTo>
                      <a:pt x="83" y="39"/>
                    </a:lnTo>
                    <a:lnTo>
                      <a:pt x="63" y="39"/>
                    </a:lnTo>
                    <a:close/>
                    <a:moveTo>
                      <a:pt x="63" y="32"/>
                    </a:moveTo>
                    <a:lnTo>
                      <a:pt x="63" y="29"/>
                    </a:lnTo>
                    <a:lnTo>
                      <a:pt x="83" y="29"/>
                    </a:lnTo>
                    <a:lnTo>
                      <a:pt x="83" y="32"/>
                    </a:lnTo>
                    <a:lnTo>
                      <a:pt x="63" y="32"/>
                    </a:lnTo>
                    <a:close/>
                    <a:moveTo>
                      <a:pt x="63" y="29"/>
                    </a:moveTo>
                    <a:lnTo>
                      <a:pt x="63" y="25"/>
                    </a:lnTo>
                    <a:lnTo>
                      <a:pt x="83" y="25"/>
                    </a:lnTo>
                    <a:lnTo>
                      <a:pt x="83" y="29"/>
                    </a:lnTo>
                    <a:lnTo>
                      <a:pt x="63" y="29"/>
                    </a:lnTo>
                    <a:close/>
                    <a:moveTo>
                      <a:pt x="63" y="25"/>
                    </a:moveTo>
                    <a:lnTo>
                      <a:pt x="63" y="20"/>
                    </a:lnTo>
                    <a:lnTo>
                      <a:pt x="83" y="20"/>
                    </a:lnTo>
                    <a:lnTo>
                      <a:pt x="83" y="25"/>
                    </a:lnTo>
                    <a:lnTo>
                      <a:pt x="63" y="25"/>
                    </a:lnTo>
                    <a:close/>
                    <a:moveTo>
                      <a:pt x="79" y="13"/>
                    </a:moveTo>
                    <a:lnTo>
                      <a:pt x="83" y="16"/>
                    </a:lnTo>
                    <a:lnTo>
                      <a:pt x="83" y="20"/>
                    </a:lnTo>
                    <a:lnTo>
                      <a:pt x="73" y="20"/>
                    </a:lnTo>
                    <a:lnTo>
                      <a:pt x="79" y="13"/>
                    </a:lnTo>
                    <a:close/>
                    <a:moveTo>
                      <a:pt x="66" y="27"/>
                    </a:moveTo>
                    <a:lnTo>
                      <a:pt x="63" y="23"/>
                    </a:lnTo>
                    <a:lnTo>
                      <a:pt x="76" y="10"/>
                    </a:lnTo>
                    <a:lnTo>
                      <a:pt x="79" y="13"/>
                    </a:lnTo>
                    <a:lnTo>
                      <a:pt x="66" y="27"/>
                    </a:lnTo>
                    <a:close/>
                    <a:moveTo>
                      <a:pt x="63" y="23"/>
                    </a:moveTo>
                    <a:lnTo>
                      <a:pt x="59" y="20"/>
                    </a:lnTo>
                    <a:lnTo>
                      <a:pt x="73" y="7"/>
                    </a:lnTo>
                    <a:lnTo>
                      <a:pt x="76" y="10"/>
                    </a:lnTo>
                    <a:lnTo>
                      <a:pt x="63" y="23"/>
                    </a:lnTo>
                    <a:close/>
                    <a:moveTo>
                      <a:pt x="66" y="3"/>
                    </a:moveTo>
                    <a:lnTo>
                      <a:pt x="70"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8" y="22"/>
                    </a:lnTo>
                    <a:lnTo>
                      <a:pt x="63" y="13"/>
                    </a:lnTo>
                    <a:lnTo>
                      <a:pt x="63" y="23"/>
                    </a:lnTo>
                    <a:close/>
                    <a:moveTo>
                      <a:pt x="58" y="22"/>
                    </a:moveTo>
                    <a:lnTo>
                      <a:pt x="53" y="19"/>
                    </a:lnTo>
                    <a:lnTo>
                      <a:pt x="61" y="1"/>
                    </a:lnTo>
                    <a:lnTo>
                      <a:pt x="67" y="4"/>
                    </a:lnTo>
                    <a:lnTo>
                      <a:pt x="58"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3" y="1"/>
                    </a:moveTo>
                    <a:lnTo>
                      <a:pt x="35" y="0"/>
                    </a:lnTo>
                    <a:lnTo>
                      <a:pt x="37" y="0"/>
                    </a:lnTo>
                    <a:lnTo>
                      <a:pt x="37" y="10"/>
                    </a:lnTo>
                    <a:lnTo>
                      <a:pt x="33" y="1"/>
                    </a:lnTo>
                    <a:close/>
                    <a:moveTo>
                      <a:pt x="42" y="19"/>
                    </a:moveTo>
                    <a:lnTo>
                      <a:pt x="35" y="22"/>
                    </a:lnTo>
                    <a:lnTo>
                      <a:pt x="27" y="4"/>
                    </a:lnTo>
                    <a:lnTo>
                      <a:pt x="33" y="1"/>
                    </a:lnTo>
                    <a:lnTo>
                      <a:pt x="42" y="19"/>
                    </a:lnTo>
                    <a:close/>
                    <a:moveTo>
                      <a:pt x="24" y="7"/>
                    </a:moveTo>
                    <a:lnTo>
                      <a:pt x="25" y="6"/>
                    </a:lnTo>
                    <a:lnTo>
                      <a:pt x="27" y="4"/>
                    </a:lnTo>
                    <a:lnTo>
                      <a:pt x="31" y="13"/>
                    </a:lnTo>
                    <a:lnTo>
                      <a:pt x="24" y="7"/>
                    </a:lnTo>
                    <a:close/>
                    <a:moveTo>
                      <a:pt x="39" y="20"/>
                    </a:moveTo>
                    <a:lnTo>
                      <a:pt x="35" y="23"/>
                    </a:lnTo>
                    <a:lnTo>
                      <a:pt x="22" y="10"/>
                    </a:lnTo>
                    <a:lnTo>
                      <a:pt x="24" y="7"/>
                    </a:lnTo>
                    <a:lnTo>
                      <a:pt x="39" y="20"/>
                    </a:lnTo>
                    <a:close/>
                    <a:moveTo>
                      <a:pt x="35" y="23"/>
                    </a:moveTo>
                    <a:lnTo>
                      <a:pt x="34" y="24"/>
                    </a:lnTo>
                    <a:lnTo>
                      <a:pt x="32" y="24"/>
                    </a:lnTo>
                    <a:lnTo>
                      <a:pt x="29" y="17"/>
                    </a:lnTo>
                    <a:lnTo>
                      <a:pt x="35" y="23"/>
                    </a:lnTo>
                    <a:close/>
                    <a:moveTo>
                      <a:pt x="32" y="24"/>
                    </a:moveTo>
                    <a:lnTo>
                      <a:pt x="26" y="28"/>
                    </a:lnTo>
                    <a:lnTo>
                      <a:pt x="18" y="11"/>
                    </a:lnTo>
                    <a:lnTo>
                      <a:pt x="24" y="8"/>
                    </a:lnTo>
                    <a:lnTo>
                      <a:pt x="32" y="24"/>
                    </a:lnTo>
                    <a:close/>
                    <a:moveTo>
                      <a:pt x="15" y="13"/>
                    </a:moveTo>
                    <a:lnTo>
                      <a:pt x="16" y="12"/>
                    </a:lnTo>
                    <a:lnTo>
                      <a:pt x="18" y="11"/>
                    </a:lnTo>
                    <a:lnTo>
                      <a:pt x="22" y="20"/>
                    </a:lnTo>
                    <a:lnTo>
                      <a:pt x="15" y="13"/>
                    </a:lnTo>
                    <a:close/>
                    <a:moveTo>
                      <a:pt x="29" y="27"/>
                    </a:moveTo>
                    <a:lnTo>
                      <a:pt x="25" y="30"/>
                    </a:lnTo>
                    <a:lnTo>
                      <a:pt x="12" y="16"/>
                    </a:lnTo>
                    <a:lnTo>
                      <a:pt x="15" y="13"/>
                    </a:lnTo>
                    <a:lnTo>
                      <a:pt x="29" y="27"/>
                    </a:lnTo>
                    <a:close/>
                    <a:moveTo>
                      <a:pt x="25" y="30"/>
                    </a:moveTo>
                    <a:lnTo>
                      <a:pt x="22" y="32"/>
                    </a:lnTo>
                    <a:lnTo>
                      <a:pt x="9" y="19"/>
                    </a:lnTo>
                    <a:lnTo>
                      <a:pt x="12" y="16"/>
                    </a:lnTo>
                    <a:lnTo>
                      <a:pt x="25" y="30"/>
                    </a:lnTo>
                    <a:close/>
                    <a:moveTo>
                      <a:pt x="9" y="19"/>
                    </a:moveTo>
                    <a:lnTo>
                      <a:pt x="19" y="10"/>
                    </a:lnTo>
                    <a:lnTo>
                      <a:pt x="9" y="19"/>
                    </a:lnTo>
                    <a:lnTo>
                      <a:pt x="15" y="25"/>
                    </a:lnTo>
                    <a:lnTo>
                      <a:pt x="9" y="19"/>
                    </a:lnTo>
                    <a:close/>
                    <a:moveTo>
                      <a:pt x="22" y="32"/>
                    </a:moveTo>
                    <a:lnTo>
                      <a:pt x="19" y="35"/>
                    </a:lnTo>
                    <a:lnTo>
                      <a:pt x="5" y="22"/>
                    </a:lnTo>
                    <a:lnTo>
                      <a:pt x="9" y="19"/>
                    </a:lnTo>
                    <a:lnTo>
                      <a:pt x="22" y="32"/>
                    </a:lnTo>
                    <a:close/>
                    <a:moveTo>
                      <a:pt x="3" y="24"/>
                    </a:moveTo>
                    <a:lnTo>
                      <a:pt x="4" y="23"/>
                    </a:lnTo>
                    <a:lnTo>
                      <a:pt x="5" y="22"/>
                    </a:lnTo>
                    <a:lnTo>
                      <a:pt x="12" y="29"/>
                    </a:lnTo>
                    <a:lnTo>
                      <a:pt x="3" y="24"/>
                    </a:lnTo>
                    <a:close/>
                    <a:moveTo>
                      <a:pt x="21" y="33"/>
                    </a:moveTo>
                    <a:lnTo>
                      <a:pt x="18" y="40"/>
                    </a:lnTo>
                    <a:lnTo>
                      <a:pt x="1" y="31"/>
                    </a:lnTo>
                    <a:lnTo>
                      <a:pt x="3" y="24"/>
                    </a:lnTo>
                    <a:lnTo>
                      <a:pt x="21" y="33"/>
                    </a:lnTo>
                    <a:close/>
                    <a:moveTo>
                      <a:pt x="0" y="35"/>
                    </a:moveTo>
                    <a:lnTo>
                      <a:pt x="0" y="33"/>
                    </a:lnTo>
                    <a:lnTo>
                      <a:pt x="1" y="31"/>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1" y="59"/>
                    </a:moveTo>
                    <a:lnTo>
                      <a:pt x="0" y="56"/>
                    </a:lnTo>
                    <a:lnTo>
                      <a:pt x="0" y="54"/>
                    </a:lnTo>
                    <a:lnTo>
                      <a:pt x="9" y="54"/>
                    </a:lnTo>
                    <a:lnTo>
                      <a:pt x="1" y="59"/>
                    </a:lnTo>
                    <a:close/>
                    <a:moveTo>
                      <a:pt x="18" y="50"/>
                    </a:moveTo>
                    <a:lnTo>
                      <a:pt x="21" y="56"/>
                    </a:lnTo>
                    <a:lnTo>
                      <a:pt x="3" y="65"/>
                    </a:lnTo>
                    <a:lnTo>
                      <a:pt x="1" y="59"/>
                    </a:lnTo>
                    <a:lnTo>
                      <a:pt x="18" y="50"/>
                    </a:lnTo>
                    <a:close/>
                    <a:moveTo>
                      <a:pt x="12" y="71"/>
                    </a:moveTo>
                    <a:lnTo>
                      <a:pt x="7" y="71"/>
                    </a:lnTo>
                    <a:lnTo>
                      <a:pt x="3" y="65"/>
                    </a:lnTo>
                    <a:lnTo>
                      <a:pt x="12" y="61"/>
                    </a:lnTo>
                    <a:lnTo>
                      <a:pt x="12" y="71"/>
                    </a:lnTo>
                    <a:close/>
                    <a:moveTo>
                      <a:pt x="12" y="51"/>
                    </a:moveTo>
                    <a:lnTo>
                      <a:pt x="15" y="51"/>
                    </a:lnTo>
                    <a:lnTo>
                      <a:pt x="15" y="71"/>
                    </a:lnTo>
                    <a:lnTo>
                      <a:pt x="12" y="71"/>
                    </a:lnTo>
                    <a:lnTo>
                      <a:pt x="12" y="51"/>
                    </a:lnTo>
                    <a:close/>
                    <a:moveTo>
                      <a:pt x="15" y="51"/>
                    </a:moveTo>
                    <a:lnTo>
                      <a:pt x="20" y="51"/>
                    </a:lnTo>
                    <a:lnTo>
                      <a:pt x="22" y="54"/>
                    </a:lnTo>
                    <a:lnTo>
                      <a:pt x="15" y="61"/>
                    </a:lnTo>
                    <a:lnTo>
                      <a:pt x="15" y="51"/>
                    </a:lnTo>
                    <a:close/>
                    <a:moveTo>
                      <a:pt x="22" y="54"/>
                    </a:moveTo>
                    <a:lnTo>
                      <a:pt x="25" y="57"/>
                    </a:lnTo>
                    <a:lnTo>
                      <a:pt x="12" y="71"/>
                    </a:lnTo>
                    <a:lnTo>
                      <a:pt x="9" y="67"/>
                    </a:lnTo>
                    <a:lnTo>
                      <a:pt x="22" y="54"/>
                    </a:lnTo>
                    <a:close/>
                    <a:moveTo>
                      <a:pt x="14" y="73"/>
                    </a:moveTo>
                    <a:lnTo>
                      <a:pt x="13" y="72"/>
                    </a:lnTo>
                    <a:lnTo>
                      <a:pt x="12" y="71"/>
                    </a:lnTo>
                    <a:lnTo>
                      <a:pt x="19" y="64"/>
                    </a:lnTo>
                    <a:lnTo>
                      <a:pt x="14" y="73"/>
                    </a:lnTo>
                    <a:close/>
                    <a:moveTo>
                      <a:pt x="23" y="55"/>
                    </a:moveTo>
                    <a:lnTo>
                      <a:pt x="30" y="59"/>
                    </a:lnTo>
                    <a:lnTo>
                      <a:pt x="21" y="76"/>
                    </a:lnTo>
                    <a:lnTo>
                      <a:pt x="14" y="73"/>
                    </a:lnTo>
                    <a:lnTo>
                      <a:pt x="23" y="55"/>
                    </a:lnTo>
                    <a:close/>
                    <a:moveTo>
                      <a:pt x="25" y="77"/>
                    </a:moveTo>
                    <a:lnTo>
                      <a:pt x="23" y="77"/>
                    </a:lnTo>
                    <a:lnTo>
                      <a:pt x="21" y="76"/>
                    </a:lnTo>
                    <a:lnTo>
                      <a:pt x="25" y="67"/>
                    </a:lnTo>
                    <a:lnTo>
                      <a:pt x="25" y="77"/>
                    </a:lnTo>
                    <a:close/>
                    <a:moveTo>
                      <a:pt x="25" y="57"/>
                    </a:moveTo>
                    <a:lnTo>
                      <a:pt x="29" y="57"/>
                    </a:lnTo>
                    <a:lnTo>
                      <a:pt x="29" y="77"/>
                    </a:lnTo>
                    <a:lnTo>
                      <a:pt x="25" y="77"/>
                    </a:lnTo>
                    <a:lnTo>
                      <a:pt x="25" y="57"/>
                    </a:lnTo>
                    <a:close/>
                    <a:moveTo>
                      <a:pt x="29" y="57"/>
                    </a:moveTo>
                    <a:lnTo>
                      <a:pt x="34" y="57"/>
                    </a:lnTo>
                    <a:lnTo>
                      <a:pt x="34" y="77"/>
                    </a:lnTo>
                    <a:lnTo>
                      <a:pt x="29" y="77"/>
                    </a:lnTo>
                    <a:lnTo>
                      <a:pt x="29" y="57"/>
                    </a:lnTo>
                    <a:close/>
                    <a:moveTo>
                      <a:pt x="34" y="57"/>
                    </a:moveTo>
                    <a:lnTo>
                      <a:pt x="37" y="57"/>
                    </a:lnTo>
                    <a:lnTo>
                      <a:pt x="37" y="77"/>
                    </a:lnTo>
                    <a:lnTo>
                      <a:pt x="34" y="77"/>
                    </a:lnTo>
                    <a:lnTo>
                      <a:pt x="34" y="57"/>
                    </a:lnTo>
                    <a:close/>
                    <a:moveTo>
                      <a:pt x="42" y="76"/>
                    </a:moveTo>
                    <a:lnTo>
                      <a:pt x="40" y="77"/>
                    </a:lnTo>
                    <a:lnTo>
                      <a:pt x="37" y="77"/>
                    </a:lnTo>
                    <a:lnTo>
                      <a:pt x="37" y="67"/>
                    </a:lnTo>
                    <a:lnTo>
                      <a:pt x="42" y="76"/>
                    </a:lnTo>
                    <a:close/>
                    <a:moveTo>
                      <a:pt x="33" y="59"/>
                    </a:moveTo>
                    <a:lnTo>
                      <a:pt x="40" y="55"/>
                    </a:lnTo>
                    <a:lnTo>
                      <a:pt x="48" y="73"/>
                    </a:lnTo>
                    <a:lnTo>
                      <a:pt x="42" y="76"/>
                    </a:lnTo>
                    <a:lnTo>
                      <a:pt x="33" y="59"/>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7"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1" name="Freeform 547">
                <a:extLst>
                  <a:ext uri="{FF2B5EF4-FFF2-40B4-BE49-F238E27FC236}">
                    <a16:creationId xmlns:a16="http://schemas.microsoft.com/office/drawing/2014/main" id="{25103417-D120-4432-ABDE-74A7835E7F9A}"/>
                  </a:ext>
                </a:extLst>
              </p:cNvPr>
              <p:cNvSpPr>
                <a:spLocks/>
              </p:cNvSpPr>
              <p:nvPr/>
            </p:nvSpPr>
            <p:spPr bwMode="auto">
              <a:xfrm>
                <a:off x="3327" y="2735"/>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1" y="47"/>
                    </a:lnTo>
                    <a:lnTo>
                      <a:pt x="54" y="44"/>
                    </a:lnTo>
                    <a:lnTo>
                      <a:pt x="57" y="41"/>
                    </a:lnTo>
                    <a:lnTo>
                      <a:pt x="61" y="34"/>
                    </a:lnTo>
                    <a:lnTo>
                      <a:pt x="63" y="32"/>
                    </a:lnTo>
                    <a:lnTo>
                      <a:pt x="63" y="29"/>
                    </a:lnTo>
                    <a:lnTo>
                      <a:pt x="66" y="22"/>
                    </a:lnTo>
                    <a:lnTo>
                      <a:pt x="66" y="19"/>
                    </a:lnTo>
                    <a:lnTo>
                      <a:pt x="63" y="15"/>
                    </a:lnTo>
                    <a:lnTo>
                      <a:pt x="63" y="9"/>
                    </a:lnTo>
                    <a:lnTo>
                      <a:pt x="61" y="7"/>
                    </a:lnTo>
                    <a:lnTo>
                      <a:pt x="57" y="3"/>
                    </a:lnTo>
                    <a:lnTo>
                      <a:pt x="54" y="3"/>
                    </a:lnTo>
                    <a:lnTo>
                      <a:pt x="47" y="0"/>
                    </a:lnTo>
                    <a:lnTo>
                      <a:pt x="44" y="0"/>
                    </a:lnTo>
                    <a:lnTo>
                      <a:pt x="38" y="0"/>
                    </a:lnTo>
                    <a:lnTo>
                      <a:pt x="35" y="0"/>
                    </a:lnTo>
                    <a:lnTo>
                      <a:pt x="29" y="0"/>
                    </a:lnTo>
                    <a:lnTo>
                      <a:pt x="25" y="3"/>
                    </a:lnTo>
                    <a:lnTo>
                      <a:pt x="19" y="7"/>
                    </a:lnTo>
                    <a:lnTo>
                      <a:pt x="12" y="9"/>
                    </a:lnTo>
                    <a:lnTo>
                      <a:pt x="9" y="12"/>
                    </a:lnTo>
                    <a:lnTo>
                      <a:pt x="7" y="15"/>
                    </a:lnTo>
                    <a:lnTo>
                      <a:pt x="3" y="19"/>
                    </a:lnTo>
                    <a:lnTo>
                      <a:pt x="0" y="25"/>
                    </a:lnTo>
                    <a:lnTo>
                      <a:pt x="0" y="29"/>
                    </a:lnTo>
                    <a:lnTo>
                      <a:pt x="0" y="34"/>
                    </a:lnTo>
                    <a:lnTo>
                      <a:pt x="0" y="37"/>
                    </a:lnTo>
                    <a:lnTo>
                      <a:pt x="0" y="41"/>
                    </a:lnTo>
                    <a:lnTo>
                      <a:pt x="3" y="44"/>
                    </a:lnTo>
                    <a:lnTo>
                      <a:pt x="3" y="51"/>
                    </a:lnTo>
                    <a:lnTo>
                      <a:pt x="7" y="51"/>
                    </a:lnTo>
                    <a:lnTo>
                      <a:pt x="12" y="54"/>
                    </a:lnTo>
                    <a:lnTo>
                      <a:pt x="15" y="57"/>
                    </a:lnTo>
                    <a:lnTo>
                      <a:pt x="19" y="57"/>
                    </a:lnTo>
                    <a:lnTo>
                      <a:pt x="25" y="57"/>
                    </a:lnTo>
                    <a:lnTo>
                      <a:pt x="29"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2" name="Freeform 548">
                <a:extLst>
                  <a:ext uri="{FF2B5EF4-FFF2-40B4-BE49-F238E27FC236}">
                    <a16:creationId xmlns:a16="http://schemas.microsoft.com/office/drawing/2014/main" id="{2E6E9629-4837-4D05-8384-28FE39490F9C}"/>
                  </a:ext>
                </a:extLst>
              </p:cNvPr>
              <p:cNvSpPr>
                <a:spLocks noEditPoints="1"/>
              </p:cNvSpPr>
              <p:nvPr/>
            </p:nvSpPr>
            <p:spPr bwMode="auto">
              <a:xfrm>
                <a:off x="3325" y="2732"/>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2 h 76"/>
                  <a:gd name="T42" fmla="*/ 3 w 86"/>
                  <a:gd name="T43" fmla="*/ 1 h 76"/>
                  <a:gd name="T44" fmla="*/ 4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1 h 76"/>
                  <a:gd name="T60" fmla="*/ 1 w 86"/>
                  <a:gd name="T61" fmla="*/ 1 h 76"/>
                  <a:gd name="T62" fmla="*/ 2 w 86"/>
                  <a:gd name="T63" fmla="*/ 2 h 76"/>
                  <a:gd name="T64" fmla="*/ 2 w 86"/>
                  <a:gd name="T65" fmla="*/ 2 h 76"/>
                  <a:gd name="T66" fmla="*/ 1 w 86"/>
                  <a:gd name="T67" fmla="*/ 1 h 76"/>
                  <a:gd name="T68" fmla="*/ 1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1 w 86"/>
                  <a:gd name="T85" fmla="*/ 4 h 76"/>
                  <a:gd name="T86" fmla="*/ 0 w 86"/>
                  <a:gd name="T87" fmla="*/ 4 h 76"/>
                  <a:gd name="T88" fmla="*/ 1 w 86"/>
                  <a:gd name="T89" fmla="*/ 5 h 76"/>
                  <a:gd name="T90" fmla="*/ 1 w 86"/>
                  <a:gd name="T91" fmla="*/ 3 h 76"/>
                  <a:gd name="T92" fmla="*/ 2 w 86"/>
                  <a:gd name="T93" fmla="*/ 4 h 76"/>
                  <a:gd name="T94" fmla="*/ 2 w 86"/>
                  <a:gd name="T95" fmla="*/ 4 h 76"/>
                  <a:gd name="T96" fmla="*/ 1 w 86"/>
                  <a:gd name="T97" fmla="*/ 5 h 76"/>
                  <a:gd name="T98" fmla="*/ 1 w 86"/>
                  <a:gd name="T99" fmla="*/ 5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2"/>
                    </a:moveTo>
                    <a:lnTo>
                      <a:pt x="56" y="49"/>
                    </a:lnTo>
                    <a:lnTo>
                      <a:pt x="65" y="66"/>
                    </a:lnTo>
                    <a:lnTo>
                      <a:pt x="59"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5" y="55"/>
                    </a:moveTo>
                    <a:lnTo>
                      <a:pt x="75" y="56"/>
                    </a:lnTo>
                    <a:lnTo>
                      <a:pt x="74" y="57"/>
                    </a:lnTo>
                    <a:lnTo>
                      <a:pt x="67" y="51"/>
                    </a:lnTo>
                    <a:lnTo>
                      <a:pt x="75" y="55"/>
                    </a:lnTo>
                    <a:close/>
                    <a:moveTo>
                      <a:pt x="59" y="46"/>
                    </a:moveTo>
                    <a:lnTo>
                      <a:pt x="62" y="41"/>
                    </a:lnTo>
                    <a:lnTo>
                      <a:pt x="78" y="49"/>
                    </a:lnTo>
                    <a:lnTo>
                      <a:pt x="75" y="55"/>
                    </a:lnTo>
                    <a:lnTo>
                      <a:pt x="59" y="46"/>
                    </a:lnTo>
                    <a:close/>
                    <a:moveTo>
                      <a:pt x="62" y="41"/>
                    </a:moveTo>
                    <a:lnTo>
                      <a:pt x="62" y="39"/>
                    </a:lnTo>
                    <a:lnTo>
                      <a:pt x="64" y="37"/>
                    </a:lnTo>
                    <a:lnTo>
                      <a:pt x="71" y="44"/>
                    </a:lnTo>
                    <a:lnTo>
                      <a:pt x="62" y="41"/>
                    </a:lnTo>
                    <a:close/>
                    <a:moveTo>
                      <a:pt x="64" y="37"/>
                    </a:moveTo>
                    <a:lnTo>
                      <a:pt x="66" y="35"/>
                    </a:lnTo>
                    <a:lnTo>
                      <a:pt x="81" y="49"/>
                    </a:lnTo>
                    <a:lnTo>
                      <a:pt x="77" y="52"/>
                    </a:lnTo>
                    <a:lnTo>
                      <a:pt x="64" y="37"/>
                    </a:lnTo>
                    <a:close/>
                    <a:moveTo>
                      <a:pt x="83" y="42"/>
                    </a:moveTo>
                    <a:lnTo>
                      <a:pt x="83" y="45"/>
                    </a:lnTo>
                    <a:lnTo>
                      <a:pt x="81" y="49"/>
                    </a:lnTo>
                    <a:lnTo>
                      <a:pt x="73" y="42"/>
                    </a:lnTo>
                    <a:lnTo>
                      <a:pt x="83" y="42"/>
                    </a:lnTo>
                    <a:close/>
                    <a:moveTo>
                      <a:pt x="64" y="42"/>
                    </a:moveTo>
                    <a:lnTo>
                      <a:pt x="64" y="39"/>
                    </a:lnTo>
                    <a:lnTo>
                      <a:pt x="83" y="39"/>
                    </a:lnTo>
                    <a:lnTo>
                      <a:pt x="83" y="42"/>
                    </a:lnTo>
                    <a:lnTo>
                      <a:pt x="64" y="42"/>
                    </a:lnTo>
                    <a:close/>
                    <a:moveTo>
                      <a:pt x="64" y="39"/>
                    </a:moveTo>
                    <a:lnTo>
                      <a:pt x="64" y="36"/>
                    </a:lnTo>
                    <a:lnTo>
                      <a:pt x="65" y="34"/>
                    </a:lnTo>
                    <a:lnTo>
                      <a:pt x="73" y="39"/>
                    </a:lnTo>
                    <a:lnTo>
                      <a:pt x="64" y="39"/>
                    </a:lnTo>
                    <a:close/>
                    <a:moveTo>
                      <a:pt x="65" y="34"/>
                    </a:moveTo>
                    <a:lnTo>
                      <a:pt x="68" y="28"/>
                    </a:lnTo>
                    <a:lnTo>
                      <a:pt x="85" y="36"/>
                    </a:lnTo>
                    <a:lnTo>
                      <a:pt x="82" y="43"/>
                    </a:lnTo>
                    <a:lnTo>
                      <a:pt x="65" y="34"/>
                    </a:lnTo>
                    <a:close/>
                    <a:moveTo>
                      <a:pt x="86" y="32"/>
                    </a:moveTo>
                    <a:lnTo>
                      <a:pt x="86" y="34"/>
                    </a:lnTo>
                    <a:lnTo>
                      <a:pt x="85" y="36"/>
                    </a:lnTo>
                    <a:lnTo>
                      <a:pt x="76" y="32"/>
                    </a:lnTo>
                    <a:lnTo>
                      <a:pt x="86" y="32"/>
                    </a:lnTo>
                    <a:close/>
                    <a:moveTo>
                      <a:pt x="67" y="32"/>
                    </a:moveTo>
                    <a:lnTo>
                      <a:pt x="67" y="29"/>
                    </a:lnTo>
                    <a:lnTo>
                      <a:pt x="86" y="29"/>
                    </a:lnTo>
                    <a:lnTo>
                      <a:pt x="86" y="32"/>
                    </a:lnTo>
                    <a:lnTo>
                      <a:pt x="67" y="32"/>
                    </a:lnTo>
                    <a:close/>
                    <a:moveTo>
                      <a:pt x="83" y="22"/>
                    </a:moveTo>
                    <a:lnTo>
                      <a:pt x="86" y="25"/>
                    </a:lnTo>
                    <a:lnTo>
                      <a:pt x="86" y="29"/>
                    </a:lnTo>
                    <a:lnTo>
                      <a:pt x="76" y="29"/>
                    </a:lnTo>
                    <a:lnTo>
                      <a:pt x="83" y="22"/>
                    </a:lnTo>
                    <a:close/>
                    <a:moveTo>
                      <a:pt x="70" y="35"/>
                    </a:moveTo>
                    <a:lnTo>
                      <a:pt x="66" y="32"/>
                    </a:lnTo>
                    <a:lnTo>
                      <a:pt x="81" y="19"/>
                    </a:lnTo>
                    <a:lnTo>
                      <a:pt x="83" y="22"/>
                    </a:lnTo>
                    <a:lnTo>
                      <a:pt x="70" y="35"/>
                    </a:lnTo>
                    <a:close/>
                    <a:moveTo>
                      <a:pt x="66" y="32"/>
                    </a:moveTo>
                    <a:lnTo>
                      <a:pt x="64" y="30"/>
                    </a:lnTo>
                    <a:lnTo>
                      <a:pt x="64" y="25"/>
                    </a:lnTo>
                    <a:lnTo>
                      <a:pt x="73" y="25"/>
                    </a:lnTo>
                    <a:lnTo>
                      <a:pt x="66" y="32"/>
                    </a:lnTo>
                    <a:close/>
                    <a:moveTo>
                      <a:pt x="64" y="25"/>
                    </a:moveTo>
                    <a:lnTo>
                      <a:pt x="64" y="19"/>
                    </a:lnTo>
                    <a:lnTo>
                      <a:pt x="83" y="19"/>
                    </a:lnTo>
                    <a:lnTo>
                      <a:pt x="83" y="25"/>
                    </a:lnTo>
                    <a:lnTo>
                      <a:pt x="64" y="25"/>
                    </a:lnTo>
                    <a:close/>
                    <a:moveTo>
                      <a:pt x="81" y="12"/>
                    </a:moveTo>
                    <a:lnTo>
                      <a:pt x="83" y="15"/>
                    </a:lnTo>
                    <a:lnTo>
                      <a:pt x="83" y="19"/>
                    </a:lnTo>
                    <a:lnTo>
                      <a:pt x="73" y="19"/>
                    </a:lnTo>
                    <a:lnTo>
                      <a:pt x="81" y="12"/>
                    </a:lnTo>
                    <a:close/>
                    <a:moveTo>
                      <a:pt x="66" y="26"/>
                    </a:moveTo>
                    <a:lnTo>
                      <a:pt x="64" y="23"/>
                    </a:lnTo>
                    <a:lnTo>
                      <a:pt x="77" y="9"/>
                    </a:lnTo>
                    <a:lnTo>
                      <a:pt x="81" y="12"/>
                    </a:lnTo>
                    <a:lnTo>
                      <a:pt x="66" y="26"/>
                    </a:lnTo>
                    <a:close/>
                    <a:moveTo>
                      <a:pt x="64" y="23"/>
                    </a:moveTo>
                    <a:lnTo>
                      <a:pt x="73" y="32"/>
                    </a:lnTo>
                    <a:lnTo>
                      <a:pt x="64" y="23"/>
                    </a:lnTo>
                    <a:lnTo>
                      <a:pt x="71" y="17"/>
                    </a:lnTo>
                    <a:lnTo>
                      <a:pt x="64" y="23"/>
                    </a:lnTo>
                    <a:close/>
                    <a:moveTo>
                      <a:pt x="64" y="23"/>
                    </a:moveTo>
                    <a:lnTo>
                      <a:pt x="61" y="20"/>
                    </a:lnTo>
                    <a:lnTo>
                      <a:pt x="74" y="7"/>
                    </a:lnTo>
                    <a:lnTo>
                      <a:pt x="77" y="9"/>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2" y="22"/>
                    </a:lnTo>
                    <a:lnTo>
                      <a:pt x="60" y="21"/>
                    </a:lnTo>
                    <a:lnTo>
                      <a:pt x="64" y="13"/>
                    </a:lnTo>
                    <a:lnTo>
                      <a:pt x="64" y="22"/>
                    </a:lnTo>
                    <a:close/>
                    <a:moveTo>
                      <a:pt x="60" y="21"/>
                    </a:moveTo>
                    <a:lnTo>
                      <a:pt x="53" y="19"/>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2" y="3"/>
                    </a:moveTo>
                    <a:lnTo>
                      <a:pt x="34" y="0"/>
                    </a:lnTo>
                    <a:lnTo>
                      <a:pt x="39" y="0"/>
                    </a:lnTo>
                    <a:lnTo>
                      <a:pt x="39" y="10"/>
                    </a:lnTo>
                    <a:lnTo>
                      <a:pt x="32" y="3"/>
                    </a:lnTo>
                    <a:close/>
                    <a:moveTo>
                      <a:pt x="45" y="17"/>
                    </a:moveTo>
                    <a:lnTo>
                      <a:pt x="42" y="20"/>
                    </a:lnTo>
                    <a:lnTo>
                      <a:pt x="29" y="7"/>
                    </a:lnTo>
                    <a:lnTo>
                      <a:pt x="32" y="3"/>
                    </a:lnTo>
                    <a:lnTo>
                      <a:pt x="45" y="17"/>
                    </a:lnTo>
                    <a:close/>
                    <a:moveTo>
                      <a:pt x="42" y="20"/>
                    </a:moveTo>
                    <a:lnTo>
                      <a:pt x="41" y="21"/>
                    </a:lnTo>
                    <a:lnTo>
                      <a:pt x="40" y="21"/>
                    </a:lnTo>
                    <a:lnTo>
                      <a:pt x="35" y="13"/>
                    </a:lnTo>
                    <a:lnTo>
                      <a:pt x="42" y="20"/>
                    </a:lnTo>
                    <a:close/>
                    <a:moveTo>
                      <a:pt x="40" y="21"/>
                    </a:moveTo>
                    <a:lnTo>
                      <a:pt x="33" y="24"/>
                    </a:lnTo>
                    <a:lnTo>
                      <a:pt x="24" y="8"/>
                    </a:lnTo>
                    <a:lnTo>
                      <a:pt x="31" y="4"/>
                    </a:lnTo>
                    <a:lnTo>
                      <a:pt x="40" y="21"/>
                    </a:lnTo>
                    <a:close/>
                    <a:moveTo>
                      <a:pt x="33" y="24"/>
                    </a:moveTo>
                    <a:lnTo>
                      <a:pt x="27" y="28"/>
                    </a:lnTo>
                    <a:lnTo>
                      <a:pt x="19" y="11"/>
                    </a:lnTo>
                    <a:lnTo>
                      <a:pt x="24" y="8"/>
                    </a:lnTo>
                    <a:lnTo>
                      <a:pt x="33" y="24"/>
                    </a:lnTo>
                    <a:close/>
                    <a:moveTo>
                      <a:pt x="16" y="12"/>
                    </a:moveTo>
                    <a:lnTo>
                      <a:pt x="17" y="11"/>
                    </a:lnTo>
                    <a:lnTo>
                      <a:pt x="19" y="11"/>
                    </a:lnTo>
                    <a:lnTo>
                      <a:pt x="22" y="19"/>
                    </a:lnTo>
                    <a:lnTo>
                      <a:pt x="16" y="12"/>
                    </a:lnTo>
                    <a:close/>
                    <a:moveTo>
                      <a:pt x="29" y="26"/>
                    </a:moveTo>
                    <a:lnTo>
                      <a:pt x="27" y="29"/>
                    </a:lnTo>
                    <a:lnTo>
                      <a:pt x="12" y="15"/>
                    </a:lnTo>
                    <a:lnTo>
                      <a:pt x="16" y="12"/>
                    </a:lnTo>
                    <a:lnTo>
                      <a:pt x="29" y="26"/>
                    </a:lnTo>
                    <a:close/>
                    <a:moveTo>
                      <a:pt x="27" y="29"/>
                    </a:moveTo>
                    <a:lnTo>
                      <a:pt x="17" y="39"/>
                    </a:lnTo>
                    <a:lnTo>
                      <a:pt x="27" y="29"/>
                    </a:lnTo>
                    <a:lnTo>
                      <a:pt x="19" y="22"/>
                    </a:lnTo>
                    <a:lnTo>
                      <a:pt x="27" y="29"/>
                    </a:lnTo>
                    <a:close/>
                    <a:moveTo>
                      <a:pt x="27" y="29"/>
                    </a:moveTo>
                    <a:lnTo>
                      <a:pt x="23" y="32"/>
                    </a:lnTo>
                    <a:lnTo>
                      <a:pt x="10" y="19"/>
                    </a:lnTo>
                    <a:lnTo>
                      <a:pt x="12" y="15"/>
                    </a:lnTo>
                    <a:lnTo>
                      <a:pt x="27" y="29"/>
                    </a:lnTo>
                    <a:close/>
                    <a:moveTo>
                      <a:pt x="23" y="32"/>
                    </a:moveTo>
                    <a:lnTo>
                      <a:pt x="20" y="35"/>
                    </a:lnTo>
                    <a:lnTo>
                      <a:pt x="7" y="22"/>
                    </a:lnTo>
                    <a:lnTo>
                      <a:pt x="10" y="19"/>
                    </a:lnTo>
                    <a:lnTo>
                      <a:pt x="23" y="32"/>
                    </a:lnTo>
                    <a:close/>
                    <a:moveTo>
                      <a:pt x="5" y="24"/>
                    </a:moveTo>
                    <a:lnTo>
                      <a:pt x="6" y="23"/>
                    </a:lnTo>
                    <a:lnTo>
                      <a:pt x="7" y="22"/>
                    </a:lnTo>
                    <a:lnTo>
                      <a:pt x="13" y="29"/>
                    </a:lnTo>
                    <a:lnTo>
                      <a:pt x="5" y="24"/>
                    </a:lnTo>
                    <a:close/>
                    <a:moveTo>
                      <a:pt x="21" y="33"/>
                    </a:moveTo>
                    <a:lnTo>
                      <a:pt x="19" y="40"/>
                    </a:lnTo>
                    <a:lnTo>
                      <a:pt x="1" y="31"/>
                    </a:lnTo>
                    <a:lnTo>
                      <a:pt x="5" y="24"/>
                    </a:lnTo>
                    <a:lnTo>
                      <a:pt x="21" y="33"/>
                    </a:lnTo>
                    <a:close/>
                    <a:moveTo>
                      <a:pt x="0" y="35"/>
                    </a:moveTo>
                    <a:lnTo>
                      <a:pt x="0" y="33"/>
                    </a:lnTo>
                    <a:lnTo>
                      <a:pt x="1" y="31"/>
                    </a:lnTo>
                    <a:lnTo>
                      <a:pt x="10" y="35"/>
                    </a:lnTo>
                    <a:lnTo>
                      <a:pt x="0" y="35"/>
                    </a:lnTo>
                    <a:close/>
                    <a:moveTo>
                      <a:pt x="19" y="35"/>
                    </a:moveTo>
                    <a:lnTo>
                      <a:pt x="19" y="39"/>
                    </a:lnTo>
                    <a:lnTo>
                      <a:pt x="0" y="39"/>
                    </a:lnTo>
                    <a:lnTo>
                      <a:pt x="0" y="35"/>
                    </a:lnTo>
                    <a:lnTo>
                      <a:pt x="19" y="35"/>
                    </a:lnTo>
                    <a:close/>
                    <a:moveTo>
                      <a:pt x="19" y="39"/>
                    </a:moveTo>
                    <a:lnTo>
                      <a:pt x="19" y="44"/>
                    </a:lnTo>
                    <a:lnTo>
                      <a:pt x="0" y="44"/>
                    </a:lnTo>
                    <a:lnTo>
                      <a:pt x="0" y="39"/>
                    </a:lnTo>
                    <a:lnTo>
                      <a:pt x="19" y="39"/>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3" y="57"/>
                    </a:moveTo>
                    <a:lnTo>
                      <a:pt x="0" y="55"/>
                    </a:lnTo>
                    <a:lnTo>
                      <a:pt x="0" y="51"/>
                    </a:lnTo>
                    <a:lnTo>
                      <a:pt x="10" y="51"/>
                    </a:lnTo>
                    <a:lnTo>
                      <a:pt x="3" y="57"/>
                    </a:lnTo>
                    <a:close/>
                    <a:moveTo>
                      <a:pt x="17" y="44"/>
                    </a:moveTo>
                    <a:lnTo>
                      <a:pt x="20" y="47"/>
                    </a:lnTo>
                    <a:lnTo>
                      <a:pt x="7" y="61"/>
                    </a:lnTo>
                    <a:lnTo>
                      <a:pt x="3" y="57"/>
                    </a:lnTo>
                    <a:lnTo>
                      <a:pt x="17" y="44"/>
                    </a:lnTo>
                    <a:close/>
                    <a:moveTo>
                      <a:pt x="20" y="47"/>
                    </a:moveTo>
                    <a:lnTo>
                      <a:pt x="22" y="51"/>
                    </a:lnTo>
                    <a:lnTo>
                      <a:pt x="22" y="54"/>
                    </a:lnTo>
                    <a:lnTo>
                      <a:pt x="13" y="54"/>
                    </a:lnTo>
                    <a:lnTo>
                      <a:pt x="20" y="47"/>
                    </a:lnTo>
                    <a:close/>
                    <a:moveTo>
                      <a:pt x="22" y="54"/>
                    </a:moveTo>
                    <a:lnTo>
                      <a:pt x="22" y="61"/>
                    </a:lnTo>
                    <a:lnTo>
                      <a:pt x="3" y="61"/>
                    </a:lnTo>
                    <a:lnTo>
                      <a:pt x="3" y="54"/>
                    </a:lnTo>
                    <a:lnTo>
                      <a:pt x="22" y="54"/>
                    </a:lnTo>
                    <a:close/>
                    <a:moveTo>
                      <a:pt x="13" y="71"/>
                    </a:moveTo>
                    <a:lnTo>
                      <a:pt x="3" y="71"/>
                    </a:lnTo>
                    <a:lnTo>
                      <a:pt x="3" y="61"/>
                    </a:lnTo>
                    <a:lnTo>
                      <a:pt x="13" y="61"/>
                    </a:lnTo>
                    <a:lnTo>
                      <a:pt x="13" y="71"/>
                    </a:lnTo>
                    <a:close/>
                    <a:moveTo>
                      <a:pt x="13" y="51"/>
                    </a:moveTo>
                    <a:lnTo>
                      <a:pt x="17" y="51"/>
                    </a:lnTo>
                    <a:lnTo>
                      <a:pt x="17" y="71"/>
                    </a:lnTo>
                    <a:lnTo>
                      <a:pt x="13" y="71"/>
                    </a:lnTo>
                    <a:lnTo>
                      <a:pt x="13" y="51"/>
                    </a:lnTo>
                    <a:close/>
                    <a:moveTo>
                      <a:pt x="17" y="51"/>
                    </a:moveTo>
                    <a:lnTo>
                      <a:pt x="19" y="51"/>
                    </a:lnTo>
                    <a:lnTo>
                      <a:pt x="20" y="52"/>
                    </a:lnTo>
                    <a:lnTo>
                      <a:pt x="17" y="61"/>
                    </a:lnTo>
                    <a:lnTo>
                      <a:pt x="17" y="51"/>
                    </a:lnTo>
                    <a:close/>
                    <a:moveTo>
                      <a:pt x="20" y="52"/>
                    </a:moveTo>
                    <a:lnTo>
                      <a:pt x="27" y="55"/>
                    </a:lnTo>
                    <a:lnTo>
                      <a:pt x="19" y="73"/>
                    </a:lnTo>
                    <a:lnTo>
                      <a:pt x="12" y="69"/>
                    </a:lnTo>
                    <a:lnTo>
                      <a:pt x="20" y="52"/>
                    </a:lnTo>
                    <a:close/>
                    <a:moveTo>
                      <a:pt x="27" y="55"/>
                    </a:moveTo>
                    <a:lnTo>
                      <a:pt x="28" y="56"/>
                    </a:lnTo>
                    <a:lnTo>
                      <a:pt x="29" y="57"/>
                    </a:lnTo>
                    <a:lnTo>
                      <a:pt x="22" y="64"/>
                    </a:lnTo>
                    <a:lnTo>
                      <a:pt x="27" y="55"/>
                    </a:lnTo>
                    <a:close/>
                    <a:moveTo>
                      <a:pt x="29" y="57"/>
                    </a:moveTo>
                    <a:lnTo>
                      <a:pt x="32" y="61"/>
                    </a:lnTo>
                    <a:lnTo>
                      <a:pt x="19" y="74"/>
                    </a:lnTo>
                    <a:lnTo>
                      <a:pt x="16" y="71"/>
                    </a:lnTo>
                    <a:lnTo>
                      <a:pt x="29"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49" y="75"/>
                    </a:moveTo>
                    <a:lnTo>
                      <a:pt x="48" y="76"/>
                    </a:lnTo>
                    <a:lnTo>
                      <a:pt x="45" y="76"/>
                    </a:lnTo>
                    <a:lnTo>
                      <a:pt x="45" y="67"/>
                    </a:lnTo>
                    <a:lnTo>
                      <a:pt x="49" y="75"/>
                    </a:lnTo>
                    <a:close/>
                    <a:moveTo>
                      <a:pt x="41" y="58"/>
                    </a:moveTo>
                    <a:lnTo>
                      <a:pt x="46" y="55"/>
                    </a:lnTo>
                    <a:lnTo>
                      <a:pt x="55" y="73"/>
                    </a:lnTo>
                    <a:lnTo>
                      <a:pt x="49" y="75"/>
                    </a:lnTo>
                    <a:lnTo>
                      <a:pt x="41" y="58"/>
                    </a:lnTo>
                    <a:close/>
                    <a:moveTo>
                      <a:pt x="57" y="71"/>
                    </a:moveTo>
                    <a:lnTo>
                      <a:pt x="56" y="72"/>
                    </a:lnTo>
                    <a:lnTo>
                      <a:pt x="55" y="73"/>
                    </a:lnTo>
                    <a:lnTo>
                      <a:pt x="51" y="64"/>
                    </a:lnTo>
                    <a:lnTo>
                      <a:pt x="57" y="71"/>
                    </a:lnTo>
                    <a:close/>
                    <a:moveTo>
                      <a:pt x="44" y="57"/>
                    </a:moveTo>
                    <a:lnTo>
                      <a:pt x="48" y="54"/>
                    </a:lnTo>
                    <a:lnTo>
                      <a:pt x="61"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3" name="Freeform 549">
                <a:extLst>
                  <a:ext uri="{FF2B5EF4-FFF2-40B4-BE49-F238E27FC236}">
                    <a16:creationId xmlns:a16="http://schemas.microsoft.com/office/drawing/2014/main" id="{96FE23B4-1BDE-4ABE-BF9A-129F133466ED}"/>
                  </a:ext>
                </a:extLst>
              </p:cNvPr>
              <p:cNvSpPr>
                <a:spLocks/>
              </p:cNvSpPr>
              <p:nvPr/>
            </p:nvSpPr>
            <p:spPr bwMode="auto">
              <a:xfrm>
                <a:off x="2895" y="2905"/>
                <a:ext cx="16" cy="14"/>
              </a:xfrm>
              <a:custGeom>
                <a:avLst/>
                <a:gdLst>
                  <a:gd name="T0" fmla="*/ 3 w 66"/>
                  <a:gd name="T1" fmla="*/ 3 h 58"/>
                  <a:gd name="T2" fmla="*/ 3 w 66"/>
                  <a:gd name="T3" fmla="*/ 3 h 58"/>
                  <a:gd name="T4" fmla="*/ 3 w 66"/>
                  <a:gd name="T5" fmla="*/ 3 h 58"/>
                  <a:gd name="T6" fmla="*/ 3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8" y="41"/>
                    </a:lnTo>
                    <a:lnTo>
                      <a:pt x="60" y="38"/>
                    </a:lnTo>
                    <a:lnTo>
                      <a:pt x="63" y="32"/>
                    </a:lnTo>
                    <a:lnTo>
                      <a:pt x="63" y="29"/>
                    </a:lnTo>
                    <a:lnTo>
                      <a:pt x="66" y="22"/>
                    </a:lnTo>
                    <a:lnTo>
                      <a:pt x="66" y="19"/>
                    </a:lnTo>
                    <a:lnTo>
                      <a:pt x="63" y="16"/>
                    </a:lnTo>
                    <a:lnTo>
                      <a:pt x="63" y="12"/>
                    </a:lnTo>
                    <a:lnTo>
                      <a:pt x="60" y="6"/>
                    </a:lnTo>
                    <a:lnTo>
                      <a:pt x="58" y="6"/>
                    </a:lnTo>
                    <a:lnTo>
                      <a:pt x="54" y="4"/>
                    </a:lnTo>
                    <a:lnTo>
                      <a:pt x="51" y="0"/>
                    </a:lnTo>
                    <a:lnTo>
                      <a:pt x="44" y="0"/>
                    </a:lnTo>
                    <a:lnTo>
                      <a:pt x="41" y="0"/>
                    </a:lnTo>
                    <a:lnTo>
                      <a:pt x="34" y="0"/>
                    </a:lnTo>
                    <a:lnTo>
                      <a:pt x="29" y="4"/>
                    </a:lnTo>
                    <a:lnTo>
                      <a:pt x="26" y="4"/>
                    </a:lnTo>
                    <a:lnTo>
                      <a:pt x="19" y="6"/>
                    </a:lnTo>
                    <a:lnTo>
                      <a:pt x="16" y="9"/>
                    </a:lnTo>
                    <a:lnTo>
                      <a:pt x="9" y="12"/>
                    </a:lnTo>
                    <a:lnTo>
                      <a:pt x="6" y="16"/>
                    </a:lnTo>
                    <a:lnTo>
                      <a:pt x="4" y="22"/>
                    </a:lnTo>
                    <a:lnTo>
                      <a:pt x="4" y="26"/>
                    </a:lnTo>
                    <a:lnTo>
                      <a:pt x="0" y="29"/>
                    </a:lnTo>
                    <a:lnTo>
                      <a:pt x="0" y="34"/>
                    </a:lnTo>
                    <a:lnTo>
                      <a:pt x="0" y="38"/>
                    </a:lnTo>
                    <a:lnTo>
                      <a:pt x="0" y="41"/>
                    </a:lnTo>
                    <a:lnTo>
                      <a:pt x="4" y="48"/>
                    </a:lnTo>
                    <a:lnTo>
                      <a:pt x="4" y="51"/>
                    </a:lnTo>
                    <a:lnTo>
                      <a:pt x="6" y="54"/>
                    </a:lnTo>
                    <a:lnTo>
                      <a:pt x="12" y="54"/>
                    </a:lnTo>
                    <a:lnTo>
                      <a:pt x="16" y="58"/>
                    </a:lnTo>
                    <a:lnTo>
                      <a:pt x="19" y="58"/>
                    </a:lnTo>
                    <a:lnTo>
                      <a:pt x="26" y="58"/>
                    </a:lnTo>
                    <a:lnTo>
                      <a:pt x="32" y="58"/>
                    </a:lnTo>
                    <a:lnTo>
                      <a:pt x="34"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4" name="Freeform 550">
                <a:extLst>
                  <a:ext uri="{FF2B5EF4-FFF2-40B4-BE49-F238E27FC236}">
                    <a16:creationId xmlns:a16="http://schemas.microsoft.com/office/drawing/2014/main" id="{04734BD7-CF9F-40FC-9587-8B4F3B6589B0}"/>
                  </a:ext>
                </a:extLst>
              </p:cNvPr>
              <p:cNvSpPr>
                <a:spLocks noEditPoints="1"/>
              </p:cNvSpPr>
              <p:nvPr/>
            </p:nvSpPr>
            <p:spPr bwMode="auto">
              <a:xfrm>
                <a:off x="2892" y="2902"/>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5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1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1 w 86"/>
                  <a:gd name="T87" fmla="*/ 3 h 76"/>
                  <a:gd name="T88" fmla="*/ 1 w 86"/>
                  <a:gd name="T89" fmla="*/ 3 h 76"/>
                  <a:gd name="T90" fmla="*/ 2 w 86"/>
                  <a:gd name="T91" fmla="*/ 4 h 76"/>
                  <a:gd name="T92" fmla="*/ 0 w 86"/>
                  <a:gd name="T93" fmla="*/ 4 h 76"/>
                  <a:gd name="T94" fmla="*/ 1 w 86"/>
                  <a:gd name="T95" fmla="*/ 5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4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7" y="49"/>
                    </a:lnTo>
                    <a:lnTo>
                      <a:pt x="65" y="66"/>
                    </a:lnTo>
                    <a:lnTo>
                      <a:pt x="59" y="70"/>
                    </a:lnTo>
                    <a:lnTo>
                      <a:pt x="50" y="52"/>
                    </a:lnTo>
                    <a:close/>
                    <a:moveTo>
                      <a:pt x="68" y="64"/>
                    </a:moveTo>
                    <a:lnTo>
                      <a:pt x="67" y="65"/>
                    </a:lnTo>
                    <a:lnTo>
                      <a:pt x="65" y="66"/>
                    </a:lnTo>
                    <a:lnTo>
                      <a:pt x="61" y="58"/>
                    </a:lnTo>
                    <a:lnTo>
                      <a:pt x="68" y="64"/>
                    </a:lnTo>
                    <a:close/>
                    <a:moveTo>
                      <a:pt x="54" y="51"/>
                    </a:moveTo>
                    <a:lnTo>
                      <a:pt x="58" y="48"/>
                    </a:lnTo>
                    <a:lnTo>
                      <a:pt x="71" y="61"/>
                    </a:lnTo>
                    <a:lnTo>
                      <a:pt x="68" y="64"/>
                    </a:lnTo>
                    <a:lnTo>
                      <a:pt x="54" y="51"/>
                    </a:lnTo>
                    <a:close/>
                    <a:moveTo>
                      <a:pt x="71" y="61"/>
                    </a:moveTo>
                    <a:lnTo>
                      <a:pt x="71" y="61"/>
                    </a:lnTo>
                    <a:lnTo>
                      <a:pt x="64" y="54"/>
                    </a:lnTo>
                    <a:lnTo>
                      <a:pt x="71" y="61"/>
                    </a:lnTo>
                    <a:close/>
                    <a:moveTo>
                      <a:pt x="58" y="48"/>
                    </a:moveTo>
                    <a:lnTo>
                      <a:pt x="60" y="44"/>
                    </a:lnTo>
                    <a:lnTo>
                      <a:pt x="74" y="58"/>
                    </a:lnTo>
                    <a:lnTo>
                      <a:pt x="71" y="61"/>
                    </a:lnTo>
                    <a:lnTo>
                      <a:pt x="58" y="48"/>
                    </a:lnTo>
                    <a:close/>
                    <a:moveTo>
                      <a:pt x="60" y="44"/>
                    </a:moveTo>
                    <a:lnTo>
                      <a:pt x="60" y="44"/>
                    </a:lnTo>
                    <a:lnTo>
                      <a:pt x="61" y="44"/>
                    </a:lnTo>
                    <a:lnTo>
                      <a:pt x="68" y="51"/>
                    </a:lnTo>
                    <a:lnTo>
                      <a:pt x="60" y="44"/>
                    </a:lnTo>
                    <a:close/>
                    <a:moveTo>
                      <a:pt x="61" y="44"/>
                    </a:moveTo>
                    <a:lnTo>
                      <a:pt x="63" y="41"/>
                    </a:lnTo>
                    <a:lnTo>
                      <a:pt x="78" y="54"/>
                    </a:lnTo>
                    <a:lnTo>
                      <a:pt x="74" y="58"/>
                    </a:lnTo>
                    <a:lnTo>
                      <a:pt x="61" y="44"/>
                    </a:lnTo>
                    <a:close/>
                    <a:moveTo>
                      <a:pt x="79" y="52"/>
                    </a:moveTo>
                    <a:lnTo>
                      <a:pt x="79" y="53"/>
                    </a:lnTo>
                    <a:lnTo>
                      <a:pt x="78" y="54"/>
                    </a:lnTo>
                    <a:lnTo>
                      <a:pt x="70" y="48"/>
                    </a:lnTo>
                    <a:lnTo>
                      <a:pt x="79" y="52"/>
                    </a:lnTo>
                    <a:close/>
                    <a:moveTo>
                      <a:pt x="62" y="43"/>
                    </a:moveTo>
                    <a:lnTo>
                      <a:pt x="65" y="38"/>
                    </a:lnTo>
                    <a:lnTo>
                      <a:pt x="82" y="46"/>
                    </a:lnTo>
                    <a:lnTo>
                      <a:pt x="79" y="52"/>
                    </a:lnTo>
                    <a:lnTo>
                      <a:pt x="62" y="43"/>
                    </a:lnTo>
                    <a:close/>
                    <a:moveTo>
                      <a:pt x="83" y="42"/>
                    </a:moveTo>
                    <a:lnTo>
                      <a:pt x="83" y="44"/>
                    </a:lnTo>
                    <a:lnTo>
                      <a:pt x="82" y="46"/>
                    </a:lnTo>
                    <a:lnTo>
                      <a:pt x="73" y="42"/>
                    </a:lnTo>
                    <a:lnTo>
                      <a:pt x="83" y="42"/>
                    </a:lnTo>
                    <a:close/>
                    <a:moveTo>
                      <a:pt x="64" y="42"/>
                    </a:moveTo>
                    <a:lnTo>
                      <a:pt x="64" y="39"/>
                    </a:lnTo>
                    <a:lnTo>
                      <a:pt x="83" y="39"/>
                    </a:lnTo>
                    <a:lnTo>
                      <a:pt x="83" y="42"/>
                    </a:lnTo>
                    <a:lnTo>
                      <a:pt x="64" y="42"/>
                    </a:lnTo>
                    <a:close/>
                    <a:moveTo>
                      <a:pt x="64" y="39"/>
                    </a:moveTo>
                    <a:lnTo>
                      <a:pt x="64" y="37"/>
                    </a:lnTo>
                    <a:lnTo>
                      <a:pt x="65" y="34"/>
                    </a:lnTo>
                    <a:lnTo>
                      <a:pt x="73" y="39"/>
                    </a:lnTo>
                    <a:lnTo>
                      <a:pt x="64" y="39"/>
                    </a:lnTo>
                    <a:close/>
                    <a:moveTo>
                      <a:pt x="65" y="34"/>
                    </a:moveTo>
                    <a:lnTo>
                      <a:pt x="69" y="28"/>
                    </a:lnTo>
                    <a:lnTo>
                      <a:pt x="85" y="37"/>
                    </a:lnTo>
                    <a:lnTo>
                      <a:pt x="82" y="42"/>
                    </a:lnTo>
                    <a:lnTo>
                      <a:pt x="65" y="34"/>
                    </a:lnTo>
                    <a:close/>
                    <a:moveTo>
                      <a:pt x="86" y="32"/>
                    </a:moveTo>
                    <a:lnTo>
                      <a:pt x="86" y="34"/>
                    </a:lnTo>
                    <a:lnTo>
                      <a:pt x="85" y="37"/>
                    </a:lnTo>
                    <a:lnTo>
                      <a:pt x="76" y="32"/>
                    </a:lnTo>
                    <a:lnTo>
                      <a:pt x="86" y="32"/>
                    </a:lnTo>
                    <a:close/>
                    <a:moveTo>
                      <a:pt x="68" y="32"/>
                    </a:moveTo>
                    <a:lnTo>
                      <a:pt x="68" y="29"/>
                    </a:lnTo>
                    <a:lnTo>
                      <a:pt x="86" y="29"/>
                    </a:lnTo>
                    <a:lnTo>
                      <a:pt x="86" y="32"/>
                    </a:lnTo>
                    <a:lnTo>
                      <a:pt x="68" y="32"/>
                    </a:lnTo>
                    <a:close/>
                    <a:moveTo>
                      <a:pt x="83" y="22"/>
                    </a:moveTo>
                    <a:lnTo>
                      <a:pt x="86" y="25"/>
                    </a:lnTo>
                    <a:lnTo>
                      <a:pt x="86" y="29"/>
                    </a:lnTo>
                    <a:lnTo>
                      <a:pt x="76" y="29"/>
                    </a:lnTo>
                    <a:lnTo>
                      <a:pt x="83" y="22"/>
                    </a:lnTo>
                    <a:close/>
                    <a:moveTo>
                      <a:pt x="70" y="36"/>
                    </a:moveTo>
                    <a:lnTo>
                      <a:pt x="67" y="32"/>
                    </a:lnTo>
                    <a:lnTo>
                      <a:pt x="80" y="19"/>
                    </a:lnTo>
                    <a:lnTo>
                      <a:pt x="83" y="22"/>
                    </a:lnTo>
                    <a:lnTo>
                      <a:pt x="70" y="36"/>
                    </a:lnTo>
                    <a:close/>
                    <a:moveTo>
                      <a:pt x="67" y="32"/>
                    </a:moveTo>
                    <a:lnTo>
                      <a:pt x="64" y="30"/>
                    </a:lnTo>
                    <a:lnTo>
                      <a:pt x="64" y="26"/>
                    </a:lnTo>
                    <a:lnTo>
                      <a:pt x="73" y="26"/>
                    </a:lnTo>
                    <a:lnTo>
                      <a:pt x="67" y="32"/>
                    </a:lnTo>
                    <a:close/>
                    <a:moveTo>
                      <a:pt x="64" y="26"/>
                    </a:moveTo>
                    <a:lnTo>
                      <a:pt x="64" y="22"/>
                    </a:lnTo>
                    <a:lnTo>
                      <a:pt x="83" y="22"/>
                    </a:lnTo>
                    <a:lnTo>
                      <a:pt x="83" y="26"/>
                    </a:lnTo>
                    <a:lnTo>
                      <a:pt x="64" y="26"/>
                    </a:lnTo>
                    <a:close/>
                    <a:moveTo>
                      <a:pt x="82" y="18"/>
                    </a:moveTo>
                    <a:lnTo>
                      <a:pt x="83" y="20"/>
                    </a:lnTo>
                    <a:lnTo>
                      <a:pt x="83" y="22"/>
                    </a:lnTo>
                    <a:lnTo>
                      <a:pt x="73" y="22"/>
                    </a:lnTo>
                    <a:lnTo>
                      <a:pt x="82" y="18"/>
                    </a:lnTo>
                    <a:close/>
                    <a:moveTo>
                      <a:pt x="65" y="27"/>
                    </a:moveTo>
                    <a:lnTo>
                      <a:pt x="62" y="20"/>
                    </a:lnTo>
                    <a:lnTo>
                      <a:pt x="79" y="12"/>
                    </a:lnTo>
                    <a:lnTo>
                      <a:pt x="82" y="18"/>
                    </a:lnTo>
                    <a:lnTo>
                      <a:pt x="65" y="27"/>
                    </a:lnTo>
                    <a:close/>
                    <a:moveTo>
                      <a:pt x="70" y="7"/>
                    </a:moveTo>
                    <a:lnTo>
                      <a:pt x="76" y="7"/>
                    </a:lnTo>
                    <a:lnTo>
                      <a:pt x="79" y="12"/>
                    </a:lnTo>
                    <a:lnTo>
                      <a:pt x="70" y="16"/>
                    </a:lnTo>
                    <a:lnTo>
                      <a:pt x="70" y="7"/>
                    </a:lnTo>
                    <a:close/>
                    <a:moveTo>
                      <a:pt x="70" y="26"/>
                    </a:moveTo>
                    <a:lnTo>
                      <a:pt x="68" y="26"/>
                    </a:lnTo>
                    <a:lnTo>
                      <a:pt x="68" y="7"/>
                    </a:lnTo>
                    <a:lnTo>
                      <a:pt x="70" y="7"/>
                    </a:lnTo>
                    <a:lnTo>
                      <a:pt x="70" y="26"/>
                    </a:lnTo>
                    <a:close/>
                    <a:moveTo>
                      <a:pt x="68" y="26"/>
                    </a:moveTo>
                    <a:lnTo>
                      <a:pt x="63" y="26"/>
                    </a:lnTo>
                    <a:lnTo>
                      <a:pt x="60" y="23"/>
                    </a:lnTo>
                    <a:lnTo>
                      <a:pt x="68" y="16"/>
                    </a:lnTo>
                    <a:lnTo>
                      <a:pt x="68" y="26"/>
                    </a:lnTo>
                    <a:close/>
                    <a:moveTo>
                      <a:pt x="60" y="23"/>
                    </a:moveTo>
                    <a:lnTo>
                      <a:pt x="58" y="20"/>
                    </a:lnTo>
                    <a:lnTo>
                      <a:pt x="71" y="6"/>
                    </a:lnTo>
                    <a:lnTo>
                      <a:pt x="74" y="9"/>
                    </a:lnTo>
                    <a:lnTo>
                      <a:pt x="60" y="23"/>
                    </a:lnTo>
                    <a:close/>
                    <a:moveTo>
                      <a:pt x="58" y="20"/>
                    </a:moveTo>
                    <a:lnTo>
                      <a:pt x="54" y="17"/>
                    </a:lnTo>
                    <a:lnTo>
                      <a:pt x="68" y="4"/>
                    </a:lnTo>
                    <a:lnTo>
                      <a:pt x="71" y="6"/>
                    </a:lnTo>
                    <a:lnTo>
                      <a:pt x="58"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10"/>
                    </a:lnTo>
                    <a:lnTo>
                      <a:pt x="41" y="1"/>
                    </a:lnTo>
                    <a:close/>
                    <a:moveTo>
                      <a:pt x="49" y="18"/>
                    </a:moveTo>
                    <a:lnTo>
                      <a:pt x="42" y="21"/>
                    </a:lnTo>
                    <a:lnTo>
                      <a:pt x="35" y="5"/>
                    </a:lnTo>
                    <a:lnTo>
                      <a:pt x="41" y="1"/>
                    </a:lnTo>
                    <a:lnTo>
                      <a:pt x="49" y="18"/>
                    </a:lnTo>
                    <a:close/>
                    <a:moveTo>
                      <a:pt x="42" y="21"/>
                    </a:moveTo>
                    <a:lnTo>
                      <a:pt x="41" y="22"/>
                    </a:lnTo>
                    <a:lnTo>
                      <a:pt x="39" y="22"/>
                    </a:lnTo>
                    <a:lnTo>
                      <a:pt x="39" y="14"/>
                    </a:lnTo>
                    <a:lnTo>
                      <a:pt x="42"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5" y="8"/>
                    </a:lnTo>
                    <a:lnTo>
                      <a:pt x="31" y="5"/>
                    </a:lnTo>
                    <a:lnTo>
                      <a:pt x="40" y="21"/>
                    </a:lnTo>
                    <a:close/>
                    <a:moveTo>
                      <a:pt x="22" y="9"/>
                    </a:moveTo>
                    <a:lnTo>
                      <a:pt x="24" y="8"/>
                    </a:lnTo>
                    <a:lnTo>
                      <a:pt x="25" y="8"/>
                    </a:lnTo>
                    <a:lnTo>
                      <a:pt x="29" y="16"/>
                    </a:lnTo>
                    <a:lnTo>
                      <a:pt x="22" y="9"/>
                    </a:lnTo>
                    <a:close/>
                    <a:moveTo>
                      <a:pt x="36" y="23"/>
                    </a:moveTo>
                    <a:lnTo>
                      <a:pt x="32" y="26"/>
                    </a:lnTo>
                    <a:lnTo>
                      <a:pt x="19" y="12"/>
                    </a:lnTo>
                    <a:lnTo>
                      <a:pt x="22" y="9"/>
                    </a:lnTo>
                    <a:lnTo>
                      <a:pt x="36" y="23"/>
                    </a:lnTo>
                    <a:close/>
                    <a:moveTo>
                      <a:pt x="32" y="26"/>
                    </a:moveTo>
                    <a:lnTo>
                      <a:pt x="31" y="27"/>
                    </a:lnTo>
                    <a:lnTo>
                      <a:pt x="30" y="28"/>
                    </a:lnTo>
                    <a:lnTo>
                      <a:pt x="26" y="19"/>
                    </a:lnTo>
                    <a:lnTo>
                      <a:pt x="32" y="26"/>
                    </a:lnTo>
                    <a:close/>
                    <a:moveTo>
                      <a:pt x="30" y="28"/>
                    </a:moveTo>
                    <a:lnTo>
                      <a:pt x="24" y="31"/>
                    </a:lnTo>
                    <a:lnTo>
                      <a:pt x="15" y="14"/>
                    </a:lnTo>
                    <a:lnTo>
                      <a:pt x="21" y="11"/>
                    </a:lnTo>
                    <a:lnTo>
                      <a:pt x="30" y="28"/>
                    </a:lnTo>
                    <a:close/>
                    <a:moveTo>
                      <a:pt x="13" y="16"/>
                    </a:moveTo>
                    <a:lnTo>
                      <a:pt x="14" y="15"/>
                    </a:lnTo>
                    <a:lnTo>
                      <a:pt x="15" y="14"/>
                    </a:lnTo>
                    <a:lnTo>
                      <a:pt x="19" y="22"/>
                    </a:lnTo>
                    <a:lnTo>
                      <a:pt x="13" y="16"/>
                    </a:lnTo>
                    <a:close/>
                    <a:moveTo>
                      <a:pt x="26" y="29"/>
                    </a:moveTo>
                    <a:lnTo>
                      <a:pt x="24" y="32"/>
                    </a:lnTo>
                    <a:lnTo>
                      <a:pt x="9" y="19"/>
                    </a:lnTo>
                    <a:lnTo>
                      <a:pt x="13" y="16"/>
                    </a:lnTo>
                    <a:lnTo>
                      <a:pt x="26" y="29"/>
                    </a:lnTo>
                    <a:close/>
                    <a:moveTo>
                      <a:pt x="8" y="21"/>
                    </a:moveTo>
                    <a:lnTo>
                      <a:pt x="8" y="20"/>
                    </a:lnTo>
                    <a:lnTo>
                      <a:pt x="9" y="19"/>
                    </a:lnTo>
                    <a:lnTo>
                      <a:pt x="16" y="26"/>
                    </a:lnTo>
                    <a:lnTo>
                      <a:pt x="8" y="21"/>
                    </a:lnTo>
                    <a:close/>
                    <a:moveTo>
                      <a:pt x="25" y="30"/>
                    </a:moveTo>
                    <a:lnTo>
                      <a:pt x="21" y="37"/>
                    </a:lnTo>
                    <a:lnTo>
                      <a:pt x="5" y="28"/>
                    </a:lnTo>
                    <a:lnTo>
                      <a:pt x="8" y="21"/>
                    </a:lnTo>
                    <a:lnTo>
                      <a:pt x="25" y="30"/>
                    </a:lnTo>
                    <a:close/>
                    <a:moveTo>
                      <a:pt x="4" y="32"/>
                    </a:moveTo>
                    <a:lnTo>
                      <a:pt x="4" y="30"/>
                    </a:lnTo>
                    <a:lnTo>
                      <a:pt x="5" y="28"/>
                    </a:lnTo>
                    <a:lnTo>
                      <a:pt x="14" y="32"/>
                    </a:lnTo>
                    <a:lnTo>
                      <a:pt x="4" y="32"/>
                    </a:lnTo>
                    <a:close/>
                    <a:moveTo>
                      <a:pt x="22" y="32"/>
                    </a:moveTo>
                    <a:lnTo>
                      <a:pt x="22" y="36"/>
                    </a:lnTo>
                    <a:lnTo>
                      <a:pt x="4" y="36"/>
                    </a:lnTo>
                    <a:lnTo>
                      <a:pt x="4" y="32"/>
                    </a:lnTo>
                    <a:lnTo>
                      <a:pt x="22" y="32"/>
                    </a:lnTo>
                    <a:close/>
                    <a:moveTo>
                      <a:pt x="22" y="36"/>
                    </a:moveTo>
                    <a:lnTo>
                      <a:pt x="22" y="39"/>
                    </a:lnTo>
                    <a:lnTo>
                      <a:pt x="20" y="42"/>
                    </a:lnTo>
                    <a:lnTo>
                      <a:pt x="14" y="36"/>
                    </a:lnTo>
                    <a:lnTo>
                      <a:pt x="22" y="36"/>
                    </a:lnTo>
                    <a:close/>
                    <a:moveTo>
                      <a:pt x="20" y="42"/>
                    </a:moveTo>
                    <a:lnTo>
                      <a:pt x="17" y="46"/>
                    </a:lnTo>
                    <a:lnTo>
                      <a:pt x="4" y="32"/>
                    </a:lnTo>
                    <a:lnTo>
                      <a:pt x="6" y="29"/>
                    </a:lnTo>
                    <a:lnTo>
                      <a:pt x="20" y="42"/>
                    </a:lnTo>
                    <a:close/>
                    <a:moveTo>
                      <a:pt x="0" y="39"/>
                    </a:moveTo>
                    <a:lnTo>
                      <a:pt x="0" y="34"/>
                    </a:lnTo>
                    <a:lnTo>
                      <a:pt x="4" y="32"/>
                    </a:lnTo>
                    <a:lnTo>
                      <a:pt x="10" y="39"/>
                    </a:lnTo>
                    <a:lnTo>
                      <a:pt x="0" y="39"/>
                    </a:lnTo>
                    <a:close/>
                    <a:moveTo>
                      <a:pt x="19" y="39"/>
                    </a:moveTo>
                    <a:lnTo>
                      <a:pt x="19" y="44"/>
                    </a:lnTo>
                    <a:lnTo>
                      <a:pt x="0" y="44"/>
                    </a:lnTo>
                    <a:lnTo>
                      <a:pt x="0" y="39"/>
                    </a:lnTo>
                    <a:lnTo>
                      <a:pt x="19" y="39"/>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2" y="55"/>
                    </a:moveTo>
                    <a:lnTo>
                      <a:pt x="0" y="53"/>
                    </a:lnTo>
                    <a:lnTo>
                      <a:pt x="0" y="51"/>
                    </a:lnTo>
                    <a:lnTo>
                      <a:pt x="10" y="51"/>
                    </a:lnTo>
                    <a:lnTo>
                      <a:pt x="2" y="55"/>
                    </a:lnTo>
                    <a:close/>
                    <a:moveTo>
                      <a:pt x="18" y="47"/>
                    </a:moveTo>
                    <a:lnTo>
                      <a:pt x="21" y="53"/>
                    </a:lnTo>
                    <a:lnTo>
                      <a:pt x="5" y="62"/>
                    </a:lnTo>
                    <a:lnTo>
                      <a:pt x="2" y="55"/>
                    </a:lnTo>
                    <a:lnTo>
                      <a:pt x="18" y="47"/>
                    </a:lnTo>
                    <a:close/>
                    <a:moveTo>
                      <a:pt x="21" y="53"/>
                    </a:moveTo>
                    <a:lnTo>
                      <a:pt x="22" y="55"/>
                    </a:lnTo>
                    <a:lnTo>
                      <a:pt x="22" y="58"/>
                    </a:lnTo>
                    <a:lnTo>
                      <a:pt x="14" y="58"/>
                    </a:lnTo>
                    <a:lnTo>
                      <a:pt x="21" y="53"/>
                    </a:lnTo>
                    <a:close/>
                    <a:moveTo>
                      <a:pt x="22" y="58"/>
                    </a:moveTo>
                    <a:lnTo>
                      <a:pt x="22" y="61"/>
                    </a:lnTo>
                    <a:lnTo>
                      <a:pt x="4" y="61"/>
                    </a:lnTo>
                    <a:lnTo>
                      <a:pt x="4" y="58"/>
                    </a:lnTo>
                    <a:lnTo>
                      <a:pt x="22" y="58"/>
                    </a:lnTo>
                    <a:close/>
                    <a:moveTo>
                      <a:pt x="6" y="68"/>
                    </a:moveTo>
                    <a:lnTo>
                      <a:pt x="4" y="64"/>
                    </a:lnTo>
                    <a:lnTo>
                      <a:pt x="4" y="61"/>
                    </a:lnTo>
                    <a:lnTo>
                      <a:pt x="14" y="61"/>
                    </a:lnTo>
                    <a:lnTo>
                      <a:pt x="6" y="68"/>
                    </a:lnTo>
                    <a:close/>
                    <a:moveTo>
                      <a:pt x="20" y="54"/>
                    </a:moveTo>
                    <a:lnTo>
                      <a:pt x="24" y="58"/>
                    </a:lnTo>
                    <a:lnTo>
                      <a:pt x="9" y="71"/>
                    </a:lnTo>
                    <a:lnTo>
                      <a:pt x="6" y="68"/>
                    </a:lnTo>
                    <a:lnTo>
                      <a:pt x="20" y="54"/>
                    </a:lnTo>
                    <a:close/>
                    <a:moveTo>
                      <a:pt x="16" y="73"/>
                    </a:moveTo>
                    <a:lnTo>
                      <a:pt x="13" y="73"/>
                    </a:lnTo>
                    <a:lnTo>
                      <a:pt x="9" y="71"/>
                    </a:lnTo>
                    <a:lnTo>
                      <a:pt x="16" y="64"/>
                    </a:lnTo>
                    <a:lnTo>
                      <a:pt x="16" y="73"/>
                    </a:lnTo>
                    <a:close/>
                    <a:moveTo>
                      <a:pt x="16" y="54"/>
                    </a:moveTo>
                    <a:lnTo>
                      <a:pt x="22" y="54"/>
                    </a:lnTo>
                    <a:lnTo>
                      <a:pt x="22" y="73"/>
                    </a:lnTo>
                    <a:lnTo>
                      <a:pt x="16" y="73"/>
                    </a:lnTo>
                    <a:lnTo>
                      <a:pt x="16" y="54"/>
                    </a:lnTo>
                    <a:close/>
                    <a:moveTo>
                      <a:pt x="22" y="54"/>
                    </a:moveTo>
                    <a:lnTo>
                      <a:pt x="27" y="54"/>
                    </a:lnTo>
                    <a:lnTo>
                      <a:pt x="29" y="58"/>
                    </a:lnTo>
                    <a:lnTo>
                      <a:pt x="22" y="64"/>
                    </a:lnTo>
                    <a:lnTo>
                      <a:pt x="22" y="54"/>
                    </a:lnTo>
                    <a:close/>
                    <a:moveTo>
                      <a:pt x="29" y="58"/>
                    </a:moveTo>
                    <a:lnTo>
                      <a:pt x="32" y="60"/>
                    </a:lnTo>
                    <a:lnTo>
                      <a:pt x="19" y="74"/>
                    </a:lnTo>
                    <a:lnTo>
                      <a:pt x="16" y="71"/>
                    </a:lnTo>
                    <a:lnTo>
                      <a:pt x="29" y="58"/>
                    </a:lnTo>
                    <a:close/>
                    <a:moveTo>
                      <a:pt x="26" y="76"/>
                    </a:moveTo>
                    <a:lnTo>
                      <a:pt x="22" y="76"/>
                    </a:lnTo>
                    <a:lnTo>
                      <a:pt x="19" y="74"/>
                    </a:lnTo>
                    <a:lnTo>
                      <a:pt x="26" y="68"/>
                    </a:lnTo>
                    <a:lnTo>
                      <a:pt x="26" y="76"/>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42" y="58"/>
                    </a:lnTo>
                    <a:lnTo>
                      <a:pt x="42" y="76"/>
                    </a:lnTo>
                    <a:lnTo>
                      <a:pt x="36" y="76"/>
                    </a:lnTo>
                    <a:lnTo>
                      <a:pt x="36" y="58"/>
                    </a:lnTo>
                    <a:close/>
                    <a:moveTo>
                      <a:pt x="42" y="58"/>
                    </a:moveTo>
                    <a:lnTo>
                      <a:pt x="44" y="58"/>
                    </a:lnTo>
                    <a:lnTo>
                      <a:pt x="44" y="76"/>
                    </a:lnTo>
                    <a:lnTo>
                      <a:pt x="42" y="76"/>
                    </a:lnTo>
                    <a:lnTo>
                      <a:pt x="42" y="58"/>
                    </a:lnTo>
                    <a:close/>
                    <a:moveTo>
                      <a:pt x="49" y="75"/>
                    </a:moveTo>
                    <a:lnTo>
                      <a:pt x="47" y="76"/>
                    </a:lnTo>
                    <a:lnTo>
                      <a:pt x="44" y="76"/>
                    </a:lnTo>
                    <a:lnTo>
                      <a:pt x="44" y="68"/>
                    </a:lnTo>
                    <a:lnTo>
                      <a:pt x="49" y="75"/>
                    </a:lnTo>
                    <a:close/>
                    <a:moveTo>
                      <a:pt x="41" y="59"/>
                    </a:moveTo>
                    <a:lnTo>
                      <a:pt x="47" y="55"/>
                    </a:lnTo>
                    <a:lnTo>
                      <a:pt x="56" y="72"/>
                    </a:lnTo>
                    <a:lnTo>
                      <a:pt x="49" y="75"/>
                    </a:lnTo>
                    <a:lnTo>
                      <a:pt x="41" y="59"/>
                    </a:lnTo>
                    <a:close/>
                    <a:moveTo>
                      <a:pt x="58" y="71"/>
                    </a:moveTo>
                    <a:lnTo>
                      <a:pt x="57" y="72"/>
                    </a:lnTo>
                    <a:lnTo>
                      <a:pt x="56" y="72"/>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5" name="Freeform 551">
                <a:extLst>
                  <a:ext uri="{FF2B5EF4-FFF2-40B4-BE49-F238E27FC236}">
                    <a16:creationId xmlns:a16="http://schemas.microsoft.com/office/drawing/2014/main" id="{4F567A40-C46A-438D-92C4-A210C968F87A}"/>
                  </a:ext>
                </a:extLst>
              </p:cNvPr>
              <p:cNvSpPr>
                <a:spLocks/>
              </p:cNvSpPr>
              <p:nvPr/>
            </p:nvSpPr>
            <p:spPr bwMode="auto">
              <a:xfrm>
                <a:off x="2945" y="2880"/>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1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3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9"/>
                    </a:lnTo>
                    <a:lnTo>
                      <a:pt x="54" y="45"/>
                    </a:lnTo>
                    <a:lnTo>
                      <a:pt x="57" y="42"/>
                    </a:lnTo>
                    <a:lnTo>
                      <a:pt x="61" y="39"/>
                    </a:lnTo>
                    <a:lnTo>
                      <a:pt x="64" y="32"/>
                    </a:lnTo>
                    <a:lnTo>
                      <a:pt x="64" y="29"/>
                    </a:lnTo>
                    <a:lnTo>
                      <a:pt x="64" y="25"/>
                    </a:lnTo>
                    <a:lnTo>
                      <a:pt x="64" y="20"/>
                    </a:lnTo>
                    <a:lnTo>
                      <a:pt x="64" y="17"/>
                    </a:lnTo>
                    <a:lnTo>
                      <a:pt x="64" y="13"/>
                    </a:lnTo>
                    <a:lnTo>
                      <a:pt x="61" y="10"/>
                    </a:lnTo>
                    <a:lnTo>
                      <a:pt x="57" y="7"/>
                    </a:lnTo>
                    <a:lnTo>
                      <a:pt x="54" y="3"/>
                    </a:lnTo>
                    <a:lnTo>
                      <a:pt x="48" y="3"/>
                    </a:lnTo>
                    <a:lnTo>
                      <a:pt x="45" y="0"/>
                    </a:lnTo>
                    <a:lnTo>
                      <a:pt x="38" y="0"/>
                    </a:lnTo>
                    <a:lnTo>
                      <a:pt x="35" y="0"/>
                    </a:lnTo>
                    <a:lnTo>
                      <a:pt x="29" y="3"/>
                    </a:lnTo>
                    <a:lnTo>
                      <a:pt x="22" y="3"/>
                    </a:lnTo>
                    <a:lnTo>
                      <a:pt x="20" y="7"/>
                    </a:lnTo>
                    <a:lnTo>
                      <a:pt x="13" y="10"/>
                    </a:lnTo>
                    <a:lnTo>
                      <a:pt x="10" y="13"/>
                    </a:lnTo>
                    <a:lnTo>
                      <a:pt x="6" y="17"/>
                    </a:lnTo>
                    <a:lnTo>
                      <a:pt x="3" y="22"/>
                    </a:lnTo>
                    <a:lnTo>
                      <a:pt x="0" y="25"/>
                    </a:lnTo>
                    <a:lnTo>
                      <a:pt x="0" y="29"/>
                    </a:lnTo>
                    <a:lnTo>
                      <a:pt x="0" y="35"/>
                    </a:lnTo>
                    <a:lnTo>
                      <a:pt x="0" y="39"/>
                    </a:lnTo>
                    <a:lnTo>
                      <a:pt x="0" y="45"/>
                    </a:lnTo>
                    <a:lnTo>
                      <a:pt x="0" y="49"/>
                    </a:lnTo>
                    <a:lnTo>
                      <a:pt x="3" y="51"/>
                    </a:lnTo>
                    <a:lnTo>
                      <a:pt x="6" y="54"/>
                    </a:lnTo>
                    <a:lnTo>
                      <a:pt x="10" y="54"/>
                    </a:lnTo>
                    <a:lnTo>
                      <a:pt x="16" y="57"/>
                    </a:lnTo>
                    <a:lnTo>
                      <a:pt x="20"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6" name="Freeform 552">
                <a:extLst>
                  <a:ext uri="{FF2B5EF4-FFF2-40B4-BE49-F238E27FC236}">
                    <a16:creationId xmlns:a16="http://schemas.microsoft.com/office/drawing/2014/main" id="{09114B79-EA8C-4327-A9A5-06A34D79C907}"/>
                  </a:ext>
                </a:extLst>
              </p:cNvPr>
              <p:cNvSpPr>
                <a:spLocks noEditPoints="1"/>
              </p:cNvSpPr>
              <p:nvPr/>
            </p:nvSpPr>
            <p:spPr bwMode="auto">
              <a:xfrm>
                <a:off x="2943" y="2878"/>
                <a:ext cx="20" cy="19"/>
              </a:xfrm>
              <a:custGeom>
                <a:avLst/>
                <a:gdLst>
                  <a:gd name="T0" fmla="*/ 4 w 83"/>
                  <a:gd name="T1" fmla="*/ 4 h 76"/>
                  <a:gd name="T2" fmla="*/ 3 w 83"/>
                  <a:gd name="T3" fmla="*/ 3 h 76"/>
                  <a:gd name="T4" fmla="*/ 3 w 83"/>
                  <a:gd name="T5" fmla="*/ 3 h 76"/>
                  <a:gd name="T6" fmla="*/ 4 w 83"/>
                  <a:gd name="T7" fmla="*/ 4 h 76"/>
                  <a:gd name="T8" fmla="*/ 4 w 83"/>
                  <a:gd name="T9" fmla="*/ 4 h 76"/>
                  <a:gd name="T10" fmla="*/ 5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2 h 76"/>
                  <a:gd name="T24" fmla="*/ 5 w 83"/>
                  <a:gd name="T25" fmla="*/ 2 h 76"/>
                  <a:gd name="T26" fmla="*/ 5 w 83"/>
                  <a:gd name="T27" fmla="*/ 1 h 76"/>
                  <a:gd name="T28" fmla="*/ 4 w 83"/>
                  <a:gd name="T29" fmla="*/ 2 h 76"/>
                  <a:gd name="T30" fmla="*/ 4 w 83"/>
                  <a:gd name="T31" fmla="*/ 1 h 76"/>
                  <a:gd name="T32" fmla="*/ 3 w 83"/>
                  <a:gd name="T33" fmla="*/ 1 h 76"/>
                  <a:gd name="T34" fmla="*/ 4 w 83"/>
                  <a:gd name="T35" fmla="*/ 1 h 76"/>
                  <a:gd name="T36" fmla="*/ 4 w 83"/>
                  <a:gd name="T37" fmla="*/ 0 h 76"/>
                  <a:gd name="T38" fmla="*/ 3 w 83"/>
                  <a:gd name="T39" fmla="*/ 2 h 76"/>
                  <a:gd name="T40" fmla="*/ 3 w 83"/>
                  <a:gd name="T41" fmla="*/ 0 h 76"/>
                  <a:gd name="T42" fmla="*/ 3 w 83"/>
                  <a:gd name="T43" fmla="*/ 1 h 76"/>
                  <a:gd name="T44" fmla="*/ 3 w 83"/>
                  <a:gd name="T45" fmla="*/ 0 h 76"/>
                  <a:gd name="T46" fmla="*/ 3 w 83"/>
                  <a:gd name="T47" fmla="*/ 1 h 76"/>
                  <a:gd name="T48" fmla="*/ 3 w 83"/>
                  <a:gd name="T49" fmla="*/ 1 h 76"/>
                  <a:gd name="T50" fmla="*/ 2 w 83"/>
                  <a:gd name="T51" fmla="*/ 2 h 76"/>
                  <a:gd name="T52" fmla="*/ 2 w 83"/>
                  <a:gd name="T53" fmla="*/ 0 h 76"/>
                  <a:gd name="T54" fmla="*/ 1 w 83"/>
                  <a:gd name="T55" fmla="*/ 1 h 76"/>
                  <a:gd name="T56" fmla="*/ 2 w 83"/>
                  <a:gd name="T57" fmla="*/ 1 h 76"/>
                  <a:gd name="T58" fmla="*/ 2 w 83"/>
                  <a:gd name="T59" fmla="*/ 2 h 76"/>
                  <a:gd name="T60" fmla="*/ 2 w 83"/>
                  <a:gd name="T61" fmla="*/ 2 h 76"/>
                  <a:gd name="T62" fmla="*/ 2 w 83"/>
                  <a:gd name="T63" fmla="*/ 1 h 76"/>
                  <a:gd name="T64" fmla="*/ 0 w 83"/>
                  <a:gd name="T65" fmla="*/ 1 h 76"/>
                  <a:gd name="T66" fmla="*/ 1 w 83"/>
                  <a:gd name="T67" fmla="*/ 2 h 76"/>
                  <a:gd name="T68" fmla="*/ 1 w 83"/>
                  <a:gd name="T69" fmla="*/ 2 h 76"/>
                  <a:gd name="T70" fmla="*/ 1 w 83"/>
                  <a:gd name="T71" fmla="*/ 3 h 76"/>
                  <a:gd name="T72" fmla="*/ 0 w 83"/>
                  <a:gd name="T73" fmla="*/ 2 h 76"/>
                  <a:gd name="T74" fmla="*/ 0 w 83"/>
                  <a:gd name="T75" fmla="*/ 3 h 76"/>
                  <a:gd name="T76" fmla="*/ 0 w 83"/>
                  <a:gd name="T77" fmla="*/ 3 h 76"/>
                  <a:gd name="T78" fmla="*/ 1 w 83"/>
                  <a:gd name="T79" fmla="*/ 3 h 76"/>
                  <a:gd name="T80" fmla="*/ 1 w 83"/>
                  <a:gd name="T81" fmla="*/ 4 h 76"/>
                  <a:gd name="T82" fmla="*/ 0 w 83"/>
                  <a:gd name="T83" fmla="*/ 4 h 76"/>
                  <a:gd name="T84" fmla="*/ 0 w 83"/>
                  <a:gd name="T85" fmla="*/ 4 h 76"/>
                  <a:gd name="T86" fmla="*/ 1 w 83"/>
                  <a:gd name="T87" fmla="*/ 4 h 76"/>
                  <a:gd name="T88" fmla="*/ 1 w 83"/>
                  <a:gd name="T89" fmla="*/ 3 h 76"/>
                  <a:gd name="T90" fmla="*/ 1 w 83"/>
                  <a:gd name="T91" fmla="*/ 4 h 76"/>
                  <a:gd name="T92" fmla="*/ 1 w 83"/>
                  <a:gd name="T93" fmla="*/ 4 h 76"/>
                  <a:gd name="T94" fmla="*/ 1 w 83"/>
                  <a:gd name="T95" fmla="*/ 5 h 76"/>
                  <a:gd name="T96" fmla="*/ 1 w 83"/>
                  <a:gd name="T97" fmla="*/ 4 h 76"/>
                  <a:gd name="T98" fmla="*/ 1 w 83"/>
                  <a:gd name="T99" fmla="*/ 4 h 76"/>
                  <a:gd name="T100" fmla="*/ 2 w 83"/>
                  <a:gd name="T101" fmla="*/ 4 h 76"/>
                  <a:gd name="T102" fmla="*/ 3 w 83"/>
                  <a:gd name="T103" fmla="*/ 4 h 76"/>
                  <a:gd name="T104" fmla="*/ 3 w 83"/>
                  <a:gd name="T105" fmla="*/ 5 h 76"/>
                  <a:gd name="T106" fmla="*/ 3 w 83"/>
                  <a:gd name="T107" fmla="*/ 5 h 76"/>
                  <a:gd name="T108" fmla="*/ 3 w 83"/>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9"/>
                    </a:lnTo>
                    <a:lnTo>
                      <a:pt x="64" y="65"/>
                    </a:lnTo>
                    <a:lnTo>
                      <a:pt x="57" y="69"/>
                    </a:lnTo>
                    <a:lnTo>
                      <a:pt x="50" y="52"/>
                    </a:lnTo>
                    <a:close/>
                    <a:moveTo>
                      <a:pt x="67" y="64"/>
                    </a:moveTo>
                    <a:lnTo>
                      <a:pt x="65" y="65"/>
                    </a:lnTo>
                    <a:lnTo>
                      <a:pt x="64" y="65"/>
                    </a:lnTo>
                    <a:lnTo>
                      <a:pt x="60" y="58"/>
                    </a:lnTo>
                    <a:lnTo>
                      <a:pt x="67" y="64"/>
                    </a:lnTo>
                    <a:close/>
                    <a:moveTo>
                      <a:pt x="53" y="50"/>
                    </a:moveTo>
                    <a:lnTo>
                      <a:pt x="56" y="48"/>
                    </a:lnTo>
                    <a:lnTo>
                      <a:pt x="70" y="61"/>
                    </a:lnTo>
                    <a:lnTo>
                      <a:pt x="67" y="64"/>
                    </a:lnTo>
                    <a:lnTo>
                      <a:pt x="53" y="50"/>
                    </a:lnTo>
                    <a:close/>
                    <a:moveTo>
                      <a:pt x="56" y="48"/>
                    </a:moveTo>
                    <a:lnTo>
                      <a:pt x="56" y="48"/>
                    </a:lnTo>
                    <a:lnTo>
                      <a:pt x="63" y="54"/>
                    </a:lnTo>
                    <a:lnTo>
                      <a:pt x="56" y="48"/>
                    </a:lnTo>
                    <a:close/>
                    <a:moveTo>
                      <a:pt x="56" y="48"/>
                    </a:moveTo>
                    <a:lnTo>
                      <a:pt x="60" y="44"/>
                    </a:lnTo>
                    <a:lnTo>
                      <a:pt x="73" y="58"/>
                    </a:lnTo>
                    <a:lnTo>
                      <a:pt x="70" y="61"/>
                    </a:lnTo>
                    <a:lnTo>
                      <a:pt x="56" y="48"/>
                    </a:lnTo>
                    <a:close/>
                    <a:moveTo>
                      <a:pt x="73" y="58"/>
                    </a:moveTo>
                    <a:lnTo>
                      <a:pt x="73" y="58"/>
                    </a:lnTo>
                    <a:lnTo>
                      <a:pt x="66" y="51"/>
                    </a:lnTo>
                    <a:lnTo>
                      <a:pt x="73" y="58"/>
                    </a:lnTo>
                    <a:close/>
                    <a:moveTo>
                      <a:pt x="60" y="44"/>
                    </a:moveTo>
                    <a:lnTo>
                      <a:pt x="63" y="41"/>
                    </a:lnTo>
                    <a:lnTo>
                      <a:pt x="76" y="54"/>
                    </a:lnTo>
                    <a:lnTo>
                      <a:pt x="73" y="58"/>
                    </a:lnTo>
                    <a:lnTo>
                      <a:pt x="60" y="44"/>
                    </a:lnTo>
                    <a:close/>
                    <a:moveTo>
                      <a:pt x="78" y="52"/>
                    </a:moveTo>
                    <a:lnTo>
                      <a:pt x="77" y="53"/>
                    </a:lnTo>
                    <a:lnTo>
                      <a:pt x="76" y="54"/>
                    </a:lnTo>
                    <a:lnTo>
                      <a:pt x="70" y="48"/>
                    </a:lnTo>
                    <a:lnTo>
                      <a:pt x="78" y="52"/>
                    </a:lnTo>
                    <a:close/>
                    <a:moveTo>
                      <a:pt x="61" y="43"/>
                    </a:moveTo>
                    <a:lnTo>
                      <a:pt x="64" y="37"/>
                    </a:lnTo>
                    <a:lnTo>
                      <a:pt x="82" y="45"/>
                    </a:lnTo>
                    <a:lnTo>
                      <a:pt x="78" y="52"/>
                    </a:lnTo>
                    <a:lnTo>
                      <a:pt x="61" y="43"/>
                    </a:lnTo>
                    <a:close/>
                    <a:moveTo>
                      <a:pt x="83" y="41"/>
                    </a:moveTo>
                    <a:lnTo>
                      <a:pt x="83" y="43"/>
                    </a:lnTo>
                    <a:lnTo>
                      <a:pt x="82" y="45"/>
                    </a:lnTo>
                    <a:lnTo>
                      <a:pt x="73" y="41"/>
                    </a:lnTo>
                    <a:lnTo>
                      <a:pt x="83" y="41"/>
                    </a:lnTo>
                    <a:close/>
                    <a:moveTo>
                      <a:pt x="63" y="41"/>
                    </a:moveTo>
                    <a:lnTo>
                      <a:pt x="63" y="38"/>
                    </a:lnTo>
                    <a:lnTo>
                      <a:pt x="83" y="38"/>
                    </a:lnTo>
                    <a:lnTo>
                      <a:pt x="83" y="41"/>
                    </a:lnTo>
                    <a:lnTo>
                      <a:pt x="63" y="41"/>
                    </a:lnTo>
                    <a:close/>
                    <a:moveTo>
                      <a:pt x="63" y="38"/>
                    </a:moveTo>
                    <a:lnTo>
                      <a:pt x="63" y="34"/>
                    </a:lnTo>
                    <a:lnTo>
                      <a:pt x="83" y="34"/>
                    </a:lnTo>
                    <a:lnTo>
                      <a:pt x="83" y="38"/>
                    </a:lnTo>
                    <a:lnTo>
                      <a:pt x="63" y="38"/>
                    </a:lnTo>
                    <a:close/>
                    <a:moveTo>
                      <a:pt x="63" y="34"/>
                    </a:moveTo>
                    <a:lnTo>
                      <a:pt x="63" y="29"/>
                    </a:lnTo>
                    <a:lnTo>
                      <a:pt x="83" y="29"/>
                    </a:lnTo>
                    <a:lnTo>
                      <a:pt x="83" y="34"/>
                    </a:lnTo>
                    <a:lnTo>
                      <a:pt x="63" y="34"/>
                    </a:lnTo>
                    <a:close/>
                    <a:moveTo>
                      <a:pt x="63" y="29"/>
                    </a:moveTo>
                    <a:lnTo>
                      <a:pt x="63" y="26"/>
                    </a:lnTo>
                    <a:lnTo>
                      <a:pt x="83" y="26"/>
                    </a:lnTo>
                    <a:lnTo>
                      <a:pt x="83" y="29"/>
                    </a:lnTo>
                    <a:lnTo>
                      <a:pt x="63" y="29"/>
                    </a:lnTo>
                    <a:close/>
                    <a:moveTo>
                      <a:pt x="63" y="26"/>
                    </a:moveTo>
                    <a:lnTo>
                      <a:pt x="63" y="22"/>
                    </a:lnTo>
                    <a:lnTo>
                      <a:pt x="83" y="22"/>
                    </a:lnTo>
                    <a:lnTo>
                      <a:pt x="83" y="26"/>
                    </a:lnTo>
                    <a:lnTo>
                      <a:pt x="63" y="26"/>
                    </a:lnTo>
                    <a:close/>
                    <a:moveTo>
                      <a:pt x="79" y="16"/>
                    </a:moveTo>
                    <a:lnTo>
                      <a:pt x="83" y="18"/>
                    </a:lnTo>
                    <a:lnTo>
                      <a:pt x="83" y="22"/>
                    </a:lnTo>
                    <a:lnTo>
                      <a:pt x="73" y="22"/>
                    </a:lnTo>
                    <a:lnTo>
                      <a:pt x="79" y="16"/>
                    </a:lnTo>
                    <a:close/>
                    <a:moveTo>
                      <a:pt x="66" y="29"/>
                    </a:moveTo>
                    <a:lnTo>
                      <a:pt x="63" y="26"/>
                    </a:lnTo>
                    <a:lnTo>
                      <a:pt x="76" y="12"/>
                    </a:lnTo>
                    <a:lnTo>
                      <a:pt x="79" y="16"/>
                    </a:lnTo>
                    <a:lnTo>
                      <a:pt x="66" y="29"/>
                    </a:lnTo>
                    <a:close/>
                    <a:moveTo>
                      <a:pt x="63" y="26"/>
                    </a:moveTo>
                    <a:lnTo>
                      <a:pt x="73" y="35"/>
                    </a:lnTo>
                    <a:lnTo>
                      <a:pt x="63" y="26"/>
                    </a:lnTo>
                    <a:lnTo>
                      <a:pt x="70" y="19"/>
                    </a:lnTo>
                    <a:lnTo>
                      <a:pt x="63" y="26"/>
                    </a:lnTo>
                    <a:close/>
                    <a:moveTo>
                      <a:pt x="63" y="26"/>
                    </a:moveTo>
                    <a:lnTo>
                      <a:pt x="60" y="22"/>
                    </a:lnTo>
                    <a:lnTo>
                      <a:pt x="73" y="9"/>
                    </a:lnTo>
                    <a:lnTo>
                      <a:pt x="76" y="12"/>
                    </a:lnTo>
                    <a:lnTo>
                      <a:pt x="63" y="26"/>
                    </a:lnTo>
                    <a:close/>
                    <a:moveTo>
                      <a:pt x="73" y="9"/>
                    </a:moveTo>
                    <a:lnTo>
                      <a:pt x="73" y="9"/>
                    </a:lnTo>
                    <a:lnTo>
                      <a:pt x="66" y="16"/>
                    </a:lnTo>
                    <a:lnTo>
                      <a:pt x="73" y="9"/>
                    </a:lnTo>
                    <a:close/>
                    <a:moveTo>
                      <a:pt x="60" y="22"/>
                    </a:moveTo>
                    <a:lnTo>
                      <a:pt x="56" y="19"/>
                    </a:lnTo>
                    <a:lnTo>
                      <a:pt x="70" y="6"/>
                    </a:lnTo>
                    <a:lnTo>
                      <a:pt x="73" y="9"/>
                    </a:lnTo>
                    <a:lnTo>
                      <a:pt x="60" y="22"/>
                    </a:lnTo>
                    <a:close/>
                    <a:moveTo>
                      <a:pt x="63" y="3"/>
                    </a:moveTo>
                    <a:lnTo>
                      <a:pt x="67" y="3"/>
                    </a:lnTo>
                    <a:lnTo>
                      <a:pt x="70" y="6"/>
                    </a:lnTo>
                    <a:lnTo>
                      <a:pt x="63" y="12"/>
                    </a:lnTo>
                    <a:lnTo>
                      <a:pt x="63" y="3"/>
                    </a:lnTo>
                    <a:close/>
                    <a:moveTo>
                      <a:pt x="63" y="22"/>
                    </a:moveTo>
                    <a:lnTo>
                      <a:pt x="57" y="22"/>
                    </a:lnTo>
                    <a:lnTo>
                      <a:pt x="57" y="3"/>
                    </a:lnTo>
                    <a:lnTo>
                      <a:pt x="63" y="3"/>
                    </a:lnTo>
                    <a:lnTo>
                      <a:pt x="63" y="22"/>
                    </a:lnTo>
                    <a:close/>
                    <a:moveTo>
                      <a:pt x="57" y="22"/>
                    </a:moveTo>
                    <a:lnTo>
                      <a:pt x="53" y="22"/>
                    </a:lnTo>
                    <a:lnTo>
                      <a:pt x="50" y="19"/>
                    </a:lnTo>
                    <a:lnTo>
                      <a:pt x="57" y="12"/>
                    </a:lnTo>
                    <a:lnTo>
                      <a:pt x="57" y="22"/>
                    </a:lnTo>
                    <a:close/>
                    <a:moveTo>
                      <a:pt x="50" y="19"/>
                    </a:moveTo>
                    <a:lnTo>
                      <a:pt x="47" y="16"/>
                    </a:lnTo>
                    <a:lnTo>
                      <a:pt x="61" y="2"/>
                    </a:lnTo>
                    <a:lnTo>
                      <a:pt x="64" y="6"/>
                    </a:lnTo>
                    <a:lnTo>
                      <a:pt x="50" y="19"/>
                    </a:lnTo>
                    <a:close/>
                    <a:moveTo>
                      <a:pt x="54" y="0"/>
                    </a:moveTo>
                    <a:lnTo>
                      <a:pt x="57" y="0"/>
                    </a:lnTo>
                    <a:lnTo>
                      <a:pt x="61" y="2"/>
                    </a:lnTo>
                    <a:lnTo>
                      <a:pt x="54" y="9"/>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0" y="1"/>
                    </a:moveTo>
                    <a:lnTo>
                      <a:pt x="42" y="0"/>
                    </a:lnTo>
                    <a:lnTo>
                      <a:pt x="44" y="0"/>
                    </a:lnTo>
                    <a:lnTo>
                      <a:pt x="44" y="9"/>
                    </a:lnTo>
                    <a:lnTo>
                      <a:pt x="40" y="1"/>
                    </a:lnTo>
                    <a:close/>
                    <a:moveTo>
                      <a:pt x="49" y="18"/>
                    </a:moveTo>
                    <a:lnTo>
                      <a:pt x="42" y="21"/>
                    </a:lnTo>
                    <a:lnTo>
                      <a:pt x="33" y="3"/>
                    </a:lnTo>
                    <a:lnTo>
                      <a:pt x="40" y="1"/>
                    </a:lnTo>
                    <a:lnTo>
                      <a:pt x="49" y="18"/>
                    </a:lnTo>
                    <a:close/>
                    <a:moveTo>
                      <a:pt x="42" y="21"/>
                    </a:moveTo>
                    <a:lnTo>
                      <a:pt x="40" y="22"/>
                    </a:lnTo>
                    <a:lnTo>
                      <a:pt x="38" y="22"/>
                    </a:lnTo>
                    <a:lnTo>
                      <a:pt x="38" y="12"/>
                    </a:lnTo>
                    <a:lnTo>
                      <a:pt x="42" y="21"/>
                    </a:lnTo>
                    <a:close/>
                    <a:moveTo>
                      <a:pt x="38" y="22"/>
                    </a:moveTo>
                    <a:lnTo>
                      <a:pt x="31" y="22"/>
                    </a:lnTo>
                    <a:lnTo>
                      <a:pt x="31" y="3"/>
                    </a:lnTo>
                    <a:lnTo>
                      <a:pt x="38" y="3"/>
                    </a:lnTo>
                    <a:lnTo>
                      <a:pt x="38" y="22"/>
                    </a:lnTo>
                    <a:close/>
                    <a:moveTo>
                      <a:pt x="24" y="6"/>
                    </a:moveTo>
                    <a:lnTo>
                      <a:pt x="28" y="3"/>
                    </a:lnTo>
                    <a:lnTo>
                      <a:pt x="31" y="3"/>
                    </a:lnTo>
                    <a:lnTo>
                      <a:pt x="31" y="12"/>
                    </a:lnTo>
                    <a:lnTo>
                      <a:pt x="24" y="6"/>
                    </a:lnTo>
                    <a:close/>
                    <a:moveTo>
                      <a:pt x="39" y="19"/>
                    </a:moveTo>
                    <a:lnTo>
                      <a:pt x="35" y="22"/>
                    </a:lnTo>
                    <a:lnTo>
                      <a:pt x="22" y="9"/>
                    </a:lnTo>
                    <a:lnTo>
                      <a:pt x="24" y="6"/>
                    </a:lnTo>
                    <a:lnTo>
                      <a:pt x="39" y="19"/>
                    </a:lnTo>
                    <a:close/>
                    <a:moveTo>
                      <a:pt x="35" y="22"/>
                    </a:moveTo>
                    <a:lnTo>
                      <a:pt x="34" y="23"/>
                    </a:lnTo>
                    <a:lnTo>
                      <a:pt x="32" y="24"/>
                    </a:lnTo>
                    <a:lnTo>
                      <a:pt x="29" y="16"/>
                    </a:lnTo>
                    <a:lnTo>
                      <a:pt x="35" y="22"/>
                    </a:lnTo>
                    <a:close/>
                    <a:moveTo>
                      <a:pt x="32" y="24"/>
                    </a:moveTo>
                    <a:lnTo>
                      <a:pt x="27" y="28"/>
                    </a:lnTo>
                    <a:lnTo>
                      <a:pt x="18" y="10"/>
                    </a:lnTo>
                    <a:lnTo>
                      <a:pt x="24" y="7"/>
                    </a:lnTo>
                    <a:lnTo>
                      <a:pt x="32" y="24"/>
                    </a:lnTo>
                    <a:close/>
                    <a:moveTo>
                      <a:pt x="15" y="12"/>
                    </a:moveTo>
                    <a:lnTo>
                      <a:pt x="17" y="11"/>
                    </a:lnTo>
                    <a:lnTo>
                      <a:pt x="18" y="10"/>
                    </a:lnTo>
                    <a:lnTo>
                      <a:pt x="22" y="19"/>
                    </a:lnTo>
                    <a:lnTo>
                      <a:pt x="15" y="12"/>
                    </a:lnTo>
                    <a:close/>
                    <a:moveTo>
                      <a:pt x="29" y="26"/>
                    </a:moveTo>
                    <a:lnTo>
                      <a:pt x="25" y="29"/>
                    </a:lnTo>
                    <a:lnTo>
                      <a:pt x="12" y="16"/>
                    </a:lnTo>
                    <a:lnTo>
                      <a:pt x="15" y="12"/>
                    </a:lnTo>
                    <a:lnTo>
                      <a:pt x="29" y="26"/>
                    </a:lnTo>
                    <a:close/>
                    <a:moveTo>
                      <a:pt x="25" y="29"/>
                    </a:moveTo>
                    <a:lnTo>
                      <a:pt x="35" y="19"/>
                    </a:lnTo>
                    <a:lnTo>
                      <a:pt x="25" y="29"/>
                    </a:lnTo>
                    <a:lnTo>
                      <a:pt x="19" y="22"/>
                    </a:lnTo>
                    <a:lnTo>
                      <a:pt x="25" y="29"/>
                    </a:lnTo>
                    <a:close/>
                    <a:moveTo>
                      <a:pt x="25" y="29"/>
                    </a:moveTo>
                    <a:lnTo>
                      <a:pt x="22" y="32"/>
                    </a:lnTo>
                    <a:lnTo>
                      <a:pt x="9" y="19"/>
                    </a:lnTo>
                    <a:lnTo>
                      <a:pt x="12" y="16"/>
                    </a:lnTo>
                    <a:lnTo>
                      <a:pt x="25" y="29"/>
                    </a:lnTo>
                    <a:close/>
                    <a:moveTo>
                      <a:pt x="7" y="21"/>
                    </a:moveTo>
                    <a:lnTo>
                      <a:pt x="8" y="20"/>
                    </a:lnTo>
                    <a:lnTo>
                      <a:pt x="9" y="19"/>
                    </a:lnTo>
                    <a:lnTo>
                      <a:pt x="15" y="26"/>
                    </a:lnTo>
                    <a:lnTo>
                      <a:pt x="7" y="21"/>
                    </a:lnTo>
                    <a:close/>
                    <a:moveTo>
                      <a:pt x="24" y="30"/>
                    </a:moveTo>
                    <a:lnTo>
                      <a:pt x="21" y="35"/>
                    </a:lnTo>
                    <a:lnTo>
                      <a:pt x="3" y="28"/>
                    </a:lnTo>
                    <a:lnTo>
                      <a:pt x="7" y="21"/>
                    </a:lnTo>
                    <a:lnTo>
                      <a:pt x="24" y="30"/>
                    </a:lnTo>
                    <a:close/>
                    <a:moveTo>
                      <a:pt x="21" y="35"/>
                    </a:moveTo>
                    <a:lnTo>
                      <a:pt x="20" y="38"/>
                    </a:lnTo>
                    <a:lnTo>
                      <a:pt x="19" y="39"/>
                    </a:lnTo>
                    <a:lnTo>
                      <a:pt x="12" y="31"/>
                    </a:lnTo>
                    <a:lnTo>
                      <a:pt x="21" y="35"/>
                    </a:lnTo>
                    <a:close/>
                    <a:moveTo>
                      <a:pt x="19" y="39"/>
                    </a:moveTo>
                    <a:lnTo>
                      <a:pt x="15" y="41"/>
                    </a:lnTo>
                    <a:lnTo>
                      <a:pt x="2" y="28"/>
                    </a:lnTo>
                    <a:lnTo>
                      <a:pt x="6" y="24"/>
                    </a:lnTo>
                    <a:lnTo>
                      <a:pt x="19" y="39"/>
                    </a:lnTo>
                    <a:close/>
                    <a:moveTo>
                      <a:pt x="0" y="34"/>
                    </a:moveTo>
                    <a:lnTo>
                      <a:pt x="0" y="31"/>
                    </a:lnTo>
                    <a:lnTo>
                      <a:pt x="2" y="28"/>
                    </a:lnTo>
                    <a:lnTo>
                      <a:pt x="9" y="34"/>
                    </a:lnTo>
                    <a:lnTo>
                      <a:pt x="0" y="34"/>
                    </a:lnTo>
                    <a:close/>
                    <a:moveTo>
                      <a:pt x="19" y="34"/>
                    </a:moveTo>
                    <a:lnTo>
                      <a:pt x="19" y="38"/>
                    </a:lnTo>
                    <a:lnTo>
                      <a:pt x="0" y="38"/>
                    </a:lnTo>
                    <a:lnTo>
                      <a:pt x="0" y="34"/>
                    </a:lnTo>
                    <a:lnTo>
                      <a:pt x="19" y="34"/>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19" y="54"/>
                    </a:moveTo>
                    <a:lnTo>
                      <a:pt x="19" y="58"/>
                    </a:lnTo>
                    <a:lnTo>
                      <a:pt x="0" y="58"/>
                    </a:lnTo>
                    <a:lnTo>
                      <a:pt x="0" y="54"/>
                    </a:lnTo>
                    <a:lnTo>
                      <a:pt x="19" y="54"/>
                    </a:lnTo>
                    <a:close/>
                    <a:moveTo>
                      <a:pt x="2" y="64"/>
                    </a:moveTo>
                    <a:lnTo>
                      <a:pt x="0" y="61"/>
                    </a:lnTo>
                    <a:lnTo>
                      <a:pt x="0" y="58"/>
                    </a:lnTo>
                    <a:lnTo>
                      <a:pt x="9" y="58"/>
                    </a:lnTo>
                    <a:lnTo>
                      <a:pt x="2" y="64"/>
                    </a:lnTo>
                    <a:close/>
                    <a:moveTo>
                      <a:pt x="15" y="50"/>
                    </a:moveTo>
                    <a:lnTo>
                      <a:pt x="19" y="53"/>
                    </a:lnTo>
                    <a:lnTo>
                      <a:pt x="6" y="67"/>
                    </a:lnTo>
                    <a:lnTo>
                      <a:pt x="2" y="64"/>
                    </a:lnTo>
                    <a:lnTo>
                      <a:pt x="15" y="50"/>
                    </a:lnTo>
                    <a:close/>
                    <a:moveTo>
                      <a:pt x="19" y="53"/>
                    </a:moveTo>
                    <a:lnTo>
                      <a:pt x="19" y="53"/>
                    </a:lnTo>
                    <a:lnTo>
                      <a:pt x="12" y="60"/>
                    </a:lnTo>
                    <a:lnTo>
                      <a:pt x="19" y="53"/>
                    </a:lnTo>
                    <a:close/>
                    <a:moveTo>
                      <a:pt x="19" y="53"/>
                    </a:moveTo>
                    <a:lnTo>
                      <a:pt x="22" y="56"/>
                    </a:lnTo>
                    <a:lnTo>
                      <a:pt x="9" y="70"/>
                    </a:lnTo>
                    <a:lnTo>
                      <a:pt x="6" y="67"/>
                    </a:lnTo>
                    <a:lnTo>
                      <a:pt x="19" y="53"/>
                    </a:lnTo>
                    <a:close/>
                    <a:moveTo>
                      <a:pt x="15" y="73"/>
                    </a:moveTo>
                    <a:lnTo>
                      <a:pt x="12" y="73"/>
                    </a:lnTo>
                    <a:lnTo>
                      <a:pt x="9" y="70"/>
                    </a:lnTo>
                    <a:lnTo>
                      <a:pt x="15" y="63"/>
                    </a:lnTo>
                    <a:lnTo>
                      <a:pt x="15" y="73"/>
                    </a:lnTo>
                    <a:close/>
                    <a:moveTo>
                      <a:pt x="15" y="54"/>
                    </a:moveTo>
                    <a:lnTo>
                      <a:pt x="19" y="54"/>
                    </a:lnTo>
                    <a:lnTo>
                      <a:pt x="19" y="73"/>
                    </a:lnTo>
                    <a:lnTo>
                      <a:pt x="15" y="73"/>
                    </a:lnTo>
                    <a:lnTo>
                      <a:pt x="15" y="54"/>
                    </a:lnTo>
                    <a:close/>
                    <a:moveTo>
                      <a:pt x="19" y="54"/>
                    </a:moveTo>
                    <a:lnTo>
                      <a:pt x="21" y="54"/>
                    </a:lnTo>
                    <a:lnTo>
                      <a:pt x="23" y="55"/>
                    </a:lnTo>
                    <a:lnTo>
                      <a:pt x="19" y="63"/>
                    </a:lnTo>
                    <a:lnTo>
                      <a:pt x="19" y="54"/>
                    </a:lnTo>
                    <a:close/>
                    <a:moveTo>
                      <a:pt x="23" y="55"/>
                    </a:moveTo>
                    <a:lnTo>
                      <a:pt x="30" y="58"/>
                    </a:lnTo>
                    <a:lnTo>
                      <a:pt x="21" y="75"/>
                    </a:lnTo>
                    <a:lnTo>
                      <a:pt x="14" y="72"/>
                    </a:lnTo>
                    <a:lnTo>
                      <a:pt x="23" y="55"/>
                    </a:lnTo>
                    <a:close/>
                    <a:moveTo>
                      <a:pt x="25" y="76"/>
                    </a:moveTo>
                    <a:lnTo>
                      <a:pt x="23" y="76"/>
                    </a:lnTo>
                    <a:lnTo>
                      <a:pt x="21" y="75"/>
                    </a:lnTo>
                    <a:lnTo>
                      <a:pt x="25" y="66"/>
                    </a:lnTo>
                    <a:lnTo>
                      <a:pt x="25" y="76"/>
                    </a:lnTo>
                    <a:close/>
                    <a:moveTo>
                      <a:pt x="25" y="58"/>
                    </a:moveTo>
                    <a:lnTo>
                      <a:pt x="29" y="58"/>
                    </a:lnTo>
                    <a:lnTo>
                      <a:pt x="29" y="76"/>
                    </a:lnTo>
                    <a:lnTo>
                      <a:pt x="25" y="76"/>
                    </a:lnTo>
                    <a:lnTo>
                      <a:pt x="25" y="58"/>
                    </a:lnTo>
                    <a:close/>
                    <a:moveTo>
                      <a:pt x="29" y="58"/>
                    </a:moveTo>
                    <a:lnTo>
                      <a:pt x="34" y="58"/>
                    </a:lnTo>
                    <a:lnTo>
                      <a:pt x="34" y="76"/>
                    </a:lnTo>
                    <a:lnTo>
                      <a:pt x="29" y="76"/>
                    </a:lnTo>
                    <a:lnTo>
                      <a:pt x="29" y="58"/>
                    </a:lnTo>
                    <a:close/>
                    <a:moveTo>
                      <a:pt x="34" y="58"/>
                    </a:moveTo>
                    <a:lnTo>
                      <a:pt x="38" y="58"/>
                    </a:lnTo>
                    <a:lnTo>
                      <a:pt x="38" y="76"/>
                    </a:lnTo>
                    <a:lnTo>
                      <a:pt x="34" y="76"/>
                    </a:lnTo>
                    <a:lnTo>
                      <a:pt x="34" y="58"/>
                    </a:lnTo>
                    <a:close/>
                    <a:moveTo>
                      <a:pt x="38" y="58"/>
                    </a:moveTo>
                    <a:lnTo>
                      <a:pt x="44" y="58"/>
                    </a:lnTo>
                    <a:lnTo>
                      <a:pt x="44" y="76"/>
                    </a:lnTo>
                    <a:lnTo>
                      <a:pt x="38" y="76"/>
                    </a:lnTo>
                    <a:lnTo>
                      <a:pt x="38" y="58"/>
                    </a:lnTo>
                    <a:close/>
                    <a:moveTo>
                      <a:pt x="49" y="75"/>
                    </a:moveTo>
                    <a:lnTo>
                      <a:pt x="46" y="76"/>
                    </a:lnTo>
                    <a:lnTo>
                      <a:pt x="44" y="76"/>
                    </a:lnTo>
                    <a:lnTo>
                      <a:pt x="44" y="66"/>
                    </a:lnTo>
                    <a:lnTo>
                      <a:pt x="49" y="75"/>
                    </a:lnTo>
                    <a:close/>
                    <a:moveTo>
                      <a:pt x="40" y="58"/>
                    </a:moveTo>
                    <a:lnTo>
                      <a:pt x="46" y="55"/>
                    </a:lnTo>
                    <a:lnTo>
                      <a:pt x="55" y="72"/>
                    </a:lnTo>
                    <a:lnTo>
                      <a:pt x="49" y="75"/>
                    </a:lnTo>
                    <a:lnTo>
                      <a:pt x="40" y="58"/>
                    </a:lnTo>
                    <a:close/>
                    <a:moveTo>
                      <a:pt x="57" y="70"/>
                    </a:moveTo>
                    <a:lnTo>
                      <a:pt x="56" y="71"/>
                    </a:lnTo>
                    <a:lnTo>
                      <a:pt x="55" y="72"/>
                    </a:lnTo>
                    <a:lnTo>
                      <a:pt x="51" y="63"/>
                    </a:lnTo>
                    <a:lnTo>
                      <a:pt x="57" y="70"/>
                    </a:lnTo>
                    <a:close/>
                    <a:moveTo>
                      <a:pt x="44" y="56"/>
                    </a:moveTo>
                    <a:lnTo>
                      <a:pt x="47" y="53"/>
                    </a:lnTo>
                    <a:lnTo>
                      <a:pt x="61" y="67"/>
                    </a:lnTo>
                    <a:lnTo>
                      <a:pt x="57"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7" name="Freeform 553">
                <a:extLst>
                  <a:ext uri="{FF2B5EF4-FFF2-40B4-BE49-F238E27FC236}">
                    <a16:creationId xmlns:a16="http://schemas.microsoft.com/office/drawing/2014/main" id="{79CFB985-3094-4B8E-8709-63B91FDAB1E8}"/>
                  </a:ext>
                </a:extLst>
              </p:cNvPr>
              <p:cNvSpPr>
                <a:spLocks/>
              </p:cNvSpPr>
              <p:nvPr/>
            </p:nvSpPr>
            <p:spPr bwMode="auto">
              <a:xfrm>
                <a:off x="2993" y="2852"/>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8"/>
                    </a:lnTo>
                    <a:lnTo>
                      <a:pt x="54" y="45"/>
                    </a:lnTo>
                    <a:lnTo>
                      <a:pt x="57" y="42"/>
                    </a:lnTo>
                    <a:lnTo>
                      <a:pt x="61" y="38"/>
                    </a:lnTo>
                    <a:lnTo>
                      <a:pt x="64" y="32"/>
                    </a:lnTo>
                    <a:lnTo>
                      <a:pt x="64" y="28"/>
                    </a:lnTo>
                    <a:lnTo>
                      <a:pt x="67" y="23"/>
                    </a:lnTo>
                    <a:lnTo>
                      <a:pt x="67" y="19"/>
                    </a:lnTo>
                    <a:lnTo>
                      <a:pt x="64" y="16"/>
                    </a:lnTo>
                    <a:lnTo>
                      <a:pt x="64" y="13"/>
                    </a:lnTo>
                    <a:lnTo>
                      <a:pt x="61" y="6"/>
                    </a:lnTo>
                    <a:lnTo>
                      <a:pt x="57" y="6"/>
                    </a:lnTo>
                    <a:lnTo>
                      <a:pt x="54" y="3"/>
                    </a:lnTo>
                    <a:lnTo>
                      <a:pt x="51" y="0"/>
                    </a:lnTo>
                    <a:lnTo>
                      <a:pt x="45" y="0"/>
                    </a:lnTo>
                    <a:lnTo>
                      <a:pt x="42" y="0"/>
                    </a:lnTo>
                    <a:lnTo>
                      <a:pt x="35" y="0"/>
                    </a:lnTo>
                    <a:lnTo>
                      <a:pt x="29" y="0"/>
                    </a:lnTo>
                    <a:lnTo>
                      <a:pt x="25" y="3"/>
                    </a:lnTo>
                    <a:lnTo>
                      <a:pt x="19" y="6"/>
                    </a:lnTo>
                    <a:lnTo>
                      <a:pt x="16" y="10"/>
                    </a:lnTo>
                    <a:lnTo>
                      <a:pt x="10" y="13"/>
                    </a:lnTo>
                    <a:lnTo>
                      <a:pt x="7" y="16"/>
                    </a:lnTo>
                    <a:lnTo>
                      <a:pt x="3" y="23"/>
                    </a:lnTo>
                    <a:lnTo>
                      <a:pt x="3" y="25"/>
                    </a:lnTo>
                    <a:lnTo>
                      <a:pt x="0" y="28"/>
                    </a:lnTo>
                    <a:lnTo>
                      <a:pt x="0" y="35"/>
                    </a:lnTo>
                    <a:lnTo>
                      <a:pt x="0" y="38"/>
                    </a:lnTo>
                    <a:lnTo>
                      <a:pt x="0" y="42"/>
                    </a:lnTo>
                    <a:lnTo>
                      <a:pt x="3" y="48"/>
                    </a:lnTo>
                    <a:lnTo>
                      <a:pt x="3" y="51"/>
                    </a:lnTo>
                    <a:lnTo>
                      <a:pt x="7" y="54"/>
                    </a:lnTo>
                    <a:lnTo>
                      <a:pt x="13" y="54"/>
                    </a:lnTo>
                    <a:lnTo>
                      <a:pt x="16" y="57"/>
                    </a:lnTo>
                    <a:lnTo>
                      <a:pt x="19" y="57"/>
                    </a:lnTo>
                    <a:lnTo>
                      <a:pt x="25" y="57"/>
                    </a:lnTo>
                    <a:lnTo>
                      <a:pt x="32"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8" name="Freeform 554">
                <a:extLst>
                  <a:ext uri="{FF2B5EF4-FFF2-40B4-BE49-F238E27FC236}">
                    <a16:creationId xmlns:a16="http://schemas.microsoft.com/office/drawing/2014/main" id="{E1A32FFE-F9A4-4E9A-B344-119506C7A385}"/>
                  </a:ext>
                </a:extLst>
              </p:cNvPr>
              <p:cNvSpPr>
                <a:spLocks noEditPoints="1"/>
              </p:cNvSpPr>
              <p:nvPr/>
            </p:nvSpPr>
            <p:spPr bwMode="auto">
              <a:xfrm>
                <a:off x="2991" y="2850"/>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1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0 w 86"/>
                  <a:gd name="T69" fmla="*/ 1 h 76"/>
                  <a:gd name="T70" fmla="*/ 0 w 86"/>
                  <a:gd name="T71" fmla="*/ 2 h 76"/>
                  <a:gd name="T72" fmla="*/ 1 w 86"/>
                  <a:gd name="T73" fmla="*/ 2 h 76"/>
                  <a:gd name="T74" fmla="*/ 1 w 86"/>
                  <a:gd name="T75" fmla="*/ 3 h 76"/>
                  <a:gd name="T76" fmla="*/ 0 w 86"/>
                  <a:gd name="T77" fmla="*/ 2 h 76"/>
                  <a:gd name="T78" fmla="*/ 0 w 86"/>
                  <a:gd name="T79" fmla="*/ 2 h 76"/>
                  <a:gd name="T80" fmla="*/ 1 w 86"/>
                  <a:gd name="T81" fmla="*/ 3 h 76"/>
                  <a:gd name="T82" fmla="*/ 1 w 86"/>
                  <a:gd name="T83" fmla="*/ 3 h 76"/>
                  <a:gd name="T84" fmla="*/ 0 w 86"/>
                  <a:gd name="T85" fmla="*/ 3 h 76"/>
                  <a:gd name="T86" fmla="*/ 0 w 86"/>
                  <a:gd name="T87" fmla="*/ 4 h 76"/>
                  <a:gd name="T88" fmla="*/ 1 w 86"/>
                  <a:gd name="T89" fmla="*/ 3 h 76"/>
                  <a:gd name="T90" fmla="*/ 0 w 86"/>
                  <a:gd name="T91" fmla="*/ 4 h 76"/>
                  <a:gd name="T92" fmla="*/ 1 w 86"/>
                  <a:gd name="T93" fmla="*/ 4 h 76"/>
                  <a:gd name="T94" fmla="*/ 0 w 86"/>
                  <a:gd name="T95" fmla="*/ 5 h 76"/>
                  <a:gd name="T96" fmla="*/ 1 w 86"/>
                  <a:gd name="T97" fmla="*/ 5 h 76"/>
                  <a:gd name="T98" fmla="*/ 1 w 86"/>
                  <a:gd name="T99" fmla="*/ 4 h 76"/>
                  <a:gd name="T100" fmla="*/ 1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2"/>
                    </a:moveTo>
                    <a:lnTo>
                      <a:pt x="56" y="48"/>
                    </a:lnTo>
                    <a:lnTo>
                      <a:pt x="65" y="65"/>
                    </a:lnTo>
                    <a:lnTo>
                      <a:pt x="58" y="68"/>
                    </a:lnTo>
                    <a:lnTo>
                      <a:pt x="51" y="52"/>
                    </a:lnTo>
                    <a:close/>
                    <a:moveTo>
                      <a:pt x="67" y="64"/>
                    </a:moveTo>
                    <a:lnTo>
                      <a:pt x="66" y="65"/>
                    </a:lnTo>
                    <a:lnTo>
                      <a:pt x="65" y="65"/>
                    </a:lnTo>
                    <a:lnTo>
                      <a:pt x="61" y="57"/>
                    </a:lnTo>
                    <a:lnTo>
                      <a:pt x="67" y="64"/>
                    </a:lnTo>
                    <a:close/>
                    <a:moveTo>
                      <a:pt x="54" y="51"/>
                    </a:moveTo>
                    <a:lnTo>
                      <a:pt x="57" y="47"/>
                    </a:lnTo>
                    <a:lnTo>
                      <a:pt x="71" y="60"/>
                    </a:lnTo>
                    <a:lnTo>
                      <a:pt x="67" y="64"/>
                    </a:lnTo>
                    <a:lnTo>
                      <a:pt x="54" y="51"/>
                    </a:lnTo>
                    <a:close/>
                    <a:moveTo>
                      <a:pt x="71" y="60"/>
                    </a:moveTo>
                    <a:lnTo>
                      <a:pt x="71" y="60"/>
                    </a:lnTo>
                    <a:lnTo>
                      <a:pt x="64" y="54"/>
                    </a:lnTo>
                    <a:lnTo>
                      <a:pt x="71" y="60"/>
                    </a:lnTo>
                    <a:close/>
                    <a:moveTo>
                      <a:pt x="57" y="47"/>
                    </a:moveTo>
                    <a:lnTo>
                      <a:pt x="61" y="44"/>
                    </a:lnTo>
                    <a:lnTo>
                      <a:pt x="74" y="57"/>
                    </a:lnTo>
                    <a:lnTo>
                      <a:pt x="71" y="60"/>
                    </a:lnTo>
                    <a:lnTo>
                      <a:pt x="57" y="47"/>
                    </a:lnTo>
                    <a:close/>
                    <a:moveTo>
                      <a:pt x="61" y="44"/>
                    </a:moveTo>
                    <a:lnTo>
                      <a:pt x="71" y="34"/>
                    </a:lnTo>
                    <a:lnTo>
                      <a:pt x="61" y="44"/>
                    </a:lnTo>
                    <a:lnTo>
                      <a:pt x="67" y="51"/>
                    </a:lnTo>
                    <a:lnTo>
                      <a:pt x="61" y="44"/>
                    </a:lnTo>
                    <a:close/>
                    <a:moveTo>
                      <a:pt x="61" y="44"/>
                    </a:moveTo>
                    <a:lnTo>
                      <a:pt x="64" y="41"/>
                    </a:lnTo>
                    <a:lnTo>
                      <a:pt x="77" y="54"/>
                    </a:lnTo>
                    <a:lnTo>
                      <a:pt x="74" y="57"/>
                    </a:lnTo>
                    <a:lnTo>
                      <a:pt x="61" y="44"/>
                    </a:lnTo>
                    <a:close/>
                    <a:moveTo>
                      <a:pt x="79" y="52"/>
                    </a:moveTo>
                    <a:lnTo>
                      <a:pt x="78" y="53"/>
                    </a:lnTo>
                    <a:lnTo>
                      <a:pt x="77" y="54"/>
                    </a:lnTo>
                    <a:lnTo>
                      <a:pt x="71" y="47"/>
                    </a:lnTo>
                    <a:lnTo>
                      <a:pt x="79" y="52"/>
                    </a:lnTo>
                    <a:close/>
                    <a:moveTo>
                      <a:pt x="62" y="43"/>
                    </a:moveTo>
                    <a:lnTo>
                      <a:pt x="65" y="36"/>
                    </a:lnTo>
                    <a:lnTo>
                      <a:pt x="83" y="45"/>
                    </a:lnTo>
                    <a:lnTo>
                      <a:pt x="79" y="52"/>
                    </a:lnTo>
                    <a:lnTo>
                      <a:pt x="62" y="43"/>
                    </a:lnTo>
                    <a:close/>
                    <a:moveTo>
                      <a:pt x="83" y="41"/>
                    </a:moveTo>
                    <a:lnTo>
                      <a:pt x="83" y="43"/>
                    </a:lnTo>
                    <a:lnTo>
                      <a:pt x="83" y="45"/>
                    </a:lnTo>
                    <a:lnTo>
                      <a:pt x="74" y="41"/>
                    </a:lnTo>
                    <a:lnTo>
                      <a:pt x="83" y="41"/>
                    </a:lnTo>
                    <a:close/>
                    <a:moveTo>
                      <a:pt x="64" y="41"/>
                    </a:moveTo>
                    <a:lnTo>
                      <a:pt x="64" y="37"/>
                    </a:lnTo>
                    <a:lnTo>
                      <a:pt x="83" y="37"/>
                    </a:lnTo>
                    <a:lnTo>
                      <a:pt x="83" y="41"/>
                    </a:lnTo>
                    <a:lnTo>
                      <a:pt x="64" y="41"/>
                    </a:lnTo>
                    <a:close/>
                    <a:moveTo>
                      <a:pt x="64" y="37"/>
                    </a:moveTo>
                    <a:lnTo>
                      <a:pt x="64" y="35"/>
                    </a:lnTo>
                    <a:lnTo>
                      <a:pt x="65" y="34"/>
                    </a:lnTo>
                    <a:lnTo>
                      <a:pt x="74" y="37"/>
                    </a:lnTo>
                    <a:lnTo>
                      <a:pt x="64" y="37"/>
                    </a:lnTo>
                    <a:close/>
                    <a:moveTo>
                      <a:pt x="65" y="34"/>
                    </a:moveTo>
                    <a:lnTo>
                      <a:pt x="68" y="27"/>
                    </a:lnTo>
                    <a:lnTo>
                      <a:pt x="85" y="35"/>
                    </a:lnTo>
                    <a:lnTo>
                      <a:pt x="83" y="42"/>
                    </a:lnTo>
                    <a:lnTo>
                      <a:pt x="65" y="34"/>
                    </a:lnTo>
                    <a:close/>
                    <a:moveTo>
                      <a:pt x="86" y="32"/>
                    </a:moveTo>
                    <a:lnTo>
                      <a:pt x="86" y="34"/>
                    </a:lnTo>
                    <a:lnTo>
                      <a:pt x="85" y="35"/>
                    </a:lnTo>
                    <a:lnTo>
                      <a:pt x="77" y="32"/>
                    </a:lnTo>
                    <a:lnTo>
                      <a:pt x="86" y="32"/>
                    </a:lnTo>
                    <a:close/>
                    <a:moveTo>
                      <a:pt x="67" y="32"/>
                    </a:moveTo>
                    <a:lnTo>
                      <a:pt x="67" y="28"/>
                    </a:lnTo>
                    <a:lnTo>
                      <a:pt x="86" y="28"/>
                    </a:lnTo>
                    <a:lnTo>
                      <a:pt x="86" y="32"/>
                    </a:lnTo>
                    <a:lnTo>
                      <a:pt x="67" y="32"/>
                    </a:lnTo>
                    <a:close/>
                    <a:moveTo>
                      <a:pt x="84" y="22"/>
                    </a:moveTo>
                    <a:lnTo>
                      <a:pt x="86" y="24"/>
                    </a:lnTo>
                    <a:lnTo>
                      <a:pt x="86" y="28"/>
                    </a:lnTo>
                    <a:lnTo>
                      <a:pt x="77" y="28"/>
                    </a:lnTo>
                    <a:lnTo>
                      <a:pt x="84" y="22"/>
                    </a:lnTo>
                    <a:close/>
                    <a:moveTo>
                      <a:pt x="71" y="35"/>
                    </a:moveTo>
                    <a:lnTo>
                      <a:pt x="67" y="32"/>
                    </a:lnTo>
                    <a:lnTo>
                      <a:pt x="80" y="19"/>
                    </a:lnTo>
                    <a:lnTo>
                      <a:pt x="84" y="22"/>
                    </a:lnTo>
                    <a:lnTo>
                      <a:pt x="71" y="35"/>
                    </a:lnTo>
                    <a:close/>
                    <a:moveTo>
                      <a:pt x="67" y="32"/>
                    </a:moveTo>
                    <a:lnTo>
                      <a:pt x="64" y="28"/>
                    </a:lnTo>
                    <a:lnTo>
                      <a:pt x="64" y="25"/>
                    </a:lnTo>
                    <a:lnTo>
                      <a:pt x="74" y="25"/>
                    </a:lnTo>
                    <a:lnTo>
                      <a:pt x="67" y="32"/>
                    </a:lnTo>
                    <a:close/>
                    <a:moveTo>
                      <a:pt x="64" y="25"/>
                    </a:moveTo>
                    <a:lnTo>
                      <a:pt x="64" y="22"/>
                    </a:lnTo>
                    <a:lnTo>
                      <a:pt x="83" y="22"/>
                    </a:lnTo>
                    <a:lnTo>
                      <a:pt x="83" y="25"/>
                    </a:lnTo>
                    <a:lnTo>
                      <a:pt x="64" y="25"/>
                    </a:lnTo>
                    <a:close/>
                    <a:moveTo>
                      <a:pt x="83" y="17"/>
                    </a:moveTo>
                    <a:lnTo>
                      <a:pt x="83" y="20"/>
                    </a:lnTo>
                    <a:lnTo>
                      <a:pt x="83" y="22"/>
                    </a:lnTo>
                    <a:lnTo>
                      <a:pt x="74" y="22"/>
                    </a:lnTo>
                    <a:lnTo>
                      <a:pt x="83" y="17"/>
                    </a:lnTo>
                    <a:close/>
                    <a:moveTo>
                      <a:pt x="65" y="26"/>
                    </a:moveTo>
                    <a:lnTo>
                      <a:pt x="62" y="20"/>
                    </a:lnTo>
                    <a:lnTo>
                      <a:pt x="79" y="11"/>
                    </a:lnTo>
                    <a:lnTo>
                      <a:pt x="83" y="17"/>
                    </a:lnTo>
                    <a:lnTo>
                      <a:pt x="65" y="26"/>
                    </a:lnTo>
                    <a:close/>
                    <a:moveTo>
                      <a:pt x="71" y="6"/>
                    </a:moveTo>
                    <a:lnTo>
                      <a:pt x="76" y="6"/>
                    </a:lnTo>
                    <a:lnTo>
                      <a:pt x="79" y="11"/>
                    </a:lnTo>
                    <a:lnTo>
                      <a:pt x="71" y="15"/>
                    </a:lnTo>
                    <a:lnTo>
                      <a:pt x="71" y="6"/>
                    </a:lnTo>
                    <a:close/>
                    <a:moveTo>
                      <a:pt x="71" y="25"/>
                    </a:moveTo>
                    <a:lnTo>
                      <a:pt x="67" y="25"/>
                    </a:lnTo>
                    <a:lnTo>
                      <a:pt x="67" y="6"/>
                    </a:lnTo>
                    <a:lnTo>
                      <a:pt x="71" y="6"/>
                    </a:lnTo>
                    <a:lnTo>
                      <a:pt x="71" y="25"/>
                    </a:lnTo>
                    <a:close/>
                    <a:moveTo>
                      <a:pt x="67" y="25"/>
                    </a:moveTo>
                    <a:lnTo>
                      <a:pt x="63" y="25"/>
                    </a:lnTo>
                    <a:lnTo>
                      <a:pt x="61" y="22"/>
                    </a:lnTo>
                    <a:lnTo>
                      <a:pt x="67" y="15"/>
                    </a:lnTo>
                    <a:lnTo>
                      <a:pt x="67" y="25"/>
                    </a:lnTo>
                    <a:close/>
                    <a:moveTo>
                      <a:pt x="61" y="22"/>
                    </a:moveTo>
                    <a:lnTo>
                      <a:pt x="57" y="19"/>
                    </a:lnTo>
                    <a:lnTo>
                      <a:pt x="71" y="5"/>
                    </a:lnTo>
                    <a:lnTo>
                      <a:pt x="74" y="9"/>
                    </a:lnTo>
                    <a:lnTo>
                      <a:pt x="61" y="22"/>
                    </a:lnTo>
                    <a:close/>
                    <a:moveTo>
                      <a:pt x="57" y="19"/>
                    </a:moveTo>
                    <a:lnTo>
                      <a:pt x="54" y="16"/>
                    </a:lnTo>
                    <a:lnTo>
                      <a:pt x="67" y="2"/>
                    </a:lnTo>
                    <a:lnTo>
                      <a:pt x="71" y="5"/>
                    </a:lnTo>
                    <a:lnTo>
                      <a:pt x="57" y="19"/>
                    </a:lnTo>
                    <a:close/>
                    <a:moveTo>
                      <a:pt x="61" y="0"/>
                    </a:moveTo>
                    <a:lnTo>
                      <a:pt x="65" y="0"/>
                    </a:lnTo>
                    <a:lnTo>
                      <a:pt x="67" y="2"/>
                    </a:lnTo>
                    <a:lnTo>
                      <a:pt x="61" y="9"/>
                    </a:lnTo>
                    <a:lnTo>
                      <a:pt x="61" y="0"/>
                    </a:lnTo>
                    <a:close/>
                    <a:moveTo>
                      <a:pt x="61" y="19"/>
                    </a:moveTo>
                    <a:lnTo>
                      <a:pt x="55" y="19"/>
                    </a:lnTo>
                    <a:lnTo>
                      <a:pt x="55" y="0"/>
                    </a:lnTo>
                    <a:lnTo>
                      <a:pt x="61" y="0"/>
                    </a:lnTo>
                    <a:lnTo>
                      <a:pt x="61" y="19"/>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45" y="19"/>
                    </a:moveTo>
                    <a:lnTo>
                      <a:pt x="39" y="19"/>
                    </a:lnTo>
                    <a:lnTo>
                      <a:pt x="39" y="0"/>
                    </a:lnTo>
                    <a:lnTo>
                      <a:pt x="45" y="0"/>
                    </a:lnTo>
                    <a:lnTo>
                      <a:pt x="45" y="19"/>
                    </a:lnTo>
                    <a:close/>
                    <a:moveTo>
                      <a:pt x="32" y="2"/>
                    </a:moveTo>
                    <a:lnTo>
                      <a:pt x="35" y="0"/>
                    </a:lnTo>
                    <a:lnTo>
                      <a:pt x="39" y="0"/>
                    </a:lnTo>
                    <a:lnTo>
                      <a:pt x="39" y="9"/>
                    </a:lnTo>
                    <a:lnTo>
                      <a:pt x="32" y="2"/>
                    </a:lnTo>
                    <a:close/>
                    <a:moveTo>
                      <a:pt x="45" y="16"/>
                    </a:moveTo>
                    <a:lnTo>
                      <a:pt x="42" y="19"/>
                    </a:lnTo>
                    <a:lnTo>
                      <a:pt x="29" y="5"/>
                    </a:lnTo>
                    <a:lnTo>
                      <a:pt x="32" y="2"/>
                    </a:lnTo>
                    <a:lnTo>
                      <a:pt x="45" y="16"/>
                    </a:lnTo>
                    <a:close/>
                    <a:moveTo>
                      <a:pt x="42" y="19"/>
                    </a:moveTo>
                    <a:lnTo>
                      <a:pt x="41" y="20"/>
                    </a:lnTo>
                    <a:lnTo>
                      <a:pt x="40" y="21"/>
                    </a:lnTo>
                    <a:lnTo>
                      <a:pt x="35" y="12"/>
                    </a:lnTo>
                    <a:lnTo>
                      <a:pt x="42" y="19"/>
                    </a:lnTo>
                    <a:close/>
                    <a:moveTo>
                      <a:pt x="40" y="21"/>
                    </a:moveTo>
                    <a:lnTo>
                      <a:pt x="33" y="24"/>
                    </a:lnTo>
                    <a:lnTo>
                      <a:pt x="25" y="6"/>
                    </a:lnTo>
                    <a:lnTo>
                      <a:pt x="31" y="4"/>
                    </a:lnTo>
                    <a:lnTo>
                      <a:pt x="40" y="21"/>
                    </a:lnTo>
                    <a:close/>
                    <a:moveTo>
                      <a:pt x="22" y="9"/>
                    </a:moveTo>
                    <a:lnTo>
                      <a:pt x="23" y="8"/>
                    </a:lnTo>
                    <a:lnTo>
                      <a:pt x="25" y="6"/>
                    </a:lnTo>
                    <a:lnTo>
                      <a:pt x="29" y="15"/>
                    </a:lnTo>
                    <a:lnTo>
                      <a:pt x="22" y="9"/>
                    </a:lnTo>
                    <a:close/>
                    <a:moveTo>
                      <a:pt x="36" y="22"/>
                    </a:moveTo>
                    <a:lnTo>
                      <a:pt x="33" y="25"/>
                    </a:lnTo>
                    <a:lnTo>
                      <a:pt x="19" y="12"/>
                    </a:lnTo>
                    <a:lnTo>
                      <a:pt x="22" y="9"/>
                    </a:lnTo>
                    <a:lnTo>
                      <a:pt x="36" y="22"/>
                    </a:lnTo>
                    <a:close/>
                    <a:moveTo>
                      <a:pt x="33" y="25"/>
                    </a:moveTo>
                    <a:lnTo>
                      <a:pt x="32" y="26"/>
                    </a:lnTo>
                    <a:lnTo>
                      <a:pt x="30" y="27"/>
                    </a:lnTo>
                    <a:lnTo>
                      <a:pt x="26" y="19"/>
                    </a:lnTo>
                    <a:lnTo>
                      <a:pt x="33" y="25"/>
                    </a:lnTo>
                    <a:close/>
                    <a:moveTo>
                      <a:pt x="30" y="27"/>
                    </a:moveTo>
                    <a:lnTo>
                      <a:pt x="24" y="31"/>
                    </a:lnTo>
                    <a:lnTo>
                      <a:pt x="15" y="13"/>
                    </a:lnTo>
                    <a:lnTo>
                      <a:pt x="22" y="10"/>
                    </a:lnTo>
                    <a:lnTo>
                      <a:pt x="30" y="27"/>
                    </a:lnTo>
                    <a:close/>
                    <a:moveTo>
                      <a:pt x="13" y="15"/>
                    </a:moveTo>
                    <a:lnTo>
                      <a:pt x="14" y="14"/>
                    </a:lnTo>
                    <a:lnTo>
                      <a:pt x="15" y="13"/>
                    </a:lnTo>
                    <a:lnTo>
                      <a:pt x="20" y="22"/>
                    </a:lnTo>
                    <a:lnTo>
                      <a:pt x="13" y="15"/>
                    </a:lnTo>
                    <a:close/>
                    <a:moveTo>
                      <a:pt x="26" y="28"/>
                    </a:moveTo>
                    <a:lnTo>
                      <a:pt x="23" y="32"/>
                    </a:lnTo>
                    <a:lnTo>
                      <a:pt x="10" y="19"/>
                    </a:lnTo>
                    <a:lnTo>
                      <a:pt x="13" y="15"/>
                    </a:lnTo>
                    <a:lnTo>
                      <a:pt x="26" y="28"/>
                    </a:lnTo>
                    <a:close/>
                    <a:moveTo>
                      <a:pt x="8" y="21"/>
                    </a:moveTo>
                    <a:lnTo>
                      <a:pt x="9" y="20"/>
                    </a:lnTo>
                    <a:lnTo>
                      <a:pt x="10" y="19"/>
                    </a:lnTo>
                    <a:lnTo>
                      <a:pt x="17" y="25"/>
                    </a:lnTo>
                    <a:lnTo>
                      <a:pt x="8" y="21"/>
                    </a:lnTo>
                    <a:close/>
                    <a:moveTo>
                      <a:pt x="25" y="30"/>
                    </a:moveTo>
                    <a:lnTo>
                      <a:pt x="22" y="35"/>
                    </a:lnTo>
                    <a:lnTo>
                      <a:pt x="4" y="27"/>
                    </a:lnTo>
                    <a:lnTo>
                      <a:pt x="8" y="21"/>
                    </a:lnTo>
                    <a:lnTo>
                      <a:pt x="25" y="30"/>
                    </a:lnTo>
                    <a:close/>
                    <a:moveTo>
                      <a:pt x="3" y="32"/>
                    </a:moveTo>
                    <a:lnTo>
                      <a:pt x="3" y="30"/>
                    </a:lnTo>
                    <a:lnTo>
                      <a:pt x="4" y="27"/>
                    </a:lnTo>
                    <a:lnTo>
                      <a:pt x="13" y="32"/>
                    </a:lnTo>
                    <a:lnTo>
                      <a:pt x="3" y="32"/>
                    </a:lnTo>
                    <a:close/>
                    <a:moveTo>
                      <a:pt x="23" y="32"/>
                    </a:moveTo>
                    <a:lnTo>
                      <a:pt x="23" y="34"/>
                    </a:lnTo>
                    <a:lnTo>
                      <a:pt x="3" y="34"/>
                    </a:lnTo>
                    <a:lnTo>
                      <a:pt x="3" y="32"/>
                    </a:lnTo>
                    <a:lnTo>
                      <a:pt x="23" y="32"/>
                    </a:lnTo>
                    <a:close/>
                    <a:moveTo>
                      <a:pt x="23" y="34"/>
                    </a:moveTo>
                    <a:lnTo>
                      <a:pt x="23" y="38"/>
                    </a:lnTo>
                    <a:lnTo>
                      <a:pt x="20" y="42"/>
                    </a:lnTo>
                    <a:lnTo>
                      <a:pt x="13" y="34"/>
                    </a:lnTo>
                    <a:lnTo>
                      <a:pt x="23" y="34"/>
                    </a:lnTo>
                    <a:close/>
                    <a:moveTo>
                      <a:pt x="20" y="42"/>
                    </a:moveTo>
                    <a:lnTo>
                      <a:pt x="17" y="44"/>
                    </a:lnTo>
                    <a:lnTo>
                      <a:pt x="3" y="31"/>
                    </a:lnTo>
                    <a:lnTo>
                      <a:pt x="7" y="27"/>
                    </a:lnTo>
                    <a:lnTo>
                      <a:pt x="20" y="42"/>
                    </a:lnTo>
                    <a:close/>
                    <a:moveTo>
                      <a:pt x="0" y="37"/>
                    </a:moveTo>
                    <a:lnTo>
                      <a:pt x="0" y="34"/>
                    </a:lnTo>
                    <a:lnTo>
                      <a:pt x="3"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1" y="55"/>
                    </a:moveTo>
                    <a:lnTo>
                      <a:pt x="0" y="53"/>
                    </a:lnTo>
                    <a:lnTo>
                      <a:pt x="0" y="51"/>
                    </a:lnTo>
                    <a:lnTo>
                      <a:pt x="10" y="51"/>
                    </a:lnTo>
                    <a:lnTo>
                      <a:pt x="1" y="55"/>
                    </a:lnTo>
                    <a:close/>
                    <a:moveTo>
                      <a:pt x="19" y="46"/>
                    </a:moveTo>
                    <a:lnTo>
                      <a:pt x="22" y="53"/>
                    </a:lnTo>
                    <a:lnTo>
                      <a:pt x="4" y="62"/>
                    </a:lnTo>
                    <a:lnTo>
                      <a:pt x="1" y="55"/>
                    </a:lnTo>
                    <a:lnTo>
                      <a:pt x="19" y="46"/>
                    </a:lnTo>
                    <a:close/>
                    <a:moveTo>
                      <a:pt x="22" y="53"/>
                    </a:moveTo>
                    <a:lnTo>
                      <a:pt x="23" y="55"/>
                    </a:lnTo>
                    <a:lnTo>
                      <a:pt x="23" y="57"/>
                    </a:lnTo>
                    <a:lnTo>
                      <a:pt x="13" y="57"/>
                    </a:lnTo>
                    <a:lnTo>
                      <a:pt x="22" y="53"/>
                    </a:lnTo>
                    <a:close/>
                    <a:moveTo>
                      <a:pt x="23" y="57"/>
                    </a:moveTo>
                    <a:lnTo>
                      <a:pt x="23" y="60"/>
                    </a:lnTo>
                    <a:lnTo>
                      <a:pt x="3" y="60"/>
                    </a:lnTo>
                    <a:lnTo>
                      <a:pt x="3" y="57"/>
                    </a:lnTo>
                    <a:lnTo>
                      <a:pt x="23" y="57"/>
                    </a:lnTo>
                    <a:close/>
                    <a:moveTo>
                      <a:pt x="7" y="67"/>
                    </a:moveTo>
                    <a:lnTo>
                      <a:pt x="3" y="64"/>
                    </a:lnTo>
                    <a:lnTo>
                      <a:pt x="3" y="60"/>
                    </a:lnTo>
                    <a:lnTo>
                      <a:pt x="13" y="60"/>
                    </a:lnTo>
                    <a:lnTo>
                      <a:pt x="7" y="67"/>
                    </a:lnTo>
                    <a:close/>
                    <a:moveTo>
                      <a:pt x="20" y="53"/>
                    </a:moveTo>
                    <a:lnTo>
                      <a:pt x="23" y="56"/>
                    </a:lnTo>
                    <a:lnTo>
                      <a:pt x="10" y="70"/>
                    </a:lnTo>
                    <a:lnTo>
                      <a:pt x="7" y="67"/>
                    </a:lnTo>
                    <a:lnTo>
                      <a:pt x="20" y="53"/>
                    </a:lnTo>
                    <a:close/>
                    <a:moveTo>
                      <a:pt x="17" y="73"/>
                    </a:moveTo>
                    <a:lnTo>
                      <a:pt x="12" y="73"/>
                    </a:lnTo>
                    <a:lnTo>
                      <a:pt x="10" y="70"/>
                    </a:lnTo>
                    <a:lnTo>
                      <a:pt x="17" y="63"/>
                    </a:lnTo>
                    <a:lnTo>
                      <a:pt x="17" y="73"/>
                    </a:lnTo>
                    <a:close/>
                    <a:moveTo>
                      <a:pt x="17" y="54"/>
                    </a:moveTo>
                    <a:lnTo>
                      <a:pt x="23" y="54"/>
                    </a:lnTo>
                    <a:lnTo>
                      <a:pt x="23" y="73"/>
                    </a:lnTo>
                    <a:lnTo>
                      <a:pt x="17" y="73"/>
                    </a:lnTo>
                    <a:lnTo>
                      <a:pt x="17" y="54"/>
                    </a:lnTo>
                    <a:close/>
                    <a:moveTo>
                      <a:pt x="23" y="54"/>
                    </a:moveTo>
                    <a:lnTo>
                      <a:pt x="26" y="54"/>
                    </a:lnTo>
                    <a:lnTo>
                      <a:pt x="30" y="56"/>
                    </a:lnTo>
                    <a:lnTo>
                      <a:pt x="23" y="63"/>
                    </a:lnTo>
                    <a:lnTo>
                      <a:pt x="23" y="54"/>
                    </a:lnTo>
                    <a:close/>
                    <a:moveTo>
                      <a:pt x="30" y="56"/>
                    </a:moveTo>
                    <a:lnTo>
                      <a:pt x="33" y="59"/>
                    </a:lnTo>
                    <a:lnTo>
                      <a:pt x="19" y="73"/>
                    </a:lnTo>
                    <a:lnTo>
                      <a:pt x="17" y="69"/>
                    </a:lnTo>
                    <a:lnTo>
                      <a:pt x="30" y="56"/>
                    </a:lnTo>
                    <a:close/>
                    <a:moveTo>
                      <a:pt x="26" y="76"/>
                    </a:moveTo>
                    <a:lnTo>
                      <a:pt x="22" y="76"/>
                    </a:lnTo>
                    <a:lnTo>
                      <a:pt x="19" y="73"/>
                    </a:lnTo>
                    <a:lnTo>
                      <a:pt x="26" y="66"/>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6"/>
                    </a:lnTo>
                    <a:lnTo>
                      <a:pt x="50" y="75"/>
                    </a:lnTo>
                    <a:close/>
                    <a:moveTo>
                      <a:pt x="41" y="58"/>
                    </a:moveTo>
                    <a:lnTo>
                      <a:pt x="47" y="55"/>
                    </a:lnTo>
                    <a:lnTo>
                      <a:pt x="55" y="71"/>
                    </a:lnTo>
                    <a:lnTo>
                      <a:pt x="50" y="75"/>
                    </a:lnTo>
                    <a:lnTo>
                      <a:pt x="41" y="58"/>
                    </a:lnTo>
                    <a:close/>
                    <a:moveTo>
                      <a:pt x="58" y="70"/>
                    </a:moveTo>
                    <a:lnTo>
                      <a:pt x="57" y="71"/>
                    </a:lnTo>
                    <a:lnTo>
                      <a:pt x="55" y="71"/>
                    </a:lnTo>
                    <a:lnTo>
                      <a:pt x="52" y="63"/>
                    </a:lnTo>
                    <a:lnTo>
                      <a:pt x="58" y="70"/>
                    </a:lnTo>
                    <a:close/>
                    <a:moveTo>
                      <a:pt x="45" y="56"/>
                    </a:moveTo>
                    <a:lnTo>
                      <a:pt x="47" y="53"/>
                    </a:lnTo>
                    <a:lnTo>
                      <a:pt x="62" y="67"/>
                    </a:lnTo>
                    <a:lnTo>
                      <a:pt x="58"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499" name="Freeform 555">
                <a:extLst>
                  <a:ext uri="{FF2B5EF4-FFF2-40B4-BE49-F238E27FC236}">
                    <a16:creationId xmlns:a16="http://schemas.microsoft.com/office/drawing/2014/main" id="{8C2B7E95-6904-438E-9AFB-027ECF077CD6}"/>
                  </a:ext>
                </a:extLst>
              </p:cNvPr>
              <p:cNvSpPr>
                <a:spLocks/>
              </p:cNvSpPr>
              <p:nvPr/>
            </p:nvSpPr>
            <p:spPr bwMode="auto">
              <a:xfrm>
                <a:off x="3043" y="2828"/>
                <a:ext cx="16" cy="14"/>
              </a:xfrm>
              <a:custGeom>
                <a:avLst/>
                <a:gdLst>
                  <a:gd name="T0" fmla="*/ 3 w 62"/>
                  <a:gd name="T1" fmla="*/ 3 h 57"/>
                  <a:gd name="T2" fmla="*/ 3 w 62"/>
                  <a:gd name="T3" fmla="*/ 3 h 57"/>
                  <a:gd name="T4" fmla="*/ 4 w 62"/>
                  <a:gd name="T5" fmla="*/ 3 h 57"/>
                  <a:gd name="T6" fmla="*/ 4 w 62"/>
                  <a:gd name="T7" fmla="*/ 2 h 57"/>
                  <a:gd name="T8" fmla="*/ 4 w 62"/>
                  <a:gd name="T9" fmla="*/ 2 h 57"/>
                  <a:gd name="T10" fmla="*/ 4 w 62"/>
                  <a:gd name="T11" fmla="*/ 2 h 57"/>
                  <a:gd name="T12" fmla="*/ 4 w 62"/>
                  <a:gd name="T13" fmla="*/ 2 h 57"/>
                  <a:gd name="T14" fmla="*/ 4 w 62"/>
                  <a:gd name="T15" fmla="*/ 1 h 57"/>
                  <a:gd name="T16" fmla="*/ 4 w 62"/>
                  <a:gd name="T17" fmla="*/ 1 h 57"/>
                  <a:gd name="T18" fmla="*/ 4 w 62"/>
                  <a:gd name="T19" fmla="*/ 1 h 57"/>
                  <a:gd name="T20" fmla="*/ 4 w 62"/>
                  <a:gd name="T21" fmla="*/ 1 h 57"/>
                  <a:gd name="T22" fmla="*/ 4 w 62"/>
                  <a:gd name="T23" fmla="*/ 0 h 57"/>
                  <a:gd name="T24" fmla="*/ 4 w 62"/>
                  <a:gd name="T25" fmla="*/ 0 h 57"/>
                  <a:gd name="T26" fmla="*/ 4 w 62"/>
                  <a:gd name="T27" fmla="*/ 0 h 57"/>
                  <a:gd name="T28" fmla="*/ 3 w 62"/>
                  <a:gd name="T29" fmla="*/ 0 h 57"/>
                  <a:gd name="T30" fmla="*/ 3 w 62"/>
                  <a:gd name="T31" fmla="*/ 0 h 57"/>
                  <a:gd name="T32" fmla="*/ 3 w 62"/>
                  <a:gd name="T33" fmla="*/ 0 h 57"/>
                  <a:gd name="T34" fmla="*/ 2 w 62"/>
                  <a:gd name="T35" fmla="*/ 0 h 57"/>
                  <a:gd name="T36" fmla="*/ 2 w 62"/>
                  <a:gd name="T37" fmla="*/ 0 h 57"/>
                  <a:gd name="T38" fmla="*/ 2 w 62"/>
                  <a:gd name="T39" fmla="*/ 0 h 57"/>
                  <a:gd name="T40" fmla="*/ 1 w 62"/>
                  <a:gd name="T41" fmla="*/ 0 h 57"/>
                  <a:gd name="T42" fmla="*/ 1 w 62"/>
                  <a:gd name="T43" fmla="*/ 0 h 57"/>
                  <a:gd name="T44" fmla="*/ 1 w 62"/>
                  <a:gd name="T45" fmla="*/ 1 h 57"/>
                  <a:gd name="T46" fmla="*/ 1 w 62"/>
                  <a:gd name="T47" fmla="*/ 1 h 57"/>
                  <a:gd name="T48" fmla="*/ 0 w 62"/>
                  <a:gd name="T49" fmla="*/ 1 h 57"/>
                  <a:gd name="T50" fmla="*/ 0 w 62"/>
                  <a:gd name="T51" fmla="*/ 1 h 57"/>
                  <a:gd name="T52" fmla="*/ 0 w 62"/>
                  <a:gd name="T53" fmla="*/ 2 h 57"/>
                  <a:gd name="T54" fmla="*/ 0 w 62"/>
                  <a:gd name="T55" fmla="*/ 2 h 57"/>
                  <a:gd name="T56" fmla="*/ 0 w 62"/>
                  <a:gd name="T57" fmla="*/ 2 h 57"/>
                  <a:gd name="T58" fmla="*/ 0 w 62"/>
                  <a:gd name="T59" fmla="*/ 2 h 57"/>
                  <a:gd name="T60" fmla="*/ 0 w 62"/>
                  <a:gd name="T61" fmla="*/ 3 h 57"/>
                  <a:gd name="T62" fmla="*/ 0 w 62"/>
                  <a:gd name="T63" fmla="*/ 3 h 57"/>
                  <a:gd name="T64" fmla="*/ 1 w 62"/>
                  <a:gd name="T65" fmla="*/ 3 h 57"/>
                  <a:gd name="T66" fmla="*/ 1 w 62"/>
                  <a:gd name="T67" fmla="*/ 3 h 57"/>
                  <a:gd name="T68" fmla="*/ 1 w 62"/>
                  <a:gd name="T69" fmla="*/ 3 h 57"/>
                  <a:gd name="T70" fmla="*/ 1 w 62"/>
                  <a:gd name="T71" fmla="*/ 3 h 57"/>
                  <a:gd name="T72" fmla="*/ 2 w 62"/>
                  <a:gd name="T73" fmla="*/ 3 h 57"/>
                  <a:gd name="T74" fmla="*/ 2 w 62"/>
                  <a:gd name="T75" fmla="*/ 3 h 57"/>
                  <a:gd name="T76" fmla="*/ 2 w 62"/>
                  <a:gd name="T77" fmla="*/ 3 h 57"/>
                  <a:gd name="T78" fmla="*/ 3 w 62"/>
                  <a:gd name="T79" fmla="*/ 3 h 57"/>
                  <a:gd name="T80" fmla="*/ 3 w 62"/>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7"/>
                  <a:gd name="T125" fmla="*/ 62 w 62"/>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7">
                    <a:moveTo>
                      <a:pt x="44" y="50"/>
                    </a:moveTo>
                    <a:lnTo>
                      <a:pt x="50" y="47"/>
                    </a:lnTo>
                    <a:lnTo>
                      <a:pt x="54" y="44"/>
                    </a:lnTo>
                    <a:lnTo>
                      <a:pt x="57" y="41"/>
                    </a:lnTo>
                    <a:lnTo>
                      <a:pt x="60" y="38"/>
                    </a:lnTo>
                    <a:lnTo>
                      <a:pt x="62" y="31"/>
                    </a:lnTo>
                    <a:lnTo>
                      <a:pt x="62" y="28"/>
                    </a:lnTo>
                    <a:lnTo>
                      <a:pt x="62" y="25"/>
                    </a:lnTo>
                    <a:lnTo>
                      <a:pt x="62" y="18"/>
                    </a:lnTo>
                    <a:lnTo>
                      <a:pt x="62" y="15"/>
                    </a:lnTo>
                    <a:lnTo>
                      <a:pt x="62" y="13"/>
                    </a:lnTo>
                    <a:lnTo>
                      <a:pt x="60" y="9"/>
                    </a:lnTo>
                    <a:lnTo>
                      <a:pt x="57" y="6"/>
                    </a:lnTo>
                    <a:lnTo>
                      <a:pt x="54" y="3"/>
                    </a:lnTo>
                    <a:lnTo>
                      <a:pt x="47" y="3"/>
                    </a:lnTo>
                    <a:lnTo>
                      <a:pt x="44" y="0"/>
                    </a:lnTo>
                    <a:lnTo>
                      <a:pt x="37" y="0"/>
                    </a:lnTo>
                    <a:lnTo>
                      <a:pt x="34" y="0"/>
                    </a:lnTo>
                    <a:lnTo>
                      <a:pt x="28" y="3"/>
                    </a:lnTo>
                    <a:lnTo>
                      <a:pt x="25" y="3"/>
                    </a:lnTo>
                    <a:lnTo>
                      <a:pt x="18" y="6"/>
                    </a:lnTo>
                    <a:lnTo>
                      <a:pt x="12" y="9"/>
                    </a:lnTo>
                    <a:lnTo>
                      <a:pt x="8" y="13"/>
                    </a:lnTo>
                    <a:lnTo>
                      <a:pt x="6" y="15"/>
                    </a:lnTo>
                    <a:lnTo>
                      <a:pt x="3" y="22"/>
                    </a:lnTo>
                    <a:lnTo>
                      <a:pt x="0" y="25"/>
                    </a:lnTo>
                    <a:lnTo>
                      <a:pt x="0" y="28"/>
                    </a:lnTo>
                    <a:lnTo>
                      <a:pt x="0" y="35"/>
                    </a:lnTo>
                    <a:lnTo>
                      <a:pt x="0" y="38"/>
                    </a:lnTo>
                    <a:lnTo>
                      <a:pt x="0" y="41"/>
                    </a:lnTo>
                    <a:lnTo>
                      <a:pt x="0" y="47"/>
                    </a:lnTo>
                    <a:lnTo>
                      <a:pt x="3" y="50"/>
                    </a:lnTo>
                    <a:lnTo>
                      <a:pt x="6" y="54"/>
                    </a:lnTo>
                    <a:lnTo>
                      <a:pt x="8" y="54"/>
                    </a:lnTo>
                    <a:lnTo>
                      <a:pt x="15" y="57"/>
                    </a:lnTo>
                    <a:lnTo>
                      <a:pt x="18" y="57"/>
                    </a:lnTo>
                    <a:lnTo>
                      <a:pt x="25" y="57"/>
                    </a:lnTo>
                    <a:lnTo>
                      <a:pt x="28" y="57"/>
                    </a:lnTo>
                    <a:lnTo>
                      <a:pt x="34" y="57"/>
                    </a:lnTo>
                    <a:lnTo>
                      <a:pt x="40"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0" name="Freeform 556">
                <a:extLst>
                  <a:ext uri="{FF2B5EF4-FFF2-40B4-BE49-F238E27FC236}">
                    <a16:creationId xmlns:a16="http://schemas.microsoft.com/office/drawing/2014/main" id="{77C04C63-DABF-4431-A025-9FA9084349CC}"/>
                  </a:ext>
                </a:extLst>
              </p:cNvPr>
              <p:cNvSpPr>
                <a:spLocks noEditPoints="1"/>
              </p:cNvSpPr>
              <p:nvPr/>
            </p:nvSpPr>
            <p:spPr bwMode="auto">
              <a:xfrm>
                <a:off x="3041" y="2825"/>
                <a:ext cx="21" cy="19"/>
              </a:xfrm>
              <a:custGeom>
                <a:avLst/>
                <a:gdLst>
                  <a:gd name="T0" fmla="*/ 4 w 82"/>
                  <a:gd name="T1" fmla="*/ 4 h 77"/>
                  <a:gd name="T2" fmla="*/ 4 w 82"/>
                  <a:gd name="T3" fmla="*/ 3 h 77"/>
                  <a:gd name="T4" fmla="*/ 4 w 82"/>
                  <a:gd name="T5" fmla="*/ 3 h 77"/>
                  <a:gd name="T6" fmla="*/ 5 w 82"/>
                  <a:gd name="T7" fmla="*/ 4 h 77"/>
                  <a:gd name="T8" fmla="*/ 5 w 82"/>
                  <a:gd name="T9" fmla="*/ 3 h 77"/>
                  <a:gd name="T10" fmla="*/ 5 w 82"/>
                  <a:gd name="T11" fmla="*/ 3 h 77"/>
                  <a:gd name="T12" fmla="*/ 4 w 82"/>
                  <a:gd name="T13" fmla="*/ 2 h 77"/>
                  <a:gd name="T14" fmla="*/ 5 w 82"/>
                  <a:gd name="T15" fmla="*/ 3 h 77"/>
                  <a:gd name="T16" fmla="*/ 5 w 82"/>
                  <a:gd name="T17" fmla="*/ 2 h 77"/>
                  <a:gd name="T18" fmla="*/ 4 w 82"/>
                  <a:gd name="T19" fmla="*/ 2 h 77"/>
                  <a:gd name="T20" fmla="*/ 4 w 82"/>
                  <a:gd name="T21" fmla="*/ 2 h 77"/>
                  <a:gd name="T22" fmla="*/ 4 w 82"/>
                  <a:gd name="T23" fmla="*/ 1 h 77"/>
                  <a:gd name="T24" fmla="*/ 5 w 82"/>
                  <a:gd name="T25" fmla="*/ 1 h 77"/>
                  <a:gd name="T26" fmla="*/ 5 w 82"/>
                  <a:gd name="T27" fmla="*/ 1 h 77"/>
                  <a:gd name="T28" fmla="*/ 5 w 82"/>
                  <a:gd name="T29" fmla="*/ 1 h 77"/>
                  <a:gd name="T30" fmla="*/ 4 w 82"/>
                  <a:gd name="T31" fmla="*/ 1 h 77"/>
                  <a:gd name="T32" fmla="*/ 4 w 82"/>
                  <a:gd name="T33" fmla="*/ 1 h 77"/>
                  <a:gd name="T34" fmla="*/ 5 w 82"/>
                  <a:gd name="T35" fmla="*/ 0 h 77"/>
                  <a:gd name="T36" fmla="*/ 4 w 82"/>
                  <a:gd name="T37" fmla="*/ 0 h 77"/>
                  <a:gd name="T38" fmla="*/ 4 w 82"/>
                  <a:gd name="T39" fmla="*/ 1 h 77"/>
                  <a:gd name="T40" fmla="*/ 4 w 82"/>
                  <a:gd name="T41" fmla="*/ 0 h 77"/>
                  <a:gd name="T42" fmla="*/ 3 w 82"/>
                  <a:gd name="T43" fmla="*/ 1 h 77"/>
                  <a:gd name="T44" fmla="*/ 3 w 82"/>
                  <a:gd name="T45" fmla="*/ 0 h 77"/>
                  <a:gd name="T46" fmla="*/ 3 w 82"/>
                  <a:gd name="T47" fmla="*/ 0 h 77"/>
                  <a:gd name="T48" fmla="*/ 3 w 82"/>
                  <a:gd name="T49" fmla="*/ 1 h 77"/>
                  <a:gd name="T50" fmla="*/ 3 w 82"/>
                  <a:gd name="T51" fmla="*/ 1 h 77"/>
                  <a:gd name="T52" fmla="*/ 2 w 82"/>
                  <a:gd name="T53" fmla="*/ 0 h 77"/>
                  <a:gd name="T54" fmla="*/ 2 w 82"/>
                  <a:gd name="T55" fmla="*/ 0 h 77"/>
                  <a:gd name="T56" fmla="*/ 2 w 82"/>
                  <a:gd name="T57" fmla="*/ 0 h 77"/>
                  <a:gd name="T58" fmla="*/ 1 w 82"/>
                  <a:gd name="T59" fmla="*/ 1 h 77"/>
                  <a:gd name="T60" fmla="*/ 2 w 82"/>
                  <a:gd name="T61" fmla="*/ 2 h 77"/>
                  <a:gd name="T62" fmla="*/ 2 w 82"/>
                  <a:gd name="T63" fmla="*/ 2 h 77"/>
                  <a:gd name="T64" fmla="*/ 1 w 82"/>
                  <a:gd name="T65" fmla="*/ 1 h 77"/>
                  <a:gd name="T66" fmla="*/ 1 w 82"/>
                  <a:gd name="T67" fmla="*/ 1 h 77"/>
                  <a:gd name="T68" fmla="*/ 1 w 82"/>
                  <a:gd name="T69" fmla="*/ 2 h 77"/>
                  <a:gd name="T70" fmla="*/ 0 w 82"/>
                  <a:gd name="T71" fmla="*/ 2 h 77"/>
                  <a:gd name="T72" fmla="*/ 1 w 82"/>
                  <a:gd name="T73" fmla="*/ 2 h 77"/>
                  <a:gd name="T74" fmla="*/ 0 w 82"/>
                  <a:gd name="T75" fmla="*/ 3 h 77"/>
                  <a:gd name="T76" fmla="*/ 0 w 82"/>
                  <a:gd name="T77" fmla="*/ 3 h 77"/>
                  <a:gd name="T78" fmla="*/ 1 w 82"/>
                  <a:gd name="T79" fmla="*/ 3 h 77"/>
                  <a:gd name="T80" fmla="*/ 0 w 82"/>
                  <a:gd name="T81" fmla="*/ 4 h 77"/>
                  <a:gd name="T82" fmla="*/ 1 w 82"/>
                  <a:gd name="T83" fmla="*/ 3 h 77"/>
                  <a:gd name="T84" fmla="*/ 1 w 82"/>
                  <a:gd name="T85" fmla="*/ 4 h 77"/>
                  <a:gd name="T86" fmla="*/ 1 w 82"/>
                  <a:gd name="T87" fmla="*/ 4 h 77"/>
                  <a:gd name="T88" fmla="*/ 1 w 82"/>
                  <a:gd name="T89" fmla="*/ 3 h 77"/>
                  <a:gd name="T90" fmla="*/ 2 w 82"/>
                  <a:gd name="T91" fmla="*/ 3 h 77"/>
                  <a:gd name="T92" fmla="*/ 2 w 82"/>
                  <a:gd name="T93" fmla="*/ 5 h 77"/>
                  <a:gd name="T94" fmla="*/ 2 w 82"/>
                  <a:gd name="T95" fmla="*/ 5 h 77"/>
                  <a:gd name="T96" fmla="*/ 2 w 82"/>
                  <a:gd name="T97" fmla="*/ 5 h 77"/>
                  <a:gd name="T98" fmla="*/ 2 w 82"/>
                  <a:gd name="T99" fmla="*/ 3 h 77"/>
                  <a:gd name="T100" fmla="*/ 3 w 82"/>
                  <a:gd name="T101" fmla="*/ 5 h 77"/>
                  <a:gd name="T102" fmla="*/ 3 w 82"/>
                  <a:gd name="T103" fmla="*/ 3 h 77"/>
                  <a:gd name="T104" fmla="*/ 4 w 82"/>
                  <a:gd name="T105" fmla="*/ 4 h 77"/>
                  <a:gd name="T106" fmla="*/ 4 w 82"/>
                  <a:gd name="T107" fmla="*/ 4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7"/>
                  <a:gd name="T164" fmla="*/ 82 w 82"/>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7">
                    <a:moveTo>
                      <a:pt x="49" y="51"/>
                    </a:moveTo>
                    <a:lnTo>
                      <a:pt x="56" y="49"/>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57" y="47"/>
                    </a:moveTo>
                    <a:lnTo>
                      <a:pt x="57" y="47"/>
                    </a:lnTo>
                    <a:lnTo>
                      <a:pt x="64" y="54"/>
                    </a:lnTo>
                    <a:lnTo>
                      <a:pt x="57" y="47"/>
                    </a:lnTo>
                    <a:close/>
                    <a:moveTo>
                      <a:pt x="57" y="47"/>
                    </a:moveTo>
                    <a:lnTo>
                      <a:pt x="60" y="44"/>
                    </a:lnTo>
                    <a:lnTo>
                      <a:pt x="74" y="58"/>
                    </a:lnTo>
                    <a:lnTo>
                      <a:pt x="70" y="61"/>
                    </a:lnTo>
                    <a:lnTo>
                      <a:pt x="57" y="47"/>
                    </a:lnTo>
                    <a:close/>
                    <a:moveTo>
                      <a:pt x="74" y="58"/>
                    </a:moveTo>
                    <a:lnTo>
                      <a:pt x="82" y="48"/>
                    </a:lnTo>
                    <a:lnTo>
                      <a:pt x="74" y="58"/>
                    </a:lnTo>
                    <a:lnTo>
                      <a:pt x="67" y="51"/>
                    </a:lnTo>
                    <a:lnTo>
                      <a:pt x="74" y="58"/>
                    </a:lnTo>
                    <a:close/>
                    <a:moveTo>
                      <a:pt x="60" y="44"/>
                    </a:moveTo>
                    <a:lnTo>
                      <a:pt x="62" y="41"/>
                    </a:lnTo>
                    <a:lnTo>
                      <a:pt x="77" y="55"/>
                    </a:lnTo>
                    <a:lnTo>
                      <a:pt x="74" y="58"/>
                    </a:lnTo>
                    <a:lnTo>
                      <a:pt x="60" y="44"/>
                    </a:lnTo>
                    <a:close/>
                    <a:moveTo>
                      <a:pt x="78" y="51"/>
                    </a:moveTo>
                    <a:lnTo>
                      <a:pt x="78" y="54"/>
                    </a:lnTo>
                    <a:lnTo>
                      <a:pt x="77" y="55"/>
                    </a:lnTo>
                    <a:lnTo>
                      <a:pt x="70" y="48"/>
                    </a:lnTo>
                    <a:lnTo>
                      <a:pt x="78" y="51"/>
                    </a:lnTo>
                    <a:close/>
                    <a:moveTo>
                      <a:pt x="61" y="44"/>
                    </a:moveTo>
                    <a:lnTo>
                      <a:pt x="65" y="37"/>
                    </a:lnTo>
                    <a:lnTo>
                      <a:pt x="81" y="46"/>
                    </a:lnTo>
                    <a:lnTo>
                      <a:pt x="78" y="51"/>
                    </a:lnTo>
                    <a:lnTo>
                      <a:pt x="61" y="44"/>
                    </a:lnTo>
                    <a:close/>
                    <a:moveTo>
                      <a:pt x="82" y="41"/>
                    </a:moveTo>
                    <a:lnTo>
                      <a:pt x="82" y="44"/>
                    </a:lnTo>
                    <a:lnTo>
                      <a:pt x="81" y="46"/>
                    </a:lnTo>
                    <a:lnTo>
                      <a:pt x="72" y="41"/>
                    </a:lnTo>
                    <a:lnTo>
                      <a:pt x="82" y="41"/>
                    </a:lnTo>
                    <a:close/>
                    <a:moveTo>
                      <a:pt x="64" y="41"/>
                    </a:moveTo>
                    <a:lnTo>
                      <a:pt x="64" y="38"/>
                    </a:lnTo>
                    <a:lnTo>
                      <a:pt x="82" y="38"/>
                    </a:lnTo>
                    <a:lnTo>
                      <a:pt x="82" y="41"/>
                    </a:lnTo>
                    <a:lnTo>
                      <a:pt x="64" y="41"/>
                    </a:lnTo>
                    <a:close/>
                    <a:moveTo>
                      <a:pt x="64" y="38"/>
                    </a:moveTo>
                    <a:lnTo>
                      <a:pt x="64" y="35"/>
                    </a:lnTo>
                    <a:lnTo>
                      <a:pt x="82" y="35"/>
                    </a:lnTo>
                    <a:lnTo>
                      <a:pt x="82" y="38"/>
                    </a:lnTo>
                    <a:lnTo>
                      <a:pt x="64" y="38"/>
                    </a:lnTo>
                    <a:close/>
                    <a:moveTo>
                      <a:pt x="64" y="35"/>
                    </a:moveTo>
                    <a:lnTo>
                      <a:pt x="64" y="28"/>
                    </a:lnTo>
                    <a:lnTo>
                      <a:pt x="82" y="28"/>
                    </a:lnTo>
                    <a:lnTo>
                      <a:pt x="82" y="35"/>
                    </a:lnTo>
                    <a:lnTo>
                      <a:pt x="64" y="35"/>
                    </a:lnTo>
                    <a:close/>
                    <a:moveTo>
                      <a:pt x="64" y="28"/>
                    </a:moveTo>
                    <a:lnTo>
                      <a:pt x="64" y="25"/>
                    </a:lnTo>
                    <a:lnTo>
                      <a:pt x="82" y="25"/>
                    </a:lnTo>
                    <a:lnTo>
                      <a:pt x="82" y="28"/>
                    </a:lnTo>
                    <a:lnTo>
                      <a:pt x="64" y="28"/>
                    </a:lnTo>
                    <a:close/>
                    <a:moveTo>
                      <a:pt x="64" y="25"/>
                    </a:moveTo>
                    <a:lnTo>
                      <a:pt x="64" y="23"/>
                    </a:lnTo>
                    <a:lnTo>
                      <a:pt x="82" y="23"/>
                    </a:lnTo>
                    <a:lnTo>
                      <a:pt x="82" y="25"/>
                    </a:lnTo>
                    <a:lnTo>
                      <a:pt x="64" y="25"/>
                    </a:lnTo>
                    <a:close/>
                    <a:moveTo>
                      <a:pt x="80" y="16"/>
                    </a:moveTo>
                    <a:lnTo>
                      <a:pt x="82" y="18"/>
                    </a:lnTo>
                    <a:lnTo>
                      <a:pt x="82" y="23"/>
                    </a:lnTo>
                    <a:lnTo>
                      <a:pt x="72" y="23"/>
                    </a:lnTo>
                    <a:lnTo>
                      <a:pt x="80" y="16"/>
                    </a:lnTo>
                    <a:close/>
                    <a:moveTo>
                      <a:pt x="66" y="29"/>
                    </a:moveTo>
                    <a:lnTo>
                      <a:pt x="62" y="26"/>
                    </a:lnTo>
                    <a:lnTo>
                      <a:pt x="77" y="13"/>
                    </a:lnTo>
                    <a:lnTo>
                      <a:pt x="80" y="16"/>
                    </a:lnTo>
                    <a:lnTo>
                      <a:pt x="66" y="29"/>
                    </a:lnTo>
                    <a:close/>
                    <a:moveTo>
                      <a:pt x="77" y="13"/>
                    </a:moveTo>
                    <a:lnTo>
                      <a:pt x="77" y="13"/>
                    </a:lnTo>
                    <a:lnTo>
                      <a:pt x="70" y="19"/>
                    </a:lnTo>
                    <a:lnTo>
                      <a:pt x="77" y="13"/>
                    </a:lnTo>
                    <a:close/>
                    <a:moveTo>
                      <a:pt x="62" y="26"/>
                    </a:moveTo>
                    <a:lnTo>
                      <a:pt x="60" y="23"/>
                    </a:lnTo>
                    <a:lnTo>
                      <a:pt x="74" y="10"/>
                    </a:lnTo>
                    <a:lnTo>
                      <a:pt x="77" y="13"/>
                    </a:lnTo>
                    <a:lnTo>
                      <a:pt x="62" y="26"/>
                    </a:lnTo>
                    <a:close/>
                    <a:moveTo>
                      <a:pt x="60" y="23"/>
                    </a:moveTo>
                    <a:lnTo>
                      <a:pt x="60" y="23"/>
                    </a:lnTo>
                    <a:lnTo>
                      <a:pt x="67" y="16"/>
                    </a:lnTo>
                    <a:lnTo>
                      <a:pt x="60" y="23"/>
                    </a:lnTo>
                    <a:close/>
                    <a:moveTo>
                      <a:pt x="60" y="23"/>
                    </a:moveTo>
                    <a:lnTo>
                      <a:pt x="57" y="19"/>
                    </a:lnTo>
                    <a:lnTo>
                      <a:pt x="70" y="6"/>
                    </a:lnTo>
                    <a:lnTo>
                      <a:pt x="74" y="10"/>
                    </a:lnTo>
                    <a:lnTo>
                      <a:pt x="60" y="23"/>
                    </a:lnTo>
                    <a:close/>
                    <a:moveTo>
                      <a:pt x="64" y="3"/>
                    </a:moveTo>
                    <a:lnTo>
                      <a:pt x="67" y="3"/>
                    </a:lnTo>
                    <a:lnTo>
                      <a:pt x="70" y="6"/>
                    </a:lnTo>
                    <a:lnTo>
                      <a:pt x="64" y="13"/>
                    </a:lnTo>
                    <a:lnTo>
                      <a:pt x="64" y="3"/>
                    </a:lnTo>
                    <a:close/>
                    <a:moveTo>
                      <a:pt x="64" y="23"/>
                    </a:moveTo>
                    <a:lnTo>
                      <a:pt x="57" y="23"/>
                    </a:lnTo>
                    <a:lnTo>
                      <a:pt x="57" y="3"/>
                    </a:lnTo>
                    <a:lnTo>
                      <a:pt x="64" y="3"/>
                    </a:lnTo>
                    <a:lnTo>
                      <a:pt x="64" y="23"/>
                    </a:lnTo>
                    <a:close/>
                    <a:moveTo>
                      <a:pt x="57" y="23"/>
                    </a:moveTo>
                    <a:lnTo>
                      <a:pt x="53" y="23"/>
                    </a:lnTo>
                    <a:lnTo>
                      <a:pt x="50" y="19"/>
                    </a:lnTo>
                    <a:lnTo>
                      <a:pt x="57" y="13"/>
                    </a:lnTo>
                    <a:lnTo>
                      <a:pt x="57" y="23"/>
                    </a:lnTo>
                    <a:close/>
                    <a:moveTo>
                      <a:pt x="50" y="19"/>
                    </a:moveTo>
                    <a:lnTo>
                      <a:pt x="47" y="16"/>
                    </a:lnTo>
                    <a:lnTo>
                      <a:pt x="60" y="3"/>
                    </a:lnTo>
                    <a:lnTo>
                      <a:pt x="64" y="6"/>
                    </a:lnTo>
                    <a:lnTo>
                      <a:pt x="50" y="19"/>
                    </a:lnTo>
                    <a:close/>
                    <a:moveTo>
                      <a:pt x="54" y="0"/>
                    </a:moveTo>
                    <a:lnTo>
                      <a:pt x="58" y="0"/>
                    </a:lnTo>
                    <a:lnTo>
                      <a:pt x="60" y="3"/>
                    </a:lnTo>
                    <a:lnTo>
                      <a:pt x="54" y="10"/>
                    </a:lnTo>
                    <a:lnTo>
                      <a:pt x="54" y="0"/>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0" y="1"/>
                    </a:moveTo>
                    <a:lnTo>
                      <a:pt x="42" y="0"/>
                    </a:lnTo>
                    <a:lnTo>
                      <a:pt x="44" y="0"/>
                    </a:lnTo>
                    <a:lnTo>
                      <a:pt x="44" y="10"/>
                    </a:lnTo>
                    <a:lnTo>
                      <a:pt x="40" y="1"/>
                    </a:lnTo>
                    <a:close/>
                    <a:moveTo>
                      <a:pt x="48" y="18"/>
                    </a:moveTo>
                    <a:lnTo>
                      <a:pt x="43" y="22"/>
                    </a:lnTo>
                    <a:lnTo>
                      <a:pt x="34" y="4"/>
                    </a:lnTo>
                    <a:lnTo>
                      <a:pt x="40" y="1"/>
                    </a:lnTo>
                    <a:lnTo>
                      <a:pt x="48" y="18"/>
                    </a:lnTo>
                    <a:close/>
                    <a:moveTo>
                      <a:pt x="43" y="22"/>
                    </a:moveTo>
                    <a:lnTo>
                      <a:pt x="40" y="23"/>
                    </a:lnTo>
                    <a:lnTo>
                      <a:pt x="38" y="23"/>
                    </a:lnTo>
                    <a:lnTo>
                      <a:pt x="38" y="13"/>
                    </a:lnTo>
                    <a:lnTo>
                      <a:pt x="43" y="22"/>
                    </a:lnTo>
                    <a:close/>
                    <a:moveTo>
                      <a:pt x="38" y="23"/>
                    </a:moveTo>
                    <a:lnTo>
                      <a:pt x="35" y="23"/>
                    </a:lnTo>
                    <a:lnTo>
                      <a:pt x="35" y="3"/>
                    </a:lnTo>
                    <a:lnTo>
                      <a:pt x="38" y="3"/>
                    </a:lnTo>
                    <a:lnTo>
                      <a:pt x="38" y="23"/>
                    </a:lnTo>
                    <a:close/>
                    <a:moveTo>
                      <a:pt x="31" y="4"/>
                    </a:moveTo>
                    <a:lnTo>
                      <a:pt x="33" y="3"/>
                    </a:lnTo>
                    <a:lnTo>
                      <a:pt x="35" y="3"/>
                    </a:lnTo>
                    <a:lnTo>
                      <a:pt x="35" y="13"/>
                    </a:lnTo>
                    <a:lnTo>
                      <a:pt x="31" y="4"/>
                    </a:lnTo>
                    <a:close/>
                    <a:moveTo>
                      <a:pt x="39" y="22"/>
                    </a:moveTo>
                    <a:lnTo>
                      <a:pt x="33" y="25"/>
                    </a:lnTo>
                    <a:lnTo>
                      <a:pt x="24" y="7"/>
                    </a:lnTo>
                    <a:lnTo>
                      <a:pt x="31" y="4"/>
                    </a:lnTo>
                    <a:lnTo>
                      <a:pt x="39" y="22"/>
                    </a:lnTo>
                    <a:close/>
                    <a:moveTo>
                      <a:pt x="33" y="25"/>
                    </a:moveTo>
                    <a:lnTo>
                      <a:pt x="26" y="27"/>
                    </a:lnTo>
                    <a:lnTo>
                      <a:pt x="17" y="11"/>
                    </a:lnTo>
                    <a:lnTo>
                      <a:pt x="24" y="7"/>
                    </a:lnTo>
                    <a:lnTo>
                      <a:pt x="33" y="25"/>
                    </a:lnTo>
                    <a:close/>
                    <a:moveTo>
                      <a:pt x="15" y="13"/>
                    </a:moveTo>
                    <a:lnTo>
                      <a:pt x="16" y="12"/>
                    </a:lnTo>
                    <a:lnTo>
                      <a:pt x="17" y="11"/>
                    </a:lnTo>
                    <a:lnTo>
                      <a:pt x="22" y="19"/>
                    </a:lnTo>
                    <a:lnTo>
                      <a:pt x="15" y="13"/>
                    </a:lnTo>
                    <a:close/>
                    <a:moveTo>
                      <a:pt x="28" y="26"/>
                    </a:moveTo>
                    <a:lnTo>
                      <a:pt x="26" y="29"/>
                    </a:lnTo>
                    <a:lnTo>
                      <a:pt x="12" y="16"/>
                    </a:lnTo>
                    <a:lnTo>
                      <a:pt x="15" y="13"/>
                    </a:lnTo>
                    <a:lnTo>
                      <a:pt x="28" y="26"/>
                    </a:lnTo>
                    <a:close/>
                    <a:moveTo>
                      <a:pt x="26" y="29"/>
                    </a:moveTo>
                    <a:lnTo>
                      <a:pt x="16" y="38"/>
                    </a:lnTo>
                    <a:lnTo>
                      <a:pt x="26" y="29"/>
                    </a:lnTo>
                    <a:lnTo>
                      <a:pt x="18" y="23"/>
                    </a:lnTo>
                    <a:lnTo>
                      <a:pt x="26" y="29"/>
                    </a:lnTo>
                    <a:close/>
                    <a:moveTo>
                      <a:pt x="26" y="29"/>
                    </a:moveTo>
                    <a:lnTo>
                      <a:pt x="23" y="33"/>
                    </a:lnTo>
                    <a:lnTo>
                      <a:pt x="8" y="18"/>
                    </a:lnTo>
                    <a:lnTo>
                      <a:pt x="12" y="15"/>
                    </a:lnTo>
                    <a:lnTo>
                      <a:pt x="26" y="29"/>
                    </a:lnTo>
                    <a:close/>
                    <a:moveTo>
                      <a:pt x="7" y="22"/>
                    </a:moveTo>
                    <a:lnTo>
                      <a:pt x="7" y="19"/>
                    </a:lnTo>
                    <a:lnTo>
                      <a:pt x="8" y="18"/>
                    </a:lnTo>
                    <a:lnTo>
                      <a:pt x="16" y="25"/>
                    </a:lnTo>
                    <a:lnTo>
                      <a:pt x="7" y="22"/>
                    </a:lnTo>
                    <a:close/>
                    <a:moveTo>
                      <a:pt x="24" y="29"/>
                    </a:moveTo>
                    <a:lnTo>
                      <a:pt x="21" y="36"/>
                    </a:lnTo>
                    <a:lnTo>
                      <a:pt x="4" y="27"/>
                    </a:lnTo>
                    <a:lnTo>
                      <a:pt x="7" y="22"/>
                    </a:lnTo>
                    <a:lnTo>
                      <a:pt x="24" y="29"/>
                    </a:lnTo>
                    <a:close/>
                    <a:moveTo>
                      <a:pt x="21" y="36"/>
                    </a:moveTo>
                    <a:lnTo>
                      <a:pt x="21" y="37"/>
                    </a:lnTo>
                    <a:lnTo>
                      <a:pt x="19" y="38"/>
                    </a:lnTo>
                    <a:lnTo>
                      <a:pt x="13" y="32"/>
                    </a:lnTo>
                    <a:lnTo>
                      <a:pt x="21" y="36"/>
                    </a:lnTo>
                    <a:close/>
                    <a:moveTo>
                      <a:pt x="19" y="38"/>
                    </a:moveTo>
                    <a:lnTo>
                      <a:pt x="16" y="41"/>
                    </a:lnTo>
                    <a:lnTo>
                      <a:pt x="3" y="28"/>
                    </a:lnTo>
                    <a:lnTo>
                      <a:pt x="6" y="25"/>
                    </a:lnTo>
                    <a:lnTo>
                      <a:pt x="19" y="38"/>
                    </a:lnTo>
                    <a:close/>
                    <a:moveTo>
                      <a:pt x="0" y="35"/>
                    </a:moveTo>
                    <a:lnTo>
                      <a:pt x="0" y="32"/>
                    </a:lnTo>
                    <a:lnTo>
                      <a:pt x="3" y="28"/>
                    </a:lnTo>
                    <a:lnTo>
                      <a:pt x="10" y="35"/>
                    </a:lnTo>
                    <a:lnTo>
                      <a:pt x="0" y="35"/>
                    </a:lnTo>
                    <a:close/>
                    <a:moveTo>
                      <a:pt x="18" y="35"/>
                    </a:moveTo>
                    <a:lnTo>
                      <a:pt x="18" y="38"/>
                    </a:lnTo>
                    <a:lnTo>
                      <a:pt x="0" y="38"/>
                    </a:lnTo>
                    <a:lnTo>
                      <a:pt x="0" y="35"/>
                    </a:lnTo>
                    <a:lnTo>
                      <a:pt x="18" y="35"/>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1"/>
                    </a:lnTo>
                    <a:lnTo>
                      <a:pt x="0" y="51"/>
                    </a:lnTo>
                    <a:lnTo>
                      <a:pt x="0" y="48"/>
                    </a:lnTo>
                    <a:lnTo>
                      <a:pt x="18" y="48"/>
                    </a:lnTo>
                    <a:close/>
                    <a:moveTo>
                      <a:pt x="18" y="51"/>
                    </a:moveTo>
                    <a:lnTo>
                      <a:pt x="18" y="57"/>
                    </a:lnTo>
                    <a:lnTo>
                      <a:pt x="0" y="57"/>
                    </a:lnTo>
                    <a:lnTo>
                      <a:pt x="0" y="51"/>
                    </a:lnTo>
                    <a:lnTo>
                      <a:pt x="18" y="51"/>
                    </a:lnTo>
                    <a:close/>
                    <a:moveTo>
                      <a:pt x="3" y="64"/>
                    </a:moveTo>
                    <a:lnTo>
                      <a:pt x="0" y="61"/>
                    </a:lnTo>
                    <a:lnTo>
                      <a:pt x="0" y="57"/>
                    </a:lnTo>
                    <a:lnTo>
                      <a:pt x="10" y="57"/>
                    </a:lnTo>
                    <a:lnTo>
                      <a:pt x="3" y="64"/>
                    </a:lnTo>
                    <a:close/>
                    <a:moveTo>
                      <a:pt x="16" y="50"/>
                    </a:moveTo>
                    <a:lnTo>
                      <a:pt x="19" y="54"/>
                    </a:lnTo>
                    <a:lnTo>
                      <a:pt x="6" y="67"/>
                    </a:lnTo>
                    <a:lnTo>
                      <a:pt x="3" y="64"/>
                    </a:lnTo>
                    <a:lnTo>
                      <a:pt x="16" y="50"/>
                    </a:lnTo>
                    <a:close/>
                    <a:moveTo>
                      <a:pt x="19" y="54"/>
                    </a:moveTo>
                    <a:lnTo>
                      <a:pt x="23" y="57"/>
                    </a:lnTo>
                    <a:lnTo>
                      <a:pt x="8" y="70"/>
                    </a:lnTo>
                    <a:lnTo>
                      <a:pt x="6" y="67"/>
                    </a:lnTo>
                    <a:lnTo>
                      <a:pt x="19" y="54"/>
                    </a:lnTo>
                    <a:close/>
                    <a:moveTo>
                      <a:pt x="16" y="73"/>
                    </a:moveTo>
                    <a:lnTo>
                      <a:pt x="12" y="73"/>
                    </a:lnTo>
                    <a:lnTo>
                      <a:pt x="8" y="70"/>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8"/>
                    </a:lnTo>
                    <a:lnTo>
                      <a:pt x="21" y="76"/>
                    </a:lnTo>
                    <a:lnTo>
                      <a:pt x="15" y="72"/>
                    </a:lnTo>
                    <a:lnTo>
                      <a:pt x="23" y="55"/>
                    </a:lnTo>
                    <a:close/>
                    <a:moveTo>
                      <a:pt x="25" y="77"/>
                    </a:moveTo>
                    <a:lnTo>
                      <a:pt x="23" y="77"/>
                    </a:lnTo>
                    <a:lnTo>
                      <a:pt x="21" y="76"/>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8" y="76"/>
                    </a:moveTo>
                    <a:lnTo>
                      <a:pt x="46" y="77"/>
                    </a:lnTo>
                    <a:lnTo>
                      <a:pt x="44" y="77"/>
                    </a:lnTo>
                    <a:lnTo>
                      <a:pt x="44" y="67"/>
                    </a:lnTo>
                    <a:lnTo>
                      <a:pt x="48" y="76"/>
                    </a:lnTo>
                    <a:close/>
                    <a:moveTo>
                      <a:pt x="40" y="58"/>
                    </a:moveTo>
                    <a:lnTo>
                      <a:pt x="46" y="55"/>
                    </a:lnTo>
                    <a:lnTo>
                      <a:pt x="55" y="72"/>
                    </a:lnTo>
                    <a:lnTo>
                      <a:pt x="48" y="76"/>
                    </a:lnTo>
                    <a:lnTo>
                      <a:pt x="40" y="58"/>
                    </a:lnTo>
                    <a:close/>
                    <a:moveTo>
                      <a:pt x="57" y="70"/>
                    </a:moveTo>
                    <a:lnTo>
                      <a:pt x="56" y="71"/>
                    </a:lnTo>
                    <a:lnTo>
                      <a:pt x="55" y="72"/>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1" name="Freeform 557">
                <a:extLst>
                  <a:ext uri="{FF2B5EF4-FFF2-40B4-BE49-F238E27FC236}">
                    <a16:creationId xmlns:a16="http://schemas.microsoft.com/office/drawing/2014/main" id="{203DCA13-7420-47FF-BEA3-517E19E18F9A}"/>
                  </a:ext>
                </a:extLst>
              </p:cNvPr>
              <p:cNvSpPr>
                <a:spLocks/>
              </p:cNvSpPr>
              <p:nvPr/>
            </p:nvSpPr>
            <p:spPr bwMode="auto">
              <a:xfrm>
                <a:off x="3087" y="2803"/>
                <a:ext cx="17" cy="15"/>
              </a:xfrm>
              <a:custGeom>
                <a:avLst/>
                <a:gdLst>
                  <a:gd name="T0" fmla="*/ 3 w 67"/>
                  <a:gd name="T1" fmla="*/ 4 h 60"/>
                  <a:gd name="T2" fmla="*/ 3 w 67"/>
                  <a:gd name="T3" fmla="*/ 3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2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1 h 60"/>
                  <a:gd name="T40" fmla="*/ 1 w 67"/>
                  <a:gd name="T41" fmla="*/ 1 h 60"/>
                  <a:gd name="T42" fmla="*/ 1 w 67"/>
                  <a:gd name="T43" fmla="*/ 1 h 60"/>
                  <a:gd name="T44" fmla="*/ 1 w 67"/>
                  <a:gd name="T45" fmla="*/ 1 h 60"/>
                  <a:gd name="T46" fmla="*/ 1 w 67"/>
                  <a:gd name="T47" fmla="*/ 1 h 60"/>
                  <a:gd name="T48" fmla="*/ 0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1 w 67"/>
                  <a:gd name="T63" fmla="*/ 3 h 60"/>
                  <a:gd name="T64" fmla="*/ 1 w 67"/>
                  <a:gd name="T65" fmla="*/ 4 h 60"/>
                  <a:gd name="T66" fmla="*/ 1 w 67"/>
                  <a:gd name="T67" fmla="*/ 4 h 60"/>
                  <a:gd name="T68" fmla="*/ 1 w 67"/>
                  <a:gd name="T69" fmla="*/ 4 h 60"/>
                  <a:gd name="T70" fmla="*/ 2 w 67"/>
                  <a:gd name="T71" fmla="*/ 4 h 60"/>
                  <a:gd name="T72" fmla="*/ 2 w 67"/>
                  <a:gd name="T73" fmla="*/ 4 h 60"/>
                  <a:gd name="T74" fmla="*/ 2 w 67"/>
                  <a:gd name="T75" fmla="*/ 4 h 60"/>
                  <a:gd name="T76" fmla="*/ 2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0" y="51"/>
                    </a:lnTo>
                    <a:lnTo>
                      <a:pt x="54" y="48"/>
                    </a:lnTo>
                    <a:lnTo>
                      <a:pt x="60" y="41"/>
                    </a:lnTo>
                    <a:lnTo>
                      <a:pt x="60" y="38"/>
                    </a:lnTo>
                    <a:lnTo>
                      <a:pt x="64" y="35"/>
                    </a:lnTo>
                    <a:lnTo>
                      <a:pt x="67" y="29"/>
                    </a:lnTo>
                    <a:lnTo>
                      <a:pt x="67" y="26"/>
                    </a:lnTo>
                    <a:lnTo>
                      <a:pt x="67" y="22"/>
                    </a:lnTo>
                    <a:lnTo>
                      <a:pt x="67" y="16"/>
                    </a:lnTo>
                    <a:lnTo>
                      <a:pt x="64" y="12"/>
                    </a:lnTo>
                    <a:lnTo>
                      <a:pt x="60" y="9"/>
                    </a:lnTo>
                    <a:lnTo>
                      <a:pt x="57" y="6"/>
                    </a:lnTo>
                    <a:lnTo>
                      <a:pt x="54" y="4"/>
                    </a:lnTo>
                    <a:lnTo>
                      <a:pt x="50" y="4"/>
                    </a:lnTo>
                    <a:lnTo>
                      <a:pt x="45" y="4"/>
                    </a:lnTo>
                    <a:lnTo>
                      <a:pt x="42" y="0"/>
                    </a:lnTo>
                    <a:lnTo>
                      <a:pt x="35" y="4"/>
                    </a:lnTo>
                    <a:lnTo>
                      <a:pt x="32" y="4"/>
                    </a:lnTo>
                    <a:lnTo>
                      <a:pt x="25" y="6"/>
                    </a:lnTo>
                    <a:lnTo>
                      <a:pt x="20" y="6"/>
                    </a:lnTo>
                    <a:lnTo>
                      <a:pt x="16" y="9"/>
                    </a:lnTo>
                    <a:lnTo>
                      <a:pt x="13" y="12"/>
                    </a:lnTo>
                    <a:lnTo>
                      <a:pt x="6" y="19"/>
                    </a:lnTo>
                    <a:lnTo>
                      <a:pt x="3" y="22"/>
                    </a:lnTo>
                    <a:lnTo>
                      <a:pt x="3" y="26"/>
                    </a:lnTo>
                    <a:lnTo>
                      <a:pt x="0" y="32"/>
                    </a:lnTo>
                    <a:lnTo>
                      <a:pt x="0" y="35"/>
                    </a:lnTo>
                    <a:lnTo>
                      <a:pt x="0" y="41"/>
                    </a:lnTo>
                    <a:lnTo>
                      <a:pt x="0" y="44"/>
                    </a:lnTo>
                    <a:lnTo>
                      <a:pt x="3" y="48"/>
                    </a:lnTo>
                    <a:lnTo>
                      <a:pt x="6" y="51"/>
                    </a:lnTo>
                    <a:lnTo>
                      <a:pt x="10" y="54"/>
                    </a:lnTo>
                    <a:lnTo>
                      <a:pt x="13" y="58"/>
                    </a:lnTo>
                    <a:lnTo>
                      <a:pt x="16" y="58"/>
                    </a:lnTo>
                    <a:lnTo>
                      <a:pt x="22" y="60"/>
                    </a:lnTo>
                    <a:lnTo>
                      <a:pt x="25" y="60"/>
                    </a:lnTo>
                    <a:lnTo>
                      <a:pt x="32" y="58"/>
                    </a:lnTo>
                    <a:lnTo>
                      <a:pt x="35" y="58"/>
                    </a:lnTo>
                    <a:lnTo>
                      <a:pt x="42" y="58"/>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2" name="Freeform 558">
                <a:extLst>
                  <a:ext uri="{FF2B5EF4-FFF2-40B4-BE49-F238E27FC236}">
                    <a16:creationId xmlns:a16="http://schemas.microsoft.com/office/drawing/2014/main" id="{79F9410D-6E2E-475B-A98A-6B4D27BEAEBF}"/>
                  </a:ext>
                </a:extLst>
              </p:cNvPr>
              <p:cNvSpPr>
                <a:spLocks noEditPoints="1"/>
              </p:cNvSpPr>
              <p:nvPr/>
            </p:nvSpPr>
            <p:spPr bwMode="auto">
              <a:xfrm>
                <a:off x="3085" y="2800"/>
                <a:ext cx="21" cy="20"/>
              </a:xfrm>
              <a:custGeom>
                <a:avLst/>
                <a:gdLst>
                  <a:gd name="T0" fmla="*/ 4 w 85"/>
                  <a:gd name="T1" fmla="*/ 4 h 82"/>
                  <a:gd name="T2" fmla="*/ 3 w 85"/>
                  <a:gd name="T3" fmla="*/ 3 h 82"/>
                  <a:gd name="T4" fmla="*/ 3 w 85"/>
                  <a:gd name="T5" fmla="*/ 3 h 82"/>
                  <a:gd name="T6" fmla="*/ 4 w 85"/>
                  <a:gd name="T7" fmla="*/ 4 h 82"/>
                  <a:gd name="T8" fmla="*/ 5 w 85"/>
                  <a:gd name="T9" fmla="*/ 3 h 82"/>
                  <a:gd name="T10" fmla="*/ 4 w 85"/>
                  <a:gd name="T11" fmla="*/ 3 h 82"/>
                  <a:gd name="T12" fmla="*/ 4 w 85"/>
                  <a:gd name="T13" fmla="*/ 2 h 82"/>
                  <a:gd name="T14" fmla="*/ 5 w 85"/>
                  <a:gd name="T15" fmla="*/ 3 h 82"/>
                  <a:gd name="T16" fmla="*/ 5 w 85"/>
                  <a:gd name="T17" fmla="*/ 3 h 82"/>
                  <a:gd name="T18" fmla="*/ 5 w 85"/>
                  <a:gd name="T19" fmla="*/ 2 h 82"/>
                  <a:gd name="T20" fmla="*/ 4 w 85"/>
                  <a:gd name="T21" fmla="*/ 2 h 82"/>
                  <a:gd name="T22" fmla="*/ 4 w 85"/>
                  <a:gd name="T23" fmla="*/ 2 h 82"/>
                  <a:gd name="T24" fmla="*/ 5 w 85"/>
                  <a:gd name="T25" fmla="*/ 2 h 82"/>
                  <a:gd name="T26" fmla="*/ 5 w 85"/>
                  <a:gd name="T27" fmla="*/ 1 h 82"/>
                  <a:gd name="T28" fmla="*/ 5 w 85"/>
                  <a:gd name="T29" fmla="*/ 1 h 82"/>
                  <a:gd name="T30" fmla="*/ 4 w 85"/>
                  <a:gd name="T31" fmla="*/ 2 h 82"/>
                  <a:gd name="T32" fmla="*/ 4 w 85"/>
                  <a:gd name="T33" fmla="*/ 1 h 82"/>
                  <a:gd name="T34" fmla="*/ 4 w 85"/>
                  <a:gd name="T35" fmla="*/ 1 h 82"/>
                  <a:gd name="T36" fmla="*/ 4 w 85"/>
                  <a:gd name="T37" fmla="*/ 1 h 82"/>
                  <a:gd name="T38" fmla="*/ 4 w 85"/>
                  <a:gd name="T39" fmla="*/ 0 h 82"/>
                  <a:gd name="T40" fmla="*/ 4 w 85"/>
                  <a:gd name="T41" fmla="*/ 1 h 82"/>
                  <a:gd name="T42" fmla="*/ 3 w 85"/>
                  <a:gd name="T43" fmla="*/ 1 h 82"/>
                  <a:gd name="T44" fmla="*/ 3 w 85"/>
                  <a:gd name="T45" fmla="*/ 0 h 82"/>
                  <a:gd name="T46" fmla="*/ 3 w 85"/>
                  <a:gd name="T47" fmla="*/ 1 h 82"/>
                  <a:gd name="T48" fmla="*/ 3 w 85"/>
                  <a:gd name="T49" fmla="*/ 1 h 82"/>
                  <a:gd name="T50" fmla="*/ 3 w 85"/>
                  <a:gd name="T51" fmla="*/ 1 h 82"/>
                  <a:gd name="T52" fmla="*/ 2 w 85"/>
                  <a:gd name="T53" fmla="*/ 0 h 82"/>
                  <a:gd name="T54" fmla="*/ 2 w 85"/>
                  <a:gd name="T55" fmla="*/ 0 h 82"/>
                  <a:gd name="T56" fmla="*/ 2 w 85"/>
                  <a:gd name="T57" fmla="*/ 1 h 82"/>
                  <a:gd name="T58" fmla="*/ 2 w 85"/>
                  <a:gd name="T59" fmla="*/ 2 h 82"/>
                  <a:gd name="T60" fmla="*/ 2 w 85"/>
                  <a:gd name="T61" fmla="*/ 1 h 82"/>
                  <a:gd name="T62" fmla="*/ 2 w 85"/>
                  <a:gd name="T63" fmla="*/ 2 h 82"/>
                  <a:gd name="T64" fmla="*/ 1 w 85"/>
                  <a:gd name="T65" fmla="*/ 1 h 82"/>
                  <a:gd name="T66" fmla="*/ 1 w 85"/>
                  <a:gd name="T67" fmla="*/ 1 h 82"/>
                  <a:gd name="T68" fmla="*/ 2 w 85"/>
                  <a:gd name="T69" fmla="*/ 2 h 82"/>
                  <a:gd name="T70" fmla="*/ 1 w 85"/>
                  <a:gd name="T71" fmla="*/ 2 h 82"/>
                  <a:gd name="T72" fmla="*/ 0 w 85"/>
                  <a:gd name="T73" fmla="*/ 2 h 82"/>
                  <a:gd name="T74" fmla="*/ 0 w 85"/>
                  <a:gd name="T75" fmla="*/ 2 h 82"/>
                  <a:gd name="T76" fmla="*/ 1 w 85"/>
                  <a:gd name="T77" fmla="*/ 2 h 82"/>
                  <a:gd name="T78" fmla="*/ 1 w 85"/>
                  <a:gd name="T79" fmla="*/ 2 h 82"/>
                  <a:gd name="T80" fmla="*/ 1 w 85"/>
                  <a:gd name="T81" fmla="*/ 3 h 82"/>
                  <a:gd name="T82" fmla="*/ 1 w 85"/>
                  <a:gd name="T83" fmla="*/ 3 h 82"/>
                  <a:gd name="T84" fmla="*/ 0 w 85"/>
                  <a:gd name="T85" fmla="*/ 3 h 82"/>
                  <a:gd name="T86" fmla="*/ 0 w 85"/>
                  <a:gd name="T87" fmla="*/ 3 h 82"/>
                  <a:gd name="T88" fmla="*/ 1 w 85"/>
                  <a:gd name="T89" fmla="*/ 3 h 82"/>
                  <a:gd name="T90" fmla="*/ 1 w 85"/>
                  <a:gd name="T91" fmla="*/ 3 h 82"/>
                  <a:gd name="T92" fmla="*/ 2 w 85"/>
                  <a:gd name="T93" fmla="*/ 4 h 82"/>
                  <a:gd name="T94" fmla="*/ 1 w 85"/>
                  <a:gd name="T95" fmla="*/ 5 h 82"/>
                  <a:gd name="T96" fmla="*/ 1 w 85"/>
                  <a:gd name="T97" fmla="*/ 5 h 82"/>
                  <a:gd name="T98" fmla="*/ 1 w 85"/>
                  <a:gd name="T99" fmla="*/ 4 h 82"/>
                  <a:gd name="T100" fmla="*/ 2 w 85"/>
                  <a:gd name="T101" fmla="*/ 5 h 82"/>
                  <a:gd name="T102" fmla="*/ 2 w 85"/>
                  <a:gd name="T103" fmla="*/ 4 h 82"/>
                  <a:gd name="T104" fmla="*/ 2 w 85"/>
                  <a:gd name="T105" fmla="*/ 5 h 82"/>
                  <a:gd name="T106" fmla="*/ 2 w 85"/>
                  <a:gd name="T107" fmla="*/ 5 h 82"/>
                  <a:gd name="T108" fmla="*/ 2 w 85"/>
                  <a:gd name="T109" fmla="*/ 4 h 82"/>
                  <a:gd name="T110" fmla="*/ 3 w 85"/>
                  <a:gd name="T111" fmla="*/ 4 h 82"/>
                  <a:gd name="T112" fmla="*/ 3 w 85"/>
                  <a:gd name="T113" fmla="*/ 5 h 82"/>
                  <a:gd name="T114" fmla="*/ 4 w 85"/>
                  <a:gd name="T115" fmla="*/ 4 h 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2"/>
                  <a:gd name="T176" fmla="*/ 85 w 85"/>
                  <a:gd name="T177" fmla="*/ 82 h 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2">
                    <a:moveTo>
                      <a:pt x="50" y="60"/>
                    </a:moveTo>
                    <a:lnTo>
                      <a:pt x="53" y="56"/>
                    </a:lnTo>
                    <a:lnTo>
                      <a:pt x="67" y="70"/>
                    </a:lnTo>
                    <a:lnTo>
                      <a:pt x="64" y="73"/>
                    </a:lnTo>
                    <a:lnTo>
                      <a:pt x="50" y="60"/>
                    </a:lnTo>
                    <a:close/>
                    <a:moveTo>
                      <a:pt x="67" y="70"/>
                    </a:moveTo>
                    <a:lnTo>
                      <a:pt x="57" y="80"/>
                    </a:lnTo>
                    <a:lnTo>
                      <a:pt x="67" y="70"/>
                    </a:lnTo>
                    <a:lnTo>
                      <a:pt x="59" y="63"/>
                    </a:lnTo>
                    <a:lnTo>
                      <a:pt x="67" y="70"/>
                    </a:lnTo>
                    <a:close/>
                    <a:moveTo>
                      <a:pt x="53" y="56"/>
                    </a:moveTo>
                    <a:lnTo>
                      <a:pt x="56" y="53"/>
                    </a:lnTo>
                    <a:lnTo>
                      <a:pt x="69" y="66"/>
                    </a:lnTo>
                    <a:lnTo>
                      <a:pt x="67" y="70"/>
                    </a:lnTo>
                    <a:lnTo>
                      <a:pt x="53" y="56"/>
                    </a:lnTo>
                    <a:close/>
                    <a:moveTo>
                      <a:pt x="56" y="53"/>
                    </a:moveTo>
                    <a:lnTo>
                      <a:pt x="56" y="53"/>
                    </a:lnTo>
                    <a:lnTo>
                      <a:pt x="63" y="60"/>
                    </a:lnTo>
                    <a:lnTo>
                      <a:pt x="56" y="53"/>
                    </a:lnTo>
                    <a:close/>
                    <a:moveTo>
                      <a:pt x="56" y="53"/>
                    </a:moveTo>
                    <a:lnTo>
                      <a:pt x="63" y="47"/>
                    </a:lnTo>
                    <a:lnTo>
                      <a:pt x="76" y="60"/>
                    </a:lnTo>
                    <a:lnTo>
                      <a:pt x="69" y="66"/>
                    </a:lnTo>
                    <a:lnTo>
                      <a:pt x="56" y="53"/>
                    </a:lnTo>
                    <a:close/>
                    <a:moveTo>
                      <a:pt x="79" y="53"/>
                    </a:moveTo>
                    <a:lnTo>
                      <a:pt x="79" y="58"/>
                    </a:lnTo>
                    <a:lnTo>
                      <a:pt x="76" y="60"/>
                    </a:lnTo>
                    <a:lnTo>
                      <a:pt x="69" y="53"/>
                    </a:lnTo>
                    <a:lnTo>
                      <a:pt x="79" y="53"/>
                    </a:lnTo>
                    <a:close/>
                    <a:moveTo>
                      <a:pt x="59" y="53"/>
                    </a:moveTo>
                    <a:lnTo>
                      <a:pt x="59" y="50"/>
                    </a:lnTo>
                    <a:lnTo>
                      <a:pt x="79" y="50"/>
                    </a:lnTo>
                    <a:lnTo>
                      <a:pt x="79" y="53"/>
                    </a:lnTo>
                    <a:lnTo>
                      <a:pt x="59" y="53"/>
                    </a:lnTo>
                    <a:close/>
                    <a:moveTo>
                      <a:pt x="59" y="50"/>
                    </a:moveTo>
                    <a:lnTo>
                      <a:pt x="59" y="47"/>
                    </a:lnTo>
                    <a:lnTo>
                      <a:pt x="63" y="43"/>
                    </a:lnTo>
                    <a:lnTo>
                      <a:pt x="69" y="50"/>
                    </a:lnTo>
                    <a:lnTo>
                      <a:pt x="59" y="50"/>
                    </a:lnTo>
                    <a:close/>
                    <a:moveTo>
                      <a:pt x="63" y="43"/>
                    </a:moveTo>
                    <a:lnTo>
                      <a:pt x="66" y="40"/>
                    </a:lnTo>
                    <a:lnTo>
                      <a:pt x="79" y="54"/>
                    </a:lnTo>
                    <a:lnTo>
                      <a:pt x="76" y="56"/>
                    </a:lnTo>
                    <a:lnTo>
                      <a:pt x="63" y="43"/>
                    </a:lnTo>
                    <a:close/>
                    <a:moveTo>
                      <a:pt x="82" y="51"/>
                    </a:moveTo>
                    <a:lnTo>
                      <a:pt x="80" y="52"/>
                    </a:lnTo>
                    <a:lnTo>
                      <a:pt x="79" y="54"/>
                    </a:lnTo>
                    <a:lnTo>
                      <a:pt x="73" y="47"/>
                    </a:lnTo>
                    <a:lnTo>
                      <a:pt x="82" y="51"/>
                    </a:lnTo>
                    <a:close/>
                    <a:moveTo>
                      <a:pt x="64" y="43"/>
                    </a:moveTo>
                    <a:lnTo>
                      <a:pt x="67" y="37"/>
                    </a:lnTo>
                    <a:lnTo>
                      <a:pt x="85" y="44"/>
                    </a:lnTo>
                    <a:lnTo>
                      <a:pt x="82" y="51"/>
                    </a:lnTo>
                    <a:lnTo>
                      <a:pt x="64" y="43"/>
                    </a:lnTo>
                    <a:close/>
                    <a:moveTo>
                      <a:pt x="85" y="41"/>
                    </a:moveTo>
                    <a:lnTo>
                      <a:pt x="85" y="43"/>
                    </a:lnTo>
                    <a:lnTo>
                      <a:pt x="85" y="44"/>
                    </a:lnTo>
                    <a:lnTo>
                      <a:pt x="76" y="41"/>
                    </a:lnTo>
                    <a:lnTo>
                      <a:pt x="85" y="41"/>
                    </a:lnTo>
                    <a:close/>
                    <a:moveTo>
                      <a:pt x="66" y="41"/>
                    </a:moveTo>
                    <a:lnTo>
                      <a:pt x="66" y="38"/>
                    </a:lnTo>
                    <a:lnTo>
                      <a:pt x="85" y="38"/>
                    </a:lnTo>
                    <a:lnTo>
                      <a:pt x="85" y="41"/>
                    </a:lnTo>
                    <a:lnTo>
                      <a:pt x="66" y="41"/>
                    </a:lnTo>
                    <a:close/>
                    <a:moveTo>
                      <a:pt x="66" y="38"/>
                    </a:moveTo>
                    <a:lnTo>
                      <a:pt x="66" y="34"/>
                    </a:lnTo>
                    <a:lnTo>
                      <a:pt x="85" y="34"/>
                    </a:lnTo>
                    <a:lnTo>
                      <a:pt x="85" y="38"/>
                    </a:lnTo>
                    <a:lnTo>
                      <a:pt x="66" y="38"/>
                    </a:lnTo>
                    <a:close/>
                    <a:moveTo>
                      <a:pt x="66" y="34"/>
                    </a:moveTo>
                    <a:lnTo>
                      <a:pt x="66" y="28"/>
                    </a:lnTo>
                    <a:lnTo>
                      <a:pt x="85" y="28"/>
                    </a:lnTo>
                    <a:lnTo>
                      <a:pt x="85" y="34"/>
                    </a:lnTo>
                    <a:lnTo>
                      <a:pt x="66" y="34"/>
                    </a:lnTo>
                    <a:close/>
                    <a:moveTo>
                      <a:pt x="83" y="21"/>
                    </a:moveTo>
                    <a:lnTo>
                      <a:pt x="85" y="24"/>
                    </a:lnTo>
                    <a:lnTo>
                      <a:pt x="85" y="28"/>
                    </a:lnTo>
                    <a:lnTo>
                      <a:pt x="76" y="28"/>
                    </a:lnTo>
                    <a:lnTo>
                      <a:pt x="83" y="21"/>
                    </a:lnTo>
                    <a:close/>
                    <a:moveTo>
                      <a:pt x="69" y="34"/>
                    </a:moveTo>
                    <a:lnTo>
                      <a:pt x="66" y="31"/>
                    </a:lnTo>
                    <a:lnTo>
                      <a:pt x="79" y="18"/>
                    </a:lnTo>
                    <a:lnTo>
                      <a:pt x="83" y="21"/>
                    </a:lnTo>
                    <a:lnTo>
                      <a:pt x="69" y="34"/>
                    </a:lnTo>
                    <a:close/>
                    <a:moveTo>
                      <a:pt x="79" y="18"/>
                    </a:moveTo>
                    <a:lnTo>
                      <a:pt x="79" y="18"/>
                    </a:lnTo>
                    <a:lnTo>
                      <a:pt x="73" y="24"/>
                    </a:lnTo>
                    <a:lnTo>
                      <a:pt x="79" y="18"/>
                    </a:lnTo>
                    <a:close/>
                    <a:moveTo>
                      <a:pt x="66" y="31"/>
                    </a:moveTo>
                    <a:lnTo>
                      <a:pt x="63" y="28"/>
                    </a:lnTo>
                    <a:lnTo>
                      <a:pt x="76" y="15"/>
                    </a:lnTo>
                    <a:lnTo>
                      <a:pt x="79" y="18"/>
                    </a:lnTo>
                    <a:lnTo>
                      <a:pt x="66" y="31"/>
                    </a:lnTo>
                    <a:close/>
                    <a:moveTo>
                      <a:pt x="63" y="28"/>
                    </a:moveTo>
                    <a:lnTo>
                      <a:pt x="63" y="28"/>
                    </a:lnTo>
                    <a:lnTo>
                      <a:pt x="69" y="21"/>
                    </a:lnTo>
                    <a:lnTo>
                      <a:pt x="63" y="28"/>
                    </a:lnTo>
                    <a:close/>
                    <a:moveTo>
                      <a:pt x="63" y="28"/>
                    </a:moveTo>
                    <a:lnTo>
                      <a:pt x="59" y="26"/>
                    </a:lnTo>
                    <a:lnTo>
                      <a:pt x="73" y="11"/>
                    </a:lnTo>
                    <a:lnTo>
                      <a:pt x="76" y="15"/>
                    </a:lnTo>
                    <a:lnTo>
                      <a:pt x="63" y="28"/>
                    </a:lnTo>
                    <a:close/>
                    <a:moveTo>
                      <a:pt x="73" y="11"/>
                    </a:moveTo>
                    <a:lnTo>
                      <a:pt x="73" y="11"/>
                    </a:lnTo>
                    <a:lnTo>
                      <a:pt x="66" y="18"/>
                    </a:lnTo>
                    <a:lnTo>
                      <a:pt x="73" y="11"/>
                    </a:lnTo>
                    <a:close/>
                    <a:moveTo>
                      <a:pt x="59" y="26"/>
                    </a:moveTo>
                    <a:lnTo>
                      <a:pt x="56" y="22"/>
                    </a:lnTo>
                    <a:lnTo>
                      <a:pt x="69" y="8"/>
                    </a:lnTo>
                    <a:lnTo>
                      <a:pt x="73" y="11"/>
                    </a:lnTo>
                    <a:lnTo>
                      <a:pt x="59" y="26"/>
                    </a:lnTo>
                    <a:close/>
                    <a:moveTo>
                      <a:pt x="63" y="6"/>
                    </a:moveTo>
                    <a:lnTo>
                      <a:pt x="67" y="6"/>
                    </a:lnTo>
                    <a:lnTo>
                      <a:pt x="69" y="8"/>
                    </a:lnTo>
                    <a:lnTo>
                      <a:pt x="63" y="16"/>
                    </a:lnTo>
                    <a:lnTo>
                      <a:pt x="63" y="6"/>
                    </a:lnTo>
                    <a:close/>
                    <a:moveTo>
                      <a:pt x="63" y="24"/>
                    </a:moveTo>
                    <a:lnTo>
                      <a:pt x="59" y="24"/>
                    </a:lnTo>
                    <a:lnTo>
                      <a:pt x="59" y="6"/>
                    </a:lnTo>
                    <a:lnTo>
                      <a:pt x="63" y="6"/>
                    </a:lnTo>
                    <a:lnTo>
                      <a:pt x="63" y="24"/>
                    </a:lnTo>
                    <a:close/>
                    <a:moveTo>
                      <a:pt x="59" y="24"/>
                    </a:moveTo>
                    <a:lnTo>
                      <a:pt x="54" y="24"/>
                    </a:lnTo>
                    <a:lnTo>
                      <a:pt x="54" y="6"/>
                    </a:lnTo>
                    <a:lnTo>
                      <a:pt x="59" y="6"/>
                    </a:lnTo>
                    <a:lnTo>
                      <a:pt x="59" y="24"/>
                    </a:lnTo>
                    <a:close/>
                    <a:moveTo>
                      <a:pt x="54" y="24"/>
                    </a:moveTo>
                    <a:lnTo>
                      <a:pt x="50" y="24"/>
                    </a:lnTo>
                    <a:lnTo>
                      <a:pt x="47" y="22"/>
                    </a:lnTo>
                    <a:lnTo>
                      <a:pt x="54" y="16"/>
                    </a:lnTo>
                    <a:lnTo>
                      <a:pt x="54" y="24"/>
                    </a:lnTo>
                    <a:close/>
                    <a:moveTo>
                      <a:pt x="47" y="22"/>
                    </a:moveTo>
                    <a:lnTo>
                      <a:pt x="44" y="19"/>
                    </a:lnTo>
                    <a:lnTo>
                      <a:pt x="57" y="6"/>
                    </a:lnTo>
                    <a:lnTo>
                      <a:pt x="61" y="8"/>
                    </a:lnTo>
                    <a:lnTo>
                      <a:pt x="47" y="22"/>
                    </a:lnTo>
                    <a:close/>
                    <a:moveTo>
                      <a:pt x="46" y="4"/>
                    </a:moveTo>
                    <a:lnTo>
                      <a:pt x="52" y="0"/>
                    </a:lnTo>
                    <a:lnTo>
                      <a:pt x="57" y="6"/>
                    </a:lnTo>
                    <a:lnTo>
                      <a:pt x="51" y="12"/>
                    </a:lnTo>
                    <a:lnTo>
                      <a:pt x="46" y="4"/>
                    </a:lnTo>
                    <a:close/>
                    <a:moveTo>
                      <a:pt x="55" y="20"/>
                    </a:moveTo>
                    <a:lnTo>
                      <a:pt x="48" y="23"/>
                    </a:lnTo>
                    <a:lnTo>
                      <a:pt x="40" y="7"/>
                    </a:lnTo>
                    <a:lnTo>
                      <a:pt x="46" y="4"/>
                    </a:lnTo>
                    <a:lnTo>
                      <a:pt x="55" y="20"/>
                    </a:lnTo>
                    <a:close/>
                    <a:moveTo>
                      <a:pt x="48" y="23"/>
                    </a:moveTo>
                    <a:lnTo>
                      <a:pt x="46" y="24"/>
                    </a:lnTo>
                    <a:lnTo>
                      <a:pt x="44" y="24"/>
                    </a:lnTo>
                    <a:lnTo>
                      <a:pt x="44" y="16"/>
                    </a:lnTo>
                    <a:lnTo>
                      <a:pt x="48" y="23"/>
                    </a:lnTo>
                    <a:close/>
                    <a:moveTo>
                      <a:pt x="44" y="24"/>
                    </a:moveTo>
                    <a:lnTo>
                      <a:pt x="41" y="24"/>
                    </a:lnTo>
                    <a:lnTo>
                      <a:pt x="41" y="6"/>
                    </a:lnTo>
                    <a:lnTo>
                      <a:pt x="44" y="6"/>
                    </a:lnTo>
                    <a:lnTo>
                      <a:pt x="44" y="24"/>
                    </a:lnTo>
                    <a:close/>
                    <a:moveTo>
                      <a:pt x="36" y="7"/>
                    </a:moveTo>
                    <a:lnTo>
                      <a:pt x="39" y="6"/>
                    </a:lnTo>
                    <a:lnTo>
                      <a:pt x="41" y="6"/>
                    </a:lnTo>
                    <a:lnTo>
                      <a:pt x="41" y="16"/>
                    </a:lnTo>
                    <a:lnTo>
                      <a:pt x="36" y="7"/>
                    </a:lnTo>
                    <a:close/>
                    <a:moveTo>
                      <a:pt x="45" y="23"/>
                    </a:moveTo>
                    <a:lnTo>
                      <a:pt x="39" y="27"/>
                    </a:lnTo>
                    <a:lnTo>
                      <a:pt x="31" y="10"/>
                    </a:lnTo>
                    <a:lnTo>
                      <a:pt x="36" y="7"/>
                    </a:lnTo>
                    <a:lnTo>
                      <a:pt x="45" y="23"/>
                    </a:lnTo>
                    <a:close/>
                    <a:moveTo>
                      <a:pt x="39" y="27"/>
                    </a:moveTo>
                    <a:lnTo>
                      <a:pt x="36" y="28"/>
                    </a:lnTo>
                    <a:lnTo>
                      <a:pt x="34" y="28"/>
                    </a:lnTo>
                    <a:lnTo>
                      <a:pt x="34" y="18"/>
                    </a:lnTo>
                    <a:lnTo>
                      <a:pt x="39" y="27"/>
                    </a:lnTo>
                    <a:close/>
                    <a:moveTo>
                      <a:pt x="34" y="28"/>
                    </a:moveTo>
                    <a:lnTo>
                      <a:pt x="29" y="28"/>
                    </a:lnTo>
                    <a:lnTo>
                      <a:pt x="29" y="9"/>
                    </a:lnTo>
                    <a:lnTo>
                      <a:pt x="34" y="9"/>
                    </a:lnTo>
                    <a:lnTo>
                      <a:pt x="34" y="28"/>
                    </a:lnTo>
                    <a:close/>
                    <a:moveTo>
                      <a:pt x="21" y="11"/>
                    </a:moveTo>
                    <a:lnTo>
                      <a:pt x="24" y="9"/>
                    </a:lnTo>
                    <a:lnTo>
                      <a:pt x="29" y="9"/>
                    </a:lnTo>
                    <a:lnTo>
                      <a:pt x="29" y="18"/>
                    </a:lnTo>
                    <a:lnTo>
                      <a:pt x="21" y="11"/>
                    </a:lnTo>
                    <a:close/>
                    <a:moveTo>
                      <a:pt x="35" y="26"/>
                    </a:moveTo>
                    <a:lnTo>
                      <a:pt x="32" y="28"/>
                    </a:lnTo>
                    <a:lnTo>
                      <a:pt x="19" y="15"/>
                    </a:lnTo>
                    <a:lnTo>
                      <a:pt x="21" y="11"/>
                    </a:lnTo>
                    <a:lnTo>
                      <a:pt x="35" y="26"/>
                    </a:lnTo>
                    <a:close/>
                    <a:moveTo>
                      <a:pt x="32" y="28"/>
                    </a:moveTo>
                    <a:lnTo>
                      <a:pt x="32" y="28"/>
                    </a:lnTo>
                    <a:lnTo>
                      <a:pt x="25" y="21"/>
                    </a:lnTo>
                    <a:lnTo>
                      <a:pt x="32" y="28"/>
                    </a:lnTo>
                    <a:close/>
                    <a:moveTo>
                      <a:pt x="32" y="28"/>
                    </a:moveTo>
                    <a:lnTo>
                      <a:pt x="29" y="31"/>
                    </a:lnTo>
                    <a:lnTo>
                      <a:pt x="15" y="18"/>
                    </a:lnTo>
                    <a:lnTo>
                      <a:pt x="19" y="15"/>
                    </a:lnTo>
                    <a:lnTo>
                      <a:pt x="32" y="28"/>
                    </a:lnTo>
                    <a:close/>
                    <a:moveTo>
                      <a:pt x="15" y="18"/>
                    </a:moveTo>
                    <a:lnTo>
                      <a:pt x="15" y="18"/>
                    </a:lnTo>
                    <a:lnTo>
                      <a:pt x="22" y="24"/>
                    </a:lnTo>
                    <a:lnTo>
                      <a:pt x="15" y="18"/>
                    </a:lnTo>
                    <a:close/>
                    <a:moveTo>
                      <a:pt x="29" y="31"/>
                    </a:moveTo>
                    <a:lnTo>
                      <a:pt x="22" y="38"/>
                    </a:lnTo>
                    <a:lnTo>
                      <a:pt x="9" y="24"/>
                    </a:lnTo>
                    <a:lnTo>
                      <a:pt x="15" y="18"/>
                    </a:lnTo>
                    <a:lnTo>
                      <a:pt x="29" y="31"/>
                    </a:lnTo>
                    <a:close/>
                    <a:moveTo>
                      <a:pt x="22" y="38"/>
                    </a:moveTo>
                    <a:lnTo>
                      <a:pt x="22" y="38"/>
                    </a:lnTo>
                    <a:lnTo>
                      <a:pt x="15" y="31"/>
                    </a:lnTo>
                    <a:lnTo>
                      <a:pt x="22" y="38"/>
                    </a:lnTo>
                    <a:close/>
                    <a:moveTo>
                      <a:pt x="22" y="38"/>
                    </a:moveTo>
                    <a:lnTo>
                      <a:pt x="19" y="41"/>
                    </a:lnTo>
                    <a:lnTo>
                      <a:pt x="5" y="28"/>
                    </a:lnTo>
                    <a:lnTo>
                      <a:pt x="9" y="24"/>
                    </a:lnTo>
                    <a:lnTo>
                      <a:pt x="22" y="38"/>
                    </a:lnTo>
                    <a:close/>
                    <a:moveTo>
                      <a:pt x="3" y="34"/>
                    </a:moveTo>
                    <a:lnTo>
                      <a:pt x="3" y="30"/>
                    </a:lnTo>
                    <a:lnTo>
                      <a:pt x="5" y="28"/>
                    </a:lnTo>
                    <a:lnTo>
                      <a:pt x="12" y="34"/>
                    </a:lnTo>
                    <a:lnTo>
                      <a:pt x="3" y="34"/>
                    </a:lnTo>
                    <a:close/>
                    <a:moveTo>
                      <a:pt x="22" y="34"/>
                    </a:moveTo>
                    <a:lnTo>
                      <a:pt x="22" y="38"/>
                    </a:lnTo>
                    <a:lnTo>
                      <a:pt x="3" y="38"/>
                    </a:lnTo>
                    <a:lnTo>
                      <a:pt x="3" y="34"/>
                    </a:lnTo>
                    <a:lnTo>
                      <a:pt x="22" y="34"/>
                    </a:lnTo>
                    <a:close/>
                    <a:moveTo>
                      <a:pt x="22" y="38"/>
                    </a:moveTo>
                    <a:lnTo>
                      <a:pt x="22" y="40"/>
                    </a:lnTo>
                    <a:lnTo>
                      <a:pt x="21" y="42"/>
                    </a:lnTo>
                    <a:lnTo>
                      <a:pt x="12" y="38"/>
                    </a:lnTo>
                    <a:lnTo>
                      <a:pt x="22" y="38"/>
                    </a:lnTo>
                    <a:close/>
                    <a:moveTo>
                      <a:pt x="21" y="42"/>
                    </a:moveTo>
                    <a:lnTo>
                      <a:pt x="18" y="48"/>
                    </a:lnTo>
                    <a:lnTo>
                      <a:pt x="1" y="40"/>
                    </a:lnTo>
                    <a:lnTo>
                      <a:pt x="3" y="33"/>
                    </a:lnTo>
                    <a:lnTo>
                      <a:pt x="21" y="42"/>
                    </a:lnTo>
                    <a:close/>
                    <a:moveTo>
                      <a:pt x="0" y="44"/>
                    </a:moveTo>
                    <a:lnTo>
                      <a:pt x="0" y="41"/>
                    </a:lnTo>
                    <a:lnTo>
                      <a:pt x="1" y="40"/>
                    </a:lnTo>
                    <a:lnTo>
                      <a:pt x="9" y="44"/>
                    </a:lnTo>
                    <a:lnTo>
                      <a:pt x="0" y="44"/>
                    </a:lnTo>
                    <a:close/>
                    <a:moveTo>
                      <a:pt x="19" y="44"/>
                    </a:moveTo>
                    <a:lnTo>
                      <a:pt x="19" y="47"/>
                    </a:lnTo>
                    <a:lnTo>
                      <a:pt x="0" y="47"/>
                    </a:lnTo>
                    <a:lnTo>
                      <a:pt x="0" y="44"/>
                    </a:lnTo>
                    <a:lnTo>
                      <a:pt x="19" y="44"/>
                    </a:lnTo>
                    <a:close/>
                    <a:moveTo>
                      <a:pt x="19" y="47"/>
                    </a:moveTo>
                    <a:lnTo>
                      <a:pt x="19" y="53"/>
                    </a:lnTo>
                    <a:lnTo>
                      <a:pt x="0" y="53"/>
                    </a:lnTo>
                    <a:lnTo>
                      <a:pt x="0" y="47"/>
                    </a:lnTo>
                    <a:lnTo>
                      <a:pt x="19" y="47"/>
                    </a:lnTo>
                    <a:close/>
                    <a:moveTo>
                      <a:pt x="19" y="53"/>
                    </a:moveTo>
                    <a:lnTo>
                      <a:pt x="19" y="56"/>
                    </a:lnTo>
                    <a:lnTo>
                      <a:pt x="0" y="56"/>
                    </a:lnTo>
                    <a:lnTo>
                      <a:pt x="0" y="53"/>
                    </a:lnTo>
                    <a:lnTo>
                      <a:pt x="19" y="53"/>
                    </a:lnTo>
                    <a:close/>
                    <a:moveTo>
                      <a:pt x="2" y="63"/>
                    </a:moveTo>
                    <a:lnTo>
                      <a:pt x="0" y="61"/>
                    </a:lnTo>
                    <a:lnTo>
                      <a:pt x="0" y="56"/>
                    </a:lnTo>
                    <a:lnTo>
                      <a:pt x="9" y="56"/>
                    </a:lnTo>
                    <a:lnTo>
                      <a:pt x="2" y="63"/>
                    </a:lnTo>
                    <a:close/>
                    <a:moveTo>
                      <a:pt x="15" y="50"/>
                    </a:moveTo>
                    <a:lnTo>
                      <a:pt x="19" y="53"/>
                    </a:lnTo>
                    <a:lnTo>
                      <a:pt x="5" y="66"/>
                    </a:lnTo>
                    <a:lnTo>
                      <a:pt x="2" y="63"/>
                    </a:lnTo>
                    <a:lnTo>
                      <a:pt x="15" y="50"/>
                    </a:lnTo>
                    <a:close/>
                    <a:moveTo>
                      <a:pt x="19" y="53"/>
                    </a:moveTo>
                    <a:lnTo>
                      <a:pt x="22" y="56"/>
                    </a:lnTo>
                    <a:lnTo>
                      <a:pt x="9" y="70"/>
                    </a:lnTo>
                    <a:lnTo>
                      <a:pt x="5" y="66"/>
                    </a:lnTo>
                    <a:lnTo>
                      <a:pt x="19" y="53"/>
                    </a:lnTo>
                    <a:close/>
                    <a:moveTo>
                      <a:pt x="22" y="56"/>
                    </a:moveTo>
                    <a:lnTo>
                      <a:pt x="25" y="60"/>
                    </a:lnTo>
                    <a:lnTo>
                      <a:pt x="12" y="73"/>
                    </a:lnTo>
                    <a:lnTo>
                      <a:pt x="9" y="70"/>
                    </a:lnTo>
                    <a:lnTo>
                      <a:pt x="22" y="56"/>
                    </a:lnTo>
                    <a:close/>
                    <a:moveTo>
                      <a:pt x="25" y="60"/>
                    </a:moveTo>
                    <a:lnTo>
                      <a:pt x="29" y="62"/>
                    </a:lnTo>
                    <a:lnTo>
                      <a:pt x="15" y="76"/>
                    </a:lnTo>
                    <a:lnTo>
                      <a:pt x="12" y="73"/>
                    </a:lnTo>
                    <a:lnTo>
                      <a:pt x="25" y="60"/>
                    </a:lnTo>
                    <a:close/>
                    <a:moveTo>
                      <a:pt x="22" y="79"/>
                    </a:moveTo>
                    <a:lnTo>
                      <a:pt x="18" y="79"/>
                    </a:lnTo>
                    <a:lnTo>
                      <a:pt x="15" y="76"/>
                    </a:lnTo>
                    <a:lnTo>
                      <a:pt x="22" y="70"/>
                    </a:lnTo>
                    <a:lnTo>
                      <a:pt x="22" y="79"/>
                    </a:lnTo>
                    <a:close/>
                    <a:moveTo>
                      <a:pt x="22" y="60"/>
                    </a:moveTo>
                    <a:lnTo>
                      <a:pt x="25" y="60"/>
                    </a:lnTo>
                    <a:lnTo>
                      <a:pt x="25" y="79"/>
                    </a:lnTo>
                    <a:lnTo>
                      <a:pt x="22" y="79"/>
                    </a:lnTo>
                    <a:lnTo>
                      <a:pt x="22" y="60"/>
                    </a:lnTo>
                    <a:close/>
                    <a:moveTo>
                      <a:pt x="25" y="60"/>
                    </a:moveTo>
                    <a:lnTo>
                      <a:pt x="28" y="60"/>
                    </a:lnTo>
                    <a:lnTo>
                      <a:pt x="30" y="61"/>
                    </a:lnTo>
                    <a:lnTo>
                      <a:pt x="25" y="70"/>
                    </a:lnTo>
                    <a:lnTo>
                      <a:pt x="25" y="60"/>
                    </a:lnTo>
                    <a:close/>
                    <a:moveTo>
                      <a:pt x="30" y="61"/>
                    </a:moveTo>
                    <a:lnTo>
                      <a:pt x="35" y="64"/>
                    </a:lnTo>
                    <a:lnTo>
                      <a:pt x="28" y="81"/>
                    </a:lnTo>
                    <a:lnTo>
                      <a:pt x="21" y="77"/>
                    </a:lnTo>
                    <a:lnTo>
                      <a:pt x="30" y="61"/>
                    </a:lnTo>
                    <a:close/>
                    <a:moveTo>
                      <a:pt x="31" y="82"/>
                    </a:moveTo>
                    <a:lnTo>
                      <a:pt x="29" y="82"/>
                    </a:lnTo>
                    <a:lnTo>
                      <a:pt x="28" y="81"/>
                    </a:lnTo>
                    <a:lnTo>
                      <a:pt x="31" y="72"/>
                    </a:lnTo>
                    <a:lnTo>
                      <a:pt x="31" y="82"/>
                    </a:lnTo>
                    <a:close/>
                    <a:moveTo>
                      <a:pt x="31" y="63"/>
                    </a:moveTo>
                    <a:lnTo>
                      <a:pt x="34" y="63"/>
                    </a:lnTo>
                    <a:lnTo>
                      <a:pt x="34" y="82"/>
                    </a:lnTo>
                    <a:lnTo>
                      <a:pt x="31" y="82"/>
                    </a:lnTo>
                    <a:lnTo>
                      <a:pt x="31" y="63"/>
                    </a:lnTo>
                    <a:close/>
                    <a:moveTo>
                      <a:pt x="39" y="81"/>
                    </a:moveTo>
                    <a:lnTo>
                      <a:pt x="36" y="82"/>
                    </a:lnTo>
                    <a:lnTo>
                      <a:pt x="34" y="82"/>
                    </a:lnTo>
                    <a:lnTo>
                      <a:pt x="34" y="72"/>
                    </a:lnTo>
                    <a:lnTo>
                      <a:pt x="39" y="81"/>
                    </a:lnTo>
                    <a:close/>
                    <a:moveTo>
                      <a:pt x="31" y="64"/>
                    </a:moveTo>
                    <a:lnTo>
                      <a:pt x="36" y="61"/>
                    </a:lnTo>
                    <a:lnTo>
                      <a:pt x="45" y="77"/>
                    </a:lnTo>
                    <a:lnTo>
                      <a:pt x="39" y="81"/>
                    </a:lnTo>
                    <a:lnTo>
                      <a:pt x="31" y="64"/>
                    </a:lnTo>
                    <a:close/>
                    <a:moveTo>
                      <a:pt x="36" y="61"/>
                    </a:moveTo>
                    <a:lnTo>
                      <a:pt x="39" y="60"/>
                    </a:lnTo>
                    <a:lnTo>
                      <a:pt x="41" y="60"/>
                    </a:lnTo>
                    <a:lnTo>
                      <a:pt x="41" y="70"/>
                    </a:lnTo>
                    <a:lnTo>
                      <a:pt x="36" y="61"/>
                    </a:lnTo>
                    <a:close/>
                    <a:moveTo>
                      <a:pt x="41" y="60"/>
                    </a:moveTo>
                    <a:lnTo>
                      <a:pt x="44" y="60"/>
                    </a:lnTo>
                    <a:lnTo>
                      <a:pt x="44" y="79"/>
                    </a:lnTo>
                    <a:lnTo>
                      <a:pt x="41" y="79"/>
                    </a:lnTo>
                    <a:lnTo>
                      <a:pt x="41" y="60"/>
                    </a:lnTo>
                    <a:close/>
                    <a:moveTo>
                      <a:pt x="44" y="60"/>
                    </a:moveTo>
                    <a:lnTo>
                      <a:pt x="51" y="60"/>
                    </a:lnTo>
                    <a:lnTo>
                      <a:pt x="51" y="79"/>
                    </a:lnTo>
                    <a:lnTo>
                      <a:pt x="44" y="79"/>
                    </a:lnTo>
                    <a:lnTo>
                      <a:pt x="44" y="60"/>
                    </a:lnTo>
                    <a:close/>
                    <a:moveTo>
                      <a:pt x="55" y="77"/>
                    </a:moveTo>
                    <a:lnTo>
                      <a:pt x="53" y="79"/>
                    </a:lnTo>
                    <a:lnTo>
                      <a:pt x="51" y="79"/>
                    </a:lnTo>
                    <a:lnTo>
                      <a:pt x="51" y="70"/>
                    </a:lnTo>
                    <a:lnTo>
                      <a:pt x="55" y="77"/>
                    </a:lnTo>
                    <a:close/>
                    <a:moveTo>
                      <a:pt x="46" y="61"/>
                    </a:moveTo>
                    <a:lnTo>
                      <a:pt x="53" y="58"/>
                    </a:lnTo>
                    <a:lnTo>
                      <a:pt x="61" y="74"/>
                    </a:lnTo>
                    <a:lnTo>
                      <a:pt x="55" y="77"/>
                    </a:lnTo>
                    <a:lnTo>
                      <a:pt x="46"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3" name="Freeform 559">
                <a:extLst>
                  <a:ext uri="{FF2B5EF4-FFF2-40B4-BE49-F238E27FC236}">
                    <a16:creationId xmlns:a16="http://schemas.microsoft.com/office/drawing/2014/main" id="{162C22E8-E03C-46DB-83EC-D47D93654147}"/>
                  </a:ext>
                </a:extLst>
              </p:cNvPr>
              <p:cNvSpPr>
                <a:spLocks/>
              </p:cNvSpPr>
              <p:nvPr/>
            </p:nvSpPr>
            <p:spPr bwMode="auto">
              <a:xfrm>
                <a:off x="3132" y="2779"/>
                <a:ext cx="17" cy="14"/>
              </a:xfrm>
              <a:custGeom>
                <a:avLst/>
                <a:gdLst>
                  <a:gd name="T0" fmla="*/ 3 w 66"/>
                  <a:gd name="T1" fmla="*/ 3 h 58"/>
                  <a:gd name="T2" fmla="*/ 4 w 66"/>
                  <a:gd name="T3" fmla="*/ 3 h 58"/>
                  <a:gd name="T4" fmla="*/ 4 w 66"/>
                  <a:gd name="T5" fmla="*/ 3 h 58"/>
                  <a:gd name="T6" fmla="*/ 4 w 66"/>
                  <a:gd name="T7" fmla="*/ 2 h 58"/>
                  <a:gd name="T8" fmla="*/ 4 w 66"/>
                  <a:gd name="T9" fmla="*/ 2 h 58"/>
                  <a:gd name="T10" fmla="*/ 4 w 66"/>
                  <a:gd name="T11" fmla="*/ 2 h 58"/>
                  <a:gd name="T12" fmla="*/ 4 w 66"/>
                  <a:gd name="T13" fmla="*/ 1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3 w 66"/>
                  <a:gd name="T35" fmla="*/ 0 h 58"/>
                  <a:gd name="T36" fmla="*/ 2 w 66"/>
                  <a:gd name="T37" fmla="*/ 0 h 58"/>
                  <a:gd name="T38" fmla="*/ 2 w 66"/>
                  <a:gd name="T39" fmla="*/ 0 h 58"/>
                  <a:gd name="T40" fmla="*/ 2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3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4" y="48"/>
                    </a:lnTo>
                    <a:lnTo>
                      <a:pt x="56" y="46"/>
                    </a:lnTo>
                    <a:lnTo>
                      <a:pt x="59" y="42"/>
                    </a:lnTo>
                    <a:lnTo>
                      <a:pt x="63" y="36"/>
                    </a:lnTo>
                    <a:lnTo>
                      <a:pt x="66" y="32"/>
                    </a:lnTo>
                    <a:lnTo>
                      <a:pt x="66" y="26"/>
                    </a:lnTo>
                    <a:lnTo>
                      <a:pt x="66" y="22"/>
                    </a:lnTo>
                    <a:lnTo>
                      <a:pt x="66" y="20"/>
                    </a:lnTo>
                    <a:lnTo>
                      <a:pt x="66" y="14"/>
                    </a:lnTo>
                    <a:lnTo>
                      <a:pt x="63" y="10"/>
                    </a:lnTo>
                    <a:lnTo>
                      <a:pt x="63" y="7"/>
                    </a:lnTo>
                    <a:lnTo>
                      <a:pt x="59" y="4"/>
                    </a:lnTo>
                    <a:lnTo>
                      <a:pt x="54" y="0"/>
                    </a:lnTo>
                    <a:lnTo>
                      <a:pt x="50" y="0"/>
                    </a:lnTo>
                    <a:lnTo>
                      <a:pt x="47" y="0"/>
                    </a:lnTo>
                    <a:lnTo>
                      <a:pt x="40" y="0"/>
                    </a:lnTo>
                    <a:lnTo>
                      <a:pt x="37" y="0"/>
                    </a:lnTo>
                    <a:lnTo>
                      <a:pt x="31" y="0"/>
                    </a:lnTo>
                    <a:lnTo>
                      <a:pt x="25" y="4"/>
                    </a:lnTo>
                    <a:lnTo>
                      <a:pt x="22" y="4"/>
                    </a:lnTo>
                    <a:lnTo>
                      <a:pt x="15" y="7"/>
                    </a:lnTo>
                    <a:lnTo>
                      <a:pt x="12" y="14"/>
                    </a:lnTo>
                    <a:lnTo>
                      <a:pt x="8" y="17"/>
                    </a:lnTo>
                    <a:lnTo>
                      <a:pt x="5" y="20"/>
                    </a:lnTo>
                    <a:lnTo>
                      <a:pt x="2" y="26"/>
                    </a:lnTo>
                    <a:lnTo>
                      <a:pt x="2" y="29"/>
                    </a:lnTo>
                    <a:lnTo>
                      <a:pt x="0" y="32"/>
                    </a:lnTo>
                    <a:lnTo>
                      <a:pt x="0" y="39"/>
                    </a:lnTo>
                    <a:lnTo>
                      <a:pt x="2" y="42"/>
                    </a:lnTo>
                    <a:lnTo>
                      <a:pt x="2" y="46"/>
                    </a:lnTo>
                    <a:lnTo>
                      <a:pt x="5" y="48"/>
                    </a:lnTo>
                    <a:lnTo>
                      <a:pt x="8" y="51"/>
                    </a:lnTo>
                    <a:lnTo>
                      <a:pt x="12" y="54"/>
                    </a:lnTo>
                    <a:lnTo>
                      <a:pt x="18" y="54"/>
                    </a:lnTo>
                    <a:lnTo>
                      <a:pt x="22" y="58"/>
                    </a:lnTo>
                    <a:lnTo>
                      <a:pt x="28" y="58"/>
                    </a:lnTo>
                    <a:lnTo>
                      <a:pt x="31" y="58"/>
                    </a:lnTo>
                    <a:lnTo>
                      <a:pt x="37" y="54"/>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4" name="Freeform 560">
                <a:extLst>
                  <a:ext uri="{FF2B5EF4-FFF2-40B4-BE49-F238E27FC236}">
                    <a16:creationId xmlns:a16="http://schemas.microsoft.com/office/drawing/2014/main" id="{8A2CD1FF-83F5-49EA-916B-339A4830C2E1}"/>
                  </a:ext>
                </a:extLst>
              </p:cNvPr>
              <p:cNvSpPr>
                <a:spLocks noEditPoints="1"/>
              </p:cNvSpPr>
              <p:nvPr/>
            </p:nvSpPr>
            <p:spPr bwMode="auto">
              <a:xfrm>
                <a:off x="3130" y="2777"/>
                <a:ext cx="21" cy="19"/>
              </a:xfrm>
              <a:custGeom>
                <a:avLst/>
                <a:gdLst>
                  <a:gd name="T0" fmla="*/ 4 w 86"/>
                  <a:gd name="T1" fmla="*/ 4 h 76"/>
                  <a:gd name="T2" fmla="*/ 3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0 h 76"/>
                  <a:gd name="T34" fmla="*/ 4 w 86"/>
                  <a:gd name="T35" fmla="*/ 0 h 76"/>
                  <a:gd name="T36" fmla="*/ 4 w 86"/>
                  <a:gd name="T37" fmla="*/ 1 h 76"/>
                  <a:gd name="T38" fmla="*/ 4 w 86"/>
                  <a:gd name="T39" fmla="*/ 1 h 76"/>
                  <a:gd name="T40" fmla="*/ 3 w 86"/>
                  <a:gd name="T41" fmla="*/ 1 h 76"/>
                  <a:gd name="T42" fmla="*/ 3 w 86"/>
                  <a:gd name="T43" fmla="*/ 1 h 76"/>
                  <a:gd name="T44" fmla="*/ 2 w 86"/>
                  <a:gd name="T45" fmla="*/ 0 h 76"/>
                  <a:gd name="T46" fmla="*/ 2 w 86"/>
                  <a:gd name="T47" fmla="*/ 1 h 76"/>
                  <a:gd name="T48" fmla="*/ 3 w 86"/>
                  <a:gd name="T49" fmla="*/ 1 h 76"/>
                  <a:gd name="T50" fmla="*/ 2 w 86"/>
                  <a:gd name="T51" fmla="*/ 2 h 76"/>
                  <a:gd name="T52" fmla="*/ 2 w 86"/>
                  <a:gd name="T53" fmla="*/ 0 h 76"/>
                  <a:gd name="T54" fmla="*/ 1 w 86"/>
                  <a:gd name="T55" fmla="*/ 1 h 76"/>
                  <a:gd name="T56" fmla="*/ 1 w 86"/>
                  <a:gd name="T57" fmla="*/ 1 h 76"/>
                  <a:gd name="T58" fmla="*/ 2 w 86"/>
                  <a:gd name="T59" fmla="*/ 1 h 76"/>
                  <a:gd name="T60" fmla="*/ 2 w 86"/>
                  <a:gd name="T61" fmla="*/ 2 h 76"/>
                  <a:gd name="T62" fmla="*/ 1 w 86"/>
                  <a:gd name="T63" fmla="*/ 2 h 76"/>
                  <a:gd name="T64" fmla="*/ 0 w 86"/>
                  <a:gd name="T65" fmla="*/ 1 h 76"/>
                  <a:gd name="T66" fmla="*/ 0 w 86"/>
                  <a:gd name="T67" fmla="*/ 2 h 76"/>
                  <a:gd name="T68" fmla="*/ 0 w 86"/>
                  <a:gd name="T69" fmla="*/ 2 h 76"/>
                  <a:gd name="T70" fmla="*/ 1 w 86"/>
                  <a:gd name="T71" fmla="*/ 2 h 76"/>
                  <a:gd name="T72" fmla="*/ 1 w 86"/>
                  <a:gd name="T73" fmla="*/ 3 h 76"/>
                  <a:gd name="T74" fmla="*/ 0 w 86"/>
                  <a:gd name="T75" fmla="*/ 2 h 76"/>
                  <a:gd name="T76" fmla="*/ 0 w 86"/>
                  <a:gd name="T77" fmla="*/ 3 h 76"/>
                  <a:gd name="T78" fmla="*/ 0 w 86"/>
                  <a:gd name="T79" fmla="*/ 4 h 76"/>
                  <a:gd name="T80" fmla="*/ 1 w 86"/>
                  <a:gd name="T81" fmla="*/ 3 h 76"/>
                  <a:gd name="T82" fmla="*/ 1 w 86"/>
                  <a:gd name="T83" fmla="*/ 4 h 76"/>
                  <a:gd name="T84" fmla="*/ 0 w 86"/>
                  <a:gd name="T85" fmla="*/ 4 h 76"/>
                  <a:gd name="T86" fmla="*/ 0 w 86"/>
                  <a:gd name="T87" fmla="*/ 4 h 76"/>
                  <a:gd name="T88" fmla="*/ 1 w 86"/>
                  <a:gd name="T89" fmla="*/ 3 h 76"/>
                  <a:gd name="T90" fmla="*/ 1 w 86"/>
                  <a:gd name="T91" fmla="*/ 5 h 76"/>
                  <a:gd name="T92" fmla="*/ 2 w 86"/>
                  <a:gd name="T93" fmla="*/ 4 h 76"/>
                  <a:gd name="T94" fmla="*/ 2 w 86"/>
                  <a:gd name="T95" fmla="*/ 4 h 76"/>
                  <a:gd name="T96" fmla="*/ 1 w 86"/>
                  <a:gd name="T97" fmla="*/ 4 h 76"/>
                  <a:gd name="T98" fmla="*/ 2 w 86"/>
                  <a:gd name="T99" fmla="*/ 5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3" y="51"/>
                    </a:moveTo>
                    <a:lnTo>
                      <a:pt x="59" y="48"/>
                    </a:lnTo>
                    <a:lnTo>
                      <a:pt x="67" y="65"/>
                    </a:lnTo>
                    <a:lnTo>
                      <a:pt x="61" y="68"/>
                    </a:lnTo>
                    <a:lnTo>
                      <a:pt x="53" y="51"/>
                    </a:lnTo>
                    <a:close/>
                    <a:moveTo>
                      <a:pt x="70" y="64"/>
                    </a:moveTo>
                    <a:lnTo>
                      <a:pt x="69" y="65"/>
                    </a:lnTo>
                    <a:lnTo>
                      <a:pt x="67" y="65"/>
                    </a:lnTo>
                    <a:lnTo>
                      <a:pt x="64" y="56"/>
                    </a:lnTo>
                    <a:lnTo>
                      <a:pt x="70" y="64"/>
                    </a:lnTo>
                    <a:close/>
                    <a:moveTo>
                      <a:pt x="57" y="49"/>
                    </a:moveTo>
                    <a:lnTo>
                      <a:pt x="59" y="46"/>
                    </a:lnTo>
                    <a:lnTo>
                      <a:pt x="74" y="60"/>
                    </a:lnTo>
                    <a:lnTo>
                      <a:pt x="70" y="64"/>
                    </a:lnTo>
                    <a:lnTo>
                      <a:pt x="57" y="49"/>
                    </a:lnTo>
                    <a:close/>
                    <a:moveTo>
                      <a:pt x="74" y="60"/>
                    </a:moveTo>
                    <a:lnTo>
                      <a:pt x="64" y="69"/>
                    </a:lnTo>
                    <a:lnTo>
                      <a:pt x="74" y="60"/>
                    </a:lnTo>
                    <a:lnTo>
                      <a:pt x="66" y="54"/>
                    </a:lnTo>
                    <a:lnTo>
                      <a:pt x="74" y="60"/>
                    </a:lnTo>
                    <a:close/>
                    <a:moveTo>
                      <a:pt x="59" y="46"/>
                    </a:moveTo>
                    <a:lnTo>
                      <a:pt x="63" y="44"/>
                    </a:lnTo>
                    <a:lnTo>
                      <a:pt x="76" y="57"/>
                    </a:lnTo>
                    <a:lnTo>
                      <a:pt x="74" y="60"/>
                    </a:lnTo>
                    <a:lnTo>
                      <a:pt x="59" y="46"/>
                    </a:lnTo>
                    <a:close/>
                    <a:moveTo>
                      <a:pt x="78" y="55"/>
                    </a:moveTo>
                    <a:lnTo>
                      <a:pt x="78" y="56"/>
                    </a:lnTo>
                    <a:lnTo>
                      <a:pt x="76" y="57"/>
                    </a:lnTo>
                    <a:lnTo>
                      <a:pt x="69" y="50"/>
                    </a:lnTo>
                    <a:lnTo>
                      <a:pt x="78" y="55"/>
                    </a:lnTo>
                    <a:close/>
                    <a:moveTo>
                      <a:pt x="61" y="46"/>
                    </a:moveTo>
                    <a:lnTo>
                      <a:pt x="65" y="39"/>
                    </a:lnTo>
                    <a:lnTo>
                      <a:pt x="81" y="48"/>
                    </a:lnTo>
                    <a:lnTo>
                      <a:pt x="78" y="55"/>
                    </a:lnTo>
                    <a:lnTo>
                      <a:pt x="61" y="46"/>
                    </a:lnTo>
                    <a:close/>
                    <a:moveTo>
                      <a:pt x="65" y="39"/>
                    </a:moveTo>
                    <a:lnTo>
                      <a:pt x="65" y="38"/>
                    </a:lnTo>
                    <a:lnTo>
                      <a:pt x="66" y="37"/>
                    </a:lnTo>
                    <a:lnTo>
                      <a:pt x="73" y="44"/>
                    </a:lnTo>
                    <a:lnTo>
                      <a:pt x="65" y="39"/>
                    </a:lnTo>
                    <a:close/>
                    <a:moveTo>
                      <a:pt x="66" y="37"/>
                    </a:moveTo>
                    <a:lnTo>
                      <a:pt x="69" y="34"/>
                    </a:lnTo>
                    <a:lnTo>
                      <a:pt x="82" y="47"/>
                    </a:lnTo>
                    <a:lnTo>
                      <a:pt x="79" y="50"/>
                    </a:lnTo>
                    <a:lnTo>
                      <a:pt x="66" y="37"/>
                    </a:lnTo>
                    <a:close/>
                    <a:moveTo>
                      <a:pt x="86" y="40"/>
                    </a:moveTo>
                    <a:lnTo>
                      <a:pt x="86" y="45"/>
                    </a:lnTo>
                    <a:lnTo>
                      <a:pt x="82" y="47"/>
                    </a:lnTo>
                    <a:lnTo>
                      <a:pt x="76" y="40"/>
                    </a:lnTo>
                    <a:lnTo>
                      <a:pt x="86" y="40"/>
                    </a:lnTo>
                    <a:close/>
                    <a:moveTo>
                      <a:pt x="66" y="40"/>
                    </a:moveTo>
                    <a:lnTo>
                      <a:pt x="66" y="34"/>
                    </a:lnTo>
                    <a:lnTo>
                      <a:pt x="86" y="34"/>
                    </a:lnTo>
                    <a:lnTo>
                      <a:pt x="86" y="40"/>
                    </a:lnTo>
                    <a:lnTo>
                      <a:pt x="66" y="40"/>
                    </a:lnTo>
                    <a:close/>
                    <a:moveTo>
                      <a:pt x="66" y="34"/>
                    </a:moveTo>
                    <a:lnTo>
                      <a:pt x="66" y="30"/>
                    </a:lnTo>
                    <a:lnTo>
                      <a:pt x="86" y="30"/>
                    </a:lnTo>
                    <a:lnTo>
                      <a:pt x="86" y="34"/>
                    </a:lnTo>
                    <a:lnTo>
                      <a:pt x="66" y="34"/>
                    </a:lnTo>
                    <a:close/>
                    <a:moveTo>
                      <a:pt x="66" y="30"/>
                    </a:moveTo>
                    <a:lnTo>
                      <a:pt x="66" y="28"/>
                    </a:lnTo>
                    <a:lnTo>
                      <a:pt x="86" y="28"/>
                    </a:lnTo>
                    <a:lnTo>
                      <a:pt x="86" y="30"/>
                    </a:lnTo>
                    <a:lnTo>
                      <a:pt x="66" y="30"/>
                    </a:lnTo>
                    <a:close/>
                    <a:moveTo>
                      <a:pt x="66" y="28"/>
                    </a:moveTo>
                    <a:lnTo>
                      <a:pt x="66" y="22"/>
                    </a:lnTo>
                    <a:lnTo>
                      <a:pt x="86" y="22"/>
                    </a:lnTo>
                    <a:lnTo>
                      <a:pt x="86" y="28"/>
                    </a:lnTo>
                    <a:lnTo>
                      <a:pt x="66" y="28"/>
                    </a:lnTo>
                    <a:close/>
                    <a:moveTo>
                      <a:pt x="82" y="15"/>
                    </a:moveTo>
                    <a:lnTo>
                      <a:pt x="86" y="17"/>
                    </a:lnTo>
                    <a:lnTo>
                      <a:pt x="86" y="22"/>
                    </a:lnTo>
                    <a:lnTo>
                      <a:pt x="76" y="22"/>
                    </a:lnTo>
                    <a:lnTo>
                      <a:pt x="82" y="15"/>
                    </a:lnTo>
                    <a:close/>
                    <a:moveTo>
                      <a:pt x="69" y="28"/>
                    </a:moveTo>
                    <a:lnTo>
                      <a:pt x="66" y="25"/>
                    </a:lnTo>
                    <a:lnTo>
                      <a:pt x="79" y="12"/>
                    </a:lnTo>
                    <a:lnTo>
                      <a:pt x="82" y="15"/>
                    </a:lnTo>
                    <a:lnTo>
                      <a:pt x="69" y="28"/>
                    </a:lnTo>
                    <a:close/>
                    <a:moveTo>
                      <a:pt x="66" y="25"/>
                    </a:moveTo>
                    <a:lnTo>
                      <a:pt x="64" y="22"/>
                    </a:lnTo>
                    <a:lnTo>
                      <a:pt x="64" y="18"/>
                    </a:lnTo>
                    <a:lnTo>
                      <a:pt x="73" y="18"/>
                    </a:lnTo>
                    <a:lnTo>
                      <a:pt x="66" y="25"/>
                    </a:lnTo>
                    <a:close/>
                    <a:moveTo>
                      <a:pt x="64" y="18"/>
                    </a:moveTo>
                    <a:lnTo>
                      <a:pt x="64" y="15"/>
                    </a:lnTo>
                    <a:lnTo>
                      <a:pt x="82" y="15"/>
                    </a:lnTo>
                    <a:lnTo>
                      <a:pt x="82" y="18"/>
                    </a:lnTo>
                    <a:lnTo>
                      <a:pt x="64" y="18"/>
                    </a:lnTo>
                    <a:close/>
                    <a:moveTo>
                      <a:pt x="79" y="8"/>
                    </a:moveTo>
                    <a:lnTo>
                      <a:pt x="82" y="11"/>
                    </a:lnTo>
                    <a:lnTo>
                      <a:pt x="82" y="15"/>
                    </a:lnTo>
                    <a:lnTo>
                      <a:pt x="73" y="15"/>
                    </a:lnTo>
                    <a:lnTo>
                      <a:pt x="79" y="8"/>
                    </a:lnTo>
                    <a:close/>
                    <a:moveTo>
                      <a:pt x="66" y="22"/>
                    </a:moveTo>
                    <a:lnTo>
                      <a:pt x="63" y="18"/>
                    </a:lnTo>
                    <a:lnTo>
                      <a:pt x="76" y="5"/>
                    </a:lnTo>
                    <a:lnTo>
                      <a:pt x="79" y="8"/>
                    </a:lnTo>
                    <a:lnTo>
                      <a:pt x="66" y="22"/>
                    </a:lnTo>
                    <a:close/>
                    <a:moveTo>
                      <a:pt x="74" y="3"/>
                    </a:moveTo>
                    <a:lnTo>
                      <a:pt x="75" y="4"/>
                    </a:lnTo>
                    <a:lnTo>
                      <a:pt x="76" y="5"/>
                    </a:lnTo>
                    <a:lnTo>
                      <a:pt x="69" y="12"/>
                    </a:lnTo>
                    <a:lnTo>
                      <a:pt x="74" y="3"/>
                    </a:lnTo>
                    <a:close/>
                    <a:moveTo>
                      <a:pt x="66" y="21"/>
                    </a:moveTo>
                    <a:lnTo>
                      <a:pt x="59" y="17"/>
                    </a:lnTo>
                    <a:lnTo>
                      <a:pt x="67" y="0"/>
                    </a:lnTo>
                    <a:lnTo>
                      <a:pt x="74" y="3"/>
                    </a:lnTo>
                    <a:lnTo>
                      <a:pt x="66" y="21"/>
                    </a:lnTo>
                    <a:close/>
                    <a:moveTo>
                      <a:pt x="64" y="0"/>
                    </a:moveTo>
                    <a:lnTo>
                      <a:pt x="66" y="0"/>
                    </a:lnTo>
                    <a:lnTo>
                      <a:pt x="67" y="0"/>
                    </a:lnTo>
                    <a:lnTo>
                      <a:pt x="64" y="8"/>
                    </a:lnTo>
                    <a:lnTo>
                      <a:pt x="64" y="0"/>
                    </a:lnTo>
                    <a:close/>
                    <a:moveTo>
                      <a:pt x="64" y="18"/>
                    </a:moveTo>
                    <a:lnTo>
                      <a:pt x="60" y="18"/>
                    </a:lnTo>
                    <a:lnTo>
                      <a:pt x="60" y="0"/>
                    </a:lnTo>
                    <a:lnTo>
                      <a:pt x="64" y="0"/>
                    </a:lnTo>
                    <a:lnTo>
                      <a:pt x="64" y="18"/>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7" y="0"/>
                    </a:moveTo>
                    <a:lnTo>
                      <a:pt x="38" y="0"/>
                    </a:lnTo>
                    <a:lnTo>
                      <a:pt x="41" y="0"/>
                    </a:lnTo>
                    <a:lnTo>
                      <a:pt x="41" y="8"/>
                    </a:lnTo>
                    <a:lnTo>
                      <a:pt x="37" y="0"/>
                    </a:lnTo>
                    <a:close/>
                    <a:moveTo>
                      <a:pt x="45" y="17"/>
                    </a:moveTo>
                    <a:lnTo>
                      <a:pt x="39" y="21"/>
                    </a:lnTo>
                    <a:lnTo>
                      <a:pt x="31" y="3"/>
                    </a:lnTo>
                    <a:lnTo>
                      <a:pt x="37" y="0"/>
                    </a:lnTo>
                    <a:lnTo>
                      <a:pt x="45" y="17"/>
                    </a:lnTo>
                    <a:close/>
                    <a:moveTo>
                      <a:pt x="39" y="21"/>
                    </a:moveTo>
                    <a:lnTo>
                      <a:pt x="37" y="22"/>
                    </a:lnTo>
                    <a:lnTo>
                      <a:pt x="35" y="22"/>
                    </a:lnTo>
                    <a:lnTo>
                      <a:pt x="35" y="12"/>
                    </a:lnTo>
                    <a:lnTo>
                      <a:pt x="39" y="21"/>
                    </a:lnTo>
                    <a:close/>
                    <a:moveTo>
                      <a:pt x="35" y="22"/>
                    </a:moveTo>
                    <a:lnTo>
                      <a:pt x="32" y="22"/>
                    </a:lnTo>
                    <a:lnTo>
                      <a:pt x="32" y="2"/>
                    </a:lnTo>
                    <a:lnTo>
                      <a:pt x="35" y="2"/>
                    </a:lnTo>
                    <a:lnTo>
                      <a:pt x="35" y="22"/>
                    </a:lnTo>
                    <a:close/>
                    <a:moveTo>
                      <a:pt x="27" y="3"/>
                    </a:moveTo>
                    <a:lnTo>
                      <a:pt x="30" y="2"/>
                    </a:lnTo>
                    <a:lnTo>
                      <a:pt x="32" y="2"/>
                    </a:lnTo>
                    <a:lnTo>
                      <a:pt x="32" y="12"/>
                    </a:lnTo>
                    <a:lnTo>
                      <a:pt x="27" y="3"/>
                    </a:lnTo>
                    <a:close/>
                    <a:moveTo>
                      <a:pt x="36" y="21"/>
                    </a:moveTo>
                    <a:lnTo>
                      <a:pt x="30" y="24"/>
                    </a:lnTo>
                    <a:lnTo>
                      <a:pt x="21" y="6"/>
                    </a:lnTo>
                    <a:lnTo>
                      <a:pt x="27" y="3"/>
                    </a:lnTo>
                    <a:lnTo>
                      <a:pt x="36" y="21"/>
                    </a:lnTo>
                    <a:close/>
                    <a:moveTo>
                      <a:pt x="16" y="11"/>
                    </a:moveTo>
                    <a:lnTo>
                      <a:pt x="18" y="8"/>
                    </a:lnTo>
                    <a:lnTo>
                      <a:pt x="21" y="6"/>
                    </a:lnTo>
                    <a:lnTo>
                      <a:pt x="25" y="15"/>
                    </a:lnTo>
                    <a:lnTo>
                      <a:pt x="16" y="11"/>
                    </a:lnTo>
                    <a:close/>
                    <a:moveTo>
                      <a:pt x="34" y="19"/>
                    </a:moveTo>
                    <a:lnTo>
                      <a:pt x="31" y="26"/>
                    </a:lnTo>
                    <a:lnTo>
                      <a:pt x="13" y="17"/>
                    </a:lnTo>
                    <a:lnTo>
                      <a:pt x="16" y="11"/>
                    </a:lnTo>
                    <a:lnTo>
                      <a:pt x="34" y="19"/>
                    </a:lnTo>
                    <a:close/>
                    <a:moveTo>
                      <a:pt x="31" y="26"/>
                    </a:moveTo>
                    <a:lnTo>
                      <a:pt x="30" y="27"/>
                    </a:lnTo>
                    <a:lnTo>
                      <a:pt x="28" y="28"/>
                    </a:lnTo>
                    <a:lnTo>
                      <a:pt x="22" y="22"/>
                    </a:lnTo>
                    <a:lnTo>
                      <a:pt x="31" y="26"/>
                    </a:lnTo>
                    <a:close/>
                    <a:moveTo>
                      <a:pt x="28" y="28"/>
                    </a:moveTo>
                    <a:lnTo>
                      <a:pt x="25" y="32"/>
                    </a:lnTo>
                    <a:lnTo>
                      <a:pt x="12" y="18"/>
                    </a:lnTo>
                    <a:lnTo>
                      <a:pt x="15" y="15"/>
                    </a:lnTo>
                    <a:lnTo>
                      <a:pt x="28" y="28"/>
                    </a:lnTo>
                    <a:close/>
                    <a:moveTo>
                      <a:pt x="25" y="32"/>
                    </a:moveTo>
                    <a:lnTo>
                      <a:pt x="22" y="35"/>
                    </a:lnTo>
                    <a:lnTo>
                      <a:pt x="9" y="21"/>
                    </a:lnTo>
                    <a:lnTo>
                      <a:pt x="12" y="18"/>
                    </a:lnTo>
                    <a:lnTo>
                      <a:pt x="25" y="32"/>
                    </a:lnTo>
                    <a:close/>
                    <a:moveTo>
                      <a:pt x="7" y="24"/>
                    </a:moveTo>
                    <a:lnTo>
                      <a:pt x="7" y="22"/>
                    </a:lnTo>
                    <a:lnTo>
                      <a:pt x="9" y="21"/>
                    </a:lnTo>
                    <a:lnTo>
                      <a:pt x="15" y="28"/>
                    </a:lnTo>
                    <a:lnTo>
                      <a:pt x="7" y="24"/>
                    </a:lnTo>
                    <a:close/>
                    <a:moveTo>
                      <a:pt x="24" y="32"/>
                    </a:moveTo>
                    <a:lnTo>
                      <a:pt x="21" y="38"/>
                    </a:lnTo>
                    <a:lnTo>
                      <a:pt x="4" y="29"/>
                    </a:lnTo>
                    <a:lnTo>
                      <a:pt x="7" y="24"/>
                    </a:lnTo>
                    <a:lnTo>
                      <a:pt x="24" y="32"/>
                    </a:lnTo>
                    <a:close/>
                    <a:moveTo>
                      <a:pt x="3" y="34"/>
                    </a:moveTo>
                    <a:lnTo>
                      <a:pt x="3" y="32"/>
                    </a:lnTo>
                    <a:lnTo>
                      <a:pt x="4" y="29"/>
                    </a:lnTo>
                    <a:lnTo>
                      <a:pt x="12" y="34"/>
                    </a:lnTo>
                    <a:lnTo>
                      <a:pt x="3" y="34"/>
                    </a:lnTo>
                    <a:close/>
                    <a:moveTo>
                      <a:pt x="22" y="34"/>
                    </a:moveTo>
                    <a:lnTo>
                      <a:pt x="22" y="37"/>
                    </a:lnTo>
                    <a:lnTo>
                      <a:pt x="3" y="37"/>
                    </a:lnTo>
                    <a:lnTo>
                      <a:pt x="3" y="34"/>
                    </a:lnTo>
                    <a:lnTo>
                      <a:pt x="22" y="34"/>
                    </a:lnTo>
                    <a:close/>
                    <a:moveTo>
                      <a:pt x="22" y="37"/>
                    </a:moveTo>
                    <a:lnTo>
                      <a:pt x="22" y="42"/>
                    </a:lnTo>
                    <a:lnTo>
                      <a:pt x="20" y="44"/>
                    </a:lnTo>
                    <a:lnTo>
                      <a:pt x="12" y="37"/>
                    </a:lnTo>
                    <a:lnTo>
                      <a:pt x="22" y="37"/>
                    </a:lnTo>
                    <a:close/>
                    <a:moveTo>
                      <a:pt x="20" y="44"/>
                    </a:moveTo>
                    <a:lnTo>
                      <a:pt x="16" y="47"/>
                    </a:lnTo>
                    <a:lnTo>
                      <a:pt x="2" y="34"/>
                    </a:lnTo>
                    <a:lnTo>
                      <a:pt x="5" y="30"/>
                    </a:lnTo>
                    <a:lnTo>
                      <a:pt x="20" y="44"/>
                    </a:lnTo>
                    <a:close/>
                    <a:moveTo>
                      <a:pt x="0" y="40"/>
                    </a:moveTo>
                    <a:lnTo>
                      <a:pt x="0" y="36"/>
                    </a:lnTo>
                    <a:lnTo>
                      <a:pt x="2" y="34"/>
                    </a:lnTo>
                    <a:lnTo>
                      <a:pt x="10" y="40"/>
                    </a:lnTo>
                    <a:lnTo>
                      <a:pt x="0" y="40"/>
                    </a:lnTo>
                    <a:close/>
                    <a:moveTo>
                      <a:pt x="18" y="40"/>
                    </a:moveTo>
                    <a:lnTo>
                      <a:pt x="18" y="47"/>
                    </a:lnTo>
                    <a:lnTo>
                      <a:pt x="0" y="47"/>
                    </a:lnTo>
                    <a:lnTo>
                      <a:pt x="0" y="40"/>
                    </a:lnTo>
                    <a:lnTo>
                      <a:pt x="18" y="40"/>
                    </a:lnTo>
                    <a:close/>
                    <a:moveTo>
                      <a:pt x="3" y="54"/>
                    </a:moveTo>
                    <a:lnTo>
                      <a:pt x="0" y="50"/>
                    </a:lnTo>
                    <a:lnTo>
                      <a:pt x="0" y="47"/>
                    </a:lnTo>
                    <a:lnTo>
                      <a:pt x="10" y="47"/>
                    </a:lnTo>
                    <a:lnTo>
                      <a:pt x="3" y="54"/>
                    </a:lnTo>
                    <a:close/>
                    <a:moveTo>
                      <a:pt x="16" y="40"/>
                    </a:moveTo>
                    <a:lnTo>
                      <a:pt x="20" y="44"/>
                    </a:lnTo>
                    <a:lnTo>
                      <a:pt x="5" y="57"/>
                    </a:lnTo>
                    <a:lnTo>
                      <a:pt x="3" y="54"/>
                    </a:lnTo>
                    <a:lnTo>
                      <a:pt x="16" y="40"/>
                    </a:lnTo>
                    <a:close/>
                    <a:moveTo>
                      <a:pt x="20" y="44"/>
                    </a:moveTo>
                    <a:lnTo>
                      <a:pt x="22" y="46"/>
                    </a:lnTo>
                    <a:lnTo>
                      <a:pt x="22" y="50"/>
                    </a:lnTo>
                    <a:lnTo>
                      <a:pt x="12" y="50"/>
                    </a:lnTo>
                    <a:lnTo>
                      <a:pt x="20" y="44"/>
                    </a:lnTo>
                    <a:close/>
                    <a:moveTo>
                      <a:pt x="22" y="50"/>
                    </a:moveTo>
                    <a:lnTo>
                      <a:pt x="22" y="54"/>
                    </a:lnTo>
                    <a:lnTo>
                      <a:pt x="3" y="54"/>
                    </a:lnTo>
                    <a:lnTo>
                      <a:pt x="3" y="50"/>
                    </a:lnTo>
                    <a:lnTo>
                      <a:pt x="22" y="50"/>
                    </a:lnTo>
                    <a:close/>
                    <a:moveTo>
                      <a:pt x="5" y="60"/>
                    </a:moveTo>
                    <a:lnTo>
                      <a:pt x="3" y="57"/>
                    </a:lnTo>
                    <a:lnTo>
                      <a:pt x="3" y="54"/>
                    </a:lnTo>
                    <a:lnTo>
                      <a:pt x="12" y="54"/>
                    </a:lnTo>
                    <a:lnTo>
                      <a:pt x="5" y="60"/>
                    </a:lnTo>
                    <a:close/>
                    <a:moveTo>
                      <a:pt x="20" y="46"/>
                    </a:moveTo>
                    <a:lnTo>
                      <a:pt x="22" y="49"/>
                    </a:lnTo>
                    <a:lnTo>
                      <a:pt x="9" y="64"/>
                    </a:lnTo>
                    <a:lnTo>
                      <a:pt x="5" y="60"/>
                    </a:lnTo>
                    <a:lnTo>
                      <a:pt x="20" y="46"/>
                    </a:lnTo>
                    <a:close/>
                    <a:moveTo>
                      <a:pt x="22" y="49"/>
                    </a:moveTo>
                    <a:lnTo>
                      <a:pt x="25" y="53"/>
                    </a:lnTo>
                    <a:lnTo>
                      <a:pt x="12" y="66"/>
                    </a:lnTo>
                    <a:lnTo>
                      <a:pt x="9" y="64"/>
                    </a:lnTo>
                    <a:lnTo>
                      <a:pt x="22" y="49"/>
                    </a:lnTo>
                    <a:close/>
                    <a:moveTo>
                      <a:pt x="25" y="53"/>
                    </a:moveTo>
                    <a:lnTo>
                      <a:pt x="28" y="56"/>
                    </a:lnTo>
                    <a:lnTo>
                      <a:pt x="15" y="69"/>
                    </a:lnTo>
                    <a:lnTo>
                      <a:pt x="12" y="66"/>
                    </a:lnTo>
                    <a:lnTo>
                      <a:pt x="25" y="53"/>
                    </a:lnTo>
                    <a:close/>
                    <a:moveTo>
                      <a:pt x="22" y="72"/>
                    </a:moveTo>
                    <a:lnTo>
                      <a:pt x="18" y="72"/>
                    </a:lnTo>
                    <a:lnTo>
                      <a:pt x="15" y="69"/>
                    </a:lnTo>
                    <a:lnTo>
                      <a:pt x="22" y="62"/>
                    </a:lnTo>
                    <a:lnTo>
                      <a:pt x="22" y="72"/>
                    </a:lnTo>
                    <a:close/>
                    <a:moveTo>
                      <a:pt x="22" y="54"/>
                    </a:moveTo>
                    <a:lnTo>
                      <a:pt x="28" y="54"/>
                    </a:lnTo>
                    <a:lnTo>
                      <a:pt x="28" y="72"/>
                    </a:lnTo>
                    <a:lnTo>
                      <a:pt x="22" y="72"/>
                    </a:lnTo>
                    <a:lnTo>
                      <a:pt x="22" y="54"/>
                    </a:lnTo>
                    <a:close/>
                    <a:moveTo>
                      <a:pt x="28" y="54"/>
                    </a:moveTo>
                    <a:lnTo>
                      <a:pt x="32" y="54"/>
                    </a:lnTo>
                    <a:lnTo>
                      <a:pt x="35" y="56"/>
                    </a:lnTo>
                    <a:lnTo>
                      <a:pt x="28" y="62"/>
                    </a:lnTo>
                    <a:lnTo>
                      <a:pt x="28" y="54"/>
                    </a:lnTo>
                    <a:close/>
                    <a:moveTo>
                      <a:pt x="35" y="56"/>
                    </a:moveTo>
                    <a:lnTo>
                      <a:pt x="38" y="59"/>
                    </a:lnTo>
                    <a:lnTo>
                      <a:pt x="25" y="72"/>
                    </a:lnTo>
                    <a:lnTo>
                      <a:pt x="22" y="69"/>
                    </a:lnTo>
                    <a:lnTo>
                      <a:pt x="35" y="56"/>
                    </a:lnTo>
                    <a:close/>
                    <a:moveTo>
                      <a:pt x="32" y="76"/>
                    </a:moveTo>
                    <a:lnTo>
                      <a:pt x="27" y="76"/>
                    </a:lnTo>
                    <a:lnTo>
                      <a:pt x="25" y="72"/>
                    </a:lnTo>
                    <a:lnTo>
                      <a:pt x="32" y="66"/>
                    </a:lnTo>
                    <a:lnTo>
                      <a:pt x="32" y="76"/>
                    </a:lnTo>
                    <a:close/>
                    <a:moveTo>
                      <a:pt x="32" y="56"/>
                    </a:moveTo>
                    <a:lnTo>
                      <a:pt x="38" y="56"/>
                    </a:lnTo>
                    <a:lnTo>
                      <a:pt x="38" y="76"/>
                    </a:lnTo>
                    <a:lnTo>
                      <a:pt x="32" y="76"/>
                    </a:lnTo>
                    <a:lnTo>
                      <a:pt x="32" y="56"/>
                    </a:lnTo>
                    <a:close/>
                    <a:moveTo>
                      <a:pt x="38" y="56"/>
                    </a:moveTo>
                    <a:lnTo>
                      <a:pt x="41" y="56"/>
                    </a:lnTo>
                    <a:lnTo>
                      <a:pt x="41" y="76"/>
                    </a:lnTo>
                    <a:lnTo>
                      <a:pt x="38" y="76"/>
                    </a:lnTo>
                    <a:lnTo>
                      <a:pt x="38" y="56"/>
                    </a:lnTo>
                    <a:close/>
                    <a:moveTo>
                      <a:pt x="45" y="75"/>
                    </a:moveTo>
                    <a:lnTo>
                      <a:pt x="43" y="76"/>
                    </a:lnTo>
                    <a:lnTo>
                      <a:pt x="41" y="76"/>
                    </a:lnTo>
                    <a:lnTo>
                      <a:pt x="41" y="66"/>
                    </a:lnTo>
                    <a:lnTo>
                      <a:pt x="45" y="75"/>
                    </a:lnTo>
                    <a:close/>
                    <a:moveTo>
                      <a:pt x="37" y="57"/>
                    </a:moveTo>
                    <a:lnTo>
                      <a:pt x="43" y="54"/>
                    </a:lnTo>
                    <a:lnTo>
                      <a:pt x="52" y="71"/>
                    </a:lnTo>
                    <a:lnTo>
                      <a:pt x="45" y="75"/>
                    </a:lnTo>
                    <a:lnTo>
                      <a:pt x="37" y="57"/>
                    </a:lnTo>
                    <a:close/>
                    <a:moveTo>
                      <a:pt x="43" y="54"/>
                    </a:moveTo>
                    <a:lnTo>
                      <a:pt x="45" y="54"/>
                    </a:lnTo>
                    <a:lnTo>
                      <a:pt x="47" y="54"/>
                    </a:lnTo>
                    <a:lnTo>
                      <a:pt x="47" y="62"/>
                    </a:lnTo>
                    <a:lnTo>
                      <a:pt x="43" y="54"/>
                    </a:lnTo>
                    <a:close/>
                    <a:moveTo>
                      <a:pt x="47" y="54"/>
                    </a:moveTo>
                    <a:lnTo>
                      <a:pt x="50" y="54"/>
                    </a:lnTo>
                    <a:lnTo>
                      <a:pt x="50" y="72"/>
                    </a:lnTo>
                    <a:lnTo>
                      <a:pt x="47" y="72"/>
                    </a:lnTo>
                    <a:lnTo>
                      <a:pt x="47" y="54"/>
                    </a:lnTo>
                    <a:close/>
                    <a:moveTo>
                      <a:pt x="55" y="71"/>
                    </a:moveTo>
                    <a:lnTo>
                      <a:pt x="53" y="72"/>
                    </a:lnTo>
                    <a:lnTo>
                      <a:pt x="50" y="72"/>
                    </a:lnTo>
                    <a:lnTo>
                      <a:pt x="50" y="62"/>
                    </a:lnTo>
                    <a:lnTo>
                      <a:pt x="55" y="71"/>
                    </a:lnTo>
                    <a:close/>
                    <a:moveTo>
                      <a:pt x="46" y="54"/>
                    </a:moveTo>
                    <a:lnTo>
                      <a:pt x="53" y="51"/>
                    </a:lnTo>
                    <a:lnTo>
                      <a:pt x="61"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5" name="Freeform 561">
                <a:extLst>
                  <a:ext uri="{FF2B5EF4-FFF2-40B4-BE49-F238E27FC236}">
                    <a16:creationId xmlns:a16="http://schemas.microsoft.com/office/drawing/2014/main" id="{C0BDF037-A2B4-4E69-9C18-820BE092F025}"/>
                  </a:ext>
                </a:extLst>
              </p:cNvPr>
              <p:cNvSpPr>
                <a:spLocks/>
              </p:cNvSpPr>
              <p:nvPr/>
            </p:nvSpPr>
            <p:spPr bwMode="auto">
              <a:xfrm>
                <a:off x="3179" y="2756"/>
                <a:ext cx="16" cy="15"/>
              </a:xfrm>
              <a:custGeom>
                <a:avLst/>
                <a:gdLst>
                  <a:gd name="T0" fmla="*/ 3 w 63"/>
                  <a:gd name="T1" fmla="*/ 3 h 57"/>
                  <a:gd name="T2" fmla="*/ 3 w 63"/>
                  <a:gd name="T3" fmla="*/ 3 h 57"/>
                  <a:gd name="T4" fmla="*/ 4 w 63"/>
                  <a:gd name="T5" fmla="*/ 3 h 57"/>
                  <a:gd name="T6" fmla="*/ 4 w 63"/>
                  <a:gd name="T7" fmla="*/ 3 h 57"/>
                  <a:gd name="T8" fmla="*/ 4 w 63"/>
                  <a:gd name="T9" fmla="*/ 3 h 57"/>
                  <a:gd name="T10" fmla="*/ 4 w 63"/>
                  <a:gd name="T11" fmla="*/ 2 h 57"/>
                  <a:gd name="T12" fmla="*/ 4 w 63"/>
                  <a:gd name="T13" fmla="*/ 2 h 57"/>
                  <a:gd name="T14" fmla="*/ 4 w 63"/>
                  <a:gd name="T15" fmla="*/ 2 h 57"/>
                  <a:gd name="T16" fmla="*/ 4 w 63"/>
                  <a:gd name="T17" fmla="*/ 1 h 57"/>
                  <a:gd name="T18" fmla="*/ 4 w 63"/>
                  <a:gd name="T19" fmla="*/ 1 h 57"/>
                  <a:gd name="T20" fmla="*/ 4 w 63"/>
                  <a:gd name="T21" fmla="*/ 1 h 57"/>
                  <a:gd name="T22" fmla="*/ 4 w 63"/>
                  <a:gd name="T23" fmla="*/ 1 h 57"/>
                  <a:gd name="T24" fmla="*/ 4 w 63"/>
                  <a:gd name="T25" fmla="*/ 0 h 57"/>
                  <a:gd name="T26" fmla="*/ 4 w 63"/>
                  <a:gd name="T27" fmla="*/ 0 h 57"/>
                  <a:gd name="T28" fmla="*/ 3 w 63"/>
                  <a:gd name="T29" fmla="*/ 0 h 57"/>
                  <a:gd name="T30" fmla="*/ 3 w 63"/>
                  <a:gd name="T31" fmla="*/ 0 h 57"/>
                  <a:gd name="T32" fmla="*/ 3 w 63"/>
                  <a:gd name="T33" fmla="*/ 0 h 57"/>
                  <a:gd name="T34" fmla="*/ 2 w 63"/>
                  <a:gd name="T35" fmla="*/ 0 h 57"/>
                  <a:gd name="T36" fmla="*/ 2 w 63"/>
                  <a:gd name="T37" fmla="*/ 0 h 57"/>
                  <a:gd name="T38" fmla="*/ 2 w 63"/>
                  <a:gd name="T39" fmla="*/ 0 h 57"/>
                  <a:gd name="T40" fmla="*/ 1 w 63"/>
                  <a:gd name="T41" fmla="*/ 0 h 57"/>
                  <a:gd name="T42" fmla="*/ 1 w 63"/>
                  <a:gd name="T43" fmla="*/ 1 h 57"/>
                  <a:gd name="T44" fmla="*/ 1 w 63"/>
                  <a:gd name="T45" fmla="*/ 1 h 57"/>
                  <a:gd name="T46" fmla="*/ 1 w 63"/>
                  <a:gd name="T47" fmla="*/ 1 h 57"/>
                  <a:gd name="T48" fmla="*/ 0 w 63"/>
                  <a:gd name="T49" fmla="*/ 2 h 57"/>
                  <a:gd name="T50" fmla="*/ 0 w 63"/>
                  <a:gd name="T51" fmla="*/ 2 h 57"/>
                  <a:gd name="T52" fmla="*/ 0 w 63"/>
                  <a:gd name="T53" fmla="*/ 2 h 57"/>
                  <a:gd name="T54" fmla="*/ 0 w 63"/>
                  <a:gd name="T55" fmla="*/ 2 h 57"/>
                  <a:gd name="T56" fmla="*/ 0 w 63"/>
                  <a:gd name="T57" fmla="*/ 3 h 57"/>
                  <a:gd name="T58" fmla="*/ 0 w 63"/>
                  <a:gd name="T59" fmla="*/ 3 h 57"/>
                  <a:gd name="T60" fmla="*/ 0 w 63"/>
                  <a:gd name="T61" fmla="*/ 3 h 57"/>
                  <a:gd name="T62" fmla="*/ 0 w 63"/>
                  <a:gd name="T63" fmla="*/ 3 h 57"/>
                  <a:gd name="T64" fmla="*/ 1 w 63"/>
                  <a:gd name="T65" fmla="*/ 4 h 57"/>
                  <a:gd name="T66" fmla="*/ 1 w 63"/>
                  <a:gd name="T67" fmla="*/ 4 h 57"/>
                  <a:gd name="T68" fmla="*/ 1 w 63"/>
                  <a:gd name="T69" fmla="*/ 4 h 57"/>
                  <a:gd name="T70" fmla="*/ 1 w 63"/>
                  <a:gd name="T71" fmla="*/ 4 h 57"/>
                  <a:gd name="T72" fmla="*/ 2 w 63"/>
                  <a:gd name="T73" fmla="*/ 4 h 57"/>
                  <a:gd name="T74" fmla="*/ 2 w 63"/>
                  <a:gd name="T75" fmla="*/ 4 h 57"/>
                  <a:gd name="T76" fmla="*/ 2 w 63"/>
                  <a:gd name="T77" fmla="*/ 4 h 57"/>
                  <a:gd name="T78" fmla="*/ 3 w 63"/>
                  <a:gd name="T79" fmla="*/ 4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1" y="51"/>
                    </a:lnTo>
                    <a:lnTo>
                      <a:pt x="54" y="44"/>
                    </a:lnTo>
                    <a:lnTo>
                      <a:pt x="57" y="41"/>
                    </a:lnTo>
                    <a:lnTo>
                      <a:pt x="60" y="37"/>
                    </a:lnTo>
                    <a:lnTo>
                      <a:pt x="63" y="31"/>
                    </a:lnTo>
                    <a:lnTo>
                      <a:pt x="63" y="29"/>
                    </a:lnTo>
                    <a:lnTo>
                      <a:pt x="63" y="25"/>
                    </a:lnTo>
                    <a:lnTo>
                      <a:pt x="63" y="19"/>
                    </a:lnTo>
                    <a:lnTo>
                      <a:pt x="63" y="15"/>
                    </a:lnTo>
                    <a:lnTo>
                      <a:pt x="63" y="12"/>
                    </a:lnTo>
                    <a:lnTo>
                      <a:pt x="60" y="9"/>
                    </a:lnTo>
                    <a:lnTo>
                      <a:pt x="57" y="5"/>
                    </a:lnTo>
                    <a:lnTo>
                      <a:pt x="54" y="3"/>
                    </a:lnTo>
                    <a:lnTo>
                      <a:pt x="48" y="3"/>
                    </a:lnTo>
                    <a:lnTo>
                      <a:pt x="44" y="0"/>
                    </a:lnTo>
                    <a:lnTo>
                      <a:pt x="38" y="0"/>
                    </a:lnTo>
                    <a:lnTo>
                      <a:pt x="34" y="0"/>
                    </a:lnTo>
                    <a:lnTo>
                      <a:pt x="29" y="3"/>
                    </a:lnTo>
                    <a:lnTo>
                      <a:pt x="22" y="3"/>
                    </a:lnTo>
                    <a:lnTo>
                      <a:pt x="19" y="5"/>
                    </a:lnTo>
                    <a:lnTo>
                      <a:pt x="12" y="9"/>
                    </a:lnTo>
                    <a:lnTo>
                      <a:pt x="9" y="12"/>
                    </a:lnTo>
                    <a:lnTo>
                      <a:pt x="6" y="15"/>
                    </a:lnTo>
                    <a:lnTo>
                      <a:pt x="3" y="22"/>
                    </a:lnTo>
                    <a:lnTo>
                      <a:pt x="0" y="25"/>
                    </a:lnTo>
                    <a:lnTo>
                      <a:pt x="0" y="31"/>
                    </a:lnTo>
                    <a:lnTo>
                      <a:pt x="0" y="34"/>
                    </a:lnTo>
                    <a:lnTo>
                      <a:pt x="0" y="37"/>
                    </a:lnTo>
                    <a:lnTo>
                      <a:pt x="0" y="44"/>
                    </a:lnTo>
                    <a:lnTo>
                      <a:pt x="0" y="47"/>
                    </a:lnTo>
                    <a:lnTo>
                      <a:pt x="3" y="51"/>
                    </a:lnTo>
                    <a:lnTo>
                      <a:pt x="6" y="54"/>
                    </a:lnTo>
                    <a:lnTo>
                      <a:pt x="9" y="57"/>
                    </a:lnTo>
                    <a:lnTo>
                      <a:pt x="16" y="57"/>
                    </a:lnTo>
                    <a:lnTo>
                      <a:pt x="19" y="57"/>
                    </a:lnTo>
                    <a:lnTo>
                      <a:pt x="25" y="57"/>
                    </a:lnTo>
                    <a:lnTo>
                      <a:pt x="29"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6" name="Freeform 562">
                <a:extLst>
                  <a:ext uri="{FF2B5EF4-FFF2-40B4-BE49-F238E27FC236}">
                    <a16:creationId xmlns:a16="http://schemas.microsoft.com/office/drawing/2014/main" id="{DD54D784-46A2-47F6-B548-D41973C3A75F}"/>
                  </a:ext>
                </a:extLst>
              </p:cNvPr>
              <p:cNvSpPr>
                <a:spLocks noEditPoints="1"/>
              </p:cNvSpPr>
              <p:nvPr/>
            </p:nvSpPr>
            <p:spPr bwMode="auto">
              <a:xfrm>
                <a:off x="3177" y="2754"/>
                <a:ext cx="20" cy="19"/>
              </a:xfrm>
              <a:custGeom>
                <a:avLst/>
                <a:gdLst>
                  <a:gd name="T0" fmla="*/ 3 w 83"/>
                  <a:gd name="T1" fmla="*/ 3 h 76"/>
                  <a:gd name="T2" fmla="*/ 4 w 83"/>
                  <a:gd name="T3" fmla="*/ 4 h 76"/>
                  <a:gd name="T4" fmla="*/ 3 w 83"/>
                  <a:gd name="T5" fmla="*/ 4 h 76"/>
                  <a:gd name="T6" fmla="*/ 3 w 83"/>
                  <a:gd name="T7" fmla="*/ 3 h 76"/>
                  <a:gd name="T8" fmla="*/ 3 w 83"/>
                  <a:gd name="T9" fmla="*/ 3 h 76"/>
                  <a:gd name="T10" fmla="*/ 3 w 83"/>
                  <a:gd name="T11" fmla="*/ 3 h 76"/>
                  <a:gd name="T12" fmla="*/ 5 w 83"/>
                  <a:gd name="T13" fmla="*/ 3 h 76"/>
                  <a:gd name="T14" fmla="*/ 4 w 83"/>
                  <a:gd name="T15" fmla="*/ 3 h 76"/>
                  <a:gd name="T16" fmla="*/ 5 w 83"/>
                  <a:gd name="T17" fmla="*/ 3 h 76"/>
                  <a:gd name="T18" fmla="*/ 4 w 83"/>
                  <a:gd name="T19" fmla="*/ 3 h 76"/>
                  <a:gd name="T20" fmla="*/ 4 w 83"/>
                  <a:gd name="T21" fmla="*/ 3 h 76"/>
                  <a:gd name="T22" fmla="*/ 4 w 83"/>
                  <a:gd name="T23" fmla="*/ 2 h 76"/>
                  <a:gd name="T24" fmla="*/ 4 w 83"/>
                  <a:gd name="T25" fmla="*/ 2 h 76"/>
                  <a:gd name="T26" fmla="*/ 4 w 83"/>
                  <a:gd name="T27" fmla="*/ 2 h 76"/>
                  <a:gd name="T28" fmla="*/ 5 w 83"/>
                  <a:gd name="T29" fmla="*/ 1 h 76"/>
                  <a:gd name="T30" fmla="*/ 4 w 83"/>
                  <a:gd name="T31" fmla="*/ 2 h 76"/>
                  <a:gd name="T32" fmla="*/ 4 w 83"/>
                  <a:gd name="T33" fmla="*/ 2 h 76"/>
                  <a:gd name="T34" fmla="*/ 3 w 83"/>
                  <a:gd name="T35" fmla="*/ 2 h 76"/>
                  <a:gd name="T36" fmla="*/ 4 w 83"/>
                  <a:gd name="T37" fmla="*/ 0 h 76"/>
                  <a:gd name="T38" fmla="*/ 4 w 83"/>
                  <a:gd name="T39" fmla="*/ 2 h 76"/>
                  <a:gd name="T40" fmla="*/ 3 w 83"/>
                  <a:gd name="T41" fmla="*/ 2 h 76"/>
                  <a:gd name="T42" fmla="*/ 3 w 83"/>
                  <a:gd name="T43" fmla="*/ 1 h 76"/>
                  <a:gd name="T44" fmla="*/ 3 w 83"/>
                  <a:gd name="T45" fmla="*/ 0 h 76"/>
                  <a:gd name="T46" fmla="*/ 3 w 83"/>
                  <a:gd name="T47" fmla="*/ 1 h 76"/>
                  <a:gd name="T48" fmla="*/ 3 w 83"/>
                  <a:gd name="T49" fmla="*/ 1 h 76"/>
                  <a:gd name="T50" fmla="*/ 2 w 83"/>
                  <a:gd name="T51" fmla="*/ 0 h 76"/>
                  <a:gd name="T52" fmla="*/ 3 w 83"/>
                  <a:gd name="T53" fmla="*/ 1 h 76"/>
                  <a:gd name="T54" fmla="*/ 2 w 83"/>
                  <a:gd name="T55" fmla="*/ 1 h 76"/>
                  <a:gd name="T56" fmla="*/ 2 w 83"/>
                  <a:gd name="T57" fmla="*/ 2 h 76"/>
                  <a:gd name="T58" fmla="*/ 1 w 83"/>
                  <a:gd name="T59" fmla="*/ 1 h 76"/>
                  <a:gd name="T60" fmla="*/ 2 w 83"/>
                  <a:gd name="T61" fmla="*/ 1 h 76"/>
                  <a:gd name="T62" fmla="*/ 2 w 83"/>
                  <a:gd name="T63" fmla="*/ 2 h 76"/>
                  <a:gd name="T64" fmla="*/ 2 w 83"/>
                  <a:gd name="T65" fmla="*/ 2 h 76"/>
                  <a:gd name="T66" fmla="*/ 1 w 83"/>
                  <a:gd name="T67" fmla="*/ 1 h 76"/>
                  <a:gd name="T68" fmla="*/ 2 w 83"/>
                  <a:gd name="T69" fmla="*/ 2 h 76"/>
                  <a:gd name="T70" fmla="*/ 1 w 83"/>
                  <a:gd name="T71" fmla="*/ 2 h 76"/>
                  <a:gd name="T72" fmla="*/ 0 w 83"/>
                  <a:gd name="T73" fmla="*/ 1 h 76"/>
                  <a:gd name="T74" fmla="*/ 1 w 83"/>
                  <a:gd name="T75" fmla="*/ 2 h 76"/>
                  <a:gd name="T76" fmla="*/ 1 w 83"/>
                  <a:gd name="T77" fmla="*/ 2 h 76"/>
                  <a:gd name="T78" fmla="*/ 1 w 83"/>
                  <a:gd name="T79" fmla="*/ 3 h 76"/>
                  <a:gd name="T80" fmla="*/ 0 w 83"/>
                  <a:gd name="T81" fmla="*/ 2 h 76"/>
                  <a:gd name="T82" fmla="*/ 1 w 83"/>
                  <a:gd name="T83" fmla="*/ 2 h 76"/>
                  <a:gd name="T84" fmla="*/ 1 w 83"/>
                  <a:gd name="T85" fmla="*/ 3 h 76"/>
                  <a:gd name="T86" fmla="*/ 1 w 83"/>
                  <a:gd name="T87" fmla="*/ 3 h 76"/>
                  <a:gd name="T88" fmla="*/ 1 w 83"/>
                  <a:gd name="T89" fmla="*/ 3 h 76"/>
                  <a:gd name="T90" fmla="*/ 1 w 83"/>
                  <a:gd name="T91" fmla="*/ 4 h 76"/>
                  <a:gd name="T92" fmla="*/ 0 w 83"/>
                  <a:gd name="T93" fmla="*/ 4 h 76"/>
                  <a:gd name="T94" fmla="*/ 1 w 83"/>
                  <a:gd name="T95" fmla="*/ 3 h 76"/>
                  <a:gd name="T96" fmla="*/ 0 w 83"/>
                  <a:gd name="T97" fmla="*/ 4 h 76"/>
                  <a:gd name="T98" fmla="*/ 1 w 83"/>
                  <a:gd name="T99" fmla="*/ 4 h 76"/>
                  <a:gd name="T100" fmla="*/ 1 w 83"/>
                  <a:gd name="T101" fmla="*/ 4 h 76"/>
                  <a:gd name="T102" fmla="*/ 1 w 83"/>
                  <a:gd name="T103" fmla="*/ 4 h 76"/>
                  <a:gd name="T104" fmla="*/ 1 w 83"/>
                  <a:gd name="T105" fmla="*/ 5 h 76"/>
                  <a:gd name="T106" fmla="*/ 1 w 83"/>
                  <a:gd name="T107" fmla="*/ 4 h 76"/>
                  <a:gd name="T108" fmla="*/ 1 w 83"/>
                  <a:gd name="T109" fmla="*/ 4 h 76"/>
                  <a:gd name="T110" fmla="*/ 2 w 83"/>
                  <a:gd name="T111" fmla="*/ 4 h 76"/>
                  <a:gd name="T112" fmla="*/ 2 w 83"/>
                  <a:gd name="T113" fmla="*/ 4 h 76"/>
                  <a:gd name="T114" fmla="*/ 2 w 83"/>
                  <a:gd name="T115" fmla="*/ 4 h 76"/>
                  <a:gd name="T116" fmla="*/ 3 w 83"/>
                  <a:gd name="T117" fmla="*/ 5 h 76"/>
                  <a:gd name="T118" fmla="*/ 2 w 83"/>
                  <a:gd name="T119" fmla="*/ 4 h 76"/>
                  <a:gd name="T120" fmla="*/ 3 w 83"/>
                  <a:gd name="T121" fmla="*/ 5 h 76"/>
                  <a:gd name="T122" fmla="*/ 3 w 83"/>
                  <a:gd name="T123" fmla="*/ 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4" y="51"/>
                    </a:moveTo>
                    <a:lnTo>
                      <a:pt x="61" y="51"/>
                    </a:lnTo>
                    <a:lnTo>
                      <a:pt x="61" y="69"/>
                    </a:lnTo>
                    <a:lnTo>
                      <a:pt x="54" y="69"/>
                    </a:lnTo>
                    <a:lnTo>
                      <a:pt x="54" y="51"/>
                    </a:lnTo>
                    <a:close/>
                    <a:moveTo>
                      <a:pt x="70" y="65"/>
                    </a:moveTo>
                    <a:lnTo>
                      <a:pt x="66" y="69"/>
                    </a:lnTo>
                    <a:lnTo>
                      <a:pt x="61" y="69"/>
                    </a:lnTo>
                    <a:lnTo>
                      <a:pt x="61" y="61"/>
                    </a:lnTo>
                    <a:lnTo>
                      <a:pt x="70" y="65"/>
                    </a:lnTo>
                    <a:close/>
                    <a:moveTo>
                      <a:pt x="52" y="56"/>
                    </a:moveTo>
                    <a:lnTo>
                      <a:pt x="55" y="50"/>
                    </a:lnTo>
                    <a:lnTo>
                      <a:pt x="72" y="58"/>
                    </a:lnTo>
                    <a:lnTo>
                      <a:pt x="70" y="65"/>
                    </a:lnTo>
                    <a:lnTo>
                      <a:pt x="52" y="56"/>
                    </a:lnTo>
                    <a:close/>
                    <a:moveTo>
                      <a:pt x="55" y="50"/>
                    </a:moveTo>
                    <a:lnTo>
                      <a:pt x="56" y="49"/>
                    </a:lnTo>
                    <a:lnTo>
                      <a:pt x="58" y="47"/>
                    </a:lnTo>
                    <a:lnTo>
                      <a:pt x="64" y="54"/>
                    </a:lnTo>
                    <a:lnTo>
                      <a:pt x="55" y="50"/>
                    </a:lnTo>
                    <a:close/>
                    <a:moveTo>
                      <a:pt x="58" y="47"/>
                    </a:moveTo>
                    <a:lnTo>
                      <a:pt x="60" y="44"/>
                    </a:lnTo>
                    <a:lnTo>
                      <a:pt x="74" y="57"/>
                    </a:lnTo>
                    <a:lnTo>
                      <a:pt x="71" y="61"/>
                    </a:lnTo>
                    <a:lnTo>
                      <a:pt x="58" y="47"/>
                    </a:lnTo>
                    <a:close/>
                    <a:moveTo>
                      <a:pt x="60" y="44"/>
                    </a:moveTo>
                    <a:lnTo>
                      <a:pt x="63" y="41"/>
                    </a:lnTo>
                    <a:lnTo>
                      <a:pt x="77" y="54"/>
                    </a:lnTo>
                    <a:lnTo>
                      <a:pt x="74" y="57"/>
                    </a:lnTo>
                    <a:lnTo>
                      <a:pt x="60" y="44"/>
                    </a:lnTo>
                    <a:close/>
                    <a:moveTo>
                      <a:pt x="78" y="52"/>
                    </a:moveTo>
                    <a:lnTo>
                      <a:pt x="78" y="53"/>
                    </a:lnTo>
                    <a:lnTo>
                      <a:pt x="77" y="54"/>
                    </a:lnTo>
                    <a:lnTo>
                      <a:pt x="70" y="47"/>
                    </a:lnTo>
                    <a:lnTo>
                      <a:pt x="78" y="52"/>
                    </a:lnTo>
                    <a:close/>
                    <a:moveTo>
                      <a:pt x="62" y="43"/>
                    </a:moveTo>
                    <a:lnTo>
                      <a:pt x="65" y="37"/>
                    </a:lnTo>
                    <a:lnTo>
                      <a:pt x="82" y="45"/>
                    </a:lnTo>
                    <a:lnTo>
                      <a:pt x="78" y="52"/>
                    </a:lnTo>
                    <a:lnTo>
                      <a:pt x="62" y="43"/>
                    </a:lnTo>
                    <a:close/>
                    <a:moveTo>
                      <a:pt x="83" y="41"/>
                    </a:moveTo>
                    <a:lnTo>
                      <a:pt x="83" y="43"/>
                    </a:lnTo>
                    <a:lnTo>
                      <a:pt x="82" y="45"/>
                    </a:lnTo>
                    <a:lnTo>
                      <a:pt x="73" y="41"/>
                    </a:lnTo>
                    <a:lnTo>
                      <a:pt x="83" y="41"/>
                    </a:lnTo>
                    <a:close/>
                    <a:moveTo>
                      <a:pt x="64" y="41"/>
                    </a:moveTo>
                    <a:lnTo>
                      <a:pt x="64" y="39"/>
                    </a:lnTo>
                    <a:lnTo>
                      <a:pt x="83" y="39"/>
                    </a:lnTo>
                    <a:lnTo>
                      <a:pt x="83" y="41"/>
                    </a:lnTo>
                    <a:lnTo>
                      <a:pt x="64" y="41"/>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6" y="29"/>
                    </a:moveTo>
                    <a:lnTo>
                      <a:pt x="63" y="25"/>
                    </a:lnTo>
                    <a:lnTo>
                      <a:pt x="77" y="12"/>
                    </a:lnTo>
                    <a:lnTo>
                      <a:pt x="80" y="15"/>
                    </a:lnTo>
                    <a:lnTo>
                      <a:pt x="66" y="29"/>
                    </a:lnTo>
                    <a:close/>
                    <a:moveTo>
                      <a:pt x="63" y="25"/>
                    </a:moveTo>
                    <a:lnTo>
                      <a:pt x="60" y="22"/>
                    </a:lnTo>
                    <a:lnTo>
                      <a:pt x="74" y="9"/>
                    </a:lnTo>
                    <a:lnTo>
                      <a:pt x="77" y="12"/>
                    </a:lnTo>
                    <a:lnTo>
                      <a:pt x="63" y="25"/>
                    </a:lnTo>
                    <a:close/>
                    <a:moveTo>
                      <a:pt x="60" y="22"/>
                    </a:moveTo>
                    <a:lnTo>
                      <a:pt x="58" y="20"/>
                    </a:lnTo>
                    <a:lnTo>
                      <a:pt x="71" y="6"/>
                    </a:lnTo>
                    <a:lnTo>
                      <a:pt x="74" y="9"/>
                    </a:lnTo>
                    <a:lnTo>
                      <a:pt x="60" y="22"/>
                    </a:lnTo>
                    <a:close/>
                    <a:moveTo>
                      <a:pt x="64" y="3"/>
                    </a:moveTo>
                    <a:lnTo>
                      <a:pt x="67" y="3"/>
                    </a:lnTo>
                    <a:lnTo>
                      <a:pt x="71" y="6"/>
                    </a:lnTo>
                    <a:lnTo>
                      <a:pt x="64" y="13"/>
                    </a:lnTo>
                    <a:lnTo>
                      <a:pt x="64" y="3"/>
                    </a:lnTo>
                    <a:close/>
                    <a:moveTo>
                      <a:pt x="64" y="22"/>
                    </a:moveTo>
                    <a:lnTo>
                      <a:pt x="58" y="22"/>
                    </a:lnTo>
                    <a:lnTo>
                      <a:pt x="58" y="3"/>
                    </a:lnTo>
                    <a:lnTo>
                      <a:pt x="64" y="3"/>
                    </a:lnTo>
                    <a:lnTo>
                      <a:pt x="64" y="22"/>
                    </a:lnTo>
                    <a:close/>
                    <a:moveTo>
                      <a:pt x="58" y="22"/>
                    </a:moveTo>
                    <a:lnTo>
                      <a:pt x="53" y="22"/>
                    </a:lnTo>
                    <a:lnTo>
                      <a:pt x="51" y="20"/>
                    </a:lnTo>
                    <a:lnTo>
                      <a:pt x="58" y="13"/>
                    </a:lnTo>
                    <a:lnTo>
                      <a:pt x="58" y="22"/>
                    </a:lnTo>
                    <a:close/>
                    <a:moveTo>
                      <a:pt x="51" y="20"/>
                    </a:moveTo>
                    <a:lnTo>
                      <a:pt x="48" y="17"/>
                    </a:lnTo>
                    <a:lnTo>
                      <a:pt x="61" y="3"/>
                    </a:lnTo>
                    <a:lnTo>
                      <a:pt x="64" y="6"/>
                    </a:lnTo>
                    <a:lnTo>
                      <a:pt x="51" y="20"/>
                    </a:lnTo>
                    <a:close/>
                    <a:moveTo>
                      <a:pt x="54" y="0"/>
                    </a:moveTo>
                    <a:lnTo>
                      <a:pt x="59" y="0"/>
                    </a:lnTo>
                    <a:lnTo>
                      <a:pt x="61" y="3"/>
                    </a:lnTo>
                    <a:lnTo>
                      <a:pt x="54" y="10"/>
                    </a:lnTo>
                    <a:lnTo>
                      <a:pt x="54" y="0"/>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1" y="1"/>
                    </a:moveTo>
                    <a:lnTo>
                      <a:pt x="42" y="0"/>
                    </a:lnTo>
                    <a:lnTo>
                      <a:pt x="44" y="0"/>
                    </a:lnTo>
                    <a:lnTo>
                      <a:pt x="44" y="10"/>
                    </a:lnTo>
                    <a:lnTo>
                      <a:pt x="41" y="1"/>
                    </a:lnTo>
                    <a:close/>
                    <a:moveTo>
                      <a:pt x="49" y="18"/>
                    </a:moveTo>
                    <a:lnTo>
                      <a:pt x="42" y="21"/>
                    </a:lnTo>
                    <a:lnTo>
                      <a:pt x="34" y="4"/>
                    </a:lnTo>
                    <a:lnTo>
                      <a:pt x="41" y="1"/>
                    </a:lnTo>
                    <a:lnTo>
                      <a:pt x="49" y="18"/>
                    </a:lnTo>
                    <a:close/>
                    <a:moveTo>
                      <a:pt x="42" y="21"/>
                    </a:moveTo>
                    <a:lnTo>
                      <a:pt x="41" y="22"/>
                    </a:lnTo>
                    <a:lnTo>
                      <a:pt x="39" y="22"/>
                    </a:lnTo>
                    <a:lnTo>
                      <a:pt x="39" y="13"/>
                    </a:lnTo>
                    <a:lnTo>
                      <a:pt x="42" y="21"/>
                    </a:lnTo>
                    <a:close/>
                    <a:moveTo>
                      <a:pt x="39" y="22"/>
                    </a:moveTo>
                    <a:lnTo>
                      <a:pt x="32" y="22"/>
                    </a:lnTo>
                    <a:lnTo>
                      <a:pt x="32" y="3"/>
                    </a:lnTo>
                    <a:lnTo>
                      <a:pt x="39" y="3"/>
                    </a:lnTo>
                    <a:lnTo>
                      <a:pt x="39" y="22"/>
                    </a:lnTo>
                    <a:close/>
                    <a:moveTo>
                      <a:pt x="26" y="6"/>
                    </a:moveTo>
                    <a:lnTo>
                      <a:pt x="28" y="3"/>
                    </a:lnTo>
                    <a:lnTo>
                      <a:pt x="32" y="3"/>
                    </a:lnTo>
                    <a:lnTo>
                      <a:pt x="32" y="13"/>
                    </a:lnTo>
                    <a:lnTo>
                      <a:pt x="26" y="6"/>
                    </a:lnTo>
                    <a:close/>
                    <a:moveTo>
                      <a:pt x="39" y="20"/>
                    </a:moveTo>
                    <a:lnTo>
                      <a:pt x="35" y="22"/>
                    </a:lnTo>
                    <a:lnTo>
                      <a:pt x="22" y="9"/>
                    </a:lnTo>
                    <a:lnTo>
                      <a:pt x="26" y="6"/>
                    </a:lnTo>
                    <a:lnTo>
                      <a:pt x="39" y="20"/>
                    </a:lnTo>
                    <a:close/>
                    <a:moveTo>
                      <a:pt x="35" y="22"/>
                    </a:moveTo>
                    <a:lnTo>
                      <a:pt x="34" y="23"/>
                    </a:lnTo>
                    <a:lnTo>
                      <a:pt x="33" y="24"/>
                    </a:lnTo>
                    <a:lnTo>
                      <a:pt x="29" y="15"/>
                    </a:lnTo>
                    <a:lnTo>
                      <a:pt x="35" y="22"/>
                    </a:lnTo>
                    <a:close/>
                    <a:moveTo>
                      <a:pt x="33" y="24"/>
                    </a:moveTo>
                    <a:lnTo>
                      <a:pt x="27" y="28"/>
                    </a:lnTo>
                    <a:lnTo>
                      <a:pt x="18" y="11"/>
                    </a:lnTo>
                    <a:lnTo>
                      <a:pt x="24" y="8"/>
                    </a:lnTo>
                    <a:lnTo>
                      <a:pt x="33" y="24"/>
                    </a:lnTo>
                    <a:close/>
                    <a:moveTo>
                      <a:pt x="16" y="12"/>
                    </a:moveTo>
                    <a:lnTo>
                      <a:pt x="17" y="11"/>
                    </a:lnTo>
                    <a:lnTo>
                      <a:pt x="18" y="11"/>
                    </a:lnTo>
                    <a:lnTo>
                      <a:pt x="22" y="19"/>
                    </a:lnTo>
                    <a:lnTo>
                      <a:pt x="16" y="12"/>
                    </a:lnTo>
                    <a:close/>
                    <a:moveTo>
                      <a:pt x="29" y="25"/>
                    </a:moveTo>
                    <a:lnTo>
                      <a:pt x="26" y="29"/>
                    </a:lnTo>
                    <a:lnTo>
                      <a:pt x="12" y="15"/>
                    </a:lnTo>
                    <a:lnTo>
                      <a:pt x="16" y="12"/>
                    </a:lnTo>
                    <a:lnTo>
                      <a:pt x="29" y="25"/>
                    </a:lnTo>
                    <a:close/>
                    <a:moveTo>
                      <a:pt x="26" y="29"/>
                    </a:moveTo>
                    <a:lnTo>
                      <a:pt x="23" y="32"/>
                    </a:lnTo>
                    <a:lnTo>
                      <a:pt x="9" y="19"/>
                    </a:lnTo>
                    <a:lnTo>
                      <a:pt x="12" y="15"/>
                    </a:lnTo>
                    <a:lnTo>
                      <a:pt x="26" y="29"/>
                    </a:lnTo>
                    <a:close/>
                    <a:moveTo>
                      <a:pt x="8" y="21"/>
                    </a:moveTo>
                    <a:lnTo>
                      <a:pt x="8" y="20"/>
                    </a:lnTo>
                    <a:lnTo>
                      <a:pt x="9" y="19"/>
                    </a:lnTo>
                    <a:lnTo>
                      <a:pt x="16" y="25"/>
                    </a:lnTo>
                    <a:lnTo>
                      <a:pt x="8" y="21"/>
                    </a:lnTo>
                    <a:close/>
                    <a:moveTo>
                      <a:pt x="24" y="30"/>
                    </a:moveTo>
                    <a:lnTo>
                      <a:pt x="21" y="36"/>
                    </a:lnTo>
                    <a:lnTo>
                      <a:pt x="5" y="28"/>
                    </a:lnTo>
                    <a:lnTo>
                      <a:pt x="8" y="21"/>
                    </a:lnTo>
                    <a:lnTo>
                      <a:pt x="24" y="30"/>
                    </a:lnTo>
                    <a:close/>
                    <a:moveTo>
                      <a:pt x="21" y="36"/>
                    </a:moveTo>
                    <a:lnTo>
                      <a:pt x="21" y="37"/>
                    </a:lnTo>
                    <a:lnTo>
                      <a:pt x="20" y="39"/>
                    </a:lnTo>
                    <a:lnTo>
                      <a:pt x="13" y="32"/>
                    </a:lnTo>
                    <a:lnTo>
                      <a:pt x="21" y="36"/>
                    </a:lnTo>
                    <a:close/>
                    <a:moveTo>
                      <a:pt x="20" y="39"/>
                    </a:moveTo>
                    <a:lnTo>
                      <a:pt x="17" y="42"/>
                    </a:lnTo>
                    <a:lnTo>
                      <a:pt x="3" y="29"/>
                    </a:lnTo>
                    <a:lnTo>
                      <a:pt x="6" y="25"/>
                    </a:lnTo>
                    <a:lnTo>
                      <a:pt x="20" y="39"/>
                    </a:lnTo>
                    <a:close/>
                    <a:moveTo>
                      <a:pt x="0" y="35"/>
                    </a:moveTo>
                    <a:lnTo>
                      <a:pt x="0" y="31"/>
                    </a:lnTo>
                    <a:lnTo>
                      <a:pt x="3" y="29"/>
                    </a:lnTo>
                    <a:lnTo>
                      <a:pt x="10" y="35"/>
                    </a:lnTo>
                    <a:lnTo>
                      <a:pt x="0" y="35"/>
                    </a:lnTo>
                    <a:close/>
                    <a:moveTo>
                      <a:pt x="19" y="35"/>
                    </a:moveTo>
                    <a:lnTo>
                      <a:pt x="19" y="41"/>
                    </a:lnTo>
                    <a:lnTo>
                      <a:pt x="0" y="41"/>
                    </a:lnTo>
                    <a:lnTo>
                      <a:pt x="0" y="35"/>
                    </a:lnTo>
                    <a:lnTo>
                      <a:pt x="19" y="35"/>
                    </a:lnTo>
                    <a:close/>
                    <a:moveTo>
                      <a:pt x="19" y="41"/>
                    </a:moveTo>
                    <a:lnTo>
                      <a:pt x="19" y="44"/>
                    </a:lnTo>
                    <a:lnTo>
                      <a:pt x="0" y="44"/>
                    </a:lnTo>
                    <a:lnTo>
                      <a:pt x="0" y="41"/>
                    </a:lnTo>
                    <a:lnTo>
                      <a:pt x="19" y="41"/>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3" y="64"/>
                    </a:moveTo>
                    <a:lnTo>
                      <a:pt x="0" y="61"/>
                    </a:lnTo>
                    <a:lnTo>
                      <a:pt x="0" y="57"/>
                    </a:lnTo>
                    <a:lnTo>
                      <a:pt x="10" y="57"/>
                    </a:lnTo>
                    <a:lnTo>
                      <a:pt x="3" y="64"/>
                    </a:lnTo>
                    <a:close/>
                    <a:moveTo>
                      <a:pt x="17" y="51"/>
                    </a:moveTo>
                    <a:lnTo>
                      <a:pt x="20" y="54"/>
                    </a:lnTo>
                    <a:lnTo>
                      <a:pt x="6" y="67"/>
                    </a:lnTo>
                    <a:lnTo>
                      <a:pt x="3" y="64"/>
                    </a:lnTo>
                    <a:lnTo>
                      <a:pt x="17" y="51"/>
                    </a:lnTo>
                    <a:close/>
                    <a:moveTo>
                      <a:pt x="6" y="67"/>
                    </a:moveTo>
                    <a:lnTo>
                      <a:pt x="6" y="67"/>
                    </a:lnTo>
                    <a:lnTo>
                      <a:pt x="13" y="61"/>
                    </a:lnTo>
                    <a:lnTo>
                      <a:pt x="6" y="67"/>
                    </a:lnTo>
                    <a:close/>
                    <a:moveTo>
                      <a:pt x="20" y="54"/>
                    </a:moveTo>
                    <a:lnTo>
                      <a:pt x="23" y="57"/>
                    </a:lnTo>
                    <a:lnTo>
                      <a:pt x="9" y="71"/>
                    </a:lnTo>
                    <a:lnTo>
                      <a:pt x="6" y="67"/>
                    </a:lnTo>
                    <a:lnTo>
                      <a:pt x="20" y="54"/>
                    </a:lnTo>
                    <a:close/>
                    <a:moveTo>
                      <a:pt x="23" y="57"/>
                    </a:moveTo>
                    <a:lnTo>
                      <a:pt x="23" y="57"/>
                    </a:lnTo>
                    <a:lnTo>
                      <a:pt x="16" y="64"/>
                    </a:lnTo>
                    <a:lnTo>
                      <a:pt x="23" y="57"/>
                    </a:lnTo>
                    <a:close/>
                    <a:moveTo>
                      <a:pt x="23" y="57"/>
                    </a:moveTo>
                    <a:lnTo>
                      <a:pt x="26" y="60"/>
                    </a:lnTo>
                    <a:lnTo>
                      <a:pt x="12" y="74"/>
                    </a:lnTo>
                    <a:lnTo>
                      <a:pt x="9" y="71"/>
                    </a:lnTo>
                    <a:lnTo>
                      <a:pt x="23" y="57"/>
                    </a:lnTo>
                    <a:close/>
                    <a:moveTo>
                      <a:pt x="19" y="76"/>
                    </a:moveTo>
                    <a:lnTo>
                      <a:pt x="16" y="76"/>
                    </a:lnTo>
                    <a:lnTo>
                      <a:pt x="12" y="74"/>
                    </a:lnTo>
                    <a:lnTo>
                      <a:pt x="19" y="67"/>
                    </a:lnTo>
                    <a:lnTo>
                      <a:pt x="19" y="76"/>
                    </a:lnTo>
                    <a:close/>
                    <a:moveTo>
                      <a:pt x="19" y="57"/>
                    </a:moveTo>
                    <a:lnTo>
                      <a:pt x="26" y="57"/>
                    </a:lnTo>
                    <a:lnTo>
                      <a:pt x="26" y="76"/>
                    </a:lnTo>
                    <a:lnTo>
                      <a:pt x="19" y="76"/>
                    </a:lnTo>
                    <a:lnTo>
                      <a:pt x="19"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4" y="57"/>
                    </a:lnTo>
                    <a:lnTo>
                      <a:pt x="44" y="76"/>
                    </a:lnTo>
                    <a:lnTo>
                      <a:pt x="39" y="76"/>
                    </a:lnTo>
                    <a:lnTo>
                      <a:pt x="39" y="57"/>
                    </a:lnTo>
                    <a:close/>
                    <a:moveTo>
                      <a:pt x="49" y="75"/>
                    </a:moveTo>
                    <a:lnTo>
                      <a:pt x="46" y="76"/>
                    </a:lnTo>
                    <a:lnTo>
                      <a:pt x="44" y="76"/>
                    </a:lnTo>
                    <a:lnTo>
                      <a:pt x="44" y="67"/>
                    </a:lnTo>
                    <a:lnTo>
                      <a:pt x="49" y="75"/>
                    </a:lnTo>
                    <a:close/>
                    <a:moveTo>
                      <a:pt x="41" y="58"/>
                    </a:moveTo>
                    <a:lnTo>
                      <a:pt x="46" y="55"/>
                    </a:lnTo>
                    <a:lnTo>
                      <a:pt x="55" y="72"/>
                    </a:lnTo>
                    <a:lnTo>
                      <a:pt x="49" y="75"/>
                    </a:lnTo>
                    <a:lnTo>
                      <a:pt x="41" y="58"/>
                    </a:lnTo>
                    <a:close/>
                    <a:moveTo>
                      <a:pt x="58" y="71"/>
                    </a:moveTo>
                    <a:lnTo>
                      <a:pt x="56" y="72"/>
                    </a:lnTo>
                    <a:lnTo>
                      <a:pt x="55" y="72"/>
                    </a:lnTo>
                    <a:lnTo>
                      <a:pt x="51" y="64"/>
                    </a:lnTo>
                    <a:lnTo>
                      <a:pt x="58" y="71"/>
                    </a:lnTo>
                    <a:close/>
                    <a:moveTo>
                      <a:pt x="44" y="57"/>
                    </a:moveTo>
                    <a:lnTo>
                      <a:pt x="48"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7" name="Freeform 563">
                <a:extLst>
                  <a:ext uri="{FF2B5EF4-FFF2-40B4-BE49-F238E27FC236}">
                    <a16:creationId xmlns:a16="http://schemas.microsoft.com/office/drawing/2014/main" id="{4C2BEA90-50E5-415A-9B6E-1590E7976FF2}"/>
                  </a:ext>
                </a:extLst>
              </p:cNvPr>
              <p:cNvSpPr>
                <a:spLocks/>
              </p:cNvSpPr>
              <p:nvPr/>
            </p:nvSpPr>
            <p:spPr bwMode="auto">
              <a:xfrm>
                <a:off x="3230" y="2734"/>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0"/>
                    </a:lnTo>
                    <a:lnTo>
                      <a:pt x="64" y="35"/>
                    </a:lnTo>
                    <a:lnTo>
                      <a:pt x="64" y="32"/>
                    </a:lnTo>
                    <a:lnTo>
                      <a:pt x="67" y="25"/>
                    </a:lnTo>
                    <a:lnTo>
                      <a:pt x="67" y="22"/>
                    </a:lnTo>
                    <a:lnTo>
                      <a:pt x="67" y="18"/>
                    </a:lnTo>
                    <a:lnTo>
                      <a:pt x="67" y="12"/>
                    </a:lnTo>
                    <a:lnTo>
                      <a:pt x="64" y="10"/>
                    </a:lnTo>
                    <a:lnTo>
                      <a:pt x="61" y="6"/>
                    </a:lnTo>
                    <a:lnTo>
                      <a:pt x="57" y="3"/>
                    </a:lnTo>
                    <a:lnTo>
                      <a:pt x="54" y="0"/>
                    </a:lnTo>
                    <a:lnTo>
                      <a:pt x="51" y="0"/>
                    </a:lnTo>
                    <a:lnTo>
                      <a:pt x="45" y="0"/>
                    </a:lnTo>
                    <a:lnTo>
                      <a:pt x="42" y="0"/>
                    </a:lnTo>
                    <a:lnTo>
                      <a:pt x="35" y="0"/>
                    </a:lnTo>
                    <a:lnTo>
                      <a:pt x="32" y="0"/>
                    </a:lnTo>
                    <a:lnTo>
                      <a:pt x="25" y="3"/>
                    </a:lnTo>
                    <a:lnTo>
                      <a:pt x="19" y="6"/>
                    </a:lnTo>
                    <a:lnTo>
                      <a:pt x="16" y="10"/>
                    </a:lnTo>
                    <a:lnTo>
                      <a:pt x="13" y="12"/>
                    </a:lnTo>
                    <a:lnTo>
                      <a:pt x="7" y="15"/>
                    </a:lnTo>
                    <a:lnTo>
                      <a:pt x="7" y="18"/>
                    </a:lnTo>
                    <a:lnTo>
                      <a:pt x="3" y="25"/>
                    </a:lnTo>
                    <a:lnTo>
                      <a:pt x="0" y="28"/>
                    </a:lnTo>
                    <a:lnTo>
                      <a:pt x="0" y="32"/>
                    </a:lnTo>
                    <a:lnTo>
                      <a:pt x="0" y="37"/>
                    </a:lnTo>
                    <a:lnTo>
                      <a:pt x="0" y="40"/>
                    </a:lnTo>
                    <a:lnTo>
                      <a:pt x="3" y="44"/>
                    </a:lnTo>
                    <a:lnTo>
                      <a:pt x="7" y="47"/>
                    </a:lnTo>
                    <a:lnTo>
                      <a:pt x="10" y="50"/>
                    </a:lnTo>
                    <a:lnTo>
                      <a:pt x="13" y="54"/>
                    </a:lnTo>
                    <a:lnTo>
                      <a:pt x="16" y="54"/>
                    </a:lnTo>
                    <a:lnTo>
                      <a:pt x="22" y="57"/>
                    </a:lnTo>
                    <a:lnTo>
                      <a:pt x="25" y="57"/>
                    </a:lnTo>
                    <a:lnTo>
                      <a:pt x="32" y="57"/>
                    </a:lnTo>
                    <a:lnTo>
                      <a:pt x="35" y="54"/>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8" name="Freeform 564">
                <a:extLst>
                  <a:ext uri="{FF2B5EF4-FFF2-40B4-BE49-F238E27FC236}">
                    <a16:creationId xmlns:a16="http://schemas.microsoft.com/office/drawing/2014/main" id="{11DE0177-26BA-49AE-BDE7-6224CF2F69C9}"/>
                  </a:ext>
                </a:extLst>
              </p:cNvPr>
              <p:cNvSpPr>
                <a:spLocks noEditPoints="1"/>
              </p:cNvSpPr>
              <p:nvPr/>
            </p:nvSpPr>
            <p:spPr bwMode="auto">
              <a:xfrm>
                <a:off x="3228" y="2731"/>
                <a:ext cx="21" cy="19"/>
              </a:xfrm>
              <a:custGeom>
                <a:avLst/>
                <a:gdLst>
                  <a:gd name="T0" fmla="*/ 3 w 85"/>
                  <a:gd name="T1" fmla="*/ 3 h 76"/>
                  <a:gd name="T2" fmla="*/ 3 w 85"/>
                  <a:gd name="T3" fmla="*/ 3 h 76"/>
                  <a:gd name="T4" fmla="*/ 4 w 85"/>
                  <a:gd name="T5" fmla="*/ 3 h 76"/>
                  <a:gd name="T6" fmla="*/ 4 w 85"/>
                  <a:gd name="T7" fmla="*/ 4 h 76"/>
                  <a:gd name="T8" fmla="*/ 5 w 85"/>
                  <a:gd name="T9" fmla="*/ 4 h 76"/>
                  <a:gd name="T10" fmla="*/ 5 w 85"/>
                  <a:gd name="T11" fmla="*/ 3 h 76"/>
                  <a:gd name="T12" fmla="*/ 4 w 85"/>
                  <a:gd name="T13" fmla="*/ 3 h 76"/>
                  <a:gd name="T14" fmla="*/ 4 w 85"/>
                  <a:gd name="T15" fmla="*/ 2 h 76"/>
                  <a:gd name="T16" fmla="*/ 5 w 85"/>
                  <a:gd name="T17" fmla="*/ 3 h 76"/>
                  <a:gd name="T18" fmla="*/ 5 w 85"/>
                  <a:gd name="T19" fmla="*/ 2 h 76"/>
                  <a:gd name="T20" fmla="*/ 4 w 85"/>
                  <a:gd name="T21" fmla="*/ 2 h 76"/>
                  <a:gd name="T22" fmla="*/ 4 w 85"/>
                  <a:gd name="T23" fmla="*/ 2 h 76"/>
                  <a:gd name="T24" fmla="*/ 5 w 85"/>
                  <a:gd name="T25" fmla="*/ 2 h 76"/>
                  <a:gd name="T26" fmla="*/ 5 w 85"/>
                  <a:gd name="T27" fmla="*/ 1 h 76"/>
                  <a:gd name="T28" fmla="*/ 4 w 85"/>
                  <a:gd name="T29" fmla="*/ 2 h 76"/>
                  <a:gd name="T30" fmla="*/ 5 w 85"/>
                  <a:gd name="T31" fmla="*/ 1 h 76"/>
                  <a:gd name="T32" fmla="*/ 4 w 85"/>
                  <a:gd name="T33" fmla="*/ 1 h 76"/>
                  <a:gd name="T34" fmla="*/ 4 w 85"/>
                  <a:gd name="T35" fmla="*/ 1 h 76"/>
                  <a:gd name="T36" fmla="*/ 4 w 85"/>
                  <a:gd name="T37" fmla="*/ 1 h 76"/>
                  <a:gd name="T38" fmla="*/ 4 w 85"/>
                  <a:gd name="T39" fmla="*/ 0 h 76"/>
                  <a:gd name="T40" fmla="*/ 4 w 85"/>
                  <a:gd name="T41" fmla="*/ 1 h 76"/>
                  <a:gd name="T42" fmla="*/ 3 w 85"/>
                  <a:gd name="T43" fmla="*/ 1 h 76"/>
                  <a:gd name="T44" fmla="*/ 3 w 85"/>
                  <a:gd name="T45" fmla="*/ 0 h 76"/>
                  <a:gd name="T46" fmla="*/ 3 w 85"/>
                  <a:gd name="T47" fmla="*/ 0 h 76"/>
                  <a:gd name="T48" fmla="*/ 2 w 85"/>
                  <a:gd name="T49" fmla="*/ 0 h 76"/>
                  <a:gd name="T50" fmla="*/ 2 w 85"/>
                  <a:gd name="T51" fmla="*/ 2 h 76"/>
                  <a:gd name="T52" fmla="*/ 1 w 85"/>
                  <a:gd name="T53" fmla="*/ 1 h 76"/>
                  <a:gd name="T54" fmla="*/ 1 w 85"/>
                  <a:gd name="T55" fmla="*/ 1 h 76"/>
                  <a:gd name="T56" fmla="*/ 1 w 85"/>
                  <a:gd name="T57" fmla="*/ 1 h 76"/>
                  <a:gd name="T58" fmla="*/ 2 w 85"/>
                  <a:gd name="T59" fmla="*/ 2 h 76"/>
                  <a:gd name="T60" fmla="*/ 0 w 85"/>
                  <a:gd name="T61" fmla="*/ 2 h 76"/>
                  <a:gd name="T62" fmla="*/ 1 w 85"/>
                  <a:gd name="T63" fmla="*/ 2 h 76"/>
                  <a:gd name="T64" fmla="*/ 1 w 85"/>
                  <a:gd name="T65" fmla="*/ 2 h 76"/>
                  <a:gd name="T66" fmla="*/ 0 w 85"/>
                  <a:gd name="T67" fmla="*/ 2 h 76"/>
                  <a:gd name="T68" fmla="*/ 1 w 85"/>
                  <a:gd name="T69" fmla="*/ 3 h 76"/>
                  <a:gd name="T70" fmla="*/ 0 w 85"/>
                  <a:gd name="T71" fmla="*/ 3 h 76"/>
                  <a:gd name="T72" fmla="*/ 1 w 85"/>
                  <a:gd name="T73" fmla="*/ 3 h 76"/>
                  <a:gd name="T74" fmla="*/ 0 w 85"/>
                  <a:gd name="T75" fmla="*/ 3 h 76"/>
                  <a:gd name="T76" fmla="*/ 0 w 85"/>
                  <a:gd name="T77" fmla="*/ 3 h 76"/>
                  <a:gd name="T78" fmla="*/ 0 w 85"/>
                  <a:gd name="T79" fmla="*/ 4 h 76"/>
                  <a:gd name="T80" fmla="*/ 0 w 85"/>
                  <a:gd name="T81" fmla="*/ 4 h 76"/>
                  <a:gd name="T82" fmla="*/ 1 w 85"/>
                  <a:gd name="T83" fmla="*/ 3 h 76"/>
                  <a:gd name="T84" fmla="*/ 1 w 85"/>
                  <a:gd name="T85" fmla="*/ 3 h 76"/>
                  <a:gd name="T86" fmla="*/ 0 w 85"/>
                  <a:gd name="T87" fmla="*/ 4 h 76"/>
                  <a:gd name="T88" fmla="*/ 1 w 85"/>
                  <a:gd name="T89" fmla="*/ 4 h 76"/>
                  <a:gd name="T90" fmla="*/ 1 w 85"/>
                  <a:gd name="T91" fmla="*/ 5 h 76"/>
                  <a:gd name="T92" fmla="*/ 1 w 85"/>
                  <a:gd name="T93" fmla="*/ 4 h 76"/>
                  <a:gd name="T94" fmla="*/ 2 w 85"/>
                  <a:gd name="T95" fmla="*/ 4 h 76"/>
                  <a:gd name="T96" fmla="*/ 1 w 85"/>
                  <a:gd name="T97" fmla="*/ 5 h 76"/>
                  <a:gd name="T98" fmla="*/ 2 w 85"/>
                  <a:gd name="T99" fmla="*/ 5 h 76"/>
                  <a:gd name="T100" fmla="*/ 2 w 85"/>
                  <a:gd name="T101" fmla="*/ 4 h 76"/>
                  <a:gd name="T102" fmla="*/ 3 w 85"/>
                  <a:gd name="T103" fmla="*/ 5 h 76"/>
                  <a:gd name="T104" fmla="*/ 3 w 85"/>
                  <a:gd name="T105" fmla="*/ 5 h 76"/>
                  <a:gd name="T106" fmla="*/ 3 w 85"/>
                  <a:gd name="T107" fmla="*/ 4 h 76"/>
                  <a:gd name="T108" fmla="*/ 3 w 85"/>
                  <a:gd name="T109" fmla="*/ 4 h 76"/>
                  <a:gd name="T110" fmla="*/ 3 w 85"/>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5"/>
                  <a:gd name="T169" fmla="*/ 0 h 76"/>
                  <a:gd name="T170" fmla="*/ 85 w 85"/>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5" h="76">
                    <a:moveTo>
                      <a:pt x="50" y="54"/>
                    </a:moveTo>
                    <a:lnTo>
                      <a:pt x="53" y="50"/>
                    </a:lnTo>
                    <a:lnTo>
                      <a:pt x="66" y="64"/>
                    </a:lnTo>
                    <a:lnTo>
                      <a:pt x="64" y="67"/>
                    </a:lnTo>
                    <a:lnTo>
                      <a:pt x="50" y="54"/>
                    </a:lnTo>
                    <a:close/>
                    <a:moveTo>
                      <a:pt x="53" y="50"/>
                    </a:moveTo>
                    <a:lnTo>
                      <a:pt x="53" y="50"/>
                    </a:lnTo>
                    <a:lnTo>
                      <a:pt x="60" y="57"/>
                    </a:lnTo>
                    <a:lnTo>
                      <a:pt x="53" y="50"/>
                    </a:lnTo>
                    <a:close/>
                    <a:moveTo>
                      <a:pt x="53" y="50"/>
                    </a:moveTo>
                    <a:lnTo>
                      <a:pt x="56" y="47"/>
                    </a:lnTo>
                    <a:lnTo>
                      <a:pt x="70" y="60"/>
                    </a:lnTo>
                    <a:lnTo>
                      <a:pt x="66" y="64"/>
                    </a:lnTo>
                    <a:lnTo>
                      <a:pt x="53" y="50"/>
                    </a:lnTo>
                    <a:close/>
                    <a:moveTo>
                      <a:pt x="56" y="47"/>
                    </a:moveTo>
                    <a:lnTo>
                      <a:pt x="57" y="46"/>
                    </a:lnTo>
                    <a:lnTo>
                      <a:pt x="59" y="46"/>
                    </a:lnTo>
                    <a:lnTo>
                      <a:pt x="63" y="54"/>
                    </a:lnTo>
                    <a:lnTo>
                      <a:pt x="56" y="47"/>
                    </a:lnTo>
                    <a:close/>
                    <a:moveTo>
                      <a:pt x="59" y="46"/>
                    </a:moveTo>
                    <a:lnTo>
                      <a:pt x="65" y="43"/>
                    </a:lnTo>
                    <a:lnTo>
                      <a:pt x="74" y="59"/>
                    </a:lnTo>
                    <a:lnTo>
                      <a:pt x="67" y="63"/>
                    </a:lnTo>
                    <a:lnTo>
                      <a:pt x="59" y="46"/>
                    </a:lnTo>
                    <a:close/>
                    <a:moveTo>
                      <a:pt x="78" y="55"/>
                    </a:moveTo>
                    <a:lnTo>
                      <a:pt x="76" y="58"/>
                    </a:lnTo>
                    <a:lnTo>
                      <a:pt x="74" y="59"/>
                    </a:lnTo>
                    <a:lnTo>
                      <a:pt x="70" y="50"/>
                    </a:lnTo>
                    <a:lnTo>
                      <a:pt x="78" y="55"/>
                    </a:lnTo>
                    <a:close/>
                    <a:moveTo>
                      <a:pt x="61" y="47"/>
                    </a:moveTo>
                    <a:lnTo>
                      <a:pt x="64" y="40"/>
                    </a:lnTo>
                    <a:lnTo>
                      <a:pt x="82" y="48"/>
                    </a:lnTo>
                    <a:lnTo>
                      <a:pt x="78" y="55"/>
                    </a:lnTo>
                    <a:lnTo>
                      <a:pt x="61" y="47"/>
                    </a:lnTo>
                    <a:close/>
                    <a:moveTo>
                      <a:pt x="82" y="45"/>
                    </a:moveTo>
                    <a:lnTo>
                      <a:pt x="82" y="47"/>
                    </a:lnTo>
                    <a:lnTo>
                      <a:pt x="82" y="48"/>
                    </a:lnTo>
                    <a:lnTo>
                      <a:pt x="73" y="45"/>
                    </a:lnTo>
                    <a:lnTo>
                      <a:pt x="82" y="45"/>
                    </a:lnTo>
                    <a:close/>
                    <a:moveTo>
                      <a:pt x="63" y="45"/>
                    </a:moveTo>
                    <a:lnTo>
                      <a:pt x="63" y="42"/>
                    </a:lnTo>
                    <a:lnTo>
                      <a:pt x="82" y="42"/>
                    </a:lnTo>
                    <a:lnTo>
                      <a:pt x="82" y="45"/>
                    </a:lnTo>
                    <a:lnTo>
                      <a:pt x="63" y="45"/>
                    </a:lnTo>
                    <a:close/>
                    <a:moveTo>
                      <a:pt x="63" y="42"/>
                    </a:moveTo>
                    <a:lnTo>
                      <a:pt x="63" y="39"/>
                    </a:lnTo>
                    <a:lnTo>
                      <a:pt x="64" y="37"/>
                    </a:lnTo>
                    <a:lnTo>
                      <a:pt x="73" y="42"/>
                    </a:lnTo>
                    <a:lnTo>
                      <a:pt x="63" y="42"/>
                    </a:lnTo>
                    <a:close/>
                    <a:moveTo>
                      <a:pt x="64" y="37"/>
                    </a:moveTo>
                    <a:lnTo>
                      <a:pt x="67" y="31"/>
                    </a:lnTo>
                    <a:lnTo>
                      <a:pt x="84" y="39"/>
                    </a:lnTo>
                    <a:lnTo>
                      <a:pt x="82" y="46"/>
                    </a:lnTo>
                    <a:lnTo>
                      <a:pt x="64" y="37"/>
                    </a:lnTo>
                    <a:close/>
                    <a:moveTo>
                      <a:pt x="85" y="35"/>
                    </a:moveTo>
                    <a:lnTo>
                      <a:pt x="85" y="37"/>
                    </a:lnTo>
                    <a:lnTo>
                      <a:pt x="84" y="39"/>
                    </a:lnTo>
                    <a:lnTo>
                      <a:pt x="76" y="35"/>
                    </a:lnTo>
                    <a:lnTo>
                      <a:pt x="85" y="35"/>
                    </a:lnTo>
                    <a:close/>
                    <a:moveTo>
                      <a:pt x="66" y="35"/>
                    </a:moveTo>
                    <a:lnTo>
                      <a:pt x="66" y="32"/>
                    </a:lnTo>
                    <a:lnTo>
                      <a:pt x="85" y="32"/>
                    </a:lnTo>
                    <a:lnTo>
                      <a:pt x="85" y="35"/>
                    </a:lnTo>
                    <a:lnTo>
                      <a:pt x="66" y="35"/>
                    </a:lnTo>
                    <a:close/>
                    <a:moveTo>
                      <a:pt x="66" y="32"/>
                    </a:moveTo>
                    <a:lnTo>
                      <a:pt x="66" y="28"/>
                    </a:lnTo>
                    <a:lnTo>
                      <a:pt x="85" y="28"/>
                    </a:lnTo>
                    <a:lnTo>
                      <a:pt x="85" y="32"/>
                    </a:lnTo>
                    <a:lnTo>
                      <a:pt x="66" y="32"/>
                    </a:lnTo>
                    <a:close/>
                    <a:moveTo>
                      <a:pt x="66" y="28"/>
                    </a:moveTo>
                    <a:lnTo>
                      <a:pt x="66" y="22"/>
                    </a:lnTo>
                    <a:lnTo>
                      <a:pt x="85" y="22"/>
                    </a:lnTo>
                    <a:lnTo>
                      <a:pt x="85" y="28"/>
                    </a:lnTo>
                    <a:lnTo>
                      <a:pt x="66" y="28"/>
                    </a:lnTo>
                    <a:close/>
                    <a:moveTo>
                      <a:pt x="83" y="15"/>
                    </a:moveTo>
                    <a:lnTo>
                      <a:pt x="85" y="18"/>
                    </a:lnTo>
                    <a:lnTo>
                      <a:pt x="85" y="22"/>
                    </a:lnTo>
                    <a:lnTo>
                      <a:pt x="76" y="22"/>
                    </a:lnTo>
                    <a:lnTo>
                      <a:pt x="83" y="15"/>
                    </a:lnTo>
                    <a:close/>
                    <a:moveTo>
                      <a:pt x="70" y="29"/>
                    </a:moveTo>
                    <a:lnTo>
                      <a:pt x="66" y="26"/>
                    </a:lnTo>
                    <a:lnTo>
                      <a:pt x="80" y="12"/>
                    </a:lnTo>
                    <a:lnTo>
                      <a:pt x="83" y="15"/>
                    </a:lnTo>
                    <a:lnTo>
                      <a:pt x="70" y="29"/>
                    </a:lnTo>
                    <a:close/>
                    <a:moveTo>
                      <a:pt x="66" y="26"/>
                    </a:moveTo>
                    <a:lnTo>
                      <a:pt x="75" y="35"/>
                    </a:lnTo>
                    <a:lnTo>
                      <a:pt x="66" y="26"/>
                    </a:lnTo>
                    <a:lnTo>
                      <a:pt x="73" y="20"/>
                    </a:lnTo>
                    <a:lnTo>
                      <a:pt x="66" y="26"/>
                    </a:lnTo>
                    <a:close/>
                    <a:moveTo>
                      <a:pt x="66" y="26"/>
                    </a:moveTo>
                    <a:lnTo>
                      <a:pt x="63" y="23"/>
                    </a:lnTo>
                    <a:lnTo>
                      <a:pt x="76" y="10"/>
                    </a:lnTo>
                    <a:lnTo>
                      <a:pt x="80" y="12"/>
                    </a:lnTo>
                    <a:lnTo>
                      <a:pt x="66" y="26"/>
                    </a:lnTo>
                    <a:close/>
                    <a:moveTo>
                      <a:pt x="76" y="10"/>
                    </a:moveTo>
                    <a:lnTo>
                      <a:pt x="76" y="10"/>
                    </a:lnTo>
                    <a:lnTo>
                      <a:pt x="70" y="16"/>
                    </a:lnTo>
                    <a:lnTo>
                      <a:pt x="76" y="10"/>
                    </a:lnTo>
                    <a:close/>
                    <a:moveTo>
                      <a:pt x="63" y="23"/>
                    </a:moveTo>
                    <a:lnTo>
                      <a:pt x="60" y="20"/>
                    </a:lnTo>
                    <a:lnTo>
                      <a:pt x="73" y="6"/>
                    </a:lnTo>
                    <a:lnTo>
                      <a:pt x="76" y="10"/>
                    </a:lnTo>
                    <a:lnTo>
                      <a:pt x="63" y="23"/>
                    </a:lnTo>
                    <a:close/>
                    <a:moveTo>
                      <a:pt x="60" y="20"/>
                    </a:moveTo>
                    <a:lnTo>
                      <a:pt x="60" y="20"/>
                    </a:lnTo>
                    <a:lnTo>
                      <a:pt x="66" y="13"/>
                    </a:lnTo>
                    <a:lnTo>
                      <a:pt x="60" y="20"/>
                    </a:lnTo>
                    <a:close/>
                    <a:moveTo>
                      <a:pt x="60" y="20"/>
                    </a:moveTo>
                    <a:lnTo>
                      <a:pt x="56" y="16"/>
                    </a:lnTo>
                    <a:lnTo>
                      <a:pt x="70" y="3"/>
                    </a:lnTo>
                    <a:lnTo>
                      <a:pt x="73" y="6"/>
                    </a:lnTo>
                    <a:lnTo>
                      <a:pt x="60" y="20"/>
                    </a:lnTo>
                    <a:close/>
                    <a:moveTo>
                      <a:pt x="63" y="0"/>
                    </a:moveTo>
                    <a:lnTo>
                      <a:pt x="67" y="0"/>
                    </a:lnTo>
                    <a:lnTo>
                      <a:pt x="70" y="3"/>
                    </a:lnTo>
                    <a:lnTo>
                      <a:pt x="63" y="10"/>
                    </a:lnTo>
                    <a:lnTo>
                      <a:pt x="63" y="0"/>
                    </a:lnTo>
                    <a:close/>
                    <a:moveTo>
                      <a:pt x="63" y="20"/>
                    </a:moveTo>
                    <a:lnTo>
                      <a:pt x="60" y="20"/>
                    </a:lnTo>
                    <a:lnTo>
                      <a:pt x="60" y="0"/>
                    </a:lnTo>
                    <a:lnTo>
                      <a:pt x="63" y="0"/>
                    </a:lnTo>
                    <a:lnTo>
                      <a:pt x="63" y="2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9" y="0"/>
                    </a:lnTo>
                    <a:lnTo>
                      <a:pt x="41" y="0"/>
                    </a:lnTo>
                    <a:lnTo>
                      <a:pt x="41" y="10"/>
                    </a:lnTo>
                    <a:lnTo>
                      <a:pt x="37" y="1"/>
                    </a:lnTo>
                    <a:close/>
                    <a:moveTo>
                      <a:pt x="45" y="18"/>
                    </a:moveTo>
                    <a:lnTo>
                      <a:pt x="39" y="22"/>
                    </a:lnTo>
                    <a:lnTo>
                      <a:pt x="30" y="4"/>
                    </a:lnTo>
                    <a:lnTo>
                      <a:pt x="37" y="1"/>
                    </a:lnTo>
                    <a:lnTo>
                      <a:pt x="45" y="18"/>
                    </a:lnTo>
                    <a:close/>
                    <a:moveTo>
                      <a:pt x="39" y="22"/>
                    </a:moveTo>
                    <a:lnTo>
                      <a:pt x="32" y="24"/>
                    </a:lnTo>
                    <a:lnTo>
                      <a:pt x="24" y="7"/>
                    </a:lnTo>
                    <a:lnTo>
                      <a:pt x="30" y="4"/>
                    </a:lnTo>
                    <a:lnTo>
                      <a:pt x="39" y="22"/>
                    </a:lnTo>
                    <a:close/>
                    <a:moveTo>
                      <a:pt x="21" y="10"/>
                    </a:moveTo>
                    <a:lnTo>
                      <a:pt x="22" y="9"/>
                    </a:lnTo>
                    <a:lnTo>
                      <a:pt x="24" y="7"/>
                    </a:lnTo>
                    <a:lnTo>
                      <a:pt x="28" y="16"/>
                    </a:lnTo>
                    <a:lnTo>
                      <a:pt x="21" y="10"/>
                    </a:lnTo>
                    <a:close/>
                    <a:moveTo>
                      <a:pt x="35" y="23"/>
                    </a:moveTo>
                    <a:lnTo>
                      <a:pt x="32" y="26"/>
                    </a:lnTo>
                    <a:lnTo>
                      <a:pt x="18" y="12"/>
                    </a:lnTo>
                    <a:lnTo>
                      <a:pt x="21" y="10"/>
                    </a:lnTo>
                    <a:lnTo>
                      <a:pt x="35" y="23"/>
                    </a:lnTo>
                    <a:close/>
                    <a:moveTo>
                      <a:pt x="32" y="26"/>
                    </a:moveTo>
                    <a:lnTo>
                      <a:pt x="29" y="29"/>
                    </a:lnTo>
                    <a:lnTo>
                      <a:pt x="16" y="15"/>
                    </a:lnTo>
                    <a:lnTo>
                      <a:pt x="18" y="12"/>
                    </a:lnTo>
                    <a:lnTo>
                      <a:pt x="32" y="26"/>
                    </a:lnTo>
                    <a:close/>
                    <a:moveTo>
                      <a:pt x="29" y="29"/>
                    </a:moveTo>
                    <a:lnTo>
                      <a:pt x="28" y="31"/>
                    </a:lnTo>
                    <a:lnTo>
                      <a:pt x="27" y="31"/>
                    </a:lnTo>
                    <a:lnTo>
                      <a:pt x="22" y="22"/>
                    </a:lnTo>
                    <a:lnTo>
                      <a:pt x="29" y="29"/>
                    </a:lnTo>
                    <a:close/>
                    <a:moveTo>
                      <a:pt x="27" y="31"/>
                    </a:moveTo>
                    <a:lnTo>
                      <a:pt x="20" y="34"/>
                    </a:lnTo>
                    <a:lnTo>
                      <a:pt x="11" y="17"/>
                    </a:lnTo>
                    <a:lnTo>
                      <a:pt x="18" y="14"/>
                    </a:lnTo>
                    <a:lnTo>
                      <a:pt x="27" y="31"/>
                    </a:lnTo>
                    <a:close/>
                    <a:moveTo>
                      <a:pt x="6" y="25"/>
                    </a:moveTo>
                    <a:lnTo>
                      <a:pt x="6" y="20"/>
                    </a:lnTo>
                    <a:lnTo>
                      <a:pt x="11" y="17"/>
                    </a:lnTo>
                    <a:lnTo>
                      <a:pt x="16" y="25"/>
                    </a:lnTo>
                    <a:lnTo>
                      <a:pt x="6" y="25"/>
                    </a:lnTo>
                    <a:close/>
                    <a:moveTo>
                      <a:pt x="25" y="25"/>
                    </a:moveTo>
                    <a:lnTo>
                      <a:pt x="25" y="28"/>
                    </a:lnTo>
                    <a:lnTo>
                      <a:pt x="6" y="28"/>
                    </a:lnTo>
                    <a:lnTo>
                      <a:pt x="6" y="25"/>
                    </a:lnTo>
                    <a:lnTo>
                      <a:pt x="25" y="25"/>
                    </a:lnTo>
                    <a:close/>
                    <a:moveTo>
                      <a:pt x="25" y="28"/>
                    </a:moveTo>
                    <a:lnTo>
                      <a:pt x="25" y="31"/>
                    </a:lnTo>
                    <a:lnTo>
                      <a:pt x="24" y="33"/>
                    </a:lnTo>
                    <a:lnTo>
                      <a:pt x="16" y="28"/>
                    </a:lnTo>
                    <a:lnTo>
                      <a:pt x="25" y="28"/>
                    </a:lnTo>
                    <a:close/>
                    <a:moveTo>
                      <a:pt x="24" y="33"/>
                    </a:moveTo>
                    <a:lnTo>
                      <a:pt x="21" y="39"/>
                    </a:lnTo>
                    <a:lnTo>
                      <a:pt x="3" y="31"/>
                    </a:lnTo>
                    <a:lnTo>
                      <a:pt x="7" y="24"/>
                    </a:lnTo>
                    <a:lnTo>
                      <a:pt x="24" y="33"/>
                    </a:lnTo>
                    <a:close/>
                    <a:moveTo>
                      <a:pt x="21" y="39"/>
                    </a:moveTo>
                    <a:lnTo>
                      <a:pt x="20" y="40"/>
                    </a:lnTo>
                    <a:lnTo>
                      <a:pt x="19" y="42"/>
                    </a:lnTo>
                    <a:lnTo>
                      <a:pt x="12" y="35"/>
                    </a:lnTo>
                    <a:lnTo>
                      <a:pt x="21" y="39"/>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2"/>
                    </a:lnTo>
                    <a:lnTo>
                      <a:pt x="0" y="42"/>
                    </a:lnTo>
                    <a:lnTo>
                      <a:pt x="0" y="38"/>
                    </a:lnTo>
                    <a:lnTo>
                      <a:pt x="19" y="38"/>
                    </a:lnTo>
                    <a:close/>
                    <a:moveTo>
                      <a:pt x="19" y="42"/>
                    </a:moveTo>
                    <a:lnTo>
                      <a:pt x="19" y="47"/>
                    </a:lnTo>
                    <a:lnTo>
                      <a:pt x="0" y="47"/>
                    </a:lnTo>
                    <a:lnTo>
                      <a:pt x="0" y="42"/>
                    </a:lnTo>
                    <a:lnTo>
                      <a:pt x="19" y="42"/>
                    </a:lnTo>
                    <a:close/>
                    <a:moveTo>
                      <a:pt x="19" y="47"/>
                    </a:moveTo>
                    <a:lnTo>
                      <a:pt x="19" y="50"/>
                    </a:lnTo>
                    <a:lnTo>
                      <a:pt x="0" y="50"/>
                    </a:lnTo>
                    <a:lnTo>
                      <a:pt x="0" y="47"/>
                    </a:lnTo>
                    <a:lnTo>
                      <a:pt x="19" y="47"/>
                    </a:lnTo>
                    <a:close/>
                    <a:moveTo>
                      <a:pt x="2" y="57"/>
                    </a:moveTo>
                    <a:lnTo>
                      <a:pt x="0" y="55"/>
                    </a:lnTo>
                    <a:lnTo>
                      <a:pt x="0" y="50"/>
                    </a:lnTo>
                    <a:lnTo>
                      <a:pt x="9" y="50"/>
                    </a:lnTo>
                    <a:lnTo>
                      <a:pt x="2" y="57"/>
                    </a:lnTo>
                    <a:close/>
                    <a:moveTo>
                      <a:pt x="16" y="44"/>
                    </a:moveTo>
                    <a:lnTo>
                      <a:pt x="19" y="47"/>
                    </a:lnTo>
                    <a:lnTo>
                      <a:pt x="6" y="60"/>
                    </a:lnTo>
                    <a:lnTo>
                      <a:pt x="2" y="57"/>
                    </a:lnTo>
                    <a:lnTo>
                      <a:pt x="16" y="44"/>
                    </a:lnTo>
                    <a:close/>
                    <a:moveTo>
                      <a:pt x="6" y="60"/>
                    </a:moveTo>
                    <a:lnTo>
                      <a:pt x="6" y="60"/>
                    </a:lnTo>
                    <a:lnTo>
                      <a:pt x="12" y="54"/>
                    </a:lnTo>
                    <a:lnTo>
                      <a:pt x="6" y="60"/>
                    </a:lnTo>
                    <a:close/>
                    <a:moveTo>
                      <a:pt x="19" y="47"/>
                    </a:moveTo>
                    <a:lnTo>
                      <a:pt x="22" y="50"/>
                    </a:lnTo>
                    <a:lnTo>
                      <a:pt x="9" y="64"/>
                    </a:lnTo>
                    <a:lnTo>
                      <a:pt x="6" y="60"/>
                    </a:lnTo>
                    <a:lnTo>
                      <a:pt x="19" y="47"/>
                    </a:lnTo>
                    <a:close/>
                    <a:moveTo>
                      <a:pt x="22" y="50"/>
                    </a:moveTo>
                    <a:lnTo>
                      <a:pt x="22" y="50"/>
                    </a:lnTo>
                    <a:lnTo>
                      <a:pt x="16" y="57"/>
                    </a:lnTo>
                    <a:lnTo>
                      <a:pt x="22" y="50"/>
                    </a:lnTo>
                    <a:close/>
                    <a:moveTo>
                      <a:pt x="22" y="50"/>
                    </a:moveTo>
                    <a:lnTo>
                      <a:pt x="25" y="54"/>
                    </a:lnTo>
                    <a:lnTo>
                      <a:pt x="12" y="67"/>
                    </a:lnTo>
                    <a:lnTo>
                      <a:pt x="9" y="64"/>
                    </a:lnTo>
                    <a:lnTo>
                      <a:pt x="22" y="50"/>
                    </a:lnTo>
                    <a:close/>
                    <a:moveTo>
                      <a:pt x="12" y="67"/>
                    </a:moveTo>
                    <a:lnTo>
                      <a:pt x="12" y="67"/>
                    </a:lnTo>
                    <a:lnTo>
                      <a:pt x="19" y="60"/>
                    </a:lnTo>
                    <a:lnTo>
                      <a:pt x="12" y="67"/>
                    </a:lnTo>
                    <a:close/>
                    <a:moveTo>
                      <a:pt x="25" y="54"/>
                    </a:moveTo>
                    <a:lnTo>
                      <a:pt x="29" y="57"/>
                    </a:lnTo>
                    <a:lnTo>
                      <a:pt x="16" y="70"/>
                    </a:lnTo>
                    <a:lnTo>
                      <a:pt x="12" y="67"/>
                    </a:lnTo>
                    <a:lnTo>
                      <a:pt x="25" y="54"/>
                    </a:lnTo>
                    <a:close/>
                    <a:moveTo>
                      <a:pt x="22" y="74"/>
                    </a:moveTo>
                    <a:lnTo>
                      <a:pt x="18" y="74"/>
                    </a:lnTo>
                    <a:lnTo>
                      <a:pt x="16" y="70"/>
                    </a:lnTo>
                    <a:lnTo>
                      <a:pt x="22" y="64"/>
                    </a:lnTo>
                    <a:lnTo>
                      <a:pt x="22" y="74"/>
                    </a:lnTo>
                    <a:close/>
                    <a:moveTo>
                      <a:pt x="22" y="54"/>
                    </a:moveTo>
                    <a:lnTo>
                      <a:pt x="25" y="54"/>
                    </a:lnTo>
                    <a:lnTo>
                      <a:pt x="25" y="74"/>
                    </a:lnTo>
                    <a:lnTo>
                      <a:pt x="22" y="74"/>
                    </a:lnTo>
                    <a:lnTo>
                      <a:pt x="22" y="54"/>
                    </a:lnTo>
                    <a:close/>
                    <a:moveTo>
                      <a:pt x="25" y="54"/>
                    </a:moveTo>
                    <a:lnTo>
                      <a:pt x="28" y="54"/>
                    </a:lnTo>
                    <a:lnTo>
                      <a:pt x="29" y="55"/>
                    </a:lnTo>
                    <a:lnTo>
                      <a:pt x="25" y="64"/>
                    </a:lnTo>
                    <a:lnTo>
                      <a:pt x="25" y="54"/>
                    </a:lnTo>
                    <a:close/>
                    <a:moveTo>
                      <a:pt x="29" y="55"/>
                    </a:moveTo>
                    <a:lnTo>
                      <a:pt x="35" y="58"/>
                    </a:lnTo>
                    <a:lnTo>
                      <a:pt x="27" y="76"/>
                    </a:lnTo>
                    <a:lnTo>
                      <a:pt x="21" y="72"/>
                    </a:lnTo>
                    <a:lnTo>
                      <a:pt x="29" y="55"/>
                    </a:lnTo>
                    <a:close/>
                    <a:moveTo>
                      <a:pt x="31" y="76"/>
                    </a:moveTo>
                    <a:lnTo>
                      <a:pt x="29" y="76"/>
                    </a:lnTo>
                    <a:lnTo>
                      <a:pt x="27" y="76"/>
                    </a:lnTo>
                    <a:lnTo>
                      <a:pt x="31" y="67"/>
                    </a:lnTo>
                    <a:lnTo>
                      <a:pt x="31" y="76"/>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8" y="74"/>
                    </a:moveTo>
                    <a:lnTo>
                      <a:pt x="45" y="76"/>
                    </a:lnTo>
                    <a:lnTo>
                      <a:pt x="41" y="76"/>
                    </a:lnTo>
                    <a:lnTo>
                      <a:pt x="41" y="67"/>
                    </a:lnTo>
                    <a:lnTo>
                      <a:pt x="48" y="74"/>
                    </a:lnTo>
                    <a:close/>
                    <a:moveTo>
                      <a:pt x="34" y="60"/>
                    </a:moveTo>
                    <a:lnTo>
                      <a:pt x="38" y="57"/>
                    </a:lnTo>
                    <a:lnTo>
                      <a:pt x="51" y="70"/>
                    </a:lnTo>
                    <a:lnTo>
                      <a:pt x="48" y="74"/>
                    </a:lnTo>
                    <a:lnTo>
                      <a:pt x="34" y="60"/>
                    </a:lnTo>
                    <a:close/>
                    <a:moveTo>
                      <a:pt x="38" y="57"/>
                    </a:moveTo>
                    <a:lnTo>
                      <a:pt x="40" y="54"/>
                    </a:lnTo>
                    <a:lnTo>
                      <a:pt x="44" y="54"/>
                    </a:lnTo>
                    <a:lnTo>
                      <a:pt x="44" y="64"/>
                    </a:lnTo>
                    <a:lnTo>
                      <a:pt x="38" y="57"/>
                    </a:lnTo>
                    <a:close/>
                    <a:moveTo>
                      <a:pt x="44" y="54"/>
                    </a:moveTo>
                    <a:lnTo>
                      <a:pt x="51" y="54"/>
                    </a:lnTo>
                    <a:lnTo>
                      <a:pt x="51" y="74"/>
                    </a:lnTo>
                    <a:lnTo>
                      <a:pt x="44" y="74"/>
                    </a:lnTo>
                    <a:lnTo>
                      <a:pt x="44" y="54"/>
                    </a:lnTo>
                    <a:close/>
                    <a:moveTo>
                      <a:pt x="55" y="72"/>
                    </a:moveTo>
                    <a:lnTo>
                      <a:pt x="53" y="74"/>
                    </a:lnTo>
                    <a:lnTo>
                      <a:pt x="51" y="74"/>
                    </a:lnTo>
                    <a:lnTo>
                      <a:pt x="51" y="64"/>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09" name="Freeform 565">
                <a:extLst>
                  <a:ext uri="{FF2B5EF4-FFF2-40B4-BE49-F238E27FC236}">
                    <a16:creationId xmlns:a16="http://schemas.microsoft.com/office/drawing/2014/main" id="{D5BE72C7-D178-45CD-8C4A-940E169F3BBD}"/>
                  </a:ext>
                </a:extLst>
              </p:cNvPr>
              <p:cNvSpPr>
                <a:spLocks/>
              </p:cNvSpPr>
              <p:nvPr/>
            </p:nvSpPr>
            <p:spPr bwMode="auto">
              <a:xfrm>
                <a:off x="3274" y="2712"/>
                <a:ext cx="16" cy="15"/>
              </a:xfrm>
              <a:custGeom>
                <a:avLst/>
                <a:gdLst>
                  <a:gd name="T0" fmla="*/ 3 w 66"/>
                  <a:gd name="T1" fmla="*/ 4 h 57"/>
                  <a:gd name="T2" fmla="*/ 3 w 66"/>
                  <a:gd name="T3" fmla="*/ 3 h 57"/>
                  <a:gd name="T4" fmla="*/ 3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1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1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4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0"/>
                    </a:lnTo>
                    <a:lnTo>
                      <a:pt x="58" y="44"/>
                    </a:lnTo>
                    <a:lnTo>
                      <a:pt x="60" y="42"/>
                    </a:lnTo>
                    <a:lnTo>
                      <a:pt x="63" y="38"/>
                    </a:lnTo>
                    <a:lnTo>
                      <a:pt x="63" y="35"/>
                    </a:lnTo>
                    <a:lnTo>
                      <a:pt x="66" y="28"/>
                    </a:lnTo>
                    <a:lnTo>
                      <a:pt x="66" y="25"/>
                    </a:lnTo>
                    <a:lnTo>
                      <a:pt x="66" y="18"/>
                    </a:lnTo>
                    <a:lnTo>
                      <a:pt x="66" y="15"/>
                    </a:lnTo>
                    <a:lnTo>
                      <a:pt x="63" y="13"/>
                    </a:lnTo>
                    <a:lnTo>
                      <a:pt x="60" y="10"/>
                    </a:lnTo>
                    <a:lnTo>
                      <a:pt x="58" y="6"/>
                    </a:lnTo>
                    <a:lnTo>
                      <a:pt x="54" y="3"/>
                    </a:lnTo>
                    <a:lnTo>
                      <a:pt x="51" y="3"/>
                    </a:lnTo>
                    <a:lnTo>
                      <a:pt x="44" y="0"/>
                    </a:lnTo>
                    <a:lnTo>
                      <a:pt x="41" y="0"/>
                    </a:lnTo>
                    <a:lnTo>
                      <a:pt x="34" y="3"/>
                    </a:lnTo>
                    <a:lnTo>
                      <a:pt x="32" y="3"/>
                    </a:lnTo>
                    <a:lnTo>
                      <a:pt x="26" y="3"/>
                    </a:lnTo>
                    <a:lnTo>
                      <a:pt x="19" y="6"/>
                    </a:lnTo>
                    <a:lnTo>
                      <a:pt x="16" y="10"/>
                    </a:lnTo>
                    <a:lnTo>
                      <a:pt x="12" y="13"/>
                    </a:lnTo>
                    <a:lnTo>
                      <a:pt x="9" y="18"/>
                    </a:lnTo>
                    <a:lnTo>
                      <a:pt x="6" y="22"/>
                    </a:lnTo>
                    <a:lnTo>
                      <a:pt x="4" y="25"/>
                    </a:lnTo>
                    <a:lnTo>
                      <a:pt x="0" y="32"/>
                    </a:lnTo>
                    <a:lnTo>
                      <a:pt x="0" y="35"/>
                    </a:lnTo>
                    <a:lnTo>
                      <a:pt x="0" y="38"/>
                    </a:lnTo>
                    <a:lnTo>
                      <a:pt x="4" y="44"/>
                    </a:lnTo>
                    <a:lnTo>
                      <a:pt x="4" y="47"/>
                    </a:lnTo>
                    <a:lnTo>
                      <a:pt x="6" y="50"/>
                    </a:lnTo>
                    <a:lnTo>
                      <a:pt x="9" y="54"/>
                    </a:lnTo>
                    <a:lnTo>
                      <a:pt x="12" y="57"/>
                    </a:lnTo>
                    <a:lnTo>
                      <a:pt x="16" y="57"/>
                    </a:lnTo>
                    <a:lnTo>
                      <a:pt x="22" y="57"/>
                    </a:lnTo>
                    <a:lnTo>
                      <a:pt x="26" y="57"/>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0" name="Freeform 566">
                <a:extLst>
                  <a:ext uri="{FF2B5EF4-FFF2-40B4-BE49-F238E27FC236}">
                    <a16:creationId xmlns:a16="http://schemas.microsoft.com/office/drawing/2014/main" id="{BA6776A1-3DD0-4699-9A39-94F8FC1CA453}"/>
                  </a:ext>
                </a:extLst>
              </p:cNvPr>
              <p:cNvSpPr>
                <a:spLocks noEditPoints="1"/>
              </p:cNvSpPr>
              <p:nvPr/>
            </p:nvSpPr>
            <p:spPr bwMode="auto">
              <a:xfrm>
                <a:off x="3271" y="2710"/>
                <a:ext cx="22" cy="19"/>
              </a:xfrm>
              <a:custGeom>
                <a:avLst/>
                <a:gdLst>
                  <a:gd name="T0" fmla="*/ 4 w 86"/>
                  <a:gd name="T1" fmla="*/ 3 h 77"/>
                  <a:gd name="T2" fmla="*/ 4 w 86"/>
                  <a:gd name="T3" fmla="*/ 3 h 77"/>
                  <a:gd name="T4" fmla="*/ 5 w 86"/>
                  <a:gd name="T5" fmla="*/ 3 h 77"/>
                  <a:gd name="T6" fmla="*/ 5 w 86"/>
                  <a:gd name="T7" fmla="*/ 3 h 77"/>
                  <a:gd name="T8" fmla="*/ 4 w 86"/>
                  <a:gd name="T9" fmla="*/ 3 h 77"/>
                  <a:gd name="T10" fmla="*/ 4 w 86"/>
                  <a:gd name="T11" fmla="*/ 3 h 77"/>
                  <a:gd name="T12" fmla="*/ 4 w 86"/>
                  <a:gd name="T13" fmla="*/ 3 h 77"/>
                  <a:gd name="T14" fmla="*/ 6 w 86"/>
                  <a:gd name="T15" fmla="*/ 3 h 77"/>
                  <a:gd name="T16" fmla="*/ 5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2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2 h 77"/>
                  <a:gd name="T68" fmla="*/ 2 w 86"/>
                  <a:gd name="T69" fmla="*/ 2 h 77"/>
                  <a:gd name="T70" fmla="*/ 2 w 86"/>
                  <a:gd name="T71" fmla="*/ 2 h 77"/>
                  <a:gd name="T72" fmla="*/ 0 w 86"/>
                  <a:gd name="T73" fmla="*/ 2 h 77"/>
                  <a:gd name="T74" fmla="*/ 0 w 86"/>
                  <a:gd name="T75" fmla="*/ 2 h 77"/>
                  <a:gd name="T76" fmla="*/ 1 w 86"/>
                  <a:gd name="T77" fmla="*/ 2 h 77"/>
                  <a:gd name="T78" fmla="*/ 1 w 86"/>
                  <a:gd name="T79" fmla="*/ 2 h 77"/>
                  <a:gd name="T80" fmla="*/ 0 w 86"/>
                  <a:gd name="T81" fmla="*/ 3 h 77"/>
                  <a:gd name="T82" fmla="*/ 1 w 86"/>
                  <a:gd name="T83" fmla="*/ 3 h 77"/>
                  <a:gd name="T84" fmla="*/ 2 w 86"/>
                  <a:gd name="T85" fmla="*/ 3 h 77"/>
                  <a:gd name="T86" fmla="*/ 0 w 86"/>
                  <a:gd name="T87" fmla="*/ 3 h 77"/>
                  <a:gd name="T88" fmla="*/ 1 w 86"/>
                  <a:gd name="T89" fmla="*/ 4 h 77"/>
                  <a:gd name="T90" fmla="*/ 2 w 86"/>
                  <a:gd name="T91" fmla="*/ 3 h 77"/>
                  <a:gd name="T92" fmla="*/ 2 w 86"/>
                  <a:gd name="T93" fmla="*/ 3 h 77"/>
                  <a:gd name="T94" fmla="*/ 1 w 86"/>
                  <a:gd name="T95" fmla="*/ 4 h 77"/>
                  <a:gd name="T96" fmla="*/ 1 w 86"/>
                  <a:gd name="T97" fmla="*/ 4 h 77"/>
                  <a:gd name="T98" fmla="*/ 2 w 86"/>
                  <a:gd name="T99" fmla="*/ 5 h 77"/>
                  <a:gd name="T100" fmla="*/ 2 w 86"/>
                  <a:gd name="T101" fmla="*/ 3 h 77"/>
                  <a:gd name="T102" fmla="*/ 2 w 86"/>
                  <a:gd name="T103" fmla="*/ 3 h 77"/>
                  <a:gd name="T104" fmla="*/ 3 w 86"/>
                  <a:gd name="T105" fmla="*/ 5 h 77"/>
                  <a:gd name="T106" fmla="*/ 3 w 86"/>
                  <a:gd name="T107" fmla="*/ 5 h 77"/>
                  <a:gd name="T108" fmla="*/ 4 w 86"/>
                  <a:gd name="T109" fmla="*/ 4 h 77"/>
                  <a:gd name="T110" fmla="*/ 3 w 86"/>
                  <a:gd name="T111" fmla="*/ 3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7"/>
                    </a:moveTo>
                    <a:lnTo>
                      <a:pt x="54" y="54"/>
                    </a:lnTo>
                    <a:lnTo>
                      <a:pt x="68" y="67"/>
                    </a:lnTo>
                    <a:lnTo>
                      <a:pt x="64" y="70"/>
                    </a:lnTo>
                    <a:lnTo>
                      <a:pt x="51" y="57"/>
                    </a:lnTo>
                    <a:close/>
                    <a:moveTo>
                      <a:pt x="54" y="54"/>
                    </a:moveTo>
                    <a:lnTo>
                      <a:pt x="54" y="54"/>
                    </a:lnTo>
                    <a:lnTo>
                      <a:pt x="61" y="60"/>
                    </a:lnTo>
                    <a:lnTo>
                      <a:pt x="54" y="54"/>
                    </a:lnTo>
                    <a:close/>
                    <a:moveTo>
                      <a:pt x="54" y="54"/>
                    </a:moveTo>
                    <a:lnTo>
                      <a:pt x="61" y="47"/>
                    </a:lnTo>
                    <a:lnTo>
                      <a:pt x="74" y="61"/>
                    </a:lnTo>
                    <a:lnTo>
                      <a:pt x="68" y="67"/>
                    </a:lnTo>
                    <a:lnTo>
                      <a:pt x="54" y="54"/>
                    </a:lnTo>
                    <a:close/>
                    <a:moveTo>
                      <a:pt x="61" y="47"/>
                    </a:moveTo>
                    <a:lnTo>
                      <a:pt x="63" y="44"/>
                    </a:lnTo>
                    <a:lnTo>
                      <a:pt x="78" y="58"/>
                    </a:lnTo>
                    <a:lnTo>
                      <a:pt x="74" y="61"/>
                    </a:lnTo>
                    <a:lnTo>
                      <a:pt x="61" y="47"/>
                    </a:lnTo>
                    <a:close/>
                    <a:moveTo>
                      <a:pt x="78" y="58"/>
                    </a:moveTo>
                    <a:lnTo>
                      <a:pt x="78" y="58"/>
                    </a:lnTo>
                    <a:lnTo>
                      <a:pt x="70" y="52"/>
                    </a:lnTo>
                    <a:lnTo>
                      <a:pt x="78" y="58"/>
                    </a:lnTo>
                    <a:close/>
                    <a:moveTo>
                      <a:pt x="63" y="44"/>
                    </a:moveTo>
                    <a:lnTo>
                      <a:pt x="66" y="42"/>
                    </a:lnTo>
                    <a:lnTo>
                      <a:pt x="80" y="55"/>
                    </a:lnTo>
                    <a:lnTo>
                      <a:pt x="78" y="58"/>
                    </a:lnTo>
                    <a:lnTo>
                      <a:pt x="63" y="44"/>
                    </a:lnTo>
                    <a:close/>
                    <a:moveTo>
                      <a:pt x="83" y="48"/>
                    </a:moveTo>
                    <a:lnTo>
                      <a:pt x="83" y="52"/>
                    </a:lnTo>
                    <a:lnTo>
                      <a:pt x="80" y="55"/>
                    </a:lnTo>
                    <a:lnTo>
                      <a:pt x="73" y="48"/>
                    </a:lnTo>
                    <a:lnTo>
                      <a:pt x="83" y="48"/>
                    </a:lnTo>
                    <a:close/>
                    <a:moveTo>
                      <a:pt x="64" y="48"/>
                    </a:moveTo>
                    <a:lnTo>
                      <a:pt x="64" y="45"/>
                    </a:lnTo>
                    <a:lnTo>
                      <a:pt x="83" y="45"/>
                    </a:lnTo>
                    <a:lnTo>
                      <a:pt x="83" y="48"/>
                    </a:lnTo>
                    <a:lnTo>
                      <a:pt x="64" y="48"/>
                    </a:lnTo>
                    <a:close/>
                    <a:moveTo>
                      <a:pt x="64" y="45"/>
                    </a:moveTo>
                    <a:lnTo>
                      <a:pt x="64" y="43"/>
                    </a:lnTo>
                    <a:lnTo>
                      <a:pt x="65" y="40"/>
                    </a:lnTo>
                    <a:lnTo>
                      <a:pt x="73" y="45"/>
                    </a:lnTo>
                    <a:lnTo>
                      <a:pt x="64" y="45"/>
                    </a:lnTo>
                    <a:close/>
                    <a:moveTo>
                      <a:pt x="65" y="40"/>
                    </a:moveTo>
                    <a:lnTo>
                      <a:pt x="69" y="34"/>
                    </a:lnTo>
                    <a:lnTo>
                      <a:pt x="85" y="43"/>
                    </a:lnTo>
                    <a:lnTo>
                      <a:pt x="82" y="49"/>
                    </a:lnTo>
                    <a:lnTo>
                      <a:pt x="65" y="40"/>
                    </a:lnTo>
                    <a:close/>
                    <a:moveTo>
                      <a:pt x="86" y="38"/>
                    </a:moveTo>
                    <a:lnTo>
                      <a:pt x="86" y="40"/>
                    </a:lnTo>
                    <a:lnTo>
                      <a:pt x="85" y="43"/>
                    </a:lnTo>
                    <a:lnTo>
                      <a:pt x="76" y="38"/>
                    </a:lnTo>
                    <a:lnTo>
                      <a:pt x="86" y="38"/>
                    </a:lnTo>
                    <a:close/>
                    <a:moveTo>
                      <a:pt x="68" y="38"/>
                    </a:moveTo>
                    <a:lnTo>
                      <a:pt x="68" y="35"/>
                    </a:lnTo>
                    <a:lnTo>
                      <a:pt x="86" y="35"/>
                    </a:lnTo>
                    <a:lnTo>
                      <a:pt x="86" y="38"/>
                    </a:lnTo>
                    <a:lnTo>
                      <a:pt x="68" y="38"/>
                    </a:lnTo>
                    <a:close/>
                    <a:moveTo>
                      <a:pt x="68" y="35"/>
                    </a:moveTo>
                    <a:lnTo>
                      <a:pt x="68" y="28"/>
                    </a:lnTo>
                    <a:lnTo>
                      <a:pt x="86" y="28"/>
                    </a:lnTo>
                    <a:lnTo>
                      <a:pt x="86" y="35"/>
                    </a:lnTo>
                    <a:lnTo>
                      <a:pt x="68" y="35"/>
                    </a:lnTo>
                    <a:close/>
                    <a:moveTo>
                      <a:pt x="68" y="28"/>
                    </a:moveTo>
                    <a:lnTo>
                      <a:pt x="68" y="25"/>
                    </a:lnTo>
                    <a:lnTo>
                      <a:pt x="86" y="25"/>
                    </a:lnTo>
                    <a:lnTo>
                      <a:pt x="86" y="28"/>
                    </a:lnTo>
                    <a:lnTo>
                      <a:pt x="68" y="28"/>
                    </a:lnTo>
                    <a:close/>
                    <a:moveTo>
                      <a:pt x="83" y="18"/>
                    </a:moveTo>
                    <a:lnTo>
                      <a:pt x="86" y="22"/>
                    </a:lnTo>
                    <a:lnTo>
                      <a:pt x="86" y="25"/>
                    </a:lnTo>
                    <a:lnTo>
                      <a:pt x="76" y="25"/>
                    </a:lnTo>
                    <a:lnTo>
                      <a:pt x="83" y="18"/>
                    </a:lnTo>
                    <a:close/>
                    <a:moveTo>
                      <a:pt x="70" y="33"/>
                    </a:moveTo>
                    <a:lnTo>
                      <a:pt x="66" y="29"/>
                    </a:lnTo>
                    <a:lnTo>
                      <a:pt x="80" y="15"/>
                    </a:lnTo>
                    <a:lnTo>
                      <a:pt x="83" y="18"/>
                    </a:lnTo>
                    <a:lnTo>
                      <a:pt x="70" y="33"/>
                    </a:lnTo>
                    <a:close/>
                    <a:moveTo>
                      <a:pt x="66" y="29"/>
                    </a:moveTo>
                    <a:lnTo>
                      <a:pt x="66" y="29"/>
                    </a:lnTo>
                    <a:lnTo>
                      <a:pt x="73" y="23"/>
                    </a:lnTo>
                    <a:lnTo>
                      <a:pt x="66" y="29"/>
                    </a:lnTo>
                    <a:close/>
                    <a:moveTo>
                      <a:pt x="66" y="29"/>
                    </a:moveTo>
                    <a:lnTo>
                      <a:pt x="63" y="26"/>
                    </a:lnTo>
                    <a:lnTo>
                      <a:pt x="78" y="13"/>
                    </a:lnTo>
                    <a:lnTo>
                      <a:pt x="80" y="16"/>
                    </a:lnTo>
                    <a:lnTo>
                      <a:pt x="66" y="29"/>
                    </a:lnTo>
                    <a:close/>
                    <a:moveTo>
                      <a:pt x="78" y="13"/>
                    </a:moveTo>
                    <a:lnTo>
                      <a:pt x="68" y="3"/>
                    </a:lnTo>
                    <a:lnTo>
                      <a:pt x="78" y="13"/>
                    </a:lnTo>
                    <a:lnTo>
                      <a:pt x="70" y="20"/>
                    </a:lnTo>
                    <a:lnTo>
                      <a:pt x="78" y="13"/>
                    </a:lnTo>
                    <a:close/>
                    <a:moveTo>
                      <a:pt x="63" y="26"/>
                    </a:moveTo>
                    <a:lnTo>
                      <a:pt x="60" y="23"/>
                    </a:lnTo>
                    <a:lnTo>
                      <a:pt x="74" y="10"/>
                    </a:lnTo>
                    <a:lnTo>
                      <a:pt x="78" y="13"/>
                    </a:lnTo>
                    <a:lnTo>
                      <a:pt x="63" y="26"/>
                    </a:lnTo>
                    <a:close/>
                    <a:moveTo>
                      <a:pt x="60" y="23"/>
                    </a:moveTo>
                    <a:lnTo>
                      <a:pt x="58" y="20"/>
                    </a:lnTo>
                    <a:lnTo>
                      <a:pt x="71" y="6"/>
                    </a:lnTo>
                    <a:lnTo>
                      <a:pt x="74" y="10"/>
                    </a:lnTo>
                    <a:lnTo>
                      <a:pt x="60"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9" y="23"/>
                    </a:lnTo>
                    <a:lnTo>
                      <a:pt x="57" y="22"/>
                    </a:lnTo>
                    <a:lnTo>
                      <a:pt x="61" y="13"/>
                    </a:lnTo>
                    <a:lnTo>
                      <a:pt x="61" y="23"/>
                    </a:lnTo>
                    <a:close/>
                    <a:moveTo>
                      <a:pt x="57" y="22"/>
                    </a:moveTo>
                    <a:lnTo>
                      <a:pt x="50" y="18"/>
                    </a:lnTo>
                    <a:lnTo>
                      <a:pt x="59" y="1"/>
                    </a:lnTo>
                    <a:lnTo>
                      <a:pt x="65" y="4"/>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47" y="1"/>
                    </a:moveTo>
                    <a:lnTo>
                      <a:pt x="49" y="0"/>
                    </a:lnTo>
                    <a:lnTo>
                      <a:pt x="51" y="0"/>
                    </a:lnTo>
                    <a:lnTo>
                      <a:pt x="51" y="10"/>
                    </a:lnTo>
                    <a:lnTo>
                      <a:pt x="47" y="1"/>
                    </a:lnTo>
                    <a:close/>
                    <a:moveTo>
                      <a:pt x="55" y="18"/>
                    </a:moveTo>
                    <a:lnTo>
                      <a:pt x="49" y="22"/>
                    </a:lnTo>
                    <a:lnTo>
                      <a:pt x="41" y="4"/>
                    </a:lnTo>
                    <a:lnTo>
                      <a:pt x="47" y="1"/>
                    </a:lnTo>
                    <a:lnTo>
                      <a:pt x="55" y="18"/>
                    </a:lnTo>
                    <a:close/>
                    <a:moveTo>
                      <a:pt x="49" y="22"/>
                    </a:moveTo>
                    <a:lnTo>
                      <a:pt x="47" y="23"/>
                    </a:lnTo>
                    <a:lnTo>
                      <a:pt x="44" y="23"/>
                    </a:lnTo>
                    <a:lnTo>
                      <a:pt x="44" y="13"/>
                    </a:lnTo>
                    <a:lnTo>
                      <a:pt x="49" y="22"/>
                    </a:lnTo>
                    <a:close/>
                    <a:moveTo>
                      <a:pt x="44" y="23"/>
                    </a:moveTo>
                    <a:lnTo>
                      <a:pt x="42" y="23"/>
                    </a:lnTo>
                    <a:lnTo>
                      <a:pt x="42" y="3"/>
                    </a:lnTo>
                    <a:lnTo>
                      <a:pt x="44" y="3"/>
                    </a:lnTo>
                    <a:lnTo>
                      <a:pt x="44" y="23"/>
                    </a:lnTo>
                    <a:close/>
                    <a:moveTo>
                      <a:pt x="42" y="23"/>
                    </a:moveTo>
                    <a:lnTo>
                      <a:pt x="36" y="23"/>
                    </a:lnTo>
                    <a:lnTo>
                      <a:pt x="36" y="3"/>
                    </a:lnTo>
                    <a:lnTo>
                      <a:pt x="42" y="3"/>
                    </a:lnTo>
                    <a:lnTo>
                      <a:pt x="42" y="23"/>
                    </a:lnTo>
                    <a:close/>
                    <a:moveTo>
                      <a:pt x="31" y="4"/>
                    </a:moveTo>
                    <a:lnTo>
                      <a:pt x="33" y="3"/>
                    </a:lnTo>
                    <a:lnTo>
                      <a:pt x="36" y="3"/>
                    </a:lnTo>
                    <a:lnTo>
                      <a:pt x="36" y="13"/>
                    </a:lnTo>
                    <a:lnTo>
                      <a:pt x="31" y="4"/>
                    </a:lnTo>
                    <a:close/>
                    <a:moveTo>
                      <a:pt x="40" y="22"/>
                    </a:moveTo>
                    <a:lnTo>
                      <a:pt x="33" y="25"/>
                    </a:lnTo>
                    <a:lnTo>
                      <a:pt x="25" y="7"/>
                    </a:lnTo>
                    <a:lnTo>
                      <a:pt x="31" y="4"/>
                    </a:lnTo>
                    <a:lnTo>
                      <a:pt x="40" y="22"/>
                    </a:lnTo>
                    <a:close/>
                    <a:moveTo>
                      <a:pt x="22" y="10"/>
                    </a:moveTo>
                    <a:lnTo>
                      <a:pt x="23" y="9"/>
                    </a:lnTo>
                    <a:lnTo>
                      <a:pt x="25" y="7"/>
                    </a:lnTo>
                    <a:lnTo>
                      <a:pt x="29" y="16"/>
                    </a:lnTo>
                    <a:lnTo>
                      <a:pt x="22" y="10"/>
                    </a:lnTo>
                    <a:close/>
                    <a:moveTo>
                      <a:pt x="36" y="23"/>
                    </a:moveTo>
                    <a:lnTo>
                      <a:pt x="32" y="26"/>
                    </a:lnTo>
                    <a:lnTo>
                      <a:pt x="19" y="13"/>
                    </a:lnTo>
                    <a:lnTo>
                      <a:pt x="22" y="10"/>
                    </a:lnTo>
                    <a:lnTo>
                      <a:pt x="36" y="23"/>
                    </a:lnTo>
                    <a:close/>
                    <a:moveTo>
                      <a:pt x="32" y="26"/>
                    </a:moveTo>
                    <a:lnTo>
                      <a:pt x="23" y="35"/>
                    </a:lnTo>
                    <a:lnTo>
                      <a:pt x="32" y="26"/>
                    </a:lnTo>
                    <a:lnTo>
                      <a:pt x="26" y="20"/>
                    </a:lnTo>
                    <a:lnTo>
                      <a:pt x="32" y="26"/>
                    </a:lnTo>
                    <a:close/>
                    <a:moveTo>
                      <a:pt x="32" y="26"/>
                    </a:moveTo>
                    <a:lnTo>
                      <a:pt x="29" y="29"/>
                    </a:lnTo>
                    <a:lnTo>
                      <a:pt x="16" y="15"/>
                    </a:lnTo>
                    <a:lnTo>
                      <a:pt x="19" y="13"/>
                    </a:lnTo>
                    <a:lnTo>
                      <a:pt x="32" y="26"/>
                    </a:lnTo>
                    <a:close/>
                    <a:moveTo>
                      <a:pt x="15" y="18"/>
                    </a:moveTo>
                    <a:lnTo>
                      <a:pt x="15" y="16"/>
                    </a:lnTo>
                    <a:lnTo>
                      <a:pt x="16" y="15"/>
                    </a:lnTo>
                    <a:lnTo>
                      <a:pt x="22" y="23"/>
                    </a:lnTo>
                    <a:lnTo>
                      <a:pt x="15" y="18"/>
                    </a:lnTo>
                    <a:close/>
                    <a:moveTo>
                      <a:pt x="31" y="26"/>
                    </a:moveTo>
                    <a:lnTo>
                      <a:pt x="28" y="33"/>
                    </a:lnTo>
                    <a:lnTo>
                      <a:pt x="11" y="25"/>
                    </a:lnTo>
                    <a:lnTo>
                      <a:pt x="15" y="18"/>
                    </a:lnTo>
                    <a:lnTo>
                      <a:pt x="31" y="26"/>
                    </a:lnTo>
                    <a:close/>
                    <a:moveTo>
                      <a:pt x="28" y="33"/>
                    </a:moveTo>
                    <a:lnTo>
                      <a:pt x="27" y="34"/>
                    </a:lnTo>
                    <a:lnTo>
                      <a:pt x="26" y="35"/>
                    </a:lnTo>
                    <a:lnTo>
                      <a:pt x="19" y="28"/>
                    </a:lnTo>
                    <a:lnTo>
                      <a:pt x="28" y="33"/>
                    </a:lnTo>
                    <a:close/>
                    <a:moveTo>
                      <a:pt x="26" y="35"/>
                    </a:moveTo>
                    <a:lnTo>
                      <a:pt x="23" y="38"/>
                    </a:lnTo>
                    <a:lnTo>
                      <a:pt x="9" y="25"/>
                    </a:lnTo>
                    <a:lnTo>
                      <a:pt x="12" y="22"/>
                    </a:lnTo>
                    <a:lnTo>
                      <a:pt x="26" y="35"/>
                    </a:lnTo>
                    <a:close/>
                    <a:moveTo>
                      <a:pt x="23" y="38"/>
                    </a:moveTo>
                    <a:lnTo>
                      <a:pt x="14" y="48"/>
                    </a:lnTo>
                    <a:lnTo>
                      <a:pt x="23" y="38"/>
                    </a:lnTo>
                    <a:lnTo>
                      <a:pt x="16" y="32"/>
                    </a:lnTo>
                    <a:lnTo>
                      <a:pt x="23" y="38"/>
                    </a:lnTo>
                    <a:close/>
                    <a:moveTo>
                      <a:pt x="23" y="38"/>
                    </a:moveTo>
                    <a:lnTo>
                      <a:pt x="20" y="42"/>
                    </a:lnTo>
                    <a:lnTo>
                      <a:pt x="6" y="28"/>
                    </a:lnTo>
                    <a:lnTo>
                      <a:pt x="9" y="25"/>
                    </a:lnTo>
                    <a:lnTo>
                      <a:pt x="23" y="38"/>
                    </a:lnTo>
                    <a:close/>
                    <a:moveTo>
                      <a:pt x="5" y="31"/>
                    </a:moveTo>
                    <a:lnTo>
                      <a:pt x="5" y="29"/>
                    </a:lnTo>
                    <a:lnTo>
                      <a:pt x="6" y="28"/>
                    </a:lnTo>
                    <a:lnTo>
                      <a:pt x="14" y="35"/>
                    </a:lnTo>
                    <a:lnTo>
                      <a:pt x="5" y="31"/>
                    </a:lnTo>
                    <a:close/>
                    <a:moveTo>
                      <a:pt x="21" y="39"/>
                    </a:moveTo>
                    <a:lnTo>
                      <a:pt x="18" y="46"/>
                    </a:lnTo>
                    <a:lnTo>
                      <a:pt x="1" y="37"/>
                    </a:lnTo>
                    <a:lnTo>
                      <a:pt x="5" y="31"/>
                    </a:lnTo>
                    <a:lnTo>
                      <a:pt x="21"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3"/>
                    </a:moveTo>
                    <a:lnTo>
                      <a:pt x="0" y="50"/>
                    </a:lnTo>
                    <a:lnTo>
                      <a:pt x="0" y="48"/>
                    </a:lnTo>
                    <a:lnTo>
                      <a:pt x="10" y="48"/>
                    </a:lnTo>
                    <a:lnTo>
                      <a:pt x="1" y="53"/>
                    </a:lnTo>
                    <a:close/>
                    <a:moveTo>
                      <a:pt x="18" y="44"/>
                    </a:moveTo>
                    <a:lnTo>
                      <a:pt x="21" y="50"/>
                    </a:lnTo>
                    <a:lnTo>
                      <a:pt x="5" y="58"/>
                    </a:lnTo>
                    <a:lnTo>
                      <a:pt x="1" y="53"/>
                    </a:lnTo>
                    <a:lnTo>
                      <a:pt x="18" y="44"/>
                    </a:lnTo>
                    <a:close/>
                    <a:moveTo>
                      <a:pt x="21" y="50"/>
                    </a:moveTo>
                    <a:lnTo>
                      <a:pt x="22" y="52"/>
                    </a:lnTo>
                    <a:lnTo>
                      <a:pt x="22" y="54"/>
                    </a:lnTo>
                    <a:lnTo>
                      <a:pt x="14" y="54"/>
                    </a:lnTo>
                    <a:lnTo>
                      <a:pt x="21" y="50"/>
                    </a:lnTo>
                    <a:close/>
                    <a:moveTo>
                      <a:pt x="22" y="54"/>
                    </a:moveTo>
                    <a:lnTo>
                      <a:pt x="22" y="57"/>
                    </a:lnTo>
                    <a:lnTo>
                      <a:pt x="4" y="57"/>
                    </a:lnTo>
                    <a:lnTo>
                      <a:pt x="4" y="54"/>
                    </a:lnTo>
                    <a:lnTo>
                      <a:pt x="22" y="54"/>
                    </a:lnTo>
                    <a:close/>
                    <a:moveTo>
                      <a:pt x="6" y="64"/>
                    </a:moveTo>
                    <a:lnTo>
                      <a:pt x="4" y="61"/>
                    </a:lnTo>
                    <a:lnTo>
                      <a:pt x="4" y="57"/>
                    </a:lnTo>
                    <a:lnTo>
                      <a:pt x="14" y="57"/>
                    </a:lnTo>
                    <a:lnTo>
                      <a:pt x="6" y="64"/>
                    </a:lnTo>
                    <a:close/>
                    <a:moveTo>
                      <a:pt x="20" y="50"/>
                    </a:moveTo>
                    <a:lnTo>
                      <a:pt x="23" y="54"/>
                    </a:lnTo>
                    <a:lnTo>
                      <a:pt x="9" y="67"/>
                    </a:lnTo>
                    <a:lnTo>
                      <a:pt x="6" y="64"/>
                    </a:lnTo>
                    <a:lnTo>
                      <a:pt x="20" y="50"/>
                    </a:lnTo>
                    <a:close/>
                    <a:moveTo>
                      <a:pt x="23" y="54"/>
                    </a:moveTo>
                    <a:lnTo>
                      <a:pt x="14" y="44"/>
                    </a:lnTo>
                    <a:lnTo>
                      <a:pt x="23" y="54"/>
                    </a:lnTo>
                    <a:lnTo>
                      <a:pt x="16" y="60"/>
                    </a:lnTo>
                    <a:lnTo>
                      <a:pt x="23" y="54"/>
                    </a:lnTo>
                    <a:close/>
                    <a:moveTo>
                      <a:pt x="23" y="54"/>
                    </a:moveTo>
                    <a:lnTo>
                      <a:pt x="26" y="57"/>
                    </a:lnTo>
                    <a:lnTo>
                      <a:pt x="12" y="70"/>
                    </a:lnTo>
                    <a:lnTo>
                      <a:pt x="9" y="67"/>
                    </a:lnTo>
                    <a:lnTo>
                      <a:pt x="23" y="54"/>
                    </a:lnTo>
                    <a:close/>
                    <a:moveTo>
                      <a:pt x="12" y="70"/>
                    </a:moveTo>
                    <a:lnTo>
                      <a:pt x="12" y="70"/>
                    </a:lnTo>
                    <a:lnTo>
                      <a:pt x="19" y="64"/>
                    </a:lnTo>
                    <a:lnTo>
                      <a:pt x="12" y="70"/>
                    </a:lnTo>
                    <a:close/>
                    <a:moveTo>
                      <a:pt x="26" y="57"/>
                    </a:moveTo>
                    <a:lnTo>
                      <a:pt x="29" y="60"/>
                    </a:lnTo>
                    <a:lnTo>
                      <a:pt x="16" y="74"/>
                    </a:lnTo>
                    <a:lnTo>
                      <a:pt x="12" y="70"/>
                    </a:lnTo>
                    <a:lnTo>
                      <a:pt x="26" y="57"/>
                    </a:lnTo>
                    <a:close/>
                    <a:moveTo>
                      <a:pt x="22" y="77"/>
                    </a:moveTo>
                    <a:lnTo>
                      <a:pt x="19" y="77"/>
                    </a:lnTo>
                    <a:lnTo>
                      <a:pt x="16" y="74"/>
                    </a:lnTo>
                    <a:lnTo>
                      <a:pt x="22" y="67"/>
                    </a:lnTo>
                    <a:lnTo>
                      <a:pt x="22" y="77"/>
                    </a:lnTo>
                    <a:close/>
                    <a:moveTo>
                      <a:pt x="22" y="57"/>
                    </a:moveTo>
                    <a:lnTo>
                      <a:pt x="26" y="57"/>
                    </a:lnTo>
                    <a:lnTo>
                      <a:pt x="26" y="77"/>
                    </a:lnTo>
                    <a:lnTo>
                      <a:pt x="22" y="77"/>
                    </a:lnTo>
                    <a:lnTo>
                      <a:pt x="22" y="57"/>
                    </a:lnTo>
                    <a:close/>
                    <a:moveTo>
                      <a:pt x="26" y="57"/>
                    </a:moveTo>
                    <a:lnTo>
                      <a:pt x="32" y="57"/>
                    </a:lnTo>
                    <a:lnTo>
                      <a:pt x="32" y="77"/>
                    </a:lnTo>
                    <a:lnTo>
                      <a:pt x="26" y="77"/>
                    </a:lnTo>
                    <a:lnTo>
                      <a:pt x="26" y="57"/>
                    </a:lnTo>
                    <a:close/>
                    <a:moveTo>
                      <a:pt x="32" y="57"/>
                    </a:moveTo>
                    <a:lnTo>
                      <a:pt x="36" y="57"/>
                    </a:lnTo>
                    <a:lnTo>
                      <a:pt x="36" y="77"/>
                    </a:lnTo>
                    <a:lnTo>
                      <a:pt x="32" y="77"/>
                    </a:lnTo>
                    <a:lnTo>
                      <a:pt x="32" y="57"/>
                    </a:lnTo>
                    <a:close/>
                    <a:moveTo>
                      <a:pt x="36" y="57"/>
                    </a:moveTo>
                    <a:lnTo>
                      <a:pt x="42" y="57"/>
                    </a:lnTo>
                    <a:lnTo>
                      <a:pt x="42" y="77"/>
                    </a:lnTo>
                    <a:lnTo>
                      <a:pt x="36" y="77"/>
                    </a:lnTo>
                    <a:lnTo>
                      <a:pt x="36" y="57"/>
                    </a:lnTo>
                    <a:close/>
                    <a:moveTo>
                      <a:pt x="42" y="57"/>
                    </a:moveTo>
                    <a:lnTo>
                      <a:pt x="48" y="57"/>
                    </a:lnTo>
                    <a:lnTo>
                      <a:pt x="48" y="77"/>
                    </a:lnTo>
                    <a:lnTo>
                      <a:pt x="42" y="77"/>
                    </a:lnTo>
                    <a:lnTo>
                      <a:pt x="42" y="57"/>
                    </a:lnTo>
                    <a:close/>
                    <a:moveTo>
                      <a:pt x="54" y="74"/>
                    </a:moveTo>
                    <a:lnTo>
                      <a:pt x="52" y="77"/>
                    </a:lnTo>
                    <a:lnTo>
                      <a:pt x="48" y="77"/>
                    </a:lnTo>
                    <a:lnTo>
                      <a:pt x="48" y="67"/>
                    </a:lnTo>
                    <a:lnTo>
                      <a:pt x="54" y="74"/>
                    </a:lnTo>
                    <a:close/>
                    <a:moveTo>
                      <a:pt x="41" y="60"/>
                    </a:moveTo>
                    <a:lnTo>
                      <a:pt x="44" y="57"/>
                    </a:lnTo>
                    <a:lnTo>
                      <a:pt x="58" y="70"/>
                    </a:lnTo>
                    <a:lnTo>
                      <a:pt x="54" y="74"/>
                    </a:lnTo>
                    <a:lnTo>
                      <a:pt x="41" y="60"/>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1" name="Freeform 567">
                <a:extLst>
                  <a:ext uri="{FF2B5EF4-FFF2-40B4-BE49-F238E27FC236}">
                    <a16:creationId xmlns:a16="http://schemas.microsoft.com/office/drawing/2014/main" id="{A227366C-2211-489C-A9B0-269F6C61B80C}"/>
                  </a:ext>
                </a:extLst>
              </p:cNvPr>
              <p:cNvSpPr>
                <a:spLocks/>
              </p:cNvSpPr>
              <p:nvPr/>
            </p:nvSpPr>
            <p:spPr bwMode="auto">
              <a:xfrm>
                <a:off x="2951" y="2827"/>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9" y="51"/>
                    </a:moveTo>
                    <a:lnTo>
                      <a:pt x="51" y="48"/>
                    </a:lnTo>
                    <a:lnTo>
                      <a:pt x="54" y="45"/>
                    </a:lnTo>
                    <a:lnTo>
                      <a:pt x="61" y="42"/>
                    </a:lnTo>
                    <a:lnTo>
                      <a:pt x="64" y="35"/>
                    </a:lnTo>
                    <a:lnTo>
                      <a:pt x="64" y="32"/>
                    </a:lnTo>
                    <a:lnTo>
                      <a:pt x="67" y="29"/>
                    </a:lnTo>
                    <a:lnTo>
                      <a:pt x="67" y="22"/>
                    </a:lnTo>
                    <a:lnTo>
                      <a:pt x="67" y="19"/>
                    </a:lnTo>
                    <a:lnTo>
                      <a:pt x="67" y="17"/>
                    </a:lnTo>
                    <a:lnTo>
                      <a:pt x="64" y="10"/>
                    </a:lnTo>
                    <a:lnTo>
                      <a:pt x="61" y="7"/>
                    </a:lnTo>
                    <a:lnTo>
                      <a:pt x="58" y="4"/>
                    </a:lnTo>
                    <a:lnTo>
                      <a:pt x="54" y="4"/>
                    </a:lnTo>
                    <a:lnTo>
                      <a:pt x="51" y="0"/>
                    </a:lnTo>
                    <a:lnTo>
                      <a:pt x="45" y="0"/>
                    </a:lnTo>
                    <a:lnTo>
                      <a:pt x="42" y="0"/>
                    </a:lnTo>
                    <a:lnTo>
                      <a:pt x="36" y="0"/>
                    </a:lnTo>
                    <a:lnTo>
                      <a:pt x="32" y="0"/>
                    </a:lnTo>
                    <a:lnTo>
                      <a:pt x="26" y="4"/>
                    </a:lnTo>
                    <a:lnTo>
                      <a:pt x="20" y="7"/>
                    </a:lnTo>
                    <a:lnTo>
                      <a:pt x="17" y="10"/>
                    </a:lnTo>
                    <a:lnTo>
                      <a:pt x="13" y="13"/>
                    </a:lnTo>
                    <a:lnTo>
                      <a:pt x="7" y="17"/>
                    </a:lnTo>
                    <a:lnTo>
                      <a:pt x="7" y="19"/>
                    </a:lnTo>
                    <a:lnTo>
                      <a:pt x="4" y="26"/>
                    </a:lnTo>
                    <a:lnTo>
                      <a:pt x="0" y="29"/>
                    </a:lnTo>
                    <a:lnTo>
                      <a:pt x="0" y="35"/>
                    </a:lnTo>
                    <a:lnTo>
                      <a:pt x="0" y="39"/>
                    </a:lnTo>
                    <a:lnTo>
                      <a:pt x="0" y="42"/>
                    </a:lnTo>
                    <a:lnTo>
                      <a:pt x="4" y="45"/>
                    </a:lnTo>
                    <a:lnTo>
                      <a:pt x="7" y="51"/>
                    </a:lnTo>
                    <a:lnTo>
                      <a:pt x="10" y="51"/>
                    </a:lnTo>
                    <a:lnTo>
                      <a:pt x="13" y="54"/>
                    </a:lnTo>
                    <a:lnTo>
                      <a:pt x="17" y="58"/>
                    </a:lnTo>
                    <a:lnTo>
                      <a:pt x="23" y="58"/>
                    </a:lnTo>
                    <a:lnTo>
                      <a:pt x="26" y="58"/>
                    </a:lnTo>
                    <a:lnTo>
                      <a:pt x="32" y="58"/>
                    </a:lnTo>
                    <a:lnTo>
                      <a:pt x="36"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2" name="Freeform 568">
                <a:extLst>
                  <a:ext uri="{FF2B5EF4-FFF2-40B4-BE49-F238E27FC236}">
                    <a16:creationId xmlns:a16="http://schemas.microsoft.com/office/drawing/2014/main" id="{001DD013-E856-4DB2-8F71-6FF906B742A3}"/>
                  </a:ext>
                </a:extLst>
              </p:cNvPr>
              <p:cNvSpPr>
                <a:spLocks noEditPoints="1"/>
              </p:cNvSpPr>
              <p:nvPr/>
            </p:nvSpPr>
            <p:spPr bwMode="auto">
              <a:xfrm>
                <a:off x="2949" y="2825"/>
                <a:ext cx="21" cy="19"/>
              </a:xfrm>
              <a:custGeom>
                <a:avLst/>
                <a:gdLst>
                  <a:gd name="T0" fmla="*/ 3 w 86"/>
                  <a:gd name="T1" fmla="*/ 3 h 76"/>
                  <a:gd name="T2" fmla="*/ 3 w 86"/>
                  <a:gd name="T3" fmla="*/ 3 h 76"/>
                  <a:gd name="T4" fmla="*/ 4 w 86"/>
                  <a:gd name="T5" fmla="*/ 3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5 w 86"/>
                  <a:gd name="T31" fmla="*/ 1 h 76"/>
                  <a:gd name="T32" fmla="*/ 4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0 w 86"/>
                  <a:gd name="T83" fmla="*/ 4 h 76"/>
                  <a:gd name="T84" fmla="*/ 0 w 86"/>
                  <a:gd name="T85" fmla="*/ 4 h 76"/>
                  <a:gd name="T86" fmla="*/ 1 w 86"/>
                  <a:gd name="T87" fmla="*/ 4 h 76"/>
                  <a:gd name="T88" fmla="*/ 1 w 86"/>
                  <a:gd name="T89" fmla="*/ 3 h 76"/>
                  <a:gd name="T90" fmla="*/ 1 w 86"/>
                  <a:gd name="T91" fmla="*/ 3 h 76"/>
                  <a:gd name="T92" fmla="*/ 1 w 86"/>
                  <a:gd name="T93" fmla="*/ 3 h 76"/>
                  <a:gd name="T94" fmla="*/ 1 w 86"/>
                  <a:gd name="T95" fmla="*/ 5 h 76"/>
                  <a:gd name="T96" fmla="*/ 1 w 86"/>
                  <a:gd name="T97" fmla="*/ 5 h 76"/>
                  <a:gd name="T98" fmla="*/ 1 w 86"/>
                  <a:gd name="T99" fmla="*/ 5 h 76"/>
                  <a:gd name="T100" fmla="*/ 2 w 86"/>
                  <a:gd name="T101" fmla="*/ 4 h 76"/>
                  <a:gd name="T102" fmla="*/ 2 w 86"/>
                  <a:gd name="T103" fmla="*/ 4 h 76"/>
                  <a:gd name="T104" fmla="*/ 2 w 86"/>
                  <a:gd name="T105" fmla="*/ 5 h 76"/>
                  <a:gd name="T106" fmla="*/ 3 w 86"/>
                  <a:gd name="T107" fmla="*/ 5 h 76"/>
                  <a:gd name="T108" fmla="*/ 2 w 86"/>
                  <a:gd name="T109" fmla="*/ 4 h 76"/>
                  <a:gd name="T110" fmla="*/ 3 w 86"/>
                  <a:gd name="T111" fmla="*/ 5 h 76"/>
                  <a:gd name="T112" fmla="*/ 3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3"/>
                    </a:moveTo>
                    <a:lnTo>
                      <a:pt x="53" y="50"/>
                    </a:lnTo>
                    <a:lnTo>
                      <a:pt x="68" y="63"/>
                    </a:lnTo>
                    <a:lnTo>
                      <a:pt x="64" y="67"/>
                    </a:lnTo>
                    <a:lnTo>
                      <a:pt x="51" y="53"/>
                    </a:lnTo>
                    <a:close/>
                    <a:moveTo>
                      <a:pt x="53" y="50"/>
                    </a:moveTo>
                    <a:lnTo>
                      <a:pt x="53" y="50"/>
                    </a:lnTo>
                    <a:lnTo>
                      <a:pt x="60" y="57"/>
                    </a:lnTo>
                    <a:lnTo>
                      <a:pt x="53" y="50"/>
                    </a:lnTo>
                    <a:close/>
                    <a:moveTo>
                      <a:pt x="53" y="50"/>
                    </a:moveTo>
                    <a:lnTo>
                      <a:pt x="57" y="47"/>
                    </a:lnTo>
                    <a:lnTo>
                      <a:pt x="70" y="61"/>
                    </a:lnTo>
                    <a:lnTo>
                      <a:pt x="68" y="64"/>
                    </a:lnTo>
                    <a:lnTo>
                      <a:pt x="53" y="50"/>
                    </a:lnTo>
                    <a:close/>
                    <a:moveTo>
                      <a:pt x="57" y="47"/>
                    </a:moveTo>
                    <a:lnTo>
                      <a:pt x="58" y="46"/>
                    </a:lnTo>
                    <a:lnTo>
                      <a:pt x="60" y="46"/>
                    </a:lnTo>
                    <a:lnTo>
                      <a:pt x="63" y="54"/>
                    </a:lnTo>
                    <a:lnTo>
                      <a:pt x="57" y="47"/>
                    </a:lnTo>
                    <a:close/>
                    <a:moveTo>
                      <a:pt x="60" y="46"/>
                    </a:moveTo>
                    <a:lnTo>
                      <a:pt x="65" y="42"/>
                    </a:lnTo>
                    <a:lnTo>
                      <a:pt x="74" y="59"/>
                    </a:lnTo>
                    <a:lnTo>
                      <a:pt x="68" y="62"/>
                    </a:lnTo>
                    <a:lnTo>
                      <a:pt x="60" y="46"/>
                    </a:lnTo>
                    <a:close/>
                    <a:moveTo>
                      <a:pt x="79" y="54"/>
                    </a:moveTo>
                    <a:lnTo>
                      <a:pt x="78" y="58"/>
                    </a:lnTo>
                    <a:lnTo>
                      <a:pt x="74" y="59"/>
                    </a:lnTo>
                    <a:lnTo>
                      <a:pt x="70" y="51"/>
                    </a:lnTo>
                    <a:lnTo>
                      <a:pt x="79" y="54"/>
                    </a:lnTo>
                    <a:close/>
                    <a:moveTo>
                      <a:pt x="61" y="47"/>
                    </a:moveTo>
                    <a:lnTo>
                      <a:pt x="64" y="40"/>
                    </a:lnTo>
                    <a:lnTo>
                      <a:pt x="82" y="49"/>
                    </a:lnTo>
                    <a:lnTo>
                      <a:pt x="79" y="54"/>
                    </a:lnTo>
                    <a:lnTo>
                      <a:pt x="61" y="47"/>
                    </a:lnTo>
                    <a:close/>
                    <a:moveTo>
                      <a:pt x="83" y="44"/>
                    </a:moveTo>
                    <a:lnTo>
                      <a:pt x="83" y="47"/>
                    </a:lnTo>
                    <a:lnTo>
                      <a:pt x="82" y="49"/>
                    </a:lnTo>
                    <a:lnTo>
                      <a:pt x="73" y="44"/>
                    </a:lnTo>
                    <a:lnTo>
                      <a:pt x="83" y="44"/>
                    </a:lnTo>
                    <a:close/>
                    <a:moveTo>
                      <a:pt x="63" y="44"/>
                    </a:moveTo>
                    <a:lnTo>
                      <a:pt x="63" y="41"/>
                    </a:lnTo>
                    <a:lnTo>
                      <a:pt x="83" y="41"/>
                    </a:lnTo>
                    <a:lnTo>
                      <a:pt x="83" y="44"/>
                    </a:lnTo>
                    <a:lnTo>
                      <a:pt x="63" y="44"/>
                    </a:lnTo>
                    <a:close/>
                    <a:moveTo>
                      <a:pt x="63" y="41"/>
                    </a:moveTo>
                    <a:lnTo>
                      <a:pt x="63" y="37"/>
                    </a:lnTo>
                    <a:lnTo>
                      <a:pt x="67" y="35"/>
                    </a:lnTo>
                    <a:lnTo>
                      <a:pt x="73" y="41"/>
                    </a:lnTo>
                    <a:lnTo>
                      <a:pt x="63" y="41"/>
                    </a:lnTo>
                    <a:close/>
                    <a:moveTo>
                      <a:pt x="67" y="35"/>
                    </a:moveTo>
                    <a:lnTo>
                      <a:pt x="70" y="31"/>
                    </a:lnTo>
                    <a:lnTo>
                      <a:pt x="83" y="44"/>
                    </a:lnTo>
                    <a:lnTo>
                      <a:pt x="80" y="48"/>
                    </a:lnTo>
                    <a:lnTo>
                      <a:pt x="67" y="35"/>
                    </a:lnTo>
                    <a:close/>
                    <a:moveTo>
                      <a:pt x="86" y="38"/>
                    </a:moveTo>
                    <a:lnTo>
                      <a:pt x="86" y="42"/>
                    </a:lnTo>
                    <a:lnTo>
                      <a:pt x="83" y="44"/>
                    </a:lnTo>
                    <a:lnTo>
                      <a:pt x="76" y="38"/>
                    </a:lnTo>
                    <a:lnTo>
                      <a:pt x="86" y="38"/>
                    </a:lnTo>
                    <a:close/>
                    <a:moveTo>
                      <a:pt x="67" y="38"/>
                    </a:moveTo>
                    <a:lnTo>
                      <a:pt x="67" y="31"/>
                    </a:lnTo>
                    <a:lnTo>
                      <a:pt x="86" y="31"/>
                    </a:lnTo>
                    <a:lnTo>
                      <a:pt x="86" y="38"/>
                    </a:lnTo>
                    <a:lnTo>
                      <a:pt x="67" y="38"/>
                    </a:lnTo>
                    <a:close/>
                    <a:moveTo>
                      <a:pt x="67" y="31"/>
                    </a:moveTo>
                    <a:lnTo>
                      <a:pt x="67" y="28"/>
                    </a:lnTo>
                    <a:lnTo>
                      <a:pt x="86" y="28"/>
                    </a:lnTo>
                    <a:lnTo>
                      <a:pt x="86" y="31"/>
                    </a:lnTo>
                    <a:lnTo>
                      <a:pt x="67" y="31"/>
                    </a:lnTo>
                    <a:close/>
                    <a:moveTo>
                      <a:pt x="67" y="28"/>
                    </a:moveTo>
                    <a:lnTo>
                      <a:pt x="67" y="26"/>
                    </a:lnTo>
                    <a:lnTo>
                      <a:pt x="86" y="26"/>
                    </a:lnTo>
                    <a:lnTo>
                      <a:pt x="86" y="28"/>
                    </a:lnTo>
                    <a:lnTo>
                      <a:pt x="67" y="28"/>
                    </a:lnTo>
                    <a:close/>
                    <a:moveTo>
                      <a:pt x="85" y="21"/>
                    </a:moveTo>
                    <a:lnTo>
                      <a:pt x="86" y="24"/>
                    </a:lnTo>
                    <a:lnTo>
                      <a:pt x="86" y="26"/>
                    </a:lnTo>
                    <a:lnTo>
                      <a:pt x="76" y="26"/>
                    </a:lnTo>
                    <a:lnTo>
                      <a:pt x="85" y="21"/>
                    </a:lnTo>
                    <a:close/>
                    <a:moveTo>
                      <a:pt x="68" y="29"/>
                    </a:moveTo>
                    <a:lnTo>
                      <a:pt x="64" y="24"/>
                    </a:lnTo>
                    <a:lnTo>
                      <a:pt x="82" y="15"/>
                    </a:lnTo>
                    <a:lnTo>
                      <a:pt x="85" y="21"/>
                    </a:lnTo>
                    <a:lnTo>
                      <a:pt x="68" y="29"/>
                    </a:lnTo>
                    <a:close/>
                    <a:moveTo>
                      <a:pt x="80" y="13"/>
                    </a:moveTo>
                    <a:lnTo>
                      <a:pt x="81" y="14"/>
                    </a:lnTo>
                    <a:lnTo>
                      <a:pt x="82" y="15"/>
                    </a:lnTo>
                    <a:lnTo>
                      <a:pt x="73" y="19"/>
                    </a:lnTo>
                    <a:lnTo>
                      <a:pt x="80" y="13"/>
                    </a:lnTo>
                    <a:close/>
                    <a:moveTo>
                      <a:pt x="67" y="26"/>
                    </a:moveTo>
                    <a:lnTo>
                      <a:pt x="63" y="22"/>
                    </a:lnTo>
                    <a:lnTo>
                      <a:pt x="76" y="9"/>
                    </a:lnTo>
                    <a:lnTo>
                      <a:pt x="80" y="13"/>
                    </a:lnTo>
                    <a:lnTo>
                      <a:pt x="67" y="26"/>
                    </a:lnTo>
                    <a:close/>
                    <a:moveTo>
                      <a:pt x="76" y="9"/>
                    </a:moveTo>
                    <a:lnTo>
                      <a:pt x="86" y="18"/>
                    </a:lnTo>
                    <a:lnTo>
                      <a:pt x="76" y="9"/>
                    </a:lnTo>
                    <a:lnTo>
                      <a:pt x="70" y="16"/>
                    </a:lnTo>
                    <a:lnTo>
                      <a:pt x="76" y="9"/>
                    </a:lnTo>
                    <a:close/>
                    <a:moveTo>
                      <a:pt x="63" y="22"/>
                    </a:moveTo>
                    <a:lnTo>
                      <a:pt x="60" y="19"/>
                    </a:lnTo>
                    <a:lnTo>
                      <a:pt x="73" y="6"/>
                    </a:lnTo>
                    <a:lnTo>
                      <a:pt x="76" y="9"/>
                    </a:lnTo>
                    <a:lnTo>
                      <a:pt x="63" y="22"/>
                    </a:lnTo>
                    <a:close/>
                    <a:moveTo>
                      <a:pt x="67" y="3"/>
                    </a:moveTo>
                    <a:lnTo>
                      <a:pt x="71" y="3"/>
                    </a:lnTo>
                    <a:lnTo>
                      <a:pt x="73" y="6"/>
                    </a:lnTo>
                    <a:lnTo>
                      <a:pt x="67" y="13"/>
                    </a:lnTo>
                    <a:lnTo>
                      <a:pt x="67" y="3"/>
                    </a:lnTo>
                    <a:close/>
                    <a:moveTo>
                      <a:pt x="67" y="22"/>
                    </a:moveTo>
                    <a:lnTo>
                      <a:pt x="63" y="22"/>
                    </a:lnTo>
                    <a:lnTo>
                      <a:pt x="63" y="3"/>
                    </a:lnTo>
                    <a:lnTo>
                      <a:pt x="67" y="3"/>
                    </a:lnTo>
                    <a:lnTo>
                      <a:pt x="67" y="22"/>
                    </a:lnTo>
                    <a:close/>
                    <a:moveTo>
                      <a:pt x="63" y="22"/>
                    </a:moveTo>
                    <a:lnTo>
                      <a:pt x="60" y="22"/>
                    </a:lnTo>
                    <a:lnTo>
                      <a:pt x="57" y="19"/>
                    </a:lnTo>
                    <a:lnTo>
                      <a:pt x="63" y="13"/>
                    </a:lnTo>
                    <a:lnTo>
                      <a:pt x="63" y="22"/>
                    </a:lnTo>
                    <a:close/>
                    <a:moveTo>
                      <a:pt x="57" y="19"/>
                    </a:moveTo>
                    <a:lnTo>
                      <a:pt x="53" y="16"/>
                    </a:lnTo>
                    <a:lnTo>
                      <a:pt x="68" y="3"/>
                    </a:lnTo>
                    <a:lnTo>
                      <a:pt x="70" y="6"/>
                    </a:lnTo>
                    <a:lnTo>
                      <a:pt x="57" y="19"/>
                    </a:lnTo>
                    <a:close/>
                    <a:moveTo>
                      <a:pt x="60" y="0"/>
                    </a:moveTo>
                    <a:lnTo>
                      <a:pt x="64" y="0"/>
                    </a:lnTo>
                    <a:lnTo>
                      <a:pt x="68" y="3"/>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1" y="19"/>
                    </a:lnTo>
                    <a:lnTo>
                      <a:pt x="41" y="0"/>
                    </a:lnTo>
                    <a:lnTo>
                      <a:pt x="45" y="0"/>
                    </a:lnTo>
                    <a:lnTo>
                      <a:pt x="45" y="19"/>
                    </a:lnTo>
                    <a:close/>
                    <a:moveTo>
                      <a:pt x="37" y="0"/>
                    </a:moveTo>
                    <a:lnTo>
                      <a:pt x="39" y="0"/>
                    </a:lnTo>
                    <a:lnTo>
                      <a:pt x="41" y="0"/>
                    </a:lnTo>
                    <a:lnTo>
                      <a:pt x="41" y="9"/>
                    </a:lnTo>
                    <a:lnTo>
                      <a:pt x="37" y="0"/>
                    </a:lnTo>
                    <a:close/>
                    <a:moveTo>
                      <a:pt x="46" y="18"/>
                    </a:moveTo>
                    <a:lnTo>
                      <a:pt x="39" y="21"/>
                    </a:lnTo>
                    <a:lnTo>
                      <a:pt x="31" y="4"/>
                    </a:lnTo>
                    <a:lnTo>
                      <a:pt x="37" y="0"/>
                    </a:lnTo>
                    <a:lnTo>
                      <a:pt x="46" y="18"/>
                    </a:lnTo>
                    <a:close/>
                    <a:moveTo>
                      <a:pt x="39" y="21"/>
                    </a:moveTo>
                    <a:lnTo>
                      <a:pt x="35" y="24"/>
                    </a:lnTo>
                    <a:lnTo>
                      <a:pt x="39" y="21"/>
                    </a:lnTo>
                    <a:lnTo>
                      <a:pt x="35" y="13"/>
                    </a:lnTo>
                    <a:lnTo>
                      <a:pt x="39" y="21"/>
                    </a:lnTo>
                    <a:close/>
                    <a:moveTo>
                      <a:pt x="39" y="21"/>
                    </a:moveTo>
                    <a:lnTo>
                      <a:pt x="32" y="25"/>
                    </a:lnTo>
                    <a:lnTo>
                      <a:pt x="25" y="7"/>
                    </a:lnTo>
                    <a:lnTo>
                      <a:pt x="31" y="4"/>
                    </a:lnTo>
                    <a:lnTo>
                      <a:pt x="39" y="21"/>
                    </a:lnTo>
                    <a:close/>
                    <a:moveTo>
                      <a:pt x="22" y="9"/>
                    </a:moveTo>
                    <a:lnTo>
                      <a:pt x="24" y="8"/>
                    </a:lnTo>
                    <a:lnTo>
                      <a:pt x="25" y="7"/>
                    </a:lnTo>
                    <a:lnTo>
                      <a:pt x="29" y="16"/>
                    </a:lnTo>
                    <a:lnTo>
                      <a:pt x="22" y="9"/>
                    </a:lnTo>
                    <a:close/>
                    <a:moveTo>
                      <a:pt x="36" y="22"/>
                    </a:moveTo>
                    <a:lnTo>
                      <a:pt x="32" y="26"/>
                    </a:lnTo>
                    <a:lnTo>
                      <a:pt x="19" y="13"/>
                    </a:lnTo>
                    <a:lnTo>
                      <a:pt x="22" y="9"/>
                    </a:lnTo>
                    <a:lnTo>
                      <a:pt x="36" y="22"/>
                    </a:lnTo>
                    <a:close/>
                    <a:moveTo>
                      <a:pt x="32" y="26"/>
                    </a:moveTo>
                    <a:lnTo>
                      <a:pt x="32" y="26"/>
                    </a:lnTo>
                    <a:lnTo>
                      <a:pt x="26" y="19"/>
                    </a:lnTo>
                    <a:lnTo>
                      <a:pt x="32" y="26"/>
                    </a:lnTo>
                    <a:close/>
                    <a:moveTo>
                      <a:pt x="32" y="26"/>
                    </a:moveTo>
                    <a:lnTo>
                      <a:pt x="29" y="29"/>
                    </a:lnTo>
                    <a:lnTo>
                      <a:pt x="16" y="16"/>
                    </a:lnTo>
                    <a:lnTo>
                      <a:pt x="19" y="13"/>
                    </a:lnTo>
                    <a:lnTo>
                      <a:pt x="32" y="26"/>
                    </a:lnTo>
                    <a:close/>
                    <a:moveTo>
                      <a:pt x="29" y="29"/>
                    </a:moveTo>
                    <a:lnTo>
                      <a:pt x="28" y="30"/>
                    </a:lnTo>
                    <a:lnTo>
                      <a:pt x="27" y="30"/>
                    </a:lnTo>
                    <a:lnTo>
                      <a:pt x="22" y="22"/>
                    </a:lnTo>
                    <a:lnTo>
                      <a:pt x="29" y="29"/>
                    </a:lnTo>
                    <a:close/>
                    <a:moveTo>
                      <a:pt x="27" y="30"/>
                    </a:moveTo>
                    <a:lnTo>
                      <a:pt x="20" y="33"/>
                    </a:lnTo>
                    <a:lnTo>
                      <a:pt x="11" y="17"/>
                    </a:lnTo>
                    <a:lnTo>
                      <a:pt x="18" y="14"/>
                    </a:lnTo>
                    <a:lnTo>
                      <a:pt x="27" y="30"/>
                    </a:lnTo>
                    <a:close/>
                    <a:moveTo>
                      <a:pt x="6" y="26"/>
                    </a:moveTo>
                    <a:lnTo>
                      <a:pt x="6" y="19"/>
                    </a:lnTo>
                    <a:lnTo>
                      <a:pt x="11" y="17"/>
                    </a:lnTo>
                    <a:lnTo>
                      <a:pt x="16" y="26"/>
                    </a:lnTo>
                    <a:lnTo>
                      <a:pt x="6" y="26"/>
                    </a:lnTo>
                    <a:close/>
                    <a:moveTo>
                      <a:pt x="26" y="26"/>
                    </a:moveTo>
                    <a:lnTo>
                      <a:pt x="26" y="28"/>
                    </a:lnTo>
                    <a:lnTo>
                      <a:pt x="6" y="28"/>
                    </a:lnTo>
                    <a:lnTo>
                      <a:pt x="6" y="26"/>
                    </a:lnTo>
                    <a:lnTo>
                      <a:pt x="26" y="26"/>
                    </a:lnTo>
                    <a:close/>
                    <a:moveTo>
                      <a:pt x="26" y="28"/>
                    </a:moveTo>
                    <a:lnTo>
                      <a:pt x="26" y="30"/>
                    </a:lnTo>
                    <a:lnTo>
                      <a:pt x="25" y="32"/>
                    </a:lnTo>
                    <a:lnTo>
                      <a:pt x="16" y="28"/>
                    </a:lnTo>
                    <a:lnTo>
                      <a:pt x="26" y="28"/>
                    </a:lnTo>
                    <a:close/>
                    <a:moveTo>
                      <a:pt x="25" y="32"/>
                    </a:moveTo>
                    <a:lnTo>
                      <a:pt x="21" y="39"/>
                    </a:lnTo>
                    <a:lnTo>
                      <a:pt x="5" y="30"/>
                    </a:lnTo>
                    <a:lnTo>
                      <a:pt x="7" y="25"/>
                    </a:lnTo>
                    <a:lnTo>
                      <a:pt x="25" y="32"/>
                    </a:lnTo>
                    <a:close/>
                    <a:moveTo>
                      <a:pt x="21" y="39"/>
                    </a:moveTo>
                    <a:lnTo>
                      <a:pt x="20" y="40"/>
                    </a:lnTo>
                    <a:lnTo>
                      <a:pt x="19" y="41"/>
                    </a:lnTo>
                    <a:lnTo>
                      <a:pt x="13" y="35"/>
                    </a:lnTo>
                    <a:lnTo>
                      <a:pt x="21" y="39"/>
                    </a:lnTo>
                    <a:close/>
                    <a:moveTo>
                      <a:pt x="19" y="41"/>
                    </a:moveTo>
                    <a:lnTo>
                      <a:pt x="16" y="44"/>
                    </a:lnTo>
                    <a:lnTo>
                      <a:pt x="3" y="31"/>
                    </a:lnTo>
                    <a:lnTo>
                      <a:pt x="6" y="28"/>
                    </a:lnTo>
                    <a:lnTo>
                      <a:pt x="19" y="41"/>
                    </a:lnTo>
                    <a:close/>
                    <a:moveTo>
                      <a:pt x="0" y="38"/>
                    </a:moveTo>
                    <a:lnTo>
                      <a:pt x="0" y="35"/>
                    </a:lnTo>
                    <a:lnTo>
                      <a:pt x="3"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3" y="58"/>
                    </a:moveTo>
                    <a:lnTo>
                      <a:pt x="0" y="54"/>
                    </a:lnTo>
                    <a:lnTo>
                      <a:pt x="0" y="51"/>
                    </a:lnTo>
                    <a:lnTo>
                      <a:pt x="9" y="51"/>
                    </a:lnTo>
                    <a:lnTo>
                      <a:pt x="3" y="58"/>
                    </a:lnTo>
                    <a:close/>
                    <a:moveTo>
                      <a:pt x="16" y="44"/>
                    </a:moveTo>
                    <a:lnTo>
                      <a:pt x="19" y="47"/>
                    </a:lnTo>
                    <a:lnTo>
                      <a:pt x="6" y="61"/>
                    </a:lnTo>
                    <a:lnTo>
                      <a:pt x="3" y="58"/>
                    </a:lnTo>
                    <a:lnTo>
                      <a:pt x="16" y="44"/>
                    </a:lnTo>
                    <a:close/>
                    <a:moveTo>
                      <a:pt x="19" y="47"/>
                    </a:moveTo>
                    <a:lnTo>
                      <a:pt x="20" y="48"/>
                    </a:lnTo>
                    <a:lnTo>
                      <a:pt x="21" y="50"/>
                    </a:lnTo>
                    <a:lnTo>
                      <a:pt x="13" y="54"/>
                    </a:lnTo>
                    <a:lnTo>
                      <a:pt x="19" y="47"/>
                    </a:lnTo>
                    <a:close/>
                    <a:moveTo>
                      <a:pt x="21" y="50"/>
                    </a:moveTo>
                    <a:lnTo>
                      <a:pt x="25" y="56"/>
                    </a:lnTo>
                    <a:lnTo>
                      <a:pt x="7" y="64"/>
                    </a:lnTo>
                    <a:lnTo>
                      <a:pt x="5" y="58"/>
                    </a:lnTo>
                    <a:lnTo>
                      <a:pt x="21" y="50"/>
                    </a:lnTo>
                    <a:close/>
                    <a:moveTo>
                      <a:pt x="16" y="70"/>
                    </a:moveTo>
                    <a:lnTo>
                      <a:pt x="10" y="70"/>
                    </a:lnTo>
                    <a:lnTo>
                      <a:pt x="7" y="64"/>
                    </a:lnTo>
                    <a:lnTo>
                      <a:pt x="16" y="60"/>
                    </a:lnTo>
                    <a:lnTo>
                      <a:pt x="16" y="70"/>
                    </a:lnTo>
                    <a:close/>
                    <a:moveTo>
                      <a:pt x="16" y="51"/>
                    </a:moveTo>
                    <a:lnTo>
                      <a:pt x="19" y="51"/>
                    </a:lnTo>
                    <a:lnTo>
                      <a:pt x="19" y="70"/>
                    </a:lnTo>
                    <a:lnTo>
                      <a:pt x="16" y="70"/>
                    </a:lnTo>
                    <a:lnTo>
                      <a:pt x="16" y="51"/>
                    </a:lnTo>
                    <a:close/>
                    <a:moveTo>
                      <a:pt x="19" y="51"/>
                    </a:moveTo>
                    <a:lnTo>
                      <a:pt x="24" y="51"/>
                    </a:lnTo>
                    <a:lnTo>
                      <a:pt x="26" y="53"/>
                    </a:lnTo>
                    <a:lnTo>
                      <a:pt x="19" y="60"/>
                    </a:lnTo>
                    <a:lnTo>
                      <a:pt x="19" y="51"/>
                    </a:lnTo>
                    <a:close/>
                    <a:moveTo>
                      <a:pt x="26" y="53"/>
                    </a:moveTo>
                    <a:lnTo>
                      <a:pt x="29" y="57"/>
                    </a:lnTo>
                    <a:lnTo>
                      <a:pt x="16" y="70"/>
                    </a:lnTo>
                    <a:lnTo>
                      <a:pt x="13" y="67"/>
                    </a:lnTo>
                    <a:lnTo>
                      <a:pt x="26" y="53"/>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8" y="73"/>
                    </a:moveTo>
                    <a:lnTo>
                      <a:pt x="46" y="76"/>
                    </a:lnTo>
                    <a:lnTo>
                      <a:pt x="41" y="76"/>
                    </a:lnTo>
                    <a:lnTo>
                      <a:pt x="41" y="67"/>
                    </a:lnTo>
                    <a:lnTo>
                      <a:pt x="48" y="73"/>
                    </a:lnTo>
                    <a:close/>
                    <a:moveTo>
                      <a:pt x="35" y="60"/>
                    </a:moveTo>
                    <a:lnTo>
                      <a:pt x="38" y="57"/>
                    </a:lnTo>
                    <a:lnTo>
                      <a:pt x="51" y="70"/>
                    </a:lnTo>
                    <a:lnTo>
                      <a:pt x="48" y="73"/>
                    </a:lnTo>
                    <a:lnTo>
                      <a:pt x="35" y="60"/>
                    </a:lnTo>
                    <a:close/>
                    <a:moveTo>
                      <a:pt x="38" y="57"/>
                    </a:moveTo>
                    <a:lnTo>
                      <a:pt x="41" y="54"/>
                    </a:lnTo>
                    <a:lnTo>
                      <a:pt x="45" y="54"/>
                    </a:lnTo>
                    <a:lnTo>
                      <a:pt x="45" y="63"/>
                    </a:lnTo>
                    <a:lnTo>
                      <a:pt x="38" y="57"/>
                    </a:lnTo>
                    <a:close/>
                    <a:moveTo>
                      <a:pt x="45" y="54"/>
                    </a:moveTo>
                    <a:lnTo>
                      <a:pt x="51" y="54"/>
                    </a:lnTo>
                    <a:lnTo>
                      <a:pt x="51" y="73"/>
                    </a:lnTo>
                    <a:lnTo>
                      <a:pt x="45" y="73"/>
                    </a:lnTo>
                    <a:lnTo>
                      <a:pt x="45" y="54"/>
                    </a:lnTo>
                    <a:close/>
                    <a:moveTo>
                      <a:pt x="56" y="72"/>
                    </a:moveTo>
                    <a:lnTo>
                      <a:pt x="53" y="73"/>
                    </a:lnTo>
                    <a:lnTo>
                      <a:pt x="51" y="73"/>
                    </a:lnTo>
                    <a:lnTo>
                      <a:pt x="51" y="63"/>
                    </a:lnTo>
                    <a:lnTo>
                      <a:pt x="56" y="72"/>
                    </a:lnTo>
                    <a:close/>
                    <a:moveTo>
                      <a:pt x="47" y="54"/>
                    </a:moveTo>
                    <a:lnTo>
                      <a:pt x="53" y="52"/>
                    </a:lnTo>
                    <a:lnTo>
                      <a:pt x="61" y="69"/>
                    </a:lnTo>
                    <a:lnTo>
                      <a:pt x="56" y="72"/>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3" name="Freeform 569">
                <a:extLst>
                  <a:ext uri="{FF2B5EF4-FFF2-40B4-BE49-F238E27FC236}">
                    <a16:creationId xmlns:a16="http://schemas.microsoft.com/office/drawing/2014/main" id="{0E2BE3F8-025E-4C2F-A9E0-3D0CFDBE025F}"/>
                  </a:ext>
                </a:extLst>
              </p:cNvPr>
              <p:cNvSpPr>
                <a:spLocks/>
              </p:cNvSpPr>
              <p:nvPr/>
            </p:nvSpPr>
            <p:spPr bwMode="auto">
              <a:xfrm>
                <a:off x="3001" y="2802"/>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7"/>
                    </a:lnTo>
                    <a:lnTo>
                      <a:pt x="54" y="44"/>
                    </a:lnTo>
                    <a:lnTo>
                      <a:pt x="57" y="41"/>
                    </a:lnTo>
                    <a:lnTo>
                      <a:pt x="61" y="38"/>
                    </a:lnTo>
                    <a:lnTo>
                      <a:pt x="64" y="32"/>
                    </a:lnTo>
                    <a:lnTo>
                      <a:pt x="64" y="29"/>
                    </a:lnTo>
                    <a:lnTo>
                      <a:pt x="67" y="22"/>
                    </a:lnTo>
                    <a:lnTo>
                      <a:pt x="67" y="19"/>
                    </a:lnTo>
                    <a:lnTo>
                      <a:pt x="64" y="15"/>
                    </a:lnTo>
                    <a:lnTo>
                      <a:pt x="64" y="12"/>
                    </a:lnTo>
                    <a:lnTo>
                      <a:pt x="61" y="7"/>
                    </a:lnTo>
                    <a:lnTo>
                      <a:pt x="57" y="7"/>
                    </a:lnTo>
                    <a:lnTo>
                      <a:pt x="54" y="3"/>
                    </a:lnTo>
                    <a:lnTo>
                      <a:pt x="51" y="0"/>
                    </a:lnTo>
                    <a:lnTo>
                      <a:pt x="44" y="0"/>
                    </a:lnTo>
                    <a:lnTo>
                      <a:pt x="41" y="0"/>
                    </a:lnTo>
                    <a:lnTo>
                      <a:pt x="35" y="0"/>
                    </a:lnTo>
                    <a:lnTo>
                      <a:pt x="29" y="3"/>
                    </a:lnTo>
                    <a:lnTo>
                      <a:pt x="25" y="3"/>
                    </a:lnTo>
                    <a:lnTo>
                      <a:pt x="19" y="7"/>
                    </a:lnTo>
                    <a:lnTo>
                      <a:pt x="15" y="9"/>
                    </a:lnTo>
                    <a:lnTo>
                      <a:pt x="10" y="12"/>
                    </a:lnTo>
                    <a:lnTo>
                      <a:pt x="7" y="15"/>
                    </a:lnTo>
                    <a:lnTo>
                      <a:pt x="3" y="22"/>
                    </a:lnTo>
                    <a:lnTo>
                      <a:pt x="3" y="25"/>
                    </a:lnTo>
                    <a:lnTo>
                      <a:pt x="0" y="29"/>
                    </a:lnTo>
                    <a:lnTo>
                      <a:pt x="0" y="35"/>
                    </a:lnTo>
                    <a:lnTo>
                      <a:pt x="0" y="38"/>
                    </a:lnTo>
                    <a:lnTo>
                      <a:pt x="0" y="41"/>
                    </a:lnTo>
                    <a:lnTo>
                      <a:pt x="3" y="47"/>
                    </a:lnTo>
                    <a:lnTo>
                      <a:pt x="7" y="51"/>
                    </a:lnTo>
                    <a:lnTo>
                      <a:pt x="10" y="54"/>
                    </a:lnTo>
                    <a:lnTo>
                      <a:pt x="13" y="54"/>
                    </a:lnTo>
                    <a:lnTo>
                      <a:pt x="15" y="57"/>
                    </a:lnTo>
                    <a:lnTo>
                      <a:pt x="19" y="57"/>
                    </a:lnTo>
                    <a:lnTo>
                      <a:pt x="25" y="57"/>
                    </a:lnTo>
                    <a:lnTo>
                      <a:pt x="32"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4" name="Freeform 570">
                <a:extLst>
                  <a:ext uri="{FF2B5EF4-FFF2-40B4-BE49-F238E27FC236}">
                    <a16:creationId xmlns:a16="http://schemas.microsoft.com/office/drawing/2014/main" id="{A5F66266-7387-478A-B06A-04D61B07C8C2}"/>
                  </a:ext>
                </a:extLst>
              </p:cNvPr>
              <p:cNvSpPr>
                <a:spLocks noEditPoints="1"/>
              </p:cNvSpPr>
              <p:nvPr/>
            </p:nvSpPr>
            <p:spPr bwMode="auto">
              <a:xfrm>
                <a:off x="2999" y="2800"/>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5 w 86"/>
                  <a:gd name="T33" fmla="*/ 1 h 76"/>
                  <a:gd name="T34" fmla="*/ 4 w 86"/>
                  <a:gd name="T35" fmla="*/ 1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1 h 76"/>
                  <a:gd name="T50" fmla="*/ 3 w 86"/>
                  <a:gd name="T51" fmla="*/ 1 h 76"/>
                  <a:gd name="T52" fmla="*/ 2 w 86"/>
                  <a:gd name="T53" fmla="*/ 2 h 76"/>
                  <a:gd name="T54" fmla="*/ 2 w 86"/>
                  <a:gd name="T55" fmla="*/ 0 h 76"/>
                  <a:gd name="T56" fmla="*/ 2 w 86"/>
                  <a:gd name="T57" fmla="*/ 1 h 76"/>
                  <a:gd name="T58" fmla="*/ 2 w 86"/>
                  <a:gd name="T59" fmla="*/ 1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0 w 86"/>
                  <a:gd name="T87" fmla="*/ 3 h 76"/>
                  <a:gd name="T88" fmla="*/ 1 w 86"/>
                  <a:gd name="T89" fmla="*/ 3 h 76"/>
                  <a:gd name="T90" fmla="*/ 1 w 86"/>
                  <a:gd name="T91" fmla="*/ 3 h 76"/>
                  <a:gd name="T92" fmla="*/ 1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5" y="66"/>
                    </a:lnTo>
                    <a:lnTo>
                      <a:pt x="58" y="70"/>
                    </a:lnTo>
                    <a:lnTo>
                      <a:pt x="50" y="52"/>
                    </a:lnTo>
                    <a:close/>
                    <a:moveTo>
                      <a:pt x="67" y="64"/>
                    </a:moveTo>
                    <a:lnTo>
                      <a:pt x="66" y="65"/>
                    </a:lnTo>
                    <a:lnTo>
                      <a:pt x="65" y="66"/>
                    </a:lnTo>
                    <a:lnTo>
                      <a:pt x="61" y="57"/>
                    </a:lnTo>
                    <a:lnTo>
                      <a:pt x="67" y="64"/>
                    </a:lnTo>
                    <a:close/>
                    <a:moveTo>
                      <a:pt x="54" y="51"/>
                    </a:moveTo>
                    <a:lnTo>
                      <a:pt x="57" y="48"/>
                    </a:lnTo>
                    <a:lnTo>
                      <a:pt x="71" y="61"/>
                    </a:lnTo>
                    <a:lnTo>
                      <a:pt x="67" y="64"/>
                    </a:lnTo>
                    <a:lnTo>
                      <a:pt x="54" y="51"/>
                    </a:lnTo>
                    <a:close/>
                    <a:moveTo>
                      <a:pt x="71" y="61"/>
                    </a:moveTo>
                    <a:lnTo>
                      <a:pt x="80" y="52"/>
                    </a:lnTo>
                    <a:lnTo>
                      <a:pt x="71" y="61"/>
                    </a:lnTo>
                    <a:lnTo>
                      <a:pt x="64" y="54"/>
                    </a:lnTo>
                    <a:lnTo>
                      <a:pt x="71" y="61"/>
                    </a:lnTo>
                    <a:close/>
                    <a:moveTo>
                      <a:pt x="57" y="48"/>
                    </a:moveTo>
                    <a:lnTo>
                      <a:pt x="61" y="44"/>
                    </a:lnTo>
                    <a:lnTo>
                      <a:pt x="74" y="57"/>
                    </a:lnTo>
                    <a:lnTo>
                      <a:pt x="71" y="61"/>
                    </a:lnTo>
                    <a:lnTo>
                      <a:pt x="57" y="48"/>
                    </a:lnTo>
                    <a:close/>
                    <a:moveTo>
                      <a:pt x="61" y="44"/>
                    </a:moveTo>
                    <a:lnTo>
                      <a:pt x="64" y="41"/>
                    </a:lnTo>
                    <a:lnTo>
                      <a:pt x="77" y="55"/>
                    </a:lnTo>
                    <a:lnTo>
                      <a:pt x="74" y="57"/>
                    </a:lnTo>
                    <a:lnTo>
                      <a:pt x="61" y="44"/>
                    </a:lnTo>
                    <a:close/>
                    <a:moveTo>
                      <a:pt x="78" y="52"/>
                    </a:moveTo>
                    <a:lnTo>
                      <a:pt x="78" y="54"/>
                    </a:lnTo>
                    <a:lnTo>
                      <a:pt x="77" y="55"/>
                    </a:lnTo>
                    <a:lnTo>
                      <a:pt x="71" y="48"/>
                    </a:lnTo>
                    <a:lnTo>
                      <a:pt x="78" y="52"/>
                    </a:lnTo>
                    <a:close/>
                    <a:moveTo>
                      <a:pt x="62" y="44"/>
                    </a:moveTo>
                    <a:lnTo>
                      <a:pt x="65" y="38"/>
                    </a:lnTo>
                    <a:lnTo>
                      <a:pt x="82" y="45"/>
                    </a:lnTo>
                    <a:lnTo>
                      <a:pt x="78" y="52"/>
                    </a:lnTo>
                    <a:lnTo>
                      <a:pt x="62" y="44"/>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7"/>
                    </a:lnTo>
                    <a:lnTo>
                      <a:pt x="65" y="34"/>
                    </a:lnTo>
                    <a:lnTo>
                      <a:pt x="74" y="39"/>
                    </a:lnTo>
                    <a:lnTo>
                      <a:pt x="64" y="39"/>
                    </a:lnTo>
                    <a:close/>
                    <a:moveTo>
                      <a:pt x="65" y="34"/>
                    </a:moveTo>
                    <a:lnTo>
                      <a:pt x="68" y="28"/>
                    </a:lnTo>
                    <a:lnTo>
                      <a:pt x="85" y="37"/>
                    </a:lnTo>
                    <a:lnTo>
                      <a:pt x="82" y="43"/>
                    </a:lnTo>
                    <a:lnTo>
                      <a:pt x="65" y="34"/>
                    </a:lnTo>
                    <a:close/>
                    <a:moveTo>
                      <a:pt x="86" y="32"/>
                    </a:moveTo>
                    <a:lnTo>
                      <a:pt x="86" y="34"/>
                    </a:lnTo>
                    <a:lnTo>
                      <a:pt x="85" y="37"/>
                    </a:lnTo>
                    <a:lnTo>
                      <a:pt x="77" y="32"/>
                    </a:lnTo>
                    <a:lnTo>
                      <a:pt x="86" y="32"/>
                    </a:lnTo>
                    <a:close/>
                    <a:moveTo>
                      <a:pt x="67" y="32"/>
                    </a:moveTo>
                    <a:lnTo>
                      <a:pt x="67" y="29"/>
                    </a:lnTo>
                    <a:lnTo>
                      <a:pt x="86" y="29"/>
                    </a:lnTo>
                    <a:lnTo>
                      <a:pt x="86" y="32"/>
                    </a:lnTo>
                    <a:lnTo>
                      <a:pt x="67" y="32"/>
                    </a:lnTo>
                    <a:close/>
                    <a:moveTo>
                      <a:pt x="84" y="22"/>
                    </a:moveTo>
                    <a:lnTo>
                      <a:pt x="86" y="25"/>
                    </a:lnTo>
                    <a:lnTo>
                      <a:pt x="86" y="29"/>
                    </a:lnTo>
                    <a:lnTo>
                      <a:pt x="77" y="29"/>
                    </a:lnTo>
                    <a:lnTo>
                      <a:pt x="84" y="22"/>
                    </a:lnTo>
                    <a:close/>
                    <a:moveTo>
                      <a:pt x="69" y="35"/>
                    </a:moveTo>
                    <a:lnTo>
                      <a:pt x="67" y="32"/>
                    </a:lnTo>
                    <a:lnTo>
                      <a:pt x="80" y="19"/>
                    </a:lnTo>
                    <a:lnTo>
                      <a:pt x="84" y="22"/>
                    </a:lnTo>
                    <a:lnTo>
                      <a:pt x="69" y="35"/>
                    </a:lnTo>
                    <a:close/>
                    <a:moveTo>
                      <a:pt x="67" y="32"/>
                    </a:moveTo>
                    <a:lnTo>
                      <a:pt x="64" y="30"/>
                    </a:lnTo>
                    <a:lnTo>
                      <a:pt x="64" y="25"/>
                    </a:lnTo>
                    <a:lnTo>
                      <a:pt x="74" y="25"/>
                    </a:lnTo>
                    <a:lnTo>
                      <a:pt x="67" y="32"/>
                    </a:lnTo>
                    <a:close/>
                    <a:moveTo>
                      <a:pt x="64" y="25"/>
                    </a:moveTo>
                    <a:lnTo>
                      <a:pt x="64" y="22"/>
                    </a:lnTo>
                    <a:lnTo>
                      <a:pt x="83" y="22"/>
                    </a:lnTo>
                    <a:lnTo>
                      <a:pt x="83" y="25"/>
                    </a:lnTo>
                    <a:lnTo>
                      <a:pt x="64" y="25"/>
                    </a:lnTo>
                    <a:close/>
                    <a:moveTo>
                      <a:pt x="82" y="18"/>
                    </a:moveTo>
                    <a:lnTo>
                      <a:pt x="83" y="20"/>
                    </a:lnTo>
                    <a:lnTo>
                      <a:pt x="83" y="22"/>
                    </a:lnTo>
                    <a:lnTo>
                      <a:pt x="74" y="22"/>
                    </a:lnTo>
                    <a:lnTo>
                      <a:pt x="82" y="18"/>
                    </a:lnTo>
                    <a:close/>
                    <a:moveTo>
                      <a:pt x="65" y="27"/>
                    </a:moveTo>
                    <a:lnTo>
                      <a:pt x="62" y="20"/>
                    </a:lnTo>
                    <a:lnTo>
                      <a:pt x="78" y="12"/>
                    </a:lnTo>
                    <a:lnTo>
                      <a:pt x="82" y="18"/>
                    </a:lnTo>
                    <a:lnTo>
                      <a:pt x="65" y="27"/>
                    </a:lnTo>
                    <a:close/>
                    <a:moveTo>
                      <a:pt x="71" y="7"/>
                    </a:moveTo>
                    <a:lnTo>
                      <a:pt x="76" y="7"/>
                    </a:lnTo>
                    <a:lnTo>
                      <a:pt x="78" y="12"/>
                    </a:lnTo>
                    <a:lnTo>
                      <a:pt x="71" y="17"/>
                    </a:lnTo>
                    <a:lnTo>
                      <a:pt x="71" y="7"/>
                    </a:lnTo>
                    <a:close/>
                    <a:moveTo>
                      <a:pt x="71" y="25"/>
                    </a:moveTo>
                    <a:lnTo>
                      <a:pt x="67" y="25"/>
                    </a:lnTo>
                    <a:lnTo>
                      <a:pt x="67" y="7"/>
                    </a:lnTo>
                    <a:lnTo>
                      <a:pt x="71" y="7"/>
                    </a:lnTo>
                    <a:lnTo>
                      <a:pt x="71" y="25"/>
                    </a:lnTo>
                    <a:close/>
                    <a:moveTo>
                      <a:pt x="67" y="25"/>
                    </a:moveTo>
                    <a:lnTo>
                      <a:pt x="63" y="25"/>
                    </a:lnTo>
                    <a:lnTo>
                      <a:pt x="61" y="23"/>
                    </a:lnTo>
                    <a:lnTo>
                      <a:pt x="67" y="17"/>
                    </a:lnTo>
                    <a:lnTo>
                      <a:pt x="67" y="25"/>
                    </a:lnTo>
                    <a:close/>
                    <a:moveTo>
                      <a:pt x="61" y="23"/>
                    </a:moveTo>
                    <a:lnTo>
                      <a:pt x="57" y="20"/>
                    </a:lnTo>
                    <a:lnTo>
                      <a:pt x="71" y="7"/>
                    </a:lnTo>
                    <a:lnTo>
                      <a:pt x="74" y="9"/>
                    </a:lnTo>
                    <a:lnTo>
                      <a:pt x="61" y="23"/>
                    </a:lnTo>
                    <a:close/>
                    <a:moveTo>
                      <a:pt x="71" y="7"/>
                    </a:moveTo>
                    <a:lnTo>
                      <a:pt x="80" y="16"/>
                    </a:lnTo>
                    <a:lnTo>
                      <a:pt x="71" y="7"/>
                    </a:lnTo>
                    <a:lnTo>
                      <a:pt x="64" y="13"/>
                    </a:lnTo>
                    <a:lnTo>
                      <a:pt x="71" y="7"/>
                    </a:lnTo>
                    <a:close/>
                    <a:moveTo>
                      <a:pt x="57" y="20"/>
                    </a:moveTo>
                    <a:lnTo>
                      <a:pt x="54" y="17"/>
                    </a:lnTo>
                    <a:lnTo>
                      <a:pt x="67" y="3"/>
                    </a:lnTo>
                    <a:lnTo>
                      <a:pt x="71" y="7"/>
                    </a:lnTo>
                    <a:lnTo>
                      <a:pt x="57" y="20"/>
                    </a:lnTo>
                    <a:close/>
                    <a:moveTo>
                      <a:pt x="61" y="0"/>
                    </a:moveTo>
                    <a:lnTo>
                      <a:pt x="65" y="0"/>
                    </a:lnTo>
                    <a:lnTo>
                      <a:pt x="67" y="3"/>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3"/>
                    </a:lnTo>
                    <a:lnTo>
                      <a:pt x="39" y="3"/>
                    </a:lnTo>
                    <a:lnTo>
                      <a:pt x="39" y="22"/>
                    </a:lnTo>
                    <a:close/>
                    <a:moveTo>
                      <a:pt x="31" y="5"/>
                    </a:moveTo>
                    <a:lnTo>
                      <a:pt x="33" y="3"/>
                    </a:lnTo>
                    <a:lnTo>
                      <a:pt x="35" y="3"/>
                    </a:lnTo>
                    <a:lnTo>
                      <a:pt x="35" y="13"/>
                    </a:lnTo>
                    <a:lnTo>
                      <a:pt x="31" y="5"/>
                    </a:lnTo>
                    <a:close/>
                    <a:moveTo>
                      <a:pt x="40" y="21"/>
                    </a:moveTo>
                    <a:lnTo>
                      <a:pt x="33" y="24"/>
                    </a:lnTo>
                    <a:lnTo>
                      <a:pt x="24" y="8"/>
                    </a:lnTo>
                    <a:lnTo>
                      <a:pt x="31" y="5"/>
                    </a:lnTo>
                    <a:lnTo>
                      <a:pt x="40" y="21"/>
                    </a:lnTo>
                    <a:close/>
                    <a:moveTo>
                      <a:pt x="22" y="9"/>
                    </a:moveTo>
                    <a:lnTo>
                      <a:pt x="23" y="8"/>
                    </a:lnTo>
                    <a:lnTo>
                      <a:pt x="24" y="8"/>
                    </a:lnTo>
                    <a:lnTo>
                      <a:pt x="29"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5" y="14"/>
                    </a:lnTo>
                    <a:lnTo>
                      <a:pt x="22" y="11"/>
                    </a:lnTo>
                    <a:lnTo>
                      <a:pt x="30" y="28"/>
                    </a:lnTo>
                    <a:close/>
                    <a:moveTo>
                      <a:pt x="13" y="16"/>
                    </a:moveTo>
                    <a:lnTo>
                      <a:pt x="14" y="14"/>
                    </a:lnTo>
                    <a:lnTo>
                      <a:pt x="15" y="14"/>
                    </a:lnTo>
                    <a:lnTo>
                      <a:pt x="20" y="22"/>
                    </a:lnTo>
                    <a:lnTo>
                      <a:pt x="13" y="16"/>
                    </a:lnTo>
                    <a:close/>
                    <a:moveTo>
                      <a:pt x="26" y="29"/>
                    </a:moveTo>
                    <a:lnTo>
                      <a:pt x="23" y="32"/>
                    </a:lnTo>
                    <a:lnTo>
                      <a:pt x="10" y="19"/>
                    </a:lnTo>
                    <a:lnTo>
                      <a:pt x="13" y="16"/>
                    </a:lnTo>
                    <a:lnTo>
                      <a:pt x="26" y="29"/>
                    </a:lnTo>
                    <a:close/>
                    <a:moveTo>
                      <a:pt x="8" y="21"/>
                    </a:moveTo>
                    <a:lnTo>
                      <a:pt x="9" y="20"/>
                    </a:lnTo>
                    <a:lnTo>
                      <a:pt x="10" y="19"/>
                    </a:lnTo>
                    <a:lnTo>
                      <a:pt x="17" y="25"/>
                    </a:lnTo>
                    <a:lnTo>
                      <a:pt x="8" y="21"/>
                    </a:lnTo>
                    <a:close/>
                    <a:moveTo>
                      <a:pt x="24" y="30"/>
                    </a:moveTo>
                    <a:lnTo>
                      <a:pt x="22" y="37"/>
                    </a:lnTo>
                    <a:lnTo>
                      <a:pt x="4" y="28"/>
                    </a:lnTo>
                    <a:lnTo>
                      <a:pt x="8" y="21"/>
                    </a:lnTo>
                    <a:lnTo>
                      <a:pt x="24" y="30"/>
                    </a:lnTo>
                    <a:close/>
                    <a:moveTo>
                      <a:pt x="3" y="32"/>
                    </a:moveTo>
                    <a:lnTo>
                      <a:pt x="3" y="30"/>
                    </a:lnTo>
                    <a:lnTo>
                      <a:pt x="4" y="28"/>
                    </a:lnTo>
                    <a:lnTo>
                      <a:pt x="13" y="32"/>
                    </a:lnTo>
                    <a:lnTo>
                      <a:pt x="3" y="32"/>
                    </a:lnTo>
                    <a:close/>
                    <a:moveTo>
                      <a:pt x="23" y="32"/>
                    </a:moveTo>
                    <a:lnTo>
                      <a:pt x="23" y="35"/>
                    </a:lnTo>
                    <a:lnTo>
                      <a:pt x="3" y="35"/>
                    </a:lnTo>
                    <a:lnTo>
                      <a:pt x="3" y="32"/>
                    </a:lnTo>
                    <a:lnTo>
                      <a:pt x="23" y="32"/>
                    </a:lnTo>
                    <a:close/>
                    <a:moveTo>
                      <a:pt x="23" y="35"/>
                    </a:moveTo>
                    <a:lnTo>
                      <a:pt x="23" y="39"/>
                    </a:lnTo>
                    <a:lnTo>
                      <a:pt x="20" y="42"/>
                    </a:lnTo>
                    <a:lnTo>
                      <a:pt x="13" y="35"/>
                    </a:lnTo>
                    <a:lnTo>
                      <a:pt x="23" y="35"/>
                    </a:lnTo>
                    <a:close/>
                    <a:moveTo>
                      <a:pt x="20" y="42"/>
                    </a:moveTo>
                    <a:lnTo>
                      <a:pt x="17" y="45"/>
                    </a:lnTo>
                    <a:lnTo>
                      <a:pt x="3" y="32"/>
                    </a:lnTo>
                    <a:lnTo>
                      <a:pt x="7"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9" y="46"/>
                    </a:moveTo>
                    <a:lnTo>
                      <a:pt x="22" y="53"/>
                    </a:lnTo>
                    <a:lnTo>
                      <a:pt x="4" y="62"/>
                    </a:lnTo>
                    <a:lnTo>
                      <a:pt x="1" y="55"/>
                    </a:lnTo>
                    <a:lnTo>
                      <a:pt x="19" y="46"/>
                    </a:lnTo>
                    <a:close/>
                    <a:moveTo>
                      <a:pt x="7" y="64"/>
                    </a:moveTo>
                    <a:lnTo>
                      <a:pt x="5" y="63"/>
                    </a:lnTo>
                    <a:lnTo>
                      <a:pt x="4" y="62"/>
                    </a:lnTo>
                    <a:lnTo>
                      <a:pt x="13" y="57"/>
                    </a:lnTo>
                    <a:lnTo>
                      <a:pt x="7" y="64"/>
                    </a:lnTo>
                    <a:close/>
                    <a:moveTo>
                      <a:pt x="20" y="51"/>
                    </a:moveTo>
                    <a:lnTo>
                      <a:pt x="23" y="54"/>
                    </a:lnTo>
                    <a:lnTo>
                      <a:pt x="10" y="67"/>
                    </a:lnTo>
                    <a:lnTo>
                      <a:pt x="7" y="64"/>
                    </a:lnTo>
                    <a:lnTo>
                      <a:pt x="20" y="51"/>
                    </a:lnTo>
                    <a:close/>
                    <a:moveTo>
                      <a:pt x="23" y="54"/>
                    </a:moveTo>
                    <a:lnTo>
                      <a:pt x="23" y="54"/>
                    </a:lnTo>
                    <a:lnTo>
                      <a:pt x="17" y="61"/>
                    </a:lnTo>
                    <a:lnTo>
                      <a:pt x="23" y="54"/>
                    </a:lnTo>
                    <a:close/>
                    <a:moveTo>
                      <a:pt x="23" y="54"/>
                    </a:moveTo>
                    <a:lnTo>
                      <a:pt x="26" y="57"/>
                    </a:lnTo>
                    <a:lnTo>
                      <a:pt x="13" y="71"/>
                    </a:lnTo>
                    <a:lnTo>
                      <a:pt x="10" y="67"/>
                    </a:lnTo>
                    <a:lnTo>
                      <a:pt x="23" y="54"/>
                    </a:lnTo>
                    <a:close/>
                    <a:moveTo>
                      <a:pt x="20" y="73"/>
                    </a:moveTo>
                    <a:lnTo>
                      <a:pt x="15" y="73"/>
                    </a:lnTo>
                    <a:lnTo>
                      <a:pt x="13" y="71"/>
                    </a:lnTo>
                    <a:lnTo>
                      <a:pt x="20" y="64"/>
                    </a:lnTo>
                    <a:lnTo>
                      <a:pt x="20" y="73"/>
                    </a:lnTo>
                    <a:close/>
                    <a:moveTo>
                      <a:pt x="20" y="54"/>
                    </a:moveTo>
                    <a:lnTo>
                      <a:pt x="23" y="54"/>
                    </a:lnTo>
                    <a:lnTo>
                      <a:pt x="23" y="73"/>
                    </a:lnTo>
                    <a:lnTo>
                      <a:pt x="20" y="73"/>
                    </a:lnTo>
                    <a:lnTo>
                      <a:pt x="20" y="54"/>
                    </a:lnTo>
                    <a:close/>
                    <a:moveTo>
                      <a:pt x="23" y="54"/>
                    </a:moveTo>
                    <a:lnTo>
                      <a:pt x="26" y="54"/>
                    </a:lnTo>
                    <a:lnTo>
                      <a:pt x="30" y="57"/>
                    </a:lnTo>
                    <a:lnTo>
                      <a:pt x="23" y="64"/>
                    </a:lnTo>
                    <a:lnTo>
                      <a:pt x="23" y="54"/>
                    </a:lnTo>
                    <a:close/>
                    <a:moveTo>
                      <a:pt x="30" y="57"/>
                    </a:moveTo>
                    <a:lnTo>
                      <a:pt x="32" y="61"/>
                    </a:lnTo>
                    <a:lnTo>
                      <a:pt x="19" y="74"/>
                    </a:lnTo>
                    <a:lnTo>
                      <a:pt x="15" y="71"/>
                    </a:lnTo>
                    <a:lnTo>
                      <a:pt x="30" y="57"/>
                    </a:lnTo>
                    <a:close/>
                    <a:moveTo>
                      <a:pt x="25" y="76"/>
                    </a:moveTo>
                    <a:lnTo>
                      <a:pt x="22" y="76"/>
                    </a:lnTo>
                    <a:lnTo>
                      <a:pt x="19" y="74"/>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58" y="71"/>
                    </a:moveTo>
                    <a:lnTo>
                      <a:pt x="56"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5" name="Freeform 571">
                <a:extLst>
                  <a:ext uri="{FF2B5EF4-FFF2-40B4-BE49-F238E27FC236}">
                    <a16:creationId xmlns:a16="http://schemas.microsoft.com/office/drawing/2014/main" id="{E82ECBD5-E222-4771-B1E3-4E2F571F1EDD}"/>
                  </a:ext>
                </a:extLst>
              </p:cNvPr>
              <p:cNvSpPr>
                <a:spLocks/>
              </p:cNvSpPr>
              <p:nvPr/>
            </p:nvSpPr>
            <p:spPr bwMode="auto">
              <a:xfrm>
                <a:off x="3045" y="2777"/>
                <a:ext cx="17" cy="15"/>
              </a:xfrm>
              <a:custGeom>
                <a:avLst/>
                <a:gdLst>
                  <a:gd name="T0" fmla="*/ 3 w 66"/>
                  <a:gd name="T1" fmla="*/ 4 h 57"/>
                  <a:gd name="T2" fmla="*/ 3 w 66"/>
                  <a:gd name="T3" fmla="*/ 4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4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4"/>
                    </a:moveTo>
                    <a:lnTo>
                      <a:pt x="51" y="52"/>
                    </a:lnTo>
                    <a:lnTo>
                      <a:pt x="56" y="48"/>
                    </a:lnTo>
                    <a:lnTo>
                      <a:pt x="60" y="42"/>
                    </a:lnTo>
                    <a:lnTo>
                      <a:pt x="63" y="38"/>
                    </a:lnTo>
                    <a:lnTo>
                      <a:pt x="63" y="35"/>
                    </a:lnTo>
                    <a:lnTo>
                      <a:pt x="66" y="28"/>
                    </a:lnTo>
                    <a:lnTo>
                      <a:pt x="66" y="26"/>
                    </a:lnTo>
                    <a:lnTo>
                      <a:pt x="66" y="20"/>
                    </a:lnTo>
                    <a:lnTo>
                      <a:pt x="66" y="16"/>
                    </a:lnTo>
                    <a:lnTo>
                      <a:pt x="63" y="13"/>
                    </a:lnTo>
                    <a:lnTo>
                      <a:pt x="63" y="10"/>
                    </a:lnTo>
                    <a:lnTo>
                      <a:pt x="60" y="6"/>
                    </a:lnTo>
                    <a:lnTo>
                      <a:pt x="54" y="3"/>
                    </a:lnTo>
                    <a:lnTo>
                      <a:pt x="51" y="3"/>
                    </a:lnTo>
                    <a:lnTo>
                      <a:pt x="48" y="0"/>
                    </a:lnTo>
                    <a:lnTo>
                      <a:pt x="41" y="0"/>
                    </a:lnTo>
                    <a:lnTo>
                      <a:pt x="34" y="3"/>
                    </a:lnTo>
                    <a:lnTo>
                      <a:pt x="31" y="3"/>
                    </a:lnTo>
                    <a:lnTo>
                      <a:pt x="26" y="3"/>
                    </a:lnTo>
                    <a:lnTo>
                      <a:pt x="22" y="6"/>
                    </a:lnTo>
                    <a:lnTo>
                      <a:pt x="16" y="10"/>
                    </a:lnTo>
                    <a:lnTo>
                      <a:pt x="12" y="13"/>
                    </a:lnTo>
                    <a:lnTo>
                      <a:pt x="9" y="20"/>
                    </a:lnTo>
                    <a:lnTo>
                      <a:pt x="6" y="23"/>
                    </a:lnTo>
                    <a:lnTo>
                      <a:pt x="2" y="26"/>
                    </a:lnTo>
                    <a:lnTo>
                      <a:pt x="2" y="32"/>
                    </a:lnTo>
                    <a:lnTo>
                      <a:pt x="0" y="35"/>
                    </a:lnTo>
                    <a:lnTo>
                      <a:pt x="0" y="38"/>
                    </a:lnTo>
                    <a:lnTo>
                      <a:pt x="2" y="45"/>
                    </a:lnTo>
                    <a:lnTo>
                      <a:pt x="2" y="48"/>
                    </a:lnTo>
                    <a:lnTo>
                      <a:pt x="6" y="52"/>
                    </a:lnTo>
                    <a:lnTo>
                      <a:pt x="9" y="54"/>
                    </a:lnTo>
                    <a:lnTo>
                      <a:pt x="12" y="57"/>
                    </a:lnTo>
                    <a:lnTo>
                      <a:pt x="16" y="57"/>
                    </a:lnTo>
                    <a:lnTo>
                      <a:pt x="22" y="57"/>
                    </a:lnTo>
                    <a:lnTo>
                      <a:pt x="26" y="57"/>
                    </a:lnTo>
                    <a:lnTo>
                      <a:pt x="31"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6" name="Freeform 572">
                <a:extLst>
                  <a:ext uri="{FF2B5EF4-FFF2-40B4-BE49-F238E27FC236}">
                    <a16:creationId xmlns:a16="http://schemas.microsoft.com/office/drawing/2014/main" id="{46C4E261-B3B4-4945-92A8-37978F5479C7}"/>
                  </a:ext>
                </a:extLst>
              </p:cNvPr>
              <p:cNvSpPr>
                <a:spLocks noEditPoints="1"/>
              </p:cNvSpPr>
              <p:nvPr/>
            </p:nvSpPr>
            <p:spPr bwMode="auto">
              <a:xfrm>
                <a:off x="3043" y="2775"/>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4 w 86"/>
                  <a:gd name="T15" fmla="*/ 3 h 76"/>
                  <a:gd name="T16" fmla="*/ 5 w 86"/>
                  <a:gd name="T17" fmla="*/ 3 h 76"/>
                  <a:gd name="T18" fmla="*/ 5 w 86"/>
                  <a:gd name="T19" fmla="*/ 2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5 w 86"/>
                  <a:gd name="T35" fmla="*/ 1 h 76"/>
                  <a:gd name="T36" fmla="*/ 4 w 86"/>
                  <a:gd name="T37" fmla="*/ 1 h 76"/>
                  <a:gd name="T38" fmla="*/ 4 w 86"/>
                  <a:gd name="T39" fmla="*/ 0 h 76"/>
                  <a:gd name="T40" fmla="*/ 4 w 86"/>
                  <a:gd name="T41" fmla="*/ 2 h 76"/>
                  <a:gd name="T42" fmla="*/ 3 w 86"/>
                  <a:gd name="T43" fmla="*/ 1 h 76"/>
                  <a:gd name="T44" fmla="*/ 4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1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1 w 86"/>
                  <a:gd name="T71" fmla="*/ 2 h 76"/>
                  <a:gd name="T72" fmla="*/ 0 w 86"/>
                  <a:gd name="T73" fmla="*/ 2 h 76"/>
                  <a:gd name="T74" fmla="*/ 0 w 86"/>
                  <a:gd name="T75" fmla="*/ 2 h 76"/>
                  <a:gd name="T76" fmla="*/ 1 w 86"/>
                  <a:gd name="T77" fmla="*/ 2 h 76"/>
                  <a:gd name="T78" fmla="*/ 1 w 86"/>
                  <a:gd name="T79" fmla="*/ 2 h 76"/>
                  <a:gd name="T80" fmla="*/ 1 w 86"/>
                  <a:gd name="T81" fmla="*/ 3 h 76"/>
                  <a:gd name="T82" fmla="*/ 0 w 86"/>
                  <a:gd name="T83" fmla="*/ 3 h 76"/>
                  <a:gd name="T84" fmla="*/ 0 w 86"/>
                  <a:gd name="T85" fmla="*/ 3 h 76"/>
                  <a:gd name="T86" fmla="*/ 0 w 86"/>
                  <a:gd name="T87" fmla="*/ 3 h 76"/>
                  <a:gd name="T88" fmla="*/ 1 w 86"/>
                  <a:gd name="T89" fmla="*/ 3 h 76"/>
                  <a:gd name="T90" fmla="*/ 1 w 86"/>
                  <a:gd name="T91" fmla="*/ 4 h 76"/>
                  <a:gd name="T92" fmla="*/ 0 w 86"/>
                  <a:gd name="T93" fmla="*/ 4 h 76"/>
                  <a:gd name="T94" fmla="*/ 0 w 86"/>
                  <a:gd name="T95" fmla="*/ 4 h 76"/>
                  <a:gd name="T96" fmla="*/ 1 w 86"/>
                  <a:gd name="T97" fmla="*/ 4 h 76"/>
                  <a:gd name="T98" fmla="*/ 1 w 86"/>
                  <a:gd name="T99" fmla="*/ 3 h 76"/>
                  <a:gd name="T100" fmla="*/ 1 w 86"/>
                  <a:gd name="T101" fmla="*/ 4 h 76"/>
                  <a:gd name="T102" fmla="*/ 1 w 86"/>
                  <a:gd name="T103" fmla="*/ 5 h 76"/>
                  <a:gd name="T104" fmla="*/ 1 w 86"/>
                  <a:gd name="T105" fmla="*/ 5 h 76"/>
                  <a:gd name="T106" fmla="*/ 1 w 86"/>
                  <a:gd name="T107" fmla="*/ 5 h 76"/>
                  <a:gd name="T108" fmla="*/ 2 w 86"/>
                  <a:gd name="T109" fmla="*/ 4 h 76"/>
                  <a:gd name="T110" fmla="*/ 2 w 86"/>
                  <a:gd name="T111" fmla="*/ 4 h 76"/>
                  <a:gd name="T112" fmla="*/ 3 w 86"/>
                  <a:gd name="T113" fmla="*/ 5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6"/>
                    </a:moveTo>
                    <a:lnTo>
                      <a:pt x="54" y="53"/>
                    </a:lnTo>
                    <a:lnTo>
                      <a:pt x="68" y="67"/>
                    </a:lnTo>
                    <a:lnTo>
                      <a:pt x="64" y="71"/>
                    </a:lnTo>
                    <a:lnTo>
                      <a:pt x="51" y="56"/>
                    </a:lnTo>
                    <a:close/>
                    <a:moveTo>
                      <a:pt x="54" y="53"/>
                    </a:moveTo>
                    <a:lnTo>
                      <a:pt x="55" y="52"/>
                    </a:lnTo>
                    <a:lnTo>
                      <a:pt x="56" y="52"/>
                    </a:lnTo>
                    <a:lnTo>
                      <a:pt x="61" y="61"/>
                    </a:lnTo>
                    <a:lnTo>
                      <a:pt x="54" y="53"/>
                    </a:lnTo>
                    <a:close/>
                    <a:moveTo>
                      <a:pt x="56" y="52"/>
                    </a:moveTo>
                    <a:lnTo>
                      <a:pt x="63" y="49"/>
                    </a:lnTo>
                    <a:lnTo>
                      <a:pt x="71" y="65"/>
                    </a:lnTo>
                    <a:lnTo>
                      <a:pt x="64" y="68"/>
                    </a:lnTo>
                    <a:lnTo>
                      <a:pt x="56" y="52"/>
                    </a:lnTo>
                    <a:close/>
                    <a:moveTo>
                      <a:pt x="75" y="62"/>
                    </a:moveTo>
                    <a:lnTo>
                      <a:pt x="74" y="64"/>
                    </a:lnTo>
                    <a:lnTo>
                      <a:pt x="71" y="65"/>
                    </a:lnTo>
                    <a:lnTo>
                      <a:pt x="66" y="57"/>
                    </a:lnTo>
                    <a:lnTo>
                      <a:pt x="75" y="62"/>
                    </a:lnTo>
                    <a:close/>
                    <a:moveTo>
                      <a:pt x="59" y="53"/>
                    </a:moveTo>
                    <a:lnTo>
                      <a:pt x="62" y="46"/>
                    </a:lnTo>
                    <a:lnTo>
                      <a:pt x="79" y="55"/>
                    </a:lnTo>
                    <a:lnTo>
                      <a:pt x="75" y="62"/>
                    </a:lnTo>
                    <a:lnTo>
                      <a:pt x="59" y="53"/>
                    </a:lnTo>
                    <a:close/>
                    <a:moveTo>
                      <a:pt x="62" y="46"/>
                    </a:moveTo>
                    <a:lnTo>
                      <a:pt x="62" y="45"/>
                    </a:lnTo>
                    <a:lnTo>
                      <a:pt x="63" y="44"/>
                    </a:lnTo>
                    <a:lnTo>
                      <a:pt x="70" y="51"/>
                    </a:lnTo>
                    <a:lnTo>
                      <a:pt x="62" y="46"/>
                    </a:lnTo>
                    <a:close/>
                    <a:moveTo>
                      <a:pt x="63" y="44"/>
                    </a:moveTo>
                    <a:lnTo>
                      <a:pt x="66" y="41"/>
                    </a:lnTo>
                    <a:lnTo>
                      <a:pt x="80" y="54"/>
                    </a:lnTo>
                    <a:lnTo>
                      <a:pt x="76" y="57"/>
                    </a:lnTo>
                    <a:lnTo>
                      <a:pt x="63" y="44"/>
                    </a:lnTo>
                    <a:close/>
                    <a:moveTo>
                      <a:pt x="83" y="47"/>
                    </a:moveTo>
                    <a:lnTo>
                      <a:pt x="83" y="52"/>
                    </a:lnTo>
                    <a:lnTo>
                      <a:pt x="80" y="54"/>
                    </a:lnTo>
                    <a:lnTo>
                      <a:pt x="73" y="47"/>
                    </a:lnTo>
                    <a:lnTo>
                      <a:pt x="83" y="47"/>
                    </a:lnTo>
                    <a:close/>
                    <a:moveTo>
                      <a:pt x="64" y="47"/>
                    </a:moveTo>
                    <a:lnTo>
                      <a:pt x="64" y="44"/>
                    </a:lnTo>
                    <a:lnTo>
                      <a:pt x="83" y="44"/>
                    </a:lnTo>
                    <a:lnTo>
                      <a:pt x="83" y="47"/>
                    </a:lnTo>
                    <a:lnTo>
                      <a:pt x="64" y="47"/>
                    </a:lnTo>
                    <a:close/>
                    <a:moveTo>
                      <a:pt x="64" y="44"/>
                    </a:moveTo>
                    <a:lnTo>
                      <a:pt x="64" y="42"/>
                    </a:lnTo>
                    <a:lnTo>
                      <a:pt x="64" y="40"/>
                    </a:lnTo>
                    <a:lnTo>
                      <a:pt x="73" y="44"/>
                    </a:lnTo>
                    <a:lnTo>
                      <a:pt x="64" y="44"/>
                    </a:lnTo>
                    <a:close/>
                    <a:moveTo>
                      <a:pt x="64" y="40"/>
                    </a:moveTo>
                    <a:lnTo>
                      <a:pt x="68" y="34"/>
                    </a:lnTo>
                    <a:lnTo>
                      <a:pt x="85" y="42"/>
                    </a:lnTo>
                    <a:lnTo>
                      <a:pt x="82" y="49"/>
                    </a:lnTo>
                    <a:lnTo>
                      <a:pt x="64" y="40"/>
                    </a:lnTo>
                    <a:close/>
                    <a:moveTo>
                      <a:pt x="86" y="37"/>
                    </a:moveTo>
                    <a:lnTo>
                      <a:pt x="86" y="40"/>
                    </a:lnTo>
                    <a:lnTo>
                      <a:pt x="85" y="42"/>
                    </a:lnTo>
                    <a:lnTo>
                      <a:pt x="76" y="37"/>
                    </a:lnTo>
                    <a:lnTo>
                      <a:pt x="86" y="37"/>
                    </a:lnTo>
                    <a:close/>
                    <a:moveTo>
                      <a:pt x="66" y="37"/>
                    </a:moveTo>
                    <a:lnTo>
                      <a:pt x="66" y="35"/>
                    </a:lnTo>
                    <a:lnTo>
                      <a:pt x="86" y="35"/>
                    </a:lnTo>
                    <a:lnTo>
                      <a:pt x="86" y="37"/>
                    </a:lnTo>
                    <a:lnTo>
                      <a:pt x="66" y="37"/>
                    </a:lnTo>
                    <a:close/>
                    <a:moveTo>
                      <a:pt x="66" y="35"/>
                    </a:moveTo>
                    <a:lnTo>
                      <a:pt x="66" y="29"/>
                    </a:lnTo>
                    <a:lnTo>
                      <a:pt x="86" y="29"/>
                    </a:lnTo>
                    <a:lnTo>
                      <a:pt x="86" y="35"/>
                    </a:lnTo>
                    <a:lnTo>
                      <a:pt x="66" y="35"/>
                    </a:lnTo>
                    <a:close/>
                    <a:moveTo>
                      <a:pt x="66" y="29"/>
                    </a:moveTo>
                    <a:lnTo>
                      <a:pt x="66" y="25"/>
                    </a:lnTo>
                    <a:lnTo>
                      <a:pt x="86" y="25"/>
                    </a:lnTo>
                    <a:lnTo>
                      <a:pt x="86" y="29"/>
                    </a:lnTo>
                    <a:lnTo>
                      <a:pt x="66" y="29"/>
                    </a:lnTo>
                    <a:close/>
                    <a:moveTo>
                      <a:pt x="83" y="19"/>
                    </a:moveTo>
                    <a:lnTo>
                      <a:pt x="86" y="21"/>
                    </a:lnTo>
                    <a:lnTo>
                      <a:pt x="86" y="25"/>
                    </a:lnTo>
                    <a:lnTo>
                      <a:pt x="76" y="25"/>
                    </a:lnTo>
                    <a:lnTo>
                      <a:pt x="83" y="19"/>
                    </a:lnTo>
                    <a:close/>
                    <a:moveTo>
                      <a:pt x="70" y="32"/>
                    </a:moveTo>
                    <a:lnTo>
                      <a:pt x="66" y="29"/>
                    </a:lnTo>
                    <a:lnTo>
                      <a:pt x="80" y="15"/>
                    </a:lnTo>
                    <a:lnTo>
                      <a:pt x="83" y="19"/>
                    </a:lnTo>
                    <a:lnTo>
                      <a:pt x="70" y="32"/>
                    </a:lnTo>
                    <a:close/>
                    <a:moveTo>
                      <a:pt x="66" y="29"/>
                    </a:moveTo>
                    <a:lnTo>
                      <a:pt x="64" y="26"/>
                    </a:lnTo>
                    <a:lnTo>
                      <a:pt x="64" y="22"/>
                    </a:lnTo>
                    <a:lnTo>
                      <a:pt x="73" y="22"/>
                    </a:lnTo>
                    <a:lnTo>
                      <a:pt x="66" y="29"/>
                    </a:lnTo>
                    <a:close/>
                    <a:moveTo>
                      <a:pt x="64" y="22"/>
                    </a:moveTo>
                    <a:lnTo>
                      <a:pt x="64" y="19"/>
                    </a:lnTo>
                    <a:lnTo>
                      <a:pt x="83" y="19"/>
                    </a:lnTo>
                    <a:lnTo>
                      <a:pt x="83" y="22"/>
                    </a:lnTo>
                    <a:lnTo>
                      <a:pt x="64" y="22"/>
                    </a:lnTo>
                    <a:close/>
                    <a:moveTo>
                      <a:pt x="80" y="12"/>
                    </a:moveTo>
                    <a:lnTo>
                      <a:pt x="83" y="15"/>
                    </a:lnTo>
                    <a:lnTo>
                      <a:pt x="83" y="19"/>
                    </a:lnTo>
                    <a:lnTo>
                      <a:pt x="73" y="19"/>
                    </a:lnTo>
                    <a:lnTo>
                      <a:pt x="80" y="12"/>
                    </a:lnTo>
                    <a:close/>
                    <a:moveTo>
                      <a:pt x="66" y="25"/>
                    </a:moveTo>
                    <a:lnTo>
                      <a:pt x="63" y="22"/>
                    </a:lnTo>
                    <a:lnTo>
                      <a:pt x="76" y="9"/>
                    </a:lnTo>
                    <a:lnTo>
                      <a:pt x="80" y="12"/>
                    </a:lnTo>
                    <a:lnTo>
                      <a:pt x="66" y="25"/>
                    </a:lnTo>
                    <a:close/>
                    <a:moveTo>
                      <a:pt x="74" y="7"/>
                    </a:moveTo>
                    <a:lnTo>
                      <a:pt x="75" y="8"/>
                    </a:lnTo>
                    <a:lnTo>
                      <a:pt x="76" y="9"/>
                    </a:lnTo>
                    <a:lnTo>
                      <a:pt x="70" y="15"/>
                    </a:lnTo>
                    <a:lnTo>
                      <a:pt x="74" y="7"/>
                    </a:lnTo>
                    <a:close/>
                    <a:moveTo>
                      <a:pt x="65" y="24"/>
                    </a:moveTo>
                    <a:lnTo>
                      <a:pt x="60" y="21"/>
                    </a:lnTo>
                    <a:lnTo>
                      <a:pt x="68" y="4"/>
                    </a:lnTo>
                    <a:lnTo>
                      <a:pt x="74" y="7"/>
                    </a:lnTo>
                    <a:lnTo>
                      <a:pt x="65" y="24"/>
                    </a:lnTo>
                    <a:close/>
                    <a:moveTo>
                      <a:pt x="64" y="3"/>
                    </a:moveTo>
                    <a:lnTo>
                      <a:pt x="66" y="3"/>
                    </a:lnTo>
                    <a:lnTo>
                      <a:pt x="68" y="4"/>
                    </a:lnTo>
                    <a:lnTo>
                      <a:pt x="64" y="12"/>
                    </a:lnTo>
                    <a:lnTo>
                      <a:pt x="64" y="3"/>
                    </a:lnTo>
                    <a:close/>
                    <a:moveTo>
                      <a:pt x="64" y="22"/>
                    </a:moveTo>
                    <a:lnTo>
                      <a:pt x="61" y="22"/>
                    </a:lnTo>
                    <a:lnTo>
                      <a:pt x="61" y="3"/>
                    </a:lnTo>
                    <a:lnTo>
                      <a:pt x="64" y="3"/>
                    </a:lnTo>
                    <a:lnTo>
                      <a:pt x="64" y="22"/>
                    </a:lnTo>
                    <a:close/>
                    <a:moveTo>
                      <a:pt x="61" y="22"/>
                    </a:moveTo>
                    <a:lnTo>
                      <a:pt x="56" y="22"/>
                    </a:lnTo>
                    <a:lnTo>
                      <a:pt x="54" y="19"/>
                    </a:lnTo>
                    <a:lnTo>
                      <a:pt x="61" y="12"/>
                    </a:lnTo>
                    <a:lnTo>
                      <a:pt x="61" y="22"/>
                    </a:lnTo>
                    <a:close/>
                    <a:moveTo>
                      <a:pt x="54" y="19"/>
                    </a:moveTo>
                    <a:lnTo>
                      <a:pt x="51" y="17"/>
                    </a:lnTo>
                    <a:lnTo>
                      <a:pt x="64" y="2"/>
                    </a:lnTo>
                    <a:lnTo>
                      <a:pt x="68" y="6"/>
                    </a:lnTo>
                    <a:lnTo>
                      <a:pt x="54"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47" y="1"/>
                    </a:moveTo>
                    <a:lnTo>
                      <a:pt x="49" y="0"/>
                    </a:lnTo>
                    <a:lnTo>
                      <a:pt x="51" y="0"/>
                    </a:lnTo>
                    <a:lnTo>
                      <a:pt x="51" y="9"/>
                    </a:lnTo>
                    <a:lnTo>
                      <a:pt x="47" y="1"/>
                    </a:lnTo>
                    <a:close/>
                    <a:moveTo>
                      <a:pt x="55" y="18"/>
                    </a:moveTo>
                    <a:lnTo>
                      <a:pt x="49" y="21"/>
                    </a:lnTo>
                    <a:lnTo>
                      <a:pt x="40" y="4"/>
                    </a:lnTo>
                    <a:lnTo>
                      <a:pt x="47" y="1"/>
                    </a:lnTo>
                    <a:lnTo>
                      <a:pt x="55" y="18"/>
                    </a:lnTo>
                    <a:close/>
                    <a:moveTo>
                      <a:pt x="49" y="21"/>
                    </a:moveTo>
                    <a:lnTo>
                      <a:pt x="47" y="22"/>
                    </a:lnTo>
                    <a:lnTo>
                      <a:pt x="44" y="22"/>
                    </a:lnTo>
                    <a:lnTo>
                      <a:pt x="44" y="12"/>
                    </a:lnTo>
                    <a:lnTo>
                      <a:pt x="49" y="21"/>
                    </a:lnTo>
                    <a:close/>
                    <a:moveTo>
                      <a:pt x="44" y="22"/>
                    </a:moveTo>
                    <a:lnTo>
                      <a:pt x="41" y="22"/>
                    </a:lnTo>
                    <a:lnTo>
                      <a:pt x="41" y="3"/>
                    </a:lnTo>
                    <a:lnTo>
                      <a:pt x="44" y="3"/>
                    </a:lnTo>
                    <a:lnTo>
                      <a:pt x="44" y="22"/>
                    </a:lnTo>
                    <a:close/>
                    <a:moveTo>
                      <a:pt x="41" y="22"/>
                    </a:moveTo>
                    <a:lnTo>
                      <a:pt x="36" y="22"/>
                    </a:lnTo>
                    <a:lnTo>
                      <a:pt x="36" y="3"/>
                    </a:lnTo>
                    <a:lnTo>
                      <a:pt x="41" y="3"/>
                    </a:lnTo>
                    <a:lnTo>
                      <a:pt x="41" y="22"/>
                    </a:lnTo>
                    <a:close/>
                    <a:moveTo>
                      <a:pt x="28" y="6"/>
                    </a:moveTo>
                    <a:lnTo>
                      <a:pt x="31" y="3"/>
                    </a:lnTo>
                    <a:lnTo>
                      <a:pt x="36" y="3"/>
                    </a:lnTo>
                    <a:lnTo>
                      <a:pt x="36" y="12"/>
                    </a:lnTo>
                    <a:lnTo>
                      <a:pt x="28" y="6"/>
                    </a:lnTo>
                    <a:close/>
                    <a:moveTo>
                      <a:pt x="42" y="19"/>
                    </a:moveTo>
                    <a:lnTo>
                      <a:pt x="39" y="22"/>
                    </a:lnTo>
                    <a:lnTo>
                      <a:pt x="26" y="9"/>
                    </a:lnTo>
                    <a:lnTo>
                      <a:pt x="28" y="6"/>
                    </a:lnTo>
                    <a:lnTo>
                      <a:pt x="42" y="19"/>
                    </a:lnTo>
                    <a:close/>
                    <a:moveTo>
                      <a:pt x="39" y="22"/>
                    </a:moveTo>
                    <a:lnTo>
                      <a:pt x="38" y="23"/>
                    </a:lnTo>
                    <a:lnTo>
                      <a:pt x="37" y="24"/>
                    </a:lnTo>
                    <a:lnTo>
                      <a:pt x="32" y="15"/>
                    </a:lnTo>
                    <a:lnTo>
                      <a:pt x="39" y="22"/>
                    </a:lnTo>
                    <a:close/>
                    <a:moveTo>
                      <a:pt x="37" y="24"/>
                    </a:moveTo>
                    <a:lnTo>
                      <a:pt x="30" y="28"/>
                    </a:lnTo>
                    <a:lnTo>
                      <a:pt x="21" y="10"/>
                    </a:lnTo>
                    <a:lnTo>
                      <a:pt x="28" y="7"/>
                    </a:lnTo>
                    <a:lnTo>
                      <a:pt x="37"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3" y="18"/>
                    </a:moveTo>
                    <a:lnTo>
                      <a:pt x="15" y="17"/>
                    </a:lnTo>
                    <a:lnTo>
                      <a:pt x="16" y="15"/>
                    </a:lnTo>
                    <a:lnTo>
                      <a:pt x="22" y="22"/>
                    </a:lnTo>
                    <a:lnTo>
                      <a:pt x="13" y="18"/>
                    </a:lnTo>
                    <a:close/>
                    <a:moveTo>
                      <a:pt x="31" y="26"/>
                    </a:moveTo>
                    <a:lnTo>
                      <a:pt x="28" y="33"/>
                    </a:lnTo>
                    <a:lnTo>
                      <a:pt x="10" y="24"/>
                    </a:lnTo>
                    <a:lnTo>
                      <a:pt x="13" y="18"/>
                    </a:lnTo>
                    <a:lnTo>
                      <a:pt x="31" y="26"/>
                    </a:lnTo>
                    <a:close/>
                    <a:moveTo>
                      <a:pt x="28" y="33"/>
                    </a:moveTo>
                    <a:lnTo>
                      <a:pt x="27" y="34"/>
                    </a:lnTo>
                    <a:lnTo>
                      <a:pt x="26" y="35"/>
                    </a:lnTo>
                    <a:lnTo>
                      <a:pt x="19" y="29"/>
                    </a:lnTo>
                    <a:lnTo>
                      <a:pt x="28" y="33"/>
                    </a:lnTo>
                    <a:close/>
                    <a:moveTo>
                      <a:pt x="26" y="35"/>
                    </a:moveTo>
                    <a:lnTo>
                      <a:pt x="22" y="39"/>
                    </a:lnTo>
                    <a:lnTo>
                      <a:pt x="9" y="25"/>
                    </a:lnTo>
                    <a:lnTo>
                      <a:pt x="12" y="22"/>
                    </a:lnTo>
                    <a:lnTo>
                      <a:pt x="26" y="35"/>
                    </a:lnTo>
                    <a:close/>
                    <a:moveTo>
                      <a:pt x="9" y="25"/>
                    </a:moveTo>
                    <a:lnTo>
                      <a:pt x="9" y="25"/>
                    </a:lnTo>
                    <a:lnTo>
                      <a:pt x="16" y="32"/>
                    </a:lnTo>
                    <a:lnTo>
                      <a:pt x="9" y="25"/>
                    </a:lnTo>
                    <a:close/>
                    <a:moveTo>
                      <a:pt x="22" y="39"/>
                    </a:moveTo>
                    <a:lnTo>
                      <a:pt x="20" y="42"/>
                    </a:lnTo>
                    <a:lnTo>
                      <a:pt x="6" y="28"/>
                    </a:lnTo>
                    <a:lnTo>
                      <a:pt x="9" y="25"/>
                    </a:lnTo>
                    <a:lnTo>
                      <a:pt x="22" y="39"/>
                    </a:lnTo>
                    <a:close/>
                    <a:moveTo>
                      <a:pt x="4" y="35"/>
                    </a:moveTo>
                    <a:lnTo>
                      <a:pt x="4" y="31"/>
                    </a:lnTo>
                    <a:lnTo>
                      <a:pt x="6" y="28"/>
                    </a:lnTo>
                    <a:lnTo>
                      <a:pt x="12" y="35"/>
                    </a:lnTo>
                    <a:lnTo>
                      <a:pt x="4" y="35"/>
                    </a:lnTo>
                    <a:close/>
                    <a:moveTo>
                      <a:pt x="22" y="35"/>
                    </a:moveTo>
                    <a:lnTo>
                      <a:pt x="22" y="41"/>
                    </a:lnTo>
                    <a:lnTo>
                      <a:pt x="4" y="41"/>
                    </a:lnTo>
                    <a:lnTo>
                      <a:pt x="4" y="35"/>
                    </a:lnTo>
                    <a:lnTo>
                      <a:pt x="22" y="35"/>
                    </a:lnTo>
                    <a:close/>
                    <a:moveTo>
                      <a:pt x="22" y="41"/>
                    </a:moveTo>
                    <a:lnTo>
                      <a:pt x="22" y="45"/>
                    </a:lnTo>
                    <a:lnTo>
                      <a:pt x="20" y="47"/>
                    </a:lnTo>
                    <a:lnTo>
                      <a:pt x="12" y="41"/>
                    </a:lnTo>
                    <a:lnTo>
                      <a:pt x="22" y="41"/>
                    </a:lnTo>
                    <a:close/>
                    <a:moveTo>
                      <a:pt x="20" y="47"/>
                    </a:moveTo>
                    <a:lnTo>
                      <a:pt x="17" y="51"/>
                    </a:lnTo>
                    <a:lnTo>
                      <a:pt x="2" y="37"/>
                    </a:lnTo>
                    <a:lnTo>
                      <a:pt x="6" y="34"/>
                    </a:lnTo>
                    <a:lnTo>
                      <a:pt x="20" y="47"/>
                    </a:lnTo>
                    <a:close/>
                    <a:moveTo>
                      <a:pt x="0" y="44"/>
                    </a:moveTo>
                    <a:lnTo>
                      <a:pt x="0" y="41"/>
                    </a:lnTo>
                    <a:lnTo>
                      <a:pt x="2" y="37"/>
                    </a:lnTo>
                    <a:lnTo>
                      <a:pt x="10" y="44"/>
                    </a:lnTo>
                    <a:lnTo>
                      <a:pt x="0" y="44"/>
                    </a:lnTo>
                    <a:close/>
                    <a:moveTo>
                      <a:pt x="19" y="44"/>
                    </a:moveTo>
                    <a:lnTo>
                      <a:pt x="19" y="47"/>
                    </a:lnTo>
                    <a:lnTo>
                      <a:pt x="0" y="47"/>
                    </a:lnTo>
                    <a:lnTo>
                      <a:pt x="0" y="44"/>
                    </a:lnTo>
                    <a:lnTo>
                      <a:pt x="19" y="44"/>
                    </a:lnTo>
                    <a:close/>
                    <a:moveTo>
                      <a:pt x="1" y="52"/>
                    </a:moveTo>
                    <a:lnTo>
                      <a:pt x="0" y="50"/>
                    </a:lnTo>
                    <a:lnTo>
                      <a:pt x="0" y="47"/>
                    </a:lnTo>
                    <a:lnTo>
                      <a:pt x="10" y="47"/>
                    </a:lnTo>
                    <a:lnTo>
                      <a:pt x="1" y="52"/>
                    </a:lnTo>
                    <a:close/>
                    <a:moveTo>
                      <a:pt x="18" y="43"/>
                    </a:moveTo>
                    <a:lnTo>
                      <a:pt x="21" y="50"/>
                    </a:lnTo>
                    <a:lnTo>
                      <a:pt x="5" y="58"/>
                    </a:lnTo>
                    <a:lnTo>
                      <a:pt x="1" y="52"/>
                    </a:lnTo>
                    <a:lnTo>
                      <a:pt x="18" y="43"/>
                    </a:lnTo>
                    <a:close/>
                    <a:moveTo>
                      <a:pt x="21" y="50"/>
                    </a:moveTo>
                    <a:lnTo>
                      <a:pt x="22" y="52"/>
                    </a:lnTo>
                    <a:lnTo>
                      <a:pt x="22" y="54"/>
                    </a:lnTo>
                    <a:lnTo>
                      <a:pt x="12" y="54"/>
                    </a:lnTo>
                    <a:lnTo>
                      <a:pt x="21" y="50"/>
                    </a:lnTo>
                    <a:close/>
                    <a:moveTo>
                      <a:pt x="22" y="54"/>
                    </a:moveTo>
                    <a:lnTo>
                      <a:pt x="22" y="57"/>
                    </a:lnTo>
                    <a:lnTo>
                      <a:pt x="4" y="57"/>
                    </a:lnTo>
                    <a:lnTo>
                      <a:pt x="4" y="54"/>
                    </a:lnTo>
                    <a:lnTo>
                      <a:pt x="22" y="54"/>
                    </a:lnTo>
                    <a:close/>
                    <a:moveTo>
                      <a:pt x="6" y="64"/>
                    </a:moveTo>
                    <a:lnTo>
                      <a:pt x="4" y="61"/>
                    </a:lnTo>
                    <a:lnTo>
                      <a:pt x="4" y="57"/>
                    </a:lnTo>
                    <a:lnTo>
                      <a:pt x="12" y="57"/>
                    </a:lnTo>
                    <a:lnTo>
                      <a:pt x="6" y="64"/>
                    </a:lnTo>
                    <a:close/>
                    <a:moveTo>
                      <a:pt x="20" y="51"/>
                    </a:moveTo>
                    <a:lnTo>
                      <a:pt x="22" y="53"/>
                    </a:lnTo>
                    <a:lnTo>
                      <a:pt x="9" y="67"/>
                    </a:lnTo>
                    <a:lnTo>
                      <a:pt x="6" y="64"/>
                    </a:lnTo>
                    <a:lnTo>
                      <a:pt x="20" y="51"/>
                    </a:lnTo>
                    <a:close/>
                    <a:moveTo>
                      <a:pt x="9" y="67"/>
                    </a:moveTo>
                    <a:lnTo>
                      <a:pt x="9" y="67"/>
                    </a:lnTo>
                    <a:lnTo>
                      <a:pt x="16" y="61"/>
                    </a:lnTo>
                    <a:lnTo>
                      <a:pt x="9" y="67"/>
                    </a:lnTo>
                    <a:close/>
                    <a:moveTo>
                      <a:pt x="22" y="53"/>
                    </a:moveTo>
                    <a:lnTo>
                      <a:pt x="26" y="56"/>
                    </a:lnTo>
                    <a:lnTo>
                      <a:pt x="12" y="71"/>
                    </a:lnTo>
                    <a:lnTo>
                      <a:pt x="9" y="67"/>
                    </a:lnTo>
                    <a:lnTo>
                      <a:pt x="22" y="53"/>
                    </a:lnTo>
                    <a:close/>
                    <a:moveTo>
                      <a:pt x="26" y="56"/>
                    </a:moveTo>
                    <a:lnTo>
                      <a:pt x="26" y="56"/>
                    </a:lnTo>
                    <a:lnTo>
                      <a:pt x="19" y="63"/>
                    </a:lnTo>
                    <a:lnTo>
                      <a:pt x="26" y="56"/>
                    </a:lnTo>
                    <a:close/>
                    <a:moveTo>
                      <a:pt x="26" y="56"/>
                    </a:moveTo>
                    <a:lnTo>
                      <a:pt x="29" y="60"/>
                    </a:lnTo>
                    <a:lnTo>
                      <a:pt x="16" y="73"/>
                    </a:lnTo>
                    <a:lnTo>
                      <a:pt x="12" y="71"/>
                    </a:lnTo>
                    <a:lnTo>
                      <a:pt x="26" y="56"/>
                    </a:lnTo>
                    <a:close/>
                    <a:moveTo>
                      <a:pt x="22" y="76"/>
                    </a:moveTo>
                    <a:lnTo>
                      <a:pt x="19" y="76"/>
                    </a:lnTo>
                    <a:lnTo>
                      <a:pt x="16" y="73"/>
                    </a:lnTo>
                    <a:lnTo>
                      <a:pt x="22" y="66"/>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1" y="57"/>
                    </a:moveTo>
                    <a:lnTo>
                      <a:pt x="48" y="57"/>
                    </a:lnTo>
                    <a:lnTo>
                      <a:pt x="48" y="76"/>
                    </a:lnTo>
                    <a:lnTo>
                      <a:pt x="41" y="76"/>
                    </a:lnTo>
                    <a:lnTo>
                      <a:pt x="41" y="57"/>
                    </a:lnTo>
                    <a:close/>
                    <a:moveTo>
                      <a:pt x="54" y="73"/>
                    </a:moveTo>
                    <a:lnTo>
                      <a:pt x="52" y="76"/>
                    </a:lnTo>
                    <a:lnTo>
                      <a:pt x="48" y="76"/>
                    </a:lnTo>
                    <a:lnTo>
                      <a:pt x="48" y="66"/>
                    </a:lnTo>
                    <a:lnTo>
                      <a:pt x="54" y="73"/>
                    </a:lnTo>
                    <a:close/>
                    <a:moveTo>
                      <a:pt x="41" y="60"/>
                    </a:moveTo>
                    <a:lnTo>
                      <a:pt x="44" y="56"/>
                    </a:lnTo>
                    <a:lnTo>
                      <a:pt x="58" y="71"/>
                    </a:lnTo>
                    <a:lnTo>
                      <a:pt x="54" y="73"/>
                    </a:lnTo>
                    <a:lnTo>
                      <a:pt x="41" y="60"/>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7" name="Freeform 573">
                <a:extLst>
                  <a:ext uri="{FF2B5EF4-FFF2-40B4-BE49-F238E27FC236}">
                    <a16:creationId xmlns:a16="http://schemas.microsoft.com/office/drawing/2014/main" id="{1EF10759-CB43-472F-8836-42842B74D93D}"/>
                  </a:ext>
                </a:extLst>
              </p:cNvPr>
              <p:cNvSpPr>
                <a:spLocks/>
              </p:cNvSpPr>
              <p:nvPr/>
            </p:nvSpPr>
            <p:spPr bwMode="auto">
              <a:xfrm>
                <a:off x="3097" y="2748"/>
                <a:ext cx="16" cy="15"/>
              </a:xfrm>
              <a:custGeom>
                <a:avLst/>
                <a:gdLst>
                  <a:gd name="T0" fmla="*/ 3 w 64"/>
                  <a:gd name="T1" fmla="*/ 3 h 57"/>
                  <a:gd name="T2" fmla="*/ 3 w 64"/>
                  <a:gd name="T3" fmla="*/ 3 h 57"/>
                  <a:gd name="T4" fmla="*/ 4 w 64"/>
                  <a:gd name="T5" fmla="*/ 3 h 57"/>
                  <a:gd name="T6" fmla="*/ 4 w 64"/>
                  <a:gd name="T7" fmla="*/ 3 h 57"/>
                  <a:gd name="T8" fmla="*/ 4 w 64"/>
                  <a:gd name="T9" fmla="*/ 2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1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3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8" y="41"/>
                    </a:lnTo>
                    <a:lnTo>
                      <a:pt x="61" y="35"/>
                    </a:lnTo>
                    <a:lnTo>
                      <a:pt x="64" y="32"/>
                    </a:lnTo>
                    <a:lnTo>
                      <a:pt x="64" y="25"/>
                    </a:lnTo>
                    <a:lnTo>
                      <a:pt x="64" y="22"/>
                    </a:lnTo>
                    <a:lnTo>
                      <a:pt x="64" y="19"/>
                    </a:lnTo>
                    <a:lnTo>
                      <a:pt x="64" y="12"/>
                    </a:lnTo>
                    <a:lnTo>
                      <a:pt x="64" y="9"/>
                    </a:lnTo>
                    <a:lnTo>
                      <a:pt x="61" y="7"/>
                    </a:lnTo>
                    <a:lnTo>
                      <a:pt x="58" y="3"/>
                    </a:lnTo>
                    <a:lnTo>
                      <a:pt x="54" y="0"/>
                    </a:lnTo>
                    <a:lnTo>
                      <a:pt x="48" y="0"/>
                    </a:lnTo>
                    <a:lnTo>
                      <a:pt x="44" y="0"/>
                    </a:lnTo>
                    <a:lnTo>
                      <a:pt x="38" y="0"/>
                    </a:lnTo>
                    <a:lnTo>
                      <a:pt x="36" y="0"/>
                    </a:lnTo>
                    <a:lnTo>
                      <a:pt x="29" y="0"/>
                    </a:lnTo>
                    <a:lnTo>
                      <a:pt x="22" y="3"/>
                    </a:lnTo>
                    <a:lnTo>
                      <a:pt x="19" y="7"/>
                    </a:lnTo>
                    <a:lnTo>
                      <a:pt x="12" y="9"/>
                    </a:lnTo>
                    <a:lnTo>
                      <a:pt x="10" y="12"/>
                    </a:lnTo>
                    <a:lnTo>
                      <a:pt x="7" y="15"/>
                    </a:lnTo>
                    <a:lnTo>
                      <a:pt x="4" y="19"/>
                    </a:lnTo>
                    <a:lnTo>
                      <a:pt x="0" y="25"/>
                    </a:lnTo>
                    <a:lnTo>
                      <a:pt x="0" y="29"/>
                    </a:lnTo>
                    <a:lnTo>
                      <a:pt x="0" y="32"/>
                    </a:lnTo>
                    <a:lnTo>
                      <a:pt x="0" y="37"/>
                    </a:lnTo>
                    <a:lnTo>
                      <a:pt x="0" y="41"/>
                    </a:lnTo>
                    <a:lnTo>
                      <a:pt x="0" y="44"/>
                    </a:lnTo>
                    <a:lnTo>
                      <a:pt x="4" y="47"/>
                    </a:lnTo>
                    <a:lnTo>
                      <a:pt x="7" y="51"/>
                    </a:lnTo>
                    <a:lnTo>
                      <a:pt x="10" y="54"/>
                    </a:lnTo>
                    <a:lnTo>
                      <a:pt x="16" y="54"/>
                    </a:lnTo>
                    <a:lnTo>
                      <a:pt x="19" y="57"/>
                    </a:lnTo>
                    <a:lnTo>
                      <a:pt x="26" y="57"/>
                    </a:lnTo>
                    <a:lnTo>
                      <a:pt x="29" y="57"/>
                    </a:lnTo>
                    <a:lnTo>
                      <a:pt x="36"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8" name="Freeform 574">
                <a:extLst>
                  <a:ext uri="{FF2B5EF4-FFF2-40B4-BE49-F238E27FC236}">
                    <a16:creationId xmlns:a16="http://schemas.microsoft.com/office/drawing/2014/main" id="{3F9A82B4-B028-4F91-9FDA-BC811202A340}"/>
                  </a:ext>
                </a:extLst>
              </p:cNvPr>
              <p:cNvSpPr>
                <a:spLocks noEditPoints="1"/>
              </p:cNvSpPr>
              <p:nvPr/>
            </p:nvSpPr>
            <p:spPr bwMode="auto">
              <a:xfrm>
                <a:off x="3094" y="2746"/>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3 h 76"/>
                  <a:gd name="T12" fmla="*/ 5 w 86"/>
                  <a:gd name="T13" fmla="*/ 3 h 76"/>
                  <a:gd name="T14" fmla="*/ 5 w 86"/>
                  <a:gd name="T15" fmla="*/ 2 h 76"/>
                  <a:gd name="T16" fmla="*/ 5 w 86"/>
                  <a:gd name="T17" fmla="*/ 2 h 76"/>
                  <a:gd name="T18" fmla="*/ 4 w 86"/>
                  <a:gd name="T19" fmla="*/ 2 h 76"/>
                  <a:gd name="T20" fmla="*/ 4 w 86"/>
                  <a:gd name="T21" fmla="*/ 2 h 76"/>
                  <a:gd name="T22" fmla="*/ 5 w 86"/>
                  <a:gd name="T23" fmla="*/ 1 h 76"/>
                  <a:gd name="T24" fmla="*/ 5 w 86"/>
                  <a:gd name="T25" fmla="*/ 1 h 76"/>
                  <a:gd name="T26" fmla="*/ 5 w 86"/>
                  <a:gd name="T27" fmla="*/ 1 h 76"/>
                  <a:gd name="T28" fmla="*/ 4 w 86"/>
                  <a:gd name="T29" fmla="*/ 2 h 76"/>
                  <a:gd name="T30" fmla="*/ 4 w 86"/>
                  <a:gd name="T31" fmla="*/ 1 h 76"/>
                  <a:gd name="T32" fmla="*/ 4 w 86"/>
                  <a:gd name="T33" fmla="*/ 0 h 76"/>
                  <a:gd name="T34" fmla="*/ 4 w 86"/>
                  <a:gd name="T35" fmla="*/ 0 h 76"/>
                  <a:gd name="T36" fmla="*/ 4 w 86"/>
                  <a:gd name="T37" fmla="*/ 0 h 76"/>
                  <a:gd name="T38" fmla="*/ 4 w 86"/>
                  <a:gd name="T39" fmla="*/ 1 h 76"/>
                  <a:gd name="T40" fmla="*/ 3 w 86"/>
                  <a:gd name="T41" fmla="*/ 1 h 76"/>
                  <a:gd name="T42" fmla="*/ 2 w 86"/>
                  <a:gd name="T43" fmla="*/ 0 h 76"/>
                  <a:gd name="T44" fmla="*/ 2 w 86"/>
                  <a:gd name="T45" fmla="*/ 0 h 76"/>
                  <a:gd name="T46" fmla="*/ 2 w 86"/>
                  <a:gd name="T47" fmla="*/ 1 h 76"/>
                  <a:gd name="T48" fmla="*/ 3 w 86"/>
                  <a:gd name="T49" fmla="*/ 1 h 76"/>
                  <a:gd name="T50" fmla="*/ 2 w 86"/>
                  <a:gd name="T51" fmla="*/ 2 h 76"/>
                  <a:gd name="T52" fmla="*/ 1 w 86"/>
                  <a:gd name="T53" fmla="*/ 1 h 76"/>
                  <a:gd name="T54" fmla="*/ 1 w 86"/>
                  <a:gd name="T55" fmla="*/ 1 h 76"/>
                  <a:gd name="T56" fmla="*/ 1 w 86"/>
                  <a:gd name="T57" fmla="*/ 2 h 76"/>
                  <a:gd name="T58" fmla="*/ 2 w 86"/>
                  <a:gd name="T59" fmla="*/ 2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3 h 76"/>
                  <a:gd name="T72" fmla="*/ 1 w 86"/>
                  <a:gd name="T73" fmla="*/ 3 h 76"/>
                  <a:gd name="T74" fmla="*/ 0 w 86"/>
                  <a:gd name="T75" fmla="*/ 4 h 76"/>
                  <a:gd name="T76" fmla="*/ 1 w 86"/>
                  <a:gd name="T77" fmla="*/ 4 h 76"/>
                  <a:gd name="T78" fmla="*/ 1 w 86"/>
                  <a:gd name="T79" fmla="*/ 3 h 76"/>
                  <a:gd name="T80" fmla="*/ 1 w 86"/>
                  <a:gd name="T81" fmla="*/ 3 h 76"/>
                  <a:gd name="T82" fmla="*/ 2 w 86"/>
                  <a:gd name="T83" fmla="*/ 4 h 76"/>
                  <a:gd name="T84" fmla="*/ 1 w 86"/>
                  <a:gd name="T85" fmla="*/ 5 h 76"/>
                  <a:gd name="T86" fmla="*/ 1 w 86"/>
                  <a:gd name="T87" fmla="*/ 5 h 76"/>
                  <a:gd name="T88" fmla="*/ 2 w 86"/>
                  <a:gd name="T89" fmla="*/ 4 h 76"/>
                  <a:gd name="T90" fmla="*/ 2 w 86"/>
                  <a:gd name="T91" fmla="*/ 5 h 76"/>
                  <a:gd name="T92" fmla="*/ 2 w 86"/>
                  <a:gd name="T93" fmla="*/ 4 h 76"/>
                  <a:gd name="T94" fmla="*/ 3 w 86"/>
                  <a:gd name="T95" fmla="*/ 5 h 76"/>
                  <a:gd name="T96" fmla="*/ 3 w 86"/>
                  <a:gd name="T97" fmla="*/ 4 h 76"/>
                  <a:gd name="T98" fmla="*/ 2 w 86"/>
                  <a:gd name="T99" fmla="*/ 4 h 76"/>
                  <a:gd name="T100" fmla="*/ 3 w 86"/>
                  <a:gd name="T101" fmla="*/ 4 h 76"/>
                  <a:gd name="T102" fmla="*/ 4 w 86"/>
                  <a:gd name="T103" fmla="*/ 5 h 76"/>
                  <a:gd name="T104" fmla="*/ 4 w 86"/>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0" y="52"/>
                    </a:moveTo>
                    <a:lnTo>
                      <a:pt x="57" y="49"/>
                    </a:lnTo>
                    <a:lnTo>
                      <a:pt x="65" y="66"/>
                    </a:lnTo>
                    <a:lnTo>
                      <a:pt x="59" y="69"/>
                    </a:lnTo>
                    <a:lnTo>
                      <a:pt x="50" y="52"/>
                    </a:lnTo>
                    <a:close/>
                    <a:moveTo>
                      <a:pt x="68" y="64"/>
                    </a:moveTo>
                    <a:lnTo>
                      <a:pt x="67" y="65"/>
                    </a:lnTo>
                    <a:lnTo>
                      <a:pt x="65" y="66"/>
                    </a:lnTo>
                    <a:lnTo>
                      <a:pt x="61" y="57"/>
                    </a:lnTo>
                    <a:lnTo>
                      <a:pt x="68" y="64"/>
                    </a:lnTo>
                    <a:close/>
                    <a:moveTo>
                      <a:pt x="54" y="51"/>
                    </a:moveTo>
                    <a:lnTo>
                      <a:pt x="58" y="47"/>
                    </a:lnTo>
                    <a:lnTo>
                      <a:pt x="71" y="61"/>
                    </a:lnTo>
                    <a:lnTo>
                      <a:pt x="68" y="64"/>
                    </a:lnTo>
                    <a:lnTo>
                      <a:pt x="54" y="51"/>
                    </a:lnTo>
                    <a:close/>
                    <a:moveTo>
                      <a:pt x="58" y="47"/>
                    </a:moveTo>
                    <a:lnTo>
                      <a:pt x="61" y="44"/>
                    </a:lnTo>
                    <a:lnTo>
                      <a:pt x="74" y="57"/>
                    </a:lnTo>
                    <a:lnTo>
                      <a:pt x="71" y="61"/>
                    </a:lnTo>
                    <a:lnTo>
                      <a:pt x="58" y="47"/>
                    </a:lnTo>
                    <a:close/>
                    <a:moveTo>
                      <a:pt x="77" y="55"/>
                    </a:moveTo>
                    <a:lnTo>
                      <a:pt x="75" y="56"/>
                    </a:lnTo>
                    <a:lnTo>
                      <a:pt x="74" y="57"/>
                    </a:lnTo>
                    <a:lnTo>
                      <a:pt x="68" y="51"/>
                    </a:lnTo>
                    <a:lnTo>
                      <a:pt x="77" y="55"/>
                    </a:lnTo>
                    <a:close/>
                    <a:moveTo>
                      <a:pt x="59" y="46"/>
                    </a:moveTo>
                    <a:lnTo>
                      <a:pt x="62" y="41"/>
                    </a:lnTo>
                    <a:lnTo>
                      <a:pt x="79" y="49"/>
                    </a:lnTo>
                    <a:lnTo>
                      <a:pt x="77" y="55"/>
                    </a:lnTo>
                    <a:lnTo>
                      <a:pt x="59" y="46"/>
                    </a:lnTo>
                    <a:close/>
                    <a:moveTo>
                      <a:pt x="62" y="41"/>
                    </a:moveTo>
                    <a:lnTo>
                      <a:pt x="63" y="39"/>
                    </a:lnTo>
                    <a:lnTo>
                      <a:pt x="64" y="38"/>
                    </a:lnTo>
                    <a:lnTo>
                      <a:pt x="71" y="45"/>
                    </a:lnTo>
                    <a:lnTo>
                      <a:pt x="62" y="41"/>
                    </a:lnTo>
                    <a:close/>
                    <a:moveTo>
                      <a:pt x="64" y="38"/>
                    </a:moveTo>
                    <a:lnTo>
                      <a:pt x="67" y="35"/>
                    </a:lnTo>
                    <a:lnTo>
                      <a:pt x="81" y="49"/>
                    </a:lnTo>
                    <a:lnTo>
                      <a:pt x="78" y="52"/>
                    </a:lnTo>
                    <a:lnTo>
                      <a:pt x="64" y="38"/>
                    </a:lnTo>
                    <a:close/>
                    <a:moveTo>
                      <a:pt x="83" y="42"/>
                    </a:moveTo>
                    <a:lnTo>
                      <a:pt x="83" y="45"/>
                    </a:lnTo>
                    <a:lnTo>
                      <a:pt x="81" y="49"/>
                    </a:lnTo>
                    <a:lnTo>
                      <a:pt x="74" y="42"/>
                    </a:lnTo>
                    <a:lnTo>
                      <a:pt x="83" y="42"/>
                    </a:lnTo>
                    <a:close/>
                    <a:moveTo>
                      <a:pt x="64" y="42"/>
                    </a:moveTo>
                    <a:lnTo>
                      <a:pt x="64" y="35"/>
                    </a:lnTo>
                    <a:lnTo>
                      <a:pt x="83" y="35"/>
                    </a:lnTo>
                    <a:lnTo>
                      <a:pt x="83" y="42"/>
                    </a:lnTo>
                    <a:lnTo>
                      <a:pt x="64" y="42"/>
                    </a:lnTo>
                    <a:close/>
                    <a:moveTo>
                      <a:pt x="64" y="35"/>
                    </a:moveTo>
                    <a:lnTo>
                      <a:pt x="64" y="32"/>
                    </a:lnTo>
                    <a:lnTo>
                      <a:pt x="83" y="32"/>
                    </a:lnTo>
                    <a:lnTo>
                      <a:pt x="83" y="35"/>
                    </a:lnTo>
                    <a:lnTo>
                      <a:pt x="64" y="35"/>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7" y="26"/>
                    </a:moveTo>
                    <a:lnTo>
                      <a:pt x="64" y="23"/>
                    </a:lnTo>
                    <a:lnTo>
                      <a:pt x="78" y="9"/>
                    </a:lnTo>
                    <a:lnTo>
                      <a:pt x="81" y="12"/>
                    </a:lnTo>
                    <a:lnTo>
                      <a:pt x="67" y="26"/>
                    </a:lnTo>
                    <a:close/>
                    <a:moveTo>
                      <a:pt x="78" y="9"/>
                    </a:moveTo>
                    <a:lnTo>
                      <a:pt x="86" y="19"/>
                    </a:lnTo>
                    <a:lnTo>
                      <a:pt x="78" y="9"/>
                    </a:lnTo>
                    <a:lnTo>
                      <a:pt x="71" y="17"/>
                    </a:lnTo>
                    <a:lnTo>
                      <a:pt x="78" y="9"/>
                    </a:lnTo>
                    <a:close/>
                    <a:moveTo>
                      <a:pt x="64" y="23"/>
                    </a:moveTo>
                    <a:lnTo>
                      <a:pt x="61" y="20"/>
                    </a:lnTo>
                    <a:lnTo>
                      <a:pt x="74" y="7"/>
                    </a:lnTo>
                    <a:lnTo>
                      <a:pt x="78" y="9"/>
                    </a:lnTo>
                    <a:lnTo>
                      <a:pt x="64" y="23"/>
                    </a:lnTo>
                    <a:close/>
                    <a:moveTo>
                      <a:pt x="61" y="20"/>
                    </a:moveTo>
                    <a:lnTo>
                      <a:pt x="51" y="10"/>
                    </a:lnTo>
                    <a:lnTo>
                      <a:pt x="61" y="20"/>
                    </a:lnTo>
                    <a:lnTo>
                      <a:pt x="68" y="13"/>
                    </a:lnTo>
                    <a:lnTo>
                      <a:pt x="61" y="20"/>
                    </a:lnTo>
                    <a:close/>
                    <a:moveTo>
                      <a:pt x="61" y="20"/>
                    </a:moveTo>
                    <a:lnTo>
                      <a:pt x="58" y="17"/>
                    </a:lnTo>
                    <a:lnTo>
                      <a:pt x="71" y="3"/>
                    </a:lnTo>
                    <a:lnTo>
                      <a:pt x="74" y="7"/>
                    </a:lnTo>
                    <a:lnTo>
                      <a:pt x="61" y="20"/>
                    </a:lnTo>
                    <a:close/>
                    <a:moveTo>
                      <a:pt x="64" y="0"/>
                    </a:moveTo>
                    <a:lnTo>
                      <a:pt x="68" y="0"/>
                    </a:lnTo>
                    <a:lnTo>
                      <a:pt x="71" y="3"/>
                    </a:lnTo>
                    <a:lnTo>
                      <a:pt x="64" y="10"/>
                    </a:lnTo>
                    <a:lnTo>
                      <a:pt x="64" y="0"/>
                    </a:lnTo>
                    <a:close/>
                    <a:moveTo>
                      <a:pt x="64" y="19"/>
                    </a:moveTo>
                    <a:lnTo>
                      <a:pt x="58" y="19"/>
                    </a:lnTo>
                    <a:lnTo>
                      <a:pt x="58" y="0"/>
                    </a:lnTo>
                    <a:lnTo>
                      <a:pt x="64" y="0"/>
                    </a:lnTo>
                    <a:lnTo>
                      <a:pt x="64" y="19"/>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6" y="19"/>
                    </a:lnTo>
                    <a:lnTo>
                      <a:pt x="46" y="0"/>
                    </a:lnTo>
                    <a:lnTo>
                      <a:pt x="48" y="0"/>
                    </a:lnTo>
                    <a:lnTo>
                      <a:pt x="48"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9"/>
                    </a:moveTo>
                    <a:lnTo>
                      <a:pt x="37" y="21"/>
                    </a:lnTo>
                    <a:lnTo>
                      <a:pt x="28" y="4"/>
                    </a:lnTo>
                    <a:lnTo>
                      <a:pt x="35" y="1"/>
                    </a:lnTo>
                    <a:lnTo>
                      <a:pt x="43" y="19"/>
                    </a:lnTo>
                    <a:close/>
                    <a:moveTo>
                      <a:pt x="26" y="7"/>
                    </a:moveTo>
                    <a:lnTo>
                      <a:pt x="27" y="6"/>
                    </a:lnTo>
                    <a:lnTo>
                      <a:pt x="28" y="4"/>
                    </a:lnTo>
                    <a:lnTo>
                      <a:pt x="32" y="13"/>
                    </a:lnTo>
                    <a:lnTo>
                      <a:pt x="26" y="7"/>
                    </a:lnTo>
                    <a:close/>
                    <a:moveTo>
                      <a:pt x="39" y="20"/>
                    </a:moveTo>
                    <a:lnTo>
                      <a:pt x="36" y="23"/>
                    </a:lnTo>
                    <a:lnTo>
                      <a:pt x="22" y="9"/>
                    </a:lnTo>
                    <a:lnTo>
                      <a:pt x="26" y="7"/>
                    </a:lnTo>
                    <a:lnTo>
                      <a:pt x="39" y="20"/>
                    </a:lnTo>
                    <a:close/>
                    <a:moveTo>
                      <a:pt x="36" y="23"/>
                    </a:moveTo>
                    <a:lnTo>
                      <a:pt x="35" y="24"/>
                    </a:lnTo>
                    <a:lnTo>
                      <a:pt x="34" y="24"/>
                    </a:lnTo>
                    <a:lnTo>
                      <a:pt x="29" y="17"/>
                    </a:lnTo>
                    <a:lnTo>
                      <a:pt x="36" y="23"/>
                    </a:lnTo>
                    <a:close/>
                    <a:moveTo>
                      <a:pt x="34" y="24"/>
                    </a:moveTo>
                    <a:lnTo>
                      <a:pt x="27" y="28"/>
                    </a:lnTo>
                    <a:lnTo>
                      <a:pt x="19" y="11"/>
                    </a:lnTo>
                    <a:lnTo>
                      <a:pt x="25" y="8"/>
                    </a:lnTo>
                    <a:lnTo>
                      <a:pt x="34" y="24"/>
                    </a:lnTo>
                    <a:close/>
                    <a:moveTo>
                      <a:pt x="16" y="12"/>
                    </a:moveTo>
                    <a:lnTo>
                      <a:pt x="17" y="11"/>
                    </a:lnTo>
                    <a:lnTo>
                      <a:pt x="19" y="11"/>
                    </a:lnTo>
                    <a:lnTo>
                      <a:pt x="22" y="19"/>
                    </a:lnTo>
                    <a:lnTo>
                      <a:pt x="16" y="12"/>
                    </a:lnTo>
                    <a:close/>
                    <a:moveTo>
                      <a:pt x="30" y="26"/>
                    </a:moveTo>
                    <a:lnTo>
                      <a:pt x="27" y="29"/>
                    </a:lnTo>
                    <a:lnTo>
                      <a:pt x="13" y="15"/>
                    </a:lnTo>
                    <a:lnTo>
                      <a:pt x="16" y="12"/>
                    </a:lnTo>
                    <a:lnTo>
                      <a:pt x="30" y="26"/>
                    </a:lnTo>
                    <a:close/>
                    <a:moveTo>
                      <a:pt x="27" y="29"/>
                    </a:moveTo>
                    <a:lnTo>
                      <a:pt x="27" y="29"/>
                    </a:lnTo>
                    <a:lnTo>
                      <a:pt x="20" y="22"/>
                    </a:lnTo>
                    <a:lnTo>
                      <a:pt x="27" y="29"/>
                    </a:lnTo>
                    <a:close/>
                    <a:moveTo>
                      <a:pt x="27" y="29"/>
                    </a:moveTo>
                    <a:lnTo>
                      <a:pt x="24" y="32"/>
                    </a:lnTo>
                    <a:lnTo>
                      <a:pt x="10" y="19"/>
                    </a:lnTo>
                    <a:lnTo>
                      <a:pt x="13" y="15"/>
                    </a:lnTo>
                    <a:lnTo>
                      <a:pt x="27" y="29"/>
                    </a:lnTo>
                    <a:close/>
                    <a:moveTo>
                      <a:pt x="10" y="19"/>
                    </a:moveTo>
                    <a:lnTo>
                      <a:pt x="0" y="29"/>
                    </a:lnTo>
                    <a:lnTo>
                      <a:pt x="10" y="19"/>
                    </a:lnTo>
                    <a:lnTo>
                      <a:pt x="17" y="25"/>
                    </a:lnTo>
                    <a:lnTo>
                      <a:pt x="10" y="19"/>
                    </a:lnTo>
                    <a:close/>
                    <a:moveTo>
                      <a:pt x="24" y="32"/>
                    </a:moveTo>
                    <a:lnTo>
                      <a:pt x="20" y="35"/>
                    </a:lnTo>
                    <a:lnTo>
                      <a:pt x="7" y="22"/>
                    </a:lnTo>
                    <a:lnTo>
                      <a:pt x="10" y="19"/>
                    </a:lnTo>
                    <a:lnTo>
                      <a:pt x="24" y="32"/>
                    </a:lnTo>
                    <a:close/>
                    <a:moveTo>
                      <a:pt x="5" y="24"/>
                    </a:moveTo>
                    <a:lnTo>
                      <a:pt x="6" y="23"/>
                    </a:lnTo>
                    <a:lnTo>
                      <a:pt x="7" y="22"/>
                    </a:lnTo>
                    <a:lnTo>
                      <a:pt x="14" y="29"/>
                    </a:lnTo>
                    <a:lnTo>
                      <a:pt x="5" y="24"/>
                    </a:lnTo>
                    <a:close/>
                    <a:moveTo>
                      <a:pt x="22" y="33"/>
                    </a:moveTo>
                    <a:lnTo>
                      <a:pt x="19" y="40"/>
                    </a:lnTo>
                    <a:lnTo>
                      <a:pt x="2" y="31"/>
                    </a:lnTo>
                    <a:lnTo>
                      <a:pt x="5" y="24"/>
                    </a:lnTo>
                    <a:lnTo>
                      <a:pt x="22" y="33"/>
                    </a:lnTo>
                    <a:close/>
                    <a:moveTo>
                      <a:pt x="0" y="35"/>
                    </a:moveTo>
                    <a:lnTo>
                      <a:pt x="0" y="33"/>
                    </a:lnTo>
                    <a:lnTo>
                      <a:pt x="2" y="31"/>
                    </a:lnTo>
                    <a:lnTo>
                      <a:pt x="10" y="35"/>
                    </a:lnTo>
                    <a:lnTo>
                      <a:pt x="0" y="35"/>
                    </a:lnTo>
                    <a:close/>
                    <a:moveTo>
                      <a:pt x="20" y="35"/>
                    </a:moveTo>
                    <a:lnTo>
                      <a:pt x="20" y="39"/>
                    </a:lnTo>
                    <a:lnTo>
                      <a:pt x="0" y="39"/>
                    </a:lnTo>
                    <a:lnTo>
                      <a:pt x="0" y="35"/>
                    </a:lnTo>
                    <a:lnTo>
                      <a:pt x="20" y="35"/>
                    </a:lnTo>
                    <a:close/>
                    <a:moveTo>
                      <a:pt x="20" y="39"/>
                    </a:moveTo>
                    <a:lnTo>
                      <a:pt x="20" y="42"/>
                    </a:lnTo>
                    <a:lnTo>
                      <a:pt x="0" y="42"/>
                    </a:lnTo>
                    <a:lnTo>
                      <a:pt x="0" y="39"/>
                    </a:lnTo>
                    <a:lnTo>
                      <a:pt x="20" y="39"/>
                    </a:lnTo>
                    <a:close/>
                    <a:moveTo>
                      <a:pt x="20" y="42"/>
                    </a:moveTo>
                    <a:lnTo>
                      <a:pt x="20" y="47"/>
                    </a:lnTo>
                    <a:lnTo>
                      <a:pt x="0" y="47"/>
                    </a:lnTo>
                    <a:lnTo>
                      <a:pt x="0" y="42"/>
                    </a:lnTo>
                    <a:lnTo>
                      <a:pt x="20" y="42"/>
                    </a:lnTo>
                    <a:close/>
                    <a:moveTo>
                      <a:pt x="20" y="47"/>
                    </a:moveTo>
                    <a:lnTo>
                      <a:pt x="20" y="51"/>
                    </a:lnTo>
                    <a:lnTo>
                      <a:pt x="0" y="51"/>
                    </a:lnTo>
                    <a:lnTo>
                      <a:pt x="0" y="47"/>
                    </a:lnTo>
                    <a:lnTo>
                      <a:pt x="20" y="47"/>
                    </a:lnTo>
                    <a:close/>
                    <a:moveTo>
                      <a:pt x="20" y="51"/>
                    </a:moveTo>
                    <a:lnTo>
                      <a:pt x="20" y="54"/>
                    </a:lnTo>
                    <a:lnTo>
                      <a:pt x="0" y="54"/>
                    </a:lnTo>
                    <a:lnTo>
                      <a:pt x="0" y="51"/>
                    </a:lnTo>
                    <a:lnTo>
                      <a:pt x="20" y="51"/>
                    </a:lnTo>
                    <a:close/>
                    <a:moveTo>
                      <a:pt x="4" y="61"/>
                    </a:moveTo>
                    <a:lnTo>
                      <a:pt x="0" y="58"/>
                    </a:lnTo>
                    <a:lnTo>
                      <a:pt x="0" y="54"/>
                    </a:lnTo>
                    <a:lnTo>
                      <a:pt x="10" y="54"/>
                    </a:lnTo>
                    <a:lnTo>
                      <a:pt x="4" y="61"/>
                    </a:lnTo>
                    <a:close/>
                    <a:moveTo>
                      <a:pt x="17" y="47"/>
                    </a:moveTo>
                    <a:lnTo>
                      <a:pt x="20" y="51"/>
                    </a:lnTo>
                    <a:lnTo>
                      <a:pt x="7" y="64"/>
                    </a:lnTo>
                    <a:lnTo>
                      <a:pt x="4" y="61"/>
                    </a:lnTo>
                    <a:lnTo>
                      <a:pt x="17" y="47"/>
                    </a:lnTo>
                    <a:close/>
                    <a:moveTo>
                      <a:pt x="20" y="51"/>
                    </a:moveTo>
                    <a:lnTo>
                      <a:pt x="30" y="61"/>
                    </a:lnTo>
                    <a:lnTo>
                      <a:pt x="20" y="51"/>
                    </a:lnTo>
                    <a:lnTo>
                      <a:pt x="14" y="57"/>
                    </a:lnTo>
                    <a:lnTo>
                      <a:pt x="20" y="51"/>
                    </a:lnTo>
                    <a:close/>
                    <a:moveTo>
                      <a:pt x="20" y="51"/>
                    </a:moveTo>
                    <a:lnTo>
                      <a:pt x="24" y="54"/>
                    </a:lnTo>
                    <a:lnTo>
                      <a:pt x="10" y="67"/>
                    </a:lnTo>
                    <a:lnTo>
                      <a:pt x="7" y="64"/>
                    </a:lnTo>
                    <a:lnTo>
                      <a:pt x="20" y="51"/>
                    </a:lnTo>
                    <a:close/>
                    <a:moveTo>
                      <a:pt x="24" y="54"/>
                    </a:moveTo>
                    <a:lnTo>
                      <a:pt x="27" y="57"/>
                    </a:lnTo>
                    <a:lnTo>
                      <a:pt x="13" y="71"/>
                    </a:lnTo>
                    <a:lnTo>
                      <a:pt x="10" y="67"/>
                    </a:lnTo>
                    <a:lnTo>
                      <a:pt x="24" y="54"/>
                    </a:lnTo>
                    <a:close/>
                    <a:moveTo>
                      <a:pt x="20" y="73"/>
                    </a:moveTo>
                    <a:lnTo>
                      <a:pt x="16" y="73"/>
                    </a:lnTo>
                    <a:lnTo>
                      <a:pt x="13" y="71"/>
                    </a:lnTo>
                    <a:lnTo>
                      <a:pt x="20" y="64"/>
                    </a:lnTo>
                    <a:lnTo>
                      <a:pt x="20" y="73"/>
                    </a:lnTo>
                    <a:close/>
                    <a:moveTo>
                      <a:pt x="20" y="54"/>
                    </a:moveTo>
                    <a:lnTo>
                      <a:pt x="26" y="54"/>
                    </a:lnTo>
                    <a:lnTo>
                      <a:pt x="26" y="73"/>
                    </a:lnTo>
                    <a:lnTo>
                      <a:pt x="20" y="73"/>
                    </a:lnTo>
                    <a:lnTo>
                      <a:pt x="20" y="54"/>
                    </a:lnTo>
                    <a:close/>
                    <a:moveTo>
                      <a:pt x="26" y="54"/>
                    </a:moveTo>
                    <a:lnTo>
                      <a:pt x="30" y="54"/>
                    </a:lnTo>
                    <a:lnTo>
                      <a:pt x="32" y="57"/>
                    </a:lnTo>
                    <a:lnTo>
                      <a:pt x="26" y="64"/>
                    </a:lnTo>
                    <a:lnTo>
                      <a:pt x="26" y="54"/>
                    </a:lnTo>
                    <a:close/>
                    <a:moveTo>
                      <a:pt x="32" y="57"/>
                    </a:moveTo>
                    <a:lnTo>
                      <a:pt x="36" y="61"/>
                    </a:lnTo>
                    <a:lnTo>
                      <a:pt x="22" y="74"/>
                    </a:lnTo>
                    <a:lnTo>
                      <a:pt x="19" y="71"/>
                    </a:lnTo>
                    <a:lnTo>
                      <a:pt x="32" y="57"/>
                    </a:lnTo>
                    <a:close/>
                    <a:moveTo>
                      <a:pt x="29" y="76"/>
                    </a:moveTo>
                    <a:lnTo>
                      <a:pt x="26" y="76"/>
                    </a:lnTo>
                    <a:lnTo>
                      <a:pt x="22" y="74"/>
                    </a:lnTo>
                    <a:lnTo>
                      <a:pt x="29" y="67"/>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7"/>
                    </a:lnTo>
                    <a:lnTo>
                      <a:pt x="43" y="75"/>
                    </a:lnTo>
                    <a:close/>
                    <a:moveTo>
                      <a:pt x="35" y="58"/>
                    </a:moveTo>
                    <a:lnTo>
                      <a:pt x="41" y="55"/>
                    </a:lnTo>
                    <a:lnTo>
                      <a:pt x="49" y="73"/>
                    </a:lnTo>
                    <a:lnTo>
                      <a:pt x="43" y="75"/>
                    </a:lnTo>
                    <a:lnTo>
                      <a:pt x="35" y="58"/>
                    </a:lnTo>
                    <a:close/>
                    <a:moveTo>
                      <a:pt x="41" y="55"/>
                    </a:moveTo>
                    <a:lnTo>
                      <a:pt x="43" y="54"/>
                    </a:lnTo>
                    <a:lnTo>
                      <a:pt x="46" y="54"/>
                    </a:lnTo>
                    <a:lnTo>
                      <a:pt x="46" y="64"/>
                    </a:lnTo>
                    <a:lnTo>
                      <a:pt x="41" y="55"/>
                    </a:lnTo>
                    <a:close/>
                    <a:moveTo>
                      <a:pt x="46" y="54"/>
                    </a:moveTo>
                    <a:lnTo>
                      <a:pt x="51" y="54"/>
                    </a:lnTo>
                    <a:lnTo>
                      <a:pt x="51" y="73"/>
                    </a:lnTo>
                    <a:lnTo>
                      <a:pt x="46" y="73"/>
                    </a:lnTo>
                    <a:lnTo>
                      <a:pt x="46" y="54"/>
                    </a:lnTo>
                    <a:close/>
                    <a:moveTo>
                      <a:pt x="58" y="71"/>
                    </a:moveTo>
                    <a:lnTo>
                      <a:pt x="56" y="73"/>
                    </a:lnTo>
                    <a:lnTo>
                      <a:pt x="51" y="73"/>
                    </a:lnTo>
                    <a:lnTo>
                      <a:pt x="51" y="64"/>
                    </a:lnTo>
                    <a:lnTo>
                      <a:pt x="58" y="71"/>
                    </a:lnTo>
                    <a:close/>
                    <a:moveTo>
                      <a:pt x="45" y="57"/>
                    </a:moveTo>
                    <a:lnTo>
                      <a:pt x="48" y="54"/>
                    </a:lnTo>
                    <a:lnTo>
                      <a:pt x="61" y="67"/>
                    </a:lnTo>
                    <a:lnTo>
                      <a:pt x="58" y="71"/>
                    </a:lnTo>
                    <a:lnTo>
                      <a:pt x="45"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19" name="Freeform 575">
                <a:extLst>
                  <a:ext uri="{FF2B5EF4-FFF2-40B4-BE49-F238E27FC236}">
                    <a16:creationId xmlns:a16="http://schemas.microsoft.com/office/drawing/2014/main" id="{6E624BB6-9359-4ECB-85B5-A9CB90810A3B}"/>
                  </a:ext>
                </a:extLst>
              </p:cNvPr>
              <p:cNvSpPr>
                <a:spLocks/>
              </p:cNvSpPr>
              <p:nvPr/>
            </p:nvSpPr>
            <p:spPr bwMode="auto">
              <a:xfrm>
                <a:off x="3140" y="2728"/>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1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3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0" y="38"/>
                    </a:lnTo>
                    <a:lnTo>
                      <a:pt x="63" y="36"/>
                    </a:lnTo>
                    <a:lnTo>
                      <a:pt x="67" y="32"/>
                    </a:lnTo>
                    <a:lnTo>
                      <a:pt x="67" y="26"/>
                    </a:lnTo>
                    <a:lnTo>
                      <a:pt x="67" y="22"/>
                    </a:lnTo>
                    <a:lnTo>
                      <a:pt x="67" y="19"/>
                    </a:lnTo>
                    <a:lnTo>
                      <a:pt x="67" y="12"/>
                    </a:lnTo>
                    <a:lnTo>
                      <a:pt x="63" y="9"/>
                    </a:lnTo>
                    <a:lnTo>
                      <a:pt x="63" y="7"/>
                    </a:lnTo>
                    <a:lnTo>
                      <a:pt x="60" y="4"/>
                    </a:lnTo>
                    <a:lnTo>
                      <a:pt x="54" y="0"/>
                    </a:lnTo>
                    <a:lnTo>
                      <a:pt x="51" y="0"/>
                    </a:lnTo>
                    <a:lnTo>
                      <a:pt x="48" y="0"/>
                    </a:lnTo>
                    <a:lnTo>
                      <a:pt x="41" y="0"/>
                    </a:lnTo>
                    <a:lnTo>
                      <a:pt x="38" y="0"/>
                    </a:lnTo>
                    <a:lnTo>
                      <a:pt x="32" y="0"/>
                    </a:lnTo>
                    <a:lnTo>
                      <a:pt x="25" y="4"/>
                    </a:lnTo>
                    <a:lnTo>
                      <a:pt x="23" y="4"/>
                    </a:lnTo>
                    <a:lnTo>
                      <a:pt x="16" y="7"/>
                    </a:lnTo>
                    <a:lnTo>
                      <a:pt x="13" y="12"/>
                    </a:lnTo>
                    <a:lnTo>
                      <a:pt x="9" y="16"/>
                    </a:lnTo>
                    <a:lnTo>
                      <a:pt x="6" y="19"/>
                    </a:lnTo>
                    <a:lnTo>
                      <a:pt x="3" y="22"/>
                    </a:lnTo>
                    <a:lnTo>
                      <a:pt x="3" y="29"/>
                    </a:lnTo>
                    <a:lnTo>
                      <a:pt x="0" y="32"/>
                    </a:lnTo>
                    <a:lnTo>
                      <a:pt x="0" y="38"/>
                    </a:lnTo>
                    <a:lnTo>
                      <a:pt x="3" y="41"/>
                    </a:lnTo>
                    <a:lnTo>
                      <a:pt x="3" y="44"/>
                    </a:lnTo>
                    <a:lnTo>
                      <a:pt x="6" y="48"/>
                    </a:lnTo>
                    <a:lnTo>
                      <a:pt x="9" y="51"/>
                    </a:lnTo>
                    <a:lnTo>
                      <a:pt x="13" y="54"/>
                    </a:lnTo>
                    <a:lnTo>
                      <a:pt x="19" y="54"/>
                    </a:lnTo>
                    <a:lnTo>
                      <a:pt x="23" y="58"/>
                    </a:lnTo>
                    <a:lnTo>
                      <a:pt x="28" y="58"/>
                    </a:lnTo>
                    <a:lnTo>
                      <a:pt x="32"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0" name="Freeform 576">
                <a:extLst>
                  <a:ext uri="{FF2B5EF4-FFF2-40B4-BE49-F238E27FC236}">
                    <a16:creationId xmlns:a16="http://schemas.microsoft.com/office/drawing/2014/main" id="{584B4378-F0BA-4701-986C-BBA66D6295C5}"/>
                  </a:ext>
                </a:extLst>
              </p:cNvPr>
              <p:cNvSpPr>
                <a:spLocks noEditPoints="1"/>
              </p:cNvSpPr>
              <p:nvPr/>
            </p:nvSpPr>
            <p:spPr bwMode="auto">
              <a:xfrm>
                <a:off x="3138" y="2725"/>
                <a:ext cx="21" cy="19"/>
              </a:xfrm>
              <a:custGeom>
                <a:avLst/>
                <a:gdLst>
                  <a:gd name="T0" fmla="*/ 3 w 86"/>
                  <a:gd name="T1" fmla="*/ 3 h 78"/>
                  <a:gd name="T2" fmla="*/ 4 w 86"/>
                  <a:gd name="T3" fmla="*/ 3 h 78"/>
                  <a:gd name="T4" fmla="*/ 4 w 86"/>
                  <a:gd name="T5" fmla="*/ 4 h 78"/>
                  <a:gd name="T6" fmla="*/ 4 w 86"/>
                  <a:gd name="T7" fmla="*/ 3 h 78"/>
                  <a:gd name="T8" fmla="*/ 4 w 86"/>
                  <a:gd name="T9" fmla="*/ 3 h 78"/>
                  <a:gd name="T10" fmla="*/ 5 w 86"/>
                  <a:gd name="T11" fmla="*/ 3 h 78"/>
                  <a:gd name="T12" fmla="*/ 4 w 86"/>
                  <a:gd name="T13" fmla="*/ 2 h 78"/>
                  <a:gd name="T14" fmla="*/ 5 w 86"/>
                  <a:gd name="T15" fmla="*/ 3 h 78"/>
                  <a:gd name="T16" fmla="*/ 5 w 86"/>
                  <a:gd name="T17" fmla="*/ 2 h 78"/>
                  <a:gd name="T18" fmla="*/ 4 w 86"/>
                  <a:gd name="T19" fmla="*/ 2 h 78"/>
                  <a:gd name="T20" fmla="*/ 4 w 86"/>
                  <a:gd name="T21" fmla="*/ 2 h 78"/>
                  <a:gd name="T22" fmla="*/ 5 w 86"/>
                  <a:gd name="T23" fmla="*/ 1 h 78"/>
                  <a:gd name="T24" fmla="*/ 5 w 86"/>
                  <a:gd name="T25" fmla="*/ 1 h 78"/>
                  <a:gd name="T26" fmla="*/ 4 w 86"/>
                  <a:gd name="T27" fmla="*/ 1 h 78"/>
                  <a:gd name="T28" fmla="*/ 4 w 86"/>
                  <a:gd name="T29" fmla="*/ 1 h 78"/>
                  <a:gd name="T30" fmla="*/ 4 w 86"/>
                  <a:gd name="T31" fmla="*/ 1 h 78"/>
                  <a:gd name="T32" fmla="*/ 4 w 86"/>
                  <a:gd name="T33" fmla="*/ 0 h 78"/>
                  <a:gd name="T34" fmla="*/ 4 w 86"/>
                  <a:gd name="T35" fmla="*/ 0 h 78"/>
                  <a:gd name="T36" fmla="*/ 4 w 86"/>
                  <a:gd name="T37" fmla="*/ 0 h 78"/>
                  <a:gd name="T38" fmla="*/ 4 w 86"/>
                  <a:gd name="T39" fmla="*/ 1 h 78"/>
                  <a:gd name="T40" fmla="*/ 3 w 86"/>
                  <a:gd name="T41" fmla="*/ 1 h 78"/>
                  <a:gd name="T42" fmla="*/ 3 w 86"/>
                  <a:gd name="T43" fmla="*/ 1 h 78"/>
                  <a:gd name="T44" fmla="*/ 2 w 86"/>
                  <a:gd name="T45" fmla="*/ 0 h 78"/>
                  <a:gd name="T46" fmla="*/ 2 w 86"/>
                  <a:gd name="T47" fmla="*/ 0 h 78"/>
                  <a:gd name="T48" fmla="*/ 3 w 86"/>
                  <a:gd name="T49" fmla="*/ 1 h 78"/>
                  <a:gd name="T50" fmla="*/ 2 w 86"/>
                  <a:gd name="T51" fmla="*/ 1 h 78"/>
                  <a:gd name="T52" fmla="*/ 2 w 86"/>
                  <a:gd name="T53" fmla="*/ 0 h 78"/>
                  <a:gd name="T54" fmla="*/ 1 w 86"/>
                  <a:gd name="T55" fmla="*/ 0 h 78"/>
                  <a:gd name="T56" fmla="*/ 1 w 86"/>
                  <a:gd name="T57" fmla="*/ 1 h 78"/>
                  <a:gd name="T58" fmla="*/ 2 w 86"/>
                  <a:gd name="T59" fmla="*/ 1 h 78"/>
                  <a:gd name="T60" fmla="*/ 2 w 86"/>
                  <a:gd name="T61" fmla="*/ 2 h 78"/>
                  <a:gd name="T62" fmla="*/ 1 w 86"/>
                  <a:gd name="T63" fmla="*/ 1 h 78"/>
                  <a:gd name="T64" fmla="*/ 0 w 86"/>
                  <a:gd name="T65" fmla="*/ 1 h 78"/>
                  <a:gd name="T66" fmla="*/ 1 w 86"/>
                  <a:gd name="T67" fmla="*/ 2 h 78"/>
                  <a:gd name="T68" fmla="*/ 1 w 86"/>
                  <a:gd name="T69" fmla="*/ 2 h 78"/>
                  <a:gd name="T70" fmla="*/ 1 w 86"/>
                  <a:gd name="T71" fmla="*/ 2 h 78"/>
                  <a:gd name="T72" fmla="*/ 1 w 86"/>
                  <a:gd name="T73" fmla="*/ 2 h 78"/>
                  <a:gd name="T74" fmla="*/ 0 w 86"/>
                  <a:gd name="T75" fmla="*/ 2 h 78"/>
                  <a:gd name="T76" fmla="*/ 0 w 86"/>
                  <a:gd name="T77" fmla="*/ 2 h 78"/>
                  <a:gd name="T78" fmla="*/ 1 w 86"/>
                  <a:gd name="T79" fmla="*/ 2 h 78"/>
                  <a:gd name="T80" fmla="*/ 1 w 86"/>
                  <a:gd name="T81" fmla="*/ 2 h 78"/>
                  <a:gd name="T82" fmla="*/ 1 w 86"/>
                  <a:gd name="T83" fmla="*/ 3 h 78"/>
                  <a:gd name="T84" fmla="*/ 0 w 86"/>
                  <a:gd name="T85" fmla="*/ 3 h 78"/>
                  <a:gd name="T86" fmla="*/ 1 w 86"/>
                  <a:gd name="T87" fmla="*/ 3 h 78"/>
                  <a:gd name="T88" fmla="*/ 1 w 86"/>
                  <a:gd name="T89" fmla="*/ 3 h 78"/>
                  <a:gd name="T90" fmla="*/ 1 w 86"/>
                  <a:gd name="T91" fmla="*/ 3 h 78"/>
                  <a:gd name="T92" fmla="*/ 1 w 86"/>
                  <a:gd name="T93" fmla="*/ 5 h 78"/>
                  <a:gd name="T94" fmla="*/ 1 w 86"/>
                  <a:gd name="T95" fmla="*/ 4 h 78"/>
                  <a:gd name="T96" fmla="*/ 1 w 86"/>
                  <a:gd name="T97" fmla="*/ 4 h 78"/>
                  <a:gd name="T98" fmla="*/ 1 w 86"/>
                  <a:gd name="T99" fmla="*/ 3 h 78"/>
                  <a:gd name="T100" fmla="*/ 2 w 86"/>
                  <a:gd name="T101" fmla="*/ 3 h 78"/>
                  <a:gd name="T102" fmla="*/ 2 w 86"/>
                  <a:gd name="T103" fmla="*/ 5 h 78"/>
                  <a:gd name="T104" fmla="*/ 2 w 86"/>
                  <a:gd name="T105" fmla="*/ 5 h 78"/>
                  <a:gd name="T106" fmla="*/ 2 w 86"/>
                  <a:gd name="T107" fmla="*/ 5 h 78"/>
                  <a:gd name="T108" fmla="*/ 3 w 86"/>
                  <a:gd name="T109" fmla="*/ 4 h 78"/>
                  <a:gd name="T110" fmla="*/ 3 w 86"/>
                  <a:gd name="T111" fmla="*/ 3 h 78"/>
                  <a:gd name="T112" fmla="*/ 3 w 86"/>
                  <a:gd name="T113" fmla="*/ 3 h 78"/>
                  <a:gd name="T114" fmla="*/ 3 w 86"/>
                  <a:gd name="T115" fmla="*/ 4 h 78"/>
                  <a:gd name="T116" fmla="*/ 3 w 86"/>
                  <a:gd name="T117" fmla="*/ 4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0" y="54"/>
                    </a:moveTo>
                    <a:lnTo>
                      <a:pt x="53" y="51"/>
                    </a:lnTo>
                    <a:lnTo>
                      <a:pt x="67" y="64"/>
                    </a:lnTo>
                    <a:lnTo>
                      <a:pt x="64" y="68"/>
                    </a:lnTo>
                    <a:lnTo>
                      <a:pt x="50" y="54"/>
                    </a:lnTo>
                    <a:close/>
                    <a:moveTo>
                      <a:pt x="53" y="51"/>
                    </a:moveTo>
                    <a:lnTo>
                      <a:pt x="55" y="50"/>
                    </a:lnTo>
                    <a:lnTo>
                      <a:pt x="56" y="49"/>
                    </a:lnTo>
                    <a:lnTo>
                      <a:pt x="60" y="58"/>
                    </a:lnTo>
                    <a:lnTo>
                      <a:pt x="53" y="51"/>
                    </a:lnTo>
                    <a:close/>
                    <a:moveTo>
                      <a:pt x="56" y="49"/>
                    </a:moveTo>
                    <a:lnTo>
                      <a:pt x="61" y="46"/>
                    </a:lnTo>
                    <a:lnTo>
                      <a:pt x="70" y="63"/>
                    </a:lnTo>
                    <a:lnTo>
                      <a:pt x="64" y="66"/>
                    </a:lnTo>
                    <a:lnTo>
                      <a:pt x="56" y="49"/>
                    </a:lnTo>
                    <a:close/>
                    <a:moveTo>
                      <a:pt x="75" y="59"/>
                    </a:moveTo>
                    <a:lnTo>
                      <a:pt x="74" y="62"/>
                    </a:lnTo>
                    <a:lnTo>
                      <a:pt x="70" y="63"/>
                    </a:lnTo>
                    <a:lnTo>
                      <a:pt x="66" y="54"/>
                    </a:lnTo>
                    <a:lnTo>
                      <a:pt x="75" y="59"/>
                    </a:lnTo>
                    <a:close/>
                    <a:moveTo>
                      <a:pt x="58" y="50"/>
                    </a:moveTo>
                    <a:lnTo>
                      <a:pt x="60" y="44"/>
                    </a:lnTo>
                    <a:lnTo>
                      <a:pt x="78" y="52"/>
                    </a:lnTo>
                    <a:lnTo>
                      <a:pt x="75" y="59"/>
                    </a:lnTo>
                    <a:lnTo>
                      <a:pt x="58" y="50"/>
                    </a:lnTo>
                    <a:close/>
                    <a:moveTo>
                      <a:pt x="60" y="44"/>
                    </a:moveTo>
                    <a:lnTo>
                      <a:pt x="61" y="42"/>
                    </a:lnTo>
                    <a:lnTo>
                      <a:pt x="63" y="41"/>
                    </a:lnTo>
                    <a:lnTo>
                      <a:pt x="69" y="48"/>
                    </a:lnTo>
                    <a:lnTo>
                      <a:pt x="60" y="44"/>
                    </a:lnTo>
                    <a:close/>
                    <a:moveTo>
                      <a:pt x="63" y="41"/>
                    </a:moveTo>
                    <a:lnTo>
                      <a:pt x="66" y="38"/>
                    </a:lnTo>
                    <a:lnTo>
                      <a:pt x="79" y="52"/>
                    </a:lnTo>
                    <a:lnTo>
                      <a:pt x="76" y="55"/>
                    </a:lnTo>
                    <a:lnTo>
                      <a:pt x="63" y="41"/>
                    </a:lnTo>
                    <a:close/>
                    <a:moveTo>
                      <a:pt x="79" y="52"/>
                    </a:moveTo>
                    <a:lnTo>
                      <a:pt x="70" y="61"/>
                    </a:lnTo>
                    <a:lnTo>
                      <a:pt x="79" y="52"/>
                    </a:lnTo>
                    <a:lnTo>
                      <a:pt x="72" y="46"/>
                    </a:lnTo>
                    <a:lnTo>
                      <a:pt x="79" y="52"/>
                    </a:lnTo>
                    <a:close/>
                    <a:moveTo>
                      <a:pt x="66" y="38"/>
                    </a:moveTo>
                    <a:lnTo>
                      <a:pt x="69" y="36"/>
                    </a:lnTo>
                    <a:lnTo>
                      <a:pt x="82" y="49"/>
                    </a:lnTo>
                    <a:lnTo>
                      <a:pt x="79" y="52"/>
                    </a:lnTo>
                    <a:lnTo>
                      <a:pt x="66" y="38"/>
                    </a:lnTo>
                    <a:close/>
                    <a:moveTo>
                      <a:pt x="86" y="42"/>
                    </a:moveTo>
                    <a:lnTo>
                      <a:pt x="86" y="46"/>
                    </a:lnTo>
                    <a:lnTo>
                      <a:pt x="82" y="49"/>
                    </a:lnTo>
                    <a:lnTo>
                      <a:pt x="76" y="42"/>
                    </a:lnTo>
                    <a:lnTo>
                      <a:pt x="86" y="42"/>
                    </a:lnTo>
                    <a:close/>
                    <a:moveTo>
                      <a:pt x="66" y="42"/>
                    </a:moveTo>
                    <a:lnTo>
                      <a:pt x="66" y="36"/>
                    </a:lnTo>
                    <a:lnTo>
                      <a:pt x="86" y="36"/>
                    </a:lnTo>
                    <a:lnTo>
                      <a:pt x="86" y="42"/>
                    </a:lnTo>
                    <a:lnTo>
                      <a:pt x="66" y="42"/>
                    </a:lnTo>
                    <a:close/>
                    <a:moveTo>
                      <a:pt x="66" y="36"/>
                    </a:moveTo>
                    <a:lnTo>
                      <a:pt x="66" y="32"/>
                    </a:lnTo>
                    <a:lnTo>
                      <a:pt x="86" y="32"/>
                    </a:lnTo>
                    <a:lnTo>
                      <a:pt x="86" y="36"/>
                    </a:lnTo>
                    <a:lnTo>
                      <a:pt x="66" y="36"/>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2" y="16"/>
                    </a:moveTo>
                    <a:lnTo>
                      <a:pt x="86" y="19"/>
                    </a:lnTo>
                    <a:lnTo>
                      <a:pt x="86" y="22"/>
                    </a:lnTo>
                    <a:lnTo>
                      <a:pt x="76" y="22"/>
                    </a:lnTo>
                    <a:lnTo>
                      <a:pt x="82" y="16"/>
                    </a:lnTo>
                    <a:close/>
                    <a:moveTo>
                      <a:pt x="69" y="29"/>
                    </a:moveTo>
                    <a:lnTo>
                      <a:pt x="66" y="27"/>
                    </a:lnTo>
                    <a:lnTo>
                      <a:pt x="79" y="12"/>
                    </a:lnTo>
                    <a:lnTo>
                      <a:pt x="82" y="16"/>
                    </a:lnTo>
                    <a:lnTo>
                      <a:pt x="69" y="29"/>
                    </a:lnTo>
                    <a:close/>
                    <a:moveTo>
                      <a:pt x="66" y="27"/>
                    </a:moveTo>
                    <a:lnTo>
                      <a:pt x="63" y="23"/>
                    </a:lnTo>
                    <a:lnTo>
                      <a:pt x="63" y="19"/>
                    </a:lnTo>
                    <a:lnTo>
                      <a:pt x="72" y="19"/>
                    </a:lnTo>
                    <a:lnTo>
                      <a:pt x="66" y="27"/>
                    </a:lnTo>
                    <a:close/>
                    <a:moveTo>
                      <a:pt x="63" y="19"/>
                    </a:moveTo>
                    <a:lnTo>
                      <a:pt x="63" y="17"/>
                    </a:lnTo>
                    <a:lnTo>
                      <a:pt x="82" y="17"/>
                    </a:lnTo>
                    <a:lnTo>
                      <a:pt x="82" y="19"/>
                    </a:lnTo>
                    <a:lnTo>
                      <a:pt x="63" y="19"/>
                    </a:lnTo>
                    <a:close/>
                    <a:moveTo>
                      <a:pt x="79" y="9"/>
                    </a:moveTo>
                    <a:lnTo>
                      <a:pt x="82" y="12"/>
                    </a:lnTo>
                    <a:lnTo>
                      <a:pt x="82" y="17"/>
                    </a:lnTo>
                    <a:lnTo>
                      <a:pt x="72" y="17"/>
                    </a:lnTo>
                    <a:lnTo>
                      <a:pt x="79" y="9"/>
                    </a:lnTo>
                    <a:close/>
                    <a:moveTo>
                      <a:pt x="66" y="23"/>
                    </a:moveTo>
                    <a:lnTo>
                      <a:pt x="63" y="20"/>
                    </a:lnTo>
                    <a:lnTo>
                      <a:pt x="76" y="7"/>
                    </a:lnTo>
                    <a:lnTo>
                      <a:pt x="79" y="9"/>
                    </a:lnTo>
                    <a:lnTo>
                      <a:pt x="66" y="23"/>
                    </a:lnTo>
                    <a:close/>
                    <a:moveTo>
                      <a:pt x="74" y="5"/>
                    </a:moveTo>
                    <a:lnTo>
                      <a:pt x="75" y="6"/>
                    </a:lnTo>
                    <a:lnTo>
                      <a:pt x="76" y="7"/>
                    </a:lnTo>
                    <a:lnTo>
                      <a:pt x="69" y="14"/>
                    </a:lnTo>
                    <a:lnTo>
                      <a:pt x="74" y="5"/>
                    </a:lnTo>
                    <a:close/>
                    <a:moveTo>
                      <a:pt x="65" y="21"/>
                    </a:moveTo>
                    <a:lnTo>
                      <a:pt x="59" y="19"/>
                    </a:lnTo>
                    <a:lnTo>
                      <a:pt x="67" y="1"/>
                    </a:lnTo>
                    <a:lnTo>
                      <a:pt x="74" y="5"/>
                    </a:lnTo>
                    <a:lnTo>
                      <a:pt x="65" y="21"/>
                    </a:lnTo>
                    <a:close/>
                    <a:moveTo>
                      <a:pt x="63" y="0"/>
                    </a:moveTo>
                    <a:lnTo>
                      <a:pt x="65" y="0"/>
                    </a:lnTo>
                    <a:lnTo>
                      <a:pt x="67" y="1"/>
                    </a:lnTo>
                    <a:lnTo>
                      <a:pt x="63" y="10"/>
                    </a:lnTo>
                    <a:lnTo>
                      <a:pt x="63" y="0"/>
                    </a:lnTo>
                    <a:close/>
                    <a:moveTo>
                      <a:pt x="63" y="19"/>
                    </a:moveTo>
                    <a:lnTo>
                      <a:pt x="60" y="19"/>
                    </a:lnTo>
                    <a:lnTo>
                      <a:pt x="60" y="0"/>
                    </a:lnTo>
                    <a:lnTo>
                      <a:pt x="63" y="0"/>
                    </a:lnTo>
                    <a:lnTo>
                      <a:pt x="63" y="19"/>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1" y="19"/>
                    </a:lnTo>
                    <a:lnTo>
                      <a:pt x="41" y="0"/>
                    </a:lnTo>
                    <a:lnTo>
                      <a:pt x="47" y="0"/>
                    </a:lnTo>
                    <a:lnTo>
                      <a:pt x="47" y="19"/>
                    </a:lnTo>
                    <a:close/>
                    <a:moveTo>
                      <a:pt x="36" y="1"/>
                    </a:moveTo>
                    <a:lnTo>
                      <a:pt x="38" y="0"/>
                    </a:lnTo>
                    <a:lnTo>
                      <a:pt x="41" y="0"/>
                    </a:lnTo>
                    <a:lnTo>
                      <a:pt x="41" y="10"/>
                    </a:lnTo>
                    <a:lnTo>
                      <a:pt x="36" y="1"/>
                    </a:lnTo>
                    <a:close/>
                    <a:moveTo>
                      <a:pt x="45" y="19"/>
                    </a:moveTo>
                    <a:lnTo>
                      <a:pt x="38" y="21"/>
                    </a:lnTo>
                    <a:lnTo>
                      <a:pt x="31" y="5"/>
                    </a:lnTo>
                    <a:lnTo>
                      <a:pt x="36" y="1"/>
                    </a:lnTo>
                    <a:lnTo>
                      <a:pt x="45" y="19"/>
                    </a:lnTo>
                    <a:close/>
                    <a:moveTo>
                      <a:pt x="38" y="21"/>
                    </a:moveTo>
                    <a:lnTo>
                      <a:pt x="37" y="22"/>
                    </a:lnTo>
                    <a:lnTo>
                      <a:pt x="34" y="22"/>
                    </a:lnTo>
                    <a:lnTo>
                      <a:pt x="34" y="14"/>
                    </a:lnTo>
                    <a:lnTo>
                      <a:pt x="38" y="21"/>
                    </a:lnTo>
                    <a:close/>
                    <a:moveTo>
                      <a:pt x="34" y="22"/>
                    </a:moveTo>
                    <a:lnTo>
                      <a:pt x="32" y="22"/>
                    </a:lnTo>
                    <a:lnTo>
                      <a:pt x="32" y="4"/>
                    </a:lnTo>
                    <a:lnTo>
                      <a:pt x="34" y="4"/>
                    </a:lnTo>
                    <a:lnTo>
                      <a:pt x="34" y="22"/>
                    </a:lnTo>
                    <a:close/>
                    <a:moveTo>
                      <a:pt x="27" y="5"/>
                    </a:moveTo>
                    <a:lnTo>
                      <a:pt x="29" y="4"/>
                    </a:lnTo>
                    <a:lnTo>
                      <a:pt x="32" y="4"/>
                    </a:lnTo>
                    <a:lnTo>
                      <a:pt x="32" y="14"/>
                    </a:lnTo>
                    <a:lnTo>
                      <a:pt x="27" y="5"/>
                    </a:lnTo>
                    <a:close/>
                    <a:moveTo>
                      <a:pt x="35" y="21"/>
                    </a:moveTo>
                    <a:lnTo>
                      <a:pt x="29" y="25"/>
                    </a:lnTo>
                    <a:lnTo>
                      <a:pt x="21" y="8"/>
                    </a:lnTo>
                    <a:lnTo>
                      <a:pt x="27" y="5"/>
                    </a:lnTo>
                    <a:lnTo>
                      <a:pt x="35" y="21"/>
                    </a:lnTo>
                    <a:close/>
                    <a:moveTo>
                      <a:pt x="16" y="12"/>
                    </a:moveTo>
                    <a:lnTo>
                      <a:pt x="17" y="9"/>
                    </a:lnTo>
                    <a:lnTo>
                      <a:pt x="21" y="8"/>
                    </a:lnTo>
                    <a:lnTo>
                      <a:pt x="25" y="17"/>
                    </a:lnTo>
                    <a:lnTo>
                      <a:pt x="16" y="12"/>
                    </a:lnTo>
                    <a:close/>
                    <a:moveTo>
                      <a:pt x="34" y="20"/>
                    </a:moveTo>
                    <a:lnTo>
                      <a:pt x="31" y="27"/>
                    </a:lnTo>
                    <a:lnTo>
                      <a:pt x="13" y="19"/>
                    </a:lnTo>
                    <a:lnTo>
                      <a:pt x="16" y="12"/>
                    </a:lnTo>
                    <a:lnTo>
                      <a:pt x="34" y="20"/>
                    </a:lnTo>
                    <a:close/>
                    <a:moveTo>
                      <a:pt x="31" y="27"/>
                    </a:moveTo>
                    <a:lnTo>
                      <a:pt x="29" y="28"/>
                    </a:lnTo>
                    <a:lnTo>
                      <a:pt x="28" y="29"/>
                    </a:lnTo>
                    <a:lnTo>
                      <a:pt x="22" y="22"/>
                    </a:lnTo>
                    <a:lnTo>
                      <a:pt x="31" y="27"/>
                    </a:lnTo>
                    <a:close/>
                    <a:moveTo>
                      <a:pt x="28" y="29"/>
                    </a:moveTo>
                    <a:lnTo>
                      <a:pt x="25" y="32"/>
                    </a:lnTo>
                    <a:lnTo>
                      <a:pt x="12" y="19"/>
                    </a:lnTo>
                    <a:lnTo>
                      <a:pt x="15" y="16"/>
                    </a:lnTo>
                    <a:lnTo>
                      <a:pt x="28" y="29"/>
                    </a:lnTo>
                    <a:close/>
                    <a:moveTo>
                      <a:pt x="12" y="19"/>
                    </a:moveTo>
                    <a:lnTo>
                      <a:pt x="12" y="19"/>
                    </a:lnTo>
                    <a:lnTo>
                      <a:pt x="18" y="26"/>
                    </a:lnTo>
                    <a:lnTo>
                      <a:pt x="12" y="19"/>
                    </a:lnTo>
                    <a:close/>
                    <a:moveTo>
                      <a:pt x="25" y="32"/>
                    </a:moveTo>
                    <a:lnTo>
                      <a:pt x="22" y="36"/>
                    </a:lnTo>
                    <a:lnTo>
                      <a:pt x="9" y="22"/>
                    </a:lnTo>
                    <a:lnTo>
                      <a:pt x="12" y="19"/>
                    </a:lnTo>
                    <a:lnTo>
                      <a:pt x="25" y="32"/>
                    </a:lnTo>
                    <a:close/>
                    <a:moveTo>
                      <a:pt x="22" y="36"/>
                    </a:moveTo>
                    <a:lnTo>
                      <a:pt x="13" y="46"/>
                    </a:lnTo>
                    <a:lnTo>
                      <a:pt x="22" y="36"/>
                    </a:lnTo>
                    <a:lnTo>
                      <a:pt x="15" y="29"/>
                    </a:lnTo>
                    <a:lnTo>
                      <a:pt x="22" y="36"/>
                    </a:lnTo>
                    <a:close/>
                    <a:moveTo>
                      <a:pt x="22" y="36"/>
                    </a:moveTo>
                    <a:lnTo>
                      <a:pt x="18" y="39"/>
                    </a:lnTo>
                    <a:lnTo>
                      <a:pt x="5" y="26"/>
                    </a:lnTo>
                    <a:lnTo>
                      <a:pt x="9" y="22"/>
                    </a:lnTo>
                    <a:lnTo>
                      <a:pt x="22" y="36"/>
                    </a:lnTo>
                    <a:close/>
                    <a:moveTo>
                      <a:pt x="3" y="32"/>
                    </a:moveTo>
                    <a:lnTo>
                      <a:pt x="3" y="28"/>
                    </a:lnTo>
                    <a:lnTo>
                      <a:pt x="5" y="26"/>
                    </a:lnTo>
                    <a:lnTo>
                      <a:pt x="12" y="32"/>
                    </a:lnTo>
                    <a:lnTo>
                      <a:pt x="3" y="32"/>
                    </a:lnTo>
                    <a:close/>
                    <a:moveTo>
                      <a:pt x="22" y="32"/>
                    </a:moveTo>
                    <a:lnTo>
                      <a:pt x="22" y="39"/>
                    </a:lnTo>
                    <a:lnTo>
                      <a:pt x="3" y="39"/>
                    </a:lnTo>
                    <a:lnTo>
                      <a:pt x="3" y="32"/>
                    </a:lnTo>
                    <a:lnTo>
                      <a:pt x="22" y="32"/>
                    </a:lnTo>
                    <a:close/>
                    <a:moveTo>
                      <a:pt x="22" y="39"/>
                    </a:moveTo>
                    <a:lnTo>
                      <a:pt x="22" y="42"/>
                    </a:lnTo>
                    <a:lnTo>
                      <a:pt x="18" y="46"/>
                    </a:lnTo>
                    <a:lnTo>
                      <a:pt x="12" y="39"/>
                    </a:lnTo>
                    <a:lnTo>
                      <a:pt x="22" y="39"/>
                    </a:lnTo>
                    <a:close/>
                    <a:moveTo>
                      <a:pt x="18" y="46"/>
                    </a:moveTo>
                    <a:lnTo>
                      <a:pt x="16" y="49"/>
                    </a:lnTo>
                    <a:lnTo>
                      <a:pt x="2" y="36"/>
                    </a:lnTo>
                    <a:lnTo>
                      <a:pt x="5" y="32"/>
                    </a:lnTo>
                    <a:lnTo>
                      <a:pt x="18" y="46"/>
                    </a:lnTo>
                    <a:close/>
                    <a:moveTo>
                      <a:pt x="0" y="42"/>
                    </a:moveTo>
                    <a:lnTo>
                      <a:pt x="0" y="38"/>
                    </a:lnTo>
                    <a:lnTo>
                      <a:pt x="2" y="36"/>
                    </a:lnTo>
                    <a:lnTo>
                      <a:pt x="9" y="42"/>
                    </a:lnTo>
                    <a:lnTo>
                      <a:pt x="0" y="42"/>
                    </a:lnTo>
                    <a:close/>
                    <a:moveTo>
                      <a:pt x="18" y="42"/>
                    </a:moveTo>
                    <a:lnTo>
                      <a:pt x="18" y="48"/>
                    </a:lnTo>
                    <a:lnTo>
                      <a:pt x="0" y="48"/>
                    </a:lnTo>
                    <a:lnTo>
                      <a:pt x="0" y="42"/>
                    </a:lnTo>
                    <a:lnTo>
                      <a:pt x="18" y="42"/>
                    </a:lnTo>
                    <a:close/>
                    <a:moveTo>
                      <a:pt x="2" y="55"/>
                    </a:moveTo>
                    <a:lnTo>
                      <a:pt x="0" y="52"/>
                    </a:lnTo>
                    <a:lnTo>
                      <a:pt x="0" y="48"/>
                    </a:lnTo>
                    <a:lnTo>
                      <a:pt x="9" y="48"/>
                    </a:lnTo>
                    <a:lnTo>
                      <a:pt x="2" y="55"/>
                    </a:lnTo>
                    <a:close/>
                    <a:moveTo>
                      <a:pt x="16" y="41"/>
                    </a:moveTo>
                    <a:lnTo>
                      <a:pt x="18" y="44"/>
                    </a:lnTo>
                    <a:lnTo>
                      <a:pt x="5" y="58"/>
                    </a:lnTo>
                    <a:lnTo>
                      <a:pt x="2" y="55"/>
                    </a:lnTo>
                    <a:lnTo>
                      <a:pt x="16" y="41"/>
                    </a:lnTo>
                    <a:close/>
                    <a:moveTo>
                      <a:pt x="18" y="44"/>
                    </a:moveTo>
                    <a:lnTo>
                      <a:pt x="22" y="48"/>
                    </a:lnTo>
                    <a:lnTo>
                      <a:pt x="22" y="51"/>
                    </a:lnTo>
                    <a:lnTo>
                      <a:pt x="12" y="51"/>
                    </a:lnTo>
                    <a:lnTo>
                      <a:pt x="18" y="44"/>
                    </a:lnTo>
                    <a:close/>
                    <a:moveTo>
                      <a:pt x="22" y="51"/>
                    </a:moveTo>
                    <a:lnTo>
                      <a:pt x="22" y="54"/>
                    </a:lnTo>
                    <a:lnTo>
                      <a:pt x="3" y="54"/>
                    </a:lnTo>
                    <a:lnTo>
                      <a:pt x="3" y="51"/>
                    </a:lnTo>
                    <a:lnTo>
                      <a:pt x="22" y="51"/>
                    </a:lnTo>
                    <a:close/>
                    <a:moveTo>
                      <a:pt x="5" y="61"/>
                    </a:moveTo>
                    <a:lnTo>
                      <a:pt x="3" y="59"/>
                    </a:lnTo>
                    <a:lnTo>
                      <a:pt x="3" y="54"/>
                    </a:lnTo>
                    <a:lnTo>
                      <a:pt x="12" y="54"/>
                    </a:lnTo>
                    <a:lnTo>
                      <a:pt x="5" y="61"/>
                    </a:lnTo>
                    <a:close/>
                    <a:moveTo>
                      <a:pt x="18" y="48"/>
                    </a:moveTo>
                    <a:lnTo>
                      <a:pt x="22" y="51"/>
                    </a:lnTo>
                    <a:lnTo>
                      <a:pt x="9" y="64"/>
                    </a:lnTo>
                    <a:lnTo>
                      <a:pt x="5" y="61"/>
                    </a:lnTo>
                    <a:lnTo>
                      <a:pt x="18" y="48"/>
                    </a:lnTo>
                    <a:close/>
                    <a:moveTo>
                      <a:pt x="22" y="51"/>
                    </a:moveTo>
                    <a:lnTo>
                      <a:pt x="22" y="51"/>
                    </a:lnTo>
                    <a:lnTo>
                      <a:pt x="15" y="58"/>
                    </a:lnTo>
                    <a:lnTo>
                      <a:pt x="22" y="51"/>
                    </a:lnTo>
                    <a:close/>
                    <a:moveTo>
                      <a:pt x="22" y="51"/>
                    </a:moveTo>
                    <a:lnTo>
                      <a:pt x="25" y="54"/>
                    </a:lnTo>
                    <a:lnTo>
                      <a:pt x="12" y="68"/>
                    </a:lnTo>
                    <a:lnTo>
                      <a:pt x="9" y="64"/>
                    </a:lnTo>
                    <a:lnTo>
                      <a:pt x="22" y="51"/>
                    </a:lnTo>
                    <a:close/>
                    <a:moveTo>
                      <a:pt x="12" y="68"/>
                    </a:moveTo>
                    <a:lnTo>
                      <a:pt x="22" y="78"/>
                    </a:lnTo>
                    <a:lnTo>
                      <a:pt x="12" y="68"/>
                    </a:lnTo>
                    <a:lnTo>
                      <a:pt x="18" y="61"/>
                    </a:lnTo>
                    <a:lnTo>
                      <a:pt x="12" y="68"/>
                    </a:lnTo>
                    <a:close/>
                    <a:moveTo>
                      <a:pt x="25" y="54"/>
                    </a:moveTo>
                    <a:lnTo>
                      <a:pt x="28" y="58"/>
                    </a:lnTo>
                    <a:lnTo>
                      <a:pt x="15" y="71"/>
                    </a:lnTo>
                    <a:lnTo>
                      <a:pt x="12" y="68"/>
                    </a:lnTo>
                    <a:lnTo>
                      <a:pt x="25" y="54"/>
                    </a:lnTo>
                    <a:close/>
                    <a:moveTo>
                      <a:pt x="22" y="73"/>
                    </a:moveTo>
                    <a:lnTo>
                      <a:pt x="17" y="73"/>
                    </a:lnTo>
                    <a:lnTo>
                      <a:pt x="15" y="71"/>
                    </a:lnTo>
                    <a:lnTo>
                      <a:pt x="22" y="64"/>
                    </a:lnTo>
                    <a:lnTo>
                      <a:pt x="22" y="73"/>
                    </a:lnTo>
                    <a:close/>
                    <a:moveTo>
                      <a:pt x="22" y="54"/>
                    </a:moveTo>
                    <a:lnTo>
                      <a:pt x="28" y="54"/>
                    </a:lnTo>
                    <a:lnTo>
                      <a:pt x="28" y="73"/>
                    </a:lnTo>
                    <a:lnTo>
                      <a:pt x="22" y="73"/>
                    </a:lnTo>
                    <a:lnTo>
                      <a:pt x="22" y="54"/>
                    </a:lnTo>
                    <a:close/>
                    <a:moveTo>
                      <a:pt x="28" y="54"/>
                    </a:moveTo>
                    <a:lnTo>
                      <a:pt x="32" y="54"/>
                    </a:lnTo>
                    <a:lnTo>
                      <a:pt x="35" y="58"/>
                    </a:lnTo>
                    <a:lnTo>
                      <a:pt x="28" y="64"/>
                    </a:lnTo>
                    <a:lnTo>
                      <a:pt x="28" y="54"/>
                    </a:lnTo>
                    <a:close/>
                    <a:moveTo>
                      <a:pt x="35" y="58"/>
                    </a:moveTo>
                    <a:lnTo>
                      <a:pt x="38" y="61"/>
                    </a:lnTo>
                    <a:lnTo>
                      <a:pt x="25" y="74"/>
                    </a:lnTo>
                    <a:lnTo>
                      <a:pt x="22" y="71"/>
                    </a:lnTo>
                    <a:lnTo>
                      <a:pt x="35" y="58"/>
                    </a:lnTo>
                    <a:close/>
                    <a:moveTo>
                      <a:pt x="32" y="76"/>
                    </a:moveTo>
                    <a:lnTo>
                      <a:pt x="27" y="76"/>
                    </a:lnTo>
                    <a:lnTo>
                      <a:pt x="25" y="74"/>
                    </a:lnTo>
                    <a:lnTo>
                      <a:pt x="32" y="68"/>
                    </a:lnTo>
                    <a:lnTo>
                      <a:pt x="32" y="76"/>
                    </a:lnTo>
                    <a:close/>
                    <a:moveTo>
                      <a:pt x="32" y="58"/>
                    </a:moveTo>
                    <a:lnTo>
                      <a:pt x="37" y="58"/>
                    </a:lnTo>
                    <a:lnTo>
                      <a:pt x="37" y="76"/>
                    </a:lnTo>
                    <a:lnTo>
                      <a:pt x="32" y="76"/>
                    </a:lnTo>
                    <a:lnTo>
                      <a:pt x="32" y="58"/>
                    </a:lnTo>
                    <a:close/>
                    <a:moveTo>
                      <a:pt x="37" y="58"/>
                    </a:moveTo>
                    <a:lnTo>
                      <a:pt x="41" y="58"/>
                    </a:lnTo>
                    <a:lnTo>
                      <a:pt x="41" y="76"/>
                    </a:lnTo>
                    <a:lnTo>
                      <a:pt x="37" y="76"/>
                    </a:lnTo>
                    <a:lnTo>
                      <a:pt x="37" y="58"/>
                    </a:lnTo>
                    <a:close/>
                    <a:moveTo>
                      <a:pt x="45" y="75"/>
                    </a:moveTo>
                    <a:lnTo>
                      <a:pt x="43" y="76"/>
                    </a:lnTo>
                    <a:lnTo>
                      <a:pt x="41" y="76"/>
                    </a:lnTo>
                    <a:lnTo>
                      <a:pt x="41" y="68"/>
                    </a:lnTo>
                    <a:lnTo>
                      <a:pt x="45" y="75"/>
                    </a:lnTo>
                    <a:close/>
                    <a:moveTo>
                      <a:pt x="36" y="59"/>
                    </a:moveTo>
                    <a:lnTo>
                      <a:pt x="43" y="55"/>
                    </a:lnTo>
                    <a:lnTo>
                      <a:pt x="52" y="73"/>
                    </a:lnTo>
                    <a:lnTo>
                      <a:pt x="45" y="75"/>
                    </a:lnTo>
                    <a:lnTo>
                      <a:pt x="36" y="59"/>
                    </a:lnTo>
                    <a:close/>
                    <a:moveTo>
                      <a:pt x="43" y="55"/>
                    </a:moveTo>
                    <a:lnTo>
                      <a:pt x="45" y="54"/>
                    </a:lnTo>
                    <a:lnTo>
                      <a:pt x="47" y="54"/>
                    </a:lnTo>
                    <a:lnTo>
                      <a:pt x="47" y="64"/>
                    </a:lnTo>
                    <a:lnTo>
                      <a:pt x="43" y="55"/>
                    </a:lnTo>
                    <a:close/>
                    <a:moveTo>
                      <a:pt x="47" y="54"/>
                    </a:moveTo>
                    <a:lnTo>
                      <a:pt x="50" y="54"/>
                    </a:lnTo>
                    <a:lnTo>
                      <a:pt x="50" y="73"/>
                    </a:lnTo>
                    <a:lnTo>
                      <a:pt x="47" y="73"/>
                    </a:lnTo>
                    <a:lnTo>
                      <a:pt x="47" y="54"/>
                    </a:lnTo>
                    <a:close/>
                    <a:moveTo>
                      <a:pt x="55" y="73"/>
                    </a:moveTo>
                    <a:lnTo>
                      <a:pt x="53" y="73"/>
                    </a:lnTo>
                    <a:lnTo>
                      <a:pt x="50" y="73"/>
                    </a:lnTo>
                    <a:lnTo>
                      <a:pt x="50"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1" name="Freeform 577">
                <a:extLst>
                  <a:ext uri="{FF2B5EF4-FFF2-40B4-BE49-F238E27FC236}">
                    <a16:creationId xmlns:a16="http://schemas.microsoft.com/office/drawing/2014/main" id="{FDDA79A8-9F2A-4735-833C-1C7716990BED}"/>
                  </a:ext>
                </a:extLst>
              </p:cNvPr>
              <p:cNvSpPr>
                <a:spLocks/>
              </p:cNvSpPr>
              <p:nvPr/>
            </p:nvSpPr>
            <p:spPr bwMode="auto">
              <a:xfrm>
                <a:off x="3398" y="3186"/>
                <a:ext cx="16" cy="14"/>
              </a:xfrm>
              <a:custGeom>
                <a:avLst/>
                <a:gdLst>
                  <a:gd name="T0" fmla="*/ 3 w 68"/>
                  <a:gd name="T1" fmla="*/ 3 h 57"/>
                  <a:gd name="T2" fmla="*/ 3 w 68"/>
                  <a:gd name="T3" fmla="*/ 3 h 57"/>
                  <a:gd name="T4" fmla="*/ 3 w 68"/>
                  <a:gd name="T5" fmla="*/ 3 h 57"/>
                  <a:gd name="T6" fmla="*/ 3 w 68"/>
                  <a:gd name="T7" fmla="*/ 2 h 57"/>
                  <a:gd name="T8" fmla="*/ 3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3 w 68"/>
                  <a:gd name="T23" fmla="*/ 0 h 57"/>
                  <a:gd name="T24" fmla="*/ 3 w 68"/>
                  <a:gd name="T25" fmla="*/ 0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0 h 57"/>
                  <a:gd name="T44" fmla="*/ 0 w 68"/>
                  <a:gd name="T45" fmla="*/ 1 h 57"/>
                  <a:gd name="T46" fmla="*/ 0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3 h 57"/>
                  <a:gd name="T60" fmla="*/ 0 w 68"/>
                  <a:gd name="T61" fmla="*/ 3 h 57"/>
                  <a:gd name="T62" fmla="*/ 0 w 68"/>
                  <a:gd name="T63" fmla="*/ 3 h 57"/>
                  <a:gd name="T64" fmla="*/ 0 w 68"/>
                  <a:gd name="T65" fmla="*/ 3 h 57"/>
                  <a:gd name="T66" fmla="*/ 1 w 68"/>
                  <a:gd name="T67" fmla="*/ 3 h 57"/>
                  <a:gd name="T68" fmla="*/ 1 w 68"/>
                  <a:gd name="T69" fmla="*/ 3 h 57"/>
                  <a:gd name="T70" fmla="*/ 1 w 68"/>
                  <a:gd name="T71" fmla="*/ 3 h 57"/>
                  <a:gd name="T72" fmla="*/ 1 w 68"/>
                  <a:gd name="T73" fmla="*/ 3 h 57"/>
                  <a:gd name="T74" fmla="*/ 2 w 68"/>
                  <a:gd name="T75" fmla="*/ 3 h 57"/>
                  <a:gd name="T76" fmla="*/ 2 w 68"/>
                  <a:gd name="T77" fmla="*/ 3 h 57"/>
                  <a:gd name="T78" fmla="*/ 2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5" y="54"/>
                    </a:moveTo>
                    <a:lnTo>
                      <a:pt x="52" y="51"/>
                    </a:lnTo>
                    <a:lnTo>
                      <a:pt x="54" y="44"/>
                    </a:lnTo>
                    <a:lnTo>
                      <a:pt x="58" y="42"/>
                    </a:lnTo>
                    <a:lnTo>
                      <a:pt x="61" y="39"/>
                    </a:lnTo>
                    <a:lnTo>
                      <a:pt x="64" y="35"/>
                    </a:lnTo>
                    <a:lnTo>
                      <a:pt x="64" y="29"/>
                    </a:lnTo>
                    <a:lnTo>
                      <a:pt x="68" y="25"/>
                    </a:lnTo>
                    <a:lnTo>
                      <a:pt x="68" y="19"/>
                    </a:lnTo>
                    <a:lnTo>
                      <a:pt x="64" y="16"/>
                    </a:lnTo>
                    <a:lnTo>
                      <a:pt x="64" y="13"/>
                    </a:lnTo>
                    <a:lnTo>
                      <a:pt x="61" y="10"/>
                    </a:lnTo>
                    <a:lnTo>
                      <a:pt x="58" y="7"/>
                    </a:lnTo>
                    <a:lnTo>
                      <a:pt x="54" y="3"/>
                    </a:lnTo>
                    <a:lnTo>
                      <a:pt x="49" y="3"/>
                    </a:lnTo>
                    <a:lnTo>
                      <a:pt x="45" y="0"/>
                    </a:lnTo>
                    <a:lnTo>
                      <a:pt x="42" y="0"/>
                    </a:lnTo>
                    <a:lnTo>
                      <a:pt x="36" y="0"/>
                    </a:lnTo>
                    <a:lnTo>
                      <a:pt x="29" y="3"/>
                    </a:lnTo>
                    <a:lnTo>
                      <a:pt x="26" y="3"/>
                    </a:lnTo>
                    <a:lnTo>
                      <a:pt x="20" y="7"/>
                    </a:lnTo>
                    <a:lnTo>
                      <a:pt x="17" y="10"/>
                    </a:lnTo>
                    <a:lnTo>
                      <a:pt x="10" y="13"/>
                    </a:lnTo>
                    <a:lnTo>
                      <a:pt x="7" y="16"/>
                    </a:lnTo>
                    <a:lnTo>
                      <a:pt x="4" y="22"/>
                    </a:lnTo>
                    <a:lnTo>
                      <a:pt x="0" y="25"/>
                    </a:lnTo>
                    <a:lnTo>
                      <a:pt x="0" y="32"/>
                    </a:lnTo>
                    <a:lnTo>
                      <a:pt x="0" y="35"/>
                    </a:lnTo>
                    <a:lnTo>
                      <a:pt x="0" y="39"/>
                    </a:lnTo>
                    <a:lnTo>
                      <a:pt x="0" y="44"/>
                    </a:lnTo>
                    <a:lnTo>
                      <a:pt x="4" y="47"/>
                    </a:lnTo>
                    <a:lnTo>
                      <a:pt x="4" y="51"/>
                    </a:lnTo>
                    <a:lnTo>
                      <a:pt x="7" y="54"/>
                    </a:lnTo>
                    <a:lnTo>
                      <a:pt x="14" y="57"/>
                    </a:lnTo>
                    <a:lnTo>
                      <a:pt x="17" y="57"/>
                    </a:lnTo>
                    <a:lnTo>
                      <a:pt x="20" y="57"/>
                    </a:lnTo>
                    <a:lnTo>
                      <a:pt x="26" y="57"/>
                    </a:lnTo>
                    <a:lnTo>
                      <a:pt x="29" y="57"/>
                    </a:lnTo>
                    <a:lnTo>
                      <a:pt x="36" y="57"/>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2" name="Freeform 578">
                <a:extLst>
                  <a:ext uri="{FF2B5EF4-FFF2-40B4-BE49-F238E27FC236}">
                    <a16:creationId xmlns:a16="http://schemas.microsoft.com/office/drawing/2014/main" id="{F045783C-78AB-439B-826A-2885B152C607}"/>
                  </a:ext>
                </a:extLst>
              </p:cNvPr>
              <p:cNvSpPr>
                <a:spLocks noEditPoints="1"/>
              </p:cNvSpPr>
              <p:nvPr/>
            </p:nvSpPr>
            <p:spPr bwMode="auto">
              <a:xfrm>
                <a:off x="3395" y="3184"/>
                <a:ext cx="22" cy="19"/>
              </a:xfrm>
              <a:custGeom>
                <a:avLst/>
                <a:gdLst>
                  <a:gd name="T0" fmla="*/ 5 w 86"/>
                  <a:gd name="T1" fmla="*/ 4 h 77"/>
                  <a:gd name="T2" fmla="*/ 4 w 86"/>
                  <a:gd name="T3" fmla="*/ 3 h 77"/>
                  <a:gd name="T4" fmla="*/ 4 w 86"/>
                  <a:gd name="T5" fmla="*/ 3 h 77"/>
                  <a:gd name="T6" fmla="*/ 5 w 86"/>
                  <a:gd name="T7" fmla="*/ 4 h 77"/>
                  <a:gd name="T8" fmla="*/ 4 w 86"/>
                  <a:gd name="T9" fmla="*/ 3 h 77"/>
                  <a:gd name="T10" fmla="*/ 5 w 86"/>
                  <a:gd name="T11" fmla="*/ 3 h 77"/>
                  <a:gd name="T12" fmla="*/ 4 w 86"/>
                  <a:gd name="T13" fmla="*/ 2 h 77"/>
                  <a:gd name="T14" fmla="*/ 5 w 86"/>
                  <a:gd name="T15" fmla="*/ 3 h 77"/>
                  <a:gd name="T16" fmla="*/ 5 w 86"/>
                  <a:gd name="T17" fmla="*/ 3 h 77"/>
                  <a:gd name="T18" fmla="*/ 4 w 86"/>
                  <a:gd name="T19" fmla="*/ 2 h 77"/>
                  <a:gd name="T20" fmla="*/ 6 w 86"/>
                  <a:gd name="T21" fmla="*/ 2 h 77"/>
                  <a:gd name="T22" fmla="*/ 4 w 86"/>
                  <a:gd name="T23" fmla="*/ 2 h 77"/>
                  <a:gd name="T24" fmla="*/ 6 w 86"/>
                  <a:gd name="T25" fmla="*/ 2 h 77"/>
                  <a:gd name="T26" fmla="*/ 5 w 86"/>
                  <a:gd name="T27" fmla="*/ 1 h 77"/>
                  <a:gd name="T28" fmla="*/ 4 w 86"/>
                  <a:gd name="T29" fmla="*/ 2 h 77"/>
                  <a:gd name="T30" fmla="*/ 5 w 86"/>
                  <a:gd name="T31" fmla="*/ 1 h 77"/>
                  <a:gd name="T32" fmla="*/ 4 w 86"/>
                  <a:gd name="T33" fmla="*/ 1 h 77"/>
                  <a:gd name="T34" fmla="*/ 5 w 86"/>
                  <a:gd name="T35" fmla="*/ 0 h 77"/>
                  <a:gd name="T36" fmla="*/ 5 w 86"/>
                  <a:gd name="T37" fmla="*/ 0 h 77"/>
                  <a:gd name="T38" fmla="*/ 4 w 86"/>
                  <a:gd name="T39" fmla="*/ 0 h 77"/>
                  <a:gd name="T40" fmla="*/ 4 w 86"/>
                  <a:gd name="T41" fmla="*/ 1 h 77"/>
                  <a:gd name="T42" fmla="*/ 3 w 86"/>
                  <a:gd name="T43" fmla="*/ 1 h 77"/>
                  <a:gd name="T44" fmla="*/ 4 w 86"/>
                  <a:gd name="T45" fmla="*/ 0 h 77"/>
                  <a:gd name="T46" fmla="*/ 4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3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2 w 86"/>
                  <a:gd name="T71" fmla="*/ 2 h 77"/>
                  <a:gd name="T72" fmla="*/ 1 w 86"/>
                  <a:gd name="T73" fmla="*/ 2 h 77"/>
                  <a:gd name="T74" fmla="*/ 0 w 86"/>
                  <a:gd name="T75" fmla="*/ 2 h 77"/>
                  <a:gd name="T76" fmla="*/ 1 w 86"/>
                  <a:gd name="T77" fmla="*/ 2 h 77"/>
                  <a:gd name="T78" fmla="*/ 1 w 86"/>
                  <a:gd name="T79" fmla="*/ 2 h 77"/>
                  <a:gd name="T80" fmla="*/ 1 w 86"/>
                  <a:gd name="T81" fmla="*/ 3 h 77"/>
                  <a:gd name="T82" fmla="*/ 1 w 86"/>
                  <a:gd name="T83" fmla="*/ 3 h 77"/>
                  <a:gd name="T84" fmla="*/ 0 w 86"/>
                  <a:gd name="T85" fmla="*/ 3 h 77"/>
                  <a:gd name="T86" fmla="*/ 0 w 86"/>
                  <a:gd name="T87" fmla="*/ 4 h 77"/>
                  <a:gd name="T88" fmla="*/ 1 w 86"/>
                  <a:gd name="T89" fmla="*/ 3 h 77"/>
                  <a:gd name="T90" fmla="*/ 1 w 86"/>
                  <a:gd name="T91" fmla="*/ 4 h 77"/>
                  <a:gd name="T92" fmla="*/ 2 w 86"/>
                  <a:gd name="T93" fmla="*/ 3 h 77"/>
                  <a:gd name="T94" fmla="*/ 1 w 86"/>
                  <a:gd name="T95" fmla="*/ 4 h 77"/>
                  <a:gd name="T96" fmla="*/ 1 w 86"/>
                  <a:gd name="T97" fmla="*/ 4 h 77"/>
                  <a:gd name="T98" fmla="*/ 2 w 86"/>
                  <a:gd name="T99" fmla="*/ 5 h 77"/>
                  <a:gd name="T100" fmla="*/ 2 w 86"/>
                  <a:gd name="T101" fmla="*/ 3 h 77"/>
                  <a:gd name="T102" fmla="*/ 2 w 86"/>
                  <a:gd name="T103" fmla="*/ 3 h 77"/>
                  <a:gd name="T104" fmla="*/ 3 w 86"/>
                  <a:gd name="T105" fmla="*/ 5 h 77"/>
                  <a:gd name="T106" fmla="*/ 3 w 86"/>
                  <a:gd name="T107" fmla="*/ 5 h 77"/>
                  <a:gd name="T108" fmla="*/ 3 w 86"/>
                  <a:gd name="T109" fmla="*/ 5 h 77"/>
                  <a:gd name="T110" fmla="*/ 3 w 86"/>
                  <a:gd name="T111" fmla="*/ 3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0" y="55"/>
                    </a:moveTo>
                    <a:lnTo>
                      <a:pt x="57" y="53"/>
                    </a:lnTo>
                    <a:lnTo>
                      <a:pt x="64" y="69"/>
                    </a:lnTo>
                    <a:lnTo>
                      <a:pt x="59" y="73"/>
                    </a:lnTo>
                    <a:lnTo>
                      <a:pt x="50" y="55"/>
                    </a:lnTo>
                    <a:close/>
                    <a:moveTo>
                      <a:pt x="69" y="65"/>
                    </a:moveTo>
                    <a:lnTo>
                      <a:pt x="68" y="68"/>
                    </a:lnTo>
                    <a:lnTo>
                      <a:pt x="64" y="69"/>
                    </a:lnTo>
                    <a:lnTo>
                      <a:pt x="61" y="61"/>
                    </a:lnTo>
                    <a:lnTo>
                      <a:pt x="69" y="65"/>
                    </a:lnTo>
                    <a:close/>
                    <a:moveTo>
                      <a:pt x="52" y="56"/>
                    </a:moveTo>
                    <a:lnTo>
                      <a:pt x="56" y="51"/>
                    </a:lnTo>
                    <a:lnTo>
                      <a:pt x="72" y="58"/>
                    </a:lnTo>
                    <a:lnTo>
                      <a:pt x="69" y="65"/>
                    </a:lnTo>
                    <a:lnTo>
                      <a:pt x="52" y="56"/>
                    </a:lnTo>
                    <a:close/>
                    <a:moveTo>
                      <a:pt x="56" y="51"/>
                    </a:moveTo>
                    <a:lnTo>
                      <a:pt x="56" y="49"/>
                    </a:lnTo>
                    <a:lnTo>
                      <a:pt x="57" y="47"/>
                    </a:lnTo>
                    <a:lnTo>
                      <a:pt x="63" y="54"/>
                    </a:lnTo>
                    <a:lnTo>
                      <a:pt x="56" y="51"/>
                    </a:lnTo>
                    <a:close/>
                    <a:moveTo>
                      <a:pt x="57" y="47"/>
                    </a:moveTo>
                    <a:lnTo>
                      <a:pt x="60" y="45"/>
                    </a:lnTo>
                    <a:lnTo>
                      <a:pt x="73" y="58"/>
                    </a:lnTo>
                    <a:lnTo>
                      <a:pt x="71" y="62"/>
                    </a:lnTo>
                    <a:lnTo>
                      <a:pt x="57" y="47"/>
                    </a:lnTo>
                    <a:close/>
                    <a:moveTo>
                      <a:pt x="60" y="45"/>
                    </a:moveTo>
                    <a:lnTo>
                      <a:pt x="60" y="44"/>
                    </a:lnTo>
                    <a:lnTo>
                      <a:pt x="67" y="52"/>
                    </a:lnTo>
                    <a:lnTo>
                      <a:pt x="60" y="45"/>
                    </a:lnTo>
                    <a:close/>
                    <a:moveTo>
                      <a:pt x="60" y="44"/>
                    </a:moveTo>
                    <a:lnTo>
                      <a:pt x="63" y="42"/>
                    </a:lnTo>
                    <a:lnTo>
                      <a:pt x="77" y="55"/>
                    </a:lnTo>
                    <a:lnTo>
                      <a:pt x="73" y="58"/>
                    </a:lnTo>
                    <a:lnTo>
                      <a:pt x="60" y="44"/>
                    </a:lnTo>
                    <a:close/>
                    <a:moveTo>
                      <a:pt x="77" y="55"/>
                    </a:moveTo>
                    <a:lnTo>
                      <a:pt x="77" y="55"/>
                    </a:lnTo>
                    <a:lnTo>
                      <a:pt x="70" y="49"/>
                    </a:lnTo>
                    <a:lnTo>
                      <a:pt x="77" y="55"/>
                    </a:lnTo>
                    <a:close/>
                    <a:moveTo>
                      <a:pt x="63" y="42"/>
                    </a:moveTo>
                    <a:lnTo>
                      <a:pt x="67" y="39"/>
                    </a:lnTo>
                    <a:lnTo>
                      <a:pt x="80" y="52"/>
                    </a:lnTo>
                    <a:lnTo>
                      <a:pt x="77" y="55"/>
                    </a:lnTo>
                    <a:lnTo>
                      <a:pt x="63" y="42"/>
                    </a:lnTo>
                    <a:close/>
                    <a:moveTo>
                      <a:pt x="83" y="45"/>
                    </a:moveTo>
                    <a:lnTo>
                      <a:pt x="83" y="49"/>
                    </a:lnTo>
                    <a:lnTo>
                      <a:pt x="80" y="52"/>
                    </a:lnTo>
                    <a:lnTo>
                      <a:pt x="73" y="45"/>
                    </a:lnTo>
                    <a:lnTo>
                      <a:pt x="83" y="45"/>
                    </a:lnTo>
                    <a:close/>
                    <a:moveTo>
                      <a:pt x="63" y="45"/>
                    </a:moveTo>
                    <a:lnTo>
                      <a:pt x="63" y="39"/>
                    </a:lnTo>
                    <a:lnTo>
                      <a:pt x="83" y="39"/>
                    </a:lnTo>
                    <a:lnTo>
                      <a:pt x="83" y="45"/>
                    </a:lnTo>
                    <a:lnTo>
                      <a:pt x="63" y="45"/>
                    </a:lnTo>
                    <a:close/>
                    <a:moveTo>
                      <a:pt x="63" y="39"/>
                    </a:moveTo>
                    <a:lnTo>
                      <a:pt x="63" y="35"/>
                    </a:lnTo>
                    <a:lnTo>
                      <a:pt x="67" y="32"/>
                    </a:lnTo>
                    <a:lnTo>
                      <a:pt x="73" y="39"/>
                    </a:lnTo>
                    <a:lnTo>
                      <a:pt x="63" y="39"/>
                    </a:lnTo>
                    <a:close/>
                    <a:moveTo>
                      <a:pt x="67" y="32"/>
                    </a:moveTo>
                    <a:lnTo>
                      <a:pt x="70" y="29"/>
                    </a:lnTo>
                    <a:lnTo>
                      <a:pt x="83" y="42"/>
                    </a:lnTo>
                    <a:lnTo>
                      <a:pt x="80" y="45"/>
                    </a:lnTo>
                    <a:lnTo>
                      <a:pt x="67" y="32"/>
                    </a:lnTo>
                    <a:close/>
                    <a:moveTo>
                      <a:pt x="86" y="35"/>
                    </a:moveTo>
                    <a:lnTo>
                      <a:pt x="86" y="40"/>
                    </a:lnTo>
                    <a:lnTo>
                      <a:pt x="83" y="42"/>
                    </a:lnTo>
                    <a:lnTo>
                      <a:pt x="77" y="35"/>
                    </a:lnTo>
                    <a:lnTo>
                      <a:pt x="86" y="35"/>
                    </a:lnTo>
                    <a:close/>
                    <a:moveTo>
                      <a:pt x="67" y="35"/>
                    </a:moveTo>
                    <a:lnTo>
                      <a:pt x="67" y="29"/>
                    </a:lnTo>
                    <a:lnTo>
                      <a:pt x="86" y="29"/>
                    </a:lnTo>
                    <a:lnTo>
                      <a:pt x="86" y="35"/>
                    </a:lnTo>
                    <a:lnTo>
                      <a:pt x="67" y="35"/>
                    </a:lnTo>
                    <a:close/>
                    <a:moveTo>
                      <a:pt x="83" y="22"/>
                    </a:moveTo>
                    <a:lnTo>
                      <a:pt x="86" y="25"/>
                    </a:lnTo>
                    <a:lnTo>
                      <a:pt x="86" y="29"/>
                    </a:lnTo>
                    <a:lnTo>
                      <a:pt x="77" y="29"/>
                    </a:lnTo>
                    <a:lnTo>
                      <a:pt x="83" y="22"/>
                    </a:lnTo>
                    <a:close/>
                    <a:moveTo>
                      <a:pt x="70" y="36"/>
                    </a:moveTo>
                    <a:lnTo>
                      <a:pt x="67" y="33"/>
                    </a:lnTo>
                    <a:lnTo>
                      <a:pt x="80" y="19"/>
                    </a:lnTo>
                    <a:lnTo>
                      <a:pt x="83" y="22"/>
                    </a:lnTo>
                    <a:lnTo>
                      <a:pt x="70" y="36"/>
                    </a:lnTo>
                    <a:close/>
                    <a:moveTo>
                      <a:pt x="67" y="33"/>
                    </a:moveTo>
                    <a:lnTo>
                      <a:pt x="63" y="30"/>
                    </a:lnTo>
                    <a:lnTo>
                      <a:pt x="63" y="26"/>
                    </a:lnTo>
                    <a:lnTo>
                      <a:pt x="73" y="26"/>
                    </a:lnTo>
                    <a:lnTo>
                      <a:pt x="67" y="33"/>
                    </a:lnTo>
                    <a:close/>
                    <a:moveTo>
                      <a:pt x="63" y="26"/>
                    </a:moveTo>
                    <a:lnTo>
                      <a:pt x="63" y="23"/>
                    </a:lnTo>
                    <a:lnTo>
                      <a:pt x="83" y="23"/>
                    </a:lnTo>
                    <a:lnTo>
                      <a:pt x="83" y="26"/>
                    </a:lnTo>
                    <a:lnTo>
                      <a:pt x="63" y="26"/>
                    </a:lnTo>
                    <a:close/>
                    <a:moveTo>
                      <a:pt x="80" y="17"/>
                    </a:moveTo>
                    <a:lnTo>
                      <a:pt x="83" y="19"/>
                    </a:lnTo>
                    <a:lnTo>
                      <a:pt x="83" y="23"/>
                    </a:lnTo>
                    <a:lnTo>
                      <a:pt x="73" y="23"/>
                    </a:lnTo>
                    <a:lnTo>
                      <a:pt x="80" y="17"/>
                    </a:lnTo>
                    <a:close/>
                    <a:moveTo>
                      <a:pt x="67" y="30"/>
                    </a:moveTo>
                    <a:lnTo>
                      <a:pt x="63" y="26"/>
                    </a:lnTo>
                    <a:lnTo>
                      <a:pt x="77" y="13"/>
                    </a:lnTo>
                    <a:lnTo>
                      <a:pt x="80" y="17"/>
                    </a:lnTo>
                    <a:lnTo>
                      <a:pt x="67" y="30"/>
                    </a:lnTo>
                    <a:close/>
                    <a:moveTo>
                      <a:pt x="63" y="26"/>
                    </a:moveTo>
                    <a:lnTo>
                      <a:pt x="60" y="23"/>
                    </a:lnTo>
                    <a:lnTo>
                      <a:pt x="73" y="10"/>
                    </a:lnTo>
                    <a:lnTo>
                      <a:pt x="77" y="13"/>
                    </a:lnTo>
                    <a:lnTo>
                      <a:pt x="63" y="26"/>
                    </a:lnTo>
                    <a:close/>
                    <a:moveTo>
                      <a:pt x="60" y="23"/>
                    </a:moveTo>
                    <a:lnTo>
                      <a:pt x="57" y="20"/>
                    </a:lnTo>
                    <a:lnTo>
                      <a:pt x="71" y="7"/>
                    </a:lnTo>
                    <a:lnTo>
                      <a:pt x="73" y="10"/>
                    </a:lnTo>
                    <a:lnTo>
                      <a:pt x="60" y="23"/>
                    </a:lnTo>
                    <a:close/>
                    <a:moveTo>
                      <a:pt x="63" y="3"/>
                    </a:moveTo>
                    <a:lnTo>
                      <a:pt x="68" y="3"/>
                    </a:lnTo>
                    <a:lnTo>
                      <a:pt x="71" y="7"/>
                    </a:lnTo>
                    <a:lnTo>
                      <a:pt x="63" y="13"/>
                    </a:lnTo>
                    <a:lnTo>
                      <a:pt x="63" y="3"/>
                    </a:lnTo>
                    <a:close/>
                    <a:moveTo>
                      <a:pt x="63" y="23"/>
                    </a:moveTo>
                    <a:lnTo>
                      <a:pt x="58" y="23"/>
                    </a:lnTo>
                    <a:lnTo>
                      <a:pt x="58" y="3"/>
                    </a:lnTo>
                    <a:lnTo>
                      <a:pt x="63" y="3"/>
                    </a:lnTo>
                    <a:lnTo>
                      <a:pt x="63" y="23"/>
                    </a:lnTo>
                    <a:close/>
                    <a:moveTo>
                      <a:pt x="58" y="23"/>
                    </a:moveTo>
                    <a:lnTo>
                      <a:pt x="53" y="23"/>
                    </a:lnTo>
                    <a:lnTo>
                      <a:pt x="51" y="20"/>
                    </a:lnTo>
                    <a:lnTo>
                      <a:pt x="58" y="13"/>
                    </a:lnTo>
                    <a:lnTo>
                      <a:pt x="58" y="23"/>
                    </a:lnTo>
                    <a:close/>
                    <a:moveTo>
                      <a:pt x="51" y="20"/>
                    </a:moveTo>
                    <a:lnTo>
                      <a:pt x="48" y="17"/>
                    </a:lnTo>
                    <a:lnTo>
                      <a:pt x="61" y="3"/>
                    </a:lnTo>
                    <a:lnTo>
                      <a:pt x="64" y="7"/>
                    </a:lnTo>
                    <a:lnTo>
                      <a:pt x="51" y="20"/>
                    </a:lnTo>
                    <a:close/>
                    <a:moveTo>
                      <a:pt x="54" y="0"/>
                    </a:moveTo>
                    <a:lnTo>
                      <a:pt x="58" y="0"/>
                    </a:lnTo>
                    <a:lnTo>
                      <a:pt x="61" y="3"/>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0" y="1"/>
                    </a:moveTo>
                    <a:lnTo>
                      <a:pt x="42" y="0"/>
                    </a:lnTo>
                    <a:lnTo>
                      <a:pt x="45" y="0"/>
                    </a:lnTo>
                    <a:lnTo>
                      <a:pt x="45" y="10"/>
                    </a:lnTo>
                    <a:lnTo>
                      <a:pt x="40" y="1"/>
                    </a:lnTo>
                    <a:close/>
                    <a:moveTo>
                      <a:pt x="49" y="19"/>
                    </a:moveTo>
                    <a:lnTo>
                      <a:pt x="42" y="22"/>
                    </a:lnTo>
                    <a:lnTo>
                      <a:pt x="34" y="4"/>
                    </a:lnTo>
                    <a:lnTo>
                      <a:pt x="40" y="1"/>
                    </a:lnTo>
                    <a:lnTo>
                      <a:pt x="49" y="19"/>
                    </a:lnTo>
                    <a:close/>
                    <a:moveTo>
                      <a:pt x="42" y="22"/>
                    </a:moveTo>
                    <a:lnTo>
                      <a:pt x="40" y="23"/>
                    </a:lnTo>
                    <a:lnTo>
                      <a:pt x="38" y="23"/>
                    </a:lnTo>
                    <a:lnTo>
                      <a:pt x="38" y="13"/>
                    </a:lnTo>
                    <a:lnTo>
                      <a:pt x="42" y="22"/>
                    </a:lnTo>
                    <a:close/>
                    <a:moveTo>
                      <a:pt x="38" y="23"/>
                    </a:moveTo>
                    <a:lnTo>
                      <a:pt x="35" y="23"/>
                    </a:lnTo>
                    <a:lnTo>
                      <a:pt x="35" y="3"/>
                    </a:lnTo>
                    <a:lnTo>
                      <a:pt x="38" y="3"/>
                    </a:lnTo>
                    <a:lnTo>
                      <a:pt x="38" y="23"/>
                    </a:lnTo>
                    <a:close/>
                    <a:moveTo>
                      <a:pt x="31" y="4"/>
                    </a:moveTo>
                    <a:lnTo>
                      <a:pt x="32" y="3"/>
                    </a:lnTo>
                    <a:lnTo>
                      <a:pt x="35" y="3"/>
                    </a:lnTo>
                    <a:lnTo>
                      <a:pt x="35" y="13"/>
                    </a:lnTo>
                    <a:lnTo>
                      <a:pt x="31" y="4"/>
                    </a:lnTo>
                    <a:close/>
                    <a:moveTo>
                      <a:pt x="39" y="22"/>
                    </a:moveTo>
                    <a:lnTo>
                      <a:pt x="34" y="25"/>
                    </a:lnTo>
                    <a:lnTo>
                      <a:pt x="25" y="8"/>
                    </a:lnTo>
                    <a:lnTo>
                      <a:pt x="31" y="4"/>
                    </a:lnTo>
                    <a:lnTo>
                      <a:pt x="39" y="22"/>
                    </a:lnTo>
                    <a:close/>
                    <a:moveTo>
                      <a:pt x="23" y="10"/>
                    </a:moveTo>
                    <a:lnTo>
                      <a:pt x="24" y="9"/>
                    </a:lnTo>
                    <a:lnTo>
                      <a:pt x="25" y="8"/>
                    </a:lnTo>
                    <a:lnTo>
                      <a:pt x="29" y="17"/>
                    </a:lnTo>
                    <a:lnTo>
                      <a:pt x="23" y="10"/>
                    </a:lnTo>
                    <a:close/>
                    <a:moveTo>
                      <a:pt x="36" y="23"/>
                    </a:moveTo>
                    <a:lnTo>
                      <a:pt x="32" y="26"/>
                    </a:lnTo>
                    <a:lnTo>
                      <a:pt x="19" y="13"/>
                    </a:lnTo>
                    <a:lnTo>
                      <a:pt x="23" y="10"/>
                    </a:lnTo>
                    <a:lnTo>
                      <a:pt x="36" y="23"/>
                    </a:lnTo>
                    <a:close/>
                    <a:moveTo>
                      <a:pt x="32" y="26"/>
                    </a:moveTo>
                    <a:lnTo>
                      <a:pt x="31" y="28"/>
                    </a:lnTo>
                    <a:lnTo>
                      <a:pt x="30" y="29"/>
                    </a:lnTo>
                    <a:lnTo>
                      <a:pt x="26" y="20"/>
                    </a:lnTo>
                    <a:lnTo>
                      <a:pt x="32" y="26"/>
                    </a:lnTo>
                    <a:close/>
                    <a:moveTo>
                      <a:pt x="30" y="29"/>
                    </a:moveTo>
                    <a:lnTo>
                      <a:pt x="24" y="31"/>
                    </a:lnTo>
                    <a:lnTo>
                      <a:pt x="15" y="14"/>
                    </a:lnTo>
                    <a:lnTo>
                      <a:pt x="21" y="11"/>
                    </a:lnTo>
                    <a:lnTo>
                      <a:pt x="30" y="29"/>
                    </a:lnTo>
                    <a:close/>
                    <a:moveTo>
                      <a:pt x="13" y="17"/>
                    </a:moveTo>
                    <a:lnTo>
                      <a:pt x="14" y="15"/>
                    </a:lnTo>
                    <a:lnTo>
                      <a:pt x="15" y="14"/>
                    </a:lnTo>
                    <a:lnTo>
                      <a:pt x="19" y="23"/>
                    </a:lnTo>
                    <a:lnTo>
                      <a:pt x="13" y="17"/>
                    </a:lnTo>
                    <a:close/>
                    <a:moveTo>
                      <a:pt x="26" y="30"/>
                    </a:moveTo>
                    <a:lnTo>
                      <a:pt x="23" y="33"/>
                    </a:lnTo>
                    <a:lnTo>
                      <a:pt x="9" y="19"/>
                    </a:lnTo>
                    <a:lnTo>
                      <a:pt x="13" y="17"/>
                    </a:lnTo>
                    <a:lnTo>
                      <a:pt x="26" y="30"/>
                    </a:lnTo>
                    <a:close/>
                    <a:moveTo>
                      <a:pt x="7" y="22"/>
                    </a:moveTo>
                    <a:lnTo>
                      <a:pt x="8" y="21"/>
                    </a:lnTo>
                    <a:lnTo>
                      <a:pt x="9" y="19"/>
                    </a:lnTo>
                    <a:lnTo>
                      <a:pt x="16" y="26"/>
                    </a:lnTo>
                    <a:lnTo>
                      <a:pt x="7" y="22"/>
                    </a:lnTo>
                    <a:close/>
                    <a:moveTo>
                      <a:pt x="25" y="30"/>
                    </a:moveTo>
                    <a:lnTo>
                      <a:pt x="21" y="36"/>
                    </a:lnTo>
                    <a:lnTo>
                      <a:pt x="5" y="28"/>
                    </a:lnTo>
                    <a:lnTo>
                      <a:pt x="7" y="22"/>
                    </a:lnTo>
                    <a:lnTo>
                      <a:pt x="25" y="30"/>
                    </a:lnTo>
                    <a:close/>
                    <a:moveTo>
                      <a:pt x="21" y="36"/>
                    </a:moveTo>
                    <a:lnTo>
                      <a:pt x="20" y="37"/>
                    </a:lnTo>
                    <a:lnTo>
                      <a:pt x="19" y="39"/>
                    </a:lnTo>
                    <a:lnTo>
                      <a:pt x="13" y="32"/>
                    </a:lnTo>
                    <a:lnTo>
                      <a:pt x="21" y="36"/>
                    </a:lnTo>
                    <a:close/>
                    <a:moveTo>
                      <a:pt x="19" y="39"/>
                    </a:moveTo>
                    <a:lnTo>
                      <a:pt x="17" y="42"/>
                    </a:lnTo>
                    <a:lnTo>
                      <a:pt x="3" y="29"/>
                    </a:lnTo>
                    <a:lnTo>
                      <a:pt x="6" y="25"/>
                    </a:lnTo>
                    <a:lnTo>
                      <a:pt x="19" y="39"/>
                    </a:lnTo>
                    <a:close/>
                    <a:moveTo>
                      <a:pt x="0" y="35"/>
                    </a:moveTo>
                    <a:lnTo>
                      <a:pt x="0" y="32"/>
                    </a:lnTo>
                    <a:lnTo>
                      <a:pt x="3" y="29"/>
                    </a:lnTo>
                    <a:lnTo>
                      <a:pt x="9" y="35"/>
                    </a:lnTo>
                    <a:lnTo>
                      <a:pt x="0" y="35"/>
                    </a:lnTo>
                    <a:close/>
                    <a:moveTo>
                      <a:pt x="19" y="35"/>
                    </a:moveTo>
                    <a:lnTo>
                      <a:pt x="19" y="42"/>
                    </a:lnTo>
                    <a:lnTo>
                      <a:pt x="0" y="42"/>
                    </a:lnTo>
                    <a:lnTo>
                      <a:pt x="0" y="35"/>
                    </a:lnTo>
                    <a:lnTo>
                      <a:pt x="19" y="35"/>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3" y="62"/>
                    </a:moveTo>
                    <a:lnTo>
                      <a:pt x="0" y="58"/>
                    </a:lnTo>
                    <a:lnTo>
                      <a:pt x="0" y="54"/>
                    </a:lnTo>
                    <a:lnTo>
                      <a:pt x="9" y="54"/>
                    </a:lnTo>
                    <a:lnTo>
                      <a:pt x="3" y="62"/>
                    </a:lnTo>
                    <a:close/>
                    <a:moveTo>
                      <a:pt x="17" y="47"/>
                    </a:moveTo>
                    <a:lnTo>
                      <a:pt x="19" y="51"/>
                    </a:lnTo>
                    <a:lnTo>
                      <a:pt x="6" y="64"/>
                    </a:lnTo>
                    <a:lnTo>
                      <a:pt x="3" y="62"/>
                    </a:lnTo>
                    <a:lnTo>
                      <a:pt x="17" y="47"/>
                    </a:lnTo>
                    <a:close/>
                    <a:moveTo>
                      <a:pt x="19" y="51"/>
                    </a:moveTo>
                    <a:lnTo>
                      <a:pt x="23" y="54"/>
                    </a:lnTo>
                    <a:lnTo>
                      <a:pt x="23" y="57"/>
                    </a:lnTo>
                    <a:lnTo>
                      <a:pt x="13" y="57"/>
                    </a:lnTo>
                    <a:lnTo>
                      <a:pt x="19" y="51"/>
                    </a:lnTo>
                    <a:close/>
                    <a:moveTo>
                      <a:pt x="23" y="57"/>
                    </a:moveTo>
                    <a:lnTo>
                      <a:pt x="23" y="61"/>
                    </a:lnTo>
                    <a:lnTo>
                      <a:pt x="4" y="61"/>
                    </a:lnTo>
                    <a:lnTo>
                      <a:pt x="4" y="57"/>
                    </a:lnTo>
                    <a:lnTo>
                      <a:pt x="23" y="57"/>
                    </a:lnTo>
                    <a:close/>
                    <a:moveTo>
                      <a:pt x="6" y="67"/>
                    </a:moveTo>
                    <a:lnTo>
                      <a:pt x="4" y="65"/>
                    </a:lnTo>
                    <a:lnTo>
                      <a:pt x="4" y="61"/>
                    </a:lnTo>
                    <a:lnTo>
                      <a:pt x="13" y="61"/>
                    </a:lnTo>
                    <a:lnTo>
                      <a:pt x="6" y="67"/>
                    </a:lnTo>
                    <a:close/>
                    <a:moveTo>
                      <a:pt x="19" y="54"/>
                    </a:moveTo>
                    <a:lnTo>
                      <a:pt x="23" y="57"/>
                    </a:lnTo>
                    <a:lnTo>
                      <a:pt x="9" y="71"/>
                    </a:lnTo>
                    <a:lnTo>
                      <a:pt x="6" y="67"/>
                    </a:lnTo>
                    <a:lnTo>
                      <a:pt x="19" y="54"/>
                    </a:lnTo>
                    <a:close/>
                    <a:moveTo>
                      <a:pt x="11" y="73"/>
                    </a:moveTo>
                    <a:lnTo>
                      <a:pt x="10" y="72"/>
                    </a:lnTo>
                    <a:lnTo>
                      <a:pt x="9" y="71"/>
                    </a:lnTo>
                    <a:lnTo>
                      <a:pt x="16" y="64"/>
                    </a:lnTo>
                    <a:lnTo>
                      <a:pt x="11" y="73"/>
                    </a:lnTo>
                    <a:close/>
                    <a:moveTo>
                      <a:pt x="20" y="55"/>
                    </a:moveTo>
                    <a:lnTo>
                      <a:pt x="27" y="58"/>
                    </a:lnTo>
                    <a:lnTo>
                      <a:pt x="18" y="76"/>
                    </a:lnTo>
                    <a:lnTo>
                      <a:pt x="11" y="73"/>
                    </a:lnTo>
                    <a:lnTo>
                      <a:pt x="20" y="55"/>
                    </a:lnTo>
                    <a:close/>
                    <a:moveTo>
                      <a:pt x="23" y="77"/>
                    </a:moveTo>
                    <a:lnTo>
                      <a:pt x="20" y="77"/>
                    </a:lnTo>
                    <a:lnTo>
                      <a:pt x="18" y="76"/>
                    </a:lnTo>
                    <a:lnTo>
                      <a:pt x="23" y="67"/>
                    </a:lnTo>
                    <a:lnTo>
                      <a:pt x="23" y="77"/>
                    </a:lnTo>
                    <a:close/>
                    <a:moveTo>
                      <a:pt x="23" y="57"/>
                    </a:moveTo>
                    <a:lnTo>
                      <a:pt x="26" y="57"/>
                    </a:lnTo>
                    <a:lnTo>
                      <a:pt x="26" y="77"/>
                    </a:lnTo>
                    <a:lnTo>
                      <a:pt x="23" y="77"/>
                    </a:lnTo>
                    <a:lnTo>
                      <a:pt x="23" y="5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8" y="57"/>
                    </a:lnTo>
                    <a:lnTo>
                      <a:pt x="38" y="77"/>
                    </a:lnTo>
                    <a:lnTo>
                      <a:pt x="35" y="77"/>
                    </a:lnTo>
                    <a:lnTo>
                      <a:pt x="35" y="57"/>
                    </a:lnTo>
                    <a:close/>
                    <a:moveTo>
                      <a:pt x="38" y="57"/>
                    </a:moveTo>
                    <a:lnTo>
                      <a:pt x="45" y="57"/>
                    </a:lnTo>
                    <a:lnTo>
                      <a:pt x="45" y="77"/>
                    </a:lnTo>
                    <a:lnTo>
                      <a:pt x="38" y="77"/>
                    </a:lnTo>
                    <a:lnTo>
                      <a:pt x="38" y="57"/>
                    </a:lnTo>
                    <a:close/>
                    <a:moveTo>
                      <a:pt x="49" y="76"/>
                    </a:moveTo>
                    <a:lnTo>
                      <a:pt x="47" y="77"/>
                    </a:lnTo>
                    <a:lnTo>
                      <a:pt x="45" y="77"/>
                    </a:lnTo>
                    <a:lnTo>
                      <a:pt x="45" y="67"/>
                    </a:lnTo>
                    <a:lnTo>
                      <a:pt x="49" y="76"/>
                    </a:lnTo>
                    <a:close/>
                    <a:moveTo>
                      <a:pt x="40" y="58"/>
                    </a:moveTo>
                    <a:lnTo>
                      <a:pt x="47" y="55"/>
                    </a:lnTo>
                    <a:lnTo>
                      <a:pt x="56" y="73"/>
                    </a:lnTo>
                    <a:lnTo>
                      <a:pt x="49" y="76"/>
                    </a:lnTo>
                    <a:lnTo>
                      <a:pt x="40"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3" name="Freeform 579">
                <a:extLst>
                  <a:ext uri="{FF2B5EF4-FFF2-40B4-BE49-F238E27FC236}">
                    <a16:creationId xmlns:a16="http://schemas.microsoft.com/office/drawing/2014/main" id="{549D976C-8AB7-4CA1-B5D8-FD6AD5E46C96}"/>
                  </a:ext>
                </a:extLst>
              </p:cNvPr>
              <p:cNvSpPr>
                <a:spLocks/>
              </p:cNvSpPr>
              <p:nvPr/>
            </p:nvSpPr>
            <p:spPr bwMode="auto">
              <a:xfrm>
                <a:off x="3499" y="289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4" y="44"/>
                    </a:lnTo>
                    <a:lnTo>
                      <a:pt x="57" y="38"/>
                    </a:lnTo>
                    <a:lnTo>
                      <a:pt x="61" y="35"/>
                    </a:lnTo>
                    <a:lnTo>
                      <a:pt x="64" y="32"/>
                    </a:lnTo>
                    <a:lnTo>
                      <a:pt x="64" y="25"/>
                    </a:lnTo>
                    <a:lnTo>
                      <a:pt x="67" y="22"/>
                    </a:lnTo>
                    <a:lnTo>
                      <a:pt x="67" y="18"/>
                    </a:lnTo>
                    <a:lnTo>
                      <a:pt x="64" y="13"/>
                    </a:lnTo>
                    <a:lnTo>
                      <a:pt x="64" y="10"/>
                    </a:lnTo>
                    <a:lnTo>
                      <a:pt x="61" y="6"/>
                    </a:lnTo>
                    <a:lnTo>
                      <a:pt x="57" y="3"/>
                    </a:lnTo>
                    <a:lnTo>
                      <a:pt x="54" y="0"/>
                    </a:lnTo>
                    <a:lnTo>
                      <a:pt x="52" y="0"/>
                    </a:lnTo>
                    <a:lnTo>
                      <a:pt x="45" y="0"/>
                    </a:lnTo>
                    <a:lnTo>
                      <a:pt x="42" y="0"/>
                    </a:lnTo>
                    <a:lnTo>
                      <a:pt x="35" y="0"/>
                    </a:lnTo>
                    <a:lnTo>
                      <a:pt x="29" y="0"/>
                    </a:lnTo>
                    <a:lnTo>
                      <a:pt x="25" y="3"/>
                    </a:lnTo>
                    <a:lnTo>
                      <a:pt x="20" y="3"/>
                    </a:lnTo>
                    <a:lnTo>
                      <a:pt x="17" y="6"/>
                    </a:lnTo>
                    <a:lnTo>
                      <a:pt x="10" y="13"/>
                    </a:lnTo>
                    <a:lnTo>
                      <a:pt x="7" y="15"/>
                    </a:lnTo>
                    <a:lnTo>
                      <a:pt x="3" y="18"/>
                    </a:lnTo>
                    <a:lnTo>
                      <a:pt x="3" y="22"/>
                    </a:lnTo>
                    <a:lnTo>
                      <a:pt x="0" y="28"/>
                    </a:lnTo>
                    <a:lnTo>
                      <a:pt x="0" y="32"/>
                    </a:lnTo>
                    <a:lnTo>
                      <a:pt x="0" y="38"/>
                    </a:lnTo>
                    <a:lnTo>
                      <a:pt x="0" y="42"/>
                    </a:lnTo>
                    <a:lnTo>
                      <a:pt x="3" y="44"/>
                    </a:lnTo>
                    <a:lnTo>
                      <a:pt x="7" y="47"/>
                    </a:lnTo>
                    <a:lnTo>
                      <a:pt x="10" y="50"/>
                    </a:lnTo>
                    <a:lnTo>
                      <a:pt x="13" y="54"/>
                    </a:lnTo>
                    <a:lnTo>
                      <a:pt x="17" y="54"/>
                    </a:lnTo>
                    <a:lnTo>
                      <a:pt x="20" y="57"/>
                    </a:lnTo>
                    <a:lnTo>
                      <a:pt x="25"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4" name="Freeform 580">
                <a:extLst>
                  <a:ext uri="{FF2B5EF4-FFF2-40B4-BE49-F238E27FC236}">
                    <a16:creationId xmlns:a16="http://schemas.microsoft.com/office/drawing/2014/main" id="{E179D9CF-040C-41BF-AA36-5F0EAD341FD7}"/>
                  </a:ext>
                </a:extLst>
              </p:cNvPr>
              <p:cNvSpPr>
                <a:spLocks noEditPoints="1"/>
              </p:cNvSpPr>
              <p:nvPr/>
            </p:nvSpPr>
            <p:spPr bwMode="auto">
              <a:xfrm>
                <a:off x="3496" y="2893"/>
                <a:ext cx="23" cy="19"/>
              </a:xfrm>
              <a:custGeom>
                <a:avLst/>
                <a:gdLst>
                  <a:gd name="T0" fmla="*/ 5 w 89"/>
                  <a:gd name="T1" fmla="*/ 4 h 77"/>
                  <a:gd name="T2" fmla="*/ 4 w 89"/>
                  <a:gd name="T3" fmla="*/ 3 h 77"/>
                  <a:gd name="T4" fmla="*/ 5 w 89"/>
                  <a:gd name="T5" fmla="*/ 4 h 77"/>
                  <a:gd name="T6" fmla="*/ 5 w 89"/>
                  <a:gd name="T7" fmla="*/ 3 h 77"/>
                  <a:gd name="T8" fmla="*/ 4 w 89"/>
                  <a:gd name="T9" fmla="*/ 3 h 77"/>
                  <a:gd name="T10" fmla="*/ 5 w 89"/>
                  <a:gd name="T11" fmla="*/ 3 h 77"/>
                  <a:gd name="T12" fmla="*/ 5 w 89"/>
                  <a:gd name="T13" fmla="*/ 2 h 77"/>
                  <a:gd name="T14" fmla="*/ 5 w 89"/>
                  <a:gd name="T15" fmla="*/ 3 h 77"/>
                  <a:gd name="T16" fmla="*/ 6 w 89"/>
                  <a:gd name="T17" fmla="*/ 2 h 77"/>
                  <a:gd name="T18" fmla="*/ 4 w 89"/>
                  <a:gd name="T19" fmla="*/ 2 h 77"/>
                  <a:gd name="T20" fmla="*/ 6 w 89"/>
                  <a:gd name="T21" fmla="*/ 2 h 77"/>
                  <a:gd name="T22" fmla="*/ 5 w 89"/>
                  <a:gd name="T23" fmla="*/ 2 h 77"/>
                  <a:gd name="T24" fmla="*/ 6 w 89"/>
                  <a:gd name="T25" fmla="*/ 2 h 77"/>
                  <a:gd name="T26" fmla="*/ 6 w 89"/>
                  <a:gd name="T27" fmla="*/ 1 h 77"/>
                  <a:gd name="T28" fmla="*/ 4 w 89"/>
                  <a:gd name="T29" fmla="*/ 1 h 77"/>
                  <a:gd name="T30" fmla="*/ 5 w 89"/>
                  <a:gd name="T31" fmla="*/ 1 h 77"/>
                  <a:gd name="T32" fmla="*/ 4 w 89"/>
                  <a:gd name="T33" fmla="*/ 1 h 77"/>
                  <a:gd name="T34" fmla="*/ 5 w 89"/>
                  <a:gd name="T35" fmla="*/ 0 h 77"/>
                  <a:gd name="T36" fmla="*/ 5 w 89"/>
                  <a:gd name="T37" fmla="*/ 0 h 77"/>
                  <a:gd name="T38" fmla="*/ 4 w 89"/>
                  <a:gd name="T39" fmla="*/ 1 h 77"/>
                  <a:gd name="T40" fmla="*/ 4 w 89"/>
                  <a:gd name="T41" fmla="*/ 1 h 77"/>
                  <a:gd name="T42" fmla="*/ 4 w 89"/>
                  <a:gd name="T43" fmla="*/ 1 h 77"/>
                  <a:gd name="T44" fmla="*/ 4 w 89"/>
                  <a:gd name="T45" fmla="*/ 0 h 77"/>
                  <a:gd name="T46" fmla="*/ 4 w 89"/>
                  <a:gd name="T47" fmla="*/ 0 h 77"/>
                  <a:gd name="T48" fmla="*/ 3 w 89"/>
                  <a:gd name="T49" fmla="*/ 1 h 77"/>
                  <a:gd name="T50" fmla="*/ 3 w 89"/>
                  <a:gd name="T51" fmla="*/ 1 h 77"/>
                  <a:gd name="T52" fmla="*/ 3 w 89"/>
                  <a:gd name="T53" fmla="*/ 1 h 77"/>
                  <a:gd name="T54" fmla="*/ 2 w 89"/>
                  <a:gd name="T55" fmla="*/ 0 h 77"/>
                  <a:gd name="T56" fmla="*/ 2 w 89"/>
                  <a:gd name="T57" fmla="*/ 1 h 77"/>
                  <a:gd name="T58" fmla="*/ 3 w 89"/>
                  <a:gd name="T59" fmla="*/ 1 h 77"/>
                  <a:gd name="T60" fmla="*/ 2 w 89"/>
                  <a:gd name="T61" fmla="*/ 1 h 77"/>
                  <a:gd name="T62" fmla="*/ 1 w 89"/>
                  <a:gd name="T63" fmla="*/ 3 h 77"/>
                  <a:gd name="T64" fmla="*/ 1 w 89"/>
                  <a:gd name="T65" fmla="*/ 1 h 77"/>
                  <a:gd name="T66" fmla="*/ 1 w 89"/>
                  <a:gd name="T67" fmla="*/ 1 h 77"/>
                  <a:gd name="T68" fmla="*/ 2 w 89"/>
                  <a:gd name="T69" fmla="*/ 2 h 77"/>
                  <a:gd name="T70" fmla="*/ 2 w 89"/>
                  <a:gd name="T71" fmla="*/ 2 h 77"/>
                  <a:gd name="T72" fmla="*/ 2 w 89"/>
                  <a:gd name="T73" fmla="*/ 2 h 77"/>
                  <a:gd name="T74" fmla="*/ 0 w 89"/>
                  <a:gd name="T75" fmla="*/ 2 h 77"/>
                  <a:gd name="T76" fmla="*/ 1 w 89"/>
                  <a:gd name="T77" fmla="*/ 2 h 77"/>
                  <a:gd name="T78" fmla="*/ 2 w 89"/>
                  <a:gd name="T79" fmla="*/ 2 h 77"/>
                  <a:gd name="T80" fmla="*/ 2 w 89"/>
                  <a:gd name="T81" fmla="*/ 3 h 77"/>
                  <a:gd name="T82" fmla="*/ 0 w 89"/>
                  <a:gd name="T83" fmla="*/ 3 h 77"/>
                  <a:gd name="T84" fmla="*/ 1 w 89"/>
                  <a:gd name="T85" fmla="*/ 4 h 77"/>
                  <a:gd name="T86" fmla="*/ 1 w 89"/>
                  <a:gd name="T87" fmla="*/ 3 h 77"/>
                  <a:gd name="T88" fmla="*/ 2 w 89"/>
                  <a:gd name="T89" fmla="*/ 3 h 77"/>
                  <a:gd name="T90" fmla="*/ 2 w 89"/>
                  <a:gd name="T91" fmla="*/ 3 h 77"/>
                  <a:gd name="T92" fmla="*/ 1 w 89"/>
                  <a:gd name="T93" fmla="*/ 4 h 77"/>
                  <a:gd name="T94" fmla="*/ 1 w 89"/>
                  <a:gd name="T95" fmla="*/ 4 h 77"/>
                  <a:gd name="T96" fmla="*/ 2 w 89"/>
                  <a:gd name="T97" fmla="*/ 4 h 77"/>
                  <a:gd name="T98" fmla="*/ 2 w 89"/>
                  <a:gd name="T99" fmla="*/ 3 h 77"/>
                  <a:gd name="T100" fmla="*/ 2 w 89"/>
                  <a:gd name="T101" fmla="*/ 3 h 77"/>
                  <a:gd name="T102" fmla="*/ 2 w 89"/>
                  <a:gd name="T103" fmla="*/ 5 h 77"/>
                  <a:gd name="T104" fmla="*/ 3 w 89"/>
                  <a:gd name="T105" fmla="*/ 5 h 77"/>
                  <a:gd name="T106" fmla="*/ 3 w 89"/>
                  <a:gd name="T107" fmla="*/ 5 h 77"/>
                  <a:gd name="T108" fmla="*/ 3 w 89"/>
                  <a:gd name="T109" fmla="*/ 4 h 77"/>
                  <a:gd name="T110" fmla="*/ 3 w 89"/>
                  <a:gd name="T111" fmla="*/ 3 h 77"/>
                  <a:gd name="T112" fmla="*/ 4 w 89"/>
                  <a:gd name="T113" fmla="*/ 3 h 77"/>
                  <a:gd name="T114" fmla="*/ 4 w 89"/>
                  <a:gd name="T115" fmla="*/ 4 h 77"/>
                  <a:gd name="T116" fmla="*/ 4 w 89"/>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7"/>
                  <a:gd name="T179" fmla="*/ 89 w 89"/>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7">
                    <a:moveTo>
                      <a:pt x="53" y="52"/>
                    </a:moveTo>
                    <a:lnTo>
                      <a:pt x="60" y="49"/>
                    </a:lnTo>
                    <a:lnTo>
                      <a:pt x="67" y="66"/>
                    </a:lnTo>
                    <a:lnTo>
                      <a:pt x="62" y="69"/>
                    </a:lnTo>
                    <a:lnTo>
                      <a:pt x="53" y="52"/>
                    </a:lnTo>
                    <a:close/>
                    <a:moveTo>
                      <a:pt x="71" y="64"/>
                    </a:moveTo>
                    <a:lnTo>
                      <a:pt x="69" y="65"/>
                    </a:lnTo>
                    <a:lnTo>
                      <a:pt x="67" y="66"/>
                    </a:lnTo>
                    <a:lnTo>
                      <a:pt x="64" y="57"/>
                    </a:lnTo>
                    <a:lnTo>
                      <a:pt x="71" y="64"/>
                    </a:lnTo>
                    <a:close/>
                    <a:moveTo>
                      <a:pt x="56" y="50"/>
                    </a:moveTo>
                    <a:lnTo>
                      <a:pt x="60" y="47"/>
                    </a:lnTo>
                    <a:lnTo>
                      <a:pt x="73" y="61"/>
                    </a:lnTo>
                    <a:lnTo>
                      <a:pt x="71" y="64"/>
                    </a:lnTo>
                    <a:lnTo>
                      <a:pt x="56" y="50"/>
                    </a:lnTo>
                    <a:close/>
                    <a:moveTo>
                      <a:pt x="75" y="58"/>
                    </a:moveTo>
                    <a:lnTo>
                      <a:pt x="75" y="59"/>
                    </a:lnTo>
                    <a:lnTo>
                      <a:pt x="73" y="61"/>
                    </a:lnTo>
                    <a:lnTo>
                      <a:pt x="66" y="54"/>
                    </a:lnTo>
                    <a:lnTo>
                      <a:pt x="75" y="58"/>
                    </a:lnTo>
                    <a:close/>
                    <a:moveTo>
                      <a:pt x="58" y="50"/>
                    </a:moveTo>
                    <a:lnTo>
                      <a:pt x="62" y="44"/>
                    </a:lnTo>
                    <a:lnTo>
                      <a:pt x="78" y="53"/>
                    </a:lnTo>
                    <a:lnTo>
                      <a:pt x="75" y="58"/>
                    </a:lnTo>
                    <a:lnTo>
                      <a:pt x="58" y="50"/>
                    </a:lnTo>
                    <a:close/>
                    <a:moveTo>
                      <a:pt x="62" y="44"/>
                    </a:moveTo>
                    <a:lnTo>
                      <a:pt x="62" y="43"/>
                    </a:lnTo>
                    <a:lnTo>
                      <a:pt x="63" y="42"/>
                    </a:lnTo>
                    <a:lnTo>
                      <a:pt x="69" y="48"/>
                    </a:lnTo>
                    <a:lnTo>
                      <a:pt x="62" y="44"/>
                    </a:lnTo>
                    <a:close/>
                    <a:moveTo>
                      <a:pt x="63" y="42"/>
                    </a:moveTo>
                    <a:lnTo>
                      <a:pt x="66" y="38"/>
                    </a:lnTo>
                    <a:lnTo>
                      <a:pt x="79" y="52"/>
                    </a:lnTo>
                    <a:lnTo>
                      <a:pt x="76" y="55"/>
                    </a:lnTo>
                    <a:lnTo>
                      <a:pt x="63" y="42"/>
                    </a:lnTo>
                    <a:close/>
                    <a:moveTo>
                      <a:pt x="79" y="52"/>
                    </a:moveTo>
                    <a:lnTo>
                      <a:pt x="71" y="61"/>
                    </a:lnTo>
                    <a:lnTo>
                      <a:pt x="79" y="52"/>
                    </a:lnTo>
                    <a:lnTo>
                      <a:pt x="73" y="45"/>
                    </a:lnTo>
                    <a:lnTo>
                      <a:pt x="79" y="52"/>
                    </a:lnTo>
                    <a:close/>
                    <a:moveTo>
                      <a:pt x="66" y="38"/>
                    </a:moveTo>
                    <a:lnTo>
                      <a:pt x="69" y="35"/>
                    </a:lnTo>
                    <a:lnTo>
                      <a:pt x="83" y="48"/>
                    </a:lnTo>
                    <a:lnTo>
                      <a:pt x="79" y="52"/>
                    </a:lnTo>
                    <a:lnTo>
                      <a:pt x="66" y="38"/>
                    </a:lnTo>
                    <a:close/>
                    <a:moveTo>
                      <a:pt x="86" y="42"/>
                    </a:moveTo>
                    <a:lnTo>
                      <a:pt x="86" y="45"/>
                    </a:lnTo>
                    <a:lnTo>
                      <a:pt x="83" y="48"/>
                    </a:lnTo>
                    <a:lnTo>
                      <a:pt x="76" y="42"/>
                    </a:lnTo>
                    <a:lnTo>
                      <a:pt x="86" y="42"/>
                    </a:lnTo>
                    <a:close/>
                    <a:moveTo>
                      <a:pt x="66" y="42"/>
                    </a:moveTo>
                    <a:lnTo>
                      <a:pt x="66" y="35"/>
                    </a:lnTo>
                    <a:lnTo>
                      <a:pt x="86" y="35"/>
                    </a:lnTo>
                    <a:lnTo>
                      <a:pt x="86" y="42"/>
                    </a:lnTo>
                    <a:lnTo>
                      <a:pt x="66" y="42"/>
                    </a:lnTo>
                    <a:close/>
                    <a:moveTo>
                      <a:pt x="66" y="35"/>
                    </a:moveTo>
                    <a:lnTo>
                      <a:pt x="66" y="32"/>
                    </a:lnTo>
                    <a:lnTo>
                      <a:pt x="69" y="28"/>
                    </a:lnTo>
                    <a:lnTo>
                      <a:pt x="76" y="35"/>
                    </a:lnTo>
                    <a:lnTo>
                      <a:pt x="66" y="35"/>
                    </a:lnTo>
                    <a:close/>
                    <a:moveTo>
                      <a:pt x="69" y="28"/>
                    </a:moveTo>
                    <a:lnTo>
                      <a:pt x="73" y="25"/>
                    </a:lnTo>
                    <a:lnTo>
                      <a:pt x="86" y="38"/>
                    </a:lnTo>
                    <a:lnTo>
                      <a:pt x="83" y="42"/>
                    </a:lnTo>
                    <a:lnTo>
                      <a:pt x="69" y="28"/>
                    </a:lnTo>
                    <a:close/>
                    <a:moveTo>
                      <a:pt x="89" y="32"/>
                    </a:moveTo>
                    <a:lnTo>
                      <a:pt x="89" y="36"/>
                    </a:lnTo>
                    <a:lnTo>
                      <a:pt x="86" y="38"/>
                    </a:lnTo>
                    <a:lnTo>
                      <a:pt x="79" y="32"/>
                    </a:lnTo>
                    <a:lnTo>
                      <a:pt x="89" y="32"/>
                    </a:lnTo>
                    <a:close/>
                    <a:moveTo>
                      <a:pt x="69" y="32"/>
                    </a:moveTo>
                    <a:lnTo>
                      <a:pt x="69" y="28"/>
                    </a:lnTo>
                    <a:lnTo>
                      <a:pt x="89" y="28"/>
                    </a:lnTo>
                    <a:lnTo>
                      <a:pt x="89" y="32"/>
                    </a:lnTo>
                    <a:lnTo>
                      <a:pt x="69" y="32"/>
                    </a:lnTo>
                    <a:close/>
                    <a:moveTo>
                      <a:pt x="88" y="25"/>
                    </a:moveTo>
                    <a:lnTo>
                      <a:pt x="89" y="26"/>
                    </a:lnTo>
                    <a:lnTo>
                      <a:pt x="89" y="28"/>
                    </a:lnTo>
                    <a:lnTo>
                      <a:pt x="79" y="28"/>
                    </a:lnTo>
                    <a:lnTo>
                      <a:pt x="88" y="25"/>
                    </a:lnTo>
                    <a:close/>
                    <a:moveTo>
                      <a:pt x="71" y="33"/>
                    </a:moveTo>
                    <a:lnTo>
                      <a:pt x="67" y="26"/>
                    </a:lnTo>
                    <a:lnTo>
                      <a:pt x="85" y="18"/>
                    </a:lnTo>
                    <a:lnTo>
                      <a:pt x="88" y="25"/>
                    </a:lnTo>
                    <a:lnTo>
                      <a:pt x="71" y="33"/>
                    </a:lnTo>
                    <a:close/>
                    <a:moveTo>
                      <a:pt x="67" y="26"/>
                    </a:moveTo>
                    <a:lnTo>
                      <a:pt x="66" y="25"/>
                    </a:lnTo>
                    <a:lnTo>
                      <a:pt x="66" y="23"/>
                    </a:lnTo>
                    <a:lnTo>
                      <a:pt x="76" y="23"/>
                    </a:lnTo>
                    <a:lnTo>
                      <a:pt x="67" y="26"/>
                    </a:lnTo>
                    <a:close/>
                    <a:moveTo>
                      <a:pt x="66" y="23"/>
                    </a:moveTo>
                    <a:lnTo>
                      <a:pt x="66" y="20"/>
                    </a:lnTo>
                    <a:lnTo>
                      <a:pt x="86" y="20"/>
                    </a:lnTo>
                    <a:lnTo>
                      <a:pt x="86" y="23"/>
                    </a:lnTo>
                    <a:lnTo>
                      <a:pt x="66" y="23"/>
                    </a:lnTo>
                    <a:close/>
                    <a:moveTo>
                      <a:pt x="83" y="13"/>
                    </a:moveTo>
                    <a:lnTo>
                      <a:pt x="86" y="15"/>
                    </a:lnTo>
                    <a:lnTo>
                      <a:pt x="86" y="20"/>
                    </a:lnTo>
                    <a:lnTo>
                      <a:pt x="76" y="20"/>
                    </a:lnTo>
                    <a:lnTo>
                      <a:pt x="83" y="13"/>
                    </a:lnTo>
                    <a:close/>
                    <a:moveTo>
                      <a:pt x="69" y="26"/>
                    </a:moveTo>
                    <a:lnTo>
                      <a:pt x="66" y="23"/>
                    </a:lnTo>
                    <a:lnTo>
                      <a:pt x="79" y="10"/>
                    </a:lnTo>
                    <a:lnTo>
                      <a:pt x="83" y="13"/>
                    </a:lnTo>
                    <a:lnTo>
                      <a:pt x="69" y="26"/>
                    </a:lnTo>
                    <a:close/>
                    <a:moveTo>
                      <a:pt x="79" y="10"/>
                    </a:moveTo>
                    <a:lnTo>
                      <a:pt x="71" y="0"/>
                    </a:lnTo>
                    <a:lnTo>
                      <a:pt x="79" y="10"/>
                    </a:lnTo>
                    <a:lnTo>
                      <a:pt x="73" y="16"/>
                    </a:lnTo>
                    <a:lnTo>
                      <a:pt x="79" y="10"/>
                    </a:lnTo>
                    <a:close/>
                    <a:moveTo>
                      <a:pt x="66" y="23"/>
                    </a:moveTo>
                    <a:lnTo>
                      <a:pt x="63" y="20"/>
                    </a:lnTo>
                    <a:lnTo>
                      <a:pt x="76" y="6"/>
                    </a:lnTo>
                    <a:lnTo>
                      <a:pt x="79" y="10"/>
                    </a:lnTo>
                    <a:lnTo>
                      <a:pt x="66" y="23"/>
                    </a:lnTo>
                    <a:close/>
                    <a:moveTo>
                      <a:pt x="63" y="20"/>
                    </a:moveTo>
                    <a:lnTo>
                      <a:pt x="60" y="16"/>
                    </a:lnTo>
                    <a:lnTo>
                      <a:pt x="74" y="3"/>
                    </a:lnTo>
                    <a:lnTo>
                      <a:pt x="76" y="6"/>
                    </a:lnTo>
                    <a:lnTo>
                      <a:pt x="63" y="20"/>
                    </a:lnTo>
                    <a:close/>
                    <a:moveTo>
                      <a:pt x="66" y="0"/>
                    </a:moveTo>
                    <a:lnTo>
                      <a:pt x="71" y="0"/>
                    </a:lnTo>
                    <a:lnTo>
                      <a:pt x="74" y="3"/>
                    </a:lnTo>
                    <a:lnTo>
                      <a:pt x="66" y="10"/>
                    </a:lnTo>
                    <a:lnTo>
                      <a:pt x="66" y="0"/>
                    </a:lnTo>
                    <a:close/>
                    <a:moveTo>
                      <a:pt x="66" y="20"/>
                    </a:moveTo>
                    <a:lnTo>
                      <a:pt x="64" y="20"/>
                    </a:lnTo>
                    <a:lnTo>
                      <a:pt x="64" y="0"/>
                    </a:lnTo>
                    <a:lnTo>
                      <a:pt x="66" y="0"/>
                    </a:lnTo>
                    <a:lnTo>
                      <a:pt x="66" y="20"/>
                    </a:lnTo>
                    <a:close/>
                    <a:moveTo>
                      <a:pt x="64" y="20"/>
                    </a:moveTo>
                    <a:lnTo>
                      <a:pt x="57" y="20"/>
                    </a:lnTo>
                    <a:lnTo>
                      <a:pt x="57" y="0"/>
                    </a:lnTo>
                    <a:lnTo>
                      <a:pt x="64" y="0"/>
                    </a:lnTo>
                    <a:lnTo>
                      <a:pt x="64"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1" y="20"/>
                    </a:lnTo>
                    <a:lnTo>
                      <a:pt x="41" y="0"/>
                    </a:lnTo>
                    <a:lnTo>
                      <a:pt x="47" y="0"/>
                    </a:lnTo>
                    <a:lnTo>
                      <a:pt x="47" y="20"/>
                    </a:lnTo>
                    <a:close/>
                    <a:moveTo>
                      <a:pt x="34" y="3"/>
                    </a:moveTo>
                    <a:lnTo>
                      <a:pt x="37" y="0"/>
                    </a:lnTo>
                    <a:lnTo>
                      <a:pt x="41" y="0"/>
                    </a:lnTo>
                    <a:lnTo>
                      <a:pt x="41" y="10"/>
                    </a:lnTo>
                    <a:lnTo>
                      <a:pt x="34" y="3"/>
                    </a:lnTo>
                    <a:close/>
                    <a:moveTo>
                      <a:pt x="47" y="16"/>
                    </a:moveTo>
                    <a:lnTo>
                      <a:pt x="45" y="20"/>
                    </a:lnTo>
                    <a:lnTo>
                      <a:pt x="31" y="6"/>
                    </a:lnTo>
                    <a:lnTo>
                      <a:pt x="34" y="3"/>
                    </a:lnTo>
                    <a:lnTo>
                      <a:pt x="47" y="16"/>
                    </a:lnTo>
                    <a:close/>
                    <a:moveTo>
                      <a:pt x="45" y="20"/>
                    </a:moveTo>
                    <a:lnTo>
                      <a:pt x="42" y="23"/>
                    </a:lnTo>
                    <a:lnTo>
                      <a:pt x="37" y="23"/>
                    </a:lnTo>
                    <a:lnTo>
                      <a:pt x="37" y="13"/>
                    </a:lnTo>
                    <a:lnTo>
                      <a:pt x="45" y="20"/>
                    </a:lnTo>
                    <a:close/>
                    <a:moveTo>
                      <a:pt x="37" y="23"/>
                    </a:moveTo>
                    <a:lnTo>
                      <a:pt x="32" y="23"/>
                    </a:lnTo>
                    <a:lnTo>
                      <a:pt x="32" y="3"/>
                    </a:lnTo>
                    <a:lnTo>
                      <a:pt x="37" y="3"/>
                    </a:lnTo>
                    <a:lnTo>
                      <a:pt x="37" y="23"/>
                    </a:lnTo>
                    <a:close/>
                    <a:moveTo>
                      <a:pt x="25" y="6"/>
                    </a:moveTo>
                    <a:lnTo>
                      <a:pt x="28" y="3"/>
                    </a:lnTo>
                    <a:lnTo>
                      <a:pt x="32" y="3"/>
                    </a:lnTo>
                    <a:lnTo>
                      <a:pt x="32" y="13"/>
                    </a:lnTo>
                    <a:lnTo>
                      <a:pt x="25" y="6"/>
                    </a:lnTo>
                    <a:close/>
                    <a:moveTo>
                      <a:pt x="39" y="20"/>
                    </a:moveTo>
                    <a:lnTo>
                      <a:pt x="35" y="23"/>
                    </a:lnTo>
                    <a:lnTo>
                      <a:pt x="22" y="10"/>
                    </a:lnTo>
                    <a:lnTo>
                      <a:pt x="25" y="6"/>
                    </a:lnTo>
                    <a:lnTo>
                      <a:pt x="39" y="20"/>
                    </a:lnTo>
                    <a:close/>
                    <a:moveTo>
                      <a:pt x="22" y="10"/>
                    </a:moveTo>
                    <a:lnTo>
                      <a:pt x="22" y="10"/>
                    </a:lnTo>
                    <a:lnTo>
                      <a:pt x="29" y="16"/>
                    </a:lnTo>
                    <a:lnTo>
                      <a:pt x="22" y="10"/>
                    </a:lnTo>
                    <a:close/>
                    <a:moveTo>
                      <a:pt x="35" y="23"/>
                    </a:moveTo>
                    <a:lnTo>
                      <a:pt x="29" y="29"/>
                    </a:lnTo>
                    <a:lnTo>
                      <a:pt x="15" y="16"/>
                    </a:lnTo>
                    <a:lnTo>
                      <a:pt x="22" y="10"/>
                    </a:lnTo>
                    <a:lnTo>
                      <a:pt x="35" y="23"/>
                    </a:lnTo>
                    <a:close/>
                    <a:moveTo>
                      <a:pt x="29" y="29"/>
                    </a:moveTo>
                    <a:lnTo>
                      <a:pt x="10" y="48"/>
                    </a:lnTo>
                    <a:lnTo>
                      <a:pt x="29" y="29"/>
                    </a:lnTo>
                    <a:lnTo>
                      <a:pt x="22" y="23"/>
                    </a:lnTo>
                    <a:lnTo>
                      <a:pt x="29" y="29"/>
                    </a:lnTo>
                    <a:close/>
                    <a:moveTo>
                      <a:pt x="29" y="29"/>
                    </a:moveTo>
                    <a:lnTo>
                      <a:pt x="25" y="33"/>
                    </a:lnTo>
                    <a:lnTo>
                      <a:pt x="12" y="18"/>
                    </a:lnTo>
                    <a:lnTo>
                      <a:pt x="15" y="16"/>
                    </a:lnTo>
                    <a:lnTo>
                      <a:pt x="29" y="29"/>
                    </a:lnTo>
                    <a:close/>
                    <a:moveTo>
                      <a:pt x="25" y="33"/>
                    </a:moveTo>
                    <a:lnTo>
                      <a:pt x="35" y="23"/>
                    </a:lnTo>
                    <a:lnTo>
                      <a:pt x="25" y="33"/>
                    </a:lnTo>
                    <a:lnTo>
                      <a:pt x="19" y="25"/>
                    </a:lnTo>
                    <a:lnTo>
                      <a:pt x="25" y="33"/>
                    </a:lnTo>
                    <a:close/>
                    <a:moveTo>
                      <a:pt x="25" y="33"/>
                    </a:moveTo>
                    <a:lnTo>
                      <a:pt x="22" y="35"/>
                    </a:lnTo>
                    <a:lnTo>
                      <a:pt x="9" y="22"/>
                    </a:lnTo>
                    <a:lnTo>
                      <a:pt x="12" y="18"/>
                    </a:lnTo>
                    <a:lnTo>
                      <a:pt x="25" y="33"/>
                    </a:lnTo>
                    <a:close/>
                    <a:moveTo>
                      <a:pt x="7" y="28"/>
                    </a:moveTo>
                    <a:lnTo>
                      <a:pt x="7" y="25"/>
                    </a:lnTo>
                    <a:lnTo>
                      <a:pt x="9" y="22"/>
                    </a:lnTo>
                    <a:lnTo>
                      <a:pt x="15" y="28"/>
                    </a:lnTo>
                    <a:lnTo>
                      <a:pt x="7" y="28"/>
                    </a:lnTo>
                    <a:close/>
                    <a:moveTo>
                      <a:pt x="25" y="28"/>
                    </a:moveTo>
                    <a:lnTo>
                      <a:pt x="25" y="32"/>
                    </a:lnTo>
                    <a:lnTo>
                      <a:pt x="7" y="32"/>
                    </a:lnTo>
                    <a:lnTo>
                      <a:pt x="7" y="28"/>
                    </a:lnTo>
                    <a:lnTo>
                      <a:pt x="25" y="28"/>
                    </a:lnTo>
                    <a:close/>
                    <a:moveTo>
                      <a:pt x="25" y="32"/>
                    </a:moveTo>
                    <a:lnTo>
                      <a:pt x="25" y="34"/>
                    </a:lnTo>
                    <a:lnTo>
                      <a:pt x="24" y="36"/>
                    </a:lnTo>
                    <a:lnTo>
                      <a:pt x="15" y="32"/>
                    </a:lnTo>
                    <a:lnTo>
                      <a:pt x="25" y="32"/>
                    </a:lnTo>
                    <a:close/>
                    <a:moveTo>
                      <a:pt x="24" y="36"/>
                    </a:moveTo>
                    <a:lnTo>
                      <a:pt x="21" y="43"/>
                    </a:lnTo>
                    <a:lnTo>
                      <a:pt x="4" y="34"/>
                    </a:lnTo>
                    <a:lnTo>
                      <a:pt x="8" y="27"/>
                    </a:lnTo>
                    <a:lnTo>
                      <a:pt x="24" y="36"/>
                    </a:lnTo>
                    <a:close/>
                    <a:moveTo>
                      <a:pt x="3" y="38"/>
                    </a:moveTo>
                    <a:lnTo>
                      <a:pt x="3" y="36"/>
                    </a:lnTo>
                    <a:lnTo>
                      <a:pt x="4" y="34"/>
                    </a:lnTo>
                    <a:lnTo>
                      <a:pt x="12" y="38"/>
                    </a:lnTo>
                    <a:lnTo>
                      <a:pt x="3" y="38"/>
                    </a:lnTo>
                    <a:close/>
                    <a:moveTo>
                      <a:pt x="22" y="38"/>
                    </a:moveTo>
                    <a:lnTo>
                      <a:pt x="22" y="42"/>
                    </a:lnTo>
                    <a:lnTo>
                      <a:pt x="3" y="42"/>
                    </a:lnTo>
                    <a:lnTo>
                      <a:pt x="3" y="38"/>
                    </a:lnTo>
                    <a:lnTo>
                      <a:pt x="22" y="38"/>
                    </a:lnTo>
                    <a:close/>
                    <a:moveTo>
                      <a:pt x="22" y="42"/>
                    </a:moveTo>
                    <a:lnTo>
                      <a:pt x="22" y="48"/>
                    </a:lnTo>
                    <a:lnTo>
                      <a:pt x="3" y="48"/>
                    </a:lnTo>
                    <a:lnTo>
                      <a:pt x="3" y="42"/>
                    </a:lnTo>
                    <a:lnTo>
                      <a:pt x="22" y="42"/>
                    </a:lnTo>
                    <a:close/>
                    <a:moveTo>
                      <a:pt x="22" y="48"/>
                    </a:moveTo>
                    <a:lnTo>
                      <a:pt x="22" y="52"/>
                    </a:lnTo>
                    <a:lnTo>
                      <a:pt x="3" y="52"/>
                    </a:lnTo>
                    <a:lnTo>
                      <a:pt x="3" y="48"/>
                    </a:lnTo>
                    <a:lnTo>
                      <a:pt x="22" y="48"/>
                    </a:lnTo>
                    <a:close/>
                    <a:moveTo>
                      <a:pt x="5" y="58"/>
                    </a:moveTo>
                    <a:lnTo>
                      <a:pt x="3" y="55"/>
                    </a:lnTo>
                    <a:lnTo>
                      <a:pt x="3" y="52"/>
                    </a:lnTo>
                    <a:lnTo>
                      <a:pt x="12" y="52"/>
                    </a:lnTo>
                    <a:lnTo>
                      <a:pt x="5" y="58"/>
                    </a:lnTo>
                    <a:close/>
                    <a:moveTo>
                      <a:pt x="19" y="44"/>
                    </a:moveTo>
                    <a:lnTo>
                      <a:pt x="22" y="47"/>
                    </a:lnTo>
                    <a:lnTo>
                      <a:pt x="9" y="61"/>
                    </a:lnTo>
                    <a:lnTo>
                      <a:pt x="5" y="58"/>
                    </a:lnTo>
                    <a:lnTo>
                      <a:pt x="19" y="44"/>
                    </a:lnTo>
                    <a:close/>
                    <a:moveTo>
                      <a:pt x="9" y="61"/>
                    </a:moveTo>
                    <a:lnTo>
                      <a:pt x="0" y="52"/>
                    </a:lnTo>
                    <a:lnTo>
                      <a:pt x="9" y="61"/>
                    </a:lnTo>
                    <a:lnTo>
                      <a:pt x="15" y="54"/>
                    </a:lnTo>
                    <a:lnTo>
                      <a:pt x="9" y="61"/>
                    </a:lnTo>
                    <a:close/>
                    <a:moveTo>
                      <a:pt x="22" y="47"/>
                    </a:moveTo>
                    <a:lnTo>
                      <a:pt x="25" y="50"/>
                    </a:lnTo>
                    <a:lnTo>
                      <a:pt x="12" y="64"/>
                    </a:lnTo>
                    <a:lnTo>
                      <a:pt x="9" y="61"/>
                    </a:lnTo>
                    <a:lnTo>
                      <a:pt x="22" y="47"/>
                    </a:lnTo>
                    <a:close/>
                    <a:moveTo>
                      <a:pt x="25" y="50"/>
                    </a:moveTo>
                    <a:lnTo>
                      <a:pt x="25" y="50"/>
                    </a:lnTo>
                    <a:lnTo>
                      <a:pt x="19" y="57"/>
                    </a:lnTo>
                    <a:lnTo>
                      <a:pt x="25" y="50"/>
                    </a:lnTo>
                    <a:close/>
                    <a:moveTo>
                      <a:pt x="25" y="50"/>
                    </a:moveTo>
                    <a:lnTo>
                      <a:pt x="29" y="54"/>
                    </a:lnTo>
                    <a:lnTo>
                      <a:pt x="15" y="67"/>
                    </a:lnTo>
                    <a:lnTo>
                      <a:pt x="12" y="64"/>
                    </a:lnTo>
                    <a:lnTo>
                      <a:pt x="25" y="50"/>
                    </a:lnTo>
                    <a:close/>
                    <a:moveTo>
                      <a:pt x="15" y="67"/>
                    </a:moveTo>
                    <a:lnTo>
                      <a:pt x="15" y="67"/>
                    </a:lnTo>
                    <a:lnTo>
                      <a:pt x="22" y="60"/>
                    </a:lnTo>
                    <a:lnTo>
                      <a:pt x="15" y="67"/>
                    </a:lnTo>
                    <a:close/>
                    <a:moveTo>
                      <a:pt x="29" y="54"/>
                    </a:moveTo>
                    <a:lnTo>
                      <a:pt x="32" y="57"/>
                    </a:lnTo>
                    <a:lnTo>
                      <a:pt x="19" y="70"/>
                    </a:lnTo>
                    <a:lnTo>
                      <a:pt x="15" y="67"/>
                    </a:lnTo>
                    <a:lnTo>
                      <a:pt x="29" y="54"/>
                    </a:lnTo>
                    <a:close/>
                    <a:moveTo>
                      <a:pt x="25" y="74"/>
                    </a:moveTo>
                    <a:lnTo>
                      <a:pt x="21" y="74"/>
                    </a:lnTo>
                    <a:lnTo>
                      <a:pt x="19" y="70"/>
                    </a:lnTo>
                    <a:lnTo>
                      <a:pt x="25" y="64"/>
                    </a:lnTo>
                    <a:lnTo>
                      <a:pt x="25" y="74"/>
                    </a:lnTo>
                    <a:close/>
                    <a:moveTo>
                      <a:pt x="25" y="54"/>
                    </a:moveTo>
                    <a:lnTo>
                      <a:pt x="29" y="54"/>
                    </a:lnTo>
                    <a:lnTo>
                      <a:pt x="29" y="74"/>
                    </a:lnTo>
                    <a:lnTo>
                      <a:pt x="25" y="74"/>
                    </a:lnTo>
                    <a:lnTo>
                      <a:pt x="25" y="54"/>
                    </a:lnTo>
                    <a:close/>
                    <a:moveTo>
                      <a:pt x="29" y="54"/>
                    </a:moveTo>
                    <a:lnTo>
                      <a:pt x="32" y="54"/>
                    </a:lnTo>
                    <a:lnTo>
                      <a:pt x="35" y="57"/>
                    </a:lnTo>
                    <a:lnTo>
                      <a:pt x="29" y="64"/>
                    </a:lnTo>
                    <a:lnTo>
                      <a:pt x="29" y="54"/>
                    </a:lnTo>
                    <a:close/>
                    <a:moveTo>
                      <a:pt x="35" y="57"/>
                    </a:moveTo>
                    <a:lnTo>
                      <a:pt x="39" y="60"/>
                    </a:lnTo>
                    <a:lnTo>
                      <a:pt x="25" y="74"/>
                    </a:lnTo>
                    <a:lnTo>
                      <a:pt x="22" y="70"/>
                    </a:lnTo>
                    <a:lnTo>
                      <a:pt x="35" y="57"/>
                    </a:lnTo>
                    <a:close/>
                    <a:moveTo>
                      <a:pt x="32" y="77"/>
                    </a:moveTo>
                    <a:lnTo>
                      <a:pt x="28" y="77"/>
                    </a:lnTo>
                    <a:lnTo>
                      <a:pt x="25" y="74"/>
                    </a:lnTo>
                    <a:lnTo>
                      <a:pt x="32" y="67"/>
                    </a:lnTo>
                    <a:lnTo>
                      <a:pt x="32" y="77"/>
                    </a:lnTo>
                    <a:close/>
                    <a:moveTo>
                      <a:pt x="32" y="57"/>
                    </a:moveTo>
                    <a:lnTo>
                      <a:pt x="37" y="57"/>
                    </a:lnTo>
                    <a:lnTo>
                      <a:pt x="37" y="77"/>
                    </a:lnTo>
                    <a:lnTo>
                      <a:pt x="32" y="77"/>
                    </a:lnTo>
                    <a:lnTo>
                      <a:pt x="32" y="57"/>
                    </a:lnTo>
                    <a:close/>
                    <a:moveTo>
                      <a:pt x="37" y="57"/>
                    </a:moveTo>
                    <a:lnTo>
                      <a:pt x="44" y="57"/>
                    </a:lnTo>
                    <a:lnTo>
                      <a:pt x="44" y="77"/>
                    </a:lnTo>
                    <a:lnTo>
                      <a:pt x="37" y="77"/>
                    </a:lnTo>
                    <a:lnTo>
                      <a:pt x="37" y="57"/>
                    </a:lnTo>
                    <a:close/>
                    <a:moveTo>
                      <a:pt x="51" y="74"/>
                    </a:moveTo>
                    <a:lnTo>
                      <a:pt x="48" y="77"/>
                    </a:lnTo>
                    <a:lnTo>
                      <a:pt x="44" y="77"/>
                    </a:lnTo>
                    <a:lnTo>
                      <a:pt x="44" y="67"/>
                    </a:lnTo>
                    <a:lnTo>
                      <a:pt x="51" y="74"/>
                    </a:lnTo>
                    <a:close/>
                    <a:moveTo>
                      <a:pt x="37" y="60"/>
                    </a:moveTo>
                    <a:lnTo>
                      <a:pt x="41" y="57"/>
                    </a:lnTo>
                    <a:lnTo>
                      <a:pt x="54" y="70"/>
                    </a:lnTo>
                    <a:lnTo>
                      <a:pt x="51" y="74"/>
                    </a:lnTo>
                    <a:lnTo>
                      <a:pt x="37" y="60"/>
                    </a:lnTo>
                    <a:close/>
                    <a:moveTo>
                      <a:pt x="41" y="57"/>
                    </a:moveTo>
                    <a:lnTo>
                      <a:pt x="44" y="54"/>
                    </a:lnTo>
                    <a:lnTo>
                      <a:pt x="47" y="54"/>
                    </a:lnTo>
                    <a:lnTo>
                      <a:pt x="47" y="64"/>
                    </a:lnTo>
                    <a:lnTo>
                      <a:pt x="41" y="57"/>
                    </a:lnTo>
                    <a:close/>
                    <a:moveTo>
                      <a:pt x="47" y="54"/>
                    </a:moveTo>
                    <a:lnTo>
                      <a:pt x="54" y="54"/>
                    </a:lnTo>
                    <a:lnTo>
                      <a:pt x="54" y="74"/>
                    </a:lnTo>
                    <a:lnTo>
                      <a:pt x="47" y="74"/>
                    </a:lnTo>
                    <a:lnTo>
                      <a:pt x="47" y="54"/>
                    </a:lnTo>
                    <a:close/>
                    <a:moveTo>
                      <a:pt x="61" y="70"/>
                    </a:moveTo>
                    <a:lnTo>
                      <a:pt x="57" y="74"/>
                    </a:lnTo>
                    <a:lnTo>
                      <a:pt x="54" y="74"/>
                    </a:lnTo>
                    <a:lnTo>
                      <a:pt x="54" y="64"/>
                    </a:lnTo>
                    <a:lnTo>
                      <a:pt x="61" y="70"/>
                    </a:lnTo>
                    <a:close/>
                    <a:moveTo>
                      <a:pt x="47" y="57"/>
                    </a:moveTo>
                    <a:lnTo>
                      <a:pt x="51" y="54"/>
                    </a:lnTo>
                    <a:lnTo>
                      <a:pt x="64" y="67"/>
                    </a:lnTo>
                    <a:lnTo>
                      <a:pt x="61" y="70"/>
                    </a:lnTo>
                    <a:lnTo>
                      <a:pt x="47"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5" name="Freeform 581">
                <a:extLst>
                  <a:ext uri="{FF2B5EF4-FFF2-40B4-BE49-F238E27FC236}">
                    <a16:creationId xmlns:a16="http://schemas.microsoft.com/office/drawing/2014/main" id="{317827F1-8FD2-4969-BE19-195D0273F1E0}"/>
                  </a:ext>
                </a:extLst>
              </p:cNvPr>
              <p:cNvSpPr>
                <a:spLocks/>
              </p:cNvSpPr>
              <p:nvPr/>
            </p:nvSpPr>
            <p:spPr bwMode="auto">
              <a:xfrm>
                <a:off x="3007" y="2468"/>
                <a:ext cx="17" cy="15"/>
              </a:xfrm>
              <a:custGeom>
                <a:avLst/>
                <a:gdLst>
                  <a:gd name="T0" fmla="*/ 3 w 67"/>
                  <a:gd name="T1" fmla="*/ 3 h 57"/>
                  <a:gd name="T2" fmla="*/ 4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4" y="47"/>
                    </a:lnTo>
                    <a:lnTo>
                      <a:pt x="57" y="44"/>
                    </a:lnTo>
                    <a:lnTo>
                      <a:pt x="61" y="42"/>
                    </a:lnTo>
                    <a:lnTo>
                      <a:pt x="64" y="38"/>
                    </a:lnTo>
                    <a:lnTo>
                      <a:pt x="67" y="32"/>
                    </a:lnTo>
                    <a:lnTo>
                      <a:pt x="67" y="28"/>
                    </a:lnTo>
                    <a:lnTo>
                      <a:pt x="67" y="25"/>
                    </a:lnTo>
                    <a:lnTo>
                      <a:pt x="67" y="19"/>
                    </a:lnTo>
                    <a:lnTo>
                      <a:pt x="67" y="16"/>
                    </a:lnTo>
                    <a:lnTo>
                      <a:pt x="64" y="13"/>
                    </a:lnTo>
                    <a:lnTo>
                      <a:pt x="64" y="10"/>
                    </a:lnTo>
                    <a:lnTo>
                      <a:pt x="61" y="6"/>
                    </a:lnTo>
                    <a:lnTo>
                      <a:pt x="54" y="3"/>
                    </a:lnTo>
                    <a:lnTo>
                      <a:pt x="51" y="0"/>
                    </a:lnTo>
                    <a:lnTo>
                      <a:pt x="47" y="0"/>
                    </a:lnTo>
                    <a:lnTo>
                      <a:pt x="42" y="0"/>
                    </a:lnTo>
                    <a:lnTo>
                      <a:pt x="39" y="0"/>
                    </a:lnTo>
                    <a:lnTo>
                      <a:pt x="32" y="3"/>
                    </a:lnTo>
                    <a:lnTo>
                      <a:pt x="25" y="3"/>
                    </a:lnTo>
                    <a:lnTo>
                      <a:pt x="22" y="6"/>
                    </a:lnTo>
                    <a:lnTo>
                      <a:pt x="16" y="10"/>
                    </a:lnTo>
                    <a:lnTo>
                      <a:pt x="13" y="13"/>
                    </a:lnTo>
                    <a:lnTo>
                      <a:pt x="10" y="16"/>
                    </a:lnTo>
                    <a:lnTo>
                      <a:pt x="7" y="22"/>
                    </a:lnTo>
                    <a:lnTo>
                      <a:pt x="3" y="25"/>
                    </a:lnTo>
                    <a:lnTo>
                      <a:pt x="3" y="28"/>
                    </a:lnTo>
                    <a:lnTo>
                      <a:pt x="0" y="35"/>
                    </a:lnTo>
                    <a:lnTo>
                      <a:pt x="0" y="38"/>
                    </a:lnTo>
                    <a:lnTo>
                      <a:pt x="3" y="42"/>
                    </a:lnTo>
                    <a:lnTo>
                      <a:pt x="3" y="47"/>
                    </a:lnTo>
                    <a:lnTo>
                      <a:pt x="7" y="50"/>
                    </a:lnTo>
                    <a:lnTo>
                      <a:pt x="10" y="54"/>
                    </a:lnTo>
                    <a:lnTo>
                      <a:pt x="13" y="54"/>
                    </a:lnTo>
                    <a:lnTo>
                      <a:pt x="19" y="57"/>
                    </a:lnTo>
                    <a:lnTo>
                      <a:pt x="22" y="57"/>
                    </a:lnTo>
                    <a:lnTo>
                      <a:pt x="29" y="57"/>
                    </a:lnTo>
                    <a:lnTo>
                      <a:pt x="32" y="57"/>
                    </a:lnTo>
                    <a:lnTo>
                      <a:pt x="39"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6" name="Freeform 582">
                <a:extLst>
                  <a:ext uri="{FF2B5EF4-FFF2-40B4-BE49-F238E27FC236}">
                    <a16:creationId xmlns:a16="http://schemas.microsoft.com/office/drawing/2014/main" id="{8C31E9F9-76ED-4675-A448-826733C2E55D}"/>
                  </a:ext>
                </a:extLst>
              </p:cNvPr>
              <p:cNvSpPr>
                <a:spLocks noEditPoints="1"/>
              </p:cNvSpPr>
              <p:nvPr/>
            </p:nvSpPr>
            <p:spPr bwMode="auto">
              <a:xfrm>
                <a:off x="3004" y="2466"/>
                <a:ext cx="22" cy="19"/>
              </a:xfrm>
              <a:custGeom>
                <a:avLst/>
                <a:gdLst>
                  <a:gd name="T0" fmla="*/ 5 w 86"/>
                  <a:gd name="T1" fmla="*/ 4 h 77"/>
                  <a:gd name="T2" fmla="*/ 4 w 86"/>
                  <a:gd name="T3" fmla="*/ 3 h 77"/>
                  <a:gd name="T4" fmla="*/ 4 w 86"/>
                  <a:gd name="T5" fmla="*/ 3 h 77"/>
                  <a:gd name="T6" fmla="*/ 5 w 86"/>
                  <a:gd name="T7" fmla="*/ 4 h 77"/>
                  <a:gd name="T8" fmla="*/ 5 w 86"/>
                  <a:gd name="T9" fmla="*/ 3 h 77"/>
                  <a:gd name="T10" fmla="*/ 5 w 86"/>
                  <a:gd name="T11" fmla="*/ 3 h 77"/>
                  <a:gd name="T12" fmla="*/ 4 w 86"/>
                  <a:gd name="T13" fmla="*/ 2 h 77"/>
                  <a:gd name="T14" fmla="*/ 6 w 86"/>
                  <a:gd name="T15" fmla="*/ 3 h 77"/>
                  <a:gd name="T16" fmla="*/ 6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1 h 77"/>
                  <a:gd name="T30" fmla="*/ 4 w 86"/>
                  <a:gd name="T31" fmla="*/ 1 h 77"/>
                  <a:gd name="T32" fmla="*/ 5 w 86"/>
                  <a:gd name="T33" fmla="*/ 0 h 77"/>
                  <a:gd name="T34" fmla="*/ 4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0 h 77"/>
                  <a:gd name="T48" fmla="*/ 4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2 w 86"/>
                  <a:gd name="T63" fmla="*/ 0 h 77"/>
                  <a:gd name="T64" fmla="*/ 1 w 86"/>
                  <a:gd name="T65" fmla="*/ 1 h 77"/>
                  <a:gd name="T66" fmla="*/ 1 w 86"/>
                  <a:gd name="T67" fmla="*/ 1 h 77"/>
                  <a:gd name="T68" fmla="*/ 2 w 86"/>
                  <a:gd name="T69" fmla="*/ 2 h 77"/>
                  <a:gd name="T70" fmla="*/ 2 w 86"/>
                  <a:gd name="T71" fmla="*/ 2 h 77"/>
                  <a:gd name="T72" fmla="*/ 0 w 86"/>
                  <a:gd name="T73" fmla="*/ 2 h 77"/>
                  <a:gd name="T74" fmla="*/ 0 w 86"/>
                  <a:gd name="T75" fmla="*/ 2 h 77"/>
                  <a:gd name="T76" fmla="*/ 1 w 86"/>
                  <a:gd name="T77" fmla="*/ 2 h 77"/>
                  <a:gd name="T78" fmla="*/ 2 w 86"/>
                  <a:gd name="T79" fmla="*/ 3 h 77"/>
                  <a:gd name="T80" fmla="*/ 1 w 86"/>
                  <a:gd name="T81" fmla="*/ 3 h 77"/>
                  <a:gd name="T82" fmla="*/ 0 w 86"/>
                  <a:gd name="T83" fmla="*/ 3 h 77"/>
                  <a:gd name="T84" fmla="*/ 1 w 86"/>
                  <a:gd name="T85" fmla="*/ 3 h 77"/>
                  <a:gd name="T86" fmla="*/ 1 w 86"/>
                  <a:gd name="T87" fmla="*/ 3 h 77"/>
                  <a:gd name="T88" fmla="*/ 2 w 86"/>
                  <a:gd name="T89" fmla="*/ 3 h 77"/>
                  <a:gd name="T90" fmla="*/ 1 w 86"/>
                  <a:gd name="T91" fmla="*/ 3 h 77"/>
                  <a:gd name="T92" fmla="*/ 0 w 86"/>
                  <a:gd name="T93" fmla="*/ 3 h 77"/>
                  <a:gd name="T94" fmla="*/ 1 w 86"/>
                  <a:gd name="T95" fmla="*/ 4 h 77"/>
                  <a:gd name="T96" fmla="*/ 1 w 86"/>
                  <a:gd name="T97" fmla="*/ 4 h 77"/>
                  <a:gd name="T98" fmla="*/ 1 w 86"/>
                  <a:gd name="T99" fmla="*/ 3 h 77"/>
                  <a:gd name="T100" fmla="*/ 2 w 86"/>
                  <a:gd name="T101" fmla="*/ 3 h 77"/>
                  <a:gd name="T102" fmla="*/ 2 w 86"/>
                  <a:gd name="T103" fmla="*/ 5 h 77"/>
                  <a:gd name="T104" fmla="*/ 2 w 86"/>
                  <a:gd name="T105" fmla="*/ 5 h 77"/>
                  <a:gd name="T106" fmla="*/ 2 w 86"/>
                  <a:gd name="T107" fmla="*/ 5 h 77"/>
                  <a:gd name="T108" fmla="*/ 3 w 86"/>
                  <a:gd name="T109" fmla="*/ 3 h 77"/>
                  <a:gd name="T110" fmla="*/ 4 w 86"/>
                  <a:gd name="T111" fmla="*/ 4 h 77"/>
                  <a:gd name="T112" fmla="*/ 3 w 86"/>
                  <a:gd name="T113" fmla="*/ 3 h 77"/>
                  <a:gd name="T114" fmla="*/ 3 w 86"/>
                  <a:gd name="T115" fmla="*/ 3 h 77"/>
                  <a:gd name="T116" fmla="*/ 4 w 86"/>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4" y="52"/>
                    </a:moveTo>
                    <a:lnTo>
                      <a:pt x="60" y="49"/>
                    </a:lnTo>
                    <a:lnTo>
                      <a:pt x="68" y="66"/>
                    </a:lnTo>
                    <a:lnTo>
                      <a:pt x="62" y="69"/>
                    </a:lnTo>
                    <a:lnTo>
                      <a:pt x="54" y="52"/>
                    </a:lnTo>
                    <a:close/>
                    <a:moveTo>
                      <a:pt x="71" y="64"/>
                    </a:moveTo>
                    <a:lnTo>
                      <a:pt x="69" y="65"/>
                    </a:lnTo>
                    <a:lnTo>
                      <a:pt x="68" y="66"/>
                    </a:lnTo>
                    <a:lnTo>
                      <a:pt x="64" y="57"/>
                    </a:lnTo>
                    <a:lnTo>
                      <a:pt x="71" y="64"/>
                    </a:lnTo>
                    <a:close/>
                    <a:moveTo>
                      <a:pt x="57" y="51"/>
                    </a:moveTo>
                    <a:lnTo>
                      <a:pt x="61" y="47"/>
                    </a:lnTo>
                    <a:lnTo>
                      <a:pt x="74" y="62"/>
                    </a:lnTo>
                    <a:lnTo>
                      <a:pt x="71" y="64"/>
                    </a:lnTo>
                    <a:lnTo>
                      <a:pt x="57" y="51"/>
                    </a:lnTo>
                    <a:close/>
                    <a:moveTo>
                      <a:pt x="61" y="47"/>
                    </a:moveTo>
                    <a:lnTo>
                      <a:pt x="61" y="47"/>
                    </a:lnTo>
                    <a:lnTo>
                      <a:pt x="67" y="54"/>
                    </a:lnTo>
                    <a:lnTo>
                      <a:pt x="61" y="47"/>
                    </a:lnTo>
                    <a:close/>
                    <a:moveTo>
                      <a:pt x="61" y="47"/>
                    </a:moveTo>
                    <a:lnTo>
                      <a:pt x="64" y="44"/>
                    </a:lnTo>
                    <a:lnTo>
                      <a:pt x="77" y="58"/>
                    </a:lnTo>
                    <a:lnTo>
                      <a:pt x="74" y="62"/>
                    </a:lnTo>
                    <a:lnTo>
                      <a:pt x="61" y="47"/>
                    </a:lnTo>
                    <a:close/>
                    <a:moveTo>
                      <a:pt x="77" y="58"/>
                    </a:moveTo>
                    <a:lnTo>
                      <a:pt x="77" y="58"/>
                    </a:lnTo>
                    <a:lnTo>
                      <a:pt x="71" y="52"/>
                    </a:lnTo>
                    <a:lnTo>
                      <a:pt x="77" y="58"/>
                    </a:lnTo>
                    <a:close/>
                    <a:moveTo>
                      <a:pt x="64" y="44"/>
                    </a:moveTo>
                    <a:lnTo>
                      <a:pt x="67" y="42"/>
                    </a:lnTo>
                    <a:lnTo>
                      <a:pt x="80" y="55"/>
                    </a:lnTo>
                    <a:lnTo>
                      <a:pt x="77" y="58"/>
                    </a:lnTo>
                    <a:lnTo>
                      <a:pt x="64" y="44"/>
                    </a:lnTo>
                    <a:close/>
                    <a:moveTo>
                      <a:pt x="83" y="53"/>
                    </a:moveTo>
                    <a:lnTo>
                      <a:pt x="82" y="54"/>
                    </a:lnTo>
                    <a:lnTo>
                      <a:pt x="80" y="55"/>
                    </a:lnTo>
                    <a:lnTo>
                      <a:pt x="74" y="48"/>
                    </a:lnTo>
                    <a:lnTo>
                      <a:pt x="83" y="53"/>
                    </a:lnTo>
                    <a:close/>
                    <a:moveTo>
                      <a:pt x="65" y="44"/>
                    </a:moveTo>
                    <a:lnTo>
                      <a:pt x="68" y="37"/>
                    </a:lnTo>
                    <a:lnTo>
                      <a:pt x="85" y="46"/>
                    </a:lnTo>
                    <a:lnTo>
                      <a:pt x="83" y="53"/>
                    </a:lnTo>
                    <a:lnTo>
                      <a:pt x="65" y="44"/>
                    </a:lnTo>
                    <a:close/>
                    <a:moveTo>
                      <a:pt x="86" y="42"/>
                    </a:moveTo>
                    <a:lnTo>
                      <a:pt x="86" y="44"/>
                    </a:lnTo>
                    <a:lnTo>
                      <a:pt x="85" y="46"/>
                    </a:lnTo>
                    <a:lnTo>
                      <a:pt x="77" y="42"/>
                    </a:lnTo>
                    <a:lnTo>
                      <a:pt x="86" y="42"/>
                    </a:lnTo>
                    <a:close/>
                    <a:moveTo>
                      <a:pt x="67" y="42"/>
                    </a:moveTo>
                    <a:lnTo>
                      <a:pt x="67" y="38"/>
                    </a:lnTo>
                    <a:lnTo>
                      <a:pt x="86" y="38"/>
                    </a:lnTo>
                    <a:lnTo>
                      <a:pt x="86" y="42"/>
                    </a:lnTo>
                    <a:lnTo>
                      <a:pt x="67" y="42"/>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4" y="19"/>
                    </a:moveTo>
                    <a:lnTo>
                      <a:pt x="86" y="22"/>
                    </a:lnTo>
                    <a:lnTo>
                      <a:pt x="86" y="26"/>
                    </a:lnTo>
                    <a:lnTo>
                      <a:pt x="77" y="26"/>
                    </a:lnTo>
                    <a:lnTo>
                      <a:pt x="84" y="19"/>
                    </a:lnTo>
                    <a:close/>
                    <a:moveTo>
                      <a:pt x="71" y="33"/>
                    </a:moveTo>
                    <a:lnTo>
                      <a:pt x="67" y="30"/>
                    </a:lnTo>
                    <a:lnTo>
                      <a:pt x="80" y="16"/>
                    </a:lnTo>
                    <a:lnTo>
                      <a:pt x="84" y="19"/>
                    </a:lnTo>
                    <a:lnTo>
                      <a:pt x="71" y="33"/>
                    </a:lnTo>
                    <a:close/>
                    <a:moveTo>
                      <a:pt x="67" y="30"/>
                    </a:moveTo>
                    <a:lnTo>
                      <a:pt x="64" y="26"/>
                    </a:lnTo>
                    <a:lnTo>
                      <a:pt x="64" y="23"/>
                    </a:lnTo>
                    <a:lnTo>
                      <a:pt x="74" y="23"/>
                    </a:lnTo>
                    <a:lnTo>
                      <a:pt x="67" y="30"/>
                    </a:lnTo>
                    <a:close/>
                    <a:moveTo>
                      <a:pt x="64" y="23"/>
                    </a:moveTo>
                    <a:lnTo>
                      <a:pt x="64" y="20"/>
                    </a:lnTo>
                    <a:lnTo>
                      <a:pt x="83" y="20"/>
                    </a:lnTo>
                    <a:lnTo>
                      <a:pt x="83" y="23"/>
                    </a:lnTo>
                    <a:lnTo>
                      <a:pt x="64" y="23"/>
                    </a:lnTo>
                    <a:close/>
                    <a:moveTo>
                      <a:pt x="80" y="13"/>
                    </a:moveTo>
                    <a:lnTo>
                      <a:pt x="83" y="15"/>
                    </a:lnTo>
                    <a:lnTo>
                      <a:pt x="83" y="20"/>
                    </a:lnTo>
                    <a:lnTo>
                      <a:pt x="74" y="20"/>
                    </a:lnTo>
                    <a:lnTo>
                      <a:pt x="80" y="13"/>
                    </a:lnTo>
                    <a:close/>
                    <a:moveTo>
                      <a:pt x="67" y="26"/>
                    </a:moveTo>
                    <a:lnTo>
                      <a:pt x="64" y="23"/>
                    </a:lnTo>
                    <a:lnTo>
                      <a:pt x="77" y="10"/>
                    </a:lnTo>
                    <a:lnTo>
                      <a:pt x="80" y="13"/>
                    </a:lnTo>
                    <a:lnTo>
                      <a:pt x="67" y="26"/>
                    </a:lnTo>
                    <a:close/>
                    <a:moveTo>
                      <a:pt x="75" y="8"/>
                    </a:moveTo>
                    <a:lnTo>
                      <a:pt x="76" y="9"/>
                    </a:lnTo>
                    <a:lnTo>
                      <a:pt x="77" y="10"/>
                    </a:lnTo>
                    <a:lnTo>
                      <a:pt x="71" y="16"/>
                    </a:lnTo>
                    <a:lnTo>
                      <a:pt x="75" y="8"/>
                    </a:lnTo>
                    <a:close/>
                    <a:moveTo>
                      <a:pt x="66" y="25"/>
                    </a:moveTo>
                    <a:lnTo>
                      <a:pt x="60" y="22"/>
                    </a:lnTo>
                    <a:lnTo>
                      <a:pt x="68" y="4"/>
                    </a:lnTo>
                    <a:lnTo>
                      <a:pt x="75" y="8"/>
                    </a:lnTo>
                    <a:lnTo>
                      <a:pt x="66" y="25"/>
                    </a:lnTo>
                    <a:close/>
                    <a:moveTo>
                      <a:pt x="60" y="22"/>
                    </a:moveTo>
                    <a:lnTo>
                      <a:pt x="58" y="21"/>
                    </a:lnTo>
                    <a:lnTo>
                      <a:pt x="57" y="20"/>
                    </a:lnTo>
                    <a:lnTo>
                      <a:pt x="64" y="13"/>
                    </a:lnTo>
                    <a:lnTo>
                      <a:pt x="60" y="22"/>
                    </a:lnTo>
                    <a:close/>
                    <a:moveTo>
                      <a:pt x="57" y="20"/>
                    </a:moveTo>
                    <a:lnTo>
                      <a:pt x="54" y="16"/>
                    </a:lnTo>
                    <a:lnTo>
                      <a:pt x="67" y="3"/>
                    </a:lnTo>
                    <a:lnTo>
                      <a:pt x="71" y="6"/>
                    </a:lnTo>
                    <a:lnTo>
                      <a:pt x="57" y="20"/>
                    </a:lnTo>
                    <a:close/>
                    <a:moveTo>
                      <a:pt x="61" y="0"/>
                    </a:moveTo>
                    <a:lnTo>
                      <a:pt x="65" y="0"/>
                    </a:lnTo>
                    <a:lnTo>
                      <a:pt x="67" y="3"/>
                    </a:lnTo>
                    <a:lnTo>
                      <a:pt x="61" y="10"/>
                    </a:lnTo>
                    <a:lnTo>
                      <a:pt x="61" y="0"/>
                    </a:lnTo>
                    <a:close/>
                    <a:moveTo>
                      <a:pt x="61" y="20"/>
                    </a:moveTo>
                    <a:lnTo>
                      <a:pt x="57" y="20"/>
                    </a:lnTo>
                    <a:lnTo>
                      <a:pt x="57" y="0"/>
                    </a:lnTo>
                    <a:lnTo>
                      <a:pt x="61" y="0"/>
                    </a:lnTo>
                    <a:lnTo>
                      <a:pt x="61" y="20"/>
                    </a:lnTo>
                    <a:close/>
                    <a:moveTo>
                      <a:pt x="57" y="20"/>
                    </a:moveTo>
                    <a:lnTo>
                      <a:pt x="52" y="20"/>
                    </a:lnTo>
                    <a:lnTo>
                      <a:pt x="52" y="0"/>
                    </a:lnTo>
                    <a:lnTo>
                      <a:pt x="57" y="0"/>
                    </a:lnTo>
                    <a:lnTo>
                      <a:pt x="57" y="20"/>
                    </a:lnTo>
                    <a:close/>
                    <a:moveTo>
                      <a:pt x="52" y="20"/>
                    </a:moveTo>
                    <a:lnTo>
                      <a:pt x="49" y="20"/>
                    </a:lnTo>
                    <a:lnTo>
                      <a:pt x="49" y="0"/>
                    </a:lnTo>
                    <a:lnTo>
                      <a:pt x="52" y="0"/>
                    </a:lnTo>
                    <a:lnTo>
                      <a:pt x="52" y="20"/>
                    </a:lnTo>
                    <a:close/>
                    <a:moveTo>
                      <a:pt x="44" y="1"/>
                    </a:moveTo>
                    <a:lnTo>
                      <a:pt x="46" y="0"/>
                    </a:lnTo>
                    <a:lnTo>
                      <a:pt x="49" y="0"/>
                    </a:lnTo>
                    <a:lnTo>
                      <a:pt x="49" y="10"/>
                    </a:lnTo>
                    <a:lnTo>
                      <a:pt x="44" y="1"/>
                    </a:lnTo>
                    <a:close/>
                    <a:moveTo>
                      <a:pt x="53" y="19"/>
                    </a:moveTo>
                    <a:lnTo>
                      <a:pt x="46" y="22"/>
                    </a:lnTo>
                    <a:lnTo>
                      <a:pt x="37" y="4"/>
                    </a:lnTo>
                    <a:lnTo>
                      <a:pt x="44" y="1"/>
                    </a:lnTo>
                    <a:lnTo>
                      <a:pt x="53" y="19"/>
                    </a:lnTo>
                    <a:close/>
                    <a:moveTo>
                      <a:pt x="46" y="22"/>
                    </a:moveTo>
                    <a:lnTo>
                      <a:pt x="44" y="23"/>
                    </a:lnTo>
                    <a:lnTo>
                      <a:pt x="42" y="23"/>
                    </a:lnTo>
                    <a:lnTo>
                      <a:pt x="42" y="13"/>
                    </a:lnTo>
                    <a:lnTo>
                      <a:pt x="46" y="22"/>
                    </a:lnTo>
                    <a:close/>
                    <a:moveTo>
                      <a:pt x="42" y="23"/>
                    </a:moveTo>
                    <a:lnTo>
                      <a:pt x="35" y="23"/>
                    </a:lnTo>
                    <a:lnTo>
                      <a:pt x="35" y="3"/>
                    </a:lnTo>
                    <a:lnTo>
                      <a:pt x="42" y="3"/>
                    </a:lnTo>
                    <a:lnTo>
                      <a:pt x="42" y="23"/>
                    </a:lnTo>
                    <a:close/>
                    <a:moveTo>
                      <a:pt x="29" y="6"/>
                    </a:moveTo>
                    <a:lnTo>
                      <a:pt x="32" y="3"/>
                    </a:lnTo>
                    <a:lnTo>
                      <a:pt x="35" y="3"/>
                    </a:lnTo>
                    <a:lnTo>
                      <a:pt x="35" y="13"/>
                    </a:lnTo>
                    <a:lnTo>
                      <a:pt x="29" y="6"/>
                    </a:lnTo>
                    <a:close/>
                    <a:moveTo>
                      <a:pt x="42" y="20"/>
                    </a:moveTo>
                    <a:lnTo>
                      <a:pt x="39" y="23"/>
                    </a:lnTo>
                    <a:lnTo>
                      <a:pt x="25" y="10"/>
                    </a:lnTo>
                    <a:lnTo>
                      <a:pt x="29" y="6"/>
                    </a:lnTo>
                    <a:lnTo>
                      <a:pt x="42" y="20"/>
                    </a:lnTo>
                    <a:close/>
                    <a:moveTo>
                      <a:pt x="39" y="23"/>
                    </a:moveTo>
                    <a:lnTo>
                      <a:pt x="37" y="24"/>
                    </a:lnTo>
                    <a:lnTo>
                      <a:pt x="36" y="25"/>
                    </a:lnTo>
                    <a:lnTo>
                      <a:pt x="32" y="16"/>
                    </a:lnTo>
                    <a:lnTo>
                      <a:pt x="39" y="23"/>
                    </a:lnTo>
                    <a:close/>
                    <a:moveTo>
                      <a:pt x="36" y="25"/>
                    </a:moveTo>
                    <a:lnTo>
                      <a:pt x="30" y="27"/>
                    </a:lnTo>
                    <a:lnTo>
                      <a:pt x="22" y="11"/>
                    </a:lnTo>
                    <a:lnTo>
                      <a:pt x="28" y="8"/>
                    </a:lnTo>
                    <a:lnTo>
                      <a:pt x="36" y="25"/>
                    </a:lnTo>
                    <a:close/>
                    <a:moveTo>
                      <a:pt x="19" y="13"/>
                    </a:moveTo>
                    <a:lnTo>
                      <a:pt x="20" y="12"/>
                    </a:lnTo>
                    <a:lnTo>
                      <a:pt x="22" y="11"/>
                    </a:lnTo>
                    <a:lnTo>
                      <a:pt x="26" y="20"/>
                    </a:lnTo>
                    <a:lnTo>
                      <a:pt x="19" y="13"/>
                    </a:lnTo>
                    <a:close/>
                    <a:moveTo>
                      <a:pt x="33" y="26"/>
                    </a:moveTo>
                    <a:lnTo>
                      <a:pt x="30" y="30"/>
                    </a:lnTo>
                    <a:lnTo>
                      <a:pt x="17" y="16"/>
                    </a:lnTo>
                    <a:lnTo>
                      <a:pt x="19" y="13"/>
                    </a:lnTo>
                    <a:lnTo>
                      <a:pt x="33" y="26"/>
                    </a:lnTo>
                    <a:close/>
                    <a:moveTo>
                      <a:pt x="17" y="16"/>
                    </a:moveTo>
                    <a:lnTo>
                      <a:pt x="25" y="6"/>
                    </a:lnTo>
                    <a:lnTo>
                      <a:pt x="17" y="16"/>
                    </a:lnTo>
                    <a:lnTo>
                      <a:pt x="23" y="23"/>
                    </a:lnTo>
                    <a:lnTo>
                      <a:pt x="17" y="16"/>
                    </a:lnTo>
                    <a:close/>
                    <a:moveTo>
                      <a:pt x="30" y="30"/>
                    </a:moveTo>
                    <a:lnTo>
                      <a:pt x="26" y="33"/>
                    </a:lnTo>
                    <a:lnTo>
                      <a:pt x="13" y="19"/>
                    </a:lnTo>
                    <a:lnTo>
                      <a:pt x="17" y="16"/>
                    </a:lnTo>
                    <a:lnTo>
                      <a:pt x="30" y="30"/>
                    </a:lnTo>
                    <a:close/>
                    <a:moveTo>
                      <a:pt x="11" y="22"/>
                    </a:moveTo>
                    <a:lnTo>
                      <a:pt x="12" y="20"/>
                    </a:lnTo>
                    <a:lnTo>
                      <a:pt x="13" y="19"/>
                    </a:lnTo>
                    <a:lnTo>
                      <a:pt x="20" y="26"/>
                    </a:lnTo>
                    <a:lnTo>
                      <a:pt x="11" y="22"/>
                    </a:lnTo>
                    <a:close/>
                    <a:moveTo>
                      <a:pt x="29" y="30"/>
                    </a:moveTo>
                    <a:lnTo>
                      <a:pt x="25" y="36"/>
                    </a:lnTo>
                    <a:lnTo>
                      <a:pt x="8" y="27"/>
                    </a:lnTo>
                    <a:lnTo>
                      <a:pt x="11" y="22"/>
                    </a:lnTo>
                    <a:lnTo>
                      <a:pt x="29" y="30"/>
                    </a:lnTo>
                    <a:close/>
                    <a:moveTo>
                      <a:pt x="25" y="36"/>
                    </a:moveTo>
                    <a:lnTo>
                      <a:pt x="24" y="37"/>
                    </a:lnTo>
                    <a:lnTo>
                      <a:pt x="23" y="38"/>
                    </a:lnTo>
                    <a:lnTo>
                      <a:pt x="17" y="32"/>
                    </a:lnTo>
                    <a:lnTo>
                      <a:pt x="25" y="36"/>
                    </a:lnTo>
                    <a:close/>
                    <a:moveTo>
                      <a:pt x="23" y="38"/>
                    </a:moveTo>
                    <a:lnTo>
                      <a:pt x="20" y="42"/>
                    </a:lnTo>
                    <a:lnTo>
                      <a:pt x="7" y="29"/>
                    </a:lnTo>
                    <a:lnTo>
                      <a:pt x="10" y="25"/>
                    </a:lnTo>
                    <a:lnTo>
                      <a:pt x="23" y="38"/>
                    </a:lnTo>
                    <a:close/>
                    <a:moveTo>
                      <a:pt x="3" y="35"/>
                    </a:moveTo>
                    <a:lnTo>
                      <a:pt x="3" y="32"/>
                    </a:lnTo>
                    <a:lnTo>
                      <a:pt x="7" y="29"/>
                    </a:lnTo>
                    <a:lnTo>
                      <a:pt x="13" y="35"/>
                    </a:lnTo>
                    <a:lnTo>
                      <a:pt x="3" y="35"/>
                    </a:lnTo>
                    <a:close/>
                    <a:moveTo>
                      <a:pt x="23" y="35"/>
                    </a:moveTo>
                    <a:lnTo>
                      <a:pt x="23" y="38"/>
                    </a:lnTo>
                    <a:lnTo>
                      <a:pt x="3" y="38"/>
                    </a:lnTo>
                    <a:lnTo>
                      <a:pt x="3" y="35"/>
                    </a:lnTo>
                    <a:lnTo>
                      <a:pt x="23" y="35"/>
                    </a:lnTo>
                    <a:close/>
                    <a:moveTo>
                      <a:pt x="23" y="38"/>
                    </a:moveTo>
                    <a:lnTo>
                      <a:pt x="23" y="41"/>
                    </a:lnTo>
                    <a:lnTo>
                      <a:pt x="22" y="43"/>
                    </a:lnTo>
                    <a:lnTo>
                      <a:pt x="13" y="38"/>
                    </a:lnTo>
                    <a:lnTo>
                      <a:pt x="23" y="38"/>
                    </a:lnTo>
                    <a:close/>
                    <a:moveTo>
                      <a:pt x="22" y="43"/>
                    </a:moveTo>
                    <a:lnTo>
                      <a:pt x="19" y="49"/>
                    </a:lnTo>
                    <a:lnTo>
                      <a:pt x="1" y="41"/>
                    </a:lnTo>
                    <a:lnTo>
                      <a:pt x="4" y="34"/>
                    </a:lnTo>
                    <a:lnTo>
                      <a:pt x="22" y="43"/>
                    </a:lnTo>
                    <a:close/>
                    <a:moveTo>
                      <a:pt x="1" y="45"/>
                    </a:moveTo>
                    <a:lnTo>
                      <a:pt x="1" y="43"/>
                    </a:lnTo>
                    <a:lnTo>
                      <a:pt x="1" y="41"/>
                    </a:lnTo>
                    <a:lnTo>
                      <a:pt x="10" y="45"/>
                    </a:lnTo>
                    <a:lnTo>
                      <a:pt x="1" y="45"/>
                    </a:lnTo>
                    <a:close/>
                    <a:moveTo>
                      <a:pt x="20" y="45"/>
                    </a:moveTo>
                    <a:lnTo>
                      <a:pt x="20" y="48"/>
                    </a:lnTo>
                    <a:lnTo>
                      <a:pt x="1" y="48"/>
                    </a:lnTo>
                    <a:lnTo>
                      <a:pt x="1" y="45"/>
                    </a:lnTo>
                    <a:lnTo>
                      <a:pt x="20" y="45"/>
                    </a:lnTo>
                    <a:close/>
                    <a:moveTo>
                      <a:pt x="3" y="55"/>
                    </a:moveTo>
                    <a:lnTo>
                      <a:pt x="1" y="52"/>
                    </a:lnTo>
                    <a:lnTo>
                      <a:pt x="1" y="48"/>
                    </a:lnTo>
                    <a:lnTo>
                      <a:pt x="10" y="48"/>
                    </a:lnTo>
                    <a:lnTo>
                      <a:pt x="3" y="55"/>
                    </a:lnTo>
                    <a:close/>
                    <a:moveTo>
                      <a:pt x="17" y="42"/>
                    </a:moveTo>
                    <a:lnTo>
                      <a:pt x="20" y="44"/>
                    </a:lnTo>
                    <a:lnTo>
                      <a:pt x="7" y="58"/>
                    </a:lnTo>
                    <a:lnTo>
                      <a:pt x="3" y="55"/>
                    </a:lnTo>
                    <a:lnTo>
                      <a:pt x="17" y="42"/>
                    </a:lnTo>
                    <a:close/>
                    <a:moveTo>
                      <a:pt x="20" y="44"/>
                    </a:moveTo>
                    <a:lnTo>
                      <a:pt x="23" y="47"/>
                    </a:lnTo>
                    <a:lnTo>
                      <a:pt x="23" y="52"/>
                    </a:lnTo>
                    <a:lnTo>
                      <a:pt x="13" y="52"/>
                    </a:lnTo>
                    <a:lnTo>
                      <a:pt x="20" y="44"/>
                    </a:lnTo>
                    <a:close/>
                    <a:moveTo>
                      <a:pt x="23" y="52"/>
                    </a:moveTo>
                    <a:lnTo>
                      <a:pt x="23" y="57"/>
                    </a:lnTo>
                    <a:lnTo>
                      <a:pt x="3" y="57"/>
                    </a:lnTo>
                    <a:lnTo>
                      <a:pt x="3" y="52"/>
                    </a:lnTo>
                    <a:lnTo>
                      <a:pt x="23" y="52"/>
                    </a:lnTo>
                    <a:close/>
                    <a:moveTo>
                      <a:pt x="7" y="64"/>
                    </a:moveTo>
                    <a:lnTo>
                      <a:pt x="3" y="62"/>
                    </a:lnTo>
                    <a:lnTo>
                      <a:pt x="3" y="57"/>
                    </a:lnTo>
                    <a:lnTo>
                      <a:pt x="13" y="57"/>
                    </a:lnTo>
                    <a:lnTo>
                      <a:pt x="7" y="64"/>
                    </a:lnTo>
                    <a:close/>
                    <a:moveTo>
                      <a:pt x="20" y="51"/>
                    </a:moveTo>
                    <a:lnTo>
                      <a:pt x="23" y="54"/>
                    </a:lnTo>
                    <a:lnTo>
                      <a:pt x="10" y="67"/>
                    </a:lnTo>
                    <a:lnTo>
                      <a:pt x="7" y="64"/>
                    </a:lnTo>
                    <a:lnTo>
                      <a:pt x="20" y="51"/>
                    </a:lnTo>
                    <a:close/>
                    <a:moveTo>
                      <a:pt x="10" y="67"/>
                    </a:moveTo>
                    <a:lnTo>
                      <a:pt x="0" y="58"/>
                    </a:lnTo>
                    <a:lnTo>
                      <a:pt x="10" y="67"/>
                    </a:lnTo>
                    <a:lnTo>
                      <a:pt x="17" y="60"/>
                    </a:lnTo>
                    <a:lnTo>
                      <a:pt x="10" y="67"/>
                    </a:lnTo>
                    <a:close/>
                    <a:moveTo>
                      <a:pt x="23" y="54"/>
                    </a:moveTo>
                    <a:lnTo>
                      <a:pt x="26" y="57"/>
                    </a:lnTo>
                    <a:lnTo>
                      <a:pt x="13" y="70"/>
                    </a:lnTo>
                    <a:lnTo>
                      <a:pt x="10" y="67"/>
                    </a:lnTo>
                    <a:lnTo>
                      <a:pt x="23" y="54"/>
                    </a:lnTo>
                    <a:close/>
                    <a:moveTo>
                      <a:pt x="20" y="74"/>
                    </a:moveTo>
                    <a:lnTo>
                      <a:pt x="15" y="74"/>
                    </a:lnTo>
                    <a:lnTo>
                      <a:pt x="13" y="70"/>
                    </a:lnTo>
                    <a:lnTo>
                      <a:pt x="20" y="64"/>
                    </a:lnTo>
                    <a:lnTo>
                      <a:pt x="20" y="74"/>
                    </a:lnTo>
                    <a:close/>
                    <a:moveTo>
                      <a:pt x="20" y="54"/>
                    </a:moveTo>
                    <a:lnTo>
                      <a:pt x="23" y="54"/>
                    </a:lnTo>
                    <a:lnTo>
                      <a:pt x="23" y="74"/>
                    </a:lnTo>
                    <a:lnTo>
                      <a:pt x="20" y="74"/>
                    </a:lnTo>
                    <a:lnTo>
                      <a:pt x="20" y="54"/>
                    </a:lnTo>
                    <a:close/>
                    <a:moveTo>
                      <a:pt x="23" y="54"/>
                    </a:moveTo>
                    <a:lnTo>
                      <a:pt x="25" y="54"/>
                    </a:lnTo>
                    <a:lnTo>
                      <a:pt x="28" y="55"/>
                    </a:lnTo>
                    <a:lnTo>
                      <a:pt x="23" y="64"/>
                    </a:lnTo>
                    <a:lnTo>
                      <a:pt x="23" y="54"/>
                    </a:lnTo>
                    <a:close/>
                    <a:moveTo>
                      <a:pt x="28" y="55"/>
                    </a:moveTo>
                    <a:lnTo>
                      <a:pt x="33" y="58"/>
                    </a:lnTo>
                    <a:lnTo>
                      <a:pt x="25" y="76"/>
                    </a:lnTo>
                    <a:lnTo>
                      <a:pt x="19" y="73"/>
                    </a:lnTo>
                    <a:lnTo>
                      <a:pt x="28" y="55"/>
                    </a:lnTo>
                    <a:close/>
                    <a:moveTo>
                      <a:pt x="29" y="77"/>
                    </a:moveTo>
                    <a:lnTo>
                      <a:pt x="26" y="77"/>
                    </a:lnTo>
                    <a:lnTo>
                      <a:pt x="25" y="76"/>
                    </a:lnTo>
                    <a:lnTo>
                      <a:pt x="29" y="67"/>
                    </a:lnTo>
                    <a:lnTo>
                      <a:pt x="29" y="77"/>
                    </a:lnTo>
                    <a:close/>
                    <a:moveTo>
                      <a:pt x="29" y="57"/>
                    </a:moveTo>
                    <a:lnTo>
                      <a:pt x="32" y="57"/>
                    </a:lnTo>
                    <a:lnTo>
                      <a:pt x="32" y="77"/>
                    </a:lnTo>
                    <a:lnTo>
                      <a:pt x="29" y="77"/>
                    </a:lnTo>
                    <a:lnTo>
                      <a:pt x="29" y="57"/>
                    </a:lnTo>
                    <a:close/>
                    <a:moveTo>
                      <a:pt x="32" y="57"/>
                    </a:moveTo>
                    <a:lnTo>
                      <a:pt x="39" y="57"/>
                    </a:lnTo>
                    <a:lnTo>
                      <a:pt x="39" y="77"/>
                    </a:lnTo>
                    <a:lnTo>
                      <a:pt x="32" y="77"/>
                    </a:lnTo>
                    <a:lnTo>
                      <a:pt x="32" y="57"/>
                    </a:lnTo>
                    <a:close/>
                    <a:moveTo>
                      <a:pt x="39" y="57"/>
                    </a:moveTo>
                    <a:lnTo>
                      <a:pt x="42" y="57"/>
                    </a:lnTo>
                    <a:lnTo>
                      <a:pt x="42" y="77"/>
                    </a:lnTo>
                    <a:lnTo>
                      <a:pt x="39" y="77"/>
                    </a:lnTo>
                    <a:lnTo>
                      <a:pt x="39" y="57"/>
                    </a:lnTo>
                    <a:close/>
                    <a:moveTo>
                      <a:pt x="42" y="57"/>
                    </a:moveTo>
                    <a:lnTo>
                      <a:pt x="49" y="57"/>
                    </a:lnTo>
                    <a:lnTo>
                      <a:pt x="49" y="77"/>
                    </a:lnTo>
                    <a:lnTo>
                      <a:pt x="42" y="77"/>
                    </a:lnTo>
                    <a:lnTo>
                      <a:pt x="42" y="57"/>
                    </a:lnTo>
                    <a:close/>
                    <a:moveTo>
                      <a:pt x="55" y="74"/>
                    </a:moveTo>
                    <a:lnTo>
                      <a:pt x="52" y="77"/>
                    </a:lnTo>
                    <a:lnTo>
                      <a:pt x="49" y="77"/>
                    </a:lnTo>
                    <a:lnTo>
                      <a:pt x="49" y="67"/>
                    </a:lnTo>
                    <a:lnTo>
                      <a:pt x="55" y="74"/>
                    </a:lnTo>
                    <a:close/>
                    <a:moveTo>
                      <a:pt x="42" y="60"/>
                    </a:moveTo>
                    <a:lnTo>
                      <a:pt x="45" y="57"/>
                    </a:lnTo>
                    <a:lnTo>
                      <a:pt x="58" y="70"/>
                    </a:lnTo>
                    <a:lnTo>
                      <a:pt x="55" y="74"/>
                    </a:lnTo>
                    <a:lnTo>
                      <a:pt x="42" y="60"/>
                    </a:lnTo>
                    <a:close/>
                    <a:moveTo>
                      <a:pt x="45" y="57"/>
                    </a:moveTo>
                    <a:lnTo>
                      <a:pt x="46" y="56"/>
                    </a:lnTo>
                    <a:lnTo>
                      <a:pt x="47" y="55"/>
                    </a:lnTo>
                    <a:lnTo>
                      <a:pt x="52" y="64"/>
                    </a:lnTo>
                    <a:lnTo>
                      <a:pt x="45" y="57"/>
                    </a:lnTo>
                    <a:close/>
                    <a:moveTo>
                      <a:pt x="47" y="55"/>
                    </a:moveTo>
                    <a:lnTo>
                      <a:pt x="54" y="52"/>
                    </a:lnTo>
                    <a:lnTo>
                      <a:pt x="62"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7" name="Freeform 583">
                <a:extLst>
                  <a:ext uri="{FF2B5EF4-FFF2-40B4-BE49-F238E27FC236}">
                    <a16:creationId xmlns:a16="http://schemas.microsoft.com/office/drawing/2014/main" id="{AEE4DD53-93D1-4D01-8822-C1769DAF4EFC}"/>
                  </a:ext>
                </a:extLst>
              </p:cNvPr>
              <p:cNvSpPr>
                <a:spLocks/>
              </p:cNvSpPr>
              <p:nvPr/>
            </p:nvSpPr>
            <p:spPr bwMode="auto">
              <a:xfrm>
                <a:off x="3060" y="2441"/>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0" y="48"/>
                    </a:lnTo>
                    <a:lnTo>
                      <a:pt x="54" y="46"/>
                    </a:lnTo>
                    <a:lnTo>
                      <a:pt x="60" y="42"/>
                    </a:lnTo>
                    <a:lnTo>
                      <a:pt x="64" y="39"/>
                    </a:lnTo>
                    <a:lnTo>
                      <a:pt x="64" y="32"/>
                    </a:lnTo>
                    <a:lnTo>
                      <a:pt x="67" y="29"/>
                    </a:lnTo>
                    <a:lnTo>
                      <a:pt x="67" y="22"/>
                    </a:lnTo>
                    <a:lnTo>
                      <a:pt x="67" y="19"/>
                    </a:lnTo>
                    <a:lnTo>
                      <a:pt x="67" y="17"/>
                    </a:lnTo>
                    <a:lnTo>
                      <a:pt x="64" y="10"/>
                    </a:lnTo>
                    <a:lnTo>
                      <a:pt x="60" y="7"/>
                    </a:lnTo>
                    <a:lnTo>
                      <a:pt x="57" y="4"/>
                    </a:lnTo>
                    <a:lnTo>
                      <a:pt x="54" y="4"/>
                    </a:lnTo>
                    <a:lnTo>
                      <a:pt x="50" y="0"/>
                    </a:lnTo>
                    <a:lnTo>
                      <a:pt x="45" y="0"/>
                    </a:lnTo>
                    <a:lnTo>
                      <a:pt x="42" y="0"/>
                    </a:lnTo>
                    <a:lnTo>
                      <a:pt x="35" y="0"/>
                    </a:lnTo>
                    <a:lnTo>
                      <a:pt x="32" y="0"/>
                    </a:lnTo>
                    <a:lnTo>
                      <a:pt x="25" y="4"/>
                    </a:lnTo>
                    <a:lnTo>
                      <a:pt x="20" y="7"/>
                    </a:lnTo>
                    <a:lnTo>
                      <a:pt x="16" y="10"/>
                    </a:lnTo>
                    <a:lnTo>
                      <a:pt x="13" y="14"/>
                    </a:lnTo>
                    <a:lnTo>
                      <a:pt x="6" y="17"/>
                    </a:lnTo>
                    <a:lnTo>
                      <a:pt x="6" y="19"/>
                    </a:lnTo>
                    <a:lnTo>
                      <a:pt x="3" y="26"/>
                    </a:lnTo>
                    <a:lnTo>
                      <a:pt x="0" y="29"/>
                    </a:lnTo>
                    <a:lnTo>
                      <a:pt x="0" y="36"/>
                    </a:lnTo>
                    <a:lnTo>
                      <a:pt x="0" y="39"/>
                    </a:lnTo>
                    <a:lnTo>
                      <a:pt x="0" y="42"/>
                    </a:lnTo>
                    <a:lnTo>
                      <a:pt x="3" y="48"/>
                    </a:lnTo>
                    <a:lnTo>
                      <a:pt x="6" y="51"/>
                    </a:lnTo>
                    <a:lnTo>
                      <a:pt x="10" y="51"/>
                    </a:lnTo>
                    <a:lnTo>
                      <a:pt x="13" y="54"/>
                    </a:lnTo>
                    <a:lnTo>
                      <a:pt x="16" y="58"/>
                    </a:lnTo>
                    <a:lnTo>
                      <a:pt x="22" y="58"/>
                    </a:lnTo>
                    <a:lnTo>
                      <a:pt x="25" y="58"/>
                    </a:lnTo>
                    <a:lnTo>
                      <a:pt x="32" y="58"/>
                    </a:lnTo>
                    <a:lnTo>
                      <a:pt x="35"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8" name="Freeform 584">
                <a:extLst>
                  <a:ext uri="{FF2B5EF4-FFF2-40B4-BE49-F238E27FC236}">
                    <a16:creationId xmlns:a16="http://schemas.microsoft.com/office/drawing/2014/main" id="{1D523A65-C546-4E74-A7A5-C92A18DB27C2}"/>
                  </a:ext>
                </a:extLst>
              </p:cNvPr>
              <p:cNvSpPr>
                <a:spLocks noEditPoints="1"/>
              </p:cNvSpPr>
              <p:nvPr/>
            </p:nvSpPr>
            <p:spPr bwMode="auto">
              <a:xfrm>
                <a:off x="3058" y="2438"/>
                <a:ext cx="21" cy="19"/>
              </a:xfrm>
              <a:custGeom>
                <a:avLst/>
                <a:gdLst>
                  <a:gd name="T0" fmla="*/ 3 w 85"/>
                  <a:gd name="T1" fmla="*/ 3 h 76"/>
                  <a:gd name="T2" fmla="*/ 3 w 85"/>
                  <a:gd name="T3" fmla="*/ 3 h 76"/>
                  <a:gd name="T4" fmla="*/ 3 w 85"/>
                  <a:gd name="T5" fmla="*/ 3 h 76"/>
                  <a:gd name="T6" fmla="*/ 4 w 85"/>
                  <a:gd name="T7" fmla="*/ 4 h 76"/>
                  <a:gd name="T8" fmla="*/ 5 w 85"/>
                  <a:gd name="T9" fmla="*/ 4 h 76"/>
                  <a:gd name="T10" fmla="*/ 5 w 85"/>
                  <a:gd name="T11" fmla="*/ 3 h 76"/>
                  <a:gd name="T12" fmla="*/ 4 w 85"/>
                  <a:gd name="T13" fmla="*/ 3 h 76"/>
                  <a:gd name="T14" fmla="*/ 4 w 85"/>
                  <a:gd name="T15" fmla="*/ 2 h 76"/>
                  <a:gd name="T16" fmla="*/ 5 w 85"/>
                  <a:gd name="T17" fmla="*/ 3 h 76"/>
                  <a:gd name="T18" fmla="*/ 5 w 85"/>
                  <a:gd name="T19" fmla="*/ 2 h 76"/>
                  <a:gd name="T20" fmla="*/ 4 w 85"/>
                  <a:gd name="T21" fmla="*/ 2 h 76"/>
                  <a:gd name="T22" fmla="*/ 4 w 85"/>
                  <a:gd name="T23" fmla="*/ 2 h 76"/>
                  <a:gd name="T24" fmla="*/ 5 w 85"/>
                  <a:gd name="T25" fmla="*/ 2 h 76"/>
                  <a:gd name="T26" fmla="*/ 5 w 85"/>
                  <a:gd name="T27" fmla="*/ 1 h 76"/>
                  <a:gd name="T28" fmla="*/ 5 w 85"/>
                  <a:gd name="T29" fmla="*/ 1 h 76"/>
                  <a:gd name="T30" fmla="*/ 4 w 85"/>
                  <a:gd name="T31" fmla="*/ 2 h 76"/>
                  <a:gd name="T32" fmla="*/ 4 w 85"/>
                  <a:gd name="T33" fmla="*/ 1 h 76"/>
                  <a:gd name="T34" fmla="*/ 4 w 85"/>
                  <a:gd name="T35" fmla="*/ 0 h 76"/>
                  <a:gd name="T36" fmla="*/ 4 w 85"/>
                  <a:gd name="T37" fmla="*/ 0 h 76"/>
                  <a:gd name="T38" fmla="*/ 4 w 85"/>
                  <a:gd name="T39" fmla="*/ 2 h 76"/>
                  <a:gd name="T40" fmla="*/ 4 w 85"/>
                  <a:gd name="T41" fmla="*/ 0 h 76"/>
                  <a:gd name="T42" fmla="*/ 3 w 85"/>
                  <a:gd name="T43" fmla="*/ 1 h 76"/>
                  <a:gd name="T44" fmla="*/ 3 w 85"/>
                  <a:gd name="T45" fmla="*/ 0 h 76"/>
                  <a:gd name="T46" fmla="*/ 3 w 85"/>
                  <a:gd name="T47" fmla="*/ 0 h 76"/>
                  <a:gd name="T48" fmla="*/ 3 w 85"/>
                  <a:gd name="T49" fmla="*/ 1 h 76"/>
                  <a:gd name="T50" fmla="*/ 3 w 85"/>
                  <a:gd name="T51" fmla="*/ 1 h 76"/>
                  <a:gd name="T52" fmla="*/ 2 w 85"/>
                  <a:gd name="T53" fmla="*/ 2 h 76"/>
                  <a:gd name="T54" fmla="*/ 1 w 85"/>
                  <a:gd name="T55" fmla="*/ 1 h 76"/>
                  <a:gd name="T56" fmla="*/ 1 w 85"/>
                  <a:gd name="T57" fmla="*/ 1 h 76"/>
                  <a:gd name="T58" fmla="*/ 2 w 85"/>
                  <a:gd name="T59" fmla="*/ 2 h 76"/>
                  <a:gd name="T60" fmla="*/ 1 w 85"/>
                  <a:gd name="T61" fmla="*/ 2 h 76"/>
                  <a:gd name="T62" fmla="*/ 0 w 85"/>
                  <a:gd name="T63" fmla="*/ 1 h 76"/>
                  <a:gd name="T64" fmla="*/ 0 w 85"/>
                  <a:gd name="T65" fmla="*/ 2 h 76"/>
                  <a:gd name="T66" fmla="*/ 1 w 85"/>
                  <a:gd name="T67" fmla="*/ 2 h 76"/>
                  <a:gd name="T68" fmla="*/ 1 w 85"/>
                  <a:gd name="T69" fmla="*/ 2 h 76"/>
                  <a:gd name="T70" fmla="*/ 1 w 85"/>
                  <a:gd name="T71" fmla="*/ 3 h 76"/>
                  <a:gd name="T72" fmla="*/ 0 w 85"/>
                  <a:gd name="T73" fmla="*/ 2 h 76"/>
                  <a:gd name="T74" fmla="*/ 0 w 85"/>
                  <a:gd name="T75" fmla="*/ 3 h 76"/>
                  <a:gd name="T76" fmla="*/ 0 w 85"/>
                  <a:gd name="T77" fmla="*/ 3 h 76"/>
                  <a:gd name="T78" fmla="*/ 1 w 85"/>
                  <a:gd name="T79" fmla="*/ 3 h 76"/>
                  <a:gd name="T80" fmla="*/ 1 w 85"/>
                  <a:gd name="T81" fmla="*/ 3 h 76"/>
                  <a:gd name="T82" fmla="*/ 0 w 85"/>
                  <a:gd name="T83" fmla="*/ 4 h 76"/>
                  <a:gd name="T84" fmla="*/ 0 w 85"/>
                  <a:gd name="T85" fmla="*/ 4 h 76"/>
                  <a:gd name="T86" fmla="*/ 1 w 85"/>
                  <a:gd name="T87" fmla="*/ 4 h 76"/>
                  <a:gd name="T88" fmla="*/ 1 w 85"/>
                  <a:gd name="T89" fmla="*/ 3 h 76"/>
                  <a:gd name="T90" fmla="*/ 1 w 85"/>
                  <a:gd name="T91" fmla="*/ 3 h 76"/>
                  <a:gd name="T92" fmla="*/ 1 w 85"/>
                  <a:gd name="T93" fmla="*/ 3 h 76"/>
                  <a:gd name="T94" fmla="*/ 1 w 85"/>
                  <a:gd name="T95" fmla="*/ 5 h 76"/>
                  <a:gd name="T96" fmla="*/ 1 w 85"/>
                  <a:gd name="T97" fmla="*/ 4 h 76"/>
                  <a:gd name="T98" fmla="*/ 1 w 85"/>
                  <a:gd name="T99" fmla="*/ 4 h 76"/>
                  <a:gd name="T100" fmla="*/ 2 w 85"/>
                  <a:gd name="T101" fmla="*/ 4 h 76"/>
                  <a:gd name="T102" fmla="*/ 3 w 85"/>
                  <a:gd name="T103" fmla="*/ 4 h 76"/>
                  <a:gd name="T104" fmla="*/ 3 w 85"/>
                  <a:gd name="T105" fmla="*/ 5 h 76"/>
                  <a:gd name="T106" fmla="*/ 3 w 85"/>
                  <a:gd name="T107" fmla="*/ 5 h 76"/>
                  <a:gd name="T108" fmla="*/ 3 w 85"/>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0" y="53"/>
                    </a:moveTo>
                    <a:lnTo>
                      <a:pt x="53" y="49"/>
                    </a:lnTo>
                    <a:lnTo>
                      <a:pt x="67" y="64"/>
                    </a:lnTo>
                    <a:lnTo>
                      <a:pt x="64" y="66"/>
                    </a:lnTo>
                    <a:lnTo>
                      <a:pt x="50" y="53"/>
                    </a:lnTo>
                    <a:close/>
                    <a:moveTo>
                      <a:pt x="53" y="49"/>
                    </a:moveTo>
                    <a:lnTo>
                      <a:pt x="53" y="49"/>
                    </a:lnTo>
                    <a:lnTo>
                      <a:pt x="59" y="56"/>
                    </a:lnTo>
                    <a:lnTo>
                      <a:pt x="53" y="49"/>
                    </a:lnTo>
                    <a:close/>
                    <a:moveTo>
                      <a:pt x="53" y="49"/>
                    </a:moveTo>
                    <a:lnTo>
                      <a:pt x="56" y="46"/>
                    </a:lnTo>
                    <a:lnTo>
                      <a:pt x="69" y="60"/>
                    </a:lnTo>
                    <a:lnTo>
                      <a:pt x="66" y="64"/>
                    </a:lnTo>
                    <a:lnTo>
                      <a:pt x="53" y="49"/>
                    </a:lnTo>
                    <a:close/>
                    <a:moveTo>
                      <a:pt x="56" y="46"/>
                    </a:moveTo>
                    <a:lnTo>
                      <a:pt x="57" y="45"/>
                    </a:lnTo>
                    <a:lnTo>
                      <a:pt x="58" y="45"/>
                    </a:lnTo>
                    <a:lnTo>
                      <a:pt x="63" y="54"/>
                    </a:lnTo>
                    <a:lnTo>
                      <a:pt x="56" y="46"/>
                    </a:lnTo>
                    <a:close/>
                    <a:moveTo>
                      <a:pt x="58" y="45"/>
                    </a:moveTo>
                    <a:lnTo>
                      <a:pt x="65" y="41"/>
                    </a:lnTo>
                    <a:lnTo>
                      <a:pt x="74" y="58"/>
                    </a:lnTo>
                    <a:lnTo>
                      <a:pt x="67" y="61"/>
                    </a:lnTo>
                    <a:lnTo>
                      <a:pt x="58" y="45"/>
                    </a:lnTo>
                    <a:close/>
                    <a:moveTo>
                      <a:pt x="76" y="57"/>
                    </a:moveTo>
                    <a:lnTo>
                      <a:pt x="75" y="58"/>
                    </a:lnTo>
                    <a:lnTo>
                      <a:pt x="74" y="58"/>
                    </a:lnTo>
                    <a:lnTo>
                      <a:pt x="69" y="50"/>
                    </a:lnTo>
                    <a:lnTo>
                      <a:pt x="76" y="57"/>
                    </a:lnTo>
                    <a:close/>
                    <a:moveTo>
                      <a:pt x="63" y="44"/>
                    </a:moveTo>
                    <a:lnTo>
                      <a:pt x="66" y="40"/>
                    </a:lnTo>
                    <a:lnTo>
                      <a:pt x="79" y="54"/>
                    </a:lnTo>
                    <a:lnTo>
                      <a:pt x="76" y="57"/>
                    </a:lnTo>
                    <a:lnTo>
                      <a:pt x="63" y="44"/>
                    </a:lnTo>
                    <a:close/>
                    <a:moveTo>
                      <a:pt x="83" y="47"/>
                    </a:moveTo>
                    <a:lnTo>
                      <a:pt x="83" y="50"/>
                    </a:lnTo>
                    <a:lnTo>
                      <a:pt x="79" y="54"/>
                    </a:lnTo>
                    <a:lnTo>
                      <a:pt x="73" y="47"/>
                    </a:lnTo>
                    <a:lnTo>
                      <a:pt x="83" y="47"/>
                    </a:lnTo>
                    <a:close/>
                    <a:moveTo>
                      <a:pt x="63" y="47"/>
                    </a:moveTo>
                    <a:lnTo>
                      <a:pt x="63" y="40"/>
                    </a:lnTo>
                    <a:lnTo>
                      <a:pt x="83" y="40"/>
                    </a:lnTo>
                    <a:lnTo>
                      <a:pt x="83" y="47"/>
                    </a:lnTo>
                    <a:lnTo>
                      <a:pt x="63" y="47"/>
                    </a:lnTo>
                    <a:close/>
                    <a:moveTo>
                      <a:pt x="63" y="40"/>
                    </a:moveTo>
                    <a:lnTo>
                      <a:pt x="63" y="37"/>
                    </a:lnTo>
                    <a:lnTo>
                      <a:pt x="66" y="34"/>
                    </a:lnTo>
                    <a:lnTo>
                      <a:pt x="73" y="40"/>
                    </a:lnTo>
                    <a:lnTo>
                      <a:pt x="63" y="40"/>
                    </a:lnTo>
                    <a:close/>
                    <a:moveTo>
                      <a:pt x="66" y="34"/>
                    </a:moveTo>
                    <a:lnTo>
                      <a:pt x="69" y="30"/>
                    </a:lnTo>
                    <a:lnTo>
                      <a:pt x="83" y="44"/>
                    </a:lnTo>
                    <a:lnTo>
                      <a:pt x="79" y="47"/>
                    </a:lnTo>
                    <a:lnTo>
                      <a:pt x="66" y="34"/>
                    </a:lnTo>
                    <a:close/>
                    <a:moveTo>
                      <a:pt x="85" y="37"/>
                    </a:moveTo>
                    <a:lnTo>
                      <a:pt x="85" y="41"/>
                    </a:lnTo>
                    <a:lnTo>
                      <a:pt x="83" y="44"/>
                    </a:lnTo>
                    <a:lnTo>
                      <a:pt x="76" y="37"/>
                    </a:lnTo>
                    <a:lnTo>
                      <a:pt x="85" y="37"/>
                    </a:lnTo>
                    <a:close/>
                    <a:moveTo>
                      <a:pt x="66" y="37"/>
                    </a:moveTo>
                    <a:lnTo>
                      <a:pt x="66" y="30"/>
                    </a:lnTo>
                    <a:lnTo>
                      <a:pt x="85" y="30"/>
                    </a:lnTo>
                    <a:lnTo>
                      <a:pt x="85" y="37"/>
                    </a:lnTo>
                    <a:lnTo>
                      <a:pt x="66" y="37"/>
                    </a:lnTo>
                    <a:close/>
                    <a:moveTo>
                      <a:pt x="66" y="30"/>
                    </a:moveTo>
                    <a:lnTo>
                      <a:pt x="66" y="27"/>
                    </a:lnTo>
                    <a:lnTo>
                      <a:pt x="85" y="27"/>
                    </a:lnTo>
                    <a:lnTo>
                      <a:pt x="85" y="30"/>
                    </a:lnTo>
                    <a:lnTo>
                      <a:pt x="66" y="30"/>
                    </a:lnTo>
                    <a:close/>
                    <a:moveTo>
                      <a:pt x="66" y="27"/>
                    </a:moveTo>
                    <a:lnTo>
                      <a:pt x="66" y="25"/>
                    </a:lnTo>
                    <a:lnTo>
                      <a:pt x="85" y="25"/>
                    </a:lnTo>
                    <a:lnTo>
                      <a:pt x="85" y="27"/>
                    </a:lnTo>
                    <a:lnTo>
                      <a:pt x="66" y="27"/>
                    </a:lnTo>
                    <a:close/>
                    <a:moveTo>
                      <a:pt x="85" y="21"/>
                    </a:moveTo>
                    <a:lnTo>
                      <a:pt x="85" y="23"/>
                    </a:lnTo>
                    <a:lnTo>
                      <a:pt x="85" y="25"/>
                    </a:lnTo>
                    <a:lnTo>
                      <a:pt x="76" y="25"/>
                    </a:lnTo>
                    <a:lnTo>
                      <a:pt x="85" y="21"/>
                    </a:lnTo>
                    <a:close/>
                    <a:moveTo>
                      <a:pt x="67" y="28"/>
                    </a:moveTo>
                    <a:lnTo>
                      <a:pt x="64" y="23"/>
                    </a:lnTo>
                    <a:lnTo>
                      <a:pt x="81" y="14"/>
                    </a:lnTo>
                    <a:lnTo>
                      <a:pt x="85" y="21"/>
                    </a:lnTo>
                    <a:lnTo>
                      <a:pt x="67" y="28"/>
                    </a:lnTo>
                    <a:close/>
                    <a:moveTo>
                      <a:pt x="79" y="12"/>
                    </a:moveTo>
                    <a:lnTo>
                      <a:pt x="80" y="13"/>
                    </a:lnTo>
                    <a:lnTo>
                      <a:pt x="81" y="14"/>
                    </a:lnTo>
                    <a:lnTo>
                      <a:pt x="73" y="18"/>
                    </a:lnTo>
                    <a:lnTo>
                      <a:pt x="79" y="12"/>
                    </a:lnTo>
                    <a:close/>
                    <a:moveTo>
                      <a:pt x="66" y="25"/>
                    </a:moveTo>
                    <a:lnTo>
                      <a:pt x="63" y="22"/>
                    </a:lnTo>
                    <a:lnTo>
                      <a:pt x="76" y="8"/>
                    </a:lnTo>
                    <a:lnTo>
                      <a:pt x="79" y="12"/>
                    </a:lnTo>
                    <a:lnTo>
                      <a:pt x="66" y="25"/>
                    </a:lnTo>
                    <a:close/>
                    <a:moveTo>
                      <a:pt x="63" y="22"/>
                    </a:moveTo>
                    <a:lnTo>
                      <a:pt x="53" y="12"/>
                    </a:lnTo>
                    <a:lnTo>
                      <a:pt x="63" y="22"/>
                    </a:lnTo>
                    <a:lnTo>
                      <a:pt x="69" y="15"/>
                    </a:lnTo>
                    <a:lnTo>
                      <a:pt x="63" y="22"/>
                    </a:lnTo>
                    <a:close/>
                    <a:moveTo>
                      <a:pt x="63" y="22"/>
                    </a:moveTo>
                    <a:lnTo>
                      <a:pt x="59" y="18"/>
                    </a:lnTo>
                    <a:lnTo>
                      <a:pt x="73" y="5"/>
                    </a:lnTo>
                    <a:lnTo>
                      <a:pt x="76" y="8"/>
                    </a:lnTo>
                    <a:lnTo>
                      <a:pt x="63" y="22"/>
                    </a:lnTo>
                    <a:close/>
                    <a:moveTo>
                      <a:pt x="66" y="2"/>
                    </a:moveTo>
                    <a:lnTo>
                      <a:pt x="70" y="2"/>
                    </a:lnTo>
                    <a:lnTo>
                      <a:pt x="73" y="5"/>
                    </a:lnTo>
                    <a:lnTo>
                      <a:pt x="66" y="12"/>
                    </a:lnTo>
                    <a:lnTo>
                      <a:pt x="66" y="2"/>
                    </a:lnTo>
                    <a:close/>
                    <a:moveTo>
                      <a:pt x="66" y="22"/>
                    </a:moveTo>
                    <a:lnTo>
                      <a:pt x="63" y="22"/>
                    </a:lnTo>
                    <a:lnTo>
                      <a:pt x="63" y="2"/>
                    </a:lnTo>
                    <a:lnTo>
                      <a:pt x="66" y="2"/>
                    </a:lnTo>
                    <a:lnTo>
                      <a:pt x="66" y="22"/>
                    </a:lnTo>
                    <a:close/>
                    <a:moveTo>
                      <a:pt x="63" y="22"/>
                    </a:moveTo>
                    <a:lnTo>
                      <a:pt x="59" y="22"/>
                    </a:lnTo>
                    <a:lnTo>
                      <a:pt x="56" y="18"/>
                    </a:lnTo>
                    <a:lnTo>
                      <a:pt x="63" y="12"/>
                    </a:lnTo>
                    <a:lnTo>
                      <a:pt x="63" y="22"/>
                    </a:lnTo>
                    <a:close/>
                    <a:moveTo>
                      <a:pt x="56" y="18"/>
                    </a:moveTo>
                    <a:lnTo>
                      <a:pt x="53" y="15"/>
                    </a:lnTo>
                    <a:lnTo>
                      <a:pt x="67" y="2"/>
                    </a:lnTo>
                    <a:lnTo>
                      <a:pt x="69" y="5"/>
                    </a:lnTo>
                    <a:lnTo>
                      <a:pt x="56" y="18"/>
                    </a:lnTo>
                    <a:close/>
                    <a:moveTo>
                      <a:pt x="59" y="0"/>
                    </a:moveTo>
                    <a:lnTo>
                      <a:pt x="64" y="0"/>
                    </a:lnTo>
                    <a:lnTo>
                      <a:pt x="67" y="2"/>
                    </a:lnTo>
                    <a:lnTo>
                      <a:pt x="59" y="8"/>
                    </a:lnTo>
                    <a:lnTo>
                      <a:pt x="59" y="0"/>
                    </a:lnTo>
                    <a:close/>
                    <a:moveTo>
                      <a:pt x="59" y="18"/>
                    </a:moveTo>
                    <a:lnTo>
                      <a:pt x="54" y="18"/>
                    </a:lnTo>
                    <a:lnTo>
                      <a:pt x="54" y="0"/>
                    </a:lnTo>
                    <a:lnTo>
                      <a:pt x="59" y="0"/>
                    </a:lnTo>
                    <a:lnTo>
                      <a:pt x="59"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6" y="0"/>
                    </a:moveTo>
                    <a:lnTo>
                      <a:pt x="38" y="0"/>
                    </a:lnTo>
                    <a:lnTo>
                      <a:pt x="41" y="0"/>
                    </a:lnTo>
                    <a:lnTo>
                      <a:pt x="41" y="8"/>
                    </a:lnTo>
                    <a:lnTo>
                      <a:pt x="36" y="0"/>
                    </a:lnTo>
                    <a:close/>
                    <a:moveTo>
                      <a:pt x="45" y="17"/>
                    </a:moveTo>
                    <a:lnTo>
                      <a:pt x="38" y="21"/>
                    </a:lnTo>
                    <a:lnTo>
                      <a:pt x="31" y="3"/>
                    </a:lnTo>
                    <a:lnTo>
                      <a:pt x="36" y="0"/>
                    </a:lnTo>
                    <a:lnTo>
                      <a:pt x="45" y="17"/>
                    </a:lnTo>
                    <a:close/>
                    <a:moveTo>
                      <a:pt x="38" y="21"/>
                    </a:moveTo>
                    <a:lnTo>
                      <a:pt x="32" y="24"/>
                    </a:lnTo>
                    <a:lnTo>
                      <a:pt x="24" y="6"/>
                    </a:lnTo>
                    <a:lnTo>
                      <a:pt x="31" y="3"/>
                    </a:lnTo>
                    <a:lnTo>
                      <a:pt x="38" y="21"/>
                    </a:lnTo>
                    <a:close/>
                    <a:moveTo>
                      <a:pt x="21" y="8"/>
                    </a:moveTo>
                    <a:lnTo>
                      <a:pt x="22" y="7"/>
                    </a:lnTo>
                    <a:lnTo>
                      <a:pt x="24" y="6"/>
                    </a:lnTo>
                    <a:lnTo>
                      <a:pt x="29" y="15"/>
                    </a:lnTo>
                    <a:lnTo>
                      <a:pt x="21" y="8"/>
                    </a:lnTo>
                    <a:close/>
                    <a:moveTo>
                      <a:pt x="35" y="22"/>
                    </a:moveTo>
                    <a:lnTo>
                      <a:pt x="32" y="25"/>
                    </a:lnTo>
                    <a:lnTo>
                      <a:pt x="19" y="12"/>
                    </a:lnTo>
                    <a:lnTo>
                      <a:pt x="21" y="8"/>
                    </a:lnTo>
                    <a:lnTo>
                      <a:pt x="35" y="22"/>
                    </a:lnTo>
                    <a:close/>
                    <a:moveTo>
                      <a:pt x="32" y="25"/>
                    </a:moveTo>
                    <a:lnTo>
                      <a:pt x="29" y="28"/>
                    </a:lnTo>
                    <a:lnTo>
                      <a:pt x="15" y="15"/>
                    </a:lnTo>
                    <a:lnTo>
                      <a:pt x="19" y="12"/>
                    </a:lnTo>
                    <a:lnTo>
                      <a:pt x="32" y="25"/>
                    </a:lnTo>
                    <a:close/>
                    <a:moveTo>
                      <a:pt x="29" y="28"/>
                    </a:moveTo>
                    <a:lnTo>
                      <a:pt x="27" y="29"/>
                    </a:lnTo>
                    <a:lnTo>
                      <a:pt x="26" y="29"/>
                    </a:lnTo>
                    <a:lnTo>
                      <a:pt x="22" y="22"/>
                    </a:lnTo>
                    <a:lnTo>
                      <a:pt x="29" y="28"/>
                    </a:lnTo>
                    <a:close/>
                    <a:moveTo>
                      <a:pt x="26" y="29"/>
                    </a:moveTo>
                    <a:lnTo>
                      <a:pt x="20" y="33"/>
                    </a:lnTo>
                    <a:lnTo>
                      <a:pt x="11" y="16"/>
                    </a:lnTo>
                    <a:lnTo>
                      <a:pt x="18" y="13"/>
                    </a:lnTo>
                    <a:lnTo>
                      <a:pt x="26" y="29"/>
                    </a:lnTo>
                    <a:close/>
                    <a:moveTo>
                      <a:pt x="5" y="25"/>
                    </a:moveTo>
                    <a:lnTo>
                      <a:pt x="5" y="18"/>
                    </a:lnTo>
                    <a:lnTo>
                      <a:pt x="11" y="16"/>
                    </a:lnTo>
                    <a:lnTo>
                      <a:pt x="15" y="25"/>
                    </a:lnTo>
                    <a:lnTo>
                      <a:pt x="5" y="25"/>
                    </a:lnTo>
                    <a:close/>
                    <a:moveTo>
                      <a:pt x="25" y="25"/>
                    </a:moveTo>
                    <a:lnTo>
                      <a:pt x="25" y="27"/>
                    </a:lnTo>
                    <a:lnTo>
                      <a:pt x="5" y="27"/>
                    </a:lnTo>
                    <a:lnTo>
                      <a:pt x="5" y="25"/>
                    </a:lnTo>
                    <a:lnTo>
                      <a:pt x="25" y="25"/>
                    </a:lnTo>
                    <a:close/>
                    <a:moveTo>
                      <a:pt x="25" y="27"/>
                    </a:moveTo>
                    <a:lnTo>
                      <a:pt x="25" y="30"/>
                    </a:lnTo>
                    <a:lnTo>
                      <a:pt x="24" y="32"/>
                    </a:lnTo>
                    <a:lnTo>
                      <a:pt x="15" y="27"/>
                    </a:lnTo>
                    <a:lnTo>
                      <a:pt x="25" y="27"/>
                    </a:lnTo>
                    <a:close/>
                    <a:moveTo>
                      <a:pt x="24" y="32"/>
                    </a:moveTo>
                    <a:lnTo>
                      <a:pt x="21" y="38"/>
                    </a:lnTo>
                    <a:lnTo>
                      <a:pt x="3" y="29"/>
                    </a:lnTo>
                    <a:lnTo>
                      <a:pt x="7" y="24"/>
                    </a:lnTo>
                    <a:lnTo>
                      <a:pt x="24" y="32"/>
                    </a:lnTo>
                    <a:close/>
                    <a:moveTo>
                      <a:pt x="21" y="38"/>
                    </a:moveTo>
                    <a:lnTo>
                      <a:pt x="20" y="39"/>
                    </a:lnTo>
                    <a:lnTo>
                      <a:pt x="19" y="40"/>
                    </a:lnTo>
                    <a:lnTo>
                      <a:pt x="12" y="34"/>
                    </a:lnTo>
                    <a:lnTo>
                      <a:pt x="21" y="38"/>
                    </a:lnTo>
                    <a:close/>
                    <a:moveTo>
                      <a:pt x="19" y="40"/>
                    </a:moveTo>
                    <a:lnTo>
                      <a:pt x="15" y="44"/>
                    </a:lnTo>
                    <a:lnTo>
                      <a:pt x="2" y="30"/>
                    </a:lnTo>
                    <a:lnTo>
                      <a:pt x="5" y="27"/>
                    </a:lnTo>
                    <a:lnTo>
                      <a:pt x="19" y="40"/>
                    </a:lnTo>
                    <a:close/>
                    <a:moveTo>
                      <a:pt x="0" y="37"/>
                    </a:moveTo>
                    <a:lnTo>
                      <a:pt x="0" y="34"/>
                    </a:lnTo>
                    <a:lnTo>
                      <a:pt x="2" y="30"/>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3" y="60"/>
                    </a:lnTo>
                    <a:lnTo>
                      <a:pt x="1" y="55"/>
                    </a:lnTo>
                    <a:lnTo>
                      <a:pt x="18" y="46"/>
                    </a:lnTo>
                    <a:close/>
                    <a:moveTo>
                      <a:pt x="5" y="64"/>
                    </a:moveTo>
                    <a:lnTo>
                      <a:pt x="4" y="61"/>
                    </a:lnTo>
                    <a:lnTo>
                      <a:pt x="3" y="60"/>
                    </a:lnTo>
                    <a:lnTo>
                      <a:pt x="12" y="56"/>
                    </a:lnTo>
                    <a:lnTo>
                      <a:pt x="5" y="64"/>
                    </a:lnTo>
                    <a:close/>
                    <a:moveTo>
                      <a:pt x="19" y="49"/>
                    </a:moveTo>
                    <a:lnTo>
                      <a:pt x="22" y="53"/>
                    </a:lnTo>
                    <a:lnTo>
                      <a:pt x="9" y="66"/>
                    </a:lnTo>
                    <a:lnTo>
                      <a:pt x="5" y="64"/>
                    </a:lnTo>
                    <a:lnTo>
                      <a:pt x="19" y="49"/>
                    </a:lnTo>
                    <a:close/>
                    <a:moveTo>
                      <a:pt x="15" y="69"/>
                    </a:moveTo>
                    <a:lnTo>
                      <a:pt x="12" y="69"/>
                    </a:lnTo>
                    <a:lnTo>
                      <a:pt x="9" y="66"/>
                    </a:lnTo>
                    <a:lnTo>
                      <a:pt x="15" y="59"/>
                    </a:lnTo>
                    <a:lnTo>
                      <a:pt x="15" y="69"/>
                    </a:lnTo>
                    <a:close/>
                    <a:moveTo>
                      <a:pt x="15" y="50"/>
                    </a:moveTo>
                    <a:lnTo>
                      <a:pt x="19" y="50"/>
                    </a:lnTo>
                    <a:lnTo>
                      <a:pt x="19" y="69"/>
                    </a:lnTo>
                    <a:lnTo>
                      <a:pt x="15" y="69"/>
                    </a:lnTo>
                    <a:lnTo>
                      <a:pt x="15" y="50"/>
                    </a:lnTo>
                    <a:close/>
                    <a:moveTo>
                      <a:pt x="19" y="50"/>
                    </a:moveTo>
                    <a:lnTo>
                      <a:pt x="23" y="50"/>
                    </a:lnTo>
                    <a:lnTo>
                      <a:pt x="25" y="53"/>
                    </a:lnTo>
                    <a:lnTo>
                      <a:pt x="19" y="59"/>
                    </a:lnTo>
                    <a:lnTo>
                      <a:pt x="19" y="50"/>
                    </a:lnTo>
                    <a:close/>
                    <a:moveTo>
                      <a:pt x="25" y="53"/>
                    </a:moveTo>
                    <a:lnTo>
                      <a:pt x="29" y="56"/>
                    </a:lnTo>
                    <a:lnTo>
                      <a:pt x="15" y="69"/>
                    </a:lnTo>
                    <a:lnTo>
                      <a:pt x="12" y="66"/>
                    </a:lnTo>
                    <a:lnTo>
                      <a:pt x="25" y="53"/>
                    </a:lnTo>
                    <a:close/>
                    <a:moveTo>
                      <a:pt x="29" y="56"/>
                    </a:moveTo>
                    <a:lnTo>
                      <a:pt x="19" y="46"/>
                    </a:lnTo>
                    <a:lnTo>
                      <a:pt x="29" y="56"/>
                    </a:lnTo>
                    <a:lnTo>
                      <a:pt x="22" y="62"/>
                    </a:lnTo>
                    <a:lnTo>
                      <a:pt x="29" y="56"/>
                    </a:lnTo>
                    <a:close/>
                    <a:moveTo>
                      <a:pt x="29" y="56"/>
                    </a:moveTo>
                    <a:lnTo>
                      <a:pt x="32" y="59"/>
                    </a:lnTo>
                    <a:lnTo>
                      <a:pt x="19" y="72"/>
                    </a:lnTo>
                    <a:lnTo>
                      <a:pt x="15" y="69"/>
                    </a:lnTo>
                    <a:lnTo>
                      <a:pt x="29" y="56"/>
                    </a:lnTo>
                    <a:close/>
                    <a:moveTo>
                      <a:pt x="25" y="76"/>
                    </a:moveTo>
                    <a:lnTo>
                      <a:pt x="21" y="76"/>
                    </a:lnTo>
                    <a:lnTo>
                      <a:pt x="19" y="72"/>
                    </a:lnTo>
                    <a:lnTo>
                      <a:pt x="25" y="66"/>
                    </a:lnTo>
                    <a:lnTo>
                      <a:pt x="25" y="76"/>
                    </a:lnTo>
                    <a:close/>
                    <a:moveTo>
                      <a:pt x="25" y="56"/>
                    </a:moveTo>
                    <a:lnTo>
                      <a:pt x="31" y="56"/>
                    </a:lnTo>
                    <a:lnTo>
                      <a:pt x="31" y="76"/>
                    </a:lnTo>
                    <a:lnTo>
                      <a:pt x="25" y="76"/>
                    </a:lnTo>
                    <a:lnTo>
                      <a:pt x="25" y="56"/>
                    </a:lnTo>
                    <a:close/>
                    <a:moveTo>
                      <a:pt x="31" y="56"/>
                    </a:moveTo>
                    <a:lnTo>
                      <a:pt x="34" y="56"/>
                    </a:lnTo>
                    <a:lnTo>
                      <a:pt x="34" y="76"/>
                    </a:lnTo>
                    <a:lnTo>
                      <a:pt x="31" y="76"/>
                    </a:lnTo>
                    <a:lnTo>
                      <a:pt x="31" y="56"/>
                    </a:lnTo>
                    <a:close/>
                    <a:moveTo>
                      <a:pt x="34" y="56"/>
                    </a:moveTo>
                    <a:lnTo>
                      <a:pt x="41" y="56"/>
                    </a:lnTo>
                    <a:lnTo>
                      <a:pt x="41" y="76"/>
                    </a:lnTo>
                    <a:lnTo>
                      <a:pt x="34" y="76"/>
                    </a:lnTo>
                    <a:lnTo>
                      <a:pt x="34" y="56"/>
                    </a:lnTo>
                    <a:close/>
                    <a:moveTo>
                      <a:pt x="41" y="56"/>
                    </a:moveTo>
                    <a:lnTo>
                      <a:pt x="44" y="56"/>
                    </a:lnTo>
                    <a:lnTo>
                      <a:pt x="44" y="76"/>
                    </a:lnTo>
                    <a:lnTo>
                      <a:pt x="41" y="76"/>
                    </a:lnTo>
                    <a:lnTo>
                      <a:pt x="41" y="56"/>
                    </a:lnTo>
                    <a:close/>
                    <a:moveTo>
                      <a:pt x="48" y="75"/>
                    </a:moveTo>
                    <a:lnTo>
                      <a:pt x="46" y="76"/>
                    </a:lnTo>
                    <a:lnTo>
                      <a:pt x="44" y="76"/>
                    </a:lnTo>
                    <a:lnTo>
                      <a:pt x="44" y="66"/>
                    </a:lnTo>
                    <a:lnTo>
                      <a:pt x="48" y="75"/>
                    </a:lnTo>
                    <a:close/>
                    <a:moveTo>
                      <a:pt x="40" y="57"/>
                    </a:moveTo>
                    <a:lnTo>
                      <a:pt x="46" y="54"/>
                    </a:lnTo>
                    <a:lnTo>
                      <a:pt x="55" y="71"/>
                    </a:lnTo>
                    <a:lnTo>
                      <a:pt x="48" y="75"/>
                    </a:lnTo>
                    <a:lnTo>
                      <a:pt x="40" y="57"/>
                    </a:lnTo>
                    <a:close/>
                    <a:moveTo>
                      <a:pt x="46" y="54"/>
                    </a:moveTo>
                    <a:lnTo>
                      <a:pt x="53" y="51"/>
                    </a:lnTo>
                    <a:lnTo>
                      <a:pt x="61"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29" name="Freeform 585">
                <a:extLst>
                  <a:ext uri="{FF2B5EF4-FFF2-40B4-BE49-F238E27FC236}">
                    <a16:creationId xmlns:a16="http://schemas.microsoft.com/office/drawing/2014/main" id="{ECB63E35-578A-4058-A2FB-D716349628A8}"/>
                  </a:ext>
                </a:extLst>
              </p:cNvPr>
              <p:cNvSpPr>
                <a:spLocks/>
              </p:cNvSpPr>
              <p:nvPr/>
            </p:nvSpPr>
            <p:spPr bwMode="auto">
              <a:xfrm>
                <a:off x="3113" y="2418"/>
                <a:ext cx="17" cy="15"/>
              </a:xfrm>
              <a:custGeom>
                <a:avLst/>
                <a:gdLst>
                  <a:gd name="T0" fmla="*/ 3 w 67"/>
                  <a:gd name="T1" fmla="*/ 4 h 57"/>
                  <a:gd name="T2" fmla="*/ 3 w 67"/>
                  <a:gd name="T3" fmla="*/ 4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4 h 57"/>
                  <a:gd name="T64" fmla="*/ 1 w 67"/>
                  <a:gd name="T65" fmla="*/ 4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4"/>
                    </a:moveTo>
                    <a:lnTo>
                      <a:pt x="51" y="52"/>
                    </a:lnTo>
                    <a:lnTo>
                      <a:pt x="54" y="45"/>
                    </a:lnTo>
                    <a:lnTo>
                      <a:pt x="57" y="42"/>
                    </a:lnTo>
                    <a:lnTo>
                      <a:pt x="60" y="39"/>
                    </a:lnTo>
                    <a:lnTo>
                      <a:pt x="63" y="32"/>
                    </a:lnTo>
                    <a:lnTo>
                      <a:pt x="63" y="29"/>
                    </a:lnTo>
                    <a:lnTo>
                      <a:pt x="67" y="27"/>
                    </a:lnTo>
                    <a:lnTo>
                      <a:pt x="67" y="20"/>
                    </a:lnTo>
                    <a:lnTo>
                      <a:pt x="63" y="17"/>
                    </a:lnTo>
                    <a:lnTo>
                      <a:pt x="63" y="13"/>
                    </a:lnTo>
                    <a:lnTo>
                      <a:pt x="60" y="10"/>
                    </a:lnTo>
                    <a:lnTo>
                      <a:pt x="57" y="7"/>
                    </a:lnTo>
                    <a:lnTo>
                      <a:pt x="54" y="3"/>
                    </a:lnTo>
                    <a:lnTo>
                      <a:pt x="51" y="3"/>
                    </a:lnTo>
                    <a:lnTo>
                      <a:pt x="45" y="0"/>
                    </a:lnTo>
                    <a:lnTo>
                      <a:pt x="41" y="0"/>
                    </a:lnTo>
                    <a:lnTo>
                      <a:pt x="35" y="0"/>
                    </a:lnTo>
                    <a:lnTo>
                      <a:pt x="28" y="3"/>
                    </a:lnTo>
                    <a:lnTo>
                      <a:pt x="25" y="3"/>
                    </a:lnTo>
                    <a:lnTo>
                      <a:pt x="19" y="7"/>
                    </a:lnTo>
                    <a:lnTo>
                      <a:pt x="16" y="10"/>
                    </a:lnTo>
                    <a:lnTo>
                      <a:pt x="9" y="13"/>
                    </a:lnTo>
                    <a:lnTo>
                      <a:pt x="6" y="17"/>
                    </a:lnTo>
                    <a:lnTo>
                      <a:pt x="3" y="23"/>
                    </a:lnTo>
                    <a:lnTo>
                      <a:pt x="3" y="27"/>
                    </a:lnTo>
                    <a:lnTo>
                      <a:pt x="0" y="32"/>
                    </a:lnTo>
                    <a:lnTo>
                      <a:pt x="0" y="35"/>
                    </a:lnTo>
                    <a:lnTo>
                      <a:pt x="0" y="39"/>
                    </a:lnTo>
                    <a:lnTo>
                      <a:pt x="0" y="45"/>
                    </a:lnTo>
                    <a:lnTo>
                      <a:pt x="3" y="49"/>
                    </a:lnTo>
                    <a:lnTo>
                      <a:pt x="3" y="52"/>
                    </a:lnTo>
                    <a:lnTo>
                      <a:pt x="6" y="54"/>
                    </a:lnTo>
                    <a:lnTo>
                      <a:pt x="13" y="57"/>
                    </a:lnTo>
                    <a:lnTo>
                      <a:pt x="16" y="57"/>
                    </a:lnTo>
                    <a:lnTo>
                      <a:pt x="19" y="57"/>
                    </a:lnTo>
                    <a:lnTo>
                      <a:pt x="25" y="57"/>
                    </a:lnTo>
                    <a:lnTo>
                      <a:pt x="31" y="57"/>
                    </a:lnTo>
                    <a:lnTo>
                      <a:pt x="35" y="57"/>
                    </a:lnTo>
                    <a:lnTo>
                      <a:pt x="41"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0" name="Freeform 586">
                <a:extLst>
                  <a:ext uri="{FF2B5EF4-FFF2-40B4-BE49-F238E27FC236}">
                    <a16:creationId xmlns:a16="http://schemas.microsoft.com/office/drawing/2014/main" id="{66936DC5-2529-4D7D-A5CE-7155B77D7683}"/>
                  </a:ext>
                </a:extLst>
              </p:cNvPr>
              <p:cNvSpPr>
                <a:spLocks noEditPoints="1"/>
              </p:cNvSpPr>
              <p:nvPr/>
            </p:nvSpPr>
            <p:spPr bwMode="auto">
              <a:xfrm>
                <a:off x="3111" y="2416"/>
                <a:ext cx="21" cy="19"/>
              </a:xfrm>
              <a:custGeom>
                <a:avLst/>
                <a:gdLst>
                  <a:gd name="T0" fmla="*/ 4 w 86"/>
                  <a:gd name="T1" fmla="*/ 4 h 76"/>
                  <a:gd name="T2" fmla="*/ 3 w 86"/>
                  <a:gd name="T3" fmla="*/ 3 h 76"/>
                  <a:gd name="T4" fmla="*/ 3 w 86"/>
                  <a:gd name="T5" fmla="*/ 3 h 76"/>
                  <a:gd name="T6" fmla="*/ 4 w 86"/>
                  <a:gd name="T7" fmla="*/ 4 h 76"/>
                  <a:gd name="T8" fmla="*/ 3 w 86"/>
                  <a:gd name="T9" fmla="*/ 3 h 76"/>
                  <a:gd name="T10" fmla="*/ 5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3 w 86"/>
                  <a:gd name="T39" fmla="*/ 2 h 76"/>
                  <a:gd name="T40" fmla="*/ 4 w 86"/>
                  <a:gd name="T41" fmla="*/ 2 h 76"/>
                  <a:gd name="T42" fmla="*/ 3 w 86"/>
                  <a:gd name="T43" fmla="*/ 2 h 76"/>
                  <a:gd name="T44" fmla="*/ 3 w 86"/>
                  <a:gd name="T45" fmla="*/ 0 h 76"/>
                  <a:gd name="T46" fmla="*/ 3 w 86"/>
                  <a:gd name="T47" fmla="*/ 1 h 76"/>
                  <a:gd name="T48" fmla="*/ 3 w 86"/>
                  <a:gd name="T49" fmla="*/ 1 h 76"/>
                  <a:gd name="T50" fmla="*/ 2 w 86"/>
                  <a:gd name="T51" fmla="*/ 0 h 76"/>
                  <a:gd name="T52" fmla="*/ 2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1 h 76"/>
                  <a:gd name="T72" fmla="*/ 1 w 86"/>
                  <a:gd name="T73" fmla="*/ 2 h 76"/>
                  <a:gd name="T74" fmla="*/ 0 w 86"/>
                  <a:gd name="T75" fmla="*/ 2 h 76"/>
                  <a:gd name="T76" fmla="*/ 0 w 86"/>
                  <a:gd name="T77" fmla="*/ 2 h 76"/>
                  <a:gd name="T78" fmla="*/ 1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1 w 86"/>
                  <a:gd name="T91" fmla="*/ 3 h 76"/>
                  <a:gd name="T92" fmla="*/ 1 w 86"/>
                  <a:gd name="T93" fmla="*/ 4 h 76"/>
                  <a:gd name="T94" fmla="*/ 0 w 86"/>
                  <a:gd name="T95" fmla="*/ 4 h 76"/>
                  <a:gd name="T96" fmla="*/ 0 w 86"/>
                  <a:gd name="T97" fmla="*/ 4 h 76"/>
                  <a:gd name="T98" fmla="*/ 1 w 86"/>
                  <a:gd name="T99" fmla="*/ 5 h 76"/>
                  <a:gd name="T100" fmla="*/ 1 w 86"/>
                  <a:gd name="T101" fmla="*/ 5 h 76"/>
                  <a:gd name="T102" fmla="*/ 1 w 86"/>
                  <a:gd name="T103" fmla="*/ 4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4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49" y="55"/>
                    </a:moveTo>
                    <a:lnTo>
                      <a:pt x="56" y="52"/>
                    </a:lnTo>
                    <a:lnTo>
                      <a:pt x="64" y="69"/>
                    </a:lnTo>
                    <a:lnTo>
                      <a:pt x="58" y="72"/>
                    </a:lnTo>
                    <a:lnTo>
                      <a:pt x="49" y="55"/>
                    </a:lnTo>
                    <a:close/>
                    <a:moveTo>
                      <a:pt x="68" y="64"/>
                    </a:moveTo>
                    <a:lnTo>
                      <a:pt x="67" y="68"/>
                    </a:lnTo>
                    <a:lnTo>
                      <a:pt x="64" y="69"/>
                    </a:lnTo>
                    <a:lnTo>
                      <a:pt x="60" y="61"/>
                    </a:lnTo>
                    <a:lnTo>
                      <a:pt x="68" y="64"/>
                    </a:lnTo>
                    <a:close/>
                    <a:moveTo>
                      <a:pt x="51" y="57"/>
                    </a:moveTo>
                    <a:lnTo>
                      <a:pt x="55" y="50"/>
                    </a:lnTo>
                    <a:lnTo>
                      <a:pt x="71" y="59"/>
                    </a:lnTo>
                    <a:lnTo>
                      <a:pt x="68" y="64"/>
                    </a:lnTo>
                    <a:lnTo>
                      <a:pt x="51" y="57"/>
                    </a:lnTo>
                    <a:close/>
                    <a:moveTo>
                      <a:pt x="55" y="50"/>
                    </a:moveTo>
                    <a:lnTo>
                      <a:pt x="55" y="49"/>
                    </a:lnTo>
                    <a:lnTo>
                      <a:pt x="56" y="48"/>
                    </a:lnTo>
                    <a:lnTo>
                      <a:pt x="63" y="54"/>
                    </a:lnTo>
                    <a:lnTo>
                      <a:pt x="55" y="50"/>
                    </a:lnTo>
                    <a:close/>
                    <a:moveTo>
                      <a:pt x="56" y="48"/>
                    </a:moveTo>
                    <a:lnTo>
                      <a:pt x="59" y="44"/>
                    </a:lnTo>
                    <a:lnTo>
                      <a:pt x="72" y="58"/>
                    </a:lnTo>
                    <a:lnTo>
                      <a:pt x="70" y="61"/>
                    </a:lnTo>
                    <a:lnTo>
                      <a:pt x="56" y="48"/>
                    </a:lnTo>
                    <a:close/>
                    <a:moveTo>
                      <a:pt x="59" y="44"/>
                    </a:moveTo>
                    <a:lnTo>
                      <a:pt x="69" y="34"/>
                    </a:lnTo>
                    <a:lnTo>
                      <a:pt x="59" y="44"/>
                    </a:lnTo>
                    <a:lnTo>
                      <a:pt x="66" y="51"/>
                    </a:lnTo>
                    <a:lnTo>
                      <a:pt x="59" y="44"/>
                    </a:lnTo>
                    <a:close/>
                    <a:moveTo>
                      <a:pt x="59" y="44"/>
                    </a:moveTo>
                    <a:lnTo>
                      <a:pt x="63" y="41"/>
                    </a:lnTo>
                    <a:lnTo>
                      <a:pt x="76" y="54"/>
                    </a:lnTo>
                    <a:lnTo>
                      <a:pt x="72" y="58"/>
                    </a:lnTo>
                    <a:lnTo>
                      <a:pt x="59" y="44"/>
                    </a:lnTo>
                    <a:close/>
                    <a:moveTo>
                      <a:pt x="78" y="52"/>
                    </a:moveTo>
                    <a:lnTo>
                      <a:pt x="77" y="53"/>
                    </a:lnTo>
                    <a:lnTo>
                      <a:pt x="76" y="54"/>
                    </a:lnTo>
                    <a:lnTo>
                      <a:pt x="69" y="48"/>
                    </a:lnTo>
                    <a:lnTo>
                      <a:pt x="78" y="52"/>
                    </a:lnTo>
                    <a:close/>
                    <a:moveTo>
                      <a:pt x="60" y="43"/>
                    </a:moveTo>
                    <a:lnTo>
                      <a:pt x="64" y="37"/>
                    </a:lnTo>
                    <a:lnTo>
                      <a:pt x="81" y="45"/>
                    </a:lnTo>
                    <a:lnTo>
                      <a:pt x="78" y="52"/>
                    </a:lnTo>
                    <a:lnTo>
                      <a:pt x="60" y="43"/>
                    </a:lnTo>
                    <a:close/>
                    <a:moveTo>
                      <a:pt x="82" y="41"/>
                    </a:moveTo>
                    <a:lnTo>
                      <a:pt x="82" y="43"/>
                    </a:lnTo>
                    <a:lnTo>
                      <a:pt x="81" y="45"/>
                    </a:lnTo>
                    <a:lnTo>
                      <a:pt x="72" y="41"/>
                    </a:lnTo>
                    <a:lnTo>
                      <a:pt x="82" y="41"/>
                    </a:lnTo>
                    <a:close/>
                    <a:moveTo>
                      <a:pt x="63" y="41"/>
                    </a:moveTo>
                    <a:lnTo>
                      <a:pt x="63" y="38"/>
                    </a:lnTo>
                    <a:lnTo>
                      <a:pt x="82" y="38"/>
                    </a:lnTo>
                    <a:lnTo>
                      <a:pt x="82" y="41"/>
                    </a:lnTo>
                    <a:lnTo>
                      <a:pt x="63" y="41"/>
                    </a:lnTo>
                    <a:close/>
                    <a:moveTo>
                      <a:pt x="63" y="38"/>
                    </a:moveTo>
                    <a:lnTo>
                      <a:pt x="63" y="34"/>
                    </a:lnTo>
                    <a:lnTo>
                      <a:pt x="66" y="31"/>
                    </a:lnTo>
                    <a:lnTo>
                      <a:pt x="72" y="38"/>
                    </a:lnTo>
                    <a:lnTo>
                      <a:pt x="63" y="38"/>
                    </a:lnTo>
                    <a:close/>
                    <a:moveTo>
                      <a:pt x="66" y="31"/>
                    </a:moveTo>
                    <a:lnTo>
                      <a:pt x="69" y="28"/>
                    </a:lnTo>
                    <a:lnTo>
                      <a:pt x="82" y="42"/>
                    </a:lnTo>
                    <a:lnTo>
                      <a:pt x="79" y="45"/>
                    </a:lnTo>
                    <a:lnTo>
                      <a:pt x="66" y="31"/>
                    </a:lnTo>
                    <a:close/>
                    <a:moveTo>
                      <a:pt x="86" y="36"/>
                    </a:moveTo>
                    <a:lnTo>
                      <a:pt x="86" y="39"/>
                    </a:lnTo>
                    <a:lnTo>
                      <a:pt x="82" y="42"/>
                    </a:lnTo>
                    <a:lnTo>
                      <a:pt x="76" y="36"/>
                    </a:lnTo>
                    <a:lnTo>
                      <a:pt x="86" y="36"/>
                    </a:lnTo>
                    <a:close/>
                    <a:moveTo>
                      <a:pt x="66" y="36"/>
                    </a:moveTo>
                    <a:lnTo>
                      <a:pt x="66" y="29"/>
                    </a:lnTo>
                    <a:lnTo>
                      <a:pt x="86" y="29"/>
                    </a:lnTo>
                    <a:lnTo>
                      <a:pt x="86" y="36"/>
                    </a:lnTo>
                    <a:lnTo>
                      <a:pt x="66" y="36"/>
                    </a:lnTo>
                    <a:close/>
                    <a:moveTo>
                      <a:pt x="82" y="22"/>
                    </a:moveTo>
                    <a:lnTo>
                      <a:pt x="86" y="25"/>
                    </a:lnTo>
                    <a:lnTo>
                      <a:pt x="86" y="29"/>
                    </a:lnTo>
                    <a:lnTo>
                      <a:pt x="76" y="29"/>
                    </a:lnTo>
                    <a:lnTo>
                      <a:pt x="82" y="22"/>
                    </a:lnTo>
                    <a:close/>
                    <a:moveTo>
                      <a:pt x="69" y="36"/>
                    </a:moveTo>
                    <a:lnTo>
                      <a:pt x="66" y="32"/>
                    </a:lnTo>
                    <a:lnTo>
                      <a:pt x="79" y="19"/>
                    </a:lnTo>
                    <a:lnTo>
                      <a:pt x="82" y="22"/>
                    </a:lnTo>
                    <a:lnTo>
                      <a:pt x="69" y="36"/>
                    </a:lnTo>
                    <a:close/>
                    <a:moveTo>
                      <a:pt x="66" y="32"/>
                    </a:moveTo>
                    <a:lnTo>
                      <a:pt x="63" y="29"/>
                    </a:lnTo>
                    <a:lnTo>
                      <a:pt x="63" y="26"/>
                    </a:lnTo>
                    <a:lnTo>
                      <a:pt x="72" y="26"/>
                    </a:lnTo>
                    <a:lnTo>
                      <a:pt x="66" y="32"/>
                    </a:lnTo>
                    <a:close/>
                    <a:moveTo>
                      <a:pt x="63" y="26"/>
                    </a:moveTo>
                    <a:lnTo>
                      <a:pt x="63" y="22"/>
                    </a:lnTo>
                    <a:lnTo>
                      <a:pt x="82" y="22"/>
                    </a:lnTo>
                    <a:lnTo>
                      <a:pt x="82" y="26"/>
                    </a:lnTo>
                    <a:lnTo>
                      <a:pt x="63" y="26"/>
                    </a:lnTo>
                    <a:close/>
                    <a:moveTo>
                      <a:pt x="79" y="16"/>
                    </a:moveTo>
                    <a:lnTo>
                      <a:pt x="82" y="18"/>
                    </a:lnTo>
                    <a:lnTo>
                      <a:pt x="82" y="22"/>
                    </a:lnTo>
                    <a:lnTo>
                      <a:pt x="72" y="22"/>
                    </a:lnTo>
                    <a:lnTo>
                      <a:pt x="79" y="16"/>
                    </a:lnTo>
                    <a:close/>
                    <a:moveTo>
                      <a:pt x="66" y="29"/>
                    </a:moveTo>
                    <a:lnTo>
                      <a:pt x="63" y="26"/>
                    </a:lnTo>
                    <a:lnTo>
                      <a:pt x="76" y="12"/>
                    </a:lnTo>
                    <a:lnTo>
                      <a:pt x="79" y="16"/>
                    </a:lnTo>
                    <a:lnTo>
                      <a:pt x="66" y="29"/>
                    </a:lnTo>
                    <a:close/>
                    <a:moveTo>
                      <a:pt x="76" y="12"/>
                    </a:moveTo>
                    <a:lnTo>
                      <a:pt x="67" y="2"/>
                    </a:lnTo>
                    <a:lnTo>
                      <a:pt x="76" y="12"/>
                    </a:lnTo>
                    <a:lnTo>
                      <a:pt x="69" y="19"/>
                    </a:lnTo>
                    <a:lnTo>
                      <a:pt x="76" y="12"/>
                    </a:lnTo>
                    <a:close/>
                    <a:moveTo>
                      <a:pt x="63" y="26"/>
                    </a:moveTo>
                    <a:lnTo>
                      <a:pt x="59" y="22"/>
                    </a:lnTo>
                    <a:lnTo>
                      <a:pt x="72" y="9"/>
                    </a:lnTo>
                    <a:lnTo>
                      <a:pt x="76" y="12"/>
                    </a:lnTo>
                    <a:lnTo>
                      <a:pt x="63" y="26"/>
                    </a:lnTo>
                    <a:close/>
                    <a:moveTo>
                      <a:pt x="59" y="22"/>
                    </a:moveTo>
                    <a:lnTo>
                      <a:pt x="56" y="19"/>
                    </a:lnTo>
                    <a:lnTo>
                      <a:pt x="70" y="6"/>
                    </a:lnTo>
                    <a:lnTo>
                      <a:pt x="72" y="9"/>
                    </a:lnTo>
                    <a:lnTo>
                      <a:pt x="59" y="22"/>
                    </a:lnTo>
                    <a:close/>
                    <a:moveTo>
                      <a:pt x="63" y="4"/>
                    </a:moveTo>
                    <a:lnTo>
                      <a:pt x="67" y="4"/>
                    </a:lnTo>
                    <a:lnTo>
                      <a:pt x="70" y="6"/>
                    </a:lnTo>
                    <a:lnTo>
                      <a:pt x="63" y="12"/>
                    </a:lnTo>
                    <a:lnTo>
                      <a:pt x="63" y="4"/>
                    </a:lnTo>
                    <a:close/>
                    <a:moveTo>
                      <a:pt x="63" y="22"/>
                    </a:moveTo>
                    <a:lnTo>
                      <a:pt x="60" y="22"/>
                    </a:lnTo>
                    <a:lnTo>
                      <a:pt x="60" y="4"/>
                    </a:lnTo>
                    <a:lnTo>
                      <a:pt x="63" y="4"/>
                    </a:lnTo>
                    <a:lnTo>
                      <a:pt x="63" y="22"/>
                    </a:lnTo>
                    <a:close/>
                    <a:moveTo>
                      <a:pt x="60" y="22"/>
                    </a:moveTo>
                    <a:lnTo>
                      <a:pt x="58" y="22"/>
                    </a:lnTo>
                    <a:lnTo>
                      <a:pt x="56" y="21"/>
                    </a:lnTo>
                    <a:lnTo>
                      <a:pt x="60" y="12"/>
                    </a:lnTo>
                    <a:lnTo>
                      <a:pt x="60" y="22"/>
                    </a:lnTo>
                    <a:close/>
                    <a:moveTo>
                      <a:pt x="56" y="21"/>
                    </a:moveTo>
                    <a:lnTo>
                      <a:pt x="49" y="18"/>
                    </a:lnTo>
                    <a:lnTo>
                      <a:pt x="58" y="1"/>
                    </a:lnTo>
                    <a:lnTo>
                      <a:pt x="64" y="5"/>
                    </a:lnTo>
                    <a:lnTo>
                      <a:pt x="56" y="21"/>
                    </a:lnTo>
                    <a:close/>
                    <a:moveTo>
                      <a:pt x="54" y="0"/>
                    </a:moveTo>
                    <a:lnTo>
                      <a:pt x="56" y="0"/>
                    </a:lnTo>
                    <a:lnTo>
                      <a:pt x="58" y="1"/>
                    </a:lnTo>
                    <a:lnTo>
                      <a:pt x="54" y="9"/>
                    </a:lnTo>
                    <a:lnTo>
                      <a:pt x="54" y="0"/>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39" y="1"/>
                    </a:moveTo>
                    <a:lnTo>
                      <a:pt x="42" y="0"/>
                    </a:lnTo>
                    <a:lnTo>
                      <a:pt x="44" y="0"/>
                    </a:lnTo>
                    <a:lnTo>
                      <a:pt x="44" y="9"/>
                    </a:lnTo>
                    <a:lnTo>
                      <a:pt x="39" y="1"/>
                    </a:lnTo>
                    <a:close/>
                    <a:moveTo>
                      <a:pt x="48" y="18"/>
                    </a:moveTo>
                    <a:lnTo>
                      <a:pt x="42" y="21"/>
                    </a:lnTo>
                    <a:lnTo>
                      <a:pt x="34" y="5"/>
                    </a:lnTo>
                    <a:lnTo>
                      <a:pt x="39" y="1"/>
                    </a:lnTo>
                    <a:lnTo>
                      <a:pt x="48" y="18"/>
                    </a:lnTo>
                    <a:close/>
                    <a:moveTo>
                      <a:pt x="42" y="21"/>
                    </a:moveTo>
                    <a:lnTo>
                      <a:pt x="39" y="22"/>
                    </a:lnTo>
                    <a:lnTo>
                      <a:pt x="37" y="22"/>
                    </a:lnTo>
                    <a:lnTo>
                      <a:pt x="37" y="12"/>
                    </a:lnTo>
                    <a:lnTo>
                      <a:pt x="42" y="21"/>
                    </a:lnTo>
                    <a:close/>
                    <a:moveTo>
                      <a:pt x="37" y="22"/>
                    </a:moveTo>
                    <a:lnTo>
                      <a:pt x="34" y="22"/>
                    </a:lnTo>
                    <a:lnTo>
                      <a:pt x="34" y="4"/>
                    </a:lnTo>
                    <a:lnTo>
                      <a:pt x="37" y="4"/>
                    </a:lnTo>
                    <a:lnTo>
                      <a:pt x="37" y="22"/>
                    </a:lnTo>
                    <a:close/>
                    <a:moveTo>
                      <a:pt x="31" y="5"/>
                    </a:moveTo>
                    <a:lnTo>
                      <a:pt x="32" y="4"/>
                    </a:lnTo>
                    <a:lnTo>
                      <a:pt x="34" y="4"/>
                    </a:lnTo>
                    <a:lnTo>
                      <a:pt x="34" y="12"/>
                    </a:lnTo>
                    <a:lnTo>
                      <a:pt x="31" y="5"/>
                    </a:lnTo>
                    <a:close/>
                    <a:moveTo>
                      <a:pt x="38" y="21"/>
                    </a:moveTo>
                    <a:lnTo>
                      <a:pt x="33" y="25"/>
                    </a:lnTo>
                    <a:lnTo>
                      <a:pt x="24" y="8"/>
                    </a:lnTo>
                    <a:lnTo>
                      <a:pt x="31" y="5"/>
                    </a:lnTo>
                    <a:lnTo>
                      <a:pt x="38" y="21"/>
                    </a:lnTo>
                    <a:close/>
                    <a:moveTo>
                      <a:pt x="22" y="9"/>
                    </a:moveTo>
                    <a:lnTo>
                      <a:pt x="23" y="8"/>
                    </a:lnTo>
                    <a:lnTo>
                      <a:pt x="24" y="8"/>
                    </a:lnTo>
                    <a:lnTo>
                      <a:pt x="28" y="16"/>
                    </a:lnTo>
                    <a:lnTo>
                      <a:pt x="22" y="9"/>
                    </a:lnTo>
                    <a:close/>
                    <a:moveTo>
                      <a:pt x="35" y="22"/>
                    </a:moveTo>
                    <a:lnTo>
                      <a:pt x="32" y="26"/>
                    </a:lnTo>
                    <a:lnTo>
                      <a:pt x="18" y="12"/>
                    </a:lnTo>
                    <a:lnTo>
                      <a:pt x="22" y="9"/>
                    </a:lnTo>
                    <a:lnTo>
                      <a:pt x="35" y="22"/>
                    </a:lnTo>
                    <a:close/>
                    <a:moveTo>
                      <a:pt x="32" y="26"/>
                    </a:moveTo>
                    <a:lnTo>
                      <a:pt x="31" y="27"/>
                    </a:lnTo>
                    <a:lnTo>
                      <a:pt x="29" y="28"/>
                    </a:lnTo>
                    <a:lnTo>
                      <a:pt x="25" y="19"/>
                    </a:lnTo>
                    <a:lnTo>
                      <a:pt x="32" y="26"/>
                    </a:lnTo>
                    <a:close/>
                    <a:moveTo>
                      <a:pt x="29" y="28"/>
                    </a:moveTo>
                    <a:lnTo>
                      <a:pt x="23" y="31"/>
                    </a:lnTo>
                    <a:lnTo>
                      <a:pt x="14" y="14"/>
                    </a:lnTo>
                    <a:lnTo>
                      <a:pt x="21" y="10"/>
                    </a:lnTo>
                    <a:lnTo>
                      <a:pt x="29" y="28"/>
                    </a:lnTo>
                    <a:close/>
                    <a:moveTo>
                      <a:pt x="12" y="16"/>
                    </a:moveTo>
                    <a:lnTo>
                      <a:pt x="13" y="15"/>
                    </a:lnTo>
                    <a:lnTo>
                      <a:pt x="14" y="14"/>
                    </a:lnTo>
                    <a:lnTo>
                      <a:pt x="18" y="22"/>
                    </a:lnTo>
                    <a:lnTo>
                      <a:pt x="12" y="16"/>
                    </a:lnTo>
                    <a:close/>
                    <a:moveTo>
                      <a:pt x="25" y="29"/>
                    </a:moveTo>
                    <a:lnTo>
                      <a:pt x="22" y="32"/>
                    </a:lnTo>
                    <a:lnTo>
                      <a:pt x="9" y="19"/>
                    </a:lnTo>
                    <a:lnTo>
                      <a:pt x="12" y="16"/>
                    </a:lnTo>
                    <a:lnTo>
                      <a:pt x="25" y="29"/>
                    </a:lnTo>
                    <a:close/>
                    <a:moveTo>
                      <a:pt x="6" y="21"/>
                    </a:moveTo>
                    <a:lnTo>
                      <a:pt x="7" y="20"/>
                    </a:lnTo>
                    <a:lnTo>
                      <a:pt x="9" y="19"/>
                    </a:lnTo>
                    <a:lnTo>
                      <a:pt x="15" y="26"/>
                    </a:lnTo>
                    <a:lnTo>
                      <a:pt x="6" y="21"/>
                    </a:lnTo>
                    <a:close/>
                    <a:moveTo>
                      <a:pt x="24" y="30"/>
                    </a:moveTo>
                    <a:lnTo>
                      <a:pt x="21" y="37"/>
                    </a:lnTo>
                    <a:lnTo>
                      <a:pt x="4" y="28"/>
                    </a:lnTo>
                    <a:lnTo>
                      <a:pt x="6" y="21"/>
                    </a:lnTo>
                    <a:lnTo>
                      <a:pt x="24" y="30"/>
                    </a:lnTo>
                    <a:close/>
                    <a:moveTo>
                      <a:pt x="3" y="32"/>
                    </a:moveTo>
                    <a:lnTo>
                      <a:pt x="3" y="30"/>
                    </a:lnTo>
                    <a:lnTo>
                      <a:pt x="4" y="28"/>
                    </a:lnTo>
                    <a:lnTo>
                      <a:pt x="12" y="32"/>
                    </a:lnTo>
                    <a:lnTo>
                      <a:pt x="3" y="32"/>
                    </a:lnTo>
                    <a:close/>
                    <a:moveTo>
                      <a:pt x="22" y="32"/>
                    </a:moveTo>
                    <a:lnTo>
                      <a:pt x="22" y="36"/>
                    </a:lnTo>
                    <a:lnTo>
                      <a:pt x="3" y="36"/>
                    </a:lnTo>
                    <a:lnTo>
                      <a:pt x="3" y="32"/>
                    </a:lnTo>
                    <a:lnTo>
                      <a:pt x="22" y="32"/>
                    </a:lnTo>
                    <a:close/>
                    <a:moveTo>
                      <a:pt x="22" y="36"/>
                    </a:moveTo>
                    <a:lnTo>
                      <a:pt x="22" y="38"/>
                    </a:lnTo>
                    <a:lnTo>
                      <a:pt x="21" y="39"/>
                    </a:lnTo>
                    <a:lnTo>
                      <a:pt x="12" y="36"/>
                    </a:lnTo>
                    <a:lnTo>
                      <a:pt x="22" y="36"/>
                    </a:lnTo>
                    <a:close/>
                    <a:moveTo>
                      <a:pt x="21" y="39"/>
                    </a:moveTo>
                    <a:lnTo>
                      <a:pt x="17" y="45"/>
                    </a:lnTo>
                    <a:lnTo>
                      <a:pt x="1" y="37"/>
                    </a:lnTo>
                    <a:lnTo>
                      <a:pt x="4" y="31"/>
                    </a:lnTo>
                    <a:lnTo>
                      <a:pt x="21" y="39"/>
                    </a:lnTo>
                    <a:close/>
                    <a:moveTo>
                      <a:pt x="0" y="41"/>
                    </a:moveTo>
                    <a:lnTo>
                      <a:pt x="0" y="39"/>
                    </a:lnTo>
                    <a:lnTo>
                      <a:pt x="1" y="37"/>
                    </a:lnTo>
                    <a:lnTo>
                      <a:pt x="9" y="41"/>
                    </a:lnTo>
                    <a:lnTo>
                      <a:pt x="0" y="41"/>
                    </a:lnTo>
                    <a:close/>
                    <a:moveTo>
                      <a:pt x="18" y="41"/>
                    </a:moveTo>
                    <a:lnTo>
                      <a:pt x="18" y="44"/>
                    </a:lnTo>
                    <a:lnTo>
                      <a:pt x="0" y="44"/>
                    </a:lnTo>
                    <a:lnTo>
                      <a:pt x="0" y="41"/>
                    </a:lnTo>
                    <a:lnTo>
                      <a:pt x="18" y="41"/>
                    </a:lnTo>
                    <a:close/>
                    <a:moveTo>
                      <a:pt x="18" y="44"/>
                    </a:moveTo>
                    <a:lnTo>
                      <a:pt x="18" y="48"/>
                    </a:lnTo>
                    <a:lnTo>
                      <a:pt x="0" y="48"/>
                    </a:lnTo>
                    <a:lnTo>
                      <a:pt x="0" y="44"/>
                    </a:lnTo>
                    <a:lnTo>
                      <a:pt x="18" y="44"/>
                    </a:lnTo>
                    <a:close/>
                    <a:moveTo>
                      <a:pt x="18" y="48"/>
                    </a:moveTo>
                    <a:lnTo>
                      <a:pt x="18" y="54"/>
                    </a:lnTo>
                    <a:lnTo>
                      <a:pt x="0" y="54"/>
                    </a:lnTo>
                    <a:lnTo>
                      <a:pt x="0" y="48"/>
                    </a:lnTo>
                    <a:lnTo>
                      <a:pt x="18" y="48"/>
                    </a:lnTo>
                    <a:close/>
                    <a:moveTo>
                      <a:pt x="2" y="61"/>
                    </a:moveTo>
                    <a:lnTo>
                      <a:pt x="0" y="58"/>
                    </a:lnTo>
                    <a:lnTo>
                      <a:pt x="0" y="54"/>
                    </a:lnTo>
                    <a:lnTo>
                      <a:pt x="9" y="54"/>
                    </a:lnTo>
                    <a:lnTo>
                      <a:pt x="2" y="61"/>
                    </a:lnTo>
                    <a:close/>
                    <a:moveTo>
                      <a:pt x="16" y="48"/>
                    </a:moveTo>
                    <a:lnTo>
                      <a:pt x="18" y="51"/>
                    </a:lnTo>
                    <a:lnTo>
                      <a:pt x="5" y="64"/>
                    </a:lnTo>
                    <a:lnTo>
                      <a:pt x="2" y="61"/>
                    </a:lnTo>
                    <a:lnTo>
                      <a:pt x="16" y="48"/>
                    </a:lnTo>
                    <a:close/>
                    <a:moveTo>
                      <a:pt x="18" y="51"/>
                    </a:moveTo>
                    <a:lnTo>
                      <a:pt x="22" y="53"/>
                    </a:lnTo>
                    <a:lnTo>
                      <a:pt x="22" y="58"/>
                    </a:lnTo>
                    <a:lnTo>
                      <a:pt x="12" y="58"/>
                    </a:lnTo>
                    <a:lnTo>
                      <a:pt x="18" y="51"/>
                    </a:lnTo>
                    <a:close/>
                    <a:moveTo>
                      <a:pt x="22" y="58"/>
                    </a:moveTo>
                    <a:lnTo>
                      <a:pt x="22" y="61"/>
                    </a:lnTo>
                    <a:lnTo>
                      <a:pt x="3" y="61"/>
                    </a:lnTo>
                    <a:lnTo>
                      <a:pt x="3" y="58"/>
                    </a:lnTo>
                    <a:lnTo>
                      <a:pt x="22" y="58"/>
                    </a:lnTo>
                    <a:close/>
                    <a:moveTo>
                      <a:pt x="5" y="68"/>
                    </a:moveTo>
                    <a:lnTo>
                      <a:pt x="3" y="64"/>
                    </a:lnTo>
                    <a:lnTo>
                      <a:pt x="3" y="61"/>
                    </a:lnTo>
                    <a:lnTo>
                      <a:pt x="12" y="61"/>
                    </a:lnTo>
                    <a:lnTo>
                      <a:pt x="5" y="68"/>
                    </a:lnTo>
                    <a:close/>
                    <a:moveTo>
                      <a:pt x="18" y="53"/>
                    </a:moveTo>
                    <a:lnTo>
                      <a:pt x="22" y="57"/>
                    </a:lnTo>
                    <a:lnTo>
                      <a:pt x="9" y="71"/>
                    </a:lnTo>
                    <a:lnTo>
                      <a:pt x="5" y="68"/>
                    </a:lnTo>
                    <a:lnTo>
                      <a:pt x="18" y="53"/>
                    </a:lnTo>
                    <a:close/>
                    <a:moveTo>
                      <a:pt x="11" y="72"/>
                    </a:moveTo>
                    <a:lnTo>
                      <a:pt x="10" y="72"/>
                    </a:lnTo>
                    <a:lnTo>
                      <a:pt x="9" y="71"/>
                    </a:lnTo>
                    <a:lnTo>
                      <a:pt x="15" y="63"/>
                    </a:lnTo>
                    <a:lnTo>
                      <a:pt x="11" y="72"/>
                    </a:lnTo>
                    <a:close/>
                    <a:moveTo>
                      <a:pt x="20" y="55"/>
                    </a:moveTo>
                    <a:lnTo>
                      <a:pt x="26" y="59"/>
                    </a:lnTo>
                    <a:lnTo>
                      <a:pt x="17" y="75"/>
                    </a:lnTo>
                    <a:lnTo>
                      <a:pt x="11" y="72"/>
                    </a:lnTo>
                    <a:lnTo>
                      <a:pt x="20" y="55"/>
                    </a:lnTo>
                    <a:close/>
                    <a:moveTo>
                      <a:pt x="22" y="76"/>
                    </a:moveTo>
                    <a:lnTo>
                      <a:pt x="20" y="76"/>
                    </a:lnTo>
                    <a:lnTo>
                      <a:pt x="17" y="75"/>
                    </a:lnTo>
                    <a:lnTo>
                      <a:pt x="22" y="66"/>
                    </a:lnTo>
                    <a:lnTo>
                      <a:pt x="22" y="76"/>
                    </a:lnTo>
                    <a:close/>
                    <a:moveTo>
                      <a:pt x="22" y="58"/>
                    </a:moveTo>
                    <a:lnTo>
                      <a:pt x="25" y="58"/>
                    </a:lnTo>
                    <a:lnTo>
                      <a:pt x="25" y="76"/>
                    </a:lnTo>
                    <a:lnTo>
                      <a:pt x="22" y="76"/>
                    </a:lnTo>
                    <a:lnTo>
                      <a:pt x="22" y="58"/>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40" y="58"/>
                    </a:lnTo>
                    <a:lnTo>
                      <a:pt x="40" y="76"/>
                    </a:lnTo>
                    <a:lnTo>
                      <a:pt x="34" y="76"/>
                    </a:lnTo>
                    <a:lnTo>
                      <a:pt x="34" y="58"/>
                    </a:lnTo>
                    <a:close/>
                    <a:moveTo>
                      <a:pt x="40" y="58"/>
                    </a:moveTo>
                    <a:lnTo>
                      <a:pt x="44" y="58"/>
                    </a:lnTo>
                    <a:lnTo>
                      <a:pt x="44" y="76"/>
                    </a:lnTo>
                    <a:lnTo>
                      <a:pt x="40" y="76"/>
                    </a:lnTo>
                    <a:lnTo>
                      <a:pt x="40" y="58"/>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46" y="55"/>
                    </a:moveTo>
                    <a:lnTo>
                      <a:pt x="48" y="54"/>
                    </a:lnTo>
                    <a:lnTo>
                      <a:pt x="50" y="54"/>
                    </a:lnTo>
                    <a:lnTo>
                      <a:pt x="50" y="63"/>
                    </a:lnTo>
                    <a:lnTo>
                      <a:pt x="46" y="55"/>
                    </a:lnTo>
                    <a:close/>
                    <a:moveTo>
                      <a:pt x="50" y="54"/>
                    </a:moveTo>
                    <a:lnTo>
                      <a:pt x="54" y="54"/>
                    </a:lnTo>
                    <a:lnTo>
                      <a:pt x="54"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1" name="Freeform 587">
                <a:extLst>
                  <a:ext uri="{FF2B5EF4-FFF2-40B4-BE49-F238E27FC236}">
                    <a16:creationId xmlns:a16="http://schemas.microsoft.com/office/drawing/2014/main" id="{B9B6BC07-6BEB-479C-AB99-1F4AEA238BF0}"/>
                  </a:ext>
                </a:extLst>
              </p:cNvPr>
              <p:cNvSpPr>
                <a:spLocks/>
              </p:cNvSpPr>
              <p:nvPr/>
            </p:nvSpPr>
            <p:spPr bwMode="auto">
              <a:xfrm>
                <a:off x="3163" y="2394"/>
                <a:ext cx="16" cy="15"/>
              </a:xfrm>
              <a:custGeom>
                <a:avLst/>
                <a:gdLst>
                  <a:gd name="T0" fmla="*/ 3 w 64"/>
                  <a:gd name="T1" fmla="*/ 3 h 61"/>
                  <a:gd name="T2" fmla="*/ 3 w 64"/>
                  <a:gd name="T3" fmla="*/ 3 h 61"/>
                  <a:gd name="T4" fmla="*/ 4 w 64"/>
                  <a:gd name="T5" fmla="*/ 3 h 61"/>
                  <a:gd name="T6" fmla="*/ 4 w 64"/>
                  <a:gd name="T7" fmla="*/ 2 h 61"/>
                  <a:gd name="T8" fmla="*/ 4 w 64"/>
                  <a:gd name="T9" fmla="*/ 2 h 61"/>
                  <a:gd name="T10" fmla="*/ 4 w 64"/>
                  <a:gd name="T11" fmla="*/ 2 h 61"/>
                  <a:gd name="T12" fmla="*/ 4 w 64"/>
                  <a:gd name="T13" fmla="*/ 2 h 61"/>
                  <a:gd name="T14" fmla="*/ 4 w 64"/>
                  <a:gd name="T15" fmla="*/ 1 h 61"/>
                  <a:gd name="T16" fmla="*/ 4 w 64"/>
                  <a:gd name="T17" fmla="*/ 1 h 61"/>
                  <a:gd name="T18" fmla="*/ 4 w 64"/>
                  <a:gd name="T19" fmla="*/ 1 h 61"/>
                  <a:gd name="T20" fmla="*/ 4 w 64"/>
                  <a:gd name="T21" fmla="*/ 1 h 61"/>
                  <a:gd name="T22" fmla="*/ 4 w 64"/>
                  <a:gd name="T23" fmla="*/ 0 h 61"/>
                  <a:gd name="T24" fmla="*/ 4 w 64"/>
                  <a:gd name="T25" fmla="*/ 0 h 61"/>
                  <a:gd name="T26" fmla="*/ 4 w 64"/>
                  <a:gd name="T27" fmla="*/ 0 h 61"/>
                  <a:gd name="T28" fmla="*/ 3 w 64"/>
                  <a:gd name="T29" fmla="*/ 0 h 61"/>
                  <a:gd name="T30" fmla="*/ 3 w 64"/>
                  <a:gd name="T31" fmla="*/ 0 h 61"/>
                  <a:gd name="T32" fmla="*/ 3 w 64"/>
                  <a:gd name="T33" fmla="*/ 0 h 61"/>
                  <a:gd name="T34" fmla="*/ 2 w 64"/>
                  <a:gd name="T35" fmla="*/ 0 h 61"/>
                  <a:gd name="T36" fmla="*/ 2 w 64"/>
                  <a:gd name="T37" fmla="*/ 0 h 61"/>
                  <a:gd name="T38" fmla="*/ 2 w 64"/>
                  <a:gd name="T39" fmla="*/ 0 h 61"/>
                  <a:gd name="T40" fmla="*/ 1 w 64"/>
                  <a:gd name="T41" fmla="*/ 0 h 61"/>
                  <a:gd name="T42" fmla="*/ 1 w 64"/>
                  <a:gd name="T43" fmla="*/ 0 h 61"/>
                  <a:gd name="T44" fmla="*/ 1 w 64"/>
                  <a:gd name="T45" fmla="*/ 1 h 61"/>
                  <a:gd name="T46" fmla="*/ 1 w 64"/>
                  <a:gd name="T47" fmla="*/ 1 h 61"/>
                  <a:gd name="T48" fmla="*/ 0 w 64"/>
                  <a:gd name="T49" fmla="*/ 1 h 61"/>
                  <a:gd name="T50" fmla="*/ 0 w 64"/>
                  <a:gd name="T51" fmla="*/ 1 h 61"/>
                  <a:gd name="T52" fmla="*/ 0 w 64"/>
                  <a:gd name="T53" fmla="*/ 2 h 61"/>
                  <a:gd name="T54" fmla="*/ 0 w 64"/>
                  <a:gd name="T55" fmla="*/ 2 h 61"/>
                  <a:gd name="T56" fmla="*/ 0 w 64"/>
                  <a:gd name="T57" fmla="*/ 2 h 61"/>
                  <a:gd name="T58" fmla="*/ 0 w 64"/>
                  <a:gd name="T59" fmla="*/ 3 h 61"/>
                  <a:gd name="T60" fmla="*/ 0 w 64"/>
                  <a:gd name="T61" fmla="*/ 3 h 61"/>
                  <a:gd name="T62" fmla="*/ 0 w 64"/>
                  <a:gd name="T63" fmla="*/ 3 h 61"/>
                  <a:gd name="T64" fmla="*/ 1 w 64"/>
                  <a:gd name="T65" fmla="*/ 3 h 61"/>
                  <a:gd name="T66" fmla="*/ 1 w 64"/>
                  <a:gd name="T67" fmla="*/ 3 h 61"/>
                  <a:gd name="T68" fmla="*/ 1 w 64"/>
                  <a:gd name="T69" fmla="*/ 3 h 61"/>
                  <a:gd name="T70" fmla="*/ 1 w 64"/>
                  <a:gd name="T71" fmla="*/ 3 h 61"/>
                  <a:gd name="T72" fmla="*/ 2 w 64"/>
                  <a:gd name="T73" fmla="*/ 4 h 61"/>
                  <a:gd name="T74" fmla="*/ 2 w 64"/>
                  <a:gd name="T75" fmla="*/ 3 h 61"/>
                  <a:gd name="T76" fmla="*/ 2 w 64"/>
                  <a:gd name="T77" fmla="*/ 3 h 61"/>
                  <a:gd name="T78" fmla="*/ 3 w 64"/>
                  <a:gd name="T79" fmla="*/ 3 h 61"/>
                  <a:gd name="T80" fmla="*/ 3 w 64"/>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4" y="54"/>
                    </a:moveTo>
                    <a:lnTo>
                      <a:pt x="51" y="51"/>
                    </a:lnTo>
                    <a:lnTo>
                      <a:pt x="54" y="47"/>
                    </a:lnTo>
                    <a:lnTo>
                      <a:pt x="57" y="42"/>
                    </a:lnTo>
                    <a:lnTo>
                      <a:pt x="61" y="39"/>
                    </a:lnTo>
                    <a:lnTo>
                      <a:pt x="64" y="35"/>
                    </a:lnTo>
                    <a:lnTo>
                      <a:pt x="64" y="29"/>
                    </a:lnTo>
                    <a:lnTo>
                      <a:pt x="64" y="25"/>
                    </a:lnTo>
                    <a:lnTo>
                      <a:pt x="64" y="22"/>
                    </a:lnTo>
                    <a:lnTo>
                      <a:pt x="64" y="17"/>
                    </a:lnTo>
                    <a:lnTo>
                      <a:pt x="64" y="13"/>
                    </a:lnTo>
                    <a:lnTo>
                      <a:pt x="61" y="10"/>
                    </a:lnTo>
                    <a:lnTo>
                      <a:pt x="57" y="7"/>
                    </a:lnTo>
                    <a:lnTo>
                      <a:pt x="54" y="3"/>
                    </a:lnTo>
                    <a:lnTo>
                      <a:pt x="48" y="3"/>
                    </a:lnTo>
                    <a:lnTo>
                      <a:pt x="44" y="3"/>
                    </a:lnTo>
                    <a:lnTo>
                      <a:pt x="39" y="0"/>
                    </a:lnTo>
                    <a:lnTo>
                      <a:pt x="35" y="3"/>
                    </a:lnTo>
                    <a:lnTo>
                      <a:pt x="29" y="3"/>
                    </a:lnTo>
                    <a:lnTo>
                      <a:pt x="22" y="7"/>
                    </a:lnTo>
                    <a:lnTo>
                      <a:pt x="19" y="7"/>
                    </a:lnTo>
                    <a:lnTo>
                      <a:pt x="13" y="10"/>
                    </a:lnTo>
                    <a:lnTo>
                      <a:pt x="10" y="13"/>
                    </a:lnTo>
                    <a:lnTo>
                      <a:pt x="7" y="19"/>
                    </a:lnTo>
                    <a:lnTo>
                      <a:pt x="3" y="22"/>
                    </a:lnTo>
                    <a:lnTo>
                      <a:pt x="0" y="25"/>
                    </a:lnTo>
                    <a:lnTo>
                      <a:pt x="0" y="32"/>
                    </a:lnTo>
                    <a:lnTo>
                      <a:pt x="0" y="35"/>
                    </a:lnTo>
                    <a:lnTo>
                      <a:pt x="0" y="39"/>
                    </a:lnTo>
                    <a:lnTo>
                      <a:pt x="0" y="44"/>
                    </a:lnTo>
                    <a:lnTo>
                      <a:pt x="0" y="47"/>
                    </a:lnTo>
                    <a:lnTo>
                      <a:pt x="3" y="51"/>
                    </a:lnTo>
                    <a:lnTo>
                      <a:pt x="7" y="54"/>
                    </a:lnTo>
                    <a:lnTo>
                      <a:pt x="10" y="57"/>
                    </a:lnTo>
                    <a:lnTo>
                      <a:pt x="16" y="57"/>
                    </a:lnTo>
                    <a:lnTo>
                      <a:pt x="19" y="57"/>
                    </a:lnTo>
                    <a:lnTo>
                      <a:pt x="26" y="61"/>
                    </a:lnTo>
                    <a:lnTo>
                      <a:pt x="29" y="57"/>
                    </a:lnTo>
                    <a:lnTo>
                      <a:pt x="35" y="57"/>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2" name="Freeform 588">
                <a:extLst>
                  <a:ext uri="{FF2B5EF4-FFF2-40B4-BE49-F238E27FC236}">
                    <a16:creationId xmlns:a16="http://schemas.microsoft.com/office/drawing/2014/main" id="{72E97412-7785-410E-956B-4E72F9A41E10}"/>
                  </a:ext>
                </a:extLst>
              </p:cNvPr>
              <p:cNvSpPr>
                <a:spLocks noEditPoints="1"/>
              </p:cNvSpPr>
              <p:nvPr/>
            </p:nvSpPr>
            <p:spPr bwMode="auto">
              <a:xfrm>
                <a:off x="3161" y="2391"/>
                <a:ext cx="20" cy="21"/>
              </a:xfrm>
              <a:custGeom>
                <a:avLst/>
                <a:gdLst>
                  <a:gd name="T0" fmla="*/ 4 w 83"/>
                  <a:gd name="T1" fmla="*/ 4 h 83"/>
                  <a:gd name="T2" fmla="*/ 3 w 83"/>
                  <a:gd name="T3" fmla="*/ 3 h 83"/>
                  <a:gd name="T4" fmla="*/ 4 w 83"/>
                  <a:gd name="T5" fmla="*/ 4 h 83"/>
                  <a:gd name="T6" fmla="*/ 4 w 83"/>
                  <a:gd name="T7" fmla="*/ 4 h 83"/>
                  <a:gd name="T8" fmla="*/ 3 w 83"/>
                  <a:gd name="T9" fmla="*/ 3 h 83"/>
                  <a:gd name="T10" fmla="*/ 4 w 83"/>
                  <a:gd name="T11" fmla="*/ 3 h 83"/>
                  <a:gd name="T12" fmla="*/ 4 w 83"/>
                  <a:gd name="T13" fmla="*/ 3 h 83"/>
                  <a:gd name="T14" fmla="*/ 5 w 83"/>
                  <a:gd name="T15" fmla="*/ 3 h 83"/>
                  <a:gd name="T16" fmla="*/ 5 w 83"/>
                  <a:gd name="T17" fmla="*/ 3 h 83"/>
                  <a:gd name="T18" fmla="*/ 4 w 83"/>
                  <a:gd name="T19" fmla="*/ 3 h 83"/>
                  <a:gd name="T20" fmla="*/ 4 w 83"/>
                  <a:gd name="T21" fmla="*/ 2 h 83"/>
                  <a:gd name="T22" fmla="*/ 4 w 83"/>
                  <a:gd name="T23" fmla="*/ 2 h 83"/>
                  <a:gd name="T24" fmla="*/ 5 w 83"/>
                  <a:gd name="T25" fmla="*/ 2 h 83"/>
                  <a:gd name="T26" fmla="*/ 5 w 83"/>
                  <a:gd name="T27" fmla="*/ 1 h 83"/>
                  <a:gd name="T28" fmla="*/ 4 w 83"/>
                  <a:gd name="T29" fmla="*/ 2 h 83"/>
                  <a:gd name="T30" fmla="*/ 4 w 83"/>
                  <a:gd name="T31" fmla="*/ 1 h 83"/>
                  <a:gd name="T32" fmla="*/ 3 w 83"/>
                  <a:gd name="T33" fmla="*/ 1 h 83"/>
                  <a:gd name="T34" fmla="*/ 4 w 83"/>
                  <a:gd name="T35" fmla="*/ 1 h 83"/>
                  <a:gd name="T36" fmla="*/ 4 w 83"/>
                  <a:gd name="T37" fmla="*/ 0 h 83"/>
                  <a:gd name="T38" fmla="*/ 3 w 83"/>
                  <a:gd name="T39" fmla="*/ 2 h 83"/>
                  <a:gd name="T40" fmla="*/ 3 w 83"/>
                  <a:gd name="T41" fmla="*/ 2 h 83"/>
                  <a:gd name="T42" fmla="*/ 3 w 83"/>
                  <a:gd name="T43" fmla="*/ 0 h 83"/>
                  <a:gd name="T44" fmla="*/ 2 w 83"/>
                  <a:gd name="T45" fmla="*/ 1 h 83"/>
                  <a:gd name="T46" fmla="*/ 3 w 83"/>
                  <a:gd name="T47" fmla="*/ 1 h 83"/>
                  <a:gd name="T48" fmla="*/ 3 w 83"/>
                  <a:gd name="T49" fmla="*/ 2 h 83"/>
                  <a:gd name="T50" fmla="*/ 2 w 83"/>
                  <a:gd name="T51" fmla="*/ 2 h 83"/>
                  <a:gd name="T52" fmla="*/ 2 w 83"/>
                  <a:gd name="T53" fmla="*/ 2 h 83"/>
                  <a:gd name="T54" fmla="*/ 2 w 83"/>
                  <a:gd name="T55" fmla="*/ 1 h 83"/>
                  <a:gd name="T56" fmla="*/ 2 w 83"/>
                  <a:gd name="T57" fmla="*/ 1 h 83"/>
                  <a:gd name="T58" fmla="*/ 2 w 83"/>
                  <a:gd name="T59" fmla="*/ 2 h 83"/>
                  <a:gd name="T60" fmla="*/ 2 w 83"/>
                  <a:gd name="T61" fmla="*/ 2 h 83"/>
                  <a:gd name="T62" fmla="*/ 1 w 83"/>
                  <a:gd name="T63" fmla="*/ 1 h 83"/>
                  <a:gd name="T64" fmla="*/ 0 w 83"/>
                  <a:gd name="T65" fmla="*/ 2 h 83"/>
                  <a:gd name="T66" fmla="*/ 1 w 83"/>
                  <a:gd name="T67" fmla="*/ 2 h 83"/>
                  <a:gd name="T68" fmla="*/ 1 w 83"/>
                  <a:gd name="T69" fmla="*/ 2 h 83"/>
                  <a:gd name="T70" fmla="*/ 0 w 83"/>
                  <a:gd name="T71" fmla="*/ 2 h 83"/>
                  <a:gd name="T72" fmla="*/ 1 w 83"/>
                  <a:gd name="T73" fmla="*/ 3 h 83"/>
                  <a:gd name="T74" fmla="*/ 0 w 83"/>
                  <a:gd name="T75" fmla="*/ 3 h 83"/>
                  <a:gd name="T76" fmla="*/ 0 w 83"/>
                  <a:gd name="T77" fmla="*/ 3 h 83"/>
                  <a:gd name="T78" fmla="*/ 1 w 83"/>
                  <a:gd name="T79" fmla="*/ 3 h 83"/>
                  <a:gd name="T80" fmla="*/ 0 w 83"/>
                  <a:gd name="T81" fmla="*/ 4 h 83"/>
                  <a:gd name="T82" fmla="*/ 1 w 83"/>
                  <a:gd name="T83" fmla="*/ 4 h 83"/>
                  <a:gd name="T84" fmla="*/ 0 w 83"/>
                  <a:gd name="T85" fmla="*/ 5 h 83"/>
                  <a:gd name="T86" fmla="*/ 0 w 83"/>
                  <a:gd name="T87" fmla="*/ 5 h 83"/>
                  <a:gd name="T88" fmla="*/ 1 w 83"/>
                  <a:gd name="T89" fmla="*/ 5 h 83"/>
                  <a:gd name="T90" fmla="*/ 1 w 83"/>
                  <a:gd name="T91" fmla="*/ 4 h 83"/>
                  <a:gd name="T92" fmla="*/ 2 w 83"/>
                  <a:gd name="T93" fmla="*/ 4 h 83"/>
                  <a:gd name="T94" fmla="*/ 2 w 83"/>
                  <a:gd name="T95" fmla="*/ 5 h 83"/>
                  <a:gd name="T96" fmla="*/ 2 w 83"/>
                  <a:gd name="T97" fmla="*/ 5 h 83"/>
                  <a:gd name="T98" fmla="*/ 2 w 83"/>
                  <a:gd name="T99" fmla="*/ 4 h 83"/>
                  <a:gd name="T100" fmla="*/ 2 w 83"/>
                  <a:gd name="T101" fmla="*/ 4 h 83"/>
                  <a:gd name="T102" fmla="*/ 3 w 83"/>
                  <a:gd name="T103" fmla="*/ 5 h 83"/>
                  <a:gd name="T104" fmla="*/ 3 w 83"/>
                  <a:gd name="T105" fmla="*/ 5 h 83"/>
                  <a:gd name="T106" fmla="*/ 3 w 83"/>
                  <a:gd name="T107" fmla="*/ 4 h 83"/>
                  <a:gd name="T108" fmla="*/ 3 w 83"/>
                  <a:gd name="T109" fmla="*/ 4 h 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3"/>
                  <a:gd name="T167" fmla="*/ 83 w 83"/>
                  <a:gd name="T168" fmla="*/ 83 h 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3">
                    <a:moveTo>
                      <a:pt x="51" y="56"/>
                    </a:moveTo>
                    <a:lnTo>
                      <a:pt x="56" y="54"/>
                    </a:lnTo>
                    <a:lnTo>
                      <a:pt x="65" y="71"/>
                    </a:lnTo>
                    <a:lnTo>
                      <a:pt x="59" y="74"/>
                    </a:lnTo>
                    <a:lnTo>
                      <a:pt x="51" y="56"/>
                    </a:lnTo>
                    <a:close/>
                    <a:moveTo>
                      <a:pt x="67" y="68"/>
                    </a:moveTo>
                    <a:lnTo>
                      <a:pt x="66" y="69"/>
                    </a:lnTo>
                    <a:lnTo>
                      <a:pt x="65" y="71"/>
                    </a:lnTo>
                    <a:lnTo>
                      <a:pt x="61" y="62"/>
                    </a:lnTo>
                    <a:lnTo>
                      <a:pt x="67" y="68"/>
                    </a:lnTo>
                    <a:close/>
                    <a:moveTo>
                      <a:pt x="54" y="55"/>
                    </a:moveTo>
                    <a:lnTo>
                      <a:pt x="58" y="52"/>
                    </a:lnTo>
                    <a:lnTo>
                      <a:pt x="71" y="65"/>
                    </a:lnTo>
                    <a:lnTo>
                      <a:pt x="67" y="68"/>
                    </a:lnTo>
                    <a:lnTo>
                      <a:pt x="54" y="55"/>
                    </a:lnTo>
                    <a:close/>
                    <a:moveTo>
                      <a:pt x="73" y="63"/>
                    </a:moveTo>
                    <a:lnTo>
                      <a:pt x="72" y="64"/>
                    </a:lnTo>
                    <a:lnTo>
                      <a:pt x="71" y="65"/>
                    </a:lnTo>
                    <a:lnTo>
                      <a:pt x="64" y="58"/>
                    </a:lnTo>
                    <a:lnTo>
                      <a:pt x="73" y="63"/>
                    </a:lnTo>
                    <a:close/>
                    <a:moveTo>
                      <a:pt x="55" y="55"/>
                    </a:moveTo>
                    <a:lnTo>
                      <a:pt x="59" y="48"/>
                    </a:lnTo>
                    <a:lnTo>
                      <a:pt x="76" y="56"/>
                    </a:lnTo>
                    <a:lnTo>
                      <a:pt x="73" y="63"/>
                    </a:lnTo>
                    <a:lnTo>
                      <a:pt x="55" y="55"/>
                    </a:lnTo>
                    <a:close/>
                    <a:moveTo>
                      <a:pt x="59" y="48"/>
                    </a:moveTo>
                    <a:lnTo>
                      <a:pt x="60" y="47"/>
                    </a:lnTo>
                    <a:lnTo>
                      <a:pt x="61" y="46"/>
                    </a:lnTo>
                    <a:lnTo>
                      <a:pt x="67" y="53"/>
                    </a:lnTo>
                    <a:lnTo>
                      <a:pt x="59" y="48"/>
                    </a:lnTo>
                    <a:close/>
                    <a:moveTo>
                      <a:pt x="61" y="46"/>
                    </a:moveTo>
                    <a:lnTo>
                      <a:pt x="64" y="43"/>
                    </a:lnTo>
                    <a:lnTo>
                      <a:pt x="77" y="56"/>
                    </a:lnTo>
                    <a:lnTo>
                      <a:pt x="74" y="59"/>
                    </a:lnTo>
                    <a:lnTo>
                      <a:pt x="61" y="46"/>
                    </a:lnTo>
                    <a:close/>
                    <a:moveTo>
                      <a:pt x="64" y="43"/>
                    </a:moveTo>
                    <a:lnTo>
                      <a:pt x="64" y="43"/>
                    </a:lnTo>
                    <a:lnTo>
                      <a:pt x="71" y="50"/>
                    </a:lnTo>
                    <a:lnTo>
                      <a:pt x="64" y="43"/>
                    </a:lnTo>
                    <a:close/>
                    <a:moveTo>
                      <a:pt x="64" y="43"/>
                    </a:moveTo>
                    <a:lnTo>
                      <a:pt x="67" y="40"/>
                    </a:lnTo>
                    <a:lnTo>
                      <a:pt x="81" y="53"/>
                    </a:lnTo>
                    <a:lnTo>
                      <a:pt x="77" y="56"/>
                    </a:lnTo>
                    <a:lnTo>
                      <a:pt x="64" y="43"/>
                    </a:lnTo>
                    <a:close/>
                    <a:moveTo>
                      <a:pt x="83" y="46"/>
                    </a:moveTo>
                    <a:lnTo>
                      <a:pt x="83" y="50"/>
                    </a:lnTo>
                    <a:lnTo>
                      <a:pt x="81" y="53"/>
                    </a:lnTo>
                    <a:lnTo>
                      <a:pt x="74" y="46"/>
                    </a:lnTo>
                    <a:lnTo>
                      <a:pt x="83" y="46"/>
                    </a:lnTo>
                    <a:close/>
                    <a:moveTo>
                      <a:pt x="64" y="46"/>
                    </a:moveTo>
                    <a:lnTo>
                      <a:pt x="64" y="40"/>
                    </a:lnTo>
                    <a:lnTo>
                      <a:pt x="83" y="40"/>
                    </a:lnTo>
                    <a:lnTo>
                      <a:pt x="83" y="46"/>
                    </a:lnTo>
                    <a:lnTo>
                      <a:pt x="64" y="46"/>
                    </a:lnTo>
                    <a:close/>
                    <a:moveTo>
                      <a:pt x="64" y="40"/>
                    </a:moveTo>
                    <a:lnTo>
                      <a:pt x="64" y="36"/>
                    </a:lnTo>
                    <a:lnTo>
                      <a:pt x="83" y="36"/>
                    </a:lnTo>
                    <a:lnTo>
                      <a:pt x="83" y="40"/>
                    </a:lnTo>
                    <a:lnTo>
                      <a:pt x="64" y="40"/>
                    </a:lnTo>
                    <a:close/>
                    <a:moveTo>
                      <a:pt x="64" y="36"/>
                    </a:moveTo>
                    <a:lnTo>
                      <a:pt x="64" y="33"/>
                    </a:lnTo>
                    <a:lnTo>
                      <a:pt x="83" y="33"/>
                    </a:lnTo>
                    <a:lnTo>
                      <a:pt x="83" y="36"/>
                    </a:lnTo>
                    <a:lnTo>
                      <a:pt x="64" y="36"/>
                    </a:lnTo>
                    <a:close/>
                    <a:moveTo>
                      <a:pt x="64" y="33"/>
                    </a:moveTo>
                    <a:lnTo>
                      <a:pt x="64" y="28"/>
                    </a:lnTo>
                    <a:lnTo>
                      <a:pt x="83" y="28"/>
                    </a:lnTo>
                    <a:lnTo>
                      <a:pt x="83" y="33"/>
                    </a:lnTo>
                    <a:lnTo>
                      <a:pt x="64" y="33"/>
                    </a:lnTo>
                    <a:close/>
                    <a:moveTo>
                      <a:pt x="64" y="28"/>
                    </a:moveTo>
                    <a:lnTo>
                      <a:pt x="64" y="24"/>
                    </a:lnTo>
                    <a:lnTo>
                      <a:pt x="83" y="24"/>
                    </a:lnTo>
                    <a:lnTo>
                      <a:pt x="83" y="28"/>
                    </a:lnTo>
                    <a:lnTo>
                      <a:pt x="64" y="28"/>
                    </a:lnTo>
                    <a:close/>
                    <a:moveTo>
                      <a:pt x="81" y="18"/>
                    </a:moveTo>
                    <a:lnTo>
                      <a:pt x="83" y="20"/>
                    </a:lnTo>
                    <a:lnTo>
                      <a:pt x="83" y="24"/>
                    </a:lnTo>
                    <a:lnTo>
                      <a:pt x="74" y="24"/>
                    </a:lnTo>
                    <a:lnTo>
                      <a:pt x="81" y="18"/>
                    </a:lnTo>
                    <a:close/>
                    <a:moveTo>
                      <a:pt x="67" y="31"/>
                    </a:moveTo>
                    <a:lnTo>
                      <a:pt x="64" y="28"/>
                    </a:lnTo>
                    <a:lnTo>
                      <a:pt x="77" y="14"/>
                    </a:lnTo>
                    <a:lnTo>
                      <a:pt x="81" y="18"/>
                    </a:lnTo>
                    <a:lnTo>
                      <a:pt x="67" y="31"/>
                    </a:lnTo>
                    <a:close/>
                    <a:moveTo>
                      <a:pt x="64" y="28"/>
                    </a:moveTo>
                    <a:lnTo>
                      <a:pt x="64" y="28"/>
                    </a:lnTo>
                    <a:lnTo>
                      <a:pt x="71" y="21"/>
                    </a:lnTo>
                    <a:lnTo>
                      <a:pt x="64" y="28"/>
                    </a:lnTo>
                    <a:close/>
                    <a:moveTo>
                      <a:pt x="64" y="28"/>
                    </a:moveTo>
                    <a:lnTo>
                      <a:pt x="61" y="24"/>
                    </a:lnTo>
                    <a:lnTo>
                      <a:pt x="74" y="11"/>
                    </a:lnTo>
                    <a:lnTo>
                      <a:pt x="77" y="14"/>
                    </a:lnTo>
                    <a:lnTo>
                      <a:pt x="64" y="28"/>
                    </a:lnTo>
                    <a:close/>
                    <a:moveTo>
                      <a:pt x="74" y="11"/>
                    </a:moveTo>
                    <a:lnTo>
                      <a:pt x="64" y="1"/>
                    </a:lnTo>
                    <a:lnTo>
                      <a:pt x="74" y="11"/>
                    </a:lnTo>
                    <a:lnTo>
                      <a:pt x="67" y="18"/>
                    </a:lnTo>
                    <a:lnTo>
                      <a:pt x="74" y="11"/>
                    </a:lnTo>
                    <a:close/>
                    <a:moveTo>
                      <a:pt x="61" y="24"/>
                    </a:moveTo>
                    <a:lnTo>
                      <a:pt x="58" y="21"/>
                    </a:lnTo>
                    <a:lnTo>
                      <a:pt x="71" y="8"/>
                    </a:lnTo>
                    <a:lnTo>
                      <a:pt x="74" y="11"/>
                    </a:lnTo>
                    <a:lnTo>
                      <a:pt x="61" y="24"/>
                    </a:lnTo>
                    <a:close/>
                    <a:moveTo>
                      <a:pt x="64" y="4"/>
                    </a:moveTo>
                    <a:lnTo>
                      <a:pt x="69" y="4"/>
                    </a:lnTo>
                    <a:lnTo>
                      <a:pt x="71" y="8"/>
                    </a:lnTo>
                    <a:lnTo>
                      <a:pt x="64" y="14"/>
                    </a:lnTo>
                    <a:lnTo>
                      <a:pt x="64" y="4"/>
                    </a:lnTo>
                    <a:close/>
                    <a:moveTo>
                      <a:pt x="64" y="24"/>
                    </a:moveTo>
                    <a:lnTo>
                      <a:pt x="58" y="24"/>
                    </a:lnTo>
                    <a:lnTo>
                      <a:pt x="58" y="4"/>
                    </a:lnTo>
                    <a:lnTo>
                      <a:pt x="64" y="4"/>
                    </a:lnTo>
                    <a:lnTo>
                      <a:pt x="64" y="24"/>
                    </a:lnTo>
                    <a:close/>
                    <a:moveTo>
                      <a:pt x="58" y="24"/>
                    </a:moveTo>
                    <a:lnTo>
                      <a:pt x="54" y="24"/>
                    </a:lnTo>
                    <a:lnTo>
                      <a:pt x="54" y="4"/>
                    </a:lnTo>
                    <a:lnTo>
                      <a:pt x="58" y="4"/>
                    </a:lnTo>
                    <a:lnTo>
                      <a:pt x="58" y="24"/>
                    </a:lnTo>
                    <a:close/>
                    <a:moveTo>
                      <a:pt x="54" y="24"/>
                    </a:moveTo>
                    <a:lnTo>
                      <a:pt x="52" y="24"/>
                    </a:lnTo>
                    <a:lnTo>
                      <a:pt x="51" y="23"/>
                    </a:lnTo>
                    <a:lnTo>
                      <a:pt x="54" y="14"/>
                    </a:lnTo>
                    <a:lnTo>
                      <a:pt x="54" y="24"/>
                    </a:lnTo>
                    <a:close/>
                    <a:moveTo>
                      <a:pt x="51" y="23"/>
                    </a:moveTo>
                    <a:lnTo>
                      <a:pt x="44" y="20"/>
                    </a:lnTo>
                    <a:lnTo>
                      <a:pt x="52" y="2"/>
                    </a:lnTo>
                    <a:lnTo>
                      <a:pt x="59" y="5"/>
                    </a:lnTo>
                    <a:lnTo>
                      <a:pt x="51" y="23"/>
                    </a:lnTo>
                    <a:close/>
                    <a:moveTo>
                      <a:pt x="42" y="4"/>
                    </a:moveTo>
                    <a:lnTo>
                      <a:pt x="47" y="0"/>
                    </a:lnTo>
                    <a:lnTo>
                      <a:pt x="52" y="2"/>
                    </a:lnTo>
                    <a:lnTo>
                      <a:pt x="49" y="11"/>
                    </a:lnTo>
                    <a:lnTo>
                      <a:pt x="42" y="4"/>
                    </a:lnTo>
                    <a:close/>
                    <a:moveTo>
                      <a:pt x="55" y="18"/>
                    </a:moveTo>
                    <a:lnTo>
                      <a:pt x="52" y="21"/>
                    </a:lnTo>
                    <a:lnTo>
                      <a:pt x="39" y="8"/>
                    </a:lnTo>
                    <a:lnTo>
                      <a:pt x="42" y="4"/>
                    </a:lnTo>
                    <a:lnTo>
                      <a:pt x="55" y="18"/>
                    </a:lnTo>
                    <a:close/>
                    <a:moveTo>
                      <a:pt x="52" y="21"/>
                    </a:moveTo>
                    <a:lnTo>
                      <a:pt x="49" y="24"/>
                    </a:lnTo>
                    <a:lnTo>
                      <a:pt x="45" y="24"/>
                    </a:lnTo>
                    <a:lnTo>
                      <a:pt x="45" y="14"/>
                    </a:lnTo>
                    <a:lnTo>
                      <a:pt x="52" y="21"/>
                    </a:lnTo>
                    <a:close/>
                    <a:moveTo>
                      <a:pt x="45" y="24"/>
                    </a:moveTo>
                    <a:lnTo>
                      <a:pt x="39" y="24"/>
                    </a:lnTo>
                    <a:lnTo>
                      <a:pt x="39" y="4"/>
                    </a:lnTo>
                    <a:lnTo>
                      <a:pt x="45" y="4"/>
                    </a:lnTo>
                    <a:lnTo>
                      <a:pt x="45" y="24"/>
                    </a:lnTo>
                    <a:close/>
                    <a:moveTo>
                      <a:pt x="34" y="5"/>
                    </a:moveTo>
                    <a:lnTo>
                      <a:pt x="37" y="4"/>
                    </a:lnTo>
                    <a:lnTo>
                      <a:pt x="39" y="4"/>
                    </a:lnTo>
                    <a:lnTo>
                      <a:pt x="39" y="14"/>
                    </a:lnTo>
                    <a:lnTo>
                      <a:pt x="34" y="5"/>
                    </a:lnTo>
                    <a:close/>
                    <a:moveTo>
                      <a:pt x="43" y="23"/>
                    </a:moveTo>
                    <a:lnTo>
                      <a:pt x="37" y="26"/>
                    </a:lnTo>
                    <a:lnTo>
                      <a:pt x="28" y="9"/>
                    </a:lnTo>
                    <a:lnTo>
                      <a:pt x="34" y="5"/>
                    </a:lnTo>
                    <a:lnTo>
                      <a:pt x="43" y="23"/>
                    </a:lnTo>
                    <a:close/>
                    <a:moveTo>
                      <a:pt x="37" y="26"/>
                    </a:moveTo>
                    <a:lnTo>
                      <a:pt x="34" y="28"/>
                    </a:lnTo>
                    <a:lnTo>
                      <a:pt x="32" y="28"/>
                    </a:lnTo>
                    <a:lnTo>
                      <a:pt x="32" y="18"/>
                    </a:lnTo>
                    <a:lnTo>
                      <a:pt x="37" y="26"/>
                    </a:lnTo>
                    <a:close/>
                    <a:moveTo>
                      <a:pt x="32" y="28"/>
                    </a:moveTo>
                    <a:lnTo>
                      <a:pt x="29" y="28"/>
                    </a:lnTo>
                    <a:lnTo>
                      <a:pt x="29" y="8"/>
                    </a:lnTo>
                    <a:lnTo>
                      <a:pt x="32" y="8"/>
                    </a:lnTo>
                    <a:lnTo>
                      <a:pt x="32" y="28"/>
                    </a:lnTo>
                    <a:close/>
                    <a:moveTo>
                      <a:pt x="24" y="9"/>
                    </a:moveTo>
                    <a:lnTo>
                      <a:pt x="27" y="8"/>
                    </a:lnTo>
                    <a:lnTo>
                      <a:pt x="29" y="8"/>
                    </a:lnTo>
                    <a:lnTo>
                      <a:pt x="29" y="18"/>
                    </a:lnTo>
                    <a:lnTo>
                      <a:pt x="24" y="9"/>
                    </a:lnTo>
                    <a:close/>
                    <a:moveTo>
                      <a:pt x="33" y="26"/>
                    </a:moveTo>
                    <a:lnTo>
                      <a:pt x="27" y="30"/>
                    </a:lnTo>
                    <a:lnTo>
                      <a:pt x="19" y="12"/>
                    </a:lnTo>
                    <a:lnTo>
                      <a:pt x="24" y="9"/>
                    </a:lnTo>
                    <a:lnTo>
                      <a:pt x="33" y="26"/>
                    </a:lnTo>
                    <a:close/>
                    <a:moveTo>
                      <a:pt x="16" y="14"/>
                    </a:moveTo>
                    <a:lnTo>
                      <a:pt x="17" y="13"/>
                    </a:lnTo>
                    <a:lnTo>
                      <a:pt x="19" y="12"/>
                    </a:lnTo>
                    <a:lnTo>
                      <a:pt x="23" y="21"/>
                    </a:lnTo>
                    <a:lnTo>
                      <a:pt x="16" y="14"/>
                    </a:lnTo>
                    <a:close/>
                    <a:moveTo>
                      <a:pt x="30" y="28"/>
                    </a:moveTo>
                    <a:lnTo>
                      <a:pt x="27" y="31"/>
                    </a:lnTo>
                    <a:lnTo>
                      <a:pt x="13" y="18"/>
                    </a:lnTo>
                    <a:lnTo>
                      <a:pt x="16" y="14"/>
                    </a:lnTo>
                    <a:lnTo>
                      <a:pt x="30" y="28"/>
                    </a:lnTo>
                    <a:close/>
                    <a:moveTo>
                      <a:pt x="11" y="20"/>
                    </a:moveTo>
                    <a:lnTo>
                      <a:pt x="12" y="19"/>
                    </a:lnTo>
                    <a:lnTo>
                      <a:pt x="13" y="18"/>
                    </a:lnTo>
                    <a:lnTo>
                      <a:pt x="20" y="24"/>
                    </a:lnTo>
                    <a:lnTo>
                      <a:pt x="11" y="20"/>
                    </a:lnTo>
                    <a:close/>
                    <a:moveTo>
                      <a:pt x="28" y="29"/>
                    </a:moveTo>
                    <a:lnTo>
                      <a:pt x="26" y="34"/>
                    </a:lnTo>
                    <a:lnTo>
                      <a:pt x="8" y="26"/>
                    </a:lnTo>
                    <a:lnTo>
                      <a:pt x="11" y="20"/>
                    </a:lnTo>
                    <a:lnTo>
                      <a:pt x="28" y="29"/>
                    </a:lnTo>
                    <a:close/>
                    <a:moveTo>
                      <a:pt x="26" y="34"/>
                    </a:moveTo>
                    <a:lnTo>
                      <a:pt x="24" y="36"/>
                    </a:lnTo>
                    <a:lnTo>
                      <a:pt x="23" y="37"/>
                    </a:lnTo>
                    <a:lnTo>
                      <a:pt x="17" y="30"/>
                    </a:lnTo>
                    <a:lnTo>
                      <a:pt x="26" y="34"/>
                    </a:lnTo>
                    <a:close/>
                    <a:moveTo>
                      <a:pt x="23" y="37"/>
                    </a:moveTo>
                    <a:lnTo>
                      <a:pt x="20" y="40"/>
                    </a:lnTo>
                    <a:lnTo>
                      <a:pt x="7" y="26"/>
                    </a:lnTo>
                    <a:lnTo>
                      <a:pt x="10" y="23"/>
                    </a:lnTo>
                    <a:lnTo>
                      <a:pt x="23" y="37"/>
                    </a:lnTo>
                    <a:close/>
                    <a:moveTo>
                      <a:pt x="20" y="40"/>
                    </a:moveTo>
                    <a:lnTo>
                      <a:pt x="17" y="43"/>
                    </a:lnTo>
                    <a:lnTo>
                      <a:pt x="4" y="30"/>
                    </a:lnTo>
                    <a:lnTo>
                      <a:pt x="7" y="26"/>
                    </a:lnTo>
                    <a:lnTo>
                      <a:pt x="20" y="40"/>
                    </a:lnTo>
                    <a:close/>
                    <a:moveTo>
                      <a:pt x="0" y="36"/>
                    </a:moveTo>
                    <a:lnTo>
                      <a:pt x="0" y="33"/>
                    </a:lnTo>
                    <a:lnTo>
                      <a:pt x="4" y="30"/>
                    </a:lnTo>
                    <a:lnTo>
                      <a:pt x="10" y="36"/>
                    </a:lnTo>
                    <a:lnTo>
                      <a:pt x="0" y="36"/>
                    </a:lnTo>
                    <a:close/>
                    <a:moveTo>
                      <a:pt x="20" y="36"/>
                    </a:moveTo>
                    <a:lnTo>
                      <a:pt x="20" y="43"/>
                    </a:lnTo>
                    <a:lnTo>
                      <a:pt x="0" y="43"/>
                    </a:lnTo>
                    <a:lnTo>
                      <a:pt x="0" y="36"/>
                    </a:lnTo>
                    <a:lnTo>
                      <a:pt x="20" y="36"/>
                    </a:lnTo>
                    <a:close/>
                    <a:moveTo>
                      <a:pt x="20" y="43"/>
                    </a:moveTo>
                    <a:lnTo>
                      <a:pt x="20" y="46"/>
                    </a:lnTo>
                    <a:lnTo>
                      <a:pt x="0" y="46"/>
                    </a:lnTo>
                    <a:lnTo>
                      <a:pt x="0" y="43"/>
                    </a:lnTo>
                    <a:lnTo>
                      <a:pt x="20" y="43"/>
                    </a:lnTo>
                    <a:close/>
                    <a:moveTo>
                      <a:pt x="20" y="46"/>
                    </a:moveTo>
                    <a:lnTo>
                      <a:pt x="20" y="50"/>
                    </a:lnTo>
                    <a:lnTo>
                      <a:pt x="0" y="50"/>
                    </a:lnTo>
                    <a:lnTo>
                      <a:pt x="0" y="46"/>
                    </a:lnTo>
                    <a:lnTo>
                      <a:pt x="20" y="46"/>
                    </a:lnTo>
                    <a:close/>
                    <a:moveTo>
                      <a:pt x="20" y="50"/>
                    </a:moveTo>
                    <a:lnTo>
                      <a:pt x="20" y="55"/>
                    </a:lnTo>
                    <a:lnTo>
                      <a:pt x="0" y="55"/>
                    </a:lnTo>
                    <a:lnTo>
                      <a:pt x="0" y="50"/>
                    </a:lnTo>
                    <a:lnTo>
                      <a:pt x="20" y="50"/>
                    </a:lnTo>
                    <a:close/>
                    <a:moveTo>
                      <a:pt x="20" y="55"/>
                    </a:moveTo>
                    <a:lnTo>
                      <a:pt x="20" y="58"/>
                    </a:lnTo>
                    <a:lnTo>
                      <a:pt x="0" y="58"/>
                    </a:lnTo>
                    <a:lnTo>
                      <a:pt x="0" y="55"/>
                    </a:lnTo>
                    <a:lnTo>
                      <a:pt x="20" y="55"/>
                    </a:lnTo>
                    <a:close/>
                    <a:moveTo>
                      <a:pt x="4" y="65"/>
                    </a:moveTo>
                    <a:lnTo>
                      <a:pt x="0" y="63"/>
                    </a:lnTo>
                    <a:lnTo>
                      <a:pt x="0" y="58"/>
                    </a:lnTo>
                    <a:lnTo>
                      <a:pt x="10" y="58"/>
                    </a:lnTo>
                    <a:lnTo>
                      <a:pt x="4" y="65"/>
                    </a:lnTo>
                    <a:close/>
                    <a:moveTo>
                      <a:pt x="17" y="52"/>
                    </a:moveTo>
                    <a:lnTo>
                      <a:pt x="20" y="55"/>
                    </a:lnTo>
                    <a:lnTo>
                      <a:pt x="7" y="68"/>
                    </a:lnTo>
                    <a:lnTo>
                      <a:pt x="4" y="65"/>
                    </a:lnTo>
                    <a:lnTo>
                      <a:pt x="17" y="52"/>
                    </a:lnTo>
                    <a:close/>
                    <a:moveTo>
                      <a:pt x="20" y="55"/>
                    </a:moveTo>
                    <a:lnTo>
                      <a:pt x="23" y="58"/>
                    </a:lnTo>
                    <a:lnTo>
                      <a:pt x="10" y="72"/>
                    </a:lnTo>
                    <a:lnTo>
                      <a:pt x="7" y="68"/>
                    </a:lnTo>
                    <a:lnTo>
                      <a:pt x="20" y="55"/>
                    </a:lnTo>
                    <a:close/>
                    <a:moveTo>
                      <a:pt x="23" y="58"/>
                    </a:moveTo>
                    <a:lnTo>
                      <a:pt x="27" y="62"/>
                    </a:lnTo>
                    <a:lnTo>
                      <a:pt x="13" y="75"/>
                    </a:lnTo>
                    <a:lnTo>
                      <a:pt x="10" y="72"/>
                    </a:lnTo>
                    <a:lnTo>
                      <a:pt x="23" y="58"/>
                    </a:lnTo>
                    <a:close/>
                    <a:moveTo>
                      <a:pt x="20" y="78"/>
                    </a:moveTo>
                    <a:lnTo>
                      <a:pt x="16" y="78"/>
                    </a:lnTo>
                    <a:lnTo>
                      <a:pt x="13" y="75"/>
                    </a:lnTo>
                    <a:lnTo>
                      <a:pt x="20" y="68"/>
                    </a:lnTo>
                    <a:lnTo>
                      <a:pt x="20" y="78"/>
                    </a:lnTo>
                    <a:close/>
                    <a:moveTo>
                      <a:pt x="20" y="58"/>
                    </a:moveTo>
                    <a:lnTo>
                      <a:pt x="26" y="58"/>
                    </a:lnTo>
                    <a:lnTo>
                      <a:pt x="26" y="78"/>
                    </a:lnTo>
                    <a:lnTo>
                      <a:pt x="20" y="78"/>
                    </a:lnTo>
                    <a:lnTo>
                      <a:pt x="20" y="58"/>
                    </a:lnTo>
                    <a:close/>
                    <a:moveTo>
                      <a:pt x="26" y="58"/>
                    </a:moveTo>
                    <a:lnTo>
                      <a:pt x="29" y="58"/>
                    </a:lnTo>
                    <a:lnTo>
                      <a:pt x="29" y="78"/>
                    </a:lnTo>
                    <a:lnTo>
                      <a:pt x="26" y="78"/>
                    </a:lnTo>
                    <a:lnTo>
                      <a:pt x="26" y="58"/>
                    </a:lnTo>
                    <a:close/>
                    <a:moveTo>
                      <a:pt x="29" y="58"/>
                    </a:moveTo>
                    <a:lnTo>
                      <a:pt x="31" y="58"/>
                    </a:lnTo>
                    <a:lnTo>
                      <a:pt x="33" y="59"/>
                    </a:lnTo>
                    <a:lnTo>
                      <a:pt x="29" y="68"/>
                    </a:lnTo>
                    <a:lnTo>
                      <a:pt x="29" y="58"/>
                    </a:lnTo>
                    <a:close/>
                    <a:moveTo>
                      <a:pt x="33" y="59"/>
                    </a:moveTo>
                    <a:lnTo>
                      <a:pt x="40" y="63"/>
                    </a:lnTo>
                    <a:lnTo>
                      <a:pt x="31" y="80"/>
                    </a:lnTo>
                    <a:lnTo>
                      <a:pt x="24" y="77"/>
                    </a:lnTo>
                    <a:lnTo>
                      <a:pt x="33" y="59"/>
                    </a:lnTo>
                    <a:close/>
                    <a:moveTo>
                      <a:pt x="42" y="78"/>
                    </a:moveTo>
                    <a:lnTo>
                      <a:pt x="38" y="83"/>
                    </a:lnTo>
                    <a:lnTo>
                      <a:pt x="31" y="80"/>
                    </a:lnTo>
                    <a:lnTo>
                      <a:pt x="36" y="72"/>
                    </a:lnTo>
                    <a:lnTo>
                      <a:pt x="42" y="78"/>
                    </a:lnTo>
                    <a:close/>
                    <a:moveTo>
                      <a:pt x="29" y="65"/>
                    </a:moveTo>
                    <a:lnTo>
                      <a:pt x="32" y="62"/>
                    </a:lnTo>
                    <a:lnTo>
                      <a:pt x="45" y="75"/>
                    </a:lnTo>
                    <a:lnTo>
                      <a:pt x="42" y="78"/>
                    </a:lnTo>
                    <a:lnTo>
                      <a:pt x="29" y="65"/>
                    </a:lnTo>
                    <a:close/>
                    <a:moveTo>
                      <a:pt x="32" y="62"/>
                    </a:moveTo>
                    <a:lnTo>
                      <a:pt x="34" y="58"/>
                    </a:lnTo>
                    <a:lnTo>
                      <a:pt x="39" y="58"/>
                    </a:lnTo>
                    <a:lnTo>
                      <a:pt x="39" y="68"/>
                    </a:lnTo>
                    <a:lnTo>
                      <a:pt x="32" y="62"/>
                    </a:lnTo>
                    <a:close/>
                    <a:moveTo>
                      <a:pt x="39" y="58"/>
                    </a:moveTo>
                    <a:lnTo>
                      <a:pt x="45" y="58"/>
                    </a:lnTo>
                    <a:lnTo>
                      <a:pt x="45" y="78"/>
                    </a:lnTo>
                    <a:lnTo>
                      <a:pt x="39" y="78"/>
                    </a:lnTo>
                    <a:lnTo>
                      <a:pt x="39" y="58"/>
                    </a:lnTo>
                    <a:close/>
                    <a:moveTo>
                      <a:pt x="50" y="77"/>
                    </a:moveTo>
                    <a:lnTo>
                      <a:pt x="48" y="78"/>
                    </a:lnTo>
                    <a:lnTo>
                      <a:pt x="45" y="78"/>
                    </a:lnTo>
                    <a:lnTo>
                      <a:pt x="45" y="68"/>
                    </a:lnTo>
                    <a:lnTo>
                      <a:pt x="50" y="77"/>
                    </a:lnTo>
                    <a:close/>
                    <a:moveTo>
                      <a:pt x="41" y="59"/>
                    </a:moveTo>
                    <a:lnTo>
                      <a:pt x="48" y="56"/>
                    </a:lnTo>
                    <a:lnTo>
                      <a:pt x="55" y="74"/>
                    </a:lnTo>
                    <a:lnTo>
                      <a:pt x="50" y="77"/>
                    </a:lnTo>
                    <a:lnTo>
                      <a:pt x="41" y="59"/>
                    </a:lnTo>
                    <a:close/>
                    <a:moveTo>
                      <a:pt x="48" y="56"/>
                    </a:moveTo>
                    <a:lnTo>
                      <a:pt x="49" y="55"/>
                    </a:lnTo>
                    <a:lnTo>
                      <a:pt x="52" y="55"/>
                    </a:lnTo>
                    <a:lnTo>
                      <a:pt x="52" y="65"/>
                    </a:lnTo>
                    <a:lnTo>
                      <a:pt x="48" y="56"/>
                    </a:lnTo>
                    <a:close/>
                    <a:moveTo>
                      <a:pt x="52" y="55"/>
                    </a:moveTo>
                    <a:lnTo>
                      <a:pt x="54" y="55"/>
                    </a:lnTo>
                    <a:lnTo>
                      <a:pt x="54" y="75"/>
                    </a:lnTo>
                    <a:lnTo>
                      <a:pt x="52" y="75"/>
                    </a:lnTo>
                    <a:lnTo>
                      <a:pt x="52"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3" name="Freeform 589">
                <a:extLst>
                  <a:ext uri="{FF2B5EF4-FFF2-40B4-BE49-F238E27FC236}">
                    <a16:creationId xmlns:a16="http://schemas.microsoft.com/office/drawing/2014/main" id="{6D45BF42-485D-4E85-8701-46CD20C3536E}"/>
                  </a:ext>
                </a:extLst>
              </p:cNvPr>
              <p:cNvSpPr>
                <a:spLocks/>
              </p:cNvSpPr>
              <p:nvPr/>
            </p:nvSpPr>
            <p:spPr bwMode="auto">
              <a:xfrm>
                <a:off x="3212" y="2366"/>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5"/>
                    </a:lnTo>
                    <a:lnTo>
                      <a:pt x="58" y="41"/>
                    </a:lnTo>
                    <a:lnTo>
                      <a:pt x="61" y="38"/>
                    </a:lnTo>
                    <a:lnTo>
                      <a:pt x="64" y="32"/>
                    </a:lnTo>
                    <a:lnTo>
                      <a:pt x="64" y="28"/>
                    </a:lnTo>
                    <a:lnTo>
                      <a:pt x="66" y="25"/>
                    </a:lnTo>
                    <a:lnTo>
                      <a:pt x="66" y="19"/>
                    </a:lnTo>
                    <a:lnTo>
                      <a:pt x="64" y="16"/>
                    </a:lnTo>
                    <a:lnTo>
                      <a:pt x="64" y="13"/>
                    </a:lnTo>
                    <a:lnTo>
                      <a:pt x="61" y="10"/>
                    </a:lnTo>
                    <a:lnTo>
                      <a:pt x="58" y="6"/>
                    </a:lnTo>
                    <a:lnTo>
                      <a:pt x="54" y="3"/>
                    </a:lnTo>
                    <a:lnTo>
                      <a:pt x="51" y="3"/>
                    </a:lnTo>
                    <a:lnTo>
                      <a:pt x="44" y="0"/>
                    </a:lnTo>
                    <a:lnTo>
                      <a:pt x="41" y="0"/>
                    </a:lnTo>
                    <a:lnTo>
                      <a:pt x="35" y="0"/>
                    </a:lnTo>
                    <a:lnTo>
                      <a:pt x="29" y="3"/>
                    </a:lnTo>
                    <a:lnTo>
                      <a:pt x="26" y="3"/>
                    </a:lnTo>
                    <a:lnTo>
                      <a:pt x="19" y="6"/>
                    </a:lnTo>
                    <a:lnTo>
                      <a:pt x="16" y="10"/>
                    </a:lnTo>
                    <a:lnTo>
                      <a:pt x="10" y="13"/>
                    </a:lnTo>
                    <a:lnTo>
                      <a:pt x="7" y="16"/>
                    </a:lnTo>
                    <a:lnTo>
                      <a:pt x="4" y="22"/>
                    </a:lnTo>
                    <a:lnTo>
                      <a:pt x="4" y="25"/>
                    </a:lnTo>
                    <a:lnTo>
                      <a:pt x="0" y="28"/>
                    </a:lnTo>
                    <a:lnTo>
                      <a:pt x="0" y="35"/>
                    </a:lnTo>
                    <a:lnTo>
                      <a:pt x="0" y="38"/>
                    </a:lnTo>
                    <a:lnTo>
                      <a:pt x="0" y="45"/>
                    </a:lnTo>
                    <a:lnTo>
                      <a:pt x="4" y="47"/>
                    </a:lnTo>
                    <a:lnTo>
                      <a:pt x="4" y="50"/>
                    </a:lnTo>
                    <a:lnTo>
                      <a:pt x="7" y="54"/>
                    </a:lnTo>
                    <a:lnTo>
                      <a:pt x="12" y="54"/>
                    </a:lnTo>
                    <a:lnTo>
                      <a:pt x="16" y="57"/>
                    </a:lnTo>
                    <a:lnTo>
                      <a:pt x="19" y="57"/>
                    </a:lnTo>
                    <a:lnTo>
                      <a:pt x="26" y="57"/>
                    </a:lnTo>
                    <a:lnTo>
                      <a:pt x="32" y="57"/>
                    </a:lnTo>
                    <a:lnTo>
                      <a:pt x="35" y="57"/>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4" name="Freeform 590">
                <a:extLst>
                  <a:ext uri="{FF2B5EF4-FFF2-40B4-BE49-F238E27FC236}">
                    <a16:creationId xmlns:a16="http://schemas.microsoft.com/office/drawing/2014/main" id="{64D1FF2B-D7ED-4B1B-9CDA-B107D2F48828}"/>
                  </a:ext>
                </a:extLst>
              </p:cNvPr>
              <p:cNvSpPr>
                <a:spLocks noEditPoints="1"/>
              </p:cNvSpPr>
              <p:nvPr/>
            </p:nvSpPr>
            <p:spPr bwMode="auto">
              <a:xfrm>
                <a:off x="3209" y="2364"/>
                <a:ext cx="22" cy="19"/>
              </a:xfrm>
              <a:custGeom>
                <a:avLst/>
                <a:gdLst>
                  <a:gd name="T0" fmla="*/ 4 w 86"/>
                  <a:gd name="T1" fmla="*/ 4 h 76"/>
                  <a:gd name="T2" fmla="*/ 4 w 86"/>
                  <a:gd name="T3" fmla="*/ 3 h 76"/>
                  <a:gd name="T4" fmla="*/ 4 w 86"/>
                  <a:gd name="T5" fmla="*/ 3 h 76"/>
                  <a:gd name="T6" fmla="*/ 5 w 86"/>
                  <a:gd name="T7" fmla="*/ 4 h 76"/>
                  <a:gd name="T8" fmla="*/ 4 w 86"/>
                  <a:gd name="T9" fmla="*/ 3 h 76"/>
                  <a:gd name="T10" fmla="*/ 4 w 86"/>
                  <a:gd name="T11" fmla="*/ 3 h 76"/>
                  <a:gd name="T12" fmla="*/ 5 w 86"/>
                  <a:gd name="T13" fmla="*/ 3 h 76"/>
                  <a:gd name="T14" fmla="*/ 5 w 86"/>
                  <a:gd name="T15" fmla="*/ 2 h 76"/>
                  <a:gd name="T16" fmla="*/ 5 w 86"/>
                  <a:gd name="T17" fmla="*/ 2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2 h 76"/>
                  <a:gd name="T34" fmla="*/ 5 w 86"/>
                  <a:gd name="T35" fmla="*/ 0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2 h 76"/>
                  <a:gd name="T80" fmla="*/ 1 w 86"/>
                  <a:gd name="T81" fmla="*/ 3 h 76"/>
                  <a:gd name="T82" fmla="*/ 1 w 86"/>
                  <a:gd name="T83" fmla="*/ 4 h 76"/>
                  <a:gd name="T84" fmla="*/ 0 w 86"/>
                  <a:gd name="T85" fmla="*/ 4 h 76"/>
                  <a:gd name="T86" fmla="*/ 0 w 86"/>
                  <a:gd name="T87" fmla="*/ 4 h 76"/>
                  <a:gd name="T88" fmla="*/ 1 w 86"/>
                  <a:gd name="T89" fmla="*/ 3 h 76"/>
                  <a:gd name="T90" fmla="*/ 1 w 86"/>
                  <a:gd name="T91" fmla="*/ 4 h 76"/>
                  <a:gd name="T92" fmla="*/ 2 w 86"/>
                  <a:gd name="T93" fmla="*/ 4 h 76"/>
                  <a:gd name="T94" fmla="*/ 1 w 86"/>
                  <a:gd name="T95" fmla="*/ 4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7" y="48"/>
                    </a:lnTo>
                    <a:lnTo>
                      <a:pt x="65" y="65"/>
                    </a:lnTo>
                    <a:lnTo>
                      <a:pt x="59" y="68"/>
                    </a:lnTo>
                    <a:lnTo>
                      <a:pt x="50" y="52"/>
                    </a:lnTo>
                    <a:close/>
                    <a:moveTo>
                      <a:pt x="68" y="64"/>
                    </a:moveTo>
                    <a:lnTo>
                      <a:pt x="66" y="65"/>
                    </a:lnTo>
                    <a:lnTo>
                      <a:pt x="65" y="65"/>
                    </a:lnTo>
                    <a:lnTo>
                      <a:pt x="61" y="56"/>
                    </a:lnTo>
                    <a:lnTo>
                      <a:pt x="68" y="64"/>
                    </a:lnTo>
                    <a:close/>
                    <a:moveTo>
                      <a:pt x="54" y="49"/>
                    </a:moveTo>
                    <a:lnTo>
                      <a:pt x="58" y="47"/>
                    </a:lnTo>
                    <a:lnTo>
                      <a:pt x="71" y="60"/>
                    </a:lnTo>
                    <a:lnTo>
                      <a:pt x="68" y="64"/>
                    </a:lnTo>
                    <a:lnTo>
                      <a:pt x="54" y="49"/>
                    </a:lnTo>
                    <a:close/>
                    <a:moveTo>
                      <a:pt x="58" y="47"/>
                    </a:moveTo>
                    <a:lnTo>
                      <a:pt x="66" y="37"/>
                    </a:lnTo>
                    <a:lnTo>
                      <a:pt x="58" y="46"/>
                    </a:lnTo>
                    <a:lnTo>
                      <a:pt x="64" y="54"/>
                    </a:lnTo>
                    <a:lnTo>
                      <a:pt x="58" y="47"/>
                    </a:lnTo>
                    <a:close/>
                    <a:moveTo>
                      <a:pt x="58" y="46"/>
                    </a:moveTo>
                    <a:lnTo>
                      <a:pt x="61" y="44"/>
                    </a:lnTo>
                    <a:lnTo>
                      <a:pt x="74" y="57"/>
                    </a:lnTo>
                    <a:lnTo>
                      <a:pt x="71" y="60"/>
                    </a:lnTo>
                    <a:lnTo>
                      <a:pt x="58" y="46"/>
                    </a:lnTo>
                    <a:close/>
                    <a:moveTo>
                      <a:pt x="61" y="44"/>
                    </a:moveTo>
                    <a:lnTo>
                      <a:pt x="64" y="41"/>
                    </a:lnTo>
                    <a:lnTo>
                      <a:pt x="77" y="54"/>
                    </a:lnTo>
                    <a:lnTo>
                      <a:pt x="74" y="57"/>
                    </a:lnTo>
                    <a:lnTo>
                      <a:pt x="61" y="44"/>
                    </a:lnTo>
                    <a:close/>
                    <a:moveTo>
                      <a:pt x="79" y="52"/>
                    </a:moveTo>
                    <a:lnTo>
                      <a:pt x="79" y="53"/>
                    </a:lnTo>
                    <a:lnTo>
                      <a:pt x="77" y="54"/>
                    </a:lnTo>
                    <a:lnTo>
                      <a:pt x="71" y="47"/>
                    </a:lnTo>
                    <a:lnTo>
                      <a:pt x="79" y="52"/>
                    </a:lnTo>
                    <a:close/>
                    <a:moveTo>
                      <a:pt x="62" y="43"/>
                    </a:moveTo>
                    <a:lnTo>
                      <a:pt x="65" y="36"/>
                    </a:lnTo>
                    <a:lnTo>
                      <a:pt x="82" y="45"/>
                    </a:lnTo>
                    <a:lnTo>
                      <a:pt x="79" y="52"/>
                    </a:lnTo>
                    <a:lnTo>
                      <a:pt x="62" y="43"/>
                    </a:lnTo>
                    <a:close/>
                    <a:moveTo>
                      <a:pt x="83" y="41"/>
                    </a:moveTo>
                    <a:lnTo>
                      <a:pt x="83" y="43"/>
                    </a:lnTo>
                    <a:lnTo>
                      <a:pt x="82" y="45"/>
                    </a:lnTo>
                    <a:lnTo>
                      <a:pt x="74" y="41"/>
                    </a:lnTo>
                    <a:lnTo>
                      <a:pt x="83" y="41"/>
                    </a:lnTo>
                    <a:close/>
                    <a:moveTo>
                      <a:pt x="64" y="41"/>
                    </a:moveTo>
                    <a:lnTo>
                      <a:pt x="64" y="37"/>
                    </a:lnTo>
                    <a:lnTo>
                      <a:pt x="83" y="37"/>
                    </a:lnTo>
                    <a:lnTo>
                      <a:pt x="83" y="41"/>
                    </a:lnTo>
                    <a:lnTo>
                      <a:pt x="64" y="41"/>
                    </a:lnTo>
                    <a:close/>
                    <a:moveTo>
                      <a:pt x="64" y="37"/>
                    </a:moveTo>
                    <a:lnTo>
                      <a:pt x="64" y="34"/>
                    </a:lnTo>
                    <a:lnTo>
                      <a:pt x="66" y="31"/>
                    </a:lnTo>
                    <a:lnTo>
                      <a:pt x="74" y="37"/>
                    </a:lnTo>
                    <a:lnTo>
                      <a:pt x="64" y="37"/>
                    </a:lnTo>
                    <a:close/>
                    <a:moveTo>
                      <a:pt x="66" y="31"/>
                    </a:moveTo>
                    <a:lnTo>
                      <a:pt x="70" y="27"/>
                    </a:lnTo>
                    <a:lnTo>
                      <a:pt x="84" y="41"/>
                    </a:lnTo>
                    <a:lnTo>
                      <a:pt x="81" y="44"/>
                    </a:lnTo>
                    <a:lnTo>
                      <a:pt x="66" y="31"/>
                    </a:lnTo>
                    <a:close/>
                    <a:moveTo>
                      <a:pt x="86" y="34"/>
                    </a:moveTo>
                    <a:lnTo>
                      <a:pt x="86" y="38"/>
                    </a:lnTo>
                    <a:lnTo>
                      <a:pt x="84" y="41"/>
                    </a:lnTo>
                    <a:lnTo>
                      <a:pt x="76" y="34"/>
                    </a:lnTo>
                    <a:lnTo>
                      <a:pt x="86" y="34"/>
                    </a:lnTo>
                    <a:close/>
                    <a:moveTo>
                      <a:pt x="68" y="34"/>
                    </a:moveTo>
                    <a:lnTo>
                      <a:pt x="68" y="28"/>
                    </a:lnTo>
                    <a:lnTo>
                      <a:pt x="86" y="28"/>
                    </a:lnTo>
                    <a:lnTo>
                      <a:pt x="86" y="34"/>
                    </a:lnTo>
                    <a:lnTo>
                      <a:pt x="68" y="34"/>
                    </a:lnTo>
                    <a:close/>
                    <a:moveTo>
                      <a:pt x="84" y="21"/>
                    </a:moveTo>
                    <a:lnTo>
                      <a:pt x="86" y="24"/>
                    </a:lnTo>
                    <a:lnTo>
                      <a:pt x="86" y="28"/>
                    </a:lnTo>
                    <a:lnTo>
                      <a:pt x="76" y="28"/>
                    </a:lnTo>
                    <a:lnTo>
                      <a:pt x="84" y="21"/>
                    </a:lnTo>
                    <a:close/>
                    <a:moveTo>
                      <a:pt x="70" y="35"/>
                    </a:moveTo>
                    <a:lnTo>
                      <a:pt x="66" y="32"/>
                    </a:lnTo>
                    <a:lnTo>
                      <a:pt x="81" y="19"/>
                    </a:lnTo>
                    <a:lnTo>
                      <a:pt x="84" y="21"/>
                    </a:lnTo>
                    <a:lnTo>
                      <a:pt x="70" y="35"/>
                    </a:lnTo>
                    <a:close/>
                    <a:moveTo>
                      <a:pt x="66" y="32"/>
                    </a:moveTo>
                    <a:lnTo>
                      <a:pt x="64" y="28"/>
                    </a:lnTo>
                    <a:lnTo>
                      <a:pt x="64" y="25"/>
                    </a:lnTo>
                    <a:lnTo>
                      <a:pt x="74" y="25"/>
                    </a:lnTo>
                    <a:lnTo>
                      <a:pt x="66" y="32"/>
                    </a:lnTo>
                    <a:close/>
                    <a:moveTo>
                      <a:pt x="64" y="25"/>
                    </a:moveTo>
                    <a:lnTo>
                      <a:pt x="64" y="22"/>
                    </a:lnTo>
                    <a:lnTo>
                      <a:pt x="83" y="22"/>
                    </a:lnTo>
                    <a:lnTo>
                      <a:pt x="83" y="25"/>
                    </a:lnTo>
                    <a:lnTo>
                      <a:pt x="64" y="25"/>
                    </a:lnTo>
                    <a:close/>
                    <a:moveTo>
                      <a:pt x="81" y="15"/>
                    </a:moveTo>
                    <a:lnTo>
                      <a:pt x="83" y="17"/>
                    </a:lnTo>
                    <a:lnTo>
                      <a:pt x="83" y="22"/>
                    </a:lnTo>
                    <a:lnTo>
                      <a:pt x="74" y="22"/>
                    </a:lnTo>
                    <a:lnTo>
                      <a:pt x="81" y="15"/>
                    </a:lnTo>
                    <a:close/>
                    <a:moveTo>
                      <a:pt x="66" y="28"/>
                    </a:moveTo>
                    <a:lnTo>
                      <a:pt x="64" y="25"/>
                    </a:lnTo>
                    <a:lnTo>
                      <a:pt x="77" y="12"/>
                    </a:lnTo>
                    <a:lnTo>
                      <a:pt x="81" y="15"/>
                    </a:lnTo>
                    <a:lnTo>
                      <a:pt x="66" y="28"/>
                    </a:lnTo>
                    <a:close/>
                    <a:moveTo>
                      <a:pt x="64" y="25"/>
                    </a:moveTo>
                    <a:lnTo>
                      <a:pt x="61" y="22"/>
                    </a:lnTo>
                    <a:lnTo>
                      <a:pt x="74" y="9"/>
                    </a:lnTo>
                    <a:lnTo>
                      <a:pt x="77" y="12"/>
                    </a:lnTo>
                    <a:lnTo>
                      <a:pt x="64" y="25"/>
                    </a:lnTo>
                    <a:close/>
                    <a:moveTo>
                      <a:pt x="61" y="22"/>
                    </a:moveTo>
                    <a:lnTo>
                      <a:pt x="58" y="19"/>
                    </a:lnTo>
                    <a:lnTo>
                      <a:pt x="71" y="5"/>
                    </a:lnTo>
                    <a:lnTo>
                      <a:pt x="74" y="9"/>
                    </a:lnTo>
                    <a:lnTo>
                      <a:pt x="61" y="22"/>
                    </a:lnTo>
                    <a:close/>
                    <a:moveTo>
                      <a:pt x="64" y="2"/>
                    </a:moveTo>
                    <a:lnTo>
                      <a:pt x="68" y="2"/>
                    </a:lnTo>
                    <a:lnTo>
                      <a:pt x="71" y="5"/>
                    </a:lnTo>
                    <a:lnTo>
                      <a:pt x="64" y="12"/>
                    </a:lnTo>
                    <a:lnTo>
                      <a:pt x="64" y="2"/>
                    </a:lnTo>
                    <a:close/>
                    <a:moveTo>
                      <a:pt x="64" y="22"/>
                    </a:moveTo>
                    <a:lnTo>
                      <a:pt x="61" y="22"/>
                    </a:lnTo>
                    <a:lnTo>
                      <a:pt x="61" y="2"/>
                    </a:lnTo>
                    <a:lnTo>
                      <a:pt x="64" y="2"/>
                    </a:lnTo>
                    <a:lnTo>
                      <a:pt x="64" y="22"/>
                    </a:lnTo>
                    <a:close/>
                    <a:moveTo>
                      <a:pt x="61" y="22"/>
                    </a:moveTo>
                    <a:lnTo>
                      <a:pt x="59" y="22"/>
                    </a:lnTo>
                    <a:lnTo>
                      <a:pt x="57" y="21"/>
                    </a:lnTo>
                    <a:lnTo>
                      <a:pt x="61" y="12"/>
                    </a:lnTo>
                    <a:lnTo>
                      <a:pt x="61" y="22"/>
                    </a:lnTo>
                    <a:close/>
                    <a:moveTo>
                      <a:pt x="57" y="21"/>
                    </a:moveTo>
                    <a:lnTo>
                      <a:pt x="50" y="17"/>
                    </a:lnTo>
                    <a:lnTo>
                      <a:pt x="59" y="0"/>
                    </a:lnTo>
                    <a:lnTo>
                      <a:pt x="65" y="3"/>
                    </a:lnTo>
                    <a:lnTo>
                      <a:pt x="57" y="21"/>
                    </a:lnTo>
                    <a:close/>
                    <a:moveTo>
                      <a:pt x="54" y="0"/>
                    </a:moveTo>
                    <a:lnTo>
                      <a:pt x="57" y="0"/>
                    </a:lnTo>
                    <a:lnTo>
                      <a:pt x="59" y="0"/>
                    </a:lnTo>
                    <a:lnTo>
                      <a:pt x="54" y="9"/>
                    </a:lnTo>
                    <a:lnTo>
                      <a:pt x="54" y="0"/>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1" y="0"/>
                    </a:moveTo>
                    <a:lnTo>
                      <a:pt x="43" y="0"/>
                    </a:lnTo>
                    <a:lnTo>
                      <a:pt x="45" y="0"/>
                    </a:lnTo>
                    <a:lnTo>
                      <a:pt x="45" y="9"/>
                    </a:lnTo>
                    <a:lnTo>
                      <a:pt x="41" y="0"/>
                    </a:lnTo>
                    <a:close/>
                    <a:moveTo>
                      <a:pt x="49" y="17"/>
                    </a:moveTo>
                    <a:lnTo>
                      <a:pt x="43" y="21"/>
                    </a:lnTo>
                    <a:lnTo>
                      <a:pt x="34" y="3"/>
                    </a:lnTo>
                    <a:lnTo>
                      <a:pt x="41" y="0"/>
                    </a:lnTo>
                    <a:lnTo>
                      <a:pt x="49" y="17"/>
                    </a:lnTo>
                    <a:close/>
                    <a:moveTo>
                      <a:pt x="43" y="21"/>
                    </a:moveTo>
                    <a:lnTo>
                      <a:pt x="41" y="22"/>
                    </a:lnTo>
                    <a:lnTo>
                      <a:pt x="39" y="22"/>
                    </a:lnTo>
                    <a:lnTo>
                      <a:pt x="39" y="12"/>
                    </a:lnTo>
                    <a:lnTo>
                      <a:pt x="43" y="21"/>
                    </a:lnTo>
                    <a:close/>
                    <a:moveTo>
                      <a:pt x="39" y="22"/>
                    </a:moveTo>
                    <a:lnTo>
                      <a:pt x="36" y="22"/>
                    </a:lnTo>
                    <a:lnTo>
                      <a:pt x="36" y="2"/>
                    </a:lnTo>
                    <a:lnTo>
                      <a:pt x="39" y="2"/>
                    </a:lnTo>
                    <a:lnTo>
                      <a:pt x="39" y="22"/>
                    </a:lnTo>
                    <a:close/>
                    <a:moveTo>
                      <a:pt x="31" y="3"/>
                    </a:moveTo>
                    <a:lnTo>
                      <a:pt x="33" y="2"/>
                    </a:lnTo>
                    <a:lnTo>
                      <a:pt x="36" y="2"/>
                    </a:lnTo>
                    <a:lnTo>
                      <a:pt x="36" y="12"/>
                    </a:lnTo>
                    <a:lnTo>
                      <a:pt x="31" y="3"/>
                    </a:lnTo>
                    <a:close/>
                    <a:moveTo>
                      <a:pt x="40" y="21"/>
                    </a:moveTo>
                    <a:lnTo>
                      <a:pt x="33" y="24"/>
                    </a:lnTo>
                    <a:lnTo>
                      <a:pt x="25" y="6"/>
                    </a:lnTo>
                    <a:lnTo>
                      <a:pt x="31" y="3"/>
                    </a:lnTo>
                    <a:lnTo>
                      <a:pt x="40" y="21"/>
                    </a:lnTo>
                    <a:close/>
                    <a:moveTo>
                      <a:pt x="22" y="9"/>
                    </a:moveTo>
                    <a:lnTo>
                      <a:pt x="23" y="7"/>
                    </a:lnTo>
                    <a:lnTo>
                      <a:pt x="25" y="6"/>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9"/>
                    </a:lnTo>
                    <a:lnTo>
                      <a:pt x="32" y="25"/>
                    </a:lnTo>
                    <a:close/>
                    <a:moveTo>
                      <a:pt x="30" y="27"/>
                    </a:moveTo>
                    <a:lnTo>
                      <a:pt x="23" y="31"/>
                    </a:lnTo>
                    <a:lnTo>
                      <a:pt x="16" y="13"/>
                    </a:lnTo>
                    <a:lnTo>
                      <a:pt x="21" y="10"/>
                    </a:lnTo>
                    <a:lnTo>
                      <a:pt x="30" y="27"/>
                    </a:lnTo>
                    <a:close/>
                    <a:moveTo>
                      <a:pt x="12" y="15"/>
                    </a:moveTo>
                    <a:lnTo>
                      <a:pt x="14" y="14"/>
                    </a:lnTo>
                    <a:lnTo>
                      <a:pt x="16" y="13"/>
                    </a:lnTo>
                    <a:lnTo>
                      <a:pt x="20" y="22"/>
                    </a:lnTo>
                    <a:lnTo>
                      <a:pt x="12" y="15"/>
                    </a:lnTo>
                    <a:close/>
                    <a:moveTo>
                      <a:pt x="27" y="28"/>
                    </a:moveTo>
                    <a:lnTo>
                      <a:pt x="23" y="32"/>
                    </a:lnTo>
                    <a:lnTo>
                      <a:pt x="10" y="19"/>
                    </a:lnTo>
                    <a:lnTo>
                      <a:pt x="12" y="15"/>
                    </a:lnTo>
                    <a:lnTo>
                      <a:pt x="27" y="28"/>
                    </a:lnTo>
                    <a:close/>
                    <a:moveTo>
                      <a:pt x="8" y="21"/>
                    </a:moveTo>
                    <a:lnTo>
                      <a:pt x="9" y="20"/>
                    </a:lnTo>
                    <a:lnTo>
                      <a:pt x="10" y="19"/>
                    </a:lnTo>
                    <a:lnTo>
                      <a:pt x="17" y="25"/>
                    </a:lnTo>
                    <a:lnTo>
                      <a:pt x="8" y="21"/>
                    </a:lnTo>
                    <a:close/>
                    <a:moveTo>
                      <a:pt x="25" y="28"/>
                    </a:moveTo>
                    <a:lnTo>
                      <a:pt x="21" y="35"/>
                    </a:lnTo>
                    <a:lnTo>
                      <a:pt x="5" y="27"/>
                    </a:lnTo>
                    <a:lnTo>
                      <a:pt x="8" y="21"/>
                    </a:lnTo>
                    <a:lnTo>
                      <a:pt x="25" y="28"/>
                    </a:lnTo>
                    <a:close/>
                    <a:moveTo>
                      <a:pt x="4" y="31"/>
                    </a:moveTo>
                    <a:lnTo>
                      <a:pt x="4" y="28"/>
                    </a:lnTo>
                    <a:lnTo>
                      <a:pt x="5" y="27"/>
                    </a:lnTo>
                    <a:lnTo>
                      <a:pt x="14" y="31"/>
                    </a:lnTo>
                    <a:lnTo>
                      <a:pt x="4" y="31"/>
                    </a:lnTo>
                    <a:close/>
                    <a:moveTo>
                      <a:pt x="22" y="31"/>
                    </a:moveTo>
                    <a:lnTo>
                      <a:pt x="22" y="34"/>
                    </a:lnTo>
                    <a:lnTo>
                      <a:pt x="4" y="34"/>
                    </a:lnTo>
                    <a:lnTo>
                      <a:pt x="4" y="31"/>
                    </a:lnTo>
                    <a:lnTo>
                      <a:pt x="22" y="31"/>
                    </a:lnTo>
                    <a:close/>
                    <a:moveTo>
                      <a:pt x="22" y="34"/>
                    </a:moveTo>
                    <a:lnTo>
                      <a:pt x="22" y="38"/>
                    </a:lnTo>
                    <a:lnTo>
                      <a:pt x="20" y="41"/>
                    </a:lnTo>
                    <a:lnTo>
                      <a:pt x="14" y="34"/>
                    </a:lnTo>
                    <a:lnTo>
                      <a:pt x="22" y="34"/>
                    </a:lnTo>
                    <a:close/>
                    <a:moveTo>
                      <a:pt x="20" y="41"/>
                    </a:moveTo>
                    <a:lnTo>
                      <a:pt x="17" y="44"/>
                    </a:lnTo>
                    <a:lnTo>
                      <a:pt x="4" y="31"/>
                    </a:lnTo>
                    <a:lnTo>
                      <a:pt x="7" y="27"/>
                    </a:lnTo>
                    <a:lnTo>
                      <a:pt x="20" y="41"/>
                    </a:lnTo>
                    <a:close/>
                    <a:moveTo>
                      <a:pt x="0" y="37"/>
                    </a:moveTo>
                    <a:lnTo>
                      <a:pt x="0" y="34"/>
                    </a:lnTo>
                    <a:lnTo>
                      <a:pt x="4" y="31"/>
                    </a:lnTo>
                    <a:lnTo>
                      <a:pt x="10" y="37"/>
                    </a:lnTo>
                    <a:lnTo>
                      <a:pt x="0" y="37"/>
                    </a:lnTo>
                    <a:close/>
                    <a:moveTo>
                      <a:pt x="20" y="37"/>
                    </a:moveTo>
                    <a:lnTo>
                      <a:pt x="20" y="44"/>
                    </a:lnTo>
                    <a:lnTo>
                      <a:pt x="0" y="44"/>
                    </a:lnTo>
                    <a:lnTo>
                      <a:pt x="0" y="37"/>
                    </a:lnTo>
                    <a:lnTo>
                      <a:pt x="20" y="37"/>
                    </a:lnTo>
                    <a:close/>
                    <a:moveTo>
                      <a:pt x="20" y="44"/>
                    </a:moveTo>
                    <a:lnTo>
                      <a:pt x="20" y="47"/>
                    </a:lnTo>
                    <a:lnTo>
                      <a:pt x="0" y="47"/>
                    </a:lnTo>
                    <a:lnTo>
                      <a:pt x="0" y="44"/>
                    </a:lnTo>
                    <a:lnTo>
                      <a:pt x="20" y="44"/>
                    </a:lnTo>
                    <a:close/>
                    <a:moveTo>
                      <a:pt x="20" y="47"/>
                    </a:moveTo>
                    <a:lnTo>
                      <a:pt x="20" y="54"/>
                    </a:lnTo>
                    <a:lnTo>
                      <a:pt x="0" y="54"/>
                    </a:lnTo>
                    <a:lnTo>
                      <a:pt x="0" y="47"/>
                    </a:lnTo>
                    <a:lnTo>
                      <a:pt x="20" y="47"/>
                    </a:lnTo>
                    <a:close/>
                    <a:moveTo>
                      <a:pt x="4" y="60"/>
                    </a:moveTo>
                    <a:lnTo>
                      <a:pt x="0" y="57"/>
                    </a:lnTo>
                    <a:lnTo>
                      <a:pt x="0" y="54"/>
                    </a:lnTo>
                    <a:lnTo>
                      <a:pt x="10" y="54"/>
                    </a:lnTo>
                    <a:lnTo>
                      <a:pt x="4" y="60"/>
                    </a:lnTo>
                    <a:close/>
                    <a:moveTo>
                      <a:pt x="17" y="46"/>
                    </a:moveTo>
                    <a:lnTo>
                      <a:pt x="20" y="49"/>
                    </a:lnTo>
                    <a:lnTo>
                      <a:pt x="7" y="64"/>
                    </a:lnTo>
                    <a:lnTo>
                      <a:pt x="4" y="60"/>
                    </a:lnTo>
                    <a:lnTo>
                      <a:pt x="17" y="46"/>
                    </a:lnTo>
                    <a:close/>
                    <a:moveTo>
                      <a:pt x="20" y="49"/>
                    </a:moveTo>
                    <a:lnTo>
                      <a:pt x="22" y="53"/>
                    </a:lnTo>
                    <a:lnTo>
                      <a:pt x="22" y="56"/>
                    </a:lnTo>
                    <a:lnTo>
                      <a:pt x="14" y="56"/>
                    </a:lnTo>
                    <a:lnTo>
                      <a:pt x="20" y="49"/>
                    </a:lnTo>
                    <a:close/>
                    <a:moveTo>
                      <a:pt x="22" y="56"/>
                    </a:moveTo>
                    <a:lnTo>
                      <a:pt x="22" y="59"/>
                    </a:lnTo>
                    <a:lnTo>
                      <a:pt x="4" y="59"/>
                    </a:lnTo>
                    <a:lnTo>
                      <a:pt x="4" y="56"/>
                    </a:lnTo>
                    <a:lnTo>
                      <a:pt x="22" y="56"/>
                    </a:lnTo>
                    <a:close/>
                    <a:moveTo>
                      <a:pt x="7" y="66"/>
                    </a:moveTo>
                    <a:lnTo>
                      <a:pt x="4" y="64"/>
                    </a:lnTo>
                    <a:lnTo>
                      <a:pt x="4" y="59"/>
                    </a:lnTo>
                    <a:lnTo>
                      <a:pt x="14" y="59"/>
                    </a:lnTo>
                    <a:lnTo>
                      <a:pt x="7" y="66"/>
                    </a:lnTo>
                    <a:close/>
                    <a:moveTo>
                      <a:pt x="20" y="53"/>
                    </a:moveTo>
                    <a:lnTo>
                      <a:pt x="23" y="56"/>
                    </a:lnTo>
                    <a:lnTo>
                      <a:pt x="10" y="69"/>
                    </a:lnTo>
                    <a:lnTo>
                      <a:pt x="7" y="66"/>
                    </a:lnTo>
                    <a:lnTo>
                      <a:pt x="20" y="53"/>
                    </a:lnTo>
                    <a:close/>
                    <a:moveTo>
                      <a:pt x="17" y="73"/>
                    </a:moveTo>
                    <a:lnTo>
                      <a:pt x="12" y="73"/>
                    </a:lnTo>
                    <a:lnTo>
                      <a:pt x="10" y="69"/>
                    </a:lnTo>
                    <a:lnTo>
                      <a:pt x="17" y="63"/>
                    </a:lnTo>
                    <a:lnTo>
                      <a:pt x="17" y="73"/>
                    </a:lnTo>
                    <a:close/>
                    <a:moveTo>
                      <a:pt x="17" y="54"/>
                    </a:moveTo>
                    <a:lnTo>
                      <a:pt x="22" y="54"/>
                    </a:lnTo>
                    <a:lnTo>
                      <a:pt x="22" y="73"/>
                    </a:lnTo>
                    <a:lnTo>
                      <a:pt x="17" y="73"/>
                    </a:lnTo>
                    <a:lnTo>
                      <a:pt x="17" y="54"/>
                    </a:lnTo>
                    <a:close/>
                    <a:moveTo>
                      <a:pt x="22" y="54"/>
                    </a:moveTo>
                    <a:lnTo>
                      <a:pt x="27" y="54"/>
                    </a:lnTo>
                    <a:lnTo>
                      <a:pt x="30" y="56"/>
                    </a:lnTo>
                    <a:lnTo>
                      <a:pt x="22" y="63"/>
                    </a:lnTo>
                    <a:lnTo>
                      <a:pt x="22" y="54"/>
                    </a:lnTo>
                    <a:close/>
                    <a:moveTo>
                      <a:pt x="30" y="56"/>
                    </a:moveTo>
                    <a:lnTo>
                      <a:pt x="32" y="59"/>
                    </a:lnTo>
                    <a:lnTo>
                      <a:pt x="19" y="73"/>
                    </a:lnTo>
                    <a:lnTo>
                      <a:pt x="16" y="69"/>
                    </a:lnTo>
                    <a:lnTo>
                      <a:pt x="30" y="56"/>
                    </a:lnTo>
                    <a:close/>
                    <a:moveTo>
                      <a:pt x="26" y="76"/>
                    </a:moveTo>
                    <a:lnTo>
                      <a:pt x="22" y="76"/>
                    </a:lnTo>
                    <a:lnTo>
                      <a:pt x="19" y="73"/>
                    </a:lnTo>
                    <a:lnTo>
                      <a:pt x="26" y="66"/>
                    </a:lnTo>
                    <a:lnTo>
                      <a:pt x="26" y="76"/>
                    </a:lnTo>
                    <a:close/>
                    <a:moveTo>
                      <a:pt x="26" y="56"/>
                    </a:moveTo>
                    <a:lnTo>
                      <a:pt x="29" y="56"/>
                    </a:lnTo>
                    <a:lnTo>
                      <a:pt x="29" y="76"/>
                    </a:lnTo>
                    <a:lnTo>
                      <a:pt x="26" y="76"/>
                    </a:lnTo>
                    <a:lnTo>
                      <a:pt x="26" y="56"/>
                    </a:lnTo>
                    <a:close/>
                    <a:moveTo>
                      <a:pt x="29" y="56"/>
                    </a:moveTo>
                    <a:lnTo>
                      <a:pt x="36" y="56"/>
                    </a:lnTo>
                    <a:lnTo>
                      <a:pt x="36" y="76"/>
                    </a:lnTo>
                    <a:lnTo>
                      <a:pt x="29" y="76"/>
                    </a:lnTo>
                    <a:lnTo>
                      <a:pt x="29" y="56"/>
                    </a:lnTo>
                    <a:close/>
                    <a:moveTo>
                      <a:pt x="36" y="56"/>
                    </a:moveTo>
                    <a:lnTo>
                      <a:pt x="42" y="56"/>
                    </a:lnTo>
                    <a:lnTo>
                      <a:pt x="42" y="76"/>
                    </a:lnTo>
                    <a:lnTo>
                      <a:pt x="36" y="76"/>
                    </a:lnTo>
                    <a:lnTo>
                      <a:pt x="36" y="56"/>
                    </a:lnTo>
                    <a:close/>
                    <a:moveTo>
                      <a:pt x="42" y="56"/>
                    </a:moveTo>
                    <a:lnTo>
                      <a:pt x="45" y="56"/>
                    </a:lnTo>
                    <a:lnTo>
                      <a:pt x="45" y="76"/>
                    </a:lnTo>
                    <a:lnTo>
                      <a:pt x="42" y="76"/>
                    </a:lnTo>
                    <a:lnTo>
                      <a:pt x="42" y="56"/>
                    </a:lnTo>
                    <a:close/>
                    <a:moveTo>
                      <a:pt x="49" y="75"/>
                    </a:moveTo>
                    <a:lnTo>
                      <a:pt x="48" y="76"/>
                    </a:lnTo>
                    <a:lnTo>
                      <a:pt x="45" y="76"/>
                    </a:lnTo>
                    <a:lnTo>
                      <a:pt x="45" y="66"/>
                    </a:lnTo>
                    <a:lnTo>
                      <a:pt x="49" y="75"/>
                    </a:lnTo>
                    <a:close/>
                    <a:moveTo>
                      <a:pt x="41" y="57"/>
                    </a:moveTo>
                    <a:lnTo>
                      <a:pt x="47" y="54"/>
                    </a:lnTo>
                    <a:lnTo>
                      <a:pt x="55" y="71"/>
                    </a:lnTo>
                    <a:lnTo>
                      <a:pt x="49" y="75"/>
                    </a:lnTo>
                    <a:lnTo>
                      <a:pt x="41" y="57"/>
                    </a:lnTo>
                    <a:close/>
                    <a:moveTo>
                      <a:pt x="58" y="69"/>
                    </a:moveTo>
                    <a:lnTo>
                      <a:pt x="57" y="70"/>
                    </a:lnTo>
                    <a:lnTo>
                      <a:pt x="55" y="71"/>
                    </a:lnTo>
                    <a:lnTo>
                      <a:pt x="51" y="63"/>
                    </a:lnTo>
                    <a:lnTo>
                      <a:pt x="58" y="69"/>
                    </a:lnTo>
                    <a:close/>
                    <a:moveTo>
                      <a:pt x="44" y="56"/>
                    </a:moveTo>
                    <a:lnTo>
                      <a:pt x="48" y="53"/>
                    </a:lnTo>
                    <a:lnTo>
                      <a:pt x="61" y="66"/>
                    </a:lnTo>
                    <a:lnTo>
                      <a:pt x="58"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5" name="Freeform 591">
                <a:extLst>
                  <a:ext uri="{FF2B5EF4-FFF2-40B4-BE49-F238E27FC236}">
                    <a16:creationId xmlns:a16="http://schemas.microsoft.com/office/drawing/2014/main" id="{FBE51EEE-B35E-49D4-A15D-8C4B714575FF}"/>
                  </a:ext>
                </a:extLst>
              </p:cNvPr>
              <p:cNvSpPr>
                <a:spLocks/>
              </p:cNvSpPr>
              <p:nvPr/>
            </p:nvSpPr>
            <p:spPr bwMode="auto">
              <a:xfrm>
                <a:off x="3262" y="2341"/>
                <a:ext cx="16" cy="16"/>
              </a:xfrm>
              <a:custGeom>
                <a:avLst/>
                <a:gdLst>
                  <a:gd name="T0" fmla="*/ 3 w 64"/>
                  <a:gd name="T1" fmla="*/ 4 h 61"/>
                  <a:gd name="T2" fmla="*/ 3 w 64"/>
                  <a:gd name="T3" fmla="*/ 3 h 61"/>
                  <a:gd name="T4" fmla="*/ 4 w 64"/>
                  <a:gd name="T5" fmla="*/ 3 h 61"/>
                  <a:gd name="T6" fmla="*/ 4 w 64"/>
                  <a:gd name="T7" fmla="*/ 3 h 61"/>
                  <a:gd name="T8" fmla="*/ 4 w 64"/>
                  <a:gd name="T9" fmla="*/ 3 h 61"/>
                  <a:gd name="T10" fmla="*/ 4 w 64"/>
                  <a:gd name="T11" fmla="*/ 2 h 61"/>
                  <a:gd name="T12" fmla="*/ 4 w 64"/>
                  <a:gd name="T13" fmla="*/ 2 h 61"/>
                  <a:gd name="T14" fmla="*/ 4 w 64"/>
                  <a:gd name="T15" fmla="*/ 2 h 61"/>
                  <a:gd name="T16" fmla="*/ 4 w 64"/>
                  <a:gd name="T17" fmla="*/ 1 h 61"/>
                  <a:gd name="T18" fmla="*/ 4 w 64"/>
                  <a:gd name="T19" fmla="*/ 1 h 61"/>
                  <a:gd name="T20" fmla="*/ 4 w 64"/>
                  <a:gd name="T21" fmla="*/ 1 h 61"/>
                  <a:gd name="T22" fmla="*/ 4 w 64"/>
                  <a:gd name="T23" fmla="*/ 1 h 61"/>
                  <a:gd name="T24" fmla="*/ 4 w 64"/>
                  <a:gd name="T25" fmla="*/ 1 h 61"/>
                  <a:gd name="T26" fmla="*/ 4 w 64"/>
                  <a:gd name="T27" fmla="*/ 0 h 61"/>
                  <a:gd name="T28" fmla="*/ 3 w 64"/>
                  <a:gd name="T29" fmla="*/ 0 h 61"/>
                  <a:gd name="T30" fmla="*/ 3 w 64"/>
                  <a:gd name="T31" fmla="*/ 0 h 61"/>
                  <a:gd name="T32" fmla="*/ 3 w 64"/>
                  <a:gd name="T33" fmla="*/ 0 h 61"/>
                  <a:gd name="T34" fmla="*/ 2 w 64"/>
                  <a:gd name="T35" fmla="*/ 0 h 61"/>
                  <a:gd name="T36" fmla="*/ 2 w 64"/>
                  <a:gd name="T37" fmla="*/ 0 h 61"/>
                  <a:gd name="T38" fmla="*/ 2 w 64"/>
                  <a:gd name="T39" fmla="*/ 0 h 61"/>
                  <a:gd name="T40" fmla="*/ 1 w 64"/>
                  <a:gd name="T41" fmla="*/ 1 h 61"/>
                  <a:gd name="T42" fmla="*/ 1 w 64"/>
                  <a:gd name="T43" fmla="*/ 1 h 61"/>
                  <a:gd name="T44" fmla="*/ 1 w 64"/>
                  <a:gd name="T45" fmla="*/ 1 h 61"/>
                  <a:gd name="T46" fmla="*/ 1 w 64"/>
                  <a:gd name="T47" fmla="*/ 1 h 61"/>
                  <a:gd name="T48" fmla="*/ 0 w 64"/>
                  <a:gd name="T49" fmla="*/ 2 h 61"/>
                  <a:gd name="T50" fmla="*/ 0 w 64"/>
                  <a:gd name="T51" fmla="*/ 2 h 61"/>
                  <a:gd name="T52" fmla="*/ 0 w 64"/>
                  <a:gd name="T53" fmla="*/ 2 h 61"/>
                  <a:gd name="T54" fmla="*/ 0 w 64"/>
                  <a:gd name="T55" fmla="*/ 2 h 61"/>
                  <a:gd name="T56" fmla="*/ 0 w 64"/>
                  <a:gd name="T57" fmla="*/ 3 h 61"/>
                  <a:gd name="T58" fmla="*/ 0 w 64"/>
                  <a:gd name="T59" fmla="*/ 3 h 61"/>
                  <a:gd name="T60" fmla="*/ 0 w 64"/>
                  <a:gd name="T61" fmla="*/ 3 h 61"/>
                  <a:gd name="T62" fmla="*/ 0 w 64"/>
                  <a:gd name="T63" fmla="*/ 3 h 61"/>
                  <a:gd name="T64" fmla="*/ 1 w 64"/>
                  <a:gd name="T65" fmla="*/ 4 h 61"/>
                  <a:gd name="T66" fmla="*/ 1 w 64"/>
                  <a:gd name="T67" fmla="*/ 4 h 61"/>
                  <a:gd name="T68" fmla="*/ 1 w 64"/>
                  <a:gd name="T69" fmla="*/ 4 h 61"/>
                  <a:gd name="T70" fmla="*/ 1 w 64"/>
                  <a:gd name="T71" fmla="*/ 4 h 61"/>
                  <a:gd name="T72" fmla="*/ 2 w 64"/>
                  <a:gd name="T73" fmla="*/ 4 h 61"/>
                  <a:gd name="T74" fmla="*/ 2 w 64"/>
                  <a:gd name="T75" fmla="*/ 4 h 61"/>
                  <a:gd name="T76" fmla="*/ 2 w 64"/>
                  <a:gd name="T77" fmla="*/ 4 h 61"/>
                  <a:gd name="T78" fmla="*/ 3 w 64"/>
                  <a:gd name="T79" fmla="*/ 4 h 61"/>
                  <a:gd name="T80" fmla="*/ 3 w 64"/>
                  <a:gd name="T81" fmla="*/ 4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61"/>
                  <a:gd name="T125" fmla="*/ 64 w 64"/>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61">
                    <a:moveTo>
                      <a:pt x="45" y="54"/>
                    </a:moveTo>
                    <a:lnTo>
                      <a:pt x="52" y="51"/>
                    </a:lnTo>
                    <a:lnTo>
                      <a:pt x="54" y="48"/>
                    </a:lnTo>
                    <a:lnTo>
                      <a:pt x="57" y="41"/>
                    </a:lnTo>
                    <a:lnTo>
                      <a:pt x="60" y="38"/>
                    </a:lnTo>
                    <a:lnTo>
                      <a:pt x="64" y="36"/>
                    </a:lnTo>
                    <a:lnTo>
                      <a:pt x="64" y="29"/>
                    </a:lnTo>
                    <a:lnTo>
                      <a:pt x="64" y="26"/>
                    </a:lnTo>
                    <a:lnTo>
                      <a:pt x="64" y="19"/>
                    </a:lnTo>
                    <a:lnTo>
                      <a:pt x="64" y="16"/>
                    </a:lnTo>
                    <a:lnTo>
                      <a:pt x="64" y="13"/>
                    </a:lnTo>
                    <a:lnTo>
                      <a:pt x="60" y="10"/>
                    </a:lnTo>
                    <a:lnTo>
                      <a:pt x="57" y="7"/>
                    </a:lnTo>
                    <a:lnTo>
                      <a:pt x="54" y="4"/>
                    </a:lnTo>
                    <a:lnTo>
                      <a:pt x="48" y="4"/>
                    </a:lnTo>
                    <a:lnTo>
                      <a:pt x="45" y="0"/>
                    </a:lnTo>
                    <a:lnTo>
                      <a:pt x="38" y="0"/>
                    </a:lnTo>
                    <a:lnTo>
                      <a:pt x="35" y="4"/>
                    </a:lnTo>
                    <a:lnTo>
                      <a:pt x="28" y="4"/>
                    </a:lnTo>
                    <a:lnTo>
                      <a:pt x="26" y="4"/>
                    </a:lnTo>
                    <a:lnTo>
                      <a:pt x="20" y="7"/>
                    </a:lnTo>
                    <a:lnTo>
                      <a:pt x="13" y="10"/>
                    </a:lnTo>
                    <a:lnTo>
                      <a:pt x="10" y="13"/>
                    </a:lnTo>
                    <a:lnTo>
                      <a:pt x="6" y="19"/>
                    </a:lnTo>
                    <a:lnTo>
                      <a:pt x="3" y="23"/>
                    </a:lnTo>
                    <a:lnTo>
                      <a:pt x="0" y="26"/>
                    </a:lnTo>
                    <a:lnTo>
                      <a:pt x="0" y="32"/>
                    </a:lnTo>
                    <a:lnTo>
                      <a:pt x="0" y="36"/>
                    </a:lnTo>
                    <a:lnTo>
                      <a:pt x="0" y="38"/>
                    </a:lnTo>
                    <a:lnTo>
                      <a:pt x="0" y="45"/>
                    </a:lnTo>
                    <a:lnTo>
                      <a:pt x="0" y="48"/>
                    </a:lnTo>
                    <a:lnTo>
                      <a:pt x="3" y="51"/>
                    </a:lnTo>
                    <a:lnTo>
                      <a:pt x="6" y="54"/>
                    </a:lnTo>
                    <a:lnTo>
                      <a:pt x="10" y="58"/>
                    </a:lnTo>
                    <a:lnTo>
                      <a:pt x="16" y="58"/>
                    </a:lnTo>
                    <a:lnTo>
                      <a:pt x="20" y="58"/>
                    </a:lnTo>
                    <a:lnTo>
                      <a:pt x="26" y="61"/>
                    </a:lnTo>
                    <a:lnTo>
                      <a:pt x="28" y="58"/>
                    </a:lnTo>
                    <a:lnTo>
                      <a:pt x="35"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6" name="Freeform 592">
                <a:extLst>
                  <a:ext uri="{FF2B5EF4-FFF2-40B4-BE49-F238E27FC236}">
                    <a16:creationId xmlns:a16="http://schemas.microsoft.com/office/drawing/2014/main" id="{CA4E0FAE-F2F9-4F89-B983-B1F96CF58CA8}"/>
                  </a:ext>
                </a:extLst>
              </p:cNvPr>
              <p:cNvSpPr>
                <a:spLocks noEditPoints="1"/>
              </p:cNvSpPr>
              <p:nvPr/>
            </p:nvSpPr>
            <p:spPr bwMode="auto">
              <a:xfrm>
                <a:off x="3259" y="2339"/>
                <a:ext cx="21" cy="20"/>
              </a:xfrm>
              <a:custGeom>
                <a:avLst/>
                <a:gdLst>
                  <a:gd name="T0" fmla="*/ 3 w 83"/>
                  <a:gd name="T1" fmla="*/ 3 h 81"/>
                  <a:gd name="T2" fmla="*/ 4 w 83"/>
                  <a:gd name="T3" fmla="*/ 4 h 81"/>
                  <a:gd name="T4" fmla="*/ 3 w 83"/>
                  <a:gd name="T5" fmla="*/ 3 h 81"/>
                  <a:gd name="T6" fmla="*/ 5 w 83"/>
                  <a:gd name="T7" fmla="*/ 4 h 81"/>
                  <a:gd name="T8" fmla="*/ 4 w 83"/>
                  <a:gd name="T9" fmla="*/ 3 h 81"/>
                  <a:gd name="T10" fmla="*/ 4 w 83"/>
                  <a:gd name="T11" fmla="*/ 3 h 81"/>
                  <a:gd name="T12" fmla="*/ 4 w 83"/>
                  <a:gd name="T13" fmla="*/ 3 h 81"/>
                  <a:gd name="T14" fmla="*/ 4 w 83"/>
                  <a:gd name="T15" fmla="*/ 2 h 81"/>
                  <a:gd name="T16" fmla="*/ 5 w 83"/>
                  <a:gd name="T17" fmla="*/ 3 h 81"/>
                  <a:gd name="T18" fmla="*/ 4 w 83"/>
                  <a:gd name="T19" fmla="*/ 3 h 81"/>
                  <a:gd name="T20" fmla="*/ 4 w 83"/>
                  <a:gd name="T21" fmla="*/ 2 h 81"/>
                  <a:gd name="T22" fmla="*/ 4 w 83"/>
                  <a:gd name="T23" fmla="*/ 2 h 81"/>
                  <a:gd name="T24" fmla="*/ 4 w 83"/>
                  <a:gd name="T25" fmla="*/ 2 h 81"/>
                  <a:gd name="T26" fmla="*/ 4 w 83"/>
                  <a:gd name="T27" fmla="*/ 1 h 81"/>
                  <a:gd name="T28" fmla="*/ 5 w 83"/>
                  <a:gd name="T29" fmla="*/ 1 h 81"/>
                  <a:gd name="T30" fmla="*/ 4 w 83"/>
                  <a:gd name="T31" fmla="*/ 2 h 81"/>
                  <a:gd name="T32" fmla="*/ 4 w 83"/>
                  <a:gd name="T33" fmla="*/ 1 h 81"/>
                  <a:gd name="T34" fmla="*/ 4 w 83"/>
                  <a:gd name="T35" fmla="*/ 1 h 81"/>
                  <a:gd name="T36" fmla="*/ 4 w 83"/>
                  <a:gd name="T37" fmla="*/ 0 h 81"/>
                  <a:gd name="T38" fmla="*/ 4 w 83"/>
                  <a:gd name="T39" fmla="*/ 1 h 81"/>
                  <a:gd name="T40" fmla="*/ 4 w 83"/>
                  <a:gd name="T41" fmla="*/ 1 h 81"/>
                  <a:gd name="T42" fmla="*/ 3 w 83"/>
                  <a:gd name="T43" fmla="*/ 1 h 81"/>
                  <a:gd name="T44" fmla="*/ 4 w 83"/>
                  <a:gd name="T45" fmla="*/ 0 h 81"/>
                  <a:gd name="T46" fmla="*/ 4 w 83"/>
                  <a:gd name="T47" fmla="*/ 1 h 81"/>
                  <a:gd name="T48" fmla="*/ 3 w 83"/>
                  <a:gd name="T49" fmla="*/ 0 h 81"/>
                  <a:gd name="T50" fmla="*/ 4 w 83"/>
                  <a:gd name="T51" fmla="*/ 1 h 81"/>
                  <a:gd name="T52" fmla="*/ 3 w 83"/>
                  <a:gd name="T53" fmla="*/ 1 h 81"/>
                  <a:gd name="T54" fmla="*/ 3 w 83"/>
                  <a:gd name="T55" fmla="*/ 1 h 81"/>
                  <a:gd name="T56" fmla="*/ 2 w 83"/>
                  <a:gd name="T57" fmla="*/ 1 h 81"/>
                  <a:gd name="T58" fmla="*/ 2 w 83"/>
                  <a:gd name="T59" fmla="*/ 0 h 81"/>
                  <a:gd name="T60" fmla="*/ 3 w 83"/>
                  <a:gd name="T61" fmla="*/ 1 h 81"/>
                  <a:gd name="T62" fmla="*/ 2 w 83"/>
                  <a:gd name="T63" fmla="*/ 1 h 81"/>
                  <a:gd name="T64" fmla="*/ 1 w 83"/>
                  <a:gd name="T65" fmla="*/ 1 h 81"/>
                  <a:gd name="T66" fmla="*/ 2 w 83"/>
                  <a:gd name="T67" fmla="*/ 1 h 81"/>
                  <a:gd name="T68" fmla="*/ 1 w 83"/>
                  <a:gd name="T69" fmla="*/ 1 h 81"/>
                  <a:gd name="T70" fmla="*/ 2 w 83"/>
                  <a:gd name="T71" fmla="*/ 1 h 81"/>
                  <a:gd name="T72" fmla="*/ 2 w 83"/>
                  <a:gd name="T73" fmla="*/ 2 h 81"/>
                  <a:gd name="T74" fmla="*/ 2 w 83"/>
                  <a:gd name="T75" fmla="*/ 2 h 81"/>
                  <a:gd name="T76" fmla="*/ 1 w 83"/>
                  <a:gd name="T77" fmla="*/ 2 h 81"/>
                  <a:gd name="T78" fmla="*/ 0 w 83"/>
                  <a:gd name="T79" fmla="*/ 2 h 81"/>
                  <a:gd name="T80" fmla="*/ 1 w 83"/>
                  <a:gd name="T81" fmla="*/ 2 h 81"/>
                  <a:gd name="T82" fmla="*/ 1 w 83"/>
                  <a:gd name="T83" fmla="*/ 2 h 81"/>
                  <a:gd name="T84" fmla="*/ 1 w 83"/>
                  <a:gd name="T85" fmla="*/ 3 h 81"/>
                  <a:gd name="T86" fmla="*/ 1 w 83"/>
                  <a:gd name="T87" fmla="*/ 3 h 81"/>
                  <a:gd name="T88" fmla="*/ 1 w 83"/>
                  <a:gd name="T89" fmla="*/ 3 h 81"/>
                  <a:gd name="T90" fmla="*/ 0 w 83"/>
                  <a:gd name="T91" fmla="*/ 4 h 81"/>
                  <a:gd name="T92" fmla="*/ 1 w 83"/>
                  <a:gd name="T93" fmla="*/ 3 h 81"/>
                  <a:gd name="T94" fmla="*/ 1 w 83"/>
                  <a:gd name="T95" fmla="*/ 3 h 81"/>
                  <a:gd name="T96" fmla="*/ 2 w 83"/>
                  <a:gd name="T97" fmla="*/ 3 h 81"/>
                  <a:gd name="T98" fmla="*/ 1 w 83"/>
                  <a:gd name="T99" fmla="*/ 5 h 81"/>
                  <a:gd name="T100" fmla="*/ 1 w 83"/>
                  <a:gd name="T101" fmla="*/ 3 h 81"/>
                  <a:gd name="T102" fmla="*/ 2 w 83"/>
                  <a:gd name="T103" fmla="*/ 3 h 81"/>
                  <a:gd name="T104" fmla="*/ 2 w 83"/>
                  <a:gd name="T105" fmla="*/ 3 h 81"/>
                  <a:gd name="T106" fmla="*/ 2 w 83"/>
                  <a:gd name="T107" fmla="*/ 3 h 81"/>
                  <a:gd name="T108" fmla="*/ 3 w 83"/>
                  <a:gd name="T109" fmla="*/ 5 h 81"/>
                  <a:gd name="T110" fmla="*/ 2 w 83"/>
                  <a:gd name="T111" fmla="*/ 4 h 81"/>
                  <a:gd name="T112" fmla="*/ 2 w 83"/>
                  <a:gd name="T113" fmla="*/ 4 h 81"/>
                  <a:gd name="T114" fmla="*/ 2 w 83"/>
                  <a:gd name="T115" fmla="*/ 3 h 81"/>
                  <a:gd name="T116" fmla="*/ 3 w 83"/>
                  <a:gd name="T117" fmla="*/ 5 h 81"/>
                  <a:gd name="T118" fmla="*/ 3 w 83"/>
                  <a:gd name="T119" fmla="*/ 3 h 81"/>
                  <a:gd name="T120" fmla="*/ 3 w 83"/>
                  <a:gd name="T121" fmla="*/ 3 h 81"/>
                  <a:gd name="T122" fmla="*/ 3 w 83"/>
                  <a:gd name="T123" fmla="*/ 3 h 8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81"/>
                  <a:gd name="T188" fmla="*/ 83 w 83"/>
                  <a:gd name="T189" fmla="*/ 81 h 8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81">
                    <a:moveTo>
                      <a:pt x="50" y="55"/>
                    </a:moveTo>
                    <a:lnTo>
                      <a:pt x="56" y="51"/>
                    </a:lnTo>
                    <a:lnTo>
                      <a:pt x="64" y="69"/>
                    </a:lnTo>
                    <a:lnTo>
                      <a:pt x="58" y="72"/>
                    </a:lnTo>
                    <a:lnTo>
                      <a:pt x="50" y="55"/>
                    </a:lnTo>
                    <a:close/>
                    <a:moveTo>
                      <a:pt x="67" y="67"/>
                    </a:moveTo>
                    <a:lnTo>
                      <a:pt x="66" y="68"/>
                    </a:lnTo>
                    <a:lnTo>
                      <a:pt x="64" y="69"/>
                    </a:lnTo>
                    <a:lnTo>
                      <a:pt x="61" y="60"/>
                    </a:lnTo>
                    <a:lnTo>
                      <a:pt x="67" y="67"/>
                    </a:lnTo>
                    <a:close/>
                    <a:moveTo>
                      <a:pt x="53" y="54"/>
                    </a:moveTo>
                    <a:lnTo>
                      <a:pt x="56" y="50"/>
                    </a:lnTo>
                    <a:lnTo>
                      <a:pt x="70" y="63"/>
                    </a:lnTo>
                    <a:lnTo>
                      <a:pt x="67" y="67"/>
                    </a:lnTo>
                    <a:lnTo>
                      <a:pt x="53" y="54"/>
                    </a:lnTo>
                    <a:close/>
                    <a:moveTo>
                      <a:pt x="72" y="61"/>
                    </a:moveTo>
                    <a:lnTo>
                      <a:pt x="72" y="62"/>
                    </a:lnTo>
                    <a:lnTo>
                      <a:pt x="70" y="63"/>
                    </a:lnTo>
                    <a:lnTo>
                      <a:pt x="63" y="57"/>
                    </a:lnTo>
                    <a:lnTo>
                      <a:pt x="72" y="61"/>
                    </a:lnTo>
                    <a:close/>
                    <a:moveTo>
                      <a:pt x="55" y="52"/>
                    </a:moveTo>
                    <a:lnTo>
                      <a:pt x="58" y="46"/>
                    </a:lnTo>
                    <a:lnTo>
                      <a:pt x="75" y="55"/>
                    </a:lnTo>
                    <a:lnTo>
                      <a:pt x="72" y="61"/>
                    </a:lnTo>
                    <a:lnTo>
                      <a:pt x="55" y="52"/>
                    </a:lnTo>
                    <a:close/>
                    <a:moveTo>
                      <a:pt x="58" y="46"/>
                    </a:moveTo>
                    <a:lnTo>
                      <a:pt x="58" y="45"/>
                    </a:lnTo>
                    <a:lnTo>
                      <a:pt x="59" y="44"/>
                    </a:lnTo>
                    <a:lnTo>
                      <a:pt x="66" y="50"/>
                    </a:lnTo>
                    <a:lnTo>
                      <a:pt x="58" y="46"/>
                    </a:lnTo>
                    <a:close/>
                    <a:moveTo>
                      <a:pt x="59" y="44"/>
                    </a:moveTo>
                    <a:lnTo>
                      <a:pt x="63" y="40"/>
                    </a:lnTo>
                    <a:lnTo>
                      <a:pt x="76" y="55"/>
                    </a:lnTo>
                    <a:lnTo>
                      <a:pt x="73" y="57"/>
                    </a:lnTo>
                    <a:lnTo>
                      <a:pt x="59" y="44"/>
                    </a:lnTo>
                    <a:close/>
                    <a:moveTo>
                      <a:pt x="63" y="40"/>
                    </a:moveTo>
                    <a:lnTo>
                      <a:pt x="66" y="37"/>
                    </a:lnTo>
                    <a:lnTo>
                      <a:pt x="79" y="51"/>
                    </a:lnTo>
                    <a:lnTo>
                      <a:pt x="76" y="55"/>
                    </a:lnTo>
                    <a:lnTo>
                      <a:pt x="63" y="40"/>
                    </a:lnTo>
                    <a:close/>
                    <a:moveTo>
                      <a:pt x="83" y="45"/>
                    </a:moveTo>
                    <a:lnTo>
                      <a:pt x="83" y="48"/>
                    </a:lnTo>
                    <a:lnTo>
                      <a:pt x="79" y="51"/>
                    </a:lnTo>
                    <a:lnTo>
                      <a:pt x="73" y="45"/>
                    </a:lnTo>
                    <a:lnTo>
                      <a:pt x="83" y="45"/>
                    </a:lnTo>
                    <a:close/>
                    <a:moveTo>
                      <a:pt x="63" y="45"/>
                    </a:moveTo>
                    <a:lnTo>
                      <a:pt x="63" y="38"/>
                    </a:lnTo>
                    <a:lnTo>
                      <a:pt x="83" y="38"/>
                    </a:lnTo>
                    <a:lnTo>
                      <a:pt x="83" y="45"/>
                    </a:lnTo>
                    <a:lnTo>
                      <a:pt x="63" y="45"/>
                    </a:lnTo>
                    <a:close/>
                    <a:moveTo>
                      <a:pt x="63" y="38"/>
                    </a:moveTo>
                    <a:lnTo>
                      <a:pt x="63" y="35"/>
                    </a:lnTo>
                    <a:lnTo>
                      <a:pt x="83" y="35"/>
                    </a:lnTo>
                    <a:lnTo>
                      <a:pt x="83" y="38"/>
                    </a:lnTo>
                    <a:lnTo>
                      <a:pt x="63" y="38"/>
                    </a:lnTo>
                    <a:close/>
                    <a:moveTo>
                      <a:pt x="63" y="35"/>
                    </a:moveTo>
                    <a:lnTo>
                      <a:pt x="63" y="28"/>
                    </a:lnTo>
                    <a:lnTo>
                      <a:pt x="83" y="28"/>
                    </a:lnTo>
                    <a:lnTo>
                      <a:pt x="83" y="35"/>
                    </a:lnTo>
                    <a:lnTo>
                      <a:pt x="63" y="35"/>
                    </a:lnTo>
                    <a:close/>
                    <a:moveTo>
                      <a:pt x="63" y="28"/>
                    </a:moveTo>
                    <a:lnTo>
                      <a:pt x="63" y="25"/>
                    </a:lnTo>
                    <a:lnTo>
                      <a:pt x="83" y="25"/>
                    </a:lnTo>
                    <a:lnTo>
                      <a:pt x="83" y="28"/>
                    </a:lnTo>
                    <a:lnTo>
                      <a:pt x="63" y="28"/>
                    </a:lnTo>
                    <a:close/>
                    <a:moveTo>
                      <a:pt x="63" y="25"/>
                    </a:moveTo>
                    <a:lnTo>
                      <a:pt x="63" y="22"/>
                    </a:lnTo>
                    <a:lnTo>
                      <a:pt x="83" y="22"/>
                    </a:lnTo>
                    <a:lnTo>
                      <a:pt x="83" y="25"/>
                    </a:lnTo>
                    <a:lnTo>
                      <a:pt x="63" y="25"/>
                    </a:lnTo>
                    <a:close/>
                    <a:moveTo>
                      <a:pt x="79" y="15"/>
                    </a:moveTo>
                    <a:lnTo>
                      <a:pt x="83" y="18"/>
                    </a:lnTo>
                    <a:lnTo>
                      <a:pt x="83" y="22"/>
                    </a:lnTo>
                    <a:lnTo>
                      <a:pt x="73" y="22"/>
                    </a:lnTo>
                    <a:lnTo>
                      <a:pt x="79" y="15"/>
                    </a:lnTo>
                    <a:close/>
                    <a:moveTo>
                      <a:pt x="66" y="29"/>
                    </a:moveTo>
                    <a:lnTo>
                      <a:pt x="63" y="26"/>
                    </a:lnTo>
                    <a:lnTo>
                      <a:pt x="76" y="12"/>
                    </a:lnTo>
                    <a:lnTo>
                      <a:pt x="79" y="15"/>
                    </a:lnTo>
                    <a:lnTo>
                      <a:pt x="66" y="29"/>
                    </a:lnTo>
                    <a:close/>
                    <a:moveTo>
                      <a:pt x="63" y="26"/>
                    </a:moveTo>
                    <a:lnTo>
                      <a:pt x="59" y="23"/>
                    </a:lnTo>
                    <a:lnTo>
                      <a:pt x="73" y="9"/>
                    </a:lnTo>
                    <a:lnTo>
                      <a:pt x="76" y="12"/>
                    </a:lnTo>
                    <a:lnTo>
                      <a:pt x="63" y="26"/>
                    </a:lnTo>
                    <a:close/>
                    <a:moveTo>
                      <a:pt x="59" y="23"/>
                    </a:moveTo>
                    <a:lnTo>
                      <a:pt x="56" y="19"/>
                    </a:lnTo>
                    <a:lnTo>
                      <a:pt x="70" y="6"/>
                    </a:lnTo>
                    <a:lnTo>
                      <a:pt x="73" y="9"/>
                    </a:lnTo>
                    <a:lnTo>
                      <a:pt x="59" y="23"/>
                    </a:lnTo>
                    <a:close/>
                    <a:moveTo>
                      <a:pt x="63" y="3"/>
                    </a:moveTo>
                    <a:lnTo>
                      <a:pt x="67" y="3"/>
                    </a:lnTo>
                    <a:lnTo>
                      <a:pt x="70" y="6"/>
                    </a:lnTo>
                    <a:lnTo>
                      <a:pt x="63" y="13"/>
                    </a:lnTo>
                    <a:lnTo>
                      <a:pt x="63" y="3"/>
                    </a:lnTo>
                    <a:close/>
                    <a:moveTo>
                      <a:pt x="63" y="22"/>
                    </a:moveTo>
                    <a:lnTo>
                      <a:pt x="57" y="22"/>
                    </a:lnTo>
                    <a:lnTo>
                      <a:pt x="57" y="3"/>
                    </a:lnTo>
                    <a:lnTo>
                      <a:pt x="63" y="3"/>
                    </a:lnTo>
                    <a:lnTo>
                      <a:pt x="63" y="22"/>
                    </a:lnTo>
                    <a:close/>
                    <a:moveTo>
                      <a:pt x="57" y="22"/>
                    </a:moveTo>
                    <a:lnTo>
                      <a:pt x="53" y="22"/>
                    </a:lnTo>
                    <a:lnTo>
                      <a:pt x="51" y="19"/>
                    </a:lnTo>
                    <a:lnTo>
                      <a:pt x="57" y="13"/>
                    </a:lnTo>
                    <a:lnTo>
                      <a:pt x="57" y="22"/>
                    </a:lnTo>
                    <a:close/>
                    <a:moveTo>
                      <a:pt x="51" y="19"/>
                    </a:moveTo>
                    <a:lnTo>
                      <a:pt x="47" y="16"/>
                    </a:lnTo>
                    <a:lnTo>
                      <a:pt x="61" y="3"/>
                    </a:lnTo>
                    <a:lnTo>
                      <a:pt x="64" y="6"/>
                    </a:lnTo>
                    <a:lnTo>
                      <a:pt x="51" y="19"/>
                    </a:lnTo>
                    <a:close/>
                    <a:moveTo>
                      <a:pt x="54" y="0"/>
                    </a:moveTo>
                    <a:lnTo>
                      <a:pt x="57" y="0"/>
                    </a:lnTo>
                    <a:lnTo>
                      <a:pt x="61" y="3"/>
                    </a:lnTo>
                    <a:lnTo>
                      <a:pt x="54" y="9"/>
                    </a:lnTo>
                    <a:lnTo>
                      <a:pt x="54" y="0"/>
                    </a:lnTo>
                    <a:close/>
                    <a:moveTo>
                      <a:pt x="54" y="19"/>
                    </a:moveTo>
                    <a:lnTo>
                      <a:pt x="47" y="19"/>
                    </a:lnTo>
                    <a:lnTo>
                      <a:pt x="47" y="0"/>
                    </a:lnTo>
                    <a:lnTo>
                      <a:pt x="54" y="0"/>
                    </a:lnTo>
                    <a:lnTo>
                      <a:pt x="54" y="19"/>
                    </a:lnTo>
                    <a:close/>
                    <a:moveTo>
                      <a:pt x="41" y="3"/>
                    </a:moveTo>
                    <a:lnTo>
                      <a:pt x="44" y="0"/>
                    </a:lnTo>
                    <a:lnTo>
                      <a:pt x="47" y="0"/>
                    </a:lnTo>
                    <a:lnTo>
                      <a:pt x="47" y="9"/>
                    </a:lnTo>
                    <a:lnTo>
                      <a:pt x="41" y="3"/>
                    </a:lnTo>
                    <a:close/>
                    <a:moveTo>
                      <a:pt x="54" y="16"/>
                    </a:moveTo>
                    <a:lnTo>
                      <a:pt x="51" y="19"/>
                    </a:lnTo>
                    <a:lnTo>
                      <a:pt x="37" y="6"/>
                    </a:lnTo>
                    <a:lnTo>
                      <a:pt x="41" y="3"/>
                    </a:lnTo>
                    <a:lnTo>
                      <a:pt x="54" y="16"/>
                    </a:lnTo>
                    <a:close/>
                    <a:moveTo>
                      <a:pt x="51" y="19"/>
                    </a:moveTo>
                    <a:lnTo>
                      <a:pt x="48" y="22"/>
                    </a:lnTo>
                    <a:lnTo>
                      <a:pt x="44" y="22"/>
                    </a:lnTo>
                    <a:lnTo>
                      <a:pt x="44" y="13"/>
                    </a:lnTo>
                    <a:lnTo>
                      <a:pt x="51" y="19"/>
                    </a:lnTo>
                    <a:close/>
                    <a:moveTo>
                      <a:pt x="44" y="22"/>
                    </a:moveTo>
                    <a:lnTo>
                      <a:pt x="37" y="22"/>
                    </a:lnTo>
                    <a:lnTo>
                      <a:pt x="37" y="3"/>
                    </a:lnTo>
                    <a:lnTo>
                      <a:pt x="44" y="3"/>
                    </a:lnTo>
                    <a:lnTo>
                      <a:pt x="44" y="22"/>
                    </a:lnTo>
                    <a:close/>
                    <a:moveTo>
                      <a:pt x="37" y="22"/>
                    </a:moveTo>
                    <a:lnTo>
                      <a:pt x="35" y="22"/>
                    </a:lnTo>
                    <a:lnTo>
                      <a:pt x="35" y="3"/>
                    </a:lnTo>
                    <a:lnTo>
                      <a:pt x="37" y="3"/>
                    </a:lnTo>
                    <a:lnTo>
                      <a:pt x="37" y="22"/>
                    </a:lnTo>
                    <a:close/>
                    <a:moveTo>
                      <a:pt x="31" y="4"/>
                    </a:moveTo>
                    <a:lnTo>
                      <a:pt x="33" y="3"/>
                    </a:lnTo>
                    <a:lnTo>
                      <a:pt x="35" y="3"/>
                    </a:lnTo>
                    <a:lnTo>
                      <a:pt x="35" y="13"/>
                    </a:lnTo>
                    <a:lnTo>
                      <a:pt x="31" y="4"/>
                    </a:lnTo>
                    <a:close/>
                    <a:moveTo>
                      <a:pt x="39" y="20"/>
                    </a:moveTo>
                    <a:lnTo>
                      <a:pt x="33" y="24"/>
                    </a:lnTo>
                    <a:lnTo>
                      <a:pt x="24" y="7"/>
                    </a:lnTo>
                    <a:lnTo>
                      <a:pt x="31" y="4"/>
                    </a:lnTo>
                    <a:lnTo>
                      <a:pt x="39" y="20"/>
                    </a:lnTo>
                    <a:close/>
                    <a:moveTo>
                      <a:pt x="33" y="24"/>
                    </a:moveTo>
                    <a:lnTo>
                      <a:pt x="26" y="27"/>
                    </a:lnTo>
                    <a:lnTo>
                      <a:pt x="18" y="11"/>
                    </a:lnTo>
                    <a:lnTo>
                      <a:pt x="24" y="7"/>
                    </a:lnTo>
                    <a:lnTo>
                      <a:pt x="33" y="24"/>
                    </a:lnTo>
                    <a:close/>
                    <a:moveTo>
                      <a:pt x="15" y="12"/>
                    </a:moveTo>
                    <a:lnTo>
                      <a:pt x="16" y="11"/>
                    </a:lnTo>
                    <a:lnTo>
                      <a:pt x="18" y="11"/>
                    </a:lnTo>
                    <a:lnTo>
                      <a:pt x="22" y="19"/>
                    </a:lnTo>
                    <a:lnTo>
                      <a:pt x="15" y="12"/>
                    </a:lnTo>
                    <a:close/>
                    <a:moveTo>
                      <a:pt x="29" y="26"/>
                    </a:moveTo>
                    <a:lnTo>
                      <a:pt x="25" y="29"/>
                    </a:lnTo>
                    <a:lnTo>
                      <a:pt x="12" y="15"/>
                    </a:lnTo>
                    <a:lnTo>
                      <a:pt x="15" y="12"/>
                    </a:lnTo>
                    <a:lnTo>
                      <a:pt x="29" y="26"/>
                    </a:lnTo>
                    <a:close/>
                    <a:moveTo>
                      <a:pt x="10" y="18"/>
                    </a:moveTo>
                    <a:lnTo>
                      <a:pt x="11" y="16"/>
                    </a:lnTo>
                    <a:lnTo>
                      <a:pt x="12" y="15"/>
                    </a:lnTo>
                    <a:lnTo>
                      <a:pt x="19" y="22"/>
                    </a:lnTo>
                    <a:lnTo>
                      <a:pt x="10" y="18"/>
                    </a:lnTo>
                    <a:close/>
                    <a:moveTo>
                      <a:pt x="27" y="26"/>
                    </a:moveTo>
                    <a:lnTo>
                      <a:pt x="24" y="33"/>
                    </a:lnTo>
                    <a:lnTo>
                      <a:pt x="8" y="24"/>
                    </a:lnTo>
                    <a:lnTo>
                      <a:pt x="10" y="18"/>
                    </a:lnTo>
                    <a:lnTo>
                      <a:pt x="27" y="26"/>
                    </a:lnTo>
                    <a:close/>
                    <a:moveTo>
                      <a:pt x="24" y="33"/>
                    </a:moveTo>
                    <a:lnTo>
                      <a:pt x="23" y="34"/>
                    </a:lnTo>
                    <a:lnTo>
                      <a:pt x="22" y="35"/>
                    </a:lnTo>
                    <a:lnTo>
                      <a:pt x="15" y="28"/>
                    </a:lnTo>
                    <a:lnTo>
                      <a:pt x="24" y="33"/>
                    </a:lnTo>
                    <a:close/>
                    <a:moveTo>
                      <a:pt x="22" y="35"/>
                    </a:moveTo>
                    <a:lnTo>
                      <a:pt x="19" y="38"/>
                    </a:lnTo>
                    <a:lnTo>
                      <a:pt x="5" y="25"/>
                    </a:lnTo>
                    <a:lnTo>
                      <a:pt x="9" y="22"/>
                    </a:lnTo>
                    <a:lnTo>
                      <a:pt x="22" y="35"/>
                    </a:lnTo>
                    <a:close/>
                    <a:moveTo>
                      <a:pt x="19" y="38"/>
                    </a:moveTo>
                    <a:lnTo>
                      <a:pt x="16" y="41"/>
                    </a:lnTo>
                    <a:lnTo>
                      <a:pt x="2" y="28"/>
                    </a:lnTo>
                    <a:lnTo>
                      <a:pt x="5" y="25"/>
                    </a:lnTo>
                    <a:lnTo>
                      <a:pt x="19" y="38"/>
                    </a:lnTo>
                    <a:close/>
                    <a:moveTo>
                      <a:pt x="0" y="35"/>
                    </a:moveTo>
                    <a:lnTo>
                      <a:pt x="0" y="30"/>
                    </a:lnTo>
                    <a:lnTo>
                      <a:pt x="2" y="28"/>
                    </a:lnTo>
                    <a:lnTo>
                      <a:pt x="9" y="35"/>
                    </a:lnTo>
                    <a:lnTo>
                      <a:pt x="0" y="35"/>
                    </a:lnTo>
                    <a:close/>
                    <a:moveTo>
                      <a:pt x="19" y="35"/>
                    </a:moveTo>
                    <a:lnTo>
                      <a:pt x="19" y="41"/>
                    </a:lnTo>
                    <a:lnTo>
                      <a:pt x="0" y="41"/>
                    </a:lnTo>
                    <a:lnTo>
                      <a:pt x="0" y="35"/>
                    </a:lnTo>
                    <a:lnTo>
                      <a:pt x="19" y="35"/>
                    </a:lnTo>
                    <a:close/>
                    <a:moveTo>
                      <a:pt x="19" y="41"/>
                    </a:moveTo>
                    <a:lnTo>
                      <a:pt x="19" y="45"/>
                    </a:lnTo>
                    <a:lnTo>
                      <a:pt x="0" y="45"/>
                    </a:lnTo>
                    <a:lnTo>
                      <a:pt x="0" y="41"/>
                    </a:lnTo>
                    <a:lnTo>
                      <a:pt x="19" y="41"/>
                    </a:lnTo>
                    <a:close/>
                    <a:moveTo>
                      <a:pt x="19" y="45"/>
                    </a:moveTo>
                    <a:lnTo>
                      <a:pt x="19" y="47"/>
                    </a:lnTo>
                    <a:lnTo>
                      <a:pt x="0" y="47"/>
                    </a:lnTo>
                    <a:lnTo>
                      <a:pt x="0" y="45"/>
                    </a:lnTo>
                    <a:lnTo>
                      <a:pt x="19" y="45"/>
                    </a:lnTo>
                    <a:close/>
                    <a:moveTo>
                      <a:pt x="19" y="47"/>
                    </a:moveTo>
                    <a:lnTo>
                      <a:pt x="19" y="54"/>
                    </a:lnTo>
                    <a:lnTo>
                      <a:pt x="0" y="54"/>
                    </a:lnTo>
                    <a:lnTo>
                      <a:pt x="0" y="47"/>
                    </a:lnTo>
                    <a:lnTo>
                      <a:pt x="19" y="47"/>
                    </a:lnTo>
                    <a:close/>
                    <a:moveTo>
                      <a:pt x="19" y="54"/>
                    </a:moveTo>
                    <a:lnTo>
                      <a:pt x="19" y="57"/>
                    </a:lnTo>
                    <a:lnTo>
                      <a:pt x="0" y="57"/>
                    </a:lnTo>
                    <a:lnTo>
                      <a:pt x="0" y="54"/>
                    </a:lnTo>
                    <a:lnTo>
                      <a:pt x="19" y="54"/>
                    </a:lnTo>
                    <a:close/>
                    <a:moveTo>
                      <a:pt x="2" y="63"/>
                    </a:moveTo>
                    <a:lnTo>
                      <a:pt x="0" y="61"/>
                    </a:lnTo>
                    <a:lnTo>
                      <a:pt x="0" y="57"/>
                    </a:lnTo>
                    <a:lnTo>
                      <a:pt x="9" y="57"/>
                    </a:lnTo>
                    <a:lnTo>
                      <a:pt x="2" y="63"/>
                    </a:lnTo>
                    <a:close/>
                    <a:moveTo>
                      <a:pt x="16" y="50"/>
                    </a:moveTo>
                    <a:lnTo>
                      <a:pt x="19" y="54"/>
                    </a:lnTo>
                    <a:lnTo>
                      <a:pt x="5" y="67"/>
                    </a:lnTo>
                    <a:lnTo>
                      <a:pt x="2" y="63"/>
                    </a:lnTo>
                    <a:lnTo>
                      <a:pt x="16" y="50"/>
                    </a:lnTo>
                    <a:close/>
                    <a:moveTo>
                      <a:pt x="19" y="54"/>
                    </a:moveTo>
                    <a:lnTo>
                      <a:pt x="22" y="57"/>
                    </a:lnTo>
                    <a:lnTo>
                      <a:pt x="9" y="70"/>
                    </a:lnTo>
                    <a:lnTo>
                      <a:pt x="5" y="67"/>
                    </a:lnTo>
                    <a:lnTo>
                      <a:pt x="19" y="54"/>
                    </a:lnTo>
                    <a:close/>
                    <a:moveTo>
                      <a:pt x="22" y="57"/>
                    </a:moveTo>
                    <a:lnTo>
                      <a:pt x="25" y="60"/>
                    </a:lnTo>
                    <a:lnTo>
                      <a:pt x="12" y="73"/>
                    </a:lnTo>
                    <a:lnTo>
                      <a:pt x="9" y="70"/>
                    </a:lnTo>
                    <a:lnTo>
                      <a:pt x="22" y="57"/>
                    </a:lnTo>
                    <a:close/>
                    <a:moveTo>
                      <a:pt x="19" y="76"/>
                    </a:moveTo>
                    <a:lnTo>
                      <a:pt x="15" y="76"/>
                    </a:lnTo>
                    <a:lnTo>
                      <a:pt x="12" y="73"/>
                    </a:lnTo>
                    <a:lnTo>
                      <a:pt x="19" y="67"/>
                    </a:lnTo>
                    <a:lnTo>
                      <a:pt x="19" y="76"/>
                    </a:lnTo>
                    <a:close/>
                    <a:moveTo>
                      <a:pt x="19" y="57"/>
                    </a:moveTo>
                    <a:lnTo>
                      <a:pt x="25" y="57"/>
                    </a:lnTo>
                    <a:lnTo>
                      <a:pt x="25" y="76"/>
                    </a:lnTo>
                    <a:lnTo>
                      <a:pt x="19" y="76"/>
                    </a:lnTo>
                    <a:lnTo>
                      <a:pt x="19" y="57"/>
                    </a:lnTo>
                    <a:close/>
                    <a:moveTo>
                      <a:pt x="25" y="57"/>
                    </a:moveTo>
                    <a:lnTo>
                      <a:pt x="29" y="57"/>
                    </a:lnTo>
                    <a:lnTo>
                      <a:pt x="29" y="76"/>
                    </a:lnTo>
                    <a:lnTo>
                      <a:pt x="25" y="76"/>
                    </a:lnTo>
                    <a:lnTo>
                      <a:pt x="25" y="57"/>
                    </a:lnTo>
                    <a:close/>
                    <a:moveTo>
                      <a:pt x="29" y="57"/>
                    </a:moveTo>
                    <a:lnTo>
                      <a:pt x="31" y="57"/>
                    </a:lnTo>
                    <a:lnTo>
                      <a:pt x="33" y="58"/>
                    </a:lnTo>
                    <a:lnTo>
                      <a:pt x="29" y="67"/>
                    </a:lnTo>
                    <a:lnTo>
                      <a:pt x="29" y="57"/>
                    </a:lnTo>
                    <a:close/>
                    <a:moveTo>
                      <a:pt x="33" y="58"/>
                    </a:moveTo>
                    <a:lnTo>
                      <a:pt x="39" y="61"/>
                    </a:lnTo>
                    <a:lnTo>
                      <a:pt x="31" y="78"/>
                    </a:lnTo>
                    <a:lnTo>
                      <a:pt x="24" y="75"/>
                    </a:lnTo>
                    <a:lnTo>
                      <a:pt x="33" y="58"/>
                    </a:lnTo>
                    <a:close/>
                    <a:moveTo>
                      <a:pt x="42" y="77"/>
                    </a:moveTo>
                    <a:lnTo>
                      <a:pt x="36" y="81"/>
                    </a:lnTo>
                    <a:lnTo>
                      <a:pt x="31" y="78"/>
                    </a:lnTo>
                    <a:lnTo>
                      <a:pt x="35" y="70"/>
                    </a:lnTo>
                    <a:lnTo>
                      <a:pt x="42" y="77"/>
                    </a:lnTo>
                    <a:close/>
                    <a:moveTo>
                      <a:pt x="27" y="63"/>
                    </a:moveTo>
                    <a:lnTo>
                      <a:pt x="31" y="60"/>
                    </a:lnTo>
                    <a:lnTo>
                      <a:pt x="44" y="73"/>
                    </a:lnTo>
                    <a:lnTo>
                      <a:pt x="42" y="77"/>
                    </a:lnTo>
                    <a:lnTo>
                      <a:pt x="27" y="63"/>
                    </a:lnTo>
                    <a:close/>
                    <a:moveTo>
                      <a:pt x="31" y="60"/>
                    </a:moveTo>
                    <a:lnTo>
                      <a:pt x="34" y="57"/>
                    </a:lnTo>
                    <a:lnTo>
                      <a:pt x="37" y="57"/>
                    </a:lnTo>
                    <a:lnTo>
                      <a:pt x="37" y="67"/>
                    </a:lnTo>
                    <a:lnTo>
                      <a:pt x="31" y="60"/>
                    </a:lnTo>
                    <a:close/>
                    <a:moveTo>
                      <a:pt x="37" y="57"/>
                    </a:moveTo>
                    <a:lnTo>
                      <a:pt x="44" y="57"/>
                    </a:lnTo>
                    <a:lnTo>
                      <a:pt x="44" y="76"/>
                    </a:lnTo>
                    <a:lnTo>
                      <a:pt x="37" y="76"/>
                    </a:lnTo>
                    <a:lnTo>
                      <a:pt x="37" y="57"/>
                    </a:lnTo>
                    <a:close/>
                    <a:moveTo>
                      <a:pt x="48" y="75"/>
                    </a:moveTo>
                    <a:lnTo>
                      <a:pt x="46" y="76"/>
                    </a:lnTo>
                    <a:lnTo>
                      <a:pt x="44" y="76"/>
                    </a:lnTo>
                    <a:lnTo>
                      <a:pt x="44" y="67"/>
                    </a:lnTo>
                    <a:lnTo>
                      <a:pt x="48" y="75"/>
                    </a:lnTo>
                    <a:close/>
                    <a:moveTo>
                      <a:pt x="40" y="58"/>
                    </a:moveTo>
                    <a:lnTo>
                      <a:pt x="46" y="55"/>
                    </a:lnTo>
                    <a:lnTo>
                      <a:pt x="55" y="72"/>
                    </a:lnTo>
                    <a:lnTo>
                      <a:pt x="48" y="75"/>
                    </a:lnTo>
                    <a:lnTo>
                      <a:pt x="40" y="58"/>
                    </a:lnTo>
                    <a:close/>
                    <a:moveTo>
                      <a:pt x="46" y="55"/>
                    </a:moveTo>
                    <a:lnTo>
                      <a:pt x="48" y="54"/>
                    </a:lnTo>
                    <a:lnTo>
                      <a:pt x="51" y="54"/>
                    </a:lnTo>
                    <a:lnTo>
                      <a:pt x="51" y="63"/>
                    </a:lnTo>
                    <a:lnTo>
                      <a:pt x="46" y="55"/>
                    </a:lnTo>
                    <a:close/>
                    <a:moveTo>
                      <a:pt x="51" y="54"/>
                    </a:moveTo>
                    <a:lnTo>
                      <a:pt x="54" y="54"/>
                    </a:lnTo>
                    <a:lnTo>
                      <a:pt x="54"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7" name="Freeform 593">
                <a:extLst>
                  <a:ext uri="{FF2B5EF4-FFF2-40B4-BE49-F238E27FC236}">
                    <a16:creationId xmlns:a16="http://schemas.microsoft.com/office/drawing/2014/main" id="{FF58157D-4534-4E22-ADEF-5FA094DD259E}"/>
                  </a:ext>
                </a:extLst>
              </p:cNvPr>
              <p:cNvSpPr>
                <a:spLocks/>
              </p:cNvSpPr>
              <p:nvPr/>
            </p:nvSpPr>
            <p:spPr bwMode="auto">
              <a:xfrm>
                <a:off x="3306" y="2317"/>
                <a:ext cx="16" cy="15"/>
              </a:xfrm>
              <a:custGeom>
                <a:avLst/>
                <a:gdLst>
                  <a:gd name="T0" fmla="*/ 3 w 67"/>
                  <a:gd name="T1" fmla="*/ 3 h 57"/>
                  <a:gd name="T2" fmla="*/ 3 w 67"/>
                  <a:gd name="T3" fmla="*/ 3 h 57"/>
                  <a:gd name="T4" fmla="*/ 3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1 h 57"/>
                  <a:gd name="T42" fmla="*/ 1 w 67"/>
                  <a:gd name="T43" fmla="*/ 1 h 57"/>
                  <a:gd name="T44" fmla="*/ 1 w 67"/>
                  <a:gd name="T45" fmla="*/ 1 h 57"/>
                  <a:gd name="T46" fmla="*/ 0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0 w 67"/>
                  <a:gd name="T65" fmla="*/ 3 h 57"/>
                  <a:gd name="T66" fmla="*/ 1 w 67"/>
                  <a:gd name="T67" fmla="*/ 4 h 57"/>
                  <a:gd name="T68" fmla="*/ 1 w 67"/>
                  <a:gd name="T69" fmla="*/ 4 h 57"/>
                  <a:gd name="T70" fmla="*/ 1 w 67"/>
                  <a:gd name="T71" fmla="*/ 4 h 57"/>
                  <a:gd name="T72" fmla="*/ 1 w 67"/>
                  <a:gd name="T73" fmla="*/ 4 h 57"/>
                  <a:gd name="T74" fmla="*/ 2 w 67"/>
                  <a:gd name="T75" fmla="*/ 4 h 57"/>
                  <a:gd name="T76" fmla="*/ 2 w 67"/>
                  <a:gd name="T77" fmla="*/ 4 h 57"/>
                  <a:gd name="T78" fmla="*/ 2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8"/>
                    </a:lnTo>
                    <a:lnTo>
                      <a:pt x="54" y="45"/>
                    </a:lnTo>
                    <a:lnTo>
                      <a:pt x="61" y="41"/>
                    </a:lnTo>
                    <a:lnTo>
                      <a:pt x="61" y="35"/>
                    </a:lnTo>
                    <a:lnTo>
                      <a:pt x="64" y="32"/>
                    </a:lnTo>
                    <a:lnTo>
                      <a:pt x="67" y="28"/>
                    </a:lnTo>
                    <a:lnTo>
                      <a:pt x="67" y="23"/>
                    </a:lnTo>
                    <a:lnTo>
                      <a:pt x="67" y="19"/>
                    </a:lnTo>
                    <a:lnTo>
                      <a:pt x="67" y="13"/>
                    </a:lnTo>
                    <a:lnTo>
                      <a:pt x="64" y="9"/>
                    </a:lnTo>
                    <a:lnTo>
                      <a:pt x="61" y="6"/>
                    </a:lnTo>
                    <a:lnTo>
                      <a:pt x="57" y="3"/>
                    </a:lnTo>
                    <a:lnTo>
                      <a:pt x="54" y="3"/>
                    </a:lnTo>
                    <a:lnTo>
                      <a:pt x="51" y="0"/>
                    </a:lnTo>
                    <a:lnTo>
                      <a:pt x="44" y="0"/>
                    </a:lnTo>
                    <a:lnTo>
                      <a:pt x="41" y="0"/>
                    </a:lnTo>
                    <a:lnTo>
                      <a:pt x="35" y="0"/>
                    </a:lnTo>
                    <a:lnTo>
                      <a:pt x="32" y="0"/>
                    </a:lnTo>
                    <a:lnTo>
                      <a:pt x="25" y="3"/>
                    </a:lnTo>
                    <a:lnTo>
                      <a:pt x="19" y="6"/>
                    </a:lnTo>
                    <a:lnTo>
                      <a:pt x="15" y="9"/>
                    </a:lnTo>
                    <a:lnTo>
                      <a:pt x="13" y="13"/>
                    </a:lnTo>
                    <a:lnTo>
                      <a:pt x="7" y="16"/>
                    </a:lnTo>
                    <a:lnTo>
                      <a:pt x="3" y="19"/>
                    </a:lnTo>
                    <a:lnTo>
                      <a:pt x="3" y="25"/>
                    </a:lnTo>
                    <a:lnTo>
                      <a:pt x="0" y="28"/>
                    </a:lnTo>
                    <a:lnTo>
                      <a:pt x="0" y="32"/>
                    </a:lnTo>
                    <a:lnTo>
                      <a:pt x="0" y="38"/>
                    </a:lnTo>
                    <a:lnTo>
                      <a:pt x="0" y="41"/>
                    </a:lnTo>
                    <a:lnTo>
                      <a:pt x="3" y="45"/>
                    </a:lnTo>
                    <a:lnTo>
                      <a:pt x="7" y="48"/>
                    </a:lnTo>
                    <a:lnTo>
                      <a:pt x="10" y="51"/>
                    </a:lnTo>
                    <a:lnTo>
                      <a:pt x="13" y="54"/>
                    </a:lnTo>
                    <a:lnTo>
                      <a:pt x="15" y="54"/>
                    </a:lnTo>
                    <a:lnTo>
                      <a:pt x="22" y="57"/>
                    </a:lnTo>
                    <a:lnTo>
                      <a:pt x="25" y="57"/>
                    </a:lnTo>
                    <a:lnTo>
                      <a:pt x="32" y="57"/>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8" name="Freeform 594">
                <a:extLst>
                  <a:ext uri="{FF2B5EF4-FFF2-40B4-BE49-F238E27FC236}">
                    <a16:creationId xmlns:a16="http://schemas.microsoft.com/office/drawing/2014/main" id="{74AB0A6D-6DF2-47EA-B601-60491DA30C66}"/>
                  </a:ext>
                </a:extLst>
              </p:cNvPr>
              <p:cNvSpPr>
                <a:spLocks noEditPoints="1"/>
              </p:cNvSpPr>
              <p:nvPr/>
            </p:nvSpPr>
            <p:spPr bwMode="auto">
              <a:xfrm>
                <a:off x="3303" y="2315"/>
                <a:ext cx="22" cy="19"/>
              </a:xfrm>
              <a:custGeom>
                <a:avLst/>
                <a:gdLst>
                  <a:gd name="T0" fmla="*/ 4 w 86"/>
                  <a:gd name="T1" fmla="*/ 3 h 77"/>
                  <a:gd name="T2" fmla="*/ 4 w 86"/>
                  <a:gd name="T3" fmla="*/ 3 h 77"/>
                  <a:gd name="T4" fmla="*/ 5 w 86"/>
                  <a:gd name="T5" fmla="*/ 4 h 77"/>
                  <a:gd name="T6" fmla="*/ 5 w 86"/>
                  <a:gd name="T7" fmla="*/ 3 h 77"/>
                  <a:gd name="T8" fmla="*/ 4 w 86"/>
                  <a:gd name="T9" fmla="*/ 3 h 77"/>
                  <a:gd name="T10" fmla="*/ 4 w 86"/>
                  <a:gd name="T11" fmla="*/ 2 h 77"/>
                  <a:gd name="T12" fmla="*/ 5 w 86"/>
                  <a:gd name="T13" fmla="*/ 1 h 77"/>
                  <a:gd name="T14" fmla="*/ 5 w 86"/>
                  <a:gd name="T15" fmla="*/ 3 h 77"/>
                  <a:gd name="T16" fmla="*/ 5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1 h 77"/>
                  <a:gd name="T30" fmla="*/ 4 w 86"/>
                  <a:gd name="T31" fmla="*/ 1 h 77"/>
                  <a:gd name="T32" fmla="*/ 5 w 86"/>
                  <a:gd name="T33" fmla="*/ 0 h 77"/>
                  <a:gd name="T34" fmla="*/ 4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0 h 77"/>
                  <a:gd name="T48" fmla="*/ 3 w 86"/>
                  <a:gd name="T49" fmla="*/ 0 h 77"/>
                  <a:gd name="T50" fmla="*/ 3 w 86"/>
                  <a:gd name="T51" fmla="*/ 1 h 77"/>
                  <a:gd name="T52" fmla="*/ 2 w 86"/>
                  <a:gd name="T53" fmla="*/ 0 h 77"/>
                  <a:gd name="T54" fmla="*/ 1 w 86"/>
                  <a:gd name="T55" fmla="*/ 1 h 77"/>
                  <a:gd name="T56" fmla="*/ 2 w 86"/>
                  <a:gd name="T57" fmla="*/ 1 h 77"/>
                  <a:gd name="T58" fmla="*/ 2 w 86"/>
                  <a:gd name="T59" fmla="*/ 1 h 77"/>
                  <a:gd name="T60" fmla="*/ 2 w 86"/>
                  <a:gd name="T61" fmla="*/ 2 h 77"/>
                  <a:gd name="T62" fmla="*/ 1 w 86"/>
                  <a:gd name="T63" fmla="*/ 1 h 77"/>
                  <a:gd name="T64" fmla="*/ 1 w 86"/>
                  <a:gd name="T65" fmla="*/ 1 h 77"/>
                  <a:gd name="T66" fmla="*/ 1 w 86"/>
                  <a:gd name="T67" fmla="*/ 2 h 77"/>
                  <a:gd name="T68" fmla="*/ 2 w 86"/>
                  <a:gd name="T69" fmla="*/ 2 h 77"/>
                  <a:gd name="T70" fmla="*/ 1 w 86"/>
                  <a:gd name="T71" fmla="*/ 3 h 77"/>
                  <a:gd name="T72" fmla="*/ 0 w 86"/>
                  <a:gd name="T73" fmla="*/ 2 h 77"/>
                  <a:gd name="T74" fmla="*/ 0 w 86"/>
                  <a:gd name="T75" fmla="*/ 2 h 77"/>
                  <a:gd name="T76" fmla="*/ 0 w 86"/>
                  <a:gd name="T77" fmla="*/ 2 h 77"/>
                  <a:gd name="T78" fmla="*/ 1 w 86"/>
                  <a:gd name="T79" fmla="*/ 3 h 77"/>
                  <a:gd name="T80" fmla="*/ 1 w 86"/>
                  <a:gd name="T81" fmla="*/ 3 h 77"/>
                  <a:gd name="T82" fmla="*/ 1 w 86"/>
                  <a:gd name="T83" fmla="*/ 4 h 77"/>
                  <a:gd name="T84" fmla="*/ 1 w 86"/>
                  <a:gd name="T85" fmla="*/ 4 h 77"/>
                  <a:gd name="T86" fmla="*/ 1 w 86"/>
                  <a:gd name="T87" fmla="*/ 3 h 77"/>
                  <a:gd name="T88" fmla="*/ 2 w 86"/>
                  <a:gd name="T89" fmla="*/ 3 h 77"/>
                  <a:gd name="T90" fmla="*/ 2 w 86"/>
                  <a:gd name="T91" fmla="*/ 3 h 77"/>
                  <a:gd name="T92" fmla="*/ 1 w 86"/>
                  <a:gd name="T93" fmla="*/ 4 h 77"/>
                  <a:gd name="T94" fmla="*/ 2 w 86"/>
                  <a:gd name="T95" fmla="*/ 4 h 77"/>
                  <a:gd name="T96" fmla="*/ 2 w 86"/>
                  <a:gd name="T97" fmla="*/ 4 h 77"/>
                  <a:gd name="T98" fmla="*/ 2 w 86"/>
                  <a:gd name="T99" fmla="*/ 3 h 77"/>
                  <a:gd name="T100" fmla="*/ 2 w 86"/>
                  <a:gd name="T101" fmla="*/ 3 h 77"/>
                  <a:gd name="T102" fmla="*/ 3 w 86"/>
                  <a:gd name="T103" fmla="*/ 3 h 77"/>
                  <a:gd name="T104" fmla="*/ 3 w 86"/>
                  <a:gd name="T105" fmla="*/ 5 h 77"/>
                  <a:gd name="T106" fmla="*/ 3 w 86"/>
                  <a:gd name="T107" fmla="*/ 4 h 77"/>
                  <a:gd name="T108" fmla="*/ 3 w 86"/>
                  <a:gd name="T109" fmla="*/ 3 h 77"/>
                  <a:gd name="T110" fmla="*/ 4 w 86"/>
                  <a:gd name="T111" fmla="*/ 4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5"/>
                    </a:lnTo>
                    <a:lnTo>
                      <a:pt x="64" y="68"/>
                    </a:lnTo>
                    <a:lnTo>
                      <a:pt x="51" y="54"/>
                    </a:lnTo>
                    <a:close/>
                    <a:moveTo>
                      <a:pt x="54" y="51"/>
                    </a:moveTo>
                    <a:lnTo>
                      <a:pt x="57" y="48"/>
                    </a:lnTo>
                    <a:lnTo>
                      <a:pt x="71" y="61"/>
                    </a:lnTo>
                    <a:lnTo>
                      <a:pt x="67" y="65"/>
                    </a:lnTo>
                    <a:lnTo>
                      <a:pt x="54" y="51"/>
                    </a:lnTo>
                    <a:close/>
                    <a:moveTo>
                      <a:pt x="57" y="48"/>
                    </a:moveTo>
                    <a:lnTo>
                      <a:pt x="59" y="47"/>
                    </a:lnTo>
                    <a:lnTo>
                      <a:pt x="60" y="46"/>
                    </a:lnTo>
                    <a:lnTo>
                      <a:pt x="64" y="55"/>
                    </a:lnTo>
                    <a:lnTo>
                      <a:pt x="57" y="48"/>
                    </a:lnTo>
                    <a:close/>
                    <a:moveTo>
                      <a:pt x="60" y="46"/>
                    </a:moveTo>
                    <a:lnTo>
                      <a:pt x="66" y="43"/>
                    </a:lnTo>
                    <a:lnTo>
                      <a:pt x="75" y="60"/>
                    </a:lnTo>
                    <a:lnTo>
                      <a:pt x="68" y="62"/>
                    </a:lnTo>
                    <a:lnTo>
                      <a:pt x="60" y="46"/>
                    </a:lnTo>
                    <a:close/>
                    <a:moveTo>
                      <a:pt x="80" y="51"/>
                    </a:moveTo>
                    <a:lnTo>
                      <a:pt x="80" y="57"/>
                    </a:lnTo>
                    <a:lnTo>
                      <a:pt x="75" y="60"/>
                    </a:lnTo>
                    <a:lnTo>
                      <a:pt x="71" y="51"/>
                    </a:lnTo>
                    <a:lnTo>
                      <a:pt x="80" y="51"/>
                    </a:lnTo>
                    <a:close/>
                    <a:moveTo>
                      <a:pt x="61" y="51"/>
                    </a:moveTo>
                    <a:lnTo>
                      <a:pt x="61" y="45"/>
                    </a:lnTo>
                    <a:lnTo>
                      <a:pt x="80" y="45"/>
                    </a:lnTo>
                    <a:lnTo>
                      <a:pt x="80" y="51"/>
                    </a:lnTo>
                    <a:lnTo>
                      <a:pt x="61" y="51"/>
                    </a:lnTo>
                    <a:close/>
                    <a:moveTo>
                      <a:pt x="61" y="45"/>
                    </a:moveTo>
                    <a:lnTo>
                      <a:pt x="61" y="42"/>
                    </a:lnTo>
                    <a:lnTo>
                      <a:pt x="64" y="38"/>
                    </a:lnTo>
                    <a:lnTo>
                      <a:pt x="71" y="45"/>
                    </a:lnTo>
                    <a:lnTo>
                      <a:pt x="61" y="45"/>
                    </a:lnTo>
                    <a:close/>
                    <a:moveTo>
                      <a:pt x="64" y="38"/>
                    </a:moveTo>
                    <a:lnTo>
                      <a:pt x="67" y="35"/>
                    </a:lnTo>
                    <a:lnTo>
                      <a:pt x="81" y="48"/>
                    </a:lnTo>
                    <a:lnTo>
                      <a:pt x="77" y="51"/>
                    </a:lnTo>
                    <a:lnTo>
                      <a:pt x="64" y="38"/>
                    </a:lnTo>
                    <a:close/>
                    <a:moveTo>
                      <a:pt x="67" y="35"/>
                    </a:moveTo>
                    <a:lnTo>
                      <a:pt x="76" y="25"/>
                    </a:lnTo>
                    <a:lnTo>
                      <a:pt x="67" y="35"/>
                    </a:lnTo>
                    <a:lnTo>
                      <a:pt x="74" y="42"/>
                    </a:lnTo>
                    <a:lnTo>
                      <a:pt x="67" y="35"/>
                    </a:lnTo>
                    <a:close/>
                    <a:moveTo>
                      <a:pt x="67" y="35"/>
                    </a:moveTo>
                    <a:lnTo>
                      <a:pt x="70" y="32"/>
                    </a:lnTo>
                    <a:lnTo>
                      <a:pt x="84" y="45"/>
                    </a:lnTo>
                    <a:lnTo>
                      <a:pt x="81" y="48"/>
                    </a:lnTo>
                    <a:lnTo>
                      <a:pt x="67" y="35"/>
                    </a:lnTo>
                    <a:close/>
                    <a:moveTo>
                      <a:pt x="86" y="38"/>
                    </a:moveTo>
                    <a:lnTo>
                      <a:pt x="86" y="43"/>
                    </a:lnTo>
                    <a:lnTo>
                      <a:pt x="84" y="45"/>
                    </a:lnTo>
                    <a:lnTo>
                      <a:pt x="77" y="38"/>
                    </a:lnTo>
                    <a:lnTo>
                      <a:pt x="86" y="38"/>
                    </a:lnTo>
                    <a:close/>
                    <a:moveTo>
                      <a:pt x="67" y="38"/>
                    </a:moveTo>
                    <a:lnTo>
                      <a:pt x="67" y="33"/>
                    </a:lnTo>
                    <a:lnTo>
                      <a:pt x="86" y="33"/>
                    </a:lnTo>
                    <a:lnTo>
                      <a:pt x="86" y="38"/>
                    </a:lnTo>
                    <a:lnTo>
                      <a:pt x="67" y="38"/>
                    </a:lnTo>
                    <a:close/>
                    <a:moveTo>
                      <a:pt x="67" y="33"/>
                    </a:moveTo>
                    <a:lnTo>
                      <a:pt x="67" y="29"/>
                    </a:lnTo>
                    <a:lnTo>
                      <a:pt x="86" y="29"/>
                    </a:lnTo>
                    <a:lnTo>
                      <a:pt x="86" y="33"/>
                    </a:lnTo>
                    <a:lnTo>
                      <a:pt x="67" y="33"/>
                    </a:lnTo>
                    <a:close/>
                    <a:moveTo>
                      <a:pt x="67" y="29"/>
                    </a:moveTo>
                    <a:lnTo>
                      <a:pt x="67" y="23"/>
                    </a:lnTo>
                    <a:lnTo>
                      <a:pt x="86" y="23"/>
                    </a:lnTo>
                    <a:lnTo>
                      <a:pt x="86" y="29"/>
                    </a:lnTo>
                    <a:lnTo>
                      <a:pt x="67" y="29"/>
                    </a:lnTo>
                    <a:close/>
                    <a:moveTo>
                      <a:pt x="84" y="16"/>
                    </a:moveTo>
                    <a:lnTo>
                      <a:pt x="86" y="18"/>
                    </a:lnTo>
                    <a:lnTo>
                      <a:pt x="86" y="23"/>
                    </a:lnTo>
                    <a:lnTo>
                      <a:pt x="77" y="23"/>
                    </a:lnTo>
                    <a:lnTo>
                      <a:pt x="84" y="16"/>
                    </a:lnTo>
                    <a:close/>
                    <a:moveTo>
                      <a:pt x="70" y="29"/>
                    </a:moveTo>
                    <a:lnTo>
                      <a:pt x="67" y="26"/>
                    </a:lnTo>
                    <a:lnTo>
                      <a:pt x="81" y="13"/>
                    </a:lnTo>
                    <a:lnTo>
                      <a:pt x="84" y="16"/>
                    </a:lnTo>
                    <a:lnTo>
                      <a:pt x="70" y="29"/>
                    </a:lnTo>
                    <a:close/>
                    <a:moveTo>
                      <a:pt x="67" y="26"/>
                    </a:moveTo>
                    <a:lnTo>
                      <a:pt x="67" y="26"/>
                    </a:lnTo>
                    <a:lnTo>
                      <a:pt x="74" y="19"/>
                    </a:lnTo>
                    <a:lnTo>
                      <a:pt x="67" y="26"/>
                    </a:lnTo>
                    <a:close/>
                    <a:moveTo>
                      <a:pt x="67" y="26"/>
                    </a:moveTo>
                    <a:lnTo>
                      <a:pt x="64" y="23"/>
                    </a:lnTo>
                    <a:lnTo>
                      <a:pt x="77" y="10"/>
                    </a:lnTo>
                    <a:lnTo>
                      <a:pt x="81" y="13"/>
                    </a:lnTo>
                    <a:lnTo>
                      <a:pt x="67" y="26"/>
                    </a:lnTo>
                    <a:close/>
                    <a:moveTo>
                      <a:pt x="77" y="10"/>
                    </a:moveTo>
                    <a:lnTo>
                      <a:pt x="67" y="0"/>
                    </a:lnTo>
                    <a:lnTo>
                      <a:pt x="77" y="10"/>
                    </a:lnTo>
                    <a:lnTo>
                      <a:pt x="71" y="16"/>
                    </a:lnTo>
                    <a:lnTo>
                      <a:pt x="77" y="10"/>
                    </a:lnTo>
                    <a:close/>
                    <a:moveTo>
                      <a:pt x="64" y="23"/>
                    </a:moveTo>
                    <a:lnTo>
                      <a:pt x="61" y="19"/>
                    </a:lnTo>
                    <a:lnTo>
                      <a:pt x="74" y="6"/>
                    </a:lnTo>
                    <a:lnTo>
                      <a:pt x="77" y="10"/>
                    </a:lnTo>
                    <a:lnTo>
                      <a:pt x="64" y="23"/>
                    </a:lnTo>
                    <a:close/>
                    <a:moveTo>
                      <a:pt x="67" y="4"/>
                    </a:moveTo>
                    <a:lnTo>
                      <a:pt x="71" y="4"/>
                    </a:lnTo>
                    <a:lnTo>
                      <a:pt x="74" y="6"/>
                    </a:lnTo>
                    <a:lnTo>
                      <a:pt x="67" y="13"/>
                    </a:lnTo>
                    <a:lnTo>
                      <a:pt x="67" y="4"/>
                    </a:lnTo>
                    <a:close/>
                    <a:moveTo>
                      <a:pt x="67" y="23"/>
                    </a:moveTo>
                    <a:lnTo>
                      <a:pt x="64" y="23"/>
                    </a:lnTo>
                    <a:lnTo>
                      <a:pt x="64" y="4"/>
                    </a:lnTo>
                    <a:lnTo>
                      <a:pt x="67" y="4"/>
                    </a:lnTo>
                    <a:lnTo>
                      <a:pt x="67" y="23"/>
                    </a:lnTo>
                    <a:close/>
                    <a:moveTo>
                      <a:pt x="64" y="23"/>
                    </a:moveTo>
                    <a:lnTo>
                      <a:pt x="60" y="23"/>
                    </a:lnTo>
                    <a:lnTo>
                      <a:pt x="57" y="19"/>
                    </a:lnTo>
                    <a:lnTo>
                      <a:pt x="64" y="13"/>
                    </a:lnTo>
                    <a:lnTo>
                      <a:pt x="64" y="23"/>
                    </a:lnTo>
                    <a:close/>
                    <a:moveTo>
                      <a:pt x="57" y="19"/>
                    </a:moveTo>
                    <a:lnTo>
                      <a:pt x="54" y="16"/>
                    </a:lnTo>
                    <a:lnTo>
                      <a:pt x="67" y="3"/>
                    </a:lnTo>
                    <a:lnTo>
                      <a:pt x="71" y="6"/>
                    </a:lnTo>
                    <a:lnTo>
                      <a:pt x="57" y="19"/>
                    </a:lnTo>
                    <a:close/>
                    <a:moveTo>
                      <a:pt x="61" y="1"/>
                    </a:moveTo>
                    <a:lnTo>
                      <a:pt x="65"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5" y="19"/>
                    </a:lnTo>
                    <a:lnTo>
                      <a:pt x="45" y="1"/>
                    </a:lnTo>
                    <a:lnTo>
                      <a:pt x="51" y="1"/>
                    </a:lnTo>
                    <a:lnTo>
                      <a:pt x="51" y="19"/>
                    </a:lnTo>
                    <a:close/>
                    <a:moveTo>
                      <a:pt x="45" y="19"/>
                    </a:moveTo>
                    <a:lnTo>
                      <a:pt x="42" y="19"/>
                    </a:lnTo>
                    <a:lnTo>
                      <a:pt x="42" y="1"/>
                    </a:lnTo>
                    <a:lnTo>
                      <a:pt x="45" y="1"/>
                    </a:lnTo>
                    <a:lnTo>
                      <a:pt x="45" y="19"/>
                    </a:lnTo>
                    <a:close/>
                    <a:moveTo>
                      <a:pt x="38" y="2"/>
                    </a:moveTo>
                    <a:lnTo>
                      <a:pt x="40" y="1"/>
                    </a:lnTo>
                    <a:lnTo>
                      <a:pt x="42" y="1"/>
                    </a:lnTo>
                    <a:lnTo>
                      <a:pt x="42" y="10"/>
                    </a:lnTo>
                    <a:lnTo>
                      <a:pt x="38" y="2"/>
                    </a:lnTo>
                    <a:close/>
                    <a:moveTo>
                      <a:pt x="46" y="18"/>
                    </a:moveTo>
                    <a:lnTo>
                      <a:pt x="40" y="22"/>
                    </a:lnTo>
                    <a:lnTo>
                      <a:pt x="31" y="5"/>
                    </a:lnTo>
                    <a:lnTo>
                      <a:pt x="38" y="2"/>
                    </a:lnTo>
                    <a:lnTo>
                      <a:pt x="46" y="18"/>
                    </a:lnTo>
                    <a:close/>
                    <a:moveTo>
                      <a:pt x="40" y="22"/>
                    </a:moveTo>
                    <a:lnTo>
                      <a:pt x="33" y="25"/>
                    </a:lnTo>
                    <a:lnTo>
                      <a:pt x="24" y="7"/>
                    </a:lnTo>
                    <a:lnTo>
                      <a:pt x="31" y="5"/>
                    </a:lnTo>
                    <a:lnTo>
                      <a:pt x="40" y="22"/>
                    </a:lnTo>
                    <a:close/>
                    <a:moveTo>
                      <a:pt x="22" y="10"/>
                    </a:moveTo>
                    <a:lnTo>
                      <a:pt x="23" y="8"/>
                    </a:lnTo>
                    <a:lnTo>
                      <a:pt x="24" y="7"/>
                    </a:lnTo>
                    <a:lnTo>
                      <a:pt x="29" y="16"/>
                    </a:lnTo>
                    <a:lnTo>
                      <a:pt x="22" y="10"/>
                    </a:lnTo>
                    <a:close/>
                    <a:moveTo>
                      <a:pt x="35" y="23"/>
                    </a:moveTo>
                    <a:lnTo>
                      <a:pt x="33" y="26"/>
                    </a:lnTo>
                    <a:lnTo>
                      <a:pt x="19" y="13"/>
                    </a:lnTo>
                    <a:lnTo>
                      <a:pt x="22" y="10"/>
                    </a:lnTo>
                    <a:lnTo>
                      <a:pt x="35" y="23"/>
                    </a:lnTo>
                    <a:close/>
                    <a:moveTo>
                      <a:pt x="33" y="26"/>
                    </a:moveTo>
                    <a:lnTo>
                      <a:pt x="33" y="26"/>
                    </a:lnTo>
                    <a:lnTo>
                      <a:pt x="25" y="19"/>
                    </a:lnTo>
                    <a:lnTo>
                      <a:pt x="33" y="26"/>
                    </a:lnTo>
                    <a:close/>
                    <a:moveTo>
                      <a:pt x="33" y="26"/>
                    </a:moveTo>
                    <a:lnTo>
                      <a:pt x="30" y="29"/>
                    </a:lnTo>
                    <a:lnTo>
                      <a:pt x="16" y="16"/>
                    </a:lnTo>
                    <a:lnTo>
                      <a:pt x="19" y="13"/>
                    </a:lnTo>
                    <a:lnTo>
                      <a:pt x="33" y="26"/>
                    </a:lnTo>
                    <a:close/>
                    <a:moveTo>
                      <a:pt x="30" y="29"/>
                    </a:moveTo>
                    <a:lnTo>
                      <a:pt x="29" y="30"/>
                    </a:lnTo>
                    <a:lnTo>
                      <a:pt x="27" y="32"/>
                    </a:lnTo>
                    <a:lnTo>
                      <a:pt x="23" y="23"/>
                    </a:lnTo>
                    <a:lnTo>
                      <a:pt x="30" y="29"/>
                    </a:lnTo>
                    <a:close/>
                    <a:moveTo>
                      <a:pt x="27" y="32"/>
                    </a:moveTo>
                    <a:lnTo>
                      <a:pt x="21" y="35"/>
                    </a:lnTo>
                    <a:lnTo>
                      <a:pt x="12" y="17"/>
                    </a:lnTo>
                    <a:lnTo>
                      <a:pt x="19" y="14"/>
                    </a:lnTo>
                    <a:lnTo>
                      <a:pt x="27" y="32"/>
                    </a:lnTo>
                    <a:close/>
                    <a:moveTo>
                      <a:pt x="10" y="19"/>
                    </a:moveTo>
                    <a:lnTo>
                      <a:pt x="11" y="18"/>
                    </a:lnTo>
                    <a:lnTo>
                      <a:pt x="12" y="17"/>
                    </a:lnTo>
                    <a:lnTo>
                      <a:pt x="17" y="26"/>
                    </a:lnTo>
                    <a:lnTo>
                      <a:pt x="10" y="19"/>
                    </a:lnTo>
                    <a:close/>
                    <a:moveTo>
                      <a:pt x="23" y="33"/>
                    </a:moveTo>
                    <a:lnTo>
                      <a:pt x="20" y="36"/>
                    </a:lnTo>
                    <a:lnTo>
                      <a:pt x="7" y="23"/>
                    </a:lnTo>
                    <a:lnTo>
                      <a:pt x="10" y="19"/>
                    </a:lnTo>
                    <a:lnTo>
                      <a:pt x="23" y="33"/>
                    </a:lnTo>
                    <a:close/>
                    <a:moveTo>
                      <a:pt x="3" y="29"/>
                    </a:moveTo>
                    <a:lnTo>
                      <a:pt x="3" y="25"/>
                    </a:lnTo>
                    <a:lnTo>
                      <a:pt x="7" y="23"/>
                    </a:lnTo>
                    <a:lnTo>
                      <a:pt x="13" y="29"/>
                    </a:lnTo>
                    <a:lnTo>
                      <a:pt x="3" y="29"/>
                    </a:lnTo>
                    <a:close/>
                    <a:moveTo>
                      <a:pt x="23" y="29"/>
                    </a:moveTo>
                    <a:lnTo>
                      <a:pt x="23" y="35"/>
                    </a:lnTo>
                    <a:lnTo>
                      <a:pt x="3" y="35"/>
                    </a:lnTo>
                    <a:lnTo>
                      <a:pt x="3" y="29"/>
                    </a:lnTo>
                    <a:lnTo>
                      <a:pt x="23" y="29"/>
                    </a:lnTo>
                    <a:close/>
                    <a:moveTo>
                      <a:pt x="23" y="35"/>
                    </a:moveTo>
                    <a:lnTo>
                      <a:pt x="23" y="39"/>
                    </a:lnTo>
                    <a:lnTo>
                      <a:pt x="20" y="43"/>
                    </a:lnTo>
                    <a:lnTo>
                      <a:pt x="13" y="35"/>
                    </a:lnTo>
                    <a:lnTo>
                      <a:pt x="23" y="35"/>
                    </a:lnTo>
                    <a:close/>
                    <a:moveTo>
                      <a:pt x="20" y="43"/>
                    </a:moveTo>
                    <a:lnTo>
                      <a:pt x="17" y="45"/>
                    </a:lnTo>
                    <a:lnTo>
                      <a:pt x="3" y="32"/>
                    </a:lnTo>
                    <a:lnTo>
                      <a:pt x="7" y="28"/>
                    </a:lnTo>
                    <a:lnTo>
                      <a:pt x="20" y="43"/>
                    </a:lnTo>
                    <a:close/>
                    <a:moveTo>
                      <a:pt x="0" y="38"/>
                    </a:moveTo>
                    <a:lnTo>
                      <a:pt x="0" y="35"/>
                    </a:lnTo>
                    <a:lnTo>
                      <a:pt x="3" y="32"/>
                    </a:lnTo>
                    <a:lnTo>
                      <a:pt x="10" y="38"/>
                    </a:lnTo>
                    <a:lnTo>
                      <a:pt x="0" y="38"/>
                    </a:lnTo>
                    <a:close/>
                    <a:moveTo>
                      <a:pt x="20" y="38"/>
                    </a:moveTo>
                    <a:lnTo>
                      <a:pt x="20" y="42"/>
                    </a:lnTo>
                    <a:lnTo>
                      <a:pt x="0" y="42"/>
                    </a:lnTo>
                    <a:lnTo>
                      <a:pt x="0" y="38"/>
                    </a:lnTo>
                    <a:lnTo>
                      <a:pt x="20" y="38"/>
                    </a:lnTo>
                    <a:close/>
                    <a:moveTo>
                      <a:pt x="20" y="42"/>
                    </a:moveTo>
                    <a:lnTo>
                      <a:pt x="20" y="48"/>
                    </a:lnTo>
                    <a:lnTo>
                      <a:pt x="0" y="48"/>
                    </a:lnTo>
                    <a:lnTo>
                      <a:pt x="0" y="42"/>
                    </a:lnTo>
                    <a:lnTo>
                      <a:pt x="20" y="42"/>
                    </a:lnTo>
                    <a:close/>
                    <a:moveTo>
                      <a:pt x="20" y="48"/>
                    </a:moveTo>
                    <a:lnTo>
                      <a:pt x="20" y="51"/>
                    </a:lnTo>
                    <a:lnTo>
                      <a:pt x="0" y="51"/>
                    </a:lnTo>
                    <a:lnTo>
                      <a:pt x="0" y="48"/>
                    </a:lnTo>
                    <a:lnTo>
                      <a:pt x="20" y="48"/>
                    </a:lnTo>
                    <a:close/>
                    <a:moveTo>
                      <a:pt x="3" y="58"/>
                    </a:moveTo>
                    <a:lnTo>
                      <a:pt x="0" y="55"/>
                    </a:lnTo>
                    <a:lnTo>
                      <a:pt x="0" y="51"/>
                    </a:lnTo>
                    <a:lnTo>
                      <a:pt x="10" y="51"/>
                    </a:lnTo>
                    <a:lnTo>
                      <a:pt x="3" y="58"/>
                    </a:lnTo>
                    <a:close/>
                    <a:moveTo>
                      <a:pt x="17" y="45"/>
                    </a:moveTo>
                    <a:lnTo>
                      <a:pt x="20" y="48"/>
                    </a:lnTo>
                    <a:lnTo>
                      <a:pt x="7" y="61"/>
                    </a:lnTo>
                    <a:lnTo>
                      <a:pt x="3" y="58"/>
                    </a:lnTo>
                    <a:lnTo>
                      <a:pt x="17" y="45"/>
                    </a:lnTo>
                    <a:close/>
                    <a:moveTo>
                      <a:pt x="7" y="61"/>
                    </a:moveTo>
                    <a:lnTo>
                      <a:pt x="16" y="70"/>
                    </a:lnTo>
                    <a:lnTo>
                      <a:pt x="7" y="61"/>
                    </a:lnTo>
                    <a:lnTo>
                      <a:pt x="13" y="55"/>
                    </a:lnTo>
                    <a:lnTo>
                      <a:pt x="7" y="61"/>
                    </a:lnTo>
                    <a:close/>
                    <a:moveTo>
                      <a:pt x="20" y="48"/>
                    </a:moveTo>
                    <a:lnTo>
                      <a:pt x="23" y="51"/>
                    </a:lnTo>
                    <a:lnTo>
                      <a:pt x="10" y="65"/>
                    </a:lnTo>
                    <a:lnTo>
                      <a:pt x="7" y="61"/>
                    </a:lnTo>
                    <a:lnTo>
                      <a:pt x="20" y="48"/>
                    </a:lnTo>
                    <a:close/>
                    <a:moveTo>
                      <a:pt x="10" y="65"/>
                    </a:moveTo>
                    <a:lnTo>
                      <a:pt x="0" y="55"/>
                    </a:lnTo>
                    <a:lnTo>
                      <a:pt x="10" y="65"/>
                    </a:lnTo>
                    <a:lnTo>
                      <a:pt x="17" y="58"/>
                    </a:lnTo>
                    <a:lnTo>
                      <a:pt x="10" y="65"/>
                    </a:lnTo>
                    <a:close/>
                    <a:moveTo>
                      <a:pt x="23" y="51"/>
                    </a:moveTo>
                    <a:lnTo>
                      <a:pt x="27" y="54"/>
                    </a:lnTo>
                    <a:lnTo>
                      <a:pt x="13" y="68"/>
                    </a:lnTo>
                    <a:lnTo>
                      <a:pt x="10" y="65"/>
                    </a:lnTo>
                    <a:lnTo>
                      <a:pt x="23" y="51"/>
                    </a:lnTo>
                    <a:close/>
                    <a:moveTo>
                      <a:pt x="27" y="54"/>
                    </a:moveTo>
                    <a:lnTo>
                      <a:pt x="27" y="54"/>
                    </a:lnTo>
                    <a:lnTo>
                      <a:pt x="20" y="61"/>
                    </a:lnTo>
                    <a:lnTo>
                      <a:pt x="27" y="54"/>
                    </a:lnTo>
                    <a:close/>
                    <a:moveTo>
                      <a:pt x="27" y="54"/>
                    </a:moveTo>
                    <a:lnTo>
                      <a:pt x="30" y="57"/>
                    </a:lnTo>
                    <a:lnTo>
                      <a:pt x="16" y="70"/>
                    </a:lnTo>
                    <a:lnTo>
                      <a:pt x="13" y="68"/>
                    </a:lnTo>
                    <a:lnTo>
                      <a:pt x="27" y="54"/>
                    </a:lnTo>
                    <a:close/>
                    <a:moveTo>
                      <a:pt x="23" y="73"/>
                    </a:moveTo>
                    <a:lnTo>
                      <a:pt x="19" y="73"/>
                    </a:lnTo>
                    <a:lnTo>
                      <a:pt x="16" y="70"/>
                    </a:lnTo>
                    <a:lnTo>
                      <a:pt x="23" y="64"/>
                    </a:lnTo>
                    <a:lnTo>
                      <a:pt x="23" y="73"/>
                    </a:lnTo>
                    <a:close/>
                    <a:moveTo>
                      <a:pt x="23" y="55"/>
                    </a:moveTo>
                    <a:lnTo>
                      <a:pt x="25" y="55"/>
                    </a:lnTo>
                    <a:lnTo>
                      <a:pt x="25" y="73"/>
                    </a:lnTo>
                    <a:lnTo>
                      <a:pt x="23" y="73"/>
                    </a:lnTo>
                    <a:lnTo>
                      <a:pt x="23" y="55"/>
                    </a:lnTo>
                    <a:close/>
                    <a:moveTo>
                      <a:pt x="25" y="55"/>
                    </a:moveTo>
                    <a:lnTo>
                      <a:pt x="28" y="55"/>
                    </a:lnTo>
                    <a:lnTo>
                      <a:pt x="30" y="56"/>
                    </a:lnTo>
                    <a:lnTo>
                      <a:pt x="25" y="64"/>
                    </a:lnTo>
                    <a:lnTo>
                      <a:pt x="25" y="55"/>
                    </a:lnTo>
                    <a:close/>
                    <a:moveTo>
                      <a:pt x="30" y="56"/>
                    </a:moveTo>
                    <a:lnTo>
                      <a:pt x="37" y="59"/>
                    </a:lnTo>
                    <a:lnTo>
                      <a:pt x="28" y="76"/>
                    </a:lnTo>
                    <a:lnTo>
                      <a:pt x="22" y="72"/>
                    </a:lnTo>
                    <a:lnTo>
                      <a:pt x="30" y="56"/>
                    </a:lnTo>
                    <a:close/>
                    <a:moveTo>
                      <a:pt x="32" y="77"/>
                    </a:moveTo>
                    <a:lnTo>
                      <a:pt x="30" y="77"/>
                    </a:lnTo>
                    <a:lnTo>
                      <a:pt x="28" y="76"/>
                    </a:lnTo>
                    <a:lnTo>
                      <a:pt x="32" y="67"/>
                    </a:lnTo>
                    <a:lnTo>
                      <a:pt x="32" y="77"/>
                    </a:lnTo>
                    <a:close/>
                    <a:moveTo>
                      <a:pt x="32" y="58"/>
                    </a:moveTo>
                    <a:lnTo>
                      <a:pt x="35" y="58"/>
                    </a:lnTo>
                    <a:lnTo>
                      <a:pt x="35" y="77"/>
                    </a:lnTo>
                    <a:lnTo>
                      <a:pt x="32" y="77"/>
                    </a:lnTo>
                    <a:lnTo>
                      <a:pt x="32" y="58"/>
                    </a:lnTo>
                    <a:close/>
                    <a:moveTo>
                      <a:pt x="35" y="58"/>
                    </a:moveTo>
                    <a:lnTo>
                      <a:pt x="42" y="58"/>
                    </a:lnTo>
                    <a:lnTo>
                      <a:pt x="42" y="77"/>
                    </a:lnTo>
                    <a:lnTo>
                      <a:pt x="35" y="77"/>
                    </a:lnTo>
                    <a:lnTo>
                      <a:pt x="35" y="58"/>
                    </a:lnTo>
                    <a:close/>
                    <a:moveTo>
                      <a:pt x="49" y="73"/>
                    </a:moveTo>
                    <a:lnTo>
                      <a:pt x="45" y="77"/>
                    </a:lnTo>
                    <a:lnTo>
                      <a:pt x="42" y="77"/>
                    </a:lnTo>
                    <a:lnTo>
                      <a:pt x="42" y="67"/>
                    </a:lnTo>
                    <a:lnTo>
                      <a:pt x="49" y="73"/>
                    </a:lnTo>
                    <a:close/>
                    <a:moveTo>
                      <a:pt x="35" y="60"/>
                    </a:moveTo>
                    <a:lnTo>
                      <a:pt x="39" y="57"/>
                    </a:lnTo>
                    <a:lnTo>
                      <a:pt x="52" y="71"/>
                    </a:lnTo>
                    <a:lnTo>
                      <a:pt x="49" y="73"/>
                    </a:lnTo>
                    <a:lnTo>
                      <a:pt x="35" y="60"/>
                    </a:lnTo>
                    <a:close/>
                    <a:moveTo>
                      <a:pt x="39" y="57"/>
                    </a:moveTo>
                    <a:lnTo>
                      <a:pt x="41" y="55"/>
                    </a:lnTo>
                    <a:lnTo>
                      <a:pt x="45" y="55"/>
                    </a:lnTo>
                    <a:lnTo>
                      <a:pt x="45" y="64"/>
                    </a:lnTo>
                    <a:lnTo>
                      <a:pt x="39" y="57"/>
                    </a:lnTo>
                    <a:close/>
                    <a:moveTo>
                      <a:pt x="45" y="55"/>
                    </a:moveTo>
                    <a:lnTo>
                      <a:pt x="51" y="55"/>
                    </a:lnTo>
                    <a:lnTo>
                      <a:pt x="51" y="73"/>
                    </a:lnTo>
                    <a:lnTo>
                      <a:pt x="45" y="73"/>
                    </a:lnTo>
                    <a:lnTo>
                      <a:pt x="45" y="55"/>
                    </a:lnTo>
                    <a:close/>
                    <a:moveTo>
                      <a:pt x="55" y="72"/>
                    </a:moveTo>
                    <a:lnTo>
                      <a:pt x="54" y="73"/>
                    </a:lnTo>
                    <a:lnTo>
                      <a:pt x="51" y="73"/>
                    </a:lnTo>
                    <a:lnTo>
                      <a:pt x="51" y="64"/>
                    </a:lnTo>
                    <a:lnTo>
                      <a:pt x="55" y="72"/>
                    </a:lnTo>
                    <a:close/>
                    <a:moveTo>
                      <a:pt x="48" y="56"/>
                    </a:moveTo>
                    <a:lnTo>
                      <a:pt x="53" y="53"/>
                    </a:lnTo>
                    <a:lnTo>
                      <a:pt x="62" y="69"/>
                    </a:lnTo>
                    <a:lnTo>
                      <a:pt x="55" y="72"/>
                    </a:lnTo>
                    <a:lnTo>
                      <a:pt x="48"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39" name="Freeform 595">
                <a:extLst>
                  <a:ext uri="{FF2B5EF4-FFF2-40B4-BE49-F238E27FC236}">
                    <a16:creationId xmlns:a16="http://schemas.microsoft.com/office/drawing/2014/main" id="{BF28D8C0-BD63-45EE-A1E8-30C2EC1276F0}"/>
                  </a:ext>
                </a:extLst>
              </p:cNvPr>
              <p:cNvSpPr>
                <a:spLocks/>
              </p:cNvSpPr>
              <p:nvPr/>
            </p:nvSpPr>
            <p:spPr bwMode="auto">
              <a:xfrm>
                <a:off x="3357" y="2293"/>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6" y="45"/>
                    </a:lnTo>
                    <a:lnTo>
                      <a:pt x="60" y="42"/>
                    </a:lnTo>
                    <a:lnTo>
                      <a:pt x="63" y="36"/>
                    </a:lnTo>
                    <a:lnTo>
                      <a:pt x="63" y="32"/>
                    </a:lnTo>
                    <a:lnTo>
                      <a:pt x="66" y="29"/>
                    </a:lnTo>
                    <a:lnTo>
                      <a:pt x="66" y="22"/>
                    </a:lnTo>
                    <a:lnTo>
                      <a:pt x="66" y="19"/>
                    </a:lnTo>
                    <a:lnTo>
                      <a:pt x="66" y="16"/>
                    </a:lnTo>
                    <a:lnTo>
                      <a:pt x="63" y="10"/>
                    </a:lnTo>
                    <a:lnTo>
                      <a:pt x="63" y="7"/>
                    </a:lnTo>
                    <a:lnTo>
                      <a:pt x="60" y="4"/>
                    </a:lnTo>
                    <a:lnTo>
                      <a:pt x="54" y="4"/>
                    </a:lnTo>
                    <a:lnTo>
                      <a:pt x="51" y="0"/>
                    </a:lnTo>
                    <a:lnTo>
                      <a:pt x="47" y="0"/>
                    </a:lnTo>
                    <a:lnTo>
                      <a:pt x="41" y="0"/>
                    </a:lnTo>
                    <a:lnTo>
                      <a:pt x="34" y="0"/>
                    </a:lnTo>
                    <a:lnTo>
                      <a:pt x="31" y="0"/>
                    </a:lnTo>
                    <a:lnTo>
                      <a:pt x="25" y="4"/>
                    </a:lnTo>
                    <a:lnTo>
                      <a:pt x="22" y="7"/>
                    </a:lnTo>
                    <a:lnTo>
                      <a:pt x="15" y="10"/>
                    </a:lnTo>
                    <a:lnTo>
                      <a:pt x="12" y="14"/>
                    </a:lnTo>
                    <a:lnTo>
                      <a:pt x="9" y="16"/>
                    </a:lnTo>
                    <a:lnTo>
                      <a:pt x="6" y="19"/>
                    </a:lnTo>
                    <a:lnTo>
                      <a:pt x="2" y="26"/>
                    </a:lnTo>
                    <a:lnTo>
                      <a:pt x="2" y="29"/>
                    </a:lnTo>
                    <a:lnTo>
                      <a:pt x="0" y="36"/>
                    </a:lnTo>
                    <a:lnTo>
                      <a:pt x="0" y="39"/>
                    </a:lnTo>
                    <a:lnTo>
                      <a:pt x="2" y="42"/>
                    </a:lnTo>
                    <a:lnTo>
                      <a:pt x="2" y="45"/>
                    </a:lnTo>
                    <a:lnTo>
                      <a:pt x="6" y="51"/>
                    </a:lnTo>
                    <a:lnTo>
                      <a:pt x="9" y="51"/>
                    </a:lnTo>
                    <a:lnTo>
                      <a:pt x="12" y="54"/>
                    </a:lnTo>
                    <a:lnTo>
                      <a:pt x="15" y="58"/>
                    </a:lnTo>
                    <a:lnTo>
                      <a:pt x="22" y="58"/>
                    </a:lnTo>
                    <a:lnTo>
                      <a:pt x="25" y="58"/>
                    </a:lnTo>
                    <a:lnTo>
                      <a:pt x="31" y="58"/>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0" name="Freeform 596">
                <a:extLst>
                  <a:ext uri="{FF2B5EF4-FFF2-40B4-BE49-F238E27FC236}">
                    <a16:creationId xmlns:a16="http://schemas.microsoft.com/office/drawing/2014/main" id="{43949AFD-E322-4992-98CD-3092DA2A1FB8}"/>
                  </a:ext>
                </a:extLst>
              </p:cNvPr>
              <p:cNvSpPr>
                <a:spLocks noEditPoints="1"/>
              </p:cNvSpPr>
              <p:nvPr/>
            </p:nvSpPr>
            <p:spPr bwMode="auto">
              <a:xfrm>
                <a:off x="3354" y="2290"/>
                <a:ext cx="22" cy="20"/>
              </a:xfrm>
              <a:custGeom>
                <a:avLst/>
                <a:gdLst>
                  <a:gd name="T0" fmla="*/ 4 w 86"/>
                  <a:gd name="T1" fmla="*/ 3 h 78"/>
                  <a:gd name="T2" fmla="*/ 4 w 86"/>
                  <a:gd name="T3" fmla="*/ 3 h 78"/>
                  <a:gd name="T4" fmla="*/ 5 w 86"/>
                  <a:gd name="T5" fmla="*/ 4 h 78"/>
                  <a:gd name="T6" fmla="*/ 5 w 86"/>
                  <a:gd name="T7" fmla="*/ 4 h 78"/>
                  <a:gd name="T8" fmla="*/ 5 w 86"/>
                  <a:gd name="T9" fmla="*/ 4 h 78"/>
                  <a:gd name="T10" fmla="*/ 5 w 86"/>
                  <a:gd name="T11" fmla="*/ 3 h 78"/>
                  <a:gd name="T12" fmla="*/ 4 w 86"/>
                  <a:gd name="T13" fmla="*/ 3 h 78"/>
                  <a:gd name="T14" fmla="*/ 4 w 86"/>
                  <a:gd name="T15" fmla="*/ 2 h 78"/>
                  <a:gd name="T16" fmla="*/ 5 w 86"/>
                  <a:gd name="T17" fmla="*/ 3 h 78"/>
                  <a:gd name="T18" fmla="*/ 6 w 86"/>
                  <a:gd name="T19" fmla="*/ 3 h 78"/>
                  <a:gd name="T20" fmla="*/ 4 w 86"/>
                  <a:gd name="T21" fmla="*/ 2 h 78"/>
                  <a:gd name="T22" fmla="*/ 4 w 86"/>
                  <a:gd name="T23" fmla="*/ 2 h 78"/>
                  <a:gd name="T24" fmla="*/ 6 w 86"/>
                  <a:gd name="T25" fmla="*/ 2 h 78"/>
                  <a:gd name="T26" fmla="*/ 6 w 86"/>
                  <a:gd name="T27" fmla="*/ 2 h 78"/>
                  <a:gd name="T28" fmla="*/ 4 w 86"/>
                  <a:gd name="T29" fmla="*/ 2 h 78"/>
                  <a:gd name="T30" fmla="*/ 5 w 86"/>
                  <a:gd name="T31" fmla="*/ 1 h 78"/>
                  <a:gd name="T32" fmla="*/ 4 w 86"/>
                  <a:gd name="T33" fmla="*/ 1 h 78"/>
                  <a:gd name="T34" fmla="*/ 5 w 86"/>
                  <a:gd name="T35" fmla="*/ 1 h 78"/>
                  <a:gd name="T36" fmla="*/ 5 w 86"/>
                  <a:gd name="T37" fmla="*/ 0 h 78"/>
                  <a:gd name="T38" fmla="*/ 4 w 86"/>
                  <a:gd name="T39" fmla="*/ 2 h 78"/>
                  <a:gd name="T40" fmla="*/ 4 w 86"/>
                  <a:gd name="T41" fmla="*/ 0 h 78"/>
                  <a:gd name="T42" fmla="*/ 4 w 86"/>
                  <a:gd name="T43" fmla="*/ 1 h 78"/>
                  <a:gd name="T44" fmla="*/ 3 w 86"/>
                  <a:gd name="T45" fmla="*/ 0 h 78"/>
                  <a:gd name="T46" fmla="*/ 3 w 86"/>
                  <a:gd name="T47" fmla="*/ 0 h 78"/>
                  <a:gd name="T48" fmla="*/ 3 w 86"/>
                  <a:gd name="T49" fmla="*/ 1 h 78"/>
                  <a:gd name="T50" fmla="*/ 3 w 86"/>
                  <a:gd name="T51" fmla="*/ 1 h 78"/>
                  <a:gd name="T52" fmla="*/ 2 w 86"/>
                  <a:gd name="T53" fmla="*/ 1 h 78"/>
                  <a:gd name="T54" fmla="*/ 2 w 86"/>
                  <a:gd name="T55" fmla="*/ 1 h 78"/>
                  <a:gd name="T56" fmla="*/ 2 w 86"/>
                  <a:gd name="T57" fmla="*/ 1 h 78"/>
                  <a:gd name="T58" fmla="*/ 2 w 86"/>
                  <a:gd name="T59" fmla="*/ 2 h 78"/>
                  <a:gd name="T60" fmla="*/ 2 w 86"/>
                  <a:gd name="T61" fmla="*/ 2 h 78"/>
                  <a:gd name="T62" fmla="*/ 2 w 86"/>
                  <a:gd name="T63" fmla="*/ 2 h 78"/>
                  <a:gd name="T64" fmla="*/ 1 w 86"/>
                  <a:gd name="T65" fmla="*/ 2 h 78"/>
                  <a:gd name="T66" fmla="*/ 1 w 86"/>
                  <a:gd name="T67" fmla="*/ 2 h 78"/>
                  <a:gd name="T68" fmla="*/ 2 w 86"/>
                  <a:gd name="T69" fmla="*/ 2 h 78"/>
                  <a:gd name="T70" fmla="*/ 2 w 86"/>
                  <a:gd name="T71" fmla="*/ 2 h 78"/>
                  <a:gd name="T72" fmla="*/ 2 w 86"/>
                  <a:gd name="T73" fmla="*/ 3 h 78"/>
                  <a:gd name="T74" fmla="*/ 0 w 86"/>
                  <a:gd name="T75" fmla="*/ 3 h 78"/>
                  <a:gd name="T76" fmla="*/ 1 w 86"/>
                  <a:gd name="T77" fmla="*/ 3 h 78"/>
                  <a:gd name="T78" fmla="*/ 1 w 86"/>
                  <a:gd name="T79" fmla="*/ 3 h 78"/>
                  <a:gd name="T80" fmla="*/ 1 w 86"/>
                  <a:gd name="T81" fmla="*/ 3 h 78"/>
                  <a:gd name="T82" fmla="*/ 2 w 86"/>
                  <a:gd name="T83" fmla="*/ 3 h 78"/>
                  <a:gd name="T84" fmla="*/ 0 w 86"/>
                  <a:gd name="T85" fmla="*/ 4 h 78"/>
                  <a:gd name="T86" fmla="*/ 1 w 86"/>
                  <a:gd name="T87" fmla="*/ 4 h 78"/>
                  <a:gd name="T88" fmla="*/ 1 w 86"/>
                  <a:gd name="T89" fmla="*/ 3 h 78"/>
                  <a:gd name="T90" fmla="*/ 1 w 86"/>
                  <a:gd name="T91" fmla="*/ 3 h 78"/>
                  <a:gd name="T92" fmla="*/ 2 w 86"/>
                  <a:gd name="T93" fmla="*/ 3 h 78"/>
                  <a:gd name="T94" fmla="*/ 1 w 86"/>
                  <a:gd name="T95" fmla="*/ 5 h 78"/>
                  <a:gd name="T96" fmla="*/ 1 w 86"/>
                  <a:gd name="T97" fmla="*/ 5 h 78"/>
                  <a:gd name="T98" fmla="*/ 2 w 86"/>
                  <a:gd name="T99" fmla="*/ 5 h 78"/>
                  <a:gd name="T100" fmla="*/ 2 w 86"/>
                  <a:gd name="T101" fmla="*/ 4 h 78"/>
                  <a:gd name="T102" fmla="*/ 3 w 86"/>
                  <a:gd name="T103" fmla="*/ 4 h 78"/>
                  <a:gd name="T104" fmla="*/ 3 w 86"/>
                  <a:gd name="T105" fmla="*/ 5 h 78"/>
                  <a:gd name="T106" fmla="*/ 3 w 86"/>
                  <a:gd name="T107" fmla="*/ 5 h 78"/>
                  <a:gd name="T108" fmla="*/ 3 w 86"/>
                  <a:gd name="T109" fmla="*/ 4 h 78"/>
                  <a:gd name="T110" fmla="*/ 4 w 86"/>
                  <a:gd name="T111" fmla="*/ 5 h 78"/>
                  <a:gd name="T112" fmla="*/ 4 w 86"/>
                  <a:gd name="T113" fmla="*/ 3 h 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8"/>
                  <a:gd name="T173" fmla="*/ 86 w 86"/>
                  <a:gd name="T174" fmla="*/ 78 h 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8">
                    <a:moveTo>
                      <a:pt x="51" y="55"/>
                    </a:moveTo>
                    <a:lnTo>
                      <a:pt x="54" y="51"/>
                    </a:lnTo>
                    <a:lnTo>
                      <a:pt x="67" y="64"/>
                    </a:lnTo>
                    <a:lnTo>
                      <a:pt x="64" y="68"/>
                    </a:lnTo>
                    <a:lnTo>
                      <a:pt x="51" y="55"/>
                    </a:lnTo>
                    <a:close/>
                    <a:moveTo>
                      <a:pt x="54" y="51"/>
                    </a:moveTo>
                    <a:lnTo>
                      <a:pt x="54" y="50"/>
                    </a:lnTo>
                    <a:lnTo>
                      <a:pt x="56" y="50"/>
                    </a:lnTo>
                    <a:lnTo>
                      <a:pt x="61" y="58"/>
                    </a:lnTo>
                    <a:lnTo>
                      <a:pt x="54" y="51"/>
                    </a:lnTo>
                    <a:close/>
                    <a:moveTo>
                      <a:pt x="56" y="50"/>
                    </a:moveTo>
                    <a:lnTo>
                      <a:pt x="63" y="47"/>
                    </a:lnTo>
                    <a:lnTo>
                      <a:pt x="71" y="63"/>
                    </a:lnTo>
                    <a:lnTo>
                      <a:pt x="64" y="67"/>
                    </a:lnTo>
                    <a:lnTo>
                      <a:pt x="56" y="50"/>
                    </a:lnTo>
                    <a:close/>
                    <a:moveTo>
                      <a:pt x="74" y="61"/>
                    </a:moveTo>
                    <a:lnTo>
                      <a:pt x="73" y="62"/>
                    </a:lnTo>
                    <a:lnTo>
                      <a:pt x="71" y="63"/>
                    </a:lnTo>
                    <a:lnTo>
                      <a:pt x="66" y="55"/>
                    </a:lnTo>
                    <a:lnTo>
                      <a:pt x="74" y="61"/>
                    </a:lnTo>
                    <a:close/>
                    <a:moveTo>
                      <a:pt x="60" y="48"/>
                    </a:moveTo>
                    <a:lnTo>
                      <a:pt x="63" y="45"/>
                    </a:lnTo>
                    <a:lnTo>
                      <a:pt x="76" y="59"/>
                    </a:lnTo>
                    <a:lnTo>
                      <a:pt x="74" y="61"/>
                    </a:lnTo>
                    <a:lnTo>
                      <a:pt x="60" y="48"/>
                    </a:lnTo>
                    <a:close/>
                    <a:moveTo>
                      <a:pt x="78" y="56"/>
                    </a:moveTo>
                    <a:lnTo>
                      <a:pt x="77" y="58"/>
                    </a:lnTo>
                    <a:lnTo>
                      <a:pt x="76" y="59"/>
                    </a:lnTo>
                    <a:lnTo>
                      <a:pt x="70" y="52"/>
                    </a:lnTo>
                    <a:lnTo>
                      <a:pt x="78" y="56"/>
                    </a:lnTo>
                    <a:close/>
                    <a:moveTo>
                      <a:pt x="62" y="48"/>
                    </a:moveTo>
                    <a:lnTo>
                      <a:pt x="64" y="41"/>
                    </a:lnTo>
                    <a:lnTo>
                      <a:pt x="82" y="50"/>
                    </a:lnTo>
                    <a:lnTo>
                      <a:pt x="78" y="56"/>
                    </a:lnTo>
                    <a:lnTo>
                      <a:pt x="62" y="48"/>
                    </a:lnTo>
                    <a:close/>
                    <a:moveTo>
                      <a:pt x="83" y="46"/>
                    </a:moveTo>
                    <a:lnTo>
                      <a:pt x="83" y="48"/>
                    </a:lnTo>
                    <a:lnTo>
                      <a:pt x="82" y="50"/>
                    </a:lnTo>
                    <a:lnTo>
                      <a:pt x="73" y="46"/>
                    </a:lnTo>
                    <a:lnTo>
                      <a:pt x="83" y="46"/>
                    </a:lnTo>
                    <a:close/>
                    <a:moveTo>
                      <a:pt x="64" y="46"/>
                    </a:moveTo>
                    <a:lnTo>
                      <a:pt x="64" y="42"/>
                    </a:lnTo>
                    <a:lnTo>
                      <a:pt x="83" y="42"/>
                    </a:lnTo>
                    <a:lnTo>
                      <a:pt x="83" y="46"/>
                    </a:lnTo>
                    <a:lnTo>
                      <a:pt x="64" y="46"/>
                    </a:lnTo>
                    <a:close/>
                    <a:moveTo>
                      <a:pt x="64" y="42"/>
                    </a:moveTo>
                    <a:lnTo>
                      <a:pt x="64" y="38"/>
                    </a:lnTo>
                    <a:lnTo>
                      <a:pt x="66" y="36"/>
                    </a:lnTo>
                    <a:lnTo>
                      <a:pt x="73" y="42"/>
                    </a:lnTo>
                    <a:lnTo>
                      <a:pt x="64" y="42"/>
                    </a:lnTo>
                    <a:close/>
                    <a:moveTo>
                      <a:pt x="66" y="36"/>
                    </a:moveTo>
                    <a:lnTo>
                      <a:pt x="70" y="32"/>
                    </a:lnTo>
                    <a:lnTo>
                      <a:pt x="83" y="46"/>
                    </a:lnTo>
                    <a:lnTo>
                      <a:pt x="79" y="49"/>
                    </a:lnTo>
                    <a:lnTo>
                      <a:pt x="66" y="36"/>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3"/>
                    </a:moveTo>
                    <a:lnTo>
                      <a:pt x="86" y="24"/>
                    </a:lnTo>
                    <a:lnTo>
                      <a:pt x="86" y="26"/>
                    </a:lnTo>
                    <a:lnTo>
                      <a:pt x="76" y="26"/>
                    </a:lnTo>
                    <a:lnTo>
                      <a:pt x="85" y="23"/>
                    </a:lnTo>
                    <a:close/>
                    <a:moveTo>
                      <a:pt x="67" y="30"/>
                    </a:moveTo>
                    <a:lnTo>
                      <a:pt x="64" y="25"/>
                    </a:lnTo>
                    <a:lnTo>
                      <a:pt x="82" y="16"/>
                    </a:lnTo>
                    <a:lnTo>
                      <a:pt x="85" y="23"/>
                    </a:lnTo>
                    <a:lnTo>
                      <a:pt x="67" y="30"/>
                    </a:lnTo>
                    <a:close/>
                    <a:moveTo>
                      <a:pt x="64" y="25"/>
                    </a:moveTo>
                    <a:lnTo>
                      <a:pt x="64" y="23"/>
                    </a:lnTo>
                    <a:lnTo>
                      <a:pt x="64" y="20"/>
                    </a:lnTo>
                    <a:lnTo>
                      <a:pt x="73" y="20"/>
                    </a:lnTo>
                    <a:lnTo>
                      <a:pt x="64" y="25"/>
                    </a:lnTo>
                    <a:close/>
                    <a:moveTo>
                      <a:pt x="64" y="20"/>
                    </a:moveTo>
                    <a:lnTo>
                      <a:pt x="64" y="17"/>
                    </a:lnTo>
                    <a:lnTo>
                      <a:pt x="83" y="17"/>
                    </a:lnTo>
                    <a:lnTo>
                      <a:pt x="83" y="20"/>
                    </a:lnTo>
                    <a:lnTo>
                      <a:pt x="64" y="20"/>
                    </a:lnTo>
                    <a:close/>
                    <a:moveTo>
                      <a:pt x="79" y="10"/>
                    </a:moveTo>
                    <a:lnTo>
                      <a:pt x="83" y="13"/>
                    </a:lnTo>
                    <a:lnTo>
                      <a:pt x="83" y="17"/>
                    </a:lnTo>
                    <a:lnTo>
                      <a:pt x="73" y="17"/>
                    </a:lnTo>
                    <a:lnTo>
                      <a:pt x="79" y="10"/>
                    </a:lnTo>
                    <a:close/>
                    <a:moveTo>
                      <a:pt x="66" y="24"/>
                    </a:moveTo>
                    <a:lnTo>
                      <a:pt x="63" y="20"/>
                    </a:lnTo>
                    <a:lnTo>
                      <a:pt x="76" y="7"/>
                    </a:lnTo>
                    <a:lnTo>
                      <a:pt x="79" y="10"/>
                    </a:lnTo>
                    <a:lnTo>
                      <a:pt x="66" y="24"/>
                    </a:lnTo>
                    <a:close/>
                    <a:moveTo>
                      <a:pt x="70" y="4"/>
                    </a:moveTo>
                    <a:lnTo>
                      <a:pt x="74" y="4"/>
                    </a:lnTo>
                    <a:lnTo>
                      <a:pt x="76" y="7"/>
                    </a:lnTo>
                    <a:lnTo>
                      <a:pt x="70" y="14"/>
                    </a:lnTo>
                    <a:lnTo>
                      <a:pt x="70" y="4"/>
                    </a:lnTo>
                    <a:close/>
                    <a:moveTo>
                      <a:pt x="70" y="24"/>
                    </a:moveTo>
                    <a:lnTo>
                      <a:pt x="64" y="24"/>
                    </a:lnTo>
                    <a:lnTo>
                      <a:pt x="64" y="4"/>
                    </a:lnTo>
                    <a:lnTo>
                      <a:pt x="70" y="4"/>
                    </a:lnTo>
                    <a:lnTo>
                      <a:pt x="70" y="24"/>
                    </a:lnTo>
                    <a:close/>
                    <a:moveTo>
                      <a:pt x="64" y="24"/>
                    </a:moveTo>
                    <a:lnTo>
                      <a:pt x="60" y="24"/>
                    </a:lnTo>
                    <a:lnTo>
                      <a:pt x="56" y="20"/>
                    </a:lnTo>
                    <a:lnTo>
                      <a:pt x="64" y="14"/>
                    </a:lnTo>
                    <a:lnTo>
                      <a:pt x="64" y="24"/>
                    </a:lnTo>
                    <a:close/>
                    <a:moveTo>
                      <a:pt x="56" y="20"/>
                    </a:moveTo>
                    <a:lnTo>
                      <a:pt x="54" y="17"/>
                    </a:lnTo>
                    <a:lnTo>
                      <a:pt x="67" y="4"/>
                    </a:lnTo>
                    <a:lnTo>
                      <a:pt x="71" y="7"/>
                    </a:lnTo>
                    <a:lnTo>
                      <a:pt x="56" y="20"/>
                    </a:lnTo>
                    <a:close/>
                    <a:moveTo>
                      <a:pt x="61" y="0"/>
                    </a:moveTo>
                    <a:lnTo>
                      <a:pt x="64" y="0"/>
                    </a:lnTo>
                    <a:lnTo>
                      <a:pt x="67" y="4"/>
                    </a:lnTo>
                    <a:lnTo>
                      <a:pt x="61" y="10"/>
                    </a:lnTo>
                    <a:lnTo>
                      <a:pt x="61" y="0"/>
                    </a:lnTo>
                    <a:close/>
                    <a:moveTo>
                      <a:pt x="61" y="20"/>
                    </a:moveTo>
                    <a:lnTo>
                      <a:pt x="57" y="20"/>
                    </a:lnTo>
                    <a:lnTo>
                      <a:pt x="57" y="0"/>
                    </a:lnTo>
                    <a:lnTo>
                      <a:pt x="61" y="0"/>
                    </a:lnTo>
                    <a:lnTo>
                      <a:pt x="61"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2"/>
                    </a:moveTo>
                    <a:lnTo>
                      <a:pt x="39" y="0"/>
                    </a:lnTo>
                    <a:lnTo>
                      <a:pt x="41" y="0"/>
                    </a:lnTo>
                    <a:lnTo>
                      <a:pt x="41" y="10"/>
                    </a:lnTo>
                    <a:lnTo>
                      <a:pt x="36" y="2"/>
                    </a:lnTo>
                    <a:close/>
                    <a:moveTo>
                      <a:pt x="45" y="19"/>
                    </a:moveTo>
                    <a:lnTo>
                      <a:pt x="39" y="23"/>
                    </a:lnTo>
                    <a:lnTo>
                      <a:pt x="31" y="5"/>
                    </a:lnTo>
                    <a:lnTo>
                      <a:pt x="36" y="2"/>
                    </a:lnTo>
                    <a:lnTo>
                      <a:pt x="45" y="19"/>
                    </a:lnTo>
                    <a:close/>
                    <a:moveTo>
                      <a:pt x="28" y="7"/>
                    </a:moveTo>
                    <a:lnTo>
                      <a:pt x="30" y="6"/>
                    </a:lnTo>
                    <a:lnTo>
                      <a:pt x="31" y="5"/>
                    </a:lnTo>
                    <a:lnTo>
                      <a:pt x="35" y="14"/>
                    </a:lnTo>
                    <a:lnTo>
                      <a:pt x="28" y="7"/>
                    </a:lnTo>
                    <a:close/>
                    <a:moveTo>
                      <a:pt x="42" y="20"/>
                    </a:moveTo>
                    <a:lnTo>
                      <a:pt x="39" y="24"/>
                    </a:lnTo>
                    <a:lnTo>
                      <a:pt x="25" y="10"/>
                    </a:lnTo>
                    <a:lnTo>
                      <a:pt x="28" y="7"/>
                    </a:lnTo>
                    <a:lnTo>
                      <a:pt x="42" y="20"/>
                    </a:lnTo>
                    <a:close/>
                    <a:moveTo>
                      <a:pt x="39" y="24"/>
                    </a:moveTo>
                    <a:lnTo>
                      <a:pt x="38" y="25"/>
                    </a:lnTo>
                    <a:lnTo>
                      <a:pt x="36" y="26"/>
                    </a:lnTo>
                    <a:lnTo>
                      <a:pt x="32" y="17"/>
                    </a:lnTo>
                    <a:lnTo>
                      <a:pt x="39" y="24"/>
                    </a:lnTo>
                    <a:close/>
                    <a:moveTo>
                      <a:pt x="36" y="26"/>
                    </a:moveTo>
                    <a:lnTo>
                      <a:pt x="30" y="28"/>
                    </a:lnTo>
                    <a:lnTo>
                      <a:pt x="21" y="11"/>
                    </a:lnTo>
                    <a:lnTo>
                      <a:pt x="28" y="8"/>
                    </a:lnTo>
                    <a:lnTo>
                      <a:pt x="36" y="26"/>
                    </a:lnTo>
                    <a:close/>
                    <a:moveTo>
                      <a:pt x="19" y="14"/>
                    </a:moveTo>
                    <a:lnTo>
                      <a:pt x="20" y="13"/>
                    </a:lnTo>
                    <a:lnTo>
                      <a:pt x="21" y="11"/>
                    </a:lnTo>
                    <a:lnTo>
                      <a:pt x="25" y="20"/>
                    </a:lnTo>
                    <a:lnTo>
                      <a:pt x="19" y="14"/>
                    </a:lnTo>
                    <a:close/>
                    <a:moveTo>
                      <a:pt x="32" y="27"/>
                    </a:moveTo>
                    <a:lnTo>
                      <a:pt x="29" y="30"/>
                    </a:lnTo>
                    <a:lnTo>
                      <a:pt x="16" y="16"/>
                    </a:lnTo>
                    <a:lnTo>
                      <a:pt x="19" y="14"/>
                    </a:lnTo>
                    <a:lnTo>
                      <a:pt x="32" y="27"/>
                    </a:lnTo>
                    <a:close/>
                    <a:moveTo>
                      <a:pt x="29" y="30"/>
                    </a:moveTo>
                    <a:lnTo>
                      <a:pt x="25" y="34"/>
                    </a:lnTo>
                    <a:lnTo>
                      <a:pt x="12" y="19"/>
                    </a:lnTo>
                    <a:lnTo>
                      <a:pt x="16" y="16"/>
                    </a:lnTo>
                    <a:lnTo>
                      <a:pt x="29" y="30"/>
                    </a:lnTo>
                    <a:close/>
                    <a:moveTo>
                      <a:pt x="25" y="34"/>
                    </a:moveTo>
                    <a:lnTo>
                      <a:pt x="22" y="36"/>
                    </a:lnTo>
                    <a:lnTo>
                      <a:pt x="9" y="23"/>
                    </a:lnTo>
                    <a:lnTo>
                      <a:pt x="12" y="19"/>
                    </a:lnTo>
                    <a:lnTo>
                      <a:pt x="25" y="34"/>
                    </a:lnTo>
                    <a:close/>
                    <a:moveTo>
                      <a:pt x="8" y="25"/>
                    </a:moveTo>
                    <a:lnTo>
                      <a:pt x="8" y="24"/>
                    </a:lnTo>
                    <a:lnTo>
                      <a:pt x="9" y="23"/>
                    </a:lnTo>
                    <a:lnTo>
                      <a:pt x="16" y="29"/>
                    </a:lnTo>
                    <a:lnTo>
                      <a:pt x="8" y="25"/>
                    </a:lnTo>
                    <a:close/>
                    <a:moveTo>
                      <a:pt x="24" y="34"/>
                    </a:moveTo>
                    <a:lnTo>
                      <a:pt x="21" y="40"/>
                    </a:lnTo>
                    <a:lnTo>
                      <a:pt x="4" y="31"/>
                    </a:lnTo>
                    <a:lnTo>
                      <a:pt x="8" y="25"/>
                    </a:lnTo>
                    <a:lnTo>
                      <a:pt x="24" y="34"/>
                    </a:lnTo>
                    <a:close/>
                    <a:moveTo>
                      <a:pt x="3" y="36"/>
                    </a:moveTo>
                    <a:lnTo>
                      <a:pt x="3" y="34"/>
                    </a:lnTo>
                    <a:lnTo>
                      <a:pt x="4" y="31"/>
                    </a:lnTo>
                    <a:lnTo>
                      <a:pt x="12" y="36"/>
                    </a:lnTo>
                    <a:lnTo>
                      <a:pt x="3" y="36"/>
                    </a:lnTo>
                    <a:close/>
                    <a:moveTo>
                      <a:pt x="22" y="36"/>
                    </a:moveTo>
                    <a:lnTo>
                      <a:pt x="22" y="39"/>
                    </a:lnTo>
                    <a:lnTo>
                      <a:pt x="3" y="39"/>
                    </a:lnTo>
                    <a:lnTo>
                      <a:pt x="3" y="36"/>
                    </a:lnTo>
                    <a:lnTo>
                      <a:pt x="22" y="36"/>
                    </a:lnTo>
                    <a:close/>
                    <a:moveTo>
                      <a:pt x="22" y="39"/>
                    </a:moveTo>
                    <a:lnTo>
                      <a:pt x="22" y="41"/>
                    </a:lnTo>
                    <a:lnTo>
                      <a:pt x="21" y="43"/>
                    </a:lnTo>
                    <a:lnTo>
                      <a:pt x="12" y="39"/>
                    </a:lnTo>
                    <a:lnTo>
                      <a:pt x="22" y="39"/>
                    </a:lnTo>
                    <a:close/>
                    <a:moveTo>
                      <a:pt x="21" y="43"/>
                    </a:moveTo>
                    <a:lnTo>
                      <a:pt x="18" y="50"/>
                    </a:lnTo>
                    <a:lnTo>
                      <a:pt x="1" y="41"/>
                    </a:lnTo>
                    <a:lnTo>
                      <a:pt x="4" y="35"/>
                    </a:lnTo>
                    <a:lnTo>
                      <a:pt x="21" y="43"/>
                    </a:lnTo>
                    <a:close/>
                    <a:moveTo>
                      <a:pt x="0" y="46"/>
                    </a:moveTo>
                    <a:lnTo>
                      <a:pt x="0" y="43"/>
                    </a:lnTo>
                    <a:lnTo>
                      <a:pt x="1" y="41"/>
                    </a:lnTo>
                    <a:lnTo>
                      <a:pt x="10" y="46"/>
                    </a:lnTo>
                    <a:lnTo>
                      <a:pt x="0" y="46"/>
                    </a:lnTo>
                    <a:close/>
                    <a:moveTo>
                      <a:pt x="19" y="46"/>
                    </a:moveTo>
                    <a:lnTo>
                      <a:pt x="19" y="49"/>
                    </a:lnTo>
                    <a:lnTo>
                      <a:pt x="0" y="49"/>
                    </a:lnTo>
                    <a:lnTo>
                      <a:pt x="0" y="46"/>
                    </a:lnTo>
                    <a:lnTo>
                      <a:pt x="19" y="46"/>
                    </a:lnTo>
                    <a:close/>
                    <a:moveTo>
                      <a:pt x="2" y="56"/>
                    </a:moveTo>
                    <a:lnTo>
                      <a:pt x="0" y="52"/>
                    </a:lnTo>
                    <a:lnTo>
                      <a:pt x="0" y="49"/>
                    </a:lnTo>
                    <a:lnTo>
                      <a:pt x="10" y="49"/>
                    </a:lnTo>
                    <a:lnTo>
                      <a:pt x="2" y="56"/>
                    </a:lnTo>
                    <a:close/>
                    <a:moveTo>
                      <a:pt x="17" y="42"/>
                    </a:moveTo>
                    <a:lnTo>
                      <a:pt x="20" y="45"/>
                    </a:lnTo>
                    <a:lnTo>
                      <a:pt x="6" y="59"/>
                    </a:lnTo>
                    <a:lnTo>
                      <a:pt x="2" y="56"/>
                    </a:lnTo>
                    <a:lnTo>
                      <a:pt x="17" y="42"/>
                    </a:lnTo>
                    <a:close/>
                    <a:moveTo>
                      <a:pt x="20" y="45"/>
                    </a:moveTo>
                    <a:lnTo>
                      <a:pt x="22" y="48"/>
                    </a:lnTo>
                    <a:lnTo>
                      <a:pt x="22" y="52"/>
                    </a:lnTo>
                    <a:lnTo>
                      <a:pt x="12" y="52"/>
                    </a:lnTo>
                    <a:lnTo>
                      <a:pt x="20" y="45"/>
                    </a:lnTo>
                    <a:close/>
                    <a:moveTo>
                      <a:pt x="22" y="52"/>
                    </a:moveTo>
                    <a:lnTo>
                      <a:pt x="22" y="55"/>
                    </a:lnTo>
                    <a:lnTo>
                      <a:pt x="3" y="55"/>
                    </a:lnTo>
                    <a:lnTo>
                      <a:pt x="3" y="52"/>
                    </a:lnTo>
                    <a:lnTo>
                      <a:pt x="22" y="52"/>
                    </a:lnTo>
                    <a:close/>
                    <a:moveTo>
                      <a:pt x="4" y="59"/>
                    </a:moveTo>
                    <a:lnTo>
                      <a:pt x="3" y="57"/>
                    </a:lnTo>
                    <a:lnTo>
                      <a:pt x="3" y="55"/>
                    </a:lnTo>
                    <a:lnTo>
                      <a:pt x="12" y="55"/>
                    </a:lnTo>
                    <a:lnTo>
                      <a:pt x="4" y="59"/>
                    </a:lnTo>
                    <a:close/>
                    <a:moveTo>
                      <a:pt x="21" y="51"/>
                    </a:moveTo>
                    <a:lnTo>
                      <a:pt x="24" y="57"/>
                    </a:lnTo>
                    <a:lnTo>
                      <a:pt x="8" y="66"/>
                    </a:lnTo>
                    <a:lnTo>
                      <a:pt x="4" y="59"/>
                    </a:lnTo>
                    <a:lnTo>
                      <a:pt x="21" y="51"/>
                    </a:lnTo>
                    <a:close/>
                    <a:moveTo>
                      <a:pt x="16" y="71"/>
                    </a:moveTo>
                    <a:lnTo>
                      <a:pt x="10" y="71"/>
                    </a:lnTo>
                    <a:lnTo>
                      <a:pt x="8" y="66"/>
                    </a:lnTo>
                    <a:lnTo>
                      <a:pt x="16" y="61"/>
                    </a:lnTo>
                    <a:lnTo>
                      <a:pt x="16" y="71"/>
                    </a:lnTo>
                    <a:close/>
                    <a:moveTo>
                      <a:pt x="16" y="52"/>
                    </a:moveTo>
                    <a:lnTo>
                      <a:pt x="19" y="52"/>
                    </a:lnTo>
                    <a:lnTo>
                      <a:pt x="19" y="71"/>
                    </a:lnTo>
                    <a:lnTo>
                      <a:pt x="16" y="71"/>
                    </a:lnTo>
                    <a:lnTo>
                      <a:pt x="16" y="52"/>
                    </a:lnTo>
                    <a:close/>
                    <a:moveTo>
                      <a:pt x="19" y="52"/>
                    </a:moveTo>
                    <a:lnTo>
                      <a:pt x="23" y="52"/>
                    </a:lnTo>
                    <a:lnTo>
                      <a:pt x="25" y="55"/>
                    </a:lnTo>
                    <a:lnTo>
                      <a:pt x="19" y="61"/>
                    </a:lnTo>
                    <a:lnTo>
                      <a:pt x="19" y="52"/>
                    </a:lnTo>
                    <a:close/>
                    <a:moveTo>
                      <a:pt x="25" y="55"/>
                    </a:moveTo>
                    <a:lnTo>
                      <a:pt x="29" y="58"/>
                    </a:lnTo>
                    <a:lnTo>
                      <a:pt x="16" y="71"/>
                    </a:lnTo>
                    <a:lnTo>
                      <a:pt x="12" y="68"/>
                    </a:lnTo>
                    <a:lnTo>
                      <a:pt x="25" y="55"/>
                    </a:lnTo>
                    <a:close/>
                    <a:moveTo>
                      <a:pt x="29" y="58"/>
                    </a:moveTo>
                    <a:lnTo>
                      <a:pt x="32" y="61"/>
                    </a:lnTo>
                    <a:lnTo>
                      <a:pt x="19" y="74"/>
                    </a:lnTo>
                    <a:lnTo>
                      <a:pt x="16" y="71"/>
                    </a:lnTo>
                    <a:lnTo>
                      <a:pt x="29" y="58"/>
                    </a:lnTo>
                    <a:close/>
                    <a:moveTo>
                      <a:pt x="25" y="78"/>
                    </a:moveTo>
                    <a:lnTo>
                      <a:pt x="21" y="78"/>
                    </a:lnTo>
                    <a:lnTo>
                      <a:pt x="19" y="74"/>
                    </a:lnTo>
                    <a:lnTo>
                      <a:pt x="25" y="68"/>
                    </a:lnTo>
                    <a:lnTo>
                      <a:pt x="25" y="7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1" y="58"/>
                    </a:lnTo>
                    <a:lnTo>
                      <a:pt x="41" y="78"/>
                    </a:lnTo>
                    <a:lnTo>
                      <a:pt x="35" y="78"/>
                    </a:lnTo>
                    <a:lnTo>
                      <a:pt x="35" y="58"/>
                    </a:lnTo>
                    <a:close/>
                    <a:moveTo>
                      <a:pt x="45" y="77"/>
                    </a:moveTo>
                    <a:lnTo>
                      <a:pt x="43" y="78"/>
                    </a:lnTo>
                    <a:lnTo>
                      <a:pt x="41" y="78"/>
                    </a:lnTo>
                    <a:lnTo>
                      <a:pt x="41" y="68"/>
                    </a:lnTo>
                    <a:lnTo>
                      <a:pt x="45" y="77"/>
                    </a:lnTo>
                    <a:close/>
                    <a:moveTo>
                      <a:pt x="36" y="59"/>
                    </a:moveTo>
                    <a:lnTo>
                      <a:pt x="43" y="56"/>
                    </a:lnTo>
                    <a:lnTo>
                      <a:pt x="52" y="73"/>
                    </a:lnTo>
                    <a:lnTo>
                      <a:pt x="45" y="77"/>
                    </a:lnTo>
                    <a:lnTo>
                      <a:pt x="36" y="59"/>
                    </a:lnTo>
                    <a:close/>
                    <a:moveTo>
                      <a:pt x="43" y="56"/>
                    </a:moveTo>
                    <a:lnTo>
                      <a:pt x="45" y="55"/>
                    </a:lnTo>
                    <a:lnTo>
                      <a:pt x="47" y="55"/>
                    </a:lnTo>
                    <a:lnTo>
                      <a:pt x="47" y="64"/>
                    </a:lnTo>
                    <a:lnTo>
                      <a:pt x="43" y="56"/>
                    </a:lnTo>
                    <a:close/>
                    <a:moveTo>
                      <a:pt x="47" y="55"/>
                    </a:moveTo>
                    <a:lnTo>
                      <a:pt x="51" y="55"/>
                    </a:lnTo>
                    <a:lnTo>
                      <a:pt x="51" y="74"/>
                    </a:lnTo>
                    <a:lnTo>
                      <a:pt x="47" y="74"/>
                    </a:lnTo>
                    <a:lnTo>
                      <a:pt x="47" y="55"/>
                    </a:lnTo>
                    <a:close/>
                    <a:moveTo>
                      <a:pt x="55" y="73"/>
                    </a:moveTo>
                    <a:lnTo>
                      <a:pt x="53" y="74"/>
                    </a:lnTo>
                    <a:lnTo>
                      <a:pt x="51" y="74"/>
                    </a:lnTo>
                    <a:lnTo>
                      <a:pt x="51" y="64"/>
                    </a:lnTo>
                    <a:lnTo>
                      <a:pt x="55" y="73"/>
                    </a:lnTo>
                    <a:close/>
                    <a:moveTo>
                      <a:pt x="46" y="56"/>
                    </a:moveTo>
                    <a:lnTo>
                      <a:pt x="53" y="52"/>
                    </a:lnTo>
                    <a:lnTo>
                      <a:pt x="62"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1" name="Freeform 597">
                <a:extLst>
                  <a:ext uri="{FF2B5EF4-FFF2-40B4-BE49-F238E27FC236}">
                    <a16:creationId xmlns:a16="http://schemas.microsoft.com/office/drawing/2014/main" id="{79009DE5-E68A-4323-8517-D81F003C71EE}"/>
                  </a:ext>
                </a:extLst>
              </p:cNvPr>
              <p:cNvSpPr>
                <a:spLocks/>
              </p:cNvSpPr>
              <p:nvPr/>
            </p:nvSpPr>
            <p:spPr bwMode="auto">
              <a:xfrm>
                <a:off x="3401" y="2272"/>
                <a:ext cx="16" cy="15"/>
              </a:xfrm>
              <a:custGeom>
                <a:avLst/>
                <a:gdLst>
                  <a:gd name="T0" fmla="*/ 3 w 66"/>
                  <a:gd name="T1" fmla="*/ 3 h 57"/>
                  <a:gd name="T2" fmla="*/ 3 w 66"/>
                  <a:gd name="T3" fmla="*/ 3 h 57"/>
                  <a:gd name="T4" fmla="*/ 3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1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7" y="44"/>
                    </a:lnTo>
                    <a:lnTo>
                      <a:pt x="60" y="42"/>
                    </a:lnTo>
                    <a:lnTo>
                      <a:pt x="63" y="35"/>
                    </a:lnTo>
                    <a:lnTo>
                      <a:pt x="63" y="32"/>
                    </a:lnTo>
                    <a:lnTo>
                      <a:pt x="66" y="28"/>
                    </a:lnTo>
                    <a:lnTo>
                      <a:pt x="66" y="22"/>
                    </a:lnTo>
                    <a:lnTo>
                      <a:pt x="66" y="18"/>
                    </a:lnTo>
                    <a:lnTo>
                      <a:pt x="66" y="15"/>
                    </a:lnTo>
                    <a:lnTo>
                      <a:pt x="63" y="10"/>
                    </a:lnTo>
                    <a:lnTo>
                      <a:pt x="60" y="6"/>
                    </a:lnTo>
                    <a:lnTo>
                      <a:pt x="57" y="3"/>
                    </a:lnTo>
                    <a:lnTo>
                      <a:pt x="54" y="3"/>
                    </a:lnTo>
                    <a:lnTo>
                      <a:pt x="50" y="0"/>
                    </a:lnTo>
                    <a:lnTo>
                      <a:pt x="44" y="0"/>
                    </a:lnTo>
                    <a:lnTo>
                      <a:pt x="40" y="0"/>
                    </a:lnTo>
                    <a:lnTo>
                      <a:pt x="35" y="0"/>
                    </a:lnTo>
                    <a:lnTo>
                      <a:pt x="31" y="0"/>
                    </a:lnTo>
                    <a:lnTo>
                      <a:pt x="25" y="3"/>
                    </a:lnTo>
                    <a:lnTo>
                      <a:pt x="18" y="6"/>
                    </a:lnTo>
                    <a:lnTo>
                      <a:pt x="15" y="10"/>
                    </a:lnTo>
                    <a:lnTo>
                      <a:pt x="12" y="13"/>
                    </a:lnTo>
                    <a:lnTo>
                      <a:pt x="6" y="15"/>
                    </a:lnTo>
                    <a:lnTo>
                      <a:pt x="6" y="18"/>
                    </a:lnTo>
                    <a:lnTo>
                      <a:pt x="3" y="25"/>
                    </a:lnTo>
                    <a:lnTo>
                      <a:pt x="0" y="28"/>
                    </a:lnTo>
                    <a:lnTo>
                      <a:pt x="0" y="32"/>
                    </a:lnTo>
                    <a:lnTo>
                      <a:pt x="0" y="38"/>
                    </a:lnTo>
                    <a:lnTo>
                      <a:pt x="0" y="42"/>
                    </a:lnTo>
                    <a:lnTo>
                      <a:pt x="3" y="44"/>
                    </a:lnTo>
                    <a:lnTo>
                      <a:pt x="6" y="47"/>
                    </a:lnTo>
                    <a:lnTo>
                      <a:pt x="9" y="50"/>
                    </a:lnTo>
                    <a:lnTo>
                      <a:pt x="12" y="54"/>
                    </a:lnTo>
                    <a:lnTo>
                      <a:pt x="15" y="57"/>
                    </a:lnTo>
                    <a:lnTo>
                      <a:pt x="22" y="57"/>
                    </a:lnTo>
                    <a:lnTo>
                      <a:pt x="25" y="57"/>
                    </a:lnTo>
                    <a:lnTo>
                      <a:pt x="31" y="57"/>
                    </a:lnTo>
                    <a:lnTo>
                      <a:pt x="35"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2" name="Freeform 598">
                <a:extLst>
                  <a:ext uri="{FF2B5EF4-FFF2-40B4-BE49-F238E27FC236}">
                    <a16:creationId xmlns:a16="http://schemas.microsoft.com/office/drawing/2014/main" id="{F36A72E5-1195-4DF3-8C17-26F0E8CDEA44}"/>
                  </a:ext>
                </a:extLst>
              </p:cNvPr>
              <p:cNvSpPr>
                <a:spLocks noEditPoints="1"/>
              </p:cNvSpPr>
              <p:nvPr/>
            </p:nvSpPr>
            <p:spPr bwMode="auto">
              <a:xfrm>
                <a:off x="3398" y="2270"/>
                <a:ext cx="22" cy="19"/>
              </a:xfrm>
              <a:custGeom>
                <a:avLst/>
                <a:gdLst>
                  <a:gd name="T0" fmla="*/ 4 w 86"/>
                  <a:gd name="T1" fmla="*/ 3 h 77"/>
                  <a:gd name="T2" fmla="*/ 4 w 86"/>
                  <a:gd name="T3" fmla="*/ 3 h 77"/>
                  <a:gd name="T4" fmla="*/ 5 w 86"/>
                  <a:gd name="T5" fmla="*/ 4 h 77"/>
                  <a:gd name="T6" fmla="*/ 5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5 w 86"/>
                  <a:gd name="T29" fmla="*/ 1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0 h 77"/>
                  <a:gd name="T56" fmla="*/ 2 w 86"/>
                  <a:gd name="T57" fmla="*/ 0 h 77"/>
                  <a:gd name="T58" fmla="*/ 1 w 86"/>
                  <a:gd name="T59" fmla="*/ 1 h 77"/>
                  <a:gd name="T60" fmla="*/ 2 w 86"/>
                  <a:gd name="T61" fmla="*/ 2 h 77"/>
                  <a:gd name="T62" fmla="*/ 1 w 86"/>
                  <a:gd name="T63" fmla="*/ 2 h 77"/>
                  <a:gd name="T64" fmla="*/ 1 w 86"/>
                  <a:gd name="T65" fmla="*/ 1 h 77"/>
                  <a:gd name="T66" fmla="*/ 1 w 86"/>
                  <a:gd name="T67" fmla="*/ 1 h 77"/>
                  <a:gd name="T68" fmla="*/ 2 w 86"/>
                  <a:gd name="T69" fmla="*/ 2 h 77"/>
                  <a:gd name="T70" fmla="*/ 2 w 86"/>
                  <a:gd name="T71" fmla="*/ 2 h 77"/>
                  <a:gd name="T72" fmla="*/ 1 w 86"/>
                  <a:gd name="T73" fmla="*/ 3 h 77"/>
                  <a:gd name="T74" fmla="*/ 0 w 86"/>
                  <a:gd name="T75" fmla="*/ 2 h 77"/>
                  <a:gd name="T76" fmla="*/ 0 w 86"/>
                  <a:gd name="T77" fmla="*/ 2 h 77"/>
                  <a:gd name="T78" fmla="*/ 1 w 86"/>
                  <a:gd name="T79" fmla="*/ 2 h 77"/>
                  <a:gd name="T80" fmla="*/ 0 w 86"/>
                  <a:gd name="T81" fmla="*/ 3 h 77"/>
                  <a:gd name="T82" fmla="*/ 1 w 86"/>
                  <a:gd name="T83" fmla="*/ 3 h 77"/>
                  <a:gd name="T84" fmla="*/ 1 w 86"/>
                  <a:gd name="T85" fmla="*/ 4 h 77"/>
                  <a:gd name="T86" fmla="*/ 1 w 86"/>
                  <a:gd name="T87" fmla="*/ 4 h 77"/>
                  <a:gd name="T88" fmla="*/ 2 w 86"/>
                  <a:gd name="T89" fmla="*/ 3 h 77"/>
                  <a:gd name="T90" fmla="*/ 2 w 86"/>
                  <a:gd name="T91" fmla="*/ 5 h 77"/>
                  <a:gd name="T92" fmla="*/ 2 w 86"/>
                  <a:gd name="T93" fmla="*/ 3 h 77"/>
                  <a:gd name="T94" fmla="*/ 2 w 86"/>
                  <a:gd name="T95" fmla="*/ 5 h 77"/>
                  <a:gd name="T96" fmla="*/ 2 w 86"/>
                  <a:gd name="T97" fmla="*/ 5 h 77"/>
                  <a:gd name="T98" fmla="*/ 3 w 86"/>
                  <a:gd name="T99" fmla="*/ 4 h 77"/>
                  <a:gd name="T100" fmla="*/ 3 w 86"/>
                  <a:gd name="T101" fmla="*/ 3 h 77"/>
                  <a:gd name="T102" fmla="*/ 3 w 86"/>
                  <a:gd name="T103" fmla="*/ 3 h 77"/>
                  <a:gd name="T104" fmla="*/ 3 w 86"/>
                  <a:gd name="T105" fmla="*/ 4 h 77"/>
                  <a:gd name="T106" fmla="*/ 4 w 86"/>
                  <a:gd name="T107" fmla="*/ 4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4"/>
                    </a:moveTo>
                    <a:lnTo>
                      <a:pt x="54" y="50"/>
                    </a:lnTo>
                    <a:lnTo>
                      <a:pt x="67" y="64"/>
                    </a:lnTo>
                    <a:lnTo>
                      <a:pt x="64" y="67"/>
                    </a:lnTo>
                    <a:lnTo>
                      <a:pt x="50" y="54"/>
                    </a:lnTo>
                    <a:close/>
                    <a:moveTo>
                      <a:pt x="54" y="50"/>
                    </a:moveTo>
                    <a:lnTo>
                      <a:pt x="55" y="49"/>
                    </a:lnTo>
                    <a:lnTo>
                      <a:pt x="56" y="49"/>
                    </a:lnTo>
                    <a:lnTo>
                      <a:pt x="60" y="57"/>
                    </a:lnTo>
                    <a:lnTo>
                      <a:pt x="54" y="50"/>
                    </a:lnTo>
                    <a:close/>
                    <a:moveTo>
                      <a:pt x="56" y="49"/>
                    </a:moveTo>
                    <a:lnTo>
                      <a:pt x="62" y="46"/>
                    </a:lnTo>
                    <a:lnTo>
                      <a:pt x="71" y="63"/>
                    </a:lnTo>
                    <a:lnTo>
                      <a:pt x="65" y="66"/>
                    </a:lnTo>
                    <a:lnTo>
                      <a:pt x="56" y="49"/>
                    </a:lnTo>
                    <a:close/>
                    <a:moveTo>
                      <a:pt x="73" y="62"/>
                    </a:moveTo>
                    <a:lnTo>
                      <a:pt x="72" y="63"/>
                    </a:lnTo>
                    <a:lnTo>
                      <a:pt x="71" y="63"/>
                    </a:lnTo>
                    <a:lnTo>
                      <a:pt x="67" y="54"/>
                    </a:lnTo>
                    <a:lnTo>
                      <a:pt x="73" y="62"/>
                    </a:lnTo>
                    <a:close/>
                    <a:moveTo>
                      <a:pt x="60" y="47"/>
                    </a:moveTo>
                    <a:lnTo>
                      <a:pt x="64" y="44"/>
                    </a:lnTo>
                    <a:lnTo>
                      <a:pt x="77" y="58"/>
                    </a:lnTo>
                    <a:lnTo>
                      <a:pt x="73" y="62"/>
                    </a:lnTo>
                    <a:lnTo>
                      <a:pt x="60" y="47"/>
                    </a:lnTo>
                    <a:close/>
                    <a:moveTo>
                      <a:pt x="78" y="55"/>
                    </a:moveTo>
                    <a:lnTo>
                      <a:pt x="78" y="57"/>
                    </a:lnTo>
                    <a:lnTo>
                      <a:pt x="77" y="58"/>
                    </a:lnTo>
                    <a:lnTo>
                      <a:pt x="70" y="52"/>
                    </a:lnTo>
                    <a:lnTo>
                      <a:pt x="78" y="55"/>
                    </a:lnTo>
                    <a:close/>
                    <a:moveTo>
                      <a:pt x="61" y="47"/>
                    </a:moveTo>
                    <a:lnTo>
                      <a:pt x="65" y="41"/>
                    </a:lnTo>
                    <a:lnTo>
                      <a:pt x="81" y="49"/>
                    </a:lnTo>
                    <a:lnTo>
                      <a:pt x="78" y="55"/>
                    </a:lnTo>
                    <a:lnTo>
                      <a:pt x="61" y="47"/>
                    </a:lnTo>
                    <a:close/>
                    <a:moveTo>
                      <a:pt x="82" y="45"/>
                    </a:moveTo>
                    <a:lnTo>
                      <a:pt x="82" y="47"/>
                    </a:lnTo>
                    <a:lnTo>
                      <a:pt x="81" y="49"/>
                    </a:lnTo>
                    <a:lnTo>
                      <a:pt x="73" y="45"/>
                    </a:lnTo>
                    <a:lnTo>
                      <a:pt x="82" y="45"/>
                    </a:lnTo>
                    <a:close/>
                    <a:moveTo>
                      <a:pt x="64" y="45"/>
                    </a:moveTo>
                    <a:lnTo>
                      <a:pt x="64" y="42"/>
                    </a:lnTo>
                    <a:lnTo>
                      <a:pt x="82" y="42"/>
                    </a:lnTo>
                    <a:lnTo>
                      <a:pt x="82" y="45"/>
                    </a:lnTo>
                    <a:lnTo>
                      <a:pt x="64" y="45"/>
                    </a:lnTo>
                    <a:close/>
                    <a:moveTo>
                      <a:pt x="64" y="42"/>
                    </a:moveTo>
                    <a:lnTo>
                      <a:pt x="64" y="37"/>
                    </a:lnTo>
                    <a:lnTo>
                      <a:pt x="66" y="35"/>
                    </a:lnTo>
                    <a:lnTo>
                      <a:pt x="73" y="42"/>
                    </a:lnTo>
                    <a:lnTo>
                      <a:pt x="64" y="42"/>
                    </a:lnTo>
                    <a:close/>
                    <a:moveTo>
                      <a:pt x="66" y="35"/>
                    </a:moveTo>
                    <a:lnTo>
                      <a:pt x="69" y="32"/>
                    </a:lnTo>
                    <a:lnTo>
                      <a:pt x="83" y="45"/>
                    </a:lnTo>
                    <a:lnTo>
                      <a:pt x="80" y="48"/>
                    </a:lnTo>
                    <a:lnTo>
                      <a:pt x="66" y="35"/>
                    </a:lnTo>
                    <a:close/>
                    <a:moveTo>
                      <a:pt x="86" y="38"/>
                    </a:moveTo>
                    <a:lnTo>
                      <a:pt x="86" y="43"/>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4" y="22"/>
                    </a:moveTo>
                    <a:lnTo>
                      <a:pt x="86" y="23"/>
                    </a:lnTo>
                    <a:lnTo>
                      <a:pt x="86" y="25"/>
                    </a:lnTo>
                    <a:lnTo>
                      <a:pt x="76" y="25"/>
                    </a:lnTo>
                    <a:lnTo>
                      <a:pt x="84" y="22"/>
                    </a:lnTo>
                    <a:close/>
                    <a:moveTo>
                      <a:pt x="68" y="30"/>
                    </a:moveTo>
                    <a:lnTo>
                      <a:pt x="65" y="24"/>
                    </a:lnTo>
                    <a:lnTo>
                      <a:pt x="81" y="15"/>
                    </a:lnTo>
                    <a:lnTo>
                      <a:pt x="84" y="22"/>
                    </a:lnTo>
                    <a:lnTo>
                      <a:pt x="68" y="30"/>
                    </a:lnTo>
                    <a:close/>
                    <a:moveTo>
                      <a:pt x="80" y="13"/>
                    </a:moveTo>
                    <a:lnTo>
                      <a:pt x="81" y="14"/>
                    </a:lnTo>
                    <a:lnTo>
                      <a:pt x="81" y="15"/>
                    </a:lnTo>
                    <a:lnTo>
                      <a:pt x="73" y="20"/>
                    </a:lnTo>
                    <a:lnTo>
                      <a:pt x="80" y="13"/>
                    </a:lnTo>
                    <a:close/>
                    <a:moveTo>
                      <a:pt x="67" y="26"/>
                    </a:moveTo>
                    <a:lnTo>
                      <a:pt x="64" y="23"/>
                    </a:lnTo>
                    <a:lnTo>
                      <a:pt x="77" y="10"/>
                    </a:lnTo>
                    <a:lnTo>
                      <a:pt x="80" y="13"/>
                    </a:lnTo>
                    <a:lnTo>
                      <a:pt x="67" y="26"/>
                    </a:lnTo>
                    <a:close/>
                    <a:moveTo>
                      <a:pt x="64" y="23"/>
                    </a:moveTo>
                    <a:lnTo>
                      <a:pt x="54" y="13"/>
                    </a:lnTo>
                    <a:lnTo>
                      <a:pt x="64" y="23"/>
                    </a:lnTo>
                    <a:lnTo>
                      <a:pt x="70" y="16"/>
                    </a:lnTo>
                    <a:lnTo>
                      <a:pt x="64" y="23"/>
                    </a:lnTo>
                    <a:close/>
                    <a:moveTo>
                      <a:pt x="64" y="23"/>
                    </a:moveTo>
                    <a:lnTo>
                      <a:pt x="60" y="20"/>
                    </a:lnTo>
                    <a:lnTo>
                      <a:pt x="73" y="6"/>
                    </a:lnTo>
                    <a:lnTo>
                      <a:pt x="77" y="10"/>
                    </a:lnTo>
                    <a:lnTo>
                      <a:pt x="64" y="23"/>
                    </a:lnTo>
                    <a:close/>
                    <a:moveTo>
                      <a:pt x="67" y="3"/>
                    </a:moveTo>
                    <a:lnTo>
                      <a:pt x="70" y="3"/>
                    </a:lnTo>
                    <a:lnTo>
                      <a:pt x="73" y="6"/>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45" y="20"/>
                    </a:moveTo>
                    <a:lnTo>
                      <a:pt x="41" y="20"/>
                    </a:lnTo>
                    <a:lnTo>
                      <a:pt x="41" y="0"/>
                    </a:lnTo>
                    <a:lnTo>
                      <a:pt x="45" y="0"/>
                    </a:lnTo>
                    <a:lnTo>
                      <a:pt x="45" y="20"/>
                    </a:lnTo>
                    <a:close/>
                    <a:moveTo>
                      <a:pt x="37" y="1"/>
                    </a:moveTo>
                    <a:lnTo>
                      <a:pt x="39" y="0"/>
                    </a:lnTo>
                    <a:lnTo>
                      <a:pt x="41" y="0"/>
                    </a:lnTo>
                    <a:lnTo>
                      <a:pt x="41" y="10"/>
                    </a:lnTo>
                    <a:lnTo>
                      <a:pt x="37" y="1"/>
                    </a:lnTo>
                    <a:close/>
                    <a:moveTo>
                      <a:pt x="46" y="19"/>
                    </a:moveTo>
                    <a:lnTo>
                      <a:pt x="39" y="22"/>
                    </a:lnTo>
                    <a:lnTo>
                      <a:pt x="30" y="4"/>
                    </a:lnTo>
                    <a:lnTo>
                      <a:pt x="37" y="1"/>
                    </a:lnTo>
                    <a:lnTo>
                      <a:pt x="46" y="19"/>
                    </a:lnTo>
                    <a:close/>
                    <a:moveTo>
                      <a:pt x="39" y="22"/>
                    </a:moveTo>
                    <a:lnTo>
                      <a:pt x="33" y="25"/>
                    </a:lnTo>
                    <a:lnTo>
                      <a:pt x="24" y="7"/>
                    </a:lnTo>
                    <a:lnTo>
                      <a:pt x="30" y="4"/>
                    </a:lnTo>
                    <a:lnTo>
                      <a:pt x="39" y="22"/>
                    </a:lnTo>
                    <a:close/>
                    <a:moveTo>
                      <a:pt x="22" y="10"/>
                    </a:moveTo>
                    <a:lnTo>
                      <a:pt x="23" y="9"/>
                    </a:lnTo>
                    <a:lnTo>
                      <a:pt x="24" y="7"/>
                    </a:lnTo>
                    <a:lnTo>
                      <a:pt x="28" y="16"/>
                    </a:lnTo>
                    <a:lnTo>
                      <a:pt x="22" y="10"/>
                    </a:lnTo>
                    <a:close/>
                    <a:moveTo>
                      <a:pt x="35" y="23"/>
                    </a:moveTo>
                    <a:lnTo>
                      <a:pt x="32" y="26"/>
                    </a:lnTo>
                    <a:lnTo>
                      <a:pt x="18" y="13"/>
                    </a:lnTo>
                    <a:lnTo>
                      <a:pt x="22" y="10"/>
                    </a:lnTo>
                    <a:lnTo>
                      <a:pt x="35" y="23"/>
                    </a:lnTo>
                    <a:close/>
                    <a:moveTo>
                      <a:pt x="18" y="13"/>
                    </a:moveTo>
                    <a:lnTo>
                      <a:pt x="18" y="13"/>
                    </a:lnTo>
                    <a:lnTo>
                      <a:pt x="25" y="20"/>
                    </a:lnTo>
                    <a:lnTo>
                      <a:pt x="18" y="13"/>
                    </a:lnTo>
                    <a:close/>
                    <a:moveTo>
                      <a:pt x="32" y="26"/>
                    </a:moveTo>
                    <a:lnTo>
                      <a:pt x="29" y="30"/>
                    </a:lnTo>
                    <a:lnTo>
                      <a:pt x="15" y="16"/>
                    </a:lnTo>
                    <a:lnTo>
                      <a:pt x="18" y="13"/>
                    </a:lnTo>
                    <a:lnTo>
                      <a:pt x="32" y="26"/>
                    </a:lnTo>
                    <a:close/>
                    <a:moveTo>
                      <a:pt x="29" y="30"/>
                    </a:moveTo>
                    <a:lnTo>
                      <a:pt x="28" y="31"/>
                    </a:lnTo>
                    <a:lnTo>
                      <a:pt x="26" y="31"/>
                    </a:lnTo>
                    <a:lnTo>
                      <a:pt x="22" y="23"/>
                    </a:lnTo>
                    <a:lnTo>
                      <a:pt x="29" y="30"/>
                    </a:lnTo>
                    <a:close/>
                    <a:moveTo>
                      <a:pt x="26" y="31"/>
                    </a:moveTo>
                    <a:lnTo>
                      <a:pt x="21" y="34"/>
                    </a:lnTo>
                    <a:lnTo>
                      <a:pt x="12" y="17"/>
                    </a:lnTo>
                    <a:lnTo>
                      <a:pt x="18" y="14"/>
                    </a:lnTo>
                    <a:lnTo>
                      <a:pt x="26" y="31"/>
                    </a:lnTo>
                    <a:close/>
                    <a:moveTo>
                      <a:pt x="6" y="25"/>
                    </a:moveTo>
                    <a:lnTo>
                      <a:pt x="6" y="20"/>
                    </a:lnTo>
                    <a:lnTo>
                      <a:pt x="12" y="17"/>
                    </a:lnTo>
                    <a:lnTo>
                      <a:pt x="16" y="25"/>
                    </a:lnTo>
                    <a:lnTo>
                      <a:pt x="6" y="25"/>
                    </a:lnTo>
                    <a:close/>
                    <a:moveTo>
                      <a:pt x="25" y="25"/>
                    </a:moveTo>
                    <a:lnTo>
                      <a:pt x="25" y="28"/>
                    </a:lnTo>
                    <a:lnTo>
                      <a:pt x="6" y="28"/>
                    </a:lnTo>
                    <a:lnTo>
                      <a:pt x="6" y="25"/>
                    </a:lnTo>
                    <a:lnTo>
                      <a:pt x="25" y="25"/>
                    </a:lnTo>
                    <a:close/>
                    <a:moveTo>
                      <a:pt x="25" y="28"/>
                    </a:moveTo>
                    <a:lnTo>
                      <a:pt x="25" y="31"/>
                    </a:lnTo>
                    <a:lnTo>
                      <a:pt x="24" y="33"/>
                    </a:lnTo>
                    <a:lnTo>
                      <a:pt x="16" y="28"/>
                    </a:lnTo>
                    <a:lnTo>
                      <a:pt x="25" y="28"/>
                    </a:lnTo>
                    <a:close/>
                    <a:moveTo>
                      <a:pt x="24" y="33"/>
                    </a:moveTo>
                    <a:lnTo>
                      <a:pt x="22" y="39"/>
                    </a:lnTo>
                    <a:lnTo>
                      <a:pt x="4" y="31"/>
                    </a:lnTo>
                    <a:lnTo>
                      <a:pt x="7" y="25"/>
                    </a:lnTo>
                    <a:lnTo>
                      <a:pt x="24" y="33"/>
                    </a:lnTo>
                    <a:close/>
                    <a:moveTo>
                      <a:pt x="22" y="39"/>
                    </a:moveTo>
                    <a:lnTo>
                      <a:pt x="21" y="41"/>
                    </a:lnTo>
                    <a:lnTo>
                      <a:pt x="19" y="42"/>
                    </a:lnTo>
                    <a:lnTo>
                      <a:pt x="13" y="35"/>
                    </a:lnTo>
                    <a:lnTo>
                      <a:pt x="22" y="39"/>
                    </a:lnTo>
                    <a:close/>
                    <a:moveTo>
                      <a:pt x="19" y="42"/>
                    </a:moveTo>
                    <a:lnTo>
                      <a:pt x="16" y="45"/>
                    </a:lnTo>
                    <a:lnTo>
                      <a:pt x="3" y="32"/>
                    </a:lnTo>
                    <a:lnTo>
                      <a:pt x="6" y="28"/>
                    </a:lnTo>
                    <a:lnTo>
                      <a:pt x="19" y="42"/>
                    </a:lnTo>
                    <a:close/>
                    <a:moveTo>
                      <a:pt x="0" y="38"/>
                    </a:moveTo>
                    <a:lnTo>
                      <a:pt x="0" y="35"/>
                    </a:lnTo>
                    <a:lnTo>
                      <a:pt x="3" y="32"/>
                    </a:lnTo>
                    <a:lnTo>
                      <a:pt x="10" y="38"/>
                    </a:lnTo>
                    <a:lnTo>
                      <a:pt x="0" y="38"/>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3" y="58"/>
                    </a:moveTo>
                    <a:lnTo>
                      <a:pt x="0" y="55"/>
                    </a:lnTo>
                    <a:lnTo>
                      <a:pt x="0" y="52"/>
                    </a:lnTo>
                    <a:lnTo>
                      <a:pt x="10" y="52"/>
                    </a:lnTo>
                    <a:lnTo>
                      <a:pt x="3" y="58"/>
                    </a:lnTo>
                    <a:close/>
                    <a:moveTo>
                      <a:pt x="16" y="44"/>
                    </a:moveTo>
                    <a:lnTo>
                      <a:pt x="19" y="47"/>
                    </a:lnTo>
                    <a:lnTo>
                      <a:pt x="6" y="62"/>
                    </a:lnTo>
                    <a:lnTo>
                      <a:pt x="3" y="58"/>
                    </a:lnTo>
                    <a:lnTo>
                      <a:pt x="16" y="44"/>
                    </a:lnTo>
                    <a:close/>
                    <a:moveTo>
                      <a:pt x="19" y="47"/>
                    </a:moveTo>
                    <a:lnTo>
                      <a:pt x="23" y="50"/>
                    </a:lnTo>
                    <a:lnTo>
                      <a:pt x="10" y="64"/>
                    </a:lnTo>
                    <a:lnTo>
                      <a:pt x="6" y="62"/>
                    </a:lnTo>
                    <a:lnTo>
                      <a:pt x="19" y="47"/>
                    </a:lnTo>
                    <a:close/>
                    <a:moveTo>
                      <a:pt x="23" y="50"/>
                    </a:moveTo>
                    <a:lnTo>
                      <a:pt x="26" y="54"/>
                    </a:lnTo>
                    <a:lnTo>
                      <a:pt x="12" y="67"/>
                    </a:lnTo>
                    <a:lnTo>
                      <a:pt x="10" y="64"/>
                    </a:lnTo>
                    <a:lnTo>
                      <a:pt x="23" y="50"/>
                    </a:lnTo>
                    <a:close/>
                    <a:moveTo>
                      <a:pt x="26" y="54"/>
                    </a:moveTo>
                    <a:lnTo>
                      <a:pt x="29" y="57"/>
                    </a:lnTo>
                    <a:lnTo>
                      <a:pt x="15" y="70"/>
                    </a:lnTo>
                    <a:lnTo>
                      <a:pt x="12" y="67"/>
                    </a:lnTo>
                    <a:lnTo>
                      <a:pt x="26" y="54"/>
                    </a:lnTo>
                    <a:close/>
                    <a:moveTo>
                      <a:pt x="29" y="57"/>
                    </a:moveTo>
                    <a:lnTo>
                      <a:pt x="32" y="60"/>
                    </a:lnTo>
                    <a:lnTo>
                      <a:pt x="18" y="74"/>
                    </a:lnTo>
                    <a:lnTo>
                      <a:pt x="15" y="70"/>
                    </a:lnTo>
                    <a:lnTo>
                      <a:pt x="29" y="57"/>
                    </a:lnTo>
                    <a:close/>
                    <a:moveTo>
                      <a:pt x="25" y="77"/>
                    </a:moveTo>
                    <a:lnTo>
                      <a:pt x="22" y="77"/>
                    </a:lnTo>
                    <a:lnTo>
                      <a:pt x="18"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8" y="74"/>
                    </a:moveTo>
                    <a:lnTo>
                      <a:pt x="45" y="77"/>
                    </a:lnTo>
                    <a:lnTo>
                      <a:pt x="41" y="77"/>
                    </a:lnTo>
                    <a:lnTo>
                      <a:pt x="41" y="67"/>
                    </a:lnTo>
                    <a:lnTo>
                      <a:pt x="48" y="74"/>
                    </a:lnTo>
                    <a:close/>
                    <a:moveTo>
                      <a:pt x="35" y="60"/>
                    </a:moveTo>
                    <a:lnTo>
                      <a:pt x="38" y="57"/>
                    </a:lnTo>
                    <a:lnTo>
                      <a:pt x="51" y="70"/>
                    </a:lnTo>
                    <a:lnTo>
                      <a:pt x="48" y="74"/>
                    </a:lnTo>
                    <a:lnTo>
                      <a:pt x="35" y="60"/>
                    </a:lnTo>
                    <a:close/>
                    <a:moveTo>
                      <a:pt x="38" y="57"/>
                    </a:moveTo>
                    <a:lnTo>
                      <a:pt x="40" y="54"/>
                    </a:lnTo>
                    <a:lnTo>
                      <a:pt x="45" y="54"/>
                    </a:lnTo>
                    <a:lnTo>
                      <a:pt x="45" y="64"/>
                    </a:lnTo>
                    <a:lnTo>
                      <a:pt x="38" y="57"/>
                    </a:lnTo>
                    <a:close/>
                    <a:moveTo>
                      <a:pt x="45" y="54"/>
                    </a:moveTo>
                    <a:lnTo>
                      <a:pt x="50" y="54"/>
                    </a:lnTo>
                    <a:lnTo>
                      <a:pt x="50" y="74"/>
                    </a:lnTo>
                    <a:lnTo>
                      <a:pt x="45" y="74"/>
                    </a:lnTo>
                    <a:lnTo>
                      <a:pt x="45" y="54"/>
                    </a:lnTo>
                    <a:close/>
                    <a:moveTo>
                      <a:pt x="55" y="73"/>
                    </a:moveTo>
                    <a:lnTo>
                      <a:pt x="53" y="74"/>
                    </a:lnTo>
                    <a:lnTo>
                      <a:pt x="50" y="74"/>
                    </a:lnTo>
                    <a:lnTo>
                      <a:pt x="50"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3" name="Freeform 599">
                <a:extLst>
                  <a:ext uri="{FF2B5EF4-FFF2-40B4-BE49-F238E27FC236}">
                    <a16:creationId xmlns:a16="http://schemas.microsoft.com/office/drawing/2014/main" id="{1BACBC23-2611-404D-86BE-D46DFB1838D6}"/>
                  </a:ext>
                </a:extLst>
              </p:cNvPr>
              <p:cNvSpPr>
                <a:spLocks/>
              </p:cNvSpPr>
              <p:nvPr/>
            </p:nvSpPr>
            <p:spPr bwMode="auto">
              <a:xfrm>
                <a:off x="3447" y="224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0" y="47"/>
                    </a:lnTo>
                    <a:lnTo>
                      <a:pt x="54" y="44"/>
                    </a:lnTo>
                    <a:lnTo>
                      <a:pt x="57" y="39"/>
                    </a:lnTo>
                    <a:lnTo>
                      <a:pt x="60" y="35"/>
                    </a:lnTo>
                    <a:lnTo>
                      <a:pt x="64" y="32"/>
                    </a:lnTo>
                    <a:lnTo>
                      <a:pt x="64" y="25"/>
                    </a:lnTo>
                    <a:lnTo>
                      <a:pt x="67" y="22"/>
                    </a:lnTo>
                    <a:lnTo>
                      <a:pt x="67" y="19"/>
                    </a:lnTo>
                    <a:lnTo>
                      <a:pt x="64" y="12"/>
                    </a:lnTo>
                    <a:lnTo>
                      <a:pt x="64" y="10"/>
                    </a:lnTo>
                    <a:lnTo>
                      <a:pt x="60" y="7"/>
                    </a:lnTo>
                    <a:lnTo>
                      <a:pt x="57" y="3"/>
                    </a:lnTo>
                    <a:lnTo>
                      <a:pt x="54" y="0"/>
                    </a:lnTo>
                    <a:lnTo>
                      <a:pt x="50" y="0"/>
                    </a:lnTo>
                    <a:lnTo>
                      <a:pt x="44" y="0"/>
                    </a:lnTo>
                    <a:lnTo>
                      <a:pt x="42" y="0"/>
                    </a:lnTo>
                    <a:lnTo>
                      <a:pt x="35" y="0"/>
                    </a:lnTo>
                    <a:lnTo>
                      <a:pt x="28" y="0"/>
                    </a:lnTo>
                    <a:lnTo>
                      <a:pt x="25" y="3"/>
                    </a:lnTo>
                    <a:lnTo>
                      <a:pt x="18" y="3"/>
                    </a:lnTo>
                    <a:lnTo>
                      <a:pt x="16" y="7"/>
                    </a:lnTo>
                    <a:lnTo>
                      <a:pt x="10" y="12"/>
                    </a:lnTo>
                    <a:lnTo>
                      <a:pt x="6" y="15"/>
                    </a:lnTo>
                    <a:lnTo>
                      <a:pt x="3" y="19"/>
                    </a:lnTo>
                    <a:lnTo>
                      <a:pt x="3" y="22"/>
                    </a:lnTo>
                    <a:lnTo>
                      <a:pt x="0" y="29"/>
                    </a:lnTo>
                    <a:lnTo>
                      <a:pt x="0" y="32"/>
                    </a:lnTo>
                    <a:lnTo>
                      <a:pt x="0" y="39"/>
                    </a:lnTo>
                    <a:lnTo>
                      <a:pt x="0" y="41"/>
                    </a:lnTo>
                    <a:lnTo>
                      <a:pt x="3" y="44"/>
                    </a:lnTo>
                    <a:lnTo>
                      <a:pt x="3" y="47"/>
                    </a:lnTo>
                    <a:lnTo>
                      <a:pt x="6" y="51"/>
                    </a:lnTo>
                    <a:lnTo>
                      <a:pt x="13" y="54"/>
                    </a:lnTo>
                    <a:lnTo>
                      <a:pt x="16" y="54"/>
                    </a:lnTo>
                    <a:lnTo>
                      <a:pt x="18" y="57"/>
                    </a:lnTo>
                    <a:lnTo>
                      <a:pt x="25" y="57"/>
                    </a:lnTo>
                    <a:lnTo>
                      <a:pt x="32" y="57"/>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4" name="Freeform 600">
                <a:extLst>
                  <a:ext uri="{FF2B5EF4-FFF2-40B4-BE49-F238E27FC236}">
                    <a16:creationId xmlns:a16="http://schemas.microsoft.com/office/drawing/2014/main" id="{A95666DE-9AF5-4331-82B3-142505D1FC48}"/>
                  </a:ext>
                </a:extLst>
              </p:cNvPr>
              <p:cNvSpPr>
                <a:spLocks noEditPoints="1"/>
              </p:cNvSpPr>
              <p:nvPr/>
            </p:nvSpPr>
            <p:spPr bwMode="auto">
              <a:xfrm>
                <a:off x="3444" y="2244"/>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4 w 86"/>
                  <a:gd name="T11" fmla="*/ 3 h 76"/>
                  <a:gd name="T12" fmla="*/ 5 w 86"/>
                  <a:gd name="T13" fmla="*/ 3 h 76"/>
                  <a:gd name="T14" fmla="*/ 5 w 86"/>
                  <a:gd name="T15" fmla="*/ 2 h 76"/>
                  <a:gd name="T16" fmla="*/ 5 w 86"/>
                  <a:gd name="T17" fmla="*/ 2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5 w 86"/>
                  <a:gd name="T33" fmla="*/ 1 h 76"/>
                  <a:gd name="T34" fmla="*/ 5 w 86"/>
                  <a:gd name="T35" fmla="*/ 1 h 76"/>
                  <a:gd name="T36" fmla="*/ 4 w 86"/>
                  <a:gd name="T37" fmla="*/ 1 h 76"/>
                  <a:gd name="T38" fmla="*/ 4 w 86"/>
                  <a:gd name="T39" fmla="*/ 1 h 76"/>
                  <a:gd name="T40" fmla="*/ 4 w 86"/>
                  <a:gd name="T41" fmla="*/ 1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2 w 86"/>
                  <a:gd name="T59" fmla="*/ 1 h 76"/>
                  <a:gd name="T60" fmla="*/ 2 w 86"/>
                  <a:gd name="T61" fmla="*/ 2 h 76"/>
                  <a:gd name="T62" fmla="*/ 1 w 86"/>
                  <a:gd name="T63" fmla="*/ 3 h 76"/>
                  <a:gd name="T64" fmla="*/ 1 w 86"/>
                  <a:gd name="T65" fmla="*/ 1 h 76"/>
                  <a:gd name="T66" fmla="*/ 1 w 86"/>
                  <a:gd name="T67" fmla="*/ 2 h 76"/>
                  <a:gd name="T68" fmla="*/ 2 w 86"/>
                  <a:gd name="T69" fmla="*/ 2 h 76"/>
                  <a:gd name="T70" fmla="*/ 2 w 86"/>
                  <a:gd name="T71" fmla="*/ 2 h 76"/>
                  <a:gd name="T72" fmla="*/ 2 w 86"/>
                  <a:gd name="T73" fmla="*/ 2 h 76"/>
                  <a:gd name="T74" fmla="*/ 0 w 86"/>
                  <a:gd name="T75" fmla="*/ 2 h 76"/>
                  <a:gd name="T76" fmla="*/ 1 w 86"/>
                  <a:gd name="T77" fmla="*/ 3 h 76"/>
                  <a:gd name="T78" fmla="*/ 1 w 86"/>
                  <a:gd name="T79" fmla="*/ 3 h 76"/>
                  <a:gd name="T80" fmla="*/ 1 w 86"/>
                  <a:gd name="T81" fmla="*/ 3 h 76"/>
                  <a:gd name="T82" fmla="*/ 0 w 86"/>
                  <a:gd name="T83" fmla="*/ 4 h 76"/>
                  <a:gd name="T84" fmla="*/ 1 w 86"/>
                  <a:gd name="T85" fmla="*/ 4 h 76"/>
                  <a:gd name="T86" fmla="*/ 1 w 86"/>
                  <a:gd name="T87" fmla="*/ 4 h 76"/>
                  <a:gd name="T88" fmla="*/ 2 w 86"/>
                  <a:gd name="T89" fmla="*/ 4 h 76"/>
                  <a:gd name="T90" fmla="*/ 1 w 86"/>
                  <a:gd name="T91" fmla="*/ 3 h 76"/>
                  <a:gd name="T92" fmla="*/ 1 w 86"/>
                  <a:gd name="T93" fmla="*/ 4 h 76"/>
                  <a:gd name="T94" fmla="*/ 1 w 86"/>
                  <a:gd name="T95" fmla="*/ 5 h 76"/>
                  <a:gd name="T96" fmla="*/ 2 w 86"/>
                  <a:gd name="T97" fmla="*/ 4 h 76"/>
                  <a:gd name="T98" fmla="*/ 2 w 86"/>
                  <a:gd name="T99" fmla="*/ 4 h 76"/>
                  <a:gd name="T100" fmla="*/ 2 w 86"/>
                  <a:gd name="T101" fmla="*/ 4 h 76"/>
                  <a:gd name="T102" fmla="*/ 2 w 86"/>
                  <a:gd name="T103" fmla="*/ 5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9"/>
                    </a:lnTo>
                    <a:lnTo>
                      <a:pt x="65" y="66"/>
                    </a:lnTo>
                    <a:lnTo>
                      <a:pt x="58" y="69"/>
                    </a:lnTo>
                    <a:lnTo>
                      <a:pt x="50"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72" y="58"/>
                    </a:moveTo>
                    <a:lnTo>
                      <a:pt x="71" y="60"/>
                    </a:lnTo>
                    <a:lnTo>
                      <a:pt x="70" y="61"/>
                    </a:lnTo>
                    <a:lnTo>
                      <a:pt x="64" y="54"/>
                    </a:lnTo>
                    <a:lnTo>
                      <a:pt x="72" y="58"/>
                    </a:lnTo>
                    <a:close/>
                    <a:moveTo>
                      <a:pt x="55" y="50"/>
                    </a:moveTo>
                    <a:lnTo>
                      <a:pt x="58" y="44"/>
                    </a:lnTo>
                    <a:lnTo>
                      <a:pt x="76" y="52"/>
                    </a:lnTo>
                    <a:lnTo>
                      <a:pt x="72" y="58"/>
                    </a:lnTo>
                    <a:lnTo>
                      <a:pt x="55" y="50"/>
                    </a:lnTo>
                    <a:close/>
                    <a:moveTo>
                      <a:pt x="58" y="44"/>
                    </a:moveTo>
                    <a:lnTo>
                      <a:pt x="59" y="42"/>
                    </a:lnTo>
                    <a:lnTo>
                      <a:pt x="60" y="41"/>
                    </a:lnTo>
                    <a:lnTo>
                      <a:pt x="67" y="49"/>
                    </a:lnTo>
                    <a:lnTo>
                      <a:pt x="58" y="44"/>
                    </a:lnTo>
                    <a:close/>
                    <a:moveTo>
                      <a:pt x="60" y="41"/>
                    </a:moveTo>
                    <a:lnTo>
                      <a:pt x="64" y="39"/>
                    </a:lnTo>
                    <a:lnTo>
                      <a:pt x="77" y="52"/>
                    </a:lnTo>
                    <a:lnTo>
                      <a:pt x="74" y="55"/>
                    </a:lnTo>
                    <a:lnTo>
                      <a:pt x="60" y="41"/>
                    </a:lnTo>
                    <a:close/>
                    <a:moveTo>
                      <a:pt x="64" y="39"/>
                    </a:moveTo>
                    <a:lnTo>
                      <a:pt x="67" y="35"/>
                    </a:lnTo>
                    <a:lnTo>
                      <a:pt x="80" y="49"/>
                    </a:lnTo>
                    <a:lnTo>
                      <a:pt x="77" y="52"/>
                    </a:lnTo>
                    <a:lnTo>
                      <a:pt x="64" y="39"/>
                    </a:lnTo>
                    <a:close/>
                    <a:moveTo>
                      <a:pt x="82" y="42"/>
                    </a:moveTo>
                    <a:lnTo>
                      <a:pt x="82" y="45"/>
                    </a:lnTo>
                    <a:lnTo>
                      <a:pt x="80" y="49"/>
                    </a:lnTo>
                    <a:lnTo>
                      <a:pt x="74" y="42"/>
                    </a:lnTo>
                    <a:lnTo>
                      <a:pt x="82" y="42"/>
                    </a:lnTo>
                    <a:close/>
                    <a:moveTo>
                      <a:pt x="64" y="42"/>
                    </a:moveTo>
                    <a:lnTo>
                      <a:pt x="64" y="35"/>
                    </a:lnTo>
                    <a:lnTo>
                      <a:pt x="82" y="35"/>
                    </a:lnTo>
                    <a:lnTo>
                      <a:pt x="82" y="42"/>
                    </a:lnTo>
                    <a:lnTo>
                      <a:pt x="64" y="42"/>
                    </a:lnTo>
                    <a:close/>
                    <a:moveTo>
                      <a:pt x="64" y="35"/>
                    </a:moveTo>
                    <a:lnTo>
                      <a:pt x="64" y="31"/>
                    </a:lnTo>
                    <a:lnTo>
                      <a:pt x="67" y="29"/>
                    </a:lnTo>
                    <a:lnTo>
                      <a:pt x="74" y="35"/>
                    </a:lnTo>
                    <a:lnTo>
                      <a:pt x="64" y="35"/>
                    </a:lnTo>
                    <a:close/>
                    <a:moveTo>
                      <a:pt x="67" y="29"/>
                    </a:moveTo>
                    <a:lnTo>
                      <a:pt x="70" y="25"/>
                    </a:lnTo>
                    <a:lnTo>
                      <a:pt x="83" y="39"/>
                    </a:lnTo>
                    <a:lnTo>
                      <a:pt x="80" y="42"/>
                    </a:lnTo>
                    <a:lnTo>
                      <a:pt x="67" y="29"/>
                    </a:lnTo>
                    <a:close/>
                    <a:moveTo>
                      <a:pt x="86" y="32"/>
                    </a:moveTo>
                    <a:lnTo>
                      <a:pt x="86" y="36"/>
                    </a:lnTo>
                    <a:lnTo>
                      <a:pt x="83" y="39"/>
                    </a:lnTo>
                    <a:lnTo>
                      <a:pt x="77" y="32"/>
                    </a:lnTo>
                    <a:lnTo>
                      <a:pt x="86" y="32"/>
                    </a:lnTo>
                    <a:close/>
                    <a:moveTo>
                      <a:pt x="67" y="32"/>
                    </a:moveTo>
                    <a:lnTo>
                      <a:pt x="67" y="29"/>
                    </a:lnTo>
                    <a:lnTo>
                      <a:pt x="86" y="29"/>
                    </a:lnTo>
                    <a:lnTo>
                      <a:pt x="86" y="32"/>
                    </a:lnTo>
                    <a:lnTo>
                      <a:pt x="67" y="32"/>
                    </a:lnTo>
                    <a:close/>
                    <a:moveTo>
                      <a:pt x="85" y="24"/>
                    </a:moveTo>
                    <a:lnTo>
                      <a:pt x="86" y="26"/>
                    </a:lnTo>
                    <a:lnTo>
                      <a:pt x="86" y="29"/>
                    </a:lnTo>
                    <a:lnTo>
                      <a:pt x="77" y="29"/>
                    </a:lnTo>
                    <a:lnTo>
                      <a:pt x="85" y="24"/>
                    </a:lnTo>
                    <a:close/>
                    <a:moveTo>
                      <a:pt x="68" y="33"/>
                    </a:moveTo>
                    <a:lnTo>
                      <a:pt x="65" y="26"/>
                    </a:lnTo>
                    <a:lnTo>
                      <a:pt x="82" y="19"/>
                    </a:lnTo>
                    <a:lnTo>
                      <a:pt x="85" y="24"/>
                    </a:lnTo>
                    <a:lnTo>
                      <a:pt x="68" y="33"/>
                    </a:lnTo>
                    <a:close/>
                    <a:moveTo>
                      <a:pt x="65" y="26"/>
                    </a:moveTo>
                    <a:lnTo>
                      <a:pt x="64" y="25"/>
                    </a:lnTo>
                    <a:lnTo>
                      <a:pt x="64" y="22"/>
                    </a:lnTo>
                    <a:lnTo>
                      <a:pt x="74" y="22"/>
                    </a:lnTo>
                    <a:lnTo>
                      <a:pt x="65" y="26"/>
                    </a:lnTo>
                    <a:close/>
                    <a:moveTo>
                      <a:pt x="64" y="22"/>
                    </a:moveTo>
                    <a:lnTo>
                      <a:pt x="64" y="20"/>
                    </a:lnTo>
                    <a:lnTo>
                      <a:pt x="82" y="20"/>
                    </a:lnTo>
                    <a:lnTo>
                      <a:pt x="82" y="22"/>
                    </a:lnTo>
                    <a:lnTo>
                      <a:pt x="64" y="22"/>
                    </a:lnTo>
                    <a:close/>
                    <a:moveTo>
                      <a:pt x="80" y="13"/>
                    </a:moveTo>
                    <a:lnTo>
                      <a:pt x="82" y="15"/>
                    </a:lnTo>
                    <a:lnTo>
                      <a:pt x="82" y="20"/>
                    </a:lnTo>
                    <a:lnTo>
                      <a:pt x="74" y="20"/>
                    </a:lnTo>
                    <a:lnTo>
                      <a:pt x="80" y="13"/>
                    </a:lnTo>
                    <a:close/>
                    <a:moveTo>
                      <a:pt x="67" y="26"/>
                    </a:moveTo>
                    <a:lnTo>
                      <a:pt x="64" y="23"/>
                    </a:lnTo>
                    <a:lnTo>
                      <a:pt x="77" y="10"/>
                    </a:lnTo>
                    <a:lnTo>
                      <a:pt x="80" y="13"/>
                    </a:lnTo>
                    <a:lnTo>
                      <a:pt x="67" y="26"/>
                    </a:lnTo>
                    <a:close/>
                    <a:moveTo>
                      <a:pt x="77" y="10"/>
                    </a:moveTo>
                    <a:lnTo>
                      <a:pt x="77" y="10"/>
                    </a:lnTo>
                    <a:lnTo>
                      <a:pt x="70" y="17"/>
                    </a:lnTo>
                    <a:lnTo>
                      <a:pt x="77" y="10"/>
                    </a:lnTo>
                    <a:close/>
                    <a:moveTo>
                      <a:pt x="64" y="23"/>
                    </a:moveTo>
                    <a:lnTo>
                      <a:pt x="60" y="20"/>
                    </a:lnTo>
                    <a:lnTo>
                      <a:pt x="74" y="7"/>
                    </a:lnTo>
                    <a:lnTo>
                      <a:pt x="77" y="10"/>
                    </a:lnTo>
                    <a:lnTo>
                      <a:pt x="64" y="23"/>
                    </a:lnTo>
                    <a:close/>
                    <a:moveTo>
                      <a:pt x="60" y="20"/>
                    </a:moveTo>
                    <a:lnTo>
                      <a:pt x="60" y="20"/>
                    </a:lnTo>
                    <a:lnTo>
                      <a:pt x="67" y="13"/>
                    </a:lnTo>
                    <a:lnTo>
                      <a:pt x="60" y="20"/>
                    </a:lnTo>
                    <a:close/>
                    <a:moveTo>
                      <a:pt x="60" y="20"/>
                    </a:moveTo>
                    <a:lnTo>
                      <a:pt x="57" y="17"/>
                    </a:lnTo>
                    <a:lnTo>
                      <a:pt x="70" y="3"/>
                    </a:lnTo>
                    <a:lnTo>
                      <a:pt x="74" y="7"/>
                    </a:lnTo>
                    <a:lnTo>
                      <a:pt x="60" y="20"/>
                    </a:lnTo>
                    <a:close/>
                    <a:moveTo>
                      <a:pt x="64" y="0"/>
                    </a:moveTo>
                    <a:lnTo>
                      <a:pt x="68" y="0"/>
                    </a:lnTo>
                    <a:lnTo>
                      <a:pt x="70" y="3"/>
                    </a:lnTo>
                    <a:lnTo>
                      <a:pt x="64" y="10"/>
                    </a:lnTo>
                    <a:lnTo>
                      <a:pt x="64" y="0"/>
                    </a:lnTo>
                    <a:close/>
                    <a:moveTo>
                      <a:pt x="64" y="20"/>
                    </a:moveTo>
                    <a:lnTo>
                      <a:pt x="60" y="20"/>
                    </a:lnTo>
                    <a:lnTo>
                      <a:pt x="60" y="0"/>
                    </a:lnTo>
                    <a:lnTo>
                      <a:pt x="64" y="0"/>
                    </a:lnTo>
                    <a:lnTo>
                      <a:pt x="64" y="2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38" y="20"/>
                    </a:lnTo>
                    <a:lnTo>
                      <a:pt x="38" y="0"/>
                    </a:lnTo>
                    <a:lnTo>
                      <a:pt x="45" y="0"/>
                    </a:lnTo>
                    <a:lnTo>
                      <a:pt x="45" y="20"/>
                    </a:lnTo>
                    <a:close/>
                    <a:moveTo>
                      <a:pt x="32" y="3"/>
                    </a:moveTo>
                    <a:lnTo>
                      <a:pt x="35" y="0"/>
                    </a:lnTo>
                    <a:lnTo>
                      <a:pt x="38" y="0"/>
                    </a:lnTo>
                    <a:lnTo>
                      <a:pt x="38" y="10"/>
                    </a:lnTo>
                    <a:lnTo>
                      <a:pt x="32" y="3"/>
                    </a:lnTo>
                    <a:close/>
                    <a:moveTo>
                      <a:pt x="45" y="17"/>
                    </a:moveTo>
                    <a:lnTo>
                      <a:pt x="42" y="20"/>
                    </a:lnTo>
                    <a:lnTo>
                      <a:pt x="28" y="7"/>
                    </a:lnTo>
                    <a:lnTo>
                      <a:pt x="32" y="3"/>
                    </a:lnTo>
                    <a:lnTo>
                      <a:pt x="45" y="17"/>
                    </a:lnTo>
                    <a:close/>
                    <a:moveTo>
                      <a:pt x="42" y="20"/>
                    </a:moveTo>
                    <a:lnTo>
                      <a:pt x="39" y="22"/>
                    </a:lnTo>
                    <a:lnTo>
                      <a:pt x="35" y="22"/>
                    </a:lnTo>
                    <a:lnTo>
                      <a:pt x="35" y="13"/>
                    </a:lnTo>
                    <a:lnTo>
                      <a:pt x="42" y="20"/>
                    </a:lnTo>
                    <a:close/>
                    <a:moveTo>
                      <a:pt x="35" y="22"/>
                    </a:moveTo>
                    <a:lnTo>
                      <a:pt x="28" y="22"/>
                    </a:lnTo>
                    <a:lnTo>
                      <a:pt x="28" y="3"/>
                    </a:lnTo>
                    <a:lnTo>
                      <a:pt x="35" y="3"/>
                    </a:lnTo>
                    <a:lnTo>
                      <a:pt x="35" y="22"/>
                    </a:lnTo>
                    <a:close/>
                    <a:moveTo>
                      <a:pt x="22" y="7"/>
                    </a:moveTo>
                    <a:lnTo>
                      <a:pt x="25" y="3"/>
                    </a:lnTo>
                    <a:lnTo>
                      <a:pt x="28" y="3"/>
                    </a:lnTo>
                    <a:lnTo>
                      <a:pt x="28" y="13"/>
                    </a:lnTo>
                    <a:lnTo>
                      <a:pt x="22" y="7"/>
                    </a:lnTo>
                    <a:close/>
                    <a:moveTo>
                      <a:pt x="36" y="20"/>
                    </a:moveTo>
                    <a:lnTo>
                      <a:pt x="33" y="23"/>
                    </a:lnTo>
                    <a:lnTo>
                      <a:pt x="18" y="10"/>
                    </a:lnTo>
                    <a:lnTo>
                      <a:pt x="22" y="7"/>
                    </a:lnTo>
                    <a:lnTo>
                      <a:pt x="36" y="20"/>
                    </a:lnTo>
                    <a:close/>
                    <a:moveTo>
                      <a:pt x="18" y="10"/>
                    </a:moveTo>
                    <a:lnTo>
                      <a:pt x="18" y="10"/>
                    </a:lnTo>
                    <a:lnTo>
                      <a:pt x="26" y="17"/>
                    </a:lnTo>
                    <a:lnTo>
                      <a:pt x="18" y="10"/>
                    </a:lnTo>
                    <a:close/>
                    <a:moveTo>
                      <a:pt x="33" y="23"/>
                    </a:moveTo>
                    <a:lnTo>
                      <a:pt x="26" y="30"/>
                    </a:lnTo>
                    <a:lnTo>
                      <a:pt x="13" y="15"/>
                    </a:lnTo>
                    <a:lnTo>
                      <a:pt x="18" y="10"/>
                    </a:lnTo>
                    <a:lnTo>
                      <a:pt x="33" y="23"/>
                    </a:lnTo>
                    <a:close/>
                    <a:moveTo>
                      <a:pt x="26" y="30"/>
                    </a:moveTo>
                    <a:lnTo>
                      <a:pt x="7" y="49"/>
                    </a:lnTo>
                    <a:lnTo>
                      <a:pt x="26" y="30"/>
                    </a:lnTo>
                    <a:lnTo>
                      <a:pt x="20" y="22"/>
                    </a:lnTo>
                    <a:lnTo>
                      <a:pt x="26" y="30"/>
                    </a:lnTo>
                    <a:close/>
                    <a:moveTo>
                      <a:pt x="26" y="30"/>
                    </a:moveTo>
                    <a:lnTo>
                      <a:pt x="23" y="32"/>
                    </a:lnTo>
                    <a:lnTo>
                      <a:pt x="10" y="19"/>
                    </a:lnTo>
                    <a:lnTo>
                      <a:pt x="13" y="15"/>
                    </a:lnTo>
                    <a:lnTo>
                      <a:pt x="26" y="30"/>
                    </a:lnTo>
                    <a:close/>
                    <a:moveTo>
                      <a:pt x="23" y="32"/>
                    </a:moveTo>
                    <a:lnTo>
                      <a:pt x="33" y="23"/>
                    </a:lnTo>
                    <a:lnTo>
                      <a:pt x="23" y="32"/>
                    </a:lnTo>
                    <a:lnTo>
                      <a:pt x="16" y="25"/>
                    </a:lnTo>
                    <a:lnTo>
                      <a:pt x="23" y="32"/>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3" y="29"/>
                    </a:moveTo>
                    <a:lnTo>
                      <a:pt x="23" y="32"/>
                    </a:lnTo>
                    <a:lnTo>
                      <a:pt x="3" y="32"/>
                    </a:lnTo>
                    <a:lnTo>
                      <a:pt x="3" y="29"/>
                    </a:lnTo>
                    <a:lnTo>
                      <a:pt x="23" y="29"/>
                    </a:lnTo>
                    <a:close/>
                    <a:moveTo>
                      <a:pt x="23" y="32"/>
                    </a:moveTo>
                    <a:lnTo>
                      <a:pt x="23" y="34"/>
                    </a:lnTo>
                    <a:lnTo>
                      <a:pt x="22" y="36"/>
                    </a:lnTo>
                    <a:lnTo>
                      <a:pt x="13" y="32"/>
                    </a:lnTo>
                    <a:lnTo>
                      <a:pt x="23" y="32"/>
                    </a:lnTo>
                    <a:close/>
                    <a:moveTo>
                      <a:pt x="22" y="36"/>
                    </a:moveTo>
                    <a:lnTo>
                      <a:pt x="18" y="43"/>
                    </a:lnTo>
                    <a:lnTo>
                      <a:pt x="1" y="34"/>
                    </a:lnTo>
                    <a:lnTo>
                      <a:pt x="4" y="28"/>
                    </a:lnTo>
                    <a:lnTo>
                      <a:pt x="22" y="36"/>
                    </a:lnTo>
                    <a:close/>
                    <a:moveTo>
                      <a:pt x="0" y="39"/>
                    </a:moveTo>
                    <a:lnTo>
                      <a:pt x="0" y="36"/>
                    </a:lnTo>
                    <a:lnTo>
                      <a:pt x="1" y="34"/>
                    </a:lnTo>
                    <a:lnTo>
                      <a:pt x="10" y="39"/>
                    </a:lnTo>
                    <a:lnTo>
                      <a:pt x="0" y="39"/>
                    </a:lnTo>
                    <a:close/>
                    <a:moveTo>
                      <a:pt x="20" y="39"/>
                    </a:moveTo>
                    <a:lnTo>
                      <a:pt x="20" y="42"/>
                    </a:lnTo>
                    <a:lnTo>
                      <a:pt x="0" y="42"/>
                    </a:lnTo>
                    <a:lnTo>
                      <a:pt x="0" y="39"/>
                    </a:lnTo>
                    <a:lnTo>
                      <a:pt x="20" y="39"/>
                    </a:lnTo>
                    <a:close/>
                    <a:moveTo>
                      <a:pt x="20" y="42"/>
                    </a:moveTo>
                    <a:lnTo>
                      <a:pt x="20" y="49"/>
                    </a:lnTo>
                    <a:lnTo>
                      <a:pt x="0" y="49"/>
                    </a:lnTo>
                    <a:lnTo>
                      <a:pt x="0" y="42"/>
                    </a:lnTo>
                    <a:lnTo>
                      <a:pt x="20" y="42"/>
                    </a:lnTo>
                    <a:close/>
                    <a:moveTo>
                      <a:pt x="20" y="49"/>
                    </a:moveTo>
                    <a:lnTo>
                      <a:pt x="20" y="51"/>
                    </a:lnTo>
                    <a:lnTo>
                      <a:pt x="0" y="51"/>
                    </a:lnTo>
                    <a:lnTo>
                      <a:pt x="0" y="49"/>
                    </a:lnTo>
                    <a:lnTo>
                      <a:pt x="20" y="49"/>
                    </a:lnTo>
                    <a:close/>
                    <a:moveTo>
                      <a:pt x="3" y="57"/>
                    </a:moveTo>
                    <a:lnTo>
                      <a:pt x="0" y="55"/>
                    </a:lnTo>
                    <a:lnTo>
                      <a:pt x="0" y="51"/>
                    </a:lnTo>
                    <a:lnTo>
                      <a:pt x="10" y="51"/>
                    </a:lnTo>
                    <a:lnTo>
                      <a:pt x="3" y="57"/>
                    </a:lnTo>
                    <a:close/>
                    <a:moveTo>
                      <a:pt x="16" y="44"/>
                    </a:moveTo>
                    <a:lnTo>
                      <a:pt x="20" y="47"/>
                    </a:lnTo>
                    <a:lnTo>
                      <a:pt x="6" y="61"/>
                    </a:lnTo>
                    <a:lnTo>
                      <a:pt x="3" y="57"/>
                    </a:lnTo>
                    <a:lnTo>
                      <a:pt x="16" y="44"/>
                    </a:lnTo>
                    <a:close/>
                    <a:moveTo>
                      <a:pt x="20" y="47"/>
                    </a:moveTo>
                    <a:lnTo>
                      <a:pt x="23" y="51"/>
                    </a:lnTo>
                    <a:lnTo>
                      <a:pt x="23" y="54"/>
                    </a:lnTo>
                    <a:lnTo>
                      <a:pt x="13" y="54"/>
                    </a:lnTo>
                    <a:lnTo>
                      <a:pt x="20" y="47"/>
                    </a:lnTo>
                    <a:close/>
                    <a:moveTo>
                      <a:pt x="23" y="54"/>
                    </a:moveTo>
                    <a:lnTo>
                      <a:pt x="23" y="57"/>
                    </a:lnTo>
                    <a:lnTo>
                      <a:pt x="3" y="57"/>
                    </a:lnTo>
                    <a:lnTo>
                      <a:pt x="3" y="54"/>
                    </a:lnTo>
                    <a:lnTo>
                      <a:pt x="23" y="54"/>
                    </a:lnTo>
                    <a:close/>
                    <a:moveTo>
                      <a:pt x="6" y="64"/>
                    </a:moveTo>
                    <a:lnTo>
                      <a:pt x="3" y="62"/>
                    </a:lnTo>
                    <a:lnTo>
                      <a:pt x="3" y="57"/>
                    </a:lnTo>
                    <a:lnTo>
                      <a:pt x="13" y="57"/>
                    </a:lnTo>
                    <a:lnTo>
                      <a:pt x="6" y="64"/>
                    </a:lnTo>
                    <a:close/>
                    <a:moveTo>
                      <a:pt x="20" y="51"/>
                    </a:moveTo>
                    <a:lnTo>
                      <a:pt x="23" y="54"/>
                    </a:lnTo>
                    <a:lnTo>
                      <a:pt x="10" y="67"/>
                    </a:lnTo>
                    <a:lnTo>
                      <a:pt x="6" y="64"/>
                    </a:lnTo>
                    <a:lnTo>
                      <a:pt x="20" y="51"/>
                    </a:lnTo>
                    <a:close/>
                    <a:moveTo>
                      <a:pt x="12" y="69"/>
                    </a:moveTo>
                    <a:lnTo>
                      <a:pt x="11" y="68"/>
                    </a:lnTo>
                    <a:lnTo>
                      <a:pt x="10" y="67"/>
                    </a:lnTo>
                    <a:lnTo>
                      <a:pt x="16" y="61"/>
                    </a:lnTo>
                    <a:lnTo>
                      <a:pt x="12" y="69"/>
                    </a:lnTo>
                    <a:close/>
                    <a:moveTo>
                      <a:pt x="21" y="52"/>
                    </a:moveTo>
                    <a:lnTo>
                      <a:pt x="27" y="55"/>
                    </a:lnTo>
                    <a:lnTo>
                      <a:pt x="18" y="73"/>
                    </a:lnTo>
                    <a:lnTo>
                      <a:pt x="12" y="69"/>
                    </a:lnTo>
                    <a:lnTo>
                      <a:pt x="21" y="52"/>
                    </a:lnTo>
                    <a:close/>
                    <a:moveTo>
                      <a:pt x="23" y="74"/>
                    </a:moveTo>
                    <a:lnTo>
                      <a:pt x="21" y="74"/>
                    </a:lnTo>
                    <a:lnTo>
                      <a:pt x="18" y="73"/>
                    </a:lnTo>
                    <a:lnTo>
                      <a:pt x="23" y="64"/>
                    </a:lnTo>
                    <a:lnTo>
                      <a:pt x="23" y="74"/>
                    </a:lnTo>
                    <a:close/>
                    <a:moveTo>
                      <a:pt x="23" y="54"/>
                    </a:moveTo>
                    <a:lnTo>
                      <a:pt x="26" y="54"/>
                    </a:lnTo>
                    <a:lnTo>
                      <a:pt x="26" y="74"/>
                    </a:lnTo>
                    <a:lnTo>
                      <a:pt x="23" y="74"/>
                    </a:lnTo>
                    <a:lnTo>
                      <a:pt x="23" y="54"/>
                    </a:lnTo>
                    <a:close/>
                    <a:moveTo>
                      <a:pt x="26" y="54"/>
                    </a:moveTo>
                    <a:lnTo>
                      <a:pt x="29" y="54"/>
                    </a:lnTo>
                    <a:lnTo>
                      <a:pt x="33" y="57"/>
                    </a:lnTo>
                    <a:lnTo>
                      <a:pt x="26" y="64"/>
                    </a:lnTo>
                    <a:lnTo>
                      <a:pt x="26" y="54"/>
                    </a:lnTo>
                    <a:close/>
                    <a:moveTo>
                      <a:pt x="33" y="57"/>
                    </a:moveTo>
                    <a:lnTo>
                      <a:pt x="36" y="61"/>
                    </a:lnTo>
                    <a:lnTo>
                      <a:pt x="22" y="74"/>
                    </a:lnTo>
                    <a:lnTo>
                      <a:pt x="18" y="71"/>
                    </a:lnTo>
                    <a:lnTo>
                      <a:pt x="33" y="57"/>
                    </a:lnTo>
                    <a:close/>
                    <a:moveTo>
                      <a:pt x="28" y="76"/>
                    </a:moveTo>
                    <a:lnTo>
                      <a:pt x="25" y="76"/>
                    </a:lnTo>
                    <a:lnTo>
                      <a:pt x="22" y="74"/>
                    </a:lnTo>
                    <a:lnTo>
                      <a:pt x="28" y="67"/>
                    </a:lnTo>
                    <a:lnTo>
                      <a:pt x="28" y="76"/>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8" y="74"/>
                    </a:moveTo>
                    <a:lnTo>
                      <a:pt x="46" y="76"/>
                    </a:lnTo>
                    <a:lnTo>
                      <a:pt x="42" y="76"/>
                    </a:lnTo>
                    <a:lnTo>
                      <a:pt x="42" y="67"/>
                    </a:lnTo>
                    <a:lnTo>
                      <a:pt x="48" y="74"/>
                    </a:lnTo>
                    <a:close/>
                    <a:moveTo>
                      <a:pt x="35" y="61"/>
                    </a:moveTo>
                    <a:lnTo>
                      <a:pt x="38" y="57"/>
                    </a:lnTo>
                    <a:lnTo>
                      <a:pt x="52" y="71"/>
                    </a:lnTo>
                    <a:lnTo>
                      <a:pt x="48" y="74"/>
                    </a:lnTo>
                    <a:lnTo>
                      <a:pt x="35" y="61"/>
                    </a:lnTo>
                    <a:close/>
                    <a:moveTo>
                      <a:pt x="38" y="57"/>
                    </a:moveTo>
                    <a:lnTo>
                      <a:pt x="40" y="54"/>
                    </a:lnTo>
                    <a:lnTo>
                      <a:pt x="45" y="54"/>
                    </a:lnTo>
                    <a:lnTo>
                      <a:pt x="45" y="64"/>
                    </a:lnTo>
                    <a:lnTo>
                      <a:pt x="38" y="57"/>
                    </a:lnTo>
                    <a:close/>
                    <a:moveTo>
                      <a:pt x="45" y="54"/>
                    </a:moveTo>
                    <a:lnTo>
                      <a:pt x="52" y="54"/>
                    </a:lnTo>
                    <a:lnTo>
                      <a:pt x="52" y="74"/>
                    </a:lnTo>
                    <a:lnTo>
                      <a:pt x="45" y="74"/>
                    </a:lnTo>
                    <a:lnTo>
                      <a:pt x="45" y="54"/>
                    </a:lnTo>
                    <a:close/>
                    <a:moveTo>
                      <a:pt x="58" y="71"/>
                    </a:moveTo>
                    <a:lnTo>
                      <a:pt x="55" y="74"/>
                    </a:lnTo>
                    <a:lnTo>
                      <a:pt x="52" y="74"/>
                    </a:lnTo>
                    <a:lnTo>
                      <a:pt x="52"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5" name="Freeform 601">
                <a:extLst>
                  <a:ext uri="{FF2B5EF4-FFF2-40B4-BE49-F238E27FC236}">
                    <a16:creationId xmlns:a16="http://schemas.microsoft.com/office/drawing/2014/main" id="{4D84DF01-CA54-4229-BC63-AE3D127C7724}"/>
                  </a:ext>
                </a:extLst>
              </p:cNvPr>
              <p:cNvSpPr>
                <a:spLocks/>
              </p:cNvSpPr>
              <p:nvPr/>
            </p:nvSpPr>
            <p:spPr bwMode="auto">
              <a:xfrm>
                <a:off x="3504" y="2219"/>
                <a:ext cx="16" cy="14"/>
              </a:xfrm>
              <a:custGeom>
                <a:avLst/>
                <a:gdLst>
                  <a:gd name="T0" fmla="*/ 3 w 63"/>
                  <a:gd name="T1" fmla="*/ 3 h 57"/>
                  <a:gd name="T2" fmla="*/ 3 w 63"/>
                  <a:gd name="T3" fmla="*/ 3 h 57"/>
                  <a:gd name="T4" fmla="*/ 4 w 63"/>
                  <a:gd name="T5" fmla="*/ 3 h 57"/>
                  <a:gd name="T6" fmla="*/ 4 w 63"/>
                  <a:gd name="T7" fmla="*/ 2 h 57"/>
                  <a:gd name="T8" fmla="*/ 4 w 63"/>
                  <a:gd name="T9" fmla="*/ 2 h 57"/>
                  <a:gd name="T10" fmla="*/ 4 w 63"/>
                  <a:gd name="T11" fmla="*/ 2 h 57"/>
                  <a:gd name="T12" fmla="*/ 4 w 63"/>
                  <a:gd name="T13" fmla="*/ 2 h 57"/>
                  <a:gd name="T14" fmla="*/ 4 w 63"/>
                  <a:gd name="T15" fmla="*/ 1 h 57"/>
                  <a:gd name="T16" fmla="*/ 4 w 63"/>
                  <a:gd name="T17" fmla="*/ 1 h 57"/>
                  <a:gd name="T18" fmla="*/ 4 w 63"/>
                  <a:gd name="T19" fmla="*/ 1 h 57"/>
                  <a:gd name="T20" fmla="*/ 4 w 63"/>
                  <a:gd name="T21" fmla="*/ 1 h 57"/>
                  <a:gd name="T22" fmla="*/ 4 w 63"/>
                  <a:gd name="T23" fmla="*/ 0 h 57"/>
                  <a:gd name="T24" fmla="*/ 4 w 63"/>
                  <a:gd name="T25" fmla="*/ 0 h 57"/>
                  <a:gd name="T26" fmla="*/ 4 w 63"/>
                  <a:gd name="T27" fmla="*/ 0 h 57"/>
                  <a:gd name="T28" fmla="*/ 3 w 63"/>
                  <a:gd name="T29" fmla="*/ 0 h 57"/>
                  <a:gd name="T30" fmla="*/ 3 w 63"/>
                  <a:gd name="T31" fmla="*/ 0 h 57"/>
                  <a:gd name="T32" fmla="*/ 2 w 63"/>
                  <a:gd name="T33" fmla="*/ 0 h 57"/>
                  <a:gd name="T34" fmla="*/ 2 w 63"/>
                  <a:gd name="T35" fmla="*/ 0 h 57"/>
                  <a:gd name="T36" fmla="*/ 2 w 63"/>
                  <a:gd name="T37" fmla="*/ 0 h 57"/>
                  <a:gd name="T38" fmla="*/ 2 w 63"/>
                  <a:gd name="T39" fmla="*/ 0 h 57"/>
                  <a:gd name="T40" fmla="*/ 1 w 63"/>
                  <a:gd name="T41" fmla="*/ 0 h 57"/>
                  <a:gd name="T42" fmla="*/ 1 w 63"/>
                  <a:gd name="T43" fmla="*/ 0 h 57"/>
                  <a:gd name="T44" fmla="*/ 1 w 63"/>
                  <a:gd name="T45" fmla="*/ 1 h 57"/>
                  <a:gd name="T46" fmla="*/ 0 w 63"/>
                  <a:gd name="T47" fmla="*/ 1 h 57"/>
                  <a:gd name="T48" fmla="*/ 0 w 63"/>
                  <a:gd name="T49" fmla="*/ 1 h 57"/>
                  <a:gd name="T50" fmla="*/ 0 w 63"/>
                  <a:gd name="T51" fmla="*/ 1 h 57"/>
                  <a:gd name="T52" fmla="*/ 0 w 63"/>
                  <a:gd name="T53" fmla="*/ 2 h 57"/>
                  <a:gd name="T54" fmla="*/ 0 w 63"/>
                  <a:gd name="T55" fmla="*/ 2 h 57"/>
                  <a:gd name="T56" fmla="*/ 0 w 63"/>
                  <a:gd name="T57" fmla="*/ 2 h 57"/>
                  <a:gd name="T58" fmla="*/ 0 w 63"/>
                  <a:gd name="T59" fmla="*/ 2 h 57"/>
                  <a:gd name="T60" fmla="*/ 0 w 63"/>
                  <a:gd name="T61" fmla="*/ 3 h 57"/>
                  <a:gd name="T62" fmla="*/ 0 w 63"/>
                  <a:gd name="T63" fmla="*/ 3 h 57"/>
                  <a:gd name="T64" fmla="*/ 0 w 63"/>
                  <a:gd name="T65" fmla="*/ 3 h 57"/>
                  <a:gd name="T66" fmla="*/ 1 w 63"/>
                  <a:gd name="T67" fmla="*/ 3 h 57"/>
                  <a:gd name="T68" fmla="*/ 1 w 63"/>
                  <a:gd name="T69" fmla="*/ 3 h 57"/>
                  <a:gd name="T70" fmla="*/ 1 w 63"/>
                  <a:gd name="T71" fmla="*/ 3 h 57"/>
                  <a:gd name="T72" fmla="*/ 2 w 63"/>
                  <a:gd name="T73" fmla="*/ 3 h 57"/>
                  <a:gd name="T74" fmla="*/ 2 w 63"/>
                  <a:gd name="T75" fmla="*/ 3 h 57"/>
                  <a:gd name="T76" fmla="*/ 2 w 63"/>
                  <a:gd name="T77" fmla="*/ 3 h 57"/>
                  <a:gd name="T78" fmla="*/ 3 w 63"/>
                  <a:gd name="T79" fmla="*/ 3 h 57"/>
                  <a:gd name="T80" fmla="*/ 3 w 63"/>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7"/>
                  <a:gd name="T125" fmla="*/ 63 w 63"/>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7">
                    <a:moveTo>
                      <a:pt x="44" y="51"/>
                    </a:moveTo>
                    <a:lnTo>
                      <a:pt x="51" y="47"/>
                    </a:lnTo>
                    <a:lnTo>
                      <a:pt x="54" y="44"/>
                    </a:lnTo>
                    <a:lnTo>
                      <a:pt x="57" y="41"/>
                    </a:lnTo>
                    <a:lnTo>
                      <a:pt x="59" y="38"/>
                    </a:lnTo>
                    <a:lnTo>
                      <a:pt x="63" y="32"/>
                    </a:lnTo>
                    <a:lnTo>
                      <a:pt x="63" y="29"/>
                    </a:lnTo>
                    <a:lnTo>
                      <a:pt x="63" y="22"/>
                    </a:lnTo>
                    <a:lnTo>
                      <a:pt x="63" y="19"/>
                    </a:lnTo>
                    <a:lnTo>
                      <a:pt x="63" y="15"/>
                    </a:lnTo>
                    <a:lnTo>
                      <a:pt x="63" y="12"/>
                    </a:lnTo>
                    <a:lnTo>
                      <a:pt x="59" y="7"/>
                    </a:lnTo>
                    <a:lnTo>
                      <a:pt x="57" y="7"/>
                    </a:lnTo>
                    <a:lnTo>
                      <a:pt x="54" y="3"/>
                    </a:lnTo>
                    <a:lnTo>
                      <a:pt x="47" y="0"/>
                    </a:lnTo>
                    <a:lnTo>
                      <a:pt x="44" y="0"/>
                    </a:lnTo>
                    <a:lnTo>
                      <a:pt x="37" y="0"/>
                    </a:lnTo>
                    <a:lnTo>
                      <a:pt x="34" y="0"/>
                    </a:lnTo>
                    <a:lnTo>
                      <a:pt x="29" y="3"/>
                    </a:lnTo>
                    <a:lnTo>
                      <a:pt x="22" y="3"/>
                    </a:lnTo>
                    <a:lnTo>
                      <a:pt x="19" y="7"/>
                    </a:lnTo>
                    <a:lnTo>
                      <a:pt x="12" y="10"/>
                    </a:lnTo>
                    <a:lnTo>
                      <a:pt x="9" y="12"/>
                    </a:lnTo>
                    <a:lnTo>
                      <a:pt x="5" y="15"/>
                    </a:lnTo>
                    <a:lnTo>
                      <a:pt x="3" y="22"/>
                    </a:lnTo>
                    <a:lnTo>
                      <a:pt x="0" y="25"/>
                    </a:lnTo>
                    <a:lnTo>
                      <a:pt x="0" y="29"/>
                    </a:lnTo>
                    <a:lnTo>
                      <a:pt x="0" y="35"/>
                    </a:lnTo>
                    <a:lnTo>
                      <a:pt x="0" y="38"/>
                    </a:lnTo>
                    <a:lnTo>
                      <a:pt x="0" y="41"/>
                    </a:lnTo>
                    <a:lnTo>
                      <a:pt x="0" y="47"/>
                    </a:lnTo>
                    <a:lnTo>
                      <a:pt x="3" y="51"/>
                    </a:lnTo>
                    <a:lnTo>
                      <a:pt x="5" y="54"/>
                    </a:lnTo>
                    <a:lnTo>
                      <a:pt x="9" y="54"/>
                    </a:lnTo>
                    <a:lnTo>
                      <a:pt x="15" y="57"/>
                    </a:lnTo>
                    <a:lnTo>
                      <a:pt x="19" y="57"/>
                    </a:lnTo>
                    <a:lnTo>
                      <a:pt x="25" y="57"/>
                    </a:lnTo>
                    <a:lnTo>
                      <a:pt x="29" y="57"/>
                    </a:lnTo>
                    <a:lnTo>
                      <a:pt x="34"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6" name="Freeform 602">
                <a:extLst>
                  <a:ext uri="{FF2B5EF4-FFF2-40B4-BE49-F238E27FC236}">
                    <a16:creationId xmlns:a16="http://schemas.microsoft.com/office/drawing/2014/main" id="{E3710E57-4883-4FA7-93BE-C015DCF2AB9D}"/>
                  </a:ext>
                </a:extLst>
              </p:cNvPr>
              <p:cNvSpPr>
                <a:spLocks noEditPoints="1"/>
              </p:cNvSpPr>
              <p:nvPr/>
            </p:nvSpPr>
            <p:spPr bwMode="auto">
              <a:xfrm>
                <a:off x="3501" y="2216"/>
                <a:ext cx="21" cy="20"/>
              </a:xfrm>
              <a:custGeom>
                <a:avLst/>
                <a:gdLst>
                  <a:gd name="T0" fmla="*/ 4 w 86"/>
                  <a:gd name="T1" fmla="*/ 4 h 76"/>
                  <a:gd name="T2" fmla="*/ 4 w 86"/>
                  <a:gd name="T3" fmla="*/ 3 h 76"/>
                  <a:gd name="T4" fmla="*/ 4 w 86"/>
                  <a:gd name="T5" fmla="*/ 4 h 76"/>
                  <a:gd name="T6" fmla="*/ 4 w 86"/>
                  <a:gd name="T7" fmla="*/ 4 h 76"/>
                  <a:gd name="T8" fmla="*/ 4 w 86"/>
                  <a:gd name="T9" fmla="*/ 3 h 76"/>
                  <a:gd name="T10" fmla="*/ 5 w 86"/>
                  <a:gd name="T11" fmla="*/ 4 h 76"/>
                  <a:gd name="T12" fmla="*/ 4 w 86"/>
                  <a:gd name="T13" fmla="*/ 3 h 76"/>
                  <a:gd name="T14" fmla="*/ 5 w 86"/>
                  <a:gd name="T15" fmla="*/ 3 h 76"/>
                  <a:gd name="T16" fmla="*/ 5 w 86"/>
                  <a:gd name="T17" fmla="*/ 3 h 76"/>
                  <a:gd name="T18" fmla="*/ 4 w 86"/>
                  <a:gd name="T19" fmla="*/ 3 h 76"/>
                  <a:gd name="T20" fmla="*/ 4 w 86"/>
                  <a:gd name="T21" fmla="*/ 2 h 76"/>
                  <a:gd name="T22" fmla="*/ 4 w 86"/>
                  <a:gd name="T23" fmla="*/ 2 h 76"/>
                  <a:gd name="T24" fmla="*/ 5 w 86"/>
                  <a:gd name="T25" fmla="*/ 2 h 76"/>
                  <a:gd name="T26" fmla="*/ 5 w 86"/>
                  <a:gd name="T27" fmla="*/ 1 h 76"/>
                  <a:gd name="T28" fmla="*/ 4 w 86"/>
                  <a:gd name="T29" fmla="*/ 1 h 76"/>
                  <a:gd name="T30" fmla="*/ 4 w 86"/>
                  <a:gd name="T31" fmla="*/ 2 h 76"/>
                  <a:gd name="T32" fmla="*/ 4 w 86"/>
                  <a:gd name="T33" fmla="*/ 1 h 76"/>
                  <a:gd name="T34" fmla="*/ 4 w 86"/>
                  <a:gd name="T35" fmla="*/ 1 h 76"/>
                  <a:gd name="T36" fmla="*/ 4 w 86"/>
                  <a:gd name="T37" fmla="*/ 0 h 76"/>
                  <a:gd name="T38" fmla="*/ 4 w 86"/>
                  <a:gd name="T39" fmla="*/ 0 h 76"/>
                  <a:gd name="T40" fmla="*/ 3 w 86"/>
                  <a:gd name="T41" fmla="*/ 1 h 76"/>
                  <a:gd name="T42" fmla="*/ 3 w 86"/>
                  <a:gd name="T43" fmla="*/ 1 h 76"/>
                  <a:gd name="T44" fmla="*/ 3 w 86"/>
                  <a:gd name="T45" fmla="*/ 0 h 76"/>
                  <a:gd name="T46" fmla="*/ 3 w 86"/>
                  <a:gd name="T47" fmla="*/ 0 h 76"/>
                  <a:gd name="T48" fmla="*/ 3 w 86"/>
                  <a:gd name="T49" fmla="*/ 2 h 76"/>
                  <a:gd name="T50" fmla="*/ 2 w 86"/>
                  <a:gd name="T51" fmla="*/ 1 h 76"/>
                  <a:gd name="T52" fmla="*/ 2 w 86"/>
                  <a:gd name="T53" fmla="*/ 2 h 76"/>
                  <a:gd name="T54" fmla="*/ 2 w 86"/>
                  <a:gd name="T55" fmla="*/ 2 h 76"/>
                  <a:gd name="T56" fmla="*/ 2 w 86"/>
                  <a:gd name="T57" fmla="*/ 1 h 76"/>
                  <a:gd name="T58" fmla="*/ 1 w 86"/>
                  <a:gd name="T59" fmla="*/ 1 h 76"/>
                  <a:gd name="T60" fmla="*/ 1 w 86"/>
                  <a:gd name="T61" fmla="*/ 1 h 76"/>
                  <a:gd name="T62" fmla="*/ 1 w 86"/>
                  <a:gd name="T63" fmla="*/ 2 h 76"/>
                  <a:gd name="T64" fmla="*/ 1 w 86"/>
                  <a:gd name="T65" fmla="*/ 1 h 76"/>
                  <a:gd name="T66" fmla="*/ 1 w 86"/>
                  <a:gd name="T67" fmla="*/ 2 h 76"/>
                  <a:gd name="T68" fmla="*/ 1 w 86"/>
                  <a:gd name="T69" fmla="*/ 2 h 76"/>
                  <a:gd name="T70" fmla="*/ 0 w 86"/>
                  <a:gd name="T71" fmla="*/ 2 h 76"/>
                  <a:gd name="T72" fmla="*/ 1 w 86"/>
                  <a:gd name="T73" fmla="*/ 3 h 76"/>
                  <a:gd name="T74" fmla="*/ 0 w 86"/>
                  <a:gd name="T75" fmla="*/ 3 h 76"/>
                  <a:gd name="T76" fmla="*/ 0 w 86"/>
                  <a:gd name="T77" fmla="*/ 3 h 76"/>
                  <a:gd name="T78" fmla="*/ 1 w 86"/>
                  <a:gd name="T79" fmla="*/ 3 h 76"/>
                  <a:gd name="T80" fmla="*/ 0 w 86"/>
                  <a:gd name="T81" fmla="*/ 4 h 76"/>
                  <a:gd name="T82" fmla="*/ 1 w 86"/>
                  <a:gd name="T83" fmla="*/ 4 h 76"/>
                  <a:gd name="T84" fmla="*/ 0 w 86"/>
                  <a:gd name="T85" fmla="*/ 5 h 76"/>
                  <a:gd name="T86" fmla="*/ 0 w 86"/>
                  <a:gd name="T87" fmla="*/ 5 h 76"/>
                  <a:gd name="T88" fmla="*/ 1 w 86"/>
                  <a:gd name="T89" fmla="*/ 5 h 76"/>
                  <a:gd name="T90" fmla="*/ 1 w 86"/>
                  <a:gd name="T91" fmla="*/ 4 h 76"/>
                  <a:gd name="T92" fmla="*/ 2 w 86"/>
                  <a:gd name="T93" fmla="*/ 4 h 76"/>
                  <a:gd name="T94" fmla="*/ 1 w 86"/>
                  <a:gd name="T95" fmla="*/ 5 h 76"/>
                  <a:gd name="T96" fmla="*/ 2 w 86"/>
                  <a:gd name="T97" fmla="*/ 5 h 76"/>
                  <a:gd name="T98" fmla="*/ 2 w 86"/>
                  <a:gd name="T99" fmla="*/ 4 h 76"/>
                  <a:gd name="T100" fmla="*/ 2 w 86"/>
                  <a:gd name="T101" fmla="*/ 4 h 76"/>
                  <a:gd name="T102" fmla="*/ 3 w 86"/>
                  <a:gd name="T103" fmla="*/ 5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3" y="52"/>
                    </a:moveTo>
                    <a:lnTo>
                      <a:pt x="59" y="48"/>
                    </a:lnTo>
                    <a:lnTo>
                      <a:pt x="68" y="66"/>
                    </a:lnTo>
                    <a:lnTo>
                      <a:pt x="61" y="69"/>
                    </a:lnTo>
                    <a:lnTo>
                      <a:pt x="53" y="52"/>
                    </a:lnTo>
                    <a:close/>
                    <a:moveTo>
                      <a:pt x="70" y="64"/>
                    </a:moveTo>
                    <a:lnTo>
                      <a:pt x="69" y="65"/>
                    </a:lnTo>
                    <a:lnTo>
                      <a:pt x="68" y="66"/>
                    </a:lnTo>
                    <a:lnTo>
                      <a:pt x="64" y="57"/>
                    </a:lnTo>
                    <a:lnTo>
                      <a:pt x="70" y="64"/>
                    </a:lnTo>
                    <a:close/>
                    <a:moveTo>
                      <a:pt x="57" y="51"/>
                    </a:moveTo>
                    <a:lnTo>
                      <a:pt x="60" y="47"/>
                    </a:lnTo>
                    <a:lnTo>
                      <a:pt x="74" y="61"/>
                    </a:lnTo>
                    <a:lnTo>
                      <a:pt x="70" y="64"/>
                    </a:lnTo>
                    <a:lnTo>
                      <a:pt x="57" y="51"/>
                    </a:lnTo>
                    <a:close/>
                    <a:moveTo>
                      <a:pt x="74" y="61"/>
                    </a:moveTo>
                    <a:lnTo>
                      <a:pt x="64" y="71"/>
                    </a:lnTo>
                    <a:lnTo>
                      <a:pt x="74" y="61"/>
                    </a:lnTo>
                    <a:lnTo>
                      <a:pt x="67" y="54"/>
                    </a:lnTo>
                    <a:lnTo>
                      <a:pt x="74" y="61"/>
                    </a:lnTo>
                    <a:close/>
                    <a:moveTo>
                      <a:pt x="60" y="47"/>
                    </a:moveTo>
                    <a:lnTo>
                      <a:pt x="63" y="44"/>
                    </a:lnTo>
                    <a:lnTo>
                      <a:pt x="77" y="57"/>
                    </a:lnTo>
                    <a:lnTo>
                      <a:pt x="74" y="61"/>
                    </a:lnTo>
                    <a:lnTo>
                      <a:pt x="60" y="47"/>
                    </a:lnTo>
                    <a:close/>
                    <a:moveTo>
                      <a:pt x="63" y="44"/>
                    </a:moveTo>
                    <a:lnTo>
                      <a:pt x="63" y="44"/>
                    </a:lnTo>
                    <a:lnTo>
                      <a:pt x="70" y="51"/>
                    </a:lnTo>
                    <a:lnTo>
                      <a:pt x="63" y="44"/>
                    </a:lnTo>
                    <a:close/>
                    <a:moveTo>
                      <a:pt x="63" y="44"/>
                    </a:moveTo>
                    <a:lnTo>
                      <a:pt x="66" y="41"/>
                    </a:lnTo>
                    <a:lnTo>
                      <a:pt x="80" y="55"/>
                    </a:lnTo>
                    <a:lnTo>
                      <a:pt x="77" y="58"/>
                    </a:lnTo>
                    <a:lnTo>
                      <a:pt x="63" y="44"/>
                    </a:lnTo>
                    <a:close/>
                    <a:moveTo>
                      <a:pt x="81" y="52"/>
                    </a:moveTo>
                    <a:lnTo>
                      <a:pt x="81" y="54"/>
                    </a:lnTo>
                    <a:lnTo>
                      <a:pt x="80" y="55"/>
                    </a:lnTo>
                    <a:lnTo>
                      <a:pt x="72" y="48"/>
                    </a:lnTo>
                    <a:lnTo>
                      <a:pt x="81" y="52"/>
                    </a:lnTo>
                    <a:close/>
                    <a:moveTo>
                      <a:pt x="65" y="44"/>
                    </a:moveTo>
                    <a:lnTo>
                      <a:pt x="68" y="37"/>
                    </a:lnTo>
                    <a:lnTo>
                      <a:pt x="85" y="46"/>
                    </a:lnTo>
                    <a:lnTo>
                      <a:pt x="81" y="52"/>
                    </a:lnTo>
                    <a:lnTo>
                      <a:pt x="65" y="44"/>
                    </a:lnTo>
                    <a:close/>
                    <a:moveTo>
                      <a:pt x="86" y="42"/>
                    </a:moveTo>
                    <a:lnTo>
                      <a:pt x="86" y="44"/>
                    </a:lnTo>
                    <a:lnTo>
                      <a:pt x="85" y="46"/>
                    </a:lnTo>
                    <a:lnTo>
                      <a:pt x="76" y="42"/>
                    </a:lnTo>
                    <a:lnTo>
                      <a:pt x="86" y="42"/>
                    </a:lnTo>
                    <a:close/>
                    <a:moveTo>
                      <a:pt x="67" y="42"/>
                    </a:moveTo>
                    <a:lnTo>
                      <a:pt x="67" y="39"/>
                    </a:lnTo>
                    <a:lnTo>
                      <a:pt x="86" y="39"/>
                    </a:lnTo>
                    <a:lnTo>
                      <a:pt x="86" y="42"/>
                    </a:lnTo>
                    <a:lnTo>
                      <a:pt x="67" y="42"/>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67" y="25"/>
                    </a:moveTo>
                    <a:lnTo>
                      <a:pt x="67" y="22"/>
                    </a:lnTo>
                    <a:lnTo>
                      <a:pt x="86" y="22"/>
                    </a:lnTo>
                    <a:lnTo>
                      <a:pt x="86" y="25"/>
                    </a:lnTo>
                    <a:lnTo>
                      <a:pt x="67" y="25"/>
                    </a:lnTo>
                    <a:close/>
                    <a:moveTo>
                      <a:pt x="85" y="19"/>
                    </a:moveTo>
                    <a:lnTo>
                      <a:pt x="86" y="20"/>
                    </a:lnTo>
                    <a:lnTo>
                      <a:pt x="86" y="22"/>
                    </a:lnTo>
                    <a:lnTo>
                      <a:pt x="76" y="22"/>
                    </a:lnTo>
                    <a:lnTo>
                      <a:pt x="85" y="19"/>
                    </a:lnTo>
                    <a:close/>
                    <a:moveTo>
                      <a:pt x="68" y="26"/>
                    </a:moveTo>
                    <a:lnTo>
                      <a:pt x="65" y="21"/>
                    </a:lnTo>
                    <a:lnTo>
                      <a:pt x="81" y="12"/>
                    </a:lnTo>
                    <a:lnTo>
                      <a:pt x="85" y="19"/>
                    </a:lnTo>
                    <a:lnTo>
                      <a:pt x="68" y="26"/>
                    </a:lnTo>
                    <a:close/>
                    <a:moveTo>
                      <a:pt x="72" y="7"/>
                    </a:moveTo>
                    <a:lnTo>
                      <a:pt x="79" y="7"/>
                    </a:lnTo>
                    <a:lnTo>
                      <a:pt x="81" y="12"/>
                    </a:lnTo>
                    <a:lnTo>
                      <a:pt x="72" y="17"/>
                    </a:lnTo>
                    <a:lnTo>
                      <a:pt x="72" y="7"/>
                    </a:lnTo>
                    <a:close/>
                    <a:moveTo>
                      <a:pt x="72" y="25"/>
                    </a:moveTo>
                    <a:lnTo>
                      <a:pt x="70" y="25"/>
                    </a:lnTo>
                    <a:lnTo>
                      <a:pt x="70" y="7"/>
                    </a:lnTo>
                    <a:lnTo>
                      <a:pt x="72" y="7"/>
                    </a:lnTo>
                    <a:lnTo>
                      <a:pt x="72" y="25"/>
                    </a:lnTo>
                    <a:close/>
                    <a:moveTo>
                      <a:pt x="70" y="25"/>
                    </a:moveTo>
                    <a:lnTo>
                      <a:pt x="66" y="25"/>
                    </a:lnTo>
                    <a:lnTo>
                      <a:pt x="63" y="23"/>
                    </a:lnTo>
                    <a:lnTo>
                      <a:pt x="70" y="17"/>
                    </a:lnTo>
                    <a:lnTo>
                      <a:pt x="70" y="25"/>
                    </a:lnTo>
                    <a:close/>
                    <a:moveTo>
                      <a:pt x="63" y="23"/>
                    </a:moveTo>
                    <a:lnTo>
                      <a:pt x="60" y="20"/>
                    </a:lnTo>
                    <a:lnTo>
                      <a:pt x="74" y="7"/>
                    </a:lnTo>
                    <a:lnTo>
                      <a:pt x="77" y="10"/>
                    </a:lnTo>
                    <a:lnTo>
                      <a:pt x="63" y="23"/>
                    </a:lnTo>
                    <a:close/>
                    <a:moveTo>
                      <a:pt x="71" y="4"/>
                    </a:moveTo>
                    <a:lnTo>
                      <a:pt x="72" y="5"/>
                    </a:lnTo>
                    <a:lnTo>
                      <a:pt x="74" y="7"/>
                    </a:lnTo>
                    <a:lnTo>
                      <a:pt x="67" y="13"/>
                    </a:lnTo>
                    <a:lnTo>
                      <a:pt x="71" y="4"/>
                    </a:lnTo>
                    <a:close/>
                    <a:moveTo>
                      <a:pt x="63" y="22"/>
                    </a:moveTo>
                    <a:lnTo>
                      <a:pt x="56" y="19"/>
                    </a:lnTo>
                    <a:lnTo>
                      <a:pt x="65" y="1"/>
                    </a:lnTo>
                    <a:lnTo>
                      <a:pt x="71" y="4"/>
                    </a:lnTo>
                    <a:lnTo>
                      <a:pt x="63" y="22"/>
                    </a:lnTo>
                    <a:close/>
                    <a:moveTo>
                      <a:pt x="60" y="0"/>
                    </a:moveTo>
                    <a:lnTo>
                      <a:pt x="63" y="0"/>
                    </a:lnTo>
                    <a:lnTo>
                      <a:pt x="65" y="1"/>
                    </a:lnTo>
                    <a:lnTo>
                      <a:pt x="60" y="10"/>
                    </a:lnTo>
                    <a:lnTo>
                      <a:pt x="60" y="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7" y="20"/>
                    </a:lnTo>
                    <a:lnTo>
                      <a:pt x="47" y="0"/>
                    </a:lnTo>
                    <a:lnTo>
                      <a:pt x="50" y="0"/>
                    </a:lnTo>
                    <a:lnTo>
                      <a:pt x="50" y="20"/>
                    </a:lnTo>
                    <a:close/>
                    <a:moveTo>
                      <a:pt x="44" y="1"/>
                    </a:moveTo>
                    <a:lnTo>
                      <a:pt x="45" y="0"/>
                    </a:lnTo>
                    <a:lnTo>
                      <a:pt x="47" y="0"/>
                    </a:lnTo>
                    <a:lnTo>
                      <a:pt x="47" y="10"/>
                    </a:lnTo>
                    <a:lnTo>
                      <a:pt x="44" y="1"/>
                    </a:lnTo>
                    <a:close/>
                    <a:moveTo>
                      <a:pt x="52" y="19"/>
                    </a:moveTo>
                    <a:lnTo>
                      <a:pt x="45" y="22"/>
                    </a:lnTo>
                    <a:lnTo>
                      <a:pt x="37" y="4"/>
                    </a:lnTo>
                    <a:lnTo>
                      <a:pt x="44" y="1"/>
                    </a:lnTo>
                    <a:lnTo>
                      <a:pt x="52" y="19"/>
                    </a:lnTo>
                    <a:close/>
                    <a:moveTo>
                      <a:pt x="45" y="22"/>
                    </a:moveTo>
                    <a:lnTo>
                      <a:pt x="44" y="22"/>
                    </a:lnTo>
                    <a:lnTo>
                      <a:pt x="42" y="22"/>
                    </a:lnTo>
                    <a:lnTo>
                      <a:pt x="42" y="13"/>
                    </a:lnTo>
                    <a:lnTo>
                      <a:pt x="45" y="22"/>
                    </a:lnTo>
                    <a:close/>
                    <a:moveTo>
                      <a:pt x="42" y="22"/>
                    </a:moveTo>
                    <a:lnTo>
                      <a:pt x="35" y="22"/>
                    </a:lnTo>
                    <a:lnTo>
                      <a:pt x="35" y="3"/>
                    </a:lnTo>
                    <a:lnTo>
                      <a:pt x="42" y="3"/>
                    </a:lnTo>
                    <a:lnTo>
                      <a:pt x="42" y="22"/>
                    </a:lnTo>
                    <a:close/>
                    <a:moveTo>
                      <a:pt x="28" y="7"/>
                    </a:moveTo>
                    <a:lnTo>
                      <a:pt x="31" y="3"/>
                    </a:lnTo>
                    <a:lnTo>
                      <a:pt x="35" y="3"/>
                    </a:lnTo>
                    <a:lnTo>
                      <a:pt x="35" y="13"/>
                    </a:lnTo>
                    <a:lnTo>
                      <a:pt x="28" y="7"/>
                    </a:lnTo>
                    <a:close/>
                    <a:moveTo>
                      <a:pt x="42" y="20"/>
                    </a:moveTo>
                    <a:lnTo>
                      <a:pt x="38" y="23"/>
                    </a:lnTo>
                    <a:lnTo>
                      <a:pt x="25" y="10"/>
                    </a:lnTo>
                    <a:lnTo>
                      <a:pt x="28" y="7"/>
                    </a:lnTo>
                    <a:lnTo>
                      <a:pt x="42" y="20"/>
                    </a:lnTo>
                    <a:close/>
                    <a:moveTo>
                      <a:pt x="38" y="23"/>
                    </a:moveTo>
                    <a:lnTo>
                      <a:pt x="37" y="24"/>
                    </a:lnTo>
                    <a:lnTo>
                      <a:pt x="36" y="24"/>
                    </a:lnTo>
                    <a:lnTo>
                      <a:pt x="32" y="17"/>
                    </a:lnTo>
                    <a:lnTo>
                      <a:pt x="38" y="23"/>
                    </a:lnTo>
                    <a:close/>
                    <a:moveTo>
                      <a:pt x="36" y="24"/>
                    </a:moveTo>
                    <a:lnTo>
                      <a:pt x="29" y="28"/>
                    </a:lnTo>
                    <a:lnTo>
                      <a:pt x="21" y="11"/>
                    </a:lnTo>
                    <a:lnTo>
                      <a:pt x="27" y="8"/>
                    </a:lnTo>
                    <a:lnTo>
                      <a:pt x="36" y="24"/>
                    </a:lnTo>
                    <a:close/>
                    <a:moveTo>
                      <a:pt x="18" y="12"/>
                    </a:moveTo>
                    <a:lnTo>
                      <a:pt x="20" y="11"/>
                    </a:lnTo>
                    <a:lnTo>
                      <a:pt x="21" y="11"/>
                    </a:lnTo>
                    <a:lnTo>
                      <a:pt x="25" y="20"/>
                    </a:lnTo>
                    <a:lnTo>
                      <a:pt x="18" y="12"/>
                    </a:lnTo>
                    <a:close/>
                    <a:moveTo>
                      <a:pt x="32" y="26"/>
                    </a:moveTo>
                    <a:lnTo>
                      <a:pt x="28" y="30"/>
                    </a:lnTo>
                    <a:lnTo>
                      <a:pt x="15" y="15"/>
                    </a:lnTo>
                    <a:lnTo>
                      <a:pt x="18" y="12"/>
                    </a:lnTo>
                    <a:lnTo>
                      <a:pt x="32" y="26"/>
                    </a:lnTo>
                    <a:close/>
                    <a:moveTo>
                      <a:pt x="15" y="15"/>
                    </a:moveTo>
                    <a:lnTo>
                      <a:pt x="25" y="7"/>
                    </a:lnTo>
                    <a:lnTo>
                      <a:pt x="15" y="15"/>
                    </a:lnTo>
                    <a:lnTo>
                      <a:pt x="22" y="22"/>
                    </a:lnTo>
                    <a:lnTo>
                      <a:pt x="15" y="15"/>
                    </a:lnTo>
                    <a:close/>
                    <a:moveTo>
                      <a:pt x="28" y="30"/>
                    </a:moveTo>
                    <a:lnTo>
                      <a:pt x="26" y="32"/>
                    </a:lnTo>
                    <a:lnTo>
                      <a:pt x="12" y="19"/>
                    </a:lnTo>
                    <a:lnTo>
                      <a:pt x="15" y="15"/>
                    </a:lnTo>
                    <a:lnTo>
                      <a:pt x="28" y="30"/>
                    </a:lnTo>
                    <a:close/>
                    <a:moveTo>
                      <a:pt x="11" y="22"/>
                    </a:moveTo>
                    <a:lnTo>
                      <a:pt x="11" y="20"/>
                    </a:lnTo>
                    <a:lnTo>
                      <a:pt x="12" y="19"/>
                    </a:lnTo>
                    <a:lnTo>
                      <a:pt x="18" y="25"/>
                    </a:lnTo>
                    <a:lnTo>
                      <a:pt x="11" y="22"/>
                    </a:lnTo>
                    <a:close/>
                    <a:moveTo>
                      <a:pt x="27" y="30"/>
                    </a:moveTo>
                    <a:lnTo>
                      <a:pt x="24" y="36"/>
                    </a:lnTo>
                    <a:lnTo>
                      <a:pt x="7" y="28"/>
                    </a:lnTo>
                    <a:lnTo>
                      <a:pt x="11" y="22"/>
                    </a:lnTo>
                    <a:lnTo>
                      <a:pt x="27" y="30"/>
                    </a:lnTo>
                    <a:close/>
                    <a:moveTo>
                      <a:pt x="24" y="36"/>
                    </a:moveTo>
                    <a:lnTo>
                      <a:pt x="24" y="37"/>
                    </a:lnTo>
                    <a:lnTo>
                      <a:pt x="23" y="39"/>
                    </a:lnTo>
                    <a:lnTo>
                      <a:pt x="16" y="32"/>
                    </a:lnTo>
                    <a:lnTo>
                      <a:pt x="24" y="36"/>
                    </a:lnTo>
                    <a:close/>
                    <a:moveTo>
                      <a:pt x="23" y="39"/>
                    </a:moveTo>
                    <a:lnTo>
                      <a:pt x="20" y="42"/>
                    </a:lnTo>
                    <a:lnTo>
                      <a:pt x="6" y="29"/>
                    </a:lnTo>
                    <a:lnTo>
                      <a:pt x="9" y="25"/>
                    </a:lnTo>
                    <a:lnTo>
                      <a:pt x="23" y="39"/>
                    </a:lnTo>
                    <a:close/>
                    <a:moveTo>
                      <a:pt x="3" y="35"/>
                    </a:moveTo>
                    <a:lnTo>
                      <a:pt x="3" y="31"/>
                    </a:lnTo>
                    <a:lnTo>
                      <a:pt x="6" y="29"/>
                    </a:lnTo>
                    <a:lnTo>
                      <a:pt x="13" y="35"/>
                    </a:lnTo>
                    <a:lnTo>
                      <a:pt x="3" y="35"/>
                    </a:lnTo>
                    <a:close/>
                    <a:moveTo>
                      <a:pt x="22" y="35"/>
                    </a:moveTo>
                    <a:lnTo>
                      <a:pt x="22" y="39"/>
                    </a:lnTo>
                    <a:lnTo>
                      <a:pt x="3" y="39"/>
                    </a:lnTo>
                    <a:lnTo>
                      <a:pt x="3" y="35"/>
                    </a:lnTo>
                    <a:lnTo>
                      <a:pt x="22" y="35"/>
                    </a:lnTo>
                    <a:close/>
                    <a:moveTo>
                      <a:pt x="22" y="39"/>
                    </a:moveTo>
                    <a:lnTo>
                      <a:pt x="22" y="45"/>
                    </a:lnTo>
                    <a:lnTo>
                      <a:pt x="3" y="45"/>
                    </a:lnTo>
                    <a:lnTo>
                      <a:pt x="3" y="39"/>
                    </a:lnTo>
                    <a:lnTo>
                      <a:pt x="22" y="39"/>
                    </a:lnTo>
                    <a:close/>
                    <a:moveTo>
                      <a:pt x="22" y="45"/>
                    </a:moveTo>
                    <a:lnTo>
                      <a:pt x="22" y="48"/>
                    </a:lnTo>
                    <a:lnTo>
                      <a:pt x="3" y="48"/>
                    </a:lnTo>
                    <a:lnTo>
                      <a:pt x="3" y="45"/>
                    </a:lnTo>
                    <a:lnTo>
                      <a:pt x="22" y="45"/>
                    </a:lnTo>
                    <a:close/>
                    <a:moveTo>
                      <a:pt x="22" y="48"/>
                    </a:moveTo>
                    <a:lnTo>
                      <a:pt x="22" y="51"/>
                    </a:lnTo>
                    <a:lnTo>
                      <a:pt x="3" y="51"/>
                    </a:lnTo>
                    <a:lnTo>
                      <a:pt x="3" y="48"/>
                    </a:lnTo>
                    <a:lnTo>
                      <a:pt x="22" y="48"/>
                    </a:lnTo>
                    <a:close/>
                    <a:moveTo>
                      <a:pt x="22" y="51"/>
                    </a:moveTo>
                    <a:lnTo>
                      <a:pt x="22" y="57"/>
                    </a:lnTo>
                    <a:lnTo>
                      <a:pt x="3" y="57"/>
                    </a:lnTo>
                    <a:lnTo>
                      <a:pt x="3" y="51"/>
                    </a:lnTo>
                    <a:lnTo>
                      <a:pt x="22" y="51"/>
                    </a:lnTo>
                    <a:close/>
                    <a:moveTo>
                      <a:pt x="6" y="64"/>
                    </a:moveTo>
                    <a:lnTo>
                      <a:pt x="3" y="62"/>
                    </a:lnTo>
                    <a:lnTo>
                      <a:pt x="3" y="57"/>
                    </a:lnTo>
                    <a:lnTo>
                      <a:pt x="13" y="57"/>
                    </a:lnTo>
                    <a:lnTo>
                      <a:pt x="6" y="64"/>
                    </a:lnTo>
                    <a:close/>
                    <a:moveTo>
                      <a:pt x="20" y="51"/>
                    </a:moveTo>
                    <a:lnTo>
                      <a:pt x="23" y="54"/>
                    </a:lnTo>
                    <a:lnTo>
                      <a:pt x="9" y="67"/>
                    </a:lnTo>
                    <a:lnTo>
                      <a:pt x="6" y="64"/>
                    </a:lnTo>
                    <a:lnTo>
                      <a:pt x="20" y="51"/>
                    </a:lnTo>
                    <a:close/>
                    <a:moveTo>
                      <a:pt x="9" y="67"/>
                    </a:moveTo>
                    <a:lnTo>
                      <a:pt x="0" y="58"/>
                    </a:lnTo>
                    <a:lnTo>
                      <a:pt x="9" y="67"/>
                    </a:lnTo>
                    <a:lnTo>
                      <a:pt x="16" y="61"/>
                    </a:lnTo>
                    <a:lnTo>
                      <a:pt x="9" y="67"/>
                    </a:lnTo>
                    <a:close/>
                    <a:moveTo>
                      <a:pt x="23" y="54"/>
                    </a:moveTo>
                    <a:lnTo>
                      <a:pt x="26" y="57"/>
                    </a:lnTo>
                    <a:lnTo>
                      <a:pt x="12" y="71"/>
                    </a:lnTo>
                    <a:lnTo>
                      <a:pt x="9" y="67"/>
                    </a:lnTo>
                    <a:lnTo>
                      <a:pt x="23" y="54"/>
                    </a:lnTo>
                    <a:close/>
                    <a:moveTo>
                      <a:pt x="18" y="74"/>
                    </a:moveTo>
                    <a:lnTo>
                      <a:pt x="15" y="74"/>
                    </a:lnTo>
                    <a:lnTo>
                      <a:pt x="12" y="71"/>
                    </a:lnTo>
                    <a:lnTo>
                      <a:pt x="18" y="64"/>
                    </a:lnTo>
                    <a:lnTo>
                      <a:pt x="18" y="74"/>
                    </a:lnTo>
                    <a:close/>
                    <a:moveTo>
                      <a:pt x="18" y="54"/>
                    </a:moveTo>
                    <a:lnTo>
                      <a:pt x="22" y="54"/>
                    </a:lnTo>
                    <a:lnTo>
                      <a:pt x="22" y="74"/>
                    </a:lnTo>
                    <a:lnTo>
                      <a:pt x="18" y="74"/>
                    </a:lnTo>
                    <a:lnTo>
                      <a:pt x="18" y="54"/>
                    </a:lnTo>
                    <a:close/>
                    <a:moveTo>
                      <a:pt x="22" y="54"/>
                    </a:moveTo>
                    <a:lnTo>
                      <a:pt x="24" y="54"/>
                    </a:lnTo>
                    <a:lnTo>
                      <a:pt x="26" y="55"/>
                    </a:lnTo>
                    <a:lnTo>
                      <a:pt x="22" y="64"/>
                    </a:lnTo>
                    <a:lnTo>
                      <a:pt x="22" y="54"/>
                    </a:lnTo>
                    <a:close/>
                    <a:moveTo>
                      <a:pt x="26" y="55"/>
                    </a:moveTo>
                    <a:lnTo>
                      <a:pt x="33" y="58"/>
                    </a:lnTo>
                    <a:lnTo>
                      <a:pt x="24" y="76"/>
                    </a:lnTo>
                    <a:lnTo>
                      <a:pt x="17" y="73"/>
                    </a:lnTo>
                    <a:lnTo>
                      <a:pt x="26" y="55"/>
                    </a:lnTo>
                    <a:close/>
                    <a:moveTo>
                      <a:pt x="28" y="76"/>
                    </a:moveTo>
                    <a:lnTo>
                      <a:pt x="26" y="76"/>
                    </a:lnTo>
                    <a:lnTo>
                      <a:pt x="24" y="76"/>
                    </a:lnTo>
                    <a:lnTo>
                      <a:pt x="28" y="67"/>
                    </a:lnTo>
                    <a:lnTo>
                      <a:pt x="28" y="76"/>
                    </a:lnTo>
                    <a:close/>
                    <a:moveTo>
                      <a:pt x="28" y="57"/>
                    </a:moveTo>
                    <a:lnTo>
                      <a:pt x="32" y="57"/>
                    </a:lnTo>
                    <a:lnTo>
                      <a:pt x="32" y="76"/>
                    </a:lnTo>
                    <a:lnTo>
                      <a:pt x="28" y="76"/>
                    </a:lnTo>
                    <a:lnTo>
                      <a:pt x="28" y="57"/>
                    </a:lnTo>
                    <a:close/>
                    <a:moveTo>
                      <a:pt x="32" y="57"/>
                    </a:moveTo>
                    <a:lnTo>
                      <a:pt x="38" y="57"/>
                    </a:lnTo>
                    <a:lnTo>
                      <a:pt x="38" y="76"/>
                    </a:lnTo>
                    <a:lnTo>
                      <a:pt x="32" y="76"/>
                    </a:lnTo>
                    <a:lnTo>
                      <a:pt x="32" y="57"/>
                    </a:lnTo>
                    <a:close/>
                    <a:moveTo>
                      <a:pt x="38" y="57"/>
                    </a:moveTo>
                    <a:lnTo>
                      <a:pt x="42" y="57"/>
                    </a:lnTo>
                    <a:lnTo>
                      <a:pt x="42" y="76"/>
                    </a:lnTo>
                    <a:lnTo>
                      <a:pt x="38" y="76"/>
                    </a:lnTo>
                    <a:lnTo>
                      <a:pt x="38" y="57"/>
                    </a:lnTo>
                    <a:close/>
                    <a:moveTo>
                      <a:pt x="42" y="57"/>
                    </a:moveTo>
                    <a:lnTo>
                      <a:pt x="47" y="57"/>
                    </a:lnTo>
                    <a:lnTo>
                      <a:pt x="47" y="76"/>
                    </a:lnTo>
                    <a:lnTo>
                      <a:pt x="42" y="76"/>
                    </a:lnTo>
                    <a:lnTo>
                      <a:pt x="42" y="57"/>
                    </a:lnTo>
                    <a:close/>
                    <a:moveTo>
                      <a:pt x="52" y="76"/>
                    </a:moveTo>
                    <a:lnTo>
                      <a:pt x="49" y="76"/>
                    </a:lnTo>
                    <a:lnTo>
                      <a:pt x="47" y="76"/>
                    </a:lnTo>
                    <a:lnTo>
                      <a:pt x="47" y="67"/>
                    </a:lnTo>
                    <a:lnTo>
                      <a:pt x="52" y="76"/>
                    </a:lnTo>
                    <a:close/>
                    <a:moveTo>
                      <a:pt x="44" y="58"/>
                    </a:moveTo>
                    <a:lnTo>
                      <a:pt x="49" y="55"/>
                    </a:lnTo>
                    <a:lnTo>
                      <a:pt x="58" y="73"/>
                    </a:lnTo>
                    <a:lnTo>
                      <a:pt x="52" y="76"/>
                    </a:lnTo>
                    <a:lnTo>
                      <a:pt x="44" y="58"/>
                    </a:lnTo>
                    <a:close/>
                    <a:moveTo>
                      <a:pt x="60" y="71"/>
                    </a:moveTo>
                    <a:lnTo>
                      <a:pt x="59" y="72"/>
                    </a:lnTo>
                    <a:lnTo>
                      <a:pt x="58" y="73"/>
                    </a:lnTo>
                    <a:lnTo>
                      <a:pt x="54" y="64"/>
                    </a:lnTo>
                    <a:lnTo>
                      <a:pt x="60" y="71"/>
                    </a:lnTo>
                    <a:close/>
                    <a:moveTo>
                      <a:pt x="47" y="57"/>
                    </a:moveTo>
                    <a:lnTo>
                      <a:pt x="50" y="54"/>
                    </a:lnTo>
                    <a:lnTo>
                      <a:pt x="64" y="67"/>
                    </a:lnTo>
                    <a:lnTo>
                      <a:pt x="60" y="71"/>
                    </a:lnTo>
                    <a:lnTo>
                      <a:pt x="47"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7" name="Freeform 603">
                <a:extLst>
                  <a:ext uri="{FF2B5EF4-FFF2-40B4-BE49-F238E27FC236}">
                    <a16:creationId xmlns:a16="http://schemas.microsoft.com/office/drawing/2014/main" id="{D1A8D5F0-0D88-4447-B4BE-0D76E3A324CC}"/>
                  </a:ext>
                </a:extLst>
              </p:cNvPr>
              <p:cNvSpPr>
                <a:spLocks/>
              </p:cNvSpPr>
              <p:nvPr/>
            </p:nvSpPr>
            <p:spPr bwMode="auto">
              <a:xfrm>
                <a:off x="3553" y="2194"/>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8"/>
                    </a:lnTo>
                    <a:lnTo>
                      <a:pt x="54" y="45"/>
                    </a:lnTo>
                    <a:lnTo>
                      <a:pt x="58" y="41"/>
                    </a:lnTo>
                    <a:lnTo>
                      <a:pt x="61" y="38"/>
                    </a:lnTo>
                    <a:lnTo>
                      <a:pt x="64" y="32"/>
                    </a:lnTo>
                    <a:lnTo>
                      <a:pt x="64" y="29"/>
                    </a:lnTo>
                    <a:lnTo>
                      <a:pt x="67" y="23"/>
                    </a:lnTo>
                    <a:lnTo>
                      <a:pt x="67" y="19"/>
                    </a:lnTo>
                    <a:lnTo>
                      <a:pt x="64" y="16"/>
                    </a:lnTo>
                    <a:lnTo>
                      <a:pt x="64" y="13"/>
                    </a:lnTo>
                    <a:lnTo>
                      <a:pt x="61" y="6"/>
                    </a:lnTo>
                    <a:lnTo>
                      <a:pt x="58" y="6"/>
                    </a:lnTo>
                    <a:lnTo>
                      <a:pt x="54" y="4"/>
                    </a:lnTo>
                    <a:lnTo>
                      <a:pt x="49" y="0"/>
                    </a:lnTo>
                    <a:lnTo>
                      <a:pt x="45" y="0"/>
                    </a:lnTo>
                    <a:lnTo>
                      <a:pt x="39" y="0"/>
                    </a:lnTo>
                    <a:lnTo>
                      <a:pt x="35" y="0"/>
                    </a:lnTo>
                    <a:lnTo>
                      <a:pt x="29" y="0"/>
                    </a:lnTo>
                    <a:lnTo>
                      <a:pt x="26" y="4"/>
                    </a:lnTo>
                    <a:lnTo>
                      <a:pt x="20" y="6"/>
                    </a:lnTo>
                    <a:lnTo>
                      <a:pt x="13" y="9"/>
                    </a:lnTo>
                    <a:lnTo>
                      <a:pt x="10" y="13"/>
                    </a:lnTo>
                    <a:lnTo>
                      <a:pt x="7" y="16"/>
                    </a:lnTo>
                    <a:lnTo>
                      <a:pt x="4" y="23"/>
                    </a:lnTo>
                    <a:lnTo>
                      <a:pt x="0" y="26"/>
                    </a:lnTo>
                    <a:lnTo>
                      <a:pt x="0" y="29"/>
                    </a:lnTo>
                    <a:lnTo>
                      <a:pt x="0" y="35"/>
                    </a:lnTo>
                    <a:lnTo>
                      <a:pt x="0" y="38"/>
                    </a:lnTo>
                    <a:lnTo>
                      <a:pt x="0" y="41"/>
                    </a:lnTo>
                    <a:lnTo>
                      <a:pt x="4" y="48"/>
                    </a:lnTo>
                    <a:lnTo>
                      <a:pt x="4" y="51"/>
                    </a:lnTo>
                    <a:lnTo>
                      <a:pt x="7" y="54"/>
                    </a:lnTo>
                    <a:lnTo>
                      <a:pt x="13" y="54"/>
                    </a:lnTo>
                    <a:lnTo>
                      <a:pt x="17" y="58"/>
                    </a:lnTo>
                    <a:lnTo>
                      <a:pt x="20" y="58"/>
                    </a:lnTo>
                    <a:lnTo>
                      <a:pt x="26" y="58"/>
                    </a:lnTo>
                    <a:lnTo>
                      <a:pt x="29" y="58"/>
                    </a:lnTo>
                    <a:lnTo>
                      <a:pt x="35" y="58"/>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8" name="Freeform 604">
                <a:extLst>
                  <a:ext uri="{FF2B5EF4-FFF2-40B4-BE49-F238E27FC236}">
                    <a16:creationId xmlns:a16="http://schemas.microsoft.com/office/drawing/2014/main" id="{AE86B53E-C0AB-4804-B857-43B34F8951D8}"/>
                  </a:ext>
                </a:extLst>
              </p:cNvPr>
              <p:cNvSpPr>
                <a:spLocks noEditPoints="1"/>
              </p:cNvSpPr>
              <p:nvPr/>
            </p:nvSpPr>
            <p:spPr bwMode="auto">
              <a:xfrm>
                <a:off x="3551" y="2191"/>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5 w 86"/>
                  <a:gd name="T37" fmla="*/ 1 h 76"/>
                  <a:gd name="T38" fmla="*/ 4 w 86"/>
                  <a:gd name="T39" fmla="*/ 2 h 76"/>
                  <a:gd name="T40" fmla="*/ 4 w 86"/>
                  <a:gd name="T41" fmla="*/ 0 h 76"/>
                  <a:gd name="T42" fmla="*/ 4 w 86"/>
                  <a:gd name="T43" fmla="*/ 1 h 76"/>
                  <a:gd name="T44" fmla="*/ 4 w 86"/>
                  <a:gd name="T45" fmla="*/ 0 h 76"/>
                  <a:gd name="T46" fmla="*/ 4 w 86"/>
                  <a:gd name="T47" fmla="*/ 0 h 76"/>
                  <a:gd name="T48" fmla="*/ 4 w 86"/>
                  <a:gd name="T49" fmla="*/ 1 h 76"/>
                  <a:gd name="T50" fmla="*/ 3 w 86"/>
                  <a:gd name="T51" fmla="*/ 1 h 76"/>
                  <a:gd name="T52" fmla="*/ 2 w 86"/>
                  <a:gd name="T53" fmla="*/ 0 h 76"/>
                  <a:gd name="T54" fmla="*/ 2 w 86"/>
                  <a:gd name="T55" fmla="*/ 1 h 76"/>
                  <a:gd name="T56" fmla="*/ 2 w 86"/>
                  <a:gd name="T57" fmla="*/ 1 h 76"/>
                  <a:gd name="T58" fmla="*/ 3 w 86"/>
                  <a:gd name="T59" fmla="*/ 1 h 76"/>
                  <a:gd name="T60" fmla="*/ 1 w 86"/>
                  <a:gd name="T61" fmla="*/ 1 h 76"/>
                  <a:gd name="T62" fmla="*/ 2 w 86"/>
                  <a:gd name="T63" fmla="*/ 2 h 76"/>
                  <a:gd name="T64" fmla="*/ 1 w 86"/>
                  <a:gd name="T65" fmla="*/ 1 h 76"/>
                  <a:gd name="T66" fmla="*/ 1 w 86"/>
                  <a:gd name="T67" fmla="*/ 1 h 76"/>
                  <a:gd name="T68" fmla="*/ 1 w 86"/>
                  <a:gd name="T69" fmla="*/ 1 h 76"/>
                  <a:gd name="T70" fmla="*/ 1 w 86"/>
                  <a:gd name="T71" fmla="*/ 2 h 76"/>
                  <a:gd name="T72" fmla="*/ 1 w 86"/>
                  <a:gd name="T73" fmla="*/ 3 h 76"/>
                  <a:gd name="T74" fmla="*/ 0 w 86"/>
                  <a:gd name="T75" fmla="*/ 2 h 76"/>
                  <a:gd name="T76" fmla="*/ 0 w 86"/>
                  <a:gd name="T77" fmla="*/ 2 h 76"/>
                  <a:gd name="T78" fmla="*/ 1 w 86"/>
                  <a:gd name="T79" fmla="*/ 3 h 76"/>
                  <a:gd name="T80" fmla="*/ 1 w 86"/>
                  <a:gd name="T81" fmla="*/ 3 h 76"/>
                  <a:gd name="T82" fmla="*/ 0 w 86"/>
                  <a:gd name="T83" fmla="*/ 3 h 76"/>
                  <a:gd name="T84" fmla="*/ 0 w 86"/>
                  <a:gd name="T85" fmla="*/ 4 h 76"/>
                  <a:gd name="T86" fmla="*/ 1 w 86"/>
                  <a:gd name="T87" fmla="*/ 4 h 76"/>
                  <a:gd name="T88" fmla="*/ 2 w 86"/>
                  <a:gd name="T89" fmla="*/ 4 h 76"/>
                  <a:gd name="T90" fmla="*/ 1 w 86"/>
                  <a:gd name="T91" fmla="*/ 4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5 h 76"/>
                  <a:gd name="T110" fmla="*/ 4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1"/>
                    </a:moveTo>
                    <a:lnTo>
                      <a:pt x="57" y="48"/>
                    </a:lnTo>
                    <a:lnTo>
                      <a:pt x="64" y="66"/>
                    </a:lnTo>
                    <a:lnTo>
                      <a:pt x="59" y="69"/>
                    </a:lnTo>
                    <a:lnTo>
                      <a:pt x="50" y="51"/>
                    </a:lnTo>
                    <a:close/>
                    <a:moveTo>
                      <a:pt x="68" y="63"/>
                    </a:moveTo>
                    <a:lnTo>
                      <a:pt x="67" y="65"/>
                    </a:lnTo>
                    <a:lnTo>
                      <a:pt x="64" y="66"/>
                    </a:lnTo>
                    <a:lnTo>
                      <a:pt x="61" y="57"/>
                    </a:lnTo>
                    <a:lnTo>
                      <a:pt x="68" y="63"/>
                    </a:lnTo>
                    <a:close/>
                    <a:moveTo>
                      <a:pt x="53" y="50"/>
                    </a:moveTo>
                    <a:lnTo>
                      <a:pt x="57" y="47"/>
                    </a:lnTo>
                    <a:lnTo>
                      <a:pt x="70" y="60"/>
                    </a:lnTo>
                    <a:lnTo>
                      <a:pt x="68" y="63"/>
                    </a:lnTo>
                    <a:lnTo>
                      <a:pt x="53" y="50"/>
                    </a:lnTo>
                    <a:close/>
                    <a:moveTo>
                      <a:pt x="71" y="60"/>
                    </a:moveTo>
                    <a:lnTo>
                      <a:pt x="71" y="60"/>
                    </a:lnTo>
                    <a:lnTo>
                      <a:pt x="70" y="60"/>
                    </a:lnTo>
                    <a:lnTo>
                      <a:pt x="63" y="54"/>
                    </a:lnTo>
                    <a:lnTo>
                      <a:pt x="71" y="60"/>
                    </a:lnTo>
                    <a:close/>
                    <a:moveTo>
                      <a:pt x="57" y="47"/>
                    </a:moveTo>
                    <a:lnTo>
                      <a:pt x="60" y="44"/>
                    </a:lnTo>
                    <a:lnTo>
                      <a:pt x="73" y="57"/>
                    </a:lnTo>
                    <a:lnTo>
                      <a:pt x="71" y="60"/>
                    </a:lnTo>
                    <a:lnTo>
                      <a:pt x="57" y="47"/>
                    </a:lnTo>
                    <a:close/>
                    <a:moveTo>
                      <a:pt x="60" y="44"/>
                    </a:moveTo>
                    <a:lnTo>
                      <a:pt x="60" y="44"/>
                    </a:lnTo>
                    <a:lnTo>
                      <a:pt x="67" y="50"/>
                    </a:lnTo>
                    <a:lnTo>
                      <a:pt x="60" y="44"/>
                    </a:lnTo>
                    <a:close/>
                    <a:moveTo>
                      <a:pt x="60" y="44"/>
                    </a:moveTo>
                    <a:lnTo>
                      <a:pt x="63" y="40"/>
                    </a:lnTo>
                    <a:lnTo>
                      <a:pt x="76" y="54"/>
                    </a:lnTo>
                    <a:lnTo>
                      <a:pt x="73" y="57"/>
                    </a:lnTo>
                    <a:lnTo>
                      <a:pt x="60" y="44"/>
                    </a:lnTo>
                    <a:close/>
                    <a:moveTo>
                      <a:pt x="79" y="51"/>
                    </a:moveTo>
                    <a:lnTo>
                      <a:pt x="78" y="52"/>
                    </a:lnTo>
                    <a:lnTo>
                      <a:pt x="76" y="54"/>
                    </a:lnTo>
                    <a:lnTo>
                      <a:pt x="70" y="47"/>
                    </a:lnTo>
                    <a:lnTo>
                      <a:pt x="79" y="51"/>
                    </a:lnTo>
                    <a:close/>
                    <a:moveTo>
                      <a:pt x="61" y="43"/>
                    </a:moveTo>
                    <a:lnTo>
                      <a:pt x="64" y="37"/>
                    </a:lnTo>
                    <a:lnTo>
                      <a:pt x="82" y="45"/>
                    </a:lnTo>
                    <a:lnTo>
                      <a:pt x="79" y="51"/>
                    </a:lnTo>
                    <a:lnTo>
                      <a:pt x="61" y="43"/>
                    </a:lnTo>
                    <a:close/>
                    <a:moveTo>
                      <a:pt x="83" y="41"/>
                    </a:moveTo>
                    <a:lnTo>
                      <a:pt x="83" y="44"/>
                    </a:lnTo>
                    <a:lnTo>
                      <a:pt x="82" y="45"/>
                    </a:lnTo>
                    <a:lnTo>
                      <a:pt x="73" y="41"/>
                    </a:lnTo>
                    <a:lnTo>
                      <a:pt x="83" y="41"/>
                    </a:lnTo>
                    <a:close/>
                    <a:moveTo>
                      <a:pt x="63" y="41"/>
                    </a:moveTo>
                    <a:lnTo>
                      <a:pt x="63" y="38"/>
                    </a:lnTo>
                    <a:lnTo>
                      <a:pt x="83" y="38"/>
                    </a:lnTo>
                    <a:lnTo>
                      <a:pt x="83" y="41"/>
                    </a:lnTo>
                    <a:lnTo>
                      <a:pt x="63" y="41"/>
                    </a:lnTo>
                    <a:close/>
                    <a:moveTo>
                      <a:pt x="63" y="38"/>
                    </a:moveTo>
                    <a:lnTo>
                      <a:pt x="63" y="36"/>
                    </a:lnTo>
                    <a:lnTo>
                      <a:pt x="64" y="34"/>
                    </a:lnTo>
                    <a:lnTo>
                      <a:pt x="73" y="38"/>
                    </a:lnTo>
                    <a:lnTo>
                      <a:pt x="63" y="38"/>
                    </a:lnTo>
                    <a:close/>
                    <a:moveTo>
                      <a:pt x="64" y="34"/>
                    </a:moveTo>
                    <a:lnTo>
                      <a:pt x="68" y="27"/>
                    </a:lnTo>
                    <a:lnTo>
                      <a:pt x="85" y="36"/>
                    </a:lnTo>
                    <a:lnTo>
                      <a:pt x="82" y="41"/>
                    </a:lnTo>
                    <a:lnTo>
                      <a:pt x="64" y="34"/>
                    </a:lnTo>
                    <a:close/>
                    <a:moveTo>
                      <a:pt x="86" y="32"/>
                    </a:moveTo>
                    <a:lnTo>
                      <a:pt x="86" y="34"/>
                    </a:lnTo>
                    <a:lnTo>
                      <a:pt x="85" y="36"/>
                    </a:lnTo>
                    <a:lnTo>
                      <a:pt x="76" y="32"/>
                    </a:lnTo>
                    <a:lnTo>
                      <a:pt x="86" y="32"/>
                    </a:lnTo>
                    <a:close/>
                    <a:moveTo>
                      <a:pt x="67" y="32"/>
                    </a:moveTo>
                    <a:lnTo>
                      <a:pt x="67" y="28"/>
                    </a:lnTo>
                    <a:lnTo>
                      <a:pt x="86" y="28"/>
                    </a:lnTo>
                    <a:lnTo>
                      <a:pt x="86" y="32"/>
                    </a:lnTo>
                    <a:lnTo>
                      <a:pt x="67" y="32"/>
                    </a:lnTo>
                    <a:close/>
                    <a:moveTo>
                      <a:pt x="83" y="22"/>
                    </a:moveTo>
                    <a:lnTo>
                      <a:pt x="86" y="24"/>
                    </a:lnTo>
                    <a:lnTo>
                      <a:pt x="86" y="28"/>
                    </a:lnTo>
                    <a:lnTo>
                      <a:pt x="76"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6" y="6"/>
                    </a:lnTo>
                    <a:lnTo>
                      <a:pt x="79" y="12"/>
                    </a:lnTo>
                    <a:lnTo>
                      <a:pt x="70" y="15"/>
                    </a:lnTo>
                    <a:lnTo>
                      <a:pt x="70" y="6"/>
                    </a:lnTo>
                    <a:close/>
                    <a:moveTo>
                      <a:pt x="70" y="25"/>
                    </a:moveTo>
                    <a:lnTo>
                      <a:pt x="67" y="25"/>
                    </a:lnTo>
                    <a:lnTo>
                      <a:pt x="67" y="6"/>
                    </a:lnTo>
                    <a:lnTo>
                      <a:pt x="70" y="6"/>
                    </a:lnTo>
                    <a:lnTo>
                      <a:pt x="70" y="25"/>
                    </a:lnTo>
                    <a:close/>
                    <a:moveTo>
                      <a:pt x="67" y="25"/>
                    </a:moveTo>
                    <a:lnTo>
                      <a:pt x="63" y="25"/>
                    </a:lnTo>
                    <a:lnTo>
                      <a:pt x="60" y="23"/>
                    </a:lnTo>
                    <a:lnTo>
                      <a:pt x="67" y="15"/>
                    </a:lnTo>
                    <a:lnTo>
                      <a:pt x="67" y="25"/>
                    </a:lnTo>
                    <a:close/>
                    <a:moveTo>
                      <a:pt x="60" y="23"/>
                    </a:moveTo>
                    <a:lnTo>
                      <a:pt x="57" y="19"/>
                    </a:lnTo>
                    <a:lnTo>
                      <a:pt x="71" y="6"/>
                    </a:lnTo>
                    <a:lnTo>
                      <a:pt x="73" y="8"/>
                    </a:lnTo>
                    <a:lnTo>
                      <a:pt x="60" y="23"/>
                    </a:lnTo>
                    <a:close/>
                    <a:moveTo>
                      <a:pt x="68" y="4"/>
                    </a:moveTo>
                    <a:lnTo>
                      <a:pt x="69" y="4"/>
                    </a:lnTo>
                    <a:lnTo>
                      <a:pt x="71" y="6"/>
                    </a:lnTo>
                    <a:lnTo>
                      <a:pt x="63" y="13"/>
                    </a:lnTo>
                    <a:lnTo>
                      <a:pt x="68" y="4"/>
                    </a:lnTo>
                    <a:close/>
                    <a:moveTo>
                      <a:pt x="60" y="20"/>
                    </a:moveTo>
                    <a:lnTo>
                      <a:pt x="53" y="17"/>
                    </a:lnTo>
                    <a:lnTo>
                      <a:pt x="61" y="1"/>
                    </a:lnTo>
                    <a:lnTo>
                      <a:pt x="68" y="4"/>
                    </a:lnTo>
                    <a:lnTo>
                      <a:pt x="60" y="20"/>
                    </a:lnTo>
                    <a:close/>
                    <a:moveTo>
                      <a:pt x="58" y="0"/>
                    </a:moveTo>
                    <a:lnTo>
                      <a:pt x="60" y="0"/>
                    </a:lnTo>
                    <a:lnTo>
                      <a:pt x="61" y="1"/>
                    </a:lnTo>
                    <a:lnTo>
                      <a:pt x="58" y="9"/>
                    </a:lnTo>
                    <a:lnTo>
                      <a:pt x="58" y="0"/>
                    </a:lnTo>
                    <a:close/>
                    <a:moveTo>
                      <a:pt x="58" y="18"/>
                    </a:moveTo>
                    <a:lnTo>
                      <a:pt x="54" y="18"/>
                    </a:lnTo>
                    <a:lnTo>
                      <a:pt x="54" y="0"/>
                    </a:lnTo>
                    <a:lnTo>
                      <a:pt x="58" y="0"/>
                    </a:lnTo>
                    <a:lnTo>
                      <a:pt x="58" y="18"/>
                    </a:lnTo>
                    <a:close/>
                    <a:moveTo>
                      <a:pt x="54" y="18"/>
                    </a:moveTo>
                    <a:lnTo>
                      <a:pt x="48" y="18"/>
                    </a:lnTo>
                    <a:lnTo>
                      <a:pt x="48" y="0"/>
                    </a:lnTo>
                    <a:lnTo>
                      <a:pt x="54" y="0"/>
                    </a:lnTo>
                    <a:lnTo>
                      <a:pt x="54" y="18"/>
                    </a:lnTo>
                    <a:close/>
                    <a:moveTo>
                      <a:pt x="48" y="18"/>
                    </a:moveTo>
                    <a:lnTo>
                      <a:pt x="44" y="18"/>
                    </a:lnTo>
                    <a:lnTo>
                      <a:pt x="44" y="0"/>
                    </a:lnTo>
                    <a:lnTo>
                      <a:pt x="48" y="0"/>
                    </a:lnTo>
                    <a:lnTo>
                      <a:pt x="48" y="18"/>
                    </a:lnTo>
                    <a:close/>
                    <a:moveTo>
                      <a:pt x="44" y="18"/>
                    </a:moveTo>
                    <a:lnTo>
                      <a:pt x="38" y="18"/>
                    </a:lnTo>
                    <a:lnTo>
                      <a:pt x="38" y="0"/>
                    </a:lnTo>
                    <a:lnTo>
                      <a:pt x="44" y="0"/>
                    </a:lnTo>
                    <a:lnTo>
                      <a:pt x="44" y="18"/>
                    </a:lnTo>
                    <a:close/>
                    <a:moveTo>
                      <a:pt x="31" y="3"/>
                    </a:moveTo>
                    <a:lnTo>
                      <a:pt x="35" y="0"/>
                    </a:lnTo>
                    <a:lnTo>
                      <a:pt x="38" y="0"/>
                    </a:lnTo>
                    <a:lnTo>
                      <a:pt x="38" y="9"/>
                    </a:lnTo>
                    <a:lnTo>
                      <a:pt x="31" y="3"/>
                    </a:lnTo>
                    <a:close/>
                    <a:moveTo>
                      <a:pt x="44" y="16"/>
                    </a:moveTo>
                    <a:lnTo>
                      <a:pt x="42" y="19"/>
                    </a:lnTo>
                    <a:lnTo>
                      <a:pt x="28" y="6"/>
                    </a:lnTo>
                    <a:lnTo>
                      <a:pt x="31" y="3"/>
                    </a:lnTo>
                    <a:lnTo>
                      <a:pt x="44" y="16"/>
                    </a:lnTo>
                    <a:close/>
                    <a:moveTo>
                      <a:pt x="42" y="19"/>
                    </a:moveTo>
                    <a:lnTo>
                      <a:pt x="41" y="20"/>
                    </a:lnTo>
                    <a:lnTo>
                      <a:pt x="39" y="20"/>
                    </a:lnTo>
                    <a:lnTo>
                      <a:pt x="35" y="13"/>
                    </a:lnTo>
                    <a:lnTo>
                      <a:pt x="42" y="19"/>
                    </a:lnTo>
                    <a:close/>
                    <a:moveTo>
                      <a:pt x="39" y="20"/>
                    </a:moveTo>
                    <a:lnTo>
                      <a:pt x="33" y="24"/>
                    </a:lnTo>
                    <a:lnTo>
                      <a:pt x="25" y="7"/>
                    </a:lnTo>
                    <a:lnTo>
                      <a:pt x="31" y="4"/>
                    </a:lnTo>
                    <a:lnTo>
                      <a:pt x="39" y="20"/>
                    </a:lnTo>
                    <a:close/>
                    <a:moveTo>
                      <a:pt x="33" y="24"/>
                    </a:moveTo>
                    <a:lnTo>
                      <a:pt x="27" y="27"/>
                    </a:lnTo>
                    <a:lnTo>
                      <a:pt x="18" y="11"/>
                    </a:lnTo>
                    <a:lnTo>
                      <a:pt x="25" y="7"/>
                    </a:lnTo>
                    <a:lnTo>
                      <a:pt x="33" y="24"/>
                    </a:lnTo>
                    <a:close/>
                    <a:moveTo>
                      <a:pt x="16" y="12"/>
                    </a:moveTo>
                    <a:lnTo>
                      <a:pt x="17" y="11"/>
                    </a:lnTo>
                    <a:lnTo>
                      <a:pt x="18" y="11"/>
                    </a:lnTo>
                    <a:lnTo>
                      <a:pt x="22" y="18"/>
                    </a:lnTo>
                    <a:lnTo>
                      <a:pt x="16" y="12"/>
                    </a:lnTo>
                    <a:close/>
                    <a:moveTo>
                      <a:pt x="29" y="25"/>
                    </a:moveTo>
                    <a:lnTo>
                      <a:pt x="26" y="28"/>
                    </a:lnTo>
                    <a:lnTo>
                      <a:pt x="13" y="15"/>
                    </a:lnTo>
                    <a:lnTo>
                      <a:pt x="16" y="12"/>
                    </a:lnTo>
                    <a:lnTo>
                      <a:pt x="29" y="25"/>
                    </a:lnTo>
                    <a:close/>
                    <a:moveTo>
                      <a:pt x="13" y="15"/>
                    </a:moveTo>
                    <a:lnTo>
                      <a:pt x="13" y="15"/>
                    </a:lnTo>
                    <a:lnTo>
                      <a:pt x="19" y="22"/>
                    </a:lnTo>
                    <a:lnTo>
                      <a:pt x="13" y="15"/>
                    </a:lnTo>
                    <a:close/>
                    <a:moveTo>
                      <a:pt x="26" y="28"/>
                    </a:moveTo>
                    <a:lnTo>
                      <a:pt x="22" y="32"/>
                    </a:lnTo>
                    <a:lnTo>
                      <a:pt x="9" y="18"/>
                    </a:lnTo>
                    <a:lnTo>
                      <a:pt x="13" y="15"/>
                    </a:lnTo>
                    <a:lnTo>
                      <a:pt x="26" y="28"/>
                    </a:lnTo>
                    <a:close/>
                    <a:moveTo>
                      <a:pt x="7" y="20"/>
                    </a:moveTo>
                    <a:lnTo>
                      <a:pt x="8" y="19"/>
                    </a:lnTo>
                    <a:lnTo>
                      <a:pt x="9" y="18"/>
                    </a:lnTo>
                    <a:lnTo>
                      <a:pt x="16" y="25"/>
                    </a:lnTo>
                    <a:lnTo>
                      <a:pt x="7" y="20"/>
                    </a:lnTo>
                    <a:close/>
                    <a:moveTo>
                      <a:pt x="25" y="29"/>
                    </a:moveTo>
                    <a:lnTo>
                      <a:pt x="21" y="36"/>
                    </a:lnTo>
                    <a:lnTo>
                      <a:pt x="5" y="27"/>
                    </a:lnTo>
                    <a:lnTo>
                      <a:pt x="7" y="20"/>
                    </a:lnTo>
                    <a:lnTo>
                      <a:pt x="25" y="29"/>
                    </a:lnTo>
                    <a:close/>
                    <a:moveTo>
                      <a:pt x="21" y="36"/>
                    </a:moveTo>
                    <a:lnTo>
                      <a:pt x="20" y="37"/>
                    </a:lnTo>
                    <a:lnTo>
                      <a:pt x="19" y="38"/>
                    </a:lnTo>
                    <a:lnTo>
                      <a:pt x="13" y="32"/>
                    </a:lnTo>
                    <a:lnTo>
                      <a:pt x="21" y="36"/>
                    </a:lnTo>
                    <a:close/>
                    <a:moveTo>
                      <a:pt x="19" y="38"/>
                    </a:moveTo>
                    <a:lnTo>
                      <a:pt x="17" y="41"/>
                    </a:lnTo>
                    <a:lnTo>
                      <a:pt x="3" y="28"/>
                    </a:lnTo>
                    <a:lnTo>
                      <a:pt x="6" y="25"/>
                    </a:lnTo>
                    <a:lnTo>
                      <a:pt x="19" y="38"/>
                    </a:lnTo>
                    <a:close/>
                    <a:moveTo>
                      <a:pt x="0" y="35"/>
                    </a:moveTo>
                    <a:lnTo>
                      <a:pt x="0" y="30"/>
                    </a:lnTo>
                    <a:lnTo>
                      <a:pt x="3" y="28"/>
                    </a:lnTo>
                    <a:lnTo>
                      <a:pt x="9" y="35"/>
                    </a:lnTo>
                    <a:lnTo>
                      <a:pt x="0" y="35"/>
                    </a:lnTo>
                    <a:close/>
                    <a:moveTo>
                      <a:pt x="19" y="35"/>
                    </a:moveTo>
                    <a:lnTo>
                      <a:pt x="19" y="38"/>
                    </a:lnTo>
                    <a:lnTo>
                      <a:pt x="0" y="38"/>
                    </a:lnTo>
                    <a:lnTo>
                      <a:pt x="0" y="35"/>
                    </a:lnTo>
                    <a:lnTo>
                      <a:pt x="19" y="35"/>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2"/>
                    </a:lnTo>
                    <a:lnTo>
                      <a:pt x="0" y="50"/>
                    </a:lnTo>
                    <a:lnTo>
                      <a:pt x="9" y="50"/>
                    </a:lnTo>
                    <a:lnTo>
                      <a:pt x="1" y="55"/>
                    </a:lnTo>
                    <a:close/>
                    <a:moveTo>
                      <a:pt x="18" y="46"/>
                    </a:moveTo>
                    <a:lnTo>
                      <a:pt x="21" y="52"/>
                    </a:lnTo>
                    <a:lnTo>
                      <a:pt x="5" y="61"/>
                    </a:lnTo>
                    <a:lnTo>
                      <a:pt x="1" y="55"/>
                    </a:lnTo>
                    <a:lnTo>
                      <a:pt x="18" y="46"/>
                    </a:lnTo>
                    <a:close/>
                    <a:moveTo>
                      <a:pt x="21" y="52"/>
                    </a:moveTo>
                    <a:lnTo>
                      <a:pt x="22" y="55"/>
                    </a:lnTo>
                    <a:lnTo>
                      <a:pt x="22" y="57"/>
                    </a:lnTo>
                    <a:lnTo>
                      <a:pt x="13" y="57"/>
                    </a:lnTo>
                    <a:lnTo>
                      <a:pt x="21" y="52"/>
                    </a:lnTo>
                    <a:close/>
                    <a:moveTo>
                      <a:pt x="22" y="57"/>
                    </a:moveTo>
                    <a:lnTo>
                      <a:pt x="22" y="60"/>
                    </a:lnTo>
                    <a:lnTo>
                      <a:pt x="4" y="60"/>
                    </a:lnTo>
                    <a:lnTo>
                      <a:pt x="4" y="57"/>
                    </a:lnTo>
                    <a:lnTo>
                      <a:pt x="22" y="57"/>
                    </a:lnTo>
                    <a:close/>
                    <a:moveTo>
                      <a:pt x="6" y="67"/>
                    </a:moveTo>
                    <a:lnTo>
                      <a:pt x="4" y="63"/>
                    </a:lnTo>
                    <a:lnTo>
                      <a:pt x="4" y="60"/>
                    </a:lnTo>
                    <a:lnTo>
                      <a:pt x="13" y="60"/>
                    </a:lnTo>
                    <a:lnTo>
                      <a:pt x="6" y="67"/>
                    </a:lnTo>
                    <a:close/>
                    <a:moveTo>
                      <a:pt x="19" y="54"/>
                    </a:moveTo>
                    <a:lnTo>
                      <a:pt x="22" y="57"/>
                    </a:lnTo>
                    <a:lnTo>
                      <a:pt x="9" y="70"/>
                    </a:lnTo>
                    <a:lnTo>
                      <a:pt x="6" y="67"/>
                    </a:lnTo>
                    <a:lnTo>
                      <a:pt x="19" y="54"/>
                    </a:lnTo>
                    <a:close/>
                    <a:moveTo>
                      <a:pt x="16" y="72"/>
                    </a:moveTo>
                    <a:lnTo>
                      <a:pt x="13" y="72"/>
                    </a:lnTo>
                    <a:lnTo>
                      <a:pt x="9" y="70"/>
                    </a:lnTo>
                    <a:lnTo>
                      <a:pt x="16" y="63"/>
                    </a:lnTo>
                    <a:lnTo>
                      <a:pt x="16" y="72"/>
                    </a:lnTo>
                    <a:close/>
                    <a:moveTo>
                      <a:pt x="16" y="54"/>
                    </a:moveTo>
                    <a:lnTo>
                      <a:pt x="22" y="54"/>
                    </a:lnTo>
                    <a:lnTo>
                      <a:pt x="22" y="72"/>
                    </a:lnTo>
                    <a:lnTo>
                      <a:pt x="16" y="72"/>
                    </a:lnTo>
                    <a:lnTo>
                      <a:pt x="16" y="54"/>
                    </a:lnTo>
                    <a:close/>
                    <a:moveTo>
                      <a:pt x="22" y="54"/>
                    </a:moveTo>
                    <a:lnTo>
                      <a:pt x="26" y="54"/>
                    </a:lnTo>
                    <a:lnTo>
                      <a:pt x="29" y="57"/>
                    </a:lnTo>
                    <a:lnTo>
                      <a:pt x="22" y="63"/>
                    </a:lnTo>
                    <a:lnTo>
                      <a:pt x="22" y="54"/>
                    </a:lnTo>
                    <a:close/>
                    <a:moveTo>
                      <a:pt x="29" y="57"/>
                    </a:moveTo>
                    <a:lnTo>
                      <a:pt x="32" y="60"/>
                    </a:lnTo>
                    <a:lnTo>
                      <a:pt x="19" y="73"/>
                    </a:lnTo>
                    <a:lnTo>
                      <a:pt x="16" y="70"/>
                    </a:lnTo>
                    <a:lnTo>
                      <a:pt x="29" y="57"/>
                    </a:lnTo>
                    <a:close/>
                    <a:moveTo>
                      <a:pt x="26" y="76"/>
                    </a:moveTo>
                    <a:lnTo>
                      <a:pt x="21" y="76"/>
                    </a:lnTo>
                    <a:lnTo>
                      <a:pt x="19" y="73"/>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58" y="70"/>
                    </a:moveTo>
                    <a:lnTo>
                      <a:pt x="57" y="71"/>
                    </a:lnTo>
                    <a:lnTo>
                      <a:pt x="55" y="71"/>
                    </a:lnTo>
                    <a:lnTo>
                      <a:pt x="51" y="63"/>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49" name="Freeform 605">
                <a:extLst>
                  <a:ext uri="{FF2B5EF4-FFF2-40B4-BE49-F238E27FC236}">
                    <a16:creationId xmlns:a16="http://schemas.microsoft.com/office/drawing/2014/main" id="{8E58FFCC-3357-4355-8DEA-09F2F04F49B0}"/>
                  </a:ext>
                </a:extLst>
              </p:cNvPr>
              <p:cNvSpPr>
                <a:spLocks/>
              </p:cNvSpPr>
              <p:nvPr/>
            </p:nvSpPr>
            <p:spPr bwMode="auto">
              <a:xfrm>
                <a:off x="3025" y="2515"/>
                <a:ext cx="17" cy="15"/>
              </a:xfrm>
              <a:custGeom>
                <a:avLst/>
                <a:gdLst>
                  <a:gd name="T0" fmla="*/ 3 w 67"/>
                  <a:gd name="T1" fmla="*/ 3 h 58"/>
                  <a:gd name="T2" fmla="*/ 3 w 67"/>
                  <a:gd name="T3" fmla="*/ 3 h 58"/>
                  <a:gd name="T4" fmla="*/ 4 w 67"/>
                  <a:gd name="T5" fmla="*/ 3 h 58"/>
                  <a:gd name="T6" fmla="*/ 4 w 67"/>
                  <a:gd name="T7" fmla="*/ 3 h 58"/>
                  <a:gd name="T8" fmla="*/ 4 w 67"/>
                  <a:gd name="T9" fmla="*/ 3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1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1 h 58"/>
                  <a:gd name="T42" fmla="*/ 1 w 67"/>
                  <a:gd name="T43" fmla="*/ 1 h 58"/>
                  <a:gd name="T44" fmla="*/ 1 w 67"/>
                  <a:gd name="T45" fmla="*/ 1 h 58"/>
                  <a:gd name="T46" fmla="*/ 1 w 67"/>
                  <a:gd name="T47" fmla="*/ 1 h 58"/>
                  <a:gd name="T48" fmla="*/ 1 w 67"/>
                  <a:gd name="T49" fmla="*/ 2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1 w 67"/>
                  <a:gd name="T63" fmla="*/ 3 h 58"/>
                  <a:gd name="T64" fmla="*/ 1 w 67"/>
                  <a:gd name="T65" fmla="*/ 4 h 58"/>
                  <a:gd name="T66" fmla="*/ 1 w 67"/>
                  <a:gd name="T67" fmla="*/ 4 h 58"/>
                  <a:gd name="T68" fmla="*/ 1 w 67"/>
                  <a:gd name="T69" fmla="*/ 4 h 58"/>
                  <a:gd name="T70" fmla="*/ 2 w 67"/>
                  <a:gd name="T71" fmla="*/ 4 h 58"/>
                  <a:gd name="T72" fmla="*/ 2 w 67"/>
                  <a:gd name="T73" fmla="*/ 4 h 58"/>
                  <a:gd name="T74" fmla="*/ 2 w 67"/>
                  <a:gd name="T75" fmla="*/ 4 h 58"/>
                  <a:gd name="T76" fmla="*/ 2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2" y="48"/>
                    </a:lnTo>
                    <a:lnTo>
                      <a:pt x="57" y="45"/>
                    </a:lnTo>
                    <a:lnTo>
                      <a:pt x="60" y="42"/>
                    </a:lnTo>
                    <a:lnTo>
                      <a:pt x="64" y="39"/>
                    </a:lnTo>
                    <a:lnTo>
                      <a:pt x="64" y="32"/>
                    </a:lnTo>
                    <a:lnTo>
                      <a:pt x="67" y="29"/>
                    </a:lnTo>
                    <a:lnTo>
                      <a:pt x="67" y="26"/>
                    </a:lnTo>
                    <a:lnTo>
                      <a:pt x="67" y="19"/>
                    </a:lnTo>
                    <a:lnTo>
                      <a:pt x="67" y="17"/>
                    </a:lnTo>
                    <a:lnTo>
                      <a:pt x="64" y="13"/>
                    </a:lnTo>
                    <a:lnTo>
                      <a:pt x="60" y="10"/>
                    </a:lnTo>
                    <a:lnTo>
                      <a:pt x="57" y="7"/>
                    </a:lnTo>
                    <a:lnTo>
                      <a:pt x="54" y="4"/>
                    </a:lnTo>
                    <a:lnTo>
                      <a:pt x="52" y="4"/>
                    </a:lnTo>
                    <a:lnTo>
                      <a:pt x="45" y="0"/>
                    </a:lnTo>
                    <a:lnTo>
                      <a:pt x="42" y="0"/>
                    </a:lnTo>
                    <a:lnTo>
                      <a:pt x="35" y="0"/>
                    </a:lnTo>
                    <a:lnTo>
                      <a:pt x="32" y="4"/>
                    </a:lnTo>
                    <a:lnTo>
                      <a:pt x="26" y="4"/>
                    </a:lnTo>
                    <a:lnTo>
                      <a:pt x="20" y="7"/>
                    </a:lnTo>
                    <a:lnTo>
                      <a:pt x="16" y="10"/>
                    </a:lnTo>
                    <a:lnTo>
                      <a:pt x="13" y="13"/>
                    </a:lnTo>
                    <a:lnTo>
                      <a:pt x="6" y="17"/>
                    </a:lnTo>
                    <a:lnTo>
                      <a:pt x="6" y="22"/>
                    </a:lnTo>
                    <a:lnTo>
                      <a:pt x="3" y="26"/>
                    </a:lnTo>
                    <a:lnTo>
                      <a:pt x="0" y="29"/>
                    </a:lnTo>
                    <a:lnTo>
                      <a:pt x="0" y="36"/>
                    </a:lnTo>
                    <a:lnTo>
                      <a:pt x="0" y="39"/>
                    </a:lnTo>
                    <a:lnTo>
                      <a:pt x="0" y="45"/>
                    </a:lnTo>
                    <a:lnTo>
                      <a:pt x="3" y="48"/>
                    </a:lnTo>
                    <a:lnTo>
                      <a:pt x="6" y="51"/>
                    </a:lnTo>
                    <a:lnTo>
                      <a:pt x="10" y="54"/>
                    </a:lnTo>
                    <a:lnTo>
                      <a:pt x="13" y="54"/>
                    </a:lnTo>
                    <a:lnTo>
                      <a:pt x="16" y="58"/>
                    </a:lnTo>
                    <a:lnTo>
                      <a:pt x="23" y="58"/>
                    </a:lnTo>
                    <a:lnTo>
                      <a:pt x="26" y="58"/>
                    </a:lnTo>
                    <a:lnTo>
                      <a:pt x="32" y="58"/>
                    </a:lnTo>
                    <a:lnTo>
                      <a:pt x="35"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0" name="Freeform 606">
                <a:extLst>
                  <a:ext uri="{FF2B5EF4-FFF2-40B4-BE49-F238E27FC236}">
                    <a16:creationId xmlns:a16="http://schemas.microsoft.com/office/drawing/2014/main" id="{F65F9DF9-06CE-44C3-94CE-53B21F7F564D}"/>
                  </a:ext>
                </a:extLst>
              </p:cNvPr>
              <p:cNvSpPr>
                <a:spLocks noEditPoints="1"/>
              </p:cNvSpPr>
              <p:nvPr/>
            </p:nvSpPr>
            <p:spPr bwMode="auto">
              <a:xfrm>
                <a:off x="3022" y="2513"/>
                <a:ext cx="22" cy="19"/>
              </a:xfrm>
              <a:custGeom>
                <a:avLst/>
                <a:gdLst>
                  <a:gd name="T0" fmla="*/ 3 w 89"/>
                  <a:gd name="T1" fmla="*/ 3 h 76"/>
                  <a:gd name="T2" fmla="*/ 4 w 89"/>
                  <a:gd name="T3" fmla="*/ 3 h 76"/>
                  <a:gd name="T4" fmla="*/ 4 w 89"/>
                  <a:gd name="T5" fmla="*/ 4 h 76"/>
                  <a:gd name="T6" fmla="*/ 5 w 89"/>
                  <a:gd name="T7" fmla="*/ 4 h 76"/>
                  <a:gd name="T8" fmla="*/ 4 w 89"/>
                  <a:gd name="T9" fmla="*/ 3 h 76"/>
                  <a:gd name="T10" fmla="*/ 4 w 89"/>
                  <a:gd name="T11" fmla="*/ 3 h 76"/>
                  <a:gd name="T12" fmla="*/ 4 w 89"/>
                  <a:gd name="T13" fmla="*/ 2 h 76"/>
                  <a:gd name="T14" fmla="*/ 5 w 89"/>
                  <a:gd name="T15" fmla="*/ 3 h 76"/>
                  <a:gd name="T16" fmla="*/ 5 w 89"/>
                  <a:gd name="T17" fmla="*/ 3 h 76"/>
                  <a:gd name="T18" fmla="*/ 4 w 89"/>
                  <a:gd name="T19" fmla="*/ 3 h 76"/>
                  <a:gd name="T20" fmla="*/ 4 w 89"/>
                  <a:gd name="T21" fmla="*/ 2 h 76"/>
                  <a:gd name="T22" fmla="*/ 5 w 89"/>
                  <a:gd name="T23" fmla="*/ 1 h 76"/>
                  <a:gd name="T24" fmla="*/ 5 w 89"/>
                  <a:gd name="T25" fmla="*/ 1 h 76"/>
                  <a:gd name="T26" fmla="*/ 5 w 89"/>
                  <a:gd name="T27" fmla="*/ 1 h 76"/>
                  <a:gd name="T28" fmla="*/ 4 w 89"/>
                  <a:gd name="T29" fmla="*/ 2 h 76"/>
                  <a:gd name="T30" fmla="*/ 4 w 89"/>
                  <a:gd name="T31" fmla="*/ 0 h 76"/>
                  <a:gd name="T32" fmla="*/ 4 w 89"/>
                  <a:gd name="T33" fmla="*/ 2 h 76"/>
                  <a:gd name="T34" fmla="*/ 4 w 89"/>
                  <a:gd name="T35" fmla="*/ 1 h 76"/>
                  <a:gd name="T36" fmla="*/ 4 w 89"/>
                  <a:gd name="T37" fmla="*/ 0 h 76"/>
                  <a:gd name="T38" fmla="*/ 3 w 89"/>
                  <a:gd name="T39" fmla="*/ 0 h 76"/>
                  <a:gd name="T40" fmla="*/ 3 w 89"/>
                  <a:gd name="T41" fmla="*/ 1 h 76"/>
                  <a:gd name="T42" fmla="*/ 3 w 89"/>
                  <a:gd name="T43" fmla="*/ 0 h 76"/>
                  <a:gd name="T44" fmla="*/ 2 w 89"/>
                  <a:gd name="T45" fmla="*/ 1 h 76"/>
                  <a:gd name="T46" fmla="*/ 3 w 89"/>
                  <a:gd name="T47" fmla="*/ 1 h 76"/>
                  <a:gd name="T48" fmla="*/ 3 w 89"/>
                  <a:gd name="T49" fmla="*/ 2 h 76"/>
                  <a:gd name="T50" fmla="*/ 2 w 89"/>
                  <a:gd name="T51" fmla="*/ 1 h 76"/>
                  <a:gd name="T52" fmla="*/ 1 w 89"/>
                  <a:gd name="T53" fmla="*/ 1 h 76"/>
                  <a:gd name="T54" fmla="*/ 1 w 89"/>
                  <a:gd name="T55" fmla="*/ 1 h 76"/>
                  <a:gd name="T56" fmla="*/ 1 w 89"/>
                  <a:gd name="T57" fmla="*/ 1 h 76"/>
                  <a:gd name="T58" fmla="*/ 2 w 89"/>
                  <a:gd name="T59" fmla="*/ 2 h 76"/>
                  <a:gd name="T60" fmla="*/ 0 w 89"/>
                  <a:gd name="T61" fmla="*/ 2 h 76"/>
                  <a:gd name="T62" fmla="*/ 2 w 89"/>
                  <a:gd name="T63" fmla="*/ 2 h 76"/>
                  <a:gd name="T64" fmla="*/ 1 w 89"/>
                  <a:gd name="T65" fmla="*/ 3 h 76"/>
                  <a:gd name="T66" fmla="*/ 1 w 89"/>
                  <a:gd name="T67" fmla="*/ 2 h 76"/>
                  <a:gd name="T68" fmla="*/ 1 w 89"/>
                  <a:gd name="T69" fmla="*/ 3 h 76"/>
                  <a:gd name="T70" fmla="*/ 1 w 89"/>
                  <a:gd name="T71" fmla="*/ 3 h 76"/>
                  <a:gd name="T72" fmla="*/ 1 w 89"/>
                  <a:gd name="T73" fmla="*/ 3 h 76"/>
                  <a:gd name="T74" fmla="*/ 0 w 89"/>
                  <a:gd name="T75" fmla="*/ 4 h 76"/>
                  <a:gd name="T76" fmla="*/ 1 w 89"/>
                  <a:gd name="T77" fmla="*/ 4 h 76"/>
                  <a:gd name="T78" fmla="*/ 1 w 89"/>
                  <a:gd name="T79" fmla="*/ 3 h 76"/>
                  <a:gd name="T80" fmla="*/ 1 w 89"/>
                  <a:gd name="T81" fmla="*/ 3 h 76"/>
                  <a:gd name="T82" fmla="*/ 2 w 89"/>
                  <a:gd name="T83" fmla="*/ 4 h 76"/>
                  <a:gd name="T84" fmla="*/ 1 w 89"/>
                  <a:gd name="T85" fmla="*/ 5 h 76"/>
                  <a:gd name="T86" fmla="*/ 1 w 89"/>
                  <a:gd name="T87" fmla="*/ 4 h 76"/>
                  <a:gd name="T88" fmla="*/ 1 w 89"/>
                  <a:gd name="T89" fmla="*/ 4 h 76"/>
                  <a:gd name="T90" fmla="*/ 2 w 89"/>
                  <a:gd name="T91" fmla="*/ 4 h 76"/>
                  <a:gd name="T92" fmla="*/ 1 w 89"/>
                  <a:gd name="T93" fmla="*/ 5 h 76"/>
                  <a:gd name="T94" fmla="*/ 2 w 89"/>
                  <a:gd name="T95" fmla="*/ 5 h 76"/>
                  <a:gd name="T96" fmla="*/ 2 w 89"/>
                  <a:gd name="T97" fmla="*/ 5 h 76"/>
                  <a:gd name="T98" fmla="*/ 2 w 89"/>
                  <a:gd name="T99" fmla="*/ 4 h 76"/>
                  <a:gd name="T100" fmla="*/ 3 w 89"/>
                  <a:gd name="T101" fmla="*/ 5 h 76"/>
                  <a:gd name="T102" fmla="*/ 3 w 89"/>
                  <a:gd name="T103" fmla="*/ 4 h 76"/>
                  <a:gd name="T104" fmla="*/ 4 w 89"/>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
                  <a:gd name="T160" fmla="*/ 0 h 76"/>
                  <a:gd name="T161" fmla="*/ 89 w 89"/>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 h="76">
                    <a:moveTo>
                      <a:pt x="54" y="53"/>
                    </a:moveTo>
                    <a:lnTo>
                      <a:pt x="56" y="50"/>
                    </a:lnTo>
                    <a:lnTo>
                      <a:pt x="70" y="64"/>
                    </a:lnTo>
                    <a:lnTo>
                      <a:pt x="67" y="67"/>
                    </a:lnTo>
                    <a:lnTo>
                      <a:pt x="54" y="53"/>
                    </a:lnTo>
                    <a:close/>
                    <a:moveTo>
                      <a:pt x="56" y="50"/>
                    </a:moveTo>
                    <a:lnTo>
                      <a:pt x="57" y="49"/>
                    </a:lnTo>
                    <a:lnTo>
                      <a:pt x="59" y="49"/>
                    </a:lnTo>
                    <a:lnTo>
                      <a:pt x="64" y="57"/>
                    </a:lnTo>
                    <a:lnTo>
                      <a:pt x="56" y="50"/>
                    </a:lnTo>
                    <a:close/>
                    <a:moveTo>
                      <a:pt x="59" y="49"/>
                    </a:moveTo>
                    <a:lnTo>
                      <a:pt x="65" y="46"/>
                    </a:lnTo>
                    <a:lnTo>
                      <a:pt x="73" y="62"/>
                    </a:lnTo>
                    <a:lnTo>
                      <a:pt x="67" y="65"/>
                    </a:lnTo>
                    <a:lnTo>
                      <a:pt x="59" y="49"/>
                    </a:lnTo>
                    <a:close/>
                    <a:moveTo>
                      <a:pt x="76" y="61"/>
                    </a:moveTo>
                    <a:lnTo>
                      <a:pt x="75" y="62"/>
                    </a:lnTo>
                    <a:lnTo>
                      <a:pt x="73" y="62"/>
                    </a:lnTo>
                    <a:lnTo>
                      <a:pt x="69" y="54"/>
                    </a:lnTo>
                    <a:lnTo>
                      <a:pt x="76" y="61"/>
                    </a:lnTo>
                    <a:close/>
                    <a:moveTo>
                      <a:pt x="62" y="47"/>
                    </a:moveTo>
                    <a:lnTo>
                      <a:pt x="66" y="45"/>
                    </a:lnTo>
                    <a:lnTo>
                      <a:pt x="79" y="58"/>
                    </a:lnTo>
                    <a:lnTo>
                      <a:pt x="76" y="61"/>
                    </a:lnTo>
                    <a:lnTo>
                      <a:pt x="62" y="47"/>
                    </a:lnTo>
                    <a:close/>
                    <a:moveTo>
                      <a:pt x="66" y="45"/>
                    </a:moveTo>
                    <a:lnTo>
                      <a:pt x="69" y="41"/>
                    </a:lnTo>
                    <a:lnTo>
                      <a:pt x="82" y="54"/>
                    </a:lnTo>
                    <a:lnTo>
                      <a:pt x="79" y="58"/>
                    </a:lnTo>
                    <a:lnTo>
                      <a:pt x="66" y="45"/>
                    </a:lnTo>
                    <a:close/>
                    <a:moveTo>
                      <a:pt x="86" y="48"/>
                    </a:moveTo>
                    <a:lnTo>
                      <a:pt x="86" y="51"/>
                    </a:lnTo>
                    <a:lnTo>
                      <a:pt x="82" y="54"/>
                    </a:lnTo>
                    <a:lnTo>
                      <a:pt x="76" y="48"/>
                    </a:lnTo>
                    <a:lnTo>
                      <a:pt x="86" y="48"/>
                    </a:lnTo>
                    <a:close/>
                    <a:moveTo>
                      <a:pt x="66" y="48"/>
                    </a:moveTo>
                    <a:lnTo>
                      <a:pt x="66" y="41"/>
                    </a:lnTo>
                    <a:lnTo>
                      <a:pt x="86" y="41"/>
                    </a:lnTo>
                    <a:lnTo>
                      <a:pt x="86" y="48"/>
                    </a:lnTo>
                    <a:lnTo>
                      <a:pt x="66" y="48"/>
                    </a:lnTo>
                    <a:close/>
                    <a:moveTo>
                      <a:pt x="66" y="41"/>
                    </a:moveTo>
                    <a:lnTo>
                      <a:pt x="66" y="37"/>
                    </a:lnTo>
                    <a:lnTo>
                      <a:pt x="69" y="35"/>
                    </a:lnTo>
                    <a:lnTo>
                      <a:pt x="76" y="41"/>
                    </a:lnTo>
                    <a:lnTo>
                      <a:pt x="66" y="41"/>
                    </a:lnTo>
                    <a:close/>
                    <a:moveTo>
                      <a:pt x="69" y="35"/>
                    </a:moveTo>
                    <a:lnTo>
                      <a:pt x="72" y="31"/>
                    </a:lnTo>
                    <a:lnTo>
                      <a:pt x="86" y="45"/>
                    </a:lnTo>
                    <a:lnTo>
                      <a:pt x="82" y="48"/>
                    </a:lnTo>
                    <a:lnTo>
                      <a:pt x="69" y="35"/>
                    </a:lnTo>
                    <a:close/>
                    <a:moveTo>
                      <a:pt x="89" y="38"/>
                    </a:moveTo>
                    <a:lnTo>
                      <a:pt x="89" y="42"/>
                    </a:lnTo>
                    <a:lnTo>
                      <a:pt x="86" y="45"/>
                    </a:lnTo>
                    <a:lnTo>
                      <a:pt x="79" y="38"/>
                    </a:lnTo>
                    <a:lnTo>
                      <a:pt x="89" y="38"/>
                    </a:lnTo>
                    <a:close/>
                    <a:moveTo>
                      <a:pt x="69" y="38"/>
                    </a:moveTo>
                    <a:lnTo>
                      <a:pt x="69" y="35"/>
                    </a:lnTo>
                    <a:lnTo>
                      <a:pt x="89" y="35"/>
                    </a:lnTo>
                    <a:lnTo>
                      <a:pt x="89" y="38"/>
                    </a:lnTo>
                    <a:lnTo>
                      <a:pt x="69" y="38"/>
                    </a:lnTo>
                    <a:close/>
                    <a:moveTo>
                      <a:pt x="69" y="35"/>
                    </a:moveTo>
                    <a:lnTo>
                      <a:pt x="69" y="28"/>
                    </a:lnTo>
                    <a:lnTo>
                      <a:pt x="89" y="28"/>
                    </a:lnTo>
                    <a:lnTo>
                      <a:pt x="89" y="35"/>
                    </a:lnTo>
                    <a:lnTo>
                      <a:pt x="69" y="35"/>
                    </a:lnTo>
                    <a:close/>
                    <a:moveTo>
                      <a:pt x="69" y="28"/>
                    </a:moveTo>
                    <a:lnTo>
                      <a:pt x="69" y="26"/>
                    </a:lnTo>
                    <a:lnTo>
                      <a:pt x="89" y="26"/>
                    </a:lnTo>
                    <a:lnTo>
                      <a:pt x="89" y="28"/>
                    </a:lnTo>
                    <a:lnTo>
                      <a:pt x="69" y="28"/>
                    </a:lnTo>
                    <a:close/>
                    <a:moveTo>
                      <a:pt x="86" y="18"/>
                    </a:moveTo>
                    <a:lnTo>
                      <a:pt x="89" y="21"/>
                    </a:lnTo>
                    <a:lnTo>
                      <a:pt x="89" y="26"/>
                    </a:lnTo>
                    <a:lnTo>
                      <a:pt x="79" y="26"/>
                    </a:lnTo>
                    <a:lnTo>
                      <a:pt x="86" y="18"/>
                    </a:lnTo>
                    <a:close/>
                    <a:moveTo>
                      <a:pt x="72" y="32"/>
                    </a:moveTo>
                    <a:lnTo>
                      <a:pt x="69" y="29"/>
                    </a:lnTo>
                    <a:lnTo>
                      <a:pt x="82" y="16"/>
                    </a:lnTo>
                    <a:lnTo>
                      <a:pt x="86" y="18"/>
                    </a:lnTo>
                    <a:lnTo>
                      <a:pt x="72" y="32"/>
                    </a:lnTo>
                    <a:close/>
                    <a:moveTo>
                      <a:pt x="69" y="29"/>
                    </a:moveTo>
                    <a:lnTo>
                      <a:pt x="66" y="26"/>
                    </a:lnTo>
                    <a:lnTo>
                      <a:pt x="79" y="13"/>
                    </a:lnTo>
                    <a:lnTo>
                      <a:pt x="82" y="16"/>
                    </a:lnTo>
                    <a:lnTo>
                      <a:pt x="69" y="29"/>
                    </a:lnTo>
                    <a:close/>
                    <a:moveTo>
                      <a:pt x="66" y="26"/>
                    </a:moveTo>
                    <a:lnTo>
                      <a:pt x="62" y="22"/>
                    </a:lnTo>
                    <a:lnTo>
                      <a:pt x="76" y="9"/>
                    </a:lnTo>
                    <a:lnTo>
                      <a:pt x="79" y="13"/>
                    </a:lnTo>
                    <a:lnTo>
                      <a:pt x="66" y="26"/>
                    </a:lnTo>
                    <a:close/>
                    <a:moveTo>
                      <a:pt x="62" y="22"/>
                    </a:moveTo>
                    <a:lnTo>
                      <a:pt x="59" y="19"/>
                    </a:lnTo>
                    <a:lnTo>
                      <a:pt x="73" y="6"/>
                    </a:lnTo>
                    <a:lnTo>
                      <a:pt x="76" y="9"/>
                    </a:lnTo>
                    <a:lnTo>
                      <a:pt x="62" y="22"/>
                    </a:lnTo>
                    <a:close/>
                    <a:moveTo>
                      <a:pt x="66" y="3"/>
                    </a:moveTo>
                    <a:lnTo>
                      <a:pt x="70" y="3"/>
                    </a:lnTo>
                    <a:lnTo>
                      <a:pt x="73" y="6"/>
                    </a:lnTo>
                    <a:lnTo>
                      <a:pt x="66" y="13"/>
                    </a:lnTo>
                    <a:lnTo>
                      <a:pt x="66" y="3"/>
                    </a:lnTo>
                    <a:close/>
                    <a:moveTo>
                      <a:pt x="66" y="22"/>
                    </a:moveTo>
                    <a:lnTo>
                      <a:pt x="64" y="22"/>
                    </a:lnTo>
                    <a:lnTo>
                      <a:pt x="64" y="3"/>
                    </a:lnTo>
                    <a:lnTo>
                      <a:pt x="66" y="3"/>
                    </a:lnTo>
                    <a:lnTo>
                      <a:pt x="66" y="22"/>
                    </a:lnTo>
                    <a:close/>
                    <a:moveTo>
                      <a:pt x="64" y="22"/>
                    </a:moveTo>
                    <a:lnTo>
                      <a:pt x="61" y="22"/>
                    </a:lnTo>
                    <a:lnTo>
                      <a:pt x="59" y="21"/>
                    </a:lnTo>
                    <a:lnTo>
                      <a:pt x="64" y="13"/>
                    </a:lnTo>
                    <a:lnTo>
                      <a:pt x="64" y="22"/>
                    </a:lnTo>
                    <a:close/>
                    <a:moveTo>
                      <a:pt x="59" y="21"/>
                    </a:moveTo>
                    <a:lnTo>
                      <a:pt x="52" y="18"/>
                    </a:lnTo>
                    <a:lnTo>
                      <a:pt x="61" y="0"/>
                    </a:lnTo>
                    <a:lnTo>
                      <a:pt x="67" y="4"/>
                    </a:lnTo>
                    <a:lnTo>
                      <a:pt x="59" y="21"/>
                    </a:lnTo>
                    <a:close/>
                    <a:moveTo>
                      <a:pt x="57" y="0"/>
                    </a:moveTo>
                    <a:lnTo>
                      <a:pt x="59" y="0"/>
                    </a:lnTo>
                    <a:lnTo>
                      <a:pt x="61" y="0"/>
                    </a:lnTo>
                    <a:lnTo>
                      <a:pt x="57" y="9"/>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0" y="3"/>
                    </a:moveTo>
                    <a:lnTo>
                      <a:pt x="44" y="0"/>
                    </a:lnTo>
                    <a:lnTo>
                      <a:pt x="47" y="0"/>
                    </a:lnTo>
                    <a:lnTo>
                      <a:pt x="47" y="9"/>
                    </a:lnTo>
                    <a:lnTo>
                      <a:pt x="40" y="3"/>
                    </a:lnTo>
                    <a:close/>
                    <a:moveTo>
                      <a:pt x="54" y="16"/>
                    </a:moveTo>
                    <a:lnTo>
                      <a:pt x="50" y="19"/>
                    </a:lnTo>
                    <a:lnTo>
                      <a:pt x="37" y="6"/>
                    </a:lnTo>
                    <a:lnTo>
                      <a:pt x="40" y="3"/>
                    </a:lnTo>
                    <a:lnTo>
                      <a:pt x="54" y="16"/>
                    </a:lnTo>
                    <a:close/>
                    <a:moveTo>
                      <a:pt x="50" y="19"/>
                    </a:moveTo>
                    <a:lnTo>
                      <a:pt x="48" y="22"/>
                    </a:lnTo>
                    <a:lnTo>
                      <a:pt x="44" y="22"/>
                    </a:lnTo>
                    <a:lnTo>
                      <a:pt x="44" y="13"/>
                    </a:lnTo>
                    <a:lnTo>
                      <a:pt x="50" y="19"/>
                    </a:lnTo>
                    <a:close/>
                    <a:moveTo>
                      <a:pt x="44" y="22"/>
                    </a:moveTo>
                    <a:lnTo>
                      <a:pt x="38" y="22"/>
                    </a:lnTo>
                    <a:lnTo>
                      <a:pt x="38" y="3"/>
                    </a:lnTo>
                    <a:lnTo>
                      <a:pt x="44" y="3"/>
                    </a:lnTo>
                    <a:lnTo>
                      <a:pt x="44" y="22"/>
                    </a:lnTo>
                    <a:close/>
                    <a:moveTo>
                      <a:pt x="34" y="4"/>
                    </a:moveTo>
                    <a:lnTo>
                      <a:pt x="35" y="3"/>
                    </a:lnTo>
                    <a:lnTo>
                      <a:pt x="38" y="3"/>
                    </a:lnTo>
                    <a:lnTo>
                      <a:pt x="38" y="13"/>
                    </a:lnTo>
                    <a:lnTo>
                      <a:pt x="34" y="4"/>
                    </a:lnTo>
                    <a:close/>
                    <a:moveTo>
                      <a:pt x="41" y="21"/>
                    </a:moveTo>
                    <a:lnTo>
                      <a:pt x="36" y="25"/>
                    </a:lnTo>
                    <a:lnTo>
                      <a:pt x="27" y="7"/>
                    </a:lnTo>
                    <a:lnTo>
                      <a:pt x="34" y="4"/>
                    </a:lnTo>
                    <a:lnTo>
                      <a:pt x="41" y="21"/>
                    </a:lnTo>
                    <a:close/>
                    <a:moveTo>
                      <a:pt x="25" y="9"/>
                    </a:moveTo>
                    <a:lnTo>
                      <a:pt x="26" y="8"/>
                    </a:lnTo>
                    <a:lnTo>
                      <a:pt x="27" y="7"/>
                    </a:lnTo>
                    <a:lnTo>
                      <a:pt x="32" y="16"/>
                    </a:lnTo>
                    <a:lnTo>
                      <a:pt x="25" y="9"/>
                    </a:lnTo>
                    <a:close/>
                    <a:moveTo>
                      <a:pt x="38" y="22"/>
                    </a:moveTo>
                    <a:lnTo>
                      <a:pt x="35" y="26"/>
                    </a:lnTo>
                    <a:lnTo>
                      <a:pt x="22" y="13"/>
                    </a:lnTo>
                    <a:lnTo>
                      <a:pt x="25" y="9"/>
                    </a:lnTo>
                    <a:lnTo>
                      <a:pt x="38" y="22"/>
                    </a:lnTo>
                    <a:close/>
                    <a:moveTo>
                      <a:pt x="35" y="26"/>
                    </a:moveTo>
                    <a:lnTo>
                      <a:pt x="32" y="29"/>
                    </a:lnTo>
                    <a:lnTo>
                      <a:pt x="18" y="16"/>
                    </a:lnTo>
                    <a:lnTo>
                      <a:pt x="22" y="13"/>
                    </a:lnTo>
                    <a:lnTo>
                      <a:pt x="35" y="26"/>
                    </a:lnTo>
                    <a:close/>
                    <a:moveTo>
                      <a:pt x="32" y="29"/>
                    </a:moveTo>
                    <a:lnTo>
                      <a:pt x="30" y="30"/>
                    </a:lnTo>
                    <a:lnTo>
                      <a:pt x="29" y="30"/>
                    </a:lnTo>
                    <a:lnTo>
                      <a:pt x="25" y="22"/>
                    </a:lnTo>
                    <a:lnTo>
                      <a:pt x="32" y="29"/>
                    </a:lnTo>
                    <a:close/>
                    <a:moveTo>
                      <a:pt x="29" y="30"/>
                    </a:moveTo>
                    <a:lnTo>
                      <a:pt x="23" y="33"/>
                    </a:lnTo>
                    <a:lnTo>
                      <a:pt x="14" y="17"/>
                    </a:lnTo>
                    <a:lnTo>
                      <a:pt x="21" y="14"/>
                    </a:lnTo>
                    <a:lnTo>
                      <a:pt x="29" y="30"/>
                    </a:lnTo>
                    <a:close/>
                    <a:moveTo>
                      <a:pt x="9" y="26"/>
                    </a:moveTo>
                    <a:lnTo>
                      <a:pt x="9" y="19"/>
                    </a:lnTo>
                    <a:lnTo>
                      <a:pt x="14" y="17"/>
                    </a:lnTo>
                    <a:lnTo>
                      <a:pt x="18" y="26"/>
                    </a:lnTo>
                    <a:lnTo>
                      <a:pt x="9" y="26"/>
                    </a:lnTo>
                    <a:close/>
                    <a:moveTo>
                      <a:pt x="28" y="26"/>
                    </a:moveTo>
                    <a:lnTo>
                      <a:pt x="28" y="31"/>
                    </a:lnTo>
                    <a:lnTo>
                      <a:pt x="9" y="31"/>
                    </a:lnTo>
                    <a:lnTo>
                      <a:pt x="9" y="26"/>
                    </a:lnTo>
                    <a:lnTo>
                      <a:pt x="28" y="26"/>
                    </a:lnTo>
                    <a:close/>
                    <a:moveTo>
                      <a:pt x="28" y="31"/>
                    </a:moveTo>
                    <a:lnTo>
                      <a:pt x="28" y="36"/>
                    </a:lnTo>
                    <a:lnTo>
                      <a:pt x="25" y="38"/>
                    </a:lnTo>
                    <a:lnTo>
                      <a:pt x="18" y="31"/>
                    </a:lnTo>
                    <a:lnTo>
                      <a:pt x="28" y="31"/>
                    </a:lnTo>
                    <a:close/>
                    <a:moveTo>
                      <a:pt x="25" y="38"/>
                    </a:moveTo>
                    <a:lnTo>
                      <a:pt x="22" y="41"/>
                    </a:lnTo>
                    <a:lnTo>
                      <a:pt x="8" y="28"/>
                    </a:lnTo>
                    <a:lnTo>
                      <a:pt x="12" y="25"/>
                    </a:lnTo>
                    <a:lnTo>
                      <a:pt x="25" y="38"/>
                    </a:lnTo>
                    <a:close/>
                    <a:moveTo>
                      <a:pt x="22" y="41"/>
                    </a:moveTo>
                    <a:lnTo>
                      <a:pt x="19" y="45"/>
                    </a:lnTo>
                    <a:lnTo>
                      <a:pt x="5" y="31"/>
                    </a:lnTo>
                    <a:lnTo>
                      <a:pt x="8" y="28"/>
                    </a:lnTo>
                    <a:lnTo>
                      <a:pt x="22" y="41"/>
                    </a:lnTo>
                    <a:close/>
                    <a:moveTo>
                      <a:pt x="3" y="38"/>
                    </a:moveTo>
                    <a:lnTo>
                      <a:pt x="3" y="35"/>
                    </a:lnTo>
                    <a:lnTo>
                      <a:pt x="5" y="31"/>
                    </a:lnTo>
                    <a:lnTo>
                      <a:pt x="12" y="38"/>
                    </a:lnTo>
                    <a:lnTo>
                      <a:pt x="3" y="38"/>
                    </a:lnTo>
                    <a:close/>
                    <a:moveTo>
                      <a:pt x="22" y="38"/>
                    </a:moveTo>
                    <a:lnTo>
                      <a:pt x="22" y="45"/>
                    </a:lnTo>
                    <a:lnTo>
                      <a:pt x="3" y="45"/>
                    </a:lnTo>
                    <a:lnTo>
                      <a:pt x="3" y="38"/>
                    </a:lnTo>
                    <a:lnTo>
                      <a:pt x="22" y="38"/>
                    </a:lnTo>
                    <a:close/>
                    <a:moveTo>
                      <a:pt x="22" y="45"/>
                    </a:moveTo>
                    <a:lnTo>
                      <a:pt x="22" y="48"/>
                    </a:lnTo>
                    <a:lnTo>
                      <a:pt x="3" y="48"/>
                    </a:lnTo>
                    <a:lnTo>
                      <a:pt x="3" y="45"/>
                    </a:lnTo>
                    <a:lnTo>
                      <a:pt x="22" y="45"/>
                    </a:lnTo>
                    <a:close/>
                    <a:moveTo>
                      <a:pt x="22" y="48"/>
                    </a:moveTo>
                    <a:lnTo>
                      <a:pt x="22" y="54"/>
                    </a:lnTo>
                    <a:lnTo>
                      <a:pt x="3" y="54"/>
                    </a:lnTo>
                    <a:lnTo>
                      <a:pt x="3" y="48"/>
                    </a:lnTo>
                    <a:lnTo>
                      <a:pt x="22" y="48"/>
                    </a:lnTo>
                    <a:close/>
                    <a:moveTo>
                      <a:pt x="5" y="61"/>
                    </a:moveTo>
                    <a:lnTo>
                      <a:pt x="3" y="58"/>
                    </a:lnTo>
                    <a:lnTo>
                      <a:pt x="3" y="54"/>
                    </a:lnTo>
                    <a:lnTo>
                      <a:pt x="12" y="54"/>
                    </a:lnTo>
                    <a:lnTo>
                      <a:pt x="5" y="61"/>
                    </a:lnTo>
                    <a:close/>
                    <a:moveTo>
                      <a:pt x="19" y="47"/>
                    </a:moveTo>
                    <a:lnTo>
                      <a:pt x="22" y="50"/>
                    </a:lnTo>
                    <a:lnTo>
                      <a:pt x="8" y="64"/>
                    </a:lnTo>
                    <a:lnTo>
                      <a:pt x="5" y="61"/>
                    </a:lnTo>
                    <a:lnTo>
                      <a:pt x="19" y="47"/>
                    </a:lnTo>
                    <a:close/>
                    <a:moveTo>
                      <a:pt x="8" y="64"/>
                    </a:moveTo>
                    <a:lnTo>
                      <a:pt x="0" y="54"/>
                    </a:lnTo>
                    <a:lnTo>
                      <a:pt x="8" y="64"/>
                    </a:lnTo>
                    <a:lnTo>
                      <a:pt x="15" y="57"/>
                    </a:lnTo>
                    <a:lnTo>
                      <a:pt x="8" y="64"/>
                    </a:lnTo>
                    <a:close/>
                    <a:moveTo>
                      <a:pt x="22" y="50"/>
                    </a:moveTo>
                    <a:lnTo>
                      <a:pt x="25" y="53"/>
                    </a:lnTo>
                    <a:lnTo>
                      <a:pt x="12" y="67"/>
                    </a:lnTo>
                    <a:lnTo>
                      <a:pt x="8" y="64"/>
                    </a:lnTo>
                    <a:lnTo>
                      <a:pt x="22" y="50"/>
                    </a:lnTo>
                    <a:close/>
                    <a:moveTo>
                      <a:pt x="25" y="53"/>
                    </a:moveTo>
                    <a:lnTo>
                      <a:pt x="35" y="63"/>
                    </a:lnTo>
                    <a:lnTo>
                      <a:pt x="25" y="53"/>
                    </a:lnTo>
                    <a:lnTo>
                      <a:pt x="18" y="60"/>
                    </a:lnTo>
                    <a:lnTo>
                      <a:pt x="25" y="53"/>
                    </a:lnTo>
                    <a:close/>
                    <a:moveTo>
                      <a:pt x="25" y="53"/>
                    </a:moveTo>
                    <a:lnTo>
                      <a:pt x="28" y="57"/>
                    </a:lnTo>
                    <a:lnTo>
                      <a:pt x="15" y="70"/>
                    </a:lnTo>
                    <a:lnTo>
                      <a:pt x="12" y="67"/>
                    </a:lnTo>
                    <a:lnTo>
                      <a:pt x="25" y="53"/>
                    </a:lnTo>
                    <a:close/>
                    <a:moveTo>
                      <a:pt x="22" y="73"/>
                    </a:moveTo>
                    <a:lnTo>
                      <a:pt x="18" y="73"/>
                    </a:lnTo>
                    <a:lnTo>
                      <a:pt x="15" y="70"/>
                    </a:lnTo>
                    <a:lnTo>
                      <a:pt x="22" y="63"/>
                    </a:lnTo>
                    <a:lnTo>
                      <a:pt x="22" y="73"/>
                    </a:lnTo>
                    <a:close/>
                    <a:moveTo>
                      <a:pt x="22" y="54"/>
                    </a:moveTo>
                    <a:lnTo>
                      <a:pt x="25" y="54"/>
                    </a:lnTo>
                    <a:lnTo>
                      <a:pt x="25" y="73"/>
                    </a:lnTo>
                    <a:lnTo>
                      <a:pt x="22" y="73"/>
                    </a:lnTo>
                    <a:lnTo>
                      <a:pt x="22" y="54"/>
                    </a:lnTo>
                    <a:close/>
                    <a:moveTo>
                      <a:pt x="25" y="54"/>
                    </a:moveTo>
                    <a:lnTo>
                      <a:pt x="29" y="54"/>
                    </a:lnTo>
                    <a:lnTo>
                      <a:pt x="32" y="57"/>
                    </a:lnTo>
                    <a:lnTo>
                      <a:pt x="25" y="63"/>
                    </a:lnTo>
                    <a:lnTo>
                      <a:pt x="25" y="54"/>
                    </a:lnTo>
                    <a:close/>
                    <a:moveTo>
                      <a:pt x="32" y="57"/>
                    </a:moveTo>
                    <a:lnTo>
                      <a:pt x="35" y="60"/>
                    </a:lnTo>
                    <a:lnTo>
                      <a:pt x="22" y="73"/>
                    </a:lnTo>
                    <a:lnTo>
                      <a:pt x="18" y="70"/>
                    </a:lnTo>
                    <a:lnTo>
                      <a:pt x="32" y="57"/>
                    </a:lnTo>
                    <a:close/>
                    <a:moveTo>
                      <a:pt x="28" y="76"/>
                    </a:moveTo>
                    <a:lnTo>
                      <a:pt x="24" y="76"/>
                    </a:lnTo>
                    <a:lnTo>
                      <a:pt x="22" y="73"/>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4" y="57"/>
                    </a:moveTo>
                    <a:lnTo>
                      <a:pt x="47" y="57"/>
                    </a:lnTo>
                    <a:lnTo>
                      <a:pt x="47" y="76"/>
                    </a:lnTo>
                    <a:lnTo>
                      <a:pt x="44" y="76"/>
                    </a:lnTo>
                    <a:lnTo>
                      <a:pt x="44" y="57"/>
                    </a:lnTo>
                    <a:close/>
                    <a:moveTo>
                      <a:pt x="51" y="75"/>
                    </a:moveTo>
                    <a:lnTo>
                      <a:pt x="49" y="76"/>
                    </a:lnTo>
                    <a:lnTo>
                      <a:pt x="47" y="76"/>
                    </a:lnTo>
                    <a:lnTo>
                      <a:pt x="47" y="67"/>
                    </a:lnTo>
                    <a:lnTo>
                      <a:pt x="51" y="75"/>
                    </a:lnTo>
                    <a:close/>
                    <a:moveTo>
                      <a:pt x="43" y="58"/>
                    </a:moveTo>
                    <a:lnTo>
                      <a:pt x="49" y="54"/>
                    </a:lnTo>
                    <a:lnTo>
                      <a:pt x="58" y="72"/>
                    </a:lnTo>
                    <a:lnTo>
                      <a:pt x="51" y="75"/>
                    </a:lnTo>
                    <a:lnTo>
                      <a:pt x="43" y="58"/>
                    </a:lnTo>
                    <a:close/>
                    <a:moveTo>
                      <a:pt x="49" y="54"/>
                    </a:moveTo>
                    <a:lnTo>
                      <a:pt x="56" y="52"/>
                    </a:lnTo>
                    <a:lnTo>
                      <a:pt x="65" y="69"/>
                    </a:lnTo>
                    <a:lnTo>
                      <a:pt x="58" y="72"/>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1" name="Freeform 607">
                <a:extLst>
                  <a:ext uri="{FF2B5EF4-FFF2-40B4-BE49-F238E27FC236}">
                    <a16:creationId xmlns:a16="http://schemas.microsoft.com/office/drawing/2014/main" id="{EF14DCA8-C503-4E47-8777-C710D996EA40}"/>
                  </a:ext>
                </a:extLst>
              </p:cNvPr>
              <p:cNvSpPr>
                <a:spLocks/>
              </p:cNvSpPr>
              <p:nvPr/>
            </p:nvSpPr>
            <p:spPr bwMode="auto">
              <a:xfrm>
                <a:off x="3073" y="2490"/>
                <a:ext cx="16" cy="14"/>
              </a:xfrm>
              <a:custGeom>
                <a:avLst/>
                <a:gdLst>
                  <a:gd name="T0" fmla="*/ 3 w 68"/>
                  <a:gd name="T1" fmla="*/ 3 h 57"/>
                  <a:gd name="T2" fmla="*/ 3 w 68"/>
                  <a:gd name="T3" fmla="*/ 3 h 57"/>
                  <a:gd name="T4" fmla="*/ 3 w 68"/>
                  <a:gd name="T5" fmla="*/ 3 h 57"/>
                  <a:gd name="T6" fmla="*/ 3 w 68"/>
                  <a:gd name="T7" fmla="*/ 2 h 57"/>
                  <a:gd name="T8" fmla="*/ 3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3 w 68"/>
                  <a:gd name="T23" fmla="*/ 0 h 57"/>
                  <a:gd name="T24" fmla="*/ 3 w 68"/>
                  <a:gd name="T25" fmla="*/ 0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0 h 57"/>
                  <a:gd name="T44" fmla="*/ 0 w 68"/>
                  <a:gd name="T45" fmla="*/ 1 h 57"/>
                  <a:gd name="T46" fmla="*/ 0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0 w 68"/>
                  <a:gd name="T65" fmla="*/ 3 h 57"/>
                  <a:gd name="T66" fmla="*/ 1 w 68"/>
                  <a:gd name="T67" fmla="*/ 3 h 57"/>
                  <a:gd name="T68" fmla="*/ 1 w 68"/>
                  <a:gd name="T69" fmla="*/ 3 h 57"/>
                  <a:gd name="T70" fmla="*/ 1 w 68"/>
                  <a:gd name="T71" fmla="*/ 3 h 57"/>
                  <a:gd name="T72" fmla="*/ 1 w 68"/>
                  <a:gd name="T73" fmla="*/ 3 h 57"/>
                  <a:gd name="T74" fmla="*/ 2 w 68"/>
                  <a:gd name="T75" fmla="*/ 3 h 57"/>
                  <a:gd name="T76" fmla="*/ 2 w 68"/>
                  <a:gd name="T77" fmla="*/ 3 h 57"/>
                  <a:gd name="T78" fmla="*/ 2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1"/>
                    </a:moveTo>
                    <a:lnTo>
                      <a:pt x="52" y="47"/>
                    </a:lnTo>
                    <a:lnTo>
                      <a:pt x="54" y="44"/>
                    </a:lnTo>
                    <a:lnTo>
                      <a:pt x="58" y="41"/>
                    </a:lnTo>
                    <a:lnTo>
                      <a:pt x="61" y="38"/>
                    </a:lnTo>
                    <a:lnTo>
                      <a:pt x="64" y="32"/>
                    </a:lnTo>
                    <a:lnTo>
                      <a:pt x="68" y="28"/>
                    </a:lnTo>
                    <a:lnTo>
                      <a:pt x="68" y="22"/>
                    </a:lnTo>
                    <a:lnTo>
                      <a:pt x="68" y="19"/>
                    </a:lnTo>
                    <a:lnTo>
                      <a:pt x="68" y="15"/>
                    </a:lnTo>
                    <a:lnTo>
                      <a:pt x="64" y="12"/>
                    </a:lnTo>
                    <a:lnTo>
                      <a:pt x="61" y="6"/>
                    </a:lnTo>
                    <a:lnTo>
                      <a:pt x="58" y="6"/>
                    </a:lnTo>
                    <a:lnTo>
                      <a:pt x="54" y="3"/>
                    </a:lnTo>
                    <a:lnTo>
                      <a:pt x="52" y="0"/>
                    </a:lnTo>
                    <a:lnTo>
                      <a:pt x="46" y="0"/>
                    </a:lnTo>
                    <a:lnTo>
                      <a:pt x="42" y="0"/>
                    </a:lnTo>
                    <a:lnTo>
                      <a:pt x="36" y="0"/>
                    </a:lnTo>
                    <a:lnTo>
                      <a:pt x="29" y="0"/>
                    </a:lnTo>
                    <a:lnTo>
                      <a:pt x="26" y="3"/>
                    </a:lnTo>
                    <a:lnTo>
                      <a:pt x="20" y="6"/>
                    </a:lnTo>
                    <a:lnTo>
                      <a:pt x="17" y="10"/>
                    </a:lnTo>
                    <a:lnTo>
                      <a:pt x="10" y="12"/>
                    </a:lnTo>
                    <a:lnTo>
                      <a:pt x="7" y="15"/>
                    </a:lnTo>
                    <a:lnTo>
                      <a:pt x="4" y="19"/>
                    </a:lnTo>
                    <a:lnTo>
                      <a:pt x="4" y="25"/>
                    </a:lnTo>
                    <a:lnTo>
                      <a:pt x="0" y="28"/>
                    </a:lnTo>
                    <a:lnTo>
                      <a:pt x="0" y="35"/>
                    </a:lnTo>
                    <a:lnTo>
                      <a:pt x="0" y="38"/>
                    </a:lnTo>
                    <a:lnTo>
                      <a:pt x="0" y="41"/>
                    </a:lnTo>
                    <a:lnTo>
                      <a:pt x="4" y="47"/>
                    </a:lnTo>
                    <a:lnTo>
                      <a:pt x="7" y="51"/>
                    </a:lnTo>
                    <a:lnTo>
                      <a:pt x="10" y="54"/>
                    </a:lnTo>
                    <a:lnTo>
                      <a:pt x="14" y="54"/>
                    </a:lnTo>
                    <a:lnTo>
                      <a:pt x="17" y="57"/>
                    </a:lnTo>
                    <a:lnTo>
                      <a:pt x="24" y="57"/>
                    </a:lnTo>
                    <a:lnTo>
                      <a:pt x="26" y="57"/>
                    </a:lnTo>
                    <a:lnTo>
                      <a:pt x="32" y="57"/>
                    </a:lnTo>
                    <a:lnTo>
                      <a:pt x="36"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2" name="Freeform 608">
                <a:extLst>
                  <a:ext uri="{FF2B5EF4-FFF2-40B4-BE49-F238E27FC236}">
                    <a16:creationId xmlns:a16="http://schemas.microsoft.com/office/drawing/2014/main" id="{C5AF3ACB-3151-4637-B71C-E3E7ADE141C6}"/>
                  </a:ext>
                </a:extLst>
              </p:cNvPr>
              <p:cNvSpPr>
                <a:spLocks noEditPoints="1"/>
              </p:cNvSpPr>
              <p:nvPr/>
            </p:nvSpPr>
            <p:spPr bwMode="auto">
              <a:xfrm>
                <a:off x="3070" y="2487"/>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1 h 76"/>
                  <a:gd name="T56" fmla="*/ 2 w 86"/>
                  <a:gd name="T57" fmla="*/ 1 h 76"/>
                  <a:gd name="T58" fmla="*/ 2 w 86"/>
                  <a:gd name="T59" fmla="*/ 2 h 76"/>
                  <a:gd name="T60" fmla="*/ 1 w 86"/>
                  <a:gd name="T61" fmla="*/ 1 h 76"/>
                  <a:gd name="T62" fmla="*/ 2 w 86"/>
                  <a:gd name="T63" fmla="*/ 2 h 76"/>
                  <a:gd name="T64" fmla="*/ 2 w 86"/>
                  <a:gd name="T65" fmla="*/ 2 h 76"/>
                  <a:gd name="T66" fmla="*/ 1 w 86"/>
                  <a:gd name="T67" fmla="*/ 1 h 76"/>
                  <a:gd name="T68" fmla="*/ 0 w 86"/>
                  <a:gd name="T69" fmla="*/ 2 h 76"/>
                  <a:gd name="T70" fmla="*/ 2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0 w 86"/>
                  <a:gd name="T85" fmla="*/ 4 h 76"/>
                  <a:gd name="T86" fmla="*/ 0 w 86"/>
                  <a:gd name="T87" fmla="*/ 4 h 76"/>
                  <a:gd name="T88" fmla="*/ 2 w 86"/>
                  <a:gd name="T89" fmla="*/ 4 h 76"/>
                  <a:gd name="T90" fmla="*/ 1 w 86"/>
                  <a:gd name="T91" fmla="*/ 4 h 76"/>
                  <a:gd name="T92" fmla="*/ 2 w 86"/>
                  <a:gd name="T93" fmla="*/ 4 h 76"/>
                  <a:gd name="T94" fmla="*/ 1 w 86"/>
                  <a:gd name="T95" fmla="*/ 5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7"/>
                    </a:lnTo>
                    <a:lnTo>
                      <a:pt x="50" y="54"/>
                    </a:lnTo>
                    <a:close/>
                    <a:moveTo>
                      <a:pt x="53" y="51"/>
                    </a:moveTo>
                    <a:lnTo>
                      <a:pt x="44" y="61"/>
                    </a:lnTo>
                    <a:lnTo>
                      <a:pt x="53" y="51"/>
                    </a:lnTo>
                    <a:lnTo>
                      <a:pt x="60" y="57"/>
                    </a:lnTo>
                    <a:lnTo>
                      <a:pt x="53" y="51"/>
                    </a:lnTo>
                    <a:close/>
                    <a:moveTo>
                      <a:pt x="53" y="51"/>
                    </a:moveTo>
                    <a:lnTo>
                      <a:pt x="56" y="47"/>
                    </a:lnTo>
                    <a:lnTo>
                      <a:pt x="69" y="61"/>
                    </a:lnTo>
                    <a:lnTo>
                      <a:pt x="67" y="64"/>
                    </a:lnTo>
                    <a:lnTo>
                      <a:pt x="53" y="51"/>
                    </a:lnTo>
                    <a:close/>
                    <a:moveTo>
                      <a:pt x="70" y="61"/>
                    </a:moveTo>
                    <a:lnTo>
                      <a:pt x="70" y="61"/>
                    </a:lnTo>
                    <a:lnTo>
                      <a:pt x="69" y="61"/>
                    </a:lnTo>
                    <a:lnTo>
                      <a:pt x="62" y="54"/>
                    </a:lnTo>
                    <a:lnTo>
                      <a:pt x="70" y="61"/>
                    </a:lnTo>
                    <a:close/>
                    <a:moveTo>
                      <a:pt x="56" y="47"/>
                    </a:moveTo>
                    <a:lnTo>
                      <a:pt x="59" y="44"/>
                    </a:lnTo>
                    <a:lnTo>
                      <a:pt x="72" y="57"/>
                    </a:lnTo>
                    <a:lnTo>
                      <a:pt x="70" y="61"/>
                    </a:lnTo>
                    <a:lnTo>
                      <a:pt x="56" y="47"/>
                    </a:lnTo>
                    <a:close/>
                    <a:moveTo>
                      <a:pt x="59" y="44"/>
                    </a:moveTo>
                    <a:lnTo>
                      <a:pt x="69" y="35"/>
                    </a:lnTo>
                    <a:lnTo>
                      <a:pt x="59" y="44"/>
                    </a:lnTo>
                    <a:lnTo>
                      <a:pt x="66" y="51"/>
                    </a:lnTo>
                    <a:lnTo>
                      <a:pt x="59" y="44"/>
                    </a:lnTo>
                    <a:close/>
                    <a:moveTo>
                      <a:pt x="59" y="44"/>
                    </a:moveTo>
                    <a:lnTo>
                      <a:pt x="62" y="41"/>
                    </a:lnTo>
                    <a:lnTo>
                      <a:pt x="76" y="55"/>
                    </a:lnTo>
                    <a:lnTo>
                      <a:pt x="72" y="58"/>
                    </a:lnTo>
                    <a:lnTo>
                      <a:pt x="59" y="44"/>
                    </a:lnTo>
                    <a:close/>
                    <a:moveTo>
                      <a:pt x="78" y="52"/>
                    </a:moveTo>
                    <a:lnTo>
                      <a:pt x="77" y="54"/>
                    </a:lnTo>
                    <a:lnTo>
                      <a:pt x="76" y="55"/>
                    </a:lnTo>
                    <a:lnTo>
                      <a:pt x="69" y="48"/>
                    </a:lnTo>
                    <a:lnTo>
                      <a:pt x="78" y="52"/>
                    </a:lnTo>
                    <a:close/>
                    <a:moveTo>
                      <a:pt x="60" y="44"/>
                    </a:moveTo>
                    <a:lnTo>
                      <a:pt x="64" y="37"/>
                    </a:lnTo>
                    <a:lnTo>
                      <a:pt x="81" y="46"/>
                    </a:lnTo>
                    <a:lnTo>
                      <a:pt x="78" y="52"/>
                    </a:lnTo>
                    <a:lnTo>
                      <a:pt x="60" y="44"/>
                    </a:lnTo>
                    <a:close/>
                    <a:moveTo>
                      <a:pt x="64" y="37"/>
                    </a:moveTo>
                    <a:lnTo>
                      <a:pt x="65" y="36"/>
                    </a:lnTo>
                    <a:lnTo>
                      <a:pt x="66" y="35"/>
                    </a:lnTo>
                    <a:lnTo>
                      <a:pt x="72" y="42"/>
                    </a:lnTo>
                    <a:lnTo>
                      <a:pt x="64" y="37"/>
                    </a:lnTo>
                    <a:close/>
                    <a:moveTo>
                      <a:pt x="66" y="35"/>
                    </a:moveTo>
                    <a:lnTo>
                      <a:pt x="69" y="32"/>
                    </a:lnTo>
                    <a:lnTo>
                      <a:pt x="82" y="45"/>
                    </a:lnTo>
                    <a:lnTo>
                      <a:pt x="79" y="48"/>
                    </a:lnTo>
                    <a:lnTo>
                      <a:pt x="66" y="35"/>
                    </a:lnTo>
                    <a:close/>
                    <a:moveTo>
                      <a:pt x="86" y="38"/>
                    </a:moveTo>
                    <a:lnTo>
                      <a:pt x="86" y="42"/>
                    </a:lnTo>
                    <a:lnTo>
                      <a:pt x="82" y="45"/>
                    </a:lnTo>
                    <a:lnTo>
                      <a:pt x="76" y="38"/>
                    </a:lnTo>
                    <a:lnTo>
                      <a:pt x="86" y="38"/>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5"/>
                    </a:lnTo>
                    <a:lnTo>
                      <a:pt x="86" y="25"/>
                    </a:lnTo>
                    <a:lnTo>
                      <a:pt x="86" y="29"/>
                    </a:lnTo>
                    <a:lnTo>
                      <a:pt x="66" y="29"/>
                    </a:lnTo>
                    <a:close/>
                    <a:moveTo>
                      <a:pt x="82" y="19"/>
                    </a:moveTo>
                    <a:lnTo>
                      <a:pt x="86" y="22"/>
                    </a:lnTo>
                    <a:lnTo>
                      <a:pt x="86" y="25"/>
                    </a:lnTo>
                    <a:lnTo>
                      <a:pt x="76" y="25"/>
                    </a:lnTo>
                    <a:lnTo>
                      <a:pt x="82" y="19"/>
                    </a:lnTo>
                    <a:close/>
                    <a:moveTo>
                      <a:pt x="69" y="32"/>
                    </a:moveTo>
                    <a:lnTo>
                      <a:pt x="66" y="30"/>
                    </a:lnTo>
                    <a:lnTo>
                      <a:pt x="79" y="15"/>
                    </a:lnTo>
                    <a:lnTo>
                      <a:pt x="82" y="19"/>
                    </a:lnTo>
                    <a:lnTo>
                      <a:pt x="69" y="32"/>
                    </a:lnTo>
                    <a:close/>
                    <a:moveTo>
                      <a:pt x="66" y="30"/>
                    </a:moveTo>
                    <a:lnTo>
                      <a:pt x="65" y="27"/>
                    </a:lnTo>
                    <a:lnTo>
                      <a:pt x="64" y="26"/>
                    </a:lnTo>
                    <a:lnTo>
                      <a:pt x="72" y="22"/>
                    </a:lnTo>
                    <a:lnTo>
                      <a:pt x="66" y="30"/>
                    </a:lnTo>
                    <a:close/>
                    <a:moveTo>
                      <a:pt x="64" y="26"/>
                    </a:moveTo>
                    <a:lnTo>
                      <a:pt x="60" y="21"/>
                    </a:lnTo>
                    <a:lnTo>
                      <a:pt x="78" y="12"/>
                    </a:lnTo>
                    <a:lnTo>
                      <a:pt x="81" y="19"/>
                    </a:lnTo>
                    <a:lnTo>
                      <a:pt x="64" y="26"/>
                    </a:lnTo>
                    <a:close/>
                    <a:moveTo>
                      <a:pt x="69" y="6"/>
                    </a:moveTo>
                    <a:lnTo>
                      <a:pt x="76" y="6"/>
                    </a:lnTo>
                    <a:lnTo>
                      <a:pt x="78" y="12"/>
                    </a:lnTo>
                    <a:lnTo>
                      <a:pt x="69" y="16"/>
                    </a:lnTo>
                    <a:lnTo>
                      <a:pt x="69" y="6"/>
                    </a:lnTo>
                    <a:close/>
                    <a:moveTo>
                      <a:pt x="69" y="25"/>
                    </a:moveTo>
                    <a:lnTo>
                      <a:pt x="66" y="25"/>
                    </a:lnTo>
                    <a:lnTo>
                      <a:pt x="66" y="6"/>
                    </a:lnTo>
                    <a:lnTo>
                      <a:pt x="69" y="6"/>
                    </a:lnTo>
                    <a:lnTo>
                      <a:pt x="69" y="25"/>
                    </a:lnTo>
                    <a:close/>
                    <a:moveTo>
                      <a:pt x="66" y="25"/>
                    </a:moveTo>
                    <a:lnTo>
                      <a:pt x="62" y="25"/>
                    </a:lnTo>
                    <a:lnTo>
                      <a:pt x="59" y="23"/>
                    </a:lnTo>
                    <a:lnTo>
                      <a:pt x="66" y="16"/>
                    </a:lnTo>
                    <a:lnTo>
                      <a:pt x="66" y="25"/>
                    </a:lnTo>
                    <a:close/>
                    <a:moveTo>
                      <a:pt x="59" y="23"/>
                    </a:moveTo>
                    <a:lnTo>
                      <a:pt x="56" y="20"/>
                    </a:lnTo>
                    <a:lnTo>
                      <a:pt x="70" y="6"/>
                    </a:lnTo>
                    <a:lnTo>
                      <a:pt x="72" y="10"/>
                    </a:lnTo>
                    <a:lnTo>
                      <a:pt x="59" y="23"/>
                    </a:lnTo>
                    <a:close/>
                    <a:moveTo>
                      <a:pt x="56" y="20"/>
                    </a:moveTo>
                    <a:lnTo>
                      <a:pt x="53" y="16"/>
                    </a:lnTo>
                    <a:lnTo>
                      <a:pt x="67" y="3"/>
                    </a:lnTo>
                    <a:lnTo>
                      <a:pt x="70" y="6"/>
                    </a:lnTo>
                    <a:lnTo>
                      <a:pt x="56" y="20"/>
                    </a:lnTo>
                    <a:close/>
                    <a:moveTo>
                      <a:pt x="60" y="0"/>
                    </a:moveTo>
                    <a:lnTo>
                      <a:pt x="64" y="0"/>
                    </a:lnTo>
                    <a:lnTo>
                      <a:pt x="67" y="3"/>
                    </a:lnTo>
                    <a:lnTo>
                      <a:pt x="60" y="10"/>
                    </a:lnTo>
                    <a:lnTo>
                      <a:pt x="60" y="0"/>
                    </a:lnTo>
                    <a:close/>
                    <a:moveTo>
                      <a:pt x="60" y="20"/>
                    </a:moveTo>
                    <a:lnTo>
                      <a:pt x="54" y="20"/>
                    </a:lnTo>
                    <a:lnTo>
                      <a:pt x="54" y="0"/>
                    </a:lnTo>
                    <a:lnTo>
                      <a:pt x="60" y="0"/>
                    </a:lnTo>
                    <a:lnTo>
                      <a:pt x="60" y="20"/>
                    </a:lnTo>
                    <a:close/>
                    <a:moveTo>
                      <a:pt x="54" y="20"/>
                    </a:moveTo>
                    <a:lnTo>
                      <a:pt x="50" y="20"/>
                    </a:lnTo>
                    <a:lnTo>
                      <a:pt x="50" y="0"/>
                    </a:lnTo>
                    <a:lnTo>
                      <a:pt x="54" y="0"/>
                    </a:lnTo>
                    <a:lnTo>
                      <a:pt x="54" y="20"/>
                    </a:lnTo>
                    <a:close/>
                    <a:moveTo>
                      <a:pt x="50" y="20"/>
                    </a:moveTo>
                    <a:lnTo>
                      <a:pt x="44" y="20"/>
                    </a:lnTo>
                    <a:lnTo>
                      <a:pt x="44" y="0"/>
                    </a:lnTo>
                    <a:lnTo>
                      <a:pt x="50" y="0"/>
                    </a:lnTo>
                    <a:lnTo>
                      <a:pt x="50" y="20"/>
                    </a:lnTo>
                    <a:close/>
                    <a:moveTo>
                      <a:pt x="44" y="20"/>
                    </a:moveTo>
                    <a:lnTo>
                      <a:pt x="37" y="20"/>
                    </a:lnTo>
                    <a:lnTo>
                      <a:pt x="37" y="0"/>
                    </a:lnTo>
                    <a:lnTo>
                      <a:pt x="44" y="0"/>
                    </a:lnTo>
                    <a:lnTo>
                      <a:pt x="44" y="20"/>
                    </a:lnTo>
                    <a:close/>
                    <a:moveTo>
                      <a:pt x="30" y="3"/>
                    </a:moveTo>
                    <a:lnTo>
                      <a:pt x="34" y="0"/>
                    </a:lnTo>
                    <a:lnTo>
                      <a:pt x="37" y="0"/>
                    </a:lnTo>
                    <a:lnTo>
                      <a:pt x="37" y="10"/>
                    </a:lnTo>
                    <a:lnTo>
                      <a:pt x="30" y="3"/>
                    </a:lnTo>
                    <a:close/>
                    <a:moveTo>
                      <a:pt x="44" y="16"/>
                    </a:moveTo>
                    <a:lnTo>
                      <a:pt x="42" y="20"/>
                    </a:lnTo>
                    <a:lnTo>
                      <a:pt x="27" y="6"/>
                    </a:lnTo>
                    <a:lnTo>
                      <a:pt x="30" y="3"/>
                    </a:lnTo>
                    <a:lnTo>
                      <a:pt x="44" y="16"/>
                    </a:lnTo>
                    <a:close/>
                    <a:moveTo>
                      <a:pt x="42" y="20"/>
                    </a:moveTo>
                    <a:lnTo>
                      <a:pt x="40" y="21"/>
                    </a:lnTo>
                    <a:lnTo>
                      <a:pt x="38" y="22"/>
                    </a:lnTo>
                    <a:lnTo>
                      <a:pt x="34" y="13"/>
                    </a:lnTo>
                    <a:lnTo>
                      <a:pt x="42" y="20"/>
                    </a:lnTo>
                    <a:close/>
                    <a:moveTo>
                      <a:pt x="38" y="22"/>
                    </a:moveTo>
                    <a:lnTo>
                      <a:pt x="33" y="24"/>
                    </a:lnTo>
                    <a:lnTo>
                      <a:pt x="24" y="8"/>
                    </a:lnTo>
                    <a:lnTo>
                      <a:pt x="30" y="4"/>
                    </a:lnTo>
                    <a:lnTo>
                      <a:pt x="38" y="22"/>
                    </a:lnTo>
                    <a:close/>
                    <a:moveTo>
                      <a:pt x="22" y="10"/>
                    </a:moveTo>
                    <a:lnTo>
                      <a:pt x="23" y="9"/>
                    </a:lnTo>
                    <a:lnTo>
                      <a:pt x="24" y="8"/>
                    </a:lnTo>
                    <a:lnTo>
                      <a:pt x="28" y="16"/>
                    </a:lnTo>
                    <a:lnTo>
                      <a:pt x="22" y="10"/>
                    </a:lnTo>
                    <a:close/>
                    <a:moveTo>
                      <a:pt x="35" y="23"/>
                    </a:moveTo>
                    <a:lnTo>
                      <a:pt x="32" y="26"/>
                    </a:lnTo>
                    <a:lnTo>
                      <a:pt x="18" y="12"/>
                    </a:lnTo>
                    <a:lnTo>
                      <a:pt x="22" y="10"/>
                    </a:lnTo>
                    <a:lnTo>
                      <a:pt x="35" y="23"/>
                    </a:lnTo>
                    <a:close/>
                    <a:moveTo>
                      <a:pt x="32" y="26"/>
                    </a:moveTo>
                    <a:lnTo>
                      <a:pt x="30" y="27"/>
                    </a:lnTo>
                    <a:lnTo>
                      <a:pt x="29" y="27"/>
                    </a:lnTo>
                    <a:lnTo>
                      <a:pt x="25" y="20"/>
                    </a:lnTo>
                    <a:lnTo>
                      <a:pt x="32" y="26"/>
                    </a:lnTo>
                    <a:close/>
                    <a:moveTo>
                      <a:pt x="29" y="27"/>
                    </a:moveTo>
                    <a:lnTo>
                      <a:pt x="23" y="31"/>
                    </a:lnTo>
                    <a:lnTo>
                      <a:pt x="14" y="14"/>
                    </a:lnTo>
                    <a:lnTo>
                      <a:pt x="21" y="11"/>
                    </a:lnTo>
                    <a:lnTo>
                      <a:pt x="29" y="27"/>
                    </a:lnTo>
                    <a:close/>
                    <a:moveTo>
                      <a:pt x="12" y="15"/>
                    </a:moveTo>
                    <a:lnTo>
                      <a:pt x="13" y="14"/>
                    </a:lnTo>
                    <a:lnTo>
                      <a:pt x="14" y="14"/>
                    </a:lnTo>
                    <a:lnTo>
                      <a:pt x="18" y="22"/>
                    </a:lnTo>
                    <a:lnTo>
                      <a:pt x="12" y="15"/>
                    </a:lnTo>
                    <a:close/>
                    <a:moveTo>
                      <a:pt x="25" y="30"/>
                    </a:moveTo>
                    <a:lnTo>
                      <a:pt x="22" y="32"/>
                    </a:lnTo>
                    <a:lnTo>
                      <a:pt x="8" y="19"/>
                    </a:lnTo>
                    <a:lnTo>
                      <a:pt x="12" y="15"/>
                    </a:lnTo>
                    <a:lnTo>
                      <a:pt x="25" y="30"/>
                    </a:lnTo>
                    <a:close/>
                    <a:moveTo>
                      <a:pt x="22" y="32"/>
                    </a:moveTo>
                    <a:lnTo>
                      <a:pt x="13" y="42"/>
                    </a:lnTo>
                    <a:lnTo>
                      <a:pt x="22" y="32"/>
                    </a:lnTo>
                    <a:lnTo>
                      <a:pt x="15" y="25"/>
                    </a:lnTo>
                    <a:lnTo>
                      <a:pt x="22" y="32"/>
                    </a:lnTo>
                    <a:close/>
                    <a:moveTo>
                      <a:pt x="22" y="32"/>
                    </a:moveTo>
                    <a:lnTo>
                      <a:pt x="18" y="35"/>
                    </a:lnTo>
                    <a:lnTo>
                      <a:pt x="5" y="22"/>
                    </a:lnTo>
                    <a:lnTo>
                      <a:pt x="8" y="19"/>
                    </a:lnTo>
                    <a:lnTo>
                      <a:pt x="22" y="32"/>
                    </a:lnTo>
                    <a:close/>
                    <a:moveTo>
                      <a:pt x="3" y="29"/>
                    </a:moveTo>
                    <a:lnTo>
                      <a:pt x="3" y="25"/>
                    </a:lnTo>
                    <a:lnTo>
                      <a:pt x="5" y="22"/>
                    </a:lnTo>
                    <a:lnTo>
                      <a:pt x="12" y="29"/>
                    </a:lnTo>
                    <a:lnTo>
                      <a:pt x="3" y="29"/>
                    </a:lnTo>
                    <a:close/>
                    <a:moveTo>
                      <a:pt x="22" y="29"/>
                    </a:moveTo>
                    <a:lnTo>
                      <a:pt x="22" y="35"/>
                    </a:lnTo>
                    <a:lnTo>
                      <a:pt x="3" y="35"/>
                    </a:lnTo>
                    <a:lnTo>
                      <a:pt x="3" y="29"/>
                    </a:lnTo>
                    <a:lnTo>
                      <a:pt x="22" y="29"/>
                    </a:lnTo>
                    <a:close/>
                    <a:moveTo>
                      <a:pt x="22" y="35"/>
                    </a:moveTo>
                    <a:lnTo>
                      <a:pt x="22" y="40"/>
                    </a:lnTo>
                    <a:lnTo>
                      <a:pt x="18" y="42"/>
                    </a:lnTo>
                    <a:lnTo>
                      <a:pt x="12" y="35"/>
                    </a:lnTo>
                    <a:lnTo>
                      <a:pt x="22" y="35"/>
                    </a:lnTo>
                    <a:close/>
                    <a:moveTo>
                      <a:pt x="18" y="42"/>
                    </a:moveTo>
                    <a:lnTo>
                      <a:pt x="15" y="45"/>
                    </a:lnTo>
                    <a:lnTo>
                      <a:pt x="2" y="32"/>
                    </a:lnTo>
                    <a:lnTo>
                      <a:pt x="5" y="29"/>
                    </a:lnTo>
                    <a:lnTo>
                      <a:pt x="18" y="42"/>
                    </a:lnTo>
                    <a:close/>
                    <a:moveTo>
                      <a:pt x="0" y="38"/>
                    </a:moveTo>
                    <a:lnTo>
                      <a:pt x="0" y="34"/>
                    </a:lnTo>
                    <a:lnTo>
                      <a:pt x="2" y="32"/>
                    </a:lnTo>
                    <a:lnTo>
                      <a:pt x="8" y="38"/>
                    </a:lnTo>
                    <a:lnTo>
                      <a:pt x="0" y="38"/>
                    </a:lnTo>
                    <a:close/>
                    <a:moveTo>
                      <a:pt x="18" y="38"/>
                    </a:moveTo>
                    <a:lnTo>
                      <a:pt x="18" y="45"/>
                    </a:lnTo>
                    <a:lnTo>
                      <a:pt x="0" y="45"/>
                    </a:lnTo>
                    <a:lnTo>
                      <a:pt x="0" y="38"/>
                    </a:lnTo>
                    <a:lnTo>
                      <a:pt x="18" y="38"/>
                    </a:lnTo>
                    <a:close/>
                    <a:moveTo>
                      <a:pt x="18" y="45"/>
                    </a:moveTo>
                    <a:lnTo>
                      <a:pt x="18" y="48"/>
                    </a:lnTo>
                    <a:lnTo>
                      <a:pt x="0" y="48"/>
                    </a:lnTo>
                    <a:lnTo>
                      <a:pt x="0" y="45"/>
                    </a:lnTo>
                    <a:lnTo>
                      <a:pt x="18" y="45"/>
                    </a:lnTo>
                    <a:close/>
                    <a:moveTo>
                      <a:pt x="18" y="48"/>
                    </a:moveTo>
                    <a:lnTo>
                      <a:pt x="18" y="51"/>
                    </a:lnTo>
                    <a:lnTo>
                      <a:pt x="0" y="51"/>
                    </a:lnTo>
                    <a:lnTo>
                      <a:pt x="0" y="48"/>
                    </a:lnTo>
                    <a:lnTo>
                      <a:pt x="18" y="48"/>
                    </a:lnTo>
                    <a:close/>
                    <a:moveTo>
                      <a:pt x="1" y="55"/>
                    </a:moveTo>
                    <a:lnTo>
                      <a:pt x="0" y="53"/>
                    </a:lnTo>
                    <a:lnTo>
                      <a:pt x="0" y="51"/>
                    </a:lnTo>
                    <a:lnTo>
                      <a:pt x="8" y="51"/>
                    </a:lnTo>
                    <a:lnTo>
                      <a:pt x="1" y="55"/>
                    </a:lnTo>
                    <a:close/>
                    <a:moveTo>
                      <a:pt x="17" y="47"/>
                    </a:moveTo>
                    <a:lnTo>
                      <a:pt x="21" y="53"/>
                    </a:lnTo>
                    <a:lnTo>
                      <a:pt x="4" y="62"/>
                    </a:lnTo>
                    <a:lnTo>
                      <a:pt x="1" y="55"/>
                    </a:lnTo>
                    <a:lnTo>
                      <a:pt x="17" y="47"/>
                    </a:lnTo>
                    <a:close/>
                    <a:moveTo>
                      <a:pt x="5" y="64"/>
                    </a:moveTo>
                    <a:lnTo>
                      <a:pt x="4" y="63"/>
                    </a:lnTo>
                    <a:lnTo>
                      <a:pt x="4" y="62"/>
                    </a:lnTo>
                    <a:lnTo>
                      <a:pt x="12" y="57"/>
                    </a:lnTo>
                    <a:lnTo>
                      <a:pt x="5" y="64"/>
                    </a:lnTo>
                    <a:close/>
                    <a:moveTo>
                      <a:pt x="18" y="51"/>
                    </a:moveTo>
                    <a:lnTo>
                      <a:pt x="22" y="54"/>
                    </a:lnTo>
                    <a:lnTo>
                      <a:pt x="8" y="67"/>
                    </a:lnTo>
                    <a:lnTo>
                      <a:pt x="5" y="64"/>
                    </a:lnTo>
                    <a:lnTo>
                      <a:pt x="18" y="51"/>
                    </a:lnTo>
                    <a:close/>
                    <a:moveTo>
                      <a:pt x="22" y="54"/>
                    </a:moveTo>
                    <a:lnTo>
                      <a:pt x="25" y="57"/>
                    </a:lnTo>
                    <a:lnTo>
                      <a:pt x="12" y="70"/>
                    </a:lnTo>
                    <a:lnTo>
                      <a:pt x="8" y="67"/>
                    </a:lnTo>
                    <a:lnTo>
                      <a:pt x="22" y="54"/>
                    </a:lnTo>
                    <a:close/>
                    <a:moveTo>
                      <a:pt x="18" y="74"/>
                    </a:moveTo>
                    <a:lnTo>
                      <a:pt x="14" y="74"/>
                    </a:lnTo>
                    <a:lnTo>
                      <a:pt x="12" y="70"/>
                    </a:lnTo>
                    <a:lnTo>
                      <a:pt x="18" y="64"/>
                    </a:lnTo>
                    <a:lnTo>
                      <a:pt x="18" y="74"/>
                    </a:lnTo>
                    <a:close/>
                    <a:moveTo>
                      <a:pt x="18" y="54"/>
                    </a:moveTo>
                    <a:lnTo>
                      <a:pt x="22" y="54"/>
                    </a:lnTo>
                    <a:lnTo>
                      <a:pt x="22" y="74"/>
                    </a:lnTo>
                    <a:lnTo>
                      <a:pt x="18" y="74"/>
                    </a:lnTo>
                    <a:lnTo>
                      <a:pt x="18" y="54"/>
                    </a:lnTo>
                    <a:close/>
                    <a:moveTo>
                      <a:pt x="22" y="54"/>
                    </a:moveTo>
                    <a:lnTo>
                      <a:pt x="25" y="54"/>
                    </a:lnTo>
                    <a:lnTo>
                      <a:pt x="28" y="57"/>
                    </a:lnTo>
                    <a:lnTo>
                      <a:pt x="22" y="64"/>
                    </a:lnTo>
                    <a:lnTo>
                      <a:pt x="22" y="54"/>
                    </a:lnTo>
                    <a:close/>
                    <a:moveTo>
                      <a:pt x="28" y="57"/>
                    </a:moveTo>
                    <a:lnTo>
                      <a:pt x="32" y="61"/>
                    </a:lnTo>
                    <a:lnTo>
                      <a:pt x="18" y="74"/>
                    </a:lnTo>
                    <a:lnTo>
                      <a:pt x="15" y="70"/>
                    </a:lnTo>
                    <a:lnTo>
                      <a:pt x="28" y="57"/>
                    </a:lnTo>
                    <a:close/>
                    <a:moveTo>
                      <a:pt x="25" y="76"/>
                    </a:moveTo>
                    <a:lnTo>
                      <a:pt x="21" y="76"/>
                    </a:lnTo>
                    <a:lnTo>
                      <a:pt x="18" y="74"/>
                    </a:lnTo>
                    <a:lnTo>
                      <a:pt x="25" y="67"/>
                    </a:lnTo>
                    <a:lnTo>
                      <a:pt x="25" y="76"/>
                    </a:lnTo>
                    <a:close/>
                    <a:moveTo>
                      <a:pt x="25" y="57"/>
                    </a:moveTo>
                    <a:lnTo>
                      <a:pt x="32" y="57"/>
                    </a:lnTo>
                    <a:lnTo>
                      <a:pt x="32" y="76"/>
                    </a:lnTo>
                    <a:lnTo>
                      <a:pt x="25" y="76"/>
                    </a:lnTo>
                    <a:lnTo>
                      <a:pt x="25" y="57"/>
                    </a:lnTo>
                    <a:close/>
                    <a:moveTo>
                      <a:pt x="32" y="57"/>
                    </a:moveTo>
                    <a:lnTo>
                      <a:pt x="34" y="57"/>
                    </a:lnTo>
                    <a:lnTo>
                      <a:pt x="34" y="76"/>
                    </a:lnTo>
                    <a:lnTo>
                      <a:pt x="32" y="76"/>
                    </a:lnTo>
                    <a:lnTo>
                      <a:pt x="32" y="57"/>
                    </a:lnTo>
                    <a:close/>
                    <a:moveTo>
                      <a:pt x="34" y="57"/>
                    </a:moveTo>
                    <a:lnTo>
                      <a:pt x="40" y="57"/>
                    </a:lnTo>
                    <a:lnTo>
                      <a:pt x="40" y="76"/>
                    </a:lnTo>
                    <a:lnTo>
                      <a:pt x="34" y="76"/>
                    </a:lnTo>
                    <a:lnTo>
                      <a:pt x="34" y="57"/>
                    </a:lnTo>
                    <a:close/>
                    <a:moveTo>
                      <a:pt x="40" y="57"/>
                    </a:moveTo>
                    <a:lnTo>
                      <a:pt x="44" y="57"/>
                    </a:lnTo>
                    <a:lnTo>
                      <a:pt x="44" y="76"/>
                    </a:lnTo>
                    <a:lnTo>
                      <a:pt x="40" y="76"/>
                    </a:lnTo>
                    <a:lnTo>
                      <a:pt x="40" y="57"/>
                    </a:lnTo>
                    <a:close/>
                    <a:moveTo>
                      <a:pt x="48" y="76"/>
                    </a:moveTo>
                    <a:lnTo>
                      <a:pt x="46" y="76"/>
                    </a:lnTo>
                    <a:lnTo>
                      <a:pt x="44" y="76"/>
                    </a:lnTo>
                    <a:lnTo>
                      <a:pt x="44" y="67"/>
                    </a:lnTo>
                    <a:lnTo>
                      <a:pt x="48" y="76"/>
                    </a:lnTo>
                    <a:close/>
                    <a:moveTo>
                      <a:pt x="39" y="58"/>
                    </a:moveTo>
                    <a:lnTo>
                      <a:pt x="46" y="55"/>
                    </a:lnTo>
                    <a:lnTo>
                      <a:pt x="55" y="73"/>
                    </a:lnTo>
                    <a:lnTo>
                      <a:pt x="48" y="76"/>
                    </a:lnTo>
                    <a:lnTo>
                      <a:pt x="39" y="58"/>
                    </a:lnTo>
                    <a:close/>
                    <a:moveTo>
                      <a:pt x="46" y="55"/>
                    </a:moveTo>
                    <a:lnTo>
                      <a:pt x="53" y="52"/>
                    </a:lnTo>
                    <a:lnTo>
                      <a:pt x="61"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553" name="Freeform 609">
                <a:extLst>
                  <a:ext uri="{FF2B5EF4-FFF2-40B4-BE49-F238E27FC236}">
                    <a16:creationId xmlns:a16="http://schemas.microsoft.com/office/drawing/2014/main" id="{F6D1A744-754E-4CD8-9F50-D82088F25528}"/>
                  </a:ext>
                </a:extLst>
              </p:cNvPr>
              <p:cNvSpPr>
                <a:spLocks/>
              </p:cNvSpPr>
              <p:nvPr/>
            </p:nvSpPr>
            <p:spPr bwMode="auto">
              <a:xfrm>
                <a:off x="3120" y="2465"/>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4"/>
                    </a:lnTo>
                    <a:lnTo>
                      <a:pt x="57" y="41"/>
                    </a:lnTo>
                    <a:lnTo>
                      <a:pt x="61" y="35"/>
                    </a:lnTo>
                    <a:lnTo>
                      <a:pt x="64" y="32"/>
                    </a:lnTo>
                    <a:lnTo>
                      <a:pt x="64" y="29"/>
                    </a:lnTo>
                    <a:lnTo>
                      <a:pt x="67" y="22"/>
                    </a:lnTo>
                    <a:lnTo>
                      <a:pt x="67" y="19"/>
                    </a:lnTo>
                    <a:lnTo>
                      <a:pt x="64" y="12"/>
                    </a:lnTo>
                    <a:lnTo>
                      <a:pt x="64" y="9"/>
                    </a:lnTo>
                    <a:lnTo>
                      <a:pt x="61" y="6"/>
                    </a:lnTo>
                    <a:lnTo>
                      <a:pt x="57" y="4"/>
                    </a:lnTo>
                    <a:lnTo>
                      <a:pt x="54" y="4"/>
                    </a:lnTo>
                    <a:lnTo>
                      <a:pt x="49" y="0"/>
                    </a:lnTo>
                    <a:lnTo>
                      <a:pt x="45" y="0"/>
                    </a:lnTo>
                    <a:lnTo>
                      <a:pt x="42" y="0"/>
                    </a:lnTo>
                    <a:lnTo>
                      <a:pt x="35" y="0"/>
                    </a:lnTo>
                    <a:lnTo>
                      <a:pt x="29" y="0"/>
                    </a:lnTo>
                    <a:lnTo>
                      <a:pt x="26" y="4"/>
                    </a:lnTo>
                    <a:lnTo>
                      <a:pt x="20" y="6"/>
                    </a:lnTo>
                    <a:lnTo>
                      <a:pt x="17" y="9"/>
                    </a:lnTo>
                    <a:lnTo>
                      <a:pt x="10" y="12"/>
                    </a:lnTo>
                    <a:lnTo>
                      <a:pt x="7" y="16"/>
                    </a:lnTo>
                    <a:lnTo>
                      <a:pt x="3" y="19"/>
                    </a:lnTo>
                    <a:lnTo>
                      <a:pt x="0" y="26"/>
                    </a:lnTo>
                    <a:lnTo>
                      <a:pt x="0" y="29"/>
                    </a:lnTo>
                    <a:lnTo>
                      <a:pt x="0" y="32"/>
                    </a:lnTo>
                    <a:lnTo>
                      <a:pt x="0" y="38"/>
                    </a:lnTo>
                    <a:lnTo>
                      <a:pt x="0" y="41"/>
                    </a:lnTo>
                    <a:lnTo>
                      <a:pt x="3" y="44"/>
                    </a:lnTo>
                    <a:lnTo>
                      <a:pt x="3" y="48"/>
                    </a:lnTo>
                    <a:lnTo>
                      <a:pt x="7" y="51"/>
                    </a:lnTo>
                    <a:lnTo>
                      <a:pt x="13" y="54"/>
                    </a:lnTo>
                    <a:lnTo>
                      <a:pt x="17" y="54"/>
                    </a:lnTo>
                    <a:lnTo>
                      <a:pt x="20" y="58"/>
                    </a:lnTo>
                    <a:lnTo>
                      <a:pt x="26" y="58"/>
                    </a:lnTo>
                    <a:lnTo>
                      <a:pt x="29"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0" name="Group 811">
              <a:extLst>
                <a:ext uri="{FF2B5EF4-FFF2-40B4-BE49-F238E27FC236}">
                  <a16:creationId xmlns:a16="http://schemas.microsoft.com/office/drawing/2014/main" id="{601CED4C-CEB1-4B73-A9E5-93EC56105F2F}"/>
                </a:ext>
              </a:extLst>
            </p:cNvPr>
            <p:cNvGrpSpPr>
              <a:grpSpLocks/>
            </p:cNvGrpSpPr>
            <p:nvPr/>
          </p:nvGrpSpPr>
          <p:grpSpPr bwMode="auto">
            <a:xfrm>
              <a:off x="2964" y="2066"/>
              <a:ext cx="638" cy="568"/>
              <a:chOff x="2964" y="2066"/>
              <a:chExt cx="638" cy="568"/>
            </a:xfrm>
          </p:grpSpPr>
          <p:sp>
            <p:nvSpPr>
              <p:cNvPr id="35154" name="Freeform 611">
                <a:extLst>
                  <a:ext uri="{FF2B5EF4-FFF2-40B4-BE49-F238E27FC236}">
                    <a16:creationId xmlns:a16="http://schemas.microsoft.com/office/drawing/2014/main" id="{F9D1A2F9-C545-4A9C-A5EF-51D08E50C463}"/>
                  </a:ext>
                </a:extLst>
              </p:cNvPr>
              <p:cNvSpPr>
                <a:spLocks noEditPoints="1"/>
              </p:cNvSpPr>
              <p:nvPr/>
            </p:nvSpPr>
            <p:spPr bwMode="auto">
              <a:xfrm>
                <a:off x="3118" y="2462"/>
                <a:ext cx="22" cy="19"/>
              </a:xfrm>
              <a:custGeom>
                <a:avLst/>
                <a:gdLst>
                  <a:gd name="T0" fmla="*/ 4 w 86"/>
                  <a:gd name="T1" fmla="*/ 4 h 76"/>
                  <a:gd name="T2" fmla="*/ 4 w 86"/>
                  <a:gd name="T3" fmla="*/ 3 h 76"/>
                  <a:gd name="T4" fmla="*/ 5 w 86"/>
                  <a:gd name="T5" fmla="*/ 4 h 76"/>
                  <a:gd name="T6" fmla="*/ 4 w 86"/>
                  <a:gd name="T7" fmla="*/ 3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1 h 76"/>
                  <a:gd name="T68" fmla="*/ 0 w 86"/>
                  <a:gd name="T69" fmla="*/ 2 h 76"/>
                  <a:gd name="T70" fmla="*/ 0 w 86"/>
                  <a:gd name="T71" fmla="*/ 2 h 76"/>
                  <a:gd name="T72" fmla="*/ 1 w 86"/>
                  <a:gd name="T73" fmla="*/ 3 h 76"/>
                  <a:gd name="T74" fmla="*/ 0 w 86"/>
                  <a:gd name="T75" fmla="*/ 3 h 76"/>
                  <a:gd name="T76" fmla="*/ 0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1 w 86"/>
                  <a:gd name="T91" fmla="*/ 3 h 76"/>
                  <a:gd name="T92" fmla="*/ 1 w 86"/>
                  <a:gd name="T93" fmla="*/ 5 h 76"/>
                  <a:gd name="T94" fmla="*/ 2 w 86"/>
                  <a:gd name="T95" fmla="*/ 5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4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2"/>
                    </a:moveTo>
                    <a:lnTo>
                      <a:pt x="57" y="49"/>
                    </a:lnTo>
                    <a:lnTo>
                      <a:pt x="64" y="67"/>
                    </a:lnTo>
                    <a:lnTo>
                      <a:pt x="59" y="70"/>
                    </a:lnTo>
                    <a:lnTo>
                      <a:pt x="50" y="52"/>
                    </a:lnTo>
                    <a:close/>
                    <a:moveTo>
                      <a:pt x="68" y="64"/>
                    </a:moveTo>
                    <a:lnTo>
                      <a:pt x="66" y="65"/>
                    </a:lnTo>
                    <a:lnTo>
                      <a:pt x="64" y="67"/>
                    </a:lnTo>
                    <a:lnTo>
                      <a:pt x="60" y="58"/>
                    </a:lnTo>
                    <a:lnTo>
                      <a:pt x="68" y="64"/>
                    </a:lnTo>
                    <a:close/>
                    <a:moveTo>
                      <a:pt x="53" y="51"/>
                    </a:moveTo>
                    <a:lnTo>
                      <a:pt x="57" y="48"/>
                    </a:lnTo>
                    <a:lnTo>
                      <a:pt x="70" y="61"/>
                    </a:lnTo>
                    <a:lnTo>
                      <a:pt x="68" y="64"/>
                    </a:lnTo>
                    <a:lnTo>
                      <a:pt x="53" y="51"/>
                    </a:lnTo>
                    <a:close/>
                    <a:moveTo>
                      <a:pt x="57" y="48"/>
                    </a:moveTo>
                    <a:lnTo>
                      <a:pt x="60" y="45"/>
                    </a:lnTo>
                    <a:lnTo>
                      <a:pt x="73" y="58"/>
                    </a:lnTo>
                    <a:lnTo>
                      <a:pt x="70" y="61"/>
                    </a:lnTo>
                    <a:lnTo>
                      <a:pt x="57" y="48"/>
                    </a:lnTo>
                    <a:close/>
                    <a:moveTo>
                      <a:pt x="75" y="56"/>
                    </a:moveTo>
                    <a:lnTo>
                      <a:pt x="74" y="57"/>
                    </a:lnTo>
                    <a:lnTo>
                      <a:pt x="73" y="58"/>
                    </a:lnTo>
                    <a:lnTo>
                      <a:pt x="66" y="51"/>
                    </a:lnTo>
                    <a:lnTo>
                      <a:pt x="75" y="56"/>
                    </a:lnTo>
                    <a:close/>
                    <a:moveTo>
                      <a:pt x="59" y="47"/>
                    </a:moveTo>
                    <a:lnTo>
                      <a:pt x="61" y="41"/>
                    </a:lnTo>
                    <a:lnTo>
                      <a:pt x="79" y="49"/>
                    </a:lnTo>
                    <a:lnTo>
                      <a:pt x="75" y="56"/>
                    </a:lnTo>
                    <a:lnTo>
                      <a:pt x="59" y="47"/>
                    </a:lnTo>
                    <a:close/>
                    <a:moveTo>
                      <a:pt x="61" y="41"/>
                    </a:moveTo>
                    <a:lnTo>
                      <a:pt x="62" y="39"/>
                    </a:lnTo>
                    <a:lnTo>
                      <a:pt x="63" y="38"/>
                    </a:lnTo>
                    <a:lnTo>
                      <a:pt x="70" y="45"/>
                    </a:lnTo>
                    <a:lnTo>
                      <a:pt x="61" y="41"/>
                    </a:lnTo>
                    <a:close/>
                    <a:moveTo>
                      <a:pt x="63" y="38"/>
                    </a:moveTo>
                    <a:lnTo>
                      <a:pt x="66" y="35"/>
                    </a:lnTo>
                    <a:lnTo>
                      <a:pt x="80" y="49"/>
                    </a:lnTo>
                    <a:lnTo>
                      <a:pt x="76" y="52"/>
                    </a:lnTo>
                    <a:lnTo>
                      <a:pt x="63" y="38"/>
                    </a:lnTo>
                    <a:close/>
                    <a:moveTo>
                      <a:pt x="83" y="42"/>
                    </a:moveTo>
                    <a:lnTo>
                      <a:pt x="83" y="46"/>
                    </a:lnTo>
                    <a:lnTo>
                      <a:pt x="80" y="49"/>
                    </a:lnTo>
                    <a:lnTo>
                      <a:pt x="73" y="42"/>
                    </a:lnTo>
                    <a:lnTo>
                      <a:pt x="83" y="42"/>
                    </a:lnTo>
                    <a:close/>
                    <a:moveTo>
                      <a:pt x="63" y="42"/>
                    </a:moveTo>
                    <a:lnTo>
                      <a:pt x="63" y="39"/>
                    </a:lnTo>
                    <a:lnTo>
                      <a:pt x="83" y="39"/>
                    </a:lnTo>
                    <a:lnTo>
                      <a:pt x="83" y="42"/>
                    </a:lnTo>
                    <a:lnTo>
                      <a:pt x="63" y="42"/>
                    </a:lnTo>
                    <a:close/>
                    <a:moveTo>
                      <a:pt x="63" y="39"/>
                    </a:moveTo>
                    <a:lnTo>
                      <a:pt x="63" y="37"/>
                    </a:lnTo>
                    <a:lnTo>
                      <a:pt x="64" y="35"/>
                    </a:lnTo>
                    <a:lnTo>
                      <a:pt x="73" y="39"/>
                    </a:lnTo>
                    <a:lnTo>
                      <a:pt x="63" y="39"/>
                    </a:lnTo>
                    <a:close/>
                    <a:moveTo>
                      <a:pt x="64" y="35"/>
                    </a:moveTo>
                    <a:lnTo>
                      <a:pt x="68" y="28"/>
                    </a:lnTo>
                    <a:lnTo>
                      <a:pt x="85" y="37"/>
                    </a:lnTo>
                    <a:lnTo>
                      <a:pt x="82" y="42"/>
                    </a:lnTo>
                    <a:lnTo>
                      <a:pt x="64" y="35"/>
                    </a:lnTo>
                    <a:close/>
                    <a:moveTo>
                      <a:pt x="86" y="32"/>
                    </a:moveTo>
                    <a:lnTo>
                      <a:pt x="86" y="35"/>
                    </a:lnTo>
                    <a:lnTo>
                      <a:pt x="85" y="37"/>
                    </a:lnTo>
                    <a:lnTo>
                      <a:pt x="76" y="32"/>
                    </a:lnTo>
                    <a:lnTo>
                      <a:pt x="86" y="32"/>
                    </a:lnTo>
                    <a:close/>
                    <a:moveTo>
                      <a:pt x="66" y="32"/>
                    </a:moveTo>
                    <a:lnTo>
                      <a:pt x="66" y="29"/>
                    </a:lnTo>
                    <a:lnTo>
                      <a:pt x="86" y="29"/>
                    </a:lnTo>
                    <a:lnTo>
                      <a:pt x="86" y="32"/>
                    </a:lnTo>
                    <a:lnTo>
                      <a:pt x="66" y="32"/>
                    </a:lnTo>
                    <a:close/>
                    <a:moveTo>
                      <a:pt x="85" y="25"/>
                    </a:moveTo>
                    <a:lnTo>
                      <a:pt x="86" y="27"/>
                    </a:lnTo>
                    <a:lnTo>
                      <a:pt x="86" y="29"/>
                    </a:lnTo>
                    <a:lnTo>
                      <a:pt x="76" y="29"/>
                    </a:lnTo>
                    <a:lnTo>
                      <a:pt x="85" y="25"/>
                    </a:lnTo>
                    <a:close/>
                    <a:moveTo>
                      <a:pt x="68" y="33"/>
                    </a:moveTo>
                    <a:lnTo>
                      <a:pt x="64" y="27"/>
                    </a:lnTo>
                    <a:lnTo>
                      <a:pt x="82" y="18"/>
                    </a:lnTo>
                    <a:lnTo>
                      <a:pt x="85" y="25"/>
                    </a:lnTo>
                    <a:lnTo>
                      <a:pt x="68" y="33"/>
                    </a:lnTo>
                    <a:close/>
                    <a:moveTo>
                      <a:pt x="64" y="27"/>
                    </a:moveTo>
                    <a:lnTo>
                      <a:pt x="63" y="25"/>
                    </a:lnTo>
                    <a:lnTo>
                      <a:pt x="63" y="22"/>
                    </a:lnTo>
                    <a:lnTo>
                      <a:pt x="73" y="22"/>
                    </a:lnTo>
                    <a:lnTo>
                      <a:pt x="64" y="27"/>
                    </a:lnTo>
                    <a:close/>
                    <a:moveTo>
                      <a:pt x="63" y="22"/>
                    </a:moveTo>
                    <a:lnTo>
                      <a:pt x="63" y="19"/>
                    </a:lnTo>
                    <a:lnTo>
                      <a:pt x="83" y="19"/>
                    </a:lnTo>
                    <a:lnTo>
                      <a:pt x="83" y="22"/>
                    </a:lnTo>
                    <a:lnTo>
                      <a:pt x="63" y="22"/>
                    </a:lnTo>
                    <a:close/>
                    <a:moveTo>
                      <a:pt x="80" y="13"/>
                    </a:moveTo>
                    <a:lnTo>
                      <a:pt x="83" y="16"/>
                    </a:lnTo>
                    <a:lnTo>
                      <a:pt x="83" y="19"/>
                    </a:lnTo>
                    <a:lnTo>
                      <a:pt x="73" y="19"/>
                    </a:lnTo>
                    <a:lnTo>
                      <a:pt x="80" y="13"/>
                    </a:lnTo>
                    <a:close/>
                    <a:moveTo>
                      <a:pt x="66" y="26"/>
                    </a:moveTo>
                    <a:lnTo>
                      <a:pt x="63" y="24"/>
                    </a:lnTo>
                    <a:lnTo>
                      <a:pt x="76" y="9"/>
                    </a:lnTo>
                    <a:lnTo>
                      <a:pt x="80" y="13"/>
                    </a:lnTo>
                    <a:lnTo>
                      <a:pt x="66" y="26"/>
                    </a:lnTo>
                    <a:close/>
                    <a:moveTo>
                      <a:pt x="63" y="24"/>
                    </a:moveTo>
                    <a:lnTo>
                      <a:pt x="60" y="20"/>
                    </a:lnTo>
                    <a:lnTo>
                      <a:pt x="73" y="6"/>
                    </a:lnTo>
                    <a:lnTo>
                      <a:pt x="76" y="9"/>
                    </a:lnTo>
                    <a:lnTo>
                      <a:pt x="63" y="24"/>
                    </a:lnTo>
                    <a:close/>
                    <a:moveTo>
                      <a:pt x="66" y="4"/>
                    </a:moveTo>
                    <a:lnTo>
                      <a:pt x="71" y="4"/>
                    </a:lnTo>
                    <a:lnTo>
                      <a:pt x="73" y="6"/>
                    </a:lnTo>
                    <a:lnTo>
                      <a:pt x="66" y="14"/>
                    </a:lnTo>
                    <a:lnTo>
                      <a:pt x="66" y="4"/>
                    </a:lnTo>
                    <a:close/>
                    <a:moveTo>
                      <a:pt x="66" y="22"/>
                    </a:moveTo>
                    <a:lnTo>
                      <a:pt x="63" y="22"/>
                    </a:lnTo>
                    <a:lnTo>
                      <a:pt x="63" y="4"/>
                    </a:lnTo>
                    <a:lnTo>
                      <a:pt x="66" y="4"/>
                    </a:lnTo>
                    <a:lnTo>
                      <a:pt x="66" y="22"/>
                    </a:lnTo>
                    <a:close/>
                    <a:moveTo>
                      <a:pt x="63" y="22"/>
                    </a:moveTo>
                    <a:lnTo>
                      <a:pt x="61" y="22"/>
                    </a:lnTo>
                    <a:lnTo>
                      <a:pt x="60" y="21"/>
                    </a:lnTo>
                    <a:lnTo>
                      <a:pt x="63" y="14"/>
                    </a:lnTo>
                    <a:lnTo>
                      <a:pt x="63" y="22"/>
                    </a:lnTo>
                    <a:close/>
                    <a:moveTo>
                      <a:pt x="60" y="21"/>
                    </a:moveTo>
                    <a:lnTo>
                      <a:pt x="53" y="18"/>
                    </a:lnTo>
                    <a:lnTo>
                      <a:pt x="61" y="2"/>
                    </a:lnTo>
                    <a:lnTo>
                      <a:pt x="68" y="5"/>
                    </a:lnTo>
                    <a:lnTo>
                      <a:pt x="60" y="21"/>
                    </a:lnTo>
                    <a:close/>
                    <a:moveTo>
                      <a:pt x="58" y="0"/>
                    </a:moveTo>
                    <a:lnTo>
                      <a:pt x="60" y="0"/>
                    </a:lnTo>
                    <a:lnTo>
                      <a:pt x="61" y="2"/>
                    </a:lnTo>
                    <a:lnTo>
                      <a:pt x="58" y="10"/>
                    </a:lnTo>
                    <a:lnTo>
                      <a:pt x="58" y="0"/>
                    </a:lnTo>
                    <a:close/>
                    <a:moveTo>
                      <a:pt x="58" y="19"/>
                    </a:moveTo>
                    <a:lnTo>
                      <a:pt x="54" y="19"/>
                    </a:lnTo>
                    <a:lnTo>
                      <a:pt x="54" y="0"/>
                    </a:lnTo>
                    <a:lnTo>
                      <a:pt x="58" y="0"/>
                    </a:lnTo>
                    <a:lnTo>
                      <a:pt x="58"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8" y="19"/>
                    </a:lnTo>
                    <a:lnTo>
                      <a:pt x="38" y="0"/>
                    </a:lnTo>
                    <a:lnTo>
                      <a:pt x="44" y="0"/>
                    </a:lnTo>
                    <a:lnTo>
                      <a:pt x="44" y="19"/>
                    </a:lnTo>
                    <a:close/>
                    <a:moveTo>
                      <a:pt x="31" y="4"/>
                    </a:moveTo>
                    <a:lnTo>
                      <a:pt x="35" y="0"/>
                    </a:lnTo>
                    <a:lnTo>
                      <a:pt x="38" y="0"/>
                    </a:lnTo>
                    <a:lnTo>
                      <a:pt x="38" y="10"/>
                    </a:lnTo>
                    <a:lnTo>
                      <a:pt x="31" y="4"/>
                    </a:lnTo>
                    <a:close/>
                    <a:moveTo>
                      <a:pt x="44" y="17"/>
                    </a:moveTo>
                    <a:lnTo>
                      <a:pt x="42" y="20"/>
                    </a:lnTo>
                    <a:lnTo>
                      <a:pt x="28" y="6"/>
                    </a:lnTo>
                    <a:lnTo>
                      <a:pt x="31" y="4"/>
                    </a:lnTo>
                    <a:lnTo>
                      <a:pt x="44" y="17"/>
                    </a:lnTo>
                    <a:close/>
                    <a:moveTo>
                      <a:pt x="42" y="20"/>
                    </a:moveTo>
                    <a:lnTo>
                      <a:pt x="40" y="21"/>
                    </a:lnTo>
                    <a:lnTo>
                      <a:pt x="39" y="21"/>
                    </a:lnTo>
                    <a:lnTo>
                      <a:pt x="35" y="14"/>
                    </a:lnTo>
                    <a:lnTo>
                      <a:pt x="42" y="20"/>
                    </a:lnTo>
                    <a:close/>
                    <a:moveTo>
                      <a:pt x="39" y="21"/>
                    </a:moveTo>
                    <a:lnTo>
                      <a:pt x="33" y="25"/>
                    </a:lnTo>
                    <a:lnTo>
                      <a:pt x="25" y="8"/>
                    </a:lnTo>
                    <a:lnTo>
                      <a:pt x="31" y="5"/>
                    </a:lnTo>
                    <a:lnTo>
                      <a:pt x="39" y="21"/>
                    </a:lnTo>
                    <a:close/>
                    <a:moveTo>
                      <a:pt x="22" y="9"/>
                    </a:moveTo>
                    <a:lnTo>
                      <a:pt x="23" y="8"/>
                    </a:lnTo>
                    <a:lnTo>
                      <a:pt x="25" y="8"/>
                    </a:lnTo>
                    <a:lnTo>
                      <a:pt x="29" y="16"/>
                    </a:lnTo>
                    <a:lnTo>
                      <a:pt x="22" y="9"/>
                    </a:lnTo>
                    <a:close/>
                    <a:moveTo>
                      <a:pt x="36" y="24"/>
                    </a:moveTo>
                    <a:lnTo>
                      <a:pt x="32" y="26"/>
                    </a:lnTo>
                    <a:lnTo>
                      <a:pt x="19" y="13"/>
                    </a:lnTo>
                    <a:lnTo>
                      <a:pt x="22" y="9"/>
                    </a:lnTo>
                    <a:lnTo>
                      <a:pt x="36" y="24"/>
                    </a:lnTo>
                    <a:close/>
                    <a:moveTo>
                      <a:pt x="32" y="26"/>
                    </a:moveTo>
                    <a:lnTo>
                      <a:pt x="31" y="27"/>
                    </a:lnTo>
                    <a:lnTo>
                      <a:pt x="30" y="28"/>
                    </a:lnTo>
                    <a:lnTo>
                      <a:pt x="26" y="19"/>
                    </a:lnTo>
                    <a:lnTo>
                      <a:pt x="32" y="26"/>
                    </a:lnTo>
                    <a:close/>
                    <a:moveTo>
                      <a:pt x="30" y="28"/>
                    </a:moveTo>
                    <a:lnTo>
                      <a:pt x="23" y="31"/>
                    </a:lnTo>
                    <a:lnTo>
                      <a:pt x="15" y="14"/>
                    </a:lnTo>
                    <a:lnTo>
                      <a:pt x="21" y="11"/>
                    </a:lnTo>
                    <a:lnTo>
                      <a:pt x="30" y="28"/>
                    </a:lnTo>
                    <a:close/>
                    <a:moveTo>
                      <a:pt x="12" y="16"/>
                    </a:moveTo>
                    <a:lnTo>
                      <a:pt x="14" y="15"/>
                    </a:lnTo>
                    <a:lnTo>
                      <a:pt x="15" y="14"/>
                    </a:lnTo>
                    <a:lnTo>
                      <a:pt x="19" y="22"/>
                    </a:lnTo>
                    <a:lnTo>
                      <a:pt x="12" y="16"/>
                    </a:lnTo>
                    <a:close/>
                    <a:moveTo>
                      <a:pt x="26" y="29"/>
                    </a:moveTo>
                    <a:lnTo>
                      <a:pt x="22" y="32"/>
                    </a:lnTo>
                    <a:lnTo>
                      <a:pt x="9" y="19"/>
                    </a:lnTo>
                    <a:lnTo>
                      <a:pt x="12" y="16"/>
                    </a:lnTo>
                    <a:lnTo>
                      <a:pt x="26" y="29"/>
                    </a:lnTo>
                    <a:close/>
                    <a:moveTo>
                      <a:pt x="22" y="32"/>
                    </a:moveTo>
                    <a:lnTo>
                      <a:pt x="19" y="36"/>
                    </a:lnTo>
                    <a:lnTo>
                      <a:pt x="6" y="22"/>
                    </a:lnTo>
                    <a:lnTo>
                      <a:pt x="9" y="19"/>
                    </a:lnTo>
                    <a:lnTo>
                      <a:pt x="22" y="32"/>
                    </a:lnTo>
                    <a:close/>
                    <a:moveTo>
                      <a:pt x="5" y="25"/>
                    </a:moveTo>
                    <a:lnTo>
                      <a:pt x="5" y="24"/>
                    </a:lnTo>
                    <a:lnTo>
                      <a:pt x="6" y="22"/>
                    </a:lnTo>
                    <a:lnTo>
                      <a:pt x="12" y="29"/>
                    </a:lnTo>
                    <a:lnTo>
                      <a:pt x="5" y="25"/>
                    </a:lnTo>
                    <a:close/>
                    <a:moveTo>
                      <a:pt x="21" y="33"/>
                    </a:moveTo>
                    <a:lnTo>
                      <a:pt x="18" y="40"/>
                    </a:lnTo>
                    <a:lnTo>
                      <a:pt x="1" y="31"/>
                    </a:lnTo>
                    <a:lnTo>
                      <a:pt x="5" y="25"/>
                    </a:lnTo>
                    <a:lnTo>
                      <a:pt x="21" y="33"/>
                    </a:lnTo>
                    <a:close/>
                    <a:moveTo>
                      <a:pt x="0" y="36"/>
                    </a:moveTo>
                    <a:lnTo>
                      <a:pt x="0" y="33"/>
                    </a:lnTo>
                    <a:lnTo>
                      <a:pt x="1" y="31"/>
                    </a:lnTo>
                    <a:lnTo>
                      <a:pt x="9" y="36"/>
                    </a:lnTo>
                    <a:lnTo>
                      <a:pt x="0" y="36"/>
                    </a:lnTo>
                    <a:close/>
                    <a:moveTo>
                      <a:pt x="19" y="36"/>
                    </a:moveTo>
                    <a:lnTo>
                      <a:pt x="19" y="39"/>
                    </a:lnTo>
                    <a:lnTo>
                      <a:pt x="0" y="39"/>
                    </a:lnTo>
                    <a:lnTo>
                      <a:pt x="0" y="36"/>
                    </a:lnTo>
                    <a:lnTo>
                      <a:pt x="19" y="36"/>
                    </a:lnTo>
                    <a:close/>
                    <a:moveTo>
                      <a:pt x="19" y="39"/>
                    </a:moveTo>
                    <a:lnTo>
                      <a:pt x="19" y="42"/>
                    </a:lnTo>
                    <a:lnTo>
                      <a:pt x="0" y="42"/>
                    </a:lnTo>
                    <a:lnTo>
                      <a:pt x="0" y="39"/>
                    </a:lnTo>
                    <a:lnTo>
                      <a:pt x="19" y="39"/>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3" y="58"/>
                    </a:moveTo>
                    <a:lnTo>
                      <a:pt x="0" y="56"/>
                    </a:lnTo>
                    <a:lnTo>
                      <a:pt x="0" y="51"/>
                    </a:lnTo>
                    <a:lnTo>
                      <a:pt x="9" y="51"/>
                    </a:lnTo>
                    <a:lnTo>
                      <a:pt x="3" y="58"/>
                    </a:lnTo>
                    <a:close/>
                    <a:moveTo>
                      <a:pt x="16" y="45"/>
                    </a:moveTo>
                    <a:lnTo>
                      <a:pt x="19" y="48"/>
                    </a:lnTo>
                    <a:lnTo>
                      <a:pt x="6" y="61"/>
                    </a:lnTo>
                    <a:lnTo>
                      <a:pt x="3" y="58"/>
                    </a:lnTo>
                    <a:lnTo>
                      <a:pt x="16" y="45"/>
                    </a:lnTo>
                    <a:close/>
                    <a:moveTo>
                      <a:pt x="19" y="48"/>
                    </a:moveTo>
                    <a:lnTo>
                      <a:pt x="22" y="51"/>
                    </a:lnTo>
                    <a:lnTo>
                      <a:pt x="22" y="54"/>
                    </a:lnTo>
                    <a:lnTo>
                      <a:pt x="12" y="54"/>
                    </a:lnTo>
                    <a:lnTo>
                      <a:pt x="19" y="48"/>
                    </a:lnTo>
                    <a:close/>
                    <a:moveTo>
                      <a:pt x="22" y="54"/>
                    </a:moveTo>
                    <a:lnTo>
                      <a:pt x="22" y="58"/>
                    </a:lnTo>
                    <a:lnTo>
                      <a:pt x="4" y="58"/>
                    </a:lnTo>
                    <a:lnTo>
                      <a:pt x="4" y="54"/>
                    </a:lnTo>
                    <a:lnTo>
                      <a:pt x="22" y="54"/>
                    </a:lnTo>
                    <a:close/>
                    <a:moveTo>
                      <a:pt x="6" y="64"/>
                    </a:moveTo>
                    <a:lnTo>
                      <a:pt x="4" y="61"/>
                    </a:lnTo>
                    <a:lnTo>
                      <a:pt x="4" y="58"/>
                    </a:lnTo>
                    <a:lnTo>
                      <a:pt x="12" y="58"/>
                    </a:lnTo>
                    <a:lnTo>
                      <a:pt x="6" y="64"/>
                    </a:lnTo>
                    <a:close/>
                    <a:moveTo>
                      <a:pt x="19" y="51"/>
                    </a:moveTo>
                    <a:lnTo>
                      <a:pt x="22" y="54"/>
                    </a:lnTo>
                    <a:lnTo>
                      <a:pt x="9" y="68"/>
                    </a:lnTo>
                    <a:lnTo>
                      <a:pt x="6" y="64"/>
                    </a:lnTo>
                    <a:lnTo>
                      <a:pt x="19" y="51"/>
                    </a:lnTo>
                    <a:close/>
                    <a:moveTo>
                      <a:pt x="11" y="70"/>
                    </a:moveTo>
                    <a:lnTo>
                      <a:pt x="10" y="69"/>
                    </a:lnTo>
                    <a:lnTo>
                      <a:pt x="9" y="68"/>
                    </a:lnTo>
                    <a:lnTo>
                      <a:pt x="16" y="61"/>
                    </a:lnTo>
                    <a:lnTo>
                      <a:pt x="11" y="70"/>
                    </a:lnTo>
                    <a:close/>
                    <a:moveTo>
                      <a:pt x="20" y="52"/>
                    </a:moveTo>
                    <a:lnTo>
                      <a:pt x="27" y="56"/>
                    </a:lnTo>
                    <a:lnTo>
                      <a:pt x="18" y="72"/>
                    </a:lnTo>
                    <a:lnTo>
                      <a:pt x="11" y="70"/>
                    </a:lnTo>
                    <a:lnTo>
                      <a:pt x="20" y="52"/>
                    </a:lnTo>
                    <a:close/>
                    <a:moveTo>
                      <a:pt x="22" y="73"/>
                    </a:moveTo>
                    <a:lnTo>
                      <a:pt x="20" y="73"/>
                    </a:lnTo>
                    <a:lnTo>
                      <a:pt x="18" y="72"/>
                    </a:lnTo>
                    <a:lnTo>
                      <a:pt x="22" y="64"/>
                    </a:lnTo>
                    <a:lnTo>
                      <a:pt x="22" y="73"/>
                    </a:lnTo>
                    <a:close/>
                    <a:moveTo>
                      <a:pt x="22" y="54"/>
                    </a:moveTo>
                    <a:lnTo>
                      <a:pt x="26" y="54"/>
                    </a:lnTo>
                    <a:lnTo>
                      <a:pt x="26" y="73"/>
                    </a:lnTo>
                    <a:lnTo>
                      <a:pt x="22" y="73"/>
                    </a:lnTo>
                    <a:lnTo>
                      <a:pt x="22" y="54"/>
                    </a:lnTo>
                    <a:close/>
                    <a:moveTo>
                      <a:pt x="26" y="54"/>
                    </a:moveTo>
                    <a:lnTo>
                      <a:pt x="29" y="54"/>
                    </a:lnTo>
                    <a:lnTo>
                      <a:pt x="32" y="58"/>
                    </a:lnTo>
                    <a:lnTo>
                      <a:pt x="26" y="64"/>
                    </a:lnTo>
                    <a:lnTo>
                      <a:pt x="26" y="54"/>
                    </a:lnTo>
                    <a:close/>
                    <a:moveTo>
                      <a:pt x="32" y="58"/>
                    </a:moveTo>
                    <a:lnTo>
                      <a:pt x="36" y="60"/>
                    </a:lnTo>
                    <a:lnTo>
                      <a:pt x="22" y="74"/>
                    </a:lnTo>
                    <a:lnTo>
                      <a:pt x="19" y="71"/>
                    </a:lnTo>
                    <a:lnTo>
                      <a:pt x="32" y="58"/>
                    </a:lnTo>
                    <a:close/>
                    <a:moveTo>
                      <a:pt x="29" y="76"/>
                    </a:moveTo>
                    <a:lnTo>
                      <a:pt x="25"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3" y="59"/>
                    </a:moveTo>
                    <a:lnTo>
                      <a:pt x="40" y="56"/>
                    </a:lnTo>
                    <a:lnTo>
                      <a:pt x="49" y="72"/>
                    </a:lnTo>
                    <a:lnTo>
                      <a:pt x="42" y="75"/>
                    </a:lnTo>
                    <a:lnTo>
                      <a:pt x="33" y="59"/>
                    </a:lnTo>
                    <a:close/>
                    <a:moveTo>
                      <a:pt x="40" y="56"/>
                    </a:moveTo>
                    <a:lnTo>
                      <a:pt x="42" y="54"/>
                    </a:lnTo>
                    <a:lnTo>
                      <a:pt x="44" y="54"/>
                    </a:lnTo>
                    <a:lnTo>
                      <a:pt x="44" y="64"/>
                    </a:lnTo>
                    <a:lnTo>
                      <a:pt x="40" y="56"/>
                    </a:lnTo>
                    <a:close/>
                    <a:moveTo>
                      <a:pt x="44" y="54"/>
                    </a:moveTo>
                    <a:lnTo>
                      <a:pt x="51" y="54"/>
                    </a:lnTo>
                    <a:lnTo>
                      <a:pt x="51" y="73"/>
                    </a:lnTo>
                    <a:lnTo>
                      <a:pt x="44" y="73"/>
                    </a:lnTo>
                    <a:lnTo>
                      <a:pt x="44" y="54"/>
                    </a:lnTo>
                    <a:close/>
                    <a:moveTo>
                      <a:pt x="58" y="71"/>
                    </a:moveTo>
                    <a:lnTo>
                      <a:pt x="54" y="73"/>
                    </a:lnTo>
                    <a:lnTo>
                      <a:pt x="51" y="73"/>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5" name="Freeform 612">
                <a:extLst>
                  <a:ext uri="{FF2B5EF4-FFF2-40B4-BE49-F238E27FC236}">
                    <a16:creationId xmlns:a16="http://schemas.microsoft.com/office/drawing/2014/main" id="{FCA106BF-D097-420D-8260-9799EF45706E}"/>
                  </a:ext>
                </a:extLst>
              </p:cNvPr>
              <p:cNvSpPr>
                <a:spLocks/>
              </p:cNvSpPr>
              <p:nvPr/>
            </p:nvSpPr>
            <p:spPr bwMode="auto">
              <a:xfrm>
                <a:off x="3168" y="2438"/>
                <a:ext cx="16" cy="15"/>
              </a:xfrm>
              <a:custGeom>
                <a:avLst/>
                <a:gdLst>
                  <a:gd name="T0" fmla="*/ 3 w 64"/>
                  <a:gd name="T1" fmla="*/ 4 h 59"/>
                  <a:gd name="T2" fmla="*/ 3 w 64"/>
                  <a:gd name="T3" fmla="*/ 3 h 59"/>
                  <a:gd name="T4" fmla="*/ 4 w 64"/>
                  <a:gd name="T5" fmla="*/ 3 h 59"/>
                  <a:gd name="T6" fmla="*/ 4 w 64"/>
                  <a:gd name="T7" fmla="*/ 3 h 59"/>
                  <a:gd name="T8" fmla="*/ 4 w 64"/>
                  <a:gd name="T9" fmla="*/ 2 h 59"/>
                  <a:gd name="T10" fmla="*/ 4 w 64"/>
                  <a:gd name="T11" fmla="*/ 2 h 59"/>
                  <a:gd name="T12" fmla="*/ 4 w 64"/>
                  <a:gd name="T13" fmla="*/ 2 h 59"/>
                  <a:gd name="T14" fmla="*/ 4 w 64"/>
                  <a:gd name="T15" fmla="*/ 2 h 59"/>
                  <a:gd name="T16" fmla="*/ 4 w 64"/>
                  <a:gd name="T17" fmla="*/ 2 h 59"/>
                  <a:gd name="T18" fmla="*/ 4 w 64"/>
                  <a:gd name="T19" fmla="*/ 1 h 59"/>
                  <a:gd name="T20" fmla="*/ 4 w 64"/>
                  <a:gd name="T21" fmla="*/ 1 h 59"/>
                  <a:gd name="T22" fmla="*/ 4 w 64"/>
                  <a:gd name="T23" fmla="*/ 1 h 59"/>
                  <a:gd name="T24" fmla="*/ 4 w 64"/>
                  <a:gd name="T25" fmla="*/ 0 h 59"/>
                  <a:gd name="T26" fmla="*/ 4 w 64"/>
                  <a:gd name="T27" fmla="*/ 0 h 59"/>
                  <a:gd name="T28" fmla="*/ 3 w 64"/>
                  <a:gd name="T29" fmla="*/ 0 h 59"/>
                  <a:gd name="T30" fmla="*/ 3 w 64"/>
                  <a:gd name="T31" fmla="*/ 0 h 59"/>
                  <a:gd name="T32" fmla="*/ 3 w 64"/>
                  <a:gd name="T33" fmla="*/ 0 h 59"/>
                  <a:gd name="T34" fmla="*/ 2 w 64"/>
                  <a:gd name="T35" fmla="*/ 0 h 59"/>
                  <a:gd name="T36" fmla="*/ 2 w 64"/>
                  <a:gd name="T37" fmla="*/ 0 h 59"/>
                  <a:gd name="T38" fmla="*/ 2 w 64"/>
                  <a:gd name="T39" fmla="*/ 0 h 59"/>
                  <a:gd name="T40" fmla="*/ 1 w 64"/>
                  <a:gd name="T41" fmla="*/ 0 h 59"/>
                  <a:gd name="T42" fmla="*/ 1 w 64"/>
                  <a:gd name="T43" fmla="*/ 1 h 59"/>
                  <a:gd name="T44" fmla="*/ 1 w 64"/>
                  <a:gd name="T45" fmla="*/ 1 h 59"/>
                  <a:gd name="T46" fmla="*/ 1 w 64"/>
                  <a:gd name="T47" fmla="*/ 1 h 59"/>
                  <a:gd name="T48" fmla="*/ 0 w 64"/>
                  <a:gd name="T49" fmla="*/ 2 h 59"/>
                  <a:gd name="T50" fmla="*/ 0 w 64"/>
                  <a:gd name="T51" fmla="*/ 2 h 59"/>
                  <a:gd name="T52" fmla="*/ 0 w 64"/>
                  <a:gd name="T53" fmla="*/ 2 h 59"/>
                  <a:gd name="T54" fmla="*/ 0 w 64"/>
                  <a:gd name="T55" fmla="*/ 2 h 59"/>
                  <a:gd name="T56" fmla="*/ 0 w 64"/>
                  <a:gd name="T57" fmla="*/ 3 h 59"/>
                  <a:gd name="T58" fmla="*/ 0 w 64"/>
                  <a:gd name="T59" fmla="*/ 3 h 59"/>
                  <a:gd name="T60" fmla="*/ 0 w 64"/>
                  <a:gd name="T61" fmla="*/ 3 h 59"/>
                  <a:gd name="T62" fmla="*/ 0 w 64"/>
                  <a:gd name="T63" fmla="*/ 3 h 59"/>
                  <a:gd name="T64" fmla="*/ 1 w 64"/>
                  <a:gd name="T65" fmla="*/ 4 h 59"/>
                  <a:gd name="T66" fmla="*/ 1 w 64"/>
                  <a:gd name="T67" fmla="*/ 4 h 59"/>
                  <a:gd name="T68" fmla="*/ 1 w 64"/>
                  <a:gd name="T69" fmla="*/ 4 h 59"/>
                  <a:gd name="T70" fmla="*/ 1 w 64"/>
                  <a:gd name="T71" fmla="*/ 4 h 59"/>
                  <a:gd name="T72" fmla="*/ 2 w 64"/>
                  <a:gd name="T73" fmla="*/ 4 h 59"/>
                  <a:gd name="T74" fmla="*/ 2 w 64"/>
                  <a:gd name="T75" fmla="*/ 4 h 59"/>
                  <a:gd name="T76" fmla="*/ 2 w 64"/>
                  <a:gd name="T77" fmla="*/ 4 h 59"/>
                  <a:gd name="T78" fmla="*/ 3 w 64"/>
                  <a:gd name="T79" fmla="*/ 4 h 59"/>
                  <a:gd name="T80" fmla="*/ 3 w 64"/>
                  <a:gd name="T81" fmla="*/ 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9"/>
                  <a:gd name="T125" fmla="*/ 64 w 64"/>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9">
                    <a:moveTo>
                      <a:pt x="45" y="54"/>
                    </a:moveTo>
                    <a:lnTo>
                      <a:pt x="51" y="50"/>
                    </a:lnTo>
                    <a:lnTo>
                      <a:pt x="54" y="47"/>
                    </a:lnTo>
                    <a:lnTo>
                      <a:pt x="57" y="40"/>
                    </a:lnTo>
                    <a:lnTo>
                      <a:pt x="61" y="37"/>
                    </a:lnTo>
                    <a:lnTo>
                      <a:pt x="64" y="34"/>
                    </a:lnTo>
                    <a:lnTo>
                      <a:pt x="64" y="27"/>
                    </a:lnTo>
                    <a:lnTo>
                      <a:pt x="64" y="25"/>
                    </a:lnTo>
                    <a:lnTo>
                      <a:pt x="64" y="22"/>
                    </a:lnTo>
                    <a:lnTo>
                      <a:pt x="64" y="15"/>
                    </a:lnTo>
                    <a:lnTo>
                      <a:pt x="64" y="12"/>
                    </a:lnTo>
                    <a:lnTo>
                      <a:pt x="61" y="8"/>
                    </a:lnTo>
                    <a:lnTo>
                      <a:pt x="57" y="5"/>
                    </a:lnTo>
                    <a:lnTo>
                      <a:pt x="54" y="2"/>
                    </a:lnTo>
                    <a:lnTo>
                      <a:pt x="48" y="2"/>
                    </a:lnTo>
                    <a:lnTo>
                      <a:pt x="45" y="2"/>
                    </a:lnTo>
                    <a:lnTo>
                      <a:pt x="38" y="0"/>
                    </a:lnTo>
                    <a:lnTo>
                      <a:pt x="35" y="2"/>
                    </a:lnTo>
                    <a:lnTo>
                      <a:pt x="29" y="2"/>
                    </a:lnTo>
                    <a:lnTo>
                      <a:pt x="23" y="5"/>
                    </a:lnTo>
                    <a:lnTo>
                      <a:pt x="20" y="5"/>
                    </a:lnTo>
                    <a:lnTo>
                      <a:pt x="13" y="8"/>
                    </a:lnTo>
                    <a:lnTo>
                      <a:pt x="10" y="12"/>
                    </a:lnTo>
                    <a:lnTo>
                      <a:pt x="7" y="18"/>
                    </a:lnTo>
                    <a:lnTo>
                      <a:pt x="3" y="22"/>
                    </a:lnTo>
                    <a:lnTo>
                      <a:pt x="0" y="25"/>
                    </a:lnTo>
                    <a:lnTo>
                      <a:pt x="0" y="30"/>
                    </a:lnTo>
                    <a:lnTo>
                      <a:pt x="0" y="34"/>
                    </a:lnTo>
                    <a:lnTo>
                      <a:pt x="0" y="40"/>
                    </a:lnTo>
                    <a:lnTo>
                      <a:pt x="0" y="44"/>
                    </a:lnTo>
                    <a:lnTo>
                      <a:pt x="0" y="47"/>
                    </a:lnTo>
                    <a:lnTo>
                      <a:pt x="3" y="50"/>
                    </a:lnTo>
                    <a:lnTo>
                      <a:pt x="7" y="54"/>
                    </a:lnTo>
                    <a:lnTo>
                      <a:pt x="10" y="56"/>
                    </a:lnTo>
                    <a:lnTo>
                      <a:pt x="16" y="56"/>
                    </a:lnTo>
                    <a:lnTo>
                      <a:pt x="20" y="59"/>
                    </a:lnTo>
                    <a:lnTo>
                      <a:pt x="25" y="59"/>
                    </a:lnTo>
                    <a:lnTo>
                      <a:pt x="29" y="56"/>
                    </a:lnTo>
                    <a:lnTo>
                      <a:pt x="35" y="56"/>
                    </a:lnTo>
                    <a:lnTo>
                      <a:pt x="42" y="56"/>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6" name="Freeform 613">
                <a:extLst>
                  <a:ext uri="{FF2B5EF4-FFF2-40B4-BE49-F238E27FC236}">
                    <a16:creationId xmlns:a16="http://schemas.microsoft.com/office/drawing/2014/main" id="{9C29C8D7-567E-4197-A0F4-3480731B1F6E}"/>
                  </a:ext>
                </a:extLst>
              </p:cNvPr>
              <p:cNvSpPr>
                <a:spLocks noEditPoints="1"/>
              </p:cNvSpPr>
              <p:nvPr/>
            </p:nvSpPr>
            <p:spPr bwMode="auto">
              <a:xfrm>
                <a:off x="3166" y="2435"/>
                <a:ext cx="20" cy="21"/>
              </a:xfrm>
              <a:custGeom>
                <a:avLst/>
                <a:gdLst>
                  <a:gd name="T0" fmla="*/ 4 w 83"/>
                  <a:gd name="T1" fmla="*/ 5 h 82"/>
                  <a:gd name="T2" fmla="*/ 3 w 83"/>
                  <a:gd name="T3" fmla="*/ 4 h 82"/>
                  <a:gd name="T4" fmla="*/ 4 w 83"/>
                  <a:gd name="T5" fmla="*/ 4 h 82"/>
                  <a:gd name="T6" fmla="*/ 4 w 83"/>
                  <a:gd name="T7" fmla="*/ 4 h 82"/>
                  <a:gd name="T8" fmla="*/ 3 w 83"/>
                  <a:gd name="T9" fmla="*/ 3 h 82"/>
                  <a:gd name="T10" fmla="*/ 4 w 83"/>
                  <a:gd name="T11" fmla="*/ 3 h 82"/>
                  <a:gd name="T12" fmla="*/ 4 w 83"/>
                  <a:gd name="T13" fmla="*/ 3 h 82"/>
                  <a:gd name="T14" fmla="*/ 5 w 83"/>
                  <a:gd name="T15" fmla="*/ 4 h 82"/>
                  <a:gd name="T16" fmla="*/ 5 w 83"/>
                  <a:gd name="T17" fmla="*/ 3 h 82"/>
                  <a:gd name="T18" fmla="*/ 4 w 83"/>
                  <a:gd name="T19" fmla="*/ 3 h 82"/>
                  <a:gd name="T20" fmla="*/ 4 w 83"/>
                  <a:gd name="T21" fmla="*/ 2 h 82"/>
                  <a:gd name="T22" fmla="*/ 4 w 83"/>
                  <a:gd name="T23" fmla="*/ 2 h 82"/>
                  <a:gd name="T24" fmla="*/ 5 w 83"/>
                  <a:gd name="T25" fmla="*/ 2 h 82"/>
                  <a:gd name="T26" fmla="*/ 5 w 83"/>
                  <a:gd name="T27" fmla="*/ 1 h 82"/>
                  <a:gd name="T28" fmla="*/ 4 w 83"/>
                  <a:gd name="T29" fmla="*/ 2 h 82"/>
                  <a:gd name="T30" fmla="*/ 3 w 83"/>
                  <a:gd name="T31" fmla="*/ 2 h 82"/>
                  <a:gd name="T32" fmla="*/ 4 w 83"/>
                  <a:gd name="T33" fmla="*/ 1 h 82"/>
                  <a:gd name="T34" fmla="*/ 3 w 83"/>
                  <a:gd name="T35" fmla="*/ 1 h 82"/>
                  <a:gd name="T36" fmla="*/ 3 w 83"/>
                  <a:gd name="T37" fmla="*/ 1 h 82"/>
                  <a:gd name="T38" fmla="*/ 3 w 83"/>
                  <a:gd name="T39" fmla="*/ 2 h 82"/>
                  <a:gd name="T40" fmla="*/ 2 w 83"/>
                  <a:gd name="T41" fmla="*/ 0 h 82"/>
                  <a:gd name="T42" fmla="*/ 3 w 83"/>
                  <a:gd name="T43" fmla="*/ 2 h 82"/>
                  <a:gd name="T44" fmla="*/ 3 w 83"/>
                  <a:gd name="T45" fmla="*/ 2 h 82"/>
                  <a:gd name="T46" fmla="*/ 3 w 83"/>
                  <a:gd name="T47" fmla="*/ 1 h 82"/>
                  <a:gd name="T48" fmla="*/ 2 w 83"/>
                  <a:gd name="T49" fmla="*/ 1 h 82"/>
                  <a:gd name="T50" fmla="*/ 2 w 83"/>
                  <a:gd name="T51" fmla="*/ 2 h 82"/>
                  <a:gd name="T52" fmla="*/ 2 w 83"/>
                  <a:gd name="T53" fmla="*/ 2 h 82"/>
                  <a:gd name="T54" fmla="*/ 2 w 83"/>
                  <a:gd name="T55" fmla="*/ 1 h 82"/>
                  <a:gd name="T56" fmla="*/ 1 w 83"/>
                  <a:gd name="T57" fmla="*/ 1 h 82"/>
                  <a:gd name="T58" fmla="*/ 1 w 83"/>
                  <a:gd name="T59" fmla="*/ 1 h 82"/>
                  <a:gd name="T60" fmla="*/ 0 w 83"/>
                  <a:gd name="T61" fmla="*/ 1 h 82"/>
                  <a:gd name="T62" fmla="*/ 1 w 83"/>
                  <a:gd name="T63" fmla="*/ 2 h 82"/>
                  <a:gd name="T64" fmla="*/ 1 w 83"/>
                  <a:gd name="T65" fmla="*/ 3 h 82"/>
                  <a:gd name="T66" fmla="*/ 0 w 83"/>
                  <a:gd name="T67" fmla="*/ 2 h 82"/>
                  <a:gd name="T68" fmla="*/ 1 w 83"/>
                  <a:gd name="T69" fmla="*/ 3 h 82"/>
                  <a:gd name="T70" fmla="*/ 1 w 83"/>
                  <a:gd name="T71" fmla="*/ 3 h 82"/>
                  <a:gd name="T72" fmla="*/ 1 w 83"/>
                  <a:gd name="T73" fmla="*/ 3 h 82"/>
                  <a:gd name="T74" fmla="*/ 0 w 83"/>
                  <a:gd name="T75" fmla="*/ 4 h 82"/>
                  <a:gd name="T76" fmla="*/ 0 w 83"/>
                  <a:gd name="T77" fmla="*/ 4 h 82"/>
                  <a:gd name="T78" fmla="*/ 1 w 83"/>
                  <a:gd name="T79" fmla="*/ 4 h 82"/>
                  <a:gd name="T80" fmla="*/ 1 w 83"/>
                  <a:gd name="T81" fmla="*/ 4 h 82"/>
                  <a:gd name="T82" fmla="*/ 1 w 83"/>
                  <a:gd name="T83" fmla="*/ 4 h 82"/>
                  <a:gd name="T84" fmla="*/ 0 w 83"/>
                  <a:gd name="T85" fmla="*/ 5 h 82"/>
                  <a:gd name="T86" fmla="*/ 1 w 83"/>
                  <a:gd name="T87" fmla="*/ 4 h 82"/>
                  <a:gd name="T88" fmla="*/ 1 w 83"/>
                  <a:gd name="T89" fmla="*/ 4 h 82"/>
                  <a:gd name="T90" fmla="*/ 1 w 83"/>
                  <a:gd name="T91" fmla="*/ 4 h 82"/>
                  <a:gd name="T92" fmla="*/ 2 w 83"/>
                  <a:gd name="T93" fmla="*/ 4 h 82"/>
                  <a:gd name="T94" fmla="*/ 1 w 83"/>
                  <a:gd name="T95" fmla="*/ 5 h 82"/>
                  <a:gd name="T96" fmla="*/ 2 w 83"/>
                  <a:gd name="T97" fmla="*/ 5 h 82"/>
                  <a:gd name="T98" fmla="*/ 2 w 83"/>
                  <a:gd name="T99" fmla="*/ 4 h 82"/>
                  <a:gd name="T100" fmla="*/ 2 w 83"/>
                  <a:gd name="T101" fmla="*/ 4 h 82"/>
                  <a:gd name="T102" fmla="*/ 2 w 83"/>
                  <a:gd name="T103" fmla="*/ 4 h 82"/>
                  <a:gd name="T104" fmla="*/ 3 w 83"/>
                  <a:gd name="T105" fmla="*/ 5 h 82"/>
                  <a:gd name="T106" fmla="*/ 3 w 83"/>
                  <a:gd name="T107" fmla="*/ 5 h 82"/>
                  <a:gd name="T108" fmla="*/ 3 w 83"/>
                  <a:gd name="T109" fmla="*/ 5 h 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2"/>
                  <a:gd name="T167" fmla="*/ 83 w 83"/>
                  <a:gd name="T168" fmla="*/ 82 h 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2">
                    <a:moveTo>
                      <a:pt x="50" y="58"/>
                    </a:moveTo>
                    <a:lnTo>
                      <a:pt x="56" y="54"/>
                    </a:lnTo>
                    <a:lnTo>
                      <a:pt x="64" y="71"/>
                    </a:lnTo>
                    <a:lnTo>
                      <a:pt x="59" y="74"/>
                    </a:lnTo>
                    <a:lnTo>
                      <a:pt x="50" y="58"/>
                    </a:lnTo>
                    <a:close/>
                    <a:moveTo>
                      <a:pt x="67" y="70"/>
                    </a:moveTo>
                    <a:lnTo>
                      <a:pt x="66" y="71"/>
                    </a:lnTo>
                    <a:lnTo>
                      <a:pt x="64" y="71"/>
                    </a:lnTo>
                    <a:lnTo>
                      <a:pt x="60" y="63"/>
                    </a:lnTo>
                    <a:lnTo>
                      <a:pt x="67" y="70"/>
                    </a:lnTo>
                    <a:close/>
                    <a:moveTo>
                      <a:pt x="53" y="57"/>
                    </a:moveTo>
                    <a:lnTo>
                      <a:pt x="56" y="53"/>
                    </a:lnTo>
                    <a:lnTo>
                      <a:pt x="70" y="67"/>
                    </a:lnTo>
                    <a:lnTo>
                      <a:pt x="67" y="70"/>
                    </a:lnTo>
                    <a:lnTo>
                      <a:pt x="53" y="57"/>
                    </a:lnTo>
                    <a:close/>
                    <a:moveTo>
                      <a:pt x="72" y="64"/>
                    </a:moveTo>
                    <a:lnTo>
                      <a:pt x="71" y="66"/>
                    </a:lnTo>
                    <a:lnTo>
                      <a:pt x="70" y="67"/>
                    </a:lnTo>
                    <a:lnTo>
                      <a:pt x="63" y="60"/>
                    </a:lnTo>
                    <a:lnTo>
                      <a:pt x="72" y="64"/>
                    </a:lnTo>
                    <a:close/>
                    <a:moveTo>
                      <a:pt x="55" y="56"/>
                    </a:moveTo>
                    <a:lnTo>
                      <a:pt x="57" y="49"/>
                    </a:lnTo>
                    <a:lnTo>
                      <a:pt x="75" y="58"/>
                    </a:lnTo>
                    <a:lnTo>
                      <a:pt x="72" y="64"/>
                    </a:lnTo>
                    <a:lnTo>
                      <a:pt x="55" y="56"/>
                    </a:lnTo>
                    <a:close/>
                    <a:moveTo>
                      <a:pt x="57" y="49"/>
                    </a:moveTo>
                    <a:lnTo>
                      <a:pt x="59" y="48"/>
                    </a:lnTo>
                    <a:lnTo>
                      <a:pt x="60" y="47"/>
                    </a:lnTo>
                    <a:lnTo>
                      <a:pt x="66" y="53"/>
                    </a:lnTo>
                    <a:lnTo>
                      <a:pt x="57" y="49"/>
                    </a:lnTo>
                    <a:close/>
                    <a:moveTo>
                      <a:pt x="60" y="47"/>
                    </a:moveTo>
                    <a:lnTo>
                      <a:pt x="63" y="43"/>
                    </a:lnTo>
                    <a:lnTo>
                      <a:pt x="76" y="57"/>
                    </a:lnTo>
                    <a:lnTo>
                      <a:pt x="73" y="60"/>
                    </a:lnTo>
                    <a:lnTo>
                      <a:pt x="60" y="47"/>
                    </a:lnTo>
                    <a:close/>
                    <a:moveTo>
                      <a:pt x="63" y="43"/>
                    </a:moveTo>
                    <a:lnTo>
                      <a:pt x="63" y="43"/>
                    </a:lnTo>
                    <a:lnTo>
                      <a:pt x="70" y="50"/>
                    </a:lnTo>
                    <a:lnTo>
                      <a:pt x="63" y="43"/>
                    </a:lnTo>
                    <a:close/>
                    <a:moveTo>
                      <a:pt x="63" y="43"/>
                    </a:moveTo>
                    <a:lnTo>
                      <a:pt x="66" y="40"/>
                    </a:lnTo>
                    <a:lnTo>
                      <a:pt x="79" y="53"/>
                    </a:lnTo>
                    <a:lnTo>
                      <a:pt x="76" y="57"/>
                    </a:lnTo>
                    <a:lnTo>
                      <a:pt x="63" y="43"/>
                    </a:lnTo>
                    <a:close/>
                    <a:moveTo>
                      <a:pt x="83" y="47"/>
                    </a:moveTo>
                    <a:lnTo>
                      <a:pt x="83" y="51"/>
                    </a:lnTo>
                    <a:lnTo>
                      <a:pt x="79" y="53"/>
                    </a:lnTo>
                    <a:lnTo>
                      <a:pt x="73" y="47"/>
                    </a:lnTo>
                    <a:lnTo>
                      <a:pt x="83" y="47"/>
                    </a:lnTo>
                    <a:close/>
                    <a:moveTo>
                      <a:pt x="63" y="47"/>
                    </a:moveTo>
                    <a:lnTo>
                      <a:pt x="63" y="40"/>
                    </a:lnTo>
                    <a:lnTo>
                      <a:pt x="83" y="40"/>
                    </a:lnTo>
                    <a:lnTo>
                      <a:pt x="83" y="47"/>
                    </a:lnTo>
                    <a:lnTo>
                      <a:pt x="63" y="47"/>
                    </a:lnTo>
                    <a:close/>
                    <a:moveTo>
                      <a:pt x="63" y="40"/>
                    </a:moveTo>
                    <a:lnTo>
                      <a:pt x="63" y="38"/>
                    </a:lnTo>
                    <a:lnTo>
                      <a:pt x="83" y="38"/>
                    </a:lnTo>
                    <a:lnTo>
                      <a:pt x="83" y="40"/>
                    </a:lnTo>
                    <a:lnTo>
                      <a:pt x="63" y="40"/>
                    </a:lnTo>
                    <a:close/>
                    <a:moveTo>
                      <a:pt x="63" y="38"/>
                    </a:moveTo>
                    <a:lnTo>
                      <a:pt x="63" y="35"/>
                    </a:lnTo>
                    <a:lnTo>
                      <a:pt x="83" y="35"/>
                    </a:lnTo>
                    <a:lnTo>
                      <a:pt x="83" y="38"/>
                    </a:lnTo>
                    <a:lnTo>
                      <a:pt x="63" y="38"/>
                    </a:lnTo>
                    <a:close/>
                    <a:moveTo>
                      <a:pt x="63" y="35"/>
                    </a:moveTo>
                    <a:lnTo>
                      <a:pt x="63" y="28"/>
                    </a:lnTo>
                    <a:lnTo>
                      <a:pt x="83" y="28"/>
                    </a:lnTo>
                    <a:lnTo>
                      <a:pt x="83" y="35"/>
                    </a:lnTo>
                    <a:lnTo>
                      <a:pt x="63" y="35"/>
                    </a:lnTo>
                    <a:close/>
                    <a:moveTo>
                      <a:pt x="63" y="28"/>
                    </a:moveTo>
                    <a:lnTo>
                      <a:pt x="63" y="25"/>
                    </a:lnTo>
                    <a:lnTo>
                      <a:pt x="83" y="25"/>
                    </a:lnTo>
                    <a:lnTo>
                      <a:pt x="83" y="28"/>
                    </a:lnTo>
                    <a:lnTo>
                      <a:pt x="63" y="28"/>
                    </a:lnTo>
                    <a:close/>
                    <a:moveTo>
                      <a:pt x="79" y="18"/>
                    </a:moveTo>
                    <a:lnTo>
                      <a:pt x="83" y="21"/>
                    </a:lnTo>
                    <a:lnTo>
                      <a:pt x="83" y="25"/>
                    </a:lnTo>
                    <a:lnTo>
                      <a:pt x="73" y="25"/>
                    </a:lnTo>
                    <a:lnTo>
                      <a:pt x="79" y="18"/>
                    </a:lnTo>
                    <a:close/>
                    <a:moveTo>
                      <a:pt x="66" y="31"/>
                    </a:moveTo>
                    <a:lnTo>
                      <a:pt x="63" y="28"/>
                    </a:lnTo>
                    <a:lnTo>
                      <a:pt x="76" y="15"/>
                    </a:lnTo>
                    <a:lnTo>
                      <a:pt x="79" y="18"/>
                    </a:lnTo>
                    <a:lnTo>
                      <a:pt x="66" y="31"/>
                    </a:lnTo>
                    <a:close/>
                    <a:moveTo>
                      <a:pt x="63" y="28"/>
                    </a:moveTo>
                    <a:lnTo>
                      <a:pt x="60" y="25"/>
                    </a:lnTo>
                    <a:lnTo>
                      <a:pt x="73" y="11"/>
                    </a:lnTo>
                    <a:lnTo>
                      <a:pt x="76" y="15"/>
                    </a:lnTo>
                    <a:lnTo>
                      <a:pt x="63" y="28"/>
                    </a:lnTo>
                    <a:close/>
                    <a:moveTo>
                      <a:pt x="60" y="25"/>
                    </a:moveTo>
                    <a:lnTo>
                      <a:pt x="70" y="35"/>
                    </a:lnTo>
                    <a:lnTo>
                      <a:pt x="60" y="25"/>
                    </a:lnTo>
                    <a:lnTo>
                      <a:pt x="66" y="18"/>
                    </a:lnTo>
                    <a:lnTo>
                      <a:pt x="60" y="25"/>
                    </a:lnTo>
                    <a:close/>
                    <a:moveTo>
                      <a:pt x="60" y="25"/>
                    </a:moveTo>
                    <a:lnTo>
                      <a:pt x="56" y="23"/>
                    </a:lnTo>
                    <a:lnTo>
                      <a:pt x="70" y="8"/>
                    </a:lnTo>
                    <a:lnTo>
                      <a:pt x="73" y="11"/>
                    </a:lnTo>
                    <a:lnTo>
                      <a:pt x="60" y="25"/>
                    </a:lnTo>
                    <a:close/>
                    <a:moveTo>
                      <a:pt x="63" y="6"/>
                    </a:moveTo>
                    <a:lnTo>
                      <a:pt x="67" y="6"/>
                    </a:lnTo>
                    <a:lnTo>
                      <a:pt x="70" y="8"/>
                    </a:lnTo>
                    <a:lnTo>
                      <a:pt x="63" y="15"/>
                    </a:lnTo>
                    <a:lnTo>
                      <a:pt x="63" y="6"/>
                    </a:lnTo>
                    <a:close/>
                    <a:moveTo>
                      <a:pt x="63" y="25"/>
                    </a:moveTo>
                    <a:lnTo>
                      <a:pt x="57" y="25"/>
                    </a:lnTo>
                    <a:lnTo>
                      <a:pt x="57" y="6"/>
                    </a:lnTo>
                    <a:lnTo>
                      <a:pt x="63" y="6"/>
                    </a:lnTo>
                    <a:lnTo>
                      <a:pt x="63" y="25"/>
                    </a:lnTo>
                    <a:close/>
                    <a:moveTo>
                      <a:pt x="57" y="25"/>
                    </a:moveTo>
                    <a:lnTo>
                      <a:pt x="54" y="25"/>
                    </a:lnTo>
                    <a:lnTo>
                      <a:pt x="54" y="6"/>
                    </a:lnTo>
                    <a:lnTo>
                      <a:pt x="57" y="6"/>
                    </a:lnTo>
                    <a:lnTo>
                      <a:pt x="57" y="25"/>
                    </a:lnTo>
                    <a:close/>
                    <a:moveTo>
                      <a:pt x="54" y="25"/>
                    </a:moveTo>
                    <a:lnTo>
                      <a:pt x="52" y="25"/>
                    </a:lnTo>
                    <a:lnTo>
                      <a:pt x="50" y="24"/>
                    </a:lnTo>
                    <a:lnTo>
                      <a:pt x="54" y="15"/>
                    </a:lnTo>
                    <a:lnTo>
                      <a:pt x="54" y="25"/>
                    </a:lnTo>
                    <a:close/>
                    <a:moveTo>
                      <a:pt x="50" y="24"/>
                    </a:moveTo>
                    <a:lnTo>
                      <a:pt x="43" y="20"/>
                    </a:lnTo>
                    <a:lnTo>
                      <a:pt x="52" y="4"/>
                    </a:lnTo>
                    <a:lnTo>
                      <a:pt x="59" y="7"/>
                    </a:lnTo>
                    <a:lnTo>
                      <a:pt x="50" y="24"/>
                    </a:lnTo>
                    <a:close/>
                    <a:moveTo>
                      <a:pt x="41" y="5"/>
                    </a:moveTo>
                    <a:lnTo>
                      <a:pt x="45" y="0"/>
                    </a:lnTo>
                    <a:lnTo>
                      <a:pt x="52" y="4"/>
                    </a:lnTo>
                    <a:lnTo>
                      <a:pt x="47" y="13"/>
                    </a:lnTo>
                    <a:lnTo>
                      <a:pt x="41" y="5"/>
                    </a:lnTo>
                    <a:close/>
                    <a:moveTo>
                      <a:pt x="54" y="19"/>
                    </a:moveTo>
                    <a:lnTo>
                      <a:pt x="51" y="23"/>
                    </a:lnTo>
                    <a:lnTo>
                      <a:pt x="38" y="8"/>
                    </a:lnTo>
                    <a:lnTo>
                      <a:pt x="41" y="5"/>
                    </a:lnTo>
                    <a:lnTo>
                      <a:pt x="54" y="19"/>
                    </a:lnTo>
                    <a:close/>
                    <a:moveTo>
                      <a:pt x="51" y="23"/>
                    </a:moveTo>
                    <a:lnTo>
                      <a:pt x="49" y="25"/>
                    </a:lnTo>
                    <a:lnTo>
                      <a:pt x="44" y="25"/>
                    </a:lnTo>
                    <a:lnTo>
                      <a:pt x="44" y="15"/>
                    </a:lnTo>
                    <a:lnTo>
                      <a:pt x="51" y="23"/>
                    </a:lnTo>
                    <a:close/>
                    <a:moveTo>
                      <a:pt x="44" y="25"/>
                    </a:moveTo>
                    <a:lnTo>
                      <a:pt x="38" y="25"/>
                    </a:lnTo>
                    <a:lnTo>
                      <a:pt x="38" y="6"/>
                    </a:lnTo>
                    <a:lnTo>
                      <a:pt x="44" y="6"/>
                    </a:lnTo>
                    <a:lnTo>
                      <a:pt x="44" y="25"/>
                    </a:lnTo>
                    <a:close/>
                    <a:moveTo>
                      <a:pt x="33" y="7"/>
                    </a:moveTo>
                    <a:lnTo>
                      <a:pt x="35" y="6"/>
                    </a:lnTo>
                    <a:lnTo>
                      <a:pt x="38" y="6"/>
                    </a:lnTo>
                    <a:lnTo>
                      <a:pt x="38" y="15"/>
                    </a:lnTo>
                    <a:lnTo>
                      <a:pt x="33" y="7"/>
                    </a:lnTo>
                    <a:close/>
                    <a:moveTo>
                      <a:pt x="42" y="24"/>
                    </a:moveTo>
                    <a:lnTo>
                      <a:pt x="35" y="27"/>
                    </a:lnTo>
                    <a:lnTo>
                      <a:pt x="28" y="10"/>
                    </a:lnTo>
                    <a:lnTo>
                      <a:pt x="33" y="7"/>
                    </a:lnTo>
                    <a:lnTo>
                      <a:pt x="42" y="24"/>
                    </a:lnTo>
                    <a:close/>
                    <a:moveTo>
                      <a:pt x="35" y="27"/>
                    </a:moveTo>
                    <a:lnTo>
                      <a:pt x="34" y="28"/>
                    </a:lnTo>
                    <a:lnTo>
                      <a:pt x="32" y="28"/>
                    </a:lnTo>
                    <a:lnTo>
                      <a:pt x="32" y="18"/>
                    </a:lnTo>
                    <a:lnTo>
                      <a:pt x="35" y="27"/>
                    </a:lnTo>
                    <a:close/>
                    <a:moveTo>
                      <a:pt x="32" y="28"/>
                    </a:moveTo>
                    <a:lnTo>
                      <a:pt x="29" y="28"/>
                    </a:lnTo>
                    <a:lnTo>
                      <a:pt x="29" y="9"/>
                    </a:lnTo>
                    <a:lnTo>
                      <a:pt x="32" y="9"/>
                    </a:lnTo>
                    <a:lnTo>
                      <a:pt x="32" y="28"/>
                    </a:lnTo>
                    <a:close/>
                    <a:moveTo>
                      <a:pt x="24" y="10"/>
                    </a:moveTo>
                    <a:lnTo>
                      <a:pt x="27" y="9"/>
                    </a:lnTo>
                    <a:lnTo>
                      <a:pt x="29" y="9"/>
                    </a:lnTo>
                    <a:lnTo>
                      <a:pt x="29" y="18"/>
                    </a:lnTo>
                    <a:lnTo>
                      <a:pt x="24" y="10"/>
                    </a:lnTo>
                    <a:close/>
                    <a:moveTo>
                      <a:pt x="32" y="27"/>
                    </a:moveTo>
                    <a:lnTo>
                      <a:pt x="27" y="30"/>
                    </a:lnTo>
                    <a:lnTo>
                      <a:pt x="18" y="13"/>
                    </a:lnTo>
                    <a:lnTo>
                      <a:pt x="24" y="10"/>
                    </a:lnTo>
                    <a:lnTo>
                      <a:pt x="32" y="27"/>
                    </a:lnTo>
                    <a:close/>
                    <a:moveTo>
                      <a:pt x="16" y="15"/>
                    </a:moveTo>
                    <a:lnTo>
                      <a:pt x="17" y="14"/>
                    </a:lnTo>
                    <a:lnTo>
                      <a:pt x="18" y="13"/>
                    </a:lnTo>
                    <a:lnTo>
                      <a:pt x="22" y="21"/>
                    </a:lnTo>
                    <a:lnTo>
                      <a:pt x="16" y="15"/>
                    </a:lnTo>
                    <a:close/>
                    <a:moveTo>
                      <a:pt x="29" y="28"/>
                    </a:moveTo>
                    <a:lnTo>
                      <a:pt x="25" y="31"/>
                    </a:lnTo>
                    <a:lnTo>
                      <a:pt x="12" y="18"/>
                    </a:lnTo>
                    <a:lnTo>
                      <a:pt x="16" y="15"/>
                    </a:lnTo>
                    <a:lnTo>
                      <a:pt x="29" y="28"/>
                    </a:lnTo>
                    <a:close/>
                    <a:moveTo>
                      <a:pt x="10" y="20"/>
                    </a:moveTo>
                    <a:lnTo>
                      <a:pt x="11" y="19"/>
                    </a:lnTo>
                    <a:lnTo>
                      <a:pt x="12" y="18"/>
                    </a:lnTo>
                    <a:lnTo>
                      <a:pt x="19" y="25"/>
                    </a:lnTo>
                    <a:lnTo>
                      <a:pt x="10" y="20"/>
                    </a:lnTo>
                    <a:close/>
                    <a:moveTo>
                      <a:pt x="28" y="29"/>
                    </a:moveTo>
                    <a:lnTo>
                      <a:pt x="24" y="36"/>
                    </a:lnTo>
                    <a:lnTo>
                      <a:pt x="7" y="27"/>
                    </a:lnTo>
                    <a:lnTo>
                      <a:pt x="10" y="20"/>
                    </a:lnTo>
                    <a:lnTo>
                      <a:pt x="28" y="29"/>
                    </a:lnTo>
                    <a:close/>
                    <a:moveTo>
                      <a:pt x="24" y="36"/>
                    </a:moveTo>
                    <a:lnTo>
                      <a:pt x="23" y="37"/>
                    </a:lnTo>
                    <a:lnTo>
                      <a:pt x="22" y="38"/>
                    </a:lnTo>
                    <a:lnTo>
                      <a:pt x="16" y="31"/>
                    </a:lnTo>
                    <a:lnTo>
                      <a:pt x="24" y="36"/>
                    </a:lnTo>
                    <a:close/>
                    <a:moveTo>
                      <a:pt x="22" y="38"/>
                    </a:moveTo>
                    <a:lnTo>
                      <a:pt x="19" y="41"/>
                    </a:lnTo>
                    <a:lnTo>
                      <a:pt x="6" y="28"/>
                    </a:lnTo>
                    <a:lnTo>
                      <a:pt x="9" y="25"/>
                    </a:lnTo>
                    <a:lnTo>
                      <a:pt x="22" y="38"/>
                    </a:lnTo>
                    <a:close/>
                    <a:moveTo>
                      <a:pt x="19" y="41"/>
                    </a:moveTo>
                    <a:lnTo>
                      <a:pt x="16" y="45"/>
                    </a:lnTo>
                    <a:lnTo>
                      <a:pt x="2" y="31"/>
                    </a:lnTo>
                    <a:lnTo>
                      <a:pt x="6" y="28"/>
                    </a:lnTo>
                    <a:lnTo>
                      <a:pt x="19" y="41"/>
                    </a:lnTo>
                    <a:close/>
                    <a:moveTo>
                      <a:pt x="0" y="38"/>
                    </a:moveTo>
                    <a:lnTo>
                      <a:pt x="0" y="34"/>
                    </a:lnTo>
                    <a:lnTo>
                      <a:pt x="2" y="31"/>
                    </a:lnTo>
                    <a:lnTo>
                      <a:pt x="9" y="38"/>
                    </a:lnTo>
                    <a:lnTo>
                      <a:pt x="0" y="38"/>
                    </a:lnTo>
                    <a:close/>
                    <a:moveTo>
                      <a:pt x="19" y="38"/>
                    </a:moveTo>
                    <a:lnTo>
                      <a:pt x="19" y="43"/>
                    </a:lnTo>
                    <a:lnTo>
                      <a:pt x="0" y="43"/>
                    </a:lnTo>
                    <a:lnTo>
                      <a:pt x="0" y="38"/>
                    </a:lnTo>
                    <a:lnTo>
                      <a:pt x="19" y="38"/>
                    </a:lnTo>
                    <a:close/>
                    <a:moveTo>
                      <a:pt x="19" y="43"/>
                    </a:moveTo>
                    <a:lnTo>
                      <a:pt x="19" y="47"/>
                    </a:lnTo>
                    <a:lnTo>
                      <a:pt x="0" y="47"/>
                    </a:lnTo>
                    <a:lnTo>
                      <a:pt x="0" y="43"/>
                    </a:lnTo>
                    <a:lnTo>
                      <a:pt x="19" y="43"/>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19" y="57"/>
                    </a:moveTo>
                    <a:lnTo>
                      <a:pt x="19" y="60"/>
                    </a:lnTo>
                    <a:lnTo>
                      <a:pt x="0" y="60"/>
                    </a:lnTo>
                    <a:lnTo>
                      <a:pt x="0" y="57"/>
                    </a:lnTo>
                    <a:lnTo>
                      <a:pt x="19" y="57"/>
                    </a:lnTo>
                    <a:close/>
                    <a:moveTo>
                      <a:pt x="2" y="67"/>
                    </a:moveTo>
                    <a:lnTo>
                      <a:pt x="0" y="63"/>
                    </a:lnTo>
                    <a:lnTo>
                      <a:pt x="0" y="60"/>
                    </a:lnTo>
                    <a:lnTo>
                      <a:pt x="9" y="60"/>
                    </a:lnTo>
                    <a:lnTo>
                      <a:pt x="2" y="67"/>
                    </a:lnTo>
                    <a:close/>
                    <a:moveTo>
                      <a:pt x="16" y="53"/>
                    </a:moveTo>
                    <a:lnTo>
                      <a:pt x="19" y="57"/>
                    </a:lnTo>
                    <a:lnTo>
                      <a:pt x="6" y="70"/>
                    </a:lnTo>
                    <a:lnTo>
                      <a:pt x="2" y="67"/>
                    </a:lnTo>
                    <a:lnTo>
                      <a:pt x="16" y="53"/>
                    </a:lnTo>
                    <a:close/>
                    <a:moveTo>
                      <a:pt x="19" y="57"/>
                    </a:moveTo>
                    <a:lnTo>
                      <a:pt x="19" y="57"/>
                    </a:lnTo>
                    <a:lnTo>
                      <a:pt x="12" y="63"/>
                    </a:lnTo>
                    <a:lnTo>
                      <a:pt x="19" y="57"/>
                    </a:lnTo>
                    <a:close/>
                    <a:moveTo>
                      <a:pt x="19" y="57"/>
                    </a:moveTo>
                    <a:lnTo>
                      <a:pt x="22" y="59"/>
                    </a:lnTo>
                    <a:lnTo>
                      <a:pt x="9" y="73"/>
                    </a:lnTo>
                    <a:lnTo>
                      <a:pt x="6" y="70"/>
                    </a:lnTo>
                    <a:lnTo>
                      <a:pt x="19" y="57"/>
                    </a:lnTo>
                    <a:close/>
                    <a:moveTo>
                      <a:pt x="9" y="73"/>
                    </a:moveTo>
                    <a:lnTo>
                      <a:pt x="9" y="73"/>
                    </a:lnTo>
                    <a:lnTo>
                      <a:pt x="16" y="67"/>
                    </a:lnTo>
                    <a:lnTo>
                      <a:pt x="9" y="73"/>
                    </a:lnTo>
                    <a:close/>
                    <a:moveTo>
                      <a:pt x="22" y="59"/>
                    </a:moveTo>
                    <a:lnTo>
                      <a:pt x="25" y="62"/>
                    </a:lnTo>
                    <a:lnTo>
                      <a:pt x="12" y="77"/>
                    </a:lnTo>
                    <a:lnTo>
                      <a:pt x="9" y="73"/>
                    </a:lnTo>
                    <a:lnTo>
                      <a:pt x="22" y="59"/>
                    </a:lnTo>
                    <a:close/>
                    <a:moveTo>
                      <a:pt x="19" y="79"/>
                    </a:moveTo>
                    <a:lnTo>
                      <a:pt x="14" y="79"/>
                    </a:lnTo>
                    <a:lnTo>
                      <a:pt x="12" y="77"/>
                    </a:lnTo>
                    <a:lnTo>
                      <a:pt x="19" y="69"/>
                    </a:lnTo>
                    <a:lnTo>
                      <a:pt x="19" y="79"/>
                    </a:lnTo>
                    <a:close/>
                    <a:moveTo>
                      <a:pt x="19" y="60"/>
                    </a:moveTo>
                    <a:lnTo>
                      <a:pt x="25" y="60"/>
                    </a:lnTo>
                    <a:lnTo>
                      <a:pt x="25" y="79"/>
                    </a:lnTo>
                    <a:lnTo>
                      <a:pt x="19" y="79"/>
                    </a:lnTo>
                    <a:lnTo>
                      <a:pt x="19" y="60"/>
                    </a:lnTo>
                    <a:close/>
                    <a:moveTo>
                      <a:pt x="25" y="60"/>
                    </a:moveTo>
                    <a:lnTo>
                      <a:pt x="29" y="60"/>
                    </a:lnTo>
                    <a:lnTo>
                      <a:pt x="32" y="62"/>
                    </a:lnTo>
                    <a:lnTo>
                      <a:pt x="25" y="69"/>
                    </a:lnTo>
                    <a:lnTo>
                      <a:pt x="25" y="60"/>
                    </a:lnTo>
                    <a:close/>
                    <a:moveTo>
                      <a:pt x="32" y="62"/>
                    </a:moveTo>
                    <a:lnTo>
                      <a:pt x="35" y="66"/>
                    </a:lnTo>
                    <a:lnTo>
                      <a:pt x="22" y="79"/>
                    </a:lnTo>
                    <a:lnTo>
                      <a:pt x="19" y="77"/>
                    </a:lnTo>
                    <a:lnTo>
                      <a:pt x="32" y="62"/>
                    </a:lnTo>
                    <a:close/>
                    <a:moveTo>
                      <a:pt x="29" y="82"/>
                    </a:moveTo>
                    <a:lnTo>
                      <a:pt x="24" y="82"/>
                    </a:lnTo>
                    <a:lnTo>
                      <a:pt x="22" y="79"/>
                    </a:lnTo>
                    <a:lnTo>
                      <a:pt x="29" y="72"/>
                    </a:lnTo>
                    <a:lnTo>
                      <a:pt x="29" y="82"/>
                    </a:lnTo>
                    <a:close/>
                    <a:moveTo>
                      <a:pt x="29" y="63"/>
                    </a:moveTo>
                    <a:lnTo>
                      <a:pt x="34" y="63"/>
                    </a:lnTo>
                    <a:lnTo>
                      <a:pt x="34" y="82"/>
                    </a:lnTo>
                    <a:lnTo>
                      <a:pt x="29" y="82"/>
                    </a:lnTo>
                    <a:lnTo>
                      <a:pt x="29" y="63"/>
                    </a:lnTo>
                    <a:close/>
                    <a:moveTo>
                      <a:pt x="41" y="79"/>
                    </a:moveTo>
                    <a:lnTo>
                      <a:pt x="39" y="82"/>
                    </a:lnTo>
                    <a:lnTo>
                      <a:pt x="34" y="82"/>
                    </a:lnTo>
                    <a:lnTo>
                      <a:pt x="34" y="72"/>
                    </a:lnTo>
                    <a:lnTo>
                      <a:pt x="41" y="79"/>
                    </a:lnTo>
                    <a:close/>
                    <a:moveTo>
                      <a:pt x="28" y="66"/>
                    </a:moveTo>
                    <a:lnTo>
                      <a:pt x="31" y="62"/>
                    </a:lnTo>
                    <a:lnTo>
                      <a:pt x="44" y="77"/>
                    </a:lnTo>
                    <a:lnTo>
                      <a:pt x="41" y="79"/>
                    </a:lnTo>
                    <a:lnTo>
                      <a:pt x="28" y="66"/>
                    </a:lnTo>
                    <a:close/>
                    <a:moveTo>
                      <a:pt x="31" y="62"/>
                    </a:moveTo>
                    <a:lnTo>
                      <a:pt x="34" y="60"/>
                    </a:lnTo>
                    <a:lnTo>
                      <a:pt x="38" y="60"/>
                    </a:lnTo>
                    <a:lnTo>
                      <a:pt x="38" y="69"/>
                    </a:lnTo>
                    <a:lnTo>
                      <a:pt x="31" y="62"/>
                    </a:lnTo>
                    <a:close/>
                    <a:moveTo>
                      <a:pt x="38" y="60"/>
                    </a:moveTo>
                    <a:lnTo>
                      <a:pt x="44" y="60"/>
                    </a:lnTo>
                    <a:lnTo>
                      <a:pt x="44" y="79"/>
                    </a:lnTo>
                    <a:lnTo>
                      <a:pt x="38" y="79"/>
                    </a:lnTo>
                    <a:lnTo>
                      <a:pt x="38" y="60"/>
                    </a:lnTo>
                    <a:close/>
                    <a:moveTo>
                      <a:pt x="44" y="60"/>
                    </a:moveTo>
                    <a:lnTo>
                      <a:pt x="51" y="60"/>
                    </a:lnTo>
                    <a:lnTo>
                      <a:pt x="51" y="79"/>
                    </a:lnTo>
                    <a:lnTo>
                      <a:pt x="44" y="79"/>
                    </a:lnTo>
                    <a:lnTo>
                      <a:pt x="44" y="60"/>
                    </a:lnTo>
                    <a:close/>
                    <a:moveTo>
                      <a:pt x="57" y="77"/>
                    </a:moveTo>
                    <a:lnTo>
                      <a:pt x="54" y="79"/>
                    </a:lnTo>
                    <a:lnTo>
                      <a:pt x="51" y="79"/>
                    </a:lnTo>
                    <a:lnTo>
                      <a:pt x="51" y="69"/>
                    </a:lnTo>
                    <a:lnTo>
                      <a:pt x="57" y="77"/>
                    </a:lnTo>
                    <a:close/>
                    <a:moveTo>
                      <a:pt x="44" y="62"/>
                    </a:moveTo>
                    <a:lnTo>
                      <a:pt x="47" y="59"/>
                    </a:lnTo>
                    <a:lnTo>
                      <a:pt x="61" y="73"/>
                    </a:lnTo>
                    <a:lnTo>
                      <a:pt x="57" y="77"/>
                    </a:lnTo>
                    <a:lnTo>
                      <a:pt x="44" y="6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7" name="Freeform 614">
                <a:extLst>
                  <a:ext uri="{FF2B5EF4-FFF2-40B4-BE49-F238E27FC236}">
                    <a16:creationId xmlns:a16="http://schemas.microsoft.com/office/drawing/2014/main" id="{887B5345-4B95-4170-A550-260EC2EC15D1}"/>
                  </a:ext>
                </a:extLst>
              </p:cNvPr>
              <p:cNvSpPr>
                <a:spLocks/>
              </p:cNvSpPr>
              <p:nvPr/>
            </p:nvSpPr>
            <p:spPr bwMode="auto">
              <a:xfrm>
                <a:off x="3213" y="2416"/>
                <a:ext cx="15" cy="14"/>
              </a:xfrm>
              <a:custGeom>
                <a:avLst/>
                <a:gdLst>
                  <a:gd name="T0" fmla="*/ 3 w 62"/>
                  <a:gd name="T1" fmla="*/ 3 h 58"/>
                  <a:gd name="T2" fmla="*/ 3 w 62"/>
                  <a:gd name="T3" fmla="*/ 3 h 58"/>
                  <a:gd name="T4" fmla="*/ 3 w 62"/>
                  <a:gd name="T5" fmla="*/ 3 h 58"/>
                  <a:gd name="T6" fmla="*/ 3 w 62"/>
                  <a:gd name="T7" fmla="*/ 2 h 58"/>
                  <a:gd name="T8" fmla="*/ 4 w 62"/>
                  <a:gd name="T9" fmla="*/ 2 h 58"/>
                  <a:gd name="T10" fmla="*/ 4 w 62"/>
                  <a:gd name="T11" fmla="*/ 2 h 58"/>
                  <a:gd name="T12" fmla="*/ 4 w 62"/>
                  <a:gd name="T13" fmla="*/ 2 h 58"/>
                  <a:gd name="T14" fmla="*/ 4 w 62"/>
                  <a:gd name="T15" fmla="*/ 1 h 58"/>
                  <a:gd name="T16" fmla="*/ 4 w 62"/>
                  <a:gd name="T17" fmla="*/ 1 h 58"/>
                  <a:gd name="T18" fmla="*/ 4 w 62"/>
                  <a:gd name="T19" fmla="*/ 1 h 58"/>
                  <a:gd name="T20" fmla="*/ 4 w 62"/>
                  <a:gd name="T21" fmla="*/ 0 h 58"/>
                  <a:gd name="T22" fmla="*/ 4 w 62"/>
                  <a:gd name="T23" fmla="*/ 0 h 58"/>
                  <a:gd name="T24" fmla="*/ 3 w 62"/>
                  <a:gd name="T25" fmla="*/ 0 h 58"/>
                  <a:gd name="T26" fmla="*/ 3 w 62"/>
                  <a:gd name="T27" fmla="*/ 0 h 58"/>
                  <a:gd name="T28" fmla="*/ 3 w 62"/>
                  <a:gd name="T29" fmla="*/ 0 h 58"/>
                  <a:gd name="T30" fmla="*/ 3 w 62"/>
                  <a:gd name="T31" fmla="*/ 0 h 58"/>
                  <a:gd name="T32" fmla="*/ 2 w 62"/>
                  <a:gd name="T33" fmla="*/ 0 h 58"/>
                  <a:gd name="T34" fmla="*/ 2 w 62"/>
                  <a:gd name="T35" fmla="*/ 0 h 58"/>
                  <a:gd name="T36" fmla="*/ 2 w 62"/>
                  <a:gd name="T37" fmla="*/ 0 h 58"/>
                  <a:gd name="T38" fmla="*/ 1 w 62"/>
                  <a:gd name="T39" fmla="*/ 0 h 58"/>
                  <a:gd name="T40" fmla="*/ 1 w 62"/>
                  <a:gd name="T41" fmla="*/ 0 h 58"/>
                  <a:gd name="T42" fmla="*/ 1 w 62"/>
                  <a:gd name="T43" fmla="*/ 0 h 58"/>
                  <a:gd name="T44" fmla="*/ 0 w 62"/>
                  <a:gd name="T45" fmla="*/ 1 h 58"/>
                  <a:gd name="T46" fmla="*/ 0 w 62"/>
                  <a:gd name="T47" fmla="*/ 1 h 58"/>
                  <a:gd name="T48" fmla="*/ 0 w 62"/>
                  <a:gd name="T49" fmla="*/ 1 h 58"/>
                  <a:gd name="T50" fmla="*/ 0 w 62"/>
                  <a:gd name="T51" fmla="*/ 1 h 58"/>
                  <a:gd name="T52" fmla="*/ 0 w 62"/>
                  <a:gd name="T53" fmla="*/ 2 h 58"/>
                  <a:gd name="T54" fmla="*/ 0 w 62"/>
                  <a:gd name="T55" fmla="*/ 2 h 58"/>
                  <a:gd name="T56" fmla="*/ 0 w 62"/>
                  <a:gd name="T57" fmla="*/ 2 h 58"/>
                  <a:gd name="T58" fmla="*/ 0 w 62"/>
                  <a:gd name="T59" fmla="*/ 2 h 58"/>
                  <a:gd name="T60" fmla="*/ 0 w 62"/>
                  <a:gd name="T61" fmla="*/ 3 h 58"/>
                  <a:gd name="T62" fmla="*/ 0 w 62"/>
                  <a:gd name="T63" fmla="*/ 3 h 58"/>
                  <a:gd name="T64" fmla="*/ 0 w 62"/>
                  <a:gd name="T65" fmla="*/ 3 h 58"/>
                  <a:gd name="T66" fmla="*/ 0 w 62"/>
                  <a:gd name="T67" fmla="*/ 3 h 58"/>
                  <a:gd name="T68" fmla="*/ 1 w 62"/>
                  <a:gd name="T69" fmla="*/ 3 h 58"/>
                  <a:gd name="T70" fmla="*/ 1 w 62"/>
                  <a:gd name="T71" fmla="*/ 3 h 58"/>
                  <a:gd name="T72" fmla="*/ 1 w 62"/>
                  <a:gd name="T73" fmla="*/ 3 h 58"/>
                  <a:gd name="T74" fmla="*/ 2 w 62"/>
                  <a:gd name="T75" fmla="*/ 3 h 58"/>
                  <a:gd name="T76" fmla="*/ 2 w 62"/>
                  <a:gd name="T77" fmla="*/ 3 h 58"/>
                  <a:gd name="T78" fmla="*/ 2 w 62"/>
                  <a:gd name="T79" fmla="*/ 3 h 58"/>
                  <a:gd name="T80" fmla="*/ 3 w 62"/>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8"/>
                    </a:lnTo>
                    <a:lnTo>
                      <a:pt x="54" y="44"/>
                    </a:lnTo>
                    <a:lnTo>
                      <a:pt x="57" y="41"/>
                    </a:lnTo>
                    <a:lnTo>
                      <a:pt x="60" y="38"/>
                    </a:lnTo>
                    <a:lnTo>
                      <a:pt x="62" y="32"/>
                    </a:lnTo>
                    <a:lnTo>
                      <a:pt x="62" y="29"/>
                    </a:lnTo>
                    <a:lnTo>
                      <a:pt x="62" y="22"/>
                    </a:lnTo>
                    <a:lnTo>
                      <a:pt x="62" y="19"/>
                    </a:lnTo>
                    <a:lnTo>
                      <a:pt x="62" y="16"/>
                    </a:lnTo>
                    <a:lnTo>
                      <a:pt x="62" y="9"/>
                    </a:lnTo>
                    <a:lnTo>
                      <a:pt x="60" y="7"/>
                    </a:lnTo>
                    <a:lnTo>
                      <a:pt x="57" y="4"/>
                    </a:lnTo>
                    <a:lnTo>
                      <a:pt x="54" y="4"/>
                    </a:lnTo>
                    <a:lnTo>
                      <a:pt x="47" y="0"/>
                    </a:lnTo>
                    <a:lnTo>
                      <a:pt x="44" y="0"/>
                    </a:lnTo>
                    <a:lnTo>
                      <a:pt x="37" y="0"/>
                    </a:lnTo>
                    <a:lnTo>
                      <a:pt x="34" y="0"/>
                    </a:lnTo>
                    <a:lnTo>
                      <a:pt x="28" y="0"/>
                    </a:lnTo>
                    <a:lnTo>
                      <a:pt x="22" y="4"/>
                    </a:lnTo>
                    <a:lnTo>
                      <a:pt x="18" y="7"/>
                    </a:lnTo>
                    <a:lnTo>
                      <a:pt x="12" y="9"/>
                    </a:lnTo>
                    <a:lnTo>
                      <a:pt x="8" y="12"/>
                    </a:lnTo>
                    <a:lnTo>
                      <a:pt x="6" y="16"/>
                    </a:lnTo>
                    <a:lnTo>
                      <a:pt x="3" y="19"/>
                    </a:lnTo>
                    <a:lnTo>
                      <a:pt x="0" y="26"/>
                    </a:lnTo>
                    <a:lnTo>
                      <a:pt x="0" y="29"/>
                    </a:lnTo>
                    <a:lnTo>
                      <a:pt x="0" y="36"/>
                    </a:lnTo>
                    <a:lnTo>
                      <a:pt x="0" y="38"/>
                    </a:lnTo>
                    <a:lnTo>
                      <a:pt x="0" y="41"/>
                    </a:lnTo>
                    <a:lnTo>
                      <a:pt x="0" y="48"/>
                    </a:lnTo>
                    <a:lnTo>
                      <a:pt x="3" y="51"/>
                    </a:lnTo>
                    <a:lnTo>
                      <a:pt x="6" y="54"/>
                    </a:lnTo>
                    <a:lnTo>
                      <a:pt x="8" y="54"/>
                    </a:lnTo>
                    <a:lnTo>
                      <a:pt x="15" y="58"/>
                    </a:lnTo>
                    <a:lnTo>
                      <a:pt x="18" y="58"/>
                    </a:lnTo>
                    <a:lnTo>
                      <a:pt x="25" y="58"/>
                    </a:lnTo>
                    <a:lnTo>
                      <a:pt x="28" y="58"/>
                    </a:lnTo>
                    <a:lnTo>
                      <a:pt x="34" y="58"/>
                    </a:lnTo>
                    <a:lnTo>
                      <a:pt x="37"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8" name="Freeform 615">
                <a:extLst>
                  <a:ext uri="{FF2B5EF4-FFF2-40B4-BE49-F238E27FC236}">
                    <a16:creationId xmlns:a16="http://schemas.microsoft.com/office/drawing/2014/main" id="{6588372B-56B8-4F9A-A4CF-82167BEDFE22}"/>
                  </a:ext>
                </a:extLst>
              </p:cNvPr>
              <p:cNvSpPr>
                <a:spLocks noEditPoints="1"/>
              </p:cNvSpPr>
              <p:nvPr/>
            </p:nvSpPr>
            <p:spPr bwMode="auto">
              <a:xfrm>
                <a:off x="3210" y="2414"/>
                <a:ext cx="22" cy="19"/>
              </a:xfrm>
              <a:custGeom>
                <a:avLst/>
                <a:gdLst>
                  <a:gd name="T0" fmla="*/ 4 w 86"/>
                  <a:gd name="T1" fmla="*/ 4 h 76"/>
                  <a:gd name="T2" fmla="*/ 4 w 86"/>
                  <a:gd name="T3" fmla="*/ 3 h 76"/>
                  <a:gd name="T4" fmla="*/ 5 w 86"/>
                  <a:gd name="T5" fmla="*/ 4 h 76"/>
                  <a:gd name="T6" fmla="*/ 5 w 86"/>
                  <a:gd name="T7" fmla="*/ 4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5 w 86"/>
                  <a:gd name="T27" fmla="*/ 1 h 76"/>
                  <a:gd name="T28" fmla="*/ 4 w 86"/>
                  <a:gd name="T29" fmla="*/ 2 h 76"/>
                  <a:gd name="T30" fmla="*/ 4 w 86"/>
                  <a:gd name="T31" fmla="*/ 2 h 76"/>
                  <a:gd name="T32" fmla="*/ 4 w 86"/>
                  <a:gd name="T33" fmla="*/ 2 h 76"/>
                  <a:gd name="T34" fmla="*/ 4 w 86"/>
                  <a:gd name="T35" fmla="*/ 0 h 76"/>
                  <a:gd name="T36" fmla="*/ 4 w 86"/>
                  <a:gd name="T37" fmla="*/ 1 h 76"/>
                  <a:gd name="T38" fmla="*/ 4 w 86"/>
                  <a:gd name="T39" fmla="*/ 1 h 76"/>
                  <a:gd name="T40" fmla="*/ 3 w 86"/>
                  <a:gd name="T41" fmla="*/ 1 h 76"/>
                  <a:gd name="T42" fmla="*/ 3 w 86"/>
                  <a:gd name="T43" fmla="*/ 1 h 76"/>
                  <a:gd name="T44" fmla="*/ 3 w 86"/>
                  <a:gd name="T45" fmla="*/ 0 h 76"/>
                  <a:gd name="T46" fmla="*/ 2 w 86"/>
                  <a:gd name="T47" fmla="*/ 0 h 76"/>
                  <a:gd name="T48" fmla="*/ 2 w 86"/>
                  <a:gd name="T49" fmla="*/ 1 h 76"/>
                  <a:gd name="T50" fmla="*/ 2 w 86"/>
                  <a:gd name="T51" fmla="*/ 2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1 w 86"/>
                  <a:gd name="T65" fmla="*/ 2 h 76"/>
                  <a:gd name="T66" fmla="*/ 0 w 86"/>
                  <a:gd name="T67" fmla="*/ 2 h 76"/>
                  <a:gd name="T68" fmla="*/ 0 w 86"/>
                  <a:gd name="T69" fmla="*/ 2 h 76"/>
                  <a:gd name="T70" fmla="*/ 1 w 86"/>
                  <a:gd name="T71" fmla="*/ 3 h 76"/>
                  <a:gd name="T72" fmla="*/ 1 w 86"/>
                  <a:gd name="T73" fmla="*/ 3 h 76"/>
                  <a:gd name="T74" fmla="*/ 0 w 86"/>
                  <a:gd name="T75" fmla="*/ 3 h 76"/>
                  <a:gd name="T76" fmla="*/ 0 w 86"/>
                  <a:gd name="T77" fmla="*/ 3 h 76"/>
                  <a:gd name="T78" fmla="*/ 0 w 86"/>
                  <a:gd name="T79" fmla="*/ 4 h 76"/>
                  <a:gd name="T80" fmla="*/ 1 w 86"/>
                  <a:gd name="T81" fmla="*/ 4 h 76"/>
                  <a:gd name="T82" fmla="*/ 2 w 86"/>
                  <a:gd name="T83" fmla="*/ 4 h 76"/>
                  <a:gd name="T84" fmla="*/ 1 w 86"/>
                  <a:gd name="T85" fmla="*/ 5 h 76"/>
                  <a:gd name="T86" fmla="*/ 1 w 86"/>
                  <a:gd name="T87" fmla="*/ 5 h 76"/>
                  <a:gd name="T88" fmla="*/ 1 w 86"/>
                  <a:gd name="T89" fmla="*/ 4 h 76"/>
                  <a:gd name="T90" fmla="*/ 2 w 86"/>
                  <a:gd name="T91" fmla="*/ 5 h 76"/>
                  <a:gd name="T92" fmla="*/ 2 w 86"/>
                  <a:gd name="T93" fmla="*/ 4 h 76"/>
                  <a:gd name="T94" fmla="*/ 2 w 86"/>
                  <a:gd name="T95" fmla="*/ 5 h 76"/>
                  <a:gd name="T96" fmla="*/ 2 w 86"/>
                  <a:gd name="T97" fmla="*/ 5 h 76"/>
                  <a:gd name="T98" fmla="*/ 3 w 86"/>
                  <a:gd name="T99" fmla="*/ 4 h 76"/>
                  <a:gd name="T100" fmla="*/ 2 w 86"/>
                  <a:gd name="T101" fmla="*/ 4 h 76"/>
                  <a:gd name="T102" fmla="*/ 3 w 86"/>
                  <a:gd name="T103" fmla="*/ 4 h 76"/>
                  <a:gd name="T104" fmla="*/ 4 w 86"/>
                  <a:gd name="T105" fmla="*/ 5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49" y="52"/>
                    </a:moveTo>
                    <a:lnTo>
                      <a:pt x="56" y="49"/>
                    </a:lnTo>
                    <a:lnTo>
                      <a:pt x="65" y="67"/>
                    </a:lnTo>
                    <a:lnTo>
                      <a:pt x="58" y="70"/>
                    </a:lnTo>
                    <a:lnTo>
                      <a:pt x="49" y="52"/>
                    </a:lnTo>
                    <a:close/>
                    <a:moveTo>
                      <a:pt x="67" y="64"/>
                    </a:moveTo>
                    <a:lnTo>
                      <a:pt x="66" y="65"/>
                    </a:lnTo>
                    <a:lnTo>
                      <a:pt x="65" y="67"/>
                    </a:lnTo>
                    <a:lnTo>
                      <a:pt x="60" y="58"/>
                    </a:lnTo>
                    <a:lnTo>
                      <a:pt x="67" y="64"/>
                    </a:lnTo>
                    <a:close/>
                    <a:moveTo>
                      <a:pt x="54" y="51"/>
                    </a:moveTo>
                    <a:lnTo>
                      <a:pt x="57" y="48"/>
                    </a:lnTo>
                    <a:lnTo>
                      <a:pt x="70" y="61"/>
                    </a:lnTo>
                    <a:lnTo>
                      <a:pt x="67" y="64"/>
                    </a:lnTo>
                    <a:lnTo>
                      <a:pt x="54" y="51"/>
                    </a:lnTo>
                    <a:close/>
                    <a:moveTo>
                      <a:pt x="70" y="61"/>
                    </a:moveTo>
                    <a:lnTo>
                      <a:pt x="80" y="52"/>
                    </a:lnTo>
                    <a:lnTo>
                      <a:pt x="70" y="61"/>
                    </a:lnTo>
                    <a:lnTo>
                      <a:pt x="64" y="54"/>
                    </a:lnTo>
                    <a:lnTo>
                      <a:pt x="70" y="61"/>
                    </a:lnTo>
                    <a:close/>
                    <a:moveTo>
                      <a:pt x="57" y="48"/>
                    </a:moveTo>
                    <a:lnTo>
                      <a:pt x="60" y="44"/>
                    </a:lnTo>
                    <a:lnTo>
                      <a:pt x="73" y="58"/>
                    </a:lnTo>
                    <a:lnTo>
                      <a:pt x="70" y="61"/>
                    </a:lnTo>
                    <a:lnTo>
                      <a:pt x="57" y="48"/>
                    </a:lnTo>
                    <a:close/>
                    <a:moveTo>
                      <a:pt x="60" y="44"/>
                    </a:moveTo>
                    <a:lnTo>
                      <a:pt x="62" y="41"/>
                    </a:lnTo>
                    <a:lnTo>
                      <a:pt x="77" y="55"/>
                    </a:lnTo>
                    <a:lnTo>
                      <a:pt x="73" y="58"/>
                    </a:lnTo>
                    <a:lnTo>
                      <a:pt x="60" y="44"/>
                    </a:lnTo>
                    <a:close/>
                    <a:moveTo>
                      <a:pt x="78" y="52"/>
                    </a:moveTo>
                    <a:lnTo>
                      <a:pt x="78" y="54"/>
                    </a:lnTo>
                    <a:lnTo>
                      <a:pt x="77" y="55"/>
                    </a:lnTo>
                    <a:lnTo>
                      <a:pt x="70" y="48"/>
                    </a:lnTo>
                    <a:lnTo>
                      <a:pt x="78" y="52"/>
                    </a:lnTo>
                    <a:close/>
                    <a:moveTo>
                      <a:pt x="61" y="44"/>
                    </a:moveTo>
                    <a:lnTo>
                      <a:pt x="65" y="38"/>
                    </a:lnTo>
                    <a:lnTo>
                      <a:pt x="81" y="47"/>
                    </a:lnTo>
                    <a:lnTo>
                      <a:pt x="78" y="52"/>
                    </a:lnTo>
                    <a:lnTo>
                      <a:pt x="61" y="44"/>
                    </a:lnTo>
                    <a:close/>
                    <a:moveTo>
                      <a:pt x="82" y="42"/>
                    </a:moveTo>
                    <a:lnTo>
                      <a:pt x="82" y="44"/>
                    </a:lnTo>
                    <a:lnTo>
                      <a:pt x="81" y="47"/>
                    </a:lnTo>
                    <a:lnTo>
                      <a:pt x="72" y="42"/>
                    </a:lnTo>
                    <a:lnTo>
                      <a:pt x="82" y="42"/>
                    </a:lnTo>
                    <a:close/>
                    <a:moveTo>
                      <a:pt x="64" y="42"/>
                    </a:moveTo>
                    <a:lnTo>
                      <a:pt x="64" y="39"/>
                    </a:lnTo>
                    <a:lnTo>
                      <a:pt x="82" y="39"/>
                    </a:lnTo>
                    <a:lnTo>
                      <a:pt x="82" y="42"/>
                    </a:lnTo>
                    <a:lnTo>
                      <a:pt x="64" y="42"/>
                    </a:lnTo>
                    <a:close/>
                    <a:moveTo>
                      <a:pt x="64" y="39"/>
                    </a:moveTo>
                    <a:lnTo>
                      <a:pt x="64" y="32"/>
                    </a:lnTo>
                    <a:lnTo>
                      <a:pt x="82" y="32"/>
                    </a:lnTo>
                    <a:lnTo>
                      <a:pt x="82" y="39"/>
                    </a:lnTo>
                    <a:lnTo>
                      <a:pt x="64" y="39"/>
                    </a:lnTo>
                    <a:close/>
                    <a:moveTo>
                      <a:pt x="64" y="32"/>
                    </a:moveTo>
                    <a:lnTo>
                      <a:pt x="64" y="29"/>
                    </a:lnTo>
                    <a:lnTo>
                      <a:pt x="82" y="29"/>
                    </a:lnTo>
                    <a:lnTo>
                      <a:pt x="82" y="32"/>
                    </a:lnTo>
                    <a:lnTo>
                      <a:pt x="64" y="32"/>
                    </a:lnTo>
                    <a:close/>
                    <a:moveTo>
                      <a:pt x="64" y="29"/>
                    </a:moveTo>
                    <a:lnTo>
                      <a:pt x="64" y="26"/>
                    </a:lnTo>
                    <a:lnTo>
                      <a:pt x="82" y="26"/>
                    </a:lnTo>
                    <a:lnTo>
                      <a:pt x="82" y="29"/>
                    </a:lnTo>
                    <a:lnTo>
                      <a:pt x="64" y="29"/>
                    </a:lnTo>
                    <a:close/>
                    <a:moveTo>
                      <a:pt x="64" y="26"/>
                    </a:moveTo>
                    <a:lnTo>
                      <a:pt x="64" y="19"/>
                    </a:lnTo>
                    <a:lnTo>
                      <a:pt x="82" y="19"/>
                    </a:lnTo>
                    <a:lnTo>
                      <a:pt x="82" y="26"/>
                    </a:lnTo>
                    <a:lnTo>
                      <a:pt x="64" y="26"/>
                    </a:lnTo>
                    <a:close/>
                    <a:moveTo>
                      <a:pt x="80" y="12"/>
                    </a:moveTo>
                    <a:lnTo>
                      <a:pt x="82" y="16"/>
                    </a:lnTo>
                    <a:lnTo>
                      <a:pt x="82" y="19"/>
                    </a:lnTo>
                    <a:lnTo>
                      <a:pt x="72" y="19"/>
                    </a:lnTo>
                    <a:lnTo>
                      <a:pt x="80" y="12"/>
                    </a:lnTo>
                    <a:close/>
                    <a:moveTo>
                      <a:pt x="66" y="27"/>
                    </a:moveTo>
                    <a:lnTo>
                      <a:pt x="62" y="24"/>
                    </a:lnTo>
                    <a:lnTo>
                      <a:pt x="77" y="9"/>
                    </a:lnTo>
                    <a:lnTo>
                      <a:pt x="80" y="12"/>
                    </a:lnTo>
                    <a:lnTo>
                      <a:pt x="66" y="27"/>
                    </a:lnTo>
                    <a:close/>
                    <a:moveTo>
                      <a:pt x="77" y="9"/>
                    </a:moveTo>
                    <a:lnTo>
                      <a:pt x="86" y="19"/>
                    </a:lnTo>
                    <a:lnTo>
                      <a:pt x="77" y="9"/>
                    </a:lnTo>
                    <a:lnTo>
                      <a:pt x="70" y="17"/>
                    </a:lnTo>
                    <a:lnTo>
                      <a:pt x="77" y="9"/>
                    </a:lnTo>
                    <a:close/>
                    <a:moveTo>
                      <a:pt x="62" y="24"/>
                    </a:moveTo>
                    <a:lnTo>
                      <a:pt x="60" y="20"/>
                    </a:lnTo>
                    <a:lnTo>
                      <a:pt x="73" y="7"/>
                    </a:lnTo>
                    <a:lnTo>
                      <a:pt x="77" y="9"/>
                    </a:lnTo>
                    <a:lnTo>
                      <a:pt x="62" y="24"/>
                    </a:lnTo>
                    <a:close/>
                    <a:moveTo>
                      <a:pt x="67" y="4"/>
                    </a:moveTo>
                    <a:lnTo>
                      <a:pt x="70" y="4"/>
                    </a:lnTo>
                    <a:lnTo>
                      <a:pt x="73" y="7"/>
                    </a:lnTo>
                    <a:lnTo>
                      <a:pt x="67" y="14"/>
                    </a:lnTo>
                    <a:lnTo>
                      <a:pt x="67" y="4"/>
                    </a:lnTo>
                    <a:close/>
                    <a:moveTo>
                      <a:pt x="67" y="22"/>
                    </a:moveTo>
                    <a:lnTo>
                      <a:pt x="64" y="22"/>
                    </a:lnTo>
                    <a:lnTo>
                      <a:pt x="64" y="4"/>
                    </a:lnTo>
                    <a:lnTo>
                      <a:pt x="67" y="4"/>
                    </a:lnTo>
                    <a:lnTo>
                      <a:pt x="67" y="22"/>
                    </a:lnTo>
                    <a:close/>
                    <a:moveTo>
                      <a:pt x="64" y="22"/>
                    </a:moveTo>
                    <a:lnTo>
                      <a:pt x="61" y="22"/>
                    </a:lnTo>
                    <a:lnTo>
                      <a:pt x="59" y="21"/>
                    </a:lnTo>
                    <a:lnTo>
                      <a:pt x="64" y="14"/>
                    </a:lnTo>
                    <a:lnTo>
                      <a:pt x="64" y="22"/>
                    </a:lnTo>
                    <a:close/>
                    <a:moveTo>
                      <a:pt x="59" y="21"/>
                    </a:moveTo>
                    <a:lnTo>
                      <a:pt x="53" y="19"/>
                    </a:lnTo>
                    <a:lnTo>
                      <a:pt x="61" y="1"/>
                    </a:lnTo>
                    <a:lnTo>
                      <a:pt x="68" y="5"/>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6" y="0"/>
                    </a:lnTo>
                    <a:lnTo>
                      <a:pt x="38" y="0"/>
                    </a:lnTo>
                    <a:lnTo>
                      <a:pt x="38" y="10"/>
                    </a:lnTo>
                    <a:lnTo>
                      <a:pt x="34" y="1"/>
                    </a:lnTo>
                    <a:close/>
                    <a:moveTo>
                      <a:pt x="43" y="19"/>
                    </a:moveTo>
                    <a:lnTo>
                      <a:pt x="36" y="21"/>
                    </a:lnTo>
                    <a:lnTo>
                      <a:pt x="27" y="5"/>
                    </a:lnTo>
                    <a:lnTo>
                      <a:pt x="34" y="1"/>
                    </a:lnTo>
                    <a:lnTo>
                      <a:pt x="43" y="19"/>
                    </a:lnTo>
                    <a:close/>
                    <a:moveTo>
                      <a:pt x="25" y="7"/>
                    </a:moveTo>
                    <a:lnTo>
                      <a:pt x="26" y="6"/>
                    </a:lnTo>
                    <a:lnTo>
                      <a:pt x="27" y="5"/>
                    </a:lnTo>
                    <a:lnTo>
                      <a:pt x="32" y="14"/>
                    </a:lnTo>
                    <a:lnTo>
                      <a:pt x="25" y="7"/>
                    </a:lnTo>
                    <a:close/>
                    <a:moveTo>
                      <a:pt x="38" y="20"/>
                    </a:moveTo>
                    <a:lnTo>
                      <a:pt x="35" y="24"/>
                    </a:lnTo>
                    <a:lnTo>
                      <a:pt x="22" y="9"/>
                    </a:lnTo>
                    <a:lnTo>
                      <a:pt x="25" y="7"/>
                    </a:lnTo>
                    <a:lnTo>
                      <a:pt x="38" y="20"/>
                    </a:lnTo>
                    <a:close/>
                    <a:moveTo>
                      <a:pt x="35" y="24"/>
                    </a:moveTo>
                    <a:lnTo>
                      <a:pt x="34" y="25"/>
                    </a:lnTo>
                    <a:lnTo>
                      <a:pt x="33" y="25"/>
                    </a:lnTo>
                    <a:lnTo>
                      <a:pt x="28" y="17"/>
                    </a:lnTo>
                    <a:lnTo>
                      <a:pt x="35" y="24"/>
                    </a:lnTo>
                    <a:close/>
                    <a:moveTo>
                      <a:pt x="33" y="25"/>
                    </a:moveTo>
                    <a:lnTo>
                      <a:pt x="26" y="28"/>
                    </a:lnTo>
                    <a:lnTo>
                      <a:pt x="17" y="11"/>
                    </a:lnTo>
                    <a:lnTo>
                      <a:pt x="24" y="8"/>
                    </a:lnTo>
                    <a:lnTo>
                      <a:pt x="33" y="25"/>
                    </a:lnTo>
                    <a:close/>
                    <a:moveTo>
                      <a:pt x="15" y="12"/>
                    </a:moveTo>
                    <a:lnTo>
                      <a:pt x="16" y="11"/>
                    </a:lnTo>
                    <a:lnTo>
                      <a:pt x="17" y="11"/>
                    </a:lnTo>
                    <a:lnTo>
                      <a:pt x="22" y="19"/>
                    </a:lnTo>
                    <a:lnTo>
                      <a:pt x="15" y="12"/>
                    </a:lnTo>
                    <a:close/>
                    <a:moveTo>
                      <a:pt x="28" y="27"/>
                    </a:moveTo>
                    <a:lnTo>
                      <a:pt x="26" y="29"/>
                    </a:lnTo>
                    <a:lnTo>
                      <a:pt x="12" y="16"/>
                    </a:lnTo>
                    <a:lnTo>
                      <a:pt x="15" y="12"/>
                    </a:lnTo>
                    <a:lnTo>
                      <a:pt x="28" y="27"/>
                    </a:lnTo>
                    <a:close/>
                    <a:moveTo>
                      <a:pt x="26" y="29"/>
                    </a:moveTo>
                    <a:lnTo>
                      <a:pt x="25" y="29"/>
                    </a:lnTo>
                    <a:lnTo>
                      <a:pt x="18" y="22"/>
                    </a:lnTo>
                    <a:lnTo>
                      <a:pt x="26" y="29"/>
                    </a:lnTo>
                    <a:close/>
                    <a:moveTo>
                      <a:pt x="25" y="29"/>
                    </a:moveTo>
                    <a:lnTo>
                      <a:pt x="23" y="32"/>
                    </a:lnTo>
                    <a:lnTo>
                      <a:pt x="8" y="19"/>
                    </a:lnTo>
                    <a:lnTo>
                      <a:pt x="12" y="16"/>
                    </a:lnTo>
                    <a:lnTo>
                      <a:pt x="25" y="29"/>
                    </a:lnTo>
                    <a:close/>
                    <a:moveTo>
                      <a:pt x="8" y="19"/>
                    </a:moveTo>
                    <a:lnTo>
                      <a:pt x="0" y="29"/>
                    </a:lnTo>
                    <a:lnTo>
                      <a:pt x="8" y="19"/>
                    </a:lnTo>
                    <a:lnTo>
                      <a:pt x="16" y="26"/>
                    </a:lnTo>
                    <a:lnTo>
                      <a:pt x="8" y="19"/>
                    </a:lnTo>
                    <a:close/>
                    <a:moveTo>
                      <a:pt x="23" y="32"/>
                    </a:moveTo>
                    <a:lnTo>
                      <a:pt x="19" y="36"/>
                    </a:lnTo>
                    <a:lnTo>
                      <a:pt x="6" y="22"/>
                    </a:lnTo>
                    <a:lnTo>
                      <a:pt x="8" y="19"/>
                    </a:lnTo>
                    <a:lnTo>
                      <a:pt x="23" y="32"/>
                    </a:lnTo>
                    <a:close/>
                    <a:moveTo>
                      <a:pt x="4" y="25"/>
                    </a:moveTo>
                    <a:lnTo>
                      <a:pt x="5" y="24"/>
                    </a:lnTo>
                    <a:lnTo>
                      <a:pt x="6" y="22"/>
                    </a:lnTo>
                    <a:lnTo>
                      <a:pt x="13" y="29"/>
                    </a:lnTo>
                    <a:lnTo>
                      <a:pt x="4" y="25"/>
                    </a:lnTo>
                    <a:close/>
                    <a:moveTo>
                      <a:pt x="21" y="33"/>
                    </a:moveTo>
                    <a:lnTo>
                      <a:pt x="17" y="40"/>
                    </a:lnTo>
                    <a:lnTo>
                      <a:pt x="1" y="31"/>
                    </a:lnTo>
                    <a:lnTo>
                      <a:pt x="4" y="25"/>
                    </a:lnTo>
                    <a:lnTo>
                      <a:pt x="21" y="33"/>
                    </a:lnTo>
                    <a:close/>
                    <a:moveTo>
                      <a:pt x="0" y="36"/>
                    </a:moveTo>
                    <a:lnTo>
                      <a:pt x="0" y="33"/>
                    </a:lnTo>
                    <a:lnTo>
                      <a:pt x="1" y="31"/>
                    </a:lnTo>
                    <a:lnTo>
                      <a:pt x="10" y="36"/>
                    </a:lnTo>
                    <a:lnTo>
                      <a:pt x="0" y="36"/>
                    </a:lnTo>
                    <a:close/>
                    <a:moveTo>
                      <a:pt x="18" y="36"/>
                    </a:moveTo>
                    <a:lnTo>
                      <a:pt x="18" y="39"/>
                    </a:lnTo>
                    <a:lnTo>
                      <a:pt x="0" y="39"/>
                    </a:lnTo>
                    <a:lnTo>
                      <a:pt x="0" y="36"/>
                    </a:lnTo>
                    <a:lnTo>
                      <a:pt x="18" y="36"/>
                    </a:lnTo>
                    <a:close/>
                    <a:moveTo>
                      <a:pt x="18" y="39"/>
                    </a:moveTo>
                    <a:lnTo>
                      <a:pt x="18" y="46"/>
                    </a:lnTo>
                    <a:lnTo>
                      <a:pt x="0" y="46"/>
                    </a:lnTo>
                    <a:lnTo>
                      <a:pt x="0" y="39"/>
                    </a:lnTo>
                    <a:lnTo>
                      <a:pt x="18" y="39"/>
                    </a:lnTo>
                    <a:close/>
                    <a:moveTo>
                      <a:pt x="18" y="46"/>
                    </a:moveTo>
                    <a:lnTo>
                      <a:pt x="18" y="48"/>
                    </a:lnTo>
                    <a:lnTo>
                      <a:pt x="0" y="48"/>
                    </a:lnTo>
                    <a:lnTo>
                      <a:pt x="0" y="46"/>
                    </a:lnTo>
                    <a:lnTo>
                      <a:pt x="18" y="46"/>
                    </a:lnTo>
                    <a:close/>
                    <a:moveTo>
                      <a:pt x="18" y="48"/>
                    </a:moveTo>
                    <a:lnTo>
                      <a:pt x="18" y="51"/>
                    </a:lnTo>
                    <a:lnTo>
                      <a:pt x="0" y="51"/>
                    </a:lnTo>
                    <a:lnTo>
                      <a:pt x="0" y="48"/>
                    </a:lnTo>
                    <a:lnTo>
                      <a:pt x="18" y="48"/>
                    </a:lnTo>
                    <a:close/>
                    <a:moveTo>
                      <a:pt x="18" y="51"/>
                    </a:moveTo>
                    <a:lnTo>
                      <a:pt x="18" y="58"/>
                    </a:lnTo>
                    <a:lnTo>
                      <a:pt x="0" y="58"/>
                    </a:lnTo>
                    <a:lnTo>
                      <a:pt x="0" y="51"/>
                    </a:lnTo>
                    <a:lnTo>
                      <a:pt x="18" y="51"/>
                    </a:lnTo>
                    <a:close/>
                    <a:moveTo>
                      <a:pt x="3" y="64"/>
                    </a:moveTo>
                    <a:lnTo>
                      <a:pt x="0" y="62"/>
                    </a:lnTo>
                    <a:lnTo>
                      <a:pt x="0" y="58"/>
                    </a:lnTo>
                    <a:lnTo>
                      <a:pt x="10" y="58"/>
                    </a:lnTo>
                    <a:lnTo>
                      <a:pt x="3" y="64"/>
                    </a:lnTo>
                    <a:close/>
                    <a:moveTo>
                      <a:pt x="16" y="51"/>
                    </a:moveTo>
                    <a:lnTo>
                      <a:pt x="19" y="54"/>
                    </a:lnTo>
                    <a:lnTo>
                      <a:pt x="6" y="68"/>
                    </a:lnTo>
                    <a:lnTo>
                      <a:pt x="3" y="64"/>
                    </a:lnTo>
                    <a:lnTo>
                      <a:pt x="16" y="51"/>
                    </a:lnTo>
                    <a:close/>
                    <a:moveTo>
                      <a:pt x="19" y="54"/>
                    </a:moveTo>
                    <a:lnTo>
                      <a:pt x="10" y="44"/>
                    </a:lnTo>
                    <a:lnTo>
                      <a:pt x="19" y="54"/>
                    </a:lnTo>
                    <a:lnTo>
                      <a:pt x="13" y="61"/>
                    </a:lnTo>
                    <a:lnTo>
                      <a:pt x="19" y="54"/>
                    </a:lnTo>
                    <a:close/>
                    <a:moveTo>
                      <a:pt x="19" y="54"/>
                    </a:moveTo>
                    <a:lnTo>
                      <a:pt x="23" y="58"/>
                    </a:lnTo>
                    <a:lnTo>
                      <a:pt x="8" y="71"/>
                    </a:lnTo>
                    <a:lnTo>
                      <a:pt x="6" y="68"/>
                    </a:lnTo>
                    <a:lnTo>
                      <a:pt x="19" y="54"/>
                    </a:lnTo>
                    <a:close/>
                    <a:moveTo>
                      <a:pt x="16" y="73"/>
                    </a:moveTo>
                    <a:lnTo>
                      <a:pt x="12" y="73"/>
                    </a:lnTo>
                    <a:lnTo>
                      <a:pt x="8" y="71"/>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9"/>
                    </a:lnTo>
                    <a:lnTo>
                      <a:pt x="21" y="75"/>
                    </a:lnTo>
                    <a:lnTo>
                      <a:pt x="15" y="73"/>
                    </a:lnTo>
                    <a:lnTo>
                      <a:pt x="23" y="55"/>
                    </a:lnTo>
                    <a:close/>
                    <a:moveTo>
                      <a:pt x="25" y="76"/>
                    </a:moveTo>
                    <a:lnTo>
                      <a:pt x="23" y="76"/>
                    </a:lnTo>
                    <a:lnTo>
                      <a:pt x="21" y="75"/>
                    </a:lnTo>
                    <a:lnTo>
                      <a:pt x="25" y="68"/>
                    </a:lnTo>
                    <a:lnTo>
                      <a:pt x="25" y="76"/>
                    </a:lnTo>
                    <a:close/>
                    <a:moveTo>
                      <a:pt x="25" y="58"/>
                    </a:moveTo>
                    <a:lnTo>
                      <a:pt x="28" y="58"/>
                    </a:lnTo>
                    <a:lnTo>
                      <a:pt x="28" y="76"/>
                    </a:lnTo>
                    <a:lnTo>
                      <a:pt x="25" y="76"/>
                    </a:lnTo>
                    <a:lnTo>
                      <a:pt x="25" y="58"/>
                    </a:lnTo>
                    <a:close/>
                    <a:moveTo>
                      <a:pt x="28" y="58"/>
                    </a:moveTo>
                    <a:lnTo>
                      <a:pt x="35" y="58"/>
                    </a:lnTo>
                    <a:lnTo>
                      <a:pt x="35" y="76"/>
                    </a:lnTo>
                    <a:lnTo>
                      <a:pt x="28" y="76"/>
                    </a:lnTo>
                    <a:lnTo>
                      <a:pt x="28" y="58"/>
                    </a:lnTo>
                    <a:close/>
                    <a:moveTo>
                      <a:pt x="35" y="58"/>
                    </a:moveTo>
                    <a:lnTo>
                      <a:pt x="38" y="58"/>
                    </a:lnTo>
                    <a:lnTo>
                      <a:pt x="38" y="76"/>
                    </a:lnTo>
                    <a:lnTo>
                      <a:pt x="35" y="76"/>
                    </a:lnTo>
                    <a:lnTo>
                      <a:pt x="35" y="58"/>
                    </a:lnTo>
                    <a:close/>
                    <a:moveTo>
                      <a:pt x="38" y="58"/>
                    </a:moveTo>
                    <a:lnTo>
                      <a:pt x="44" y="58"/>
                    </a:lnTo>
                    <a:lnTo>
                      <a:pt x="44" y="76"/>
                    </a:lnTo>
                    <a:lnTo>
                      <a:pt x="38" y="76"/>
                    </a:lnTo>
                    <a:lnTo>
                      <a:pt x="38" y="58"/>
                    </a:lnTo>
                    <a:close/>
                    <a:moveTo>
                      <a:pt x="51" y="74"/>
                    </a:moveTo>
                    <a:lnTo>
                      <a:pt x="48" y="76"/>
                    </a:lnTo>
                    <a:lnTo>
                      <a:pt x="44" y="76"/>
                    </a:lnTo>
                    <a:lnTo>
                      <a:pt x="44" y="68"/>
                    </a:lnTo>
                    <a:lnTo>
                      <a:pt x="51" y="74"/>
                    </a:lnTo>
                    <a:close/>
                    <a:moveTo>
                      <a:pt x="37" y="61"/>
                    </a:moveTo>
                    <a:lnTo>
                      <a:pt x="40" y="58"/>
                    </a:lnTo>
                    <a:lnTo>
                      <a:pt x="54" y="71"/>
                    </a:lnTo>
                    <a:lnTo>
                      <a:pt x="51" y="74"/>
                    </a:lnTo>
                    <a:lnTo>
                      <a:pt x="37" y="61"/>
                    </a:lnTo>
                    <a:close/>
                    <a:moveTo>
                      <a:pt x="40" y="58"/>
                    </a:moveTo>
                    <a:lnTo>
                      <a:pt x="41" y="57"/>
                    </a:lnTo>
                    <a:lnTo>
                      <a:pt x="43" y="55"/>
                    </a:lnTo>
                    <a:lnTo>
                      <a:pt x="47" y="64"/>
                    </a:lnTo>
                    <a:lnTo>
                      <a:pt x="40" y="58"/>
                    </a:lnTo>
                    <a:close/>
                    <a:moveTo>
                      <a:pt x="43" y="55"/>
                    </a:moveTo>
                    <a:lnTo>
                      <a:pt x="49" y="52"/>
                    </a:lnTo>
                    <a:lnTo>
                      <a:pt x="58" y="70"/>
                    </a:lnTo>
                    <a:lnTo>
                      <a:pt x="51" y="73"/>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9" name="Freeform 616">
                <a:extLst>
                  <a:ext uri="{FF2B5EF4-FFF2-40B4-BE49-F238E27FC236}">
                    <a16:creationId xmlns:a16="http://schemas.microsoft.com/office/drawing/2014/main" id="{202917CF-4C78-4670-B184-6FCE41816C89}"/>
                  </a:ext>
                </a:extLst>
              </p:cNvPr>
              <p:cNvSpPr>
                <a:spLocks/>
              </p:cNvSpPr>
              <p:nvPr/>
            </p:nvSpPr>
            <p:spPr bwMode="auto">
              <a:xfrm>
                <a:off x="3261" y="2388"/>
                <a:ext cx="17" cy="15"/>
              </a:xfrm>
              <a:custGeom>
                <a:avLst/>
                <a:gdLst>
                  <a:gd name="T0" fmla="*/ 3 w 66"/>
                  <a:gd name="T1" fmla="*/ 3 h 57"/>
                  <a:gd name="T2" fmla="*/ 3 w 66"/>
                  <a:gd name="T3" fmla="*/ 3 h 57"/>
                  <a:gd name="T4" fmla="*/ 4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1 h 57"/>
                  <a:gd name="T42" fmla="*/ 1 w 66"/>
                  <a:gd name="T43" fmla="*/ 1 h 57"/>
                  <a:gd name="T44" fmla="*/ 1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3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6" y="41"/>
                    </a:lnTo>
                    <a:lnTo>
                      <a:pt x="59" y="35"/>
                    </a:lnTo>
                    <a:lnTo>
                      <a:pt x="62" y="32"/>
                    </a:lnTo>
                    <a:lnTo>
                      <a:pt x="62" y="29"/>
                    </a:lnTo>
                    <a:lnTo>
                      <a:pt x="66" y="22"/>
                    </a:lnTo>
                    <a:lnTo>
                      <a:pt x="66" y="19"/>
                    </a:lnTo>
                    <a:lnTo>
                      <a:pt x="62" y="15"/>
                    </a:lnTo>
                    <a:lnTo>
                      <a:pt x="62" y="10"/>
                    </a:lnTo>
                    <a:lnTo>
                      <a:pt x="59" y="7"/>
                    </a:lnTo>
                    <a:lnTo>
                      <a:pt x="56" y="3"/>
                    </a:lnTo>
                    <a:lnTo>
                      <a:pt x="54" y="3"/>
                    </a:lnTo>
                    <a:lnTo>
                      <a:pt x="47" y="0"/>
                    </a:lnTo>
                    <a:lnTo>
                      <a:pt x="44" y="0"/>
                    </a:lnTo>
                    <a:lnTo>
                      <a:pt x="37" y="0"/>
                    </a:lnTo>
                    <a:lnTo>
                      <a:pt x="34" y="0"/>
                    </a:lnTo>
                    <a:lnTo>
                      <a:pt x="28" y="0"/>
                    </a:lnTo>
                    <a:lnTo>
                      <a:pt x="25" y="3"/>
                    </a:lnTo>
                    <a:lnTo>
                      <a:pt x="18" y="7"/>
                    </a:lnTo>
                    <a:lnTo>
                      <a:pt x="15" y="10"/>
                    </a:lnTo>
                    <a:lnTo>
                      <a:pt x="8" y="12"/>
                    </a:lnTo>
                    <a:lnTo>
                      <a:pt x="5" y="15"/>
                    </a:lnTo>
                    <a:lnTo>
                      <a:pt x="2" y="19"/>
                    </a:lnTo>
                    <a:lnTo>
                      <a:pt x="0" y="25"/>
                    </a:lnTo>
                    <a:lnTo>
                      <a:pt x="0" y="29"/>
                    </a:lnTo>
                    <a:lnTo>
                      <a:pt x="0" y="32"/>
                    </a:lnTo>
                    <a:lnTo>
                      <a:pt x="0" y="39"/>
                    </a:lnTo>
                    <a:lnTo>
                      <a:pt x="0" y="41"/>
                    </a:lnTo>
                    <a:lnTo>
                      <a:pt x="2" y="44"/>
                    </a:lnTo>
                    <a:lnTo>
                      <a:pt x="2" y="47"/>
                    </a:lnTo>
                    <a:lnTo>
                      <a:pt x="5" y="51"/>
                    </a:lnTo>
                    <a:lnTo>
                      <a:pt x="12" y="54"/>
                    </a:lnTo>
                    <a:lnTo>
                      <a:pt x="15" y="54"/>
                    </a:lnTo>
                    <a:lnTo>
                      <a:pt x="18" y="57"/>
                    </a:lnTo>
                    <a:lnTo>
                      <a:pt x="25" y="57"/>
                    </a:lnTo>
                    <a:lnTo>
                      <a:pt x="28" y="57"/>
                    </a:lnTo>
                    <a:lnTo>
                      <a:pt x="34" y="54"/>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0" name="Freeform 617">
                <a:extLst>
                  <a:ext uri="{FF2B5EF4-FFF2-40B4-BE49-F238E27FC236}">
                    <a16:creationId xmlns:a16="http://schemas.microsoft.com/office/drawing/2014/main" id="{6C4A3483-D287-47AF-8B40-BE026AE7A95B}"/>
                  </a:ext>
                </a:extLst>
              </p:cNvPr>
              <p:cNvSpPr>
                <a:spLocks noEditPoints="1"/>
              </p:cNvSpPr>
              <p:nvPr/>
            </p:nvSpPr>
            <p:spPr bwMode="auto">
              <a:xfrm>
                <a:off x="3259" y="2386"/>
                <a:ext cx="21" cy="19"/>
              </a:xfrm>
              <a:custGeom>
                <a:avLst/>
                <a:gdLst>
                  <a:gd name="T0" fmla="*/ 4 w 86"/>
                  <a:gd name="T1" fmla="*/ 4 h 76"/>
                  <a:gd name="T2" fmla="*/ 3 w 86"/>
                  <a:gd name="T3" fmla="*/ 3 h 76"/>
                  <a:gd name="T4" fmla="*/ 4 w 86"/>
                  <a:gd name="T5" fmla="*/ 4 h 76"/>
                  <a:gd name="T6" fmla="*/ 4 w 86"/>
                  <a:gd name="T7" fmla="*/ 3 h 76"/>
                  <a:gd name="T8" fmla="*/ 3 w 86"/>
                  <a:gd name="T9" fmla="*/ 3 h 76"/>
                  <a:gd name="T10" fmla="*/ 4 w 86"/>
                  <a:gd name="T11" fmla="*/ 3 h 76"/>
                  <a:gd name="T12" fmla="*/ 5 w 86"/>
                  <a:gd name="T13" fmla="*/ 3 h 76"/>
                  <a:gd name="T14" fmla="*/ 5 w 86"/>
                  <a:gd name="T15" fmla="*/ 3 h 76"/>
                  <a:gd name="T16" fmla="*/ 4 w 86"/>
                  <a:gd name="T17" fmla="*/ 3 h 76"/>
                  <a:gd name="T18" fmla="*/ 4 w 86"/>
                  <a:gd name="T19" fmla="*/ 2 h 76"/>
                  <a:gd name="T20" fmla="*/ 4 w 86"/>
                  <a:gd name="T21" fmla="*/ 2 h 76"/>
                  <a:gd name="T22" fmla="*/ 5 w 86"/>
                  <a:gd name="T23" fmla="*/ 2 h 76"/>
                  <a:gd name="T24" fmla="*/ 5 w 86"/>
                  <a:gd name="T25" fmla="*/ 1 h 76"/>
                  <a:gd name="T26" fmla="*/ 4 w 86"/>
                  <a:gd name="T27" fmla="*/ 2 h 76"/>
                  <a:gd name="T28" fmla="*/ 4 w 86"/>
                  <a:gd name="T29" fmla="*/ 2 h 76"/>
                  <a:gd name="T30" fmla="*/ 4 w 86"/>
                  <a:gd name="T31" fmla="*/ 2 h 76"/>
                  <a:gd name="T32" fmla="*/ 3 w 86"/>
                  <a:gd name="T33" fmla="*/ 1 h 76"/>
                  <a:gd name="T34" fmla="*/ 4 w 86"/>
                  <a:gd name="T35" fmla="*/ 1 h 76"/>
                  <a:gd name="T36" fmla="*/ 4 w 86"/>
                  <a:gd name="T37" fmla="*/ 0 h 76"/>
                  <a:gd name="T38" fmla="*/ 4 w 86"/>
                  <a:gd name="T39" fmla="*/ 2 h 76"/>
                  <a:gd name="T40" fmla="*/ 3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1 h 76"/>
                  <a:gd name="T54" fmla="*/ 1 w 86"/>
                  <a:gd name="T55" fmla="*/ 1 h 76"/>
                  <a:gd name="T56" fmla="*/ 2 w 86"/>
                  <a:gd name="T57" fmla="*/ 1 h 76"/>
                  <a:gd name="T58" fmla="*/ 2 w 86"/>
                  <a:gd name="T59" fmla="*/ 2 h 76"/>
                  <a:gd name="T60" fmla="*/ 2 w 86"/>
                  <a:gd name="T61" fmla="*/ 2 h 76"/>
                  <a:gd name="T62" fmla="*/ 1 w 86"/>
                  <a:gd name="T63" fmla="*/ 1 h 76"/>
                  <a:gd name="T64" fmla="*/ 0 w 86"/>
                  <a:gd name="T65" fmla="*/ 1 h 76"/>
                  <a:gd name="T66" fmla="*/ 1 w 86"/>
                  <a:gd name="T67" fmla="*/ 2 h 76"/>
                  <a:gd name="T68" fmla="*/ 1 w 86"/>
                  <a:gd name="T69" fmla="*/ 2 h 76"/>
                  <a:gd name="T70" fmla="*/ 1 w 86"/>
                  <a:gd name="T71" fmla="*/ 2 h 76"/>
                  <a:gd name="T72" fmla="*/ 0 w 86"/>
                  <a:gd name="T73" fmla="*/ 2 h 76"/>
                  <a:gd name="T74" fmla="*/ 0 w 86"/>
                  <a:gd name="T75" fmla="*/ 3 h 76"/>
                  <a:gd name="T76" fmla="*/ 0 w 86"/>
                  <a:gd name="T77" fmla="*/ 3 h 76"/>
                  <a:gd name="T78" fmla="*/ 1 w 86"/>
                  <a:gd name="T79" fmla="*/ 3 h 76"/>
                  <a:gd name="T80" fmla="*/ 0 w 86"/>
                  <a:gd name="T81" fmla="*/ 4 h 76"/>
                  <a:gd name="T82" fmla="*/ 1 w 86"/>
                  <a:gd name="T83" fmla="*/ 3 h 76"/>
                  <a:gd name="T84" fmla="*/ 1 w 86"/>
                  <a:gd name="T85" fmla="*/ 4 h 76"/>
                  <a:gd name="T86" fmla="*/ 0 w 86"/>
                  <a:gd name="T87" fmla="*/ 4 h 76"/>
                  <a:gd name="T88" fmla="*/ 0 w 86"/>
                  <a:gd name="T89" fmla="*/ 4 h 76"/>
                  <a:gd name="T90" fmla="*/ 1 w 86"/>
                  <a:gd name="T91" fmla="*/ 4 h 76"/>
                  <a:gd name="T92" fmla="*/ 1 w 86"/>
                  <a:gd name="T93" fmla="*/ 4 h 76"/>
                  <a:gd name="T94" fmla="*/ 1 w 86"/>
                  <a:gd name="T95" fmla="*/ 5 h 76"/>
                  <a:gd name="T96" fmla="*/ 1 w 86"/>
                  <a:gd name="T97" fmla="*/ 5 h 76"/>
                  <a:gd name="T98" fmla="*/ 1 w 86"/>
                  <a:gd name="T99" fmla="*/ 4 h 76"/>
                  <a:gd name="T100" fmla="*/ 2 w 86"/>
                  <a:gd name="T101" fmla="*/ 5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6"/>
                    </a:lnTo>
                    <a:lnTo>
                      <a:pt x="58" y="69"/>
                    </a:lnTo>
                    <a:lnTo>
                      <a:pt x="49" y="52"/>
                    </a:lnTo>
                    <a:close/>
                    <a:moveTo>
                      <a:pt x="67" y="64"/>
                    </a:moveTo>
                    <a:lnTo>
                      <a:pt x="66" y="65"/>
                    </a:lnTo>
                    <a:lnTo>
                      <a:pt x="65" y="66"/>
                    </a:lnTo>
                    <a:lnTo>
                      <a:pt x="60" y="57"/>
                    </a:lnTo>
                    <a:lnTo>
                      <a:pt x="67" y="64"/>
                    </a:lnTo>
                    <a:close/>
                    <a:moveTo>
                      <a:pt x="54" y="51"/>
                    </a:moveTo>
                    <a:lnTo>
                      <a:pt x="56" y="47"/>
                    </a:lnTo>
                    <a:lnTo>
                      <a:pt x="70" y="61"/>
                    </a:lnTo>
                    <a:lnTo>
                      <a:pt x="67" y="64"/>
                    </a:lnTo>
                    <a:lnTo>
                      <a:pt x="54" y="51"/>
                    </a:lnTo>
                    <a:close/>
                    <a:moveTo>
                      <a:pt x="56" y="47"/>
                    </a:moveTo>
                    <a:lnTo>
                      <a:pt x="59" y="44"/>
                    </a:lnTo>
                    <a:lnTo>
                      <a:pt x="73" y="58"/>
                    </a:lnTo>
                    <a:lnTo>
                      <a:pt x="70" y="61"/>
                    </a:lnTo>
                    <a:lnTo>
                      <a:pt x="56" y="47"/>
                    </a:lnTo>
                    <a:close/>
                    <a:moveTo>
                      <a:pt x="75" y="55"/>
                    </a:moveTo>
                    <a:lnTo>
                      <a:pt x="75" y="57"/>
                    </a:lnTo>
                    <a:lnTo>
                      <a:pt x="73" y="58"/>
                    </a:lnTo>
                    <a:lnTo>
                      <a:pt x="66" y="51"/>
                    </a:lnTo>
                    <a:lnTo>
                      <a:pt x="75" y="55"/>
                    </a:lnTo>
                    <a:close/>
                    <a:moveTo>
                      <a:pt x="58" y="47"/>
                    </a:moveTo>
                    <a:lnTo>
                      <a:pt x="61" y="41"/>
                    </a:lnTo>
                    <a:lnTo>
                      <a:pt x="78" y="50"/>
                    </a:lnTo>
                    <a:lnTo>
                      <a:pt x="75" y="55"/>
                    </a:lnTo>
                    <a:lnTo>
                      <a:pt x="58" y="47"/>
                    </a:lnTo>
                    <a:close/>
                    <a:moveTo>
                      <a:pt x="61" y="41"/>
                    </a:moveTo>
                    <a:lnTo>
                      <a:pt x="61" y="40"/>
                    </a:lnTo>
                    <a:lnTo>
                      <a:pt x="62" y="39"/>
                    </a:lnTo>
                    <a:lnTo>
                      <a:pt x="69" y="45"/>
                    </a:lnTo>
                    <a:lnTo>
                      <a:pt x="61" y="41"/>
                    </a:lnTo>
                    <a:close/>
                    <a:moveTo>
                      <a:pt x="62" y="39"/>
                    </a:moveTo>
                    <a:lnTo>
                      <a:pt x="66" y="35"/>
                    </a:lnTo>
                    <a:lnTo>
                      <a:pt x="79" y="49"/>
                    </a:lnTo>
                    <a:lnTo>
                      <a:pt x="76" y="52"/>
                    </a:lnTo>
                    <a:lnTo>
                      <a:pt x="62" y="39"/>
                    </a:lnTo>
                    <a:close/>
                    <a:moveTo>
                      <a:pt x="82" y="42"/>
                    </a:moveTo>
                    <a:lnTo>
                      <a:pt x="82" y="45"/>
                    </a:lnTo>
                    <a:lnTo>
                      <a:pt x="79" y="49"/>
                    </a:lnTo>
                    <a:lnTo>
                      <a:pt x="72" y="42"/>
                    </a:lnTo>
                    <a:lnTo>
                      <a:pt x="82" y="42"/>
                    </a:lnTo>
                    <a:close/>
                    <a:moveTo>
                      <a:pt x="64" y="42"/>
                    </a:moveTo>
                    <a:lnTo>
                      <a:pt x="64" y="39"/>
                    </a:lnTo>
                    <a:lnTo>
                      <a:pt x="82" y="39"/>
                    </a:lnTo>
                    <a:lnTo>
                      <a:pt x="82" y="42"/>
                    </a:lnTo>
                    <a:lnTo>
                      <a:pt x="64" y="42"/>
                    </a:lnTo>
                    <a:close/>
                    <a:moveTo>
                      <a:pt x="64" y="39"/>
                    </a:moveTo>
                    <a:lnTo>
                      <a:pt x="64" y="36"/>
                    </a:lnTo>
                    <a:lnTo>
                      <a:pt x="65" y="34"/>
                    </a:lnTo>
                    <a:lnTo>
                      <a:pt x="72" y="39"/>
                    </a:lnTo>
                    <a:lnTo>
                      <a:pt x="64" y="39"/>
                    </a:lnTo>
                    <a:close/>
                    <a:moveTo>
                      <a:pt x="65" y="34"/>
                    </a:moveTo>
                    <a:lnTo>
                      <a:pt x="67" y="28"/>
                    </a:lnTo>
                    <a:lnTo>
                      <a:pt x="85" y="36"/>
                    </a:lnTo>
                    <a:lnTo>
                      <a:pt x="81" y="43"/>
                    </a:lnTo>
                    <a:lnTo>
                      <a:pt x="65"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2" y="22"/>
                    </a:moveTo>
                    <a:lnTo>
                      <a:pt x="86" y="25"/>
                    </a:lnTo>
                    <a:lnTo>
                      <a:pt x="86" y="29"/>
                    </a:lnTo>
                    <a:lnTo>
                      <a:pt x="76" y="29"/>
                    </a:lnTo>
                    <a:lnTo>
                      <a:pt x="82" y="22"/>
                    </a:lnTo>
                    <a:close/>
                    <a:moveTo>
                      <a:pt x="69" y="35"/>
                    </a:moveTo>
                    <a:lnTo>
                      <a:pt x="66" y="32"/>
                    </a:lnTo>
                    <a:lnTo>
                      <a:pt x="79" y="19"/>
                    </a:lnTo>
                    <a:lnTo>
                      <a:pt x="82" y="22"/>
                    </a:lnTo>
                    <a:lnTo>
                      <a:pt x="69" y="35"/>
                    </a:lnTo>
                    <a:close/>
                    <a:moveTo>
                      <a:pt x="66" y="32"/>
                    </a:moveTo>
                    <a:lnTo>
                      <a:pt x="64" y="30"/>
                    </a:lnTo>
                    <a:lnTo>
                      <a:pt x="64" y="25"/>
                    </a:lnTo>
                    <a:lnTo>
                      <a:pt x="72" y="25"/>
                    </a:lnTo>
                    <a:lnTo>
                      <a:pt x="66" y="32"/>
                    </a:lnTo>
                    <a:close/>
                    <a:moveTo>
                      <a:pt x="64" y="25"/>
                    </a:moveTo>
                    <a:lnTo>
                      <a:pt x="64" y="20"/>
                    </a:lnTo>
                    <a:lnTo>
                      <a:pt x="82" y="20"/>
                    </a:lnTo>
                    <a:lnTo>
                      <a:pt x="82" y="25"/>
                    </a:lnTo>
                    <a:lnTo>
                      <a:pt x="64" y="25"/>
                    </a:lnTo>
                    <a:close/>
                    <a:moveTo>
                      <a:pt x="79" y="12"/>
                    </a:moveTo>
                    <a:lnTo>
                      <a:pt x="82" y="15"/>
                    </a:lnTo>
                    <a:lnTo>
                      <a:pt x="82" y="20"/>
                    </a:lnTo>
                    <a:lnTo>
                      <a:pt x="72" y="20"/>
                    </a:lnTo>
                    <a:lnTo>
                      <a:pt x="79" y="12"/>
                    </a:lnTo>
                    <a:close/>
                    <a:moveTo>
                      <a:pt x="66" y="26"/>
                    </a:moveTo>
                    <a:lnTo>
                      <a:pt x="62" y="23"/>
                    </a:lnTo>
                    <a:lnTo>
                      <a:pt x="76" y="10"/>
                    </a:lnTo>
                    <a:lnTo>
                      <a:pt x="79" y="12"/>
                    </a:lnTo>
                    <a:lnTo>
                      <a:pt x="66" y="26"/>
                    </a:lnTo>
                    <a:close/>
                    <a:moveTo>
                      <a:pt x="62" y="23"/>
                    </a:moveTo>
                    <a:lnTo>
                      <a:pt x="59" y="20"/>
                    </a:lnTo>
                    <a:lnTo>
                      <a:pt x="73" y="7"/>
                    </a:lnTo>
                    <a:lnTo>
                      <a:pt x="76" y="10"/>
                    </a:lnTo>
                    <a:lnTo>
                      <a:pt x="62" y="23"/>
                    </a:lnTo>
                    <a:close/>
                    <a:moveTo>
                      <a:pt x="66" y="3"/>
                    </a:moveTo>
                    <a:lnTo>
                      <a:pt x="70" y="3"/>
                    </a:lnTo>
                    <a:lnTo>
                      <a:pt x="73" y="7"/>
                    </a:lnTo>
                    <a:lnTo>
                      <a:pt x="66" y="13"/>
                    </a:lnTo>
                    <a:lnTo>
                      <a:pt x="66" y="3"/>
                    </a:lnTo>
                    <a:close/>
                    <a:moveTo>
                      <a:pt x="66" y="22"/>
                    </a:moveTo>
                    <a:lnTo>
                      <a:pt x="64" y="22"/>
                    </a:lnTo>
                    <a:lnTo>
                      <a:pt x="64" y="3"/>
                    </a:lnTo>
                    <a:lnTo>
                      <a:pt x="66" y="3"/>
                    </a:lnTo>
                    <a:lnTo>
                      <a:pt x="66" y="22"/>
                    </a:lnTo>
                    <a:close/>
                    <a:moveTo>
                      <a:pt x="64" y="22"/>
                    </a:moveTo>
                    <a:lnTo>
                      <a:pt x="61" y="22"/>
                    </a:lnTo>
                    <a:lnTo>
                      <a:pt x="59" y="22"/>
                    </a:lnTo>
                    <a:lnTo>
                      <a:pt x="64" y="13"/>
                    </a:lnTo>
                    <a:lnTo>
                      <a:pt x="64" y="22"/>
                    </a:lnTo>
                    <a:close/>
                    <a:moveTo>
                      <a:pt x="59" y="22"/>
                    </a:moveTo>
                    <a:lnTo>
                      <a:pt x="53" y="19"/>
                    </a:lnTo>
                    <a:lnTo>
                      <a:pt x="61" y="1"/>
                    </a:lnTo>
                    <a:lnTo>
                      <a:pt x="67" y="4"/>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0" y="3"/>
                    </a:moveTo>
                    <a:lnTo>
                      <a:pt x="34" y="0"/>
                    </a:lnTo>
                    <a:lnTo>
                      <a:pt x="38" y="0"/>
                    </a:lnTo>
                    <a:lnTo>
                      <a:pt x="38" y="10"/>
                    </a:lnTo>
                    <a:lnTo>
                      <a:pt x="30" y="3"/>
                    </a:lnTo>
                    <a:close/>
                    <a:moveTo>
                      <a:pt x="45" y="17"/>
                    </a:moveTo>
                    <a:lnTo>
                      <a:pt x="42" y="20"/>
                    </a:lnTo>
                    <a:lnTo>
                      <a:pt x="28" y="7"/>
                    </a:lnTo>
                    <a:lnTo>
                      <a:pt x="30" y="3"/>
                    </a:lnTo>
                    <a:lnTo>
                      <a:pt x="45" y="17"/>
                    </a:lnTo>
                    <a:close/>
                    <a:moveTo>
                      <a:pt x="42" y="20"/>
                    </a:moveTo>
                    <a:lnTo>
                      <a:pt x="40" y="21"/>
                    </a:lnTo>
                    <a:lnTo>
                      <a:pt x="39" y="22"/>
                    </a:lnTo>
                    <a:lnTo>
                      <a:pt x="35" y="13"/>
                    </a:lnTo>
                    <a:lnTo>
                      <a:pt x="42" y="20"/>
                    </a:lnTo>
                    <a:close/>
                    <a:moveTo>
                      <a:pt x="39" y="22"/>
                    </a:moveTo>
                    <a:lnTo>
                      <a:pt x="33" y="24"/>
                    </a:lnTo>
                    <a:lnTo>
                      <a:pt x="24" y="8"/>
                    </a:lnTo>
                    <a:lnTo>
                      <a:pt x="30" y="4"/>
                    </a:lnTo>
                    <a:lnTo>
                      <a:pt x="39" y="22"/>
                    </a:lnTo>
                    <a:close/>
                    <a:moveTo>
                      <a:pt x="22" y="10"/>
                    </a:moveTo>
                    <a:lnTo>
                      <a:pt x="23" y="9"/>
                    </a:lnTo>
                    <a:lnTo>
                      <a:pt x="24" y="8"/>
                    </a:lnTo>
                    <a:lnTo>
                      <a:pt x="28" y="17"/>
                    </a:lnTo>
                    <a:lnTo>
                      <a:pt x="22" y="10"/>
                    </a:lnTo>
                    <a:close/>
                    <a:moveTo>
                      <a:pt x="35" y="23"/>
                    </a:moveTo>
                    <a:lnTo>
                      <a:pt x="32" y="26"/>
                    </a:lnTo>
                    <a:lnTo>
                      <a:pt x="18" y="13"/>
                    </a:lnTo>
                    <a:lnTo>
                      <a:pt x="22" y="10"/>
                    </a:lnTo>
                    <a:lnTo>
                      <a:pt x="35" y="23"/>
                    </a:lnTo>
                    <a:close/>
                    <a:moveTo>
                      <a:pt x="32" y="26"/>
                    </a:moveTo>
                    <a:lnTo>
                      <a:pt x="30" y="28"/>
                    </a:lnTo>
                    <a:lnTo>
                      <a:pt x="29" y="28"/>
                    </a:lnTo>
                    <a:lnTo>
                      <a:pt x="25" y="20"/>
                    </a:lnTo>
                    <a:lnTo>
                      <a:pt x="32" y="26"/>
                    </a:lnTo>
                    <a:close/>
                    <a:moveTo>
                      <a:pt x="29" y="28"/>
                    </a:moveTo>
                    <a:lnTo>
                      <a:pt x="23" y="31"/>
                    </a:lnTo>
                    <a:lnTo>
                      <a:pt x="14" y="14"/>
                    </a:lnTo>
                    <a:lnTo>
                      <a:pt x="21" y="11"/>
                    </a:lnTo>
                    <a:lnTo>
                      <a:pt x="29" y="28"/>
                    </a:lnTo>
                    <a:close/>
                    <a:moveTo>
                      <a:pt x="12" y="15"/>
                    </a:moveTo>
                    <a:lnTo>
                      <a:pt x="13" y="14"/>
                    </a:lnTo>
                    <a:lnTo>
                      <a:pt x="14" y="14"/>
                    </a:lnTo>
                    <a:lnTo>
                      <a:pt x="18" y="22"/>
                    </a:lnTo>
                    <a:lnTo>
                      <a:pt x="12" y="15"/>
                    </a:lnTo>
                    <a:close/>
                    <a:moveTo>
                      <a:pt x="25" y="30"/>
                    </a:moveTo>
                    <a:lnTo>
                      <a:pt x="22" y="32"/>
                    </a:lnTo>
                    <a:lnTo>
                      <a:pt x="8" y="19"/>
                    </a:lnTo>
                    <a:lnTo>
                      <a:pt x="12" y="15"/>
                    </a:lnTo>
                    <a:lnTo>
                      <a:pt x="25" y="30"/>
                    </a:lnTo>
                    <a:close/>
                    <a:moveTo>
                      <a:pt x="8" y="19"/>
                    </a:moveTo>
                    <a:lnTo>
                      <a:pt x="8" y="19"/>
                    </a:lnTo>
                    <a:lnTo>
                      <a:pt x="15" y="25"/>
                    </a:lnTo>
                    <a:lnTo>
                      <a:pt x="8" y="19"/>
                    </a:lnTo>
                    <a:close/>
                    <a:moveTo>
                      <a:pt x="22" y="32"/>
                    </a:moveTo>
                    <a:lnTo>
                      <a:pt x="19" y="35"/>
                    </a:lnTo>
                    <a:lnTo>
                      <a:pt x="5" y="22"/>
                    </a:lnTo>
                    <a:lnTo>
                      <a:pt x="8" y="19"/>
                    </a:lnTo>
                    <a:lnTo>
                      <a:pt x="22" y="32"/>
                    </a:lnTo>
                    <a:close/>
                    <a:moveTo>
                      <a:pt x="4" y="24"/>
                    </a:moveTo>
                    <a:lnTo>
                      <a:pt x="4" y="23"/>
                    </a:lnTo>
                    <a:lnTo>
                      <a:pt x="5" y="22"/>
                    </a:lnTo>
                    <a:lnTo>
                      <a:pt x="12" y="29"/>
                    </a:lnTo>
                    <a:lnTo>
                      <a:pt x="4" y="24"/>
                    </a:lnTo>
                    <a:close/>
                    <a:moveTo>
                      <a:pt x="21" y="33"/>
                    </a:moveTo>
                    <a:lnTo>
                      <a:pt x="17" y="40"/>
                    </a:lnTo>
                    <a:lnTo>
                      <a:pt x="1" y="31"/>
                    </a:lnTo>
                    <a:lnTo>
                      <a:pt x="4" y="24"/>
                    </a:lnTo>
                    <a:lnTo>
                      <a:pt x="21" y="33"/>
                    </a:lnTo>
                    <a:close/>
                    <a:moveTo>
                      <a:pt x="0" y="35"/>
                    </a:moveTo>
                    <a:lnTo>
                      <a:pt x="0" y="33"/>
                    </a:lnTo>
                    <a:lnTo>
                      <a:pt x="1" y="31"/>
                    </a:lnTo>
                    <a:lnTo>
                      <a:pt x="10" y="35"/>
                    </a:lnTo>
                    <a:lnTo>
                      <a:pt x="0" y="35"/>
                    </a:lnTo>
                    <a:close/>
                    <a:moveTo>
                      <a:pt x="18" y="35"/>
                    </a:moveTo>
                    <a:lnTo>
                      <a:pt x="18" y="39"/>
                    </a:lnTo>
                    <a:lnTo>
                      <a:pt x="0" y="39"/>
                    </a:lnTo>
                    <a:lnTo>
                      <a:pt x="0" y="35"/>
                    </a:lnTo>
                    <a:lnTo>
                      <a:pt x="18" y="35"/>
                    </a:lnTo>
                    <a:close/>
                    <a:moveTo>
                      <a:pt x="18" y="39"/>
                    </a:moveTo>
                    <a:lnTo>
                      <a:pt x="18" y="42"/>
                    </a:lnTo>
                    <a:lnTo>
                      <a:pt x="0" y="42"/>
                    </a:lnTo>
                    <a:lnTo>
                      <a:pt x="0" y="39"/>
                    </a:lnTo>
                    <a:lnTo>
                      <a:pt x="18" y="39"/>
                    </a:lnTo>
                    <a:close/>
                    <a:moveTo>
                      <a:pt x="18" y="42"/>
                    </a:moveTo>
                    <a:lnTo>
                      <a:pt x="18" y="49"/>
                    </a:lnTo>
                    <a:lnTo>
                      <a:pt x="0" y="49"/>
                    </a:lnTo>
                    <a:lnTo>
                      <a:pt x="0" y="42"/>
                    </a:lnTo>
                    <a:lnTo>
                      <a:pt x="18" y="42"/>
                    </a:lnTo>
                    <a:close/>
                    <a:moveTo>
                      <a:pt x="18" y="49"/>
                    </a:moveTo>
                    <a:lnTo>
                      <a:pt x="18" y="51"/>
                    </a:lnTo>
                    <a:lnTo>
                      <a:pt x="0" y="51"/>
                    </a:lnTo>
                    <a:lnTo>
                      <a:pt x="0" y="49"/>
                    </a:lnTo>
                    <a:lnTo>
                      <a:pt x="18" y="49"/>
                    </a:lnTo>
                    <a:close/>
                    <a:moveTo>
                      <a:pt x="3" y="58"/>
                    </a:moveTo>
                    <a:lnTo>
                      <a:pt x="0" y="55"/>
                    </a:lnTo>
                    <a:lnTo>
                      <a:pt x="0" y="51"/>
                    </a:lnTo>
                    <a:lnTo>
                      <a:pt x="10" y="51"/>
                    </a:lnTo>
                    <a:lnTo>
                      <a:pt x="3" y="58"/>
                    </a:lnTo>
                    <a:close/>
                    <a:moveTo>
                      <a:pt x="16" y="44"/>
                    </a:moveTo>
                    <a:lnTo>
                      <a:pt x="19" y="47"/>
                    </a:lnTo>
                    <a:lnTo>
                      <a:pt x="5" y="61"/>
                    </a:lnTo>
                    <a:lnTo>
                      <a:pt x="3" y="58"/>
                    </a:lnTo>
                    <a:lnTo>
                      <a:pt x="16"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8" y="67"/>
                    </a:lnTo>
                    <a:lnTo>
                      <a:pt x="5" y="64"/>
                    </a:lnTo>
                    <a:lnTo>
                      <a:pt x="19" y="51"/>
                    </a:lnTo>
                    <a:close/>
                    <a:moveTo>
                      <a:pt x="12" y="69"/>
                    </a:moveTo>
                    <a:lnTo>
                      <a:pt x="10" y="68"/>
                    </a:lnTo>
                    <a:lnTo>
                      <a:pt x="8" y="67"/>
                    </a:lnTo>
                    <a:lnTo>
                      <a:pt x="15" y="61"/>
                    </a:lnTo>
                    <a:lnTo>
                      <a:pt x="12" y="69"/>
                    </a:lnTo>
                    <a:close/>
                    <a:moveTo>
                      <a:pt x="19" y="52"/>
                    </a:moveTo>
                    <a:lnTo>
                      <a:pt x="26" y="55"/>
                    </a:lnTo>
                    <a:lnTo>
                      <a:pt x="17" y="73"/>
                    </a:lnTo>
                    <a:lnTo>
                      <a:pt x="12" y="69"/>
                    </a:lnTo>
                    <a:lnTo>
                      <a:pt x="19" y="52"/>
                    </a:lnTo>
                    <a:close/>
                    <a:moveTo>
                      <a:pt x="22" y="74"/>
                    </a:moveTo>
                    <a:lnTo>
                      <a:pt x="19" y="74"/>
                    </a:lnTo>
                    <a:lnTo>
                      <a:pt x="17"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2" y="74"/>
                    </a:lnTo>
                    <a:lnTo>
                      <a:pt x="18" y="71"/>
                    </a:lnTo>
                    <a:lnTo>
                      <a:pt x="32" y="57"/>
                    </a:lnTo>
                    <a:close/>
                    <a:moveTo>
                      <a:pt x="28" y="76"/>
                    </a:moveTo>
                    <a:lnTo>
                      <a:pt x="24" y="76"/>
                    </a:lnTo>
                    <a:lnTo>
                      <a:pt x="22" y="74"/>
                    </a:lnTo>
                    <a:lnTo>
                      <a:pt x="28" y="67"/>
                    </a:lnTo>
                    <a:lnTo>
                      <a:pt x="28" y="76"/>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42" y="76"/>
                    </a:moveTo>
                    <a:lnTo>
                      <a:pt x="40" y="76"/>
                    </a:lnTo>
                    <a:lnTo>
                      <a:pt x="38" y="76"/>
                    </a:lnTo>
                    <a:lnTo>
                      <a:pt x="38" y="67"/>
                    </a:lnTo>
                    <a:lnTo>
                      <a:pt x="42" y="76"/>
                    </a:lnTo>
                    <a:close/>
                    <a:moveTo>
                      <a:pt x="34" y="58"/>
                    </a:moveTo>
                    <a:lnTo>
                      <a:pt x="39" y="55"/>
                    </a:lnTo>
                    <a:lnTo>
                      <a:pt x="48" y="73"/>
                    </a:lnTo>
                    <a:lnTo>
                      <a:pt x="42" y="76"/>
                    </a:lnTo>
                    <a:lnTo>
                      <a:pt x="34" y="58"/>
                    </a:lnTo>
                    <a:close/>
                    <a:moveTo>
                      <a:pt x="39" y="55"/>
                    </a:moveTo>
                    <a:lnTo>
                      <a:pt x="42" y="54"/>
                    </a:lnTo>
                    <a:lnTo>
                      <a:pt x="44" y="54"/>
                    </a:lnTo>
                    <a:lnTo>
                      <a:pt x="44" y="64"/>
                    </a:lnTo>
                    <a:lnTo>
                      <a:pt x="39" y="55"/>
                    </a:lnTo>
                    <a:close/>
                    <a:moveTo>
                      <a:pt x="44" y="54"/>
                    </a:moveTo>
                    <a:lnTo>
                      <a:pt x="50" y="54"/>
                    </a:lnTo>
                    <a:lnTo>
                      <a:pt x="50" y="74"/>
                    </a:lnTo>
                    <a:lnTo>
                      <a:pt x="44" y="74"/>
                    </a:lnTo>
                    <a:lnTo>
                      <a:pt x="44" y="54"/>
                    </a:lnTo>
                    <a:close/>
                    <a:moveTo>
                      <a:pt x="57" y="71"/>
                    </a:moveTo>
                    <a:lnTo>
                      <a:pt x="55" y="74"/>
                    </a:lnTo>
                    <a:lnTo>
                      <a:pt x="50" y="74"/>
                    </a:lnTo>
                    <a:lnTo>
                      <a:pt x="50"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1" name="Freeform 618">
                <a:extLst>
                  <a:ext uri="{FF2B5EF4-FFF2-40B4-BE49-F238E27FC236}">
                    <a16:creationId xmlns:a16="http://schemas.microsoft.com/office/drawing/2014/main" id="{F8E3F193-0C37-4ED8-91D7-501B2E7C84B7}"/>
                  </a:ext>
                </a:extLst>
              </p:cNvPr>
              <p:cNvSpPr>
                <a:spLocks/>
              </p:cNvSpPr>
              <p:nvPr/>
            </p:nvSpPr>
            <p:spPr bwMode="auto">
              <a:xfrm>
                <a:off x="3309" y="2365"/>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9"/>
                    </a:lnTo>
                    <a:lnTo>
                      <a:pt x="57" y="45"/>
                    </a:lnTo>
                    <a:lnTo>
                      <a:pt x="60" y="42"/>
                    </a:lnTo>
                    <a:lnTo>
                      <a:pt x="63" y="39"/>
                    </a:lnTo>
                    <a:lnTo>
                      <a:pt x="63" y="32"/>
                    </a:lnTo>
                    <a:lnTo>
                      <a:pt x="66" y="29"/>
                    </a:lnTo>
                    <a:lnTo>
                      <a:pt x="66" y="26"/>
                    </a:lnTo>
                    <a:lnTo>
                      <a:pt x="66" y="20"/>
                    </a:lnTo>
                    <a:lnTo>
                      <a:pt x="66" y="17"/>
                    </a:lnTo>
                    <a:lnTo>
                      <a:pt x="63" y="14"/>
                    </a:lnTo>
                    <a:lnTo>
                      <a:pt x="60" y="10"/>
                    </a:lnTo>
                    <a:lnTo>
                      <a:pt x="57" y="7"/>
                    </a:lnTo>
                    <a:lnTo>
                      <a:pt x="54" y="4"/>
                    </a:lnTo>
                    <a:lnTo>
                      <a:pt x="51" y="4"/>
                    </a:lnTo>
                    <a:lnTo>
                      <a:pt x="48" y="0"/>
                    </a:lnTo>
                    <a:lnTo>
                      <a:pt x="41" y="0"/>
                    </a:lnTo>
                    <a:lnTo>
                      <a:pt x="34" y="0"/>
                    </a:lnTo>
                    <a:lnTo>
                      <a:pt x="31" y="4"/>
                    </a:lnTo>
                    <a:lnTo>
                      <a:pt x="26" y="4"/>
                    </a:lnTo>
                    <a:lnTo>
                      <a:pt x="22" y="7"/>
                    </a:lnTo>
                    <a:lnTo>
                      <a:pt x="16" y="10"/>
                    </a:lnTo>
                    <a:lnTo>
                      <a:pt x="12" y="14"/>
                    </a:lnTo>
                    <a:lnTo>
                      <a:pt x="9" y="17"/>
                    </a:lnTo>
                    <a:lnTo>
                      <a:pt x="6" y="23"/>
                    </a:lnTo>
                    <a:lnTo>
                      <a:pt x="2" y="26"/>
                    </a:lnTo>
                    <a:lnTo>
                      <a:pt x="0" y="29"/>
                    </a:lnTo>
                    <a:lnTo>
                      <a:pt x="0" y="36"/>
                    </a:lnTo>
                    <a:lnTo>
                      <a:pt x="0" y="39"/>
                    </a:lnTo>
                    <a:lnTo>
                      <a:pt x="2" y="45"/>
                    </a:lnTo>
                    <a:lnTo>
                      <a:pt x="2" y="49"/>
                    </a:lnTo>
                    <a:lnTo>
                      <a:pt x="6" y="51"/>
                    </a:lnTo>
                    <a:lnTo>
                      <a:pt x="9" y="54"/>
                    </a:lnTo>
                    <a:lnTo>
                      <a:pt x="12" y="54"/>
                    </a:lnTo>
                    <a:lnTo>
                      <a:pt x="16" y="58"/>
                    </a:lnTo>
                    <a:lnTo>
                      <a:pt x="22"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2" name="Freeform 619">
                <a:extLst>
                  <a:ext uri="{FF2B5EF4-FFF2-40B4-BE49-F238E27FC236}">
                    <a16:creationId xmlns:a16="http://schemas.microsoft.com/office/drawing/2014/main" id="{3876E932-070E-412A-84E2-ACE8119B70BC}"/>
                  </a:ext>
                </a:extLst>
              </p:cNvPr>
              <p:cNvSpPr>
                <a:spLocks noEditPoints="1"/>
              </p:cNvSpPr>
              <p:nvPr/>
            </p:nvSpPr>
            <p:spPr bwMode="auto">
              <a:xfrm>
                <a:off x="3306" y="2363"/>
                <a:ext cx="22" cy="19"/>
              </a:xfrm>
              <a:custGeom>
                <a:avLst/>
                <a:gdLst>
                  <a:gd name="T0" fmla="*/ 4 w 86"/>
                  <a:gd name="T1" fmla="*/ 3 h 77"/>
                  <a:gd name="T2" fmla="*/ 4 w 86"/>
                  <a:gd name="T3" fmla="*/ 3 h 77"/>
                  <a:gd name="T4" fmla="*/ 5 w 86"/>
                  <a:gd name="T5" fmla="*/ 4 h 77"/>
                  <a:gd name="T6" fmla="*/ 5 w 86"/>
                  <a:gd name="T7" fmla="*/ 4 h 77"/>
                  <a:gd name="T8" fmla="*/ 4 w 86"/>
                  <a:gd name="T9" fmla="*/ 3 h 77"/>
                  <a:gd name="T10" fmla="*/ 4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2 h 77"/>
                  <a:gd name="T30" fmla="*/ 4 w 86"/>
                  <a:gd name="T31" fmla="*/ 1 h 77"/>
                  <a:gd name="T32" fmla="*/ 5 w 86"/>
                  <a:gd name="T33" fmla="*/ 0 h 77"/>
                  <a:gd name="T34" fmla="*/ 5 w 86"/>
                  <a:gd name="T35" fmla="*/ 0 h 77"/>
                  <a:gd name="T36" fmla="*/ 4 w 86"/>
                  <a:gd name="T37" fmla="*/ 1 h 77"/>
                  <a:gd name="T38" fmla="*/ 4 w 86"/>
                  <a:gd name="T39" fmla="*/ 1 h 77"/>
                  <a:gd name="T40" fmla="*/ 4 w 86"/>
                  <a:gd name="T41" fmla="*/ 1 h 77"/>
                  <a:gd name="T42" fmla="*/ 4 w 86"/>
                  <a:gd name="T43" fmla="*/ 0 h 77"/>
                  <a:gd name="T44" fmla="*/ 3 w 86"/>
                  <a:gd name="T45" fmla="*/ 0 h 77"/>
                  <a:gd name="T46" fmla="*/ 3 w 86"/>
                  <a:gd name="T47" fmla="*/ 0 h 77"/>
                  <a:gd name="T48" fmla="*/ 3 w 86"/>
                  <a:gd name="T49" fmla="*/ 0 h 77"/>
                  <a:gd name="T50" fmla="*/ 3 w 86"/>
                  <a:gd name="T51" fmla="*/ 1 h 77"/>
                  <a:gd name="T52" fmla="*/ 2 w 86"/>
                  <a:gd name="T53" fmla="*/ 1 h 77"/>
                  <a:gd name="T54" fmla="*/ 2 w 86"/>
                  <a:gd name="T55" fmla="*/ 0 h 77"/>
                  <a:gd name="T56" fmla="*/ 2 w 86"/>
                  <a:gd name="T57" fmla="*/ 0 h 77"/>
                  <a:gd name="T58" fmla="*/ 3 w 86"/>
                  <a:gd name="T59" fmla="*/ 1 h 77"/>
                  <a:gd name="T60" fmla="*/ 1 w 86"/>
                  <a:gd name="T61" fmla="*/ 1 h 77"/>
                  <a:gd name="T62" fmla="*/ 2 w 86"/>
                  <a:gd name="T63" fmla="*/ 2 h 77"/>
                  <a:gd name="T64" fmla="*/ 1 w 86"/>
                  <a:gd name="T65" fmla="*/ 1 h 77"/>
                  <a:gd name="T66" fmla="*/ 1 w 86"/>
                  <a:gd name="T67" fmla="*/ 1 h 77"/>
                  <a:gd name="T68" fmla="*/ 1 w 86"/>
                  <a:gd name="T69" fmla="*/ 1 h 77"/>
                  <a:gd name="T70" fmla="*/ 2 w 86"/>
                  <a:gd name="T71" fmla="*/ 2 h 77"/>
                  <a:gd name="T72" fmla="*/ 1 w 86"/>
                  <a:gd name="T73" fmla="*/ 2 h 77"/>
                  <a:gd name="T74" fmla="*/ 0 w 86"/>
                  <a:gd name="T75" fmla="*/ 2 h 77"/>
                  <a:gd name="T76" fmla="*/ 1 w 86"/>
                  <a:gd name="T77" fmla="*/ 2 h 77"/>
                  <a:gd name="T78" fmla="*/ 1 w 86"/>
                  <a:gd name="T79" fmla="*/ 2 h 77"/>
                  <a:gd name="T80" fmla="*/ 0 w 86"/>
                  <a:gd name="T81" fmla="*/ 3 h 77"/>
                  <a:gd name="T82" fmla="*/ 1 w 86"/>
                  <a:gd name="T83" fmla="*/ 3 h 77"/>
                  <a:gd name="T84" fmla="*/ 2 w 86"/>
                  <a:gd name="T85" fmla="*/ 3 h 77"/>
                  <a:gd name="T86" fmla="*/ 0 w 86"/>
                  <a:gd name="T87" fmla="*/ 3 h 77"/>
                  <a:gd name="T88" fmla="*/ 1 w 86"/>
                  <a:gd name="T89" fmla="*/ 4 h 77"/>
                  <a:gd name="T90" fmla="*/ 2 w 86"/>
                  <a:gd name="T91" fmla="*/ 3 h 77"/>
                  <a:gd name="T92" fmla="*/ 1 w 86"/>
                  <a:gd name="T93" fmla="*/ 4 h 77"/>
                  <a:gd name="T94" fmla="*/ 2 w 86"/>
                  <a:gd name="T95" fmla="*/ 4 h 77"/>
                  <a:gd name="T96" fmla="*/ 2 w 86"/>
                  <a:gd name="T97" fmla="*/ 4 h 77"/>
                  <a:gd name="T98" fmla="*/ 2 w 86"/>
                  <a:gd name="T99" fmla="*/ 3 h 77"/>
                  <a:gd name="T100" fmla="*/ 2 w 86"/>
                  <a:gd name="T101" fmla="*/ 3 h 77"/>
                  <a:gd name="T102" fmla="*/ 2 w 86"/>
                  <a:gd name="T103" fmla="*/ 3 h 77"/>
                  <a:gd name="T104" fmla="*/ 3 w 86"/>
                  <a:gd name="T105" fmla="*/ 5 h 77"/>
                  <a:gd name="T106" fmla="*/ 3 w 86"/>
                  <a:gd name="T107" fmla="*/ 5 h 77"/>
                  <a:gd name="T108" fmla="*/ 4 w 86"/>
                  <a:gd name="T109" fmla="*/ 4 h 77"/>
                  <a:gd name="T110" fmla="*/ 3 w 86"/>
                  <a:gd name="T111" fmla="*/ 3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3"/>
                    </a:moveTo>
                    <a:lnTo>
                      <a:pt x="54" y="50"/>
                    </a:lnTo>
                    <a:lnTo>
                      <a:pt x="68" y="64"/>
                    </a:lnTo>
                    <a:lnTo>
                      <a:pt x="64" y="68"/>
                    </a:lnTo>
                    <a:lnTo>
                      <a:pt x="51" y="53"/>
                    </a:lnTo>
                    <a:close/>
                    <a:moveTo>
                      <a:pt x="54" y="50"/>
                    </a:moveTo>
                    <a:lnTo>
                      <a:pt x="55" y="50"/>
                    </a:lnTo>
                    <a:lnTo>
                      <a:pt x="57" y="49"/>
                    </a:lnTo>
                    <a:lnTo>
                      <a:pt x="61" y="58"/>
                    </a:lnTo>
                    <a:lnTo>
                      <a:pt x="54" y="50"/>
                    </a:lnTo>
                    <a:close/>
                    <a:moveTo>
                      <a:pt x="57" y="49"/>
                    </a:moveTo>
                    <a:lnTo>
                      <a:pt x="63" y="46"/>
                    </a:lnTo>
                    <a:lnTo>
                      <a:pt x="71" y="62"/>
                    </a:lnTo>
                    <a:lnTo>
                      <a:pt x="65" y="66"/>
                    </a:lnTo>
                    <a:lnTo>
                      <a:pt x="57" y="49"/>
                    </a:lnTo>
                    <a:close/>
                    <a:moveTo>
                      <a:pt x="74" y="61"/>
                    </a:moveTo>
                    <a:lnTo>
                      <a:pt x="73" y="62"/>
                    </a:lnTo>
                    <a:lnTo>
                      <a:pt x="71" y="62"/>
                    </a:lnTo>
                    <a:lnTo>
                      <a:pt x="67" y="54"/>
                    </a:lnTo>
                    <a:lnTo>
                      <a:pt x="74" y="61"/>
                    </a:lnTo>
                    <a:close/>
                    <a:moveTo>
                      <a:pt x="60" y="48"/>
                    </a:moveTo>
                    <a:lnTo>
                      <a:pt x="63" y="45"/>
                    </a:lnTo>
                    <a:lnTo>
                      <a:pt x="76" y="58"/>
                    </a:lnTo>
                    <a:lnTo>
                      <a:pt x="74" y="61"/>
                    </a:lnTo>
                    <a:lnTo>
                      <a:pt x="60" y="48"/>
                    </a:lnTo>
                    <a:close/>
                    <a:moveTo>
                      <a:pt x="63" y="45"/>
                    </a:moveTo>
                    <a:lnTo>
                      <a:pt x="67" y="41"/>
                    </a:lnTo>
                    <a:lnTo>
                      <a:pt x="80" y="54"/>
                    </a:lnTo>
                    <a:lnTo>
                      <a:pt x="76" y="58"/>
                    </a:lnTo>
                    <a:lnTo>
                      <a:pt x="63" y="45"/>
                    </a:lnTo>
                    <a:close/>
                    <a:moveTo>
                      <a:pt x="83" y="48"/>
                    </a:moveTo>
                    <a:lnTo>
                      <a:pt x="83" y="52"/>
                    </a:lnTo>
                    <a:lnTo>
                      <a:pt x="80" y="54"/>
                    </a:lnTo>
                    <a:lnTo>
                      <a:pt x="73" y="48"/>
                    </a:lnTo>
                    <a:lnTo>
                      <a:pt x="83" y="48"/>
                    </a:lnTo>
                    <a:close/>
                    <a:moveTo>
                      <a:pt x="64" y="48"/>
                    </a:moveTo>
                    <a:lnTo>
                      <a:pt x="64" y="41"/>
                    </a:lnTo>
                    <a:lnTo>
                      <a:pt x="83" y="41"/>
                    </a:lnTo>
                    <a:lnTo>
                      <a:pt x="83" y="48"/>
                    </a:lnTo>
                    <a:lnTo>
                      <a:pt x="64" y="48"/>
                    </a:lnTo>
                    <a:close/>
                    <a:moveTo>
                      <a:pt x="64" y="41"/>
                    </a:moveTo>
                    <a:lnTo>
                      <a:pt x="64" y="38"/>
                    </a:lnTo>
                    <a:lnTo>
                      <a:pt x="67" y="35"/>
                    </a:lnTo>
                    <a:lnTo>
                      <a:pt x="73" y="41"/>
                    </a:lnTo>
                    <a:lnTo>
                      <a:pt x="64" y="41"/>
                    </a:lnTo>
                    <a:close/>
                    <a:moveTo>
                      <a:pt x="67" y="35"/>
                    </a:moveTo>
                    <a:lnTo>
                      <a:pt x="70" y="31"/>
                    </a:lnTo>
                    <a:lnTo>
                      <a:pt x="83" y="45"/>
                    </a:lnTo>
                    <a:lnTo>
                      <a:pt x="80" y="48"/>
                    </a:lnTo>
                    <a:lnTo>
                      <a:pt x="67" y="35"/>
                    </a:lnTo>
                    <a:close/>
                    <a:moveTo>
                      <a:pt x="86" y="38"/>
                    </a:moveTo>
                    <a:lnTo>
                      <a:pt x="86" y="42"/>
                    </a:lnTo>
                    <a:lnTo>
                      <a:pt x="83" y="45"/>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80" y="16"/>
                    </a:moveTo>
                    <a:lnTo>
                      <a:pt x="80" y="16"/>
                    </a:lnTo>
                    <a:lnTo>
                      <a:pt x="73" y="23"/>
                    </a:lnTo>
                    <a:lnTo>
                      <a:pt x="80" y="16"/>
                    </a:lnTo>
                    <a:close/>
                    <a:moveTo>
                      <a:pt x="67" y="29"/>
                    </a:moveTo>
                    <a:lnTo>
                      <a:pt x="63" y="26"/>
                    </a:lnTo>
                    <a:lnTo>
                      <a:pt x="76" y="13"/>
                    </a:lnTo>
                    <a:lnTo>
                      <a:pt x="80" y="16"/>
                    </a:lnTo>
                    <a:lnTo>
                      <a:pt x="67" y="29"/>
                    </a:lnTo>
                    <a:close/>
                    <a:moveTo>
                      <a:pt x="63" y="26"/>
                    </a:moveTo>
                    <a:lnTo>
                      <a:pt x="63" y="26"/>
                    </a:lnTo>
                    <a:lnTo>
                      <a:pt x="70" y="19"/>
                    </a:lnTo>
                    <a:lnTo>
                      <a:pt x="63" y="26"/>
                    </a:lnTo>
                    <a:close/>
                    <a:moveTo>
                      <a:pt x="63" y="26"/>
                    </a:moveTo>
                    <a:lnTo>
                      <a:pt x="60" y="23"/>
                    </a:lnTo>
                    <a:lnTo>
                      <a:pt x="74" y="9"/>
                    </a:lnTo>
                    <a:lnTo>
                      <a:pt x="76" y="13"/>
                    </a:lnTo>
                    <a:lnTo>
                      <a:pt x="63" y="26"/>
                    </a:lnTo>
                    <a:close/>
                    <a:moveTo>
                      <a:pt x="74" y="9"/>
                    </a:moveTo>
                    <a:lnTo>
                      <a:pt x="74" y="9"/>
                    </a:lnTo>
                    <a:lnTo>
                      <a:pt x="67" y="16"/>
                    </a:lnTo>
                    <a:lnTo>
                      <a:pt x="74" y="9"/>
                    </a:lnTo>
                    <a:close/>
                    <a:moveTo>
                      <a:pt x="60" y="23"/>
                    </a:moveTo>
                    <a:lnTo>
                      <a:pt x="57" y="19"/>
                    </a:lnTo>
                    <a:lnTo>
                      <a:pt x="71" y="6"/>
                    </a:lnTo>
                    <a:lnTo>
                      <a:pt x="74" y="9"/>
                    </a:lnTo>
                    <a:lnTo>
                      <a:pt x="60" y="23"/>
                    </a:lnTo>
                    <a:close/>
                    <a:moveTo>
                      <a:pt x="64" y="4"/>
                    </a:moveTo>
                    <a:lnTo>
                      <a:pt x="68" y="4"/>
                    </a:lnTo>
                    <a:lnTo>
                      <a:pt x="71" y="6"/>
                    </a:lnTo>
                    <a:lnTo>
                      <a:pt x="64" y="13"/>
                    </a:lnTo>
                    <a:lnTo>
                      <a:pt x="64" y="4"/>
                    </a:lnTo>
                    <a:close/>
                    <a:moveTo>
                      <a:pt x="64" y="23"/>
                    </a:moveTo>
                    <a:lnTo>
                      <a:pt x="61" y="23"/>
                    </a:lnTo>
                    <a:lnTo>
                      <a:pt x="61" y="4"/>
                    </a:lnTo>
                    <a:lnTo>
                      <a:pt x="64" y="4"/>
                    </a:lnTo>
                    <a:lnTo>
                      <a:pt x="64" y="23"/>
                    </a:lnTo>
                    <a:close/>
                    <a:moveTo>
                      <a:pt x="61" y="23"/>
                    </a:moveTo>
                    <a:lnTo>
                      <a:pt x="57" y="23"/>
                    </a:lnTo>
                    <a:lnTo>
                      <a:pt x="54" y="19"/>
                    </a:lnTo>
                    <a:lnTo>
                      <a:pt x="61" y="13"/>
                    </a:lnTo>
                    <a:lnTo>
                      <a:pt x="61" y="23"/>
                    </a:lnTo>
                    <a:close/>
                    <a:moveTo>
                      <a:pt x="54" y="19"/>
                    </a:moveTo>
                    <a:lnTo>
                      <a:pt x="51" y="16"/>
                    </a:lnTo>
                    <a:lnTo>
                      <a:pt x="64" y="3"/>
                    </a:lnTo>
                    <a:lnTo>
                      <a:pt x="68" y="6"/>
                    </a:lnTo>
                    <a:lnTo>
                      <a:pt x="54" y="19"/>
                    </a:lnTo>
                    <a:close/>
                    <a:moveTo>
                      <a:pt x="58" y="0"/>
                    </a:moveTo>
                    <a:lnTo>
                      <a:pt x="61" y="0"/>
                    </a:lnTo>
                    <a:lnTo>
                      <a:pt x="64" y="3"/>
                    </a:lnTo>
                    <a:lnTo>
                      <a:pt x="58" y="9"/>
                    </a:lnTo>
                    <a:lnTo>
                      <a:pt x="58" y="0"/>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38" y="3"/>
                    </a:moveTo>
                    <a:lnTo>
                      <a:pt x="41" y="0"/>
                    </a:lnTo>
                    <a:lnTo>
                      <a:pt x="44" y="0"/>
                    </a:lnTo>
                    <a:lnTo>
                      <a:pt x="44" y="9"/>
                    </a:lnTo>
                    <a:lnTo>
                      <a:pt x="38" y="3"/>
                    </a:lnTo>
                    <a:close/>
                    <a:moveTo>
                      <a:pt x="51" y="16"/>
                    </a:moveTo>
                    <a:lnTo>
                      <a:pt x="48" y="19"/>
                    </a:lnTo>
                    <a:lnTo>
                      <a:pt x="35" y="6"/>
                    </a:lnTo>
                    <a:lnTo>
                      <a:pt x="38" y="3"/>
                    </a:lnTo>
                    <a:lnTo>
                      <a:pt x="51" y="16"/>
                    </a:lnTo>
                    <a:close/>
                    <a:moveTo>
                      <a:pt x="48" y="19"/>
                    </a:moveTo>
                    <a:lnTo>
                      <a:pt x="46" y="23"/>
                    </a:lnTo>
                    <a:lnTo>
                      <a:pt x="41" y="23"/>
                    </a:lnTo>
                    <a:lnTo>
                      <a:pt x="41" y="13"/>
                    </a:lnTo>
                    <a:lnTo>
                      <a:pt x="48" y="19"/>
                    </a:lnTo>
                    <a:close/>
                    <a:moveTo>
                      <a:pt x="41" y="23"/>
                    </a:moveTo>
                    <a:lnTo>
                      <a:pt x="36" y="23"/>
                    </a:lnTo>
                    <a:lnTo>
                      <a:pt x="36" y="4"/>
                    </a:lnTo>
                    <a:lnTo>
                      <a:pt x="41" y="4"/>
                    </a:lnTo>
                    <a:lnTo>
                      <a:pt x="41" y="23"/>
                    </a:lnTo>
                    <a:close/>
                    <a:moveTo>
                      <a:pt x="28" y="6"/>
                    </a:moveTo>
                    <a:lnTo>
                      <a:pt x="31" y="4"/>
                    </a:lnTo>
                    <a:lnTo>
                      <a:pt x="36" y="4"/>
                    </a:lnTo>
                    <a:lnTo>
                      <a:pt x="36" y="13"/>
                    </a:lnTo>
                    <a:lnTo>
                      <a:pt x="28" y="6"/>
                    </a:lnTo>
                    <a:close/>
                    <a:moveTo>
                      <a:pt x="42" y="19"/>
                    </a:moveTo>
                    <a:lnTo>
                      <a:pt x="39" y="23"/>
                    </a:lnTo>
                    <a:lnTo>
                      <a:pt x="26" y="9"/>
                    </a:lnTo>
                    <a:lnTo>
                      <a:pt x="28" y="6"/>
                    </a:lnTo>
                    <a:lnTo>
                      <a:pt x="42" y="19"/>
                    </a:lnTo>
                    <a:close/>
                    <a:moveTo>
                      <a:pt x="39" y="23"/>
                    </a:moveTo>
                    <a:lnTo>
                      <a:pt x="38" y="24"/>
                    </a:lnTo>
                    <a:lnTo>
                      <a:pt x="37" y="25"/>
                    </a:lnTo>
                    <a:lnTo>
                      <a:pt x="32" y="16"/>
                    </a:lnTo>
                    <a:lnTo>
                      <a:pt x="39" y="23"/>
                    </a:lnTo>
                    <a:close/>
                    <a:moveTo>
                      <a:pt x="37" y="25"/>
                    </a:moveTo>
                    <a:lnTo>
                      <a:pt x="30" y="28"/>
                    </a:lnTo>
                    <a:lnTo>
                      <a:pt x="21" y="10"/>
                    </a:lnTo>
                    <a:lnTo>
                      <a:pt x="28" y="7"/>
                    </a:lnTo>
                    <a:lnTo>
                      <a:pt x="37" y="25"/>
                    </a:lnTo>
                    <a:close/>
                    <a:moveTo>
                      <a:pt x="19" y="13"/>
                    </a:moveTo>
                    <a:lnTo>
                      <a:pt x="20" y="11"/>
                    </a:lnTo>
                    <a:lnTo>
                      <a:pt x="21" y="10"/>
                    </a:lnTo>
                    <a:lnTo>
                      <a:pt x="26" y="19"/>
                    </a:lnTo>
                    <a:lnTo>
                      <a:pt x="19" y="13"/>
                    </a:lnTo>
                    <a:close/>
                    <a:moveTo>
                      <a:pt x="32" y="26"/>
                    </a:moveTo>
                    <a:lnTo>
                      <a:pt x="29" y="29"/>
                    </a:lnTo>
                    <a:lnTo>
                      <a:pt x="16" y="16"/>
                    </a:lnTo>
                    <a:lnTo>
                      <a:pt x="19" y="13"/>
                    </a:lnTo>
                    <a:lnTo>
                      <a:pt x="32" y="26"/>
                    </a:lnTo>
                    <a:close/>
                    <a:moveTo>
                      <a:pt x="16" y="16"/>
                    </a:moveTo>
                    <a:lnTo>
                      <a:pt x="16" y="16"/>
                    </a:lnTo>
                    <a:lnTo>
                      <a:pt x="22" y="23"/>
                    </a:lnTo>
                    <a:lnTo>
                      <a:pt x="16" y="16"/>
                    </a:lnTo>
                    <a:close/>
                    <a:moveTo>
                      <a:pt x="29" y="29"/>
                    </a:moveTo>
                    <a:lnTo>
                      <a:pt x="26" y="32"/>
                    </a:lnTo>
                    <a:lnTo>
                      <a:pt x="12" y="19"/>
                    </a:lnTo>
                    <a:lnTo>
                      <a:pt x="16" y="16"/>
                    </a:lnTo>
                    <a:lnTo>
                      <a:pt x="29" y="29"/>
                    </a:lnTo>
                    <a:close/>
                    <a:moveTo>
                      <a:pt x="10" y="21"/>
                    </a:moveTo>
                    <a:lnTo>
                      <a:pt x="11" y="20"/>
                    </a:lnTo>
                    <a:lnTo>
                      <a:pt x="12" y="19"/>
                    </a:lnTo>
                    <a:lnTo>
                      <a:pt x="19" y="26"/>
                    </a:lnTo>
                    <a:lnTo>
                      <a:pt x="10" y="21"/>
                    </a:lnTo>
                    <a:close/>
                    <a:moveTo>
                      <a:pt x="28" y="30"/>
                    </a:moveTo>
                    <a:lnTo>
                      <a:pt x="25" y="36"/>
                    </a:lnTo>
                    <a:lnTo>
                      <a:pt x="8" y="28"/>
                    </a:lnTo>
                    <a:lnTo>
                      <a:pt x="10" y="21"/>
                    </a:lnTo>
                    <a:lnTo>
                      <a:pt x="28" y="30"/>
                    </a:lnTo>
                    <a:close/>
                    <a:moveTo>
                      <a:pt x="25" y="36"/>
                    </a:moveTo>
                    <a:lnTo>
                      <a:pt x="24" y="38"/>
                    </a:lnTo>
                    <a:lnTo>
                      <a:pt x="22" y="39"/>
                    </a:lnTo>
                    <a:lnTo>
                      <a:pt x="16" y="32"/>
                    </a:lnTo>
                    <a:lnTo>
                      <a:pt x="25" y="36"/>
                    </a:lnTo>
                    <a:close/>
                    <a:moveTo>
                      <a:pt x="22" y="39"/>
                    </a:moveTo>
                    <a:lnTo>
                      <a:pt x="20" y="42"/>
                    </a:lnTo>
                    <a:lnTo>
                      <a:pt x="6" y="28"/>
                    </a:lnTo>
                    <a:lnTo>
                      <a:pt x="9" y="25"/>
                    </a:lnTo>
                    <a:lnTo>
                      <a:pt x="22" y="39"/>
                    </a:lnTo>
                    <a:close/>
                    <a:moveTo>
                      <a:pt x="20" y="42"/>
                    </a:moveTo>
                    <a:lnTo>
                      <a:pt x="17" y="45"/>
                    </a:lnTo>
                    <a:lnTo>
                      <a:pt x="3" y="31"/>
                    </a:lnTo>
                    <a:lnTo>
                      <a:pt x="6" y="28"/>
                    </a:lnTo>
                    <a:lnTo>
                      <a:pt x="20" y="42"/>
                    </a:lnTo>
                    <a:close/>
                    <a:moveTo>
                      <a:pt x="0" y="38"/>
                    </a:moveTo>
                    <a:lnTo>
                      <a:pt x="0" y="35"/>
                    </a:lnTo>
                    <a:lnTo>
                      <a:pt x="3" y="31"/>
                    </a:lnTo>
                    <a:lnTo>
                      <a:pt x="10"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8" y="43"/>
                    </a:moveTo>
                    <a:lnTo>
                      <a:pt x="21" y="50"/>
                    </a:lnTo>
                    <a:lnTo>
                      <a:pt x="5" y="59"/>
                    </a:lnTo>
                    <a:lnTo>
                      <a:pt x="1" y="52"/>
                    </a:lnTo>
                    <a:lnTo>
                      <a:pt x="18" y="43"/>
                    </a:lnTo>
                    <a:close/>
                    <a:moveTo>
                      <a:pt x="21" y="50"/>
                    </a:moveTo>
                    <a:lnTo>
                      <a:pt x="22" y="52"/>
                    </a:lnTo>
                    <a:lnTo>
                      <a:pt x="22" y="54"/>
                    </a:lnTo>
                    <a:lnTo>
                      <a:pt x="12" y="54"/>
                    </a:lnTo>
                    <a:lnTo>
                      <a:pt x="21" y="50"/>
                    </a:lnTo>
                    <a:close/>
                    <a:moveTo>
                      <a:pt x="22" y="54"/>
                    </a:moveTo>
                    <a:lnTo>
                      <a:pt x="22" y="58"/>
                    </a:lnTo>
                    <a:lnTo>
                      <a:pt x="4" y="58"/>
                    </a:lnTo>
                    <a:lnTo>
                      <a:pt x="4" y="54"/>
                    </a:lnTo>
                    <a:lnTo>
                      <a:pt x="22" y="54"/>
                    </a:lnTo>
                    <a:close/>
                    <a:moveTo>
                      <a:pt x="6" y="64"/>
                    </a:moveTo>
                    <a:lnTo>
                      <a:pt x="4" y="61"/>
                    </a:lnTo>
                    <a:lnTo>
                      <a:pt x="4" y="58"/>
                    </a:lnTo>
                    <a:lnTo>
                      <a:pt x="12" y="58"/>
                    </a:lnTo>
                    <a:lnTo>
                      <a:pt x="6" y="64"/>
                    </a:lnTo>
                    <a:close/>
                    <a:moveTo>
                      <a:pt x="20" y="50"/>
                    </a:moveTo>
                    <a:lnTo>
                      <a:pt x="22" y="53"/>
                    </a:lnTo>
                    <a:lnTo>
                      <a:pt x="9" y="68"/>
                    </a:lnTo>
                    <a:lnTo>
                      <a:pt x="6" y="64"/>
                    </a:lnTo>
                    <a:lnTo>
                      <a:pt x="20" y="50"/>
                    </a:lnTo>
                    <a:close/>
                    <a:moveTo>
                      <a:pt x="22" y="53"/>
                    </a:moveTo>
                    <a:lnTo>
                      <a:pt x="26" y="57"/>
                    </a:lnTo>
                    <a:lnTo>
                      <a:pt x="12" y="70"/>
                    </a:lnTo>
                    <a:lnTo>
                      <a:pt x="9" y="68"/>
                    </a:lnTo>
                    <a:lnTo>
                      <a:pt x="22" y="53"/>
                    </a:lnTo>
                    <a:close/>
                    <a:moveTo>
                      <a:pt x="19" y="73"/>
                    </a:moveTo>
                    <a:lnTo>
                      <a:pt x="16" y="73"/>
                    </a:lnTo>
                    <a:lnTo>
                      <a:pt x="12" y="70"/>
                    </a:lnTo>
                    <a:lnTo>
                      <a:pt x="19" y="63"/>
                    </a:lnTo>
                    <a:lnTo>
                      <a:pt x="19" y="73"/>
                    </a:lnTo>
                    <a:close/>
                    <a:moveTo>
                      <a:pt x="19" y="54"/>
                    </a:moveTo>
                    <a:lnTo>
                      <a:pt x="22" y="54"/>
                    </a:lnTo>
                    <a:lnTo>
                      <a:pt x="22" y="73"/>
                    </a:lnTo>
                    <a:lnTo>
                      <a:pt x="19" y="73"/>
                    </a:lnTo>
                    <a:lnTo>
                      <a:pt x="19" y="54"/>
                    </a:lnTo>
                    <a:close/>
                    <a:moveTo>
                      <a:pt x="22" y="54"/>
                    </a:moveTo>
                    <a:lnTo>
                      <a:pt x="27" y="54"/>
                    </a:lnTo>
                    <a:lnTo>
                      <a:pt x="29" y="57"/>
                    </a:lnTo>
                    <a:lnTo>
                      <a:pt x="22" y="63"/>
                    </a:lnTo>
                    <a:lnTo>
                      <a:pt x="22" y="54"/>
                    </a:lnTo>
                    <a:close/>
                    <a:moveTo>
                      <a:pt x="29" y="57"/>
                    </a:moveTo>
                    <a:lnTo>
                      <a:pt x="32" y="60"/>
                    </a:lnTo>
                    <a:lnTo>
                      <a:pt x="19" y="73"/>
                    </a:lnTo>
                    <a:lnTo>
                      <a:pt x="16" y="70"/>
                    </a:lnTo>
                    <a:lnTo>
                      <a:pt x="29" y="57"/>
                    </a:lnTo>
                    <a:close/>
                    <a:moveTo>
                      <a:pt x="26" y="77"/>
                    </a:moveTo>
                    <a:lnTo>
                      <a:pt x="21" y="77"/>
                    </a:lnTo>
                    <a:lnTo>
                      <a:pt x="19" y="73"/>
                    </a:lnTo>
                    <a:lnTo>
                      <a:pt x="26" y="67"/>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8" y="58"/>
                    </a:lnTo>
                    <a:lnTo>
                      <a:pt x="48" y="77"/>
                    </a:lnTo>
                    <a:lnTo>
                      <a:pt x="41" y="77"/>
                    </a:lnTo>
                    <a:lnTo>
                      <a:pt x="41" y="58"/>
                    </a:lnTo>
                    <a:close/>
                    <a:moveTo>
                      <a:pt x="54" y="73"/>
                    </a:moveTo>
                    <a:lnTo>
                      <a:pt x="52" y="77"/>
                    </a:lnTo>
                    <a:lnTo>
                      <a:pt x="48" y="77"/>
                    </a:lnTo>
                    <a:lnTo>
                      <a:pt x="48" y="67"/>
                    </a:lnTo>
                    <a:lnTo>
                      <a:pt x="54" y="73"/>
                    </a:lnTo>
                    <a:close/>
                    <a:moveTo>
                      <a:pt x="41" y="60"/>
                    </a:moveTo>
                    <a:lnTo>
                      <a:pt x="44" y="57"/>
                    </a:lnTo>
                    <a:lnTo>
                      <a:pt x="58" y="70"/>
                    </a:lnTo>
                    <a:lnTo>
                      <a:pt x="54" y="73"/>
                    </a:lnTo>
                    <a:lnTo>
                      <a:pt x="41" y="60"/>
                    </a:lnTo>
                    <a:close/>
                    <a:moveTo>
                      <a:pt x="44" y="57"/>
                    </a:moveTo>
                    <a:lnTo>
                      <a:pt x="46" y="56"/>
                    </a:lnTo>
                    <a:lnTo>
                      <a:pt x="47" y="56"/>
                    </a:lnTo>
                    <a:lnTo>
                      <a:pt x="51" y="63"/>
                    </a:lnTo>
                    <a:lnTo>
                      <a:pt x="44" y="57"/>
                    </a:lnTo>
                    <a:close/>
                    <a:moveTo>
                      <a:pt x="47" y="56"/>
                    </a:moveTo>
                    <a:lnTo>
                      <a:pt x="53" y="52"/>
                    </a:lnTo>
                    <a:lnTo>
                      <a:pt x="62" y="69"/>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3" name="Freeform 620">
                <a:extLst>
                  <a:ext uri="{FF2B5EF4-FFF2-40B4-BE49-F238E27FC236}">
                    <a16:creationId xmlns:a16="http://schemas.microsoft.com/office/drawing/2014/main" id="{DF0B4DCA-E33A-44FB-A408-68E77A38E15B}"/>
                  </a:ext>
                </a:extLst>
              </p:cNvPr>
              <p:cNvSpPr>
                <a:spLocks/>
              </p:cNvSpPr>
              <p:nvPr/>
            </p:nvSpPr>
            <p:spPr bwMode="auto">
              <a:xfrm>
                <a:off x="3360" y="2337"/>
                <a:ext cx="17" cy="15"/>
              </a:xfrm>
              <a:custGeom>
                <a:avLst/>
                <a:gdLst>
                  <a:gd name="T0" fmla="*/ 3 w 67"/>
                  <a:gd name="T1" fmla="*/ 4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4 h 57"/>
                  <a:gd name="T64" fmla="*/ 1 w 67"/>
                  <a:gd name="T65" fmla="*/ 4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2"/>
                    </a:moveTo>
                    <a:lnTo>
                      <a:pt x="51" y="48"/>
                    </a:lnTo>
                    <a:lnTo>
                      <a:pt x="54" y="45"/>
                    </a:lnTo>
                    <a:lnTo>
                      <a:pt x="58" y="42"/>
                    </a:lnTo>
                    <a:lnTo>
                      <a:pt x="61" y="39"/>
                    </a:lnTo>
                    <a:lnTo>
                      <a:pt x="64" y="32"/>
                    </a:lnTo>
                    <a:lnTo>
                      <a:pt x="64" y="29"/>
                    </a:lnTo>
                    <a:lnTo>
                      <a:pt x="67" y="23"/>
                    </a:lnTo>
                    <a:lnTo>
                      <a:pt x="67" y="20"/>
                    </a:lnTo>
                    <a:lnTo>
                      <a:pt x="64" y="16"/>
                    </a:lnTo>
                    <a:lnTo>
                      <a:pt x="64" y="10"/>
                    </a:lnTo>
                    <a:lnTo>
                      <a:pt x="61" y="7"/>
                    </a:lnTo>
                    <a:lnTo>
                      <a:pt x="58" y="3"/>
                    </a:lnTo>
                    <a:lnTo>
                      <a:pt x="54" y="3"/>
                    </a:lnTo>
                    <a:lnTo>
                      <a:pt x="51" y="0"/>
                    </a:lnTo>
                    <a:lnTo>
                      <a:pt x="45" y="0"/>
                    </a:lnTo>
                    <a:lnTo>
                      <a:pt x="41" y="0"/>
                    </a:lnTo>
                    <a:lnTo>
                      <a:pt x="36" y="0"/>
                    </a:lnTo>
                    <a:lnTo>
                      <a:pt x="29" y="0"/>
                    </a:lnTo>
                    <a:lnTo>
                      <a:pt x="26" y="3"/>
                    </a:lnTo>
                    <a:lnTo>
                      <a:pt x="19" y="7"/>
                    </a:lnTo>
                    <a:lnTo>
                      <a:pt x="16" y="10"/>
                    </a:lnTo>
                    <a:lnTo>
                      <a:pt x="10" y="13"/>
                    </a:lnTo>
                    <a:lnTo>
                      <a:pt x="7" y="16"/>
                    </a:lnTo>
                    <a:lnTo>
                      <a:pt x="4" y="20"/>
                    </a:lnTo>
                    <a:lnTo>
                      <a:pt x="4" y="26"/>
                    </a:lnTo>
                    <a:lnTo>
                      <a:pt x="0" y="29"/>
                    </a:lnTo>
                    <a:lnTo>
                      <a:pt x="0" y="35"/>
                    </a:lnTo>
                    <a:lnTo>
                      <a:pt x="0" y="39"/>
                    </a:lnTo>
                    <a:lnTo>
                      <a:pt x="0" y="42"/>
                    </a:lnTo>
                    <a:lnTo>
                      <a:pt x="4" y="48"/>
                    </a:lnTo>
                    <a:lnTo>
                      <a:pt x="4" y="52"/>
                    </a:lnTo>
                    <a:lnTo>
                      <a:pt x="7" y="54"/>
                    </a:lnTo>
                    <a:lnTo>
                      <a:pt x="13" y="54"/>
                    </a:lnTo>
                    <a:lnTo>
                      <a:pt x="16" y="57"/>
                    </a:lnTo>
                    <a:lnTo>
                      <a:pt x="19" y="57"/>
                    </a:lnTo>
                    <a:lnTo>
                      <a:pt x="26" y="57"/>
                    </a:lnTo>
                    <a:lnTo>
                      <a:pt x="32" y="57"/>
                    </a:lnTo>
                    <a:lnTo>
                      <a:pt x="36" y="57"/>
                    </a:lnTo>
                    <a:lnTo>
                      <a:pt x="41"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4" name="Freeform 621">
                <a:extLst>
                  <a:ext uri="{FF2B5EF4-FFF2-40B4-BE49-F238E27FC236}">
                    <a16:creationId xmlns:a16="http://schemas.microsoft.com/office/drawing/2014/main" id="{2D88C935-F7F2-430C-AD16-3C62994D1E45}"/>
                  </a:ext>
                </a:extLst>
              </p:cNvPr>
              <p:cNvSpPr>
                <a:spLocks noEditPoints="1"/>
              </p:cNvSpPr>
              <p:nvPr/>
            </p:nvSpPr>
            <p:spPr bwMode="auto">
              <a:xfrm>
                <a:off x="3358" y="2335"/>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1 h 76"/>
                  <a:gd name="T60" fmla="*/ 2 w 86"/>
                  <a:gd name="T61" fmla="*/ 2 h 76"/>
                  <a:gd name="T62" fmla="*/ 2 w 86"/>
                  <a:gd name="T63" fmla="*/ 2 h 76"/>
                  <a:gd name="T64" fmla="*/ 1 w 86"/>
                  <a:gd name="T65" fmla="*/ 1 h 76"/>
                  <a:gd name="T66" fmla="*/ 1 w 86"/>
                  <a:gd name="T67" fmla="*/ 2 h 76"/>
                  <a:gd name="T68" fmla="*/ 1 w 86"/>
                  <a:gd name="T69" fmla="*/ 2 h 76"/>
                  <a:gd name="T70" fmla="*/ 1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3 h 76"/>
                  <a:gd name="T86" fmla="*/ 0 w 86"/>
                  <a:gd name="T87" fmla="*/ 3 h 76"/>
                  <a:gd name="T88" fmla="*/ 1 w 86"/>
                  <a:gd name="T89" fmla="*/ 3 h 76"/>
                  <a:gd name="T90" fmla="*/ 1 w 86"/>
                  <a:gd name="T91" fmla="*/ 4 h 76"/>
                  <a:gd name="T92" fmla="*/ 0 w 86"/>
                  <a:gd name="T93" fmla="*/ 4 h 76"/>
                  <a:gd name="T94" fmla="*/ 0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5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49" y="52"/>
                    </a:moveTo>
                    <a:lnTo>
                      <a:pt x="56" y="49"/>
                    </a:lnTo>
                    <a:lnTo>
                      <a:pt x="65" y="65"/>
                    </a:lnTo>
                    <a:lnTo>
                      <a:pt x="58" y="68"/>
                    </a:lnTo>
                    <a:lnTo>
                      <a:pt x="49" y="52"/>
                    </a:lnTo>
                    <a:close/>
                    <a:moveTo>
                      <a:pt x="67" y="64"/>
                    </a:moveTo>
                    <a:lnTo>
                      <a:pt x="66" y="65"/>
                    </a:lnTo>
                    <a:lnTo>
                      <a:pt x="65" y="65"/>
                    </a:lnTo>
                    <a:lnTo>
                      <a:pt x="60" y="57"/>
                    </a:lnTo>
                    <a:lnTo>
                      <a:pt x="67" y="64"/>
                    </a:lnTo>
                    <a:close/>
                    <a:moveTo>
                      <a:pt x="54" y="51"/>
                    </a:moveTo>
                    <a:lnTo>
                      <a:pt x="57" y="48"/>
                    </a:lnTo>
                    <a:lnTo>
                      <a:pt x="70" y="61"/>
                    </a:lnTo>
                    <a:lnTo>
                      <a:pt x="67" y="64"/>
                    </a:lnTo>
                    <a:lnTo>
                      <a:pt x="54" y="51"/>
                    </a:lnTo>
                    <a:close/>
                    <a:moveTo>
                      <a:pt x="70" y="61"/>
                    </a:moveTo>
                    <a:lnTo>
                      <a:pt x="70" y="61"/>
                    </a:lnTo>
                    <a:lnTo>
                      <a:pt x="63" y="54"/>
                    </a:lnTo>
                    <a:lnTo>
                      <a:pt x="70" y="61"/>
                    </a:lnTo>
                    <a:close/>
                    <a:moveTo>
                      <a:pt x="57" y="48"/>
                    </a:moveTo>
                    <a:lnTo>
                      <a:pt x="60" y="44"/>
                    </a:lnTo>
                    <a:lnTo>
                      <a:pt x="73" y="57"/>
                    </a:lnTo>
                    <a:lnTo>
                      <a:pt x="70" y="61"/>
                    </a:lnTo>
                    <a:lnTo>
                      <a:pt x="57" y="48"/>
                    </a:lnTo>
                    <a:close/>
                    <a:moveTo>
                      <a:pt x="60" y="44"/>
                    </a:moveTo>
                    <a:lnTo>
                      <a:pt x="69" y="34"/>
                    </a:lnTo>
                    <a:lnTo>
                      <a:pt x="60" y="44"/>
                    </a:lnTo>
                    <a:lnTo>
                      <a:pt x="67" y="51"/>
                    </a:lnTo>
                    <a:lnTo>
                      <a:pt x="60" y="44"/>
                    </a:lnTo>
                    <a:close/>
                    <a:moveTo>
                      <a:pt x="60" y="44"/>
                    </a:moveTo>
                    <a:lnTo>
                      <a:pt x="63" y="41"/>
                    </a:lnTo>
                    <a:lnTo>
                      <a:pt x="77" y="54"/>
                    </a:lnTo>
                    <a:lnTo>
                      <a:pt x="73" y="57"/>
                    </a:lnTo>
                    <a:lnTo>
                      <a:pt x="60" y="44"/>
                    </a:lnTo>
                    <a:close/>
                    <a:moveTo>
                      <a:pt x="78" y="52"/>
                    </a:moveTo>
                    <a:lnTo>
                      <a:pt x="78" y="53"/>
                    </a:lnTo>
                    <a:lnTo>
                      <a:pt x="77" y="54"/>
                    </a:lnTo>
                    <a:lnTo>
                      <a:pt x="70" y="48"/>
                    </a:lnTo>
                    <a:lnTo>
                      <a:pt x="78" y="52"/>
                    </a:lnTo>
                    <a:close/>
                    <a:moveTo>
                      <a:pt x="61" y="43"/>
                    </a:moveTo>
                    <a:lnTo>
                      <a:pt x="65" y="36"/>
                    </a:lnTo>
                    <a:lnTo>
                      <a:pt x="81" y="45"/>
                    </a:lnTo>
                    <a:lnTo>
                      <a:pt x="78" y="52"/>
                    </a:lnTo>
                    <a:lnTo>
                      <a:pt x="61" y="43"/>
                    </a:lnTo>
                    <a:close/>
                    <a:moveTo>
                      <a:pt x="82" y="41"/>
                    </a:moveTo>
                    <a:lnTo>
                      <a:pt x="82" y="43"/>
                    </a:lnTo>
                    <a:lnTo>
                      <a:pt x="81" y="45"/>
                    </a:lnTo>
                    <a:lnTo>
                      <a:pt x="73" y="41"/>
                    </a:lnTo>
                    <a:lnTo>
                      <a:pt x="82" y="41"/>
                    </a:lnTo>
                    <a:close/>
                    <a:moveTo>
                      <a:pt x="63" y="41"/>
                    </a:moveTo>
                    <a:lnTo>
                      <a:pt x="63" y="38"/>
                    </a:lnTo>
                    <a:lnTo>
                      <a:pt x="82" y="38"/>
                    </a:lnTo>
                    <a:lnTo>
                      <a:pt x="82" y="41"/>
                    </a:lnTo>
                    <a:lnTo>
                      <a:pt x="63" y="41"/>
                    </a:lnTo>
                    <a:close/>
                    <a:moveTo>
                      <a:pt x="63" y="38"/>
                    </a:moveTo>
                    <a:lnTo>
                      <a:pt x="63" y="35"/>
                    </a:lnTo>
                    <a:lnTo>
                      <a:pt x="65" y="34"/>
                    </a:lnTo>
                    <a:lnTo>
                      <a:pt x="73" y="38"/>
                    </a:lnTo>
                    <a:lnTo>
                      <a:pt x="63" y="38"/>
                    </a:lnTo>
                    <a:close/>
                    <a:moveTo>
                      <a:pt x="65" y="34"/>
                    </a:moveTo>
                    <a:lnTo>
                      <a:pt x="68" y="28"/>
                    </a:lnTo>
                    <a:lnTo>
                      <a:pt x="84" y="35"/>
                    </a:lnTo>
                    <a:lnTo>
                      <a:pt x="81" y="42"/>
                    </a:lnTo>
                    <a:lnTo>
                      <a:pt x="65" y="34"/>
                    </a:lnTo>
                    <a:close/>
                    <a:moveTo>
                      <a:pt x="86" y="32"/>
                    </a:moveTo>
                    <a:lnTo>
                      <a:pt x="86" y="34"/>
                    </a:lnTo>
                    <a:lnTo>
                      <a:pt x="84" y="35"/>
                    </a:lnTo>
                    <a:lnTo>
                      <a:pt x="76" y="32"/>
                    </a:lnTo>
                    <a:lnTo>
                      <a:pt x="86" y="32"/>
                    </a:lnTo>
                    <a:close/>
                    <a:moveTo>
                      <a:pt x="67" y="32"/>
                    </a:moveTo>
                    <a:lnTo>
                      <a:pt x="67" y="29"/>
                    </a:lnTo>
                    <a:lnTo>
                      <a:pt x="86" y="29"/>
                    </a:lnTo>
                    <a:lnTo>
                      <a:pt x="86" y="32"/>
                    </a:lnTo>
                    <a:lnTo>
                      <a:pt x="67" y="32"/>
                    </a:lnTo>
                    <a:close/>
                    <a:moveTo>
                      <a:pt x="83" y="22"/>
                    </a:moveTo>
                    <a:lnTo>
                      <a:pt x="86" y="24"/>
                    </a:lnTo>
                    <a:lnTo>
                      <a:pt x="86" y="29"/>
                    </a:lnTo>
                    <a:lnTo>
                      <a:pt x="76" y="29"/>
                    </a:lnTo>
                    <a:lnTo>
                      <a:pt x="83" y="22"/>
                    </a:lnTo>
                    <a:close/>
                    <a:moveTo>
                      <a:pt x="69" y="35"/>
                    </a:moveTo>
                    <a:lnTo>
                      <a:pt x="66" y="32"/>
                    </a:lnTo>
                    <a:lnTo>
                      <a:pt x="80" y="19"/>
                    </a:lnTo>
                    <a:lnTo>
                      <a:pt x="83" y="22"/>
                    </a:lnTo>
                    <a:lnTo>
                      <a:pt x="69" y="35"/>
                    </a:lnTo>
                    <a:close/>
                    <a:moveTo>
                      <a:pt x="66" y="32"/>
                    </a:moveTo>
                    <a:lnTo>
                      <a:pt x="63" y="29"/>
                    </a:lnTo>
                    <a:lnTo>
                      <a:pt x="63" y="25"/>
                    </a:lnTo>
                    <a:lnTo>
                      <a:pt x="73" y="25"/>
                    </a:lnTo>
                    <a:lnTo>
                      <a:pt x="66" y="32"/>
                    </a:lnTo>
                    <a:close/>
                    <a:moveTo>
                      <a:pt x="63" y="25"/>
                    </a:moveTo>
                    <a:lnTo>
                      <a:pt x="63" y="19"/>
                    </a:lnTo>
                    <a:lnTo>
                      <a:pt x="82" y="19"/>
                    </a:lnTo>
                    <a:lnTo>
                      <a:pt x="82" y="25"/>
                    </a:lnTo>
                    <a:lnTo>
                      <a:pt x="63" y="25"/>
                    </a:lnTo>
                    <a:close/>
                    <a:moveTo>
                      <a:pt x="80" y="12"/>
                    </a:moveTo>
                    <a:lnTo>
                      <a:pt x="82" y="16"/>
                    </a:lnTo>
                    <a:lnTo>
                      <a:pt x="82" y="19"/>
                    </a:lnTo>
                    <a:lnTo>
                      <a:pt x="73" y="19"/>
                    </a:lnTo>
                    <a:lnTo>
                      <a:pt x="80" y="12"/>
                    </a:lnTo>
                    <a:close/>
                    <a:moveTo>
                      <a:pt x="66" y="25"/>
                    </a:moveTo>
                    <a:lnTo>
                      <a:pt x="63" y="22"/>
                    </a:lnTo>
                    <a:lnTo>
                      <a:pt x="77" y="9"/>
                    </a:lnTo>
                    <a:lnTo>
                      <a:pt x="80" y="12"/>
                    </a:lnTo>
                    <a:lnTo>
                      <a:pt x="66" y="25"/>
                    </a:lnTo>
                    <a:close/>
                    <a:moveTo>
                      <a:pt x="77" y="9"/>
                    </a:moveTo>
                    <a:lnTo>
                      <a:pt x="77" y="9"/>
                    </a:lnTo>
                    <a:lnTo>
                      <a:pt x="70" y="16"/>
                    </a:lnTo>
                    <a:lnTo>
                      <a:pt x="77" y="9"/>
                    </a:lnTo>
                    <a:close/>
                    <a:moveTo>
                      <a:pt x="63" y="22"/>
                    </a:moveTo>
                    <a:lnTo>
                      <a:pt x="60" y="19"/>
                    </a:lnTo>
                    <a:lnTo>
                      <a:pt x="73" y="6"/>
                    </a:lnTo>
                    <a:lnTo>
                      <a:pt x="77" y="9"/>
                    </a:lnTo>
                    <a:lnTo>
                      <a:pt x="63" y="22"/>
                    </a:lnTo>
                    <a:close/>
                    <a:moveTo>
                      <a:pt x="67" y="3"/>
                    </a:moveTo>
                    <a:lnTo>
                      <a:pt x="70" y="3"/>
                    </a:lnTo>
                    <a:lnTo>
                      <a:pt x="73" y="6"/>
                    </a:lnTo>
                    <a:lnTo>
                      <a:pt x="67" y="12"/>
                    </a:lnTo>
                    <a:lnTo>
                      <a:pt x="67" y="3"/>
                    </a:lnTo>
                    <a:close/>
                    <a:moveTo>
                      <a:pt x="67" y="22"/>
                    </a:moveTo>
                    <a:lnTo>
                      <a:pt x="63" y="22"/>
                    </a:lnTo>
                    <a:lnTo>
                      <a:pt x="63" y="3"/>
                    </a:lnTo>
                    <a:lnTo>
                      <a:pt x="67" y="3"/>
                    </a:lnTo>
                    <a:lnTo>
                      <a:pt x="67" y="22"/>
                    </a:lnTo>
                    <a:close/>
                    <a:moveTo>
                      <a:pt x="63" y="22"/>
                    </a:moveTo>
                    <a:lnTo>
                      <a:pt x="59" y="22"/>
                    </a:lnTo>
                    <a:lnTo>
                      <a:pt x="57" y="19"/>
                    </a:lnTo>
                    <a:lnTo>
                      <a:pt x="63" y="12"/>
                    </a:lnTo>
                    <a:lnTo>
                      <a:pt x="63" y="22"/>
                    </a:lnTo>
                    <a:close/>
                    <a:moveTo>
                      <a:pt x="57" y="19"/>
                    </a:moveTo>
                    <a:lnTo>
                      <a:pt x="54" y="17"/>
                    </a:lnTo>
                    <a:lnTo>
                      <a:pt x="67" y="2"/>
                    </a:lnTo>
                    <a:lnTo>
                      <a:pt x="70" y="6"/>
                    </a:lnTo>
                    <a:lnTo>
                      <a:pt x="57" y="19"/>
                    </a:lnTo>
                    <a:close/>
                    <a:moveTo>
                      <a:pt x="60" y="0"/>
                    </a:moveTo>
                    <a:lnTo>
                      <a:pt x="65" y="0"/>
                    </a:lnTo>
                    <a:lnTo>
                      <a:pt x="67" y="2"/>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5" y="19"/>
                    </a:lnTo>
                    <a:lnTo>
                      <a:pt x="45" y="0"/>
                    </a:lnTo>
                    <a:lnTo>
                      <a:pt x="50" y="0"/>
                    </a:lnTo>
                    <a:lnTo>
                      <a:pt x="50" y="19"/>
                    </a:lnTo>
                    <a:close/>
                    <a:moveTo>
                      <a:pt x="45" y="19"/>
                    </a:moveTo>
                    <a:lnTo>
                      <a:pt x="38" y="19"/>
                    </a:lnTo>
                    <a:lnTo>
                      <a:pt x="38" y="0"/>
                    </a:lnTo>
                    <a:lnTo>
                      <a:pt x="45" y="0"/>
                    </a:lnTo>
                    <a:lnTo>
                      <a:pt x="45" y="19"/>
                    </a:lnTo>
                    <a:close/>
                    <a:moveTo>
                      <a:pt x="31" y="2"/>
                    </a:moveTo>
                    <a:lnTo>
                      <a:pt x="34" y="0"/>
                    </a:lnTo>
                    <a:lnTo>
                      <a:pt x="38" y="0"/>
                    </a:lnTo>
                    <a:lnTo>
                      <a:pt x="38" y="9"/>
                    </a:lnTo>
                    <a:lnTo>
                      <a:pt x="31" y="2"/>
                    </a:lnTo>
                    <a:close/>
                    <a:moveTo>
                      <a:pt x="45" y="17"/>
                    </a:moveTo>
                    <a:lnTo>
                      <a:pt x="41" y="19"/>
                    </a:lnTo>
                    <a:lnTo>
                      <a:pt x="28" y="6"/>
                    </a:lnTo>
                    <a:lnTo>
                      <a:pt x="31" y="2"/>
                    </a:lnTo>
                    <a:lnTo>
                      <a:pt x="45" y="17"/>
                    </a:lnTo>
                    <a:close/>
                    <a:moveTo>
                      <a:pt x="41" y="19"/>
                    </a:moveTo>
                    <a:lnTo>
                      <a:pt x="40" y="21"/>
                    </a:lnTo>
                    <a:lnTo>
                      <a:pt x="39" y="21"/>
                    </a:lnTo>
                    <a:lnTo>
                      <a:pt x="35" y="12"/>
                    </a:lnTo>
                    <a:lnTo>
                      <a:pt x="41" y="19"/>
                    </a:lnTo>
                    <a:close/>
                    <a:moveTo>
                      <a:pt x="39" y="21"/>
                    </a:moveTo>
                    <a:lnTo>
                      <a:pt x="33" y="24"/>
                    </a:lnTo>
                    <a:lnTo>
                      <a:pt x="24" y="7"/>
                    </a:lnTo>
                    <a:lnTo>
                      <a:pt x="30" y="5"/>
                    </a:lnTo>
                    <a:lnTo>
                      <a:pt x="39" y="21"/>
                    </a:lnTo>
                    <a:close/>
                    <a:moveTo>
                      <a:pt x="22" y="9"/>
                    </a:moveTo>
                    <a:lnTo>
                      <a:pt x="23" y="8"/>
                    </a:lnTo>
                    <a:lnTo>
                      <a:pt x="24" y="7"/>
                    </a:lnTo>
                    <a:lnTo>
                      <a:pt x="28" y="16"/>
                    </a:lnTo>
                    <a:lnTo>
                      <a:pt x="22" y="9"/>
                    </a:lnTo>
                    <a:close/>
                    <a:moveTo>
                      <a:pt x="35" y="22"/>
                    </a:moveTo>
                    <a:lnTo>
                      <a:pt x="31" y="25"/>
                    </a:lnTo>
                    <a:lnTo>
                      <a:pt x="18" y="12"/>
                    </a:lnTo>
                    <a:lnTo>
                      <a:pt x="22" y="9"/>
                    </a:lnTo>
                    <a:lnTo>
                      <a:pt x="35" y="22"/>
                    </a:lnTo>
                    <a:close/>
                    <a:moveTo>
                      <a:pt x="31" y="25"/>
                    </a:moveTo>
                    <a:lnTo>
                      <a:pt x="30" y="27"/>
                    </a:lnTo>
                    <a:lnTo>
                      <a:pt x="29" y="28"/>
                    </a:lnTo>
                    <a:lnTo>
                      <a:pt x="25" y="19"/>
                    </a:lnTo>
                    <a:lnTo>
                      <a:pt x="31" y="25"/>
                    </a:lnTo>
                    <a:close/>
                    <a:moveTo>
                      <a:pt x="29" y="28"/>
                    </a:moveTo>
                    <a:lnTo>
                      <a:pt x="23" y="31"/>
                    </a:lnTo>
                    <a:lnTo>
                      <a:pt x="15" y="13"/>
                    </a:lnTo>
                    <a:lnTo>
                      <a:pt x="20" y="10"/>
                    </a:lnTo>
                    <a:lnTo>
                      <a:pt x="29" y="28"/>
                    </a:lnTo>
                    <a:close/>
                    <a:moveTo>
                      <a:pt x="12" y="16"/>
                    </a:moveTo>
                    <a:lnTo>
                      <a:pt x="14" y="14"/>
                    </a:lnTo>
                    <a:lnTo>
                      <a:pt x="15" y="13"/>
                    </a:lnTo>
                    <a:lnTo>
                      <a:pt x="19" y="22"/>
                    </a:lnTo>
                    <a:lnTo>
                      <a:pt x="12" y="16"/>
                    </a:lnTo>
                    <a:close/>
                    <a:moveTo>
                      <a:pt x="26" y="29"/>
                    </a:moveTo>
                    <a:lnTo>
                      <a:pt x="23" y="32"/>
                    </a:lnTo>
                    <a:lnTo>
                      <a:pt x="9" y="19"/>
                    </a:lnTo>
                    <a:lnTo>
                      <a:pt x="12" y="16"/>
                    </a:lnTo>
                    <a:lnTo>
                      <a:pt x="26" y="29"/>
                    </a:lnTo>
                    <a:close/>
                    <a:moveTo>
                      <a:pt x="23" y="32"/>
                    </a:moveTo>
                    <a:lnTo>
                      <a:pt x="23" y="32"/>
                    </a:lnTo>
                    <a:lnTo>
                      <a:pt x="16" y="25"/>
                    </a:lnTo>
                    <a:lnTo>
                      <a:pt x="23" y="32"/>
                    </a:lnTo>
                    <a:close/>
                    <a:moveTo>
                      <a:pt x="23" y="32"/>
                    </a:moveTo>
                    <a:lnTo>
                      <a:pt x="19" y="35"/>
                    </a:lnTo>
                    <a:lnTo>
                      <a:pt x="6" y="22"/>
                    </a:lnTo>
                    <a:lnTo>
                      <a:pt x="9" y="19"/>
                    </a:lnTo>
                    <a:lnTo>
                      <a:pt x="23" y="32"/>
                    </a:lnTo>
                    <a:close/>
                    <a:moveTo>
                      <a:pt x="3" y="29"/>
                    </a:moveTo>
                    <a:lnTo>
                      <a:pt x="3" y="24"/>
                    </a:lnTo>
                    <a:lnTo>
                      <a:pt x="6" y="22"/>
                    </a:lnTo>
                    <a:lnTo>
                      <a:pt x="13" y="29"/>
                    </a:lnTo>
                    <a:lnTo>
                      <a:pt x="3" y="29"/>
                    </a:lnTo>
                    <a:close/>
                    <a:moveTo>
                      <a:pt x="22" y="29"/>
                    </a:moveTo>
                    <a:lnTo>
                      <a:pt x="22" y="35"/>
                    </a:lnTo>
                    <a:lnTo>
                      <a:pt x="3" y="35"/>
                    </a:lnTo>
                    <a:lnTo>
                      <a:pt x="3" y="29"/>
                    </a:lnTo>
                    <a:lnTo>
                      <a:pt x="22" y="29"/>
                    </a:lnTo>
                    <a:close/>
                    <a:moveTo>
                      <a:pt x="22" y="35"/>
                    </a:moveTo>
                    <a:lnTo>
                      <a:pt x="22" y="39"/>
                    </a:lnTo>
                    <a:lnTo>
                      <a:pt x="19" y="42"/>
                    </a:lnTo>
                    <a:lnTo>
                      <a:pt x="13" y="35"/>
                    </a:lnTo>
                    <a:lnTo>
                      <a:pt x="22" y="35"/>
                    </a:lnTo>
                    <a:close/>
                    <a:moveTo>
                      <a:pt x="19" y="42"/>
                    </a:moveTo>
                    <a:lnTo>
                      <a:pt x="16" y="45"/>
                    </a:lnTo>
                    <a:lnTo>
                      <a:pt x="3" y="31"/>
                    </a:lnTo>
                    <a:lnTo>
                      <a:pt x="6" y="28"/>
                    </a:lnTo>
                    <a:lnTo>
                      <a:pt x="19" y="42"/>
                    </a:lnTo>
                    <a:close/>
                    <a:moveTo>
                      <a:pt x="0" y="38"/>
                    </a:moveTo>
                    <a:lnTo>
                      <a:pt x="0" y="34"/>
                    </a:lnTo>
                    <a:lnTo>
                      <a:pt x="3" y="31"/>
                    </a:lnTo>
                    <a:lnTo>
                      <a:pt x="9"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9" y="51"/>
                    </a:lnTo>
                    <a:lnTo>
                      <a:pt x="1" y="55"/>
                    </a:lnTo>
                    <a:close/>
                    <a:moveTo>
                      <a:pt x="18" y="46"/>
                    </a:moveTo>
                    <a:lnTo>
                      <a:pt x="22" y="53"/>
                    </a:lnTo>
                    <a:lnTo>
                      <a:pt x="4" y="62"/>
                    </a:lnTo>
                    <a:lnTo>
                      <a:pt x="1" y="55"/>
                    </a:lnTo>
                    <a:lnTo>
                      <a:pt x="18" y="46"/>
                    </a:lnTo>
                    <a:close/>
                    <a:moveTo>
                      <a:pt x="22" y="53"/>
                    </a:moveTo>
                    <a:lnTo>
                      <a:pt x="22" y="55"/>
                    </a:lnTo>
                    <a:lnTo>
                      <a:pt x="22" y="57"/>
                    </a:lnTo>
                    <a:lnTo>
                      <a:pt x="13" y="57"/>
                    </a:lnTo>
                    <a:lnTo>
                      <a:pt x="22" y="53"/>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19" y="53"/>
                    </a:moveTo>
                    <a:lnTo>
                      <a:pt x="23" y="56"/>
                    </a:lnTo>
                    <a:lnTo>
                      <a:pt x="9" y="71"/>
                    </a:lnTo>
                    <a:lnTo>
                      <a:pt x="6" y="67"/>
                    </a:lnTo>
                    <a:lnTo>
                      <a:pt x="19" y="53"/>
                    </a:lnTo>
                    <a:close/>
                    <a:moveTo>
                      <a:pt x="16" y="73"/>
                    </a:moveTo>
                    <a:lnTo>
                      <a:pt x="12" y="73"/>
                    </a:lnTo>
                    <a:lnTo>
                      <a:pt x="9" y="71"/>
                    </a:lnTo>
                    <a:lnTo>
                      <a:pt x="16" y="63"/>
                    </a:lnTo>
                    <a:lnTo>
                      <a:pt x="16" y="73"/>
                    </a:lnTo>
                    <a:close/>
                    <a:moveTo>
                      <a:pt x="16" y="54"/>
                    </a:moveTo>
                    <a:lnTo>
                      <a:pt x="22" y="54"/>
                    </a:lnTo>
                    <a:lnTo>
                      <a:pt x="22" y="73"/>
                    </a:lnTo>
                    <a:lnTo>
                      <a:pt x="16" y="73"/>
                    </a:lnTo>
                    <a:lnTo>
                      <a:pt x="16" y="54"/>
                    </a:lnTo>
                    <a:close/>
                    <a:moveTo>
                      <a:pt x="22" y="54"/>
                    </a:moveTo>
                    <a:lnTo>
                      <a:pt x="26" y="54"/>
                    </a:lnTo>
                    <a:lnTo>
                      <a:pt x="29" y="56"/>
                    </a:lnTo>
                    <a:lnTo>
                      <a:pt x="22" y="63"/>
                    </a:lnTo>
                    <a:lnTo>
                      <a:pt x="22" y="54"/>
                    </a:lnTo>
                    <a:close/>
                    <a:moveTo>
                      <a:pt x="29" y="56"/>
                    </a:moveTo>
                    <a:lnTo>
                      <a:pt x="31" y="60"/>
                    </a:lnTo>
                    <a:lnTo>
                      <a:pt x="18" y="73"/>
                    </a:lnTo>
                    <a:lnTo>
                      <a:pt x="15" y="71"/>
                    </a:lnTo>
                    <a:lnTo>
                      <a:pt x="29" y="56"/>
                    </a:lnTo>
                    <a:close/>
                    <a:moveTo>
                      <a:pt x="25" y="76"/>
                    </a:moveTo>
                    <a:lnTo>
                      <a:pt x="22" y="76"/>
                    </a:lnTo>
                    <a:lnTo>
                      <a:pt x="18"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8" y="75"/>
                    </a:moveTo>
                    <a:lnTo>
                      <a:pt x="47" y="76"/>
                    </a:lnTo>
                    <a:lnTo>
                      <a:pt x="45" y="76"/>
                    </a:lnTo>
                    <a:lnTo>
                      <a:pt x="45" y="66"/>
                    </a:lnTo>
                    <a:lnTo>
                      <a:pt x="48" y="75"/>
                    </a:lnTo>
                    <a:close/>
                    <a:moveTo>
                      <a:pt x="40" y="59"/>
                    </a:moveTo>
                    <a:lnTo>
                      <a:pt x="47" y="55"/>
                    </a:lnTo>
                    <a:lnTo>
                      <a:pt x="55" y="72"/>
                    </a:lnTo>
                    <a:lnTo>
                      <a:pt x="48" y="75"/>
                    </a:lnTo>
                    <a:lnTo>
                      <a:pt x="40" y="59"/>
                    </a:lnTo>
                    <a:close/>
                    <a:moveTo>
                      <a:pt x="58" y="71"/>
                    </a:moveTo>
                    <a:lnTo>
                      <a:pt x="57" y="72"/>
                    </a:lnTo>
                    <a:lnTo>
                      <a:pt x="55" y="72"/>
                    </a:lnTo>
                    <a:lnTo>
                      <a:pt x="50" y="63"/>
                    </a:lnTo>
                    <a:lnTo>
                      <a:pt x="58" y="71"/>
                    </a:lnTo>
                    <a:close/>
                    <a:moveTo>
                      <a:pt x="44" y="56"/>
                    </a:moveTo>
                    <a:lnTo>
                      <a:pt x="47" y="53"/>
                    </a:lnTo>
                    <a:lnTo>
                      <a:pt x="60" y="67"/>
                    </a:lnTo>
                    <a:lnTo>
                      <a:pt x="58"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5" name="Freeform 622">
                <a:extLst>
                  <a:ext uri="{FF2B5EF4-FFF2-40B4-BE49-F238E27FC236}">
                    <a16:creationId xmlns:a16="http://schemas.microsoft.com/office/drawing/2014/main" id="{DCBB5E46-6E63-411B-A261-A465BE40439E}"/>
                  </a:ext>
                </a:extLst>
              </p:cNvPr>
              <p:cNvSpPr>
                <a:spLocks/>
              </p:cNvSpPr>
              <p:nvPr/>
            </p:nvSpPr>
            <p:spPr bwMode="auto">
              <a:xfrm>
                <a:off x="3406" y="2317"/>
                <a:ext cx="16" cy="14"/>
              </a:xfrm>
              <a:custGeom>
                <a:avLst/>
                <a:gdLst>
                  <a:gd name="T0" fmla="*/ 3 w 68"/>
                  <a:gd name="T1" fmla="*/ 3 h 57"/>
                  <a:gd name="T2" fmla="*/ 3 w 68"/>
                  <a:gd name="T3" fmla="*/ 3 h 57"/>
                  <a:gd name="T4" fmla="*/ 3 w 68"/>
                  <a:gd name="T5" fmla="*/ 3 h 57"/>
                  <a:gd name="T6" fmla="*/ 3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3 w 68"/>
                  <a:gd name="T23" fmla="*/ 0 h 57"/>
                  <a:gd name="T24" fmla="*/ 3 w 68"/>
                  <a:gd name="T25" fmla="*/ 0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0 h 57"/>
                  <a:gd name="T44" fmla="*/ 1 w 68"/>
                  <a:gd name="T45" fmla="*/ 1 h 57"/>
                  <a:gd name="T46" fmla="*/ 0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0 w 68"/>
                  <a:gd name="T65" fmla="*/ 3 h 57"/>
                  <a:gd name="T66" fmla="*/ 1 w 68"/>
                  <a:gd name="T67" fmla="*/ 3 h 57"/>
                  <a:gd name="T68" fmla="*/ 1 w 68"/>
                  <a:gd name="T69" fmla="*/ 3 h 57"/>
                  <a:gd name="T70" fmla="*/ 1 w 68"/>
                  <a:gd name="T71" fmla="*/ 3 h 57"/>
                  <a:gd name="T72" fmla="*/ 1 w 68"/>
                  <a:gd name="T73" fmla="*/ 3 h 57"/>
                  <a:gd name="T74" fmla="*/ 2 w 68"/>
                  <a:gd name="T75" fmla="*/ 3 h 57"/>
                  <a:gd name="T76" fmla="*/ 2 w 68"/>
                  <a:gd name="T77" fmla="*/ 3 h 57"/>
                  <a:gd name="T78" fmla="*/ 2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4"/>
                    </a:lnTo>
                    <a:lnTo>
                      <a:pt x="61" y="41"/>
                    </a:lnTo>
                    <a:lnTo>
                      <a:pt x="64" y="35"/>
                    </a:lnTo>
                    <a:lnTo>
                      <a:pt x="64" y="31"/>
                    </a:lnTo>
                    <a:lnTo>
                      <a:pt x="68" y="28"/>
                    </a:lnTo>
                    <a:lnTo>
                      <a:pt x="68" y="22"/>
                    </a:lnTo>
                    <a:lnTo>
                      <a:pt x="68" y="19"/>
                    </a:lnTo>
                    <a:lnTo>
                      <a:pt x="68" y="12"/>
                    </a:lnTo>
                    <a:lnTo>
                      <a:pt x="64" y="9"/>
                    </a:lnTo>
                    <a:lnTo>
                      <a:pt x="61" y="6"/>
                    </a:lnTo>
                    <a:lnTo>
                      <a:pt x="58" y="3"/>
                    </a:lnTo>
                    <a:lnTo>
                      <a:pt x="54" y="3"/>
                    </a:lnTo>
                    <a:lnTo>
                      <a:pt x="51" y="0"/>
                    </a:lnTo>
                    <a:lnTo>
                      <a:pt x="48" y="0"/>
                    </a:lnTo>
                    <a:lnTo>
                      <a:pt x="42" y="0"/>
                    </a:lnTo>
                    <a:lnTo>
                      <a:pt x="36" y="0"/>
                    </a:lnTo>
                    <a:lnTo>
                      <a:pt x="32" y="0"/>
                    </a:lnTo>
                    <a:lnTo>
                      <a:pt x="26" y="3"/>
                    </a:lnTo>
                    <a:lnTo>
                      <a:pt x="22" y="6"/>
                    </a:lnTo>
                    <a:lnTo>
                      <a:pt x="17" y="9"/>
                    </a:lnTo>
                    <a:lnTo>
                      <a:pt x="13" y="12"/>
                    </a:lnTo>
                    <a:lnTo>
                      <a:pt x="10" y="16"/>
                    </a:lnTo>
                    <a:lnTo>
                      <a:pt x="7" y="19"/>
                    </a:lnTo>
                    <a:lnTo>
                      <a:pt x="4" y="26"/>
                    </a:lnTo>
                    <a:lnTo>
                      <a:pt x="0" y="28"/>
                    </a:lnTo>
                    <a:lnTo>
                      <a:pt x="0" y="31"/>
                    </a:lnTo>
                    <a:lnTo>
                      <a:pt x="0" y="38"/>
                    </a:lnTo>
                    <a:lnTo>
                      <a:pt x="4" y="41"/>
                    </a:lnTo>
                    <a:lnTo>
                      <a:pt x="4" y="44"/>
                    </a:lnTo>
                    <a:lnTo>
                      <a:pt x="7" y="48"/>
                    </a:lnTo>
                    <a:lnTo>
                      <a:pt x="10" y="51"/>
                    </a:lnTo>
                    <a:lnTo>
                      <a:pt x="13" y="54"/>
                    </a:lnTo>
                    <a:lnTo>
                      <a:pt x="17"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6" name="Freeform 623">
                <a:extLst>
                  <a:ext uri="{FF2B5EF4-FFF2-40B4-BE49-F238E27FC236}">
                    <a16:creationId xmlns:a16="http://schemas.microsoft.com/office/drawing/2014/main" id="{97F38221-AFB9-4AF3-B3CB-A735DD2CF139}"/>
                  </a:ext>
                </a:extLst>
              </p:cNvPr>
              <p:cNvSpPr>
                <a:spLocks noEditPoints="1"/>
              </p:cNvSpPr>
              <p:nvPr/>
            </p:nvSpPr>
            <p:spPr bwMode="auto">
              <a:xfrm>
                <a:off x="3403" y="2314"/>
                <a:ext cx="22" cy="19"/>
              </a:xfrm>
              <a:custGeom>
                <a:avLst/>
                <a:gdLst>
                  <a:gd name="T0" fmla="*/ 4 w 85"/>
                  <a:gd name="T1" fmla="*/ 3 h 76"/>
                  <a:gd name="T2" fmla="*/ 4 w 85"/>
                  <a:gd name="T3" fmla="*/ 3 h 76"/>
                  <a:gd name="T4" fmla="*/ 5 w 85"/>
                  <a:gd name="T5" fmla="*/ 4 h 76"/>
                  <a:gd name="T6" fmla="*/ 5 w 85"/>
                  <a:gd name="T7" fmla="*/ 4 h 76"/>
                  <a:gd name="T8" fmla="*/ 5 w 85"/>
                  <a:gd name="T9" fmla="*/ 4 h 76"/>
                  <a:gd name="T10" fmla="*/ 5 w 85"/>
                  <a:gd name="T11" fmla="*/ 3 h 76"/>
                  <a:gd name="T12" fmla="*/ 4 w 85"/>
                  <a:gd name="T13" fmla="*/ 3 h 76"/>
                  <a:gd name="T14" fmla="*/ 4 w 85"/>
                  <a:gd name="T15" fmla="*/ 2 h 76"/>
                  <a:gd name="T16" fmla="*/ 5 w 85"/>
                  <a:gd name="T17" fmla="*/ 3 h 76"/>
                  <a:gd name="T18" fmla="*/ 6 w 85"/>
                  <a:gd name="T19" fmla="*/ 3 h 76"/>
                  <a:gd name="T20" fmla="*/ 4 w 85"/>
                  <a:gd name="T21" fmla="*/ 2 h 76"/>
                  <a:gd name="T22" fmla="*/ 4 w 85"/>
                  <a:gd name="T23" fmla="*/ 2 h 76"/>
                  <a:gd name="T24" fmla="*/ 6 w 85"/>
                  <a:gd name="T25" fmla="*/ 2 h 76"/>
                  <a:gd name="T26" fmla="*/ 5 w 85"/>
                  <a:gd name="T27" fmla="*/ 1 h 76"/>
                  <a:gd name="T28" fmla="*/ 5 w 85"/>
                  <a:gd name="T29" fmla="*/ 1 h 76"/>
                  <a:gd name="T30" fmla="*/ 4 w 85"/>
                  <a:gd name="T31" fmla="*/ 2 h 76"/>
                  <a:gd name="T32" fmla="*/ 5 w 85"/>
                  <a:gd name="T33" fmla="*/ 0 h 76"/>
                  <a:gd name="T34" fmla="*/ 4 w 85"/>
                  <a:gd name="T35" fmla="*/ 0 h 76"/>
                  <a:gd name="T36" fmla="*/ 4 w 85"/>
                  <a:gd name="T37" fmla="*/ 1 h 76"/>
                  <a:gd name="T38" fmla="*/ 4 w 85"/>
                  <a:gd name="T39" fmla="*/ 1 h 76"/>
                  <a:gd name="T40" fmla="*/ 4 w 85"/>
                  <a:gd name="T41" fmla="*/ 1 h 76"/>
                  <a:gd name="T42" fmla="*/ 3 w 85"/>
                  <a:gd name="T43" fmla="*/ 1 h 76"/>
                  <a:gd name="T44" fmla="*/ 3 w 85"/>
                  <a:gd name="T45" fmla="*/ 0 h 76"/>
                  <a:gd name="T46" fmla="*/ 3 w 85"/>
                  <a:gd name="T47" fmla="*/ 0 h 76"/>
                  <a:gd name="T48" fmla="*/ 3 w 85"/>
                  <a:gd name="T49" fmla="*/ 0 h 76"/>
                  <a:gd name="T50" fmla="*/ 2 w 85"/>
                  <a:gd name="T51" fmla="*/ 1 h 76"/>
                  <a:gd name="T52" fmla="*/ 3 w 85"/>
                  <a:gd name="T53" fmla="*/ 2 h 76"/>
                  <a:gd name="T54" fmla="*/ 2 w 85"/>
                  <a:gd name="T55" fmla="*/ 2 h 76"/>
                  <a:gd name="T56" fmla="*/ 2 w 85"/>
                  <a:gd name="T57" fmla="*/ 1 h 76"/>
                  <a:gd name="T58" fmla="*/ 1 w 85"/>
                  <a:gd name="T59" fmla="*/ 1 h 76"/>
                  <a:gd name="T60" fmla="*/ 2 w 85"/>
                  <a:gd name="T61" fmla="*/ 2 h 76"/>
                  <a:gd name="T62" fmla="*/ 2 w 85"/>
                  <a:gd name="T63" fmla="*/ 2 h 76"/>
                  <a:gd name="T64" fmla="*/ 1 w 85"/>
                  <a:gd name="T65" fmla="*/ 1 h 76"/>
                  <a:gd name="T66" fmla="*/ 1 w 85"/>
                  <a:gd name="T67" fmla="*/ 1 h 76"/>
                  <a:gd name="T68" fmla="*/ 1 w 85"/>
                  <a:gd name="T69" fmla="*/ 2 h 76"/>
                  <a:gd name="T70" fmla="*/ 1 w 85"/>
                  <a:gd name="T71" fmla="*/ 3 h 76"/>
                  <a:gd name="T72" fmla="*/ 1 w 85"/>
                  <a:gd name="T73" fmla="*/ 3 h 76"/>
                  <a:gd name="T74" fmla="*/ 0 w 85"/>
                  <a:gd name="T75" fmla="*/ 2 h 76"/>
                  <a:gd name="T76" fmla="*/ 0 w 85"/>
                  <a:gd name="T77" fmla="*/ 3 h 76"/>
                  <a:gd name="T78" fmla="*/ 1 w 85"/>
                  <a:gd name="T79" fmla="*/ 3 h 76"/>
                  <a:gd name="T80" fmla="*/ 1 w 85"/>
                  <a:gd name="T81" fmla="*/ 3 h 76"/>
                  <a:gd name="T82" fmla="*/ 2 w 85"/>
                  <a:gd name="T83" fmla="*/ 3 h 76"/>
                  <a:gd name="T84" fmla="*/ 0 w 85"/>
                  <a:gd name="T85" fmla="*/ 4 h 76"/>
                  <a:gd name="T86" fmla="*/ 1 w 85"/>
                  <a:gd name="T87" fmla="*/ 4 h 76"/>
                  <a:gd name="T88" fmla="*/ 1 w 85"/>
                  <a:gd name="T89" fmla="*/ 3 h 76"/>
                  <a:gd name="T90" fmla="*/ 2 w 85"/>
                  <a:gd name="T91" fmla="*/ 3 h 76"/>
                  <a:gd name="T92" fmla="*/ 2 w 85"/>
                  <a:gd name="T93" fmla="*/ 4 h 76"/>
                  <a:gd name="T94" fmla="*/ 1 w 85"/>
                  <a:gd name="T95" fmla="*/ 5 h 76"/>
                  <a:gd name="T96" fmla="*/ 2 w 85"/>
                  <a:gd name="T97" fmla="*/ 4 h 76"/>
                  <a:gd name="T98" fmla="*/ 2 w 85"/>
                  <a:gd name="T99" fmla="*/ 4 h 76"/>
                  <a:gd name="T100" fmla="*/ 2 w 85"/>
                  <a:gd name="T101" fmla="*/ 4 h 76"/>
                  <a:gd name="T102" fmla="*/ 2 w 85"/>
                  <a:gd name="T103" fmla="*/ 5 h 76"/>
                  <a:gd name="T104" fmla="*/ 2 w 85"/>
                  <a:gd name="T105" fmla="*/ 5 h 76"/>
                  <a:gd name="T106" fmla="*/ 2 w 85"/>
                  <a:gd name="T107" fmla="*/ 5 h 76"/>
                  <a:gd name="T108" fmla="*/ 3 w 85"/>
                  <a:gd name="T109" fmla="*/ 5 h 76"/>
                  <a:gd name="T110" fmla="*/ 3 w 85"/>
                  <a:gd name="T111" fmla="*/ 4 h 76"/>
                  <a:gd name="T112" fmla="*/ 3 w 85"/>
                  <a:gd name="T113" fmla="*/ 4 h 76"/>
                  <a:gd name="T114" fmla="*/ 3 w 85"/>
                  <a:gd name="T115" fmla="*/ 5 h 76"/>
                  <a:gd name="T116" fmla="*/ 4 w 85"/>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5"/>
                    </a:lnTo>
                    <a:lnTo>
                      <a:pt x="56" y="49"/>
                    </a:lnTo>
                    <a:close/>
                    <a:moveTo>
                      <a:pt x="73" y="61"/>
                    </a:moveTo>
                    <a:lnTo>
                      <a:pt x="72" y="62"/>
                    </a:lnTo>
                    <a:lnTo>
                      <a:pt x="71" y="63"/>
                    </a:lnTo>
                    <a:lnTo>
                      <a:pt x="67" y="54"/>
                    </a:lnTo>
                    <a:lnTo>
                      <a:pt x="73" y="61"/>
                    </a:lnTo>
                    <a:close/>
                    <a:moveTo>
                      <a:pt x="60" y="48"/>
                    </a:moveTo>
                    <a:lnTo>
                      <a:pt x="63" y="45"/>
                    </a:lnTo>
                    <a:lnTo>
                      <a:pt x="77" y="58"/>
                    </a:lnTo>
                    <a:lnTo>
                      <a:pt x="73" y="61"/>
                    </a:lnTo>
                    <a:lnTo>
                      <a:pt x="60" y="48"/>
                    </a:lnTo>
                    <a:close/>
                    <a:moveTo>
                      <a:pt x="79" y="56"/>
                    </a:moveTo>
                    <a:lnTo>
                      <a:pt x="78" y="57"/>
                    </a:lnTo>
                    <a:lnTo>
                      <a:pt x="77" y="58"/>
                    </a:lnTo>
                    <a:lnTo>
                      <a:pt x="70" y="51"/>
                    </a:lnTo>
                    <a:lnTo>
                      <a:pt x="79" y="56"/>
                    </a:lnTo>
                    <a:close/>
                    <a:moveTo>
                      <a:pt x="61" y="47"/>
                    </a:moveTo>
                    <a:lnTo>
                      <a:pt x="64" y="40"/>
                    </a:lnTo>
                    <a:lnTo>
                      <a:pt x="82" y="49"/>
                    </a:lnTo>
                    <a:lnTo>
                      <a:pt x="79" y="56"/>
                    </a:lnTo>
                    <a:lnTo>
                      <a:pt x="61" y="47"/>
                    </a:lnTo>
                    <a:close/>
                    <a:moveTo>
                      <a:pt x="83" y="45"/>
                    </a:moveTo>
                    <a:lnTo>
                      <a:pt x="83" y="47"/>
                    </a:lnTo>
                    <a:lnTo>
                      <a:pt x="82" y="49"/>
                    </a:lnTo>
                    <a:lnTo>
                      <a:pt x="73" y="45"/>
                    </a:lnTo>
                    <a:lnTo>
                      <a:pt x="83" y="45"/>
                    </a:lnTo>
                    <a:close/>
                    <a:moveTo>
                      <a:pt x="63" y="45"/>
                    </a:moveTo>
                    <a:lnTo>
                      <a:pt x="63" y="41"/>
                    </a:lnTo>
                    <a:lnTo>
                      <a:pt x="83" y="41"/>
                    </a:lnTo>
                    <a:lnTo>
                      <a:pt x="83" y="45"/>
                    </a:lnTo>
                    <a:lnTo>
                      <a:pt x="63" y="45"/>
                    </a:lnTo>
                    <a:close/>
                    <a:moveTo>
                      <a:pt x="63" y="41"/>
                    </a:moveTo>
                    <a:lnTo>
                      <a:pt x="63" y="38"/>
                    </a:lnTo>
                    <a:lnTo>
                      <a:pt x="67" y="35"/>
                    </a:lnTo>
                    <a:lnTo>
                      <a:pt x="73" y="41"/>
                    </a:lnTo>
                    <a:lnTo>
                      <a:pt x="63" y="41"/>
                    </a:lnTo>
                    <a:close/>
                    <a:moveTo>
                      <a:pt x="67" y="35"/>
                    </a:moveTo>
                    <a:lnTo>
                      <a:pt x="70" y="31"/>
                    </a:lnTo>
                    <a:lnTo>
                      <a:pt x="83" y="46"/>
                    </a:lnTo>
                    <a:lnTo>
                      <a:pt x="80" y="48"/>
                    </a:lnTo>
                    <a:lnTo>
                      <a:pt x="67" y="35"/>
                    </a:lnTo>
                    <a:close/>
                    <a:moveTo>
                      <a:pt x="85" y="38"/>
                    </a:moveTo>
                    <a:lnTo>
                      <a:pt x="85" y="42"/>
                    </a:lnTo>
                    <a:lnTo>
                      <a:pt x="83" y="46"/>
                    </a:lnTo>
                    <a:lnTo>
                      <a:pt x="77" y="38"/>
                    </a:lnTo>
                    <a:lnTo>
                      <a:pt x="85" y="38"/>
                    </a:lnTo>
                    <a:close/>
                    <a:moveTo>
                      <a:pt x="67" y="38"/>
                    </a:moveTo>
                    <a:lnTo>
                      <a:pt x="67" y="32"/>
                    </a:lnTo>
                    <a:lnTo>
                      <a:pt x="85" y="32"/>
                    </a:lnTo>
                    <a:lnTo>
                      <a:pt x="85" y="38"/>
                    </a:lnTo>
                    <a:lnTo>
                      <a:pt x="67" y="38"/>
                    </a:lnTo>
                    <a:close/>
                    <a:moveTo>
                      <a:pt x="67" y="32"/>
                    </a:moveTo>
                    <a:lnTo>
                      <a:pt x="67" y="29"/>
                    </a:lnTo>
                    <a:lnTo>
                      <a:pt x="85" y="29"/>
                    </a:lnTo>
                    <a:lnTo>
                      <a:pt x="85" y="32"/>
                    </a:lnTo>
                    <a:lnTo>
                      <a:pt x="67" y="32"/>
                    </a:lnTo>
                    <a:close/>
                    <a:moveTo>
                      <a:pt x="67" y="29"/>
                    </a:moveTo>
                    <a:lnTo>
                      <a:pt x="67" y="22"/>
                    </a:lnTo>
                    <a:lnTo>
                      <a:pt x="85" y="22"/>
                    </a:lnTo>
                    <a:lnTo>
                      <a:pt x="85" y="29"/>
                    </a:lnTo>
                    <a:lnTo>
                      <a:pt x="67" y="29"/>
                    </a:lnTo>
                    <a:close/>
                    <a:moveTo>
                      <a:pt x="83" y="16"/>
                    </a:moveTo>
                    <a:lnTo>
                      <a:pt x="85" y="19"/>
                    </a:lnTo>
                    <a:lnTo>
                      <a:pt x="85" y="22"/>
                    </a:lnTo>
                    <a:lnTo>
                      <a:pt x="77" y="22"/>
                    </a:lnTo>
                    <a:lnTo>
                      <a:pt x="83" y="16"/>
                    </a:lnTo>
                    <a:close/>
                    <a:moveTo>
                      <a:pt x="70" y="29"/>
                    </a:moveTo>
                    <a:lnTo>
                      <a:pt x="67" y="26"/>
                    </a:lnTo>
                    <a:lnTo>
                      <a:pt x="80" y="13"/>
                    </a:lnTo>
                    <a:lnTo>
                      <a:pt x="83" y="16"/>
                    </a:lnTo>
                    <a:lnTo>
                      <a:pt x="70" y="29"/>
                    </a:lnTo>
                    <a:close/>
                    <a:moveTo>
                      <a:pt x="80" y="13"/>
                    </a:moveTo>
                    <a:lnTo>
                      <a:pt x="70" y="3"/>
                    </a:lnTo>
                    <a:lnTo>
                      <a:pt x="80" y="13"/>
                    </a:lnTo>
                    <a:lnTo>
                      <a:pt x="73" y="19"/>
                    </a:lnTo>
                    <a:lnTo>
                      <a:pt x="80" y="13"/>
                    </a:lnTo>
                    <a:close/>
                    <a:moveTo>
                      <a:pt x="67" y="26"/>
                    </a:moveTo>
                    <a:lnTo>
                      <a:pt x="63" y="22"/>
                    </a:lnTo>
                    <a:lnTo>
                      <a:pt x="77" y="9"/>
                    </a:lnTo>
                    <a:lnTo>
                      <a:pt x="80" y="13"/>
                    </a:lnTo>
                    <a:lnTo>
                      <a:pt x="67" y="26"/>
                    </a:lnTo>
                    <a:close/>
                    <a:moveTo>
                      <a:pt x="63" y="22"/>
                    </a:moveTo>
                    <a:lnTo>
                      <a:pt x="60" y="19"/>
                    </a:lnTo>
                    <a:lnTo>
                      <a:pt x="73" y="6"/>
                    </a:lnTo>
                    <a:lnTo>
                      <a:pt x="77" y="9"/>
                    </a:lnTo>
                    <a:lnTo>
                      <a:pt x="63" y="22"/>
                    </a:lnTo>
                    <a:close/>
                    <a:moveTo>
                      <a:pt x="67" y="4"/>
                    </a:moveTo>
                    <a:lnTo>
                      <a:pt x="71" y="4"/>
                    </a:lnTo>
                    <a:lnTo>
                      <a:pt x="73" y="6"/>
                    </a:lnTo>
                    <a:lnTo>
                      <a:pt x="67" y="13"/>
                    </a:lnTo>
                    <a:lnTo>
                      <a:pt x="67" y="4"/>
                    </a:lnTo>
                    <a:close/>
                    <a:moveTo>
                      <a:pt x="67" y="22"/>
                    </a:moveTo>
                    <a:lnTo>
                      <a:pt x="63" y="22"/>
                    </a:lnTo>
                    <a:lnTo>
                      <a:pt x="63" y="4"/>
                    </a:lnTo>
                    <a:lnTo>
                      <a:pt x="67" y="4"/>
                    </a:lnTo>
                    <a:lnTo>
                      <a:pt x="67" y="22"/>
                    </a:lnTo>
                    <a:close/>
                    <a:moveTo>
                      <a:pt x="63" y="22"/>
                    </a:moveTo>
                    <a:lnTo>
                      <a:pt x="60" y="22"/>
                    </a:lnTo>
                    <a:lnTo>
                      <a:pt x="57" y="19"/>
                    </a:lnTo>
                    <a:lnTo>
                      <a:pt x="63" y="13"/>
                    </a:lnTo>
                    <a:lnTo>
                      <a:pt x="63" y="22"/>
                    </a:lnTo>
                    <a:close/>
                    <a:moveTo>
                      <a:pt x="57" y="19"/>
                    </a:moveTo>
                    <a:lnTo>
                      <a:pt x="53" y="17"/>
                    </a:lnTo>
                    <a:lnTo>
                      <a:pt x="67" y="3"/>
                    </a:lnTo>
                    <a:lnTo>
                      <a:pt x="70" y="6"/>
                    </a:lnTo>
                    <a:lnTo>
                      <a:pt x="57" y="19"/>
                    </a:lnTo>
                    <a:close/>
                    <a:moveTo>
                      <a:pt x="60" y="0"/>
                    </a:moveTo>
                    <a:lnTo>
                      <a:pt x="64" y="0"/>
                    </a:lnTo>
                    <a:lnTo>
                      <a:pt x="67" y="3"/>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45" y="19"/>
                    </a:moveTo>
                    <a:lnTo>
                      <a:pt x="41" y="19"/>
                    </a:lnTo>
                    <a:lnTo>
                      <a:pt x="41" y="0"/>
                    </a:lnTo>
                    <a:lnTo>
                      <a:pt x="45" y="0"/>
                    </a:lnTo>
                    <a:lnTo>
                      <a:pt x="45" y="19"/>
                    </a:lnTo>
                    <a:close/>
                    <a:moveTo>
                      <a:pt x="37" y="2"/>
                    </a:moveTo>
                    <a:lnTo>
                      <a:pt x="39" y="0"/>
                    </a:lnTo>
                    <a:lnTo>
                      <a:pt x="41" y="0"/>
                    </a:lnTo>
                    <a:lnTo>
                      <a:pt x="41" y="10"/>
                    </a:lnTo>
                    <a:lnTo>
                      <a:pt x="37" y="2"/>
                    </a:lnTo>
                    <a:close/>
                    <a:moveTo>
                      <a:pt x="46" y="18"/>
                    </a:moveTo>
                    <a:lnTo>
                      <a:pt x="39" y="21"/>
                    </a:lnTo>
                    <a:lnTo>
                      <a:pt x="30" y="5"/>
                    </a:lnTo>
                    <a:lnTo>
                      <a:pt x="37" y="2"/>
                    </a:lnTo>
                    <a:lnTo>
                      <a:pt x="46" y="18"/>
                    </a:lnTo>
                    <a:close/>
                    <a:moveTo>
                      <a:pt x="28" y="6"/>
                    </a:moveTo>
                    <a:lnTo>
                      <a:pt x="29" y="5"/>
                    </a:lnTo>
                    <a:lnTo>
                      <a:pt x="30" y="5"/>
                    </a:lnTo>
                    <a:lnTo>
                      <a:pt x="35" y="13"/>
                    </a:lnTo>
                    <a:lnTo>
                      <a:pt x="28" y="6"/>
                    </a:lnTo>
                    <a:close/>
                    <a:moveTo>
                      <a:pt x="41" y="19"/>
                    </a:moveTo>
                    <a:lnTo>
                      <a:pt x="39" y="22"/>
                    </a:lnTo>
                    <a:lnTo>
                      <a:pt x="25" y="9"/>
                    </a:lnTo>
                    <a:lnTo>
                      <a:pt x="28" y="6"/>
                    </a:lnTo>
                    <a:lnTo>
                      <a:pt x="41" y="19"/>
                    </a:lnTo>
                    <a:close/>
                    <a:moveTo>
                      <a:pt x="39" y="22"/>
                    </a:moveTo>
                    <a:lnTo>
                      <a:pt x="37" y="24"/>
                    </a:lnTo>
                    <a:lnTo>
                      <a:pt x="36" y="25"/>
                    </a:lnTo>
                    <a:lnTo>
                      <a:pt x="31" y="16"/>
                    </a:lnTo>
                    <a:lnTo>
                      <a:pt x="39" y="22"/>
                    </a:lnTo>
                    <a:close/>
                    <a:moveTo>
                      <a:pt x="36" y="25"/>
                    </a:moveTo>
                    <a:lnTo>
                      <a:pt x="29" y="28"/>
                    </a:lnTo>
                    <a:lnTo>
                      <a:pt x="21" y="10"/>
                    </a:lnTo>
                    <a:lnTo>
                      <a:pt x="28" y="8"/>
                    </a:lnTo>
                    <a:lnTo>
                      <a:pt x="36" y="25"/>
                    </a:lnTo>
                    <a:close/>
                    <a:moveTo>
                      <a:pt x="19" y="13"/>
                    </a:moveTo>
                    <a:lnTo>
                      <a:pt x="20" y="11"/>
                    </a:lnTo>
                    <a:lnTo>
                      <a:pt x="21" y="10"/>
                    </a:lnTo>
                    <a:lnTo>
                      <a:pt x="26" y="19"/>
                    </a:lnTo>
                    <a:lnTo>
                      <a:pt x="19" y="13"/>
                    </a:lnTo>
                    <a:close/>
                    <a:moveTo>
                      <a:pt x="32" y="26"/>
                    </a:moveTo>
                    <a:lnTo>
                      <a:pt x="29" y="29"/>
                    </a:lnTo>
                    <a:lnTo>
                      <a:pt x="16" y="16"/>
                    </a:lnTo>
                    <a:lnTo>
                      <a:pt x="19" y="13"/>
                    </a:lnTo>
                    <a:lnTo>
                      <a:pt x="32" y="26"/>
                    </a:lnTo>
                    <a:close/>
                    <a:moveTo>
                      <a:pt x="29" y="29"/>
                    </a:moveTo>
                    <a:lnTo>
                      <a:pt x="29" y="29"/>
                    </a:lnTo>
                    <a:lnTo>
                      <a:pt x="22" y="22"/>
                    </a:lnTo>
                    <a:lnTo>
                      <a:pt x="29" y="29"/>
                    </a:lnTo>
                    <a:close/>
                    <a:moveTo>
                      <a:pt x="29" y="29"/>
                    </a:moveTo>
                    <a:lnTo>
                      <a:pt x="26" y="32"/>
                    </a:lnTo>
                    <a:lnTo>
                      <a:pt x="13" y="19"/>
                    </a:lnTo>
                    <a:lnTo>
                      <a:pt x="16" y="16"/>
                    </a:lnTo>
                    <a:lnTo>
                      <a:pt x="29" y="29"/>
                    </a:lnTo>
                    <a:close/>
                    <a:moveTo>
                      <a:pt x="13" y="19"/>
                    </a:moveTo>
                    <a:lnTo>
                      <a:pt x="3" y="28"/>
                    </a:lnTo>
                    <a:lnTo>
                      <a:pt x="13" y="19"/>
                    </a:lnTo>
                    <a:lnTo>
                      <a:pt x="19" y="26"/>
                    </a:lnTo>
                    <a:lnTo>
                      <a:pt x="13" y="19"/>
                    </a:lnTo>
                    <a:close/>
                    <a:moveTo>
                      <a:pt x="26" y="32"/>
                    </a:moveTo>
                    <a:lnTo>
                      <a:pt x="22" y="36"/>
                    </a:lnTo>
                    <a:lnTo>
                      <a:pt x="9" y="22"/>
                    </a:lnTo>
                    <a:lnTo>
                      <a:pt x="13" y="19"/>
                    </a:lnTo>
                    <a:lnTo>
                      <a:pt x="26" y="32"/>
                    </a:lnTo>
                    <a:close/>
                    <a:moveTo>
                      <a:pt x="7" y="25"/>
                    </a:moveTo>
                    <a:lnTo>
                      <a:pt x="8" y="24"/>
                    </a:lnTo>
                    <a:lnTo>
                      <a:pt x="9" y="22"/>
                    </a:lnTo>
                    <a:lnTo>
                      <a:pt x="16" y="29"/>
                    </a:lnTo>
                    <a:lnTo>
                      <a:pt x="7" y="25"/>
                    </a:lnTo>
                    <a:close/>
                    <a:moveTo>
                      <a:pt x="25" y="33"/>
                    </a:moveTo>
                    <a:lnTo>
                      <a:pt x="21" y="39"/>
                    </a:lnTo>
                    <a:lnTo>
                      <a:pt x="4" y="31"/>
                    </a:lnTo>
                    <a:lnTo>
                      <a:pt x="7" y="25"/>
                    </a:lnTo>
                    <a:lnTo>
                      <a:pt x="25" y="33"/>
                    </a:lnTo>
                    <a:close/>
                    <a:moveTo>
                      <a:pt x="21" y="39"/>
                    </a:moveTo>
                    <a:lnTo>
                      <a:pt x="20" y="41"/>
                    </a:lnTo>
                    <a:lnTo>
                      <a:pt x="19" y="42"/>
                    </a:lnTo>
                    <a:lnTo>
                      <a:pt x="13" y="36"/>
                    </a:lnTo>
                    <a:lnTo>
                      <a:pt x="21" y="39"/>
                    </a:lnTo>
                    <a:close/>
                    <a:moveTo>
                      <a:pt x="19" y="42"/>
                    </a:moveTo>
                    <a:lnTo>
                      <a:pt x="16" y="46"/>
                    </a:lnTo>
                    <a:lnTo>
                      <a:pt x="3" y="31"/>
                    </a:lnTo>
                    <a:lnTo>
                      <a:pt x="6" y="28"/>
                    </a:lnTo>
                    <a:lnTo>
                      <a:pt x="19" y="42"/>
                    </a:lnTo>
                    <a:close/>
                    <a:moveTo>
                      <a:pt x="0" y="38"/>
                    </a:moveTo>
                    <a:lnTo>
                      <a:pt x="0" y="35"/>
                    </a:lnTo>
                    <a:lnTo>
                      <a:pt x="3" y="31"/>
                    </a:lnTo>
                    <a:lnTo>
                      <a:pt x="9"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3" y="54"/>
                    </a:moveTo>
                    <a:lnTo>
                      <a:pt x="0" y="52"/>
                    </a:lnTo>
                    <a:lnTo>
                      <a:pt x="0" y="48"/>
                    </a:lnTo>
                    <a:lnTo>
                      <a:pt x="9" y="48"/>
                    </a:lnTo>
                    <a:lnTo>
                      <a:pt x="3" y="54"/>
                    </a:lnTo>
                    <a:close/>
                    <a:moveTo>
                      <a:pt x="16" y="41"/>
                    </a:moveTo>
                    <a:lnTo>
                      <a:pt x="19" y="45"/>
                    </a:lnTo>
                    <a:lnTo>
                      <a:pt x="6" y="58"/>
                    </a:lnTo>
                    <a:lnTo>
                      <a:pt x="3" y="54"/>
                    </a:lnTo>
                    <a:lnTo>
                      <a:pt x="16" y="41"/>
                    </a:lnTo>
                    <a:close/>
                    <a:moveTo>
                      <a:pt x="19" y="45"/>
                    </a:moveTo>
                    <a:lnTo>
                      <a:pt x="22" y="47"/>
                    </a:lnTo>
                    <a:lnTo>
                      <a:pt x="22" y="51"/>
                    </a:lnTo>
                    <a:lnTo>
                      <a:pt x="13" y="51"/>
                    </a:lnTo>
                    <a:lnTo>
                      <a:pt x="19" y="45"/>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19" y="48"/>
                    </a:moveTo>
                    <a:lnTo>
                      <a:pt x="22" y="51"/>
                    </a:lnTo>
                    <a:lnTo>
                      <a:pt x="9" y="64"/>
                    </a:lnTo>
                    <a:lnTo>
                      <a:pt x="6" y="61"/>
                    </a:lnTo>
                    <a:lnTo>
                      <a:pt x="19" y="48"/>
                    </a:lnTo>
                    <a:close/>
                    <a:moveTo>
                      <a:pt x="9" y="64"/>
                    </a:moveTo>
                    <a:lnTo>
                      <a:pt x="9" y="64"/>
                    </a:lnTo>
                    <a:lnTo>
                      <a:pt x="16" y="58"/>
                    </a:lnTo>
                    <a:lnTo>
                      <a:pt x="9" y="64"/>
                    </a:lnTo>
                    <a:close/>
                    <a:moveTo>
                      <a:pt x="22" y="51"/>
                    </a:moveTo>
                    <a:lnTo>
                      <a:pt x="26" y="54"/>
                    </a:lnTo>
                    <a:lnTo>
                      <a:pt x="13" y="68"/>
                    </a:lnTo>
                    <a:lnTo>
                      <a:pt x="9" y="64"/>
                    </a:lnTo>
                    <a:lnTo>
                      <a:pt x="22" y="51"/>
                    </a:lnTo>
                    <a:close/>
                    <a:moveTo>
                      <a:pt x="26" y="54"/>
                    </a:moveTo>
                    <a:lnTo>
                      <a:pt x="36" y="63"/>
                    </a:lnTo>
                    <a:lnTo>
                      <a:pt x="26" y="54"/>
                    </a:lnTo>
                    <a:lnTo>
                      <a:pt x="19" y="61"/>
                    </a:lnTo>
                    <a:lnTo>
                      <a:pt x="26" y="54"/>
                    </a:lnTo>
                    <a:close/>
                    <a:moveTo>
                      <a:pt x="26" y="54"/>
                    </a:moveTo>
                    <a:lnTo>
                      <a:pt x="29" y="57"/>
                    </a:lnTo>
                    <a:lnTo>
                      <a:pt x="16" y="71"/>
                    </a:lnTo>
                    <a:lnTo>
                      <a:pt x="13" y="68"/>
                    </a:lnTo>
                    <a:lnTo>
                      <a:pt x="26" y="54"/>
                    </a:lnTo>
                    <a:close/>
                    <a:moveTo>
                      <a:pt x="22" y="73"/>
                    </a:moveTo>
                    <a:lnTo>
                      <a:pt x="18" y="73"/>
                    </a:lnTo>
                    <a:lnTo>
                      <a:pt x="16" y="71"/>
                    </a:lnTo>
                    <a:lnTo>
                      <a:pt x="22" y="64"/>
                    </a:lnTo>
                    <a:lnTo>
                      <a:pt x="22" y="73"/>
                    </a:lnTo>
                    <a:close/>
                    <a:moveTo>
                      <a:pt x="22" y="54"/>
                    </a:moveTo>
                    <a:lnTo>
                      <a:pt x="26" y="54"/>
                    </a:lnTo>
                    <a:lnTo>
                      <a:pt x="26" y="73"/>
                    </a:lnTo>
                    <a:lnTo>
                      <a:pt x="22" y="73"/>
                    </a:lnTo>
                    <a:lnTo>
                      <a:pt x="22" y="54"/>
                    </a:lnTo>
                    <a:close/>
                    <a:moveTo>
                      <a:pt x="26" y="54"/>
                    </a:moveTo>
                    <a:lnTo>
                      <a:pt x="28" y="54"/>
                    </a:lnTo>
                    <a:lnTo>
                      <a:pt x="29" y="56"/>
                    </a:lnTo>
                    <a:lnTo>
                      <a:pt x="26" y="64"/>
                    </a:lnTo>
                    <a:lnTo>
                      <a:pt x="26" y="54"/>
                    </a:lnTo>
                    <a:close/>
                    <a:moveTo>
                      <a:pt x="29" y="56"/>
                    </a:moveTo>
                    <a:lnTo>
                      <a:pt x="36" y="59"/>
                    </a:lnTo>
                    <a:lnTo>
                      <a:pt x="28" y="75"/>
                    </a:lnTo>
                    <a:lnTo>
                      <a:pt x="21" y="72"/>
                    </a:lnTo>
                    <a:lnTo>
                      <a:pt x="29" y="56"/>
                    </a:lnTo>
                    <a:close/>
                    <a:moveTo>
                      <a:pt x="31" y="76"/>
                    </a:moveTo>
                    <a:lnTo>
                      <a:pt x="29" y="76"/>
                    </a:lnTo>
                    <a:lnTo>
                      <a:pt x="28" y="75"/>
                    </a:lnTo>
                    <a:lnTo>
                      <a:pt x="31" y="67"/>
                    </a:lnTo>
                    <a:lnTo>
                      <a:pt x="31" y="76"/>
                    </a:lnTo>
                    <a:close/>
                    <a:moveTo>
                      <a:pt x="31" y="58"/>
                    </a:moveTo>
                    <a:lnTo>
                      <a:pt x="35" y="58"/>
                    </a:lnTo>
                    <a:lnTo>
                      <a:pt x="35" y="76"/>
                    </a:lnTo>
                    <a:lnTo>
                      <a:pt x="31" y="76"/>
                    </a:lnTo>
                    <a:lnTo>
                      <a:pt x="31" y="58"/>
                    </a:lnTo>
                    <a:close/>
                    <a:moveTo>
                      <a:pt x="35" y="58"/>
                    </a:moveTo>
                    <a:lnTo>
                      <a:pt x="41" y="58"/>
                    </a:lnTo>
                    <a:lnTo>
                      <a:pt x="41" y="76"/>
                    </a:lnTo>
                    <a:lnTo>
                      <a:pt x="35" y="76"/>
                    </a:lnTo>
                    <a:lnTo>
                      <a:pt x="35" y="58"/>
                    </a:lnTo>
                    <a:close/>
                    <a:moveTo>
                      <a:pt x="46" y="75"/>
                    </a:moveTo>
                    <a:lnTo>
                      <a:pt x="43" y="76"/>
                    </a:lnTo>
                    <a:lnTo>
                      <a:pt x="41" y="76"/>
                    </a:lnTo>
                    <a:lnTo>
                      <a:pt x="41" y="67"/>
                    </a:lnTo>
                    <a:lnTo>
                      <a:pt x="46" y="75"/>
                    </a:lnTo>
                    <a:close/>
                    <a:moveTo>
                      <a:pt x="37" y="59"/>
                    </a:moveTo>
                    <a:lnTo>
                      <a:pt x="43" y="56"/>
                    </a:lnTo>
                    <a:lnTo>
                      <a:pt x="52" y="72"/>
                    </a:lnTo>
                    <a:lnTo>
                      <a:pt x="46" y="75"/>
                    </a:lnTo>
                    <a:lnTo>
                      <a:pt x="37" y="59"/>
                    </a:lnTo>
                    <a:close/>
                    <a:moveTo>
                      <a:pt x="43" y="56"/>
                    </a:moveTo>
                    <a:lnTo>
                      <a:pt x="46" y="54"/>
                    </a:lnTo>
                    <a:lnTo>
                      <a:pt x="48" y="54"/>
                    </a:lnTo>
                    <a:lnTo>
                      <a:pt x="48" y="64"/>
                    </a:lnTo>
                    <a:lnTo>
                      <a:pt x="43" y="56"/>
                    </a:lnTo>
                    <a:close/>
                    <a:moveTo>
                      <a:pt x="48" y="54"/>
                    </a:moveTo>
                    <a:lnTo>
                      <a:pt x="51" y="54"/>
                    </a:lnTo>
                    <a:lnTo>
                      <a:pt x="51" y="73"/>
                    </a:lnTo>
                    <a:lnTo>
                      <a:pt x="48" y="73"/>
                    </a:lnTo>
                    <a:lnTo>
                      <a:pt x="48" y="54"/>
                    </a:lnTo>
                    <a:close/>
                    <a:moveTo>
                      <a:pt x="56" y="72"/>
                    </a:moveTo>
                    <a:lnTo>
                      <a:pt x="53" y="73"/>
                    </a:lnTo>
                    <a:lnTo>
                      <a:pt x="51" y="73"/>
                    </a:lnTo>
                    <a:lnTo>
                      <a:pt x="51" y="64"/>
                    </a:lnTo>
                    <a:lnTo>
                      <a:pt x="56" y="72"/>
                    </a:lnTo>
                    <a:close/>
                    <a:moveTo>
                      <a:pt x="47" y="56"/>
                    </a:moveTo>
                    <a:lnTo>
                      <a:pt x="53" y="52"/>
                    </a:lnTo>
                    <a:lnTo>
                      <a:pt x="61" y="69"/>
                    </a:lnTo>
                    <a:lnTo>
                      <a:pt x="56"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7" name="Freeform 624">
                <a:extLst>
                  <a:ext uri="{FF2B5EF4-FFF2-40B4-BE49-F238E27FC236}">
                    <a16:creationId xmlns:a16="http://schemas.microsoft.com/office/drawing/2014/main" id="{9EC0193B-1471-461B-86FE-4A741716C8B6}"/>
                  </a:ext>
                </a:extLst>
              </p:cNvPr>
              <p:cNvSpPr>
                <a:spLocks/>
              </p:cNvSpPr>
              <p:nvPr/>
            </p:nvSpPr>
            <p:spPr bwMode="auto">
              <a:xfrm>
                <a:off x="3454" y="2290"/>
                <a:ext cx="16" cy="15"/>
              </a:xfrm>
              <a:custGeom>
                <a:avLst/>
                <a:gdLst>
                  <a:gd name="T0" fmla="*/ 3 w 64"/>
                  <a:gd name="T1" fmla="*/ 3 h 58"/>
                  <a:gd name="T2" fmla="*/ 3 w 64"/>
                  <a:gd name="T3" fmla="*/ 3 h 58"/>
                  <a:gd name="T4" fmla="*/ 4 w 64"/>
                  <a:gd name="T5" fmla="*/ 3 h 58"/>
                  <a:gd name="T6" fmla="*/ 4 w 64"/>
                  <a:gd name="T7" fmla="*/ 3 h 58"/>
                  <a:gd name="T8" fmla="*/ 4 w 64"/>
                  <a:gd name="T9" fmla="*/ 2 h 58"/>
                  <a:gd name="T10" fmla="*/ 4 w 64"/>
                  <a:gd name="T11" fmla="*/ 2 h 58"/>
                  <a:gd name="T12" fmla="*/ 4 w 64"/>
                  <a:gd name="T13" fmla="*/ 2 h 58"/>
                  <a:gd name="T14" fmla="*/ 4 w 64"/>
                  <a:gd name="T15" fmla="*/ 2 h 58"/>
                  <a:gd name="T16" fmla="*/ 4 w 64"/>
                  <a:gd name="T17" fmla="*/ 1 h 58"/>
                  <a:gd name="T18" fmla="*/ 4 w 64"/>
                  <a:gd name="T19" fmla="*/ 1 h 58"/>
                  <a:gd name="T20" fmla="*/ 4 w 64"/>
                  <a:gd name="T21" fmla="*/ 1 h 58"/>
                  <a:gd name="T22" fmla="*/ 4 w 64"/>
                  <a:gd name="T23" fmla="*/ 1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1 h 58"/>
                  <a:gd name="T42" fmla="*/ 1 w 64"/>
                  <a:gd name="T43" fmla="*/ 1 h 58"/>
                  <a:gd name="T44" fmla="*/ 1 w 64"/>
                  <a:gd name="T45" fmla="*/ 1 h 58"/>
                  <a:gd name="T46" fmla="*/ 1 w 64"/>
                  <a:gd name="T47" fmla="*/ 1 h 58"/>
                  <a:gd name="T48" fmla="*/ 0 w 64"/>
                  <a:gd name="T49" fmla="*/ 1 h 58"/>
                  <a:gd name="T50" fmla="*/ 0 w 64"/>
                  <a:gd name="T51" fmla="*/ 2 h 58"/>
                  <a:gd name="T52" fmla="*/ 0 w 64"/>
                  <a:gd name="T53" fmla="*/ 2 h 58"/>
                  <a:gd name="T54" fmla="*/ 0 w 64"/>
                  <a:gd name="T55" fmla="*/ 2 h 58"/>
                  <a:gd name="T56" fmla="*/ 0 w 64"/>
                  <a:gd name="T57" fmla="*/ 3 h 58"/>
                  <a:gd name="T58" fmla="*/ 0 w 64"/>
                  <a:gd name="T59" fmla="*/ 3 h 58"/>
                  <a:gd name="T60" fmla="*/ 0 w 64"/>
                  <a:gd name="T61" fmla="*/ 3 h 58"/>
                  <a:gd name="T62" fmla="*/ 0 w 64"/>
                  <a:gd name="T63" fmla="*/ 3 h 58"/>
                  <a:gd name="T64" fmla="*/ 1 w 64"/>
                  <a:gd name="T65" fmla="*/ 3 h 58"/>
                  <a:gd name="T66" fmla="*/ 1 w 64"/>
                  <a:gd name="T67" fmla="*/ 4 h 58"/>
                  <a:gd name="T68" fmla="*/ 1 w 64"/>
                  <a:gd name="T69" fmla="*/ 4 h 58"/>
                  <a:gd name="T70" fmla="*/ 1 w 64"/>
                  <a:gd name="T71" fmla="*/ 4 h 58"/>
                  <a:gd name="T72" fmla="*/ 2 w 64"/>
                  <a:gd name="T73" fmla="*/ 4 h 58"/>
                  <a:gd name="T74" fmla="*/ 2 w 64"/>
                  <a:gd name="T75" fmla="*/ 4 h 58"/>
                  <a:gd name="T76" fmla="*/ 2 w 64"/>
                  <a:gd name="T77" fmla="*/ 4 h 58"/>
                  <a:gd name="T78" fmla="*/ 3 w 64"/>
                  <a:gd name="T79" fmla="*/ 4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2"/>
                    </a:moveTo>
                    <a:lnTo>
                      <a:pt x="51" y="49"/>
                    </a:lnTo>
                    <a:lnTo>
                      <a:pt x="54" y="46"/>
                    </a:lnTo>
                    <a:lnTo>
                      <a:pt x="58" y="42"/>
                    </a:lnTo>
                    <a:lnTo>
                      <a:pt x="61" y="36"/>
                    </a:lnTo>
                    <a:lnTo>
                      <a:pt x="64" y="32"/>
                    </a:lnTo>
                    <a:lnTo>
                      <a:pt x="64" y="29"/>
                    </a:lnTo>
                    <a:lnTo>
                      <a:pt x="64" y="24"/>
                    </a:lnTo>
                    <a:lnTo>
                      <a:pt x="64" y="20"/>
                    </a:lnTo>
                    <a:lnTo>
                      <a:pt x="64" y="14"/>
                    </a:lnTo>
                    <a:lnTo>
                      <a:pt x="64" y="10"/>
                    </a:lnTo>
                    <a:lnTo>
                      <a:pt x="61" y="7"/>
                    </a:lnTo>
                    <a:lnTo>
                      <a:pt x="58" y="4"/>
                    </a:lnTo>
                    <a:lnTo>
                      <a:pt x="54" y="4"/>
                    </a:lnTo>
                    <a:lnTo>
                      <a:pt x="48" y="0"/>
                    </a:lnTo>
                    <a:lnTo>
                      <a:pt x="44" y="0"/>
                    </a:lnTo>
                    <a:lnTo>
                      <a:pt x="39" y="0"/>
                    </a:lnTo>
                    <a:lnTo>
                      <a:pt x="36" y="0"/>
                    </a:lnTo>
                    <a:lnTo>
                      <a:pt x="29" y="0"/>
                    </a:lnTo>
                    <a:lnTo>
                      <a:pt x="26" y="4"/>
                    </a:lnTo>
                    <a:lnTo>
                      <a:pt x="19" y="7"/>
                    </a:lnTo>
                    <a:lnTo>
                      <a:pt x="14" y="10"/>
                    </a:lnTo>
                    <a:lnTo>
                      <a:pt x="10" y="14"/>
                    </a:lnTo>
                    <a:lnTo>
                      <a:pt x="7" y="17"/>
                    </a:lnTo>
                    <a:lnTo>
                      <a:pt x="4" y="20"/>
                    </a:lnTo>
                    <a:lnTo>
                      <a:pt x="0" y="26"/>
                    </a:lnTo>
                    <a:lnTo>
                      <a:pt x="0" y="29"/>
                    </a:lnTo>
                    <a:lnTo>
                      <a:pt x="0" y="32"/>
                    </a:lnTo>
                    <a:lnTo>
                      <a:pt x="0" y="39"/>
                    </a:lnTo>
                    <a:lnTo>
                      <a:pt x="0" y="42"/>
                    </a:lnTo>
                    <a:lnTo>
                      <a:pt x="0" y="46"/>
                    </a:lnTo>
                    <a:lnTo>
                      <a:pt x="4" y="49"/>
                    </a:lnTo>
                    <a:lnTo>
                      <a:pt x="7" y="52"/>
                    </a:lnTo>
                    <a:lnTo>
                      <a:pt x="10" y="55"/>
                    </a:lnTo>
                    <a:lnTo>
                      <a:pt x="16" y="55"/>
                    </a:lnTo>
                    <a:lnTo>
                      <a:pt x="19" y="58"/>
                    </a:lnTo>
                    <a:lnTo>
                      <a:pt x="26" y="58"/>
                    </a:lnTo>
                    <a:lnTo>
                      <a:pt x="29" y="58"/>
                    </a:lnTo>
                    <a:lnTo>
                      <a:pt x="36" y="55"/>
                    </a:lnTo>
                    <a:lnTo>
                      <a:pt x="42" y="55"/>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8" name="Freeform 625">
                <a:extLst>
                  <a:ext uri="{FF2B5EF4-FFF2-40B4-BE49-F238E27FC236}">
                    <a16:creationId xmlns:a16="http://schemas.microsoft.com/office/drawing/2014/main" id="{B223650F-28A2-4071-AD39-112954BFD2BE}"/>
                  </a:ext>
                </a:extLst>
              </p:cNvPr>
              <p:cNvSpPr>
                <a:spLocks noEditPoints="1"/>
              </p:cNvSpPr>
              <p:nvPr/>
            </p:nvSpPr>
            <p:spPr bwMode="auto">
              <a:xfrm>
                <a:off x="3452" y="2288"/>
                <a:ext cx="20" cy="19"/>
              </a:xfrm>
              <a:custGeom>
                <a:avLst/>
                <a:gdLst>
                  <a:gd name="T0" fmla="*/ 3 w 83"/>
                  <a:gd name="T1" fmla="*/ 3 h 76"/>
                  <a:gd name="T2" fmla="*/ 4 w 83"/>
                  <a:gd name="T3" fmla="*/ 4 h 76"/>
                  <a:gd name="T4" fmla="*/ 3 w 83"/>
                  <a:gd name="T5" fmla="*/ 3 h 76"/>
                  <a:gd name="T6" fmla="*/ 3 w 83"/>
                  <a:gd name="T7" fmla="*/ 3 h 76"/>
                  <a:gd name="T8" fmla="*/ 3 w 83"/>
                  <a:gd name="T9" fmla="*/ 3 h 76"/>
                  <a:gd name="T10" fmla="*/ 4 w 83"/>
                  <a:gd name="T11" fmla="*/ 4 h 76"/>
                  <a:gd name="T12" fmla="*/ 3 w 83"/>
                  <a:gd name="T13" fmla="*/ 3 h 76"/>
                  <a:gd name="T14" fmla="*/ 4 w 83"/>
                  <a:gd name="T15" fmla="*/ 3 h 76"/>
                  <a:gd name="T16" fmla="*/ 4 w 83"/>
                  <a:gd name="T17" fmla="*/ 2 h 76"/>
                  <a:gd name="T18" fmla="*/ 5 w 83"/>
                  <a:gd name="T19" fmla="*/ 3 h 76"/>
                  <a:gd name="T20" fmla="*/ 4 w 83"/>
                  <a:gd name="T21" fmla="*/ 3 h 76"/>
                  <a:gd name="T22" fmla="*/ 4 w 83"/>
                  <a:gd name="T23" fmla="*/ 2 h 76"/>
                  <a:gd name="T24" fmla="*/ 4 w 83"/>
                  <a:gd name="T25" fmla="*/ 2 h 76"/>
                  <a:gd name="T26" fmla="*/ 4 w 83"/>
                  <a:gd name="T27" fmla="*/ 2 h 76"/>
                  <a:gd name="T28" fmla="*/ 4 w 83"/>
                  <a:gd name="T29" fmla="*/ 2 h 76"/>
                  <a:gd name="T30" fmla="*/ 5 w 83"/>
                  <a:gd name="T31" fmla="*/ 1 h 76"/>
                  <a:gd name="T32" fmla="*/ 4 w 83"/>
                  <a:gd name="T33" fmla="*/ 2 h 76"/>
                  <a:gd name="T34" fmla="*/ 4 w 83"/>
                  <a:gd name="T35" fmla="*/ 2 h 76"/>
                  <a:gd name="T36" fmla="*/ 4 w 83"/>
                  <a:gd name="T37" fmla="*/ 0 h 76"/>
                  <a:gd name="T38" fmla="*/ 4 w 83"/>
                  <a:gd name="T39" fmla="*/ 2 h 76"/>
                  <a:gd name="T40" fmla="*/ 4 w 83"/>
                  <a:gd name="T41" fmla="*/ 2 h 76"/>
                  <a:gd name="T42" fmla="*/ 3 w 83"/>
                  <a:gd name="T43" fmla="*/ 1 h 76"/>
                  <a:gd name="T44" fmla="*/ 3 w 83"/>
                  <a:gd name="T45" fmla="*/ 0 h 76"/>
                  <a:gd name="T46" fmla="*/ 3 w 83"/>
                  <a:gd name="T47" fmla="*/ 1 h 76"/>
                  <a:gd name="T48" fmla="*/ 3 w 83"/>
                  <a:gd name="T49" fmla="*/ 1 h 76"/>
                  <a:gd name="T50" fmla="*/ 3 w 83"/>
                  <a:gd name="T51" fmla="*/ 1 h 76"/>
                  <a:gd name="T52" fmla="*/ 3 w 83"/>
                  <a:gd name="T53" fmla="*/ 1 h 76"/>
                  <a:gd name="T54" fmla="*/ 2 w 83"/>
                  <a:gd name="T55" fmla="*/ 0 h 76"/>
                  <a:gd name="T56" fmla="*/ 3 w 83"/>
                  <a:gd name="T57" fmla="*/ 1 h 76"/>
                  <a:gd name="T58" fmla="*/ 2 w 83"/>
                  <a:gd name="T59" fmla="*/ 1 h 76"/>
                  <a:gd name="T60" fmla="*/ 2 w 83"/>
                  <a:gd name="T61" fmla="*/ 1 h 76"/>
                  <a:gd name="T62" fmla="*/ 2 w 83"/>
                  <a:gd name="T63" fmla="*/ 2 h 76"/>
                  <a:gd name="T64" fmla="*/ 1 w 83"/>
                  <a:gd name="T65" fmla="*/ 1 h 76"/>
                  <a:gd name="T66" fmla="*/ 2 w 83"/>
                  <a:gd name="T67" fmla="*/ 2 h 76"/>
                  <a:gd name="T68" fmla="*/ 2 w 83"/>
                  <a:gd name="T69" fmla="*/ 2 h 76"/>
                  <a:gd name="T70" fmla="*/ 1 w 83"/>
                  <a:gd name="T71" fmla="*/ 2 h 76"/>
                  <a:gd name="T72" fmla="*/ 0 w 83"/>
                  <a:gd name="T73" fmla="*/ 2 h 76"/>
                  <a:gd name="T74" fmla="*/ 1 w 83"/>
                  <a:gd name="T75" fmla="*/ 2 h 76"/>
                  <a:gd name="T76" fmla="*/ 0 w 83"/>
                  <a:gd name="T77" fmla="*/ 2 h 76"/>
                  <a:gd name="T78" fmla="*/ 1 w 83"/>
                  <a:gd name="T79" fmla="*/ 2 h 76"/>
                  <a:gd name="T80" fmla="*/ 1 w 83"/>
                  <a:gd name="T81" fmla="*/ 2 h 76"/>
                  <a:gd name="T82" fmla="*/ 1 w 83"/>
                  <a:gd name="T83" fmla="*/ 3 h 76"/>
                  <a:gd name="T84" fmla="*/ 1 w 83"/>
                  <a:gd name="T85" fmla="*/ 3 h 76"/>
                  <a:gd name="T86" fmla="*/ 1 w 83"/>
                  <a:gd name="T87" fmla="*/ 3 h 76"/>
                  <a:gd name="T88" fmla="*/ 0 w 83"/>
                  <a:gd name="T89" fmla="*/ 4 h 76"/>
                  <a:gd name="T90" fmla="*/ 1 w 83"/>
                  <a:gd name="T91" fmla="*/ 3 h 76"/>
                  <a:gd name="T92" fmla="*/ 1 w 83"/>
                  <a:gd name="T93" fmla="*/ 3 h 76"/>
                  <a:gd name="T94" fmla="*/ 0 w 83"/>
                  <a:gd name="T95" fmla="*/ 4 h 76"/>
                  <a:gd name="T96" fmla="*/ 1 w 83"/>
                  <a:gd name="T97" fmla="*/ 3 h 76"/>
                  <a:gd name="T98" fmla="*/ 1 w 83"/>
                  <a:gd name="T99" fmla="*/ 5 h 76"/>
                  <a:gd name="T100" fmla="*/ 1 w 83"/>
                  <a:gd name="T101" fmla="*/ 4 h 76"/>
                  <a:gd name="T102" fmla="*/ 1 w 83"/>
                  <a:gd name="T103" fmla="*/ 4 h 76"/>
                  <a:gd name="T104" fmla="*/ 2 w 83"/>
                  <a:gd name="T105" fmla="*/ 4 h 76"/>
                  <a:gd name="T106" fmla="*/ 2 w 83"/>
                  <a:gd name="T107" fmla="*/ 5 h 76"/>
                  <a:gd name="T108" fmla="*/ 2 w 83"/>
                  <a:gd name="T109" fmla="*/ 4 h 76"/>
                  <a:gd name="T110" fmla="*/ 2 w 83"/>
                  <a:gd name="T111" fmla="*/ 4 h 76"/>
                  <a:gd name="T112" fmla="*/ 2 w 83"/>
                  <a:gd name="T113" fmla="*/ 5 h 76"/>
                  <a:gd name="T114" fmla="*/ 2 w 83"/>
                  <a:gd name="T115" fmla="*/ 4 h 76"/>
                  <a:gd name="T116" fmla="*/ 2 w 83"/>
                  <a:gd name="T117" fmla="*/ 4 h 76"/>
                  <a:gd name="T118" fmla="*/ 3 w 83"/>
                  <a:gd name="T119" fmla="*/ 4 h 76"/>
                  <a:gd name="T120" fmla="*/ 3 w 83"/>
                  <a:gd name="T121" fmla="*/ 4 h 76"/>
                  <a:gd name="T122" fmla="*/ 3 w 83"/>
                  <a:gd name="T123" fmla="*/ 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3"/>
                  <a:gd name="T187" fmla="*/ 0 h 76"/>
                  <a:gd name="T188" fmla="*/ 83 w 83"/>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3" h="76">
                    <a:moveTo>
                      <a:pt x="51" y="51"/>
                    </a:moveTo>
                    <a:lnTo>
                      <a:pt x="57" y="48"/>
                    </a:lnTo>
                    <a:lnTo>
                      <a:pt x="65" y="65"/>
                    </a:lnTo>
                    <a:lnTo>
                      <a:pt x="59" y="68"/>
                    </a:lnTo>
                    <a:lnTo>
                      <a:pt x="51" y="51"/>
                    </a:lnTo>
                    <a:close/>
                    <a:moveTo>
                      <a:pt x="68" y="64"/>
                    </a:moveTo>
                    <a:lnTo>
                      <a:pt x="67" y="65"/>
                    </a:lnTo>
                    <a:lnTo>
                      <a:pt x="65" y="65"/>
                    </a:lnTo>
                    <a:lnTo>
                      <a:pt x="61" y="57"/>
                    </a:lnTo>
                    <a:lnTo>
                      <a:pt x="68" y="64"/>
                    </a:lnTo>
                    <a:close/>
                    <a:moveTo>
                      <a:pt x="54" y="50"/>
                    </a:moveTo>
                    <a:lnTo>
                      <a:pt x="58" y="47"/>
                    </a:lnTo>
                    <a:lnTo>
                      <a:pt x="71" y="60"/>
                    </a:lnTo>
                    <a:lnTo>
                      <a:pt x="68" y="64"/>
                    </a:lnTo>
                    <a:lnTo>
                      <a:pt x="54" y="50"/>
                    </a:lnTo>
                    <a:close/>
                    <a:moveTo>
                      <a:pt x="58" y="47"/>
                    </a:move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8" y="34"/>
                    </a:lnTo>
                    <a:lnTo>
                      <a:pt x="81" y="47"/>
                    </a:lnTo>
                    <a:lnTo>
                      <a:pt x="78" y="50"/>
                    </a:lnTo>
                    <a:lnTo>
                      <a:pt x="64" y="37"/>
                    </a:lnTo>
                    <a:close/>
                    <a:moveTo>
                      <a:pt x="83" y="40"/>
                    </a:moveTo>
                    <a:lnTo>
                      <a:pt x="83" y="45"/>
                    </a:lnTo>
                    <a:lnTo>
                      <a:pt x="81" y="47"/>
                    </a:lnTo>
                    <a:lnTo>
                      <a:pt x="74" y="40"/>
                    </a:lnTo>
                    <a:lnTo>
                      <a:pt x="83" y="40"/>
                    </a:lnTo>
                    <a:close/>
                    <a:moveTo>
                      <a:pt x="64" y="40"/>
                    </a:moveTo>
                    <a:lnTo>
                      <a:pt x="64" y="37"/>
                    </a:lnTo>
                    <a:lnTo>
                      <a:pt x="83" y="37"/>
                    </a:lnTo>
                    <a:lnTo>
                      <a:pt x="83" y="40"/>
                    </a:lnTo>
                    <a:lnTo>
                      <a:pt x="64" y="40"/>
                    </a:lnTo>
                    <a:close/>
                    <a:moveTo>
                      <a:pt x="64" y="37"/>
                    </a:moveTo>
                    <a:lnTo>
                      <a:pt x="64" y="32"/>
                    </a:lnTo>
                    <a:lnTo>
                      <a:pt x="83" y="32"/>
                    </a:lnTo>
                    <a:lnTo>
                      <a:pt x="83" y="37"/>
                    </a:lnTo>
                    <a:lnTo>
                      <a:pt x="64" y="37"/>
                    </a:lnTo>
                    <a:close/>
                    <a:moveTo>
                      <a:pt x="64" y="32"/>
                    </a:moveTo>
                    <a:lnTo>
                      <a:pt x="64" y="28"/>
                    </a:lnTo>
                    <a:lnTo>
                      <a:pt x="83" y="28"/>
                    </a:lnTo>
                    <a:lnTo>
                      <a:pt x="83" y="32"/>
                    </a:lnTo>
                    <a:lnTo>
                      <a:pt x="64" y="32"/>
                    </a:lnTo>
                    <a:close/>
                    <a:moveTo>
                      <a:pt x="64" y="28"/>
                    </a:moveTo>
                    <a:lnTo>
                      <a:pt x="64" y="22"/>
                    </a:lnTo>
                    <a:lnTo>
                      <a:pt x="83" y="22"/>
                    </a:lnTo>
                    <a:lnTo>
                      <a:pt x="83" y="28"/>
                    </a:lnTo>
                    <a:lnTo>
                      <a:pt x="64" y="28"/>
                    </a:lnTo>
                    <a:close/>
                    <a:moveTo>
                      <a:pt x="64" y="22"/>
                    </a:moveTo>
                    <a:lnTo>
                      <a:pt x="64" y="18"/>
                    </a:lnTo>
                    <a:lnTo>
                      <a:pt x="83" y="18"/>
                    </a:lnTo>
                    <a:lnTo>
                      <a:pt x="83" y="22"/>
                    </a:lnTo>
                    <a:lnTo>
                      <a:pt x="64" y="22"/>
                    </a:lnTo>
                    <a:close/>
                    <a:moveTo>
                      <a:pt x="81" y="12"/>
                    </a:moveTo>
                    <a:lnTo>
                      <a:pt x="83" y="14"/>
                    </a:lnTo>
                    <a:lnTo>
                      <a:pt x="83" y="18"/>
                    </a:lnTo>
                    <a:lnTo>
                      <a:pt x="74" y="18"/>
                    </a:lnTo>
                    <a:lnTo>
                      <a:pt x="81" y="12"/>
                    </a:lnTo>
                    <a:close/>
                    <a:moveTo>
                      <a:pt x="68" y="25"/>
                    </a:moveTo>
                    <a:lnTo>
                      <a:pt x="64" y="22"/>
                    </a:lnTo>
                    <a:lnTo>
                      <a:pt x="78" y="8"/>
                    </a:lnTo>
                    <a:lnTo>
                      <a:pt x="81" y="12"/>
                    </a:lnTo>
                    <a:lnTo>
                      <a:pt x="68" y="25"/>
                    </a:lnTo>
                    <a:close/>
                    <a:moveTo>
                      <a:pt x="64" y="22"/>
                    </a:moveTo>
                    <a:lnTo>
                      <a:pt x="61" y="18"/>
                    </a:lnTo>
                    <a:lnTo>
                      <a:pt x="74" y="5"/>
                    </a:lnTo>
                    <a:lnTo>
                      <a:pt x="78" y="8"/>
                    </a:lnTo>
                    <a:lnTo>
                      <a:pt x="64" y="22"/>
                    </a:lnTo>
                    <a:close/>
                    <a:moveTo>
                      <a:pt x="68" y="3"/>
                    </a:moveTo>
                    <a:lnTo>
                      <a:pt x="72"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8"/>
                    </a:lnTo>
                    <a:lnTo>
                      <a:pt x="58" y="0"/>
                    </a:lnTo>
                    <a:close/>
                    <a:moveTo>
                      <a:pt x="58" y="18"/>
                    </a:moveTo>
                    <a:lnTo>
                      <a:pt x="54" y="18"/>
                    </a:lnTo>
                    <a:lnTo>
                      <a:pt x="54" y="0"/>
                    </a:lnTo>
                    <a:lnTo>
                      <a:pt x="58" y="0"/>
                    </a:lnTo>
                    <a:lnTo>
                      <a:pt x="58" y="18"/>
                    </a:lnTo>
                    <a:close/>
                    <a:moveTo>
                      <a:pt x="54" y="18"/>
                    </a:moveTo>
                    <a:lnTo>
                      <a:pt x="49" y="18"/>
                    </a:lnTo>
                    <a:lnTo>
                      <a:pt x="49" y="0"/>
                    </a:lnTo>
                    <a:lnTo>
                      <a:pt x="54" y="0"/>
                    </a:lnTo>
                    <a:lnTo>
                      <a:pt x="54" y="18"/>
                    </a:lnTo>
                    <a:close/>
                    <a:moveTo>
                      <a:pt x="49" y="18"/>
                    </a:moveTo>
                    <a:lnTo>
                      <a:pt x="46" y="18"/>
                    </a:lnTo>
                    <a:lnTo>
                      <a:pt x="46" y="0"/>
                    </a:lnTo>
                    <a:lnTo>
                      <a:pt x="49" y="0"/>
                    </a:lnTo>
                    <a:lnTo>
                      <a:pt x="49" y="18"/>
                    </a:lnTo>
                    <a:close/>
                    <a:moveTo>
                      <a:pt x="46" y="18"/>
                    </a:moveTo>
                    <a:lnTo>
                      <a:pt x="39" y="18"/>
                    </a:lnTo>
                    <a:lnTo>
                      <a:pt x="39" y="0"/>
                    </a:lnTo>
                    <a:lnTo>
                      <a:pt x="46" y="0"/>
                    </a:lnTo>
                    <a:lnTo>
                      <a:pt x="46" y="18"/>
                    </a:lnTo>
                    <a:close/>
                    <a:moveTo>
                      <a:pt x="32" y="2"/>
                    </a:moveTo>
                    <a:lnTo>
                      <a:pt x="35" y="0"/>
                    </a:lnTo>
                    <a:lnTo>
                      <a:pt x="39" y="0"/>
                    </a:lnTo>
                    <a:lnTo>
                      <a:pt x="39" y="8"/>
                    </a:lnTo>
                    <a:lnTo>
                      <a:pt x="32" y="2"/>
                    </a:lnTo>
                    <a:close/>
                    <a:moveTo>
                      <a:pt x="46" y="15"/>
                    </a:moveTo>
                    <a:lnTo>
                      <a:pt x="42" y="18"/>
                    </a:lnTo>
                    <a:lnTo>
                      <a:pt x="29" y="5"/>
                    </a:lnTo>
                    <a:lnTo>
                      <a:pt x="32" y="2"/>
                    </a:lnTo>
                    <a:lnTo>
                      <a:pt x="46" y="15"/>
                    </a:lnTo>
                    <a:close/>
                    <a:moveTo>
                      <a:pt x="42" y="18"/>
                    </a:moveTo>
                    <a:lnTo>
                      <a:pt x="41" y="19"/>
                    </a:lnTo>
                    <a:lnTo>
                      <a:pt x="40" y="21"/>
                    </a:lnTo>
                    <a:lnTo>
                      <a:pt x="36" y="12"/>
                    </a:lnTo>
                    <a:lnTo>
                      <a:pt x="42" y="18"/>
                    </a:lnTo>
                    <a:close/>
                    <a:moveTo>
                      <a:pt x="40" y="21"/>
                    </a:moveTo>
                    <a:lnTo>
                      <a:pt x="33" y="24"/>
                    </a:lnTo>
                    <a:lnTo>
                      <a:pt x="26" y="6"/>
                    </a:lnTo>
                    <a:lnTo>
                      <a:pt x="31" y="4"/>
                    </a:lnTo>
                    <a:lnTo>
                      <a:pt x="40" y="21"/>
                    </a:lnTo>
                    <a:close/>
                    <a:moveTo>
                      <a:pt x="33" y="24"/>
                    </a:moveTo>
                    <a:lnTo>
                      <a:pt x="27" y="27"/>
                    </a:lnTo>
                    <a:lnTo>
                      <a:pt x="19" y="10"/>
                    </a:lnTo>
                    <a:lnTo>
                      <a:pt x="26" y="6"/>
                    </a:lnTo>
                    <a:lnTo>
                      <a:pt x="33" y="24"/>
                    </a:lnTo>
                    <a:close/>
                    <a:moveTo>
                      <a:pt x="16" y="12"/>
                    </a:moveTo>
                    <a:lnTo>
                      <a:pt x="17" y="11"/>
                    </a:lnTo>
                    <a:lnTo>
                      <a:pt x="19" y="10"/>
                    </a:lnTo>
                    <a:lnTo>
                      <a:pt x="24" y="18"/>
                    </a:lnTo>
                    <a:lnTo>
                      <a:pt x="16" y="12"/>
                    </a:lnTo>
                    <a:close/>
                    <a:moveTo>
                      <a:pt x="30" y="25"/>
                    </a:moveTo>
                    <a:lnTo>
                      <a:pt x="27" y="28"/>
                    </a:lnTo>
                    <a:lnTo>
                      <a:pt x="14" y="15"/>
                    </a:lnTo>
                    <a:lnTo>
                      <a:pt x="16" y="12"/>
                    </a:lnTo>
                    <a:lnTo>
                      <a:pt x="30" y="25"/>
                    </a:lnTo>
                    <a:close/>
                    <a:moveTo>
                      <a:pt x="27" y="28"/>
                    </a:moveTo>
                    <a:lnTo>
                      <a:pt x="24" y="32"/>
                    </a:lnTo>
                    <a:lnTo>
                      <a:pt x="10" y="18"/>
                    </a:lnTo>
                    <a:lnTo>
                      <a:pt x="14" y="15"/>
                    </a:lnTo>
                    <a:lnTo>
                      <a:pt x="27" y="28"/>
                    </a:lnTo>
                    <a:close/>
                    <a:moveTo>
                      <a:pt x="24" y="32"/>
                    </a:moveTo>
                    <a:lnTo>
                      <a:pt x="20" y="35"/>
                    </a:lnTo>
                    <a:lnTo>
                      <a:pt x="7" y="22"/>
                    </a:lnTo>
                    <a:lnTo>
                      <a:pt x="10" y="18"/>
                    </a:lnTo>
                    <a:lnTo>
                      <a:pt x="24" y="32"/>
                    </a:lnTo>
                    <a:close/>
                    <a:moveTo>
                      <a:pt x="5" y="24"/>
                    </a:moveTo>
                    <a:lnTo>
                      <a:pt x="6" y="23"/>
                    </a:lnTo>
                    <a:lnTo>
                      <a:pt x="7" y="22"/>
                    </a:lnTo>
                    <a:lnTo>
                      <a:pt x="14" y="28"/>
                    </a:lnTo>
                    <a:lnTo>
                      <a:pt x="5" y="24"/>
                    </a:lnTo>
                    <a:close/>
                    <a:moveTo>
                      <a:pt x="22" y="33"/>
                    </a:moveTo>
                    <a:lnTo>
                      <a:pt x="19" y="38"/>
                    </a:lnTo>
                    <a:lnTo>
                      <a:pt x="1" y="31"/>
                    </a:lnTo>
                    <a:lnTo>
                      <a:pt x="5" y="24"/>
                    </a:lnTo>
                    <a:lnTo>
                      <a:pt x="22" y="33"/>
                    </a:lnTo>
                    <a:close/>
                    <a:moveTo>
                      <a:pt x="0" y="34"/>
                    </a:moveTo>
                    <a:lnTo>
                      <a:pt x="0" y="32"/>
                    </a:lnTo>
                    <a:lnTo>
                      <a:pt x="1" y="31"/>
                    </a:lnTo>
                    <a:lnTo>
                      <a:pt x="10" y="34"/>
                    </a:lnTo>
                    <a:lnTo>
                      <a:pt x="0" y="34"/>
                    </a:lnTo>
                    <a:close/>
                    <a:moveTo>
                      <a:pt x="20" y="34"/>
                    </a:moveTo>
                    <a:lnTo>
                      <a:pt x="20" y="37"/>
                    </a:lnTo>
                    <a:lnTo>
                      <a:pt x="0" y="37"/>
                    </a:lnTo>
                    <a:lnTo>
                      <a:pt x="0" y="34"/>
                    </a:lnTo>
                    <a:lnTo>
                      <a:pt x="20" y="34"/>
                    </a:lnTo>
                    <a:close/>
                    <a:moveTo>
                      <a:pt x="20" y="37"/>
                    </a:moveTo>
                    <a:lnTo>
                      <a:pt x="20" y="40"/>
                    </a:lnTo>
                    <a:lnTo>
                      <a:pt x="0" y="40"/>
                    </a:lnTo>
                    <a:lnTo>
                      <a:pt x="0" y="37"/>
                    </a:lnTo>
                    <a:lnTo>
                      <a:pt x="20" y="37"/>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20" y="50"/>
                    </a:moveTo>
                    <a:lnTo>
                      <a:pt x="20" y="54"/>
                    </a:lnTo>
                    <a:lnTo>
                      <a:pt x="0" y="54"/>
                    </a:lnTo>
                    <a:lnTo>
                      <a:pt x="0" y="50"/>
                    </a:lnTo>
                    <a:lnTo>
                      <a:pt x="20" y="50"/>
                    </a:lnTo>
                    <a:close/>
                    <a:moveTo>
                      <a:pt x="4" y="60"/>
                    </a:moveTo>
                    <a:lnTo>
                      <a:pt x="0" y="57"/>
                    </a:lnTo>
                    <a:lnTo>
                      <a:pt x="0" y="54"/>
                    </a:lnTo>
                    <a:lnTo>
                      <a:pt x="10" y="54"/>
                    </a:lnTo>
                    <a:lnTo>
                      <a:pt x="4" y="60"/>
                    </a:lnTo>
                    <a:close/>
                    <a:moveTo>
                      <a:pt x="17" y="47"/>
                    </a:moveTo>
                    <a:lnTo>
                      <a:pt x="20" y="50"/>
                    </a:lnTo>
                    <a:lnTo>
                      <a:pt x="7" y="64"/>
                    </a:lnTo>
                    <a:lnTo>
                      <a:pt x="4" y="60"/>
                    </a:lnTo>
                    <a:lnTo>
                      <a:pt x="17" y="47"/>
                    </a:lnTo>
                    <a:close/>
                    <a:moveTo>
                      <a:pt x="20" y="50"/>
                    </a:moveTo>
                    <a:lnTo>
                      <a:pt x="24" y="53"/>
                    </a:lnTo>
                    <a:lnTo>
                      <a:pt x="10" y="67"/>
                    </a:lnTo>
                    <a:lnTo>
                      <a:pt x="7" y="64"/>
                    </a:lnTo>
                    <a:lnTo>
                      <a:pt x="20" y="50"/>
                    </a:lnTo>
                    <a:close/>
                    <a:moveTo>
                      <a:pt x="10" y="67"/>
                    </a:moveTo>
                    <a:lnTo>
                      <a:pt x="0" y="57"/>
                    </a:lnTo>
                    <a:lnTo>
                      <a:pt x="10" y="67"/>
                    </a:lnTo>
                    <a:lnTo>
                      <a:pt x="17" y="60"/>
                    </a:lnTo>
                    <a:lnTo>
                      <a:pt x="10" y="67"/>
                    </a:lnTo>
                    <a:close/>
                    <a:moveTo>
                      <a:pt x="24" y="53"/>
                    </a:moveTo>
                    <a:lnTo>
                      <a:pt x="27" y="56"/>
                    </a:lnTo>
                    <a:lnTo>
                      <a:pt x="14" y="69"/>
                    </a:lnTo>
                    <a:lnTo>
                      <a:pt x="10" y="67"/>
                    </a:lnTo>
                    <a:lnTo>
                      <a:pt x="24" y="53"/>
                    </a:lnTo>
                    <a:close/>
                    <a:moveTo>
                      <a:pt x="20" y="72"/>
                    </a:moveTo>
                    <a:lnTo>
                      <a:pt x="16" y="72"/>
                    </a:lnTo>
                    <a:lnTo>
                      <a:pt x="14" y="69"/>
                    </a:lnTo>
                    <a:lnTo>
                      <a:pt x="20" y="63"/>
                    </a:lnTo>
                    <a:lnTo>
                      <a:pt x="20" y="72"/>
                    </a:lnTo>
                    <a:close/>
                    <a:moveTo>
                      <a:pt x="20" y="54"/>
                    </a:moveTo>
                    <a:lnTo>
                      <a:pt x="26" y="54"/>
                    </a:lnTo>
                    <a:lnTo>
                      <a:pt x="26" y="72"/>
                    </a:lnTo>
                    <a:lnTo>
                      <a:pt x="20" y="72"/>
                    </a:lnTo>
                    <a:lnTo>
                      <a:pt x="20" y="54"/>
                    </a:lnTo>
                    <a:close/>
                    <a:moveTo>
                      <a:pt x="26" y="54"/>
                    </a:moveTo>
                    <a:lnTo>
                      <a:pt x="30" y="54"/>
                    </a:lnTo>
                    <a:lnTo>
                      <a:pt x="33" y="56"/>
                    </a:lnTo>
                    <a:lnTo>
                      <a:pt x="26" y="63"/>
                    </a:lnTo>
                    <a:lnTo>
                      <a:pt x="26" y="54"/>
                    </a:lnTo>
                    <a:close/>
                    <a:moveTo>
                      <a:pt x="33" y="56"/>
                    </a:moveTo>
                    <a:lnTo>
                      <a:pt x="36" y="59"/>
                    </a:lnTo>
                    <a:lnTo>
                      <a:pt x="22" y="72"/>
                    </a:lnTo>
                    <a:lnTo>
                      <a:pt x="19" y="69"/>
                    </a:lnTo>
                    <a:lnTo>
                      <a:pt x="33" y="56"/>
                    </a:lnTo>
                    <a:close/>
                    <a:moveTo>
                      <a:pt x="29" y="76"/>
                    </a:moveTo>
                    <a:lnTo>
                      <a:pt x="26" y="76"/>
                    </a:lnTo>
                    <a:lnTo>
                      <a:pt x="22" y="72"/>
                    </a:lnTo>
                    <a:lnTo>
                      <a:pt x="29" y="66"/>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50" y="71"/>
                    </a:lnTo>
                    <a:lnTo>
                      <a:pt x="43" y="75"/>
                    </a:lnTo>
                    <a:lnTo>
                      <a:pt x="35" y="58"/>
                    </a:lnTo>
                    <a:close/>
                    <a:moveTo>
                      <a:pt x="41" y="55"/>
                    </a:moveTo>
                    <a:lnTo>
                      <a:pt x="43" y="54"/>
                    </a:lnTo>
                    <a:lnTo>
                      <a:pt x="46" y="54"/>
                    </a:lnTo>
                    <a:lnTo>
                      <a:pt x="46" y="63"/>
                    </a:lnTo>
                    <a:lnTo>
                      <a:pt x="41" y="55"/>
                    </a:lnTo>
                    <a:close/>
                    <a:moveTo>
                      <a:pt x="46" y="54"/>
                    </a:moveTo>
                    <a:lnTo>
                      <a:pt x="52" y="54"/>
                    </a:lnTo>
                    <a:lnTo>
                      <a:pt x="52" y="72"/>
                    </a:lnTo>
                    <a:lnTo>
                      <a:pt x="46" y="72"/>
                    </a:lnTo>
                    <a:lnTo>
                      <a:pt x="46" y="54"/>
                    </a:lnTo>
                    <a:close/>
                    <a:moveTo>
                      <a:pt x="59" y="69"/>
                    </a:moveTo>
                    <a:lnTo>
                      <a:pt x="55" y="72"/>
                    </a:lnTo>
                    <a:lnTo>
                      <a:pt x="52" y="72"/>
                    </a:lnTo>
                    <a:lnTo>
                      <a:pt x="52" y="63"/>
                    </a:lnTo>
                    <a:lnTo>
                      <a:pt x="59" y="69"/>
                    </a:lnTo>
                    <a:close/>
                    <a:moveTo>
                      <a:pt x="44" y="56"/>
                    </a:moveTo>
                    <a:lnTo>
                      <a:pt x="48" y="53"/>
                    </a:lnTo>
                    <a:lnTo>
                      <a:pt x="62" y="67"/>
                    </a:lnTo>
                    <a:lnTo>
                      <a:pt x="59"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69" name="Freeform 626">
                <a:extLst>
                  <a:ext uri="{FF2B5EF4-FFF2-40B4-BE49-F238E27FC236}">
                    <a16:creationId xmlns:a16="http://schemas.microsoft.com/office/drawing/2014/main" id="{0E33BE74-08A2-4A24-B340-1775C345640E}"/>
                  </a:ext>
                </a:extLst>
              </p:cNvPr>
              <p:cNvSpPr>
                <a:spLocks/>
              </p:cNvSpPr>
              <p:nvPr/>
            </p:nvSpPr>
            <p:spPr bwMode="auto">
              <a:xfrm>
                <a:off x="3502" y="2267"/>
                <a:ext cx="16" cy="15"/>
              </a:xfrm>
              <a:custGeom>
                <a:avLst/>
                <a:gdLst>
                  <a:gd name="T0" fmla="*/ 3 w 64"/>
                  <a:gd name="T1" fmla="*/ 3 h 57"/>
                  <a:gd name="T2" fmla="*/ 3 w 64"/>
                  <a:gd name="T3" fmla="*/ 3 h 57"/>
                  <a:gd name="T4" fmla="*/ 4 w 64"/>
                  <a:gd name="T5" fmla="*/ 3 h 57"/>
                  <a:gd name="T6" fmla="*/ 4 w 64"/>
                  <a:gd name="T7" fmla="*/ 3 h 57"/>
                  <a:gd name="T8" fmla="*/ 4 w 64"/>
                  <a:gd name="T9" fmla="*/ 3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1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2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4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7" y="41"/>
                    </a:lnTo>
                    <a:lnTo>
                      <a:pt x="61" y="37"/>
                    </a:lnTo>
                    <a:lnTo>
                      <a:pt x="64" y="32"/>
                    </a:lnTo>
                    <a:lnTo>
                      <a:pt x="64" y="29"/>
                    </a:lnTo>
                    <a:lnTo>
                      <a:pt x="64" y="25"/>
                    </a:lnTo>
                    <a:lnTo>
                      <a:pt x="64" y="19"/>
                    </a:lnTo>
                    <a:lnTo>
                      <a:pt x="64" y="15"/>
                    </a:lnTo>
                    <a:lnTo>
                      <a:pt x="64" y="12"/>
                    </a:lnTo>
                    <a:lnTo>
                      <a:pt x="61" y="9"/>
                    </a:lnTo>
                    <a:lnTo>
                      <a:pt x="57" y="7"/>
                    </a:lnTo>
                    <a:lnTo>
                      <a:pt x="54" y="3"/>
                    </a:lnTo>
                    <a:lnTo>
                      <a:pt x="47" y="0"/>
                    </a:lnTo>
                    <a:lnTo>
                      <a:pt x="44" y="0"/>
                    </a:lnTo>
                    <a:lnTo>
                      <a:pt x="39" y="0"/>
                    </a:lnTo>
                    <a:lnTo>
                      <a:pt x="35" y="0"/>
                    </a:lnTo>
                    <a:lnTo>
                      <a:pt x="29" y="3"/>
                    </a:lnTo>
                    <a:lnTo>
                      <a:pt x="22" y="3"/>
                    </a:lnTo>
                    <a:lnTo>
                      <a:pt x="19" y="7"/>
                    </a:lnTo>
                    <a:lnTo>
                      <a:pt x="13" y="9"/>
                    </a:lnTo>
                    <a:lnTo>
                      <a:pt x="10" y="12"/>
                    </a:lnTo>
                    <a:lnTo>
                      <a:pt x="7" y="15"/>
                    </a:lnTo>
                    <a:lnTo>
                      <a:pt x="3" y="22"/>
                    </a:lnTo>
                    <a:lnTo>
                      <a:pt x="0" y="25"/>
                    </a:lnTo>
                    <a:lnTo>
                      <a:pt x="0" y="29"/>
                    </a:lnTo>
                    <a:lnTo>
                      <a:pt x="0" y="34"/>
                    </a:lnTo>
                    <a:lnTo>
                      <a:pt x="0" y="37"/>
                    </a:lnTo>
                    <a:lnTo>
                      <a:pt x="0" y="41"/>
                    </a:lnTo>
                    <a:lnTo>
                      <a:pt x="0" y="47"/>
                    </a:lnTo>
                    <a:lnTo>
                      <a:pt x="3" y="51"/>
                    </a:lnTo>
                    <a:lnTo>
                      <a:pt x="7" y="54"/>
                    </a:lnTo>
                    <a:lnTo>
                      <a:pt x="10" y="54"/>
                    </a:lnTo>
                    <a:lnTo>
                      <a:pt x="15" y="57"/>
                    </a:lnTo>
                    <a:lnTo>
                      <a:pt x="19" y="57"/>
                    </a:lnTo>
                    <a:lnTo>
                      <a:pt x="25" y="57"/>
                    </a:lnTo>
                    <a:lnTo>
                      <a:pt x="29" y="57"/>
                    </a:lnTo>
                    <a:lnTo>
                      <a:pt x="35" y="57"/>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0" name="Freeform 627">
                <a:extLst>
                  <a:ext uri="{FF2B5EF4-FFF2-40B4-BE49-F238E27FC236}">
                    <a16:creationId xmlns:a16="http://schemas.microsoft.com/office/drawing/2014/main" id="{05390301-7C7A-41C5-A22B-0B2690B6209A}"/>
                  </a:ext>
                </a:extLst>
              </p:cNvPr>
              <p:cNvSpPr>
                <a:spLocks noEditPoints="1"/>
              </p:cNvSpPr>
              <p:nvPr/>
            </p:nvSpPr>
            <p:spPr bwMode="auto">
              <a:xfrm>
                <a:off x="3499" y="2265"/>
                <a:ext cx="21" cy="19"/>
              </a:xfrm>
              <a:custGeom>
                <a:avLst/>
                <a:gdLst>
                  <a:gd name="T0" fmla="*/ 4 w 84"/>
                  <a:gd name="T1" fmla="*/ 4 h 76"/>
                  <a:gd name="T2" fmla="*/ 4 w 84"/>
                  <a:gd name="T3" fmla="*/ 3 h 76"/>
                  <a:gd name="T4" fmla="*/ 4 w 84"/>
                  <a:gd name="T5" fmla="*/ 3 h 76"/>
                  <a:gd name="T6" fmla="*/ 5 w 84"/>
                  <a:gd name="T7" fmla="*/ 4 h 76"/>
                  <a:gd name="T8" fmla="*/ 5 w 84"/>
                  <a:gd name="T9" fmla="*/ 4 h 76"/>
                  <a:gd name="T10" fmla="*/ 5 w 84"/>
                  <a:gd name="T11" fmla="*/ 3 h 76"/>
                  <a:gd name="T12" fmla="*/ 4 w 84"/>
                  <a:gd name="T13" fmla="*/ 3 h 76"/>
                  <a:gd name="T14" fmla="*/ 5 w 84"/>
                  <a:gd name="T15" fmla="*/ 3 h 76"/>
                  <a:gd name="T16" fmla="*/ 5 w 84"/>
                  <a:gd name="T17" fmla="*/ 3 h 76"/>
                  <a:gd name="T18" fmla="*/ 4 w 84"/>
                  <a:gd name="T19" fmla="*/ 3 h 76"/>
                  <a:gd name="T20" fmla="*/ 4 w 84"/>
                  <a:gd name="T21" fmla="*/ 2 h 76"/>
                  <a:gd name="T22" fmla="*/ 4 w 84"/>
                  <a:gd name="T23" fmla="*/ 2 h 76"/>
                  <a:gd name="T24" fmla="*/ 5 w 84"/>
                  <a:gd name="T25" fmla="*/ 2 h 76"/>
                  <a:gd name="T26" fmla="*/ 5 w 84"/>
                  <a:gd name="T27" fmla="*/ 1 h 76"/>
                  <a:gd name="T28" fmla="*/ 4 w 84"/>
                  <a:gd name="T29" fmla="*/ 2 h 76"/>
                  <a:gd name="T30" fmla="*/ 4 w 84"/>
                  <a:gd name="T31" fmla="*/ 0 h 76"/>
                  <a:gd name="T32" fmla="*/ 3 w 84"/>
                  <a:gd name="T33" fmla="*/ 1 h 76"/>
                  <a:gd name="T34" fmla="*/ 4 w 84"/>
                  <a:gd name="T35" fmla="*/ 0 h 76"/>
                  <a:gd name="T36" fmla="*/ 4 w 84"/>
                  <a:gd name="T37" fmla="*/ 0 h 76"/>
                  <a:gd name="T38" fmla="*/ 4 w 84"/>
                  <a:gd name="T39" fmla="*/ 1 h 76"/>
                  <a:gd name="T40" fmla="*/ 3 w 84"/>
                  <a:gd name="T41" fmla="*/ 0 h 76"/>
                  <a:gd name="T42" fmla="*/ 3 w 84"/>
                  <a:gd name="T43" fmla="*/ 1 h 76"/>
                  <a:gd name="T44" fmla="*/ 3 w 84"/>
                  <a:gd name="T45" fmla="*/ 2 h 76"/>
                  <a:gd name="T46" fmla="*/ 3 w 84"/>
                  <a:gd name="T47" fmla="*/ 0 h 76"/>
                  <a:gd name="T48" fmla="*/ 2 w 84"/>
                  <a:gd name="T49" fmla="*/ 1 h 76"/>
                  <a:gd name="T50" fmla="*/ 2 w 84"/>
                  <a:gd name="T51" fmla="*/ 2 h 76"/>
                  <a:gd name="T52" fmla="*/ 2 w 84"/>
                  <a:gd name="T53" fmla="*/ 2 h 76"/>
                  <a:gd name="T54" fmla="*/ 1 w 84"/>
                  <a:gd name="T55" fmla="*/ 1 h 76"/>
                  <a:gd name="T56" fmla="*/ 1 w 84"/>
                  <a:gd name="T57" fmla="*/ 1 h 76"/>
                  <a:gd name="T58" fmla="*/ 2 w 84"/>
                  <a:gd name="T59" fmla="*/ 2 h 76"/>
                  <a:gd name="T60" fmla="*/ 1 w 84"/>
                  <a:gd name="T61" fmla="*/ 1 h 76"/>
                  <a:gd name="T62" fmla="*/ 2 w 84"/>
                  <a:gd name="T63" fmla="*/ 2 h 76"/>
                  <a:gd name="T64" fmla="*/ 1 w 84"/>
                  <a:gd name="T65" fmla="*/ 3 h 76"/>
                  <a:gd name="T66" fmla="*/ 1 w 84"/>
                  <a:gd name="T67" fmla="*/ 2 h 76"/>
                  <a:gd name="T68" fmla="*/ 0 w 84"/>
                  <a:gd name="T69" fmla="*/ 2 h 76"/>
                  <a:gd name="T70" fmla="*/ 1 w 84"/>
                  <a:gd name="T71" fmla="*/ 3 h 76"/>
                  <a:gd name="T72" fmla="*/ 1 w 84"/>
                  <a:gd name="T73" fmla="*/ 3 h 76"/>
                  <a:gd name="T74" fmla="*/ 0 w 84"/>
                  <a:gd name="T75" fmla="*/ 3 h 76"/>
                  <a:gd name="T76" fmla="*/ 0 w 84"/>
                  <a:gd name="T77" fmla="*/ 3 h 76"/>
                  <a:gd name="T78" fmla="*/ 0 w 84"/>
                  <a:gd name="T79" fmla="*/ 4 h 76"/>
                  <a:gd name="T80" fmla="*/ 1 w 84"/>
                  <a:gd name="T81" fmla="*/ 4 h 76"/>
                  <a:gd name="T82" fmla="*/ 2 w 84"/>
                  <a:gd name="T83" fmla="*/ 4 h 76"/>
                  <a:gd name="T84" fmla="*/ 1 w 84"/>
                  <a:gd name="T85" fmla="*/ 5 h 76"/>
                  <a:gd name="T86" fmla="*/ 1 w 84"/>
                  <a:gd name="T87" fmla="*/ 5 h 76"/>
                  <a:gd name="T88" fmla="*/ 1 w 84"/>
                  <a:gd name="T89" fmla="*/ 4 h 76"/>
                  <a:gd name="T90" fmla="*/ 2 w 84"/>
                  <a:gd name="T91" fmla="*/ 5 h 76"/>
                  <a:gd name="T92" fmla="*/ 2 w 84"/>
                  <a:gd name="T93" fmla="*/ 4 h 76"/>
                  <a:gd name="T94" fmla="*/ 2 w 84"/>
                  <a:gd name="T95" fmla="*/ 5 h 76"/>
                  <a:gd name="T96" fmla="*/ 2 w 84"/>
                  <a:gd name="T97" fmla="*/ 5 h 76"/>
                  <a:gd name="T98" fmla="*/ 3 w 84"/>
                  <a:gd name="T99" fmla="*/ 4 h 76"/>
                  <a:gd name="T100" fmla="*/ 3 w 84"/>
                  <a:gd name="T101" fmla="*/ 4 h 76"/>
                  <a:gd name="T102" fmla="*/ 4 w 84"/>
                  <a:gd name="T103" fmla="*/ 5 h 76"/>
                  <a:gd name="T104" fmla="*/ 4 w 84"/>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
                  <a:gd name="T160" fmla="*/ 0 h 76"/>
                  <a:gd name="T161" fmla="*/ 84 w 84"/>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 h="76">
                    <a:moveTo>
                      <a:pt x="51" y="52"/>
                    </a:moveTo>
                    <a:lnTo>
                      <a:pt x="56" y="49"/>
                    </a:lnTo>
                    <a:lnTo>
                      <a:pt x="65" y="66"/>
                    </a:lnTo>
                    <a:lnTo>
                      <a:pt x="59" y="69"/>
                    </a:lnTo>
                    <a:lnTo>
                      <a:pt x="51"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4" y="57"/>
                    </a:moveTo>
                    <a:lnTo>
                      <a:pt x="84" y="49"/>
                    </a:lnTo>
                    <a:lnTo>
                      <a:pt x="74" y="57"/>
                    </a:lnTo>
                    <a:lnTo>
                      <a:pt x="67" y="51"/>
                    </a:lnTo>
                    <a:lnTo>
                      <a:pt x="74" y="57"/>
                    </a:lnTo>
                    <a:close/>
                    <a:moveTo>
                      <a:pt x="61" y="44"/>
                    </a:moveTo>
                    <a:lnTo>
                      <a:pt x="64" y="41"/>
                    </a:lnTo>
                    <a:lnTo>
                      <a:pt x="77" y="54"/>
                    </a:lnTo>
                    <a:lnTo>
                      <a:pt x="74" y="57"/>
                    </a:lnTo>
                    <a:lnTo>
                      <a:pt x="61" y="44"/>
                    </a:lnTo>
                    <a:close/>
                    <a:moveTo>
                      <a:pt x="79" y="52"/>
                    </a:moveTo>
                    <a:lnTo>
                      <a:pt x="78" y="53"/>
                    </a:lnTo>
                    <a:lnTo>
                      <a:pt x="77" y="54"/>
                    </a:lnTo>
                    <a:lnTo>
                      <a:pt x="71" y="47"/>
                    </a:lnTo>
                    <a:lnTo>
                      <a:pt x="79" y="52"/>
                    </a:lnTo>
                    <a:close/>
                    <a:moveTo>
                      <a:pt x="62" y="44"/>
                    </a:moveTo>
                    <a:lnTo>
                      <a:pt x="65" y="38"/>
                    </a:lnTo>
                    <a:lnTo>
                      <a:pt x="82" y="45"/>
                    </a:lnTo>
                    <a:lnTo>
                      <a:pt x="79" y="52"/>
                    </a:lnTo>
                    <a:lnTo>
                      <a:pt x="62" y="44"/>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5"/>
                    </a:lnTo>
                    <a:lnTo>
                      <a:pt x="83" y="35"/>
                    </a:lnTo>
                    <a:lnTo>
                      <a:pt x="83" y="39"/>
                    </a:lnTo>
                    <a:lnTo>
                      <a:pt x="64" y="39"/>
                    </a:lnTo>
                    <a:close/>
                    <a:moveTo>
                      <a:pt x="64" y="35"/>
                    </a:moveTo>
                    <a:lnTo>
                      <a:pt x="64" y="29"/>
                    </a:lnTo>
                    <a:lnTo>
                      <a:pt x="83" y="29"/>
                    </a:lnTo>
                    <a:lnTo>
                      <a:pt x="83" y="35"/>
                    </a:lnTo>
                    <a:lnTo>
                      <a:pt x="64" y="35"/>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1" y="15"/>
                    </a:moveTo>
                    <a:lnTo>
                      <a:pt x="83" y="19"/>
                    </a:lnTo>
                    <a:lnTo>
                      <a:pt x="83" y="22"/>
                    </a:lnTo>
                    <a:lnTo>
                      <a:pt x="74" y="22"/>
                    </a:lnTo>
                    <a:lnTo>
                      <a:pt x="81" y="15"/>
                    </a:lnTo>
                    <a:close/>
                    <a:moveTo>
                      <a:pt x="67" y="29"/>
                    </a:moveTo>
                    <a:lnTo>
                      <a:pt x="64" y="26"/>
                    </a:lnTo>
                    <a:lnTo>
                      <a:pt x="77" y="12"/>
                    </a:lnTo>
                    <a:lnTo>
                      <a:pt x="81" y="15"/>
                    </a:lnTo>
                    <a:lnTo>
                      <a:pt x="67" y="29"/>
                    </a:lnTo>
                    <a:close/>
                    <a:moveTo>
                      <a:pt x="64" y="26"/>
                    </a:moveTo>
                    <a:lnTo>
                      <a:pt x="61" y="23"/>
                    </a:lnTo>
                    <a:lnTo>
                      <a:pt x="74" y="9"/>
                    </a:lnTo>
                    <a:lnTo>
                      <a:pt x="77" y="12"/>
                    </a:lnTo>
                    <a:lnTo>
                      <a:pt x="64" y="26"/>
                    </a:lnTo>
                    <a:close/>
                    <a:moveTo>
                      <a:pt x="61" y="23"/>
                    </a:moveTo>
                    <a:lnTo>
                      <a:pt x="57" y="20"/>
                    </a:lnTo>
                    <a:lnTo>
                      <a:pt x="71" y="7"/>
                    </a:lnTo>
                    <a:lnTo>
                      <a:pt x="74" y="9"/>
                    </a:lnTo>
                    <a:lnTo>
                      <a:pt x="61" y="23"/>
                    </a:lnTo>
                    <a:close/>
                    <a:moveTo>
                      <a:pt x="68" y="4"/>
                    </a:moveTo>
                    <a:lnTo>
                      <a:pt x="70" y="6"/>
                    </a:lnTo>
                    <a:lnTo>
                      <a:pt x="71" y="7"/>
                    </a:lnTo>
                    <a:lnTo>
                      <a:pt x="64" y="13"/>
                    </a:lnTo>
                    <a:lnTo>
                      <a:pt x="68" y="4"/>
                    </a:lnTo>
                    <a:close/>
                    <a:moveTo>
                      <a:pt x="60" y="21"/>
                    </a:moveTo>
                    <a:lnTo>
                      <a:pt x="53" y="19"/>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9" y="19"/>
                    </a:lnTo>
                    <a:lnTo>
                      <a:pt x="49" y="0"/>
                    </a:lnTo>
                    <a:lnTo>
                      <a:pt x="54" y="0"/>
                    </a:lnTo>
                    <a:lnTo>
                      <a:pt x="54" y="19"/>
                    </a:lnTo>
                    <a:close/>
                    <a:moveTo>
                      <a:pt x="49" y="19"/>
                    </a:moveTo>
                    <a:lnTo>
                      <a:pt x="45" y="19"/>
                    </a:lnTo>
                    <a:lnTo>
                      <a:pt x="45" y="0"/>
                    </a:lnTo>
                    <a:lnTo>
                      <a:pt x="49" y="0"/>
                    </a:lnTo>
                    <a:lnTo>
                      <a:pt x="49" y="19"/>
                    </a:lnTo>
                    <a:close/>
                    <a:moveTo>
                      <a:pt x="41" y="1"/>
                    </a:moveTo>
                    <a:lnTo>
                      <a:pt x="43" y="0"/>
                    </a:lnTo>
                    <a:lnTo>
                      <a:pt x="45" y="0"/>
                    </a:lnTo>
                    <a:lnTo>
                      <a:pt x="45" y="10"/>
                    </a:lnTo>
                    <a:lnTo>
                      <a:pt x="41" y="1"/>
                    </a:lnTo>
                    <a:close/>
                    <a:moveTo>
                      <a:pt x="50" y="19"/>
                    </a:moveTo>
                    <a:lnTo>
                      <a:pt x="43" y="21"/>
                    </a:lnTo>
                    <a:lnTo>
                      <a:pt x="34" y="4"/>
                    </a:lnTo>
                    <a:lnTo>
                      <a:pt x="41" y="1"/>
                    </a:lnTo>
                    <a:lnTo>
                      <a:pt x="50" y="19"/>
                    </a:lnTo>
                    <a:close/>
                    <a:moveTo>
                      <a:pt x="43" y="21"/>
                    </a:moveTo>
                    <a:lnTo>
                      <a:pt x="41" y="22"/>
                    </a:lnTo>
                    <a:lnTo>
                      <a:pt x="39" y="22"/>
                    </a:lnTo>
                    <a:lnTo>
                      <a:pt x="39" y="13"/>
                    </a:lnTo>
                    <a:lnTo>
                      <a:pt x="43" y="21"/>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9"/>
                    </a:lnTo>
                    <a:lnTo>
                      <a:pt x="25" y="7"/>
                    </a:lnTo>
                    <a:lnTo>
                      <a:pt x="39" y="20"/>
                    </a:lnTo>
                    <a:close/>
                    <a:moveTo>
                      <a:pt x="35" y="23"/>
                    </a:moveTo>
                    <a:lnTo>
                      <a:pt x="34" y="24"/>
                    </a:lnTo>
                    <a:lnTo>
                      <a:pt x="33" y="24"/>
                    </a:lnTo>
                    <a:lnTo>
                      <a:pt x="29" y="17"/>
                    </a:lnTo>
                    <a:lnTo>
                      <a:pt x="35" y="23"/>
                    </a:lnTo>
                    <a:close/>
                    <a:moveTo>
                      <a:pt x="33" y="24"/>
                    </a:moveTo>
                    <a:lnTo>
                      <a:pt x="27" y="28"/>
                    </a:lnTo>
                    <a:lnTo>
                      <a:pt x="19" y="11"/>
                    </a:lnTo>
                    <a:lnTo>
                      <a:pt x="24" y="8"/>
                    </a:lnTo>
                    <a:lnTo>
                      <a:pt x="33" y="24"/>
                    </a:lnTo>
                    <a:close/>
                    <a:moveTo>
                      <a:pt x="16" y="12"/>
                    </a:moveTo>
                    <a:lnTo>
                      <a:pt x="17" y="11"/>
                    </a:lnTo>
                    <a:lnTo>
                      <a:pt x="19" y="11"/>
                    </a:lnTo>
                    <a:lnTo>
                      <a:pt x="23" y="19"/>
                    </a:lnTo>
                    <a:lnTo>
                      <a:pt x="16" y="12"/>
                    </a:lnTo>
                    <a:close/>
                    <a:moveTo>
                      <a:pt x="30" y="26"/>
                    </a:moveTo>
                    <a:lnTo>
                      <a:pt x="27" y="29"/>
                    </a:lnTo>
                    <a:lnTo>
                      <a:pt x="13" y="15"/>
                    </a:lnTo>
                    <a:lnTo>
                      <a:pt x="16" y="12"/>
                    </a:lnTo>
                    <a:lnTo>
                      <a:pt x="30" y="26"/>
                    </a:lnTo>
                    <a:close/>
                    <a:moveTo>
                      <a:pt x="27" y="29"/>
                    </a:moveTo>
                    <a:lnTo>
                      <a:pt x="35" y="20"/>
                    </a:lnTo>
                    <a:lnTo>
                      <a:pt x="27" y="29"/>
                    </a:lnTo>
                    <a:lnTo>
                      <a:pt x="20" y="22"/>
                    </a:lnTo>
                    <a:lnTo>
                      <a:pt x="27" y="29"/>
                    </a:lnTo>
                    <a:close/>
                    <a:moveTo>
                      <a:pt x="27" y="29"/>
                    </a:moveTo>
                    <a:lnTo>
                      <a:pt x="23" y="32"/>
                    </a:lnTo>
                    <a:lnTo>
                      <a:pt x="10" y="19"/>
                    </a:lnTo>
                    <a:lnTo>
                      <a:pt x="13" y="15"/>
                    </a:lnTo>
                    <a:lnTo>
                      <a:pt x="27" y="29"/>
                    </a:lnTo>
                    <a:close/>
                    <a:moveTo>
                      <a:pt x="8" y="21"/>
                    </a:moveTo>
                    <a:lnTo>
                      <a:pt x="9" y="20"/>
                    </a:lnTo>
                    <a:lnTo>
                      <a:pt x="10" y="19"/>
                    </a:lnTo>
                    <a:lnTo>
                      <a:pt x="17" y="25"/>
                    </a:lnTo>
                    <a:lnTo>
                      <a:pt x="8" y="21"/>
                    </a:lnTo>
                    <a:close/>
                    <a:moveTo>
                      <a:pt x="25" y="30"/>
                    </a:moveTo>
                    <a:lnTo>
                      <a:pt x="22" y="36"/>
                    </a:lnTo>
                    <a:lnTo>
                      <a:pt x="5" y="28"/>
                    </a:lnTo>
                    <a:lnTo>
                      <a:pt x="8" y="21"/>
                    </a:lnTo>
                    <a:lnTo>
                      <a:pt x="25" y="30"/>
                    </a:lnTo>
                    <a:close/>
                    <a:moveTo>
                      <a:pt x="22" y="36"/>
                    </a:moveTo>
                    <a:lnTo>
                      <a:pt x="21" y="38"/>
                    </a:lnTo>
                    <a:lnTo>
                      <a:pt x="20" y="39"/>
                    </a:lnTo>
                    <a:lnTo>
                      <a:pt x="13" y="32"/>
                    </a:lnTo>
                    <a:lnTo>
                      <a:pt x="22" y="36"/>
                    </a:lnTo>
                    <a:close/>
                    <a:moveTo>
                      <a:pt x="20" y="39"/>
                    </a:moveTo>
                    <a:lnTo>
                      <a:pt x="17" y="42"/>
                    </a:lnTo>
                    <a:lnTo>
                      <a:pt x="3" y="29"/>
                    </a:lnTo>
                    <a:lnTo>
                      <a:pt x="7" y="25"/>
                    </a:lnTo>
                    <a:lnTo>
                      <a:pt x="20" y="39"/>
                    </a:lnTo>
                    <a:close/>
                    <a:moveTo>
                      <a:pt x="0" y="35"/>
                    </a:moveTo>
                    <a:lnTo>
                      <a:pt x="0" y="31"/>
                    </a:lnTo>
                    <a:lnTo>
                      <a:pt x="3" y="29"/>
                    </a:lnTo>
                    <a:lnTo>
                      <a:pt x="10" y="35"/>
                    </a:lnTo>
                    <a:lnTo>
                      <a:pt x="0" y="35"/>
                    </a:lnTo>
                    <a:close/>
                    <a:moveTo>
                      <a:pt x="20" y="35"/>
                    </a:moveTo>
                    <a:lnTo>
                      <a:pt x="20" y="39"/>
                    </a:lnTo>
                    <a:lnTo>
                      <a:pt x="0" y="39"/>
                    </a:lnTo>
                    <a:lnTo>
                      <a:pt x="0" y="35"/>
                    </a:lnTo>
                    <a:lnTo>
                      <a:pt x="20" y="35"/>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20" y="51"/>
                    </a:moveTo>
                    <a:lnTo>
                      <a:pt x="20" y="57"/>
                    </a:lnTo>
                    <a:lnTo>
                      <a:pt x="0" y="57"/>
                    </a:lnTo>
                    <a:lnTo>
                      <a:pt x="0" y="51"/>
                    </a:lnTo>
                    <a:lnTo>
                      <a:pt x="20" y="51"/>
                    </a:lnTo>
                    <a:close/>
                    <a:moveTo>
                      <a:pt x="3" y="64"/>
                    </a:moveTo>
                    <a:lnTo>
                      <a:pt x="0" y="62"/>
                    </a:lnTo>
                    <a:lnTo>
                      <a:pt x="0" y="57"/>
                    </a:lnTo>
                    <a:lnTo>
                      <a:pt x="10" y="57"/>
                    </a:lnTo>
                    <a:lnTo>
                      <a:pt x="3" y="64"/>
                    </a:lnTo>
                    <a:close/>
                    <a:moveTo>
                      <a:pt x="17" y="51"/>
                    </a:moveTo>
                    <a:lnTo>
                      <a:pt x="20" y="54"/>
                    </a:lnTo>
                    <a:lnTo>
                      <a:pt x="7" y="67"/>
                    </a:lnTo>
                    <a:lnTo>
                      <a:pt x="3" y="64"/>
                    </a:lnTo>
                    <a:lnTo>
                      <a:pt x="17" y="51"/>
                    </a:lnTo>
                    <a:close/>
                    <a:moveTo>
                      <a:pt x="20" y="54"/>
                    </a:moveTo>
                    <a:lnTo>
                      <a:pt x="20" y="54"/>
                    </a:lnTo>
                    <a:lnTo>
                      <a:pt x="13" y="61"/>
                    </a:lnTo>
                    <a:lnTo>
                      <a:pt x="20" y="54"/>
                    </a:lnTo>
                    <a:close/>
                    <a:moveTo>
                      <a:pt x="20" y="54"/>
                    </a:moveTo>
                    <a:lnTo>
                      <a:pt x="23" y="57"/>
                    </a:lnTo>
                    <a:lnTo>
                      <a:pt x="10" y="71"/>
                    </a:lnTo>
                    <a:lnTo>
                      <a:pt x="7" y="67"/>
                    </a:lnTo>
                    <a:lnTo>
                      <a:pt x="20" y="54"/>
                    </a:lnTo>
                    <a:close/>
                    <a:moveTo>
                      <a:pt x="17" y="73"/>
                    </a:moveTo>
                    <a:lnTo>
                      <a:pt x="12" y="73"/>
                    </a:lnTo>
                    <a:lnTo>
                      <a:pt x="10" y="71"/>
                    </a:lnTo>
                    <a:lnTo>
                      <a:pt x="17" y="64"/>
                    </a:lnTo>
                    <a:lnTo>
                      <a:pt x="17" y="73"/>
                    </a:lnTo>
                    <a:close/>
                    <a:moveTo>
                      <a:pt x="17" y="54"/>
                    </a:moveTo>
                    <a:lnTo>
                      <a:pt x="20" y="54"/>
                    </a:lnTo>
                    <a:lnTo>
                      <a:pt x="20" y="73"/>
                    </a:lnTo>
                    <a:lnTo>
                      <a:pt x="17" y="73"/>
                    </a:lnTo>
                    <a:lnTo>
                      <a:pt x="17" y="54"/>
                    </a:lnTo>
                    <a:close/>
                    <a:moveTo>
                      <a:pt x="20" y="54"/>
                    </a:moveTo>
                    <a:lnTo>
                      <a:pt x="22" y="54"/>
                    </a:lnTo>
                    <a:lnTo>
                      <a:pt x="24" y="55"/>
                    </a:lnTo>
                    <a:lnTo>
                      <a:pt x="20" y="64"/>
                    </a:lnTo>
                    <a:lnTo>
                      <a:pt x="20" y="54"/>
                    </a:lnTo>
                    <a:close/>
                    <a:moveTo>
                      <a:pt x="24" y="55"/>
                    </a:moveTo>
                    <a:lnTo>
                      <a:pt x="30" y="58"/>
                    </a:lnTo>
                    <a:lnTo>
                      <a:pt x="22" y="75"/>
                    </a:lnTo>
                    <a:lnTo>
                      <a:pt x="16" y="73"/>
                    </a:lnTo>
                    <a:lnTo>
                      <a:pt x="24" y="55"/>
                    </a:lnTo>
                    <a:close/>
                    <a:moveTo>
                      <a:pt x="25" y="76"/>
                    </a:moveTo>
                    <a:lnTo>
                      <a:pt x="23" y="76"/>
                    </a:lnTo>
                    <a:lnTo>
                      <a:pt x="22" y="75"/>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50" y="75"/>
                    </a:moveTo>
                    <a:lnTo>
                      <a:pt x="48" y="76"/>
                    </a:lnTo>
                    <a:lnTo>
                      <a:pt x="45" y="76"/>
                    </a:lnTo>
                    <a:lnTo>
                      <a:pt x="45" y="67"/>
                    </a:lnTo>
                    <a:lnTo>
                      <a:pt x="50" y="75"/>
                    </a:lnTo>
                    <a:close/>
                    <a:moveTo>
                      <a:pt x="41" y="58"/>
                    </a:moveTo>
                    <a:lnTo>
                      <a:pt x="48" y="55"/>
                    </a:lnTo>
                    <a:lnTo>
                      <a:pt x="55" y="73"/>
                    </a:lnTo>
                    <a:lnTo>
                      <a:pt x="50" y="75"/>
                    </a:lnTo>
                    <a:lnTo>
                      <a:pt x="41" y="58"/>
                    </a:lnTo>
                    <a:close/>
                    <a:moveTo>
                      <a:pt x="59" y="71"/>
                    </a:moveTo>
                    <a:lnTo>
                      <a:pt x="57" y="72"/>
                    </a:lnTo>
                    <a:lnTo>
                      <a:pt x="55" y="73"/>
                    </a:lnTo>
                    <a:lnTo>
                      <a:pt x="52" y="64"/>
                    </a:lnTo>
                    <a:lnTo>
                      <a:pt x="59" y="71"/>
                    </a:lnTo>
                    <a:close/>
                    <a:moveTo>
                      <a:pt x="44" y="57"/>
                    </a:moveTo>
                    <a:lnTo>
                      <a:pt x="48" y="54"/>
                    </a:lnTo>
                    <a:lnTo>
                      <a:pt x="61" y="67"/>
                    </a:lnTo>
                    <a:lnTo>
                      <a:pt x="59"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1" name="Freeform 628">
                <a:extLst>
                  <a:ext uri="{FF2B5EF4-FFF2-40B4-BE49-F238E27FC236}">
                    <a16:creationId xmlns:a16="http://schemas.microsoft.com/office/drawing/2014/main" id="{AEF02A27-B869-4B91-94AB-AC24186D304C}"/>
                  </a:ext>
                </a:extLst>
              </p:cNvPr>
              <p:cNvSpPr>
                <a:spLocks/>
              </p:cNvSpPr>
              <p:nvPr/>
            </p:nvSpPr>
            <p:spPr bwMode="auto">
              <a:xfrm>
                <a:off x="3547" y="2247"/>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4" y="44"/>
                    </a:lnTo>
                    <a:lnTo>
                      <a:pt x="60" y="41"/>
                    </a:lnTo>
                    <a:lnTo>
                      <a:pt x="60" y="36"/>
                    </a:lnTo>
                    <a:lnTo>
                      <a:pt x="64" y="32"/>
                    </a:lnTo>
                    <a:lnTo>
                      <a:pt x="67" y="29"/>
                    </a:lnTo>
                    <a:lnTo>
                      <a:pt x="67" y="22"/>
                    </a:lnTo>
                    <a:lnTo>
                      <a:pt x="67" y="19"/>
                    </a:lnTo>
                    <a:lnTo>
                      <a:pt x="67" y="16"/>
                    </a:lnTo>
                    <a:lnTo>
                      <a:pt x="64" y="9"/>
                    </a:lnTo>
                    <a:lnTo>
                      <a:pt x="60" y="7"/>
                    </a:lnTo>
                    <a:lnTo>
                      <a:pt x="57" y="4"/>
                    </a:lnTo>
                    <a:lnTo>
                      <a:pt x="54" y="4"/>
                    </a:lnTo>
                    <a:lnTo>
                      <a:pt x="51" y="0"/>
                    </a:lnTo>
                    <a:lnTo>
                      <a:pt x="45" y="0"/>
                    </a:lnTo>
                    <a:lnTo>
                      <a:pt x="42" y="0"/>
                    </a:lnTo>
                    <a:lnTo>
                      <a:pt x="35" y="0"/>
                    </a:lnTo>
                    <a:lnTo>
                      <a:pt x="32" y="0"/>
                    </a:lnTo>
                    <a:lnTo>
                      <a:pt x="25" y="4"/>
                    </a:lnTo>
                    <a:lnTo>
                      <a:pt x="20" y="7"/>
                    </a:lnTo>
                    <a:lnTo>
                      <a:pt x="16" y="9"/>
                    </a:lnTo>
                    <a:lnTo>
                      <a:pt x="10" y="12"/>
                    </a:lnTo>
                    <a:lnTo>
                      <a:pt x="6" y="16"/>
                    </a:lnTo>
                    <a:lnTo>
                      <a:pt x="3" y="19"/>
                    </a:lnTo>
                    <a:lnTo>
                      <a:pt x="3" y="26"/>
                    </a:lnTo>
                    <a:lnTo>
                      <a:pt x="0" y="29"/>
                    </a:lnTo>
                    <a:lnTo>
                      <a:pt x="0" y="36"/>
                    </a:lnTo>
                    <a:lnTo>
                      <a:pt x="0" y="38"/>
                    </a:lnTo>
                    <a:lnTo>
                      <a:pt x="0" y="41"/>
                    </a:lnTo>
                    <a:lnTo>
                      <a:pt x="3" y="44"/>
                    </a:lnTo>
                    <a:lnTo>
                      <a:pt x="6" y="51"/>
                    </a:lnTo>
                    <a:lnTo>
                      <a:pt x="10" y="51"/>
                    </a:lnTo>
                    <a:lnTo>
                      <a:pt x="13" y="54"/>
                    </a:lnTo>
                    <a:lnTo>
                      <a:pt x="16" y="58"/>
                    </a:lnTo>
                    <a:lnTo>
                      <a:pt x="23" y="58"/>
                    </a:lnTo>
                    <a:lnTo>
                      <a:pt x="25" y="58"/>
                    </a:lnTo>
                    <a:lnTo>
                      <a:pt x="32" y="58"/>
                    </a:lnTo>
                    <a:lnTo>
                      <a:pt x="35"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2" name="Freeform 629">
                <a:extLst>
                  <a:ext uri="{FF2B5EF4-FFF2-40B4-BE49-F238E27FC236}">
                    <a16:creationId xmlns:a16="http://schemas.microsoft.com/office/drawing/2014/main" id="{1E21A352-975A-4C52-9357-A1F2F3BB905F}"/>
                  </a:ext>
                </a:extLst>
              </p:cNvPr>
              <p:cNvSpPr>
                <a:spLocks noEditPoints="1"/>
              </p:cNvSpPr>
              <p:nvPr/>
            </p:nvSpPr>
            <p:spPr bwMode="auto">
              <a:xfrm>
                <a:off x="3545" y="2244"/>
                <a:ext cx="21" cy="19"/>
              </a:xfrm>
              <a:custGeom>
                <a:avLst/>
                <a:gdLst>
                  <a:gd name="T0" fmla="*/ 4 w 86"/>
                  <a:gd name="T1" fmla="*/ 4 h 76"/>
                  <a:gd name="T2" fmla="*/ 3 w 86"/>
                  <a:gd name="T3" fmla="*/ 3 h 76"/>
                  <a:gd name="T4" fmla="*/ 3 w 86"/>
                  <a:gd name="T5" fmla="*/ 3 h 76"/>
                  <a:gd name="T6" fmla="*/ 4 w 86"/>
                  <a:gd name="T7" fmla="*/ 4 h 76"/>
                  <a:gd name="T8" fmla="*/ 5 w 86"/>
                  <a:gd name="T9" fmla="*/ 3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2 h 76"/>
                  <a:gd name="T24" fmla="*/ 5 w 86"/>
                  <a:gd name="T25" fmla="*/ 1 h 76"/>
                  <a:gd name="T26" fmla="*/ 4 w 86"/>
                  <a:gd name="T27" fmla="*/ 1 h 76"/>
                  <a:gd name="T28" fmla="*/ 4 w 86"/>
                  <a:gd name="T29" fmla="*/ 2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1 w 86"/>
                  <a:gd name="T53" fmla="*/ 1 h 76"/>
                  <a:gd name="T54" fmla="*/ 1 w 86"/>
                  <a:gd name="T55" fmla="*/ 1 h 76"/>
                  <a:gd name="T56" fmla="*/ 1 w 86"/>
                  <a:gd name="T57" fmla="*/ 1 h 76"/>
                  <a:gd name="T58" fmla="*/ 2 w 86"/>
                  <a:gd name="T59" fmla="*/ 2 h 76"/>
                  <a:gd name="T60" fmla="*/ 1 w 86"/>
                  <a:gd name="T61" fmla="*/ 2 h 76"/>
                  <a:gd name="T62" fmla="*/ 0 w 86"/>
                  <a:gd name="T63" fmla="*/ 1 h 76"/>
                  <a:gd name="T64" fmla="*/ 0 w 86"/>
                  <a:gd name="T65" fmla="*/ 2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4 h 76"/>
                  <a:gd name="T92" fmla="*/ 2 w 86"/>
                  <a:gd name="T93" fmla="*/ 4 h 76"/>
                  <a:gd name="T94" fmla="*/ 1 w 86"/>
                  <a:gd name="T95" fmla="*/ 5 h 76"/>
                  <a:gd name="T96" fmla="*/ 1 w 86"/>
                  <a:gd name="T97" fmla="*/ 5 h 76"/>
                  <a:gd name="T98" fmla="*/ 2 w 86"/>
                  <a:gd name="T99" fmla="*/ 4 h 76"/>
                  <a:gd name="T100" fmla="*/ 3 w 86"/>
                  <a:gd name="T101" fmla="*/ 5 h 76"/>
                  <a:gd name="T102" fmla="*/ 2 w 86"/>
                  <a:gd name="T103" fmla="*/ 4 h 76"/>
                  <a:gd name="T104" fmla="*/ 3 w 86"/>
                  <a:gd name="T105" fmla="*/ 4 h 76"/>
                  <a:gd name="T106" fmla="*/ 3 w 86"/>
                  <a:gd name="T107" fmla="*/ 5 h 76"/>
                  <a:gd name="T108" fmla="*/ 3 w 86"/>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3" y="51"/>
                    </a:lnTo>
                    <a:lnTo>
                      <a:pt x="67" y="64"/>
                    </a:lnTo>
                    <a:lnTo>
                      <a:pt x="64" y="68"/>
                    </a:lnTo>
                    <a:lnTo>
                      <a:pt x="50" y="54"/>
                    </a:lnTo>
                    <a:close/>
                    <a:moveTo>
                      <a:pt x="67" y="64"/>
                    </a:moveTo>
                    <a:lnTo>
                      <a:pt x="67" y="64"/>
                    </a:lnTo>
                    <a:lnTo>
                      <a:pt x="60" y="58"/>
                    </a:lnTo>
                    <a:lnTo>
                      <a:pt x="67" y="64"/>
                    </a:lnTo>
                    <a:close/>
                    <a:moveTo>
                      <a:pt x="53" y="51"/>
                    </a:moveTo>
                    <a:lnTo>
                      <a:pt x="56" y="48"/>
                    </a:lnTo>
                    <a:lnTo>
                      <a:pt x="69" y="61"/>
                    </a:lnTo>
                    <a:lnTo>
                      <a:pt x="67" y="64"/>
                    </a:lnTo>
                    <a:lnTo>
                      <a:pt x="53" y="51"/>
                    </a:lnTo>
                    <a:close/>
                    <a:moveTo>
                      <a:pt x="56" y="48"/>
                    </a:moveTo>
                    <a:lnTo>
                      <a:pt x="57" y="47"/>
                    </a:lnTo>
                    <a:lnTo>
                      <a:pt x="58" y="46"/>
                    </a:lnTo>
                    <a:lnTo>
                      <a:pt x="63" y="54"/>
                    </a:lnTo>
                    <a:lnTo>
                      <a:pt x="56" y="48"/>
                    </a:lnTo>
                    <a:close/>
                    <a:moveTo>
                      <a:pt x="58" y="46"/>
                    </a:moveTo>
                    <a:lnTo>
                      <a:pt x="65" y="43"/>
                    </a:lnTo>
                    <a:lnTo>
                      <a:pt x="74" y="60"/>
                    </a:lnTo>
                    <a:lnTo>
                      <a:pt x="67" y="63"/>
                    </a:lnTo>
                    <a:lnTo>
                      <a:pt x="58" y="46"/>
                    </a:lnTo>
                    <a:close/>
                    <a:moveTo>
                      <a:pt x="79" y="51"/>
                    </a:moveTo>
                    <a:lnTo>
                      <a:pt x="79" y="58"/>
                    </a:lnTo>
                    <a:lnTo>
                      <a:pt x="74" y="60"/>
                    </a:lnTo>
                    <a:lnTo>
                      <a:pt x="69" y="51"/>
                    </a:lnTo>
                    <a:lnTo>
                      <a:pt x="79" y="51"/>
                    </a:lnTo>
                    <a:close/>
                    <a:moveTo>
                      <a:pt x="60" y="51"/>
                    </a:moveTo>
                    <a:lnTo>
                      <a:pt x="60" y="46"/>
                    </a:lnTo>
                    <a:lnTo>
                      <a:pt x="79" y="46"/>
                    </a:lnTo>
                    <a:lnTo>
                      <a:pt x="79" y="51"/>
                    </a:lnTo>
                    <a:lnTo>
                      <a:pt x="60" y="51"/>
                    </a:lnTo>
                    <a:close/>
                    <a:moveTo>
                      <a:pt x="60" y="46"/>
                    </a:moveTo>
                    <a:lnTo>
                      <a:pt x="60" y="41"/>
                    </a:lnTo>
                    <a:lnTo>
                      <a:pt x="63" y="38"/>
                    </a:lnTo>
                    <a:lnTo>
                      <a:pt x="69" y="46"/>
                    </a:lnTo>
                    <a:lnTo>
                      <a:pt x="60" y="46"/>
                    </a:lnTo>
                    <a:close/>
                    <a:moveTo>
                      <a:pt x="63" y="38"/>
                    </a:moveTo>
                    <a:lnTo>
                      <a:pt x="66" y="36"/>
                    </a:lnTo>
                    <a:lnTo>
                      <a:pt x="79" y="49"/>
                    </a:lnTo>
                    <a:lnTo>
                      <a:pt x="76" y="52"/>
                    </a:lnTo>
                    <a:lnTo>
                      <a:pt x="63" y="38"/>
                    </a:lnTo>
                    <a:close/>
                    <a:moveTo>
                      <a:pt x="66" y="36"/>
                    </a:moveTo>
                    <a:lnTo>
                      <a:pt x="69" y="32"/>
                    </a:lnTo>
                    <a:lnTo>
                      <a:pt x="83" y="46"/>
                    </a:lnTo>
                    <a:lnTo>
                      <a:pt x="79" y="49"/>
                    </a:lnTo>
                    <a:lnTo>
                      <a:pt x="66" y="36"/>
                    </a:lnTo>
                    <a:close/>
                    <a:moveTo>
                      <a:pt x="86" y="39"/>
                    </a:moveTo>
                    <a:lnTo>
                      <a:pt x="86" y="42"/>
                    </a:lnTo>
                    <a:lnTo>
                      <a:pt x="83" y="46"/>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6"/>
                    </a:lnTo>
                    <a:lnTo>
                      <a:pt x="86" y="26"/>
                    </a:lnTo>
                    <a:lnTo>
                      <a:pt x="86" y="29"/>
                    </a:lnTo>
                    <a:lnTo>
                      <a:pt x="66" y="29"/>
                    </a:lnTo>
                    <a:close/>
                    <a:moveTo>
                      <a:pt x="85" y="21"/>
                    </a:moveTo>
                    <a:lnTo>
                      <a:pt x="86" y="23"/>
                    </a:lnTo>
                    <a:lnTo>
                      <a:pt x="86" y="26"/>
                    </a:lnTo>
                    <a:lnTo>
                      <a:pt x="76" y="26"/>
                    </a:lnTo>
                    <a:lnTo>
                      <a:pt x="85" y="21"/>
                    </a:lnTo>
                    <a:close/>
                    <a:moveTo>
                      <a:pt x="67" y="30"/>
                    </a:moveTo>
                    <a:lnTo>
                      <a:pt x="64" y="23"/>
                    </a:lnTo>
                    <a:lnTo>
                      <a:pt x="82" y="16"/>
                    </a:lnTo>
                    <a:lnTo>
                      <a:pt x="85" y="21"/>
                    </a:lnTo>
                    <a:lnTo>
                      <a:pt x="67" y="30"/>
                    </a:lnTo>
                    <a:close/>
                    <a:moveTo>
                      <a:pt x="79" y="12"/>
                    </a:moveTo>
                    <a:lnTo>
                      <a:pt x="80" y="14"/>
                    </a:lnTo>
                    <a:lnTo>
                      <a:pt x="82" y="16"/>
                    </a:lnTo>
                    <a:lnTo>
                      <a:pt x="73" y="19"/>
                    </a:lnTo>
                    <a:lnTo>
                      <a:pt x="79" y="12"/>
                    </a:lnTo>
                    <a:close/>
                    <a:moveTo>
                      <a:pt x="66" y="27"/>
                    </a:moveTo>
                    <a:lnTo>
                      <a:pt x="63" y="23"/>
                    </a:lnTo>
                    <a:lnTo>
                      <a:pt x="76" y="9"/>
                    </a:lnTo>
                    <a:lnTo>
                      <a:pt x="79" y="12"/>
                    </a:lnTo>
                    <a:lnTo>
                      <a:pt x="66" y="27"/>
                    </a:lnTo>
                    <a:close/>
                    <a:moveTo>
                      <a:pt x="63" y="23"/>
                    </a:moveTo>
                    <a:lnTo>
                      <a:pt x="63" y="23"/>
                    </a:lnTo>
                    <a:lnTo>
                      <a:pt x="69" y="17"/>
                    </a:lnTo>
                    <a:lnTo>
                      <a:pt x="63" y="23"/>
                    </a:lnTo>
                    <a:close/>
                    <a:moveTo>
                      <a:pt x="63" y="23"/>
                    </a:moveTo>
                    <a:lnTo>
                      <a:pt x="60" y="20"/>
                    </a:lnTo>
                    <a:lnTo>
                      <a:pt x="73" y="7"/>
                    </a:lnTo>
                    <a:lnTo>
                      <a:pt x="76" y="10"/>
                    </a:lnTo>
                    <a:lnTo>
                      <a:pt x="63" y="23"/>
                    </a:lnTo>
                    <a:close/>
                    <a:moveTo>
                      <a:pt x="66" y="4"/>
                    </a:moveTo>
                    <a:lnTo>
                      <a:pt x="71" y="4"/>
                    </a:lnTo>
                    <a:lnTo>
                      <a:pt x="73" y="7"/>
                    </a:lnTo>
                    <a:lnTo>
                      <a:pt x="66" y="14"/>
                    </a:lnTo>
                    <a:lnTo>
                      <a:pt x="66" y="4"/>
                    </a:lnTo>
                    <a:close/>
                    <a:moveTo>
                      <a:pt x="66" y="22"/>
                    </a:moveTo>
                    <a:lnTo>
                      <a:pt x="63" y="22"/>
                    </a:lnTo>
                    <a:lnTo>
                      <a:pt x="63" y="4"/>
                    </a:lnTo>
                    <a:lnTo>
                      <a:pt x="66" y="4"/>
                    </a:lnTo>
                    <a:lnTo>
                      <a:pt x="66" y="22"/>
                    </a:lnTo>
                    <a:close/>
                    <a:moveTo>
                      <a:pt x="63" y="22"/>
                    </a:moveTo>
                    <a:lnTo>
                      <a:pt x="60" y="22"/>
                    </a:lnTo>
                    <a:lnTo>
                      <a:pt x="56" y="20"/>
                    </a:lnTo>
                    <a:lnTo>
                      <a:pt x="63" y="14"/>
                    </a:lnTo>
                    <a:lnTo>
                      <a:pt x="63" y="22"/>
                    </a:lnTo>
                    <a:close/>
                    <a:moveTo>
                      <a:pt x="56" y="20"/>
                    </a:moveTo>
                    <a:lnTo>
                      <a:pt x="53" y="17"/>
                    </a:lnTo>
                    <a:lnTo>
                      <a:pt x="67" y="4"/>
                    </a:lnTo>
                    <a:lnTo>
                      <a:pt x="69" y="7"/>
                    </a:lnTo>
                    <a:lnTo>
                      <a:pt x="56" y="20"/>
                    </a:lnTo>
                    <a:close/>
                    <a:moveTo>
                      <a:pt x="60" y="0"/>
                    </a:moveTo>
                    <a:lnTo>
                      <a:pt x="64" y="0"/>
                    </a:lnTo>
                    <a:lnTo>
                      <a:pt x="67" y="4"/>
                    </a:lnTo>
                    <a:lnTo>
                      <a:pt x="60" y="10"/>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6" y="1"/>
                    </a:moveTo>
                    <a:lnTo>
                      <a:pt x="39" y="0"/>
                    </a:lnTo>
                    <a:lnTo>
                      <a:pt x="41" y="0"/>
                    </a:lnTo>
                    <a:lnTo>
                      <a:pt x="41" y="10"/>
                    </a:lnTo>
                    <a:lnTo>
                      <a:pt x="36" y="1"/>
                    </a:lnTo>
                    <a:close/>
                    <a:moveTo>
                      <a:pt x="45" y="19"/>
                    </a:moveTo>
                    <a:lnTo>
                      <a:pt x="39" y="21"/>
                    </a:lnTo>
                    <a:lnTo>
                      <a:pt x="31" y="5"/>
                    </a:lnTo>
                    <a:lnTo>
                      <a:pt x="36" y="1"/>
                    </a:lnTo>
                    <a:lnTo>
                      <a:pt x="45" y="19"/>
                    </a:lnTo>
                    <a:close/>
                    <a:moveTo>
                      <a:pt x="39" y="21"/>
                    </a:moveTo>
                    <a:lnTo>
                      <a:pt x="32" y="25"/>
                    </a:lnTo>
                    <a:lnTo>
                      <a:pt x="24" y="8"/>
                    </a:lnTo>
                    <a:lnTo>
                      <a:pt x="31" y="5"/>
                    </a:lnTo>
                    <a:lnTo>
                      <a:pt x="39" y="21"/>
                    </a:lnTo>
                    <a:close/>
                    <a:moveTo>
                      <a:pt x="22" y="9"/>
                    </a:moveTo>
                    <a:lnTo>
                      <a:pt x="23" y="8"/>
                    </a:lnTo>
                    <a:lnTo>
                      <a:pt x="24" y="8"/>
                    </a:lnTo>
                    <a:lnTo>
                      <a:pt x="29" y="17"/>
                    </a:lnTo>
                    <a:lnTo>
                      <a:pt x="22" y="9"/>
                    </a:lnTo>
                    <a:close/>
                    <a:moveTo>
                      <a:pt x="35" y="23"/>
                    </a:moveTo>
                    <a:lnTo>
                      <a:pt x="32" y="27"/>
                    </a:lnTo>
                    <a:lnTo>
                      <a:pt x="19" y="12"/>
                    </a:lnTo>
                    <a:lnTo>
                      <a:pt x="22" y="9"/>
                    </a:lnTo>
                    <a:lnTo>
                      <a:pt x="35" y="23"/>
                    </a:lnTo>
                    <a:close/>
                    <a:moveTo>
                      <a:pt x="32" y="27"/>
                    </a:moveTo>
                    <a:lnTo>
                      <a:pt x="31" y="28"/>
                    </a:lnTo>
                    <a:lnTo>
                      <a:pt x="30" y="28"/>
                    </a:lnTo>
                    <a:lnTo>
                      <a:pt x="25" y="19"/>
                    </a:lnTo>
                    <a:lnTo>
                      <a:pt x="32" y="27"/>
                    </a:lnTo>
                    <a:close/>
                    <a:moveTo>
                      <a:pt x="30" y="28"/>
                    </a:moveTo>
                    <a:lnTo>
                      <a:pt x="23" y="31"/>
                    </a:lnTo>
                    <a:lnTo>
                      <a:pt x="14" y="15"/>
                    </a:lnTo>
                    <a:lnTo>
                      <a:pt x="21" y="11"/>
                    </a:lnTo>
                    <a:lnTo>
                      <a:pt x="30" y="28"/>
                    </a:lnTo>
                    <a:close/>
                    <a:moveTo>
                      <a:pt x="12" y="16"/>
                    </a:moveTo>
                    <a:lnTo>
                      <a:pt x="13" y="15"/>
                    </a:lnTo>
                    <a:lnTo>
                      <a:pt x="14" y="15"/>
                    </a:lnTo>
                    <a:lnTo>
                      <a:pt x="19" y="22"/>
                    </a:lnTo>
                    <a:lnTo>
                      <a:pt x="12" y="16"/>
                    </a:lnTo>
                    <a:close/>
                    <a:moveTo>
                      <a:pt x="25" y="29"/>
                    </a:moveTo>
                    <a:lnTo>
                      <a:pt x="22" y="32"/>
                    </a:lnTo>
                    <a:lnTo>
                      <a:pt x="9" y="19"/>
                    </a:lnTo>
                    <a:lnTo>
                      <a:pt x="12" y="16"/>
                    </a:lnTo>
                    <a:lnTo>
                      <a:pt x="25" y="29"/>
                    </a:lnTo>
                    <a:close/>
                    <a:moveTo>
                      <a:pt x="9" y="19"/>
                    </a:moveTo>
                    <a:lnTo>
                      <a:pt x="9" y="19"/>
                    </a:lnTo>
                    <a:lnTo>
                      <a:pt x="15" y="26"/>
                    </a:lnTo>
                    <a:lnTo>
                      <a:pt x="9" y="19"/>
                    </a:lnTo>
                    <a:close/>
                    <a:moveTo>
                      <a:pt x="22" y="32"/>
                    </a:moveTo>
                    <a:lnTo>
                      <a:pt x="19" y="36"/>
                    </a:lnTo>
                    <a:lnTo>
                      <a:pt x="6" y="22"/>
                    </a:lnTo>
                    <a:lnTo>
                      <a:pt x="9" y="19"/>
                    </a:lnTo>
                    <a:lnTo>
                      <a:pt x="22" y="32"/>
                    </a:lnTo>
                    <a:close/>
                    <a:moveTo>
                      <a:pt x="3" y="29"/>
                    </a:moveTo>
                    <a:lnTo>
                      <a:pt x="3" y="26"/>
                    </a:lnTo>
                    <a:lnTo>
                      <a:pt x="6" y="22"/>
                    </a:lnTo>
                    <a:lnTo>
                      <a:pt x="12" y="29"/>
                    </a:lnTo>
                    <a:lnTo>
                      <a:pt x="3" y="29"/>
                    </a:lnTo>
                    <a:close/>
                    <a:moveTo>
                      <a:pt x="22" y="29"/>
                    </a:moveTo>
                    <a:lnTo>
                      <a:pt x="22" y="36"/>
                    </a:lnTo>
                    <a:lnTo>
                      <a:pt x="3" y="36"/>
                    </a:lnTo>
                    <a:lnTo>
                      <a:pt x="3" y="29"/>
                    </a:lnTo>
                    <a:lnTo>
                      <a:pt x="22" y="29"/>
                    </a:lnTo>
                    <a:close/>
                    <a:moveTo>
                      <a:pt x="22" y="36"/>
                    </a:moveTo>
                    <a:lnTo>
                      <a:pt x="22" y="39"/>
                    </a:lnTo>
                    <a:lnTo>
                      <a:pt x="19" y="42"/>
                    </a:lnTo>
                    <a:lnTo>
                      <a:pt x="12" y="36"/>
                    </a:lnTo>
                    <a:lnTo>
                      <a:pt x="22" y="36"/>
                    </a:lnTo>
                    <a:close/>
                    <a:moveTo>
                      <a:pt x="19" y="42"/>
                    </a:moveTo>
                    <a:lnTo>
                      <a:pt x="15" y="46"/>
                    </a:lnTo>
                    <a:lnTo>
                      <a:pt x="2" y="32"/>
                    </a:lnTo>
                    <a:lnTo>
                      <a:pt x="6" y="29"/>
                    </a:lnTo>
                    <a:lnTo>
                      <a:pt x="19" y="42"/>
                    </a:lnTo>
                    <a:close/>
                    <a:moveTo>
                      <a:pt x="0" y="39"/>
                    </a:moveTo>
                    <a:lnTo>
                      <a:pt x="0" y="35"/>
                    </a:lnTo>
                    <a:lnTo>
                      <a:pt x="2" y="32"/>
                    </a:lnTo>
                    <a:lnTo>
                      <a:pt x="9" y="39"/>
                    </a:lnTo>
                    <a:lnTo>
                      <a:pt x="0" y="39"/>
                    </a:lnTo>
                    <a:close/>
                    <a:moveTo>
                      <a:pt x="19" y="39"/>
                    </a:moveTo>
                    <a:lnTo>
                      <a:pt x="19" y="46"/>
                    </a:lnTo>
                    <a:lnTo>
                      <a:pt x="0" y="46"/>
                    </a:lnTo>
                    <a:lnTo>
                      <a:pt x="0" y="39"/>
                    </a:lnTo>
                    <a:lnTo>
                      <a:pt x="19" y="39"/>
                    </a:lnTo>
                    <a:close/>
                    <a:moveTo>
                      <a:pt x="19" y="46"/>
                    </a:moveTo>
                    <a:lnTo>
                      <a:pt x="19" y="48"/>
                    </a:lnTo>
                    <a:lnTo>
                      <a:pt x="0" y="48"/>
                    </a:lnTo>
                    <a:lnTo>
                      <a:pt x="0" y="46"/>
                    </a:lnTo>
                    <a:lnTo>
                      <a:pt x="19" y="46"/>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5" y="44"/>
                    </a:moveTo>
                    <a:lnTo>
                      <a:pt x="19" y="48"/>
                    </a:lnTo>
                    <a:lnTo>
                      <a:pt x="6" y="61"/>
                    </a:lnTo>
                    <a:lnTo>
                      <a:pt x="2" y="58"/>
                    </a:lnTo>
                    <a:lnTo>
                      <a:pt x="15" y="44"/>
                    </a:lnTo>
                    <a:close/>
                    <a:moveTo>
                      <a:pt x="19" y="48"/>
                    </a:moveTo>
                    <a:lnTo>
                      <a:pt x="20" y="49"/>
                    </a:lnTo>
                    <a:lnTo>
                      <a:pt x="21" y="50"/>
                    </a:lnTo>
                    <a:lnTo>
                      <a:pt x="12" y="54"/>
                    </a:lnTo>
                    <a:lnTo>
                      <a:pt x="19" y="48"/>
                    </a:lnTo>
                    <a:close/>
                    <a:moveTo>
                      <a:pt x="21" y="50"/>
                    </a:moveTo>
                    <a:lnTo>
                      <a:pt x="24" y="57"/>
                    </a:lnTo>
                    <a:lnTo>
                      <a:pt x="7" y="65"/>
                    </a:lnTo>
                    <a:lnTo>
                      <a:pt x="3" y="59"/>
                    </a:lnTo>
                    <a:lnTo>
                      <a:pt x="21" y="50"/>
                    </a:lnTo>
                    <a:close/>
                    <a:moveTo>
                      <a:pt x="15" y="71"/>
                    </a:moveTo>
                    <a:lnTo>
                      <a:pt x="10" y="71"/>
                    </a:lnTo>
                    <a:lnTo>
                      <a:pt x="7" y="65"/>
                    </a:lnTo>
                    <a:lnTo>
                      <a:pt x="15" y="61"/>
                    </a:lnTo>
                    <a:lnTo>
                      <a:pt x="15" y="71"/>
                    </a:lnTo>
                    <a:close/>
                    <a:moveTo>
                      <a:pt x="15" y="51"/>
                    </a:moveTo>
                    <a:lnTo>
                      <a:pt x="19" y="51"/>
                    </a:lnTo>
                    <a:lnTo>
                      <a:pt x="19" y="71"/>
                    </a:lnTo>
                    <a:lnTo>
                      <a:pt x="15" y="71"/>
                    </a:lnTo>
                    <a:lnTo>
                      <a:pt x="15" y="51"/>
                    </a:lnTo>
                    <a:close/>
                    <a:moveTo>
                      <a:pt x="19" y="51"/>
                    </a:moveTo>
                    <a:lnTo>
                      <a:pt x="23" y="51"/>
                    </a:lnTo>
                    <a:lnTo>
                      <a:pt x="25" y="54"/>
                    </a:lnTo>
                    <a:lnTo>
                      <a:pt x="19" y="61"/>
                    </a:lnTo>
                    <a:lnTo>
                      <a:pt x="19" y="51"/>
                    </a:lnTo>
                    <a:close/>
                    <a:moveTo>
                      <a:pt x="25" y="54"/>
                    </a:moveTo>
                    <a:lnTo>
                      <a:pt x="29" y="58"/>
                    </a:lnTo>
                    <a:lnTo>
                      <a:pt x="15" y="71"/>
                    </a:lnTo>
                    <a:lnTo>
                      <a:pt x="12" y="68"/>
                    </a:lnTo>
                    <a:lnTo>
                      <a:pt x="25" y="54"/>
                    </a:lnTo>
                    <a:close/>
                    <a:moveTo>
                      <a:pt x="29" y="58"/>
                    </a:moveTo>
                    <a:lnTo>
                      <a:pt x="32" y="61"/>
                    </a:lnTo>
                    <a:lnTo>
                      <a:pt x="19" y="74"/>
                    </a:lnTo>
                    <a:lnTo>
                      <a:pt x="15" y="71"/>
                    </a:lnTo>
                    <a:lnTo>
                      <a:pt x="29" y="58"/>
                    </a:lnTo>
                    <a:close/>
                    <a:moveTo>
                      <a:pt x="25" y="76"/>
                    </a:moveTo>
                    <a:lnTo>
                      <a:pt x="21" y="76"/>
                    </a:lnTo>
                    <a:lnTo>
                      <a:pt x="19" y="74"/>
                    </a:lnTo>
                    <a:lnTo>
                      <a:pt x="25" y="68"/>
                    </a:lnTo>
                    <a:lnTo>
                      <a:pt x="25" y="76"/>
                    </a:lnTo>
                    <a:close/>
                    <a:moveTo>
                      <a:pt x="25" y="58"/>
                    </a:moveTo>
                    <a:lnTo>
                      <a:pt x="32" y="58"/>
                    </a:lnTo>
                    <a:lnTo>
                      <a:pt x="32" y="76"/>
                    </a:lnTo>
                    <a:lnTo>
                      <a:pt x="25" y="76"/>
                    </a:lnTo>
                    <a:lnTo>
                      <a:pt x="25" y="58"/>
                    </a:lnTo>
                    <a:close/>
                    <a:moveTo>
                      <a:pt x="32" y="58"/>
                    </a:moveTo>
                    <a:lnTo>
                      <a:pt x="34" y="58"/>
                    </a:lnTo>
                    <a:lnTo>
                      <a:pt x="34" y="76"/>
                    </a:lnTo>
                    <a:lnTo>
                      <a:pt x="32" y="76"/>
                    </a:lnTo>
                    <a:lnTo>
                      <a:pt x="32" y="58"/>
                    </a:lnTo>
                    <a:close/>
                    <a:moveTo>
                      <a:pt x="34" y="58"/>
                    </a:moveTo>
                    <a:lnTo>
                      <a:pt x="41" y="58"/>
                    </a:lnTo>
                    <a:lnTo>
                      <a:pt x="41" y="76"/>
                    </a:lnTo>
                    <a:lnTo>
                      <a:pt x="34" y="76"/>
                    </a:lnTo>
                    <a:lnTo>
                      <a:pt x="34" y="58"/>
                    </a:lnTo>
                    <a:close/>
                    <a:moveTo>
                      <a:pt x="47" y="74"/>
                    </a:moveTo>
                    <a:lnTo>
                      <a:pt x="45" y="76"/>
                    </a:lnTo>
                    <a:lnTo>
                      <a:pt x="41" y="76"/>
                    </a:lnTo>
                    <a:lnTo>
                      <a:pt x="41" y="68"/>
                    </a:lnTo>
                    <a:lnTo>
                      <a:pt x="47" y="74"/>
                    </a:lnTo>
                    <a:close/>
                    <a:moveTo>
                      <a:pt x="34" y="61"/>
                    </a:moveTo>
                    <a:lnTo>
                      <a:pt x="38" y="58"/>
                    </a:lnTo>
                    <a:lnTo>
                      <a:pt x="51" y="71"/>
                    </a:lnTo>
                    <a:lnTo>
                      <a:pt x="47" y="74"/>
                    </a:lnTo>
                    <a:lnTo>
                      <a:pt x="34" y="61"/>
                    </a:lnTo>
                    <a:close/>
                    <a:moveTo>
                      <a:pt x="38" y="58"/>
                    </a:moveTo>
                    <a:lnTo>
                      <a:pt x="40" y="54"/>
                    </a:lnTo>
                    <a:lnTo>
                      <a:pt x="44" y="54"/>
                    </a:lnTo>
                    <a:lnTo>
                      <a:pt x="44" y="64"/>
                    </a:lnTo>
                    <a:lnTo>
                      <a:pt x="38" y="58"/>
                    </a:lnTo>
                    <a:close/>
                    <a:moveTo>
                      <a:pt x="44" y="54"/>
                    </a:moveTo>
                    <a:lnTo>
                      <a:pt x="51" y="54"/>
                    </a:lnTo>
                    <a:lnTo>
                      <a:pt x="51" y="73"/>
                    </a:lnTo>
                    <a:lnTo>
                      <a:pt x="44" y="73"/>
                    </a:lnTo>
                    <a:lnTo>
                      <a:pt x="44" y="54"/>
                    </a:lnTo>
                    <a:close/>
                    <a:moveTo>
                      <a:pt x="55" y="73"/>
                    </a:moveTo>
                    <a:lnTo>
                      <a:pt x="53" y="73"/>
                    </a:lnTo>
                    <a:lnTo>
                      <a:pt x="51" y="73"/>
                    </a:lnTo>
                    <a:lnTo>
                      <a:pt x="51"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3" name="Freeform 630">
                <a:extLst>
                  <a:ext uri="{FF2B5EF4-FFF2-40B4-BE49-F238E27FC236}">
                    <a16:creationId xmlns:a16="http://schemas.microsoft.com/office/drawing/2014/main" id="{97D24689-A485-4F35-AE49-F2569DBC3E49}"/>
                  </a:ext>
                </a:extLst>
              </p:cNvPr>
              <p:cNvSpPr>
                <a:spLocks/>
              </p:cNvSpPr>
              <p:nvPr/>
            </p:nvSpPr>
            <p:spPr bwMode="auto">
              <a:xfrm>
                <a:off x="3057" y="2547"/>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2"/>
                    </a:moveTo>
                    <a:lnTo>
                      <a:pt x="50" y="49"/>
                    </a:lnTo>
                    <a:lnTo>
                      <a:pt x="57" y="45"/>
                    </a:lnTo>
                    <a:lnTo>
                      <a:pt x="60" y="42"/>
                    </a:lnTo>
                    <a:lnTo>
                      <a:pt x="62" y="35"/>
                    </a:lnTo>
                    <a:lnTo>
                      <a:pt x="66" y="32"/>
                    </a:lnTo>
                    <a:lnTo>
                      <a:pt x="66" y="29"/>
                    </a:lnTo>
                    <a:lnTo>
                      <a:pt x="66" y="23"/>
                    </a:lnTo>
                    <a:lnTo>
                      <a:pt x="66" y="20"/>
                    </a:lnTo>
                    <a:lnTo>
                      <a:pt x="66" y="13"/>
                    </a:lnTo>
                    <a:lnTo>
                      <a:pt x="62" y="10"/>
                    </a:lnTo>
                    <a:lnTo>
                      <a:pt x="62" y="7"/>
                    </a:lnTo>
                    <a:lnTo>
                      <a:pt x="60" y="3"/>
                    </a:lnTo>
                    <a:lnTo>
                      <a:pt x="54" y="3"/>
                    </a:lnTo>
                    <a:lnTo>
                      <a:pt x="50" y="0"/>
                    </a:lnTo>
                    <a:lnTo>
                      <a:pt x="47" y="0"/>
                    </a:lnTo>
                    <a:lnTo>
                      <a:pt x="40" y="0"/>
                    </a:lnTo>
                    <a:lnTo>
                      <a:pt x="37" y="0"/>
                    </a:lnTo>
                    <a:lnTo>
                      <a:pt x="32" y="0"/>
                    </a:lnTo>
                    <a:lnTo>
                      <a:pt x="25" y="3"/>
                    </a:lnTo>
                    <a:lnTo>
                      <a:pt x="22" y="7"/>
                    </a:lnTo>
                    <a:lnTo>
                      <a:pt x="15" y="10"/>
                    </a:lnTo>
                    <a:lnTo>
                      <a:pt x="12" y="13"/>
                    </a:lnTo>
                    <a:lnTo>
                      <a:pt x="8" y="17"/>
                    </a:lnTo>
                    <a:lnTo>
                      <a:pt x="6" y="20"/>
                    </a:lnTo>
                    <a:lnTo>
                      <a:pt x="3" y="26"/>
                    </a:lnTo>
                    <a:lnTo>
                      <a:pt x="3" y="29"/>
                    </a:lnTo>
                    <a:lnTo>
                      <a:pt x="0" y="32"/>
                    </a:lnTo>
                    <a:lnTo>
                      <a:pt x="0" y="39"/>
                    </a:lnTo>
                    <a:lnTo>
                      <a:pt x="3" y="42"/>
                    </a:lnTo>
                    <a:lnTo>
                      <a:pt x="3" y="45"/>
                    </a:lnTo>
                    <a:lnTo>
                      <a:pt x="6" y="49"/>
                    </a:lnTo>
                    <a:lnTo>
                      <a:pt x="8" y="52"/>
                    </a:lnTo>
                    <a:lnTo>
                      <a:pt x="12" y="54"/>
                    </a:lnTo>
                    <a:lnTo>
                      <a:pt x="18" y="54"/>
                    </a:lnTo>
                    <a:lnTo>
                      <a:pt x="22" y="57"/>
                    </a:lnTo>
                    <a:lnTo>
                      <a:pt x="25" y="57"/>
                    </a:lnTo>
                    <a:lnTo>
                      <a:pt x="32" y="57"/>
                    </a:lnTo>
                    <a:lnTo>
                      <a:pt x="37" y="54"/>
                    </a:lnTo>
                    <a:lnTo>
                      <a:pt x="40"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4" name="Freeform 631">
                <a:extLst>
                  <a:ext uri="{FF2B5EF4-FFF2-40B4-BE49-F238E27FC236}">
                    <a16:creationId xmlns:a16="http://schemas.microsoft.com/office/drawing/2014/main" id="{2DF3DFF0-086F-46EF-A0C1-0E769029ED65}"/>
                  </a:ext>
                </a:extLst>
              </p:cNvPr>
              <p:cNvSpPr>
                <a:spLocks noEditPoints="1"/>
              </p:cNvSpPr>
              <p:nvPr/>
            </p:nvSpPr>
            <p:spPr bwMode="auto">
              <a:xfrm>
                <a:off x="3054" y="2545"/>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4 w 86"/>
                  <a:gd name="T11" fmla="*/ 3 h 76"/>
                  <a:gd name="T12" fmla="*/ 5 w 86"/>
                  <a:gd name="T13" fmla="*/ 2 h 76"/>
                  <a:gd name="T14" fmla="*/ 5 w 86"/>
                  <a:gd name="T15" fmla="*/ 3 h 76"/>
                  <a:gd name="T16" fmla="*/ 6 w 86"/>
                  <a:gd name="T17" fmla="*/ 3 h 76"/>
                  <a:gd name="T18" fmla="*/ 4 w 86"/>
                  <a:gd name="T19" fmla="*/ 3 h 76"/>
                  <a:gd name="T20" fmla="*/ 4 w 86"/>
                  <a:gd name="T21" fmla="*/ 2 h 76"/>
                  <a:gd name="T22" fmla="*/ 6 w 86"/>
                  <a:gd name="T23" fmla="*/ 1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3 w 86"/>
                  <a:gd name="T53" fmla="*/ 2 h 76"/>
                  <a:gd name="T54" fmla="*/ 2 w 86"/>
                  <a:gd name="T55" fmla="*/ 2 h 76"/>
                  <a:gd name="T56" fmla="*/ 2 w 86"/>
                  <a:gd name="T57" fmla="*/ 1 h 76"/>
                  <a:gd name="T58" fmla="*/ 1 w 86"/>
                  <a:gd name="T59" fmla="*/ 1 h 76"/>
                  <a:gd name="T60" fmla="*/ 2 w 86"/>
                  <a:gd name="T61" fmla="*/ 2 h 76"/>
                  <a:gd name="T62" fmla="*/ 2 w 86"/>
                  <a:gd name="T63" fmla="*/ 2 h 76"/>
                  <a:gd name="T64" fmla="*/ 1 w 86"/>
                  <a:gd name="T65" fmla="*/ 1 h 76"/>
                  <a:gd name="T66" fmla="*/ 1 w 86"/>
                  <a:gd name="T67" fmla="*/ 1 h 76"/>
                  <a:gd name="T68" fmla="*/ 1 w 86"/>
                  <a:gd name="T69" fmla="*/ 2 h 76"/>
                  <a:gd name="T70" fmla="*/ 0 w 86"/>
                  <a:gd name="T71" fmla="*/ 2 h 76"/>
                  <a:gd name="T72" fmla="*/ 2 w 86"/>
                  <a:gd name="T73" fmla="*/ 3 h 76"/>
                  <a:gd name="T74" fmla="*/ 1 w 86"/>
                  <a:gd name="T75" fmla="*/ 3 h 76"/>
                  <a:gd name="T76" fmla="*/ 1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1 w 86"/>
                  <a:gd name="T89" fmla="*/ 4 h 76"/>
                  <a:gd name="T90" fmla="*/ 2 w 86"/>
                  <a:gd name="T91" fmla="*/ 3 h 76"/>
                  <a:gd name="T92" fmla="*/ 2 w 86"/>
                  <a:gd name="T93" fmla="*/ 3 h 76"/>
                  <a:gd name="T94" fmla="*/ 1 w 86"/>
                  <a:gd name="T95" fmla="*/ 5 h 76"/>
                  <a:gd name="T96" fmla="*/ 2 w 86"/>
                  <a:gd name="T97" fmla="*/ 4 h 76"/>
                  <a:gd name="T98" fmla="*/ 2 w 86"/>
                  <a:gd name="T99" fmla="*/ 4 h 76"/>
                  <a:gd name="T100" fmla="*/ 2 w 86"/>
                  <a:gd name="T101" fmla="*/ 4 h 76"/>
                  <a:gd name="T102" fmla="*/ 2 w 86"/>
                  <a:gd name="T103" fmla="*/ 5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3"/>
                    </a:moveTo>
                    <a:lnTo>
                      <a:pt x="54" y="51"/>
                    </a:lnTo>
                    <a:lnTo>
                      <a:pt x="67" y="64"/>
                    </a:lnTo>
                    <a:lnTo>
                      <a:pt x="64" y="67"/>
                    </a:lnTo>
                    <a:lnTo>
                      <a:pt x="50" y="53"/>
                    </a:lnTo>
                    <a:close/>
                    <a:moveTo>
                      <a:pt x="54" y="51"/>
                    </a:moveTo>
                    <a:lnTo>
                      <a:pt x="55" y="50"/>
                    </a:lnTo>
                    <a:lnTo>
                      <a:pt x="56" y="49"/>
                    </a:lnTo>
                    <a:lnTo>
                      <a:pt x="60" y="58"/>
                    </a:lnTo>
                    <a:lnTo>
                      <a:pt x="54" y="51"/>
                    </a:lnTo>
                    <a:close/>
                    <a:moveTo>
                      <a:pt x="56" y="49"/>
                    </a:moveTo>
                    <a:lnTo>
                      <a:pt x="63" y="45"/>
                    </a:lnTo>
                    <a:lnTo>
                      <a:pt x="70" y="63"/>
                    </a:lnTo>
                    <a:lnTo>
                      <a:pt x="65" y="65"/>
                    </a:lnTo>
                    <a:lnTo>
                      <a:pt x="56" y="49"/>
                    </a:lnTo>
                    <a:close/>
                    <a:moveTo>
                      <a:pt x="74" y="61"/>
                    </a:moveTo>
                    <a:lnTo>
                      <a:pt x="72" y="62"/>
                    </a:lnTo>
                    <a:lnTo>
                      <a:pt x="70" y="63"/>
                    </a:lnTo>
                    <a:lnTo>
                      <a:pt x="67" y="54"/>
                    </a:lnTo>
                    <a:lnTo>
                      <a:pt x="74" y="61"/>
                    </a:lnTo>
                    <a:close/>
                    <a:moveTo>
                      <a:pt x="60" y="48"/>
                    </a:moveTo>
                    <a:lnTo>
                      <a:pt x="63" y="44"/>
                    </a:lnTo>
                    <a:lnTo>
                      <a:pt x="77" y="58"/>
                    </a:lnTo>
                    <a:lnTo>
                      <a:pt x="74" y="61"/>
                    </a:lnTo>
                    <a:lnTo>
                      <a:pt x="60" y="48"/>
                    </a:lnTo>
                    <a:close/>
                    <a:moveTo>
                      <a:pt x="78" y="55"/>
                    </a:moveTo>
                    <a:lnTo>
                      <a:pt x="78" y="56"/>
                    </a:lnTo>
                    <a:lnTo>
                      <a:pt x="77" y="58"/>
                    </a:lnTo>
                    <a:lnTo>
                      <a:pt x="70" y="51"/>
                    </a:lnTo>
                    <a:lnTo>
                      <a:pt x="78" y="55"/>
                    </a:lnTo>
                    <a:close/>
                    <a:moveTo>
                      <a:pt x="61" y="47"/>
                    </a:moveTo>
                    <a:lnTo>
                      <a:pt x="65" y="40"/>
                    </a:lnTo>
                    <a:lnTo>
                      <a:pt x="81" y="49"/>
                    </a:lnTo>
                    <a:lnTo>
                      <a:pt x="78" y="55"/>
                    </a:lnTo>
                    <a:lnTo>
                      <a:pt x="61" y="47"/>
                    </a:lnTo>
                    <a:close/>
                    <a:moveTo>
                      <a:pt x="65" y="40"/>
                    </a:moveTo>
                    <a:lnTo>
                      <a:pt x="65" y="39"/>
                    </a:lnTo>
                    <a:lnTo>
                      <a:pt x="66" y="38"/>
                    </a:lnTo>
                    <a:lnTo>
                      <a:pt x="72" y="44"/>
                    </a:lnTo>
                    <a:lnTo>
                      <a:pt x="65" y="40"/>
                    </a:lnTo>
                    <a:close/>
                    <a:moveTo>
                      <a:pt x="66" y="38"/>
                    </a:moveTo>
                    <a:lnTo>
                      <a:pt x="69" y="34"/>
                    </a:lnTo>
                    <a:lnTo>
                      <a:pt x="82" y="48"/>
                    </a:lnTo>
                    <a:lnTo>
                      <a:pt x="79" y="51"/>
                    </a:lnTo>
                    <a:lnTo>
                      <a:pt x="66" y="38"/>
                    </a:lnTo>
                    <a:close/>
                    <a:moveTo>
                      <a:pt x="86" y="41"/>
                    </a:moveTo>
                    <a:lnTo>
                      <a:pt x="86" y="45"/>
                    </a:lnTo>
                    <a:lnTo>
                      <a:pt x="82" y="48"/>
                    </a:lnTo>
                    <a:lnTo>
                      <a:pt x="76" y="41"/>
                    </a:lnTo>
                    <a:lnTo>
                      <a:pt x="86" y="41"/>
                    </a:lnTo>
                    <a:close/>
                    <a:moveTo>
                      <a:pt x="67" y="41"/>
                    </a:moveTo>
                    <a:lnTo>
                      <a:pt x="67" y="38"/>
                    </a:lnTo>
                    <a:lnTo>
                      <a:pt x="86" y="38"/>
                    </a:lnTo>
                    <a:lnTo>
                      <a:pt x="86" y="41"/>
                    </a:lnTo>
                    <a:lnTo>
                      <a:pt x="67" y="41"/>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2" y="16"/>
                    </a:moveTo>
                    <a:lnTo>
                      <a:pt x="86" y="18"/>
                    </a:lnTo>
                    <a:lnTo>
                      <a:pt x="86" y="22"/>
                    </a:lnTo>
                    <a:lnTo>
                      <a:pt x="76" y="22"/>
                    </a:lnTo>
                    <a:lnTo>
                      <a:pt x="82" y="16"/>
                    </a:lnTo>
                    <a:close/>
                    <a:moveTo>
                      <a:pt x="69" y="29"/>
                    </a:moveTo>
                    <a:lnTo>
                      <a:pt x="66" y="26"/>
                    </a:lnTo>
                    <a:lnTo>
                      <a:pt x="80" y="12"/>
                    </a:lnTo>
                    <a:lnTo>
                      <a:pt x="82" y="16"/>
                    </a:lnTo>
                    <a:lnTo>
                      <a:pt x="69" y="29"/>
                    </a:lnTo>
                    <a:close/>
                    <a:moveTo>
                      <a:pt x="66" y="26"/>
                    </a:moveTo>
                    <a:lnTo>
                      <a:pt x="64" y="23"/>
                    </a:lnTo>
                    <a:lnTo>
                      <a:pt x="64" y="19"/>
                    </a:lnTo>
                    <a:lnTo>
                      <a:pt x="72" y="19"/>
                    </a:lnTo>
                    <a:lnTo>
                      <a:pt x="66" y="26"/>
                    </a:lnTo>
                    <a:close/>
                    <a:moveTo>
                      <a:pt x="64" y="19"/>
                    </a:moveTo>
                    <a:lnTo>
                      <a:pt x="64" y="16"/>
                    </a:lnTo>
                    <a:lnTo>
                      <a:pt x="82" y="16"/>
                    </a:lnTo>
                    <a:lnTo>
                      <a:pt x="82" y="19"/>
                    </a:lnTo>
                    <a:lnTo>
                      <a:pt x="64" y="19"/>
                    </a:lnTo>
                    <a:close/>
                    <a:moveTo>
                      <a:pt x="80" y="9"/>
                    </a:moveTo>
                    <a:lnTo>
                      <a:pt x="82" y="12"/>
                    </a:lnTo>
                    <a:lnTo>
                      <a:pt x="82" y="16"/>
                    </a:lnTo>
                    <a:lnTo>
                      <a:pt x="72" y="16"/>
                    </a:lnTo>
                    <a:lnTo>
                      <a:pt x="80" y="9"/>
                    </a:lnTo>
                    <a:close/>
                    <a:moveTo>
                      <a:pt x="66" y="22"/>
                    </a:moveTo>
                    <a:lnTo>
                      <a:pt x="63" y="19"/>
                    </a:lnTo>
                    <a:lnTo>
                      <a:pt x="77" y="6"/>
                    </a:lnTo>
                    <a:lnTo>
                      <a:pt x="80" y="9"/>
                    </a:lnTo>
                    <a:lnTo>
                      <a:pt x="66"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59" y="22"/>
                    </a:lnTo>
                    <a:lnTo>
                      <a:pt x="57" y="19"/>
                    </a:lnTo>
                    <a:lnTo>
                      <a:pt x="64" y="12"/>
                    </a:lnTo>
                    <a:lnTo>
                      <a:pt x="64" y="22"/>
                    </a:lnTo>
                    <a:close/>
                    <a:moveTo>
                      <a:pt x="57" y="19"/>
                    </a:moveTo>
                    <a:lnTo>
                      <a:pt x="54" y="17"/>
                    </a:lnTo>
                    <a:lnTo>
                      <a:pt x="67" y="2"/>
                    </a:lnTo>
                    <a:lnTo>
                      <a:pt x="70" y="6"/>
                    </a:lnTo>
                    <a:lnTo>
                      <a:pt x="57" y="19"/>
                    </a:lnTo>
                    <a:close/>
                    <a:moveTo>
                      <a:pt x="60" y="0"/>
                    </a:moveTo>
                    <a:lnTo>
                      <a:pt x="64" y="0"/>
                    </a:lnTo>
                    <a:lnTo>
                      <a:pt x="67" y="2"/>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7" y="19"/>
                    </a:moveTo>
                    <a:lnTo>
                      <a:pt x="42" y="19"/>
                    </a:lnTo>
                    <a:lnTo>
                      <a:pt x="42" y="0"/>
                    </a:lnTo>
                    <a:lnTo>
                      <a:pt x="47" y="0"/>
                    </a:lnTo>
                    <a:lnTo>
                      <a:pt x="47" y="19"/>
                    </a:lnTo>
                    <a:close/>
                    <a:moveTo>
                      <a:pt x="37" y="1"/>
                    </a:moveTo>
                    <a:lnTo>
                      <a:pt x="39" y="0"/>
                    </a:lnTo>
                    <a:lnTo>
                      <a:pt x="42" y="0"/>
                    </a:lnTo>
                    <a:lnTo>
                      <a:pt x="42" y="9"/>
                    </a:lnTo>
                    <a:lnTo>
                      <a:pt x="37" y="1"/>
                    </a:lnTo>
                    <a:close/>
                    <a:moveTo>
                      <a:pt x="45" y="18"/>
                    </a:moveTo>
                    <a:lnTo>
                      <a:pt x="39" y="21"/>
                    </a:lnTo>
                    <a:lnTo>
                      <a:pt x="31" y="5"/>
                    </a:lnTo>
                    <a:lnTo>
                      <a:pt x="37" y="1"/>
                    </a:lnTo>
                    <a:lnTo>
                      <a:pt x="45" y="18"/>
                    </a:lnTo>
                    <a:close/>
                    <a:moveTo>
                      <a:pt x="28" y="6"/>
                    </a:moveTo>
                    <a:lnTo>
                      <a:pt x="29" y="5"/>
                    </a:lnTo>
                    <a:lnTo>
                      <a:pt x="31" y="5"/>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29" y="28"/>
                    </a:lnTo>
                    <a:lnTo>
                      <a:pt x="21" y="10"/>
                    </a:lnTo>
                    <a:lnTo>
                      <a:pt x="27" y="8"/>
                    </a:lnTo>
                    <a:lnTo>
                      <a:pt x="36" y="24"/>
                    </a:lnTo>
                    <a:close/>
                    <a:moveTo>
                      <a:pt x="18" y="12"/>
                    </a:moveTo>
                    <a:lnTo>
                      <a:pt x="20" y="11"/>
                    </a:lnTo>
                    <a:lnTo>
                      <a:pt x="21" y="10"/>
                    </a:lnTo>
                    <a:lnTo>
                      <a:pt x="25" y="19"/>
                    </a:lnTo>
                    <a:lnTo>
                      <a:pt x="18" y="12"/>
                    </a:lnTo>
                    <a:close/>
                    <a:moveTo>
                      <a:pt x="32" y="26"/>
                    </a:moveTo>
                    <a:lnTo>
                      <a:pt x="28" y="29"/>
                    </a:lnTo>
                    <a:lnTo>
                      <a:pt x="15" y="16"/>
                    </a:lnTo>
                    <a:lnTo>
                      <a:pt x="18" y="12"/>
                    </a:lnTo>
                    <a:lnTo>
                      <a:pt x="32" y="26"/>
                    </a:lnTo>
                    <a:close/>
                    <a:moveTo>
                      <a:pt x="28" y="29"/>
                    </a:moveTo>
                    <a:lnTo>
                      <a:pt x="28" y="29"/>
                    </a:lnTo>
                    <a:lnTo>
                      <a:pt x="22" y="22"/>
                    </a:lnTo>
                    <a:lnTo>
                      <a:pt x="28" y="29"/>
                    </a:lnTo>
                    <a:close/>
                    <a:moveTo>
                      <a:pt x="28" y="29"/>
                    </a:moveTo>
                    <a:lnTo>
                      <a:pt x="25" y="32"/>
                    </a:lnTo>
                    <a:lnTo>
                      <a:pt x="12" y="19"/>
                    </a:lnTo>
                    <a:lnTo>
                      <a:pt x="15" y="16"/>
                    </a:lnTo>
                    <a:lnTo>
                      <a:pt x="28" y="29"/>
                    </a:lnTo>
                    <a:close/>
                    <a:moveTo>
                      <a:pt x="12" y="19"/>
                    </a:moveTo>
                    <a:lnTo>
                      <a:pt x="12" y="19"/>
                    </a:lnTo>
                    <a:lnTo>
                      <a:pt x="18" y="26"/>
                    </a:lnTo>
                    <a:lnTo>
                      <a:pt x="12" y="19"/>
                    </a:lnTo>
                    <a:close/>
                    <a:moveTo>
                      <a:pt x="26" y="32"/>
                    </a:moveTo>
                    <a:lnTo>
                      <a:pt x="23" y="35"/>
                    </a:lnTo>
                    <a:lnTo>
                      <a:pt x="8" y="22"/>
                    </a:lnTo>
                    <a:lnTo>
                      <a:pt x="12" y="19"/>
                    </a:lnTo>
                    <a:lnTo>
                      <a:pt x="26" y="32"/>
                    </a:lnTo>
                    <a:close/>
                    <a:moveTo>
                      <a:pt x="7" y="24"/>
                    </a:moveTo>
                    <a:lnTo>
                      <a:pt x="7" y="23"/>
                    </a:lnTo>
                    <a:lnTo>
                      <a:pt x="8" y="22"/>
                    </a:lnTo>
                    <a:lnTo>
                      <a:pt x="16" y="29"/>
                    </a:lnTo>
                    <a:lnTo>
                      <a:pt x="7" y="24"/>
                    </a:lnTo>
                    <a:close/>
                    <a:moveTo>
                      <a:pt x="24" y="33"/>
                    </a:moveTo>
                    <a:lnTo>
                      <a:pt x="21" y="39"/>
                    </a:lnTo>
                    <a:lnTo>
                      <a:pt x="4" y="31"/>
                    </a:lnTo>
                    <a:lnTo>
                      <a:pt x="7" y="24"/>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2"/>
                    </a:lnTo>
                    <a:lnTo>
                      <a:pt x="20" y="44"/>
                    </a:lnTo>
                    <a:lnTo>
                      <a:pt x="13" y="38"/>
                    </a:lnTo>
                    <a:lnTo>
                      <a:pt x="22" y="38"/>
                    </a:lnTo>
                    <a:close/>
                    <a:moveTo>
                      <a:pt x="20" y="44"/>
                    </a:moveTo>
                    <a:lnTo>
                      <a:pt x="16" y="48"/>
                    </a:lnTo>
                    <a:lnTo>
                      <a:pt x="3" y="34"/>
                    </a:lnTo>
                    <a:lnTo>
                      <a:pt x="6" y="31"/>
                    </a:lnTo>
                    <a:lnTo>
                      <a:pt x="20" y="44"/>
                    </a:lnTo>
                    <a:close/>
                    <a:moveTo>
                      <a:pt x="0" y="41"/>
                    </a:moveTo>
                    <a:lnTo>
                      <a:pt x="0" y="38"/>
                    </a:lnTo>
                    <a:lnTo>
                      <a:pt x="3" y="34"/>
                    </a:lnTo>
                    <a:lnTo>
                      <a:pt x="10" y="41"/>
                    </a:lnTo>
                    <a:lnTo>
                      <a:pt x="0" y="41"/>
                    </a:lnTo>
                    <a:close/>
                    <a:moveTo>
                      <a:pt x="18" y="41"/>
                    </a:moveTo>
                    <a:lnTo>
                      <a:pt x="18" y="48"/>
                    </a:lnTo>
                    <a:lnTo>
                      <a:pt x="0" y="48"/>
                    </a:lnTo>
                    <a:lnTo>
                      <a:pt x="0" y="41"/>
                    </a:lnTo>
                    <a:lnTo>
                      <a:pt x="18" y="41"/>
                    </a:lnTo>
                    <a:close/>
                    <a:moveTo>
                      <a:pt x="3" y="54"/>
                    </a:moveTo>
                    <a:lnTo>
                      <a:pt x="0" y="52"/>
                    </a:lnTo>
                    <a:lnTo>
                      <a:pt x="0" y="48"/>
                    </a:lnTo>
                    <a:lnTo>
                      <a:pt x="10" y="48"/>
                    </a:lnTo>
                    <a:lnTo>
                      <a:pt x="3" y="54"/>
                    </a:lnTo>
                    <a:close/>
                    <a:moveTo>
                      <a:pt x="16" y="41"/>
                    </a:moveTo>
                    <a:lnTo>
                      <a:pt x="20" y="44"/>
                    </a:lnTo>
                    <a:lnTo>
                      <a:pt x="6" y="58"/>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8"/>
                    </a:moveTo>
                    <a:lnTo>
                      <a:pt x="23" y="51"/>
                    </a:lnTo>
                    <a:lnTo>
                      <a:pt x="8" y="64"/>
                    </a:lnTo>
                    <a:lnTo>
                      <a:pt x="6" y="61"/>
                    </a:lnTo>
                    <a:lnTo>
                      <a:pt x="20" y="48"/>
                    </a:lnTo>
                    <a:close/>
                    <a:moveTo>
                      <a:pt x="23" y="51"/>
                    </a:moveTo>
                    <a:lnTo>
                      <a:pt x="32" y="60"/>
                    </a:lnTo>
                    <a:lnTo>
                      <a:pt x="23" y="51"/>
                    </a:lnTo>
                    <a:lnTo>
                      <a:pt x="16" y="58"/>
                    </a:lnTo>
                    <a:lnTo>
                      <a:pt x="23" y="51"/>
                    </a:lnTo>
                    <a:close/>
                    <a:moveTo>
                      <a:pt x="23" y="51"/>
                    </a:moveTo>
                    <a:lnTo>
                      <a:pt x="26" y="53"/>
                    </a:lnTo>
                    <a:lnTo>
                      <a:pt x="12" y="67"/>
                    </a:lnTo>
                    <a:lnTo>
                      <a:pt x="8" y="64"/>
                    </a:lnTo>
                    <a:lnTo>
                      <a:pt x="23" y="51"/>
                    </a:lnTo>
                    <a:close/>
                    <a:moveTo>
                      <a:pt x="26" y="53"/>
                    </a:moveTo>
                    <a:lnTo>
                      <a:pt x="28" y="56"/>
                    </a:lnTo>
                    <a:lnTo>
                      <a:pt x="15" y="71"/>
                    </a:lnTo>
                    <a:lnTo>
                      <a:pt x="12" y="67"/>
                    </a:lnTo>
                    <a:lnTo>
                      <a:pt x="26" y="53"/>
                    </a:lnTo>
                    <a:close/>
                    <a:moveTo>
                      <a:pt x="22" y="73"/>
                    </a:moveTo>
                    <a:lnTo>
                      <a:pt x="18" y="73"/>
                    </a:lnTo>
                    <a:lnTo>
                      <a:pt x="15" y="71"/>
                    </a:lnTo>
                    <a:lnTo>
                      <a:pt x="22" y="63"/>
                    </a:lnTo>
                    <a:lnTo>
                      <a:pt x="22" y="73"/>
                    </a:lnTo>
                    <a:close/>
                    <a:moveTo>
                      <a:pt x="22" y="54"/>
                    </a:moveTo>
                    <a:lnTo>
                      <a:pt x="28" y="54"/>
                    </a:lnTo>
                    <a:lnTo>
                      <a:pt x="28" y="73"/>
                    </a:lnTo>
                    <a:lnTo>
                      <a:pt x="22" y="73"/>
                    </a:lnTo>
                    <a:lnTo>
                      <a:pt x="22" y="54"/>
                    </a:lnTo>
                    <a:close/>
                    <a:moveTo>
                      <a:pt x="28" y="54"/>
                    </a:moveTo>
                    <a:lnTo>
                      <a:pt x="33" y="54"/>
                    </a:lnTo>
                    <a:lnTo>
                      <a:pt x="35" y="56"/>
                    </a:lnTo>
                    <a:lnTo>
                      <a:pt x="28" y="63"/>
                    </a:lnTo>
                    <a:lnTo>
                      <a:pt x="28" y="54"/>
                    </a:lnTo>
                    <a:close/>
                    <a:moveTo>
                      <a:pt x="35" y="56"/>
                    </a:moveTo>
                    <a:lnTo>
                      <a:pt x="38" y="60"/>
                    </a:lnTo>
                    <a:lnTo>
                      <a:pt x="25" y="73"/>
                    </a:lnTo>
                    <a:lnTo>
                      <a:pt x="22" y="71"/>
                    </a:lnTo>
                    <a:lnTo>
                      <a:pt x="35" y="56"/>
                    </a:lnTo>
                    <a:close/>
                    <a:moveTo>
                      <a:pt x="32" y="76"/>
                    </a:moveTo>
                    <a:lnTo>
                      <a:pt x="27" y="76"/>
                    </a:lnTo>
                    <a:lnTo>
                      <a:pt x="25" y="73"/>
                    </a:lnTo>
                    <a:lnTo>
                      <a:pt x="32" y="66"/>
                    </a:lnTo>
                    <a:lnTo>
                      <a:pt x="32" y="76"/>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5" y="75"/>
                    </a:moveTo>
                    <a:lnTo>
                      <a:pt x="44" y="76"/>
                    </a:lnTo>
                    <a:lnTo>
                      <a:pt x="42" y="76"/>
                    </a:lnTo>
                    <a:lnTo>
                      <a:pt x="42" y="66"/>
                    </a:lnTo>
                    <a:lnTo>
                      <a:pt x="45" y="75"/>
                    </a:lnTo>
                    <a:close/>
                    <a:moveTo>
                      <a:pt x="37" y="59"/>
                    </a:moveTo>
                    <a:lnTo>
                      <a:pt x="44" y="55"/>
                    </a:lnTo>
                    <a:lnTo>
                      <a:pt x="51" y="72"/>
                    </a:lnTo>
                    <a:lnTo>
                      <a:pt x="45" y="75"/>
                    </a:lnTo>
                    <a:lnTo>
                      <a:pt x="37" y="59"/>
                    </a:lnTo>
                    <a:close/>
                    <a:moveTo>
                      <a:pt x="44" y="55"/>
                    </a:moveTo>
                    <a:lnTo>
                      <a:pt x="45" y="54"/>
                    </a:lnTo>
                    <a:lnTo>
                      <a:pt x="47" y="54"/>
                    </a:lnTo>
                    <a:lnTo>
                      <a:pt x="47" y="63"/>
                    </a:lnTo>
                    <a:lnTo>
                      <a:pt x="44" y="55"/>
                    </a:lnTo>
                    <a:close/>
                    <a:moveTo>
                      <a:pt x="47" y="54"/>
                    </a:moveTo>
                    <a:lnTo>
                      <a:pt x="50" y="54"/>
                    </a:lnTo>
                    <a:lnTo>
                      <a:pt x="50" y="73"/>
                    </a:lnTo>
                    <a:lnTo>
                      <a:pt x="47" y="73"/>
                    </a:lnTo>
                    <a:lnTo>
                      <a:pt x="47" y="54"/>
                    </a:lnTo>
                    <a:close/>
                    <a:moveTo>
                      <a:pt x="55" y="72"/>
                    </a:moveTo>
                    <a:lnTo>
                      <a:pt x="53" y="73"/>
                    </a:lnTo>
                    <a:lnTo>
                      <a:pt x="50" y="73"/>
                    </a:lnTo>
                    <a:lnTo>
                      <a:pt x="50" y="63"/>
                    </a:lnTo>
                    <a:lnTo>
                      <a:pt x="55" y="72"/>
                    </a:lnTo>
                    <a:close/>
                    <a:moveTo>
                      <a:pt x="46" y="55"/>
                    </a:moveTo>
                    <a:lnTo>
                      <a:pt x="53" y="52"/>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5" name="Freeform 632">
                <a:extLst>
                  <a:ext uri="{FF2B5EF4-FFF2-40B4-BE49-F238E27FC236}">
                    <a16:creationId xmlns:a16="http://schemas.microsoft.com/office/drawing/2014/main" id="{5C20A438-360C-438C-B5C9-693AC6B72577}"/>
                  </a:ext>
                </a:extLst>
              </p:cNvPr>
              <p:cNvSpPr>
                <a:spLocks/>
              </p:cNvSpPr>
              <p:nvPr/>
            </p:nvSpPr>
            <p:spPr bwMode="auto">
              <a:xfrm>
                <a:off x="3100" y="2521"/>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1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1" y="51"/>
                    </a:lnTo>
                    <a:lnTo>
                      <a:pt x="57" y="49"/>
                    </a:lnTo>
                    <a:lnTo>
                      <a:pt x="60" y="42"/>
                    </a:lnTo>
                    <a:lnTo>
                      <a:pt x="64" y="39"/>
                    </a:lnTo>
                    <a:lnTo>
                      <a:pt x="64" y="36"/>
                    </a:lnTo>
                    <a:lnTo>
                      <a:pt x="67" y="29"/>
                    </a:lnTo>
                    <a:lnTo>
                      <a:pt x="67" y="26"/>
                    </a:lnTo>
                    <a:lnTo>
                      <a:pt x="67" y="23"/>
                    </a:lnTo>
                    <a:lnTo>
                      <a:pt x="67" y="17"/>
                    </a:lnTo>
                    <a:lnTo>
                      <a:pt x="64" y="14"/>
                    </a:lnTo>
                    <a:lnTo>
                      <a:pt x="60" y="10"/>
                    </a:lnTo>
                    <a:lnTo>
                      <a:pt x="57" y="7"/>
                    </a:lnTo>
                    <a:lnTo>
                      <a:pt x="54" y="4"/>
                    </a:lnTo>
                    <a:lnTo>
                      <a:pt x="51" y="4"/>
                    </a:lnTo>
                    <a:lnTo>
                      <a:pt x="45" y="4"/>
                    </a:lnTo>
                    <a:lnTo>
                      <a:pt x="42" y="0"/>
                    </a:lnTo>
                    <a:lnTo>
                      <a:pt x="35" y="4"/>
                    </a:lnTo>
                    <a:lnTo>
                      <a:pt x="32" y="4"/>
                    </a:lnTo>
                    <a:lnTo>
                      <a:pt x="25" y="7"/>
                    </a:lnTo>
                    <a:lnTo>
                      <a:pt x="20" y="7"/>
                    </a:lnTo>
                    <a:lnTo>
                      <a:pt x="16" y="10"/>
                    </a:lnTo>
                    <a:lnTo>
                      <a:pt x="13" y="14"/>
                    </a:lnTo>
                    <a:lnTo>
                      <a:pt x="10" y="20"/>
                    </a:lnTo>
                    <a:lnTo>
                      <a:pt x="6" y="23"/>
                    </a:lnTo>
                    <a:lnTo>
                      <a:pt x="3" y="26"/>
                    </a:lnTo>
                    <a:lnTo>
                      <a:pt x="0" y="32"/>
                    </a:lnTo>
                    <a:lnTo>
                      <a:pt x="0" y="36"/>
                    </a:lnTo>
                    <a:lnTo>
                      <a:pt x="0" y="39"/>
                    </a:lnTo>
                    <a:lnTo>
                      <a:pt x="0" y="45"/>
                    </a:lnTo>
                    <a:lnTo>
                      <a:pt x="3" y="49"/>
                    </a:lnTo>
                    <a:lnTo>
                      <a:pt x="6" y="51"/>
                    </a:lnTo>
                    <a:lnTo>
                      <a:pt x="10" y="54"/>
                    </a:lnTo>
                    <a:lnTo>
                      <a:pt x="13" y="58"/>
                    </a:lnTo>
                    <a:lnTo>
                      <a:pt x="16" y="58"/>
                    </a:lnTo>
                    <a:lnTo>
                      <a:pt x="22" y="58"/>
                    </a:lnTo>
                    <a:lnTo>
                      <a:pt x="25" y="61"/>
                    </a:lnTo>
                    <a:lnTo>
                      <a:pt x="32" y="58"/>
                    </a:lnTo>
                    <a:lnTo>
                      <a:pt x="38" y="58"/>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6" name="Freeform 633">
                <a:extLst>
                  <a:ext uri="{FF2B5EF4-FFF2-40B4-BE49-F238E27FC236}">
                    <a16:creationId xmlns:a16="http://schemas.microsoft.com/office/drawing/2014/main" id="{9A5A640D-FA67-481B-AC9E-E6AA9157E129}"/>
                  </a:ext>
                </a:extLst>
              </p:cNvPr>
              <p:cNvSpPr>
                <a:spLocks noEditPoints="1"/>
              </p:cNvSpPr>
              <p:nvPr/>
            </p:nvSpPr>
            <p:spPr bwMode="auto">
              <a:xfrm>
                <a:off x="3098" y="2518"/>
                <a:ext cx="21" cy="21"/>
              </a:xfrm>
              <a:custGeom>
                <a:avLst/>
                <a:gdLst>
                  <a:gd name="T0" fmla="*/ 3 w 85"/>
                  <a:gd name="T1" fmla="*/ 4 h 84"/>
                  <a:gd name="T2" fmla="*/ 4 w 85"/>
                  <a:gd name="T3" fmla="*/ 3 h 84"/>
                  <a:gd name="T4" fmla="*/ 4 w 85"/>
                  <a:gd name="T5" fmla="*/ 4 h 84"/>
                  <a:gd name="T6" fmla="*/ 5 w 85"/>
                  <a:gd name="T7" fmla="*/ 4 h 84"/>
                  <a:gd name="T8" fmla="*/ 4 w 85"/>
                  <a:gd name="T9" fmla="*/ 3 h 84"/>
                  <a:gd name="T10" fmla="*/ 5 w 85"/>
                  <a:gd name="T11" fmla="*/ 3 h 84"/>
                  <a:gd name="T12" fmla="*/ 4 w 85"/>
                  <a:gd name="T13" fmla="*/ 3 h 84"/>
                  <a:gd name="T14" fmla="*/ 4 w 85"/>
                  <a:gd name="T15" fmla="*/ 3 h 84"/>
                  <a:gd name="T16" fmla="*/ 5 w 85"/>
                  <a:gd name="T17" fmla="*/ 3 h 84"/>
                  <a:gd name="T18" fmla="*/ 5 w 85"/>
                  <a:gd name="T19" fmla="*/ 3 h 84"/>
                  <a:gd name="T20" fmla="*/ 4 w 85"/>
                  <a:gd name="T21" fmla="*/ 2 h 84"/>
                  <a:gd name="T22" fmla="*/ 4 w 85"/>
                  <a:gd name="T23" fmla="*/ 2 h 84"/>
                  <a:gd name="T24" fmla="*/ 5 w 85"/>
                  <a:gd name="T25" fmla="*/ 2 h 84"/>
                  <a:gd name="T26" fmla="*/ 5 w 85"/>
                  <a:gd name="T27" fmla="*/ 1 h 84"/>
                  <a:gd name="T28" fmla="*/ 5 w 85"/>
                  <a:gd name="T29" fmla="*/ 1 h 84"/>
                  <a:gd name="T30" fmla="*/ 4 w 85"/>
                  <a:gd name="T31" fmla="*/ 2 h 84"/>
                  <a:gd name="T32" fmla="*/ 4 w 85"/>
                  <a:gd name="T33" fmla="*/ 2 h 84"/>
                  <a:gd name="T34" fmla="*/ 4 w 85"/>
                  <a:gd name="T35" fmla="*/ 1 h 84"/>
                  <a:gd name="T36" fmla="*/ 4 w 85"/>
                  <a:gd name="T37" fmla="*/ 1 h 84"/>
                  <a:gd name="T38" fmla="*/ 4 w 85"/>
                  <a:gd name="T39" fmla="*/ 1 h 84"/>
                  <a:gd name="T40" fmla="*/ 4 w 85"/>
                  <a:gd name="T41" fmla="*/ 2 h 84"/>
                  <a:gd name="T42" fmla="*/ 3 w 85"/>
                  <a:gd name="T43" fmla="*/ 2 h 84"/>
                  <a:gd name="T44" fmla="*/ 3 w 85"/>
                  <a:gd name="T45" fmla="*/ 0 h 84"/>
                  <a:gd name="T46" fmla="*/ 3 w 85"/>
                  <a:gd name="T47" fmla="*/ 1 h 84"/>
                  <a:gd name="T48" fmla="*/ 3 w 85"/>
                  <a:gd name="T49" fmla="*/ 1 h 84"/>
                  <a:gd name="T50" fmla="*/ 3 w 85"/>
                  <a:gd name="T51" fmla="*/ 2 h 84"/>
                  <a:gd name="T52" fmla="*/ 2 w 85"/>
                  <a:gd name="T53" fmla="*/ 1 h 84"/>
                  <a:gd name="T54" fmla="*/ 2 w 85"/>
                  <a:gd name="T55" fmla="*/ 1 h 84"/>
                  <a:gd name="T56" fmla="*/ 2 w 85"/>
                  <a:gd name="T57" fmla="*/ 1 h 84"/>
                  <a:gd name="T58" fmla="*/ 2 w 85"/>
                  <a:gd name="T59" fmla="*/ 2 h 84"/>
                  <a:gd name="T60" fmla="*/ 2 w 85"/>
                  <a:gd name="T61" fmla="*/ 2 h 84"/>
                  <a:gd name="T62" fmla="*/ 2 w 85"/>
                  <a:gd name="T63" fmla="*/ 1 h 84"/>
                  <a:gd name="T64" fmla="*/ 1 w 85"/>
                  <a:gd name="T65" fmla="*/ 1 h 84"/>
                  <a:gd name="T66" fmla="*/ 1 w 85"/>
                  <a:gd name="T67" fmla="*/ 2 h 84"/>
                  <a:gd name="T68" fmla="*/ 2 w 85"/>
                  <a:gd name="T69" fmla="*/ 2 h 84"/>
                  <a:gd name="T70" fmla="*/ 1 w 85"/>
                  <a:gd name="T71" fmla="*/ 3 h 84"/>
                  <a:gd name="T72" fmla="*/ 1 w 85"/>
                  <a:gd name="T73" fmla="*/ 3 h 84"/>
                  <a:gd name="T74" fmla="*/ 0 w 85"/>
                  <a:gd name="T75" fmla="*/ 2 h 84"/>
                  <a:gd name="T76" fmla="*/ 0 w 85"/>
                  <a:gd name="T77" fmla="*/ 2 h 84"/>
                  <a:gd name="T78" fmla="*/ 0 w 85"/>
                  <a:gd name="T79" fmla="*/ 3 h 84"/>
                  <a:gd name="T80" fmla="*/ 1 w 85"/>
                  <a:gd name="T81" fmla="*/ 3 h 84"/>
                  <a:gd name="T82" fmla="*/ 1 w 85"/>
                  <a:gd name="T83" fmla="*/ 4 h 84"/>
                  <a:gd name="T84" fmla="*/ 0 w 85"/>
                  <a:gd name="T85" fmla="*/ 4 h 84"/>
                  <a:gd name="T86" fmla="*/ 0 w 85"/>
                  <a:gd name="T87" fmla="*/ 4 h 84"/>
                  <a:gd name="T88" fmla="*/ 1 w 85"/>
                  <a:gd name="T89" fmla="*/ 3 h 84"/>
                  <a:gd name="T90" fmla="*/ 1 w 85"/>
                  <a:gd name="T91" fmla="*/ 4 h 84"/>
                  <a:gd name="T92" fmla="*/ 2 w 85"/>
                  <a:gd name="T93" fmla="*/ 4 h 84"/>
                  <a:gd name="T94" fmla="*/ 1 w 85"/>
                  <a:gd name="T95" fmla="*/ 5 h 84"/>
                  <a:gd name="T96" fmla="*/ 1 w 85"/>
                  <a:gd name="T97" fmla="*/ 5 h 84"/>
                  <a:gd name="T98" fmla="*/ 1 w 85"/>
                  <a:gd name="T99" fmla="*/ 4 h 84"/>
                  <a:gd name="T100" fmla="*/ 2 w 85"/>
                  <a:gd name="T101" fmla="*/ 4 h 84"/>
                  <a:gd name="T102" fmla="*/ 2 w 85"/>
                  <a:gd name="T103" fmla="*/ 5 h 84"/>
                  <a:gd name="T104" fmla="*/ 3 w 85"/>
                  <a:gd name="T105" fmla="*/ 5 h 84"/>
                  <a:gd name="T106" fmla="*/ 2 w 85"/>
                  <a:gd name="T107" fmla="*/ 4 h 84"/>
                  <a:gd name="T108" fmla="*/ 2 w 85"/>
                  <a:gd name="T109" fmla="*/ 4 h 84"/>
                  <a:gd name="T110" fmla="*/ 2 w 85"/>
                  <a:gd name="T111" fmla="*/ 4 h 84"/>
                  <a:gd name="T112" fmla="*/ 3 w 85"/>
                  <a:gd name="T113" fmla="*/ 4 h 84"/>
                  <a:gd name="T114" fmla="*/ 3 w 85"/>
                  <a:gd name="T115" fmla="*/ 5 h 8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84"/>
                  <a:gd name="T176" fmla="*/ 85 w 85"/>
                  <a:gd name="T177" fmla="*/ 84 h 8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84">
                    <a:moveTo>
                      <a:pt x="50" y="59"/>
                    </a:moveTo>
                    <a:lnTo>
                      <a:pt x="53" y="55"/>
                    </a:lnTo>
                    <a:lnTo>
                      <a:pt x="67" y="70"/>
                    </a:lnTo>
                    <a:lnTo>
                      <a:pt x="64" y="72"/>
                    </a:lnTo>
                    <a:lnTo>
                      <a:pt x="50" y="59"/>
                    </a:lnTo>
                    <a:close/>
                    <a:moveTo>
                      <a:pt x="53" y="55"/>
                    </a:moveTo>
                    <a:lnTo>
                      <a:pt x="54" y="54"/>
                    </a:lnTo>
                    <a:lnTo>
                      <a:pt x="56" y="54"/>
                    </a:lnTo>
                    <a:lnTo>
                      <a:pt x="60" y="62"/>
                    </a:lnTo>
                    <a:lnTo>
                      <a:pt x="53" y="55"/>
                    </a:lnTo>
                    <a:close/>
                    <a:moveTo>
                      <a:pt x="56" y="54"/>
                    </a:moveTo>
                    <a:lnTo>
                      <a:pt x="62" y="51"/>
                    </a:lnTo>
                    <a:lnTo>
                      <a:pt x="71" y="68"/>
                    </a:lnTo>
                    <a:lnTo>
                      <a:pt x="64" y="71"/>
                    </a:lnTo>
                    <a:lnTo>
                      <a:pt x="56" y="54"/>
                    </a:lnTo>
                    <a:close/>
                    <a:moveTo>
                      <a:pt x="75" y="63"/>
                    </a:moveTo>
                    <a:lnTo>
                      <a:pt x="74" y="66"/>
                    </a:lnTo>
                    <a:lnTo>
                      <a:pt x="71" y="68"/>
                    </a:lnTo>
                    <a:lnTo>
                      <a:pt x="66" y="60"/>
                    </a:lnTo>
                    <a:lnTo>
                      <a:pt x="75" y="63"/>
                    </a:lnTo>
                    <a:close/>
                    <a:moveTo>
                      <a:pt x="57" y="55"/>
                    </a:moveTo>
                    <a:lnTo>
                      <a:pt x="61" y="49"/>
                    </a:lnTo>
                    <a:lnTo>
                      <a:pt x="78" y="58"/>
                    </a:lnTo>
                    <a:lnTo>
                      <a:pt x="75" y="63"/>
                    </a:lnTo>
                    <a:lnTo>
                      <a:pt x="57" y="55"/>
                    </a:lnTo>
                    <a:close/>
                    <a:moveTo>
                      <a:pt x="61" y="49"/>
                    </a:moveTo>
                    <a:lnTo>
                      <a:pt x="62" y="48"/>
                    </a:lnTo>
                    <a:lnTo>
                      <a:pt x="63" y="47"/>
                    </a:lnTo>
                    <a:lnTo>
                      <a:pt x="69" y="53"/>
                    </a:lnTo>
                    <a:lnTo>
                      <a:pt x="61" y="49"/>
                    </a:lnTo>
                    <a:close/>
                    <a:moveTo>
                      <a:pt x="63" y="47"/>
                    </a:moveTo>
                    <a:lnTo>
                      <a:pt x="66" y="43"/>
                    </a:lnTo>
                    <a:lnTo>
                      <a:pt x="79" y="56"/>
                    </a:lnTo>
                    <a:lnTo>
                      <a:pt x="76" y="60"/>
                    </a:lnTo>
                    <a:lnTo>
                      <a:pt x="63" y="47"/>
                    </a:lnTo>
                    <a:close/>
                    <a:moveTo>
                      <a:pt x="83" y="50"/>
                    </a:moveTo>
                    <a:lnTo>
                      <a:pt x="83" y="53"/>
                    </a:lnTo>
                    <a:lnTo>
                      <a:pt x="79" y="56"/>
                    </a:lnTo>
                    <a:lnTo>
                      <a:pt x="73" y="50"/>
                    </a:lnTo>
                    <a:lnTo>
                      <a:pt x="83" y="50"/>
                    </a:lnTo>
                    <a:close/>
                    <a:moveTo>
                      <a:pt x="63" y="50"/>
                    </a:moveTo>
                    <a:lnTo>
                      <a:pt x="63" y="47"/>
                    </a:lnTo>
                    <a:lnTo>
                      <a:pt x="83" y="47"/>
                    </a:lnTo>
                    <a:lnTo>
                      <a:pt x="83" y="50"/>
                    </a:lnTo>
                    <a:lnTo>
                      <a:pt x="63" y="50"/>
                    </a:lnTo>
                    <a:close/>
                    <a:moveTo>
                      <a:pt x="63" y="47"/>
                    </a:moveTo>
                    <a:lnTo>
                      <a:pt x="63" y="44"/>
                    </a:lnTo>
                    <a:lnTo>
                      <a:pt x="64" y="42"/>
                    </a:lnTo>
                    <a:lnTo>
                      <a:pt x="73" y="47"/>
                    </a:lnTo>
                    <a:lnTo>
                      <a:pt x="63" y="47"/>
                    </a:lnTo>
                    <a:close/>
                    <a:moveTo>
                      <a:pt x="64" y="42"/>
                    </a:moveTo>
                    <a:lnTo>
                      <a:pt x="67" y="36"/>
                    </a:lnTo>
                    <a:lnTo>
                      <a:pt x="85" y="44"/>
                    </a:lnTo>
                    <a:lnTo>
                      <a:pt x="82" y="51"/>
                    </a:lnTo>
                    <a:lnTo>
                      <a:pt x="64" y="42"/>
                    </a:lnTo>
                    <a:close/>
                    <a:moveTo>
                      <a:pt x="85" y="40"/>
                    </a:moveTo>
                    <a:lnTo>
                      <a:pt x="85" y="42"/>
                    </a:lnTo>
                    <a:lnTo>
                      <a:pt x="85" y="44"/>
                    </a:lnTo>
                    <a:lnTo>
                      <a:pt x="76" y="40"/>
                    </a:lnTo>
                    <a:lnTo>
                      <a:pt x="85" y="40"/>
                    </a:lnTo>
                    <a:close/>
                    <a:moveTo>
                      <a:pt x="66" y="40"/>
                    </a:moveTo>
                    <a:lnTo>
                      <a:pt x="66" y="37"/>
                    </a:lnTo>
                    <a:lnTo>
                      <a:pt x="85" y="37"/>
                    </a:lnTo>
                    <a:lnTo>
                      <a:pt x="85" y="40"/>
                    </a:lnTo>
                    <a:lnTo>
                      <a:pt x="66" y="40"/>
                    </a:lnTo>
                    <a:close/>
                    <a:moveTo>
                      <a:pt x="66" y="37"/>
                    </a:moveTo>
                    <a:lnTo>
                      <a:pt x="66" y="34"/>
                    </a:lnTo>
                    <a:lnTo>
                      <a:pt x="85" y="34"/>
                    </a:lnTo>
                    <a:lnTo>
                      <a:pt x="85" y="37"/>
                    </a:lnTo>
                    <a:lnTo>
                      <a:pt x="66" y="37"/>
                    </a:lnTo>
                    <a:close/>
                    <a:moveTo>
                      <a:pt x="66" y="34"/>
                    </a:moveTo>
                    <a:lnTo>
                      <a:pt x="66" y="28"/>
                    </a:lnTo>
                    <a:lnTo>
                      <a:pt x="85" y="28"/>
                    </a:lnTo>
                    <a:lnTo>
                      <a:pt x="85" y="34"/>
                    </a:lnTo>
                    <a:lnTo>
                      <a:pt x="66" y="34"/>
                    </a:lnTo>
                    <a:close/>
                    <a:moveTo>
                      <a:pt x="83" y="21"/>
                    </a:moveTo>
                    <a:lnTo>
                      <a:pt x="85" y="23"/>
                    </a:lnTo>
                    <a:lnTo>
                      <a:pt x="85" y="28"/>
                    </a:lnTo>
                    <a:lnTo>
                      <a:pt x="76" y="28"/>
                    </a:lnTo>
                    <a:lnTo>
                      <a:pt x="83" y="21"/>
                    </a:lnTo>
                    <a:close/>
                    <a:moveTo>
                      <a:pt x="69" y="34"/>
                    </a:moveTo>
                    <a:lnTo>
                      <a:pt x="66" y="31"/>
                    </a:lnTo>
                    <a:lnTo>
                      <a:pt x="79" y="18"/>
                    </a:lnTo>
                    <a:lnTo>
                      <a:pt x="83" y="21"/>
                    </a:lnTo>
                    <a:lnTo>
                      <a:pt x="69" y="34"/>
                    </a:lnTo>
                    <a:close/>
                    <a:moveTo>
                      <a:pt x="79" y="18"/>
                    </a:moveTo>
                    <a:lnTo>
                      <a:pt x="79" y="18"/>
                    </a:lnTo>
                    <a:lnTo>
                      <a:pt x="73" y="25"/>
                    </a:lnTo>
                    <a:lnTo>
                      <a:pt x="79" y="18"/>
                    </a:lnTo>
                    <a:close/>
                    <a:moveTo>
                      <a:pt x="66" y="31"/>
                    </a:moveTo>
                    <a:lnTo>
                      <a:pt x="63" y="28"/>
                    </a:lnTo>
                    <a:lnTo>
                      <a:pt x="76" y="15"/>
                    </a:lnTo>
                    <a:lnTo>
                      <a:pt x="79" y="18"/>
                    </a:lnTo>
                    <a:lnTo>
                      <a:pt x="66" y="31"/>
                    </a:lnTo>
                    <a:close/>
                    <a:moveTo>
                      <a:pt x="63" y="28"/>
                    </a:moveTo>
                    <a:lnTo>
                      <a:pt x="53" y="18"/>
                    </a:lnTo>
                    <a:lnTo>
                      <a:pt x="63" y="28"/>
                    </a:lnTo>
                    <a:lnTo>
                      <a:pt x="69" y="21"/>
                    </a:lnTo>
                    <a:lnTo>
                      <a:pt x="63" y="28"/>
                    </a:lnTo>
                    <a:close/>
                    <a:moveTo>
                      <a:pt x="63" y="28"/>
                    </a:moveTo>
                    <a:lnTo>
                      <a:pt x="60" y="25"/>
                    </a:lnTo>
                    <a:lnTo>
                      <a:pt x="73" y="11"/>
                    </a:lnTo>
                    <a:lnTo>
                      <a:pt x="76" y="15"/>
                    </a:lnTo>
                    <a:lnTo>
                      <a:pt x="63" y="28"/>
                    </a:lnTo>
                    <a:close/>
                    <a:moveTo>
                      <a:pt x="73" y="11"/>
                    </a:moveTo>
                    <a:lnTo>
                      <a:pt x="83" y="21"/>
                    </a:lnTo>
                    <a:lnTo>
                      <a:pt x="73" y="11"/>
                    </a:lnTo>
                    <a:lnTo>
                      <a:pt x="66" y="18"/>
                    </a:lnTo>
                    <a:lnTo>
                      <a:pt x="73" y="11"/>
                    </a:lnTo>
                    <a:close/>
                    <a:moveTo>
                      <a:pt x="60" y="25"/>
                    </a:moveTo>
                    <a:lnTo>
                      <a:pt x="56" y="21"/>
                    </a:lnTo>
                    <a:lnTo>
                      <a:pt x="69" y="8"/>
                    </a:lnTo>
                    <a:lnTo>
                      <a:pt x="73" y="11"/>
                    </a:lnTo>
                    <a:lnTo>
                      <a:pt x="60" y="25"/>
                    </a:lnTo>
                    <a:close/>
                    <a:moveTo>
                      <a:pt x="63" y="6"/>
                    </a:moveTo>
                    <a:lnTo>
                      <a:pt x="67" y="6"/>
                    </a:lnTo>
                    <a:lnTo>
                      <a:pt x="69" y="8"/>
                    </a:lnTo>
                    <a:lnTo>
                      <a:pt x="63" y="15"/>
                    </a:lnTo>
                    <a:lnTo>
                      <a:pt x="63" y="6"/>
                    </a:lnTo>
                    <a:close/>
                    <a:moveTo>
                      <a:pt x="63" y="25"/>
                    </a:moveTo>
                    <a:lnTo>
                      <a:pt x="60" y="25"/>
                    </a:lnTo>
                    <a:lnTo>
                      <a:pt x="60" y="6"/>
                    </a:lnTo>
                    <a:lnTo>
                      <a:pt x="63" y="6"/>
                    </a:lnTo>
                    <a:lnTo>
                      <a:pt x="63" y="25"/>
                    </a:lnTo>
                    <a:close/>
                    <a:moveTo>
                      <a:pt x="60" y="25"/>
                    </a:moveTo>
                    <a:lnTo>
                      <a:pt x="54" y="25"/>
                    </a:lnTo>
                    <a:lnTo>
                      <a:pt x="54" y="6"/>
                    </a:lnTo>
                    <a:lnTo>
                      <a:pt x="60" y="6"/>
                    </a:lnTo>
                    <a:lnTo>
                      <a:pt x="60" y="25"/>
                    </a:lnTo>
                    <a:close/>
                    <a:moveTo>
                      <a:pt x="54" y="25"/>
                    </a:moveTo>
                    <a:lnTo>
                      <a:pt x="50" y="25"/>
                    </a:lnTo>
                    <a:lnTo>
                      <a:pt x="47" y="21"/>
                    </a:lnTo>
                    <a:lnTo>
                      <a:pt x="54" y="15"/>
                    </a:lnTo>
                    <a:lnTo>
                      <a:pt x="54" y="25"/>
                    </a:lnTo>
                    <a:close/>
                    <a:moveTo>
                      <a:pt x="47" y="21"/>
                    </a:moveTo>
                    <a:lnTo>
                      <a:pt x="44" y="18"/>
                    </a:lnTo>
                    <a:lnTo>
                      <a:pt x="57" y="5"/>
                    </a:lnTo>
                    <a:lnTo>
                      <a:pt x="61" y="8"/>
                    </a:lnTo>
                    <a:lnTo>
                      <a:pt x="47" y="21"/>
                    </a:lnTo>
                    <a:close/>
                    <a:moveTo>
                      <a:pt x="46" y="4"/>
                    </a:moveTo>
                    <a:lnTo>
                      <a:pt x="52" y="0"/>
                    </a:lnTo>
                    <a:lnTo>
                      <a:pt x="57" y="5"/>
                    </a:lnTo>
                    <a:lnTo>
                      <a:pt x="51" y="11"/>
                    </a:lnTo>
                    <a:lnTo>
                      <a:pt x="46" y="4"/>
                    </a:lnTo>
                    <a:close/>
                    <a:moveTo>
                      <a:pt x="55" y="20"/>
                    </a:moveTo>
                    <a:lnTo>
                      <a:pt x="48" y="23"/>
                    </a:lnTo>
                    <a:lnTo>
                      <a:pt x="40" y="7"/>
                    </a:lnTo>
                    <a:lnTo>
                      <a:pt x="46" y="4"/>
                    </a:lnTo>
                    <a:lnTo>
                      <a:pt x="55" y="20"/>
                    </a:lnTo>
                    <a:close/>
                    <a:moveTo>
                      <a:pt x="48" y="23"/>
                    </a:moveTo>
                    <a:lnTo>
                      <a:pt x="46" y="25"/>
                    </a:lnTo>
                    <a:lnTo>
                      <a:pt x="44" y="25"/>
                    </a:lnTo>
                    <a:lnTo>
                      <a:pt x="44" y="15"/>
                    </a:lnTo>
                    <a:lnTo>
                      <a:pt x="48" y="23"/>
                    </a:lnTo>
                    <a:close/>
                    <a:moveTo>
                      <a:pt x="44" y="25"/>
                    </a:moveTo>
                    <a:lnTo>
                      <a:pt x="41" y="25"/>
                    </a:lnTo>
                    <a:lnTo>
                      <a:pt x="41" y="6"/>
                    </a:lnTo>
                    <a:lnTo>
                      <a:pt x="44" y="6"/>
                    </a:lnTo>
                    <a:lnTo>
                      <a:pt x="44" y="25"/>
                    </a:lnTo>
                    <a:close/>
                    <a:moveTo>
                      <a:pt x="36" y="7"/>
                    </a:moveTo>
                    <a:lnTo>
                      <a:pt x="39" y="6"/>
                    </a:lnTo>
                    <a:lnTo>
                      <a:pt x="41" y="6"/>
                    </a:lnTo>
                    <a:lnTo>
                      <a:pt x="41" y="15"/>
                    </a:lnTo>
                    <a:lnTo>
                      <a:pt x="36" y="7"/>
                    </a:lnTo>
                    <a:close/>
                    <a:moveTo>
                      <a:pt x="45" y="23"/>
                    </a:moveTo>
                    <a:lnTo>
                      <a:pt x="39" y="27"/>
                    </a:lnTo>
                    <a:lnTo>
                      <a:pt x="31" y="9"/>
                    </a:lnTo>
                    <a:lnTo>
                      <a:pt x="36" y="7"/>
                    </a:lnTo>
                    <a:lnTo>
                      <a:pt x="45" y="23"/>
                    </a:lnTo>
                    <a:close/>
                    <a:moveTo>
                      <a:pt x="39" y="27"/>
                    </a:moveTo>
                    <a:lnTo>
                      <a:pt x="36" y="28"/>
                    </a:lnTo>
                    <a:lnTo>
                      <a:pt x="34" y="28"/>
                    </a:lnTo>
                    <a:lnTo>
                      <a:pt x="34" y="18"/>
                    </a:lnTo>
                    <a:lnTo>
                      <a:pt x="39" y="27"/>
                    </a:lnTo>
                    <a:close/>
                    <a:moveTo>
                      <a:pt x="34" y="28"/>
                    </a:moveTo>
                    <a:lnTo>
                      <a:pt x="29" y="28"/>
                    </a:lnTo>
                    <a:lnTo>
                      <a:pt x="29" y="8"/>
                    </a:lnTo>
                    <a:lnTo>
                      <a:pt x="34" y="8"/>
                    </a:lnTo>
                    <a:lnTo>
                      <a:pt x="34" y="28"/>
                    </a:lnTo>
                    <a:close/>
                    <a:moveTo>
                      <a:pt x="21" y="11"/>
                    </a:moveTo>
                    <a:lnTo>
                      <a:pt x="24" y="8"/>
                    </a:lnTo>
                    <a:lnTo>
                      <a:pt x="29" y="8"/>
                    </a:lnTo>
                    <a:lnTo>
                      <a:pt x="29" y="18"/>
                    </a:lnTo>
                    <a:lnTo>
                      <a:pt x="21" y="11"/>
                    </a:lnTo>
                    <a:close/>
                    <a:moveTo>
                      <a:pt x="35" y="25"/>
                    </a:moveTo>
                    <a:lnTo>
                      <a:pt x="32" y="28"/>
                    </a:lnTo>
                    <a:lnTo>
                      <a:pt x="19" y="15"/>
                    </a:lnTo>
                    <a:lnTo>
                      <a:pt x="21" y="11"/>
                    </a:lnTo>
                    <a:lnTo>
                      <a:pt x="35" y="25"/>
                    </a:lnTo>
                    <a:close/>
                    <a:moveTo>
                      <a:pt x="32" y="28"/>
                    </a:moveTo>
                    <a:lnTo>
                      <a:pt x="41" y="18"/>
                    </a:lnTo>
                    <a:lnTo>
                      <a:pt x="32" y="28"/>
                    </a:lnTo>
                    <a:lnTo>
                      <a:pt x="25" y="21"/>
                    </a:lnTo>
                    <a:lnTo>
                      <a:pt x="32" y="28"/>
                    </a:lnTo>
                    <a:close/>
                    <a:moveTo>
                      <a:pt x="32" y="28"/>
                    </a:moveTo>
                    <a:lnTo>
                      <a:pt x="29" y="31"/>
                    </a:lnTo>
                    <a:lnTo>
                      <a:pt x="15" y="18"/>
                    </a:lnTo>
                    <a:lnTo>
                      <a:pt x="19" y="15"/>
                    </a:lnTo>
                    <a:lnTo>
                      <a:pt x="32" y="28"/>
                    </a:lnTo>
                    <a:close/>
                    <a:moveTo>
                      <a:pt x="13" y="20"/>
                    </a:moveTo>
                    <a:lnTo>
                      <a:pt x="14" y="19"/>
                    </a:lnTo>
                    <a:lnTo>
                      <a:pt x="15" y="18"/>
                    </a:lnTo>
                    <a:lnTo>
                      <a:pt x="22" y="25"/>
                    </a:lnTo>
                    <a:lnTo>
                      <a:pt x="13" y="20"/>
                    </a:lnTo>
                    <a:close/>
                    <a:moveTo>
                      <a:pt x="31" y="29"/>
                    </a:moveTo>
                    <a:lnTo>
                      <a:pt x="28" y="34"/>
                    </a:lnTo>
                    <a:lnTo>
                      <a:pt x="10" y="27"/>
                    </a:lnTo>
                    <a:lnTo>
                      <a:pt x="13" y="20"/>
                    </a:lnTo>
                    <a:lnTo>
                      <a:pt x="31" y="29"/>
                    </a:lnTo>
                    <a:close/>
                    <a:moveTo>
                      <a:pt x="28" y="34"/>
                    </a:moveTo>
                    <a:lnTo>
                      <a:pt x="26" y="37"/>
                    </a:lnTo>
                    <a:lnTo>
                      <a:pt x="25" y="38"/>
                    </a:lnTo>
                    <a:lnTo>
                      <a:pt x="19" y="31"/>
                    </a:lnTo>
                    <a:lnTo>
                      <a:pt x="28" y="34"/>
                    </a:lnTo>
                    <a:close/>
                    <a:moveTo>
                      <a:pt x="25" y="38"/>
                    </a:moveTo>
                    <a:lnTo>
                      <a:pt x="22" y="41"/>
                    </a:lnTo>
                    <a:lnTo>
                      <a:pt x="9" y="27"/>
                    </a:lnTo>
                    <a:lnTo>
                      <a:pt x="12" y="25"/>
                    </a:lnTo>
                    <a:lnTo>
                      <a:pt x="25" y="38"/>
                    </a:lnTo>
                    <a:close/>
                    <a:moveTo>
                      <a:pt x="22" y="41"/>
                    </a:moveTo>
                    <a:lnTo>
                      <a:pt x="19" y="44"/>
                    </a:lnTo>
                    <a:lnTo>
                      <a:pt x="5" y="30"/>
                    </a:lnTo>
                    <a:lnTo>
                      <a:pt x="9" y="27"/>
                    </a:lnTo>
                    <a:lnTo>
                      <a:pt x="22" y="41"/>
                    </a:lnTo>
                    <a:close/>
                    <a:moveTo>
                      <a:pt x="3" y="33"/>
                    </a:moveTo>
                    <a:lnTo>
                      <a:pt x="4" y="31"/>
                    </a:lnTo>
                    <a:lnTo>
                      <a:pt x="5" y="30"/>
                    </a:lnTo>
                    <a:lnTo>
                      <a:pt x="12" y="37"/>
                    </a:lnTo>
                    <a:lnTo>
                      <a:pt x="3" y="33"/>
                    </a:lnTo>
                    <a:close/>
                    <a:moveTo>
                      <a:pt x="21" y="41"/>
                    </a:moveTo>
                    <a:lnTo>
                      <a:pt x="18" y="48"/>
                    </a:lnTo>
                    <a:lnTo>
                      <a:pt x="1" y="39"/>
                    </a:lnTo>
                    <a:lnTo>
                      <a:pt x="3" y="33"/>
                    </a:lnTo>
                    <a:lnTo>
                      <a:pt x="21" y="41"/>
                    </a:lnTo>
                    <a:close/>
                    <a:moveTo>
                      <a:pt x="0" y="43"/>
                    </a:moveTo>
                    <a:lnTo>
                      <a:pt x="0" y="41"/>
                    </a:lnTo>
                    <a:lnTo>
                      <a:pt x="1" y="39"/>
                    </a:lnTo>
                    <a:lnTo>
                      <a:pt x="9" y="43"/>
                    </a:lnTo>
                    <a:lnTo>
                      <a:pt x="0" y="43"/>
                    </a:lnTo>
                    <a:close/>
                    <a:moveTo>
                      <a:pt x="19" y="43"/>
                    </a:moveTo>
                    <a:lnTo>
                      <a:pt x="19" y="47"/>
                    </a:lnTo>
                    <a:lnTo>
                      <a:pt x="0" y="47"/>
                    </a:lnTo>
                    <a:lnTo>
                      <a:pt x="0" y="43"/>
                    </a:lnTo>
                    <a:lnTo>
                      <a:pt x="19" y="43"/>
                    </a:lnTo>
                    <a:close/>
                    <a:moveTo>
                      <a:pt x="19" y="47"/>
                    </a:moveTo>
                    <a:lnTo>
                      <a:pt x="19" y="50"/>
                    </a:lnTo>
                    <a:lnTo>
                      <a:pt x="0" y="50"/>
                    </a:lnTo>
                    <a:lnTo>
                      <a:pt x="0" y="47"/>
                    </a:lnTo>
                    <a:lnTo>
                      <a:pt x="19" y="47"/>
                    </a:lnTo>
                    <a:close/>
                    <a:moveTo>
                      <a:pt x="19" y="50"/>
                    </a:moveTo>
                    <a:lnTo>
                      <a:pt x="19" y="56"/>
                    </a:lnTo>
                    <a:lnTo>
                      <a:pt x="0" y="56"/>
                    </a:lnTo>
                    <a:lnTo>
                      <a:pt x="0" y="50"/>
                    </a:lnTo>
                    <a:lnTo>
                      <a:pt x="19" y="50"/>
                    </a:lnTo>
                    <a:close/>
                    <a:moveTo>
                      <a:pt x="2" y="63"/>
                    </a:moveTo>
                    <a:lnTo>
                      <a:pt x="0" y="60"/>
                    </a:lnTo>
                    <a:lnTo>
                      <a:pt x="0" y="56"/>
                    </a:lnTo>
                    <a:lnTo>
                      <a:pt x="9" y="56"/>
                    </a:lnTo>
                    <a:lnTo>
                      <a:pt x="2" y="63"/>
                    </a:lnTo>
                    <a:close/>
                    <a:moveTo>
                      <a:pt x="15" y="50"/>
                    </a:moveTo>
                    <a:lnTo>
                      <a:pt x="19" y="52"/>
                    </a:lnTo>
                    <a:lnTo>
                      <a:pt x="5" y="66"/>
                    </a:lnTo>
                    <a:lnTo>
                      <a:pt x="2" y="63"/>
                    </a:lnTo>
                    <a:lnTo>
                      <a:pt x="15" y="50"/>
                    </a:lnTo>
                    <a:close/>
                    <a:moveTo>
                      <a:pt x="19" y="52"/>
                    </a:moveTo>
                    <a:lnTo>
                      <a:pt x="22" y="55"/>
                    </a:lnTo>
                    <a:lnTo>
                      <a:pt x="9" y="70"/>
                    </a:lnTo>
                    <a:lnTo>
                      <a:pt x="5" y="66"/>
                    </a:lnTo>
                    <a:lnTo>
                      <a:pt x="19" y="52"/>
                    </a:lnTo>
                    <a:close/>
                    <a:moveTo>
                      <a:pt x="22" y="55"/>
                    </a:moveTo>
                    <a:lnTo>
                      <a:pt x="25" y="59"/>
                    </a:lnTo>
                    <a:lnTo>
                      <a:pt x="12" y="72"/>
                    </a:lnTo>
                    <a:lnTo>
                      <a:pt x="9" y="70"/>
                    </a:lnTo>
                    <a:lnTo>
                      <a:pt x="22" y="55"/>
                    </a:lnTo>
                    <a:close/>
                    <a:moveTo>
                      <a:pt x="25" y="59"/>
                    </a:moveTo>
                    <a:lnTo>
                      <a:pt x="15" y="50"/>
                    </a:lnTo>
                    <a:lnTo>
                      <a:pt x="25" y="59"/>
                    </a:lnTo>
                    <a:lnTo>
                      <a:pt x="19" y="65"/>
                    </a:lnTo>
                    <a:lnTo>
                      <a:pt x="25" y="59"/>
                    </a:lnTo>
                    <a:close/>
                    <a:moveTo>
                      <a:pt x="25" y="59"/>
                    </a:moveTo>
                    <a:lnTo>
                      <a:pt x="29" y="62"/>
                    </a:lnTo>
                    <a:lnTo>
                      <a:pt x="15" y="75"/>
                    </a:lnTo>
                    <a:lnTo>
                      <a:pt x="12" y="72"/>
                    </a:lnTo>
                    <a:lnTo>
                      <a:pt x="25" y="59"/>
                    </a:lnTo>
                    <a:close/>
                    <a:moveTo>
                      <a:pt x="22" y="79"/>
                    </a:moveTo>
                    <a:lnTo>
                      <a:pt x="18" y="79"/>
                    </a:lnTo>
                    <a:lnTo>
                      <a:pt x="15" y="75"/>
                    </a:lnTo>
                    <a:lnTo>
                      <a:pt x="22" y="69"/>
                    </a:lnTo>
                    <a:lnTo>
                      <a:pt x="22" y="79"/>
                    </a:lnTo>
                    <a:close/>
                    <a:moveTo>
                      <a:pt x="22" y="60"/>
                    </a:moveTo>
                    <a:lnTo>
                      <a:pt x="25" y="60"/>
                    </a:lnTo>
                    <a:lnTo>
                      <a:pt x="25" y="79"/>
                    </a:lnTo>
                    <a:lnTo>
                      <a:pt x="22" y="79"/>
                    </a:lnTo>
                    <a:lnTo>
                      <a:pt x="22" y="60"/>
                    </a:lnTo>
                    <a:close/>
                    <a:moveTo>
                      <a:pt x="25" y="60"/>
                    </a:moveTo>
                    <a:lnTo>
                      <a:pt x="31" y="60"/>
                    </a:lnTo>
                    <a:lnTo>
                      <a:pt x="31" y="79"/>
                    </a:lnTo>
                    <a:lnTo>
                      <a:pt x="25" y="79"/>
                    </a:lnTo>
                    <a:lnTo>
                      <a:pt x="25" y="60"/>
                    </a:lnTo>
                    <a:close/>
                    <a:moveTo>
                      <a:pt x="31" y="60"/>
                    </a:moveTo>
                    <a:lnTo>
                      <a:pt x="35" y="60"/>
                    </a:lnTo>
                    <a:lnTo>
                      <a:pt x="39" y="62"/>
                    </a:lnTo>
                    <a:lnTo>
                      <a:pt x="31" y="69"/>
                    </a:lnTo>
                    <a:lnTo>
                      <a:pt x="31" y="60"/>
                    </a:lnTo>
                    <a:close/>
                    <a:moveTo>
                      <a:pt x="39" y="62"/>
                    </a:moveTo>
                    <a:lnTo>
                      <a:pt x="41" y="65"/>
                    </a:lnTo>
                    <a:lnTo>
                      <a:pt x="28" y="79"/>
                    </a:lnTo>
                    <a:lnTo>
                      <a:pt x="24" y="75"/>
                    </a:lnTo>
                    <a:lnTo>
                      <a:pt x="39" y="62"/>
                    </a:lnTo>
                    <a:close/>
                    <a:moveTo>
                      <a:pt x="39" y="81"/>
                    </a:moveTo>
                    <a:lnTo>
                      <a:pt x="33" y="84"/>
                    </a:lnTo>
                    <a:lnTo>
                      <a:pt x="28" y="79"/>
                    </a:lnTo>
                    <a:lnTo>
                      <a:pt x="34" y="72"/>
                    </a:lnTo>
                    <a:lnTo>
                      <a:pt x="39" y="81"/>
                    </a:lnTo>
                    <a:close/>
                    <a:moveTo>
                      <a:pt x="31" y="63"/>
                    </a:moveTo>
                    <a:lnTo>
                      <a:pt x="36" y="61"/>
                    </a:lnTo>
                    <a:lnTo>
                      <a:pt x="45" y="77"/>
                    </a:lnTo>
                    <a:lnTo>
                      <a:pt x="39" y="81"/>
                    </a:lnTo>
                    <a:lnTo>
                      <a:pt x="31" y="63"/>
                    </a:lnTo>
                    <a:close/>
                    <a:moveTo>
                      <a:pt x="36" y="61"/>
                    </a:moveTo>
                    <a:lnTo>
                      <a:pt x="39" y="60"/>
                    </a:lnTo>
                    <a:lnTo>
                      <a:pt x="41" y="60"/>
                    </a:lnTo>
                    <a:lnTo>
                      <a:pt x="41" y="69"/>
                    </a:lnTo>
                    <a:lnTo>
                      <a:pt x="36" y="61"/>
                    </a:lnTo>
                    <a:close/>
                    <a:moveTo>
                      <a:pt x="41" y="60"/>
                    </a:moveTo>
                    <a:lnTo>
                      <a:pt x="47" y="60"/>
                    </a:lnTo>
                    <a:lnTo>
                      <a:pt x="47" y="79"/>
                    </a:lnTo>
                    <a:lnTo>
                      <a:pt x="41" y="79"/>
                    </a:lnTo>
                    <a:lnTo>
                      <a:pt x="41" y="60"/>
                    </a:lnTo>
                    <a:close/>
                    <a:moveTo>
                      <a:pt x="54" y="75"/>
                    </a:moveTo>
                    <a:lnTo>
                      <a:pt x="51" y="79"/>
                    </a:lnTo>
                    <a:lnTo>
                      <a:pt x="47" y="79"/>
                    </a:lnTo>
                    <a:lnTo>
                      <a:pt x="47" y="69"/>
                    </a:lnTo>
                    <a:lnTo>
                      <a:pt x="54" y="75"/>
                    </a:lnTo>
                    <a:close/>
                    <a:moveTo>
                      <a:pt x="41" y="62"/>
                    </a:moveTo>
                    <a:lnTo>
                      <a:pt x="44" y="59"/>
                    </a:lnTo>
                    <a:lnTo>
                      <a:pt x="57" y="72"/>
                    </a:lnTo>
                    <a:lnTo>
                      <a:pt x="54" y="75"/>
                    </a:lnTo>
                    <a:lnTo>
                      <a:pt x="41" y="62"/>
                    </a:lnTo>
                    <a:close/>
                    <a:moveTo>
                      <a:pt x="44" y="59"/>
                    </a:moveTo>
                    <a:lnTo>
                      <a:pt x="46" y="56"/>
                    </a:lnTo>
                    <a:lnTo>
                      <a:pt x="51" y="56"/>
                    </a:lnTo>
                    <a:lnTo>
                      <a:pt x="51" y="65"/>
                    </a:lnTo>
                    <a:lnTo>
                      <a:pt x="44" y="59"/>
                    </a:lnTo>
                    <a:close/>
                    <a:moveTo>
                      <a:pt x="51" y="56"/>
                    </a:moveTo>
                    <a:lnTo>
                      <a:pt x="57" y="56"/>
                    </a:lnTo>
                    <a:lnTo>
                      <a:pt x="57"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7" name="Freeform 634">
                <a:extLst>
                  <a:ext uri="{FF2B5EF4-FFF2-40B4-BE49-F238E27FC236}">
                    <a16:creationId xmlns:a16="http://schemas.microsoft.com/office/drawing/2014/main" id="{6F693718-34AE-42CC-855F-770ED9C2892F}"/>
                  </a:ext>
                </a:extLst>
              </p:cNvPr>
              <p:cNvSpPr>
                <a:spLocks/>
              </p:cNvSpPr>
              <p:nvPr/>
            </p:nvSpPr>
            <p:spPr bwMode="auto">
              <a:xfrm>
                <a:off x="3154" y="2490"/>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5"/>
                    </a:lnTo>
                    <a:lnTo>
                      <a:pt x="64" y="32"/>
                    </a:lnTo>
                    <a:lnTo>
                      <a:pt x="64" y="28"/>
                    </a:lnTo>
                    <a:lnTo>
                      <a:pt x="64" y="22"/>
                    </a:lnTo>
                    <a:lnTo>
                      <a:pt x="64" y="19"/>
                    </a:lnTo>
                    <a:lnTo>
                      <a:pt x="64" y="12"/>
                    </a:lnTo>
                    <a:lnTo>
                      <a:pt x="64" y="10"/>
                    </a:lnTo>
                    <a:lnTo>
                      <a:pt x="61" y="6"/>
                    </a:lnTo>
                    <a:lnTo>
                      <a:pt x="57" y="3"/>
                    </a:lnTo>
                    <a:lnTo>
                      <a:pt x="54" y="3"/>
                    </a:lnTo>
                    <a:lnTo>
                      <a:pt x="48" y="0"/>
                    </a:lnTo>
                    <a:lnTo>
                      <a:pt x="45" y="0"/>
                    </a:lnTo>
                    <a:lnTo>
                      <a:pt x="38" y="0"/>
                    </a:lnTo>
                    <a:lnTo>
                      <a:pt x="35" y="0"/>
                    </a:lnTo>
                    <a:lnTo>
                      <a:pt x="29" y="0"/>
                    </a:lnTo>
                    <a:lnTo>
                      <a:pt x="23" y="3"/>
                    </a:lnTo>
                    <a:lnTo>
                      <a:pt x="20" y="6"/>
                    </a:lnTo>
                    <a:lnTo>
                      <a:pt x="13" y="10"/>
                    </a:lnTo>
                    <a:lnTo>
                      <a:pt x="10" y="12"/>
                    </a:lnTo>
                    <a:lnTo>
                      <a:pt x="6" y="15"/>
                    </a:lnTo>
                    <a:lnTo>
                      <a:pt x="3" y="19"/>
                    </a:lnTo>
                    <a:lnTo>
                      <a:pt x="0" y="25"/>
                    </a:lnTo>
                    <a:lnTo>
                      <a:pt x="0" y="28"/>
                    </a:lnTo>
                    <a:lnTo>
                      <a:pt x="0" y="32"/>
                    </a:lnTo>
                    <a:lnTo>
                      <a:pt x="0" y="38"/>
                    </a:lnTo>
                    <a:lnTo>
                      <a:pt x="0" y="41"/>
                    </a:lnTo>
                    <a:lnTo>
                      <a:pt x="0" y="44"/>
                    </a:lnTo>
                    <a:lnTo>
                      <a:pt x="3" y="47"/>
                    </a:lnTo>
                    <a:lnTo>
                      <a:pt x="6" y="51"/>
                    </a:lnTo>
                    <a:lnTo>
                      <a:pt x="10" y="54"/>
                    </a:lnTo>
                    <a:lnTo>
                      <a:pt x="16" y="54"/>
                    </a:lnTo>
                    <a:lnTo>
                      <a:pt x="20" y="57"/>
                    </a:lnTo>
                    <a:lnTo>
                      <a:pt x="25" y="57"/>
                    </a:lnTo>
                    <a:lnTo>
                      <a:pt x="29" y="57"/>
                    </a:lnTo>
                    <a:lnTo>
                      <a:pt x="35" y="54"/>
                    </a:lnTo>
                    <a:lnTo>
                      <a:pt x="38"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8" name="Freeform 635">
                <a:extLst>
                  <a:ext uri="{FF2B5EF4-FFF2-40B4-BE49-F238E27FC236}">
                    <a16:creationId xmlns:a16="http://schemas.microsoft.com/office/drawing/2014/main" id="{A4B2528F-578D-4698-92E9-AD9FA13E938A}"/>
                  </a:ext>
                </a:extLst>
              </p:cNvPr>
              <p:cNvSpPr>
                <a:spLocks noEditPoints="1"/>
              </p:cNvSpPr>
              <p:nvPr/>
            </p:nvSpPr>
            <p:spPr bwMode="auto">
              <a:xfrm>
                <a:off x="3152" y="2487"/>
                <a:ext cx="21" cy="19"/>
              </a:xfrm>
              <a:custGeom>
                <a:avLst/>
                <a:gdLst>
                  <a:gd name="T0" fmla="*/ 4 w 83"/>
                  <a:gd name="T1" fmla="*/ 4 h 76"/>
                  <a:gd name="T2" fmla="*/ 4 w 83"/>
                  <a:gd name="T3" fmla="*/ 3 h 76"/>
                  <a:gd name="T4" fmla="*/ 4 w 83"/>
                  <a:gd name="T5" fmla="*/ 3 h 76"/>
                  <a:gd name="T6" fmla="*/ 5 w 83"/>
                  <a:gd name="T7" fmla="*/ 4 h 76"/>
                  <a:gd name="T8" fmla="*/ 5 w 83"/>
                  <a:gd name="T9" fmla="*/ 4 h 76"/>
                  <a:gd name="T10" fmla="*/ 4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1 h 76"/>
                  <a:gd name="T24" fmla="*/ 5 w 83"/>
                  <a:gd name="T25" fmla="*/ 1 h 76"/>
                  <a:gd name="T26" fmla="*/ 5 w 83"/>
                  <a:gd name="T27" fmla="*/ 1 h 76"/>
                  <a:gd name="T28" fmla="*/ 4 w 83"/>
                  <a:gd name="T29" fmla="*/ 2 h 76"/>
                  <a:gd name="T30" fmla="*/ 4 w 83"/>
                  <a:gd name="T31" fmla="*/ 0 h 76"/>
                  <a:gd name="T32" fmla="*/ 4 w 83"/>
                  <a:gd name="T33" fmla="*/ 2 h 76"/>
                  <a:gd name="T34" fmla="*/ 4 w 83"/>
                  <a:gd name="T35" fmla="*/ 2 h 76"/>
                  <a:gd name="T36" fmla="*/ 4 w 83"/>
                  <a:gd name="T37" fmla="*/ 0 h 76"/>
                  <a:gd name="T38" fmla="*/ 4 w 83"/>
                  <a:gd name="T39" fmla="*/ 0 h 76"/>
                  <a:gd name="T40" fmla="*/ 4 w 83"/>
                  <a:gd name="T41" fmla="*/ 1 h 76"/>
                  <a:gd name="T42" fmla="*/ 3 w 83"/>
                  <a:gd name="T43" fmla="*/ 1 h 76"/>
                  <a:gd name="T44" fmla="*/ 3 w 83"/>
                  <a:gd name="T45" fmla="*/ 0 h 76"/>
                  <a:gd name="T46" fmla="*/ 3 w 83"/>
                  <a:gd name="T47" fmla="*/ 1 h 76"/>
                  <a:gd name="T48" fmla="*/ 3 w 83"/>
                  <a:gd name="T49" fmla="*/ 1 h 76"/>
                  <a:gd name="T50" fmla="*/ 3 w 83"/>
                  <a:gd name="T51" fmla="*/ 1 h 76"/>
                  <a:gd name="T52" fmla="*/ 2 w 83"/>
                  <a:gd name="T53" fmla="*/ 2 h 76"/>
                  <a:gd name="T54" fmla="*/ 1 w 83"/>
                  <a:gd name="T55" fmla="*/ 1 h 76"/>
                  <a:gd name="T56" fmla="*/ 2 w 83"/>
                  <a:gd name="T57" fmla="*/ 1 h 76"/>
                  <a:gd name="T58" fmla="*/ 2 w 83"/>
                  <a:gd name="T59" fmla="*/ 2 h 76"/>
                  <a:gd name="T60" fmla="*/ 2 w 83"/>
                  <a:gd name="T61" fmla="*/ 2 h 76"/>
                  <a:gd name="T62" fmla="*/ 1 w 83"/>
                  <a:gd name="T63" fmla="*/ 3 h 76"/>
                  <a:gd name="T64" fmla="*/ 1 w 83"/>
                  <a:gd name="T65" fmla="*/ 2 h 76"/>
                  <a:gd name="T66" fmla="*/ 1 w 83"/>
                  <a:gd name="T67" fmla="*/ 2 h 76"/>
                  <a:gd name="T68" fmla="*/ 1 w 83"/>
                  <a:gd name="T69" fmla="*/ 2 h 76"/>
                  <a:gd name="T70" fmla="*/ 1 w 83"/>
                  <a:gd name="T71" fmla="*/ 2 h 76"/>
                  <a:gd name="T72" fmla="*/ 1 w 83"/>
                  <a:gd name="T73" fmla="*/ 3 h 76"/>
                  <a:gd name="T74" fmla="*/ 0 w 83"/>
                  <a:gd name="T75" fmla="*/ 3 h 76"/>
                  <a:gd name="T76" fmla="*/ 0 w 83"/>
                  <a:gd name="T77" fmla="*/ 3 h 76"/>
                  <a:gd name="T78" fmla="*/ 1 w 83"/>
                  <a:gd name="T79" fmla="*/ 3 h 76"/>
                  <a:gd name="T80" fmla="*/ 1 w 83"/>
                  <a:gd name="T81" fmla="*/ 3 h 76"/>
                  <a:gd name="T82" fmla="*/ 2 w 83"/>
                  <a:gd name="T83" fmla="*/ 4 h 76"/>
                  <a:gd name="T84" fmla="*/ 1 w 83"/>
                  <a:gd name="T85" fmla="*/ 4 h 76"/>
                  <a:gd name="T86" fmla="*/ 1 w 83"/>
                  <a:gd name="T87" fmla="*/ 4 h 76"/>
                  <a:gd name="T88" fmla="*/ 1 w 83"/>
                  <a:gd name="T89" fmla="*/ 5 h 76"/>
                  <a:gd name="T90" fmla="*/ 2 w 83"/>
                  <a:gd name="T91" fmla="*/ 4 h 76"/>
                  <a:gd name="T92" fmla="*/ 2 w 83"/>
                  <a:gd name="T93" fmla="*/ 4 h 76"/>
                  <a:gd name="T94" fmla="*/ 2 w 83"/>
                  <a:gd name="T95" fmla="*/ 5 h 76"/>
                  <a:gd name="T96" fmla="*/ 2 w 83"/>
                  <a:gd name="T97" fmla="*/ 5 h 76"/>
                  <a:gd name="T98" fmla="*/ 2 w 83"/>
                  <a:gd name="T99" fmla="*/ 4 h 76"/>
                  <a:gd name="T100" fmla="*/ 2 w 83"/>
                  <a:gd name="T101" fmla="*/ 4 h 76"/>
                  <a:gd name="T102" fmla="*/ 3 w 83"/>
                  <a:gd name="T103" fmla="*/ 4 h 76"/>
                  <a:gd name="T104" fmla="*/ 3 w 83"/>
                  <a:gd name="T105" fmla="*/ 5 h 76"/>
                  <a:gd name="T106" fmla="*/ 3 w 83"/>
                  <a:gd name="T107" fmla="*/ 4 h 76"/>
                  <a:gd name="T108" fmla="*/ 3 w 83"/>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8"/>
                    </a:lnTo>
                    <a:lnTo>
                      <a:pt x="64" y="66"/>
                    </a:lnTo>
                    <a:lnTo>
                      <a:pt x="58" y="69"/>
                    </a:lnTo>
                    <a:lnTo>
                      <a:pt x="50" y="52"/>
                    </a:lnTo>
                    <a:close/>
                    <a:moveTo>
                      <a:pt x="67" y="64"/>
                    </a:moveTo>
                    <a:lnTo>
                      <a:pt x="65" y="65"/>
                    </a:lnTo>
                    <a:lnTo>
                      <a:pt x="64" y="66"/>
                    </a:lnTo>
                    <a:lnTo>
                      <a:pt x="60" y="57"/>
                    </a:lnTo>
                    <a:lnTo>
                      <a:pt x="67" y="64"/>
                    </a:lnTo>
                    <a:close/>
                    <a:moveTo>
                      <a:pt x="53" y="51"/>
                    </a:moveTo>
                    <a:lnTo>
                      <a:pt x="56" y="47"/>
                    </a:lnTo>
                    <a:lnTo>
                      <a:pt x="70" y="61"/>
                    </a:lnTo>
                    <a:lnTo>
                      <a:pt x="67" y="64"/>
                    </a:lnTo>
                    <a:lnTo>
                      <a:pt x="53" y="51"/>
                    </a:lnTo>
                    <a:close/>
                    <a:moveTo>
                      <a:pt x="56" y="47"/>
                    </a:moveTo>
                    <a:lnTo>
                      <a:pt x="66" y="38"/>
                    </a:lnTo>
                    <a:lnTo>
                      <a:pt x="56" y="47"/>
                    </a:lnTo>
                    <a:lnTo>
                      <a:pt x="63" y="54"/>
                    </a:lnTo>
                    <a:lnTo>
                      <a:pt x="56" y="47"/>
                    </a:lnTo>
                    <a:close/>
                    <a:moveTo>
                      <a:pt x="56" y="47"/>
                    </a:moveTo>
                    <a:lnTo>
                      <a:pt x="60" y="44"/>
                    </a:lnTo>
                    <a:lnTo>
                      <a:pt x="73" y="58"/>
                    </a:lnTo>
                    <a:lnTo>
                      <a:pt x="70" y="61"/>
                    </a:lnTo>
                    <a:lnTo>
                      <a:pt x="56" y="47"/>
                    </a:lnTo>
                    <a:close/>
                    <a:moveTo>
                      <a:pt x="75" y="55"/>
                    </a:moveTo>
                    <a:lnTo>
                      <a:pt x="74" y="57"/>
                    </a:lnTo>
                    <a:lnTo>
                      <a:pt x="73" y="58"/>
                    </a:lnTo>
                    <a:lnTo>
                      <a:pt x="66" y="51"/>
                    </a:lnTo>
                    <a:lnTo>
                      <a:pt x="75" y="55"/>
                    </a:lnTo>
                    <a:close/>
                    <a:moveTo>
                      <a:pt x="57" y="47"/>
                    </a:moveTo>
                    <a:lnTo>
                      <a:pt x="61" y="41"/>
                    </a:lnTo>
                    <a:lnTo>
                      <a:pt x="78" y="48"/>
                    </a:lnTo>
                    <a:lnTo>
                      <a:pt x="75" y="55"/>
                    </a:lnTo>
                    <a:lnTo>
                      <a:pt x="57" y="47"/>
                    </a:lnTo>
                    <a:close/>
                    <a:moveTo>
                      <a:pt x="61" y="41"/>
                    </a:moveTo>
                    <a:lnTo>
                      <a:pt x="62" y="40"/>
                    </a:lnTo>
                    <a:lnTo>
                      <a:pt x="63" y="38"/>
                    </a:lnTo>
                    <a:lnTo>
                      <a:pt x="70" y="45"/>
                    </a:lnTo>
                    <a:lnTo>
                      <a:pt x="61" y="41"/>
                    </a:lnTo>
                    <a:close/>
                    <a:moveTo>
                      <a:pt x="63" y="38"/>
                    </a:moveTo>
                    <a:lnTo>
                      <a:pt x="66" y="35"/>
                    </a:lnTo>
                    <a:lnTo>
                      <a:pt x="79" y="48"/>
                    </a:lnTo>
                    <a:lnTo>
                      <a:pt x="76" y="52"/>
                    </a:lnTo>
                    <a:lnTo>
                      <a:pt x="63" y="38"/>
                    </a:lnTo>
                    <a:close/>
                    <a:moveTo>
                      <a:pt x="83" y="42"/>
                    </a:moveTo>
                    <a:lnTo>
                      <a:pt x="83" y="45"/>
                    </a:lnTo>
                    <a:lnTo>
                      <a:pt x="79" y="48"/>
                    </a:lnTo>
                    <a:lnTo>
                      <a:pt x="73" y="42"/>
                    </a:lnTo>
                    <a:lnTo>
                      <a:pt x="83" y="42"/>
                    </a:lnTo>
                    <a:close/>
                    <a:moveTo>
                      <a:pt x="63" y="42"/>
                    </a:moveTo>
                    <a:lnTo>
                      <a:pt x="63" y="38"/>
                    </a:lnTo>
                    <a:lnTo>
                      <a:pt x="83" y="38"/>
                    </a:lnTo>
                    <a:lnTo>
                      <a:pt x="83" y="42"/>
                    </a:lnTo>
                    <a:lnTo>
                      <a:pt x="63" y="42"/>
                    </a:lnTo>
                    <a:close/>
                    <a:moveTo>
                      <a:pt x="63" y="38"/>
                    </a:moveTo>
                    <a:lnTo>
                      <a:pt x="63" y="32"/>
                    </a:lnTo>
                    <a:lnTo>
                      <a:pt x="83" y="32"/>
                    </a:lnTo>
                    <a:lnTo>
                      <a:pt x="83" y="38"/>
                    </a:lnTo>
                    <a:lnTo>
                      <a:pt x="63" y="38"/>
                    </a:lnTo>
                    <a:close/>
                    <a:moveTo>
                      <a:pt x="63" y="32"/>
                    </a:moveTo>
                    <a:lnTo>
                      <a:pt x="63" y="29"/>
                    </a:lnTo>
                    <a:lnTo>
                      <a:pt x="83" y="29"/>
                    </a:lnTo>
                    <a:lnTo>
                      <a:pt x="83" y="32"/>
                    </a:lnTo>
                    <a:lnTo>
                      <a:pt x="63" y="32"/>
                    </a:lnTo>
                    <a:close/>
                    <a:moveTo>
                      <a:pt x="63" y="29"/>
                    </a:moveTo>
                    <a:lnTo>
                      <a:pt x="63" y="22"/>
                    </a:lnTo>
                    <a:lnTo>
                      <a:pt x="83" y="22"/>
                    </a:lnTo>
                    <a:lnTo>
                      <a:pt x="83" y="29"/>
                    </a:lnTo>
                    <a:lnTo>
                      <a:pt x="63" y="29"/>
                    </a:lnTo>
                    <a:close/>
                    <a:moveTo>
                      <a:pt x="63" y="22"/>
                    </a:moveTo>
                    <a:lnTo>
                      <a:pt x="63" y="20"/>
                    </a:lnTo>
                    <a:lnTo>
                      <a:pt x="83" y="20"/>
                    </a:lnTo>
                    <a:lnTo>
                      <a:pt x="83" y="22"/>
                    </a:lnTo>
                    <a:lnTo>
                      <a:pt x="63" y="22"/>
                    </a:lnTo>
                    <a:close/>
                    <a:moveTo>
                      <a:pt x="79" y="12"/>
                    </a:moveTo>
                    <a:lnTo>
                      <a:pt x="83" y="15"/>
                    </a:lnTo>
                    <a:lnTo>
                      <a:pt x="83" y="20"/>
                    </a:lnTo>
                    <a:lnTo>
                      <a:pt x="73" y="20"/>
                    </a:lnTo>
                    <a:lnTo>
                      <a:pt x="79" y="12"/>
                    </a:lnTo>
                    <a:close/>
                    <a:moveTo>
                      <a:pt x="66" y="26"/>
                    </a:moveTo>
                    <a:lnTo>
                      <a:pt x="63" y="23"/>
                    </a:lnTo>
                    <a:lnTo>
                      <a:pt x="76" y="10"/>
                    </a:lnTo>
                    <a:lnTo>
                      <a:pt x="79" y="12"/>
                    </a:lnTo>
                    <a:lnTo>
                      <a:pt x="66" y="26"/>
                    </a:lnTo>
                    <a:close/>
                    <a:moveTo>
                      <a:pt x="63" y="23"/>
                    </a:moveTo>
                    <a:lnTo>
                      <a:pt x="53" y="13"/>
                    </a:lnTo>
                    <a:lnTo>
                      <a:pt x="63" y="23"/>
                    </a:lnTo>
                    <a:lnTo>
                      <a:pt x="70" y="16"/>
                    </a:lnTo>
                    <a:lnTo>
                      <a:pt x="63" y="23"/>
                    </a:lnTo>
                    <a:close/>
                    <a:moveTo>
                      <a:pt x="63" y="23"/>
                    </a:moveTo>
                    <a:lnTo>
                      <a:pt x="60" y="20"/>
                    </a:lnTo>
                    <a:lnTo>
                      <a:pt x="73" y="6"/>
                    </a:lnTo>
                    <a:lnTo>
                      <a:pt x="76" y="10"/>
                    </a:lnTo>
                    <a:lnTo>
                      <a:pt x="63" y="23"/>
                    </a:lnTo>
                    <a:close/>
                    <a:moveTo>
                      <a:pt x="66" y="3"/>
                    </a:moveTo>
                    <a:lnTo>
                      <a:pt x="71" y="3"/>
                    </a:lnTo>
                    <a:lnTo>
                      <a:pt x="73" y="6"/>
                    </a:lnTo>
                    <a:lnTo>
                      <a:pt x="66" y="13"/>
                    </a:lnTo>
                    <a:lnTo>
                      <a:pt x="66" y="3"/>
                    </a:lnTo>
                    <a:close/>
                    <a:moveTo>
                      <a:pt x="66" y="22"/>
                    </a:moveTo>
                    <a:lnTo>
                      <a:pt x="63" y="22"/>
                    </a:lnTo>
                    <a:lnTo>
                      <a:pt x="63" y="3"/>
                    </a:lnTo>
                    <a:lnTo>
                      <a:pt x="66" y="3"/>
                    </a:lnTo>
                    <a:lnTo>
                      <a:pt x="66" y="22"/>
                    </a:lnTo>
                    <a:close/>
                    <a:moveTo>
                      <a:pt x="63" y="22"/>
                    </a:moveTo>
                    <a:lnTo>
                      <a:pt x="61" y="22"/>
                    </a:lnTo>
                    <a:lnTo>
                      <a:pt x="58" y="22"/>
                    </a:lnTo>
                    <a:lnTo>
                      <a:pt x="63" y="13"/>
                    </a:lnTo>
                    <a:lnTo>
                      <a:pt x="63" y="22"/>
                    </a:lnTo>
                    <a:close/>
                    <a:moveTo>
                      <a:pt x="58" y="22"/>
                    </a:moveTo>
                    <a:lnTo>
                      <a:pt x="53" y="19"/>
                    </a:lnTo>
                    <a:lnTo>
                      <a:pt x="61" y="1"/>
                    </a:lnTo>
                    <a:lnTo>
                      <a:pt x="67" y="4"/>
                    </a:lnTo>
                    <a:lnTo>
                      <a:pt x="58" y="22"/>
                    </a:lnTo>
                    <a:close/>
                    <a:moveTo>
                      <a:pt x="57" y="0"/>
                    </a:moveTo>
                    <a:lnTo>
                      <a:pt x="60"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8" y="20"/>
                    </a:lnTo>
                    <a:lnTo>
                      <a:pt x="38" y="0"/>
                    </a:lnTo>
                    <a:lnTo>
                      <a:pt x="44" y="0"/>
                    </a:lnTo>
                    <a:lnTo>
                      <a:pt x="44" y="20"/>
                    </a:lnTo>
                    <a:close/>
                    <a:moveTo>
                      <a:pt x="33" y="1"/>
                    </a:moveTo>
                    <a:lnTo>
                      <a:pt x="35" y="0"/>
                    </a:lnTo>
                    <a:lnTo>
                      <a:pt x="38" y="0"/>
                    </a:lnTo>
                    <a:lnTo>
                      <a:pt x="38" y="10"/>
                    </a:lnTo>
                    <a:lnTo>
                      <a:pt x="33" y="1"/>
                    </a:lnTo>
                    <a:close/>
                    <a:moveTo>
                      <a:pt x="42" y="19"/>
                    </a:moveTo>
                    <a:lnTo>
                      <a:pt x="35" y="22"/>
                    </a:lnTo>
                    <a:lnTo>
                      <a:pt x="28" y="4"/>
                    </a:lnTo>
                    <a:lnTo>
                      <a:pt x="33" y="1"/>
                    </a:lnTo>
                    <a:lnTo>
                      <a:pt x="42" y="19"/>
                    </a:lnTo>
                    <a:close/>
                    <a:moveTo>
                      <a:pt x="24" y="6"/>
                    </a:moveTo>
                    <a:lnTo>
                      <a:pt x="25" y="5"/>
                    </a:lnTo>
                    <a:lnTo>
                      <a:pt x="28" y="4"/>
                    </a:lnTo>
                    <a:lnTo>
                      <a:pt x="32" y="13"/>
                    </a:lnTo>
                    <a:lnTo>
                      <a:pt x="24" y="6"/>
                    </a:lnTo>
                    <a:close/>
                    <a:moveTo>
                      <a:pt x="39" y="20"/>
                    </a:moveTo>
                    <a:lnTo>
                      <a:pt x="35" y="23"/>
                    </a:lnTo>
                    <a:lnTo>
                      <a:pt x="22" y="10"/>
                    </a:lnTo>
                    <a:lnTo>
                      <a:pt x="24" y="6"/>
                    </a:lnTo>
                    <a:lnTo>
                      <a:pt x="39" y="20"/>
                    </a:lnTo>
                    <a:close/>
                    <a:moveTo>
                      <a:pt x="35" y="23"/>
                    </a:moveTo>
                    <a:lnTo>
                      <a:pt x="34" y="24"/>
                    </a:lnTo>
                    <a:lnTo>
                      <a:pt x="32" y="24"/>
                    </a:lnTo>
                    <a:lnTo>
                      <a:pt x="29" y="16"/>
                    </a:lnTo>
                    <a:lnTo>
                      <a:pt x="35" y="23"/>
                    </a:lnTo>
                    <a:close/>
                    <a:moveTo>
                      <a:pt x="32" y="24"/>
                    </a:moveTo>
                    <a:lnTo>
                      <a:pt x="27" y="27"/>
                    </a:lnTo>
                    <a:lnTo>
                      <a:pt x="18" y="11"/>
                    </a:lnTo>
                    <a:lnTo>
                      <a:pt x="24" y="8"/>
                    </a:lnTo>
                    <a:lnTo>
                      <a:pt x="32" y="24"/>
                    </a:lnTo>
                    <a:close/>
                    <a:moveTo>
                      <a:pt x="15" y="12"/>
                    </a:moveTo>
                    <a:lnTo>
                      <a:pt x="17" y="11"/>
                    </a:lnTo>
                    <a:lnTo>
                      <a:pt x="18" y="11"/>
                    </a:lnTo>
                    <a:lnTo>
                      <a:pt x="22" y="20"/>
                    </a:lnTo>
                    <a:lnTo>
                      <a:pt x="15" y="12"/>
                    </a:lnTo>
                    <a:close/>
                    <a:moveTo>
                      <a:pt x="29" y="26"/>
                    </a:moveTo>
                    <a:lnTo>
                      <a:pt x="25" y="30"/>
                    </a:lnTo>
                    <a:lnTo>
                      <a:pt x="12" y="15"/>
                    </a:lnTo>
                    <a:lnTo>
                      <a:pt x="15" y="12"/>
                    </a:lnTo>
                    <a:lnTo>
                      <a:pt x="29" y="26"/>
                    </a:lnTo>
                    <a:close/>
                    <a:moveTo>
                      <a:pt x="12" y="15"/>
                    </a:moveTo>
                    <a:lnTo>
                      <a:pt x="21" y="6"/>
                    </a:lnTo>
                    <a:lnTo>
                      <a:pt x="12" y="15"/>
                    </a:lnTo>
                    <a:lnTo>
                      <a:pt x="19" y="22"/>
                    </a:lnTo>
                    <a:lnTo>
                      <a:pt x="12" y="15"/>
                    </a:lnTo>
                    <a:close/>
                    <a:moveTo>
                      <a:pt x="25" y="30"/>
                    </a:moveTo>
                    <a:lnTo>
                      <a:pt x="22" y="32"/>
                    </a:lnTo>
                    <a:lnTo>
                      <a:pt x="9" y="19"/>
                    </a:lnTo>
                    <a:lnTo>
                      <a:pt x="12" y="15"/>
                    </a:lnTo>
                    <a:lnTo>
                      <a:pt x="25" y="30"/>
                    </a:lnTo>
                    <a:close/>
                    <a:moveTo>
                      <a:pt x="22" y="32"/>
                    </a:moveTo>
                    <a:lnTo>
                      <a:pt x="13" y="42"/>
                    </a:lnTo>
                    <a:lnTo>
                      <a:pt x="22" y="32"/>
                    </a:lnTo>
                    <a:lnTo>
                      <a:pt x="15" y="25"/>
                    </a:lnTo>
                    <a:lnTo>
                      <a:pt x="22" y="32"/>
                    </a:lnTo>
                    <a:close/>
                    <a:moveTo>
                      <a:pt x="22" y="32"/>
                    </a:moveTo>
                    <a:lnTo>
                      <a:pt x="19" y="35"/>
                    </a:lnTo>
                    <a:lnTo>
                      <a:pt x="6" y="22"/>
                    </a:lnTo>
                    <a:lnTo>
                      <a:pt x="9" y="19"/>
                    </a:lnTo>
                    <a:lnTo>
                      <a:pt x="22" y="32"/>
                    </a:lnTo>
                    <a:close/>
                    <a:moveTo>
                      <a:pt x="3" y="24"/>
                    </a:moveTo>
                    <a:lnTo>
                      <a:pt x="4" y="23"/>
                    </a:lnTo>
                    <a:lnTo>
                      <a:pt x="6" y="22"/>
                    </a:lnTo>
                    <a:lnTo>
                      <a:pt x="12" y="29"/>
                    </a:lnTo>
                    <a:lnTo>
                      <a:pt x="3" y="24"/>
                    </a:lnTo>
                    <a:close/>
                    <a:moveTo>
                      <a:pt x="21" y="33"/>
                    </a:moveTo>
                    <a:lnTo>
                      <a:pt x="18" y="40"/>
                    </a:lnTo>
                    <a:lnTo>
                      <a:pt x="1" y="31"/>
                    </a:lnTo>
                    <a:lnTo>
                      <a:pt x="3" y="24"/>
                    </a:lnTo>
                    <a:lnTo>
                      <a:pt x="21" y="33"/>
                    </a:lnTo>
                    <a:close/>
                    <a:moveTo>
                      <a:pt x="0" y="35"/>
                    </a:moveTo>
                    <a:lnTo>
                      <a:pt x="0" y="33"/>
                    </a:lnTo>
                    <a:lnTo>
                      <a:pt x="1" y="31"/>
                    </a:lnTo>
                    <a:lnTo>
                      <a:pt x="9" y="35"/>
                    </a:lnTo>
                    <a:lnTo>
                      <a:pt x="0" y="35"/>
                    </a:lnTo>
                    <a:close/>
                    <a:moveTo>
                      <a:pt x="19" y="35"/>
                    </a:moveTo>
                    <a:lnTo>
                      <a:pt x="19" y="38"/>
                    </a:lnTo>
                    <a:lnTo>
                      <a:pt x="0" y="38"/>
                    </a:lnTo>
                    <a:lnTo>
                      <a:pt x="0" y="35"/>
                    </a:lnTo>
                    <a:lnTo>
                      <a:pt x="19" y="35"/>
                    </a:lnTo>
                    <a:close/>
                    <a:moveTo>
                      <a:pt x="19" y="38"/>
                    </a:moveTo>
                    <a:lnTo>
                      <a:pt x="19" y="42"/>
                    </a:lnTo>
                    <a:lnTo>
                      <a:pt x="0" y="42"/>
                    </a:lnTo>
                    <a:lnTo>
                      <a:pt x="0" y="38"/>
                    </a:lnTo>
                    <a:lnTo>
                      <a:pt x="19" y="38"/>
                    </a:lnTo>
                    <a:close/>
                    <a:moveTo>
                      <a:pt x="19" y="42"/>
                    </a:moveTo>
                    <a:lnTo>
                      <a:pt x="19" y="48"/>
                    </a:lnTo>
                    <a:lnTo>
                      <a:pt x="0" y="48"/>
                    </a:lnTo>
                    <a:lnTo>
                      <a:pt x="0" y="42"/>
                    </a:lnTo>
                    <a:lnTo>
                      <a:pt x="19" y="42"/>
                    </a:lnTo>
                    <a:close/>
                    <a:moveTo>
                      <a:pt x="19" y="48"/>
                    </a:moveTo>
                    <a:lnTo>
                      <a:pt x="19" y="51"/>
                    </a:lnTo>
                    <a:lnTo>
                      <a:pt x="0" y="51"/>
                    </a:lnTo>
                    <a:lnTo>
                      <a:pt x="0" y="48"/>
                    </a:lnTo>
                    <a:lnTo>
                      <a:pt x="19" y="48"/>
                    </a:lnTo>
                    <a:close/>
                    <a:moveTo>
                      <a:pt x="19" y="51"/>
                    </a:moveTo>
                    <a:lnTo>
                      <a:pt x="19" y="54"/>
                    </a:lnTo>
                    <a:lnTo>
                      <a:pt x="0" y="54"/>
                    </a:lnTo>
                    <a:lnTo>
                      <a:pt x="0" y="51"/>
                    </a:lnTo>
                    <a:lnTo>
                      <a:pt x="19" y="51"/>
                    </a:lnTo>
                    <a:close/>
                    <a:moveTo>
                      <a:pt x="2" y="61"/>
                    </a:moveTo>
                    <a:lnTo>
                      <a:pt x="0" y="58"/>
                    </a:lnTo>
                    <a:lnTo>
                      <a:pt x="0" y="54"/>
                    </a:lnTo>
                    <a:lnTo>
                      <a:pt x="9" y="54"/>
                    </a:lnTo>
                    <a:lnTo>
                      <a:pt x="2" y="61"/>
                    </a:lnTo>
                    <a:close/>
                    <a:moveTo>
                      <a:pt x="15" y="47"/>
                    </a:moveTo>
                    <a:lnTo>
                      <a:pt x="19" y="51"/>
                    </a:lnTo>
                    <a:lnTo>
                      <a:pt x="6" y="64"/>
                    </a:lnTo>
                    <a:lnTo>
                      <a:pt x="2" y="61"/>
                    </a:lnTo>
                    <a:lnTo>
                      <a:pt x="15" y="47"/>
                    </a:lnTo>
                    <a:close/>
                    <a:moveTo>
                      <a:pt x="19" y="51"/>
                    </a:moveTo>
                    <a:lnTo>
                      <a:pt x="29" y="61"/>
                    </a:lnTo>
                    <a:lnTo>
                      <a:pt x="19" y="51"/>
                    </a:lnTo>
                    <a:lnTo>
                      <a:pt x="12" y="57"/>
                    </a:lnTo>
                    <a:lnTo>
                      <a:pt x="19" y="51"/>
                    </a:lnTo>
                    <a:close/>
                    <a:moveTo>
                      <a:pt x="19" y="51"/>
                    </a:moveTo>
                    <a:lnTo>
                      <a:pt x="22" y="54"/>
                    </a:lnTo>
                    <a:lnTo>
                      <a:pt x="9" y="67"/>
                    </a:lnTo>
                    <a:lnTo>
                      <a:pt x="6" y="64"/>
                    </a:lnTo>
                    <a:lnTo>
                      <a:pt x="19" y="51"/>
                    </a:lnTo>
                    <a:close/>
                    <a:moveTo>
                      <a:pt x="22" y="54"/>
                    </a:moveTo>
                    <a:lnTo>
                      <a:pt x="25" y="57"/>
                    </a:lnTo>
                    <a:lnTo>
                      <a:pt x="12" y="70"/>
                    </a:lnTo>
                    <a:lnTo>
                      <a:pt x="9" y="67"/>
                    </a:lnTo>
                    <a:lnTo>
                      <a:pt x="22" y="54"/>
                    </a:lnTo>
                    <a:close/>
                    <a:moveTo>
                      <a:pt x="19" y="74"/>
                    </a:moveTo>
                    <a:lnTo>
                      <a:pt x="14" y="74"/>
                    </a:lnTo>
                    <a:lnTo>
                      <a:pt x="12" y="70"/>
                    </a:lnTo>
                    <a:lnTo>
                      <a:pt x="19" y="64"/>
                    </a:lnTo>
                    <a:lnTo>
                      <a:pt x="19" y="74"/>
                    </a:lnTo>
                    <a:close/>
                    <a:moveTo>
                      <a:pt x="19" y="54"/>
                    </a:moveTo>
                    <a:lnTo>
                      <a:pt x="25" y="54"/>
                    </a:lnTo>
                    <a:lnTo>
                      <a:pt x="25" y="74"/>
                    </a:lnTo>
                    <a:lnTo>
                      <a:pt x="19" y="74"/>
                    </a:lnTo>
                    <a:lnTo>
                      <a:pt x="19" y="54"/>
                    </a:lnTo>
                    <a:close/>
                    <a:moveTo>
                      <a:pt x="25" y="54"/>
                    </a:moveTo>
                    <a:lnTo>
                      <a:pt x="29" y="54"/>
                    </a:lnTo>
                    <a:lnTo>
                      <a:pt x="32" y="57"/>
                    </a:lnTo>
                    <a:lnTo>
                      <a:pt x="25" y="64"/>
                    </a:lnTo>
                    <a:lnTo>
                      <a:pt x="25" y="54"/>
                    </a:lnTo>
                    <a:close/>
                    <a:moveTo>
                      <a:pt x="32" y="57"/>
                    </a:moveTo>
                    <a:lnTo>
                      <a:pt x="35" y="61"/>
                    </a:lnTo>
                    <a:lnTo>
                      <a:pt x="22" y="74"/>
                    </a:lnTo>
                    <a:lnTo>
                      <a:pt x="19" y="70"/>
                    </a:lnTo>
                    <a:lnTo>
                      <a:pt x="32" y="57"/>
                    </a:lnTo>
                    <a:close/>
                    <a:moveTo>
                      <a:pt x="29" y="76"/>
                    </a:moveTo>
                    <a:lnTo>
                      <a:pt x="24" y="76"/>
                    </a:lnTo>
                    <a:lnTo>
                      <a:pt x="22" y="74"/>
                    </a:lnTo>
                    <a:lnTo>
                      <a:pt x="29" y="67"/>
                    </a:lnTo>
                    <a:lnTo>
                      <a:pt x="29" y="76"/>
                    </a:lnTo>
                    <a:close/>
                    <a:moveTo>
                      <a:pt x="29" y="57"/>
                    </a:moveTo>
                    <a:lnTo>
                      <a:pt x="34" y="57"/>
                    </a:lnTo>
                    <a:lnTo>
                      <a:pt x="34" y="76"/>
                    </a:lnTo>
                    <a:lnTo>
                      <a:pt x="29" y="76"/>
                    </a:lnTo>
                    <a:lnTo>
                      <a:pt x="29" y="57"/>
                    </a:lnTo>
                    <a:close/>
                    <a:moveTo>
                      <a:pt x="34" y="57"/>
                    </a:moveTo>
                    <a:lnTo>
                      <a:pt x="38" y="57"/>
                    </a:lnTo>
                    <a:lnTo>
                      <a:pt x="38" y="76"/>
                    </a:lnTo>
                    <a:lnTo>
                      <a:pt x="34" y="76"/>
                    </a:lnTo>
                    <a:lnTo>
                      <a:pt x="34" y="57"/>
                    </a:lnTo>
                    <a:close/>
                    <a:moveTo>
                      <a:pt x="42" y="76"/>
                    </a:moveTo>
                    <a:lnTo>
                      <a:pt x="40" y="76"/>
                    </a:lnTo>
                    <a:lnTo>
                      <a:pt x="38" y="76"/>
                    </a:lnTo>
                    <a:lnTo>
                      <a:pt x="38" y="67"/>
                    </a:lnTo>
                    <a:lnTo>
                      <a:pt x="42" y="76"/>
                    </a:lnTo>
                    <a:close/>
                    <a:moveTo>
                      <a:pt x="33" y="58"/>
                    </a:moveTo>
                    <a:lnTo>
                      <a:pt x="40" y="55"/>
                    </a:lnTo>
                    <a:lnTo>
                      <a:pt x="49" y="73"/>
                    </a:lnTo>
                    <a:lnTo>
                      <a:pt x="42" y="76"/>
                    </a:lnTo>
                    <a:lnTo>
                      <a:pt x="33" y="58"/>
                    </a:lnTo>
                    <a:close/>
                    <a:moveTo>
                      <a:pt x="40" y="55"/>
                    </a:moveTo>
                    <a:lnTo>
                      <a:pt x="42" y="54"/>
                    </a:lnTo>
                    <a:lnTo>
                      <a:pt x="44" y="54"/>
                    </a:lnTo>
                    <a:lnTo>
                      <a:pt x="44" y="64"/>
                    </a:lnTo>
                    <a:lnTo>
                      <a:pt x="40" y="55"/>
                    </a:lnTo>
                    <a:close/>
                    <a:moveTo>
                      <a:pt x="44" y="54"/>
                    </a:moveTo>
                    <a:lnTo>
                      <a:pt x="47" y="54"/>
                    </a:lnTo>
                    <a:lnTo>
                      <a:pt x="47" y="74"/>
                    </a:lnTo>
                    <a:lnTo>
                      <a:pt x="44" y="74"/>
                    </a:lnTo>
                    <a:lnTo>
                      <a:pt x="44" y="54"/>
                    </a:lnTo>
                    <a:close/>
                    <a:moveTo>
                      <a:pt x="52" y="73"/>
                    </a:moveTo>
                    <a:lnTo>
                      <a:pt x="50" y="74"/>
                    </a:lnTo>
                    <a:lnTo>
                      <a:pt x="47" y="74"/>
                    </a:lnTo>
                    <a:lnTo>
                      <a:pt x="47" y="64"/>
                    </a:lnTo>
                    <a:lnTo>
                      <a:pt x="52" y="73"/>
                    </a:lnTo>
                    <a:close/>
                    <a:moveTo>
                      <a:pt x="43" y="55"/>
                    </a:moveTo>
                    <a:lnTo>
                      <a:pt x="50" y="52"/>
                    </a:lnTo>
                    <a:lnTo>
                      <a:pt x="58" y="69"/>
                    </a:lnTo>
                    <a:lnTo>
                      <a:pt x="52" y="73"/>
                    </a:lnTo>
                    <a:lnTo>
                      <a:pt x="43"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79" name="Freeform 636">
                <a:extLst>
                  <a:ext uri="{FF2B5EF4-FFF2-40B4-BE49-F238E27FC236}">
                    <a16:creationId xmlns:a16="http://schemas.microsoft.com/office/drawing/2014/main" id="{30CD58C6-ADD9-4E0B-9239-174444ED56F7}"/>
                  </a:ext>
                </a:extLst>
              </p:cNvPr>
              <p:cNvSpPr>
                <a:spLocks/>
              </p:cNvSpPr>
              <p:nvPr/>
            </p:nvSpPr>
            <p:spPr bwMode="auto">
              <a:xfrm>
                <a:off x="3210" y="2463"/>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4"/>
                    </a:moveTo>
                    <a:lnTo>
                      <a:pt x="50" y="50"/>
                    </a:lnTo>
                    <a:lnTo>
                      <a:pt x="54" y="47"/>
                    </a:lnTo>
                    <a:lnTo>
                      <a:pt x="57" y="41"/>
                    </a:lnTo>
                    <a:lnTo>
                      <a:pt x="60" y="38"/>
                    </a:lnTo>
                    <a:lnTo>
                      <a:pt x="64" y="35"/>
                    </a:lnTo>
                    <a:lnTo>
                      <a:pt x="64" y="28"/>
                    </a:lnTo>
                    <a:lnTo>
                      <a:pt x="67" y="25"/>
                    </a:lnTo>
                    <a:lnTo>
                      <a:pt x="67" y="18"/>
                    </a:lnTo>
                    <a:lnTo>
                      <a:pt x="64" y="15"/>
                    </a:lnTo>
                    <a:lnTo>
                      <a:pt x="64" y="12"/>
                    </a:lnTo>
                    <a:lnTo>
                      <a:pt x="60" y="10"/>
                    </a:lnTo>
                    <a:lnTo>
                      <a:pt x="57" y="6"/>
                    </a:lnTo>
                    <a:lnTo>
                      <a:pt x="54" y="3"/>
                    </a:lnTo>
                    <a:lnTo>
                      <a:pt x="50" y="3"/>
                    </a:lnTo>
                    <a:lnTo>
                      <a:pt x="44" y="0"/>
                    </a:lnTo>
                    <a:lnTo>
                      <a:pt x="41" y="0"/>
                    </a:lnTo>
                    <a:lnTo>
                      <a:pt x="35" y="3"/>
                    </a:lnTo>
                    <a:lnTo>
                      <a:pt x="28" y="3"/>
                    </a:lnTo>
                    <a:lnTo>
                      <a:pt x="25" y="3"/>
                    </a:lnTo>
                    <a:lnTo>
                      <a:pt x="18" y="6"/>
                    </a:lnTo>
                    <a:lnTo>
                      <a:pt x="16" y="10"/>
                    </a:lnTo>
                    <a:lnTo>
                      <a:pt x="10" y="12"/>
                    </a:lnTo>
                    <a:lnTo>
                      <a:pt x="6" y="18"/>
                    </a:lnTo>
                    <a:lnTo>
                      <a:pt x="3" y="22"/>
                    </a:lnTo>
                    <a:lnTo>
                      <a:pt x="3" y="25"/>
                    </a:lnTo>
                    <a:lnTo>
                      <a:pt x="0" y="32"/>
                    </a:lnTo>
                    <a:lnTo>
                      <a:pt x="0" y="35"/>
                    </a:lnTo>
                    <a:lnTo>
                      <a:pt x="0" y="38"/>
                    </a:lnTo>
                    <a:lnTo>
                      <a:pt x="0" y="44"/>
                    </a:lnTo>
                    <a:lnTo>
                      <a:pt x="3" y="47"/>
                    </a:lnTo>
                    <a:lnTo>
                      <a:pt x="3" y="50"/>
                    </a:lnTo>
                    <a:lnTo>
                      <a:pt x="6" y="54"/>
                    </a:lnTo>
                    <a:lnTo>
                      <a:pt x="13" y="57"/>
                    </a:lnTo>
                    <a:lnTo>
                      <a:pt x="16" y="57"/>
                    </a:lnTo>
                    <a:lnTo>
                      <a:pt x="18" y="57"/>
                    </a:lnTo>
                    <a:lnTo>
                      <a:pt x="25" y="57"/>
                    </a:lnTo>
                    <a:lnTo>
                      <a:pt x="32"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0" name="Freeform 637">
                <a:extLst>
                  <a:ext uri="{FF2B5EF4-FFF2-40B4-BE49-F238E27FC236}">
                    <a16:creationId xmlns:a16="http://schemas.microsoft.com/office/drawing/2014/main" id="{434FE6F1-0250-42A5-A446-38CDA2A4AECC}"/>
                  </a:ext>
                </a:extLst>
              </p:cNvPr>
              <p:cNvSpPr>
                <a:spLocks noEditPoints="1"/>
              </p:cNvSpPr>
              <p:nvPr/>
            </p:nvSpPr>
            <p:spPr bwMode="auto">
              <a:xfrm>
                <a:off x="3208" y="2460"/>
                <a:ext cx="21" cy="19"/>
              </a:xfrm>
              <a:custGeom>
                <a:avLst/>
                <a:gdLst>
                  <a:gd name="T0" fmla="*/ 4 w 86"/>
                  <a:gd name="T1" fmla="*/ 4 h 76"/>
                  <a:gd name="T2" fmla="*/ 3 w 86"/>
                  <a:gd name="T3" fmla="*/ 3 h 76"/>
                  <a:gd name="T4" fmla="*/ 4 w 86"/>
                  <a:gd name="T5" fmla="*/ 4 h 76"/>
                  <a:gd name="T6" fmla="*/ 4 w 86"/>
                  <a:gd name="T7" fmla="*/ 4 h 76"/>
                  <a:gd name="T8" fmla="*/ 3 w 86"/>
                  <a:gd name="T9" fmla="*/ 3 h 76"/>
                  <a:gd name="T10" fmla="*/ 4 w 86"/>
                  <a:gd name="T11" fmla="*/ 3 h 76"/>
                  <a:gd name="T12" fmla="*/ 4 w 86"/>
                  <a:gd name="T13" fmla="*/ 3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2 h 76"/>
                  <a:gd name="T44" fmla="*/ 3 w 86"/>
                  <a:gd name="T45" fmla="*/ 2 h 76"/>
                  <a:gd name="T46" fmla="*/ 4 w 86"/>
                  <a:gd name="T47" fmla="*/ 0 h 76"/>
                  <a:gd name="T48" fmla="*/ 3 w 86"/>
                  <a:gd name="T49" fmla="*/ 0 h 76"/>
                  <a:gd name="T50" fmla="*/ 3 w 86"/>
                  <a:gd name="T51" fmla="*/ 0 h 76"/>
                  <a:gd name="T52" fmla="*/ 3 w 86"/>
                  <a:gd name="T53" fmla="*/ 2 h 76"/>
                  <a:gd name="T54" fmla="*/ 3 w 86"/>
                  <a:gd name="T55" fmla="*/ 2 h 76"/>
                  <a:gd name="T56" fmla="*/ 3 w 86"/>
                  <a:gd name="T57" fmla="*/ 0 h 76"/>
                  <a:gd name="T58" fmla="*/ 2 w 86"/>
                  <a:gd name="T59" fmla="*/ 2 h 76"/>
                  <a:gd name="T60" fmla="*/ 2 w 86"/>
                  <a:gd name="T61" fmla="*/ 2 h 76"/>
                  <a:gd name="T62" fmla="*/ 1 w 86"/>
                  <a:gd name="T63" fmla="*/ 1 h 76"/>
                  <a:gd name="T64" fmla="*/ 1 w 86"/>
                  <a:gd name="T65" fmla="*/ 1 h 76"/>
                  <a:gd name="T66" fmla="*/ 1 w 86"/>
                  <a:gd name="T67" fmla="*/ 1 h 76"/>
                  <a:gd name="T68" fmla="*/ 2 w 86"/>
                  <a:gd name="T69" fmla="*/ 2 h 76"/>
                  <a:gd name="T70" fmla="*/ 2 w 86"/>
                  <a:gd name="T71" fmla="*/ 2 h 76"/>
                  <a:gd name="T72" fmla="*/ 1 w 86"/>
                  <a:gd name="T73" fmla="*/ 2 h 76"/>
                  <a:gd name="T74" fmla="*/ 0 w 86"/>
                  <a:gd name="T75" fmla="*/ 2 h 76"/>
                  <a:gd name="T76" fmla="*/ 1 w 86"/>
                  <a:gd name="T77" fmla="*/ 2 h 76"/>
                  <a:gd name="T78" fmla="*/ 1 w 86"/>
                  <a:gd name="T79" fmla="*/ 2 h 76"/>
                  <a:gd name="T80" fmla="*/ 1 w 86"/>
                  <a:gd name="T81" fmla="*/ 3 h 76"/>
                  <a:gd name="T82" fmla="*/ 0 w 86"/>
                  <a:gd name="T83" fmla="*/ 3 h 76"/>
                  <a:gd name="T84" fmla="*/ 0 w 86"/>
                  <a:gd name="T85" fmla="*/ 3 h 76"/>
                  <a:gd name="T86" fmla="*/ 0 w 86"/>
                  <a:gd name="T87" fmla="*/ 3 h 76"/>
                  <a:gd name="T88" fmla="*/ 1 w 86"/>
                  <a:gd name="T89" fmla="*/ 3 h 76"/>
                  <a:gd name="T90" fmla="*/ 1 w 86"/>
                  <a:gd name="T91" fmla="*/ 3 h 76"/>
                  <a:gd name="T92" fmla="*/ 1 w 86"/>
                  <a:gd name="T93" fmla="*/ 4 h 76"/>
                  <a:gd name="T94" fmla="*/ 0 w 86"/>
                  <a:gd name="T95" fmla="*/ 4 h 76"/>
                  <a:gd name="T96" fmla="*/ 1 w 86"/>
                  <a:gd name="T97" fmla="*/ 4 h 76"/>
                  <a:gd name="T98" fmla="*/ 1 w 86"/>
                  <a:gd name="T99" fmla="*/ 4 h 76"/>
                  <a:gd name="T100" fmla="*/ 1 w 86"/>
                  <a:gd name="T101" fmla="*/ 4 h 76"/>
                  <a:gd name="T102" fmla="*/ 1 w 86"/>
                  <a:gd name="T103" fmla="*/ 5 h 76"/>
                  <a:gd name="T104" fmla="*/ 1 w 86"/>
                  <a:gd name="T105" fmla="*/ 5 h 76"/>
                  <a:gd name="T106" fmla="*/ 1 w 86"/>
                  <a:gd name="T107" fmla="*/ 5 h 76"/>
                  <a:gd name="T108" fmla="*/ 2 w 86"/>
                  <a:gd name="T109" fmla="*/ 4 h 76"/>
                  <a:gd name="T110" fmla="*/ 2 w 86"/>
                  <a:gd name="T111" fmla="*/ 4 h 76"/>
                  <a:gd name="T112" fmla="*/ 3 w 86"/>
                  <a:gd name="T113" fmla="*/ 5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5"/>
                    </a:moveTo>
                    <a:lnTo>
                      <a:pt x="56" y="52"/>
                    </a:lnTo>
                    <a:lnTo>
                      <a:pt x="65" y="69"/>
                    </a:lnTo>
                    <a:lnTo>
                      <a:pt x="58" y="73"/>
                    </a:lnTo>
                    <a:lnTo>
                      <a:pt x="50" y="55"/>
                    </a:lnTo>
                    <a:close/>
                    <a:moveTo>
                      <a:pt x="67" y="67"/>
                    </a:moveTo>
                    <a:lnTo>
                      <a:pt x="66" y="68"/>
                    </a:lnTo>
                    <a:lnTo>
                      <a:pt x="65" y="69"/>
                    </a:lnTo>
                    <a:lnTo>
                      <a:pt x="60" y="60"/>
                    </a:lnTo>
                    <a:lnTo>
                      <a:pt x="67" y="67"/>
                    </a:lnTo>
                    <a:close/>
                    <a:moveTo>
                      <a:pt x="54" y="54"/>
                    </a:moveTo>
                    <a:lnTo>
                      <a:pt x="57" y="51"/>
                    </a:lnTo>
                    <a:lnTo>
                      <a:pt x="70" y="64"/>
                    </a:lnTo>
                    <a:lnTo>
                      <a:pt x="67" y="67"/>
                    </a:lnTo>
                    <a:lnTo>
                      <a:pt x="54" y="54"/>
                    </a:lnTo>
                    <a:close/>
                    <a:moveTo>
                      <a:pt x="72" y="62"/>
                    </a:moveTo>
                    <a:lnTo>
                      <a:pt x="71" y="63"/>
                    </a:lnTo>
                    <a:lnTo>
                      <a:pt x="70" y="64"/>
                    </a:lnTo>
                    <a:lnTo>
                      <a:pt x="64" y="57"/>
                    </a:lnTo>
                    <a:lnTo>
                      <a:pt x="72" y="62"/>
                    </a:lnTo>
                    <a:close/>
                    <a:moveTo>
                      <a:pt x="55" y="53"/>
                    </a:moveTo>
                    <a:lnTo>
                      <a:pt x="58" y="47"/>
                    </a:lnTo>
                    <a:lnTo>
                      <a:pt x="76" y="55"/>
                    </a:lnTo>
                    <a:lnTo>
                      <a:pt x="72" y="62"/>
                    </a:lnTo>
                    <a:lnTo>
                      <a:pt x="55" y="53"/>
                    </a:lnTo>
                    <a:close/>
                    <a:moveTo>
                      <a:pt x="58" y="47"/>
                    </a:moveTo>
                    <a:lnTo>
                      <a:pt x="59" y="45"/>
                    </a:lnTo>
                    <a:lnTo>
                      <a:pt x="60" y="44"/>
                    </a:lnTo>
                    <a:lnTo>
                      <a:pt x="67" y="51"/>
                    </a:lnTo>
                    <a:lnTo>
                      <a:pt x="58" y="47"/>
                    </a:lnTo>
                    <a:close/>
                    <a:moveTo>
                      <a:pt x="60" y="44"/>
                    </a:moveTo>
                    <a:lnTo>
                      <a:pt x="64" y="41"/>
                    </a:lnTo>
                    <a:lnTo>
                      <a:pt x="77" y="55"/>
                    </a:lnTo>
                    <a:lnTo>
                      <a:pt x="74" y="57"/>
                    </a:lnTo>
                    <a:lnTo>
                      <a:pt x="60" y="44"/>
                    </a:lnTo>
                    <a:close/>
                    <a:moveTo>
                      <a:pt x="64" y="41"/>
                    </a:moveTo>
                    <a:lnTo>
                      <a:pt x="72" y="32"/>
                    </a:lnTo>
                    <a:lnTo>
                      <a:pt x="64" y="41"/>
                    </a:lnTo>
                    <a:lnTo>
                      <a:pt x="70" y="48"/>
                    </a:lnTo>
                    <a:lnTo>
                      <a:pt x="64" y="41"/>
                    </a:lnTo>
                    <a:close/>
                    <a:moveTo>
                      <a:pt x="64" y="41"/>
                    </a:moveTo>
                    <a:lnTo>
                      <a:pt x="67" y="38"/>
                    </a:lnTo>
                    <a:lnTo>
                      <a:pt x="80" y="52"/>
                    </a:lnTo>
                    <a:lnTo>
                      <a:pt x="77" y="55"/>
                    </a:lnTo>
                    <a:lnTo>
                      <a:pt x="64" y="41"/>
                    </a:lnTo>
                    <a:close/>
                    <a:moveTo>
                      <a:pt x="82" y="45"/>
                    </a:moveTo>
                    <a:lnTo>
                      <a:pt x="82" y="48"/>
                    </a:lnTo>
                    <a:lnTo>
                      <a:pt x="80" y="52"/>
                    </a:lnTo>
                    <a:lnTo>
                      <a:pt x="74" y="45"/>
                    </a:lnTo>
                    <a:lnTo>
                      <a:pt x="82" y="45"/>
                    </a:lnTo>
                    <a:close/>
                    <a:moveTo>
                      <a:pt x="64" y="45"/>
                    </a:moveTo>
                    <a:lnTo>
                      <a:pt x="64" y="38"/>
                    </a:lnTo>
                    <a:lnTo>
                      <a:pt x="82" y="38"/>
                    </a:lnTo>
                    <a:lnTo>
                      <a:pt x="82" y="45"/>
                    </a:lnTo>
                    <a:lnTo>
                      <a:pt x="64" y="45"/>
                    </a:lnTo>
                    <a:close/>
                    <a:moveTo>
                      <a:pt x="64" y="38"/>
                    </a:moveTo>
                    <a:lnTo>
                      <a:pt x="64" y="34"/>
                    </a:lnTo>
                    <a:lnTo>
                      <a:pt x="67" y="32"/>
                    </a:lnTo>
                    <a:lnTo>
                      <a:pt x="74" y="38"/>
                    </a:lnTo>
                    <a:lnTo>
                      <a:pt x="64" y="38"/>
                    </a:lnTo>
                    <a:close/>
                    <a:moveTo>
                      <a:pt x="67" y="32"/>
                    </a:moveTo>
                    <a:lnTo>
                      <a:pt x="70" y="28"/>
                    </a:lnTo>
                    <a:lnTo>
                      <a:pt x="83" y="42"/>
                    </a:lnTo>
                    <a:lnTo>
                      <a:pt x="80" y="45"/>
                    </a:lnTo>
                    <a:lnTo>
                      <a:pt x="67" y="32"/>
                    </a:lnTo>
                    <a:close/>
                    <a:moveTo>
                      <a:pt x="86" y="35"/>
                    </a:moveTo>
                    <a:lnTo>
                      <a:pt x="86" y="39"/>
                    </a:lnTo>
                    <a:lnTo>
                      <a:pt x="83" y="42"/>
                    </a:lnTo>
                    <a:lnTo>
                      <a:pt x="77" y="35"/>
                    </a:lnTo>
                    <a:lnTo>
                      <a:pt x="86" y="35"/>
                    </a:lnTo>
                    <a:close/>
                    <a:moveTo>
                      <a:pt x="67" y="35"/>
                    </a:moveTo>
                    <a:lnTo>
                      <a:pt x="67" y="28"/>
                    </a:lnTo>
                    <a:lnTo>
                      <a:pt x="86" y="28"/>
                    </a:lnTo>
                    <a:lnTo>
                      <a:pt x="86" y="35"/>
                    </a:lnTo>
                    <a:lnTo>
                      <a:pt x="67" y="35"/>
                    </a:lnTo>
                    <a:close/>
                    <a:moveTo>
                      <a:pt x="83" y="22"/>
                    </a:moveTo>
                    <a:lnTo>
                      <a:pt x="86" y="25"/>
                    </a:lnTo>
                    <a:lnTo>
                      <a:pt x="86" y="28"/>
                    </a:lnTo>
                    <a:lnTo>
                      <a:pt x="77" y="28"/>
                    </a:lnTo>
                    <a:lnTo>
                      <a:pt x="83" y="22"/>
                    </a:lnTo>
                    <a:close/>
                    <a:moveTo>
                      <a:pt x="70" y="35"/>
                    </a:moveTo>
                    <a:lnTo>
                      <a:pt x="67" y="32"/>
                    </a:lnTo>
                    <a:lnTo>
                      <a:pt x="80" y="19"/>
                    </a:lnTo>
                    <a:lnTo>
                      <a:pt x="83" y="22"/>
                    </a:lnTo>
                    <a:lnTo>
                      <a:pt x="70" y="35"/>
                    </a:lnTo>
                    <a:close/>
                    <a:moveTo>
                      <a:pt x="67" y="32"/>
                    </a:moveTo>
                    <a:lnTo>
                      <a:pt x="64" y="30"/>
                    </a:lnTo>
                    <a:lnTo>
                      <a:pt x="64" y="25"/>
                    </a:lnTo>
                    <a:lnTo>
                      <a:pt x="74" y="25"/>
                    </a:lnTo>
                    <a:lnTo>
                      <a:pt x="67" y="32"/>
                    </a:lnTo>
                    <a:close/>
                    <a:moveTo>
                      <a:pt x="64" y="25"/>
                    </a:moveTo>
                    <a:lnTo>
                      <a:pt x="64" y="22"/>
                    </a:lnTo>
                    <a:lnTo>
                      <a:pt x="82" y="22"/>
                    </a:lnTo>
                    <a:lnTo>
                      <a:pt x="82" y="25"/>
                    </a:lnTo>
                    <a:lnTo>
                      <a:pt x="64" y="25"/>
                    </a:lnTo>
                    <a:close/>
                    <a:moveTo>
                      <a:pt x="80" y="15"/>
                    </a:moveTo>
                    <a:lnTo>
                      <a:pt x="82" y="19"/>
                    </a:lnTo>
                    <a:lnTo>
                      <a:pt x="82" y="22"/>
                    </a:lnTo>
                    <a:lnTo>
                      <a:pt x="74" y="22"/>
                    </a:lnTo>
                    <a:lnTo>
                      <a:pt x="80" y="15"/>
                    </a:lnTo>
                    <a:close/>
                    <a:moveTo>
                      <a:pt x="67" y="30"/>
                    </a:moveTo>
                    <a:lnTo>
                      <a:pt x="64" y="26"/>
                    </a:lnTo>
                    <a:lnTo>
                      <a:pt x="77" y="12"/>
                    </a:lnTo>
                    <a:lnTo>
                      <a:pt x="80" y="15"/>
                    </a:lnTo>
                    <a:lnTo>
                      <a:pt x="67" y="30"/>
                    </a:lnTo>
                    <a:close/>
                    <a:moveTo>
                      <a:pt x="64" y="26"/>
                    </a:moveTo>
                    <a:lnTo>
                      <a:pt x="64" y="26"/>
                    </a:lnTo>
                    <a:lnTo>
                      <a:pt x="70" y="20"/>
                    </a:lnTo>
                    <a:lnTo>
                      <a:pt x="64" y="26"/>
                    </a:lnTo>
                    <a:close/>
                    <a:moveTo>
                      <a:pt x="64" y="26"/>
                    </a:moveTo>
                    <a:lnTo>
                      <a:pt x="60" y="23"/>
                    </a:lnTo>
                    <a:lnTo>
                      <a:pt x="74" y="10"/>
                    </a:lnTo>
                    <a:lnTo>
                      <a:pt x="77" y="12"/>
                    </a:lnTo>
                    <a:lnTo>
                      <a:pt x="64" y="26"/>
                    </a:lnTo>
                    <a:close/>
                    <a:moveTo>
                      <a:pt x="74" y="10"/>
                    </a:moveTo>
                    <a:lnTo>
                      <a:pt x="74" y="10"/>
                    </a:lnTo>
                    <a:lnTo>
                      <a:pt x="67" y="16"/>
                    </a:lnTo>
                    <a:lnTo>
                      <a:pt x="74" y="10"/>
                    </a:lnTo>
                    <a:close/>
                    <a:moveTo>
                      <a:pt x="60" y="23"/>
                    </a:moveTo>
                    <a:lnTo>
                      <a:pt x="57" y="20"/>
                    </a:lnTo>
                    <a:lnTo>
                      <a:pt x="70" y="6"/>
                    </a:lnTo>
                    <a:lnTo>
                      <a:pt x="74" y="10"/>
                    </a:lnTo>
                    <a:lnTo>
                      <a:pt x="60" y="23"/>
                    </a:lnTo>
                    <a:close/>
                    <a:moveTo>
                      <a:pt x="64" y="3"/>
                    </a:moveTo>
                    <a:lnTo>
                      <a:pt x="68" y="3"/>
                    </a:lnTo>
                    <a:lnTo>
                      <a:pt x="70" y="6"/>
                    </a:lnTo>
                    <a:lnTo>
                      <a:pt x="64" y="13"/>
                    </a:lnTo>
                    <a:lnTo>
                      <a:pt x="64" y="3"/>
                    </a:lnTo>
                    <a:close/>
                    <a:moveTo>
                      <a:pt x="64" y="22"/>
                    </a:moveTo>
                    <a:lnTo>
                      <a:pt x="60" y="22"/>
                    </a:lnTo>
                    <a:lnTo>
                      <a:pt x="60" y="3"/>
                    </a:lnTo>
                    <a:lnTo>
                      <a:pt x="64" y="3"/>
                    </a:lnTo>
                    <a:lnTo>
                      <a:pt x="64" y="22"/>
                    </a:lnTo>
                    <a:close/>
                    <a:moveTo>
                      <a:pt x="60" y="22"/>
                    </a:moveTo>
                    <a:lnTo>
                      <a:pt x="58" y="22"/>
                    </a:lnTo>
                    <a:lnTo>
                      <a:pt x="56" y="22"/>
                    </a:lnTo>
                    <a:lnTo>
                      <a:pt x="60" y="13"/>
                    </a:lnTo>
                    <a:lnTo>
                      <a:pt x="60" y="22"/>
                    </a:lnTo>
                    <a:close/>
                    <a:moveTo>
                      <a:pt x="56" y="22"/>
                    </a:moveTo>
                    <a:lnTo>
                      <a:pt x="50" y="19"/>
                    </a:lnTo>
                    <a:lnTo>
                      <a:pt x="58" y="1"/>
                    </a:lnTo>
                    <a:lnTo>
                      <a:pt x="65" y="4"/>
                    </a:lnTo>
                    <a:lnTo>
                      <a:pt x="56" y="22"/>
                    </a:lnTo>
                    <a:close/>
                    <a:moveTo>
                      <a:pt x="54" y="0"/>
                    </a:moveTo>
                    <a:lnTo>
                      <a:pt x="56" y="0"/>
                    </a:lnTo>
                    <a:lnTo>
                      <a:pt x="58" y="1"/>
                    </a:lnTo>
                    <a:lnTo>
                      <a:pt x="54" y="10"/>
                    </a:lnTo>
                    <a:lnTo>
                      <a:pt x="54" y="0"/>
                    </a:lnTo>
                    <a:close/>
                    <a:moveTo>
                      <a:pt x="54" y="20"/>
                    </a:moveTo>
                    <a:lnTo>
                      <a:pt x="51" y="20"/>
                    </a:lnTo>
                    <a:lnTo>
                      <a:pt x="51" y="0"/>
                    </a:lnTo>
                    <a:lnTo>
                      <a:pt x="54" y="0"/>
                    </a:lnTo>
                    <a:lnTo>
                      <a:pt x="54" y="20"/>
                    </a:lnTo>
                    <a:close/>
                    <a:moveTo>
                      <a:pt x="47" y="1"/>
                    </a:moveTo>
                    <a:lnTo>
                      <a:pt x="49" y="0"/>
                    </a:lnTo>
                    <a:lnTo>
                      <a:pt x="51" y="0"/>
                    </a:lnTo>
                    <a:lnTo>
                      <a:pt x="51" y="10"/>
                    </a:lnTo>
                    <a:lnTo>
                      <a:pt x="47" y="1"/>
                    </a:lnTo>
                    <a:close/>
                    <a:moveTo>
                      <a:pt x="55" y="19"/>
                    </a:moveTo>
                    <a:lnTo>
                      <a:pt x="49" y="22"/>
                    </a:lnTo>
                    <a:lnTo>
                      <a:pt x="40" y="4"/>
                    </a:lnTo>
                    <a:lnTo>
                      <a:pt x="47" y="1"/>
                    </a:lnTo>
                    <a:lnTo>
                      <a:pt x="55" y="19"/>
                    </a:lnTo>
                    <a:close/>
                    <a:moveTo>
                      <a:pt x="49" y="22"/>
                    </a:moveTo>
                    <a:lnTo>
                      <a:pt x="47" y="22"/>
                    </a:lnTo>
                    <a:lnTo>
                      <a:pt x="45" y="22"/>
                    </a:lnTo>
                    <a:lnTo>
                      <a:pt x="45" y="13"/>
                    </a:lnTo>
                    <a:lnTo>
                      <a:pt x="49" y="22"/>
                    </a:lnTo>
                    <a:close/>
                    <a:moveTo>
                      <a:pt x="45" y="22"/>
                    </a:moveTo>
                    <a:lnTo>
                      <a:pt x="38" y="22"/>
                    </a:lnTo>
                    <a:lnTo>
                      <a:pt x="38" y="3"/>
                    </a:lnTo>
                    <a:lnTo>
                      <a:pt x="45" y="3"/>
                    </a:lnTo>
                    <a:lnTo>
                      <a:pt x="45" y="22"/>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2"/>
                    </a:moveTo>
                    <a:lnTo>
                      <a:pt x="33" y="24"/>
                    </a:lnTo>
                    <a:lnTo>
                      <a:pt x="25" y="8"/>
                    </a:lnTo>
                    <a:lnTo>
                      <a:pt x="31" y="4"/>
                    </a:lnTo>
                    <a:lnTo>
                      <a:pt x="39" y="22"/>
                    </a:lnTo>
                    <a:close/>
                    <a:moveTo>
                      <a:pt x="22" y="10"/>
                    </a:moveTo>
                    <a:lnTo>
                      <a:pt x="23" y="9"/>
                    </a:lnTo>
                    <a:lnTo>
                      <a:pt x="25" y="8"/>
                    </a:lnTo>
                    <a:lnTo>
                      <a:pt x="28" y="16"/>
                    </a:lnTo>
                    <a:lnTo>
                      <a:pt x="22" y="10"/>
                    </a:lnTo>
                    <a:close/>
                    <a:moveTo>
                      <a:pt x="36" y="23"/>
                    </a:moveTo>
                    <a:lnTo>
                      <a:pt x="33" y="26"/>
                    </a:lnTo>
                    <a:lnTo>
                      <a:pt x="18" y="12"/>
                    </a:lnTo>
                    <a:lnTo>
                      <a:pt x="22" y="10"/>
                    </a:lnTo>
                    <a:lnTo>
                      <a:pt x="36" y="23"/>
                    </a:lnTo>
                    <a:close/>
                    <a:moveTo>
                      <a:pt x="33" y="26"/>
                    </a:moveTo>
                    <a:lnTo>
                      <a:pt x="32" y="27"/>
                    </a:lnTo>
                    <a:lnTo>
                      <a:pt x="29" y="27"/>
                    </a:lnTo>
                    <a:lnTo>
                      <a:pt x="26" y="20"/>
                    </a:lnTo>
                    <a:lnTo>
                      <a:pt x="33" y="26"/>
                    </a:lnTo>
                    <a:close/>
                    <a:moveTo>
                      <a:pt x="29" y="27"/>
                    </a:moveTo>
                    <a:lnTo>
                      <a:pt x="24" y="31"/>
                    </a:lnTo>
                    <a:lnTo>
                      <a:pt x="15" y="14"/>
                    </a:lnTo>
                    <a:lnTo>
                      <a:pt x="22" y="11"/>
                    </a:lnTo>
                    <a:lnTo>
                      <a:pt x="29" y="27"/>
                    </a:lnTo>
                    <a:close/>
                    <a:moveTo>
                      <a:pt x="11" y="19"/>
                    </a:moveTo>
                    <a:lnTo>
                      <a:pt x="12" y="15"/>
                    </a:lnTo>
                    <a:lnTo>
                      <a:pt x="15" y="14"/>
                    </a:lnTo>
                    <a:lnTo>
                      <a:pt x="20" y="22"/>
                    </a:lnTo>
                    <a:lnTo>
                      <a:pt x="11" y="19"/>
                    </a:lnTo>
                    <a:close/>
                    <a:moveTo>
                      <a:pt x="27" y="26"/>
                    </a:moveTo>
                    <a:lnTo>
                      <a:pt x="25" y="33"/>
                    </a:lnTo>
                    <a:lnTo>
                      <a:pt x="7" y="24"/>
                    </a:lnTo>
                    <a:lnTo>
                      <a:pt x="11" y="19"/>
                    </a:lnTo>
                    <a:lnTo>
                      <a:pt x="27" y="26"/>
                    </a:lnTo>
                    <a:close/>
                    <a:moveTo>
                      <a:pt x="25" y="33"/>
                    </a:moveTo>
                    <a:lnTo>
                      <a:pt x="24" y="34"/>
                    </a:lnTo>
                    <a:lnTo>
                      <a:pt x="23" y="35"/>
                    </a:lnTo>
                    <a:lnTo>
                      <a:pt x="16" y="28"/>
                    </a:lnTo>
                    <a:lnTo>
                      <a:pt x="25" y="33"/>
                    </a:lnTo>
                    <a:close/>
                    <a:moveTo>
                      <a:pt x="23" y="35"/>
                    </a:moveTo>
                    <a:lnTo>
                      <a:pt x="20" y="38"/>
                    </a:lnTo>
                    <a:lnTo>
                      <a:pt x="6" y="25"/>
                    </a:lnTo>
                    <a:lnTo>
                      <a:pt x="10" y="22"/>
                    </a:lnTo>
                    <a:lnTo>
                      <a:pt x="23" y="35"/>
                    </a:lnTo>
                    <a:close/>
                    <a:moveTo>
                      <a:pt x="3" y="32"/>
                    </a:moveTo>
                    <a:lnTo>
                      <a:pt x="3" y="28"/>
                    </a:lnTo>
                    <a:lnTo>
                      <a:pt x="6" y="25"/>
                    </a:lnTo>
                    <a:lnTo>
                      <a:pt x="13" y="32"/>
                    </a:lnTo>
                    <a:lnTo>
                      <a:pt x="3" y="32"/>
                    </a:lnTo>
                    <a:close/>
                    <a:moveTo>
                      <a:pt x="23" y="32"/>
                    </a:moveTo>
                    <a:lnTo>
                      <a:pt x="23" y="35"/>
                    </a:lnTo>
                    <a:lnTo>
                      <a:pt x="3" y="35"/>
                    </a:lnTo>
                    <a:lnTo>
                      <a:pt x="3" y="32"/>
                    </a:lnTo>
                    <a:lnTo>
                      <a:pt x="23" y="32"/>
                    </a:lnTo>
                    <a:close/>
                    <a:moveTo>
                      <a:pt x="23" y="35"/>
                    </a:moveTo>
                    <a:lnTo>
                      <a:pt x="23" y="37"/>
                    </a:lnTo>
                    <a:lnTo>
                      <a:pt x="22" y="39"/>
                    </a:lnTo>
                    <a:lnTo>
                      <a:pt x="13" y="35"/>
                    </a:lnTo>
                    <a:lnTo>
                      <a:pt x="23" y="35"/>
                    </a:lnTo>
                    <a:close/>
                    <a:moveTo>
                      <a:pt x="22" y="39"/>
                    </a:moveTo>
                    <a:lnTo>
                      <a:pt x="18" y="46"/>
                    </a:lnTo>
                    <a:lnTo>
                      <a:pt x="1" y="37"/>
                    </a:lnTo>
                    <a:lnTo>
                      <a:pt x="4" y="31"/>
                    </a:lnTo>
                    <a:lnTo>
                      <a:pt x="22" y="39"/>
                    </a:lnTo>
                    <a:close/>
                    <a:moveTo>
                      <a:pt x="0" y="42"/>
                    </a:moveTo>
                    <a:lnTo>
                      <a:pt x="0" y="39"/>
                    </a:lnTo>
                    <a:lnTo>
                      <a:pt x="1" y="37"/>
                    </a:lnTo>
                    <a:lnTo>
                      <a:pt x="10" y="42"/>
                    </a:lnTo>
                    <a:lnTo>
                      <a:pt x="0" y="42"/>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3" y="60"/>
                    </a:moveTo>
                    <a:lnTo>
                      <a:pt x="0" y="58"/>
                    </a:lnTo>
                    <a:lnTo>
                      <a:pt x="0" y="54"/>
                    </a:lnTo>
                    <a:lnTo>
                      <a:pt x="10" y="54"/>
                    </a:lnTo>
                    <a:lnTo>
                      <a:pt x="3" y="60"/>
                    </a:lnTo>
                    <a:close/>
                    <a:moveTo>
                      <a:pt x="16" y="47"/>
                    </a:moveTo>
                    <a:lnTo>
                      <a:pt x="20" y="51"/>
                    </a:lnTo>
                    <a:lnTo>
                      <a:pt x="6" y="64"/>
                    </a:lnTo>
                    <a:lnTo>
                      <a:pt x="3" y="60"/>
                    </a:lnTo>
                    <a:lnTo>
                      <a:pt x="16" y="47"/>
                    </a:lnTo>
                    <a:close/>
                    <a:moveTo>
                      <a:pt x="20" y="51"/>
                    </a:moveTo>
                    <a:lnTo>
                      <a:pt x="23" y="54"/>
                    </a:lnTo>
                    <a:lnTo>
                      <a:pt x="23" y="57"/>
                    </a:lnTo>
                    <a:lnTo>
                      <a:pt x="13" y="57"/>
                    </a:lnTo>
                    <a:lnTo>
                      <a:pt x="20" y="51"/>
                    </a:lnTo>
                    <a:close/>
                    <a:moveTo>
                      <a:pt x="23" y="57"/>
                    </a:moveTo>
                    <a:lnTo>
                      <a:pt x="23" y="60"/>
                    </a:lnTo>
                    <a:lnTo>
                      <a:pt x="3" y="60"/>
                    </a:lnTo>
                    <a:lnTo>
                      <a:pt x="3" y="57"/>
                    </a:lnTo>
                    <a:lnTo>
                      <a:pt x="23" y="57"/>
                    </a:lnTo>
                    <a:close/>
                    <a:moveTo>
                      <a:pt x="6" y="67"/>
                    </a:moveTo>
                    <a:lnTo>
                      <a:pt x="3" y="65"/>
                    </a:lnTo>
                    <a:lnTo>
                      <a:pt x="3" y="60"/>
                    </a:lnTo>
                    <a:lnTo>
                      <a:pt x="13" y="60"/>
                    </a:lnTo>
                    <a:lnTo>
                      <a:pt x="6" y="67"/>
                    </a:lnTo>
                    <a:close/>
                    <a:moveTo>
                      <a:pt x="20" y="54"/>
                    </a:moveTo>
                    <a:lnTo>
                      <a:pt x="23" y="57"/>
                    </a:lnTo>
                    <a:lnTo>
                      <a:pt x="10" y="70"/>
                    </a:lnTo>
                    <a:lnTo>
                      <a:pt x="6" y="67"/>
                    </a:lnTo>
                    <a:lnTo>
                      <a:pt x="20" y="54"/>
                    </a:lnTo>
                    <a:close/>
                    <a:moveTo>
                      <a:pt x="12" y="73"/>
                    </a:moveTo>
                    <a:lnTo>
                      <a:pt x="11" y="71"/>
                    </a:lnTo>
                    <a:lnTo>
                      <a:pt x="10" y="70"/>
                    </a:lnTo>
                    <a:lnTo>
                      <a:pt x="16" y="64"/>
                    </a:lnTo>
                    <a:lnTo>
                      <a:pt x="12" y="73"/>
                    </a:lnTo>
                    <a:close/>
                    <a:moveTo>
                      <a:pt x="21" y="55"/>
                    </a:moveTo>
                    <a:lnTo>
                      <a:pt x="26" y="58"/>
                    </a:lnTo>
                    <a:lnTo>
                      <a:pt x="18" y="76"/>
                    </a:lnTo>
                    <a:lnTo>
                      <a:pt x="12" y="73"/>
                    </a:lnTo>
                    <a:lnTo>
                      <a:pt x="21" y="55"/>
                    </a:lnTo>
                    <a:close/>
                    <a:moveTo>
                      <a:pt x="23" y="76"/>
                    </a:moveTo>
                    <a:lnTo>
                      <a:pt x="21" y="76"/>
                    </a:lnTo>
                    <a:lnTo>
                      <a:pt x="18" y="76"/>
                    </a:lnTo>
                    <a:lnTo>
                      <a:pt x="23" y="67"/>
                    </a:lnTo>
                    <a:lnTo>
                      <a:pt x="23" y="76"/>
                    </a:lnTo>
                    <a:close/>
                    <a:moveTo>
                      <a:pt x="23" y="57"/>
                    </a:moveTo>
                    <a:lnTo>
                      <a:pt x="26" y="57"/>
                    </a:lnTo>
                    <a:lnTo>
                      <a:pt x="26" y="76"/>
                    </a:lnTo>
                    <a:lnTo>
                      <a:pt x="23" y="76"/>
                    </a:lnTo>
                    <a:lnTo>
                      <a:pt x="23" y="57"/>
                    </a:lnTo>
                    <a:close/>
                    <a:moveTo>
                      <a:pt x="26" y="57"/>
                    </a:moveTo>
                    <a:lnTo>
                      <a:pt x="28" y="57"/>
                    </a:lnTo>
                    <a:lnTo>
                      <a:pt x="28" y="76"/>
                    </a:lnTo>
                    <a:lnTo>
                      <a:pt x="26" y="76"/>
                    </a:lnTo>
                    <a:lnTo>
                      <a:pt x="26" y="57"/>
                    </a:lnTo>
                    <a:close/>
                    <a:moveTo>
                      <a:pt x="28" y="57"/>
                    </a:moveTo>
                    <a:lnTo>
                      <a:pt x="35" y="57"/>
                    </a:lnTo>
                    <a:lnTo>
                      <a:pt x="35" y="76"/>
                    </a:lnTo>
                    <a:lnTo>
                      <a:pt x="28" y="76"/>
                    </a:lnTo>
                    <a:lnTo>
                      <a:pt x="28"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0" y="58"/>
                    </a:moveTo>
                    <a:lnTo>
                      <a:pt x="47" y="55"/>
                    </a:lnTo>
                    <a:lnTo>
                      <a:pt x="55" y="73"/>
                    </a:lnTo>
                    <a:lnTo>
                      <a:pt x="49" y="76"/>
                    </a:lnTo>
                    <a:lnTo>
                      <a:pt x="40" y="58"/>
                    </a:lnTo>
                    <a:close/>
                    <a:moveTo>
                      <a:pt x="47" y="55"/>
                    </a:moveTo>
                    <a:lnTo>
                      <a:pt x="49" y="54"/>
                    </a:lnTo>
                    <a:lnTo>
                      <a:pt x="51" y="54"/>
                    </a:lnTo>
                    <a:lnTo>
                      <a:pt x="51" y="64"/>
                    </a:lnTo>
                    <a:lnTo>
                      <a:pt x="47" y="55"/>
                    </a:lnTo>
                    <a:close/>
                    <a:moveTo>
                      <a:pt x="51" y="54"/>
                    </a:moveTo>
                    <a:lnTo>
                      <a:pt x="54" y="54"/>
                    </a:lnTo>
                    <a:lnTo>
                      <a:pt x="54"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1" name="Freeform 638">
                <a:extLst>
                  <a:ext uri="{FF2B5EF4-FFF2-40B4-BE49-F238E27FC236}">
                    <a16:creationId xmlns:a16="http://schemas.microsoft.com/office/drawing/2014/main" id="{2C094293-C669-4CF4-AA64-FF6C55DEB1C6}"/>
                  </a:ext>
                </a:extLst>
              </p:cNvPr>
              <p:cNvSpPr>
                <a:spLocks/>
              </p:cNvSpPr>
              <p:nvPr/>
            </p:nvSpPr>
            <p:spPr bwMode="auto">
              <a:xfrm>
                <a:off x="3259" y="2435"/>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4" y="44"/>
                    </a:lnTo>
                    <a:lnTo>
                      <a:pt x="60" y="41"/>
                    </a:lnTo>
                    <a:lnTo>
                      <a:pt x="60" y="39"/>
                    </a:lnTo>
                    <a:lnTo>
                      <a:pt x="64" y="32"/>
                    </a:lnTo>
                    <a:lnTo>
                      <a:pt x="66" y="29"/>
                    </a:lnTo>
                    <a:lnTo>
                      <a:pt x="66" y="26"/>
                    </a:lnTo>
                    <a:lnTo>
                      <a:pt x="66" y="19"/>
                    </a:lnTo>
                    <a:lnTo>
                      <a:pt x="66" y="16"/>
                    </a:lnTo>
                    <a:lnTo>
                      <a:pt x="64" y="14"/>
                    </a:lnTo>
                    <a:lnTo>
                      <a:pt x="60" y="10"/>
                    </a:lnTo>
                    <a:lnTo>
                      <a:pt x="57" y="7"/>
                    </a:lnTo>
                    <a:lnTo>
                      <a:pt x="54" y="4"/>
                    </a:lnTo>
                    <a:lnTo>
                      <a:pt x="50" y="4"/>
                    </a:lnTo>
                    <a:lnTo>
                      <a:pt x="44" y="0"/>
                    </a:lnTo>
                    <a:lnTo>
                      <a:pt x="40" y="0"/>
                    </a:lnTo>
                    <a:lnTo>
                      <a:pt x="35" y="0"/>
                    </a:lnTo>
                    <a:lnTo>
                      <a:pt x="32" y="4"/>
                    </a:lnTo>
                    <a:lnTo>
                      <a:pt x="25" y="4"/>
                    </a:lnTo>
                    <a:lnTo>
                      <a:pt x="18" y="7"/>
                    </a:lnTo>
                    <a:lnTo>
                      <a:pt x="15" y="10"/>
                    </a:lnTo>
                    <a:lnTo>
                      <a:pt x="12" y="14"/>
                    </a:lnTo>
                    <a:lnTo>
                      <a:pt x="6" y="16"/>
                    </a:lnTo>
                    <a:lnTo>
                      <a:pt x="3" y="22"/>
                    </a:lnTo>
                    <a:lnTo>
                      <a:pt x="3" y="26"/>
                    </a:lnTo>
                    <a:lnTo>
                      <a:pt x="0" y="29"/>
                    </a:lnTo>
                    <a:lnTo>
                      <a:pt x="0" y="36"/>
                    </a:lnTo>
                    <a:lnTo>
                      <a:pt x="0" y="39"/>
                    </a:lnTo>
                    <a:lnTo>
                      <a:pt x="0" y="41"/>
                    </a:lnTo>
                    <a:lnTo>
                      <a:pt x="3" y="48"/>
                    </a:lnTo>
                    <a:lnTo>
                      <a:pt x="6" y="51"/>
                    </a:lnTo>
                    <a:lnTo>
                      <a:pt x="10" y="54"/>
                    </a:lnTo>
                    <a:lnTo>
                      <a:pt x="12" y="54"/>
                    </a:lnTo>
                    <a:lnTo>
                      <a:pt x="15" y="58"/>
                    </a:lnTo>
                    <a:lnTo>
                      <a:pt x="22" y="58"/>
                    </a:lnTo>
                    <a:lnTo>
                      <a:pt x="25" y="58"/>
                    </a:lnTo>
                    <a:lnTo>
                      <a:pt x="32" y="58"/>
                    </a:lnTo>
                    <a:lnTo>
                      <a:pt x="35"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2" name="Freeform 639">
                <a:extLst>
                  <a:ext uri="{FF2B5EF4-FFF2-40B4-BE49-F238E27FC236}">
                    <a16:creationId xmlns:a16="http://schemas.microsoft.com/office/drawing/2014/main" id="{F58DF7DE-135E-431F-AECF-0B49AEA7C928}"/>
                  </a:ext>
                </a:extLst>
              </p:cNvPr>
              <p:cNvSpPr>
                <a:spLocks noEditPoints="1"/>
              </p:cNvSpPr>
              <p:nvPr/>
            </p:nvSpPr>
            <p:spPr bwMode="auto">
              <a:xfrm>
                <a:off x="3256" y="2433"/>
                <a:ext cx="22" cy="19"/>
              </a:xfrm>
              <a:custGeom>
                <a:avLst/>
                <a:gdLst>
                  <a:gd name="T0" fmla="*/ 4 w 86"/>
                  <a:gd name="T1" fmla="*/ 3 h 78"/>
                  <a:gd name="T2" fmla="*/ 4 w 86"/>
                  <a:gd name="T3" fmla="*/ 3 h 78"/>
                  <a:gd name="T4" fmla="*/ 4 w 86"/>
                  <a:gd name="T5" fmla="*/ 3 h 78"/>
                  <a:gd name="T6" fmla="*/ 4 w 86"/>
                  <a:gd name="T7" fmla="*/ 4 h 78"/>
                  <a:gd name="T8" fmla="*/ 5 w 86"/>
                  <a:gd name="T9" fmla="*/ 3 h 78"/>
                  <a:gd name="T10" fmla="*/ 4 w 86"/>
                  <a:gd name="T11" fmla="*/ 3 h 78"/>
                  <a:gd name="T12" fmla="*/ 4 w 86"/>
                  <a:gd name="T13" fmla="*/ 2 h 78"/>
                  <a:gd name="T14" fmla="*/ 4 w 86"/>
                  <a:gd name="T15" fmla="*/ 2 h 78"/>
                  <a:gd name="T16" fmla="*/ 5 w 86"/>
                  <a:gd name="T17" fmla="*/ 3 h 78"/>
                  <a:gd name="T18" fmla="*/ 6 w 86"/>
                  <a:gd name="T19" fmla="*/ 2 h 78"/>
                  <a:gd name="T20" fmla="*/ 4 w 86"/>
                  <a:gd name="T21" fmla="*/ 2 h 78"/>
                  <a:gd name="T22" fmla="*/ 4 w 86"/>
                  <a:gd name="T23" fmla="*/ 1 h 78"/>
                  <a:gd name="T24" fmla="*/ 6 w 86"/>
                  <a:gd name="T25" fmla="*/ 1 h 78"/>
                  <a:gd name="T26" fmla="*/ 5 w 86"/>
                  <a:gd name="T27" fmla="*/ 1 h 78"/>
                  <a:gd name="T28" fmla="*/ 4 w 86"/>
                  <a:gd name="T29" fmla="*/ 2 h 78"/>
                  <a:gd name="T30" fmla="*/ 4 w 86"/>
                  <a:gd name="T31" fmla="*/ 2 h 78"/>
                  <a:gd name="T32" fmla="*/ 4 w 86"/>
                  <a:gd name="T33" fmla="*/ 1 h 78"/>
                  <a:gd name="T34" fmla="*/ 5 w 86"/>
                  <a:gd name="T35" fmla="*/ 0 h 78"/>
                  <a:gd name="T36" fmla="*/ 4 w 86"/>
                  <a:gd name="T37" fmla="*/ 1 h 78"/>
                  <a:gd name="T38" fmla="*/ 4 w 86"/>
                  <a:gd name="T39" fmla="*/ 1 h 78"/>
                  <a:gd name="T40" fmla="*/ 4 w 86"/>
                  <a:gd name="T41" fmla="*/ 1 h 78"/>
                  <a:gd name="T42" fmla="*/ 4 w 86"/>
                  <a:gd name="T43" fmla="*/ 0 h 78"/>
                  <a:gd name="T44" fmla="*/ 3 w 86"/>
                  <a:gd name="T45" fmla="*/ 0 h 78"/>
                  <a:gd name="T46" fmla="*/ 3 w 86"/>
                  <a:gd name="T47" fmla="*/ 0 h 78"/>
                  <a:gd name="T48" fmla="*/ 3 w 86"/>
                  <a:gd name="T49" fmla="*/ 0 h 78"/>
                  <a:gd name="T50" fmla="*/ 3 w 86"/>
                  <a:gd name="T51" fmla="*/ 1 h 78"/>
                  <a:gd name="T52" fmla="*/ 2 w 86"/>
                  <a:gd name="T53" fmla="*/ 1 h 78"/>
                  <a:gd name="T54" fmla="*/ 2 w 86"/>
                  <a:gd name="T55" fmla="*/ 0 h 78"/>
                  <a:gd name="T56" fmla="*/ 2 w 86"/>
                  <a:gd name="T57" fmla="*/ 0 h 78"/>
                  <a:gd name="T58" fmla="*/ 2 w 86"/>
                  <a:gd name="T59" fmla="*/ 0 h 78"/>
                  <a:gd name="T60" fmla="*/ 1 w 86"/>
                  <a:gd name="T61" fmla="*/ 1 h 78"/>
                  <a:gd name="T62" fmla="*/ 2 w 86"/>
                  <a:gd name="T63" fmla="*/ 2 h 78"/>
                  <a:gd name="T64" fmla="*/ 2 w 86"/>
                  <a:gd name="T65" fmla="*/ 2 h 78"/>
                  <a:gd name="T66" fmla="*/ 1 w 86"/>
                  <a:gd name="T67" fmla="*/ 1 h 78"/>
                  <a:gd name="T68" fmla="*/ 1 w 86"/>
                  <a:gd name="T69" fmla="*/ 1 h 78"/>
                  <a:gd name="T70" fmla="*/ 0 w 86"/>
                  <a:gd name="T71" fmla="*/ 2 h 78"/>
                  <a:gd name="T72" fmla="*/ 2 w 86"/>
                  <a:gd name="T73" fmla="*/ 2 h 78"/>
                  <a:gd name="T74" fmla="*/ 1 w 86"/>
                  <a:gd name="T75" fmla="*/ 2 h 78"/>
                  <a:gd name="T76" fmla="*/ 1 w 86"/>
                  <a:gd name="T77" fmla="*/ 2 h 78"/>
                  <a:gd name="T78" fmla="*/ 0 w 86"/>
                  <a:gd name="T79" fmla="*/ 2 h 78"/>
                  <a:gd name="T80" fmla="*/ 1 w 86"/>
                  <a:gd name="T81" fmla="*/ 3 h 78"/>
                  <a:gd name="T82" fmla="*/ 1 w 86"/>
                  <a:gd name="T83" fmla="*/ 3 h 78"/>
                  <a:gd name="T84" fmla="*/ 0 w 86"/>
                  <a:gd name="T85" fmla="*/ 3 h 78"/>
                  <a:gd name="T86" fmla="*/ 0 w 86"/>
                  <a:gd name="T87" fmla="*/ 3 h 78"/>
                  <a:gd name="T88" fmla="*/ 1 w 86"/>
                  <a:gd name="T89" fmla="*/ 4 h 78"/>
                  <a:gd name="T90" fmla="*/ 2 w 86"/>
                  <a:gd name="T91" fmla="*/ 3 h 78"/>
                  <a:gd name="T92" fmla="*/ 2 w 86"/>
                  <a:gd name="T93" fmla="*/ 3 h 78"/>
                  <a:gd name="T94" fmla="*/ 1 w 86"/>
                  <a:gd name="T95" fmla="*/ 4 h 78"/>
                  <a:gd name="T96" fmla="*/ 1 w 86"/>
                  <a:gd name="T97" fmla="*/ 4 h 78"/>
                  <a:gd name="T98" fmla="*/ 2 w 86"/>
                  <a:gd name="T99" fmla="*/ 3 h 78"/>
                  <a:gd name="T100" fmla="*/ 2 w 86"/>
                  <a:gd name="T101" fmla="*/ 5 h 78"/>
                  <a:gd name="T102" fmla="*/ 2 w 86"/>
                  <a:gd name="T103" fmla="*/ 3 h 78"/>
                  <a:gd name="T104" fmla="*/ 2 w 86"/>
                  <a:gd name="T105" fmla="*/ 5 h 78"/>
                  <a:gd name="T106" fmla="*/ 2 w 86"/>
                  <a:gd name="T107" fmla="*/ 5 h 78"/>
                  <a:gd name="T108" fmla="*/ 3 w 86"/>
                  <a:gd name="T109" fmla="*/ 3 h 78"/>
                  <a:gd name="T110" fmla="*/ 3 w 86"/>
                  <a:gd name="T111" fmla="*/ 3 h 78"/>
                  <a:gd name="T112" fmla="*/ 3 w 86"/>
                  <a:gd name="T113" fmla="*/ 4 h 78"/>
                  <a:gd name="T114" fmla="*/ 4 w 86"/>
                  <a:gd name="T115" fmla="*/ 4 h 7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8"/>
                  <a:gd name="T176" fmla="*/ 86 w 86"/>
                  <a:gd name="T177" fmla="*/ 78 h 7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8">
                    <a:moveTo>
                      <a:pt x="50" y="54"/>
                    </a:moveTo>
                    <a:lnTo>
                      <a:pt x="54" y="51"/>
                    </a:lnTo>
                    <a:lnTo>
                      <a:pt x="67" y="64"/>
                    </a:lnTo>
                    <a:lnTo>
                      <a:pt x="64" y="68"/>
                    </a:lnTo>
                    <a:lnTo>
                      <a:pt x="50" y="54"/>
                    </a:lnTo>
                    <a:close/>
                    <a:moveTo>
                      <a:pt x="54" y="51"/>
                    </a:moveTo>
                    <a:lnTo>
                      <a:pt x="64" y="42"/>
                    </a:lnTo>
                    <a:lnTo>
                      <a:pt x="54" y="51"/>
                    </a:lnTo>
                    <a:lnTo>
                      <a:pt x="60" y="58"/>
                    </a:lnTo>
                    <a:lnTo>
                      <a:pt x="54" y="51"/>
                    </a:lnTo>
                    <a:close/>
                    <a:moveTo>
                      <a:pt x="54" y="51"/>
                    </a:moveTo>
                    <a:lnTo>
                      <a:pt x="57" y="48"/>
                    </a:lnTo>
                    <a:lnTo>
                      <a:pt x="70" y="61"/>
                    </a:lnTo>
                    <a:lnTo>
                      <a:pt x="67" y="64"/>
                    </a:lnTo>
                    <a:lnTo>
                      <a:pt x="54" y="51"/>
                    </a:lnTo>
                    <a:close/>
                    <a:moveTo>
                      <a:pt x="57" y="48"/>
                    </a:moveTo>
                    <a:lnTo>
                      <a:pt x="58" y="47"/>
                    </a:lnTo>
                    <a:lnTo>
                      <a:pt x="59" y="47"/>
                    </a:lnTo>
                    <a:lnTo>
                      <a:pt x="64" y="54"/>
                    </a:lnTo>
                    <a:lnTo>
                      <a:pt x="57" y="48"/>
                    </a:lnTo>
                    <a:close/>
                    <a:moveTo>
                      <a:pt x="59" y="47"/>
                    </a:moveTo>
                    <a:lnTo>
                      <a:pt x="66" y="43"/>
                    </a:lnTo>
                    <a:lnTo>
                      <a:pt x="75" y="60"/>
                    </a:lnTo>
                    <a:lnTo>
                      <a:pt x="68" y="63"/>
                    </a:lnTo>
                    <a:lnTo>
                      <a:pt x="59" y="47"/>
                    </a:lnTo>
                    <a:close/>
                    <a:moveTo>
                      <a:pt x="79" y="51"/>
                    </a:moveTo>
                    <a:lnTo>
                      <a:pt x="79" y="58"/>
                    </a:lnTo>
                    <a:lnTo>
                      <a:pt x="75" y="60"/>
                    </a:lnTo>
                    <a:lnTo>
                      <a:pt x="70" y="51"/>
                    </a:lnTo>
                    <a:lnTo>
                      <a:pt x="79" y="51"/>
                    </a:lnTo>
                    <a:close/>
                    <a:moveTo>
                      <a:pt x="60" y="51"/>
                    </a:moveTo>
                    <a:lnTo>
                      <a:pt x="60" y="49"/>
                    </a:lnTo>
                    <a:lnTo>
                      <a:pt x="79" y="49"/>
                    </a:lnTo>
                    <a:lnTo>
                      <a:pt x="79" y="51"/>
                    </a:lnTo>
                    <a:lnTo>
                      <a:pt x="60" y="51"/>
                    </a:lnTo>
                    <a:close/>
                    <a:moveTo>
                      <a:pt x="60" y="49"/>
                    </a:moveTo>
                    <a:lnTo>
                      <a:pt x="60" y="47"/>
                    </a:lnTo>
                    <a:lnTo>
                      <a:pt x="61" y="45"/>
                    </a:lnTo>
                    <a:lnTo>
                      <a:pt x="70" y="49"/>
                    </a:lnTo>
                    <a:lnTo>
                      <a:pt x="60" y="49"/>
                    </a:lnTo>
                    <a:close/>
                    <a:moveTo>
                      <a:pt x="61" y="45"/>
                    </a:moveTo>
                    <a:lnTo>
                      <a:pt x="65" y="38"/>
                    </a:lnTo>
                    <a:lnTo>
                      <a:pt x="81" y="47"/>
                    </a:lnTo>
                    <a:lnTo>
                      <a:pt x="78" y="52"/>
                    </a:lnTo>
                    <a:lnTo>
                      <a:pt x="61" y="45"/>
                    </a:lnTo>
                    <a:close/>
                    <a:moveTo>
                      <a:pt x="65" y="38"/>
                    </a:moveTo>
                    <a:lnTo>
                      <a:pt x="65" y="37"/>
                    </a:lnTo>
                    <a:lnTo>
                      <a:pt x="66" y="36"/>
                    </a:lnTo>
                    <a:lnTo>
                      <a:pt x="74" y="42"/>
                    </a:lnTo>
                    <a:lnTo>
                      <a:pt x="65" y="38"/>
                    </a:lnTo>
                    <a:close/>
                    <a:moveTo>
                      <a:pt x="66" y="36"/>
                    </a:moveTo>
                    <a:lnTo>
                      <a:pt x="69" y="32"/>
                    </a:lnTo>
                    <a:lnTo>
                      <a:pt x="83" y="46"/>
                    </a:lnTo>
                    <a:lnTo>
                      <a:pt x="80" y="49"/>
                    </a:lnTo>
                    <a:lnTo>
                      <a:pt x="66" y="36"/>
                    </a:lnTo>
                    <a:close/>
                    <a:moveTo>
                      <a:pt x="86" y="39"/>
                    </a:moveTo>
                    <a:lnTo>
                      <a:pt x="86" y="43"/>
                    </a:lnTo>
                    <a:lnTo>
                      <a:pt x="83" y="46"/>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69" y="34"/>
                    </a:moveTo>
                    <a:lnTo>
                      <a:pt x="66" y="30"/>
                    </a:lnTo>
                    <a:lnTo>
                      <a:pt x="80" y="16"/>
                    </a:lnTo>
                    <a:lnTo>
                      <a:pt x="83" y="19"/>
                    </a:lnTo>
                    <a:lnTo>
                      <a:pt x="69" y="34"/>
                    </a:lnTo>
                    <a:close/>
                    <a:moveTo>
                      <a:pt x="66" y="30"/>
                    </a:moveTo>
                    <a:lnTo>
                      <a:pt x="64" y="27"/>
                    </a:lnTo>
                    <a:lnTo>
                      <a:pt x="77" y="14"/>
                    </a:lnTo>
                    <a:lnTo>
                      <a:pt x="80" y="16"/>
                    </a:lnTo>
                    <a:lnTo>
                      <a:pt x="66" y="30"/>
                    </a:lnTo>
                    <a:close/>
                    <a:moveTo>
                      <a:pt x="77" y="14"/>
                    </a:moveTo>
                    <a:lnTo>
                      <a:pt x="86" y="22"/>
                    </a:lnTo>
                    <a:lnTo>
                      <a:pt x="77" y="14"/>
                    </a:lnTo>
                    <a:lnTo>
                      <a:pt x="70" y="20"/>
                    </a:lnTo>
                    <a:lnTo>
                      <a:pt x="77" y="14"/>
                    </a:lnTo>
                    <a:close/>
                    <a:moveTo>
                      <a:pt x="64" y="27"/>
                    </a:moveTo>
                    <a:lnTo>
                      <a:pt x="60" y="24"/>
                    </a:lnTo>
                    <a:lnTo>
                      <a:pt x="74" y="10"/>
                    </a:lnTo>
                    <a:lnTo>
                      <a:pt x="77" y="14"/>
                    </a:lnTo>
                    <a:lnTo>
                      <a:pt x="64" y="27"/>
                    </a:lnTo>
                    <a:close/>
                    <a:moveTo>
                      <a:pt x="60" y="24"/>
                    </a:moveTo>
                    <a:lnTo>
                      <a:pt x="60" y="24"/>
                    </a:lnTo>
                    <a:lnTo>
                      <a:pt x="67" y="17"/>
                    </a:lnTo>
                    <a:lnTo>
                      <a:pt x="60" y="24"/>
                    </a:lnTo>
                    <a:close/>
                    <a:moveTo>
                      <a:pt x="60" y="24"/>
                    </a:moveTo>
                    <a:lnTo>
                      <a:pt x="57" y="20"/>
                    </a:lnTo>
                    <a:lnTo>
                      <a:pt x="70" y="7"/>
                    </a:lnTo>
                    <a:lnTo>
                      <a:pt x="74" y="10"/>
                    </a:lnTo>
                    <a:lnTo>
                      <a:pt x="60" y="24"/>
                    </a:lnTo>
                    <a:close/>
                    <a:moveTo>
                      <a:pt x="64" y="4"/>
                    </a:moveTo>
                    <a:lnTo>
                      <a:pt x="67" y="4"/>
                    </a:lnTo>
                    <a:lnTo>
                      <a:pt x="70" y="7"/>
                    </a:lnTo>
                    <a:lnTo>
                      <a:pt x="64" y="14"/>
                    </a:lnTo>
                    <a:lnTo>
                      <a:pt x="64" y="4"/>
                    </a:lnTo>
                    <a:close/>
                    <a:moveTo>
                      <a:pt x="64" y="24"/>
                    </a:moveTo>
                    <a:lnTo>
                      <a:pt x="60" y="24"/>
                    </a:lnTo>
                    <a:lnTo>
                      <a:pt x="60" y="4"/>
                    </a:lnTo>
                    <a:lnTo>
                      <a:pt x="64" y="4"/>
                    </a:lnTo>
                    <a:lnTo>
                      <a:pt x="64" y="24"/>
                    </a:lnTo>
                    <a:close/>
                    <a:moveTo>
                      <a:pt x="60" y="24"/>
                    </a:moveTo>
                    <a:lnTo>
                      <a:pt x="58" y="24"/>
                    </a:lnTo>
                    <a:lnTo>
                      <a:pt x="56" y="22"/>
                    </a:lnTo>
                    <a:lnTo>
                      <a:pt x="60" y="14"/>
                    </a:lnTo>
                    <a:lnTo>
                      <a:pt x="60" y="24"/>
                    </a:lnTo>
                    <a:close/>
                    <a:moveTo>
                      <a:pt x="56" y="22"/>
                    </a:moveTo>
                    <a:lnTo>
                      <a:pt x="49" y="19"/>
                    </a:lnTo>
                    <a:lnTo>
                      <a:pt x="58" y="2"/>
                    </a:lnTo>
                    <a:lnTo>
                      <a:pt x="65" y="5"/>
                    </a:lnTo>
                    <a:lnTo>
                      <a:pt x="56" y="22"/>
                    </a:lnTo>
                    <a:close/>
                    <a:moveTo>
                      <a:pt x="54" y="0"/>
                    </a:moveTo>
                    <a:lnTo>
                      <a:pt x="56" y="0"/>
                    </a:lnTo>
                    <a:lnTo>
                      <a:pt x="58" y="2"/>
                    </a:lnTo>
                    <a:lnTo>
                      <a:pt x="54" y="10"/>
                    </a:lnTo>
                    <a:lnTo>
                      <a:pt x="54" y="0"/>
                    </a:lnTo>
                    <a:close/>
                    <a:moveTo>
                      <a:pt x="54" y="20"/>
                    </a:moveTo>
                    <a:lnTo>
                      <a:pt x="50" y="20"/>
                    </a:lnTo>
                    <a:lnTo>
                      <a:pt x="50" y="0"/>
                    </a:lnTo>
                    <a:lnTo>
                      <a:pt x="54" y="0"/>
                    </a:lnTo>
                    <a:lnTo>
                      <a:pt x="54" y="20"/>
                    </a:lnTo>
                    <a:close/>
                    <a:moveTo>
                      <a:pt x="50" y="20"/>
                    </a:moveTo>
                    <a:lnTo>
                      <a:pt x="45" y="20"/>
                    </a:lnTo>
                    <a:lnTo>
                      <a:pt x="45" y="0"/>
                    </a:lnTo>
                    <a:lnTo>
                      <a:pt x="50" y="0"/>
                    </a:lnTo>
                    <a:lnTo>
                      <a:pt x="50" y="20"/>
                    </a:lnTo>
                    <a:close/>
                    <a:moveTo>
                      <a:pt x="38" y="4"/>
                    </a:moveTo>
                    <a:lnTo>
                      <a:pt x="40" y="0"/>
                    </a:lnTo>
                    <a:lnTo>
                      <a:pt x="45" y="0"/>
                    </a:lnTo>
                    <a:lnTo>
                      <a:pt x="45" y="10"/>
                    </a:lnTo>
                    <a:lnTo>
                      <a:pt x="38" y="4"/>
                    </a:lnTo>
                    <a:close/>
                    <a:moveTo>
                      <a:pt x="52" y="17"/>
                    </a:moveTo>
                    <a:lnTo>
                      <a:pt x="48" y="20"/>
                    </a:lnTo>
                    <a:lnTo>
                      <a:pt x="35" y="7"/>
                    </a:lnTo>
                    <a:lnTo>
                      <a:pt x="38" y="4"/>
                    </a:lnTo>
                    <a:lnTo>
                      <a:pt x="52" y="17"/>
                    </a:lnTo>
                    <a:close/>
                    <a:moveTo>
                      <a:pt x="48" y="20"/>
                    </a:moveTo>
                    <a:lnTo>
                      <a:pt x="45" y="24"/>
                    </a:lnTo>
                    <a:lnTo>
                      <a:pt x="42" y="24"/>
                    </a:lnTo>
                    <a:lnTo>
                      <a:pt x="42" y="14"/>
                    </a:lnTo>
                    <a:lnTo>
                      <a:pt x="48" y="20"/>
                    </a:lnTo>
                    <a:close/>
                    <a:moveTo>
                      <a:pt x="42" y="24"/>
                    </a:moveTo>
                    <a:lnTo>
                      <a:pt x="35" y="24"/>
                    </a:lnTo>
                    <a:lnTo>
                      <a:pt x="35" y="4"/>
                    </a:lnTo>
                    <a:lnTo>
                      <a:pt x="42" y="4"/>
                    </a:lnTo>
                    <a:lnTo>
                      <a:pt x="42" y="24"/>
                    </a:lnTo>
                    <a:close/>
                    <a:moveTo>
                      <a:pt x="31" y="5"/>
                    </a:moveTo>
                    <a:lnTo>
                      <a:pt x="33" y="4"/>
                    </a:lnTo>
                    <a:lnTo>
                      <a:pt x="35" y="4"/>
                    </a:lnTo>
                    <a:lnTo>
                      <a:pt x="35" y="14"/>
                    </a:lnTo>
                    <a:lnTo>
                      <a:pt x="31" y="5"/>
                    </a:lnTo>
                    <a:close/>
                    <a:moveTo>
                      <a:pt x="39" y="22"/>
                    </a:moveTo>
                    <a:lnTo>
                      <a:pt x="33" y="26"/>
                    </a:lnTo>
                    <a:lnTo>
                      <a:pt x="24" y="8"/>
                    </a:lnTo>
                    <a:lnTo>
                      <a:pt x="31" y="5"/>
                    </a:lnTo>
                    <a:lnTo>
                      <a:pt x="39" y="22"/>
                    </a:lnTo>
                    <a:close/>
                    <a:moveTo>
                      <a:pt x="22" y="10"/>
                    </a:moveTo>
                    <a:lnTo>
                      <a:pt x="23" y="9"/>
                    </a:lnTo>
                    <a:lnTo>
                      <a:pt x="24" y="8"/>
                    </a:lnTo>
                    <a:lnTo>
                      <a:pt x="28" y="17"/>
                    </a:lnTo>
                    <a:lnTo>
                      <a:pt x="22" y="10"/>
                    </a:lnTo>
                    <a:close/>
                    <a:moveTo>
                      <a:pt x="35" y="24"/>
                    </a:moveTo>
                    <a:lnTo>
                      <a:pt x="32" y="27"/>
                    </a:lnTo>
                    <a:lnTo>
                      <a:pt x="18" y="14"/>
                    </a:lnTo>
                    <a:lnTo>
                      <a:pt x="22" y="10"/>
                    </a:lnTo>
                    <a:lnTo>
                      <a:pt x="35" y="24"/>
                    </a:lnTo>
                    <a:close/>
                    <a:moveTo>
                      <a:pt x="18" y="14"/>
                    </a:moveTo>
                    <a:lnTo>
                      <a:pt x="10" y="22"/>
                    </a:lnTo>
                    <a:lnTo>
                      <a:pt x="18" y="14"/>
                    </a:lnTo>
                    <a:lnTo>
                      <a:pt x="25" y="20"/>
                    </a:lnTo>
                    <a:lnTo>
                      <a:pt x="18" y="14"/>
                    </a:lnTo>
                    <a:close/>
                    <a:moveTo>
                      <a:pt x="32" y="27"/>
                    </a:moveTo>
                    <a:lnTo>
                      <a:pt x="29" y="30"/>
                    </a:lnTo>
                    <a:lnTo>
                      <a:pt x="15" y="16"/>
                    </a:lnTo>
                    <a:lnTo>
                      <a:pt x="18" y="14"/>
                    </a:lnTo>
                    <a:lnTo>
                      <a:pt x="32" y="27"/>
                    </a:lnTo>
                    <a:close/>
                    <a:moveTo>
                      <a:pt x="29" y="30"/>
                    </a:moveTo>
                    <a:lnTo>
                      <a:pt x="28" y="31"/>
                    </a:lnTo>
                    <a:lnTo>
                      <a:pt x="26" y="31"/>
                    </a:lnTo>
                    <a:lnTo>
                      <a:pt x="22" y="24"/>
                    </a:lnTo>
                    <a:lnTo>
                      <a:pt x="29" y="30"/>
                    </a:lnTo>
                    <a:close/>
                    <a:moveTo>
                      <a:pt x="26" y="31"/>
                    </a:moveTo>
                    <a:lnTo>
                      <a:pt x="21" y="35"/>
                    </a:lnTo>
                    <a:lnTo>
                      <a:pt x="12" y="18"/>
                    </a:lnTo>
                    <a:lnTo>
                      <a:pt x="18" y="15"/>
                    </a:lnTo>
                    <a:lnTo>
                      <a:pt x="26" y="31"/>
                    </a:lnTo>
                    <a:close/>
                    <a:moveTo>
                      <a:pt x="7" y="22"/>
                    </a:moveTo>
                    <a:lnTo>
                      <a:pt x="9" y="19"/>
                    </a:lnTo>
                    <a:lnTo>
                      <a:pt x="12" y="18"/>
                    </a:lnTo>
                    <a:lnTo>
                      <a:pt x="16" y="26"/>
                    </a:lnTo>
                    <a:lnTo>
                      <a:pt x="7" y="22"/>
                    </a:lnTo>
                    <a:close/>
                    <a:moveTo>
                      <a:pt x="24" y="30"/>
                    </a:moveTo>
                    <a:lnTo>
                      <a:pt x="22" y="37"/>
                    </a:lnTo>
                    <a:lnTo>
                      <a:pt x="4" y="28"/>
                    </a:lnTo>
                    <a:lnTo>
                      <a:pt x="7" y="22"/>
                    </a:lnTo>
                    <a:lnTo>
                      <a:pt x="24" y="30"/>
                    </a:lnTo>
                    <a:close/>
                    <a:moveTo>
                      <a:pt x="3" y="32"/>
                    </a:moveTo>
                    <a:lnTo>
                      <a:pt x="3" y="30"/>
                    </a:lnTo>
                    <a:lnTo>
                      <a:pt x="4" y="28"/>
                    </a:lnTo>
                    <a:lnTo>
                      <a:pt x="13" y="32"/>
                    </a:lnTo>
                    <a:lnTo>
                      <a:pt x="3" y="32"/>
                    </a:lnTo>
                    <a:close/>
                    <a:moveTo>
                      <a:pt x="22" y="32"/>
                    </a:moveTo>
                    <a:lnTo>
                      <a:pt x="22" y="36"/>
                    </a:lnTo>
                    <a:lnTo>
                      <a:pt x="3" y="36"/>
                    </a:lnTo>
                    <a:lnTo>
                      <a:pt x="3" y="32"/>
                    </a:lnTo>
                    <a:lnTo>
                      <a:pt x="22" y="32"/>
                    </a:lnTo>
                    <a:close/>
                    <a:moveTo>
                      <a:pt x="22" y="36"/>
                    </a:moveTo>
                    <a:lnTo>
                      <a:pt x="22" y="40"/>
                    </a:lnTo>
                    <a:lnTo>
                      <a:pt x="20" y="42"/>
                    </a:lnTo>
                    <a:lnTo>
                      <a:pt x="13" y="36"/>
                    </a:lnTo>
                    <a:lnTo>
                      <a:pt x="22" y="36"/>
                    </a:lnTo>
                    <a:close/>
                    <a:moveTo>
                      <a:pt x="20" y="42"/>
                    </a:moveTo>
                    <a:lnTo>
                      <a:pt x="16" y="46"/>
                    </a:lnTo>
                    <a:lnTo>
                      <a:pt x="3" y="32"/>
                    </a:lnTo>
                    <a:lnTo>
                      <a:pt x="6"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1"/>
                    </a:lnTo>
                    <a:lnTo>
                      <a:pt x="0" y="51"/>
                    </a:lnTo>
                    <a:lnTo>
                      <a:pt x="0" y="49"/>
                    </a:lnTo>
                    <a:lnTo>
                      <a:pt x="20" y="49"/>
                    </a:lnTo>
                    <a:close/>
                    <a:moveTo>
                      <a:pt x="1" y="56"/>
                    </a:moveTo>
                    <a:lnTo>
                      <a:pt x="0" y="54"/>
                    </a:lnTo>
                    <a:lnTo>
                      <a:pt x="0" y="51"/>
                    </a:lnTo>
                    <a:lnTo>
                      <a:pt x="10" y="51"/>
                    </a:lnTo>
                    <a:lnTo>
                      <a:pt x="1" y="56"/>
                    </a:lnTo>
                    <a:close/>
                    <a:moveTo>
                      <a:pt x="18" y="48"/>
                    </a:moveTo>
                    <a:lnTo>
                      <a:pt x="22" y="53"/>
                    </a:lnTo>
                    <a:lnTo>
                      <a:pt x="4" y="62"/>
                    </a:lnTo>
                    <a:lnTo>
                      <a:pt x="1" y="56"/>
                    </a:lnTo>
                    <a:lnTo>
                      <a:pt x="18" y="48"/>
                    </a:lnTo>
                    <a:close/>
                    <a:moveTo>
                      <a:pt x="6" y="64"/>
                    </a:moveTo>
                    <a:lnTo>
                      <a:pt x="5" y="63"/>
                    </a:lnTo>
                    <a:lnTo>
                      <a:pt x="4" y="62"/>
                    </a:lnTo>
                    <a:lnTo>
                      <a:pt x="13" y="58"/>
                    </a:lnTo>
                    <a:lnTo>
                      <a:pt x="6" y="64"/>
                    </a:lnTo>
                    <a:close/>
                    <a:moveTo>
                      <a:pt x="20" y="51"/>
                    </a:moveTo>
                    <a:lnTo>
                      <a:pt x="23" y="54"/>
                    </a:lnTo>
                    <a:lnTo>
                      <a:pt x="10" y="68"/>
                    </a:lnTo>
                    <a:lnTo>
                      <a:pt x="6" y="64"/>
                    </a:lnTo>
                    <a:lnTo>
                      <a:pt x="20" y="51"/>
                    </a:lnTo>
                    <a:close/>
                    <a:moveTo>
                      <a:pt x="23" y="54"/>
                    </a:moveTo>
                    <a:lnTo>
                      <a:pt x="23" y="54"/>
                    </a:lnTo>
                    <a:lnTo>
                      <a:pt x="16" y="61"/>
                    </a:lnTo>
                    <a:lnTo>
                      <a:pt x="23" y="54"/>
                    </a:lnTo>
                    <a:close/>
                    <a:moveTo>
                      <a:pt x="23" y="54"/>
                    </a:moveTo>
                    <a:lnTo>
                      <a:pt x="26" y="58"/>
                    </a:lnTo>
                    <a:lnTo>
                      <a:pt x="12" y="71"/>
                    </a:lnTo>
                    <a:lnTo>
                      <a:pt x="10" y="68"/>
                    </a:lnTo>
                    <a:lnTo>
                      <a:pt x="23" y="54"/>
                    </a:lnTo>
                    <a:close/>
                    <a:moveTo>
                      <a:pt x="20" y="74"/>
                    </a:moveTo>
                    <a:lnTo>
                      <a:pt x="15" y="74"/>
                    </a:lnTo>
                    <a:lnTo>
                      <a:pt x="12" y="71"/>
                    </a:lnTo>
                    <a:lnTo>
                      <a:pt x="20" y="64"/>
                    </a:lnTo>
                    <a:lnTo>
                      <a:pt x="20" y="74"/>
                    </a:lnTo>
                    <a:close/>
                    <a:moveTo>
                      <a:pt x="20" y="54"/>
                    </a:moveTo>
                    <a:lnTo>
                      <a:pt x="22" y="54"/>
                    </a:lnTo>
                    <a:lnTo>
                      <a:pt x="22" y="74"/>
                    </a:lnTo>
                    <a:lnTo>
                      <a:pt x="20" y="74"/>
                    </a:lnTo>
                    <a:lnTo>
                      <a:pt x="20" y="54"/>
                    </a:lnTo>
                    <a:close/>
                    <a:moveTo>
                      <a:pt x="22" y="54"/>
                    </a:moveTo>
                    <a:lnTo>
                      <a:pt x="26" y="54"/>
                    </a:lnTo>
                    <a:lnTo>
                      <a:pt x="29" y="58"/>
                    </a:lnTo>
                    <a:lnTo>
                      <a:pt x="22" y="64"/>
                    </a:lnTo>
                    <a:lnTo>
                      <a:pt x="22" y="54"/>
                    </a:lnTo>
                    <a:close/>
                    <a:moveTo>
                      <a:pt x="29" y="58"/>
                    </a:moveTo>
                    <a:lnTo>
                      <a:pt x="32" y="61"/>
                    </a:lnTo>
                    <a:lnTo>
                      <a:pt x="18" y="74"/>
                    </a:lnTo>
                    <a:lnTo>
                      <a:pt x="15" y="71"/>
                    </a:lnTo>
                    <a:lnTo>
                      <a:pt x="29" y="58"/>
                    </a:lnTo>
                    <a:close/>
                    <a:moveTo>
                      <a:pt x="25" y="78"/>
                    </a:moveTo>
                    <a:lnTo>
                      <a:pt x="22" y="78"/>
                    </a:lnTo>
                    <a:lnTo>
                      <a:pt x="18" y="74"/>
                    </a:lnTo>
                    <a:lnTo>
                      <a:pt x="25" y="68"/>
                    </a:lnTo>
                    <a:lnTo>
                      <a:pt x="25" y="78"/>
                    </a:lnTo>
                    <a:close/>
                    <a:moveTo>
                      <a:pt x="25" y="58"/>
                    </a:moveTo>
                    <a:lnTo>
                      <a:pt x="32" y="58"/>
                    </a:lnTo>
                    <a:lnTo>
                      <a:pt x="32" y="78"/>
                    </a:lnTo>
                    <a:lnTo>
                      <a:pt x="25" y="78"/>
                    </a:lnTo>
                    <a:lnTo>
                      <a:pt x="25" y="58"/>
                    </a:lnTo>
                    <a:close/>
                    <a:moveTo>
                      <a:pt x="32" y="58"/>
                    </a:moveTo>
                    <a:lnTo>
                      <a:pt x="35" y="58"/>
                    </a:lnTo>
                    <a:lnTo>
                      <a:pt x="35" y="78"/>
                    </a:lnTo>
                    <a:lnTo>
                      <a:pt x="32" y="78"/>
                    </a:lnTo>
                    <a:lnTo>
                      <a:pt x="32" y="58"/>
                    </a:lnTo>
                    <a:close/>
                    <a:moveTo>
                      <a:pt x="35" y="58"/>
                    </a:moveTo>
                    <a:lnTo>
                      <a:pt x="42" y="58"/>
                    </a:lnTo>
                    <a:lnTo>
                      <a:pt x="42" y="78"/>
                    </a:lnTo>
                    <a:lnTo>
                      <a:pt x="35" y="78"/>
                    </a:lnTo>
                    <a:lnTo>
                      <a:pt x="35" y="58"/>
                    </a:lnTo>
                    <a:close/>
                    <a:moveTo>
                      <a:pt x="42" y="58"/>
                    </a:moveTo>
                    <a:lnTo>
                      <a:pt x="45" y="58"/>
                    </a:lnTo>
                    <a:lnTo>
                      <a:pt x="45" y="78"/>
                    </a:lnTo>
                    <a:lnTo>
                      <a:pt x="42" y="78"/>
                    </a:lnTo>
                    <a:lnTo>
                      <a:pt x="42" y="58"/>
                    </a:lnTo>
                    <a:close/>
                    <a:moveTo>
                      <a:pt x="48" y="77"/>
                    </a:moveTo>
                    <a:lnTo>
                      <a:pt x="47" y="78"/>
                    </a:lnTo>
                    <a:lnTo>
                      <a:pt x="45" y="78"/>
                    </a:lnTo>
                    <a:lnTo>
                      <a:pt x="45" y="68"/>
                    </a:lnTo>
                    <a:lnTo>
                      <a:pt x="48" y="77"/>
                    </a:lnTo>
                    <a:close/>
                    <a:moveTo>
                      <a:pt x="40" y="59"/>
                    </a:moveTo>
                    <a:lnTo>
                      <a:pt x="47" y="56"/>
                    </a:lnTo>
                    <a:lnTo>
                      <a:pt x="55" y="73"/>
                    </a:lnTo>
                    <a:lnTo>
                      <a:pt x="48" y="77"/>
                    </a:lnTo>
                    <a:lnTo>
                      <a:pt x="40" y="59"/>
                    </a:lnTo>
                    <a:close/>
                    <a:moveTo>
                      <a:pt x="55" y="73"/>
                    </a:moveTo>
                    <a:lnTo>
                      <a:pt x="50" y="75"/>
                    </a:lnTo>
                    <a:lnTo>
                      <a:pt x="55" y="73"/>
                    </a:lnTo>
                    <a:lnTo>
                      <a:pt x="50" y="64"/>
                    </a:lnTo>
                    <a:lnTo>
                      <a:pt x="55" y="73"/>
                    </a:lnTo>
                    <a:close/>
                    <a:moveTo>
                      <a:pt x="47" y="56"/>
                    </a:moveTo>
                    <a:lnTo>
                      <a:pt x="53" y="52"/>
                    </a:lnTo>
                    <a:lnTo>
                      <a:pt x="61" y="70"/>
                    </a:lnTo>
                    <a:lnTo>
                      <a:pt x="55" y="73"/>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3" name="Freeform 640">
                <a:extLst>
                  <a:ext uri="{FF2B5EF4-FFF2-40B4-BE49-F238E27FC236}">
                    <a16:creationId xmlns:a16="http://schemas.microsoft.com/office/drawing/2014/main" id="{9CC43162-9A55-4339-ABD4-8BB45D1BBC04}"/>
                  </a:ext>
                </a:extLst>
              </p:cNvPr>
              <p:cNvSpPr>
                <a:spLocks/>
              </p:cNvSpPr>
              <p:nvPr/>
            </p:nvSpPr>
            <p:spPr bwMode="auto">
              <a:xfrm>
                <a:off x="3309" y="2416"/>
                <a:ext cx="16" cy="15"/>
              </a:xfrm>
              <a:custGeom>
                <a:avLst/>
                <a:gdLst>
                  <a:gd name="T0" fmla="*/ 3 w 66"/>
                  <a:gd name="T1" fmla="*/ 3 h 61"/>
                  <a:gd name="T2" fmla="*/ 3 w 66"/>
                  <a:gd name="T3" fmla="*/ 3 h 61"/>
                  <a:gd name="T4" fmla="*/ 3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3 w 66"/>
                  <a:gd name="T25" fmla="*/ 0 h 61"/>
                  <a:gd name="T26" fmla="*/ 3 w 66"/>
                  <a:gd name="T27" fmla="*/ 0 h 61"/>
                  <a:gd name="T28" fmla="*/ 3 w 66"/>
                  <a:gd name="T29" fmla="*/ 0 h 61"/>
                  <a:gd name="T30" fmla="*/ 3 w 66"/>
                  <a:gd name="T31" fmla="*/ 0 h 61"/>
                  <a:gd name="T32" fmla="*/ 2 w 66"/>
                  <a:gd name="T33" fmla="*/ 0 h 61"/>
                  <a:gd name="T34" fmla="*/ 2 w 66"/>
                  <a:gd name="T35" fmla="*/ 0 h 61"/>
                  <a:gd name="T36" fmla="*/ 2 w 66"/>
                  <a:gd name="T37" fmla="*/ 0 h 61"/>
                  <a:gd name="T38" fmla="*/ 1 w 66"/>
                  <a:gd name="T39" fmla="*/ 0 h 61"/>
                  <a:gd name="T40" fmla="*/ 1 w 66"/>
                  <a:gd name="T41" fmla="*/ 0 h 61"/>
                  <a:gd name="T42" fmla="*/ 1 w 66"/>
                  <a:gd name="T43" fmla="*/ 0 h 61"/>
                  <a:gd name="T44" fmla="*/ 1 w 66"/>
                  <a:gd name="T45" fmla="*/ 1 h 61"/>
                  <a:gd name="T46" fmla="*/ 0 w 66"/>
                  <a:gd name="T47" fmla="*/ 1 h 61"/>
                  <a:gd name="T48" fmla="*/ 0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0 w 66"/>
                  <a:gd name="T63" fmla="*/ 3 h 61"/>
                  <a:gd name="T64" fmla="*/ 0 w 66"/>
                  <a:gd name="T65" fmla="*/ 3 h 61"/>
                  <a:gd name="T66" fmla="*/ 1 w 66"/>
                  <a:gd name="T67" fmla="*/ 3 h 61"/>
                  <a:gd name="T68" fmla="*/ 1 w 66"/>
                  <a:gd name="T69" fmla="*/ 3 h 61"/>
                  <a:gd name="T70" fmla="*/ 1 w 66"/>
                  <a:gd name="T71" fmla="*/ 3 h 61"/>
                  <a:gd name="T72" fmla="*/ 1 w 66"/>
                  <a:gd name="T73" fmla="*/ 4 h 61"/>
                  <a:gd name="T74" fmla="*/ 2 w 66"/>
                  <a:gd name="T75" fmla="*/ 3 h 61"/>
                  <a:gd name="T76" fmla="*/ 2 w 66"/>
                  <a:gd name="T77" fmla="*/ 3 h 61"/>
                  <a:gd name="T78" fmla="*/ 2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1"/>
                    </a:lnTo>
                    <a:lnTo>
                      <a:pt x="57" y="48"/>
                    </a:lnTo>
                    <a:lnTo>
                      <a:pt x="60" y="41"/>
                    </a:lnTo>
                    <a:lnTo>
                      <a:pt x="63" y="38"/>
                    </a:lnTo>
                    <a:lnTo>
                      <a:pt x="63" y="36"/>
                    </a:lnTo>
                    <a:lnTo>
                      <a:pt x="66" y="29"/>
                    </a:lnTo>
                    <a:lnTo>
                      <a:pt x="66" y="26"/>
                    </a:lnTo>
                    <a:lnTo>
                      <a:pt x="66" y="19"/>
                    </a:lnTo>
                    <a:lnTo>
                      <a:pt x="66" y="16"/>
                    </a:lnTo>
                    <a:lnTo>
                      <a:pt x="63" y="12"/>
                    </a:lnTo>
                    <a:lnTo>
                      <a:pt x="60" y="9"/>
                    </a:lnTo>
                    <a:lnTo>
                      <a:pt x="57" y="7"/>
                    </a:lnTo>
                    <a:lnTo>
                      <a:pt x="54" y="4"/>
                    </a:lnTo>
                    <a:lnTo>
                      <a:pt x="51" y="4"/>
                    </a:lnTo>
                    <a:lnTo>
                      <a:pt x="48" y="0"/>
                    </a:lnTo>
                    <a:lnTo>
                      <a:pt x="41" y="0"/>
                    </a:lnTo>
                    <a:lnTo>
                      <a:pt x="34" y="4"/>
                    </a:lnTo>
                    <a:lnTo>
                      <a:pt x="31" y="4"/>
                    </a:lnTo>
                    <a:lnTo>
                      <a:pt x="26" y="4"/>
                    </a:lnTo>
                    <a:lnTo>
                      <a:pt x="22" y="7"/>
                    </a:lnTo>
                    <a:lnTo>
                      <a:pt x="16" y="9"/>
                    </a:lnTo>
                    <a:lnTo>
                      <a:pt x="12" y="12"/>
                    </a:lnTo>
                    <a:lnTo>
                      <a:pt x="9" y="19"/>
                    </a:lnTo>
                    <a:lnTo>
                      <a:pt x="6" y="22"/>
                    </a:lnTo>
                    <a:lnTo>
                      <a:pt x="2" y="26"/>
                    </a:lnTo>
                    <a:lnTo>
                      <a:pt x="0" y="32"/>
                    </a:lnTo>
                    <a:lnTo>
                      <a:pt x="0" y="36"/>
                    </a:lnTo>
                    <a:lnTo>
                      <a:pt x="0" y="38"/>
                    </a:lnTo>
                    <a:lnTo>
                      <a:pt x="2" y="44"/>
                    </a:lnTo>
                    <a:lnTo>
                      <a:pt x="2" y="48"/>
                    </a:lnTo>
                    <a:lnTo>
                      <a:pt x="6" y="51"/>
                    </a:lnTo>
                    <a:lnTo>
                      <a:pt x="9" y="54"/>
                    </a:lnTo>
                    <a:lnTo>
                      <a:pt x="12" y="58"/>
                    </a:lnTo>
                    <a:lnTo>
                      <a:pt x="16" y="58"/>
                    </a:lnTo>
                    <a:lnTo>
                      <a:pt x="22" y="58"/>
                    </a:lnTo>
                    <a:lnTo>
                      <a:pt x="26" y="61"/>
                    </a:lnTo>
                    <a:lnTo>
                      <a:pt x="31" y="58"/>
                    </a:lnTo>
                    <a:lnTo>
                      <a:pt x="38" y="58"/>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4" name="Freeform 641">
                <a:extLst>
                  <a:ext uri="{FF2B5EF4-FFF2-40B4-BE49-F238E27FC236}">
                    <a16:creationId xmlns:a16="http://schemas.microsoft.com/office/drawing/2014/main" id="{EDB1C77D-67E2-44F0-8661-77D1C87F7478}"/>
                  </a:ext>
                </a:extLst>
              </p:cNvPr>
              <p:cNvSpPr>
                <a:spLocks noEditPoints="1"/>
              </p:cNvSpPr>
              <p:nvPr/>
            </p:nvSpPr>
            <p:spPr bwMode="auto">
              <a:xfrm>
                <a:off x="3306" y="2414"/>
                <a:ext cx="22" cy="20"/>
              </a:xfrm>
              <a:custGeom>
                <a:avLst/>
                <a:gdLst>
                  <a:gd name="T0" fmla="*/ 4 w 86"/>
                  <a:gd name="T1" fmla="*/ 3 h 82"/>
                  <a:gd name="T2" fmla="*/ 4 w 86"/>
                  <a:gd name="T3" fmla="*/ 3 h 82"/>
                  <a:gd name="T4" fmla="*/ 5 w 86"/>
                  <a:gd name="T5" fmla="*/ 4 h 82"/>
                  <a:gd name="T6" fmla="*/ 5 w 86"/>
                  <a:gd name="T7" fmla="*/ 4 h 82"/>
                  <a:gd name="T8" fmla="*/ 4 w 86"/>
                  <a:gd name="T9" fmla="*/ 3 h 82"/>
                  <a:gd name="T10" fmla="*/ 5 w 86"/>
                  <a:gd name="T11" fmla="*/ 3 h 82"/>
                  <a:gd name="T12" fmla="*/ 4 w 86"/>
                  <a:gd name="T13" fmla="*/ 3 h 82"/>
                  <a:gd name="T14" fmla="*/ 4 w 86"/>
                  <a:gd name="T15" fmla="*/ 2 h 82"/>
                  <a:gd name="T16" fmla="*/ 5 w 86"/>
                  <a:gd name="T17" fmla="*/ 3 h 82"/>
                  <a:gd name="T18" fmla="*/ 6 w 86"/>
                  <a:gd name="T19" fmla="*/ 2 h 82"/>
                  <a:gd name="T20" fmla="*/ 4 w 86"/>
                  <a:gd name="T21" fmla="*/ 2 h 82"/>
                  <a:gd name="T22" fmla="*/ 4 w 86"/>
                  <a:gd name="T23" fmla="*/ 1 h 82"/>
                  <a:gd name="T24" fmla="*/ 6 w 86"/>
                  <a:gd name="T25" fmla="*/ 1 h 82"/>
                  <a:gd name="T26" fmla="*/ 5 w 86"/>
                  <a:gd name="T27" fmla="*/ 1 h 82"/>
                  <a:gd name="T28" fmla="*/ 5 w 86"/>
                  <a:gd name="T29" fmla="*/ 1 h 82"/>
                  <a:gd name="T30" fmla="*/ 4 w 86"/>
                  <a:gd name="T31" fmla="*/ 2 h 82"/>
                  <a:gd name="T32" fmla="*/ 5 w 86"/>
                  <a:gd name="T33" fmla="*/ 1 h 82"/>
                  <a:gd name="T34" fmla="*/ 5 w 86"/>
                  <a:gd name="T35" fmla="*/ 0 h 82"/>
                  <a:gd name="T36" fmla="*/ 4 w 86"/>
                  <a:gd name="T37" fmla="*/ 1 h 82"/>
                  <a:gd name="T38" fmla="*/ 4 w 86"/>
                  <a:gd name="T39" fmla="*/ 1 h 82"/>
                  <a:gd name="T40" fmla="*/ 4 w 86"/>
                  <a:gd name="T41" fmla="*/ 1 h 82"/>
                  <a:gd name="T42" fmla="*/ 4 w 86"/>
                  <a:gd name="T43" fmla="*/ 0 h 82"/>
                  <a:gd name="T44" fmla="*/ 3 w 86"/>
                  <a:gd name="T45" fmla="*/ 0 h 82"/>
                  <a:gd name="T46" fmla="*/ 3 w 86"/>
                  <a:gd name="T47" fmla="*/ 0 h 82"/>
                  <a:gd name="T48" fmla="*/ 4 w 86"/>
                  <a:gd name="T49" fmla="*/ 1 h 82"/>
                  <a:gd name="T50" fmla="*/ 3 w 86"/>
                  <a:gd name="T51" fmla="*/ 1 h 82"/>
                  <a:gd name="T52" fmla="*/ 2 w 86"/>
                  <a:gd name="T53" fmla="*/ 1 h 82"/>
                  <a:gd name="T54" fmla="*/ 2 w 86"/>
                  <a:gd name="T55" fmla="*/ 0 h 82"/>
                  <a:gd name="T56" fmla="*/ 2 w 86"/>
                  <a:gd name="T57" fmla="*/ 0 h 82"/>
                  <a:gd name="T58" fmla="*/ 3 w 86"/>
                  <a:gd name="T59" fmla="*/ 1 h 82"/>
                  <a:gd name="T60" fmla="*/ 1 w 86"/>
                  <a:gd name="T61" fmla="*/ 1 h 82"/>
                  <a:gd name="T62" fmla="*/ 2 w 86"/>
                  <a:gd name="T63" fmla="*/ 2 h 82"/>
                  <a:gd name="T64" fmla="*/ 1 w 86"/>
                  <a:gd name="T65" fmla="*/ 1 h 82"/>
                  <a:gd name="T66" fmla="*/ 1 w 86"/>
                  <a:gd name="T67" fmla="*/ 1 h 82"/>
                  <a:gd name="T68" fmla="*/ 2 w 86"/>
                  <a:gd name="T69" fmla="*/ 2 h 82"/>
                  <a:gd name="T70" fmla="*/ 2 w 86"/>
                  <a:gd name="T71" fmla="*/ 2 h 82"/>
                  <a:gd name="T72" fmla="*/ 1 w 86"/>
                  <a:gd name="T73" fmla="*/ 2 h 82"/>
                  <a:gd name="T74" fmla="*/ 1 w 86"/>
                  <a:gd name="T75" fmla="*/ 2 h 82"/>
                  <a:gd name="T76" fmla="*/ 0 w 86"/>
                  <a:gd name="T77" fmla="*/ 2 h 82"/>
                  <a:gd name="T78" fmla="*/ 0 w 86"/>
                  <a:gd name="T79" fmla="*/ 2 h 82"/>
                  <a:gd name="T80" fmla="*/ 1 w 86"/>
                  <a:gd name="T81" fmla="*/ 3 h 82"/>
                  <a:gd name="T82" fmla="*/ 0 w 86"/>
                  <a:gd name="T83" fmla="*/ 3 h 82"/>
                  <a:gd name="T84" fmla="*/ 0 w 86"/>
                  <a:gd name="T85" fmla="*/ 3 h 82"/>
                  <a:gd name="T86" fmla="*/ 1 w 86"/>
                  <a:gd name="T87" fmla="*/ 3 h 82"/>
                  <a:gd name="T88" fmla="*/ 2 w 86"/>
                  <a:gd name="T89" fmla="*/ 3 h 82"/>
                  <a:gd name="T90" fmla="*/ 1 w 86"/>
                  <a:gd name="T91" fmla="*/ 3 h 82"/>
                  <a:gd name="T92" fmla="*/ 1 w 86"/>
                  <a:gd name="T93" fmla="*/ 3 h 82"/>
                  <a:gd name="T94" fmla="*/ 1 w 86"/>
                  <a:gd name="T95" fmla="*/ 4 h 82"/>
                  <a:gd name="T96" fmla="*/ 1 w 86"/>
                  <a:gd name="T97" fmla="*/ 4 h 82"/>
                  <a:gd name="T98" fmla="*/ 2 w 86"/>
                  <a:gd name="T99" fmla="*/ 3 h 82"/>
                  <a:gd name="T100" fmla="*/ 2 w 86"/>
                  <a:gd name="T101" fmla="*/ 3 h 82"/>
                  <a:gd name="T102" fmla="*/ 2 w 86"/>
                  <a:gd name="T103" fmla="*/ 3 h 82"/>
                  <a:gd name="T104" fmla="*/ 3 w 86"/>
                  <a:gd name="T105" fmla="*/ 4 h 82"/>
                  <a:gd name="T106" fmla="*/ 2 w 86"/>
                  <a:gd name="T107" fmla="*/ 4 h 82"/>
                  <a:gd name="T108" fmla="*/ 3 w 86"/>
                  <a:gd name="T109" fmla="*/ 5 h 82"/>
                  <a:gd name="T110" fmla="*/ 3 w 86"/>
                  <a:gd name="T111" fmla="*/ 3 h 82"/>
                  <a:gd name="T112" fmla="*/ 3 w 86"/>
                  <a:gd name="T113" fmla="*/ 3 h 82"/>
                  <a:gd name="T114" fmla="*/ 3 w 86"/>
                  <a:gd name="T115" fmla="*/ 5 h 82"/>
                  <a:gd name="T116" fmla="*/ 4 w 86"/>
                  <a:gd name="T117" fmla="*/ 4 h 82"/>
                  <a:gd name="T118" fmla="*/ 3 w 86"/>
                  <a:gd name="T119" fmla="*/ 3 h 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2"/>
                  <a:gd name="T182" fmla="*/ 86 w 86"/>
                  <a:gd name="T183" fmla="*/ 82 h 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2">
                    <a:moveTo>
                      <a:pt x="51" y="58"/>
                    </a:moveTo>
                    <a:lnTo>
                      <a:pt x="54" y="54"/>
                    </a:lnTo>
                    <a:lnTo>
                      <a:pt x="68" y="68"/>
                    </a:lnTo>
                    <a:lnTo>
                      <a:pt x="64" y="71"/>
                    </a:lnTo>
                    <a:lnTo>
                      <a:pt x="51" y="58"/>
                    </a:lnTo>
                    <a:close/>
                    <a:moveTo>
                      <a:pt x="54" y="54"/>
                    </a:moveTo>
                    <a:lnTo>
                      <a:pt x="55" y="53"/>
                    </a:lnTo>
                    <a:lnTo>
                      <a:pt x="57" y="52"/>
                    </a:lnTo>
                    <a:lnTo>
                      <a:pt x="61" y="61"/>
                    </a:lnTo>
                    <a:lnTo>
                      <a:pt x="54" y="54"/>
                    </a:lnTo>
                    <a:close/>
                    <a:moveTo>
                      <a:pt x="57" y="52"/>
                    </a:moveTo>
                    <a:lnTo>
                      <a:pt x="63" y="49"/>
                    </a:lnTo>
                    <a:lnTo>
                      <a:pt x="71" y="67"/>
                    </a:lnTo>
                    <a:lnTo>
                      <a:pt x="65" y="70"/>
                    </a:lnTo>
                    <a:lnTo>
                      <a:pt x="57" y="52"/>
                    </a:lnTo>
                    <a:close/>
                    <a:moveTo>
                      <a:pt x="75" y="62"/>
                    </a:moveTo>
                    <a:lnTo>
                      <a:pt x="74" y="65"/>
                    </a:lnTo>
                    <a:lnTo>
                      <a:pt x="71" y="67"/>
                    </a:lnTo>
                    <a:lnTo>
                      <a:pt x="67" y="58"/>
                    </a:lnTo>
                    <a:lnTo>
                      <a:pt x="75" y="62"/>
                    </a:lnTo>
                    <a:close/>
                    <a:moveTo>
                      <a:pt x="59" y="53"/>
                    </a:moveTo>
                    <a:lnTo>
                      <a:pt x="62" y="47"/>
                    </a:lnTo>
                    <a:lnTo>
                      <a:pt x="79" y="55"/>
                    </a:lnTo>
                    <a:lnTo>
                      <a:pt x="75" y="62"/>
                    </a:lnTo>
                    <a:lnTo>
                      <a:pt x="59" y="53"/>
                    </a:lnTo>
                    <a:close/>
                    <a:moveTo>
                      <a:pt x="62" y="47"/>
                    </a:moveTo>
                    <a:lnTo>
                      <a:pt x="62" y="46"/>
                    </a:lnTo>
                    <a:lnTo>
                      <a:pt x="63" y="44"/>
                    </a:lnTo>
                    <a:lnTo>
                      <a:pt x="70" y="51"/>
                    </a:lnTo>
                    <a:lnTo>
                      <a:pt x="62" y="47"/>
                    </a:lnTo>
                    <a:close/>
                    <a:moveTo>
                      <a:pt x="63" y="44"/>
                    </a:moveTo>
                    <a:lnTo>
                      <a:pt x="67" y="41"/>
                    </a:lnTo>
                    <a:lnTo>
                      <a:pt x="80" y="55"/>
                    </a:lnTo>
                    <a:lnTo>
                      <a:pt x="76" y="58"/>
                    </a:lnTo>
                    <a:lnTo>
                      <a:pt x="63" y="44"/>
                    </a:lnTo>
                    <a:close/>
                    <a:moveTo>
                      <a:pt x="83" y="48"/>
                    </a:moveTo>
                    <a:lnTo>
                      <a:pt x="83" y="52"/>
                    </a:lnTo>
                    <a:lnTo>
                      <a:pt x="80" y="55"/>
                    </a:lnTo>
                    <a:lnTo>
                      <a:pt x="73" y="48"/>
                    </a:lnTo>
                    <a:lnTo>
                      <a:pt x="83" y="48"/>
                    </a:lnTo>
                    <a:close/>
                    <a:moveTo>
                      <a:pt x="64" y="48"/>
                    </a:moveTo>
                    <a:lnTo>
                      <a:pt x="64" y="46"/>
                    </a:lnTo>
                    <a:lnTo>
                      <a:pt x="83" y="46"/>
                    </a:lnTo>
                    <a:lnTo>
                      <a:pt x="83" y="48"/>
                    </a:lnTo>
                    <a:lnTo>
                      <a:pt x="64" y="48"/>
                    </a:lnTo>
                    <a:close/>
                    <a:moveTo>
                      <a:pt x="64" y="46"/>
                    </a:moveTo>
                    <a:lnTo>
                      <a:pt x="64" y="43"/>
                    </a:lnTo>
                    <a:lnTo>
                      <a:pt x="64" y="41"/>
                    </a:lnTo>
                    <a:lnTo>
                      <a:pt x="73" y="46"/>
                    </a:lnTo>
                    <a:lnTo>
                      <a:pt x="64" y="46"/>
                    </a:lnTo>
                    <a:close/>
                    <a:moveTo>
                      <a:pt x="64" y="41"/>
                    </a:moveTo>
                    <a:lnTo>
                      <a:pt x="68" y="35"/>
                    </a:lnTo>
                    <a:lnTo>
                      <a:pt x="85" y="43"/>
                    </a:lnTo>
                    <a:lnTo>
                      <a:pt x="82" y="49"/>
                    </a:lnTo>
                    <a:lnTo>
                      <a:pt x="64" y="41"/>
                    </a:lnTo>
                    <a:close/>
                    <a:moveTo>
                      <a:pt x="86" y="39"/>
                    </a:moveTo>
                    <a:lnTo>
                      <a:pt x="86" y="41"/>
                    </a:lnTo>
                    <a:lnTo>
                      <a:pt x="85" y="43"/>
                    </a:lnTo>
                    <a:lnTo>
                      <a:pt x="76" y="39"/>
                    </a:lnTo>
                    <a:lnTo>
                      <a:pt x="86" y="39"/>
                    </a:lnTo>
                    <a:close/>
                    <a:moveTo>
                      <a:pt x="67" y="39"/>
                    </a:moveTo>
                    <a:lnTo>
                      <a:pt x="67" y="36"/>
                    </a:lnTo>
                    <a:lnTo>
                      <a:pt x="86" y="36"/>
                    </a:lnTo>
                    <a:lnTo>
                      <a:pt x="86" y="39"/>
                    </a:lnTo>
                    <a:lnTo>
                      <a:pt x="67" y="39"/>
                    </a:lnTo>
                    <a:close/>
                    <a:moveTo>
                      <a:pt x="67" y="36"/>
                    </a:moveTo>
                    <a:lnTo>
                      <a:pt x="67" y="29"/>
                    </a:lnTo>
                    <a:lnTo>
                      <a:pt x="86" y="29"/>
                    </a:lnTo>
                    <a:lnTo>
                      <a:pt x="86" y="36"/>
                    </a:lnTo>
                    <a:lnTo>
                      <a:pt x="67" y="36"/>
                    </a:lnTo>
                    <a:close/>
                    <a:moveTo>
                      <a:pt x="67" y="29"/>
                    </a:moveTo>
                    <a:lnTo>
                      <a:pt x="67" y="26"/>
                    </a:lnTo>
                    <a:lnTo>
                      <a:pt x="86" y="26"/>
                    </a:lnTo>
                    <a:lnTo>
                      <a:pt x="86" y="29"/>
                    </a:lnTo>
                    <a:lnTo>
                      <a:pt x="67" y="29"/>
                    </a:lnTo>
                    <a:close/>
                    <a:moveTo>
                      <a:pt x="83" y="19"/>
                    </a:moveTo>
                    <a:lnTo>
                      <a:pt x="86" y="22"/>
                    </a:lnTo>
                    <a:lnTo>
                      <a:pt x="86" y="26"/>
                    </a:lnTo>
                    <a:lnTo>
                      <a:pt x="76" y="26"/>
                    </a:lnTo>
                    <a:lnTo>
                      <a:pt x="83" y="19"/>
                    </a:lnTo>
                    <a:close/>
                    <a:moveTo>
                      <a:pt x="70" y="32"/>
                    </a:moveTo>
                    <a:lnTo>
                      <a:pt x="67" y="29"/>
                    </a:lnTo>
                    <a:lnTo>
                      <a:pt x="80" y="16"/>
                    </a:lnTo>
                    <a:lnTo>
                      <a:pt x="83" y="19"/>
                    </a:lnTo>
                    <a:lnTo>
                      <a:pt x="70" y="32"/>
                    </a:lnTo>
                    <a:close/>
                    <a:moveTo>
                      <a:pt x="80" y="16"/>
                    </a:moveTo>
                    <a:lnTo>
                      <a:pt x="71" y="7"/>
                    </a:lnTo>
                    <a:lnTo>
                      <a:pt x="80" y="16"/>
                    </a:lnTo>
                    <a:lnTo>
                      <a:pt x="73" y="22"/>
                    </a:lnTo>
                    <a:lnTo>
                      <a:pt x="80" y="16"/>
                    </a:lnTo>
                    <a:close/>
                    <a:moveTo>
                      <a:pt x="67" y="29"/>
                    </a:moveTo>
                    <a:lnTo>
                      <a:pt x="63" y="27"/>
                    </a:lnTo>
                    <a:lnTo>
                      <a:pt x="76" y="12"/>
                    </a:lnTo>
                    <a:lnTo>
                      <a:pt x="80" y="16"/>
                    </a:lnTo>
                    <a:lnTo>
                      <a:pt x="67" y="29"/>
                    </a:lnTo>
                    <a:close/>
                    <a:moveTo>
                      <a:pt x="63" y="27"/>
                    </a:moveTo>
                    <a:lnTo>
                      <a:pt x="60" y="24"/>
                    </a:lnTo>
                    <a:lnTo>
                      <a:pt x="74" y="9"/>
                    </a:lnTo>
                    <a:lnTo>
                      <a:pt x="76" y="12"/>
                    </a:lnTo>
                    <a:lnTo>
                      <a:pt x="63" y="27"/>
                    </a:lnTo>
                    <a:close/>
                    <a:moveTo>
                      <a:pt x="74" y="9"/>
                    </a:moveTo>
                    <a:lnTo>
                      <a:pt x="83" y="19"/>
                    </a:lnTo>
                    <a:lnTo>
                      <a:pt x="74" y="9"/>
                    </a:lnTo>
                    <a:lnTo>
                      <a:pt x="67" y="17"/>
                    </a:lnTo>
                    <a:lnTo>
                      <a:pt x="74" y="9"/>
                    </a:lnTo>
                    <a:close/>
                    <a:moveTo>
                      <a:pt x="60" y="24"/>
                    </a:moveTo>
                    <a:lnTo>
                      <a:pt x="57" y="20"/>
                    </a:lnTo>
                    <a:lnTo>
                      <a:pt x="71" y="7"/>
                    </a:lnTo>
                    <a:lnTo>
                      <a:pt x="74" y="9"/>
                    </a:lnTo>
                    <a:lnTo>
                      <a:pt x="60" y="24"/>
                    </a:lnTo>
                    <a:close/>
                    <a:moveTo>
                      <a:pt x="64" y="4"/>
                    </a:moveTo>
                    <a:lnTo>
                      <a:pt x="68" y="4"/>
                    </a:lnTo>
                    <a:lnTo>
                      <a:pt x="71" y="7"/>
                    </a:lnTo>
                    <a:lnTo>
                      <a:pt x="64" y="14"/>
                    </a:lnTo>
                    <a:lnTo>
                      <a:pt x="64" y="4"/>
                    </a:lnTo>
                    <a:close/>
                    <a:moveTo>
                      <a:pt x="64" y="22"/>
                    </a:moveTo>
                    <a:lnTo>
                      <a:pt x="61" y="22"/>
                    </a:lnTo>
                    <a:lnTo>
                      <a:pt x="61" y="4"/>
                    </a:lnTo>
                    <a:lnTo>
                      <a:pt x="64" y="4"/>
                    </a:lnTo>
                    <a:lnTo>
                      <a:pt x="64" y="22"/>
                    </a:lnTo>
                    <a:close/>
                    <a:moveTo>
                      <a:pt x="61" y="22"/>
                    </a:moveTo>
                    <a:lnTo>
                      <a:pt x="57" y="22"/>
                    </a:lnTo>
                    <a:lnTo>
                      <a:pt x="54" y="20"/>
                    </a:lnTo>
                    <a:lnTo>
                      <a:pt x="61" y="14"/>
                    </a:lnTo>
                    <a:lnTo>
                      <a:pt x="61" y="22"/>
                    </a:lnTo>
                    <a:close/>
                    <a:moveTo>
                      <a:pt x="54" y="20"/>
                    </a:moveTo>
                    <a:lnTo>
                      <a:pt x="51" y="17"/>
                    </a:lnTo>
                    <a:lnTo>
                      <a:pt x="64" y="4"/>
                    </a:lnTo>
                    <a:lnTo>
                      <a:pt x="68" y="7"/>
                    </a:lnTo>
                    <a:lnTo>
                      <a:pt x="54" y="20"/>
                    </a:lnTo>
                    <a:close/>
                    <a:moveTo>
                      <a:pt x="58" y="0"/>
                    </a:moveTo>
                    <a:lnTo>
                      <a:pt x="61" y="0"/>
                    </a:lnTo>
                    <a:lnTo>
                      <a:pt x="64" y="4"/>
                    </a:lnTo>
                    <a:lnTo>
                      <a:pt x="58" y="10"/>
                    </a:lnTo>
                    <a:lnTo>
                      <a:pt x="58" y="0"/>
                    </a:lnTo>
                    <a:close/>
                    <a:moveTo>
                      <a:pt x="58" y="19"/>
                    </a:moveTo>
                    <a:lnTo>
                      <a:pt x="51" y="19"/>
                    </a:lnTo>
                    <a:lnTo>
                      <a:pt x="51" y="0"/>
                    </a:lnTo>
                    <a:lnTo>
                      <a:pt x="58" y="0"/>
                    </a:lnTo>
                    <a:lnTo>
                      <a:pt x="58" y="19"/>
                    </a:lnTo>
                    <a:close/>
                    <a:moveTo>
                      <a:pt x="47" y="1"/>
                    </a:moveTo>
                    <a:lnTo>
                      <a:pt x="49" y="0"/>
                    </a:lnTo>
                    <a:lnTo>
                      <a:pt x="51" y="0"/>
                    </a:lnTo>
                    <a:lnTo>
                      <a:pt x="51" y="10"/>
                    </a:lnTo>
                    <a:lnTo>
                      <a:pt x="47" y="1"/>
                    </a:lnTo>
                    <a:close/>
                    <a:moveTo>
                      <a:pt x="55" y="19"/>
                    </a:moveTo>
                    <a:lnTo>
                      <a:pt x="49" y="21"/>
                    </a:lnTo>
                    <a:lnTo>
                      <a:pt x="40" y="5"/>
                    </a:lnTo>
                    <a:lnTo>
                      <a:pt x="47" y="1"/>
                    </a:lnTo>
                    <a:lnTo>
                      <a:pt x="55" y="19"/>
                    </a:lnTo>
                    <a:close/>
                    <a:moveTo>
                      <a:pt x="49" y="21"/>
                    </a:moveTo>
                    <a:lnTo>
                      <a:pt x="47" y="22"/>
                    </a:lnTo>
                    <a:lnTo>
                      <a:pt x="44" y="22"/>
                    </a:lnTo>
                    <a:lnTo>
                      <a:pt x="44" y="14"/>
                    </a:lnTo>
                    <a:lnTo>
                      <a:pt x="49" y="21"/>
                    </a:lnTo>
                    <a:close/>
                    <a:moveTo>
                      <a:pt x="44" y="22"/>
                    </a:moveTo>
                    <a:lnTo>
                      <a:pt x="41" y="22"/>
                    </a:lnTo>
                    <a:lnTo>
                      <a:pt x="41" y="4"/>
                    </a:lnTo>
                    <a:lnTo>
                      <a:pt x="44" y="4"/>
                    </a:lnTo>
                    <a:lnTo>
                      <a:pt x="44" y="22"/>
                    </a:lnTo>
                    <a:close/>
                    <a:moveTo>
                      <a:pt x="41" y="22"/>
                    </a:moveTo>
                    <a:lnTo>
                      <a:pt x="36" y="22"/>
                    </a:lnTo>
                    <a:lnTo>
                      <a:pt x="36" y="4"/>
                    </a:lnTo>
                    <a:lnTo>
                      <a:pt x="41" y="4"/>
                    </a:lnTo>
                    <a:lnTo>
                      <a:pt x="41" y="22"/>
                    </a:lnTo>
                    <a:close/>
                    <a:moveTo>
                      <a:pt x="28" y="7"/>
                    </a:moveTo>
                    <a:lnTo>
                      <a:pt x="31" y="4"/>
                    </a:lnTo>
                    <a:lnTo>
                      <a:pt x="36" y="4"/>
                    </a:lnTo>
                    <a:lnTo>
                      <a:pt x="36" y="14"/>
                    </a:lnTo>
                    <a:lnTo>
                      <a:pt x="28" y="7"/>
                    </a:lnTo>
                    <a:close/>
                    <a:moveTo>
                      <a:pt x="42" y="20"/>
                    </a:moveTo>
                    <a:lnTo>
                      <a:pt x="39" y="24"/>
                    </a:lnTo>
                    <a:lnTo>
                      <a:pt x="26" y="9"/>
                    </a:lnTo>
                    <a:lnTo>
                      <a:pt x="28" y="7"/>
                    </a:lnTo>
                    <a:lnTo>
                      <a:pt x="42" y="20"/>
                    </a:lnTo>
                    <a:close/>
                    <a:moveTo>
                      <a:pt x="39" y="24"/>
                    </a:moveTo>
                    <a:lnTo>
                      <a:pt x="38" y="25"/>
                    </a:lnTo>
                    <a:lnTo>
                      <a:pt x="37" y="25"/>
                    </a:lnTo>
                    <a:lnTo>
                      <a:pt x="32" y="17"/>
                    </a:lnTo>
                    <a:lnTo>
                      <a:pt x="39" y="24"/>
                    </a:lnTo>
                    <a:close/>
                    <a:moveTo>
                      <a:pt x="37" y="25"/>
                    </a:moveTo>
                    <a:lnTo>
                      <a:pt x="30" y="28"/>
                    </a:lnTo>
                    <a:lnTo>
                      <a:pt x="21" y="11"/>
                    </a:lnTo>
                    <a:lnTo>
                      <a:pt x="28" y="8"/>
                    </a:lnTo>
                    <a:lnTo>
                      <a:pt x="37" y="25"/>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14" y="19"/>
                    </a:moveTo>
                    <a:lnTo>
                      <a:pt x="15" y="17"/>
                    </a:lnTo>
                    <a:lnTo>
                      <a:pt x="16" y="16"/>
                    </a:lnTo>
                    <a:lnTo>
                      <a:pt x="22" y="22"/>
                    </a:lnTo>
                    <a:lnTo>
                      <a:pt x="14" y="19"/>
                    </a:lnTo>
                    <a:close/>
                    <a:moveTo>
                      <a:pt x="31" y="27"/>
                    </a:moveTo>
                    <a:lnTo>
                      <a:pt x="28" y="33"/>
                    </a:lnTo>
                    <a:lnTo>
                      <a:pt x="10" y="25"/>
                    </a:lnTo>
                    <a:lnTo>
                      <a:pt x="14" y="19"/>
                    </a:lnTo>
                    <a:lnTo>
                      <a:pt x="31" y="27"/>
                    </a:lnTo>
                    <a:close/>
                    <a:moveTo>
                      <a:pt x="28" y="33"/>
                    </a:moveTo>
                    <a:lnTo>
                      <a:pt x="27" y="35"/>
                    </a:lnTo>
                    <a:lnTo>
                      <a:pt x="26" y="36"/>
                    </a:lnTo>
                    <a:lnTo>
                      <a:pt x="19" y="29"/>
                    </a:lnTo>
                    <a:lnTo>
                      <a:pt x="28" y="33"/>
                    </a:lnTo>
                    <a:close/>
                    <a:moveTo>
                      <a:pt x="26" y="36"/>
                    </a:moveTo>
                    <a:lnTo>
                      <a:pt x="22" y="39"/>
                    </a:lnTo>
                    <a:lnTo>
                      <a:pt x="9" y="26"/>
                    </a:lnTo>
                    <a:lnTo>
                      <a:pt x="12" y="22"/>
                    </a:lnTo>
                    <a:lnTo>
                      <a:pt x="26" y="36"/>
                    </a:lnTo>
                    <a:close/>
                    <a:moveTo>
                      <a:pt x="22" y="39"/>
                    </a:moveTo>
                    <a:lnTo>
                      <a:pt x="14" y="49"/>
                    </a:lnTo>
                    <a:lnTo>
                      <a:pt x="22" y="39"/>
                    </a:lnTo>
                    <a:lnTo>
                      <a:pt x="16" y="32"/>
                    </a:lnTo>
                    <a:lnTo>
                      <a:pt x="22" y="39"/>
                    </a:lnTo>
                    <a:close/>
                    <a:moveTo>
                      <a:pt x="22" y="39"/>
                    </a:moveTo>
                    <a:lnTo>
                      <a:pt x="20" y="42"/>
                    </a:lnTo>
                    <a:lnTo>
                      <a:pt x="6" y="29"/>
                    </a:lnTo>
                    <a:lnTo>
                      <a:pt x="9" y="26"/>
                    </a:lnTo>
                    <a:lnTo>
                      <a:pt x="22" y="39"/>
                    </a:lnTo>
                    <a:close/>
                    <a:moveTo>
                      <a:pt x="5" y="31"/>
                    </a:moveTo>
                    <a:lnTo>
                      <a:pt x="5" y="30"/>
                    </a:lnTo>
                    <a:lnTo>
                      <a:pt x="6" y="29"/>
                    </a:lnTo>
                    <a:lnTo>
                      <a:pt x="12" y="36"/>
                    </a:lnTo>
                    <a:lnTo>
                      <a:pt x="5" y="31"/>
                    </a:lnTo>
                    <a:close/>
                    <a:moveTo>
                      <a:pt x="21" y="40"/>
                    </a:moveTo>
                    <a:lnTo>
                      <a:pt x="18" y="47"/>
                    </a:lnTo>
                    <a:lnTo>
                      <a:pt x="1" y="38"/>
                    </a:lnTo>
                    <a:lnTo>
                      <a:pt x="5" y="31"/>
                    </a:lnTo>
                    <a:lnTo>
                      <a:pt x="21" y="40"/>
                    </a:lnTo>
                    <a:close/>
                    <a:moveTo>
                      <a:pt x="0" y="42"/>
                    </a:moveTo>
                    <a:lnTo>
                      <a:pt x="0" y="40"/>
                    </a:lnTo>
                    <a:lnTo>
                      <a:pt x="1" y="38"/>
                    </a:lnTo>
                    <a:lnTo>
                      <a:pt x="10" y="42"/>
                    </a:lnTo>
                    <a:lnTo>
                      <a:pt x="0" y="42"/>
                    </a:lnTo>
                    <a:close/>
                    <a:moveTo>
                      <a:pt x="19" y="42"/>
                    </a:moveTo>
                    <a:lnTo>
                      <a:pt x="19" y="46"/>
                    </a:lnTo>
                    <a:lnTo>
                      <a:pt x="0" y="46"/>
                    </a:lnTo>
                    <a:lnTo>
                      <a:pt x="0" y="42"/>
                    </a:lnTo>
                    <a:lnTo>
                      <a:pt x="19" y="42"/>
                    </a:lnTo>
                    <a:close/>
                    <a:moveTo>
                      <a:pt x="19" y="46"/>
                    </a:moveTo>
                    <a:lnTo>
                      <a:pt x="19" y="48"/>
                    </a:lnTo>
                    <a:lnTo>
                      <a:pt x="0" y="48"/>
                    </a:lnTo>
                    <a:lnTo>
                      <a:pt x="0" y="46"/>
                    </a:lnTo>
                    <a:lnTo>
                      <a:pt x="19" y="46"/>
                    </a:lnTo>
                    <a:close/>
                    <a:moveTo>
                      <a:pt x="1" y="52"/>
                    </a:moveTo>
                    <a:lnTo>
                      <a:pt x="0" y="50"/>
                    </a:lnTo>
                    <a:lnTo>
                      <a:pt x="0" y="48"/>
                    </a:lnTo>
                    <a:lnTo>
                      <a:pt x="10" y="48"/>
                    </a:lnTo>
                    <a:lnTo>
                      <a:pt x="1" y="52"/>
                    </a:lnTo>
                    <a:close/>
                    <a:moveTo>
                      <a:pt x="18" y="44"/>
                    </a:moveTo>
                    <a:lnTo>
                      <a:pt x="21" y="50"/>
                    </a:lnTo>
                    <a:lnTo>
                      <a:pt x="5" y="59"/>
                    </a:lnTo>
                    <a:lnTo>
                      <a:pt x="1" y="52"/>
                    </a:lnTo>
                    <a:lnTo>
                      <a:pt x="18" y="44"/>
                    </a:lnTo>
                    <a:close/>
                    <a:moveTo>
                      <a:pt x="21" y="50"/>
                    </a:moveTo>
                    <a:lnTo>
                      <a:pt x="22" y="52"/>
                    </a:lnTo>
                    <a:lnTo>
                      <a:pt x="22" y="54"/>
                    </a:lnTo>
                    <a:lnTo>
                      <a:pt x="12" y="54"/>
                    </a:lnTo>
                    <a:lnTo>
                      <a:pt x="21" y="50"/>
                    </a:lnTo>
                    <a:close/>
                    <a:moveTo>
                      <a:pt x="22" y="54"/>
                    </a:moveTo>
                    <a:lnTo>
                      <a:pt x="22" y="58"/>
                    </a:lnTo>
                    <a:lnTo>
                      <a:pt x="4" y="58"/>
                    </a:lnTo>
                    <a:lnTo>
                      <a:pt x="4" y="54"/>
                    </a:lnTo>
                    <a:lnTo>
                      <a:pt x="22" y="54"/>
                    </a:lnTo>
                    <a:close/>
                    <a:moveTo>
                      <a:pt x="6" y="64"/>
                    </a:moveTo>
                    <a:lnTo>
                      <a:pt x="4" y="62"/>
                    </a:lnTo>
                    <a:lnTo>
                      <a:pt x="4" y="58"/>
                    </a:lnTo>
                    <a:lnTo>
                      <a:pt x="12" y="58"/>
                    </a:lnTo>
                    <a:lnTo>
                      <a:pt x="6" y="64"/>
                    </a:lnTo>
                    <a:close/>
                    <a:moveTo>
                      <a:pt x="20" y="51"/>
                    </a:moveTo>
                    <a:lnTo>
                      <a:pt x="22" y="54"/>
                    </a:lnTo>
                    <a:lnTo>
                      <a:pt x="9" y="68"/>
                    </a:lnTo>
                    <a:lnTo>
                      <a:pt x="6" y="64"/>
                    </a:lnTo>
                    <a:lnTo>
                      <a:pt x="20" y="51"/>
                    </a:lnTo>
                    <a:close/>
                    <a:moveTo>
                      <a:pt x="22" y="54"/>
                    </a:moveTo>
                    <a:lnTo>
                      <a:pt x="14" y="44"/>
                    </a:lnTo>
                    <a:lnTo>
                      <a:pt x="22" y="54"/>
                    </a:lnTo>
                    <a:lnTo>
                      <a:pt x="16" y="61"/>
                    </a:lnTo>
                    <a:lnTo>
                      <a:pt x="22" y="54"/>
                    </a:lnTo>
                    <a:close/>
                    <a:moveTo>
                      <a:pt x="22" y="54"/>
                    </a:moveTo>
                    <a:lnTo>
                      <a:pt x="26" y="58"/>
                    </a:lnTo>
                    <a:lnTo>
                      <a:pt x="12" y="71"/>
                    </a:lnTo>
                    <a:lnTo>
                      <a:pt x="9" y="68"/>
                    </a:lnTo>
                    <a:lnTo>
                      <a:pt x="22" y="54"/>
                    </a:lnTo>
                    <a:close/>
                    <a:moveTo>
                      <a:pt x="12" y="71"/>
                    </a:moveTo>
                    <a:lnTo>
                      <a:pt x="22" y="81"/>
                    </a:lnTo>
                    <a:lnTo>
                      <a:pt x="12" y="71"/>
                    </a:lnTo>
                    <a:lnTo>
                      <a:pt x="19" y="64"/>
                    </a:lnTo>
                    <a:lnTo>
                      <a:pt x="12" y="71"/>
                    </a:lnTo>
                    <a:close/>
                    <a:moveTo>
                      <a:pt x="26" y="58"/>
                    </a:moveTo>
                    <a:lnTo>
                      <a:pt x="29" y="61"/>
                    </a:lnTo>
                    <a:lnTo>
                      <a:pt x="16" y="74"/>
                    </a:lnTo>
                    <a:lnTo>
                      <a:pt x="12" y="71"/>
                    </a:lnTo>
                    <a:lnTo>
                      <a:pt x="26" y="58"/>
                    </a:lnTo>
                    <a:close/>
                    <a:moveTo>
                      <a:pt x="22" y="76"/>
                    </a:moveTo>
                    <a:lnTo>
                      <a:pt x="19" y="76"/>
                    </a:lnTo>
                    <a:lnTo>
                      <a:pt x="16" y="74"/>
                    </a:lnTo>
                    <a:lnTo>
                      <a:pt x="22" y="68"/>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6" y="58"/>
                    </a:lnTo>
                    <a:lnTo>
                      <a:pt x="39" y="61"/>
                    </a:lnTo>
                    <a:lnTo>
                      <a:pt x="32" y="68"/>
                    </a:lnTo>
                    <a:lnTo>
                      <a:pt x="32" y="58"/>
                    </a:lnTo>
                    <a:close/>
                    <a:moveTo>
                      <a:pt x="39" y="61"/>
                    </a:moveTo>
                    <a:lnTo>
                      <a:pt x="42" y="63"/>
                    </a:lnTo>
                    <a:lnTo>
                      <a:pt x="28" y="78"/>
                    </a:lnTo>
                    <a:lnTo>
                      <a:pt x="26" y="74"/>
                    </a:lnTo>
                    <a:lnTo>
                      <a:pt x="39" y="61"/>
                    </a:lnTo>
                    <a:close/>
                    <a:moveTo>
                      <a:pt x="39" y="79"/>
                    </a:moveTo>
                    <a:lnTo>
                      <a:pt x="33" y="82"/>
                    </a:lnTo>
                    <a:lnTo>
                      <a:pt x="28" y="78"/>
                    </a:lnTo>
                    <a:lnTo>
                      <a:pt x="36" y="71"/>
                    </a:lnTo>
                    <a:lnTo>
                      <a:pt x="39" y="79"/>
                    </a:lnTo>
                    <a:close/>
                    <a:moveTo>
                      <a:pt x="31" y="62"/>
                    </a:moveTo>
                    <a:lnTo>
                      <a:pt x="38" y="59"/>
                    </a:lnTo>
                    <a:lnTo>
                      <a:pt x="46" y="75"/>
                    </a:lnTo>
                    <a:lnTo>
                      <a:pt x="39" y="79"/>
                    </a:lnTo>
                    <a:lnTo>
                      <a:pt x="31" y="62"/>
                    </a:lnTo>
                    <a:close/>
                    <a:moveTo>
                      <a:pt x="38" y="59"/>
                    </a:moveTo>
                    <a:lnTo>
                      <a:pt x="39" y="58"/>
                    </a:lnTo>
                    <a:lnTo>
                      <a:pt x="41" y="58"/>
                    </a:lnTo>
                    <a:lnTo>
                      <a:pt x="41" y="68"/>
                    </a:lnTo>
                    <a:lnTo>
                      <a:pt x="38" y="59"/>
                    </a:lnTo>
                    <a:close/>
                    <a:moveTo>
                      <a:pt x="41" y="58"/>
                    </a:moveTo>
                    <a:lnTo>
                      <a:pt x="48" y="58"/>
                    </a:lnTo>
                    <a:lnTo>
                      <a:pt x="48" y="76"/>
                    </a:lnTo>
                    <a:lnTo>
                      <a:pt x="41" y="76"/>
                    </a:lnTo>
                    <a:lnTo>
                      <a:pt x="41" y="58"/>
                    </a:lnTo>
                    <a:close/>
                    <a:moveTo>
                      <a:pt x="54" y="74"/>
                    </a:moveTo>
                    <a:lnTo>
                      <a:pt x="52" y="76"/>
                    </a:lnTo>
                    <a:lnTo>
                      <a:pt x="48" y="76"/>
                    </a:lnTo>
                    <a:lnTo>
                      <a:pt x="48" y="68"/>
                    </a:lnTo>
                    <a:lnTo>
                      <a:pt x="54" y="74"/>
                    </a:lnTo>
                    <a:close/>
                    <a:moveTo>
                      <a:pt x="41" y="61"/>
                    </a:moveTo>
                    <a:lnTo>
                      <a:pt x="44" y="58"/>
                    </a:lnTo>
                    <a:lnTo>
                      <a:pt x="58" y="71"/>
                    </a:lnTo>
                    <a:lnTo>
                      <a:pt x="54" y="74"/>
                    </a:lnTo>
                    <a:lnTo>
                      <a:pt x="41" y="61"/>
                    </a:lnTo>
                    <a:close/>
                    <a:moveTo>
                      <a:pt x="44" y="58"/>
                    </a:moveTo>
                    <a:lnTo>
                      <a:pt x="47" y="54"/>
                    </a:lnTo>
                    <a:lnTo>
                      <a:pt x="51" y="54"/>
                    </a:lnTo>
                    <a:lnTo>
                      <a:pt x="51" y="64"/>
                    </a:lnTo>
                    <a:lnTo>
                      <a:pt x="44" y="58"/>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5" name="Freeform 642">
                <a:extLst>
                  <a:ext uri="{FF2B5EF4-FFF2-40B4-BE49-F238E27FC236}">
                    <a16:creationId xmlns:a16="http://schemas.microsoft.com/office/drawing/2014/main" id="{207EAA64-3A66-4BE7-A584-EBE64505C14C}"/>
                  </a:ext>
                </a:extLst>
              </p:cNvPr>
              <p:cNvSpPr>
                <a:spLocks/>
              </p:cNvSpPr>
              <p:nvPr/>
            </p:nvSpPr>
            <p:spPr bwMode="auto">
              <a:xfrm>
                <a:off x="3357" y="238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51"/>
                    </a:lnTo>
                    <a:lnTo>
                      <a:pt x="58" y="45"/>
                    </a:lnTo>
                    <a:lnTo>
                      <a:pt x="61" y="42"/>
                    </a:lnTo>
                    <a:lnTo>
                      <a:pt x="64" y="39"/>
                    </a:lnTo>
                    <a:lnTo>
                      <a:pt x="64" y="32"/>
                    </a:lnTo>
                    <a:lnTo>
                      <a:pt x="67" y="29"/>
                    </a:lnTo>
                    <a:lnTo>
                      <a:pt x="67" y="25"/>
                    </a:lnTo>
                    <a:lnTo>
                      <a:pt x="67" y="20"/>
                    </a:lnTo>
                    <a:lnTo>
                      <a:pt x="67" y="17"/>
                    </a:lnTo>
                    <a:lnTo>
                      <a:pt x="64" y="13"/>
                    </a:lnTo>
                    <a:lnTo>
                      <a:pt x="61" y="10"/>
                    </a:lnTo>
                    <a:lnTo>
                      <a:pt x="58" y="7"/>
                    </a:lnTo>
                    <a:lnTo>
                      <a:pt x="54" y="3"/>
                    </a:lnTo>
                    <a:lnTo>
                      <a:pt x="52" y="3"/>
                    </a:lnTo>
                    <a:lnTo>
                      <a:pt x="45" y="0"/>
                    </a:lnTo>
                    <a:lnTo>
                      <a:pt x="42" y="0"/>
                    </a:lnTo>
                    <a:lnTo>
                      <a:pt x="35" y="0"/>
                    </a:lnTo>
                    <a:lnTo>
                      <a:pt x="32" y="3"/>
                    </a:lnTo>
                    <a:lnTo>
                      <a:pt x="26" y="3"/>
                    </a:lnTo>
                    <a:lnTo>
                      <a:pt x="20" y="7"/>
                    </a:lnTo>
                    <a:lnTo>
                      <a:pt x="17" y="10"/>
                    </a:lnTo>
                    <a:lnTo>
                      <a:pt x="13" y="13"/>
                    </a:lnTo>
                    <a:lnTo>
                      <a:pt x="7" y="17"/>
                    </a:lnTo>
                    <a:lnTo>
                      <a:pt x="7" y="22"/>
                    </a:lnTo>
                    <a:lnTo>
                      <a:pt x="4" y="25"/>
                    </a:lnTo>
                    <a:lnTo>
                      <a:pt x="0" y="32"/>
                    </a:lnTo>
                    <a:lnTo>
                      <a:pt x="0" y="35"/>
                    </a:lnTo>
                    <a:lnTo>
                      <a:pt x="0" y="39"/>
                    </a:lnTo>
                    <a:lnTo>
                      <a:pt x="0" y="45"/>
                    </a:lnTo>
                    <a:lnTo>
                      <a:pt x="4" y="49"/>
                    </a:lnTo>
                    <a:lnTo>
                      <a:pt x="7" y="51"/>
                    </a:lnTo>
                    <a:lnTo>
                      <a:pt x="10" y="54"/>
                    </a:lnTo>
                    <a:lnTo>
                      <a:pt x="13" y="57"/>
                    </a:lnTo>
                    <a:lnTo>
                      <a:pt x="17" y="57"/>
                    </a:lnTo>
                    <a:lnTo>
                      <a:pt x="23" y="57"/>
                    </a:lnTo>
                    <a:lnTo>
                      <a:pt x="26" y="57"/>
                    </a:lnTo>
                    <a:lnTo>
                      <a:pt x="32" y="57"/>
                    </a:lnTo>
                    <a:lnTo>
                      <a:pt x="35" y="57"/>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6" name="Freeform 643">
                <a:extLst>
                  <a:ext uri="{FF2B5EF4-FFF2-40B4-BE49-F238E27FC236}">
                    <a16:creationId xmlns:a16="http://schemas.microsoft.com/office/drawing/2014/main" id="{4C9B2622-8FB4-4522-BBA2-6DA0DA11E76C}"/>
                  </a:ext>
                </a:extLst>
              </p:cNvPr>
              <p:cNvSpPr>
                <a:spLocks noEditPoints="1"/>
              </p:cNvSpPr>
              <p:nvPr/>
            </p:nvSpPr>
            <p:spPr bwMode="auto">
              <a:xfrm>
                <a:off x="3355" y="2384"/>
                <a:ext cx="21" cy="19"/>
              </a:xfrm>
              <a:custGeom>
                <a:avLst/>
                <a:gdLst>
                  <a:gd name="T0" fmla="*/ 4 w 86"/>
                  <a:gd name="T1" fmla="*/ 4 h 76"/>
                  <a:gd name="T2" fmla="*/ 4 w 86"/>
                  <a:gd name="T3" fmla="*/ 3 h 76"/>
                  <a:gd name="T4" fmla="*/ 4 w 86"/>
                  <a:gd name="T5" fmla="*/ 3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4 w 86"/>
                  <a:gd name="T37" fmla="*/ 1 h 76"/>
                  <a:gd name="T38" fmla="*/ 4 w 86"/>
                  <a:gd name="T39" fmla="*/ 0 h 76"/>
                  <a:gd name="T40" fmla="*/ 4 w 86"/>
                  <a:gd name="T41" fmla="*/ 2 h 76"/>
                  <a:gd name="T42" fmla="*/ 3 w 86"/>
                  <a:gd name="T43" fmla="*/ 1 h 76"/>
                  <a:gd name="T44" fmla="*/ 3 w 86"/>
                  <a:gd name="T45" fmla="*/ 0 h 76"/>
                  <a:gd name="T46" fmla="*/ 3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1 w 86"/>
                  <a:gd name="T71" fmla="*/ 2 h 76"/>
                  <a:gd name="T72" fmla="*/ 1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0 w 86"/>
                  <a:gd name="T87" fmla="*/ 4 h 76"/>
                  <a:gd name="T88" fmla="*/ 1 w 86"/>
                  <a:gd name="T89" fmla="*/ 3 h 76"/>
                  <a:gd name="T90" fmla="*/ 1 w 86"/>
                  <a:gd name="T91" fmla="*/ 3 h 76"/>
                  <a:gd name="T92" fmla="*/ 2 w 86"/>
                  <a:gd name="T93" fmla="*/ 4 h 76"/>
                  <a:gd name="T94" fmla="*/ 1 w 86"/>
                  <a:gd name="T95" fmla="*/ 5 h 76"/>
                  <a:gd name="T96" fmla="*/ 1 w 86"/>
                  <a:gd name="T97" fmla="*/ 5 h 76"/>
                  <a:gd name="T98" fmla="*/ 1 w 86"/>
                  <a:gd name="T99" fmla="*/ 5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8" y="51"/>
                    </a:moveTo>
                    <a:lnTo>
                      <a:pt x="61" y="51"/>
                    </a:lnTo>
                    <a:lnTo>
                      <a:pt x="61" y="70"/>
                    </a:lnTo>
                    <a:lnTo>
                      <a:pt x="58" y="70"/>
                    </a:lnTo>
                    <a:lnTo>
                      <a:pt x="58" y="51"/>
                    </a:lnTo>
                    <a:close/>
                    <a:moveTo>
                      <a:pt x="68" y="66"/>
                    </a:moveTo>
                    <a:lnTo>
                      <a:pt x="64" y="70"/>
                    </a:lnTo>
                    <a:lnTo>
                      <a:pt x="61" y="70"/>
                    </a:lnTo>
                    <a:lnTo>
                      <a:pt x="61" y="60"/>
                    </a:lnTo>
                    <a:lnTo>
                      <a:pt x="68" y="66"/>
                    </a:lnTo>
                    <a:close/>
                    <a:moveTo>
                      <a:pt x="53" y="53"/>
                    </a:moveTo>
                    <a:lnTo>
                      <a:pt x="60" y="48"/>
                    </a:lnTo>
                    <a:lnTo>
                      <a:pt x="73" y="61"/>
                    </a:lnTo>
                    <a:lnTo>
                      <a:pt x="68" y="66"/>
                    </a:lnTo>
                    <a:lnTo>
                      <a:pt x="53" y="53"/>
                    </a:lnTo>
                    <a:close/>
                    <a:moveTo>
                      <a:pt x="60" y="48"/>
                    </a:moveTo>
                    <a:lnTo>
                      <a:pt x="60" y="48"/>
                    </a:lnTo>
                    <a:lnTo>
                      <a:pt x="67" y="54"/>
                    </a:lnTo>
                    <a:lnTo>
                      <a:pt x="60" y="48"/>
                    </a:lnTo>
                    <a:close/>
                    <a:moveTo>
                      <a:pt x="60" y="48"/>
                    </a:moveTo>
                    <a:lnTo>
                      <a:pt x="63" y="44"/>
                    </a:lnTo>
                    <a:lnTo>
                      <a:pt x="76" y="58"/>
                    </a:lnTo>
                    <a:lnTo>
                      <a:pt x="73" y="61"/>
                    </a:lnTo>
                    <a:lnTo>
                      <a:pt x="60" y="48"/>
                    </a:lnTo>
                    <a:close/>
                    <a:moveTo>
                      <a:pt x="76" y="58"/>
                    </a:moveTo>
                    <a:lnTo>
                      <a:pt x="76" y="58"/>
                    </a:lnTo>
                    <a:lnTo>
                      <a:pt x="70" y="51"/>
                    </a:lnTo>
                    <a:lnTo>
                      <a:pt x="76" y="58"/>
                    </a:lnTo>
                    <a:close/>
                    <a:moveTo>
                      <a:pt x="63" y="44"/>
                    </a:moveTo>
                    <a:lnTo>
                      <a:pt x="67" y="41"/>
                    </a:lnTo>
                    <a:lnTo>
                      <a:pt x="80" y="54"/>
                    </a:lnTo>
                    <a:lnTo>
                      <a:pt x="76" y="58"/>
                    </a:lnTo>
                    <a:lnTo>
                      <a:pt x="63" y="44"/>
                    </a:lnTo>
                    <a:close/>
                    <a:moveTo>
                      <a:pt x="83" y="48"/>
                    </a:moveTo>
                    <a:lnTo>
                      <a:pt x="83" y="51"/>
                    </a:lnTo>
                    <a:lnTo>
                      <a:pt x="80" y="54"/>
                    </a:lnTo>
                    <a:lnTo>
                      <a:pt x="73" y="48"/>
                    </a:lnTo>
                    <a:lnTo>
                      <a:pt x="83" y="48"/>
                    </a:lnTo>
                    <a:close/>
                    <a:moveTo>
                      <a:pt x="63" y="48"/>
                    </a:moveTo>
                    <a:lnTo>
                      <a:pt x="63" y="41"/>
                    </a:lnTo>
                    <a:lnTo>
                      <a:pt x="83" y="41"/>
                    </a:lnTo>
                    <a:lnTo>
                      <a:pt x="83" y="48"/>
                    </a:lnTo>
                    <a:lnTo>
                      <a:pt x="63" y="48"/>
                    </a:lnTo>
                    <a:close/>
                    <a:moveTo>
                      <a:pt x="63" y="41"/>
                    </a:moveTo>
                    <a:lnTo>
                      <a:pt x="63" y="38"/>
                    </a:lnTo>
                    <a:lnTo>
                      <a:pt x="67" y="34"/>
                    </a:lnTo>
                    <a:lnTo>
                      <a:pt x="73" y="41"/>
                    </a:lnTo>
                    <a:lnTo>
                      <a:pt x="63" y="41"/>
                    </a:lnTo>
                    <a:close/>
                    <a:moveTo>
                      <a:pt x="67" y="34"/>
                    </a:moveTo>
                    <a:lnTo>
                      <a:pt x="70" y="31"/>
                    </a:lnTo>
                    <a:lnTo>
                      <a:pt x="83" y="44"/>
                    </a:lnTo>
                    <a:lnTo>
                      <a:pt x="80" y="48"/>
                    </a:lnTo>
                    <a:lnTo>
                      <a:pt x="67" y="34"/>
                    </a:lnTo>
                    <a:close/>
                    <a:moveTo>
                      <a:pt x="86" y="38"/>
                    </a:moveTo>
                    <a:lnTo>
                      <a:pt x="86" y="42"/>
                    </a:lnTo>
                    <a:lnTo>
                      <a:pt x="83" y="44"/>
                    </a:lnTo>
                    <a:lnTo>
                      <a:pt x="76" y="38"/>
                    </a:lnTo>
                    <a:lnTo>
                      <a:pt x="86" y="38"/>
                    </a:lnTo>
                    <a:close/>
                    <a:moveTo>
                      <a:pt x="67" y="38"/>
                    </a:moveTo>
                    <a:lnTo>
                      <a:pt x="67" y="34"/>
                    </a:lnTo>
                    <a:lnTo>
                      <a:pt x="86" y="34"/>
                    </a:lnTo>
                    <a:lnTo>
                      <a:pt x="86" y="38"/>
                    </a:lnTo>
                    <a:lnTo>
                      <a:pt x="67" y="38"/>
                    </a:lnTo>
                    <a:close/>
                    <a:moveTo>
                      <a:pt x="67" y="34"/>
                    </a:moveTo>
                    <a:lnTo>
                      <a:pt x="67" y="29"/>
                    </a:lnTo>
                    <a:lnTo>
                      <a:pt x="86" y="29"/>
                    </a:lnTo>
                    <a:lnTo>
                      <a:pt x="86" y="34"/>
                    </a:lnTo>
                    <a:lnTo>
                      <a:pt x="67" y="34"/>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67" y="29"/>
                    </a:moveTo>
                    <a:lnTo>
                      <a:pt x="67" y="29"/>
                    </a:lnTo>
                    <a:lnTo>
                      <a:pt x="73" y="22"/>
                    </a:lnTo>
                    <a:lnTo>
                      <a:pt x="67" y="29"/>
                    </a:lnTo>
                    <a:close/>
                    <a:moveTo>
                      <a:pt x="67" y="29"/>
                    </a:moveTo>
                    <a:lnTo>
                      <a:pt x="63" y="26"/>
                    </a:lnTo>
                    <a:lnTo>
                      <a:pt x="76" y="12"/>
                    </a:lnTo>
                    <a:lnTo>
                      <a:pt x="80" y="16"/>
                    </a:lnTo>
                    <a:lnTo>
                      <a:pt x="67" y="29"/>
                    </a:lnTo>
                    <a:close/>
                    <a:moveTo>
                      <a:pt x="76" y="12"/>
                    </a:moveTo>
                    <a:lnTo>
                      <a:pt x="76" y="12"/>
                    </a:lnTo>
                    <a:lnTo>
                      <a:pt x="70" y="19"/>
                    </a:lnTo>
                    <a:lnTo>
                      <a:pt x="76" y="12"/>
                    </a:lnTo>
                    <a:close/>
                    <a:moveTo>
                      <a:pt x="63" y="26"/>
                    </a:moveTo>
                    <a:lnTo>
                      <a:pt x="60" y="22"/>
                    </a:lnTo>
                    <a:lnTo>
                      <a:pt x="73" y="9"/>
                    </a:lnTo>
                    <a:lnTo>
                      <a:pt x="76" y="12"/>
                    </a:lnTo>
                    <a:lnTo>
                      <a:pt x="63" y="26"/>
                    </a:lnTo>
                    <a:close/>
                    <a:moveTo>
                      <a:pt x="60" y="22"/>
                    </a:moveTo>
                    <a:lnTo>
                      <a:pt x="60" y="22"/>
                    </a:lnTo>
                    <a:lnTo>
                      <a:pt x="67" y="16"/>
                    </a:lnTo>
                    <a:lnTo>
                      <a:pt x="60" y="22"/>
                    </a:lnTo>
                    <a:close/>
                    <a:moveTo>
                      <a:pt x="60" y="22"/>
                    </a:moveTo>
                    <a:lnTo>
                      <a:pt x="57" y="19"/>
                    </a:lnTo>
                    <a:lnTo>
                      <a:pt x="71" y="6"/>
                    </a:lnTo>
                    <a:lnTo>
                      <a:pt x="73" y="9"/>
                    </a:lnTo>
                    <a:lnTo>
                      <a:pt x="60" y="22"/>
                    </a:lnTo>
                    <a:close/>
                    <a:moveTo>
                      <a:pt x="63" y="3"/>
                    </a:moveTo>
                    <a:lnTo>
                      <a:pt x="68" y="3"/>
                    </a:lnTo>
                    <a:lnTo>
                      <a:pt x="71" y="6"/>
                    </a:lnTo>
                    <a:lnTo>
                      <a:pt x="63" y="12"/>
                    </a:lnTo>
                    <a:lnTo>
                      <a:pt x="63" y="3"/>
                    </a:lnTo>
                    <a:close/>
                    <a:moveTo>
                      <a:pt x="63" y="22"/>
                    </a:moveTo>
                    <a:lnTo>
                      <a:pt x="61" y="22"/>
                    </a:lnTo>
                    <a:lnTo>
                      <a:pt x="61" y="3"/>
                    </a:lnTo>
                    <a:lnTo>
                      <a:pt x="63" y="3"/>
                    </a:lnTo>
                    <a:lnTo>
                      <a:pt x="63" y="22"/>
                    </a:lnTo>
                    <a:close/>
                    <a:moveTo>
                      <a:pt x="61" y="22"/>
                    </a:moveTo>
                    <a:lnTo>
                      <a:pt x="58" y="22"/>
                    </a:lnTo>
                    <a:lnTo>
                      <a:pt x="57" y="21"/>
                    </a:lnTo>
                    <a:lnTo>
                      <a:pt x="61" y="12"/>
                    </a:lnTo>
                    <a:lnTo>
                      <a:pt x="61" y="22"/>
                    </a:lnTo>
                    <a:close/>
                    <a:moveTo>
                      <a:pt x="57" y="21"/>
                    </a:moveTo>
                    <a:lnTo>
                      <a:pt x="50" y="18"/>
                    </a:lnTo>
                    <a:lnTo>
                      <a:pt x="59" y="1"/>
                    </a:lnTo>
                    <a:lnTo>
                      <a:pt x="64" y="3"/>
                    </a:lnTo>
                    <a:lnTo>
                      <a:pt x="57" y="21"/>
                    </a:lnTo>
                    <a:close/>
                    <a:moveTo>
                      <a:pt x="54" y="0"/>
                    </a:moveTo>
                    <a:lnTo>
                      <a:pt x="57" y="0"/>
                    </a:lnTo>
                    <a:lnTo>
                      <a:pt x="59" y="1"/>
                    </a:lnTo>
                    <a:lnTo>
                      <a:pt x="54" y="9"/>
                    </a:lnTo>
                    <a:lnTo>
                      <a:pt x="54" y="0"/>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38" y="2"/>
                    </a:moveTo>
                    <a:lnTo>
                      <a:pt x="41" y="0"/>
                    </a:lnTo>
                    <a:lnTo>
                      <a:pt x="44" y="0"/>
                    </a:lnTo>
                    <a:lnTo>
                      <a:pt x="44" y="9"/>
                    </a:lnTo>
                    <a:lnTo>
                      <a:pt x="38" y="2"/>
                    </a:lnTo>
                    <a:close/>
                    <a:moveTo>
                      <a:pt x="51" y="16"/>
                    </a:moveTo>
                    <a:lnTo>
                      <a:pt x="48" y="19"/>
                    </a:lnTo>
                    <a:lnTo>
                      <a:pt x="35" y="6"/>
                    </a:lnTo>
                    <a:lnTo>
                      <a:pt x="38" y="2"/>
                    </a:lnTo>
                    <a:lnTo>
                      <a:pt x="51" y="16"/>
                    </a:lnTo>
                    <a:close/>
                    <a:moveTo>
                      <a:pt x="48" y="19"/>
                    </a:moveTo>
                    <a:lnTo>
                      <a:pt x="46" y="22"/>
                    </a:lnTo>
                    <a:lnTo>
                      <a:pt x="41" y="22"/>
                    </a:lnTo>
                    <a:lnTo>
                      <a:pt x="41" y="12"/>
                    </a:lnTo>
                    <a:lnTo>
                      <a:pt x="48" y="19"/>
                    </a:lnTo>
                    <a:close/>
                    <a:moveTo>
                      <a:pt x="41" y="22"/>
                    </a:moveTo>
                    <a:lnTo>
                      <a:pt x="35" y="22"/>
                    </a:lnTo>
                    <a:lnTo>
                      <a:pt x="35" y="3"/>
                    </a:lnTo>
                    <a:lnTo>
                      <a:pt x="41" y="3"/>
                    </a:lnTo>
                    <a:lnTo>
                      <a:pt x="41" y="22"/>
                    </a:lnTo>
                    <a:close/>
                    <a:moveTo>
                      <a:pt x="31" y="3"/>
                    </a:moveTo>
                    <a:lnTo>
                      <a:pt x="32" y="3"/>
                    </a:lnTo>
                    <a:lnTo>
                      <a:pt x="35" y="3"/>
                    </a:lnTo>
                    <a:lnTo>
                      <a:pt x="35" y="12"/>
                    </a:lnTo>
                    <a:lnTo>
                      <a:pt x="31" y="3"/>
                    </a:lnTo>
                    <a:close/>
                    <a:moveTo>
                      <a:pt x="39" y="21"/>
                    </a:moveTo>
                    <a:lnTo>
                      <a:pt x="33" y="24"/>
                    </a:lnTo>
                    <a:lnTo>
                      <a:pt x="25" y="7"/>
                    </a:lnTo>
                    <a:lnTo>
                      <a:pt x="31" y="3"/>
                    </a:lnTo>
                    <a:lnTo>
                      <a:pt x="39" y="21"/>
                    </a:lnTo>
                    <a:close/>
                    <a:moveTo>
                      <a:pt x="22" y="9"/>
                    </a:moveTo>
                    <a:lnTo>
                      <a:pt x="24" y="8"/>
                    </a:lnTo>
                    <a:lnTo>
                      <a:pt x="25" y="7"/>
                    </a:lnTo>
                    <a:lnTo>
                      <a:pt x="29" y="16"/>
                    </a:lnTo>
                    <a:lnTo>
                      <a:pt x="22" y="9"/>
                    </a:lnTo>
                    <a:close/>
                    <a:moveTo>
                      <a:pt x="36" y="22"/>
                    </a:moveTo>
                    <a:lnTo>
                      <a:pt x="32" y="26"/>
                    </a:lnTo>
                    <a:lnTo>
                      <a:pt x="19" y="12"/>
                    </a:lnTo>
                    <a:lnTo>
                      <a:pt x="22" y="9"/>
                    </a:lnTo>
                    <a:lnTo>
                      <a:pt x="36" y="22"/>
                    </a:lnTo>
                    <a:close/>
                    <a:moveTo>
                      <a:pt x="19" y="12"/>
                    </a:moveTo>
                    <a:lnTo>
                      <a:pt x="19" y="12"/>
                    </a:lnTo>
                    <a:lnTo>
                      <a:pt x="26" y="19"/>
                    </a:lnTo>
                    <a:lnTo>
                      <a:pt x="19" y="12"/>
                    </a:lnTo>
                    <a:close/>
                    <a:moveTo>
                      <a:pt x="32" y="26"/>
                    </a:moveTo>
                    <a:lnTo>
                      <a:pt x="29" y="29"/>
                    </a:lnTo>
                    <a:lnTo>
                      <a:pt x="16" y="16"/>
                    </a:lnTo>
                    <a:lnTo>
                      <a:pt x="19" y="12"/>
                    </a:lnTo>
                    <a:lnTo>
                      <a:pt x="32" y="26"/>
                    </a:lnTo>
                    <a:close/>
                    <a:moveTo>
                      <a:pt x="29" y="29"/>
                    </a:moveTo>
                    <a:lnTo>
                      <a:pt x="28" y="30"/>
                    </a:lnTo>
                    <a:lnTo>
                      <a:pt x="27" y="31"/>
                    </a:lnTo>
                    <a:lnTo>
                      <a:pt x="22" y="22"/>
                    </a:lnTo>
                    <a:lnTo>
                      <a:pt x="29" y="29"/>
                    </a:lnTo>
                    <a:close/>
                    <a:moveTo>
                      <a:pt x="27" y="31"/>
                    </a:moveTo>
                    <a:lnTo>
                      <a:pt x="20" y="33"/>
                    </a:lnTo>
                    <a:lnTo>
                      <a:pt x="11" y="17"/>
                    </a:lnTo>
                    <a:lnTo>
                      <a:pt x="18" y="13"/>
                    </a:lnTo>
                    <a:lnTo>
                      <a:pt x="27" y="31"/>
                    </a:lnTo>
                    <a:close/>
                    <a:moveTo>
                      <a:pt x="7" y="26"/>
                    </a:moveTo>
                    <a:lnTo>
                      <a:pt x="7" y="19"/>
                    </a:lnTo>
                    <a:lnTo>
                      <a:pt x="11" y="17"/>
                    </a:lnTo>
                    <a:lnTo>
                      <a:pt x="16" y="26"/>
                    </a:lnTo>
                    <a:lnTo>
                      <a:pt x="7" y="26"/>
                    </a:lnTo>
                    <a:close/>
                    <a:moveTo>
                      <a:pt x="26" y="26"/>
                    </a:moveTo>
                    <a:lnTo>
                      <a:pt x="26" y="31"/>
                    </a:lnTo>
                    <a:lnTo>
                      <a:pt x="7" y="31"/>
                    </a:lnTo>
                    <a:lnTo>
                      <a:pt x="7" y="26"/>
                    </a:lnTo>
                    <a:lnTo>
                      <a:pt x="26" y="26"/>
                    </a:lnTo>
                    <a:close/>
                    <a:moveTo>
                      <a:pt x="26" y="31"/>
                    </a:moveTo>
                    <a:lnTo>
                      <a:pt x="26" y="35"/>
                    </a:lnTo>
                    <a:lnTo>
                      <a:pt x="22" y="39"/>
                    </a:lnTo>
                    <a:lnTo>
                      <a:pt x="16" y="31"/>
                    </a:lnTo>
                    <a:lnTo>
                      <a:pt x="26" y="31"/>
                    </a:lnTo>
                    <a:close/>
                    <a:moveTo>
                      <a:pt x="22" y="39"/>
                    </a:moveTo>
                    <a:lnTo>
                      <a:pt x="19" y="41"/>
                    </a:lnTo>
                    <a:lnTo>
                      <a:pt x="6" y="28"/>
                    </a:lnTo>
                    <a:lnTo>
                      <a:pt x="9" y="24"/>
                    </a:lnTo>
                    <a:lnTo>
                      <a:pt x="22" y="39"/>
                    </a:lnTo>
                    <a:close/>
                    <a:moveTo>
                      <a:pt x="5" y="31"/>
                    </a:moveTo>
                    <a:lnTo>
                      <a:pt x="5" y="29"/>
                    </a:lnTo>
                    <a:lnTo>
                      <a:pt x="6" y="28"/>
                    </a:lnTo>
                    <a:lnTo>
                      <a:pt x="13" y="34"/>
                    </a:lnTo>
                    <a:lnTo>
                      <a:pt x="5" y="31"/>
                    </a:lnTo>
                    <a:close/>
                    <a:moveTo>
                      <a:pt x="21" y="39"/>
                    </a:moveTo>
                    <a:lnTo>
                      <a:pt x="18" y="45"/>
                    </a:lnTo>
                    <a:lnTo>
                      <a:pt x="1" y="37"/>
                    </a:lnTo>
                    <a:lnTo>
                      <a:pt x="5" y="31"/>
                    </a:lnTo>
                    <a:lnTo>
                      <a:pt x="21" y="39"/>
                    </a:lnTo>
                    <a:close/>
                    <a:moveTo>
                      <a:pt x="0" y="41"/>
                    </a:moveTo>
                    <a:lnTo>
                      <a:pt x="0" y="39"/>
                    </a:lnTo>
                    <a:lnTo>
                      <a:pt x="1" y="37"/>
                    </a:lnTo>
                    <a:lnTo>
                      <a:pt x="9" y="41"/>
                    </a:lnTo>
                    <a:lnTo>
                      <a:pt x="0" y="41"/>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8"/>
                    </a:lnTo>
                    <a:lnTo>
                      <a:pt x="0" y="54"/>
                    </a:lnTo>
                    <a:lnTo>
                      <a:pt x="9" y="54"/>
                    </a:lnTo>
                    <a:lnTo>
                      <a:pt x="3" y="61"/>
                    </a:lnTo>
                    <a:close/>
                    <a:moveTo>
                      <a:pt x="17" y="48"/>
                    </a:moveTo>
                    <a:lnTo>
                      <a:pt x="19" y="50"/>
                    </a:lnTo>
                    <a:lnTo>
                      <a:pt x="6" y="64"/>
                    </a:lnTo>
                    <a:lnTo>
                      <a:pt x="3" y="61"/>
                    </a:lnTo>
                    <a:lnTo>
                      <a:pt x="17" y="48"/>
                    </a:lnTo>
                    <a:close/>
                    <a:moveTo>
                      <a:pt x="6" y="64"/>
                    </a:moveTo>
                    <a:lnTo>
                      <a:pt x="6" y="64"/>
                    </a:lnTo>
                    <a:lnTo>
                      <a:pt x="13" y="58"/>
                    </a:lnTo>
                    <a:lnTo>
                      <a:pt x="6" y="64"/>
                    </a:lnTo>
                    <a:close/>
                    <a:moveTo>
                      <a:pt x="19" y="50"/>
                    </a:moveTo>
                    <a:lnTo>
                      <a:pt x="22" y="53"/>
                    </a:lnTo>
                    <a:lnTo>
                      <a:pt x="9" y="67"/>
                    </a:lnTo>
                    <a:lnTo>
                      <a:pt x="6" y="64"/>
                    </a:lnTo>
                    <a:lnTo>
                      <a:pt x="19" y="50"/>
                    </a:lnTo>
                    <a:close/>
                    <a:moveTo>
                      <a:pt x="22" y="53"/>
                    </a:moveTo>
                    <a:lnTo>
                      <a:pt x="32" y="63"/>
                    </a:lnTo>
                    <a:lnTo>
                      <a:pt x="22" y="53"/>
                    </a:lnTo>
                    <a:lnTo>
                      <a:pt x="16" y="60"/>
                    </a:lnTo>
                    <a:lnTo>
                      <a:pt x="22" y="53"/>
                    </a:lnTo>
                    <a:close/>
                    <a:moveTo>
                      <a:pt x="22" y="53"/>
                    </a:moveTo>
                    <a:lnTo>
                      <a:pt x="26" y="56"/>
                    </a:lnTo>
                    <a:lnTo>
                      <a:pt x="13" y="70"/>
                    </a:lnTo>
                    <a:lnTo>
                      <a:pt x="9" y="67"/>
                    </a:lnTo>
                    <a:lnTo>
                      <a:pt x="22" y="53"/>
                    </a:lnTo>
                    <a:close/>
                    <a:moveTo>
                      <a:pt x="26" y="56"/>
                    </a:moveTo>
                    <a:lnTo>
                      <a:pt x="29" y="60"/>
                    </a:lnTo>
                    <a:lnTo>
                      <a:pt x="16" y="73"/>
                    </a:lnTo>
                    <a:lnTo>
                      <a:pt x="13" y="70"/>
                    </a:lnTo>
                    <a:lnTo>
                      <a:pt x="26" y="56"/>
                    </a:lnTo>
                    <a:close/>
                    <a:moveTo>
                      <a:pt x="22" y="76"/>
                    </a:moveTo>
                    <a:lnTo>
                      <a:pt x="18" y="76"/>
                    </a:lnTo>
                    <a:lnTo>
                      <a:pt x="16" y="73"/>
                    </a:lnTo>
                    <a:lnTo>
                      <a:pt x="22" y="66"/>
                    </a:lnTo>
                    <a:lnTo>
                      <a:pt x="22" y="76"/>
                    </a:lnTo>
                    <a:close/>
                    <a:moveTo>
                      <a:pt x="22" y="58"/>
                    </a:moveTo>
                    <a:lnTo>
                      <a:pt x="26" y="58"/>
                    </a:lnTo>
                    <a:lnTo>
                      <a:pt x="26" y="76"/>
                    </a:lnTo>
                    <a:lnTo>
                      <a:pt x="22" y="76"/>
                    </a:lnTo>
                    <a:lnTo>
                      <a:pt x="22" y="58"/>
                    </a:lnTo>
                    <a:close/>
                    <a:moveTo>
                      <a:pt x="26" y="58"/>
                    </a:moveTo>
                    <a:lnTo>
                      <a:pt x="32" y="58"/>
                    </a:lnTo>
                    <a:lnTo>
                      <a:pt x="32" y="76"/>
                    </a:lnTo>
                    <a:lnTo>
                      <a:pt x="26" y="76"/>
                    </a:lnTo>
                    <a:lnTo>
                      <a:pt x="26"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7" y="76"/>
                    </a:lnTo>
                    <a:lnTo>
                      <a:pt x="44" y="76"/>
                    </a:lnTo>
                    <a:lnTo>
                      <a:pt x="44" y="66"/>
                    </a:lnTo>
                    <a:lnTo>
                      <a:pt x="49" y="75"/>
                    </a:lnTo>
                    <a:close/>
                    <a:moveTo>
                      <a:pt x="40" y="58"/>
                    </a:moveTo>
                    <a:lnTo>
                      <a:pt x="47" y="55"/>
                    </a:lnTo>
                    <a:lnTo>
                      <a:pt x="56" y="72"/>
                    </a:lnTo>
                    <a:lnTo>
                      <a:pt x="49" y="75"/>
                    </a:lnTo>
                    <a:lnTo>
                      <a:pt x="40" y="58"/>
                    </a:lnTo>
                    <a:close/>
                    <a:moveTo>
                      <a:pt x="47" y="55"/>
                    </a:moveTo>
                    <a:lnTo>
                      <a:pt x="53" y="52"/>
                    </a:lnTo>
                    <a:lnTo>
                      <a:pt x="61" y="69"/>
                    </a:lnTo>
                    <a:lnTo>
                      <a:pt x="56"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7" name="Freeform 644">
                <a:extLst>
                  <a:ext uri="{FF2B5EF4-FFF2-40B4-BE49-F238E27FC236}">
                    <a16:creationId xmlns:a16="http://schemas.microsoft.com/office/drawing/2014/main" id="{43C80D81-C982-4BC2-940F-09C1369E589B}"/>
                  </a:ext>
                </a:extLst>
              </p:cNvPr>
              <p:cNvSpPr>
                <a:spLocks/>
              </p:cNvSpPr>
              <p:nvPr/>
            </p:nvSpPr>
            <p:spPr bwMode="auto">
              <a:xfrm>
                <a:off x="3406" y="2362"/>
                <a:ext cx="16" cy="14"/>
              </a:xfrm>
              <a:custGeom>
                <a:avLst/>
                <a:gdLst>
                  <a:gd name="T0" fmla="*/ 3 w 68"/>
                  <a:gd name="T1" fmla="*/ 3 h 57"/>
                  <a:gd name="T2" fmla="*/ 3 w 68"/>
                  <a:gd name="T3" fmla="*/ 3 h 57"/>
                  <a:gd name="T4" fmla="*/ 3 w 68"/>
                  <a:gd name="T5" fmla="*/ 3 h 57"/>
                  <a:gd name="T6" fmla="*/ 3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3 w 68"/>
                  <a:gd name="T23" fmla="*/ 0 h 57"/>
                  <a:gd name="T24" fmla="*/ 3 w 68"/>
                  <a:gd name="T25" fmla="*/ 0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0 h 57"/>
                  <a:gd name="T44" fmla="*/ 1 w 68"/>
                  <a:gd name="T45" fmla="*/ 1 h 57"/>
                  <a:gd name="T46" fmla="*/ 0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0 w 68"/>
                  <a:gd name="T65" fmla="*/ 3 h 57"/>
                  <a:gd name="T66" fmla="*/ 1 w 68"/>
                  <a:gd name="T67" fmla="*/ 3 h 57"/>
                  <a:gd name="T68" fmla="*/ 1 w 68"/>
                  <a:gd name="T69" fmla="*/ 3 h 57"/>
                  <a:gd name="T70" fmla="*/ 1 w 68"/>
                  <a:gd name="T71" fmla="*/ 3 h 57"/>
                  <a:gd name="T72" fmla="*/ 1 w 68"/>
                  <a:gd name="T73" fmla="*/ 3 h 57"/>
                  <a:gd name="T74" fmla="*/ 2 w 68"/>
                  <a:gd name="T75" fmla="*/ 3 h 57"/>
                  <a:gd name="T76" fmla="*/ 2 w 68"/>
                  <a:gd name="T77" fmla="*/ 3 h 57"/>
                  <a:gd name="T78" fmla="*/ 2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4"/>
                    </a:lnTo>
                    <a:lnTo>
                      <a:pt x="61" y="41"/>
                    </a:lnTo>
                    <a:lnTo>
                      <a:pt x="64" y="38"/>
                    </a:lnTo>
                    <a:lnTo>
                      <a:pt x="64" y="32"/>
                    </a:lnTo>
                    <a:lnTo>
                      <a:pt x="68" y="29"/>
                    </a:lnTo>
                    <a:lnTo>
                      <a:pt x="68" y="22"/>
                    </a:lnTo>
                    <a:lnTo>
                      <a:pt x="68" y="19"/>
                    </a:lnTo>
                    <a:lnTo>
                      <a:pt x="68" y="16"/>
                    </a:lnTo>
                    <a:lnTo>
                      <a:pt x="64" y="12"/>
                    </a:lnTo>
                    <a:lnTo>
                      <a:pt x="61" y="7"/>
                    </a:lnTo>
                    <a:lnTo>
                      <a:pt x="58" y="7"/>
                    </a:lnTo>
                    <a:lnTo>
                      <a:pt x="54" y="3"/>
                    </a:lnTo>
                    <a:lnTo>
                      <a:pt x="51" y="0"/>
                    </a:lnTo>
                    <a:lnTo>
                      <a:pt x="48" y="0"/>
                    </a:lnTo>
                    <a:lnTo>
                      <a:pt x="42" y="0"/>
                    </a:lnTo>
                    <a:lnTo>
                      <a:pt x="36" y="0"/>
                    </a:lnTo>
                    <a:lnTo>
                      <a:pt x="32" y="3"/>
                    </a:lnTo>
                    <a:lnTo>
                      <a:pt x="26" y="3"/>
                    </a:lnTo>
                    <a:lnTo>
                      <a:pt x="22" y="7"/>
                    </a:lnTo>
                    <a:lnTo>
                      <a:pt x="17" y="9"/>
                    </a:lnTo>
                    <a:lnTo>
                      <a:pt x="13" y="12"/>
                    </a:lnTo>
                    <a:lnTo>
                      <a:pt x="10" y="16"/>
                    </a:lnTo>
                    <a:lnTo>
                      <a:pt x="7" y="22"/>
                    </a:lnTo>
                    <a:lnTo>
                      <a:pt x="4" y="26"/>
                    </a:lnTo>
                    <a:lnTo>
                      <a:pt x="0" y="29"/>
                    </a:lnTo>
                    <a:lnTo>
                      <a:pt x="0" y="35"/>
                    </a:lnTo>
                    <a:lnTo>
                      <a:pt x="0" y="38"/>
                    </a:lnTo>
                    <a:lnTo>
                      <a:pt x="4" y="41"/>
                    </a:lnTo>
                    <a:lnTo>
                      <a:pt x="4" y="48"/>
                    </a:lnTo>
                    <a:lnTo>
                      <a:pt x="7" y="51"/>
                    </a:lnTo>
                    <a:lnTo>
                      <a:pt x="10" y="54"/>
                    </a:lnTo>
                    <a:lnTo>
                      <a:pt x="13" y="54"/>
                    </a:lnTo>
                    <a:lnTo>
                      <a:pt x="17" y="57"/>
                    </a:lnTo>
                    <a:lnTo>
                      <a:pt x="22" y="57"/>
                    </a:lnTo>
                    <a:lnTo>
                      <a:pt x="26"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8" name="Freeform 645">
                <a:extLst>
                  <a:ext uri="{FF2B5EF4-FFF2-40B4-BE49-F238E27FC236}">
                    <a16:creationId xmlns:a16="http://schemas.microsoft.com/office/drawing/2014/main" id="{3781310C-41D2-4298-91AF-16B1EE131BE1}"/>
                  </a:ext>
                </a:extLst>
              </p:cNvPr>
              <p:cNvSpPr>
                <a:spLocks noEditPoints="1"/>
              </p:cNvSpPr>
              <p:nvPr/>
            </p:nvSpPr>
            <p:spPr bwMode="auto">
              <a:xfrm>
                <a:off x="3403" y="2360"/>
                <a:ext cx="22" cy="19"/>
              </a:xfrm>
              <a:custGeom>
                <a:avLst/>
                <a:gdLst>
                  <a:gd name="T0" fmla="*/ 4 w 85"/>
                  <a:gd name="T1" fmla="*/ 3 h 76"/>
                  <a:gd name="T2" fmla="*/ 4 w 85"/>
                  <a:gd name="T3" fmla="*/ 3 h 76"/>
                  <a:gd name="T4" fmla="*/ 5 w 85"/>
                  <a:gd name="T5" fmla="*/ 4 h 76"/>
                  <a:gd name="T6" fmla="*/ 5 w 85"/>
                  <a:gd name="T7" fmla="*/ 4 h 76"/>
                  <a:gd name="T8" fmla="*/ 5 w 85"/>
                  <a:gd name="T9" fmla="*/ 4 h 76"/>
                  <a:gd name="T10" fmla="*/ 5 w 85"/>
                  <a:gd name="T11" fmla="*/ 3 h 76"/>
                  <a:gd name="T12" fmla="*/ 4 w 85"/>
                  <a:gd name="T13" fmla="*/ 3 h 76"/>
                  <a:gd name="T14" fmla="*/ 4 w 85"/>
                  <a:gd name="T15" fmla="*/ 2 h 76"/>
                  <a:gd name="T16" fmla="*/ 5 w 85"/>
                  <a:gd name="T17" fmla="*/ 3 h 76"/>
                  <a:gd name="T18" fmla="*/ 6 w 85"/>
                  <a:gd name="T19" fmla="*/ 3 h 76"/>
                  <a:gd name="T20" fmla="*/ 4 w 85"/>
                  <a:gd name="T21" fmla="*/ 2 h 76"/>
                  <a:gd name="T22" fmla="*/ 4 w 85"/>
                  <a:gd name="T23" fmla="*/ 2 h 76"/>
                  <a:gd name="T24" fmla="*/ 6 w 85"/>
                  <a:gd name="T25" fmla="*/ 2 h 76"/>
                  <a:gd name="T26" fmla="*/ 5 w 85"/>
                  <a:gd name="T27" fmla="*/ 1 h 76"/>
                  <a:gd name="T28" fmla="*/ 4 w 85"/>
                  <a:gd name="T29" fmla="*/ 2 h 76"/>
                  <a:gd name="T30" fmla="*/ 5 w 85"/>
                  <a:gd name="T31" fmla="*/ 1 h 76"/>
                  <a:gd name="T32" fmla="*/ 4 w 85"/>
                  <a:gd name="T33" fmla="*/ 2 h 76"/>
                  <a:gd name="T34" fmla="*/ 4 w 85"/>
                  <a:gd name="T35" fmla="*/ 2 h 76"/>
                  <a:gd name="T36" fmla="*/ 5 w 85"/>
                  <a:gd name="T37" fmla="*/ 1 h 76"/>
                  <a:gd name="T38" fmla="*/ 5 w 85"/>
                  <a:gd name="T39" fmla="*/ 1 h 76"/>
                  <a:gd name="T40" fmla="*/ 4 w 85"/>
                  <a:gd name="T41" fmla="*/ 0 h 76"/>
                  <a:gd name="T42" fmla="*/ 4 w 85"/>
                  <a:gd name="T43" fmla="*/ 1 h 76"/>
                  <a:gd name="T44" fmla="*/ 3 w 85"/>
                  <a:gd name="T45" fmla="*/ 0 h 76"/>
                  <a:gd name="T46" fmla="*/ 3 w 85"/>
                  <a:gd name="T47" fmla="*/ 0 h 76"/>
                  <a:gd name="T48" fmla="*/ 3 w 85"/>
                  <a:gd name="T49" fmla="*/ 0 h 76"/>
                  <a:gd name="T50" fmla="*/ 3 w 85"/>
                  <a:gd name="T51" fmla="*/ 1 h 76"/>
                  <a:gd name="T52" fmla="*/ 2 w 85"/>
                  <a:gd name="T53" fmla="*/ 2 h 76"/>
                  <a:gd name="T54" fmla="*/ 2 w 85"/>
                  <a:gd name="T55" fmla="*/ 0 h 76"/>
                  <a:gd name="T56" fmla="*/ 2 w 85"/>
                  <a:gd name="T57" fmla="*/ 1 h 76"/>
                  <a:gd name="T58" fmla="*/ 3 w 85"/>
                  <a:gd name="T59" fmla="*/ 2 h 76"/>
                  <a:gd name="T60" fmla="*/ 1 w 85"/>
                  <a:gd name="T61" fmla="*/ 1 h 76"/>
                  <a:gd name="T62" fmla="*/ 2 w 85"/>
                  <a:gd name="T63" fmla="*/ 2 h 76"/>
                  <a:gd name="T64" fmla="*/ 2 w 85"/>
                  <a:gd name="T65" fmla="*/ 2 h 76"/>
                  <a:gd name="T66" fmla="*/ 1 w 85"/>
                  <a:gd name="T67" fmla="*/ 1 h 76"/>
                  <a:gd name="T68" fmla="*/ 1 w 85"/>
                  <a:gd name="T69" fmla="*/ 1 h 76"/>
                  <a:gd name="T70" fmla="*/ 2 w 85"/>
                  <a:gd name="T71" fmla="*/ 2 h 76"/>
                  <a:gd name="T72" fmla="*/ 1 w 85"/>
                  <a:gd name="T73" fmla="*/ 3 h 76"/>
                  <a:gd name="T74" fmla="*/ 1 w 85"/>
                  <a:gd name="T75" fmla="*/ 2 h 76"/>
                  <a:gd name="T76" fmla="*/ 1 w 85"/>
                  <a:gd name="T77" fmla="*/ 2 h 76"/>
                  <a:gd name="T78" fmla="*/ 0 w 85"/>
                  <a:gd name="T79" fmla="*/ 3 h 76"/>
                  <a:gd name="T80" fmla="*/ 1 w 85"/>
                  <a:gd name="T81" fmla="*/ 3 h 76"/>
                  <a:gd name="T82" fmla="*/ 0 w 85"/>
                  <a:gd name="T83" fmla="*/ 3 h 76"/>
                  <a:gd name="T84" fmla="*/ 1 w 85"/>
                  <a:gd name="T85" fmla="*/ 4 h 76"/>
                  <a:gd name="T86" fmla="*/ 1 w 85"/>
                  <a:gd name="T87" fmla="*/ 3 h 76"/>
                  <a:gd name="T88" fmla="*/ 2 w 85"/>
                  <a:gd name="T89" fmla="*/ 3 h 76"/>
                  <a:gd name="T90" fmla="*/ 1 w 85"/>
                  <a:gd name="T91" fmla="*/ 3 h 76"/>
                  <a:gd name="T92" fmla="*/ 2 w 85"/>
                  <a:gd name="T93" fmla="*/ 4 h 76"/>
                  <a:gd name="T94" fmla="*/ 1 w 85"/>
                  <a:gd name="T95" fmla="*/ 5 h 76"/>
                  <a:gd name="T96" fmla="*/ 1 w 85"/>
                  <a:gd name="T97" fmla="*/ 5 h 76"/>
                  <a:gd name="T98" fmla="*/ 2 w 85"/>
                  <a:gd name="T99" fmla="*/ 4 h 76"/>
                  <a:gd name="T100" fmla="*/ 2 w 85"/>
                  <a:gd name="T101" fmla="*/ 5 h 76"/>
                  <a:gd name="T102" fmla="*/ 2 w 85"/>
                  <a:gd name="T103" fmla="*/ 4 h 76"/>
                  <a:gd name="T104" fmla="*/ 2 w 85"/>
                  <a:gd name="T105" fmla="*/ 5 h 76"/>
                  <a:gd name="T106" fmla="*/ 2 w 85"/>
                  <a:gd name="T107" fmla="*/ 5 h 76"/>
                  <a:gd name="T108" fmla="*/ 3 w 85"/>
                  <a:gd name="T109" fmla="*/ 4 h 76"/>
                  <a:gd name="T110" fmla="*/ 3 w 85"/>
                  <a:gd name="T111" fmla="*/ 4 h 76"/>
                  <a:gd name="T112" fmla="*/ 3 w 85"/>
                  <a:gd name="T113" fmla="*/ 4 h 76"/>
                  <a:gd name="T114" fmla="*/ 4 w 85"/>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4"/>
                    </a:moveTo>
                    <a:lnTo>
                      <a:pt x="53" y="51"/>
                    </a:lnTo>
                    <a:lnTo>
                      <a:pt x="67" y="64"/>
                    </a:lnTo>
                    <a:lnTo>
                      <a:pt x="64" y="67"/>
                    </a:lnTo>
                    <a:lnTo>
                      <a:pt x="50" y="54"/>
                    </a:lnTo>
                    <a:close/>
                    <a:moveTo>
                      <a:pt x="53" y="51"/>
                    </a:moveTo>
                    <a:lnTo>
                      <a:pt x="54" y="50"/>
                    </a:lnTo>
                    <a:lnTo>
                      <a:pt x="56" y="49"/>
                    </a:lnTo>
                    <a:lnTo>
                      <a:pt x="60" y="58"/>
                    </a:lnTo>
                    <a:lnTo>
                      <a:pt x="53" y="51"/>
                    </a:lnTo>
                    <a:close/>
                    <a:moveTo>
                      <a:pt x="56" y="49"/>
                    </a:moveTo>
                    <a:lnTo>
                      <a:pt x="62" y="45"/>
                    </a:lnTo>
                    <a:lnTo>
                      <a:pt x="71" y="63"/>
                    </a:lnTo>
                    <a:lnTo>
                      <a:pt x="64" y="66"/>
                    </a:lnTo>
                    <a:lnTo>
                      <a:pt x="56" y="49"/>
                    </a:lnTo>
                    <a:close/>
                    <a:moveTo>
                      <a:pt x="73" y="61"/>
                    </a:moveTo>
                    <a:lnTo>
                      <a:pt x="72" y="62"/>
                    </a:lnTo>
                    <a:lnTo>
                      <a:pt x="71" y="63"/>
                    </a:lnTo>
                    <a:lnTo>
                      <a:pt x="67" y="54"/>
                    </a:lnTo>
                    <a:lnTo>
                      <a:pt x="73" y="61"/>
                    </a:lnTo>
                    <a:close/>
                    <a:moveTo>
                      <a:pt x="60" y="48"/>
                    </a:moveTo>
                    <a:lnTo>
                      <a:pt x="63" y="44"/>
                    </a:lnTo>
                    <a:lnTo>
                      <a:pt x="77" y="58"/>
                    </a:lnTo>
                    <a:lnTo>
                      <a:pt x="73" y="61"/>
                    </a:lnTo>
                    <a:lnTo>
                      <a:pt x="60" y="48"/>
                    </a:lnTo>
                    <a:close/>
                    <a:moveTo>
                      <a:pt x="77" y="58"/>
                    </a:moveTo>
                    <a:lnTo>
                      <a:pt x="77" y="58"/>
                    </a:lnTo>
                    <a:lnTo>
                      <a:pt x="70" y="51"/>
                    </a:lnTo>
                    <a:lnTo>
                      <a:pt x="77" y="58"/>
                    </a:lnTo>
                    <a:close/>
                    <a:moveTo>
                      <a:pt x="63" y="44"/>
                    </a:moveTo>
                    <a:lnTo>
                      <a:pt x="67" y="41"/>
                    </a:lnTo>
                    <a:lnTo>
                      <a:pt x="80" y="54"/>
                    </a:lnTo>
                    <a:lnTo>
                      <a:pt x="77" y="58"/>
                    </a:lnTo>
                    <a:lnTo>
                      <a:pt x="63" y="44"/>
                    </a:lnTo>
                    <a:close/>
                    <a:moveTo>
                      <a:pt x="83" y="48"/>
                    </a:moveTo>
                    <a:lnTo>
                      <a:pt x="83" y="52"/>
                    </a:lnTo>
                    <a:lnTo>
                      <a:pt x="80" y="54"/>
                    </a:lnTo>
                    <a:lnTo>
                      <a:pt x="73" y="48"/>
                    </a:lnTo>
                    <a:lnTo>
                      <a:pt x="83" y="48"/>
                    </a:lnTo>
                    <a:close/>
                    <a:moveTo>
                      <a:pt x="63" y="48"/>
                    </a:moveTo>
                    <a:lnTo>
                      <a:pt x="63" y="42"/>
                    </a:lnTo>
                    <a:lnTo>
                      <a:pt x="83" y="42"/>
                    </a:lnTo>
                    <a:lnTo>
                      <a:pt x="83" y="48"/>
                    </a:lnTo>
                    <a:lnTo>
                      <a:pt x="63" y="48"/>
                    </a:lnTo>
                    <a:close/>
                    <a:moveTo>
                      <a:pt x="63" y="42"/>
                    </a:moveTo>
                    <a:lnTo>
                      <a:pt x="63" y="38"/>
                    </a:lnTo>
                    <a:lnTo>
                      <a:pt x="67" y="36"/>
                    </a:lnTo>
                    <a:lnTo>
                      <a:pt x="73" y="42"/>
                    </a:lnTo>
                    <a:lnTo>
                      <a:pt x="63" y="42"/>
                    </a:lnTo>
                    <a:close/>
                    <a:moveTo>
                      <a:pt x="67" y="36"/>
                    </a:moveTo>
                    <a:lnTo>
                      <a:pt x="70" y="32"/>
                    </a:lnTo>
                    <a:lnTo>
                      <a:pt x="83" y="45"/>
                    </a:lnTo>
                    <a:lnTo>
                      <a:pt x="80" y="49"/>
                    </a:lnTo>
                    <a:lnTo>
                      <a:pt x="67" y="36"/>
                    </a:lnTo>
                    <a:close/>
                    <a:moveTo>
                      <a:pt x="85" y="39"/>
                    </a:moveTo>
                    <a:lnTo>
                      <a:pt x="85" y="42"/>
                    </a:lnTo>
                    <a:lnTo>
                      <a:pt x="83" y="45"/>
                    </a:lnTo>
                    <a:lnTo>
                      <a:pt x="77" y="39"/>
                    </a:lnTo>
                    <a:lnTo>
                      <a:pt x="85" y="39"/>
                    </a:lnTo>
                    <a:close/>
                    <a:moveTo>
                      <a:pt x="67" y="39"/>
                    </a:moveTo>
                    <a:lnTo>
                      <a:pt x="67" y="32"/>
                    </a:lnTo>
                    <a:lnTo>
                      <a:pt x="85" y="32"/>
                    </a:lnTo>
                    <a:lnTo>
                      <a:pt x="85" y="39"/>
                    </a:lnTo>
                    <a:lnTo>
                      <a:pt x="67" y="39"/>
                    </a:lnTo>
                    <a:close/>
                    <a:moveTo>
                      <a:pt x="67" y="32"/>
                    </a:moveTo>
                    <a:lnTo>
                      <a:pt x="67" y="29"/>
                    </a:lnTo>
                    <a:lnTo>
                      <a:pt x="85" y="29"/>
                    </a:lnTo>
                    <a:lnTo>
                      <a:pt x="85" y="32"/>
                    </a:lnTo>
                    <a:lnTo>
                      <a:pt x="67" y="32"/>
                    </a:lnTo>
                    <a:close/>
                    <a:moveTo>
                      <a:pt x="67" y="29"/>
                    </a:moveTo>
                    <a:lnTo>
                      <a:pt x="67" y="26"/>
                    </a:lnTo>
                    <a:lnTo>
                      <a:pt x="85" y="26"/>
                    </a:lnTo>
                    <a:lnTo>
                      <a:pt x="85" y="29"/>
                    </a:lnTo>
                    <a:lnTo>
                      <a:pt x="67" y="29"/>
                    </a:lnTo>
                    <a:close/>
                    <a:moveTo>
                      <a:pt x="83" y="19"/>
                    </a:moveTo>
                    <a:lnTo>
                      <a:pt x="85" y="22"/>
                    </a:lnTo>
                    <a:lnTo>
                      <a:pt x="85" y="26"/>
                    </a:lnTo>
                    <a:lnTo>
                      <a:pt x="77" y="26"/>
                    </a:lnTo>
                    <a:lnTo>
                      <a:pt x="83" y="19"/>
                    </a:lnTo>
                    <a:close/>
                    <a:moveTo>
                      <a:pt x="70" y="32"/>
                    </a:moveTo>
                    <a:lnTo>
                      <a:pt x="67" y="29"/>
                    </a:lnTo>
                    <a:lnTo>
                      <a:pt x="80" y="16"/>
                    </a:lnTo>
                    <a:lnTo>
                      <a:pt x="83" y="19"/>
                    </a:lnTo>
                    <a:lnTo>
                      <a:pt x="70" y="32"/>
                    </a:lnTo>
                    <a:close/>
                    <a:moveTo>
                      <a:pt x="67" y="29"/>
                    </a:moveTo>
                    <a:lnTo>
                      <a:pt x="65" y="28"/>
                    </a:lnTo>
                    <a:lnTo>
                      <a:pt x="64" y="27"/>
                    </a:lnTo>
                    <a:lnTo>
                      <a:pt x="73" y="22"/>
                    </a:lnTo>
                    <a:lnTo>
                      <a:pt x="67" y="29"/>
                    </a:lnTo>
                    <a:close/>
                    <a:moveTo>
                      <a:pt x="64" y="27"/>
                    </a:moveTo>
                    <a:lnTo>
                      <a:pt x="61" y="20"/>
                    </a:lnTo>
                    <a:lnTo>
                      <a:pt x="79" y="12"/>
                    </a:lnTo>
                    <a:lnTo>
                      <a:pt x="82" y="18"/>
                    </a:lnTo>
                    <a:lnTo>
                      <a:pt x="64" y="27"/>
                    </a:lnTo>
                    <a:close/>
                    <a:moveTo>
                      <a:pt x="70" y="7"/>
                    </a:moveTo>
                    <a:lnTo>
                      <a:pt x="75" y="7"/>
                    </a:lnTo>
                    <a:lnTo>
                      <a:pt x="79" y="12"/>
                    </a:lnTo>
                    <a:lnTo>
                      <a:pt x="70" y="17"/>
                    </a:lnTo>
                    <a:lnTo>
                      <a:pt x="70" y="7"/>
                    </a:lnTo>
                    <a:close/>
                    <a:moveTo>
                      <a:pt x="70" y="26"/>
                    </a:moveTo>
                    <a:lnTo>
                      <a:pt x="67" y="26"/>
                    </a:lnTo>
                    <a:lnTo>
                      <a:pt x="67" y="7"/>
                    </a:lnTo>
                    <a:lnTo>
                      <a:pt x="70" y="7"/>
                    </a:lnTo>
                    <a:lnTo>
                      <a:pt x="70" y="26"/>
                    </a:lnTo>
                    <a:close/>
                    <a:moveTo>
                      <a:pt x="67" y="26"/>
                    </a:moveTo>
                    <a:lnTo>
                      <a:pt x="63" y="26"/>
                    </a:lnTo>
                    <a:lnTo>
                      <a:pt x="60" y="23"/>
                    </a:lnTo>
                    <a:lnTo>
                      <a:pt x="67" y="17"/>
                    </a:lnTo>
                    <a:lnTo>
                      <a:pt x="67" y="26"/>
                    </a:lnTo>
                    <a:close/>
                    <a:moveTo>
                      <a:pt x="60" y="23"/>
                    </a:moveTo>
                    <a:lnTo>
                      <a:pt x="57" y="20"/>
                    </a:lnTo>
                    <a:lnTo>
                      <a:pt x="70" y="7"/>
                    </a:lnTo>
                    <a:lnTo>
                      <a:pt x="73" y="9"/>
                    </a:lnTo>
                    <a:lnTo>
                      <a:pt x="60" y="23"/>
                    </a:lnTo>
                    <a:close/>
                    <a:moveTo>
                      <a:pt x="70" y="7"/>
                    </a:moveTo>
                    <a:lnTo>
                      <a:pt x="80" y="16"/>
                    </a:lnTo>
                    <a:lnTo>
                      <a:pt x="70" y="7"/>
                    </a:lnTo>
                    <a:lnTo>
                      <a:pt x="63" y="13"/>
                    </a:lnTo>
                    <a:lnTo>
                      <a:pt x="70" y="7"/>
                    </a:lnTo>
                    <a:close/>
                    <a:moveTo>
                      <a:pt x="57" y="20"/>
                    </a:moveTo>
                    <a:lnTo>
                      <a:pt x="53" y="17"/>
                    </a:lnTo>
                    <a:lnTo>
                      <a:pt x="67" y="4"/>
                    </a:lnTo>
                    <a:lnTo>
                      <a:pt x="70" y="7"/>
                    </a:lnTo>
                    <a:lnTo>
                      <a:pt x="57" y="20"/>
                    </a:lnTo>
                    <a:close/>
                    <a:moveTo>
                      <a:pt x="60" y="0"/>
                    </a:moveTo>
                    <a:lnTo>
                      <a:pt x="64" y="0"/>
                    </a:lnTo>
                    <a:lnTo>
                      <a:pt x="67" y="4"/>
                    </a:lnTo>
                    <a:lnTo>
                      <a:pt x="60" y="10"/>
                    </a:lnTo>
                    <a:lnTo>
                      <a:pt x="60" y="0"/>
                    </a:lnTo>
                    <a:close/>
                    <a:moveTo>
                      <a:pt x="60" y="19"/>
                    </a:moveTo>
                    <a:lnTo>
                      <a:pt x="57" y="19"/>
                    </a:lnTo>
                    <a:lnTo>
                      <a:pt x="57" y="0"/>
                    </a:lnTo>
                    <a:lnTo>
                      <a:pt x="60" y="0"/>
                    </a:lnTo>
                    <a:lnTo>
                      <a:pt x="60" y="19"/>
                    </a:lnTo>
                    <a:close/>
                    <a:moveTo>
                      <a:pt x="57" y="19"/>
                    </a:moveTo>
                    <a:lnTo>
                      <a:pt x="51" y="19"/>
                    </a:lnTo>
                    <a:lnTo>
                      <a:pt x="51" y="0"/>
                    </a:lnTo>
                    <a:lnTo>
                      <a:pt x="57" y="0"/>
                    </a:lnTo>
                    <a:lnTo>
                      <a:pt x="57" y="19"/>
                    </a:lnTo>
                    <a:close/>
                    <a:moveTo>
                      <a:pt x="51" y="19"/>
                    </a:moveTo>
                    <a:lnTo>
                      <a:pt x="45" y="19"/>
                    </a:lnTo>
                    <a:lnTo>
                      <a:pt x="45" y="0"/>
                    </a:lnTo>
                    <a:lnTo>
                      <a:pt x="51" y="0"/>
                    </a:lnTo>
                    <a:lnTo>
                      <a:pt x="51" y="19"/>
                    </a:lnTo>
                    <a:close/>
                    <a:moveTo>
                      <a:pt x="38" y="4"/>
                    </a:moveTo>
                    <a:lnTo>
                      <a:pt x="40" y="0"/>
                    </a:lnTo>
                    <a:lnTo>
                      <a:pt x="45" y="0"/>
                    </a:lnTo>
                    <a:lnTo>
                      <a:pt x="45" y="10"/>
                    </a:lnTo>
                    <a:lnTo>
                      <a:pt x="38" y="4"/>
                    </a:lnTo>
                    <a:close/>
                    <a:moveTo>
                      <a:pt x="51" y="17"/>
                    </a:moveTo>
                    <a:lnTo>
                      <a:pt x="48" y="20"/>
                    </a:lnTo>
                    <a:lnTo>
                      <a:pt x="35" y="7"/>
                    </a:lnTo>
                    <a:lnTo>
                      <a:pt x="38" y="4"/>
                    </a:lnTo>
                    <a:lnTo>
                      <a:pt x="51" y="17"/>
                    </a:lnTo>
                    <a:close/>
                    <a:moveTo>
                      <a:pt x="48" y="20"/>
                    </a:moveTo>
                    <a:lnTo>
                      <a:pt x="46" y="22"/>
                    </a:lnTo>
                    <a:lnTo>
                      <a:pt x="41" y="22"/>
                    </a:lnTo>
                    <a:lnTo>
                      <a:pt x="41" y="13"/>
                    </a:lnTo>
                    <a:lnTo>
                      <a:pt x="48" y="20"/>
                    </a:lnTo>
                    <a:close/>
                    <a:moveTo>
                      <a:pt x="41" y="22"/>
                    </a:moveTo>
                    <a:lnTo>
                      <a:pt x="35" y="22"/>
                    </a:lnTo>
                    <a:lnTo>
                      <a:pt x="35" y="4"/>
                    </a:lnTo>
                    <a:lnTo>
                      <a:pt x="41" y="4"/>
                    </a:lnTo>
                    <a:lnTo>
                      <a:pt x="41" y="22"/>
                    </a:lnTo>
                    <a:close/>
                    <a:moveTo>
                      <a:pt x="28" y="7"/>
                    </a:moveTo>
                    <a:lnTo>
                      <a:pt x="31" y="4"/>
                    </a:lnTo>
                    <a:lnTo>
                      <a:pt x="35" y="4"/>
                    </a:lnTo>
                    <a:lnTo>
                      <a:pt x="35" y="13"/>
                    </a:lnTo>
                    <a:lnTo>
                      <a:pt x="28" y="7"/>
                    </a:lnTo>
                    <a:close/>
                    <a:moveTo>
                      <a:pt x="41" y="20"/>
                    </a:moveTo>
                    <a:lnTo>
                      <a:pt x="39" y="23"/>
                    </a:lnTo>
                    <a:lnTo>
                      <a:pt x="25" y="9"/>
                    </a:lnTo>
                    <a:lnTo>
                      <a:pt x="28" y="7"/>
                    </a:lnTo>
                    <a:lnTo>
                      <a:pt x="41" y="20"/>
                    </a:lnTo>
                    <a:close/>
                    <a:moveTo>
                      <a:pt x="39" y="23"/>
                    </a:moveTo>
                    <a:lnTo>
                      <a:pt x="38" y="24"/>
                    </a:lnTo>
                    <a:lnTo>
                      <a:pt x="36" y="24"/>
                    </a:lnTo>
                    <a:lnTo>
                      <a:pt x="31" y="17"/>
                    </a:lnTo>
                    <a:lnTo>
                      <a:pt x="39" y="23"/>
                    </a:lnTo>
                    <a:close/>
                    <a:moveTo>
                      <a:pt x="36" y="24"/>
                    </a:moveTo>
                    <a:lnTo>
                      <a:pt x="29" y="28"/>
                    </a:lnTo>
                    <a:lnTo>
                      <a:pt x="21" y="11"/>
                    </a:lnTo>
                    <a:lnTo>
                      <a:pt x="28" y="8"/>
                    </a:lnTo>
                    <a:lnTo>
                      <a:pt x="36" y="24"/>
                    </a:lnTo>
                    <a:close/>
                    <a:moveTo>
                      <a:pt x="19" y="12"/>
                    </a:moveTo>
                    <a:lnTo>
                      <a:pt x="20" y="11"/>
                    </a:lnTo>
                    <a:lnTo>
                      <a:pt x="21" y="11"/>
                    </a:lnTo>
                    <a:lnTo>
                      <a:pt x="26" y="19"/>
                    </a:lnTo>
                    <a:lnTo>
                      <a:pt x="19" y="12"/>
                    </a:lnTo>
                    <a:close/>
                    <a:moveTo>
                      <a:pt x="32" y="27"/>
                    </a:moveTo>
                    <a:lnTo>
                      <a:pt x="29" y="29"/>
                    </a:lnTo>
                    <a:lnTo>
                      <a:pt x="16" y="16"/>
                    </a:lnTo>
                    <a:lnTo>
                      <a:pt x="19" y="12"/>
                    </a:lnTo>
                    <a:lnTo>
                      <a:pt x="32" y="27"/>
                    </a:lnTo>
                    <a:close/>
                    <a:moveTo>
                      <a:pt x="29" y="29"/>
                    </a:moveTo>
                    <a:lnTo>
                      <a:pt x="19" y="39"/>
                    </a:lnTo>
                    <a:lnTo>
                      <a:pt x="29" y="29"/>
                    </a:lnTo>
                    <a:lnTo>
                      <a:pt x="22" y="22"/>
                    </a:lnTo>
                    <a:lnTo>
                      <a:pt x="29" y="29"/>
                    </a:lnTo>
                    <a:close/>
                    <a:moveTo>
                      <a:pt x="29" y="29"/>
                    </a:moveTo>
                    <a:lnTo>
                      <a:pt x="26" y="32"/>
                    </a:lnTo>
                    <a:lnTo>
                      <a:pt x="13" y="19"/>
                    </a:lnTo>
                    <a:lnTo>
                      <a:pt x="16" y="16"/>
                    </a:lnTo>
                    <a:lnTo>
                      <a:pt x="29" y="29"/>
                    </a:lnTo>
                    <a:close/>
                    <a:moveTo>
                      <a:pt x="10" y="21"/>
                    </a:moveTo>
                    <a:lnTo>
                      <a:pt x="11" y="20"/>
                    </a:lnTo>
                    <a:lnTo>
                      <a:pt x="13" y="19"/>
                    </a:lnTo>
                    <a:lnTo>
                      <a:pt x="19" y="26"/>
                    </a:lnTo>
                    <a:lnTo>
                      <a:pt x="10" y="21"/>
                    </a:lnTo>
                    <a:close/>
                    <a:moveTo>
                      <a:pt x="28" y="30"/>
                    </a:moveTo>
                    <a:lnTo>
                      <a:pt x="25" y="37"/>
                    </a:lnTo>
                    <a:lnTo>
                      <a:pt x="7" y="28"/>
                    </a:lnTo>
                    <a:lnTo>
                      <a:pt x="10" y="21"/>
                    </a:lnTo>
                    <a:lnTo>
                      <a:pt x="28" y="30"/>
                    </a:lnTo>
                    <a:close/>
                    <a:moveTo>
                      <a:pt x="25" y="37"/>
                    </a:moveTo>
                    <a:lnTo>
                      <a:pt x="24" y="38"/>
                    </a:lnTo>
                    <a:lnTo>
                      <a:pt x="22" y="39"/>
                    </a:lnTo>
                    <a:lnTo>
                      <a:pt x="16" y="32"/>
                    </a:lnTo>
                    <a:lnTo>
                      <a:pt x="25" y="37"/>
                    </a:lnTo>
                    <a:close/>
                    <a:moveTo>
                      <a:pt x="22" y="39"/>
                    </a:moveTo>
                    <a:lnTo>
                      <a:pt x="19" y="42"/>
                    </a:lnTo>
                    <a:lnTo>
                      <a:pt x="6" y="29"/>
                    </a:lnTo>
                    <a:lnTo>
                      <a:pt x="9" y="26"/>
                    </a:lnTo>
                    <a:lnTo>
                      <a:pt x="22" y="39"/>
                    </a:lnTo>
                    <a:close/>
                    <a:moveTo>
                      <a:pt x="6" y="29"/>
                    </a:moveTo>
                    <a:lnTo>
                      <a:pt x="16" y="19"/>
                    </a:lnTo>
                    <a:lnTo>
                      <a:pt x="6" y="29"/>
                    </a:lnTo>
                    <a:lnTo>
                      <a:pt x="13" y="36"/>
                    </a:lnTo>
                    <a:lnTo>
                      <a:pt x="6" y="29"/>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3" y="54"/>
                    </a:moveTo>
                    <a:lnTo>
                      <a:pt x="0" y="52"/>
                    </a:lnTo>
                    <a:lnTo>
                      <a:pt x="0" y="48"/>
                    </a:lnTo>
                    <a:lnTo>
                      <a:pt x="9" y="48"/>
                    </a:lnTo>
                    <a:lnTo>
                      <a:pt x="3" y="54"/>
                    </a:lnTo>
                    <a:close/>
                    <a:moveTo>
                      <a:pt x="16" y="41"/>
                    </a:moveTo>
                    <a:lnTo>
                      <a:pt x="19" y="44"/>
                    </a:lnTo>
                    <a:lnTo>
                      <a:pt x="6" y="58"/>
                    </a:lnTo>
                    <a:lnTo>
                      <a:pt x="3" y="54"/>
                    </a:lnTo>
                    <a:lnTo>
                      <a:pt x="16" y="41"/>
                    </a:lnTo>
                    <a:close/>
                    <a:moveTo>
                      <a:pt x="19" y="44"/>
                    </a:moveTo>
                    <a:lnTo>
                      <a:pt x="22" y="48"/>
                    </a:lnTo>
                    <a:lnTo>
                      <a:pt x="22" y="51"/>
                    </a:lnTo>
                    <a:lnTo>
                      <a:pt x="13" y="51"/>
                    </a:lnTo>
                    <a:lnTo>
                      <a:pt x="19" y="44"/>
                    </a:lnTo>
                    <a:close/>
                    <a:moveTo>
                      <a:pt x="22" y="51"/>
                    </a:moveTo>
                    <a:lnTo>
                      <a:pt x="22" y="58"/>
                    </a:lnTo>
                    <a:lnTo>
                      <a:pt x="3" y="58"/>
                    </a:lnTo>
                    <a:lnTo>
                      <a:pt x="3" y="51"/>
                    </a:lnTo>
                    <a:lnTo>
                      <a:pt x="22" y="51"/>
                    </a:lnTo>
                    <a:close/>
                    <a:moveTo>
                      <a:pt x="6" y="64"/>
                    </a:moveTo>
                    <a:lnTo>
                      <a:pt x="3" y="62"/>
                    </a:lnTo>
                    <a:lnTo>
                      <a:pt x="3" y="58"/>
                    </a:lnTo>
                    <a:lnTo>
                      <a:pt x="13" y="58"/>
                    </a:lnTo>
                    <a:lnTo>
                      <a:pt x="6" y="64"/>
                    </a:lnTo>
                    <a:close/>
                    <a:moveTo>
                      <a:pt x="19" y="51"/>
                    </a:moveTo>
                    <a:lnTo>
                      <a:pt x="22" y="54"/>
                    </a:lnTo>
                    <a:lnTo>
                      <a:pt x="9" y="67"/>
                    </a:lnTo>
                    <a:lnTo>
                      <a:pt x="6" y="64"/>
                    </a:lnTo>
                    <a:lnTo>
                      <a:pt x="19" y="51"/>
                    </a:lnTo>
                    <a:close/>
                    <a:moveTo>
                      <a:pt x="22" y="54"/>
                    </a:moveTo>
                    <a:lnTo>
                      <a:pt x="26" y="58"/>
                    </a:lnTo>
                    <a:lnTo>
                      <a:pt x="13" y="71"/>
                    </a:lnTo>
                    <a:lnTo>
                      <a:pt x="9" y="67"/>
                    </a:lnTo>
                    <a:lnTo>
                      <a:pt x="22" y="54"/>
                    </a:lnTo>
                    <a:close/>
                    <a:moveTo>
                      <a:pt x="19" y="73"/>
                    </a:moveTo>
                    <a:lnTo>
                      <a:pt x="15" y="73"/>
                    </a:lnTo>
                    <a:lnTo>
                      <a:pt x="13" y="71"/>
                    </a:lnTo>
                    <a:lnTo>
                      <a:pt x="19" y="64"/>
                    </a:lnTo>
                    <a:lnTo>
                      <a:pt x="19" y="73"/>
                    </a:lnTo>
                    <a:close/>
                    <a:moveTo>
                      <a:pt x="19" y="54"/>
                    </a:moveTo>
                    <a:lnTo>
                      <a:pt x="22" y="54"/>
                    </a:lnTo>
                    <a:lnTo>
                      <a:pt x="22" y="73"/>
                    </a:lnTo>
                    <a:lnTo>
                      <a:pt x="19" y="73"/>
                    </a:lnTo>
                    <a:lnTo>
                      <a:pt x="19" y="54"/>
                    </a:lnTo>
                    <a:close/>
                    <a:moveTo>
                      <a:pt x="22" y="54"/>
                    </a:moveTo>
                    <a:lnTo>
                      <a:pt x="26" y="54"/>
                    </a:lnTo>
                    <a:lnTo>
                      <a:pt x="29" y="58"/>
                    </a:lnTo>
                    <a:lnTo>
                      <a:pt x="22" y="64"/>
                    </a:lnTo>
                    <a:lnTo>
                      <a:pt x="22" y="54"/>
                    </a:lnTo>
                    <a:close/>
                    <a:moveTo>
                      <a:pt x="29" y="58"/>
                    </a:moveTo>
                    <a:lnTo>
                      <a:pt x="32" y="61"/>
                    </a:lnTo>
                    <a:lnTo>
                      <a:pt x="19" y="74"/>
                    </a:lnTo>
                    <a:lnTo>
                      <a:pt x="16" y="71"/>
                    </a:lnTo>
                    <a:lnTo>
                      <a:pt x="29" y="58"/>
                    </a:lnTo>
                    <a:close/>
                    <a:moveTo>
                      <a:pt x="26" y="76"/>
                    </a:moveTo>
                    <a:lnTo>
                      <a:pt x="21" y="76"/>
                    </a:lnTo>
                    <a:lnTo>
                      <a:pt x="19" y="74"/>
                    </a:lnTo>
                    <a:lnTo>
                      <a:pt x="26" y="67"/>
                    </a:lnTo>
                    <a:lnTo>
                      <a:pt x="26" y="76"/>
                    </a:lnTo>
                    <a:close/>
                    <a:moveTo>
                      <a:pt x="26" y="58"/>
                    </a:moveTo>
                    <a:lnTo>
                      <a:pt x="31" y="58"/>
                    </a:lnTo>
                    <a:lnTo>
                      <a:pt x="31" y="76"/>
                    </a:lnTo>
                    <a:lnTo>
                      <a:pt x="26" y="76"/>
                    </a:lnTo>
                    <a:lnTo>
                      <a:pt x="26" y="58"/>
                    </a:lnTo>
                    <a:close/>
                    <a:moveTo>
                      <a:pt x="31" y="58"/>
                    </a:moveTo>
                    <a:lnTo>
                      <a:pt x="35" y="58"/>
                    </a:lnTo>
                    <a:lnTo>
                      <a:pt x="35" y="76"/>
                    </a:lnTo>
                    <a:lnTo>
                      <a:pt x="31" y="76"/>
                    </a:lnTo>
                    <a:lnTo>
                      <a:pt x="31" y="58"/>
                    </a:lnTo>
                    <a:close/>
                    <a:moveTo>
                      <a:pt x="35" y="58"/>
                    </a:moveTo>
                    <a:lnTo>
                      <a:pt x="41" y="58"/>
                    </a:lnTo>
                    <a:lnTo>
                      <a:pt x="41" y="76"/>
                    </a:lnTo>
                    <a:lnTo>
                      <a:pt x="35" y="76"/>
                    </a:lnTo>
                    <a:lnTo>
                      <a:pt x="35" y="58"/>
                    </a:lnTo>
                    <a:close/>
                    <a:moveTo>
                      <a:pt x="41" y="58"/>
                    </a:moveTo>
                    <a:lnTo>
                      <a:pt x="48" y="58"/>
                    </a:lnTo>
                    <a:lnTo>
                      <a:pt x="48" y="76"/>
                    </a:lnTo>
                    <a:lnTo>
                      <a:pt x="41" y="76"/>
                    </a:lnTo>
                    <a:lnTo>
                      <a:pt x="41" y="58"/>
                    </a:lnTo>
                    <a:close/>
                    <a:moveTo>
                      <a:pt x="54" y="74"/>
                    </a:moveTo>
                    <a:lnTo>
                      <a:pt x="51" y="76"/>
                    </a:lnTo>
                    <a:lnTo>
                      <a:pt x="48" y="76"/>
                    </a:lnTo>
                    <a:lnTo>
                      <a:pt x="48" y="67"/>
                    </a:lnTo>
                    <a:lnTo>
                      <a:pt x="54" y="74"/>
                    </a:lnTo>
                    <a:close/>
                    <a:moveTo>
                      <a:pt x="41" y="61"/>
                    </a:moveTo>
                    <a:lnTo>
                      <a:pt x="45" y="58"/>
                    </a:lnTo>
                    <a:lnTo>
                      <a:pt x="58" y="71"/>
                    </a:lnTo>
                    <a:lnTo>
                      <a:pt x="54" y="74"/>
                    </a:lnTo>
                    <a:lnTo>
                      <a:pt x="41" y="61"/>
                    </a:lnTo>
                    <a:close/>
                    <a:moveTo>
                      <a:pt x="45" y="58"/>
                    </a:moveTo>
                    <a:lnTo>
                      <a:pt x="46" y="56"/>
                    </a:lnTo>
                    <a:lnTo>
                      <a:pt x="47" y="55"/>
                    </a:lnTo>
                    <a:lnTo>
                      <a:pt x="51" y="64"/>
                    </a:lnTo>
                    <a:lnTo>
                      <a:pt x="45" y="58"/>
                    </a:lnTo>
                    <a:close/>
                    <a:moveTo>
                      <a:pt x="47" y="55"/>
                    </a:moveTo>
                    <a:lnTo>
                      <a:pt x="53" y="52"/>
                    </a:lnTo>
                    <a:lnTo>
                      <a:pt x="61"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89" name="Freeform 646">
                <a:extLst>
                  <a:ext uri="{FF2B5EF4-FFF2-40B4-BE49-F238E27FC236}">
                    <a16:creationId xmlns:a16="http://schemas.microsoft.com/office/drawing/2014/main" id="{07698A3A-773E-477B-A992-DA17D77865C0}"/>
                  </a:ext>
                </a:extLst>
              </p:cNvPr>
              <p:cNvSpPr>
                <a:spLocks/>
              </p:cNvSpPr>
              <p:nvPr/>
            </p:nvSpPr>
            <p:spPr bwMode="auto">
              <a:xfrm>
                <a:off x="3457" y="2341"/>
                <a:ext cx="17" cy="15"/>
              </a:xfrm>
              <a:custGeom>
                <a:avLst/>
                <a:gdLst>
                  <a:gd name="T0" fmla="*/ 3 w 66"/>
                  <a:gd name="T1" fmla="*/ 3 h 58"/>
                  <a:gd name="T2" fmla="*/ 3 w 66"/>
                  <a:gd name="T3" fmla="*/ 3 h 58"/>
                  <a:gd name="T4" fmla="*/ 4 w 66"/>
                  <a:gd name="T5" fmla="*/ 3 h 58"/>
                  <a:gd name="T6" fmla="*/ 4 w 66"/>
                  <a:gd name="T7" fmla="*/ 3 h 58"/>
                  <a:gd name="T8" fmla="*/ 4 w 66"/>
                  <a:gd name="T9" fmla="*/ 3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2 w 66"/>
                  <a:gd name="T41" fmla="*/ 1 h 58"/>
                  <a:gd name="T42" fmla="*/ 1 w 66"/>
                  <a:gd name="T43" fmla="*/ 1 h 58"/>
                  <a:gd name="T44" fmla="*/ 1 w 66"/>
                  <a:gd name="T45" fmla="*/ 1 h 58"/>
                  <a:gd name="T46" fmla="*/ 1 w 66"/>
                  <a:gd name="T47" fmla="*/ 1 h 58"/>
                  <a:gd name="T48" fmla="*/ 0 w 66"/>
                  <a:gd name="T49" fmla="*/ 1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1 w 66"/>
                  <a:gd name="T65" fmla="*/ 4 h 58"/>
                  <a:gd name="T66" fmla="*/ 1 w 66"/>
                  <a:gd name="T67" fmla="*/ 4 h 58"/>
                  <a:gd name="T68" fmla="*/ 1 w 66"/>
                  <a:gd name="T69" fmla="*/ 4 h 58"/>
                  <a:gd name="T70" fmla="*/ 2 w 66"/>
                  <a:gd name="T71" fmla="*/ 4 h 58"/>
                  <a:gd name="T72" fmla="*/ 2 w 66"/>
                  <a:gd name="T73" fmla="*/ 4 h 58"/>
                  <a:gd name="T74" fmla="*/ 2 w 66"/>
                  <a:gd name="T75" fmla="*/ 4 h 58"/>
                  <a:gd name="T76" fmla="*/ 3 w 66"/>
                  <a:gd name="T77" fmla="*/ 4 h 58"/>
                  <a:gd name="T78" fmla="*/ 3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6" y="45"/>
                    </a:lnTo>
                    <a:lnTo>
                      <a:pt x="59" y="41"/>
                    </a:lnTo>
                    <a:lnTo>
                      <a:pt x="62" y="38"/>
                    </a:lnTo>
                    <a:lnTo>
                      <a:pt x="62" y="32"/>
                    </a:lnTo>
                    <a:lnTo>
                      <a:pt x="66" y="29"/>
                    </a:lnTo>
                    <a:lnTo>
                      <a:pt x="66" y="23"/>
                    </a:lnTo>
                    <a:lnTo>
                      <a:pt x="66" y="19"/>
                    </a:lnTo>
                    <a:lnTo>
                      <a:pt x="66" y="16"/>
                    </a:lnTo>
                    <a:lnTo>
                      <a:pt x="62" y="10"/>
                    </a:lnTo>
                    <a:lnTo>
                      <a:pt x="59" y="7"/>
                    </a:lnTo>
                    <a:lnTo>
                      <a:pt x="56" y="4"/>
                    </a:lnTo>
                    <a:lnTo>
                      <a:pt x="54" y="4"/>
                    </a:lnTo>
                    <a:lnTo>
                      <a:pt x="50" y="0"/>
                    </a:lnTo>
                    <a:lnTo>
                      <a:pt x="47" y="0"/>
                    </a:lnTo>
                    <a:lnTo>
                      <a:pt x="40" y="0"/>
                    </a:lnTo>
                    <a:lnTo>
                      <a:pt x="34" y="0"/>
                    </a:lnTo>
                    <a:lnTo>
                      <a:pt x="30" y="0"/>
                    </a:lnTo>
                    <a:lnTo>
                      <a:pt x="25" y="4"/>
                    </a:lnTo>
                    <a:lnTo>
                      <a:pt x="22" y="7"/>
                    </a:lnTo>
                    <a:lnTo>
                      <a:pt x="15" y="10"/>
                    </a:lnTo>
                    <a:lnTo>
                      <a:pt x="12" y="13"/>
                    </a:lnTo>
                    <a:lnTo>
                      <a:pt x="8" y="16"/>
                    </a:lnTo>
                    <a:lnTo>
                      <a:pt x="5" y="19"/>
                    </a:lnTo>
                    <a:lnTo>
                      <a:pt x="2" y="26"/>
                    </a:lnTo>
                    <a:lnTo>
                      <a:pt x="0" y="29"/>
                    </a:lnTo>
                    <a:lnTo>
                      <a:pt x="0" y="36"/>
                    </a:lnTo>
                    <a:lnTo>
                      <a:pt x="0" y="38"/>
                    </a:lnTo>
                    <a:lnTo>
                      <a:pt x="2" y="41"/>
                    </a:lnTo>
                    <a:lnTo>
                      <a:pt x="2" y="48"/>
                    </a:lnTo>
                    <a:lnTo>
                      <a:pt x="5" y="51"/>
                    </a:lnTo>
                    <a:lnTo>
                      <a:pt x="8" y="54"/>
                    </a:lnTo>
                    <a:lnTo>
                      <a:pt x="12" y="54"/>
                    </a:lnTo>
                    <a:lnTo>
                      <a:pt x="15" y="58"/>
                    </a:lnTo>
                    <a:lnTo>
                      <a:pt x="22" y="58"/>
                    </a:lnTo>
                    <a:lnTo>
                      <a:pt x="25" y="58"/>
                    </a:lnTo>
                    <a:lnTo>
                      <a:pt x="30" y="58"/>
                    </a:lnTo>
                    <a:lnTo>
                      <a:pt x="37" y="58"/>
                    </a:lnTo>
                    <a:lnTo>
                      <a:pt x="40"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0" name="Freeform 647">
                <a:extLst>
                  <a:ext uri="{FF2B5EF4-FFF2-40B4-BE49-F238E27FC236}">
                    <a16:creationId xmlns:a16="http://schemas.microsoft.com/office/drawing/2014/main" id="{2EE7F154-7CA6-44BE-B3CD-E948228077A6}"/>
                  </a:ext>
                </a:extLst>
              </p:cNvPr>
              <p:cNvSpPr>
                <a:spLocks noEditPoints="1"/>
              </p:cNvSpPr>
              <p:nvPr/>
            </p:nvSpPr>
            <p:spPr bwMode="auto">
              <a:xfrm>
                <a:off x="3455" y="2339"/>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5 w 86"/>
                  <a:gd name="T31" fmla="*/ 1 h 76"/>
                  <a:gd name="T32" fmla="*/ 3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1 w 86"/>
                  <a:gd name="T55" fmla="*/ 1 h 76"/>
                  <a:gd name="T56" fmla="*/ 2 w 86"/>
                  <a:gd name="T57" fmla="*/ 1 h 76"/>
                  <a:gd name="T58" fmla="*/ 2 w 86"/>
                  <a:gd name="T59" fmla="*/ 2 h 76"/>
                  <a:gd name="T60" fmla="*/ 2 w 86"/>
                  <a:gd name="T61" fmla="*/ 2 h 76"/>
                  <a:gd name="T62" fmla="*/ 1 w 86"/>
                  <a:gd name="T63" fmla="*/ 2 h 76"/>
                  <a:gd name="T64" fmla="*/ 1 w 86"/>
                  <a:gd name="T65" fmla="*/ 2 h 76"/>
                  <a:gd name="T66" fmla="*/ 1 w 86"/>
                  <a:gd name="T67" fmla="*/ 1 h 76"/>
                  <a:gd name="T68" fmla="*/ 0 w 86"/>
                  <a:gd name="T69" fmla="*/ 2 h 76"/>
                  <a:gd name="T70" fmla="*/ 1 w 86"/>
                  <a:gd name="T71" fmla="*/ 3 h 76"/>
                  <a:gd name="T72" fmla="*/ 1 w 86"/>
                  <a:gd name="T73" fmla="*/ 3 h 76"/>
                  <a:gd name="T74" fmla="*/ 0 w 86"/>
                  <a:gd name="T75" fmla="*/ 2 h 76"/>
                  <a:gd name="T76" fmla="*/ 0 w 86"/>
                  <a:gd name="T77" fmla="*/ 3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5 h 76"/>
                  <a:gd name="T92" fmla="*/ 1 w 86"/>
                  <a:gd name="T93" fmla="*/ 4 h 76"/>
                  <a:gd name="T94" fmla="*/ 2 w 86"/>
                  <a:gd name="T95" fmla="*/ 4 h 76"/>
                  <a:gd name="T96" fmla="*/ 1 w 86"/>
                  <a:gd name="T97" fmla="*/ 5 h 76"/>
                  <a:gd name="T98" fmla="*/ 1 w 86"/>
                  <a:gd name="T99" fmla="*/ 5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0"/>
                    </a:lnTo>
                    <a:lnTo>
                      <a:pt x="67" y="63"/>
                    </a:lnTo>
                    <a:lnTo>
                      <a:pt x="64" y="67"/>
                    </a:lnTo>
                    <a:lnTo>
                      <a:pt x="50" y="54"/>
                    </a:lnTo>
                    <a:close/>
                    <a:moveTo>
                      <a:pt x="54" y="50"/>
                    </a:moveTo>
                    <a:lnTo>
                      <a:pt x="55" y="49"/>
                    </a:lnTo>
                    <a:lnTo>
                      <a:pt x="56" y="48"/>
                    </a:lnTo>
                    <a:lnTo>
                      <a:pt x="60" y="57"/>
                    </a:lnTo>
                    <a:lnTo>
                      <a:pt x="54" y="50"/>
                    </a:lnTo>
                    <a:close/>
                    <a:moveTo>
                      <a:pt x="56" y="48"/>
                    </a:moveTo>
                    <a:lnTo>
                      <a:pt x="62" y="45"/>
                    </a:lnTo>
                    <a:lnTo>
                      <a:pt x="70" y="62"/>
                    </a:lnTo>
                    <a:lnTo>
                      <a:pt x="65" y="66"/>
                    </a:lnTo>
                    <a:lnTo>
                      <a:pt x="56" y="48"/>
                    </a:lnTo>
                    <a:close/>
                    <a:moveTo>
                      <a:pt x="73" y="60"/>
                    </a:moveTo>
                    <a:lnTo>
                      <a:pt x="72" y="61"/>
                    </a:lnTo>
                    <a:lnTo>
                      <a:pt x="70" y="62"/>
                    </a:lnTo>
                    <a:lnTo>
                      <a:pt x="66" y="54"/>
                    </a:lnTo>
                    <a:lnTo>
                      <a:pt x="73" y="60"/>
                    </a:lnTo>
                    <a:close/>
                    <a:moveTo>
                      <a:pt x="59" y="47"/>
                    </a:moveTo>
                    <a:lnTo>
                      <a:pt x="62" y="44"/>
                    </a:lnTo>
                    <a:lnTo>
                      <a:pt x="76" y="57"/>
                    </a:lnTo>
                    <a:lnTo>
                      <a:pt x="73" y="60"/>
                    </a:lnTo>
                    <a:lnTo>
                      <a:pt x="59" y="47"/>
                    </a:lnTo>
                    <a:close/>
                    <a:moveTo>
                      <a:pt x="76" y="57"/>
                    </a:moveTo>
                    <a:lnTo>
                      <a:pt x="76" y="57"/>
                    </a:lnTo>
                    <a:lnTo>
                      <a:pt x="69" y="50"/>
                    </a:lnTo>
                    <a:lnTo>
                      <a:pt x="76" y="57"/>
                    </a:lnTo>
                    <a:close/>
                    <a:moveTo>
                      <a:pt x="62" y="44"/>
                    </a:moveTo>
                    <a:lnTo>
                      <a:pt x="66" y="40"/>
                    </a:lnTo>
                    <a:lnTo>
                      <a:pt x="79" y="55"/>
                    </a:lnTo>
                    <a:lnTo>
                      <a:pt x="76" y="57"/>
                    </a:lnTo>
                    <a:lnTo>
                      <a:pt x="62" y="44"/>
                    </a:lnTo>
                    <a:close/>
                    <a:moveTo>
                      <a:pt x="82" y="47"/>
                    </a:moveTo>
                    <a:lnTo>
                      <a:pt x="82" y="51"/>
                    </a:lnTo>
                    <a:lnTo>
                      <a:pt x="79" y="55"/>
                    </a:lnTo>
                    <a:lnTo>
                      <a:pt x="72" y="47"/>
                    </a:lnTo>
                    <a:lnTo>
                      <a:pt x="82" y="47"/>
                    </a:lnTo>
                    <a:close/>
                    <a:moveTo>
                      <a:pt x="64" y="47"/>
                    </a:moveTo>
                    <a:lnTo>
                      <a:pt x="64" y="41"/>
                    </a:lnTo>
                    <a:lnTo>
                      <a:pt x="82" y="41"/>
                    </a:lnTo>
                    <a:lnTo>
                      <a:pt x="82" y="47"/>
                    </a:lnTo>
                    <a:lnTo>
                      <a:pt x="64" y="47"/>
                    </a:lnTo>
                    <a:close/>
                    <a:moveTo>
                      <a:pt x="64" y="41"/>
                    </a:moveTo>
                    <a:lnTo>
                      <a:pt x="64" y="37"/>
                    </a:lnTo>
                    <a:lnTo>
                      <a:pt x="66" y="35"/>
                    </a:lnTo>
                    <a:lnTo>
                      <a:pt x="72" y="41"/>
                    </a:lnTo>
                    <a:lnTo>
                      <a:pt x="64" y="41"/>
                    </a:lnTo>
                    <a:close/>
                    <a:moveTo>
                      <a:pt x="66" y="35"/>
                    </a:moveTo>
                    <a:lnTo>
                      <a:pt x="69" y="32"/>
                    </a:lnTo>
                    <a:lnTo>
                      <a:pt x="82" y="45"/>
                    </a:lnTo>
                    <a:lnTo>
                      <a:pt x="79" y="48"/>
                    </a:lnTo>
                    <a:lnTo>
                      <a:pt x="66" y="35"/>
                    </a:lnTo>
                    <a:close/>
                    <a:moveTo>
                      <a:pt x="86" y="38"/>
                    </a:moveTo>
                    <a:lnTo>
                      <a:pt x="86" y="41"/>
                    </a:lnTo>
                    <a:lnTo>
                      <a:pt x="82" y="45"/>
                    </a:lnTo>
                    <a:lnTo>
                      <a:pt x="76" y="38"/>
                    </a:lnTo>
                    <a:lnTo>
                      <a:pt x="86" y="38"/>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66" y="28"/>
                    </a:moveTo>
                    <a:lnTo>
                      <a:pt x="66" y="25"/>
                    </a:lnTo>
                    <a:lnTo>
                      <a:pt x="86" y="25"/>
                    </a:lnTo>
                    <a:lnTo>
                      <a:pt x="86" y="28"/>
                    </a:lnTo>
                    <a:lnTo>
                      <a:pt x="66" y="28"/>
                    </a:lnTo>
                    <a:close/>
                    <a:moveTo>
                      <a:pt x="84" y="20"/>
                    </a:moveTo>
                    <a:lnTo>
                      <a:pt x="86" y="23"/>
                    </a:lnTo>
                    <a:lnTo>
                      <a:pt x="86" y="25"/>
                    </a:lnTo>
                    <a:lnTo>
                      <a:pt x="76" y="25"/>
                    </a:lnTo>
                    <a:lnTo>
                      <a:pt x="84" y="20"/>
                    </a:lnTo>
                    <a:close/>
                    <a:moveTo>
                      <a:pt x="67" y="29"/>
                    </a:moveTo>
                    <a:lnTo>
                      <a:pt x="65" y="23"/>
                    </a:lnTo>
                    <a:lnTo>
                      <a:pt x="81" y="15"/>
                    </a:lnTo>
                    <a:lnTo>
                      <a:pt x="84" y="20"/>
                    </a:lnTo>
                    <a:lnTo>
                      <a:pt x="67" y="29"/>
                    </a:lnTo>
                    <a:close/>
                    <a:moveTo>
                      <a:pt x="79" y="12"/>
                    </a:moveTo>
                    <a:lnTo>
                      <a:pt x="80" y="13"/>
                    </a:lnTo>
                    <a:lnTo>
                      <a:pt x="81" y="15"/>
                    </a:lnTo>
                    <a:lnTo>
                      <a:pt x="72" y="19"/>
                    </a:lnTo>
                    <a:lnTo>
                      <a:pt x="79" y="12"/>
                    </a:lnTo>
                    <a:close/>
                    <a:moveTo>
                      <a:pt x="66" y="26"/>
                    </a:moveTo>
                    <a:lnTo>
                      <a:pt x="62" y="23"/>
                    </a:lnTo>
                    <a:lnTo>
                      <a:pt x="76" y="9"/>
                    </a:lnTo>
                    <a:lnTo>
                      <a:pt x="79" y="12"/>
                    </a:lnTo>
                    <a:lnTo>
                      <a:pt x="66" y="26"/>
                    </a:lnTo>
                    <a:close/>
                    <a:moveTo>
                      <a:pt x="76" y="9"/>
                    </a:moveTo>
                    <a:lnTo>
                      <a:pt x="76" y="9"/>
                    </a:lnTo>
                    <a:lnTo>
                      <a:pt x="69" y="16"/>
                    </a:lnTo>
                    <a:lnTo>
                      <a:pt x="76" y="9"/>
                    </a:lnTo>
                    <a:close/>
                    <a:moveTo>
                      <a:pt x="62" y="23"/>
                    </a:moveTo>
                    <a:lnTo>
                      <a:pt x="59" y="19"/>
                    </a:lnTo>
                    <a:lnTo>
                      <a:pt x="73" y="6"/>
                    </a:lnTo>
                    <a:lnTo>
                      <a:pt x="76" y="9"/>
                    </a:lnTo>
                    <a:lnTo>
                      <a:pt x="62" y="23"/>
                    </a:lnTo>
                    <a:close/>
                    <a:moveTo>
                      <a:pt x="66" y="3"/>
                    </a:moveTo>
                    <a:lnTo>
                      <a:pt x="70" y="3"/>
                    </a:lnTo>
                    <a:lnTo>
                      <a:pt x="73" y="6"/>
                    </a:lnTo>
                    <a:lnTo>
                      <a:pt x="66" y="13"/>
                    </a:lnTo>
                    <a:lnTo>
                      <a:pt x="66" y="3"/>
                    </a:lnTo>
                    <a:close/>
                    <a:moveTo>
                      <a:pt x="66" y="22"/>
                    </a:moveTo>
                    <a:lnTo>
                      <a:pt x="64" y="22"/>
                    </a:lnTo>
                    <a:lnTo>
                      <a:pt x="64" y="3"/>
                    </a:lnTo>
                    <a:lnTo>
                      <a:pt x="66" y="3"/>
                    </a:lnTo>
                    <a:lnTo>
                      <a:pt x="66" y="22"/>
                    </a:lnTo>
                    <a:close/>
                    <a:moveTo>
                      <a:pt x="64" y="22"/>
                    </a:moveTo>
                    <a:lnTo>
                      <a:pt x="59" y="22"/>
                    </a:lnTo>
                    <a:lnTo>
                      <a:pt x="56" y="19"/>
                    </a:lnTo>
                    <a:lnTo>
                      <a:pt x="64" y="13"/>
                    </a:lnTo>
                    <a:lnTo>
                      <a:pt x="64" y="22"/>
                    </a:lnTo>
                    <a:close/>
                    <a:moveTo>
                      <a:pt x="56" y="19"/>
                    </a:moveTo>
                    <a:lnTo>
                      <a:pt x="54" y="16"/>
                    </a:lnTo>
                    <a:lnTo>
                      <a:pt x="67" y="3"/>
                    </a:lnTo>
                    <a:lnTo>
                      <a:pt x="70" y="6"/>
                    </a:lnTo>
                    <a:lnTo>
                      <a:pt x="56" y="19"/>
                    </a:lnTo>
                    <a:close/>
                    <a:moveTo>
                      <a:pt x="60" y="0"/>
                    </a:moveTo>
                    <a:lnTo>
                      <a:pt x="64" y="0"/>
                    </a:lnTo>
                    <a:lnTo>
                      <a:pt x="67" y="3"/>
                    </a:lnTo>
                    <a:lnTo>
                      <a:pt x="60" y="9"/>
                    </a:lnTo>
                    <a:lnTo>
                      <a:pt x="60" y="0"/>
                    </a:lnTo>
                    <a:close/>
                    <a:moveTo>
                      <a:pt x="60" y="19"/>
                    </a:moveTo>
                    <a:lnTo>
                      <a:pt x="57" y="19"/>
                    </a:lnTo>
                    <a:lnTo>
                      <a:pt x="57" y="0"/>
                    </a:lnTo>
                    <a:lnTo>
                      <a:pt x="60" y="0"/>
                    </a:lnTo>
                    <a:lnTo>
                      <a:pt x="60" y="19"/>
                    </a:lnTo>
                    <a:close/>
                    <a:moveTo>
                      <a:pt x="57" y="19"/>
                    </a:moveTo>
                    <a:lnTo>
                      <a:pt x="50" y="19"/>
                    </a:lnTo>
                    <a:lnTo>
                      <a:pt x="50" y="0"/>
                    </a:lnTo>
                    <a:lnTo>
                      <a:pt x="57" y="0"/>
                    </a:lnTo>
                    <a:lnTo>
                      <a:pt x="57"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7" y="1"/>
                    </a:moveTo>
                    <a:lnTo>
                      <a:pt x="38" y="0"/>
                    </a:lnTo>
                    <a:lnTo>
                      <a:pt x="40" y="0"/>
                    </a:lnTo>
                    <a:lnTo>
                      <a:pt x="40" y="9"/>
                    </a:lnTo>
                    <a:lnTo>
                      <a:pt x="37" y="1"/>
                    </a:lnTo>
                    <a:close/>
                    <a:moveTo>
                      <a:pt x="45" y="18"/>
                    </a:moveTo>
                    <a:lnTo>
                      <a:pt x="39" y="20"/>
                    </a:lnTo>
                    <a:lnTo>
                      <a:pt x="30" y="4"/>
                    </a:lnTo>
                    <a:lnTo>
                      <a:pt x="37" y="1"/>
                    </a:lnTo>
                    <a:lnTo>
                      <a:pt x="45" y="18"/>
                    </a:lnTo>
                    <a:close/>
                    <a:moveTo>
                      <a:pt x="28" y="6"/>
                    </a:moveTo>
                    <a:lnTo>
                      <a:pt x="29" y="5"/>
                    </a:lnTo>
                    <a:lnTo>
                      <a:pt x="30" y="4"/>
                    </a:lnTo>
                    <a:lnTo>
                      <a:pt x="35" y="13"/>
                    </a:lnTo>
                    <a:lnTo>
                      <a:pt x="28" y="6"/>
                    </a:lnTo>
                    <a:close/>
                    <a:moveTo>
                      <a:pt x="41" y="19"/>
                    </a:moveTo>
                    <a:lnTo>
                      <a:pt x="38" y="23"/>
                    </a:lnTo>
                    <a:lnTo>
                      <a:pt x="25" y="9"/>
                    </a:lnTo>
                    <a:lnTo>
                      <a:pt x="28" y="6"/>
                    </a:lnTo>
                    <a:lnTo>
                      <a:pt x="41" y="19"/>
                    </a:lnTo>
                    <a:close/>
                    <a:moveTo>
                      <a:pt x="38" y="23"/>
                    </a:moveTo>
                    <a:lnTo>
                      <a:pt x="37" y="24"/>
                    </a:lnTo>
                    <a:lnTo>
                      <a:pt x="36" y="24"/>
                    </a:lnTo>
                    <a:lnTo>
                      <a:pt x="32" y="16"/>
                    </a:lnTo>
                    <a:lnTo>
                      <a:pt x="38" y="23"/>
                    </a:lnTo>
                    <a:close/>
                    <a:moveTo>
                      <a:pt x="36" y="24"/>
                    </a:moveTo>
                    <a:lnTo>
                      <a:pt x="29" y="27"/>
                    </a:lnTo>
                    <a:lnTo>
                      <a:pt x="21" y="11"/>
                    </a:lnTo>
                    <a:lnTo>
                      <a:pt x="27" y="7"/>
                    </a:lnTo>
                    <a:lnTo>
                      <a:pt x="36" y="24"/>
                    </a:lnTo>
                    <a:close/>
                    <a:moveTo>
                      <a:pt x="18" y="12"/>
                    </a:moveTo>
                    <a:lnTo>
                      <a:pt x="19" y="11"/>
                    </a:lnTo>
                    <a:lnTo>
                      <a:pt x="21" y="11"/>
                    </a:lnTo>
                    <a:lnTo>
                      <a:pt x="25" y="19"/>
                    </a:lnTo>
                    <a:lnTo>
                      <a:pt x="18" y="12"/>
                    </a:lnTo>
                    <a:close/>
                    <a:moveTo>
                      <a:pt x="32" y="26"/>
                    </a:moveTo>
                    <a:lnTo>
                      <a:pt x="28" y="29"/>
                    </a:lnTo>
                    <a:lnTo>
                      <a:pt x="15" y="15"/>
                    </a:lnTo>
                    <a:lnTo>
                      <a:pt x="18" y="12"/>
                    </a:lnTo>
                    <a:lnTo>
                      <a:pt x="32" y="26"/>
                    </a:lnTo>
                    <a:close/>
                    <a:moveTo>
                      <a:pt x="28" y="29"/>
                    </a:moveTo>
                    <a:lnTo>
                      <a:pt x="25" y="32"/>
                    </a:lnTo>
                    <a:lnTo>
                      <a:pt x="12" y="18"/>
                    </a:lnTo>
                    <a:lnTo>
                      <a:pt x="15" y="15"/>
                    </a:lnTo>
                    <a:lnTo>
                      <a:pt x="28" y="29"/>
                    </a:lnTo>
                    <a:close/>
                    <a:moveTo>
                      <a:pt x="25" y="32"/>
                    </a:moveTo>
                    <a:lnTo>
                      <a:pt x="35" y="23"/>
                    </a:lnTo>
                    <a:lnTo>
                      <a:pt x="25" y="32"/>
                    </a:lnTo>
                    <a:lnTo>
                      <a:pt x="18" y="25"/>
                    </a:lnTo>
                    <a:lnTo>
                      <a:pt x="25" y="32"/>
                    </a:lnTo>
                    <a:close/>
                    <a:moveTo>
                      <a:pt x="25" y="32"/>
                    </a:moveTo>
                    <a:lnTo>
                      <a:pt x="22" y="35"/>
                    </a:lnTo>
                    <a:lnTo>
                      <a:pt x="8" y="22"/>
                    </a:lnTo>
                    <a:lnTo>
                      <a:pt x="12" y="18"/>
                    </a:lnTo>
                    <a:lnTo>
                      <a:pt x="25" y="32"/>
                    </a:lnTo>
                    <a:close/>
                    <a:moveTo>
                      <a:pt x="7" y="24"/>
                    </a:moveTo>
                    <a:lnTo>
                      <a:pt x="7" y="23"/>
                    </a:lnTo>
                    <a:lnTo>
                      <a:pt x="8" y="22"/>
                    </a:lnTo>
                    <a:lnTo>
                      <a:pt x="15" y="28"/>
                    </a:lnTo>
                    <a:lnTo>
                      <a:pt x="7" y="24"/>
                    </a:lnTo>
                    <a:close/>
                    <a:moveTo>
                      <a:pt x="24" y="33"/>
                    </a:moveTo>
                    <a:lnTo>
                      <a:pt x="21" y="39"/>
                    </a:lnTo>
                    <a:lnTo>
                      <a:pt x="4" y="30"/>
                    </a:lnTo>
                    <a:lnTo>
                      <a:pt x="7" y="24"/>
                    </a:lnTo>
                    <a:lnTo>
                      <a:pt x="24" y="33"/>
                    </a:lnTo>
                    <a:close/>
                    <a:moveTo>
                      <a:pt x="21" y="39"/>
                    </a:moveTo>
                    <a:lnTo>
                      <a:pt x="21" y="40"/>
                    </a:lnTo>
                    <a:lnTo>
                      <a:pt x="19" y="41"/>
                    </a:lnTo>
                    <a:lnTo>
                      <a:pt x="12" y="35"/>
                    </a:lnTo>
                    <a:lnTo>
                      <a:pt x="21" y="39"/>
                    </a:lnTo>
                    <a:close/>
                    <a:moveTo>
                      <a:pt x="19" y="41"/>
                    </a:moveTo>
                    <a:lnTo>
                      <a:pt x="16" y="45"/>
                    </a:lnTo>
                    <a:lnTo>
                      <a:pt x="2" y="32"/>
                    </a:lnTo>
                    <a:lnTo>
                      <a:pt x="5" y="28"/>
                    </a:lnTo>
                    <a:lnTo>
                      <a:pt x="19" y="41"/>
                    </a:lnTo>
                    <a:close/>
                    <a:moveTo>
                      <a:pt x="0" y="38"/>
                    </a:moveTo>
                    <a:lnTo>
                      <a:pt x="0" y="34"/>
                    </a:lnTo>
                    <a:lnTo>
                      <a:pt x="2" y="32"/>
                    </a:lnTo>
                    <a:lnTo>
                      <a:pt x="10" y="38"/>
                    </a:lnTo>
                    <a:lnTo>
                      <a:pt x="0" y="38"/>
                    </a:lnTo>
                    <a:close/>
                    <a:moveTo>
                      <a:pt x="18" y="38"/>
                    </a:moveTo>
                    <a:lnTo>
                      <a:pt x="18" y="45"/>
                    </a:lnTo>
                    <a:lnTo>
                      <a:pt x="0" y="45"/>
                    </a:lnTo>
                    <a:lnTo>
                      <a:pt x="0" y="38"/>
                    </a:lnTo>
                    <a:lnTo>
                      <a:pt x="18" y="38"/>
                    </a:lnTo>
                    <a:close/>
                    <a:moveTo>
                      <a:pt x="18" y="45"/>
                    </a:moveTo>
                    <a:lnTo>
                      <a:pt x="18" y="47"/>
                    </a:lnTo>
                    <a:lnTo>
                      <a:pt x="0" y="47"/>
                    </a:lnTo>
                    <a:lnTo>
                      <a:pt x="0" y="45"/>
                    </a:lnTo>
                    <a:lnTo>
                      <a:pt x="18" y="45"/>
                    </a:lnTo>
                    <a:close/>
                    <a:moveTo>
                      <a:pt x="2" y="55"/>
                    </a:moveTo>
                    <a:lnTo>
                      <a:pt x="0" y="51"/>
                    </a:lnTo>
                    <a:lnTo>
                      <a:pt x="0" y="47"/>
                    </a:lnTo>
                    <a:lnTo>
                      <a:pt x="10" y="47"/>
                    </a:lnTo>
                    <a:lnTo>
                      <a:pt x="2" y="55"/>
                    </a:lnTo>
                    <a:close/>
                    <a:moveTo>
                      <a:pt x="16" y="40"/>
                    </a:moveTo>
                    <a:lnTo>
                      <a:pt x="19" y="44"/>
                    </a:lnTo>
                    <a:lnTo>
                      <a:pt x="5" y="57"/>
                    </a:lnTo>
                    <a:lnTo>
                      <a:pt x="2" y="55"/>
                    </a:lnTo>
                    <a:lnTo>
                      <a:pt x="16" y="40"/>
                    </a:lnTo>
                    <a:close/>
                    <a:moveTo>
                      <a:pt x="19" y="44"/>
                    </a:moveTo>
                    <a:lnTo>
                      <a:pt x="22" y="47"/>
                    </a:lnTo>
                    <a:lnTo>
                      <a:pt x="22" y="50"/>
                    </a:lnTo>
                    <a:lnTo>
                      <a:pt x="12" y="50"/>
                    </a:lnTo>
                    <a:lnTo>
                      <a:pt x="19" y="44"/>
                    </a:lnTo>
                    <a:close/>
                    <a:moveTo>
                      <a:pt x="22" y="50"/>
                    </a:moveTo>
                    <a:lnTo>
                      <a:pt x="22" y="57"/>
                    </a:lnTo>
                    <a:lnTo>
                      <a:pt x="3" y="57"/>
                    </a:lnTo>
                    <a:lnTo>
                      <a:pt x="3" y="50"/>
                    </a:lnTo>
                    <a:lnTo>
                      <a:pt x="22" y="50"/>
                    </a:lnTo>
                    <a:close/>
                    <a:moveTo>
                      <a:pt x="5" y="63"/>
                    </a:moveTo>
                    <a:lnTo>
                      <a:pt x="3" y="61"/>
                    </a:lnTo>
                    <a:lnTo>
                      <a:pt x="3" y="57"/>
                    </a:lnTo>
                    <a:lnTo>
                      <a:pt x="12" y="57"/>
                    </a:lnTo>
                    <a:lnTo>
                      <a:pt x="5" y="63"/>
                    </a:lnTo>
                    <a:close/>
                    <a:moveTo>
                      <a:pt x="19" y="50"/>
                    </a:moveTo>
                    <a:lnTo>
                      <a:pt x="22" y="54"/>
                    </a:lnTo>
                    <a:lnTo>
                      <a:pt x="8" y="67"/>
                    </a:lnTo>
                    <a:lnTo>
                      <a:pt x="5" y="63"/>
                    </a:lnTo>
                    <a:lnTo>
                      <a:pt x="19" y="50"/>
                    </a:lnTo>
                    <a:close/>
                    <a:moveTo>
                      <a:pt x="22" y="54"/>
                    </a:moveTo>
                    <a:lnTo>
                      <a:pt x="25" y="57"/>
                    </a:lnTo>
                    <a:lnTo>
                      <a:pt x="12" y="70"/>
                    </a:lnTo>
                    <a:lnTo>
                      <a:pt x="8" y="67"/>
                    </a:lnTo>
                    <a:lnTo>
                      <a:pt x="22" y="54"/>
                    </a:lnTo>
                    <a:close/>
                    <a:moveTo>
                      <a:pt x="18" y="73"/>
                    </a:moveTo>
                    <a:lnTo>
                      <a:pt x="15" y="73"/>
                    </a:lnTo>
                    <a:lnTo>
                      <a:pt x="12" y="70"/>
                    </a:lnTo>
                    <a:lnTo>
                      <a:pt x="18" y="63"/>
                    </a:lnTo>
                    <a:lnTo>
                      <a:pt x="18" y="73"/>
                    </a:lnTo>
                    <a:close/>
                    <a:moveTo>
                      <a:pt x="18" y="54"/>
                    </a:moveTo>
                    <a:lnTo>
                      <a:pt x="22" y="54"/>
                    </a:lnTo>
                    <a:lnTo>
                      <a:pt x="22" y="73"/>
                    </a:lnTo>
                    <a:lnTo>
                      <a:pt x="18" y="73"/>
                    </a:lnTo>
                    <a:lnTo>
                      <a:pt x="18" y="54"/>
                    </a:lnTo>
                    <a:close/>
                    <a:moveTo>
                      <a:pt x="22" y="54"/>
                    </a:moveTo>
                    <a:lnTo>
                      <a:pt x="26" y="54"/>
                    </a:lnTo>
                    <a:lnTo>
                      <a:pt x="28" y="57"/>
                    </a:lnTo>
                    <a:lnTo>
                      <a:pt x="22" y="63"/>
                    </a:lnTo>
                    <a:lnTo>
                      <a:pt x="22" y="54"/>
                    </a:lnTo>
                    <a:close/>
                    <a:moveTo>
                      <a:pt x="28" y="57"/>
                    </a:moveTo>
                    <a:lnTo>
                      <a:pt x="32" y="60"/>
                    </a:lnTo>
                    <a:lnTo>
                      <a:pt x="18" y="73"/>
                    </a:lnTo>
                    <a:lnTo>
                      <a:pt x="15" y="70"/>
                    </a:lnTo>
                    <a:lnTo>
                      <a:pt x="28" y="57"/>
                    </a:lnTo>
                    <a:close/>
                    <a:moveTo>
                      <a:pt x="25" y="76"/>
                    </a:moveTo>
                    <a:lnTo>
                      <a:pt x="21" y="76"/>
                    </a:lnTo>
                    <a:lnTo>
                      <a:pt x="18" y="73"/>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0" y="57"/>
                    </a:lnTo>
                    <a:lnTo>
                      <a:pt x="40" y="76"/>
                    </a:lnTo>
                    <a:lnTo>
                      <a:pt x="35" y="76"/>
                    </a:lnTo>
                    <a:lnTo>
                      <a:pt x="35" y="57"/>
                    </a:lnTo>
                    <a:close/>
                    <a:moveTo>
                      <a:pt x="40" y="57"/>
                    </a:moveTo>
                    <a:lnTo>
                      <a:pt x="47" y="57"/>
                    </a:lnTo>
                    <a:lnTo>
                      <a:pt x="47" y="76"/>
                    </a:lnTo>
                    <a:lnTo>
                      <a:pt x="40" y="76"/>
                    </a:lnTo>
                    <a:lnTo>
                      <a:pt x="40" y="57"/>
                    </a:lnTo>
                    <a:close/>
                    <a:moveTo>
                      <a:pt x="54" y="73"/>
                    </a:moveTo>
                    <a:lnTo>
                      <a:pt x="51" y="76"/>
                    </a:lnTo>
                    <a:lnTo>
                      <a:pt x="47" y="76"/>
                    </a:lnTo>
                    <a:lnTo>
                      <a:pt x="47" y="67"/>
                    </a:lnTo>
                    <a:lnTo>
                      <a:pt x="54" y="73"/>
                    </a:lnTo>
                    <a:close/>
                    <a:moveTo>
                      <a:pt x="40" y="60"/>
                    </a:moveTo>
                    <a:lnTo>
                      <a:pt x="44" y="57"/>
                    </a:lnTo>
                    <a:lnTo>
                      <a:pt x="57" y="70"/>
                    </a:lnTo>
                    <a:lnTo>
                      <a:pt x="54" y="73"/>
                    </a:lnTo>
                    <a:lnTo>
                      <a:pt x="40" y="60"/>
                    </a:lnTo>
                    <a:close/>
                    <a:moveTo>
                      <a:pt x="44" y="57"/>
                    </a:moveTo>
                    <a:lnTo>
                      <a:pt x="45" y="56"/>
                    </a:lnTo>
                    <a:lnTo>
                      <a:pt x="46" y="55"/>
                    </a:lnTo>
                    <a:lnTo>
                      <a:pt x="50" y="63"/>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1" name="Freeform 648">
                <a:extLst>
                  <a:ext uri="{FF2B5EF4-FFF2-40B4-BE49-F238E27FC236}">
                    <a16:creationId xmlns:a16="http://schemas.microsoft.com/office/drawing/2014/main" id="{2495C2F3-AD12-4F23-8002-DA7E955494C3}"/>
                  </a:ext>
                </a:extLst>
              </p:cNvPr>
              <p:cNvSpPr>
                <a:spLocks/>
              </p:cNvSpPr>
              <p:nvPr/>
            </p:nvSpPr>
            <p:spPr bwMode="auto">
              <a:xfrm>
                <a:off x="3503" y="2317"/>
                <a:ext cx="16" cy="15"/>
              </a:xfrm>
              <a:custGeom>
                <a:avLst/>
                <a:gdLst>
                  <a:gd name="T0" fmla="*/ 3 w 66"/>
                  <a:gd name="T1" fmla="*/ 4 h 60"/>
                  <a:gd name="T2" fmla="*/ 3 w 66"/>
                  <a:gd name="T3" fmla="*/ 3 h 60"/>
                  <a:gd name="T4" fmla="*/ 3 w 66"/>
                  <a:gd name="T5" fmla="*/ 3 h 60"/>
                  <a:gd name="T6" fmla="*/ 4 w 66"/>
                  <a:gd name="T7" fmla="*/ 3 h 60"/>
                  <a:gd name="T8" fmla="*/ 4 w 66"/>
                  <a:gd name="T9" fmla="*/ 3 h 60"/>
                  <a:gd name="T10" fmla="*/ 4 w 66"/>
                  <a:gd name="T11" fmla="*/ 2 h 60"/>
                  <a:gd name="T12" fmla="*/ 4 w 66"/>
                  <a:gd name="T13" fmla="*/ 2 h 60"/>
                  <a:gd name="T14" fmla="*/ 4 w 66"/>
                  <a:gd name="T15" fmla="*/ 2 h 60"/>
                  <a:gd name="T16" fmla="*/ 4 w 66"/>
                  <a:gd name="T17" fmla="*/ 2 h 60"/>
                  <a:gd name="T18" fmla="*/ 4 w 66"/>
                  <a:gd name="T19" fmla="*/ 1 h 60"/>
                  <a:gd name="T20" fmla="*/ 4 w 66"/>
                  <a:gd name="T21" fmla="*/ 1 h 60"/>
                  <a:gd name="T22" fmla="*/ 4 w 66"/>
                  <a:gd name="T23" fmla="*/ 1 h 60"/>
                  <a:gd name="T24" fmla="*/ 3 w 66"/>
                  <a:gd name="T25" fmla="*/ 1 h 60"/>
                  <a:gd name="T26" fmla="*/ 3 w 66"/>
                  <a:gd name="T27" fmla="*/ 0 h 60"/>
                  <a:gd name="T28" fmla="*/ 3 w 66"/>
                  <a:gd name="T29" fmla="*/ 0 h 60"/>
                  <a:gd name="T30" fmla="*/ 3 w 66"/>
                  <a:gd name="T31" fmla="*/ 0 h 60"/>
                  <a:gd name="T32" fmla="*/ 2 w 66"/>
                  <a:gd name="T33" fmla="*/ 0 h 60"/>
                  <a:gd name="T34" fmla="*/ 2 w 66"/>
                  <a:gd name="T35" fmla="*/ 0 h 60"/>
                  <a:gd name="T36" fmla="*/ 2 w 66"/>
                  <a:gd name="T37" fmla="*/ 0 h 60"/>
                  <a:gd name="T38" fmla="*/ 1 w 66"/>
                  <a:gd name="T39" fmla="*/ 1 h 60"/>
                  <a:gd name="T40" fmla="*/ 1 w 66"/>
                  <a:gd name="T41" fmla="*/ 1 h 60"/>
                  <a:gd name="T42" fmla="*/ 1 w 66"/>
                  <a:gd name="T43" fmla="*/ 1 h 60"/>
                  <a:gd name="T44" fmla="*/ 1 w 66"/>
                  <a:gd name="T45" fmla="*/ 1 h 60"/>
                  <a:gd name="T46" fmla="*/ 0 w 66"/>
                  <a:gd name="T47" fmla="*/ 1 h 60"/>
                  <a:gd name="T48" fmla="*/ 0 w 66"/>
                  <a:gd name="T49" fmla="*/ 2 h 60"/>
                  <a:gd name="T50" fmla="*/ 0 w 66"/>
                  <a:gd name="T51" fmla="*/ 2 h 60"/>
                  <a:gd name="T52" fmla="*/ 0 w 66"/>
                  <a:gd name="T53" fmla="*/ 2 h 60"/>
                  <a:gd name="T54" fmla="*/ 0 w 66"/>
                  <a:gd name="T55" fmla="*/ 2 h 60"/>
                  <a:gd name="T56" fmla="*/ 0 w 66"/>
                  <a:gd name="T57" fmla="*/ 3 h 60"/>
                  <a:gd name="T58" fmla="*/ 0 w 66"/>
                  <a:gd name="T59" fmla="*/ 3 h 60"/>
                  <a:gd name="T60" fmla="*/ 0 w 66"/>
                  <a:gd name="T61" fmla="*/ 3 h 60"/>
                  <a:gd name="T62" fmla="*/ 0 w 66"/>
                  <a:gd name="T63" fmla="*/ 3 h 60"/>
                  <a:gd name="T64" fmla="*/ 0 w 66"/>
                  <a:gd name="T65" fmla="*/ 4 h 60"/>
                  <a:gd name="T66" fmla="*/ 1 w 66"/>
                  <a:gd name="T67" fmla="*/ 4 h 60"/>
                  <a:gd name="T68" fmla="*/ 1 w 66"/>
                  <a:gd name="T69" fmla="*/ 4 h 60"/>
                  <a:gd name="T70" fmla="*/ 1 w 66"/>
                  <a:gd name="T71" fmla="*/ 4 h 60"/>
                  <a:gd name="T72" fmla="*/ 1 w 66"/>
                  <a:gd name="T73" fmla="*/ 4 h 60"/>
                  <a:gd name="T74" fmla="*/ 2 w 66"/>
                  <a:gd name="T75" fmla="*/ 4 h 60"/>
                  <a:gd name="T76" fmla="*/ 2 w 66"/>
                  <a:gd name="T77" fmla="*/ 4 h 60"/>
                  <a:gd name="T78" fmla="*/ 2 w 66"/>
                  <a:gd name="T79" fmla="*/ 4 h 60"/>
                  <a:gd name="T80" fmla="*/ 3 w 66"/>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0"/>
                  <a:gd name="T125" fmla="*/ 66 w 66"/>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0">
                    <a:moveTo>
                      <a:pt x="48" y="54"/>
                    </a:moveTo>
                    <a:lnTo>
                      <a:pt x="51" y="51"/>
                    </a:lnTo>
                    <a:lnTo>
                      <a:pt x="54" y="48"/>
                    </a:lnTo>
                    <a:lnTo>
                      <a:pt x="61" y="41"/>
                    </a:lnTo>
                    <a:lnTo>
                      <a:pt x="64" y="38"/>
                    </a:lnTo>
                    <a:lnTo>
                      <a:pt x="64" y="35"/>
                    </a:lnTo>
                    <a:lnTo>
                      <a:pt x="66" y="28"/>
                    </a:lnTo>
                    <a:lnTo>
                      <a:pt x="66" y="26"/>
                    </a:lnTo>
                    <a:lnTo>
                      <a:pt x="66" y="22"/>
                    </a:lnTo>
                    <a:lnTo>
                      <a:pt x="66" y="16"/>
                    </a:lnTo>
                    <a:lnTo>
                      <a:pt x="64" y="12"/>
                    </a:lnTo>
                    <a:lnTo>
                      <a:pt x="61" y="9"/>
                    </a:lnTo>
                    <a:lnTo>
                      <a:pt x="58" y="6"/>
                    </a:lnTo>
                    <a:lnTo>
                      <a:pt x="54" y="3"/>
                    </a:lnTo>
                    <a:lnTo>
                      <a:pt x="51" y="3"/>
                    </a:lnTo>
                    <a:lnTo>
                      <a:pt x="44" y="3"/>
                    </a:lnTo>
                    <a:lnTo>
                      <a:pt x="41" y="0"/>
                    </a:lnTo>
                    <a:lnTo>
                      <a:pt x="36" y="3"/>
                    </a:lnTo>
                    <a:lnTo>
                      <a:pt x="32" y="3"/>
                    </a:lnTo>
                    <a:lnTo>
                      <a:pt x="26" y="6"/>
                    </a:lnTo>
                    <a:lnTo>
                      <a:pt x="19" y="6"/>
                    </a:lnTo>
                    <a:lnTo>
                      <a:pt x="16" y="9"/>
                    </a:lnTo>
                    <a:lnTo>
                      <a:pt x="12" y="12"/>
                    </a:lnTo>
                    <a:lnTo>
                      <a:pt x="7" y="19"/>
                    </a:lnTo>
                    <a:lnTo>
                      <a:pt x="7" y="22"/>
                    </a:lnTo>
                    <a:lnTo>
                      <a:pt x="4" y="26"/>
                    </a:lnTo>
                    <a:lnTo>
                      <a:pt x="0" y="31"/>
                    </a:lnTo>
                    <a:lnTo>
                      <a:pt x="0" y="35"/>
                    </a:lnTo>
                    <a:lnTo>
                      <a:pt x="0" y="38"/>
                    </a:lnTo>
                    <a:lnTo>
                      <a:pt x="0" y="44"/>
                    </a:lnTo>
                    <a:lnTo>
                      <a:pt x="4" y="48"/>
                    </a:lnTo>
                    <a:lnTo>
                      <a:pt x="7" y="51"/>
                    </a:lnTo>
                    <a:lnTo>
                      <a:pt x="10" y="54"/>
                    </a:lnTo>
                    <a:lnTo>
                      <a:pt x="12" y="57"/>
                    </a:lnTo>
                    <a:lnTo>
                      <a:pt x="16" y="57"/>
                    </a:lnTo>
                    <a:lnTo>
                      <a:pt x="22" y="57"/>
                    </a:lnTo>
                    <a:lnTo>
                      <a:pt x="26" y="60"/>
                    </a:lnTo>
                    <a:lnTo>
                      <a:pt x="32" y="57"/>
                    </a:lnTo>
                    <a:lnTo>
                      <a:pt x="36"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2" name="Freeform 649">
                <a:extLst>
                  <a:ext uri="{FF2B5EF4-FFF2-40B4-BE49-F238E27FC236}">
                    <a16:creationId xmlns:a16="http://schemas.microsoft.com/office/drawing/2014/main" id="{65B3EA00-8FF6-4191-9E62-351CF94D5AFE}"/>
                  </a:ext>
                </a:extLst>
              </p:cNvPr>
              <p:cNvSpPr>
                <a:spLocks noEditPoints="1"/>
              </p:cNvSpPr>
              <p:nvPr/>
            </p:nvSpPr>
            <p:spPr bwMode="auto">
              <a:xfrm>
                <a:off x="3500" y="2314"/>
                <a:ext cx="22" cy="21"/>
              </a:xfrm>
              <a:custGeom>
                <a:avLst/>
                <a:gdLst>
                  <a:gd name="T0" fmla="*/ 4 w 86"/>
                  <a:gd name="T1" fmla="*/ 4 h 84"/>
                  <a:gd name="T2" fmla="*/ 4 w 86"/>
                  <a:gd name="T3" fmla="*/ 3 h 84"/>
                  <a:gd name="T4" fmla="*/ 5 w 86"/>
                  <a:gd name="T5" fmla="*/ 4 h 84"/>
                  <a:gd name="T6" fmla="*/ 5 w 86"/>
                  <a:gd name="T7" fmla="*/ 4 h 84"/>
                  <a:gd name="T8" fmla="*/ 4 w 86"/>
                  <a:gd name="T9" fmla="*/ 3 h 84"/>
                  <a:gd name="T10" fmla="*/ 5 w 86"/>
                  <a:gd name="T11" fmla="*/ 3 h 84"/>
                  <a:gd name="T12" fmla="*/ 4 w 86"/>
                  <a:gd name="T13" fmla="*/ 3 h 84"/>
                  <a:gd name="T14" fmla="*/ 4 w 86"/>
                  <a:gd name="T15" fmla="*/ 3 h 84"/>
                  <a:gd name="T16" fmla="*/ 5 w 86"/>
                  <a:gd name="T17" fmla="*/ 3 h 84"/>
                  <a:gd name="T18" fmla="*/ 6 w 86"/>
                  <a:gd name="T19" fmla="*/ 3 h 84"/>
                  <a:gd name="T20" fmla="*/ 4 w 86"/>
                  <a:gd name="T21" fmla="*/ 3 h 84"/>
                  <a:gd name="T22" fmla="*/ 4 w 86"/>
                  <a:gd name="T23" fmla="*/ 2 h 84"/>
                  <a:gd name="T24" fmla="*/ 6 w 86"/>
                  <a:gd name="T25" fmla="*/ 2 h 84"/>
                  <a:gd name="T26" fmla="*/ 5 w 86"/>
                  <a:gd name="T27" fmla="*/ 1 h 84"/>
                  <a:gd name="T28" fmla="*/ 4 w 86"/>
                  <a:gd name="T29" fmla="*/ 2 h 84"/>
                  <a:gd name="T30" fmla="*/ 5 w 86"/>
                  <a:gd name="T31" fmla="*/ 1 h 84"/>
                  <a:gd name="T32" fmla="*/ 4 w 86"/>
                  <a:gd name="T33" fmla="*/ 2 h 84"/>
                  <a:gd name="T34" fmla="*/ 4 w 86"/>
                  <a:gd name="T35" fmla="*/ 2 h 84"/>
                  <a:gd name="T36" fmla="*/ 5 w 86"/>
                  <a:gd name="T37" fmla="*/ 1 h 84"/>
                  <a:gd name="T38" fmla="*/ 4 w 86"/>
                  <a:gd name="T39" fmla="*/ 1 h 84"/>
                  <a:gd name="T40" fmla="*/ 4 w 86"/>
                  <a:gd name="T41" fmla="*/ 2 h 84"/>
                  <a:gd name="T42" fmla="*/ 3 w 86"/>
                  <a:gd name="T43" fmla="*/ 2 h 84"/>
                  <a:gd name="T44" fmla="*/ 4 w 86"/>
                  <a:gd name="T45" fmla="*/ 0 h 84"/>
                  <a:gd name="T46" fmla="*/ 3 w 86"/>
                  <a:gd name="T47" fmla="*/ 1 h 84"/>
                  <a:gd name="T48" fmla="*/ 4 w 86"/>
                  <a:gd name="T49" fmla="*/ 1 h 84"/>
                  <a:gd name="T50" fmla="*/ 3 w 86"/>
                  <a:gd name="T51" fmla="*/ 2 h 84"/>
                  <a:gd name="T52" fmla="*/ 3 w 86"/>
                  <a:gd name="T53" fmla="*/ 1 h 84"/>
                  <a:gd name="T54" fmla="*/ 2 w 86"/>
                  <a:gd name="T55" fmla="*/ 1 h 84"/>
                  <a:gd name="T56" fmla="*/ 2 w 86"/>
                  <a:gd name="T57" fmla="*/ 1 h 84"/>
                  <a:gd name="T58" fmla="*/ 2 w 86"/>
                  <a:gd name="T59" fmla="*/ 2 h 84"/>
                  <a:gd name="T60" fmla="*/ 2 w 86"/>
                  <a:gd name="T61" fmla="*/ 2 h 84"/>
                  <a:gd name="T62" fmla="*/ 2 w 86"/>
                  <a:gd name="T63" fmla="*/ 0 h 84"/>
                  <a:gd name="T64" fmla="*/ 1 w 86"/>
                  <a:gd name="T65" fmla="*/ 1 h 84"/>
                  <a:gd name="T66" fmla="*/ 2 w 86"/>
                  <a:gd name="T67" fmla="*/ 2 h 84"/>
                  <a:gd name="T68" fmla="*/ 2 w 86"/>
                  <a:gd name="T69" fmla="*/ 2 h 84"/>
                  <a:gd name="T70" fmla="*/ 2 w 86"/>
                  <a:gd name="T71" fmla="*/ 2 h 84"/>
                  <a:gd name="T72" fmla="*/ 2 w 86"/>
                  <a:gd name="T73" fmla="*/ 3 h 84"/>
                  <a:gd name="T74" fmla="*/ 1 w 86"/>
                  <a:gd name="T75" fmla="*/ 2 h 84"/>
                  <a:gd name="T76" fmla="*/ 1 w 86"/>
                  <a:gd name="T77" fmla="*/ 3 h 84"/>
                  <a:gd name="T78" fmla="*/ 2 w 86"/>
                  <a:gd name="T79" fmla="*/ 3 h 84"/>
                  <a:gd name="T80" fmla="*/ 1 w 86"/>
                  <a:gd name="T81" fmla="*/ 3 h 84"/>
                  <a:gd name="T82" fmla="*/ 1 w 86"/>
                  <a:gd name="T83" fmla="*/ 3 h 84"/>
                  <a:gd name="T84" fmla="*/ 0 w 86"/>
                  <a:gd name="T85" fmla="*/ 4 h 84"/>
                  <a:gd name="T86" fmla="*/ 1 w 86"/>
                  <a:gd name="T87" fmla="*/ 4 h 84"/>
                  <a:gd name="T88" fmla="*/ 1 w 86"/>
                  <a:gd name="T89" fmla="*/ 3 h 84"/>
                  <a:gd name="T90" fmla="*/ 1 w 86"/>
                  <a:gd name="T91" fmla="*/ 3 h 84"/>
                  <a:gd name="T92" fmla="*/ 2 w 86"/>
                  <a:gd name="T93" fmla="*/ 4 h 84"/>
                  <a:gd name="T94" fmla="*/ 1 w 86"/>
                  <a:gd name="T95" fmla="*/ 5 h 84"/>
                  <a:gd name="T96" fmla="*/ 1 w 86"/>
                  <a:gd name="T97" fmla="*/ 5 h 84"/>
                  <a:gd name="T98" fmla="*/ 2 w 86"/>
                  <a:gd name="T99" fmla="*/ 5 h 84"/>
                  <a:gd name="T100" fmla="*/ 2 w 86"/>
                  <a:gd name="T101" fmla="*/ 4 h 84"/>
                  <a:gd name="T102" fmla="*/ 2 w 86"/>
                  <a:gd name="T103" fmla="*/ 4 h 84"/>
                  <a:gd name="T104" fmla="*/ 2 w 86"/>
                  <a:gd name="T105" fmla="*/ 5 h 84"/>
                  <a:gd name="T106" fmla="*/ 2 w 86"/>
                  <a:gd name="T107" fmla="*/ 5 h 84"/>
                  <a:gd name="T108" fmla="*/ 2 w 86"/>
                  <a:gd name="T109" fmla="*/ 4 h 84"/>
                  <a:gd name="T110" fmla="*/ 3 w 86"/>
                  <a:gd name="T111" fmla="*/ 4 h 84"/>
                  <a:gd name="T112" fmla="*/ 3 w 86"/>
                  <a:gd name="T113" fmla="*/ 5 h 84"/>
                  <a:gd name="T114" fmla="*/ 4 w 86"/>
                  <a:gd name="T115" fmla="*/ 5 h 84"/>
                  <a:gd name="T116" fmla="*/ 3 w 86"/>
                  <a:gd name="T117" fmla="*/ 4 h 84"/>
                  <a:gd name="T118" fmla="*/ 3 w 86"/>
                  <a:gd name="T119" fmla="*/ 4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4"/>
                  <a:gd name="T182" fmla="*/ 86 w 86"/>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4">
                    <a:moveTo>
                      <a:pt x="51" y="59"/>
                    </a:moveTo>
                    <a:lnTo>
                      <a:pt x="54" y="56"/>
                    </a:lnTo>
                    <a:lnTo>
                      <a:pt x="68" y="70"/>
                    </a:lnTo>
                    <a:lnTo>
                      <a:pt x="64" y="73"/>
                    </a:lnTo>
                    <a:lnTo>
                      <a:pt x="51" y="59"/>
                    </a:lnTo>
                    <a:close/>
                    <a:moveTo>
                      <a:pt x="54" y="56"/>
                    </a:moveTo>
                    <a:lnTo>
                      <a:pt x="45" y="65"/>
                    </a:lnTo>
                    <a:lnTo>
                      <a:pt x="54" y="56"/>
                    </a:lnTo>
                    <a:lnTo>
                      <a:pt x="61" y="63"/>
                    </a:lnTo>
                    <a:lnTo>
                      <a:pt x="54" y="56"/>
                    </a:lnTo>
                    <a:close/>
                    <a:moveTo>
                      <a:pt x="54" y="56"/>
                    </a:moveTo>
                    <a:lnTo>
                      <a:pt x="58" y="53"/>
                    </a:lnTo>
                    <a:lnTo>
                      <a:pt x="71" y="66"/>
                    </a:lnTo>
                    <a:lnTo>
                      <a:pt x="68" y="70"/>
                    </a:lnTo>
                    <a:lnTo>
                      <a:pt x="54" y="56"/>
                    </a:lnTo>
                    <a:close/>
                    <a:moveTo>
                      <a:pt x="71" y="66"/>
                    </a:moveTo>
                    <a:lnTo>
                      <a:pt x="71" y="66"/>
                    </a:lnTo>
                    <a:lnTo>
                      <a:pt x="64" y="60"/>
                    </a:lnTo>
                    <a:lnTo>
                      <a:pt x="71" y="66"/>
                    </a:lnTo>
                    <a:close/>
                    <a:moveTo>
                      <a:pt x="58" y="53"/>
                    </a:moveTo>
                    <a:lnTo>
                      <a:pt x="64" y="47"/>
                    </a:lnTo>
                    <a:lnTo>
                      <a:pt x="78" y="60"/>
                    </a:lnTo>
                    <a:lnTo>
                      <a:pt x="71" y="66"/>
                    </a:lnTo>
                    <a:lnTo>
                      <a:pt x="58" y="53"/>
                    </a:lnTo>
                    <a:close/>
                    <a:moveTo>
                      <a:pt x="64" y="47"/>
                    </a:moveTo>
                    <a:lnTo>
                      <a:pt x="83" y="28"/>
                    </a:lnTo>
                    <a:lnTo>
                      <a:pt x="64" y="47"/>
                    </a:lnTo>
                    <a:lnTo>
                      <a:pt x="71" y="53"/>
                    </a:lnTo>
                    <a:lnTo>
                      <a:pt x="64" y="47"/>
                    </a:lnTo>
                    <a:close/>
                    <a:moveTo>
                      <a:pt x="64" y="47"/>
                    </a:moveTo>
                    <a:lnTo>
                      <a:pt x="67" y="43"/>
                    </a:lnTo>
                    <a:lnTo>
                      <a:pt x="81" y="56"/>
                    </a:lnTo>
                    <a:lnTo>
                      <a:pt x="78" y="60"/>
                    </a:lnTo>
                    <a:lnTo>
                      <a:pt x="64" y="47"/>
                    </a:lnTo>
                    <a:close/>
                    <a:moveTo>
                      <a:pt x="83" y="50"/>
                    </a:moveTo>
                    <a:lnTo>
                      <a:pt x="83" y="54"/>
                    </a:lnTo>
                    <a:lnTo>
                      <a:pt x="81" y="56"/>
                    </a:lnTo>
                    <a:lnTo>
                      <a:pt x="74" y="50"/>
                    </a:lnTo>
                    <a:lnTo>
                      <a:pt x="83" y="50"/>
                    </a:lnTo>
                    <a:close/>
                    <a:moveTo>
                      <a:pt x="64" y="50"/>
                    </a:moveTo>
                    <a:lnTo>
                      <a:pt x="64" y="47"/>
                    </a:lnTo>
                    <a:lnTo>
                      <a:pt x="83" y="47"/>
                    </a:lnTo>
                    <a:lnTo>
                      <a:pt x="83" y="50"/>
                    </a:lnTo>
                    <a:lnTo>
                      <a:pt x="64" y="50"/>
                    </a:lnTo>
                    <a:close/>
                    <a:moveTo>
                      <a:pt x="64" y="47"/>
                    </a:moveTo>
                    <a:lnTo>
                      <a:pt x="64" y="44"/>
                    </a:lnTo>
                    <a:lnTo>
                      <a:pt x="65" y="42"/>
                    </a:lnTo>
                    <a:lnTo>
                      <a:pt x="74" y="47"/>
                    </a:lnTo>
                    <a:lnTo>
                      <a:pt x="64" y="47"/>
                    </a:lnTo>
                    <a:close/>
                    <a:moveTo>
                      <a:pt x="65" y="42"/>
                    </a:moveTo>
                    <a:lnTo>
                      <a:pt x="69" y="37"/>
                    </a:lnTo>
                    <a:lnTo>
                      <a:pt x="85" y="44"/>
                    </a:lnTo>
                    <a:lnTo>
                      <a:pt x="82" y="51"/>
                    </a:lnTo>
                    <a:lnTo>
                      <a:pt x="65" y="42"/>
                    </a:lnTo>
                    <a:close/>
                    <a:moveTo>
                      <a:pt x="86" y="40"/>
                    </a:moveTo>
                    <a:lnTo>
                      <a:pt x="86" y="42"/>
                    </a:lnTo>
                    <a:lnTo>
                      <a:pt x="85" y="44"/>
                    </a:lnTo>
                    <a:lnTo>
                      <a:pt x="76" y="40"/>
                    </a:lnTo>
                    <a:lnTo>
                      <a:pt x="86" y="40"/>
                    </a:lnTo>
                    <a:close/>
                    <a:moveTo>
                      <a:pt x="68" y="40"/>
                    </a:moveTo>
                    <a:lnTo>
                      <a:pt x="68" y="38"/>
                    </a:lnTo>
                    <a:lnTo>
                      <a:pt x="86" y="38"/>
                    </a:lnTo>
                    <a:lnTo>
                      <a:pt x="86" y="40"/>
                    </a:lnTo>
                    <a:lnTo>
                      <a:pt x="68" y="40"/>
                    </a:lnTo>
                    <a:close/>
                    <a:moveTo>
                      <a:pt x="68" y="38"/>
                    </a:moveTo>
                    <a:lnTo>
                      <a:pt x="68" y="34"/>
                    </a:lnTo>
                    <a:lnTo>
                      <a:pt x="86" y="34"/>
                    </a:lnTo>
                    <a:lnTo>
                      <a:pt x="86" y="38"/>
                    </a:lnTo>
                    <a:lnTo>
                      <a:pt x="68" y="38"/>
                    </a:lnTo>
                    <a:close/>
                    <a:moveTo>
                      <a:pt x="68" y="34"/>
                    </a:moveTo>
                    <a:lnTo>
                      <a:pt x="68" y="28"/>
                    </a:lnTo>
                    <a:lnTo>
                      <a:pt x="86" y="28"/>
                    </a:lnTo>
                    <a:lnTo>
                      <a:pt x="86" y="34"/>
                    </a:lnTo>
                    <a:lnTo>
                      <a:pt x="68" y="34"/>
                    </a:lnTo>
                    <a:close/>
                    <a:moveTo>
                      <a:pt x="84" y="21"/>
                    </a:moveTo>
                    <a:lnTo>
                      <a:pt x="86" y="23"/>
                    </a:lnTo>
                    <a:lnTo>
                      <a:pt x="86" y="28"/>
                    </a:lnTo>
                    <a:lnTo>
                      <a:pt x="76" y="28"/>
                    </a:lnTo>
                    <a:lnTo>
                      <a:pt x="84" y="21"/>
                    </a:lnTo>
                    <a:close/>
                    <a:moveTo>
                      <a:pt x="70" y="34"/>
                    </a:moveTo>
                    <a:lnTo>
                      <a:pt x="67" y="31"/>
                    </a:lnTo>
                    <a:lnTo>
                      <a:pt x="81" y="18"/>
                    </a:lnTo>
                    <a:lnTo>
                      <a:pt x="84" y="21"/>
                    </a:lnTo>
                    <a:lnTo>
                      <a:pt x="70" y="34"/>
                    </a:lnTo>
                    <a:close/>
                    <a:moveTo>
                      <a:pt x="67" y="31"/>
                    </a:moveTo>
                    <a:lnTo>
                      <a:pt x="67" y="31"/>
                    </a:lnTo>
                    <a:lnTo>
                      <a:pt x="74" y="24"/>
                    </a:lnTo>
                    <a:lnTo>
                      <a:pt x="67" y="31"/>
                    </a:lnTo>
                    <a:close/>
                    <a:moveTo>
                      <a:pt x="67" y="31"/>
                    </a:moveTo>
                    <a:lnTo>
                      <a:pt x="64" y="28"/>
                    </a:lnTo>
                    <a:lnTo>
                      <a:pt x="78" y="15"/>
                    </a:lnTo>
                    <a:lnTo>
                      <a:pt x="81" y="18"/>
                    </a:lnTo>
                    <a:lnTo>
                      <a:pt x="67" y="31"/>
                    </a:lnTo>
                    <a:close/>
                    <a:moveTo>
                      <a:pt x="78" y="15"/>
                    </a:moveTo>
                    <a:lnTo>
                      <a:pt x="68" y="5"/>
                    </a:lnTo>
                    <a:lnTo>
                      <a:pt x="78" y="15"/>
                    </a:lnTo>
                    <a:lnTo>
                      <a:pt x="71" y="21"/>
                    </a:lnTo>
                    <a:lnTo>
                      <a:pt x="78" y="15"/>
                    </a:lnTo>
                    <a:close/>
                    <a:moveTo>
                      <a:pt x="64" y="28"/>
                    </a:moveTo>
                    <a:lnTo>
                      <a:pt x="61" y="24"/>
                    </a:lnTo>
                    <a:lnTo>
                      <a:pt x="74" y="11"/>
                    </a:lnTo>
                    <a:lnTo>
                      <a:pt x="78" y="15"/>
                    </a:lnTo>
                    <a:lnTo>
                      <a:pt x="64" y="28"/>
                    </a:lnTo>
                    <a:close/>
                    <a:moveTo>
                      <a:pt x="61" y="24"/>
                    </a:moveTo>
                    <a:lnTo>
                      <a:pt x="70" y="34"/>
                    </a:lnTo>
                    <a:lnTo>
                      <a:pt x="61" y="24"/>
                    </a:lnTo>
                    <a:lnTo>
                      <a:pt x="68" y="18"/>
                    </a:lnTo>
                    <a:lnTo>
                      <a:pt x="61" y="24"/>
                    </a:lnTo>
                    <a:close/>
                    <a:moveTo>
                      <a:pt x="61" y="24"/>
                    </a:moveTo>
                    <a:lnTo>
                      <a:pt x="58" y="21"/>
                    </a:lnTo>
                    <a:lnTo>
                      <a:pt x="71" y="8"/>
                    </a:lnTo>
                    <a:lnTo>
                      <a:pt x="74" y="11"/>
                    </a:lnTo>
                    <a:lnTo>
                      <a:pt x="61" y="24"/>
                    </a:lnTo>
                    <a:close/>
                    <a:moveTo>
                      <a:pt x="64" y="6"/>
                    </a:moveTo>
                    <a:lnTo>
                      <a:pt x="68" y="6"/>
                    </a:lnTo>
                    <a:lnTo>
                      <a:pt x="71" y="8"/>
                    </a:lnTo>
                    <a:lnTo>
                      <a:pt x="64" y="15"/>
                    </a:lnTo>
                    <a:lnTo>
                      <a:pt x="64" y="6"/>
                    </a:lnTo>
                    <a:close/>
                    <a:moveTo>
                      <a:pt x="64" y="24"/>
                    </a:moveTo>
                    <a:lnTo>
                      <a:pt x="61" y="24"/>
                    </a:lnTo>
                    <a:lnTo>
                      <a:pt x="61" y="6"/>
                    </a:lnTo>
                    <a:lnTo>
                      <a:pt x="64" y="6"/>
                    </a:lnTo>
                    <a:lnTo>
                      <a:pt x="64" y="24"/>
                    </a:lnTo>
                    <a:close/>
                    <a:moveTo>
                      <a:pt x="61" y="24"/>
                    </a:moveTo>
                    <a:lnTo>
                      <a:pt x="54" y="24"/>
                    </a:lnTo>
                    <a:lnTo>
                      <a:pt x="54" y="6"/>
                    </a:lnTo>
                    <a:lnTo>
                      <a:pt x="61" y="6"/>
                    </a:lnTo>
                    <a:lnTo>
                      <a:pt x="61" y="24"/>
                    </a:lnTo>
                    <a:close/>
                    <a:moveTo>
                      <a:pt x="54" y="24"/>
                    </a:moveTo>
                    <a:lnTo>
                      <a:pt x="51" y="24"/>
                    </a:lnTo>
                    <a:lnTo>
                      <a:pt x="48" y="21"/>
                    </a:lnTo>
                    <a:lnTo>
                      <a:pt x="54" y="15"/>
                    </a:lnTo>
                    <a:lnTo>
                      <a:pt x="54" y="24"/>
                    </a:lnTo>
                    <a:close/>
                    <a:moveTo>
                      <a:pt x="48" y="21"/>
                    </a:moveTo>
                    <a:lnTo>
                      <a:pt x="45" y="19"/>
                    </a:lnTo>
                    <a:lnTo>
                      <a:pt x="59" y="5"/>
                    </a:lnTo>
                    <a:lnTo>
                      <a:pt x="61" y="8"/>
                    </a:lnTo>
                    <a:lnTo>
                      <a:pt x="48" y="21"/>
                    </a:lnTo>
                    <a:close/>
                    <a:moveTo>
                      <a:pt x="48" y="4"/>
                    </a:moveTo>
                    <a:lnTo>
                      <a:pt x="53" y="0"/>
                    </a:lnTo>
                    <a:lnTo>
                      <a:pt x="59" y="5"/>
                    </a:lnTo>
                    <a:lnTo>
                      <a:pt x="51" y="12"/>
                    </a:lnTo>
                    <a:lnTo>
                      <a:pt x="48" y="4"/>
                    </a:lnTo>
                    <a:close/>
                    <a:moveTo>
                      <a:pt x="56" y="20"/>
                    </a:moveTo>
                    <a:lnTo>
                      <a:pt x="49" y="23"/>
                    </a:lnTo>
                    <a:lnTo>
                      <a:pt x="41" y="7"/>
                    </a:lnTo>
                    <a:lnTo>
                      <a:pt x="48" y="4"/>
                    </a:lnTo>
                    <a:lnTo>
                      <a:pt x="56" y="20"/>
                    </a:lnTo>
                    <a:close/>
                    <a:moveTo>
                      <a:pt x="49" y="23"/>
                    </a:moveTo>
                    <a:lnTo>
                      <a:pt x="48" y="24"/>
                    </a:lnTo>
                    <a:lnTo>
                      <a:pt x="46" y="24"/>
                    </a:lnTo>
                    <a:lnTo>
                      <a:pt x="46" y="15"/>
                    </a:lnTo>
                    <a:lnTo>
                      <a:pt x="49" y="23"/>
                    </a:lnTo>
                    <a:close/>
                    <a:moveTo>
                      <a:pt x="46" y="24"/>
                    </a:moveTo>
                    <a:lnTo>
                      <a:pt x="42" y="24"/>
                    </a:lnTo>
                    <a:lnTo>
                      <a:pt x="42" y="6"/>
                    </a:lnTo>
                    <a:lnTo>
                      <a:pt x="46" y="6"/>
                    </a:lnTo>
                    <a:lnTo>
                      <a:pt x="46" y="24"/>
                    </a:lnTo>
                    <a:close/>
                    <a:moveTo>
                      <a:pt x="38" y="7"/>
                    </a:moveTo>
                    <a:lnTo>
                      <a:pt x="40" y="6"/>
                    </a:lnTo>
                    <a:lnTo>
                      <a:pt x="42" y="6"/>
                    </a:lnTo>
                    <a:lnTo>
                      <a:pt x="42" y="15"/>
                    </a:lnTo>
                    <a:lnTo>
                      <a:pt x="38" y="7"/>
                    </a:lnTo>
                    <a:close/>
                    <a:moveTo>
                      <a:pt x="47" y="23"/>
                    </a:moveTo>
                    <a:lnTo>
                      <a:pt x="40" y="27"/>
                    </a:lnTo>
                    <a:lnTo>
                      <a:pt x="31" y="10"/>
                    </a:lnTo>
                    <a:lnTo>
                      <a:pt x="38" y="7"/>
                    </a:lnTo>
                    <a:lnTo>
                      <a:pt x="47" y="23"/>
                    </a:lnTo>
                    <a:close/>
                    <a:moveTo>
                      <a:pt x="40" y="27"/>
                    </a:moveTo>
                    <a:lnTo>
                      <a:pt x="38" y="28"/>
                    </a:lnTo>
                    <a:lnTo>
                      <a:pt x="36" y="28"/>
                    </a:lnTo>
                    <a:lnTo>
                      <a:pt x="36" y="18"/>
                    </a:lnTo>
                    <a:lnTo>
                      <a:pt x="40" y="27"/>
                    </a:lnTo>
                    <a:close/>
                    <a:moveTo>
                      <a:pt x="36" y="28"/>
                    </a:moveTo>
                    <a:lnTo>
                      <a:pt x="29" y="28"/>
                    </a:lnTo>
                    <a:lnTo>
                      <a:pt x="29" y="9"/>
                    </a:lnTo>
                    <a:lnTo>
                      <a:pt x="36" y="9"/>
                    </a:lnTo>
                    <a:lnTo>
                      <a:pt x="36" y="28"/>
                    </a:lnTo>
                    <a:close/>
                    <a:moveTo>
                      <a:pt x="22" y="11"/>
                    </a:moveTo>
                    <a:lnTo>
                      <a:pt x="26" y="9"/>
                    </a:lnTo>
                    <a:lnTo>
                      <a:pt x="29" y="9"/>
                    </a:lnTo>
                    <a:lnTo>
                      <a:pt x="29" y="18"/>
                    </a:lnTo>
                    <a:lnTo>
                      <a:pt x="22" y="11"/>
                    </a:lnTo>
                    <a:close/>
                    <a:moveTo>
                      <a:pt x="36" y="24"/>
                    </a:moveTo>
                    <a:lnTo>
                      <a:pt x="32" y="28"/>
                    </a:lnTo>
                    <a:lnTo>
                      <a:pt x="19" y="15"/>
                    </a:lnTo>
                    <a:lnTo>
                      <a:pt x="22" y="11"/>
                    </a:lnTo>
                    <a:lnTo>
                      <a:pt x="36" y="24"/>
                    </a:lnTo>
                    <a:close/>
                    <a:moveTo>
                      <a:pt x="19" y="15"/>
                    </a:moveTo>
                    <a:lnTo>
                      <a:pt x="29" y="5"/>
                    </a:lnTo>
                    <a:lnTo>
                      <a:pt x="19" y="15"/>
                    </a:lnTo>
                    <a:lnTo>
                      <a:pt x="26" y="21"/>
                    </a:lnTo>
                    <a:lnTo>
                      <a:pt x="19" y="15"/>
                    </a:lnTo>
                    <a:close/>
                    <a:moveTo>
                      <a:pt x="32" y="28"/>
                    </a:moveTo>
                    <a:lnTo>
                      <a:pt x="30" y="31"/>
                    </a:lnTo>
                    <a:lnTo>
                      <a:pt x="16" y="18"/>
                    </a:lnTo>
                    <a:lnTo>
                      <a:pt x="19" y="15"/>
                    </a:lnTo>
                    <a:lnTo>
                      <a:pt x="32" y="28"/>
                    </a:lnTo>
                    <a:close/>
                    <a:moveTo>
                      <a:pt x="30" y="31"/>
                    </a:moveTo>
                    <a:lnTo>
                      <a:pt x="30" y="31"/>
                    </a:lnTo>
                    <a:lnTo>
                      <a:pt x="22" y="24"/>
                    </a:lnTo>
                    <a:lnTo>
                      <a:pt x="30" y="31"/>
                    </a:lnTo>
                    <a:close/>
                    <a:moveTo>
                      <a:pt x="30" y="31"/>
                    </a:moveTo>
                    <a:lnTo>
                      <a:pt x="24" y="38"/>
                    </a:lnTo>
                    <a:lnTo>
                      <a:pt x="10" y="24"/>
                    </a:lnTo>
                    <a:lnTo>
                      <a:pt x="16" y="18"/>
                    </a:lnTo>
                    <a:lnTo>
                      <a:pt x="30" y="31"/>
                    </a:lnTo>
                    <a:close/>
                    <a:moveTo>
                      <a:pt x="7" y="31"/>
                    </a:moveTo>
                    <a:lnTo>
                      <a:pt x="7" y="27"/>
                    </a:lnTo>
                    <a:lnTo>
                      <a:pt x="10" y="24"/>
                    </a:lnTo>
                    <a:lnTo>
                      <a:pt x="17" y="31"/>
                    </a:lnTo>
                    <a:lnTo>
                      <a:pt x="7" y="31"/>
                    </a:lnTo>
                    <a:close/>
                    <a:moveTo>
                      <a:pt x="26" y="31"/>
                    </a:moveTo>
                    <a:lnTo>
                      <a:pt x="26" y="34"/>
                    </a:lnTo>
                    <a:lnTo>
                      <a:pt x="7" y="34"/>
                    </a:lnTo>
                    <a:lnTo>
                      <a:pt x="7" y="31"/>
                    </a:lnTo>
                    <a:lnTo>
                      <a:pt x="26" y="31"/>
                    </a:lnTo>
                    <a:close/>
                    <a:moveTo>
                      <a:pt x="26" y="34"/>
                    </a:moveTo>
                    <a:lnTo>
                      <a:pt x="26" y="38"/>
                    </a:lnTo>
                    <a:lnTo>
                      <a:pt x="24" y="41"/>
                    </a:lnTo>
                    <a:lnTo>
                      <a:pt x="17" y="34"/>
                    </a:lnTo>
                    <a:lnTo>
                      <a:pt x="26" y="34"/>
                    </a:lnTo>
                    <a:close/>
                    <a:moveTo>
                      <a:pt x="24" y="41"/>
                    </a:moveTo>
                    <a:lnTo>
                      <a:pt x="20" y="44"/>
                    </a:lnTo>
                    <a:lnTo>
                      <a:pt x="7" y="30"/>
                    </a:lnTo>
                    <a:lnTo>
                      <a:pt x="10" y="28"/>
                    </a:lnTo>
                    <a:lnTo>
                      <a:pt x="24" y="41"/>
                    </a:lnTo>
                    <a:close/>
                    <a:moveTo>
                      <a:pt x="5" y="33"/>
                    </a:moveTo>
                    <a:lnTo>
                      <a:pt x="6" y="31"/>
                    </a:lnTo>
                    <a:lnTo>
                      <a:pt x="7" y="30"/>
                    </a:lnTo>
                    <a:lnTo>
                      <a:pt x="14" y="38"/>
                    </a:lnTo>
                    <a:lnTo>
                      <a:pt x="5" y="33"/>
                    </a:lnTo>
                    <a:close/>
                    <a:moveTo>
                      <a:pt x="22" y="41"/>
                    </a:moveTo>
                    <a:lnTo>
                      <a:pt x="19" y="48"/>
                    </a:lnTo>
                    <a:lnTo>
                      <a:pt x="2" y="39"/>
                    </a:lnTo>
                    <a:lnTo>
                      <a:pt x="5" y="33"/>
                    </a:lnTo>
                    <a:lnTo>
                      <a:pt x="22" y="41"/>
                    </a:lnTo>
                    <a:close/>
                    <a:moveTo>
                      <a:pt x="0" y="43"/>
                    </a:moveTo>
                    <a:lnTo>
                      <a:pt x="0" y="41"/>
                    </a:lnTo>
                    <a:lnTo>
                      <a:pt x="2" y="39"/>
                    </a:lnTo>
                    <a:lnTo>
                      <a:pt x="10" y="43"/>
                    </a:lnTo>
                    <a:lnTo>
                      <a:pt x="0" y="43"/>
                    </a:lnTo>
                    <a:close/>
                    <a:moveTo>
                      <a:pt x="20" y="43"/>
                    </a:moveTo>
                    <a:lnTo>
                      <a:pt x="20" y="47"/>
                    </a:lnTo>
                    <a:lnTo>
                      <a:pt x="0" y="47"/>
                    </a:lnTo>
                    <a:lnTo>
                      <a:pt x="0" y="43"/>
                    </a:lnTo>
                    <a:lnTo>
                      <a:pt x="20" y="43"/>
                    </a:lnTo>
                    <a:close/>
                    <a:moveTo>
                      <a:pt x="20" y="47"/>
                    </a:moveTo>
                    <a:lnTo>
                      <a:pt x="20" y="50"/>
                    </a:lnTo>
                    <a:lnTo>
                      <a:pt x="0" y="50"/>
                    </a:lnTo>
                    <a:lnTo>
                      <a:pt x="0" y="47"/>
                    </a:lnTo>
                    <a:lnTo>
                      <a:pt x="20" y="47"/>
                    </a:lnTo>
                    <a:close/>
                    <a:moveTo>
                      <a:pt x="20" y="50"/>
                    </a:moveTo>
                    <a:lnTo>
                      <a:pt x="20" y="56"/>
                    </a:lnTo>
                    <a:lnTo>
                      <a:pt x="0" y="56"/>
                    </a:lnTo>
                    <a:lnTo>
                      <a:pt x="0" y="50"/>
                    </a:lnTo>
                    <a:lnTo>
                      <a:pt x="20" y="50"/>
                    </a:lnTo>
                    <a:close/>
                    <a:moveTo>
                      <a:pt x="4" y="63"/>
                    </a:moveTo>
                    <a:lnTo>
                      <a:pt x="0" y="60"/>
                    </a:lnTo>
                    <a:lnTo>
                      <a:pt x="0" y="56"/>
                    </a:lnTo>
                    <a:lnTo>
                      <a:pt x="10" y="56"/>
                    </a:lnTo>
                    <a:lnTo>
                      <a:pt x="4" y="63"/>
                    </a:lnTo>
                    <a:close/>
                    <a:moveTo>
                      <a:pt x="17" y="50"/>
                    </a:moveTo>
                    <a:lnTo>
                      <a:pt x="20" y="53"/>
                    </a:lnTo>
                    <a:lnTo>
                      <a:pt x="7" y="66"/>
                    </a:lnTo>
                    <a:lnTo>
                      <a:pt x="4" y="63"/>
                    </a:lnTo>
                    <a:lnTo>
                      <a:pt x="17" y="50"/>
                    </a:lnTo>
                    <a:close/>
                    <a:moveTo>
                      <a:pt x="7" y="66"/>
                    </a:moveTo>
                    <a:lnTo>
                      <a:pt x="7" y="66"/>
                    </a:lnTo>
                    <a:lnTo>
                      <a:pt x="14" y="60"/>
                    </a:lnTo>
                    <a:lnTo>
                      <a:pt x="7" y="66"/>
                    </a:lnTo>
                    <a:close/>
                    <a:moveTo>
                      <a:pt x="20" y="53"/>
                    </a:moveTo>
                    <a:lnTo>
                      <a:pt x="24" y="56"/>
                    </a:lnTo>
                    <a:lnTo>
                      <a:pt x="10" y="70"/>
                    </a:lnTo>
                    <a:lnTo>
                      <a:pt x="7" y="66"/>
                    </a:lnTo>
                    <a:lnTo>
                      <a:pt x="20" y="53"/>
                    </a:lnTo>
                    <a:close/>
                    <a:moveTo>
                      <a:pt x="24" y="56"/>
                    </a:moveTo>
                    <a:lnTo>
                      <a:pt x="32" y="65"/>
                    </a:lnTo>
                    <a:lnTo>
                      <a:pt x="24" y="56"/>
                    </a:lnTo>
                    <a:lnTo>
                      <a:pt x="17" y="63"/>
                    </a:lnTo>
                    <a:lnTo>
                      <a:pt x="24" y="56"/>
                    </a:lnTo>
                    <a:close/>
                    <a:moveTo>
                      <a:pt x="24" y="56"/>
                    </a:moveTo>
                    <a:lnTo>
                      <a:pt x="27" y="59"/>
                    </a:lnTo>
                    <a:lnTo>
                      <a:pt x="13" y="73"/>
                    </a:lnTo>
                    <a:lnTo>
                      <a:pt x="10" y="70"/>
                    </a:lnTo>
                    <a:lnTo>
                      <a:pt x="24" y="56"/>
                    </a:lnTo>
                    <a:close/>
                    <a:moveTo>
                      <a:pt x="27" y="59"/>
                    </a:moveTo>
                    <a:lnTo>
                      <a:pt x="30" y="62"/>
                    </a:lnTo>
                    <a:lnTo>
                      <a:pt x="16" y="76"/>
                    </a:lnTo>
                    <a:lnTo>
                      <a:pt x="13" y="73"/>
                    </a:lnTo>
                    <a:lnTo>
                      <a:pt x="27" y="59"/>
                    </a:lnTo>
                    <a:close/>
                    <a:moveTo>
                      <a:pt x="22" y="78"/>
                    </a:moveTo>
                    <a:lnTo>
                      <a:pt x="19" y="78"/>
                    </a:lnTo>
                    <a:lnTo>
                      <a:pt x="16" y="76"/>
                    </a:lnTo>
                    <a:lnTo>
                      <a:pt x="22" y="69"/>
                    </a:lnTo>
                    <a:lnTo>
                      <a:pt x="22" y="78"/>
                    </a:lnTo>
                    <a:close/>
                    <a:moveTo>
                      <a:pt x="22" y="60"/>
                    </a:moveTo>
                    <a:lnTo>
                      <a:pt x="26" y="60"/>
                    </a:lnTo>
                    <a:lnTo>
                      <a:pt x="26" y="78"/>
                    </a:lnTo>
                    <a:lnTo>
                      <a:pt x="22" y="78"/>
                    </a:lnTo>
                    <a:lnTo>
                      <a:pt x="22" y="60"/>
                    </a:lnTo>
                    <a:close/>
                    <a:moveTo>
                      <a:pt x="26" y="60"/>
                    </a:moveTo>
                    <a:lnTo>
                      <a:pt x="32" y="60"/>
                    </a:lnTo>
                    <a:lnTo>
                      <a:pt x="32" y="78"/>
                    </a:lnTo>
                    <a:lnTo>
                      <a:pt x="26" y="78"/>
                    </a:lnTo>
                    <a:lnTo>
                      <a:pt x="26" y="60"/>
                    </a:lnTo>
                    <a:close/>
                    <a:moveTo>
                      <a:pt x="32" y="60"/>
                    </a:moveTo>
                    <a:lnTo>
                      <a:pt x="37" y="60"/>
                    </a:lnTo>
                    <a:lnTo>
                      <a:pt x="39" y="62"/>
                    </a:lnTo>
                    <a:lnTo>
                      <a:pt x="32" y="69"/>
                    </a:lnTo>
                    <a:lnTo>
                      <a:pt x="32" y="60"/>
                    </a:lnTo>
                    <a:close/>
                    <a:moveTo>
                      <a:pt x="39" y="62"/>
                    </a:moveTo>
                    <a:lnTo>
                      <a:pt x="42" y="65"/>
                    </a:lnTo>
                    <a:lnTo>
                      <a:pt x="29" y="78"/>
                    </a:lnTo>
                    <a:lnTo>
                      <a:pt x="26" y="76"/>
                    </a:lnTo>
                    <a:lnTo>
                      <a:pt x="39" y="62"/>
                    </a:lnTo>
                    <a:close/>
                    <a:moveTo>
                      <a:pt x="40" y="81"/>
                    </a:moveTo>
                    <a:lnTo>
                      <a:pt x="33" y="84"/>
                    </a:lnTo>
                    <a:lnTo>
                      <a:pt x="29" y="78"/>
                    </a:lnTo>
                    <a:lnTo>
                      <a:pt x="36" y="72"/>
                    </a:lnTo>
                    <a:lnTo>
                      <a:pt x="40" y="81"/>
                    </a:lnTo>
                    <a:close/>
                    <a:moveTo>
                      <a:pt x="31" y="64"/>
                    </a:moveTo>
                    <a:lnTo>
                      <a:pt x="38" y="61"/>
                    </a:lnTo>
                    <a:lnTo>
                      <a:pt x="47" y="77"/>
                    </a:lnTo>
                    <a:lnTo>
                      <a:pt x="40" y="81"/>
                    </a:lnTo>
                    <a:lnTo>
                      <a:pt x="31" y="64"/>
                    </a:lnTo>
                    <a:close/>
                    <a:moveTo>
                      <a:pt x="38" y="61"/>
                    </a:moveTo>
                    <a:lnTo>
                      <a:pt x="40" y="60"/>
                    </a:lnTo>
                    <a:lnTo>
                      <a:pt x="42" y="60"/>
                    </a:lnTo>
                    <a:lnTo>
                      <a:pt x="42" y="69"/>
                    </a:lnTo>
                    <a:lnTo>
                      <a:pt x="38" y="61"/>
                    </a:lnTo>
                    <a:close/>
                    <a:moveTo>
                      <a:pt x="42" y="60"/>
                    </a:moveTo>
                    <a:lnTo>
                      <a:pt x="46" y="60"/>
                    </a:lnTo>
                    <a:lnTo>
                      <a:pt x="46" y="78"/>
                    </a:lnTo>
                    <a:lnTo>
                      <a:pt x="42" y="78"/>
                    </a:lnTo>
                    <a:lnTo>
                      <a:pt x="42" y="60"/>
                    </a:lnTo>
                    <a:close/>
                    <a:moveTo>
                      <a:pt x="49" y="77"/>
                    </a:moveTo>
                    <a:lnTo>
                      <a:pt x="48" y="78"/>
                    </a:lnTo>
                    <a:lnTo>
                      <a:pt x="46" y="78"/>
                    </a:lnTo>
                    <a:lnTo>
                      <a:pt x="46" y="69"/>
                    </a:lnTo>
                    <a:lnTo>
                      <a:pt x="49" y="77"/>
                    </a:lnTo>
                    <a:close/>
                    <a:moveTo>
                      <a:pt x="41" y="61"/>
                    </a:moveTo>
                    <a:lnTo>
                      <a:pt x="48" y="58"/>
                    </a:lnTo>
                    <a:lnTo>
                      <a:pt x="56" y="74"/>
                    </a:lnTo>
                    <a:lnTo>
                      <a:pt x="49" y="77"/>
                    </a:lnTo>
                    <a:lnTo>
                      <a:pt x="41" y="61"/>
                    </a:lnTo>
                    <a:close/>
                    <a:moveTo>
                      <a:pt x="48" y="58"/>
                    </a:moveTo>
                    <a:lnTo>
                      <a:pt x="49" y="56"/>
                    </a:lnTo>
                    <a:lnTo>
                      <a:pt x="51" y="56"/>
                    </a:lnTo>
                    <a:lnTo>
                      <a:pt x="51" y="66"/>
                    </a:lnTo>
                    <a:lnTo>
                      <a:pt x="48" y="58"/>
                    </a:lnTo>
                    <a:close/>
                    <a:moveTo>
                      <a:pt x="51" y="56"/>
                    </a:moveTo>
                    <a:lnTo>
                      <a:pt x="58" y="56"/>
                    </a:lnTo>
                    <a:lnTo>
                      <a:pt x="58"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3" name="Freeform 650">
                <a:extLst>
                  <a:ext uri="{FF2B5EF4-FFF2-40B4-BE49-F238E27FC236}">
                    <a16:creationId xmlns:a16="http://schemas.microsoft.com/office/drawing/2014/main" id="{A96078EF-4882-4508-8FA7-216B50E22547}"/>
                  </a:ext>
                </a:extLst>
              </p:cNvPr>
              <p:cNvSpPr>
                <a:spLocks/>
              </p:cNvSpPr>
              <p:nvPr/>
            </p:nvSpPr>
            <p:spPr bwMode="auto">
              <a:xfrm>
                <a:off x="3543" y="2296"/>
                <a:ext cx="17" cy="14"/>
              </a:xfrm>
              <a:custGeom>
                <a:avLst/>
                <a:gdLst>
                  <a:gd name="T0" fmla="*/ 3 w 67"/>
                  <a:gd name="T1" fmla="*/ 3 h 56"/>
                  <a:gd name="T2" fmla="*/ 3 w 67"/>
                  <a:gd name="T3" fmla="*/ 3 h 56"/>
                  <a:gd name="T4" fmla="*/ 4 w 67"/>
                  <a:gd name="T5" fmla="*/ 3 h 56"/>
                  <a:gd name="T6" fmla="*/ 4 w 67"/>
                  <a:gd name="T7" fmla="*/ 3 h 56"/>
                  <a:gd name="T8" fmla="*/ 4 w 67"/>
                  <a:gd name="T9" fmla="*/ 2 h 56"/>
                  <a:gd name="T10" fmla="*/ 4 w 67"/>
                  <a:gd name="T11" fmla="*/ 2 h 56"/>
                  <a:gd name="T12" fmla="*/ 4 w 67"/>
                  <a:gd name="T13" fmla="*/ 2 h 56"/>
                  <a:gd name="T14" fmla="*/ 4 w 67"/>
                  <a:gd name="T15" fmla="*/ 2 h 56"/>
                  <a:gd name="T16" fmla="*/ 4 w 67"/>
                  <a:gd name="T17" fmla="*/ 1 h 56"/>
                  <a:gd name="T18" fmla="*/ 4 w 67"/>
                  <a:gd name="T19" fmla="*/ 1 h 56"/>
                  <a:gd name="T20" fmla="*/ 4 w 67"/>
                  <a:gd name="T21" fmla="*/ 1 h 56"/>
                  <a:gd name="T22" fmla="*/ 4 w 67"/>
                  <a:gd name="T23" fmla="*/ 0 h 56"/>
                  <a:gd name="T24" fmla="*/ 4 w 67"/>
                  <a:gd name="T25" fmla="*/ 0 h 56"/>
                  <a:gd name="T26" fmla="*/ 4 w 67"/>
                  <a:gd name="T27" fmla="*/ 0 h 56"/>
                  <a:gd name="T28" fmla="*/ 3 w 67"/>
                  <a:gd name="T29" fmla="*/ 0 h 56"/>
                  <a:gd name="T30" fmla="*/ 3 w 67"/>
                  <a:gd name="T31" fmla="*/ 0 h 56"/>
                  <a:gd name="T32" fmla="*/ 3 w 67"/>
                  <a:gd name="T33" fmla="*/ 0 h 56"/>
                  <a:gd name="T34" fmla="*/ 2 w 67"/>
                  <a:gd name="T35" fmla="*/ 0 h 56"/>
                  <a:gd name="T36" fmla="*/ 2 w 67"/>
                  <a:gd name="T37" fmla="*/ 0 h 56"/>
                  <a:gd name="T38" fmla="*/ 2 w 67"/>
                  <a:gd name="T39" fmla="*/ 0 h 56"/>
                  <a:gd name="T40" fmla="*/ 1 w 67"/>
                  <a:gd name="T41" fmla="*/ 0 h 56"/>
                  <a:gd name="T42" fmla="*/ 1 w 67"/>
                  <a:gd name="T43" fmla="*/ 1 h 56"/>
                  <a:gd name="T44" fmla="*/ 1 w 67"/>
                  <a:gd name="T45" fmla="*/ 1 h 56"/>
                  <a:gd name="T46" fmla="*/ 1 w 67"/>
                  <a:gd name="T47" fmla="*/ 1 h 56"/>
                  <a:gd name="T48" fmla="*/ 0 w 67"/>
                  <a:gd name="T49" fmla="*/ 1 h 56"/>
                  <a:gd name="T50" fmla="*/ 0 w 67"/>
                  <a:gd name="T51" fmla="*/ 2 h 56"/>
                  <a:gd name="T52" fmla="*/ 0 w 67"/>
                  <a:gd name="T53" fmla="*/ 2 h 56"/>
                  <a:gd name="T54" fmla="*/ 0 w 67"/>
                  <a:gd name="T55" fmla="*/ 2 h 56"/>
                  <a:gd name="T56" fmla="*/ 0 w 67"/>
                  <a:gd name="T57" fmla="*/ 2 h 56"/>
                  <a:gd name="T58" fmla="*/ 0 w 67"/>
                  <a:gd name="T59" fmla="*/ 3 h 56"/>
                  <a:gd name="T60" fmla="*/ 0 w 67"/>
                  <a:gd name="T61" fmla="*/ 3 h 56"/>
                  <a:gd name="T62" fmla="*/ 0 w 67"/>
                  <a:gd name="T63" fmla="*/ 3 h 56"/>
                  <a:gd name="T64" fmla="*/ 1 w 67"/>
                  <a:gd name="T65" fmla="*/ 3 h 56"/>
                  <a:gd name="T66" fmla="*/ 1 w 67"/>
                  <a:gd name="T67" fmla="*/ 4 h 56"/>
                  <a:gd name="T68" fmla="*/ 1 w 67"/>
                  <a:gd name="T69" fmla="*/ 4 h 56"/>
                  <a:gd name="T70" fmla="*/ 1 w 67"/>
                  <a:gd name="T71" fmla="*/ 4 h 56"/>
                  <a:gd name="T72" fmla="*/ 2 w 67"/>
                  <a:gd name="T73" fmla="*/ 4 h 56"/>
                  <a:gd name="T74" fmla="*/ 2 w 67"/>
                  <a:gd name="T75" fmla="*/ 4 h 56"/>
                  <a:gd name="T76" fmla="*/ 2 w 67"/>
                  <a:gd name="T77" fmla="*/ 4 h 56"/>
                  <a:gd name="T78" fmla="*/ 3 w 67"/>
                  <a:gd name="T79" fmla="*/ 4 h 56"/>
                  <a:gd name="T80" fmla="*/ 3 w 67"/>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5" y="50"/>
                    </a:moveTo>
                    <a:lnTo>
                      <a:pt x="51" y="47"/>
                    </a:lnTo>
                    <a:lnTo>
                      <a:pt x="54" y="44"/>
                    </a:lnTo>
                    <a:lnTo>
                      <a:pt x="58" y="40"/>
                    </a:lnTo>
                    <a:lnTo>
                      <a:pt x="61" y="34"/>
                    </a:lnTo>
                    <a:lnTo>
                      <a:pt x="64" y="31"/>
                    </a:lnTo>
                    <a:lnTo>
                      <a:pt x="64" y="28"/>
                    </a:lnTo>
                    <a:lnTo>
                      <a:pt x="67" y="22"/>
                    </a:lnTo>
                    <a:lnTo>
                      <a:pt x="67" y="18"/>
                    </a:lnTo>
                    <a:lnTo>
                      <a:pt x="64" y="15"/>
                    </a:lnTo>
                    <a:lnTo>
                      <a:pt x="64" y="8"/>
                    </a:lnTo>
                    <a:lnTo>
                      <a:pt x="61" y="5"/>
                    </a:lnTo>
                    <a:lnTo>
                      <a:pt x="58" y="2"/>
                    </a:lnTo>
                    <a:lnTo>
                      <a:pt x="54" y="2"/>
                    </a:lnTo>
                    <a:lnTo>
                      <a:pt x="48" y="0"/>
                    </a:lnTo>
                    <a:lnTo>
                      <a:pt x="45" y="0"/>
                    </a:lnTo>
                    <a:lnTo>
                      <a:pt x="41" y="0"/>
                    </a:lnTo>
                    <a:lnTo>
                      <a:pt x="36" y="0"/>
                    </a:lnTo>
                    <a:lnTo>
                      <a:pt x="29" y="0"/>
                    </a:lnTo>
                    <a:lnTo>
                      <a:pt x="26" y="2"/>
                    </a:lnTo>
                    <a:lnTo>
                      <a:pt x="19" y="5"/>
                    </a:lnTo>
                    <a:lnTo>
                      <a:pt x="16" y="8"/>
                    </a:lnTo>
                    <a:lnTo>
                      <a:pt x="10" y="12"/>
                    </a:lnTo>
                    <a:lnTo>
                      <a:pt x="7" y="15"/>
                    </a:lnTo>
                    <a:lnTo>
                      <a:pt x="4" y="18"/>
                    </a:lnTo>
                    <a:lnTo>
                      <a:pt x="4" y="25"/>
                    </a:lnTo>
                    <a:lnTo>
                      <a:pt x="0" y="28"/>
                    </a:lnTo>
                    <a:lnTo>
                      <a:pt x="0" y="31"/>
                    </a:lnTo>
                    <a:lnTo>
                      <a:pt x="0" y="37"/>
                    </a:lnTo>
                    <a:lnTo>
                      <a:pt x="0" y="40"/>
                    </a:lnTo>
                    <a:lnTo>
                      <a:pt x="4" y="44"/>
                    </a:lnTo>
                    <a:lnTo>
                      <a:pt x="4" y="47"/>
                    </a:lnTo>
                    <a:lnTo>
                      <a:pt x="7" y="50"/>
                    </a:lnTo>
                    <a:lnTo>
                      <a:pt x="13" y="54"/>
                    </a:lnTo>
                    <a:lnTo>
                      <a:pt x="16" y="56"/>
                    </a:lnTo>
                    <a:lnTo>
                      <a:pt x="19" y="56"/>
                    </a:lnTo>
                    <a:lnTo>
                      <a:pt x="26" y="56"/>
                    </a:lnTo>
                    <a:lnTo>
                      <a:pt x="29" y="56"/>
                    </a:lnTo>
                    <a:lnTo>
                      <a:pt x="36" y="54"/>
                    </a:lnTo>
                    <a:lnTo>
                      <a:pt x="41"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4" name="Freeform 651">
                <a:extLst>
                  <a:ext uri="{FF2B5EF4-FFF2-40B4-BE49-F238E27FC236}">
                    <a16:creationId xmlns:a16="http://schemas.microsoft.com/office/drawing/2014/main" id="{E7197049-3346-44B4-BAA5-AB78741C4DE8}"/>
                  </a:ext>
                </a:extLst>
              </p:cNvPr>
              <p:cNvSpPr>
                <a:spLocks noEditPoints="1"/>
              </p:cNvSpPr>
              <p:nvPr/>
            </p:nvSpPr>
            <p:spPr bwMode="auto">
              <a:xfrm>
                <a:off x="3541" y="2294"/>
                <a:ext cx="21" cy="19"/>
              </a:xfrm>
              <a:custGeom>
                <a:avLst/>
                <a:gdLst>
                  <a:gd name="T0" fmla="*/ 4 w 86"/>
                  <a:gd name="T1" fmla="*/ 4 h 76"/>
                  <a:gd name="T2" fmla="*/ 3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0 h 76"/>
                  <a:gd name="T36" fmla="*/ 4 w 86"/>
                  <a:gd name="T37" fmla="*/ 1 h 76"/>
                  <a:gd name="T38" fmla="*/ 4 w 86"/>
                  <a:gd name="T39" fmla="*/ 2 h 76"/>
                  <a:gd name="T40" fmla="*/ 4 w 86"/>
                  <a:gd name="T41" fmla="*/ 1 h 76"/>
                  <a:gd name="T42" fmla="*/ 4 w 86"/>
                  <a:gd name="T43" fmla="*/ 0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1 h 76"/>
                  <a:gd name="T56" fmla="*/ 2 w 86"/>
                  <a:gd name="T57" fmla="*/ 0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0 w 86"/>
                  <a:gd name="T83" fmla="*/ 4 h 76"/>
                  <a:gd name="T84" fmla="*/ 0 w 86"/>
                  <a:gd name="T85" fmla="*/ 4 h 76"/>
                  <a:gd name="T86" fmla="*/ 1 w 86"/>
                  <a:gd name="T87" fmla="*/ 4 h 76"/>
                  <a:gd name="T88" fmla="*/ 1 w 86"/>
                  <a:gd name="T89" fmla="*/ 4 h 76"/>
                  <a:gd name="T90" fmla="*/ 1 w 86"/>
                  <a:gd name="T91" fmla="*/ 3 h 76"/>
                  <a:gd name="T92" fmla="*/ 1 w 86"/>
                  <a:gd name="T93" fmla="*/ 4 h 76"/>
                  <a:gd name="T94" fmla="*/ 1 w 86"/>
                  <a:gd name="T95" fmla="*/ 5 h 76"/>
                  <a:gd name="T96" fmla="*/ 1 w 86"/>
                  <a:gd name="T97" fmla="*/ 4 h 76"/>
                  <a:gd name="T98" fmla="*/ 2 w 86"/>
                  <a:gd name="T99" fmla="*/ 4 h 76"/>
                  <a:gd name="T100" fmla="*/ 1 w 86"/>
                  <a:gd name="T101" fmla="*/ 4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2"/>
                    </a:moveTo>
                    <a:lnTo>
                      <a:pt x="57" y="48"/>
                    </a:lnTo>
                    <a:lnTo>
                      <a:pt x="66" y="66"/>
                    </a:lnTo>
                    <a:lnTo>
                      <a:pt x="59" y="68"/>
                    </a:lnTo>
                    <a:lnTo>
                      <a:pt x="50" y="52"/>
                    </a:lnTo>
                    <a:close/>
                    <a:moveTo>
                      <a:pt x="68" y="64"/>
                    </a:moveTo>
                    <a:lnTo>
                      <a:pt x="67" y="65"/>
                    </a:lnTo>
                    <a:lnTo>
                      <a:pt x="66" y="66"/>
                    </a:lnTo>
                    <a:lnTo>
                      <a:pt x="61" y="57"/>
                    </a:lnTo>
                    <a:lnTo>
                      <a:pt x="68" y="64"/>
                    </a:lnTo>
                    <a:close/>
                    <a:moveTo>
                      <a:pt x="55" y="50"/>
                    </a:moveTo>
                    <a:lnTo>
                      <a:pt x="58" y="47"/>
                    </a:lnTo>
                    <a:lnTo>
                      <a:pt x="71" y="60"/>
                    </a:lnTo>
                    <a:lnTo>
                      <a:pt x="68" y="64"/>
                    </a:lnTo>
                    <a:lnTo>
                      <a:pt x="55" y="50"/>
                    </a:lnTo>
                    <a:close/>
                    <a:moveTo>
                      <a:pt x="71" y="60"/>
                    </a:moveTo>
                    <a:lnTo>
                      <a:pt x="61" y="70"/>
                    </a:lnTo>
                    <a:lnTo>
                      <a:pt x="71" y="60"/>
                    </a:lnTo>
                    <a:lnTo>
                      <a:pt x="64" y="54"/>
                    </a:lnTo>
                    <a:lnTo>
                      <a:pt x="71" y="60"/>
                    </a:lnTo>
                    <a:close/>
                    <a:moveTo>
                      <a:pt x="58" y="47"/>
                    </a:moveTo>
                    <a:lnTo>
                      <a:pt x="61" y="44"/>
                    </a:lnTo>
                    <a:lnTo>
                      <a:pt x="74" y="57"/>
                    </a:lnTo>
                    <a:lnTo>
                      <a:pt x="71" y="60"/>
                    </a:lnTo>
                    <a:lnTo>
                      <a:pt x="58" y="47"/>
                    </a:lnTo>
                    <a:close/>
                    <a:moveTo>
                      <a:pt x="77" y="55"/>
                    </a:moveTo>
                    <a:lnTo>
                      <a:pt x="75" y="56"/>
                    </a:lnTo>
                    <a:lnTo>
                      <a:pt x="74" y="57"/>
                    </a:lnTo>
                    <a:lnTo>
                      <a:pt x="68" y="50"/>
                    </a:lnTo>
                    <a:lnTo>
                      <a:pt x="77" y="55"/>
                    </a:lnTo>
                    <a:close/>
                    <a:moveTo>
                      <a:pt x="59" y="46"/>
                    </a:moveTo>
                    <a:lnTo>
                      <a:pt x="62" y="39"/>
                    </a:lnTo>
                    <a:lnTo>
                      <a:pt x="79" y="48"/>
                    </a:lnTo>
                    <a:lnTo>
                      <a:pt x="77" y="55"/>
                    </a:lnTo>
                    <a:lnTo>
                      <a:pt x="59" y="46"/>
                    </a:lnTo>
                    <a:close/>
                    <a:moveTo>
                      <a:pt x="62" y="39"/>
                    </a:moveTo>
                    <a:lnTo>
                      <a:pt x="63" y="38"/>
                    </a:lnTo>
                    <a:lnTo>
                      <a:pt x="64" y="37"/>
                    </a:lnTo>
                    <a:lnTo>
                      <a:pt x="71" y="44"/>
                    </a:lnTo>
                    <a:lnTo>
                      <a:pt x="62" y="39"/>
                    </a:lnTo>
                    <a:close/>
                    <a:moveTo>
                      <a:pt x="64" y="37"/>
                    </a:moveTo>
                    <a:lnTo>
                      <a:pt x="67" y="34"/>
                    </a:lnTo>
                    <a:lnTo>
                      <a:pt x="81" y="47"/>
                    </a:lnTo>
                    <a:lnTo>
                      <a:pt x="78" y="50"/>
                    </a:lnTo>
                    <a:lnTo>
                      <a:pt x="64" y="37"/>
                    </a:lnTo>
                    <a:close/>
                    <a:moveTo>
                      <a:pt x="83" y="41"/>
                    </a:moveTo>
                    <a:lnTo>
                      <a:pt x="83" y="45"/>
                    </a:lnTo>
                    <a:lnTo>
                      <a:pt x="81" y="47"/>
                    </a:lnTo>
                    <a:lnTo>
                      <a:pt x="74" y="41"/>
                    </a:lnTo>
                    <a:lnTo>
                      <a:pt x="83" y="41"/>
                    </a:lnTo>
                    <a:close/>
                    <a:moveTo>
                      <a:pt x="64" y="41"/>
                    </a:moveTo>
                    <a:lnTo>
                      <a:pt x="64" y="38"/>
                    </a:lnTo>
                    <a:lnTo>
                      <a:pt x="83" y="38"/>
                    </a:lnTo>
                    <a:lnTo>
                      <a:pt x="83" y="41"/>
                    </a:lnTo>
                    <a:lnTo>
                      <a:pt x="64" y="41"/>
                    </a:lnTo>
                    <a:close/>
                    <a:moveTo>
                      <a:pt x="64" y="38"/>
                    </a:moveTo>
                    <a:lnTo>
                      <a:pt x="64" y="35"/>
                    </a:lnTo>
                    <a:lnTo>
                      <a:pt x="66" y="34"/>
                    </a:lnTo>
                    <a:lnTo>
                      <a:pt x="74" y="38"/>
                    </a:lnTo>
                    <a:lnTo>
                      <a:pt x="64" y="38"/>
                    </a:lnTo>
                    <a:close/>
                    <a:moveTo>
                      <a:pt x="66" y="34"/>
                    </a:moveTo>
                    <a:lnTo>
                      <a:pt x="69" y="27"/>
                    </a:lnTo>
                    <a:lnTo>
                      <a:pt x="85" y="36"/>
                    </a:lnTo>
                    <a:lnTo>
                      <a:pt x="82" y="42"/>
                    </a:lnTo>
                    <a:lnTo>
                      <a:pt x="66" y="34"/>
                    </a:lnTo>
                    <a:close/>
                    <a:moveTo>
                      <a:pt x="86" y="32"/>
                    </a:moveTo>
                    <a:lnTo>
                      <a:pt x="86" y="34"/>
                    </a:lnTo>
                    <a:lnTo>
                      <a:pt x="85" y="36"/>
                    </a:lnTo>
                    <a:lnTo>
                      <a:pt x="77" y="32"/>
                    </a:lnTo>
                    <a:lnTo>
                      <a:pt x="86" y="32"/>
                    </a:lnTo>
                    <a:close/>
                    <a:moveTo>
                      <a:pt x="68" y="32"/>
                    </a:moveTo>
                    <a:lnTo>
                      <a:pt x="68" y="28"/>
                    </a:lnTo>
                    <a:lnTo>
                      <a:pt x="86" y="28"/>
                    </a:lnTo>
                    <a:lnTo>
                      <a:pt x="86" y="32"/>
                    </a:lnTo>
                    <a:lnTo>
                      <a:pt x="68" y="32"/>
                    </a:lnTo>
                    <a:close/>
                    <a:moveTo>
                      <a:pt x="84" y="22"/>
                    </a:moveTo>
                    <a:lnTo>
                      <a:pt x="86" y="24"/>
                    </a:lnTo>
                    <a:lnTo>
                      <a:pt x="86" y="28"/>
                    </a:lnTo>
                    <a:lnTo>
                      <a:pt x="77" y="28"/>
                    </a:lnTo>
                    <a:lnTo>
                      <a:pt x="84" y="22"/>
                    </a:lnTo>
                    <a:close/>
                    <a:moveTo>
                      <a:pt x="70" y="35"/>
                    </a:moveTo>
                    <a:lnTo>
                      <a:pt x="67" y="32"/>
                    </a:lnTo>
                    <a:lnTo>
                      <a:pt x="81" y="18"/>
                    </a:lnTo>
                    <a:lnTo>
                      <a:pt x="84" y="22"/>
                    </a:lnTo>
                    <a:lnTo>
                      <a:pt x="70" y="35"/>
                    </a:lnTo>
                    <a:close/>
                    <a:moveTo>
                      <a:pt x="67" y="32"/>
                    </a:moveTo>
                    <a:lnTo>
                      <a:pt x="64" y="29"/>
                    </a:lnTo>
                    <a:lnTo>
                      <a:pt x="64" y="25"/>
                    </a:lnTo>
                    <a:lnTo>
                      <a:pt x="74" y="25"/>
                    </a:lnTo>
                    <a:lnTo>
                      <a:pt x="67" y="32"/>
                    </a:lnTo>
                    <a:close/>
                    <a:moveTo>
                      <a:pt x="64" y="25"/>
                    </a:moveTo>
                    <a:lnTo>
                      <a:pt x="64" y="18"/>
                    </a:lnTo>
                    <a:lnTo>
                      <a:pt x="83" y="18"/>
                    </a:lnTo>
                    <a:lnTo>
                      <a:pt x="83" y="25"/>
                    </a:lnTo>
                    <a:lnTo>
                      <a:pt x="64" y="25"/>
                    </a:lnTo>
                    <a:close/>
                    <a:moveTo>
                      <a:pt x="81" y="12"/>
                    </a:moveTo>
                    <a:lnTo>
                      <a:pt x="83" y="15"/>
                    </a:lnTo>
                    <a:lnTo>
                      <a:pt x="83" y="18"/>
                    </a:lnTo>
                    <a:lnTo>
                      <a:pt x="74" y="18"/>
                    </a:lnTo>
                    <a:lnTo>
                      <a:pt x="81" y="12"/>
                    </a:lnTo>
                    <a:close/>
                    <a:moveTo>
                      <a:pt x="67" y="25"/>
                    </a:moveTo>
                    <a:lnTo>
                      <a:pt x="64" y="22"/>
                    </a:lnTo>
                    <a:lnTo>
                      <a:pt x="78" y="9"/>
                    </a:lnTo>
                    <a:lnTo>
                      <a:pt x="81" y="12"/>
                    </a:lnTo>
                    <a:lnTo>
                      <a:pt x="67" y="25"/>
                    </a:lnTo>
                    <a:close/>
                    <a:moveTo>
                      <a:pt x="64" y="22"/>
                    </a:moveTo>
                    <a:lnTo>
                      <a:pt x="61" y="20"/>
                    </a:lnTo>
                    <a:lnTo>
                      <a:pt x="74" y="5"/>
                    </a:lnTo>
                    <a:lnTo>
                      <a:pt x="78" y="9"/>
                    </a:lnTo>
                    <a:lnTo>
                      <a:pt x="64" y="22"/>
                    </a:lnTo>
                    <a:close/>
                    <a:moveTo>
                      <a:pt x="68" y="3"/>
                    </a:moveTo>
                    <a:lnTo>
                      <a:pt x="71"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10"/>
                    </a:lnTo>
                    <a:lnTo>
                      <a:pt x="58" y="0"/>
                    </a:lnTo>
                    <a:close/>
                    <a:moveTo>
                      <a:pt x="58" y="18"/>
                    </a:moveTo>
                    <a:lnTo>
                      <a:pt x="55" y="18"/>
                    </a:lnTo>
                    <a:lnTo>
                      <a:pt x="55" y="0"/>
                    </a:lnTo>
                    <a:lnTo>
                      <a:pt x="58" y="0"/>
                    </a:lnTo>
                    <a:lnTo>
                      <a:pt x="58" y="18"/>
                    </a:lnTo>
                    <a:close/>
                    <a:moveTo>
                      <a:pt x="55" y="18"/>
                    </a:moveTo>
                    <a:lnTo>
                      <a:pt x="51" y="18"/>
                    </a:lnTo>
                    <a:lnTo>
                      <a:pt x="51" y="0"/>
                    </a:lnTo>
                    <a:lnTo>
                      <a:pt x="55" y="0"/>
                    </a:lnTo>
                    <a:lnTo>
                      <a:pt x="55" y="18"/>
                    </a:lnTo>
                    <a:close/>
                    <a:moveTo>
                      <a:pt x="51" y="18"/>
                    </a:moveTo>
                    <a:lnTo>
                      <a:pt x="46" y="18"/>
                    </a:lnTo>
                    <a:lnTo>
                      <a:pt x="46" y="0"/>
                    </a:lnTo>
                    <a:lnTo>
                      <a:pt x="51" y="0"/>
                    </a:lnTo>
                    <a:lnTo>
                      <a:pt x="51" y="18"/>
                    </a:lnTo>
                    <a:close/>
                    <a:moveTo>
                      <a:pt x="46" y="18"/>
                    </a:moveTo>
                    <a:lnTo>
                      <a:pt x="39" y="18"/>
                    </a:lnTo>
                    <a:lnTo>
                      <a:pt x="39" y="0"/>
                    </a:lnTo>
                    <a:lnTo>
                      <a:pt x="46" y="0"/>
                    </a:lnTo>
                    <a:lnTo>
                      <a:pt x="46" y="18"/>
                    </a:lnTo>
                    <a:close/>
                    <a:moveTo>
                      <a:pt x="32" y="2"/>
                    </a:moveTo>
                    <a:lnTo>
                      <a:pt x="35" y="0"/>
                    </a:lnTo>
                    <a:lnTo>
                      <a:pt x="39" y="0"/>
                    </a:lnTo>
                    <a:lnTo>
                      <a:pt x="39" y="10"/>
                    </a:lnTo>
                    <a:lnTo>
                      <a:pt x="32" y="2"/>
                    </a:lnTo>
                    <a:close/>
                    <a:moveTo>
                      <a:pt x="46" y="16"/>
                    </a:moveTo>
                    <a:lnTo>
                      <a:pt x="42" y="20"/>
                    </a:lnTo>
                    <a:lnTo>
                      <a:pt x="29" y="5"/>
                    </a:lnTo>
                    <a:lnTo>
                      <a:pt x="32" y="2"/>
                    </a:lnTo>
                    <a:lnTo>
                      <a:pt x="46" y="16"/>
                    </a:lnTo>
                    <a:close/>
                    <a:moveTo>
                      <a:pt x="42" y="20"/>
                    </a:moveTo>
                    <a:lnTo>
                      <a:pt x="41" y="21"/>
                    </a:lnTo>
                    <a:lnTo>
                      <a:pt x="40" y="21"/>
                    </a:lnTo>
                    <a:lnTo>
                      <a:pt x="36" y="12"/>
                    </a:lnTo>
                    <a:lnTo>
                      <a:pt x="42" y="20"/>
                    </a:lnTo>
                    <a:close/>
                    <a:moveTo>
                      <a:pt x="40" y="21"/>
                    </a:moveTo>
                    <a:lnTo>
                      <a:pt x="34" y="24"/>
                    </a:lnTo>
                    <a:lnTo>
                      <a:pt x="25" y="7"/>
                    </a:lnTo>
                    <a:lnTo>
                      <a:pt x="31" y="4"/>
                    </a:lnTo>
                    <a:lnTo>
                      <a:pt x="40" y="21"/>
                    </a:lnTo>
                    <a:close/>
                    <a:moveTo>
                      <a:pt x="23" y="9"/>
                    </a:moveTo>
                    <a:lnTo>
                      <a:pt x="24" y="7"/>
                    </a:lnTo>
                    <a:lnTo>
                      <a:pt x="25" y="7"/>
                    </a:lnTo>
                    <a:lnTo>
                      <a:pt x="29" y="15"/>
                    </a:lnTo>
                    <a:lnTo>
                      <a:pt x="23" y="9"/>
                    </a:lnTo>
                    <a:close/>
                    <a:moveTo>
                      <a:pt x="36" y="22"/>
                    </a:moveTo>
                    <a:lnTo>
                      <a:pt x="32" y="25"/>
                    </a:lnTo>
                    <a:lnTo>
                      <a:pt x="19" y="12"/>
                    </a:lnTo>
                    <a:lnTo>
                      <a:pt x="23" y="9"/>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20" y="22"/>
                    </a:lnTo>
                    <a:lnTo>
                      <a:pt x="13" y="15"/>
                    </a:lnTo>
                    <a:close/>
                    <a:moveTo>
                      <a:pt x="27" y="28"/>
                    </a:moveTo>
                    <a:lnTo>
                      <a:pt x="24" y="32"/>
                    </a:lnTo>
                    <a:lnTo>
                      <a:pt x="10" y="18"/>
                    </a:lnTo>
                    <a:lnTo>
                      <a:pt x="13" y="15"/>
                    </a:lnTo>
                    <a:lnTo>
                      <a:pt x="27" y="28"/>
                    </a:lnTo>
                    <a:close/>
                    <a:moveTo>
                      <a:pt x="24" y="32"/>
                    </a:moveTo>
                    <a:lnTo>
                      <a:pt x="20" y="35"/>
                    </a:lnTo>
                    <a:lnTo>
                      <a:pt x="7" y="22"/>
                    </a:lnTo>
                    <a:lnTo>
                      <a:pt x="10" y="18"/>
                    </a:lnTo>
                    <a:lnTo>
                      <a:pt x="24" y="32"/>
                    </a:lnTo>
                    <a:close/>
                    <a:moveTo>
                      <a:pt x="4" y="28"/>
                    </a:moveTo>
                    <a:lnTo>
                      <a:pt x="4" y="24"/>
                    </a:lnTo>
                    <a:lnTo>
                      <a:pt x="7" y="22"/>
                    </a:lnTo>
                    <a:lnTo>
                      <a:pt x="14" y="28"/>
                    </a:lnTo>
                    <a:lnTo>
                      <a:pt x="4" y="28"/>
                    </a:lnTo>
                    <a:close/>
                    <a:moveTo>
                      <a:pt x="23" y="28"/>
                    </a:moveTo>
                    <a:lnTo>
                      <a:pt x="23" y="35"/>
                    </a:lnTo>
                    <a:lnTo>
                      <a:pt x="4" y="35"/>
                    </a:lnTo>
                    <a:lnTo>
                      <a:pt x="4" y="28"/>
                    </a:lnTo>
                    <a:lnTo>
                      <a:pt x="23" y="28"/>
                    </a:lnTo>
                    <a:close/>
                    <a:moveTo>
                      <a:pt x="23" y="35"/>
                    </a:moveTo>
                    <a:lnTo>
                      <a:pt x="23" y="38"/>
                    </a:lnTo>
                    <a:lnTo>
                      <a:pt x="20" y="42"/>
                    </a:lnTo>
                    <a:lnTo>
                      <a:pt x="14" y="35"/>
                    </a:lnTo>
                    <a:lnTo>
                      <a:pt x="23" y="35"/>
                    </a:lnTo>
                    <a:close/>
                    <a:moveTo>
                      <a:pt x="20" y="42"/>
                    </a:moveTo>
                    <a:lnTo>
                      <a:pt x="17" y="45"/>
                    </a:lnTo>
                    <a:lnTo>
                      <a:pt x="4" y="31"/>
                    </a:lnTo>
                    <a:lnTo>
                      <a:pt x="7" y="28"/>
                    </a:lnTo>
                    <a:lnTo>
                      <a:pt x="20" y="42"/>
                    </a:lnTo>
                    <a:close/>
                    <a:moveTo>
                      <a:pt x="0" y="38"/>
                    </a:moveTo>
                    <a:lnTo>
                      <a:pt x="0" y="34"/>
                    </a:lnTo>
                    <a:lnTo>
                      <a:pt x="4" y="31"/>
                    </a:lnTo>
                    <a:lnTo>
                      <a:pt x="10" y="38"/>
                    </a:lnTo>
                    <a:lnTo>
                      <a:pt x="0" y="38"/>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0"/>
                    </a:lnTo>
                    <a:lnTo>
                      <a:pt x="0" y="50"/>
                    </a:lnTo>
                    <a:lnTo>
                      <a:pt x="0" y="47"/>
                    </a:lnTo>
                    <a:lnTo>
                      <a:pt x="20" y="47"/>
                    </a:lnTo>
                    <a:close/>
                    <a:moveTo>
                      <a:pt x="4" y="57"/>
                    </a:moveTo>
                    <a:lnTo>
                      <a:pt x="0" y="55"/>
                    </a:lnTo>
                    <a:lnTo>
                      <a:pt x="0" y="50"/>
                    </a:lnTo>
                    <a:lnTo>
                      <a:pt x="10" y="50"/>
                    </a:lnTo>
                    <a:lnTo>
                      <a:pt x="4" y="57"/>
                    </a:lnTo>
                    <a:close/>
                    <a:moveTo>
                      <a:pt x="17" y="44"/>
                    </a:moveTo>
                    <a:lnTo>
                      <a:pt x="20" y="47"/>
                    </a:lnTo>
                    <a:lnTo>
                      <a:pt x="7" y="60"/>
                    </a:lnTo>
                    <a:lnTo>
                      <a:pt x="4" y="57"/>
                    </a:lnTo>
                    <a:lnTo>
                      <a:pt x="17" y="44"/>
                    </a:lnTo>
                    <a:close/>
                    <a:moveTo>
                      <a:pt x="20" y="47"/>
                    </a:moveTo>
                    <a:lnTo>
                      <a:pt x="23" y="49"/>
                    </a:lnTo>
                    <a:lnTo>
                      <a:pt x="23" y="54"/>
                    </a:lnTo>
                    <a:lnTo>
                      <a:pt x="14" y="54"/>
                    </a:lnTo>
                    <a:lnTo>
                      <a:pt x="20" y="47"/>
                    </a:lnTo>
                    <a:close/>
                    <a:moveTo>
                      <a:pt x="23" y="54"/>
                    </a:moveTo>
                    <a:lnTo>
                      <a:pt x="23" y="57"/>
                    </a:lnTo>
                    <a:lnTo>
                      <a:pt x="4" y="57"/>
                    </a:lnTo>
                    <a:lnTo>
                      <a:pt x="4" y="54"/>
                    </a:lnTo>
                    <a:lnTo>
                      <a:pt x="23" y="54"/>
                    </a:lnTo>
                    <a:close/>
                    <a:moveTo>
                      <a:pt x="7" y="64"/>
                    </a:moveTo>
                    <a:lnTo>
                      <a:pt x="4" y="60"/>
                    </a:lnTo>
                    <a:lnTo>
                      <a:pt x="4" y="57"/>
                    </a:lnTo>
                    <a:lnTo>
                      <a:pt x="14" y="57"/>
                    </a:lnTo>
                    <a:lnTo>
                      <a:pt x="7" y="64"/>
                    </a:lnTo>
                    <a:close/>
                    <a:moveTo>
                      <a:pt x="20" y="50"/>
                    </a:moveTo>
                    <a:lnTo>
                      <a:pt x="24" y="54"/>
                    </a:lnTo>
                    <a:lnTo>
                      <a:pt x="10" y="67"/>
                    </a:lnTo>
                    <a:lnTo>
                      <a:pt x="7" y="64"/>
                    </a:lnTo>
                    <a:lnTo>
                      <a:pt x="20" y="50"/>
                    </a:lnTo>
                    <a:close/>
                    <a:moveTo>
                      <a:pt x="13" y="68"/>
                    </a:moveTo>
                    <a:lnTo>
                      <a:pt x="12" y="68"/>
                    </a:lnTo>
                    <a:lnTo>
                      <a:pt x="10" y="67"/>
                    </a:lnTo>
                    <a:lnTo>
                      <a:pt x="17" y="60"/>
                    </a:lnTo>
                    <a:lnTo>
                      <a:pt x="13" y="68"/>
                    </a:lnTo>
                    <a:close/>
                    <a:moveTo>
                      <a:pt x="21" y="52"/>
                    </a:moveTo>
                    <a:lnTo>
                      <a:pt x="27" y="55"/>
                    </a:lnTo>
                    <a:lnTo>
                      <a:pt x="19" y="71"/>
                    </a:lnTo>
                    <a:lnTo>
                      <a:pt x="13" y="68"/>
                    </a:lnTo>
                    <a:lnTo>
                      <a:pt x="21" y="52"/>
                    </a:lnTo>
                    <a:close/>
                    <a:moveTo>
                      <a:pt x="27" y="55"/>
                    </a:moveTo>
                    <a:lnTo>
                      <a:pt x="28" y="55"/>
                    </a:lnTo>
                    <a:lnTo>
                      <a:pt x="30" y="56"/>
                    </a:lnTo>
                    <a:lnTo>
                      <a:pt x="23" y="64"/>
                    </a:lnTo>
                    <a:lnTo>
                      <a:pt x="27" y="55"/>
                    </a:lnTo>
                    <a:close/>
                    <a:moveTo>
                      <a:pt x="30" y="56"/>
                    </a:moveTo>
                    <a:lnTo>
                      <a:pt x="32" y="59"/>
                    </a:lnTo>
                    <a:lnTo>
                      <a:pt x="19" y="74"/>
                    </a:lnTo>
                    <a:lnTo>
                      <a:pt x="16" y="70"/>
                    </a:lnTo>
                    <a:lnTo>
                      <a:pt x="30" y="56"/>
                    </a:lnTo>
                    <a:close/>
                    <a:moveTo>
                      <a:pt x="26" y="76"/>
                    </a:moveTo>
                    <a:lnTo>
                      <a:pt x="23"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49" y="71"/>
                    </a:lnTo>
                    <a:lnTo>
                      <a:pt x="43" y="75"/>
                    </a:lnTo>
                    <a:lnTo>
                      <a:pt x="35" y="58"/>
                    </a:lnTo>
                    <a:close/>
                    <a:moveTo>
                      <a:pt x="41" y="55"/>
                    </a:moveTo>
                    <a:lnTo>
                      <a:pt x="43" y="54"/>
                    </a:lnTo>
                    <a:lnTo>
                      <a:pt x="46" y="54"/>
                    </a:lnTo>
                    <a:lnTo>
                      <a:pt x="46" y="64"/>
                    </a:lnTo>
                    <a:lnTo>
                      <a:pt x="41" y="55"/>
                    </a:lnTo>
                    <a:close/>
                    <a:moveTo>
                      <a:pt x="46" y="54"/>
                    </a:moveTo>
                    <a:lnTo>
                      <a:pt x="51" y="54"/>
                    </a:lnTo>
                    <a:lnTo>
                      <a:pt x="51" y="72"/>
                    </a:lnTo>
                    <a:lnTo>
                      <a:pt x="46" y="72"/>
                    </a:lnTo>
                    <a:lnTo>
                      <a:pt x="46" y="54"/>
                    </a:lnTo>
                    <a:close/>
                    <a:moveTo>
                      <a:pt x="59" y="70"/>
                    </a:moveTo>
                    <a:lnTo>
                      <a:pt x="56" y="72"/>
                    </a:lnTo>
                    <a:lnTo>
                      <a:pt x="51" y="72"/>
                    </a:lnTo>
                    <a:lnTo>
                      <a:pt x="51" y="64"/>
                    </a:lnTo>
                    <a:lnTo>
                      <a:pt x="59" y="70"/>
                    </a:lnTo>
                    <a:close/>
                    <a:moveTo>
                      <a:pt x="45" y="56"/>
                    </a:moveTo>
                    <a:lnTo>
                      <a:pt x="48" y="54"/>
                    </a:lnTo>
                    <a:lnTo>
                      <a:pt x="61" y="67"/>
                    </a:lnTo>
                    <a:lnTo>
                      <a:pt x="59" y="70"/>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5" name="Freeform 652">
                <a:extLst>
                  <a:ext uri="{FF2B5EF4-FFF2-40B4-BE49-F238E27FC236}">
                    <a16:creationId xmlns:a16="http://schemas.microsoft.com/office/drawing/2014/main" id="{E188285A-0DC8-4394-9C0C-7A9DC58F5B3E}"/>
                  </a:ext>
                </a:extLst>
              </p:cNvPr>
              <p:cNvSpPr>
                <a:spLocks/>
              </p:cNvSpPr>
              <p:nvPr/>
            </p:nvSpPr>
            <p:spPr bwMode="auto">
              <a:xfrm>
                <a:off x="3583" y="2274"/>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4"/>
                    </a:moveTo>
                    <a:lnTo>
                      <a:pt x="51" y="51"/>
                    </a:lnTo>
                    <a:lnTo>
                      <a:pt x="54" y="44"/>
                    </a:lnTo>
                    <a:lnTo>
                      <a:pt x="57" y="41"/>
                    </a:lnTo>
                    <a:lnTo>
                      <a:pt x="61" y="38"/>
                    </a:lnTo>
                    <a:lnTo>
                      <a:pt x="64" y="36"/>
                    </a:lnTo>
                    <a:lnTo>
                      <a:pt x="64" y="29"/>
                    </a:lnTo>
                    <a:lnTo>
                      <a:pt x="67" y="26"/>
                    </a:lnTo>
                    <a:lnTo>
                      <a:pt x="67" y="19"/>
                    </a:lnTo>
                    <a:lnTo>
                      <a:pt x="64" y="16"/>
                    </a:lnTo>
                    <a:lnTo>
                      <a:pt x="64" y="12"/>
                    </a:lnTo>
                    <a:lnTo>
                      <a:pt x="61" y="9"/>
                    </a:lnTo>
                    <a:lnTo>
                      <a:pt x="57" y="7"/>
                    </a:lnTo>
                    <a:lnTo>
                      <a:pt x="54" y="4"/>
                    </a:lnTo>
                    <a:lnTo>
                      <a:pt x="51" y="4"/>
                    </a:lnTo>
                    <a:lnTo>
                      <a:pt x="44" y="0"/>
                    </a:lnTo>
                    <a:lnTo>
                      <a:pt x="42" y="0"/>
                    </a:lnTo>
                    <a:lnTo>
                      <a:pt x="35" y="0"/>
                    </a:lnTo>
                    <a:lnTo>
                      <a:pt x="29" y="4"/>
                    </a:lnTo>
                    <a:lnTo>
                      <a:pt x="26" y="4"/>
                    </a:lnTo>
                    <a:lnTo>
                      <a:pt x="19" y="7"/>
                    </a:lnTo>
                    <a:lnTo>
                      <a:pt x="16" y="9"/>
                    </a:lnTo>
                    <a:lnTo>
                      <a:pt x="10" y="12"/>
                    </a:lnTo>
                    <a:lnTo>
                      <a:pt x="7" y="19"/>
                    </a:lnTo>
                    <a:lnTo>
                      <a:pt x="3" y="22"/>
                    </a:lnTo>
                    <a:lnTo>
                      <a:pt x="3" y="26"/>
                    </a:lnTo>
                    <a:lnTo>
                      <a:pt x="0" y="32"/>
                    </a:lnTo>
                    <a:lnTo>
                      <a:pt x="0" y="36"/>
                    </a:lnTo>
                    <a:lnTo>
                      <a:pt x="0" y="38"/>
                    </a:lnTo>
                    <a:lnTo>
                      <a:pt x="0" y="44"/>
                    </a:lnTo>
                    <a:lnTo>
                      <a:pt x="3" y="48"/>
                    </a:lnTo>
                    <a:lnTo>
                      <a:pt x="3" y="51"/>
                    </a:lnTo>
                    <a:lnTo>
                      <a:pt x="7" y="54"/>
                    </a:lnTo>
                    <a:lnTo>
                      <a:pt x="13" y="58"/>
                    </a:lnTo>
                    <a:lnTo>
                      <a:pt x="16" y="58"/>
                    </a:lnTo>
                    <a:lnTo>
                      <a:pt x="19" y="58"/>
                    </a:lnTo>
                    <a:lnTo>
                      <a:pt x="26" y="58"/>
                    </a:lnTo>
                    <a:lnTo>
                      <a:pt x="32" y="58"/>
                    </a:lnTo>
                    <a:lnTo>
                      <a:pt x="35" y="58"/>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6" name="Freeform 653">
                <a:extLst>
                  <a:ext uri="{FF2B5EF4-FFF2-40B4-BE49-F238E27FC236}">
                    <a16:creationId xmlns:a16="http://schemas.microsoft.com/office/drawing/2014/main" id="{3D00FE12-A639-465E-B495-C5F514AF54FC}"/>
                  </a:ext>
                </a:extLst>
              </p:cNvPr>
              <p:cNvSpPr>
                <a:spLocks noEditPoints="1"/>
              </p:cNvSpPr>
              <p:nvPr/>
            </p:nvSpPr>
            <p:spPr bwMode="auto">
              <a:xfrm>
                <a:off x="3580" y="2271"/>
                <a:ext cx="22" cy="19"/>
              </a:xfrm>
              <a:custGeom>
                <a:avLst/>
                <a:gdLst>
                  <a:gd name="T0" fmla="*/ 5 w 86"/>
                  <a:gd name="T1" fmla="*/ 4 h 76"/>
                  <a:gd name="T2" fmla="*/ 4 w 86"/>
                  <a:gd name="T3" fmla="*/ 3 h 76"/>
                  <a:gd name="T4" fmla="*/ 4 w 86"/>
                  <a:gd name="T5" fmla="*/ 3 h 76"/>
                  <a:gd name="T6" fmla="*/ 5 w 86"/>
                  <a:gd name="T7" fmla="*/ 4 h 76"/>
                  <a:gd name="T8" fmla="*/ 5 w 86"/>
                  <a:gd name="T9" fmla="*/ 4 h 76"/>
                  <a:gd name="T10" fmla="*/ 4 w 86"/>
                  <a:gd name="T11" fmla="*/ 3 h 76"/>
                  <a:gd name="T12" fmla="*/ 4 w 86"/>
                  <a:gd name="T13" fmla="*/ 3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1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0 w 86"/>
                  <a:gd name="T73" fmla="*/ 2 h 76"/>
                  <a:gd name="T74" fmla="*/ 0 w 86"/>
                  <a:gd name="T75" fmla="*/ 2 h 76"/>
                  <a:gd name="T76" fmla="*/ 1 w 86"/>
                  <a:gd name="T77" fmla="*/ 2 h 76"/>
                  <a:gd name="T78" fmla="*/ 2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2 w 86"/>
                  <a:gd name="T91" fmla="*/ 4 h 76"/>
                  <a:gd name="T92" fmla="*/ 0 w 86"/>
                  <a:gd name="T93" fmla="*/ 4 h 76"/>
                  <a:gd name="T94" fmla="*/ 1 w 86"/>
                  <a:gd name="T95" fmla="*/ 5 h 76"/>
                  <a:gd name="T96" fmla="*/ 1 w 86"/>
                  <a:gd name="T97" fmla="*/ 4 h 76"/>
                  <a:gd name="T98" fmla="*/ 1 w 86"/>
                  <a:gd name="T99" fmla="*/ 4 h 76"/>
                  <a:gd name="T100" fmla="*/ 2 w 86"/>
                  <a:gd name="T101" fmla="*/ 4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6"/>
                    </a:moveTo>
                    <a:lnTo>
                      <a:pt x="56" y="52"/>
                    </a:lnTo>
                    <a:lnTo>
                      <a:pt x="65" y="70"/>
                    </a:lnTo>
                    <a:lnTo>
                      <a:pt x="59" y="73"/>
                    </a:lnTo>
                    <a:lnTo>
                      <a:pt x="51" y="56"/>
                    </a:lnTo>
                    <a:close/>
                    <a:moveTo>
                      <a:pt x="70" y="65"/>
                    </a:moveTo>
                    <a:lnTo>
                      <a:pt x="69" y="68"/>
                    </a:lnTo>
                    <a:lnTo>
                      <a:pt x="65" y="70"/>
                    </a:lnTo>
                    <a:lnTo>
                      <a:pt x="61" y="61"/>
                    </a:lnTo>
                    <a:lnTo>
                      <a:pt x="70" y="65"/>
                    </a:lnTo>
                    <a:close/>
                    <a:moveTo>
                      <a:pt x="52" y="57"/>
                    </a:moveTo>
                    <a:lnTo>
                      <a:pt x="55" y="50"/>
                    </a:lnTo>
                    <a:lnTo>
                      <a:pt x="73" y="59"/>
                    </a:lnTo>
                    <a:lnTo>
                      <a:pt x="70" y="65"/>
                    </a:lnTo>
                    <a:lnTo>
                      <a:pt x="52" y="57"/>
                    </a:lnTo>
                    <a:close/>
                    <a:moveTo>
                      <a:pt x="55" y="50"/>
                    </a:moveTo>
                    <a:lnTo>
                      <a:pt x="56" y="49"/>
                    </a:lnTo>
                    <a:lnTo>
                      <a:pt x="58" y="48"/>
                    </a:lnTo>
                    <a:lnTo>
                      <a:pt x="64" y="54"/>
                    </a:lnTo>
                    <a:lnTo>
                      <a:pt x="55" y="50"/>
                    </a:lnTo>
                    <a:close/>
                    <a:moveTo>
                      <a:pt x="58" y="48"/>
                    </a:moveTo>
                    <a:lnTo>
                      <a:pt x="61" y="44"/>
                    </a:lnTo>
                    <a:lnTo>
                      <a:pt x="74" y="58"/>
                    </a:lnTo>
                    <a:lnTo>
                      <a:pt x="71" y="61"/>
                    </a:lnTo>
                    <a:lnTo>
                      <a:pt x="58" y="48"/>
                    </a:lnTo>
                    <a:close/>
                    <a:moveTo>
                      <a:pt x="74" y="58"/>
                    </a:moveTo>
                    <a:lnTo>
                      <a:pt x="74" y="58"/>
                    </a:lnTo>
                    <a:lnTo>
                      <a:pt x="67" y="51"/>
                    </a:lnTo>
                    <a:lnTo>
                      <a:pt x="74" y="58"/>
                    </a:lnTo>
                    <a:close/>
                    <a:moveTo>
                      <a:pt x="61" y="44"/>
                    </a:moveTo>
                    <a:lnTo>
                      <a:pt x="64" y="41"/>
                    </a:lnTo>
                    <a:lnTo>
                      <a:pt x="77" y="56"/>
                    </a:lnTo>
                    <a:lnTo>
                      <a:pt x="74" y="58"/>
                    </a:lnTo>
                    <a:lnTo>
                      <a:pt x="61" y="44"/>
                    </a:lnTo>
                    <a:close/>
                    <a:moveTo>
                      <a:pt x="64" y="41"/>
                    </a:moveTo>
                    <a:lnTo>
                      <a:pt x="64" y="41"/>
                    </a:lnTo>
                    <a:lnTo>
                      <a:pt x="71" y="48"/>
                    </a:lnTo>
                    <a:lnTo>
                      <a:pt x="64" y="41"/>
                    </a:lnTo>
                    <a:close/>
                    <a:moveTo>
                      <a:pt x="64" y="41"/>
                    </a:moveTo>
                    <a:lnTo>
                      <a:pt x="67" y="38"/>
                    </a:lnTo>
                    <a:lnTo>
                      <a:pt x="81" y="52"/>
                    </a:lnTo>
                    <a:lnTo>
                      <a:pt x="77" y="56"/>
                    </a:lnTo>
                    <a:lnTo>
                      <a:pt x="64" y="41"/>
                    </a:lnTo>
                    <a:close/>
                    <a:moveTo>
                      <a:pt x="83" y="46"/>
                    </a:moveTo>
                    <a:lnTo>
                      <a:pt x="83" y="49"/>
                    </a:lnTo>
                    <a:lnTo>
                      <a:pt x="81" y="52"/>
                    </a:lnTo>
                    <a:lnTo>
                      <a:pt x="74" y="46"/>
                    </a:lnTo>
                    <a:lnTo>
                      <a:pt x="83" y="46"/>
                    </a:lnTo>
                    <a:close/>
                    <a:moveTo>
                      <a:pt x="64" y="46"/>
                    </a:moveTo>
                    <a:lnTo>
                      <a:pt x="64" y="39"/>
                    </a:lnTo>
                    <a:lnTo>
                      <a:pt x="83" y="39"/>
                    </a:lnTo>
                    <a:lnTo>
                      <a:pt x="83" y="46"/>
                    </a:lnTo>
                    <a:lnTo>
                      <a:pt x="64" y="46"/>
                    </a:lnTo>
                    <a:close/>
                    <a:moveTo>
                      <a:pt x="64" y="39"/>
                    </a:moveTo>
                    <a:lnTo>
                      <a:pt x="64" y="35"/>
                    </a:lnTo>
                    <a:lnTo>
                      <a:pt x="67" y="32"/>
                    </a:lnTo>
                    <a:lnTo>
                      <a:pt x="74" y="39"/>
                    </a:lnTo>
                    <a:lnTo>
                      <a:pt x="64" y="39"/>
                    </a:lnTo>
                    <a:close/>
                    <a:moveTo>
                      <a:pt x="67" y="32"/>
                    </a:moveTo>
                    <a:lnTo>
                      <a:pt x="70" y="29"/>
                    </a:lnTo>
                    <a:lnTo>
                      <a:pt x="84" y="42"/>
                    </a:lnTo>
                    <a:lnTo>
                      <a:pt x="81"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2"/>
                    </a:moveTo>
                    <a:lnTo>
                      <a:pt x="86" y="26"/>
                    </a:lnTo>
                    <a:lnTo>
                      <a:pt x="86" y="29"/>
                    </a:lnTo>
                    <a:lnTo>
                      <a:pt x="77" y="29"/>
                    </a:lnTo>
                    <a:lnTo>
                      <a:pt x="84" y="22"/>
                    </a:lnTo>
                    <a:close/>
                    <a:moveTo>
                      <a:pt x="70" y="36"/>
                    </a:moveTo>
                    <a:lnTo>
                      <a:pt x="67" y="32"/>
                    </a:lnTo>
                    <a:lnTo>
                      <a:pt x="81" y="19"/>
                    </a:lnTo>
                    <a:lnTo>
                      <a:pt x="84" y="22"/>
                    </a:lnTo>
                    <a:lnTo>
                      <a:pt x="70" y="36"/>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1" y="16"/>
                    </a:moveTo>
                    <a:lnTo>
                      <a:pt x="83" y="19"/>
                    </a:lnTo>
                    <a:lnTo>
                      <a:pt x="83" y="22"/>
                    </a:lnTo>
                    <a:lnTo>
                      <a:pt x="74" y="22"/>
                    </a:lnTo>
                    <a:lnTo>
                      <a:pt x="81" y="16"/>
                    </a:lnTo>
                    <a:close/>
                    <a:moveTo>
                      <a:pt x="67" y="29"/>
                    </a:moveTo>
                    <a:lnTo>
                      <a:pt x="64" y="27"/>
                    </a:lnTo>
                    <a:lnTo>
                      <a:pt x="77" y="13"/>
                    </a:lnTo>
                    <a:lnTo>
                      <a:pt x="81" y="16"/>
                    </a:lnTo>
                    <a:lnTo>
                      <a:pt x="67" y="29"/>
                    </a:lnTo>
                    <a:close/>
                    <a:moveTo>
                      <a:pt x="64" y="27"/>
                    </a:moveTo>
                    <a:lnTo>
                      <a:pt x="61" y="24"/>
                    </a:lnTo>
                    <a:lnTo>
                      <a:pt x="74" y="9"/>
                    </a:lnTo>
                    <a:lnTo>
                      <a:pt x="77" y="13"/>
                    </a:lnTo>
                    <a:lnTo>
                      <a:pt x="64" y="27"/>
                    </a:lnTo>
                    <a:close/>
                    <a:moveTo>
                      <a:pt x="61" y="24"/>
                    </a:moveTo>
                    <a:lnTo>
                      <a:pt x="58" y="20"/>
                    </a:lnTo>
                    <a:lnTo>
                      <a:pt x="71" y="7"/>
                    </a:lnTo>
                    <a:lnTo>
                      <a:pt x="74" y="9"/>
                    </a:lnTo>
                    <a:lnTo>
                      <a:pt x="61" y="24"/>
                    </a:lnTo>
                    <a:close/>
                    <a:moveTo>
                      <a:pt x="64" y="4"/>
                    </a:moveTo>
                    <a:lnTo>
                      <a:pt x="69" y="4"/>
                    </a:lnTo>
                    <a:lnTo>
                      <a:pt x="71" y="7"/>
                    </a:lnTo>
                    <a:lnTo>
                      <a:pt x="64" y="14"/>
                    </a:lnTo>
                    <a:lnTo>
                      <a:pt x="64" y="4"/>
                    </a:lnTo>
                    <a:close/>
                    <a:moveTo>
                      <a:pt x="64" y="22"/>
                    </a:moveTo>
                    <a:lnTo>
                      <a:pt x="61" y="22"/>
                    </a:lnTo>
                    <a:lnTo>
                      <a:pt x="61" y="4"/>
                    </a:lnTo>
                    <a:lnTo>
                      <a:pt x="64" y="4"/>
                    </a:lnTo>
                    <a:lnTo>
                      <a:pt x="64" y="22"/>
                    </a:lnTo>
                    <a:close/>
                    <a:moveTo>
                      <a:pt x="61" y="22"/>
                    </a:moveTo>
                    <a:lnTo>
                      <a:pt x="59" y="22"/>
                    </a:lnTo>
                    <a:lnTo>
                      <a:pt x="56" y="21"/>
                    </a:lnTo>
                    <a:lnTo>
                      <a:pt x="61" y="14"/>
                    </a:lnTo>
                    <a:lnTo>
                      <a:pt x="61" y="22"/>
                    </a:lnTo>
                    <a:close/>
                    <a:moveTo>
                      <a:pt x="56" y="21"/>
                    </a:moveTo>
                    <a:lnTo>
                      <a:pt x="51" y="19"/>
                    </a:lnTo>
                    <a:lnTo>
                      <a:pt x="59" y="1"/>
                    </a:lnTo>
                    <a:lnTo>
                      <a:pt x="65" y="5"/>
                    </a:lnTo>
                    <a:lnTo>
                      <a:pt x="56" y="21"/>
                    </a:lnTo>
                    <a:close/>
                    <a:moveTo>
                      <a:pt x="54" y="0"/>
                    </a:moveTo>
                    <a:lnTo>
                      <a:pt x="56" y="0"/>
                    </a:lnTo>
                    <a:lnTo>
                      <a:pt x="59" y="1"/>
                    </a:lnTo>
                    <a:lnTo>
                      <a:pt x="54" y="10"/>
                    </a:lnTo>
                    <a:lnTo>
                      <a:pt x="54" y="0"/>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4"/>
                    </a:lnTo>
                    <a:lnTo>
                      <a:pt x="43"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4" y="8"/>
                    </a:lnTo>
                    <a:lnTo>
                      <a:pt x="31" y="5"/>
                    </a:lnTo>
                    <a:lnTo>
                      <a:pt x="40" y="21"/>
                    </a:lnTo>
                    <a:close/>
                    <a:moveTo>
                      <a:pt x="22" y="9"/>
                    </a:moveTo>
                    <a:lnTo>
                      <a:pt x="23" y="9"/>
                    </a:lnTo>
                    <a:lnTo>
                      <a:pt x="24" y="8"/>
                    </a:lnTo>
                    <a:lnTo>
                      <a:pt x="29" y="17"/>
                    </a:lnTo>
                    <a:lnTo>
                      <a:pt x="22" y="9"/>
                    </a:lnTo>
                    <a:close/>
                    <a:moveTo>
                      <a:pt x="36" y="24"/>
                    </a:moveTo>
                    <a:lnTo>
                      <a:pt x="33" y="27"/>
                    </a:lnTo>
                    <a:lnTo>
                      <a:pt x="19" y="13"/>
                    </a:lnTo>
                    <a:lnTo>
                      <a:pt x="22" y="9"/>
                    </a:lnTo>
                    <a:lnTo>
                      <a:pt x="36" y="24"/>
                    </a:lnTo>
                    <a:close/>
                    <a:moveTo>
                      <a:pt x="33" y="27"/>
                    </a:moveTo>
                    <a:lnTo>
                      <a:pt x="32" y="28"/>
                    </a:lnTo>
                    <a:lnTo>
                      <a:pt x="30" y="28"/>
                    </a:lnTo>
                    <a:lnTo>
                      <a:pt x="26" y="19"/>
                    </a:lnTo>
                    <a:lnTo>
                      <a:pt x="33" y="27"/>
                    </a:lnTo>
                    <a:close/>
                    <a:moveTo>
                      <a:pt x="30" y="28"/>
                    </a:moveTo>
                    <a:lnTo>
                      <a:pt x="24" y="31"/>
                    </a:lnTo>
                    <a:lnTo>
                      <a:pt x="16" y="15"/>
                    </a:lnTo>
                    <a:lnTo>
                      <a:pt x="22" y="11"/>
                    </a:lnTo>
                    <a:lnTo>
                      <a:pt x="30" y="28"/>
                    </a:lnTo>
                    <a:close/>
                    <a:moveTo>
                      <a:pt x="11" y="19"/>
                    </a:moveTo>
                    <a:lnTo>
                      <a:pt x="12" y="16"/>
                    </a:lnTo>
                    <a:lnTo>
                      <a:pt x="16" y="15"/>
                    </a:lnTo>
                    <a:lnTo>
                      <a:pt x="20" y="22"/>
                    </a:lnTo>
                    <a:lnTo>
                      <a:pt x="11" y="19"/>
                    </a:lnTo>
                    <a:close/>
                    <a:moveTo>
                      <a:pt x="28" y="27"/>
                    </a:moveTo>
                    <a:lnTo>
                      <a:pt x="26" y="33"/>
                    </a:lnTo>
                    <a:lnTo>
                      <a:pt x="8" y="25"/>
                    </a:lnTo>
                    <a:lnTo>
                      <a:pt x="11" y="19"/>
                    </a:lnTo>
                    <a:lnTo>
                      <a:pt x="28" y="27"/>
                    </a:lnTo>
                    <a:close/>
                    <a:moveTo>
                      <a:pt x="26" y="33"/>
                    </a:moveTo>
                    <a:lnTo>
                      <a:pt x="24" y="35"/>
                    </a:lnTo>
                    <a:lnTo>
                      <a:pt x="23" y="36"/>
                    </a:lnTo>
                    <a:lnTo>
                      <a:pt x="17" y="29"/>
                    </a:lnTo>
                    <a:lnTo>
                      <a:pt x="26" y="33"/>
                    </a:lnTo>
                    <a:close/>
                    <a:moveTo>
                      <a:pt x="23" y="36"/>
                    </a:moveTo>
                    <a:lnTo>
                      <a:pt x="20" y="39"/>
                    </a:lnTo>
                    <a:lnTo>
                      <a:pt x="7" y="26"/>
                    </a:lnTo>
                    <a:lnTo>
                      <a:pt x="10" y="22"/>
                    </a:lnTo>
                    <a:lnTo>
                      <a:pt x="23" y="36"/>
                    </a:lnTo>
                    <a:close/>
                    <a:moveTo>
                      <a:pt x="4" y="32"/>
                    </a:moveTo>
                    <a:lnTo>
                      <a:pt x="4" y="29"/>
                    </a:lnTo>
                    <a:lnTo>
                      <a:pt x="7" y="26"/>
                    </a:lnTo>
                    <a:lnTo>
                      <a:pt x="13" y="32"/>
                    </a:lnTo>
                    <a:lnTo>
                      <a:pt x="4" y="32"/>
                    </a:lnTo>
                    <a:close/>
                    <a:moveTo>
                      <a:pt x="23" y="32"/>
                    </a:moveTo>
                    <a:lnTo>
                      <a:pt x="23" y="36"/>
                    </a:lnTo>
                    <a:lnTo>
                      <a:pt x="4" y="36"/>
                    </a:lnTo>
                    <a:lnTo>
                      <a:pt x="4" y="32"/>
                    </a:lnTo>
                    <a:lnTo>
                      <a:pt x="23" y="32"/>
                    </a:lnTo>
                    <a:close/>
                    <a:moveTo>
                      <a:pt x="23" y="36"/>
                    </a:moveTo>
                    <a:lnTo>
                      <a:pt x="23" y="38"/>
                    </a:lnTo>
                    <a:lnTo>
                      <a:pt x="22" y="40"/>
                    </a:lnTo>
                    <a:lnTo>
                      <a:pt x="13" y="36"/>
                    </a:lnTo>
                    <a:lnTo>
                      <a:pt x="23" y="36"/>
                    </a:lnTo>
                    <a:close/>
                    <a:moveTo>
                      <a:pt x="22" y="40"/>
                    </a:moveTo>
                    <a:lnTo>
                      <a:pt x="19" y="47"/>
                    </a:lnTo>
                    <a:lnTo>
                      <a:pt x="1" y="38"/>
                    </a:lnTo>
                    <a:lnTo>
                      <a:pt x="5" y="31"/>
                    </a:lnTo>
                    <a:lnTo>
                      <a:pt x="22" y="40"/>
                    </a:lnTo>
                    <a:close/>
                    <a:moveTo>
                      <a:pt x="0" y="42"/>
                    </a:moveTo>
                    <a:lnTo>
                      <a:pt x="0" y="40"/>
                    </a:lnTo>
                    <a:lnTo>
                      <a:pt x="1" y="38"/>
                    </a:lnTo>
                    <a:lnTo>
                      <a:pt x="10" y="42"/>
                    </a:lnTo>
                    <a:lnTo>
                      <a:pt x="0" y="42"/>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3" y="54"/>
                    </a:lnTo>
                    <a:lnTo>
                      <a:pt x="23" y="58"/>
                    </a:lnTo>
                    <a:lnTo>
                      <a:pt x="13" y="58"/>
                    </a:lnTo>
                    <a:lnTo>
                      <a:pt x="20" y="51"/>
                    </a:lnTo>
                    <a:close/>
                    <a:moveTo>
                      <a:pt x="23" y="58"/>
                    </a:moveTo>
                    <a:lnTo>
                      <a:pt x="23" y="61"/>
                    </a:lnTo>
                    <a:lnTo>
                      <a:pt x="4" y="61"/>
                    </a:lnTo>
                    <a:lnTo>
                      <a:pt x="4" y="58"/>
                    </a:lnTo>
                    <a:lnTo>
                      <a:pt x="23" y="58"/>
                    </a:lnTo>
                    <a:close/>
                    <a:moveTo>
                      <a:pt x="7" y="68"/>
                    </a:moveTo>
                    <a:lnTo>
                      <a:pt x="4" y="64"/>
                    </a:lnTo>
                    <a:lnTo>
                      <a:pt x="4" y="61"/>
                    </a:lnTo>
                    <a:lnTo>
                      <a:pt x="13" y="61"/>
                    </a:lnTo>
                    <a:lnTo>
                      <a:pt x="7" y="68"/>
                    </a:lnTo>
                    <a:close/>
                    <a:moveTo>
                      <a:pt x="20" y="54"/>
                    </a:moveTo>
                    <a:lnTo>
                      <a:pt x="23" y="58"/>
                    </a:lnTo>
                    <a:lnTo>
                      <a:pt x="10" y="71"/>
                    </a:lnTo>
                    <a:lnTo>
                      <a:pt x="7" y="68"/>
                    </a:lnTo>
                    <a:lnTo>
                      <a:pt x="20" y="54"/>
                    </a:lnTo>
                    <a:close/>
                    <a:moveTo>
                      <a:pt x="12" y="73"/>
                    </a:moveTo>
                    <a:lnTo>
                      <a:pt x="11" y="72"/>
                    </a:lnTo>
                    <a:lnTo>
                      <a:pt x="10" y="71"/>
                    </a:lnTo>
                    <a:lnTo>
                      <a:pt x="17" y="64"/>
                    </a:lnTo>
                    <a:lnTo>
                      <a:pt x="12" y="73"/>
                    </a:lnTo>
                    <a:close/>
                    <a:moveTo>
                      <a:pt x="21" y="56"/>
                    </a:moveTo>
                    <a:lnTo>
                      <a:pt x="27" y="59"/>
                    </a:lnTo>
                    <a:lnTo>
                      <a:pt x="19" y="75"/>
                    </a:lnTo>
                    <a:lnTo>
                      <a:pt x="12" y="73"/>
                    </a:lnTo>
                    <a:lnTo>
                      <a:pt x="21" y="56"/>
                    </a:lnTo>
                    <a:close/>
                    <a:moveTo>
                      <a:pt x="23" y="76"/>
                    </a:moveTo>
                    <a:lnTo>
                      <a:pt x="21" y="76"/>
                    </a:lnTo>
                    <a:lnTo>
                      <a:pt x="19" y="75"/>
                    </a:lnTo>
                    <a:lnTo>
                      <a:pt x="23" y="68"/>
                    </a:lnTo>
                    <a:lnTo>
                      <a:pt x="23" y="76"/>
                    </a:lnTo>
                    <a:close/>
                    <a:moveTo>
                      <a:pt x="23" y="58"/>
                    </a:moveTo>
                    <a:lnTo>
                      <a:pt x="26" y="58"/>
                    </a:lnTo>
                    <a:lnTo>
                      <a:pt x="26" y="76"/>
                    </a:lnTo>
                    <a:lnTo>
                      <a:pt x="23" y="76"/>
                    </a:lnTo>
                    <a:lnTo>
                      <a:pt x="23" y="58"/>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42" y="58"/>
                    </a:lnTo>
                    <a:lnTo>
                      <a:pt x="42" y="76"/>
                    </a:lnTo>
                    <a:lnTo>
                      <a:pt x="36" y="76"/>
                    </a:lnTo>
                    <a:lnTo>
                      <a:pt x="36" y="58"/>
                    </a:lnTo>
                    <a:close/>
                    <a:moveTo>
                      <a:pt x="42" y="58"/>
                    </a:moveTo>
                    <a:lnTo>
                      <a:pt x="45" y="58"/>
                    </a:lnTo>
                    <a:lnTo>
                      <a:pt x="45" y="76"/>
                    </a:lnTo>
                    <a:lnTo>
                      <a:pt x="42" y="76"/>
                    </a:lnTo>
                    <a:lnTo>
                      <a:pt x="42" y="58"/>
                    </a:lnTo>
                    <a:close/>
                    <a:moveTo>
                      <a:pt x="50" y="75"/>
                    </a:moveTo>
                    <a:lnTo>
                      <a:pt x="48" y="76"/>
                    </a:lnTo>
                    <a:lnTo>
                      <a:pt x="45" y="76"/>
                    </a:lnTo>
                    <a:lnTo>
                      <a:pt x="45" y="68"/>
                    </a:lnTo>
                    <a:lnTo>
                      <a:pt x="50" y="75"/>
                    </a:lnTo>
                    <a:close/>
                    <a:moveTo>
                      <a:pt x="41" y="59"/>
                    </a:moveTo>
                    <a:lnTo>
                      <a:pt x="48" y="56"/>
                    </a:lnTo>
                    <a:lnTo>
                      <a:pt x="55" y="73"/>
                    </a:lnTo>
                    <a:lnTo>
                      <a:pt x="50" y="75"/>
                    </a:lnTo>
                    <a:lnTo>
                      <a:pt x="41" y="59"/>
                    </a:lnTo>
                    <a:close/>
                    <a:moveTo>
                      <a:pt x="48" y="56"/>
                    </a:moveTo>
                    <a:lnTo>
                      <a:pt x="49" y="54"/>
                    </a:lnTo>
                    <a:lnTo>
                      <a:pt x="52" y="54"/>
                    </a:lnTo>
                    <a:lnTo>
                      <a:pt x="52" y="64"/>
                    </a:lnTo>
                    <a:lnTo>
                      <a:pt x="48" y="56"/>
                    </a:lnTo>
                    <a:close/>
                    <a:moveTo>
                      <a:pt x="52" y="54"/>
                    </a:moveTo>
                    <a:lnTo>
                      <a:pt x="54" y="54"/>
                    </a:lnTo>
                    <a:lnTo>
                      <a:pt x="54" y="74"/>
                    </a:lnTo>
                    <a:lnTo>
                      <a:pt x="52" y="74"/>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7" name="Freeform 654">
                <a:extLst>
                  <a:ext uri="{FF2B5EF4-FFF2-40B4-BE49-F238E27FC236}">
                    <a16:creationId xmlns:a16="http://schemas.microsoft.com/office/drawing/2014/main" id="{8FA0299B-0C0E-491A-929A-6A9DB8B24644}"/>
                  </a:ext>
                </a:extLst>
              </p:cNvPr>
              <p:cNvSpPr>
                <a:spLocks/>
              </p:cNvSpPr>
              <p:nvPr/>
            </p:nvSpPr>
            <p:spPr bwMode="auto">
              <a:xfrm>
                <a:off x="3108" y="257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7" y="45"/>
                    </a:lnTo>
                    <a:lnTo>
                      <a:pt x="60" y="42"/>
                    </a:lnTo>
                    <a:lnTo>
                      <a:pt x="64" y="38"/>
                    </a:lnTo>
                    <a:lnTo>
                      <a:pt x="67" y="32"/>
                    </a:lnTo>
                    <a:lnTo>
                      <a:pt x="67" y="28"/>
                    </a:lnTo>
                    <a:lnTo>
                      <a:pt x="67" y="22"/>
                    </a:lnTo>
                    <a:lnTo>
                      <a:pt x="67" y="20"/>
                    </a:lnTo>
                    <a:lnTo>
                      <a:pt x="67" y="16"/>
                    </a:lnTo>
                    <a:lnTo>
                      <a:pt x="64" y="13"/>
                    </a:lnTo>
                    <a:lnTo>
                      <a:pt x="64" y="6"/>
                    </a:lnTo>
                    <a:lnTo>
                      <a:pt x="60" y="6"/>
                    </a:lnTo>
                    <a:lnTo>
                      <a:pt x="54" y="3"/>
                    </a:lnTo>
                    <a:lnTo>
                      <a:pt x="50" y="0"/>
                    </a:lnTo>
                    <a:lnTo>
                      <a:pt x="47" y="0"/>
                    </a:lnTo>
                    <a:lnTo>
                      <a:pt x="42" y="0"/>
                    </a:lnTo>
                    <a:lnTo>
                      <a:pt x="38" y="0"/>
                    </a:lnTo>
                    <a:lnTo>
                      <a:pt x="32" y="3"/>
                    </a:lnTo>
                    <a:lnTo>
                      <a:pt x="25" y="3"/>
                    </a:lnTo>
                    <a:lnTo>
                      <a:pt x="22" y="6"/>
                    </a:lnTo>
                    <a:lnTo>
                      <a:pt x="16" y="10"/>
                    </a:lnTo>
                    <a:lnTo>
                      <a:pt x="13" y="13"/>
                    </a:lnTo>
                    <a:lnTo>
                      <a:pt x="10" y="16"/>
                    </a:lnTo>
                    <a:lnTo>
                      <a:pt x="6" y="22"/>
                    </a:lnTo>
                    <a:lnTo>
                      <a:pt x="3" y="25"/>
                    </a:lnTo>
                    <a:lnTo>
                      <a:pt x="3" y="28"/>
                    </a:lnTo>
                    <a:lnTo>
                      <a:pt x="0" y="35"/>
                    </a:lnTo>
                    <a:lnTo>
                      <a:pt x="0" y="38"/>
                    </a:lnTo>
                    <a:lnTo>
                      <a:pt x="3" y="42"/>
                    </a:lnTo>
                    <a:lnTo>
                      <a:pt x="3" y="47"/>
                    </a:lnTo>
                    <a:lnTo>
                      <a:pt x="6" y="50"/>
                    </a:lnTo>
                    <a:lnTo>
                      <a:pt x="10" y="54"/>
                    </a:lnTo>
                    <a:lnTo>
                      <a:pt x="13" y="54"/>
                    </a:lnTo>
                    <a:lnTo>
                      <a:pt x="19" y="57"/>
                    </a:lnTo>
                    <a:lnTo>
                      <a:pt x="22" y="57"/>
                    </a:lnTo>
                    <a:lnTo>
                      <a:pt x="28" y="57"/>
                    </a:lnTo>
                    <a:lnTo>
                      <a:pt x="32" y="57"/>
                    </a:lnTo>
                    <a:lnTo>
                      <a:pt x="38"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8" name="Freeform 655">
                <a:extLst>
                  <a:ext uri="{FF2B5EF4-FFF2-40B4-BE49-F238E27FC236}">
                    <a16:creationId xmlns:a16="http://schemas.microsoft.com/office/drawing/2014/main" id="{A95E17D9-FB26-42FD-BB90-90CBBD749CDD}"/>
                  </a:ext>
                </a:extLst>
              </p:cNvPr>
              <p:cNvSpPr>
                <a:spLocks noEditPoints="1"/>
              </p:cNvSpPr>
              <p:nvPr/>
            </p:nvSpPr>
            <p:spPr bwMode="auto">
              <a:xfrm>
                <a:off x="3106" y="2573"/>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4 w 86"/>
                  <a:gd name="T11" fmla="*/ 3 h 76"/>
                  <a:gd name="T12" fmla="*/ 5 w 86"/>
                  <a:gd name="T13" fmla="*/ 3 h 76"/>
                  <a:gd name="T14" fmla="*/ 5 w 86"/>
                  <a:gd name="T15" fmla="*/ 2 h 76"/>
                  <a:gd name="T16" fmla="*/ 5 w 86"/>
                  <a:gd name="T17" fmla="*/ 2 h 76"/>
                  <a:gd name="T18" fmla="*/ 4 w 86"/>
                  <a:gd name="T19" fmla="*/ 2 h 76"/>
                  <a:gd name="T20" fmla="*/ 5 w 86"/>
                  <a:gd name="T21" fmla="*/ 1 h 76"/>
                  <a:gd name="T22" fmla="*/ 4 w 86"/>
                  <a:gd name="T23" fmla="*/ 2 h 76"/>
                  <a:gd name="T24" fmla="*/ 4 w 86"/>
                  <a:gd name="T25" fmla="*/ 2 h 76"/>
                  <a:gd name="T26" fmla="*/ 5 w 86"/>
                  <a:gd name="T27" fmla="*/ 2 h 76"/>
                  <a:gd name="T28" fmla="*/ 4 w 86"/>
                  <a:gd name="T29" fmla="*/ 0 h 76"/>
                  <a:gd name="T30" fmla="*/ 4 w 86"/>
                  <a:gd name="T31" fmla="*/ 2 h 76"/>
                  <a:gd name="T32" fmla="*/ 3 w 86"/>
                  <a:gd name="T33" fmla="*/ 1 h 76"/>
                  <a:gd name="T34" fmla="*/ 3 w 86"/>
                  <a:gd name="T35" fmla="*/ 1 h 76"/>
                  <a:gd name="T36" fmla="*/ 4 w 86"/>
                  <a:gd name="T37" fmla="*/ 0 h 76"/>
                  <a:gd name="T38" fmla="*/ 4 w 86"/>
                  <a:gd name="T39" fmla="*/ 0 h 76"/>
                  <a:gd name="T40" fmla="*/ 3 w 86"/>
                  <a:gd name="T41" fmla="*/ 1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2 h 76"/>
                  <a:gd name="T54" fmla="*/ 2 w 86"/>
                  <a:gd name="T55" fmla="*/ 2 h 76"/>
                  <a:gd name="T56" fmla="*/ 2 w 86"/>
                  <a:gd name="T57" fmla="*/ 1 h 76"/>
                  <a:gd name="T58" fmla="*/ 1 w 86"/>
                  <a:gd name="T59" fmla="*/ 1 h 76"/>
                  <a:gd name="T60" fmla="*/ 2 w 86"/>
                  <a:gd name="T61" fmla="*/ 2 h 76"/>
                  <a:gd name="T62" fmla="*/ 1 w 86"/>
                  <a:gd name="T63" fmla="*/ 2 h 76"/>
                  <a:gd name="T64" fmla="*/ 1 w 86"/>
                  <a:gd name="T65" fmla="*/ 1 h 76"/>
                  <a:gd name="T66" fmla="*/ 1 w 86"/>
                  <a:gd name="T67" fmla="*/ 1 h 76"/>
                  <a:gd name="T68" fmla="*/ 1 w 86"/>
                  <a:gd name="T69" fmla="*/ 2 h 76"/>
                  <a:gd name="T70" fmla="*/ 0 w 86"/>
                  <a:gd name="T71" fmla="*/ 2 h 76"/>
                  <a:gd name="T72" fmla="*/ 1 w 86"/>
                  <a:gd name="T73" fmla="*/ 2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1 w 86"/>
                  <a:gd name="T93" fmla="*/ 4 h 76"/>
                  <a:gd name="T94" fmla="*/ 1 w 86"/>
                  <a:gd name="T95" fmla="*/ 4 h 76"/>
                  <a:gd name="T96" fmla="*/ 1 w 86"/>
                  <a:gd name="T97" fmla="*/ 5 h 76"/>
                  <a:gd name="T98" fmla="*/ 1 w 86"/>
                  <a:gd name="T99" fmla="*/ 4 h 76"/>
                  <a:gd name="T100" fmla="*/ 2 w 86"/>
                  <a:gd name="T101" fmla="*/ 5 h 76"/>
                  <a:gd name="T102" fmla="*/ 2 w 86"/>
                  <a:gd name="T103" fmla="*/ 4 h 76"/>
                  <a:gd name="T104" fmla="*/ 2 w 86"/>
                  <a:gd name="T105" fmla="*/ 5 h 76"/>
                  <a:gd name="T106" fmla="*/ 2 w 86"/>
                  <a:gd name="T107" fmla="*/ 5 h 76"/>
                  <a:gd name="T108" fmla="*/ 2 w 86"/>
                  <a:gd name="T109" fmla="*/ 4 h 76"/>
                  <a:gd name="T110" fmla="*/ 2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49"/>
                    </a:lnTo>
                    <a:lnTo>
                      <a:pt x="67" y="64"/>
                    </a:lnTo>
                    <a:lnTo>
                      <a:pt x="64" y="66"/>
                    </a:lnTo>
                    <a:lnTo>
                      <a:pt x="51" y="53"/>
                    </a:lnTo>
                    <a:close/>
                    <a:moveTo>
                      <a:pt x="54" y="49"/>
                    </a:moveTo>
                    <a:lnTo>
                      <a:pt x="55" y="48"/>
                    </a:lnTo>
                    <a:lnTo>
                      <a:pt x="56" y="48"/>
                    </a:lnTo>
                    <a:lnTo>
                      <a:pt x="60" y="56"/>
                    </a:lnTo>
                    <a:lnTo>
                      <a:pt x="54" y="49"/>
                    </a:lnTo>
                    <a:close/>
                    <a:moveTo>
                      <a:pt x="56" y="48"/>
                    </a:moveTo>
                    <a:lnTo>
                      <a:pt x="63" y="45"/>
                    </a:lnTo>
                    <a:lnTo>
                      <a:pt x="71" y="62"/>
                    </a:lnTo>
                    <a:lnTo>
                      <a:pt x="65" y="65"/>
                    </a:lnTo>
                    <a:lnTo>
                      <a:pt x="56" y="48"/>
                    </a:lnTo>
                    <a:close/>
                    <a:moveTo>
                      <a:pt x="74" y="61"/>
                    </a:moveTo>
                    <a:lnTo>
                      <a:pt x="73" y="62"/>
                    </a:lnTo>
                    <a:lnTo>
                      <a:pt x="71" y="62"/>
                    </a:lnTo>
                    <a:lnTo>
                      <a:pt x="67" y="54"/>
                    </a:lnTo>
                    <a:lnTo>
                      <a:pt x="74" y="61"/>
                    </a:lnTo>
                    <a:close/>
                    <a:moveTo>
                      <a:pt x="60" y="47"/>
                    </a:moveTo>
                    <a:lnTo>
                      <a:pt x="64" y="44"/>
                    </a:lnTo>
                    <a:lnTo>
                      <a:pt x="77" y="57"/>
                    </a:lnTo>
                    <a:lnTo>
                      <a:pt x="74" y="61"/>
                    </a:lnTo>
                    <a:lnTo>
                      <a:pt x="60" y="47"/>
                    </a:lnTo>
                    <a:close/>
                    <a:moveTo>
                      <a:pt x="64" y="44"/>
                    </a:moveTo>
                    <a:lnTo>
                      <a:pt x="67" y="41"/>
                    </a:lnTo>
                    <a:lnTo>
                      <a:pt x="80" y="54"/>
                    </a:lnTo>
                    <a:lnTo>
                      <a:pt x="77" y="57"/>
                    </a:lnTo>
                    <a:lnTo>
                      <a:pt x="64" y="44"/>
                    </a:lnTo>
                    <a:close/>
                    <a:moveTo>
                      <a:pt x="83" y="52"/>
                    </a:moveTo>
                    <a:lnTo>
                      <a:pt x="81" y="53"/>
                    </a:lnTo>
                    <a:lnTo>
                      <a:pt x="80" y="54"/>
                    </a:lnTo>
                    <a:lnTo>
                      <a:pt x="74" y="47"/>
                    </a:lnTo>
                    <a:lnTo>
                      <a:pt x="83" y="52"/>
                    </a:lnTo>
                    <a:close/>
                    <a:moveTo>
                      <a:pt x="65" y="43"/>
                    </a:moveTo>
                    <a:lnTo>
                      <a:pt x="68" y="36"/>
                    </a:lnTo>
                    <a:lnTo>
                      <a:pt x="85" y="45"/>
                    </a:lnTo>
                    <a:lnTo>
                      <a:pt x="83" y="52"/>
                    </a:lnTo>
                    <a:lnTo>
                      <a:pt x="65" y="43"/>
                    </a:lnTo>
                    <a:close/>
                    <a:moveTo>
                      <a:pt x="86" y="41"/>
                    </a:moveTo>
                    <a:lnTo>
                      <a:pt x="86" y="43"/>
                    </a:lnTo>
                    <a:lnTo>
                      <a:pt x="85" y="45"/>
                    </a:lnTo>
                    <a:lnTo>
                      <a:pt x="77" y="41"/>
                    </a:lnTo>
                    <a:lnTo>
                      <a:pt x="86" y="41"/>
                    </a:lnTo>
                    <a:close/>
                    <a:moveTo>
                      <a:pt x="67" y="41"/>
                    </a:moveTo>
                    <a:lnTo>
                      <a:pt x="67" y="37"/>
                    </a:lnTo>
                    <a:lnTo>
                      <a:pt x="86" y="37"/>
                    </a:lnTo>
                    <a:lnTo>
                      <a:pt x="86" y="41"/>
                    </a:lnTo>
                    <a:lnTo>
                      <a:pt x="67" y="41"/>
                    </a:lnTo>
                    <a:close/>
                    <a:moveTo>
                      <a:pt x="67" y="37"/>
                    </a:moveTo>
                    <a:lnTo>
                      <a:pt x="67" y="31"/>
                    </a:lnTo>
                    <a:lnTo>
                      <a:pt x="86" y="31"/>
                    </a:lnTo>
                    <a:lnTo>
                      <a:pt x="86" y="37"/>
                    </a:lnTo>
                    <a:lnTo>
                      <a:pt x="67" y="37"/>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4" y="19"/>
                    </a:moveTo>
                    <a:lnTo>
                      <a:pt x="86" y="21"/>
                    </a:lnTo>
                    <a:lnTo>
                      <a:pt x="86" y="25"/>
                    </a:lnTo>
                    <a:lnTo>
                      <a:pt x="77" y="25"/>
                    </a:lnTo>
                    <a:lnTo>
                      <a:pt x="84" y="19"/>
                    </a:lnTo>
                    <a:close/>
                    <a:moveTo>
                      <a:pt x="70" y="32"/>
                    </a:moveTo>
                    <a:lnTo>
                      <a:pt x="67" y="29"/>
                    </a:lnTo>
                    <a:lnTo>
                      <a:pt x="80" y="15"/>
                    </a:lnTo>
                    <a:lnTo>
                      <a:pt x="84" y="19"/>
                    </a:lnTo>
                    <a:lnTo>
                      <a:pt x="70" y="32"/>
                    </a:lnTo>
                    <a:close/>
                    <a:moveTo>
                      <a:pt x="67" y="29"/>
                    </a:moveTo>
                    <a:lnTo>
                      <a:pt x="64" y="25"/>
                    </a:lnTo>
                    <a:lnTo>
                      <a:pt x="64" y="22"/>
                    </a:lnTo>
                    <a:lnTo>
                      <a:pt x="74" y="22"/>
                    </a:lnTo>
                    <a:lnTo>
                      <a:pt x="67" y="29"/>
                    </a:lnTo>
                    <a:close/>
                    <a:moveTo>
                      <a:pt x="64" y="22"/>
                    </a:moveTo>
                    <a:lnTo>
                      <a:pt x="64" y="15"/>
                    </a:lnTo>
                    <a:lnTo>
                      <a:pt x="83" y="15"/>
                    </a:lnTo>
                    <a:lnTo>
                      <a:pt x="83" y="22"/>
                    </a:lnTo>
                    <a:lnTo>
                      <a:pt x="64" y="22"/>
                    </a:lnTo>
                    <a:close/>
                    <a:moveTo>
                      <a:pt x="74" y="5"/>
                    </a:moveTo>
                    <a:lnTo>
                      <a:pt x="83" y="5"/>
                    </a:lnTo>
                    <a:lnTo>
                      <a:pt x="83" y="15"/>
                    </a:lnTo>
                    <a:lnTo>
                      <a:pt x="74" y="15"/>
                    </a:lnTo>
                    <a:lnTo>
                      <a:pt x="74" y="5"/>
                    </a:lnTo>
                    <a:close/>
                    <a:moveTo>
                      <a:pt x="74" y="25"/>
                    </a:moveTo>
                    <a:lnTo>
                      <a:pt x="70" y="25"/>
                    </a:lnTo>
                    <a:lnTo>
                      <a:pt x="70" y="5"/>
                    </a:lnTo>
                    <a:lnTo>
                      <a:pt x="74" y="5"/>
                    </a:lnTo>
                    <a:lnTo>
                      <a:pt x="74" y="25"/>
                    </a:lnTo>
                    <a:close/>
                    <a:moveTo>
                      <a:pt x="70" y="25"/>
                    </a:moveTo>
                    <a:lnTo>
                      <a:pt x="68" y="25"/>
                    </a:lnTo>
                    <a:lnTo>
                      <a:pt x="66" y="24"/>
                    </a:lnTo>
                    <a:lnTo>
                      <a:pt x="70" y="15"/>
                    </a:lnTo>
                    <a:lnTo>
                      <a:pt x="70" y="25"/>
                    </a:lnTo>
                    <a:close/>
                    <a:moveTo>
                      <a:pt x="66" y="24"/>
                    </a:moveTo>
                    <a:lnTo>
                      <a:pt x="59" y="21"/>
                    </a:lnTo>
                    <a:lnTo>
                      <a:pt x="68" y="3"/>
                    </a:lnTo>
                    <a:lnTo>
                      <a:pt x="75" y="6"/>
                    </a:lnTo>
                    <a:lnTo>
                      <a:pt x="66" y="24"/>
                    </a:lnTo>
                    <a:close/>
                    <a:moveTo>
                      <a:pt x="59" y="21"/>
                    </a:moveTo>
                    <a:lnTo>
                      <a:pt x="58" y="20"/>
                    </a:lnTo>
                    <a:lnTo>
                      <a:pt x="57" y="19"/>
                    </a:lnTo>
                    <a:lnTo>
                      <a:pt x="64" y="12"/>
                    </a:lnTo>
                    <a:lnTo>
                      <a:pt x="59" y="21"/>
                    </a:lnTo>
                    <a:close/>
                    <a:moveTo>
                      <a:pt x="57" y="19"/>
                    </a:moveTo>
                    <a:lnTo>
                      <a:pt x="54" y="15"/>
                    </a:lnTo>
                    <a:lnTo>
                      <a:pt x="67" y="2"/>
                    </a:lnTo>
                    <a:lnTo>
                      <a:pt x="70" y="5"/>
                    </a:lnTo>
                    <a:lnTo>
                      <a:pt x="57" y="19"/>
                    </a:lnTo>
                    <a:close/>
                    <a:moveTo>
                      <a:pt x="60" y="0"/>
                    </a:moveTo>
                    <a:lnTo>
                      <a:pt x="65" y="0"/>
                    </a:lnTo>
                    <a:lnTo>
                      <a:pt x="67" y="2"/>
                    </a:lnTo>
                    <a:lnTo>
                      <a:pt x="60" y="9"/>
                    </a:lnTo>
                    <a:lnTo>
                      <a:pt x="60" y="0"/>
                    </a:lnTo>
                    <a:close/>
                    <a:moveTo>
                      <a:pt x="60" y="19"/>
                    </a:moveTo>
                    <a:lnTo>
                      <a:pt x="57" y="19"/>
                    </a:lnTo>
                    <a:lnTo>
                      <a:pt x="57" y="0"/>
                    </a:lnTo>
                    <a:lnTo>
                      <a:pt x="60" y="0"/>
                    </a:lnTo>
                    <a:lnTo>
                      <a:pt x="60" y="19"/>
                    </a:lnTo>
                    <a:close/>
                    <a:moveTo>
                      <a:pt x="57" y="19"/>
                    </a:moveTo>
                    <a:lnTo>
                      <a:pt x="52" y="19"/>
                    </a:lnTo>
                    <a:lnTo>
                      <a:pt x="52" y="0"/>
                    </a:lnTo>
                    <a:lnTo>
                      <a:pt x="57" y="0"/>
                    </a:lnTo>
                    <a:lnTo>
                      <a:pt x="57" y="19"/>
                    </a:lnTo>
                    <a:close/>
                    <a:moveTo>
                      <a:pt x="52" y="19"/>
                    </a:moveTo>
                    <a:lnTo>
                      <a:pt x="48" y="19"/>
                    </a:lnTo>
                    <a:lnTo>
                      <a:pt x="48" y="0"/>
                    </a:lnTo>
                    <a:lnTo>
                      <a:pt x="52" y="0"/>
                    </a:lnTo>
                    <a:lnTo>
                      <a:pt x="52" y="19"/>
                    </a:lnTo>
                    <a:close/>
                    <a:moveTo>
                      <a:pt x="44" y="1"/>
                    </a:moveTo>
                    <a:lnTo>
                      <a:pt x="46" y="0"/>
                    </a:lnTo>
                    <a:lnTo>
                      <a:pt x="48" y="0"/>
                    </a:lnTo>
                    <a:lnTo>
                      <a:pt x="48" y="9"/>
                    </a:lnTo>
                    <a:lnTo>
                      <a:pt x="44" y="1"/>
                    </a:lnTo>
                    <a:close/>
                    <a:moveTo>
                      <a:pt x="53" y="18"/>
                    </a:moveTo>
                    <a:lnTo>
                      <a:pt x="46" y="21"/>
                    </a:lnTo>
                    <a:lnTo>
                      <a:pt x="37" y="3"/>
                    </a:lnTo>
                    <a:lnTo>
                      <a:pt x="44" y="1"/>
                    </a:lnTo>
                    <a:lnTo>
                      <a:pt x="53" y="18"/>
                    </a:lnTo>
                    <a:close/>
                    <a:moveTo>
                      <a:pt x="46" y="21"/>
                    </a:moveTo>
                    <a:lnTo>
                      <a:pt x="44" y="22"/>
                    </a:lnTo>
                    <a:lnTo>
                      <a:pt x="42" y="22"/>
                    </a:lnTo>
                    <a:lnTo>
                      <a:pt x="42" y="12"/>
                    </a:lnTo>
                    <a:lnTo>
                      <a:pt x="46" y="21"/>
                    </a:lnTo>
                    <a:close/>
                    <a:moveTo>
                      <a:pt x="42" y="22"/>
                    </a:moveTo>
                    <a:lnTo>
                      <a:pt x="35" y="22"/>
                    </a:lnTo>
                    <a:lnTo>
                      <a:pt x="35" y="2"/>
                    </a:lnTo>
                    <a:lnTo>
                      <a:pt x="42" y="2"/>
                    </a:lnTo>
                    <a:lnTo>
                      <a:pt x="42" y="22"/>
                    </a:lnTo>
                    <a:close/>
                    <a:moveTo>
                      <a:pt x="29" y="5"/>
                    </a:moveTo>
                    <a:lnTo>
                      <a:pt x="32" y="2"/>
                    </a:lnTo>
                    <a:lnTo>
                      <a:pt x="35" y="2"/>
                    </a:lnTo>
                    <a:lnTo>
                      <a:pt x="35" y="12"/>
                    </a:lnTo>
                    <a:lnTo>
                      <a:pt x="29" y="5"/>
                    </a:lnTo>
                    <a:close/>
                    <a:moveTo>
                      <a:pt x="42" y="19"/>
                    </a:moveTo>
                    <a:lnTo>
                      <a:pt x="38" y="22"/>
                    </a:lnTo>
                    <a:lnTo>
                      <a:pt x="25" y="9"/>
                    </a:lnTo>
                    <a:lnTo>
                      <a:pt x="29" y="5"/>
                    </a:lnTo>
                    <a:lnTo>
                      <a:pt x="42" y="19"/>
                    </a:lnTo>
                    <a:close/>
                    <a:moveTo>
                      <a:pt x="38" y="22"/>
                    </a:moveTo>
                    <a:lnTo>
                      <a:pt x="37" y="23"/>
                    </a:lnTo>
                    <a:lnTo>
                      <a:pt x="36" y="24"/>
                    </a:lnTo>
                    <a:lnTo>
                      <a:pt x="32" y="15"/>
                    </a:lnTo>
                    <a:lnTo>
                      <a:pt x="38" y="22"/>
                    </a:lnTo>
                    <a:close/>
                    <a:moveTo>
                      <a:pt x="36" y="24"/>
                    </a:moveTo>
                    <a:lnTo>
                      <a:pt x="30" y="27"/>
                    </a:lnTo>
                    <a:lnTo>
                      <a:pt x="22" y="10"/>
                    </a:lnTo>
                    <a:lnTo>
                      <a:pt x="27" y="6"/>
                    </a:lnTo>
                    <a:lnTo>
                      <a:pt x="36" y="24"/>
                    </a:lnTo>
                    <a:close/>
                    <a:moveTo>
                      <a:pt x="19" y="12"/>
                    </a:moveTo>
                    <a:lnTo>
                      <a:pt x="20" y="11"/>
                    </a:lnTo>
                    <a:lnTo>
                      <a:pt x="22" y="10"/>
                    </a:lnTo>
                    <a:lnTo>
                      <a:pt x="26" y="19"/>
                    </a:lnTo>
                    <a:lnTo>
                      <a:pt x="19" y="12"/>
                    </a:lnTo>
                    <a:close/>
                    <a:moveTo>
                      <a:pt x="33" y="25"/>
                    </a:moveTo>
                    <a:lnTo>
                      <a:pt x="30" y="29"/>
                    </a:lnTo>
                    <a:lnTo>
                      <a:pt x="16" y="15"/>
                    </a:lnTo>
                    <a:lnTo>
                      <a:pt x="19" y="12"/>
                    </a:lnTo>
                    <a:lnTo>
                      <a:pt x="33" y="25"/>
                    </a:lnTo>
                    <a:close/>
                    <a:moveTo>
                      <a:pt x="30" y="29"/>
                    </a:moveTo>
                    <a:lnTo>
                      <a:pt x="30" y="29"/>
                    </a:lnTo>
                    <a:lnTo>
                      <a:pt x="23" y="22"/>
                    </a:lnTo>
                    <a:lnTo>
                      <a:pt x="30" y="29"/>
                    </a:lnTo>
                    <a:close/>
                    <a:moveTo>
                      <a:pt x="30" y="29"/>
                    </a:moveTo>
                    <a:lnTo>
                      <a:pt x="26" y="32"/>
                    </a:lnTo>
                    <a:lnTo>
                      <a:pt x="13" y="19"/>
                    </a:lnTo>
                    <a:lnTo>
                      <a:pt x="16" y="15"/>
                    </a:lnTo>
                    <a:lnTo>
                      <a:pt x="30" y="29"/>
                    </a:lnTo>
                    <a:close/>
                    <a:moveTo>
                      <a:pt x="11" y="21"/>
                    </a:moveTo>
                    <a:lnTo>
                      <a:pt x="12" y="20"/>
                    </a:lnTo>
                    <a:lnTo>
                      <a:pt x="13" y="19"/>
                    </a:lnTo>
                    <a:lnTo>
                      <a:pt x="20" y="25"/>
                    </a:lnTo>
                    <a:lnTo>
                      <a:pt x="11" y="21"/>
                    </a:lnTo>
                    <a:close/>
                    <a:moveTo>
                      <a:pt x="29" y="30"/>
                    </a:moveTo>
                    <a:lnTo>
                      <a:pt x="25" y="35"/>
                    </a:lnTo>
                    <a:lnTo>
                      <a:pt x="8" y="27"/>
                    </a:lnTo>
                    <a:lnTo>
                      <a:pt x="11" y="21"/>
                    </a:lnTo>
                    <a:lnTo>
                      <a:pt x="29" y="30"/>
                    </a:lnTo>
                    <a:close/>
                    <a:moveTo>
                      <a:pt x="25" y="35"/>
                    </a:moveTo>
                    <a:lnTo>
                      <a:pt x="24" y="36"/>
                    </a:lnTo>
                    <a:lnTo>
                      <a:pt x="23" y="37"/>
                    </a:lnTo>
                    <a:lnTo>
                      <a:pt x="16" y="31"/>
                    </a:lnTo>
                    <a:lnTo>
                      <a:pt x="25" y="35"/>
                    </a:lnTo>
                    <a:close/>
                    <a:moveTo>
                      <a:pt x="23" y="37"/>
                    </a:moveTo>
                    <a:lnTo>
                      <a:pt x="20" y="41"/>
                    </a:lnTo>
                    <a:lnTo>
                      <a:pt x="6" y="27"/>
                    </a:lnTo>
                    <a:lnTo>
                      <a:pt x="10" y="24"/>
                    </a:lnTo>
                    <a:lnTo>
                      <a:pt x="23" y="37"/>
                    </a:lnTo>
                    <a:close/>
                    <a:moveTo>
                      <a:pt x="3" y="34"/>
                    </a:moveTo>
                    <a:lnTo>
                      <a:pt x="3" y="31"/>
                    </a:lnTo>
                    <a:lnTo>
                      <a:pt x="6" y="27"/>
                    </a:lnTo>
                    <a:lnTo>
                      <a:pt x="13" y="34"/>
                    </a:lnTo>
                    <a:lnTo>
                      <a:pt x="3" y="34"/>
                    </a:lnTo>
                    <a:close/>
                    <a:moveTo>
                      <a:pt x="23" y="34"/>
                    </a:moveTo>
                    <a:lnTo>
                      <a:pt x="23" y="37"/>
                    </a:lnTo>
                    <a:lnTo>
                      <a:pt x="3" y="37"/>
                    </a:lnTo>
                    <a:lnTo>
                      <a:pt x="3" y="34"/>
                    </a:lnTo>
                    <a:lnTo>
                      <a:pt x="23" y="34"/>
                    </a:lnTo>
                    <a:close/>
                    <a:moveTo>
                      <a:pt x="23" y="37"/>
                    </a:moveTo>
                    <a:lnTo>
                      <a:pt x="23" y="40"/>
                    </a:lnTo>
                    <a:lnTo>
                      <a:pt x="22" y="42"/>
                    </a:lnTo>
                    <a:lnTo>
                      <a:pt x="13" y="37"/>
                    </a:lnTo>
                    <a:lnTo>
                      <a:pt x="23" y="37"/>
                    </a:lnTo>
                    <a:close/>
                    <a:moveTo>
                      <a:pt x="22" y="42"/>
                    </a:moveTo>
                    <a:lnTo>
                      <a:pt x="19" y="48"/>
                    </a:lnTo>
                    <a:lnTo>
                      <a:pt x="1" y="40"/>
                    </a:lnTo>
                    <a:lnTo>
                      <a:pt x="4" y="33"/>
                    </a:lnTo>
                    <a:lnTo>
                      <a:pt x="22" y="42"/>
                    </a:lnTo>
                    <a:close/>
                    <a:moveTo>
                      <a:pt x="0" y="44"/>
                    </a:moveTo>
                    <a:lnTo>
                      <a:pt x="0" y="42"/>
                    </a:lnTo>
                    <a:lnTo>
                      <a:pt x="1" y="40"/>
                    </a:lnTo>
                    <a:lnTo>
                      <a:pt x="10" y="44"/>
                    </a:lnTo>
                    <a:lnTo>
                      <a:pt x="0" y="44"/>
                    </a:lnTo>
                    <a:close/>
                    <a:moveTo>
                      <a:pt x="20" y="44"/>
                    </a:moveTo>
                    <a:lnTo>
                      <a:pt x="20" y="47"/>
                    </a:lnTo>
                    <a:lnTo>
                      <a:pt x="0" y="47"/>
                    </a:lnTo>
                    <a:lnTo>
                      <a:pt x="0" y="44"/>
                    </a:lnTo>
                    <a:lnTo>
                      <a:pt x="20" y="44"/>
                    </a:lnTo>
                    <a:close/>
                    <a:moveTo>
                      <a:pt x="3" y="54"/>
                    </a:moveTo>
                    <a:lnTo>
                      <a:pt x="0" y="51"/>
                    </a:lnTo>
                    <a:lnTo>
                      <a:pt x="0" y="47"/>
                    </a:lnTo>
                    <a:lnTo>
                      <a:pt x="10" y="47"/>
                    </a:lnTo>
                    <a:lnTo>
                      <a:pt x="3" y="54"/>
                    </a:lnTo>
                    <a:close/>
                    <a:moveTo>
                      <a:pt x="16" y="41"/>
                    </a:moveTo>
                    <a:lnTo>
                      <a:pt x="20" y="44"/>
                    </a:lnTo>
                    <a:lnTo>
                      <a:pt x="6" y="57"/>
                    </a:lnTo>
                    <a:lnTo>
                      <a:pt x="3" y="54"/>
                    </a:lnTo>
                    <a:lnTo>
                      <a:pt x="16" y="41"/>
                    </a:lnTo>
                    <a:close/>
                    <a:moveTo>
                      <a:pt x="20" y="44"/>
                    </a:moveTo>
                    <a:lnTo>
                      <a:pt x="23" y="46"/>
                    </a:lnTo>
                    <a:lnTo>
                      <a:pt x="23" y="51"/>
                    </a:lnTo>
                    <a:lnTo>
                      <a:pt x="13" y="51"/>
                    </a:lnTo>
                    <a:lnTo>
                      <a:pt x="20" y="44"/>
                    </a:lnTo>
                    <a:close/>
                    <a:moveTo>
                      <a:pt x="23" y="51"/>
                    </a:moveTo>
                    <a:lnTo>
                      <a:pt x="23" y="56"/>
                    </a:lnTo>
                    <a:lnTo>
                      <a:pt x="3" y="56"/>
                    </a:lnTo>
                    <a:lnTo>
                      <a:pt x="3" y="51"/>
                    </a:lnTo>
                    <a:lnTo>
                      <a:pt x="23" y="51"/>
                    </a:lnTo>
                    <a:close/>
                    <a:moveTo>
                      <a:pt x="6" y="64"/>
                    </a:moveTo>
                    <a:lnTo>
                      <a:pt x="3" y="61"/>
                    </a:lnTo>
                    <a:lnTo>
                      <a:pt x="3" y="56"/>
                    </a:lnTo>
                    <a:lnTo>
                      <a:pt x="13" y="56"/>
                    </a:lnTo>
                    <a:lnTo>
                      <a:pt x="6" y="64"/>
                    </a:lnTo>
                    <a:close/>
                    <a:moveTo>
                      <a:pt x="20" y="49"/>
                    </a:moveTo>
                    <a:lnTo>
                      <a:pt x="23" y="53"/>
                    </a:lnTo>
                    <a:lnTo>
                      <a:pt x="10" y="66"/>
                    </a:lnTo>
                    <a:lnTo>
                      <a:pt x="6" y="64"/>
                    </a:lnTo>
                    <a:lnTo>
                      <a:pt x="20" y="49"/>
                    </a:lnTo>
                    <a:close/>
                    <a:moveTo>
                      <a:pt x="23" y="53"/>
                    </a:moveTo>
                    <a:lnTo>
                      <a:pt x="13" y="44"/>
                    </a:lnTo>
                    <a:lnTo>
                      <a:pt x="23" y="53"/>
                    </a:lnTo>
                    <a:lnTo>
                      <a:pt x="16" y="59"/>
                    </a:lnTo>
                    <a:lnTo>
                      <a:pt x="23" y="53"/>
                    </a:lnTo>
                    <a:close/>
                    <a:moveTo>
                      <a:pt x="23" y="53"/>
                    </a:moveTo>
                    <a:lnTo>
                      <a:pt x="26" y="56"/>
                    </a:lnTo>
                    <a:lnTo>
                      <a:pt x="13" y="69"/>
                    </a:lnTo>
                    <a:lnTo>
                      <a:pt x="10" y="66"/>
                    </a:lnTo>
                    <a:lnTo>
                      <a:pt x="23" y="53"/>
                    </a:lnTo>
                    <a:close/>
                    <a:moveTo>
                      <a:pt x="20" y="73"/>
                    </a:moveTo>
                    <a:lnTo>
                      <a:pt x="15" y="73"/>
                    </a:lnTo>
                    <a:lnTo>
                      <a:pt x="13" y="69"/>
                    </a:lnTo>
                    <a:lnTo>
                      <a:pt x="20" y="63"/>
                    </a:lnTo>
                    <a:lnTo>
                      <a:pt x="20" y="73"/>
                    </a:lnTo>
                    <a:close/>
                    <a:moveTo>
                      <a:pt x="20" y="54"/>
                    </a:moveTo>
                    <a:lnTo>
                      <a:pt x="23" y="54"/>
                    </a:lnTo>
                    <a:lnTo>
                      <a:pt x="23" y="73"/>
                    </a:lnTo>
                    <a:lnTo>
                      <a:pt x="20" y="73"/>
                    </a:lnTo>
                    <a:lnTo>
                      <a:pt x="20" y="54"/>
                    </a:lnTo>
                    <a:close/>
                    <a:moveTo>
                      <a:pt x="23" y="54"/>
                    </a:moveTo>
                    <a:lnTo>
                      <a:pt x="25" y="54"/>
                    </a:lnTo>
                    <a:lnTo>
                      <a:pt x="27" y="55"/>
                    </a:lnTo>
                    <a:lnTo>
                      <a:pt x="23" y="63"/>
                    </a:lnTo>
                    <a:lnTo>
                      <a:pt x="23" y="54"/>
                    </a:lnTo>
                    <a:close/>
                    <a:moveTo>
                      <a:pt x="27" y="55"/>
                    </a:moveTo>
                    <a:lnTo>
                      <a:pt x="33" y="57"/>
                    </a:lnTo>
                    <a:lnTo>
                      <a:pt x="25" y="75"/>
                    </a:lnTo>
                    <a:lnTo>
                      <a:pt x="19" y="72"/>
                    </a:lnTo>
                    <a:lnTo>
                      <a:pt x="27" y="55"/>
                    </a:lnTo>
                    <a:close/>
                    <a:moveTo>
                      <a:pt x="29" y="76"/>
                    </a:moveTo>
                    <a:lnTo>
                      <a:pt x="26" y="76"/>
                    </a:lnTo>
                    <a:lnTo>
                      <a:pt x="25" y="75"/>
                    </a:lnTo>
                    <a:lnTo>
                      <a:pt x="29" y="66"/>
                    </a:lnTo>
                    <a:lnTo>
                      <a:pt x="29" y="76"/>
                    </a:lnTo>
                    <a:close/>
                    <a:moveTo>
                      <a:pt x="29" y="56"/>
                    </a:moveTo>
                    <a:lnTo>
                      <a:pt x="32" y="56"/>
                    </a:lnTo>
                    <a:lnTo>
                      <a:pt x="32" y="76"/>
                    </a:lnTo>
                    <a:lnTo>
                      <a:pt x="29" y="76"/>
                    </a:lnTo>
                    <a:lnTo>
                      <a:pt x="29" y="56"/>
                    </a:lnTo>
                    <a:close/>
                    <a:moveTo>
                      <a:pt x="32" y="56"/>
                    </a:moveTo>
                    <a:lnTo>
                      <a:pt x="38" y="56"/>
                    </a:lnTo>
                    <a:lnTo>
                      <a:pt x="38" y="76"/>
                    </a:lnTo>
                    <a:lnTo>
                      <a:pt x="32" y="76"/>
                    </a:lnTo>
                    <a:lnTo>
                      <a:pt x="32" y="56"/>
                    </a:lnTo>
                    <a:close/>
                    <a:moveTo>
                      <a:pt x="38" y="56"/>
                    </a:moveTo>
                    <a:lnTo>
                      <a:pt x="42" y="56"/>
                    </a:lnTo>
                    <a:lnTo>
                      <a:pt x="42" y="76"/>
                    </a:lnTo>
                    <a:lnTo>
                      <a:pt x="38" y="76"/>
                    </a:lnTo>
                    <a:lnTo>
                      <a:pt x="38" y="56"/>
                    </a:lnTo>
                    <a:close/>
                    <a:moveTo>
                      <a:pt x="42" y="56"/>
                    </a:moveTo>
                    <a:lnTo>
                      <a:pt x="48" y="56"/>
                    </a:lnTo>
                    <a:lnTo>
                      <a:pt x="48" y="76"/>
                    </a:lnTo>
                    <a:lnTo>
                      <a:pt x="42" y="76"/>
                    </a:lnTo>
                    <a:lnTo>
                      <a:pt x="42" y="56"/>
                    </a:lnTo>
                    <a:close/>
                    <a:moveTo>
                      <a:pt x="55" y="73"/>
                    </a:moveTo>
                    <a:lnTo>
                      <a:pt x="52" y="76"/>
                    </a:lnTo>
                    <a:lnTo>
                      <a:pt x="48" y="76"/>
                    </a:lnTo>
                    <a:lnTo>
                      <a:pt x="48" y="66"/>
                    </a:lnTo>
                    <a:lnTo>
                      <a:pt x="55" y="73"/>
                    </a:lnTo>
                    <a:close/>
                    <a:moveTo>
                      <a:pt x="42" y="59"/>
                    </a:moveTo>
                    <a:lnTo>
                      <a:pt x="44" y="56"/>
                    </a:lnTo>
                    <a:lnTo>
                      <a:pt x="58" y="69"/>
                    </a:lnTo>
                    <a:lnTo>
                      <a:pt x="55" y="73"/>
                    </a:lnTo>
                    <a:lnTo>
                      <a:pt x="42" y="59"/>
                    </a:lnTo>
                    <a:close/>
                    <a:moveTo>
                      <a:pt x="44" y="56"/>
                    </a:moveTo>
                    <a:lnTo>
                      <a:pt x="45" y="55"/>
                    </a:lnTo>
                    <a:lnTo>
                      <a:pt x="47" y="55"/>
                    </a:lnTo>
                    <a:lnTo>
                      <a:pt x="52" y="63"/>
                    </a:lnTo>
                    <a:lnTo>
                      <a:pt x="44" y="56"/>
                    </a:lnTo>
                    <a:close/>
                    <a:moveTo>
                      <a:pt x="47" y="55"/>
                    </a:moveTo>
                    <a:lnTo>
                      <a:pt x="54"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99" name="Freeform 656">
                <a:extLst>
                  <a:ext uri="{FF2B5EF4-FFF2-40B4-BE49-F238E27FC236}">
                    <a16:creationId xmlns:a16="http://schemas.microsoft.com/office/drawing/2014/main" id="{0474DEA9-82BB-4E49-96A9-3EB504F5D332}"/>
                  </a:ext>
                </a:extLst>
              </p:cNvPr>
              <p:cNvSpPr>
                <a:spLocks/>
              </p:cNvSpPr>
              <p:nvPr/>
            </p:nvSpPr>
            <p:spPr bwMode="auto">
              <a:xfrm>
                <a:off x="3156" y="2550"/>
                <a:ext cx="17" cy="15"/>
              </a:xfrm>
              <a:custGeom>
                <a:avLst/>
                <a:gdLst>
                  <a:gd name="T0" fmla="*/ 3 w 68"/>
                  <a:gd name="T1" fmla="*/ 3 h 58"/>
                  <a:gd name="T2" fmla="*/ 3 w 68"/>
                  <a:gd name="T3" fmla="*/ 3 h 58"/>
                  <a:gd name="T4" fmla="*/ 4 w 68"/>
                  <a:gd name="T5" fmla="*/ 3 h 58"/>
                  <a:gd name="T6" fmla="*/ 4 w 68"/>
                  <a:gd name="T7" fmla="*/ 3 h 58"/>
                  <a:gd name="T8" fmla="*/ 4 w 68"/>
                  <a:gd name="T9" fmla="*/ 2 h 58"/>
                  <a:gd name="T10" fmla="*/ 4 w 68"/>
                  <a:gd name="T11" fmla="*/ 2 h 58"/>
                  <a:gd name="T12" fmla="*/ 4 w 68"/>
                  <a:gd name="T13" fmla="*/ 2 h 58"/>
                  <a:gd name="T14" fmla="*/ 4 w 68"/>
                  <a:gd name="T15" fmla="*/ 2 h 58"/>
                  <a:gd name="T16" fmla="*/ 4 w 68"/>
                  <a:gd name="T17" fmla="*/ 1 h 58"/>
                  <a:gd name="T18" fmla="*/ 4 w 68"/>
                  <a:gd name="T19" fmla="*/ 1 h 58"/>
                  <a:gd name="T20" fmla="*/ 4 w 68"/>
                  <a:gd name="T21" fmla="*/ 1 h 58"/>
                  <a:gd name="T22" fmla="*/ 4 w 68"/>
                  <a:gd name="T23" fmla="*/ 1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1 h 58"/>
                  <a:gd name="T42" fmla="*/ 1 w 68"/>
                  <a:gd name="T43" fmla="*/ 1 h 58"/>
                  <a:gd name="T44" fmla="*/ 1 w 68"/>
                  <a:gd name="T45" fmla="*/ 1 h 58"/>
                  <a:gd name="T46" fmla="*/ 1 w 68"/>
                  <a:gd name="T47" fmla="*/ 1 h 58"/>
                  <a:gd name="T48" fmla="*/ 1 w 68"/>
                  <a:gd name="T49" fmla="*/ 1 h 58"/>
                  <a:gd name="T50" fmla="*/ 0 w 68"/>
                  <a:gd name="T51" fmla="*/ 2 h 58"/>
                  <a:gd name="T52" fmla="*/ 0 w 68"/>
                  <a:gd name="T53" fmla="*/ 2 h 58"/>
                  <a:gd name="T54" fmla="*/ 0 w 68"/>
                  <a:gd name="T55" fmla="*/ 2 h 58"/>
                  <a:gd name="T56" fmla="*/ 0 w 68"/>
                  <a:gd name="T57" fmla="*/ 3 h 58"/>
                  <a:gd name="T58" fmla="*/ 0 w 68"/>
                  <a:gd name="T59" fmla="*/ 3 h 58"/>
                  <a:gd name="T60" fmla="*/ 0 w 68"/>
                  <a:gd name="T61" fmla="*/ 3 h 58"/>
                  <a:gd name="T62" fmla="*/ 1 w 68"/>
                  <a:gd name="T63" fmla="*/ 3 h 58"/>
                  <a:gd name="T64" fmla="*/ 1 w 68"/>
                  <a:gd name="T65" fmla="*/ 3 h 58"/>
                  <a:gd name="T66" fmla="*/ 1 w 68"/>
                  <a:gd name="T67" fmla="*/ 4 h 58"/>
                  <a:gd name="T68" fmla="*/ 1 w 68"/>
                  <a:gd name="T69" fmla="*/ 4 h 58"/>
                  <a:gd name="T70" fmla="*/ 2 w 68"/>
                  <a:gd name="T71" fmla="*/ 4 h 58"/>
                  <a:gd name="T72" fmla="*/ 2 w 68"/>
                  <a:gd name="T73" fmla="*/ 4 h 58"/>
                  <a:gd name="T74" fmla="*/ 2 w 68"/>
                  <a:gd name="T75" fmla="*/ 4 h 58"/>
                  <a:gd name="T76" fmla="*/ 3 w 68"/>
                  <a:gd name="T77" fmla="*/ 4 h 58"/>
                  <a:gd name="T78" fmla="*/ 3 w 68"/>
                  <a:gd name="T79" fmla="*/ 4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8" y="51"/>
                    </a:moveTo>
                    <a:lnTo>
                      <a:pt x="51" y="48"/>
                    </a:lnTo>
                    <a:lnTo>
                      <a:pt x="58" y="44"/>
                    </a:lnTo>
                    <a:lnTo>
                      <a:pt x="61" y="41"/>
                    </a:lnTo>
                    <a:lnTo>
                      <a:pt x="64" y="36"/>
                    </a:lnTo>
                    <a:lnTo>
                      <a:pt x="64" y="32"/>
                    </a:lnTo>
                    <a:lnTo>
                      <a:pt x="68" y="29"/>
                    </a:lnTo>
                    <a:lnTo>
                      <a:pt x="68" y="22"/>
                    </a:lnTo>
                    <a:lnTo>
                      <a:pt x="68" y="19"/>
                    </a:lnTo>
                    <a:lnTo>
                      <a:pt x="68" y="16"/>
                    </a:lnTo>
                    <a:lnTo>
                      <a:pt x="64" y="10"/>
                    </a:lnTo>
                    <a:lnTo>
                      <a:pt x="61" y="7"/>
                    </a:lnTo>
                    <a:lnTo>
                      <a:pt x="58" y="4"/>
                    </a:lnTo>
                    <a:lnTo>
                      <a:pt x="55" y="4"/>
                    </a:lnTo>
                    <a:lnTo>
                      <a:pt x="51" y="0"/>
                    </a:lnTo>
                    <a:lnTo>
                      <a:pt x="45" y="0"/>
                    </a:lnTo>
                    <a:lnTo>
                      <a:pt x="42" y="0"/>
                    </a:lnTo>
                    <a:lnTo>
                      <a:pt x="36" y="0"/>
                    </a:lnTo>
                    <a:lnTo>
                      <a:pt x="32" y="0"/>
                    </a:lnTo>
                    <a:lnTo>
                      <a:pt x="26" y="4"/>
                    </a:lnTo>
                    <a:lnTo>
                      <a:pt x="19" y="7"/>
                    </a:lnTo>
                    <a:lnTo>
                      <a:pt x="17" y="10"/>
                    </a:lnTo>
                    <a:lnTo>
                      <a:pt x="14" y="13"/>
                    </a:lnTo>
                    <a:lnTo>
                      <a:pt x="10" y="16"/>
                    </a:lnTo>
                    <a:lnTo>
                      <a:pt x="7" y="19"/>
                    </a:lnTo>
                    <a:lnTo>
                      <a:pt x="4" y="26"/>
                    </a:lnTo>
                    <a:lnTo>
                      <a:pt x="0" y="29"/>
                    </a:lnTo>
                    <a:lnTo>
                      <a:pt x="0" y="32"/>
                    </a:lnTo>
                    <a:lnTo>
                      <a:pt x="0" y="39"/>
                    </a:lnTo>
                    <a:lnTo>
                      <a:pt x="4" y="41"/>
                    </a:lnTo>
                    <a:lnTo>
                      <a:pt x="4" y="44"/>
                    </a:lnTo>
                    <a:lnTo>
                      <a:pt x="7" y="48"/>
                    </a:lnTo>
                    <a:lnTo>
                      <a:pt x="10" y="51"/>
                    </a:lnTo>
                    <a:lnTo>
                      <a:pt x="14" y="54"/>
                    </a:lnTo>
                    <a:lnTo>
                      <a:pt x="17" y="58"/>
                    </a:lnTo>
                    <a:lnTo>
                      <a:pt x="23" y="58"/>
                    </a:lnTo>
                    <a:lnTo>
                      <a:pt x="26" y="58"/>
                    </a:lnTo>
                    <a:lnTo>
                      <a:pt x="32" y="58"/>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0" name="Freeform 657">
                <a:extLst>
                  <a:ext uri="{FF2B5EF4-FFF2-40B4-BE49-F238E27FC236}">
                    <a16:creationId xmlns:a16="http://schemas.microsoft.com/office/drawing/2014/main" id="{000FB3CB-FEE4-4705-B65F-004B2552BCC8}"/>
                  </a:ext>
                </a:extLst>
              </p:cNvPr>
              <p:cNvSpPr>
                <a:spLocks noEditPoints="1"/>
              </p:cNvSpPr>
              <p:nvPr/>
            </p:nvSpPr>
            <p:spPr bwMode="auto">
              <a:xfrm>
                <a:off x="3154" y="2548"/>
                <a:ext cx="21" cy="19"/>
              </a:xfrm>
              <a:custGeom>
                <a:avLst/>
                <a:gdLst>
                  <a:gd name="T0" fmla="*/ 3 w 86"/>
                  <a:gd name="T1" fmla="*/ 3 h 78"/>
                  <a:gd name="T2" fmla="*/ 4 w 86"/>
                  <a:gd name="T3" fmla="*/ 3 h 78"/>
                  <a:gd name="T4" fmla="*/ 4 w 86"/>
                  <a:gd name="T5" fmla="*/ 4 h 78"/>
                  <a:gd name="T6" fmla="*/ 4 w 86"/>
                  <a:gd name="T7" fmla="*/ 4 h 78"/>
                  <a:gd name="T8" fmla="*/ 5 w 86"/>
                  <a:gd name="T9" fmla="*/ 3 h 78"/>
                  <a:gd name="T10" fmla="*/ 5 w 86"/>
                  <a:gd name="T11" fmla="*/ 3 h 78"/>
                  <a:gd name="T12" fmla="*/ 4 w 86"/>
                  <a:gd name="T13" fmla="*/ 2 h 78"/>
                  <a:gd name="T14" fmla="*/ 4 w 86"/>
                  <a:gd name="T15" fmla="*/ 2 h 78"/>
                  <a:gd name="T16" fmla="*/ 5 w 86"/>
                  <a:gd name="T17" fmla="*/ 3 h 78"/>
                  <a:gd name="T18" fmla="*/ 5 w 86"/>
                  <a:gd name="T19" fmla="*/ 2 h 78"/>
                  <a:gd name="T20" fmla="*/ 4 w 86"/>
                  <a:gd name="T21" fmla="*/ 2 h 78"/>
                  <a:gd name="T22" fmla="*/ 4 w 86"/>
                  <a:gd name="T23" fmla="*/ 1 h 78"/>
                  <a:gd name="T24" fmla="*/ 5 w 86"/>
                  <a:gd name="T25" fmla="*/ 1 h 78"/>
                  <a:gd name="T26" fmla="*/ 5 w 86"/>
                  <a:gd name="T27" fmla="*/ 1 h 78"/>
                  <a:gd name="T28" fmla="*/ 5 w 86"/>
                  <a:gd name="T29" fmla="*/ 1 h 78"/>
                  <a:gd name="T30" fmla="*/ 4 w 86"/>
                  <a:gd name="T31" fmla="*/ 1 h 78"/>
                  <a:gd name="T32" fmla="*/ 4 w 86"/>
                  <a:gd name="T33" fmla="*/ 1 h 78"/>
                  <a:gd name="T34" fmla="*/ 4 w 86"/>
                  <a:gd name="T35" fmla="*/ 0 h 78"/>
                  <a:gd name="T36" fmla="*/ 4 w 86"/>
                  <a:gd name="T37" fmla="*/ 0 h 78"/>
                  <a:gd name="T38" fmla="*/ 4 w 86"/>
                  <a:gd name="T39" fmla="*/ 1 h 78"/>
                  <a:gd name="T40" fmla="*/ 4 w 86"/>
                  <a:gd name="T41" fmla="*/ 0 h 78"/>
                  <a:gd name="T42" fmla="*/ 3 w 86"/>
                  <a:gd name="T43" fmla="*/ 1 h 78"/>
                  <a:gd name="T44" fmla="*/ 3 w 86"/>
                  <a:gd name="T45" fmla="*/ 0 h 78"/>
                  <a:gd name="T46" fmla="*/ 3 w 86"/>
                  <a:gd name="T47" fmla="*/ 0 h 78"/>
                  <a:gd name="T48" fmla="*/ 3 w 86"/>
                  <a:gd name="T49" fmla="*/ 1 h 78"/>
                  <a:gd name="T50" fmla="*/ 3 w 86"/>
                  <a:gd name="T51" fmla="*/ 1 h 78"/>
                  <a:gd name="T52" fmla="*/ 2 w 86"/>
                  <a:gd name="T53" fmla="*/ 1 h 78"/>
                  <a:gd name="T54" fmla="*/ 1 w 86"/>
                  <a:gd name="T55" fmla="*/ 0 h 78"/>
                  <a:gd name="T56" fmla="*/ 1 w 86"/>
                  <a:gd name="T57" fmla="*/ 0 h 78"/>
                  <a:gd name="T58" fmla="*/ 2 w 86"/>
                  <a:gd name="T59" fmla="*/ 2 h 78"/>
                  <a:gd name="T60" fmla="*/ 1 w 86"/>
                  <a:gd name="T61" fmla="*/ 2 h 78"/>
                  <a:gd name="T62" fmla="*/ 0 w 86"/>
                  <a:gd name="T63" fmla="*/ 1 h 78"/>
                  <a:gd name="T64" fmla="*/ 0 w 86"/>
                  <a:gd name="T65" fmla="*/ 2 h 78"/>
                  <a:gd name="T66" fmla="*/ 1 w 86"/>
                  <a:gd name="T67" fmla="*/ 2 h 78"/>
                  <a:gd name="T68" fmla="*/ 1 w 86"/>
                  <a:gd name="T69" fmla="*/ 2 h 78"/>
                  <a:gd name="T70" fmla="*/ 1 w 86"/>
                  <a:gd name="T71" fmla="*/ 2 h 78"/>
                  <a:gd name="T72" fmla="*/ 1 w 86"/>
                  <a:gd name="T73" fmla="*/ 3 h 78"/>
                  <a:gd name="T74" fmla="*/ 0 w 86"/>
                  <a:gd name="T75" fmla="*/ 3 h 78"/>
                  <a:gd name="T76" fmla="*/ 0 w 86"/>
                  <a:gd name="T77" fmla="*/ 3 h 78"/>
                  <a:gd name="T78" fmla="*/ 1 w 86"/>
                  <a:gd name="T79" fmla="*/ 3 h 78"/>
                  <a:gd name="T80" fmla="*/ 0 w 86"/>
                  <a:gd name="T81" fmla="*/ 4 h 78"/>
                  <a:gd name="T82" fmla="*/ 1 w 86"/>
                  <a:gd name="T83" fmla="*/ 3 h 78"/>
                  <a:gd name="T84" fmla="*/ 0 w 86"/>
                  <a:gd name="T85" fmla="*/ 4 h 78"/>
                  <a:gd name="T86" fmla="*/ 0 w 86"/>
                  <a:gd name="T87" fmla="*/ 4 h 78"/>
                  <a:gd name="T88" fmla="*/ 1 w 86"/>
                  <a:gd name="T89" fmla="*/ 3 h 78"/>
                  <a:gd name="T90" fmla="*/ 1 w 86"/>
                  <a:gd name="T91" fmla="*/ 4 h 78"/>
                  <a:gd name="T92" fmla="*/ 2 w 86"/>
                  <a:gd name="T93" fmla="*/ 4 h 78"/>
                  <a:gd name="T94" fmla="*/ 1 w 86"/>
                  <a:gd name="T95" fmla="*/ 4 h 78"/>
                  <a:gd name="T96" fmla="*/ 1 w 86"/>
                  <a:gd name="T97" fmla="*/ 5 h 78"/>
                  <a:gd name="T98" fmla="*/ 2 w 86"/>
                  <a:gd name="T99" fmla="*/ 3 h 78"/>
                  <a:gd name="T100" fmla="*/ 3 w 86"/>
                  <a:gd name="T101" fmla="*/ 5 h 78"/>
                  <a:gd name="T102" fmla="*/ 3 w 86"/>
                  <a:gd name="T103" fmla="*/ 3 h 78"/>
                  <a:gd name="T104" fmla="*/ 3 w 86"/>
                  <a:gd name="T105" fmla="*/ 3 h 78"/>
                  <a:gd name="T106" fmla="*/ 3 w 86"/>
                  <a:gd name="T107" fmla="*/ 4 h 78"/>
                  <a:gd name="T108" fmla="*/ 3 w 86"/>
                  <a:gd name="T109" fmla="*/ 4 h 7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8"/>
                  <a:gd name="T167" fmla="*/ 86 w 86"/>
                  <a:gd name="T168" fmla="*/ 78 h 7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8">
                    <a:moveTo>
                      <a:pt x="50" y="54"/>
                    </a:moveTo>
                    <a:lnTo>
                      <a:pt x="54" y="51"/>
                    </a:lnTo>
                    <a:lnTo>
                      <a:pt x="67" y="64"/>
                    </a:lnTo>
                    <a:lnTo>
                      <a:pt x="64" y="68"/>
                    </a:lnTo>
                    <a:lnTo>
                      <a:pt x="50" y="54"/>
                    </a:lnTo>
                    <a:close/>
                    <a:moveTo>
                      <a:pt x="54" y="51"/>
                    </a:moveTo>
                    <a:lnTo>
                      <a:pt x="55" y="50"/>
                    </a:lnTo>
                    <a:lnTo>
                      <a:pt x="56" y="50"/>
                    </a:lnTo>
                    <a:lnTo>
                      <a:pt x="60" y="58"/>
                    </a:lnTo>
                    <a:lnTo>
                      <a:pt x="54" y="51"/>
                    </a:lnTo>
                    <a:close/>
                    <a:moveTo>
                      <a:pt x="56" y="50"/>
                    </a:moveTo>
                    <a:lnTo>
                      <a:pt x="62" y="47"/>
                    </a:lnTo>
                    <a:lnTo>
                      <a:pt x="71" y="63"/>
                    </a:lnTo>
                    <a:lnTo>
                      <a:pt x="65" y="66"/>
                    </a:lnTo>
                    <a:lnTo>
                      <a:pt x="56" y="50"/>
                    </a:lnTo>
                    <a:close/>
                    <a:moveTo>
                      <a:pt x="73" y="61"/>
                    </a:moveTo>
                    <a:lnTo>
                      <a:pt x="72" y="62"/>
                    </a:lnTo>
                    <a:lnTo>
                      <a:pt x="71" y="63"/>
                    </a:lnTo>
                    <a:lnTo>
                      <a:pt x="67" y="54"/>
                    </a:lnTo>
                    <a:lnTo>
                      <a:pt x="73" y="61"/>
                    </a:lnTo>
                    <a:close/>
                    <a:moveTo>
                      <a:pt x="60" y="48"/>
                    </a:moveTo>
                    <a:lnTo>
                      <a:pt x="64" y="44"/>
                    </a:lnTo>
                    <a:lnTo>
                      <a:pt x="77" y="59"/>
                    </a:lnTo>
                    <a:lnTo>
                      <a:pt x="73" y="61"/>
                    </a:lnTo>
                    <a:lnTo>
                      <a:pt x="60" y="48"/>
                    </a:lnTo>
                    <a:close/>
                    <a:moveTo>
                      <a:pt x="79" y="55"/>
                    </a:moveTo>
                    <a:lnTo>
                      <a:pt x="78" y="58"/>
                    </a:lnTo>
                    <a:lnTo>
                      <a:pt x="77" y="59"/>
                    </a:lnTo>
                    <a:lnTo>
                      <a:pt x="70" y="51"/>
                    </a:lnTo>
                    <a:lnTo>
                      <a:pt x="79" y="55"/>
                    </a:lnTo>
                    <a:close/>
                    <a:moveTo>
                      <a:pt x="61" y="48"/>
                    </a:moveTo>
                    <a:lnTo>
                      <a:pt x="65" y="41"/>
                    </a:lnTo>
                    <a:lnTo>
                      <a:pt x="81" y="50"/>
                    </a:lnTo>
                    <a:lnTo>
                      <a:pt x="79" y="55"/>
                    </a:lnTo>
                    <a:lnTo>
                      <a:pt x="61" y="48"/>
                    </a:lnTo>
                    <a:close/>
                    <a:moveTo>
                      <a:pt x="82" y="46"/>
                    </a:moveTo>
                    <a:lnTo>
                      <a:pt x="82" y="48"/>
                    </a:lnTo>
                    <a:lnTo>
                      <a:pt x="81" y="50"/>
                    </a:lnTo>
                    <a:lnTo>
                      <a:pt x="73" y="46"/>
                    </a:lnTo>
                    <a:lnTo>
                      <a:pt x="82" y="46"/>
                    </a:lnTo>
                    <a:close/>
                    <a:moveTo>
                      <a:pt x="64" y="46"/>
                    </a:moveTo>
                    <a:lnTo>
                      <a:pt x="64" y="42"/>
                    </a:lnTo>
                    <a:lnTo>
                      <a:pt x="82" y="42"/>
                    </a:lnTo>
                    <a:lnTo>
                      <a:pt x="82" y="46"/>
                    </a:lnTo>
                    <a:lnTo>
                      <a:pt x="64" y="46"/>
                    </a:lnTo>
                    <a:close/>
                    <a:moveTo>
                      <a:pt x="64" y="42"/>
                    </a:moveTo>
                    <a:lnTo>
                      <a:pt x="64" y="38"/>
                    </a:lnTo>
                    <a:lnTo>
                      <a:pt x="67" y="36"/>
                    </a:lnTo>
                    <a:lnTo>
                      <a:pt x="73" y="42"/>
                    </a:lnTo>
                    <a:lnTo>
                      <a:pt x="64" y="42"/>
                    </a:lnTo>
                    <a:close/>
                    <a:moveTo>
                      <a:pt x="67" y="36"/>
                    </a:moveTo>
                    <a:lnTo>
                      <a:pt x="70" y="32"/>
                    </a:lnTo>
                    <a:lnTo>
                      <a:pt x="83" y="46"/>
                    </a:lnTo>
                    <a:lnTo>
                      <a:pt x="80" y="49"/>
                    </a:lnTo>
                    <a:lnTo>
                      <a:pt x="67" y="36"/>
                    </a:lnTo>
                    <a:close/>
                    <a:moveTo>
                      <a:pt x="86" y="39"/>
                    </a:moveTo>
                    <a:lnTo>
                      <a:pt x="86" y="42"/>
                    </a:lnTo>
                    <a:lnTo>
                      <a:pt x="83" y="46"/>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4" y="22"/>
                    </a:moveTo>
                    <a:lnTo>
                      <a:pt x="86" y="23"/>
                    </a:lnTo>
                    <a:lnTo>
                      <a:pt x="86" y="26"/>
                    </a:lnTo>
                    <a:lnTo>
                      <a:pt x="77" y="26"/>
                    </a:lnTo>
                    <a:lnTo>
                      <a:pt x="84" y="22"/>
                    </a:lnTo>
                    <a:close/>
                    <a:moveTo>
                      <a:pt x="68" y="30"/>
                    </a:moveTo>
                    <a:lnTo>
                      <a:pt x="65" y="23"/>
                    </a:lnTo>
                    <a:lnTo>
                      <a:pt x="81" y="16"/>
                    </a:lnTo>
                    <a:lnTo>
                      <a:pt x="84" y="22"/>
                    </a:lnTo>
                    <a:lnTo>
                      <a:pt x="68" y="30"/>
                    </a:lnTo>
                    <a:close/>
                    <a:moveTo>
                      <a:pt x="80" y="14"/>
                    </a:moveTo>
                    <a:lnTo>
                      <a:pt x="81" y="15"/>
                    </a:lnTo>
                    <a:lnTo>
                      <a:pt x="81" y="16"/>
                    </a:lnTo>
                    <a:lnTo>
                      <a:pt x="73" y="20"/>
                    </a:lnTo>
                    <a:lnTo>
                      <a:pt x="80" y="14"/>
                    </a:lnTo>
                    <a:close/>
                    <a:moveTo>
                      <a:pt x="67" y="27"/>
                    </a:moveTo>
                    <a:lnTo>
                      <a:pt x="64" y="23"/>
                    </a:lnTo>
                    <a:lnTo>
                      <a:pt x="77" y="10"/>
                    </a:lnTo>
                    <a:lnTo>
                      <a:pt x="80" y="14"/>
                    </a:lnTo>
                    <a:lnTo>
                      <a:pt x="67" y="27"/>
                    </a:lnTo>
                    <a:close/>
                    <a:moveTo>
                      <a:pt x="64" y="23"/>
                    </a:moveTo>
                    <a:lnTo>
                      <a:pt x="64" y="23"/>
                    </a:lnTo>
                    <a:lnTo>
                      <a:pt x="70" y="17"/>
                    </a:lnTo>
                    <a:lnTo>
                      <a:pt x="64" y="23"/>
                    </a:lnTo>
                    <a:close/>
                    <a:moveTo>
                      <a:pt x="64" y="23"/>
                    </a:moveTo>
                    <a:lnTo>
                      <a:pt x="60" y="20"/>
                    </a:lnTo>
                    <a:lnTo>
                      <a:pt x="73" y="7"/>
                    </a:lnTo>
                    <a:lnTo>
                      <a:pt x="77" y="10"/>
                    </a:lnTo>
                    <a:lnTo>
                      <a:pt x="64" y="23"/>
                    </a:lnTo>
                    <a:close/>
                    <a:moveTo>
                      <a:pt x="67" y="4"/>
                    </a:moveTo>
                    <a:lnTo>
                      <a:pt x="71" y="4"/>
                    </a:lnTo>
                    <a:lnTo>
                      <a:pt x="73" y="7"/>
                    </a:lnTo>
                    <a:lnTo>
                      <a:pt x="67" y="14"/>
                    </a:lnTo>
                    <a:lnTo>
                      <a:pt x="67" y="4"/>
                    </a:lnTo>
                    <a:close/>
                    <a:moveTo>
                      <a:pt x="67" y="23"/>
                    </a:moveTo>
                    <a:lnTo>
                      <a:pt x="64" y="23"/>
                    </a:lnTo>
                    <a:lnTo>
                      <a:pt x="64" y="4"/>
                    </a:lnTo>
                    <a:lnTo>
                      <a:pt x="67" y="4"/>
                    </a:lnTo>
                    <a:lnTo>
                      <a:pt x="67" y="23"/>
                    </a:lnTo>
                    <a:close/>
                    <a:moveTo>
                      <a:pt x="64" y="23"/>
                    </a:moveTo>
                    <a:lnTo>
                      <a:pt x="60" y="23"/>
                    </a:lnTo>
                    <a:lnTo>
                      <a:pt x="57" y="20"/>
                    </a:lnTo>
                    <a:lnTo>
                      <a:pt x="64" y="14"/>
                    </a:lnTo>
                    <a:lnTo>
                      <a:pt x="64" y="23"/>
                    </a:lnTo>
                    <a:close/>
                    <a:moveTo>
                      <a:pt x="57" y="20"/>
                    </a:moveTo>
                    <a:lnTo>
                      <a:pt x="54" y="17"/>
                    </a:lnTo>
                    <a:lnTo>
                      <a:pt x="67" y="4"/>
                    </a:lnTo>
                    <a:lnTo>
                      <a:pt x="70" y="7"/>
                    </a:lnTo>
                    <a:lnTo>
                      <a:pt x="57" y="20"/>
                    </a:lnTo>
                    <a:close/>
                    <a:moveTo>
                      <a:pt x="60" y="0"/>
                    </a:moveTo>
                    <a:lnTo>
                      <a:pt x="65" y="0"/>
                    </a:lnTo>
                    <a:lnTo>
                      <a:pt x="67" y="4"/>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1" y="20"/>
                    </a:lnTo>
                    <a:lnTo>
                      <a:pt x="41" y="0"/>
                    </a:lnTo>
                    <a:lnTo>
                      <a:pt x="45" y="0"/>
                    </a:lnTo>
                    <a:lnTo>
                      <a:pt x="45" y="20"/>
                    </a:lnTo>
                    <a:close/>
                    <a:moveTo>
                      <a:pt x="37" y="1"/>
                    </a:moveTo>
                    <a:lnTo>
                      <a:pt x="39" y="0"/>
                    </a:lnTo>
                    <a:lnTo>
                      <a:pt x="41" y="0"/>
                    </a:lnTo>
                    <a:lnTo>
                      <a:pt x="41" y="10"/>
                    </a:lnTo>
                    <a:lnTo>
                      <a:pt x="37" y="1"/>
                    </a:lnTo>
                    <a:close/>
                    <a:moveTo>
                      <a:pt x="46" y="19"/>
                    </a:moveTo>
                    <a:lnTo>
                      <a:pt x="39" y="22"/>
                    </a:lnTo>
                    <a:lnTo>
                      <a:pt x="30" y="5"/>
                    </a:lnTo>
                    <a:lnTo>
                      <a:pt x="37" y="1"/>
                    </a:lnTo>
                    <a:lnTo>
                      <a:pt x="46" y="19"/>
                    </a:lnTo>
                    <a:close/>
                    <a:moveTo>
                      <a:pt x="39" y="22"/>
                    </a:moveTo>
                    <a:lnTo>
                      <a:pt x="33" y="26"/>
                    </a:lnTo>
                    <a:lnTo>
                      <a:pt x="25" y="8"/>
                    </a:lnTo>
                    <a:lnTo>
                      <a:pt x="30" y="5"/>
                    </a:lnTo>
                    <a:lnTo>
                      <a:pt x="39" y="22"/>
                    </a:lnTo>
                    <a:close/>
                    <a:moveTo>
                      <a:pt x="22" y="10"/>
                    </a:moveTo>
                    <a:lnTo>
                      <a:pt x="23" y="9"/>
                    </a:lnTo>
                    <a:lnTo>
                      <a:pt x="25" y="8"/>
                    </a:lnTo>
                    <a:lnTo>
                      <a:pt x="28" y="17"/>
                    </a:lnTo>
                    <a:lnTo>
                      <a:pt x="22" y="10"/>
                    </a:lnTo>
                    <a:close/>
                    <a:moveTo>
                      <a:pt x="35" y="23"/>
                    </a:moveTo>
                    <a:lnTo>
                      <a:pt x="33" y="27"/>
                    </a:lnTo>
                    <a:lnTo>
                      <a:pt x="18" y="14"/>
                    </a:lnTo>
                    <a:lnTo>
                      <a:pt x="22" y="10"/>
                    </a:lnTo>
                    <a:lnTo>
                      <a:pt x="35" y="23"/>
                    </a:lnTo>
                    <a:close/>
                    <a:moveTo>
                      <a:pt x="33" y="27"/>
                    </a:moveTo>
                    <a:lnTo>
                      <a:pt x="29" y="30"/>
                    </a:lnTo>
                    <a:lnTo>
                      <a:pt x="16" y="16"/>
                    </a:lnTo>
                    <a:lnTo>
                      <a:pt x="18" y="14"/>
                    </a:lnTo>
                    <a:lnTo>
                      <a:pt x="33" y="27"/>
                    </a:lnTo>
                    <a:close/>
                    <a:moveTo>
                      <a:pt x="29" y="30"/>
                    </a:moveTo>
                    <a:lnTo>
                      <a:pt x="26" y="33"/>
                    </a:lnTo>
                    <a:lnTo>
                      <a:pt x="13" y="19"/>
                    </a:lnTo>
                    <a:lnTo>
                      <a:pt x="16" y="16"/>
                    </a:lnTo>
                    <a:lnTo>
                      <a:pt x="29" y="30"/>
                    </a:lnTo>
                    <a:close/>
                    <a:moveTo>
                      <a:pt x="26" y="33"/>
                    </a:moveTo>
                    <a:lnTo>
                      <a:pt x="23" y="36"/>
                    </a:lnTo>
                    <a:lnTo>
                      <a:pt x="9" y="22"/>
                    </a:lnTo>
                    <a:lnTo>
                      <a:pt x="13" y="19"/>
                    </a:lnTo>
                    <a:lnTo>
                      <a:pt x="26" y="33"/>
                    </a:lnTo>
                    <a:close/>
                    <a:moveTo>
                      <a:pt x="7" y="25"/>
                    </a:moveTo>
                    <a:lnTo>
                      <a:pt x="8" y="23"/>
                    </a:lnTo>
                    <a:lnTo>
                      <a:pt x="9" y="22"/>
                    </a:lnTo>
                    <a:lnTo>
                      <a:pt x="16" y="29"/>
                    </a:lnTo>
                    <a:lnTo>
                      <a:pt x="7" y="25"/>
                    </a:lnTo>
                    <a:close/>
                    <a:moveTo>
                      <a:pt x="25" y="33"/>
                    </a:moveTo>
                    <a:lnTo>
                      <a:pt x="22" y="40"/>
                    </a:lnTo>
                    <a:lnTo>
                      <a:pt x="4" y="31"/>
                    </a:lnTo>
                    <a:lnTo>
                      <a:pt x="7" y="25"/>
                    </a:lnTo>
                    <a:lnTo>
                      <a:pt x="25" y="33"/>
                    </a:lnTo>
                    <a:close/>
                    <a:moveTo>
                      <a:pt x="22" y="40"/>
                    </a:moveTo>
                    <a:lnTo>
                      <a:pt x="21" y="41"/>
                    </a:lnTo>
                    <a:lnTo>
                      <a:pt x="19" y="42"/>
                    </a:lnTo>
                    <a:lnTo>
                      <a:pt x="13" y="36"/>
                    </a:lnTo>
                    <a:lnTo>
                      <a:pt x="22" y="40"/>
                    </a:lnTo>
                    <a:close/>
                    <a:moveTo>
                      <a:pt x="19" y="42"/>
                    </a:moveTo>
                    <a:lnTo>
                      <a:pt x="16" y="46"/>
                    </a:lnTo>
                    <a:lnTo>
                      <a:pt x="3" y="32"/>
                    </a:lnTo>
                    <a:lnTo>
                      <a:pt x="6" y="29"/>
                    </a:lnTo>
                    <a:lnTo>
                      <a:pt x="19" y="42"/>
                    </a:lnTo>
                    <a:close/>
                    <a:moveTo>
                      <a:pt x="0" y="39"/>
                    </a:moveTo>
                    <a:lnTo>
                      <a:pt x="0" y="35"/>
                    </a:lnTo>
                    <a:lnTo>
                      <a:pt x="3"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3" y="55"/>
                    </a:moveTo>
                    <a:lnTo>
                      <a:pt x="0" y="52"/>
                    </a:lnTo>
                    <a:lnTo>
                      <a:pt x="0" y="49"/>
                    </a:lnTo>
                    <a:lnTo>
                      <a:pt x="9" y="49"/>
                    </a:lnTo>
                    <a:lnTo>
                      <a:pt x="3" y="55"/>
                    </a:lnTo>
                    <a:close/>
                    <a:moveTo>
                      <a:pt x="16" y="42"/>
                    </a:moveTo>
                    <a:lnTo>
                      <a:pt x="19" y="44"/>
                    </a:lnTo>
                    <a:lnTo>
                      <a:pt x="6" y="59"/>
                    </a:lnTo>
                    <a:lnTo>
                      <a:pt x="3" y="55"/>
                    </a:lnTo>
                    <a:lnTo>
                      <a:pt x="16" y="42"/>
                    </a:lnTo>
                    <a:close/>
                    <a:moveTo>
                      <a:pt x="19" y="44"/>
                    </a:moveTo>
                    <a:lnTo>
                      <a:pt x="23" y="48"/>
                    </a:lnTo>
                    <a:lnTo>
                      <a:pt x="23" y="51"/>
                    </a:lnTo>
                    <a:lnTo>
                      <a:pt x="13" y="51"/>
                    </a:lnTo>
                    <a:lnTo>
                      <a:pt x="19" y="44"/>
                    </a:lnTo>
                    <a:close/>
                    <a:moveTo>
                      <a:pt x="23" y="51"/>
                    </a:moveTo>
                    <a:lnTo>
                      <a:pt x="23" y="54"/>
                    </a:lnTo>
                    <a:lnTo>
                      <a:pt x="3" y="54"/>
                    </a:lnTo>
                    <a:lnTo>
                      <a:pt x="3" y="51"/>
                    </a:lnTo>
                    <a:lnTo>
                      <a:pt x="23" y="51"/>
                    </a:lnTo>
                    <a:close/>
                    <a:moveTo>
                      <a:pt x="6" y="61"/>
                    </a:moveTo>
                    <a:lnTo>
                      <a:pt x="3" y="59"/>
                    </a:lnTo>
                    <a:lnTo>
                      <a:pt x="3" y="54"/>
                    </a:lnTo>
                    <a:lnTo>
                      <a:pt x="13" y="54"/>
                    </a:lnTo>
                    <a:lnTo>
                      <a:pt x="6" y="61"/>
                    </a:lnTo>
                    <a:close/>
                    <a:moveTo>
                      <a:pt x="19" y="48"/>
                    </a:moveTo>
                    <a:lnTo>
                      <a:pt x="23" y="51"/>
                    </a:lnTo>
                    <a:lnTo>
                      <a:pt x="9" y="64"/>
                    </a:lnTo>
                    <a:lnTo>
                      <a:pt x="6" y="61"/>
                    </a:lnTo>
                    <a:lnTo>
                      <a:pt x="19" y="48"/>
                    </a:lnTo>
                    <a:close/>
                    <a:moveTo>
                      <a:pt x="9" y="64"/>
                    </a:moveTo>
                    <a:lnTo>
                      <a:pt x="9" y="64"/>
                    </a:lnTo>
                    <a:lnTo>
                      <a:pt x="16" y="58"/>
                    </a:lnTo>
                    <a:lnTo>
                      <a:pt x="9" y="64"/>
                    </a:lnTo>
                    <a:close/>
                    <a:moveTo>
                      <a:pt x="23" y="51"/>
                    </a:moveTo>
                    <a:lnTo>
                      <a:pt x="26" y="54"/>
                    </a:lnTo>
                    <a:lnTo>
                      <a:pt x="13" y="68"/>
                    </a:lnTo>
                    <a:lnTo>
                      <a:pt x="9" y="64"/>
                    </a:lnTo>
                    <a:lnTo>
                      <a:pt x="23" y="51"/>
                    </a:lnTo>
                    <a:close/>
                    <a:moveTo>
                      <a:pt x="26" y="54"/>
                    </a:moveTo>
                    <a:lnTo>
                      <a:pt x="35" y="64"/>
                    </a:lnTo>
                    <a:lnTo>
                      <a:pt x="26" y="54"/>
                    </a:lnTo>
                    <a:lnTo>
                      <a:pt x="19" y="61"/>
                    </a:lnTo>
                    <a:lnTo>
                      <a:pt x="26" y="54"/>
                    </a:lnTo>
                    <a:close/>
                    <a:moveTo>
                      <a:pt x="26" y="54"/>
                    </a:moveTo>
                    <a:lnTo>
                      <a:pt x="29" y="58"/>
                    </a:lnTo>
                    <a:lnTo>
                      <a:pt x="16" y="71"/>
                    </a:lnTo>
                    <a:lnTo>
                      <a:pt x="13" y="68"/>
                    </a:lnTo>
                    <a:lnTo>
                      <a:pt x="26" y="54"/>
                    </a:lnTo>
                    <a:close/>
                    <a:moveTo>
                      <a:pt x="16" y="71"/>
                    </a:moveTo>
                    <a:lnTo>
                      <a:pt x="6" y="61"/>
                    </a:lnTo>
                    <a:lnTo>
                      <a:pt x="16" y="71"/>
                    </a:lnTo>
                    <a:lnTo>
                      <a:pt x="23" y="64"/>
                    </a:lnTo>
                    <a:lnTo>
                      <a:pt x="16" y="71"/>
                    </a:lnTo>
                    <a:close/>
                    <a:moveTo>
                      <a:pt x="29" y="58"/>
                    </a:moveTo>
                    <a:lnTo>
                      <a:pt x="33" y="61"/>
                    </a:lnTo>
                    <a:lnTo>
                      <a:pt x="18" y="74"/>
                    </a:lnTo>
                    <a:lnTo>
                      <a:pt x="16" y="71"/>
                    </a:lnTo>
                    <a:lnTo>
                      <a:pt x="29" y="58"/>
                    </a:lnTo>
                    <a:close/>
                    <a:moveTo>
                      <a:pt x="26" y="78"/>
                    </a:moveTo>
                    <a:lnTo>
                      <a:pt x="22" y="78"/>
                    </a:lnTo>
                    <a:lnTo>
                      <a:pt x="18" y="74"/>
                    </a:lnTo>
                    <a:lnTo>
                      <a:pt x="26" y="68"/>
                    </a:lnTo>
                    <a:lnTo>
                      <a:pt x="26" y="78"/>
                    </a:lnTo>
                    <a:close/>
                    <a:moveTo>
                      <a:pt x="26" y="58"/>
                    </a:moveTo>
                    <a:lnTo>
                      <a:pt x="32" y="58"/>
                    </a:lnTo>
                    <a:lnTo>
                      <a:pt x="32" y="78"/>
                    </a:lnTo>
                    <a:lnTo>
                      <a:pt x="26" y="78"/>
                    </a:lnTo>
                    <a:lnTo>
                      <a:pt x="26" y="58"/>
                    </a:lnTo>
                    <a:close/>
                    <a:moveTo>
                      <a:pt x="32" y="58"/>
                    </a:moveTo>
                    <a:lnTo>
                      <a:pt x="35" y="58"/>
                    </a:lnTo>
                    <a:lnTo>
                      <a:pt x="35" y="78"/>
                    </a:lnTo>
                    <a:lnTo>
                      <a:pt x="32" y="78"/>
                    </a:lnTo>
                    <a:lnTo>
                      <a:pt x="32" y="58"/>
                    </a:lnTo>
                    <a:close/>
                    <a:moveTo>
                      <a:pt x="35" y="58"/>
                    </a:moveTo>
                    <a:lnTo>
                      <a:pt x="41" y="58"/>
                    </a:lnTo>
                    <a:lnTo>
                      <a:pt x="41" y="78"/>
                    </a:lnTo>
                    <a:lnTo>
                      <a:pt x="35" y="78"/>
                    </a:lnTo>
                    <a:lnTo>
                      <a:pt x="35" y="58"/>
                    </a:lnTo>
                    <a:close/>
                    <a:moveTo>
                      <a:pt x="46" y="76"/>
                    </a:moveTo>
                    <a:lnTo>
                      <a:pt x="44" y="78"/>
                    </a:lnTo>
                    <a:lnTo>
                      <a:pt x="41" y="78"/>
                    </a:lnTo>
                    <a:lnTo>
                      <a:pt x="41" y="68"/>
                    </a:lnTo>
                    <a:lnTo>
                      <a:pt x="46" y="76"/>
                    </a:lnTo>
                    <a:close/>
                    <a:moveTo>
                      <a:pt x="37" y="59"/>
                    </a:moveTo>
                    <a:lnTo>
                      <a:pt x="44" y="55"/>
                    </a:lnTo>
                    <a:lnTo>
                      <a:pt x="52" y="73"/>
                    </a:lnTo>
                    <a:lnTo>
                      <a:pt x="46" y="76"/>
                    </a:lnTo>
                    <a:lnTo>
                      <a:pt x="37" y="59"/>
                    </a:lnTo>
                    <a:close/>
                    <a:moveTo>
                      <a:pt x="44" y="55"/>
                    </a:moveTo>
                    <a:lnTo>
                      <a:pt x="46" y="54"/>
                    </a:lnTo>
                    <a:lnTo>
                      <a:pt x="48" y="54"/>
                    </a:lnTo>
                    <a:lnTo>
                      <a:pt x="48" y="64"/>
                    </a:lnTo>
                    <a:lnTo>
                      <a:pt x="44" y="55"/>
                    </a:lnTo>
                    <a:close/>
                    <a:moveTo>
                      <a:pt x="48" y="54"/>
                    </a:moveTo>
                    <a:lnTo>
                      <a:pt x="51" y="54"/>
                    </a:lnTo>
                    <a:lnTo>
                      <a:pt x="51" y="74"/>
                    </a:lnTo>
                    <a:lnTo>
                      <a:pt x="48" y="74"/>
                    </a:lnTo>
                    <a:lnTo>
                      <a:pt x="48" y="54"/>
                    </a:lnTo>
                    <a:close/>
                    <a:moveTo>
                      <a:pt x="55" y="73"/>
                    </a:moveTo>
                    <a:lnTo>
                      <a:pt x="54" y="74"/>
                    </a:lnTo>
                    <a:lnTo>
                      <a:pt x="51" y="74"/>
                    </a:lnTo>
                    <a:lnTo>
                      <a:pt x="51" y="64"/>
                    </a:lnTo>
                    <a:lnTo>
                      <a:pt x="55" y="73"/>
                    </a:lnTo>
                    <a:close/>
                    <a:moveTo>
                      <a:pt x="47" y="55"/>
                    </a:moveTo>
                    <a:lnTo>
                      <a:pt x="52" y="52"/>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1" name="Freeform 658">
                <a:extLst>
                  <a:ext uri="{FF2B5EF4-FFF2-40B4-BE49-F238E27FC236}">
                    <a16:creationId xmlns:a16="http://schemas.microsoft.com/office/drawing/2014/main" id="{2A379AEF-360E-4F40-986C-BFDEA9AB6957}"/>
                  </a:ext>
                </a:extLst>
              </p:cNvPr>
              <p:cNvSpPr>
                <a:spLocks/>
              </p:cNvSpPr>
              <p:nvPr/>
            </p:nvSpPr>
            <p:spPr bwMode="auto">
              <a:xfrm>
                <a:off x="3201" y="2520"/>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3 h 57"/>
                  <a:gd name="T60" fmla="*/ 0 w 68"/>
                  <a:gd name="T61" fmla="*/ 3 h 57"/>
                  <a:gd name="T62" fmla="*/ 0 w 68"/>
                  <a:gd name="T63" fmla="*/ 3 h 57"/>
                  <a:gd name="T64" fmla="*/ 1 w 68"/>
                  <a:gd name="T65" fmla="*/ 3 h 57"/>
                  <a:gd name="T66" fmla="*/ 1 w 68"/>
                  <a:gd name="T67" fmla="*/ 3 h 57"/>
                  <a:gd name="T68" fmla="*/ 1 w 68"/>
                  <a:gd name="T69" fmla="*/ 3 h 57"/>
                  <a:gd name="T70" fmla="*/ 1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4"/>
                    </a:moveTo>
                    <a:lnTo>
                      <a:pt x="52" y="52"/>
                    </a:lnTo>
                    <a:lnTo>
                      <a:pt x="54" y="45"/>
                    </a:lnTo>
                    <a:lnTo>
                      <a:pt x="58" y="42"/>
                    </a:lnTo>
                    <a:lnTo>
                      <a:pt x="61" y="39"/>
                    </a:lnTo>
                    <a:lnTo>
                      <a:pt x="64" y="35"/>
                    </a:lnTo>
                    <a:lnTo>
                      <a:pt x="64" y="29"/>
                    </a:lnTo>
                    <a:lnTo>
                      <a:pt x="68" y="26"/>
                    </a:lnTo>
                    <a:lnTo>
                      <a:pt x="68" y="20"/>
                    </a:lnTo>
                    <a:lnTo>
                      <a:pt x="64" y="17"/>
                    </a:lnTo>
                    <a:lnTo>
                      <a:pt x="64" y="13"/>
                    </a:lnTo>
                    <a:lnTo>
                      <a:pt x="61" y="10"/>
                    </a:lnTo>
                    <a:lnTo>
                      <a:pt x="58" y="7"/>
                    </a:lnTo>
                    <a:lnTo>
                      <a:pt x="54" y="3"/>
                    </a:lnTo>
                    <a:lnTo>
                      <a:pt x="49" y="3"/>
                    </a:lnTo>
                    <a:lnTo>
                      <a:pt x="46" y="0"/>
                    </a:lnTo>
                    <a:lnTo>
                      <a:pt x="42" y="0"/>
                    </a:lnTo>
                    <a:lnTo>
                      <a:pt x="36" y="0"/>
                    </a:lnTo>
                    <a:lnTo>
                      <a:pt x="29" y="3"/>
                    </a:lnTo>
                    <a:lnTo>
                      <a:pt x="26" y="3"/>
                    </a:lnTo>
                    <a:lnTo>
                      <a:pt x="20" y="7"/>
                    </a:lnTo>
                    <a:lnTo>
                      <a:pt x="17" y="10"/>
                    </a:lnTo>
                    <a:lnTo>
                      <a:pt x="10" y="13"/>
                    </a:lnTo>
                    <a:lnTo>
                      <a:pt x="7" y="20"/>
                    </a:lnTo>
                    <a:lnTo>
                      <a:pt x="4" y="23"/>
                    </a:lnTo>
                    <a:lnTo>
                      <a:pt x="4" y="26"/>
                    </a:lnTo>
                    <a:lnTo>
                      <a:pt x="0" y="32"/>
                    </a:lnTo>
                    <a:lnTo>
                      <a:pt x="0" y="35"/>
                    </a:lnTo>
                    <a:lnTo>
                      <a:pt x="0" y="39"/>
                    </a:lnTo>
                    <a:lnTo>
                      <a:pt x="0" y="45"/>
                    </a:lnTo>
                    <a:lnTo>
                      <a:pt x="4" y="48"/>
                    </a:lnTo>
                    <a:lnTo>
                      <a:pt x="4" y="52"/>
                    </a:lnTo>
                    <a:lnTo>
                      <a:pt x="7" y="54"/>
                    </a:lnTo>
                    <a:lnTo>
                      <a:pt x="14" y="57"/>
                    </a:lnTo>
                    <a:lnTo>
                      <a:pt x="17" y="57"/>
                    </a:lnTo>
                    <a:lnTo>
                      <a:pt x="20" y="57"/>
                    </a:lnTo>
                    <a:lnTo>
                      <a:pt x="26" y="57"/>
                    </a:lnTo>
                    <a:lnTo>
                      <a:pt x="29" y="57"/>
                    </a:lnTo>
                    <a:lnTo>
                      <a:pt x="36" y="57"/>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2" name="Freeform 659">
                <a:extLst>
                  <a:ext uri="{FF2B5EF4-FFF2-40B4-BE49-F238E27FC236}">
                    <a16:creationId xmlns:a16="http://schemas.microsoft.com/office/drawing/2014/main" id="{F42A2F08-AD3C-4A2C-A6D8-6C5B03115F95}"/>
                  </a:ext>
                </a:extLst>
              </p:cNvPr>
              <p:cNvSpPr>
                <a:spLocks noEditPoints="1"/>
              </p:cNvSpPr>
              <p:nvPr/>
            </p:nvSpPr>
            <p:spPr bwMode="auto">
              <a:xfrm>
                <a:off x="3199" y="2518"/>
                <a:ext cx="22" cy="19"/>
              </a:xfrm>
              <a:custGeom>
                <a:avLst/>
                <a:gdLst>
                  <a:gd name="T0" fmla="*/ 5 w 86"/>
                  <a:gd name="T1" fmla="*/ 4 h 76"/>
                  <a:gd name="T2" fmla="*/ 4 w 86"/>
                  <a:gd name="T3" fmla="*/ 3 h 76"/>
                  <a:gd name="T4" fmla="*/ 4 w 86"/>
                  <a:gd name="T5" fmla="*/ 3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5 w 86"/>
                  <a:gd name="T21" fmla="*/ 2 h 76"/>
                  <a:gd name="T22" fmla="*/ 4 w 86"/>
                  <a:gd name="T23" fmla="*/ 2 h 76"/>
                  <a:gd name="T24" fmla="*/ 4 w 86"/>
                  <a:gd name="T25" fmla="*/ 2 h 76"/>
                  <a:gd name="T26" fmla="*/ 5 w 86"/>
                  <a:gd name="T27" fmla="*/ 2 h 76"/>
                  <a:gd name="T28" fmla="*/ 5 w 86"/>
                  <a:gd name="T29" fmla="*/ 1 h 76"/>
                  <a:gd name="T30" fmla="*/ 4 w 86"/>
                  <a:gd name="T31" fmla="*/ 2 h 76"/>
                  <a:gd name="T32" fmla="*/ 4 w 86"/>
                  <a:gd name="T33" fmla="*/ 2 h 76"/>
                  <a:gd name="T34" fmla="*/ 4 w 86"/>
                  <a:gd name="T35" fmla="*/ 2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1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2 w 86"/>
                  <a:gd name="T91" fmla="*/ 4 h 76"/>
                  <a:gd name="T92" fmla="*/ 0 w 86"/>
                  <a:gd name="T93" fmla="*/ 4 h 76"/>
                  <a:gd name="T94" fmla="*/ 1 w 86"/>
                  <a:gd name="T95" fmla="*/ 5 h 76"/>
                  <a:gd name="T96" fmla="*/ 1 w 86"/>
                  <a:gd name="T97" fmla="*/ 4 h 76"/>
                  <a:gd name="T98" fmla="*/ 1 w 86"/>
                  <a:gd name="T99" fmla="*/ 4 h 76"/>
                  <a:gd name="T100" fmla="*/ 2 w 86"/>
                  <a:gd name="T101" fmla="*/ 4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0" y="55"/>
                    </a:moveTo>
                    <a:lnTo>
                      <a:pt x="57" y="52"/>
                    </a:lnTo>
                    <a:lnTo>
                      <a:pt x="64" y="69"/>
                    </a:lnTo>
                    <a:lnTo>
                      <a:pt x="59" y="72"/>
                    </a:lnTo>
                    <a:lnTo>
                      <a:pt x="50" y="55"/>
                    </a:lnTo>
                    <a:close/>
                    <a:moveTo>
                      <a:pt x="69" y="64"/>
                    </a:moveTo>
                    <a:lnTo>
                      <a:pt x="68" y="67"/>
                    </a:lnTo>
                    <a:lnTo>
                      <a:pt x="64" y="69"/>
                    </a:lnTo>
                    <a:lnTo>
                      <a:pt x="61" y="61"/>
                    </a:lnTo>
                    <a:lnTo>
                      <a:pt x="69" y="64"/>
                    </a:lnTo>
                    <a:close/>
                    <a:moveTo>
                      <a:pt x="52" y="56"/>
                    </a:moveTo>
                    <a:lnTo>
                      <a:pt x="56" y="50"/>
                    </a:lnTo>
                    <a:lnTo>
                      <a:pt x="72" y="59"/>
                    </a:lnTo>
                    <a:lnTo>
                      <a:pt x="69" y="64"/>
                    </a:lnTo>
                    <a:lnTo>
                      <a:pt x="52" y="56"/>
                    </a:lnTo>
                    <a:close/>
                    <a:moveTo>
                      <a:pt x="56" y="50"/>
                    </a:moveTo>
                    <a:lnTo>
                      <a:pt x="56" y="49"/>
                    </a:lnTo>
                    <a:lnTo>
                      <a:pt x="57" y="48"/>
                    </a:lnTo>
                    <a:lnTo>
                      <a:pt x="63" y="54"/>
                    </a:lnTo>
                    <a:lnTo>
                      <a:pt x="56" y="50"/>
                    </a:lnTo>
                    <a:close/>
                    <a:moveTo>
                      <a:pt x="57" y="48"/>
                    </a:moveTo>
                    <a:lnTo>
                      <a:pt x="60" y="44"/>
                    </a:lnTo>
                    <a:lnTo>
                      <a:pt x="73" y="57"/>
                    </a:lnTo>
                    <a:lnTo>
                      <a:pt x="71" y="61"/>
                    </a:lnTo>
                    <a:lnTo>
                      <a:pt x="57" y="48"/>
                    </a:lnTo>
                    <a:close/>
                    <a:moveTo>
                      <a:pt x="60" y="44"/>
                    </a:moveTo>
                    <a:lnTo>
                      <a:pt x="63" y="41"/>
                    </a:lnTo>
                    <a:lnTo>
                      <a:pt x="77" y="54"/>
                    </a:lnTo>
                    <a:lnTo>
                      <a:pt x="73" y="57"/>
                    </a:lnTo>
                    <a:lnTo>
                      <a:pt x="60" y="44"/>
                    </a:lnTo>
                    <a:close/>
                    <a:moveTo>
                      <a:pt x="63" y="41"/>
                    </a:moveTo>
                    <a:lnTo>
                      <a:pt x="67" y="38"/>
                    </a:lnTo>
                    <a:lnTo>
                      <a:pt x="80" y="51"/>
                    </a:lnTo>
                    <a:lnTo>
                      <a:pt x="77" y="54"/>
                    </a:lnTo>
                    <a:lnTo>
                      <a:pt x="63" y="41"/>
                    </a:lnTo>
                    <a:close/>
                    <a:moveTo>
                      <a:pt x="83" y="44"/>
                    </a:moveTo>
                    <a:lnTo>
                      <a:pt x="83" y="49"/>
                    </a:lnTo>
                    <a:lnTo>
                      <a:pt x="80" y="51"/>
                    </a:lnTo>
                    <a:lnTo>
                      <a:pt x="73" y="44"/>
                    </a:lnTo>
                    <a:lnTo>
                      <a:pt x="83" y="44"/>
                    </a:lnTo>
                    <a:close/>
                    <a:moveTo>
                      <a:pt x="63" y="44"/>
                    </a:moveTo>
                    <a:lnTo>
                      <a:pt x="63" y="38"/>
                    </a:lnTo>
                    <a:lnTo>
                      <a:pt x="83" y="38"/>
                    </a:lnTo>
                    <a:lnTo>
                      <a:pt x="83" y="44"/>
                    </a:lnTo>
                    <a:lnTo>
                      <a:pt x="63" y="44"/>
                    </a:lnTo>
                    <a:close/>
                    <a:moveTo>
                      <a:pt x="63" y="38"/>
                    </a:moveTo>
                    <a:lnTo>
                      <a:pt x="63" y="34"/>
                    </a:lnTo>
                    <a:lnTo>
                      <a:pt x="67" y="31"/>
                    </a:lnTo>
                    <a:lnTo>
                      <a:pt x="73" y="38"/>
                    </a:lnTo>
                    <a:lnTo>
                      <a:pt x="63" y="38"/>
                    </a:lnTo>
                    <a:close/>
                    <a:moveTo>
                      <a:pt x="67" y="31"/>
                    </a:moveTo>
                    <a:lnTo>
                      <a:pt x="70" y="28"/>
                    </a:lnTo>
                    <a:lnTo>
                      <a:pt x="83" y="42"/>
                    </a:lnTo>
                    <a:lnTo>
                      <a:pt x="80" y="45"/>
                    </a:lnTo>
                    <a:lnTo>
                      <a:pt x="67" y="31"/>
                    </a:lnTo>
                    <a:close/>
                    <a:moveTo>
                      <a:pt x="86" y="35"/>
                    </a:moveTo>
                    <a:lnTo>
                      <a:pt x="86" y="39"/>
                    </a:lnTo>
                    <a:lnTo>
                      <a:pt x="83" y="42"/>
                    </a:lnTo>
                    <a:lnTo>
                      <a:pt x="77" y="35"/>
                    </a:lnTo>
                    <a:lnTo>
                      <a:pt x="86" y="35"/>
                    </a:lnTo>
                    <a:close/>
                    <a:moveTo>
                      <a:pt x="67" y="35"/>
                    </a:moveTo>
                    <a:lnTo>
                      <a:pt x="67" y="29"/>
                    </a:lnTo>
                    <a:lnTo>
                      <a:pt x="86" y="29"/>
                    </a:lnTo>
                    <a:lnTo>
                      <a:pt x="86" y="35"/>
                    </a:lnTo>
                    <a:lnTo>
                      <a:pt x="67" y="35"/>
                    </a:lnTo>
                    <a:close/>
                    <a:moveTo>
                      <a:pt x="83" y="22"/>
                    </a:moveTo>
                    <a:lnTo>
                      <a:pt x="86" y="24"/>
                    </a:lnTo>
                    <a:lnTo>
                      <a:pt x="86" y="29"/>
                    </a:lnTo>
                    <a:lnTo>
                      <a:pt x="77" y="29"/>
                    </a:lnTo>
                    <a:lnTo>
                      <a:pt x="83" y="22"/>
                    </a:lnTo>
                    <a:close/>
                    <a:moveTo>
                      <a:pt x="70" y="35"/>
                    </a:moveTo>
                    <a:lnTo>
                      <a:pt x="67" y="32"/>
                    </a:lnTo>
                    <a:lnTo>
                      <a:pt x="80" y="19"/>
                    </a:lnTo>
                    <a:lnTo>
                      <a:pt x="83" y="22"/>
                    </a:lnTo>
                    <a:lnTo>
                      <a:pt x="70" y="35"/>
                    </a:lnTo>
                    <a:close/>
                    <a:moveTo>
                      <a:pt x="67" y="32"/>
                    </a:moveTo>
                    <a:lnTo>
                      <a:pt x="63" y="29"/>
                    </a:lnTo>
                    <a:lnTo>
                      <a:pt x="63" y="26"/>
                    </a:lnTo>
                    <a:lnTo>
                      <a:pt x="73" y="26"/>
                    </a:lnTo>
                    <a:lnTo>
                      <a:pt x="67" y="32"/>
                    </a:lnTo>
                    <a:close/>
                    <a:moveTo>
                      <a:pt x="63" y="26"/>
                    </a:moveTo>
                    <a:lnTo>
                      <a:pt x="63" y="22"/>
                    </a:lnTo>
                    <a:lnTo>
                      <a:pt x="83" y="22"/>
                    </a:lnTo>
                    <a:lnTo>
                      <a:pt x="83" y="26"/>
                    </a:lnTo>
                    <a:lnTo>
                      <a:pt x="63" y="26"/>
                    </a:lnTo>
                    <a:close/>
                    <a:moveTo>
                      <a:pt x="80" y="16"/>
                    </a:moveTo>
                    <a:lnTo>
                      <a:pt x="83" y="18"/>
                    </a:lnTo>
                    <a:lnTo>
                      <a:pt x="83" y="22"/>
                    </a:lnTo>
                    <a:lnTo>
                      <a:pt x="73" y="22"/>
                    </a:lnTo>
                    <a:lnTo>
                      <a:pt x="80" y="16"/>
                    </a:lnTo>
                    <a:close/>
                    <a:moveTo>
                      <a:pt x="67" y="29"/>
                    </a:moveTo>
                    <a:lnTo>
                      <a:pt x="63" y="26"/>
                    </a:lnTo>
                    <a:lnTo>
                      <a:pt x="77" y="12"/>
                    </a:lnTo>
                    <a:lnTo>
                      <a:pt x="80" y="16"/>
                    </a:lnTo>
                    <a:lnTo>
                      <a:pt x="67" y="29"/>
                    </a:lnTo>
                    <a:close/>
                    <a:moveTo>
                      <a:pt x="63" y="26"/>
                    </a:moveTo>
                    <a:lnTo>
                      <a:pt x="53" y="17"/>
                    </a:lnTo>
                    <a:lnTo>
                      <a:pt x="63" y="26"/>
                    </a:lnTo>
                    <a:lnTo>
                      <a:pt x="70" y="19"/>
                    </a:lnTo>
                    <a:lnTo>
                      <a:pt x="63" y="26"/>
                    </a:lnTo>
                    <a:close/>
                    <a:moveTo>
                      <a:pt x="63" y="26"/>
                    </a:moveTo>
                    <a:lnTo>
                      <a:pt x="60" y="22"/>
                    </a:lnTo>
                    <a:lnTo>
                      <a:pt x="73" y="9"/>
                    </a:lnTo>
                    <a:lnTo>
                      <a:pt x="77" y="12"/>
                    </a:lnTo>
                    <a:lnTo>
                      <a:pt x="63" y="26"/>
                    </a:lnTo>
                    <a:close/>
                    <a:moveTo>
                      <a:pt x="60" y="22"/>
                    </a:moveTo>
                    <a:lnTo>
                      <a:pt x="70" y="32"/>
                    </a:lnTo>
                    <a:lnTo>
                      <a:pt x="60" y="22"/>
                    </a:lnTo>
                    <a:lnTo>
                      <a:pt x="67" y="16"/>
                    </a:lnTo>
                    <a:lnTo>
                      <a:pt x="60" y="22"/>
                    </a:lnTo>
                    <a:close/>
                    <a:moveTo>
                      <a:pt x="60" y="22"/>
                    </a:moveTo>
                    <a:lnTo>
                      <a:pt x="57" y="19"/>
                    </a:lnTo>
                    <a:lnTo>
                      <a:pt x="71" y="6"/>
                    </a:lnTo>
                    <a:lnTo>
                      <a:pt x="73" y="9"/>
                    </a:lnTo>
                    <a:lnTo>
                      <a:pt x="60" y="22"/>
                    </a:lnTo>
                    <a:close/>
                    <a:moveTo>
                      <a:pt x="63" y="3"/>
                    </a:moveTo>
                    <a:lnTo>
                      <a:pt x="68" y="3"/>
                    </a:lnTo>
                    <a:lnTo>
                      <a:pt x="71" y="6"/>
                    </a:lnTo>
                    <a:lnTo>
                      <a:pt x="63" y="12"/>
                    </a:lnTo>
                    <a:lnTo>
                      <a:pt x="63" y="3"/>
                    </a:lnTo>
                    <a:close/>
                    <a:moveTo>
                      <a:pt x="63" y="22"/>
                    </a:moveTo>
                    <a:lnTo>
                      <a:pt x="58" y="22"/>
                    </a:lnTo>
                    <a:lnTo>
                      <a:pt x="58" y="3"/>
                    </a:lnTo>
                    <a:lnTo>
                      <a:pt x="63" y="3"/>
                    </a:lnTo>
                    <a:lnTo>
                      <a:pt x="63" y="22"/>
                    </a:lnTo>
                    <a:close/>
                    <a:moveTo>
                      <a:pt x="58" y="22"/>
                    </a:moveTo>
                    <a:lnTo>
                      <a:pt x="53" y="22"/>
                    </a:lnTo>
                    <a:lnTo>
                      <a:pt x="51" y="19"/>
                    </a:lnTo>
                    <a:lnTo>
                      <a:pt x="58" y="12"/>
                    </a:lnTo>
                    <a:lnTo>
                      <a:pt x="58" y="22"/>
                    </a:lnTo>
                    <a:close/>
                    <a:moveTo>
                      <a:pt x="51" y="19"/>
                    </a:moveTo>
                    <a:lnTo>
                      <a:pt x="48" y="17"/>
                    </a:lnTo>
                    <a:lnTo>
                      <a:pt x="61" y="2"/>
                    </a:lnTo>
                    <a:lnTo>
                      <a:pt x="64" y="6"/>
                    </a:lnTo>
                    <a:lnTo>
                      <a:pt x="51" y="19"/>
                    </a:lnTo>
                    <a:close/>
                    <a:moveTo>
                      <a:pt x="55" y="0"/>
                    </a:moveTo>
                    <a:lnTo>
                      <a:pt x="58" y="0"/>
                    </a:lnTo>
                    <a:lnTo>
                      <a:pt x="61" y="2"/>
                    </a:lnTo>
                    <a:lnTo>
                      <a:pt x="55" y="9"/>
                    </a:lnTo>
                    <a:lnTo>
                      <a:pt x="55" y="0"/>
                    </a:lnTo>
                    <a:close/>
                    <a:moveTo>
                      <a:pt x="55" y="19"/>
                    </a:moveTo>
                    <a:lnTo>
                      <a:pt x="51" y="19"/>
                    </a:lnTo>
                    <a:lnTo>
                      <a:pt x="51" y="0"/>
                    </a:lnTo>
                    <a:lnTo>
                      <a:pt x="55" y="0"/>
                    </a:lnTo>
                    <a:lnTo>
                      <a:pt x="55" y="19"/>
                    </a:lnTo>
                    <a:close/>
                    <a:moveTo>
                      <a:pt x="51" y="19"/>
                    </a:moveTo>
                    <a:lnTo>
                      <a:pt x="45" y="19"/>
                    </a:lnTo>
                    <a:lnTo>
                      <a:pt x="45" y="0"/>
                    </a:lnTo>
                    <a:lnTo>
                      <a:pt x="51" y="0"/>
                    </a:lnTo>
                    <a:lnTo>
                      <a:pt x="51" y="19"/>
                    </a:lnTo>
                    <a:close/>
                    <a:moveTo>
                      <a:pt x="40" y="1"/>
                    </a:moveTo>
                    <a:lnTo>
                      <a:pt x="42" y="0"/>
                    </a:lnTo>
                    <a:lnTo>
                      <a:pt x="45" y="0"/>
                    </a:lnTo>
                    <a:lnTo>
                      <a:pt x="45" y="9"/>
                    </a:lnTo>
                    <a:lnTo>
                      <a:pt x="40" y="1"/>
                    </a:lnTo>
                    <a:close/>
                    <a:moveTo>
                      <a:pt x="49" y="18"/>
                    </a:moveTo>
                    <a:lnTo>
                      <a:pt x="42" y="21"/>
                    </a:lnTo>
                    <a:lnTo>
                      <a:pt x="34" y="5"/>
                    </a:lnTo>
                    <a:lnTo>
                      <a:pt x="40" y="1"/>
                    </a:lnTo>
                    <a:lnTo>
                      <a:pt x="49" y="18"/>
                    </a:lnTo>
                    <a:close/>
                    <a:moveTo>
                      <a:pt x="42" y="21"/>
                    </a:moveTo>
                    <a:lnTo>
                      <a:pt x="40" y="22"/>
                    </a:lnTo>
                    <a:lnTo>
                      <a:pt x="38" y="22"/>
                    </a:lnTo>
                    <a:lnTo>
                      <a:pt x="38" y="12"/>
                    </a:lnTo>
                    <a:lnTo>
                      <a:pt x="42" y="21"/>
                    </a:lnTo>
                    <a:close/>
                    <a:moveTo>
                      <a:pt x="38" y="22"/>
                    </a:moveTo>
                    <a:lnTo>
                      <a:pt x="35" y="22"/>
                    </a:lnTo>
                    <a:lnTo>
                      <a:pt x="35" y="3"/>
                    </a:lnTo>
                    <a:lnTo>
                      <a:pt x="38" y="3"/>
                    </a:lnTo>
                    <a:lnTo>
                      <a:pt x="38" y="22"/>
                    </a:lnTo>
                    <a:close/>
                    <a:moveTo>
                      <a:pt x="31" y="5"/>
                    </a:moveTo>
                    <a:lnTo>
                      <a:pt x="32" y="3"/>
                    </a:lnTo>
                    <a:lnTo>
                      <a:pt x="35" y="3"/>
                    </a:lnTo>
                    <a:lnTo>
                      <a:pt x="35" y="12"/>
                    </a:lnTo>
                    <a:lnTo>
                      <a:pt x="31" y="5"/>
                    </a:lnTo>
                    <a:close/>
                    <a:moveTo>
                      <a:pt x="39" y="21"/>
                    </a:moveTo>
                    <a:lnTo>
                      <a:pt x="34" y="24"/>
                    </a:lnTo>
                    <a:lnTo>
                      <a:pt x="25" y="8"/>
                    </a:lnTo>
                    <a:lnTo>
                      <a:pt x="31" y="5"/>
                    </a:lnTo>
                    <a:lnTo>
                      <a:pt x="39" y="21"/>
                    </a:lnTo>
                    <a:close/>
                    <a:moveTo>
                      <a:pt x="23" y="9"/>
                    </a:moveTo>
                    <a:lnTo>
                      <a:pt x="24" y="8"/>
                    </a:lnTo>
                    <a:lnTo>
                      <a:pt x="25" y="8"/>
                    </a:lnTo>
                    <a:lnTo>
                      <a:pt x="29" y="16"/>
                    </a:lnTo>
                    <a:lnTo>
                      <a:pt x="23" y="9"/>
                    </a:lnTo>
                    <a:close/>
                    <a:moveTo>
                      <a:pt x="36" y="22"/>
                    </a:moveTo>
                    <a:lnTo>
                      <a:pt x="32" y="26"/>
                    </a:lnTo>
                    <a:lnTo>
                      <a:pt x="19" y="12"/>
                    </a:lnTo>
                    <a:lnTo>
                      <a:pt x="23" y="9"/>
                    </a:lnTo>
                    <a:lnTo>
                      <a:pt x="36" y="22"/>
                    </a:lnTo>
                    <a:close/>
                    <a:moveTo>
                      <a:pt x="32" y="26"/>
                    </a:moveTo>
                    <a:lnTo>
                      <a:pt x="31" y="27"/>
                    </a:lnTo>
                    <a:lnTo>
                      <a:pt x="30" y="28"/>
                    </a:lnTo>
                    <a:lnTo>
                      <a:pt x="26" y="19"/>
                    </a:lnTo>
                    <a:lnTo>
                      <a:pt x="32" y="26"/>
                    </a:lnTo>
                    <a:close/>
                    <a:moveTo>
                      <a:pt x="30" y="28"/>
                    </a:moveTo>
                    <a:lnTo>
                      <a:pt x="24" y="31"/>
                    </a:lnTo>
                    <a:lnTo>
                      <a:pt x="15" y="13"/>
                    </a:lnTo>
                    <a:lnTo>
                      <a:pt x="21" y="10"/>
                    </a:lnTo>
                    <a:lnTo>
                      <a:pt x="30" y="28"/>
                    </a:lnTo>
                    <a:close/>
                    <a:moveTo>
                      <a:pt x="10" y="18"/>
                    </a:moveTo>
                    <a:lnTo>
                      <a:pt x="13" y="16"/>
                    </a:lnTo>
                    <a:lnTo>
                      <a:pt x="15" y="13"/>
                    </a:lnTo>
                    <a:lnTo>
                      <a:pt x="19" y="22"/>
                    </a:lnTo>
                    <a:lnTo>
                      <a:pt x="10" y="18"/>
                    </a:lnTo>
                    <a:close/>
                    <a:moveTo>
                      <a:pt x="28" y="27"/>
                    </a:moveTo>
                    <a:lnTo>
                      <a:pt x="25" y="33"/>
                    </a:lnTo>
                    <a:lnTo>
                      <a:pt x="7" y="24"/>
                    </a:lnTo>
                    <a:lnTo>
                      <a:pt x="10" y="18"/>
                    </a:lnTo>
                    <a:lnTo>
                      <a:pt x="28" y="27"/>
                    </a:lnTo>
                    <a:close/>
                    <a:moveTo>
                      <a:pt x="25" y="33"/>
                    </a:moveTo>
                    <a:lnTo>
                      <a:pt x="24" y="34"/>
                    </a:lnTo>
                    <a:lnTo>
                      <a:pt x="23" y="35"/>
                    </a:lnTo>
                    <a:lnTo>
                      <a:pt x="16" y="29"/>
                    </a:lnTo>
                    <a:lnTo>
                      <a:pt x="25" y="33"/>
                    </a:lnTo>
                    <a:close/>
                    <a:moveTo>
                      <a:pt x="23" y="35"/>
                    </a:moveTo>
                    <a:lnTo>
                      <a:pt x="19" y="39"/>
                    </a:lnTo>
                    <a:lnTo>
                      <a:pt x="6" y="26"/>
                    </a:lnTo>
                    <a:lnTo>
                      <a:pt x="9" y="22"/>
                    </a:lnTo>
                    <a:lnTo>
                      <a:pt x="23" y="35"/>
                    </a:lnTo>
                    <a:close/>
                    <a:moveTo>
                      <a:pt x="4" y="32"/>
                    </a:moveTo>
                    <a:lnTo>
                      <a:pt x="4" y="28"/>
                    </a:lnTo>
                    <a:lnTo>
                      <a:pt x="6" y="26"/>
                    </a:lnTo>
                    <a:lnTo>
                      <a:pt x="13" y="32"/>
                    </a:lnTo>
                    <a:lnTo>
                      <a:pt x="4" y="32"/>
                    </a:lnTo>
                    <a:close/>
                    <a:moveTo>
                      <a:pt x="23" y="32"/>
                    </a:moveTo>
                    <a:lnTo>
                      <a:pt x="23" y="35"/>
                    </a:lnTo>
                    <a:lnTo>
                      <a:pt x="4" y="35"/>
                    </a:lnTo>
                    <a:lnTo>
                      <a:pt x="4" y="32"/>
                    </a:lnTo>
                    <a:lnTo>
                      <a:pt x="23" y="32"/>
                    </a:lnTo>
                    <a:close/>
                    <a:moveTo>
                      <a:pt x="23" y="35"/>
                    </a:moveTo>
                    <a:lnTo>
                      <a:pt x="23" y="38"/>
                    </a:lnTo>
                    <a:lnTo>
                      <a:pt x="21" y="39"/>
                    </a:lnTo>
                    <a:lnTo>
                      <a:pt x="13" y="35"/>
                    </a:lnTo>
                    <a:lnTo>
                      <a:pt x="23" y="35"/>
                    </a:lnTo>
                    <a:close/>
                    <a:moveTo>
                      <a:pt x="21" y="39"/>
                    </a:moveTo>
                    <a:lnTo>
                      <a:pt x="18" y="45"/>
                    </a:lnTo>
                    <a:lnTo>
                      <a:pt x="2" y="37"/>
                    </a:lnTo>
                    <a:lnTo>
                      <a:pt x="5" y="31"/>
                    </a:lnTo>
                    <a:lnTo>
                      <a:pt x="21" y="39"/>
                    </a:lnTo>
                    <a:close/>
                    <a:moveTo>
                      <a:pt x="0" y="41"/>
                    </a:moveTo>
                    <a:lnTo>
                      <a:pt x="0" y="39"/>
                    </a:lnTo>
                    <a:lnTo>
                      <a:pt x="2" y="37"/>
                    </a:lnTo>
                    <a:lnTo>
                      <a:pt x="9" y="41"/>
                    </a:lnTo>
                    <a:lnTo>
                      <a:pt x="0" y="41"/>
                    </a:lnTo>
                    <a:close/>
                    <a:moveTo>
                      <a:pt x="19" y="41"/>
                    </a:moveTo>
                    <a:lnTo>
                      <a:pt x="19" y="44"/>
                    </a:lnTo>
                    <a:lnTo>
                      <a:pt x="0" y="44"/>
                    </a:lnTo>
                    <a:lnTo>
                      <a:pt x="0" y="41"/>
                    </a:lnTo>
                    <a:lnTo>
                      <a:pt x="19" y="41"/>
                    </a:lnTo>
                    <a:close/>
                    <a:moveTo>
                      <a:pt x="19" y="44"/>
                    </a:moveTo>
                    <a:lnTo>
                      <a:pt x="19" y="48"/>
                    </a:lnTo>
                    <a:lnTo>
                      <a:pt x="0" y="48"/>
                    </a:lnTo>
                    <a:lnTo>
                      <a:pt x="0" y="44"/>
                    </a:lnTo>
                    <a:lnTo>
                      <a:pt x="19" y="44"/>
                    </a:lnTo>
                    <a:close/>
                    <a:moveTo>
                      <a:pt x="19" y="48"/>
                    </a:moveTo>
                    <a:lnTo>
                      <a:pt x="19" y="54"/>
                    </a:lnTo>
                    <a:lnTo>
                      <a:pt x="0" y="54"/>
                    </a:lnTo>
                    <a:lnTo>
                      <a:pt x="0" y="48"/>
                    </a:lnTo>
                    <a:lnTo>
                      <a:pt x="19" y="48"/>
                    </a:lnTo>
                    <a:close/>
                    <a:moveTo>
                      <a:pt x="3" y="61"/>
                    </a:moveTo>
                    <a:lnTo>
                      <a:pt x="0" y="57"/>
                    </a:lnTo>
                    <a:lnTo>
                      <a:pt x="0" y="54"/>
                    </a:lnTo>
                    <a:lnTo>
                      <a:pt x="9" y="54"/>
                    </a:lnTo>
                    <a:lnTo>
                      <a:pt x="3" y="61"/>
                    </a:lnTo>
                    <a:close/>
                    <a:moveTo>
                      <a:pt x="16" y="48"/>
                    </a:moveTo>
                    <a:lnTo>
                      <a:pt x="19" y="51"/>
                    </a:lnTo>
                    <a:lnTo>
                      <a:pt x="6" y="64"/>
                    </a:lnTo>
                    <a:lnTo>
                      <a:pt x="3" y="61"/>
                    </a:lnTo>
                    <a:lnTo>
                      <a:pt x="16" y="48"/>
                    </a:lnTo>
                    <a:close/>
                    <a:moveTo>
                      <a:pt x="19" y="51"/>
                    </a:moveTo>
                    <a:lnTo>
                      <a:pt x="23" y="53"/>
                    </a:lnTo>
                    <a:lnTo>
                      <a:pt x="23" y="57"/>
                    </a:lnTo>
                    <a:lnTo>
                      <a:pt x="13" y="57"/>
                    </a:lnTo>
                    <a:lnTo>
                      <a:pt x="19" y="51"/>
                    </a:lnTo>
                    <a:close/>
                    <a:moveTo>
                      <a:pt x="23" y="57"/>
                    </a:moveTo>
                    <a:lnTo>
                      <a:pt x="23" y="61"/>
                    </a:lnTo>
                    <a:lnTo>
                      <a:pt x="4" y="61"/>
                    </a:lnTo>
                    <a:lnTo>
                      <a:pt x="4" y="57"/>
                    </a:lnTo>
                    <a:lnTo>
                      <a:pt x="23" y="57"/>
                    </a:lnTo>
                    <a:close/>
                    <a:moveTo>
                      <a:pt x="6" y="67"/>
                    </a:moveTo>
                    <a:lnTo>
                      <a:pt x="4" y="64"/>
                    </a:lnTo>
                    <a:lnTo>
                      <a:pt x="4" y="61"/>
                    </a:lnTo>
                    <a:lnTo>
                      <a:pt x="13" y="61"/>
                    </a:lnTo>
                    <a:lnTo>
                      <a:pt x="6" y="67"/>
                    </a:lnTo>
                    <a:close/>
                    <a:moveTo>
                      <a:pt x="19" y="53"/>
                    </a:moveTo>
                    <a:lnTo>
                      <a:pt x="23" y="56"/>
                    </a:lnTo>
                    <a:lnTo>
                      <a:pt x="9" y="71"/>
                    </a:lnTo>
                    <a:lnTo>
                      <a:pt x="6" y="67"/>
                    </a:lnTo>
                    <a:lnTo>
                      <a:pt x="19" y="53"/>
                    </a:lnTo>
                    <a:close/>
                    <a:moveTo>
                      <a:pt x="12" y="72"/>
                    </a:moveTo>
                    <a:lnTo>
                      <a:pt x="10" y="72"/>
                    </a:lnTo>
                    <a:lnTo>
                      <a:pt x="9" y="71"/>
                    </a:lnTo>
                    <a:lnTo>
                      <a:pt x="16" y="63"/>
                    </a:lnTo>
                    <a:lnTo>
                      <a:pt x="12" y="72"/>
                    </a:lnTo>
                    <a:close/>
                    <a:moveTo>
                      <a:pt x="20" y="55"/>
                    </a:moveTo>
                    <a:lnTo>
                      <a:pt x="27" y="59"/>
                    </a:lnTo>
                    <a:lnTo>
                      <a:pt x="18" y="75"/>
                    </a:lnTo>
                    <a:lnTo>
                      <a:pt x="12" y="72"/>
                    </a:lnTo>
                    <a:lnTo>
                      <a:pt x="20" y="55"/>
                    </a:lnTo>
                    <a:close/>
                    <a:moveTo>
                      <a:pt x="23" y="76"/>
                    </a:moveTo>
                    <a:lnTo>
                      <a:pt x="20" y="76"/>
                    </a:lnTo>
                    <a:lnTo>
                      <a:pt x="18" y="75"/>
                    </a:lnTo>
                    <a:lnTo>
                      <a:pt x="23" y="66"/>
                    </a:lnTo>
                    <a:lnTo>
                      <a:pt x="23" y="76"/>
                    </a:lnTo>
                    <a:close/>
                    <a:moveTo>
                      <a:pt x="23" y="57"/>
                    </a:moveTo>
                    <a:lnTo>
                      <a:pt x="26" y="57"/>
                    </a:lnTo>
                    <a:lnTo>
                      <a:pt x="26" y="76"/>
                    </a:lnTo>
                    <a:lnTo>
                      <a:pt x="23" y="76"/>
                    </a:lnTo>
                    <a:lnTo>
                      <a:pt x="23" y="57"/>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49" y="75"/>
                    </a:moveTo>
                    <a:lnTo>
                      <a:pt x="47" y="76"/>
                    </a:lnTo>
                    <a:lnTo>
                      <a:pt x="45" y="76"/>
                    </a:lnTo>
                    <a:lnTo>
                      <a:pt x="45" y="66"/>
                    </a:lnTo>
                    <a:lnTo>
                      <a:pt x="49" y="75"/>
                    </a:lnTo>
                    <a:close/>
                    <a:moveTo>
                      <a:pt x="40" y="59"/>
                    </a:moveTo>
                    <a:lnTo>
                      <a:pt x="47" y="55"/>
                    </a:lnTo>
                    <a:lnTo>
                      <a:pt x="56" y="72"/>
                    </a:lnTo>
                    <a:lnTo>
                      <a:pt x="49" y="75"/>
                    </a:lnTo>
                    <a:lnTo>
                      <a:pt x="40" y="59"/>
                    </a:lnTo>
                    <a:close/>
                    <a:moveTo>
                      <a:pt x="47" y="55"/>
                    </a:moveTo>
                    <a:lnTo>
                      <a:pt x="49" y="54"/>
                    </a:lnTo>
                    <a:lnTo>
                      <a:pt x="51" y="54"/>
                    </a:lnTo>
                    <a:lnTo>
                      <a:pt x="51" y="63"/>
                    </a:lnTo>
                    <a:lnTo>
                      <a:pt x="47" y="55"/>
                    </a:lnTo>
                    <a:close/>
                    <a:moveTo>
                      <a:pt x="51" y="54"/>
                    </a:moveTo>
                    <a:lnTo>
                      <a:pt x="55" y="54"/>
                    </a:lnTo>
                    <a:lnTo>
                      <a:pt x="55"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3" name="Freeform 660">
                <a:extLst>
                  <a:ext uri="{FF2B5EF4-FFF2-40B4-BE49-F238E27FC236}">
                    <a16:creationId xmlns:a16="http://schemas.microsoft.com/office/drawing/2014/main" id="{FDFF9FF8-AEAB-4E80-9EF3-D9A78E412A77}"/>
                  </a:ext>
                </a:extLst>
              </p:cNvPr>
              <p:cNvSpPr>
                <a:spLocks/>
              </p:cNvSpPr>
              <p:nvPr/>
            </p:nvSpPr>
            <p:spPr bwMode="auto">
              <a:xfrm>
                <a:off x="3255" y="2492"/>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6" y="45"/>
                    </a:lnTo>
                    <a:lnTo>
                      <a:pt x="60" y="41"/>
                    </a:lnTo>
                    <a:lnTo>
                      <a:pt x="63" y="38"/>
                    </a:lnTo>
                    <a:lnTo>
                      <a:pt x="63" y="32"/>
                    </a:lnTo>
                    <a:lnTo>
                      <a:pt x="66" y="29"/>
                    </a:lnTo>
                    <a:lnTo>
                      <a:pt x="66" y="26"/>
                    </a:lnTo>
                    <a:lnTo>
                      <a:pt x="66" y="19"/>
                    </a:lnTo>
                    <a:lnTo>
                      <a:pt x="66" y="16"/>
                    </a:lnTo>
                    <a:lnTo>
                      <a:pt x="63" y="13"/>
                    </a:lnTo>
                    <a:lnTo>
                      <a:pt x="60" y="9"/>
                    </a:lnTo>
                    <a:lnTo>
                      <a:pt x="56" y="6"/>
                    </a:lnTo>
                    <a:lnTo>
                      <a:pt x="54" y="4"/>
                    </a:lnTo>
                    <a:lnTo>
                      <a:pt x="51" y="4"/>
                    </a:lnTo>
                    <a:lnTo>
                      <a:pt x="48" y="0"/>
                    </a:lnTo>
                    <a:lnTo>
                      <a:pt x="41" y="0"/>
                    </a:lnTo>
                    <a:lnTo>
                      <a:pt x="34" y="0"/>
                    </a:lnTo>
                    <a:lnTo>
                      <a:pt x="31" y="4"/>
                    </a:lnTo>
                    <a:lnTo>
                      <a:pt x="26" y="4"/>
                    </a:lnTo>
                    <a:lnTo>
                      <a:pt x="22" y="6"/>
                    </a:lnTo>
                    <a:lnTo>
                      <a:pt x="16" y="9"/>
                    </a:lnTo>
                    <a:lnTo>
                      <a:pt x="12" y="13"/>
                    </a:lnTo>
                    <a:lnTo>
                      <a:pt x="9" y="16"/>
                    </a:lnTo>
                    <a:lnTo>
                      <a:pt x="6" y="22"/>
                    </a:lnTo>
                    <a:lnTo>
                      <a:pt x="2" y="26"/>
                    </a:lnTo>
                    <a:lnTo>
                      <a:pt x="0" y="32"/>
                    </a:lnTo>
                    <a:lnTo>
                      <a:pt x="0" y="35"/>
                    </a:lnTo>
                    <a:lnTo>
                      <a:pt x="0" y="38"/>
                    </a:lnTo>
                    <a:lnTo>
                      <a:pt x="2" y="45"/>
                    </a:lnTo>
                    <a:lnTo>
                      <a:pt x="2" y="48"/>
                    </a:lnTo>
                    <a:lnTo>
                      <a:pt x="6" y="51"/>
                    </a:lnTo>
                    <a:lnTo>
                      <a:pt x="9" y="54"/>
                    </a:lnTo>
                    <a:lnTo>
                      <a:pt x="12" y="58"/>
                    </a:lnTo>
                    <a:lnTo>
                      <a:pt x="16" y="58"/>
                    </a:lnTo>
                    <a:lnTo>
                      <a:pt x="22" y="58"/>
                    </a:lnTo>
                    <a:lnTo>
                      <a:pt x="26" y="58"/>
                    </a:lnTo>
                    <a:lnTo>
                      <a:pt x="31" y="58"/>
                    </a:lnTo>
                    <a:lnTo>
                      <a:pt x="38"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4" name="Freeform 661">
                <a:extLst>
                  <a:ext uri="{FF2B5EF4-FFF2-40B4-BE49-F238E27FC236}">
                    <a16:creationId xmlns:a16="http://schemas.microsoft.com/office/drawing/2014/main" id="{1451ABC9-215D-4D72-956B-0938A1F71400}"/>
                  </a:ext>
                </a:extLst>
              </p:cNvPr>
              <p:cNvSpPr>
                <a:spLocks noEditPoints="1"/>
              </p:cNvSpPr>
              <p:nvPr/>
            </p:nvSpPr>
            <p:spPr bwMode="auto">
              <a:xfrm>
                <a:off x="3252" y="2489"/>
                <a:ext cx="22" cy="19"/>
              </a:xfrm>
              <a:custGeom>
                <a:avLst/>
                <a:gdLst>
                  <a:gd name="T0" fmla="*/ 4 w 86"/>
                  <a:gd name="T1" fmla="*/ 3 h 78"/>
                  <a:gd name="T2" fmla="*/ 4 w 86"/>
                  <a:gd name="T3" fmla="*/ 3 h 78"/>
                  <a:gd name="T4" fmla="*/ 5 w 86"/>
                  <a:gd name="T5" fmla="*/ 4 h 78"/>
                  <a:gd name="T6" fmla="*/ 5 w 86"/>
                  <a:gd name="T7" fmla="*/ 4 h 78"/>
                  <a:gd name="T8" fmla="*/ 4 w 86"/>
                  <a:gd name="T9" fmla="*/ 3 h 78"/>
                  <a:gd name="T10" fmla="*/ 5 w 86"/>
                  <a:gd name="T11" fmla="*/ 3 h 78"/>
                  <a:gd name="T12" fmla="*/ 4 w 86"/>
                  <a:gd name="T13" fmla="*/ 2 h 78"/>
                  <a:gd name="T14" fmla="*/ 4 w 86"/>
                  <a:gd name="T15" fmla="*/ 2 h 78"/>
                  <a:gd name="T16" fmla="*/ 5 w 86"/>
                  <a:gd name="T17" fmla="*/ 3 h 78"/>
                  <a:gd name="T18" fmla="*/ 6 w 86"/>
                  <a:gd name="T19" fmla="*/ 2 h 78"/>
                  <a:gd name="T20" fmla="*/ 4 w 86"/>
                  <a:gd name="T21" fmla="*/ 2 h 78"/>
                  <a:gd name="T22" fmla="*/ 4 w 86"/>
                  <a:gd name="T23" fmla="*/ 1 h 78"/>
                  <a:gd name="T24" fmla="*/ 6 w 86"/>
                  <a:gd name="T25" fmla="*/ 1 h 78"/>
                  <a:gd name="T26" fmla="*/ 5 w 86"/>
                  <a:gd name="T27" fmla="*/ 1 h 78"/>
                  <a:gd name="T28" fmla="*/ 5 w 86"/>
                  <a:gd name="T29" fmla="*/ 1 h 78"/>
                  <a:gd name="T30" fmla="*/ 4 w 86"/>
                  <a:gd name="T31" fmla="*/ 1 h 78"/>
                  <a:gd name="T32" fmla="*/ 4 w 86"/>
                  <a:gd name="T33" fmla="*/ 1 h 78"/>
                  <a:gd name="T34" fmla="*/ 5 w 86"/>
                  <a:gd name="T35" fmla="*/ 0 h 78"/>
                  <a:gd name="T36" fmla="*/ 5 w 86"/>
                  <a:gd name="T37" fmla="*/ 0 h 78"/>
                  <a:gd name="T38" fmla="*/ 4 w 86"/>
                  <a:gd name="T39" fmla="*/ 0 h 78"/>
                  <a:gd name="T40" fmla="*/ 4 w 86"/>
                  <a:gd name="T41" fmla="*/ 1 h 78"/>
                  <a:gd name="T42" fmla="*/ 3 w 86"/>
                  <a:gd name="T43" fmla="*/ 1 h 78"/>
                  <a:gd name="T44" fmla="*/ 4 w 86"/>
                  <a:gd name="T45" fmla="*/ 0 h 78"/>
                  <a:gd name="T46" fmla="*/ 4 w 86"/>
                  <a:gd name="T47" fmla="*/ 0 h 78"/>
                  <a:gd name="T48" fmla="*/ 3 w 86"/>
                  <a:gd name="T49" fmla="*/ 1 h 78"/>
                  <a:gd name="T50" fmla="*/ 3 w 86"/>
                  <a:gd name="T51" fmla="*/ 1 h 78"/>
                  <a:gd name="T52" fmla="*/ 3 w 86"/>
                  <a:gd name="T53" fmla="*/ 1 h 78"/>
                  <a:gd name="T54" fmla="*/ 2 w 86"/>
                  <a:gd name="T55" fmla="*/ 0 h 78"/>
                  <a:gd name="T56" fmla="*/ 2 w 86"/>
                  <a:gd name="T57" fmla="*/ 1 h 78"/>
                  <a:gd name="T58" fmla="*/ 3 w 86"/>
                  <a:gd name="T59" fmla="*/ 1 h 78"/>
                  <a:gd name="T60" fmla="*/ 2 w 86"/>
                  <a:gd name="T61" fmla="*/ 1 h 78"/>
                  <a:gd name="T62" fmla="*/ 1 w 86"/>
                  <a:gd name="T63" fmla="*/ 1 h 78"/>
                  <a:gd name="T64" fmla="*/ 1 w 86"/>
                  <a:gd name="T65" fmla="*/ 1 h 78"/>
                  <a:gd name="T66" fmla="*/ 2 w 86"/>
                  <a:gd name="T67" fmla="*/ 1 h 78"/>
                  <a:gd name="T68" fmla="*/ 2 w 86"/>
                  <a:gd name="T69" fmla="*/ 2 h 78"/>
                  <a:gd name="T70" fmla="*/ 2 w 86"/>
                  <a:gd name="T71" fmla="*/ 2 h 78"/>
                  <a:gd name="T72" fmla="*/ 2 w 86"/>
                  <a:gd name="T73" fmla="*/ 2 h 78"/>
                  <a:gd name="T74" fmla="*/ 1 w 86"/>
                  <a:gd name="T75" fmla="*/ 2 h 78"/>
                  <a:gd name="T76" fmla="*/ 1 w 86"/>
                  <a:gd name="T77" fmla="*/ 2 h 78"/>
                  <a:gd name="T78" fmla="*/ 1 w 86"/>
                  <a:gd name="T79" fmla="*/ 2 h 78"/>
                  <a:gd name="T80" fmla="*/ 1 w 86"/>
                  <a:gd name="T81" fmla="*/ 2 h 78"/>
                  <a:gd name="T82" fmla="*/ 1 w 86"/>
                  <a:gd name="T83" fmla="*/ 3 h 78"/>
                  <a:gd name="T84" fmla="*/ 0 w 86"/>
                  <a:gd name="T85" fmla="*/ 3 h 78"/>
                  <a:gd name="T86" fmla="*/ 0 w 86"/>
                  <a:gd name="T87" fmla="*/ 3 h 78"/>
                  <a:gd name="T88" fmla="*/ 1 w 86"/>
                  <a:gd name="T89" fmla="*/ 3 h 78"/>
                  <a:gd name="T90" fmla="*/ 1 w 86"/>
                  <a:gd name="T91" fmla="*/ 4 h 78"/>
                  <a:gd name="T92" fmla="*/ 2 w 86"/>
                  <a:gd name="T93" fmla="*/ 3 h 78"/>
                  <a:gd name="T94" fmla="*/ 1 w 86"/>
                  <a:gd name="T95" fmla="*/ 4 h 78"/>
                  <a:gd name="T96" fmla="*/ 1 w 86"/>
                  <a:gd name="T97" fmla="*/ 4 h 78"/>
                  <a:gd name="T98" fmla="*/ 2 w 86"/>
                  <a:gd name="T99" fmla="*/ 3 h 78"/>
                  <a:gd name="T100" fmla="*/ 2 w 86"/>
                  <a:gd name="T101" fmla="*/ 5 h 78"/>
                  <a:gd name="T102" fmla="*/ 2 w 86"/>
                  <a:gd name="T103" fmla="*/ 3 h 78"/>
                  <a:gd name="T104" fmla="*/ 2 w 86"/>
                  <a:gd name="T105" fmla="*/ 5 h 78"/>
                  <a:gd name="T106" fmla="*/ 2 w 86"/>
                  <a:gd name="T107" fmla="*/ 5 h 78"/>
                  <a:gd name="T108" fmla="*/ 2 w 86"/>
                  <a:gd name="T109" fmla="*/ 3 h 78"/>
                  <a:gd name="T110" fmla="*/ 4 w 86"/>
                  <a:gd name="T111" fmla="*/ 4 h 78"/>
                  <a:gd name="T112" fmla="*/ 3 w 86"/>
                  <a:gd name="T113" fmla="*/ 3 h 78"/>
                  <a:gd name="T114" fmla="*/ 3 w 86"/>
                  <a:gd name="T115" fmla="*/ 3 h 78"/>
                  <a:gd name="T116" fmla="*/ 4 w 86"/>
                  <a:gd name="T117" fmla="*/ 4 h 7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8"/>
                  <a:gd name="T179" fmla="*/ 86 w 86"/>
                  <a:gd name="T180" fmla="*/ 78 h 7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8">
                    <a:moveTo>
                      <a:pt x="51" y="55"/>
                    </a:moveTo>
                    <a:lnTo>
                      <a:pt x="54" y="51"/>
                    </a:lnTo>
                    <a:lnTo>
                      <a:pt x="68" y="64"/>
                    </a:lnTo>
                    <a:lnTo>
                      <a:pt x="64" y="68"/>
                    </a:lnTo>
                    <a:lnTo>
                      <a:pt x="51" y="55"/>
                    </a:lnTo>
                    <a:close/>
                    <a:moveTo>
                      <a:pt x="54" y="51"/>
                    </a:moveTo>
                    <a:lnTo>
                      <a:pt x="55" y="50"/>
                    </a:lnTo>
                    <a:lnTo>
                      <a:pt x="56" y="49"/>
                    </a:lnTo>
                    <a:lnTo>
                      <a:pt x="61" y="58"/>
                    </a:lnTo>
                    <a:lnTo>
                      <a:pt x="54" y="51"/>
                    </a:lnTo>
                    <a:close/>
                    <a:moveTo>
                      <a:pt x="56" y="49"/>
                    </a:moveTo>
                    <a:lnTo>
                      <a:pt x="63" y="46"/>
                    </a:lnTo>
                    <a:lnTo>
                      <a:pt x="71" y="63"/>
                    </a:lnTo>
                    <a:lnTo>
                      <a:pt x="65" y="67"/>
                    </a:lnTo>
                    <a:lnTo>
                      <a:pt x="56" y="49"/>
                    </a:lnTo>
                    <a:close/>
                    <a:moveTo>
                      <a:pt x="74" y="61"/>
                    </a:moveTo>
                    <a:lnTo>
                      <a:pt x="73" y="62"/>
                    </a:lnTo>
                    <a:lnTo>
                      <a:pt x="71" y="63"/>
                    </a:lnTo>
                    <a:lnTo>
                      <a:pt x="66" y="55"/>
                    </a:lnTo>
                    <a:lnTo>
                      <a:pt x="74" y="61"/>
                    </a:lnTo>
                    <a:close/>
                    <a:moveTo>
                      <a:pt x="60" y="48"/>
                    </a:moveTo>
                    <a:lnTo>
                      <a:pt x="63" y="45"/>
                    </a:lnTo>
                    <a:lnTo>
                      <a:pt x="76" y="58"/>
                    </a:lnTo>
                    <a:lnTo>
                      <a:pt x="74" y="61"/>
                    </a:lnTo>
                    <a:lnTo>
                      <a:pt x="60" y="48"/>
                    </a:lnTo>
                    <a:close/>
                    <a:moveTo>
                      <a:pt x="63" y="45"/>
                    </a:moveTo>
                    <a:lnTo>
                      <a:pt x="54" y="55"/>
                    </a:lnTo>
                    <a:lnTo>
                      <a:pt x="63" y="45"/>
                    </a:lnTo>
                    <a:lnTo>
                      <a:pt x="70" y="51"/>
                    </a:lnTo>
                    <a:lnTo>
                      <a:pt x="63" y="45"/>
                    </a:lnTo>
                    <a:close/>
                    <a:moveTo>
                      <a:pt x="63" y="45"/>
                    </a:moveTo>
                    <a:lnTo>
                      <a:pt x="66" y="41"/>
                    </a:lnTo>
                    <a:lnTo>
                      <a:pt x="80" y="55"/>
                    </a:lnTo>
                    <a:lnTo>
                      <a:pt x="76" y="58"/>
                    </a:lnTo>
                    <a:lnTo>
                      <a:pt x="63" y="45"/>
                    </a:lnTo>
                    <a:close/>
                    <a:moveTo>
                      <a:pt x="83" y="48"/>
                    </a:moveTo>
                    <a:lnTo>
                      <a:pt x="83" y="52"/>
                    </a:lnTo>
                    <a:lnTo>
                      <a:pt x="80" y="55"/>
                    </a:lnTo>
                    <a:lnTo>
                      <a:pt x="73" y="48"/>
                    </a:lnTo>
                    <a:lnTo>
                      <a:pt x="83" y="48"/>
                    </a:lnTo>
                    <a:close/>
                    <a:moveTo>
                      <a:pt x="64" y="48"/>
                    </a:moveTo>
                    <a:lnTo>
                      <a:pt x="64" y="42"/>
                    </a:lnTo>
                    <a:lnTo>
                      <a:pt x="83" y="42"/>
                    </a:lnTo>
                    <a:lnTo>
                      <a:pt x="83" y="48"/>
                    </a:lnTo>
                    <a:lnTo>
                      <a:pt x="64" y="48"/>
                    </a:lnTo>
                    <a:close/>
                    <a:moveTo>
                      <a:pt x="64" y="42"/>
                    </a:moveTo>
                    <a:lnTo>
                      <a:pt x="64" y="38"/>
                    </a:lnTo>
                    <a:lnTo>
                      <a:pt x="66" y="35"/>
                    </a:lnTo>
                    <a:lnTo>
                      <a:pt x="73" y="42"/>
                    </a:lnTo>
                    <a:lnTo>
                      <a:pt x="64" y="42"/>
                    </a:lnTo>
                    <a:close/>
                    <a:moveTo>
                      <a:pt x="66" y="35"/>
                    </a:moveTo>
                    <a:lnTo>
                      <a:pt x="70" y="32"/>
                    </a:lnTo>
                    <a:lnTo>
                      <a:pt x="83" y="46"/>
                    </a:lnTo>
                    <a:lnTo>
                      <a:pt x="80" y="49"/>
                    </a:lnTo>
                    <a:lnTo>
                      <a:pt x="66" y="35"/>
                    </a:lnTo>
                    <a:close/>
                    <a:moveTo>
                      <a:pt x="86" y="39"/>
                    </a:moveTo>
                    <a:lnTo>
                      <a:pt x="86" y="42"/>
                    </a:lnTo>
                    <a:lnTo>
                      <a:pt x="83"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3"/>
                    </a:lnTo>
                    <a:lnTo>
                      <a:pt x="86" y="26"/>
                    </a:lnTo>
                    <a:lnTo>
                      <a:pt x="76" y="26"/>
                    </a:lnTo>
                    <a:lnTo>
                      <a:pt x="83" y="19"/>
                    </a:lnTo>
                    <a:close/>
                    <a:moveTo>
                      <a:pt x="70" y="32"/>
                    </a:moveTo>
                    <a:lnTo>
                      <a:pt x="66" y="29"/>
                    </a:lnTo>
                    <a:lnTo>
                      <a:pt x="80" y="16"/>
                    </a:lnTo>
                    <a:lnTo>
                      <a:pt x="83" y="19"/>
                    </a:lnTo>
                    <a:lnTo>
                      <a:pt x="70" y="32"/>
                    </a:lnTo>
                    <a:close/>
                    <a:moveTo>
                      <a:pt x="80" y="16"/>
                    </a:moveTo>
                    <a:lnTo>
                      <a:pt x="80" y="16"/>
                    </a:lnTo>
                    <a:lnTo>
                      <a:pt x="73" y="23"/>
                    </a:lnTo>
                    <a:lnTo>
                      <a:pt x="80" y="16"/>
                    </a:lnTo>
                    <a:close/>
                    <a:moveTo>
                      <a:pt x="66" y="29"/>
                    </a:moveTo>
                    <a:lnTo>
                      <a:pt x="63" y="26"/>
                    </a:lnTo>
                    <a:lnTo>
                      <a:pt x="76" y="13"/>
                    </a:lnTo>
                    <a:lnTo>
                      <a:pt x="80" y="16"/>
                    </a:lnTo>
                    <a:lnTo>
                      <a:pt x="66" y="29"/>
                    </a:lnTo>
                    <a:close/>
                    <a:moveTo>
                      <a:pt x="63" y="26"/>
                    </a:moveTo>
                    <a:lnTo>
                      <a:pt x="63" y="26"/>
                    </a:lnTo>
                    <a:lnTo>
                      <a:pt x="70" y="19"/>
                    </a:lnTo>
                    <a:lnTo>
                      <a:pt x="63" y="26"/>
                    </a:lnTo>
                    <a:close/>
                    <a:moveTo>
                      <a:pt x="63" y="26"/>
                    </a:moveTo>
                    <a:lnTo>
                      <a:pt x="60" y="24"/>
                    </a:lnTo>
                    <a:lnTo>
                      <a:pt x="74" y="9"/>
                    </a:lnTo>
                    <a:lnTo>
                      <a:pt x="76" y="13"/>
                    </a:lnTo>
                    <a:lnTo>
                      <a:pt x="63" y="26"/>
                    </a:lnTo>
                    <a:close/>
                    <a:moveTo>
                      <a:pt x="73" y="9"/>
                    </a:moveTo>
                    <a:lnTo>
                      <a:pt x="74" y="9"/>
                    </a:lnTo>
                    <a:lnTo>
                      <a:pt x="66" y="16"/>
                    </a:lnTo>
                    <a:lnTo>
                      <a:pt x="73" y="9"/>
                    </a:lnTo>
                    <a:close/>
                    <a:moveTo>
                      <a:pt x="60" y="24"/>
                    </a:moveTo>
                    <a:lnTo>
                      <a:pt x="56" y="20"/>
                    </a:lnTo>
                    <a:lnTo>
                      <a:pt x="71" y="6"/>
                    </a:lnTo>
                    <a:lnTo>
                      <a:pt x="73" y="9"/>
                    </a:lnTo>
                    <a:lnTo>
                      <a:pt x="60" y="24"/>
                    </a:lnTo>
                    <a:close/>
                    <a:moveTo>
                      <a:pt x="64" y="4"/>
                    </a:moveTo>
                    <a:lnTo>
                      <a:pt x="68" y="4"/>
                    </a:lnTo>
                    <a:lnTo>
                      <a:pt x="71" y="6"/>
                    </a:lnTo>
                    <a:lnTo>
                      <a:pt x="64" y="14"/>
                    </a:lnTo>
                    <a:lnTo>
                      <a:pt x="64" y="4"/>
                    </a:lnTo>
                    <a:close/>
                    <a:moveTo>
                      <a:pt x="64" y="23"/>
                    </a:moveTo>
                    <a:lnTo>
                      <a:pt x="61" y="23"/>
                    </a:lnTo>
                    <a:lnTo>
                      <a:pt x="61" y="4"/>
                    </a:lnTo>
                    <a:lnTo>
                      <a:pt x="64" y="4"/>
                    </a:lnTo>
                    <a:lnTo>
                      <a:pt x="64" y="23"/>
                    </a:lnTo>
                    <a:close/>
                    <a:moveTo>
                      <a:pt x="61" y="23"/>
                    </a:moveTo>
                    <a:lnTo>
                      <a:pt x="56" y="23"/>
                    </a:lnTo>
                    <a:lnTo>
                      <a:pt x="54" y="20"/>
                    </a:lnTo>
                    <a:lnTo>
                      <a:pt x="61" y="14"/>
                    </a:lnTo>
                    <a:lnTo>
                      <a:pt x="61" y="23"/>
                    </a:lnTo>
                    <a:close/>
                    <a:moveTo>
                      <a:pt x="54" y="20"/>
                    </a:moveTo>
                    <a:lnTo>
                      <a:pt x="51" y="17"/>
                    </a:lnTo>
                    <a:lnTo>
                      <a:pt x="64" y="4"/>
                    </a:lnTo>
                    <a:lnTo>
                      <a:pt x="68" y="6"/>
                    </a:lnTo>
                    <a:lnTo>
                      <a:pt x="54" y="20"/>
                    </a:lnTo>
                    <a:close/>
                    <a:moveTo>
                      <a:pt x="58" y="0"/>
                    </a:moveTo>
                    <a:lnTo>
                      <a:pt x="61" y="0"/>
                    </a:lnTo>
                    <a:lnTo>
                      <a:pt x="64" y="4"/>
                    </a:lnTo>
                    <a:lnTo>
                      <a:pt x="58" y="10"/>
                    </a:lnTo>
                    <a:lnTo>
                      <a:pt x="58" y="0"/>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38" y="4"/>
                    </a:moveTo>
                    <a:lnTo>
                      <a:pt x="41" y="0"/>
                    </a:lnTo>
                    <a:lnTo>
                      <a:pt x="44" y="0"/>
                    </a:lnTo>
                    <a:lnTo>
                      <a:pt x="44" y="10"/>
                    </a:lnTo>
                    <a:lnTo>
                      <a:pt x="38" y="4"/>
                    </a:lnTo>
                    <a:close/>
                    <a:moveTo>
                      <a:pt x="51" y="17"/>
                    </a:moveTo>
                    <a:lnTo>
                      <a:pt x="48" y="20"/>
                    </a:lnTo>
                    <a:lnTo>
                      <a:pt x="34" y="6"/>
                    </a:lnTo>
                    <a:lnTo>
                      <a:pt x="38" y="4"/>
                    </a:lnTo>
                    <a:lnTo>
                      <a:pt x="51" y="17"/>
                    </a:lnTo>
                    <a:close/>
                    <a:moveTo>
                      <a:pt x="48" y="20"/>
                    </a:moveTo>
                    <a:lnTo>
                      <a:pt x="45" y="23"/>
                    </a:lnTo>
                    <a:lnTo>
                      <a:pt x="41" y="23"/>
                    </a:lnTo>
                    <a:lnTo>
                      <a:pt x="41" y="14"/>
                    </a:lnTo>
                    <a:lnTo>
                      <a:pt x="48" y="20"/>
                    </a:lnTo>
                    <a:close/>
                    <a:moveTo>
                      <a:pt x="41" y="23"/>
                    </a:moveTo>
                    <a:lnTo>
                      <a:pt x="36" y="23"/>
                    </a:lnTo>
                    <a:lnTo>
                      <a:pt x="36" y="4"/>
                    </a:lnTo>
                    <a:lnTo>
                      <a:pt x="41" y="4"/>
                    </a:lnTo>
                    <a:lnTo>
                      <a:pt x="41" y="23"/>
                    </a:lnTo>
                    <a:close/>
                    <a:moveTo>
                      <a:pt x="28" y="6"/>
                    </a:moveTo>
                    <a:lnTo>
                      <a:pt x="31" y="4"/>
                    </a:lnTo>
                    <a:lnTo>
                      <a:pt x="36" y="4"/>
                    </a:lnTo>
                    <a:lnTo>
                      <a:pt x="36" y="14"/>
                    </a:lnTo>
                    <a:lnTo>
                      <a:pt x="28" y="6"/>
                    </a:lnTo>
                    <a:close/>
                    <a:moveTo>
                      <a:pt x="42" y="20"/>
                    </a:moveTo>
                    <a:lnTo>
                      <a:pt x="39" y="24"/>
                    </a:lnTo>
                    <a:lnTo>
                      <a:pt x="26" y="9"/>
                    </a:lnTo>
                    <a:lnTo>
                      <a:pt x="28" y="6"/>
                    </a:lnTo>
                    <a:lnTo>
                      <a:pt x="42" y="20"/>
                    </a:lnTo>
                    <a:close/>
                    <a:moveTo>
                      <a:pt x="39" y="24"/>
                    </a:moveTo>
                    <a:lnTo>
                      <a:pt x="38" y="25"/>
                    </a:lnTo>
                    <a:lnTo>
                      <a:pt x="37" y="25"/>
                    </a:lnTo>
                    <a:lnTo>
                      <a:pt x="32" y="16"/>
                    </a:lnTo>
                    <a:lnTo>
                      <a:pt x="39" y="24"/>
                    </a:lnTo>
                    <a:close/>
                    <a:moveTo>
                      <a:pt x="37" y="25"/>
                    </a:moveTo>
                    <a:lnTo>
                      <a:pt x="30" y="28"/>
                    </a:lnTo>
                    <a:lnTo>
                      <a:pt x="21" y="11"/>
                    </a:lnTo>
                    <a:lnTo>
                      <a:pt x="28" y="8"/>
                    </a:lnTo>
                    <a:lnTo>
                      <a:pt x="37" y="25"/>
                    </a:lnTo>
                    <a:close/>
                    <a:moveTo>
                      <a:pt x="19" y="13"/>
                    </a:moveTo>
                    <a:lnTo>
                      <a:pt x="20" y="11"/>
                    </a:lnTo>
                    <a:lnTo>
                      <a:pt x="21" y="11"/>
                    </a:lnTo>
                    <a:lnTo>
                      <a:pt x="26" y="19"/>
                    </a:lnTo>
                    <a:lnTo>
                      <a:pt x="19" y="13"/>
                    </a:lnTo>
                    <a:close/>
                    <a:moveTo>
                      <a:pt x="32" y="26"/>
                    </a:moveTo>
                    <a:lnTo>
                      <a:pt x="29" y="29"/>
                    </a:lnTo>
                    <a:lnTo>
                      <a:pt x="16" y="16"/>
                    </a:lnTo>
                    <a:lnTo>
                      <a:pt x="19" y="13"/>
                    </a:lnTo>
                    <a:lnTo>
                      <a:pt x="32" y="26"/>
                    </a:lnTo>
                    <a:close/>
                    <a:moveTo>
                      <a:pt x="16" y="16"/>
                    </a:moveTo>
                    <a:lnTo>
                      <a:pt x="6" y="26"/>
                    </a:lnTo>
                    <a:lnTo>
                      <a:pt x="16" y="16"/>
                    </a:lnTo>
                    <a:lnTo>
                      <a:pt x="22" y="23"/>
                    </a:lnTo>
                    <a:lnTo>
                      <a:pt x="16" y="16"/>
                    </a:lnTo>
                    <a:close/>
                    <a:moveTo>
                      <a:pt x="29" y="29"/>
                    </a:moveTo>
                    <a:lnTo>
                      <a:pt x="26" y="32"/>
                    </a:lnTo>
                    <a:lnTo>
                      <a:pt x="12" y="19"/>
                    </a:lnTo>
                    <a:lnTo>
                      <a:pt x="16" y="16"/>
                    </a:lnTo>
                    <a:lnTo>
                      <a:pt x="29" y="29"/>
                    </a:lnTo>
                    <a:close/>
                    <a:moveTo>
                      <a:pt x="10" y="21"/>
                    </a:moveTo>
                    <a:lnTo>
                      <a:pt x="11" y="20"/>
                    </a:lnTo>
                    <a:lnTo>
                      <a:pt x="12" y="19"/>
                    </a:lnTo>
                    <a:lnTo>
                      <a:pt x="19" y="26"/>
                    </a:lnTo>
                    <a:lnTo>
                      <a:pt x="10" y="21"/>
                    </a:lnTo>
                    <a:close/>
                    <a:moveTo>
                      <a:pt x="28" y="30"/>
                    </a:moveTo>
                    <a:lnTo>
                      <a:pt x="25" y="37"/>
                    </a:lnTo>
                    <a:lnTo>
                      <a:pt x="8" y="28"/>
                    </a:lnTo>
                    <a:lnTo>
                      <a:pt x="10" y="21"/>
                    </a:lnTo>
                    <a:lnTo>
                      <a:pt x="28" y="30"/>
                    </a:lnTo>
                    <a:close/>
                    <a:moveTo>
                      <a:pt x="25" y="37"/>
                    </a:moveTo>
                    <a:lnTo>
                      <a:pt x="23" y="38"/>
                    </a:lnTo>
                    <a:lnTo>
                      <a:pt x="22" y="39"/>
                    </a:lnTo>
                    <a:lnTo>
                      <a:pt x="16" y="32"/>
                    </a:lnTo>
                    <a:lnTo>
                      <a:pt x="25" y="37"/>
                    </a:lnTo>
                    <a:close/>
                    <a:moveTo>
                      <a:pt x="22" y="39"/>
                    </a:moveTo>
                    <a:lnTo>
                      <a:pt x="20" y="42"/>
                    </a:lnTo>
                    <a:lnTo>
                      <a:pt x="6" y="29"/>
                    </a:lnTo>
                    <a:lnTo>
                      <a:pt x="9" y="26"/>
                    </a:lnTo>
                    <a:lnTo>
                      <a:pt x="22" y="39"/>
                    </a:lnTo>
                    <a:close/>
                    <a:moveTo>
                      <a:pt x="5" y="31"/>
                    </a:moveTo>
                    <a:lnTo>
                      <a:pt x="5" y="30"/>
                    </a:lnTo>
                    <a:lnTo>
                      <a:pt x="6" y="29"/>
                    </a:lnTo>
                    <a:lnTo>
                      <a:pt x="12" y="36"/>
                    </a:lnTo>
                    <a:lnTo>
                      <a:pt x="5" y="31"/>
                    </a:lnTo>
                    <a:close/>
                    <a:moveTo>
                      <a:pt x="21" y="40"/>
                    </a:moveTo>
                    <a:lnTo>
                      <a:pt x="18" y="46"/>
                    </a:lnTo>
                    <a:lnTo>
                      <a:pt x="1" y="38"/>
                    </a:lnTo>
                    <a:lnTo>
                      <a:pt x="5" y="31"/>
                    </a:lnTo>
                    <a:lnTo>
                      <a:pt x="21" y="40"/>
                    </a:lnTo>
                    <a:close/>
                    <a:moveTo>
                      <a:pt x="0" y="42"/>
                    </a:moveTo>
                    <a:lnTo>
                      <a:pt x="0" y="39"/>
                    </a:lnTo>
                    <a:lnTo>
                      <a:pt x="1" y="38"/>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 y="52"/>
                    </a:moveTo>
                    <a:lnTo>
                      <a:pt x="0" y="50"/>
                    </a:lnTo>
                    <a:lnTo>
                      <a:pt x="0" y="48"/>
                    </a:lnTo>
                    <a:lnTo>
                      <a:pt x="10" y="48"/>
                    </a:lnTo>
                    <a:lnTo>
                      <a:pt x="1" y="52"/>
                    </a:lnTo>
                    <a:close/>
                    <a:moveTo>
                      <a:pt x="18" y="43"/>
                    </a:moveTo>
                    <a:lnTo>
                      <a:pt x="21" y="50"/>
                    </a:lnTo>
                    <a:lnTo>
                      <a:pt x="5" y="59"/>
                    </a:lnTo>
                    <a:lnTo>
                      <a:pt x="1" y="52"/>
                    </a:lnTo>
                    <a:lnTo>
                      <a:pt x="18" y="43"/>
                    </a:lnTo>
                    <a:close/>
                    <a:moveTo>
                      <a:pt x="21" y="50"/>
                    </a:moveTo>
                    <a:lnTo>
                      <a:pt x="22" y="52"/>
                    </a:lnTo>
                    <a:lnTo>
                      <a:pt x="22" y="55"/>
                    </a:lnTo>
                    <a:lnTo>
                      <a:pt x="12" y="55"/>
                    </a:lnTo>
                    <a:lnTo>
                      <a:pt x="21" y="50"/>
                    </a:lnTo>
                    <a:close/>
                    <a:moveTo>
                      <a:pt x="22" y="55"/>
                    </a:moveTo>
                    <a:lnTo>
                      <a:pt x="22" y="58"/>
                    </a:lnTo>
                    <a:lnTo>
                      <a:pt x="4" y="58"/>
                    </a:lnTo>
                    <a:lnTo>
                      <a:pt x="4" y="55"/>
                    </a:lnTo>
                    <a:lnTo>
                      <a:pt x="22" y="55"/>
                    </a:lnTo>
                    <a:close/>
                    <a:moveTo>
                      <a:pt x="6" y="64"/>
                    </a:moveTo>
                    <a:lnTo>
                      <a:pt x="4" y="61"/>
                    </a:lnTo>
                    <a:lnTo>
                      <a:pt x="4" y="58"/>
                    </a:lnTo>
                    <a:lnTo>
                      <a:pt x="12" y="58"/>
                    </a:lnTo>
                    <a:lnTo>
                      <a:pt x="6" y="64"/>
                    </a:lnTo>
                    <a:close/>
                    <a:moveTo>
                      <a:pt x="20" y="51"/>
                    </a:moveTo>
                    <a:lnTo>
                      <a:pt x="22" y="55"/>
                    </a:lnTo>
                    <a:lnTo>
                      <a:pt x="9" y="68"/>
                    </a:lnTo>
                    <a:lnTo>
                      <a:pt x="6" y="64"/>
                    </a:lnTo>
                    <a:lnTo>
                      <a:pt x="20" y="51"/>
                    </a:lnTo>
                    <a:close/>
                    <a:moveTo>
                      <a:pt x="9" y="68"/>
                    </a:moveTo>
                    <a:lnTo>
                      <a:pt x="19" y="78"/>
                    </a:lnTo>
                    <a:lnTo>
                      <a:pt x="9" y="68"/>
                    </a:lnTo>
                    <a:lnTo>
                      <a:pt x="16" y="61"/>
                    </a:lnTo>
                    <a:lnTo>
                      <a:pt x="9" y="68"/>
                    </a:lnTo>
                    <a:close/>
                    <a:moveTo>
                      <a:pt x="22" y="55"/>
                    </a:moveTo>
                    <a:lnTo>
                      <a:pt x="26" y="58"/>
                    </a:lnTo>
                    <a:lnTo>
                      <a:pt x="12" y="71"/>
                    </a:lnTo>
                    <a:lnTo>
                      <a:pt x="9" y="68"/>
                    </a:lnTo>
                    <a:lnTo>
                      <a:pt x="22" y="55"/>
                    </a:lnTo>
                    <a:close/>
                    <a:moveTo>
                      <a:pt x="26" y="58"/>
                    </a:moveTo>
                    <a:lnTo>
                      <a:pt x="17" y="48"/>
                    </a:lnTo>
                    <a:lnTo>
                      <a:pt x="26" y="58"/>
                    </a:lnTo>
                    <a:lnTo>
                      <a:pt x="19" y="64"/>
                    </a:lnTo>
                    <a:lnTo>
                      <a:pt x="26" y="58"/>
                    </a:lnTo>
                    <a:close/>
                    <a:moveTo>
                      <a:pt x="26" y="58"/>
                    </a:moveTo>
                    <a:lnTo>
                      <a:pt x="29" y="61"/>
                    </a:lnTo>
                    <a:lnTo>
                      <a:pt x="16" y="74"/>
                    </a:lnTo>
                    <a:lnTo>
                      <a:pt x="12" y="71"/>
                    </a:lnTo>
                    <a:lnTo>
                      <a:pt x="26" y="58"/>
                    </a:lnTo>
                    <a:close/>
                    <a:moveTo>
                      <a:pt x="22" y="77"/>
                    </a:moveTo>
                    <a:lnTo>
                      <a:pt x="19" y="77"/>
                    </a:lnTo>
                    <a:lnTo>
                      <a:pt x="16" y="74"/>
                    </a:lnTo>
                    <a:lnTo>
                      <a:pt x="22" y="68"/>
                    </a:lnTo>
                    <a:lnTo>
                      <a:pt x="22" y="77"/>
                    </a:lnTo>
                    <a:close/>
                    <a:moveTo>
                      <a:pt x="22" y="58"/>
                    </a:moveTo>
                    <a:lnTo>
                      <a:pt x="26" y="58"/>
                    </a:lnTo>
                    <a:lnTo>
                      <a:pt x="26" y="77"/>
                    </a:lnTo>
                    <a:lnTo>
                      <a:pt x="22" y="77"/>
                    </a:lnTo>
                    <a:lnTo>
                      <a:pt x="22"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8" y="58"/>
                    </a:lnTo>
                    <a:lnTo>
                      <a:pt x="48" y="77"/>
                    </a:lnTo>
                    <a:lnTo>
                      <a:pt x="41" y="77"/>
                    </a:lnTo>
                    <a:lnTo>
                      <a:pt x="41" y="58"/>
                    </a:lnTo>
                    <a:close/>
                    <a:moveTo>
                      <a:pt x="54" y="74"/>
                    </a:moveTo>
                    <a:lnTo>
                      <a:pt x="52" y="77"/>
                    </a:lnTo>
                    <a:lnTo>
                      <a:pt x="48" y="77"/>
                    </a:lnTo>
                    <a:lnTo>
                      <a:pt x="48" y="68"/>
                    </a:lnTo>
                    <a:lnTo>
                      <a:pt x="54" y="74"/>
                    </a:lnTo>
                    <a:close/>
                    <a:moveTo>
                      <a:pt x="41" y="61"/>
                    </a:moveTo>
                    <a:lnTo>
                      <a:pt x="44" y="58"/>
                    </a:lnTo>
                    <a:lnTo>
                      <a:pt x="58" y="71"/>
                    </a:lnTo>
                    <a:lnTo>
                      <a:pt x="54" y="74"/>
                    </a:lnTo>
                    <a:lnTo>
                      <a:pt x="41" y="61"/>
                    </a:lnTo>
                    <a:close/>
                    <a:moveTo>
                      <a:pt x="44" y="58"/>
                    </a:moveTo>
                    <a:lnTo>
                      <a:pt x="45" y="57"/>
                    </a:lnTo>
                    <a:lnTo>
                      <a:pt x="47" y="56"/>
                    </a:lnTo>
                    <a:lnTo>
                      <a:pt x="51" y="64"/>
                    </a:lnTo>
                    <a:lnTo>
                      <a:pt x="44" y="58"/>
                    </a:lnTo>
                    <a:close/>
                    <a:moveTo>
                      <a:pt x="47" y="56"/>
                    </a:moveTo>
                    <a:lnTo>
                      <a:pt x="53" y="52"/>
                    </a:lnTo>
                    <a:lnTo>
                      <a:pt x="62" y="70"/>
                    </a:lnTo>
                    <a:lnTo>
                      <a:pt x="55"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5" name="Freeform 662">
                <a:extLst>
                  <a:ext uri="{FF2B5EF4-FFF2-40B4-BE49-F238E27FC236}">
                    <a16:creationId xmlns:a16="http://schemas.microsoft.com/office/drawing/2014/main" id="{08B97F9B-16AB-4965-930C-49E384E9D50A}"/>
                  </a:ext>
                </a:extLst>
              </p:cNvPr>
              <p:cNvSpPr>
                <a:spLocks/>
              </p:cNvSpPr>
              <p:nvPr/>
            </p:nvSpPr>
            <p:spPr bwMode="auto">
              <a:xfrm>
                <a:off x="3311" y="2469"/>
                <a:ext cx="16" cy="15"/>
              </a:xfrm>
              <a:custGeom>
                <a:avLst/>
                <a:gdLst>
                  <a:gd name="T0" fmla="*/ 3 w 64"/>
                  <a:gd name="T1" fmla="*/ 3 h 57"/>
                  <a:gd name="T2" fmla="*/ 3 w 64"/>
                  <a:gd name="T3" fmla="*/ 3 h 57"/>
                  <a:gd name="T4" fmla="*/ 4 w 64"/>
                  <a:gd name="T5" fmla="*/ 3 h 57"/>
                  <a:gd name="T6" fmla="*/ 4 w 64"/>
                  <a:gd name="T7" fmla="*/ 3 h 57"/>
                  <a:gd name="T8" fmla="*/ 4 w 64"/>
                  <a:gd name="T9" fmla="*/ 3 h 57"/>
                  <a:gd name="T10" fmla="*/ 4 w 64"/>
                  <a:gd name="T11" fmla="*/ 2 h 57"/>
                  <a:gd name="T12" fmla="*/ 4 w 64"/>
                  <a:gd name="T13" fmla="*/ 2 h 57"/>
                  <a:gd name="T14" fmla="*/ 4 w 64"/>
                  <a:gd name="T15" fmla="*/ 2 h 57"/>
                  <a:gd name="T16" fmla="*/ 4 w 64"/>
                  <a:gd name="T17" fmla="*/ 1 h 57"/>
                  <a:gd name="T18" fmla="*/ 4 w 64"/>
                  <a:gd name="T19" fmla="*/ 1 h 57"/>
                  <a:gd name="T20" fmla="*/ 4 w 64"/>
                  <a:gd name="T21" fmla="*/ 1 h 57"/>
                  <a:gd name="T22" fmla="*/ 4 w 64"/>
                  <a:gd name="T23" fmla="*/ 1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1 h 57"/>
                  <a:gd name="T42" fmla="*/ 1 w 64"/>
                  <a:gd name="T43" fmla="*/ 1 h 57"/>
                  <a:gd name="T44" fmla="*/ 1 w 64"/>
                  <a:gd name="T45" fmla="*/ 1 h 57"/>
                  <a:gd name="T46" fmla="*/ 1 w 64"/>
                  <a:gd name="T47" fmla="*/ 1 h 57"/>
                  <a:gd name="T48" fmla="*/ 0 w 64"/>
                  <a:gd name="T49" fmla="*/ 1 h 57"/>
                  <a:gd name="T50" fmla="*/ 0 w 64"/>
                  <a:gd name="T51" fmla="*/ 2 h 57"/>
                  <a:gd name="T52" fmla="*/ 0 w 64"/>
                  <a:gd name="T53" fmla="*/ 2 h 57"/>
                  <a:gd name="T54" fmla="*/ 0 w 64"/>
                  <a:gd name="T55" fmla="*/ 2 h 57"/>
                  <a:gd name="T56" fmla="*/ 0 w 64"/>
                  <a:gd name="T57" fmla="*/ 3 h 57"/>
                  <a:gd name="T58" fmla="*/ 0 w 64"/>
                  <a:gd name="T59" fmla="*/ 3 h 57"/>
                  <a:gd name="T60" fmla="*/ 0 w 64"/>
                  <a:gd name="T61" fmla="*/ 3 h 57"/>
                  <a:gd name="T62" fmla="*/ 0 w 64"/>
                  <a:gd name="T63" fmla="*/ 3 h 57"/>
                  <a:gd name="T64" fmla="*/ 1 w 64"/>
                  <a:gd name="T65" fmla="*/ 3 h 57"/>
                  <a:gd name="T66" fmla="*/ 1 w 64"/>
                  <a:gd name="T67" fmla="*/ 4 h 57"/>
                  <a:gd name="T68" fmla="*/ 1 w 64"/>
                  <a:gd name="T69" fmla="*/ 4 h 57"/>
                  <a:gd name="T70" fmla="*/ 1 w 64"/>
                  <a:gd name="T71" fmla="*/ 4 h 57"/>
                  <a:gd name="T72" fmla="*/ 2 w 64"/>
                  <a:gd name="T73" fmla="*/ 4 h 57"/>
                  <a:gd name="T74" fmla="*/ 2 w 64"/>
                  <a:gd name="T75" fmla="*/ 4 h 57"/>
                  <a:gd name="T76" fmla="*/ 2 w 64"/>
                  <a:gd name="T77" fmla="*/ 4 h 57"/>
                  <a:gd name="T78" fmla="*/ 3 w 64"/>
                  <a:gd name="T79" fmla="*/ 4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5" y="51"/>
                    </a:moveTo>
                    <a:lnTo>
                      <a:pt x="51" y="47"/>
                    </a:lnTo>
                    <a:lnTo>
                      <a:pt x="54" y="44"/>
                    </a:lnTo>
                    <a:lnTo>
                      <a:pt x="57" y="41"/>
                    </a:lnTo>
                    <a:lnTo>
                      <a:pt x="61" y="39"/>
                    </a:lnTo>
                    <a:lnTo>
                      <a:pt x="64" y="32"/>
                    </a:lnTo>
                    <a:lnTo>
                      <a:pt x="64" y="29"/>
                    </a:lnTo>
                    <a:lnTo>
                      <a:pt x="64" y="22"/>
                    </a:lnTo>
                    <a:lnTo>
                      <a:pt x="64" y="19"/>
                    </a:lnTo>
                    <a:lnTo>
                      <a:pt x="64" y="16"/>
                    </a:lnTo>
                    <a:lnTo>
                      <a:pt x="64" y="10"/>
                    </a:lnTo>
                    <a:lnTo>
                      <a:pt x="61" y="7"/>
                    </a:lnTo>
                    <a:lnTo>
                      <a:pt x="57" y="3"/>
                    </a:lnTo>
                    <a:lnTo>
                      <a:pt x="54" y="3"/>
                    </a:lnTo>
                    <a:lnTo>
                      <a:pt x="48" y="0"/>
                    </a:lnTo>
                    <a:lnTo>
                      <a:pt x="45" y="0"/>
                    </a:lnTo>
                    <a:lnTo>
                      <a:pt x="39" y="0"/>
                    </a:lnTo>
                    <a:lnTo>
                      <a:pt x="35" y="0"/>
                    </a:lnTo>
                    <a:lnTo>
                      <a:pt x="29" y="0"/>
                    </a:lnTo>
                    <a:lnTo>
                      <a:pt x="22" y="3"/>
                    </a:lnTo>
                    <a:lnTo>
                      <a:pt x="19" y="7"/>
                    </a:lnTo>
                    <a:lnTo>
                      <a:pt x="13" y="10"/>
                    </a:lnTo>
                    <a:lnTo>
                      <a:pt x="10" y="13"/>
                    </a:lnTo>
                    <a:lnTo>
                      <a:pt x="7" y="16"/>
                    </a:lnTo>
                    <a:lnTo>
                      <a:pt x="3" y="19"/>
                    </a:lnTo>
                    <a:lnTo>
                      <a:pt x="0" y="25"/>
                    </a:lnTo>
                    <a:lnTo>
                      <a:pt x="0" y="29"/>
                    </a:lnTo>
                    <a:lnTo>
                      <a:pt x="0" y="35"/>
                    </a:lnTo>
                    <a:lnTo>
                      <a:pt x="0" y="39"/>
                    </a:lnTo>
                    <a:lnTo>
                      <a:pt x="0" y="41"/>
                    </a:lnTo>
                    <a:lnTo>
                      <a:pt x="0" y="44"/>
                    </a:lnTo>
                    <a:lnTo>
                      <a:pt x="3" y="51"/>
                    </a:lnTo>
                    <a:lnTo>
                      <a:pt x="7" y="51"/>
                    </a:lnTo>
                    <a:lnTo>
                      <a:pt x="10" y="54"/>
                    </a:lnTo>
                    <a:lnTo>
                      <a:pt x="17" y="57"/>
                    </a:lnTo>
                    <a:lnTo>
                      <a:pt x="19"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6" name="Freeform 663">
                <a:extLst>
                  <a:ext uri="{FF2B5EF4-FFF2-40B4-BE49-F238E27FC236}">
                    <a16:creationId xmlns:a16="http://schemas.microsoft.com/office/drawing/2014/main" id="{C1369811-CC40-4D1C-A3F5-5AC619F4CABF}"/>
                  </a:ext>
                </a:extLst>
              </p:cNvPr>
              <p:cNvSpPr>
                <a:spLocks noEditPoints="1"/>
              </p:cNvSpPr>
              <p:nvPr/>
            </p:nvSpPr>
            <p:spPr bwMode="auto">
              <a:xfrm>
                <a:off x="3309" y="2467"/>
                <a:ext cx="21" cy="19"/>
              </a:xfrm>
              <a:custGeom>
                <a:avLst/>
                <a:gdLst>
                  <a:gd name="T0" fmla="*/ 4 w 86"/>
                  <a:gd name="T1" fmla="*/ 4 h 77"/>
                  <a:gd name="T2" fmla="*/ 3 w 86"/>
                  <a:gd name="T3" fmla="*/ 3 h 77"/>
                  <a:gd name="T4" fmla="*/ 4 w 86"/>
                  <a:gd name="T5" fmla="*/ 4 h 77"/>
                  <a:gd name="T6" fmla="*/ 4 w 86"/>
                  <a:gd name="T7" fmla="*/ 4 h 77"/>
                  <a:gd name="T8" fmla="*/ 4 w 86"/>
                  <a:gd name="T9" fmla="*/ 3 h 77"/>
                  <a:gd name="T10" fmla="*/ 5 w 86"/>
                  <a:gd name="T11" fmla="*/ 3 h 77"/>
                  <a:gd name="T12" fmla="*/ 4 w 86"/>
                  <a:gd name="T13" fmla="*/ 2 h 77"/>
                  <a:gd name="T14" fmla="*/ 5 w 86"/>
                  <a:gd name="T15" fmla="*/ 3 h 77"/>
                  <a:gd name="T16" fmla="*/ 5 w 86"/>
                  <a:gd name="T17" fmla="*/ 2 h 77"/>
                  <a:gd name="T18" fmla="*/ 4 w 86"/>
                  <a:gd name="T19" fmla="*/ 2 h 77"/>
                  <a:gd name="T20" fmla="*/ 4 w 86"/>
                  <a:gd name="T21" fmla="*/ 2 h 77"/>
                  <a:gd name="T22" fmla="*/ 4 w 86"/>
                  <a:gd name="T23" fmla="*/ 1 h 77"/>
                  <a:gd name="T24" fmla="*/ 5 w 86"/>
                  <a:gd name="T25" fmla="*/ 1 h 77"/>
                  <a:gd name="T26" fmla="*/ 5 w 86"/>
                  <a:gd name="T27" fmla="*/ 1 h 77"/>
                  <a:gd name="T28" fmla="*/ 5 w 86"/>
                  <a:gd name="T29" fmla="*/ 0 h 77"/>
                  <a:gd name="T30" fmla="*/ 4 w 86"/>
                  <a:gd name="T31" fmla="*/ 0 h 77"/>
                  <a:gd name="T32" fmla="*/ 4 w 86"/>
                  <a:gd name="T33" fmla="*/ 1 h 77"/>
                  <a:gd name="T34" fmla="*/ 3 w 86"/>
                  <a:gd name="T35" fmla="*/ 1 h 77"/>
                  <a:gd name="T36" fmla="*/ 4 w 86"/>
                  <a:gd name="T37" fmla="*/ 0 h 77"/>
                  <a:gd name="T38" fmla="*/ 3 w 86"/>
                  <a:gd name="T39" fmla="*/ 0 h 77"/>
                  <a:gd name="T40" fmla="*/ 3 w 86"/>
                  <a:gd name="T41" fmla="*/ 1 h 77"/>
                  <a:gd name="T42" fmla="*/ 3 w 86"/>
                  <a:gd name="T43" fmla="*/ 1 h 77"/>
                  <a:gd name="T44" fmla="*/ 2 w 86"/>
                  <a:gd name="T45" fmla="*/ 0 h 77"/>
                  <a:gd name="T46" fmla="*/ 2 w 86"/>
                  <a:gd name="T47" fmla="*/ 0 h 77"/>
                  <a:gd name="T48" fmla="*/ 2 w 86"/>
                  <a:gd name="T49" fmla="*/ 1 h 77"/>
                  <a:gd name="T50" fmla="*/ 2 w 86"/>
                  <a:gd name="T51" fmla="*/ 1 h 77"/>
                  <a:gd name="T52" fmla="*/ 2 w 86"/>
                  <a:gd name="T53" fmla="*/ 1 h 77"/>
                  <a:gd name="T54" fmla="*/ 1 w 86"/>
                  <a:gd name="T55" fmla="*/ 1 h 77"/>
                  <a:gd name="T56" fmla="*/ 1 w 86"/>
                  <a:gd name="T57" fmla="*/ 1 h 77"/>
                  <a:gd name="T58" fmla="*/ 2 w 86"/>
                  <a:gd name="T59" fmla="*/ 2 h 77"/>
                  <a:gd name="T60" fmla="*/ 1 w 86"/>
                  <a:gd name="T61" fmla="*/ 2 h 77"/>
                  <a:gd name="T62" fmla="*/ 2 w 86"/>
                  <a:gd name="T63" fmla="*/ 1 h 77"/>
                  <a:gd name="T64" fmla="*/ 0 w 86"/>
                  <a:gd name="T65" fmla="*/ 1 h 77"/>
                  <a:gd name="T66" fmla="*/ 1 w 86"/>
                  <a:gd name="T67" fmla="*/ 2 h 77"/>
                  <a:gd name="T68" fmla="*/ 1 w 86"/>
                  <a:gd name="T69" fmla="*/ 2 h 77"/>
                  <a:gd name="T70" fmla="*/ 1 w 86"/>
                  <a:gd name="T71" fmla="*/ 2 h 77"/>
                  <a:gd name="T72" fmla="*/ 1 w 86"/>
                  <a:gd name="T73" fmla="*/ 3 h 77"/>
                  <a:gd name="T74" fmla="*/ 0 w 86"/>
                  <a:gd name="T75" fmla="*/ 3 h 77"/>
                  <a:gd name="T76" fmla="*/ 0 w 86"/>
                  <a:gd name="T77" fmla="*/ 3 h 77"/>
                  <a:gd name="T78" fmla="*/ 1 w 86"/>
                  <a:gd name="T79" fmla="*/ 3 h 77"/>
                  <a:gd name="T80" fmla="*/ 1 w 86"/>
                  <a:gd name="T81" fmla="*/ 3 h 77"/>
                  <a:gd name="T82" fmla="*/ 0 w 86"/>
                  <a:gd name="T83" fmla="*/ 4 h 77"/>
                  <a:gd name="T84" fmla="*/ 1 w 86"/>
                  <a:gd name="T85" fmla="*/ 4 h 77"/>
                  <a:gd name="T86" fmla="*/ 1 w 86"/>
                  <a:gd name="T87" fmla="*/ 4 h 77"/>
                  <a:gd name="T88" fmla="*/ 1 w 86"/>
                  <a:gd name="T89" fmla="*/ 3 h 77"/>
                  <a:gd name="T90" fmla="*/ 1 w 86"/>
                  <a:gd name="T91" fmla="*/ 3 h 77"/>
                  <a:gd name="T92" fmla="*/ 1 w 86"/>
                  <a:gd name="T93" fmla="*/ 5 h 77"/>
                  <a:gd name="T94" fmla="*/ 2 w 86"/>
                  <a:gd name="T95" fmla="*/ 5 h 77"/>
                  <a:gd name="T96" fmla="*/ 2 w 86"/>
                  <a:gd name="T97" fmla="*/ 5 h 77"/>
                  <a:gd name="T98" fmla="*/ 2 w 86"/>
                  <a:gd name="T99" fmla="*/ 3 h 77"/>
                  <a:gd name="T100" fmla="*/ 3 w 86"/>
                  <a:gd name="T101" fmla="*/ 5 h 77"/>
                  <a:gd name="T102" fmla="*/ 3 w 86"/>
                  <a:gd name="T103" fmla="*/ 3 h 77"/>
                  <a:gd name="T104" fmla="*/ 3 w 86"/>
                  <a:gd name="T105" fmla="*/ 4 h 77"/>
                  <a:gd name="T106" fmla="*/ 3 w 86"/>
                  <a:gd name="T107" fmla="*/ 4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0" y="52"/>
                    </a:moveTo>
                    <a:lnTo>
                      <a:pt x="55" y="49"/>
                    </a:lnTo>
                    <a:lnTo>
                      <a:pt x="64" y="66"/>
                    </a:lnTo>
                    <a:lnTo>
                      <a:pt x="58" y="70"/>
                    </a:lnTo>
                    <a:lnTo>
                      <a:pt x="50" y="52"/>
                    </a:lnTo>
                    <a:close/>
                    <a:moveTo>
                      <a:pt x="66" y="64"/>
                    </a:moveTo>
                    <a:lnTo>
                      <a:pt x="65" y="65"/>
                    </a:lnTo>
                    <a:lnTo>
                      <a:pt x="64" y="66"/>
                    </a:lnTo>
                    <a:lnTo>
                      <a:pt x="60" y="57"/>
                    </a:lnTo>
                    <a:lnTo>
                      <a:pt x="66" y="64"/>
                    </a:lnTo>
                    <a:close/>
                    <a:moveTo>
                      <a:pt x="53" y="51"/>
                    </a:moveTo>
                    <a:lnTo>
                      <a:pt x="57" y="48"/>
                    </a:lnTo>
                    <a:lnTo>
                      <a:pt x="70" y="61"/>
                    </a:lnTo>
                    <a:lnTo>
                      <a:pt x="66" y="64"/>
                    </a:lnTo>
                    <a:lnTo>
                      <a:pt x="53" y="51"/>
                    </a:lnTo>
                    <a:close/>
                    <a:moveTo>
                      <a:pt x="70" y="61"/>
                    </a:moveTo>
                    <a:lnTo>
                      <a:pt x="70" y="61"/>
                    </a:lnTo>
                    <a:lnTo>
                      <a:pt x="63" y="54"/>
                    </a:lnTo>
                    <a:lnTo>
                      <a:pt x="70" y="61"/>
                    </a:lnTo>
                    <a:close/>
                    <a:moveTo>
                      <a:pt x="57" y="48"/>
                    </a:moveTo>
                    <a:lnTo>
                      <a:pt x="60" y="44"/>
                    </a:lnTo>
                    <a:lnTo>
                      <a:pt x="73" y="59"/>
                    </a:lnTo>
                    <a:lnTo>
                      <a:pt x="70" y="61"/>
                    </a:lnTo>
                    <a:lnTo>
                      <a:pt x="57" y="48"/>
                    </a:lnTo>
                    <a:close/>
                    <a:moveTo>
                      <a:pt x="60" y="44"/>
                    </a:moveTo>
                    <a:lnTo>
                      <a:pt x="60" y="44"/>
                    </a:lnTo>
                    <a:lnTo>
                      <a:pt x="66" y="51"/>
                    </a:lnTo>
                    <a:lnTo>
                      <a:pt x="60" y="44"/>
                    </a:lnTo>
                    <a:close/>
                    <a:moveTo>
                      <a:pt x="60" y="44"/>
                    </a:moveTo>
                    <a:lnTo>
                      <a:pt x="63" y="41"/>
                    </a:lnTo>
                    <a:lnTo>
                      <a:pt x="76" y="55"/>
                    </a:lnTo>
                    <a:lnTo>
                      <a:pt x="73" y="59"/>
                    </a:lnTo>
                    <a:lnTo>
                      <a:pt x="60" y="44"/>
                    </a:lnTo>
                    <a:close/>
                    <a:moveTo>
                      <a:pt x="79" y="52"/>
                    </a:moveTo>
                    <a:lnTo>
                      <a:pt x="77" y="54"/>
                    </a:lnTo>
                    <a:lnTo>
                      <a:pt x="76" y="55"/>
                    </a:lnTo>
                    <a:lnTo>
                      <a:pt x="70" y="49"/>
                    </a:lnTo>
                    <a:lnTo>
                      <a:pt x="79" y="52"/>
                    </a:lnTo>
                    <a:close/>
                    <a:moveTo>
                      <a:pt x="61" y="44"/>
                    </a:moveTo>
                    <a:lnTo>
                      <a:pt x="64" y="38"/>
                    </a:lnTo>
                    <a:lnTo>
                      <a:pt x="82" y="46"/>
                    </a:lnTo>
                    <a:lnTo>
                      <a:pt x="79" y="52"/>
                    </a:lnTo>
                    <a:lnTo>
                      <a:pt x="61" y="44"/>
                    </a:lnTo>
                    <a:close/>
                    <a:moveTo>
                      <a:pt x="82" y="42"/>
                    </a:moveTo>
                    <a:lnTo>
                      <a:pt x="82" y="44"/>
                    </a:lnTo>
                    <a:lnTo>
                      <a:pt x="82" y="46"/>
                    </a:lnTo>
                    <a:lnTo>
                      <a:pt x="73" y="42"/>
                    </a:lnTo>
                    <a:lnTo>
                      <a:pt x="82" y="42"/>
                    </a:lnTo>
                    <a:close/>
                    <a:moveTo>
                      <a:pt x="63" y="42"/>
                    </a:moveTo>
                    <a:lnTo>
                      <a:pt x="63" y="39"/>
                    </a:lnTo>
                    <a:lnTo>
                      <a:pt x="82" y="39"/>
                    </a:lnTo>
                    <a:lnTo>
                      <a:pt x="82" y="42"/>
                    </a:lnTo>
                    <a:lnTo>
                      <a:pt x="63" y="42"/>
                    </a:lnTo>
                    <a:close/>
                    <a:moveTo>
                      <a:pt x="63" y="39"/>
                    </a:moveTo>
                    <a:lnTo>
                      <a:pt x="63" y="32"/>
                    </a:lnTo>
                    <a:lnTo>
                      <a:pt x="82" y="32"/>
                    </a:lnTo>
                    <a:lnTo>
                      <a:pt x="82" y="39"/>
                    </a:lnTo>
                    <a:lnTo>
                      <a:pt x="63" y="39"/>
                    </a:lnTo>
                    <a:close/>
                    <a:moveTo>
                      <a:pt x="63" y="32"/>
                    </a:moveTo>
                    <a:lnTo>
                      <a:pt x="63" y="29"/>
                    </a:lnTo>
                    <a:lnTo>
                      <a:pt x="82" y="29"/>
                    </a:lnTo>
                    <a:lnTo>
                      <a:pt x="82" y="32"/>
                    </a:lnTo>
                    <a:lnTo>
                      <a:pt x="63" y="32"/>
                    </a:lnTo>
                    <a:close/>
                    <a:moveTo>
                      <a:pt x="63" y="29"/>
                    </a:moveTo>
                    <a:lnTo>
                      <a:pt x="63" y="26"/>
                    </a:lnTo>
                    <a:lnTo>
                      <a:pt x="82" y="26"/>
                    </a:lnTo>
                    <a:lnTo>
                      <a:pt x="82" y="29"/>
                    </a:lnTo>
                    <a:lnTo>
                      <a:pt x="63" y="29"/>
                    </a:lnTo>
                    <a:close/>
                    <a:moveTo>
                      <a:pt x="63" y="26"/>
                    </a:moveTo>
                    <a:lnTo>
                      <a:pt x="63" y="20"/>
                    </a:lnTo>
                    <a:lnTo>
                      <a:pt x="82" y="20"/>
                    </a:lnTo>
                    <a:lnTo>
                      <a:pt x="82" y="26"/>
                    </a:lnTo>
                    <a:lnTo>
                      <a:pt x="63" y="26"/>
                    </a:lnTo>
                    <a:close/>
                    <a:moveTo>
                      <a:pt x="80" y="13"/>
                    </a:moveTo>
                    <a:lnTo>
                      <a:pt x="82" y="16"/>
                    </a:lnTo>
                    <a:lnTo>
                      <a:pt x="82" y="20"/>
                    </a:lnTo>
                    <a:lnTo>
                      <a:pt x="73" y="20"/>
                    </a:lnTo>
                    <a:lnTo>
                      <a:pt x="80" y="13"/>
                    </a:lnTo>
                    <a:close/>
                    <a:moveTo>
                      <a:pt x="66" y="27"/>
                    </a:moveTo>
                    <a:lnTo>
                      <a:pt x="63" y="23"/>
                    </a:lnTo>
                    <a:lnTo>
                      <a:pt x="76" y="10"/>
                    </a:lnTo>
                    <a:lnTo>
                      <a:pt x="80" y="13"/>
                    </a:lnTo>
                    <a:lnTo>
                      <a:pt x="66" y="27"/>
                    </a:lnTo>
                    <a:close/>
                    <a:moveTo>
                      <a:pt x="76" y="10"/>
                    </a:moveTo>
                    <a:lnTo>
                      <a:pt x="86" y="19"/>
                    </a:lnTo>
                    <a:lnTo>
                      <a:pt x="76" y="10"/>
                    </a:lnTo>
                    <a:lnTo>
                      <a:pt x="70" y="17"/>
                    </a:lnTo>
                    <a:lnTo>
                      <a:pt x="76" y="10"/>
                    </a:lnTo>
                    <a:close/>
                    <a:moveTo>
                      <a:pt x="63" y="23"/>
                    </a:moveTo>
                    <a:lnTo>
                      <a:pt x="60" y="20"/>
                    </a:lnTo>
                    <a:lnTo>
                      <a:pt x="73" y="7"/>
                    </a:lnTo>
                    <a:lnTo>
                      <a:pt x="76" y="10"/>
                    </a:lnTo>
                    <a:lnTo>
                      <a:pt x="63" y="23"/>
                    </a:lnTo>
                    <a:close/>
                    <a:moveTo>
                      <a:pt x="66" y="3"/>
                    </a:moveTo>
                    <a:lnTo>
                      <a:pt x="71"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9" y="22"/>
                    </a:lnTo>
                    <a:lnTo>
                      <a:pt x="63" y="13"/>
                    </a:lnTo>
                    <a:lnTo>
                      <a:pt x="63" y="23"/>
                    </a:lnTo>
                    <a:close/>
                    <a:moveTo>
                      <a:pt x="59" y="22"/>
                    </a:moveTo>
                    <a:lnTo>
                      <a:pt x="53" y="19"/>
                    </a:lnTo>
                    <a:lnTo>
                      <a:pt x="61" y="1"/>
                    </a:lnTo>
                    <a:lnTo>
                      <a:pt x="68" y="5"/>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4" y="20"/>
                    </a:moveTo>
                    <a:lnTo>
                      <a:pt x="38" y="20"/>
                    </a:lnTo>
                    <a:lnTo>
                      <a:pt x="38" y="0"/>
                    </a:lnTo>
                    <a:lnTo>
                      <a:pt x="44" y="0"/>
                    </a:lnTo>
                    <a:lnTo>
                      <a:pt x="44" y="20"/>
                    </a:lnTo>
                    <a:close/>
                    <a:moveTo>
                      <a:pt x="33" y="1"/>
                    </a:moveTo>
                    <a:lnTo>
                      <a:pt x="36" y="0"/>
                    </a:lnTo>
                    <a:lnTo>
                      <a:pt x="38" y="0"/>
                    </a:lnTo>
                    <a:lnTo>
                      <a:pt x="38" y="10"/>
                    </a:lnTo>
                    <a:lnTo>
                      <a:pt x="33" y="1"/>
                    </a:lnTo>
                    <a:close/>
                    <a:moveTo>
                      <a:pt x="42" y="19"/>
                    </a:moveTo>
                    <a:lnTo>
                      <a:pt x="36" y="22"/>
                    </a:lnTo>
                    <a:lnTo>
                      <a:pt x="28" y="5"/>
                    </a:lnTo>
                    <a:lnTo>
                      <a:pt x="33" y="1"/>
                    </a:lnTo>
                    <a:lnTo>
                      <a:pt x="42" y="19"/>
                    </a:lnTo>
                    <a:close/>
                    <a:moveTo>
                      <a:pt x="25" y="7"/>
                    </a:moveTo>
                    <a:lnTo>
                      <a:pt x="26" y="6"/>
                    </a:lnTo>
                    <a:lnTo>
                      <a:pt x="28" y="5"/>
                    </a:lnTo>
                    <a:lnTo>
                      <a:pt x="31" y="13"/>
                    </a:lnTo>
                    <a:lnTo>
                      <a:pt x="25" y="7"/>
                    </a:lnTo>
                    <a:close/>
                    <a:moveTo>
                      <a:pt x="38" y="20"/>
                    </a:moveTo>
                    <a:lnTo>
                      <a:pt x="36" y="23"/>
                    </a:lnTo>
                    <a:lnTo>
                      <a:pt x="21" y="10"/>
                    </a:lnTo>
                    <a:lnTo>
                      <a:pt x="25" y="7"/>
                    </a:lnTo>
                    <a:lnTo>
                      <a:pt x="38" y="20"/>
                    </a:lnTo>
                    <a:close/>
                    <a:moveTo>
                      <a:pt x="36" y="23"/>
                    </a:moveTo>
                    <a:lnTo>
                      <a:pt x="34" y="24"/>
                    </a:lnTo>
                    <a:lnTo>
                      <a:pt x="32" y="24"/>
                    </a:lnTo>
                    <a:lnTo>
                      <a:pt x="28" y="17"/>
                    </a:lnTo>
                    <a:lnTo>
                      <a:pt x="36" y="23"/>
                    </a:lnTo>
                    <a:close/>
                    <a:moveTo>
                      <a:pt x="32" y="24"/>
                    </a:moveTo>
                    <a:lnTo>
                      <a:pt x="27" y="28"/>
                    </a:lnTo>
                    <a:lnTo>
                      <a:pt x="18" y="11"/>
                    </a:lnTo>
                    <a:lnTo>
                      <a:pt x="25" y="8"/>
                    </a:lnTo>
                    <a:lnTo>
                      <a:pt x="32" y="24"/>
                    </a:lnTo>
                    <a:close/>
                    <a:moveTo>
                      <a:pt x="16" y="13"/>
                    </a:moveTo>
                    <a:lnTo>
                      <a:pt x="17" y="11"/>
                    </a:lnTo>
                    <a:lnTo>
                      <a:pt x="18" y="11"/>
                    </a:lnTo>
                    <a:lnTo>
                      <a:pt x="22" y="20"/>
                    </a:lnTo>
                    <a:lnTo>
                      <a:pt x="16" y="13"/>
                    </a:lnTo>
                    <a:close/>
                    <a:moveTo>
                      <a:pt x="29" y="27"/>
                    </a:moveTo>
                    <a:lnTo>
                      <a:pt x="26" y="30"/>
                    </a:lnTo>
                    <a:lnTo>
                      <a:pt x="12" y="16"/>
                    </a:lnTo>
                    <a:lnTo>
                      <a:pt x="16" y="13"/>
                    </a:lnTo>
                    <a:lnTo>
                      <a:pt x="29" y="27"/>
                    </a:lnTo>
                    <a:close/>
                    <a:moveTo>
                      <a:pt x="26" y="30"/>
                    </a:moveTo>
                    <a:lnTo>
                      <a:pt x="16" y="39"/>
                    </a:lnTo>
                    <a:lnTo>
                      <a:pt x="26" y="30"/>
                    </a:lnTo>
                    <a:lnTo>
                      <a:pt x="19" y="23"/>
                    </a:lnTo>
                    <a:lnTo>
                      <a:pt x="26" y="30"/>
                    </a:lnTo>
                    <a:close/>
                    <a:moveTo>
                      <a:pt x="26" y="30"/>
                    </a:moveTo>
                    <a:lnTo>
                      <a:pt x="22" y="33"/>
                    </a:lnTo>
                    <a:lnTo>
                      <a:pt x="9" y="19"/>
                    </a:lnTo>
                    <a:lnTo>
                      <a:pt x="12" y="16"/>
                    </a:lnTo>
                    <a:lnTo>
                      <a:pt x="26" y="30"/>
                    </a:lnTo>
                    <a:close/>
                    <a:moveTo>
                      <a:pt x="22" y="33"/>
                    </a:moveTo>
                    <a:lnTo>
                      <a:pt x="32" y="23"/>
                    </a:lnTo>
                    <a:lnTo>
                      <a:pt x="22" y="33"/>
                    </a:lnTo>
                    <a:lnTo>
                      <a:pt x="16" y="26"/>
                    </a:lnTo>
                    <a:lnTo>
                      <a:pt x="22" y="33"/>
                    </a:lnTo>
                    <a:close/>
                    <a:moveTo>
                      <a:pt x="22" y="33"/>
                    </a:moveTo>
                    <a:lnTo>
                      <a:pt x="19" y="35"/>
                    </a:lnTo>
                    <a:lnTo>
                      <a:pt x="6" y="22"/>
                    </a:lnTo>
                    <a:lnTo>
                      <a:pt x="9" y="19"/>
                    </a:lnTo>
                    <a:lnTo>
                      <a:pt x="22" y="33"/>
                    </a:lnTo>
                    <a:close/>
                    <a:moveTo>
                      <a:pt x="4" y="24"/>
                    </a:moveTo>
                    <a:lnTo>
                      <a:pt x="5" y="23"/>
                    </a:lnTo>
                    <a:lnTo>
                      <a:pt x="6" y="22"/>
                    </a:lnTo>
                    <a:lnTo>
                      <a:pt x="12" y="29"/>
                    </a:lnTo>
                    <a:lnTo>
                      <a:pt x="4" y="24"/>
                    </a:lnTo>
                    <a:close/>
                    <a:moveTo>
                      <a:pt x="21" y="33"/>
                    </a:moveTo>
                    <a:lnTo>
                      <a:pt x="18" y="40"/>
                    </a:lnTo>
                    <a:lnTo>
                      <a:pt x="0" y="31"/>
                    </a:lnTo>
                    <a:lnTo>
                      <a:pt x="4" y="24"/>
                    </a:lnTo>
                    <a:lnTo>
                      <a:pt x="21" y="33"/>
                    </a:lnTo>
                    <a:close/>
                    <a:moveTo>
                      <a:pt x="0" y="35"/>
                    </a:moveTo>
                    <a:lnTo>
                      <a:pt x="0" y="33"/>
                    </a:lnTo>
                    <a:lnTo>
                      <a:pt x="0" y="31"/>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1"/>
                    </a:lnTo>
                    <a:lnTo>
                      <a:pt x="0" y="51"/>
                    </a:lnTo>
                    <a:lnTo>
                      <a:pt x="0" y="49"/>
                    </a:lnTo>
                    <a:lnTo>
                      <a:pt x="19" y="49"/>
                    </a:lnTo>
                    <a:close/>
                    <a:moveTo>
                      <a:pt x="19" y="51"/>
                    </a:moveTo>
                    <a:lnTo>
                      <a:pt x="19" y="54"/>
                    </a:lnTo>
                    <a:lnTo>
                      <a:pt x="0" y="54"/>
                    </a:lnTo>
                    <a:lnTo>
                      <a:pt x="0" y="51"/>
                    </a:lnTo>
                    <a:lnTo>
                      <a:pt x="19" y="51"/>
                    </a:lnTo>
                    <a:close/>
                    <a:moveTo>
                      <a:pt x="0" y="59"/>
                    </a:moveTo>
                    <a:lnTo>
                      <a:pt x="0" y="56"/>
                    </a:lnTo>
                    <a:lnTo>
                      <a:pt x="0" y="54"/>
                    </a:lnTo>
                    <a:lnTo>
                      <a:pt x="9" y="54"/>
                    </a:lnTo>
                    <a:lnTo>
                      <a:pt x="0" y="59"/>
                    </a:lnTo>
                    <a:close/>
                    <a:moveTo>
                      <a:pt x="18" y="50"/>
                    </a:moveTo>
                    <a:lnTo>
                      <a:pt x="21" y="56"/>
                    </a:lnTo>
                    <a:lnTo>
                      <a:pt x="4" y="65"/>
                    </a:lnTo>
                    <a:lnTo>
                      <a:pt x="0" y="59"/>
                    </a:lnTo>
                    <a:lnTo>
                      <a:pt x="18" y="50"/>
                    </a:lnTo>
                    <a:close/>
                    <a:moveTo>
                      <a:pt x="12" y="71"/>
                    </a:moveTo>
                    <a:lnTo>
                      <a:pt x="7" y="71"/>
                    </a:lnTo>
                    <a:lnTo>
                      <a:pt x="4" y="65"/>
                    </a:lnTo>
                    <a:lnTo>
                      <a:pt x="12" y="61"/>
                    </a:lnTo>
                    <a:lnTo>
                      <a:pt x="12" y="71"/>
                    </a:lnTo>
                    <a:close/>
                    <a:moveTo>
                      <a:pt x="12" y="51"/>
                    </a:moveTo>
                    <a:lnTo>
                      <a:pt x="16" y="51"/>
                    </a:lnTo>
                    <a:lnTo>
                      <a:pt x="16" y="71"/>
                    </a:lnTo>
                    <a:lnTo>
                      <a:pt x="12" y="71"/>
                    </a:lnTo>
                    <a:lnTo>
                      <a:pt x="12" y="51"/>
                    </a:lnTo>
                    <a:close/>
                    <a:moveTo>
                      <a:pt x="16" y="51"/>
                    </a:moveTo>
                    <a:lnTo>
                      <a:pt x="20" y="51"/>
                    </a:lnTo>
                    <a:lnTo>
                      <a:pt x="22" y="54"/>
                    </a:lnTo>
                    <a:lnTo>
                      <a:pt x="16" y="61"/>
                    </a:lnTo>
                    <a:lnTo>
                      <a:pt x="16" y="51"/>
                    </a:lnTo>
                    <a:close/>
                    <a:moveTo>
                      <a:pt x="22" y="54"/>
                    </a:moveTo>
                    <a:lnTo>
                      <a:pt x="26" y="57"/>
                    </a:lnTo>
                    <a:lnTo>
                      <a:pt x="12" y="71"/>
                    </a:lnTo>
                    <a:lnTo>
                      <a:pt x="9" y="67"/>
                    </a:lnTo>
                    <a:lnTo>
                      <a:pt x="22" y="54"/>
                    </a:lnTo>
                    <a:close/>
                    <a:moveTo>
                      <a:pt x="15" y="73"/>
                    </a:moveTo>
                    <a:lnTo>
                      <a:pt x="14" y="72"/>
                    </a:lnTo>
                    <a:lnTo>
                      <a:pt x="12" y="71"/>
                    </a:lnTo>
                    <a:lnTo>
                      <a:pt x="19" y="64"/>
                    </a:lnTo>
                    <a:lnTo>
                      <a:pt x="15" y="73"/>
                    </a:lnTo>
                    <a:close/>
                    <a:moveTo>
                      <a:pt x="23" y="55"/>
                    </a:moveTo>
                    <a:lnTo>
                      <a:pt x="29" y="59"/>
                    </a:lnTo>
                    <a:lnTo>
                      <a:pt x="21" y="76"/>
                    </a:lnTo>
                    <a:lnTo>
                      <a:pt x="15" y="73"/>
                    </a:lnTo>
                    <a:lnTo>
                      <a:pt x="23" y="55"/>
                    </a:lnTo>
                    <a:close/>
                    <a:moveTo>
                      <a:pt x="26" y="77"/>
                    </a:moveTo>
                    <a:lnTo>
                      <a:pt x="23" y="77"/>
                    </a:lnTo>
                    <a:lnTo>
                      <a:pt x="21" y="76"/>
                    </a:lnTo>
                    <a:lnTo>
                      <a:pt x="26" y="67"/>
                    </a:lnTo>
                    <a:lnTo>
                      <a:pt x="26" y="77"/>
                    </a:lnTo>
                    <a:close/>
                    <a:moveTo>
                      <a:pt x="26" y="57"/>
                    </a:moveTo>
                    <a:lnTo>
                      <a:pt x="28" y="57"/>
                    </a:lnTo>
                    <a:lnTo>
                      <a:pt x="28" y="77"/>
                    </a:lnTo>
                    <a:lnTo>
                      <a:pt x="26" y="77"/>
                    </a:lnTo>
                    <a:lnTo>
                      <a:pt x="26" y="57"/>
                    </a:lnTo>
                    <a:close/>
                    <a:moveTo>
                      <a:pt x="28" y="57"/>
                    </a:moveTo>
                    <a:lnTo>
                      <a:pt x="34" y="57"/>
                    </a:lnTo>
                    <a:lnTo>
                      <a:pt x="34" y="77"/>
                    </a:lnTo>
                    <a:lnTo>
                      <a:pt x="28" y="77"/>
                    </a:lnTo>
                    <a:lnTo>
                      <a:pt x="28" y="57"/>
                    </a:lnTo>
                    <a:close/>
                    <a:moveTo>
                      <a:pt x="34" y="57"/>
                    </a:moveTo>
                    <a:lnTo>
                      <a:pt x="38" y="57"/>
                    </a:lnTo>
                    <a:lnTo>
                      <a:pt x="38" y="77"/>
                    </a:lnTo>
                    <a:lnTo>
                      <a:pt x="34" y="77"/>
                    </a:lnTo>
                    <a:lnTo>
                      <a:pt x="34" y="57"/>
                    </a:lnTo>
                    <a:close/>
                    <a:moveTo>
                      <a:pt x="38" y="57"/>
                    </a:moveTo>
                    <a:lnTo>
                      <a:pt x="44" y="57"/>
                    </a:lnTo>
                    <a:lnTo>
                      <a:pt x="44" y="77"/>
                    </a:lnTo>
                    <a:lnTo>
                      <a:pt x="38" y="77"/>
                    </a:lnTo>
                    <a:lnTo>
                      <a:pt x="38" y="57"/>
                    </a:lnTo>
                    <a:close/>
                    <a:moveTo>
                      <a:pt x="49" y="76"/>
                    </a:moveTo>
                    <a:lnTo>
                      <a:pt x="47" y="77"/>
                    </a:lnTo>
                    <a:lnTo>
                      <a:pt x="44" y="77"/>
                    </a:lnTo>
                    <a:lnTo>
                      <a:pt x="44" y="67"/>
                    </a:lnTo>
                    <a:lnTo>
                      <a:pt x="49" y="76"/>
                    </a:lnTo>
                    <a:close/>
                    <a:moveTo>
                      <a:pt x="40" y="59"/>
                    </a:moveTo>
                    <a:lnTo>
                      <a:pt x="47" y="55"/>
                    </a:lnTo>
                    <a:lnTo>
                      <a:pt x="55" y="73"/>
                    </a:lnTo>
                    <a:lnTo>
                      <a:pt x="49" y="76"/>
                    </a:lnTo>
                    <a:lnTo>
                      <a:pt x="40" y="59"/>
                    </a:lnTo>
                    <a:close/>
                    <a:moveTo>
                      <a:pt x="58" y="71"/>
                    </a:moveTo>
                    <a:lnTo>
                      <a:pt x="57" y="72"/>
                    </a:lnTo>
                    <a:lnTo>
                      <a:pt x="55" y="73"/>
                    </a:lnTo>
                    <a:lnTo>
                      <a:pt x="51" y="64"/>
                    </a:lnTo>
                    <a:lnTo>
                      <a:pt x="58" y="71"/>
                    </a:lnTo>
                    <a:close/>
                    <a:moveTo>
                      <a:pt x="44" y="57"/>
                    </a:moveTo>
                    <a:lnTo>
                      <a:pt x="47" y="54"/>
                    </a:lnTo>
                    <a:lnTo>
                      <a:pt x="61" y="67"/>
                    </a:lnTo>
                    <a:lnTo>
                      <a:pt x="58"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7" name="Freeform 664">
                <a:extLst>
                  <a:ext uri="{FF2B5EF4-FFF2-40B4-BE49-F238E27FC236}">
                    <a16:creationId xmlns:a16="http://schemas.microsoft.com/office/drawing/2014/main" id="{C7125A54-1F48-4700-A692-2F9EF9B6C2FA}"/>
                  </a:ext>
                </a:extLst>
              </p:cNvPr>
              <p:cNvSpPr>
                <a:spLocks/>
              </p:cNvSpPr>
              <p:nvPr/>
            </p:nvSpPr>
            <p:spPr bwMode="auto">
              <a:xfrm>
                <a:off x="3359" y="2439"/>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1" y="48"/>
                    </a:lnTo>
                    <a:lnTo>
                      <a:pt x="54" y="45"/>
                    </a:lnTo>
                    <a:lnTo>
                      <a:pt x="57" y="42"/>
                    </a:lnTo>
                    <a:lnTo>
                      <a:pt x="60" y="35"/>
                    </a:lnTo>
                    <a:lnTo>
                      <a:pt x="64" y="32"/>
                    </a:lnTo>
                    <a:lnTo>
                      <a:pt x="67" y="28"/>
                    </a:lnTo>
                    <a:lnTo>
                      <a:pt x="67" y="23"/>
                    </a:lnTo>
                    <a:lnTo>
                      <a:pt x="67" y="20"/>
                    </a:lnTo>
                    <a:lnTo>
                      <a:pt x="67" y="16"/>
                    </a:lnTo>
                    <a:lnTo>
                      <a:pt x="64" y="10"/>
                    </a:lnTo>
                    <a:lnTo>
                      <a:pt x="60" y="6"/>
                    </a:lnTo>
                    <a:lnTo>
                      <a:pt x="57" y="3"/>
                    </a:lnTo>
                    <a:lnTo>
                      <a:pt x="54" y="3"/>
                    </a:lnTo>
                    <a:lnTo>
                      <a:pt x="51" y="0"/>
                    </a:lnTo>
                    <a:lnTo>
                      <a:pt x="45" y="0"/>
                    </a:lnTo>
                    <a:lnTo>
                      <a:pt x="42" y="0"/>
                    </a:lnTo>
                    <a:lnTo>
                      <a:pt x="35" y="0"/>
                    </a:lnTo>
                    <a:lnTo>
                      <a:pt x="28" y="0"/>
                    </a:lnTo>
                    <a:lnTo>
                      <a:pt x="25" y="3"/>
                    </a:lnTo>
                    <a:lnTo>
                      <a:pt x="19" y="6"/>
                    </a:lnTo>
                    <a:lnTo>
                      <a:pt x="16" y="10"/>
                    </a:lnTo>
                    <a:lnTo>
                      <a:pt x="10" y="13"/>
                    </a:lnTo>
                    <a:lnTo>
                      <a:pt x="6" y="16"/>
                    </a:lnTo>
                    <a:lnTo>
                      <a:pt x="3" y="20"/>
                    </a:lnTo>
                    <a:lnTo>
                      <a:pt x="3" y="25"/>
                    </a:lnTo>
                    <a:lnTo>
                      <a:pt x="0" y="28"/>
                    </a:lnTo>
                    <a:lnTo>
                      <a:pt x="0" y="32"/>
                    </a:lnTo>
                    <a:lnTo>
                      <a:pt x="0" y="38"/>
                    </a:lnTo>
                    <a:lnTo>
                      <a:pt x="0" y="42"/>
                    </a:lnTo>
                    <a:lnTo>
                      <a:pt x="3" y="45"/>
                    </a:lnTo>
                    <a:lnTo>
                      <a:pt x="6" y="48"/>
                    </a:lnTo>
                    <a:lnTo>
                      <a:pt x="10" y="52"/>
                    </a:lnTo>
                    <a:lnTo>
                      <a:pt x="13" y="54"/>
                    </a:lnTo>
                    <a:lnTo>
                      <a:pt x="16" y="57"/>
                    </a:lnTo>
                    <a:lnTo>
                      <a:pt x="22" y="57"/>
                    </a:lnTo>
                    <a:lnTo>
                      <a:pt x="25" y="57"/>
                    </a:lnTo>
                    <a:lnTo>
                      <a:pt x="32" y="57"/>
                    </a:lnTo>
                    <a:lnTo>
                      <a:pt x="35" y="54"/>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8" name="Freeform 665">
                <a:extLst>
                  <a:ext uri="{FF2B5EF4-FFF2-40B4-BE49-F238E27FC236}">
                    <a16:creationId xmlns:a16="http://schemas.microsoft.com/office/drawing/2014/main" id="{CEBA68CA-F540-43B7-97E6-6A3B4AD39998}"/>
                  </a:ext>
                </a:extLst>
              </p:cNvPr>
              <p:cNvSpPr>
                <a:spLocks noEditPoints="1"/>
              </p:cNvSpPr>
              <p:nvPr/>
            </p:nvSpPr>
            <p:spPr bwMode="auto">
              <a:xfrm>
                <a:off x="3357" y="2437"/>
                <a:ext cx="21" cy="19"/>
              </a:xfrm>
              <a:custGeom>
                <a:avLst/>
                <a:gdLst>
                  <a:gd name="T0" fmla="*/ 3 w 85"/>
                  <a:gd name="T1" fmla="*/ 3 h 76"/>
                  <a:gd name="T2" fmla="*/ 3 w 85"/>
                  <a:gd name="T3" fmla="*/ 3 h 76"/>
                  <a:gd name="T4" fmla="*/ 4 w 85"/>
                  <a:gd name="T5" fmla="*/ 4 h 76"/>
                  <a:gd name="T6" fmla="*/ 4 w 85"/>
                  <a:gd name="T7" fmla="*/ 4 h 76"/>
                  <a:gd name="T8" fmla="*/ 5 w 85"/>
                  <a:gd name="T9" fmla="*/ 4 h 76"/>
                  <a:gd name="T10" fmla="*/ 4 w 85"/>
                  <a:gd name="T11" fmla="*/ 3 h 76"/>
                  <a:gd name="T12" fmla="*/ 4 w 85"/>
                  <a:gd name="T13" fmla="*/ 2 h 76"/>
                  <a:gd name="T14" fmla="*/ 5 w 85"/>
                  <a:gd name="T15" fmla="*/ 3 h 76"/>
                  <a:gd name="T16" fmla="*/ 5 w 85"/>
                  <a:gd name="T17" fmla="*/ 3 h 76"/>
                  <a:gd name="T18" fmla="*/ 5 w 85"/>
                  <a:gd name="T19" fmla="*/ 2 h 76"/>
                  <a:gd name="T20" fmla="*/ 4 w 85"/>
                  <a:gd name="T21" fmla="*/ 2 h 76"/>
                  <a:gd name="T22" fmla="*/ 4 w 85"/>
                  <a:gd name="T23" fmla="*/ 2 h 76"/>
                  <a:gd name="T24" fmla="*/ 5 w 85"/>
                  <a:gd name="T25" fmla="*/ 2 h 76"/>
                  <a:gd name="T26" fmla="*/ 5 w 85"/>
                  <a:gd name="T27" fmla="*/ 1 h 76"/>
                  <a:gd name="T28" fmla="*/ 5 w 85"/>
                  <a:gd name="T29" fmla="*/ 1 h 76"/>
                  <a:gd name="T30" fmla="*/ 5 w 85"/>
                  <a:gd name="T31" fmla="*/ 1 h 76"/>
                  <a:gd name="T32" fmla="*/ 4 w 85"/>
                  <a:gd name="T33" fmla="*/ 1 h 76"/>
                  <a:gd name="T34" fmla="*/ 4 w 85"/>
                  <a:gd name="T35" fmla="*/ 0 h 76"/>
                  <a:gd name="T36" fmla="*/ 4 w 85"/>
                  <a:gd name="T37" fmla="*/ 0 h 76"/>
                  <a:gd name="T38" fmla="*/ 4 w 85"/>
                  <a:gd name="T39" fmla="*/ 2 h 76"/>
                  <a:gd name="T40" fmla="*/ 4 w 85"/>
                  <a:gd name="T41" fmla="*/ 0 h 76"/>
                  <a:gd name="T42" fmla="*/ 3 w 85"/>
                  <a:gd name="T43" fmla="*/ 1 h 76"/>
                  <a:gd name="T44" fmla="*/ 3 w 85"/>
                  <a:gd name="T45" fmla="*/ 0 h 76"/>
                  <a:gd name="T46" fmla="*/ 3 w 85"/>
                  <a:gd name="T47" fmla="*/ 0 h 76"/>
                  <a:gd name="T48" fmla="*/ 3 w 85"/>
                  <a:gd name="T49" fmla="*/ 1 h 76"/>
                  <a:gd name="T50" fmla="*/ 3 w 85"/>
                  <a:gd name="T51" fmla="*/ 1 h 76"/>
                  <a:gd name="T52" fmla="*/ 2 w 85"/>
                  <a:gd name="T53" fmla="*/ 1 h 76"/>
                  <a:gd name="T54" fmla="*/ 1 w 85"/>
                  <a:gd name="T55" fmla="*/ 1 h 76"/>
                  <a:gd name="T56" fmla="*/ 2 w 85"/>
                  <a:gd name="T57" fmla="*/ 1 h 76"/>
                  <a:gd name="T58" fmla="*/ 2 w 85"/>
                  <a:gd name="T59" fmla="*/ 2 h 76"/>
                  <a:gd name="T60" fmla="*/ 2 w 85"/>
                  <a:gd name="T61" fmla="*/ 2 h 76"/>
                  <a:gd name="T62" fmla="*/ 1 w 85"/>
                  <a:gd name="T63" fmla="*/ 1 h 76"/>
                  <a:gd name="T64" fmla="*/ 0 w 85"/>
                  <a:gd name="T65" fmla="*/ 1 h 76"/>
                  <a:gd name="T66" fmla="*/ 0 w 85"/>
                  <a:gd name="T67" fmla="*/ 1 h 76"/>
                  <a:gd name="T68" fmla="*/ 0 w 85"/>
                  <a:gd name="T69" fmla="*/ 2 h 76"/>
                  <a:gd name="T70" fmla="*/ 1 w 85"/>
                  <a:gd name="T71" fmla="*/ 2 h 76"/>
                  <a:gd name="T72" fmla="*/ 1 w 85"/>
                  <a:gd name="T73" fmla="*/ 3 h 76"/>
                  <a:gd name="T74" fmla="*/ 0 w 85"/>
                  <a:gd name="T75" fmla="*/ 2 h 76"/>
                  <a:gd name="T76" fmla="*/ 0 w 85"/>
                  <a:gd name="T77" fmla="*/ 2 h 76"/>
                  <a:gd name="T78" fmla="*/ 1 w 85"/>
                  <a:gd name="T79" fmla="*/ 3 h 76"/>
                  <a:gd name="T80" fmla="*/ 0 w 85"/>
                  <a:gd name="T81" fmla="*/ 4 h 76"/>
                  <a:gd name="T82" fmla="*/ 1 w 85"/>
                  <a:gd name="T83" fmla="*/ 3 h 76"/>
                  <a:gd name="T84" fmla="*/ 0 w 85"/>
                  <a:gd name="T85" fmla="*/ 4 h 76"/>
                  <a:gd name="T86" fmla="*/ 0 w 85"/>
                  <a:gd name="T87" fmla="*/ 4 h 76"/>
                  <a:gd name="T88" fmla="*/ 1 w 85"/>
                  <a:gd name="T89" fmla="*/ 3 h 76"/>
                  <a:gd name="T90" fmla="*/ 1 w 85"/>
                  <a:gd name="T91" fmla="*/ 4 h 76"/>
                  <a:gd name="T92" fmla="*/ 2 w 85"/>
                  <a:gd name="T93" fmla="*/ 4 h 76"/>
                  <a:gd name="T94" fmla="*/ 2 w 85"/>
                  <a:gd name="T95" fmla="*/ 4 h 76"/>
                  <a:gd name="T96" fmla="*/ 1 w 85"/>
                  <a:gd name="T97" fmla="*/ 5 h 76"/>
                  <a:gd name="T98" fmla="*/ 1 w 85"/>
                  <a:gd name="T99" fmla="*/ 5 h 76"/>
                  <a:gd name="T100" fmla="*/ 2 w 85"/>
                  <a:gd name="T101" fmla="*/ 4 h 76"/>
                  <a:gd name="T102" fmla="*/ 2 w 85"/>
                  <a:gd name="T103" fmla="*/ 4 h 76"/>
                  <a:gd name="T104" fmla="*/ 2 w 85"/>
                  <a:gd name="T105" fmla="*/ 5 h 76"/>
                  <a:gd name="T106" fmla="*/ 3 w 85"/>
                  <a:gd name="T107" fmla="*/ 5 h 76"/>
                  <a:gd name="T108" fmla="*/ 2 w 85"/>
                  <a:gd name="T109" fmla="*/ 4 h 76"/>
                  <a:gd name="T110" fmla="*/ 3 w 85"/>
                  <a:gd name="T111" fmla="*/ 5 h 76"/>
                  <a:gd name="T112" fmla="*/ 3 w 85"/>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5"/>
                  <a:gd name="T172" fmla="*/ 0 h 76"/>
                  <a:gd name="T173" fmla="*/ 85 w 85"/>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5" h="76">
                    <a:moveTo>
                      <a:pt x="50" y="53"/>
                    </a:moveTo>
                    <a:lnTo>
                      <a:pt x="53" y="51"/>
                    </a:lnTo>
                    <a:lnTo>
                      <a:pt x="66" y="64"/>
                    </a:lnTo>
                    <a:lnTo>
                      <a:pt x="64" y="67"/>
                    </a:lnTo>
                    <a:lnTo>
                      <a:pt x="50" y="53"/>
                    </a:lnTo>
                    <a:close/>
                    <a:moveTo>
                      <a:pt x="53" y="51"/>
                    </a:moveTo>
                    <a:lnTo>
                      <a:pt x="53" y="51"/>
                    </a:lnTo>
                    <a:lnTo>
                      <a:pt x="60" y="57"/>
                    </a:lnTo>
                    <a:lnTo>
                      <a:pt x="53" y="51"/>
                    </a:lnTo>
                    <a:close/>
                    <a:moveTo>
                      <a:pt x="53" y="51"/>
                    </a:moveTo>
                    <a:lnTo>
                      <a:pt x="56" y="47"/>
                    </a:lnTo>
                    <a:lnTo>
                      <a:pt x="69" y="61"/>
                    </a:lnTo>
                    <a:lnTo>
                      <a:pt x="66" y="64"/>
                    </a:lnTo>
                    <a:lnTo>
                      <a:pt x="53" y="51"/>
                    </a:lnTo>
                    <a:close/>
                    <a:moveTo>
                      <a:pt x="69" y="61"/>
                    </a:moveTo>
                    <a:lnTo>
                      <a:pt x="69" y="61"/>
                    </a:lnTo>
                    <a:lnTo>
                      <a:pt x="63" y="54"/>
                    </a:lnTo>
                    <a:lnTo>
                      <a:pt x="69" y="61"/>
                    </a:lnTo>
                    <a:close/>
                    <a:moveTo>
                      <a:pt x="56" y="47"/>
                    </a:moveTo>
                    <a:lnTo>
                      <a:pt x="60" y="44"/>
                    </a:lnTo>
                    <a:lnTo>
                      <a:pt x="73" y="57"/>
                    </a:lnTo>
                    <a:lnTo>
                      <a:pt x="69" y="61"/>
                    </a:lnTo>
                    <a:lnTo>
                      <a:pt x="56" y="47"/>
                    </a:lnTo>
                    <a:close/>
                    <a:moveTo>
                      <a:pt x="75" y="55"/>
                    </a:moveTo>
                    <a:lnTo>
                      <a:pt x="74" y="56"/>
                    </a:lnTo>
                    <a:lnTo>
                      <a:pt x="73" y="57"/>
                    </a:lnTo>
                    <a:lnTo>
                      <a:pt x="66" y="51"/>
                    </a:lnTo>
                    <a:lnTo>
                      <a:pt x="75" y="55"/>
                    </a:lnTo>
                    <a:close/>
                    <a:moveTo>
                      <a:pt x="57" y="46"/>
                    </a:moveTo>
                    <a:lnTo>
                      <a:pt x="61" y="40"/>
                    </a:lnTo>
                    <a:lnTo>
                      <a:pt x="78" y="48"/>
                    </a:lnTo>
                    <a:lnTo>
                      <a:pt x="75" y="55"/>
                    </a:lnTo>
                    <a:lnTo>
                      <a:pt x="57" y="46"/>
                    </a:lnTo>
                    <a:close/>
                    <a:moveTo>
                      <a:pt x="61" y="40"/>
                    </a:moveTo>
                    <a:lnTo>
                      <a:pt x="62" y="39"/>
                    </a:lnTo>
                    <a:lnTo>
                      <a:pt x="63" y="37"/>
                    </a:lnTo>
                    <a:lnTo>
                      <a:pt x="69" y="44"/>
                    </a:lnTo>
                    <a:lnTo>
                      <a:pt x="61" y="40"/>
                    </a:lnTo>
                    <a:close/>
                    <a:moveTo>
                      <a:pt x="63" y="37"/>
                    </a:moveTo>
                    <a:lnTo>
                      <a:pt x="66" y="34"/>
                    </a:lnTo>
                    <a:lnTo>
                      <a:pt x="79" y="47"/>
                    </a:lnTo>
                    <a:lnTo>
                      <a:pt x="76" y="51"/>
                    </a:lnTo>
                    <a:lnTo>
                      <a:pt x="63" y="37"/>
                    </a:lnTo>
                    <a:close/>
                    <a:moveTo>
                      <a:pt x="79" y="47"/>
                    </a:moveTo>
                    <a:lnTo>
                      <a:pt x="69" y="57"/>
                    </a:lnTo>
                    <a:lnTo>
                      <a:pt x="79" y="47"/>
                    </a:lnTo>
                    <a:lnTo>
                      <a:pt x="73" y="41"/>
                    </a:lnTo>
                    <a:lnTo>
                      <a:pt x="79" y="47"/>
                    </a:lnTo>
                    <a:close/>
                    <a:moveTo>
                      <a:pt x="66" y="34"/>
                    </a:moveTo>
                    <a:lnTo>
                      <a:pt x="69" y="31"/>
                    </a:lnTo>
                    <a:lnTo>
                      <a:pt x="83" y="44"/>
                    </a:lnTo>
                    <a:lnTo>
                      <a:pt x="79" y="47"/>
                    </a:lnTo>
                    <a:lnTo>
                      <a:pt x="66" y="34"/>
                    </a:lnTo>
                    <a:close/>
                    <a:moveTo>
                      <a:pt x="85" y="37"/>
                    </a:moveTo>
                    <a:lnTo>
                      <a:pt x="85" y="42"/>
                    </a:lnTo>
                    <a:lnTo>
                      <a:pt x="83" y="44"/>
                    </a:lnTo>
                    <a:lnTo>
                      <a:pt x="76" y="37"/>
                    </a:lnTo>
                    <a:lnTo>
                      <a:pt x="85" y="37"/>
                    </a:lnTo>
                    <a:close/>
                    <a:moveTo>
                      <a:pt x="66" y="37"/>
                    </a:moveTo>
                    <a:lnTo>
                      <a:pt x="66" y="32"/>
                    </a:lnTo>
                    <a:lnTo>
                      <a:pt x="85" y="32"/>
                    </a:lnTo>
                    <a:lnTo>
                      <a:pt x="85" y="37"/>
                    </a:lnTo>
                    <a:lnTo>
                      <a:pt x="66" y="37"/>
                    </a:lnTo>
                    <a:close/>
                    <a:moveTo>
                      <a:pt x="66" y="32"/>
                    </a:moveTo>
                    <a:lnTo>
                      <a:pt x="66" y="29"/>
                    </a:lnTo>
                    <a:lnTo>
                      <a:pt x="85" y="29"/>
                    </a:lnTo>
                    <a:lnTo>
                      <a:pt x="85" y="32"/>
                    </a:lnTo>
                    <a:lnTo>
                      <a:pt x="66" y="32"/>
                    </a:lnTo>
                    <a:close/>
                    <a:moveTo>
                      <a:pt x="66" y="29"/>
                    </a:moveTo>
                    <a:lnTo>
                      <a:pt x="66" y="25"/>
                    </a:lnTo>
                    <a:lnTo>
                      <a:pt x="85" y="25"/>
                    </a:lnTo>
                    <a:lnTo>
                      <a:pt x="85" y="29"/>
                    </a:lnTo>
                    <a:lnTo>
                      <a:pt x="66" y="29"/>
                    </a:lnTo>
                    <a:close/>
                    <a:moveTo>
                      <a:pt x="84" y="21"/>
                    </a:moveTo>
                    <a:lnTo>
                      <a:pt x="85" y="23"/>
                    </a:lnTo>
                    <a:lnTo>
                      <a:pt x="85" y="25"/>
                    </a:lnTo>
                    <a:lnTo>
                      <a:pt x="76" y="25"/>
                    </a:lnTo>
                    <a:lnTo>
                      <a:pt x="84" y="21"/>
                    </a:lnTo>
                    <a:close/>
                    <a:moveTo>
                      <a:pt x="67" y="30"/>
                    </a:moveTo>
                    <a:lnTo>
                      <a:pt x="64" y="23"/>
                    </a:lnTo>
                    <a:lnTo>
                      <a:pt x="82" y="14"/>
                    </a:lnTo>
                    <a:lnTo>
                      <a:pt x="84" y="21"/>
                    </a:lnTo>
                    <a:lnTo>
                      <a:pt x="67" y="30"/>
                    </a:lnTo>
                    <a:close/>
                    <a:moveTo>
                      <a:pt x="79" y="12"/>
                    </a:moveTo>
                    <a:lnTo>
                      <a:pt x="80" y="13"/>
                    </a:lnTo>
                    <a:lnTo>
                      <a:pt x="82" y="14"/>
                    </a:lnTo>
                    <a:lnTo>
                      <a:pt x="73" y="19"/>
                    </a:lnTo>
                    <a:lnTo>
                      <a:pt x="79" y="12"/>
                    </a:lnTo>
                    <a:close/>
                    <a:moveTo>
                      <a:pt x="66" y="25"/>
                    </a:moveTo>
                    <a:lnTo>
                      <a:pt x="63" y="22"/>
                    </a:lnTo>
                    <a:lnTo>
                      <a:pt x="76" y="9"/>
                    </a:lnTo>
                    <a:lnTo>
                      <a:pt x="79" y="12"/>
                    </a:lnTo>
                    <a:lnTo>
                      <a:pt x="66" y="25"/>
                    </a:lnTo>
                    <a:close/>
                    <a:moveTo>
                      <a:pt x="76" y="9"/>
                    </a:moveTo>
                    <a:lnTo>
                      <a:pt x="76" y="9"/>
                    </a:lnTo>
                    <a:lnTo>
                      <a:pt x="69" y="15"/>
                    </a:lnTo>
                    <a:lnTo>
                      <a:pt x="76" y="9"/>
                    </a:lnTo>
                    <a:close/>
                    <a:moveTo>
                      <a:pt x="63" y="22"/>
                    </a:moveTo>
                    <a:lnTo>
                      <a:pt x="60" y="19"/>
                    </a:lnTo>
                    <a:lnTo>
                      <a:pt x="73" y="5"/>
                    </a:lnTo>
                    <a:lnTo>
                      <a:pt x="76" y="9"/>
                    </a:lnTo>
                    <a:lnTo>
                      <a:pt x="63" y="22"/>
                    </a:lnTo>
                    <a:close/>
                    <a:moveTo>
                      <a:pt x="66" y="3"/>
                    </a:moveTo>
                    <a:lnTo>
                      <a:pt x="71" y="3"/>
                    </a:lnTo>
                    <a:lnTo>
                      <a:pt x="73" y="5"/>
                    </a:lnTo>
                    <a:lnTo>
                      <a:pt x="66" y="12"/>
                    </a:lnTo>
                    <a:lnTo>
                      <a:pt x="66" y="3"/>
                    </a:lnTo>
                    <a:close/>
                    <a:moveTo>
                      <a:pt x="66" y="22"/>
                    </a:moveTo>
                    <a:lnTo>
                      <a:pt x="63" y="22"/>
                    </a:lnTo>
                    <a:lnTo>
                      <a:pt x="63" y="3"/>
                    </a:lnTo>
                    <a:lnTo>
                      <a:pt x="66" y="3"/>
                    </a:lnTo>
                    <a:lnTo>
                      <a:pt x="66" y="22"/>
                    </a:lnTo>
                    <a:close/>
                    <a:moveTo>
                      <a:pt x="63" y="22"/>
                    </a:moveTo>
                    <a:lnTo>
                      <a:pt x="60" y="22"/>
                    </a:lnTo>
                    <a:lnTo>
                      <a:pt x="56" y="19"/>
                    </a:lnTo>
                    <a:lnTo>
                      <a:pt x="63" y="12"/>
                    </a:lnTo>
                    <a:lnTo>
                      <a:pt x="63" y="22"/>
                    </a:lnTo>
                    <a:close/>
                    <a:moveTo>
                      <a:pt x="56" y="19"/>
                    </a:moveTo>
                    <a:lnTo>
                      <a:pt x="53" y="17"/>
                    </a:lnTo>
                    <a:lnTo>
                      <a:pt x="66" y="2"/>
                    </a:lnTo>
                    <a:lnTo>
                      <a:pt x="69" y="5"/>
                    </a:lnTo>
                    <a:lnTo>
                      <a:pt x="56" y="19"/>
                    </a:lnTo>
                    <a:close/>
                    <a:moveTo>
                      <a:pt x="60" y="0"/>
                    </a:moveTo>
                    <a:lnTo>
                      <a:pt x="64" y="0"/>
                    </a:lnTo>
                    <a:lnTo>
                      <a:pt x="66" y="2"/>
                    </a:lnTo>
                    <a:lnTo>
                      <a:pt x="60" y="9"/>
                    </a:lnTo>
                    <a:lnTo>
                      <a:pt x="60" y="0"/>
                    </a:lnTo>
                    <a:close/>
                    <a:moveTo>
                      <a:pt x="60" y="19"/>
                    </a:moveTo>
                    <a:lnTo>
                      <a:pt x="54" y="19"/>
                    </a:lnTo>
                    <a:lnTo>
                      <a:pt x="54" y="0"/>
                    </a:lnTo>
                    <a:lnTo>
                      <a:pt x="60" y="0"/>
                    </a:lnTo>
                    <a:lnTo>
                      <a:pt x="60"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37" y="19"/>
                    </a:lnTo>
                    <a:lnTo>
                      <a:pt x="37" y="0"/>
                    </a:lnTo>
                    <a:lnTo>
                      <a:pt x="44" y="0"/>
                    </a:lnTo>
                    <a:lnTo>
                      <a:pt x="44" y="19"/>
                    </a:lnTo>
                    <a:close/>
                    <a:moveTo>
                      <a:pt x="31" y="2"/>
                    </a:moveTo>
                    <a:lnTo>
                      <a:pt x="34" y="0"/>
                    </a:lnTo>
                    <a:lnTo>
                      <a:pt x="37" y="0"/>
                    </a:lnTo>
                    <a:lnTo>
                      <a:pt x="37" y="9"/>
                    </a:lnTo>
                    <a:lnTo>
                      <a:pt x="31" y="2"/>
                    </a:lnTo>
                    <a:close/>
                    <a:moveTo>
                      <a:pt x="44" y="17"/>
                    </a:moveTo>
                    <a:lnTo>
                      <a:pt x="41" y="19"/>
                    </a:lnTo>
                    <a:lnTo>
                      <a:pt x="28" y="5"/>
                    </a:lnTo>
                    <a:lnTo>
                      <a:pt x="31" y="2"/>
                    </a:lnTo>
                    <a:lnTo>
                      <a:pt x="44" y="17"/>
                    </a:lnTo>
                    <a:close/>
                    <a:moveTo>
                      <a:pt x="41" y="19"/>
                    </a:moveTo>
                    <a:lnTo>
                      <a:pt x="40" y="20"/>
                    </a:lnTo>
                    <a:lnTo>
                      <a:pt x="39" y="21"/>
                    </a:lnTo>
                    <a:lnTo>
                      <a:pt x="34" y="12"/>
                    </a:lnTo>
                    <a:lnTo>
                      <a:pt x="41" y="19"/>
                    </a:lnTo>
                    <a:close/>
                    <a:moveTo>
                      <a:pt x="39" y="21"/>
                    </a:moveTo>
                    <a:lnTo>
                      <a:pt x="32" y="24"/>
                    </a:lnTo>
                    <a:lnTo>
                      <a:pt x="24" y="7"/>
                    </a:lnTo>
                    <a:lnTo>
                      <a:pt x="30" y="4"/>
                    </a:lnTo>
                    <a:lnTo>
                      <a:pt x="39" y="21"/>
                    </a:lnTo>
                    <a:close/>
                    <a:moveTo>
                      <a:pt x="21" y="9"/>
                    </a:moveTo>
                    <a:lnTo>
                      <a:pt x="22" y="8"/>
                    </a:lnTo>
                    <a:lnTo>
                      <a:pt x="24" y="7"/>
                    </a:lnTo>
                    <a:lnTo>
                      <a:pt x="28" y="15"/>
                    </a:lnTo>
                    <a:lnTo>
                      <a:pt x="21" y="9"/>
                    </a:lnTo>
                    <a:close/>
                    <a:moveTo>
                      <a:pt x="35" y="22"/>
                    </a:moveTo>
                    <a:lnTo>
                      <a:pt x="32" y="25"/>
                    </a:lnTo>
                    <a:lnTo>
                      <a:pt x="18" y="12"/>
                    </a:lnTo>
                    <a:lnTo>
                      <a:pt x="21" y="9"/>
                    </a:lnTo>
                    <a:lnTo>
                      <a:pt x="35" y="22"/>
                    </a:lnTo>
                    <a:close/>
                    <a:moveTo>
                      <a:pt x="32" y="25"/>
                    </a:moveTo>
                    <a:lnTo>
                      <a:pt x="31" y="26"/>
                    </a:lnTo>
                    <a:lnTo>
                      <a:pt x="29" y="28"/>
                    </a:lnTo>
                    <a:lnTo>
                      <a:pt x="25" y="19"/>
                    </a:lnTo>
                    <a:lnTo>
                      <a:pt x="32" y="25"/>
                    </a:lnTo>
                    <a:close/>
                    <a:moveTo>
                      <a:pt x="29" y="28"/>
                    </a:moveTo>
                    <a:lnTo>
                      <a:pt x="23" y="31"/>
                    </a:lnTo>
                    <a:lnTo>
                      <a:pt x="14" y="13"/>
                    </a:lnTo>
                    <a:lnTo>
                      <a:pt x="21" y="10"/>
                    </a:lnTo>
                    <a:lnTo>
                      <a:pt x="29" y="28"/>
                    </a:lnTo>
                    <a:close/>
                    <a:moveTo>
                      <a:pt x="12" y="15"/>
                    </a:moveTo>
                    <a:lnTo>
                      <a:pt x="13" y="14"/>
                    </a:lnTo>
                    <a:lnTo>
                      <a:pt x="14" y="13"/>
                    </a:lnTo>
                    <a:lnTo>
                      <a:pt x="19" y="22"/>
                    </a:lnTo>
                    <a:lnTo>
                      <a:pt x="12" y="15"/>
                    </a:lnTo>
                    <a:close/>
                    <a:moveTo>
                      <a:pt x="25" y="29"/>
                    </a:moveTo>
                    <a:lnTo>
                      <a:pt x="22" y="32"/>
                    </a:lnTo>
                    <a:lnTo>
                      <a:pt x="9" y="19"/>
                    </a:lnTo>
                    <a:lnTo>
                      <a:pt x="12" y="15"/>
                    </a:lnTo>
                    <a:lnTo>
                      <a:pt x="25" y="29"/>
                    </a:lnTo>
                    <a:close/>
                    <a:moveTo>
                      <a:pt x="22" y="32"/>
                    </a:moveTo>
                    <a:lnTo>
                      <a:pt x="19" y="35"/>
                    </a:lnTo>
                    <a:lnTo>
                      <a:pt x="6" y="22"/>
                    </a:lnTo>
                    <a:lnTo>
                      <a:pt x="9" y="19"/>
                    </a:lnTo>
                    <a:lnTo>
                      <a:pt x="22" y="32"/>
                    </a:lnTo>
                    <a:close/>
                    <a:moveTo>
                      <a:pt x="2" y="29"/>
                    </a:moveTo>
                    <a:lnTo>
                      <a:pt x="2" y="24"/>
                    </a:lnTo>
                    <a:lnTo>
                      <a:pt x="6" y="22"/>
                    </a:lnTo>
                    <a:lnTo>
                      <a:pt x="12" y="29"/>
                    </a:lnTo>
                    <a:lnTo>
                      <a:pt x="2" y="29"/>
                    </a:lnTo>
                    <a:close/>
                    <a:moveTo>
                      <a:pt x="22" y="29"/>
                    </a:moveTo>
                    <a:lnTo>
                      <a:pt x="22" y="34"/>
                    </a:lnTo>
                    <a:lnTo>
                      <a:pt x="2" y="34"/>
                    </a:lnTo>
                    <a:lnTo>
                      <a:pt x="2" y="29"/>
                    </a:lnTo>
                    <a:lnTo>
                      <a:pt x="22" y="29"/>
                    </a:lnTo>
                    <a:close/>
                    <a:moveTo>
                      <a:pt x="22" y="34"/>
                    </a:moveTo>
                    <a:lnTo>
                      <a:pt x="22" y="39"/>
                    </a:lnTo>
                    <a:lnTo>
                      <a:pt x="19" y="42"/>
                    </a:lnTo>
                    <a:lnTo>
                      <a:pt x="12" y="34"/>
                    </a:lnTo>
                    <a:lnTo>
                      <a:pt x="22" y="34"/>
                    </a:lnTo>
                    <a:close/>
                    <a:moveTo>
                      <a:pt x="19" y="42"/>
                    </a:moveTo>
                    <a:lnTo>
                      <a:pt x="15" y="44"/>
                    </a:lnTo>
                    <a:lnTo>
                      <a:pt x="2" y="31"/>
                    </a:lnTo>
                    <a:lnTo>
                      <a:pt x="6" y="28"/>
                    </a:lnTo>
                    <a:lnTo>
                      <a:pt x="19" y="42"/>
                    </a:lnTo>
                    <a:close/>
                    <a:moveTo>
                      <a:pt x="0" y="37"/>
                    </a:moveTo>
                    <a:lnTo>
                      <a:pt x="0" y="34"/>
                    </a:lnTo>
                    <a:lnTo>
                      <a:pt x="2" y="31"/>
                    </a:lnTo>
                    <a:lnTo>
                      <a:pt x="9" y="37"/>
                    </a:lnTo>
                    <a:lnTo>
                      <a:pt x="0" y="37"/>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2" y="57"/>
                    </a:moveTo>
                    <a:lnTo>
                      <a:pt x="0" y="54"/>
                    </a:lnTo>
                    <a:lnTo>
                      <a:pt x="0" y="51"/>
                    </a:lnTo>
                    <a:lnTo>
                      <a:pt x="9" y="51"/>
                    </a:lnTo>
                    <a:lnTo>
                      <a:pt x="2" y="57"/>
                    </a:lnTo>
                    <a:close/>
                    <a:moveTo>
                      <a:pt x="15" y="44"/>
                    </a:moveTo>
                    <a:lnTo>
                      <a:pt x="19" y="47"/>
                    </a:lnTo>
                    <a:lnTo>
                      <a:pt x="6" y="61"/>
                    </a:lnTo>
                    <a:lnTo>
                      <a:pt x="2" y="57"/>
                    </a:lnTo>
                    <a:lnTo>
                      <a:pt x="15" y="44"/>
                    </a:lnTo>
                    <a:close/>
                    <a:moveTo>
                      <a:pt x="6" y="61"/>
                    </a:moveTo>
                    <a:lnTo>
                      <a:pt x="15" y="71"/>
                    </a:lnTo>
                    <a:lnTo>
                      <a:pt x="6" y="61"/>
                    </a:lnTo>
                    <a:lnTo>
                      <a:pt x="12" y="54"/>
                    </a:lnTo>
                    <a:lnTo>
                      <a:pt x="6" y="61"/>
                    </a:lnTo>
                    <a:close/>
                    <a:moveTo>
                      <a:pt x="19" y="47"/>
                    </a:moveTo>
                    <a:lnTo>
                      <a:pt x="22" y="51"/>
                    </a:lnTo>
                    <a:lnTo>
                      <a:pt x="9" y="64"/>
                    </a:lnTo>
                    <a:lnTo>
                      <a:pt x="6" y="61"/>
                    </a:lnTo>
                    <a:lnTo>
                      <a:pt x="19" y="47"/>
                    </a:lnTo>
                    <a:close/>
                    <a:moveTo>
                      <a:pt x="22" y="51"/>
                    </a:moveTo>
                    <a:lnTo>
                      <a:pt x="12" y="41"/>
                    </a:lnTo>
                    <a:lnTo>
                      <a:pt x="22" y="51"/>
                    </a:lnTo>
                    <a:lnTo>
                      <a:pt x="15" y="57"/>
                    </a:lnTo>
                    <a:lnTo>
                      <a:pt x="22" y="51"/>
                    </a:lnTo>
                    <a:close/>
                    <a:moveTo>
                      <a:pt x="22" y="51"/>
                    </a:moveTo>
                    <a:lnTo>
                      <a:pt x="25" y="53"/>
                    </a:lnTo>
                    <a:lnTo>
                      <a:pt x="12" y="67"/>
                    </a:lnTo>
                    <a:lnTo>
                      <a:pt x="9" y="64"/>
                    </a:lnTo>
                    <a:lnTo>
                      <a:pt x="22" y="51"/>
                    </a:lnTo>
                    <a:close/>
                    <a:moveTo>
                      <a:pt x="12" y="67"/>
                    </a:moveTo>
                    <a:lnTo>
                      <a:pt x="12" y="67"/>
                    </a:lnTo>
                    <a:lnTo>
                      <a:pt x="19" y="61"/>
                    </a:lnTo>
                    <a:lnTo>
                      <a:pt x="12" y="67"/>
                    </a:lnTo>
                    <a:close/>
                    <a:moveTo>
                      <a:pt x="25" y="53"/>
                    </a:moveTo>
                    <a:lnTo>
                      <a:pt x="29" y="56"/>
                    </a:lnTo>
                    <a:lnTo>
                      <a:pt x="15" y="71"/>
                    </a:lnTo>
                    <a:lnTo>
                      <a:pt x="12" y="67"/>
                    </a:lnTo>
                    <a:lnTo>
                      <a:pt x="25" y="53"/>
                    </a:lnTo>
                    <a:close/>
                    <a:moveTo>
                      <a:pt x="29" y="56"/>
                    </a:moveTo>
                    <a:lnTo>
                      <a:pt x="29" y="56"/>
                    </a:lnTo>
                    <a:lnTo>
                      <a:pt x="22" y="63"/>
                    </a:lnTo>
                    <a:lnTo>
                      <a:pt x="29" y="56"/>
                    </a:lnTo>
                    <a:close/>
                    <a:moveTo>
                      <a:pt x="29" y="56"/>
                    </a:moveTo>
                    <a:lnTo>
                      <a:pt x="32" y="60"/>
                    </a:lnTo>
                    <a:lnTo>
                      <a:pt x="18" y="73"/>
                    </a:lnTo>
                    <a:lnTo>
                      <a:pt x="15" y="71"/>
                    </a:lnTo>
                    <a:lnTo>
                      <a:pt x="29" y="56"/>
                    </a:lnTo>
                    <a:close/>
                    <a:moveTo>
                      <a:pt x="25" y="76"/>
                    </a:moveTo>
                    <a:lnTo>
                      <a:pt x="21" y="76"/>
                    </a:lnTo>
                    <a:lnTo>
                      <a:pt x="18" y="73"/>
                    </a:lnTo>
                    <a:lnTo>
                      <a:pt x="25" y="66"/>
                    </a:lnTo>
                    <a:lnTo>
                      <a:pt x="25" y="76"/>
                    </a:lnTo>
                    <a:close/>
                    <a:moveTo>
                      <a:pt x="25" y="57"/>
                    </a:moveTo>
                    <a:lnTo>
                      <a:pt x="31" y="57"/>
                    </a:lnTo>
                    <a:lnTo>
                      <a:pt x="31" y="76"/>
                    </a:lnTo>
                    <a:lnTo>
                      <a:pt x="25" y="76"/>
                    </a:lnTo>
                    <a:lnTo>
                      <a:pt x="25" y="57"/>
                    </a:lnTo>
                    <a:close/>
                    <a:moveTo>
                      <a:pt x="31" y="57"/>
                    </a:moveTo>
                    <a:lnTo>
                      <a:pt x="34" y="57"/>
                    </a:lnTo>
                    <a:lnTo>
                      <a:pt x="34" y="76"/>
                    </a:lnTo>
                    <a:lnTo>
                      <a:pt x="31" y="76"/>
                    </a:lnTo>
                    <a:lnTo>
                      <a:pt x="31" y="57"/>
                    </a:lnTo>
                    <a:close/>
                    <a:moveTo>
                      <a:pt x="34" y="57"/>
                    </a:moveTo>
                    <a:lnTo>
                      <a:pt x="41" y="57"/>
                    </a:lnTo>
                    <a:lnTo>
                      <a:pt x="41" y="76"/>
                    </a:lnTo>
                    <a:lnTo>
                      <a:pt x="34" y="76"/>
                    </a:lnTo>
                    <a:lnTo>
                      <a:pt x="34" y="57"/>
                    </a:lnTo>
                    <a:close/>
                    <a:moveTo>
                      <a:pt x="47" y="73"/>
                    </a:moveTo>
                    <a:lnTo>
                      <a:pt x="45" y="76"/>
                    </a:lnTo>
                    <a:lnTo>
                      <a:pt x="41" y="76"/>
                    </a:lnTo>
                    <a:lnTo>
                      <a:pt x="41" y="66"/>
                    </a:lnTo>
                    <a:lnTo>
                      <a:pt x="47" y="73"/>
                    </a:lnTo>
                    <a:close/>
                    <a:moveTo>
                      <a:pt x="34" y="60"/>
                    </a:moveTo>
                    <a:lnTo>
                      <a:pt x="37" y="56"/>
                    </a:lnTo>
                    <a:lnTo>
                      <a:pt x="51" y="71"/>
                    </a:lnTo>
                    <a:lnTo>
                      <a:pt x="47" y="73"/>
                    </a:lnTo>
                    <a:lnTo>
                      <a:pt x="34" y="60"/>
                    </a:lnTo>
                    <a:close/>
                    <a:moveTo>
                      <a:pt x="37" y="56"/>
                    </a:moveTo>
                    <a:lnTo>
                      <a:pt x="40" y="54"/>
                    </a:lnTo>
                    <a:lnTo>
                      <a:pt x="44" y="54"/>
                    </a:lnTo>
                    <a:lnTo>
                      <a:pt x="44" y="63"/>
                    </a:lnTo>
                    <a:lnTo>
                      <a:pt x="37" y="56"/>
                    </a:lnTo>
                    <a:close/>
                    <a:moveTo>
                      <a:pt x="44" y="54"/>
                    </a:moveTo>
                    <a:lnTo>
                      <a:pt x="51" y="54"/>
                    </a:lnTo>
                    <a:lnTo>
                      <a:pt x="51" y="73"/>
                    </a:lnTo>
                    <a:lnTo>
                      <a:pt x="44" y="73"/>
                    </a:lnTo>
                    <a:lnTo>
                      <a:pt x="44" y="54"/>
                    </a:lnTo>
                    <a:close/>
                    <a:moveTo>
                      <a:pt x="54" y="72"/>
                    </a:moveTo>
                    <a:lnTo>
                      <a:pt x="53" y="73"/>
                    </a:lnTo>
                    <a:lnTo>
                      <a:pt x="51" y="73"/>
                    </a:lnTo>
                    <a:lnTo>
                      <a:pt x="51" y="63"/>
                    </a:lnTo>
                    <a:lnTo>
                      <a:pt x="54" y="72"/>
                    </a:lnTo>
                    <a:close/>
                    <a:moveTo>
                      <a:pt x="46" y="55"/>
                    </a:moveTo>
                    <a:lnTo>
                      <a:pt x="53" y="52"/>
                    </a:lnTo>
                    <a:lnTo>
                      <a:pt x="61" y="68"/>
                    </a:lnTo>
                    <a:lnTo>
                      <a:pt x="54"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09" name="Freeform 666">
                <a:extLst>
                  <a:ext uri="{FF2B5EF4-FFF2-40B4-BE49-F238E27FC236}">
                    <a16:creationId xmlns:a16="http://schemas.microsoft.com/office/drawing/2014/main" id="{447CD22B-4A47-4D43-BA8B-7236417B5621}"/>
                  </a:ext>
                </a:extLst>
              </p:cNvPr>
              <p:cNvSpPr>
                <a:spLocks/>
              </p:cNvSpPr>
              <p:nvPr/>
            </p:nvSpPr>
            <p:spPr bwMode="auto">
              <a:xfrm>
                <a:off x="3411" y="2411"/>
                <a:ext cx="16" cy="14"/>
              </a:xfrm>
              <a:custGeom>
                <a:avLst/>
                <a:gdLst>
                  <a:gd name="T0" fmla="*/ 3 w 66"/>
                  <a:gd name="T1" fmla="*/ 3 h 58"/>
                  <a:gd name="T2" fmla="*/ 3 w 66"/>
                  <a:gd name="T3" fmla="*/ 3 h 58"/>
                  <a:gd name="T4" fmla="*/ 3 w 66"/>
                  <a:gd name="T5" fmla="*/ 3 h 58"/>
                  <a:gd name="T6" fmla="*/ 3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0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0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4" y="51"/>
                    </a:moveTo>
                    <a:lnTo>
                      <a:pt x="51" y="48"/>
                    </a:lnTo>
                    <a:lnTo>
                      <a:pt x="54" y="44"/>
                    </a:lnTo>
                    <a:lnTo>
                      <a:pt x="56" y="41"/>
                    </a:lnTo>
                    <a:lnTo>
                      <a:pt x="60" y="34"/>
                    </a:lnTo>
                    <a:lnTo>
                      <a:pt x="63" y="31"/>
                    </a:lnTo>
                    <a:lnTo>
                      <a:pt x="63" y="29"/>
                    </a:lnTo>
                    <a:lnTo>
                      <a:pt x="66" y="22"/>
                    </a:lnTo>
                    <a:lnTo>
                      <a:pt x="63" y="19"/>
                    </a:lnTo>
                    <a:lnTo>
                      <a:pt x="63" y="12"/>
                    </a:lnTo>
                    <a:lnTo>
                      <a:pt x="63" y="9"/>
                    </a:lnTo>
                    <a:lnTo>
                      <a:pt x="60" y="6"/>
                    </a:lnTo>
                    <a:lnTo>
                      <a:pt x="56" y="4"/>
                    </a:lnTo>
                    <a:lnTo>
                      <a:pt x="54" y="4"/>
                    </a:lnTo>
                    <a:lnTo>
                      <a:pt x="48" y="0"/>
                    </a:lnTo>
                    <a:lnTo>
                      <a:pt x="44" y="0"/>
                    </a:lnTo>
                    <a:lnTo>
                      <a:pt x="38" y="0"/>
                    </a:lnTo>
                    <a:lnTo>
                      <a:pt x="34" y="0"/>
                    </a:lnTo>
                    <a:lnTo>
                      <a:pt x="28" y="0"/>
                    </a:lnTo>
                    <a:lnTo>
                      <a:pt x="25" y="4"/>
                    </a:lnTo>
                    <a:lnTo>
                      <a:pt x="19" y="6"/>
                    </a:lnTo>
                    <a:lnTo>
                      <a:pt x="12" y="9"/>
                    </a:lnTo>
                    <a:lnTo>
                      <a:pt x="9" y="12"/>
                    </a:lnTo>
                    <a:lnTo>
                      <a:pt x="6" y="16"/>
                    </a:lnTo>
                    <a:lnTo>
                      <a:pt x="2" y="19"/>
                    </a:lnTo>
                    <a:lnTo>
                      <a:pt x="0" y="26"/>
                    </a:lnTo>
                    <a:lnTo>
                      <a:pt x="0" y="29"/>
                    </a:lnTo>
                    <a:lnTo>
                      <a:pt x="0" y="31"/>
                    </a:lnTo>
                    <a:lnTo>
                      <a:pt x="0" y="38"/>
                    </a:lnTo>
                    <a:lnTo>
                      <a:pt x="0" y="41"/>
                    </a:lnTo>
                    <a:lnTo>
                      <a:pt x="2" y="44"/>
                    </a:lnTo>
                    <a:lnTo>
                      <a:pt x="2" y="48"/>
                    </a:lnTo>
                    <a:lnTo>
                      <a:pt x="6" y="51"/>
                    </a:lnTo>
                    <a:lnTo>
                      <a:pt x="9" y="54"/>
                    </a:lnTo>
                    <a:lnTo>
                      <a:pt x="16" y="54"/>
                    </a:lnTo>
                    <a:lnTo>
                      <a:pt x="19" y="58"/>
                    </a:lnTo>
                    <a:lnTo>
                      <a:pt x="25" y="58"/>
                    </a:lnTo>
                    <a:lnTo>
                      <a:pt x="28" y="58"/>
                    </a:lnTo>
                    <a:lnTo>
                      <a:pt x="34"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0" name="Freeform 667">
                <a:extLst>
                  <a:ext uri="{FF2B5EF4-FFF2-40B4-BE49-F238E27FC236}">
                    <a16:creationId xmlns:a16="http://schemas.microsoft.com/office/drawing/2014/main" id="{61E8A14B-A233-4321-959C-028EAA238FD2}"/>
                  </a:ext>
                </a:extLst>
              </p:cNvPr>
              <p:cNvSpPr>
                <a:spLocks noEditPoints="1"/>
              </p:cNvSpPr>
              <p:nvPr/>
            </p:nvSpPr>
            <p:spPr bwMode="auto">
              <a:xfrm>
                <a:off x="3408" y="2408"/>
                <a:ext cx="22" cy="19"/>
              </a:xfrm>
              <a:custGeom>
                <a:avLst/>
                <a:gdLst>
                  <a:gd name="T0" fmla="*/ 4 w 88"/>
                  <a:gd name="T1" fmla="*/ 4 h 76"/>
                  <a:gd name="T2" fmla="*/ 4 w 88"/>
                  <a:gd name="T3" fmla="*/ 3 h 76"/>
                  <a:gd name="T4" fmla="*/ 5 w 88"/>
                  <a:gd name="T5" fmla="*/ 4 h 76"/>
                  <a:gd name="T6" fmla="*/ 5 w 88"/>
                  <a:gd name="T7" fmla="*/ 4 h 76"/>
                  <a:gd name="T8" fmla="*/ 5 w 88"/>
                  <a:gd name="T9" fmla="*/ 4 h 76"/>
                  <a:gd name="T10" fmla="*/ 4 w 88"/>
                  <a:gd name="T11" fmla="*/ 3 h 76"/>
                  <a:gd name="T12" fmla="*/ 4 w 88"/>
                  <a:gd name="T13" fmla="*/ 2 h 76"/>
                  <a:gd name="T14" fmla="*/ 5 w 88"/>
                  <a:gd name="T15" fmla="*/ 3 h 76"/>
                  <a:gd name="T16" fmla="*/ 5 w 88"/>
                  <a:gd name="T17" fmla="*/ 3 h 76"/>
                  <a:gd name="T18" fmla="*/ 4 w 88"/>
                  <a:gd name="T19" fmla="*/ 3 h 76"/>
                  <a:gd name="T20" fmla="*/ 5 w 88"/>
                  <a:gd name="T21" fmla="*/ 2 h 76"/>
                  <a:gd name="T22" fmla="*/ 4 w 88"/>
                  <a:gd name="T23" fmla="*/ 2 h 76"/>
                  <a:gd name="T24" fmla="*/ 4 w 88"/>
                  <a:gd name="T25" fmla="*/ 2 h 76"/>
                  <a:gd name="T26" fmla="*/ 5 w 88"/>
                  <a:gd name="T27" fmla="*/ 2 h 76"/>
                  <a:gd name="T28" fmla="*/ 4 w 88"/>
                  <a:gd name="T29" fmla="*/ 2 h 76"/>
                  <a:gd name="T30" fmla="*/ 4 w 88"/>
                  <a:gd name="T31" fmla="*/ 2 h 76"/>
                  <a:gd name="T32" fmla="*/ 4 w 88"/>
                  <a:gd name="T33" fmla="*/ 1 h 76"/>
                  <a:gd name="T34" fmla="*/ 5 w 88"/>
                  <a:gd name="T35" fmla="*/ 1 h 76"/>
                  <a:gd name="T36" fmla="*/ 4 w 88"/>
                  <a:gd name="T37" fmla="*/ 0 h 76"/>
                  <a:gd name="T38" fmla="*/ 4 w 88"/>
                  <a:gd name="T39" fmla="*/ 2 h 76"/>
                  <a:gd name="T40" fmla="*/ 4 w 88"/>
                  <a:gd name="T41" fmla="*/ 0 h 76"/>
                  <a:gd name="T42" fmla="*/ 4 w 88"/>
                  <a:gd name="T43" fmla="*/ 1 h 76"/>
                  <a:gd name="T44" fmla="*/ 3 w 88"/>
                  <a:gd name="T45" fmla="*/ 0 h 76"/>
                  <a:gd name="T46" fmla="*/ 3 w 88"/>
                  <a:gd name="T47" fmla="*/ 0 h 76"/>
                  <a:gd name="T48" fmla="*/ 3 w 88"/>
                  <a:gd name="T49" fmla="*/ 1 h 76"/>
                  <a:gd name="T50" fmla="*/ 3 w 88"/>
                  <a:gd name="T51" fmla="*/ 1 h 76"/>
                  <a:gd name="T52" fmla="*/ 3 w 88"/>
                  <a:gd name="T53" fmla="*/ 1 h 76"/>
                  <a:gd name="T54" fmla="*/ 2 w 88"/>
                  <a:gd name="T55" fmla="*/ 1 h 76"/>
                  <a:gd name="T56" fmla="*/ 2 w 88"/>
                  <a:gd name="T57" fmla="*/ 1 h 76"/>
                  <a:gd name="T58" fmla="*/ 1 w 88"/>
                  <a:gd name="T59" fmla="*/ 1 h 76"/>
                  <a:gd name="T60" fmla="*/ 1 w 88"/>
                  <a:gd name="T61" fmla="*/ 1 h 76"/>
                  <a:gd name="T62" fmla="*/ 2 w 88"/>
                  <a:gd name="T63" fmla="*/ 2 h 76"/>
                  <a:gd name="T64" fmla="*/ 1 w 88"/>
                  <a:gd name="T65" fmla="*/ 2 h 76"/>
                  <a:gd name="T66" fmla="*/ 1 w 88"/>
                  <a:gd name="T67" fmla="*/ 2 h 76"/>
                  <a:gd name="T68" fmla="*/ 1 w 88"/>
                  <a:gd name="T69" fmla="*/ 2 h 76"/>
                  <a:gd name="T70" fmla="*/ 1 w 88"/>
                  <a:gd name="T71" fmla="*/ 2 h 76"/>
                  <a:gd name="T72" fmla="*/ 1 w 88"/>
                  <a:gd name="T73" fmla="*/ 3 h 76"/>
                  <a:gd name="T74" fmla="*/ 0 w 88"/>
                  <a:gd name="T75" fmla="*/ 3 h 76"/>
                  <a:gd name="T76" fmla="*/ 0 w 88"/>
                  <a:gd name="T77" fmla="*/ 3 h 76"/>
                  <a:gd name="T78" fmla="*/ 0 w 88"/>
                  <a:gd name="T79" fmla="*/ 4 h 76"/>
                  <a:gd name="T80" fmla="*/ 1 w 88"/>
                  <a:gd name="T81" fmla="*/ 3 h 76"/>
                  <a:gd name="T82" fmla="*/ 2 w 88"/>
                  <a:gd name="T83" fmla="*/ 4 h 76"/>
                  <a:gd name="T84" fmla="*/ 0 w 88"/>
                  <a:gd name="T85" fmla="*/ 4 h 76"/>
                  <a:gd name="T86" fmla="*/ 1 w 88"/>
                  <a:gd name="T87" fmla="*/ 4 h 76"/>
                  <a:gd name="T88" fmla="*/ 1 w 88"/>
                  <a:gd name="T89" fmla="*/ 4 h 76"/>
                  <a:gd name="T90" fmla="*/ 1 w 88"/>
                  <a:gd name="T91" fmla="*/ 5 h 76"/>
                  <a:gd name="T92" fmla="*/ 2 w 88"/>
                  <a:gd name="T93" fmla="*/ 4 h 76"/>
                  <a:gd name="T94" fmla="*/ 2 w 88"/>
                  <a:gd name="T95" fmla="*/ 4 h 76"/>
                  <a:gd name="T96" fmla="*/ 1 w 88"/>
                  <a:gd name="T97" fmla="*/ 5 h 76"/>
                  <a:gd name="T98" fmla="*/ 2 w 88"/>
                  <a:gd name="T99" fmla="*/ 5 h 76"/>
                  <a:gd name="T100" fmla="*/ 2 w 88"/>
                  <a:gd name="T101" fmla="*/ 4 h 76"/>
                  <a:gd name="T102" fmla="*/ 3 w 88"/>
                  <a:gd name="T103" fmla="*/ 5 h 76"/>
                  <a:gd name="T104" fmla="*/ 3 w 88"/>
                  <a:gd name="T105" fmla="*/ 5 h 76"/>
                  <a:gd name="T106" fmla="*/ 3 w 88"/>
                  <a:gd name="T107" fmla="*/ 4 h 76"/>
                  <a:gd name="T108" fmla="*/ 3 w 88"/>
                  <a:gd name="T109" fmla="*/ 4 h 76"/>
                  <a:gd name="T110" fmla="*/ 3 w 88"/>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8"/>
                  <a:gd name="T169" fmla="*/ 0 h 76"/>
                  <a:gd name="T170" fmla="*/ 88 w 88"/>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8" h="76">
                    <a:moveTo>
                      <a:pt x="50" y="52"/>
                    </a:moveTo>
                    <a:lnTo>
                      <a:pt x="56" y="49"/>
                    </a:lnTo>
                    <a:lnTo>
                      <a:pt x="65" y="66"/>
                    </a:lnTo>
                    <a:lnTo>
                      <a:pt x="59" y="70"/>
                    </a:lnTo>
                    <a:lnTo>
                      <a:pt x="50" y="52"/>
                    </a:lnTo>
                    <a:close/>
                    <a:moveTo>
                      <a:pt x="67" y="64"/>
                    </a:moveTo>
                    <a:lnTo>
                      <a:pt x="66" y="65"/>
                    </a:lnTo>
                    <a:lnTo>
                      <a:pt x="65" y="66"/>
                    </a:lnTo>
                    <a:lnTo>
                      <a:pt x="61" y="58"/>
                    </a:lnTo>
                    <a:lnTo>
                      <a:pt x="67" y="64"/>
                    </a:lnTo>
                    <a:close/>
                    <a:moveTo>
                      <a:pt x="54" y="51"/>
                    </a:moveTo>
                    <a:lnTo>
                      <a:pt x="56" y="48"/>
                    </a:lnTo>
                    <a:lnTo>
                      <a:pt x="71" y="61"/>
                    </a:lnTo>
                    <a:lnTo>
                      <a:pt x="67" y="64"/>
                    </a:lnTo>
                    <a:lnTo>
                      <a:pt x="54" y="51"/>
                    </a:lnTo>
                    <a:close/>
                    <a:moveTo>
                      <a:pt x="71" y="61"/>
                    </a:moveTo>
                    <a:lnTo>
                      <a:pt x="61" y="71"/>
                    </a:lnTo>
                    <a:lnTo>
                      <a:pt x="71" y="61"/>
                    </a:lnTo>
                    <a:lnTo>
                      <a:pt x="64" y="54"/>
                    </a:lnTo>
                    <a:lnTo>
                      <a:pt x="71" y="61"/>
                    </a:lnTo>
                    <a:close/>
                    <a:moveTo>
                      <a:pt x="56" y="48"/>
                    </a:moveTo>
                    <a:lnTo>
                      <a:pt x="60" y="44"/>
                    </a:lnTo>
                    <a:lnTo>
                      <a:pt x="74" y="58"/>
                    </a:lnTo>
                    <a:lnTo>
                      <a:pt x="71" y="61"/>
                    </a:lnTo>
                    <a:lnTo>
                      <a:pt x="56" y="48"/>
                    </a:lnTo>
                    <a:close/>
                    <a:moveTo>
                      <a:pt x="75" y="55"/>
                    </a:moveTo>
                    <a:lnTo>
                      <a:pt x="75" y="57"/>
                    </a:lnTo>
                    <a:lnTo>
                      <a:pt x="74" y="58"/>
                    </a:lnTo>
                    <a:lnTo>
                      <a:pt x="66" y="51"/>
                    </a:lnTo>
                    <a:lnTo>
                      <a:pt x="75" y="55"/>
                    </a:lnTo>
                    <a:close/>
                    <a:moveTo>
                      <a:pt x="59" y="47"/>
                    </a:moveTo>
                    <a:lnTo>
                      <a:pt x="62" y="41"/>
                    </a:lnTo>
                    <a:lnTo>
                      <a:pt x="78" y="49"/>
                    </a:lnTo>
                    <a:lnTo>
                      <a:pt x="75" y="55"/>
                    </a:lnTo>
                    <a:lnTo>
                      <a:pt x="59" y="47"/>
                    </a:lnTo>
                    <a:close/>
                    <a:moveTo>
                      <a:pt x="62" y="41"/>
                    </a:moveTo>
                    <a:lnTo>
                      <a:pt x="62" y="39"/>
                    </a:lnTo>
                    <a:lnTo>
                      <a:pt x="63" y="38"/>
                    </a:lnTo>
                    <a:lnTo>
                      <a:pt x="70" y="44"/>
                    </a:lnTo>
                    <a:lnTo>
                      <a:pt x="62" y="41"/>
                    </a:lnTo>
                    <a:close/>
                    <a:moveTo>
                      <a:pt x="63" y="38"/>
                    </a:moveTo>
                    <a:lnTo>
                      <a:pt x="66" y="34"/>
                    </a:lnTo>
                    <a:lnTo>
                      <a:pt x="80" y="49"/>
                    </a:lnTo>
                    <a:lnTo>
                      <a:pt x="76" y="51"/>
                    </a:lnTo>
                    <a:lnTo>
                      <a:pt x="63" y="38"/>
                    </a:lnTo>
                    <a:close/>
                    <a:moveTo>
                      <a:pt x="83" y="41"/>
                    </a:moveTo>
                    <a:lnTo>
                      <a:pt x="83" y="46"/>
                    </a:lnTo>
                    <a:lnTo>
                      <a:pt x="80" y="49"/>
                    </a:lnTo>
                    <a:lnTo>
                      <a:pt x="73" y="41"/>
                    </a:lnTo>
                    <a:lnTo>
                      <a:pt x="83" y="41"/>
                    </a:lnTo>
                    <a:close/>
                    <a:moveTo>
                      <a:pt x="64" y="41"/>
                    </a:moveTo>
                    <a:lnTo>
                      <a:pt x="64" y="39"/>
                    </a:lnTo>
                    <a:lnTo>
                      <a:pt x="83" y="39"/>
                    </a:lnTo>
                    <a:lnTo>
                      <a:pt x="83" y="41"/>
                    </a:lnTo>
                    <a:lnTo>
                      <a:pt x="64" y="41"/>
                    </a:lnTo>
                    <a:close/>
                    <a:moveTo>
                      <a:pt x="64" y="39"/>
                    </a:moveTo>
                    <a:lnTo>
                      <a:pt x="64" y="37"/>
                    </a:lnTo>
                    <a:lnTo>
                      <a:pt x="64" y="34"/>
                    </a:lnTo>
                    <a:lnTo>
                      <a:pt x="73" y="39"/>
                    </a:lnTo>
                    <a:lnTo>
                      <a:pt x="64" y="39"/>
                    </a:lnTo>
                    <a:close/>
                    <a:moveTo>
                      <a:pt x="64" y="34"/>
                    </a:moveTo>
                    <a:lnTo>
                      <a:pt x="67" y="28"/>
                    </a:lnTo>
                    <a:lnTo>
                      <a:pt x="85" y="37"/>
                    </a:lnTo>
                    <a:lnTo>
                      <a:pt x="82" y="42"/>
                    </a:lnTo>
                    <a:lnTo>
                      <a:pt x="64" y="34"/>
                    </a:lnTo>
                    <a:close/>
                    <a:moveTo>
                      <a:pt x="83" y="26"/>
                    </a:moveTo>
                    <a:lnTo>
                      <a:pt x="88" y="30"/>
                    </a:lnTo>
                    <a:lnTo>
                      <a:pt x="85" y="37"/>
                    </a:lnTo>
                    <a:lnTo>
                      <a:pt x="76" y="32"/>
                    </a:lnTo>
                    <a:lnTo>
                      <a:pt x="83" y="26"/>
                    </a:lnTo>
                    <a:close/>
                    <a:moveTo>
                      <a:pt x="70" y="39"/>
                    </a:moveTo>
                    <a:lnTo>
                      <a:pt x="66" y="36"/>
                    </a:lnTo>
                    <a:lnTo>
                      <a:pt x="80" y="22"/>
                    </a:lnTo>
                    <a:lnTo>
                      <a:pt x="83" y="26"/>
                    </a:lnTo>
                    <a:lnTo>
                      <a:pt x="70" y="39"/>
                    </a:lnTo>
                    <a:close/>
                    <a:moveTo>
                      <a:pt x="66" y="36"/>
                    </a:moveTo>
                    <a:lnTo>
                      <a:pt x="64" y="32"/>
                    </a:lnTo>
                    <a:lnTo>
                      <a:pt x="64" y="29"/>
                    </a:lnTo>
                    <a:lnTo>
                      <a:pt x="73" y="29"/>
                    </a:lnTo>
                    <a:lnTo>
                      <a:pt x="66" y="36"/>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0" y="12"/>
                    </a:moveTo>
                    <a:lnTo>
                      <a:pt x="83" y="16"/>
                    </a:lnTo>
                    <a:lnTo>
                      <a:pt x="83" y="19"/>
                    </a:lnTo>
                    <a:lnTo>
                      <a:pt x="73" y="19"/>
                    </a:lnTo>
                    <a:lnTo>
                      <a:pt x="80" y="12"/>
                    </a:lnTo>
                    <a:close/>
                    <a:moveTo>
                      <a:pt x="66" y="26"/>
                    </a:moveTo>
                    <a:lnTo>
                      <a:pt x="63" y="23"/>
                    </a:lnTo>
                    <a:lnTo>
                      <a:pt x="76" y="9"/>
                    </a:lnTo>
                    <a:lnTo>
                      <a:pt x="80" y="12"/>
                    </a:lnTo>
                    <a:lnTo>
                      <a:pt x="66" y="26"/>
                    </a:lnTo>
                    <a:close/>
                    <a:moveTo>
                      <a:pt x="63" y="23"/>
                    </a:moveTo>
                    <a:lnTo>
                      <a:pt x="60" y="20"/>
                    </a:lnTo>
                    <a:lnTo>
                      <a:pt x="74" y="6"/>
                    </a:lnTo>
                    <a:lnTo>
                      <a:pt x="76" y="9"/>
                    </a:lnTo>
                    <a:lnTo>
                      <a:pt x="63" y="23"/>
                    </a:lnTo>
                    <a:close/>
                    <a:moveTo>
                      <a:pt x="66" y="4"/>
                    </a:moveTo>
                    <a:lnTo>
                      <a:pt x="71" y="4"/>
                    </a:lnTo>
                    <a:lnTo>
                      <a:pt x="74" y="6"/>
                    </a:lnTo>
                    <a:lnTo>
                      <a:pt x="66" y="14"/>
                    </a:lnTo>
                    <a:lnTo>
                      <a:pt x="66" y="4"/>
                    </a:lnTo>
                    <a:close/>
                    <a:moveTo>
                      <a:pt x="66" y="22"/>
                    </a:moveTo>
                    <a:lnTo>
                      <a:pt x="64" y="22"/>
                    </a:lnTo>
                    <a:lnTo>
                      <a:pt x="64" y="4"/>
                    </a:lnTo>
                    <a:lnTo>
                      <a:pt x="66" y="4"/>
                    </a:lnTo>
                    <a:lnTo>
                      <a:pt x="66" y="22"/>
                    </a:lnTo>
                    <a:close/>
                    <a:moveTo>
                      <a:pt x="64" y="22"/>
                    </a:moveTo>
                    <a:lnTo>
                      <a:pt x="61" y="22"/>
                    </a:lnTo>
                    <a:lnTo>
                      <a:pt x="60" y="21"/>
                    </a:lnTo>
                    <a:lnTo>
                      <a:pt x="64" y="14"/>
                    </a:lnTo>
                    <a:lnTo>
                      <a:pt x="64" y="22"/>
                    </a:lnTo>
                    <a:close/>
                    <a:moveTo>
                      <a:pt x="60" y="21"/>
                    </a:moveTo>
                    <a:lnTo>
                      <a:pt x="53" y="18"/>
                    </a:lnTo>
                    <a:lnTo>
                      <a:pt x="62" y="1"/>
                    </a:lnTo>
                    <a:lnTo>
                      <a:pt x="67" y="5"/>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1" y="4"/>
                    </a:moveTo>
                    <a:lnTo>
                      <a:pt x="34" y="0"/>
                    </a:lnTo>
                    <a:lnTo>
                      <a:pt x="38" y="0"/>
                    </a:lnTo>
                    <a:lnTo>
                      <a:pt x="38" y="10"/>
                    </a:lnTo>
                    <a:lnTo>
                      <a:pt x="31" y="4"/>
                    </a:lnTo>
                    <a:close/>
                    <a:moveTo>
                      <a:pt x="45" y="17"/>
                    </a:moveTo>
                    <a:lnTo>
                      <a:pt x="42" y="20"/>
                    </a:lnTo>
                    <a:lnTo>
                      <a:pt x="28" y="6"/>
                    </a:lnTo>
                    <a:lnTo>
                      <a:pt x="31" y="4"/>
                    </a:lnTo>
                    <a:lnTo>
                      <a:pt x="45" y="17"/>
                    </a:lnTo>
                    <a:close/>
                    <a:moveTo>
                      <a:pt x="42" y="20"/>
                    </a:moveTo>
                    <a:lnTo>
                      <a:pt x="41" y="21"/>
                    </a:lnTo>
                    <a:lnTo>
                      <a:pt x="39" y="21"/>
                    </a:lnTo>
                    <a:lnTo>
                      <a:pt x="35" y="14"/>
                    </a:lnTo>
                    <a:lnTo>
                      <a:pt x="42" y="20"/>
                    </a:lnTo>
                    <a:close/>
                    <a:moveTo>
                      <a:pt x="39" y="21"/>
                    </a:moveTo>
                    <a:lnTo>
                      <a:pt x="33" y="25"/>
                    </a:lnTo>
                    <a:lnTo>
                      <a:pt x="24" y="8"/>
                    </a:lnTo>
                    <a:lnTo>
                      <a:pt x="31" y="5"/>
                    </a:lnTo>
                    <a:lnTo>
                      <a:pt x="39" y="21"/>
                    </a:lnTo>
                    <a:close/>
                    <a:moveTo>
                      <a:pt x="33" y="25"/>
                    </a:moveTo>
                    <a:lnTo>
                      <a:pt x="27" y="28"/>
                    </a:lnTo>
                    <a:lnTo>
                      <a:pt x="18" y="11"/>
                    </a:lnTo>
                    <a:lnTo>
                      <a:pt x="24" y="8"/>
                    </a:lnTo>
                    <a:lnTo>
                      <a:pt x="33" y="25"/>
                    </a:lnTo>
                    <a:close/>
                    <a:moveTo>
                      <a:pt x="16" y="12"/>
                    </a:moveTo>
                    <a:lnTo>
                      <a:pt x="17" y="11"/>
                    </a:lnTo>
                    <a:lnTo>
                      <a:pt x="18" y="11"/>
                    </a:lnTo>
                    <a:lnTo>
                      <a:pt x="22" y="19"/>
                    </a:lnTo>
                    <a:lnTo>
                      <a:pt x="16" y="12"/>
                    </a:lnTo>
                    <a:close/>
                    <a:moveTo>
                      <a:pt x="29" y="26"/>
                    </a:moveTo>
                    <a:lnTo>
                      <a:pt x="26" y="29"/>
                    </a:lnTo>
                    <a:lnTo>
                      <a:pt x="12" y="16"/>
                    </a:lnTo>
                    <a:lnTo>
                      <a:pt x="16" y="12"/>
                    </a:lnTo>
                    <a:lnTo>
                      <a:pt x="29" y="26"/>
                    </a:lnTo>
                    <a:close/>
                    <a:moveTo>
                      <a:pt x="12" y="16"/>
                    </a:moveTo>
                    <a:lnTo>
                      <a:pt x="2" y="26"/>
                    </a:lnTo>
                    <a:lnTo>
                      <a:pt x="12" y="16"/>
                    </a:lnTo>
                    <a:lnTo>
                      <a:pt x="19" y="22"/>
                    </a:lnTo>
                    <a:lnTo>
                      <a:pt x="12" y="16"/>
                    </a:lnTo>
                    <a:close/>
                    <a:moveTo>
                      <a:pt x="26" y="29"/>
                    </a:moveTo>
                    <a:lnTo>
                      <a:pt x="22" y="32"/>
                    </a:lnTo>
                    <a:lnTo>
                      <a:pt x="9" y="19"/>
                    </a:lnTo>
                    <a:lnTo>
                      <a:pt x="12" y="16"/>
                    </a:lnTo>
                    <a:lnTo>
                      <a:pt x="26" y="29"/>
                    </a:lnTo>
                    <a:close/>
                    <a:moveTo>
                      <a:pt x="22" y="32"/>
                    </a:moveTo>
                    <a:lnTo>
                      <a:pt x="20" y="36"/>
                    </a:lnTo>
                    <a:lnTo>
                      <a:pt x="6" y="22"/>
                    </a:lnTo>
                    <a:lnTo>
                      <a:pt x="9" y="19"/>
                    </a:lnTo>
                    <a:lnTo>
                      <a:pt x="22" y="32"/>
                    </a:lnTo>
                    <a:close/>
                    <a:moveTo>
                      <a:pt x="5" y="25"/>
                    </a:moveTo>
                    <a:lnTo>
                      <a:pt x="5" y="23"/>
                    </a:lnTo>
                    <a:lnTo>
                      <a:pt x="6" y="22"/>
                    </a:lnTo>
                    <a:lnTo>
                      <a:pt x="12" y="29"/>
                    </a:lnTo>
                    <a:lnTo>
                      <a:pt x="5" y="25"/>
                    </a:lnTo>
                    <a:close/>
                    <a:moveTo>
                      <a:pt x="21" y="33"/>
                    </a:moveTo>
                    <a:lnTo>
                      <a:pt x="18" y="40"/>
                    </a:lnTo>
                    <a:lnTo>
                      <a:pt x="1" y="31"/>
                    </a:lnTo>
                    <a:lnTo>
                      <a:pt x="5" y="25"/>
                    </a:lnTo>
                    <a:lnTo>
                      <a:pt x="21" y="33"/>
                    </a:lnTo>
                    <a:close/>
                    <a:moveTo>
                      <a:pt x="0" y="36"/>
                    </a:moveTo>
                    <a:lnTo>
                      <a:pt x="0" y="33"/>
                    </a:lnTo>
                    <a:lnTo>
                      <a:pt x="1" y="31"/>
                    </a:lnTo>
                    <a:lnTo>
                      <a:pt x="10" y="36"/>
                    </a:lnTo>
                    <a:lnTo>
                      <a:pt x="0" y="36"/>
                    </a:lnTo>
                    <a:close/>
                    <a:moveTo>
                      <a:pt x="19" y="36"/>
                    </a:moveTo>
                    <a:lnTo>
                      <a:pt x="19" y="39"/>
                    </a:lnTo>
                    <a:lnTo>
                      <a:pt x="0" y="39"/>
                    </a:lnTo>
                    <a:lnTo>
                      <a:pt x="0" y="36"/>
                    </a:lnTo>
                    <a:lnTo>
                      <a:pt x="19" y="36"/>
                    </a:lnTo>
                    <a:close/>
                    <a:moveTo>
                      <a:pt x="19" y="39"/>
                    </a:moveTo>
                    <a:lnTo>
                      <a:pt x="19" y="41"/>
                    </a:lnTo>
                    <a:lnTo>
                      <a:pt x="0" y="41"/>
                    </a:lnTo>
                    <a:lnTo>
                      <a:pt x="0" y="39"/>
                    </a:lnTo>
                    <a:lnTo>
                      <a:pt x="19" y="39"/>
                    </a:lnTo>
                    <a:close/>
                    <a:moveTo>
                      <a:pt x="19" y="41"/>
                    </a:moveTo>
                    <a:lnTo>
                      <a:pt x="19" y="48"/>
                    </a:lnTo>
                    <a:lnTo>
                      <a:pt x="0" y="48"/>
                    </a:lnTo>
                    <a:lnTo>
                      <a:pt x="0" y="41"/>
                    </a:lnTo>
                    <a:lnTo>
                      <a:pt x="19" y="41"/>
                    </a:lnTo>
                    <a:close/>
                    <a:moveTo>
                      <a:pt x="19" y="48"/>
                    </a:moveTo>
                    <a:lnTo>
                      <a:pt x="19" y="51"/>
                    </a:lnTo>
                    <a:lnTo>
                      <a:pt x="0" y="51"/>
                    </a:lnTo>
                    <a:lnTo>
                      <a:pt x="0" y="48"/>
                    </a:lnTo>
                    <a:lnTo>
                      <a:pt x="19" y="48"/>
                    </a:lnTo>
                    <a:close/>
                    <a:moveTo>
                      <a:pt x="2" y="58"/>
                    </a:moveTo>
                    <a:lnTo>
                      <a:pt x="0" y="55"/>
                    </a:lnTo>
                    <a:lnTo>
                      <a:pt x="0" y="51"/>
                    </a:lnTo>
                    <a:lnTo>
                      <a:pt x="10" y="51"/>
                    </a:lnTo>
                    <a:lnTo>
                      <a:pt x="2" y="58"/>
                    </a:lnTo>
                    <a:close/>
                    <a:moveTo>
                      <a:pt x="17" y="44"/>
                    </a:moveTo>
                    <a:lnTo>
                      <a:pt x="20" y="48"/>
                    </a:lnTo>
                    <a:lnTo>
                      <a:pt x="6" y="61"/>
                    </a:lnTo>
                    <a:lnTo>
                      <a:pt x="2" y="58"/>
                    </a:lnTo>
                    <a:lnTo>
                      <a:pt x="17" y="44"/>
                    </a:lnTo>
                    <a:close/>
                    <a:moveTo>
                      <a:pt x="20" y="48"/>
                    </a:moveTo>
                    <a:lnTo>
                      <a:pt x="22" y="50"/>
                    </a:lnTo>
                    <a:lnTo>
                      <a:pt x="22" y="54"/>
                    </a:lnTo>
                    <a:lnTo>
                      <a:pt x="12" y="54"/>
                    </a:lnTo>
                    <a:lnTo>
                      <a:pt x="20" y="48"/>
                    </a:lnTo>
                    <a:close/>
                    <a:moveTo>
                      <a:pt x="22" y="54"/>
                    </a:moveTo>
                    <a:lnTo>
                      <a:pt x="22" y="58"/>
                    </a:lnTo>
                    <a:lnTo>
                      <a:pt x="3" y="58"/>
                    </a:lnTo>
                    <a:lnTo>
                      <a:pt x="3" y="54"/>
                    </a:lnTo>
                    <a:lnTo>
                      <a:pt x="22" y="54"/>
                    </a:lnTo>
                    <a:close/>
                    <a:moveTo>
                      <a:pt x="6" y="64"/>
                    </a:moveTo>
                    <a:lnTo>
                      <a:pt x="3" y="61"/>
                    </a:lnTo>
                    <a:lnTo>
                      <a:pt x="3" y="58"/>
                    </a:lnTo>
                    <a:lnTo>
                      <a:pt x="12" y="58"/>
                    </a:lnTo>
                    <a:lnTo>
                      <a:pt x="6" y="64"/>
                    </a:lnTo>
                    <a:close/>
                    <a:moveTo>
                      <a:pt x="20" y="51"/>
                    </a:moveTo>
                    <a:lnTo>
                      <a:pt x="22" y="54"/>
                    </a:lnTo>
                    <a:lnTo>
                      <a:pt x="9" y="68"/>
                    </a:lnTo>
                    <a:lnTo>
                      <a:pt x="6" y="64"/>
                    </a:lnTo>
                    <a:lnTo>
                      <a:pt x="20" y="51"/>
                    </a:lnTo>
                    <a:close/>
                    <a:moveTo>
                      <a:pt x="9" y="68"/>
                    </a:moveTo>
                    <a:lnTo>
                      <a:pt x="9" y="68"/>
                    </a:lnTo>
                    <a:lnTo>
                      <a:pt x="16" y="61"/>
                    </a:lnTo>
                    <a:lnTo>
                      <a:pt x="9" y="68"/>
                    </a:lnTo>
                    <a:close/>
                    <a:moveTo>
                      <a:pt x="22" y="54"/>
                    </a:moveTo>
                    <a:lnTo>
                      <a:pt x="26" y="58"/>
                    </a:lnTo>
                    <a:lnTo>
                      <a:pt x="12" y="71"/>
                    </a:lnTo>
                    <a:lnTo>
                      <a:pt x="9" y="68"/>
                    </a:lnTo>
                    <a:lnTo>
                      <a:pt x="22" y="54"/>
                    </a:lnTo>
                    <a:close/>
                    <a:moveTo>
                      <a:pt x="19" y="73"/>
                    </a:moveTo>
                    <a:lnTo>
                      <a:pt x="16" y="73"/>
                    </a:lnTo>
                    <a:lnTo>
                      <a:pt x="12" y="71"/>
                    </a:lnTo>
                    <a:lnTo>
                      <a:pt x="19" y="64"/>
                    </a:lnTo>
                    <a:lnTo>
                      <a:pt x="19" y="73"/>
                    </a:lnTo>
                    <a:close/>
                    <a:moveTo>
                      <a:pt x="19" y="54"/>
                    </a:moveTo>
                    <a:lnTo>
                      <a:pt x="26" y="54"/>
                    </a:lnTo>
                    <a:lnTo>
                      <a:pt x="26" y="73"/>
                    </a:lnTo>
                    <a:lnTo>
                      <a:pt x="19" y="73"/>
                    </a:lnTo>
                    <a:lnTo>
                      <a:pt x="19" y="54"/>
                    </a:lnTo>
                    <a:close/>
                    <a:moveTo>
                      <a:pt x="26" y="54"/>
                    </a:moveTo>
                    <a:lnTo>
                      <a:pt x="29" y="54"/>
                    </a:lnTo>
                    <a:lnTo>
                      <a:pt x="32" y="58"/>
                    </a:lnTo>
                    <a:lnTo>
                      <a:pt x="26" y="64"/>
                    </a:lnTo>
                    <a:lnTo>
                      <a:pt x="26" y="54"/>
                    </a:lnTo>
                    <a:close/>
                    <a:moveTo>
                      <a:pt x="32" y="58"/>
                    </a:moveTo>
                    <a:lnTo>
                      <a:pt x="35" y="60"/>
                    </a:lnTo>
                    <a:lnTo>
                      <a:pt x="22" y="74"/>
                    </a:lnTo>
                    <a:lnTo>
                      <a:pt x="19" y="71"/>
                    </a:lnTo>
                    <a:lnTo>
                      <a:pt x="32" y="58"/>
                    </a:lnTo>
                    <a:close/>
                    <a:moveTo>
                      <a:pt x="29" y="76"/>
                    </a:moveTo>
                    <a:lnTo>
                      <a:pt x="24" y="76"/>
                    </a:lnTo>
                    <a:lnTo>
                      <a:pt x="22" y="74"/>
                    </a:lnTo>
                    <a:lnTo>
                      <a:pt x="29" y="68"/>
                    </a:lnTo>
                    <a:lnTo>
                      <a:pt x="29" y="76"/>
                    </a:lnTo>
                    <a:close/>
                    <a:moveTo>
                      <a:pt x="29" y="58"/>
                    </a:moveTo>
                    <a:lnTo>
                      <a:pt x="35" y="58"/>
                    </a:lnTo>
                    <a:lnTo>
                      <a:pt x="35" y="76"/>
                    </a:lnTo>
                    <a:lnTo>
                      <a:pt x="29" y="76"/>
                    </a:lnTo>
                    <a:lnTo>
                      <a:pt x="29" y="58"/>
                    </a:lnTo>
                    <a:close/>
                    <a:moveTo>
                      <a:pt x="35" y="58"/>
                    </a:moveTo>
                    <a:lnTo>
                      <a:pt x="38" y="58"/>
                    </a:lnTo>
                    <a:lnTo>
                      <a:pt x="38" y="76"/>
                    </a:lnTo>
                    <a:lnTo>
                      <a:pt x="35" y="76"/>
                    </a:lnTo>
                    <a:lnTo>
                      <a:pt x="35" y="58"/>
                    </a:lnTo>
                    <a:close/>
                    <a:moveTo>
                      <a:pt x="42" y="75"/>
                    </a:moveTo>
                    <a:lnTo>
                      <a:pt x="40" y="76"/>
                    </a:lnTo>
                    <a:lnTo>
                      <a:pt x="38" y="76"/>
                    </a:lnTo>
                    <a:lnTo>
                      <a:pt x="38" y="68"/>
                    </a:lnTo>
                    <a:lnTo>
                      <a:pt x="42" y="75"/>
                    </a:lnTo>
                    <a:close/>
                    <a:moveTo>
                      <a:pt x="34" y="59"/>
                    </a:moveTo>
                    <a:lnTo>
                      <a:pt x="40" y="55"/>
                    </a:lnTo>
                    <a:lnTo>
                      <a:pt x="49" y="72"/>
                    </a:lnTo>
                    <a:lnTo>
                      <a:pt x="42" y="75"/>
                    </a:lnTo>
                    <a:lnTo>
                      <a:pt x="34" y="59"/>
                    </a:lnTo>
                    <a:close/>
                    <a:moveTo>
                      <a:pt x="40" y="55"/>
                    </a:moveTo>
                    <a:lnTo>
                      <a:pt x="42" y="54"/>
                    </a:lnTo>
                    <a:lnTo>
                      <a:pt x="44" y="54"/>
                    </a:lnTo>
                    <a:lnTo>
                      <a:pt x="44" y="64"/>
                    </a:lnTo>
                    <a:lnTo>
                      <a:pt x="40" y="55"/>
                    </a:lnTo>
                    <a:close/>
                    <a:moveTo>
                      <a:pt x="44" y="54"/>
                    </a:moveTo>
                    <a:lnTo>
                      <a:pt x="51" y="54"/>
                    </a:lnTo>
                    <a:lnTo>
                      <a:pt x="51" y="73"/>
                    </a:lnTo>
                    <a:lnTo>
                      <a:pt x="44" y="73"/>
                    </a:lnTo>
                    <a:lnTo>
                      <a:pt x="44" y="54"/>
                    </a:lnTo>
                    <a:close/>
                    <a:moveTo>
                      <a:pt x="58" y="71"/>
                    </a:moveTo>
                    <a:lnTo>
                      <a:pt x="55" y="73"/>
                    </a:lnTo>
                    <a:lnTo>
                      <a:pt x="51" y="73"/>
                    </a:lnTo>
                    <a:lnTo>
                      <a:pt x="51" y="64"/>
                    </a:lnTo>
                    <a:lnTo>
                      <a:pt x="58" y="71"/>
                    </a:lnTo>
                    <a:close/>
                    <a:moveTo>
                      <a:pt x="44" y="58"/>
                    </a:moveTo>
                    <a:lnTo>
                      <a:pt x="48" y="54"/>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1" name="Freeform 668">
                <a:extLst>
                  <a:ext uri="{FF2B5EF4-FFF2-40B4-BE49-F238E27FC236}">
                    <a16:creationId xmlns:a16="http://schemas.microsoft.com/office/drawing/2014/main" id="{CEB2105E-4CF2-4E22-BB01-222A7B87F1AB}"/>
                  </a:ext>
                </a:extLst>
              </p:cNvPr>
              <p:cNvSpPr>
                <a:spLocks/>
              </p:cNvSpPr>
              <p:nvPr/>
            </p:nvSpPr>
            <p:spPr bwMode="auto">
              <a:xfrm>
                <a:off x="3464" y="2386"/>
                <a:ext cx="16" cy="14"/>
              </a:xfrm>
              <a:custGeom>
                <a:avLst/>
                <a:gdLst>
                  <a:gd name="T0" fmla="*/ 3 w 66"/>
                  <a:gd name="T1" fmla="*/ 3 h 57"/>
                  <a:gd name="T2" fmla="*/ 3 w 66"/>
                  <a:gd name="T3" fmla="*/ 3 h 57"/>
                  <a:gd name="T4" fmla="*/ 3 w 66"/>
                  <a:gd name="T5" fmla="*/ 3 h 57"/>
                  <a:gd name="T6" fmla="*/ 3 w 66"/>
                  <a:gd name="T7" fmla="*/ 2 h 57"/>
                  <a:gd name="T8" fmla="*/ 3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3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4" y="45"/>
                    </a:lnTo>
                    <a:lnTo>
                      <a:pt x="57" y="42"/>
                    </a:lnTo>
                    <a:lnTo>
                      <a:pt x="59" y="39"/>
                    </a:lnTo>
                    <a:lnTo>
                      <a:pt x="63" y="32"/>
                    </a:lnTo>
                    <a:lnTo>
                      <a:pt x="66" y="29"/>
                    </a:lnTo>
                    <a:lnTo>
                      <a:pt x="66" y="22"/>
                    </a:lnTo>
                    <a:lnTo>
                      <a:pt x="66" y="20"/>
                    </a:lnTo>
                    <a:lnTo>
                      <a:pt x="66" y="17"/>
                    </a:lnTo>
                    <a:lnTo>
                      <a:pt x="63" y="13"/>
                    </a:lnTo>
                    <a:lnTo>
                      <a:pt x="59" y="7"/>
                    </a:lnTo>
                    <a:lnTo>
                      <a:pt x="57" y="7"/>
                    </a:lnTo>
                    <a:lnTo>
                      <a:pt x="54" y="3"/>
                    </a:lnTo>
                    <a:lnTo>
                      <a:pt x="51" y="0"/>
                    </a:lnTo>
                    <a:lnTo>
                      <a:pt x="44" y="0"/>
                    </a:lnTo>
                    <a:lnTo>
                      <a:pt x="41" y="0"/>
                    </a:lnTo>
                    <a:lnTo>
                      <a:pt x="34" y="0"/>
                    </a:lnTo>
                    <a:lnTo>
                      <a:pt x="29" y="3"/>
                    </a:lnTo>
                    <a:lnTo>
                      <a:pt x="25" y="3"/>
                    </a:lnTo>
                    <a:lnTo>
                      <a:pt x="19" y="7"/>
                    </a:lnTo>
                    <a:lnTo>
                      <a:pt x="15" y="10"/>
                    </a:lnTo>
                    <a:lnTo>
                      <a:pt x="9" y="13"/>
                    </a:lnTo>
                    <a:lnTo>
                      <a:pt x="5" y="17"/>
                    </a:lnTo>
                    <a:lnTo>
                      <a:pt x="3" y="22"/>
                    </a:lnTo>
                    <a:lnTo>
                      <a:pt x="3" y="25"/>
                    </a:lnTo>
                    <a:lnTo>
                      <a:pt x="0" y="29"/>
                    </a:lnTo>
                    <a:lnTo>
                      <a:pt x="0" y="35"/>
                    </a:lnTo>
                    <a:lnTo>
                      <a:pt x="0" y="39"/>
                    </a:lnTo>
                    <a:lnTo>
                      <a:pt x="0" y="42"/>
                    </a:lnTo>
                    <a:lnTo>
                      <a:pt x="3" y="49"/>
                    </a:lnTo>
                    <a:lnTo>
                      <a:pt x="5" y="51"/>
                    </a:lnTo>
                    <a:lnTo>
                      <a:pt x="9" y="54"/>
                    </a:lnTo>
                    <a:lnTo>
                      <a:pt x="12" y="54"/>
                    </a:lnTo>
                    <a:lnTo>
                      <a:pt x="15" y="57"/>
                    </a:lnTo>
                    <a:lnTo>
                      <a:pt x="22" y="57"/>
                    </a:lnTo>
                    <a:lnTo>
                      <a:pt x="25" y="57"/>
                    </a:lnTo>
                    <a:lnTo>
                      <a:pt x="31" y="57"/>
                    </a:lnTo>
                    <a:lnTo>
                      <a:pt x="34"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2" name="Freeform 669">
                <a:extLst>
                  <a:ext uri="{FF2B5EF4-FFF2-40B4-BE49-F238E27FC236}">
                    <a16:creationId xmlns:a16="http://schemas.microsoft.com/office/drawing/2014/main" id="{32B532B8-EC83-4DB7-8FCD-90124DA878DF}"/>
                  </a:ext>
                </a:extLst>
              </p:cNvPr>
              <p:cNvSpPr>
                <a:spLocks noEditPoints="1"/>
              </p:cNvSpPr>
              <p:nvPr/>
            </p:nvSpPr>
            <p:spPr bwMode="auto">
              <a:xfrm>
                <a:off x="3461" y="2384"/>
                <a:ext cx="22" cy="19"/>
              </a:xfrm>
              <a:custGeom>
                <a:avLst/>
                <a:gdLst>
                  <a:gd name="T0" fmla="*/ 4 w 86"/>
                  <a:gd name="T1" fmla="*/ 3 h 76"/>
                  <a:gd name="T2" fmla="*/ 4 w 86"/>
                  <a:gd name="T3" fmla="*/ 3 h 76"/>
                  <a:gd name="T4" fmla="*/ 5 w 86"/>
                  <a:gd name="T5" fmla="*/ 4 h 76"/>
                  <a:gd name="T6" fmla="*/ 5 w 86"/>
                  <a:gd name="T7" fmla="*/ 4 h 76"/>
                  <a:gd name="T8" fmla="*/ 5 w 86"/>
                  <a:gd name="T9" fmla="*/ 3 h 76"/>
                  <a:gd name="T10" fmla="*/ 4 w 86"/>
                  <a:gd name="T11" fmla="*/ 2 h 76"/>
                  <a:gd name="T12" fmla="*/ 5 w 86"/>
                  <a:gd name="T13" fmla="*/ 2 h 76"/>
                  <a:gd name="T14" fmla="*/ 5 w 86"/>
                  <a:gd name="T15" fmla="*/ 3 h 76"/>
                  <a:gd name="T16" fmla="*/ 6 w 86"/>
                  <a:gd name="T17" fmla="*/ 3 h 76"/>
                  <a:gd name="T18" fmla="*/ 4 w 86"/>
                  <a:gd name="T19" fmla="*/ 2 h 76"/>
                  <a:gd name="T20" fmla="*/ 5 w 86"/>
                  <a:gd name="T21" fmla="*/ 1 h 76"/>
                  <a:gd name="T22" fmla="*/ 4 w 86"/>
                  <a:gd name="T23" fmla="*/ 2 h 76"/>
                  <a:gd name="T24" fmla="*/ 4 w 86"/>
                  <a:gd name="T25" fmla="*/ 2 h 76"/>
                  <a:gd name="T26" fmla="*/ 5 w 86"/>
                  <a:gd name="T27" fmla="*/ 1 h 76"/>
                  <a:gd name="T28" fmla="*/ 5 w 86"/>
                  <a:gd name="T29" fmla="*/ 1 h 76"/>
                  <a:gd name="T30" fmla="*/ 4 w 86"/>
                  <a:gd name="T31" fmla="*/ 2 h 76"/>
                  <a:gd name="T32" fmla="*/ 4 w 86"/>
                  <a:gd name="T33" fmla="*/ 1 h 76"/>
                  <a:gd name="T34" fmla="*/ 5 w 86"/>
                  <a:gd name="T35" fmla="*/ 1 h 76"/>
                  <a:gd name="T36" fmla="*/ 5 w 86"/>
                  <a:gd name="T37" fmla="*/ 1 h 76"/>
                  <a:gd name="T38" fmla="*/ 4 w 86"/>
                  <a:gd name="T39" fmla="*/ 0 h 76"/>
                  <a:gd name="T40" fmla="*/ 4 w 86"/>
                  <a:gd name="T41" fmla="*/ 1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2 h 76"/>
                  <a:gd name="T54" fmla="*/ 2 w 86"/>
                  <a:gd name="T55" fmla="*/ 1 h 76"/>
                  <a:gd name="T56" fmla="*/ 2 w 86"/>
                  <a:gd name="T57" fmla="*/ 1 h 76"/>
                  <a:gd name="T58" fmla="*/ 2 w 86"/>
                  <a:gd name="T59" fmla="*/ 2 h 76"/>
                  <a:gd name="T60" fmla="*/ 1 w 86"/>
                  <a:gd name="T61" fmla="*/ 1 h 76"/>
                  <a:gd name="T62" fmla="*/ 2 w 86"/>
                  <a:gd name="T63" fmla="*/ 2 h 76"/>
                  <a:gd name="T64" fmla="*/ 1 w 86"/>
                  <a:gd name="T65" fmla="*/ 1 h 76"/>
                  <a:gd name="T66" fmla="*/ 1 w 86"/>
                  <a:gd name="T67" fmla="*/ 1 h 76"/>
                  <a:gd name="T68" fmla="*/ 0 w 86"/>
                  <a:gd name="T69" fmla="*/ 2 h 76"/>
                  <a:gd name="T70" fmla="*/ 2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0 w 86"/>
                  <a:gd name="T85" fmla="*/ 4 h 76"/>
                  <a:gd name="T86" fmla="*/ 0 w 86"/>
                  <a:gd name="T87" fmla="*/ 4 h 76"/>
                  <a:gd name="T88" fmla="*/ 2 w 86"/>
                  <a:gd name="T89" fmla="*/ 3 h 76"/>
                  <a:gd name="T90" fmla="*/ 1 w 86"/>
                  <a:gd name="T91" fmla="*/ 5 h 76"/>
                  <a:gd name="T92" fmla="*/ 2 w 86"/>
                  <a:gd name="T93" fmla="*/ 4 h 76"/>
                  <a:gd name="T94" fmla="*/ 2 w 86"/>
                  <a:gd name="T95" fmla="*/ 4 h 76"/>
                  <a:gd name="T96" fmla="*/ 1 w 86"/>
                  <a:gd name="T97" fmla="*/ 5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3"/>
                    </a:moveTo>
                    <a:lnTo>
                      <a:pt x="54" y="50"/>
                    </a:lnTo>
                    <a:lnTo>
                      <a:pt x="67" y="64"/>
                    </a:lnTo>
                    <a:lnTo>
                      <a:pt x="64" y="67"/>
                    </a:lnTo>
                    <a:lnTo>
                      <a:pt x="51" y="53"/>
                    </a:lnTo>
                    <a:close/>
                    <a:moveTo>
                      <a:pt x="54" y="50"/>
                    </a:moveTo>
                    <a:lnTo>
                      <a:pt x="57" y="48"/>
                    </a:lnTo>
                    <a:lnTo>
                      <a:pt x="71" y="61"/>
                    </a:lnTo>
                    <a:lnTo>
                      <a:pt x="67" y="64"/>
                    </a:lnTo>
                    <a:lnTo>
                      <a:pt x="54" y="50"/>
                    </a:lnTo>
                    <a:close/>
                    <a:moveTo>
                      <a:pt x="57" y="48"/>
                    </a:moveTo>
                    <a:lnTo>
                      <a:pt x="59" y="44"/>
                    </a:lnTo>
                    <a:lnTo>
                      <a:pt x="74" y="58"/>
                    </a:lnTo>
                    <a:lnTo>
                      <a:pt x="71" y="61"/>
                    </a:lnTo>
                    <a:lnTo>
                      <a:pt x="57" y="48"/>
                    </a:lnTo>
                    <a:close/>
                    <a:moveTo>
                      <a:pt x="74" y="58"/>
                    </a:moveTo>
                    <a:lnTo>
                      <a:pt x="64" y="67"/>
                    </a:lnTo>
                    <a:lnTo>
                      <a:pt x="74" y="58"/>
                    </a:lnTo>
                    <a:lnTo>
                      <a:pt x="67" y="51"/>
                    </a:lnTo>
                    <a:lnTo>
                      <a:pt x="74" y="58"/>
                    </a:lnTo>
                    <a:close/>
                    <a:moveTo>
                      <a:pt x="59" y="44"/>
                    </a:moveTo>
                    <a:lnTo>
                      <a:pt x="63" y="41"/>
                    </a:lnTo>
                    <a:lnTo>
                      <a:pt x="77" y="54"/>
                    </a:lnTo>
                    <a:lnTo>
                      <a:pt x="74" y="58"/>
                    </a:lnTo>
                    <a:lnTo>
                      <a:pt x="59" y="44"/>
                    </a:lnTo>
                    <a:close/>
                    <a:moveTo>
                      <a:pt x="78" y="52"/>
                    </a:moveTo>
                    <a:lnTo>
                      <a:pt x="78" y="53"/>
                    </a:lnTo>
                    <a:lnTo>
                      <a:pt x="77" y="54"/>
                    </a:lnTo>
                    <a:lnTo>
                      <a:pt x="69" y="48"/>
                    </a:lnTo>
                    <a:lnTo>
                      <a:pt x="78" y="52"/>
                    </a:lnTo>
                    <a:close/>
                    <a:moveTo>
                      <a:pt x="62" y="43"/>
                    </a:moveTo>
                    <a:lnTo>
                      <a:pt x="65" y="37"/>
                    </a:lnTo>
                    <a:lnTo>
                      <a:pt x="82" y="45"/>
                    </a:lnTo>
                    <a:lnTo>
                      <a:pt x="78" y="52"/>
                    </a:lnTo>
                    <a:lnTo>
                      <a:pt x="62" y="43"/>
                    </a:lnTo>
                    <a:close/>
                    <a:moveTo>
                      <a:pt x="65" y="37"/>
                    </a:moveTo>
                    <a:lnTo>
                      <a:pt x="65" y="35"/>
                    </a:lnTo>
                    <a:lnTo>
                      <a:pt x="66" y="34"/>
                    </a:lnTo>
                    <a:lnTo>
                      <a:pt x="73" y="41"/>
                    </a:lnTo>
                    <a:lnTo>
                      <a:pt x="65" y="37"/>
                    </a:lnTo>
                    <a:close/>
                    <a:moveTo>
                      <a:pt x="66" y="34"/>
                    </a:moveTo>
                    <a:lnTo>
                      <a:pt x="69" y="31"/>
                    </a:lnTo>
                    <a:lnTo>
                      <a:pt x="83" y="44"/>
                    </a:lnTo>
                    <a:lnTo>
                      <a:pt x="79" y="48"/>
                    </a:lnTo>
                    <a:lnTo>
                      <a:pt x="66" y="34"/>
                    </a:lnTo>
                    <a:close/>
                    <a:moveTo>
                      <a:pt x="86" y="38"/>
                    </a:moveTo>
                    <a:lnTo>
                      <a:pt x="86" y="42"/>
                    </a:lnTo>
                    <a:lnTo>
                      <a:pt x="83" y="44"/>
                    </a:lnTo>
                    <a:lnTo>
                      <a:pt x="76" y="38"/>
                    </a:lnTo>
                    <a:lnTo>
                      <a:pt x="86" y="38"/>
                    </a:lnTo>
                    <a:close/>
                    <a:moveTo>
                      <a:pt x="67" y="38"/>
                    </a:moveTo>
                    <a:lnTo>
                      <a:pt x="67" y="31"/>
                    </a:lnTo>
                    <a:lnTo>
                      <a:pt x="86" y="31"/>
                    </a:lnTo>
                    <a:lnTo>
                      <a:pt x="86" y="38"/>
                    </a:lnTo>
                    <a:lnTo>
                      <a:pt x="67" y="38"/>
                    </a:lnTo>
                    <a:close/>
                    <a:moveTo>
                      <a:pt x="67" y="31"/>
                    </a:moveTo>
                    <a:lnTo>
                      <a:pt x="67" y="29"/>
                    </a:lnTo>
                    <a:lnTo>
                      <a:pt x="86" y="29"/>
                    </a:lnTo>
                    <a:lnTo>
                      <a:pt x="86" y="31"/>
                    </a:lnTo>
                    <a:lnTo>
                      <a:pt x="67" y="31"/>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65" y="28"/>
                    </a:lnTo>
                    <a:lnTo>
                      <a:pt x="65" y="27"/>
                    </a:lnTo>
                    <a:lnTo>
                      <a:pt x="73" y="22"/>
                    </a:lnTo>
                    <a:lnTo>
                      <a:pt x="66" y="29"/>
                    </a:lnTo>
                    <a:close/>
                    <a:moveTo>
                      <a:pt x="65" y="27"/>
                    </a:moveTo>
                    <a:lnTo>
                      <a:pt x="62" y="20"/>
                    </a:lnTo>
                    <a:lnTo>
                      <a:pt x="78" y="11"/>
                    </a:lnTo>
                    <a:lnTo>
                      <a:pt x="82" y="18"/>
                    </a:lnTo>
                    <a:lnTo>
                      <a:pt x="65" y="27"/>
                    </a:lnTo>
                    <a:close/>
                    <a:moveTo>
                      <a:pt x="69" y="6"/>
                    </a:moveTo>
                    <a:lnTo>
                      <a:pt x="76" y="6"/>
                    </a:lnTo>
                    <a:lnTo>
                      <a:pt x="78" y="11"/>
                    </a:lnTo>
                    <a:lnTo>
                      <a:pt x="69" y="16"/>
                    </a:lnTo>
                    <a:lnTo>
                      <a:pt x="69" y="6"/>
                    </a:lnTo>
                    <a:close/>
                    <a:moveTo>
                      <a:pt x="69" y="26"/>
                    </a:moveTo>
                    <a:lnTo>
                      <a:pt x="67" y="26"/>
                    </a:lnTo>
                    <a:lnTo>
                      <a:pt x="67" y="6"/>
                    </a:lnTo>
                    <a:lnTo>
                      <a:pt x="69" y="6"/>
                    </a:lnTo>
                    <a:lnTo>
                      <a:pt x="69" y="26"/>
                    </a:lnTo>
                    <a:close/>
                    <a:moveTo>
                      <a:pt x="67" y="26"/>
                    </a:moveTo>
                    <a:lnTo>
                      <a:pt x="63" y="26"/>
                    </a:lnTo>
                    <a:lnTo>
                      <a:pt x="59" y="22"/>
                    </a:lnTo>
                    <a:lnTo>
                      <a:pt x="67" y="16"/>
                    </a:lnTo>
                    <a:lnTo>
                      <a:pt x="67" y="26"/>
                    </a:lnTo>
                    <a:close/>
                    <a:moveTo>
                      <a:pt x="59" y="22"/>
                    </a:moveTo>
                    <a:lnTo>
                      <a:pt x="57" y="19"/>
                    </a:lnTo>
                    <a:lnTo>
                      <a:pt x="71" y="6"/>
                    </a:lnTo>
                    <a:lnTo>
                      <a:pt x="74" y="9"/>
                    </a:lnTo>
                    <a:lnTo>
                      <a:pt x="59" y="22"/>
                    </a:lnTo>
                    <a:close/>
                    <a:moveTo>
                      <a:pt x="71" y="6"/>
                    </a:moveTo>
                    <a:lnTo>
                      <a:pt x="71" y="6"/>
                    </a:lnTo>
                    <a:lnTo>
                      <a:pt x="64" y="12"/>
                    </a:lnTo>
                    <a:lnTo>
                      <a:pt x="71" y="6"/>
                    </a:lnTo>
                    <a:close/>
                    <a:moveTo>
                      <a:pt x="57" y="19"/>
                    </a:moveTo>
                    <a:lnTo>
                      <a:pt x="54" y="16"/>
                    </a:lnTo>
                    <a:lnTo>
                      <a:pt x="67" y="2"/>
                    </a:lnTo>
                    <a:lnTo>
                      <a:pt x="71" y="6"/>
                    </a:lnTo>
                    <a:lnTo>
                      <a:pt x="57" y="19"/>
                    </a:lnTo>
                    <a:close/>
                    <a:moveTo>
                      <a:pt x="61" y="0"/>
                    </a:moveTo>
                    <a:lnTo>
                      <a:pt x="64" y="0"/>
                    </a:lnTo>
                    <a:lnTo>
                      <a:pt x="67"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9"/>
                    </a:lnTo>
                    <a:lnTo>
                      <a:pt x="41" y="1"/>
                    </a:lnTo>
                    <a:close/>
                    <a:moveTo>
                      <a:pt x="48" y="18"/>
                    </a:moveTo>
                    <a:lnTo>
                      <a:pt x="42" y="21"/>
                    </a:lnTo>
                    <a:lnTo>
                      <a:pt x="34" y="3"/>
                    </a:lnTo>
                    <a:lnTo>
                      <a:pt x="41" y="1"/>
                    </a:lnTo>
                    <a:lnTo>
                      <a:pt x="48" y="18"/>
                    </a:lnTo>
                    <a:close/>
                    <a:moveTo>
                      <a:pt x="42" y="21"/>
                    </a:moveTo>
                    <a:lnTo>
                      <a:pt x="41" y="22"/>
                    </a:lnTo>
                    <a:lnTo>
                      <a:pt x="39" y="22"/>
                    </a:lnTo>
                    <a:lnTo>
                      <a:pt x="39" y="12"/>
                    </a:lnTo>
                    <a:lnTo>
                      <a:pt x="42" y="21"/>
                    </a:lnTo>
                    <a:close/>
                    <a:moveTo>
                      <a:pt x="39" y="22"/>
                    </a:moveTo>
                    <a:lnTo>
                      <a:pt x="35" y="22"/>
                    </a:lnTo>
                    <a:lnTo>
                      <a:pt x="35" y="3"/>
                    </a:lnTo>
                    <a:lnTo>
                      <a:pt x="39" y="3"/>
                    </a:lnTo>
                    <a:lnTo>
                      <a:pt x="39" y="22"/>
                    </a:lnTo>
                    <a:close/>
                    <a:moveTo>
                      <a:pt x="31" y="3"/>
                    </a:moveTo>
                    <a:lnTo>
                      <a:pt x="33" y="3"/>
                    </a:lnTo>
                    <a:lnTo>
                      <a:pt x="35" y="3"/>
                    </a:lnTo>
                    <a:lnTo>
                      <a:pt x="35" y="12"/>
                    </a:lnTo>
                    <a:lnTo>
                      <a:pt x="31" y="3"/>
                    </a:lnTo>
                    <a:close/>
                    <a:moveTo>
                      <a:pt x="40" y="21"/>
                    </a:moveTo>
                    <a:lnTo>
                      <a:pt x="33" y="24"/>
                    </a:lnTo>
                    <a:lnTo>
                      <a:pt x="24" y="7"/>
                    </a:lnTo>
                    <a:lnTo>
                      <a:pt x="31" y="3"/>
                    </a:lnTo>
                    <a:lnTo>
                      <a:pt x="40" y="21"/>
                    </a:lnTo>
                    <a:close/>
                    <a:moveTo>
                      <a:pt x="22" y="9"/>
                    </a:moveTo>
                    <a:lnTo>
                      <a:pt x="23" y="8"/>
                    </a:lnTo>
                    <a:lnTo>
                      <a:pt x="24" y="7"/>
                    </a:lnTo>
                    <a:lnTo>
                      <a:pt x="29" y="16"/>
                    </a:lnTo>
                    <a:lnTo>
                      <a:pt x="22" y="9"/>
                    </a:lnTo>
                    <a:close/>
                    <a:moveTo>
                      <a:pt x="35" y="22"/>
                    </a:moveTo>
                    <a:lnTo>
                      <a:pt x="32" y="26"/>
                    </a:lnTo>
                    <a:lnTo>
                      <a:pt x="19" y="12"/>
                    </a:lnTo>
                    <a:lnTo>
                      <a:pt x="22" y="9"/>
                    </a:lnTo>
                    <a:lnTo>
                      <a:pt x="35" y="22"/>
                    </a:lnTo>
                    <a:close/>
                    <a:moveTo>
                      <a:pt x="32" y="26"/>
                    </a:moveTo>
                    <a:lnTo>
                      <a:pt x="31" y="27"/>
                    </a:lnTo>
                    <a:lnTo>
                      <a:pt x="30" y="28"/>
                    </a:lnTo>
                    <a:lnTo>
                      <a:pt x="25" y="19"/>
                    </a:lnTo>
                    <a:lnTo>
                      <a:pt x="32" y="26"/>
                    </a:lnTo>
                    <a:close/>
                    <a:moveTo>
                      <a:pt x="30" y="28"/>
                    </a:moveTo>
                    <a:lnTo>
                      <a:pt x="23" y="31"/>
                    </a:lnTo>
                    <a:lnTo>
                      <a:pt x="14" y="13"/>
                    </a:lnTo>
                    <a:lnTo>
                      <a:pt x="21" y="10"/>
                    </a:lnTo>
                    <a:lnTo>
                      <a:pt x="30" y="28"/>
                    </a:lnTo>
                    <a:close/>
                    <a:moveTo>
                      <a:pt x="12" y="16"/>
                    </a:moveTo>
                    <a:lnTo>
                      <a:pt x="13" y="14"/>
                    </a:lnTo>
                    <a:lnTo>
                      <a:pt x="14" y="13"/>
                    </a:lnTo>
                    <a:lnTo>
                      <a:pt x="19" y="22"/>
                    </a:lnTo>
                    <a:lnTo>
                      <a:pt x="12" y="16"/>
                    </a:lnTo>
                    <a:close/>
                    <a:moveTo>
                      <a:pt x="25" y="29"/>
                    </a:moveTo>
                    <a:lnTo>
                      <a:pt x="23" y="32"/>
                    </a:lnTo>
                    <a:lnTo>
                      <a:pt x="9" y="19"/>
                    </a:lnTo>
                    <a:lnTo>
                      <a:pt x="12" y="16"/>
                    </a:lnTo>
                    <a:lnTo>
                      <a:pt x="25" y="29"/>
                    </a:lnTo>
                    <a:close/>
                    <a:moveTo>
                      <a:pt x="8" y="21"/>
                    </a:moveTo>
                    <a:lnTo>
                      <a:pt x="8" y="20"/>
                    </a:lnTo>
                    <a:lnTo>
                      <a:pt x="9" y="19"/>
                    </a:lnTo>
                    <a:lnTo>
                      <a:pt x="15" y="26"/>
                    </a:lnTo>
                    <a:lnTo>
                      <a:pt x="8" y="21"/>
                    </a:lnTo>
                    <a:close/>
                    <a:moveTo>
                      <a:pt x="24" y="30"/>
                    </a:moveTo>
                    <a:lnTo>
                      <a:pt x="21" y="35"/>
                    </a:lnTo>
                    <a:lnTo>
                      <a:pt x="4" y="28"/>
                    </a:lnTo>
                    <a:lnTo>
                      <a:pt x="8" y="21"/>
                    </a:lnTo>
                    <a:lnTo>
                      <a:pt x="24" y="30"/>
                    </a:lnTo>
                    <a:close/>
                    <a:moveTo>
                      <a:pt x="3" y="31"/>
                    </a:moveTo>
                    <a:lnTo>
                      <a:pt x="3" y="29"/>
                    </a:lnTo>
                    <a:lnTo>
                      <a:pt x="4" y="28"/>
                    </a:lnTo>
                    <a:lnTo>
                      <a:pt x="13" y="31"/>
                    </a:lnTo>
                    <a:lnTo>
                      <a:pt x="3" y="31"/>
                    </a:lnTo>
                    <a:close/>
                    <a:moveTo>
                      <a:pt x="22" y="31"/>
                    </a:moveTo>
                    <a:lnTo>
                      <a:pt x="22" y="34"/>
                    </a:lnTo>
                    <a:lnTo>
                      <a:pt x="3" y="34"/>
                    </a:lnTo>
                    <a:lnTo>
                      <a:pt x="3" y="31"/>
                    </a:lnTo>
                    <a:lnTo>
                      <a:pt x="22" y="31"/>
                    </a:lnTo>
                    <a:close/>
                    <a:moveTo>
                      <a:pt x="22" y="34"/>
                    </a:moveTo>
                    <a:lnTo>
                      <a:pt x="22" y="39"/>
                    </a:lnTo>
                    <a:lnTo>
                      <a:pt x="20" y="41"/>
                    </a:lnTo>
                    <a:lnTo>
                      <a:pt x="13" y="34"/>
                    </a:lnTo>
                    <a:lnTo>
                      <a:pt x="22" y="34"/>
                    </a:lnTo>
                    <a:close/>
                    <a:moveTo>
                      <a:pt x="20" y="41"/>
                    </a:moveTo>
                    <a:lnTo>
                      <a:pt x="16" y="44"/>
                    </a:lnTo>
                    <a:lnTo>
                      <a:pt x="3" y="31"/>
                    </a:lnTo>
                    <a:lnTo>
                      <a:pt x="5" y="28"/>
                    </a:lnTo>
                    <a:lnTo>
                      <a:pt x="20" y="41"/>
                    </a:lnTo>
                    <a:close/>
                    <a:moveTo>
                      <a:pt x="0" y="38"/>
                    </a:moveTo>
                    <a:lnTo>
                      <a:pt x="0" y="34"/>
                    </a:lnTo>
                    <a:lnTo>
                      <a:pt x="3" y="31"/>
                    </a:lnTo>
                    <a:lnTo>
                      <a:pt x="10" y="38"/>
                    </a:lnTo>
                    <a:lnTo>
                      <a:pt x="0" y="38"/>
                    </a:lnTo>
                    <a:close/>
                    <a:moveTo>
                      <a:pt x="19" y="38"/>
                    </a:moveTo>
                    <a:lnTo>
                      <a:pt x="19" y="44"/>
                    </a:lnTo>
                    <a:lnTo>
                      <a:pt x="0" y="44"/>
                    </a:lnTo>
                    <a:lnTo>
                      <a:pt x="0" y="38"/>
                    </a:lnTo>
                    <a:lnTo>
                      <a:pt x="19" y="38"/>
                    </a:lnTo>
                    <a:close/>
                    <a:moveTo>
                      <a:pt x="19" y="44"/>
                    </a:moveTo>
                    <a:lnTo>
                      <a:pt x="19" y="48"/>
                    </a:lnTo>
                    <a:lnTo>
                      <a:pt x="0" y="48"/>
                    </a:lnTo>
                    <a:lnTo>
                      <a:pt x="0" y="44"/>
                    </a:lnTo>
                    <a:lnTo>
                      <a:pt x="19" y="44"/>
                    </a:lnTo>
                    <a:close/>
                    <a:moveTo>
                      <a:pt x="19" y="48"/>
                    </a:moveTo>
                    <a:lnTo>
                      <a:pt x="19" y="51"/>
                    </a:lnTo>
                    <a:lnTo>
                      <a:pt x="0" y="51"/>
                    </a:lnTo>
                    <a:lnTo>
                      <a:pt x="0" y="48"/>
                    </a:lnTo>
                    <a:lnTo>
                      <a:pt x="19" y="48"/>
                    </a:lnTo>
                    <a:close/>
                    <a:moveTo>
                      <a:pt x="1" y="55"/>
                    </a:moveTo>
                    <a:lnTo>
                      <a:pt x="0" y="53"/>
                    </a:lnTo>
                    <a:lnTo>
                      <a:pt x="0" y="51"/>
                    </a:lnTo>
                    <a:lnTo>
                      <a:pt x="10" y="51"/>
                    </a:lnTo>
                    <a:lnTo>
                      <a:pt x="1" y="55"/>
                    </a:lnTo>
                    <a:close/>
                    <a:moveTo>
                      <a:pt x="18" y="46"/>
                    </a:moveTo>
                    <a:lnTo>
                      <a:pt x="21" y="53"/>
                    </a:lnTo>
                    <a:lnTo>
                      <a:pt x="4" y="61"/>
                    </a:lnTo>
                    <a:lnTo>
                      <a:pt x="1" y="55"/>
                    </a:lnTo>
                    <a:lnTo>
                      <a:pt x="18" y="46"/>
                    </a:lnTo>
                    <a:close/>
                    <a:moveTo>
                      <a:pt x="5" y="64"/>
                    </a:moveTo>
                    <a:lnTo>
                      <a:pt x="4" y="63"/>
                    </a:lnTo>
                    <a:lnTo>
                      <a:pt x="4" y="61"/>
                    </a:lnTo>
                    <a:lnTo>
                      <a:pt x="13" y="58"/>
                    </a:lnTo>
                    <a:lnTo>
                      <a:pt x="5" y="64"/>
                    </a:lnTo>
                    <a:close/>
                    <a:moveTo>
                      <a:pt x="20" y="50"/>
                    </a:moveTo>
                    <a:lnTo>
                      <a:pt x="23" y="53"/>
                    </a:lnTo>
                    <a:lnTo>
                      <a:pt x="9" y="67"/>
                    </a:lnTo>
                    <a:lnTo>
                      <a:pt x="5" y="64"/>
                    </a:lnTo>
                    <a:lnTo>
                      <a:pt x="20" y="50"/>
                    </a:lnTo>
                    <a:close/>
                    <a:moveTo>
                      <a:pt x="23" y="53"/>
                    </a:moveTo>
                    <a:lnTo>
                      <a:pt x="32" y="63"/>
                    </a:lnTo>
                    <a:lnTo>
                      <a:pt x="23" y="53"/>
                    </a:lnTo>
                    <a:lnTo>
                      <a:pt x="15" y="60"/>
                    </a:lnTo>
                    <a:lnTo>
                      <a:pt x="23" y="53"/>
                    </a:lnTo>
                    <a:close/>
                    <a:moveTo>
                      <a:pt x="23" y="53"/>
                    </a:moveTo>
                    <a:lnTo>
                      <a:pt x="25" y="56"/>
                    </a:lnTo>
                    <a:lnTo>
                      <a:pt x="12" y="70"/>
                    </a:lnTo>
                    <a:lnTo>
                      <a:pt x="9" y="67"/>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6" y="54"/>
                    </a:lnTo>
                    <a:lnTo>
                      <a:pt x="29" y="56"/>
                    </a:lnTo>
                    <a:lnTo>
                      <a:pt x="22" y="63"/>
                    </a:lnTo>
                    <a:lnTo>
                      <a:pt x="22" y="54"/>
                    </a:lnTo>
                    <a:close/>
                    <a:moveTo>
                      <a:pt x="29" y="56"/>
                    </a:moveTo>
                    <a:lnTo>
                      <a:pt x="32" y="60"/>
                    </a:lnTo>
                    <a:lnTo>
                      <a:pt x="19" y="73"/>
                    </a:lnTo>
                    <a:lnTo>
                      <a:pt x="15" y="70"/>
                    </a:lnTo>
                    <a:lnTo>
                      <a:pt x="29" y="56"/>
                    </a:lnTo>
                    <a:close/>
                    <a:moveTo>
                      <a:pt x="25" y="76"/>
                    </a:moveTo>
                    <a:lnTo>
                      <a:pt x="22" y="76"/>
                    </a:lnTo>
                    <a:lnTo>
                      <a:pt x="19" y="73"/>
                    </a:lnTo>
                    <a:lnTo>
                      <a:pt x="25" y="66"/>
                    </a:lnTo>
                    <a:lnTo>
                      <a:pt x="25" y="76"/>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8" y="75"/>
                    </a:moveTo>
                    <a:lnTo>
                      <a:pt x="46" y="76"/>
                    </a:lnTo>
                    <a:lnTo>
                      <a:pt x="44" y="76"/>
                    </a:lnTo>
                    <a:lnTo>
                      <a:pt x="44" y="66"/>
                    </a:lnTo>
                    <a:lnTo>
                      <a:pt x="48" y="75"/>
                    </a:lnTo>
                    <a:close/>
                    <a:moveTo>
                      <a:pt x="41" y="58"/>
                    </a:moveTo>
                    <a:lnTo>
                      <a:pt x="46" y="55"/>
                    </a:lnTo>
                    <a:lnTo>
                      <a:pt x="55" y="72"/>
                    </a:lnTo>
                    <a:lnTo>
                      <a:pt x="48" y="75"/>
                    </a:lnTo>
                    <a:lnTo>
                      <a:pt x="41" y="58"/>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3" name="Freeform 670">
                <a:extLst>
                  <a:ext uri="{FF2B5EF4-FFF2-40B4-BE49-F238E27FC236}">
                    <a16:creationId xmlns:a16="http://schemas.microsoft.com/office/drawing/2014/main" id="{ED424219-C6A0-40D6-9144-CB6AD88BB5B0}"/>
                  </a:ext>
                </a:extLst>
              </p:cNvPr>
              <p:cNvSpPr>
                <a:spLocks/>
              </p:cNvSpPr>
              <p:nvPr/>
            </p:nvSpPr>
            <p:spPr bwMode="auto">
              <a:xfrm>
                <a:off x="3514" y="2365"/>
                <a:ext cx="16" cy="14"/>
              </a:xfrm>
              <a:custGeom>
                <a:avLst/>
                <a:gdLst>
                  <a:gd name="T0" fmla="*/ 3 w 68"/>
                  <a:gd name="T1" fmla="*/ 3 h 58"/>
                  <a:gd name="T2" fmla="*/ 3 w 68"/>
                  <a:gd name="T3" fmla="*/ 3 h 58"/>
                  <a:gd name="T4" fmla="*/ 3 w 68"/>
                  <a:gd name="T5" fmla="*/ 3 h 58"/>
                  <a:gd name="T6" fmla="*/ 3 w 68"/>
                  <a:gd name="T7" fmla="*/ 2 h 58"/>
                  <a:gd name="T8" fmla="*/ 3 w 68"/>
                  <a:gd name="T9" fmla="*/ 2 h 58"/>
                  <a:gd name="T10" fmla="*/ 4 w 68"/>
                  <a:gd name="T11" fmla="*/ 2 h 58"/>
                  <a:gd name="T12" fmla="*/ 4 w 68"/>
                  <a:gd name="T13" fmla="*/ 2 h 58"/>
                  <a:gd name="T14" fmla="*/ 4 w 68"/>
                  <a:gd name="T15" fmla="*/ 1 h 58"/>
                  <a:gd name="T16" fmla="*/ 4 w 68"/>
                  <a:gd name="T17" fmla="*/ 1 h 58"/>
                  <a:gd name="T18" fmla="*/ 4 w 68"/>
                  <a:gd name="T19" fmla="*/ 1 h 58"/>
                  <a:gd name="T20" fmla="*/ 4 w 68"/>
                  <a:gd name="T21" fmla="*/ 0 h 58"/>
                  <a:gd name="T22" fmla="*/ 3 w 68"/>
                  <a:gd name="T23" fmla="*/ 0 h 58"/>
                  <a:gd name="T24" fmla="*/ 3 w 68"/>
                  <a:gd name="T25" fmla="*/ 0 h 58"/>
                  <a:gd name="T26" fmla="*/ 3 w 68"/>
                  <a:gd name="T27" fmla="*/ 0 h 58"/>
                  <a:gd name="T28" fmla="*/ 3 w 68"/>
                  <a:gd name="T29" fmla="*/ 0 h 58"/>
                  <a:gd name="T30" fmla="*/ 3 w 68"/>
                  <a:gd name="T31" fmla="*/ 0 h 58"/>
                  <a:gd name="T32" fmla="*/ 2 w 68"/>
                  <a:gd name="T33" fmla="*/ 0 h 58"/>
                  <a:gd name="T34" fmla="*/ 2 w 68"/>
                  <a:gd name="T35" fmla="*/ 0 h 58"/>
                  <a:gd name="T36" fmla="*/ 2 w 68"/>
                  <a:gd name="T37" fmla="*/ 0 h 58"/>
                  <a:gd name="T38" fmla="*/ 1 w 68"/>
                  <a:gd name="T39" fmla="*/ 0 h 58"/>
                  <a:gd name="T40" fmla="*/ 1 w 68"/>
                  <a:gd name="T41" fmla="*/ 0 h 58"/>
                  <a:gd name="T42" fmla="*/ 1 w 68"/>
                  <a:gd name="T43" fmla="*/ 0 h 58"/>
                  <a:gd name="T44" fmla="*/ 0 w 68"/>
                  <a:gd name="T45" fmla="*/ 1 h 58"/>
                  <a:gd name="T46" fmla="*/ 0 w 68"/>
                  <a:gd name="T47" fmla="*/ 1 h 58"/>
                  <a:gd name="T48" fmla="*/ 0 w 68"/>
                  <a:gd name="T49" fmla="*/ 1 h 58"/>
                  <a:gd name="T50" fmla="*/ 0 w 68"/>
                  <a:gd name="T51" fmla="*/ 1 h 58"/>
                  <a:gd name="T52" fmla="*/ 0 w 68"/>
                  <a:gd name="T53" fmla="*/ 2 h 58"/>
                  <a:gd name="T54" fmla="*/ 0 w 68"/>
                  <a:gd name="T55" fmla="*/ 2 h 58"/>
                  <a:gd name="T56" fmla="*/ 0 w 68"/>
                  <a:gd name="T57" fmla="*/ 2 h 58"/>
                  <a:gd name="T58" fmla="*/ 0 w 68"/>
                  <a:gd name="T59" fmla="*/ 2 h 58"/>
                  <a:gd name="T60" fmla="*/ 0 w 68"/>
                  <a:gd name="T61" fmla="*/ 3 h 58"/>
                  <a:gd name="T62" fmla="*/ 0 w 68"/>
                  <a:gd name="T63" fmla="*/ 3 h 58"/>
                  <a:gd name="T64" fmla="*/ 0 w 68"/>
                  <a:gd name="T65" fmla="*/ 3 h 58"/>
                  <a:gd name="T66" fmla="*/ 1 w 68"/>
                  <a:gd name="T67" fmla="*/ 3 h 58"/>
                  <a:gd name="T68" fmla="*/ 1 w 68"/>
                  <a:gd name="T69" fmla="*/ 3 h 58"/>
                  <a:gd name="T70" fmla="*/ 1 w 68"/>
                  <a:gd name="T71" fmla="*/ 3 h 58"/>
                  <a:gd name="T72" fmla="*/ 1 w 68"/>
                  <a:gd name="T73" fmla="*/ 3 h 58"/>
                  <a:gd name="T74" fmla="*/ 2 w 68"/>
                  <a:gd name="T75" fmla="*/ 3 h 58"/>
                  <a:gd name="T76" fmla="*/ 2 w 68"/>
                  <a:gd name="T77" fmla="*/ 3 h 58"/>
                  <a:gd name="T78" fmla="*/ 2 w 68"/>
                  <a:gd name="T79" fmla="*/ 3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9"/>
                    </a:lnTo>
                    <a:lnTo>
                      <a:pt x="54" y="45"/>
                    </a:lnTo>
                    <a:lnTo>
                      <a:pt x="58" y="42"/>
                    </a:lnTo>
                    <a:lnTo>
                      <a:pt x="61" y="36"/>
                    </a:lnTo>
                    <a:lnTo>
                      <a:pt x="64" y="32"/>
                    </a:lnTo>
                    <a:lnTo>
                      <a:pt x="64" y="29"/>
                    </a:lnTo>
                    <a:lnTo>
                      <a:pt x="68" y="23"/>
                    </a:lnTo>
                    <a:lnTo>
                      <a:pt x="68" y="20"/>
                    </a:lnTo>
                    <a:lnTo>
                      <a:pt x="64" y="14"/>
                    </a:lnTo>
                    <a:lnTo>
                      <a:pt x="64" y="10"/>
                    </a:lnTo>
                    <a:lnTo>
                      <a:pt x="61" y="7"/>
                    </a:lnTo>
                    <a:lnTo>
                      <a:pt x="58" y="4"/>
                    </a:lnTo>
                    <a:lnTo>
                      <a:pt x="54" y="4"/>
                    </a:lnTo>
                    <a:lnTo>
                      <a:pt x="51" y="0"/>
                    </a:lnTo>
                    <a:lnTo>
                      <a:pt x="46" y="0"/>
                    </a:lnTo>
                    <a:lnTo>
                      <a:pt x="42" y="0"/>
                    </a:lnTo>
                    <a:lnTo>
                      <a:pt x="36" y="0"/>
                    </a:lnTo>
                    <a:lnTo>
                      <a:pt x="29" y="0"/>
                    </a:lnTo>
                    <a:lnTo>
                      <a:pt x="26" y="4"/>
                    </a:lnTo>
                    <a:lnTo>
                      <a:pt x="20" y="7"/>
                    </a:lnTo>
                    <a:lnTo>
                      <a:pt x="17" y="10"/>
                    </a:lnTo>
                    <a:lnTo>
                      <a:pt x="10" y="14"/>
                    </a:lnTo>
                    <a:lnTo>
                      <a:pt x="7" y="17"/>
                    </a:lnTo>
                    <a:lnTo>
                      <a:pt x="4" y="20"/>
                    </a:lnTo>
                    <a:lnTo>
                      <a:pt x="4" y="26"/>
                    </a:lnTo>
                    <a:lnTo>
                      <a:pt x="0" y="29"/>
                    </a:lnTo>
                    <a:lnTo>
                      <a:pt x="0" y="32"/>
                    </a:lnTo>
                    <a:lnTo>
                      <a:pt x="0" y="39"/>
                    </a:lnTo>
                    <a:lnTo>
                      <a:pt x="0" y="42"/>
                    </a:lnTo>
                    <a:lnTo>
                      <a:pt x="4" y="45"/>
                    </a:lnTo>
                    <a:lnTo>
                      <a:pt x="4" y="49"/>
                    </a:lnTo>
                    <a:lnTo>
                      <a:pt x="7" y="51"/>
                    </a:lnTo>
                    <a:lnTo>
                      <a:pt x="14" y="54"/>
                    </a:lnTo>
                    <a:lnTo>
                      <a:pt x="17" y="54"/>
                    </a:lnTo>
                    <a:lnTo>
                      <a:pt x="20" y="58"/>
                    </a:lnTo>
                    <a:lnTo>
                      <a:pt x="26" y="58"/>
                    </a:lnTo>
                    <a:lnTo>
                      <a:pt x="32"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4" name="Freeform 671">
                <a:extLst>
                  <a:ext uri="{FF2B5EF4-FFF2-40B4-BE49-F238E27FC236}">
                    <a16:creationId xmlns:a16="http://schemas.microsoft.com/office/drawing/2014/main" id="{4CE213D2-9267-4FD0-8BDC-147E68541F24}"/>
                  </a:ext>
                </a:extLst>
              </p:cNvPr>
              <p:cNvSpPr>
                <a:spLocks noEditPoints="1"/>
              </p:cNvSpPr>
              <p:nvPr/>
            </p:nvSpPr>
            <p:spPr bwMode="auto">
              <a:xfrm>
                <a:off x="3511" y="2363"/>
                <a:ext cx="22" cy="19"/>
              </a:xfrm>
              <a:custGeom>
                <a:avLst/>
                <a:gdLst>
                  <a:gd name="T0" fmla="*/ 4 w 85"/>
                  <a:gd name="T1" fmla="*/ 4 h 77"/>
                  <a:gd name="T2" fmla="*/ 4 w 85"/>
                  <a:gd name="T3" fmla="*/ 3 h 77"/>
                  <a:gd name="T4" fmla="*/ 4 w 85"/>
                  <a:gd name="T5" fmla="*/ 3 h 77"/>
                  <a:gd name="T6" fmla="*/ 5 w 85"/>
                  <a:gd name="T7" fmla="*/ 4 h 77"/>
                  <a:gd name="T8" fmla="*/ 5 w 85"/>
                  <a:gd name="T9" fmla="*/ 3 h 77"/>
                  <a:gd name="T10" fmla="*/ 4 w 85"/>
                  <a:gd name="T11" fmla="*/ 2 h 77"/>
                  <a:gd name="T12" fmla="*/ 4 w 85"/>
                  <a:gd name="T13" fmla="*/ 2 h 77"/>
                  <a:gd name="T14" fmla="*/ 5 w 85"/>
                  <a:gd name="T15" fmla="*/ 3 h 77"/>
                  <a:gd name="T16" fmla="*/ 5 w 85"/>
                  <a:gd name="T17" fmla="*/ 2 h 77"/>
                  <a:gd name="T18" fmla="*/ 4 w 85"/>
                  <a:gd name="T19" fmla="*/ 2 h 77"/>
                  <a:gd name="T20" fmla="*/ 6 w 85"/>
                  <a:gd name="T21" fmla="*/ 2 h 77"/>
                  <a:gd name="T22" fmla="*/ 4 w 85"/>
                  <a:gd name="T23" fmla="*/ 2 h 77"/>
                  <a:gd name="T24" fmla="*/ 6 w 85"/>
                  <a:gd name="T25" fmla="*/ 2 h 77"/>
                  <a:gd name="T26" fmla="*/ 6 w 85"/>
                  <a:gd name="T27" fmla="*/ 1 h 77"/>
                  <a:gd name="T28" fmla="*/ 4 w 85"/>
                  <a:gd name="T29" fmla="*/ 2 h 77"/>
                  <a:gd name="T30" fmla="*/ 5 w 85"/>
                  <a:gd name="T31" fmla="*/ 1 h 77"/>
                  <a:gd name="T32" fmla="*/ 4 w 85"/>
                  <a:gd name="T33" fmla="*/ 1 h 77"/>
                  <a:gd name="T34" fmla="*/ 4 w 85"/>
                  <a:gd name="T35" fmla="*/ 1 h 77"/>
                  <a:gd name="T36" fmla="*/ 5 w 85"/>
                  <a:gd name="T37" fmla="*/ 0 h 77"/>
                  <a:gd name="T38" fmla="*/ 4 w 85"/>
                  <a:gd name="T39" fmla="*/ 0 h 77"/>
                  <a:gd name="T40" fmla="*/ 4 w 85"/>
                  <a:gd name="T41" fmla="*/ 1 h 77"/>
                  <a:gd name="T42" fmla="*/ 4 w 85"/>
                  <a:gd name="T43" fmla="*/ 1 h 77"/>
                  <a:gd name="T44" fmla="*/ 4 w 85"/>
                  <a:gd name="T45" fmla="*/ 0 h 77"/>
                  <a:gd name="T46" fmla="*/ 4 w 85"/>
                  <a:gd name="T47" fmla="*/ 0 h 77"/>
                  <a:gd name="T48" fmla="*/ 4 w 85"/>
                  <a:gd name="T49" fmla="*/ 1 h 77"/>
                  <a:gd name="T50" fmla="*/ 3 w 85"/>
                  <a:gd name="T51" fmla="*/ 1 h 77"/>
                  <a:gd name="T52" fmla="*/ 2 w 85"/>
                  <a:gd name="T53" fmla="*/ 0 h 77"/>
                  <a:gd name="T54" fmla="*/ 2 w 85"/>
                  <a:gd name="T55" fmla="*/ 0 h 77"/>
                  <a:gd name="T56" fmla="*/ 2 w 85"/>
                  <a:gd name="T57" fmla="*/ 1 h 77"/>
                  <a:gd name="T58" fmla="*/ 3 w 85"/>
                  <a:gd name="T59" fmla="*/ 1 h 77"/>
                  <a:gd name="T60" fmla="*/ 2 w 85"/>
                  <a:gd name="T61" fmla="*/ 1 h 77"/>
                  <a:gd name="T62" fmla="*/ 2 w 85"/>
                  <a:gd name="T63" fmla="*/ 2 h 77"/>
                  <a:gd name="T64" fmla="*/ 1 w 85"/>
                  <a:gd name="T65" fmla="*/ 1 h 77"/>
                  <a:gd name="T66" fmla="*/ 1 w 85"/>
                  <a:gd name="T67" fmla="*/ 1 h 77"/>
                  <a:gd name="T68" fmla="*/ 2 w 85"/>
                  <a:gd name="T69" fmla="*/ 2 h 77"/>
                  <a:gd name="T70" fmla="*/ 0 w 85"/>
                  <a:gd name="T71" fmla="*/ 2 h 77"/>
                  <a:gd name="T72" fmla="*/ 2 w 85"/>
                  <a:gd name="T73" fmla="*/ 2 h 77"/>
                  <a:gd name="T74" fmla="*/ 1 w 85"/>
                  <a:gd name="T75" fmla="*/ 2 h 77"/>
                  <a:gd name="T76" fmla="*/ 0 w 85"/>
                  <a:gd name="T77" fmla="*/ 2 h 77"/>
                  <a:gd name="T78" fmla="*/ 0 w 85"/>
                  <a:gd name="T79" fmla="*/ 2 h 77"/>
                  <a:gd name="T80" fmla="*/ 1 w 85"/>
                  <a:gd name="T81" fmla="*/ 2 h 77"/>
                  <a:gd name="T82" fmla="*/ 1 w 85"/>
                  <a:gd name="T83" fmla="*/ 3 h 77"/>
                  <a:gd name="T84" fmla="*/ 0 w 85"/>
                  <a:gd name="T85" fmla="*/ 3 h 77"/>
                  <a:gd name="T86" fmla="*/ 0 w 85"/>
                  <a:gd name="T87" fmla="*/ 3 h 77"/>
                  <a:gd name="T88" fmla="*/ 1 w 85"/>
                  <a:gd name="T89" fmla="*/ 3 h 77"/>
                  <a:gd name="T90" fmla="*/ 0 w 85"/>
                  <a:gd name="T91" fmla="*/ 4 h 77"/>
                  <a:gd name="T92" fmla="*/ 2 w 85"/>
                  <a:gd name="T93" fmla="*/ 3 h 77"/>
                  <a:gd name="T94" fmla="*/ 1 w 85"/>
                  <a:gd name="T95" fmla="*/ 4 h 77"/>
                  <a:gd name="T96" fmla="*/ 1 w 85"/>
                  <a:gd name="T97" fmla="*/ 4 h 77"/>
                  <a:gd name="T98" fmla="*/ 2 w 85"/>
                  <a:gd name="T99" fmla="*/ 4 h 77"/>
                  <a:gd name="T100" fmla="*/ 2 w 85"/>
                  <a:gd name="T101" fmla="*/ 3 h 77"/>
                  <a:gd name="T102" fmla="*/ 2 w 85"/>
                  <a:gd name="T103" fmla="*/ 4 h 77"/>
                  <a:gd name="T104" fmla="*/ 1 w 85"/>
                  <a:gd name="T105" fmla="*/ 4 h 77"/>
                  <a:gd name="T106" fmla="*/ 2 w 85"/>
                  <a:gd name="T107" fmla="*/ 5 h 77"/>
                  <a:gd name="T108" fmla="*/ 2 w 85"/>
                  <a:gd name="T109" fmla="*/ 3 h 77"/>
                  <a:gd name="T110" fmla="*/ 2 w 85"/>
                  <a:gd name="T111" fmla="*/ 4 h 77"/>
                  <a:gd name="T112" fmla="*/ 3 w 85"/>
                  <a:gd name="T113" fmla="*/ 3 h 77"/>
                  <a:gd name="T114" fmla="*/ 3 w 85"/>
                  <a:gd name="T115" fmla="*/ 4 h 77"/>
                  <a:gd name="T116" fmla="*/ 3 w 85"/>
                  <a:gd name="T117" fmla="*/ 4 h 77"/>
                  <a:gd name="T118" fmla="*/ 3 w 85"/>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77"/>
                  <a:gd name="T182" fmla="*/ 85 w 85"/>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77">
                    <a:moveTo>
                      <a:pt x="49" y="52"/>
                    </a:moveTo>
                    <a:lnTo>
                      <a:pt x="56" y="49"/>
                    </a:lnTo>
                    <a:lnTo>
                      <a:pt x="64" y="66"/>
                    </a:lnTo>
                    <a:lnTo>
                      <a:pt x="57" y="69"/>
                    </a:lnTo>
                    <a:lnTo>
                      <a:pt x="49" y="52"/>
                    </a:lnTo>
                    <a:close/>
                    <a:moveTo>
                      <a:pt x="67" y="64"/>
                    </a:moveTo>
                    <a:lnTo>
                      <a:pt x="65" y="66"/>
                    </a:lnTo>
                    <a:lnTo>
                      <a:pt x="64" y="66"/>
                    </a:lnTo>
                    <a:lnTo>
                      <a:pt x="59" y="58"/>
                    </a:lnTo>
                    <a:lnTo>
                      <a:pt x="67" y="64"/>
                    </a:lnTo>
                    <a:close/>
                    <a:moveTo>
                      <a:pt x="53" y="51"/>
                    </a:moveTo>
                    <a:lnTo>
                      <a:pt x="56" y="48"/>
                    </a:lnTo>
                    <a:lnTo>
                      <a:pt x="69" y="61"/>
                    </a:lnTo>
                    <a:lnTo>
                      <a:pt x="67" y="64"/>
                    </a:lnTo>
                    <a:lnTo>
                      <a:pt x="53" y="51"/>
                    </a:lnTo>
                    <a:close/>
                    <a:moveTo>
                      <a:pt x="56" y="48"/>
                    </a:moveTo>
                    <a:lnTo>
                      <a:pt x="56" y="48"/>
                    </a:lnTo>
                    <a:lnTo>
                      <a:pt x="62" y="54"/>
                    </a:lnTo>
                    <a:lnTo>
                      <a:pt x="56" y="48"/>
                    </a:lnTo>
                    <a:close/>
                    <a:moveTo>
                      <a:pt x="56" y="48"/>
                    </a:moveTo>
                    <a:lnTo>
                      <a:pt x="59" y="45"/>
                    </a:lnTo>
                    <a:lnTo>
                      <a:pt x="72" y="58"/>
                    </a:lnTo>
                    <a:lnTo>
                      <a:pt x="69" y="61"/>
                    </a:lnTo>
                    <a:lnTo>
                      <a:pt x="56" y="48"/>
                    </a:lnTo>
                    <a:close/>
                    <a:moveTo>
                      <a:pt x="75" y="56"/>
                    </a:moveTo>
                    <a:lnTo>
                      <a:pt x="73" y="57"/>
                    </a:lnTo>
                    <a:lnTo>
                      <a:pt x="72" y="58"/>
                    </a:lnTo>
                    <a:lnTo>
                      <a:pt x="66" y="51"/>
                    </a:lnTo>
                    <a:lnTo>
                      <a:pt x="75" y="56"/>
                    </a:lnTo>
                    <a:close/>
                    <a:moveTo>
                      <a:pt x="57" y="47"/>
                    </a:moveTo>
                    <a:lnTo>
                      <a:pt x="60" y="40"/>
                    </a:lnTo>
                    <a:lnTo>
                      <a:pt x="78" y="49"/>
                    </a:lnTo>
                    <a:lnTo>
                      <a:pt x="75" y="56"/>
                    </a:lnTo>
                    <a:lnTo>
                      <a:pt x="57" y="47"/>
                    </a:lnTo>
                    <a:close/>
                    <a:moveTo>
                      <a:pt x="60" y="40"/>
                    </a:moveTo>
                    <a:lnTo>
                      <a:pt x="61" y="39"/>
                    </a:lnTo>
                    <a:lnTo>
                      <a:pt x="62" y="38"/>
                    </a:lnTo>
                    <a:lnTo>
                      <a:pt x="69" y="45"/>
                    </a:lnTo>
                    <a:lnTo>
                      <a:pt x="60" y="40"/>
                    </a:lnTo>
                    <a:close/>
                    <a:moveTo>
                      <a:pt x="62" y="38"/>
                    </a:moveTo>
                    <a:lnTo>
                      <a:pt x="66" y="35"/>
                    </a:lnTo>
                    <a:lnTo>
                      <a:pt x="79" y="48"/>
                    </a:lnTo>
                    <a:lnTo>
                      <a:pt x="76" y="51"/>
                    </a:lnTo>
                    <a:lnTo>
                      <a:pt x="62" y="38"/>
                    </a:lnTo>
                    <a:close/>
                    <a:moveTo>
                      <a:pt x="82" y="41"/>
                    </a:moveTo>
                    <a:lnTo>
                      <a:pt x="82" y="46"/>
                    </a:lnTo>
                    <a:lnTo>
                      <a:pt x="79" y="48"/>
                    </a:lnTo>
                    <a:lnTo>
                      <a:pt x="72" y="41"/>
                    </a:lnTo>
                    <a:lnTo>
                      <a:pt x="82" y="41"/>
                    </a:lnTo>
                    <a:close/>
                    <a:moveTo>
                      <a:pt x="62" y="41"/>
                    </a:moveTo>
                    <a:lnTo>
                      <a:pt x="62" y="38"/>
                    </a:lnTo>
                    <a:lnTo>
                      <a:pt x="82" y="38"/>
                    </a:lnTo>
                    <a:lnTo>
                      <a:pt x="82" y="41"/>
                    </a:lnTo>
                    <a:lnTo>
                      <a:pt x="62" y="41"/>
                    </a:lnTo>
                    <a:close/>
                    <a:moveTo>
                      <a:pt x="62" y="38"/>
                    </a:moveTo>
                    <a:lnTo>
                      <a:pt x="62" y="36"/>
                    </a:lnTo>
                    <a:lnTo>
                      <a:pt x="64" y="34"/>
                    </a:lnTo>
                    <a:lnTo>
                      <a:pt x="72" y="38"/>
                    </a:lnTo>
                    <a:lnTo>
                      <a:pt x="62" y="38"/>
                    </a:lnTo>
                    <a:close/>
                    <a:moveTo>
                      <a:pt x="64" y="34"/>
                    </a:moveTo>
                    <a:lnTo>
                      <a:pt x="67" y="28"/>
                    </a:lnTo>
                    <a:lnTo>
                      <a:pt x="85" y="36"/>
                    </a:lnTo>
                    <a:lnTo>
                      <a:pt x="81" y="42"/>
                    </a:lnTo>
                    <a:lnTo>
                      <a:pt x="64" y="34"/>
                    </a:lnTo>
                    <a:close/>
                    <a:moveTo>
                      <a:pt x="85" y="32"/>
                    </a:moveTo>
                    <a:lnTo>
                      <a:pt x="85" y="35"/>
                    </a:lnTo>
                    <a:lnTo>
                      <a:pt x="85" y="36"/>
                    </a:lnTo>
                    <a:lnTo>
                      <a:pt x="76" y="32"/>
                    </a:lnTo>
                    <a:lnTo>
                      <a:pt x="85" y="32"/>
                    </a:lnTo>
                    <a:close/>
                    <a:moveTo>
                      <a:pt x="66" y="32"/>
                    </a:moveTo>
                    <a:lnTo>
                      <a:pt x="66" y="29"/>
                    </a:lnTo>
                    <a:lnTo>
                      <a:pt x="85" y="29"/>
                    </a:lnTo>
                    <a:lnTo>
                      <a:pt x="85" y="32"/>
                    </a:lnTo>
                    <a:lnTo>
                      <a:pt x="66" y="32"/>
                    </a:lnTo>
                    <a:close/>
                    <a:moveTo>
                      <a:pt x="85" y="25"/>
                    </a:moveTo>
                    <a:lnTo>
                      <a:pt x="85" y="27"/>
                    </a:lnTo>
                    <a:lnTo>
                      <a:pt x="85" y="29"/>
                    </a:lnTo>
                    <a:lnTo>
                      <a:pt x="76" y="29"/>
                    </a:lnTo>
                    <a:lnTo>
                      <a:pt x="85" y="25"/>
                    </a:lnTo>
                    <a:close/>
                    <a:moveTo>
                      <a:pt x="67" y="32"/>
                    </a:moveTo>
                    <a:lnTo>
                      <a:pt x="64" y="27"/>
                    </a:lnTo>
                    <a:lnTo>
                      <a:pt x="81" y="18"/>
                    </a:lnTo>
                    <a:lnTo>
                      <a:pt x="85" y="25"/>
                    </a:lnTo>
                    <a:lnTo>
                      <a:pt x="67" y="32"/>
                    </a:lnTo>
                    <a:close/>
                    <a:moveTo>
                      <a:pt x="64" y="27"/>
                    </a:moveTo>
                    <a:lnTo>
                      <a:pt x="62" y="25"/>
                    </a:lnTo>
                    <a:lnTo>
                      <a:pt x="62" y="23"/>
                    </a:lnTo>
                    <a:lnTo>
                      <a:pt x="72" y="23"/>
                    </a:lnTo>
                    <a:lnTo>
                      <a:pt x="64" y="27"/>
                    </a:lnTo>
                    <a:close/>
                    <a:moveTo>
                      <a:pt x="62" y="23"/>
                    </a:moveTo>
                    <a:lnTo>
                      <a:pt x="62" y="19"/>
                    </a:lnTo>
                    <a:lnTo>
                      <a:pt x="82" y="19"/>
                    </a:lnTo>
                    <a:lnTo>
                      <a:pt x="82" y="23"/>
                    </a:lnTo>
                    <a:lnTo>
                      <a:pt x="62" y="23"/>
                    </a:lnTo>
                    <a:close/>
                    <a:moveTo>
                      <a:pt x="79" y="13"/>
                    </a:moveTo>
                    <a:lnTo>
                      <a:pt x="82" y="15"/>
                    </a:lnTo>
                    <a:lnTo>
                      <a:pt x="82" y="19"/>
                    </a:lnTo>
                    <a:lnTo>
                      <a:pt x="72" y="19"/>
                    </a:lnTo>
                    <a:lnTo>
                      <a:pt x="79" y="13"/>
                    </a:lnTo>
                    <a:close/>
                    <a:moveTo>
                      <a:pt x="66" y="26"/>
                    </a:moveTo>
                    <a:lnTo>
                      <a:pt x="62" y="23"/>
                    </a:lnTo>
                    <a:lnTo>
                      <a:pt x="76" y="9"/>
                    </a:lnTo>
                    <a:lnTo>
                      <a:pt x="79" y="13"/>
                    </a:lnTo>
                    <a:lnTo>
                      <a:pt x="66" y="26"/>
                    </a:lnTo>
                    <a:close/>
                    <a:moveTo>
                      <a:pt x="62" y="23"/>
                    </a:moveTo>
                    <a:lnTo>
                      <a:pt x="72" y="32"/>
                    </a:lnTo>
                    <a:lnTo>
                      <a:pt x="62" y="23"/>
                    </a:lnTo>
                    <a:lnTo>
                      <a:pt x="69" y="16"/>
                    </a:lnTo>
                    <a:lnTo>
                      <a:pt x="62" y="23"/>
                    </a:lnTo>
                    <a:close/>
                    <a:moveTo>
                      <a:pt x="62" y="23"/>
                    </a:moveTo>
                    <a:lnTo>
                      <a:pt x="59" y="19"/>
                    </a:lnTo>
                    <a:lnTo>
                      <a:pt x="72" y="6"/>
                    </a:lnTo>
                    <a:lnTo>
                      <a:pt x="76" y="9"/>
                    </a:lnTo>
                    <a:lnTo>
                      <a:pt x="62" y="23"/>
                    </a:lnTo>
                    <a:close/>
                    <a:moveTo>
                      <a:pt x="66" y="4"/>
                    </a:moveTo>
                    <a:lnTo>
                      <a:pt x="70" y="4"/>
                    </a:lnTo>
                    <a:lnTo>
                      <a:pt x="72" y="6"/>
                    </a:lnTo>
                    <a:lnTo>
                      <a:pt x="66" y="13"/>
                    </a:lnTo>
                    <a:lnTo>
                      <a:pt x="66" y="4"/>
                    </a:lnTo>
                    <a:close/>
                    <a:moveTo>
                      <a:pt x="66" y="23"/>
                    </a:moveTo>
                    <a:lnTo>
                      <a:pt x="62" y="23"/>
                    </a:lnTo>
                    <a:lnTo>
                      <a:pt x="62" y="4"/>
                    </a:lnTo>
                    <a:lnTo>
                      <a:pt x="66" y="4"/>
                    </a:lnTo>
                    <a:lnTo>
                      <a:pt x="66" y="23"/>
                    </a:lnTo>
                    <a:close/>
                    <a:moveTo>
                      <a:pt x="62" y="23"/>
                    </a:moveTo>
                    <a:lnTo>
                      <a:pt x="59" y="23"/>
                    </a:lnTo>
                    <a:lnTo>
                      <a:pt x="56" y="19"/>
                    </a:lnTo>
                    <a:lnTo>
                      <a:pt x="62" y="13"/>
                    </a:lnTo>
                    <a:lnTo>
                      <a:pt x="62" y="23"/>
                    </a:lnTo>
                    <a:close/>
                    <a:moveTo>
                      <a:pt x="56" y="19"/>
                    </a:moveTo>
                    <a:lnTo>
                      <a:pt x="53" y="16"/>
                    </a:lnTo>
                    <a:lnTo>
                      <a:pt x="67" y="3"/>
                    </a:lnTo>
                    <a:lnTo>
                      <a:pt x="69" y="6"/>
                    </a:lnTo>
                    <a:lnTo>
                      <a:pt x="56" y="19"/>
                    </a:lnTo>
                    <a:close/>
                    <a:moveTo>
                      <a:pt x="59" y="0"/>
                    </a:moveTo>
                    <a:lnTo>
                      <a:pt x="64" y="0"/>
                    </a:lnTo>
                    <a:lnTo>
                      <a:pt x="67" y="3"/>
                    </a:lnTo>
                    <a:lnTo>
                      <a:pt x="59" y="9"/>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7" y="19"/>
                    </a:lnTo>
                    <a:lnTo>
                      <a:pt x="37" y="0"/>
                    </a:lnTo>
                    <a:lnTo>
                      <a:pt x="44" y="0"/>
                    </a:lnTo>
                    <a:lnTo>
                      <a:pt x="44" y="19"/>
                    </a:lnTo>
                    <a:close/>
                    <a:moveTo>
                      <a:pt x="30" y="3"/>
                    </a:moveTo>
                    <a:lnTo>
                      <a:pt x="34" y="0"/>
                    </a:lnTo>
                    <a:lnTo>
                      <a:pt x="37" y="0"/>
                    </a:lnTo>
                    <a:lnTo>
                      <a:pt x="37" y="9"/>
                    </a:lnTo>
                    <a:lnTo>
                      <a:pt x="30" y="3"/>
                    </a:lnTo>
                    <a:close/>
                    <a:moveTo>
                      <a:pt x="44" y="16"/>
                    </a:moveTo>
                    <a:lnTo>
                      <a:pt x="40" y="19"/>
                    </a:lnTo>
                    <a:lnTo>
                      <a:pt x="27" y="6"/>
                    </a:lnTo>
                    <a:lnTo>
                      <a:pt x="30" y="3"/>
                    </a:lnTo>
                    <a:lnTo>
                      <a:pt x="44" y="16"/>
                    </a:lnTo>
                    <a:close/>
                    <a:moveTo>
                      <a:pt x="40" y="19"/>
                    </a:moveTo>
                    <a:lnTo>
                      <a:pt x="39" y="20"/>
                    </a:lnTo>
                    <a:lnTo>
                      <a:pt x="38" y="21"/>
                    </a:lnTo>
                    <a:lnTo>
                      <a:pt x="34" y="13"/>
                    </a:lnTo>
                    <a:lnTo>
                      <a:pt x="40" y="19"/>
                    </a:lnTo>
                    <a:close/>
                    <a:moveTo>
                      <a:pt x="38" y="21"/>
                    </a:moveTo>
                    <a:lnTo>
                      <a:pt x="32" y="25"/>
                    </a:lnTo>
                    <a:lnTo>
                      <a:pt x="24" y="7"/>
                    </a:lnTo>
                    <a:lnTo>
                      <a:pt x="29" y="4"/>
                    </a:lnTo>
                    <a:lnTo>
                      <a:pt x="38" y="21"/>
                    </a:lnTo>
                    <a:close/>
                    <a:moveTo>
                      <a:pt x="21" y="9"/>
                    </a:moveTo>
                    <a:lnTo>
                      <a:pt x="23" y="8"/>
                    </a:lnTo>
                    <a:lnTo>
                      <a:pt x="24" y="7"/>
                    </a:lnTo>
                    <a:lnTo>
                      <a:pt x="28" y="16"/>
                    </a:lnTo>
                    <a:lnTo>
                      <a:pt x="21" y="9"/>
                    </a:lnTo>
                    <a:close/>
                    <a:moveTo>
                      <a:pt x="35" y="23"/>
                    </a:moveTo>
                    <a:lnTo>
                      <a:pt x="32" y="26"/>
                    </a:lnTo>
                    <a:lnTo>
                      <a:pt x="18" y="13"/>
                    </a:lnTo>
                    <a:lnTo>
                      <a:pt x="21" y="9"/>
                    </a:lnTo>
                    <a:lnTo>
                      <a:pt x="35" y="23"/>
                    </a:lnTo>
                    <a:close/>
                    <a:moveTo>
                      <a:pt x="32" y="26"/>
                    </a:moveTo>
                    <a:lnTo>
                      <a:pt x="30" y="27"/>
                    </a:lnTo>
                    <a:lnTo>
                      <a:pt x="29" y="28"/>
                    </a:lnTo>
                    <a:lnTo>
                      <a:pt x="25" y="19"/>
                    </a:lnTo>
                    <a:lnTo>
                      <a:pt x="32" y="26"/>
                    </a:lnTo>
                    <a:close/>
                    <a:moveTo>
                      <a:pt x="29" y="28"/>
                    </a:moveTo>
                    <a:lnTo>
                      <a:pt x="23" y="31"/>
                    </a:lnTo>
                    <a:lnTo>
                      <a:pt x="14" y="14"/>
                    </a:lnTo>
                    <a:lnTo>
                      <a:pt x="21" y="10"/>
                    </a:lnTo>
                    <a:lnTo>
                      <a:pt x="29" y="28"/>
                    </a:lnTo>
                    <a:close/>
                    <a:moveTo>
                      <a:pt x="12" y="16"/>
                    </a:moveTo>
                    <a:lnTo>
                      <a:pt x="13" y="15"/>
                    </a:lnTo>
                    <a:lnTo>
                      <a:pt x="14" y="14"/>
                    </a:lnTo>
                    <a:lnTo>
                      <a:pt x="18" y="23"/>
                    </a:lnTo>
                    <a:lnTo>
                      <a:pt x="12" y="16"/>
                    </a:lnTo>
                    <a:close/>
                    <a:moveTo>
                      <a:pt x="25" y="29"/>
                    </a:moveTo>
                    <a:lnTo>
                      <a:pt x="22" y="32"/>
                    </a:lnTo>
                    <a:lnTo>
                      <a:pt x="8" y="19"/>
                    </a:lnTo>
                    <a:lnTo>
                      <a:pt x="12" y="16"/>
                    </a:lnTo>
                    <a:lnTo>
                      <a:pt x="25" y="29"/>
                    </a:lnTo>
                    <a:close/>
                    <a:moveTo>
                      <a:pt x="22" y="32"/>
                    </a:moveTo>
                    <a:lnTo>
                      <a:pt x="18" y="36"/>
                    </a:lnTo>
                    <a:lnTo>
                      <a:pt x="5" y="23"/>
                    </a:lnTo>
                    <a:lnTo>
                      <a:pt x="8" y="19"/>
                    </a:lnTo>
                    <a:lnTo>
                      <a:pt x="22" y="32"/>
                    </a:lnTo>
                    <a:close/>
                    <a:moveTo>
                      <a:pt x="3" y="29"/>
                    </a:moveTo>
                    <a:lnTo>
                      <a:pt x="3" y="25"/>
                    </a:lnTo>
                    <a:lnTo>
                      <a:pt x="5" y="23"/>
                    </a:lnTo>
                    <a:lnTo>
                      <a:pt x="12" y="29"/>
                    </a:lnTo>
                    <a:lnTo>
                      <a:pt x="3" y="29"/>
                    </a:lnTo>
                    <a:close/>
                    <a:moveTo>
                      <a:pt x="22" y="29"/>
                    </a:moveTo>
                    <a:lnTo>
                      <a:pt x="22" y="35"/>
                    </a:lnTo>
                    <a:lnTo>
                      <a:pt x="3" y="35"/>
                    </a:lnTo>
                    <a:lnTo>
                      <a:pt x="3" y="29"/>
                    </a:lnTo>
                    <a:lnTo>
                      <a:pt x="22" y="29"/>
                    </a:lnTo>
                    <a:close/>
                    <a:moveTo>
                      <a:pt x="22" y="35"/>
                    </a:moveTo>
                    <a:lnTo>
                      <a:pt x="22" y="39"/>
                    </a:lnTo>
                    <a:lnTo>
                      <a:pt x="18" y="41"/>
                    </a:lnTo>
                    <a:lnTo>
                      <a:pt x="12" y="35"/>
                    </a:lnTo>
                    <a:lnTo>
                      <a:pt x="22" y="35"/>
                    </a:lnTo>
                    <a:close/>
                    <a:moveTo>
                      <a:pt x="18" y="41"/>
                    </a:moveTo>
                    <a:lnTo>
                      <a:pt x="15" y="45"/>
                    </a:lnTo>
                    <a:lnTo>
                      <a:pt x="2" y="31"/>
                    </a:lnTo>
                    <a:lnTo>
                      <a:pt x="5" y="28"/>
                    </a:lnTo>
                    <a:lnTo>
                      <a:pt x="18" y="41"/>
                    </a:lnTo>
                    <a:close/>
                    <a:moveTo>
                      <a:pt x="0" y="38"/>
                    </a:moveTo>
                    <a:lnTo>
                      <a:pt x="0" y="35"/>
                    </a:lnTo>
                    <a:lnTo>
                      <a:pt x="2" y="31"/>
                    </a:lnTo>
                    <a:lnTo>
                      <a:pt x="8" y="38"/>
                    </a:lnTo>
                    <a:lnTo>
                      <a:pt x="0" y="38"/>
                    </a:lnTo>
                    <a:close/>
                    <a:moveTo>
                      <a:pt x="18" y="38"/>
                    </a:moveTo>
                    <a:lnTo>
                      <a:pt x="18" y="41"/>
                    </a:lnTo>
                    <a:lnTo>
                      <a:pt x="0" y="41"/>
                    </a:lnTo>
                    <a:lnTo>
                      <a:pt x="0" y="38"/>
                    </a:lnTo>
                    <a:lnTo>
                      <a:pt x="18" y="38"/>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4"/>
                    </a:lnTo>
                    <a:lnTo>
                      <a:pt x="0" y="51"/>
                    </a:lnTo>
                    <a:lnTo>
                      <a:pt x="8" y="51"/>
                    </a:lnTo>
                    <a:lnTo>
                      <a:pt x="2" y="58"/>
                    </a:lnTo>
                    <a:close/>
                    <a:moveTo>
                      <a:pt x="15" y="45"/>
                    </a:moveTo>
                    <a:lnTo>
                      <a:pt x="18" y="48"/>
                    </a:lnTo>
                    <a:lnTo>
                      <a:pt x="5" y="61"/>
                    </a:lnTo>
                    <a:lnTo>
                      <a:pt x="2" y="58"/>
                    </a:lnTo>
                    <a:lnTo>
                      <a:pt x="15" y="45"/>
                    </a:lnTo>
                    <a:close/>
                    <a:moveTo>
                      <a:pt x="18" y="48"/>
                    </a:moveTo>
                    <a:lnTo>
                      <a:pt x="22" y="50"/>
                    </a:lnTo>
                    <a:lnTo>
                      <a:pt x="22" y="54"/>
                    </a:lnTo>
                    <a:lnTo>
                      <a:pt x="12" y="54"/>
                    </a:lnTo>
                    <a:lnTo>
                      <a:pt x="18" y="48"/>
                    </a:lnTo>
                    <a:close/>
                    <a:moveTo>
                      <a:pt x="22" y="54"/>
                    </a:moveTo>
                    <a:lnTo>
                      <a:pt x="22" y="58"/>
                    </a:lnTo>
                    <a:lnTo>
                      <a:pt x="3" y="58"/>
                    </a:lnTo>
                    <a:lnTo>
                      <a:pt x="3" y="54"/>
                    </a:lnTo>
                    <a:lnTo>
                      <a:pt x="22" y="54"/>
                    </a:lnTo>
                    <a:close/>
                    <a:moveTo>
                      <a:pt x="5" y="64"/>
                    </a:moveTo>
                    <a:lnTo>
                      <a:pt x="3" y="61"/>
                    </a:lnTo>
                    <a:lnTo>
                      <a:pt x="3" y="58"/>
                    </a:lnTo>
                    <a:lnTo>
                      <a:pt x="12" y="58"/>
                    </a:lnTo>
                    <a:lnTo>
                      <a:pt x="5" y="64"/>
                    </a:lnTo>
                    <a:close/>
                    <a:moveTo>
                      <a:pt x="18" y="50"/>
                    </a:moveTo>
                    <a:lnTo>
                      <a:pt x="22" y="53"/>
                    </a:lnTo>
                    <a:lnTo>
                      <a:pt x="8" y="68"/>
                    </a:lnTo>
                    <a:lnTo>
                      <a:pt x="5" y="64"/>
                    </a:lnTo>
                    <a:lnTo>
                      <a:pt x="18" y="50"/>
                    </a:lnTo>
                    <a:close/>
                    <a:moveTo>
                      <a:pt x="11" y="69"/>
                    </a:moveTo>
                    <a:lnTo>
                      <a:pt x="10" y="69"/>
                    </a:lnTo>
                    <a:lnTo>
                      <a:pt x="8" y="68"/>
                    </a:lnTo>
                    <a:lnTo>
                      <a:pt x="15" y="60"/>
                    </a:lnTo>
                    <a:lnTo>
                      <a:pt x="11" y="69"/>
                    </a:lnTo>
                    <a:close/>
                    <a:moveTo>
                      <a:pt x="19" y="52"/>
                    </a:moveTo>
                    <a:lnTo>
                      <a:pt x="26" y="56"/>
                    </a:lnTo>
                    <a:lnTo>
                      <a:pt x="17" y="72"/>
                    </a:lnTo>
                    <a:lnTo>
                      <a:pt x="11" y="69"/>
                    </a:lnTo>
                    <a:lnTo>
                      <a:pt x="19" y="52"/>
                    </a:lnTo>
                    <a:close/>
                    <a:moveTo>
                      <a:pt x="22" y="73"/>
                    </a:moveTo>
                    <a:lnTo>
                      <a:pt x="19" y="73"/>
                    </a:lnTo>
                    <a:lnTo>
                      <a:pt x="17" y="72"/>
                    </a:lnTo>
                    <a:lnTo>
                      <a:pt x="22" y="63"/>
                    </a:lnTo>
                    <a:lnTo>
                      <a:pt x="22" y="73"/>
                    </a:lnTo>
                    <a:close/>
                    <a:moveTo>
                      <a:pt x="22" y="54"/>
                    </a:moveTo>
                    <a:lnTo>
                      <a:pt x="25" y="54"/>
                    </a:lnTo>
                    <a:lnTo>
                      <a:pt x="25" y="73"/>
                    </a:lnTo>
                    <a:lnTo>
                      <a:pt x="22" y="73"/>
                    </a:lnTo>
                    <a:lnTo>
                      <a:pt x="22" y="54"/>
                    </a:lnTo>
                    <a:close/>
                    <a:moveTo>
                      <a:pt x="25" y="54"/>
                    </a:moveTo>
                    <a:lnTo>
                      <a:pt x="28" y="54"/>
                    </a:lnTo>
                    <a:lnTo>
                      <a:pt x="32" y="57"/>
                    </a:lnTo>
                    <a:lnTo>
                      <a:pt x="25" y="63"/>
                    </a:lnTo>
                    <a:lnTo>
                      <a:pt x="25" y="54"/>
                    </a:lnTo>
                    <a:close/>
                    <a:moveTo>
                      <a:pt x="32" y="57"/>
                    </a:moveTo>
                    <a:lnTo>
                      <a:pt x="35" y="60"/>
                    </a:lnTo>
                    <a:lnTo>
                      <a:pt x="21" y="73"/>
                    </a:lnTo>
                    <a:lnTo>
                      <a:pt x="18" y="70"/>
                    </a:lnTo>
                    <a:lnTo>
                      <a:pt x="32" y="57"/>
                    </a:lnTo>
                    <a:close/>
                    <a:moveTo>
                      <a:pt x="28" y="77"/>
                    </a:moveTo>
                    <a:lnTo>
                      <a:pt x="24" y="77"/>
                    </a:lnTo>
                    <a:lnTo>
                      <a:pt x="21" y="73"/>
                    </a:lnTo>
                    <a:lnTo>
                      <a:pt x="28" y="67"/>
                    </a:lnTo>
                    <a:lnTo>
                      <a:pt x="28" y="77"/>
                    </a:lnTo>
                    <a:close/>
                    <a:moveTo>
                      <a:pt x="28" y="58"/>
                    </a:moveTo>
                    <a:lnTo>
                      <a:pt x="34" y="58"/>
                    </a:lnTo>
                    <a:lnTo>
                      <a:pt x="34" y="77"/>
                    </a:lnTo>
                    <a:lnTo>
                      <a:pt x="28" y="77"/>
                    </a:lnTo>
                    <a:lnTo>
                      <a:pt x="28" y="58"/>
                    </a:lnTo>
                    <a:close/>
                    <a:moveTo>
                      <a:pt x="34" y="58"/>
                    </a:moveTo>
                    <a:lnTo>
                      <a:pt x="40" y="58"/>
                    </a:lnTo>
                    <a:lnTo>
                      <a:pt x="40" y="77"/>
                    </a:lnTo>
                    <a:lnTo>
                      <a:pt x="34" y="77"/>
                    </a:lnTo>
                    <a:lnTo>
                      <a:pt x="34" y="58"/>
                    </a:lnTo>
                    <a:close/>
                    <a:moveTo>
                      <a:pt x="47" y="73"/>
                    </a:moveTo>
                    <a:lnTo>
                      <a:pt x="45" y="77"/>
                    </a:lnTo>
                    <a:lnTo>
                      <a:pt x="40" y="77"/>
                    </a:lnTo>
                    <a:lnTo>
                      <a:pt x="40" y="67"/>
                    </a:lnTo>
                    <a:lnTo>
                      <a:pt x="47" y="73"/>
                    </a:lnTo>
                    <a:close/>
                    <a:moveTo>
                      <a:pt x="34" y="60"/>
                    </a:moveTo>
                    <a:lnTo>
                      <a:pt x="37" y="57"/>
                    </a:lnTo>
                    <a:lnTo>
                      <a:pt x="50" y="70"/>
                    </a:lnTo>
                    <a:lnTo>
                      <a:pt x="47" y="73"/>
                    </a:lnTo>
                    <a:lnTo>
                      <a:pt x="34" y="60"/>
                    </a:lnTo>
                    <a:close/>
                    <a:moveTo>
                      <a:pt x="37" y="57"/>
                    </a:moveTo>
                    <a:lnTo>
                      <a:pt x="39" y="54"/>
                    </a:lnTo>
                    <a:lnTo>
                      <a:pt x="44" y="54"/>
                    </a:lnTo>
                    <a:lnTo>
                      <a:pt x="44" y="63"/>
                    </a:lnTo>
                    <a:lnTo>
                      <a:pt x="37" y="57"/>
                    </a:lnTo>
                    <a:close/>
                    <a:moveTo>
                      <a:pt x="44" y="54"/>
                    </a:moveTo>
                    <a:lnTo>
                      <a:pt x="50" y="54"/>
                    </a:lnTo>
                    <a:lnTo>
                      <a:pt x="50" y="73"/>
                    </a:lnTo>
                    <a:lnTo>
                      <a:pt x="44" y="73"/>
                    </a:lnTo>
                    <a:lnTo>
                      <a:pt x="44" y="54"/>
                    </a:lnTo>
                    <a:close/>
                    <a:moveTo>
                      <a:pt x="57" y="70"/>
                    </a:moveTo>
                    <a:lnTo>
                      <a:pt x="54" y="73"/>
                    </a:lnTo>
                    <a:lnTo>
                      <a:pt x="50" y="73"/>
                    </a:lnTo>
                    <a:lnTo>
                      <a:pt x="50" y="63"/>
                    </a:lnTo>
                    <a:lnTo>
                      <a:pt x="57" y="70"/>
                    </a:lnTo>
                    <a:close/>
                    <a:moveTo>
                      <a:pt x="44" y="57"/>
                    </a:moveTo>
                    <a:lnTo>
                      <a:pt x="47" y="53"/>
                    </a:lnTo>
                    <a:lnTo>
                      <a:pt x="60"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5" name="Freeform 672">
                <a:extLst>
                  <a:ext uri="{FF2B5EF4-FFF2-40B4-BE49-F238E27FC236}">
                    <a16:creationId xmlns:a16="http://schemas.microsoft.com/office/drawing/2014/main" id="{41D867B6-B20F-403C-A2DE-7701232D4211}"/>
                  </a:ext>
                </a:extLst>
              </p:cNvPr>
              <p:cNvSpPr>
                <a:spLocks/>
              </p:cNvSpPr>
              <p:nvPr/>
            </p:nvSpPr>
            <p:spPr bwMode="auto">
              <a:xfrm>
                <a:off x="3565" y="2341"/>
                <a:ext cx="16" cy="14"/>
              </a:xfrm>
              <a:custGeom>
                <a:avLst/>
                <a:gdLst>
                  <a:gd name="T0" fmla="*/ 3 w 67"/>
                  <a:gd name="T1" fmla="*/ 3 h 57"/>
                  <a:gd name="T2" fmla="*/ 3 w 67"/>
                  <a:gd name="T3" fmla="*/ 3 h 57"/>
                  <a:gd name="T4" fmla="*/ 3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1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51"/>
                    </a:lnTo>
                    <a:lnTo>
                      <a:pt x="54" y="44"/>
                    </a:lnTo>
                    <a:lnTo>
                      <a:pt x="61" y="41"/>
                    </a:lnTo>
                    <a:lnTo>
                      <a:pt x="63" y="39"/>
                    </a:lnTo>
                    <a:lnTo>
                      <a:pt x="63" y="32"/>
                    </a:lnTo>
                    <a:lnTo>
                      <a:pt x="67" y="29"/>
                    </a:lnTo>
                    <a:lnTo>
                      <a:pt x="67" y="26"/>
                    </a:lnTo>
                    <a:lnTo>
                      <a:pt x="67" y="19"/>
                    </a:lnTo>
                    <a:lnTo>
                      <a:pt x="67" y="16"/>
                    </a:lnTo>
                    <a:lnTo>
                      <a:pt x="63" y="13"/>
                    </a:lnTo>
                    <a:lnTo>
                      <a:pt x="61" y="10"/>
                    </a:lnTo>
                    <a:lnTo>
                      <a:pt x="58" y="7"/>
                    </a:lnTo>
                    <a:lnTo>
                      <a:pt x="54" y="3"/>
                    </a:lnTo>
                    <a:lnTo>
                      <a:pt x="51" y="3"/>
                    </a:lnTo>
                    <a:lnTo>
                      <a:pt x="44" y="0"/>
                    </a:lnTo>
                    <a:lnTo>
                      <a:pt x="41" y="0"/>
                    </a:lnTo>
                    <a:lnTo>
                      <a:pt x="35" y="0"/>
                    </a:lnTo>
                    <a:lnTo>
                      <a:pt x="32" y="3"/>
                    </a:lnTo>
                    <a:lnTo>
                      <a:pt x="26" y="3"/>
                    </a:lnTo>
                    <a:lnTo>
                      <a:pt x="19" y="7"/>
                    </a:lnTo>
                    <a:lnTo>
                      <a:pt x="16" y="10"/>
                    </a:lnTo>
                    <a:lnTo>
                      <a:pt x="13" y="13"/>
                    </a:lnTo>
                    <a:lnTo>
                      <a:pt x="7" y="16"/>
                    </a:lnTo>
                    <a:lnTo>
                      <a:pt x="7" y="22"/>
                    </a:lnTo>
                    <a:lnTo>
                      <a:pt x="4" y="26"/>
                    </a:lnTo>
                    <a:lnTo>
                      <a:pt x="0" y="32"/>
                    </a:lnTo>
                    <a:lnTo>
                      <a:pt x="0" y="35"/>
                    </a:lnTo>
                    <a:lnTo>
                      <a:pt x="0" y="39"/>
                    </a:lnTo>
                    <a:lnTo>
                      <a:pt x="0" y="44"/>
                    </a:lnTo>
                    <a:lnTo>
                      <a:pt x="4" y="48"/>
                    </a:lnTo>
                    <a:lnTo>
                      <a:pt x="7" y="51"/>
                    </a:lnTo>
                    <a:lnTo>
                      <a:pt x="9" y="54"/>
                    </a:lnTo>
                    <a:lnTo>
                      <a:pt x="13" y="57"/>
                    </a:lnTo>
                    <a:lnTo>
                      <a:pt x="16" y="57"/>
                    </a:lnTo>
                    <a:lnTo>
                      <a:pt x="22" y="57"/>
                    </a:lnTo>
                    <a:lnTo>
                      <a:pt x="26" y="57"/>
                    </a:lnTo>
                    <a:lnTo>
                      <a:pt x="32" y="57"/>
                    </a:lnTo>
                    <a:lnTo>
                      <a:pt x="35" y="57"/>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6" name="Freeform 673">
                <a:extLst>
                  <a:ext uri="{FF2B5EF4-FFF2-40B4-BE49-F238E27FC236}">
                    <a16:creationId xmlns:a16="http://schemas.microsoft.com/office/drawing/2014/main" id="{EC19E2DF-B1E1-4222-B78F-F3D2D5C429EA}"/>
                  </a:ext>
                </a:extLst>
              </p:cNvPr>
              <p:cNvSpPr>
                <a:spLocks noEditPoints="1"/>
              </p:cNvSpPr>
              <p:nvPr/>
            </p:nvSpPr>
            <p:spPr bwMode="auto">
              <a:xfrm>
                <a:off x="3562" y="2338"/>
                <a:ext cx="22" cy="19"/>
              </a:xfrm>
              <a:custGeom>
                <a:avLst/>
                <a:gdLst>
                  <a:gd name="T0" fmla="*/ 5 w 86"/>
                  <a:gd name="T1" fmla="*/ 4 h 77"/>
                  <a:gd name="T2" fmla="*/ 4 w 86"/>
                  <a:gd name="T3" fmla="*/ 3 h 77"/>
                  <a:gd name="T4" fmla="*/ 4 w 86"/>
                  <a:gd name="T5" fmla="*/ 3 h 77"/>
                  <a:gd name="T6" fmla="*/ 5 w 86"/>
                  <a:gd name="T7" fmla="*/ 4 h 77"/>
                  <a:gd name="T8" fmla="*/ 5 w 86"/>
                  <a:gd name="T9" fmla="*/ 4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4 w 86"/>
                  <a:gd name="T29" fmla="*/ 2 h 77"/>
                  <a:gd name="T30" fmla="*/ 4 w 86"/>
                  <a:gd name="T31" fmla="*/ 1 h 77"/>
                  <a:gd name="T32" fmla="*/ 4 w 86"/>
                  <a:gd name="T33" fmla="*/ 0 h 77"/>
                  <a:gd name="T34" fmla="*/ 4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0 h 77"/>
                  <a:gd name="T48" fmla="*/ 3 w 86"/>
                  <a:gd name="T49" fmla="*/ 1 h 77"/>
                  <a:gd name="T50" fmla="*/ 2 w 86"/>
                  <a:gd name="T51" fmla="*/ 0 h 77"/>
                  <a:gd name="T52" fmla="*/ 2 w 86"/>
                  <a:gd name="T53" fmla="*/ 1 h 77"/>
                  <a:gd name="T54" fmla="*/ 2 w 86"/>
                  <a:gd name="T55" fmla="*/ 0 h 77"/>
                  <a:gd name="T56" fmla="*/ 2 w 86"/>
                  <a:gd name="T57" fmla="*/ 0 h 77"/>
                  <a:gd name="T58" fmla="*/ 2 w 86"/>
                  <a:gd name="T59" fmla="*/ 2 h 77"/>
                  <a:gd name="T60" fmla="*/ 2 w 86"/>
                  <a:gd name="T61" fmla="*/ 2 h 77"/>
                  <a:gd name="T62" fmla="*/ 1 w 86"/>
                  <a:gd name="T63" fmla="*/ 1 h 77"/>
                  <a:gd name="T64" fmla="*/ 1 w 86"/>
                  <a:gd name="T65" fmla="*/ 2 h 77"/>
                  <a:gd name="T66" fmla="*/ 1 w 86"/>
                  <a:gd name="T67" fmla="*/ 2 h 77"/>
                  <a:gd name="T68" fmla="*/ 2 w 86"/>
                  <a:gd name="T69" fmla="*/ 2 h 77"/>
                  <a:gd name="T70" fmla="*/ 1 w 86"/>
                  <a:gd name="T71" fmla="*/ 2 h 77"/>
                  <a:gd name="T72" fmla="*/ 0 w 86"/>
                  <a:gd name="T73" fmla="*/ 2 h 77"/>
                  <a:gd name="T74" fmla="*/ 0 w 86"/>
                  <a:gd name="T75" fmla="*/ 3 h 77"/>
                  <a:gd name="T76" fmla="*/ 0 w 86"/>
                  <a:gd name="T77" fmla="*/ 3 h 77"/>
                  <a:gd name="T78" fmla="*/ 1 w 86"/>
                  <a:gd name="T79" fmla="*/ 3 h 77"/>
                  <a:gd name="T80" fmla="*/ 1 w 86"/>
                  <a:gd name="T81" fmla="*/ 3 h 77"/>
                  <a:gd name="T82" fmla="*/ 2 w 86"/>
                  <a:gd name="T83" fmla="*/ 4 h 77"/>
                  <a:gd name="T84" fmla="*/ 1 w 86"/>
                  <a:gd name="T85" fmla="*/ 4 h 77"/>
                  <a:gd name="T86" fmla="*/ 1 w 86"/>
                  <a:gd name="T87" fmla="*/ 4 h 77"/>
                  <a:gd name="T88" fmla="*/ 2 w 86"/>
                  <a:gd name="T89" fmla="*/ 3 h 77"/>
                  <a:gd name="T90" fmla="*/ 2 w 86"/>
                  <a:gd name="T91" fmla="*/ 3 h 77"/>
                  <a:gd name="T92" fmla="*/ 1 w 86"/>
                  <a:gd name="T93" fmla="*/ 5 h 77"/>
                  <a:gd name="T94" fmla="*/ 2 w 86"/>
                  <a:gd name="T95" fmla="*/ 5 h 77"/>
                  <a:gd name="T96" fmla="*/ 2 w 86"/>
                  <a:gd name="T97" fmla="*/ 5 h 77"/>
                  <a:gd name="T98" fmla="*/ 2 w 86"/>
                  <a:gd name="T99" fmla="*/ 3 h 77"/>
                  <a:gd name="T100" fmla="*/ 3 w 86"/>
                  <a:gd name="T101" fmla="*/ 3 h 77"/>
                  <a:gd name="T102" fmla="*/ 3 w 86"/>
                  <a:gd name="T103" fmla="*/ 5 h 77"/>
                  <a:gd name="T104" fmla="*/ 4 w 86"/>
                  <a:gd name="T105" fmla="*/ 4 h 77"/>
                  <a:gd name="T106" fmla="*/ 4 w 86"/>
                  <a:gd name="T107" fmla="*/ 4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7"/>
                  <a:gd name="T164" fmla="*/ 86 w 86"/>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7">
                    <a:moveTo>
                      <a:pt x="58" y="51"/>
                    </a:moveTo>
                    <a:lnTo>
                      <a:pt x="61" y="51"/>
                    </a:lnTo>
                    <a:lnTo>
                      <a:pt x="61" y="71"/>
                    </a:lnTo>
                    <a:lnTo>
                      <a:pt x="58" y="71"/>
                    </a:lnTo>
                    <a:lnTo>
                      <a:pt x="58" y="51"/>
                    </a:lnTo>
                    <a:close/>
                    <a:moveTo>
                      <a:pt x="70" y="65"/>
                    </a:moveTo>
                    <a:lnTo>
                      <a:pt x="67" y="71"/>
                    </a:lnTo>
                    <a:lnTo>
                      <a:pt x="61" y="71"/>
                    </a:lnTo>
                    <a:lnTo>
                      <a:pt x="61" y="61"/>
                    </a:lnTo>
                    <a:lnTo>
                      <a:pt x="70" y="65"/>
                    </a:lnTo>
                    <a:close/>
                    <a:moveTo>
                      <a:pt x="52" y="56"/>
                    </a:moveTo>
                    <a:lnTo>
                      <a:pt x="56" y="50"/>
                    </a:lnTo>
                    <a:lnTo>
                      <a:pt x="72" y="59"/>
                    </a:lnTo>
                    <a:lnTo>
                      <a:pt x="70" y="65"/>
                    </a:lnTo>
                    <a:lnTo>
                      <a:pt x="52" y="56"/>
                    </a:lnTo>
                    <a:close/>
                    <a:moveTo>
                      <a:pt x="56" y="50"/>
                    </a:moveTo>
                    <a:lnTo>
                      <a:pt x="57" y="48"/>
                    </a:lnTo>
                    <a:lnTo>
                      <a:pt x="60" y="47"/>
                    </a:lnTo>
                    <a:lnTo>
                      <a:pt x="64" y="54"/>
                    </a:lnTo>
                    <a:lnTo>
                      <a:pt x="56" y="50"/>
                    </a:lnTo>
                    <a:close/>
                    <a:moveTo>
                      <a:pt x="60" y="47"/>
                    </a:moveTo>
                    <a:lnTo>
                      <a:pt x="67" y="43"/>
                    </a:lnTo>
                    <a:lnTo>
                      <a:pt x="74" y="60"/>
                    </a:lnTo>
                    <a:lnTo>
                      <a:pt x="69" y="63"/>
                    </a:lnTo>
                    <a:lnTo>
                      <a:pt x="60" y="47"/>
                    </a:lnTo>
                    <a:close/>
                    <a:moveTo>
                      <a:pt x="78" y="59"/>
                    </a:moveTo>
                    <a:lnTo>
                      <a:pt x="77" y="60"/>
                    </a:lnTo>
                    <a:lnTo>
                      <a:pt x="74" y="60"/>
                    </a:lnTo>
                    <a:lnTo>
                      <a:pt x="71" y="51"/>
                    </a:lnTo>
                    <a:lnTo>
                      <a:pt x="78" y="59"/>
                    </a:lnTo>
                    <a:close/>
                    <a:moveTo>
                      <a:pt x="63" y="44"/>
                    </a:moveTo>
                    <a:lnTo>
                      <a:pt x="67" y="41"/>
                    </a:lnTo>
                    <a:lnTo>
                      <a:pt x="80" y="55"/>
                    </a:lnTo>
                    <a:lnTo>
                      <a:pt x="78" y="59"/>
                    </a:lnTo>
                    <a:lnTo>
                      <a:pt x="63" y="44"/>
                    </a:lnTo>
                    <a:close/>
                    <a:moveTo>
                      <a:pt x="83" y="49"/>
                    </a:moveTo>
                    <a:lnTo>
                      <a:pt x="83" y="52"/>
                    </a:lnTo>
                    <a:lnTo>
                      <a:pt x="80" y="55"/>
                    </a:lnTo>
                    <a:lnTo>
                      <a:pt x="73" y="49"/>
                    </a:lnTo>
                    <a:lnTo>
                      <a:pt x="83" y="49"/>
                    </a:lnTo>
                    <a:close/>
                    <a:moveTo>
                      <a:pt x="64" y="49"/>
                    </a:moveTo>
                    <a:lnTo>
                      <a:pt x="64" y="42"/>
                    </a:lnTo>
                    <a:lnTo>
                      <a:pt x="83" y="42"/>
                    </a:lnTo>
                    <a:lnTo>
                      <a:pt x="83" y="49"/>
                    </a:lnTo>
                    <a:lnTo>
                      <a:pt x="64" y="49"/>
                    </a:lnTo>
                    <a:close/>
                    <a:moveTo>
                      <a:pt x="64" y="42"/>
                    </a:moveTo>
                    <a:lnTo>
                      <a:pt x="64" y="38"/>
                    </a:lnTo>
                    <a:lnTo>
                      <a:pt x="67" y="36"/>
                    </a:lnTo>
                    <a:lnTo>
                      <a:pt x="73" y="42"/>
                    </a:lnTo>
                    <a:lnTo>
                      <a:pt x="64" y="42"/>
                    </a:lnTo>
                    <a:close/>
                    <a:moveTo>
                      <a:pt x="67" y="36"/>
                    </a:moveTo>
                    <a:lnTo>
                      <a:pt x="70" y="32"/>
                    </a:lnTo>
                    <a:lnTo>
                      <a:pt x="83" y="45"/>
                    </a:lnTo>
                    <a:lnTo>
                      <a:pt x="81" y="49"/>
                    </a:lnTo>
                    <a:lnTo>
                      <a:pt x="67" y="36"/>
                    </a:lnTo>
                    <a:close/>
                    <a:moveTo>
                      <a:pt x="86" y="39"/>
                    </a:moveTo>
                    <a:lnTo>
                      <a:pt x="86" y="42"/>
                    </a:lnTo>
                    <a:lnTo>
                      <a:pt x="83" y="45"/>
                    </a:lnTo>
                    <a:lnTo>
                      <a:pt x="77" y="39"/>
                    </a:lnTo>
                    <a:lnTo>
                      <a:pt x="86" y="39"/>
                    </a:lnTo>
                    <a:close/>
                    <a:moveTo>
                      <a:pt x="68" y="39"/>
                    </a:moveTo>
                    <a:lnTo>
                      <a:pt x="68" y="36"/>
                    </a:lnTo>
                    <a:lnTo>
                      <a:pt x="86" y="36"/>
                    </a:lnTo>
                    <a:lnTo>
                      <a:pt x="86" y="39"/>
                    </a:lnTo>
                    <a:lnTo>
                      <a:pt x="68" y="39"/>
                    </a:lnTo>
                    <a:close/>
                    <a:moveTo>
                      <a:pt x="68" y="36"/>
                    </a:moveTo>
                    <a:lnTo>
                      <a:pt x="68" y="29"/>
                    </a:lnTo>
                    <a:lnTo>
                      <a:pt x="86" y="29"/>
                    </a:lnTo>
                    <a:lnTo>
                      <a:pt x="86" y="36"/>
                    </a:lnTo>
                    <a:lnTo>
                      <a:pt x="68" y="36"/>
                    </a:lnTo>
                    <a:close/>
                    <a:moveTo>
                      <a:pt x="68" y="29"/>
                    </a:moveTo>
                    <a:lnTo>
                      <a:pt x="68" y="26"/>
                    </a:lnTo>
                    <a:lnTo>
                      <a:pt x="86" y="26"/>
                    </a:lnTo>
                    <a:lnTo>
                      <a:pt x="86" y="29"/>
                    </a:lnTo>
                    <a:lnTo>
                      <a:pt x="68" y="29"/>
                    </a:lnTo>
                    <a:close/>
                    <a:moveTo>
                      <a:pt x="83" y="19"/>
                    </a:moveTo>
                    <a:lnTo>
                      <a:pt x="86" y="22"/>
                    </a:lnTo>
                    <a:lnTo>
                      <a:pt x="86" y="26"/>
                    </a:lnTo>
                    <a:lnTo>
                      <a:pt x="77" y="26"/>
                    </a:lnTo>
                    <a:lnTo>
                      <a:pt x="83" y="19"/>
                    </a:lnTo>
                    <a:close/>
                    <a:moveTo>
                      <a:pt x="70" y="33"/>
                    </a:moveTo>
                    <a:lnTo>
                      <a:pt x="67" y="30"/>
                    </a:lnTo>
                    <a:lnTo>
                      <a:pt x="81" y="16"/>
                    </a:lnTo>
                    <a:lnTo>
                      <a:pt x="83" y="19"/>
                    </a:lnTo>
                    <a:lnTo>
                      <a:pt x="70" y="33"/>
                    </a:lnTo>
                    <a:close/>
                    <a:moveTo>
                      <a:pt x="67" y="30"/>
                    </a:moveTo>
                    <a:lnTo>
                      <a:pt x="63" y="27"/>
                    </a:lnTo>
                    <a:lnTo>
                      <a:pt x="78" y="13"/>
                    </a:lnTo>
                    <a:lnTo>
                      <a:pt x="81" y="16"/>
                    </a:lnTo>
                    <a:lnTo>
                      <a:pt x="67" y="30"/>
                    </a:lnTo>
                    <a:close/>
                    <a:moveTo>
                      <a:pt x="63" y="27"/>
                    </a:moveTo>
                    <a:lnTo>
                      <a:pt x="61" y="23"/>
                    </a:lnTo>
                    <a:lnTo>
                      <a:pt x="74" y="10"/>
                    </a:lnTo>
                    <a:lnTo>
                      <a:pt x="78" y="13"/>
                    </a:lnTo>
                    <a:lnTo>
                      <a:pt x="63" y="27"/>
                    </a:lnTo>
                    <a:close/>
                    <a:moveTo>
                      <a:pt x="61" y="23"/>
                    </a:moveTo>
                    <a:lnTo>
                      <a:pt x="58" y="20"/>
                    </a:lnTo>
                    <a:lnTo>
                      <a:pt x="71" y="7"/>
                    </a:lnTo>
                    <a:lnTo>
                      <a:pt x="74" y="10"/>
                    </a:lnTo>
                    <a:lnTo>
                      <a:pt x="61" y="23"/>
                    </a:lnTo>
                    <a:close/>
                    <a:moveTo>
                      <a:pt x="64" y="4"/>
                    </a:moveTo>
                    <a:lnTo>
                      <a:pt x="68" y="4"/>
                    </a:lnTo>
                    <a:lnTo>
                      <a:pt x="71" y="7"/>
                    </a:lnTo>
                    <a:lnTo>
                      <a:pt x="64" y="13"/>
                    </a:lnTo>
                    <a:lnTo>
                      <a:pt x="64" y="4"/>
                    </a:lnTo>
                    <a:close/>
                    <a:moveTo>
                      <a:pt x="64" y="23"/>
                    </a:moveTo>
                    <a:lnTo>
                      <a:pt x="61" y="23"/>
                    </a:lnTo>
                    <a:lnTo>
                      <a:pt x="61" y="4"/>
                    </a:lnTo>
                    <a:lnTo>
                      <a:pt x="64" y="4"/>
                    </a:lnTo>
                    <a:lnTo>
                      <a:pt x="64" y="23"/>
                    </a:lnTo>
                    <a:close/>
                    <a:moveTo>
                      <a:pt x="61" y="23"/>
                    </a:moveTo>
                    <a:lnTo>
                      <a:pt x="59" y="23"/>
                    </a:lnTo>
                    <a:lnTo>
                      <a:pt x="57" y="22"/>
                    </a:lnTo>
                    <a:lnTo>
                      <a:pt x="61" y="13"/>
                    </a:lnTo>
                    <a:lnTo>
                      <a:pt x="61" y="23"/>
                    </a:lnTo>
                    <a:close/>
                    <a:moveTo>
                      <a:pt x="57" y="22"/>
                    </a:moveTo>
                    <a:lnTo>
                      <a:pt x="50" y="19"/>
                    </a:lnTo>
                    <a:lnTo>
                      <a:pt x="59" y="1"/>
                    </a:lnTo>
                    <a:lnTo>
                      <a:pt x="66" y="5"/>
                    </a:lnTo>
                    <a:lnTo>
                      <a:pt x="57" y="22"/>
                    </a:lnTo>
                    <a:close/>
                    <a:moveTo>
                      <a:pt x="54" y="0"/>
                    </a:moveTo>
                    <a:lnTo>
                      <a:pt x="57" y="0"/>
                    </a:lnTo>
                    <a:lnTo>
                      <a:pt x="59"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4"/>
                    </a:moveTo>
                    <a:lnTo>
                      <a:pt x="41" y="0"/>
                    </a:lnTo>
                    <a:lnTo>
                      <a:pt x="45" y="0"/>
                    </a:lnTo>
                    <a:lnTo>
                      <a:pt x="45" y="10"/>
                    </a:lnTo>
                    <a:lnTo>
                      <a:pt x="38" y="4"/>
                    </a:lnTo>
                    <a:close/>
                    <a:moveTo>
                      <a:pt x="52" y="17"/>
                    </a:moveTo>
                    <a:lnTo>
                      <a:pt x="49" y="20"/>
                    </a:lnTo>
                    <a:lnTo>
                      <a:pt x="35" y="7"/>
                    </a:lnTo>
                    <a:lnTo>
                      <a:pt x="38" y="4"/>
                    </a:lnTo>
                    <a:lnTo>
                      <a:pt x="52" y="17"/>
                    </a:lnTo>
                    <a:close/>
                    <a:moveTo>
                      <a:pt x="49" y="20"/>
                    </a:moveTo>
                    <a:lnTo>
                      <a:pt x="46" y="23"/>
                    </a:lnTo>
                    <a:lnTo>
                      <a:pt x="42" y="23"/>
                    </a:lnTo>
                    <a:lnTo>
                      <a:pt x="42" y="13"/>
                    </a:lnTo>
                    <a:lnTo>
                      <a:pt x="49" y="20"/>
                    </a:lnTo>
                    <a:close/>
                    <a:moveTo>
                      <a:pt x="42" y="23"/>
                    </a:moveTo>
                    <a:lnTo>
                      <a:pt x="36" y="23"/>
                    </a:lnTo>
                    <a:lnTo>
                      <a:pt x="36" y="4"/>
                    </a:lnTo>
                    <a:lnTo>
                      <a:pt x="42" y="4"/>
                    </a:lnTo>
                    <a:lnTo>
                      <a:pt x="42" y="23"/>
                    </a:lnTo>
                    <a:close/>
                    <a:moveTo>
                      <a:pt x="31" y="5"/>
                    </a:moveTo>
                    <a:lnTo>
                      <a:pt x="34" y="4"/>
                    </a:lnTo>
                    <a:lnTo>
                      <a:pt x="36" y="4"/>
                    </a:lnTo>
                    <a:lnTo>
                      <a:pt x="36" y="13"/>
                    </a:lnTo>
                    <a:lnTo>
                      <a:pt x="31" y="5"/>
                    </a:lnTo>
                    <a:close/>
                    <a:moveTo>
                      <a:pt x="40" y="22"/>
                    </a:moveTo>
                    <a:lnTo>
                      <a:pt x="34" y="24"/>
                    </a:lnTo>
                    <a:lnTo>
                      <a:pt x="25" y="8"/>
                    </a:lnTo>
                    <a:lnTo>
                      <a:pt x="31" y="5"/>
                    </a:lnTo>
                    <a:lnTo>
                      <a:pt x="40" y="22"/>
                    </a:lnTo>
                    <a:close/>
                    <a:moveTo>
                      <a:pt x="23" y="10"/>
                    </a:moveTo>
                    <a:lnTo>
                      <a:pt x="24" y="9"/>
                    </a:lnTo>
                    <a:lnTo>
                      <a:pt x="25" y="8"/>
                    </a:lnTo>
                    <a:lnTo>
                      <a:pt x="29" y="17"/>
                    </a:lnTo>
                    <a:lnTo>
                      <a:pt x="23" y="10"/>
                    </a:lnTo>
                    <a:close/>
                    <a:moveTo>
                      <a:pt x="36" y="23"/>
                    </a:moveTo>
                    <a:lnTo>
                      <a:pt x="32" y="27"/>
                    </a:lnTo>
                    <a:lnTo>
                      <a:pt x="19" y="13"/>
                    </a:lnTo>
                    <a:lnTo>
                      <a:pt x="23" y="10"/>
                    </a:lnTo>
                    <a:lnTo>
                      <a:pt x="36" y="23"/>
                    </a:lnTo>
                    <a:close/>
                    <a:moveTo>
                      <a:pt x="32" y="27"/>
                    </a:moveTo>
                    <a:lnTo>
                      <a:pt x="29" y="30"/>
                    </a:lnTo>
                    <a:lnTo>
                      <a:pt x="16" y="16"/>
                    </a:lnTo>
                    <a:lnTo>
                      <a:pt x="19" y="13"/>
                    </a:lnTo>
                    <a:lnTo>
                      <a:pt x="32" y="27"/>
                    </a:lnTo>
                    <a:close/>
                    <a:moveTo>
                      <a:pt x="29" y="30"/>
                    </a:moveTo>
                    <a:lnTo>
                      <a:pt x="28" y="31"/>
                    </a:lnTo>
                    <a:lnTo>
                      <a:pt x="27" y="31"/>
                    </a:lnTo>
                    <a:lnTo>
                      <a:pt x="23" y="23"/>
                    </a:lnTo>
                    <a:lnTo>
                      <a:pt x="29" y="30"/>
                    </a:lnTo>
                    <a:close/>
                    <a:moveTo>
                      <a:pt x="27" y="31"/>
                    </a:moveTo>
                    <a:lnTo>
                      <a:pt x="20" y="34"/>
                    </a:lnTo>
                    <a:lnTo>
                      <a:pt x="13" y="18"/>
                    </a:lnTo>
                    <a:lnTo>
                      <a:pt x="18" y="15"/>
                    </a:lnTo>
                    <a:lnTo>
                      <a:pt x="27" y="31"/>
                    </a:lnTo>
                    <a:close/>
                    <a:moveTo>
                      <a:pt x="7" y="26"/>
                    </a:moveTo>
                    <a:lnTo>
                      <a:pt x="7" y="20"/>
                    </a:lnTo>
                    <a:lnTo>
                      <a:pt x="13" y="18"/>
                    </a:lnTo>
                    <a:lnTo>
                      <a:pt x="17" y="26"/>
                    </a:lnTo>
                    <a:lnTo>
                      <a:pt x="7" y="26"/>
                    </a:lnTo>
                    <a:close/>
                    <a:moveTo>
                      <a:pt x="26" y="26"/>
                    </a:moveTo>
                    <a:lnTo>
                      <a:pt x="26" y="32"/>
                    </a:lnTo>
                    <a:lnTo>
                      <a:pt x="7" y="32"/>
                    </a:lnTo>
                    <a:lnTo>
                      <a:pt x="7" y="26"/>
                    </a:lnTo>
                    <a:lnTo>
                      <a:pt x="26" y="26"/>
                    </a:lnTo>
                    <a:close/>
                    <a:moveTo>
                      <a:pt x="26" y="32"/>
                    </a:moveTo>
                    <a:lnTo>
                      <a:pt x="26" y="37"/>
                    </a:lnTo>
                    <a:lnTo>
                      <a:pt x="24" y="39"/>
                    </a:lnTo>
                    <a:lnTo>
                      <a:pt x="17" y="32"/>
                    </a:lnTo>
                    <a:lnTo>
                      <a:pt x="26" y="32"/>
                    </a:lnTo>
                    <a:close/>
                    <a:moveTo>
                      <a:pt x="24" y="39"/>
                    </a:moveTo>
                    <a:lnTo>
                      <a:pt x="20" y="42"/>
                    </a:lnTo>
                    <a:lnTo>
                      <a:pt x="7" y="29"/>
                    </a:lnTo>
                    <a:lnTo>
                      <a:pt x="9" y="26"/>
                    </a:lnTo>
                    <a:lnTo>
                      <a:pt x="24" y="39"/>
                    </a:lnTo>
                    <a:close/>
                    <a:moveTo>
                      <a:pt x="5" y="31"/>
                    </a:moveTo>
                    <a:lnTo>
                      <a:pt x="5" y="30"/>
                    </a:lnTo>
                    <a:lnTo>
                      <a:pt x="7" y="29"/>
                    </a:lnTo>
                    <a:lnTo>
                      <a:pt x="14" y="36"/>
                    </a:lnTo>
                    <a:lnTo>
                      <a:pt x="5" y="31"/>
                    </a:lnTo>
                    <a:close/>
                    <a:moveTo>
                      <a:pt x="21" y="40"/>
                    </a:moveTo>
                    <a:lnTo>
                      <a:pt x="18" y="47"/>
                    </a:lnTo>
                    <a:lnTo>
                      <a:pt x="2" y="38"/>
                    </a:lnTo>
                    <a:lnTo>
                      <a:pt x="5" y="31"/>
                    </a:lnTo>
                    <a:lnTo>
                      <a:pt x="21" y="40"/>
                    </a:lnTo>
                    <a:close/>
                    <a:moveTo>
                      <a:pt x="0" y="42"/>
                    </a:moveTo>
                    <a:lnTo>
                      <a:pt x="0" y="40"/>
                    </a:lnTo>
                    <a:lnTo>
                      <a:pt x="2" y="38"/>
                    </a:lnTo>
                    <a:lnTo>
                      <a:pt x="10"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4" y="61"/>
                    </a:moveTo>
                    <a:lnTo>
                      <a:pt x="0" y="59"/>
                    </a:lnTo>
                    <a:lnTo>
                      <a:pt x="0" y="54"/>
                    </a:lnTo>
                    <a:lnTo>
                      <a:pt x="10" y="54"/>
                    </a:lnTo>
                    <a:lnTo>
                      <a:pt x="4" y="61"/>
                    </a:lnTo>
                    <a:close/>
                    <a:moveTo>
                      <a:pt x="17" y="48"/>
                    </a:moveTo>
                    <a:lnTo>
                      <a:pt x="20" y="51"/>
                    </a:lnTo>
                    <a:lnTo>
                      <a:pt x="7" y="64"/>
                    </a:lnTo>
                    <a:lnTo>
                      <a:pt x="4" y="61"/>
                    </a:lnTo>
                    <a:lnTo>
                      <a:pt x="17" y="48"/>
                    </a:lnTo>
                    <a:close/>
                    <a:moveTo>
                      <a:pt x="20" y="51"/>
                    </a:moveTo>
                    <a:lnTo>
                      <a:pt x="29" y="61"/>
                    </a:lnTo>
                    <a:lnTo>
                      <a:pt x="20" y="51"/>
                    </a:lnTo>
                    <a:lnTo>
                      <a:pt x="14" y="58"/>
                    </a:lnTo>
                    <a:lnTo>
                      <a:pt x="20" y="51"/>
                    </a:lnTo>
                    <a:close/>
                    <a:moveTo>
                      <a:pt x="20" y="51"/>
                    </a:moveTo>
                    <a:lnTo>
                      <a:pt x="24" y="54"/>
                    </a:lnTo>
                    <a:lnTo>
                      <a:pt x="9" y="67"/>
                    </a:lnTo>
                    <a:lnTo>
                      <a:pt x="7" y="64"/>
                    </a:lnTo>
                    <a:lnTo>
                      <a:pt x="20" y="51"/>
                    </a:lnTo>
                    <a:close/>
                    <a:moveTo>
                      <a:pt x="9" y="67"/>
                    </a:moveTo>
                    <a:lnTo>
                      <a:pt x="0" y="59"/>
                    </a:lnTo>
                    <a:lnTo>
                      <a:pt x="9" y="67"/>
                    </a:lnTo>
                    <a:lnTo>
                      <a:pt x="17" y="61"/>
                    </a:lnTo>
                    <a:lnTo>
                      <a:pt x="9" y="67"/>
                    </a:lnTo>
                    <a:close/>
                    <a:moveTo>
                      <a:pt x="24" y="54"/>
                    </a:moveTo>
                    <a:lnTo>
                      <a:pt x="26" y="58"/>
                    </a:lnTo>
                    <a:lnTo>
                      <a:pt x="13" y="71"/>
                    </a:lnTo>
                    <a:lnTo>
                      <a:pt x="9" y="67"/>
                    </a:lnTo>
                    <a:lnTo>
                      <a:pt x="24" y="54"/>
                    </a:lnTo>
                    <a:close/>
                    <a:moveTo>
                      <a:pt x="26" y="58"/>
                    </a:moveTo>
                    <a:lnTo>
                      <a:pt x="27" y="58"/>
                    </a:lnTo>
                    <a:lnTo>
                      <a:pt x="19" y="64"/>
                    </a:lnTo>
                    <a:lnTo>
                      <a:pt x="26" y="58"/>
                    </a:lnTo>
                    <a:close/>
                    <a:moveTo>
                      <a:pt x="27" y="58"/>
                    </a:moveTo>
                    <a:lnTo>
                      <a:pt x="29" y="61"/>
                    </a:lnTo>
                    <a:lnTo>
                      <a:pt x="16" y="74"/>
                    </a:lnTo>
                    <a:lnTo>
                      <a:pt x="13" y="71"/>
                    </a:lnTo>
                    <a:lnTo>
                      <a:pt x="27" y="58"/>
                    </a:lnTo>
                    <a:close/>
                    <a:moveTo>
                      <a:pt x="23" y="77"/>
                    </a:moveTo>
                    <a:lnTo>
                      <a:pt x="19" y="77"/>
                    </a:lnTo>
                    <a:lnTo>
                      <a:pt x="16" y="74"/>
                    </a:lnTo>
                    <a:lnTo>
                      <a:pt x="23" y="67"/>
                    </a:lnTo>
                    <a:lnTo>
                      <a:pt x="23" y="77"/>
                    </a:lnTo>
                    <a:close/>
                    <a:moveTo>
                      <a:pt x="23" y="58"/>
                    </a:moveTo>
                    <a:lnTo>
                      <a:pt x="26" y="58"/>
                    </a:lnTo>
                    <a:lnTo>
                      <a:pt x="26" y="77"/>
                    </a:lnTo>
                    <a:lnTo>
                      <a:pt x="23" y="77"/>
                    </a:lnTo>
                    <a:lnTo>
                      <a:pt x="23" y="58"/>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2" y="58"/>
                    </a:lnTo>
                    <a:lnTo>
                      <a:pt x="42" y="77"/>
                    </a:lnTo>
                    <a:lnTo>
                      <a:pt x="36" y="77"/>
                    </a:lnTo>
                    <a:lnTo>
                      <a:pt x="36" y="58"/>
                    </a:lnTo>
                    <a:close/>
                    <a:moveTo>
                      <a:pt x="42" y="58"/>
                    </a:moveTo>
                    <a:lnTo>
                      <a:pt x="45" y="58"/>
                    </a:lnTo>
                    <a:lnTo>
                      <a:pt x="45" y="77"/>
                    </a:lnTo>
                    <a:lnTo>
                      <a:pt x="42" y="77"/>
                    </a:lnTo>
                    <a:lnTo>
                      <a:pt x="42" y="58"/>
                    </a:lnTo>
                    <a:close/>
                    <a:moveTo>
                      <a:pt x="49" y="76"/>
                    </a:moveTo>
                    <a:lnTo>
                      <a:pt x="47" y="77"/>
                    </a:lnTo>
                    <a:lnTo>
                      <a:pt x="45" y="77"/>
                    </a:lnTo>
                    <a:lnTo>
                      <a:pt x="45" y="67"/>
                    </a:lnTo>
                    <a:lnTo>
                      <a:pt x="49" y="76"/>
                    </a:lnTo>
                    <a:close/>
                    <a:moveTo>
                      <a:pt x="41" y="59"/>
                    </a:moveTo>
                    <a:lnTo>
                      <a:pt x="47" y="55"/>
                    </a:lnTo>
                    <a:lnTo>
                      <a:pt x="56" y="73"/>
                    </a:lnTo>
                    <a:lnTo>
                      <a:pt x="49" y="76"/>
                    </a:lnTo>
                    <a:lnTo>
                      <a:pt x="41" y="59"/>
                    </a:lnTo>
                    <a:close/>
                    <a:moveTo>
                      <a:pt x="47" y="55"/>
                    </a:moveTo>
                    <a:lnTo>
                      <a:pt x="53" y="52"/>
                    </a:lnTo>
                    <a:lnTo>
                      <a:pt x="62"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7" name="Freeform 674">
                <a:extLst>
                  <a:ext uri="{FF2B5EF4-FFF2-40B4-BE49-F238E27FC236}">
                    <a16:creationId xmlns:a16="http://schemas.microsoft.com/office/drawing/2014/main" id="{999CC770-BC18-4752-842B-182D613099C1}"/>
                  </a:ext>
                </a:extLst>
              </p:cNvPr>
              <p:cNvSpPr>
                <a:spLocks/>
              </p:cNvSpPr>
              <p:nvPr/>
            </p:nvSpPr>
            <p:spPr bwMode="auto">
              <a:xfrm>
                <a:off x="3160" y="2596"/>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1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1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9"/>
                    </a:lnTo>
                    <a:lnTo>
                      <a:pt x="56" y="45"/>
                    </a:lnTo>
                    <a:lnTo>
                      <a:pt x="60" y="42"/>
                    </a:lnTo>
                    <a:lnTo>
                      <a:pt x="63" y="35"/>
                    </a:lnTo>
                    <a:lnTo>
                      <a:pt x="66" y="32"/>
                    </a:lnTo>
                    <a:lnTo>
                      <a:pt x="66" y="29"/>
                    </a:lnTo>
                    <a:lnTo>
                      <a:pt x="66" y="23"/>
                    </a:lnTo>
                    <a:lnTo>
                      <a:pt x="66" y="20"/>
                    </a:lnTo>
                    <a:lnTo>
                      <a:pt x="66" y="13"/>
                    </a:lnTo>
                    <a:lnTo>
                      <a:pt x="63" y="10"/>
                    </a:lnTo>
                    <a:lnTo>
                      <a:pt x="63" y="7"/>
                    </a:lnTo>
                    <a:lnTo>
                      <a:pt x="60" y="3"/>
                    </a:lnTo>
                    <a:lnTo>
                      <a:pt x="54" y="3"/>
                    </a:lnTo>
                    <a:lnTo>
                      <a:pt x="51" y="0"/>
                    </a:lnTo>
                    <a:lnTo>
                      <a:pt x="47" y="0"/>
                    </a:lnTo>
                    <a:lnTo>
                      <a:pt x="41" y="0"/>
                    </a:lnTo>
                    <a:lnTo>
                      <a:pt x="38" y="0"/>
                    </a:lnTo>
                    <a:lnTo>
                      <a:pt x="31" y="0"/>
                    </a:lnTo>
                    <a:lnTo>
                      <a:pt x="25" y="3"/>
                    </a:lnTo>
                    <a:lnTo>
                      <a:pt x="22" y="7"/>
                    </a:lnTo>
                    <a:lnTo>
                      <a:pt x="15" y="10"/>
                    </a:lnTo>
                    <a:lnTo>
                      <a:pt x="12" y="13"/>
                    </a:lnTo>
                    <a:lnTo>
                      <a:pt x="9" y="17"/>
                    </a:lnTo>
                    <a:lnTo>
                      <a:pt x="6" y="20"/>
                    </a:lnTo>
                    <a:lnTo>
                      <a:pt x="2" y="25"/>
                    </a:lnTo>
                    <a:lnTo>
                      <a:pt x="2" y="29"/>
                    </a:lnTo>
                    <a:lnTo>
                      <a:pt x="0" y="32"/>
                    </a:lnTo>
                    <a:lnTo>
                      <a:pt x="0" y="39"/>
                    </a:lnTo>
                    <a:lnTo>
                      <a:pt x="2" y="42"/>
                    </a:lnTo>
                    <a:lnTo>
                      <a:pt x="2" y="45"/>
                    </a:lnTo>
                    <a:lnTo>
                      <a:pt x="6" y="49"/>
                    </a:lnTo>
                    <a:lnTo>
                      <a:pt x="9" y="51"/>
                    </a:lnTo>
                    <a:lnTo>
                      <a:pt x="12" y="54"/>
                    </a:lnTo>
                    <a:lnTo>
                      <a:pt x="19" y="54"/>
                    </a:lnTo>
                    <a:lnTo>
                      <a:pt x="22" y="57"/>
                    </a:lnTo>
                    <a:lnTo>
                      <a:pt x="28" y="57"/>
                    </a:lnTo>
                    <a:lnTo>
                      <a:pt x="31"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8" name="Freeform 675">
                <a:extLst>
                  <a:ext uri="{FF2B5EF4-FFF2-40B4-BE49-F238E27FC236}">
                    <a16:creationId xmlns:a16="http://schemas.microsoft.com/office/drawing/2014/main" id="{EAF91824-A3FA-496D-88FC-289A83E6CCB5}"/>
                  </a:ext>
                </a:extLst>
              </p:cNvPr>
              <p:cNvSpPr>
                <a:spLocks noEditPoints="1"/>
              </p:cNvSpPr>
              <p:nvPr/>
            </p:nvSpPr>
            <p:spPr bwMode="auto">
              <a:xfrm>
                <a:off x="3158" y="2593"/>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2 h 76"/>
                  <a:gd name="T56" fmla="*/ 2 w 86"/>
                  <a:gd name="T57" fmla="*/ 1 h 76"/>
                  <a:gd name="T58" fmla="*/ 1 w 86"/>
                  <a:gd name="T59" fmla="*/ 1 h 76"/>
                  <a:gd name="T60" fmla="*/ 2 w 86"/>
                  <a:gd name="T61" fmla="*/ 2 h 76"/>
                  <a:gd name="T62" fmla="*/ 1 w 86"/>
                  <a:gd name="T63" fmla="*/ 2 h 76"/>
                  <a:gd name="T64" fmla="*/ 1 w 86"/>
                  <a:gd name="T65" fmla="*/ 1 h 76"/>
                  <a:gd name="T66" fmla="*/ 1 w 86"/>
                  <a:gd name="T67" fmla="*/ 1 h 76"/>
                  <a:gd name="T68" fmla="*/ 0 w 86"/>
                  <a:gd name="T69" fmla="*/ 2 h 76"/>
                  <a:gd name="T70" fmla="*/ 0 w 86"/>
                  <a:gd name="T71" fmla="*/ 2 h 76"/>
                  <a:gd name="T72" fmla="*/ 1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50"/>
                    </a:lnTo>
                    <a:lnTo>
                      <a:pt x="67" y="64"/>
                    </a:lnTo>
                    <a:lnTo>
                      <a:pt x="64" y="68"/>
                    </a:lnTo>
                    <a:lnTo>
                      <a:pt x="51" y="53"/>
                    </a:lnTo>
                    <a:close/>
                    <a:moveTo>
                      <a:pt x="54" y="50"/>
                    </a:moveTo>
                    <a:lnTo>
                      <a:pt x="54" y="49"/>
                    </a:lnTo>
                    <a:lnTo>
                      <a:pt x="56" y="49"/>
                    </a:lnTo>
                    <a:lnTo>
                      <a:pt x="61" y="58"/>
                    </a:lnTo>
                    <a:lnTo>
                      <a:pt x="54" y="50"/>
                    </a:lnTo>
                    <a:close/>
                    <a:moveTo>
                      <a:pt x="56" y="49"/>
                    </a:moveTo>
                    <a:lnTo>
                      <a:pt x="63" y="45"/>
                    </a:lnTo>
                    <a:lnTo>
                      <a:pt x="71" y="62"/>
                    </a:lnTo>
                    <a:lnTo>
                      <a:pt x="64" y="65"/>
                    </a:lnTo>
                    <a:lnTo>
                      <a:pt x="56" y="49"/>
                    </a:lnTo>
                    <a:close/>
                    <a:moveTo>
                      <a:pt x="73" y="61"/>
                    </a:moveTo>
                    <a:lnTo>
                      <a:pt x="72" y="62"/>
                    </a:lnTo>
                    <a:lnTo>
                      <a:pt x="71" y="62"/>
                    </a:lnTo>
                    <a:lnTo>
                      <a:pt x="66" y="54"/>
                    </a:lnTo>
                    <a:lnTo>
                      <a:pt x="73" y="61"/>
                    </a:lnTo>
                    <a:close/>
                    <a:moveTo>
                      <a:pt x="60" y="48"/>
                    </a:moveTo>
                    <a:lnTo>
                      <a:pt x="63" y="44"/>
                    </a:lnTo>
                    <a:lnTo>
                      <a:pt x="76" y="58"/>
                    </a:lnTo>
                    <a:lnTo>
                      <a:pt x="73" y="61"/>
                    </a:lnTo>
                    <a:lnTo>
                      <a:pt x="60" y="48"/>
                    </a:lnTo>
                    <a:close/>
                    <a:moveTo>
                      <a:pt x="78" y="55"/>
                    </a:moveTo>
                    <a:lnTo>
                      <a:pt x="77" y="57"/>
                    </a:lnTo>
                    <a:lnTo>
                      <a:pt x="76" y="58"/>
                    </a:lnTo>
                    <a:lnTo>
                      <a:pt x="70" y="51"/>
                    </a:lnTo>
                    <a:lnTo>
                      <a:pt x="78" y="55"/>
                    </a:lnTo>
                    <a:close/>
                    <a:moveTo>
                      <a:pt x="62" y="47"/>
                    </a:moveTo>
                    <a:lnTo>
                      <a:pt x="64" y="40"/>
                    </a:lnTo>
                    <a:lnTo>
                      <a:pt x="82" y="49"/>
                    </a:lnTo>
                    <a:lnTo>
                      <a:pt x="78" y="55"/>
                    </a:lnTo>
                    <a:lnTo>
                      <a:pt x="62" y="47"/>
                    </a:lnTo>
                    <a:close/>
                    <a:moveTo>
                      <a:pt x="64" y="40"/>
                    </a:moveTo>
                    <a:lnTo>
                      <a:pt x="65" y="39"/>
                    </a:lnTo>
                    <a:lnTo>
                      <a:pt x="66" y="38"/>
                    </a:lnTo>
                    <a:lnTo>
                      <a:pt x="73" y="44"/>
                    </a:lnTo>
                    <a:lnTo>
                      <a:pt x="64" y="40"/>
                    </a:lnTo>
                    <a:close/>
                    <a:moveTo>
                      <a:pt x="66" y="38"/>
                    </a:moveTo>
                    <a:lnTo>
                      <a:pt x="70" y="34"/>
                    </a:lnTo>
                    <a:lnTo>
                      <a:pt x="83" y="48"/>
                    </a:lnTo>
                    <a:lnTo>
                      <a:pt x="79" y="51"/>
                    </a:lnTo>
                    <a:lnTo>
                      <a:pt x="66" y="38"/>
                    </a:lnTo>
                    <a:close/>
                    <a:moveTo>
                      <a:pt x="86" y="41"/>
                    </a:moveTo>
                    <a:lnTo>
                      <a:pt x="86" y="45"/>
                    </a:lnTo>
                    <a:lnTo>
                      <a:pt x="83" y="48"/>
                    </a:lnTo>
                    <a:lnTo>
                      <a:pt x="76" y="41"/>
                    </a:lnTo>
                    <a:lnTo>
                      <a:pt x="86" y="41"/>
                    </a:lnTo>
                    <a:close/>
                    <a:moveTo>
                      <a:pt x="66" y="41"/>
                    </a:moveTo>
                    <a:lnTo>
                      <a:pt x="66" y="38"/>
                    </a:lnTo>
                    <a:lnTo>
                      <a:pt x="86" y="38"/>
                    </a:lnTo>
                    <a:lnTo>
                      <a:pt x="86" y="41"/>
                    </a:lnTo>
                    <a:lnTo>
                      <a:pt x="66" y="41"/>
                    </a:lnTo>
                    <a:close/>
                    <a:moveTo>
                      <a:pt x="66" y="38"/>
                    </a:moveTo>
                    <a:lnTo>
                      <a:pt x="66" y="32"/>
                    </a:lnTo>
                    <a:lnTo>
                      <a:pt x="86" y="32"/>
                    </a:lnTo>
                    <a:lnTo>
                      <a:pt x="86" y="38"/>
                    </a:lnTo>
                    <a:lnTo>
                      <a:pt x="66" y="38"/>
                    </a:lnTo>
                    <a:close/>
                    <a:moveTo>
                      <a:pt x="66" y="32"/>
                    </a:moveTo>
                    <a:lnTo>
                      <a:pt x="66" y="29"/>
                    </a:lnTo>
                    <a:lnTo>
                      <a:pt x="86" y="29"/>
                    </a:lnTo>
                    <a:lnTo>
                      <a:pt x="86" y="32"/>
                    </a:lnTo>
                    <a:lnTo>
                      <a:pt x="66" y="32"/>
                    </a:lnTo>
                    <a:close/>
                    <a:moveTo>
                      <a:pt x="66" y="29"/>
                    </a:moveTo>
                    <a:lnTo>
                      <a:pt x="66" y="22"/>
                    </a:lnTo>
                    <a:lnTo>
                      <a:pt x="86" y="22"/>
                    </a:lnTo>
                    <a:lnTo>
                      <a:pt x="86" y="29"/>
                    </a:lnTo>
                    <a:lnTo>
                      <a:pt x="66" y="29"/>
                    </a:lnTo>
                    <a:close/>
                    <a:moveTo>
                      <a:pt x="83" y="16"/>
                    </a:moveTo>
                    <a:lnTo>
                      <a:pt x="86" y="18"/>
                    </a:lnTo>
                    <a:lnTo>
                      <a:pt x="86" y="22"/>
                    </a:lnTo>
                    <a:lnTo>
                      <a:pt x="76" y="22"/>
                    </a:lnTo>
                    <a:lnTo>
                      <a:pt x="83" y="16"/>
                    </a:lnTo>
                    <a:close/>
                    <a:moveTo>
                      <a:pt x="70" y="29"/>
                    </a:moveTo>
                    <a:lnTo>
                      <a:pt x="66" y="26"/>
                    </a:lnTo>
                    <a:lnTo>
                      <a:pt x="79" y="12"/>
                    </a:lnTo>
                    <a:lnTo>
                      <a:pt x="83" y="16"/>
                    </a:lnTo>
                    <a:lnTo>
                      <a:pt x="70" y="29"/>
                    </a:lnTo>
                    <a:close/>
                    <a:moveTo>
                      <a:pt x="66" y="26"/>
                    </a:moveTo>
                    <a:lnTo>
                      <a:pt x="64" y="22"/>
                    </a:lnTo>
                    <a:lnTo>
                      <a:pt x="64" y="19"/>
                    </a:lnTo>
                    <a:lnTo>
                      <a:pt x="73" y="19"/>
                    </a:lnTo>
                    <a:lnTo>
                      <a:pt x="66" y="26"/>
                    </a:lnTo>
                    <a:close/>
                    <a:moveTo>
                      <a:pt x="64" y="19"/>
                    </a:moveTo>
                    <a:lnTo>
                      <a:pt x="64" y="16"/>
                    </a:lnTo>
                    <a:lnTo>
                      <a:pt x="83" y="16"/>
                    </a:lnTo>
                    <a:lnTo>
                      <a:pt x="83" y="19"/>
                    </a:lnTo>
                    <a:lnTo>
                      <a:pt x="64" y="19"/>
                    </a:lnTo>
                    <a:close/>
                    <a:moveTo>
                      <a:pt x="79" y="9"/>
                    </a:moveTo>
                    <a:lnTo>
                      <a:pt x="83" y="12"/>
                    </a:lnTo>
                    <a:lnTo>
                      <a:pt x="83" y="16"/>
                    </a:lnTo>
                    <a:lnTo>
                      <a:pt x="73" y="16"/>
                    </a:lnTo>
                    <a:lnTo>
                      <a:pt x="79" y="9"/>
                    </a:lnTo>
                    <a:close/>
                    <a:moveTo>
                      <a:pt x="66" y="22"/>
                    </a:moveTo>
                    <a:lnTo>
                      <a:pt x="63" y="19"/>
                    </a:lnTo>
                    <a:lnTo>
                      <a:pt x="76" y="6"/>
                    </a:lnTo>
                    <a:lnTo>
                      <a:pt x="79" y="9"/>
                    </a:lnTo>
                    <a:lnTo>
                      <a:pt x="66" y="22"/>
                    </a:lnTo>
                    <a:close/>
                    <a:moveTo>
                      <a:pt x="70" y="4"/>
                    </a:moveTo>
                    <a:lnTo>
                      <a:pt x="74" y="4"/>
                    </a:lnTo>
                    <a:lnTo>
                      <a:pt x="76" y="6"/>
                    </a:lnTo>
                    <a:lnTo>
                      <a:pt x="70" y="12"/>
                    </a:lnTo>
                    <a:lnTo>
                      <a:pt x="70" y="4"/>
                    </a:lnTo>
                    <a:close/>
                    <a:moveTo>
                      <a:pt x="70" y="22"/>
                    </a:moveTo>
                    <a:lnTo>
                      <a:pt x="64" y="22"/>
                    </a:lnTo>
                    <a:lnTo>
                      <a:pt x="64" y="4"/>
                    </a:lnTo>
                    <a:lnTo>
                      <a:pt x="70" y="4"/>
                    </a:lnTo>
                    <a:lnTo>
                      <a:pt x="70" y="22"/>
                    </a:lnTo>
                    <a:close/>
                    <a:moveTo>
                      <a:pt x="64" y="22"/>
                    </a:moveTo>
                    <a:lnTo>
                      <a:pt x="60" y="22"/>
                    </a:lnTo>
                    <a:lnTo>
                      <a:pt x="56" y="19"/>
                    </a:lnTo>
                    <a:lnTo>
                      <a:pt x="64" y="12"/>
                    </a:lnTo>
                    <a:lnTo>
                      <a:pt x="64" y="22"/>
                    </a:lnTo>
                    <a:close/>
                    <a:moveTo>
                      <a:pt x="56" y="19"/>
                    </a:moveTo>
                    <a:lnTo>
                      <a:pt x="54" y="16"/>
                    </a:lnTo>
                    <a:lnTo>
                      <a:pt x="67" y="2"/>
                    </a:lnTo>
                    <a:lnTo>
                      <a:pt x="71" y="6"/>
                    </a:lnTo>
                    <a:lnTo>
                      <a:pt x="56" y="19"/>
                    </a:lnTo>
                    <a:close/>
                    <a:moveTo>
                      <a:pt x="61" y="0"/>
                    </a:moveTo>
                    <a:lnTo>
                      <a:pt x="64" y="0"/>
                    </a:lnTo>
                    <a:lnTo>
                      <a:pt x="67" y="2"/>
                    </a:lnTo>
                    <a:lnTo>
                      <a:pt x="61" y="9"/>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8" y="19"/>
                    </a:lnTo>
                    <a:lnTo>
                      <a:pt x="48" y="0"/>
                    </a:lnTo>
                    <a:lnTo>
                      <a:pt x="51" y="0"/>
                    </a:lnTo>
                    <a:lnTo>
                      <a:pt x="51" y="19"/>
                    </a:lnTo>
                    <a:close/>
                    <a:moveTo>
                      <a:pt x="48" y="19"/>
                    </a:moveTo>
                    <a:lnTo>
                      <a:pt x="41" y="19"/>
                    </a:lnTo>
                    <a:lnTo>
                      <a:pt x="41" y="0"/>
                    </a:lnTo>
                    <a:lnTo>
                      <a:pt x="48" y="0"/>
                    </a:lnTo>
                    <a:lnTo>
                      <a:pt x="48" y="19"/>
                    </a:lnTo>
                    <a:close/>
                    <a:moveTo>
                      <a:pt x="36" y="1"/>
                    </a:moveTo>
                    <a:lnTo>
                      <a:pt x="39" y="0"/>
                    </a:lnTo>
                    <a:lnTo>
                      <a:pt x="41" y="0"/>
                    </a:lnTo>
                    <a:lnTo>
                      <a:pt x="41" y="9"/>
                    </a:lnTo>
                    <a:lnTo>
                      <a:pt x="36" y="1"/>
                    </a:lnTo>
                    <a:close/>
                    <a:moveTo>
                      <a:pt x="45" y="18"/>
                    </a:moveTo>
                    <a:lnTo>
                      <a:pt x="39" y="21"/>
                    </a:lnTo>
                    <a:lnTo>
                      <a:pt x="31" y="4"/>
                    </a:lnTo>
                    <a:lnTo>
                      <a:pt x="36" y="1"/>
                    </a:lnTo>
                    <a:lnTo>
                      <a:pt x="45" y="18"/>
                    </a:lnTo>
                    <a:close/>
                    <a:moveTo>
                      <a:pt x="28" y="6"/>
                    </a:moveTo>
                    <a:lnTo>
                      <a:pt x="30" y="5"/>
                    </a:lnTo>
                    <a:lnTo>
                      <a:pt x="31" y="4"/>
                    </a:lnTo>
                    <a:lnTo>
                      <a:pt x="35" y="12"/>
                    </a:lnTo>
                    <a:lnTo>
                      <a:pt x="28" y="6"/>
                    </a:lnTo>
                    <a:close/>
                    <a:moveTo>
                      <a:pt x="42" y="19"/>
                    </a:moveTo>
                    <a:lnTo>
                      <a:pt x="39" y="22"/>
                    </a:lnTo>
                    <a:lnTo>
                      <a:pt x="25" y="9"/>
                    </a:lnTo>
                    <a:lnTo>
                      <a:pt x="28" y="6"/>
                    </a:lnTo>
                    <a:lnTo>
                      <a:pt x="42" y="19"/>
                    </a:lnTo>
                    <a:close/>
                    <a:moveTo>
                      <a:pt x="39" y="22"/>
                    </a:moveTo>
                    <a:lnTo>
                      <a:pt x="38" y="23"/>
                    </a:lnTo>
                    <a:lnTo>
                      <a:pt x="36" y="25"/>
                    </a:lnTo>
                    <a:lnTo>
                      <a:pt x="32" y="16"/>
                    </a:lnTo>
                    <a:lnTo>
                      <a:pt x="39" y="22"/>
                    </a:lnTo>
                    <a:close/>
                    <a:moveTo>
                      <a:pt x="36" y="25"/>
                    </a:moveTo>
                    <a:lnTo>
                      <a:pt x="30" y="28"/>
                    </a:lnTo>
                    <a:lnTo>
                      <a:pt x="21" y="10"/>
                    </a:lnTo>
                    <a:lnTo>
                      <a:pt x="28" y="7"/>
                    </a:lnTo>
                    <a:lnTo>
                      <a:pt x="36" y="25"/>
                    </a:lnTo>
                    <a:close/>
                    <a:moveTo>
                      <a:pt x="19" y="12"/>
                    </a:moveTo>
                    <a:lnTo>
                      <a:pt x="20" y="11"/>
                    </a:lnTo>
                    <a:lnTo>
                      <a:pt x="21" y="10"/>
                    </a:lnTo>
                    <a:lnTo>
                      <a:pt x="25" y="19"/>
                    </a:lnTo>
                    <a:lnTo>
                      <a:pt x="19" y="12"/>
                    </a:lnTo>
                    <a:close/>
                    <a:moveTo>
                      <a:pt x="32" y="26"/>
                    </a:moveTo>
                    <a:lnTo>
                      <a:pt x="29" y="29"/>
                    </a:lnTo>
                    <a:lnTo>
                      <a:pt x="16" y="16"/>
                    </a:lnTo>
                    <a:lnTo>
                      <a:pt x="19" y="12"/>
                    </a:lnTo>
                    <a:lnTo>
                      <a:pt x="32" y="26"/>
                    </a:lnTo>
                    <a:close/>
                    <a:moveTo>
                      <a:pt x="29" y="29"/>
                    </a:moveTo>
                    <a:lnTo>
                      <a:pt x="29" y="29"/>
                    </a:lnTo>
                    <a:lnTo>
                      <a:pt x="22" y="22"/>
                    </a:lnTo>
                    <a:lnTo>
                      <a:pt x="29" y="29"/>
                    </a:lnTo>
                    <a:close/>
                    <a:moveTo>
                      <a:pt x="29" y="29"/>
                    </a:moveTo>
                    <a:lnTo>
                      <a:pt x="25" y="32"/>
                    </a:lnTo>
                    <a:lnTo>
                      <a:pt x="12" y="19"/>
                    </a:lnTo>
                    <a:lnTo>
                      <a:pt x="16" y="16"/>
                    </a:lnTo>
                    <a:lnTo>
                      <a:pt x="29" y="29"/>
                    </a:lnTo>
                    <a:close/>
                    <a:moveTo>
                      <a:pt x="12" y="19"/>
                    </a:moveTo>
                    <a:lnTo>
                      <a:pt x="2" y="28"/>
                    </a:lnTo>
                    <a:lnTo>
                      <a:pt x="12" y="19"/>
                    </a:lnTo>
                    <a:lnTo>
                      <a:pt x="19" y="26"/>
                    </a:lnTo>
                    <a:lnTo>
                      <a:pt x="12" y="19"/>
                    </a:lnTo>
                    <a:close/>
                    <a:moveTo>
                      <a:pt x="25" y="32"/>
                    </a:moveTo>
                    <a:lnTo>
                      <a:pt x="22" y="36"/>
                    </a:lnTo>
                    <a:lnTo>
                      <a:pt x="9" y="22"/>
                    </a:lnTo>
                    <a:lnTo>
                      <a:pt x="12" y="19"/>
                    </a:lnTo>
                    <a:lnTo>
                      <a:pt x="25" y="32"/>
                    </a:lnTo>
                    <a:close/>
                    <a:moveTo>
                      <a:pt x="8" y="25"/>
                    </a:moveTo>
                    <a:lnTo>
                      <a:pt x="8" y="22"/>
                    </a:lnTo>
                    <a:lnTo>
                      <a:pt x="9" y="22"/>
                    </a:lnTo>
                    <a:lnTo>
                      <a:pt x="16" y="29"/>
                    </a:lnTo>
                    <a:lnTo>
                      <a:pt x="8" y="25"/>
                    </a:lnTo>
                    <a:close/>
                    <a:moveTo>
                      <a:pt x="24" y="32"/>
                    </a:moveTo>
                    <a:lnTo>
                      <a:pt x="21" y="39"/>
                    </a:lnTo>
                    <a:lnTo>
                      <a:pt x="5" y="31"/>
                    </a:lnTo>
                    <a:lnTo>
                      <a:pt x="8" y="25"/>
                    </a:lnTo>
                    <a:lnTo>
                      <a:pt x="24" y="32"/>
                    </a:lnTo>
                    <a:close/>
                    <a:moveTo>
                      <a:pt x="3" y="34"/>
                    </a:moveTo>
                    <a:lnTo>
                      <a:pt x="3" y="32"/>
                    </a:lnTo>
                    <a:lnTo>
                      <a:pt x="5" y="31"/>
                    </a:lnTo>
                    <a:lnTo>
                      <a:pt x="12" y="34"/>
                    </a:lnTo>
                    <a:lnTo>
                      <a:pt x="3" y="34"/>
                    </a:lnTo>
                    <a:close/>
                    <a:moveTo>
                      <a:pt x="22" y="34"/>
                    </a:moveTo>
                    <a:lnTo>
                      <a:pt x="22" y="38"/>
                    </a:lnTo>
                    <a:lnTo>
                      <a:pt x="3" y="38"/>
                    </a:lnTo>
                    <a:lnTo>
                      <a:pt x="3" y="34"/>
                    </a:lnTo>
                    <a:lnTo>
                      <a:pt x="22" y="34"/>
                    </a:lnTo>
                    <a:close/>
                    <a:moveTo>
                      <a:pt x="22" y="38"/>
                    </a:moveTo>
                    <a:lnTo>
                      <a:pt x="22" y="42"/>
                    </a:lnTo>
                    <a:lnTo>
                      <a:pt x="19" y="44"/>
                    </a:lnTo>
                    <a:lnTo>
                      <a:pt x="12" y="38"/>
                    </a:lnTo>
                    <a:lnTo>
                      <a:pt x="22" y="38"/>
                    </a:lnTo>
                    <a:close/>
                    <a:moveTo>
                      <a:pt x="19" y="44"/>
                    </a:moveTo>
                    <a:lnTo>
                      <a:pt x="17" y="48"/>
                    </a:lnTo>
                    <a:lnTo>
                      <a:pt x="2" y="34"/>
                    </a:lnTo>
                    <a:lnTo>
                      <a:pt x="6" y="31"/>
                    </a:lnTo>
                    <a:lnTo>
                      <a:pt x="19" y="44"/>
                    </a:lnTo>
                    <a:close/>
                    <a:moveTo>
                      <a:pt x="0" y="41"/>
                    </a:moveTo>
                    <a:lnTo>
                      <a:pt x="0" y="38"/>
                    </a:lnTo>
                    <a:lnTo>
                      <a:pt x="2" y="34"/>
                    </a:lnTo>
                    <a:lnTo>
                      <a:pt x="10" y="41"/>
                    </a:lnTo>
                    <a:lnTo>
                      <a:pt x="0" y="41"/>
                    </a:lnTo>
                    <a:close/>
                    <a:moveTo>
                      <a:pt x="19" y="41"/>
                    </a:moveTo>
                    <a:lnTo>
                      <a:pt x="19" y="48"/>
                    </a:lnTo>
                    <a:lnTo>
                      <a:pt x="0" y="48"/>
                    </a:lnTo>
                    <a:lnTo>
                      <a:pt x="0" y="41"/>
                    </a:lnTo>
                    <a:lnTo>
                      <a:pt x="19" y="41"/>
                    </a:lnTo>
                    <a:close/>
                    <a:moveTo>
                      <a:pt x="2" y="54"/>
                    </a:moveTo>
                    <a:lnTo>
                      <a:pt x="0" y="51"/>
                    </a:lnTo>
                    <a:lnTo>
                      <a:pt x="0" y="48"/>
                    </a:lnTo>
                    <a:lnTo>
                      <a:pt x="10" y="48"/>
                    </a:lnTo>
                    <a:lnTo>
                      <a:pt x="2" y="54"/>
                    </a:lnTo>
                    <a:close/>
                    <a:moveTo>
                      <a:pt x="17" y="41"/>
                    </a:moveTo>
                    <a:lnTo>
                      <a:pt x="19" y="44"/>
                    </a:lnTo>
                    <a:lnTo>
                      <a:pt x="6" y="58"/>
                    </a:lnTo>
                    <a:lnTo>
                      <a:pt x="2" y="54"/>
                    </a:lnTo>
                    <a:lnTo>
                      <a:pt x="17" y="41"/>
                    </a:lnTo>
                    <a:close/>
                    <a:moveTo>
                      <a:pt x="19" y="44"/>
                    </a:moveTo>
                    <a:lnTo>
                      <a:pt x="22" y="47"/>
                    </a:lnTo>
                    <a:lnTo>
                      <a:pt x="22" y="51"/>
                    </a:lnTo>
                    <a:lnTo>
                      <a:pt x="12" y="51"/>
                    </a:lnTo>
                    <a:lnTo>
                      <a:pt x="19" y="44"/>
                    </a:lnTo>
                    <a:close/>
                    <a:moveTo>
                      <a:pt x="22" y="51"/>
                    </a:moveTo>
                    <a:lnTo>
                      <a:pt x="22" y="54"/>
                    </a:lnTo>
                    <a:lnTo>
                      <a:pt x="3" y="54"/>
                    </a:lnTo>
                    <a:lnTo>
                      <a:pt x="3" y="51"/>
                    </a:lnTo>
                    <a:lnTo>
                      <a:pt x="22" y="51"/>
                    </a:lnTo>
                    <a:close/>
                    <a:moveTo>
                      <a:pt x="6" y="61"/>
                    </a:moveTo>
                    <a:lnTo>
                      <a:pt x="3" y="58"/>
                    </a:lnTo>
                    <a:lnTo>
                      <a:pt x="3" y="54"/>
                    </a:lnTo>
                    <a:lnTo>
                      <a:pt x="12" y="54"/>
                    </a:lnTo>
                    <a:lnTo>
                      <a:pt x="6" y="61"/>
                    </a:lnTo>
                    <a:close/>
                    <a:moveTo>
                      <a:pt x="19" y="48"/>
                    </a:moveTo>
                    <a:lnTo>
                      <a:pt x="22" y="50"/>
                    </a:lnTo>
                    <a:lnTo>
                      <a:pt x="9" y="64"/>
                    </a:lnTo>
                    <a:lnTo>
                      <a:pt x="6" y="61"/>
                    </a:lnTo>
                    <a:lnTo>
                      <a:pt x="19" y="48"/>
                    </a:lnTo>
                    <a:close/>
                    <a:moveTo>
                      <a:pt x="22" y="50"/>
                    </a:moveTo>
                    <a:lnTo>
                      <a:pt x="25" y="53"/>
                    </a:lnTo>
                    <a:lnTo>
                      <a:pt x="12" y="68"/>
                    </a:lnTo>
                    <a:lnTo>
                      <a:pt x="9" y="64"/>
                    </a:lnTo>
                    <a:lnTo>
                      <a:pt x="22" y="50"/>
                    </a:lnTo>
                    <a:close/>
                    <a:moveTo>
                      <a:pt x="25" y="53"/>
                    </a:moveTo>
                    <a:lnTo>
                      <a:pt x="29" y="57"/>
                    </a:lnTo>
                    <a:lnTo>
                      <a:pt x="16" y="70"/>
                    </a:lnTo>
                    <a:lnTo>
                      <a:pt x="12" y="68"/>
                    </a:lnTo>
                    <a:lnTo>
                      <a:pt x="25" y="53"/>
                    </a:lnTo>
                    <a:close/>
                    <a:moveTo>
                      <a:pt x="22" y="73"/>
                    </a:moveTo>
                    <a:lnTo>
                      <a:pt x="18" y="73"/>
                    </a:lnTo>
                    <a:lnTo>
                      <a:pt x="16" y="70"/>
                    </a:lnTo>
                    <a:lnTo>
                      <a:pt x="22" y="63"/>
                    </a:lnTo>
                    <a:lnTo>
                      <a:pt x="22" y="73"/>
                    </a:lnTo>
                    <a:close/>
                    <a:moveTo>
                      <a:pt x="22" y="54"/>
                    </a:moveTo>
                    <a:lnTo>
                      <a:pt x="29" y="54"/>
                    </a:lnTo>
                    <a:lnTo>
                      <a:pt x="29" y="73"/>
                    </a:lnTo>
                    <a:lnTo>
                      <a:pt x="22" y="73"/>
                    </a:lnTo>
                    <a:lnTo>
                      <a:pt x="22" y="54"/>
                    </a:lnTo>
                    <a:close/>
                    <a:moveTo>
                      <a:pt x="29" y="54"/>
                    </a:moveTo>
                    <a:lnTo>
                      <a:pt x="32" y="54"/>
                    </a:lnTo>
                    <a:lnTo>
                      <a:pt x="35" y="57"/>
                    </a:lnTo>
                    <a:lnTo>
                      <a:pt x="29" y="63"/>
                    </a:lnTo>
                    <a:lnTo>
                      <a:pt x="29" y="54"/>
                    </a:lnTo>
                    <a:close/>
                    <a:moveTo>
                      <a:pt x="35" y="57"/>
                    </a:moveTo>
                    <a:lnTo>
                      <a:pt x="39" y="60"/>
                    </a:lnTo>
                    <a:lnTo>
                      <a:pt x="25" y="73"/>
                    </a:lnTo>
                    <a:lnTo>
                      <a:pt x="22" y="70"/>
                    </a:lnTo>
                    <a:lnTo>
                      <a:pt x="35" y="57"/>
                    </a:lnTo>
                    <a:close/>
                    <a:moveTo>
                      <a:pt x="32" y="76"/>
                    </a:moveTo>
                    <a:lnTo>
                      <a:pt x="28" y="76"/>
                    </a:lnTo>
                    <a:lnTo>
                      <a:pt x="25" y="73"/>
                    </a:lnTo>
                    <a:lnTo>
                      <a:pt x="32" y="66"/>
                    </a:lnTo>
                    <a:lnTo>
                      <a:pt x="32" y="76"/>
                    </a:lnTo>
                    <a:close/>
                    <a:moveTo>
                      <a:pt x="32" y="58"/>
                    </a:moveTo>
                    <a:lnTo>
                      <a:pt x="38" y="58"/>
                    </a:lnTo>
                    <a:lnTo>
                      <a:pt x="38" y="76"/>
                    </a:lnTo>
                    <a:lnTo>
                      <a:pt x="32" y="76"/>
                    </a:lnTo>
                    <a:lnTo>
                      <a:pt x="32" y="58"/>
                    </a:lnTo>
                    <a:close/>
                    <a:moveTo>
                      <a:pt x="38" y="58"/>
                    </a:moveTo>
                    <a:lnTo>
                      <a:pt x="41" y="58"/>
                    </a:lnTo>
                    <a:lnTo>
                      <a:pt x="41" y="76"/>
                    </a:lnTo>
                    <a:lnTo>
                      <a:pt x="38" y="76"/>
                    </a:lnTo>
                    <a:lnTo>
                      <a:pt x="38" y="58"/>
                    </a:lnTo>
                    <a:close/>
                    <a:moveTo>
                      <a:pt x="45" y="75"/>
                    </a:moveTo>
                    <a:lnTo>
                      <a:pt x="43" y="76"/>
                    </a:lnTo>
                    <a:lnTo>
                      <a:pt x="41" y="76"/>
                    </a:lnTo>
                    <a:lnTo>
                      <a:pt x="41" y="66"/>
                    </a:lnTo>
                    <a:lnTo>
                      <a:pt x="45" y="75"/>
                    </a:lnTo>
                    <a:close/>
                    <a:moveTo>
                      <a:pt x="36" y="58"/>
                    </a:moveTo>
                    <a:lnTo>
                      <a:pt x="43" y="55"/>
                    </a:lnTo>
                    <a:lnTo>
                      <a:pt x="52" y="72"/>
                    </a:lnTo>
                    <a:lnTo>
                      <a:pt x="45" y="75"/>
                    </a:lnTo>
                    <a:lnTo>
                      <a:pt x="36" y="58"/>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19" name="Freeform 676">
                <a:extLst>
                  <a:ext uri="{FF2B5EF4-FFF2-40B4-BE49-F238E27FC236}">
                    <a16:creationId xmlns:a16="http://schemas.microsoft.com/office/drawing/2014/main" id="{CCD33BB2-D335-4B7D-942E-FB1B78948B4A}"/>
                  </a:ext>
                </a:extLst>
              </p:cNvPr>
              <p:cNvSpPr>
                <a:spLocks/>
              </p:cNvSpPr>
              <p:nvPr/>
            </p:nvSpPr>
            <p:spPr bwMode="auto">
              <a:xfrm>
                <a:off x="3210" y="257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7" y="44"/>
                    </a:lnTo>
                    <a:lnTo>
                      <a:pt x="60" y="41"/>
                    </a:lnTo>
                    <a:lnTo>
                      <a:pt x="64" y="35"/>
                    </a:lnTo>
                    <a:lnTo>
                      <a:pt x="64" y="32"/>
                    </a:lnTo>
                    <a:lnTo>
                      <a:pt x="67" y="29"/>
                    </a:lnTo>
                    <a:lnTo>
                      <a:pt x="67" y="22"/>
                    </a:lnTo>
                    <a:lnTo>
                      <a:pt x="67" y="19"/>
                    </a:lnTo>
                    <a:lnTo>
                      <a:pt x="67" y="15"/>
                    </a:lnTo>
                    <a:lnTo>
                      <a:pt x="64" y="10"/>
                    </a:lnTo>
                    <a:lnTo>
                      <a:pt x="60" y="7"/>
                    </a:lnTo>
                    <a:lnTo>
                      <a:pt x="57" y="3"/>
                    </a:lnTo>
                    <a:lnTo>
                      <a:pt x="54" y="3"/>
                    </a:lnTo>
                    <a:lnTo>
                      <a:pt x="50" y="0"/>
                    </a:lnTo>
                    <a:lnTo>
                      <a:pt x="44" y="0"/>
                    </a:lnTo>
                    <a:lnTo>
                      <a:pt x="41" y="0"/>
                    </a:lnTo>
                    <a:lnTo>
                      <a:pt x="35" y="0"/>
                    </a:lnTo>
                    <a:lnTo>
                      <a:pt x="32" y="0"/>
                    </a:lnTo>
                    <a:lnTo>
                      <a:pt x="25" y="3"/>
                    </a:lnTo>
                    <a:lnTo>
                      <a:pt x="22" y="7"/>
                    </a:lnTo>
                    <a:lnTo>
                      <a:pt x="16" y="10"/>
                    </a:lnTo>
                    <a:lnTo>
                      <a:pt x="13" y="12"/>
                    </a:lnTo>
                    <a:lnTo>
                      <a:pt x="10" y="15"/>
                    </a:lnTo>
                    <a:lnTo>
                      <a:pt x="6" y="19"/>
                    </a:lnTo>
                    <a:lnTo>
                      <a:pt x="3" y="25"/>
                    </a:lnTo>
                    <a:lnTo>
                      <a:pt x="0" y="29"/>
                    </a:lnTo>
                    <a:lnTo>
                      <a:pt x="0" y="35"/>
                    </a:lnTo>
                    <a:lnTo>
                      <a:pt x="0" y="39"/>
                    </a:lnTo>
                    <a:lnTo>
                      <a:pt x="3" y="41"/>
                    </a:lnTo>
                    <a:lnTo>
                      <a:pt x="3" y="44"/>
                    </a:lnTo>
                    <a:lnTo>
                      <a:pt x="6" y="51"/>
                    </a:lnTo>
                    <a:lnTo>
                      <a:pt x="10" y="51"/>
                    </a:lnTo>
                    <a:lnTo>
                      <a:pt x="13" y="54"/>
                    </a:lnTo>
                    <a:lnTo>
                      <a:pt x="16" y="57"/>
                    </a:lnTo>
                    <a:lnTo>
                      <a:pt x="22" y="57"/>
                    </a:lnTo>
                    <a:lnTo>
                      <a:pt x="25" y="57"/>
                    </a:lnTo>
                    <a:lnTo>
                      <a:pt x="32" y="57"/>
                    </a:lnTo>
                    <a:lnTo>
                      <a:pt x="38"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0" name="Freeform 677">
                <a:extLst>
                  <a:ext uri="{FF2B5EF4-FFF2-40B4-BE49-F238E27FC236}">
                    <a16:creationId xmlns:a16="http://schemas.microsoft.com/office/drawing/2014/main" id="{767F8D5D-EB77-4B5A-B0F3-851BACC85177}"/>
                  </a:ext>
                </a:extLst>
              </p:cNvPr>
              <p:cNvSpPr>
                <a:spLocks noEditPoints="1"/>
              </p:cNvSpPr>
              <p:nvPr/>
            </p:nvSpPr>
            <p:spPr bwMode="auto">
              <a:xfrm>
                <a:off x="3208" y="2569"/>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2 h 76"/>
                  <a:gd name="T28" fmla="*/ 5 w 86"/>
                  <a:gd name="T29" fmla="*/ 1 h 76"/>
                  <a:gd name="T30" fmla="*/ 4 w 86"/>
                  <a:gd name="T31" fmla="*/ 2 h 76"/>
                  <a:gd name="T32" fmla="*/ 4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1 h 76"/>
                  <a:gd name="T54" fmla="*/ 1 w 86"/>
                  <a:gd name="T55" fmla="*/ 1 h 76"/>
                  <a:gd name="T56" fmla="*/ 2 w 86"/>
                  <a:gd name="T57" fmla="*/ 1 h 76"/>
                  <a:gd name="T58" fmla="*/ 2 w 86"/>
                  <a:gd name="T59" fmla="*/ 2 h 76"/>
                  <a:gd name="T60" fmla="*/ 2 w 86"/>
                  <a:gd name="T61" fmla="*/ 2 h 76"/>
                  <a:gd name="T62" fmla="*/ 1 w 86"/>
                  <a:gd name="T63" fmla="*/ 2 h 76"/>
                  <a:gd name="T64" fmla="*/ 0 w 86"/>
                  <a:gd name="T65" fmla="*/ 2 h 76"/>
                  <a:gd name="T66" fmla="*/ 1 w 86"/>
                  <a:gd name="T67" fmla="*/ 2 h 76"/>
                  <a:gd name="T68" fmla="*/ 1 w 86"/>
                  <a:gd name="T69" fmla="*/ 2 h 76"/>
                  <a:gd name="T70" fmla="*/ 1 w 86"/>
                  <a:gd name="T71" fmla="*/ 3 h 76"/>
                  <a:gd name="T72" fmla="*/ 0 w 86"/>
                  <a:gd name="T73" fmla="*/ 2 h 76"/>
                  <a:gd name="T74" fmla="*/ 0 w 86"/>
                  <a:gd name="T75" fmla="*/ 3 h 76"/>
                  <a:gd name="T76" fmla="*/ 0 w 86"/>
                  <a:gd name="T77" fmla="*/ 3 h 76"/>
                  <a:gd name="T78" fmla="*/ 0 w 86"/>
                  <a:gd name="T79" fmla="*/ 4 h 76"/>
                  <a:gd name="T80" fmla="*/ 1 w 86"/>
                  <a:gd name="T81" fmla="*/ 3 h 76"/>
                  <a:gd name="T82" fmla="*/ 1 w 86"/>
                  <a:gd name="T83" fmla="*/ 4 h 76"/>
                  <a:gd name="T84" fmla="*/ 0 w 86"/>
                  <a:gd name="T85" fmla="*/ 4 h 76"/>
                  <a:gd name="T86" fmla="*/ 0 w 86"/>
                  <a:gd name="T87" fmla="*/ 4 h 76"/>
                  <a:gd name="T88" fmla="*/ 1 w 86"/>
                  <a:gd name="T89" fmla="*/ 5 h 76"/>
                  <a:gd name="T90" fmla="*/ 1 w 86"/>
                  <a:gd name="T91" fmla="*/ 3 h 76"/>
                  <a:gd name="T92" fmla="*/ 2 w 86"/>
                  <a:gd name="T93" fmla="*/ 4 h 76"/>
                  <a:gd name="T94" fmla="*/ 1 w 86"/>
                  <a:gd name="T95" fmla="*/ 5 h 76"/>
                  <a:gd name="T96" fmla="*/ 1 w 86"/>
                  <a:gd name="T97" fmla="*/ 4 h 76"/>
                  <a:gd name="T98" fmla="*/ 1 w 86"/>
                  <a:gd name="T99" fmla="*/ 4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0" y="54"/>
                    </a:moveTo>
                    <a:lnTo>
                      <a:pt x="54" y="51"/>
                    </a:lnTo>
                    <a:lnTo>
                      <a:pt x="67" y="64"/>
                    </a:lnTo>
                    <a:lnTo>
                      <a:pt x="64" y="67"/>
                    </a:lnTo>
                    <a:lnTo>
                      <a:pt x="50" y="54"/>
                    </a:lnTo>
                    <a:close/>
                    <a:moveTo>
                      <a:pt x="54" y="51"/>
                    </a:moveTo>
                    <a:lnTo>
                      <a:pt x="55" y="50"/>
                    </a:lnTo>
                    <a:lnTo>
                      <a:pt x="56" y="49"/>
                    </a:lnTo>
                    <a:lnTo>
                      <a:pt x="60" y="57"/>
                    </a:lnTo>
                    <a:lnTo>
                      <a:pt x="54" y="51"/>
                    </a:lnTo>
                    <a:close/>
                    <a:moveTo>
                      <a:pt x="56" y="49"/>
                    </a:moveTo>
                    <a:lnTo>
                      <a:pt x="63" y="46"/>
                    </a:lnTo>
                    <a:lnTo>
                      <a:pt x="71" y="63"/>
                    </a:lnTo>
                    <a:lnTo>
                      <a:pt x="65" y="66"/>
                    </a:lnTo>
                    <a:lnTo>
                      <a:pt x="56" y="49"/>
                    </a:lnTo>
                    <a:close/>
                    <a:moveTo>
                      <a:pt x="74" y="61"/>
                    </a:moveTo>
                    <a:lnTo>
                      <a:pt x="72" y="62"/>
                    </a:lnTo>
                    <a:lnTo>
                      <a:pt x="71" y="63"/>
                    </a:lnTo>
                    <a:lnTo>
                      <a:pt x="67" y="54"/>
                    </a:lnTo>
                    <a:lnTo>
                      <a:pt x="74" y="61"/>
                    </a:lnTo>
                    <a:close/>
                    <a:moveTo>
                      <a:pt x="60" y="47"/>
                    </a:moveTo>
                    <a:lnTo>
                      <a:pt x="64" y="44"/>
                    </a:lnTo>
                    <a:lnTo>
                      <a:pt x="77" y="57"/>
                    </a:lnTo>
                    <a:lnTo>
                      <a:pt x="74" y="61"/>
                    </a:lnTo>
                    <a:lnTo>
                      <a:pt x="60" y="47"/>
                    </a:lnTo>
                    <a:close/>
                    <a:moveTo>
                      <a:pt x="79" y="55"/>
                    </a:moveTo>
                    <a:lnTo>
                      <a:pt x="78" y="56"/>
                    </a:lnTo>
                    <a:lnTo>
                      <a:pt x="77" y="57"/>
                    </a:lnTo>
                    <a:lnTo>
                      <a:pt x="70" y="51"/>
                    </a:lnTo>
                    <a:lnTo>
                      <a:pt x="79" y="55"/>
                    </a:lnTo>
                    <a:close/>
                    <a:moveTo>
                      <a:pt x="61" y="47"/>
                    </a:moveTo>
                    <a:lnTo>
                      <a:pt x="65" y="41"/>
                    </a:lnTo>
                    <a:lnTo>
                      <a:pt x="81" y="50"/>
                    </a:lnTo>
                    <a:lnTo>
                      <a:pt x="79" y="55"/>
                    </a:lnTo>
                    <a:lnTo>
                      <a:pt x="61" y="47"/>
                    </a:lnTo>
                    <a:close/>
                    <a:moveTo>
                      <a:pt x="82" y="45"/>
                    </a:moveTo>
                    <a:lnTo>
                      <a:pt x="82" y="47"/>
                    </a:lnTo>
                    <a:lnTo>
                      <a:pt x="81" y="50"/>
                    </a:lnTo>
                    <a:lnTo>
                      <a:pt x="74" y="45"/>
                    </a:lnTo>
                    <a:lnTo>
                      <a:pt x="82" y="45"/>
                    </a:lnTo>
                    <a:close/>
                    <a:moveTo>
                      <a:pt x="64" y="45"/>
                    </a:moveTo>
                    <a:lnTo>
                      <a:pt x="64" y="42"/>
                    </a:lnTo>
                    <a:lnTo>
                      <a:pt x="82" y="42"/>
                    </a:lnTo>
                    <a:lnTo>
                      <a:pt x="82" y="45"/>
                    </a:lnTo>
                    <a:lnTo>
                      <a:pt x="64" y="45"/>
                    </a:lnTo>
                    <a:close/>
                    <a:moveTo>
                      <a:pt x="64" y="42"/>
                    </a:moveTo>
                    <a:lnTo>
                      <a:pt x="64" y="38"/>
                    </a:lnTo>
                    <a:lnTo>
                      <a:pt x="67" y="35"/>
                    </a:lnTo>
                    <a:lnTo>
                      <a:pt x="74" y="42"/>
                    </a:lnTo>
                    <a:lnTo>
                      <a:pt x="64" y="42"/>
                    </a:lnTo>
                    <a:close/>
                    <a:moveTo>
                      <a:pt x="67" y="35"/>
                    </a:moveTo>
                    <a:lnTo>
                      <a:pt x="70" y="32"/>
                    </a:lnTo>
                    <a:lnTo>
                      <a:pt x="83" y="45"/>
                    </a:lnTo>
                    <a:lnTo>
                      <a:pt x="80" y="49"/>
                    </a:lnTo>
                    <a:lnTo>
                      <a:pt x="67" y="35"/>
                    </a:lnTo>
                    <a:close/>
                    <a:moveTo>
                      <a:pt x="86" y="39"/>
                    </a:moveTo>
                    <a:lnTo>
                      <a:pt x="86" y="42"/>
                    </a:lnTo>
                    <a:lnTo>
                      <a:pt x="83"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7" y="25"/>
                    </a:lnTo>
                    <a:lnTo>
                      <a:pt x="85" y="22"/>
                    </a:lnTo>
                    <a:close/>
                    <a:moveTo>
                      <a:pt x="68" y="30"/>
                    </a:moveTo>
                    <a:lnTo>
                      <a:pt x="65" y="23"/>
                    </a:lnTo>
                    <a:lnTo>
                      <a:pt x="81" y="15"/>
                    </a:lnTo>
                    <a:lnTo>
                      <a:pt x="85" y="22"/>
                    </a:lnTo>
                    <a:lnTo>
                      <a:pt x="68" y="30"/>
                    </a:lnTo>
                    <a:close/>
                    <a:moveTo>
                      <a:pt x="80" y="12"/>
                    </a:moveTo>
                    <a:lnTo>
                      <a:pt x="81" y="13"/>
                    </a:lnTo>
                    <a:lnTo>
                      <a:pt x="81" y="15"/>
                    </a:lnTo>
                    <a:lnTo>
                      <a:pt x="74" y="20"/>
                    </a:lnTo>
                    <a:lnTo>
                      <a:pt x="80" y="12"/>
                    </a:lnTo>
                    <a:close/>
                    <a:moveTo>
                      <a:pt x="67" y="26"/>
                    </a:moveTo>
                    <a:lnTo>
                      <a:pt x="64" y="23"/>
                    </a:lnTo>
                    <a:lnTo>
                      <a:pt x="77" y="10"/>
                    </a:lnTo>
                    <a:lnTo>
                      <a:pt x="80" y="12"/>
                    </a:lnTo>
                    <a:lnTo>
                      <a:pt x="67" y="26"/>
                    </a:lnTo>
                    <a:close/>
                    <a:moveTo>
                      <a:pt x="64" y="23"/>
                    </a:moveTo>
                    <a:lnTo>
                      <a:pt x="72" y="32"/>
                    </a:lnTo>
                    <a:lnTo>
                      <a:pt x="64" y="23"/>
                    </a:lnTo>
                    <a:lnTo>
                      <a:pt x="70" y="17"/>
                    </a:lnTo>
                    <a:lnTo>
                      <a:pt x="64" y="23"/>
                    </a:lnTo>
                    <a:close/>
                    <a:moveTo>
                      <a:pt x="64" y="23"/>
                    </a:moveTo>
                    <a:lnTo>
                      <a:pt x="60" y="20"/>
                    </a:lnTo>
                    <a:lnTo>
                      <a:pt x="74" y="7"/>
                    </a:lnTo>
                    <a:lnTo>
                      <a:pt x="77" y="10"/>
                    </a:lnTo>
                    <a:lnTo>
                      <a:pt x="64" y="23"/>
                    </a:lnTo>
                    <a:close/>
                    <a:moveTo>
                      <a:pt x="67" y="3"/>
                    </a:moveTo>
                    <a:lnTo>
                      <a:pt x="71" y="3"/>
                    </a:lnTo>
                    <a:lnTo>
                      <a:pt x="74" y="7"/>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7"/>
                    </a:lnTo>
                    <a:lnTo>
                      <a:pt x="67" y="3"/>
                    </a:lnTo>
                    <a:lnTo>
                      <a:pt x="70" y="7"/>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28" y="7"/>
                    </a:moveTo>
                    <a:lnTo>
                      <a:pt x="29"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4"/>
                    </a:lnTo>
                    <a:lnTo>
                      <a:pt x="32" y="17"/>
                    </a:lnTo>
                    <a:lnTo>
                      <a:pt x="38" y="23"/>
                    </a:lnTo>
                    <a:close/>
                    <a:moveTo>
                      <a:pt x="36" y="24"/>
                    </a:moveTo>
                    <a:lnTo>
                      <a:pt x="29" y="28"/>
                    </a:lnTo>
                    <a:lnTo>
                      <a:pt x="22" y="11"/>
                    </a:lnTo>
                    <a:lnTo>
                      <a:pt x="27" y="8"/>
                    </a:lnTo>
                    <a:lnTo>
                      <a:pt x="36" y="24"/>
                    </a:lnTo>
                    <a:close/>
                    <a:moveTo>
                      <a:pt x="18" y="12"/>
                    </a:moveTo>
                    <a:lnTo>
                      <a:pt x="20" y="12"/>
                    </a:lnTo>
                    <a:lnTo>
                      <a:pt x="22" y="11"/>
                    </a:lnTo>
                    <a:lnTo>
                      <a:pt x="26" y="20"/>
                    </a:lnTo>
                    <a:lnTo>
                      <a:pt x="18" y="12"/>
                    </a:lnTo>
                    <a:close/>
                    <a:moveTo>
                      <a:pt x="33" y="26"/>
                    </a:moveTo>
                    <a:lnTo>
                      <a:pt x="29" y="30"/>
                    </a:lnTo>
                    <a:lnTo>
                      <a:pt x="16" y="15"/>
                    </a:lnTo>
                    <a:lnTo>
                      <a:pt x="18" y="12"/>
                    </a:lnTo>
                    <a:lnTo>
                      <a:pt x="33" y="26"/>
                    </a:lnTo>
                    <a:close/>
                    <a:moveTo>
                      <a:pt x="29" y="30"/>
                    </a:moveTo>
                    <a:lnTo>
                      <a:pt x="26" y="32"/>
                    </a:lnTo>
                    <a:lnTo>
                      <a:pt x="13" y="19"/>
                    </a:lnTo>
                    <a:lnTo>
                      <a:pt x="16" y="15"/>
                    </a:lnTo>
                    <a:lnTo>
                      <a:pt x="29" y="30"/>
                    </a:lnTo>
                    <a:close/>
                    <a:moveTo>
                      <a:pt x="26" y="32"/>
                    </a:moveTo>
                    <a:lnTo>
                      <a:pt x="23" y="35"/>
                    </a:lnTo>
                    <a:lnTo>
                      <a:pt x="10" y="22"/>
                    </a:lnTo>
                    <a:lnTo>
                      <a:pt x="13" y="19"/>
                    </a:lnTo>
                    <a:lnTo>
                      <a:pt x="26" y="32"/>
                    </a:lnTo>
                    <a:close/>
                    <a:moveTo>
                      <a:pt x="7" y="24"/>
                    </a:moveTo>
                    <a:lnTo>
                      <a:pt x="8" y="23"/>
                    </a:lnTo>
                    <a:lnTo>
                      <a:pt x="10" y="22"/>
                    </a:lnTo>
                    <a:lnTo>
                      <a:pt x="16" y="29"/>
                    </a:lnTo>
                    <a:lnTo>
                      <a:pt x="7" y="24"/>
                    </a:lnTo>
                    <a:close/>
                    <a:moveTo>
                      <a:pt x="25" y="33"/>
                    </a:moveTo>
                    <a:lnTo>
                      <a:pt x="22" y="40"/>
                    </a:lnTo>
                    <a:lnTo>
                      <a:pt x="4" y="31"/>
                    </a:lnTo>
                    <a:lnTo>
                      <a:pt x="7" y="24"/>
                    </a:lnTo>
                    <a:lnTo>
                      <a:pt x="25" y="33"/>
                    </a:lnTo>
                    <a:close/>
                    <a:moveTo>
                      <a:pt x="22" y="40"/>
                    </a:moveTo>
                    <a:lnTo>
                      <a:pt x="21" y="41"/>
                    </a:lnTo>
                    <a:lnTo>
                      <a:pt x="20" y="42"/>
                    </a:lnTo>
                    <a:lnTo>
                      <a:pt x="13" y="35"/>
                    </a:lnTo>
                    <a:lnTo>
                      <a:pt x="22" y="40"/>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9"/>
                    </a:lnTo>
                    <a:lnTo>
                      <a:pt x="0" y="49"/>
                    </a:lnTo>
                    <a:lnTo>
                      <a:pt x="0" y="45"/>
                    </a:lnTo>
                    <a:lnTo>
                      <a:pt x="20" y="45"/>
                    </a:lnTo>
                    <a:close/>
                    <a:moveTo>
                      <a:pt x="3" y="55"/>
                    </a:moveTo>
                    <a:lnTo>
                      <a:pt x="0" y="52"/>
                    </a:lnTo>
                    <a:lnTo>
                      <a:pt x="0" y="49"/>
                    </a:lnTo>
                    <a:lnTo>
                      <a:pt x="10" y="49"/>
                    </a:lnTo>
                    <a:lnTo>
                      <a:pt x="3" y="55"/>
                    </a:lnTo>
                    <a:close/>
                    <a:moveTo>
                      <a:pt x="16" y="41"/>
                    </a:moveTo>
                    <a:lnTo>
                      <a:pt x="20" y="44"/>
                    </a:lnTo>
                    <a:lnTo>
                      <a:pt x="6" y="58"/>
                    </a:lnTo>
                    <a:lnTo>
                      <a:pt x="3" y="55"/>
                    </a:lnTo>
                    <a:lnTo>
                      <a:pt x="16" y="41"/>
                    </a:lnTo>
                    <a:close/>
                    <a:moveTo>
                      <a:pt x="20" y="44"/>
                    </a:moveTo>
                    <a:lnTo>
                      <a:pt x="23" y="47"/>
                    </a:lnTo>
                    <a:lnTo>
                      <a:pt x="23" y="51"/>
                    </a:lnTo>
                    <a:lnTo>
                      <a:pt x="13" y="51"/>
                    </a:lnTo>
                    <a:lnTo>
                      <a:pt x="20" y="44"/>
                    </a:lnTo>
                    <a:close/>
                    <a:moveTo>
                      <a:pt x="23" y="51"/>
                    </a:moveTo>
                    <a:lnTo>
                      <a:pt x="23" y="54"/>
                    </a:lnTo>
                    <a:lnTo>
                      <a:pt x="3" y="54"/>
                    </a:lnTo>
                    <a:lnTo>
                      <a:pt x="3" y="51"/>
                    </a:lnTo>
                    <a:lnTo>
                      <a:pt x="23" y="51"/>
                    </a:lnTo>
                    <a:close/>
                    <a:moveTo>
                      <a:pt x="4" y="58"/>
                    </a:moveTo>
                    <a:lnTo>
                      <a:pt x="3" y="56"/>
                    </a:lnTo>
                    <a:lnTo>
                      <a:pt x="3" y="54"/>
                    </a:lnTo>
                    <a:lnTo>
                      <a:pt x="13" y="54"/>
                    </a:lnTo>
                    <a:lnTo>
                      <a:pt x="4" y="58"/>
                    </a:lnTo>
                    <a:close/>
                    <a:moveTo>
                      <a:pt x="22" y="50"/>
                    </a:moveTo>
                    <a:lnTo>
                      <a:pt x="25" y="56"/>
                    </a:lnTo>
                    <a:lnTo>
                      <a:pt x="7" y="65"/>
                    </a:lnTo>
                    <a:lnTo>
                      <a:pt x="4" y="58"/>
                    </a:lnTo>
                    <a:lnTo>
                      <a:pt x="22" y="50"/>
                    </a:lnTo>
                    <a:close/>
                    <a:moveTo>
                      <a:pt x="16" y="71"/>
                    </a:moveTo>
                    <a:lnTo>
                      <a:pt x="11" y="71"/>
                    </a:lnTo>
                    <a:lnTo>
                      <a:pt x="7" y="65"/>
                    </a:lnTo>
                    <a:lnTo>
                      <a:pt x="16" y="61"/>
                    </a:lnTo>
                    <a:lnTo>
                      <a:pt x="16" y="71"/>
                    </a:lnTo>
                    <a:close/>
                    <a:moveTo>
                      <a:pt x="16" y="51"/>
                    </a:moveTo>
                    <a:lnTo>
                      <a:pt x="20" y="51"/>
                    </a:lnTo>
                    <a:lnTo>
                      <a:pt x="20" y="71"/>
                    </a:lnTo>
                    <a:lnTo>
                      <a:pt x="16" y="71"/>
                    </a:lnTo>
                    <a:lnTo>
                      <a:pt x="16" y="51"/>
                    </a:lnTo>
                    <a:close/>
                    <a:moveTo>
                      <a:pt x="20" y="51"/>
                    </a:moveTo>
                    <a:lnTo>
                      <a:pt x="23" y="51"/>
                    </a:lnTo>
                    <a:lnTo>
                      <a:pt x="26" y="54"/>
                    </a:lnTo>
                    <a:lnTo>
                      <a:pt x="20" y="61"/>
                    </a:lnTo>
                    <a:lnTo>
                      <a:pt x="20" y="51"/>
                    </a:lnTo>
                    <a:close/>
                    <a:moveTo>
                      <a:pt x="26" y="54"/>
                    </a:moveTo>
                    <a:lnTo>
                      <a:pt x="29" y="57"/>
                    </a:lnTo>
                    <a:lnTo>
                      <a:pt x="16" y="71"/>
                    </a:lnTo>
                    <a:lnTo>
                      <a:pt x="13" y="67"/>
                    </a:lnTo>
                    <a:lnTo>
                      <a:pt x="26" y="54"/>
                    </a:lnTo>
                    <a:close/>
                    <a:moveTo>
                      <a:pt x="29" y="57"/>
                    </a:moveTo>
                    <a:lnTo>
                      <a:pt x="33" y="61"/>
                    </a:lnTo>
                    <a:lnTo>
                      <a:pt x="18" y="74"/>
                    </a:lnTo>
                    <a:lnTo>
                      <a:pt x="16" y="71"/>
                    </a:lnTo>
                    <a:lnTo>
                      <a:pt x="29" y="57"/>
                    </a:lnTo>
                    <a:close/>
                    <a:moveTo>
                      <a:pt x="26" y="76"/>
                    </a:moveTo>
                    <a:lnTo>
                      <a:pt x="22" y="76"/>
                    </a:lnTo>
                    <a:lnTo>
                      <a:pt x="18"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6" y="76"/>
                    </a:moveTo>
                    <a:lnTo>
                      <a:pt x="44" y="76"/>
                    </a:lnTo>
                    <a:lnTo>
                      <a:pt x="42" y="76"/>
                    </a:lnTo>
                    <a:lnTo>
                      <a:pt x="42" y="67"/>
                    </a:lnTo>
                    <a:lnTo>
                      <a:pt x="46" y="76"/>
                    </a:lnTo>
                    <a:close/>
                    <a:moveTo>
                      <a:pt x="37" y="58"/>
                    </a:moveTo>
                    <a:lnTo>
                      <a:pt x="44" y="55"/>
                    </a:lnTo>
                    <a:lnTo>
                      <a:pt x="53" y="73"/>
                    </a:lnTo>
                    <a:lnTo>
                      <a:pt x="46" y="76"/>
                    </a:lnTo>
                    <a:lnTo>
                      <a:pt x="37" y="58"/>
                    </a:lnTo>
                    <a:close/>
                    <a:moveTo>
                      <a:pt x="44" y="55"/>
                    </a:moveTo>
                    <a:lnTo>
                      <a:pt x="46" y="54"/>
                    </a:lnTo>
                    <a:lnTo>
                      <a:pt x="48" y="54"/>
                    </a:lnTo>
                    <a:lnTo>
                      <a:pt x="48" y="64"/>
                    </a:lnTo>
                    <a:lnTo>
                      <a:pt x="44" y="55"/>
                    </a:lnTo>
                    <a:close/>
                    <a:moveTo>
                      <a:pt x="48" y="54"/>
                    </a:moveTo>
                    <a:lnTo>
                      <a:pt x="51" y="54"/>
                    </a:lnTo>
                    <a:lnTo>
                      <a:pt x="51" y="74"/>
                    </a:lnTo>
                    <a:lnTo>
                      <a:pt x="48" y="74"/>
                    </a:lnTo>
                    <a:lnTo>
                      <a:pt x="48" y="54"/>
                    </a:lnTo>
                    <a:close/>
                    <a:moveTo>
                      <a:pt x="55" y="73"/>
                    </a:moveTo>
                    <a:lnTo>
                      <a:pt x="54" y="74"/>
                    </a:lnTo>
                    <a:lnTo>
                      <a:pt x="51" y="74"/>
                    </a:lnTo>
                    <a:lnTo>
                      <a:pt x="51" y="64"/>
                    </a:lnTo>
                    <a:lnTo>
                      <a:pt x="55" y="73"/>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1" name="Freeform 678">
                <a:extLst>
                  <a:ext uri="{FF2B5EF4-FFF2-40B4-BE49-F238E27FC236}">
                    <a16:creationId xmlns:a16="http://schemas.microsoft.com/office/drawing/2014/main" id="{10E2D77D-E28B-436D-9EFA-429436947889}"/>
                  </a:ext>
                </a:extLst>
              </p:cNvPr>
              <p:cNvSpPr>
                <a:spLocks/>
              </p:cNvSpPr>
              <p:nvPr/>
            </p:nvSpPr>
            <p:spPr bwMode="auto">
              <a:xfrm>
                <a:off x="3259" y="2543"/>
                <a:ext cx="16" cy="14"/>
              </a:xfrm>
              <a:custGeom>
                <a:avLst/>
                <a:gdLst>
                  <a:gd name="T0" fmla="*/ 3 w 66"/>
                  <a:gd name="T1" fmla="*/ 3 h 57"/>
                  <a:gd name="T2" fmla="*/ 3 w 66"/>
                  <a:gd name="T3" fmla="*/ 3 h 57"/>
                  <a:gd name="T4" fmla="*/ 3 w 66"/>
                  <a:gd name="T5" fmla="*/ 3 h 57"/>
                  <a:gd name="T6" fmla="*/ 4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1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4" y="47"/>
                    </a:lnTo>
                    <a:lnTo>
                      <a:pt x="57" y="44"/>
                    </a:lnTo>
                    <a:lnTo>
                      <a:pt x="60" y="41"/>
                    </a:lnTo>
                    <a:lnTo>
                      <a:pt x="64" y="35"/>
                    </a:lnTo>
                    <a:lnTo>
                      <a:pt x="66" y="32"/>
                    </a:lnTo>
                    <a:lnTo>
                      <a:pt x="66" y="25"/>
                    </a:lnTo>
                    <a:lnTo>
                      <a:pt x="66" y="22"/>
                    </a:lnTo>
                    <a:lnTo>
                      <a:pt x="66" y="18"/>
                    </a:lnTo>
                    <a:lnTo>
                      <a:pt x="66" y="13"/>
                    </a:lnTo>
                    <a:lnTo>
                      <a:pt x="64" y="10"/>
                    </a:lnTo>
                    <a:lnTo>
                      <a:pt x="64" y="6"/>
                    </a:lnTo>
                    <a:lnTo>
                      <a:pt x="60" y="3"/>
                    </a:lnTo>
                    <a:lnTo>
                      <a:pt x="54" y="3"/>
                    </a:lnTo>
                    <a:lnTo>
                      <a:pt x="50" y="0"/>
                    </a:lnTo>
                    <a:lnTo>
                      <a:pt x="47" y="0"/>
                    </a:lnTo>
                    <a:lnTo>
                      <a:pt x="40" y="0"/>
                    </a:lnTo>
                    <a:lnTo>
                      <a:pt x="38" y="0"/>
                    </a:lnTo>
                    <a:lnTo>
                      <a:pt x="32" y="0"/>
                    </a:lnTo>
                    <a:lnTo>
                      <a:pt x="25" y="3"/>
                    </a:lnTo>
                    <a:lnTo>
                      <a:pt x="22" y="6"/>
                    </a:lnTo>
                    <a:lnTo>
                      <a:pt x="15" y="10"/>
                    </a:lnTo>
                    <a:lnTo>
                      <a:pt x="12" y="13"/>
                    </a:lnTo>
                    <a:lnTo>
                      <a:pt x="10" y="15"/>
                    </a:lnTo>
                    <a:lnTo>
                      <a:pt x="6" y="18"/>
                    </a:lnTo>
                    <a:lnTo>
                      <a:pt x="3" y="25"/>
                    </a:lnTo>
                    <a:lnTo>
                      <a:pt x="3" y="28"/>
                    </a:lnTo>
                    <a:lnTo>
                      <a:pt x="0" y="32"/>
                    </a:lnTo>
                    <a:lnTo>
                      <a:pt x="0" y="38"/>
                    </a:lnTo>
                    <a:lnTo>
                      <a:pt x="3" y="41"/>
                    </a:lnTo>
                    <a:lnTo>
                      <a:pt x="3" y="44"/>
                    </a:lnTo>
                    <a:lnTo>
                      <a:pt x="6" y="47"/>
                    </a:lnTo>
                    <a:lnTo>
                      <a:pt x="10" y="50"/>
                    </a:lnTo>
                    <a:lnTo>
                      <a:pt x="12" y="54"/>
                    </a:lnTo>
                    <a:lnTo>
                      <a:pt x="18" y="54"/>
                    </a:lnTo>
                    <a:lnTo>
                      <a:pt x="22" y="57"/>
                    </a:lnTo>
                    <a:lnTo>
                      <a:pt x="28" y="57"/>
                    </a:lnTo>
                    <a:lnTo>
                      <a:pt x="32" y="57"/>
                    </a:lnTo>
                    <a:lnTo>
                      <a:pt x="38" y="54"/>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2" name="Freeform 679">
                <a:extLst>
                  <a:ext uri="{FF2B5EF4-FFF2-40B4-BE49-F238E27FC236}">
                    <a16:creationId xmlns:a16="http://schemas.microsoft.com/office/drawing/2014/main" id="{2BB74EBF-2BB9-4523-9C45-4CC5B1527087}"/>
                  </a:ext>
                </a:extLst>
              </p:cNvPr>
              <p:cNvSpPr>
                <a:spLocks noEditPoints="1"/>
              </p:cNvSpPr>
              <p:nvPr/>
            </p:nvSpPr>
            <p:spPr bwMode="auto">
              <a:xfrm>
                <a:off x="3256" y="2541"/>
                <a:ext cx="22" cy="19"/>
              </a:xfrm>
              <a:custGeom>
                <a:avLst/>
                <a:gdLst>
                  <a:gd name="T0" fmla="*/ 5 w 86"/>
                  <a:gd name="T1" fmla="*/ 4 h 77"/>
                  <a:gd name="T2" fmla="*/ 4 w 86"/>
                  <a:gd name="T3" fmla="*/ 3 h 77"/>
                  <a:gd name="T4" fmla="*/ 4 w 86"/>
                  <a:gd name="T5" fmla="*/ 3 h 77"/>
                  <a:gd name="T6" fmla="*/ 5 w 86"/>
                  <a:gd name="T7" fmla="*/ 4 h 77"/>
                  <a:gd name="T8" fmla="*/ 5 w 86"/>
                  <a:gd name="T9" fmla="*/ 3 h 77"/>
                  <a:gd name="T10" fmla="*/ 4 w 86"/>
                  <a:gd name="T11" fmla="*/ 2 h 77"/>
                  <a:gd name="T12" fmla="*/ 5 w 86"/>
                  <a:gd name="T13" fmla="*/ 2 h 77"/>
                  <a:gd name="T14" fmla="*/ 5 w 86"/>
                  <a:gd name="T15" fmla="*/ 3 h 77"/>
                  <a:gd name="T16" fmla="*/ 6 w 86"/>
                  <a:gd name="T17" fmla="*/ 2 h 77"/>
                  <a:gd name="T18" fmla="*/ 4 w 86"/>
                  <a:gd name="T19" fmla="*/ 2 h 77"/>
                  <a:gd name="T20" fmla="*/ 4 w 86"/>
                  <a:gd name="T21" fmla="*/ 2 h 77"/>
                  <a:gd name="T22" fmla="*/ 6 w 86"/>
                  <a:gd name="T23" fmla="*/ 1 h 77"/>
                  <a:gd name="T24" fmla="*/ 5 w 86"/>
                  <a:gd name="T25" fmla="*/ 1 h 77"/>
                  <a:gd name="T26" fmla="*/ 5 w 86"/>
                  <a:gd name="T27" fmla="*/ 1 h 77"/>
                  <a:gd name="T28" fmla="*/ 4 w 86"/>
                  <a:gd name="T29" fmla="*/ 1 h 77"/>
                  <a:gd name="T30" fmla="*/ 4 w 86"/>
                  <a:gd name="T31" fmla="*/ 1 h 77"/>
                  <a:gd name="T32" fmla="*/ 5 w 86"/>
                  <a:gd name="T33" fmla="*/ 0 h 77"/>
                  <a:gd name="T34" fmla="*/ 4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0 h 77"/>
                  <a:gd name="T48" fmla="*/ 2 w 86"/>
                  <a:gd name="T49" fmla="*/ 0 h 77"/>
                  <a:gd name="T50" fmla="*/ 2 w 86"/>
                  <a:gd name="T51" fmla="*/ 0 h 77"/>
                  <a:gd name="T52" fmla="*/ 3 w 86"/>
                  <a:gd name="T53" fmla="*/ 1 h 77"/>
                  <a:gd name="T54" fmla="*/ 2 w 86"/>
                  <a:gd name="T55" fmla="*/ 1 h 77"/>
                  <a:gd name="T56" fmla="*/ 2 w 86"/>
                  <a:gd name="T57" fmla="*/ 0 h 77"/>
                  <a:gd name="T58" fmla="*/ 1 w 86"/>
                  <a:gd name="T59" fmla="*/ 1 h 77"/>
                  <a:gd name="T60" fmla="*/ 2 w 86"/>
                  <a:gd name="T61" fmla="*/ 2 h 77"/>
                  <a:gd name="T62" fmla="*/ 2 w 86"/>
                  <a:gd name="T63" fmla="*/ 2 h 77"/>
                  <a:gd name="T64" fmla="*/ 1 w 86"/>
                  <a:gd name="T65" fmla="*/ 1 h 77"/>
                  <a:gd name="T66" fmla="*/ 1 w 86"/>
                  <a:gd name="T67" fmla="*/ 1 h 77"/>
                  <a:gd name="T68" fmla="*/ 1 w 86"/>
                  <a:gd name="T69" fmla="*/ 1 h 77"/>
                  <a:gd name="T70" fmla="*/ 0 w 86"/>
                  <a:gd name="T71" fmla="*/ 2 h 77"/>
                  <a:gd name="T72" fmla="*/ 2 w 86"/>
                  <a:gd name="T73" fmla="*/ 2 h 77"/>
                  <a:gd name="T74" fmla="*/ 1 w 86"/>
                  <a:gd name="T75" fmla="*/ 3 h 77"/>
                  <a:gd name="T76" fmla="*/ 1 w 86"/>
                  <a:gd name="T77" fmla="*/ 2 h 77"/>
                  <a:gd name="T78" fmla="*/ 0 w 86"/>
                  <a:gd name="T79" fmla="*/ 2 h 77"/>
                  <a:gd name="T80" fmla="*/ 0 w 86"/>
                  <a:gd name="T81" fmla="*/ 3 h 77"/>
                  <a:gd name="T82" fmla="*/ 1 w 86"/>
                  <a:gd name="T83" fmla="*/ 3 h 77"/>
                  <a:gd name="T84" fmla="*/ 2 w 86"/>
                  <a:gd name="T85" fmla="*/ 3 h 77"/>
                  <a:gd name="T86" fmla="*/ 0 w 86"/>
                  <a:gd name="T87" fmla="*/ 3 h 77"/>
                  <a:gd name="T88" fmla="*/ 1 w 86"/>
                  <a:gd name="T89" fmla="*/ 4 h 77"/>
                  <a:gd name="T90" fmla="*/ 2 w 86"/>
                  <a:gd name="T91" fmla="*/ 3 h 77"/>
                  <a:gd name="T92" fmla="*/ 2 w 86"/>
                  <a:gd name="T93" fmla="*/ 3 h 77"/>
                  <a:gd name="T94" fmla="*/ 1 w 86"/>
                  <a:gd name="T95" fmla="*/ 4 h 77"/>
                  <a:gd name="T96" fmla="*/ 1 w 86"/>
                  <a:gd name="T97" fmla="*/ 4 h 77"/>
                  <a:gd name="T98" fmla="*/ 2 w 86"/>
                  <a:gd name="T99" fmla="*/ 4 h 77"/>
                  <a:gd name="T100" fmla="*/ 2 w 86"/>
                  <a:gd name="T101" fmla="*/ 3 h 77"/>
                  <a:gd name="T102" fmla="*/ 3 w 86"/>
                  <a:gd name="T103" fmla="*/ 4 h 77"/>
                  <a:gd name="T104" fmla="*/ 2 w 86"/>
                  <a:gd name="T105" fmla="*/ 4 h 77"/>
                  <a:gd name="T106" fmla="*/ 2 w 86"/>
                  <a:gd name="T107" fmla="*/ 5 h 77"/>
                  <a:gd name="T108" fmla="*/ 3 w 86"/>
                  <a:gd name="T109" fmla="*/ 3 h 77"/>
                  <a:gd name="T110" fmla="*/ 2 w 86"/>
                  <a:gd name="T111" fmla="*/ 3 h 77"/>
                  <a:gd name="T112" fmla="*/ 3 w 86"/>
                  <a:gd name="T113" fmla="*/ 3 h 77"/>
                  <a:gd name="T114" fmla="*/ 3 w 86"/>
                  <a:gd name="T115" fmla="*/ 4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3" y="51"/>
                    </a:moveTo>
                    <a:lnTo>
                      <a:pt x="59" y="49"/>
                    </a:lnTo>
                    <a:lnTo>
                      <a:pt x="68" y="66"/>
                    </a:lnTo>
                    <a:lnTo>
                      <a:pt x="61" y="69"/>
                    </a:lnTo>
                    <a:lnTo>
                      <a:pt x="53" y="51"/>
                    </a:lnTo>
                    <a:close/>
                    <a:moveTo>
                      <a:pt x="70" y="64"/>
                    </a:moveTo>
                    <a:lnTo>
                      <a:pt x="69" y="65"/>
                    </a:lnTo>
                    <a:lnTo>
                      <a:pt x="68" y="66"/>
                    </a:lnTo>
                    <a:lnTo>
                      <a:pt x="64" y="57"/>
                    </a:lnTo>
                    <a:lnTo>
                      <a:pt x="70" y="64"/>
                    </a:lnTo>
                    <a:close/>
                    <a:moveTo>
                      <a:pt x="57" y="50"/>
                    </a:moveTo>
                    <a:lnTo>
                      <a:pt x="60" y="47"/>
                    </a:lnTo>
                    <a:lnTo>
                      <a:pt x="74" y="60"/>
                    </a:lnTo>
                    <a:lnTo>
                      <a:pt x="70" y="64"/>
                    </a:lnTo>
                    <a:lnTo>
                      <a:pt x="57" y="50"/>
                    </a:lnTo>
                    <a:close/>
                    <a:moveTo>
                      <a:pt x="60" y="47"/>
                    </a:moveTo>
                    <a:lnTo>
                      <a:pt x="60" y="47"/>
                    </a:lnTo>
                    <a:lnTo>
                      <a:pt x="67" y="54"/>
                    </a:lnTo>
                    <a:lnTo>
                      <a:pt x="60" y="47"/>
                    </a:lnTo>
                    <a:close/>
                    <a:moveTo>
                      <a:pt x="60" y="47"/>
                    </a:moveTo>
                    <a:lnTo>
                      <a:pt x="64" y="44"/>
                    </a:lnTo>
                    <a:lnTo>
                      <a:pt x="77" y="58"/>
                    </a:lnTo>
                    <a:lnTo>
                      <a:pt x="74" y="61"/>
                    </a:lnTo>
                    <a:lnTo>
                      <a:pt x="60" y="47"/>
                    </a:lnTo>
                    <a:close/>
                    <a:moveTo>
                      <a:pt x="78" y="55"/>
                    </a:moveTo>
                    <a:lnTo>
                      <a:pt x="78" y="57"/>
                    </a:lnTo>
                    <a:lnTo>
                      <a:pt x="77" y="58"/>
                    </a:lnTo>
                    <a:lnTo>
                      <a:pt x="70" y="51"/>
                    </a:lnTo>
                    <a:lnTo>
                      <a:pt x="78" y="55"/>
                    </a:lnTo>
                    <a:close/>
                    <a:moveTo>
                      <a:pt x="61" y="47"/>
                    </a:moveTo>
                    <a:lnTo>
                      <a:pt x="65" y="40"/>
                    </a:lnTo>
                    <a:lnTo>
                      <a:pt x="81" y="49"/>
                    </a:lnTo>
                    <a:lnTo>
                      <a:pt x="78" y="55"/>
                    </a:lnTo>
                    <a:lnTo>
                      <a:pt x="61" y="47"/>
                    </a:lnTo>
                    <a:close/>
                    <a:moveTo>
                      <a:pt x="65" y="40"/>
                    </a:moveTo>
                    <a:lnTo>
                      <a:pt x="65" y="39"/>
                    </a:lnTo>
                    <a:lnTo>
                      <a:pt x="66" y="38"/>
                    </a:lnTo>
                    <a:lnTo>
                      <a:pt x="74" y="45"/>
                    </a:lnTo>
                    <a:lnTo>
                      <a:pt x="65" y="40"/>
                    </a:lnTo>
                    <a:close/>
                    <a:moveTo>
                      <a:pt x="66" y="38"/>
                    </a:moveTo>
                    <a:lnTo>
                      <a:pt x="69" y="35"/>
                    </a:lnTo>
                    <a:lnTo>
                      <a:pt x="83" y="48"/>
                    </a:lnTo>
                    <a:lnTo>
                      <a:pt x="80" y="51"/>
                    </a:lnTo>
                    <a:lnTo>
                      <a:pt x="66" y="38"/>
                    </a:lnTo>
                    <a:close/>
                    <a:moveTo>
                      <a:pt x="86" y="42"/>
                    </a:moveTo>
                    <a:lnTo>
                      <a:pt x="86" y="45"/>
                    </a:lnTo>
                    <a:lnTo>
                      <a:pt x="83" y="48"/>
                    </a:lnTo>
                    <a:lnTo>
                      <a:pt x="76" y="42"/>
                    </a:lnTo>
                    <a:lnTo>
                      <a:pt x="86" y="42"/>
                    </a:lnTo>
                    <a:close/>
                    <a:moveTo>
                      <a:pt x="67" y="42"/>
                    </a:moveTo>
                    <a:lnTo>
                      <a:pt x="67" y="35"/>
                    </a:lnTo>
                    <a:lnTo>
                      <a:pt x="86" y="35"/>
                    </a:lnTo>
                    <a:lnTo>
                      <a:pt x="86" y="42"/>
                    </a:lnTo>
                    <a:lnTo>
                      <a:pt x="67" y="42"/>
                    </a:lnTo>
                    <a:close/>
                    <a:moveTo>
                      <a:pt x="67" y="35"/>
                    </a:moveTo>
                    <a:lnTo>
                      <a:pt x="67" y="32"/>
                    </a:lnTo>
                    <a:lnTo>
                      <a:pt x="86" y="32"/>
                    </a:lnTo>
                    <a:lnTo>
                      <a:pt x="86" y="35"/>
                    </a:lnTo>
                    <a:lnTo>
                      <a:pt x="67" y="35"/>
                    </a:lnTo>
                    <a:close/>
                    <a:moveTo>
                      <a:pt x="67" y="32"/>
                    </a:moveTo>
                    <a:lnTo>
                      <a:pt x="67" y="28"/>
                    </a:lnTo>
                    <a:lnTo>
                      <a:pt x="86" y="28"/>
                    </a:lnTo>
                    <a:lnTo>
                      <a:pt x="86" y="32"/>
                    </a:lnTo>
                    <a:lnTo>
                      <a:pt x="67" y="32"/>
                    </a:lnTo>
                    <a:close/>
                    <a:moveTo>
                      <a:pt x="67" y="28"/>
                    </a:moveTo>
                    <a:lnTo>
                      <a:pt x="67" y="23"/>
                    </a:lnTo>
                    <a:lnTo>
                      <a:pt x="86" y="23"/>
                    </a:lnTo>
                    <a:lnTo>
                      <a:pt x="86" y="28"/>
                    </a:lnTo>
                    <a:lnTo>
                      <a:pt x="67" y="28"/>
                    </a:lnTo>
                    <a:close/>
                    <a:moveTo>
                      <a:pt x="83" y="15"/>
                    </a:moveTo>
                    <a:lnTo>
                      <a:pt x="86" y="18"/>
                    </a:lnTo>
                    <a:lnTo>
                      <a:pt x="86" y="23"/>
                    </a:lnTo>
                    <a:lnTo>
                      <a:pt x="76" y="23"/>
                    </a:lnTo>
                    <a:lnTo>
                      <a:pt x="83" y="15"/>
                    </a:lnTo>
                    <a:close/>
                    <a:moveTo>
                      <a:pt x="69" y="29"/>
                    </a:moveTo>
                    <a:lnTo>
                      <a:pt x="66" y="26"/>
                    </a:lnTo>
                    <a:lnTo>
                      <a:pt x="80" y="13"/>
                    </a:lnTo>
                    <a:lnTo>
                      <a:pt x="83" y="15"/>
                    </a:lnTo>
                    <a:lnTo>
                      <a:pt x="69" y="29"/>
                    </a:lnTo>
                    <a:close/>
                    <a:moveTo>
                      <a:pt x="66" y="26"/>
                    </a:moveTo>
                    <a:lnTo>
                      <a:pt x="64" y="23"/>
                    </a:lnTo>
                    <a:lnTo>
                      <a:pt x="64" y="20"/>
                    </a:lnTo>
                    <a:lnTo>
                      <a:pt x="74" y="20"/>
                    </a:lnTo>
                    <a:lnTo>
                      <a:pt x="66" y="26"/>
                    </a:lnTo>
                    <a:close/>
                    <a:moveTo>
                      <a:pt x="64" y="20"/>
                    </a:moveTo>
                    <a:lnTo>
                      <a:pt x="64" y="16"/>
                    </a:lnTo>
                    <a:lnTo>
                      <a:pt x="82" y="16"/>
                    </a:lnTo>
                    <a:lnTo>
                      <a:pt x="82" y="20"/>
                    </a:lnTo>
                    <a:lnTo>
                      <a:pt x="64" y="20"/>
                    </a:lnTo>
                    <a:close/>
                    <a:moveTo>
                      <a:pt x="80" y="10"/>
                    </a:moveTo>
                    <a:lnTo>
                      <a:pt x="82" y="12"/>
                    </a:lnTo>
                    <a:lnTo>
                      <a:pt x="82" y="16"/>
                    </a:lnTo>
                    <a:lnTo>
                      <a:pt x="74" y="16"/>
                    </a:lnTo>
                    <a:lnTo>
                      <a:pt x="80" y="10"/>
                    </a:lnTo>
                    <a:close/>
                    <a:moveTo>
                      <a:pt x="66" y="23"/>
                    </a:moveTo>
                    <a:lnTo>
                      <a:pt x="64" y="20"/>
                    </a:lnTo>
                    <a:lnTo>
                      <a:pt x="77" y="6"/>
                    </a:lnTo>
                    <a:lnTo>
                      <a:pt x="80" y="10"/>
                    </a:lnTo>
                    <a:lnTo>
                      <a:pt x="66" y="23"/>
                    </a:lnTo>
                    <a:close/>
                    <a:moveTo>
                      <a:pt x="70" y="3"/>
                    </a:moveTo>
                    <a:lnTo>
                      <a:pt x="74" y="3"/>
                    </a:lnTo>
                    <a:lnTo>
                      <a:pt x="77" y="6"/>
                    </a:lnTo>
                    <a:lnTo>
                      <a:pt x="70" y="13"/>
                    </a:lnTo>
                    <a:lnTo>
                      <a:pt x="70" y="3"/>
                    </a:lnTo>
                    <a:close/>
                    <a:moveTo>
                      <a:pt x="70" y="23"/>
                    </a:moveTo>
                    <a:lnTo>
                      <a:pt x="64" y="23"/>
                    </a:lnTo>
                    <a:lnTo>
                      <a:pt x="64" y="3"/>
                    </a:lnTo>
                    <a:lnTo>
                      <a:pt x="70" y="3"/>
                    </a:lnTo>
                    <a:lnTo>
                      <a:pt x="70" y="23"/>
                    </a:lnTo>
                    <a:close/>
                    <a:moveTo>
                      <a:pt x="64" y="23"/>
                    </a:moveTo>
                    <a:lnTo>
                      <a:pt x="59" y="23"/>
                    </a:lnTo>
                    <a:lnTo>
                      <a:pt x="57" y="20"/>
                    </a:lnTo>
                    <a:lnTo>
                      <a:pt x="64" y="13"/>
                    </a:lnTo>
                    <a:lnTo>
                      <a:pt x="64" y="23"/>
                    </a:lnTo>
                    <a:close/>
                    <a:moveTo>
                      <a:pt x="57" y="20"/>
                    </a:moveTo>
                    <a:lnTo>
                      <a:pt x="54" y="16"/>
                    </a:lnTo>
                    <a:lnTo>
                      <a:pt x="67" y="3"/>
                    </a:lnTo>
                    <a:lnTo>
                      <a:pt x="70" y="6"/>
                    </a:lnTo>
                    <a:lnTo>
                      <a:pt x="57" y="20"/>
                    </a:lnTo>
                    <a:close/>
                    <a:moveTo>
                      <a:pt x="60" y="0"/>
                    </a:moveTo>
                    <a:lnTo>
                      <a:pt x="65" y="0"/>
                    </a:lnTo>
                    <a:lnTo>
                      <a:pt x="67" y="3"/>
                    </a:lnTo>
                    <a:lnTo>
                      <a:pt x="60" y="10"/>
                    </a:lnTo>
                    <a:lnTo>
                      <a:pt x="60" y="0"/>
                    </a:lnTo>
                    <a:close/>
                    <a:moveTo>
                      <a:pt x="60" y="20"/>
                    </a:moveTo>
                    <a:lnTo>
                      <a:pt x="57" y="20"/>
                    </a:lnTo>
                    <a:lnTo>
                      <a:pt x="57" y="0"/>
                    </a:lnTo>
                    <a:lnTo>
                      <a:pt x="60" y="0"/>
                    </a:lnTo>
                    <a:lnTo>
                      <a:pt x="60" y="20"/>
                    </a:lnTo>
                    <a:close/>
                    <a:moveTo>
                      <a:pt x="57" y="20"/>
                    </a:moveTo>
                    <a:lnTo>
                      <a:pt x="50" y="20"/>
                    </a:lnTo>
                    <a:lnTo>
                      <a:pt x="50" y="0"/>
                    </a:lnTo>
                    <a:lnTo>
                      <a:pt x="57" y="0"/>
                    </a:lnTo>
                    <a:lnTo>
                      <a:pt x="57" y="20"/>
                    </a:lnTo>
                    <a:close/>
                    <a:moveTo>
                      <a:pt x="50" y="20"/>
                    </a:moveTo>
                    <a:lnTo>
                      <a:pt x="48" y="20"/>
                    </a:lnTo>
                    <a:lnTo>
                      <a:pt x="48" y="0"/>
                    </a:lnTo>
                    <a:lnTo>
                      <a:pt x="50" y="0"/>
                    </a:lnTo>
                    <a:lnTo>
                      <a:pt x="50" y="20"/>
                    </a:lnTo>
                    <a:close/>
                    <a:moveTo>
                      <a:pt x="48" y="20"/>
                    </a:moveTo>
                    <a:lnTo>
                      <a:pt x="42" y="20"/>
                    </a:lnTo>
                    <a:lnTo>
                      <a:pt x="42" y="0"/>
                    </a:lnTo>
                    <a:lnTo>
                      <a:pt x="48" y="0"/>
                    </a:lnTo>
                    <a:lnTo>
                      <a:pt x="48" y="20"/>
                    </a:lnTo>
                    <a:close/>
                    <a:moveTo>
                      <a:pt x="37" y="1"/>
                    </a:moveTo>
                    <a:lnTo>
                      <a:pt x="39" y="0"/>
                    </a:lnTo>
                    <a:lnTo>
                      <a:pt x="42" y="0"/>
                    </a:lnTo>
                    <a:lnTo>
                      <a:pt x="42" y="10"/>
                    </a:lnTo>
                    <a:lnTo>
                      <a:pt x="37" y="1"/>
                    </a:lnTo>
                    <a:close/>
                    <a:moveTo>
                      <a:pt x="46" y="18"/>
                    </a:moveTo>
                    <a:lnTo>
                      <a:pt x="39" y="22"/>
                    </a:lnTo>
                    <a:lnTo>
                      <a:pt x="31" y="4"/>
                    </a:lnTo>
                    <a:lnTo>
                      <a:pt x="37" y="1"/>
                    </a:lnTo>
                    <a:lnTo>
                      <a:pt x="46" y="18"/>
                    </a:lnTo>
                    <a:close/>
                    <a:moveTo>
                      <a:pt x="28" y="6"/>
                    </a:moveTo>
                    <a:lnTo>
                      <a:pt x="29" y="5"/>
                    </a:lnTo>
                    <a:lnTo>
                      <a:pt x="31" y="4"/>
                    </a:lnTo>
                    <a:lnTo>
                      <a:pt x="35" y="13"/>
                    </a:lnTo>
                    <a:lnTo>
                      <a:pt x="28" y="6"/>
                    </a:lnTo>
                    <a:close/>
                    <a:moveTo>
                      <a:pt x="42" y="20"/>
                    </a:moveTo>
                    <a:lnTo>
                      <a:pt x="38" y="23"/>
                    </a:lnTo>
                    <a:lnTo>
                      <a:pt x="25" y="10"/>
                    </a:lnTo>
                    <a:lnTo>
                      <a:pt x="28" y="6"/>
                    </a:lnTo>
                    <a:lnTo>
                      <a:pt x="42" y="20"/>
                    </a:lnTo>
                    <a:close/>
                    <a:moveTo>
                      <a:pt x="38" y="23"/>
                    </a:moveTo>
                    <a:lnTo>
                      <a:pt x="37" y="24"/>
                    </a:lnTo>
                    <a:lnTo>
                      <a:pt x="36" y="25"/>
                    </a:lnTo>
                    <a:lnTo>
                      <a:pt x="32" y="16"/>
                    </a:lnTo>
                    <a:lnTo>
                      <a:pt x="38" y="23"/>
                    </a:lnTo>
                    <a:close/>
                    <a:moveTo>
                      <a:pt x="36" y="25"/>
                    </a:moveTo>
                    <a:lnTo>
                      <a:pt x="29" y="27"/>
                    </a:lnTo>
                    <a:lnTo>
                      <a:pt x="22" y="11"/>
                    </a:lnTo>
                    <a:lnTo>
                      <a:pt x="27" y="7"/>
                    </a:lnTo>
                    <a:lnTo>
                      <a:pt x="36" y="25"/>
                    </a:lnTo>
                    <a:close/>
                    <a:moveTo>
                      <a:pt x="18" y="13"/>
                    </a:moveTo>
                    <a:lnTo>
                      <a:pt x="20" y="12"/>
                    </a:lnTo>
                    <a:lnTo>
                      <a:pt x="22" y="11"/>
                    </a:lnTo>
                    <a:lnTo>
                      <a:pt x="25" y="20"/>
                    </a:lnTo>
                    <a:lnTo>
                      <a:pt x="18" y="13"/>
                    </a:lnTo>
                    <a:close/>
                    <a:moveTo>
                      <a:pt x="32" y="26"/>
                    </a:moveTo>
                    <a:lnTo>
                      <a:pt x="29" y="29"/>
                    </a:lnTo>
                    <a:lnTo>
                      <a:pt x="15" y="15"/>
                    </a:lnTo>
                    <a:lnTo>
                      <a:pt x="18" y="13"/>
                    </a:lnTo>
                    <a:lnTo>
                      <a:pt x="32" y="26"/>
                    </a:lnTo>
                    <a:close/>
                    <a:moveTo>
                      <a:pt x="29" y="29"/>
                    </a:moveTo>
                    <a:lnTo>
                      <a:pt x="38" y="20"/>
                    </a:lnTo>
                    <a:lnTo>
                      <a:pt x="29" y="29"/>
                    </a:lnTo>
                    <a:lnTo>
                      <a:pt x="22" y="23"/>
                    </a:lnTo>
                    <a:lnTo>
                      <a:pt x="29" y="29"/>
                    </a:lnTo>
                    <a:close/>
                    <a:moveTo>
                      <a:pt x="29" y="29"/>
                    </a:moveTo>
                    <a:lnTo>
                      <a:pt x="26" y="33"/>
                    </a:lnTo>
                    <a:lnTo>
                      <a:pt x="13" y="18"/>
                    </a:lnTo>
                    <a:lnTo>
                      <a:pt x="15" y="15"/>
                    </a:lnTo>
                    <a:lnTo>
                      <a:pt x="29" y="29"/>
                    </a:lnTo>
                    <a:close/>
                    <a:moveTo>
                      <a:pt x="12" y="18"/>
                    </a:moveTo>
                    <a:lnTo>
                      <a:pt x="12" y="18"/>
                    </a:lnTo>
                    <a:lnTo>
                      <a:pt x="13" y="18"/>
                    </a:lnTo>
                    <a:lnTo>
                      <a:pt x="20" y="25"/>
                    </a:lnTo>
                    <a:lnTo>
                      <a:pt x="12" y="18"/>
                    </a:lnTo>
                    <a:close/>
                    <a:moveTo>
                      <a:pt x="26" y="33"/>
                    </a:moveTo>
                    <a:lnTo>
                      <a:pt x="23" y="35"/>
                    </a:lnTo>
                    <a:lnTo>
                      <a:pt x="10" y="22"/>
                    </a:lnTo>
                    <a:lnTo>
                      <a:pt x="12" y="18"/>
                    </a:lnTo>
                    <a:lnTo>
                      <a:pt x="26" y="33"/>
                    </a:lnTo>
                    <a:close/>
                    <a:moveTo>
                      <a:pt x="7" y="25"/>
                    </a:moveTo>
                    <a:lnTo>
                      <a:pt x="9" y="23"/>
                    </a:lnTo>
                    <a:lnTo>
                      <a:pt x="10" y="22"/>
                    </a:lnTo>
                    <a:lnTo>
                      <a:pt x="16" y="28"/>
                    </a:lnTo>
                    <a:lnTo>
                      <a:pt x="7" y="25"/>
                    </a:lnTo>
                    <a:close/>
                    <a:moveTo>
                      <a:pt x="24" y="33"/>
                    </a:moveTo>
                    <a:lnTo>
                      <a:pt x="22" y="39"/>
                    </a:lnTo>
                    <a:lnTo>
                      <a:pt x="4" y="31"/>
                    </a:lnTo>
                    <a:lnTo>
                      <a:pt x="7" y="25"/>
                    </a:lnTo>
                    <a:lnTo>
                      <a:pt x="24" y="33"/>
                    </a:lnTo>
                    <a:close/>
                    <a:moveTo>
                      <a:pt x="3" y="35"/>
                    </a:moveTo>
                    <a:lnTo>
                      <a:pt x="3" y="33"/>
                    </a:lnTo>
                    <a:lnTo>
                      <a:pt x="4" y="31"/>
                    </a:lnTo>
                    <a:lnTo>
                      <a:pt x="13" y="35"/>
                    </a:lnTo>
                    <a:lnTo>
                      <a:pt x="3" y="35"/>
                    </a:lnTo>
                    <a:close/>
                    <a:moveTo>
                      <a:pt x="22" y="35"/>
                    </a:moveTo>
                    <a:lnTo>
                      <a:pt x="22" y="38"/>
                    </a:lnTo>
                    <a:lnTo>
                      <a:pt x="3" y="38"/>
                    </a:lnTo>
                    <a:lnTo>
                      <a:pt x="3" y="35"/>
                    </a:lnTo>
                    <a:lnTo>
                      <a:pt x="22" y="35"/>
                    </a:lnTo>
                    <a:close/>
                    <a:moveTo>
                      <a:pt x="22" y="38"/>
                    </a:moveTo>
                    <a:lnTo>
                      <a:pt x="22" y="43"/>
                    </a:lnTo>
                    <a:lnTo>
                      <a:pt x="20" y="45"/>
                    </a:lnTo>
                    <a:lnTo>
                      <a:pt x="13" y="38"/>
                    </a:lnTo>
                    <a:lnTo>
                      <a:pt x="22" y="38"/>
                    </a:lnTo>
                    <a:close/>
                    <a:moveTo>
                      <a:pt x="20" y="45"/>
                    </a:moveTo>
                    <a:lnTo>
                      <a:pt x="16" y="48"/>
                    </a:lnTo>
                    <a:lnTo>
                      <a:pt x="3" y="35"/>
                    </a:lnTo>
                    <a:lnTo>
                      <a:pt x="6" y="32"/>
                    </a:lnTo>
                    <a:lnTo>
                      <a:pt x="20" y="45"/>
                    </a:lnTo>
                    <a:close/>
                    <a:moveTo>
                      <a:pt x="0" y="42"/>
                    </a:moveTo>
                    <a:lnTo>
                      <a:pt x="0" y="37"/>
                    </a:lnTo>
                    <a:lnTo>
                      <a:pt x="3" y="35"/>
                    </a:lnTo>
                    <a:lnTo>
                      <a:pt x="10" y="42"/>
                    </a:lnTo>
                    <a:lnTo>
                      <a:pt x="0" y="42"/>
                    </a:lnTo>
                    <a:close/>
                    <a:moveTo>
                      <a:pt x="20" y="42"/>
                    </a:moveTo>
                    <a:lnTo>
                      <a:pt x="20" y="48"/>
                    </a:lnTo>
                    <a:lnTo>
                      <a:pt x="0" y="48"/>
                    </a:lnTo>
                    <a:lnTo>
                      <a:pt x="0" y="42"/>
                    </a:lnTo>
                    <a:lnTo>
                      <a:pt x="20" y="42"/>
                    </a:lnTo>
                    <a:close/>
                    <a:moveTo>
                      <a:pt x="3" y="55"/>
                    </a:moveTo>
                    <a:lnTo>
                      <a:pt x="0" y="51"/>
                    </a:lnTo>
                    <a:lnTo>
                      <a:pt x="0" y="48"/>
                    </a:lnTo>
                    <a:lnTo>
                      <a:pt x="10" y="48"/>
                    </a:lnTo>
                    <a:lnTo>
                      <a:pt x="3" y="55"/>
                    </a:lnTo>
                    <a:close/>
                    <a:moveTo>
                      <a:pt x="16" y="42"/>
                    </a:moveTo>
                    <a:lnTo>
                      <a:pt x="20" y="44"/>
                    </a:lnTo>
                    <a:lnTo>
                      <a:pt x="6" y="58"/>
                    </a:lnTo>
                    <a:lnTo>
                      <a:pt x="3" y="55"/>
                    </a:lnTo>
                    <a:lnTo>
                      <a:pt x="16" y="42"/>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6" y="61"/>
                    </a:moveTo>
                    <a:lnTo>
                      <a:pt x="3" y="58"/>
                    </a:lnTo>
                    <a:lnTo>
                      <a:pt x="3" y="54"/>
                    </a:lnTo>
                    <a:lnTo>
                      <a:pt x="13" y="54"/>
                    </a:lnTo>
                    <a:lnTo>
                      <a:pt x="6" y="61"/>
                    </a:lnTo>
                    <a:close/>
                    <a:moveTo>
                      <a:pt x="20" y="47"/>
                    </a:moveTo>
                    <a:lnTo>
                      <a:pt x="23" y="50"/>
                    </a:lnTo>
                    <a:lnTo>
                      <a:pt x="10" y="64"/>
                    </a:lnTo>
                    <a:lnTo>
                      <a:pt x="6" y="61"/>
                    </a:lnTo>
                    <a:lnTo>
                      <a:pt x="20" y="47"/>
                    </a:lnTo>
                    <a:close/>
                    <a:moveTo>
                      <a:pt x="23" y="50"/>
                    </a:moveTo>
                    <a:lnTo>
                      <a:pt x="13" y="42"/>
                    </a:lnTo>
                    <a:lnTo>
                      <a:pt x="23" y="50"/>
                    </a:lnTo>
                    <a:lnTo>
                      <a:pt x="16" y="57"/>
                    </a:lnTo>
                    <a:lnTo>
                      <a:pt x="23" y="50"/>
                    </a:lnTo>
                    <a:close/>
                    <a:moveTo>
                      <a:pt x="23" y="50"/>
                    </a:moveTo>
                    <a:lnTo>
                      <a:pt x="26" y="54"/>
                    </a:lnTo>
                    <a:lnTo>
                      <a:pt x="12" y="67"/>
                    </a:lnTo>
                    <a:lnTo>
                      <a:pt x="10" y="64"/>
                    </a:lnTo>
                    <a:lnTo>
                      <a:pt x="23" y="50"/>
                    </a:lnTo>
                    <a:close/>
                    <a:moveTo>
                      <a:pt x="13" y="67"/>
                    </a:moveTo>
                    <a:lnTo>
                      <a:pt x="12" y="67"/>
                    </a:lnTo>
                    <a:lnTo>
                      <a:pt x="20" y="60"/>
                    </a:lnTo>
                    <a:lnTo>
                      <a:pt x="13" y="67"/>
                    </a:lnTo>
                    <a:close/>
                    <a:moveTo>
                      <a:pt x="26" y="54"/>
                    </a:moveTo>
                    <a:lnTo>
                      <a:pt x="29" y="57"/>
                    </a:lnTo>
                    <a:lnTo>
                      <a:pt x="15" y="70"/>
                    </a:lnTo>
                    <a:lnTo>
                      <a:pt x="13" y="67"/>
                    </a:lnTo>
                    <a:lnTo>
                      <a:pt x="26" y="54"/>
                    </a:lnTo>
                    <a:close/>
                    <a:moveTo>
                      <a:pt x="22" y="74"/>
                    </a:moveTo>
                    <a:lnTo>
                      <a:pt x="18" y="74"/>
                    </a:lnTo>
                    <a:lnTo>
                      <a:pt x="15" y="70"/>
                    </a:lnTo>
                    <a:lnTo>
                      <a:pt x="22" y="64"/>
                    </a:lnTo>
                    <a:lnTo>
                      <a:pt x="22" y="74"/>
                    </a:lnTo>
                    <a:close/>
                    <a:moveTo>
                      <a:pt x="22" y="54"/>
                    </a:moveTo>
                    <a:lnTo>
                      <a:pt x="28" y="54"/>
                    </a:lnTo>
                    <a:lnTo>
                      <a:pt x="28" y="74"/>
                    </a:lnTo>
                    <a:lnTo>
                      <a:pt x="22" y="74"/>
                    </a:lnTo>
                    <a:lnTo>
                      <a:pt x="22" y="54"/>
                    </a:lnTo>
                    <a:close/>
                    <a:moveTo>
                      <a:pt x="28" y="54"/>
                    </a:moveTo>
                    <a:lnTo>
                      <a:pt x="33" y="54"/>
                    </a:lnTo>
                    <a:lnTo>
                      <a:pt x="35" y="57"/>
                    </a:lnTo>
                    <a:lnTo>
                      <a:pt x="28" y="64"/>
                    </a:lnTo>
                    <a:lnTo>
                      <a:pt x="28" y="54"/>
                    </a:lnTo>
                    <a:close/>
                    <a:moveTo>
                      <a:pt x="35" y="57"/>
                    </a:moveTo>
                    <a:lnTo>
                      <a:pt x="38" y="60"/>
                    </a:lnTo>
                    <a:lnTo>
                      <a:pt x="25" y="74"/>
                    </a:lnTo>
                    <a:lnTo>
                      <a:pt x="22" y="70"/>
                    </a:lnTo>
                    <a:lnTo>
                      <a:pt x="35" y="57"/>
                    </a:lnTo>
                    <a:close/>
                    <a:moveTo>
                      <a:pt x="32" y="77"/>
                    </a:moveTo>
                    <a:lnTo>
                      <a:pt x="28" y="77"/>
                    </a:lnTo>
                    <a:lnTo>
                      <a:pt x="25" y="74"/>
                    </a:lnTo>
                    <a:lnTo>
                      <a:pt x="32" y="67"/>
                    </a:lnTo>
                    <a:lnTo>
                      <a:pt x="32" y="77"/>
                    </a:lnTo>
                    <a:close/>
                    <a:moveTo>
                      <a:pt x="32" y="57"/>
                    </a:moveTo>
                    <a:lnTo>
                      <a:pt x="38" y="57"/>
                    </a:lnTo>
                    <a:lnTo>
                      <a:pt x="38" y="77"/>
                    </a:lnTo>
                    <a:lnTo>
                      <a:pt x="32" y="77"/>
                    </a:lnTo>
                    <a:lnTo>
                      <a:pt x="32" y="57"/>
                    </a:lnTo>
                    <a:close/>
                    <a:moveTo>
                      <a:pt x="38" y="57"/>
                    </a:moveTo>
                    <a:lnTo>
                      <a:pt x="42" y="57"/>
                    </a:lnTo>
                    <a:lnTo>
                      <a:pt x="42" y="77"/>
                    </a:lnTo>
                    <a:lnTo>
                      <a:pt x="38" y="77"/>
                    </a:lnTo>
                    <a:lnTo>
                      <a:pt x="38" y="57"/>
                    </a:lnTo>
                    <a:close/>
                    <a:moveTo>
                      <a:pt x="46" y="76"/>
                    </a:moveTo>
                    <a:lnTo>
                      <a:pt x="44" y="77"/>
                    </a:lnTo>
                    <a:lnTo>
                      <a:pt x="42" y="77"/>
                    </a:lnTo>
                    <a:lnTo>
                      <a:pt x="42" y="67"/>
                    </a:lnTo>
                    <a:lnTo>
                      <a:pt x="46" y="76"/>
                    </a:lnTo>
                    <a:close/>
                    <a:moveTo>
                      <a:pt x="37" y="58"/>
                    </a:moveTo>
                    <a:lnTo>
                      <a:pt x="44" y="55"/>
                    </a:lnTo>
                    <a:lnTo>
                      <a:pt x="52" y="72"/>
                    </a:lnTo>
                    <a:lnTo>
                      <a:pt x="46" y="76"/>
                    </a:lnTo>
                    <a:lnTo>
                      <a:pt x="37" y="58"/>
                    </a:lnTo>
                    <a:close/>
                    <a:moveTo>
                      <a:pt x="44" y="55"/>
                    </a:moveTo>
                    <a:lnTo>
                      <a:pt x="46" y="54"/>
                    </a:lnTo>
                    <a:lnTo>
                      <a:pt x="48" y="54"/>
                    </a:lnTo>
                    <a:lnTo>
                      <a:pt x="48" y="64"/>
                    </a:lnTo>
                    <a:lnTo>
                      <a:pt x="44" y="55"/>
                    </a:lnTo>
                    <a:close/>
                    <a:moveTo>
                      <a:pt x="48" y="54"/>
                    </a:moveTo>
                    <a:lnTo>
                      <a:pt x="50" y="54"/>
                    </a:lnTo>
                    <a:lnTo>
                      <a:pt x="50" y="74"/>
                    </a:lnTo>
                    <a:lnTo>
                      <a:pt x="48" y="74"/>
                    </a:lnTo>
                    <a:lnTo>
                      <a:pt x="48" y="54"/>
                    </a:lnTo>
                    <a:close/>
                    <a:moveTo>
                      <a:pt x="55" y="72"/>
                    </a:moveTo>
                    <a:lnTo>
                      <a:pt x="53" y="74"/>
                    </a:lnTo>
                    <a:lnTo>
                      <a:pt x="50" y="74"/>
                    </a:lnTo>
                    <a:lnTo>
                      <a:pt x="50" y="64"/>
                    </a:lnTo>
                    <a:lnTo>
                      <a:pt x="55" y="72"/>
                    </a:lnTo>
                    <a:close/>
                    <a:moveTo>
                      <a:pt x="47" y="55"/>
                    </a:moveTo>
                    <a:lnTo>
                      <a:pt x="53" y="51"/>
                    </a:lnTo>
                    <a:lnTo>
                      <a:pt x="61"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3" name="Freeform 680">
                <a:extLst>
                  <a:ext uri="{FF2B5EF4-FFF2-40B4-BE49-F238E27FC236}">
                    <a16:creationId xmlns:a16="http://schemas.microsoft.com/office/drawing/2014/main" id="{795E8ED8-2FD1-47D3-95B9-61BD4DECF845}"/>
                  </a:ext>
                </a:extLst>
              </p:cNvPr>
              <p:cNvSpPr>
                <a:spLocks/>
              </p:cNvSpPr>
              <p:nvPr/>
            </p:nvSpPr>
            <p:spPr bwMode="auto">
              <a:xfrm>
                <a:off x="3309" y="2519"/>
                <a:ext cx="16" cy="14"/>
              </a:xfrm>
              <a:custGeom>
                <a:avLst/>
                <a:gdLst>
                  <a:gd name="T0" fmla="*/ 3 w 66"/>
                  <a:gd name="T1" fmla="*/ 3 h 58"/>
                  <a:gd name="T2" fmla="*/ 3 w 66"/>
                  <a:gd name="T3" fmla="*/ 3 h 58"/>
                  <a:gd name="T4" fmla="*/ 3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3 w 66"/>
                  <a:gd name="T25" fmla="*/ 0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0 w 66"/>
                  <a:gd name="T63" fmla="*/ 3 h 58"/>
                  <a:gd name="T64" fmla="*/ 0 w 66"/>
                  <a:gd name="T65" fmla="*/ 3 h 58"/>
                  <a:gd name="T66" fmla="*/ 1 w 66"/>
                  <a:gd name="T67" fmla="*/ 3 h 58"/>
                  <a:gd name="T68" fmla="*/ 1 w 66"/>
                  <a:gd name="T69" fmla="*/ 3 h 58"/>
                  <a:gd name="T70" fmla="*/ 1 w 66"/>
                  <a:gd name="T71" fmla="*/ 3 h 58"/>
                  <a:gd name="T72" fmla="*/ 1 w 66"/>
                  <a:gd name="T73" fmla="*/ 3 h 58"/>
                  <a:gd name="T74" fmla="*/ 2 w 66"/>
                  <a:gd name="T75" fmla="*/ 3 h 58"/>
                  <a:gd name="T76" fmla="*/ 2 w 66"/>
                  <a:gd name="T77" fmla="*/ 3 h 58"/>
                  <a:gd name="T78" fmla="*/ 2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7" y="45"/>
                    </a:lnTo>
                    <a:lnTo>
                      <a:pt x="60" y="41"/>
                    </a:lnTo>
                    <a:lnTo>
                      <a:pt x="63" y="35"/>
                    </a:lnTo>
                    <a:lnTo>
                      <a:pt x="63" y="32"/>
                    </a:lnTo>
                    <a:lnTo>
                      <a:pt x="66" y="29"/>
                    </a:lnTo>
                    <a:lnTo>
                      <a:pt x="66" y="23"/>
                    </a:lnTo>
                    <a:lnTo>
                      <a:pt x="66" y="19"/>
                    </a:lnTo>
                    <a:lnTo>
                      <a:pt x="66" y="16"/>
                    </a:lnTo>
                    <a:lnTo>
                      <a:pt x="63" y="9"/>
                    </a:lnTo>
                    <a:lnTo>
                      <a:pt x="60" y="6"/>
                    </a:lnTo>
                    <a:lnTo>
                      <a:pt x="57" y="4"/>
                    </a:lnTo>
                    <a:lnTo>
                      <a:pt x="54" y="4"/>
                    </a:lnTo>
                    <a:lnTo>
                      <a:pt x="51" y="0"/>
                    </a:lnTo>
                    <a:lnTo>
                      <a:pt x="48" y="0"/>
                    </a:lnTo>
                    <a:lnTo>
                      <a:pt x="41" y="0"/>
                    </a:lnTo>
                    <a:lnTo>
                      <a:pt x="34" y="0"/>
                    </a:lnTo>
                    <a:lnTo>
                      <a:pt x="31" y="0"/>
                    </a:lnTo>
                    <a:lnTo>
                      <a:pt x="26" y="4"/>
                    </a:lnTo>
                    <a:lnTo>
                      <a:pt x="22" y="6"/>
                    </a:lnTo>
                    <a:lnTo>
                      <a:pt x="16" y="9"/>
                    </a:lnTo>
                    <a:lnTo>
                      <a:pt x="12" y="13"/>
                    </a:lnTo>
                    <a:lnTo>
                      <a:pt x="9" y="16"/>
                    </a:lnTo>
                    <a:lnTo>
                      <a:pt x="6" y="19"/>
                    </a:lnTo>
                    <a:lnTo>
                      <a:pt x="2" y="26"/>
                    </a:lnTo>
                    <a:lnTo>
                      <a:pt x="0" y="29"/>
                    </a:lnTo>
                    <a:lnTo>
                      <a:pt x="0" y="32"/>
                    </a:lnTo>
                    <a:lnTo>
                      <a:pt x="0" y="38"/>
                    </a:lnTo>
                    <a:lnTo>
                      <a:pt x="2" y="41"/>
                    </a:lnTo>
                    <a:lnTo>
                      <a:pt x="2" y="45"/>
                    </a:lnTo>
                    <a:lnTo>
                      <a:pt x="6" y="51"/>
                    </a:lnTo>
                    <a:lnTo>
                      <a:pt x="9" y="51"/>
                    </a:lnTo>
                    <a:lnTo>
                      <a:pt x="12" y="54"/>
                    </a:lnTo>
                    <a:lnTo>
                      <a:pt x="16" y="58"/>
                    </a:lnTo>
                    <a:lnTo>
                      <a:pt x="22" y="58"/>
                    </a:lnTo>
                    <a:lnTo>
                      <a:pt x="26" y="58"/>
                    </a:lnTo>
                    <a:lnTo>
                      <a:pt x="31" y="58"/>
                    </a:lnTo>
                    <a:lnTo>
                      <a:pt x="38" y="54"/>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4" name="Freeform 681">
                <a:extLst>
                  <a:ext uri="{FF2B5EF4-FFF2-40B4-BE49-F238E27FC236}">
                    <a16:creationId xmlns:a16="http://schemas.microsoft.com/office/drawing/2014/main" id="{393CCDDD-80ED-419E-BF44-BF1C64089197}"/>
                  </a:ext>
                </a:extLst>
              </p:cNvPr>
              <p:cNvSpPr>
                <a:spLocks noEditPoints="1"/>
              </p:cNvSpPr>
              <p:nvPr/>
            </p:nvSpPr>
            <p:spPr bwMode="auto">
              <a:xfrm>
                <a:off x="3306" y="2516"/>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6 w 86"/>
                  <a:gd name="T27" fmla="*/ 1 h 76"/>
                  <a:gd name="T28" fmla="*/ 5 w 86"/>
                  <a:gd name="T29" fmla="*/ 1 h 76"/>
                  <a:gd name="T30" fmla="*/ 4 w 86"/>
                  <a:gd name="T31" fmla="*/ 2 h 76"/>
                  <a:gd name="T32" fmla="*/ 4 w 86"/>
                  <a:gd name="T33" fmla="*/ 1 h 76"/>
                  <a:gd name="T34" fmla="*/ 5 w 86"/>
                  <a:gd name="T35" fmla="*/ 0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2 h 76"/>
                  <a:gd name="T66" fmla="*/ 1 w 86"/>
                  <a:gd name="T67" fmla="*/ 2 h 76"/>
                  <a:gd name="T68" fmla="*/ 2 w 86"/>
                  <a:gd name="T69" fmla="*/ 2 h 76"/>
                  <a:gd name="T70" fmla="*/ 1 w 86"/>
                  <a:gd name="T71" fmla="*/ 3 h 76"/>
                  <a:gd name="T72" fmla="*/ 0 w 86"/>
                  <a:gd name="T73" fmla="*/ 2 h 76"/>
                  <a:gd name="T74" fmla="*/ 0 w 86"/>
                  <a:gd name="T75" fmla="*/ 3 h 76"/>
                  <a:gd name="T76" fmla="*/ 0 w 86"/>
                  <a:gd name="T77" fmla="*/ 3 h 76"/>
                  <a:gd name="T78" fmla="*/ 0 w 86"/>
                  <a:gd name="T79" fmla="*/ 4 h 76"/>
                  <a:gd name="T80" fmla="*/ 1 w 86"/>
                  <a:gd name="T81" fmla="*/ 3 h 76"/>
                  <a:gd name="T82" fmla="*/ 2 w 86"/>
                  <a:gd name="T83" fmla="*/ 4 h 76"/>
                  <a:gd name="T84" fmla="*/ 0 w 86"/>
                  <a:gd name="T85" fmla="*/ 4 h 76"/>
                  <a:gd name="T86" fmla="*/ 0 w 86"/>
                  <a:gd name="T87" fmla="*/ 4 h 76"/>
                  <a:gd name="T88" fmla="*/ 1 w 86"/>
                  <a:gd name="T89" fmla="*/ 4 h 76"/>
                  <a:gd name="T90" fmla="*/ 1 w 86"/>
                  <a:gd name="T91" fmla="*/ 3 h 76"/>
                  <a:gd name="T92" fmla="*/ 2 w 86"/>
                  <a:gd name="T93" fmla="*/ 4 h 76"/>
                  <a:gd name="T94" fmla="*/ 1 w 86"/>
                  <a:gd name="T95" fmla="*/ 5 h 76"/>
                  <a:gd name="T96" fmla="*/ 2 w 86"/>
                  <a:gd name="T97" fmla="*/ 4 h 76"/>
                  <a:gd name="T98" fmla="*/ 2 w 86"/>
                  <a:gd name="T99" fmla="*/ 4 h 76"/>
                  <a:gd name="T100" fmla="*/ 2 w 86"/>
                  <a:gd name="T101" fmla="*/ 4 h 76"/>
                  <a:gd name="T102" fmla="*/ 3 w 86"/>
                  <a:gd name="T103" fmla="*/ 5 h 76"/>
                  <a:gd name="T104" fmla="*/ 3 w 86"/>
                  <a:gd name="T105" fmla="*/ 5 h 76"/>
                  <a:gd name="T106" fmla="*/ 3 w 86"/>
                  <a:gd name="T107" fmla="*/ 4 h 76"/>
                  <a:gd name="T108" fmla="*/ 3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4"/>
                    </a:moveTo>
                    <a:lnTo>
                      <a:pt x="54" y="50"/>
                    </a:lnTo>
                    <a:lnTo>
                      <a:pt x="68" y="63"/>
                    </a:lnTo>
                    <a:lnTo>
                      <a:pt x="64" y="67"/>
                    </a:lnTo>
                    <a:lnTo>
                      <a:pt x="51" y="54"/>
                    </a:lnTo>
                    <a:close/>
                    <a:moveTo>
                      <a:pt x="54" y="50"/>
                    </a:moveTo>
                    <a:lnTo>
                      <a:pt x="55" y="49"/>
                    </a:lnTo>
                    <a:lnTo>
                      <a:pt x="57" y="48"/>
                    </a:lnTo>
                    <a:lnTo>
                      <a:pt x="61" y="57"/>
                    </a:lnTo>
                    <a:lnTo>
                      <a:pt x="54" y="50"/>
                    </a:lnTo>
                    <a:close/>
                    <a:moveTo>
                      <a:pt x="57" y="48"/>
                    </a:moveTo>
                    <a:lnTo>
                      <a:pt x="63" y="45"/>
                    </a:lnTo>
                    <a:lnTo>
                      <a:pt x="71" y="62"/>
                    </a:lnTo>
                    <a:lnTo>
                      <a:pt x="65" y="66"/>
                    </a:lnTo>
                    <a:lnTo>
                      <a:pt x="57" y="48"/>
                    </a:lnTo>
                    <a:close/>
                    <a:moveTo>
                      <a:pt x="74" y="60"/>
                    </a:moveTo>
                    <a:lnTo>
                      <a:pt x="72" y="61"/>
                    </a:lnTo>
                    <a:lnTo>
                      <a:pt x="71" y="62"/>
                    </a:lnTo>
                    <a:lnTo>
                      <a:pt x="67" y="54"/>
                    </a:lnTo>
                    <a:lnTo>
                      <a:pt x="74" y="60"/>
                    </a:lnTo>
                    <a:close/>
                    <a:moveTo>
                      <a:pt x="60" y="47"/>
                    </a:moveTo>
                    <a:lnTo>
                      <a:pt x="63" y="44"/>
                    </a:lnTo>
                    <a:lnTo>
                      <a:pt x="76" y="57"/>
                    </a:lnTo>
                    <a:lnTo>
                      <a:pt x="74" y="60"/>
                    </a:lnTo>
                    <a:lnTo>
                      <a:pt x="60" y="47"/>
                    </a:lnTo>
                    <a:close/>
                    <a:moveTo>
                      <a:pt x="79" y="55"/>
                    </a:moveTo>
                    <a:lnTo>
                      <a:pt x="78" y="56"/>
                    </a:lnTo>
                    <a:lnTo>
                      <a:pt x="76" y="57"/>
                    </a:lnTo>
                    <a:lnTo>
                      <a:pt x="70" y="50"/>
                    </a:lnTo>
                    <a:lnTo>
                      <a:pt x="79" y="55"/>
                    </a:lnTo>
                    <a:close/>
                    <a:moveTo>
                      <a:pt x="62" y="46"/>
                    </a:moveTo>
                    <a:lnTo>
                      <a:pt x="64" y="40"/>
                    </a:lnTo>
                    <a:lnTo>
                      <a:pt x="82" y="48"/>
                    </a:lnTo>
                    <a:lnTo>
                      <a:pt x="79" y="55"/>
                    </a:lnTo>
                    <a:lnTo>
                      <a:pt x="62" y="46"/>
                    </a:lnTo>
                    <a:close/>
                    <a:moveTo>
                      <a:pt x="83" y="44"/>
                    </a:moveTo>
                    <a:lnTo>
                      <a:pt x="83" y="46"/>
                    </a:lnTo>
                    <a:lnTo>
                      <a:pt x="82" y="48"/>
                    </a:lnTo>
                    <a:lnTo>
                      <a:pt x="73" y="44"/>
                    </a:lnTo>
                    <a:lnTo>
                      <a:pt x="83" y="44"/>
                    </a:lnTo>
                    <a:close/>
                    <a:moveTo>
                      <a:pt x="64" y="44"/>
                    </a:moveTo>
                    <a:lnTo>
                      <a:pt x="64" y="41"/>
                    </a:lnTo>
                    <a:lnTo>
                      <a:pt x="83" y="41"/>
                    </a:lnTo>
                    <a:lnTo>
                      <a:pt x="83" y="44"/>
                    </a:lnTo>
                    <a:lnTo>
                      <a:pt x="64" y="44"/>
                    </a:lnTo>
                    <a:close/>
                    <a:moveTo>
                      <a:pt x="64" y="41"/>
                    </a:moveTo>
                    <a:lnTo>
                      <a:pt x="64" y="37"/>
                    </a:lnTo>
                    <a:lnTo>
                      <a:pt x="67" y="34"/>
                    </a:lnTo>
                    <a:lnTo>
                      <a:pt x="73" y="41"/>
                    </a:lnTo>
                    <a:lnTo>
                      <a:pt x="64" y="41"/>
                    </a:lnTo>
                    <a:close/>
                    <a:moveTo>
                      <a:pt x="67" y="34"/>
                    </a:moveTo>
                    <a:lnTo>
                      <a:pt x="70" y="32"/>
                    </a:lnTo>
                    <a:lnTo>
                      <a:pt x="83" y="45"/>
                    </a:lnTo>
                    <a:lnTo>
                      <a:pt x="80" y="48"/>
                    </a:lnTo>
                    <a:lnTo>
                      <a:pt x="67" y="34"/>
                    </a:lnTo>
                    <a:close/>
                    <a:moveTo>
                      <a:pt x="86" y="38"/>
                    </a:moveTo>
                    <a:lnTo>
                      <a:pt x="86" y="41"/>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0"/>
                    </a:moveTo>
                    <a:lnTo>
                      <a:pt x="86" y="23"/>
                    </a:lnTo>
                    <a:lnTo>
                      <a:pt x="86" y="25"/>
                    </a:lnTo>
                    <a:lnTo>
                      <a:pt x="76" y="25"/>
                    </a:lnTo>
                    <a:lnTo>
                      <a:pt x="85" y="20"/>
                    </a:lnTo>
                    <a:close/>
                    <a:moveTo>
                      <a:pt x="68" y="29"/>
                    </a:moveTo>
                    <a:lnTo>
                      <a:pt x="64" y="23"/>
                    </a:lnTo>
                    <a:lnTo>
                      <a:pt x="82" y="15"/>
                    </a:lnTo>
                    <a:lnTo>
                      <a:pt x="85" y="20"/>
                    </a:lnTo>
                    <a:lnTo>
                      <a:pt x="68" y="29"/>
                    </a:lnTo>
                    <a:close/>
                    <a:moveTo>
                      <a:pt x="80" y="12"/>
                    </a:moveTo>
                    <a:lnTo>
                      <a:pt x="81" y="13"/>
                    </a:lnTo>
                    <a:lnTo>
                      <a:pt x="82" y="15"/>
                    </a:lnTo>
                    <a:lnTo>
                      <a:pt x="73" y="18"/>
                    </a:lnTo>
                    <a:lnTo>
                      <a:pt x="80" y="12"/>
                    </a:lnTo>
                    <a:close/>
                    <a:moveTo>
                      <a:pt x="67" y="25"/>
                    </a:moveTo>
                    <a:lnTo>
                      <a:pt x="63" y="23"/>
                    </a:lnTo>
                    <a:lnTo>
                      <a:pt x="76" y="8"/>
                    </a:lnTo>
                    <a:lnTo>
                      <a:pt x="80" y="12"/>
                    </a:lnTo>
                    <a:lnTo>
                      <a:pt x="67" y="25"/>
                    </a:lnTo>
                    <a:close/>
                    <a:moveTo>
                      <a:pt x="63" y="23"/>
                    </a:moveTo>
                    <a:lnTo>
                      <a:pt x="54" y="13"/>
                    </a:lnTo>
                    <a:lnTo>
                      <a:pt x="63" y="23"/>
                    </a:lnTo>
                    <a:lnTo>
                      <a:pt x="70" y="15"/>
                    </a:lnTo>
                    <a:lnTo>
                      <a:pt x="63" y="23"/>
                    </a:lnTo>
                    <a:close/>
                    <a:moveTo>
                      <a:pt x="63" y="23"/>
                    </a:moveTo>
                    <a:lnTo>
                      <a:pt x="60" y="19"/>
                    </a:lnTo>
                    <a:lnTo>
                      <a:pt x="74" y="5"/>
                    </a:lnTo>
                    <a:lnTo>
                      <a:pt x="76" y="8"/>
                    </a:lnTo>
                    <a:lnTo>
                      <a:pt x="63" y="23"/>
                    </a:lnTo>
                    <a:close/>
                    <a:moveTo>
                      <a:pt x="67" y="3"/>
                    </a:moveTo>
                    <a:lnTo>
                      <a:pt x="71" y="3"/>
                    </a:lnTo>
                    <a:lnTo>
                      <a:pt x="74" y="5"/>
                    </a:lnTo>
                    <a:lnTo>
                      <a:pt x="67" y="13"/>
                    </a:lnTo>
                    <a:lnTo>
                      <a:pt x="67" y="3"/>
                    </a:lnTo>
                    <a:close/>
                    <a:moveTo>
                      <a:pt x="67" y="22"/>
                    </a:moveTo>
                    <a:lnTo>
                      <a:pt x="64" y="22"/>
                    </a:lnTo>
                    <a:lnTo>
                      <a:pt x="64" y="3"/>
                    </a:lnTo>
                    <a:lnTo>
                      <a:pt x="67" y="3"/>
                    </a:lnTo>
                    <a:lnTo>
                      <a:pt x="67" y="22"/>
                    </a:lnTo>
                    <a:close/>
                    <a:moveTo>
                      <a:pt x="64" y="22"/>
                    </a:moveTo>
                    <a:lnTo>
                      <a:pt x="60" y="22"/>
                    </a:lnTo>
                    <a:lnTo>
                      <a:pt x="57" y="19"/>
                    </a:lnTo>
                    <a:lnTo>
                      <a:pt x="64" y="13"/>
                    </a:lnTo>
                    <a:lnTo>
                      <a:pt x="64" y="22"/>
                    </a:lnTo>
                    <a:close/>
                    <a:moveTo>
                      <a:pt x="57" y="19"/>
                    </a:moveTo>
                    <a:lnTo>
                      <a:pt x="54" y="16"/>
                    </a:lnTo>
                    <a:lnTo>
                      <a:pt x="68" y="3"/>
                    </a:lnTo>
                    <a:lnTo>
                      <a:pt x="71" y="6"/>
                    </a:lnTo>
                    <a:lnTo>
                      <a:pt x="57" y="19"/>
                    </a:lnTo>
                    <a:close/>
                    <a:moveTo>
                      <a:pt x="61" y="0"/>
                    </a:moveTo>
                    <a:lnTo>
                      <a:pt x="64" y="0"/>
                    </a:lnTo>
                    <a:lnTo>
                      <a:pt x="68" y="3"/>
                    </a:lnTo>
                    <a:lnTo>
                      <a:pt x="61" y="9"/>
                    </a:lnTo>
                    <a:lnTo>
                      <a:pt x="61" y="0"/>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4" y="18"/>
                    </a:lnTo>
                    <a:lnTo>
                      <a:pt x="44" y="0"/>
                    </a:lnTo>
                    <a:lnTo>
                      <a:pt x="51" y="0"/>
                    </a:lnTo>
                    <a:lnTo>
                      <a:pt x="51" y="18"/>
                    </a:lnTo>
                    <a:close/>
                    <a:moveTo>
                      <a:pt x="44" y="18"/>
                    </a:moveTo>
                    <a:lnTo>
                      <a:pt x="41" y="18"/>
                    </a:lnTo>
                    <a:lnTo>
                      <a:pt x="41" y="0"/>
                    </a:lnTo>
                    <a:lnTo>
                      <a:pt x="44" y="0"/>
                    </a:lnTo>
                    <a:lnTo>
                      <a:pt x="44" y="18"/>
                    </a:lnTo>
                    <a:close/>
                    <a:moveTo>
                      <a:pt x="38" y="1"/>
                    </a:moveTo>
                    <a:lnTo>
                      <a:pt x="39" y="0"/>
                    </a:lnTo>
                    <a:lnTo>
                      <a:pt x="41" y="0"/>
                    </a:lnTo>
                    <a:lnTo>
                      <a:pt x="41" y="9"/>
                    </a:lnTo>
                    <a:lnTo>
                      <a:pt x="38" y="1"/>
                    </a:lnTo>
                    <a:close/>
                    <a:moveTo>
                      <a:pt x="46" y="17"/>
                    </a:moveTo>
                    <a:lnTo>
                      <a:pt x="39" y="20"/>
                    </a:lnTo>
                    <a:lnTo>
                      <a:pt x="31" y="4"/>
                    </a:lnTo>
                    <a:lnTo>
                      <a:pt x="38" y="1"/>
                    </a:lnTo>
                    <a:lnTo>
                      <a:pt x="46" y="17"/>
                    </a:lnTo>
                    <a:close/>
                    <a:moveTo>
                      <a:pt x="28" y="5"/>
                    </a:moveTo>
                    <a:lnTo>
                      <a:pt x="29" y="4"/>
                    </a:lnTo>
                    <a:lnTo>
                      <a:pt x="31" y="4"/>
                    </a:lnTo>
                    <a:lnTo>
                      <a:pt x="36" y="13"/>
                    </a:lnTo>
                    <a:lnTo>
                      <a:pt x="28" y="5"/>
                    </a:lnTo>
                    <a:close/>
                    <a:moveTo>
                      <a:pt x="42" y="19"/>
                    </a:moveTo>
                    <a:lnTo>
                      <a:pt x="39" y="23"/>
                    </a:lnTo>
                    <a:lnTo>
                      <a:pt x="26" y="8"/>
                    </a:lnTo>
                    <a:lnTo>
                      <a:pt x="28" y="5"/>
                    </a:lnTo>
                    <a:lnTo>
                      <a:pt x="42" y="19"/>
                    </a:lnTo>
                    <a:close/>
                    <a:moveTo>
                      <a:pt x="39" y="23"/>
                    </a:moveTo>
                    <a:lnTo>
                      <a:pt x="38" y="24"/>
                    </a:lnTo>
                    <a:lnTo>
                      <a:pt x="37" y="24"/>
                    </a:lnTo>
                    <a:lnTo>
                      <a:pt x="32" y="15"/>
                    </a:lnTo>
                    <a:lnTo>
                      <a:pt x="39" y="23"/>
                    </a:lnTo>
                    <a:close/>
                    <a:moveTo>
                      <a:pt x="37" y="24"/>
                    </a:moveTo>
                    <a:lnTo>
                      <a:pt x="30" y="27"/>
                    </a:lnTo>
                    <a:lnTo>
                      <a:pt x="21" y="11"/>
                    </a:lnTo>
                    <a:lnTo>
                      <a:pt x="28" y="7"/>
                    </a:lnTo>
                    <a:lnTo>
                      <a:pt x="37" y="24"/>
                    </a:lnTo>
                    <a:close/>
                    <a:moveTo>
                      <a:pt x="19" y="12"/>
                    </a:moveTo>
                    <a:lnTo>
                      <a:pt x="20" y="11"/>
                    </a:lnTo>
                    <a:lnTo>
                      <a:pt x="21" y="11"/>
                    </a:lnTo>
                    <a:lnTo>
                      <a:pt x="26" y="18"/>
                    </a:lnTo>
                    <a:lnTo>
                      <a:pt x="19" y="12"/>
                    </a:lnTo>
                    <a:close/>
                    <a:moveTo>
                      <a:pt x="32" y="25"/>
                    </a:moveTo>
                    <a:lnTo>
                      <a:pt x="29" y="28"/>
                    </a:lnTo>
                    <a:lnTo>
                      <a:pt x="16" y="15"/>
                    </a:lnTo>
                    <a:lnTo>
                      <a:pt x="19" y="12"/>
                    </a:lnTo>
                    <a:lnTo>
                      <a:pt x="32" y="25"/>
                    </a:lnTo>
                    <a:close/>
                    <a:moveTo>
                      <a:pt x="29" y="28"/>
                    </a:moveTo>
                    <a:lnTo>
                      <a:pt x="26" y="32"/>
                    </a:lnTo>
                    <a:lnTo>
                      <a:pt x="12" y="18"/>
                    </a:lnTo>
                    <a:lnTo>
                      <a:pt x="16" y="15"/>
                    </a:lnTo>
                    <a:lnTo>
                      <a:pt x="29" y="28"/>
                    </a:lnTo>
                    <a:close/>
                    <a:moveTo>
                      <a:pt x="26" y="32"/>
                    </a:moveTo>
                    <a:lnTo>
                      <a:pt x="22" y="35"/>
                    </a:lnTo>
                    <a:lnTo>
                      <a:pt x="9" y="22"/>
                    </a:lnTo>
                    <a:lnTo>
                      <a:pt x="12" y="18"/>
                    </a:lnTo>
                    <a:lnTo>
                      <a:pt x="26" y="32"/>
                    </a:lnTo>
                    <a:close/>
                    <a:moveTo>
                      <a:pt x="8" y="24"/>
                    </a:moveTo>
                    <a:lnTo>
                      <a:pt x="8" y="23"/>
                    </a:lnTo>
                    <a:lnTo>
                      <a:pt x="9" y="22"/>
                    </a:lnTo>
                    <a:lnTo>
                      <a:pt x="16" y="28"/>
                    </a:lnTo>
                    <a:lnTo>
                      <a:pt x="8" y="24"/>
                    </a:lnTo>
                    <a:close/>
                    <a:moveTo>
                      <a:pt x="25" y="33"/>
                    </a:moveTo>
                    <a:lnTo>
                      <a:pt x="21" y="39"/>
                    </a:lnTo>
                    <a:lnTo>
                      <a:pt x="5" y="30"/>
                    </a:lnTo>
                    <a:lnTo>
                      <a:pt x="8" y="24"/>
                    </a:lnTo>
                    <a:lnTo>
                      <a:pt x="25" y="33"/>
                    </a:lnTo>
                    <a:close/>
                    <a:moveTo>
                      <a:pt x="21" y="39"/>
                    </a:moveTo>
                    <a:lnTo>
                      <a:pt x="21" y="40"/>
                    </a:lnTo>
                    <a:lnTo>
                      <a:pt x="20" y="41"/>
                    </a:lnTo>
                    <a:lnTo>
                      <a:pt x="12" y="35"/>
                    </a:lnTo>
                    <a:lnTo>
                      <a:pt x="21" y="39"/>
                    </a:lnTo>
                    <a:close/>
                    <a:moveTo>
                      <a:pt x="20" y="41"/>
                    </a:moveTo>
                    <a:lnTo>
                      <a:pt x="17" y="45"/>
                    </a:lnTo>
                    <a:lnTo>
                      <a:pt x="3" y="32"/>
                    </a:lnTo>
                    <a:lnTo>
                      <a:pt x="6" y="28"/>
                    </a:lnTo>
                    <a:lnTo>
                      <a:pt x="20" y="41"/>
                    </a:lnTo>
                    <a:close/>
                    <a:moveTo>
                      <a:pt x="0" y="38"/>
                    </a:moveTo>
                    <a:lnTo>
                      <a:pt x="0" y="34"/>
                    </a:lnTo>
                    <a:lnTo>
                      <a:pt x="3" y="32"/>
                    </a:lnTo>
                    <a:lnTo>
                      <a:pt x="10" y="38"/>
                    </a:lnTo>
                    <a:lnTo>
                      <a:pt x="0" y="38"/>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3" y="54"/>
                    </a:moveTo>
                    <a:lnTo>
                      <a:pt x="0" y="51"/>
                    </a:lnTo>
                    <a:lnTo>
                      <a:pt x="0" y="47"/>
                    </a:lnTo>
                    <a:lnTo>
                      <a:pt x="10" y="47"/>
                    </a:lnTo>
                    <a:lnTo>
                      <a:pt x="3" y="54"/>
                    </a:lnTo>
                    <a:close/>
                    <a:moveTo>
                      <a:pt x="17" y="40"/>
                    </a:moveTo>
                    <a:lnTo>
                      <a:pt x="20" y="44"/>
                    </a:lnTo>
                    <a:lnTo>
                      <a:pt x="6" y="57"/>
                    </a:lnTo>
                    <a:lnTo>
                      <a:pt x="3" y="54"/>
                    </a:lnTo>
                    <a:lnTo>
                      <a:pt x="17" y="40"/>
                    </a:lnTo>
                    <a:close/>
                    <a:moveTo>
                      <a:pt x="20" y="44"/>
                    </a:moveTo>
                    <a:lnTo>
                      <a:pt x="22" y="47"/>
                    </a:lnTo>
                    <a:lnTo>
                      <a:pt x="22" y="50"/>
                    </a:lnTo>
                    <a:lnTo>
                      <a:pt x="12" y="50"/>
                    </a:lnTo>
                    <a:lnTo>
                      <a:pt x="20" y="44"/>
                    </a:lnTo>
                    <a:close/>
                    <a:moveTo>
                      <a:pt x="22" y="50"/>
                    </a:moveTo>
                    <a:lnTo>
                      <a:pt x="22" y="54"/>
                    </a:lnTo>
                    <a:lnTo>
                      <a:pt x="4" y="54"/>
                    </a:lnTo>
                    <a:lnTo>
                      <a:pt x="4" y="50"/>
                    </a:lnTo>
                    <a:lnTo>
                      <a:pt x="22" y="50"/>
                    </a:lnTo>
                    <a:close/>
                    <a:moveTo>
                      <a:pt x="5" y="58"/>
                    </a:moveTo>
                    <a:lnTo>
                      <a:pt x="4" y="56"/>
                    </a:lnTo>
                    <a:lnTo>
                      <a:pt x="4" y="54"/>
                    </a:lnTo>
                    <a:lnTo>
                      <a:pt x="12" y="54"/>
                    </a:lnTo>
                    <a:lnTo>
                      <a:pt x="5" y="58"/>
                    </a:lnTo>
                    <a:close/>
                    <a:moveTo>
                      <a:pt x="21" y="49"/>
                    </a:moveTo>
                    <a:lnTo>
                      <a:pt x="25" y="56"/>
                    </a:lnTo>
                    <a:lnTo>
                      <a:pt x="8" y="65"/>
                    </a:lnTo>
                    <a:lnTo>
                      <a:pt x="5" y="58"/>
                    </a:lnTo>
                    <a:lnTo>
                      <a:pt x="21" y="49"/>
                    </a:lnTo>
                    <a:close/>
                    <a:moveTo>
                      <a:pt x="16" y="69"/>
                    </a:moveTo>
                    <a:lnTo>
                      <a:pt x="10" y="69"/>
                    </a:lnTo>
                    <a:lnTo>
                      <a:pt x="8" y="65"/>
                    </a:lnTo>
                    <a:lnTo>
                      <a:pt x="16" y="60"/>
                    </a:lnTo>
                    <a:lnTo>
                      <a:pt x="16" y="69"/>
                    </a:lnTo>
                    <a:close/>
                    <a:moveTo>
                      <a:pt x="16" y="50"/>
                    </a:moveTo>
                    <a:lnTo>
                      <a:pt x="19" y="50"/>
                    </a:lnTo>
                    <a:lnTo>
                      <a:pt x="19" y="69"/>
                    </a:lnTo>
                    <a:lnTo>
                      <a:pt x="16" y="69"/>
                    </a:lnTo>
                    <a:lnTo>
                      <a:pt x="16" y="50"/>
                    </a:lnTo>
                    <a:close/>
                    <a:moveTo>
                      <a:pt x="19" y="50"/>
                    </a:moveTo>
                    <a:lnTo>
                      <a:pt x="24" y="50"/>
                    </a:lnTo>
                    <a:lnTo>
                      <a:pt x="26" y="54"/>
                    </a:lnTo>
                    <a:lnTo>
                      <a:pt x="19" y="60"/>
                    </a:lnTo>
                    <a:lnTo>
                      <a:pt x="19" y="50"/>
                    </a:lnTo>
                    <a:close/>
                    <a:moveTo>
                      <a:pt x="26" y="54"/>
                    </a:moveTo>
                    <a:lnTo>
                      <a:pt x="29" y="57"/>
                    </a:lnTo>
                    <a:lnTo>
                      <a:pt x="16" y="70"/>
                    </a:lnTo>
                    <a:lnTo>
                      <a:pt x="12" y="67"/>
                    </a:lnTo>
                    <a:lnTo>
                      <a:pt x="26" y="54"/>
                    </a:lnTo>
                    <a:close/>
                    <a:moveTo>
                      <a:pt x="29" y="57"/>
                    </a:moveTo>
                    <a:lnTo>
                      <a:pt x="32" y="59"/>
                    </a:lnTo>
                    <a:lnTo>
                      <a:pt x="19" y="73"/>
                    </a:lnTo>
                    <a:lnTo>
                      <a:pt x="16" y="70"/>
                    </a:lnTo>
                    <a:lnTo>
                      <a:pt x="29" y="57"/>
                    </a:lnTo>
                    <a:close/>
                    <a:moveTo>
                      <a:pt x="26" y="76"/>
                    </a:moveTo>
                    <a:lnTo>
                      <a:pt x="21" y="76"/>
                    </a:lnTo>
                    <a:lnTo>
                      <a:pt x="19" y="73"/>
                    </a:lnTo>
                    <a:lnTo>
                      <a:pt x="26" y="67"/>
                    </a:lnTo>
                    <a:lnTo>
                      <a:pt x="26" y="76"/>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1" y="57"/>
                    </a:lnTo>
                    <a:lnTo>
                      <a:pt x="41" y="76"/>
                    </a:lnTo>
                    <a:lnTo>
                      <a:pt x="36" y="76"/>
                    </a:lnTo>
                    <a:lnTo>
                      <a:pt x="36" y="57"/>
                    </a:lnTo>
                    <a:close/>
                    <a:moveTo>
                      <a:pt x="46" y="75"/>
                    </a:moveTo>
                    <a:lnTo>
                      <a:pt x="43" y="76"/>
                    </a:lnTo>
                    <a:lnTo>
                      <a:pt x="41" y="76"/>
                    </a:lnTo>
                    <a:lnTo>
                      <a:pt x="41" y="67"/>
                    </a:lnTo>
                    <a:lnTo>
                      <a:pt x="46" y="75"/>
                    </a:lnTo>
                    <a:close/>
                    <a:moveTo>
                      <a:pt x="38" y="58"/>
                    </a:moveTo>
                    <a:lnTo>
                      <a:pt x="43" y="55"/>
                    </a:lnTo>
                    <a:lnTo>
                      <a:pt x="52" y="71"/>
                    </a:lnTo>
                    <a:lnTo>
                      <a:pt x="46" y="75"/>
                    </a:lnTo>
                    <a:lnTo>
                      <a:pt x="38" y="58"/>
                    </a:lnTo>
                    <a:close/>
                    <a:moveTo>
                      <a:pt x="43" y="55"/>
                    </a:moveTo>
                    <a:lnTo>
                      <a:pt x="46" y="54"/>
                    </a:lnTo>
                    <a:lnTo>
                      <a:pt x="48" y="54"/>
                    </a:lnTo>
                    <a:lnTo>
                      <a:pt x="48" y="63"/>
                    </a:lnTo>
                    <a:lnTo>
                      <a:pt x="43" y="55"/>
                    </a:lnTo>
                    <a:close/>
                    <a:moveTo>
                      <a:pt x="48" y="54"/>
                    </a:moveTo>
                    <a:lnTo>
                      <a:pt x="51" y="54"/>
                    </a:lnTo>
                    <a:lnTo>
                      <a:pt x="51" y="72"/>
                    </a:lnTo>
                    <a:lnTo>
                      <a:pt x="48" y="72"/>
                    </a:lnTo>
                    <a:lnTo>
                      <a:pt x="48" y="54"/>
                    </a:lnTo>
                    <a:close/>
                    <a:moveTo>
                      <a:pt x="55" y="71"/>
                    </a:moveTo>
                    <a:lnTo>
                      <a:pt x="53" y="72"/>
                    </a:lnTo>
                    <a:lnTo>
                      <a:pt x="51" y="72"/>
                    </a:lnTo>
                    <a:lnTo>
                      <a:pt x="51" y="63"/>
                    </a:lnTo>
                    <a:lnTo>
                      <a:pt x="55" y="71"/>
                    </a:lnTo>
                    <a:close/>
                    <a:moveTo>
                      <a:pt x="47" y="55"/>
                    </a:moveTo>
                    <a:lnTo>
                      <a:pt x="53" y="51"/>
                    </a:lnTo>
                    <a:lnTo>
                      <a:pt x="62"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5" name="Freeform 682">
                <a:extLst>
                  <a:ext uri="{FF2B5EF4-FFF2-40B4-BE49-F238E27FC236}">
                    <a16:creationId xmlns:a16="http://schemas.microsoft.com/office/drawing/2014/main" id="{9CB67500-7CA4-4BD2-BA7B-FA7F76B85D13}"/>
                  </a:ext>
                </a:extLst>
              </p:cNvPr>
              <p:cNvSpPr>
                <a:spLocks/>
              </p:cNvSpPr>
              <p:nvPr/>
            </p:nvSpPr>
            <p:spPr bwMode="auto">
              <a:xfrm>
                <a:off x="3353" y="2494"/>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0" y="49"/>
                    </a:lnTo>
                    <a:lnTo>
                      <a:pt x="54" y="45"/>
                    </a:lnTo>
                    <a:lnTo>
                      <a:pt x="57" y="42"/>
                    </a:lnTo>
                    <a:lnTo>
                      <a:pt x="60" y="39"/>
                    </a:lnTo>
                    <a:lnTo>
                      <a:pt x="64" y="32"/>
                    </a:lnTo>
                    <a:lnTo>
                      <a:pt x="64" y="29"/>
                    </a:lnTo>
                    <a:lnTo>
                      <a:pt x="67" y="26"/>
                    </a:lnTo>
                    <a:lnTo>
                      <a:pt x="64" y="20"/>
                    </a:lnTo>
                    <a:lnTo>
                      <a:pt x="64" y="17"/>
                    </a:lnTo>
                    <a:lnTo>
                      <a:pt x="64" y="13"/>
                    </a:lnTo>
                    <a:lnTo>
                      <a:pt x="60" y="10"/>
                    </a:lnTo>
                    <a:lnTo>
                      <a:pt x="57" y="7"/>
                    </a:lnTo>
                    <a:lnTo>
                      <a:pt x="54" y="4"/>
                    </a:lnTo>
                    <a:lnTo>
                      <a:pt x="47" y="4"/>
                    </a:lnTo>
                    <a:lnTo>
                      <a:pt x="44" y="0"/>
                    </a:lnTo>
                    <a:lnTo>
                      <a:pt x="38" y="0"/>
                    </a:lnTo>
                    <a:lnTo>
                      <a:pt x="35" y="0"/>
                    </a:lnTo>
                    <a:lnTo>
                      <a:pt x="28" y="4"/>
                    </a:lnTo>
                    <a:lnTo>
                      <a:pt x="25" y="4"/>
                    </a:lnTo>
                    <a:lnTo>
                      <a:pt x="19" y="7"/>
                    </a:lnTo>
                    <a:lnTo>
                      <a:pt x="13" y="10"/>
                    </a:lnTo>
                    <a:lnTo>
                      <a:pt x="10" y="13"/>
                    </a:lnTo>
                    <a:lnTo>
                      <a:pt x="6" y="17"/>
                    </a:lnTo>
                    <a:lnTo>
                      <a:pt x="3" y="23"/>
                    </a:lnTo>
                    <a:lnTo>
                      <a:pt x="0" y="26"/>
                    </a:lnTo>
                    <a:lnTo>
                      <a:pt x="0" y="29"/>
                    </a:lnTo>
                    <a:lnTo>
                      <a:pt x="0" y="36"/>
                    </a:lnTo>
                    <a:lnTo>
                      <a:pt x="0" y="39"/>
                    </a:lnTo>
                    <a:lnTo>
                      <a:pt x="0" y="45"/>
                    </a:lnTo>
                    <a:lnTo>
                      <a:pt x="3" y="49"/>
                    </a:lnTo>
                    <a:lnTo>
                      <a:pt x="3" y="51"/>
                    </a:lnTo>
                    <a:lnTo>
                      <a:pt x="6" y="54"/>
                    </a:lnTo>
                    <a:lnTo>
                      <a:pt x="10" y="54"/>
                    </a:lnTo>
                    <a:lnTo>
                      <a:pt x="15" y="58"/>
                    </a:lnTo>
                    <a:lnTo>
                      <a:pt x="19" y="58"/>
                    </a:lnTo>
                    <a:lnTo>
                      <a:pt x="25" y="58"/>
                    </a:lnTo>
                    <a:lnTo>
                      <a:pt x="28"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6" name="Freeform 683">
                <a:extLst>
                  <a:ext uri="{FF2B5EF4-FFF2-40B4-BE49-F238E27FC236}">
                    <a16:creationId xmlns:a16="http://schemas.microsoft.com/office/drawing/2014/main" id="{F67B200D-7BB5-4E08-A554-0B948439A11A}"/>
                  </a:ext>
                </a:extLst>
              </p:cNvPr>
              <p:cNvSpPr>
                <a:spLocks noEditPoints="1"/>
              </p:cNvSpPr>
              <p:nvPr/>
            </p:nvSpPr>
            <p:spPr bwMode="auto">
              <a:xfrm>
                <a:off x="3351" y="2491"/>
                <a:ext cx="22" cy="20"/>
              </a:xfrm>
              <a:custGeom>
                <a:avLst/>
                <a:gdLst>
                  <a:gd name="T0" fmla="*/ 4 w 88"/>
                  <a:gd name="T1" fmla="*/ 4 h 77"/>
                  <a:gd name="T2" fmla="*/ 4 w 88"/>
                  <a:gd name="T3" fmla="*/ 3 h 77"/>
                  <a:gd name="T4" fmla="*/ 5 w 88"/>
                  <a:gd name="T5" fmla="*/ 4 h 77"/>
                  <a:gd name="T6" fmla="*/ 4 w 88"/>
                  <a:gd name="T7" fmla="*/ 4 h 77"/>
                  <a:gd name="T8" fmla="*/ 4 w 88"/>
                  <a:gd name="T9" fmla="*/ 3 h 77"/>
                  <a:gd name="T10" fmla="*/ 4 w 88"/>
                  <a:gd name="T11" fmla="*/ 3 h 77"/>
                  <a:gd name="T12" fmla="*/ 5 w 88"/>
                  <a:gd name="T13" fmla="*/ 3 h 77"/>
                  <a:gd name="T14" fmla="*/ 5 w 88"/>
                  <a:gd name="T15" fmla="*/ 3 h 77"/>
                  <a:gd name="T16" fmla="*/ 5 w 88"/>
                  <a:gd name="T17" fmla="*/ 3 h 77"/>
                  <a:gd name="T18" fmla="*/ 4 w 88"/>
                  <a:gd name="T19" fmla="*/ 2 h 77"/>
                  <a:gd name="T20" fmla="*/ 4 w 88"/>
                  <a:gd name="T21" fmla="*/ 3 h 77"/>
                  <a:gd name="T22" fmla="*/ 4 w 88"/>
                  <a:gd name="T23" fmla="*/ 2 h 77"/>
                  <a:gd name="T24" fmla="*/ 5 w 88"/>
                  <a:gd name="T25" fmla="*/ 2 h 77"/>
                  <a:gd name="T26" fmla="*/ 5 w 88"/>
                  <a:gd name="T27" fmla="*/ 2 h 77"/>
                  <a:gd name="T28" fmla="*/ 5 w 88"/>
                  <a:gd name="T29" fmla="*/ 1 h 77"/>
                  <a:gd name="T30" fmla="*/ 4 w 88"/>
                  <a:gd name="T31" fmla="*/ 2 h 77"/>
                  <a:gd name="T32" fmla="*/ 4 w 88"/>
                  <a:gd name="T33" fmla="*/ 2 h 77"/>
                  <a:gd name="T34" fmla="*/ 5 w 88"/>
                  <a:gd name="T35" fmla="*/ 1 h 77"/>
                  <a:gd name="T36" fmla="*/ 5 w 88"/>
                  <a:gd name="T37" fmla="*/ 1 h 77"/>
                  <a:gd name="T38" fmla="*/ 4 w 88"/>
                  <a:gd name="T39" fmla="*/ 0 h 77"/>
                  <a:gd name="T40" fmla="*/ 4 w 88"/>
                  <a:gd name="T41" fmla="*/ 2 h 77"/>
                  <a:gd name="T42" fmla="*/ 3 w 88"/>
                  <a:gd name="T43" fmla="*/ 1 h 77"/>
                  <a:gd name="T44" fmla="*/ 4 w 88"/>
                  <a:gd name="T45" fmla="*/ 0 h 77"/>
                  <a:gd name="T46" fmla="*/ 4 w 88"/>
                  <a:gd name="T47" fmla="*/ 0 h 77"/>
                  <a:gd name="T48" fmla="*/ 3 w 88"/>
                  <a:gd name="T49" fmla="*/ 1 h 77"/>
                  <a:gd name="T50" fmla="*/ 3 w 88"/>
                  <a:gd name="T51" fmla="*/ 1 h 77"/>
                  <a:gd name="T52" fmla="*/ 3 w 88"/>
                  <a:gd name="T53" fmla="*/ 2 h 77"/>
                  <a:gd name="T54" fmla="*/ 2 w 88"/>
                  <a:gd name="T55" fmla="*/ 0 h 77"/>
                  <a:gd name="T56" fmla="*/ 2 w 88"/>
                  <a:gd name="T57" fmla="*/ 1 h 77"/>
                  <a:gd name="T58" fmla="*/ 3 w 88"/>
                  <a:gd name="T59" fmla="*/ 2 h 77"/>
                  <a:gd name="T60" fmla="*/ 1 w 88"/>
                  <a:gd name="T61" fmla="*/ 1 h 77"/>
                  <a:gd name="T62" fmla="*/ 2 w 88"/>
                  <a:gd name="T63" fmla="*/ 2 h 77"/>
                  <a:gd name="T64" fmla="*/ 1 w 88"/>
                  <a:gd name="T65" fmla="*/ 1 h 77"/>
                  <a:gd name="T66" fmla="*/ 1 w 88"/>
                  <a:gd name="T67" fmla="*/ 1 h 77"/>
                  <a:gd name="T68" fmla="*/ 1 w 88"/>
                  <a:gd name="T69" fmla="*/ 2 h 77"/>
                  <a:gd name="T70" fmla="*/ 2 w 88"/>
                  <a:gd name="T71" fmla="*/ 3 h 77"/>
                  <a:gd name="T72" fmla="*/ 1 w 88"/>
                  <a:gd name="T73" fmla="*/ 3 h 77"/>
                  <a:gd name="T74" fmla="*/ 0 w 88"/>
                  <a:gd name="T75" fmla="*/ 2 h 77"/>
                  <a:gd name="T76" fmla="*/ 0 w 88"/>
                  <a:gd name="T77" fmla="*/ 2 h 77"/>
                  <a:gd name="T78" fmla="*/ 1 w 88"/>
                  <a:gd name="T79" fmla="*/ 3 h 77"/>
                  <a:gd name="T80" fmla="*/ 1 w 88"/>
                  <a:gd name="T81" fmla="*/ 3 h 77"/>
                  <a:gd name="T82" fmla="*/ 0 w 88"/>
                  <a:gd name="T83" fmla="*/ 4 h 77"/>
                  <a:gd name="T84" fmla="*/ 1 w 88"/>
                  <a:gd name="T85" fmla="*/ 4 h 77"/>
                  <a:gd name="T86" fmla="*/ 1 w 88"/>
                  <a:gd name="T87" fmla="*/ 4 h 77"/>
                  <a:gd name="T88" fmla="*/ 2 w 88"/>
                  <a:gd name="T89" fmla="*/ 4 h 77"/>
                  <a:gd name="T90" fmla="*/ 1 w 88"/>
                  <a:gd name="T91" fmla="*/ 4 h 77"/>
                  <a:gd name="T92" fmla="*/ 1 w 88"/>
                  <a:gd name="T93" fmla="*/ 5 h 77"/>
                  <a:gd name="T94" fmla="*/ 1 w 88"/>
                  <a:gd name="T95" fmla="*/ 5 h 77"/>
                  <a:gd name="T96" fmla="*/ 1 w 88"/>
                  <a:gd name="T97" fmla="*/ 4 h 77"/>
                  <a:gd name="T98" fmla="*/ 2 w 88"/>
                  <a:gd name="T99" fmla="*/ 4 h 77"/>
                  <a:gd name="T100" fmla="*/ 2 w 88"/>
                  <a:gd name="T101" fmla="*/ 4 h 77"/>
                  <a:gd name="T102" fmla="*/ 2 w 88"/>
                  <a:gd name="T103" fmla="*/ 4 h 77"/>
                  <a:gd name="T104" fmla="*/ 3 w 88"/>
                  <a:gd name="T105" fmla="*/ 5 h 77"/>
                  <a:gd name="T106" fmla="*/ 3 w 88"/>
                  <a:gd name="T107" fmla="*/ 5 h 77"/>
                  <a:gd name="T108" fmla="*/ 3 w 88"/>
                  <a:gd name="T109" fmla="*/ 5 h 77"/>
                  <a:gd name="T110" fmla="*/ 4 w 88"/>
                  <a:gd name="T111" fmla="*/ 5 h 77"/>
                  <a:gd name="T112" fmla="*/ 3 w 88"/>
                  <a:gd name="T113" fmla="*/ 4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7"/>
                  <a:gd name="T173" fmla="*/ 88 w 88"/>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7">
                    <a:moveTo>
                      <a:pt x="49" y="53"/>
                    </a:moveTo>
                    <a:lnTo>
                      <a:pt x="56" y="50"/>
                    </a:lnTo>
                    <a:lnTo>
                      <a:pt x="65" y="66"/>
                    </a:lnTo>
                    <a:lnTo>
                      <a:pt x="58" y="70"/>
                    </a:lnTo>
                    <a:lnTo>
                      <a:pt x="49" y="53"/>
                    </a:lnTo>
                    <a:close/>
                    <a:moveTo>
                      <a:pt x="67" y="65"/>
                    </a:moveTo>
                    <a:lnTo>
                      <a:pt x="66" y="66"/>
                    </a:lnTo>
                    <a:lnTo>
                      <a:pt x="65" y="66"/>
                    </a:lnTo>
                    <a:lnTo>
                      <a:pt x="60" y="59"/>
                    </a:lnTo>
                    <a:lnTo>
                      <a:pt x="67" y="65"/>
                    </a:lnTo>
                    <a:close/>
                    <a:moveTo>
                      <a:pt x="54" y="51"/>
                    </a:moveTo>
                    <a:lnTo>
                      <a:pt x="57" y="49"/>
                    </a:lnTo>
                    <a:lnTo>
                      <a:pt x="70" y="62"/>
                    </a:lnTo>
                    <a:lnTo>
                      <a:pt x="67" y="65"/>
                    </a:lnTo>
                    <a:lnTo>
                      <a:pt x="54" y="51"/>
                    </a:lnTo>
                    <a:close/>
                    <a:moveTo>
                      <a:pt x="57" y="49"/>
                    </a:moveTo>
                    <a:lnTo>
                      <a:pt x="60" y="46"/>
                    </a:lnTo>
                    <a:lnTo>
                      <a:pt x="74" y="59"/>
                    </a:lnTo>
                    <a:lnTo>
                      <a:pt x="70" y="62"/>
                    </a:lnTo>
                    <a:lnTo>
                      <a:pt x="57" y="49"/>
                    </a:lnTo>
                    <a:close/>
                    <a:moveTo>
                      <a:pt x="74" y="59"/>
                    </a:moveTo>
                    <a:lnTo>
                      <a:pt x="64" y="69"/>
                    </a:lnTo>
                    <a:lnTo>
                      <a:pt x="74" y="59"/>
                    </a:lnTo>
                    <a:lnTo>
                      <a:pt x="67" y="52"/>
                    </a:lnTo>
                    <a:lnTo>
                      <a:pt x="74" y="59"/>
                    </a:lnTo>
                    <a:close/>
                    <a:moveTo>
                      <a:pt x="60" y="46"/>
                    </a:moveTo>
                    <a:lnTo>
                      <a:pt x="64" y="42"/>
                    </a:lnTo>
                    <a:lnTo>
                      <a:pt x="77" y="55"/>
                    </a:lnTo>
                    <a:lnTo>
                      <a:pt x="74" y="59"/>
                    </a:lnTo>
                    <a:lnTo>
                      <a:pt x="60" y="46"/>
                    </a:lnTo>
                    <a:close/>
                    <a:moveTo>
                      <a:pt x="78" y="53"/>
                    </a:moveTo>
                    <a:lnTo>
                      <a:pt x="78" y="54"/>
                    </a:lnTo>
                    <a:lnTo>
                      <a:pt x="77" y="55"/>
                    </a:lnTo>
                    <a:lnTo>
                      <a:pt x="70" y="49"/>
                    </a:lnTo>
                    <a:lnTo>
                      <a:pt x="78" y="53"/>
                    </a:lnTo>
                    <a:close/>
                    <a:moveTo>
                      <a:pt x="62" y="44"/>
                    </a:moveTo>
                    <a:lnTo>
                      <a:pt x="65" y="38"/>
                    </a:lnTo>
                    <a:lnTo>
                      <a:pt x="81" y="47"/>
                    </a:lnTo>
                    <a:lnTo>
                      <a:pt x="78" y="53"/>
                    </a:lnTo>
                    <a:lnTo>
                      <a:pt x="62" y="44"/>
                    </a:lnTo>
                    <a:close/>
                    <a:moveTo>
                      <a:pt x="83" y="42"/>
                    </a:moveTo>
                    <a:lnTo>
                      <a:pt x="83" y="44"/>
                    </a:lnTo>
                    <a:lnTo>
                      <a:pt x="81" y="47"/>
                    </a:lnTo>
                    <a:lnTo>
                      <a:pt x="74" y="42"/>
                    </a:lnTo>
                    <a:lnTo>
                      <a:pt x="83" y="42"/>
                    </a:lnTo>
                    <a:close/>
                    <a:moveTo>
                      <a:pt x="64" y="42"/>
                    </a:moveTo>
                    <a:lnTo>
                      <a:pt x="64" y="39"/>
                    </a:lnTo>
                    <a:lnTo>
                      <a:pt x="83" y="39"/>
                    </a:lnTo>
                    <a:lnTo>
                      <a:pt x="83" y="42"/>
                    </a:lnTo>
                    <a:lnTo>
                      <a:pt x="64" y="42"/>
                    </a:lnTo>
                    <a:close/>
                    <a:moveTo>
                      <a:pt x="64" y="39"/>
                    </a:moveTo>
                    <a:lnTo>
                      <a:pt x="64" y="36"/>
                    </a:lnTo>
                    <a:lnTo>
                      <a:pt x="67" y="32"/>
                    </a:lnTo>
                    <a:lnTo>
                      <a:pt x="74" y="39"/>
                    </a:lnTo>
                    <a:lnTo>
                      <a:pt x="64" y="39"/>
                    </a:lnTo>
                    <a:close/>
                    <a:moveTo>
                      <a:pt x="67" y="32"/>
                    </a:moveTo>
                    <a:lnTo>
                      <a:pt x="69" y="29"/>
                    </a:lnTo>
                    <a:lnTo>
                      <a:pt x="84" y="43"/>
                    </a:lnTo>
                    <a:lnTo>
                      <a:pt x="80" y="46"/>
                    </a:lnTo>
                    <a:lnTo>
                      <a:pt x="67" y="32"/>
                    </a:lnTo>
                    <a:close/>
                    <a:moveTo>
                      <a:pt x="85" y="32"/>
                    </a:moveTo>
                    <a:lnTo>
                      <a:pt x="88" y="38"/>
                    </a:lnTo>
                    <a:lnTo>
                      <a:pt x="84" y="43"/>
                    </a:lnTo>
                    <a:lnTo>
                      <a:pt x="77" y="36"/>
                    </a:lnTo>
                    <a:lnTo>
                      <a:pt x="85" y="32"/>
                    </a:lnTo>
                    <a:close/>
                    <a:moveTo>
                      <a:pt x="68" y="40"/>
                    </a:moveTo>
                    <a:lnTo>
                      <a:pt x="65" y="33"/>
                    </a:lnTo>
                    <a:lnTo>
                      <a:pt x="81" y="26"/>
                    </a:lnTo>
                    <a:lnTo>
                      <a:pt x="85" y="32"/>
                    </a:lnTo>
                    <a:lnTo>
                      <a:pt x="68" y="40"/>
                    </a:lnTo>
                    <a:close/>
                    <a:moveTo>
                      <a:pt x="65" y="33"/>
                    </a:moveTo>
                    <a:lnTo>
                      <a:pt x="64" y="32"/>
                    </a:lnTo>
                    <a:lnTo>
                      <a:pt x="64" y="30"/>
                    </a:lnTo>
                    <a:lnTo>
                      <a:pt x="74" y="30"/>
                    </a:lnTo>
                    <a:lnTo>
                      <a:pt x="65" y="33"/>
                    </a:lnTo>
                    <a:close/>
                    <a:moveTo>
                      <a:pt x="64" y="30"/>
                    </a:moveTo>
                    <a:lnTo>
                      <a:pt x="64" y="27"/>
                    </a:lnTo>
                    <a:lnTo>
                      <a:pt x="83" y="27"/>
                    </a:lnTo>
                    <a:lnTo>
                      <a:pt x="83" y="30"/>
                    </a:lnTo>
                    <a:lnTo>
                      <a:pt x="64" y="30"/>
                    </a:lnTo>
                    <a:close/>
                    <a:moveTo>
                      <a:pt x="64" y="27"/>
                    </a:moveTo>
                    <a:lnTo>
                      <a:pt x="64" y="23"/>
                    </a:lnTo>
                    <a:lnTo>
                      <a:pt x="83" y="23"/>
                    </a:lnTo>
                    <a:lnTo>
                      <a:pt x="83" y="27"/>
                    </a:lnTo>
                    <a:lnTo>
                      <a:pt x="64" y="27"/>
                    </a:lnTo>
                    <a:close/>
                    <a:moveTo>
                      <a:pt x="80" y="17"/>
                    </a:moveTo>
                    <a:lnTo>
                      <a:pt x="83" y="19"/>
                    </a:lnTo>
                    <a:lnTo>
                      <a:pt x="83" y="23"/>
                    </a:lnTo>
                    <a:lnTo>
                      <a:pt x="74" y="23"/>
                    </a:lnTo>
                    <a:lnTo>
                      <a:pt x="80" y="17"/>
                    </a:lnTo>
                    <a:close/>
                    <a:moveTo>
                      <a:pt x="67" y="30"/>
                    </a:moveTo>
                    <a:lnTo>
                      <a:pt x="64" y="27"/>
                    </a:lnTo>
                    <a:lnTo>
                      <a:pt x="77" y="14"/>
                    </a:lnTo>
                    <a:lnTo>
                      <a:pt x="80" y="17"/>
                    </a:lnTo>
                    <a:lnTo>
                      <a:pt x="67" y="30"/>
                    </a:lnTo>
                    <a:close/>
                    <a:moveTo>
                      <a:pt x="64" y="27"/>
                    </a:moveTo>
                    <a:lnTo>
                      <a:pt x="73" y="37"/>
                    </a:lnTo>
                    <a:lnTo>
                      <a:pt x="64" y="27"/>
                    </a:lnTo>
                    <a:lnTo>
                      <a:pt x="70" y="20"/>
                    </a:lnTo>
                    <a:lnTo>
                      <a:pt x="64" y="27"/>
                    </a:lnTo>
                    <a:close/>
                    <a:moveTo>
                      <a:pt x="64" y="27"/>
                    </a:moveTo>
                    <a:lnTo>
                      <a:pt x="60" y="23"/>
                    </a:lnTo>
                    <a:lnTo>
                      <a:pt x="74" y="10"/>
                    </a:lnTo>
                    <a:lnTo>
                      <a:pt x="77" y="14"/>
                    </a:lnTo>
                    <a:lnTo>
                      <a:pt x="64" y="27"/>
                    </a:lnTo>
                    <a:close/>
                    <a:moveTo>
                      <a:pt x="74" y="10"/>
                    </a:moveTo>
                    <a:lnTo>
                      <a:pt x="64" y="0"/>
                    </a:lnTo>
                    <a:lnTo>
                      <a:pt x="74" y="10"/>
                    </a:lnTo>
                    <a:lnTo>
                      <a:pt x="67" y="17"/>
                    </a:lnTo>
                    <a:lnTo>
                      <a:pt x="74" y="10"/>
                    </a:lnTo>
                    <a:close/>
                    <a:moveTo>
                      <a:pt x="60" y="23"/>
                    </a:moveTo>
                    <a:lnTo>
                      <a:pt x="57" y="20"/>
                    </a:lnTo>
                    <a:lnTo>
                      <a:pt x="70" y="7"/>
                    </a:lnTo>
                    <a:lnTo>
                      <a:pt x="74" y="10"/>
                    </a:lnTo>
                    <a:lnTo>
                      <a:pt x="60" y="23"/>
                    </a:lnTo>
                    <a:close/>
                    <a:moveTo>
                      <a:pt x="64" y="5"/>
                    </a:moveTo>
                    <a:lnTo>
                      <a:pt x="68" y="5"/>
                    </a:lnTo>
                    <a:lnTo>
                      <a:pt x="70" y="7"/>
                    </a:lnTo>
                    <a:lnTo>
                      <a:pt x="64" y="14"/>
                    </a:lnTo>
                    <a:lnTo>
                      <a:pt x="64" y="5"/>
                    </a:lnTo>
                    <a:close/>
                    <a:moveTo>
                      <a:pt x="64" y="23"/>
                    </a:moveTo>
                    <a:lnTo>
                      <a:pt x="57" y="23"/>
                    </a:lnTo>
                    <a:lnTo>
                      <a:pt x="57" y="5"/>
                    </a:lnTo>
                    <a:lnTo>
                      <a:pt x="64" y="5"/>
                    </a:lnTo>
                    <a:lnTo>
                      <a:pt x="64" y="23"/>
                    </a:lnTo>
                    <a:close/>
                    <a:moveTo>
                      <a:pt x="57" y="23"/>
                    </a:moveTo>
                    <a:lnTo>
                      <a:pt x="54" y="23"/>
                    </a:lnTo>
                    <a:lnTo>
                      <a:pt x="51" y="20"/>
                    </a:lnTo>
                    <a:lnTo>
                      <a:pt x="57" y="14"/>
                    </a:lnTo>
                    <a:lnTo>
                      <a:pt x="57" y="23"/>
                    </a:lnTo>
                    <a:close/>
                    <a:moveTo>
                      <a:pt x="51" y="20"/>
                    </a:moveTo>
                    <a:lnTo>
                      <a:pt x="47" y="17"/>
                    </a:lnTo>
                    <a:lnTo>
                      <a:pt x="60" y="4"/>
                    </a:lnTo>
                    <a:lnTo>
                      <a:pt x="64" y="7"/>
                    </a:lnTo>
                    <a:lnTo>
                      <a:pt x="51" y="20"/>
                    </a:lnTo>
                    <a:close/>
                    <a:moveTo>
                      <a:pt x="54" y="1"/>
                    </a:moveTo>
                    <a:lnTo>
                      <a:pt x="58" y="1"/>
                    </a:lnTo>
                    <a:lnTo>
                      <a:pt x="60" y="4"/>
                    </a:lnTo>
                    <a:lnTo>
                      <a:pt x="54" y="10"/>
                    </a:lnTo>
                    <a:lnTo>
                      <a:pt x="54" y="1"/>
                    </a:lnTo>
                    <a:close/>
                    <a:moveTo>
                      <a:pt x="54" y="20"/>
                    </a:moveTo>
                    <a:lnTo>
                      <a:pt x="48" y="20"/>
                    </a:lnTo>
                    <a:lnTo>
                      <a:pt x="48" y="1"/>
                    </a:lnTo>
                    <a:lnTo>
                      <a:pt x="54" y="1"/>
                    </a:lnTo>
                    <a:lnTo>
                      <a:pt x="54" y="20"/>
                    </a:lnTo>
                    <a:close/>
                    <a:moveTo>
                      <a:pt x="48" y="20"/>
                    </a:moveTo>
                    <a:lnTo>
                      <a:pt x="45" y="20"/>
                    </a:lnTo>
                    <a:lnTo>
                      <a:pt x="45" y="1"/>
                    </a:lnTo>
                    <a:lnTo>
                      <a:pt x="48" y="1"/>
                    </a:lnTo>
                    <a:lnTo>
                      <a:pt x="48" y="20"/>
                    </a:lnTo>
                    <a:close/>
                    <a:moveTo>
                      <a:pt x="41" y="2"/>
                    </a:moveTo>
                    <a:lnTo>
                      <a:pt x="43" y="1"/>
                    </a:lnTo>
                    <a:lnTo>
                      <a:pt x="45" y="1"/>
                    </a:lnTo>
                    <a:lnTo>
                      <a:pt x="45" y="10"/>
                    </a:lnTo>
                    <a:lnTo>
                      <a:pt x="41" y="2"/>
                    </a:lnTo>
                    <a:close/>
                    <a:moveTo>
                      <a:pt x="49" y="19"/>
                    </a:moveTo>
                    <a:lnTo>
                      <a:pt x="43" y="22"/>
                    </a:lnTo>
                    <a:lnTo>
                      <a:pt x="34" y="5"/>
                    </a:lnTo>
                    <a:lnTo>
                      <a:pt x="41" y="2"/>
                    </a:lnTo>
                    <a:lnTo>
                      <a:pt x="49" y="19"/>
                    </a:lnTo>
                    <a:close/>
                    <a:moveTo>
                      <a:pt x="43" y="22"/>
                    </a:moveTo>
                    <a:lnTo>
                      <a:pt x="41" y="23"/>
                    </a:lnTo>
                    <a:lnTo>
                      <a:pt x="38" y="23"/>
                    </a:lnTo>
                    <a:lnTo>
                      <a:pt x="38" y="14"/>
                    </a:lnTo>
                    <a:lnTo>
                      <a:pt x="43" y="22"/>
                    </a:lnTo>
                    <a:close/>
                    <a:moveTo>
                      <a:pt x="38" y="23"/>
                    </a:moveTo>
                    <a:lnTo>
                      <a:pt x="35" y="23"/>
                    </a:lnTo>
                    <a:lnTo>
                      <a:pt x="35" y="5"/>
                    </a:lnTo>
                    <a:lnTo>
                      <a:pt x="38" y="5"/>
                    </a:lnTo>
                    <a:lnTo>
                      <a:pt x="38" y="23"/>
                    </a:lnTo>
                    <a:close/>
                    <a:moveTo>
                      <a:pt x="31" y="5"/>
                    </a:moveTo>
                    <a:lnTo>
                      <a:pt x="33" y="5"/>
                    </a:lnTo>
                    <a:lnTo>
                      <a:pt x="35" y="5"/>
                    </a:lnTo>
                    <a:lnTo>
                      <a:pt x="35" y="14"/>
                    </a:lnTo>
                    <a:lnTo>
                      <a:pt x="31" y="5"/>
                    </a:lnTo>
                    <a:close/>
                    <a:moveTo>
                      <a:pt x="40" y="22"/>
                    </a:moveTo>
                    <a:lnTo>
                      <a:pt x="33" y="26"/>
                    </a:lnTo>
                    <a:lnTo>
                      <a:pt x="24" y="8"/>
                    </a:lnTo>
                    <a:lnTo>
                      <a:pt x="31" y="5"/>
                    </a:lnTo>
                    <a:lnTo>
                      <a:pt x="40" y="22"/>
                    </a:lnTo>
                    <a:close/>
                    <a:moveTo>
                      <a:pt x="33" y="26"/>
                    </a:moveTo>
                    <a:lnTo>
                      <a:pt x="26" y="29"/>
                    </a:lnTo>
                    <a:lnTo>
                      <a:pt x="19" y="11"/>
                    </a:lnTo>
                    <a:lnTo>
                      <a:pt x="24" y="8"/>
                    </a:lnTo>
                    <a:lnTo>
                      <a:pt x="33" y="26"/>
                    </a:lnTo>
                    <a:close/>
                    <a:moveTo>
                      <a:pt x="15" y="14"/>
                    </a:moveTo>
                    <a:lnTo>
                      <a:pt x="16" y="12"/>
                    </a:lnTo>
                    <a:lnTo>
                      <a:pt x="19" y="11"/>
                    </a:lnTo>
                    <a:lnTo>
                      <a:pt x="23" y="20"/>
                    </a:lnTo>
                    <a:lnTo>
                      <a:pt x="15" y="14"/>
                    </a:lnTo>
                    <a:close/>
                    <a:moveTo>
                      <a:pt x="30" y="27"/>
                    </a:moveTo>
                    <a:lnTo>
                      <a:pt x="26" y="30"/>
                    </a:lnTo>
                    <a:lnTo>
                      <a:pt x="13" y="17"/>
                    </a:lnTo>
                    <a:lnTo>
                      <a:pt x="15" y="14"/>
                    </a:lnTo>
                    <a:lnTo>
                      <a:pt x="30" y="27"/>
                    </a:lnTo>
                    <a:close/>
                    <a:moveTo>
                      <a:pt x="13" y="17"/>
                    </a:moveTo>
                    <a:lnTo>
                      <a:pt x="13" y="17"/>
                    </a:lnTo>
                    <a:lnTo>
                      <a:pt x="20" y="23"/>
                    </a:lnTo>
                    <a:lnTo>
                      <a:pt x="13" y="17"/>
                    </a:lnTo>
                    <a:close/>
                    <a:moveTo>
                      <a:pt x="26" y="30"/>
                    </a:moveTo>
                    <a:lnTo>
                      <a:pt x="23" y="33"/>
                    </a:lnTo>
                    <a:lnTo>
                      <a:pt x="10" y="20"/>
                    </a:lnTo>
                    <a:lnTo>
                      <a:pt x="13" y="17"/>
                    </a:lnTo>
                    <a:lnTo>
                      <a:pt x="26" y="30"/>
                    </a:lnTo>
                    <a:close/>
                    <a:moveTo>
                      <a:pt x="8" y="22"/>
                    </a:moveTo>
                    <a:lnTo>
                      <a:pt x="9" y="21"/>
                    </a:lnTo>
                    <a:lnTo>
                      <a:pt x="10" y="20"/>
                    </a:lnTo>
                    <a:lnTo>
                      <a:pt x="16" y="27"/>
                    </a:lnTo>
                    <a:lnTo>
                      <a:pt x="8" y="22"/>
                    </a:lnTo>
                    <a:close/>
                    <a:moveTo>
                      <a:pt x="24" y="31"/>
                    </a:moveTo>
                    <a:lnTo>
                      <a:pt x="22" y="37"/>
                    </a:lnTo>
                    <a:lnTo>
                      <a:pt x="4" y="29"/>
                    </a:lnTo>
                    <a:lnTo>
                      <a:pt x="8" y="22"/>
                    </a:lnTo>
                    <a:lnTo>
                      <a:pt x="24" y="31"/>
                    </a:lnTo>
                    <a:close/>
                    <a:moveTo>
                      <a:pt x="22" y="37"/>
                    </a:moveTo>
                    <a:lnTo>
                      <a:pt x="21" y="39"/>
                    </a:lnTo>
                    <a:lnTo>
                      <a:pt x="20" y="40"/>
                    </a:lnTo>
                    <a:lnTo>
                      <a:pt x="13" y="33"/>
                    </a:lnTo>
                    <a:lnTo>
                      <a:pt x="22" y="37"/>
                    </a:lnTo>
                    <a:close/>
                    <a:moveTo>
                      <a:pt x="20" y="40"/>
                    </a:moveTo>
                    <a:lnTo>
                      <a:pt x="16" y="42"/>
                    </a:lnTo>
                    <a:lnTo>
                      <a:pt x="3" y="29"/>
                    </a:lnTo>
                    <a:lnTo>
                      <a:pt x="6" y="26"/>
                    </a:lnTo>
                    <a:lnTo>
                      <a:pt x="20" y="40"/>
                    </a:lnTo>
                    <a:close/>
                    <a:moveTo>
                      <a:pt x="0" y="36"/>
                    </a:moveTo>
                    <a:lnTo>
                      <a:pt x="0" y="32"/>
                    </a:lnTo>
                    <a:lnTo>
                      <a:pt x="3" y="29"/>
                    </a:lnTo>
                    <a:lnTo>
                      <a:pt x="10" y="36"/>
                    </a:lnTo>
                    <a:lnTo>
                      <a:pt x="0" y="36"/>
                    </a:lnTo>
                    <a:close/>
                    <a:moveTo>
                      <a:pt x="20" y="36"/>
                    </a:moveTo>
                    <a:lnTo>
                      <a:pt x="20" y="39"/>
                    </a:lnTo>
                    <a:lnTo>
                      <a:pt x="0" y="39"/>
                    </a:lnTo>
                    <a:lnTo>
                      <a:pt x="0" y="36"/>
                    </a:lnTo>
                    <a:lnTo>
                      <a:pt x="20" y="36"/>
                    </a:lnTo>
                    <a:close/>
                    <a:moveTo>
                      <a:pt x="20" y="39"/>
                    </a:moveTo>
                    <a:lnTo>
                      <a:pt x="20" y="46"/>
                    </a:lnTo>
                    <a:lnTo>
                      <a:pt x="0" y="46"/>
                    </a:lnTo>
                    <a:lnTo>
                      <a:pt x="0" y="39"/>
                    </a:lnTo>
                    <a:lnTo>
                      <a:pt x="20" y="39"/>
                    </a:lnTo>
                    <a:close/>
                    <a:moveTo>
                      <a:pt x="20" y="46"/>
                    </a:moveTo>
                    <a:lnTo>
                      <a:pt x="20" y="49"/>
                    </a:lnTo>
                    <a:lnTo>
                      <a:pt x="0" y="49"/>
                    </a:lnTo>
                    <a:lnTo>
                      <a:pt x="0" y="46"/>
                    </a:lnTo>
                    <a:lnTo>
                      <a:pt x="20" y="46"/>
                    </a:lnTo>
                    <a:close/>
                    <a:moveTo>
                      <a:pt x="20" y="49"/>
                    </a:moveTo>
                    <a:lnTo>
                      <a:pt x="20" y="55"/>
                    </a:lnTo>
                    <a:lnTo>
                      <a:pt x="0" y="55"/>
                    </a:lnTo>
                    <a:lnTo>
                      <a:pt x="0" y="49"/>
                    </a:lnTo>
                    <a:lnTo>
                      <a:pt x="20" y="49"/>
                    </a:lnTo>
                    <a:close/>
                    <a:moveTo>
                      <a:pt x="3" y="62"/>
                    </a:moveTo>
                    <a:lnTo>
                      <a:pt x="0" y="59"/>
                    </a:lnTo>
                    <a:lnTo>
                      <a:pt x="0" y="55"/>
                    </a:lnTo>
                    <a:lnTo>
                      <a:pt x="10" y="55"/>
                    </a:lnTo>
                    <a:lnTo>
                      <a:pt x="3" y="62"/>
                    </a:lnTo>
                    <a:close/>
                    <a:moveTo>
                      <a:pt x="16" y="49"/>
                    </a:moveTo>
                    <a:lnTo>
                      <a:pt x="20" y="52"/>
                    </a:lnTo>
                    <a:lnTo>
                      <a:pt x="6" y="65"/>
                    </a:lnTo>
                    <a:lnTo>
                      <a:pt x="3" y="62"/>
                    </a:lnTo>
                    <a:lnTo>
                      <a:pt x="16" y="49"/>
                    </a:lnTo>
                    <a:close/>
                    <a:moveTo>
                      <a:pt x="20" y="52"/>
                    </a:moveTo>
                    <a:lnTo>
                      <a:pt x="23" y="54"/>
                    </a:lnTo>
                    <a:lnTo>
                      <a:pt x="23" y="59"/>
                    </a:lnTo>
                    <a:lnTo>
                      <a:pt x="13" y="59"/>
                    </a:lnTo>
                    <a:lnTo>
                      <a:pt x="20" y="52"/>
                    </a:lnTo>
                    <a:close/>
                    <a:moveTo>
                      <a:pt x="23" y="59"/>
                    </a:moveTo>
                    <a:lnTo>
                      <a:pt x="23" y="61"/>
                    </a:lnTo>
                    <a:lnTo>
                      <a:pt x="3" y="61"/>
                    </a:lnTo>
                    <a:lnTo>
                      <a:pt x="3" y="59"/>
                    </a:lnTo>
                    <a:lnTo>
                      <a:pt x="23" y="59"/>
                    </a:lnTo>
                    <a:close/>
                    <a:moveTo>
                      <a:pt x="6" y="69"/>
                    </a:moveTo>
                    <a:lnTo>
                      <a:pt x="3" y="65"/>
                    </a:lnTo>
                    <a:lnTo>
                      <a:pt x="3" y="61"/>
                    </a:lnTo>
                    <a:lnTo>
                      <a:pt x="13" y="61"/>
                    </a:lnTo>
                    <a:lnTo>
                      <a:pt x="6" y="69"/>
                    </a:lnTo>
                    <a:close/>
                    <a:moveTo>
                      <a:pt x="20" y="54"/>
                    </a:moveTo>
                    <a:lnTo>
                      <a:pt x="23" y="58"/>
                    </a:lnTo>
                    <a:lnTo>
                      <a:pt x="10" y="71"/>
                    </a:lnTo>
                    <a:lnTo>
                      <a:pt x="6" y="69"/>
                    </a:lnTo>
                    <a:lnTo>
                      <a:pt x="20" y="54"/>
                    </a:lnTo>
                    <a:close/>
                    <a:moveTo>
                      <a:pt x="16" y="74"/>
                    </a:moveTo>
                    <a:lnTo>
                      <a:pt x="12" y="74"/>
                    </a:lnTo>
                    <a:lnTo>
                      <a:pt x="10" y="71"/>
                    </a:lnTo>
                    <a:lnTo>
                      <a:pt x="16" y="64"/>
                    </a:lnTo>
                    <a:lnTo>
                      <a:pt x="16" y="74"/>
                    </a:lnTo>
                    <a:close/>
                    <a:moveTo>
                      <a:pt x="16" y="55"/>
                    </a:moveTo>
                    <a:lnTo>
                      <a:pt x="20" y="55"/>
                    </a:lnTo>
                    <a:lnTo>
                      <a:pt x="20" y="74"/>
                    </a:lnTo>
                    <a:lnTo>
                      <a:pt x="16" y="74"/>
                    </a:lnTo>
                    <a:lnTo>
                      <a:pt x="16" y="55"/>
                    </a:lnTo>
                    <a:close/>
                    <a:moveTo>
                      <a:pt x="20" y="55"/>
                    </a:moveTo>
                    <a:lnTo>
                      <a:pt x="22" y="55"/>
                    </a:lnTo>
                    <a:lnTo>
                      <a:pt x="23" y="57"/>
                    </a:lnTo>
                    <a:lnTo>
                      <a:pt x="20" y="64"/>
                    </a:lnTo>
                    <a:lnTo>
                      <a:pt x="20" y="55"/>
                    </a:lnTo>
                    <a:close/>
                    <a:moveTo>
                      <a:pt x="23" y="57"/>
                    </a:moveTo>
                    <a:lnTo>
                      <a:pt x="30" y="59"/>
                    </a:lnTo>
                    <a:lnTo>
                      <a:pt x="22" y="76"/>
                    </a:lnTo>
                    <a:lnTo>
                      <a:pt x="15" y="73"/>
                    </a:lnTo>
                    <a:lnTo>
                      <a:pt x="23" y="57"/>
                    </a:lnTo>
                    <a:close/>
                    <a:moveTo>
                      <a:pt x="25" y="77"/>
                    </a:moveTo>
                    <a:lnTo>
                      <a:pt x="23" y="77"/>
                    </a:lnTo>
                    <a:lnTo>
                      <a:pt x="22" y="76"/>
                    </a:lnTo>
                    <a:lnTo>
                      <a:pt x="25" y="68"/>
                    </a:lnTo>
                    <a:lnTo>
                      <a:pt x="25" y="77"/>
                    </a:lnTo>
                    <a:close/>
                    <a:moveTo>
                      <a:pt x="25" y="59"/>
                    </a:moveTo>
                    <a:lnTo>
                      <a:pt x="29" y="59"/>
                    </a:lnTo>
                    <a:lnTo>
                      <a:pt x="29" y="77"/>
                    </a:lnTo>
                    <a:lnTo>
                      <a:pt x="25" y="77"/>
                    </a:lnTo>
                    <a:lnTo>
                      <a:pt x="25" y="59"/>
                    </a:lnTo>
                    <a:close/>
                    <a:moveTo>
                      <a:pt x="29" y="59"/>
                    </a:moveTo>
                    <a:lnTo>
                      <a:pt x="35" y="59"/>
                    </a:lnTo>
                    <a:lnTo>
                      <a:pt x="35" y="77"/>
                    </a:lnTo>
                    <a:lnTo>
                      <a:pt x="29" y="77"/>
                    </a:lnTo>
                    <a:lnTo>
                      <a:pt x="29" y="59"/>
                    </a:lnTo>
                    <a:close/>
                    <a:moveTo>
                      <a:pt x="35" y="59"/>
                    </a:moveTo>
                    <a:lnTo>
                      <a:pt x="38" y="59"/>
                    </a:lnTo>
                    <a:lnTo>
                      <a:pt x="38" y="77"/>
                    </a:lnTo>
                    <a:lnTo>
                      <a:pt x="35" y="77"/>
                    </a:lnTo>
                    <a:lnTo>
                      <a:pt x="35" y="59"/>
                    </a:lnTo>
                    <a:close/>
                    <a:moveTo>
                      <a:pt x="38" y="59"/>
                    </a:moveTo>
                    <a:lnTo>
                      <a:pt x="45" y="59"/>
                    </a:lnTo>
                    <a:lnTo>
                      <a:pt x="45" y="77"/>
                    </a:lnTo>
                    <a:lnTo>
                      <a:pt x="38" y="77"/>
                    </a:lnTo>
                    <a:lnTo>
                      <a:pt x="38" y="59"/>
                    </a:lnTo>
                    <a:close/>
                    <a:moveTo>
                      <a:pt x="49" y="76"/>
                    </a:moveTo>
                    <a:lnTo>
                      <a:pt x="47" y="77"/>
                    </a:lnTo>
                    <a:lnTo>
                      <a:pt x="45" y="77"/>
                    </a:lnTo>
                    <a:lnTo>
                      <a:pt x="45" y="68"/>
                    </a:lnTo>
                    <a:lnTo>
                      <a:pt x="49" y="76"/>
                    </a:lnTo>
                    <a:close/>
                    <a:moveTo>
                      <a:pt x="41" y="59"/>
                    </a:moveTo>
                    <a:lnTo>
                      <a:pt x="47" y="57"/>
                    </a:lnTo>
                    <a:lnTo>
                      <a:pt x="55" y="73"/>
                    </a:lnTo>
                    <a:lnTo>
                      <a:pt x="49" y="76"/>
                    </a:lnTo>
                    <a:lnTo>
                      <a:pt x="41" y="59"/>
                    </a:lnTo>
                    <a:close/>
                    <a:moveTo>
                      <a:pt x="58" y="71"/>
                    </a:moveTo>
                    <a:lnTo>
                      <a:pt x="57" y="72"/>
                    </a:lnTo>
                    <a:lnTo>
                      <a:pt x="55" y="73"/>
                    </a:lnTo>
                    <a:lnTo>
                      <a:pt x="51" y="64"/>
                    </a:lnTo>
                    <a:lnTo>
                      <a:pt x="58" y="71"/>
                    </a:lnTo>
                    <a:close/>
                    <a:moveTo>
                      <a:pt x="44" y="58"/>
                    </a:moveTo>
                    <a:lnTo>
                      <a:pt x="47" y="54"/>
                    </a:lnTo>
                    <a:lnTo>
                      <a:pt x="60" y="69"/>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7" name="Freeform 684">
                <a:extLst>
                  <a:ext uri="{FF2B5EF4-FFF2-40B4-BE49-F238E27FC236}">
                    <a16:creationId xmlns:a16="http://schemas.microsoft.com/office/drawing/2014/main" id="{0B28B554-2878-4858-8C77-430AFDCC5C14}"/>
                  </a:ext>
                </a:extLst>
              </p:cNvPr>
              <p:cNvSpPr>
                <a:spLocks/>
              </p:cNvSpPr>
              <p:nvPr/>
            </p:nvSpPr>
            <p:spPr bwMode="auto">
              <a:xfrm>
                <a:off x="3404" y="2469"/>
                <a:ext cx="17" cy="15"/>
              </a:xfrm>
              <a:custGeom>
                <a:avLst/>
                <a:gdLst>
                  <a:gd name="T0" fmla="*/ 3 w 67"/>
                  <a:gd name="T1" fmla="*/ 4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2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4"/>
                    </a:moveTo>
                    <a:lnTo>
                      <a:pt x="51" y="51"/>
                    </a:lnTo>
                    <a:lnTo>
                      <a:pt x="54" y="44"/>
                    </a:lnTo>
                    <a:lnTo>
                      <a:pt x="57" y="41"/>
                    </a:lnTo>
                    <a:lnTo>
                      <a:pt x="60" y="39"/>
                    </a:lnTo>
                    <a:lnTo>
                      <a:pt x="64" y="35"/>
                    </a:lnTo>
                    <a:lnTo>
                      <a:pt x="67" y="29"/>
                    </a:lnTo>
                    <a:lnTo>
                      <a:pt x="67" y="25"/>
                    </a:lnTo>
                    <a:lnTo>
                      <a:pt x="67" y="19"/>
                    </a:lnTo>
                    <a:lnTo>
                      <a:pt x="64" y="16"/>
                    </a:lnTo>
                    <a:lnTo>
                      <a:pt x="64" y="13"/>
                    </a:lnTo>
                    <a:lnTo>
                      <a:pt x="60" y="10"/>
                    </a:lnTo>
                    <a:lnTo>
                      <a:pt x="57" y="7"/>
                    </a:lnTo>
                    <a:lnTo>
                      <a:pt x="54" y="3"/>
                    </a:lnTo>
                    <a:lnTo>
                      <a:pt x="51" y="3"/>
                    </a:lnTo>
                    <a:lnTo>
                      <a:pt x="45" y="0"/>
                    </a:lnTo>
                    <a:lnTo>
                      <a:pt x="42" y="0"/>
                    </a:lnTo>
                    <a:lnTo>
                      <a:pt x="35" y="0"/>
                    </a:lnTo>
                    <a:lnTo>
                      <a:pt x="28" y="3"/>
                    </a:lnTo>
                    <a:lnTo>
                      <a:pt x="26" y="3"/>
                    </a:lnTo>
                    <a:lnTo>
                      <a:pt x="19" y="7"/>
                    </a:lnTo>
                    <a:lnTo>
                      <a:pt x="16" y="10"/>
                    </a:lnTo>
                    <a:lnTo>
                      <a:pt x="10" y="13"/>
                    </a:lnTo>
                    <a:lnTo>
                      <a:pt x="6" y="19"/>
                    </a:lnTo>
                    <a:lnTo>
                      <a:pt x="3" y="22"/>
                    </a:lnTo>
                    <a:lnTo>
                      <a:pt x="3" y="25"/>
                    </a:lnTo>
                    <a:lnTo>
                      <a:pt x="0" y="32"/>
                    </a:lnTo>
                    <a:lnTo>
                      <a:pt x="0" y="35"/>
                    </a:lnTo>
                    <a:lnTo>
                      <a:pt x="0" y="39"/>
                    </a:lnTo>
                    <a:lnTo>
                      <a:pt x="0" y="44"/>
                    </a:lnTo>
                    <a:lnTo>
                      <a:pt x="3" y="47"/>
                    </a:lnTo>
                    <a:lnTo>
                      <a:pt x="6" y="51"/>
                    </a:lnTo>
                    <a:lnTo>
                      <a:pt x="10" y="54"/>
                    </a:lnTo>
                    <a:lnTo>
                      <a:pt x="13" y="57"/>
                    </a:lnTo>
                    <a:lnTo>
                      <a:pt x="16" y="57"/>
                    </a:lnTo>
                    <a:lnTo>
                      <a:pt x="23" y="57"/>
                    </a:lnTo>
                    <a:lnTo>
                      <a:pt x="26" y="57"/>
                    </a:lnTo>
                    <a:lnTo>
                      <a:pt x="32" y="57"/>
                    </a:lnTo>
                    <a:lnTo>
                      <a:pt x="35"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8" name="Freeform 685">
                <a:extLst>
                  <a:ext uri="{FF2B5EF4-FFF2-40B4-BE49-F238E27FC236}">
                    <a16:creationId xmlns:a16="http://schemas.microsoft.com/office/drawing/2014/main" id="{626AC09E-2A30-421A-BC35-E689DEFF9654}"/>
                  </a:ext>
                </a:extLst>
              </p:cNvPr>
              <p:cNvSpPr>
                <a:spLocks noEditPoints="1"/>
              </p:cNvSpPr>
              <p:nvPr/>
            </p:nvSpPr>
            <p:spPr bwMode="auto">
              <a:xfrm>
                <a:off x="3401" y="2467"/>
                <a:ext cx="22" cy="19"/>
              </a:xfrm>
              <a:custGeom>
                <a:avLst/>
                <a:gdLst>
                  <a:gd name="T0" fmla="*/ 4 w 89"/>
                  <a:gd name="T1" fmla="*/ 4 h 77"/>
                  <a:gd name="T2" fmla="*/ 3 w 89"/>
                  <a:gd name="T3" fmla="*/ 3 h 77"/>
                  <a:gd name="T4" fmla="*/ 4 w 89"/>
                  <a:gd name="T5" fmla="*/ 3 h 77"/>
                  <a:gd name="T6" fmla="*/ 4 w 89"/>
                  <a:gd name="T7" fmla="*/ 4 h 77"/>
                  <a:gd name="T8" fmla="*/ 4 w 89"/>
                  <a:gd name="T9" fmla="*/ 3 h 77"/>
                  <a:gd name="T10" fmla="*/ 5 w 89"/>
                  <a:gd name="T11" fmla="*/ 3 h 77"/>
                  <a:gd name="T12" fmla="*/ 4 w 89"/>
                  <a:gd name="T13" fmla="*/ 2 h 77"/>
                  <a:gd name="T14" fmla="*/ 5 w 89"/>
                  <a:gd name="T15" fmla="*/ 3 h 77"/>
                  <a:gd name="T16" fmla="*/ 5 w 89"/>
                  <a:gd name="T17" fmla="*/ 3 h 77"/>
                  <a:gd name="T18" fmla="*/ 5 w 89"/>
                  <a:gd name="T19" fmla="*/ 2 h 77"/>
                  <a:gd name="T20" fmla="*/ 4 w 89"/>
                  <a:gd name="T21" fmla="*/ 2 h 77"/>
                  <a:gd name="T22" fmla="*/ 5 w 89"/>
                  <a:gd name="T23" fmla="*/ 1 h 77"/>
                  <a:gd name="T24" fmla="*/ 5 w 89"/>
                  <a:gd name="T25" fmla="*/ 1 h 77"/>
                  <a:gd name="T26" fmla="*/ 5 w 89"/>
                  <a:gd name="T27" fmla="*/ 1 h 77"/>
                  <a:gd name="T28" fmla="*/ 4 w 89"/>
                  <a:gd name="T29" fmla="*/ 1 h 77"/>
                  <a:gd name="T30" fmla="*/ 4 w 89"/>
                  <a:gd name="T31" fmla="*/ 2 h 77"/>
                  <a:gd name="T32" fmla="*/ 5 w 89"/>
                  <a:gd name="T33" fmla="*/ 1 h 77"/>
                  <a:gd name="T34" fmla="*/ 5 w 89"/>
                  <a:gd name="T35" fmla="*/ 0 h 77"/>
                  <a:gd name="T36" fmla="*/ 4 w 89"/>
                  <a:gd name="T37" fmla="*/ 1 h 77"/>
                  <a:gd name="T38" fmla="*/ 4 w 89"/>
                  <a:gd name="T39" fmla="*/ 1 h 77"/>
                  <a:gd name="T40" fmla="*/ 4 w 89"/>
                  <a:gd name="T41" fmla="*/ 1 h 77"/>
                  <a:gd name="T42" fmla="*/ 4 w 89"/>
                  <a:gd name="T43" fmla="*/ 1 h 77"/>
                  <a:gd name="T44" fmla="*/ 4 w 89"/>
                  <a:gd name="T45" fmla="*/ 0 h 77"/>
                  <a:gd name="T46" fmla="*/ 3 w 89"/>
                  <a:gd name="T47" fmla="*/ 0 h 77"/>
                  <a:gd name="T48" fmla="*/ 3 w 89"/>
                  <a:gd name="T49" fmla="*/ 1 h 77"/>
                  <a:gd name="T50" fmla="*/ 3 w 89"/>
                  <a:gd name="T51" fmla="*/ 0 h 77"/>
                  <a:gd name="T52" fmla="*/ 3 w 89"/>
                  <a:gd name="T53" fmla="*/ 1 h 77"/>
                  <a:gd name="T54" fmla="*/ 2 w 89"/>
                  <a:gd name="T55" fmla="*/ 1 h 77"/>
                  <a:gd name="T56" fmla="*/ 2 w 89"/>
                  <a:gd name="T57" fmla="*/ 0 h 77"/>
                  <a:gd name="T58" fmla="*/ 2 w 89"/>
                  <a:gd name="T59" fmla="*/ 0 h 77"/>
                  <a:gd name="T60" fmla="*/ 1 w 89"/>
                  <a:gd name="T61" fmla="*/ 0 h 77"/>
                  <a:gd name="T62" fmla="*/ 2 w 89"/>
                  <a:gd name="T63" fmla="*/ 2 h 77"/>
                  <a:gd name="T64" fmla="*/ 2 w 89"/>
                  <a:gd name="T65" fmla="*/ 2 h 77"/>
                  <a:gd name="T66" fmla="*/ 1 w 89"/>
                  <a:gd name="T67" fmla="*/ 1 h 77"/>
                  <a:gd name="T68" fmla="*/ 1 w 89"/>
                  <a:gd name="T69" fmla="*/ 1 h 77"/>
                  <a:gd name="T70" fmla="*/ 2 w 89"/>
                  <a:gd name="T71" fmla="*/ 2 h 77"/>
                  <a:gd name="T72" fmla="*/ 1 w 89"/>
                  <a:gd name="T73" fmla="*/ 2 h 77"/>
                  <a:gd name="T74" fmla="*/ 0 w 89"/>
                  <a:gd name="T75" fmla="*/ 1 h 77"/>
                  <a:gd name="T76" fmla="*/ 0 w 89"/>
                  <a:gd name="T77" fmla="*/ 2 h 77"/>
                  <a:gd name="T78" fmla="*/ 1 w 89"/>
                  <a:gd name="T79" fmla="*/ 2 h 77"/>
                  <a:gd name="T80" fmla="*/ 0 w 89"/>
                  <a:gd name="T81" fmla="*/ 2 h 77"/>
                  <a:gd name="T82" fmla="*/ 1 w 89"/>
                  <a:gd name="T83" fmla="*/ 3 h 77"/>
                  <a:gd name="T84" fmla="*/ 0 w 89"/>
                  <a:gd name="T85" fmla="*/ 3 h 77"/>
                  <a:gd name="T86" fmla="*/ 0 w 89"/>
                  <a:gd name="T87" fmla="*/ 3 h 77"/>
                  <a:gd name="T88" fmla="*/ 0 w 89"/>
                  <a:gd name="T89" fmla="*/ 4 h 77"/>
                  <a:gd name="T90" fmla="*/ 0 w 89"/>
                  <a:gd name="T91" fmla="*/ 4 h 77"/>
                  <a:gd name="T92" fmla="*/ 1 w 89"/>
                  <a:gd name="T93" fmla="*/ 3 h 77"/>
                  <a:gd name="T94" fmla="*/ 1 w 89"/>
                  <a:gd name="T95" fmla="*/ 3 h 77"/>
                  <a:gd name="T96" fmla="*/ 1 w 89"/>
                  <a:gd name="T97" fmla="*/ 4 h 77"/>
                  <a:gd name="T98" fmla="*/ 2 w 89"/>
                  <a:gd name="T99" fmla="*/ 3 h 77"/>
                  <a:gd name="T100" fmla="*/ 1 w 89"/>
                  <a:gd name="T101" fmla="*/ 5 h 77"/>
                  <a:gd name="T102" fmla="*/ 2 w 89"/>
                  <a:gd name="T103" fmla="*/ 3 h 77"/>
                  <a:gd name="T104" fmla="*/ 2 w 89"/>
                  <a:gd name="T105" fmla="*/ 5 h 77"/>
                  <a:gd name="T106" fmla="*/ 2 w 89"/>
                  <a:gd name="T107" fmla="*/ 5 h 77"/>
                  <a:gd name="T108" fmla="*/ 2 w 89"/>
                  <a:gd name="T109" fmla="*/ 3 h 77"/>
                  <a:gd name="T110" fmla="*/ 3 w 89"/>
                  <a:gd name="T111" fmla="*/ 5 h 77"/>
                  <a:gd name="T112" fmla="*/ 3 w 89"/>
                  <a:gd name="T113" fmla="*/ 3 h 77"/>
                  <a:gd name="T114" fmla="*/ 3 w 89"/>
                  <a:gd name="T115" fmla="*/ 3 h 77"/>
                  <a:gd name="T116" fmla="*/ 3 w 89"/>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9"/>
                  <a:gd name="T178" fmla="*/ 0 h 77"/>
                  <a:gd name="T179" fmla="*/ 89 w 89"/>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9" h="77">
                    <a:moveTo>
                      <a:pt x="54" y="57"/>
                    </a:moveTo>
                    <a:lnTo>
                      <a:pt x="56" y="54"/>
                    </a:lnTo>
                    <a:lnTo>
                      <a:pt x="70" y="67"/>
                    </a:lnTo>
                    <a:lnTo>
                      <a:pt x="67" y="71"/>
                    </a:lnTo>
                    <a:lnTo>
                      <a:pt x="54" y="57"/>
                    </a:lnTo>
                    <a:close/>
                    <a:moveTo>
                      <a:pt x="71" y="65"/>
                    </a:moveTo>
                    <a:lnTo>
                      <a:pt x="71" y="66"/>
                    </a:lnTo>
                    <a:lnTo>
                      <a:pt x="70" y="67"/>
                    </a:lnTo>
                    <a:lnTo>
                      <a:pt x="63" y="61"/>
                    </a:lnTo>
                    <a:lnTo>
                      <a:pt x="71" y="65"/>
                    </a:lnTo>
                    <a:close/>
                    <a:moveTo>
                      <a:pt x="55" y="56"/>
                    </a:moveTo>
                    <a:lnTo>
                      <a:pt x="58" y="50"/>
                    </a:lnTo>
                    <a:lnTo>
                      <a:pt x="74" y="59"/>
                    </a:lnTo>
                    <a:lnTo>
                      <a:pt x="71" y="65"/>
                    </a:lnTo>
                    <a:lnTo>
                      <a:pt x="55" y="56"/>
                    </a:lnTo>
                    <a:close/>
                    <a:moveTo>
                      <a:pt x="58" y="50"/>
                    </a:moveTo>
                    <a:lnTo>
                      <a:pt x="58" y="49"/>
                    </a:lnTo>
                    <a:lnTo>
                      <a:pt x="59" y="48"/>
                    </a:lnTo>
                    <a:lnTo>
                      <a:pt x="66" y="54"/>
                    </a:lnTo>
                    <a:lnTo>
                      <a:pt x="58" y="50"/>
                    </a:lnTo>
                    <a:close/>
                    <a:moveTo>
                      <a:pt x="59" y="48"/>
                    </a:moveTo>
                    <a:lnTo>
                      <a:pt x="62" y="44"/>
                    </a:lnTo>
                    <a:lnTo>
                      <a:pt x="76" y="59"/>
                    </a:lnTo>
                    <a:lnTo>
                      <a:pt x="73" y="61"/>
                    </a:lnTo>
                    <a:lnTo>
                      <a:pt x="59" y="48"/>
                    </a:lnTo>
                    <a:close/>
                    <a:moveTo>
                      <a:pt x="62" y="44"/>
                    </a:moveTo>
                    <a:lnTo>
                      <a:pt x="62" y="44"/>
                    </a:lnTo>
                    <a:lnTo>
                      <a:pt x="69" y="51"/>
                    </a:lnTo>
                    <a:lnTo>
                      <a:pt x="62" y="44"/>
                    </a:lnTo>
                    <a:close/>
                    <a:moveTo>
                      <a:pt x="62" y="44"/>
                    </a:moveTo>
                    <a:lnTo>
                      <a:pt x="66" y="41"/>
                    </a:lnTo>
                    <a:lnTo>
                      <a:pt x="79" y="55"/>
                    </a:lnTo>
                    <a:lnTo>
                      <a:pt x="76" y="59"/>
                    </a:lnTo>
                    <a:lnTo>
                      <a:pt x="62" y="44"/>
                    </a:lnTo>
                    <a:close/>
                    <a:moveTo>
                      <a:pt x="79" y="55"/>
                    </a:moveTo>
                    <a:lnTo>
                      <a:pt x="79" y="55"/>
                    </a:lnTo>
                    <a:lnTo>
                      <a:pt x="72" y="49"/>
                    </a:lnTo>
                    <a:lnTo>
                      <a:pt x="79" y="55"/>
                    </a:lnTo>
                    <a:close/>
                    <a:moveTo>
                      <a:pt x="66" y="41"/>
                    </a:moveTo>
                    <a:lnTo>
                      <a:pt x="69" y="39"/>
                    </a:lnTo>
                    <a:lnTo>
                      <a:pt x="82" y="52"/>
                    </a:lnTo>
                    <a:lnTo>
                      <a:pt x="79" y="55"/>
                    </a:lnTo>
                    <a:lnTo>
                      <a:pt x="66" y="41"/>
                    </a:lnTo>
                    <a:close/>
                    <a:moveTo>
                      <a:pt x="84" y="50"/>
                    </a:moveTo>
                    <a:lnTo>
                      <a:pt x="83" y="51"/>
                    </a:lnTo>
                    <a:lnTo>
                      <a:pt x="82" y="52"/>
                    </a:lnTo>
                    <a:lnTo>
                      <a:pt x="76" y="45"/>
                    </a:lnTo>
                    <a:lnTo>
                      <a:pt x="84" y="50"/>
                    </a:lnTo>
                    <a:close/>
                    <a:moveTo>
                      <a:pt x="67" y="41"/>
                    </a:moveTo>
                    <a:lnTo>
                      <a:pt x="70" y="34"/>
                    </a:lnTo>
                    <a:lnTo>
                      <a:pt x="88" y="43"/>
                    </a:lnTo>
                    <a:lnTo>
                      <a:pt x="84" y="50"/>
                    </a:lnTo>
                    <a:lnTo>
                      <a:pt x="67" y="41"/>
                    </a:lnTo>
                    <a:close/>
                    <a:moveTo>
                      <a:pt x="89" y="39"/>
                    </a:moveTo>
                    <a:lnTo>
                      <a:pt x="89" y="41"/>
                    </a:lnTo>
                    <a:lnTo>
                      <a:pt x="88" y="43"/>
                    </a:lnTo>
                    <a:lnTo>
                      <a:pt x="79" y="39"/>
                    </a:lnTo>
                    <a:lnTo>
                      <a:pt x="89" y="39"/>
                    </a:lnTo>
                    <a:close/>
                    <a:moveTo>
                      <a:pt x="69" y="39"/>
                    </a:moveTo>
                    <a:lnTo>
                      <a:pt x="69" y="35"/>
                    </a:lnTo>
                    <a:lnTo>
                      <a:pt x="89" y="35"/>
                    </a:lnTo>
                    <a:lnTo>
                      <a:pt x="89" y="39"/>
                    </a:lnTo>
                    <a:lnTo>
                      <a:pt x="69" y="39"/>
                    </a:lnTo>
                    <a:close/>
                    <a:moveTo>
                      <a:pt x="69" y="35"/>
                    </a:moveTo>
                    <a:lnTo>
                      <a:pt x="69" y="29"/>
                    </a:lnTo>
                    <a:lnTo>
                      <a:pt x="89" y="29"/>
                    </a:lnTo>
                    <a:lnTo>
                      <a:pt x="89" y="35"/>
                    </a:lnTo>
                    <a:lnTo>
                      <a:pt x="69" y="35"/>
                    </a:lnTo>
                    <a:close/>
                    <a:moveTo>
                      <a:pt x="86" y="22"/>
                    </a:moveTo>
                    <a:lnTo>
                      <a:pt x="89" y="26"/>
                    </a:lnTo>
                    <a:lnTo>
                      <a:pt x="89" y="29"/>
                    </a:lnTo>
                    <a:lnTo>
                      <a:pt x="79" y="29"/>
                    </a:lnTo>
                    <a:lnTo>
                      <a:pt x="86" y="22"/>
                    </a:lnTo>
                    <a:close/>
                    <a:moveTo>
                      <a:pt x="72" y="35"/>
                    </a:moveTo>
                    <a:lnTo>
                      <a:pt x="69" y="33"/>
                    </a:lnTo>
                    <a:lnTo>
                      <a:pt x="82" y="19"/>
                    </a:lnTo>
                    <a:lnTo>
                      <a:pt x="86" y="22"/>
                    </a:lnTo>
                    <a:lnTo>
                      <a:pt x="72" y="35"/>
                    </a:lnTo>
                    <a:close/>
                    <a:moveTo>
                      <a:pt x="69" y="33"/>
                    </a:moveTo>
                    <a:lnTo>
                      <a:pt x="66" y="30"/>
                    </a:lnTo>
                    <a:lnTo>
                      <a:pt x="66" y="26"/>
                    </a:lnTo>
                    <a:lnTo>
                      <a:pt x="76" y="26"/>
                    </a:lnTo>
                    <a:lnTo>
                      <a:pt x="69" y="33"/>
                    </a:lnTo>
                    <a:close/>
                    <a:moveTo>
                      <a:pt x="66" y="26"/>
                    </a:moveTo>
                    <a:lnTo>
                      <a:pt x="66" y="23"/>
                    </a:lnTo>
                    <a:lnTo>
                      <a:pt x="86" y="23"/>
                    </a:lnTo>
                    <a:lnTo>
                      <a:pt x="86" y="26"/>
                    </a:lnTo>
                    <a:lnTo>
                      <a:pt x="66" y="26"/>
                    </a:lnTo>
                    <a:close/>
                    <a:moveTo>
                      <a:pt x="82" y="16"/>
                    </a:moveTo>
                    <a:lnTo>
                      <a:pt x="86" y="19"/>
                    </a:lnTo>
                    <a:lnTo>
                      <a:pt x="86" y="23"/>
                    </a:lnTo>
                    <a:lnTo>
                      <a:pt x="76" y="23"/>
                    </a:lnTo>
                    <a:lnTo>
                      <a:pt x="82" y="16"/>
                    </a:lnTo>
                    <a:close/>
                    <a:moveTo>
                      <a:pt x="69" y="30"/>
                    </a:moveTo>
                    <a:lnTo>
                      <a:pt x="66" y="27"/>
                    </a:lnTo>
                    <a:lnTo>
                      <a:pt x="79" y="13"/>
                    </a:lnTo>
                    <a:lnTo>
                      <a:pt x="82" y="16"/>
                    </a:lnTo>
                    <a:lnTo>
                      <a:pt x="69" y="30"/>
                    </a:lnTo>
                    <a:close/>
                    <a:moveTo>
                      <a:pt x="79" y="13"/>
                    </a:moveTo>
                    <a:lnTo>
                      <a:pt x="79" y="13"/>
                    </a:lnTo>
                    <a:lnTo>
                      <a:pt x="72" y="20"/>
                    </a:lnTo>
                    <a:lnTo>
                      <a:pt x="79" y="13"/>
                    </a:lnTo>
                    <a:close/>
                    <a:moveTo>
                      <a:pt x="66" y="27"/>
                    </a:moveTo>
                    <a:lnTo>
                      <a:pt x="62" y="23"/>
                    </a:lnTo>
                    <a:lnTo>
                      <a:pt x="76" y="10"/>
                    </a:lnTo>
                    <a:lnTo>
                      <a:pt x="79" y="13"/>
                    </a:lnTo>
                    <a:lnTo>
                      <a:pt x="66" y="27"/>
                    </a:lnTo>
                    <a:close/>
                    <a:moveTo>
                      <a:pt x="62" y="23"/>
                    </a:moveTo>
                    <a:lnTo>
                      <a:pt x="54" y="13"/>
                    </a:lnTo>
                    <a:lnTo>
                      <a:pt x="62" y="23"/>
                    </a:lnTo>
                    <a:lnTo>
                      <a:pt x="69" y="17"/>
                    </a:lnTo>
                    <a:lnTo>
                      <a:pt x="62" y="23"/>
                    </a:lnTo>
                    <a:close/>
                    <a:moveTo>
                      <a:pt x="62" y="23"/>
                    </a:moveTo>
                    <a:lnTo>
                      <a:pt x="59" y="20"/>
                    </a:lnTo>
                    <a:lnTo>
                      <a:pt x="73" y="7"/>
                    </a:lnTo>
                    <a:lnTo>
                      <a:pt x="76" y="10"/>
                    </a:lnTo>
                    <a:lnTo>
                      <a:pt x="62" y="23"/>
                    </a:lnTo>
                    <a:close/>
                    <a:moveTo>
                      <a:pt x="66" y="3"/>
                    </a:moveTo>
                    <a:lnTo>
                      <a:pt x="70" y="3"/>
                    </a:lnTo>
                    <a:lnTo>
                      <a:pt x="73" y="7"/>
                    </a:lnTo>
                    <a:lnTo>
                      <a:pt x="66" y="13"/>
                    </a:lnTo>
                    <a:lnTo>
                      <a:pt x="66" y="3"/>
                    </a:lnTo>
                    <a:close/>
                    <a:moveTo>
                      <a:pt x="66" y="23"/>
                    </a:moveTo>
                    <a:lnTo>
                      <a:pt x="63" y="23"/>
                    </a:lnTo>
                    <a:lnTo>
                      <a:pt x="63" y="3"/>
                    </a:lnTo>
                    <a:lnTo>
                      <a:pt x="66" y="3"/>
                    </a:lnTo>
                    <a:lnTo>
                      <a:pt x="66" y="23"/>
                    </a:lnTo>
                    <a:close/>
                    <a:moveTo>
                      <a:pt x="63" y="23"/>
                    </a:moveTo>
                    <a:lnTo>
                      <a:pt x="61" y="23"/>
                    </a:lnTo>
                    <a:lnTo>
                      <a:pt x="59" y="22"/>
                    </a:lnTo>
                    <a:lnTo>
                      <a:pt x="63" y="13"/>
                    </a:lnTo>
                    <a:lnTo>
                      <a:pt x="63" y="23"/>
                    </a:lnTo>
                    <a:close/>
                    <a:moveTo>
                      <a:pt x="59" y="22"/>
                    </a:moveTo>
                    <a:lnTo>
                      <a:pt x="52" y="19"/>
                    </a:lnTo>
                    <a:lnTo>
                      <a:pt x="61" y="1"/>
                    </a:lnTo>
                    <a:lnTo>
                      <a:pt x="67" y="5"/>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3" y="1"/>
                    </a:moveTo>
                    <a:lnTo>
                      <a:pt x="45" y="0"/>
                    </a:lnTo>
                    <a:lnTo>
                      <a:pt x="47" y="0"/>
                    </a:lnTo>
                    <a:lnTo>
                      <a:pt x="47" y="10"/>
                    </a:lnTo>
                    <a:lnTo>
                      <a:pt x="43" y="1"/>
                    </a:lnTo>
                    <a:close/>
                    <a:moveTo>
                      <a:pt x="51" y="19"/>
                    </a:moveTo>
                    <a:lnTo>
                      <a:pt x="45" y="22"/>
                    </a:lnTo>
                    <a:lnTo>
                      <a:pt x="37" y="5"/>
                    </a:lnTo>
                    <a:lnTo>
                      <a:pt x="43" y="1"/>
                    </a:lnTo>
                    <a:lnTo>
                      <a:pt x="51" y="19"/>
                    </a:lnTo>
                    <a:close/>
                    <a:moveTo>
                      <a:pt x="45" y="22"/>
                    </a:moveTo>
                    <a:lnTo>
                      <a:pt x="43" y="23"/>
                    </a:lnTo>
                    <a:lnTo>
                      <a:pt x="40" y="23"/>
                    </a:lnTo>
                    <a:lnTo>
                      <a:pt x="40" y="13"/>
                    </a:lnTo>
                    <a:lnTo>
                      <a:pt x="45" y="22"/>
                    </a:lnTo>
                    <a:close/>
                    <a:moveTo>
                      <a:pt x="40" y="23"/>
                    </a:moveTo>
                    <a:lnTo>
                      <a:pt x="38" y="23"/>
                    </a:lnTo>
                    <a:lnTo>
                      <a:pt x="38" y="3"/>
                    </a:lnTo>
                    <a:lnTo>
                      <a:pt x="40" y="3"/>
                    </a:lnTo>
                    <a:lnTo>
                      <a:pt x="40" y="23"/>
                    </a:lnTo>
                    <a:close/>
                    <a:moveTo>
                      <a:pt x="34" y="5"/>
                    </a:moveTo>
                    <a:lnTo>
                      <a:pt x="35" y="3"/>
                    </a:lnTo>
                    <a:lnTo>
                      <a:pt x="38" y="3"/>
                    </a:lnTo>
                    <a:lnTo>
                      <a:pt x="38" y="13"/>
                    </a:lnTo>
                    <a:lnTo>
                      <a:pt x="34" y="5"/>
                    </a:lnTo>
                    <a:close/>
                    <a:moveTo>
                      <a:pt x="41" y="22"/>
                    </a:moveTo>
                    <a:lnTo>
                      <a:pt x="36" y="24"/>
                    </a:lnTo>
                    <a:lnTo>
                      <a:pt x="27" y="8"/>
                    </a:lnTo>
                    <a:lnTo>
                      <a:pt x="34" y="5"/>
                    </a:lnTo>
                    <a:lnTo>
                      <a:pt x="41" y="22"/>
                    </a:lnTo>
                    <a:close/>
                    <a:moveTo>
                      <a:pt x="25" y="10"/>
                    </a:moveTo>
                    <a:lnTo>
                      <a:pt x="26" y="9"/>
                    </a:lnTo>
                    <a:lnTo>
                      <a:pt x="27" y="8"/>
                    </a:lnTo>
                    <a:lnTo>
                      <a:pt x="31" y="17"/>
                    </a:lnTo>
                    <a:lnTo>
                      <a:pt x="25" y="10"/>
                    </a:lnTo>
                    <a:close/>
                    <a:moveTo>
                      <a:pt x="38" y="23"/>
                    </a:moveTo>
                    <a:lnTo>
                      <a:pt x="35" y="27"/>
                    </a:lnTo>
                    <a:lnTo>
                      <a:pt x="22" y="13"/>
                    </a:lnTo>
                    <a:lnTo>
                      <a:pt x="25" y="10"/>
                    </a:lnTo>
                    <a:lnTo>
                      <a:pt x="38" y="23"/>
                    </a:lnTo>
                    <a:close/>
                    <a:moveTo>
                      <a:pt x="35" y="27"/>
                    </a:moveTo>
                    <a:lnTo>
                      <a:pt x="34" y="28"/>
                    </a:lnTo>
                    <a:lnTo>
                      <a:pt x="33" y="28"/>
                    </a:lnTo>
                    <a:lnTo>
                      <a:pt x="28" y="20"/>
                    </a:lnTo>
                    <a:lnTo>
                      <a:pt x="35" y="27"/>
                    </a:lnTo>
                    <a:close/>
                    <a:moveTo>
                      <a:pt x="33" y="28"/>
                    </a:moveTo>
                    <a:lnTo>
                      <a:pt x="26" y="31"/>
                    </a:lnTo>
                    <a:lnTo>
                      <a:pt x="17" y="14"/>
                    </a:lnTo>
                    <a:lnTo>
                      <a:pt x="24" y="11"/>
                    </a:lnTo>
                    <a:lnTo>
                      <a:pt x="33" y="28"/>
                    </a:lnTo>
                    <a:close/>
                    <a:moveTo>
                      <a:pt x="13" y="19"/>
                    </a:moveTo>
                    <a:lnTo>
                      <a:pt x="15" y="16"/>
                    </a:lnTo>
                    <a:lnTo>
                      <a:pt x="17" y="14"/>
                    </a:lnTo>
                    <a:lnTo>
                      <a:pt x="22" y="23"/>
                    </a:lnTo>
                    <a:lnTo>
                      <a:pt x="13" y="19"/>
                    </a:lnTo>
                    <a:close/>
                    <a:moveTo>
                      <a:pt x="30" y="27"/>
                    </a:moveTo>
                    <a:lnTo>
                      <a:pt x="27" y="33"/>
                    </a:lnTo>
                    <a:lnTo>
                      <a:pt x="9" y="24"/>
                    </a:lnTo>
                    <a:lnTo>
                      <a:pt x="13" y="19"/>
                    </a:lnTo>
                    <a:lnTo>
                      <a:pt x="30" y="27"/>
                    </a:lnTo>
                    <a:close/>
                    <a:moveTo>
                      <a:pt x="27" y="33"/>
                    </a:moveTo>
                    <a:lnTo>
                      <a:pt x="26" y="34"/>
                    </a:lnTo>
                    <a:lnTo>
                      <a:pt x="25" y="35"/>
                    </a:lnTo>
                    <a:lnTo>
                      <a:pt x="18" y="29"/>
                    </a:lnTo>
                    <a:lnTo>
                      <a:pt x="27" y="33"/>
                    </a:lnTo>
                    <a:close/>
                    <a:moveTo>
                      <a:pt x="25" y="35"/>
                    </a:moveTo>
                    <a:lnTo>
                      <a:pt x="22" y="39"/>
                    </a:lnTo>
                    <a:lnTo>
                      <a:pt x="8" y="26"/>
                    </a:lnTo>
                    <a:lnTo>
                      <a:pt x="12" y="22"/>
                    </a:lnTo>
                    <a:lnTo>
                      <a:pt x="25" y="35"/>
                    </a:lnTo>
                    <a:close/>
                    <a:moveTo>
                      <a:pt x="6" y="32"/>
                    </a:moveTo>
                    <a:lnTo>
                      <a:pt x="6" y="29"/>
                    </a:lnTo>
                    <a:lnTo>
                      <a:pt x="8" y="26"/>
                    </a:lnTo>
                    <a:lnTo>
                      <a:pt x="15" y="32"/>
                    </a:lnTo>
                    <a:lnTo>
                      <a:pt x="6" y="32"/>
                    </a:lnTo>
                    <a:close/>
                    <a:moveTo>
                      <a:pt x="25" y="32"/>
                    </a:moveTo>
                    <a:lnTo>
                      <a:pt x="25" y="35"/>
                    </a:lnTo>
                    <a:lnTo>
                      <a:pt x="6" y="35"/>
                    </a:lnTo>
                    <a:lnTo>
                      <a:pt x="6" y="32"/>
                    </a:lnTo>
                    <a:lnTo>
                      <a:pt x="25" y="32"/>
                    </a:lnTo>
                    <a:close/>
                    <a:moveTo>
                      <a:pt x="25" y="35"/>
                    </a:moveTo>
                    <a:lnTo>
                      <a:pt x="25" y="38"/>
                    </a:lnTo>
                    <a:lnTo>
                      <a:pt x="24" y="40"/>
                    </a:lnTo>
                    <a:lnTo>
                      <a:pt x="15" y="35"/>
                    </a:lnTo>
                    <a:lnTo>
                      <a:pt x="25" y="35"/>
                    </a:lnTo>
                    <a:close/>
                    <a:moveTo>
                      <a:pt x="24" y="40"/>
                    </a:moveTo>
                    <a:lnTo>
                      <a:pt x="20" y="46"/>
                    </a:lnTo>
                    <a:lnTo>
                      <a:pt x="4" y="38"/>
                    </a:lnTo>
                    <a:lnTo>
                      <a:pt x="7" y="31"/>
                    </a:lnTo>
                    <a:lnTo>
                      <a:pt x="24" y="40"/>
                    </a:lnTo>
                    <a:close/>
                    <a:moveTo>
                      <a:pt x="3" y="42"/>
                    </a:moveTo>
                    <a:lnTo>
                      <a:pt x="3" y="40"/>
                    </a:lnTo>
                    <a:lnTo>
                      <a:pt x="4" y="38"/>
                    </a:lnTo>
                    <a:lnTo>
                      <a:pt x="12" y="42"/>
                    </a:lnTo>
                    <a:lnTo>
                      <a:pt x="3" y="42"/>
                    </a:lnTo>
                    <a:close/>
                    <a:moveTo>
                      <a:pt x="22" y="42"/>
                    </a:moveTo>
                    <a:lnTo>
                      <a:pt x="22" y="45"/>
                    </a:lnTo>
                    <a:lnTo>
                      <a:pt x="3" y="45"/>
                    </a:lnTo>
                    <a:lnTo>
                      <a:pt x="3" y="42"/>
                    </a:lnTo>
                    <a:lnTo>
                      <a:pt x="22" y="42"/>
                    </a:lnTo>
                    <a:close/>
                    <a:moveTo>
                      <a:pt x="22" y="45"/>
                    </a:moveTo>
                    <a:lnTo>
                      <a:pt x="22" y="49"/>
                    </a:lnTo>
                    <a:lnTo>
                      <a:pt x="3" y="49"/>
                    </a:lnTo>
                    <a:lnTo>
                      <a:pt x="3" y="45"/>
                    </a:lnTo>
                    <a:lnTo>
                      <a:pt x="22" y="45"/>
                    </a:lnTo>
                    <a:close/>
                    <a:moveTo>
                      <a:pt x="22" y="49"/>
                    </a:moveTo>
                    <a:lnTo>
                      <a:pt x="22" y="54"/>
                    </a:lnTo>
                    <a:lnTo>
                      <a:pt x="3" y="54"/>
                    </a:lnTo>
                    <a:lnTo>
                      <a:pt x="3" y="49"/>
                    </a:lnTo>
                    <a:lnTo>
                      <a:pt x="22" y="49"/>
                    </a:lnTo>
                    <a:close/>
                    <a:moveTo>
                      <a:pt x="5" y="61"/>
                    </a:moveTo>
                    <a:lnTo>
                      <a:pt x="3" y="59"/>
                    </a:lnTo>
                    <a:lnTo>
                      <a:pt x="3" y="54"/>
                    </a:lnTo>
                    <a:lnTo>
                      <a:pt x="12" y="54"/>
                    </a:lnTo>
                    <a:lnTo>
                      <a:pt x="5" y="61"/>
                    </a:lnTo>
                    <a:close/>
                    <a:moveTo>
                      <a:pt x="19" y="48"/>
                    </a:moveTo>
                    <a:lnTo>
                      <a:pt x="22" y="51"/>
                    </a:lnTo>
                    <a:lnTo>
                      <a:pt x="8" y="64"/>
                    </a:lnTo>
                    <a:lnTo>
                      <a:pt x="5" y="61"/>
                    </a:lnTo>
                    <a:lnTo>
                      <a:pt x="19" y="48"/>
                    </a:lnTo>
                    <a:close/>
                    <a:moveTo>
                      <a:pt x="8" y="64"/>
                    </a:moveTo>
                    <a:lnTo>
                      <a:pt x="0" y="55"/>
                    </a:lnTo>
                    <a:lnTo>
                      <a:pt x="8" y="64"/>
                    </a:lnTo>
                    <a:lnTo>
                      <a:pt x="15" y="57"/>
                    </a:lnTo>
                    <a:lnTo>
                      <a:pt x="8" y="64"/>
                    </a:lnTo>
                    <a:close/>
                    <a:moveTo>
                      <a:pt x="22" y="51"/>
                    </a:moveTo>
                    <a:lnTo>
                      <a:pt x="25" y="54"/>
                    </a:lnTo>
                    <a:lnTo>
                      <a:pt x="12" y="67"/>
                    </a:lnTo>
                    <a:lnTo>
                      <a:pt x="8" y="64"/>
                    </a:lnTo>
                    <a:lnTo>
                      <a:pt x="22" y="51"/>
                    </a:lnTo>
                    <a:close/>
                    <a:moveTo>
                      <a:pt x="25" y="54"/>
                    </a:moveTo>
                    <a:lnTo>
                      <a:pt x="35" y="64"/>
                    </a:lnTo>
                    <a:lnTo>
                      <a:pt x="25" y="54"/>
                    </a:lnTo>
                    <a:lnTo>
                      <a:pt x="18" y="61"/>
                    </a:lnTo>
                    <a:lnTo>
                      <a:pt x="25" y="54"/>
                    </a:lnTo>
                    <a:close/>
                    <a:moveTo>
                      <a:pt x="25" y="54"/>
                    </a:moveTo>
                    <a:lnTo>
                      <a:pt x="28" y="57"/>
                    </a:lnTo>
                    <a:lnTo>
                      <a:pt x="15" y="71"/>
                    </a:lnTo>
                    <a:lnTo>
                      <a:pt x="12" y="67"/>
                    </a:lnTo>
                    <a:lnTo>
                      <a:pt x="25" y="54"/>
                    </a:lnTo>
                    <a:close/>
                    <a:moveTo>
                      <a:pt x="28" y="57"/>
                    </a:moveTo>
                    <a:lnTo>
                      <a:pt x="19" y="48"/>
                    </a:lnTo>
                    <a:lnTo>
                      <a:pt x="28" y="57"/>
                    </a:lnTo>
                    <a:lnTo>
                      <a:pt x="22" y="64"/>
                    </a:lnTo>
                    <a:lnTo>
                      <a:pt x="28" y="57"/>
                    </a:lnTo>
                    <a:close/>
                    <a:moveTo>
                      <a:pt x="28" y="57"/>
                    </a:moveTo>
                    <a:lnTo>
                      <a:pt x="31" y="61"/>
                    </a:lnTo>
                    <a:lnTo>
                      <a:pt x="18" y="74"/>
                    </a:lnTo>
                    <a:lnTo>
                      <a:pt x="15" y="71"/>
                    </a:lnTo>
                    <a:lnTo>
                      <a:pt x="28" y="57"/>
                    </a:lnTo>
                    <a:close/>
                    <a:moveTo>
                      <a:pt x="25" y="77"/>
                    </a:moveTo>
                    <a:lnTo>
                      <a:pt x="20" y="77"/>
                    </a:lnTo>
                    <a:lnTo>
                      <a:pt x="18" y="74"/>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4" y="57"/>
                    </a:moveTo>
                    <a:lnTo>
                      <a:pt x="47" y="57"/>
                    </a:lnTo>
                    <a:lnTo>
                      <a:pt x="47" y="77"/>
                    </a:lnTo>
                    <a:lnTo>
                      <a:pt x="44" y="77"/>
                    </a:lnTo>
                    <a:lnTo>
                      <a:pt x="44" y="57"/>
                    </a:lnTo>
                    <a:close/>
                    <a:moveTo>
                      <a:pt x="51" y="76"/>
                    </a:moveTo>
                    <a:lnTo>
                      <a:pt x="49" y="77"/>
                    </a:lnTo>
                    <a:lnTo>
                      <a:pt x="47" y="77"/>
                    </a:lnTo>
                    <a:lnTo>
                      <a:pt x="47" y="67"/>
                    </a:lnTo>
                    <a:lnTo>
                      <a:pt x="51" y="76"/>
                    </a:lnTo>
                    <a:close/>
                    <a:moveTo>
                      <a:pt x="43" y="59"/>
                    </a:moveTo>
                    <a:lnTo>
                      <a:pt x="49" y="55"/>
                    </a:lnTo>
                    <a:lnTo>
                      <a:pt x="58" y="73"/>
                    </a:lnTo>
                    <a:lnTo>
                      <a:pt x="51" y="76"/>
                    </a:lnTo>
                    <a:lnTo>
                      <a:pt x="43" y="59"/>
                    </a:lnTo>
                    <a:close/>
                    <a:moveTo>
                      <a:pt x="49" y="55"/>
                    </a:moveTo>
                    <a:lnTo>
                      <a:pt x="51" y="54"/>
                    </a:lnTo>
                    <a:lnTo>
                      <a:pt x="54" y="54"/>
                    </a:lnTo>
                    <a:lnTo>
                      <a:pt x="54" y="64"/>
                    </a:lnTo>
                    <a:lnTo>
                      <a:pt x="49" y="55"/>
                    </a:lnTo>
                    <a:close/>
                    <a:moveTo>
                      <a:pt x="54" y="54"/>
                    </a:moveTo>
                    <a:lnTo>
                      <a:pt x="60" y="54"/>
                    </a:lnTo>
                    <a:lnTo>
                      <a:pt x="60" y="74"/>
                    </a:lnTo>
                    <a:lnTo>
                      <a:pt x="54" y="74"/>
                    </a:lnTo>
                    <a:lnTo>
                      <a:pt x="5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29" name="Freeform 686">
                <a:extLst>
                  <a:ext uri="{FF2B5EF4-FFF2-40B4-BE49-F238E27FC236}">
                    <a16:creationId xmlns:a16="http://schemas.microsoft.com/office/drawing/2014/main" id="{7E70DF30-9FC9-4C65-9C16-CA33C4845726}"/>
                  </a:ext>
                </a:extLst>
              </p:cNvPr>
              <p:cNvSpPr>
                <a:spLocks/>
              </p:cNvSpPr>
              <p:nvPr/>
            </p:nvSpPr>
            <p:spPr bwMode="auto">
              <a:xfrm>
                <a:off x="3454" y="2443"/>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4" y="54"/>
                    </a:moveTo>
                    <a:lnTo>
                      <a:pt x="51" y="51"/>
                    </a:lnTo>
                    <a:lnTo>
                      <a:pt x="54" y="44"/>
                    </a:lnTo>
                    <a:lnTo>
                      <a:pt x="58" y="41"/>
                    </a:lnTo>
                    <a:lnTo>
                      <a:pt x="61" y="38"/>
                    </a:lnTo>
                    <a:lnTo>
                      <a:pt x="64" y="36"/>
                    </a:lnTo>
                    <a:lnTo>
                      <a:pt x="64" y="29"/>
                    </a:lnTo>
                    <a:lnTo>
                      <a:pt x="64" y="26"/>
                    </a:lnTo>
                    <a:lnTo>
                      <a:pt x="64" y="19"/>
                    </a:lnTo>
                    <a:lnTo>
                      <a:pt x="64" y="16"/>
                    </a:lnTo>
                    <a:lnTo>
                      <a:pt x="64" y="12"/>
                    </a:lnTo>
                    <a:lnTo>
                      <a:pt x="61" y="9"/>
                    </a:lnTo>
                    <a:lnTo>
                      <a:pt x="58" y="7"/>
                    </a:lnTo>
                    <a:lnTo>
                      <a:pt x="54" y="4"/>
                    </a:lnTo>
                    <a:lnTo>
                      <a:pt x="48" y="4"/>
                    </a:lnTo>
                    <a:lnTo>
                      <a:pt x="44" y="0"/>
                    </a:lnTo>
                    <a:lnTo>
                      <a:pt x="39" y="0"/>
                    </a:lnTo>
                    <a:lnTo>
                      <a:pt x="36" y="0"/>
                    </a:lnTo>
                    <a:lnTo>
                      <a:pt x="29" y="4"/>
                    </a:lnTo>
                    <a:lnTo>
                      <a:pt x="26" y="4"/>
                    </a:lnTo>
                    <a:lnTo>
                      <a:pt x="19" y="7"/>
                    </a:lnTo>
                    <a:lnTo>
                      <a:pt x="14" y="9"/>
                    </a:lnTo>
                    <a:lnTo>
                      <a:pt x="10" y="12"/>
                    </a:lnTo>
                    <a:lnTo>
                      <a:pt x="7" y="19"/>
                    </a:lnTo>
                    <a:lnTo>
                      <a:pt x="4" y="22"/>
                    </a:lnTo>
                    <a:lnTo>
                      <a:pt x="0" y="26"/>
                    </a:lnTo>
                    <a:lnTo>
                      <a:pt x="0" y="32"/>
                    </a:lnTo>
                    <a:lnTo>
                      <a:pt x="0" y="36"/>
                    </a:lnTo>
                    <a:lnTo>
                      <a:pt x="0" y="38"/>
                    </a:lnTo>
                    <a:lnTo>
                      <a:pt x="0" y="44"/>
                    </a:lnTo>
                    <a:lnTo>
                      <a:pt x="0" y="48"/>
                    </a:lnTo>
                    <a:lnTo>
                      <a:pt x="4" y="51"/>
                    </a:lnTo>
                    <a:lnTo>
                      <a:pt x="7" y="54"/>
                    </a:lnTo>
                    <a:lnTo>
                      <a:pt x="10" y="58"/>
                    </a:lnTo>
                    <a:lnTo>
                      <a:pt x="16" y="58"/>
                    </a:lnTo>
                    <a:lnTo>
                      <a:pt x="19" y="58"/>
                    </a:lnTo>
                    <a:lnTo>
                      <a:pt x="26" y="58"/>
                    </a:lnTo>
                    <a:lnTo>
                      <a:pt x="29" y="58"/>
                    </a:lnTo>
                    <a:lnTo>
                      <a:pt x="36" y="58"/>
                    </a:lnTo>
                    <a:lnTo>
                      <a:pt x="42"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0" name="Freeform 687">
                <a:extLst>
                  <a:ext uri="{FF2B5EF4-FFF2-40B4-BE49-F238E27FC236}">
                    <a16:creationId xmlns:a16="http://schemas.microsoft.com/office/drawing/2014/main" id="{5F7AEC30-E1D0-4AA5-8089-2E2B7C5F49FD}"/>
                  </a:ext>
                </a:extLst>
              </p:cNvPr>
              <p:cNvSpPr>
                <a:spLocks noEditPoints="1"/>
              </p:cNvSpPr>
              <p:nvPr/>
            </p:nvSpPr>
            <p:spPr bwMode="auto">
              <a:xfrm>
                <a:off x="3452" y="2441"/>
                <a:ext cx="20" cy="19"/>
              </a:xfrm>
              <a:custGeom>
                <a:avLst/>
                <a:gdLst>
                  <a:gd name="T0" fmla="*/ 3 w 83"/>
                  <a:gd name="T1" fmla="*/ 4 h 76"/>
                  <a:gd name="T2" fmla="*/ 4 w 83"/>
                  <a:gd name="T3" fmla="*/ 4 h 76"/>
                  <a:gd name="T4" fmla="*/ 3 w 83"/>
                  <a:gd name="T5" fmla="*/ 4 h 76"/>
                  <a:gd name="T6" fmla="*/ 3 w 83"/>
                  <a:gd name="T7" fmla="*/ 3 h 76"/>
                  <a:gd name="T8" fmla="*/ 3 w 83"/>
                  <a:gd name="T9" fmla="*/ 3 h 76"/>
                  <a:gd name="T10" fmla="*/ 4 w 83"/>
                  <a:gd name="T11" fmla="*/ 4 h 76"/>
                  <a:gd name="T12" fmla="*/ 4 w 83"/>
                  <a:gd name="T13" fmla="*/ 3 h 76"/>
                  <a:gd name="T14" fmla="*/ 4 w 83"/>
                  <a:gd name="T15" fmla="*/ 3 h 76"/>
                  <a:gd name="T16" fmla="*/ 4 w 83"/>
                  <a:gd name="T17" fmla="*/ 3 h 76"/>
                  <a:gd name="T18" fmla="*/ 5 w 83"/>
                  <a:gd name="T19" fmla="*/ 3 h 76"/>
                  <a:gd name="T20" fmla="*/ 4 w 83"/>
                  <a:gd name="T21" fmla="*/ 3 h 76"/>
                  <a:gd name="T22" fmla="*/ 4 w 83"/>
                  <a:gd name="T23" fmla="*/ 3 h 76"/>
                  <a:gd name="T24" fmla="*/ 4 w 83"/>
                  <a:gd name="T25" fmla="*/ 2 h 76"/>
                  <a:gd name="T26" fmla="*/ 4 w 83"/>
                  <a:gd name="T27" fmla="*/ 2 h 76"/>
                  <a:gd name="T28" fmla="*/ 4 w 83"/>
                  <a:gd name="T29" fmla="*/ 2 h 76"/>
                  <a:gd name="T30" fmla="*/ 5 w 83"/>
                  <a:gd name="T31" fmla="*/ 1 h 76"/>
                  <a:gd name="T32" fmla="*/ 4 w 83"/>
                  <a:gd name="T33" fmla="*/ 2 h 76"/>
                  <a:gd name="T34" fmla="*/ 4 w 83"/>
                  <a:gd name="T35" fmla="*/ 2 h 76"/>
                  <a:gd name="T36" fmla="*/ 4 w 83"/>
                  <a:gd name="T37" fmla="*/ 2 h 76"/>
                  <a:gd name="T38" fmla="*/ 4 w 83"/>
                  <a:gd name="T39" fmla="*/ 2 h 76"/>
                  <a:gd name="T40" fmla="*/ 4 w 83"/>
                  <a:gd name="T41" fmla="*/ 0 h 76"/>
                  <a:gd name="T42" fmla="*/ 4 w 83"/>
                  <a:gd name="T43" fmla="*/ 2 h 76"/>
                  <a:gd name="T44" fmla="*/ 3 w 83"/>
                  <a:gd name="T45" fmla="*/ 2 h 76"/>
                  <a:gd name="T46" fmla="*/ 3 w 83"/>
                  <a:gd name="T47" fmla="*/ 1 h 76"/>
                  <a:gd name="T48" fmla="*/ 3 w 83"/>
                  <a:gd name="T49" fmla="*/ 0 h 76"/>
                  <a:gd name="T50" fmla="*/ 3 w 83"/>
                  <a:gd name="T51" fmla="*/ 1 h 76"/>
                  <a:gd name="T52" fmla="*/ 3 w 83"/>
                  <a:gd name="T53" fmla="*/ 1 h 76"/>
                  <a:gd name="T54" fmla="*/ 2 w 83"/>
                  <a:gd name="T55" fmla="*/ 0 h 76"/>
                  <a:gd name="T56" fmla="*/ 3 w 83"/>
                  <a:gd name="T57" fmla="*/ 1 h 76"/>
                  <a:gd name="T58" fmla="*/ 2 w 83"/>
                  <a:gd name="T59" fmla="*/ 1 h 76"/>
                  <a:gd name="T60" fmla="*/ 2 w 83"/>
                  <a:gd name="T61" fmla="*/ 2 h 76"/>
                  <a:gd name="T62" fmla="*/ 2 w 83"/>
                  <a:gd name="T63" fmla="*/ 0 h 76"/>
                  <a:gd name="T64" fmla="*/ 2 w 83"/>
                  <a:gd name="T65" fmla="*/ 1 h 76"/>
                  <a:gd name="T66" fmla="*/ 2 w 83"/>
                  <a:gd name="T67" fmla="*/ 2 h 76"/>
                  <a:gd name="T68" fmla="*/ 1 w 83"/>
                  <a:gd name="T69" fmla="*/ 1 h 76"/>
                  <a:gd name="T70" fmla="*/ 2 w 83"/>
                  <a:gd name="T71" fmla="*/ 2 h 76"/>
                  <a:gd name="T72" fmla="*/ 1 w 83"/>
                  <a:gd name="T73" fmla="*/ 1 h 76"/>
                  <a:gd name="T74" fmla="*/ 2 w 83"/>
                  <a:gd name="T75" fmla="*/ 2 h 76"/>
                  <a:gd name="T76" fmla="*/ 1 w 83"/>
                  <a:gd name="T77" fmla="*/ 2 h 76"/>
                  <a:gd name="T78" fmla="*/ 1 w 83"/>
                  <a:gd name="T79" fmla="*/ 2 h 76"/>
                  <a:gd name="T80" fmla="*/ 1 w 83"/>
                  <a:gd name="T81" fmla="*/ 3 h 76"/>
                  <a:gd name="T82" fmla="*/ 1 w 83"/>
                  <a:gd name="T83" fmla="*/ 3 h 76"/>
                  <a:gd name="T84" fmla="*/ 0 w 83"/>
                  <a:gd name="T85" fmla="*/ 2 h 76"/>
                  <a:gd name="T86" fmla="*/ 1 w 83"/>
                  <a:gd name="T87" fmla="*/ 2 h 76"/>
                  <a:gd name="T88" fmla="*/ 1 w 83"/>
                  <a:gd name="T89" fmla="*/ 3 h 76"/>
                  <a:gd name="T90" fmla="*/ 1 w 83"/>
                  <a:gd name="T91" fmla="*/ 3 h 76"/>
                  <a:gd name="T92" fmla="*/ 1 w 83"/>
                  <a:gd name="T93" fmla="*/ 3 h 76"/>
                  <a:gd name="T94" fmla="*/ 1 w 83"/>
                  <a:gd name="T95" fmla="*/ 4 h 76"/>
                  <a:gd name="T96" fmla="*/ 0 w 83"/>
                  <a:gd name="T97" fmla="*/ 4 h 76"/>
                  <a:gd name="T98" fmla="*/ 1 w 83"/>
                  <a:gd name="T99" fmla="*/ 3 h 76"/>
                  <a:gd name="T100" fmla="*/ 1 w 83"/>
                  <a:gd name="T101" fmla="*/ 4 h 76"/>
                  <a:gd name="T102" fmla="*/ 1 w 83"/>
                  <a:gd name="T103" fmla="*/ 4 h 76"/>
                  <a:gd name="T104" fmla="*/ 1 w 83"/>
                  <a:gd name="T105" fmla="*/ 4 h 76"/>
                  <a:gd name="T106" fmla="*/ 1 w 83"/>
                  <a:gd name="T107" fmla="*/ 5 h 76"/>
                  <a:gd name="T108" fmla="*/ 1 w 83"/>
                  <a:gd name="T109" fmla="*/ 4 h 76"/>
                  <a:gd name="T110" fmla="*/ 1 w 83"/>
                  <a:gd name="T111" fmla="*/ 4 h 76"/>
                  <a:gd name="T112" fmla="*/ 2 w 83"/>
                  <a:gd name="T113" fmla="*/ 4 h 76"/>
                  <a:gd name="T114" fmla="*/ 2 w 83"/>
                  <a:gd name="T115" fmla="*/ 4 h 76"/>
                  <a:gd name="T116" fmla="*/ 2 w 83"/>
                  <a:gd name="T117" fmla="*/ 4 h 76"/>
                  <a:gd name="T118" fmla="*/ 3 w 83"/>
                  <a:gd name="T119" fmla="*/ 5 h 76"/>
                  <a:gd name="T120" fmla="*/ 2 w 83"/>
                  <a:gd name="T121" fmla="*/ 4 h 76"/>
                  <a:gd name="T122" fmla="*/ 3 w 83"/>
                  <a:gd name="T123" fmla="*/ 4 h 76"/>
                  <a:gd name="T124" fmla="*/ 3 w 83"/>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3"/>
                  <a:gd name="T190" fmla="*/ 0 h 76"/>
                  <a:gd name="T191" fmla="*/ 83 w 83"/>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3" h="76">
                    <a:moveTo>
                      <a:pt x="51" y="56"/>
                    </a:moveTo>
                    <a:lnTo>
                      <a:pt x="57" y="52"/>
                    </a:lnTo>
                    <a:lnTo>
                      <a:pt x="65" y="70"/>
                    </a:lnTo>
                    <a:lnTo>
                      <a:pt x="59" y="73"/>
                    </a:lnTo>
                    <a:lnTo>
                      <a:pt x="51" y="56"/>
                    </a:lnTo>
                    <a:close/>
                    <a:moveTo>
                      <a:pt x="70" y="65"/>
                    </a:moveTo>
                    <a:lnTo>
                      <a:pt x="69" y="68"/>
                    </a:lnTo>
                    <a:lnTo>
                      <a:pt x="65" y="70"/>
                    </a:lnTo>
                    <a:lnTo>
                      <a:pt x="61" y="61"/>
                    </a:lnTo>
                    <a:lnTo>
                      <a:pt x="70" y="65"/>
                    </a:lnTo>
                    <a:close/>
                    <a:moveTo>
                      <a:pt x="52" y="57"/>
                    </a:moveTo>
                    <a:lnTo>
                      <a:pt x="55" y="50"/>
                    </a:lnTo>
                    <a:lnTo>
                      <a:pt x="73" y="59"/>
                    </a:lnTo>
                    <a:lnTo>
                      <a:pt x="70" y="65"/>
                    </a:lnTo>
                    <a:lnTo>
                      <a:pt x="52" y="57"/>
                    </a:lnTo>
                    <a:close/>
                    <a:moveTo>
                      <a:pt x="55" y="50"/>
                    </a:moveTo>
                    <a:lnTo>
                      <a:pt x="57" y="49"/>
                    </a:lnTo>
                    <a:lnTo>
                      <a:pt x="58" y="48"/>
                    </a:lnTo>
                    <a:lnTo>
                      <a:pt x="64" y="54"/>
                    </a:lnTo>
                    <a:lnTo>
                      <a:pt x="55" y="50"/>
                    </a:lnTo>
                    <a:close/>
                    <a:moveTo>
                      <a:pt x="58" y="48"/>
                    </a:moveTo>
                    <a:lnTo>
                      <a:pt x="61" y="45"/>
                    </a:lnTo>
                    <a:lnTo>
                      <a:pt x="74" y="58"/>
                    </a:lnTo>
                    <a:lnTo>
                      <a:pt x="71" y="61"/>
                    </a:lnTo>
                    <a:lnTo>
                      <a:pt x="58" y="48"/>
                    </a:lnTo>
                    <a:close/>
                    <a:moveTo>
                      <a:pt x="74" y="58"/>
                    </a:moveTo>
                    <a:lnTo>
                      <a:pt x="74" y="58"/>
                    </a:lnTo>
                    <a:lnTo>
                      <a:pt x="68" y="51"/>
                    </a:lnTo>
                    <a:lnTo>
                      <a:pt x="74" y="58"/>
                    </a:lnTo>
                    <a:close/>
                    <a:moveTo>
                      <a:pt x="61" y="45"/>
                    </a:moveTo>
                    <a:lnTo>
                      <a:pt x="64" y="41"/>
                    </a:lnTo>
                    <a:lnTo>
                      <a:pt x="78" y="56"/>
                    </a:lnTo>
                    <a:lnTo>
                      <a:pt x="74" y="58"/>
                    </a:lnTo>
                    <a:lnTo>
                      <a:pt x="61" y="45"/>
                    </a:lnTo>
                    <a:close/>
                    <a:moveTo>
                      <a:pt x="64" y="41"/>
                    </a:moveTo>
                    <a:lnTo>
                      <a:pt x="64" y="41"/>
                    </a:lnTo>
                    <a:lnTo>
                      <a:pt x="71" y="48"/>
                    </a:lnTo>
                    <a:lnTo>
                      <a:pt x="64" y="41"/>
                    </a:lnTo>
                    <a:close/>
                    <a:moveTo>
                      <a:pt x="64" y="41"/>
                    </a:moveTo>
                    <a:lnTo>
                      <a:pt x="68" y="38"/>
                    </a:lnTo>
                    <a:lnTo>
                      <a:pt x="81" y="52"/>
                    </a:lnTo>
                    <a:lnTo>
                      <a:pt x="78" y="56"/>
                    </a:lnTo>
                    <a:lnTo>
                      <a:pt x="64" y="41"/>
                    </a:lnTo>
                    <a:close/>
                    <a:moveTo>
                      <a:pt x="83" y="46"/>
                    </a:moveTo>
                    <a:lnTo>
                      <a:pt x="83" y="49"/>
                    </a:lnTo>
                    <a:lnTo>
                      <a:pt x="81" y="52"/>
                    </a:lnTo>
                    <a:lnTo>
                      <a:pt x="74" y="46"/>
                    </a:lnTo>
                    <a:lnTo>
                      <a:pt x="83" y="46"/>
                    </a:lnTo>
                    <a:close/>
                    <a:moveTo>
                      <a:pt x="64" y="46"/>
                    </a:moveTo>
                    <a:lnTo>
                      <a:pt x="64" y="39"/>
                    </a:lnTo>
                    <a:lnTo>
                      <a:pt x="83" y="39"/>
                    </a:lnTo>
                    <a:lnTo>
                      <a:pt x="83" y="46"/>
                    </a:lnTo>
                    <a:lnTo>
                      <a:pt x="64" y="46"/>
                    </a:lnTo>
                    <a:close/>
                    <a:moveTo>
                      <a:pt x="64" y="39"/>
                    </a:moveTo>
                    <a:lnTo>
                      <a:pt x="64" y="36"/>
                    </a:lnTo>
                    <a:lnTo>
                      <a:pt x="83" y="36"/>
                    </a:lnTo>
                    <a:lnTo>
                      <a:pt x="83" y="39"/>
                    </a:lnTo>
                    <a:lnTo>
                      <a:pt x="64" y="39"/>
                    </a:lnTo>
                    <a:close/>
                    <a:moveTo>
                      <a:pt x="64" y="36"/>
                    </a:moveTo>
                    <a:lnTo>
                      <a:pt x="64" y="29"/>
                    </a:lnTo>
                    <a:lnTo>
                      <a:pt x="83" y="29"/>
                    </a:lnTo>
                    <a:lnTo>
                      <a:pt x="83" y="36"/>
                    </a:lnTo>
                    <a:lnTo>
                      <a:pt x="64" y="36"/>
                    </a:lnTo>
                    <a:close/>
                    <a:moveTo>
                      <a:pt x="64" y="29"/>
                    </a:moveTo>
                    <a:lnTo>
                      <a:pt x="64" y="26"/>
                    </a:lnTo>
                    <a:lnTo>
                      <a:pt x="83" y="26"/>
                    </a:lnTo>
                    <a:lnTo>
                      <a:pt x="83" y="29"/>
                    </a:lnTo>
                    <a:lnTo>
                      <a:pt x="64" y="29"/>
                    </a:lnTo>
                    <a:close/>
                    <a:moveTo>
                      <a:pt x="64" y="26"/>
                    </a:moveTo>
                    <a:lnTo>
                      <a:pt x="64" y="22"/>
                    </a:lnTo>
                    <a:lnTo>
                      <a:pt x="83" y="22"/>
                    </a:lnTo>
                    <a:lnTo>
                      <a:pt x="83" y="26"/>
                    </a:lnTo>
                    <a:lnTo>
                      <a:pt x="64" y="26"/>
                    </a:lnTo>
                    <a:close/>
                    <a:moveTo>
                      <a:pt x="81" y="16"/>
                    </a:moveTo>
                    <a:lnTo>
                      <a:pt x="83" y="19"/>
                    </a:lnTo>
                    <a:lnTo>
                      <a:pt x="83" y="22"/>
                    </a:lnTo>
                    <a:lnTo>
                      <a:pt x="74" y="22"/>
                    </a:lnTo>
                    <a:lnTo>
                      <a:pt x="81" y="16"/>
                    </a:lnTo>
                    <a:close/>
                    <a:moveTo>
                      <a:pt x="68" y="29"/>
                    </a:moveTo>
                    <a:lnTo>
                      <a:pt x="64" y="27"/>
                    </a:lnTo>
                    <a:lnTo>
                      <a:pt x="78" y="13"/>
                    </a:lnTo>
                    <a:lnTo>
                      <a:pt x="81" y="16"/>
                    </a:lnTo>
                    <a:lnTo>
                      <a:pt x="68" y="29"/>
                    </a:lnTo>
                    <a:close/>
                    <a:moveTo>
                      <a:pt x="64" y="27"/>
                    </a:moveTo>
                    <a:lnTo>
                      <a:pt x="54" y="17"/>
                    </a:lnTo>
                    <a:lnTo>
                      <a:pt x="64" y="27"/>
                    </a:lnTo>
                    <a:lnTo>
                      <a:pt x="71" y="19"/>
                    </a:lnTo>
                    <a:lnTo>
                      <a:pt x="64" y="27"/>
                    </a:lnTo>
                    <a:close/>
                    <a:moveTo>
                      <a:pt x="64" y="27"/>
                    </a:moveTo>
                    <a:lnTo>
                      <a:pt x="61" y="24"/>
                    </a:lnTo>
                    <a:lnTo>
                      <a:pt x="74" y="10"/>
                    </a:lnTo>
                    <a:lnTo>
                      <a:pt x="78" y="13"/>
                    </a:lnTo>
                    <a:lnTo>
                      <a:pt x="64" y="27"/>
                    </a:lnTo>
                    <a:close/>
                    <a:moveTo>
                      <a:pt x="61" y="24"/>
                    </a:moveTo>
                    <a:lnTo>
                      <a:pt x="58" y="20"/>
                    </a:lnTo>
                    <a:lnTo>
                      <a:pt x="71" y="7"/>
                    </a:lnTo>
                    <a:lnTo>
                      <a:pt x="74" y="10"/>
                    </a:lnTo>
                    <a:lnTo>
                      <a:pt x="61" y="24"/>
                    </a:lnTo>
                    <a:close/>
                    <a:moveTo>
                      <a:pt x="64" y="4"/>
                    </a:moveTo>
                    <a:lnTo>
                      <a:pt x="69" y="4"/>
                    </a:lnTo>
                    <a:lnTo>
                      <a:pt x="71" y="7"/>
                    </a:lnTo>
                    <a:lnTo>
                      <a:pt x="64" y="14"/>
                    </a:lnTo>
                    <a:lnTo>
                      <a:pt x="64" y="4"/>
                    </a:lnTo>
                    <a:close/>
                    <a:moveTo>
                      <a:pt x="64" y="22"/>
                    </a:moveTo>
                    <a:lnTo>
                      <a:pt x="58" y="22"/>
                    </a:lnTo>
                    <a:lnTo>
                      <a:pt x="58" y="4"/>
                    </a:lnTo>
                    <a:lnTo>
                      <a:pt x="64" y="4"/>
                    </a:lnTo>
                    <a:lnTo>
                      <a:pt x="64" y="22"/>
                    </a:lnTo>
                    <a:close/>
                    <a:moveTo>
                      <a:pt x="58" y="22"/>
                    </a:moveTo>
                    <a:lnTo>
                      <a:pt x="54" y="22"/>
                    </a:lnTo>
                    <a:lnTo>
                      <a:pt x="51" y="20"/>
                    </a:lnTo>
                    <a:lnTo>
                      <a:pt x="58" y="14"/>
                    </a:lnTo>
                    <a:lnTo>
                      <a:pt x="58" y="22"/>
                    </a:lnTo>
                    <a:close/>
                    <a:moveTo>
                      <a:pt x="51" y="20"/>
                    </a:moveTo>
                    <a:lnTo>
                      <a:pt x="48" y="17"/>
                    </a:lnTo>
                    <a:lnTo>
                      <a:pt x="62" y="4"/>
                    </a:lnTo>
                    <a:lnTo>
                      <a:pt x="64" y="7"/>
                    </a:lnTo>
                    <a:lnTo>
                      <a:pt x="51" y="20"/>
                    </a:lnTo>
                    <a:close/>
                    <a:moveTo>
                      <a:pt x="54" y="0"/>
                    </a:moveTo>
                    <a:lnTo>
                      <a:pt x="59" y="0"/>
                    </a:lnTo>
                    <a:lnTo>
                      <a:pt x="62" y="4"/>
                    </a:lnTo>
                    <a:lnTo>
                      <a:pt x="54" y="10"/>
                    </a:lnTo>
                    <a:lnTo>
                      <a:pt x="54" y="0"/>
                    </a:lnTo>
                    <a:close/>
                    <a:moveTo>
                      <a:pt x="54" y="19"/>
                    </a:moveTo>
                    <a:lnTo>
                      <a:pt x="49" y="19"/>
                    </a:lnTo>
                    <a:lnTo>
                      <a:pt x="49" y="0"/>
                    </a:lnTo>
                    <a:lnTo>
                      <a:pt x="54" y="0"/>
                    </a:lnTo>
                    <a:lnTo>
                      <a:pt x="54" y="19"/>
                    </a:lnTo>
                    <a:close/>
                    <a:moveTo>
                      <a:pt x="49" y="19"/>
                    </a:moveTo>
                    <a:lnTo>
                      <a:pt x="46" y="19"/>
                    </a:lnTo>
                    <a:lnTo>
                      <a:pt x="46" y="0"/>
                    </a:lnTo>
                    <a:lnTo>
                      <a:pt x="49" y="0"/>
                    </a:lnTo>
                    <a:lnTo>
                      <a:pt x="49" y="19"/>
                    </a:lnTo>
                    <a:close/>
                    <a:moveTo>
                      <a:pt x="41" y="2"/>
                    </a:moveTo>
                    <a:lnTo>
                      <a:pt x="43" y="0"/>
                    </a:lnTo>
                    <a:lnTo>
                      <a:pt x="46" y="0"/>
                    </a:lnTo>
                    <a:lnTo>
                      <a:pt x="46" y="10"/>
                    </a:lnTo>
                    <a:lnTo>
                      <a:pt x="41" y="2"/>
                    </a:lnTo>
                    <a:close/>
                    <a:moveTo>
                      <a:pt x="50" y="19"/>
                    </a:moveTo>
                    <a:lnTo>
                      <a:pt x="43" y="21"/>
                    </a:lnTo>
                    <a:lnTo>
                      <a:pt x="35" y="5"/>
                    </a:lnTo>
                    <a:lnTo>
                      <a:pt x="41" y="2"/>
                    </a:lnTo>
                    <a:lnTo>
                      <a:pt x="50" y="19"/>
                    </a:lnTo>
                    <a:close/>
                    <a:moveTo>
                      <a:pt x="43" y="21"/>
                    </a:moveTo>
                    <a:lnTo>
                      <a:pt x="41" y="22"/>
                    </a:lnTo>
                    <a:lnTo>
                      <a:pt x="39" y="22"/>
                    </a:lnTo>
                    <a:lnTo>
                      <a:pt x="39" y="14"/>
                    </a:lnTo>
                    <a:lnTo>
                      <a:pt x="43" y="21"/>
                    </a:lnTo>
                    <a:close/>
                    <a:moveTo>
                      <a:pt x="39" y="22"/>
                    </a:moveTo>
                    <a:lnTo>
                      <a:pt x="36" y="22"/>
                    </a:lnTo>
                    <a:lnTo>
                      <a:pt x="36" y="4"/>
                    </a:lnTo>
                    <a:lnTo>
                      <a:pt x="39" y="4"/>
                    </a:lnTo>
                    <a:lnTo>
                      <a:pt x="39" y="22"/>
                    </a:lnTo>
                    <a:close/>
                    <a:moveTo>
                      <a:pt x="31" y="5"/>
                    </a:moveTo>
                    <a:lnTo>
                      <a:pt x="33" y="4"/>
                    </a:lnTo>
                    <a:lnTo>
                      <a:pt x="36" y="4"/>
                    </a:lnTo>
                    <a:lnTo>
                      <a:pt x="36" y="14"/>
                    </a:lnTo>
                    <a:lnTo>
                      <a:pt x="31" y="5"/>
                    </a:lnTo>
                    <a:close/>
                    <a:moveTo>
                      <a:pt x="40" y="21"/>
                    </a:moveTo>
                    <a:lnTo>
                      <a:pt x="33" y="25"/>
                    </a:lnTo>
                    <a:lnTo>
                      <a:pt x="26" y="8"/>
                    </a:lnTo>
                    <a:lnTo>
                      <a:pt x="31" y="5"/>
                    </a:lnTo>
                    <a:lnTo>
                      <a:pt x="40" y="21"/>
                    </a:lnTo>
                    <a:close/>
                    <a:moveTo>
                      <a:pt x="33" y="25"/>
                    </a:moveTo>
                    <a:lnTo>
                      <a:pt x="27" y="28"/>
                    </a:lnTo>
                    <a:lnTo>
                      <a:pt x="19" y="11"/>
                    </a:lnTo>
                    <a:lnTo>
                      <a:pt x="26" y="8"/>
                    </a:lnTo>
                    <a:lnTo>
                      <a:pt x="33" y="25"/>
                    </a:lnTo>
                    <a:close/>
                    <a:moveTo>
                      <a:pt x="16" y="13"/>
                    </a:moveTo>
                    <a:lnTo>
                      <a:pt x="17" y="11"/>
                    </a:lnTo>
                    <a:lnTo>
                      <a:pt x="19" y="11"/>
                    </a:lnTo>
                    <a:lnTo>
                      <a:pt x="24" y="19"/>
                    </a:lnTo>
                    <a:lnTo>
                      <a:pt x="16" y="13"/>
                    </a:lnTo>
                    <a:close/>
                    <a:moveTo>
                      <a:pt x="30" y="27"/>
                    </a:moveTo>
                    <a:lnTo>
                      <a:pt x="27" y="29"/>
                    </a:lnTo>
                    <a:lnTo>
                      <a:pt x="14" y="16"/>
                    </a:lnTo>
                    <a:lnTo>
                      <a:pt x="16" y="13"/>
                    </a:lnTo>
                    <a:lnTo>
                      <a:pt x="30" y="27"/>
                    </a:lnTo>
                    <a:close/>
                    <a:moveTo>
                      <a:pt x="11" y="19"/>
                    </a:moveTo>
                    <a:lnTo>
                      <a:pt x="12" y="17"/>
                    </a:lnTo>
                    <a:lnTo>
                      <a:pt x="14" y="16"/>
                    </a:lnTo>
                    <a:lnTo>
                      <a:pt x="20" y="22"/>
                    </a:lnTo>
                    <a:lnTo>
                      <a:pt x="11" y="19"/>
                    </a:lnTo>
                    <a:close/>
                    <a:moveTo>
                      <a:pt x="28" y="27"/>
                    </a:moveTo>
                    <a:lnTo>
                      <a:pt x="26" y="33"/>
                    </a:lnTo>
                    <a:lnTo>
                      <a:pt x="8" y="25"/>
                    </a:lnTo>
                    <a:lnTo>
                      <a:pt x="11" y="19"/>
                    </a:lnTo>
                    <a:lnTo>
                      <a:pt x="28" y="27"/>
                    </a:lnTo>
                    <a:close/>
                    <a:moveTo>
                      <a:pt x="26" y="33"/>
                    </a:moveTo>
                    <a:lnTo>
                      <a:pt x="25" y="35"/>
                    </a:lnTo>
                    <a:lnTo>
                      <a:pt x="24" y="36"/>
                    </a:lnTo>
                    <a:lnTo>
                      <a:pt x="17" y="29"/>
                    </a:lnTo>
                    <a:lnTo>
                      <a:pt x="26" y="33"/>
                    </a:lnTo>
                    <a:close/>
                    <a:moveTo>
                      <a:pt x="24" y="36"/>
                    </a:moveTo>
                    <a:lnTo>
                      <a:pt x="20" y="39"/>
                    </a:lnTo>
                    <a:lnTo>
                      <a:pt x="7" y="26"/>
                    </a:lnTo>
                    <a:lnTo>
                      <a:pt x="10" y="22"/>
                    </a:lnTo>
                    <a:lnTo>
                      <a:pt x="24" y="36"/>
                    </a:lnTo>
                    <a:close/>
                    <a:moveTo>
                      <a:pt x="20" y="39"/>
                    </a:moveTo>
                    <a:lnTo>
                      <a:pt x="20" y="39"/>
                    </a:lnTo>
                    <a:lnTo>
                      <a:pt x="14" y="32"/>
                    </a:lnTo>
                    <a:lnTo>
                      <a:pt x="20" y="39"/>
                    </a:lnTo>
                    <a:close/>
                    <a:moveTo>
                      <a:pt x="20" y="39"/>
                    </a:moveTo>
                    <a:lnTo>
                      <a:pt x="17" y="42"/>
                    </a:lnTo>
                    <a:lnTo>
                      <a:pt x="4" y="29"/>
                    </a:lnTo>
                    <a:lnTo>
                      <a:pt x="7" y="26"/>
                    </a:lnTo>
                    <a:lnTo>
                      <a:pt x="20" y="39"/>
                    </a:lnTo>
                    <a:close/>
                    <a:moveTo>
                      <a:pt x="0" y="36"/>
                    </a:moveTo>
                    <a:lnTo>
                      <a:pt x="0" y="31"/>
                    </a:lnTo>
                    <a:lnTo>
                      <a:pt x="4" y="29"/>
                    </a:lnTo>
                    <a:lnTo>
                      <a:pt x="10" y="36"/>
                    </a:lnTo>
                    <a:lnTo>
                      <a:pt x="0" y="36"/>
                    </a:lnTo>
                    <a:close/>
                    <a:moveTo>
                      <a:pt x="20" y="36"/>
                    </a:moveTo>
                    <a:lnTo>
                      <a:pt x="20" y="42"/>
                    </a:lnTo>
                    <a:lnTo>
                      <a:pt x="0" y="42"/>
                    </a:lnTo>
                    <a:lnTo>
                      <a:pt x="0" y="36"/>
                    </a:lnTo>
                    <a:lnTo>
                      <a:pt x="20" y="36"/>
                    </a:lnTo>
                    <a:close/>
                    <a:moveTo>
                      <a:pt x="20" y="42"/>
                    </a:moveTo>
                    <a:lnTo>
                      <a:pt x="20" y="46"/>
                    </a:lnTo>
                    <a:lnTo>
                      <a:pt x="0" y="46"/>
                    </a:lnTo>
                    <a:lnTo>
                      <a:pt x="0" y="42"/>
                    </a:lnTo>
                    <a:lnTo>
                      <a:pt x="20" y="42"/>
                    </a:lnTo>
                    <a:close/>
                    <a:moveTo>
                      <a:pt x="20" y="46"/>
                    </a:moveTo>
                    <a:lnTo>
                      <a:pt x="20" y="48"/>
                    </a:lnTo>
                    <a:lnTo>
                      <a:pt x="0" y="48"/>
                    </a:lnTo>
                    <a:lnTo>
                      <a:pt x="0" y="46"/>
                    </a:lnTo>
                    <a:lnTo>
                      <a:pt x="20" y="46"/>
                    </a:lnTo>
                    <a:close/>
                    <a:moveTo>
                      <a:pt x="20" y="48"/>
                    </a:moveTo>
                    <a:lnTo>
                      <a:pt x="20" y="54"/>
                    </a:lnTo>
                    <a:lnTo>
                      <a:pt x="0" y="54"/>
                    </a:lnTo>
                    <a:lnTo>
                      <a:pt x="0" y="48"/>
                    </a:lnTo>
                    <a:lnTo>
                      <a:pt x="20" y="48"/>
                    </a:lnTo>
                    <a:close/>
                    <a:moveTo>
                      <a:pt x="20" y="54"/>
                    </a:moveTo>
                    <a:lnTo>
                      <a:pt x="20" y="58"/>
                    </a:lnTo>
                    <a:lnTo>
                      <a:pt x="0" y="58"/>
                    </a:lnTo>
                    <a:lnTo>
                      <a:pt x="0" y="54"/>
                    </a:lnTo>
                    <a:lnTo>
                      <a:pt x="20" y="54"/>
                    </a:lnTo>
                    <a:close/>
                    <a:moveTo>
                      <a:pt x="4" y="64"/>
                    </a:moveTo>
                    <a:lnTo>
                      <a:pt x="0" y="62"/>
                    </a:lnTo>
                    <a:lnTo>
                      <a:pt x="0" y="58"/>
                    </a:lnTo>
                    <a:lnTo>
                      <a:pt x="10" y="58"/>
                    </a:lnTo>
                    <a:lnTo>
                      <a:pt x="4" y="64"/>
                    </a:lnTo>
                    <a:close/>
                    <a:moveTo>
                      <a:pt x="17" y="51"/>
                    </a:moveTo>
                    <a:lnTo>
                      <a:pt x="20" y="54"/>
                    </a:lnTo>
                    <a:lnTo>
                      <a:pt x="7" y="68"/>
                    </a:lnTo>
                    <a:lnTo>
                      <a:pt x="4" y="64"/>
                    </a:lnTo>
                    <a:lnTo>
                      <a:pt x="17" y="51"/>
                    </a:lnTo>
                    <a:close/>
                    <a:moveTo>
                      <a:pt x="20" y="54"/>
                    </a:moveTo>
                    <a:lnTo>
                      <a:pt x="30" y="63"/>
                    </a:lnTo>
                    <a:lnTo>
                      <a:pt x="20" y="54"/>
                    </a:lnTo>
                    <a:lnTo>
                      <a:pt x="14" y="61"/>
                    </a:lnTo>
                    <a:lnTo>
                      <a:pt x="20" y="54"/>
                    </a:lnTo>
                    <a:close/>
                    <a:moveTo>
                      <a:pt x="20" y="54"/>
                    </a:moveTo>
                    <a:lnTo>
                      <a:pt x="24" y="58"/>
                    </a:lnTo>
                    <a:lnTo>
                      <a:pt x="10" y="71"/>
                    </a:lnTo>
                    <a:lnTo>
                      <a:pt x="7" y="68"/>
                    </a:lnTo>
                    <a:lnTo>
                      <a:pt x="20" y="54"/>
                    </a:lnTo>
                    <a:close/>
                    <a:moveTo>
                      <a:pt x="24" y="58"/>
                    </a:moveTo>
                    <a:lnTo>
                      <a:pt x="27" y="61"/>
                    </a:lnTo>
                    <a:lnTo>
                      <a:pt x="14" y="74"/>
                    </a:lnTo>
                    <a:lnTo>
                      <a:pt x="10" y="71"/>
                    </a:lnTo>
                    <a:lnTo>
                      <a:pt x="24" y="58"/>
                    </a:lnTo>
                    <a:close/>
                    <a:moveTo>
                      <a:pt x="20" y="76"/>
                    </a:moveTo>
                    <a:lnTo>
                      <a:pt x="16" y="76"/>
                    </a:lnTo>
                    <a:lnTo>
                      <a:pt x="14" y="74"/>
                    </a:lnTo>
                    <a:lnTo>
                      <a:pt x="20" y="68"/>
                    </a:lnTo>
                    <a:lnTo>
                      <a:pt x="20" y="76"/>
                    </a:lnTo>
                    <a:close/>
                    <a:moveTo>
                      <a:pt x="20" y="58"/>
                    </a:moveTo>
                    <a:lnTo>
                      <a:pt x="26" y="58"/>
                    </a:lnTo>
                    <a:lnTo>
                      <a:pt x="26" y="76"/>
                    </a:lnTo>
                    <a:lnTo>
                      <a:pt x="20" y="76"/>
                    </a:lnTo>
                    <a:lnTo>
                      <a:pt x="20" y="58"/>
                    </a:lnTo>
                    <a:close/>
                    <a:moveTo>
                      <a:pt x="26" y="58"/>
                    </a:moveTo>
                    <a:lnTo>
                      <a:pt x="29" y="58"/>
                    </a:lnTo>
                    <a:lnTo>
                      <a:pt x="29" y="76"/>
                    </a:lnTo>
                    <a:lnTo>
                      <a:pt x="26" y="76"/>
                    </a:lnTo>
                    <a:lnTo>
                      <a:pt x="26" y="58"/>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39" y="58"/>
                    </a:moveTo>
                    <a:lnTo>
                      <a:pt x="46" y="58"/>
                    </a:lnTo>
                    <a:lnTo>
                      <a:pt x="46" y="76"/>
                    </a:lnTo>
                    <a:lnTo>
                      <a:pt x="39" y="76"/>
                    </a:lnTo>
                    <a:lnTo>
                      <a:pt x="39" y="58"/>
                    </a:lnTo>
                    <a:close/>
                    <a:moveTo>
                      <a:pt x="50" y="75"/>
                    </a:moveTo>
                    <a:lnTo>
                      <a:pt x="48" y="76"/>
                    </a:lnTo>
                    <a:lnTo>
                      <a:pt x="46" y="76"/>
                    </a:lnTo>
                    <a:lnTo>
                      <a:pt x="46" y="68"/>
                    </a:lnTo>
                    <a:lnTo>
                      <a:pt x="50" y="75"/>
                    </a:lnTo>
                    <a:close/>
                    <a:moveTo>
                      <a:pt x="41" y="59"/>
                    </a:moveTo>
                    <a:lnTo>
                      <a:pt x="48" y="56"/>
                    </a:lnTo>
                    <a:lnTo>
                      <a:pt x="55" y="73"/>
                    </a:lnTo>
                    <a:lnTo>
                      <a:pt x="50" y="75"/>
                    </a:lnTo>
                    <a:lnTo>
                      <a:pt x="41" y="59"/>
                    </a:lnTo>
                    <a:close/>
                    <a:moveTo>
                      <a:pt x="48" y="56"/>
                    </a:moveTo>
                    <a:lnTo>
                      <a:pt x="50" y="54"/>
                    </a:lnTo>
                    <a:lnTo>
                      <a:pt x="52" y="54"/>
                    </a:lnTo>
                    <a:lnTo>
                      <a:pt x="52" y="64"/>
                    </a:lnTo>
                    <a:lnTo>
                      <a:pt x="48" y="56"/>
                    </a:lnTo>
                    <a:close/>
                    <a:moveTo>
                      <a:pt x="52" y="54"/>
                    </a:moveTo>
                    <a:lnTo>
                      <a:pt x="54" y="54"/>
                    </a:lnTo>
                    <a:lnTo>
                      <a:pt x="54" y="73"/>
                    </a:lnTo>
                    <a:lnTo>
                      <a:pt x="52" y="73"/>
                    </a:lnTo>
                    <a:lnTo>
                      <a:pt x="52"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1" name="Freeform 688">
                <a:extLst>
                  <a:ext uri="{FF2B5EF4-FFF2-40B4-BE49-F238E27FC236}">
                    <a16:creationId xmlns:a16="http://schemas.microsoft.com/office/drawing/2014/main" id="{B47CE2DF-5EAE-467D-AF58-92F99BFAAEE4}"/>
                  </a:ext>
                </a:extLst>
              </p:cNvPr>
              <p:cNvSpPr>
                <a:spLocks/>
              </p:cNvSpPr>
              <p:nvPr/>
            </p:nvSpPr>
            <p:spPr bwMode="auto">
              <a:xfrm>
                <a:off x="3499" y="242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1"/>
                    </a:moveTo>
                    <a:lnTo>
                      <a:pt x="52" y="47"/>
                    </a:lnTo>
                    <a:lnTo>
                      <a:pt x="57" y="44"/>
                    </a:lnTo>
                    <a:lnTo>
                      <a:pt x="61" y="42"/>
                    </a:lnTo>
                    <a:lnTo>
                      <a:pt x="64" y="35"/>
                    </a:lnTo>
                    <a:lnTo>
                      <a:pt x="64" y="32"/>
                    </a:lnTo>
                    <a:lnTo>
                      <a:pt x="67" y="29"/>
                    </a:lnTo>
                    <a:lnTo>
                      <a:pt x="67" y="22"/>
                    </a:lnTo>
                    <a:lnTo>
                      <a:pt x="67" y="19"/>
                    </a:lnTo>
                    <a:lnTo>
                      <a:pt x="67" y="17"/>
                    </a:lnTo>
                    <a:lnTo>
                      <a:pt x="64" y="10"/>
                    </a:lnTo>
                    <a:lnTo>
                      <a:pt x="64" y="7"/>
                    </a:lnTo>
                    <a:lnTo>
                      <a:pt x="61" y="3"/>
                    </a:lnTo>
                    <a:lnTo>
                      <a:pt x="54" y="3"/>
                    </a:lnTo>
                    <a:lnTo>
                      <a:pt x="52" y="0"/>
                    </a:lnTo>
                    <a:lnTo>
                      <a:pt x="49" y="0"/>
                    </a:lnTo>
                    <a:lnTo>
                      <a:pt x="42" y="0"/>
                    </a:lnTo>
                    <a:lnTo>
                      <a:pt x="35" y="0"/>
                    </a:lnTo>
                    <a:lnTo>
                      <a:pt x="32" y="0"/>
                    </a:lnTo>
                    <a:lnTo>
                      <a:pt x="25" y="3"/>
                    </a:lnTo>
                    <a:lnTo>
                      <a:pt x="23" y="7"/>
                    </a:lnTo>
                    <a:lnTo>
                      <a:pt x="17" y="10"/>
                    </a:lnTo>
                    <a:lnTo>
                      <a:pt x="13" y="13"/>
                    </a:lnTo>
                    <a:lnTo>
                      <a:pt x="10" y="17"/>
                    </a:lnTo>
                    <a:lnTo>
                      <a:pt x="7" y="19"/>
                    </a:lnTo>
                    <a:lnTo>
                      <a:pt x="3" y="25"/>
                    </a:lnTo>
                    <a:lnTo>
                      <a:pt x="3" y="29"/>
                    </a:lnTo>
                    <a:lnTo>
                      <a:pt x="0" y="32"/>
                    </a:lnTo>
                    <a:lnTo>
                      <a:pt x="0" y="39"/>
                    </a:lnTo>
                    <a:lnTo>
                      <a:pt x="3" y="42"/>
                    </a:lnTo>
                    <a:lnTo>
                      <a:pt x="3" y="44"/>
                    </a:lnTo>
                    <a:lnTo>
                      <a:pt x="7" y="47"/>
                    </a:lnTo>
                    <a:lnTo>
                      <a:pt x="10" y="51"/>
                    </a:lnTo>
                    <a:lnTo>
                      <a:pt x="13" y="54"/>
                    </a:lnTo>
                    <a:lnTo>
                      <a:pt x="17" y="54"/>
                    </a:lnTo>
                    <a:lnTo>
                      <a:pt x="23" y="57"/>
                    </a:lnTo>
                    <a:lnTo>
                      <a:pt x="25" y="57"/>
                    </a:lnTo>
                    <a:lnTo>
                      <a:pt x="32" y="57"/>
                    </a:lnTo>
                    <a:lnTo>
                      <a:pt x="39" y="54"/>
                    </a:lnTo>
                    <a:lnTo>
                      <a:pt x="42" y="54"/>
                    </a:lnTo>
                    <a:lnTo>
                      <a:pt x="49"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2" name="Freeform 689">
                <a:extLst>
                  <a:ext uri="{FF2B5EF4-FFF2-40B4-BE49-F238E27FC236}">
                    <a16:creationId xmlns:a16="http://schemas.microsoft.com/office/drawing/2014/main" id="{24BEE0D2-DB71-4326-A44E-377F3BEE9CAA}"/>
                  </a:ext>
                </a:extLst>
              </p:cNvPr>
              <p:cNvSpPr>
                <a:spLocks noEditPoints="1"/>
              </p:cNvSpPr>
              <p:nvPr/>
            </p:nvSpPr>
            <p:spPr bwMode="auto">
              <a:xfrm>
                <a:off x="3497" y="2418"/>
                <a:ext cx="22" cy="20"/>
              </a:xfrm>
              <a:custGeom>
                <a:avLst/>
                <a:gdLst>
                  <a:gd name="T0" fmla="*/ 4 w 86"/>
                  <a:gd name="T1" fmla="*/ 3 h 77"/>
                  <a:gd name="T2" fmla="*/ 4 w 86"/>
                  <a:gd name="T3" fmla="*/ 3 h 77"/>
                  <a:gd name="T4" fmla="*/ 5 w 86"/>
                  <a:gd name="T5" fmla="*/ 4 h 77"/>
                  <a:gd name="T6" fmla="*/ 5 w 86"/>
                  <a:gd name="T7" fmla="*/ 4 h 77"/>
                  <a:gd name="T8" fmla="*/ 5 w 86"/>
                  <a:gd name="T9" fmla="*/ 4 h 77"/>
                  <a:gd name="T10" fmla="*/ 5 w 86"/>
                  <a:gd name="T11" fmla="*/ 3 h 77"/>
                  <a:gd name="T12" fmla="*/ 4 w 86"/>
                  <a:gd name="T13" fmla="*/ 3 h 77"/>
                  <a:gd name="T14" fmla="*/ 4 w 86"/>
                  <a:gd name="T15" fmla="*/ 2 h 77"/>
                  <a:gd name="T16" fmla="*/ 5 w 86"/>
                  <a:gd name="T17" fmla="*/ 3 h 77"/>
                  <a:gd name="T18" fmla="*/ 6 w 86"/>
                  <a:gd name="T19" fmla="*/ 3 h 77"/>
                  <a:gd name="T20" fmla="*/ 4 w 86"/>
                  <a:gd name="T21" fmla="*/ 2 h 77"/>
                  <a:gd name="T22" fmla="*/ 4 w 86"/>
                  <a:gd name="T23" fmla="*/ 2 h 77"/>
                  <a:gd name="T24" fmla="*/ 6 w 86"/>
                  <a:gd name="T25" fmla="*/ 2 h 77"/>
                  <a:gd name="T26" fmla="*/ 6 w 86"/>
                  <a:gd name="T27" fmla="*/ 2 h 77"/>
                  <a:gd name="T28" fmla="*/ 4 w 86"/>
                  <a:gd name="T29" fmla="*/ 2 h 77"/>
                  <a:gd name="T30" fmla="*/ 5 w 86"/>
                  <a:gd name="T31" fmla="*/ 1 h 77"/>
                  <a:gd name="T32" fmla="*/ 4 w 86"/>
                  <a:gd name="T33" fmla="*/ 1 h 77"/>
                  <a:gd name="T34" fmla="*/ 5 w 86"/>
                  <a:gd name="T35" fmla="*/ 1 h 77"/>
                  <a:gd name="T36" fmla="*/ 5 w 86"/>
                  <a:gd name="T37" fmla="*/ 0 h 77"/>
                  <a:gd name="T38" fmla="*/ 4 w 86"/>
                  <a:gd name="T39" fmla="*/ 2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1 h 77"/>
                  <a:gd name="T54" fmla="*/ 2 w 86"/>
                  <a:gd name="T55" fmla="*/ 1 h 77"/>
                  <a:gd name="T56" fmla="*/ 2 w 86"/>
                  <a:gd name="T57" fmla="*/ 1 h 77"/>
                  <a:gd name="T58" fmla="*/ 2 w 86"/>
                  <a:gd name="T59" fmla="*/ 2 h 77"/>
                  <a:gd name="T60" fmla="*/ 2 w 86"/>
                  <a:gd name="T61" fmla="*/ 2 h 77"/>
                  <a:gd name="T62" fmla="*/ 2 w 86"/>
                  <a:gd name="T63" fmla="*/ 2 h 77"/>
                  <a:gd name="T64" fmla="*/ 1 w 86"/>
                  <a:gd name="T65" fmla="*/ 2 h 77"/>
                  <a:gd name="T66" fmla="*/ 1 w 86"/>
                  <a:gd name="T67" fmla="*/ 2 h 77"/>
                  <a:gd name="T68" fmla="*/ 2 w 86"/>
                  <a:gd name="T69" fmla="*/ 2 h 77"/>
                  <a:gd name="T70" fmla="*/ 2 w 86"/>
                  <a:gd name="T71" fmla="*/ 2 h 77"/>
                  <a:gd name="T72" fmla="*/ 2 w 86"/>
                  <a:gd name="T73" fmla="*/ 3 h 77"/>
                  <a:gd name="T74" fmla="*/ 0 w 86"/>
                  <a:gd name="T75" fmla="*/ 2 h 77"/>
                  <a:gd name="T76" fmla="*/ 1 w 86"/>
                  <a:gd name="T77" fmla="*/ 3 h 77"/>
                  <a:gd name="T78" fmla="*/ 1 w 86"/>
                  <a:gd name="T79" fmla="*/ 3 h 77"/>
                  <a:gd name="T80" fmla="*/ 1 w 86"/>
                  <a:gd name="T81" fmla="*/ 3 h 77"/>
                  <a:gd name="T82" fmla="*/ 2 w 86"/>
                  <a:gd name="T83" fmla="*/ 3 h 77"/>
                  <a:gd name="T84" fmla="*/ 0 w 86"/>
                  <a:gd name="T85" fmla="*/ 4 h 77"/>
                  <a:gd name="T86" fmla="*/ 1 w 86"/>
                  <a:gd name="T87" fmla="*/ 4 h 77"/>
                  <a:gd name="T88" fmla="*/ 1 w 86"/>
                  <a:gd name="T89" fmla="*/ 3 h 77"/>
                  <a:gd name="T90" fmla="*/ 2 w 86"/>
                  <a:gd name="T91" fmla="*/ 3 h 77"/>
                  <a:gd name="T92" fmla="*/ 1 w 86"/>
                  <a:gd name="T93" fmla="*/ 4 h 77"/>
                  <a:gd name="T94" fmla="*/ 1 w 86"/>
                  <a:gd name="T95" fmla="*/ 5 h 77"/>
                  <a:gd name="T96" fmla="*/ 2 w 86"/>
                  <a:gd name="T97" fmla="*/ 4 h 77"/>
                  <a:gd name="T98" fmla="*/ 2 w 86"/>
                  <a:gd name="T99" fmla="*/ 4 h 77"/>
                  <a:gd name="T100" fmla="*/ 2 w 86"/>
                  <a:gd name="T101" fmla="*/ 4 h 77"/>
                  <a:gd name="T102" fmla="*/ 2 w 86"/>
                  <a:gd name="T103" fmla="*/ 5 h 77"/>
                  <a:gd name="T104" fmla="*/ 2 w 86"/>
                  <a:gd name="T105" fmla="*/ 5 h 77"/>
                  <a:gd name="T106" fmla="*/ 2 w 86"/>
                  <a:gd name="T107" fmla="*/ 5 h 77"/>
                  <a:gd name="T108" fmla="*/ 3 w 86"/>
                  <a:gd name="T109" fmla="*/ 5 h 77"/>
                  <a:gd name="T110" fmla="*/ 3 w 86"/>
                  <a:gd name="T111" fmla="*/ 4 h 77"/>
                  <a:gd name="T112" fmla="*/ 3 w 86"/>
                  <a:gd name="T113" fmla="*/ 4 h 77"/>
                  <a:gd name="T114" fmla="*/ 3 w 86"/>
                  <a:gd name="T115" fmla="*/ 5 h 77"/>
                  <a:gd name="T116" fmla="*/ 4 w 86"/>
                  <a:gd name="T117" fmla="*/ 5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7"/>
                  <a:gd name="T179" fmla="*/ 86 w 86"/>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7">
                    <a:moveTo>
                      <a:pt x="51" y="54"/>
                    </a:moveTo>
                    <a:lnTo>
                      <a:pt x="53" y="51"/>
                    </a:lnTo>
                    <a:lnTo>
                      <a:pt x="68" y="64"/>
                    </a:lnTo>
                    <a:lnTo>
                      <a:pt x="64" y="67"/>
                    </a:lnTo>
                    <a:lnTo>
                      <a:pt x="51" y="54"/>
                    </a:lnTo>
                    <a:close/>
                    <a:moveTo>
                      <a:pt x="53" y="51"/>
                    </a:moveTo>
                    <a:lnTo>
                      <a:pt x="54" y="50"/>
                    </a:lnTo>
                    <a:lnTo>
                      <a:pt x="57" y="50"/>
                    </a:lnTo>
                    <a:lnTo>
                      <a:pt x="61" y="57"/>
                    </a:lnTo>
                    <a:lnTo>
                      <a:pt x="53" y="51"/>
                    </a:lnTo>
                    <a:close/>
                    <a:moveTo>
                      <a:pt x="57" y="50"/>
                    </a:moveTo>
                    <a:lnTo>
                      <a:pt x="62" y="46"/>
                    </a:lnTo>
                    <a:lnTo>
                      <a:pt x="71" y="63"/>
                    </a:lnTo>
                    <a:lnTo>
                      <a:pt x="64" y="66"/>
                    </a:lnTo>
                    <a:lnTo>
                      <a:pt x="57" y="50"/>
                    </a:lnTo>
                    <a:close/>
                    <a:moveTo>
                      <a:pt x="73" y="62"/>
                    </a:moveTo>
                    <a:lnTo>
                      <a:pt x="72" y="63"/>
                    </a:lnTo>
                    <a:lnTo>
                      <a:pt x="71" y="63"/>
                    </a:lnTo>
                    <a:lnTo>
                      <a:pt x="66" y="54"/>
                    </a:lnTo>
                    <a:lnTo>
                      <a:pt x="73" y="62"/>
                    </a:lnTo>
                    <a:close/>
                    <a:moveTo>
                      <a:pt x="60" y="48"/>
                    </a:moveTo>
                    <a:lnTo>
                      <a:pt x="63" y="45"/>
                    </a:lnTo>
                    <a:lnTo>
                      <a:pt x="76" y="59"/>
                    </a:lnTo>
                    <a:lnTo>
                      <a:pt x="73" y="62"/>
                    </a:lnTo>
                    <a:lnTo>
                      <a:pt x="60" y="48"/>
                    </a:lnTo>
                    <a:close/>
                    <a:moveTo>
                      <a:pt x="79" y="55"/>
                    </a:moveTo>
                    <a:lnTo>
                      <a:pt x="77" y="57"/>
                    </a:lnTo>
                    <a:lnTo>
                      <a:pt x="76" y="59"/>
                    </a:lnTo>
                    <a:lnTo>
                      <a:pt x="70" y="52"/>
                    </a:lnTo>
                    <a:lnTo>
                      <a:pt x="79" y="55"/>
                    </a:lnTo>
                    <a:close/>
                    <a:moveTo>
                      <a:pt x="61" y="48"/>
                    </a:moveTo>
                    <a:lnTo>
                      <a:pt x="64" y="41"/>
                    </a:lnTo>
                    <a:lnTo>
                      <a:pt x="82" y="50"/>
                    </a:lnTo>
                    <a:lnTo>
                      <a:pt x="79" y="55"/>
                    </a:lnTo>
                    <a:lnTo>
                      <a:pt x="61" y="48"/>
                    </a:lnTo>
                    <a:close/>
                    <a:moveTo>
                      <a:pt x="83" y="45"/>
                    </a:moveTo>
                    <a:lnTo>
                      <a:pt x="83" y="48"/>
                    </a:lnTo>
                    <a:lnTo>
                      <a:pt x="82" y="50"/>
                    </a:lnTo>
                    <a:lnTo>
                      <a:pt x="73" y="45"/>
                    </a:lnTo>
                    <a:lnTo>
                      <a:pt x="83" y="45"/>
                    </a:lnTo>
                    <a:close/>
                    <a:moveTo>
                      <a:pt x="63" y="45"/>
                    </a:moveTo>
                    <a:lnTo>
                      <a:pt x="63" y="42"/>
                    </a:lnTo>
                    <a:lnTo>
                      <a:pt x="83" y="42"/>
                    </a:lnTo>
                    <a:lnTo>
                      <a:pt x="83" y="45"/>
                    </a:lnTo>
                    <a:lnTo>
                      <a:pt x="63" y="45"/>
                    </a:lnTo>
                    <a:close/>
                    <a:moveTo>
                      <a:pt x="63" y="42"/>
                    </a:moveTo>
                    <a:lnTo>
                      <a:pt x="63" y="38"/>
                    </a:lnTo>
                    <a:lnTo>
                      <a:pt x="66" y="35"/>
                    </a:lnTo>
                    <a:lnTo>
                      <a:pt x="73" y="42"/>
                    </a:lnTo>
                    <a:lnTo>
                      <a:pt x="63" y="42"/>
                    </a:lnTo>
                    <a:close/>
                    <a:moveTo>
                      <a:pt x="66" y="35"/>
                    </a:moveTo>
                    <a:lnTo>
                      <a:pt x="70" y="32"/>
                    </a:lnTo>
                    <a:lnTo>
                      <a:pt x="83" y="45"/>
                    </a:lnTo>
                    <a:lnTo>
                      <a:pt x="80" y="49"/>
                    </a:lnTo>
                    <a:lnTo>
                      <a:pt x="66" y="35"/>
                    </a:lnTo>
                    <a:close/>
                    <a:moveTo>
                      <a:pt x="86" y="39"/>
                    </a:moveTo>
                    <a:lnTo>
                      <a:pt x="86" y="43"/>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7"/>
                    </a:lnTo>
                    <a:lnTo>
                      <a:pt x="86" y="27"/>
                    </a:lnTo>
                    <a:lnTo>
                      <a:pt x="86" y="29"/>
                    </a:lnTo>
                    <a:lnTo>
                      <a:pt x="66" y="29"/>
                    </a:lnTo>
                    <a:close/>
                    <a:moveTo>
                      <a:pt x="85" y="22"/>
                    </a:moveTo>
                    <a:lnTo>
                      <a:pt x="86" y="24"/>
                    </a:lnTo>
                    <a:lnTo>
                      <a:pt x="86" y="27"/>
                    </a:lnTo>
                    <a:lnTo>
                      <a:pt x="76" y="27"/>
                    </a:lnTo>
                    <a:lnTo>
                      <a:pt x="85" y="22"/>
                    </a:lnTo>
                    <a:close/>
                    <a:moveTo>
                      <a:pt x="68" y="30"/>
                    </a:moveTo>
                    <a:lnTo>
                      <a:pt x="64" y="24"/>
                    </a:lnTo>
                    <a:lnTo>
                      <a:pt x="82" y="16"/>
                    </a:lnTo>
                    <a:lnTo>
                      <a:pt x="85" y="22"/>
                    </a:lnTo>
                    <a:lnTo>
                      <a:pt x="68" y="30"/>
                    </a:lnTo>
                    <a:close/>
                    <a:moveTo>
                      <a:pt x="64" y="24"/>
                    </a:moveTo>
                    <a:lnTo>
                      <a:pt x="63" y="22"/>
                    </a:lnTo>
                    <a:lnTo>
                      <a:pt x="63" y="20"/>
                    </a:lnTo>
                    <a:lnTo>
                      <a:pt x="73" y="20"/>
                    </a:lnTo>
                    <a:lnTo>
                      <a:pt x="64" y="24"/>
                    </a:lnTo>
                    <a:close/>
                    <a:moveTo>
                      <a:pt x="63" y="20"/>
                    </a:moveTo>
                    <a:lnTo>
                      <a:pt x="63" y="17"/>
                    </a:lnTo>
                    <a:lnTo>
                      <a:pt x="83" y="17"/>
                    </a:lnTo>
                    <a:lnTo>
                      <a:pt x="83" y="20"/>
                    </a:lnTo>
                    <a:lnTo>
                      <a:pt x="63" y="20"/>
                    </a:lnTo>
                    <a:close/>
                    <a:moveTo>
                      <a:pt x="80" y="10"/>
                    </a:moveTo>
                    <a:lnTo>
                      <a:pt x="83" y="12"/>
                    </a:lnTo>
                    <a:lnTo>
                      <a:pt x="83" y="17"/>
                    </a:lnTo>
                    <a:lnTo>
                      <a:pt x="73" y="17"/>
                    </a:lnTo>
                    <a:lnTo>
                      <a:pt x="80" y="10"/>
                    </a:lnTo>
                    <a:close/>
                    <a:moveTo>
                      <a:pt x="66" y="23"/>
                    </a:moveTo>
                    <a:lnTo>
                      <a:pt x="63" y="20"/>
                    </a:lnTo>
                    <a:lnTo>
                      <a:pt x="76" y="7"/>
                    </a:lnTo>
                    <a:lnTo>
                      <a:pt x="80" y="10"/>
                    </a:lnTo>
                    <a:lnTo>
                      <a:pt x="66" y="23"/>
                    </a:lnTo>
                    <a:close/>
                    <a:moveTo>
                      <a:pt x="70" y="3"/>
                    </a:moveTo>
                    <a:lnTo>
                      <a:pt x="74" y="3"/>
                    </a:lnTo>
                    <a:lnTo>
                      <a:pt x="76" y="7"/>
                    </a:lnTo>
                    <a:lnTo>
                      <a:pt x="70" y="13"/>
                    </a:lnTo>
                    <a:lnTo>
                      <a:pt x="70" y="3"/>
                    </a:lnTo>
                    <a:close/>
                    <a:moveTo>
                      <a:pt x="70" y="23"/>
                    </a:moveTo>
                    <a:lnTo>
                      <a:pt x="63" y="23"/>
                    </a:lnTo>
                    <a:lnTo>
                      <a:pt x="63" y="3"/>
                    </a:lnTo>
                    <a:lnTo>
                      <a:pt x="70" y="3"/>
                    </a:lnTo>
                    <a:lnTo>
                      <a:pt x="70" y="23"/>
                    </a:lnTo>
                    <a:close/>
                    <a:moveTo>
                      <a:pt x="63" y="23"/>
                    </a:moveTo>
                    <a:lnTo>
                      <a:pt x="60" y="23"/>
                    </a:lnTo>
                    <a:lnTo>
                      <a:pt x="57" y="20"/>
                    </a:lnTo>
                    <a:lnTo>
                      <a:pt x="63" y="13"/>
                    </a:lnTo>
                    <a:lnTo>
                      <a:pt x="63" y="23"/>
                    </a:lnTo>
                    <a:close/>
                    <a:moveTo>
                      <a:pt x="57" y="20"/>
                    </a:moveTo>
                    <a:lnTo>
                      <a:pt x="53" y="17"/>
                    </a:lnTo>
                    <a:lnTo>
                      <a:pt x="68" y="3"/>
                    </a:lnTo>
                    <a:lnTo>
                      <a:pt x="71" y="7"/>
                    </a:lnTo>
                    <a:lnTo>
                      <a:pt x="57" y="20"/>
                    </a:lnTo>
                    <a:close/>
                    <a:moveTo>
                      <a:pt x="61" y="0"/>
                    </a:moveTo>
                    <a:lnTo>
                      <a:pt x="64" y="0"/>
                    </a:lnTo>
                    <a:lnTo>
                      <a:pt x="68" y="3"/>
                    </a:lnTo>
                    <a:lnTo>
                      <a:pt x="61" y="10"/>
                    </a:lnTo>
                    <a:lnTo>
                      <a:pt x="61" y="0"/>
                    </a:lnTo>
                    <a:close/>
                    <a:moveTo>
                      <a:pt x="61" y="20"/>
                    </a:moveTo>
                    <a:lnTo>
                      <a:pt x="58" y="20"/>
                    </a:lnTo>
                    <a:lnTo>
                      <a:pt x="58" y="0"/>
                    </a:lnTo>
                    <a:lnTo>
                      <a:pt x="61" y="0"/>
                    </a:lnTo>
                    <a:lnTo>
                      <a:pt x="61" y="20"/>
                    </a:lnTo>
                    <a:close/>
                    <a:moveTo>
                      <a:pt x="58" y="20"/>
                    </a:moveTo>
                    <a:lnTo>
                      <a:pt x="51" y="20"/>
                    </a:lnTo>
                    <a:lnTo>
                      <a:pt x="51" y="0"/>
                    </a:lnTo>
                    <a:lnTo>
                      <a:pt x="58" y="0"/>
                    </a:lnTo>
                    <a:lnTo>
                      <a:pt x="58"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9" y="0"/>
                    </a:lnTo>
                    <a:lnTo>
                      <a:pt x="41" y="0"/>
                    </a:lnTo>
                    <a:lnTo>
                      <a:pt x="41" y="10"/>
                    </a:lnTo>
                    <a:lnTo>
                      <a:pt x="37" y="1"/>
                    </a:lnTo>
                    <a:close/>
                    <a:moveTo>
                      <a:pt x="45" y="19"/>
                    </a:moveTo>
                    <a:lnTo>
                      <a:pt x="39" y="22"/>
                    </a:lnTo>
                    <a:lnTo>
                      <a:pt x="31" y="5"/>
                    </a:lnTo>
                    <a:lnTo>
                      <a:pt x="37" y="1"/>
                    </a:lnTo>
                    <a:lnTo>
                      <a:pt x="45" y="19"/>
                    </a:lnTo>
                    <a:close/>
                    <a:moveTo>
                      <a:pt x="28" y="7"/>
                    </a:moveTo>
                    <a:lnTo>
                      <a:pt x="29" y="6"/>
                    </a:lnTo>
                    <a:lnTo>
                      <a:pt x="31" y="5"/>
                    </a:lnTo>
                    <a:lnTo>
                      <a:pt x="34" y="13"/>
                    </a:lnTo>
                    <a:lnTo>
                      <a:pt x="28" y="7"/>
                    </a:lnTo>
                    <a:close/>
                    <a:moveTo>
                      <a:pt x="42" y="20"/>
                    </a:moveTo>
                    <a:lnTo>
                      <a:pt x="39" y="23"/>
                    </a:lnTo>
                    <a:lnTo>
                      <a:pt x="25" y="10"/>
                    </a:lnTo>
                    <a:lnTo>
                      <a:pt x="28" y="7"/>
                    </a:lnTo>
                    <a:lnTo>
                      <a:pt x="42" y="20"/>
                    </a:lnTo>
                    <a:close/>
                    <a:moveTo>
                      <a:pt x="39" y="23"/>
                    </a:moveTo>
                    <a:lnTo>
                      <a:pt x="38" y="24"/>
                    </a:lnTo>
                    <a:lnTo>
                      <a:pt x="36" y="25"/>
                    </a:lnTo>
                    <a:lnTo>
                      <a:pt x="32" y="17"/>
                    </a:lnTo>
                    <a:lnTo>
                      <a:pt x="39" y="23"/>
                    </a:lnTo>
                    <a:close/>
                    <a:moveTo>
                      <a:pt x="36" y="25"/>
                    </a:moveTo>
                    <a:lnTo>
                      <a:pt x="30" y="29"/>
                    </a:lnTo>
                    <a:lnTo>
                      <a:pt x="21" y="11"/>
                    </a:lnTo>
                    <a:lnTo>
                      <a:pt x="28" y="8"/>
                    </a:lnTo>
                    <a:lnTo>
                      <a:pt x="36" y="25"/>
                    </a:lnTo>
                    <a:close/>
                    <a:moveTo>
                      <a:pt x="19" y="13"/>
                    </a:moveTo>
                    <a:lnTo>
                      <a:pt x="20" y="12"/>
                    </a:lnTo>
                    <a:lnTo>
                      <a:pt x="21" y="11"/>
                    </a:lnTo>
                    <a:lnTo>
                      <a:pt x="26" y="20"/>
                    </a:lnTo>
                    <a:lnTo>
                      <a:pt x="19" y="13"/>
                    </a:lnTo>
                    <a:close/>
                    <a:moveTo>
                      <a:pt x="32" y="27"/>
                    </a:moveTo>
                    <a:lnTo>
                      <a:pt x="29" y="30"/>
                    </a:lnTo>
                    <a:lnTo>
                      <a:pt x="16" y="17"/>
                    </a:lnTo>
                    <a:lnTo>
                      <a:pt x="19" y="13"/>
                    </a:lnTo>
                    <a:lnTo>
                      <a:pt x="32" y="27"/>
                    </a:lnTo>
                    <a:close/>
                    <a:moveTo>
                      <a:pt x="29" y="30"/>
                    </a:moveTo>
                    <a:lnTo>
                      <a:pt x="26" y="33"/>
                    </a:lnTo>
                    <a:lnTo>
                      <a:pt x="12" y="19"/>
                    </a:lnTo>
                    <a:lnTo>
                      <a:pt x="16" y="17"/>
                    </a:lnTo>
                    <a:lnTo>
                      <a:pt x="29" y="30"/>
                    </a:lnTo>
                    <a:close/>
                    <a:moveTo>
                      <a:pt x="26" y="33"/>
                    </a:moveTo>
                    <a:lnTo>
                      <a:pt x="22" y="36"/>
                    </a:lnTo>
                    <a:lnTo>
                      <a:pt x="9" y="22"/>
                    </a:lnTo>
                    <a:lnTo>
                      <a:pt x="12" y="19"/>
                    </a:lnTo>
                    <a:lnTo>
                      <a:pt x="26" y="33"/>
                    </a:lnTo>
                    <a:close/>
                    <a:moveTo>
                      <a:pt x="7" y="25"/>
                    </a:moveTo>
                    <a:lnTo>
                      <a:pt x="8" y="23"/>
                    </a:lnTo>
                    <a:lnTo>
                      <a:pt x="9" y="22"/>
                    </a:lnTo>
                    <a:lnTo>
                      <a:pt x="16" y="29"/>
                    </a:lnTo>
                    <a:lnTo>
                      <a:pt x="7" y="25"/>
                    </a:lnTo>
                    <a:close/>
                    <a:moveTo>
                      <a:pt x="25" y="33"/>
                    </a:moveTo>
                    <a:lnTo>
                      <a:pt x="21" y="40"/>
                    </a:lnTo>
                    <a:lnTo>
                      <a:pt x="5" y="31"/>
                    </a:lnTo>
                    <a:lnTo>
                      <a:pt x="7" y="25"/>
                    </a:lnTo>
                    <a:lnTo>
                      <a:pt x="25" y="33"/>
                    </a:lnTo>
                    <a:close/>
                    <a:moveTo>
                      <a:pt x="4" y="35"/>
                    </a:moveTo>
                    <a:lnTo>
                      <a:pt x="4" y="33"/>
                    </a:lnTo>
                    <a:lnTo>
                      <a:pt x="5" y="31"/>
                    </a:lnTo>
                    <a:lnTo>
                      <a:pt x="12" y="35"/>
                    </a:lnTo>
                    <a:lnTo>
                      <a:pt x="4" y="35"/>
                    </a:lnTo>
                    <a:close/>
                    <a:moveTo>
                      <a:pt x="22" y="35"/>
                    </a:moveTo>
                    <a:lnTo>
                      <a:pt x="22" y="39"/>
                    </a:lnTo>
                    <a:lnTo>
                      <a:pt x="4" y="39"/>
                    </a:lnTo>
                    <a:lnTo>
                      <a:pt x="4" y="35"/>
                    </a:lnTo>
                    <a:lnTo>
                      <a:pt x="22" y="35"/>
                    </a:lnTo>
                    <a:close/>
                    <a:moveTo>
                      <a:pt x="22" y="39"/>
                    </a:moveTo>
                    <a:lnTo>
                      <a:pt x="22" y="43"/>
                    </a:lnTo>
                    <a:lnTo>
                      <a:pt x="19" y="45"/>
                    </a:lnTo>
                    <a:lnTo>
                      <a:pt x="12" y="39"/>
                    </a:lnTo>
                    <a:lnTo>
                      <a:pt x="22" y="39"/>
                    </a:lnTo>
                    <a:close/>
                    <a:moveTo>
                      <a:pt x="19" y="45"/>
                    </a:moveTo>
                    <a:lnTo>
                      <a:pt x="16" y="49"/>
                    </a:lnTo>
                    <a:lnTo>
                      <a:pt x="2" y="35"/>
                    </a:lnTo>
                    <a:lnTo>
                      <a:pt x="6" y="32"/>
                    </a:lnTo>
                    <a:lnTo>
                      <a:pt x="19" y="45"/>
                    </a:lnTo>
                    <a:close/>
                    <a:moveTo>
                      <a:pt x="0" y="42"/>
                    </a:moveTo>
                    <a:lnTo>
                      <a:pt x="0" y="38"/>
                    </a:lnTo>
                    <a:lnTo>
                      <a:pt x="2" y="35"/>
                    </a:lnTo>
                    <a:lnTo>
                      <a:pt x="9" y="42"/>
                    </a:lnTo>
                    <a:lnTo>
                      <a:pt x="0" y="42"/>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6" y="42"/>
                    </a:moveTo>
                    <a:lnTo>
                      <a:pt x="19" y="44"/>
                    </a:lnTo>
                    <a:lnTo>
                      <a:pt x="6" y="59"/>
                    </a:lnTo>
                    <a:lnTo>
                      <a:pt x="2" y="55"/>
                    </a:lnTo>
                    <a:lnTo>
                      <a:pt x="16" y="42"/>
                    </a:lnTo>
                    <a:close/>
                    <a:moveTo>
                      <a:pt x="19" y="44"/>
                    </a:moveTo>
                    <a:lnTo>
                      <a:pt x="22" y="48"/>
                    </a:lnTo>
                    <a:lnTo>
                      <a:pt x="22" y="52"/>
                    </a:lnTo>
                    <a:lnTo>
                      <a:pt x="12" y="52"/>
                    </a:lnTo>
                    <a:lnTo>
                      <a:pt x="19" y="44"/>
                    </a:lnTo>
                    <a:close/>
                    <a:moveTo>
                      <a:pt x="22" y="52"/>
                    </a:moveTo>
                    <a:lnTo>
                      <a:pt x="22" y="54"/>
                    </a:lnTo>
                    <a:lnTo>
                      <a:pt x="4" y="54"/>
                    </a:lnTo>
                    <a:lnTo>
                      <a:pt x="4" y="52"/>
                    </a:lnTo>
                    <a:lnTo>
                      <a:pt x="22" y="52"/>
                    </a:lnTo>
                    <a:close/>
                    <a:moveTo>
                      <a:pt x="6" y="62"/>
                    </a:moveTo>
                    <a:lnTo>
                      <a:pt x="4" y="59"/>
                    </a:lnTo>
                    <a:lnTo>
                      <a:pt x="4" y="54"/>
                    </a:lnTo>
                    <a:lnTo>
                      <a:pt x="12" y="54"/>
                    </a:lnTo>
                    <a:lnTo>
                      <a:pt x="6" y="62"/>
                    </a:lnTo>
                    <a:close/>
                    <a:moveTo>
                      <a:pt x="19" y="48"/>
                    </a:moveTo>
                    <a:lnTo>
                      <a:pt x="22" y="51"/>
                    </a:lnTo>
                    <a:lnTo>
                      <a:pt x="9" y="64"/>
                    </a:lnTo>
                    <a:lnTo>
                      <a:pt x="6" y="62"/>
                    </a:lnTo>
                    <a:lnTo>
                      <a:pt x="19" y="48"/>
                    </a:lnTo>
                    <a:close/>
                    <a:moveTo>
                      <a:pt x="22" y="51"/>
                    </a:moveTo>
                    <a:lnTo>
                      <a:pt x="22" y="51"/>
                    </a:lnTo>
                    <a:lnTo>
                      <a:pt x="16" y="57"/>
                    </a:lnTo>
                    <a:lnTo>
                      <a:pt x="22" y="51"/>
                    </a:lnTo>
                    <a:close/>
                    <a:moveTo>
                      <a:pt x="22" y="51"/>
                    </a:moveTo>
                    <a:lnTo>
                      <a:pt x="26" y="54"/>
                    </a:lnTo>
                    <a:lnTo>
                      <a:pt x="12" y="67"/>
                    </a:lnTo>
                    <a:lnTo>
                      <a:pt x="9" y="64"/>
                    </a:lnTo>
                    <a:lnTo>
                      <a:pt x="22" y="51"/>
                    </a:lnTo>
                    <a:close/>
                    <a:moveTo>
                      <a:pt x="12" y="67"/>
                    </a:moveTo>
                    <a:lnTo>
                      <a:pt x="12" y="67"/>
                    </a:lnTo>
                    <a:lnTo>
                      <a:pt x="19" y="61"/>
                    </a:lnTo>
                    <a:lnTo>
                      <a:pt x="12" y="67"/>
                    </a:lnTo>
                    <a:close/>
                    <a:moveTo>
                      <a:pt x="26" y="54"/>
                    </a:moveTo>
                    <a:lnTo>
                      <a:pt x="29" y="57"/>
                    </a:lnTo>
                    <a:lnTo>
                      <a:pt x="16" y="71"/>
                    </a:lnTo>
                    <a:lnTo>
                      <a:pt x="12" y="67"/>
                    </a:lnTo>
                    <a:lnTo>
                      <a:pt x="26" y="54"/>
                    </a:lnTo>
                    <a:close/>
                    <a:moveTo>
                      <a:pt x="22" y="74"/>
                    </a:moveTo>
                    <a:lnTo>
                      <a:pt x="18" y="74"/>
                    </a:lnTo>
                    <a:lnTo>
                      <a:pt x="16" y="71"/>
                    </a:lnTo>
                    <a:lnTo>
                      <a:pt x="22" y="64"/>
                    </a:lnTo>
                    <a:lnTo>
                      <a:pt x="22" y="74"/>
                    </a:lnTo>
                    <a:close/>
                    <a:moveTo>
                      <a:pt x="22" y="54"/>
                    </a:moveTo>
                    <a:lnTo>
                      <a:pt x="26" y="54"/>
                    </a:lnTo>
                    <a:lnTo>
                      <a:pt x="26" y="74"/>
                    </a:lnTo>
                    <a:lnTo>
                      <a:pt x="22" y="74"/>
                    </a:lnTo>
                    <a:lnTo>
                      <a:pt x="22" y="54"/>
                    </a:lnTo>
                    <a:close/>
                    <a:moveTo>
                      <a:pt x="26" y="54"/>
                    </a:moveTo>
                    <a:lnTo>
                      <a:pt x="28" y="54"/>
                    </a:lnTo>
                    <a:lnTo>
                      <a:pt x="30" y="55"/>
                    </a:lnTo>
                    <a:lnTo>
                      <a:pt x="26" y="64"/>
                    </a:lnTo>
                    <a:lnTo>
                      <a:pt x="26" y="54"/>
                    </a:lnTo>
                    <a:close/>
                    <a:moveTo>
                      <a:pt x="30" y="55"/>
                    </a:moveTo>
                    <a:lnTo>
                      <a:pt x="36" y="59"/>
                    </a:lnTo>
                    <a:lnTo>
                      <a:pt x="28" y="76"/>
                    </a:lnTo>
                    <a:lnTo>
                      <a:pt x="21" y="73"/>
                    </a:lnTo>
                    <a:lnTo>
                      <a:pt x="30" y="55"/>
                    </a:lnTo>
                    <a:close/>
                    <a:moveTo>
                      <a:pt x="32" y="77"/>
                    </a:moveTo>
                    <a:lnTo>
                      <a:pt x="30" y="77"/>
                    </a:lnTo>
                    <a:lnTo>
                      <a:pt x="28" y="76"/>
                    </a:lnTo>
                    <a:lnTo>
                      <a:pt x="32" y="67"/>
                    </a:lnTo>
                    <a:lnTo>
                      <a:pt x="32" y="77"/>
                    </a:lnTo>
                    <a:close/>
                    <a:moveTo>
                      <a:pt x="32" y="57"/>
                    </a:moveTo>
                    <a:lnTo>
                      <a:pt x="34" y="57"/>
                    </a:lnTo>
                    <a:lnTo>
                      <a:pt x="34" y="77"/>
                    </a:lnTo>
                    <a:lnTo>
                      <a:pt x="32" y="77"/>
                    </a:lnTo>
                    <a:lnTo>
                      <a:pt x="32" y="57"/>
                    </a:lnTo>
                    <a:close/>
                    <a:moveTo>
                      <a:pt x="34" y="57"/>
                    </a:moveTo>
                    <a:lnTo>
                      <a:pt x="41" y="57"/>
                    </a:lnTo>
                    <a:lnTo>
                      <a:pt x="41" y="77"/>
                    </a:lnTo>
                    <a:lnTo>
                      <a:pt x="34" y="77"/>
                    </a:lnTo>
                    <a:lnTo>
                      <a:pt x="34" y="57"/>
                    </a:lnTo>
                    <a:close/>
                    <a:moveTo>
                      <a:pt x="45" y="76"/>
                    </a:moveTo>
                    <a:lnTo>
                      <a:pt x="43" y="77"/>
                    </a:lnTo>
                    <a:lnTo>
                      <a:pt x="41" y="77"/>
                    </a:lnTo>
                    <a:lnTo>
                      <a:pt x="41" y="67"/>
                    </a:lnTo>
                    <a:lnTo>
                      <a:pt x="45" y="76"/>
                    </a:lnTo>
                    <a:close/>
                    <a:moveTo>
                      <a:pt x="37" y="59"/>
                    </a:moveTo>
                    <a:lnTo>
                      <a:pt x="43" y="55"/>
                    </a:lnTo>
                    <a:lnTo>
                      <a:pt x="52" y="73"/>
                    </a:lnTo>
                    <a:lnTo>
                      <a:pt x="45" y="76"/>
                    </a:lnTo>
                    <a:lnTo>
                      <a:pt x="37" y="59"/>
                    </a:lnTo>
                    <a:close/>
                    <a:moveTo>
                      <a:pt x="43" y="55"/>
                    </a:moveTo>
                    <a:lnTo>
                      <a:pt x="45" y="54"/>
                    </a:lnTo>
                    <a:lnTo>
                      <a:pt x="48" y="54"/>
                    </a:lnTo>
                    <a:lnTo>
                      <a:pt x="48" y="64"/>
                    </a:lnTo>
                    <a:lnTo>
                      <a:pt x="43" y="55"/>
                    </a:lnTo>
                    <a:close/>
                    <a:moveTo>
                      <a:pt x="48" y="54"/>
                    </a:moveTo>
                    <a:lnTo>
                      <a:pt x="51" y="54"/>
                    </a:lnTo>
                    <a:lnTo>
                      <a:pt x="51" y="74"/>
                    </a:lnTo>
                    <a:lnTo>
                      <a:pt x="48" y="74"/>
                    </a:lnTo>
                    <a:lnTo>
                      <a:pt x="48" y="54"/>
                    </a:lnTo>
                    <a:close/>
                    <a:moveTo>
                      <a:pt x="55" y="73"/>
                    </a:moveTo>
                    <a:lnTo>
                      <a:pt x="53" y="74"/>
                    </a:lnTo>
                    <a:lnTo>
                      <a:pt x="51" y="74"/>
                    </a:lnTo>
                    <a:lnTo>
                      <a:pt x="51" y="64"/>
                    </a:lnTo>
                    <a:lnTo>
                      <a:pt x="55" y="73"/>
                    </a:lnTo>
                    <a:close/>
                    <a:moveTo>
                      <a:pt x="47" y="55"/>
                    </a:moveTo>
                    <a:lnTo>
                      <a:pt x="53" y="53"/>
                    </a:lnTo>
                    <a:lnTo>
                      <a:pt x="61" y="70"/>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3" name="Freeform 690">
                <a:extLst>
                  <a:ext uri="{FF2B5EF4-FFF2-40B4-BE49-F238E27FC236}">
                    <a16:creationId xmlns:a16="http://schemas.microsoft.com/office/drawing/2014/main" id="{6645150A-7624-433C-97C8-7313CB66CDFB}"/>
                  </a:ext>
                </a:extLst>
              </p:cNvPr>
              <p:cNvSpPr>
                <a:spLocks/>
              </p:cNvSpPr>
              <p:nvPr/>
            </p:nvSpPr>
            <p:spPr bwMode="auto">
              <a:xfrm>
                <a:off x="3540" y="2403"/>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1 w 67"/>
                  <a:gd name="T65" fmla="*/ 4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4" y="44"/>
                    </a:lnTo>
                    <a:lnTo>
                      <a:pt x="58" y="40"/>
                    </a:lnTo>
                    <a:lnTo>
                      <a:pt x="61" y="37"/>
                    </a:lnTo>
                    <a:lnTo>
                      <a:pt x="64" y="32"/>
                    </a:lnTo>
                    <a:lnTo>
                      <a:pt x="64" y="28"/>
                    </a:lnTo>
                    <a:lnTo>
                      <a:pt x="67" y="25"/>
                    </a:lnTo>
                    <a:lnTo>
                      <a:pt x="67" y="18"/>
                    </a:lnTo>
                    <a:lnTo>
                      <a:pt x="64" y="15"/>
                    </a:lnTo>
                    <a:lnTo>
                      <a:pt x="64" y="12"/>
                    </a:lnTo>
                    <a:lnTo>
                      <a:pt x="61" y="5"/>
                    </a:lnTo>
                    <a:lnTo>
                      <a:pt x="58" y="5"/>
                    </a:lnTo>
                    <a:lnTo>
                      <a:pt x="54" y="3"/>
                    </a:lnTo>
                    <a:lnTo>
                      <a:pt x="52" y="0"/>
                    </a:lnTo>
                    <a:lnTo>
                      <a:pt x="45" y="0"/>
                    </a:lnTo>
                    <a:lnTo>
                      <a:pt x="42" y="0"/>
                    </a:lnTo>
                    <a:lnTo>
                      <a:pt x="35" y="0"/>
                    </a:lnTo>
                    <a:lnTo>
                      <a:pt x="29" y="3"/>
                    </a:lnTo>
                    <a:lnTo>
                      <a:pt x="26" y="3"/>
                    </a:lnTo>
                    <a:lnTo>
                      <a:pt x="20" y="5"/>
                    </a:lnTo>
                    <a:lnTo>
                      <a:pt x="17" y="8"/>
                    </a:lnTo>
                    <a:lnTo>
                      <a:pt x="10" y="12"/>
                    </a:lnTo>
                    <a:lnTo>
                      <a:pt x="7" y="15"/>
                    </a:lnTo>
                    <a:lnTo>
                      <a:pt x="3" y="22"/>
                    </a:lnTo>
                    <a:lnTo>
                      <a:pt x="3" y="25"/>
                    </a:lnTo>
                    <a:lnTo>
                      <a:pt x="0" y="28"/>
                    </a:lnTo>
                    <a:lnTo>
                      <a:pt x="0" y="34"/>
                    </a:lnTo>
                    <a:lnTo>
                      <a:pt x="0" y="37"/>
                    </a:lnTo>
                    <a:lnTo>
                      <a:pt x="0" y="40"/>
                    </a:lnTo>
                    <a:lnTo>
                      <a:pt x="3" y="47"/>
                    </a:lnTo>
                    <a:lnTo>
                      <a:pt x="3" y="50"/>
                    </a:lnTo>
                    <a:lnTo>
                      <a:pt x="7" y="54"/>
                    </a:lnTo>
                    <a:lnTo>
                      <a:pt x="13" y="54"/>
                    </a:lnTo>
                    <a:lnTo>
                      <a:pt x="17" y="57"/>
                    </a:lnTo>
                    <a:lnTo>
                      <a:pt x="20" y="57"/>
                    </a:lnTo>
                    <a:lnTo>
                      <a:pt x="26" y="57"/>
                    </a:lnTo>
                    <a:lnTo>
                      <a:pt x="32"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4" name="Freeform 691">
                <a:extLst>
                  <a:ext uri="{FF2B5EF4-FFF2-40B4-BE49-F238E27FC236}">
                    <a16:creationId xmlns:a16="http://schemas.microsoft.com/office/drawing/2014/main" id="{6A0F4F40-6A25-4A5B-9A70-5BF57547758C}"/>
                  </a:ext>
                </a:extLst>
              </p:cNvPr>
              <p:cNvSpPr>
                <a:spLocks noEditPoints="1"/>
              </p:cNvSpPr>
              <p:nvPr/>
            </p:nvSpPr>
            <p:spPr bwMode="auto">
              <a:xfrm>
                <a:off x="3538" y="2401"/>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1 h 76"/>
                  <a:gd name="T34" fmla="*/ 5 w 86"/>
                  <a:gd name="T35" fmla="*/ 1 h 76"/>
                  <a:gd name="T36" fmla="*/ 4 w 86"/>
                  <a:gd name="T37" fmla="*/ 1 h 76"/>
                  <a:gd name="T38" fmla="*/ 4 w 86"/>
                  <a:gd name="T39" fmla="*/ 2 h 76"/>
                  <a:gd name="T40" fmla="*/ 3 w 86"/>
                  <a:gd name="T41" fmla="*/ 1 h 76"/>
                  <a:gd name="T42" fmla="*/ 3 w 86"/>
                  <a:gd name="T43" fmla="*/ 1 h 76"/>
                  <a:gd name="T44" fmla="*/ 4 w 86"/>
                  <a:gd name="T45" fmla="*/ 0 h 76"/>
                  <a:gd name="T46" fmla="*/ 4 w 86"/>
                  <a:gd name="T47" fmla="*/ 0 h 76"/>
                  <a:gd name="T48" fmla="*/ 3 w 86"/>
                  <a:gd name="T49" fmla="*/ 1 h 76"/>
                  <a:gd name="T50" fmla="*/ 2 w 86"/>
                  <a:gd name="T51" fmla="*/ 0 h 76"/>
                  <a:gd name="T52" fmla="*/ 2 w 86"/>
                  <a:gd name="T53" fmla="*/ 1 h 76"/>
                  <a:gd name="T54" fmla="*/ 2 w 86"/>
                  <a:gd name="T55" fmla="*/ 2 h 76"/>
                  <a:gd name="T56" fmla="*/ 2 w 86"/>
                  <a:gd name="T57" fmla="*/ 0 h 76"/>
                  <a:gd name="T58" fmla="*/ 2 w 86"/>
                  <a:gd name="T59" fmla="*/ 0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1 h 76"/>
                  <a:gd name="T72" fmla="*/ 1 w 86"/>
                  <a:gd name="T73" fmla="*/ 2 h 76"/>
                  <a:gd name="T74" fmla="*/ 0 w 86"/>
                  <a:gd name="T75" fmla="*/ 2 h 76"/>
                  <a:gd name="T76" fmla="*/ 0 w 86"/>
                  <a:gd name="T77" fmla="*/ 2 h 76"/>
                  <a:gd name="T78" fmla="*/ 1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1 w 86"/>
                  <a:gd name="T91" fmla="*/ 3 h 76"/>
                  <a:gd name="T92" fmla="*/ 1 w 86"/>
                  <a:gd name="T93" fmla="*/ 4 h 76"/>
                  <a:gd name="T94" fmla="*/ 0 w 86"/>
                  <a:gd name="T95" fmla="*/ 4 h 76"/>
                  <a:gd name="T96" fmla="*/ 0 w 86"/>
                  <a:gd name="T97" fmla="*/ 4 h 76"/>
                  <a:gd name="T98" fmla="*/ 1 w 86"/>
                  <a:gd name="T99" fmla="*/ 5 h 76"/>
                  <a:gd name="T100" fmla="*/ 1 w 86"/>
                  <a:gd name="T101" fmla="*/ 4 h 76"/>
                  <a:gd name="T102" fmla="*/ 2 w 86"/>
                  <a:gd name="T103" fmla="*/ 4 h 76"/>
                  <a:gd name="T104" fmla="*/ 1 w 86"/>
                  <a:gd name="T105" fmla="*/ 5 h 76"/>
                  <a:gd name="T106" fmla="*/ 1 w 86"/>
                  <a:gd name="T107" fmla="*/ 5 h 76"/>
                  <a:gd name="T108" fmla="*/ 2 w 86"/>
                  <a:gd name="T109" fmla="*/ 4 h 76"/>
                  <a:gd name="T110" fmla="*/ 2 w 86"/>
                  <a:gd name="T111" fmla="*/ 4 h 76"/>
                  <a:gd name="T112" fmla="*/ 3 w 86"/>
                  <a:gd name="T113" fmla="*/ 5 h 76"/>
                  <a:gd name="T114" fmla="*/ 3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1"/>
                    </a:moveTo>
                    <a:lnTo>
                      <a:pt x="57" y="48"/>
                    </a:lnTo>
                    <a:lnTo>
                      <a:pt x="64" y="66"/>
                    </a:lnTo>
                    <a:lnTo>
                      <a:pt x="59" y="69"/>
                    </a:lnTo>
                    <a:lnTo>
                      <a:pt x="50" y="51"/>
                    </a:lnTo>
                    <a:close/>
                    <a:moveTo>
                      <a:pt x="68" y="64"/>
                    </a:moveTo>
                    <a:lnTo>
                      <a:pt x="67" y="65"/>
                    </a:lnTo>
                    <a:lnTo>
                      <a:pt x="64" y="66"/>
                    </a:lnTo>
                    <a:lnTo>
                      <a:pt x="61" y="57"/>
                    </a:lnTo>
                    <a:lnTo>
                      <a:pt x="68" y="64"/>
                    </a:lnTo>
                    <a:close/>
                    <a:moveTo>
                      <a:pt x="53" y="50"/>
                    </a:moveTo>
                    <a:lnTo>
                      <a:pt x="57" y="47"/>
                    </a:lnTo>
                    <a:lnTo>
                      <a:pt x="71" y="60"/>
                    </a:lnTo>
                    <a:lnTo>
                      <a:pt x="68" y="64"/>
                    </a:lnTo>
                    <a:lnTo>
                      <a:pt x="53" y="50"/>
                    </a:lnTo>
                    <a:close/>
                    <a:moveTo>
                      <a:pt x="71" y="60"/>
                    </a:moveTo>
                    <a:lnTo>
                      <a:pt x="61" y="70"/>
                    </a:lnTo>
                    <a:lnTo>
                      <a:pt x="71" y="60"/>
                    </a:lnTo>
                    <a:lnTo>
                      <a:pt x="63" y="54"/>
                    </a:lnTo>
                    <a:lnTo>
                      <a:pt x="71" y="60"/>
                    </a:lnTo>
                    <a:close/>
                    <a:moveTo>
                      <a:pt x="57" y="47"/>
                    </a:moveTo>
                    <a:lnTo>
                      <a:pt x="60" y="44"/>
                    </a:lnTo>
                    <a:lnTo>
                      <a:pt x="73" y="57"/>
                    </a:lnTo>
                    <a:lnTo>
                      <a:pt x="71" y="60"/>
                    </a:lnTo>
                    <a:lnTo>
                      <a:pt x="57" y="47"/>
                    </a:lnTo>
                    <a:close/>
                    <a:moveTo>
                      <a:pt x="60" y="44"/>
                    </a:moveTo>
                    <a:lnTo>
                      <a:pt x="60" y="44"/>
                    </a:lnTo>
                    <a:lnTo>
                      <a:pt x="67" y="50"/>
                    </a:lnTo>
                    <a:lnTo>
                      <a:pt x="60" y="44"/>
                    </a:lnTo>
                    <a:close/>
                    <a:moveTo>
                      <a:pt x="60" y="44"/>
                    </a:moveTo>
                    <a:lnTo>
                      <a:pt x="63" y="40"/>
                    </a:lnTo>
                    <a:lnTo>
                      <a:pt x="76" y="54"/>
                    </a:lnTo>
                    <a:lnTo>
                      <a:pt x="73" y="57"/>
                    </a:lnTo>
                    <a:lnTo>
                      <a:pt x="60" y="44"/>
                    </a:lnTo>
                    <a:close/>
                    <a:moveTo>
                      <a:pt x="79" y="51"/>
                    </a:moveTo>
                    <a:lnTo>
                      <a:pt x="78" y="53"/>
                    </a:lnTo>
                    <a:lnTo>
                      <a:pt x="76" y="54"/>
                    </a:lnTo>
                    <a:lnTo>
                      <a:pt x="70" y="47"/>
                    </a:lnTo>
                    <a:lnTo>
                      <a:pt x="79" y="51"/>
                    </a:lnTo>
                    <a:close/>
                    <a:moveTo>
                      <a:pt x="61" y="43"/>
                    </a:moveTo>
                    <a:lnTo>
                      <a:pt x="64" y="37"/>
                    </a:lnTo>
                    <a:lnTo>
                      <a:pt x="82" y="45"/>
                    </a:lnTo>
                    <a:lnTo>
                      <a:pt x="79" y="51"/>
                    </a:lnTo>
                    <a:lnTo>
                      <a:pt x="61" y="43"/>
                    </a:lnTo>
                    <a:close/>
                    <a:moveTo>
                      <a:pt x="83" y="42"/>
                    </a:moveTo>
                    <a:lnTo>
                      <a:pt x="83" y="44"/>
                    </a:lnTo>
                    <a:lnTo>
                      <a:pt x="82" y="45"/>
                    </a:lnTo>
                    <a:lnTo>
                      <a:pt x="73" y="42"/>
                    </a:lnTo>
                    <a:lnTo>
                      <a:pt x="83" y="42"/>
                    </a:lnTo>
                    <a:close/>
                    <a:moveTo>
                      <a:pt x="63" y="42"/>
                    </a:moveTo>
                    <a:lnTo>
                      <a:pt x="63" y="38"/>
                    </a:lnTo>
                    <a:lnTo>
                      <a:pt x="83" y="38"/>
                    </a:lnTo>
                    <a:lnTo>
                      <a:pt x="83" y="42"/>
                    </a:lnTo>
                    <a:lnTo>
                      <a:pt x="63" y="42"/>
                    </a:lnTo>
                    <a:close/>
                    <a:moveTo>
                      <a:pt x="63" y="38"/>
                    </a:moveTo>
                    <a:lnTo>
                      <a:pt x="63" y="34"/>
                    </a:lnTo>
                    <a:lnTo>
                      <a:pt x="67" y="32"/>
                    </a:lnTo>
                    <a:lnTo>
                      <a:pt x="73" y="38"/>
                    </a:lnTo>
                    <a:lnTo>
                      <a:pt x="63" y="38"/>
                    </a:lnTo>
                    <a:close/>
                    <a:moveTo>
                      <a:pt x="67" y="32"/>
                    </a:moveTo>
                    <a:lnTo>
                      <a:pt x="70" y="28"/>
                    </a:lnTo>
                    <a:lnTo>
                      <a:pt x="83" y="42"/>
                    </a:lnTo>
                    <a:lnTo>
                      <a:pt x="80" y="45"/>
                    </a:lnTo>
                    <a:lnTo>
                      <a:pt x="67" y="32"/>
                    </a:lnTo>
                    <a:close/>
                    <a:moveTo>
                      <a:pt x="86" y="35"/>
                    </a:moveTo>
                    <a:lnTo>
                      <a:pt x="86" y="38"/>
                    </a:lnTo>
                    <a:lnTo>
                      <a:pt x="83" y="42"/>
                    </a:lnTo>
                    <a:lnTo>
                      <a:pt x="76" y="35"/>
                    </a:lnTo>
                    <a:lnTo>
                      <a:pt x="86" y="35"/>
                    </a:lnTo>
                    <a:close/>
                    <a:moveTo>
                      <a:pt x="67" y="35"/>
                    </a:moveTo>
                    <a:lnTo>
                      <a:pt x="67" y="28"/>
                    </a:lnTo>
                    <a:lnTo>
                      <a:pt x="86" y="28"/>
                    </a:lnTo>
                    <a:lnTo>
                      <a:pt x="86" y="35"/>
                    </a:lnTo>
                    <a:lnTo>
                      <a:pt x="67" y="35"/>
                    </a:lnTo>
                    <a:close/>
                    <a:moveTo>
                      <a:pt x="83" y="22"/>
                    </a:moveTo>
                    <a:lnTo>
                      <a:pt x="86" y="24"/>
                    </a:lnTo>
                    <a:lnTo>
                      <a:pt x="86" y="28"/>
                    </a:lnTo>
                    <a:lnTo>
                      <a:pt x="76" y="28"/>
                    </a:lnTo>
                    <a:lnTo>
                      <a:pt x="83" y="22"/>
                    </a:lnTo>
                    <a:close/>
                    <a:moveTo>
                      <a:pt x="70" y="35"/>
                    </a:moveTo>
                    <a:lnTo>
                      <a:pt x="67" y="32"/>
                    </a:lnTo>
                    <a:lnTo>
                      <a:pt x="80" y="18"/>
                    </a:lnTo>
                    <a:lnTo>
                      <a:pt x="83" y="22"/>
                    </a:lnTo>
                    <a:lnTo>
                      <a:pt x="70" y="35"/>
                    </a:lnTo>
                    <a:close/>
                    <a:moveTo>
                      <a:pt x="67" y="32"/>
                    </a:moveTo>
                    <a:lnTo>
                      <a:pt x="63" y="29"/>
                    </a:lnTo>
                    <a:lnTo>
                      <a:pt x="63" y="25"/>
                    </a:lnTo>
                    <a:lnTo>
                      <a:pt x="73" y="25"/>
                    </a:lnTo>
                    <a:lnTo>
                      <a:pt x="67" y="32"/>
                    </a:lnTo>
                    <a:close/>
                    <a:moveTo>
                      <a:pt x="63" y="25"/>
                    </a:moveTo>
                    <a:lnTo>
                      <a:pt x="63" y="22"/>
                    </a:lnTo>
                    <a:lnTo>
                      <a:pt x="83" y="22"/>
                    </a:lnTo>
                    <a:lnTo>
                      <a:pt x="83" y="25"/>
                    </a:lnTo>
                    <a:lnTo>
                      <a:pt x="63" y="25"/>
                    </a:lnTo>
                    <a:close/>
                    <a:moveTo>
                      <a:pt x="82" y="17"/>
                    </a:moveTo>
                    <a:lnTo>
                      <a:pt x="83" y="19"/>
                    </a:lnTo>
                    <a:lnTo>
                      <a:pt x="83" y="22"/>
                    </a:lnTo>
                    <a:lnTo>
                      <a:pt x="73" y="22"/>
                    </a:lnTo>
                    <a:lnTo>
                      <a:pt x="82" y="17"/>
                    </a:lnTo>
                    <a:close/>
                    <a:moveTo>
                      <a:pt x="64" y="26"/>
                    </a:moveTo>
                    <a:lnTo>
                      <a:pt x="61" y="19"/>
                    </a:lnTo>
                    <a:lnTo>
                      <a:pt x="79" y="12"/>
                    </a:lnTo>
                    <a:lnTo>
                      <a:pt x="82" y="17"/>
                    </a:lnTo>
                    <a:lnTo>
                      <a:pt x="64" y="26"/>
                    </a:lnTo>
                    <a:close/>
                    <a:moveTo>
                      <a:pt x="70" y="6"/>
                    </a:moveTo>
                    <a:lnTo>
                      <a:pt x="76" y="6"/>
                    </a:lnTo>
                    <a:lnTo>
                      <a:pt x="79" y="12"/>
                    </a:lnTo>
                    <a:lnTo>
                      <a:pt x="70" y="15"/>
                    </a:lnTo>
                    <a:lnTo>
                      <a:pt x="70" y="6"/>
                    </a:lnTo>
                    <a:close/>
                    <a:moveTo>
                      <a:pt x="70" y="25"/>
                    </a:moveTo>
                    <a:lnTo>
                      <a:pt x="67" y="25"/>
                    </a:lnTo>
                    <a:lnTo>
                      <a:pt x="67" y="6"/>
                    </a:lnTo>
                    <a:lnTo>
                      <a:pt x="70" y="6"/>
                    </a:lnTo>
                    <a:lnTo>
                      <a:pt x="70" y="25"/>
                    </a:lnTo>
                    <a:close/>
                    <a:moveTo>
                      <a:pt x="67" y="25"/>
                    </a:moveTo>
                    <a:lnTo>
                      <a:pt x="63" y="25"/>
                    </a:lnTo>
                    <a:lnTo>
                      <a:pt x="60" y="23"/>
                    </a:lnTo>
                    <a:lnTo>
                      <a:pt x="67" y="15"/>
                    </a:lnTo>
                    <a:lnTo>
                      <a:pt x="67" y="25"/>
                    </a:lnTo>
                    <a:close/>
                    <a:moveTo>
                      <a:pt x="60" y="23"/>
                    </a:moveTo>
                    <a:lnTo>
                      <a:pt x="57" y="19"/>
                    </a:lnTo>
                    <a:lnTo>
                      <a:pt x="71" y="5"/>
                    </a:lnTo>
                    <a:lnTo>
                      <a:pt x="73" y="8"/>
                    </a:lnTo>
                    <a:lnTo>
                      <a:pt x="60" y="23"/>
                    </a:lnTo>
                    <a:close/>
                    <a:moveTo>
                      <a:pt x="57" y="19"/>
                    </a:moveTo>
                    <a:lnTo>
                      <a:pt x="67" y="28"/>
                    </a:lnTo>
                    <a:lnTo>
                      <a:pt x="57" y="19"/>
                    </a:lnTo>
                    <a:lnTo>
                      <a:pt x="63" y="13"/>
                    </a:lnTo>
                    <a:lnTo>
                      <a:pt x="57" y="19"/>
                    </a:lnTo>
                    <a:close/>
                    <a:moveTo>
                      <a:pt x="57" y="19"/>
                    </a:moveTo>
                    <a:lnTo>
                      <a:pt x="53" y="16"/>
                    </a:lnTo>
                    <a:lnTo>
                      <a:pt x="68" y="3"/>
                    </a:lnTo>
                    <a:lnTo>
                      <a:pt x="71" y="6"/>
                    </a:lnTo>
                    <a:lnTo>
                      <a:pt x="57" y="19"/>
                    </a:lnTo>
                    <a:close/>
                    <a:moveTo>
                      <a:pt x="61" y="0"/>
                    </a:moveTo>
                    <a:lnTo>
                      <a:pt x="64" y="0"/>
                    </a:lnTo>
                    <a:lnTo>
                      <a:pt x="68" y="3"/>
                    </a:lnTo>
                    <a:lnTo>
                      <a:pt x="61" y="10"/>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0" y="1"/>
                    </a:moveTo>
                    <a:lnTo>
                      <a:pt x="42" y="0"/>
                    </a:lnTo>
                    <a:lnTo>
                      <a:pt x="44" y="0"/>
                    </a:lnTo>
                    <a:lnTo>
                      <a:pt x="44" y="10"/>
                    </a:lnTo>
                    <a:lnTo>
                      <a:pt x="40" y="1"/>
                    </a:lnTo>
                    <a:close/>
                    <a:moveTo>
                      <a:pt x="49" y="17"/>
                    </a:moveTo>
                    <a:lnTo>
                      <a:pt x="42" y="21"/>
                    </a:lnTo>
                    <a:lnTo>
                      <a:pt x="33" y="4"/>
                    </a:lnTo>
                    <a:lnTo>
                      <a:pt x="40" y="1"/>
                    </a:lnTo>
                    <a:lnTo>
                      <a:pt x="49" y="17"/>
                    </a:lnTo>
                    <a:close/>
                    <a:moveTo>
                      <a:pt x="42" y="21"/>
                    </a:moveTo>
                    <a:lnTo>
                      <a:pt x="40" y="22"/>
                    </a:lnTo>
                    <a:lnTo>
                      <a:pt x="38" y="22"/>
                    </a:lnTo>
                    <a:lnTo>
                      <a:pt x="38" y="13"/>
                    </a:lnTo>
                    <a:lnTo>
                      <a:pt x="42" y="21"/>
                    </a:lnTo>
                    <a:close/>
                    <a:moveTo>
                      <a:pt x="38" y="22"/>
                    </a:moveTo>
                    <a:lnTo>
                      <a:pt x="35" y="22"/>
                    </a:lnTo>
                    <a:lnTo>
                      <a:pt x="35" y="3"/>
                    </a:lnTo>
                    <a:lnTo>
                      <a:pt x="38" y="3"/>
                    </a:lnTo>
                    <a:lnTo>
                      <a:pt x="38" y="22"/>
                    </a:lnTo>
                    <a:close/>
                    <a:moveTo>
                      <a:pt x="31" y="4"/>
                    </a:moveTo>
                    <a:lnTo>
                      <a:pt x="32" y="3"/>
                    </a:lnTo>
                    <a:lnTo>
                      <a:pt x="35" y="3"/>
                    </a:lnTo>
                    <a:lnTo>
                      <a:pt x="35" y="13"/>
                    </a:lnTo>
                    <a:lnTo>
                      <a:pt x="31" y="4"/>
                    </a:lnTo>
                    <a:close/>
                    <a:moveTo>
                      <a:pt x="39" y="21"/>
                    </a:moveTo>
                    <a:lnTo>
                      <a:pt x="33" y="24"/>
                    </a:lnTo>
                    <a:lnTo>
                      <a:pt x="25" y="7"/>
                    </a:lnTo>
                    <a:lnTo>
                      <a:pt x="31" y="4"/>
                    </a:lnTo>
                    <a:lnTo>
                      <a:pt x="39" y="21"/>
                    </a:lnTo>
                    <a:close/>
                    <a:moveTo>
                      <a:pt x="22" y="8"/>
                    </a:moveTo>
                    <a:lnTo>
                      <a:pt x="24" y="7"/>
                    </a:lnTo>
                    <a:lnTo>
                      <a:pt x="25" y="7"/>
                    </a:lnTo>
                    <a:lnTo>
                      <a:pt x="29" y="15"/>
                    </a:lnTo>
                    <a:lnTo>
                      <a:pt x="22" y="8"/>
                    </a:lnTo>
                    <a:close/>
                    <a:moveTo>
                      <a:pt x="36" y="23"/>
                    </a:moveTo>
                    <a:lnTo>
                      <a:pt x="32" y="25"/>
                    </a:lnTo>
                    <a:lnTo>
                      <a:pt x="19" y="12"/>
                    </a:lnTo>
                    <a:lnTo>
                      <a:pt x="22" y="8"/>
                    </a:lnTo>
                    <a:lnTo>
                      <a:pt x="36" y="23"/>
                    </a:lnTo>
                    <a:close/>
                    <a:moveTo>
                      <a:pt x="32" y="25"/>
                    </a:moveTo>
                    <a:lnTo>
                      <a:pt x="31" y="26"/>
                    </a:lnTo>
                    <a:lnTo>
                      <a:pt x="30" y="27"/>
                    </a:lnTo>
                    <a:lnTo>
                      <a:pt x="26" y="18"/>
                    </a:lnTo>
                    <a:lnTo>
                      <a:pt x="32" y="25"/>
                    </a:lnTo>
                    <a:close/>
                    <a:moveTo>
                      <a:pt x="30" y="27"/>
                    </a:moveTo>
                    <a:lnTo>
                      <a:pt x="24" y="31"/>
                    </a:lnTo>
                    <a:lnTo>
                      <a:pt x="15" y="14"/>
                    </a:lnTo>
                    <a:lnTo>
                      <a:pt x="21" y="11"/>
                    </a:lnTo>
                    <a:lnTo>
                      <a:pt x="30" y="27"/>
                    </a:lnTo>
                    <a:close/>
                    <a:moveTo>
                      <a:pt x="12" y="15"/>
                    </a:moveTo>
                    <a:lnTo>
                      <a:pt x="14" y="14"/>
                    </a:lnTo>
                    <a:lnTo>
                      <a:pt x="15" y="14"/>
                    </a:lnTo>
                    <a:lnTo>
                      <a:pt x="19" y="22"/>
                    </a:lnTo>
                    <a:lnTo>
                      <a:pt x="12" y="15"/>
                    </a:lnTo>
                    <a:close/>
                    <a:moveTo>
                      <a:pt x="26" y="28"/>
                    </a:moveTo>
                    <a:lnTo>
                      <a:pt x="22" y="32"/>
                    </a:lnTo>
                    <a:lnTo>
                      <a:pt x="9" y="18"/>
                    </a:lnTo>
                    <a:lnTo>
                      <a:pt x="12" y="15"/>
                    </a:lnTo>
                    <a:lnTo>
                      <a:pt x="26" y="28"/>
                    </a:lnTo>
                    <a:close/>
                    <a:moveTo>
                      <a:pt x="7" y="21"/>
                    </a:moveTo>
                    <a:lnTo>
                      <a:pt x="8" y="19"/>
                    </a:lnTo>
                    <a:lnTo>
                      <a:pt x="9" y="18"/>
                    </a:lnTo>
                    <a:lnTo>
                      <a:pt x="16" y="25"/>
                    </a:lnTo>
                    <a:lnTo>
                      <a:pt x="7" y="21"/>
                    </a:lnTo>
                    <a:close/>
                    <a:moveTo>
                      <a:pt x="25" y="29"/>
                    </a:moveTo>
                    <a:lnTo>
                      <a:pt x="21" y="36"/>
                    </a:lnTo>
                    <a:lnTo>
                      <a:pt x="5" y="27"/>
                    </a:lnTo>
                    <a:lnTo>
                      <a:pt x="7" y="21"/>
                    </a:lnTo>
                    <a:lnTo>
                      <a:pt x="25" y="29"/>
                    </a:lnTo>
                    <a:close/>
                    <a:moveTo>
                      <a:pt x="4" y="32"/>
                    </a:moveTo>
                    <a:lnTo>
                      <a:pt x="4" y="29"/>
                    </a:lnTo>
                    <a:lnTo>
                      <a:pt x="5" y="27"/>
                    </a:lnTo>
                    <a:lnTo>
                      <a:pt x="12" y="32"/>
                    </a:lnTo>
                    <a:lnTo>
                      <a:pt x="4" y="32"/>
                    </a:lnTo>
                    <a:close/>
                    <a:moveTo>
                      <a:pt x="22" y="32"/>
                    </a:moveTo>
                    <a:lnTo>
                      <a:pt x="22" y="35"/>
                    </a:lnTo>
                    <a:lnTo>
                      <a:pt x="4" y="35"/>
                    </a:lnTo>
                    <a:lnTo>
                      <a:pt x="4" y="32"/>
                    </a:lnTo>
                    <a:lnTo>
                      <a:pt x="22" y="32"/>
                    </a:lnTo>
                    <a:close/>
                    <a:moveTo>
                      <a:pt x="22" y="35"/>
                    </a:moveTo>
                    <a:lnTo>
                      <a:pt x="22" y="38"/>
                    </a:lnTo>
                    <a:lnTo>
                      <a:pt x="19" y="42"/>
                    </a:lnTo>
                    <a:lnTo>
                      <a:pt x="12" y="35"/>
                    </a:lnTo>
                    <a:lnTo>
                      <a:pt x="22" y="35"/>
                    </a:lnTo>
                    <a:close/>
                    <a:moveTo>
                      <a:pt x="19" y="42"/>
                    </a:moveTo>
                    <a:lnTo>
                      <a:pt x="17" y="45"/>
                    </a:lnTo>
                    <a:lnTo>
                      <a:pt x="3" y="32"/>
                    </a:lnTo>
                    <a:lnTo>
                      <a:pt x="6" y="28"/>
                    </a:lnTo>
                    <a:lnTo>
                      <a:pt x="19" y="42"/>
                    </a:lnTo>
                    <a:close/>
                    <a:moveTo>
                      <a:pt x="0" y="38"/>
                    </a:moveTo>
                    <a:lnTo>
                      <a:pt x="0" y="34"/>
                    </a:lnTo>
                    <a:lnTo>
                      <a:pt x="3"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1" y="55"/>
                    </a:moveTo>
                    <a:lnTo>
                      <a:pt x="0" y="53"/>
                    </a:lnTo>
                    <a:lnTo>
                      <a:pt x="0" y="50"/>
                    </a:lnTo>
                    <a:lnTo>
                      <a:pt x="9" y="50"/>
                    </a:lnTo>
                    <a:lnTo>
                      <a:pt x="1" y="55"/>
                    </a:lnTo>
                    <a:close/>
                    <a:moveTo>
                      <a:pt x="18" y="46"/>
                    </a:moveTo>
                    <a:lnTo>
                      <a:pt x="21" y="53"/>
                    </a:lnTo>
                    <a:lnTo>
                      <a:pt x="5" y="61"/>
                    </a:lnTo>
                    <a:lnTo>
                      <a:pt x="1" y="55"/>
                    </a:lnTo>
                    <a:lnTo>
                      <a:pt x="18" y="46"/>
                    </a:lnTo>
                    <a:close/>
                    <a:moveTo>
                      <a:pt x="21" y="53"/>
                    </a:moveTo>
                    <a:lnTo>
                      <a:pt x="22" y="55"/>
                    </a:lnTo>
                    <a:lnTo>
                      <a:pt x="22" y="57"/>
                    </a:lnTo>
                    <a:lnTo>
                      <a:pt x="12" y="57"/>
                    </a:lnTo>
                    <a:lnTo>
                      <a:pt x="21" y="53"/>
                    </a:lnTo>
                    <a:close/>
                    <a:moveTo>
                      <a:pt x="22" y="57"/>
                    </a:moveTo>
                    <a:lnTo>
                      <a:pt x="22" y="60"/>
                    </a:lnTo>
                    <a:lnTo>
                      <a:pt x="4" y="60"/>
                    </a:lnTo>
                    <a:lnTo>
                      <a:pt x="4" y="57"/>
                    </a:lnTo>
                    <a:lnTo>
                      <a:pt x="22" y="57"/>
                    </a:lnTo>
                    <a:close/>
                    <a:moveTo>
                      <a:pt x="6" y="67"/>
                    </a:moveTo>
                    <a:lnTo>
                      <a:pt x="4" y="64"/>
                    </a:lnTo>
                    <a:lnTo>
                      <a:pt x="4" y="60"/>
                    </a:lnTo>
                    <a:lnTo>
                      <a:pt x="12" y="60"/>
                    </a:lnTo>
                    <a:lnTo>
                      <a:pt x="6" y="67"/>
                    </a:lnTo>
                    <a:close/>
                    <a:moveTo>
                      <a:pt x="19" y="54"/>
                    </a:moveTo>
                    <a:lnTo>
                      <a:pt x="22" y="57"/>
                    </a:lnTo>
                    <a:lnTo>
                      <a:pt x="9" y="70"/>
                    </a:lnTo>
                    <a:lnTo>
                      <a:pt x="6" y="67"/>
                    </a:lnTo>
                    <a:lnTo>
                      <a:pt x="19" y="54"/>
                    </a:lnTo>
                    <a:close/>
                    <a:moveTo>
                      <a:pt x="16" y="72"/>
                    </a:moveTo>
                    <a:lnTo>
                      <a:pt x="12" y="72"/>
                    </a:lnTo>
                    <a:lnTo>
                      <a:pt x="9" y="70"/>
                    </a:lnTo>
                    <a:lnTo>
                      <a:pt x="16" y="64"/>
                    </a:lnTo>
                    <a:lnTo>
                      <a:pt x="16" y="72"/>
                    </a:lnTo>
                    <a:close/>
                    <a:moveTo>
                      <a:pt x="16" y="54"/>
                    </a:moveTo>
                    <a:lnTo>
                      <a:pt x="22" y="54"/>
                    </a:lnTo>
                    <a:lnTo>
                      <a:pt x="22" y="72"/>
                    </a:lnTo>
                    <a:lnTo>
                      <a:pt x="16" y="72"/>
                    </a:lnTo>
                    <a:lnTo>
                      <a:pt x="16" y="54"/>
                    </a:lnTo>
                    <a:close/>
                    <a:moveTo>
                      <a:pt x="22" y="54"/>
                    </a:moveTo>
                    <a:lnTo>
                      <a:pt x="26" y="54"/>
                    </a:lnTo>
                    <a:lnTo>
                      <a:pt x="29" y="57"/>
                    </a:lnTo>
                    <a:lnTo>
                      <a:pt x="22" y="64"/>
                    </a:lnTo>
                    <a:lnTo>
                      <a:pt x="22" y="54"/>
                    </a:lnTo>
                    <a:close/>
                    <a:moveTo>
                      <a:pt x="29" y="57"/>
                    </a:moveTo>
                    <a:lnTo>
                      <a:pt x="32" y="59"/>
                    </a:lnTo>
                    <a:lnTo>
                      <a:pt x="19" y="74"/>
                    </a:lnTo>
                    <a:lnTo>
                      <a:pt x="16" y="70"/>
                    </a:lnTo>
                    <a:lnTo>
                      <a:pt x="29" y="57"/>
                    </a:lnTo>
                    <a:close/>
                    <a:moveTo>
                      <a:pt x="26" y="76"/>
                    </a:moveTo>
                    <a:lnTo>
                      <a:pt x="21" y="76"/>
                    </a:lnTo>
                    <a:lnTo>
                      <a:pt x="19" y="74"/>
                    </a:lnTo>
                    <a:lnTo>
                      <a:pt x="26" y="67"/>
                    </a:lnTo>
                    <a:lnTo>
                      <a:pt x="26" y="76"/>
                    </a:lnTo>
                    <a:close/>
                    <a:moveTo>
                      <a:pt x="26" y="57"/>
                    </a:moveTo>
                    <a:lnTo>
                      <a:pt x="29" y="57"/>
                    </a:lnTo>
                    <a:lnTo>
                      <a:pt x="29" y="76"/>
                    </a:lnTo>
                    <a:lnTo>
                      <a:pt x="26" y="76"/>
                    </a:lnTo>
                    <a:lnTo>
                      <a:pt x="26" y="57"/>
                    </a:lnTo>
                    <a:close/>
                    <a:moveTo>
                      <a:pt x="29" y="57"/>
                    </a:moveTo>
                    <a:lnTo>
                      <a:pt x="35" y="57"/>
                    </a:lnTo>
                    <a:lnTo>
                      <a:pt x="35" y="76"/>
                    </a:lnTo>
                    <a:lnTo>
                      <a:pt x="29" y="76"/>
                    </a:lnTo>
                    <a:lnTo>
                      <a:pt x="29"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9" y="75"/>
                    </a:moveTo>
                    <a:lnTo>
                      <a:pt x="47" y="76"/>
                    </a:lnTo>
                    <a:lnTo>
                      <a:pt x="44" y="76"/>
                    </a:lnTo>
                    <a:lnTo>
                      <a:pt x="44" y="67"/>
                    </a:lnTo>
                    <a:lnTo>
                      <a:pt x="49" y="75"/>
                    </a:lnTo>
                    <a:close/>
                    <a:moveTo>
                      <a:pt x="40" y="58"/>
                    </a:moveTo>
                    <a:lnTo>
                      <a:pt x="47" y="55"/>
                    </a:lnTo>
                    <a:lnTo>
                      <a:pt x="55" y="71"/>
                    </a:lnTo>
                    <a:lnTo>
                      <a:pt x="49" y="75"/>
                    </a:lnTo>
                    <a:lnTo>
                      <a:pt x="40" y="58"/>
                    </a:lnTo>
                    <a:close/>
                    <a:moveTo>
                      <a:pt x="58" y="70"/>
                    </a:moveTo>
                    <a:lnTo>
                      <a:pt x="57" y="71"/>
                    </a:lnTo>
                    <a:lnTo>
                      <a:pt x="55" y="71"/>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5" name="Freeform 692">
                <a:extLst>
                  <a:ext uri="{FF2B5EF4-FFF2-40B4-BE49-F238E27FC236}">
                    <a16:creationId xmlns:a16="http://schemas.microsoft.com/office/drawing/2014/main" id="{C5B5D5F4-1EF7-44FB-A355-E6EAD8FEB0B4}"/>
                  </a:ext>
                </a:extLst>
              </p:cNvPr>
              <p:cNvSpPr>
                <a:spLocks/>
              </p:cNvSpPr>
              <p:nvPr/>
            </p:nvSpPr>
            <p:spPr bwMode="auto">
              <a:xfrm>
                <a:off x="3294" y="2614"/>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0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1"/>
                    </a:moveTo>
                    <a:lnTo>
                      <a:pt x="50" y="47"/>
                    </a:lnTo>
                    <a:lnTo>
                      <a:pt x="54" y="44"/>
                    </a:lnTo>
                    <a:lnTo>
                      <a:pt x="57" y="41"/>
                    </a:lnTo>
                    <a:lnTo>
                      <a:pt x="60" y="37"/>
                    </a:lnTo>
                    <a:lnTo>
                      <a:pt x="62" y="31"/>
                    </a:lnTo>
                    <a:lnTo>
                      <a:pt x="62" y="29"/>
                    </a:lnTo>
                    <a:lnTo>
                      <a:pt x="66" y="25"/>
                    </a:lnTo>
                    <a:lnTo>
                      <a:pt x="62" y="19"/>
                    </a:lnTo>
                    <a:lnTo>
                      <a:pt x="62" y="15"/>
                    </a:lnTo>
                    <a:lnTo>
                      <a:pt x="62" y="12"/>
                    </a:lnTo>
                    <a:lnTo>
                      <a:pt x="60" y="9"/>
                    </a:lnTo>
                    <a:lnTo>
                      <a:pt x="57" y="5"/>
                    </a:lnTo>
                    <a:lnTo>
                      <a:pt x="54" y="3"/>
                    </a:lnTo>
                    <a:lnTo>
                      <a:pt x="47" y="0"/>
                    </a:lnTo>
                    <a:lnTo>
                      <a:pt x="44" y="0"/>
                    </a:lnTo>
                    <a:lnTo>
                      <a:pt x="37" y="0"/>
                    </a:lnTo>
                    <a:lnTo>
                      <a:pt x="34" y="0"/>
                    </a:lnTo>
                    <a:lnTo>
                      <a:pt x="28" y="3"/>
                    </a:lnTo>
                    <a:lnTo>
                      <a:pt x="25" y="3"/>
                    </a:lnTo>
                    <a:lnTo>
                      <a:pt x="18" y="5"/>
                    </a:lnTo>
                    <a:lnTo>
                      <a:pt x="12" y="9"/>
                    </a:lnTo>
                    <a:lnTo>
                      <a:pt x="8" y="12"/>
                    </a:lnTo>
                    <a:lnTo>
                      <a:pt x="6" y="15"/>
                    </a:lnTo>
                    <a:lnTo>
                      <a:pt x="3" y="22"/>
                    </a:lnTo>
                    <a:lnTo>
                      <a:pt x="0" y="25"/>
                    </a:lnTo>
                    <a:lnTo>
                      <a:pt x="0" y="29"/>
                    </a:lnTo>
                    <a:lnTo>
                      <a:pt x="0" y="34"/>
                    </a:lnTo>
                    <a:lnTo>
                      <a:pt x="0" y="37"/>
                    </a:lnTo>
                    <a:lnTo>
                      <a:pt x="0" y="41"/>
                    </a:lnTo>
                    <a:lnTo>
                      <a:pt x="3" y="47"/>
                    </a:lnTo>
                    <a:lnTo>
                      <a:pt x="3" y="51"/>
                    </a:lnTo>
                    <a:lnTo>
                      <a:pt x="6" y="54"/>
                    </a:lnTo>
                    <a:lnTo>
                      <a:pt x="8" y="54"/>
                    </a:lnTo>
                    <a:lnTo>
                      <a:pt x="15" y="57"/>
                    </a:lnTo>
                    <a:lnTo>
                      <a:pt x="18" y="57"/>
                    </a:lnTo>
                    <a:lnTo>
                      <a:pt x="25" y="57"/>
                    </a:lnTo>
                    <a:lnTo>
                      <a:pt x="28" y="57"/>
                    </a:lnTo>
                    <a:lnTo>
                      <a:pt x="34" y="57"/>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6" name="Freeform 693">
                <a:extLst>
                  <a:ext uri="{FF2B5EF4-FFF2-40B4-BE49-F238E27FC236}">
                    <a16:creationId xmlns:a16="http://schemas.microsoft.com/office/drawing/2014/main" id="{76427103-DEF6-4927-B098-3CD6ECFBA807}"/>
                  </a:ext>
                </a:extLst>
              </p:cNvPr>
              <p:cNvSpPr>
                <a:spLocks noEditPoints="1"/>
              </p:cNvSpPr>
              <p:nvPr/>
            </p:nvSpPr>
            <p:spPr bwMode="auto">
              <a:xfrm>
                <a:off x="3291" y="2612"/>
                <a:ext cx="22" cy="19"/>
              </a:xfrm>
              <a:custGeom>
                <a:avLst/>
                <a:gdLst>
                  <a:gd name="T0" fmla="*/ 4 w 88"/>
                  <a:gd name="T1" fmla="*/ 4 h 76"/>
                  <a:gd name="T2" fmla="*/ 4 w 88"/>
                  <a:gd name="T3" fmla="*/ 3 h 76"/>
                  <a:gd name="T4" fmla="*/ 5 w 88"/>
                  <a:gd name="T5" fmla="*/ 4 h 76"/>
                  <a:gd name="T6" fmla="*/ 5 w 88"/>
                  <a:gd name="T7" fmla="*/ 4 h 76"/>
                  <a:gd name="T8" fmla="*/ 5 w 88"/>
                  <a:gd name="T9" fmla="*/ 3 h 76"/>
                  <a:gd name="T10" fmla="*/ 5 w 88"/>
                  <a:gd name="T11" fmla="*/ 3 h 76"/>
                  <a:gd name="T12" fmla="*/ 4 w 88"/>
                  <a:gd name="T13" fmla="*/ 3 h 76"/>
                  <a:gd name="T14" fmla="*/ 4 w 88"/>
                  <a:gd name="T15" fmla="*/ 2 h 76"/>
                  <a:gd name="T16" fmla="*/ 5 w 88"/>
                  <a:gd name="T17" fmla="*/ 3 h 76"/>
                  <a:gd name="T18" fmla="*/ 5 w 88"/>
                  <a:gd name="T19" fmla="*/ 2 h 76"/>
                  <a:gd name="T20" fmla="*/ 4 w 88"/>
                  <a:gd name="T21" fmla="*/ 2 h 76"/>
                  <a:gd name="T22" fmla="*/ 4 w 88"/>
                  <a:gd name="T23" fmla="*/ 2 h 76"/>
                  <a:gd name="T24" fmla="*/ 5 w 88"/>
                  <a:gd name="T25" fmla="*/ 2 h 76"/>
                  <a:gd name="T26" fmla="*/ 5 w 88"/>
                  <a:gd name="T27" fmla="*/ 2 h 76"/>
                  <a:gd name="T28" fmla="*/ 4 w 88"/>
                  <a:gd name="T29" fmla="*/ 2 h 76"/>
                  <a:gd name="T30" fmla="*/ 4 w 88"/>
                  <a:gd name="T31" fmla="*/ 2 h 76"/>
                  <a:gd name="T32" fmla="*/ 5 w 88"/>
                  <a:gd name="T33" fmla="*/ 1 h 76"/>
                  <a:gd name="T34" fmla="*/ 5 w 88"/>
                  <a:gd name="T35" fmla="*/ 1 h 76"/>
                  <a:gd name="T36" fmla="*/ 4 w 88"/>
                  <a:gd name="T37" fmla="*/ 1 h 76"/>
                  <a:gd name="T38" fmla="*/ 4 w 88"/>
                  <a:gd name="T39" fmla="*/ 1 h 76"/>
                  <a:gd name="T40" fmla="*/ 4 w 88"/>
                  <a:gd name="T41" fmla="*/ 1 h 76"/>
                  <a:gd name="T42" fmla="*/ 3 w 88"/>
                  <a:gd name="T43" fmla="*/ 1 h 76"/>
                  <a:gd name="T44" fmla="*/ 3 w 88"/>
                  <a:gd name="T45" fmla="*/ 0 h 76"/>
                  <a:gd name="T46" fmla="*/ 3 w 88"/>
                  <a:gd name="T47" fmla="*/ 1 h 76"/>
                  <a:gd name="T48" fmla="*/ 3 w 88"/>
                  <a:gd name="T49" fmla="*/ 1 h 76"/>
                  <a:gd name="T50" fmla="*/ 3 w 88"/>
                  <a:gd name="T51" fmla="*/ 2 h 76"/>
                  <a:gd name="T52" fmla="*/ 2 w 88"/>
                  <a:gd name="T53" fmla="*/ 0 h 76"/>
                  <a:gd name="T54" fmla="*/ 2 w 88"/>
                  <a:gd name="T55" fmla="*/ 1 h 76"/>
                  <a:gd name="T56" fmla="*/ 2 w 88"/>
                  <a:gd name="T57" fmla="*/ 1 h 76"/>
                  <a:gd name="T58" fmla="*/ 1 w 88"/>
                  <a:gd name="T59" fmla="*/ 1 h 76"/>
                  <a:gd name="T60" fmla="*/ 1 w 88"/>
                  <a:gd name="T61" fmla="*/ 1 h 76"/>
                  <a:gd name="T62" fmla="*/ 2 w 88"/>
                  <a:gd name="T63" fmla="*/ 2 h 76"/>
                  <a:gd name="T64" fmla="*/ 1 w 88"/>
                  <a:gd name="T65" fmla="*/ 1 h 76"/>
                  <a:gd name="T66" fmla="*/ 1 w 88"/>
                  <a:gd name="T67" fmla="*/ 1 h 76"/>
                  <a:gd name="T68" fmla="*/ 1 w 88"/>
                  <a:gd name="T69" fmla="*/ 2 h 76"/>
                  <a:gd name="T70" fmla="*/ 0 w 88"/>
                  <a:gd name="T71" fmla="*/ 2 h 76"/>
                  <a:gd name="T72" fmla="*/ 1 w 88"/>
                  <a:gd name="T73" fmla="*/ 3 h 76"/>
                  <a:gd name="T74" fmla="*/ 0 w 88"/>
                  <a:gd name="T75" fmla="*/ 3 h 76"/>
                  <a:gd name="T76" fmla="*/ 0 w 88"/>
                  <a:gd name="T77" fmla="*/ 3 h 76"/>
                  <a:gd name="T78" fmla="*/ 1 w 88"/>
                  <a:gd name="T79" fmla="*/ 3 h 76"/>
                  <a:gd name="T80" fmla="*/ 1 w 88"/>
                  <a:gd name="T81" fmla="*/ 3 h 76"/>
                  <a:gd name="T82" fmla="*/ 2 w 88"/>
                  <a:gd name="T83" fmla="*/ 4 h 76"/>
                  <a:gd name="T84" fmla="*/ 0 w 88"/>
                  <a:gd name="T85" fmla="*/ 4 h 76"/>
                  <a:gd name="T86" fmla="*/ 1 w 88"/>
                  <a:gd name="T87" fmla="*/ 4 h 76"/>
                  <a:gd name="T88" fmla="*/ 1 w 88"/>
                  <a:gd name="T89" fmla="*/ 4 h 76"/>
                  <a:gd name="T90" fmla="*/ 1 w 88"/>
                  <a:gd name="T91" fmla="*/ 4 h 76"/>
                  <a:gd name="T92" fmla="*/ 1 w 88"/>
                  <a:gd name="T93" fmla="*/ 4 h 76"/>
                  <a:gd name="T94" fmla="*/ 1 w 88"/>
                  <a:gd name="T95" fmla="*/ 5 h 76"/>
                  <a:gd name="T96" fmla="*/ 2 w 88"/>
                  <a:gd name="T97" fmla="*/ 4 h 76"/>
                  <a:gd name="T98" fmla="*/ 2 w 88"/>
                  <a:gd name="T99" fmla="*/ 4 h 76"/>
                  <a:gd name="T100" fmla="*/ 2 w 88"/>
                  <a:gd name="T101" fmla="*/ 4 h 76"/>
                  <a:gd name="T102" fmla="*/ 3 w 88"/>
                  <a:gd name="T103" fmla="*/ 4 h 76"/>
                  <a:gd name="T104" fmla="*/ 3 w 88"/>
                  <a:gd name="T105" fmla="*/ 5 h 76"/>
                  <a:gd name="T106" fmla="*/ 3 w 88"/>
                  <a:gd name="T107" fmla="*/ 5 h 76"/>
                  <a:gd name="T108" fmla="*/ 4 w 88"/>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8"/>
                  <a:gd name="T166" fmla="*/ 0 h 76"/>
                  <a:gd name="T167" fmla="*/ 88 w 88"/>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8" h="76">
                    <a:moveTo>
                      <a:pt x="49" y="52"/>
                    </a:moveTo>
                    <a:lnTo>
                      <a:pt x="56" y="49"/>
                    </a:lnTo>
                    <a:lnTo>
                      <a:pt x="65" y="66"/>
                    </a:lnTo>
                    <a:lnTo>
                      <a:pt x="58" y="68"/>
                    </a:lnTo>
                    <a:lnTo>
                      <a:pt x="49" y="52"/>
                    </a:lnTo>
                    <a:close/>
                    <a:moveTo>
                      <a:pt x="67" y="64"/>
                    </a:moveTo>
                    <a:lnTo>
                      <a:pt x="66" y="65"/>
                    </a:lnTo>
                    <a:lnTo>
                      <a:pt x="65" y="66"/>
                    </a:lnTo>
                    <a:lnTo>
                      <a:pt x="60" y="57"/>
                    </a:lnTo>
                    <a:lnTo>
                      <a:pt x="67" y="64"/>
                    </a:lnTo>
                    <a:close/>
                    <a:moveTo>
                      <a:pt x="54" y="51"/>
                    </a:moveTo>
                    <a:lnTo>
                      <a:pt x="57" y="47"/>
                    </a:lnTo>
                    <a:lnTo>
                      <a:pt x="70" y="61"/>
                    </a:lnTo>
                    <a:lnTo>
                      <a:pt x="67" y="64"/>
                    </a:lnTo>
                    <a:lnTo>
                      <a:pt x="54" y="51"/>
                    </a:lnTo>
                    <a:close/>
                    <a:moveTo>
                      <a:pt x="57" y="47"/>
                    </a:moveTo>
                    <a:lnTo>
                      <a:pt x="60" y="44"/>
                    </a:lnTo>
                    <a:lnTo>
                      <a:pt x="74" y="57"/>
                    </a:lnTo>
                    <a:lnTo>
                      <a:pt x="70" y="61"/>
                    </a:lnTo>
                    <a:lnTo>
                      <a:pt x="57" y="47"/>
                    </a:lnTo>
                    <a:close/>
                    <a:moveTo>
                      <a:pt x="60" y="44"/>
                    </a:moveTo>
                    <a:lnTo>
                      <a:pt x="63" y="41"/>
                    </a:lnTo>
                    <a:lnTo>
                      <a:pt x="77" y="54"/>
                    </a:lnTo>
                    <a:lnTo>
                      <a:pt x="74" y="57"/>
                    </a:lnTo>
                    <a:lnTo>
                      <a:pt x="60" y="44"/>
                    </a:lnTo>
                    <a:close/>
                    <a:moveTo>
                      <a:pt x="78" y="52"/>
                    </a:moveTo>
                    <a:lnTo>
                      <a:pt x="78" y="53"/>
                    </a:lnTo>
                    <a:lnTo>
                      <a:pt x="77" y="54"/>
                    </a:lnTo>
                    <a:lnTo>
                      <a:pt x="70" y="47"/>
                    </a:lnTo>
                    <a:lnTo>
                      <a:pt x="78" y="52"/>
                    </a:lnTo>
                    <a:close/>
                    <a:moveTo>
                      <a:pt x="61" y="43"/>
                    </a:moveTo>
                    <a:lnTo>
                      <a:pt x="65" y="38"/>
                    </a:lnTo>
                    <a:lnTo>
                      <a:pt x="81" y="45"/>
                    </a:lnTo>
                    <a:lnTo>
                      <a:pt x="78" y="52"/>
                    </a:lnTo>
                    <a:lnTo>
                      <a:pt x="61" y="43"/>
                    </a:lnTo>
                    <a:close/>
                    <a:moveTo>
                      <a:pt x="82" y="41"/>
                    </a:moveTo>
                    <a:lnTo>
                      <a:pt x="82" y="43"/>
                    </a:lnTo>
                    <a:lnTo>
                      <a:pt x="81" y="45"/>
                    </a:lnTo>
                    <a:lnTo>
                      <a:pt x="72" y="41"/>
                    </a:lnTo>
                    <a:lnTo>
                      <a:pt x="82" y="41"/>
                    </a:lnTo>
                    <a:close/>
                    <a:moveTo>
                      <a:pt x="64" y="41"/>
                    </a:moveTo>
                    <a:lnTo>
                      <a:pt x="64" y="39"/>
                    </a:lnTo>
                    <a:lnTo>
                      <a:pt x="82" y="39"/>
                    </a:lnTo>
                    <a:lnTo>
                      <a:pt x="82" y="41"/>
                    </a:lnTo>
                    <a:lnTo>
                      <a:pt x="64" y="41"/>
                    </a:lnTo>
                    <a:close/>
                    <a:moveTo>
                      <a:pt x="64" y="39"/>
                    </a:moveTo>
                    <a:lnTo>
                      <a:pt x="64" y="34"/>
                    </a:lnTo>
                    <a:lnTo>
                      <a:pt x="66" y="31"/>
                    </a:lnTo>
                    <a:lnTo>
                      <a:pt x="72" y="39"/>
                    </a:lnTo>
                    <a:lnTo>
                      <a:pt x="64" y="39"/>
                    </a:lnTo>
                    <a:close/>
                    <a:moveTo>
                      <a:pt x="66" y="31"/>
                    </a:moveTo>
                    <a:lnTo>
                      <a:pt x="69" y="29"/>
                    </a:lnTo>
                    <a:lnTo>
                      <a:pt x="82" y="42"/>
                    </a:lnTo>
                    <a:lnTo>
                      <a:pt x="80" y="45"/>
                    </a:lnTo>
                    <a:lnTo>
                      <a:pt x="66" y="31"/>
                    </a:lnTo>
                    <a:close/>
                    <a:moveTo>
                      <a:pt x="85" y="31"/>
                    </a:moveTo>
                    <a:lnTo>
                      <a:pt x="88" y="36"/>
                    </a:lnTo>
                    <a:lnTo>
                      <a:pt x="82" y="42"/>
                    </a:lnTo>
                    <a:lnTo>
                      <a:pt x="76" y="35"/>
                    </a:lnTo>
                    <a:lnTo>
                      <a:pt x="85" y="31"/>
                    </a:lnTo>
                    <a:close/>
                    <a:moveTo>
                      <a:pt x="68" y="40"/>
                    </a:moveTo>
                    <a:lnTo>
                      <a:pt x="65" y="33"/>
                    </a:lnTo>
                    <a:lnTo>
                      <a:pt x="81" y="24"/>
                    </a:lnTo>
                    <a:lnTo>
                      <a:pt x="85" y="31"/>
                    </a:lnTo>
                    <a:lnTo>
                      <a:pt x="68" y="40"/>
                    </a:lnTo>
                    <a:close/>
                    <a:moveTo>
                      <a:pt x="65" y="33"/>
                    </a:moveTo>
                    <a:lnTo>
                      <a:pt x="64" y="31"/>
                    </a:lnTo>
                    <a:lnTo>
                      <a:pt x="64" y="29"/>
                    </a:lnTo>
                    <a:lnTo>
                      <a:pt x="72" y="29"/>
                    </a:lnTo>
                    <a:lnTo>
                      <a:pt x="65" y="33"/>
                    </a:lnTo>
                    <a:close/>
                    <a:moveTo>
                      <a:pt x="64" y="29"/>
                    </a:moveTo>
                    <a:lnTo>
                      <a:pt x="64" y="25"/>
                    </a:lnTo>
                    <a:lnTo>
                      <a:pt x="82" y="25"/>
                    </a:lnTo>
                    <a:lnTo>
                      <a:pt x="82" y="29"/>
                    </a:lnTo>
                    <a:lnTo>
                      <a:pt x="64" y="29"/>
                    </a:lnTo>
                    <a:close/>
                    <a:moveTo>
                      <a:pt x="64" y="25"/>
                    </a:moveTo>
                    <a:lnTo>
                      <a:pt x="64" y="22"/>
                    </a:lnTo>
                    <a:lnTo>
                      <a:pt x="82" y="22"/>
                    </a:lnTo>
                    <a:lnTo>
                      <a:pt x="82" y="25"/>
                    </a:lnTo>
                    <a:lnTo>
                      <a:pt x="64" y="25"/>
                    </a:lnTo>
                    <a:close/>
                    <a:moveTo>
                      <a:pt x="80" y="15"/>
                    </a:moveTo>
                    <a:lnTo>
                      <a:pt x="82" y="19"/>
                    </a:lnTo>
                    <a:lnTo>
                      <a:pt x="82" y="22"/>
                    </a:lnTo>
                    <a:lnTo>
                      <a:pt x="72" y="22"/>
                    </a:lnTo>
                    <a:lnTo>
                      <a:pt x="80" y="15"/>
                    </a:lnTo>
                    <a:close/>
                    <a:moveTo>
                      <a:pt x="66" y="29"/>
                    </a:moveTo>
                    <a:lnTo>
                      <a:pt x="63" y="25"/>
                    </a:lnTo>
                    <a:lnTo>
                      <a:pt x="77" y="12"/>
                    </a:lnTo>
                    <a:lnTo>
                      <a:pt x="80" y="15"/>
                    </a:lnTo>
                    <a:lnTo>
                      <a:pt x="66" y="29"/>
                    </a:lnTo>
                    <a:close/>
                    <a:moveTo>
                      <a:pt x="63" y="25"/>
                    </a:moveTo>
                    <a:lnTo>
                      <a:pt x="63" y="25"/>
                    </a:lnTo>
                    <a:lnTo>
                      <a:pt x="70" y="19"/>
                    </a:lnTo>
                    <a:lnTo>
                      <a:pt x="63" y="25"/>
                    </a:lnTo>
                    <a:close/>
                    <a:moveTo>
                      <a:pt x="63" y="25"/>
                    </a:moveTo>
                    <a:lnTo>
                      <a:pt x="60" y="22"/>
                    </a:lnTo>
                    <a:lnTo>
                      <a:pt x="74" y="9"/>
                    </a:lnTo>
                    <a:lnTo>
                      <a:pt x="77" y="12"/>
                    </a:lnTo>
                    <a:lnTo>
                      <a:pt x="63" y="25"/>
                    </a:lnTo>
                    <a:close/>
                    <a:moveTo>
                      <a:pt x="74" y="9"/>
                    </a:moveTo>
                    <a:lnTo>
                      <a:pt x="74" y="9"/>
                    </a:lnTo>
                    <a:lnTo>
                      <a:pt x="67" y="15"/>
                    </a:lnTo>
                    <a:lnTo>
                      <a:pt x="74" y="9"/>
                    </a:lnTo>
                    <a:close/>
                    <a:moveTo>
                      <a:pt x="60" y="22"/>
                    </a:moveTo>
                    <a:lnTo>
                      <a:pt x="57" y="20"/>
                    </a:lnTo>
                    <a:lnTo>
                      <a:pt x="70" y="6"/>
                    </a:lnTo>
                    <a:lnTo>
                      <a:pt x="74" y="9"/>
                    </a:lnTo>
                    <a:lnTo>
                      <a:pt x="60" y="22"/>
                    </a:lnTo>
                    <a:close/>
                    <a:moveTo>
                      <a:pt x="68" y="4"/>
                    </a:moveTo>
                    <a:lnTo>
                      <a:pt x="69" y="4"/>
                    </a:lnTo>
                    <a:lnTo>
                      <a:pt x="70" y="6"/>
                    </a:lnTo>
                    <a:lnTo>
                      <a:pt x="64" y="13"/>
                    </a:lnTo>
                    <a:lnTo>
                      <a:pt x="68" y="4"/>
                    </a:lnTo>
                    <a:close/>
                    <a:moveTo>
                      <a:pt x="59" y="21"/>
                    </a:moveTo>
                    <a:lnTo>
                      <a:pt x="53" y="18"/>
                    </a:lnTo>
                    <a:lnTo>
                      <a:pt x="61" y="1"/>
                    </a:lnTo>
                    <a:lnTo>
                      <a:pt x="68" y="4"/>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1" y="1"/>
                    </a:moveTo>
                    <a:lnTo>
                      <a:pt x="42" y="0"/>
                    </a:lnTo>
                    <a:lnTo>
                      <a:pt x="44" y="0"/>
                    </a:lnTo>
                    <a:lnTo>
                      <a:pt x="44" y="10"/>
                    </a:lnTo>
                    <a:lnTo>
                      <a:pt x="41" y="1"/>
                    </a:lnTo>
                    <a:close/>
                    <a:moveTo>
                      <a:pt x="48" y="18"/>
                    </a:moveTo>
                    <a:lnTo>
                      <a:pt x="43" y="21"/>
                    </a:lnTo>
                    <a:lnTo>
                      <a:pt x="34" y="4"/>
                    </a:lnTo>
                    <a:lnTo>
                      <a:pt x="41" y="1"/>
                    </a:lnTo>
                    <a:lnTo>
                      <a:pt x="48" y="18"/>
                    </a:lnTo>
                    <a:close/>
                    <a:moveTo>
                      <a:pt x="43" y="21"/>
                    </a:moveTo>
                    <a:lnTo>
                      <a:pt x="41" y="22"/>
                    </a:lnTo>
                    <a:lnTo>
                      <a:pt x="38" y="22"/>
                    </a:lnTo>
                    <a:lnTo>
                      <a:pt x="38" y="13"/>
                    </a:lnTo>
                    <a:lnTo>
                      <a:pt x="43" y="21"/>
                    </a:lnTo>
                    <a:close/>
                    <a:moveTo>
                      <a:pt x="38" y="22"/>
                    </a:moveTo>
                    <a:lnTo>
                      <a:pt x="35" y="22"/>
                    </a:lnTo>
                    <a:lnTo>
                      <a:pt x="35" y="3"/>
                    </a:lnTo>
                    <a:lnTo>
                      <a:pt x="38" y="3"/>
                    </a:lnTo>
                    <a:lnTo>
                      <a:pt x="38" y="22"/>
                    </a:lnTo>
                    <a:close/>
                    <a:moveTo>
                      <a:pt x="31" y="4"/>
                    </a:moveTo>
                    <a:lnTo>
                      <a:pt x="33" y="3"/>
                    </a:lnTo>
                    <a:lnTo>
                      <a:pt x="35" y="3"/>
                    </a:lnTo>
                    <a:lnTo>
                      <a:pt x="35" y="13"/>
                    </a:lnTo>
                    <a:lnTo>
                      <a:pt x="31" y="4"/>
                    </a:lnTo>
                    <a:close/>
                    <a:moveTo>
                      <a:pt x="39" y="21"/>
                    </a:moveTo>
                    <a:lnTo>
                      <a:pt x="33" y="24"/>
                    </a:lnTo>
                    <a:lnTo>
                      <a:pt x="24" y="8"/>
                    </a:lnTo>
                    <a:lnTo>
                      <a:pt x="31" y="4"/>
                    </a:lnTo>
                    <a:lnTo>
                      <a:pt x="39" y="21"/>
                    </a:lnTo>
                    <a:close/>
                    <a:moveTo>
                      <a:pt x="33" y="24"/>
                    </a:moveTo>
                    <a:lnTo>
                      <a:pt x="26" y="28"/>
                    </a:lnTo>
                    <a:lnTo>
                      <a:pt x="17" y="11"/>
                    </a:lnTo>
                    <a:lnTo>
                      <a:pt x="24" y="8"/>
                    </a:lnTo>
                    <a:lnTo>
                      <a:pt x="33" y="24"/>
                    </a:lnTo>
                    <a:close/>
                    <a:moveTo>
                      <a:pt x="15" y="12"/>
                    </a:moveTo>
                    <a:lnTo>
                      <a:pt x="16" y="11"/>
                    </a:lnTo>
                    <a:lnTo>
                      <a:pt x="17" y="11"/>
                    </a:lnTo>
                    <a:lnTo>
                      <a:pt x="22" y="19"/>
                    </a:lnTo>
                    <a:lnTo>
                      <a:pt x="15" y="12"/>
                    </a:lnTo>
                    <a:close/>
                    <a:moveTo>
                      <a:pt x="28" y="25"/>
                    </a:moveTo>
                    <a:lnTo>
                      <a:pt x="26" y="29"/>
                    </a:lnTo>
                    <a:lnTo>
                      <a:pt x="12" y="15"/>
                    </a:lnTo>
                    <a:lnTo>
                      <a:pt x="15" y="12"/>
                    </a:lnTo>
                    <a:lnTo>
                      <a:pt x="28" y="25"/>
                    </a:lnTo>
                    <a:close/>
                    <a:moveTo>
                      <a:pt x="12" y="15"/>
                    </a:moveTo>
                    <a:lnTo>
                      <a:pt x="12" y="15"/>
                    </a:lnTo>
                    <a:lnTo>
                      <a:pt x="18" y="22"/>
                    </a:lnTo>
                    <a:lnTo>
                      <a:pt x="12" y="15"/>
                    </a:lnTo>
                    <a:close/>
                    <a:moveTo>
                      <a:pt x="26" y="29"/>
                    </a:moveTo>
                    <a:lnTo>
                      <a:pt x="23" y="32"/>
                    </a:lnTo>
                    <a:lnTo>
                      <a:pt x="9" y="19"/>
                    </a:lnTo>
                    <a:lnTo>
                      <a:pt x="12" y="15"/>
                    </a:lnTo>
                    <a:lnTo>
                      <a:pt x="26" y="29"/>
                    </a:lnTo>
                    <a:close/>
                    <a:moveTo>
                      <a:pt x="7" y="21"/>
                    </a:moveTo>
                    <a:lnTo>
                      <a:pt x="7" y="20"/>
                    </a:lnTo>
                    <a:lnTo>
                      <a:pt x="9" y="19"/>
                    </a:lnTo>
                    <a:lnTo>
                      <a:pt x="16" y="25"/>
                    </a:lnTo>
                    <a:lnTo>
                      <a:pt x="7" y="21"/>
                    </a:lnTo>
                    <a:close/>
                    <a:moveTo>
                      <a:pt x="24" y="30"/>
                    </a:moveTo>
                    <a:lnTo>
                      <a:pt x="21" y="36"/>
                    </a:lnTo>
                    <a:lnTo>
                      <a:pt x="4" y="28"/>
                    </a:lnTo>
                    <a:lnTo>
                      <a:pt x="7" y="21"/>
                    </a:lnTo>
                    <a:lnTo>
                      <a:pt x="24" y="30"/>
                    </a:lnTo>
                    <a:close/>
                    <a:moveTo>
                      <a:pt x="21" y="36"/>
                    </a:moveTo>
                    <a:lnTo>
                      <a:pt x="21" y="38"/>
                    </a:lnTo>
                    <a:lnTo>
                      <a:pt x="20" y="39"/>
                    </a:lnTo>
                    <a:lnTo>
                      <a:pt x="13" y="32"/>
                    </a:lnTo>
                    <a:lnTo>
                      <a:pt x="21" y="36"/>
                    </a:lnTo>
                    <a:close/>
                    <a:moveTo>
                      <a:pt x="20" y="39"/>
                    </a:moveTo>
                    <a:lnTo>
                      <a:pt x="16" y="42"/>
                    </a:lnTo>
                    <a:lnTo>
                      <a:pt x="3" y="29"/>
                    </a:lnTo>
                    <a:lnTo>
                      <a:pt x="6" y="25"/>
                    </a:lnTo>
                    <a:lnTo>
                      <a:pt x="20" y="39"/>
                    </a:lnTo>
                    <a:close/>
                    <a:moveTo>
                      <a:pt x="0" y="35"/>
                    </a:moveTo>
                    <a:lnTo>
                      <a:pt x="0" y="31"/>
                    </a:lnTo>
                    <a:lnTo>
                      <a:pt x="3" y="29"/>
                    </a:lnTo>
                    <a:lnTo>
                      <a:pt x="10" y="35"/>
                    </a:lnTo>
                    <a:lnTo>
                      <a:pt x="0" y="35"/>
                    </a:lnTo>
                    <a:close/>
                    <a:moveTo>
                      <a:pt x="18" y="35"/>
                    </a:moveTo>
                    <a:lnTo>
                      <a:pt x="18" y="39"/>
                    </a:lnTo>
                    <a:lnTo>
                      <a:pt x="0" y="39"/>
                    </a:lnTo>
                    <a:lnTo>
                      <a:pt x="0" y="35"/>
                    </a:lnTo>
                    <a:lnTo>
                      <a:pt x="18" y="35"/>
                    </a:lnTo>
                    <a:close/>
                    <a:moveTo>
                      <a:pt x="18" y="39"/>
                    </a:moveTo>
                    <a:lnTo>
                      <a:pt x="18" y="44"/>
                    </a:lnTo>
                    <a:lnTo>
                      <a:pt x="0" y="44"/>
                    </a:lnTo>
                    <a:lnTo>
                      <a:pt x="0" y="39"/>
                    </a:lnTo>
                    <a:lnTo>
                      <a:pt x="18" y="39"/>
                    </a:lnTo>
                    <a:close/>
                    <a:moveTo>
                      <a:pt x="18" y="44"/>
                    </a:moveTo>
                    <a:lnTo>
                      <a:pt x="18" y="47"/>
                    </a:lnTo>
                    <a:lnTo>
                      <a:pt x="0" y="47"/>
                    </a:lnTo>
                    <a:lnTo>
                      <a:pt x="0" y="44"/>
                    </a:lnTo>
                    <a:lnTo>
                      <a:pt x="18" y="44"/>
                    </a:lnTo>
                    <a:close/>
                    <a:moveTo>
                      <a:pt x="18" y="47"/>
                    </a:moveTo>
                    <a:lnTo>
                      <a:pt x="18" y="51"/>
                    </a:lnTo>
                    <a:lnTo>
                      <a:pt x="0" y="51"/>
                    </a:lnTo>
                    <a:lnTo>
                      <a:pt x="0" y="47"/>
                    </a:lnTo>
                    <a:lnTo>
                      <a:pt x="18" y="47"/>
                    </a:lnTo>
                    <a:close/>
                    <a:moveTo>
                      <a:pt x="1" y="55"/>
                    </a:moveTo>
                    <a:lnTo>
                      <a:pt x="0" y="53"/>
                    </a:lnTo>
                    <a:lnTo>
                      <a:pt x="0" y="51"/>
                    </a:lnTo>
                    <a:lnTo>
                      <a:pt x="10" y="51"/>
                    </a:lnTo>
                    <a:lnTo>
                      <a:pt x="1" y="55"/>
                    </a:lnTo>
                    <a:close/>
                    <a:moveTo>
                      <a:pt x="18" y="46"/>
                    </a:moveTo>
                    <a:lnTo>
                      <a:pt x="21" y="53"/>
                    </a:lnTo>
                    <a:lnTo>
                      <a:pt x="4" y="62"/>
                    </a:lnTo>
                    <a:lnTo>
                      <a:pt x="1" y="55"/>
                    </a:lnTo>
                    <a:lnTo>
                      <a:pt x="18" y="46"/>
                    </a:lnTo>
                    <a:close/>
                    <a:moveTo>
                      <a:pt x="21" y="53"/>
                    </a:moveTo>
                    <a:lnTo>
                      <a:pt x="22" y="55"/>
                    </a:lnTo>
                    <a:lnTo>
                      <a:pt x="22" y="57"/>
                    </a:lnTo>
                    <a:lnTo>
                      <a:pt x="13" y="57"/>
                    </a:lnTo>
                    <a:lnTo>
                      <a:pt x="21" y="53"/>
                    </a:lnTo>
                    <a:close/>
                    <a:moveTo>
                      <a:pt x="22" y="57"/>
                    </a:moveTo>
                    <a:lnTo>
                      <a:pt x="22" y="61"/>
                    </a:lnTo>
                    <a:lnTo>
                      <a:pt x="3" y="61"/>
                    </a:lnTo>
                    <a:lnTo>
                      <a:pt x="3" y="57"/>
                    </a:lnTo>
                    <a:lnTo>
                      <a:pt x="22" y="57"/>
                    </a:lnTo>
                    <a:close/>
                    <a:moveTo>
                      <a:pt x="6" y="67"/>
                    </a:moveTo>
                    <a:lnTo>
                      <a:pt x="3" y="64"/>
                    </a:lnTo>
                    <a:lnTo>
                      <a:pt x="3" y="61"/>
                    </a:lnTo>
                    <a:lnTo>
                      <a:pt x="13" y="61"/>
                    </a:lnTo>
                    <a:lnTo>
                      <a:pt x="6" y="67"/>
                    </a:lnTo>
                    <a:close/>
                    <a:moveTo>
                      <a:pt x="20" y="54"/>
                    </a:moveTo>
                    <a:lnTo>
                      <a:pt x="23" y="57"/>
                    </a:lnTo>
                    <a:lnTo>
                      <a:pt x="9" y="71"/>
                    </a:lnTo>
                    <a:lnTo>
                      <a:pt x="6" y="67"/>
                    </a:lnTo>
                    <a:lnTo>
                      <a:pt x="20" y="54"/>
                    </a:lnTo>
                    <a:close/>
                    <a:moveTo>
                      <a:pt x="16" y="73"/>
                    </a:moveTo>
                    <a:lnTo>
                      <a:pt x="12" y="73"/>
                    </a:lnTo>
                    <a:lnTo>
                      <a:pt x="9" y="71"/>
                    </a:lnTo>
                    <a:lnTo>
                      <a:pt x="16" y="64"/>
                    </a:lnTo>
                    <a:lnTo>
                      <a:pt x="16" y="73"/>
                    </a:lnTo>
                    <a:close/>
                    <a:moveTo>
                      <a:pt x="16" y="54"/>
                    </a:moveTo>
                    <a:lnTo>
                      <a:pt x="18" y="54"/>
                    </a:lnTo>
                    <a:lnTo>
                      <a:pt x="18" y="73"/>
                    </a:lnTo>
                    <a:lnTo>
                      <a:pt x="16" y="73"/>
                    </a:lnTo>
                    <a:lnTo>
                      <a:pt x="16" y="54"/>
                    </a:lnTo>
                    <a:close/>
                    <a:moveTo>
                      <a:pt x="18" y="54"/>
                    </a:moveTo>
                    <a:lnTo>
                      <a:pt x="21" y="54"/>
                    </a:lnTo>
                    <a:lnTo>
                      <a:pt x="23" y="55"/>
                    </a:lnTo>
                    <a:lnTo>
                      <a:pt x="18" y="64"/>
                    </a:lnTo>
                    <a:lnTo>
                      <a:pt x="18" y="54"/>
                    </a:lnTo>
                    <a:close/>
                    <a:moveTo>
                      <a:pt x="23" y="55"/>
                    </a:moveTo>
                    <a:lnTo>
                      <a:pt x="29" y="58"/>
                    </a:lnTo>
                    <a:lnTo>
                      <a:pt x="21" y="75"/>
                    </a:lnTo>
                    <a:lnTo>
                      <a:pt x="15" y="72"/>
                    </a:lnTo>
                    <a:lnTo>
                      <a:pt x="23" y="55"/>
                    </a:lnTo>
                    <a:close/>
                    <a:moveTo>
                      <a:pt x="25" y="76"/>
                    </a:moveTo>
                    <a:lnTo>
                      <a:pt x="23" y="76"/>
                    </a:lnTo>
                    <a:lnTo>
                      <a:pt x="21" y="75"/>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7" y="76"/>
                    </a:lnTo>
                    <a:lnTo>
                      <a:pt x="44" y="76"/>
                    </a:lnTo>
                    <a:lnTo>
                      <a:pt x="44" y="67"/>
                    </a:lnTo>
                    <a:lnTo>
                      <a:pt x="48" y="75"/>
                    </a:lnTo>
                    <a:close/>
                    <a:moveTo>
                      <a:pt x="41" y="58"/>
                    </a:moveTo>
                    <a:lnTo>
                      <a:pt x="46" y="55"/>
                    </a:lnTo>
                    <a:lnTo>
                      <a:pt x="55" y="72"/>
                    </a:lnTo>
                    <a:lnTo>
                      <a:pt x="48" y="75"/>
                    </a:lnTo>
                    <a:lnTo>
                      <a:pt x="41" y="58"/>
                    </a:lnTo>
                    <a:close/>
                    <a:moveTo>
                      <a:pt x="57" y="71"/>
                    </a:moveTo>
                    <a:lnTo>
                      <a:pt x="56" y="72"/>
                    </a:lnTo>
                    <a:lnTo>
                      <a:pt x="55" y="72"/>
                    </a:lnTo>
                    <a:lnTo>
                      <a:pt x="50"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7" name="Freeform 694">
                <a:extLst>
                  <a:ext uri="{FF2B5EF4-FFF2-40B4-BE49-F238E27FC236}">
                    <a16:creationId xmlns:a16="http://schemas.microsoft.com/office/drawing/2014/main" id="{5C21C108-ACB3-436E-B705-52DA203B28FA}"/>
                  </a:ext>
                </a:extLst>
              </p:cNvPr>
              <p:cNvSpPr>
                <a:spLocks/>
              </p:cNvSpPr>
              <p:nvPr/>
            </p:nvSpPr>
            <p:spPr bwMode="auto">
              <a:xfrm>
                <a:off x="3352" y="2594"/>
                <a:ext cx="16" cy="14"/>
              </a:xfrm>
              <a:custGeom>
                <a:avLst/>
                <a:gdLst>
                  <a:gd name="T0" fmla="*/ 3 w 67"/>
                  <a:gd name="T1" fmla="*/ 3 h 56"/>
                  <a:gd name="T2" fmla="*/ 3 w 67"/>
                  <a:gd name="T3" fmla="*/ 3 h 56"/>
                  <a:gd name="T4" fmla="*/ 3 w 67"/>
                  <a:gd name="T5" fmla="*/ 3 h 56"/>
                  <a:gd name="T6" fmla="*/ 4 w 67"/>
                  <a:gd name="T7" fmla="*/ 3 h 56"/>
                  <a:gd name="T8" fmla="*/ 4 w 67"/>
                  <a:gd name="T9" fmla="*/ 2 h 56"/>
                  <a:gd name="T10" fmla="*/ 4 w 67"/>
                  <a:gd name="T11" fmla="*/ 2 h 56"/>
                  <a:gd name="T12" fmla="*/ 4 w 67"/>
                  <a:gd name="T13" fmla="*/ 2 h 56"/>
                  <a:gd name="T14" fmla="*/ 4 w 67"/>
                  <a:gd name="T15" fmla="*/ 2 h 56"/>
                  <a:gd name="T16" fmla="*/ 4 w 67"/>
                  <a:gd name="T17" fmla="*/ 1 h 56"/>
                  <a:gd name="T18" fmla="*/ 4 w 67"/>
                  <a:gd name="T19" fmla="*/ 1 h 56"/>
                  <a:gd name="T20" fmla="*/ 4 w 67"/>
                  <a:gd name="T21" fmla="*/ 1 h 56"/>
                  <a:gd name="T22" fmla="*/ 4 w 67"/>
                  <a:gd name="T23" fmla="*/ 0 h 56"/>
                  <a:gd name="T24" fmla="*/ 4 w 67"/>
                  <a:gd name="T25" fmla="*/ 0 h 56"/>
                  <a:gd name="T26" fmla="*/ 3 w 67"/>
                  <a:gd name="T27" fmla="*/ 0 h 56"/>
                  <a:gd name="T28" fmla="*/ 3 w 67"/>
                  <a:gd name="T29" fmla="*/ 0 h 56"/>
                  <a:gd name="T30" fmla="*/ 3 w 67"/>
                  <a:gd name="T31" fmla="*/ 0 h 56"/>
                  <a:gd name="T32" fmla="*/ 2 w 67"/>
                  <a:gd name="T33" fmla="*/ 0 h 56"/>
                  <a:gd name="T34" fmla="*/ 2 w 67"/>
                  <a:gd name="T35" fmla="*/ 0 h 56"/>
                  <a:gd name="T36" fmla="*/ 2 w 67"/>
                  <a:gd name="T37" fmla="*/ 0 h 56"/>
                  <a:gd name="T38" fmla="*/ 1 w 67"/>
                  <a:gd name="T39" fmla="*/ 0 h 56"/>
                  <a:gd name="T40" fmla="*/ 1 w 67"/>
                  <a:gd name="T41" fmla="*/ 0 h 56"/>
                  <a:gd name="T42" fmla="*/ 1 w 67"/>
                  <a:gd name="T43" fmla="*/ 1 h 56"/>
                  <a:gd name="T44" fmla="*/ 1 w 67"/>
                  <a:gd name="T45" fmla="*/ 1 h 56"/>
                  <a:gd name="T46" fmla="*/ 0 w 67"/>
                  <a:gd name="T47" fmla="*/ 1 h 56"/>
                  <a:gd name="T48" fmla="*/ 0 w 67"/>
                  <a:gd name="T49" fmla="*/ 1 h 56"/>
                  <a:gd name="T50" fmla="*/ 0 w 67"/>
                  <a:gd name="T51" fmla="*/ 2 h 56"/>
                  <a:gd name="T52" fmla="*/ 0 w 67"/>
                  <a:gd name="T53" fmla="*/ 2 h 56"/>
                  <a:gd name="T54" fmla="*/ 0 w 67"/>
                  <a:gd name="T55" fmla="*/ 2 h 56"/>
                  <a:gd name="T56" fmla="*/ 0 w 67"/>
                  <a:gd name="T57" fmla="*/ 2 h 56"/>
                  <a:gd name="T58" fmla="*/ 0 w 67"/>
                  <a:gd name="T59" fmla="*/ 3 h 56"/>
                  <a:gd name="T60" fmla="*/ 0 w 67"/>
                  <a:gd name="T61" fmla="*/ 3 h 56"/>
                  <a:gd name="T62" fmla="*/ 0 w 67"/>
                  <a:gd name="T63" fmla="*/ 3 h 56"/>
                  <a:gd name="T64" fmla="*/ 0 w 67"/>
                  <a:gd name="T65" fmla="*/ 3 h 56"/>
                  <a:gd name="T66" fmla="*/ 1 w 67"/>
                  <a:gd name="T67" fmla="*/ 4 h 56"/>
                  <a:gd name="T68" fmla="*/ 1 w 67"/>
                  <a:gd name="T69" fmla="*/ 4 h 56"/>
                  <a:gd name="T70" fmla="*/ 1 w 67"/>
                  <a:gd name="T71" fmla="*/ 4 h 56"/>
                  <a:gd name="T72" fmla="*/ 2 w 67"/>
                  <a:gd name="T73" fmla="*/ 4 h 56"/>
                  <a:gd name="T74" fmla="*/ 2 w 67"/>
                  <a:gd name="T75" fmla="*/ 4 h 56"/>
                  <a:gd name="T76" fmla="*/ 2 w 67"/>
                  <a:gd name="T77" fmla="*/ 4 h 56"/>
                  <a:gd name="T78" fmla="*/ 2 w 67"/>
                  <a:gd name="T79" fmla="*/ 4 h 56"/>
                  <a:gd name="T80" fmla="*/ 3 w 67"/>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6"/>
                  <a:gd name="T125" fmla="*/ 67 w 67"/>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6">
                    <a:moveTo>
                      <a:pt x="48" y="50"/>
                    </a:moveTo>
                    <a:lnTo>
                      <a:pt x="51" y="47"/>
                    </a:lnTo>
                    <a:lnTo>
                      <a:pt x="57" y="44"/>
                    </a:lnTo>
                    <a:lnTo>
                      <a:pt x="61" y="40"/>
                    </a:lnTo>
                    <a:lnTo>
                      <a:pt x="64" y="34"/>
                    </a:lnTo>
                    <a:lnTo>
                      <a:pt x="67" y="30"/>
                    </a:lnTo>
                    <a:lnTo>
                      <a:pt x="67" y="28"/>
                    </a:lnTo>
                    <a:lnTo>
                      <a:pt x="67" y="22"/>
                    </a:lnTo>
                    <a:lnTo>
                      <a:pt x="67" y="18"/>
                    </a:lnTo>
                    <a:lnTo>
                      <a:pt x="67" y="15"/>
                    </a:lnTo>
                    <a:lnTo>
                      <a:pt x="64" y="8"/>
                    </a:lnTo>
                    <a:lnTo>
                      <a:pt x="64" y="5"/>
                    </a:lnTo>
                    <a:lnTo>
                      <a:pt x="61" y="2"/>
                    </a:lnTo>
                    <a:lnTo>
                      <a:pt x="54" y="2"/>
                    </a:lnTo>
                    <a:lnTo>
                      <a:pt x="51" y="0"/>
                    </a:lnTo>
                    <a:lnTo>
                      <a:pt x="48" y="0"/>
                    </a:lnTo>
                    <a:lnTo>
                      <a:pt x="42" y="0"/>
                    </a:lnTo>
                    <a:lnTo>
                      <a:pt x="39" y="0"/>
                    </a:lnTo>
                    <a:lnTo>
                      <a:pt x="32" y="0"/>
                    </a:lnTo>
                    <a:lnTo>
                      <a:pt x="26" y="2"/>
                    </a:lnTo>
                    <a:lnTo>
                      <a:pt x="22" y="5"/>
                    </a:lnTo>
                    <a:lnTo>
                      <a:pt x="17" y="8"/>
                    </a:lnTo>
                    <a:lnTo>
                      <a:pt x="13" y="12"/>
                    </a:lnTo>
                    <a:lnTo>
                      <a:pt x="10" y="15"/>
                    </a:lnTo>
                    <a:lnTo>
                      <a:pt x="7" y="18"/>
                    </a:lnTo>
                    <a:lnTo>
                      <a:pt x="3" y="25"/>
                    </a:lnTo>
                    <a:lnTo>
                      <a:pt x="3" y="28"/>
                    </a:lnTo>
                    <a:lnTo>
                      <a:pt x="0" y="34"/>
                    </a:lnTo>
                    <a:lnTo>
                      <a:pt x="0" y="37"/>
                    </a:lnTo>
                    <a:lnTo>
                      <a:pt x="3" y="40"/>
                    </a:lnTo>
                    <a:lnTo>
                      <a:pt x="3" y="44"/>
                    </a:lnTo>
                    <a:lnTo>
                      <a:pt x="7" y="50"/>
                    </a:lnTo>
                    <a:lnTo>
                      <a:pt x="10" y="50"/>
                    </a:lnTo>
                    <a:lnTo>
                      <a:pt x="13" y="54"/>
                    </a:lnTo>
                    <a:lnTo>
                      <a:pt x="20" y="56"/>
                    </a:lnTo>
                    <a:lnTo>
                      <a:pt x="22" y="56"/>
                    </a:lnTo>
                    <a:lnTo>
                      <a:pt x="29" y="56"/>
                    </a:lnTo>
                    <a:lnTo>
                      <a:pt x="32" y="56"/>
                    </a:lnTo>
                    <a:lnTo>
                      <a:pt x="39"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8" name="Freeform 695">
                <a:extLst>
                  <a:ext uri="{FF2B5EF4-FFF2-40B4-BE49-F238E27FC236}">
                    <a16:creationId xmlns:a16="http://schemas.microsoft.com/office/drawing/2014/main" id="{C5E7444B-91E7-40D1-B12B-A902FE095E5C}"/>
                  </a:ext>
                </a:extLst>
              </p:cNvPr>
              <p:cNvSpPr>
                <a:spLocks noEditPoints="1"/>
              </p:cNvSpPr>
              <p:nvPr/>
            </p:nvSpPr>
            <p:spPr bwMode="auto">
              <a:xfrm>
                <a:off x="3349" y="2592"/>
                <a:ext cx="22" cy="19"/>
              </a:xfrm>
              <a:custGeom>
                <a:avLst/>
                <a:gdLst>
                  <a:gd name="T0" fmla="*/ 4 w 85"/>
                  <a:gd name="T1" fmla="*/ 3 h 76"/>
                  <a:gd name="T2" fmla="*/ 4 w 85"/>
                  <a:gd name="T3" fmla="*/ 3 h 76"/>
                  <a:gd name="T4" fmla="*/ 5 w 85"/>
                  <a:gd name="T5" fmla="*/ 4 h 76"/>
                  <a:gd name="T6" fmla="*/ 5 w 85"/>
                  <a:gd name="T7" fmla="*/ 4 h 76"/>
                  <a:gd name="T8" fmla="*/ 5 w 85"/>
                  <a:gd name="T9" fmla="*/ 4 h 76"/>
                  <a:gd name="T10" fmla="*/ 4 w 85"/>
                  <a:gd name="T11" fmla="*/ 3 h 76"/>
                  <a:gd name="T12" fmla="*/ 5 w 85"/>
                  <a:gd name="T13" fmla="*/ 2 h 76"/>
                  <a:gd name="T14" fmla="*/ 5 w 85"/>
                  <a:gd name="T15" fmla="*/ 3 h 76"/>
                  <a:gd name="T16" fmla="*/ 6 w 85"/>
                  <a:gd name="T17" fmla="*/ 3 h 76"/>
                  <a:gd name="T18" fmla="*/ 4 w 85"/>
                  <a:gd name="T19" fmla="*/ 3 h 76"/>
                  <a:gd name="T20" fmla="*/ 4 w 85"/>
                  <a:gd name="T21" fmla="*/ 2 h 76"/>
                  <a:gd name="T22" fmla="*/ 6 w 85"/>
                  <a:gd name="T23" fmla="*/ 2 h 76"/>
                  <a:gd name="T24" fmla="*/ 5 w 85"/>
                  <a:gd name="T25" fmla="*/ 1 h 76"/>
                  <a:gd name="T26" fmla="*/ 5 w 85"/>
                  <a:gd name="T27" fmla="*/ 1 h 76"/>
                  <a:gd name="T28" fmla="*/ 4 w 85"/>
                  <a:gd name="T29" fmla="*/ 1 h 76"/>
                  <a:gd name="T30" fmla="*/ 4 w 85"/>
                  <a:gd name="T31" fmla="*/ 2 h 76"/>
                  <a:gd name="T32" fmla="*/ 5 w 85"/>
                  <a:gd name="T33" fmla="*/ 0 h 76"/>
                  <a:gd name="T34" fmla="*/ 4 w 85"/>
                  <a:gd name="T35" fmla="*/ 0 h 76"/>
                  <a:gd name="T36" fmla="*/ 4 w 85"/>
                  <a:gd name="T37" fmla="*/ 1 h 76"/>
                  <a:gd name="T38" fmla="*/ 4 w 85"/>
                  <a:gd name="T39" fmla="*/ 1 h 76"/>
                  <a:gd name="T40" fmla="*/ 4 w 85"/>
                  <a:gd name="T41" fmla="*/ 1 h 76"/>
                  <a:gd name="T42" fmla="*/ 3 w 85"/>
                  <a:gd name="T43" fmla="*/ 1 h 76"/>
                  <a:gd name="T44" fmla="*/ 3 w 85"/>
                  <a:gd name="T45" fmla="*/ 0 h 76"/>
                  <a:gd name="T46" fmla="*/ 3 w 85"/>
                  <a:gd name="T47" fmla="*/ 0 h 76"/>
                  <a:gd name="T48" fmla="*/ 3 w 85"/>
                  <a:gd name="T49" fmla="*/ 0 h 76"/>
                  <a:gd name="T50" fmla="*/ 2 w 85"/>
                  <a:gd name="T51" fmla="*/ 0 h 76"/>
                  <a:gd name="T52" fmla="*/ 3 w 85"/>
                  <a:gd name="T53" fmla="*/ 2 h 76"/>
                  <a:gd name="T54" fmla="*/ 2 w 85"/>
                  <a:gd name="T55" fmla="*/ 2 h 76"/>
                  <a:gd name="T56" fmla="*/ 2 w 85"/>
                  <a:gd name="T57" fmla="*/ 1 h 76"/>
                  <a:gd name="T58" fmla="*/ 1 w 85"/>
                  <a:gd name="T59" fmla="*/ 1 h 76"/>
                  <a:gd name="T60" fmla="*/ 2 w 85"/>
                  <a:gd name="T61" fmla="*/ 2 h 76"/>
                  <a:gd name="T62" fmla="*/ 2 w 85"/>
                  <a:gd name="T63" fmla="*/ 2 h 76"/>
                  <a:gd name="T64" fmla="*/ 1 w 85"/>
                  <a:gd name="T65" fmla="*/ 1 h 76"/>
                  <a:gd name="T66" fmla="*/ 1 w 85"/>
                  <a:gd name="T67" fmla="*/ 1 h 76"/>
                  <a:gd name="T68" fmla="*/ 1 w 85"/>
                  <a:gd name="T69" fmla="*/ 2 h 76"/>
                  <a:gd name="T70" fmla="*/ 0 w 85"/>
                  <a:gd name="T71" fmla="*/ 2 h 76"/>
                  <a:gd name="T72" fmla="*/ 2 w 85"/>
                  <a:gd name="T73" fmla="*/ 3 h 76"/>
                  <a:gd name="T74" fmla="*/ 1 w 85"/>
                  <a:gd name="T75" fmla="*/ 3 h 76"/>
                  <a:gd name="T76" fmla="*/ 0 w 85"/>
                  <a:gd name="T77" fmla="*/ 2 h 76"/>
                  <a:gd name="T78" fmla="*/ 0 w 85"/>
                  <a:gd name="T79" fmla="*/ 3 h 76"/>
                  <a:gd name="T80" fmla="*/ 0 w 85"/>
                  <a:gd name="T81" fmla="*/ 4 h 76"/>
                  <a:gd name="T82" fmla="*/ 1 w 85"/>
                  <a:gd name="T83" fmla="*/ 3 h 76"/>
                  <a:gd name="T84" fmla="*/ 2 w 85"/>
                  <a:gd name="T85" fmla="*/ 3 h 76"/>
                  <a:gd name="T86" fmla="*/ 0 w 85"/>
                  <a:gd name="T87" fmla="*/ 3 h 76"/>
                  <a:gd name="T88" fmla="*/ 0 w 85"/>
                  <a:gd name="T89" fmla="*/ 4 h 76"/>
                  <a:gd name="T90" fmla="*/ 1 w 85"/>
                  <a:gd name="T91" fmla="*/ 4 h 76"/>
                  <a:gd name="T92" fmla="*/ 1 w 85"/>
                  <a:gd name="T93" fmla="*/ 3 h 76"/>
                  <a:gd name="T94" fmla="*/ 2 w 85"/>
                  <a:gd name="T95" fmla="*/ 4 h 76"/>
                  <a:gd name="T96" fmla="*/ 1 w 85"/>
                  <a:gd name="T97" fmla="*/ 4 h 76"/>
                  <a:gd name="T98" fmla="*/ 1 w 85"/>
                  <a:gd name="T99" fmla="*/ 5 h 76"/>
                  <a:gd name="T100" fmla="*/ 2 w 85"/>
                  <a:gd name="T101" fmla="*/ 5 h 76"/>
                  <a:gd name="T102" fmla="*/ 2 w 85"/>
                  <a:gd name="T103" fmla="*/ 4 h 76"/>
                  <a:gd name="T104" fmla="*/ 3 w 85"/>
                  <a:gd name="T105" fmla="*/ 5 h 76"/>
                  <a:gd name="T106" fmla="*/ 3 w 85"/>
                  <a:gd name="T107" fmla="*/ 5 h 76"/>
                  <a:gd name="T108" fmla="*/ 3 w 85"/>
                  <a:gd name="T109" fmla="*/ 5 h 76"/>
                  <a:gd name="T110" fmla="*/ 3 w 85"/>
                  <a:gd name="T111" fmla="*/ 4 h 76"/>
                  <a:gd name="T112" fmla="*/ 3 w 85"/>
                  <a:gd name="T113" fmla="*/ 4 h 76"/>
                  <a:gd name="T114" fmla="*/ 3 w 85"/>
                  <a:gd name="T115" fmla="*/ 5 h 76"/>
                  <a:gd name="T116" fmla="*/ 4 w 85"/>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5"/>
                  <a:gd name="T178" fmla="*/ 0 h 76"/>
                  <a:gd name="T179" fmla="*/ 85 w 85"/>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5" h="76">
                    <a:moveTo>
                      <a:pt x="50" y="54"/>
                    </a:moveTo>
                    <a:lnTo>
                      <a:pt x="53" y="50"/>
                    </a:lnTo>
                    <a:lnTo>
                      <a:pt x="66" y="64"/>
                    </a:lnTo>
                    <a:lnTo>
                      <a:pt x="64" y="67"/>
                    </a:lnTo>
                    <a:lnTo>
                      <a:pt x="50" y="54"/>
                    </a:lnTo>
                    <a:close/>
                    <a:moveTo>
                      <a:pt x="53" y="50"/>
                    </a:moveTo>
                    <a:lnTo>
                      <a:pt x="54" y="49"/>
                    </a:lnTo>
                    <a:lnTo>
                      <a:pt x="55" y="48"/>
                    </a:lnTo>
                    <a:lnTo>
                      <a:pt x="60" y="57"/>
                    </a:lnTo>
                    <a:lnTo>
                      <a:pt x="53" y="50"/>
                    </a:lnTo>
                    <a:close/>
                    <a:moveTo>
                      <a:pt x="55" y="48"/>
                    </a:moveTo>
                    <a:lnTo>
                      <a:pt x="62" y="45"/>
                    </a:lnTo>
                    <a:lnTo>
                      <a:pt x="71" y="63"/>
                    </a:lnTo>
                    <a:lnTo>
                      <a:pt x="64" y="66"/>
                    </a:lnTo>
                    <a:lnTo>
                      <a:pt x="55" y="48"/>
                    </a:lnTo>
                    <a:close/>
                    <a:moveTo>
                      <a:pt x="73" y="60"/>
                    </a:moveTo>
                    <a:lnTo>
                      <a:pt x="72" y="61"/>
                    </a:lnTo>
                    <a:lnTo>
                      <a:pt x="71" y="63"/>
                    </a:lnTo>
                    <a:lnTo>
                      <a:pt x="66" y="54"/>
                    </a:lnTo>
                    <a:lnTo>
                      <a:pt x="73" y="60"/>
                    </a:lnTo>
                    <a:close/>
                    <a:moveTo>
                      <a:pt x="60" y="47"/>
                    </a:moveTo>
                    <a:lnTo>
                      <a:pt x="63" y="44"/>
                    </a:lnTo>
                    <a:lnTo>
                      <a:pt x="76" y="57"/>
                    </a:lnTo>
                    <a:lnTo>
                      <a:pt x="73" y="60"/>
                    </a:lnTo>
                    <a:lnTo>
                      <a:pt x="60" y="47"/>
                    </a:lnTo>
                    <a:close/>
                    <a:moveTo>
                      <a:pt x="79" y="55"/>
                    </a:moveTo>
                    <a:lnTo>
                      <a:pt x="78" y="56"/>
                    </a:lnTo>
                    <a:lnTo>
                      <a:pt x="76" y="57"/>
                    </a:lnTo>
                    <a:lnTo>
                      <a:pt x="70" y="50"/>
                    </a:lnTo>
                    <a:lnTo>
                      <a:pt x="79" y="55"/>
                    </a:lnTo>
                    <a:close/>
                    <a:moveTo>
                      <a:pt x="61" y="46"/>
                    </a:moveTo>
                    <a:lnTo>
                      <a:pt x="64" y="39"/>
                    </a:lnTo>
                    <a:lnTo>
                      <a:pt x="82" y="48"/>
                    </a:lnTo>
                    <a:lnTo>
                      <a:pt x="79" y="55"/>
                    </a:lnTo>
                    <a:lnTo>
                      <a:pt x="61" y="46"/>
                    </a:lnTo>
                    <a:close/>
                    <a:moveTo>
                      <a:pt x="64" y="39"/>
                    </a:moveTo>
                    <a:lnTo>
                      <a:pt x="65" y="38"/>
                    </a:lnTo>
                    <a:lnTo>
                      <a:pt x="66" y="37"/>
                    </a:lnTo>
                    <a:lnTo>
                      <a:pt x="73" y="44"/>
                    </a:lnTo>
                    <a:lnTo>
                      <a:pt x="64" y="39"/>
                    </a:lnTo>
                    <a:close/>
                    <a:moveTo>
                      <a:pt x="66" y="37"/>
                    </a:moveTo>
                    <a:lnTo>
                      <a:pt x="70" y="34"/>
                    </a:lnTo>
                    <a:lnTo>
                      <a:pt x="83" y="47"/>
                    </a:lnTo>
                    <a:lnTo>
                      <a:pt x="80" y="50"/>
                    </a:lnTo>
                    <a:lnTo>
                      <a:pt x="66" y="37"/>
                    </a:lnTo>
                    <a:close/>
                    <a:moveTo>
                      <a:pt x="85" y="40"/>
                    </a:moveTo>
                    <a:lnTo>
                      <a:pt x="85" y="45"/>
                    </a:lnTo>
                    <a:lnTo>
                      <a:pt x="83" y="47"/>
                    </a:lnTo>
                    <a:lnTo>
                      <a:pt x="76" y="40"/>
                    </a:lnTo>
                    <a:lnTo>
                      <a:pt x="85" y="40"/>
                    </a:lnTo>
                    <a:close/>
                    <a:moveTo>
                      <a:pt x="66" y="40"/>
                    </a:moveTo>
                    <a:lnTo>
                      <a:pt x="66" y="38"/>
                    </a:lnTo>
                    <a:lnTo>
                      <a:pt x="85" y="38"/>
                    </a:lnTo>
                    <a:lnTo>
                      <a:pt x="85" y="40"/>
                    </a:lnTo>
                    <a:lnTo>
                      <a:pt x="66" y="40"/>
                    </a:lnTo>
                    <a:close/>
                    <a:moveTo>
                      <a:pt x="66" y="38"/>
                    </a:moveTo>
                    <a:lnTo>
                      <a:pt x="66" y="32"/>
                    </a:lnTo>
                    <a:lnTo>
                      <a:pt x="85" y="32"/>
                    </a:lnTo>
                    <a:lnTo>
                      <a:pt x="85" y="38"/>
                    </a:lnTo>
                    <a:lnTo>
                      <a:pt x="66" y="38"/>
                    </a:lnTo>
                    <a:close/>
                    <a:moveTo>
                      <a:pt x="66" y="32"/>
                    </a:moveTo>
                    <a:lnTo>
                      <a:pt x="66" y="28"/>
                    </a:lnTo>
                    <a:lnTo>
                      <a:pt x="85" y="28"/>
                    </a:lnTo>
                    <a:lnTo>
                      <a:pt x="85" y="32"/>
                    </a:lnTo>
                    <a:lnTo>
                      <a:pt x="66" y="32"/>
                    </a:lnTo>
                    <a:close/>
                    <a:moveTo>
                      <a:pt x="66" y="28"/>
                    </a:moveTo>
                    <a:lnTo>
                      <a:pt x="66" y="25"/>
                    </a:lnTo>
                    <a:lnTo>
                      <a:pt x="85" y="25"/>
                    </a:lnTo>
                    <a:lnTo>
                      <a:pt x="85" y="28"/>
                    </a:lnTo>
                    <a:lnTo>
                      <a:pt x="66" y="28"/>
                    </a:lnTo>
                    <a:close/>
                    <a:moveTo>
                      <a:pt x="84" y="21"/>
                    </a:moveTo>
                    <a:lnTo>
                      <a:pt x="85" y="23"/>
                    </a:lnTo>
                    <a:lnTo>
                      <a:pt x="85" y="25"/>
                    </a:lnTo>
                    <a:lnTo>
                      <a:pt x="76" y="25"/>
                    </a:lnTo>
                    <a:lnTo>
                      <a:pt x="84" y="21"/>
                    </a:lnTo>
                    <a:close/>
                    <a:moveTo>
                      <a:pt x="68" y="29"/>
                    </a:moveTo>
                    <a:lnTo>
                      <a:pt x="64" y="23"/>
                    </a:lnTo>
                    <a:lnTo>
                      <a:pt x="82" y="14"/>
                    </a:lnTo>
                    <a:lnTo>
                      <a:pt x="84" y="21"/>
                    </a:lnTo>
                    <a:lnTo>
                      <a:pt x="68" y="29"/>
                    </a:lnTo>
                    <a:close/>
                    <a:moveTo>
                      <a:pt x="64" y="23"/>
                    </a:moveTo>
                    <a:lnTo>
                      <a:pt x="63" y="21"/>
                    </a:lnTo>
                    <a:lnTo>
                      <a:pt x="63" y="18"/>
                    </a:lnTo>
                    <a:lnTo>
                      <a:pt x="73" y="18"/>
                    </a:lnTo>
                    <a:lnTo>
                      <a:pt x="64" y="23"/>
                    </a:lnTo>
                    <a:close/>
                    <a:moveTo>
                      <a:pt x="63" y="18"/>
                    </a:moveTo>
                    <a:lnTo>
                      <a:pt x="63" y="15"/>
                    </a:lnTo>
                    <a:lnTo>
                      <a:pt x="83" y="15"/>
                    </a:lnTo>
                    <a:lnTo>
                      <a:pt x="83" y="18"/>
                    </a:lnTo>
                    <a:lnTo>
                      <a:pt x="63" y="18"/>
                    </a:lnTo>
                    <a:close/>
                    <a:moveTo>
                      <a:pt x="80" y="8"/>
                    </a:moveTo>
                    <a:lnTo>
                      <a:pt x="83" y="12"/>
                    </a:lnTo>
                    <a:lnTo>
                      <a:pt x="83" y="15"/>
                    </a:lnTo>
                    <a:lnTo>
                      <a:pt x="73" y="15"/>
                    </a:lnTo>
                    <a:lnTo>
                      <a:pt x="80" y="8"/>
                    </a:lnTo>
                    <a:close/>
                    <a:moveTo>
                      <a:pt x="66" y="22"/>
                    </a:moveTo>
                    <a:lnTo>
                      <a:pt x="63" y="19"/>
                    </a:lnTo>
                    <a:lnTo>
                      <a:pt x="76" y="5"/>
                    </a:lnTo>
                    <a:lnTo>
                      <a:pt x="80" y="8"/>
                    </a:lnTo>
                    <a:lnTo>
                      <a:pt x="66" y="22"/>
                    </a:lnTo>
                    <a:close/>
                    <a:moveTo>
                      <a:pt x="70" y="3"/>
                    </a:moveTo>
                    <a:lnTo>
                      <a:pt x="74" y="3"/>
                    </a:lnTo>
                    <a:lnTo>
                      <a:pt x="76" y="5"/>
                    </a:lnTo>
                    <a:lnTo>
                      <a:pt x="70" y="12"/>
                    </a:lnTo>
                    <a:lnTo>
                      <a:pt x="70" y="3"/>
                    </a:lnTo>
                    <a:close/>
                    <a:moveTo>
                      <a:pt x="70" y="22"/>
                    </a:moveTo>
                    <a:lnTo>
                      <a:pt x="63" y="22"/>
                    </a:lnTo>
                    <a:lnTo>
                      <a:pt x="63" y="3"/>
                    </a:lnTo>
                    <a:lnTo>
                      <a:pt x="70" y="3"/>
                    </a:lnTo>
                    <a:lnTo>
                      <a:pt x="70" y="22"/>
                    </a:lnTo>
                    <a:close/>
                    <a:moveTo>
                      <a:pt x="63" y="22"/>
                    </a:moveTo>
                    <a:lnTo>
                      <a:pt x="60" y="22"/>
                    </a:lnTo>
                    <a:lnTo>
                      <a:pt x="57" y="19"/>
                    </a:lnTo>
                    <a:lnTo>
                      <a:pt x="63" y="12"/>
                    </a:lnTo>
                    <a:lnTo>
                      <a:pt x="63" y="22"/>
                    </a:lnTo>
                    <a:close/>
                    <a:moveTo>
                      <a:pt x="57" y="19"/>
                    </a:moveTo>
                    <a:lnTo>
                      <a:pt x="53" y="16"/>
                    </a:lnTo>
                    <a:lnTo>
                      <a:pt x="66" y="2"/>
                    </a:lnTo>
                    <a:lnTo>
                      <a:pt x="70" y="5"/>
                    </a:lnTo>
                    <a:lnTo>
                      <a:pt x="57" y="19"/>
                    </a:lnTo>
                    <a:close/>
                    <a:moveTo>
                      <a:pt x="60" y="0"/>
                    </a:moveTo>
                    <a:lnTo>
                      <a:pt x="64" y="0"/>
                    </a:lnTo>
                    <a:lnTo>
                      <a:pt x="66" y="2"/>
                    </a:lnTo>
                    <a:lnTo>
                      <a:pt x="60" y="10"/>
                    </a:lnTo>
                    <a:lnTo>
                      <a:pt x="60" y="0"/>
                    </a:lnTo>
                    <a:close/>
                    <a:moveTo>
                      <a:pt x="60" y="18"/>
                    </a:moveTo>
                    <a:lnTo>
                      <a:pt x="57" y="18"/>
                    </a:lnTo>
                    <a:lnTo>
                      <a:pt x="57" y="0"/>
                    </a:lnTo>
                    <a:lnTo>
                      <a:pt x="60" y="0"/>
                    </a:lnTo>
                    <a:lnTo>
                      <a:pt x="60" y="18"/>
                    </a:lnTo>
                    <a:close/>
                    <a:moveTo>
                      <a:pt x="57" y="18"/>
                    </a:moveTo>
                    <a:lnTo>
                      <a:pt x="51" y="18"/>
                    </a:lnTo>
                    <a:lnTo>
                      <a:pt x="51" y="0"/>
                    </a:lnTo>
                    <a:lnTo>
                      <a:pt x="57" y="0"/>
                    </a:lnTo>
                    <a:lnTo>
                      <a:pt x="57"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7" y="1"/>
                    </a:moveTo>
                    <a:lnTo>
                      <a:pt x="39" y="0"/>
                    </a:lnTo>
                    <a:lnTo>
                      <a:pt x="41" y="0"/>
                    </a:lnTo>
                    <a:lnTo>
                      <a:pt x="41" y="10"/>
                    </a:lnTo>
                    <a:lnTo>
                      <a:pt x="37" y="1"/>
                    </a:lnTo>
                    <a:close/>
                    <a:moveTo>
                      <a:pt x="46" y="17"/>
                    </a:moveTo>
                    <a:lnTo>
                      <a:pt x="39" y="21"/>
                    </a:lnTo>
                    <a:lnTo>
                      <a:pt x="30" y="4"/>
                    </a:lnTo>
                    <a:lnTo>
                      <a:pt x="37" y="1"/>
                    </a:lnTo>
                    <a:lnTo>
                      <a:pt x="46" y="17"/>
                    </a:lnTo>
                    <a:close/>
                    <a:moveTo>
                      <a:pt x="28" y="5"/>
                    </a:moveTo>
                    <a:lnTo>
                      <a:pt x="29" y="4"/>
                    </a:lnTo>
                    <a:lnTo>
                      <a:pt x="30" y="4"/>
                    </a:lnTo>
                    <a:lnTo>
                      <a:pt x="35" y="12"/>
                    </a:lnTo>
                    <a:lnTo>
                      <a:pt x="28" y="5"/>
                    </a:lnTo>
                    <a:close/>
                    <a:moveTo>
                      <a:pt x="41" y="19"/>
                    </a:moveTo>
                    <a:lnTo>
                      <a:pt x="39" y="22"/>
                    </a:lnTo>
                    <a:lnTo>
                      <a:pt x="25" y="8"/>
                    </a:lnTo>
                    <a:lnTo>
                      <a:pt x="28" y="5"/>
                    </a:lnTo>
                    <a:lnTo>
                      <a:pt x="41" y="19"/>
                    </a:lnTo>
                    <a:close/>
                    <a:moveTo>
                      <a:pt x="39" y="22"/>
                    </a:moveTo>
                    <a:lnTo>
                      <a:pt x="37" y="23"/>
                    </a:lnTo>
                    <a:lnTo>
                      <a:pt x="36" y="24"/>
                    </a:lnTo>
                    <a:lnTo>
                      <a:pt x="31" y="15"/>
                    </a:lnTo>
                    <a:lnTo>
                      <a:pt x="39" y="22"/>
                    </a:lnTo>
                    <a:close/>
                    <a:moveTo>
                      <a:pt x="36" y="24"/>
                    </a:moveTo>
                    <a:lnTo>
                      <a:pt x="29" y="27"/>
                    </a:lnTo>
                    <a:lnTo>
                      <a:pt x="21" y="10"/>
                    </a:lnTo>
                    <a:lnTo>
                      <a:pt x="28" y="7"/>
                    </a:lnTo>
                    <a:lnTo>
                      <a:pt x="36"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29" y="28"/>
                    </a:moveTo>
                    <a:lnTo>
                      <a:pt x="29" y="28"/>
                    </a:lnTo>
                    <a:lnTo>
                      <a:pt x="22" y="22"/>
                    </a:lnTo>
                    <a:lnTo>
                      <a:pt x="29" y="28"/>
                    </a:lnTo>
                    <a:close/>
                    <a:moveTo>
                      <a:pt x="29" y="28"/>
                    </a:moveTo>
                    <a:lnTo>
                      <a:pt x="26" y="32"/>
                    </a:lnTo>
                    <a:lnTo>
                      <a:pt x="12" y="18"/>
                    </a:lnTo>
                    <a:lnTo>
                      <a:pt x="16" y="15"/>
                    </a:lnTo>
                    <a:lnTo>
                      <a:pt x="29" y="28"/>
                    </a:lnTo>
                    <a:close/>
                    <a:moveTo>
                      <a:pt x="12" y="18"/>
                    </a:moveTo>
                    <a:lnTo>
                      <a:pt x="12" y="18"/>
                    </a:lnTo>
                    <a:lnTo>
                      <a:pt x="19" y="25"/>
                    </a:lnTo>
                    <a:lnTo>
                      <a:pt x="12" y="18"/>
                    </a:lnTo>
                    <a:close/>
                    <a:moveTo>
                      <a:pt x="26" y="32"/>
                    </a:moveTo>
                    <a:lnTo>
                      <a:pt x="22" y="35"/>
                    </a:lnTo>
                    <a:lnTo>
                      <a:pt x="9" y="22"/>
                    </a:lnTo>
                    <a:lnTo>
                      <a:pt x="12" y="18"/>
                    </a:lnTo>
                    <a:lnTo>
                      <a:pt x="26" y="32"/>
                    </a:lnTo>
                    <a:close/>
                    <a:moveTo>
                      <a:pt x="7" y="24"/>
                    </a:moveTo>
                    <a:lnTo>
                      <a:pt x="8" y="23"/>
                    </a:lnTo>
                    <a:lnTo>
                      <a:pt x="9" y="22"/>
                    </a:lnTo>
                    <a:lnTo>
                      <a:pt x="16" y="28"/>
                    </a:lnTo>
                    <a:lnTo>
                      <a:pt x="7" y="24"/>
                    </a:lnTo>
                    <a:close/>
                    <a:moveTo>
                      <a:pt x="25" y="33"/>
                    </a:moveTo>
                    <a:lnTo>
                      <a:pt x="21" y="38"/>
                    </a:lnTo>
                    <a:lnTo>
                      <a:pt x="4" y="31"/>
                    </a:lnTo>
                    <a:lnTo>
                      <a:pt x="7" y="24"/>
                    </a:lnTo>
                    <a:lnTo>
                      <a:pt x="25" y="33"/>
                    </a:lnTo>
                    <a:close/>
                    <a:moveTo>
                      <a:pt x="3" y="35"/>
                    </a:moveTo>
                    <a:lnTo>
                      <a:pt x="3" y="33"/>
                    </a:lnTo>
                    <a:lnTo>
                      <a:pt x="4" y="31"/>
                    </a:lnTo>
                    <a:lnTo>
                      <a:pt x="12" y="35"/>
                    </a:lnTo>
                    <a:lnTo>
                      <a:pt x="3" y="35"/>
                    </a:lnTo>
                    <a:close/>
                    <a:moveTo>
                      <a:pt x="22" y="35"/>
                    </a:moveTo>
                    <a:lnTo>
                      <a:pt x="22" y="38"/>
                    </a:lnTo>
                    <a:lnTo>
                      <a:pt x="3" y="38"/>
                    </a:lnTo>
                    <a:lnTo>
                      <a:pt x="3" y="35"/>
                    </a:lnTo>
                    <a:lnTo>
                      <a:pt x="22" y="35"/>
                    </a:lnTo>
                    <a:close/>
                    <a:moveTo>
                      <a:pt x="22" y="38"/>
                    </a:moveTo>
                    <a:lnTo>
                      <a:pt x="22" y="40"/>
                    </a:lnTo>
                    <a:lnTo>
                      <a:pt x="21" y="42"/>
                    </a:lnTo>
                    <a:lnTo>
                      <a:pt x="12" y="38"/>
                    </a:lnTo>
                    <a:lnTo>
                      <a:pt x="22" y="38"/>
                    </a:lnTo>
                    <a:close/>
                    <a:moveTo>
                      <a:pt x="21" y="42"/>
                    </a:moveTo>
                    <a:lnTo>
                      <a:pt x="18" y="48"/>
                    </a:lnTo>
                    <a:lnTo>
                      <a:pt x="0" y="39"/>
                    </a:lnTo>
                    <a:lnTo>
                      <a:pt x="4" y="34"/>
                    </a:lnTo>
                    <a:lnTo>
                      <a:pt x="21" y="42"/>
                    </a:lnTo>
                    <a:close/>
                    <a:moveTo>
                      <a:pt x="0" y="44"/>
                    </a:moveTo>
                    <a:lnTo>
                      <a:pt x="0" y="42"/>
                    </a:lnTo>
                    <a:lnTo>
                      <a:pt x="0" y="39"/>
                    </a:lnTo>
                    <a:lnTo>
                      <a:pt x="9" y="44"/>
                    </a:lnTo>
                    <a:lnTo>
                      <a:pt x="0" y="44"/>
                    </a:lnTo>
                    <a:close/>
                    <a:moveTo>
                      <a:pt x="19" y="44"/>
                    </a:moveTo>
                    <a:lnTo>
                      <a:pt x="19" y="47"/>
                    </a:lnTo>
                    <a:lnTo>
                      <a:pt x="0" y="47"/>
                    </a:lnTo>
                    <a:lnTo>
                      <a:pt x="0" y="44"/>
                    </a:lnTo>
                    <a:lnTo>
                      <a:pt x="19"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6"/>
                    </a:lnTo>
                    <a:lnTo>
                      <a:pt x="22" y="50"/>
                    </a:lnTo>
                    <a:lnTo>
                      <a:pt x="12" y="50"/>
                    </a:lnTo>
                    <a:lnTo>
                      <a:pt x="19" y="44"/>
                    </a:lnTo>
                    <a:close/>
                    <a:moveTo>
                      <a:pt x="22" y="50"/>
                    </a:moveTo>
                    <a:lnTo>
                      <a:pt x="22" y="54"/>
                    </a:lnTo>
                    <a:lnTo>
                      <a:pt x="3" y="54"/>
                    </a:lnTo>
                    <a:lnTo>
                      <a:pt x="3" y="50"/>
                    </a:lnTo>
                    <a:lnTo>
                      <a:pt x="22" y="50"/>
                    </a:lnTo>
                    <a:close/>
                    <a:moveTo>
                      <a:pt x="4" y="58"/>
                    </a:moveTo>
                    <a:lnTo>
                      <a:pt x="3" y="56"/>
                    </a:lnTo>
                    <a:lnTo>
                      <a:pt x="3" y="54"/>
                    </a:lnTo>
                    <a:lnTo>
                      <a:pt x="12" y="54"/>
                    </a:lnTo>
                    <a:lnTo>
                      <a:pt x="4" y="58"/>
                    </a:lnTo>
                    <a:close/>
                    <a:moveTo>
                      <a:pt x="21" y="49"/>
                    </a:moveTo>
                    <a:lnTo>
                      <a:pt x="25" y="56"/>
                    </a:lnTo>
                    <a:lnTo>
                      <a:pt x="7" y="65"/>
                    </a:lnTo>
                    <a:lnTo>
                      <a:pt x="4" y="58"/>
                    </a:lnTo>
                    <a:lnTo>
                      <a:pt x="21" y="49"/>
                    </a:lnTo>
                    <a:close/>
                    <a:moveTo>
                      <a:pt x="16" y="69"/>
                    </a:moveTo>
                    <a:lnTo>
                      <a:pt x="10" y="69"/>
                    </a:lnTo>
                    <a:lnTo>
                      <a:pt x="7" y="65"/>
                    </a:lnTo>
                    <a:lnTo>
                      <a:pt x="16" y="60"/>
                    </a:lnTo>
                    <a:lnTo>
                      <a:pt x="16" y="69"/>
                    </a:lnTo>
                    <a:close/>
                    <a:moveTo>
                      <a:pt x="16" y="50"/>
                    </a:moveTo>
                    <a:lnTo>
                      <a:pt x="19" y="50"/>
                    </a:lnTo>
                    <a:lnTo>
                      <a:pt x="19" y="69"/>
                    </a:lnTo>
                    <a:lnTo>
                      <a:pt x="16" y="69"/>
                    </a:lnTo>
                    <a:lnTo>
                      <a:pt x="16" y="50"/>
                    </a:lnTo>
                    <a:close/>
                    <a:moveTo>
                      <a:pt x="19" y="50"/>
                    </a:moveTo>
                    <a:lnTo>
                      <a:pt x="22" y="50"/>
                    </a:lnTo>
                    <a:lnTo>
                      <a:pt x="26" y="54"/>
                    </a:lnTo>
                    <a:lnTo>
                      <a:pt x="19" y="60"/>
                    </a:lnTo>
                    <a:lnTo>
                      <a:pt x="19" y="50"/>
                    </a:lnTo>
                    <a:close/>
                    <a:moveTo>
                      <a:pt x="26" y="54"/>
                    </a:moveTo>
                    <a:lnTo>
                      <a:pt x="29" y="56"/>
                    </a:lnTo>
                    <a:lnTo>
                      <a:pt x="16" y="70"/>
                    </a:lnTo>
                    <a:lnTo>
                      <a:pt x="12" y="67"/>
                    </a:lnTo>
                    <a:lnTo>
                      <a:pt x="26" y="54"/>
                    </a:lnTo>
                    <a:close/>
                    <a:moveTo>
                      <a:pt x="18" y="71"/>
                    </a:moveTo>
                    <a:lnTo>
                      <a:pt x="17" y="71"/>
                    </a:lnTo>
                    <a:lnTo>
                      <a:pt x="16" y="70"/>
                    </a:lnTo>
                    <a:lnTo>
                      <a:pt x="22" y="64"/>
                    </a:lnTo>
                    <a:lnTo>
                      <a:pt x="18" y="71"/>
                    </a:lnTo>
                    <a:close/>
                    <a:moveTo>
                      <a:pt x="27" y="55"/>
                    </a:moveTo>
                    <a:lnTo>
                      <a:pt x="32" y="58"/>
                    </a:lnTo>
                    <a:lnTo>
                      <a:pt x="25" y="75"/>
                    </a:lnTo>
                    <a:lnTo>
                      <a:pt x="18" y="71"/>
                    </a:lnTo>
                    <a:lnTo>
                      <a:pt x="27" y="55"/>
                    </a:lnTo>
                    <a:close/>
                    <a:moveTo>
                      <a:pt x="29" y="76"/>
                    </a:moveTo>
                    <a:lnTo>
                      <a:pt x="26" y="76"/>
                    </a:lnTo>
                    <a:lnTo>
                      <a:pt x="25" y="75"/>
                    </a:lnTo>
                    <a:lnTo>
                      <a:pt x="29" y="66"/>
                    </a:lnTo>
                    <a:lnTo>
                      <a:pt x="29" y="76"/>
                    </a:lnTo>
                    <a:close/>
                    <a:moveTo>
                      <a:pt x="29" y="57"/>
                    </a:moveTo>
                    <a:lnTo>
                      <a:pt x="31" y="57"/>
                    </a:lnTo>
                    <a:lnTo>
                      <a:pt x="31" y="76"/>
                    </a:lnTo>
                    <a:lnTo>
                      <a:pt x="29" y="76"/>
                    </a:lnTo>
                    <a:lnTo>
                      <a:pt x="29" y="57"/>
                    </a:lnTo>
                    <a:close/>
                    <a:moveTo>
                      <a:pt x="31" y="57"/>
                    </a:moveTo>
                    <a:lnTo>
                      <a:pt x="38" y="57"/>
                    </a:lnTo>
                    <a:lnTo>
                      <a:pt x="38" y="76"/>
                    </a:lnTo>
                    <a:lnTo>
                      <a:pt x="31" y="76"/>
                    </a:lnTo>
                    <a:lnTo>
                      <a:pt x="31" y="57"/>
                    </a:lnTo>
                    <a:close/>
                    <a:moveTo>
                      <a:pt x="38" y="57"/>
                    </a:moveTo>
                    <a:lnTo>
                      <a:pt x="41" y="57"/>
                    </a:lnTo>
                    <a:lnTo>
                      <a:pt x="41" y="76"/>
                    </a:lnTo>
                    <a:lnTo>
                      <a:pt x="38" y="76"/>
                    </a:lnTo>
                    <a:lnTo>
                      <a:pt x="38" y="57"/>
                    </a:lnTo>
                    <a:close/>
                    <a:moveTo>
                      <a:pt x="46" y="75"/>
                    </a:moveTo>
                    <a:lnTo>
                      <a:pt x="43" y="76"/>
                    </a:lnTo>
                    <a:lnTo>
                      <a:pt x="41" y="76"/>
                    </a:lnTo>
                    <a:lnTo>
                      <a:pt x="41" y="66"/>
                    </a:lnTo>
                    <a:lnTo>
                      <a:pt x="46" y="75"/>
                    </a:lnTo>
                    <a:close/>
                    <a:moveTo>
                      <a:pt x="37" y="58"/>
                    </a:moveTo>
                    <a:lnTo>
                      <a:pt x="43" y="55"/>
                    </a:lnTo>
                    <a:lnTo>
                      <a:pt x="52" y="71"/>
                    </a:lnTo>
                    <a:lnTo>
                      <a:pt x="46" y="75"/>
                    </a:lnTo>
                    <a:lnTo>
                      <a:pt x="37" y="58"/>
                    </a:lnTo>
                    <a:close/>
                    <a:moveTo>
                      <a:pt x="43" y="55"/>
                    </a:moveTo>
                    <a:lnTo>
                      <a:pt x="46" y="54"/>
                    </a:lnTo>
                    <a:lnTo>
                      <a:pt x="48" y="54"/>
                    </a:lnTo>
                    <a:lnTo>
                      <a:pt x="48" y="64"/>
                    </a:lnTo>
                    <a:lnTo>
                      <a:pt x="43" y="55"/>
                    </a:lnTo>
                    <a:close/>
                    <a:moveTo>
                      <a:pt x="48" y="54"/>
                    </a:moveTo>
                    <a:lnTo>
                      <a:pt x="51" y="54"/>
                    </a:lnTo>
                    <a:lnTo>
                      <a:pt x="51" y="72"/>
                    </a:lnTo>
                    <a:lnTo>
                      <a:pt x="48" y="72"/>
                    </a:lnTo>
                    <a:lnTo>
                      <a:pt x="48" y="54"/>
                    </a:lnTo>
                    <a:close/>
                    <a:moveTo>
                      <a:pt x="55" y="71"/>
                    </a:moveTo>
                    <a:lnTo>
                      <a:pt x="53" y="72"/>
                    </a:lnTo>
                    <a:lnTo>
                      <a:pt x="51" y="72"/>
                    </a:lnTo>
                    <a:lnTo>
                      <a:pt x="51" y="64"/>
                    </a:lnTo>
                    <a:lnTo>
                      <a:pt x="55" y="71"/>
                    </a:lnTo>
                    <a:close/>
                    <a:moveTo>
                      <a:pt x="47" y="55"/>
                    </a:moveTo>
                    <a:lnTo>
                      <a:pt x="53" y="51"/>
                    </a:lnTo>
                    <a:lnTo>
                      <a:pt x="61" y="68"/>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39" name="Freeform 696">
                <a:extLst>
                  <a:ext uri="{FF2B5EF4-FFF2-40B4-BE49-F238E27FC236}">
                    <a16:creationId xmlns:a16="http://schemas.microsoft.com/office/drawing/2014/main" id="{D867602B-ACFF-42BE-B951-CFA6FFF832EC}"/>
                  </a:ext>
                </a:extLst>
              </p:cNvPr>
              <p:cNvSpPr>
                <a:spLocks/>
              </p:cNvSpPr>
              <p:nvPr/>
            </p:nvSpPr>
            <p:spPr bwMode="auto">
              <a:xfrm>
                <a:off x="3402" y="2569"/>
                <a:ext cx="16" cy="15"/>
              </a:xfrm>
              <a:custGeom>
                <a:avLst/>
                <a:gdLst>
                  <a:gd name="T0" fmla="*/ 3 w 66"/>
                  <a:gd name="T1" fmla="*/ 3 h 58"/>
                  <a:gd name="T2" fmla="*/ 3 w 66"/>
                  <a:gd name="T3" fmla="*/ 3 h 58"/>
                  <a:gd name="T4" fmla="*/ 3 w 66"/>
                  <a:gd name="T5" fmla="*/ 3 h 58"/>
                  <a:gd name="T6" fmla="*/ 4 w 66"/>
                  <a:gd name="T7" fmla="*/ 3 h 58"/>
                  <a:gd name="T8" fmla="*/ 4 w 66"/>
                  <a:gd name="T9" fmla="*/ 3 h 58"/>
                  <a:gd name="T10" fmla="*/ 4 w 66"/>
                  <a:gd name="T11" fmla="*/ 2 h 58"/>
                  <a:gd name="T12" fmla="*/ 4 w 66"/>
                  <a:gd name="T13" fmla="*/ 2 h 58"/>
                  <a:gd name="T14" fmla="*/ 4 w 66"/>
                  <a:gd name="T15" fmla="*/ 2 h 58"/>
                  <a:gd name="T16" fmla="*/ 4 w 66"/>
                  <a:gd name="T17" fmla="*/ 1 h 58"/>
                  <a:gd name="T18" fmla="*/ 4 w 66"/>
                  <a:gd name="T19" fmla="*/ 1 h 58"/>
                  <a:gd name="T20" fmla="*/ 4 w 66"/>
                  <a:gd name="T21" fmla="*/ 1 h 58"/>
                  <a:gd name="T22" fmla="*/ 4 w 66"/>
                  <a:gd name="T23" fmla="*/ 1 h 58"/>
                  <a:gd name="T24" fmla="*/ 3 w 66"/>
                  <a:gd name="T25" fmla="*/ 1 h 58"/>
                  <a:gd name="T26" fmla="*/ 3 w 66"/>
                  <a:gd name="T27" fmla="*/ 0 h 58"/>
                  <a:gd name="T28" fmla="*/ 3 w 66"/>
                  <a:gd name="T29" fmla="*/ 0 h 58"/>
                  <a:gd name="T30" fmla="*/ 3 w 66"/>
                  <a:gd name="T31" fmla="*/ 0 h 58"/>
                  <a:gd name="T32" fmla="*/ 2 w 66"/>
                  <a:gd name="T33" fmla="*/ 0 h 58"/>
                  <a:gd name="T34" fmla="*/ 2 w 66"/>
                  <a:gd name="T35" fmla="*/ 0 h 58"/>
                  <a:gd name="T36" fmla="*/ 2 w 66"/>
                  <a:gd name="T37" fmla="*/ 0 h 58"/>
                  <a:gd name="T38" fmla="*/ 1 w 66"/>
                  <a:gd name="T39" fmla="*/ 0 h 58"/>
                  <a:gd name="T40" fmla="*/ 1 w 66"/>
                  <a:gd name="T41" fmla="*/ 1 h 58"/>
                  <a:gd name="T42" fmla="*/ 1 w 66"/>
                  <a:gd name="T43" fmla="*/ 1 h 58"/>
                  <a:gd name="T44" fmla="*/ 1 w 66"/>
                  <a:gd name="T45" fmla="*/ 1 h 58"/>
                  <a:gd name="T46" fmla="*/ 0 w 66"/>
                  <a:gd name="T47" fmla="*/ 1 h 58"/>
                  <a:gd name="T48" fmla="*/ 0 w 66"/>
                  <a:gd name="T49" fmla="*/ 2 h 58"/>
                  <a:gd name="T50" fmla="*/ 0 w 66"/>
                  <a:gd name="T51" fmla="*/ 2 h 58"/>
                  <a:gd name="T52" fmla="*/ 0 w 66"/>
                  <a:gd name="T53" fmla="*/ 2 h 58"/>
                  <a:gd name="T54" fmla="*/ 0 w 66"/>
                  <a:gd name="T55" fmla="*/ 2 h 58"/>
                  <a:gd name="T56" fmla="*/ 0 w 66"/>
                  <a:gd name="T57" fmla="*/ 3 h 58"/>
                  <a:gd name="T58" fmla="*/ 0 w 66"/>
                  <a:gd name="T59" fmla="*/ 3 h 58"/>
                  <a:gd name="T60" fmla="*/ 0 w 66"/>
                  <a:gd name="T61" fmla="*/ 3 h 58"/>
                  <a:gd name="T62" fmla="*/ 0 w 66"/>
                  <a:gd name="T63" fmla="*/ 3 h 58"/>
                  <a:gd name="T64" fmla="*/ 0 w 66"/>
                  <a:gd name="T65" fmla="*/ 4 h 58"/>
                  <a:gd name="T66" fmla="*/ 1 w 66"/>
                  <a:gd name="T67" fmla="*/ 4 h 58"/>
                  <a:gd name="T68" fmla="*/ 1 w 66"/>
                  <a:gd name="T69" fmla="*/ 4 h 58"/>
                  <a:gd name="T70" fmla="*/ 1 w 66"/>
                  <a:gd name="T71" fmla="*/ 4 h 58"/>
                  <a:gd name="T72" fmla="*/ 1 w 66"/>
                  <a:gd name="T73" fmla="*/ 4 h 58"/>
                  <a:gd name="T74" fmla="*/ 2 w 66"/>
                  <a:gd name="T75" fmla="*/ 4 h 58"/>
                  <a:gd name="T76" fmla="*/ 2 w 66"/>
                  <a:gd name="T77" fmla="*/ 4 h 58"/>
                  <a:gd name="T78" fmla="*/ 2 w 66"/>
                  <a:gd name="T79" fmla="*/ 4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1" y="48"/>
                    </a:lnTo>
                    <a:lnTo>
                      <a:pt x="57" y="46"/>
                    </a:lnTo>
                    <a:lnTo>
                      <a:pt x="60" y="42"/>
                    </a:lnTo>
                    <a:lnTo>
                      <a:pt x="63" y="39"/>
                    </a:lnTo>
                    <a:lnTo>
                      <a:pt x="63" y="32"/>
                    </a:lnTo>
                    <a:lnTo>
                      <a:pt x="66" y="29"/>
                    </a:lnTo>
                    <a:lnTo>
                      <a:pt x="66" y="22"/>
                    </a:lnTo>
                    <a:lnTo>
                      <a:pt x="66" y="19"/>
                    </a:lnTo>
                    <a:lnTo>
                      <a:pt x="66" y="17"/>
                    </a:lnTo>
                    <a:lnTo>
                      <a:pt x="63" y="14"/>
                    </a:lnTo>
                    <a:lnTo>
                      <a:pt x="60" y="7"/>
                    </a:lnTo>
                    <a:lnTo>
                      <a:pt x="57" y="7"/>
                    </a:lnTo>
                    <a:lnTo>
                      <a:pt x="54" y="4"/>
                    </a:lnTo>
                    <a:lnTo>
                      <a:pt x="51" y="0"/>
                    </a:lnTo>
                    <a:lnTo>
                      <a:pt x="44" y="0"/>
                    </a:lnTo>
                    <a:lnTo>
                      <a:pt x="41" y="0"/>
                    </a:lnTo>
                    <a:lnTo>
                      <a:pt x="35" y="0"/>
                    </a:lnTo>
                    <a:lnTo>
                      <a:pt x="32" y="4"/>
                    </a:lnTo>
                    <a:lnTo>
                      <a:pt x="25" y="4"/>
                    </a:lnTo>
                    <a:lnTo>
                      <a:pt x="19" y="7"/>
                    </a:lnTo>
                    <a:lnTo>
                      <a:pt x="15" y="10"/>
                    </a:lnTo>
                    <a:lnTo>
                      <a:pt x="12" y="14"/>
                    </a:lnTo>
                    <a:lnTo>
                      <a:pt x="9" y="17"/>
                    </a:lnTo>
                    <a:lnTo>
                      <a:pt x="6" y="22"/>
                    </a:lnTo>
                    <a:lnTo>
                      <a:pt x="3" y="26"/>
                    </a:lnTo>
                    <a:lnTo>
                      <a:pt x="0" y="29"/>
                    </a:lnTo>
                    <a:lnTo>
                      <a:pt x="0" y="36"/>
                    </a:lnTo>
                    <a:lnTo>
                      <a:pt x="0" y="39"/>
                    </a:lnTo>
                    <a:lnTo>
                      <a:pt x="3" y="42"/>
                    </a:lnTo>
                    <a:lnTo>
                      <a:pt x="3" y="48"/>
                    </a:lnTo>
                    <a:lnTo>
                      <a:pt x="6" y="51"/>
                    </a:lnTo>
                    <a:lnTo>
                      <a:pt x="9" y="54"/>
                    </a:lnTo>
                    <a:lnTo>
                      <a:pt x="12" y="54"/>
                    </a:lnTo>
                    <a:lnTo>
                      <a:pt x="15" y="58"/>
                    </a:lnTo>
                    <a:lnTo>
                      <a:pt x="22" y="58"/>
                    </a:lnTo>
                    <a:lnTo>
                      <a:pt x="25" y="58"/>
                    </a:lnTo>
                    <a:lnTo>
                      <a:pt x="32" y="58"/>
                    </a:lnTo>
                    <a:lnTo>
                      <a:pt x="37" y="58"/>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0" name="Freeform 697">
                <a:extLst>
                  <a:ext uri="{FF2B5EF4-FFF2-40B4-BE49-F238E27FC236}">
                    <a16:creationId xmlns:a16="http://schemas.microsoft.com/office/drawing/2014/main" id="{7055355E-975E-4594-BC4F-BFAA8D84FE4C}"/>
                  </a:ext>
                </a:extLst>
              </p:cNvPr>
              <p:cNvSpPr>
                <a:spLocks noEditPoints="1"/>
              </p:cNvSpPr>
              <p:nvPr/>
            </p:nvSpPr>
            <p:spPr bwMode="auto">
              <a:xfrm>
                <a:off x="3399" y="2567"/>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0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2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2 w 86"/>
                  <a:gd name="T71" fmla="*/ 2 h 76"/>
                  <a:gd name="T72" fmla="*/ 1 w 86"/>
                  <a:gd name="T73" fmla="*/ 3 h 76"/>
                  <a:gd name="T74" fmla="*/ 1 w 86"/>
                  <a:gd name="T75" fmla="*/ 3 h 76"/>
                  <a:gd name="T76" fmla="*/ 1 w 86"/>
                  <a:gd name="T77" fmla="*/ 2 h 76"/>
                  <a:gd name="T78" fmla="*/ 0 w 86"/>
                  <a:gd name="T79" fmla="*/ 2 h 76"/>
                  <a:gd name="T80" fmla="*/ 1 w 86"/>
                  <a:gd name="T81" fmla="*/ 3 h 76"/>
                  <a:gd name="T82" fmla="*/ 0 w 86"/>
                  <a:gd name="T83" fmla="*/ 3 h 76"/>
                  <a:gd name="T84" fmla="*/ 1 w 86"/>
                  <a:gd name="T85" fmla="*/ 4 h 76"/>
                  <a:gd name="T86" fmla="*/ 1 w 86"/>
                  <a:gd name="T87" fmla="*/ 3 h 76"/>
                  <a:gd name="T88" fmla="*/ 2 w 86"/>
                  <a:gd name="T89" fmla="*/ 3 h 76"/>
                  <a:gd name="T90" fmla="*/ 1 w 86"/>
                  <a:gd name="T91" fmla="*/ 3 h 76"/>
                  <a:gd name="T92" fmla="*/ 1 w 86"/>
                  <a:gd name="T93" fmla="*/ 4 h 76"/>
                  <a:gd name="T94" fmla="*/ 1 w 86"/>
                  <a:gd name="T95" fmla="*/ 4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2 w 86"/>
                  <a:gd name="T109" fmla="*/ 4 h 76"/>
                  <a:gd name="T110" fmla="*/ 4 w 86"/>
                  <a:gd name="T111" fmla="*/ 5 h 76"/>
                  <a:gd name="T112" fmla="*/ 3 w 86"/>
                  <a:gd name="T113" fmla="*/ 4 h 76"/>
                  <a:gd name="T114" fmla="*/ 3 w 86"/>
                  <a:gd name="T115" fmla="*/ 4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2"/>
                    </a:moveTo>
                    <a:lnTo>
                      <a:pt x="54" y="49"/>
                    </a:lnTo>
                    <a:lnTo>
                      <a:pt x="67" y="62"/>
                    </a:lnTo>
                    <a:lnTo>
                      <a:pt x="64" y="66"/>
                    </a:lnTo>
                    <a:lnTo>
                      <a:pt x="51" y="52"/>
                    </a:lnTo>
                    <a:close/>
                    <a:moveTo>
                      <a:pt x="54" y="49"/>
                    </a:moveTo>
                    <a:lnTo>
                      <a:pt x="55" y="48"/>
                    </a:lnTo>
                    <a:lnTo>
                      <a:pt x="56" y="48"/>
                    </a:lnTo>
                    <a:lnTo>
                      <a:pt x="61" y="56"/>
                    </a:lnTo>
                    <a:lnTo>
                      <a:pt x="54" y="49"/>
                    </a:lnTo>
                    <a:close/>
                    <a:moveTo>
                      <a:pt x="56" y="48"/>
                    </a:moveTo>
                    <a:lnTo>
                      <a:pt x="63" y="45"/>
                    </a:lnTo>
                    <a:lnTo>
                      <a:pt x="72" y="61"/>
                    </a:lnTo>
                    <a:lnTo>
                      <a:pt x="65" y="65"/>
                    </a:lnTo>
                    <a:lnTo>
                      <a:pt x="56" y="48"/>
                    </a:lnTo>
                    <a:close/>
                    <a:moveTo>
                      <a:pt x="74" y="60"/>
                    </a:moveTo>
                    <a:lnTo>
                      <a:pt x="73" y="61"/>
                    </a:lnTo>
                    <a:lnTo>
                      <a:pt x="72" y="61"/>
                    </a:lnTo>
                    <a:lnTo>
                      <a:pt x="67" y="54"/>
                    </a:lnTo>
                    <a:lnTo>
                      <a:pt x="74" y="60"/>
                    </a:lnTo>
                    <a:close/>
                    <a:moveTo>
                      <a:pt x="61" y="46"/>
                    </a:moveTo>
                    <a:lnTo>
                      <a:pt x="63" y="44"/>
                    </a:lnTo>
                    <a:lnTo>
                      <a:pt x="77" y="57"/>
                    </a:lnTo>
                    <a:lnTo>
                      <a:pt x="74" y="60"/>
                    </a:lnTo>
                    <a:lnTo>
                      <a:pt x="61" y="46"/>
                    </a:lnTo>
                    <a:close/>
                    <a:moveTo>
                      <a:pt x="63" y="44"/>
                    </a:moveTo>
                    <a:lnTo>
                      <a:pt x="73" y="34"/>
                    </a:lnTo>
                    <a:lnTo>
                      <a:pt x="63" y="44"/>
                    </a:lnTo>
                    <a:lnTo>
                      <a:pt x="70" y="50"/>
                    </a:lnTo>
                    <a:lnTo>
                      <a:pt x="63" y="44"/>
                    </a:lnTo>
                    <a:close/>
                    <a:moveTo>
                      <a:pt x="63" y="44"/>
                    </a:moveTo>
                    <a:lnTo>
                      <a:pt x="66" y="40"/>
                    </a:lnTo>
                    <a:lnTo>
                      <a:pt x="80" y="54"/>
                    </a:lnTo>
                    <a:lnTo>
                      <a:pt x="77" y="57"/>
                    </a:lnTo>
                    <a:lnTo>
                      <a:pt x="63" y="44"/>
                    </a:lnTo>
                    <a:close/>
                    <a:moveTo>
                      <a:pt x="83" y="47"/>
                    </a:moveTo>
                    <a:lnTo>
                      <a:pt x="83" y="50"/>
                    </a:lnTo>
                    <a:lnTo>
                      <a:pt x="80" y="54"/>
                    </a:lnTo>
                    <a:lnTo>
                      <a:pt x="73" y="47"/>
                    </a:lnTo>
                    <a:lnTo>
                      <a:pt x="83" y="47"/>
                    </a:lnTo>
                    <a:close/>
                    <a:moveTo>
                      <a:pt x="64" y="47"/>
                    </a:moveTo>
                    <a:lnTo>
                      <a:pt x="64" y="40"/>
                    </a:lnTo>
                    <a:lnTo>
                      <a:pt x="83" y="40"/>
                    </a:lnTo>
                    <a:lnTo>
                      <a:pt x="83" y="47"/>
                    </a:lnTo>
                    <a:lnTo>
                      <a:pt x="64" y="47"/>
                    </a:lnTo>
                    <a:close/>
                    <a:moveTo>
                      <a:pt x="64" y="40"/>
                    </a:moveTo>
                    <a:lnTo>
                      <a:pt x="64" y="36"/>
                    </a:lnTo>
                    <a:lnTo>
                      <a:pt x="66" y="34"/>
                    </a:lnTo>
                    <a:lnTo>
                      <a:pt x="73" y="40"/>
                    </a:lnTo>
                    <a:lnTo>
                      <a:pt x="64" y="40"/>
                    </a:lnTo>
                    <a:close/>
                    <a:moveTo>
                      <a:pt x="66" y="34"/>
                    </a:moveTo>
                    <a:lnTo>
                      <a:pt x="69" y="30"/>
                    </a:lnTo>
                    <a:lnTo>
                      <a:pt x="83" y="44"/>
                    </a:lnTo>
                    <a:lnTo>
                      <a:pt x="80" y="47"/>
                    </a:lnTo>
                    <a:lnTo>
                      <a:pt x="66" y="34"/>
                    </a:lnTo>
                    <a:close/>
                    <a:moveTo>
                      <a:pt x="86" y="37"/>
                    </a:moveTo>
                    <a:lnTo>
                      <a:pt x="86" y="41"/>
                    </a:lnTo>
                    <a:lnTo>
                      <a:pt x="83" y="44"/>
                    </a:lnTo>
                    <a:lnTo>
                      <a:pt x="76" y="37"/>
                    </a:lnTo>
                    <a:lnTo>
                      <a:pt x="86" y="37"/>
                    </a:lnTo>
                    <a:close/>
                    <a:moveTo>
                      <a:pt x="67" y="37"/>
                    </a:moveTo>
                    <a:lnTo>
                      <a:pt x="67" y="30"/>
                    </a:lnTo>
                    <a:lnTo>
                      <a:pt x="86" y="30"/>
                    </a:lnTo>
                    <a:lnTo>
                      <a:pt x="86" y="37"/>
                    </a:lnTo>
                    <a:lnTo>
                      <a:pt x="67" y="37"/>
                    </a:lnTo>
                    <a:close/>
                    <a:moveTo>
                      <a:pt x="67" y="30"/>
                    </a:moveTo>
                    <a:lnTo>
                      <a:pt x="67" y="27"/>
                    </a:lnTo>
                    <a:lnTo>
                      <a:pt x="86" y="27"/>
                    </a:lnTo>
                    <a:lnTo>
                      <a:pt x="86" y="30"/>
                    </a:lnTo>
                    <a:lnTo>
                      <a:pt x="67" y="30"/>
                    </a:lnTo>
                    <a:close/>
                    <a:moveTo>
                      <a:pt x="67" y="27"/>
                    </a:moveTo>
                    <a:lnTo>
                      <a:pt x="67" y="25"/>
                    </a:lnTo>
                    <a:lnTo>
                      <a:pt x="86" y="25"/>
                    </a:lnTo>
                    <a:lnTo>
                      <a:pt x="86" y="27"/>
                    </a:lnTo>
                    <a:lnTo>
                      <a:pt x="67" y="27"/>
                    </a:lnTo>
                    <a:close/>
                    <a:moveTo>
                      <a:pt x="83" y="18"/>
                    </a:moveTo>
                    <a:lnTo>
                      <a:pt x="86" y="20"/>
                    </a:lnTo>
                    <a:lnTo>
                      <a:pt x="86" y="25"/>
                    </a:lnTo>
                    <a:lnTo>
                      <a:pt x="76" y="25"/>
                    </a:lnTo>
                    <a:lnTo>
                      <a:pt x="83" y="18"/>
                    </a:lnTo>
                    <a:close/>
                    <a:moveTo>
                      <a:pt x="69" y="31"/>
                    </a:moveTo>
                    <a:lnTo>
                      <a:pt x="66" y="28"/>
                    </a:lnTo>
                    <a:lnTo>
                      <a:pt x="80" y="15"/>
                    </a:lnTo>
                    <a:lnTo>
                      <a:pt x="83" y="18"/>
                    </a:lnTo>
                    <a:lnTo>
                      <a:pt x="69" y="31"/>
                    </a:lnTo>
                    <a:close/>
                    <a:moveTo>
                      <a:pt x="66" y="28"/>
                    </a:moveTo>
                    <a:lnTo>
                      <a:pt x="65" y="27"/>
                    </a:lnTo>
                    <a:lnTo>
                      <a:pt x="65" y="26"/>
                    </a:lnTo>
                    <a:lnTo>
                      <a:pt x="73" y="22"/>
                    </a:lnTo>
                    <a:lnTo>
                      <a:pt x="66" y="28"/>
                    </a:lnTo>
                    <a:close/>
                    <a:moveTo>
                      <a:pt x="65" y="26"/>
                    </a:moveTo>
                    <a:lnTo>
                      <a:pt x="62" y="19"/>
                    </a:lnTo>
                    <a:lnTo>
                      <a:pt x="78" y="11"/>
                    </a:lnTo>
                    <a:lnTo>
                      <a:pt x="81" y="17"/>
                    </a:lnTo>
                    <a:lnTo>
                      <a:pt x="65" y="26"/>
                    </a:lnTo>
                    <a:close/>
                    <a:moveTo>
                      <a:pt x="70" y="5"/>
                    </a:moveTo>
                    <a:lnTo>
                      <a:pt x="76" y="5"/>
                    </a:lnTo>
                    <a:lnTo>
                      <a:pt x="78" y="11"/>
                    </a:lnTo>
                    <a:lnTo>
                      <a:pt x="70" y="15"/>
                    </a:lnTo>
                    <a:lnTo>
                      <a:pt x="70" y="5"/>
                    </a:lnTo>
                    <a:close/>
                    <a:moveTo>
                      <a:pt x="70" y="25"/>
                    </a:moveTo>
                    <a:lnTo>
                      <a:pt x="67" y="25"/>
                    </a:lnTo>
                    <a:lnTo>
                      <a:pt x="67" y="5"/>
                    </a:lnTo>
                    <a:lnTo>
                      <a:pt x="70" y="5"/>
                    </a:lnTo>
                    <a:lnTo>
                      <a:pt x="70" y="25"/>
                    </a:lnTo>
                    <a:close/>
                    <a:moveTo>
                      <a:pt x="67" y="25"/>
                    </a:moveTo>
                    <a:lnTo>
                      <a:pt x="63" y="25"/>
                    </a:lnTo>
                    <a:lnTo>
                      <a:pt x="61" y="22"/>
                    </a:lnTo>
                    <a:lnTo>
                      <a:pt x="67" y="15"/>
                    </a:lnTo>
                    <a:lnTo>
                      <a:pt x="67" y="25"/>
                    </a:lnTo>
                    <a:close/>
                    <a:moveTo>
                      <a:pt x="61" y="22"/>
                    </a:moveTo>
                    <a:lnTo>
                      <a:pt x="57" y="18"/>
                    </a:lnTo>
                    <a:lnTo>
                      <a:pt x="70" y="5"/>
                    </a:lnTo>
                    <a:lnTo>
                      <a:pt x="74" y="8"/>
                    </a:lnTo>
                    <a:lnTo>
                      <a:pt x="61" y="22"/>
                    </a:lnTo>
                    <a:close/>
                    <a:moveTo>
                      <a:pt x="57" y="18"/>
                    </a:moveTo>
                    <a:lnTo>
                      <a:pt x="57" y="18"/>
                    </a:lnTo>
                    <a:lnTo>
                      <a:pt x="64" y="12"/>
                    </a:lnTo>
                    <a:lnTo>
                      <a:pt x="57" y="18"/>
                    </a:lnTo>
                    <a:close/>
                    <a:moveTo>
                      <a:pt x="57" y="18"/>
                    </a:moveTo>
                    <a:lnTo>
                      <a:pt x="54" y="15"/>
                    </a:lnTo>
                    <a:lnTo>
                      <a:pt x="67" y="2"/>
                    </a:lnTo>
                    <a:lnTo>
                      <a:pt x="70" y="5"/>
                    </a:lnTo>
                    <a:lnTo>
                      <a:pt x="57" y="18"/>
                    </a:lnTo>
                    <a:close/>
                    <a:moveTo>
                      <a:pt x="61" y="0"/>
                    </a:moveTo>
                    <a:lnTo>
                      <a:pt x="64" y="0"/>
                    </a:lnTo>
                    <a:lnTo>
                      <a:pt x="67" y="2"/>
                    </a:lnTo>
                    <a:lnTo>
                      <a:pt x="61" y="8"/>
                    </a:lnTo>
                    <a:lnTo>
                      <a:pt x="61" y="0"/>
                    </a:lnTo>
                    <a:close/>
                    <a:moveTo>
                      <a:pt x="61" y="18"/>
                    </a:moveTo>
                    <a:lnTo>
                      <a:pt x="54" y="18"/>
                    </a:lnTo>
                    <a:lnTo>
                      <a:pt x="54" y="0"/>
                    </a:lnTo>
                    <a:lnTo>
                      <a:pt x="61" y="0"/>
                    </a:lnTo>
                    <a:lnTo>
                      <a:pt x="61" y="18"/>
                    </a:lnTo>
                    <a:close/>
                    <a:moveTo>
                      <a:pt x="54" y="18"/>
                    </a:moveTo>
                    <a:lnTo>
                      <a:pt x="51" y="18"/>
                    </a:lnTo>
                    <a:lnTo>
                      <a:pt x="51" y="0"/>
                    </a:lnTo>
                    <a:lnTo>
                      <a:pt x="54" y="0"/>
                    </a:lnTo>
                    <a:lnTo>
                      <a:pt x="54" y="18"/>
                    </a:lnTo>
                    <a:close/>
                    <a:moveTo>
                      <a:pt x="51" y="18"/>
                    </a:moveTo>
                    <a:lnTo>
                      <a:pt x="45" y="18"/>
                    </a:lnTo>
                    <a:lnTo>
                      <a:pt x="45" y="0"/>
                    </a:lnTo>
                    <a:lnTo>
                      <a:pt x="51" y="0"/>
                    </a:lnTo>
                    <a:lnTo>
                      <a:pt x="51" y="18"/>
                    </a:lnTo>
                    <a:close/>
                    <a:moveTo>
                      <a:pt x="37" y="2"/>
                    </a:moveTo>
                    <a:lnTo>
                      <a:pt x="41" y="0"/>
                    </a:lnTo>
                    <a:lnTo>
                      <a:pt x="45" y="0"/>
                    </a:lnTo>
                    <a:lnTo>
                      <a:pt x="45" y="8"/>
                    </a:lnTo>
                    <a:lnTo>
                      <a:pt x="37" y="2"/>
                    </a:lnTo>
                    <a:close/>
                    <a:moveTo>
                      <a:pt x="52" y="15"/>
                    </a:moveTo>
                    <a:lnTo>
                      <a:pt x="48" y="18"/>
                    </a:lnTo>
                    <a:lnTo>
                      <a:pt x="35" y="5"/>
                    </a:lnTo>
                    <a:lnTo>
                      <a:pt x="37" y="2"/>
                    </a:lnTo>
                    <a:lnTo>
                      <a:pt x="52" y="15"/>
                    </a:lnTo>
                    <a:close/>
                    <a:moveTo>
                      <a:pt x="48" y="18"/>
                    </a:moveTo>
                    <a:lnTo>
                      <a:pt x="45" y="22"/>
                    </a:lnTo>
                    <a:lnTo>
                      <a:pt x="42" y="22"/>
                    </a:lnTo>
                    <a:lnTo>
                      <a:pt x="42" y="12"/>
                    </a:lnTo>
                    <a:lnTo>
                      <a:pt x="48" y="18"/>
                    </a:lnTo>
                    <a:close/>
                    <a:moveTo>
                      <a:pt x="42" y="22"/>
                    </a:moveTo>
                    <a:lnTo>
                      <a:pt x="35" y="22"/>
                    </a:lnTo>
                    <a:lnTo>
                      <a:pt x="35" y="2"/>
                    </a:lnTo>
                    <a:lnTo>
                      <a:pt x="42" y="2"/>
                    </a:lnTo>
                    <a:lnTo>
                      <a:pt x="42" y="22"/>
                    </a:lnTo>
                    <a:close/>
                    <a:moveTo>
                      <a:pt x="31" y="3"/>
                    </a:moveTo>
                    <a:lnTo>
                      <a:pt x="33" y="2"/>
                    </a:lnTo>
                    <a:lnTo>
                      <a:pt x="35" y="2"/>
                    </a:lnTo>
                    <a:lnTo>
                      <a:pt x="35" y="12"/>
                    </a:lnTo>
                    <a:lnTo>
                      <a:pt x="31" y="3"/>
                    </a:lnTo>
                    <a:close/>
                    <a:moveTo>
                      <a:pt x="40" y="20"/>
                    </a:moveTo>
                    <a:lnTo>
                      <a:pt x="33" y="24"/>
                    </a:lnTo>
                    <a:lnTo>
                      <a:pt x="24" y="6"/>
                    </a:lnTo>
                    <a:lnTo>
                      <a:pt x="31" y="3"/>
                    </a:lnTo>
                    <a:lnTo>
                      <a:pt x="40" y="20"/>
                    </a:lnTo>
                    <a:close/>
                    <a:moveTo>
                      <a:pt x="22" y="8"/>
                    </a:moveTo>
                    <a:lnTo>
                      <a:pt x="23" y="7"/>
                    </a:lnTo>
                    <a:lnTo>
                      <a:pt x="24" y="6"/>
                    </a:lnTo>
                    <a:lnTo>
                      <a:pt x="29" y="15"/>
                    </a:lnTo>
                    <a:lnTo>
                      <a:pt x="22" y="8"/>
                    </a:lnTo>
                    <a:close/>
                    <a:moveTo>
                      <a:pt x="35" y="22"/>
                    </a:moveTo>
                    <a:lnTo>
                      <a:pt x="32" y="25"/>
                    </a:lnTo>
                    <a:lnTo>
                      <a:pt x="19" y="12"/>
                    </a:lnTo>
                    <a:lnTo>
                      <a:pt x="22" y="8"/>
                    </a:lnTo>
                    <a:lnTo>
                      <a:pt x="35" y="22"/>
                    </a:lnTo>
                    <a:close/>
                    <a:moveTo>
                      <a:pt x="32" y="25"/>
                    </a:moveTo>
                    <a:lnTo>
                      <a:pt x="42" y="15"/>
                    </a:lnTo>
                    <a:lnTo>
                      <a:pt x="32" y="25"/>
                    </a:lnTo>
                    <a:lnTo>
                      <a:pt x="25" y="18"/>
                    </a:lnTo>
                    <a:lnTo>
                      <a:pt x="32" y="25"/>
                    </a:lnTo>
                    <a:close/>
                    <a:moveTo>
                      <a:pt x="32" y="25"/>
                    </a:moveTo>
                    <a:lnTo>
                      <a:pt x="29" y="28"/>
                    </a:lnTo>
                    <a:lnTo>
                      <a:pt x="15" y="15"/>
                    </a:lnTo>
                    <a:lnTo>
                      <a:pt x="19" y="12"/>
                    </a:lnTo>
                    <a:lnTo>
                      <a:pt x="32" y="25"/>
                    </a:lnTo>
                    <a:close/>
                    <a:moveTo>
                      <a:pt x="15" y="15"/>
                    </a:moveTo>
                    <a:lnTo>
                      <a:pt x="15" y="15"/>
                    </a:lnTo>
                    <a:lnTo>
                      <a:pt x="22" y="22"/>
                    </a:lnTo>
                    <a:lnTo>
                      <a:pt x="15" y="15"/>
                    </a:lnTo>
                    <a:close/>
                    <a:moveTo>
                      <a:pt x="29" y="28"/>
                    </a:moveTo>
                    <a:lnTo>
                      <a:pt x="26" y="31"/>
                    </a:lnTo>
                    <a:lnTo>
                      <a:pt x="12" y="18"/>
                    </a:lnTo>
                    <a:lnTo>
                      <a:pt x="15" y="15"/>
                    </a:lnTo>
                    <a:lnTo>
                      <a:pt x="29" y="28"/>
                    </a:lnTo>
                    <a:close/>
                    <a:moveTo>
                      <a:pt x="11" y="20"/>
                    </a:moveTo>
                    <a:lnTo>
                      <a:pt x="11" y="19"/>
                    </a:lnTo>
                    <a:lnTo>
                      <a:pt x="12" y="18"/>
                    </a:lnTo>
                    <a:lnTo>
                      <a:pt x="19" y="25"/>
                    </a:lnTo>
                    <a:lnTo>
                      <a:pt x="11" y="20"/>
                    </a:lnTo>
                    <a:close/>
                    <a:moveTo>
                      <a:pt x="27" y="28"/>
                    </a:moveTo>
                    <a:lnTo>
                      <a:pt x="24" y="35"/>
                    </a:lnTo>
                    <a:lnTo>
                      <a:pt x="8" y="27"/>
                    </a:lnTo>
                    <a:lnTo>
                      <a:pt x="11" y="20"/>
                    </a:lnTo>
                    <a:lnTo>
                      <a:pt x="27" y="28"/>
                    </a:lnTo>
                    <a:close/>
                    <a:moveTo>
                      <a:pt x="24" y="35"/>
                    </a:moveTo>
                    <a:lnTo>
                      <a:pt x="24" y="36"/>
                    </a:lnTo>
                    <a:lnTo>
                      <a:pt x="23" y="37"/>
                    </a:lnTo>
                    <a:lnTo>
                      <a:pt x="16" y="30"/>
                    </a:lnTo>
                    <a:lnTo>
                      <a:pt x="24" y="35"/>
                    </a:lnTo>
                    <a:close/>
                    <a:moveTo>
                      <a:pt x="23" y="37"/>
                    </a:moveTo>
                    <a:lnTo>
                      <a:pt x="20" y="40"/>
                    </a:lnTo>
                    <a:lnTo>
                      <a:pt x="7" y="27"/>
                    </a:lnTo>
                    <a:lnTo>
                      <a:pt x="9" y="24"/>
                    </a:lnTo>
                    <a:lnTo>
                      <a:pt x="23" y="37"/>
                    </a:lnTo>
                    <a:close/>
                    <a:moveTo>
                      <a:pt x="20" y="40"/>
                    </a:moveTo>
                    <a:lnTo>
                      <a:pt x="20" y="40"/>
                    </a:lnTo>
                    <a:lnTo>
                      <a:pt x="13" y="34"/>
                    </a:lnTo>
                    <a:lnTo>
                      <a:pt x="20" y="40"/>
                    </a:lnTo>
                    <a:close/>
                    <a:moveTo>
                      <a:pt x="20" y="40"/>
                    </a:moveTo>
                    <a:lnTo>
                      <a:pt x="16" y="44"/>
                    </a:lnTo>
                    <a:lnTo>
                      <a:pt x="3" y="30"/>
                    </a:lnTo>
                    <a:lnTo>
                      <a:pt x="7" y="27"/>
                    </a:lnTo>
                    <a:lnTo>
                      <a:pt x="20" y="40"/>
                    </a:lnTo>
                    <a:close/>
                    <a:moveTo>
                      <a:pt x="0" y="37"/>
                    </a:moveTo>
                    <a:lnTo>
                      <a:pt x="0" y="34"/>
                    </a:lnTo>
                    <a:lnTo>
                      <a:pt x="3" y="30"/>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3" y="54"/>
                    </a:moveTo>
                    <a:lnTo>
                      <a:pt x="0" y="50"/>
                    </a:lnTo>
                    <a:lnTo>
                      <a:pt x="0" y="47"/>
                    </a:lnTo>
                    <a:lnTo>
                      <a:pt x="10" y="47"/>
                    </a:lnTo>
                    <a:lnTo>
                      <a:pt x="3" y="54"/>
                    </a:lnTo>
                    <a:close/>
                    <a:moveTo>
                      <a:pt x="16" y="40"/>
                    </a:moveTo>
                    <a:lnTo>
                      <a:pt x="20" y="44"/>
                    </a:lnTo>
                    <a:lnTo>
                      <a:pt x="7" y="57"/>
                    </a:lnTo>
                    <a:lnTo>
                      <a:pt x="3" y="54"/>
                    </a:lnTo>
                    <a:lnTo>
                      <a:pt x="16" y="40"/>
                    </a:lnTo>
                    <a:close/>
                    <a:moveTo>
                      <a:pt x="20" y="44"/>
                    </a:moveTo>
                    <a:lnTo>
                      <a:pt x="22" y="46"/>
                    </a:lnTo>
                    <a:lnTo>
                      <a:pt x="22" y="50"/>
                    </a:lnTo>
                    <a:lnTo>
                      <a:pt x="13" y="50"/>
                    </a:lnTo>
                    <a:lnTo>
                      <a:pt x="20" y="44"/>
                    </a:lnTo>
                    <a:close/>
                    <a:moveTo>
                      <a:pt x="22" y="50"/>
                    </a:moveTo>
                    <a:lnTo>
                      <a:pt x="22" y="56"/>
                    </a:lnTo>
                    <a:lnTo>
                      <a:pt x="3" y="56"/>
                    </a:lnTo>
                    <a:lnTo>
                      <a:pt x="3" y="50"/>
                    </a:lnTo>
                    <a:lnTo>
                      <a:pt x="22" y="50"/>
                    </a:lnTo>
                    <a:close/>
                    <a:moveTo>
                      <a:pt x="7" y="62"/>
                    </a:moveTo>
                    <a:lnTo>
                      <a:pt x="3" y="60"/>
                    </a:lnTo>
                    <a:lnTo>
                      <a:pt x="3" y="56"/>
                    </a:lnTo>
                    <a:lnTo>
                      <a:pt x="13" y="56"/>
                    </a:lnTo>
                    <a:lnTo>
                      <a:pt x="7" y="62"/>
                    </a:lnTo>
                    <a:close/>
                    <a:moveTo>
                      <a:pt x="20" y="49"/>
                    </a:moveTo>
                    <a:lnTo>
                      <a:pt x="23" y="52"/>
                    </a:lnTo>
                    <a:lnTo>
                      <a:pt x="9" y="66"/>
                    </a:lnTo>
                    <a:lnTo>
                      <a:pt x="7" y="62"/>
                    </a:lnTo>
                    <a:lnTo>
                      <a:pt x="20" y="49"/>
                    </a:lnTo>
                    <a:close/>
                    <a:moveTo>
                      <a:pt x="9" y="66"/>
                    </a:moveTo>
                    <a:lnTo>
                      <a:pt x="9" y="66"/>
                    </a:lnTo>
                    <a:lnTo>
                      <a:pt x="16" y="59"/>
                    </a:lnTo>
                    <a:lnTo>
                      <a:pt x="9" y="66"/>
                    </a:lnTo>
                    <a:close/>
                    <a:moveTo>
                      <a:pt x="23" y="52"/>
                    </a:moveTo>
                    <a:lnTo>
                      <a:pt x="26" y="56"/>
                    </a:lnTo>
                    <a:lnTo>
                      <a:pt x="12" y="69"/>
                    </a:lnTo>
                    <a:lnTo>
                      <a:pt x="9" y="66"/>
                    </a:lnTo>
                    <a:lnTo>
                      <a:pt x="23" y="52"/>
                    </a:lnTo>
                    <a:close/>
                    <a:moveTo>
                      <a:pt x="19" y="72"/>
                    </a:moveTo>
                    <a:lnTo>
                      <a:pt x="15" y="72"/>
                    </a:lnTo>
                    <a:lnTo>
                      <a:pt x="12" y="69"/>
                    </a:lnTo>
                    <a:lnTo>
                      <a:pt x="19" y="62"/>
                    </a:lnTo>
                    <a:lnTo>
                      <a:pt x="19" y="72"/>
                    </a:lnTo>
                    <a:close/>
                    <a:moveTo>
                      <a:pt x="19" y="54"/>
                    </a:moveTo>
                    <a:lnTo>
                      <a:pt x="22" y="54"/>
                    </a:lnTo>
                    <a:lnTo>
                      <a:pt x="22" y="72"/>
                    </a:lnTo>
                    <a:lnTo>
                      <a:pt x="19" y="72"/>
                    </a:lnTo>
                    <a:lnTo>
                      <a:pt x="19" y="54"/>
                    </a:lnTo>
                    <a:close/>
                    <a:moveTo>
                      <a:pt x="22" y="54"/>
                    </a:moveTo>
                    <a:lnTo>
                      <a:pt x="26" y="54"/>
                    </a:lnTo>
                    <a:lnTo>
                      <a:pt x="29" y="56"/>
                    </a:lnTo>
                    <a:lnTo>
                      <a:pt x="22" y="62"/>
                    </a:lnTo>
                    <a:lnTo>
                      <a:pt x="22" y="54"/>
                    </a:lnTo>
                    <a:close/>
                    <a:moveTo>
                      <a:pt x="29" y="56"/>
                    </a:moveTo>
                    <a:lnTo>
                      <a:pt x="32" y="59"/>
                    </a:lnTo>
                    <a:lnTo>
                      <a:pt x="19" y="72"/>
                    </a:lnTo>
                    <a:lnTo>
                      <a:pt x="15" y="69"/>
                    </a:lnTo>
                    <a:lnTo>
                      <a:pt x="29" y="56"/>
                    </a:lnTo>
                    <a:close/>
                    <a:moveTo>
                      <a:pt x="25" y="76"/>
                    </a:moveTo>
                    <a:lnTo>
                      <a:pt x="22" y="76"/>
                    </a:lnTo>
                    <a:lnTo>
                      <a:pt x="19" y="72"/>
                    </a:lnTo>
                    <a:lnTo>
                      <a:pt x="25" y="66"/>
                    </a:lnTo>
                    <a:lnTo>
                      <a:pt x="25" y="7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2" y="56"/>
                    </a:moveTo>
                    <a:lnTo>
                      <a:pt x="47" y="56"/>
                    </a:lnTo>
                    <a:lnTo>
                      <a:pt x="47" y="76"/>
                    </a:lnTo>
                    <a:lnTo>
                      <a:pt x="42" y="76"/>
                    </a:lnTo>
                    <a:lnTo>
                      <a:pt x="42" y="56"/>
                    </a:lnTo>
                    <a:close/>
                    <a:moveTo>
                      <a:pt x="55" y="72"/>
                    </a:moveTo>
                    <a:lnTo>
                      <a:pt x="52" y="76"/>
                    </a:lnTo>
                    <a:lnTo>
                      <a:pt x="47" y="76"/>
                    </a:lnTo>
                    <a:lnTo>
                      <a:pt x="47" y="66"/>
                    </a:lnTo>
                    <a:lnTo>
                      <a:pt x="55" y="72"/>
                    </a:lnTo>
                    <a:close/>
                    <a:moveTo>
                      <a:pt x="41" y="59"/>
                    </a:moveTo>
                    <a:lnTo>
                      <a:pt x="44" y="56"/>
                    </a:lnTo>
                    <a:lnTo>
                      <a:pt x="57" y="69"/>
                    </a:lnTo>
                    <a:lnTo>
                      <a:pt x="55" y="72"/>
                    </a:lnTo>
                    <a:lnTo>
                      <a:pt x="41" y="59"/>
                    </a:lnTo>
                    <a:close/>
                    <a:moveTo>
                      <a:pt x="44" y="56"/>
                    </a:moveTo>
                    <a:lnTo>
                      <a:pt x="45" y="55"/>
                    </a:lnTo>
                    <a:lnTo>
                      <a:pt x="46" y="54"/>
                    </a:lnTo>
                    <a:lnTo>
                      <a:pt x="51" y="62"/>
                    </a:lnTo>
                    <a:lnTo>
                      <a:pt x="44" y="56"/>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1" name="Freeform 698">
                <a:extLst>
                  <a:ext uri="{FF2B5EF4-FFF2-40B4-BE49-F238E27FC236}">
                    <a16:creationId xmlns:a16="http://schemas.microsoft.com/office/drawing/2014/main" id="{CB124BA3-A965-4D10-9E01-D25D40D2947E}"/>
                  </a:ext>
                </a:extLst>
              </p:cNvPr>
              <p:cNvSpPr>
                <a:spLocks/>
              </p:cNvSpPr>
              <p:nvPr/>
            </p:nvSpPr>
            <p:spPr bwMode="auto">
              <a:xfrm>
                <a:off x="3446" y="2545"/>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4"/>
                    </a:moveTo>
                    <a:lnTo>
                      <a:pt x="51" y="51"/>
                    </a:lnTo>
                    <a:lnTo>
                      <a:pt x="54" y="44"/>
                    </a:lnTo>
                    <a:lnTo>
                      <a:pt x="58" y="41"/>
                    </a:lnTo>
                    <a:lnTo>
                      <a:pt x="61" y="38"/>
                    </a:lnTo>
                    <a:lnTo>
                      <a:pt x="64" y="35"/>
                    </a:lnTo>
                    <a:lnTo>
                      <a:pt x="64" y="29"/>
                    </a:lnTo>
                    <a:lnTo>
                      <a:pt x="64" y="26"/>
                    </a:lnTo>
                    <a:lnTo>
                      <a:pt x="64" y="19"/>
                    </a:lnTo>
                    <a:lnTo>
                      <a:pt x="64" y="16"/>
                    </a:lnTo>
                    <a:lnTo>
                      <a:pt x="64" y="12"/>
                    </a:lnTo>
                    <a:lnTo>
                      <a:pt x="61" y="9"/>
                    </a:lnTo>
                    <a:lnTo>
                      <a:pt x="58" y="7"/>
                    </a:lnTo>
                    <a:lnTo>
                      <a:pt x="54" y="4"/>
                    </a:lnTo>
                    <a:lnTo>
                      <a:pt x="48" y="4"/>
                    </a:lnTo>
                    <a:lnTo>
                      <a:pt x="46" y="0"/>
                    </a:lnTo>
                    <a:lnTo>
                      <a:pt x="39" y="0"/>
                    </a:lnTo>
                    <a:lnTo>
                      <a:pt x="36" y="4"/>
                    </a:lnTo>
                    <a:lnTo>
                      <a:pt x="29" y="4"/>
                    </a:lnTo>
                    <a:lnTo>
                      <a:pt x="26" y="4"/>
                    </a:lnTo>
                    <a:lnTo>
                      <a:pt x="20" y="7"/>
                    </a:lnTo>
                    <a:lnTo>
                      <a:pt x="14" y="9"/>
                    </a:lnTo>
                    <a:lnTo>
                      <a:pt x="10" y="12"/>
                    </a:lnTo>
                    <a:lnTo>
                      <a:pt x="7" y="19"/>
                    </a:lnTo>
                    <a:lnTo>
                      <a:pt x="4" y="22"/>
                    </a:lnTo>
                    <a:lnTo>
                      <a:pt x="0" y="26"/>
                    </a:lnTo>
                    <a:lnTo>
                      <a:pt x="0" y="32"/>
                    </a:lnTo>
                    <a:lnTo>
                      <a:pt x="0" y="35"/>
                    </a:lnTo>
                    <a:lnTo>
                      <a:pt x="0" y="38"/>
                    </a:lnTo>
                    <a:lnTo>
                      <a:pt x="0" y="44"/>
                    </a:lnTo>
                    <a:lnTo>
                      <a:pt x="0" y="48"/>
                    </a:lnTo>
                    <a:lnTo>
                      <a:pt x="4" y="51"/>
                    </a:lnTo>
                    <a:lnTo>
                      <a:pt x="7" y="54"/>
                    </a:lnTo>
                    <a:lnTo>
                      <a:pt x="10" y="58"/>
                    </a:lnTo>
                    <a:lnTo>
                      <a:pt x="17" y="58"/>
                    </a:lnTo>
                    <a:lnTo>
                      <a:pt x="20" y="58"/>
                    </a:lnTo>
                    <a:lnTo>
                      <a:pt x="26" y="58"/>
                    </a:lnTo>
                    <a:lnTo>
                      <a:pt x="29" y="58"/>
                    </a:lnTo>
                    <a:lnTo>
                      <a:pt x="36" y="58"/>
                    </a:lnTo>
                    <a:lnTo>
                      <a:pt x="42" y="54"/>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2" name="Freeform 699">
                <a:extLst>
                  <a:ext uri="{FF2B5EF4-FFF2-40B4-BE49-F238E27FC236}">
                    <a16:creationId xmlns:a16="http://schemas.microsoft.com/office/drawing/2014/main" id="{A5D2639D-2726-40C6-ADB5-131D937B8AC9}"/>
                  </a:ext>
                </a:extLst>
              </p:cNvPr>
              <p:cNvSpPr>
                <a:spLocks noEditPoints="1"/>
              </p:cNvSpPr>
              <p:nvPr/>
            </p:nvSpPr>
            <p:spPr bwMode="auto">
              <a:xfrm>
                <a:off x="3444" y="2542"/>
                <a:ext cx="21" cy="19"/>
              </a:xfrm>
              <a:custGeom>
                <a:avLst/>
                <a:gdLst>
                  <a:gd name="T0" fmla="*/ 3 w 82"/>
                  <a:gd name="T1" fmla="*/ 4 h 76"/>
                  <a:gd name="T2" fmla="*/ 4 w 82"/>
                  <a:gd name="T3" fmla="*/ 4 h 76"/>
                  <a:gd name="T4" fmla="*/ 3 w 82"/>
                  <a:gd name="T5" fmla="*/ 4 h 76"/>
                  <a:gd name="T6" fmla="*/ 4 w 82"/>
                  <a:gd name="T7" fmla="*/ 3 h 76"/>
                  <a:gd name="T8" fmla="*/ 4 w 82"/>
                  <a:gd name="T9" fmla="*/ 3 h 76"/>
                  <a:gd name="T10" fmla="*/ 5 w 82"/>
                  <a:gd name="T11" fmla="*/ 4 h 76"/>
                  <a:gd name="T12" fmla="*/ 4 w 82"/>
                  <a:gd name="T13" fmla="*/ 3 h 76"/>
                  <a:gd name="T14" fmla="*/ 4 w 82"/>
                  <a:gd name="T15" fmla="*/ 3 h 76"/>
                  <a:gd name="T16" fmla="*/ 4 w 82"/>
                  <a:gd name="T17" fmla="*/ 3 h 76"/>
                  <a:gd name="T18" fmla="*/ 5 w 82"/>
                  <a:gd name="T19" fmla="*/ 3 h 76"/>
                  <a:gd name="T20" fmla="*/ 4 w 82"/>
                  <a:gd name="T21" fmla="*/ 3 h 76"/>
                  <a:gd name="T22" fmla="*/ 4 w 82"/>
                  <a:gd name="T23" fmla="*/ 3 h 76"/>
                  <a:gd name="T24" fmla="*/ 4 w 82"/>
                  <a:gd name="T25" fmla="*/ 2 h 76"/>
                  <a:gd name="T26" fmla="*/ 4 w 82"/>
                  <a:gd name="T27" fmla="*/ 2 h 76"/>
                  <a:gd name="T28" fmla="*/ 4 w 82"/>
                  <a:gd name="T29" fmla="*/ 2 h 76"/>
                  <a:gd name="T30" fmla="*/ 5 w 82"/>
                  <a:gd name="T31" fmla="*/ 1 h 76"/>
                  <a:gd name="T32" fmla="*/ 4 w 82"/>
                  <a:gd name="T33" fmla="*/ 2 h 76"/>
                  <a:gd name="T34" fmla="*/ 4 w 82"/>
                  <a:gd name="T35" fmla="*/ 2 h 76"/>
                  <a:gd name="T36" fmla="*/ 4 w 82"/>
                  <a:gd name="T37" fmla="*/ 2 h 76"/>
                  <a:gd name="T38" fmla="*/ 4 w 82"/>
                  <a:gd name="T39" fmla="*/ 0 h 76"/>
                  <a:gd name="T40" fmla="*/ 4 w 82"/>
                  <a:gd name="T41" fmla="*/ 2 h 76"/>
                  <a:gd name="T42" fmla="*/ 4 w 82"/>
                  <a:gd name="T43" fmla="*/ 2 h 76"/>
                  <a:gd name="T44" fmla="*/ 3 w 82"/>
                  <a:gd name="T45" fmla="*/ 1 h 76"/>
                  <a:gd name="T46" fmla="*/ 4 w 82"/>
                  <a:gd name="T47" fmla="*/ 0 h 76"/>
                  <a:gd name="T48" fmla="*/ 4 w 82"/>
                  <a:gd name="T49" fmla="*/ 1 h 76"/>
                  <a:gd name="T50" fmla="*/ 3 w 82"/>
                  <a:gd name="T51" fmla="*/ 0 h 76"/>
                  <a:gd name="T52" fmla="*/ 4 w 82"/>
                  <a:gd name="T53" fmla="*/ 1 h 76"/>
                  <a:gd name="T54" fmla="*/ 3 w 82"/>
                  <a:gd name="T55" fmla="*/ 1 h 76"/>
                  <a:gd name="T56" fmla="*/ 3 w 82"/>
                  <a:gd name="T57" fmla="*/ 2 h 76"/>
                  <a:gd name="T58" fmla="*/ 2 w 82"/>
                  <a:gd name="T59" fmla="*/ 2 h 76"/>
                  <a:gd name="T60" fmla="*/ 2 w 82"/>
                  <a:gd name="T61" fmla="*/ 0 h 76"/>
                  <a:gd name="T62" fmla="*/ 3 w 82"/>
                  <a:gd name="T63" fmla="*/ 1 h 76"/>
                  <a:gd name="T64" fmla="*/ 2 w 82"/>
                  <a:gd name="T65" fmla="*/ 2 h 76"/>
                  <a:gd name="T66" fmla="*/ 1 w 82"/>
                  <a:gd name="T67" fmla="*/ 1 h 76"/>
                  <a:gd name="T68" fmla="*/ 2 w 82"/>
                  <a:gd name="T69" fmla="*/ 2 h 76"/>
                  <a:gd name="T70" fmla="*/ 1 w 82"/>
                  <a:gd name="T71" fmla="*/ 1 h 76"/>
                  <a:gd name="T72" fmla="*/ 2 w 82"/>
                  <a:gd name="T73" fmla="*/ 2 h 76"/>
                  <a:gd name="T74" fmla="*/ 2 w 82"/>
                  <a:gd name="T75" fmla="*/ 2 h 76"/>
                  <a:gd name="T76" fmla="*/ 2 w 82"/>
                  <a:gd name="T77" fmla="*/ 2 h 76"/>
                  <a:gd name="T78" fmla="*/ 1 w 82"/>
                  <a:gd name="T79" fmla="*/ 3 h 76"/>
                  <a:gd name="T80" fmla="*/ 1 w 82"/>
                  <a:gd name="T81" fmla="*/ 3 h 76"/>
                  <a:gd name="T82" fmla="*/ 0 w 82"/>
                  <a:gd name="T83" fmla="*/ 2 h 76"/>
                  <a:gd name="T84" fmla="*/ 1 w 82"/>
                  <a:gd name="T85" fmla="*/ 2 h 76"/>
                  <a:gd name="T86" fmla="*/ 1 w 82"/>
                  <a:gd name="T87" fmla="*/ 3 h 76"/>
                  <a:gd name="T88" fmla="*/ 1 w 82"/>
                  <a:gd name="T89" fmla="*/ 3 h 76"/>
                  <a:gd name="T90" fmla="*/ 1 w 82"/>
                  <a:gd name="T91" fmla="*/ 3 h 76"/>
                  <a:gd name="T92" fmla="*/ 1 w 82"/>
                  <a:gd name="T93" fmla="*/ 4 h 76"/>
                  <a:gd name="T94" fmla="*/ 0 w 82"/>
                  <a:gd name="T95" fmla="*/ 4 h 76"/>
                  <a:gd name="T96" fmla="*/ 1 w 82"/>
                  <a:gd name="T97" fmla="*/ 3 h 76"/>
                  <a:gd name="T98" fmla="*/ 1 w 82"/>
                  <a:gd name="T99" fmla="*/ 4 h 76"/>
                  <a:gd name="T100" fmla="*/ 1 w 82"/>
                  <a:gd name="T101" fmla="*/ 4 h 76"/>
                  <a:gd name="T102" fmla="*/ 1 w 82"/>
                  <a:gd name="T103" fmla="*/ 5 h 76"/>
                  <a:gd name="T104" fmla="*/ 2 w 82"/>
                  <a:gd name="T105" fmla="*/ 4 h 76"/>
                  <a:gd name="T106" fmla="*/ 1 w 82"/>
                  <a:gd name="T107" fmla="*/ 5 h 76"/>
                  <a:gd name="T108" fmla="*/ 1 w 82"/>
                  <a:gd name="T109" fmla="*/ 4 h 76"/>
                  <a:gd name="T110" fmla="*/ 2 w 82"/>
                  <a:gd name="T111" fmla="*/ 4 h 76"/>
                  <a:gd name="T112" fmla="*/ 2 w 82"/>
                  <a:gd name="T113" fmla="*/ 4 h 76"/>
                  <a:gd name="T114" fmla="*/ 2 w 82"/>
                  <a:gd name="T115" fmla="*/ 4 h 76"/>
                  <a:gd name="T116" fmla="*/ 2 w 82"/>
                  <a:gd name="T117" fmla="*/ 4 h 76"/>
                  <a:gd name="T118" fmla="*/ 3 w 82"/>
                  <a:gd name="T119" fmla="*/ 5 h 76"/>
                  <a:gd name="T120" fmla="*/ 3 w 82"/>
                  <a:gd name="T121" fmla="*/ 4 h 76"/>
                  <a:gd name="T122" fmla="*/ 3 w 82"/>
                  <a:gd name="T123" fmla="*/ 4 h 76"/>
                  <a:gd name="T124" fmla="*/ 3 w 82"/>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6"/>
                  <a:gd name="T191" fmla="*/ 82 w 82"/>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6">
                    <a:moveTo>
                      <a:pt x="49" y="55"/>
                    </a:moveTo>
                    <a:lnTo>
                      <a:pt x="56" y="52"/>
                    </a:lnTo>
                    <a:lnTo>
                      <a:pt x="63" y="70"/>
                    </a:lnTo>
                    <a:lnTo>
                      <a:pt x="57" y="73"/>
                    </a:lnTo>
                    <a:lnTo>
                      <a:pt x="49" y="55"/>
                    </a:lnTo>
                    <a:close/>
                    <a:moveTo>
                      <a:pt x="68" y="65"/>
                    </a:moveTo>
                    <a:lnTo>
                      <a:pt x="67" y="68"/>
                    </a:lnTo>
                    <a:lnTo>
                      <a:pt x="63" y="70"/>
                    </a:lnTo>
                    <a:lnTo>
                      <a:pt x="59" y="61"/>
                    </a:lnTo>
                    <a:lnTo>
                      <a:pt x="68" y="65"/>
                    </a:lnTo>
                    <a:close/>
                    <a:moveTo>
                      <a:pt x="51" y="57"/>
                    </a:moveTo>
                    <a:lnTo>
                      <a:pt x="55" y="50"/>
                    </a:lnTo>
                    <a:lnTo>
                      <a:pt x="71" y="59"/>
                    </a:lnTo>
                    <a:lnTo>
                      <a:pt x="68" y="65"/>
                    </a:lnTo>
                    <a:lnTo>
                      <a:pt x="51" y="57"/>
                    </a:lnTo>
                    <a:close/>
                    <a:moveTo>
                      <a:pt x="55" y="50"/>
                    </a:moveTo>
                    <a:lnTo>
                      <a:pt x="55" y="49"/>
                    </a:lnTo>
                    <a:lnTo>
                      <a:pt x="56" y="48"/>
                    </a:lnTo>
                    <a:lnTo>
                      <a:pt x="62" y="54"/>
                    </a:lnTo>
                    <a:lnTo>
                      <a:pt x="55" y="50"/>
                    </a:lnTo>
                    <a:close/>
                    <a:moveTo>
                      <a:pt x="56" y="48"/>
                    </a:moveTo>
                    <a:lnTo>
                      <a:pt x="59" y="44"/>
                    </a:lnTo>
                    <a:lnTo>
                      <a:pt x="72" y="58"/>
                    </a:lnTo>
                    <a:lnTo>
                      <a:pt x="69" y="61"/>
                    </a:lnTo>
                    <a:lnTo>
                      <a:pt x="56" y="48"/>
                    </a:lnTo>
                    <a:close/>
                    <a:moveTo>
                      <a:pt x="72" y="58"/>
                    </a:moveTo>
                    <a:lnTo>
                      <a:pt x="63" y="68"/>
                    </a:lnTo>
                    <a:lnTo>
                      <a:pt x="72" y="58"/>
                    </a:lnTo>
                    <a:lnTo>
                      <a:pt x="66" y="51"/>
                    </a:lnTo>
                    <a:lnTo>
                      <a:pt x="72" y="58"/>
                    </a:lnTo>
                    <a:close/>
                    <a:moveTo>
                      <a:pt x="59" y="44"/>
                    </a:moveTo>
                    <a:lnTo>
                      <a:pt x="62" y="41"/>
                    </a:lnTo>
                    <a:lnTo>
                      <a:pt x="76" y="54"/>
                    </a:lnTo>
                    <a:lnTo>
                      <a:pt x="72" y="58"/>
                    </a:lnTo>
                    <a:lnTo>
                      <a:pt x="59" y="44"/>
                    </a:lnTo>
                    <a:close/>
                    <a:moveTo>
                      <a:pt x="62" y="41"/>
                    </a:moveTo>
                    <a:lnTo>
                      <a:pt x="62" y="41"/>
                    </a:lnTo>
                    <a:lnTo>
                      <a:pt x="69" y="48"/>
                    </a:lnTo>
                    <a:lnTo>
                      <a:pt x="62" y="41"/>
                    </a:lnTo>
                    <a:close/>
                    <a:moveTo>
                      <a:pt x="62" y="41"/>
                    </a:moveTo>
                    <a:lnTo>
                      <a:pt x="66" y="38"/>
                    </a:lnTo>
                    <a:lnTo>
                      <a:pt x="79" y="52"/>
                    </a:lnTo>
                    <a:lnTo>
                      <a:pt x="76" y="55"/>
                    </a:lnTo>
                    <a:lnTo>
                      <a:pt x="62" y="41"/>
                    </a:lnTo>
                    <a:close/>
                    <a:moveTo>
                      <a:pt x="82" y="45"/>
                    </a:moveTo>
                    <a:lnTo>
                      <a:pt x="82" y="49"/>
                    </a:lnTo>
                    <a:lnTo>
                      <a:pt x="79" y="52"/>
                    </a:lnTo>
                    <a:lnTo>
                      <a:pt x="72" y="45"/>
                    </a:lnTo>
                    <a:lnTo>
                      <a:pt x="82" y="45"/>
                    </a:lnTo>
                    <a:close/>
                    <a:moveTo>
                      <a:pt x="62" y="45"/>
                    </a:moveTo>
                    <a:lnTo>
                      <a:pt x="62" y="39"/>
                    </a:lnTo>
                    <a:lnTo>
                      <a:pt x="82" y="39"/>
                    </a:lnTo>
                    <a:lnTo>
                      <a:pt x="82" y="45"/>
                    </a:lnTo>
                    <a:lnTo>
                      <a:pt x="62" y="45"/>
                    </a:lnTo>
                    <a:close/>
                    <a:moveTo>
                      <a:pt x="62" y="39"/>
                    </a:moveTo>
                    <a:lnTo>
                      <a:pt x="62" y="36"/>
                    </a:lnTo>
                    <a:lnTo>
                      <a:pt x="82" y="36"/>
                    </a:lnTo>
                    <a:lnTo>
                      <a:pt x="82" y="39"/>
                    </a:lnTo>
                    <a:lnTo>
                      <a:pt x="62" y="39"/>
                    </a:lnTo>
                    <a:close/>
                    <a:moveTo>
                      <a:pt x="62" y="36"/>
                    </a:moveTo>
                    <a:lnTo>
                      <a:pt x="62" y="29"/>
                    </a:lnTo>
                    <a:lnTo>
                      <a:pt x="82" y="29"/>
                    </a:lnTo>
                    <a:lnTo>
                      <a:pt x="82" y="36"/>
                    </a:lnTo>
                    <a:lnTo>
                      <a:pt x="62" y="36"/>
                    </a:lnTo>
                    <a:close/>
                    <a:moveTo>
                      <a:pt x="62" y="29"/>
                    </a:moveTo>
                    <a:lnTo>
                      <a:pt x="62" y="26"/>
                    </a:lnTo>
                    <a:lnTo>
                      <a:pt x="82" y="26"/>
                    </a:lnTo>
                    <a:lnTo>
                      <a:pt x="82" y="29"/>
                    </a:lnTo>
                    <a:lnTo>
                      <a:pt x="62" y="29"/>
                    </a:lnTo>
                    <a:close/>
                    <a:moveTo>
                      <a:pt x="62" y="26"/>
                    </a:moveTo>
                    <a:lnTo>
                      <a:pt x="62" y="22"/>
                    </a:lnTo>
                    <a:lnTo>
                      <a:pt x="82" y="22"/>
                    </a:lnTo>
                    <a:lnTo>
                      <a:pt x="82" y="26"/>
                    </a:lnTo>
                    <a:lnTo>
                      <a:pt x="62" y="26"/>
                    </a:lnTo>
                    <a:close/>
                    <a:moveTo>
                      <a:pt x="79" y="16"/>
                    </a:moveTo>
                    <a:lnTo>
                      <a:pt x="82" y="19"/>
                    </a:lnTo>
                    <a:lnTo>
                      <a:pt x="82" y="22"/>
                    </a:lnTo>
                    <a:lnTo>
                      <a:pt x="72" y="22"/>
                    </a:lnTo>
                    <a:lnTo>
                      <a:pt x="79" y="16"/>
                    </a:lnTo>
                    <a:close/>
                    <a:moveTo>
                      <a:pt x="66" y="29"/>
                    </a:moveTo>
                    <a:lnTo>
                      <a:pt x="62" y="27"/>
                    </a:lnTo>
                    <a:lnTo>
                      <a:pt x="76" y="12"/>
                    </a:lnTo>
                    <a:lnTo>
                      <a:pt x="79" y="16"/>
                    </a:lnTo>
                    <a:lnTo>
                      <a:pt x="66" y="29"/>
                    </a:lnTo>
                    <a:close/>
                    <a:moveTo>
                      <a:pt x="62" y="27"/>
                    </a:moveTo>
                    <a:lnTo>
                      <a:pt x="59" y="23"/>
                    </a:lnTo>
                    <a:lnTo>
                      <a:pt x="72" y="9"/>
                    </a:lnTo>
                    <a:lnTo>
                      <a:pt x="76" y="12"/>
                    </a:lnTo>
                    <a:lnTo>
                      <a:pt x="62" y="27"/>
                    </a:lnTo>
                    <a:close/>
                    <a:moveTo>
                      <a:pt x="59" y="23"/>
                    </a:moveTo>
                    <a:lnTo>
                      <a:pt x="56" y="20"/>
                    </a:lnTo>
                    <a:lnTo>
                      <a:pt x="69" y="7"/>
                    </a:lnTo>
                    <a:lnTo>
                      <a:pt x="72" y="9"/>
                    </a:lnTo>
                    <a:lnTo>
                      <a:pt x="59" y="23"/>
                    </a:lnTo>
                    <a:close/>
                    <a:moveTo>
                      <a:pt x="62" y="4"/>
                    </a:moveTo>
                    <a:lnTo>
                      <a:pt x="67" y="4"/>
                    </a:lnTo>
                    <a:lnTo>
                      <a:pt x="69" y="7"/>
                    </a:lnTo>
                    <a:lnTo>
                      <a:pt x="62" y="14"/>
                    </a:lnTo>
                    <a:lnTo>
                      <a:pt x="62" y="4"/>
                    </a:lnTo>
                    <a:close/>
                    <a:moveTo>
                      <a:pt x="62" y="22"/>
                    </a:moveTo>
                    <a:lnTo>
                      <a:pt x="56" y="22"/>
                    </a:lnTo>
                    <a:lnTo>
                      <a:pt x="56" y="4"/>
                    </a:lnTo>
                    <a:lnTo>
                      <a:pt x="62" y="4"/>
                    </a:lnTo>
                    <a:lnTo>
                      <a:pt x="62" y="22"/>
                    </a:lnTo>
                    <a:close/>
                    <a:moveTo>
                      <a:pt x="56" y="22"/>
                    </a:moveTo>
                    <a:lnTo>
                      <a:pt x="52" y="22"/>
                    </a:lnTo>
                    <a:lnTo>
                      <a:pt x="49" y="20"/>
                    </a:lnTo>
                    <a:lnTo>
                      <a:pt x="56" y="14"/>
                    </a:lnTo>
                    <a:lnTo>
                      <a:pt x="56" y="22"/>
                    </a:lnTo>
                    <a:close/>
                    <a:moveTo>
                      <a:pt x="49" y="20"/>
                    </a:moveTo>
                    <a:lnTo>
                      <a:pt x="46" y="17"/>
                    </a:lnTo>
                    <a:lnTo>
                      <a:pt x="60" y="4"/>
                    </a:lnTo>
                    <a:lnTo>
                      <a:pt x="63" y="7"/>
                    </a:lnTo>
                    <a:lnTo>
                      <a:pt x="49" y="20"/>
                    </a:lnTo>
                    <a:close/>
                    <a:moveTo>
                      <a:pt x="54" y="0"/>
                    </a:moveTo>
                    <a:lnTo>
                      <a:pt x="57" y="0"/>
                    </a:lnTo>
                    <a:lnTo>
                      <a:pt x="60" y="4"/>
                    </a:lnTo>
                    <a:lnTo>
                      <a:pt x="54" y="10"/>
                    </a:lnTo>
                    <a:lnTo>
                      <a:pt x="54" y="0"/>
                    </a:lnTo>
                    <a:close/>
                    <a:moveTo>
                      <a:pt x="54" y="19"/>
                    </a:moveTo>
                    <a:lnTo>
                      <a:pt x="47" y="19"/>
                    </a:lnTo>
                    <a:lnTo>
                      <a:pt x="47" y="0"/>
                    </a:lnTo>
                    <a:lnTo>
                      <a:pt x="54" y="0"/>
                    </a:lnTo>
                    <a:lnTo>
                      <a:pt x="54" y="19"/>
                    </a:lnTo>
                    <a:close/>
                    <a:moveTo>
                      <a:pt x="40" y="4"/>
                    </a:moveTo>
                    <a:lnTo>
                      <a:pt x="42" y="0"/>
                    </a:lnTo>
                    <a:lnTo>
                      <a:pt x="47" y="0"/>
                    </a:lnTo>
                    <a:lnTo>
                      <a:pt x="47" y="10"/>
                    </a:lnTo>
                    <a:lnTo>
                      <a:pt x="40" y="4"/>
                    </a:lnTo>
                    <a:close/>
                    <a:moveTo>
                      <a:pt x="54" y="17"/>
                    </a:moveTo>
                    <a:lnTo>
                      <a:pt x="50" y="20"/>
                    </a:lnTo>
                    <a:lnTo>
                      <a:pt x="37" y="7"/>
                    </a:lnTo>
                    <a:lnTo>
                      <a:pt x="40" y="4"/>
                    </a:lnTo>
                    <a:lnTo>
                      <a:pt x="54" y="17"/>
                    </a:lnTo>
                    <a:close/>
                    <a:moveTo>
                      <a:pt x="50" y="20"/>
                    </a:moveTo>
                    <a:lnTo>
                      <a:pt x="48" y="22"/>
                    </a:lnTo>
                    <a:lnTo>
                      <a:pt x="44" y="22"/>
                    </a:lnTo>
                    <a:lnTo>
                      <a:pt x="44" y="14"/>
                    </a:lnTo>
                    <a:lnTo>
                      <a:pt x="50" y="20"/>
                    </a:lnTo>
                    <a:close/>
                    <a:moveTo>
                      <a:pt x="44" y="22"/>
                    </a:moveTo>
                    <a:lnTo>
                      <a:pt x="37" y="22"/>
                    </a:lnTo>
                    <a:lnTo>
                      <a:pt x="37" y="4"/>
                    </a:lnTo>
                    <a:lnTo>
                      <a:pt x="44" y="4"/>
                    </a:lnTo>
                    <a:lnTo>
                      <a:pt x="44" y="22"/>
                    </a:lnTo>
                    <a:close/>
                    <a:moveTo>
                      <a:pt x="37" y="22"/>
                    </a:moveTo>
                    <a:lnTo>
                      <a:pt x="34" y="22"/>
                    </a:lnTo>
                    <a:lnTo>
                      <a:pt x="34" y="4"/>
                    </a:lnTo>
                    <a:lnTo>
                      <a:pt x="37" y="4"/>
                    </a:lnTo>
                    <a:lnTo>
                      <a:pt x="37" y="22"/>
                    </a:lnTo>
                    <a:close/>
                    <a:moveTo>
                      <a:pt x="29" y="5"/>
                    </a:moveTo>
                    <a:lnTo>
                      <a:pt x="31" y="4"/>
                    </a:lnTo>
                    <a:lnTo>
                      <a:pt x="34" y="4"/>
                    </a:lnTo>
                    <a:lnTo>
                      <a:pt x="34" y="14"/>
                    </a:lnTo>
                    <a:lnTo>
                      <a:pt x="29" y="5"/>
                    </a:lnTo>
                    <a:close/>
                    <a:moveTo>
                      <a:pt x="38" y="21"/>
                    </a:moveTo>
                    <a:lnTo>
                      <a:pt x="31" y="25"/>
                    </a:lnTo>
                    <a:lnTo>
                      <a:pt x="24" y="8"/>
                    </a:lnTo>
                    <a:lnTo>
                      <a:pt x="29" y="5"/>
                    </a:lnTo>
                    <a:lnTo>
                      <a:pt x="38" y="21"/>
                    </a:lnTo>
                    <a:close/>
                    <a:moveTo>
                      <a:pt x="31" y="25"/>
                    </a:moveTo>
                    <a:lnTo>
                      <a:pt x="26" y="28"/>
                    </a:lnTo>
                    <a:lnTo>
                      <a:pt x="17" y="11"/>
                    </a:lnTo>
                    <a:lnTo>
                      <a:pt x="24" y="8"/>
                    </a:lnTo>
                    <a:lnTo>
                      <a:pt x="31" y="25"/>
                    </a:lnTo>
                    <a:close/>
                    <a:moveTo>
                      <a:pt x="15" y="12"/>
                    </a:moveTo>
                    <a:lnTo>
                      <a:pt x="16" y="11"/>
                    </a:lnTo>
                    <a:lnTo>
                      <a:pt x="17" y="11"/>
                    </a:lnTo>
                    <a:lnTo>
                      <a:pt x="22" y="19"/>
                    </a:lnTo>
                    <a:lnTo>
                      <a:pt x="15" y="12"/>
                    </a:lnTo>
                    <a:close/>
                    <a:moveTo>
                      <a:pt x="28" y="27"/>
                    </a:moveTo>
                    <a:lnTo>
                      <a:pt x="25" y="29"/>
                    </a:lnTo>
                    <a:lnTo>
                      <a:pt x="12" y="16"/>
                    </a:lnTo>
                    <a:lnTo>
                      <a:pt x="15" y="12"/>
                    </a:lnTo>
                    <a:lnTo>
                      <a:pt x="28" y="27"/>
                    </a:lnTo>
                    <a:close/>
                    <a:moveTo>
                      <a:pt x="9" y="19"/>
                    </a:moveTo>
                    <a:lnTo>
                      <a:pt x="11" y="17"/>
                    </a:lnTo>
                    <a:lnTo>
                      <a:pt x="12" y="16"/>
                    </a:lnTo>
                    <a:lnTo>
                      <a:pt x="18" y="22"/>
                    </a:lnTo>
                    <a:lnTo>
                      <a:pt x="9" y="19"/>
                    </a:lnTo>
                    <a:close/>
                    <a:moveTo>
                      <a:pt x="27" y="27"/>
                    </a:moveTo>
                    <a:lnTo>
                      <a:pt x="24" y="33"/>
                    </a:lnTo>
                    <a:lnTo>
                      <a:pt x="6" y="25"/>
                    </a:lnTo>
                    <a:lnTo>
                      <a:pt x="9" y="19"/>
                    </a:lnTo>
                    <a:lnTo>
                      <a:pt x="27" y="27"/>
                    </a:lnTo>
                    <a:close/>
                    <a:moveTo>
                      <a:pt x="24" y="33"/>
                    </a:moveTo>
                    <a:lnTo>
                      <a:pt x="23" y="34"/>
                    </a:lnTo>
                    <a:lnTo>
                      <a:pt x="22" y="36"/>
                    </a:lnTo>
                    <a:lnTo>
                      <a:pt x="15" y="29"/>
                    </a:lnTo>
                    <a:lnTo>
                      <a:pt x="24" y="33"/>
                    </a:lnTo>
                    <a:close/>
                    <a:moveTo>
                      <a:pt x="22" y="36"/>
                    </a:moveTo>
                    <a:lnTo>
                      <a:pt x="18" y="39"/>
                    </a:lnTo>
                    <a:lnTo>
                      <a:pt x="5" y="26"/>
                    </a:lnTo>
                    <a:lnTo>
                      <a:pt x="8" y="22"/>
                    </a:lnTo>
                    <a:lnTo>
                      <a:pt x="22" y="36"/>
                    </a:lnTo>
                    <a:close/>
                    <a:moveTo>
                      <a:pt x="18" y="39"/>
                    </a:moveTo>
                    <a:lnTo>
                      <a:pt x="18" y="39"/>
                    </a:lnTo>
                    <a:lnTo>
                      <a:pt x="12" y="32"/>
                    </a:lnTo>
                    <a:lnTo>
                      <a:pt x="18" y="39"/>
                    </a:lnTo>
                    <a:close/>
                    <a:moveTo>
                      <a:pt x="18" y="39"/>
                    </a:moveTo>
                    <a:lnTo>
                      <a:pt x="15" y="42"/>
                    </a:lnTo>
                    <a:lnTo>
                      <a:pt x="2" y="29"/>
                    </a:lnTo>
                    <a:lnTo>
                      <a:pt x="5" y="26"/>
                    </a:lnTo>
                    <a:lnTo>
                      <a:pt x="18" y="39"/>
                    </a:lnTo>
                    <a:close/>
                    <a:moveTo>
                      <a:pt x="0" y="36"/>
                    </a:moveTo>
                    <a:lnTo>
                      <a:pt x="0" y="31"/>
                    </a:lnTo>
                    <a:lnTo>
                      <a:pt x="2" y="29"/>
                    </a:lnTo>
                    <a:lnTo>
                      <a:pt x="8" y="36"/>
                    </a:lnTo>
                    <a:lnTo>
                      <a:pt x="0" y="36"/>
                    </a:lnTo>
                    <a:close/>
                    <a:moveTo>
                      <a:pt x="18" y="36"/>
                    </a:moveTo>
                    <a:lnTo>
                      <a:pt x="18" y="42"/>
                    </a:lnTo>
                    <a:lnTo>
                      <a:pt x="0" y="42"/>
                    </a:lnTo>
                    <a:lnTo>
                      <a:pt x="0" y="36"/>
                    </a:lnTo>
                    <a:lnTo>
                      <a:pt x="18" y="36"/>
                    </a:lnTo>
                    <a:close/>
                    <a:moveTo>
                      <a:pt x="18" y="42"/>
                    </a:moveTo>
                    <a:lnTo>
                      <a:pt x="18" y="45"/>
                    </a:lnTo>
                    <a:lnTo>
                      <a:pt x="0" y="45"/>
                    </a:lnTo>
                    <a:lnTo>
                      <a:pt x="0" y="42"/>
                    </a:lnTo>
                    <a:lnTo>
                      <a:pt x="18" y="42"/>
                    </a:lnTo>
                    <a:close/>
                    <a:moveTo>
                      <a:pt x="18" y="45"/>
                    </a:moveTo>
                    <a:lnTo>
                      <a:pt x="18" y="48"/>
                    </a:lnTo>
                    <a:lnTo>
                      <a:pt x="0" y="48"/>
                    </a:lnTo>
                    <a:lnTo>
                      <a:pt x="0" y="45"/>
                    </a:lnTo>
                    <a:lnTo>
                      <a:pt x="18" y="45"/>
                    </a:lnTo>
                    <a:close/>
                    <a:moveTo>
                      <a:pt x="18" y="48"/>
                    </a:moveTo>
                    <a:lnTo>
                      <a:pt x="18" y="54"/>
                    </a:lnTo>
                    <a:lnTo>
                      <a:pt x="0" y="54"/>
                    </a:lnTo>
                    <a:lnTo>
                      <a:pt x="0" y="48"/>
                    </a:lnTo>
                    <a:lnTo>
                      <a:pt x="18" y="48"/>
                    </a:lnTo>
                    <a:close/>
                    <a:moveTo>
                      <a:pt x="18" y="54"/>
                    </a:moveTo>
                    <a:lnTo>
                      <a:pt x="18" y="58"/>
                    </a:lnTo>
                    <a:lnTo>
                      <a:pt x="0" y="58"/>
                    </a:lnTo>
                    <a:lnTo>
                      <a:pt x="0" y="54"/>
                    </a:lnTo>
                    <a:lnTo>
                      <a:pt x="18" y="54"/>
                    </a:lnTo>
                    <a:close/>
                    <a:moveTo>
                      <a:pt x="2" y="64"/>
                    </a:moveTo>
                    <a:lnTo>
                      <a:pt x="0" y="62"/>
                    </a:lnTo>
                    <a:lnTo>
                      <a:pt x="0" y="58"/>
                    </a:lnTo>
                    <a:lnTo>
                      <a:pt x="8" y="58"/>
                    </a:lnTo>
                    <a:lnTo>
                      <a:pt x="2" y="64"/>
                    </a:lnTo>
                    <a:close/>
                    <a:moveTo>
                      <a:pt x="15" y="51"/>
                    </a:moveTo>
                    <a:lnTo>
                      <a:pt x="18" y="54"/>
                    </a:lnTo>
                    <a:lnTo>
                      <a:pt x="5" y="68"/>
                    </a:lnTo>
                    <a:lnTo>
                      <a:pt x="2" y="64"/>
                    </a:lnTo>
                    <a:lnTo>
                      <a:pt x="15" y="51"/>
                    </a:lnTo>
                    <a:close/>
                    <a:moveTo>
                      <a:pt x="18" y="54"/>
                    </a:moveTo>
                    <a:lnTo>
                      <a:pt x="18" y="54"/>
                    </a:lnTo>
                    <a:lnTo>
                      <a:pt x="12" y="61"/>
                    </a:lnTo>
                    <a:lnTo>
                      <a:pt x="18" y="54"/>
                    </a:lnTo>
                    <a:close/>
                    <a:moveTo>
                      <a:pt x="18" y="54"/>
                    </a:moveTo>
                    <a:lnTo>
                      <a:pt x="22" y="58"/>
                    </a:lnTo>
                    <a:lnTo>
                      <a:pt x="8" y="71"/>
                    </a:lnTo>
                    <a:lnTo>
                      <a:pt x="5" y="68"/>
                    </a:lnTo>
                    <a:lnTo>
                      <a:pt x="18" y="54"/>
                    </a:lnTo>
                    <a:close/>
                    <a:moveTo>
                      <a:pt x="8" y="71"/>
                    </a:moveTo>
                    <a:lnTo>
                      <a:pt x="8" y="71"/>
                    </a:lnTo>
                    <a:lnTo>
                      <a:pt x="15" y="64"/>
                    </a:lnTo>
                    <a:lnTo>
                      <a:pt x="8" y="71"/>
                    </a:lnTo>
                    <a:close/>
                    <a:moveTo>
                      <a:pt x="22" y="58"/>
                    </a:moveTo>
                    <a:lnTo>
                      <a:pt x="25" y="61"/>
                    </a:lnTo>
                    <a:lnTo>
                      <a:pt x="12" y="74"/>
                    </a:lnTo>
                    <a:lnTo>
                      <a:pt x="8" y="71"/>
                    </a:lnTo>
                    <a:lnTo>
                      <a:pt x="22" y="58"/>
                    </a:lnTo>
                    <a:close/>
                    <a:moveTo>
                      <a:pt x="18" y="76"/>
                    </a:moveTo>
                    <a:lnTo>
                      <a:pt x="14" y="76"/>
                    </a:lnTo>
                    <a:lnTo>
                      <a:pt x="12" y="74"/>
                    </a:lnTo>
                    <a:lnTo>
                      <a:pt x="18" y="68"/>
                    </a:lnTo>
                    <a:lnTo>
                      <a:pt x="18" y="76"/>
                    </a:lnTo>
                    <a:close/>
                    <a:moveTo>
                      <a:pt x="18" y="58"/>
                    </a:moveTo>
                    <a:lnTo>
                      <a:pt x="25" y="58"/>
                    </a:lnTo>
                    <a:lnTo>
                      <a:pt x="25" y="76"/>
                    </a:lnTo>
                    <a:lnTo>
                      <a:pt x="18" y="76"/>
                    </a:lnTo>
                    <a:lnTo>
                      <a:pt x="18" y="58"/>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37" y="58"/>
                    </a:lnTo>
                    <a:lnTo>
                      <a:pt x="37" y="76"/>
                    </a:lnTo>
                    <a:lnTo>
                      <a:pt x="34" y="76"/>
                    </a:lnTo>
                    <a:lnTo>
                      <a:pt x="34" y="58"/>
                    </a:lnTo>
                    <a:close/>
                    <a:moveTo>
                      <a:pt x="37" y="58"/>
                    </a:moveTo>
                    <a:lnTo>
                      <a:pt x="44" y="58"/>
                    </a:lnTo>
                    <a:lnTo>
                      <a:pt x="44" y="76"/>
                    </a:lnTo>
                    <a:lnTo>
                      <a:pt x="37" y="76"/>
                    </a:lnTo>
                    <a:lnTo>
                      <a:pt x="37" y="58"/>
                    </a:lnTo>
                    <a:close/>
                    <a:moveTo>
                      <a:pt x="48" y="75"/>
                    </a:moveTo>
                    <a:lnTo>
                      <a:pt x="46" y="76"/>
                    </a:lnTo>
                    <a:lnTo>
                      <a:pt x="44" y="76"/>
                    </a:lnTo>
                    <a:lnTo>
                      <a:pt x="44" y="68"/>
                    </a:lnTo>
                    <a:lnTo>
                      <a:pt x="48" y="75"/>
                    </a:lnTo>
                    <a:close/>
                    <a:moveTo>
                      <a:pt x="39" y="59"/>
                    </a:moveTo>
                    <a:lnTo>
                      <a:pt x="46" y="55"/>
                    </a:lnTo>
                    <a:lnTo>
                      <a:pt x="55" y="73"/>
                    </a:lnTo>
                    <a:lnTo>
                      <a:pt x="48" y="75"/>
                    </a:lnTo>
                    <a:lnTo>
                      <a:pt x="39" y="59"/>
                    </a:lnTo>
                    <a:close/>
                    <a:moveTo>
                      <a:pt x="46" y="55"/>
                    </a:moveTo>
                    <a:lnTo>
                      <a:pt x="48" y="54"/>
                    </a:lnTo>
                    <a:lnTo>
                      <a:pt x="50" y="54"/>
                    </a:lnTo>
                    <a:lnTo>
                      <a:pt x="50" y="64"/>
                    </a:lnTo>
                    <a:lnTo>
                      <a:pt x="46" y="55"/>
                    </a:lnTo>
                    <a:close/>
                    <a:moveTo>
                      <a:pt x="50" y="54"/>
                    </a:moveTo>
                    <a:lnTo>
                      <a:pt x="54" y="54"/>
                    </a:lnTo>
                    <a:lnTo>
                      <a:pt x="54" y="73"/>
                    </a:lnTo>
                    <a:lnTo>
                      <a:pt x="50" y="73"/>
                    </a:lnTo>
                    <a:lnTo>
                      <a:pt x="50"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3" name="Freeform 700">
                <a:extLst>
                  <a:ext uri="{FF2B5EF4-FFF2-40B4-BE49-F238E27FC236}">
                    <a16:creationId xmlns:a16="http://schemas.microsoft.com/office/drawing/2014/main" id="{FB1F1ED1-8C9B-4077-AE4B-B0F3A98C1764}"/>
                  </a:ext>
                </a:extLst>
              </p:cNvPr>
              <p:cNvSpPr>
                <a:spLocks/>
              </p:cNvSpPr>
              <p:nvPr/>
            </p:nvSpPr>
            <p:spPr bwMode="auto">
              <a:xfrm>
                <a:off x="3491" y="2514"/>
                <a:ext cx="16" cy="15"/>
              </a:xfrm>
              <a:custGeom>
                <a:avLst/>
                <a:gdLst>
                  <a:gd name="T0" fmla="*/ 3 w 66"/>
                  <a:gd name="T1" fmla="*/ 3 h 57"/>
                  <a:gd name="T2" fmla="*/ 3 w 66"/>
                  <a:gd name="T3" fmla="*/ 3 h 57"/>
                  <a:gd name="T4" fmla="*/ 3 w 66"/>
                  <a:gd name="T5" fmla="*/ 3 h 57"/>
                  <a:gd name="T6" fmla="*/ 3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1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1 w 66"/>
                  <a:gd name="T45" fmla="*/ 1 h 57"/>
                  <a:gd name="T46" fmla="*/ 0 w 66"/>
                  <a:gd name="T47" fmla="*/ 1 h 57"/>
                  <a:gd name="T48" fmla="*/ 0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4 h 57"/>
                  <a:gd name="T66" fmla="*/ 1 w 66"/>
                  <a:gd name="T67" fmla="*/ 4 h 57"/>
                  <a:gd name="T68" fmla="*/ 1 w 66"/>
                  <a:gd name="T69" fmla="*/ 4 h 57"/>
                  <a:gd name="T70" fmla="*/ 1 w 66"/>
                  <a:gd name="T71" fmla="*/ 4 h 57"/>
                  <a:gd name="T72" fmla="*/ 2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1" y="48"/>
                    </a:lnTo>
                    <a:lnTo>
                      <a:pt x="57" y="45"/>
                    </a:lnTo>
                    <a:lnTo>
                      <a:pt x="59" y="42"/>
                    </a:lnTo>
                    <a:lnTo>
                      <a:pt x="63" y="39"/>
                    </a:lnTo>
                    <a:lnTo>
                      <a:pt x="66" y="32"/>
                    </a:lnTo>
                    <a:lnTo>
                      <a:pt x="66" y="29"/>
                    </a:lnTo>
                    <a:lnTo>
                      <a:pt x="66" y="22"/>
                    </a:lnTo>
                    <a:lnTo>
                      <a:pt x="66" y="20"/>
                    </a:lnTo>
                    <a:lnTo>
                      <a:pt x="66" y="16"/>
                    </a:lnTo>
                    <a:lnTo>
                      <a:pt x="63" y="13"/>
                    </a:lnTo>
                    <a:lnTo>
                      <a:pt x="63" y="7"/>
                    </a:lnTo>
                    <a:lnTo>
                      <a:pt x="59" y="7"/>
                    </a:lnTo>
                    <a:lnTo>
                      <a:pt x="54" y="3"/>
                    </a:lnTo>
                    <a:lnTo>
                      <a:pt x="51" y="0"/>
                    </a:lnTo>
                    <a:lnTo>
                      <a:pt x="47" y="0"/>
                    </a:lnTo>
                    <a:lnTo>
                      <a:pt x="41" y="0"/>
                    </a:lnTo>
                    <a:lnTo>
                      <a:pt x="37" y="0"/>
                    </a:lnTo>
                    <a:lnTo>
                      <a:pt x="31" y="3"/>
                    </a:lnTo>
                    <a:lnTo>
                      <a:pt x="25" y="3"/>
                    </a:lnTo>
                    <a:lnTo>
                      <a:pt x="22" y="7"/>
                    </a:lnTo>
                    <a:lnTo>
                      <a:pt x="15" y="10"/>
                    </a:lnTo>
                    <a:lnTo>
                      <a:pt x="12" y="13"/>
                    </a:lnTo>
                    <a:lnTo>
                      <a:pt x="9" y="16"/>
                    </a:lnTo>
                    <a:lnTo>
                      <a:pt x="5" y="22"/>
                    </a:lnTo>
                    <a:lnTo>
                      <a:pt x="3" y="25"/>
                    </a:lnTo>
                    <a:lnTo>
                      <a:pt x="3" y="29"/>
                    </a:lnTo>
                    <a:lnTo>
                      <a:pt x="0" y="35"/>
                    </a:lnTo>
                    <a:lnTo>
                      <a:pt x="0" y="39"/>
                    </a:lnTo>
                    <a:lnTo>
                      <a:pt x="3" y="42"/>
                    </a:lnTo>
                    <a:lnTo>
                      <a:pt x="3" y="48"/>
                    </a:lnTo>
                    <a:lnTo>
                      <a:pt x="5" y="51"/>
                    </a:lnTo>
                    <a:lnTo>
                      <a:pt x="9" y="54"/>
                    </a:lnTo>
                    <a:lnTo>
                      <a:pt x="12" y="54"/>
                    </a:lnTo>
                    <a:lnTo>
                      <a:pt x="19" y="57"/>
                    </a:lnTo>
                    <a:lnTo>
                      <a:pt x="22" y="57"/>
                    </a:lnTo>
                    <a:lnTo>
                      <a:pt x="29" y="57"/>
                    </a:lnTo>
                    <a:lnTo>
                      <a:pt x="31"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4" name="Freeform 701">
                <a:extLst>
                  <a:ext uri="{FF2B5EF4-FFF2-40B4-BE49-F238E27FC236}">
                    <a16:creationId xmlns:a16="http://schemas.microsoft.com/office/drawing/2014/main" id="{466B556B-D48B-47B4-9125-46BF36B955FF}"/>
                  </a:ext>
                </a:extLst>
              </p:cNvPr>
              <p:cNvSpPr>
                <a:spLocks noEditPoints="1"/>
              </p:cNvSpPr>
              <p:nvPr/>
            </p:nvSpPr>
            <p:spPr bwMode="auto">
              <a:xfrm>
                <a:off x="3488" y="2512"/>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2 h 76"/>
                  <a:gd name="T14" fmla="*/ 6 w 86"/>
                  <a:gd name="T15" fmla="*/ 3 h 76"/>
                  <a:gd name="T16" fmla="*/ 6 w 86"/>
                  <a:gd name="T17" fmla="*/ 3 h 76"/>
                  <a:gd name="T18" fmla="*/ 4 w 86"/>
                  <a:gd name="T19" fmla="*/ 3 h 76"/>
                  <a:gd name="T20" fmla="*/ 4 w 86"/>
                  <a:gd name="T21" fmla="*/ 2 h 76"/>
                  <a:gd name="T22" fmla="*/ 6 w 86"/>
                  <a:gd name="T23" fmla="*/ 1 h 76"/>
                  <a:gd name="T24" fmla="*/ 5 w 86"/>
                  <a:gd name="T25" fmla="*/ 1 h 76"/>
                  <a:gd name="T26" fmla="*/ 5 w 86"/>
                  <a:gd name="T27" fmla="*/ 2 h 76"/>
                  <a:gd name="T28" fmla="*/ 4 w 86"/>
                  <a:gd name="T29" fmla="*/ 2 h 76"/>
                  <a:gd name="T30" fmla="*/ 5 w 86"/>
                  <a:gd name="T31" fmla="*/ 2 h 76"/>
                  <a:gd name="T32" fmla="*/ 4 w 86"/>
                  <a:gd name="T33" fmla="*/ 2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3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3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1 w 86"/>
                  <a:gd name="T85" fmla="*/ 4 h 76"/>
                  <a:gd name="T86" fmla="*/ 1 w 86"/>
                  <a:gd name="T87" fmla="*/ 3 h 76"/>
                  <a:gd name="T88" fmla="*/ 2 w 86"/>
                  <a:gd name="T89" fmla="*/ 3 h 76"/>
                  <a:gd name="T90" fmla="*/ 1 w 86"/>
                  <a:gd name="T91" fmla="*/ 3 h 76"/>
                  <a:gd name="T92" fmla="*/ 2 w 86"/>
                  <a:gd name="T93" fmla="*/ 3 h 76"/>
                  <a:gd name="T94" fmla="*/ 1 w 86"/>
                  <a:gd name="T95" fmla="*/ 5 h 76"/>
                  <a:gd name="T96" fmla="*/ 1 w 86"/>
                  <a:gd name="T97" fmla="*/ 4 h 76"/>
                  <a:gd name="T98" fmla="*/ 1 w 86"/>
                  <a:gd name="T99" fmla="*/ 4 h 76"/>
                  <a:gd name="T100" fmla="*/ 2 w 86"/>
                  <a:gd name="T101" fmla="*/ 4 h 76"/>
                  <a:gd name="T102" fmla="*/ 2 w 86"/>
                  <a:gd name="T103" fmla="*/ 5 h 76"/>
                  <a:gd name="T104" fmla="*/ 2 w 86"/>
                  <a:gd name="T105" fmla="*/ 5 h 76"/>
                  <a:gd name="T106" fmla="*/ 2 w 86"/>
                  <a:gd name="T107" fmla="*/ 5 h 76"/>
                  <a:gd name="T108" fmla="*/ 3 w 86"/>
                  <a:gd name="T109" fmla="*/ 4 h 76"/>
                  <a:gd name="T110" fmla="*/ 4 w 86"/>
                  <a:gd name="T111" fmla="*/ 5 h 76"/>
                  <a:gd name="T112" fmla="*/ 3 w 86"/>
                  <a:gd name="T113" fmla="*/ 4 h 76"/>
                  <a:gd name="T114" fmla="*/ 3 w 86"/>
                  <a:gd name="T115" fmla="*/ 4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3"/>
                    </a:moveTo>
                    <a:lnTo>
                      <a:pt x="54" y="50"/>
                    </a:lnTo>
                    <a:lnTo>
                      <a:pt x="67" y="64"/>
                    </a:lnTo>
                    <a:lnTo>
                      <a:pt x="64" y="66"/>
                    </a:lnTo>
                    <a:lnTo>
                      <a:pt x="51" y="53"/>
                    </a:lnTo>
                    <a:close/>
                    <a:moveTo>
                      <a:pt x="54" y="50"/>
                    </a:moveTo>
                    <a:lnTo>
                      <a:pt x="55" y="49"/>
                    </a:lnTo>
                    <a:lnTo>
                      <a:pt x="56" y="49"/>
                    </a:lnTo>
                    <a:lnTo>
                      <a:pt x="61" y="57"/>
                    </a:lnTo>
                    <a:lnTo>
                      <a:pt x="54" y="50"/>
                    </a:lnTo>
                    <a:close/>
                    <a:moveTo>
                      <a:pt x="56" y="49"/>
                    </a:moveTo>
                    <a:lnTo>
                      <a:pt x="63" y="45"/>
                    </a:lnTo>
                    <a:lnTo>
                      <a:pt x="71" y="62"/>
                    </a:lnTo>
                    <a:lnTo>
                      <a:pt x="65" y="65"/>
                    </a:lnTo>
                    <a:lnTo>
                      <a:pt x="56" y="49"/>
                    </a:lnTo>
                    <a:close/>
                    <a:moveTo>
                      <a:pt x="74" y="61"/>
                    </a:moveTo>
                    <a:lnTo>
                      <a:pt x="73" y="62"/>
                    </a:lnTo>
                    <a:lnTo>
                      <a:pt x="71" y="62"/>
                    </a:lnTo>
                    <a:lnTo>
                      <a:pt x="67" y="54"/>
                    </a:lnTo>
                    <a:lnTo>
                      <a:pt x="74" y="61"/>
                    </a:lnTo>
                    <a:close/>
                    <a:moveTo>
                      <a:pt x="60" y="48"/>
                    </a:moveTo>
                    <a:lnTo>
                      <a:pt x="63" y="44"/>
                    </a:lnTo>
                    <a:lnTo>
                      <a:pt x="77" y="57"/>
                    </a:lnTo>
                    <a:lnTo>
                      <a:pt x="74" y="61"/>
                    </a:lnTo>
                    <a:lnTo>
                      <a:pt x="60" y="48"/>
                    </a:lnTo>
                    <a:close/>
                    <a:moveTo>
                      <a:pt x="77" y="57"/>
                    </a:moveTo>
                    <a:lnTo>
                      <a:pt x="77" y="57"/>
                    </a:lnTo>
                    <a:lnTo>
                      <a:pt x="69" y="51"/>
                    </a:lnTo>
                    <a:lnTo>
                      <a:pt x="77" y="57"/>
                    </a:lnTo>
                    <a:close/>
                    <a:moveTo>
                      <a:pt x="63" y="44"/>
                    </a:moveTo>
                    <a:lnTo>
                      <a:pt x="66" y="41"/>
                    </a:lnTo>
                    <a:lnTo>
                      <a:pt x="79" y="54"/>
                    </a:lnTo>
                    <a:lnTo>
                      <a:pt x="77" y="57"/>
                    </a:lnTo>
                    <a:lnTo>
                      <a:pt x="63" y="44"/>
                    </a:lnTo>
                    <a:close/>
                    <a:moveTo>
                      <a:pt x="82" y="52"/>
                    </a:moveTo>
                    <a:lnTo>
                      <a:pt x="80" y="53"/>
                    </a:lnTo>
                    <a:lnTo>
                      <a:pt x="79" y="54"/>
                    </a:lnTo>
                    <a:lnTo>
                      <a:pt x="73" y="48"/>
                    </a:lnTo>
                    <a:lnTo>
                      <a:pt x="82" y="52"/>
                    </a:lnTo>
                    <a:close/>
                    <a:moveTo>
                      <a:pt x="65" y="43"/>
                    </a:moveTo>
                    <a:lnTo>
                      <a:pt x="67" y="36"/>
                    </a:lnTo>
                    <a:lnTo>
                      <a:pt x="85" y="45"/>
                    </a:lnTo>
                    <a:lnTo>
                      <a:pt x="82" y="52"/>
                    </a:lnTo>
                    <a:lnTo>
                      <a:pt x="65" y="43"/>
                    </a:lnTo>
                    <a:close/>
                    <a:moveTo>
                      <a:pt x="86" y="41"/>
                    </a:moveTo>
                    <a:lnTo>
                      <a:pt x="86" y="43"/>
                    </a:lnTo>
                    <a:lnTo>
                      <a:pt x="85" y="45"/>
                    </a:lnTo>
                    <a:lnTo>
                      <a:pt x="76" y="41"/>
                    </a:lnTo>
                    <a:lnTo>
                      <a:pt x="86" y="41"/>
                    </a:lnTo>
                    <a:close/>
                    <a:moveTo>
                      <a:pt x="67" y="41"/>
                    </a:moveTo>
                    <a:lnTo>
                      <a:pt x="67" y="38"/>
                    </a:lnTo>
                    <a:lnTo>
                      <a:pt x="86" y="38"/>
                    </a:lnTo>
                    <a:lnTo>
                      <a:pt x="86" y="41"/>
                    </a:lnTo>
                    <a:lnTo>
                      <a:pt x="67" y="41"/>
                    </a:lnTo>
                    <a:close/>
                    <a:moveTo>
                      <a:pt x="67" y="38"/>
                    </a:moveTo>
                    <a:lnTo>
                      <a:pt x="67" y="31"/>
                    </a:lnTo>
                    <a:lnTo>
                      <a:pt x="86" y="31"/>
                    </a:lnTo>
                    <a:lnTo>
                      <a:pt x="86" y="38"/>
                    </a:lnTo>
                    <a:lnTo>
                      <a:pt x="67" y="38"/>
                    </a:lnTo>
                    <a:close/>
                    <a:moveTo>
                      <a:pt x="67" y="31"/>
                    </a:moveTo>
                    <a:lnTo>
                      <a:pt x="67" y="29"/>
                    </a:lnTo>
                    <a:lnTo>
                      <a:pt x="86" y="29"/>
                    </a:lnTo>
                    <a:lnTo>
                      <a:pt x="86" y="31"/>
                    </a:lnTo>
                    <a:lnTo>
                      <a:pt x="67" y="31"/>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69" y="32"/>
                    </a:moveTo>
                    <a:lnTo>
                      <a:pt x="66" y="29"/>
                    </a:lnTo>
                    <a:lnTo>
                      <a:pt x="79" y="16"/>
                    </a:lnTo>
                    <a:lnTo>
                      <a:pt x="83" y="19"/>
                    </a:lnTo>
                    <a:lnTo>
                      <a:pt x="69" y="32"/>
                    </a:lnTo>
                    <a:close/>
                    <a:moveTo>
                      <a:pt x="66" y="29"/>
                    </a:moveTo>
                    <a:lnTo>
                      <a:pt x="64" y="25"/>
                    </a:lnTo>
                    <a:lnTo>
                      <a:pt x="64" y="22"/>
                    </a:lnTo>
                    <a:lnTo>
                      <a:pt x="73" y="22"/>
                    </a:lnTo>
                    <a:lnTo>
                      <a:pt x="66" y="29"/>
                    </a:lnTo>
                    <a:close/>
                    <a:moveTo>
                      <a:pt x="64" y="22"/>
                    </a:moveTo>
                    <a:lnTo>
                      <a:pt x="64" y="16"/>
                    </a:lnTo>
                    <a:lnTo>
                      <a:pt x="83" y="16"/>
                    </a:lnTo>
                    <a:lnTo>
                      <a:pt x="83" y="22"/>
                    </a:lnTo>
                    <a:lnTo>
                      <a:pt x="64" y="22"/>
                    </a:lnTo>
                    <a:close/>
                    <a:moveTo>
                      <a:pt x="73" y="6"/>
                    </a:moveTo>
                    <a:lnTo>
                      <a:pt x="83" y="6"/>
                    </a:lnTo>
                    <a:lnTo>
                      <a:pt x="83" y="16"/>
                    </a:lnTo>
                    <a:lnTo>
                      <a:pt x="73" y="16"/>
                    </a:lnTo>
                    <a:lnTo>
                      <a:pt x="73" y="6"/>
                    </a:lnTo>
                    <a:close/>
                    <a:moveTo>
                      <a:pt x="73" y="25"/>
                    </a:moveTo>
                    <a:lnTo>
                      <a:pt x="69" y="25"/>
                    </a:lnTo>
                    <a:lnTo>
                      <a:pt x="69" y="6"/>
                    </a:lnTo>
                    <a:lnTo>
                      <a:pt x="73" y="6"/>
                    </a:lnTo>
                    <a:lnTo>
                      <a:pt x="73" y="25"/>
                    </a:lnTo>
                    <a:close/>
                    <a:moveTo>
                      <a:pt x="69" y="25"/>
                    </a:moveTo>
                    <a:lnTo>
                      <a:pt x="67" y="25"/>
                    </a:lnTo>
                    <a:lnTo>
                      <a:pt x="66" y="24"/>
                    </a:lnTo>
                    <a:lnTo>
                      <a:pt x="69" y="16"/>
                    </a:lnTo>
                    <a:lnTo>
                      <a:pt x="69" y="25"/>
                    </a:lnTo>
                    <a:close/>
                    <a:moveTo>
                      <a:pt x="66" y="24"/>
                    </a:moveTo>
                    <a:lnTo>
                      <a:pt x="60" y="21"/>
                    </a:lnTo>
                    <a:lnTo>
                      <a:pt x="68" y="3"/>
                    </a:lnTo>
                    <a:lnTo>
                      <a:pt x="74" y="7"/>
                    </a:lnTo>
                    <a:lnTo>
                      <a:pt x="66" y="24"/>
                    </a:lnTo>
                    <a:close/>
                    <a:moveTo>
                      <a:pt x="60" y="21"/>
                    </a:moveTo>
                    <a:lnTo>
                      <a:pt x="58" y="20"/>
                    </a:lnTo>
                    <a:lnTo>
                      <a:pt x="57" y="19"/>
                    </a:lnTo>
                    <a:lnTo>
                      <a:pt x="64" y="12"/>
                    </a:lnTo>
                    <a:lnTo>
                      <a:pt x="60" y="21"/>
                    </a:lnTo>
                    <a:close/>
                    <a:moveTo>
                      <a:pt x="57" y="19"/>
                    </a:moveTo>
                    <a:lnTo>
                      <a:pt x="54" y="16"/>
                    </a:lnTo>
                    <a:lnTo>
                      <a:pt x="67" y="2"/>
                    </a:lnTo>
                    <a:lnTo>
                      <a:pt x="71" y="6"/>
                    </a:lnTo>
                    <a:lnTo>
                      <a:pt x="57" y="19"/>
                    </a:lnTo>
                    <a:close/>
                    <a:moveTo>
                      <a:pt x="61" y="0"/>
                    </a:moveTo>
                    <a:lnTo>
                      <a:pt x="64" y="0"/>
                    </a:lnTo>
                    <a:lnTo>
                      <a:pt x="67" y="2"/>
                    </a:lnTo>
                    <a:lnTo>
                      <a:pt x="61" y="9"/>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3" y="1"/>
                    </a:moveTo>
                    <a:lnTo>
                      <a:pt x="45" y="0"/>
                    </a:lnTo>
                    <a:lnTo>
                      <a:pt x="47" y="0"/>
                    </a:lnTo>
                    <a:lnTo>
                      <a:pt x="47" y="9"/>
                    </a:lnTo>
                    <a:lnTo>
                      <a:pt x="43" y="1"/>
                    </a:lnTo>
                    <a:close/>
                    <a:moveTo>
                      <a:pt x="52" y="18"/>
                    </a:moveTo>
                    <a:lnTo>
                      <a:pt x="45" y="21"/>
                    </a:lnTo>
                    <a:lnTo>
                      <a:pt x="37" y="3"/>
                    </a:lnTo>
                    <a:lnTo>
                      <a:pt x="43" y="1"/>
                    </a:lnTo>
                    <a:lnTo>
                      <a:pt x="52" y="18"/>
                    </a:lnTo>
                    <a:close/>
                    <a:moveTo>
                      <a:pt x="45" y="21"/>
                    </a:moveTo>
                    <a:lnTo>
                      <a:pt x="44" y="22"/>
                    </a:lnTo>
                    <a:lnTo>
                      <a:pt x="41" y="22"/>
                    </a:lnTo>
                    <a:lnTo>
                      <a:pt x="41" y="12"/>
                    </a:lnTo>
                    <a:lnTo>
                      <a:pt x="45" y="21"/>
                    </a:lnTo>
                    <a:close/>
                    <a:moveTo>
                      <a:pt x="41" y="22"/>
                    </a:moveTo>
                    <a:lnTo>
                      <a:pt x="35" y="22"/>
                    </a:lnTo>
                    <a:lnTo>
                      <a:pt x="35" y="3"/>
                    </a:lnTo>
                    <a:lnTo>
                      <a:pt x="41" y="3"/>
                    </a:lnTo>
                    <a:lnTo>
                      <a:pt x="41" y="22"/>
                    </a:lnTo>
                    <a:close/>
                    <a:moveTo>
                      <a:pt x="29" y="6"/>
                    </a:moveTo>
                    <a:lnTo>
                      <a:pt x="31" y="3"/>
                    </a:lnTo>
                    <a:lnTo>
                      <a:pt x="35" y="3"/>
                    </a:lnTo>
                    <a:lnTo>
                      <a:pt x="35" y="12"/>
                    </a:lnTo>
                    <a:lnTo>
                      <a:pt x="29" y="6"/>
                    </a:lnTo>
                    <a:close/>
                    <a:moveTo>
                      <a:pt x="42" y="19"/>
                    </a:moveTo>
                    <a:lnTo>
                      <a:pt x="39" y="22"/>
                    </a:lnTo>
                    <a:lnTo>
                      <a:pt x="25" y="9"/>
                    </a:lnTo>
                    <a:lnTo>
                      <a:pt x="29" y="6"/>
                    </a:lnTo>
                    <a:lnTo>
                      <a:pt x="42" y="19"/>
                    </a:lnTo>
                    <a:close/>
                    <a:moveTo>
                      <a:pt x="39" y="22"/>
                    </a:moveTo>
                    <a:lnTo>
                      <a:pt x="37" y="23"/>
                    </a:lnTo>
                    <a:lnTo>
                      <a:pt x="36" y="24"/>
                    </a:lnTo>
                    <a:lnTo>
                      <a:pt x="32" y="16"/>
                    </a:lnTo>
                    <a:lnTo>
                      <a:pt x="39" y="22"/>
                    </a:lnTo>
                    <a:close/>
                    <a:moveTo>
                      <a:pt x="36" y="24"/>
                    </a:moveTo>
                    <a:lnTo>
                      <a:pt x="30" y="28"/>
                    </a:lnTo>
                    <a:lnTo>
                      <a:pt x="21" y="10"/>
                    </a:lnTo>
                    <a:lnTo>
                      <a:pt x="28" y="7"/>
                    </a:lnTo>
                    <a:lnTo>
                      <a:pt x="36" y="24"/>
                    </a:lnTo>
                    <a:close/>
                    <a:moveTo>
                      <a:pt x="19" y="12"/>
                    </a:moveTo>
                    <a:lnTo>
                      <a:pt x="20" y="11"/>
                    </a:lnTo>
                    <a:lnTo>
                      <a:pt x="21" y="10"/>
                    </a:lnTo>
                    <a:lnTo>
                      <a:pt x="25" y="19"/>
                    </a:lnTo>
                    <a:lnTo>
                      <a:pt x="19" y="12"/>
                    </a:lnTo>
                    <a:close/>
                    <a:moveTo>
                      <a:pt x="32" y="25"/>
                    </a:moveTo>
                    <a:lnTo>
                      <a:pt x="29" y="29"/>
                    </a:lnTo>
                    <a:lnTo>
                      <a:pt x="15" y="16"/>
                    </a:lnTo>
                    <a:lnTo>
                      <a:pt x="19" y="12"/>
                    </a:lnTo>
                    <a:lnTo>
                      <a:pt x="32" y="25"/>
                    </a:lnTo>
                    <a:close/>
                    <a:moveTo>
                      <a:pt x="29" y="29"/>
                    </a:moveTo>
                    <a:lnTo>
                      <a:pt x="29" y="29"/>
                    </a:lnTo>
                    <a:lnTo>
                      <a:pt x="22" y="22"/>
                    </a:lnTo>
                    <a:lnTo>
                      <a:pt x="29" y="29"/>
                    </a:lnTo>
                    <a:close/>
                    <a:moveTo>
                      <a:pt x="29" y="29"/>
                    </a:moveTo>
                    <a:lnTo>
                      <a:pt x="25" y="32"/>
                    </a:lnTo>
                    <a:lnTo>
                      <a:pt x="12" y="19"/>
                    </a:lnTo>
                    <a:lnTo>
                      <a:pt x="15" y="16"/>
                    </a:lnTo>
                    <a:lnTo>
                      <a:pt x="29" y="29"/>
                    </a:lnTo>
                    <a:close/>
                    <a:moveTo>
                      <a:pt x="11" y="21"/>
                    </a:moveTo>
                    <a:lnTo>
                      <a:pt x="11" y="20"/>
                    </a:lnTo>
                    <a:lnTo>
                      <a:pt x="12" y="19"/>
                    </a:lnTo>
                    <a:lnTo>
                      <a:pt x="19" y="25"/>
                    </a:lnTo>
                    <a:lnTo>
                      <a:pt x="11" y="21"/>
                    </a:lnTo>
                    <a:close/>
                    <a:moveTo>
                      <a:pt x="28" y="30"/>
                    </a:moveTo>
                    <a:lnTo>
                      <a:pt x="24" y="35"/>
                    </a:lnTo>
                    <a:lnTo>
                      <a:pt x="8" y="28"/>
                    </a:lnTo>
                    <a:lnTo>
                      <a:pt x="11" y="21"/>
                    </a:lnTo>
                    <a:lnTo>
                      <a:pt x="28" y="30"/>
                    </a:lnTo>
                    <a:close/>
                    <a:moveTo>
                      <a:pt x="24" y="35"/>
                    </a:moveTo>
                    <a:lnTo>
                      <a:pt x="24" y="36"/>
                    </a:lnTo>
                    <a:lnTo>
                      <a:pt x="23" y="39"/>
                    </a:lnTo>
                    <a:lnTo>
                      <a:pt x="15" y="31"/>
                    </a:lnTo>
                    <a:lnTo>
                      <a:pt x="24" y="35"/>
                    </a:lnTo>
                    <a:close/>
                    <a:moveTo>
                      <a:pt x="23" y="39"/>
                    </a:moveTo>
                    <a:lnTo>
                      <a:pt x="20" y="41"/>
                    </a:lnTo>
                    <a:lnTo>
                      <a:pt x="6" y="28"/>
                    </a:lnTo>
                    <a:lnTo>
                      <a:pt x="9" y="24"/>
                    </a:lnTo>
                    <a:lnTo>
                      <a:pt x="23" y="39"/>
                    </a:lnTo>
                    <a:close/>
                    <a:moveTo>
                      <a:pt x="3" y="34"/>
                    </a:moveTo>
                    <a:lnTo>
                      <a:pt x="3" y="31"/>
                    </a:lnTo>
                    <a:lnTo>
                      <a:pt x="6" y="28"/>
                    </a:lnTo>
                    <a:lnTo>
                      <a:pt x="13" y="34"/>
                    </a:lnTo>
                    <a:lnTo>
                      <a:pt x="3" y="34"/>
                    </a:lnTo>
                    <a:close/>
                    <a:moveTo>
                      <a:pt x="22" y="34"/>
                    </a:moveTo>
                    <a:lnTo>
                      <a:pt x="22" y="38"/>
                    </a:lnTo>
                    <a:lnTo>
                      <a:pt x="3" y="38"/>
                    </a:lnTo>
                    <a:lnTo>
                      <a:pt x="3" y="34"/>
                    </a:lnTo>
                    <a:lnTo>
                      <a:pt x="22" y="34"/>
                    </a:lnTo>
                    <a:close/>
                    <a:moveTo>
                      <a:pt x="22" y="38"/>
                    </a:moveTo>
                    <a:lnTo>
                      <a:pt x="22" y="40"/>
                    </a:lnTo>
                    <a:lnTo>
                      <a:pt x="21" y="42"/>
                    </a:lnTo>
                    <a:lnTo>
                      <a:pt x="13" y="38"/>
                    </a:lnTo>
                    <a:lnTo>
                      <a:pt x="22" y="38"/>
                    </a:lnTo>
                    <a:close/>
                    <a:moveTo>
                      <a:pt x="21" y="42"/>
                    </a:moveTo>
                    <a:lnTo>
                      <a:pt x="18" y="49"/>
                    </a:lnTo>
                    <a:lnTo>
                      <a:pt x="1" y="40"/>
                    </a:lnTo>
                    <a:lnTo>
                      <a:pt x="4" y="33"/>
                    </a:lnTo>
                    <a:lnTo>
                      <a:pt x="21" y="42"/>
                    </a:lnTo>
                    <a:close/>
                    <a:moveTo>
                      <a:pt x="0" y="44"/>
                    </a:moveTo>
                    <a:lnTo>
                      <a:pt x="0" y="42"/>
                    </a:lnTo>
                    <a:lnTo>
                      <a:pt x="1" y="40"/>
                    </a:lnTo>
                    <a:lnTo>
                      <a:pt x="10" y="44"/>
                    </a:lnTo>
                    <a:lnTo>
                      <a:pt x="0" y="44"/>
                    </a:lnTo>
                    <a:close/>
                    <a:moveTo>
                      <a:pt x="19" y="44"/>
                    </a:moveTo>
                    <a:lnTo>
                      <a:pt x="19" y="48"/>
                    </a:lnTo>
                    <a:lnTo>
                      <a:pt x="0" y="48"/>
                    </a:lnTo>
                    <a:lnTo>
                      <a:pt x="0" y="44"/>
                    </a:lnTo>
                    <a:lnTo>
                      <a:pt x="19" y="44"/>
                    </a:lnTo>
                    <a:close/>
                    <a:moveTo>
                      <a:pt x="3" y="54"/>
                    </a:moveTo>
                    <a:lnTo>
                      <a:pt x="0" y="51"/>
                    </a:lnTo>
                    <a:lnTo>
                      <a:pt x="0" y="48"/>
                    </a:lnTo>
                    <a:lnTo>
                      <a:pt x="10" y="48"/>
                    </a:lnTo>
                    <a:lnTo>
                      <a:pt x="3" y="54"/>
                    </a:lnTo>
                    <a:close/>
                    <a:moveTo>
                      <a:pt x="17" y="41"/>
                    </a:moveTo>
                    <a:lnTo>
                      <a:pt x="20" y="44"/>
                    </a:lnTo>
                    <a:lnTo>
                      <a:pt x="6" y="57"/>
                    </a:lnTo>
                    <a:lnTo>
                      <a:pt x="3" y="54"/>
                    </a:lnTo>
                    <a:lnTo>
                      <a:pt x="17" y="41"/>
                    </a:lnTo>
                    <a:close/>
                    <a:moveTo>
                      <a:pt x="20" y="44"/>
                    </a:moveTo>
                    <a:lnTo>
                      <a:pt x="22" y="46"/>
                    </a:lnTo>
                    <a:lnTo>
                      <a:pt x="22" y="51"/>
                    </a:lnTo>
                    <a:lnTo>
                      <a:pt x="13" y="51"/>
                    </a:lnTo>
                    <a:lnTo>
                      <a:pt x="20" y="44"/>
                    </a:lnTo>
                    <a:close/>
                    <a:moveTo>
                      <a:pt x="22" y="51"/>
                    </a:moveTo>
                    <a:lnTo>
                      <a:pt x="22" y="57"/>
                    </a:lnTo>
                    <a:lnTo>
                      <a:pt x="3" y="57"/>
                    </a:lnTo>
                    <a:lnTo>
                      <a:pt x="3" y="51"/>
                    </a:lnTo>
                    <a:lnTo>
                      <a:pt x="22" y="51"/>
                    </a:lnTo>
                    <a:close/>
                    <a:moveTo>
                      <a:pt x="6" y="64"/>
                    </a:moveTo>
                    <a:lnTo>
                      <a:pt x="3" y="61"/>
                    </a:lnTo>
                    <a:lnTo>
                      <a:pt x="3" y="57"/>
                    </a:lnTo>
                    <a:lnTo>
                      <a:pt x="13" y="57"/>
                    </a:lnTo>
                    <a:lnTo>
                      <a:pt x="6" y="64"/>
                    </a:lnTo>
                    <a:close/>
                    <a:moveTo>
                      <a:pt x="20" y="50"/>
                    </a:moveTo>
                    <a:lnTo>
                      <a:pt x="23" y="53"/>
                    </a:lnTo>
                    <a:lnTo>
                      <a:pt x="9" y="67"/>
                    </a:lnTo>
                    <a:lnTo>
                      <a:pt x="6" y="64"/>
                    </a:lnTo>
                    <a:lnTo>
                      <a:pt x="20" y="50"/>
                    </a:lnTo>
                    <a:close/>
                    <a:moveTo>
                      <a:pt x="23" y="53"/>
                    </a:moveTo>
                    <a:lnTo>
                      <a:pt x="23" y="53"/>
                    </a:lnTo>
                    <a:lnTo>
                      <a:pt x="15" y="60"/>
                    </a:lnTo>
                    <a:lnTo>
                      <a:pt x="23" y="53"/>
                    </a:lnTo>
                    <a:close/>
                    <a:moveTo>
                      <a:pt x="23" y="53"/>
                    </a:moveTo>
                    <a:lnTo>
                      <a:pt x="25" y="56"/>
                    </a:lnTo>
                    <a:lnTo>
                      <a:pt x="12" y="70"/>
                    </a:lnTo>
                    <a:lnTo>
                      <a:pt x="9" y="66"/>
                    </a:lnTo>
                    <a:lnTo>
                      <a:pt x="23" y="53"/>
                    </a:lnTo>
                    <a:close/>
                    <a:moveTo>
                      <a:pt x="19" y="73"/>
                    </a:moveTo>
                    <a:lnTo>
                      <a:pt x="15" y="73"/>
                    </a:lnTo>
                    <a:lnTo>
                      <a:pt x="12" y="70"/>
                    </a:lnTo>
                    <a:lnTo>
                      <a:pt x="19" y="63"/>
                    </a:lnTo>
                    <a:lnTo>
                      <a:pt x="19" y="73"/>
                    </a:lnTo>
                    <a:close/>
                    <a:moveTo>
                      <a:pt x="19" y="54"/>
                    </a:moveTo>
                    <a:lnTo>
                      <a:pt x="22" y="54"/>
                    </a:lnTo>
                    <a:lnTo>
                      <a:pt x="22" y="73"/>
                    </a:lnTo>
                    <a:lnTo>
                      <a:pt x="19" y="73"/>
                    </a:lnTo>
                    <a:lnTo>
                      <a:pt x="19" y="54"/>
                    </a:lnTo>
                    <a:close/>
                    <a:moveTo>
                      <a:pt x="22" y="54"/>
                    </a:moveTo>
                    <a:lnTo>
                      <a:pt x="24" y="54"/>
                    </a:lnTo>
                    <a:lnTo>
                      <a:pt x="26" y="55"/>
                    </a:lnTo>
                    <a:lnTo>
                      <a:pt x="22" y="63"/>
                    </a:lnTo>
                    <a:lnTo>
                      <a:pt x="22" y="54"/>
                    </a:lnTo>
                    <a:close/>
                    <a:moveTo>
                      <a:pt x="26" y="55"/>
                    </a:moveTo>
                    <a:lnTo>
                      <a:pt x="33" y="57"/>
                    </a:lnTo>
                    <a:lnTo>
                      <a:pt x="24" y="75"/>
                    </a:lnTo>
                    <a:lnTo>
                      <a:pt x="18" y="72"/>
                    </a:lnTo>
                    <a:lnTo>
                      <a:pt x="26" y="55"/>
                    </a:lnTo>
                    <a:close/>
                    <a:moveTo>
                      <a:pt x="29" y="76"/>
                    </a:moveTo>
                    <a:lnTo>
                      <a:pt x="26" y="76"/>
                    </a:lnTo>
                    <a:lnTo>
                      <a:pt x="24" y="75"/>
                    </a:lnTo>
                    <a:lnTo>
                      <a:pt x="29" y="66"/>
                    </a:lnTo>
                    <a:lnTo>
                      <a:pt x="29" y="76"/>
                    </a:lnTo>
                    <a:close/>
                    <a:moveTo>
                      <a:pt x="29" y="57"/>
                    </a:moveTo>
                    <a:lnTo>
                      <a:pt x="32" y="57"/>
                    </a:lnTo>
                    <a:lnTo>
                      <a:pt x="32" y="76"/>
                    </a:lnTo>
                    <a:lnTo>
                      <a:pt x="29" y="76"/>
                    </a:lnTo>
                    <a:lnTo>
                      <a:pt x="29" y="57"/>
                    </a:lnTo>
                    <a:close/>
                    <a:moveTo>
                      <a:pt x="32" y="57"/>
                    </a:moveTo>
                    <a:lnTo>
                      <a:pt x="39" y="57"/>
                    </a:lnTo>
                    <a:lnTo>
                      <a:pt x="39" y="76"/>
                    </a:lnTo>
                    <a:lnTo>
                      <a:pt x="32" y="76"/>
                    </a:lnTo>
                    <a:lnTo>
                      <a:pt x="32" y="57"/>
                    </a:lnTo>
                    <a:close/>
                    <a:moveTo>
                      <a:pt x="39" y="57"/>
                    </a:moveTo>
                    <a:lnTo>
                      <a:pt x="41" y="57"/>
                    </a:lnTo>
                    <a:lnTo>
                      <a:pt x="41" y="76"/>
                    </a:lnTo>
                    <a:lnTo>
                      <a:pt x="39" y="76"/>
                    </a:lnTo>
                    <a:lnTo>
                      <a:pt x="39" y="57"/>
                    </a:lnTo>
                    <a:close/>
                    <a:moveTo>
                      <a:pt x="41" y="57"/>
                    </a:moveTo>
                    <a:lnTo>
                      <a:pt x="47" y="57"/>
                    </a:lnTo>
                    <a:lnTo>
                      <a:pt x="47" y="76"/>
                    </a:lnTo>
                    <a:lnTo>
                      <a:pt x="41" y="76"/>
                    </a:lnTo>
                    <a:lnTo>
                      <a:pt x="41" y="57"/>
                    </a:lnTo>
                    <a:close/>
                    <a:moveTo>
                      <a:pt x="54" y="73"/>
                    </a:moveTo>
                    <a:lnTo>
                      <a:pt x="52" y="76"/>
                    </a:lnTo>
                    <a:lnTo>
                      <a:pt x="47" y="76"/>
                    </a:lnTo>
                    <a:lnTo>
                      <a:pt x="47" y="66"/>
                    </a:lnTo>
                    <a:lnTo>
                      <a:pt x="54" y="73"/>
                    </a:lnTo>
                    <a:close/>
                    <a:moveTo>
                      <a:pt x="41" y="60"/>
                    </a:moveTo>
                    <a:lnTo>
                      <a:pt x="44" y="56"/>
                    </a:lnTo>
                    <a:lnTo>
                      <a:pt x="57" y="70"/>
                    </a:lnTo>
                    <a:lnTo>
                      <a:pt x="54" y="73"/>
                    </a:lnTo>
                    <a:lnTo>
                      <a:pt x="41" y="60"/>
                    </a:lnTo>
                    <a:close/>
                    <a:moveTo>
                      <a:pt x="44" y="56"/>
                    </a:moveTo>
                    <a:lnTo>
                      <a:pt x="45" y="55"/>
                    </a:lnTo>
                    <a:lnTo>
                      <a:pt x="46" y="55"/>
                    </a:lnTo>
                    <a:lnTo>
                      <a:pt x="51" y="63"/>
                    </a:lnTo>
                    <a:lnTo>
                      <a:pt x="44" y="56"/>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5" name="Freeform 702">
                <a:extLst>
                  <a:ext uri="{FF2B5EF4-FFF2-40B4-BE49-F238E27FC236}">
                    <a16:creationId xmlns:a16="http://schemas.microsoft.com/office/drawing/2014/main" id="{F27D1261-C413-44EB-9844-58B9D63BD05D}"/>
                  </a:ext>
                </a:extLst>
              </p:cNvPr>
              <p:cNvSpPr>
                <a:spLocks/>
              </p:cNvSpPr>
              <p:nvPr/>
            </p:nvSpPr>
            <p:spPr bwMode="auto">
              <a:xfrm>
                <a:off x="3204" y="2617"/>
                <a:ext cx="17" cy="14"/>
              </a:xfrm>
              <a:custGeom>
                <a:avLst/>
                <a:gdLst>
                  <a:gd name="T0" fmla="*/ 3 w 67"/>
                  <a:gd name="T1" fmla="*/ 3 h 57"/>
                  <a:gd name="T2" fmla="*/ 4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4" y="48"/>
                    </a:lnTo>
                    <a:lnTo>
                      <a:pt x="58" y="45"/>
                    </a:lnTo>
                    <a:lnTo>
                      <a:pt x="61" y="42"/>
                    </a:lnTo>
                    <a:lnTo>
                      <a:pt x="64" y="39"/>
                    </a:lnTo>
                    <a:lnTo>
                      <a:pt x="67" y="32"/>
                    </a:lnTo>
                    <a:lnTo>
                      <a:pt x="67" y="29"/>
                    </a:lnTo>
                    <a:lnTo>
                      <a:pt x="67" y="25"/>
                    </a:lnTo>
                    <a:lnTo>
                      <a:pt x="67" y="19"/>
                    </a:lnTo>
                    <a:lnTo>
                      <a:pt x="67" y="17"/>
                    </a:lnTo>
                    <a:lnTo>
                      <a:pt x="64" y="13"/>
                    </a:lnTo>
                    <a:lnTo>
                      <a:pt x="64" y="10"/>
                    </a:lnTo>
                    <a:lnTo>
                      <a:pt x="61" y="7"/>
                    </a:lnTo>
                    <a:lnTo>
                      <a:pt x="54" y="3"/>
                    </a:lnTo>
                    <a:lnTo>
                      <a:pt x="51" y="3"/>
                    </a:lnTo>
                    <a:lnTo>
                      <a:pt x="48" y="0"/>
                    </a:lnTo>
                    <a:lnTo>
                      <a:pt x="42" y="0"/>
                    </a:lnTo>
                    <a:lnTo>
                      <a:pt x="39" y="0"/>
                    </a:lnTo>
                    <a:lnTo>
                      <a:pt x="32" y="3"/>
                    </a:lnTo>
                    <a:lnTo>
                      <a:pt x="26" y="3"/>
                    </a:lnTo>
                    <a:lnTo>
                      <a:pt x="22" y="7"/>
                    </a:lnTo>
                    <a:lnTo>
                      <a:pt x="16" y="10"/>
                    </a:lnTo>
                    <a:lnTo>
                      <a:pt x="13" y="13"/>
                    </a:lnTo>
                    <a:lnTo>
                      <a:pt x="10" y="17"/>
                    </a:lnTo>
                    <a:lnTo>
                      <a:pt x="7" y="22"/>
                    </a:lnTo>
                    <a:lnTo>
                      <a:pt x="4" y="25"/>
                    </a:lnTo>
                    <a:lnTo>
                      <a:pt x="4" y="29"/>
                    </a:lnTo>
                    <a:lnTo>
                      <a:pt x="0" y="35"/>
                    </a:lnTo>
                    <a:lnTo>
                      <a:pt x="0" y="39"/>
                    </a:lnTo>
                    <a:lnTo>
                      <a:pt x="4" y="45"/>
                    </a:lnTo>
                    <a:lnTo>
                      <a:pt x="4" y="48"/>
                    </a:lnTo>
                    <a:lnTo>
                      <a:pt x="7" y="51"/>
                    </a:lnTo>
                    <a:lnTo>
                      <a:pt x="10" y="54"/>
                    </a:lnTo>
                    <a:lnTo>
                      <a:pt x="13" y="54"/>
                    </a:lnTo>
                    <a:lnTo>
                      <a:pt x="19" y="57"/>
                    </a:lnTo>
                    <a:lnTo>
                      <a:pt x="22" y="57"/>
                    </a:lnTo>
                    <a:lnTo>
                      <a:pt x="29" y="57"/>
                    </a:lnTo>
                    <a:lnTo>
                      <a:pt x="32" y="57"/>
                    </a:lnTo>
                    <a:lnTo>
                      <a:pt x="39"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6" name="Freeform 703">
                <a:extLst>
                  <a:ext uri="{FF2B5EF4-FFF2-40B4-BE49-F238E27FC236}">
                    <a16:creationId xmlns:a16="http://schemas.microsoft.com/office/drawing/2014/main" id="{85515354-CC84-4DC7-9369-399E1B2DAA57}"/>
                  </a:ext>
                </a:extLst>
              </p:cNvPr>
              <p:cNvSpPr>
                <a:spLocks noEditPoints="1"/>
              </p:cNvSpPr>
              <p:nvPr/>
            </p:nvSpPr>
            <p:spPr bwMode="auto">
              <a:xfrm>
                <a:off x="3201" y="2615"/>
                <a:ext cx="22" cy="19"/>
              </a:xfrm>
              <a:custGeom>
                <a:avLst/>
                <a:gdLst>
                  <a:gd name="T0" fmla="*/ 5 w 86"/>
                  <a:gd name="T1" fmla="*/ 4 h 77"/>
                  <a:gd name="T2" fmla="*/ 4 w 86"/>
                  <a:gd name="T3" fmla="*/ 3 h 77"/>
                  <a:gd name="T4" fmla="*/ 5 w 86"/>
                  <a:gd name="T5" fmla="*/ 4 h 77"/>
                  <a:gd name="T6" fmla="*/ 5 w 86"/>
                  <a:gd name="T7" fmla="*/ 4 h 77"/>
                  <a:gd name="T8" fmla="*/ 5 w 86"/>
                  <a:gd name="T9" fmla="*/ 3 h 77"/>
                  <a:gd name="T10" fmla="*/ 6 w 86"/>
                  <a:gd name="T11" fmla="*/ 2 h 77"/>
                  <a:gd name="T12" fmla="*/ 4 w 86"/>
                  <a:gd name="T13" fmla="*/ 2 h 77"/>
                  <a:gd name="T14" fmla="*/ 6 w 86"/>
                  <a:gd name="T15" fmla="*/ 2 h 77"/>
                  <a:gd name="T16" fmla="*/ 6 w 86"/>
                  <a:gd name="T17" fmla="*/ 2 h 77"/>
                  <a:gd name="T18" fmla="*/ 4 w 86"/>
                  <a:gd name="T19" fmla="*/ 2 h 77"/>
                  <a:gd name="T20" fmla="*/ 5 w 86"/>
                  <a:gd name="T21" fmla="*/ 2 h 77"/>
                  <a:gd name="T22" fmla="*/ 4 w 86"/>
                  <a:gd name="T23" fmla="*/ 2 h 77"/>
                  <a:gd name="T24" fmla="*/ 5 w 86"/>
                  <a:gd name="T25" fmla="*/ 1 h 77"/>
                  <a:gd name="T26" fmla="*/ 5 w 86"/>
                  <a:gd name="T27" fmla="*/ 1 h 77"/>
                  <a:gd name="T28" fmla="*/ 4 w 86"/>
                  <a:gd name="T29" fmla="*/ 2 h 77"/>
                  <a:gd name="T30" fmla="*/ 4 w 86"/>
                  <a:gd name="T31" fmla="*/ 1 h 77"/>
                  <a:gd name="T32" fmla="*/ 4 w 86"/>
                  <a:gd name="T33" fmla="*/ 0 h 77"/>
                  <a:gd name="T34" fmla="*/ 4 w 86"/>
                  <a:gd name="T35" fmla="*/ 0 h 77"/>
                  <a:gd name="T36" fmla="*/ 4 w 86"/>
                  <a:gd name="T37" fmla="*/ 1 h 77"/>
                  <a:gd name="T38" fmla="*/ 4 w 86"/>
                  <a:gd name="T39" fmla="*/ 1 h 77"/>
                  <a:gd name="T40" fmla="*/ 4 w 86"/>
                  <a:gd name="T41" fmla="*/ 1 h 77"/>
                  <a:gd name="T42" fmla="*/ 3 w 86"/>
                  <a:gd name="T43" fmla="*/ 1 h 77"/>
                  <a:gd name="T44" fmla="*/ 3 w 86"/>
                  <a:gd name="T45" fmla="*/ 0 h 77"/>
                  <a:gd name="T46" fmla="*/ 3 w 86"/>
                  <a:gd name="T47" fmla="*/ 0 h 77"/>
                  <a:gd name="T48" fmla="*/ 3 w 86"/>
                  <a:gd name="T49" fmla="*/ 1 h 77"/>
                  <a:gd name="T50" fmla="*/ 2 w 86"/>
                  <a:gd name="T51" fmla="*/ 0 h 77"/>
                  <a:gd name="T52" fmla="*/ 3 w 86"/>
                  <a:gd name="T53" fmla="*/ 1 h 77"/>
                  <a:gd name="T54" fmla="*/ 2 w 86"/>
                  <a:gd name="T55" fmla="*/ 1 h 77"/>
                  <a:gd name="T56" fmla="*/ 2 w 86"/>
                  <a:gd name="T57" fmla="*/ 0 h 77"/>
                  <a:gd name="T58" fmla="*/ 1 w 86"/>
                  <a:gd name="T59" fmla="*/ 1 h 77"/>
                  <a:gd name="T60" fmla="*/ 1 w 86"/>
                  <a:gd name="T61" fmla="*/ 1 h 77"/>
                  <a:gd name="T62" fmla="*/ 2 w 86"/>
                  <a:gd name="T63" fmla="*/ 2 h 77"/>
                  <a:gd name="T64" fmla="*/ 1 w 86"/>
                  <a:gd name="T65" fmla="*/ 1 h 77"/>
                  <a:gd name="T66" fmla="*/ 1 w 86"/>
                  <a:gd name="T67" fmla="*/ 1 h 77"/>
                  <a:gd name="T68" fmla="*/ 2 w 86"/>
                  <a:gd name="T69" fmla="*/ 2 h 77"/>
                  <a:gd name="T70" fmla="*/ 0 w 86"/>
                  <a:gd name="T71" fmla="*/ 2 h 77"/>
                  <a:gd name="T72" fmla="*/ 2 w 86"/>
                  <a:gd name="T73" fmla="*/ 2 h 77"/>
                  <a:gd name="T74" fmla="*/ 2 w 86"/>
                  <a:gd name="T75" fmla="*/ 3 h 77"/>
                  <a:gd name="T76" fmla="*/ 0 w 86"/>
                  <a:gd name="T77" fmla="*/ 2 h 77"/>
                  <a:gd name="T78" fmla="*/ 0 w 86"/>
                  <a:gd name="T79" fmla="*/ 3 h 77"/>
                  <a:gd name="T80" fmla="*/ 0 w 86"/>
                  <a:gd name="T81" fmla="*/ 3 h 77"/>
                  <a:gd name="T82" fmla="*/ 2 w 86"/>
                  <a:gd name="T83" fmla="*/ 3 h 77"/>
                  <a:gd name="T84" fmla="*/ 2 w 86"/>
                  <a:gd name="T85" fmla="*/ 3 h 77"/>
                  <a:gd name="T86" fmla="*/ 0 w 86"/>
                  <a:gd name="T87" fmla="*/ 3 h 77"/>
                  <a:gd name="T88" fmla="*/ 1 w 86"/>
                  <a:gd name="T89" fmla="*/ 4 h 77"/>
                  <a:gd name="T90" fmla="*/ 1 w 86"/>
                  <a:gd name="T91" fmla="*/ 4 h 77"/>
                  <a:gd name="T92" fmla="*/ 2 w 86"/>
                  <a:gd name="T93" fmla="*/ 3 h 77"/>
                  <a:gd name="T94" fmla="*/ 1 w 86"/>
                  <a:gd name="T95" fmla="*/ 4 h 77"/>
                  <a:gd name="T96" fmla="*/ 1 w 86"/>
                  <a:gd name="T97" fmla="*/ 4 h 77"/>
                  <a:gd name="T98" fmla="*/ 2 w 86"/>
                  <a:gd name="T99" fmla="*/ 3 h 77"/>
                  <a:gd name="T100" fmla="*/ 2 w 86"/>
                  <a:gd name="T101" fmla="*/ 5 h 77"/>
                  <a:gd name="T102" fmla="*/ 2 w 86"/>
                  <a:gd name="T103" fmla="*/ 3 h 77"/>
                  <a:gd name="T104" fmla="*/ 3 w 86"/>
                  <a:gd name="T105" fmla="*/ 5 h 77"/>
                  <a:gd name="T106" fmla="*/ 3 w 86"/>
                  <a:gd name="T107" fmla="*/ 5 h 77"/>
                  <a:gd name="T108" fmla="*/ 3 w 86"/>
                  <a:gd name="T109" fmla="*/ 3 h 77"/>
                  <a:gd name="T110" fmla="*/ 3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3" y="53"/>
                    </a:moveTo>
                    <a:lnTo>
                      <a:pt x="60" y="50"/>
                    </a:lnTo>
                    <a:lnTo>
                      <a:pt x="69" y="66"/>
                    </a:lnTo>
                    <a:lnTo>
                      <a:pt x="62" y="70"/>
                    </a:lnTo>
                    <a:lnTo>
                      <a:pt x="53" y="53"/>
                    </a:lnTo>
                    <a:close/>
                    <a:moveTo>
                      <a:pt x="71" y="64"/>
                    </a:moveTo>
                    <a:lnTo>
                      <a:pt x="70" y="65"/>
                    </a:lnTo>
                    <a:lnTo>
                      <a:pt x="69" y="66"/>
                    </a:lnTo>
                    <a:lnTo>
                      <a:pt x="64" y="58"/>
                    </a:lnTo>
                    <a:lnTo>
                      <a:pt x="71" y="64"/>
                    </a:lnTo>
                    <a:close/>
                    <a:moveTo>
                      <a:pt x="58" y="51"/>
                    </a:moveTo>
                    <a:lnTo>
                      <a:pt x="61" y="48"/>
                    </a:lnTo>
                    <a:lnTo>
                      <a:pt x="74" y="62"/>
                    </a:lnTo>
                    <a:lnTo>
                      <a:pt x="71" y="64"/>
                    </a:lnTo>
                    <a:lnTo>
                      <a:pt x="58" y="51"/>
                    </a:lnTo>
                    <a:close/>
                    <a:moveTo>
                      <a:pt x="61" y="48"/>
                    </a:moveTo>
                    <a:lnTo>
                      <a:pt x="64" y="45"/>
                    </a:lnTo>
                    <a:lnTo>
                      <a:pt x="77" y="59"/>
                    </a:lnTo>
                    <a:lnTo>
                      <a:pt x="74" y="62"/>
                    </a:lnTo>
                    <a:lnTo>
                      <a:pt x="61" y="48"/>
                    </a:lnTo>
                    <a:close/>
                    <a:moveTo>
                      <a:pt x="64" y="45"/>
                    </a:moveTo>
                    <a:lnTo>
                      <a:pt x="68" y="42"/>
                    </a:lnTo>
                    <a:lnTo>
                      <a:pt x="81" y="55"/>
                    </a:lnTo>
                    <a:lnTo>
                      <a:pt x="77" y="59"/>
                    </a:lnTo>
                    <a:lnTo>
                      <a:pt x="64" y="45"/>
                    </a:lnTo>
                    <a:close/>
                    <a:moveTo>
                      <a:pt x="82" y="53"/>
                    </a:moveTo>
                    <a:lnTo>
                      <a:pt x="82" y="54"/>
                    </a:lnTo>
                    <a:lnTo>
                      <a:pt x="81" y="55"/>
                    </a:lnTo>
                    <a:lnTo>
                      <a:pt x="74" y="49"/>
                    </a:lnTo>
                    <a:lnTo>
                      <a:pt x="82" y="53"/>
                    </a:lnTo>
                    <a:close/>
                    <a:moveTo>
                      <a:pt x="65" y="44"/>
                    </a:moveTo>
                    <a:lnTo>
                      <a:pt x="69" y="38"/>
                    </a:lnTo>
                    <a:lnTo>
                      <a:pt x="85" y="46"/>
                    </a:lnTo>
                    <a:lnTo>
                      <a:pt x="82" y="53"/>
                    </a:lnTo>
                    <a:lnTo>
                      <a:pt x="65" y="44"/>
                    </a:lnTo>
                    <a:close/>
                    <a:moveTo>
                      <a:pt x="86" y="42"/>
                    </a:moveTo>
                    <a:lnTo>
                      <a:pt x="86" y="44"/>
                    </a:lnTo>
                    <a:lnTo>
                      <a:pt x="85" y="46"/>
                    </a:lnTo>
                    <a:lnTo>
                      <a:pt x="77" y="42"/>
                    </a:lnTo>
                    <a:lnTo>
                      <a:pt x="86" y="42"/>
                    </a:lnTo>
                    <a:close/>
                    <a:moveTo>
                      <a:pt x="68" y="42"/>
                    </a:moveTo>
                    <a:lnTo>
                      <a:pt x="68" y="39"/>
                    </a:lnTo>
                    <a:lnTo>
                      <a:pt x="86" y="39"/>
                    </a:lnTo>
                    <a:lnTo>
                      <a:pt x="86" y="42"/>
                    </a:lnTo>
                    <a:lnTo>
                      <a:pt x="68" y="42"/>
                    </a:lnTo>
                    <a:close/>
                    <a:moveTo>
                      <a:pt x="68" y="39"/>
                    </a:moveTo>
                    <a:lnTo>
                      <a:pt x="68" y="35"/>
                    </a:lnTo>
                    <a:lnTo>
                      <a:pt x="86" y="35"/>
                    </a:lnTo>
                    <a:lnTo>
                      <a:pt x="86" y="39"/>
                    </a:lnTo>
                    <a:lnTo>
                      <a:pt x="68" y="39"/>
                    </a:lnTo>
                    <a:close/>
                    <a:moveTo>
                      <a:pt x="68" y="35"/>
                    </a:moveTo>
                    <a:lnTo>
                      <a:pt x="68" y="29"/>
                    </a:lnTo>
                    <a:lnTo>
                      <a:pt x="86" y="29"/>
                    </a:lnTo>
                    <a:lnTo>
                      <a:pt x="86" y="35"/>
                    </a:lnTo>
                    <a:lnTo>
                      <a:pt x="68" y="35"/>
                    </a:lnTo>
                    <a:close/>
                    <a:moveTo>
                      <a:pt x="68" y="29"/>
                    </a:moveTo>
                    <a:lnTo>
                      <a:pt x="68" y="27"/>
                    </a:lnTo>
                    <a:lnTo>
                      <a:pt x="86" y="27"/>
                    </a:lnTo>
                    <a:lnTo>
                      <a:pt x="86" y="29"/>
                    </a:lnTo>
                    <a:lnTo>
                      <a:pt x="68" y="29"/>
                    </a:lnTo>
                    <a:close/>
                    <a:moveTo>
                      <a:pt x="84" y="19"/>
                    </a:moveTo>
                    <a:lnTo>
                      <a:pt x="86" y="22"/>
                    </a:lnTo>
                    <a:lnTo>
                      <a:pt x="86" y="27"/>
                    </a:lnTo>
                    <a:lnTo>
                      <a:pt x="77" y="27"/>
                    </a:lnTo>
                    <a:lnTo>
                      <a:pt x="84" y="19"/>
                    </a:lnTo>
                    <a:close/>
                    <a:moveTo>
                      <a:pt x="70" y="33"/>
                    </a:moveTo>
                    <a:lnTo>
                      <a:pt x="68" y="30"/>
                    </a:lnTo>
                    <a:lnTo>
                      <a:pt x="81" y="17"/>
                    </a:lnTo>
                    <a:lnTo>
                      <a:pt x="84" y="19"/>
                    </a:lnTo>
                    <a:lnTo>
                      <a:pt x="70" y="33"/>
                    </a:lnTo>
                    <a:close/>
                    <a:moveTo>
                      <a:pt x="68" y="30"/>
                    </a:moveTo>
                    <a:lnTo>
                      <a:pt x="64" y="27"/>
                    </a:lnTo>
                    <a:lnTo>
                      <a:pt x="64" y="23"/>
                    </a:lnTo>
                    <a:lnTo>
                      <a:pt x="74" y="23"/>
                    </a:lnTo>
                    <a:lnTo>
                      <a:pt x="68" y="30"/>
                    </a:lnTo>
                    <a:close/>
                    <a:moveTo>
                      <a:pt x="64" y="23"/>
                    </a:moveTo>
                    <a:lnTo>
                      <a:pt x="64" y="20"/>
                    </a:lnTo>
                    <a:lnTo>
                      <a:pt x="83" y="20"/>
                    </a:lnTo>
                    <a:lnTo>
                      <a:pt x="83" y="23"/>
                    </a:lnTo>
                    <a:lnTo>
                      <a:pt x="64" y="23"/>
                    </a:lnTo>
                    <a:close/>
                    <a:moveTo>
                      <a:pt x="81" y="13"/>
                    </a:moveTo>
                    <a:lnTo>
                      <a:pt x="83" y="16"/>
                    </a:lnTo>
                    <a:lnTo>
                      <a:pt x="83" y="20"/>
                    </a:lnTo>
                    <a:lnTo>
                      <a:pt x="74" y="20"/>
                    </a:lnTo>
                    <a:lnTo>
                      <a:pt x="81" y="13"/>
                    </a:lnTo>
                    <a:close/>
                    <a:moveTo>
                      <a:pt x="68" y="27"/>
                    </a:moveTo>
                    <a:lnTo>
                      <a:pt x="64" y="23"/>
                    </a:lnTo>
                    <a:lnTo>
                      <a:pt x="77" y="10"/>
                    </a:lnTo>
                    <a:lnTo>
                      <a:pt x="81" y="13"/>
                    </a:lnTo>
                    <a:lnTo>
                      <a:pt x="68" y="27"/>
                    </a:lnTo>
                    <a:close/>
                    <a:moveTo>
                      <a:pt x="75" y="8"/>
                    </a:moveTo>
                    <a:lnTo>
                      <a:pt x="76" y="9"/>
                    </a:lnTo>
                    <a:lnTo>
                      <a:pt x="77" y="10"/>
                    </a:lnTo>
                    <a:lnTo>
                      <a:pt x="71" y="17"/>
                    </a:lnTo>
                    <a:lnTo>
                      <a:pt x="75" y="8"/>
                    </a:lnTo>
                    <a:close/>
                    <a:moveTo>
                      <a:pt x="66" y="26"/>
                    </a:moveTo>
                    <a:lnTo>
                      <a:pt x="60" y="22"/>
                    </a:lnTo>
                    <a:lnTo>
                      <a:pt x="69" y="5"/>
                    </a:lnTo>
                    <a:lnTo>
                      <a:pt x="75" y="8"/>
                    </a:lnTo>
                    <a:lnTo>
                      <a:pt x="66" y="26"/>
                    </a:lnTo>
                    <a:close/>
                    <a:moveTo>
                      <a:pt x="64" y="3"/>
                    </a:moveTo>
                    <a:lnTo>
                      <a:pt x="66" y="3"/>
                    </a:lnTo>
                    <a:lnTo>
                      <a:pt x="69" y="5"/>
                    </a:lnTo>
                    <a:lnTo>
                      <a:pt x="64" y="13"/>
                    </a:lnTo>
                    <a:lnTo>
                      <a:pt x="64" y="3"/>
                    </a:lnTo>
                    <a:close/>
                    <a:moveTo>
                      <a:pt x="64" y="23"/>
                    </a:moveTo>
                    <a:lnTo>
                      <a:pt x="61" y="23"/>
                    </a:lnTo>
                    <a:lnTo>
                      <a:pt x="61" y="3"/>
                    </a:lnTo>
                    <a:lnTo>
                      <a:pt x="64" y="3"/>
                    </a:lnTo>
                    <a:lnTo>
                      <a:pt x="64" y="23"/>
                    </a:lnTo>
                    <a:close/>
                    <a:moveTo>
                      <a:pt x="61" y="23"/>
                    </a:moveTo>
                    <a:lnTo>
                      <a:pt x="58" y="23"/>
                    </a:lnTo>
                    <a:lnTo>
                      <a:pt x="54" y="20"/>
                    </a:lnTo>
                    <a:lnTo>
                      <a:pt x="61" y="13"/>
                    </a:lnTo>
                    <a:lnTo>
                      <a:pt x="61" y="23"/>
                    </a:lnTo>
                    <a:close/>
                    <a:moveTo>
                      <a:pt x="54" y="20"/>
                    </a:moveTo>
                    <a:lnTo>
                      <a:pt x="51" y="17"/>
                    </a:lnTo>
                    <a:lnTo>
                      <a:pt x="64" y="3"/>
                    </a:lnTo>
                    <a:lnTo>
                      <a:pt x="68" y="7"/>
                    </a:lnTo>
                    <a:lnTo>
                      <a:pt x="54" y="20"/>
                    </a:lnTo>
                    <a:close/>
                    <a:moveTo>
                      <a:pt x="58" y="0"/>
                    </a:moveTo>
                    <a:lnTo>
                      <a:pt x="62" y="0"/>
                    </a:lnTo>
                    <a:lnTo>
                      <a:pt x="64" y="3"/>
                    </a:lnTo>
                    <a:lnTo>
                      <a:pt x="58" y="10"/>
                    </a:lnTo>
                    <a:lnTo>
                      <a:pt x="58" y="0"/>
                    </a:lnTo>
                    <a:close/>
                    <a:moveTo>
                      <a:pt x="58" y="20"/>
                    </a:moveTo>
                    <a:lnTo>
                      <a:pt x="52" y="20"/>
                    </a:lnTo>
                    <a:lnTo>
                      <a:pt x="52" y="0"/>
                    </a:lnTo>
                    <a:lnTo>
                      <a:pt x="58" y="0"/>
                    </a:lnTo>
                    <a:lnTo>
                      <a:pt x="58" y="20"/>
                    </a:lnTo>
                    <a:close/>
                    <a:moveTo>
                      <a:pt x="52" y="20"/>
                    </a:moveTo>
                    <a:lnTo>
                      <a:pt x="49" y="20"/>
                    </a:lnTo>
                    <a:lnTo>
                      <a:pt x="49" y="0"/>
                    </a:lnTo>
                    <a:lnTo>
                      <a:pt x="52" y="0"/>
                    </a:lnTo>
                    <a:lnTo>
                      <a:pt x="52" y="20"/>
                    </a:lnTo>
                    <a:close/>
                    <a:moveTo>
                      <a:pt x="44" y="1"/>
                    </a:moveTo>
                    <a:lnTo>
                      <a:pt x="47" y="0"/>
                    </a:lnTo>
                    <a:lnTo>
                      <a:pt x="49" y="0"/>
                    </a:lnTo>
                    <a:lnTo>
                      <a:pt x="49" y="10"/>
                    </a:lnTo>
                    <a:lnTo>
                      <a:pt x="44" y="1"/>
                    </a:lnTo>
                    <a:close/>
                    <a:moveTo>
                      <a:pt x="52" y="19"/>
                    </a:moveTo>
                    <a:lnTo>
                      <a:pt x="47" y="22"/>
                    </a:lnTo>
                    <a:lnTo>
                      <a:pt x="38" y="5"/>
                    </a:lnTo>
                    <a:lnTo>
                      <a:pt x="44" y="1"/>
                    </a:lnTo>
                    <a:lnTo>
                      <a:pt x="52" y="19"/>
                    </a:lnTo>
                    <a:close/>
                    <a:moveTo>
                      <a:pt x="47" y="22"/>
                    </a:moveTo>
                    <a:lnTo>
                      <a:pt x="44" y="23"/>
                    </a:lnTo>
                    <a:lnTo>
                      <a:pt x="42" y="23"/>
                    </a:lnTo>
                    <a:lnTo>
                      <a:pt x="42" y="13"/>
                    </a:lnTo>
                    <a:lnTo>
                      <a:pt x="47" y="22"/>
                    </a:lnTo>
                    <a:close/>
                    <a:moveTo>
                      <a:pt x="42" y="23"/>
                    </a:moveTo>
                    <a:lnTo>
                      <a:pt x="36" y="23"/>
                    </a:lnTo>
                    <a:lnTo>
                      <a:pt x="36" y="3"/>
                    </a:lnTo>
                    <a:lnTo>
                      <a:pt x="42" y="3"/>
                    </a:lnTo>
                    <a:lnTo>
                      <a:pt x="42" y="23"/>
                    </a:lnTo>
                    <a:close/>
                    <a:moveTo>
                      <a:pt x="29" y="7"/>
                    </a:moveTo>
                    <a:lnTo>
                      <a:pt x="32"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6"/>
                    </a:lnTo>
                    <a:lnTo>
                      <a:pt x="32" y="17"/>
                    </a:lnTo>
                    <a:lnTo>
                      <a:pt x="39" y="23"/>
                    </a:lnTo>
                    <a:close/>
                    <a:moveTo>
                      <a:pt x="37" y="26"/>
                    </a:moveTo>
                    <a:lnTo>
                      <a:pt x="30" y="29"/>
                    </a:lnTo>
                    <a:lnTo>
                      <a:pt x="22" y="11"/>
                    </a:lnTo>
                    <a:lnTo>
                      <a:pt x="28" y="8"/>
                    </a:lnTo>
                    <a:lnTo>
                      <a:pt x="37" y="26"/>
                    </a:lnTo>
                    <a:close/>
                    <a:moveTo>
                      <a:pt x="19" y="13"/>
                    </a:moveTo>
                    <a:lnTo>
                      <a:pt x="20" y="12"/>
                    </a:lnTo>
                    <a:lnTo>
                      <a:pt x="22" y="11"/>
                    </a:lnTo>
                    <a:lnTo>
                      <a:pt x="26" y="20"/>
                    </a:lnTo>
                    <a:lnTo>
                      <a:pt x="19" y="13"/>
                    </a:lnTo>
                    <a:close/>
                    <a:moveTo>
                      <a:pt x="33" y="27"/>
                    </a:moveTo>
                    <a:lnTo>
                      <a:pt x="30" y="30"/>
                    </a:lnTo>
                    <a:lnTo>
                      <a:pt x="16" y="17"/>
                    </a:lnTo>
                    <a:lnTo>
                      <a:pt x="19" y="13"/>
                    </a:lnTo>
                    <a:lnTo>
                      <a:pt x="33" y="27"/>
                    </a:lnTo>
                    <a:close/>
                    <a:moveTo>
                      <a:pt x="16" y="17"/>
                    </a:moveTo>
                    <a:lnTo>
                      <a:pt x="16" y="17"/>
                    </a:lnTo>
                    <a:lnTo>
                      <a:pt x="23" y="23"/>
                    </a:lnTo>
                    <a:lnTo>
                      <a:pt x="16" y="17"/>
                    </a:lnTo>
                    <a:close/>
                    <a:moveTo>
                      <a:pt x="30" y="30"/>
                    </a:moveTo>
                    <a:lnTo>
                      <a:pt x="27" y="33"/>
                    </a:lnTo>
                    <a:lnTo>
                      <a:pt x="14" y="19"/>
                    </a:lnTo>
                    <a:lnTo>
                      <a:pt x="16" y="17"/>
                    </a:lnTo>
                    <a:lnTo>
                      <a:pt x="30" y="30"/>
                    </a:lnTo>
                    <a:close/>
                    <a:moveTo>
                      <a:pt x="11" y="22"/>
                    </a:moveTo>
                    <a:lnTo>
                      <a:pt x="12" y="21"/>
                    </a:lnTo>
                    <a:lnTo>
                      <a:pt x="14" y="19"/>
                    </a:lnTo>
                    <a:lnTo>
                      <a:pt x="20" y="27"/>
                    </a:lnTo>
                    <a:lnTo>
                      <a:pt x="11" y="22"/>
                    </a:lnTo>
                    <a:close/>
                    <a:moveTo>
                      <a:pt x="28" y="30"/>
                    </a:moveTo>
                    <a:lnTo>
                      <a:pt x="26" y="37"/>
                    </a:lnTo>
                    <a:lnTo>
                      <a:pt x="8" y="28"/>
                    </a:lnTo>
                    <a:lnTo>
                      <a:pt x="11" y="22"/>
                    </a:lnTo>
                    <a:lnTo>
                      <a:pt x="28" y="30"/>
                    </a:lnTo>
                    <a:close/>
                    <a:moveTo>
                      <a:pt x="26" y="37"/>
                    </a:moveTo>
                    <a:lnTo>
                      <a:pt x="25" y="38"/>
                    </a:lnTo>
                    <a:lnTo>
                      <a:pt x="23" y="39"/>
                    </a:lnTo>
                    <a:lnTo>
                      <a:pt x="17" y="32"/>
                    </a:lnTo>
                    <a:lnTo>
                      <a:pt x="26" y="37"/>
                    </a:lnTo>
                    <a:close/>
                    <a:moveTo>
                      <a:pt x="23" y="39"/>
                    </a:moveTo>
                    <a:lnTo>
                      <a:pt x="20" y="42"/>
                    </a:lnTo>
                    <a:lnTo>
                      <a:pt x="7" y="29"/>
                    </a:lnTo>
                    <a:lnTo>
                      <a:pt x="10" y="26"/>
                    </a:lnTo>
                    <a:lnTo>
                      <a:pt x="23" y="39"/>
                    </a:lnTo>
                    <a:close/>
                    <a:moveTo>
                      <a:pt x="4" y="35"/>
                    </a:moveTo>
                    <a:lnTo>
                      <a:pt x="4" y="32"/>
                    </a:lnTo>
                    <a:lnTo>
                      <a:pt x="7" y="29"/>
                    </a:lnTo>
                    <a:lnTo>
                      <a:pt x="14" y="35"/>
                    </a:lnTo>
                    <a:lnTo>
                      <a:pt x="4" y="35"/>
                    </a:lnTo>
                    <a:close/>
                    <a:moveTo>
                      <a:pt x="23" y="35"/>
                    </a:moveTo>
                    <a:lnTo>
                      <a:pt x="23" y="39"/>
                    </a:lnTo>
                    <a:lnTo>
                      <a:pt x="4" y="39"/>
                    </a:lnTo>
                    <a:lnTo>
                      <a:pt x="4" y="35"/>
                    </a:lnTo>
                    <a:lnTo>
                      <a:pt x="23" y="35"/>
                    </a:lnTo>
                    <a:close/>
                    <a:moveTo>
                      <a:pt x="23" y="39"/>
                    </a:moveTo>
                    <a:lnTo>
                      <a:pt x="23" y="41"/>
                    </a:lnTo>
                    <a:lnTo>
                      <a:pt x="22" y="43"/>
                    </a:lnTo>
                    <a:lnTo>
                      <a:pt x="14" y="39"/>
                    </a:lnTo>
                    <a:lnTo>
                      <a:pt x="23" y="39"/>
                    </a:lnTo>
                    <a:close/>
                    <a:moveTo>
                      <a:pt x="22" y="43"/>
                    </a:moveTo>
                    <a:lnTo>
                      <a:pt x="19" y="50"/>
                    </a:lnTo>
                    <a:lnTo>
                      <a:pt x="1" y="41"/>
                    </a:lnTo>
                    <a:lnTo>
                      <a:pt x="5" y="34"/>
                    </a:lnTo>
                    <a:lnTo>
                      <a:pt x="22" y="43"/>
                    </a:lnTo>
                    <a:close/>
                    <a:moveTo>
                      <a:pt x="0" y="45"/>
                    </a:moveTo>
                    <a:lnTo>
                      <a:pt x="0" y="43"/>
                    </a:lnTo>
                    <a:lnTo>
                      <a:pt x="1" y="41"/>
                    </a:lnTo>
                    <a:lnTo>
                      <a:pt x="10" y="45"/>
                    </a:lnTo>
                    <a:lnTo>
                      <a:pt x="0" y="45"/>
                    </a:lnTo>
                    <a:close/>
                    <a:moveTo>
                      <a:pt x="20" y="45"/>
                    </a:moveTo>
                    <a:lnTo>
                      <a:pt x="20" y="49"/>
                    </a:lnTo>
                    <a:lnTo>
                      <a:pt x="0" y="49"/>
                    </a:lnTo>
                    <a:lnTo>
                      <a:pt x="0" y="45"/>
                    </a:lnTo>
                    <a:lnTo>
                      <a:pt x="20" y="45"/>
                    </a:lnTo>
                    <a:close/>
                    <a:moveTo>
                      <a:pt x="1" y="53"/>
                    </a:moveTo>
                    <a:lnTo>
                      <a:pt x="0" y="51"/>
                    </a:lnTo>
                    <a:lnTo>
                      <a:pt x="0" y="49"/>
                    </a:lnTo>
                    <a:lnTo>
                      <a:pt x="10" y="49"/>
                    </a:lnTo>
                    <a:lnTo>
                      <a:pt x="1" y="53"/>
                    </a:lnTo>
                    <a:close/>
                    <a:moveTo>
                      <a:pt x="19" y="44"/>
                    </a:moveTo>
                    <a:lnTo>
                      <a:pt x="22" y="51"/>
                    </a:lnTo>
                    <a:lnTo>
                      <a:pt x="5" y="59"/>
                    </a:lnTo>
                    <a:lnTo>
                      <a:pt x="1" y="53"/>
                    </a:lnTo>
                    <a:lnTo>
                      <a:pt x="19" y="44"/>
                    </a:lnTo>
                    <a:close/>
                    <a:moveTo>
                      <a:pt x="22" y="51"/>
                    </a:moveTo>
                    <a:lnTo>
                      <a:pt x="23" y="52"/>
                    </a:lnTo>
                    <a:lnTo>
                      <a:pt x="23" y="55"/>
                    </a:lnTo>
                    <a:lnTo>
                      <a:pt x="14" y="55"/>
                    </a:lnTo>
                    <a:lnTo>
                      <a:pt x="22" y="51"/>
                    </a:lnTo>
                    <a:close/>
                    <a:moveTo>
                      <a:pt x="23" y="55"/>
                    </a:moveTo>
                    <a:lnTo>
                      <a:pt x="23" y="58"/>
                    </a:lnTo>
                    <a:lnTo>
                      <a:pt x="4" y="58"/>
                    </a:lnTo>
                    <a:lnTo>
                      <a:pt x="4" y="55"/>
                    </a:lnTo>
                    <a:lnTo>
                      <a:pt x="23" y="55"/>
                    </a:lnTo>
                    <a:close/>
                    <a:moveTo>
                      <a:pt x="7" y="64"/>
                    </a:moveTo>
                    <a:lnTo>
                      <a:pt x="4" y="62"/>
                    </a:lnTo>
                    <a:lnTo>
                      <a:pt x="4" y="58"/>
                    </a:lnTo>
                    <a:lnTo>
                      <a:pt x="14" y="58"/>
                    </a:lnTo>
                    <a:lnTo>
                      <a:pt x="7" y="64"/>
                    </a:lnTo>
                    <a:close/>
                    <a:moveTo>
                      <a:pt x="20" y="51"/>
                    </a:moveTo>
                    <a:lnTo>
                      <a:pt x="23" y="54"/>
                    </a:lnTo>
                    <a:lnTo>
                      <a:pt x="10" y="67"/>
                    </a:lnTo>
                    <a:lnTo>
                      <a:pt x="7" y="64"/>
                    </a:lnTo>
                    <a:lnTo>
                      <a:pt x="20" y="51"/>
                    </a:lnTo>
                    <a:close/>
                    <a:moveTo>
                      <a:pt x="10" y="67"/>
                    </a:moveTo>
                    <a:lnTo>
                      <a:pt x="10" y="67"/>
                    </a:lnTo>
                    <a:lnTo>
                      <a:pt x="17" y="61"/>
                    </a:lnTo>
                    <a:lnTo>
                      <a:pt x="10" y="67"/>
                    </a:lnTo>
                    <a:close/>
                    <a:moveTo>
                      <a:pt x="23" y="54"/>
                    </a:moveTo>
                    <a:lnTo>
                      <a:pt x="27" y="58"/>
                    </a:lnTo>
                    <a:lnTo>
                      <a:pt x="14" y="71"/>
                    </a:lnTo>
                    <a:lnTo>
                      <a:pt x="10" y="67"/>
                    </a:lnTo>
                    <a:lnTo>
                      <a:pt x="23" y="54"/>
                    </a:lnTo>
                    <a:close/>
                    <a:moveTo>
                      <a:pt x="20" y="74"/>
                    </a:moveTo>
                    <a:lnTo>
                      <a:pt x="16" y="74"/>
                    </a:lnTo>
                    <a:lnTo>
                      <a:pt x="14" y="71"/>
                    </a:lnTo>
                    <a:lnTo>
                      <a:pt x="20" y="64"/>
                    </a:lnTo>
                    <a:lnTo>
                      <a:pt x="20" y="74"/>
                    </a:lnTo>
                    <a:close/>
                    <a:moveTo>
                      <a:pt x="20" y="55"/>
                    </a:moveTo>
                    <a:lnTo>
                      <a:pt x="23" y="55"/>
                    </a:lnTo>
                    <a:lnTo>
                      <a:pt x="23" y="74"/>
                    </a:lnTo>
                    <a:lnTo>
                      <a:pt x="20" y="74"/>
                    </a:lnTo>
                    <a:lnTo>
                      <a:pt x="20" y="55"/>
                    </a:lnTo>
                    <a:close/>
                    <a:moveTo>
                      <a:pt x="23" y="55"/>
                    </a:moveTo>
                    <a:lnTo>
                      <a:pt x="26" y="55"/>
                    </a:lnTo>
                    <a:lnTo>
                      <a:pt x="27" y="55"/>
                    </a:lnTo>
                    <a:lnTo>
                      <a:pt x="23" y="64"/>
                    </a:lnTo>
                    <a:lnTo>
                      <a:pt x="23" y="55"/>
                    </a:lnTo>
                    <a:close/>
                    <a:moveTo>
                      <a:pt x="27" y="55"/>
                    </a:moveTo>
                    <a:lnTo>
                      <a:pt x="33" y="59"/>
                    </a:lnTo>
                    <a:lnTo>
                      <a:pt x="25" y="76"/>
                    </a:lnTo>
                    <a:lnTo>
                      <a:pt x="19" y="73"/>
                    </a:lnTo>
                    <a:lnTo>
                      <a:pt x="27" y="55"/>
                    </a:lnTo>
                    <a:close/>
                    <a:moveTo>
                      <a:pt x="29" y="77"/>
                    </a:moveTo>
                    <a:lnTo>
                      <a:pt x="27" y="77"/>
                    </a:lnTo>
                    <a:lnTo>
                      <a:pt x="25" y="76"/>
                    </a:lnTo>
                    <a:lnTo>
                      <a:pt x="29" y="67"/>
                    </a:lnTo>
                    <a:lnTo>
                      <a:pt x="29" y="77"/>
                    </a:lnTo>
                    <a:close/>
                    <a:moveTo>
                      <a:pt x="29" y="58"/>
                    </a:moveTo>
                    <a:lnTo>
                      <a:pt x="32" y="58"/>
                    </a:lnTo>
                    <a:lnTo>
                      <a:pt x="32" y="77"/>
                    </a:lnTo>
                    <a:lnTo>
                      <a:pt x="29" y="77"/>
                    </a:lnTo>
                    <a:lnTo>
                      <a:pt x="29" y="58"/>
                    </a:lnTo>
                    <a:close/>
                    <a:moveTo>
                      <a:pt x="32" y="58"/>
                    </a:moveTo>
                    <a:lnTo>
                      <a:pt x="39" y="58"/>
                    </a:lnTo>
                    <a:lnTo>
                      <a:pt x="39" y="77"/>
                    </a:lnTo>
                    <a:lnTo>
                      <a:pt x="32" y="77"/>
                    </a:lnTo>
                    <a:lnTo>
                      <a:pt x="32" y="58"/>
                    </a:lnTo>
                    <a:close/>
                    <a:moveTo>
                      <a:pt x="39" y="58"/>
                    </a:moveTo>
                    <a:lnTo>
                      <a:pt x="42" y="58"/>
                    </a:lnTo>
                    <a:lnTo>
                      <a:pt x="42" y="77"/>
                    </a:lnTo>
                    <a:lnTo>
                      <a:pt x="39" y="77"/>
                    </a:lnTo>
                    <a:lnTo>
                      <a:pt x="39" y="58"/>
                    </a:lnTo>
                    <a:close/>
                    <a:moveTo>
                      <a:pt x="42" y="58"/>
                    </a:moveTo>
                    <a:lnTo>
                      <a:pt x="49" y="58"/>
                    </a:lnTo>
                    <a:lnTo>
                      <a:pt x="49" y="77"/>
                    </a:lnTo>
                    <a:lnTo>
                      <a:pt x="42" y="77"/>
                    </a:lnTo>
                    <a:lnTo>
                      <a:pt x="42" y="58"/>
                    </a:lnTo>
                    <a:close/>
                    <a:moveTo>
                      <a:pt x="55" y="74"/>
                    </a:moveTo>
                    <a:lnTo>
                      <a:pt x="52" y="77"/>
                    </a:lnTo>
                    <a:lnTo>
                      <a:pt x="49" y="77"/>
                    </a:lnTo>
                    <a:lnTo>
                      <a:pt x="49" y="67"/>
                    </a:lnTo>
                    <a:lnTo>
                      <a:pt x="55" y="74"/>
                    </a:lnTo>
                    <a:close/>
                    <a:moveTo>
                      <a:pt x="42" y="61"/>
                    </a:moveTo>
                    <a:lnTo>
                      <a:pt x="44" y="58"/>
                    </a:lnTo>
                    <a:lnTo>
                      <a:pt x="59" y="71"/>
                    </a:lnTo>
                    <a:lnTo>
                      <a:pt x="55" y="74"/>
                    </a:lnTo>
                    <a:lnTo>
                      <a:pt x="42" y="61"/>
                    </a:lnTo>
                    <a:close/>
                    <a:moveTo>
                      <a:pt x="44" y="58"/>
                    </a:moveTo>
                    <a:lnTo>
                      <a:pt x="46" y="56"/>
                    </a:lnTo>
                    <a:lnTo>
                      <a:pt x="48" y="55"/>
                    </a:lnTo>
                    <a:lnTo>
                      <a:pt x="52" y="64"/>
                    </a:lnTo>
                    <a:lnTo>
                      <a:pt x="44" y="58"/>
                    </a:lnTo>
                    <a:close/>
                    <a:moveTo>
                      <a:pt x="48" y="55"/>
                    </a:moveTo>
                    <a:lnTo>
                      <a:pt x="53" y="53"/>
                    </a:lnTo>
                    <a:lnTo>
                      <a:pt x="62" y="70"/>
                    </a:lnTo>
                    <a:lnTo>
                      <a:pt x="55" y="73"/>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7" name="Freeform 704">
                <a:extLst>
                  <a:ext uri="{FF2B5EF4-FFF2-40B4-BE49-F238E27FC236}">
                    <a16:creationId xmlns:a16="http://schemas.microsoft.com/office/drawing/2014/main" id="{47880B02-1E59-4A2F-87DA-AA10A775754D}"/>
                  </a:ext>
                </a:extLst>
              </p:cNvPr>
              <p:cNvSpPr>
                <a:spLocks/>
              </p:cNvSpPr>
              <p:nvPr/>
            </p:nvSpPr>
            <p:spPr bwMode="auto">
              <a:xfrm>
                <a:off x="3254" y="2598"/>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4"/>
                    </a:moveTo>
                    <a:lnTo>
                      <a:pt x="51" y="51"/>
                    </a:lnTo>
                    <a:lnTo>
                      <a:pt x="57" y="44"/>
                    </a:lnTo>
                    <a:lnTo>
                      <a:pt x="59" y="41"/>
                    </a:lnTo>
                    <a:lnTo>
                      <a:pt x="63" y="39"/>
                    </a:lnTo>
                    <a:lnTo>
                      <a:pt x="63" y="35"/>
                    </a:lnTo>
                    <a:lnTo>
                      <a:pt x="66" y="29"/>
                    </a:lnTo>
                    <a:lnTo>
                      <a:pt x="66" y="25"/>
                    </a:lnTo>
                    <a:lnTo>
                      <a:pt x="66" y="19"/>
                    </a:lnTo>
                    <a:lnTo>
                      <a:pt x="66" y="15"/>
                    </a:lnTo>
                    <a:lnTo>
                      <a:pt x="63" y="13"/>
                    </a:lnTo>
                    <a:lnTo>
                      <a:pt x="59" y="10"/>
                    </a:lnTo>
                    <a:lnTo>
                      <a:pt x="57" y="7"/>
                    </a:lnTo>
                    <a:lnTo>
                      <a:pt x="54" y="3"/>
                    </a:lnTo>
                    <a:lnTo>
                      <a:pt x="51" y="3"/>
                    </a:lnTo>
                    <a:lnTo>
                      <a:pt x="47" y="0"/>
                    </a:lnTo>
                    <a:lnTo>
                      <a:pt x="41" y="0"/>
                    </a:lnTo>
                    <a:lnTo>
                      <a:pt x="34" y="0"/>
                    </a:lnTo>
                    <a:lnTo>
                      <a:pt x="31" y="3"/>
                    </a:lnTo>
                    <a:lnTo>
                      <a:pt x="25" y="3"/>
                    </a:lnTo>
                    <a:lnTo>
                      <a:pt x="22" y="7"/>
                    </a:lnTo>
                    <a:lnTo>
                      <a:pt x="15" y="10"/>
                    </a:lnTo>
                    <a:lnTo>
                      <a:pt x="12" y="13"/>
                    </a:lnTo>
                    <a:lnTo>
                      <a:pt x="9" y="15"/>
                    </a:lnTo>
                    <a:lnTo>
                      <a:pt x="5" y="22"/>
                    </a:lnTo>
                    <a:lnTo>
                      <a:pt x="3" y="25"/>
                    </a:lnTo>
                    <a:lnTo>
                      <a:pt x="3" y="32"/>
                    </a:lnTo>
                    <a:lnTo>
                      <a:pt x="0" y="35"/>
                    </a:lnTo>
                    <a:lnTo>
                      <a:pt x="0" y="39"/>
                    </a:lnTo>
                    <a:lnTo>
                      <a:pt x="3" y="44"/>
                    </a:lnTo>
                    <a:lnTo>
                      <a:pt x="3" y="47"/>
                    </a:lnTo>
                    <a:lnTo>
                      <a:pt x="5" y="51"/>
                    </a:lnTo>
                    <a:lnTo>
                      <a:pt x="9" y="54"/>
                    </a:lnTo>
                    <a:lnTo>
                      <a:pt x="12" y="57"/>
                    </a:lnTo>
                    <a:lnTo>
                      <a:pt x="15" y="57"/>
                    </a:lnTo>
                    <a:lnTo>
                      <a:pt x="22" y="57"/>
                    </a:lnTo>
                    <a:lnTo>
                      <a:pt x="25" y="57"/>
                    </a:lnTo>
                    <a:lnTo>
                      <a:pt x="31" y="57"/>
                    </a:lnTo>
                    <a:lnTo>
                      <a:pt x="37"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8" name="Freeform 705">
                <a:extLst>
                  <a:ext uri="{FF2B5EF4-FFF2-40B4-BE49-F238E27FC236}">
                    <a16:creationId xmlns:a16="http://schemas.microsoft.com/office/drawing/2014/main" id="{70D7D41B-4BC0-426F-8BAD-31B82AEE73BE}"/>
                  </a:ext>
                </a:extLst>
              </p:cNvPr>
              <p:cNvSpPr>
                <a:spLocks noEditPoints="1"/>
              </p:cNvSpPr>
              <p:nvPr/>
            </p:nvSpPr>
            <p:spPr bwMode="auto">
              <a:xfrm>
                <a:off x="3251" y="2596"/>
                <a:ext cx="22" cy="19"/>
              </a:xfrm>
              <a:custGeom>
                <a:avLst/>
                <a:gdLst>
                  <a:gd name="T0" fmla="*/ 4 w 86"/>
                  <a:gd name="T1" fmla="*/ 4 h 77"/>
                  <a:gd name="T2" fmla="*/ 4 w 86"/>
                  <a:gd name="T3" fmla="*/ 3 h 77"/>
                  <a:gd name="T4" fmla="*/ 5 w 86"/>
                  <a:gd name="T5" fmla="*/ 4 h 77"/>
                  <a:gd name="T6" fmla="*/ 5 w 86"/>
                  <a:gd name="T7" fmla="*/ 4 h 77"/>
                  <a:gd name="T8" fmla="*/ 5 w 86"/>
                  <a:gd name="T9" fmla="*/ 3 h 77"/>
                  <a:gd name="T10" fmla="*/ 4 w 86"/>
                  <a:gd name="T11" fmla="*/ 3 h 77"/>
                  <a:gd name="T12" fmla="*/ 4 w 86"/>
                  <a:gd name="T13" fmla="*/ 2 h 77"/>
                  <a:gd name="T14" fmla="*/ 6 w 86"/>
                  <a:gd name="T15" fmla="*/ 3 h 77"/>
                  <a:gd name="T16" fmla="*/ 6 w 86"/>
                  <a:gd name="T17" fmla="*/ 2 h 77"/>
                  <a:gd name="T18" fmla="*/ 4 w 86"/>
                  <a:gd name="T19" fmla="*/ 2 h 77"/>
                  <a:gd name="T20" fmla="*/ 5 w 86"/>
                  <a:gd name="T21" fmla="*/ 1 h 77"/>
                  <a:gd name="T22" fmla="*/ 4 w 86"/>
                  <a:gd name="T23" fmla="*/ 2 h 77"/>
                  <a:gd name="T24" fmla="*/ 4 w 86"/>
                  <a:gd name="T25" fmla="*/ 2 h 77"/>
                  <a:gd name="T26" fmla="*/ 5 w 86"/>
                  <a:gd name="T27" fmla="*/ 1 h 77"/>
                  <a:gd name="T28" fmla="*/ 5 w 86"/>
                  <a:gd name="T29" fmla="*/ 1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2 h 77"/>
                  <a:gd name="T62" fmla="*/ 1 w 86"/>
                  <a:gd name="T63" fmla="*/ 2 h 77"/>
                  <a:gd name="T64" fmla="*/ 1 w 86"/>
                  <a:gd name="T65" fmla="*/ 1 h 77"/>
                  <a:gd name="T66" fmla="*/ 1 w 86"/>
                  <a:gd name="T67" fmla="*/ 1 h 77"/>
                  <a:gd name="T68" fmla="*/ 2 w 86"/>
                  <a:gd name="T69" fmla="*/ 2 h 77"/>
                  <a:gd name="T70" fmla="*/ 2 w 86"/>
                  <a:gd name="T71" fmla="*/ 2 h 77"/>
                  <a:gd name="T72" fmla="*/ 0 w 86"/>
                  <a:gd name="T73" fmla="*/ 2 h 77"/>
                  <a:gd name="T74" fmla="*/ 0 w 86"/>
                  <a:gd name="T75" fmla="*/ 2 h 77"/>
                  <a:gd name="T76" fmla="*/ 1 w 86"/>
                  <a:gd name="T77" fmla="*/ 2 h 77"/>
                  <a:gd name="T78" fmla="*/ 1 w 86"/>
                  <a:gd name="T79" fmla="*/ 3 h 77"/>
                  <a:gd name="T80" fmla="*/ 1 w 86"/>
                  <a:gd name="T81" fmla="*/ 3 h 77"/>
                  <a:gd name="T82" fmla="*/ 0 w 86"/>
                  <a:gd name="T83" fmla="*/ 3 h 77"/>
                  <a:gd name="T84" fmla="*/ 0 w 86"/>
                  <a:gd name="T85" fmla="*/ 4 h 77"/>
                  <a:gd name="T86" fmla="*/ 1 w 86"/>
                  <a:gd name="T87" fmla="*/ 3 h 77"/>
                  <a:gd name="T88" fmla="*/ 2 w 86"/>
                  <a:gd name="T89" fmla="*/ 3 h 77"/>
                  <a:gd name="T90" fmla="*/ 1 w 86"/>
                  <a:gd name="T91" fmla="*/ 3 h 77"/>
                  <a:gd name="T92" fmla="*/ 2 w 86"/>
                  <a:gd name="T93" fmla="*/ 4 h 77"/>
                  <a:gd name="T94" fmla="*/ 1 w 86"/>
                  <a:gd name="T95" fmla="*/ 4 h 77"/>
                  <a:gd name="T96" fmla="*/ 1 w 86"/>
                  <a:gd name="T97" fmla="*/ 4 h 77"/>
                  <a:gd name="T98" fmla="*/ 2 w 86"/>
                  <a:gd name="T99" fmla="*/ 3 h 77"/>
                  <a:gd name="T100" fmla="*/ 2 w 86"/>
                  <a:gd name="T101" fmla="*/ 3 h 77"/>
                  <a:gd name="T102" fmla="*/ 2 w 86"/>
                  <a:gd name="T103" fmla="*/ 3 h 77"/>
                  <a:gd name="T104" fmla="*/ 2 w 86"/>
                  <a:gd name="T105" fmla="*/ 5 h 77"/>
                  <a:gd name="T106" fmla="*/ 2 w 86"/>
                  <a:gd name="T107" fmla="*/ 5 h 77"/>
                  <a:gd name="T108" fmla="*/ 3 w 86"/>
                  <a:gd name="T109" fmla="*/ 3 h 77"/>
                  <a:gd name="T110" fmla="*/ 3 w 86"/>
                  <a:gd name="T111" fmla="*/ 4 h 77"/>
                  <a:gd name="T112" fmla="*/ 3 w 86"/>
                  <a:gd name="T113" fmla="*/ 3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1" y="57"/>
                    </a:moveTo>
                    <a:lnTo>
                      <a:pt x="54" y="54"/>
                    </a:lnTo>
                    <a:lnTo>
                      <a:pt x="67" y="67"/>
                    </a:lnTo>
                    <a:lnTo>
                      <a:pt x="64" y="71"/>
                    </a:lnTo>
                    <a:lnTo>
                      <a:pt x="51" y="57"/>
                    </a:lnTo>
                    <a:close/>
                    <a:moveTo>
                      <a:pt x="67" y="67"/>
                    </a:moveTo>
                    <a:lnTo>
                      <a:pt x="77" y="59"/>
                    </a:lnTo>
                    <a:lnTo>
                      <a:pt x="67" y="67"/>
                    </a:lnTo>
                    <a:lnTo>
                      <a:pt x="61" y="61"/>
                    </a:lnTo>
                    <a:lnTo>
                      <a:pt x="67" y="67"/>
                    </a:lnTo>
                    <a:close/>
                    <a:moveTo>
                      <a:pt x="54" y="54"/>
                    </a:moveTo>
                    <a:lnTo>
                      <a:pt x="59" y="48"/>
                    </a:lnTo>
                    <a:lnTo>
                      <a:pt x="74" y="61"/>
                    </a:lnTo>
                    <a:lnTo>
                      <a:pt x="67" y="67"/>
                    </a:lnTo>
                    <a:lnTo>
                      <a:pt x="54" y="54"/>
                    </a:lnTo>
                    <a:close/>
                    <a:moveTo>
                      <a:pt x="59" y="48"/>
                    </a:moveTo>
                    <a:lnTo>
                      <a:pt x="63" y="44"/>
                    </a:lnTo>
                    <a:lnTo>
                      <a:pt x="77" y="59"/>
                    </a:lnTo>
                    <a:lnTo>
                      <a:pt x="74" y="61"/>
                    </a:lnTo>
                    <a:lnTo>
                      <a:pt x="59" y="48"/>
                    </a:lnTo>
                    <a:close/>
                    <a:moveTo>
                      <a:pt x="63" y="44"/>
                    </a:moveTo>
                    <a:lnTo>
                      <a:pt x="66" y="41"/>
                    </a:lnTo>
                    <a:lnTo>
                      <a:pt x="79" y="55"/>
                    </a:lnTo>
                    <a:lnTo>
                      <a:pt x="77" y="59"/>
                    </a:lnTo>
                    <a:lnTo>
                      <a:pt x="63" y="44"/>
                    </a:lnTo>
                    <a:close/>
                    <a:moveTo>
                      <a:pt x="83" y="49"/>
                    </a:moveTo>
                    <a:lnTo>
                      <a:pt x="83" y="52"/>
                    </a:lnTo>
                    <a:lnTo>
                      <a:pt x="79" y="55"/>
                    </a:lnTo>
                    <a:lnTo>
                      <a:pt x="73" y="49"/>
                    </a:lnTo>
                    <a:lnTo>
                      <a:pt x="83" y="49"/>
                    </a:lnTo>
                    <a:close/>
                    <a:moveTo>
                      <a:pt x="64" y="49"/>
                    </a:moveTo>
                    <a:lnTo>
                      <a:pt x="64" y="45"/>
                    </a:lnTo>
                    <a:lnTo>
                      <a:pt x="83" y="45"/>
                    </a:lnTo>
                    <a:lnTo>
                      <a:pt x="83" y="49"/>
                    </a:lnTo>
                    <a:lnTo>
                      <a:pt x="64" y="49"/>
                    </a:lnTo>
                    <a:close/>
                    <a:moveTo>
                      <a:pt x="64" y="45"/>
                    </a:moveTo>
                    <a:lnTo>
                      <a:pt x="64" y="43"/>
                    </a:lnTo>
                    <a:lnTo>
                      <a:pt x="65" y="41"/>
                    </a:lnTo>
                    <a:lnTo>
                      <a:pt x="73" y="45"/>
                    </a:lnTo>
                    <a:lnTo>
                      <a:pt x="64" y="45"/>
                    </a:lnTo>
                    <a:close/>
                    <a:moveTo>
                      <a:pt x="65" y="41"/>
                    </a:moveTo>
                    <a:lnTo>
                      <a:pt x="67" y="34"/>
                    </a:lnTo>
                    <a:lnTo>
                      <a:pt x="85" y="43"/>
                    </a:lnTo>
                    <a:lnTo>
                      <a:pt x="82" y="50"/>
                    </a:lnTo>
                    <a:lnTo>
                      <a:pt x="65" y="41"/>
                    </a:lnTo>
                    <a:close/>
                    <a:moveTo>
                      <a:pt x="86" y="39"/>
                    </a:moveTo>
                    <a:lnTo>
                      <a:pt x="86" y="41"/>
                    </a:lnTo>
                    <a:lnTo>
                      <a:pt x="85" y="43"/>
                    </a:lnTo>
                    <a:lnTo>
                      <a:pt x="76" y="39"/>
                    </a:lnTo>
                    <a:lnTo>
                      <a:pt x="86" y="39"/>
                    </a:lnTo>
                    <a:close/>
                    <a:moveTo>
                      <a:pt x="67" y="39"/>
                    </a:moveTo>
                    <a:lnTo>
                      <a:pt x="67" y="35"/>
                    </a:lnTo>
                    <a:lnTo>
                      <a:pt x="86" y="35"/>
                    </a:lnTo>
                    <a:lnTo>
                      <a:pt x="86" y="39"/>
                    </a:lnTo>
                    <a:lnTo>
                      <a:pt x="67" y="39"/>
                    </a:lnTo>
                    <a:close/>
                    <a:moveTo>
                      <a:pt x="67" y="35"/>
                    </a:moveTo>
                    <a:lnTo>
                      <a:pt x="67" y="29"/>
                    </a:lnTo>
                    <a:lnTo>
                      <a:pt x="86" y="29"/>
                    </a:lnTo>
                    <a:lnTo>
                      <a:pt x="86" y="35"/>
                    </a:lnTo>
                    <a:lnTo>
                      <a:pt x="67" y="35"/>
                    </a:lnTo>
                    <a:close/>
                    <a:moveTo>
                      <a:pt x="67" y="29"/>
                    </a:moveTo>
                    <a:lnTo>
                      <a:pt x="67" y="25"/>
                    </a:lnTo>
                    <a:lnTo>
                      <a:pt x="86" y="25"/>
                    </a:lnTo>
                    <a:lnTo>
                      <a:pt x="86" y="29"/>
                    </a:lnTo>
                    <a:lnTo>
                      <a:pt x="67" y="29"/>
                    </a:lnTo>
                    <a:close/>
                    <a:moveTo>
                      <a:pt x="83" y="19"/>
                    </a:moveTo>
                    <a:lnTo>
                      <a:pt x="86" y="22"/>
                    </a:lnTo>
                    <a:lnTo>
                      <a:pt x="86" y="25"/>
                    </a:lnTo>
                    <a:lnTo>
                      <a:pt x="76" y="25"/>
                    </a:lnTo>
                    <a:lnTo>
                      <a:pt x="83" y="19"/>
                    </a:lnTo>
                    <a:close/>
                    <a:moveTo>
                      <a:pt x="69" y="32"/>
                    </a:moveTo>
                    <a:lnTo>
                      <a:pt x="66" y="30"/>
                    </a:lnTo>
                    <a:lnTo>
                      <a:pt x="79" y="16"/>
                    </a:lnTo>
                    <a:lnTo>
                      <a:pt x="83" y="19"/>
                    </a:lnTo>
                    <a:lnTo>
                      <a:pt x="69" y="32"/>
                    </a:lnTo>
                    <a:close/>
                    <a:moveTo>
                      <a:pt x="66" y="30"/>
                    </a:moveTo>
                    <a:lnTo>
                      <a:pt x="66" y="30"/>
                    </a:lnTo>
                    <a:lnTo>
                      <a:pt x="73" y="23"/>
                    </a:lnTo>
                    <a:lnTo>
                      <a:pt x="66" y="30"/>
                    </a:lnTo>
                    <a:close/>
                    <a:moveTo>
                      <a:pt x="66" y="30"/>
                    </a:moveTo>
                    <a:lnTo>
                      <a:pt x="63" y="27"/>
                    </a:lnTo>
                    <a:lnTo>
                      <a:pt x="77" y="13"/>
                    </a:lnTo>
                    <a:lnTo>
                      <a:pt x="79" y="16"/>
                    </a:lnTo>
                    <a:lnTo>
                      <a:pt x="66" y="30"/>
                    </a:lnTo>
                    <a:close/>
                    <a:moveTo>
                      <a:pt x="76" y="13"/>
                    </a:moveTo>
                    <a:lnTo>
                      <a:pt x="77" y="13"/>
                    </a:lnTo>
                    <a:lnTo>
                      <a:pt x="69" y="20"/>
                    </a:lnTo>
                    <a:lnTo>
                      <a:pt x="76" y="13"/>
                    </a:lnTo>
                    <a:close/>
                    <a:moveTo>
                      <a:pt x="63" y="27"/>
                    </a:moveTo>
                    <a:lnTo>
                      <a:pt x="59" y="23"/>
                    </a:lnTo>
                    <a:lnTo>
                      <a:pt x="74" y="10"/>
                    </a:lnTo>
                    <a:lnTo>
                      <a:pt x="76" y="13"/>
                    </a:lnTo>
                    <a:lnTo>
                      <a:pt x="63" y="27"/>
                    </a:lnTo>
                    <a:close/>
                    <a:moveTo>
                      <a:pt x="59" y="23"/>
                    </a:moveTo>
                    <a:lnTo>
                      <a:pt x="51" y="13"/>
                    </a:lnTo>
                    <a:lnTo>
                      <a:pt x="59" y="23"/>
                    </a:lnTo>
                    <a:lnTo>
                      <a:pt x="67" y="17"/>
                    </a:lnTo>
                    <a:lnTo>
                      <a:pt x="59" y="23"/>
                    </a:lnTo>
                    <a:close/>
                    <a:moveTo>
                      <a:pt x="59" y="23"/>
                    </a:moveTo>
                    <a:lnTo>
                      <a:pt x="57" y="20"/>
                    </a:lnTo>
                    <a:lnTo>
                      <a:pt x="71" y="7"/>
                    </a:lnTo>
                    <a:lnTo>
                      <a:pt x="74" y="10"/>
                    </a:lnTo>
                    <a:lnTo>
                      <a:pt x="59" y="23"/>
                    </a:lnTo>
                    <a:close/>
                    <a:moveTo>
                      <a:pt x="64" y="3"/>
                    </a:moveTo>
                    <a:lnTo>
                      <a:pt x="67" y="3"/>
                    </a:lnTo>
                    <a:lnTo>
                      <a:pt x="71" y="7"/>
                    </a:lnTo>
                    <a:lnTo>
                      <a:pt x="64" y="13"/>
                    </a:lnTo>
                    <a:lnTo>
                      <a:pt x="64" y="3"/>
                    </a:lnTo>
                    <a:close/>
                    <a:moveTo>
                      <a:pt x="64" y="23"/>
                    </a:moveTo>
                    <a:lnTo>
                      <a:pt x="61" y="23"/>
                    </a:lnTo>
                    <a:lnTo>
                      <a:pt x="61" y="3"/>
                    </a:lnTo>
                    <a:lnTo>
                      <a:pt x="64" y="3"/>
                    </a:lnTo>
                    <a:lnTo>
                      <a:pt x="64" y="23"/>
                    </a:lnTo>
                    <a:close/>
                    <a:moveTo>
                      <a:pt x="61" y="23"/>
                    </a:moveTo>
                    <a:lnTo>
                      <a:pt x="56" y="23"/>
                    </a:lnTo>
                    <a:lnTo>
                      <a:pt x="54" y="20"/>
                    </a:lnTo>
                    <a:lnTo>
                      <a:pt x="61" y="13"/>
                    </a:lnTo>
                    <a:lnTo>
                      <a:pt x="61" y="23"/>
                    </a:lnTo>
                    <a:close/>
                    <a:moveTo>
                      <a:pt x="54" y="20"/>
                    </a:moveTo>
                    <a:lnTo>
                      <a:pt x="51" y="17"/>
                    </a:lnTo>
                    <a:lnTo>
                      <a:pt x="64" y="3"/>
                    </a:lnTo>
                    <a:lnTo>
                      <a:pt x="67" y="7"/>
                    </a:lnTo>
                    <a:lnTo>
                      <a:pt x="54" y="20"/>
                    </a:lnTo>
                    <a:close/>
                    <a:moveTo>
                      <a:pt x="57" y="0"/>
                    </a:moveTo>
                    <a:lnTo>
                      <a:pt x="61" y="0"/>
                    </a:lnTo>
                    <a:lnTo>
                      <a:pt x="64" y="3"/>
                    </a:lnTo>
                    <a:lnTo>
                      <a:pt x="57" y="10"/>
                    </a:lnTo>
                    <a:lnTo>
                      <a:pt x="57" y="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37" y="3"/>
                    </a:moveTo>
                    <a:lnTo>
                      <a:pt x="41" y="0"/>
                    </a:lnTo>
                    <a:lnTo>
                      <a:pt x="44" y="0"/>
                    </a:lnTo>
                    <a:lnTo>
                      <a:pt x="44" y="10"/>
                    </a:lnTo>
                    <a:lnTo>
                      <a:pt x="37" y="3"/>
                    </a:lnTo>
                    <a:close/>
                    <a:moveTo>
                      <a:pt x="51" y="17"/>
                    </a:moveTo>
                    <a:lnTo>
                      <a:pt x="48" y="20"/>
                    </a:lnTo>
                    <a:lnTo>
                      <a:pt x="34" y="7"/>
                    </a:lnTo>
                    <a:lnTo>
                      <a:pt x="37" y="3"/>
                    </a:lnTo>
                    <a:lnTo>
                      <a:pt x="51" y="17"/>
                    </a:lnTo>
                    <a:close/>
                    <a:moveTo>
                      <a:pt x="48" y="20"/>
                    </a:moveTo>
                    <a:lnTo>
                      <a:pt x="45" y="23"/>
                    </a:lnTo>
                    <a:lnTo>
                      <a:pt x="41" y="23"/>
                    </a:lnTo>
                    <a:lnTo>
                      <a:pt x="41" y="13"/>
                    </a:lnTo>
                    <a:lnTo>
                      <a:pt x="48" y="20"/>
                    </a:lnTo>
                    <a:close/>
                    <a:moveTo>
                      <a:pt x="41" y="23"/>
                    </a:moveTo>
                    <a:lnTo>
                      <a:pt x="35" y="23"/>
                    </a:lnTo>
                    <a:lnTo>
                      <a:pt x="35" y="3"/>
                    </a:lnTo>
                    <a:lnTo>
                      <a:pt x="41" y="3"/>
                    </a:lnTo>
                    <a:lnTo>
                      <a:pt x="41" y="23"/>
                    </a:lnTo>
                    <a:close/>
                    <a:moveTo>
                      <a:pt x="29" y="7"/>
                    </a:moveTo>
                    <a:lnTo>
                      <a:pt x="31" y="3"/>
                    </a:lnTo>
                    <a:lnTo>
                      <a:pt x="35" y="3"/>
                    </a:lnTo>
                    <a:lnTo>
                      <a:pt x="35" y="13"/>
                    </a:lnTo>
                    <a:lnTo>
                      <a:pt x="29" y="7"/>
                    </a:lnTo>
                    <a:close/>
                    <a:moveTo>
                      <a:pt x="42" y="20"/>
                    </a:moveTo>
                    <a:lnTo>
                      <a:pt x="39" y="23"/>
                    </a:lnTo>
                    <a:lnTo>
                      <a:pt x="25" y="10"/>
                    </a:lnTo>
                    <a:lnTo>
                      <a:pt x="29" y="7"/>
                    </a:lnTo>
                    <a:lnTo>
                      <a:pt x="42" y="20"/>
                    </a:lnTo>
                    <a:close/>
                    <a:moveTo>
                      <a:pt x="39" y="23"/>
                    </a:moveTo>
                    <a:lnTo>
                      <a:pt x="37" y="24"/>
                    </a:lnTo>
                    <a:lnTo>
                      <a:pt x="36" y="24"/>
                    </a:lnTo>
                    <a:lnTo>
                      <a:pt x="32" y="17"/>
                    </a:lnTo>
                    <a:lnTo>
                      <a:pt x="39" y="23"/>
                    </a:lnTo>
                    <a:close/>
                    <a:moveTo>
                      <a:pt x="36" y="24"/>
                    </a:moveTo>
                    <a:lnTo>
                      <a:pt x="30" y="28"/>
                    </a:lnTo>
                    <a:lnTo>
                      <a:pt x="21" y="11"/>
                    </a:lnTo>
                    <a:lnTo>
                      <a:pt x="28" y="8"/>
                    </a:lnTo>
                    <a:lnTo>
                      <a:pt x="36" y="24"/>
                    </a:lnTo>
                    <a:close/>
                    <a:moveTo>
                      <a:pt x="19" y="13"/>
                    </a:moveTo>
                    <a:lnTo>
                      <a:pt x="20" y="11"/>
                    </a:lnTo>
                    <a:lnTo>
                      <a:pt x="21" y="11"/>
                    </a:lnTo>
                    <a:lnTo>
                      <a:pt x="25" y="20"/>
                    </a:lnTo>
                    <a:lnTo>
                      <a:pt x="19" y="13"/>
                    </a:lnTo>
                    <a:close/>
                    <a:moveTo>
                      <a:pt x="32" y="27"/>
                    </a:moveTo>
                    <a:lnTo>
                      <a:pt x="29" y="30"/>
                    </a:lnTo>
                    <a:lnTo>
                      <a:pt x="15" y="16"/>
                    </a:lnTo>
                    <a:lnTo>
                      <a:pt x="19" y="13"/>
                    </a:lnTo>
                    <a:lnTo>
                      <a:pt x="32" y="27"/>
                    </a:lnTo>
                    <a:close/>
                    <a:moveTo>
                      <a:pt x="29" y="30"/>
                    </a:moveTo>
                    <a:lnTo>
                      <a:pt x="20" y="39"/>
                    </a:lnTo>
                    <a:lnTo>
                      <a:pt x="29" y="30"/>
                    </a:lnTo>
                    <a:lnTo>
                      <a:pt x="22" y="23"/>
                    </a:lnTo>
                    <a:lnTo>
                      <a:pt x="29" y="30"/>
                    </a:lnTo>
                    <a:close/>
                    <a:moveTo>
                      <a:pt x="29" y="30"/>
                    </a:moveTo>
                    <a:lnTo>
                      <a:pt x="25" y="32"/>
                    </a:lnTo>
                    <a:lnTo>
                      <a:pt x="12" y="19"/>
                    </a:lnTo>
                    <a:lnTo>
                      <a:pt x="15" y="16"/>
                    </a:lnTo>
                    <a:lnTo>
                      <a:pt x="29" y="30"/>
                    </a:lnTo>
                    <a:close/>
                    <a:moveTo>
                      <a:pt x="11" y="22"/>
                    </a:moveTo>
                    <a:lnTo>
                      <a:pt x="11" y="20"/>
                    </a:lnTo>
                    <a:lnTo>
                      <a:pt x="12" y="19"/>
                    </a:lnTo>
                    <a:lnTo>
                      <a:pt x="19" y="25"/>
                    </a:lnTo>
                    <a:lnTo>
                      <a:pt x="11" y="22"/>
                    </a:lnTo>
                    <a:close/>
                    <a:moveTo>
                      <a:pt x="28" y="30"/>
                    </a:moveTo>
                    <a:lnTo>
                      <a:pt x="24" y="36"/>
                    </a:lnTo>
                    <a:lnTo>
                      <a:pt x="8" y="28"/>
                    </a:lnTo>
                    <a:lnTo>
                      <a:pt x="11" y="22"/>
                    </a:lnTo>
                    <a:lnTo>
                      <a:pt x="28" y="30"/>
                    </a:lnTo>
                    <a:close/>
                    <a:moveTo>
                      <a:pt x="24" y="36"/>
                    </a:moveTo>
                    <a:lnTo>
                      <a:pt x="24" y="38"/>
                    </a:lnTo>
                    <a:lnTo>
                      <a:pt x="23" y="39"/>
                    </a:lnTo>
                    <a:lnTo>
                      <a:pt x="15" y="32"/>
                    </a:lnTo>
                    <a:lnTo>
                      <a:pt x="24" y="36"/>
                    </a:lnTo>
                    <a:close/>
                    <a:moveTo>
                      <a:pt x="23" y="39"/>
                    </a:moveTo>
                    <a:lnTo>
                      <a:pt x="20" y="42"/>
                    </a:lnTo>
                    <a:lnTo>
                      <a:pt x="5" y="29"/>
                    </a:lnTo>
                    <a:lnTo>
                      <a:pt x="9" y="25"/>
                    </a:lnTo>
                    <a:lnTo>
                      <a:pt x="23" y="39"/>
                    </a:lnTo>
                    <a:close/>
                    <a:moveTo>
                      <a:pt x="3" y="35"/>
                    </a:moveTo>
                    <a:lnTo>
                      <a:pt x="3" y="31"/>
                    </a:lnTo>
                    <a:lnTo>
                      <a:pt x="5" y="29"/>
                    </a:lnTo>
                    <a:lnTo>
                      <a:pt x="13" y="35"/>
                    </a:lnTo>
                    <a:lnTo>
                      <a:pt x="3" y="35"/>
                    </a:lnTo>
                    <a:close/>
                    <a:moveTo>
                      <a:pt x="22" y="35"/>
                    </a:moveTo>
                    <a:lnTo>
                      <a:pt x="22" y="42"/>
                    </a:lnTo>
                    <a:lnTo>
                      <a:pt x="3" y="42"/>
                    </a:lnTo>
                    <a:lnTo>
                      <a:pt x="3" y="35"/>
                    </a:lnTo>
                    <a:lnTo>
                      <a:pt x="22" y="35"/>
                    </a:lnTo>
                    <a:close/>
                    <a:moveTo>
                      <a:pt x="22" y="42"/>
                    </a:moveTo>
                    <a:lnTo>
                      <a:pt x="22" y="45"/>
                    </a:lnTo>
                    <a:lnTo>
                      <a:pt x="20" y="49"/>
                    </a:lnTo>
                    <a:lnTo>
                      <a:pt x="13" y="42"/>
                    </a:lnTo>
                    <a:lnTo>
                      <a:pt x="22" y="42"/>
                    </a:lnTo>
                    <a:close/>
                    <a:moveTo>
                      <a:pt x="20" y="49"/>
                    </a:moveTo>
                    <a:lnTo>
                      <a:pt x="16" y="52"/>
                    </a:lnTo>
                    <a:lnTo>
                      <a:pt x="3" y="39"/>
                    </a:lnTo>
                    <a:lnTo>
                      <a:pt x="5" y="35"/>
                    </a:lnTo>
                    <a:lnTo>
                      <a:pt x="20" y="49"/>
                    </a:lnTo>
                    <a:close/>
                    <a:moveTo>
                      <a:pt x="0" y="45"/>
                    </a:moveTo>
                    <a:lnTo>
                      <a:pt x="0" y="41"/>
                    </a:lnTo>
                    <a:lnTo>
                      <a:pt x="3" y="39"/>
                    </a:lnTo>
                    <a:lnTo>
                      <a:pt x="10" y="45"/>
                    </a:lnTo>
                    <a:lnTo>
                      <a:pt x="0" y="45"/>
                    </a:lnTo>
                    <a:close/>
                    <a:moveTo>
                      <a:pt x="19" y="45"/>
                    </a:moveTo>
                    <a:lnTo>
                      <a:pt x="19" y="49"/>
                    </a:lnTo>
                    <a:lnTo>
                      <a:pt x="0" y="49"/>
                    </a:lnTo>
                    <a:lnTo>
                      <a:pt x="0" y="45"/>
                    </a:lnTo>
                    <a:lnTo>
                      <a:pt x="19" y="45"/>
                    </a:lnTo>
                    <a:close/>
                    <a:moveTo>
                      <a:pt x="1" y="52"/>
                    </a:moveTo>
                    <a:lnTo>
                      <a:pt x="0" y="51"/>
                    </a:lnTo>
                    <a:lnTo>
                      <a:pt x="0" y="49"/>
                    </a:lnTo>
                    <a:lnTo>
                      <a:pt x="10" y="49"/>
                    </a:lnTo>
                    <a:lnTo>
                      <a:pt x="1" y="52"/>
                    </a:lnTo>
                    <a:close/>
                    <a:moveTo>
                      <a:pt x="18" y="44"/>
                    </a:moveTo>
                    <a:lnTo>
                      <a:pt x="21" y="50"/>
                    </a:lnTo>
                    <a:lnTo>
                      <a:pt x="4" y="59"/>
                    </a:lnTo>
                    <a:lnTo>
                      <a:pt x="1" y="52"/>
                    </a:lnTo>
                    <a:lnTo>
                      <a:pt x="18" y="44"/>
                    </a:lnTo>
                    <a:close/>
                    <a:moveTo>
                      <a:pt x="21" y="50"/>
                    </a:moveTo>
                    <a:lnTo>
                      <a:pt x="22" y="52"/>
                    </a:lnTo>
                    <a:lnTo>
                      <a:pt x="22" y="54"/>
                    </a:lnTo>
                    <a:lnTo>
                      <a:pt x="13" y="54"/>
                    </a:lnTo>
                    <a:lnTo>
                      <a:pt x="21" y="50"/>
                    </a:lnTo>
                    <a:close/>
                    <a:moveTo>
                      <a:pt x="22" y="54"/>
                    </a:moveTo>
                    <a:lnTo>
                      <a:pt x="22" y="57"/>
                    </a:lnTo>
                    <a:lnTo>
                      <a:pt x="3" y="57"/>
                    </a:lnTo>
                    <a:lnTo>
                      <a:pt x="3" y="54"/>
                    </a:lnTo>
                    <a:lnTo>
                      <a:pt x="22" y="54"/>
                    </a:lnTo>
                    <a:close/>
                    <a:moveTo>
                      <a:pt x="5" y="64"/>
                    </a:moveTo>
                    <a:lnTo>
                      <a:pt x="3" y="62"/>
                    </a:lnTo>
                    <a:lnTo>
                      <a:pt x="3" y="57"/>
                    </a:lnTo>
                    <a:lnTo>
                      <a:pt x="13" y="57"/>
                    </a:lnTo>
                    <a:lnTo>
                      <a:pt x="5" y="64"/>
                    </a:lnTo>
                    <a:close/>
                    <a:moveTo>
                      <a:pt x="20" y="51"/>
                    </a:moveTo>
                    <a:lnTo>
                      <a:pt x="22" y="54"/>
                    </a:lnTo>
                    <a:lnTo>
                      <a:pt x="9" y="67"/>
                    </a:lnTo>
                    <a:lnTo>
                      <a:pt x="5" y="64"/>
                    </a:lnTo>
                    <a:lnTo>
                      <a:pt x="20" y="51"/>
                    </a:lnTo>
                    <a:close/>
                    <a:moveTo>
                      <a:pt x="22" y="54"/>
                    </a:moveTo>
                    <a:lnTo>
                      <a:pt x="32" y="64"/>
                    </a:lnTo>
                    <a:lnTo>
                      <a:pt x="23" y="54"/>
                    </a:lnTo>
                    <a:lnTo>
                      <a:pt x="15" y="61"/>
                    </a:lnTo>
                    <a:lnTo>
                      <a:pt x="22" y="54"/>
                    </a:lnTo>
                    <a:close/>
                    <a:moveTo>
                      <a:pt x="23" y="54"/>
                    </a:moveTo>
                    <a:lnTo>
                      <a:pt x="25" y="57"/>
                    </a:lnTo>
                    <a:lnTo>
                      <a:pt x="12" y="71"/>
                    </a:lnTo>
                    <a:lnTo>
                      <a:pt x="9" y="67"/>
                    </a:lnTo>
                    <a:lnTo>
                      <a:pt x="23" y="54"/>
                    </a:lnTo>
                    <a:close/>
                    <a:moveTo>
                      <a:pt x="25" y="57"/>
                    </a:moveTo>
                    <a:lnTo>
                      <a:pt x="16" y="48"/>
                    </a:lnTo>
                    <a:lnTo>
                      <a:pt x="25" y="57"/>
                    </a:lnTo>
                    <a:lnTo>
                      <a:pt x="19" y="64"/>
                    </a:lnTo>
                    <a:lnTo>
                      <a:pt x="25" y="57"/>
                    </a:lnTo>
                    <a:close/>
                    <a:moveTo>
                      <a:pt x="25" y="57"/>
                    </a:moveTo>
                    <a:lnTo>
                      <a:pt x="29" y="61"/>
                    </a:lnTo>
                    <a:lnTo>
                      <a:pt x="15" y="74"/>
                    </a:lnTo>
                    <a:lnTo>
                      <a:pt x="12" y="71"/>
                    </a:lnTo>
                    <a:lnTo>
                      <a:pt x="25" y="57"/>
                    </a:lnTo>
                    <a:close/>
                    <a:moveTo>
                      <a:pt x="22" y="77"/>
                    </a:moveTo>
                    <a:lnTo>
                      <a:pt x="19"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1"/>
                    </a:moveTo>
                    <a:lnTo>
                      <a:pt x="44" y="57"/>
                    </a:lnTo>
                    <a:lnTo>
                      <a:pt x="57" y="71"/>
                    </a:lnTo>
                    <a:lnTo>
                      <a:pt x="54" y="74"/>
                    </a:lnTo>
                    <a:lnTo>
                      <a:pt x="41" y="61"/>
                    </a:lnTo>
                    <a:close/>
                    <a:moveTo>
                      <a:pt x="44" y="57"/>
                    </a:moveTo>
                    <a:lnTo>
                      <a:pt x="47" y="54"/>
                    </a:lnTo>
                    <a:lnTo>
                      <a:pt x="51" y="54"/>
                    </a:lnTo>
                    <a:lnTo>
                      <a:pt x="51" y="64"/>
                    </a:lnTo>
                    <a:lnTo>
                      <a:pt x="44" y="57"/>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49" name="Freeform 706">
                <a:extLst>
                  <a:ext uri="{FF2B5EF4-FFF2-40B4-BE49-F238E27FC236}">
                    <a16:creationId xmlns:a16="http://schemas.microsoft.com/office/drawing/2014/main" id="{D122B37A-DB13-40ED-A63A-7B1427E18073}"/>
                  </a:ext>
                </a:extLst>
              </p:cNvPr>
              <p:cNvSpPr>
                <a:spLocks/>
              </p:cNvSpPr>
              <p:nvPr/>
            </p:nvSpPr>
            <p:spPr bwMode="auto">
              <a:xfrm>
                <a:off x="3302" y="2570"/>
                <a:ext cx="17" cy="14"/>
              </a:xfrm>
              <a:custGeom>
                <a:avLst/>
                <a:gdLst>
                  <a:gd name="T0" fmla="*/ 3 w 67"/>
                  <a:gd name="T1" fmla="*/ 3 h 57"/>
                  <a:gd name="T2" fmla="*/ 4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4" y="47"/>
                    </a:lnTo>
                    <a:lnTo>
                      <a:pt x="57" y="44"/>
                    </a:lnTo>
                    <a:lnTo>
                      <a:pt x="60" y="42"/>
                    </a:lnTo>
                    <a:lnTo>
                      <a:pt x="64" y="38"/>
                    </a:lnTo>
                    <a:lnTo>
                      <a:pt x="67" y="32"/>
                    </a:lnTo>
                    <a:lnTo>
                      <a:pt x="67" y="28"/>
                    </a:lnTo>
                    <a:lnTo>
                      <a:pt x="67" y="25"/>
                    </a:lnTo>
                    <a:lnTo>
                      <a:pt x="67" y="18"/>
                    </a:lnTo>
                    <a:lnTo>
                      <a:pt x="67" y="15"/>
                    </a:lnTo>
                    <a:lnTo>
                      <a:pt x="64" y="13"/>
                    </a:lnTo>
                    <a:lnTo>
                      <a:pt x="64" y="6"/>
                    </a:lnTo>
                    <a:lnTo>
                      <a:pt x="60" y="6"/>
                    </a:lnTo>
                    <a:lnTo>
                      <a:pt x="57" y="3"/>
                    </a:lnTo>
                    <a:lnTo>
                      <a:pt x="52" y="0"/>
                    </a:lnTo>
                    <a:lnTo>
                      <a:pt x="48" y="0"/>
                    </a:lnTo>
                    <a:lnTo>
                      <a:pt x="42" y="0"/>
                    </a:lnTo>
                    <a:lnTo>
                      <a:pt x="38" y="0"/>
                    </a:lnTo>
                    <a:lnTo>
                      <a:pt x="32" y="3"/>
                    </a:lnTo>
                    <a:lnTo>
                      <a:pt x="26" y="3"/>
                    </a:lnTo>
                    <a:lnTo>
                      <a:pt x="23" y="6"/>
                    </a:lnTo>
                    <a:lnTo>
                      <a:pt x="16" y="10"/>
                    </a:lnTo>
                    <a:lnTo>
                      <a:pt x="13" y="13"/>
                    </a:lnTo>
                    <a:lnTo>
                      <a:pt x="10" y="15"/>
                    </a:lnTo>
                    <a:lnTo>
                      <a:pt x="6" y="22"/>
                    </a:lnTo>
                    <a:lnTo>
                      <a:pt x="3" y="25"/>
                    </a:lnTo>
                    <a:lnTo>
                      <a:pt x="3" y="28"/>
                    </a:lnTo>
                    <a:lnTo>
                      <a:pt x="0" y="35"/>
                    </a:lnTo>
                    <a:lnTo>
                      <a:pt x="3" y="38"/>
                    </a:lnTo>
                    <a:lnTo>
                      <a:pt x="3" y="42"/>
                    </a:lnTo>
                    <a:lnTo>
                      <a:pt x="3" y="47"/>
                    </a:lnTo>
                    <a:lnTo>
                      <a:pt x="6" y="50"/>
                    </a:lnTo>
                    <a:lnTo>
                      <a:pt x="10" y="54"/>
                    </a:lnTo>
                    <a:lnTo>
                      <a:pt x="13" y="54"/>
                    </a:lnTo>
                    <a:lnTo>
                      <a:pt x="20" y="57"/>
                    </a:lnTo>
                    <a:lnTo>
                      <a:pt x="23" y="57"/>
                    </a:lnTo>
                    <a:lnTo>
                      <a:pt x="28" y="57"/>
                    </a:lnTo>
                    <a:lnTo>
                      <a:pt x="32" y="57"/>
                    </a:lnTo>
                    <a:lnTo>
                      <a:pt x="38"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0" name="Freeform 707">
                <a:extLst>
                  <a:ext uri="{FF2B5EF4-FFF2-40B4-BE49-F238E27FC236}">
                    <a16:creationId xmlns:a16="http://schemas.microsoft.com/office/drawing/2014/main" id="{9A99B8FF-B5F2-4778-9FD1-EF6E04642F04}"/>
                  </a:ext>
                </a:extLst>
              </p:cNvPr>
              <p:cNvSpPr>
                <a:spLocks noEditPoints="1"/>
              </p:cNvSpPr>
              <p:nvPr/>
            </p:nvSpPr>
            <p:spPr bwMode="auto">
              <a:xfrm>
                <a:off x="3299" y="2568"/>
                <a:ext cx="22" cy="19"/>
              </a:xfrm>
              <a:custGeom>
                <a:avLst/>
                <a:gdLst>
                  <a:gd name="T0" fmla="*/ 5 w 88"/>
                  <a:gd name="T1" fmla="*/ 4 h 77"/>
                  <a:gd name="T2" fmla="*/ 4 w 88"/>
                  <a:gd name="T3" fmla="*/ 3 h 77"/>
                  <a:gd name="T4" fmla="*/ 4 w 88"/>
                  <a:gd name="T5" fmla="*/ 3 h 77"/>
                  <a:gd name="T6" fmla="*/ 5 w 88"/>
                  <a:gd name="T7" fmla="*/ 4 h 77"/>
                  <a:gd name="T8" fmla="*/ 5 w 88"/>
                  <a:gd name="T9" fmla="*/ 3 h 77"/>
                  <a:gd name="T10" fmla="*/ 5 w 88"/>
                  <a:gd name="T11" fmla="*/ 3 h 77"/>
                  <a:gd name="T12" fmla="*/ 4 w 88"/>
                  <a:gd name="T13" fmla="*/ 2 h 77"/>
                  <a:gd name="T14" fmla="*/ 6 w 88"/>
                  <a:gd name="T15" fmla="*/ 3 h 77"/>
                  <a:gd name="T16" fmla="*/ 6 w 88"/>
                  <a:gd name="T17" fmla="*/ 2 h 77"/>
                  <a:gd name="T18" fmla="*/ 4 w 88"/>
                  <a:gd name="T19" fmla="*/ 2 h 77"/>
                  <a:gd name="T20" fmla="*/ 4 w 88"/>
                  <a:gd name="T21" fmla="*/ 2 h 77"/>
                  <a:gd name="T22" fmla="*/ 6 w 88"/>
                  <a:gd name="T23" fmla="*/ 1 h 77"/>
                  <a:gd name="T24" fmla="*/ 5 w 88"/>
                  <a:gd name="T25" fmla="*/ 1 h 77"/>
                  <a:gd name="T26" fmla="*/ 5 w 88"/>
                  <a:gd name="T27" fmla="*/ 1 h 77"/>
                  <a:gd name="T28" fmla="*/ 4 w 88"/>
                  <a:gd name="T29" fmla="*/ 1 h 77"/>
                  <a:gd name="T30" fmla="*/ 5 w 88"/>
                  <a:gd name="T31" fmla="*/ 1 h 77"/>
                  <a:gd name="T32" fmla="*/ 4 w 88"/>
                  <a:gd name="T33" fmla="*/ 1 h 77"/>
                  <a:gd name="T34" fmla="*/ 5 w 88"/>
                  <a:gd name="T35" fmla="*/ 0 h 77"/>
                  <a:gd name="T36" fmla="*/ 4 w 88"/>
                  <a:gd name="T37" fmla="*/ 1 h 77"/>
                  <a:gd name="T38" fmla="*/ 4 w 88"/>
                  <a:gd name="T39" fmla="*/ 1 h 77"/>
                  <a:gd name="T40" fmla="*/ 4 w 88"/>
                  <a:gd name="T41" fmla="*/ 1 h 77"/>
                  <a:gd name="T42" fmla="*/ 3 w 88"/>
                  <a:gd name="T43" fmla="*/ 1 h 77"/>
                  <a:gd name="T44" fmla="*/ 3 w 88"/>
                  <a:gd name="T45" fmla="*/ 0 h 77"/>
                  <a:gd name="T46" fmla="*/ 3 w 88"/>
                  <a:gd name="T47" fmla="*/ 0 h 77"/>
                  <a:gd name="T48" fmla="*/ 4 w 88"/>
                  <a:gd name="T49" fmla="*/ 1 h 77"/>
                  <a:gd name="T50" fmla="*/ 3 w 88"/>
                  <a:gd name="T51" fmla="*/ 1 h 77"/>
                  <a:gd name="T52" fmla="*/ 2 w 88"/>
                  <a:gd name="T53" fmla="*/ 0 h 77"/>
                  <a:gd name="T54" fmla="*/ 2 w 88"/>
                  <a:gd name="T55" fmla="*/ 0 h 77"/>
                  <a:gd name="T56" fmla="*/ 2 w 88"/>
                  <a:gd name="T57" fmla="*/ 1 h 77"/>
                  <a:gd name="T58" fmla="*/ 3 w 88"/>
                  <a:gd name="T59" fmla="*/ 1 h 77"/>
                  <a:gd name="T60" fmla="*/ 2 w 88"/>
                  <a:gd name="T61" fmla="*/ 1 h 77"/>
                  <a:gd name="T62" fmla="*/ 1 w 88"/>
                  <a:gd name="T63" fmla="*/ 2 h 77"/>
                  <a:gd name="T64" fmla="*/ 1 w 88"/>
                  <a:gd name="T65" fmla="*/ 1 h 77"/>
                  <a:gd name="T66" fmla="*/ 1 w 88"/>
                  <a:gd name="T67" fmla="*/ 1 h 77"/>
                  <a:gd name="T68" fmla="*/ 2 w 88"/>
                  <a:gd name="T69" fmla="*/ 2 h 77"/>
                  <a:gd name="T70" fmla="*/ 2 w 88"/>
                  <a:gd name="T71" fmla="*/ 2 h 77"/>
                  <a:gd name="T72" fmla="*/ 0 w 88"/>
                  <a:gd name="T73" fmla="*/ 2 h 77"/>
                  <a:gd name="T74" fmla="*/ 0 w 88"/>
                  <a:gd name="T75" fmla="*/ 2 h 77"/>
                  <a:gd name="T76" fmla="*/ 1 w 88"/>
                  <a:gd name="T77" fmla="*/ 2 h 77"/>
                  <a:gd name="T78" fmla="*/ 2 w 88"/>
                  <a:gd name="T79" fmla="*/ 3 h 77"/>
                  <a:gd name="T80" fmla="*/ 1 w 88"/>
                  <a:gd name="T81" fmla="*/ 2 h 77"/>
                  <a:gd name="T82" fmla="*/ 2 w 88"/>
                  <a:gd name="T83" fmla="*/ 3 h 77"/>
                  <a:gd name="T84" fmla="*/ 0 w 88"/>
                  <a:gd name="T85" fmla="*/ 3 h 77"/>
                  <a:gd name="T86" fmla="*/ 0 w 88"/>
                  <a:gd name="T87" fmla="*/ 3 h 77"/>
                  <a:gd name="T88" fmla="*/ 1 w 88"/>
                  <a:gd name="T89" fmla="*/ 4 h 77"/>
                  <a:gd name="T90" fmla="*/ 2 w 88"/>
                  <a:gd name="T91" fmla="*/ 3 h 77"/>
                  <a:gd name="T92" fmla="*/ 1 w 88"/>
                  <a:gd name="T93" fmla="*/ 4 h 77"/>
                  <a:gd name="T94" fmla="*/ 2 w 88"/>
                  <a:gd name="T95" fmla="*/ 4 h 77"/>
                  <a:gd name="T96" fmla="*/ 2 w 88"/>
                  <a:gd name="T97" fmla="*/ 4 h 77"/>
                  <a:gd name="T98" fmla="*/ 2 w 88"/>
                  <a:gd name="T99" fmla="*/ 3 h 77"/>
                  <a:gd name="T100" fmla="*/ 2 w 88"/>
                  <a:gd name="T101" fmla="*/ 3 h 77"/>
                  <a:gd name="T102" fmla="*/ 3 w 88"/>
                  <a:gd name="T103" fmla="*/ 3 h 77"/>
                  <a:gd name="T104" fmla="*/ 3 w 88"/>
                  <a:gd name="T105" fmla="*/ 5 h 77"/>
                  <a:gd name="T106" fmla="*/ 3 w 88"/>
                  <a:gd name="T107" fmla="*/ 5 h 77"/>
                  <a:gd name="T108" fmla="*/ 4 w 88"/>
                  <a:gd name="T109" fmla="*/ 4 h 77"/>
                  <a:gd name="T110" fmla="*/ 3 w 88"/>
                  <a:gd name="T111" fmla="*/ 3 h 77"/>
                  <a:gd name="T112" fmla="*/ 4 w 88"/>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8"/>
                  <a:gd name="T172" fmla="*/ 0 h 77"/>
                  <a:gd name="T173" fmla="*/ 88 w 88"/>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8" h="77">
                    <a:moveTo>
                      <a:pt x="55" y="52"/>
                    </a:moveTo>
                    <a:lnTo>
                      <a:pt x="62" y="49"/>
                    </a:lnTo>
                    <a:lnTo>
                      <a:pt x="69" y="66"/>
                    </a:lnTo>
                    <a:lnTo>
                      <a:pt x="64" y="69"/>
                    </a:lnTo>
                    <a:lnTo>
                      <a:pt x="55" y="52"/>
                    </a:lnTo>
                    <a:close/>
                    <a:moveTo>
                      <a:pt x="73" y="64"/>
                    </a:moveTo>
                    <a:lnTo>
                      <a:pt x="71" y="65"/>
                    </a:lnTo>
                    <a:lnTo>
                      <a:pt x="69" y="66"/>
                    </a:lnTo>
                    <a:lnTo>
                      <a:pt x="65" y="57"/>
                    </a:lnTo>
                    <a:lnTo>
                      <a:pt x="73" y="64"/>
                    </a:lnTo>
                    <a:close/>
                    <a:moveTo>
                      <a:pt x="58" y="50"/>
                    </a:moveTo>
                    <a:lnTo>
                      <a:pt x="62" y="47"/>
                    </a:lnTo>
                    <a:lnTo>
                      <a:pt x="75" y="60"/>
                    </a:lnTo>
                    <a:lnTo>
                      <a:pt x="73" y="64"/>
                    </a:lnTo>
                    <a:lnTo>
                      <a:pt x="58" y="50"/>
                    </a:lnTo>
                    <a:close/>
                    <a:moveTo>
                      <a:pt x="62" y="47"/>
                    </a:moveTo>
                    <a:lnTo>
                      <a:pt x="62" y="47"/>
                    </a:lnTo>
                    <a:lnTo>
                      <a:pt x="68" y="54"/>
                    </a:lnTo>
                    <a:lnTo>
                      <a:pt x="62" y="47"/>
                    </a:lnTo>
                    <a:close/>
                    <a:moveTo>
                      <a:pt x="62" y="47"/>
                    </a:moveTo>
                    <a:lnTo>
                      <a:pt x="65" y="44"/>
                    </a:lnTo>
                    <a:lnTo>
                      <a:pt x="78" y="58"/>
                    </a:lnTo>
                    <a:lnTo>
                      <a:pt x="75" y="61"/>
                    </a:lnTo>
                    <a:lnTo>
                      <a:pt x="62" y="47"/>
                    </a:lnTo>
                    <a:close/>
                    <a:moveTo>
                      <a:pt x="78" y="58"/>
                    </a:moveTo>
                    <a:lnTo>
                      <a:pt x="78" y="58"/>
                    </a:lnTo>
                    <a:lnTo>
                      <a:pt x="71" y="52"/>
                    </a:lnTo>
                    <a:lnTo>
                      <a:pt x="78" y="58"/>
                    </a:lnTo>
                    <a:close/>
                    <a:moveTo>
                      <a:pt x="65" y="44"/>
                    </a:moveTo>
                    <a:lnTo>
                      <a:pt x="68" y="42"/>
                    </a:lnTo>
                    <a:lnTo>
                      <a:pt x="81" y="55"/>
                    </a:lnTo>
                    <a:lnTo>
                      <a:pt x="78" y="58"/>
                    </a:lnTo>
                    <a:lnTo>
                      <a:pt x="65" y="44"/>
                    </a:lnTo>
                    <a:close/>
                    <a:moveTo>
                      <a:pt x="84" y="53"/>
                    </a:moveTo>
                    <a:lnTo>
                      <a:pt x="82" y="54"/>
                    </a:lnTo>
                    <a:lnTo>
                      <a:pt x="81" y="55"/>
                    </a:lnTo>
                    <a:lnTo>
                      <a:pt x="75" y="48"/>
                    </a:lnTo>
                    <a:lnTo>
                      <a:pt x="84" y="53"/>
                    </a:lnTo>
                    <a:close/>
                    <a:moveTo>
                      <a:pt x="66" y="44"/>
                    </a:moveTo>
                    <a:lnTo>
                      <a:pt x="69" y="37"/>
                    </a:lnTo>
                    <a:lnTo>
                      <a:pt x="87" y="46"/>
                    </a:lnTo>
                    <a:lnTo>
                      <a:pt x="84" y="53"/>
                    </a:lnTo>
                    <a:lnTo>
                      <a:pt x="66" y="44"/>
                    </a:lnTo>
                    <a:close/>
                    <a:moveTo>
                      <a:pt x="88" y="42"/>
                    </a:moveTo>
                    <a:lnTo>
                      <a:pt x="88" y="44"/>
                    </a:lnTo>
                    <a:lnTo>
                      <a:pt x="87" y="46"/>
                    </a:lnTo>
                    <a:lnTo>
                      <a:pt x="78" y="42"/>
                    </a:lnTo>
                    <a:lnTo>
                      <a:pt x="88" y="42"/>
                    </a:lnTo>
                    <a:close/>
                    <a:moveTo>
                      <a:pt x="68" y="42"/>
                    </a:moveTo>
                    <a:lnTo>
                      <a:pt x="68" y="38"/>
                    </a:lnTo>
                    <a:lnTo>
                      <a:pt x="88" y="38"/>
                    </a:lnTo>
                    <a:lnTo>
                      <a:pt x="88" y="42"/>
                    </a:lnTo>
                    <a:lnTo>
                      <a:pt x="68" y="42"/>
                    </a:lnTo>
                    <a:close/>
                    <a:moveTo>
                      <a:pt x="68" y="38"/>
                    </a:moveTo>
                    <a:lnTo>
                      <a:pt x="68" y="35"/>
                    </a:lnTo>
                    <a:lnTo>
                      <a:pt x="88" y="35"/>
                    </a:lnTo>
                    <a:lnTo>
                      <a:pt x="88" y="38"/>
                    </a:lnTo>
                    <a:lnTo>
                      <a:pt x="68" y="38"/>
                    </a:lnTo>
                    <a:close/>
                    <a:moveTo>
                      <a:pt x="68" y="35"/>
                    </a:moveTo>
                    <a:lnTo>
                      <a:pt x="68" y="28"/>
                    </a:lnTo>
                    <a:lnTo>
                      <a:pt x="88" y="28"/>
                    </a:lnTo>
                    <a:lnTo>
                      <a:pt x="88" y="35"/>
                    </a:lnTo>
                    <a:lnTo>
                      <a:pt x="68" y="35"/>
                    </a:lnTo>
                    <a:close/>
                    <a:moveTo>
                      <a:pt x="68" y="28"/>
                    </a:moveTo>
                    <a:lnTo>
                      <a:pt x="68" y="25"/>
                    </a:lnTo>
                    <a:lnTo>
                      <a:pt x="88" y="25"/>
                    </a:lnTo>
                    <a:lnTo>
                      <a:pt x="88" y="28"/>
                    </a:lnTo>
                    <a:lnTo>
                      <a:pt x="68" y="28"/>
                    </a:lnTo>
                    <a:close/>
                    <a:moveTo>
                      <a:pt x="85" y="18"/>
                    </a:moveTo>
                    <a:lnTo>
                      <a:pt x="88" y="22"/>
                    </a:lnTo>
                    <a:lnTo>
                      <a:pt x="88" y="25"/>
                    </a:lnTo>
                    <a:lnTo>
                      <a:pt x="78" y="25"/>
                    </a:lnTo>
                    <a:lnTo>
                      <a:pt x="85" y="18"/>
                    </a:lnTo>
                    <a:close/>
                    <a:moveTo>
                      <a:pt x="71" y="33"/>
                    </a:moveTo>
                    <a:lnTo>
                      <a:pt x="68" y="29"/>
                    </a:lnTo>
                    <a:lnTo>
                      <a:pt x="81" y="15"/>
                    </a:lnTo>
                    <a:lnTo>
                      <a:pt x="85" y="18"/>
                    </a:lnTo>
                    <a:lnTo>
                      <a:pt x="71" y="33"/>
                    </a:lnTo>
                    <a:close/>
                    <a:moveTo>
                      <a:pt x="68" y="29"/>
                    </a:moveTo>
                    <a:lnTo>
                      <a:pt x="65" y="26"/>
                    </a:lnTo>
                    <a:lnTo>
                      <a:pt x="65" y="23"/>
                    </a:lnTo>
                    <a:lnTo>
                      <a:pt x="75" y="23"/>
                    </a:lnTo>
                    <a:lnTo>
                      <a:pt x="68" y="29"/>
                    </a:lnTo>
                    <a:close/>
                    <a:moveTo>
                      <a:pt x="65" y="23"/>
                    </a:moveTo>
                    <a:lnTo>
                      <a:pt x="65" y="16"/>
                    </a:lnTo>
                    <a:lnTo>
                      <a:pt x="85" y="16"/>
                    </a:lnTo>
                    <a:lnTo>
                      <a:pt x="85" y="23"/>
                    </a:lnTo>
                    <a:lnTo>
                      <a:pt x="65" y="23"/>
                    </a:lnTo>
                    <a:close/>
                    <a:moveTo>
                      <a:pt x="75" y="6"/>
                    </a:moveTo>
                    <a:lnTo>
                      <a:pt x="85" y="6"/>
                    </a:lnTo>
                    <a:lnTo>
                      <a:pt x="85" y="16"/>
                    </a:lnTo>
                    <a:lnTo>
                      <a:pt x="75" y="16"/>
                    </a:lnTo>
                    <a:lnTo>
                      <a:pt x="75" y="6"/>
                    </a:lnTo>
                    <a:close/>
                    <a:moveTo>
                      <a:pt x="75" y="25"/>
                    </a:moveTo>
                    <a:lnTo>
                      <a:pt x="71" y="25"/>
                    </a:lnTo>
                    <a:lnTo>
                      <a:pt x="71" y="6"/>
                    </a:lnTo>
                    <a:lnTo>
                      <a:pt x="75" y="6"/>
                    </a:lnTo>
                    <a:lnTo>
                      <a:pt x="75" y="25"/>
                    </a:lnTo>
                    <a:close/>
                    <a:moveTo>
                      <a:pt x="71" y="25"/>
                    </a:moveTo>
                    <a:lnTo>
                      <a:pt x="68" y="25"/>
                    </a:lnTo>
                    <a:lnTo>
                      <a:pt x="65" y="23"/>
                    </a:lnTo>
                    <a:lnTo>
                      <a:pt x="71" y="16"/>
                    </a:lnTo>
                    <a:lnTo>
                      <a:pt x="71" y="25"/>
                    </a:lnTo>
                    <a:close/>
                    <a:moveTo>
                      <a:pt x="65" y="23"/>
                    </a:moveTo>
                    <a:lnTo>
                      <a:pt x="62" y="20"/>
                    </a:lnTo>
                    <a:lnTo>
                      <a:pt x="75" y="6"/>
                    </a:lnTo>
                    <a:lnTo>
                      <a:pt x="78" y="10"/>
                    </a:lnTo>
                    <a:lnTo>
                      <a:pt x="65" y="23"/>
                    </a:lnTo>
                    <a:close/>
                    <a:moveTo>
                      <a:pt x="73" y="4"/>
                    </a:moveTo>
                    <a:lnTo>
                      <a:pt x="74" y="5"/>
                    </a:lnTo>
                    <a:lnTo>
                      <a:pt x="75" y="6"/>
                    </a:lnTo>
                    <a:lnTo>
                      <a:pt x="68" y="13"/>
                    </a:lnTo>
                    <a:lnTo>
                      <a:pt x="73" y="4"/>
                    </a:lnTo>
                    <a:close/>
                    <a:moveTo>
                      <a:pt x="65" y="22"/>
                    </a:moveTo>
                    <a:lnTo>
                      <a:pt x="58" y="18"/>
                    </a:lnTo>
                    <a:lnTo>
                      <a:pt x="66" y="1"/>
                    </a:lnTo>
                    <a:lnTo>
                      <a:pt x="73" y="4"/>
                    </a:lnTo>
                    <a:lnTo>
                      <a:pt x="65" y="22"/>
                    </a:lnTo>
                    <a:close/>
                    <a:moveTo>
                      <a:pt x="63" y="0"/>
                    </a:moveTo>
                    <a:lnTo>
                      <a:pt x="65" y="0"/>
                    </a:lnTo>
                    <a:lnTo>
                      <a:pt x="66" y="1"/>
                    </a:lnTo>
                    <a:lnTo>
                      <a:pt x="63" y="10"/>
                    </a:lnTo>
                    <a:lnTo>
                      <a:pt x="63" y="0"/>
                    </a:lnTo>
                    <a:close/>
                    <a:moveTo>
                      <a:pt x="63" y="20"/>
                    </a:moveTo>
                    <a:lnTo>
                      <a:pt x="59" y="20"/>
                    </a:lnTo>
                    <a:lnTo>
                      <a:pt x="59" y="0"/>
                    </a:lnTo>
                    <a:lnTo>
                      <a:pt x="63" y="0"/>
                    </a:lnTo>
                    <a:lnTo>
                      <a:pt x="63" y="20"/>
                    </a:lnTo>
                    <a:close/>
                    <a:moveTo>
                      <a:pt x="59" y="20"/>
                    </a:moveTo>
                    <a:lnTo>
                      <a:pt x="53" y="20"/>
                    </a:lnTo>
                    <a:lnTo>
                      <a:pt x="53" y="0"/>
                    </a:lnTo>
                    <a:lnTo>
                      <a:pt x="59" y="0"/>
                    </a:lnTo>
                    <a:lnTo>
                      <a:pt x="59" y="20"/>
                    </a:lnTo>
                    <a:close/>
                    <a:moveTo>
                      <a:pt x="53" y="20"/>
                    </a:moveTo>
                    <a:lnTo>
                      <a:pt x="49" y="20"/>
                    </a:lnTo>
                    <a:lnTo>
                      <a:pt x="49" y="0"/>
                    </a:lnTo>
                    <a:lnTo>
                      <a:pt x="53" y="0"/>
                    </a:lnTo>
                    <a:lnTo>
                      <a:pt x="53" y="20"/>
                    </a:lnTo>
                    <a:close/>
                    <a:moveTo>
                      <a:pt x="45" y="1"/>
                    </a:moveTo>
                    <a:lnTo>
                      <a:pt x="47" y="0"/>
                    </a:lnTo>
                    <a:lnTo>
                      <a:pt x="49" y="0"/>
                    </a:lnTo>
                    <a:lnTo>
                      <a:pt x="49" y="10"/>
                    </a:lnTo>
                    <a:lnTo>
                      <a:pt x="45" y="1"/>
                    </a:lnTo>
                    <a:close/>
                    <a:moveTo>
                      <a:pt x="54" y="18"/>
                    </a:moveTo>
                    <a:lnTo>
                      <a:pt x="47" y="22"/>
                    </a:lnTo>
                    <a:lnTo>
                      <a:pt x="38" y="4"/>
                    </a:lnTo>
                    <a:lnTo>
                      <a:pt x="45" y="1"/>
                    </a:lnTo>
                    <a:lnTo>
                      <a:pt x="54" y="18"/>
                    </a:lnTo>
                    <a:close/>
                    <a:moveTo>
                      <a:pt x="47" y="22"/>
                    </a:moveTo>
                    <a:lnTo>
                      <a:pt x="45" y="23"/>
                    </a:lnTo>
                    <a:lnTo>
                      <a:pt x="43" y="23"/>
                    </a:lnTo>
                    <a:lnTo>
                      <a:pt x="43" y="13"/>
                    </a:lnTo>
                    <a:lnTo>
                      <a:pt x="47" y="22"/>
                    </a:lnTo>
                    <a:close/>
                    <a:moveTo>
                      <a:pt x="43" y="23"/>
                    </a:moveTo>
                    <a:lnTo>
                      <a:pt x="37" y="23"/>
                    </a:lnTo>
                    <a:lnTo>
                      <a:pt x="37" y="3"/>
                    </a:lnTo>
                    <a:lnTo>
                      <a:pt x="43" y="3"/>
                    </a:lnTo>
                    <a:lnTo>
                      <a:pt x="43" y="23"/>
                    </a:lnTo>
                    <a:close/>
                    <a:moveTo>
                      <a:pt x="30" y="6"/>
                    </a:moveTo>
                    <a:lnTo>
                      <a:pt x="33" y="3"/>
                    </a:lnTo>
                    <a:lnTo>
                      <a:pt x="37" y="3"/>
                    </a:lnTo>
                    <a:lnTo>
                      <a:pt x="37" y="13"/>
                    </a:lnTo>
                    <a:lnTo>
                      <a:pt x="30" y="6"/>
                    </a:lnTo>
                    <a:close/>
                    <a:moveTo>
                      <a:pt x="44" y="20"/>
                    </a:moveTo>
                    <a:lnTo>
                      <a:pt x="41" y="23"/>
                    </a:lnTo>
                    <a:lnTo>
                      <a:pt x="27" y="10"/>
                    </a:lnTo>
                    <a:lnTo>
                      <a:pt x="30" y="6"/>
                    </a:lnTo>
                    <a:lnTo>
                      <a:pt x="44" y="20"/>
                    </a:lnTo>
                    <a:close/>
                    <a:moveTo>
                      <a:pt x="41" y="23"/>
                    </a:moveTo>
                    <a:lnTo>
                      <a:pt x="39" y="24"/>
                    </a:lnTo>
                    <a:lnTo>
                      <a:pt x="38" y="25"/>
                    </a:lnTo>
                    <a:lnTo>
                      <a:pt x="34" y="16"/>
                    </a:lnTo>
                    <a:lnTo>
                      <a:pt x="41" y="23"/>
                    </a:lnTo>
                    <a:close/>
                    <a:moveTo>
                      <a:pt x="38" y="25"/>
                    </a:moveTo>
                    <a:lnTo>
                      <a:pt x="32" y="27"/>
                    </a:lnTo>
                    <a:lnTo>
                      <a:pt x="23" y="11"/>
                    </a:lnTo>
                    <a:lnTo>
                      <a:pt x="30" y="7"/>
                    </a:lnTo>
                    <a:lnTo>
                      <a:pt x="38" y="25"/>
                    </a:lnTo>
                    <a:close/>
                    <a:moveTo>
                      <a:pt x="21" y="13"/>
                    </a:moveTo>
                    <a:lnTo>
                      <a:pt x="22" y="12"/>
                    </a:lnTo>
                    <a:lnTo>
                      <a:pt x="23" y="11"/>
                    </a:lnTo>
                    <a:lnTo>
                      <a:pt x="27" y="20"/>
                    </a:lnTo>
                    <a:lnTo>
                      <a:pt x="21" y="13"/>
                    </a:lnTo>
                    <a:close/>
                    <a:moveTo>
                      <a:pt x="34" y="26"/>
                    </a:moveTo>
                    <a:lnTo>
                      <a:pt x="31" y="29"/>
                    </a:lnTo>
                    <a:lnTo>
                      <a:pt x="17" y="16"/>
                    </a:lnTo>
                    <a:lnTo>
                      <a:pt x="21" y="13"/>
                    </a:lnTo>
                    <a:lnTo>
                      <a:pt x="34" y="26"/>
                    </a:lnTo>
                    <a:close/>
                    <a:moveTo>
                      <a:pt x="31" y="29"/>
                    </a:moveTo>
                    <a:lnTo>
                      <a:pt x="21" y="38"/>
                    </a:lnTo>
                    <a:lnTo>
                      <a:pt x="31" y="29"/>
                    </a:lnTo>
                    <a:lnTo>
                      <a:pt x="24" y="23"/>
                    </a:lnTo>
                    <a:lnTo>
                      <a:pt x="31" y="29"/>
                    </a:lnTo>
                    <a:close/>
                    <a:moveTo>
                      <a:pt x="31" y="29"/>
                    </a:moveTo>
                    <a:lnTo>
                      <a:pt x="27" y="33"/>
                    </a:lnTo>
                    <a:lnTo>
                      <a:pt x="14" y="18"/>
                    </a:lnTo>
                    <a:lnTo>
                      <a:pt x="17" y="15"/>
                    </a:lnTo>
                    <a:lnTo>
                      <a:pt x="31" y="29"/>
                    </a:lnTo>
                    <a:close/>
                    <a:moveTo>
                      <a:pt x="12" y="22"/>
                    </a:moveTo>
                    <a:lnTo>
                      <a:pt x="13" y="20"/>
                    </a:lnTo>
                    <a:lnTo>
                      <a:pt x="14" y="18"/>
                    </a:lnTo>
                    <a:lnTo>
                      <a:pt x="21" y="25"/>
                    </a:lnTo>
                    <a:lnTo>
                      <a:pt x="12" y="22"/>
                    </a:lnTo>
                    <a:close/>
                    <a:moveTo>
                      <a:pt x="30" y="29"/>
                    </a:moveTo>
                    <a:lnTo>
                      <a:pt x="26" y="36"/>
                    </a:lnTo>
                    <a:lnTo>
                      <a:pt x="10" y="27"/>
                    </a:lnTo>
                    <a:lnTo>
                      <a:pt x="12" y="22"/>
                    </a:lnTo>
                    <a:lnTo>
                      <a:pt x="30" y="29"/>
                    </a:lnTo>
                    <a:close/>
                    <a:moveTo>
                      <a:pt x="26" y="36"/>
                    </a:moveTo>
                    <a:lnTo>
                      <a:pt x="25" y="37"/>
                    </a:lnTo>
                    <a:lnTo>
                      <a:pt x="24" y="38"/>
                    </a:lnTo>
                    <a:lnTo>
                      <a:pt x="17" y="32"/>
                    </a:lnTo>
                    <a:lnTo>
                      <a:pt x="26" y="36"/>
                    </a:lnTo>
                    <a:close/>
                    <a:moveTo>
                      <a:pt x="24" y="38"/>
                    </a:moveTo>
                    <a:lnTo>
                      <a:pt x="21" y="42"/>
                    </a:lnTo>
                    <a:lnTo>
                      <a:pt x="8" y="28"/>
                    </a:lnTo>
                    <a:lnTo>
                      <a:pt x="11" y="25"/>
                    </a:lnTo>
                    <a:lnTo>
                      <a:pt x="24" y="38"/>
                    </a:lnTo>
                    <a:close/>
                    <a:moveTo>
                      <a:pt x="5" y="35"/>
                    </a:moveTo>
                    <a:lnTo>
                      <a:pt x="5" y="32"/>
                    </a:lnTo>
                    <a:lnTo>
                      <a:pt x="8" y="28"/>
                    </a:lnTo>
                    <a:lnTo>
                      <a:pt x="14" y="35"/>
                    </a:lnTo>
                    <a:lnTo>
                      <a:pt x="5" y="35"/>
                    </a:lnTo>
                    <a:close/>
                    <a:moveTo>
                      <a:pt x="24" y="35"/>
                    </a:moveTo>
                    <a:lnTo>
                      <a:pt x="24" y="38"/>
                    </a:lnTo>
                    <a:lnTo>
                      <a:pt x="5" y="38"/>
                    </a:lnTo>
                    <a:lnTo>
                      <a:pt x="5" y="35"/>
                    </a:lnTo>
                    <a:lnTo>
                      <a:pt x="24" y="35"/>
                    </a:lnTo>
                    <a:close/>
                    <a:moveTo>
                      <a:pt x="24" y="38"/>
                    </a:moveTo>
                    <a:lnTo>
                      <a:pt x="24" y="41"/>
                    </a:lnTo>
                    <a:lnTo>
                      <a:pt x="23" y="43"/>
                    </a:lnTo>
                    <a:lnTo>
                      <a:pt x="14" y="38"/>
                    </a:lnTo>
                    <a:lnTo>
                      <a:pt x="24" y="38"/>
                    </a:lnTo>
                    <a:close/>
                    <a:moveTo>
                      <a:pt x="23" y="43"/>
                    </a:moveTo>
                    <a:lnTo>
                      <a:pt x="20" y="49"/>
                    </a:lnTo>
                    <a:lnTo>
                      <a:pt x="3" y="41"/>
                    </a:lnTo>
                    <a:lnTo>
                      <a:pt x="6" y="34"/>
                    </a:lnTo>
                    <a:lnTo>
                      <a:pt x="23" y="43"/>
                    </a:lnTo>
                    <a:close/>
                    <a:moveTo>
                      <a:pt x="4" y="52"/>
                    </a:moveTo>
                    <a:lnTo>
                      <a:pt x="0" y="46"/>
                    </a:lnTo>
                    <a:lnTo>
                      <a:pt x="3" y="41"/>
                    </a:lnTo>
                    <a:lnTo>
                      <a:pt x="11" y="45"/>
                    </a:lnTo>
                    <a:lnTo>
                      <a:pt x="4" y="52"/>
                    </a:lnTo>
                    <a:close/>
                    <a:moveTo>
                      <a:pt x="19" y="38"/>
                    </a:moveTo>
                    <a:lnTo>
                      <a:pt x="21" y="42"/>
                    </a:lnTo>
                    <a:lnTo>
                      <a:pt x="8" y="55"/>
                    </a:lnTo>
                    <a:lnTo>
                      <a:pt x="4" y="52"/>
                    </a:lnTo>
                    <a:lnTo>
                      <a:pt x="19" y="38"/>
                    </a:lnTo>
                    <a:close/>
                    <a:moveTo>
                      <a:pt x="21" y="42"/>
                    </a:moveTo>
                    <a:lnTo>
                      <a:pt x="24" y="44"/>
                    </a:lnTo>
                    <a:lnTo>
                      <a:pt x="24" y="48"/>
                    </a:lnTo>
                    <a:lnTo>
                      <a:pt x="14" y="48"/>
                    </a:lnTo>
                    <a:lnTo>
                      <a:pt x="21" y="42"/>
                    </a:lnTo>
                    <a:close/>
                    <a:moveTo>
                      <a:pt x="24" y="48"/>
                    </a:moveTo>
                    <a:lnTo>
                      <a:pt x="24" y="52"/>
                    </a:lnTo>
                    <a:lnTo>
                      <a:pt x="5" y="52"/>
                    </a:lnTo>
                    <a:lnTo>
                      <a:pt x="5" y="48"/>
                    </a:lnTo>
                    <a:lnTo>
                      <a:pt x="24" y="48"/>
                    </a:lnTo>
                    <a:close/>
                    <a:moveTo>
                      <a:pt x="24" y="52"/>
                    </a:moveTo>
                    <a:lnTo>
                      <a:pt x="24" y="57"/>
                    </a:lnTo>
                    <a:lnTo>
                      <a:pt x="5" y="57"/>
                    </a:lnTo>
                    <a:lnTo>
                      <a:pt x="5" y="52"/>
                    </a:lnTo>
                    <a:lnTo>
                      <a:pt x="24" y="52"/>
                    </a:lnTo>
                    <a:close/>
                    <a:moveTo>
                      <a:pt x="8" y="64"/>
                    </a:moveTo>
                    <a:lnTo>
                      <a:pt x="5" y="61"/>
                    </a:lnTo>
                    <a:lnTo>
                      <a:pt x="5" y="57"/>
                    </a:lnTo>
                    <a:lnTo>
                      <a:pt x="14" y="57"/>
                    </a:lnTo>
                    <a:lnTo>
                      <a:pt x="8" y="64"/>
                    </a:lnTo>
                    <a:close/>
                    <a:moveTo>
                      <a:pt x="21" y="50"/>
                    </a:moveTo>
                    <a:lnTo>
                      <a:pt x="24" y="54"/>
                    </a:lnTo>
                    <a:lnTo>
                      <a:pt x="11" y="67"/>
                    </a:lnTo>
                    <a:lnTo>
                      <a:pt x="8" y="64"/>
                    </a:lnTo>
                    <a:lnTo>
                      <a:pt x="21" y="50"/>
                    </a:lnTo>
                    <a:close/>
                    <a:moveTo>
                      <a:pt x="24" y="54"/>
                    </a:moveTo>
                    <a:lnTo>
                      <a:pt x="27" y="57"/>
                    </a:lnTo>
                    <a:lnTo>
                      <a:pt x="14" y="70"/>
                    </a:lnTo>
                    <a:lnTo>
                      <a:pt x="11" y="67"/>
                    </a:lnTo>
                    <a:lnTo>
                      <a:pt x="24" y="54"/>
                    </a:lnTo>
                    <a:close/>
                    <a:moveTo>
                      <a:pt x="21" y="74"/>
                    </a:moveTo>
                    <a:lnTo>
                      <a:pt x="17" y="74"/>
                    </a:lnTo>
                    <a:lnTo>
                      <a:pt x="14" y="70"/>
                    </a:lnTo>
                    <a:lnTo>
                      <a:pt x="21" y="64"/>
                    </a:lnTo>
                    <a:lnTo>
                      <a:pt x="21" y="74"/>
                    </a:lnTo>
                    <a:close/>
                    <a:moveTo>
                      <a:pt x="21" y="54"/>
                    </a:moveTo>
                    <a:lnTo>
                      <a:pt x="24" y="54"/>
                    </a:lnTo>
                    <a:lnTo>
                      <a:pt x="24" y="74"/>
                    </a:lnTo>
                    <a:lnTo>
                      <a:pt x="21" y="74"/>
                    </a:lnTo>
                    <a:lnTo>
                      <a:pt x="21" y="54"/>
                    </a:lnTo>
                    <a:close/>
                    <a:moveTo>
                      <a:pt x="24" y="54"/>
                    </a:moveTo>
                    <a:lnTo>
                      <a:pt x="26" y="54"/>
                    </a:lnTo>
                    <a:lnTo>
                      <a:pt x="28" y="55"/>
                    </a:lnTo>
                    <a:lnTo>
                      <a:pt x="24" y="64"/>
                    </a:lnTo>
                    <a:lnTo>
                      <a:pt x="24" y="54"/>
                    </a:lnTo>
                    <a:close/>
                    <a:moveTo>
                      <a:pt x="28" y="55"/>
                    </a:moveTo>
                    <a:lnTo>
                      <a:pt x="35" y="58"/>
                    </a:lnTo>
                    <a:lnTo>
                      <a:pt x="26" y="76"/>
                    </a:lnTo>
                    <a:lnTo>
                      <a:pt x="20" y="72"/>
                    </a:lnTo>
                    <a:lnTo>
                      <a:pt x="28" y="55"/>
                    </a:lnTo>
                    <a:close/>
                    <a:moveTo>
                      <a:pt x="31" y="77"/>
                    </a:moveTo>
                    <a:lnTo>
                      <a:pt x="28" y="77"/>
                    </a:lnTo>
                    <a:lnTo>
                      <a:pt x="26" y="76"/>
                    </a:lnTo>
                    <a:lnTo>
                      <a:pt x="31" y="67"/>
                    </a:lnTo>
                    <a:lnTo>
                      <a:pt x="31" y="77"/>
                    </a:lnTo>
                    <a:close/>
                    <a:moveTo>
                      <a:pt x="31" y="57"/>
                    </a:moveTo>
                    <a:lnTo>
                      <a:pt x="34" y="57"/>
                    </a:lnTo>
                    <a:lnTo>
                      <a:pt x="34" y="77"/>
                    </a:lnTo>
                    <a:lnTo>
                      <a:pt x="31" y="77"/>
                    </a:lnTo>
                    <a:lnTo>
                      <a:pt x="31" y="57"/>
                    </a:lnTo>
                    <a:close/>
                    <a:moveTo>
                      <a:pt x="34" y="57"/>
                    </a:moveTo>
                    <a:lnTo>
                      <a:pt x="39" y="57"/>
                    </a:lnTo>
                    <a:lnTo>
                      <a:pt x="39" y="77"/>
                    </a:lnTo>
                    <a:lnTo>
                      <a:pt x="34" y="77"/>
                    </a:lnTo>
                    <a:lnTo>
                      <a:pt x="34" y="57"/>
                    </a:lnTo>
                    <a:close/>
                    <a:moveTo>
                      <a:pt x="39" y="57"/>
                    </a:moveTo>
                    <a:lnTo>
                      <a:pt x="43" y="57"/>
                    </a:lnTo>
                    <a:lnTo>
                      <a:pt x="43" y="77"/>
                    </a:lnTo>
                    <a:lnTo>
                      <a:pt x="39" y="77"/>
                    </a:lnTo>
                    <a:lnTo>
                      <a:pt x="39" y="57"/>
                    </a:lnTo>
                    <a:close/>
                    <a:moveTo>
                      <a:pt x="43" y="57"/>
                    </a:moveTo>
                    <a:lnTo>
                      <a:pt x="49" y="57"/>
                    </a:lnTo>
                    <a:lnTo>
                      <a:pt x="49" y="77"/>
                    </a:lnTo>
                    <a:lnTo>
                      <a:pt x="43" y="77"/>
                    </a:lnTo>
                    <a:lnTo>
                      <a:pt x="43" y="57"/>
                    </a:lnTo>
                    <a:close/>
                    <a:moveTo>
                      <a:pt x="56" y="74"/>
                    </a:moveTo>
                    <a:lnTo>
                      <a:pt x="54" y="77"/>
                    </a:lnTo>
                    <a:lnTo>
                      <a:pt x="49" y="77"/>
                    </a:lnTo>
                    <a:lnTo>
                      <a:pt x="49" y="67"/>
                    </a:lnTo>
                    <a:lnTo>
                      <a:pt x="56" y="74"/>
                    </a:lnTo>
                    <a:close/>
                    <a:moveTo>
                      <a:pt x="43" y="60"/>
                    </a:moveTo>
                    <a:lnTo>
                      <a:pt x="46" y="57"/>
                    </a:lnTo>
                    <a:lnTo>
                      <a:pt x="59" y="70"/>
                    </a:lnTo>
                    <a:lnTo>
                      <a:pt x="56" y="74"/>
                    </a:lnTo>
                    <a:lnTo>
                      <a:pt x="43" y="60"/>
                    </a:lnTo>
                    <a:close/>
                    <a:moveTo>
                      <a:pt x="46" y="57"/>
                    </a:moveTo>
                    <a:lnTo>
                      <a:pt x="47" y="56"/>
                    </a:lnTo>
                    <a:lnTo>
                      <a:pt x="48" y="55"/>
                    </a:lnTo>
                    <a:lnTo>
                      <a:pt x="53" y="64"/>
                    </a:lnTo>
                    <a:lnTo>
                      <a:pt x="46" y="57"/>
                    </a:lnTo>
                    <a:close/>
                    <a:moveTo>
                      <a:pt x="48" y="55"/>
                    </a:moveTo>
                    <a:lnTo>
                      <a:pt x="55" y="52"/>
                    </a:lnTo>
                    <a:lnTo>
                      <a:pt x="64" y="69"/>
                    </a:lnTo>
                    <a:lnTo>
                      <a:pt x="57" y="72"/>
                    </a:lnTo>
                    <a:lnTo>
                      <a:pt x="48"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1" name="Freeform 708">
                <a:extLst>
                  <a:ext uri="{FF2B5EF4-FFF2-40B4-BE49-F238E27FC236}">
                    <a16:creationId xmlns:a16="http://schemas.microsoft.com/office/drawing/2014/main" id="{1F386864-6401-44DB-B229-72087E73CD3A}"/>
                  </a:ext>
                </a:extLst>
              </p:cNvPr>
              <p:cNvSpPr>
                <a:spLocks/>
              </p:cNvSpPr>
              <p:nvPr/>
            </p:nvSpPr>
            <p:spPr bwMode="auto">
              <a:xfrm>
                <a:off x="3352" y="2546"/>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2 w 68"/>
                  <a:gd name="T41" fmla="*/ 0 h 57"/>
                  <a:gd name="T42" fmla="*/ 1 w 68"/>
                  <a:gd name="T43" fmla="*/ 0 h 57"/>
                  <a:gd name="T44" fmla="*/ 1 w 68"/>
                  <a:gd name="T45" fmla="*/ 1 h 57"/>
                  <a:gd name="T46" fmla="*/ 1 w 68"/>
                  <a:gd name="T47" fmla="*/ 1 h 57"/>
                  <a:gd name="T48" fmla="*/ 1 w 68"/>
                  <a:gd name="T49" fmla="*/ 1 h 57"/>
                  <a:gd name="T50" fmla="*/ 0 w 68"/>
                  <a:gd name="T51" fmla="*/ 1 h 57"/>
                  <a:gd name="T52" fmla="*/ 0 w 68"/>
                  <a:gd name="T53" fmla="*/ 2 h 57"/>
                  <a:gd name="T54" fmla="*/ 0 w 68"/>
                  <a:gd name="T55" fmla="*/ 2 h 57"/>
                  <a:gd name="T56" fmla="*/ 0 w 68"/>
                  <a:gd name="T57" fmla="*/ 2 h 57"/>
                  <a:gd name="T58" fmla="*/ 0 w 68"/>
                  <a:gd name="T59" fmla="*/ 3 h 57"/>
                  <a:gd name="T60" fmla="*/ 0 w 68"/>
                  <a:gd name="T61" fmla="*/ 3 h 57"/>
                  <a:gd name="T62" fmla="*/ 1 w 68"/>
                  <a:gd name="T63" fmla="*/ 3 h 57"/>
                  <a:gd name="T64" fmla="*/ 1 w 68"/>
                  <a:gd name="T65" fmla="*/ 3 h 57"/>
                  <a:gd name="T66" fmla="*/ 1 w 68"/>
                  <a:gd name="T67" fmla="*/ 3 h 57"/>
                  <a:gd name="T68" fmla="*/ 1 w 68"/>
                  <a:gd name="T69" fmla="*/ 3 h 57"/>
                  <a:gd name="T70" fmla="*/ 2 w 68"/>
                  <a:gd name="T71" fmla="*/ 3 h 57"/>
                  <a:gd name="T72" fmla="*/ 2 w 68"/>
                  <a:gd name="T73" fmla="*/ 3 h 57"/>
                  <a:gd name="T74" fmla="*/ 2 w 68"/>
                  <a:gd name="T75" fmla="*/ 3 h 57"/>
                  <a:gd name="T76" fmla="*/ 3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8" y="44"/>
                    </a:lnTo>
                    <a:lnTo>
                      <a:pt x="61" y="40"/>
                    </a:lnTo>
                    <a:lnTo>
                      <a:pt x="64" y="37"/>
                    </a:lnTo>
                    <a:lnTo>
                      <a:pt x="64" y="31"/>
                    </a:lnTo>
                    <a:lnTo>
                      <a:pt x="68" y="28"/>
                    </a:lnTo>
                    <a:lnTo>
                      <a:pt x="68" y="25"/>
                    </a:lnTo>
                    <a:lnTo>
                      <a:pt x="68" y="18"/>
                    </a:lnTo>
                    <a:lnTo>
                      <a:pt x="68" y="15"/>
                    </a:lnTo>
                    <a:lnTo>
                      <a:pt x="64" y="12"/>
                    </a:lnTo>
                    <a:lnTo>
                      <a:pt x="61" y="8"/>
                    </a:lnTo>
                    <a:lnTo>
                      <a:pt x="58" y="5"/>
                    </a:lnTo>
                    <a:lnTo>
                      <a:pt x="54" y="3"/>
                    </a:lnTo>
                    <a:lnTo>
                      <a:pt x="51" y="3"/>
                    </a:lnTo>
                    <a:lnTo>
                      <a:pt x="48" y="0"/>
                    </a:lnTo>
                    <a:lnTo>
                      <a:pt x="42" y="0"/>
                    </a:lnTo>
                    <a:lnTo>
                      <a:pt x="36" y="0"/>
                    </a:lnTo>
                    <a:lnTo>
                      <a:pt x="32" y="3"/>
                    </a:lnTo>
                    <a:lnTo>
                      <a:pt x="26" y="3"/>
                    </a:lnTo>
                    <a:lnTo>
                      <a:pt x="23" y="5"/>
                    </a:lnTo>
                    <a:lnTo>
                      <a:pt x="17" y="8"/>
                    </a:lnTo>
                    <a:lnTo>
                      <a:pt x="14" y="12"/>
                    </a:lnTo>
                    <a:lnTo>
                      <a:pt x="10" y="15"/>
                    </a:lnTo>
                    <a:lnTo>
                      <a:pt x="7" y="22"/>
                    </a:lnTo>
                    <a:lnTo>
                      <a:pt x="4" y="25"/>
                    </a:lnTo>
                    <a:lnTo>
                      <a:pt x="4" y="31"/>
                    </a:lnTo>
                    <a:lnTo>
                      <a:pt x="0" y="34"/>
                    </a:lnTo>
                    <a:lnTo>
                      <a:pt x="0" y="37"/>
                    </a:lnTo>
                    <a:lnTo>
                      <a:pt x="4" y="44"/>
                    </a:lnTo>
                    <a:lnTo>
                      <a:pt x="4" y="47"/>
                    </a:lnTo>
                    <a:lnTo>
                      <a:pt x="7" y="50"/>
                    </a:lnTo>
                    <a:lnTo>
                      <a:pt x="10" y="54"/>
                    </a:lnTo>
                    <a:lnTo>
                      <a:pt x="14" y="54"/>
                    </a:lnTo>
                    <a:lnTo>
                      <a:pt x="17" y="57"/>
                    </a:lnTo>
                    <a:lnTo>
                      <a:pt x="23" y="57"/>
                    </a:lnTo>
                    <a:lnTo>
                      <a:pt x="26" y="57"/>
                    </a:lnTo>
                    <a:lnTo>
                      <a:pt x="32" y="57"/>
                    </a:lnTo>
                    <a:lnTo>
                      <a:pt x="39" y="57"/>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2" name="Freeform 709">
                <a:extLst>
                  <a:ext uri="{FF2B5EF4-FFF2-40B4-BE49-F238E27FC236}">
                    <a16:creationId xmlns:a16="http://schemas.microsoft.com/office/drawing/2014/main" id="{B049CABE-7680-4431-BA02-F7B665DA3461}"/>
                  </a:ext>
                </a:extLst>
              </p:cNvPr>
              <p:cNvSpPr>
                <a:spLocks noEditPoints="1"/>
              </p:cNvSpPr>
              <p:nvPr/>
            </p:nvSpPr>
            <p:spPr bwMode="auto">
              <a:xfrm>
                <a:off x="3350" y="2543"/>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2 h 76"/>
                  <a:gd name="T24" fmla="*/ 5 w 86"/>
                  <a:gd name="T25" fmla="*/ 1 h 76"/>
                  <a:gd name="T26" fmla="*/ 5 w 86"/>
                  <a:gd name="T27" fmla="*/ 1 h 76"/>
                  <a:gd name="T28" fmla="*/ 4 w 86"/>
                  <a:gd name="T29" fmla="*/ 2 h 76"/>
                  <a:gd name="T30" fmla="*/ 4 w 86"/>
                  <a:gd name="T31" fmla="*/ 1 h 76"/>
                  <a:gd name="T32" fmla="*/ 3 w 86"/>
                  <a:gd name="T33" fmla="*/ 1 h 76"/>
                  <a:gd name="T34" fmla="*/ 4 w 86"/>
                  <a:gd name="T35" fmla="*/ 0 h 76"/>
                  <a:gd name="T36" fmla="*/ 4 w 86"/>
                  <a:gd name="T37" fmla="*/ 0 h 76"/>
                  <a:gd name="T38" fmla="*/ 4 w 86"/>
                  <a:gd name="T39" fmla="*/ 2 h 76"/>
                  <a:gd name="T40" fmla="*/ 3 w 86"/>
                  <a:gd name="T41" fmla="*/ 0 h 76"/>
                  <a:gd name="T42" fmla="*/ 3 w 86"/>
                  <a:gd name="T43" fmla="*/ 1 h 76"/>
                  <a:gd name="T44" fmla="*/ 3 w 86"/>
                  <a:gd name="T45" fmla="*/ 0 h 76"/>
                  <a:gd name="T46" fmla="*/ 3 w 86"/>
                  <a:gd name="T47" fmla="*/ 1 h 76"/>
                  <a:gd name="T48" fmla="*/ 3 w 86"/>
                  <a:gd name="T49" fmla="*/ 1 h 76"/>
                  <a:gd name="T50" fmla="*/ 2 w 86"/>
                  <a:gd name="T51" fmla="*/ 2 h 76"/>
                  <a:gd name="T52" fmla="*/ 2 w 86"/>
                  <a:gd name="T53" fmla="*/ 0 h 76"/>
                  <a:gd name="T54" fmla="*/ 1 w 86"/>
                  <a:gd name="T55" fmla="*/ 1 h 76"/>
                  <a:gd name="T56" fmla="*/ 2 w 86"/>
                  <a:gd name="T57" fmla="*/ 1 h 76"/>
                  <a:gd name="T58" fmla="*/ 2 w 86"/>
                  <a:gd name="T59" fmla="*/ 2 h 76"/>
                  <a:gd name="T60" fmla="*/ 2 w 86"/>
                  <a:gd name="T61" fmla="*/ 2 h 76"/>
                  <a:gd name="T62" fmla="*/ 0 w 86"/>
                  <a:gd name="T63" fmla="*/ 2 h 76"/>
                  <a:gd name="T64" fmla="*/ 1 w 86"/>
                  <a:gd name="T65" fmla="*/ 1 h 76"/>
                  <a:gd name="T66" fmla="*/ 1 w 86"/>
                  <a:gd name="T67" fmla="*/ 2 h 76"/>
                  <a:gd name="T68" fmla="*/ 2 w 86"/>
                  <a:gd name="T69" fmla="*/ 2 h 76"/>
                  <a:gd name="T70" fmla="*/ 1 w 86"/>
                  <a:gd name="T71" fmla="*/ 3 h 76"/>
                  <a:gd name="T72" fmla="*/ 0 w 86"/>
                  <a:gd name="T73" fmla="*/ 2 h 76"/>
                  <a:gd name="T74" fmla="*/ 0 w 86"/>
                  <a:gd name="T75" fmla="*/ 3 h 76"/>
                  <a:gd name="T76" fmla="*/ 1 w 86"/>
                  <a:gd name="T77" fmla="*/ 3 h 76"/>
                  <a:gd name="T78" fmla="*/ 1 w 86"/>
                  <a:gd name="T79" fmla="*/ 3 h 76"/>
                  <a:gd name="T80" fmla="*/ 1 w 86"/>
                  <a:gd name="T81" fmla="*/ 3 h 76"/>
                  <a:gd name="T82" fmla="*/ 0 w 86"/>
                  <a:gd name="T83" fmla="*/ 3 h 76"/>
                  <a:gd name="T84" fmla="*/ 0 w 86"/>
                  <a:gd name="T85" fmla="*/ 4 h 76"/>
                  <a:gd name="T86" fmla="*/ 1 w 86"/>
                  <a:gd name="T87" fmla="*/ 4 h 76"/>
                  <a:gd name="T88" fmla="*/ 1 w 86"/>
                  <a:gd name="T89" fmla="*/ 4 h 76"/>
                  <a:gd name="T90" fmla="*/ 1 w 86"/>
                  <a:gd name="T91" fmla="*/ 3 h 76"/>
                  <a:gd name="T92" fmla="*/ 0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4 h 76"/>
                  <a:gd name="T110" fmla="*/ 3 w 86"/>
                  <a:gd name="T111" fmla="*/ 5 h 76"/>
                  <a:gd name="T112" fmla="*/ 3 w 86"/>
                  <a:gd name="T113" fmla="*/ 4 h 76"/>
                  <a:gd name="T114" fmla="*/ 3 w 86"/>
                  <a:gd name="T115" fmla="*/ 4 h 76"/>
                  <a:gd name="T116" fmla="*/ 3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3" y="67"/>
                    </a:lnTo>
                    <a:lnTo>
                      <a:pt x="50" y="54"/>
                    </a:lnTo>
                    <a:close/>
                    <a:moveTo>
                      <a:pt x="54" y="50"/>
                    </a:moveTo>
                    <a:lnTo>
                      <a:pt x="55" y="49"/>
                    </a:lnTo>
                    <a:lnTo>
                      <a:pt x="56" y="48"/>
                    </a:lnTo>
                    <a:lnTo>
                      <a:pt x="60" y="57"/>
                    </a:lnTo>
                    <a:lnTo>
                      <a:pt x="54" y="50"/>
                    </a:lnTo>
                    <a:close/>
                    <a:moveTo>
                      <a:pt x="56" y="48"/>
                    </a:moveTo>
                    <a:lnTo>
                      <a:pt x="62" y="45"/>
                    </a:lnTo>
                    <a:lnTo>
                      <a:pt x="71" y="62"/>
                    </a:lnTo>
                    <a:lnTo>
                      <a:pt x="65" y="66"/>
                    </a:lnTo>
                    <a:lnTo>
                      <a:pt x="56" y="48"/>
                    </a:lnTo>
                    <a:close/>
                    <a:moveTo>
                      <a:pt x="73" y="60"/>
                    </a:moveTo>
                    <a:lnTo>
                      <a:pt x="72" y="61"/>
                    </a:lnTo>
                    <a:lnTo>
                      <a:pt x="71" y="62"/>
                    </a:lnTo>
                    <a:lnTo>
                      <a:pt x="67" y="54"/>
                    </a:lnTo>
                    <a:lnTo>
                      <a:pt x="73" y="60"/>
                    </a:lnTo>
                    <a:close/>
                    <a:moveTo>
                      <a:pt x="60" y="47"/>
                    </a:moveTo>
                    <a:lnTo>
                      <a:pt x="63" y="44"/>
                    </a:lnTo>
                    <a:lnTo>
                      <a:pt x="77" y="57"/>
                    </a:lnTo>
                    <a:lnTo>
                      <a:pt x="73" y="60"/>
                    </a:lnTo>
                    <a:lnTo>
                      <a:pt x="60" y="47"/>
                    </a:lnTo>
                    <a:close/>
                    <a:moveTo>
                      <a:pt x="63" y="44"/>
                    </a:moveTo>
                    <a:lnTo>
                      <a:pt x="67" y="40"/>
                    </a:lnTo>
                    <a:lnTo>
                      <a:pt x="80" y="54"/>
                    </a:lnTo>
                    <a:lnTo>
                      <a:pt x="77" y="57"/>
                    </a:lnTo>
                    <a:lnTo>
                      <a:pt x="63" y="44"/>
                    </a:lnTo>
                    <a:close/>
                    <a:moveTo>
                      <a:pt x="82" y="47"/>
                    </a:moveTo>
                    <a:lnTo>
                      <a:pt x="82" y="51"/>
                    </a:lnTo>
                    <a:lnTo>
                      <a:pt x="80" y="54"/>
                    </a:lnTo>
                    <a:lnTo>
                      <a:pt x="73" y="47"/>
                    </a:lnTo>
                    <a:lnTo>
                      <a:pt x="82" y="47"/>
                    </a:lnTo>
                    <a:close/>
                    <a:moveTo>
                      <a:pt x="63" y="47"/>
                    </a:moveTo>
                    <a:lnTo>
                      <a:pt x="63" y="41"/>
                    </a:lnTo>
                    <a:lnTo>
                      <a:pt x="82" y="41"/>
                    </a:lnTo>
                    <a:lnTo>
                      <a:pt x="82" y="47"/>
                    </a:lnTo>
                    <a:lnTo>
                      <a:pt x="63" y="47"/>
                    </a:lnTo>
                    <a:close/>
                    <a:moveTo>
                      <a:pt x="63" y="41"/>
                    </a:moveTo>
                    <a:lnTo>
                      <a:pt x="63" y="37"/>
                    </a:lnTo>
                    <a:lnTo>
                      <a:pt x="67" y="34"/>
                    </a:lnTo>
                    <a:lnTo>
                      <a:pt x="73" y="41"/>
                    </a:lnTo>
                    <a:lnTo>
                      <a:pt x="63" y="41"/>
                    </a:lnTo>
                    <a:close/>
                    <a:moveTo>
                      <a:pt x="67" y="34"/>
                    </a:moveTo>
                    <a:lnTo>
                      <a:pt x="70" y="32"/>
                    </a:lnTo>
                    <a:lnTo>
                      <a:pt x="83" y="45"/>
                    </a:lnTo>
                    <a:lnTo>
                      <a:pt x="80" y="48"/>
                    </a:lnTo>
                    <a:lnTo>
                      <a:pt x="67" y="34"/>
                    </a:lnTo>
                    <a:close/>
                    <a:moveTo>
                      <a:pt x="86" y="38"/>
                    </a:moveTo>
                    <a:lnTo>
                      <a:pt x="86" y="41"/>
                    </a:lnTo>
                    <a:lnTo>
                      <a:pt x="83"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7" y="25"/>
                    </a:lnTo>
                    <a:lnTo>
                      <a:pt x="83" y="18"/>
                    </a:lnTo>
                    <a:close/>
                    <a:moveTo>
                      <a:pt x="70" y="32"/>
                    </a:moveTo>
                    <a:lnTo>
                      <a:pt x="67" y="28"/>
                    </a:lnTo>
                    <a:lnTo>
                      <a:pt x="80" y="15"/>
                    </a:lnTo>
                    <a:lnTo>
                      <a:pt x="83" y="18"/>
                    </a:lnTo>
                    <a:lnTo>
                      <a:pt x="70" y="32"/>
                    </a:lnTo>
                    <a:close/>
                    <a:moveTo>
                      <a:pt x="67" y="28"/>
                    </a:moveTo>
                    <a:lnTo>
                      <a:pt x="63" y="25"/>
                    </a:lnTo>
                    <a:lnTo>
                      <a:pt x="77" y="12"/>
                    </a:lnTo>
                    <a:lnTo>
                      <a:pt x="80" y="15"/>
                    </a:lnTo>
                    <a:lnTo>
                      <a:pt x="67" y="28"/>
                    </a:lnTo>
                    <a:close/>
                    <a:moveTo>
                      <a:pt x="63" y="25"/>
                    </a:moveTo>
                    <a:lnTo>
                      <a:pt x="72" y="35"/>
                    </a:lnTo>
                    <a:lnTo>
                      <a:pt x="63" y="25"/>
                    </a:lnTo>
                    <a:lnTo>
                      <a:pt x="70" y="18"/>
                    </a:lnTo>
                    <a:lnTo>
                      <a:pt x="63" y="25"/>
                    </a:lnTo>
                    <a:close/>
                    <a:moveTo>
                      <a:pt x="63" y="25"/>
                    </a:moveTo>
                    <a:lnTo>
                      <a:pt x="60" y="23"/>
                    </a:lnTo>
                    <a:lnTo>
                      <a:pt x="73" y="8"/>
                    </a:lnTo>
                    <a:lnTo>
                      <a:pt x="77" y="12"/>
                    </a:lnTo>
                    <a:lnTo>
                      <a:pt x="63" y="25"/>
                    </a:lnTo>
                    <a:close/>
                    <a:moveTo>
                      <a:pt x="73" y="8"/>
                    </a:moveTo>
                    <a:lnTo>
                      <a:pt x="73" y="8"/>
                    </a:lnTo>
                    <a:lnTo>
                      <a:pt x="67" y="15"/>
                    </a:lnTo>
                    <a:lnTo>
                      <a:pt x="73" y="8"/>
                    </a:lnTo>
                    <a:close/>
                    <a:moveTo>
                      <a:pt x="60" y="23"/>
                    </a:moveTo>
                    <a:lnTo>
                      <a:pt x="57" y="19"/>
                    </a:lnTo>
                    <a:lnTo>
                      <a:pt x="70" y="5"/>
                    </a:lnTo>
                    <a:lnTo>
                      <a:pt x="73" y="8"/>
                    </a:lnTo>
                    <a:lnTo>
                      <a:pt x="60" y="23"/>
                    </a:lnTo>
                    <a:close/>
                    <a:moveTo>
                      <a:pt x="63" y="3"/>
                    </a:moveTo>
                    <a:lnTo>
                      <a:pt x="68" y="3"/>
                    </a:lnTo>
                    <a:lnTo>
                      <a:pt x="70" y="5"/>
                    </a:lnTo>
                    <a:lnTo>
                      <a:pt x="63" y="13"/>
                    </a:lnTo>
                    <a:lnTo>
                      <a:pt x="63" y="3"/>
                    </a:lnTo>
                    <a:close/>
                    <a:moveTo>
                      <a:pt x="63" y="22"/>
                    </a:moveTo>
                    <a:lnTo>
                      <a:pt x="60" y="22"/>
                    </a:lnTo>
                    <a:lnTo>
                      <a:pt x="60" y="3"/>
                    </a:lnTo>
                    <a:lnTo>
                      <a:pt x="63" y="3"/>
                    </a:lnTo>
                    <a:lnTo>
                      <a:pt x="63" y="22"/>
                    </a:lnTo>
                    <a:close/>
                    <a:moveTo>
                      <a:pt x="60" y="22"/>
                    </a:moveTo>
                    <a:lnTo>
                      <a:pt x="57" y="22"/>
                    </a:lnTo>
                    <a:lnTo>
                      <a:pt x="54" y="19"/>
                    </a:lnTo>
                    <a:lnTo>
                      <a:pt x="60" y="13"/>
                    </a:lnTo>
                    <a:lnTo>
                      <a:pt x="60" y="22"/>
                    </a:lnTo>
                    <a:close/>
                    <a:moveTo>
                      <a:pt x="54" y="19"/>
                    </a:moveTo>
                    <a:lnTo>
                      <a:pt x="50" y="16"/>
                    </a:lnTo>
                    <a:lnTo>
                      <a:pt x="63" y="3"/>
                    </a:lnTo>
                    <a:lnTo>
                      <a:pt x="67" y="5"/>
                    </a:lnTo>
                    <a:lnTo>
                      <a:pt x="54" y="19"/>
                    </a:lnTo>
                    <a:close/>
                    <a:moveTo>
                      <a:pt x="57" y="0"/>
                    </a:moveTo>
                    <a:lnTo>
                      <a:pt x="61" y="0"/>
                    </a:lnTo>
                    <a:lnTo>
                      <a:pt x="63" y="3"/>
                    </a:lnTo>
                    <a:lnTo>
                      <a:pt x="57" y="10"/>
                    </a:lnTo>
                    <a:lnTo>
                      <a:pt x="57" y="0"/>
                    </a:lnTo>
                    <a:close/>
                    <a:moveTo>
                      <a:pt x="57" y="18"/>
                    </a:moveTo>
                    <a:lnTo>
                      <a:pt x="51" y="18"/>
                    </a:lnTo>
                    <a:lnTo>
                      <a:pt x="51" y="0"/>
                    </a:lnTo>
                    <a:lnTo>
                      <a:pt x="57" y="0"/>
                    </a:lnTo>
                    <a:lnTo>
                      <a:pt x="57" y="18"/>
                    </a:lnTo>
                    <a:close/>
                    <a:moveTo>
                      <a:pt x="51" y="18"/>
                    </a:moveTo>
                    <a:lnTo>
                      <a:pt x="45" y="18"/>
                    </a:lnTo>
                    <a:lnTo>
                      <a:pt x="45" y="0"/>
                    </a:lnTo>
                    <a:lnTo>
                      <a:pt x="51" y="0"/>
                    </a:lnTo>
                    <a:lnTo>
                      <a:pt x="51" y="18"/>
                    </a:lnTo>
                    <a:close/>
                    <a:moveTo>
                      <a:pt x="38" y="3"/>
                    </a:moveTo>
                    <a:lnTo>
                      <a:pt x="40" y="0"/>
                    </a:lnTo>
                    <a:lnTo>
                      <a:pt x="45" y="0"/>
                    </a:lnTo>
                    <a:lnTo>
                      <a:pt x="45" y="10"/>
                    </a:lnTo>
                    <a:lnTo>
                      <a:pt x="38" y="3"/>
                    </a:lnTo>
                    <a:close/>
                    <a:moveTo>
                      <a:pt x="51" y="16"/>
                    </a:moveTo>
                    <a:lnTo>
                      <a:pt x="48" y="19"/>
                    </a:lnTo>
                    <a:lnTo>
                      <a:pt x="35" y="5"/>
                    </a:lnTo>
                    <a:lnTo>
                      <a:pt x="38" y="3"/>
                    </a:lnTo>
                    <a:lnTo>
                      <a:pt x="51" y="16"/>
                    </a:lnTo>
                    <a:close/>
                    <a:moveTo>
                      <a:pt x="48" y="19"/>
                    </a:moveTo>
                    <a:lnTo>
                      <a:pt x="45" y="22"/>
                    </a:lnTo>
                    <a:lnTo>
                      <a:pt x="41" y="22"/>
                    </a:lnTo>
                    <a:lnTo>
                      <a:pt x="41" y="13"/>
                    </a:lnTo>
                    <a:lnTo>
                      <a:pt x="48" y="19"/>
                    </a:lnTo>
                    <a:close/>
                    <a:moveTo>
                      <a:pt x="41" y="22"/>
                    </a:moveTo>
                    <a:lnTo>
                      <a:pt x="35" y="22"/>
                    </a:lnTo>
                    <a:lnTo>
                      <a:pt x="35" y="3"/>
                    </a:lnTo>
                    <a:lnTo>
                      <a:pt x="41" y="3"/>
                    </a:lnTo>
                    <a:lnTo>
                      <a:pt x="41" y="22"/>
                    </a:lnTo>
                    <a:close/>
                    <a:moveTo>
                      <a:pt x="28" y="5"/>
                    </a:moveTo>
                    <a:lnTo>
                      <a:pt x="32" y="3"/>
                    </a:lnTo>
                    <a:lnTo>
                      <a:pt x="35" y="3"/>
                    </a:lnTo>
                    <a:lnTo>
                      <a:pt x="35" y="13"/>
                    </a:lnTo>
                    <a:lnTo>
                      <a:pt x="28" y="5"/>
                    </a:lnTo>
                    <a:close/>
                    <a:moveTo>
                      <a:pt x="41" y="19"/>
                    </a:moveTo>
                    <a:lnTo>
                      <a:pt x="38" y="23"/>
                    </a:lnTo>
                    <a:lnTo>
                      <a:pt x="25" y="8"/>
                    </a:lnTo>
                    <a:lnTo>
                      <a:pt x="28" y="5"/>
                    </a:lnTo>
                    <a:lnTo>
                      <a:pt x="41" y="19"/>
                    </a:lnTo>
                    <a:close/>
                    <a:moveTo>
                      <a:pt x="38" y="23"/>
                    </a:moveTo>
                    <a:lnTo>
                      <a:pt x="37" y="24"/>
                    </a:lnTo>
                    <a:lnTo>
                      <a:pt x="36" y="24"/>
                    </a:lnTo>
                    <a:lnTo>
                      <a:pt x="32" y="15"/>
                    </a:lnTo>
                    <a:lnTo>
                      <a:pt x="38" y="23"/>
                    </a:lnTo>
                    <a:close/>
                    <a:moveTo>
                      <a:pt x="36" y="24"/>
                    </a:moveTo>
                    <a:lnTo>
                      <a:pt x="29" y="27"/>
                    </a:lnTo>
                    <a:lnTo>
                      <a:pt x="22" y="11"/>
                    </a:lnTo>
                    <a:lnTo>
                      <a:pt x="27" y="7"/>
                    </a:lnTo>
                    <a:lnTo>
                      <a:pt x="36" y="24"/>
                    </a:lnTo>
                    <a:close/>
                    <a:moveTo>
                      <a:pt x="18" y="12"/>
                    </a:moveTo>
                    <a:lnTo>
                      <a:pt x="19" y="11"/>
                    </a:lnTo>
                    <a:lnTo>
                      <a:pt x="22" y="11"/>
                    </a:lnTo>
                    <a:lnTo>
                      <a:pt x="26" y="18"/>
                    </a:lnTo>
                    <a:lnTo>
                      <a:pt x="18" y="12"/>
                    </a:lnTo>
                    <a:close/>
                    <a:moveTo>
                      <a:pt x="33" y="25"/>
                    </a:moveTo>
                    <a:lnTo>
                      <a:pt x="29" y="28"/>
                    </a:lnTo>
                    <a:lnTo>
                      <a:pt x="16" y="15"/>
                    </a:lnTo>
                    <a:lnTo>
                      <a:pt x="18" y="12"/>
                    </a:lnTo>
                    <a:lnTo>
                      <a:pt x="33" y="25"/>
                    </a:lnTo>
                    <a:close/>
                    <a:moveTo>
                      <a:pt x="16" y="15"/>
                    </a:moveTo>
                    <a:lnTo>
                      <a:pt x="6" y="25"/>
                    </a:lnTo>
                    <a:lnTo>
                      <a:pt x="16" y="15"/>
                    </a:lnTo>
                    <a:lnTo>
                      <a:pt x="23" y="22"/>
                    </a:lnTo>
                    <a:lnTo>
                      <a:pt x="16" y="15"/>
                    </a:lnTo>
                    <a:close/>
                    <a:moveTo>
                      <a:pt x="29" y="28"/>
                    </a:moveTo>
                    <a:lnTo>
                      <a:pt x="26" y="32"/>
                    </a:lnTo>
                    <a:lnTo>
                      <a:pt x="13" y="18"/>
                    </a:lnTo>
                    <a:lnTo>
                      <a:pt x="16" y="15"/>
                    </a:lnTo>
                    <a:lnTo>
                      <a:pt x="29" y="28"/>
                    </a:lnTo>
                    <a:close/>
                    <a:moveTo>
                      <a:pt x="11" y="21"/>
                    </a:moveTo>
                    <a:lnTo>
                      <a:pt x="12" y="19"/>
                    </a:lnTo>
                    <a:lnTo>
                      <a:pt x="13" y="18"/>
                    </a:lnTo>
                    <a:lnTo>
                      <a:pt x="19" y="25"/>
                    </a:lnTo>
                    <a:lnTo>
                      <a:pt x="11" y="21"/>
                    </a:lnTo>
                    <a:close/>
                    <a:moveTo>
                      <a:pt x="27" y="29"/>
                    </a:moveTo>
                    <a:lnTo>
                      <a:pt x="25" y="36"/>
                    </a:lnTo>
                    <a:lnTo>
                      <a:pt x="7" y="27"/>
                    </a:lnTo>
                    <a:lnTo>
                      <a:pt x="11" y="21"/>
                    </a:lnTo>
                    <a:lnTo>
                      <a:pt x="27" y="29"/>
                    </a:lnTo>
                    <a:close/>
                    <a:moveTo>
                      <a:pt x="25" y="36"/>
                    </a:moveTo>
                    <a:lnTo>
                      <a:pt x="24" y="37"/>
                    </a:lnTo>
                    <a:lnTo>
                      <a:pt x="23" y="38"/>
                    </a:lnTo>
                    <a:lnTo>
                      <a:pt x="16" y="32"/>
                    </a:lnTo>
                    <a:lnTo>
                      <a:pt x="25" y="36"/>
                    </a:lnTo>
                    <a:close/>
                    <a:moveTo>
                      <a:pt x="23" y="38"/>
                    </a:moveTo>
                    <a:lnTo>
                      <a:pt x="19" y="41"/>
                    </a:lnTo>
                    <a:lnTo>
                      <a:pt x="6" y="28"/>
                    </a:lnTo>
                    <a:lnTo>
                      <a:pt x="9" y="25"/>
                    </a:lnTo>
                    <a:lnTo>
                      <a:pt x="23" y="38"/>
                    </a:lnTo>
                    <a:close/>
                    <a:moveTo>
                      <a:pt x="3" y="35"/>
                    </a:moveTo>
                    <a:lnTo>
                      <a:pt x="3" y="30"/>
                    </a:lnTo>
                    <a:lnTo>
                      <a:pt x="6" y="28"/>
                    </a:lnTo>
                    <a:lnTo>
                      <a:pt x="13" y="35"/>
                    </a:lnTo>
                    <a:lnTo>
                      <a:pt x="3" y="35"/>
                    </a:lnTo>
                    <a:close/>
                    <a:moveTo>
                      <a:pt x="23" y="35"/>
                    </a:moveTo>
                    <a:lnTo>
                      <a:pt x="23" y="41"/>
                    </a:lnTo>
                    <a:lnTo>
                      <a:pt x="3" y="41"/>
                    </a:lnTo>
                    <a:lnTo>
                      <a:pt x="3" y="35"/>
                    </a:lnTo>
                    <a:lnTo>
                      <a:pt x="23" y="35"/>
                    </a:lnTo>
                    <a:close/>
                    <a:moveTo>
                      <a:pt x="23" y="41"/>
                    </a:moveTo>
                    <a:lnTo>
                      <a:pt x="23" y="45"/>
                    </a:lnTo>
                    <a:lnTo>
                      <a:pt x="19" y="48"/>
                    </a:lnTo>
                    <a:lnTo>
                      <a:pt x="13" y="41"/>
                    </a:lnTo>
                    <a:lnTo>
                      <a:pt x="23" y="41"/>
                    </a:lnTo>
                    <a:close/>
                    <a:moveTo>
                      <a:pt x="19" y="48"/>
                    </a:moveTo>
                    <a:lnTo>
                      <a:pt x="16" y="51"/>
                    </a:lnTo>
                    <a:lnTo>
                      <a:pt x="3" y="37"/>
                    </a:lnTo>
                    <a:lnTo>
                      <a:pt x="6" y="34"/>
                    </a:lnTo>
                    <a:lnTo>
                      <a:pt x="19" y="48"/>
                    </a:lnTo>
                    <a:close/>
                    <a:moveTo>
                      <a:pt x="0" y="44"/>
                    </a:moveTo>
                    <a:lnTo>
                      <a:pt x="0" y="40"/>
                    </a:lnTo>
                    <a:lnTo>
                      <a:pt x="3" y="37"/>
                    </a:lnTo>
                    <a:lnTo>
                      <a:pt x="9" y="44"/>
                    </a:lnTo>
                    <a:lnTo>
                      <a:pt x="0" y="44"/>
                    </a:lnTo>
                    <a:close/>
                    <a:moveTo>
                      <a:pt x="19" y="44"/>
                    </a:moveTo>
                    <a:lnTo>
                      <a:pt x="19" y="47"/>
                    </a:lnTo>
                    <a:lnTo>
                      <a:pt x="0" y="47"/>
                    </a:lnTo>
                    <a:lnTo>
                      <a:pt x="0" y="44"/>
                    </a:lnTo>
                    <a:lnTo>
                      <a:pt x="19" y="44"/>
                    </a:lnTo>
                    <a:close/>
                    <a:moveTo>
                      <a:pt x="1" y="51"/>
                    </a:moveTo>
                    <a:lnTo>
                      <a:pt x="0" y="49"/>
                    </a:lnTo>
                    <a:lnTo>
                      <a:pt x="0" y="47"/>
                    </a:lnTo>
                    <a:lnTo>
                      <a:pt x="9" y="47"/>
                    </a:lnTo>
                    <a:lnTo>
                      <a:pt x="1" y="51"/>
                    </a:lnTo>
                    <a:close/>
                    <a:moveTo>
                      <a:pt x="18" y="43"/>
                    </a:moveTo>
                    <a:lnTo>
                      <a:pt x="22" y="49"/>
                    </a:lnTo>
                    <a:lnTo>
                      <a:pt x="4" y="58"/>
                    </a:lnTo>
                    <a:lnTo>
                      <a:pt x="1" y="51"/>
                    </a:lnTo>
                    <a:lnTo>
                      <a:pt x="18" y="43"/>
                    </a:lnTo>
                    <a:close/>
                    <a:moveTo>
                      <a:pt x="22" y="49"/>
                    </a:moveTo>
                    <a:lnTo>
                      <a:pt x="23" y="51"/>
                    </a:lnTo>
                    <a:lnTo>
                      <a:pt x="23" y="54"/>
                    </a:lnTo>
                    <a:lnTo>
                      <a:pt x="13" y="54"/>
                    </a:lnTo>
                    <a:lnTo>
                      <a:pt x="22" y="49"/>
                    </a:lnTo>
                    <a:close/>
                    <a:moveTo>
                      <a:pt x="23" y="54"/>
                    </a:moveTo>
                    <a:lnTo>
                      <a:pt x="23" y="57"/>
                    </a:lnTo>
                    <a:lnTo>
                      <a:pt x="3" y="57"/>
                    </a:lnTo>
                    <a:lnTo>
                      <a:pt x="3" y="54"/>
                    </a:lnTo>
                    <a:lnTo>
                      <a:pt x="23" y="54"/>
                    </a:lnTo>
                    <a:close/>
                    <a:moveTo>
                      <a:pt x="6" y="64"/>
                    </a:moveTo>
                    <a:lnTo>
                      <a:pt x="3" y="60"/>
                    </a:lnTo>
                    <a:lnTo>
                      <a:pt x="3" y="57"/>
                    </a:lnTo>
                    <a:lnTo>
                      <a:pt x="13" y="57"/>
                    </a:lnTo>
                    <a:lnTo>
                      <a:pt x="6" y="64"/>
                    </a:lnTo>
                    <a:close/>
                    <a:moveTo>
                      <a:pt x="19" y="50"/>
                    </a:moveTo>
                    <a:lnTo>
                      <a:pt x="23" y="54"/>
                    </a:lnTo>
                    <a:lnTo>
                      <a:pt x="9" y="67"/>
                    </a:lnTo>
                    <a:lnTo>
                      <a:pt x="6" y="64"/>
                    </a:lnTo>
                    <a:lnTo>
                      <a:pt x="19" y="50"/>
                    </a:lnTo>
                    <a:close/>
                    <a:moveTo>
                      <a:pt x="9" y="67"/>
                    </a:moveTo>
                    <a:lnTo>
                      <a:pt x="9" y="67"/>
                    </a:lnTo>
                    <a:lnTo>
                      <a:pt x="16" y="60"/>
                    </a:lnTo>
                    <a:lnTo>
                      <a:pt x="9" y="67"/>
                    </a:lnTo>
                    <a:close/>
                    <a:moveTo>
                      <a:pt x="23" y="54"/>
                    </a:moveTo>
                    <a:lnTo>
                      <a:pt x="26" y="57"/>
                    </a:lnTo>
                    <a:lnTo>
                      <a:pt x="13" y="70"/>
                    </a:lnTo>
                    <a:lnTo>
                      <a:pt x="9" y="67"/>
                    </a:lnTo>
                    <a:lnTo>
                      <a:pt x="23" y="54"/>
                    </a:lnTo>
                    <a:close/>
                    <a:moveTo>
                      <a:pt x="19" y="72"/>
                    </a:moveTo>
                    <a:lnTo>
                      <a:pt x="15" y="72"/>
                    </a:lnTo>
                    <a:lnTo>
                      <a:pt x="13" y="70"/>
                    </a:lnTo>
                    <a:lnTo>
                      <a:pt x="19" y="64"/>
                    </a:lnTo>
                    <a:lnTo>
                      <a:pt x="19" y="72"/>
                    </a:lnTo>
                    <a:close/>
                    <a:moveTo>
                      <a:pt x="19" y="54"/>
                    </a:moveTo>
                    <a:lnTo>
                      <a:pt x="23" y="54"/>
                    </a:lnTo>
                    <a:lnTo>
                      <a:pt x="23" y="72"/>
                    </a:lnTo>
                    <a:lnTo>
                      <a:pt x="19" y="72"/>
                    </a:lnTo>
                    <a:lnTo>
                      <a:pt x="19" y="54"/>
                    </a:lnTo>
                    <a:close/>
                    <a:moveTo>
                      <a:pt x="23" y="54"/>
                    </a:moveTo>
                    <a:lnTo>
                      <a:pt x="26" y="54"/>
                    </a:lnTo>
                    <a:lnTo>
                      <a:pt x="29" y="57"/>
                    </a:lnTo>
                    <a:lnTo>
                      <a:pt x="23" y="64"/>
                    </a:lnTo>
                    <a:lnTo>
                      <a:pt x="23" y="54"/>
                    </a:lnTo>
                    <a:close/>
                    <a:moveTo>
                      <a:pt x="29" y="57"/>
                    </a:moveTo>
                    <a:lnTo>
                      <a:pt x="33" y="59"/>
                    </a:lnTo>
                    <a:lnTo>
                      <a:pt x="18" y="73"/>
                    </a:lnTo>
                    <a:lnTo>
                      <a:pt x="16" y="70"/>
                    </a:lnTo>
                    <a:lnTo>
                      <a:pt x="29" y="57"/>
                    </a:lnTo>
                    <a:close/>
                    <a:moveTo>
                      <a:pt x="26" y="76"/>
                    </a:moveTo>
                    <a:lnTo>
                      <a:pt x="22" y="76"/>
                    </a:lnTo>
                    <a:lnTo>
                      <a:pt x="18"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8" y="57"/>
                    </a:lnTo>
                    <a:lnTo>
                      <a:pt x="48" y="76"/>
                    </a:lnTo>
                    <a:lnTo>
                      <a:pt x="41" y="76"/>
                    </a:lnTo>
                    <a:lnTo>
                      <a:pt x="41" y="57"/>
                    </a:lnTo>
                    <a:close/>
                    <a:moveTo>
                      <a:pt x="55" y="73"/>
                    </a:moveTo>
                    <a:lnTo>
                      <a:pt x="51" y="76"/>
                    </a:lnTo>
                    <a:lnTo>
                      <a:pt x="48" y="76"/>
                    </a:lnTo>
                    <a:lnTo>
                      <a:pt x="48" y="67"/>
                    </a:lnTo>
                    <a:lnTo>
                      <a:pt x="55" y="73"/>
                    </a:lnTo>
                    <a:close/>
                    <a:moveTo>
                      <a:pt x="41" y="59"/>
                    </a:moveTo>
                    <a:lnTo>
                      <a:pt x="44" y="57"/>
                    </a:lnTo>
                    <a:lnTo>
                      <a:pt x="58" y="70"/>
                    </a:lnTo>
                    <a:lnTo>
                      <a:pt x="55" y="73"/>
                    </a:lnTo>
                    <a:lnTo>
                      <a:pt x="41" y="59"/>
                    </a:lnTo>
                    <a:close/>
                    <a:moveTo>
                      <a:pt x="44" y="57"/>
                    </a:moveTo>
                    <a:lnTo>
                      <a:pt x="45" y="56"/>
                    </a:lnTo>
                    <a:lnTo>
                      <a:pt x="47" y="55"/>
                    </a:lnTo>
                    <a:lnTo>
                      <a:pt x="51" y="64"/>
                    </a:lnTo>
                    <a:lnTo>
                      <a:pt x="44" y="57"/>
                    </a:lnTo>
                    <a:close/>
                    <a:moveTo>
                      <a:pt x="47" y="55"/>
                    </a:moveTo>
                    <a:lnTo>
                      <a:pt x="52" y="51"/>
                    </a:lnTo>
                    <a:lnTo>
                      <a:pt x="61" y="69"/>
                    </a:lnTo>
                    <a:lnTo>
                      <a:pt x="55"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3" name="Freeform 710">
                <a:extLst>
                  <a:ext uri="{FF2B5EF4-FFF2-40B4-BE49-F238E27FC236}">
                    <a16:creationId xmlns:a16="http://schemas.microsoft.com/office/drawing/2014/main" id="{A567FAEF-08BA-4C0C-855E-2CBF169E7E40}"/>
                  </a:ext>
                </a:extLst>
              </p:cNvPr>
              <p:cNvSpPr>
                <a:spLocks/>
              </p:cNvSpPr>
              <p:nvPr/>
            </p:nvSpPr>
            <p:spPr bwMode="auto">
              <a:xfrm>
                <a:off x="3397" y="2522"/>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1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1 w 66"/>
                  <a:gd name="T71" fmla="*/ 3 h 57"/>
                  <a:gd name="T72" fmla="*/ 2 w 66"/>
                  <a:gd name="T73" fmla="*/ 3 h 57"/>
                  <a:gd name="T74" fmla="*/ 2 w 66"/>
                  <a:gd name="T75" fmla="*/ 3 h 57"/>
                  <a:gd name="T76" fmla="*/ 2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0"/>
                    </a:moveTo>
                    <a:lnTo>
                      <a:pt x="51" y="47"/>
                    </a:lnTo>
                    <a:lnTo>
                      <a:pt x="54" y="45"/>
                    </a:lnTo>
                    <a:lnTo>
                      <a:pt x="56" y="38"/>
                    </a:lnTo>
                    <a:lnTo>
                      <a:pt x="60" y="35"/>
                    </a:lnTo>
                    <a:lnTo>
                      <a:pt x="63" y="32"/>
                    </a:lnTo>
                    <a:lnTo>
                      <a:pt x="63" y="25"/>
                    </a:lnTo>
                    <a:lnTo>
                      <a:pt x="66" y="22"/>
                    </a:lnTo>
                    <a:lnTo>
                      <a:pt x="66" y="19"/>
                    </a:lnTo>
                    <a:lnTo>
                      <a:pt x="63" y="13"/>
                    </a:lnTo>
                    <a:lnTo>
                      <a:pt x="63" y="10"/>
                    </a:lnTo>
                    <a:lnTo>
                      <a:pt x="60" y="6"/>
                    </a:lnTo>
                    <a:lnTo>
                      <a:pt x="56" y="3"/>
                    </a:lnTo>
                    <a:lnTo>
                      <a:pt x="54" y="0"/>
                    </a:lnTo>
                    <a:lnTo>
                      <a:pt x="47" y="0"/>
                    </a:lnTo>
                    <a:lnTo>
                      <a:pt x="44" y="0"/>
                    </a:lnTo>
                    <a:lnTo>
                      <a:pt x="38" y="0"/>
                    </a:lnTo>
                    <a:lnTo>
                      <a:pt x="34" y="0"/>
                    </a:lnTo>
                    <a:lnTo>
                      <a:pt x="28" y="0"/>
                    </a:lnTo>
                    <a:lnTo>
                      <a:pt x="25" y="3"/>
                    </a:lnTo>
                    <a:lnTo>
                      <a:pt x="19" y="3"/>
                    </a:lnTo>
                    <a:lnTo>
                      <a:pt x="12" y="6"/>
                    </a:lnTo>
                    <a:lnTo>
                      <a:pt x="9" y="13"/>
                    </a:lnTo>
                    <a:lnTo>
                      <a:pt x="6" y="16"/>
                    </a:lnTo>
                    <a:lnTo>
                      <a:pt x="2" y="19"/>
                    </a:lnTo>
                    <a:lnTo>
                      <a:pt x="0" y="22"/>
                    </a:lnTo>
                    <a:lnTo>
                      <a:pt x="0" y="28"/>
                    </a:lnTo>
                    <a:lnTo>
                      <a:pt x="0" y="32"/>
                    </a:lnTo>
                    <a:lnTo>
                      <a:pt x="0" y="38"/>
                    </a:lnTo>
                    <a:lnTo>
                      <a:pt x="0" y="41"/>
                    </a:lnTo>
                    <a:lnTo>
                      <a:pt x="2" y="45"/>
                    </a:lnTo>
                    <a:lnTo>
                      <a:pt x="2" y="47"/>
                    </a:lnTo>
                    <a:lnTo>
                      <a:pt x="6" y="50"/>
                    </a:lnTo>
                    <a:lnTo>
                      <a:pt x="12" y="54"/>
                    </a:lnTo>
                    <a:lnTo>
                      <a:pt x="16" y="54"/>
                    </a:lnTo>
                    <a:lnTo>
                      <a:pt x="19" y="57"/>
                    </a:lnTo>
                    <a:lnTo>
                      <a:pt x="25" y="57"/>
                    </a:lnTo>
                    <a:lnTo>
                      <a:pt x="28" y="57"/>
                    </a:lnTo>
                    <a:lnTo>
                      <a:pt x="34"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4" name="Freeform 711">
                <a:extLst>
                  <a:ext uri="{FF2B5EF4-FFF2-40B4-BE49-F238E27FC236}">
                    <a16:creationId xmlns:a16="http://schemas.microsoft.com/office/drawing/2014/main" id="{26EF9AAF-115D-4AF0-9BE8-AADD17B26F57}"/>
                  </a:ext>
                </a:extLst>
              </p:cNvPr>
              <p:cNvSpPr>
                <a:spLocks noEditPoints="1"/>
              </p:cNvSpPr>
              <p:nvPr/>
            </p:nvSpPr>
            <p:spPr bwMode="auto">
              <a:xfrm>
                <a:off x="3395" y="2519"/>
                <a:ext cx="21" cy="19"/>
              </a:xfrm>
              <a:custGeom>
                <a:avLst/>
                <a:gdLst>
                  <a:gd name="T0" fmla="*/ 4 w 86"/>
                  <a:gd name="T1" fmla="*/ 4 h 76"/>
                  <a:gd name="T2" fmla="*/ 3 w 86"/>
                  <a:gd name="T3" fmla="*/ 3 h 76"/>
                  <a:gd name="T4" fmla="*/ 4 w 86"/>
                  <a:gd name="T5" fmla="*/ 4 h 76"/>
                  <a:gd name="T6" fmla="*/ 4 w 86"/>
                  <a:gd name="T7" fmla="*/ 4 h 76"/>
                  <a:gd name="T8" fmla="*/ 3 w 86"/>
                  <a:gd name="T9" fmla="*/ 3 h 76"/>
                  <a:gd name="T10" fmla="*/ 4 w 86"/>
                  <a:gd name="T11" fmla="*/ 2 h 76"/>
                  <a:gd name="T12" fmla="*/ 4 w 86"/>
                  <a:gd name="T13" fmla="*/ 2 h 76"/>
                  <a:gd name="T14" fmla="*/ 5 w 86"/>
                  <a:gd name="T15" fmla="*/ 3 h 76"/>
                  <a:gd name="T16" fmla="*/ 5 w 86"/>
                  <a:gd name="T17" fmla="*/ 3 h 76"/>
                  <a:gd name="T18" fmla="*/ 4 w 86"/>
                  <a:gd name="T19" fmla="*/ 2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0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2 h 76"/>
                  <a:gd name="T56" fmla="*/ 2 w 86"/>
                  <a:gd name="T57" fmla="*/ 0 h 76"/>
                  <a:gd name="T58" fmla="*/ 1 w 86"/>
                  <a:gd name="T59" fmla="*/ 0 h 76"/>
                  <a:gd name="T60" fmla="*/ 1 w 86"/>
                  <a:gd name="T61" fmla="*/ 1 h 76"/>
                  <a:gd name="T62" fmla="*/ 2 w 86"/>
                  <a:gd name="T63" fmla="*/ 2 h 76"/>
                  <a:gd name="T64" fmla="*/ 1 w 86"/>
                  <a:gd name="T65" fmla="*/ 2 h 76"/>
                  <a:gd name="T66" fmla="*/ 1 w 86"/>
                  <a:gd name="T67" fmla="*/ 1 h 76"/>
                  <a:gd name="T68" fmla="*/ 0 w 86"/>
                  <a:gd name="T69" fmla="*/ 1 h 76"/>
                  <a:gd name="T70" fmla="*/ 1 w 86"/>
                  <a:gd name="T71" fmla="*/ 2 h 76"/>
                  <a:gd name="T72" fmla="*/ 1 w 86"/>
                  <a:gd name="T73" fmla="*/ 3 h 76"/>
                  <a:gd name="T74" fmla="*/ 0 w 86"/>
                  <a:gd name="T75" fmla="*/ 2 h 76"/>
                  <a:gd name="T76" fmla="*/ 0 w 86"/>
                  <a:gd name="T77" fmla="*/ 2 h 76"/>
                  <a:gd name="T78" fmla="*/ 1 w 86"/>
                  <a:gd name="T79" fmla="*/ 2 h 76"/>
                  <a:gd name="T80" fmla="*/ 1 w 86"/>
                  <a:gd name="T81" fmla="*/ 3 h 76"/>
                  <a:gd name="T82" fmla="*/ 0 w 86"/>
                  <a:gd name="T83" fmla="*/ 4 h 76"/>
                  <a:gd name="T84" fmla="*/ 0 w 86"/>
                  <a:gd name="T85" fmla="*/ 4 h 76"/>
                  <a:gd name="T86" fmla="*/ 1 w 86"/>
                  <a:gd name="T87" fmla="*/ 4 h 76"/>
                  <a:gd name="T88" fmla="*/ 1 w 86"/>
                  <a:gd name="T89" fmla="*/ 4 h 76"/>
                  <a:gd name="T90" fmla="*/ 1 w 86"/>
                  <a:gd name="T91" fmla="*/ 3 h 76"/>
                  <a:gd name="T92" fmla="*/ 0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2 w 86"/>
                  <a:gd name="T109" fmla="*/ 5 h 76"/>
                  <a:gd name="T110" fmla="*/ 2 w 86"/>
                  <a:gd name="T111" fmla="*/ 4 h 76"/>
                  <a:gd name="T112" fmla="*/ 3 w 86"/>
                  <a:gd name="T113" fmla="*/ 4 h 76"/>
                  <a:gd name="T114" fmla="*/ 3 w 86"/>
                  <a:gd name="T115" fmla="*/ 5 h 76"/>
                  <a:gd name="T116" fmla="*/ 3 w 86"/>
                  <a:gd name="T117" fmla="*/ 4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2"/>
                    </a:moveTo>
                    <a:lnTo>
                      <a:pt x="56" y="48"/>
                    </a:lnTo>
                    <a:lnTo>
                      <a:pt x="64" y="65"/>
                    </a:lnTo>
                    <a:lnTo>
                      <a:pt x="59" y="68"/>
                    </a:lnTo>
                    <a:lnTo>
                      <a:pt x="50" y="52"/>
                    </a:lnTo>
                    <a:close/>
                    <a:moveTo>
                      <a:pt x="67" y="64"/>
                    </a:moveTo>
                    <a:lnTo>
                      <a:pt x="66" y="65"/>
                    </a:lnTo>
                    <a:lnTo>
                      <a:pt x="64" y="65"/>
                    </a:lnTo>
                    <a:lnTo>
                      <a:pt x="61" y="56"/>
                    </a:lnTo>
                    <a:lnTo>
                      <a:pt x="67" y="64"/>
                    </a:lnTo>
                    <a:close/>
                    <a:moveTo>
                      <a:pt x="54" y="49"/>
                    </a:moveTo>
                    <a:lnTo>
                      <a:pt x="56" y="46"/>
                    </a:lnTo>
                    <a:lnTo>
                      <a:pt x="71" y="60"/>
                    </a:lnTo>
                    <a:lnTo>
                      <a:pt x="67" y="64"/>
                    </a:lnTo>
                    <a:lnTo>
                      <a:pt x="54" y="49"/>
                    </a:lnTo>
                    <a:close/>
                    <a:moveTo>
                      <a:pt x="72" y="57"/>
                    </a:moveTo>
                    <a:lnTo>
                      <a:pt x="72" y="59"/>
                    </a:lnTo>
                    <a:lnTo>
                      <a:pt x="71" y="60"/>
                    </a:lnTo>
                    <a:lnTo>
                      <a:pt x="64" y="54"/>
                    </a:lnTo>
                    <a:lnTo>
                      <a:pt x="72" y="57"/>
                    </a:lnTo>
                    <a:close/>
                    <a:moveTo>
                      <a:pt x="55" y="49"/>
                    </a:moveTo>
                    <a:lnTo>
                      <a:pt x="59" y="43"/>
                    </a:lnTo>
                    <a:lnTo>
                      <a:pt x="75" y="52"/>
                    </a:lnTo>
                    <a:lnTo>
                      <a:pt x="72" y="57"/>
                    </a:lnTo>
                    <a:lnTo>
                      <a:pt x="55" y="49"/>
                    </a:lnTo>
                    <a:close/>
                    <a:moveTo>
                      <a:pt x="59" y="43"/>
                    </a:moveTo>
                    <a:lnTo>
                      <a:pt x="59" y="42"/>
                    </a:lnTo>
                    <a:lnTo>
                      <a:pt x="60" y="41"/>
                    </a:lnTo>
                    <a:lnTo>
                      <a:pt x="66" y="47"/>
                    </a:lnTo>
                    <a:lnTo>
                      <a:pt x="59" y="43"/>
                    </a:lnTo>
                    <a:close/>
                    <a:moveTo>
                      <a:pt x="60" y="41"/>
                    </a:moveTo>
                    <a:lnTo>
                      <a:pt x="63" y="37"/>
                    </a:lnTo>
                    <a:lnTo>
                      <a:pt x="76" y="50"/>
                    </a:lnTo>
                    <a:lnTo>
                      <a:pt x="74" y="54"/>
                    </a:lnTo>
                    <a:lnTo>
                      <a:pt x="60" y="41"/>
                    </a:lnTo>
                    <a:close/>
                    <a:moveTo>
                      <a:pt x="63" y="37"/>
                    </a:moveTo>
                    <a:lnTo>
                      <a:pt x="54" y="46"/>
                    </a:lnTo>
                    <a:lnTo>
                      <a:pt x="63" y="37"/>
                    </a:lnTo>
                    <a:lnTo>
                      <a:pt x="70" y="44"/>
                    </a:lnTo>
                    <a:lnTo>
                      <a:pt x="63" y="37"/>
                    </a:lnTo>
                    <a:close/>
                    <a:moveTo>
                      <a:pt x="63" y="37"/>
                    </a:moveTo>
                    <a:lnTo>
                      <a:pt x="66" y="34"/>
                    </a:lnTo>
                    <a:lnTo>
                      <a:pt x="80" y="47"/>
                    </a:lnTo>
                    <a:lnTo>
                      <a:pt x="76" y="50"/>
                    </a:lnTo>
                    <a:lnTo>
                      <a:pt x="63" y="37"/>
                    </a:lnTo>
                    <a:close/>
                    <a:moveTo>
                      <a:pt x="83" y="41"/>
                    </a:moveTo>
                    <a:lnTo>
                      <a:pt x="83" y="45"/>
                    </a:lnTo>
                    <a:lnTo>
                      <a:pt x="80" y="47"/>
                    </a:lnTo>
                    <a:lnTo>
                      <a:pt x="73" y="41"/>
                    </a:lnTo>
                    <a:lnTo>
                      <a:pt x="83" y="41"/>
                    </a:lnTo>
                    <a:close/>
                    <a:moveTo>
                      <a:pt x="64" y="41"/>
                    </a:moveTo>
                    <a:lnTo>
                      <a:pt x="64" y="34"/>
                    </a:lnTo>
                    <a:lnTo>
                      <a:pt x="83" y="34"/>
                    </a:lnTo>
                    <a:lnTo>
                      <a:pt x="83" y="41"/>
                    </a:lnTo>
                    <a:lnTo>
                      <a:pt x="64" y="41"/>
                    </a:lnTo>
                    <a:close/>
                    <a:moveTo>
                      <a:pt x="64" y="34"/>
                    </a:moveTo>
                    <a:lnTo>
                      <a:pt x="64" y="31"/>
                    </a:lnTo>
                    <a:lnTo>
                      <a:pt x="66" y="27"/>
                    </a:lnTo>
                    <a:lnTo>
                      <a:pt x="73" y="34"/>
                    </a:lnTo>
                    <a:lnTo>
                      <a:pt x="64" y="34"/>
                    </a:lnTo>
                    <a:close/>
                    <a:moveTo>
                      <a:pt x="66" y="27"/>
                    </a:moveTo>
                    <a:lnTo>
                      <a:pt x="70" y="24"/>
                    </a:lnTo>
                    <a:lnTo>
                      <a:pt x="83" y="38"/>
                    </a:lnTo>
                    <a:lnTo>
                      <a:pt x="80" y="41"/>
                    </a:lnTo>
                    <a:lnTo>
                      <a:pt x="66" y="27"/>
                    </a:lnTo>
                    <a:close/>
                    <a:moveTo>
                      <a:pt x="86" y="31"/>
                    </a:moveTo>
                    <a:lnTo>
                      <a:pt x="86" y="35"/>
                    </a:lnTo>
                    <a:lnTo>
                      <a:pt x="83" y="38"/>
                    </a:lnTo>
                    <a:lnTo>
                      <a:pt x="76" y="31"/>
                    </a:lnTo>
                    <a:lnTo>
                      <a:pt x="86" y="31"/>
                    </a:lnTo>
                    <a:close/>
                    <a:moveTo>
                      <a:pt x="66" y="31"/>
                    </a:moveTo>
                    <a:lnTo>
                      <a:pt x="66" y="28"/>
                    </a:lnTo>
                    <a:lnTo>
                      <a:pt x="86" y="28"/>
                    </a:lnTo>
                    <a:lnTo>
                      <a:pt x="86" y="31"/>
                    </a:lnTo>
                    <a:lnTo>
                      <a:pt x="66" y="31"/>
                    </a:lnTo>
                    <a:close/>
                    <a:moveTo>
                      <a:pt x="85" y="24"/>
                    </a:moveTo>
                    <a:lnTo>
                      <a:pt x="86" y="26"/>
                    </a:lnTo>
                    <a:lnTo>
                      <a:pt x="86" y="28"/>
                    </a:lnTo>
                    <a:lnTo>
                      <a:pt x="76" y="28"/>
                    </a:lnTo>
                    <a:lnTo>
                      <a:pt x="85" y="24"/>
                    </a:lnTo>
                    <a:close/>
                    <a:moveTo>
                      <a:pt x="67" y="32"/>
                    </a:moveTo>
                    <a:lnTo>
                      <a:pt x="64" y="26"/>
                    </a:lnTo>
                    <a:lnTo>
                      <a:pt x="82" y="17"/>
                    </a:lnTo>
                    <a:lnTo>
                      <a:pt x="85" y="24"/>
                    </a:lnTo>
                    <a:lnTo>
                      <a:pt x="67" y="32"/>
                    </a:lnTo>
                    <a:close/>
                    <a:moveTo>
                      <a:pt x="64" y="26"/>
                    </a:moveTo>
                    <a:lnTo>
                      <a:pt x="64" y="24"/>
                    </a:lnTo>
                    <a:lnTo>
                      <a:pt x="64" y="22"/>
                    </a:lnTo>
                    <a:lnTo>
                      <a:pt x="73" y="22"/>
                    </a:lnTo>
                    <a:lnTo>
                      <a:pt x="64" y="26"/>
                    </a:lnTo>
                    <a:close/>
                    <a:moveTo>
                      <a:pt x="64" y="22"/>
                    </a:moveTo>
                    <a:lnTo>
                      <a:pt x="64" y="19"/>
                    </a:lnTo>
                    <a:lnTo>
                      <a:pt x="83" y="19"/>
                    </a:lnTo>
                    <a:lnTo>
                      <a:pt x="83" y="22"/>
                    </a:lnTo>
                    <a:lnTo>
                      <a:pt x="64" y="22"/>
                    </a:lnTo>
                    <a:close/>
                    <a:moveTo>
                      <a:pt x="80" y="12"/>
                    </a:moveTo>
                    <a:lnTo>
                      <a:pt x="83" y="14"/>
                    </a:lnTo>
                    <a:lnTo>
                      <a:pt x="83" y="19"/>
                    </a:lnTo>
                    <a:lnTo>
                      <a:pt x="73" y="19"/>
                    </a:lnTo>
                    <a:lnTo>
                      <a:pt x="80" y="12"/>
                    </a:lnTo>
                    <a:close/>
                    <a:moveTo>
                      <a:pt x="66" y="25"/>
                    </a:moveTo>
                    <a:lnTo>
                      <a:pt x="63" y="22"/>
                    </a:lnTo>
                    <a:lnTo>
                      <a:pt x="76" y="9"/>
                    </a:lnTo>
                    <a:lnTo>
                      <a:pt x="80" y="12"/>
                    </a:lnTo>
                    <a:lnTo>
                      <a:pt x="66" y="25"/>
                    </a:lnTo>
                    <a:close/>
                    <a:moveTo>
                      <a:pt x="63" y="22"/>
                    </a:moveTo>
                    <a:lnTo>
                      <a:pt x="54" y="12"/>
                    </a:lnTo>
                    <a:lnTo>
                      <a:pt x="63" y="22"/>
                    </a:lnTo>
                    <a:lnTo>
                      <a:pt x="70" y="15"/>
                    </a:lnTo>
                    <a:lnTo>
                      <a:pt x="63" y="22"/>
                    </a:lnTo>
                    <a:close/>
                    <a:moveTo>
                      <a:pt x="63" y="22"/>
                    </a:moveTo>
                    <a:lnTo>
                      <a:pt x="60" y="19"/>
                    </a:lnTo>
                    <a:lnTo>
                      <a:pt x="74" y="5"/>
                    </a:lnTo>
                    <a:lnTo>
                      <a:pt x="76" y="9"/>
                    </a:lnTo>
                    <a:lnTo>
                      <a:pt x="63" y="22"/>
                    </a:lnTo>
                    <a:close/>
                    <a:moveTo>
                      <a:pt x="73" y="5"/>
                    </a:moveTo>
                    <a:lnTo>
                      <a:pt x="83" y="15"/>
                    </a:lnTo>
                    <a:lnTo>
                      <a:pt x="74" y="5"/>
                    </a:lnTo>
                    <a:lnTo>
                      <a:pt x="66" y="12"/>
                    </a:lnTo>
                    <a:lnTo>
                      <a:pt x="73" y="5"/>
                    </a:lnTo>
                    <a:close/>
                    <a:moveTo>
                      <a:pt x="60" y="19"/>
                    </a:moveTo>
                    <a:lnTo>
                      <a:pt x="56" y="15"/>
                    </a:lnTo>
                    <a:lnTo>
                      <a:pt x="71" y="2"/>
                    </a:lnTo>
                    <a:lnTo>
                      <a:pt x="73" y="5"/>
                    </a:lnTo>
                    <a:lnTo>
                      <a:pt x="60" y="19"/>
                    </a:lnTo>
                    <a:close/>
                    <a:moveTo>
                      <a:pt x="64" y="0"/>
                    </a:moveTo>
                    <a:lnTo>
                      <a:pt x="67" y="0"/>
                    </a:lnTo>
                    <a:lnTo>
                      <a:pt x="71" y="2"/>
                    </a:lnTo>
                    <a:lnTo>
                      <a:pt x="64" y="9"/>
                    </a:lnTo>
                    <a:lnTo>
                      <a:pt x="64" y="0"/>
                    </a:lnTo>
                    <a:close/>
                    <a:moveTo>
                      <a:pt x="64" y="19"/>
                    </a:moveTo>
                    <a:lnTo>
                      <a:pt x="57" y="19"/>
                    </a:lnTo>
                    <a:lnTo>
                      <a:pt x="57" y="0"/>
                    </a:lnTo>
                    <a:lnTo>
                      <a:pt x="64" y="0"/>
                    </a:lnTo>
                    <a:lnTo>
                      <a:pt x="64" y="19"/>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4" y="19"/>
                    </a:lnTo>
                    <a:lnTo>
                      <a:pt x="44" y="0"/>
                    </a:lnTo>
                    <a:lnTo>
                      <a:pt x="48" y="0"/>
                    </a:lnTo>
                    <a:lnTo>
                      <a:pt x="48"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5" y="15"/>
                    </a:moveTo>
                    <a:lnTo>
                      <a:pt x="42" y="19"/>
                    </a:lnTo>
                    <a:lnTo>
                      <a:pt x="28" y="5"/>
                    </a:lnTo>
                    <a:lnTo>
                      <a:pt x="31" y="2"/>
                    </a:lnTo>
                    <a:lnTo>
                      <a:pt x="45" y="15"/>
                    </a:lnTo>
                    <a:close/>
                    <a:moveTo>
                      <a:pt x="42" y="19"/>
                    </a:moveTo>
                    <a:lnTo>
                      <a:pt x="39" y="22"/>
                    </a:lnTo>
                    <a:lnTo>
                      <a:pt x="35" y="22"/>
                    </a:lnTo>
                    <a:lnTo>
                      <a:pt x="35" y="12"/>
                    </a:lnTo>
                    <a:lnTo>
                      <a:pt x="42" y="19"/>
                    </a:lnTo>
                    <a:close/>
                    <a:moveTo>
                      <a:pt x="35" y="22"/>
                    </a:moveTo>
                    <a:lnTo>
                      <a:pt x="29" y="22"/>
                    </a:lnTo>
                    <a:lnTo>
                      <a:pt x="29" y="2"/>
                    </a:lnTo>
                    <a:lnTo>
                      <a:pt x="35" y="2"/>
                    </a:lnTo>
                    <a:lnTo>
                      <a:pt x="35" y="22"/>
                    </a:lnTo>
                    <a:close/>
                    <a:moveTo>
                      <a:pt x="24" y="3"/>
                    </a:moveTo>
                    <a:lnTo>
                      <a:pt x="27" y="2"/>
                    </a:lnTo>
                    <a:lnTo>
                      <a:pt x="29" y="2"/>
                    </a:lnTo>
                    <a:lnTo>
                      <a:pt x="29" y="12"/>
                    </a:lnTo>
                    <a:lnTo>
                      <a:pt x="24" y="3"/>
                    </a:lnTo>
                    <a:close/>
                    <a:moveTo>
                      <a:pt x="33" y="21"/>
                    </a:moveTo>
                    <a:lnTo>
                      <a:pt x="27" y="24"/>
                    </a:lnTo>
                    <a:lnTo>
                      <a:pt x="18" y="6"/>
                    </a:lnTo>
                    <a:lnTo>
                      <a:pt x="24" y="3"/>
                    </a:lnTo>
                    <a:lnTo>
                      <a:pt x="33" y="21"/>
                    </a:lnTo>
                    <a:close/>
                    <a:moveTo>
                      <a:pt x="13" y="11"/>
                    </a:moveTo>
                    <a:lnTo>
                      <a:pt x="16" y="9"/>
                    </a:lnTo>
                    <a:lnTo>
                      <a:pt x="18" y="6"/>
                    </a:lnTo>
                    <a:lnTo>
                      <a:pt x="22" y="15"/>
                    </a:lnTo>
                    <a:lnTo>
                      <a:pt x="13" y="11"/>
                    </a:lnTo>
                    <a:close/>
                    <a:moveTo>
                      <a:pt x="31" y="20"/>
                    </a:moveTo>
                    <a:lnTo>
                      <a:pt x="28" y="26"/>
                    </a:lnTo>
                    <a:lnTo>
                      <a:pt x="10" y="17"/>
                    </a:lnTo>
                    <a:lnTo>
                      <a:pt x="13" y="11"/>
                    </a:lnTo>
                    <a:lnTo>
                      <a:pt x="31" y="20"/>
                    </a:lnTo>
                    <a:close/>
                    <a:moveTo>
                      <a:pt x="28" y="26"/>
                    </a:moveTo>
                    <a:lnTo>
                      <a:pt x="27" y="27"/>
                    </a:lnTo>
                    <a:lnTo>
                      <a:pt x="26" y="28"/>
                    </a:lnTo>
                    <a:lnTo>
                      <a:pt x="19" y="22"/>
                    </a:lnTo>
                    <a:lnTo>
                      <a:pt x="28" y="26"/>
                    </a:lnTo>
                    <a:close/>
                    <a:moveTo>
                      <a:pt x="26" y="28"/>
                    </a:moveTo>
                    <a:lnTo>
                      <a:pt x="22" y="32"/>
                    </a:lnTo>
                    <a:lnTo>
                      <a:pt x="9" y="19"/>
                    </a:lnTo>
                    <a:lnTo>
                      <a:pt x="12" y="15"/>
                    </a:lnTo>
                    <a:lnTo>
                      <a:pt x="26" y="28"/>
                    </a:lnTo>
                    <a:close/>
                    <a:moveTo>
                      <a:pt x="9" y="19"/>
                    </a:moveTo>
                    <a:lnTo>
                      <a:pt x="9" y="19"/>
                    </a:lnTo>
                    <a:lnTo>
                      <a:pt x="16" y="25"/>
                    </a:lnTo>
                    <a:lnTo>
                      <a:pt x="9" y="19"/>
                    </a:lnTo>
                    <a:close/>
                    <a:moveTo>
                      <a:pt x="22" y="32"/>
                    </a:moveTo>
                    <a:lnTo>
                      <a:pt x="20" y="35"/>
                    </a:lnTo>
                    <a:lnTo>
                      <a:pt x="6" y="21"/>
                    </a:lnTo>
                    <a:lnTo>
                      <a:pt x="9" y="19"/>
                    </a:lnTo>
                    <a:lnTo>
                      <a:pt x="22" y="32"/>
                    </a:lnTo>
                    <a:close/>
                    <a:moveTo>
                      <a:pt x="20" y="35"/>
                    </a:moveTo>
                    <a:lnTo>
                      <a:pt x="19" y="35"/>
                    </a:lnTo>
                    <a:lnTo>
                      <a:pt x="12" y="28"/>
                    </a:lnTo>
                    <a:lnTo>
                      <a:pt x="20" y="35"/>
                    </a:lnTo>
                    <a:close/>
                    <a:moveTo>
                      <a:pt x="19" y="35"/>
                    </a:moveTo>
                    <a:lnTo>
                      <a:pt x="17" y="38"/>
                    </a:lnTo>
                    <a:lnTo>
                      <a:pt x="2" y="24"/>
                    </a:lnTo>
                    <a:lnTo>
                      <a:pt x="6" y="21"/>
                    </a:lnTo>
                    <a:lnTo>
                      <a:pt x="19" y="35"/>
                    </a:lnTo>
                    <a:close/>
                    <a:moveTo>
                      <a:pt x="0" y="31"/>
                    </a:moveTo>
                    <a:lnTo>
                      <a:pt x="0" y="27"/>
                    </a:lnTo>
                    <a:lnTo>
                      <a:pt x="2" y="24"/>
                    </a:lnTo>
                    <a:lnTo>
                      <a:pt x="10" y="31"/>
                    </a:lnTo>
                    <a:lnTo>
                      <a:pt x="0" y="31"/>
                    </a:lnTo>
                    <a:close/>
                    <a:moveTo>
                      <a:pt x="19" y="31"/>
                    </a:moveTo>
                    <a:lnTo>
                      <a:pt x="19" y="37"/>
                    </a:lnTo>
                    <a:lnTo>
                      <a:pt x="0" y="37"/>
                    </a:lnTo>
                    <a:lnTo>
                      <a:pt x="0" y="31"/>
                    </a:lnTo>
                    <a:lnTo>
                      <a:pt x="19" y="31"/>
                    </a:lnTo>
                    <a:close/>
                    <a:moveTo>
                      <a:pt x="19" y="37"/>
                    </a:moveTo>
                    <a:lnTo>
                      <a:pt x="19" y="41"/>
                    </a:lnTo>
                    <a:lnTo>
                      <a:pt x="0" y="41"/>
                    </a:lnTo>
                    <a:lnTo>
                      <a:pt x="0" y="37"/>
                    </a:lnTo>
                    <a:lnTo>
                      <a:pt x="19" y="37"/>
                    </a:lnTo>
                    <a:close/>
                    <a:moveTo>
                      <a:pt x="19" y="41"/>
                    </a:moveTo>
                    <a:lnTo>
                      <a:pt x="19" y="47"/>
                    </a:lnTo>
                    <a:lnTo>
                      <a:pt x="0" y="47"/>
                    </a:lnTo>
                    <a:lnTo>
                      <a:pt x="0" y="41"/>
                    </a:lnTo>
                    <a:lnTo>
                      <a:pt x="19" y="41"/>
                    </a:lnTo>
                    <a:close/>
                    <a:moveTo>
                      <a:pt x="19" y="47"/>
                    </a:moveTo>
                    <a:lnTo>
                      <a:pt x="19" y="50"/>
                    </a:lnTo>
                    <a:lnTo>
                      <a:pt x="0" y="50"/>
                    </a:lnTo>
                    <a:lnTo>
                      <a:pt x="0" y="47"/>
                    </a:lnTo>
                    <a:lnTo>
                      <a:pt x="19" y="47"/>
                    </a:lnTo>
                    <a:close/>
                    <a:moveTo>
                      <a:pt x="2" y="57"/>
                    </a:moveTo>
                    <a:lnTo>
                      <a:pt x="0" y="54"/>
                    </a:lnTo>
                    <a:lnTo>
                      <a:pt x="0" y="50"/>
                    </a:lnTo>
                    <a:lnTo>
                      <a:pt x="10" y="50"/>
                    </a:lnTo>
                    <a:lnTo>
                      <a:pt x="2" y="57"/>
                    </a:lnTo>
                    <a:close/>
                    <a:moveTo>
                      <a:pt x="17" y="44"/>
                    </a:moveTo>
                    <a:lnTo>
                      <a:pt x="20" y="46"/>
                    </a:lnTo>
                    <a:lnTo>
                      <a:pt x="6" y="60"/>
                    </a:lnTo>
                    <a:lnTo>
                      <a:pt x="2" y="57"/>
                    </a:lnTo>
                    <a:lnTo>
                      <a:pt x="17" y="44"/>
                    </a:lnTo>
                    <a:close/>
                    <a:moveTo>
                      <a:pt x="20" y="46"/>
                    </a:moveTo>
                    <a:lnTo>
                      <a:pt x="22" y="49"/>
                    </a:lnTo>
                    <a:lnTo>
                      <a:pt x="22" y="54"/>
                    </a:lnTo>
                    <a:lnTo>
                      <a:pt x="12" y="54"/>
                    </a:lnTo>
                    <a:lnTo>
                      <a:pt x="20" y="46"/>
                    </a:lnTo>
                    <a:close/>
                    <a:moveTo>
                      <a:pt x="22" y="54"/>
                    </a:moveTo>
                    <a:lnTo>
                      <a:pt x="22" y="56"/>
                    </a:lnTo>
                    <a:lnTo>
                      <a:pt x="3" y="56"/>
                    </a:lnTo>
                    <a:lnTo>
                      <a:pt x="3" y="54"/>
                    </a:lnTo>
                    <a:lnTo>
                      <a:pt x="22" y="54"/>
                    </a:lnTo>
                    <a:close/>
                    <a:moveTo>
                      <a:pt x="6" y="64"/>
                    </a:moveTo>
                    <a:lnTo>
                      <a:pt x="3" y="60"/>
                    </a:lnTo>
                    <a:lnTo>
                      <a:pt x="3" y="56"/>
                    </a:lnTo>
                    <a:lnTo>
                      <a:pt x="12" y="56"/>
                    </a:lnTo>
                    <a:lnTo>
                      <a:pt x="6" y="64"/>
                    </a:lnTo>
                    <a:close/>
                    <a:moveTo>
                      <a:pt x="20" y="49"/>
                    </a:moveTo>
                    <a:lnTo>
                      <a:pt x="22" y="53"/>
                    </a:lnTo>
                    <a:lnTo>
                      <a:pt x="9" y="66"/>
                    </a:lnTo>
                    <a:lnTo>
                      <a:pt x="6" y="64"/>
                    </a:lnTo>
                    <a:lnTo>
                      <a:pt x="20" y="49"/>
                    </a:lnTo>
                    <a:close/>
                    <a:moveTo>
                      <a:pt x="11" y="68"/>
                    </a:moveTo>
                    <a:lnTo>
                      <a:pt x="10" y="67"/>
                    </a:lnTo>
                    <a:lnTo>
                      <a:pt x="9" y="66"/>
                    </a:lnTo>
                    <a:lnTo>
                      <a:pt x="16" y="59"/>
                    </a:lnTo>
                    <a:lnTo>
                      <a:pt x="11" y="68"/>
                    </a:lnTo>
                    <a:close/>
                    <a:moveTo>
                      <a:pt x="20" y="52"/>
                    </a:moveTo>
                    <a:lnTo>
                      <a:pt x="27" y="55"/>
                    </a:lnTo>
                    <a:lnTo>
                      <a:pt x="18" y="71"/>
                    </a:lnTo>
                    <a:lnTo>
                      <a:pt x="11" y="68"/>
                    </a:lnTo>
                    <a:lnTo>
                      <a:pt x="20" y="52"/>
                    </a:lnTo>
                    <a:close/>
                    <a:moveTo>
                      <a:pt x="22" y="73"/>
                    </a:moveTo>
                    <a:lnTo>
                      <a:pt x="20" y="73"/>
                    </a:lnTo>
                    <a:lnTo>
                      <a:pt x="18" y="71"/>
                    </a:lnTo>
                    <a:lnTo>
                      <a:pt x="22" y="63"/>
                    </a:lnTo>
                    <a:lnTo>
                      <a:pt x="22" y="73"/>
                    </a:lnTo>
                    <a:close/>
                    <a:moveTo>
                      <a:pt x="22" y="54"/>
                    </a:moveTo>
                    <a:lnTo>
                      <a:pt x="26" y="54"/>
                    </a:lnTo>
                    <a:lnTo>
                      <a:pt x="26" y="73"/>
                    </a:lnTo>
                    <a:lnTo>
                      <a:pt x="22" y="73"/>
                    </a:lnTo>
                    <a:lnTo>
                      <a:pt x="22" y="54"/>
                    </a:lnTo>
                    <a:close/>
                    <a:moveTo>
                      <a:pt x="26" y="54"/>
                    </a:moveTo>
                    <a:lnTo>
                      <a:pt x="30" y="54"/>
                    </a:lnTo>
                    <a:lnTo>
                      <a:pt x="32" y="56"/>
                    </a:lnTo>
                    <a:lnTo>
                      <a:pt x="26" y="63"/>
                    </a:lnTo>
                    <a:lnTo>
                      <a:pt x="26" y="54"/>
                    </a:lnTo>
                    <a:close/>
                    <a:moveTo>
                      <a:pt x="32" y="56"/>
                    </a:moveTo>
                    <a:lnTo>
                      <a:pt x="35" y="59"/>
                    </a:lnTo>
                    <a:lnTo>
                      <a:pt x="22" y="73"/>
                    </a:lnTo>
                    <a:lnTo>
                      <a:pt x="19" y="69"/>
                    </a:lnTo>
                    <a:lnTo>
                      <a:pt x="32" y="56"/>
                    </a:lnTo>
                    <a:close/>
                    <a:moveTo>
                      <a:pt x="29" y="76"/>
                    </a:moveTo>
                    <a:lnTo>
                      <a:pt x="24" y="76"/>
                    </a:lnTo>
                    <a:lnTo>
                      <a:pt x="22" y="73"/>
                    </a:lnTo>
                    <a:lnTo>
                      <a:pt x="29" y="66"/>
                    </a:lnTo>
                    <a:lnTo>
                      <a:pt x="29" y="76"/>
                    </a:lnTo>
                    <a:close/>
                    <a:moveTo>
                      <a:pt x="29" y="56"/>
                    </a:moveTo>
                    <a:lnTo>
                      <a:pt x="35" y="56"/>
                    </a:lnTo>
                    <a:lnTo>
                      <a:pt x="35" y="76"/>
                    </a:lnTo>
                    <a:lnTo>
                      <a:pt x="29" y="76"/>
                    </a:lnTo>
                    <a:lnTo>
                      <a:pt x="29" y="56"/>
                    </a:lnTo>
                    <a:close/>
                    <a:moveTo>
                      <a:pt x="35" y="56"/>
                    </a:moveTo>
                    <a:lnTo>
                      <a:pt x="38" y="56"/>
                    </a:lnTo>
                    <a:lnTo>
                      <a:pt x="38" y="76"/>
                    </a:lnTo>
                    <a:lnTo>
                      <a:pt x="35" y="76"/>
                    </a:lnTo>
                    <a:lnTo>
                      <a:pt x="35" y="56"/>
                    </a:lnTo>
                    <a:close/>
                    <a:moveTo>
                      <a:pt x="42" y="75"/>
                    </a:moveTo>
                    <a:lnTo>
                      <a:pt x="40" y="76"/>
                    </a:lnTo>
                    <a:lnTo>
                      <a:pt x="38" y="76"/>
                    </a:lnTo>
                    <a:lnTo>
                      <a:pt x="38" y="66"/>
                    </a:lnTo>
                    <a:lnTo>
                      <a:pt x="42" y="75"/>
                    </a:lnTo>
                    <a:close/>
                    <a:moveTo>
                      <a:pt x="34" y="57"/>
                    </a:moveTo>
                    <a:lnTo>
                      <a:pt x="40" y="55"/>
                    </a:lnTo>
                    <a:lnTo>
                      <a:pt x="49" y="71"/>
                    </a:lnTo>
                    <a:lnTo>
                      <a:pt x="42" y="75"/>
                    </a:lnTo>
                    <a:lnTo>
                      <a:pt x="34" y="57"/>
                    </a:lnTo>
                    <a:close/>
                    <a:moveTo>
                      <a:pt x="40" y="55"/>
                    </a:moveTo>
                    <a:lnTo>
                      <a:pt x="42" y="54"/>
                    </a:lnTo>
                    <a:lnTo>
                      <a:pt x="44" y="54"/>
                    </a:lnTo>
                    <a:lnTo>
                      <a:pt x="44" y="63"/>
                    </a:lnTo>
                    <a:lnTo>
                      <a:pt x="40" y="55"/>
                    </a:lnTo>
                    <a:close/>
                    <a:moveTo>
                      <a:pt x="44" y="54"/>
                    </a:moveTo>
                    <a:lnTo>
                      <a:pt x="51" y="54"/>
                    </a:lnTo>
                    <a:lnTo>
                      <a:pt x="51" y="73"/>
                    </a:lnTo>
                    <a:lnTo>
                      <a:pt x="44" y="73"/>
                    </a:lnTo>
                    <a:lnTo>
                      <a:pt x="44" y="54"/>
                    </a:lnTo>
                    <a:close/>
                    <a:moveTo>
                      <a:pt x="57" y="69"/>
                    </a:moveTo>
                    <a:lnTo>
                      <a:pt x="55" y="73"/>
                    </a:lnTo>
                    <a:lnTo>
                      <a:pt x="51" y="73"/>
                    </a:lnTo>
                    <a:lnTo>
                      <a:pt x="51" y="63"/>
                    </a:lnTo>
                    <a:lnTo>
                      <a:pt x="57" y="69"/>
                    </a:lnTo>
                    <a:close/>
                    <a:moveTo>
                      <a:pt x="44" y="56"/>
                    </a:moveTo>
                    <a:lnTo>
                      <a:pt x="48" y="53"/>
                    </a:lnTo>
                    <a:lnTo>
                      <a:pt x="61" y="66"/>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5" name="Freeform 712">
                <a:extLst>
                  <a:ext uri="{FF2B5EF4-FFF2-40B4-BE49-F238E27FC236}">
                    <a16:creationId xmlns:a16="http://schemas.microsoft.com/office/drawing/2014/main" id="{9F2ECD78-3D64-4A64-872B-349387D18386}"/>
                  </a:ext>
                </a:extLst>
              </p:cNvPr>
              <p:cNvSpPr>
                <a:spLocks/>
              </p:cNvSpPr>
              <p:nvPr/>
            </p:nvSpPr>
            <p:spPr bwMode="auto">
              <a:xfrm>
                <a:off x="3448" y="2497"/>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4" y="45"/>
                    </a:lnTo>
                    <a:lnTo>
                      <a:pt x="57" y="41"/>
                    </a:lnTo>
                    <a:lnTo>
                      <a:pt x="61" y="36"/>
                    </a:lnTo>
                    <a:lnTo>
                      <a:pt x="64" y="32"/>
                    </a:lnTo>
                    <a:lnTo>
                      <a:pt x="67" y="29"/>
                    </a:lnTo>
                    <a:lnTo>
                      <a:pt x="67" y="23"/>
                    </a:lnTo>
                    <a:lnTo>
                      <a:pt x="67" y="19"/>
                    </a:lnTo>
                    <a:lnTo>
                      <a:pt x="67" y="13"/>
                    </a:lnTo>
                    <a:lnTo>
                      <a:pt x="64" y="10"/>
                    </a:lnTo>
                    <a:lnTo>
                      <a:pt x="61" y="7"/>
                    </a:lnTo>
                    <a:lnTo>
                      <a:pt x="57" y="4"/>
                    </a:lnTo>
                    <a:lnTo>
                      <a:pt x="54" y="4"/>
                    </a:lnTo>
                    <a:lnTo>
                      <a:pt x="51" y="0"/>
                    </a:lnTo>
                    <a:lnTo>
                      <a:pt x="44" y="0"/>
                    </a:lnTo>
                    <a:lnTo>
                      <a:pt x="41" y="0"/>
                    </a:lnTo>
                    <a:lnTo>
                      <a:pt x="35" y="0"/>
                    </a:lnTo>
                    <a:lnTo>
                      <a:pt x="32" y="0"/>
                    </a:lnTo>
                    <a:lnTo>
                      <a:pt x="25" y="4"/>
                    </a:lnTo>
                    <a:lnTo>
                      <a:pt x="19" y="7"/>
                    </a:lnTo>
                    <a:lnTo>
                      <a:pt x="15" y="10"/>
                    </a:lnTo>
                    <a:lnTo>
                      <a:pt x="10" y="13"/>
                    </a:lnTo>
                    <a:lnTo>
                      <a:pt x="7" y="16"/>
                    </a:lnTo>
                    <a:lnTo>
                      <a:pt x="3" y="19"/>
                    </a:lnTo>
                    <a:lnTo>
                      <a:pt x="3" y="26"/>
                    </a:lnTo>
                    <a:lnTo>
                      <a:pt x="0" y="29"/>
                    </a:lnTo>
                    <a:lnTo>
                      <a:pt x="0" y="32"/>
                    </a:lnTo>
                    <a:lnTo>
                      <a:pt x="0" y="38"/>
                    </a:lnTo>
                    <a:lnTo>
                      <a:pt x="0" y="41"/>
                    </a:lnTo>
                    <a:lnTo>
                      <a:pt x="3" y="45"/>
                    </a:lnTo>
                    <a:lnTo>
                      <a:pt x="7" y="48"/>
                    </a:lnTo>
                    <a:lnTo>
                      <a:pt x="10" y="51"/>
                    </a:lnTo>
                    <a:lnTo>
                      <a:pt x="13" y="54"/>
                    </a:lnTo>
                    <a:lnTo>
                      <a:pt x="15" y="54"/>
                    </a:lnTo>
                    <a:lnTo>
                      <a:pt x="22" y="58"/>
                    </a:lnTo>
                    <a:lnTo>
                      <a:pt x="25" y="58"/>
                    </a:lnTo>
                    <a:lnTo>
                      <a:pt x="32" y="58"/>
                    </a:lnTo>
                    <a:lnTo>
                      <a:pt x="35"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6" name="Freeform 713">
                <a:extLst>
                  <a:ext uri="{FF2B5EF4-FFF2-40B4-BE49-F238E27FC236}">
                    <a16:creationId xmlns:a16="http://schemas.microsoft.com/office/drawing/2014/main" id="{1228C21F-2F75-4E54-A28F-C0B43CBD8905}"/>
                  </a:ext>
                </a:extLst>
              </p:cNvPr>
              <p:cNvSpPr>
                <a:spLocks noEditPoints="1"/>
              </p:cNvSpPr>
              <p:nvPr/>
            </p:nvSpPr>
            <p:spPr bwMode="auto">
              <a:xfrm>
                <a:off x="3445" y="2495"/>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5 w 86"/>
                  <a:gd name="T29" fmla="*/ 1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2 w 86"/>
                  <a:gd name="T55" fmla="*/ 1 h 76"/>
                  <a:gd name="T56" fmla="*/ 2 w 86"/>
                  <a:gd name="T57" fmla="*/ 1 h 76"/>
                  <a:gd name="T58" fmla="*/ 2 w 86"/>
                  <a:gd name="T59" fmla="*/ 2 h 76"/>
                  <a:gd name="T60" fmla="*/ 1 w 86"/>
                  <a:gd name="T61" fmla="*/ 1 h 76"/>
                  <a:gd name="T62" fmla="*/ 2 w 86"/>
                  <a:gd name="T63" fmla="*/ 2 h 76"/>
                  <a:gd name="T64" fmla="*/ 2 w 86"/>
                  <a:gd name="T65" fmla="*/ 2 h 76"/>
                  <a:gd name="T66" fmla="*/ 1 w 86"/>
                  <a:gd name="T67" fmla="*/ 1 h 76"/>
                  <a:gd name="T68" fmla="*/ 0 w 86"/>
                  <a:gd name="T69" fmla="*/ 2 h 76"/>
                  <a:gd name="T70" fmla="*/ 2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1 w 86"/>
                  <a:gd name="T85" fmla="*/ 3 h 76"/>
                  <a:gd name="T86" fmla="*/ 1 w 86"/>
                  <a:gd name="T87" fmla="*/ 4 h 76"/>
                  <a:gd name="T88" fmla="*/ 1 w 86"/>
                  <a:gd name="T89" fmla="*/ 4 h 76"/>
                  <a:gd name="T90" fmla="*/ 2 w 86"/>
                  <a:gd name="T91" fmla="*/ 4 h 76"/>
                  <a:gd name="T92" fmla="*/ 1 w 86"/>
                  <a:gd name="T93" fmla="*/ 5 h 76"/>
                  <a:gd name="T94" fmla="*/ 2 w 86"/>
                  <a:gd name="T95" fmla="*/ 5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5 h 76"/>
                  <a:gd name="T108" fmla="*/ 3 w 86"/>
                  <a:gd name="T109" fmla="*/ 4 h 76"/>
                  <a:gd name="T110" fmla="*/ 4 w 86"/>
                  <a:gd name="T111" fmla="*/ 5 h 76"/>
                  <a:gd name="T112" fmla="*/ 4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1" y="54"/>
                    </a:moveTo>
                    <a:lnTo>
                      <a:pt x="54" y="50"/>
                    </a:lnTo>
                    <a:lnTo>
                      <a:pt x="67" y="63"/>
                    </a:lnTo>
                    <a:lnTo>
                      <a:pt x="64" y="67"/>
                    </a:lnTo>
                    <a:lnTo>
                      <a:pt x="51" y="54"/>
                    </a:lnTo>
                    <a:close/>
                    <a:moveTo>
                      <a:pt x="67" y="63"/>
                    </a:moveTo>
                    <a:lnTo>
                      <a:pt x="58" y="73"/>
                    </a:lnTo>
                    <a:lnTo>
                      <a:pt x="67" y="63"/>
                    </a:lnTo>
                    <a:lnTo>
                      <a:pt x="61" y="57"/>
                    </a:lnTo>
                    <a:lnTo>
                      <a:pt x="67" y="63"/>
                    </a:lnTo>
                    <a:close/>
                    <a:moveTo>
                      <a:pt x="54" y="50"/>
                    </a:moveTo>
                    <a:lnTo>
                      <a:pt x="57" y="47"/>
                    </a:lnTo>
                    <a:lnTo>
                      <a:pt x="71" y="60"/>
                    </a:lnTo>
                    <a:lnTo>
                      <a:pt x="67" y="63"/>
                    </a:lnTo>
                    <a:lnTo>
                      <a:pt x="54" y="50"/>
                    </a:lnTo>
                    <a:close/>
                    <a:moveTo>
                      <a:pt x="57" y="47"/>
                    </a:moveTo>
                    <a:lnTo>
                      <a:pt x="57" y="47"/>
                    </a:lnTo>
                    <a:lnTo>
                      <a:pt x="64" y="54"/>
                    </a:lnTo>
                    <a:lnTo>
                      <a:pt x="57" y="47"/>
                    </a:lnTo>
                    <a:close/>
                    <a:moveTo>
                      <a:pt x="57" y="47"/>
                    </a:moveTo>
                    <a:lnTo>
                      <a:pt x="61" y="44"/>
                    </a:lnTo>
                    <a:lnTo>
                      <a:pt x="74" y="57"/>
                    </a:lnTo>
                    <a:lnTo>
                      <a:pt x="71" y="60"/>
                    </a:lnTo>
                    <a:lnTo>
                      <a:pt x="57" y="47"/>
                    </a:lnTo>
                    <a:close/>
                    <a:moveTo>
                      <a:pt x="76" y="55"/>
                    </a:moveTo>
                    <a:lnTo>
                      <a:pt x="75" y="56"/>
                    </a:lnTo>
                    <a:lnTo>
                      <a:pt x="74" y="57"/>
                    </a:lnTo>
                    <a:lnTo>
                      <a:pt x="67" y="50"/>
                    </a:lnTo>
                    <a:lnTo>
                      <a:pt x="76" y="55"/>
                    </a:lnTo>
                    <a:close/>
                    <a:moveTo>
                      <a:pt x="58" y="46"/>
                    </a:moveTo>
                    <a:lnTo>
                      <a:pt x="62" y="40"/>
                    </a:lnTo>
                    <a:lnTo>
                      <a:pt x="79" y="48"/>
                    </a:lnTo>
                    <a:lnTo>
                      <a:pt x="76" y="55"/>
                    </a:lnTo>
                    <a:lnTo>
                      <a:pt x="58" y="46"/>
                    </a:lnTo>
                    <a:close/>
                    <a:moveTo>
                      <a:pt x="62" y="40"/>
                    </a:moveTo>
                    <a:lnTo>
                      <a:pt x="63" y="38"/>
                    </a:lnTo>
                    <a:lnTo>
                      <a:pt x="64" y="37"/>
                    </a:lnTo>
                    <a:lnTo>
                      <a:pt x="71" y="45"/>
                    </a:lnTo>
                    <a:lnTo>
                      <a:pt x="62" y="40"/>
                    </a:lnTo>
                    <a:close/>
                    <a:moveTo>
                      <a:pt x="64" y="37"/>
                    </a:moveTo>
                    <a:lnTo>
                      <a:pt x="67" y="35"/>
                    </a:lnTo>
                    <a:lnTo>
                      <a:pt x="80" y="48"/>
                    </a:lnTo>
                    <a:lnTo>
                      <a:pt x="77" y="51"/>
                    </a:lnTo>
                    <a:lnTo>
                      <a:pt x="64" y="37"/>
                    </a:lnTo>
                    <a:close/>
                    <a:moveTo>
                      <a:pt x="80" y="48"/>
                    </a:moveTo>
                    <a:lnTo>
                      <a:pt x="71" y="57"/>
                    </a:lnTo>
                    <a:lnTo>
                      <a:pt x="80" y="48"/>
                    </a:lnTo>
                    <a:lnTo>
                      <a:pt x="74" y="41"/>
                    </a:lnTo>
                    <a:lnTo>
                      <a:pt x="80" y="48"/>
                    </a:lnTo>
                    <a:close/>
                    <a:moveTo>
                      <a:pt x="67" y="35"/>
                    </a:moveTo>
                    <a:lnTo>
                      <a:pt x="69" y="32"/>
                    </a:lnTo>
                    <a:lnTo>
                      <a:pt x="84" y="45"/>
                    </a:lnTo>
                    <a:lnTo>
                      <a:pt x="80" y="48"/>
                    </a:lnTo>
                    <a:lnTo>
                      <a:pt x="67" y="35"/>
                    </a:lnTo>
                    <a:close/>
                    <a:moveTo>
                      <a:pt x="86" y="38"/>
                    </a:moveTo>
                    <a:lnTo>
                      <a:pt x="86" y="41"/>
                    </a:lnTo>
                    <a:lnTo>
                      <a:pt x="84" y="45"/>
                    </a:lnTo>
                    <a:lnTo>
                      <a:pt x="77"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2"/>
                    </a:lnTo>
                    <a:lnTo>
                      <a:pt x="86" y="22"/>
                    </a:lnTo>
                    <a:lnTo>
                      <a:pt x="86" y="28"/>
                    </a:lnTo>
                    <a:lnTo>
                      <a:pt x="67" y="28"/>
                    </a:lnTo>
                    <a:close/>
                    <a:moveTo>
                      <a:pt x="84" y="15"/>
                    </a:moveTo>
                    <a:lnTo>
                      <a:pt x="86" y="18"/>
                    </a:lnTo>
                    <a:lnTo>
                      <a:pt x="86" y="22"/>
                    </a:lnTo>
                    <a:lnTo>
                      <a:pt x="77" y="22"/>
                    </a:lnTo>
                    <a:lnTo>
                      <a:pt x="84" y="15"/>
                    </a:lnTo>
                    <a:close/>
                    <a:moveTo>
                      <a:pt x="69" y="28"/>
                    </a:moveTo>
                    <a:lnTo>
                      <a:pt x="67" y="26"/>
                    </a:lnTo>
                    <a:lnTo>
                      <a:pt x="80" y="12"/>
                    </a:lnTo>
                    <a:lnTo>
                      <a:pt x="84" y="15"/>
                    </a:lnTo>
                    <a:lnTo>
                      <a:pt x="69" y="28"/>
                    </a:lnTo>
                    <a:close/>
                    <a:moveTo>
                      <a:pt x="80" y="12"/>
                    </a:moveTo>
                    <a:lnTo>
                      <a:pt x="80" y="12"/>
                    </a:lnTo>
                    <a:lnTo>
                      <a:pt x="74" y="19"/>
                    </a:lnTo>
                    <a:lnTo>
                      <a:pt x="80" y="12"/>
                    </a:lnTo>
                    <a:close/>
                    <a:moveTo>
                      <a:pt x="67" y="26"/>
                    </a:moveTo>
                    <a:lnTo>
                      <a:pt x="64" y="23"/>
                    </a:lnTo>
                    <a:lnTo>
                      <a:pt x="77" y="9"/>
                    </a:lnTo>
                    <a:lnTo>
                      <a:pt x="80" y="12"/>
                    </a:lnTo>
                    <a:lnTo>
                      <a:pt x="67" y="26"/>
                    </a:lnTo>
                    <a:close/>
                    <a:moveTo>
                      <a:pt x="64" y="23"/>
                    </a:moveTo>
                    <a:lnTo>
                      <a:pt x="54" y="13"/>
                    </a:lnTo>
                    <a:lnTo>
                      <a:pt x="64" y="23"/>
                    </a:lnTo>
                    <a:lnTo>
                      <a:pt x="71" y="16"/>
                    </a:lnTo>
                    <a:lnTo>
                      <a:pt x="64" y="23"/>
                    </a:lnTo>
                    <a:close/>
                    <a:moveTo>
                      <a:pt x="64" y="23"/>
                    </a:moveTo>
                    <a:lnTo>
                      <a:pt x="61" y="19"/>
                    </a:lnTo>
                    <a:lnTo>
                      <a:pt x="74" y="6"/>
                    </a:lnTo>
                    <a:lnTo>
                      <a:pt x="77" y="9"/>
                    </a:lnTo>
                    <a:lnTo>
                      <a:pt x="64" y="23"/>
                    </a:lnTo>
                    <a:close/>
                    <a:moveTo>
                      <a:pt x="67" y="3"/>
                    </a:moveTo>
                    <a:lnTo>
                      <a:pt x="71" y="3"/>
                    </a:lnTo>
                    <a:lnTo>
                      <a:pt x="74" y="6"/>
                    </a:lnTo>
                    <a:lnTo>
                      <a:pt x="67" y="13"/>
                    </a:lnTo>
                    <a:lnTo>
                      <a:pt x="67" y="3"/>
                    </a:lnTo>
                    <a:close/>
                    <a:moveTo>
                      <a:pt x="67" y="22"/>
                    </a:moveTo>
                    <a:lnTo>
                      <a:pt x="64" y="22"/>
                    </a:lnTo>
                    <a:lnTo>
                      <a:pt x="64" y="3"/>
                    </a:lnTo>
                    <a:lnTo>
                      <a:pt x="67" y="3"/>
                    </a:lnTo>
                    <a:lnTo>
                      <a:pt x="67" y="22"/>
                    </a:lnTo>
                    <a:close/>
                    <a:moveTo>
                      <a:pt x="64" y="22"/>
                    </a:moveTo>
                    <a:lnTo>
                      <a:pt x="60" y="22"/>
                    </a:lnTo>
                    <a:lnTo>
                      <a:pt x="57" y="19"/>
                    </a:lnTo>
                    <a:lnTo>
                      <a:pt x="64" y="13"/>
                    </a:lnTo>
                    <a:lnTo>
                      <a:pt x="64" y="22"/>
                    </a:lnTo>
                    <a:close/>
                    <a:moveTo>
                      <a:pt x="57" y="19"/>
                    </a:moveTo>
                    <a:lnTo>
                      <a:pt x="54" y="16"/>
                    </a:lnTo>
                    <a:lnTo>
                      <a:pt x="67" y="3"/>
                    </a:lnTo>
                    <a:lnTo>
                      <a:pt x="71" y="6"/>
                    </a:lnTo>
                    <a:lnTo>
                      <a:pt x="57" y="19"/>
                    </a:lnTo>
                    <a:close/>
                    <a:moveTo>
                      <a:pt x="61" y="0"/>
                    </a:moveTo>
                    <a:lnTo>
                      <a:pt x="65" y="0"/>
                    </a:lnTo>
                    <a:lnTo>
                      <a:pt x="67" y="3"/>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5" y="19"/>
                    </a:moveTo>
                    <a:lnTo>
                      <a:pt x="42" y="19"/>
                    </a:lnTo>
                    <a:lnTo>
                      <a:pt x="42" y="0"/>
                    </a:lnTo>
                    <a:lnTo>
                      <a:pt x="45" y="0"/>
                    </a:lnTo>
                    <a:lnTo>
                      <a:pt x="45" y="19"/>
                    </a:lnTo>
                    <a:close/>
                    <a:moveTo>
                      <a:pt x="37" y="1"/>
                    </a:moveTo>
                    <a:lnTo>
                      <a:pt x="40" y="0"/>
                    </a:lnTo>
                    <a:lnTo>
                      <a:pt x="42" y="0"/>
                    </a:lnTo>
                    <a:lnTo>
                      <a:pt x="42" y="9"/>
                    </a:lnTo>
                    <a:lnTo>
                      <a:pt x="37" y="1"/>
                    </a:lnTo>
                    <a:close/>
                    <a:moveTo>
                      <a:pt x="46" y="18"/>
                    </a:moveTo>
                    <a:lnTo>
                      <a:pt x="40" y="20"/>
                    </a:lnTo>
                    <a:lnTo>
                      <a:pt x="31" y="4"/>
                    </a:lnTo>
                    <a:lnTo>
                      <a:pt x="37" y="1"/>
                    </a:lnTo>
                    <a:lnTo>
                      <a:pt x="46" y="18"/>
                    </a:lnTo>
                    <a:close/>
                    <a:moveTo>
                      <a:pt x="40" y="20"/>
                    </a:moveTo>
                    <a:lnTo>
                      <a:pt x="33" y="24"/>
                    </a:lnTo>
                    <a:lnTo>
                      <a:pt x="24" y="7"/>
                    </a:lnTo>
                    <a:lnTo>
                      <a:pt x="31" y="4"/>
                    </a:lnTo>
                    <a:lnTo>
                      <a:pt x="40" y="20"/>
                    </a:lnTo>
                    <a:close/>
                    <a:moveTo>
                      <a:pt x="22" y="9"/>
                    </a:moveTo>
                    <a:lnTo>
                      <a:pt x="23" y="8"/>
                    </a:lnTo>
                    <a:lnTo>
                      <a:pt x="24" y="7"/>
                    </a:lnTo>
                    <a:lnTo>
                      <a:pt x="29" y="16"/>
                    </a:lnTo>
                    <a:lnTo>
                      <a:pt x="22" y="9"/>
                    </a:lnTo>
                    <a:close/>
                    <a:moveTo>
                      <a:pt x="35" y="23"/>
                    </a:moveTo>
                    <a:lnTo>
                      <a:pt x="33" y="26"/>
                    </a:lnTo>
                    <a:lnTo>
                      <a:pt x="19" y="12"/>
                    </a:lnTo>
                    <a:lnTo>
                      <a:pt x="22" y="9"/>
                    </a:lnTo>
                    <a:lnTo>
                      <a:pt x="35" y="23"/>
                    </a:lnTo>
                    <a:close/>
                    <a:moveTo>
                      <a:pt x="33" y="26"/>
                    </a:moveTo>
                    <a:lnTo>
                      <a:pt x="32" y="27"/>
                    </a:lnTo>
                    <a:lnTo>
                      <a:pt x="30" y="27"/>
                    </a:lnTo>
                    <a:lnTo>
                      <a:pt x="25" y="19"/>
                    </a:lnTo>
                    <a:lnTo>
                      <a:pt x="33" y="26"/>
                    </a:lnTo>
                    <a:close/>
                    <a:moveTo>
                      <a:pt x="30" y="27"/>
                    </a:moveTo>
                    <a:lnTo>
                      <a:pt x="24" y="30"/>
                    </a:lnTo>
                    <a:lnTo>
                      <a:pt x="15" y="14"/>
                    </a:lnTo>
                    <a:lnTo>
                      <a:pt x="22" y="11"/>
                    </a:lnTo>
                    <a:lnTo>
                      <a:pt x="30" y="27"/>
                    </a:lnTo>
                    <a:close/>
                    <a:moveTo>
                      <a:pt x="13" y="15"/>
                    </a:moveTo>
                    <a:lnTo>
                      <a:pt x="14" y="14"/>
                    </a:lnTo>
                    <a:lnTo>
                      <a:pt x="15" y="14"/>
                    </a:lnTo>
                    <a:lnTo>
                      <a:pt x="20" y="22"/>
                    </a:lnTo>
                    <a:lnTo>
                      <a:pt x="13" y="15"/>
                    </a:lnTo>
                    <a:close/>
                    <a:moveTo>
                      <a:pt x="26" y="28"/>
                    </a:moveTo>
                    <a:lnTo>
                      <a:pt x="23" y="32"/>
                    </a:lnTo>
                    <a:lnTo>
                      <a:pt x="10" y="18"/>
                    </a:lnTo>
                    <a:lnTo>
                      <a:pt x="13" y="15"/>
                    </a:lnTo>
                    <a:lnTo>
                      <a:pt x="26" y="28"/>
                    </a:lnTo>
                    <a:close/>
                    <a:moveTo>
                      <a:pt x="23" y="32"/>
                    </a:moveTo>
                    <a:lnTo>
                      <a:pt x="13" y="41"/>
                    </a:lnTo>
                    <a:lnTo>
                      <a:pt x="23" y="32"/>
                    </a:lnTo>
                    <a:lnTo>
                      <a:pt x="17" y="25"/>
                    </a:lnTo>
                    <a:lnTo>
                      <a:pt x="23" y="32"/>
                    </a:lnTo>
                    <a:close/>
                    <a:moveTo>
                      <a:pt x="23" y="32"/>
                    </a:moveTo>
                    <a:lnTo>
                      <a:pt x="20" y="35"/>
                    </a:lnTo>
                    <a:lnTo>
                      <a:pt x="7" y="22"/>
                    </a:lnTo>
                    <a:lnTo>
                      <a:pt x="10" y="18"/>
                    </a:lnTo>
                    <a:lnTo>
                      <a:pt x="23" y="32"/>
                    </a:lnTo>
                    <a:close/>
                    <a:moveTo>
                      <a:pt x="3" y="28"/>
                    </a:moveTo>
                    <a:lnTo>
                      <a:pt x="3" y="25"/>
                    </a:lnTo>
                    <a:lnTo>
                      <a:pt x="7" y="22"/>
                    </a:lnTo>
                    <a:lnTo>
                      <a:pt x="13" y="28"/>
                    </a:lnTo>
                    <a:lnTo>
                      <a:pt x="3" y="28"/>
                    </a:lnTo>
                    <a:close/>
                    <a:moveTo>
                      <a:pt x="23" y="28"/>
                    </a:moveTo>
                    <a:lnTo>
                      <a:pt x="23" y="35"/>
                    </a:lnTo>
                    <a:lnTo>
                      <a:pt x="3" y="35"/>
                    </a:lnTo>
                    <a:lnTo>
                      <a:pt x="3" y="28"/>
                    </a:lnTo>
                    <a:lnTo>
                      <a:pt x="23" y="28"/>
                    </a:lnTo>
                    <a:close/>
                    <a:moveTo>
                      <a:pt x="23" y="35"/>
                    </a:moveTo>
                    <a:lnTo>
                      <a:pt x="23" y="38"/>
                    </a:lnTo>
                    <a:lnTo>
                      <a:pt x="20" y="41"/>
                    </a:lnTo>
                    <a:lnTo>
                      <a:pt x="13" y="35"/>
                    </a:lnTo>
                    <a:lnTo>
                      <a:pt x="23" y="35"/>
                    </a:lnTo>
                    <a:close/>
                    <a:moveTo>
                      <a:pt x="20" y="41"/>
                    </a:moveTo>
                    <a:lnTo>
                      <a:pt x="17" y="45"/>
                    </a:lnTo>
                    <a:lnTo>
                      <a:pt x="3" y="32"/>
                    </a:lnTo>
                    <a:lnTo>
                      <a:pt x="7" y="28"/>
                    </a:lnTo>
                    <a:lnTo>
                      <a:pt x="20" y="41"/>
                    </a:lnTo>
                    <a:close/>
                    <a:moveTo>
                      <a:pt x="0" y="38"/>
                    </a:moveTo>
                    <a:lnTo>
                      <a:pt x="0" y="34"/>
                    </a:lnTo>
                    <a:lnTo>
                      <a:pt x="3" y="32"/>
                    </a:lnTo>
                    <a:lnTo>
                      <a:pt x="10" y="38"/>
                    </a:lnTo>
                    <a:lnTo>
                      <a:pt x="0" y="38"/>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0"/>
                    </a:lnTo>
                    <a:lnTo>
                      <a:pt x="0" y="50"/>
                    </a:lnTo>
                    <a:lnTo>
                      <a:pt x="0" y="47"/>
                    </a:lnTo>
                    <a:lnTo>
                      <a:pt x="20" y="47"/>
                    </a:lnTo>
                    <a:close/>
                    <a:moveTo>
                      <a:pt x="3" y="57"/>
                    </a:moveTo>
                    <a:lnTo>
                      <a:pt x="0" y="55"/>
                    </a:lnTo>
                    <a:lnTo>
                      <a:pt x="0" y="50"/>
                    </a:lnTo>
                    <a:lnTo>
                      <a:pt x="10" y="50"/>
                    </a:lnTo>
                    <a:lnTo>
                      <a:pt x="3" y="57"/>
                    </a:lnTo>
                    <a:close/>
                    <a:moveTo>
                      <a:pt x="17" y="44"/>
                    </a:moveTo>
                    <a:lnTo>
                      <a:pt x="20" y="47"/>
                    </a:lnTo>
                    <a:lnTo>
                      <a:pt x="7" y="60"/>
                    </a:lnTo>
                    <a:lnTo>
                      <a:pt x="3" y="57"/>
                    </a:lnTo>
                    <a:lnTo>
                      <a:pt x="17" y="44"/>
                    </a:lnTo>
                    <a:close/>
                    <a:moveTo>
                      <a:pt x="20" y="47"/>
                    </a:moveTo>
                    <a:lnTo>
                      <a:pt x="20" y="47"/>
                    </a:lnTo>
                    <a:lnTo>
                      <a:pt x="13" y="54"/>
                    </a:lnTo>
                    <a:lnTo>
                      <a:pt x="20" y="47"/>
                    </a:lnTo>
                    <a:close/>
                    <a:moveTo>
                      <a:pt x="20" y="47"/>
                    </a:moveTo>
                    <a:lnTo>
                      <a:pt x="23" y="50"/>
                    </a:lnTo>
                    <a:lnTo>
                      <a:pt x="10" y="63"/>
                    </a:lnTo>
                    <a:lnTo>
                      <a:pt x="7" y="60"/>
                    </a:lnTo>
                    <a:lnTo>
                      <a:pt x="20" y="47"/>
                    </a:lnTo>
                    <a:close/>
                    <a:moveTo>
                      <a:pt x="10" y="63"/>
                    </a:moveTo>
                    <a:lnTo>
                      <a:pt x="19" y="73"/>
                    </a:lnTo>
                    <a:lnTo>
                      <a:pt x="10" y="63"/>
                    </a:lnTo>
                    <a:lnTo>
                      <a:pt x="17" y="57"/>
                    </a:lnTo>
                    <a:lnTo>
                      <a:pt x="10" y="63"/>
                    </a:lnTo>
                    <a:close/>
                    <a:moveTo>
                      <a:pt x="23" y="50"/>
                    </a:moveTo>
                    <a:lnTo>
                      <a:pt x="26" y="54"/>
                    </a:lnTo>
                    <a:lnTo>
                      <a:pt x="13" y="67"/>
                    </a:lnTo>
                    <a:lnTo>
                      <a:pt x="10" y="63"/>
                    </a:lnTo>
                    <a:lnTo>
                      <a:pt x="23" y="50"/>
                    </a:lnTo>
                    <a:close/>
                    <a:moveTo>
                      <a:pt x="26" y="54"/>
                    </a:moveTo>
                    <a:lnTo>
                      <a:pt x="30" y="57"/>
                    </a:lnTo>
                    <a:lnTo>
                      <a:pt x="15" y="70"/>
                    </a:lnTo>
                    <a:lnTo>
                      <a:pt x="13" y="67"/>
                    </a:lnTo>
                    <a:lnTo>
                      <a:pt x="26" y="54"/>
                    </a:lnTo>
                    <a:close/>
                    <a:moveTo>
                      <a:pt x="23" y="73"/>
                    </a:moveTo>
                    <a:lnTo>
                      <a:pt x="19" y="73"/>
                    </a:lnTo>
                    <a:lnTo>
                      <a:pt x="15" y="70"/>
                    </a:lnTo>
                    <a:lnTo>
                      <a:pt x="23" y="63"/>
                    </a:lnTo>
                    <a:lnTo>
                      <a:pt x="23" y="73"/>
                    </a:lnTo>
                    <a:close/>
                    <a:moveTo>
                      <a:pt x="23" y="54"/>
                    </a:moveTo>
                    <a:lnTo>
                      <a:pt x="25" y="54"/>
                    </a:lnTo>
                    <a:lnTo>
                      <a:pt x="25" y="73"/>
                    </a:lnTo>
                    <a:lnTo>
                      <a:pt x="23" y="73"/>
                    </a:lnTo>
                    <a:lnTo>
                      <a:pt x="23" y="54"/>
                    </a:lnTo>
                    <a:close/>
                    <a:moveTo>
                      <a:pt x="25" y="54"/>
                    </a:moveTo>
                    <a:lnTo>
                      <a:pt x="28" y="54"/>
                    </a:lnTo>
                    <a:lnTo>
                      <a:pt x="30" y="55"/>
                    </a:lnTo>
                    <a:lnTo>
                      <a:pt x="25" y="63"/>
                    </a:lnTo>
                    <a:lnTo>
                      <a:pt x="25" y="54"/>
                    </a:lnTo>
                    <a:close/>
                    <a:moveTo>
                      <a:pt x="30" y="55"/>
                    </a:moveTo>
                    <a:lnTo>
                      <a:pt x="36" y="58"/>
                    </a:lnTo>
                    <a:lnTo>
                      <a:pt x="28" y="75"/>
                    </a:lnTo>
                    <a:lnTo>
                      <a:pt x="22" y="72"/>
                    </a:lnTo>
                    <a:lnTo>
                      <a:pt x="30" y="55"/>
                    </a:lnTo>
                    <a:close/>
                    <a:moveTo>
                      <a:pt x="32" y="76"/>
                    </a:moveTo>
                    <a:lnTo>
                      <a:pt x="30" y="76"/>
                    </a:lnTo>
                    <a:lnTo>
                      <a:pt x="28" y="75"/>
                    </a:lnTo>
                    <a:lnTo>
                      <a:pt x="32" y="67"/>
                    </a:lnTo>
                    <a:lnTo>
                      <a:pt x="32" y="76"/>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9" y="73"/>
                    </a:moveTo>
                    <a:lnTo>
                      <a:pt x="45" y="76"/>
                    </a:lnTo>
                    <a:lnTo>
                      <a:pt x="42" y="76"/>
                    </a:lnTo>
                    <a:lnTo>
                      <a:pt x="42" y="67"/>
                    </a:lnTo>
                    <a:lnTo>
                      <a:pt x="49" y="73"/>
                    </a:lnTo>
                    <a:close/>
                    <a:moveTo>
                      <a:pt x="35" y="60"/>
                    </a:moveTo>
                    <a:lnTo>
                      <a:pt x="39" y="57"/>
                    </a:lnTo>
                    <a:lnTo>
                      <a:pt x="52" y="70"/>
                    </a:lnTo>
                    <a:lnTo>
                      <a:pt x="49" y="73"/>
                    </a:lnTo>
                    <a:lnTo>
                      <a:pt x="35" y="60"/>
                    </a:lnTo>
                    <a:close/>
                    <a:moveTo>
                      <a:pt x="39" y="57"/>
                    </a:moveTo>
                    <a:lnTo>
                      <a:pt x="41" y="54"/>
                    </a:lnTo>
                    <a:lnTo>
                      <a:pt x="45" y="54"/>
                    </a:lnTo>
                    <a:lnTo>
                      <a:pt x="45" y="63"/>
                    </a:lnTo>
                    <a:lnTo>
                      <a:pt x="39" y="57"/>
                    </a:lnTo>
                    <a:close/>
                    <a:moveTo>
                      <a:pt x="45" y="54"/>
                    </a:moveTo>
                    <a:lnTo>
                      <a:pt x="51" y="54"/>
                    </a:lnTo>
                    <a:lnTo>
                      <a:pt x="51" y="73"/>
                    </a:lnTo>
                    <a:lnTo>
                      <a:pt x="45" y="73"/>
                    </a:lnTo>
                    <a:lnTo>
                      <a:pt x="45" y="54"/>
                    </a:lnTo>
                    <a:close/>
                    <a:moveTo>
                      <a:pt x="55" y="72"/>
                    </a:moveTo>
                    <a:lnTo>
                      <a:pt x="53" y="73"/>
                    </a:lnTo>
                    <a:lnTo>
                      <a:pt x="51" y="73"/>
                    </a:lnTo>
                    <a:lnTo>
                      <a:pt x="51" y="63"/>
                    </a:lnTo>
                    <a:lnTo>
                      <a:pt x="55" y="72"/>
                    </a:lnTo>
                    <a:close/>
                    <a:moveTo>
                      <a:pt x="47" y="55"/>
                    </a:moveTo>
                    <a:lnTo>
                      <a:pt x="53" y="51"/>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7" name="Freeform 714">
                <a:extLst>
                  <a:ext uri="{FF2B5EF4-FFF2-40B4-BE49-F238E27FC236}">
                    <a16:creationId xmlns:a16="http://schemas.microsoft.com/office/drawing/2014/main" id="{C63B6A8E-D529-4666-A8D4-1FEEBE8F5EB2}"/>
                  </a:ext>
                </a:extLst>
              </p:cNvPr>
              <p:cNvSpPr>
                <a:spLocks/>
              </p:cNvSpPr>
              <p:nvPr/>
            </p:nvSpPr>
            <p:spPr bwMode="auto">
              <a:xfrm>
                <a:off x="3494" y="2471"/>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1" y="47"/>
                    </a:lnTo>
                    <a:lnTo>
                      <a:pt x="54" y="44"/>
                    </a:lnTo>
                    <a:lnTo>
                      <a:pt x="61" y="40"/>
                    </a:lnTo>
                    <a:lnTo>
                      <a:pt x="64" y="34"/>
                    </a:lnTo>
                    <a:lnTo>
                      <a:pt x="64" y="32"/>
                    </a:lnTo>
                    <a:lnTo>
                      <a:pt x="67" y="28"/>
                    </a:lnTo>
                    <a:lnTo>
                      <a:pt x="67" y="22"/>
                    </a:lnTo>
                    <a:lnTo>
                      <a:pt x="67" y="18"/>
                    </a:lnTo>
                    <a:lnTo>
                      <a:pt x="67" y="15"/>
                    </a:lnTo>
                    <a:lnTo>
                      <a:pt x="64" y="9"/>
                    </a:lnTo>
                    <a:lnTo>
                      <a:pt x="61" y="6"/>
                    </a:lnTo>
                    <a:lnTo>
                      <a:pt x="57" y="3"/>
                    </a:lnTo>
                    <a:lnTo>
                      <a:pt x="54" y="3"/>
                    </a:lnTo>
                    <a:lnTo>
                      <a:pt x="51" y="0"/>
                    </a:lnTo>
                    <a:lnTo>
                      <a:pt x="45" y="0"/>
                    </a:lnTo>
                    <a:lnTo>
                      <a:pt x="42" y="0"/>
                    </a:lnTo>
                    <a:lnTo>
                      <a:pt x="35" y="0"/>
                    </a:lnTo>
                    <a:lnTo>
                      <a:pt x="32" y="0"/>
                    </a:lnTo>
                    <a:lnTo>
                      <a:pt x="25" y="3"/>
                    </a:lnTo>
                    <a:lnTo>
                      <a:pt x="19" y="6"/>
                    </a:lnTo>
                    <a:lnTo>
                      <a:pt x="17" y="9"/>
                    </a:lnTo>
                    <a:lnTo>
                      <a:pt x="13" y="12"/>
                    </a:lnTo>
                    <a:lnTo>
                      <a:pt x="7" y="15"/>
                    </a:lnTo>
                    <a:lnTo>
                      <a:pt x="7" y="18"/>
                    </a:lnTo>
                    <a:lnTo>
                      <a:pt x="3" y="25"/>
                    </a:lnTo>
                    <a:lnTo>
                      <a:pt x="0" y="28"/>
                    </a:lnTo>
                    <a:lnTo>
                      <a:pt x="0" y="32"/>
                    </a:lnTo>
                    <a:lnTo>
                      <a:pt x="0" y="37"/>
                    </a:lnTo>
                    <a:lnTo>
                      <a:pt x="0" y="40"/>
                    </a:lnTo>
                    <a:lnTo>
                      <a:pt x="3" y="44"/>
                    </a:lnTo>
                    <a:lnTo>
                      <a:pt x="7" y="47"/>
                    </a:lnTo>
                    <a:lnTo>
                      <a:pt x="10" y="50"/>
                    </a:lnTo>
                    <a:lnTo>
                      <a:pt x="13" y="54"/>
                    </a:lnTo>
                    <a:lnTo>
                      <a:pt x="17" y="57"/>
                    </a:lnTo>
                    <a:lnTo>
                      <a:pt x="22" y="57"/>
                    </a:lnTo>
                    <a:lnTo>
                      <a:pt x="25" y="57"/>
                    </a:lnTo>
                    <a:lnTo>
                      <a:pt x="32" y="57"/>
                    </a:lnTo>
                    <a:lnTo>
                      <a:pt x="35" y="54"/>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8" name="Freeform 715">
                <a:extLst>
                  <a:ext uri="{FF2B5EF4-FFF2-40B4-BE49-F238E27FC236}">
                    <a16:creationId xmlns:a16="http://schemas.microsoft.com/office/drawing/2014/main" id="{46286CBE-3F0A-4F4E-B3D5-7C99F270E15A}"/>
                  </a:ext>
                </a:extLst>
              </p:cNvPr>
              <p:cNvSpPr>
                <a:spLocks noEditPoints="1"/>
              </p:cNvSpPr>
              <p:nvPr/>
            </p:nvSpPr>
            <p:spPr bwMode="auto">
              <a:xfrm>
                <a:off x="3490" y="2468"/>
                <a:ext cx="23" cy="20"/>
              </a:xfrm>
              <a:custGeom>
                <a:avLst/>
                <a:gdLst>
                  <a:gd name="T0" fmla="*/ 4 w 89"/>
                  <a:gd name="T1" fmla="*/ 3 h 77"/>
                  <a:gd name="T2" fmla="*/ 4 w 89"/>
                  <a:gd name="T3" fmla="*/ 3 h 77"/>
                  <a:gd name="T4" fmla="*/ 4 w 89"/>
                  <a:gd name="T5" fmla="*/ 3 h 77"/>
                  <a:gd name="T6" fmla="*/ 5 w 89"/>
                  <a:gd name="T7" fmla="*/ 4 h 77"/>
                  <a:gd name="T8" fmla="*/ 5 w 89"/>
                  <a:gd name="T9" fmla="*/ 4 h 77"/>
                  <a:gd name="T10" fmla="*/ 6 w 89"/>
                  <a:gd name="T11" fmla="*/ 3 h 77"/>
                  <a:gd name="T12" fmla="*/ 4 w 89"/>
                  <a:gd name="T13" fmla="*/ 3 h 77"/>
                  <a:gd name="T14" fmla="*/ 5 w 89"/>
                  <a:gd name="T15" fmla="*/ 2 h 77"/>
                  <a:gd name="T16" fmla="*/ 6 w 89"/>
                  <a:gd name="T17" fmla="*/ 3 h 77"/>
                  <a:gd name="T18" fmla="*/ 6 w 89"/>
                  <a:gd name="T19" fmla="*/ 3 h 77"/>
                  <a:gd name="T20" fmla="*/ 5 w 89"/>
                  <a:gd name="T21" fmla="*/ 2 h 77"/>
                  <a:gd name="T22" fmla="*/ 5 w 89"/>
                  <a:gd name="T23" fmla="*/ 2 h 77"/>
                  <a:gd name="T24" fmla="*/ 6 w 89"/>
                  <a:gd name="T25" fmla="*/ 2 h 77"/>
                  <a:gd name="T26" fmla="*/ 6 w 89"/>
                  <a:gd name="T27" fmla="*/ 1 h 77"/>
                  <a:gd name="T28" fmla="*/ 6 w 89"/>
                  <a:gd name="T29" fmla="*/ 1 h 77"/>
                  <a:gd name="T30" fmla="*/ 4 w 89"/>
                  <a:gd name="T31" fmla="*/ 2 h 77"/>
                  <a:gd name="T32" fmla="*/ 5 w 89"/>
                  <a:gd name="T33" fmla="*/ 0 h 77"/>
                  <a:gd name="T34" fmla="*/ 4 w 89"/>
                  <a:gd name="T35" fmla="*/ 0 h 77"/>
                  <a:gd name="T36" fmla="*/ 4 w 89"/>
                  <a:gd name="T37" fmla="*/ 1 h 77"/>
                  <a:gd name="T38" fmla="*/ 4 w 89"/>
                  <a:gd name="T39" fmla="*/ 1 h 77"/>
                  <a:gd name="T40" fmla="*/ 4 w 89"/>
                  <a:gd name="T41" fmla="*/ 1 h 77"/>
                  <a:gd name="T42" fmla="*/ 4 w 89"/>
                  <a:gd name="T43" fmla="*/ 1 h 77"/>
                  <a:gd name="T44" fmla="*/ 3 w 89"/>
                  <a:gd name="T45" fmla="*/ 0 h 77"/>
                  <a:gd name="T46" fmla="*/ 3 w 89"/>
                  <a:gd name="T47" fmla="*/ 0 h 77"/>
                  <a:gd name="T48" fmla="*/ 3 w 89"/>
                  <a:gd name="T49" fmla="*/ 0 h 77"/>
                  <a:gd name="T50" fmla="*/ 3 w 89"/>
                  <a:gd name="T51" fmla="*/ 1 h 77"/>
                  <a:gd name="T52" fmla="*/ 2 w 89"/>
                  <a:gd name="T53" fmla="*/ 1 h 77"/>
                  <a:gd name="T54" fmla="*/ 2 w 89"/>
                  <a:gd name="T55" fmla="*/ 1 h 77"/>
                  <a:gd name="T56" fmla="*/ 2 w 89"/>
                  <a:gd name="T57" fmla="*/ 1 h 77"/>
                  <a:gd name="T58" fmla="*/ 2 w 89"/>
                  <a:gd name="T59" fmla="*/ 2 h 77"/>
                  <a:gd name="T60" fmla="*/ 2 w 89"/>
                  <a:gd name="T61" fmla="*/ 2 h 77"/>
                  <a:gd name="T62" fmla="*/ 1 w 89"/>
                  <a:gd name="T63" fmla="*/ 1 h 77"/>
                  <a:gd name="T64" fmla="*/ 1 w 89"/>
                  <a:gd name="T65" fmla="*/ 2 h 77"/>
                  <a:gd name="T66" fmla="*/ 1 w 89"/>
                  <a:gd name="T67" fmla="*/ 2 h 77"/>
                  <a:gd name="T68" fmla="*/ 2 w 89"/>
                  <a:gd name="T69" fmla="*/ 2 h 77"/>
                  <a:gd name="T70" fmla="*/ 2 w 89"/>
                  <a:gd name="T71" fmla="*/ 3 h 77"/>
                  <a:gd name="T72" fmla="*/ 0 w 89"/>
                  <a:gd name="T73" fmla="*/ 2 h 77"/>
                  <a:gd name="T74" fmla="*/ 0 w 89"/>
                  <a:gd name="T75" fmla="*/ 3 h 77"/>
                  <a:gd name="T76" fmla="*/ 0 w 89"/>
                  <a:gd name="T77" fmla="*/ 3 h 77"/>
                  <a:gd name="T78" fmla="*/ 2 w 89"/>
                  <a:gd name="T79" fmla="*/ 3 h 77"/>
                  <a:gd name="T80" fmla="*/ 1 w 89"/>
                  <a:gd name="T81" fmla="*/ 3 h 77"/>
                  <a:gd name="T82" fmla="*/ 0 w 89"/>
                  <a:gd name="T83" fmla="*/ 4 h 77"/>
                  <a:gd name="T84" fmla="*/ 1 w 89"/>
                  <a:gd name="T85" fmla="*/ 4 h 77"/>
                  <a:gd name="T86" fmla="*/ 1 w 89"/>
                  <a:gd name="T87" fmla="*/ 4 h 77"/>
                  <a:gd name="T88" fmla="*/ 2 w 89"/>
                  <a:gd name="T89" fmla="*/ 3 h 77"/>
                  <a:gd name="T90" fmla="*/ 2 w 89"/>
                  <a:gd name="T91" fmla="*/ 4 h 77"/>
                  <a:gd name="T92" fmla="*/ 2 w 89"/>
                  <a:gd name="T93" fmla="*/ 4 h 77"/>
                  <a:gd name="T94" fmla="*/ 2 w 89"/>
                  <a:gd name="T95" fmla="*/ 5 h 77"/>
                  <a:gd name="T96" fmla="*/ 2 w 89"/>
                  <a:gd name="T97" fmla="*/ 5 h 77"/>
                  <a:gd name="T98" fmla="*/ 2 w 89"/>
                  <a:gd name="T99" fmla="*/ 4 h 77"/>
                  <a:gd name="T100" fmla="*/ 3 w 89"/>
                  <a:gd name="T101" fmla="*/ 5 h 77"/>
                  <a:gd name="T102" fmla="*/ 3 w 89"/>
                  <a:gd name="T103" fmla="*/ 4 h 77"/>
                  <a:gd name="T104" fmla="*/ 3 w 89"/>
                  <a:gd name="T105" fmla="*/ 4 h 77"/>
                  <a:gd name="T106" fmla="*/ 3 w 89"/>
                  <a:gd name="T107" fmla="*/ 5 h 77"/>
                  <a:gd name="T108" fmla="*/ 4 w 89"/>
                  <a:gd name="T109" fmla="*/ 5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77"/>
                  <a:gd name="T167" fmla="*/ 89 w 89"/>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77">
                    <a:moveTo>
                      <a:pt x="54" y="54"/>
                    </a:moveTo>
                    <a:lnTo>
                      <a:pt x="57" y="50"/>
                    </a:lnTo>
                    <a:lnTo>
                      <a:pt x="70" y="64"/>
                    </a:lnTo>
                    <a:lnTo>
                      <a:pt x="68" y="67"/>
                    </a:lnTo>
                    <a:lnTo>
                      <a:pt x="54" y="54"/>
                    </a:lnTo>
                    <a:close/>
                    <a:moveTo>
                      <a:pt x="57" y="50"/>
                    </a:moveTo>
                    <a:lnTo>
                      <a:pt x="67" y="41"/>
                    </a:lnTo>
                    <a:lnTo>
                      <a:pt x="57" y="50"/>
                    </a:lnTo>
                    <a:lnTo>
                      <a:pt x="64" y="57"/>
                    </a:lnTo>
                    <a:lnTo>
                      <a:pt x="57" y="50"/>
                    </a:lnTo>
                    <a:close/>
                    <a:moveTo>
                      <a:pt x="57" y="50"/>
                    </a:moveTo>
                    <a:lnTo>
                      <a:pt x="60" y="47"/>
                    </a:lnTo>
                    <a:lnTo>
                      <a:pt x="74" y="60"/>
                    </a:lnTo>
                    <a:lnTo>
                      <a:pt x="70" y="64"/>
                    </a:lnTo>
                    <a:lnTo>
                      <a:pt x="57" y="50"/>
                    </a:lnTo>
                    <a:close/>
                    <a:moveTo>
                      <a:pt x="60" y="47"/>
                    </a:moveTo>
                    <a:lnTo>
                      <a:pt x="62" y="46"/>
                    </a:lnTo>
                    <a:lnTo>
                      <a:pt x="63" y="45"/>
                    </a:lnTo>
                    <a:lnTo>
                      <a:pt x="67" y="54"/>
                    </a:lnTo>
                    <a:lnTo>
                      <a:pt x="60" y="47"/>
                    </a:lnTo>
                    <a:close/>
                    <a:moveTo>
                      <a:pt x="63" y="45"/>
                    </a:moveTo>
                    <a:lnTo>
                      <a:pt x="69" y="42"/>
                    </a:lnTo>
                    <a:lnTo>
                      <a:pt x="78" y="59"/>
                    </a:lnTo>
                    <a:lnTo>
                      <a:pt x="71" y="63"/>
                    </a:lnTo>
                    <a:lnTo>
                      <a:pt x="63" y="45"/>
                    </a:lnTo>
                    <a:close/>
                    <a:moveTo>
                      <a:pt x="83" y="55"/>
                    </a:moveTo>
                    <a:lnTo>
                      <a:pt x="80" y="58"/>
                    </a:lnTo>
                    <a:lnTo>
                      <a:pt x="78" y="59"/>
                    </a:lnTo>
                    <a:lnTo>
                      <a:pt x="74" y="50"/>
                    </a:lnTo>
                    <a:lnTo>
                      <a:pt x="83" y="55"/>
                    </a:lnTo>
                    <a:close/>
                    <a:moveTo>
                      <a:pt x="65" y="46"/>
                    </a:moveTo>
                    <a:lnTo>
                      <a:pt x="68" y="41"/>
                    </a:lnTo>
                    <a:lnTo>
                      <a:pt x="86" y="48"/>
                    </a:lnTo>
                    <a:lnTo>
                      <a:pt x="83" y="55"/>
                    </a:lnTo>
                    <a:lnTo>
                      <a:pt x="65" y="46"/>
                    </a:lnTo>
                    <a:close/>
                    <a:moveTo>
                      <a:pt x="87" y="44"/>
                    </a:moveTo>
                    <a:lnTo>
                      <a:pt x="87" y="46"/>
                    </a:lnTo>
                    <a:lnTo>
                      <a:pt x="86" y="48"/>
                    </a:lnTo>
                    <a:lnTo>
                      <a:pt x="77" y="44"/>
                    </a:lnTo>
                    <a:lnTo>
                      <a:pt x="87" y="44"/>
                    </a:lnTo>
                    <a:close/>
                    <a:moveTo>
                      <a:pt x="67" y="44"/>
                    </a:moveTo>
                    <a:lnTo>
                      <a:pt x="67" y="42"/>
                    </a:lnTo>
                    <a:lnTo>
                      <a:pt x="87" y="42"/>
                    </a:lnTo>
                    <a:lnTo>
                      <a:pt x="87" y="44"/>
                    </a:lnTo>
                    <a:lnTo>
                      <a:pt x="67" y="44"/>
                    </a:lnTo>
                    <a:close/>
                    <a:moveTo>
                      <a:pt x="67" y="42"/>
                    </a:moveTo>
                    <a:lnTo>
                      <a:pt x="67" y="37"/>
                    </a:lnTo>
                    <a:lnTo>
                      <a:pt x="70" y="34"/>
                    </a:lnTo>
                    <a:lnTo>
                      <a:pt x="77" y="42"/>
                    </a:lnTo>
                    <a:lnTo>
                      <a:pt x="67" y="42"/>
                    </a:lnTo>
                    <a:close/>
                    <a:moveTo>
                      <a:pt x="70" y="34"/>
                    </a:moveTo>
                    <a:lnTo>
                      <a:pt x="74" y="32"/>
                    </a:lnTo>
                    <a:lnTo>
                      <a:pt x="87" y="45"/>
                    </a:lnTo>
                    <a:lnTo>
                      <a:pt x="84" y="48"/>
                    </a:lnTo>
                    <a:lnTo>
                      <a:pt x="70" y="34"/>
                    </a:lnTo>
                    <a:close/>
                    <a:moveTo>
                      <a:pt x="89" y="38"/>
                    </a:moveTo>
                    <a:lnTo>
                      <a:pt x="89" y="42"/>
                    </a:lnTo>
                    <a:lnTo>
                      <a:pt x="87" y="45"/>
                    </a:lnTo>
                    <a:lnTo>
                      <a:pt x="80" y="38"/>
                    </a:lnTo>
                    <a:lnTo>
                      <a:pt x="89" y="38"/>
                    </a:lnTo>
                    <a:close/>
                    <a:moveTo>
                      <a:pt x="70" y="38"/>
                    </a:moveTo>
                    <a:lnTo>
                      <a:pt x="70" y="32"/>
                    </a:lnTo>
                    <a:lnTo>
                      <a:pt x="89" y="32"/>
                    </a:lnTo>
                    <a:lnTo>
                      <a:pt x="89" y="38"/>
                    </a:lnTo>
                    <a:lnTo>
                      <a:pt x="70" y="38"/>
                    </a:lnTo>
                    <a:close/>
                    <a:moveTo>
                      <a:pt x="70" y="32"/>
                    </a:moveTo>
                    <a:lnTo>
                      <a:pt x="70" y="28"/>
                    </a:lnTo>
                    <a:lnTo>
                      <a:pt x="89" y="28"/>
                    </a:lnTo>
                    <a:lnTo>
                      <a:pt x="89" y="32"/>
                    </a:lnTo>
                    <a:lnTo>
                      <a:pt x="70" y="32"/>
                    </a:lnTo>
                    <a:close/>
                    <a:moveTo>
                      <a:pt x="70" y="28"/>
                    </a:moveTo>
                    <a:lnTo>
                      <a:pt x="70" y="25"/>
                    </a:lnTo>
                    <a:lnTo>
                      <a:pt x="89" y="25"/>
                    </a:lnTo>
                    <a:lnTo>
                      <a:pt x="89" y="28"/>
                    </a:lnTo>
                    <a:lnTo>
                      <a:pt x="70" y="28"/>
                    </a:lnTo>
                    <a:close/>
                    <a:moveTo>
                      <a:pt x="88" y="21"/>
                    </a:moveTo>
                    <a:lnTo>
                      <a:pt x="89" y="23"/>
                    </a:lnTo>
                    <a:lnTo>
                      <a:pt x="89" y="25"/>
                    </a:lnTo>
                    <a:lnTo>
                      <a:pt x="80" y="25"/>
                    </a:lnTo>
                    <a:lnTo>
                      <a:pt x="88" y="21"/>
                    </a:lnTo>
                    <a:close/>
                    <a:moveTo>
                      <a:pt x="71" y="30"/>
                    </a:moveTo>
                    <a:lnTo>
                      <a:pt x="68" y="23"/>
                    </a:lnTo>
                    <a:lnTo>
                      <a:pt x="86" y="15"/>
                    </a:lnTo>
                    <a:lnTo>
                      <a:pt x="88" y="21"/>
                    </a:lnTo>
                    <a:lnTo>
                      <a:pt x="71" y="30"/>
                    </a:lnTo>
                    <a:close/>
                    <a:moveTo>
                      <a:pt x="84" y="12"/>
                    </a:moveTo>
                    <a:lnTo>
                      <a:pt x="85" y="13"/>
                    </a:lnTo>
                    <a:lnTo>
                      <a:pt x="86" y="15"/>
                    </a:lnTo>
                    <a:lnTo>
                      <a:pt x="77" y="19"/>
                    </a:lnTo>
                    <a:lnTo>
                      <a:pt x="84" y="12"/>
                    </a:lnTo>
                    <a:close/>
                    <a:moveTo>
                      <a:pt x="70" y="26"/>
                    </a:moveTo>
                    <a:lnTo>
                      <a:pt x="67" y="23"/>
                    </a:lnTo>
                    <a:lnTo>
                      <a:pt x="80" y="9"/>
                    </a:lnTo>
                    <a:lnTo>
                      <a:pt x="84" y="12"/>
                    </a:lnTo>
                    <a:lnTo>
                      <a:pt x="70" y="26"/>
                    </a:lnTo>
                    <a:close/>
                    <a:moveTo>
                      <a:pt x="67" y="23"/>
                    </a:moveTo>
                    <a:lnTo>
                      <a:pt x="64" y="20"/>
                    </a:lnTo>
                    <a:lnTo>
                      <a:pt x="77" y="6"/>
                    </a:lnTo>
                    <a:lnTo>
                      <a:pt x="80" y="9"/>
                    </a:lnTo>
                    <a:lnTo>
                      <a:pt x="67" y="23"/>
                    </a:lnTo>
                    <a:close/>
                    <a:moveTo>
                      <a:pt x="70" y="3"/>
                    </a:moveTo>
                    <a:lnTo>
                      <a:pt x="75" y="3"/>
                    </a:lnTo>
                    <a:lnTo>
                      <a:pt x="77" y="6"/>
                    </a:lnTo>
                    <a:lnTo>
                      <a:pt x="70" y="13"/>
                    </a:lnTo>
                    <a:lnTo>
                      <a:pt x="70" y="3"/>
                    </a:lnTo>
                    <a:close/>
                    <a:moveTo>
                      <a:pt x="70" y="22"/>
                    </a:moveTo>
                    <a:lnTo>
                      <a:pt x="67" y="22"/>
                    </a:lnTo>
                    <a:lnTo>
                      <a:pt x="67" y="3"/>
                    </a:lnTo>
                    <a:lnTo>
                      <a:pt x="70" y="3"/>
                    </a:lnTo>
                    <a:lnTo>
                      <a:pt x="70" y="22"/>
                    </a:lnTo>
                    <a:close/>
                    <a:moveTo>
                      <a:pt x="67" y="22"/>
                    </a:moveTo>
                    <a:lnTo>
                      <a:pt x="64" y="22"/>
                    </a:lnTo>
                    <a:lnTo>
                      <a:pt x="60" y="20"/>
                    </a:lnTo>
                    <a:lnTo>
                      <a:pt x="67" y="13"/>
                    </a:lnTo>
                    <a:lnTo>
                      <a:pt x="67" y="22"/>
                    </a:lnTo>
                    <a:close/>
                    <a:moveTo>
                      <a:pt x="60" y="20"/>
                    </a:moveTo>
                    <a:lnTo>
                      <a:pt x="57" y="16"/>
                    </a:lnTo>
                    <a:lnTo>
                      <a:pt x="70" y="3"/>
                    </a:lnTo>
                    <a:lnTo>
                      <a:pt x="74" y="6"/>
                    </a:lnTo>
                    <a:lnTo>
                      <a:pt x="60" y="20"/>
                    </a:lnTo>
                    <a:close/>
                    <a:moveTo>
                      <a:pt x="64" y="0"/>
                    </a:moveTo>
                    <a:lnTo>
                      <a:pt x="68" y="0"/>
                    </a:lnTo>
                    <a:lnTo>
                      <a:pt x="70" y="3"/>
                    </a:lnTo>
                    <a:lnTo>
                      <a:pt x="64" y="10"/>
                    </a:lnTo>
                    <a:lnTo>
                      <a:pt x="64" y="0"/>
                    </a:lnTo>
                    <a:close/>
                    <a:moveTo>
                      <a:pt x="64" y="19"/>
                    </a:moveTo>
                    <a:lnTo>
                      <a:pt x="58" y="19"/>
                    </a:lnTo>
                    <a:lnTo>
                      <a:pt x="58" y="0"/>
                    </a:lnTo>
                    <a:lnTo>
                      <a:pt x="64" y="0"/>
                    </a:lnTo>
                    <a:lnTo>
                      <a:pt x="64" y="19"/>
                    </a:lnTo>
                    <a:close/>
                    <a:moveTo>
                      <a:pt x="58" y="19"/>
                    </a:moveTo>
                    <a:lnTo>
                      <a:pt x="55" y="19"/>
                    </a:lnTo>
                    <a:lnTo>
                      <a:pt x="55" y="0"/>
                    </a:lnTo>
                    <a:lnTo>
                      <a:pt x="58" y="0"/>
                    </a:lnTo>
                    <a:lnTo>
                      <a:pt x="58" y="19"/>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49" y="17"/>
                    </a:moveTo>
                    <a:lnTo>
                      <a:pt x="43" y="21"/>
                    </a:lnTo>
                    <a:lnTo>
                      <a:pt x="34" y="4"/>
                    </a:lnTo>
                    <a:lnTo>
                      <a:pt x="41" y="1"/>
                    </a:lnTo>
                    <a:lnTo>
                      <a:pt x="49" y="17"/>
                    </a:lnTo>
                    <a:close/>
                    <a:moveTo>
                      <a:pt x="43" y="21"/>
                    </a:moveTo>
                    <a:lnTo>
                      <a:pt x="36" y="24"/>
                    </a:lnTo>
                    <a:lnTo>
                      <a:pt x="28" y="7"/>
                    </a:lnTo>
                    <a:lnTo>
                      <a:pt x="34" y="4"/>
                    </a:lnTo>
                    <a:lnTo>
                      <a:pt x="43" y="21"/>
                    </a:lnTo>
                    <a:close/>
                    <a:moveTo>
                      <a:pt x="25" y="9"/>
                    </a:moveTo>
                    <a:lnTo>
                      <a:pt x="26" y="7"/>
                    </a:lnTo>
                    <a:lnTo>
                      <a:pt x="28" y="7"/>
                    </a:lnTo>
                    <a:lnTo>
                      <a:pt x="32" y="16"/>
                    </a:lnTo>
                    <a:lnTo>
                      <a:pt x="25" y="9"/>
                    </a:lnTo>
                    <a:close/>
                    <a:moveTo>
                      <a:pt x="40" y="23"/>
                    </a:moveTo>
                    <a:lnTo>
                      <a:pt x="36" y="26"/>
                    </a:lnTo>
                    <a:lnTo>
                      <a:pt x="23" y="12"/>
                    </a:lnTo>
                    <a:lnTo>
                      <a:pt x="25" y="9"/>
                    </a:lnTo>
                    <a:lnTo>
                      <a:pt x="40" y="23"/>
                    </a:lnTo>
                    <a:close/>
                    <a:moveTo>
                      <a:pt x="22" y="12"/>
                    </a:moveTo>
                    <a:lnTo>
                      <a:pt x="13" y="22"/>
                    </a:lnTo>
                    <a:lnTo>
                      <a:pt x="23" y="12"/>
                    </a:lnTo>
                    <a:lnTo>
                      <a:pt x="30" y="19"/>
                    </a:lnTo>
                    <a:lnTo>
                      <a:pt x="22" y="12"/>
                    </a:lnTo>
                    <a:close/>
                    <a:moveTo>
                      <a:pt x="36" y="26"/>
                    </a:moveTo>
                    <a:lnTo>
                      <a:pt x="33" y="28"/>
                    </a:lnTo>
                    <a:lnTo>
                      <a:pt x="20" y="15"/>
                    </a:lnTo>
                    <a:lnTo>
                      <a:pt x="22" y="12"/>
                    </a:lnTo>
                    <a:lnTo>
                      <a:pt x="36" y="26"/>
                    </a:lnTo>
                    <a:close/>
                    <a:moveTo>
                      <a:pt x="33" y="28"/>
                    </a:moveTo>
                    <a:lnTo>
                      <a:pt x="32" y="30"/>
                    </a:lnTo>
                    <a:lnTo>
                      <a:pt x="31" y="31"/>
                    </a:lnTo>
                    <a:lnTo>
                      <a:pt x="26" y="22"/>
                    </a:lnTo>
                    <a:lnTo>
                      <a:pt x="33" y="28"/>
                    </a:lnTo>
                    <a:close/>
                    <a:moveTo>
                      <a:pt x="31" y="31"/>
                    </a:moveTo>
                    <a:lnTo>
                      <a:pt x="24" y="34"/>
                    </a:lnTo>
                    <a:lnTo>
                      <a:pt x="15" y="16"/>
                    </a:lnTo>
                    <a:lnTo>
                      <a:pt x="22" y="14"/>
                    </a:lnTo>
                    <a:lnTo>
                      <a:pt x="31" y="31"/>
                    </a:lnTo>
                    <a:close/>
                    <a:moveTo>
                      <a:pt x="10" y="25"/>
                    </a:moveTo>
                    <a:lnTo>
                      <a:pt x="10" y="20"/>
                    </a:lnTo>
                    <a:lnTo>
                      <a:pt x="15" y="16"/>
                    </a:lnTo>
                    <a:lnTo>
                      <a:pt x="20" y="25"/>
                    </a:lnTo>
                    <a:lnTo>
                      <a:pt x="10" y="25"/>
                    </a:lnTo>
                    <a:close/>
                    <a:moveTo>
                      <a:pt x="30" y="25"/>
                    </a:moveTo>
                    <a:lnTo>
                      <a:pt x="30" y="28"/>
                    </a:lnTo>
                    <a:lnTo>
                      <a:pt x="10" y="28"/>
                    </a:lnTo>
                    <a:lnTo>
                      <a:pt x="10" y="25"/>
                    </a:lnTo>
                    <a:lnTo>
                      <a:pt x="30" y="25"/>
                    </a:lnTo>
                    <a:close/>
                    <a:moveTo>
                      <a:pt x="30" y="28"/>
                    </a:moveTo>
                    <a:lnTo>
                      <a:pt x="30" y="31"/>
                    </a:lnTo>
                    <a:lnTo>
                      <a:pt x="28" y="33"/>
                    </a:lnTo>
                    <a:lnTo>
                      <a:pt x="20" y="28"/>
                    </a:lnTo>
                    <a:lnTo>
                      <a:pt x="30" y="28"/>
                    </a:lnTo>
                    <a:close/>
                    <a:moveTo>
                      <a:pt x="28" y="33"/>
                    </a:moveTo>
                    <a:lnTo>
                      <a:pt x="25" y="39"/>
                    </a:lnTo>
                    <a:lnTo>
                      <a:pt x="8" y="31"/>
                    </a:lnTo>
                    <a:lnTo>
                      <a:pt x="11" y="24"/>
                    </a:lnTo>
                    <a:lnTo>
                      <a:pt x="28" y="33"/>
                    </a:lnTo>
                    <a:close/>
                    <a:moveTo>
                      <a:pt x="25" y="39"/>
                    </a:moveTo>
                    <a:lnTo>
                      <a:pt x="24" y="41"/>
                    </a:lnTo>
                    <a:lnTo>
                      <a:pt x="23" y="42"/>
                    </a:lnTo>
                    <a:lnTo>
                      <a:pt x="16" y="35"/>
                    </a:lnTo>
                    <a:lnTo>
                      <a:pt x="25" y="39"/>
                    </a:lnTo>
                    <a:close/>
                    <a:moveTo>
                      <a:pt x="23" y="42"/>
                    </a:moveTo>
                    <a:lnTo>
                      <a:pt x="20" y="45"/>
                    </a:lnTo>
                    <a:lnTo>
                      <a:pt x="6" y="32"/>
                    </a:lnTo>
                    <a:lnTo>
                      <a:pt x="10" y="28"/>
                    </a:lnTo>
                    <a:lnTo>
                      <a:pt x="23" y="42"/>
                    </a:lnTo>
                    <a:close/>
                    <a:moveTo>
                      <a:pt x="4" y="38"/>
                    </a:moveTo>
                    <a:lnTo>
                      <a:pt x="4" y="34"/>
                    </a:lnTo>
                    <a:lnTo>
                      <a:pt x="6" y="32"/>
                    </a:lnTo>
                    <a:lnTo>
                      <a:pt x="13" y="38"/>
                    </a:lnTo>
                    <a:lnTo>
                      <a:pt x="4" y="38"/>
                    </a:lnTo>
                    <a:close/>
                    <a:moveTo>
                      <a:pt x="23" y="38"/>
                    </a:moveTo>
                    <a:lnTo>
                      <a:pt x="23" y="42"/>
                    </a:lnTo>
                    <a:lnTo>
                      <a:pt x="4" y="42"/>
                    </a:lnTo>
                    <a:lnTo>
                      <a:pt x="4" y="38"/>
                    </a:lnTo>
                    <a:lnTo>
                      <a:pt x="23" y="38"/>
                    </a:lnTo>
                    <a:close/>
                    <a:moveTo>
                      <a:pt x="23" y="42"/>
                    </a:moveTo>
                    <a:lnTo>
                      <a:pt x="23" y="47"/>
                    </a:lnTo>
                    <a:lnTo>
                      <a:pt x="4" y="47"/>
                    </a:lnTo>
                    <a:lnTo>
                      <a:pt x="4" y="42"/>
                    </a:lnTo>
                    <a:lnTo>
                      <a:pt x="23" y="42"/>
                    </a:lnTo>
                    <a:close/>
                    <a:moveTo>
                      <a:pt x="23" y="47"/>
                    </a:moveTo>
                    <a:lnTo>
                      <a:pt x="23" y="50"/>
                    </a:lnTo>
                    <a:lnTo>
                      <a:pt x="4" y="50"/>
                    </a:lnTo>
                    <a:lnTo>
                      <a:pt x="4" y="47"/>
                    </a:lnTo>
                    <a:lnTo>
                      <a:pt x="23" y="47"/>
                    </a:lnTo>
                    <a:close/>
                    <a:moveTo>
                      <a:pt x="6" y="57"/>
                    </a:moveTo>
                    <a:lnTo>
                      <a:pt x="4" y="55"/>
                    </a:lnTo>
                    <a:lnTo>
                      <a:pt x="4" y="50"/>
                    </a:lnTo>
                    <a:lnTo>
                      <a:pt x="13" y="50"/>
                    </a:lnTo>
                    <a:lnTo>
                      <a:pt x="6" y="57"/>
                    </a:lnTo>
                    <a:close/>
                    <a:moveTo>
                      <a:pt x="20" y="44"/>
                    </a:moveTo>
                    <a:lnTo>
                      <a:pt x="23" y="47"/>
                    </a:lnTo>
                    <a:lnTo>
                      <a:pt x="10" y="60"/>
                    </a:lnTo>
                    <a:lnTo>
                      <a:pt x="6" y="57"/>
                    </a:lnTo>
                    <a:lnTo>
                      <a:pt x="20" y="44"/>
                    </a:lnTo>
                    <a:close/>
                    <a:moveTo>
                      <a:pt x="10" y="60"/>
                    </a:moveTo>
                    <a:lnTo>
                      <a:pt x="0" y="52"/>
                    </a:lnTo>
                    <a:lnTo>
                      <a:pt x="10" y="60"/>
                    </a:lnTo>
                    <a:lnTo>
                      <a:pt x="16" y="54"/>
                    </a:lnTo>
                    <a:lnTo>
                      <a:pt x="10" y="60"/>
                    </a:lnTo>
                    <a:close/>
                    <a:moveTo>
                      <a:pt x="23" y="47"/>
                    </a:moveTo>
                    <a:lnTo>
                      <a:pt x="26" y="50"/>
                    </a:lnTo>
                    <a:lnTo>
                      <a:pt x="13" y="64"/>
                    </a:lnTo>
                    <a:lnTo>
                      <a:pt x="10" y="60"/>
                    </a:lnTo>
                    <a:lnTo>
                      <a:pt x="23" y="47"/>
                    </a:lnTo>
                    <a:close/>
                    <a:moveTo>
                      <a:pt x="26" y="50"/>
                    </a:moveTo>
                    <a:lnTo>
                      <a:pt x="26" y="50"/>
                    </a:lnTo>
                    <a:lnTo>
                      <a:pt x="20" y="57"/>
                    </a:lnTo>
                    <a:lnTo>
                      <a:pt x="26" y="50"/>
                    </a:lnTo>
                    <a:close/>
                    <a:moveTo>
                      <a:pt x="26" y="50"/>
                    </a:moveTo>
                    <a:lnTo>
                      <a:pt x="30" y="54"/>
                    </a:lnTo>
                    <a:lnTo>
                      <a:pt x="16" y="67"/>
                    </a:lnTo>
                    <a:lnTo>
                      <a:pt x="13" y="64"/>
                    </a:lnTo>
                    <a:lnTo>
                      <a:pt x="26" y="50"/>
                    </a:lnTo>
                    <a:close/>
                    <a:moveTo>
                      <a:pt x="16" y="67"/>
                    </a:moveTo>
                    <a:lnTo>
                      <a:pt x="25" y="77"/>
                    </a:lnTo>
                    <a:lnTo>
                      <a:pt x="16" y="67"/>
                    </a:lnTo>
                    <a:lnTo>
                      <a:pt x="23" y="60"/>
                    </a:lnTo>
                    <a:lnTo>
                      <a:pt x="16" y="67"/>
                    </a:lnTo>
                    <a:close/>
                    <a:moveTo>
                      <a:pt x="30" y="54"/>
                    </a:moveTo>
                    <a:lnTo>
                      <a:pt x="33" y="57"/>
                    </a:lnTo>
                    <a:lnTo>
                      <a:pt x="20" y="70"/>
                    </a:lnTo>
                    <a:lnTo>
                      <a:pt x="16" y="67"/>
                    </a:lnTo>
                    <a:lnTo>
                      <a:pt x="30" y="54"/>
                    </a:lnTo>
                    <a:close/>
                    <a:moveTo>
                      <a:pt x="33" y="57"/>
                    </a:moveTo>
                    <a:lnTo>
                      <a:pt x="36" y="60"/>
                    </a:lnTo>
                    <a:lnTo>
                      <a:pt x="22" y="74"/>
                    </a:lnTo>
                    <a:lnTo>
                      <a:pt x="20" y="70"/>
                    </a:lnTo>
                    <a:lnTo>
                      <a:pt x="33" y="57"/>
                    </a:lnTo>
                    <a:close/>
                    <a:moveTo>
                      <a:pt x="30" y="76"/>
                    </a:moveTo>
                    <a:lnTo>
                      <a:pt x="25" y="76"/>
                    </a:lnTo>
                    <a:lnTo>
                      <a:pt x="22" y="74"/>
                    </a:lnTo>
                    <a:lnTo>
                      <a:pt x="30" y="67"/>
                    </a:lnTo>
                    <a:lnTo>
                      <a:pt x="30" y="76"/>
                    </a:lnTo>
                    <a:close/>
                    <a:moveTo>
                      <a:pt x="30" y="57"/>
                    </a:moveTo>
                    <a:lnTo>
                      <a:pt x="35" y="57"/>
                    </a:lnTo>
                    <a:lnTo>
                      <a:pt x="35" y="76"/>
                    </a:lnTo>
                    <a:lnTo>
                      <a:pt x="30" y="76"/>
                    </a:lnTo>
                    <a:lnTo>
                      <a:pt x="30" y="57"/>
                    </a:lnTo>
                    <a:close/>
                    <a:moveTo>
                      <a:pt x="35" y="57"/>
                    </a:moveTo>
                    <a:lnTo>
                      <a:pt x="38" y="57"/>
                    </a:lnTo>
                    <a:lnTo>
                      <a:pt x="38" y="76"/>
                    </a:lnTo>
                    <a:lnTo>
                      <a:pt x="35" y="76"/>
                    </a:lnTo>
                    <a:lnTo>
                      <a:pt x="35" y="57"/>
                    </a:lnTo>
                    <a:close/>
                    <a:moveTo>
                      <a:pt x="38" y="57"/>
                    </a:moveTo>
                    <a:lnTo>
                      <a:pt x="45" y="57"/>
                    </a:lnTo>
                    <a:lnTo>
                      <a:pt x="45" y="76"/>
                    </a:lnTo>
                    <a:lnTo>
                      <a:pt x="38" y="76"/>
                    </a:lnTo>
                    <a:lnTo>
                      <a:pt x="38" y="57"/>
                    </a:lnTo>
                    <a:close/>
                    <a:moveTo>
                      <a:pt x="52" y="74"/>
                    </a:moveTo>
                    <a:lnTo>
                      <a:pt x="49" y="76"/>
                    </a:lnTo>
                    <a:lnTo>
                      <a:pt x="45" y="76"/>
                    </a:lnTo>
                    <a:lnTo>
                      <a:pt x="45" y="67"/>
                    </a:lnTo>
                    <a:lnTo>
                      <a:pt x="52" y="74"/>
                    </a:lnTo>
                    <a:close/>
                    <a:moveTo>
                      <a:pt x="38" y="60"/>
                    </a:moveTo>
                    <a:lnTo>
                      <a:pt x="42" y="57"/>
                    </a:lnTo>
                    <a:lnTo>
                      <a:pt x="55" y="70"/>
                    </a:lnTo>
                    <a:lnTo>
                      <a:pt x="52" y="74"/>
                    </a:lnTo>
                    <a:lnTo>
                      <a:pt x="38" y="60"/>
                    </a:lnTo>
                    <a:close/>
                    <a:moveTo>
                      <a:pt x="42" y="57"/>
                    </a:moveTo>
                    <a:lnTo>
                      <a:pt x="44" y="54"/>
                    </a:lnTo>
                    <a:lnTo>
                      <a:pt x="48" y="54"/>
                    </a:lnTo>
                    <a:lnTo>
                      <a:pt x="48" y="64"/>
                    </a:lnTo>
                    <a:lnTo>
                      <a:pt x="42" y="57"/>
                    </a:lnTo>
                    <a:close/>
                    <a:moveTo>
                      <a:pt x="48" y="54"/>
                    </a:moveTo>
                    <a:lnTo>
                      <a:pt x="55" y="54"/>
                    </a:lnTo>
                    <a:lnTo>
                      <a:pt x="55" y="73"/>
                    </a:lnTo>
                    <a:lnTo>
                      <a:pt x="48" y="73"/>
                    </a:lnTo>
                    <a:lnTo>
                      <a:pt x="48" y="54"/>
                    </a:lnTo>
                    <a:close/>
                    <a:moveTo>
                      <a:pt x="59" y="71"/>
                    </a:moveTo>
                    <a:lnTo>
                      <a:pt x="57" y="73"/>
                    </a:lnTo>
                    <a:lnTo>
                      <a:pt x="55" y="73"/>
                    </a:lnTo>
                    <a:lnTo>
                      <a:pt x="55" y="64"/>
                    </a:lnTo>
                    <a:lnTo>
                      <a:pt x="59" y="71"/>
                    </a:lnTo>
                    <a:close/>
                    <a:moveTo>
                      <a:pt x="51" y="55"/>
                    </a:moveTo>
                    <a:lnTo>
                      <a:pt x="57" y="52"/>
                    </a:lnTo>
                    <a:lnTo>
                      <a:pt x="65" y="69"/>
                    </a:lnTo>
                    <a:lnTo>
                      <a:pt x="59" y="71"/>
                    </a:lnTo>
                    <a:lnTo>
                      <a:pt x="51"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59" name="Freeform 716">
                <a:extLst>
                  <a:ext uri="{FF2B5EF4-FFF2-40B4-BE49-F238E27FC236}">
                    <a16:creationId xmlns:a16="http://schemas.microsoft.com/office/drawing/2014/main" id="{B4B77F35-CEA6-44DD-A180-421CCA373AF2}"/>
                  </a:ext>
                </a:extLst>
              </p:cNvPr>
              <p:cNvSpPr>
                <a:spLocks/>
              </p:cNvSpPr>
              <p:nvPr/>
            </p:nvSpPr>
            <p:spPr bwMode="auto">
              <a:xfrm>
                <a:off x="3538" y="2449"/>
                <a:ext cx="16" cy="16"/>
              </a:xfrm>
              <a:custGeom>
                <a:avLst/>
                <a:gdLst>
                  <a:gd name="T0" fmla="*/ 3 w 67"/>
                  <a:gd name="T1" fmla="*/ 4 h 60"/>
                  <a:gd name="T2" fmla="*/ 3 w 67"/>
                  <a:gd name="T3" fmla="*/ 3 h 60"/>
                  <a:gd name="T4" fmla="*/ 3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2 h 60"/>
                  <a:gd name="T18" fmla="*/ 4 w 67"/>
                  <a:gd name="T19" fmla="*/ 1 h 60"/>
                  <a:gd name="T20" fmla="*/ 4 w 67"/>
                  <a:gd name="T21" fmla="*/ 1 h 60"/>
                  <a:gd name="T22" fmla="*/ 4 w 67"/>
                  <a:gd name="T23" fmla="*/ 1 h 60"/>
                  <a:gd name="T24" fmla="*/ 4 w 67"/>
                  <a:gd name="T25" fmla="*/ 1 h 60"/>
                  <a:gd name="T26" fmla="*/ 3 w 67"/>
                  <a:gd name="T27" fmla="*/ 0 h 60"/>
                  <a:gd name="T28" fmla="*/ 3 w 67"/>
                  <a:gd name="T29" fmla="*/ 0 h 60"/>
                  <a:gd name="T30" fmla="*/ 3 w 67"/>
                  <a:gd name="T31" fmla="*/ 0 h 60"/>
                  <a:gd name="T32" fmla="*/ 2 w 67"/>
                  <a:gd name="T33" fmla="*/ 0 h 60"/>
                  <a:gd name="T34" fmla="*/ 2 w 67"/>
                  <a:gd name="T35" fmla="*/ 0 h 60"/>
                  <a:gd name="T36" fmla="*/ 2 w 67"/>
                  <a:gd name="T37" fmla="*/ 0 h 60"/>
                  <a:gd name="T38" fmla="*/ 1 w 67"/>
                  <a:gd name="T39" fmla="*/ 0 h 60"/>
                  <a:gd name="T40" fmla="*/ 1 w 67"/>
                  <a:gd name="T41" fmla="*/ 1 h 60"/>
                  <a:gd name="T42" fmla="*/ 1 w 67"/>
                  <a:gd name="T43" fmla="*/ 1 h 60"/>
                  <a:gd name="T44" fmla="*/ 1 w 67"/>
                  <a:gd name="T45" fmla="*/ 1 h 60"/>
                  <a:gd name="T46" fmla="*/ 0 w 67"/>
                  <a:gd name="T47" fmla="*/ 1 h 60"/>
                  <a:gd name="T48" fmla="*/ 0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0 w 67"/>
                  <a:gd name="T63" fmla="*/ 3 h 60"/>
                  <a:gd name="T64" fmla="*/ 0 w 67"/>
                  <a:gd name="T65" fmla="*/ 4 h 60"/>
                  <a:gd name="T66" fmla="*/ 1 w 67"/>
                  <a:gd name="T67" fmla="*/ 4 h 60"/>
                  <a:gd name="T68" fmla="*/ 1 w 67"/>
                  <a:gd name="T69" fmla="*/ 4 h 60"/>
                  <a:gd name="T70" fmla="*/ 1 w 67"/>
                  <a:gd name="T71" fmla="*/ 4 h 60"/>
                  <a:gd name="T72" fmla="*/ 2 w 67"/>
                  <a:gd name="T73" fmla="*/ 4 h 60"/>
                  <a:gd name="T74" fmla="*/ 2 w 67"/>
                  <a:gd name="T75" fmla="*/ 4 h 60"/>
                  <a:gd name="T76" fmla="*/ 2 w 67"/>
                  <a:gd name="T77" fmla="*/ 4 h 60"/>
                  <a:gd name="T78" fmla="*/ 2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4" y="50"/>
                    </a:lnTo>
                    <a:lnTo>
                      <a:pt x="58" y="47"/>
                    </a:lnTo>
                    <a:lnTo>
                      <a:pt x="61" y="40"/>
                    </a:lnTo>
                    <a:lnTo>
                      <a:pt x="63" y="37"/>
                    </a:lnTo>
                    <a:lnTo>
                      <a:pt x="67" y="35"/>
                    </a:lnTo>
                    <a:lnTo>
                      <a:pt x="67" y="28"/>
                    </a:lnTo>
                    <a:lnTo>
                      <a:pt x="67" y="25"/>
                    </a:lnTo>
                    <a:lnTo>
                      <a:pt x="67" y="22"/>
                    </a:lnTo>
                    <a:lnTo>
                      <a:pt x="67" y="15"/>
                    </a:lnTo>
                    <a:lnTo>
                      <a:pt x="63" y="12"/>
                    </a:lnTo>
                    <a:lnTo>
                      <a:pt x="63" y="10"/>
                    </a:lnTo>
                    <a:lnTo>
                      <a:pt x="61" y="6"/>
                    </a:lnTo>
                    <a:lnTo>
                      <a:pt x="54" y="3"/>
                    </a:lnTo>
                    <a:lnTo>
                      <a:pt x="51" y="3"/>
                    </a:lnTo>
                    <a:lnTo>
                      <a:pt x="48" y="0"/>
                    </a:lnTo>
                    <a:lnTo>
                      <a:pt x="41" y="0"/>
                    </a:lnTo>
                    <a:lnTo>
                      <a:pt x="38" y="3"/>
                    </a:lnTo>
                    <a:lnTo>
                      <a:pt x="32" y="3"/>
                    </a:lnTo>
                    <a:lnTo>
                      <a:pt x="26" y="3"/>
                    </a:lnTo>
                    <a:lnTo>
                      <a:pt x="22" y="6"/>
                    </a:lnTo>
                    <a:lnTo>
                      <a:pt x="16" y="10"/>
                    </a:lnTo>
                    <a:lnTo>
                      <a:pt x="12" y="12"/>
                    </a:lnTo>
                    <a:lnTo>
                      <a:pt x="9" y="18"/>
                    </a:lnTo>
                    <a:lnTo>
                      <a:pt x="7" y="22"/>
                    </a:lnTo>
                    <a:lnTo>
                      <a:pt x="4" y="25"/>
                    </a:lnTo>
                    <a:lnTo>
                      <a:pt x="4" y="32"/>
                    </a:lnTo>
                    <a:lnTo>
                      <a:pt x="0" y="35"/>
                    </a:lnTo>
                    <a:lnTo>
                      <a:pt x="0" y="37"/>
                    </a:lnTo>
                    <a:lnTo>
                      <a:pt x="4" y="44"/>
                    </a:lnTo>
                    <a:lnTo>
                      <a:pt x="4" y="47"/>
                    </a:lnTo>
                    <a:lnTo>
                      <a:pt x="7" y="50"/>
                    </a:lnTo>
                    <a:lnTo>
                      <a:pt x="9" y="54"/>
                    </a:lnTo>
                    <a:lnTo>
                      <a:pt x="12" y="57"/>
                    </a:lnTo>
                    <a:lnTo>
                      <a:pt x="19" y="57"/>
                    </a:lnTo>
                    <a:lnTo>
                      <a:pt x="22" y="57"/>
                    </a:lnTo>
                    <a:lnTo>
                      <a:pt x="29" y="60"/>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0" name="Freeform 717">
                <a:extLst>
                  <a:ext uri="{FF2B5EF4-FFF2-40B4-BE49-F238E27FC236}">
                    <a16:creationId xmlns:a16="http://schemas.microsoft.com/office/drawing/2014/main" id="{6126F37C-1BAD-451A-90C6-DD12ABAF504B}"/>
                  </a:ext>
                </a:extLst>
              </p:cNvPr>
              <p:cNvSpPr>
                <a:spLocks noEditPoints="1"/>
              </p:cNvSpPr>
              <p:nvPr/>
            </p:nvSpPr>
            <p:spPr bwMode="auto">
              <a:xfrm>
                <a:off x="3535" y="2447"/>
                <a:ext cx="22" cy="20"/>
              </a:xfrm>
              <a:custGeom>
                <a:avLst/>
                <a:gdLst>
                  <a:gd name="T0" fmla="*/ 5 w 86"/>
                  <a:gd name="T1" fmla="*/ 4 h 81"/>
                  <a:gd name="T2" fmla="*/ 4 w 86"/>
                  <a:gd name="T3" fmla="*/ 3 h 81"/>
                  <a:gd name="T4" fmla="*/ 5 w 86"/>
                  <a:gd name="T5" fmla="*/ 4 h 81"/>
                  <a:gd name="T6" fmla="*/ 5 w 86"/>
                  <a:gd name="T7" fmla="*/ 4 h 81"/>
                  <a:gd name="T8" fmla="*/ 4 w 86"/>
                  <a:gd name="T9" fmla="*/ 3 h 81"/>
                  <a:gd name="T10" fmla="*/ 4 w 86"/>
                  <a:gd name="T11" fmla="*/ 2 h 81"/>
                  <a:gd name="T12" fmla="*/ 6 w 86"/>
                  <a:gd name="T13" fmla="*/ 3 h 81"/>
                  <a:gd name="T14" fmla="*/ 6 w 86"/>
                  <a:gd name="T15" fmla="*/ 2 h 81"/>
                  <a:gd name="T16" fmla="*/ 6 w 86"/>
                  <a:gd name="T17" fmla="*/ 2 h 81"/>
                  <a:gd name="T18" fmla="*/ 4 w 86"/>
                  <a:gd name="T19" fmla="*/ 2 h 81"/>
                  <a:gd name="T20" fmla="*/ 5 w 86"/>
                  <a:gd name="T21" fmla="*/ 1 h 81"/>
                  <a:gd name="T22" fmla="*/ 4 w 86"/>
                  <a:gd name="T23" fmla="*/ 2 h 81"/>
                  <a:gd name="T24" fmla="*/ 4 w 86"/>
                  <a:gd name="T25" fmla="*/ 1 h 81"/>
                  <a:gd name="T26" fmla="*/ 5 w 86"/>
                  <a:gd name="T27" fmla="*/ 1 h 81"/>
                  <a:gd name="T28" fmla="*/ 5 w 86"/>
                  <a:gd name="T29" fmla="*/ 1 h 81"/>
                  <a:gd name="T30" fmla="*/ 5 w 86"/>
                  <a:gd name="T31" fmla="*/ 0 h 81"/>
                  <a:gd name="T32" fmla="*/ 4 w 86"/>
                  <a:gd name="T33" fmla="*/ 1 h 81"/>
                  <a:gd name="T34" fmla="*/ 5 w 86"/>
                  <a:gd name="T35" fmla="*/ 0 h 81"/>
                  <a:gd name="T36" fmla="*/ 4 w 86"/>
                  <a:gd name="T37" fmla="*/ 0 h 81"/>
                  <a:gd name="T38" fmla="*/ 4 w 86"/>
                  <a:gd name="T39" fmla="*/ 1 h 81"/>
                  <a:gd name="T40" fmla="*/ 4 w 86"/>
                  <a:gd name="T41" fmla="*/ 0 h 81"/>
                  <a:gd name="T42" fmla="*/ 3 w 86"/>
                  <a:gd name="T43" fmla="*/ 1 h 81"/>
                  <a:gd name="T44" fmla="*/ 3 w 86"/>
                  <a:gd name="T45" fmla="*/ 0 h 81"/>
                  <a:gd name="T46" fmla="*/ 3 w 86"/>
                  <a:gd name="T47" fmla="*/ 0 h 81"/>
                  <a:gd name="T48" fmla="*/ 4 w 86"/>
                  <a:gd name="T49" fmla="*/ 1 h 81"/>
                  <a:gd name="T50" fmla="*/ 3 w 86"/>
                  <a:gd name="T51" fmla="*/ 1 h 81"/>
                  <a:gd name="T52" fmla="*/ 2 w 86"/>
                  <a:gd name="T53" fmla="*/ 0 h 81"/>
                  <a:gd name="T54" fmla="*/ 2 w 86"/>
                  <a:gd name="T55" fmla="*/ 0 h 81"/>
                  <a:gd name="T56" fmla="*/ 2 w 86"/>
                  <a:gd name="T57" fmla="*/ 1 h 81"/>
                  <a:gd name="T58" fmla="*/ 2 w 86"/>
                  <a:gd name="T59" fmla="*/ 1 h 81"/>
                  <a:gd name="T60" fmla="*/ 2 w 86"/>
                  <a:gd name="T61" fmla="*/ 1 h 81"/>
                  <a:gd name="T62" fmla="*/ 1 w 86"/>
                  <a:gd name="T63" fmla="*/ 1 h 81"/>
                  <a:gd name="T64" fmla="*/ 1 w 86"/>
                  <a:gd name="T65" fmla="*/ 1 h 81"/>
                  <a:gd name="T66" fmla="*/ 1 w 86"/>
                  <a:gd name="T67" fmla="*/ 2 h 81"/>
                  <a:gd name="T68" fmla="*/ 2 w 86"/>
                  <a:gd name="T69" fmla="*/ 2 h 81"/>
                  <a:gd name="T70" fmla="*/ 0 w 86"/>
                  <a:gd name="T71" fmla="*/ 2 h 81"/>
                  <a:gd name="T72" fmla="*/ 2 w 86"/>
                  <a:gd name="T73" fmla="*/ 2 h 81"/>
                  <a:gd name="T74" fmla="*/ 1 w 86"/>
                  <a:gd name="T75" fmla="*/ 3 h 81"/>
                  <a:gd name="T76" fmla="*/ 1 w 86"/>
                  <a:gd name="T77" fmla="*/ 2 h 81"/>
                  <a:gd name="T78" fmla="*/ 0 w 86"/>
                  <a:gd name="T79" fmla="*/ 3 h 81"/>
                  <a:gd name="T80" fmla="*/ 0 w 86"/>
                  <a:gd name="T81" fmla="*/ 3 h 81"/>
                  <a:gd name="T82" fmla="*/ 1 w 86"/>
                  <a:gd name="T83" fmla="*/ 3 h 81"/>
                  <a:gd name="T84" fmla="*/ 2 w 86"/>
                  <a:gd name="T85" fmla="*/ 3 h 81"/>
                  <a:gd name="T86" fmla="*/ 0 w 86"/>
                  <a:gd name="T87" fmla="*/ 3 h 81"/>
                  <a:gd name="T88" fmla="*/ 1 w 86"/>
                  <a:gd name="T89" fmla="*/ 4 h 81"/>
                  <a:gd name="T90" fmla="*/ 1 w 86"/>
                  <a:gd name="T91" fmla="*/ 4 h 81"/>
                  <a:gd name="T92" fmla="*/ 2 w 86"/>
                  <a:gd name="T93" fmla="*/ 3 h 81"/>
                  <a:gd name="T94" fmla="*/ 2 w 86"/>
                  <a:gd name="T95" fmla="*/ 3 h 81"/>
                  <a:gd name="T96" fmla="*/ 1 w 86"/>
                  <a:gd name="T97" fmla="*/ 4 h 81"/>
                  <a:gd name="T98" fmla="*/ 2 w 86"/>
                  <a:gd name="T99" fmla="*/ 5 h 81"/>
                  <a:gd name="T100" fmla="*/ 2 w 86"/>
                  <a:gd name="T101" fmla="*/ 3 h 81"/>
                  <a:gd name="T102" fmla="*/ 2 w 86"/>
                  <a:gd name="T103" fmla="*/ 3 h 81"/>
                  <a:gd name="T104" fmla="*/ 2 w 86"/>
                  <a:gd name="T105" fmla="*/ 5 h 81"/>
                  <a:gd name="T106" fmla="*/ 3 w 86"/>
                  <a:gd name="T107" fmla="*/ 4 h 81"/>
                  <a:gd name="T108" fmla="*/ 2 w 86"/>
                  <a:gd name="T109" fmla="*/ 4 h 81"/>
                  <a:gd name="T110" fmla="*/ 3 w 86"/>
                  <a:gd name="T111" fmla="*/ 3 h 81"/>
                  <a:gd name="T112" fmla="*/ 3 w 86"/>
                  <a:gd name="T113" fmla="*/ 5 h 81"/>
                  <a:gd name="T114" fmla="*/ 4 w 86"/>
                  <a:gd name="T115" fmla="*/ 4 h 81"/>
                  <a:gd name="T116" fmla="*/ 3 w 86"/>
                  <a:gd name="T117" fmla="*/ 4 h 81"/>
                  <a:gd name="T118" fmla="*/ 3 w 86"/>
                  <a:gd name="T119" fmla="*/ 3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3" y="55"/>
                    </a:moveTo>
                    <a:lnTo>
                      <a:pt x="60" y="52"/>
                    </a:lnTo>
                    <a:lnTo>
                      <a:pt x="69" y="69"/>
                    </a:lnTo>
                    <a:lnTo>
                      <a:pt x="62" y="73"/>
                    </a:lnTo>
                    <a:lnTo>
                      <a:pt x="53" y="55"/>
                    </a:lnTo>
                    <a:close/>
                    <a:moveTo>
                      <a:pt x="71" y="67"/>
                    </a:moveTo>
                    <a:lnTo>
                      <a:pt x="70" y="68"/>
                    </a:lnTo>
                    <a:lnTo>
                      <a:pt x="69" y="69"/>
                    </a:lnTo>
                    <a:lnTo>
                      <a:pt x="64" y="60"/>
                    </a:lnTo>
                    <a:lnTo>
                      <a:pt x="71" y="67"/>
                    </a:lnTo>
                    <a:close/>
                    <a:moveTo>
                      <a:pt x="58" y="54"/>
                    </a:moveTo>
                    <a:lnTo>
                      <a:pt x="61" y="50"/>
                    </a:lnTo>
                    <a:lnTo>
                      <a:pt x="74" y="64"/>
                    </a:lnTo>
                    <a:lnTo>
                      <a:pt x="71" y="67"/>
                    </a:lnTo>
                    <a:lnTo>
                      <a:pt x="58" y="54"/>
                    </a:lnTo>
                    <a:close/>
                    <a:moveTo>
                      <a:pt x="75" y="62"/>
                    </a:moveTo>
                    <a:lnTo>
                      <a:pt x="75" y="63"/>
                    </a:lnTo>
                    <a:lnTo>
                      <a:pt x="74" y="64"/>
                    </a:lnTo>
                    <a:lnTo>
                      <a:pt x="68" y="57"/>
                    </a:lnTo>
                    <a:lnTo>
                      <a:pt x="75" y="62"/>
                    </a:lnTo>
                    <a:close/>
                    <a:moveTo>
                      <a:pt x="59" y="53"/>
                    </a:moveTo>
                    <a:lnTo>
                      <a:pt x="62" y="47"/>
                    </a:lnTo>
                    <a:lnTo>
                      <a:pt x="79" y="55"/>
                    </a:lnTo>
                    <a:lnTo>
                      <a:pt x="75" y="62"/>
                    </a:lnTo>
                    <a:lnTo>
                      <a:pt x="59" y="53"/>
                    </a:lnTo>
                    <a:close/>
                    <a:moveTo>
                      <a:pt x="62" y="47"/>
                    </a:moveTo>
                    <a:lnTo>
                      <a:pt x="62" y="45"/>
                    </a:lnTo>
                    <a:lnTo>
                      <a:pt x="63" y="44"/>
                    </a:lnTo>
                    <a:lnTo>
                      <a:pt x="71" y="50"/>
                    </a:lnTo>
                    <a:lnTo>
                      <a:pt x="62" y="47"/>
                    </a:lnTo>
                    <a:close/>
                    <a:moveTo>
                      <a:pt x="63" y="44"/>
                    </a:moveTo>
                    <a:lnTo>
                      <a:pt x="67" y="41"/>
                    </a:lnTo>
                    <a:lnTo>
                      <a:pt x="81" y="55"/>
                    </a:lnTo>
                    <a:lnTo>
                      <a:pt x="78" y="57"/>
                    </a:lnTo>
                    <a:lnTo>
                      <a:pt x="63" y="44"/>
                    </a:lnTo>
                    <a:close/>
                    <a:moveTo>
                      <a:pt x="67" y="41"/>
                    </a:moveTo>
                    <a:lnTo>
                      <a:pt x="70" y="38"/>
                    </a:lnTo>
                    <a:lnTo>
                      <a:pt x="83" y="52"/>
                    </a:lnTo>
                    <a:lnTo>
                      <a:pt x="81" y="55"/>
                    </a:lnTo>
                    <a:lnTo>
                      <a:pt x="67" y="41"/>
                    </a:lnTo>
                    <a:close/>
                    <a:moveTo>
                      <a:pt x="86" y="45"/>
                    </a:moveTo>
                    <a:lnTo>
                      <a:pt x="86" y="48"/>
                    </a:lnTo>
                    <a:lnTo>
                      <a:pt x="83" y="52"/>
                    </a:lnTo>
                    <a:lnTo>
                      <a:pt x="77" y="45"/>
                    </a:lnTo>
                    <a:lnTo>
                      <a:pt x="86" y="45"/>
                    </a:lnTo>
                    <a:close/>
                    <a:moveTo>
                      <a:pt x="68" y="45"/>
                    </a:moveTo>
                    <a:lnTo>
                      <a:pt x="68" y="38"/>
                    </a:lnTo>
                    <a:lnTo>
                      <a:pt x="86" y="38"/>
                    </a:lnTo>
                    <a:lnTo>
                      <a:pt x="86" y="45"/>
                    </a:lnTo>
                    <a:lnTo>
                      <a:pt x="68" y="45"/>
                    </a:lnTo>
                    <a:close/>
                    <a:moveTo>
                      <a:pt x="68" y="38"/>
                    </a:moveTo>
                    <a:lnTo>
                      <a:pt x="68" y="35"/>
                    </a:lnTo>
                    <a:lnTo>
                      <a:pt x="86" y="35"/>
                    </a:lnTo>
                    <a:lnTo>
                      <a:pt x="86" y="38"/>
                    </a:lnTo>
                    <a:lnTo>
                      <a:pt x="68" y="38"/>
                    </a:lnTo>
                    <a:close/>
                    <a:moveTo>
                      <a:pt x="68" y="35"/>
                    </a:moveTo>
                    <a:lnTo>
                      <a:pt x="68" y="32"/>
                    </a:lnTo>
                    <a:lnTo>
                      <a:pt x="86" y="32"/>
                    </a:lnTo>
                    <a:lnTo>
                      <a:pt x="86" y="35"/>
                    </a:lnTo>
                    <a:lnTo>
                      <a:pt x="68" y="35"/>
                    </a:lnTo>
                    <a:close/>
                    <a:moveTo>
                      <a:pt x="68" y="32"/>
                    </a:moveTo>
                    <a:lnTo>
                      <a:pt x="68" y="25"/>
                    </a:lnTo>
                    <a:lnTo>
                      <a:pt x="86" y="25"/>
                    </a:lnTo>
                    <a:lnTo>
                      <a:pt x="86" y="32"/>
                    </a:lnTo>
                    <a:lnTo>
                      <a:pt x="68" y="32"/>
                    </a:lnTo>
                    <a:close/>
                    <a:moveTo>
                      <a:pt x="83" y="19"/>
                    </a:moveTo>
                    <a:lnTo>
                      <a:pt x="86" y="22"/>
                    </a:lnTo>
                    <a:lnTo>
                      <a:pt x="86" y="25"/>
                    </a:lnTo>
                    <a:lnTo>
                      <a:pt x="77" y="25"/>
                    </a:lnTo>
                    <a:lnTo>
                      <a:pt x="83" y="19"/>
                    </a:lnTo>
                    <a:close/>
                    <a:moveTo>
                      <a:pt x="70" y="32"/>
                    </a:moveTo>
                    <a:lnTo>
                      <a:pt x="67" y="30"/>
                    </a:lnTo>
                    <a:lnTo>
                      <a:pt x="81" y="15"/>
                    </a:lnTo>
                    <a:lnTo>
                      <a:pt x="83" y="19"/>
                    </a:lnTo>
                    <a:lnTo>
                      <a:pt x="70" y="32"/>
                    </a:lnTo>
                    <a:close/>
                    <a:moveTo>
                      <a:pt x="67" y="30"/>
                    </a:moveTo>
                    <a:lnTo>
                      <a:pt x="64" y="26"/>
                    </a:lnTo>
                    <a:lnTo>
                      <a:pt x="64" y="22"/>
                    </a:lnTo>
                    <a:lnTo>
                      <a:pt x="73" y="22"/>
                    </a:lnTo>
                    <a:lnTo>
                      <a:pt x="67" y="30"/>
                    </a:lnTo>
                    <a:close/>
                    <a:moveTo>
                      <a:pt x="64" y="22"/>
                    </a:moveTo>
                    <a:lnTo>
                      <a:pt x="64" y="20"/>
                    </a:lnTo>
                    <a:lnTo>
                      <a:pt x="83" y="20"/>
                    </a:lnTo>
                    <a:lnTo>
                      <a:pt x="83" y="22"/>
                    </a:lnTo>
                    <a:lnTo>
                      <a:pt x="64" y="22"/>
                    </a:lnTo>
                    <a:close/>
                    <a:moveTo>
                      <a:pt x="81" y="12"/>
                    </a:moveTo>
                    <a:lnTo>
                      <a:pt x="83" y="15"/>
                    </a:lnTo>
                    <a:lnTo>
                      <a:pt x="83" y="20"/>
                    </a:lnTo>
                    <a:lnTo>
                      <a:pt x="73" y="20"/>
                    </a:lnTo>
                    <a:lnTo>
                      <a:pt x="81" y="12"/>
                    </a:lnTo>
                    <a:close/>
                    <a:moveTo>
                      <a:pt x="67" y="26"/>
                    </a:moveTo>
                    <a:lnTo>
                      <a:pt x="63" y="23"/>
                    </a:lnTo>
                    <a:lnTo>
                      <a:pt x="78" y="10"/>
                    </a:lnTo>
                    <a:lnTo>
                      <a:pt x="81" y="12"/>
                    </a:lnTo>
                    <a:lnTo>
                      <a:pt x="67" y="26"/>
                    </a:lnTo>
                    <a:close/>
                    <a:moveTo>
                      <a:pt x="74" y="7"/>
                    </a:moveTo>
                    <a:lnTo>
                      <a:pt x="77" y="9"/>
                    </a:lnTo>
                    <a:lnTo>
                      <a:pt x="78" y="10"/>
                    </a:lnTo>
                    <a:lnTo>
                      <a:pt x="71" y="16"/>
                    </a:lnTo>
                    <a:lnTo>
                      <a:pt x="74" y="7"/>
                    </a:lnTo>
                    <a:close/>
                    <a:moveTo>
                      <a:pt x="67" y="24"/>
                    </a:moveTo>
                    <a:lnTo>
                      <a:pt x="60" y="22"/>
                    </a:lnTo>
                    <a:lnTo>
                      <a:pt x="69" y="4"/>
                    </a:lnTo>
                    <a:lnTo>
                      <a:pt x="74" y="7"/>
                    </a:lnTo>
                    <a:lnTo>
                      <a:pt x="67" y="24"/>
                    </a:lnTo>
                    <a:close/>
                    <a:moveTo>
                      <a:pt x="64" y="3"/>
                    </a:moveTo>
                    <a:lnTo>
                      <a:pt x="67" y="3"/>
                    </a:lnTo>
                    <a:lnTo>
                      <a:pt x="69" y="4"/>
                    </a:lnTo>
                    <a:lnTo>
                      <a:pt x="64" y="13"/>
                    </a:lnTo>
                    <a:lnTo>
                      <a:pt x="64" y="3"/>
                    </a:lnTo>
                    <a:close/>
                    <a:moveTo>
                      <a:pt x="64" y="22"/>
                    </a:moveTo>
                    <a:lnTo>
                      <a:pt x="61" y="22"/>
                    </a:lnTo>
                    <a:lnTo>
                      <a:pt x="61" y="3"/>
                    </a:lnTo>
                    <a:lnTo>
                      <a:pt x="64" y="3"/>
                    </a:lnTo>
                    <a:lnTo>
                      <a:pt x="64" y="22"/>
                    </a:lnTo>
                    <a:close/>
                    <a:moveTo>
                      <a:pt x="61" y="22"/>
                    </a:moveTo>
                    <a:lnTo>
                      <a:pt x="57" y="22"/>
                    </a:lnTo>
                    <a:lnTo>
                      <a:pt x="54" y="20"/>
                    </a:lnTo>
                    <a:lnTo>
                      <a:pt x="61" y="13"/>
                    </a:lnTo>
                    <a:lnTo>
                      <a:pt x="61" y="22"/>
                    </a:lnTo>
                    <a:close/>
                    <a:moveTo>
                      <a:pt x="54" y="20"/>
                    </a:moveTo>
                    <a:lnTo>
                      <a:pt x="51" y="16"/>
                    </a:lnTo>
                    <a:lnTo>
                      <a:pt x="64" y="3"/>
                    </a:lnTo>
                    <a:lnTo>
                      <a:pt x="68" y="6"/>
                    </a:lnTo>
                    <a:lnTo>
                      <a:pt x="54" y="20"/>
                    </a:lnTo>
                    <a:close/>
                    <a:moveTo>
                      <a:pt x="58" y="0"/>
                    </a:moveTo>
                    <a:lnTo>
                      <a:pt x="62" y="0"/>
                    </a:lnTo>
                    <a:lnTo>
                      <a:pt x="64" y="3"/>
                    </a:lnTo>
                    <a:lnTo>
                      <a:pt x="58" y="10"/>
                    </a:lnTo>
                    <a:lnTo>
                      <a:pt x="58" y="0"/>
                    </a:lnTo>
                    <a:close/>
                    <a:moveTo>
                      <a:pt x="58" y="20"/>
                    </a:moveTo>
                    <a:lnTo>
                      <a:pt x="51" y="20"/>
                    </a:lnTo>
                    <a:lnTo>
                      <a:pt x="51" y="0"/>
                    </a:lnTo>
                    <a:lnTo>
                      <a:pt x="58" y="0"/>
                    </a:lnTo>
                    <a:lnTo>
                      <a:pt x="58" y="20"/>
                    </a:lnTo>
                    <a:close/>
                    <a:moveTo>
                      <a:pt x="45" y="3"/>
                    </a:moveTo>
                    <a:lnTo>
                      <a:pt x="48" y="0"/>
                    </a:lnTo>
                    <a:lnTo>
                      <a:pt x="51" y="0"/>
                    </a:lnTo>
                    <a:lnTo>
                      <a:pt x="51" y="10"/>
                    </a:lnTo>
                    <a:lnTo>
                      <a:pt x="45" y="3"/>
                    </a:lnTo>
                    <a:close/>
                    <a:moveTo>
                      <a:pt x="58" y="16"/>
                    </a:moveTo>
                    <a:lnTo>
                      <a:pt x="54" y="20"/>
                    </a:lnTo>
                    <a:lnTo>
                      <a:pt x="41" y="6"/>
                    </a:lnTo>
                    <a:lnTo>
                      <a:pt x="45" y="3"/>
                    </a:lnTo>
                    <a:lnTo>
                      <a:pt x="58" y="16"/>
                    </a:lnTo>
                    <a:close/>
                    <a:moveTo>
                      <a:pt x="54" y="20"/>
                    </a:moveTo>
                    <a:lnTo>
                      <a:pt x="52" y="22"/>
                    </a:lnTo>
                    <a:lnTo>
                      <a:pt x="48" y="22"/>
                    </a:lnTo>
                    <a:lnTo>
                      <a:pt x="48" y="13"/>
                    </a:lnTo>
                    <a:lnTo>
                      <a:pt x="54" y="20"/>
                    </a:lnTo>
                    <a:close/>
                    <a:moveTo>
                      <a:pt x="48" y="22"/>
                    </a:moveTo>
                    <a:lnTo>
                      <a:pt x="42" y="22"/>
                    </a:lnTo>
                    <a:lnTo>
                      <a:pt x="42" y="3"/>
                    </a:lnTo>
                    <a:lnTo>
                      <a:pt x="48" y="3"/>
                    </a:lnTo>
                    <a:lnTo>
                      <a:pt x="48" y="22"/>
                    </a:lnTo>
                    <a:close/>
                    <a:moveTo>
                      <a:pt x="42" y="22"/>
                    </a:moveTo>
                    <a:lnTo>
                      <a:pt x="36" y="22"/>
                    </a:lnTo>
                    <a:lnTo>
                      <a:pt x="36" y="3"/>
                    </a:lnTo>
                    <a:lnTo>
                      <a:pt x="42" y="3"/>
                    </a:lnTo>
                    <a:lnTo>
                      <a:pt x="42" y="22"/>
                    </a:lnTo>
                    <a:close/>
                    <a:moveTo>
                      <a:pt x="29" y="6"/>
                    </a:moveTo>
                    <a:lnTo>
                      <a:pt x="31" y="3"/>
                    </a:lnTo>
                    <a:lnTo>
                      <a:pt x="36" y="3"/>
                    </a:lnTo>
                    <a:lnTo>
                      <a:pt x="36" y="13"/>
                    </a:lnTo>
                    <a:lnTo>
                      <a:pt x="29" y="6"/>
                    </a:lnTo>
                    <a:close/>
                    <a:moveTo>
                      <a:pt x="42" y="20"/>
                    </a:moveTo>
                    <a:lnTo>
                      <a:pt x="39" y="23"/>
                    </a:lnTo>
                    <a:lnTo>
                      <a:pt x="26" y="10"/>
                    </a:lnTo>
                    <a:lnTo>
                      <a:pt x="29" y="6"/>
                    </a:lnTo>
                    <a:lnTo>
                      <a:pt x="42" y="20"/>
                    </a:lnTo>
                    <a:close/>
                    <a:moveTo>
                      <a:pt x="39" y="23"/>
                    </a:moveTo>
                    <a:lnTo>
                      <a:pt x="38" y="24"/>
                    </a:lnTo>
                    <a:lnTo>
                      <a:pt x="37" y="24"/>
                    </a:lnTo>
                    <a:lnTo>
                      <a:pt x="32" y="16"/>
                    </a:lnTo>
                    <a:lnTo>
                      <a:pt x="39" y="23"/>
                    </a:lnTo>
                    <a:close/>
                    <a:moveTo>
                      <a:pt x="37" y="24"/>
                    </a:moveTo>
                    <a:lnTo>
                      <a:pt x="30" y="27"/>
                    </a:lnTo>
                    <a:lnTo>
                      <a:pt x="21" y="11"/>
                    </a:lnTo>
                    <a:lnTo>
                      <a:pt x="28" y="7"/>
                    </a:lnTo>
                    <a:lnTo>
                      <a:pt x="37" y="24"/>
                    </a:lnTo>
                    <a:close/>
                    <a:moveTo>
                      <a:pt x="19" y="12"/>
                    </a:moveTo>
                    <a:lnTo>
                      <a:pt x="20" y="11"/>
                    </a:lnTo>
                    <a:lnTo>
                      <a:pt x="21" y="11"/>
                    </a:lnTo>
                    <a:lnTo>
                      <a:pt x="26" y="20"/>
                    </a:lnTo>
                    <a:lnTo>
                      <a:pt x="19" y="12"/>
                    </a:lnTo>
                    <a:close/>
                    <a:moveTo>
                      <a:pt x="32" y="26"/>
                    </a:moveTo>
                    <a:lnTo>
                      <a:pt x="29" y="30"/>
                    </a:lnTo>
                    <a:lnTo>
                      <a:pt x="16" y="15"/>
                    </a:lnTo>
                    <a:lnTo>
                      <a:pt x="19" y="12"/>
                    </a:lnTo>
                    <a:lnTo>
                      <a:pt x="32" y="26"/>
                    </a:lnTo>
                    <a:close/>
                    <a:moveTo>
                      <a:pt x="15" y="19"/>
                    </a:moveTo>
                    <a:lnTo>
                      <a:pt x="15" y="16"/>
                    </a:lnTo>
                    <a:lnTo>
                      <a:pt x="16" y="15"/>
                    </a:lnTo>
                    <a:lnTo>
                      <a:pt x="22" y="22"/>
                    </a:lnTo>
                    <a:lnTo>
                      <a:pt x="15" y="19"/>
                    </a:lnTo>
                    <a:close/>
                    <a:moveTo>
                      <a:pt x="31" y="26"/>
                    </a:moveTo>
                    <a:lnTo>
                      <a:pt x="28" y="33"/>
                    </a:lnTo>
                    <a:lnTo>
                      <a:pt x="11" y="24"/>
                    </a:lnTo>
                    <a:lnTo>
                      <a:pt x="15" y="19"/>
                    </a:lnTo>
                    <a:lnTo>
                      <a:pt x="31" y="26"/>
                    </a:lnTo>
                    <a:close/>
                    <a:moveTo>
                      <a:pt x="28" y="33"/>
                    </a:moveTo>
                    <a:lnTo>
                      <a:pt x="27" y="34"/>
                    </a:lnTo>
                    <a:lnTo>
                      <a:pt x="27" y="35"/>
                    </a:lnTo>
                    <a:lnTo>
                      <a:pt x="19" y="28"/>
                    </a:lnTo>
                    <a:lnTo>
                      <a:pt x="28" y="33"/>
                    </a:lnTo>
                    <a:close/>
                    <a:moveTo>
                      <a:pt x="27" y="35"/>
                    </a:moveTo>
                    <a:lnTo>
                      <a:pt x="24" y="38"/>
                    </a:lnTo>
                    <a:lnTo>
                      <a:pt x="9" y="25"/>
                    </a:lnTo>
                    <a:lnTo>
                      <a:pt x="13" y="22"/>
                    </a:lnTo>
                    <a:lnTo>
                      <a:pt x="27" y="35"/>
                    </a:lnTo>
                    <a:close/>
                    <a:moveTo>
                      <a:pt x="24" y="38"/>
                    </a:moveTo>
                    <a:lnTo>
                      <a:pt x="20" y="42"/>
                    </a:lnTo>
                    <a:lnTo>
                      <a:pt x="7" y="28"/>
                    </a:lnTo>
                    <a:lnTo>
                      <a:pt x="9" y="25"/>
                    </a:lnTo>
                    <a:lnTo>
                      <a:pt x="24" y="38"/>
                    </a:lnTo>
                    <a:close/>
                    <a:moveTo>
                      <a:pt x="4" y="35"/>
                    </a:moveTo>
                    <a:lnTo>
                      <a:pt x="4" y="31"/>
                    </a:lnTo>
                    <a:lnTo>
                      <a:pt x="7" y="28"/>
                    </a:lnTo>
                    <a:lnTo>
                      <a:pt x="14" y="35"/>
                    </a:lnTo>
                    <a:lnTo>
                      <a:pt x="4" y="35"/>
                    </a:lnTo>
                    <a:close/>
                    <a:moveTo>
                      <a:pt x="22" y="35"/>
                    </a:moveTo>
                    <a:lnTo>
                      <a:pt x="22" y="42"/>
                    </a:lnTo>
                    <a:lnTo>
                      <a:pt x="4" y="42"/>
                    </a:lnTo>
                    <a:lnTo>
                      <a:pt x="4" y="35"/>
                    </a:lnTo>
                    <a:lnTo>
                      <a:pt x="22" y="35"/>
                    </a:lnTo>
                    <a:close/>
                    <a:moveTo>
                      <a:pt x="22" y="42"/>
                    </a:moveTo>
                    <a:lnTo>
                      <a:pt x="22" y="45"/>
                    </a:lnTo>
                    <a:lnTo>
                      <a:pt x="20" y="48"/>
                    </a:lnTo>
                    <a:lnTo>
                      <a:pt x="14" y="42"/>
                    </a:lnTo>
                    <a:lnTo>
                      <a:pt x="22" y="42"/>
                    </a:lnTo>
                    <a:close/>
                    <a:moveTo>
                      <a:pt x="20" y="48"/>
                    </a:moveTo>
                    <a:lnTo>
                      <a:pt x="17" y="52"/>
                    </a:lnTo>
                    <a:lnTo>
                      <a:pt x="4" y="38"/>
                    </a:lnTo>
                    <a:lnTo>
                      <a:pt x="7" y="35"/>
                    </a:lnTo>
                    <a:lnTo>
                      <a:pt x="20" y="48"/>
                    </a:lnTo>
                    <a:close/>
                    <a:moveTo>
                      <a:pt x="0" y="45"/>
                    </a:moveTo>
                    <a:lnTo>
                      <a:pt x="0" y="41"/>
                    </a:lnTo>
                    <a:lnTo>
                      <a:pt x="4" y="38"/>
                    </a:lnTo>
                    <a:lnTo>
                      <a:pt x="10" y="45"/>
                    </a:lnTo>
                    <a:lnTo>
                      <a:pt x="0" y="45"/>
                    </a:lnTo>
                    <a:close/>
                    <a:moveTo>
                      <a:pt x="19" y="45"/>
                    </a:moveTo>
                    <a:lnTo>
                      <a:pt x="19" y="47"/>
                    </a:lnTo>
                    <a:lnTo>
                      <a:pt x="0" y="47"/>
                    </a:lnTo>
                    <a:lnTo>
                      <a:pt x="0" y="45"/>
                    </a:lnTo>
                    <a:lnTo>
                      <a:pt x="19" y="45"/>
                    </a:lnTo>
                    <a:close/>
                    <a:moveTo>
                      <a:pt x="2" y="52"/>
                    </a:moveTo>
                    <a:lnTo>
                      <a:pt x="0" y="50"/>
                    </a:lnTo>
                    <a:lnTo>
                      <a:pt x="0" y="47"/>
                    </a:lnTo>
                    <a:lnTo>
                      <a:pt x="10" y="47"/>
                    </a:lnTo>
                    <a:lnTo>
                      <a:pt x="2" y="52"/>
                    </a:lnTo>
                    <a:close/>
                    <a:moveTo>
                      <a:pt x="18" y="44"/>
                    </a:moveTo>
                    <a:lnTo>
                      <a:pt x="21" y="49"/>
                    </a:lnTo>
                    <a:lnTo>
                      <a:pt x="5" y="58"/>
                    </a:lnTo>
                    <a:lnTo>
                      <a:pt x="2" y="52"/>
                    </a:lnTo>
                    <a:lnTo>
                      <a:pt x="18" y="44"/>
                    </a:lnTo>
                    <a:close/>
                    <a:moveTo>
                      <a:pt x="21" y="49"/>
                    </a:moveTo>
                    <a:lnTo>
                      <a:pt x="22" y="52"/>
                    </a:lnTo>
                    <a:lnTo>
                      <a:pt x="22" y="54"/>
                    </a:lnTo>
                    <a:lnTo>
                      <a:pt x="14" y="54"/>
                    </a:lnTo>
                    <a:lnTo>
                      <a:pt x="21" y="49"/>
                    </a:lnTo>
                    <a:close/>
                    <a:moveTo>
                      <a:pt x="22" y="54"/>
                    </a:moveTo>
                    <a:lnTo>
                      <a:pt x="22" y="57"/>
                    </a:lnTo>
                    <a:lnTo>
                      <a:pt x="4" y="57"/>
                    </a:lnTo>
                    <a:lnTo>
                      <a:pt x="4" y="54"/>
                    </a:lnTo>
                    <a:lnTo>
                      <a:pt x="22" y="54"/>
                    </a:lnTo>
                    <a:close/>
                    <a:moveTo>
                      <a:pt x="7" y="64"/>
                    </a:moveTo>
                    <a:lnTo>
                      <a:pt x="4" y="62"/>
                    </a:lnTo>
                    <a:lnTo>
                      <a:pt x="4" y="57"/>
                    </a:lnTo>
                    <a:lnTo>
                      <a:pt x="14" y="57"/>
                    </a:lnTo>
                    <a:lnTo>
                      <a:pt x="7" y="64"/>
                    </a:lnTo>
                    <a:close/>
                    <a:moveTo>
                      <a:pt x="20" y="50"/>
                    </a:moveTo>
                    <a:lnTo>
                      <a:pt x="24" y="54"/>
                    </a:lnTo>
                    <a:lnTo>
                      <a:pt x="9" y="67"/>
                    </a:lnTo>
                    <a:lnTo>
                      <a:pt x="7" y="64"/>
                    </a:lnTo>
                    <a:lnTo>
                      <a:pt x="20" y="50"/>
                    </a:lnTo>
                    <a:close/>
                    <a:moveTo>
                      <a:pt x="9" y="67"/>
                    </a:moveTo>
                    <a:lnTo>
                      <a:pt x="9" y="67"/>
                    </a:lnTo>
                    <a:lnTo>
                      <a:pt x="17" y="60"/>
                    </a:lnTo>
                    <a:lnTo>
                      <a:pt x="9" y="67"/>
                    </a:lnTo>
                    <a:close/>
                    <a:moveTo>
                      <a:pt x="24" y="54"/>
                    </a:moveTo>
                    <a:lnTo>
                      <a:pt x="26" y="57"/>
                    </a:lnTo>
                    <a:lnTo>
                      <a:pt x="13" y="70"/>
                    </a:lnTo>
                    <a:lnTo>
                      <a:pt x="9" y="67"/>
                    </a:lnTo>
                    <a:lnTo>
                      <a:pt x="24" y="54"/>
                    </a:lnTo>
                    <a:close/>
                    <a:moveTo>
                      <a:pt x="26" y="57"/>
                    </a:moveTo>
                    <a:lnTo>
                      <a:pt x="36" y="66"/>
                    </a:lnTo>
                    <a:lnTo>
                      <a:pt x="27" y="57"/>
                    </a:lnTo>
                    <a:lnTo>
                      <a:pt x="19" y="64"/>
                    </a:lnTo>
                    <a:lnTo>
                      <a:pt x="26" y="57"/>
                    </a:lnTo>
                    <a:close/>
                    <a:moveTo>
                      <a:pt x="27" y="57"/>
                    </a:moveTo>
                    <a:lnTo>
                      <a:pt x="29" y="60"/>
                    </a:lnTo>
                    <a:lnTo>
                      <a:pt x="16" y="74"/>
                    </a:lnTo>
                    <a:lnTo>
                      <a:pt x="13" y="70"/>
                    </a:lnTo>
                    <a:lnTo>
                      <a:pt x="27" y="57"/>
                    </a:lnTo>
                    <a:close/>
                    <a:moveTo>
                      <a:pt x="22" y="76"/>
                    </a:moveTo>
                    <a:lnTo>
                      <a:pt x="19" y="76"/>
                    </a:lnTo>
                    <a:lnTo>
                      <a:pt x="16" y="74"/>
                    </a:lnTo>
                    <a:lnTo>
                      <a:pt x="22" y="67"/>
                    </a:lnTo>
                    <a:lnTo>
                      <a:pt x="22" y="76"/>
                    </a:lnTo>
                    <a:close/>
                    <a:moveTo>
                      <a:pt x="22" y="57"/>
                    </a:moveTo>
                    <a:lnTo>
                      <a:pt x="29" y="57"/>
                    </a:lnTo>
                    <a:lnTo>
                      <a:pt x="29" y="76"/>
                    </a:lnTo>
                    <a:lnTo>
                      <a:pt x="22" y="76"/>
                    </a:lnTo>
                    <a:lnTo>
                      <a:pt x="22" y="57"/>
                    </a:lnTo>
                    <a:close/>
                    <a:moveTo>
                      <a:pt x="29" y="57"/>
                    </a:moveTo>
                    <a:lnTo>
                      <a:pt x="32" y="57"/>
                    </a:lnTo>
                    <a:lnTo>
                      <a:pt x="32" y="76"/>
                    </a:lnTo>
                    <a:lnTo>
                      <a:pt x="29" y="76"/>
                    </a:lnTo>
                    <a:lnTo>
                      <a:pt x="29" y="57"/>
                    </a:lnTo>
                    <a:close/>
                    <a:moveTo>
                      <a:pt x="32" y="57"/>
                    </a:moveTo>
                    <a:lnTo>
                      <a:pt x="35" y="57"/>
                    </a:lnTo>
                    <a:lnTo>
                      <a:pt x="37" y="58"/>
                    </a:lnTo>
                    <a:lnTo>
                      <a:pt x="32" y="67"/>
                    </a:lnTo>
                    <a:lnTo>
                      <a:pt x="32" y="57"/>
                    </a:lnTo>
                    <a:close/>
                    <a:moveTo>
                      <a:pt x="37" y="58"/>
                    </a:moveTo>
                    <a:lnTo>
                      <a:pt x="43" y="62"/>
                    </a:lnTo>
                    <a:lnTo>
                      <a:pt x="35" y="78"/>
                    </a:lnTo>
                    <a:lnTo>
                      <a:pt x="28" y="76"/>
                    </a:lnTo>
                    <a:lnTo>
                      <a:pt x="37" y="58"/>
                    </a:lnTo>
                    <a:close/>
                    <a:moveTo>
                      <a:pt x="46" y="77"/>
                    </a:moveTo>
                    <a:lnTo>
                      <a:pt x="40" y="81"/>
                    </a:lnTo>
                    <a:lnTo>
                      <a:pt x="35" y="78"/>
                    </a:lnTo>
                    <a:lnTo>
                      <a:pt x="39" y="70"/>
                    </a:lnTo>
                    <a:lnTo>
                      <a:pt x="46" y="77"/>
                    </a:lnTo>
                    <a:close/>
                    <a:moveTo>
                      <a:pt x="32" y="64"/>
                    </a:moveTo>
                    <a:lnTo>
                      <a:pt x="35" y="60"/>
                    </a:lnTo>
                    <a:lnTo>
                      <a:pt x="49" y="74"/>
                    </a:lnTo>
                    <a:lnTo>
                      <a:pt x="46" y="77"/>
                    </a:lnTo>
                    <a:lnTo>
                      <a:pt x="32" y="64"/>
                    </a:lnTo>
                    <a:close/>
                    <a:moveTo>
                      <a:pt x="35" y="60"/>
                    </a:moveTo>
                    <a:lnTo>
                      <a:pt x="38" y="57"/>
                    </a:lnTo>
                    <a:lnTo>
                      <a:pt x="42" y="57"/>
                    </a:lnTo>
                    <a:lnTo>
                      <a:pt x="42" y="67"/>
                    </a:lnTo>
                    <a:lnTo>
                      <a:pt x="35" y="60"/>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0"/>
                    </a:moveTo>
                    <a:lnTo>
                      <a:pt x="45" y="57"/>
                    </a:lnTo>
                    <a:lnTo>
                      <a:pt x="58" y="70"/>
                    </a:lnTo>
                    <a:lnTo>
                      <a:pt x="54" y="74"/>
                    </a:lnTo>
                    <a:lnTo>
                      <a:pt x="41" y="60"/>
                    </a:lnTo>
                    <a:close/>
                    <a:moveTo>
                      <a:pt x="45" y="57"/>
                    </a:moveTo>
                    <a:lnTo>
                      <a:pt x="48" y="54"/>
                    </a:lnTo>
                    <a:lnTo>
                      <a:pt x="51" y="54"/>
                    </a:lnTo>
                    <a:lnTo>
                      <a:pt x="51" y="64"/>
                    </a:lnTo>
                    <a:lnTo>
                      <a:pt x="45"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1" name="Freeform 718">
                <a:extLst>
                  <a:ext uri="{FF2B5EF4-FFF2-40B4-BE49-F238E27FC236}">
                    <a16:creationId xmlns:a16="http://schemas.microsoft.com/office/drawing/2014/main" id="{05F08BFA-190A-4BB4-A958-2D707A1B23F5}"/>
                  </a:ext>
                </a:extLst>
              </p:cNvPr>
              <p:cNvSpPr>
                <a:spLocks/>
              </p:cNvSpPr>
              <p:nvPr/>
            </p:nvSpPr>
            <p:spPr bwMode="auto">
              <a:xfrm>
                <a:off x="2973" y="2442"/>
                <a:ext cx="16" cy="15"/>
              </a:xfrm>
              <a:custGeom>
                <a:avLst/>
                <a:gdLst>
                  <a:gd name="T0" fmla="*/ 3 w 67"/>
                  <a:gd name="T1" fmla="*/ 3 h 57"/>
                  <a:gd name="T2" fmla="*/ 3 w 67"/>
                  <a:gd name="T3" fmla="*/ 3 h 57"/>
                  <a:gd name="T4" fmla="*/ 3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3 w 67"/>
                  <a:gd name="T25" fmla="*/ 1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1 h 57"/>
                  <a:gd name="T42" fmla="*/ 1 w 67"/>
                  <a:gd name="T43" fmla="*/ 1 h 57"/>
                  <a:gd name="T44" fmla="*/ 0 w 67"/>
                  <a:gd name="T45" fmla="*/ 1 h 57"/>
                  <a:gd name="T46" fmla="*/ 0 w 67"/>
                  <a:gd name="T47" fmla="*/ 1 h 57"/>
                  <a:gd name="T48" fmla="*/ 0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0 w 67"/>
                  <a:gd name="T65" fmla="*/ 4 h 57"/>
                  <a:gd name="T66" fmla="*/ 1 w 67"/>
                  <a:gd name="T67" fmla="*/ 4 h 57"/>
                  <a:gd name="T68" fmla="*/ 1 w 67"/>
                  <a:gd name="T69" fmla="*/ 4 h 57"/>
                  <a:gd name="T70" fmla="*/ 1 w 67"/>
                  <a:gd name="T71" fmla="*/ 4 h 57"/>
                  <a:gd name="T72" fmla="*/ 1 w 67"/>
                  <a:gd name="T73" fmla="*/ 4 h 57"/>
                  <a:gd name="T74" fmla="*/ 2 w 67"/>
                  <a:gd name="T75" fmla="*/ 4 h 57"/>
                  <a:gd name="T76" fmla="*/ 2 w 67"/>
                  <a:gd name="T77" fmla="*/ 4 h 57"/>
                  <a:gd name="T78" fmla="*/ 2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1" y="47"/>
                    </a:lnTo>
                    <a:lnTo>
                      <a:pt x="54" y="44"/>
                    </a:lnTo>
                    <a:lnTo>
                      <a:pt x="61" y="41"/>
                    </a:lnTo>
                    <a:lnTo>
                      <a:pt x="61" y="39"/>
                    </a:lnTo>
                    <a:lnTo>
                      <a:pt x="64" y="32"/>
                    </a:lnTo>
                    <a:lnTo>
                      <a:pt x="67" y="29"/>
                    </a:lnTo>
                    <a:lnTo>
                      <a:pt x="67" y="25"/>
                    </a:lnTo>
                    <a:lnTo>
                      <a:pt x="67" y="19"/>
                    </a:lnTo>
                    <a:lnTo>
                      <a:pt x="67" y="15"/>
                    </a:lnTo>
                    <a:lnTo>
                      <a:pt x="64" y="12"/>
                    </a:lnTo>
                    <a:lnTo>
                      <a:pt x="61" y="10"/>
                    </a:lnTo>
                    <a:lnTo>
                      <a:pt x="58" y="7"/>
                    </a:lnTo>
                    <a:lnTo>
                      <a:pt x="54" y="3"/>
                    </a:lnTo>
                    <a:lnTo>
                      <a:pt x="51" y="3"/>
                    </a:lnTo>
                    <a:lnTo>
                      <a:pt x="45" y="0"/>
                    </a:lnTo>
                    <a:lnTo>
                      <a:pt x="42" y="0"/>
                    </a:lnTo>
                    <a:lnTo>
                      <a:pt x="36" y="0"/>
                    </a:lnTo>
                    <a:lnTo>
                      <a:pt x="32" y="3"/>
                    </a:lnTo>
                    <a:lnTo>
                      <a:pt x="26" y="3"/>
                    </a:lnTo>
                    <a:lnTo>
                      <a:pt x="20" y="7"/>
                    </a:lnTo>
                    <a:lnTo>
                      <a:pt x="17" y="10"/>
                    </a:lnTo>
                    <a:lnTo>
                      <a:pt x="10" y="12"/>
                    </a:lnTo>
                    <a:lnTo>
                      <a:pt x="7" y="15"/>
                    </a:lnTo>
                    <a:lnTo>
                      <a:pt x="4" y="22"/>
                    </a:lnTo>
                    <a:lnTo>
                      <a:pt x="4" y="25"/>
                    </a:lnTo>
                    <a:lnTo>
                      <a:pt x="0" y="29"/>
                    </a:lnTo>
                    <a:lnTo>
                      <a:pt x="0" y="35"/>
                    </a:lnTo>
                    <a:lnTo>
                      <a:pt x="0" y="39"/>
                    </a:lnTo>
                    <a:lnTo>
                      <a:pt x="0" y="44"/>
                    </a:lnTo>
                    <a:lnTo>
                      <a:pt x="4" y="47"/>
                    </a:lnTo>
                    <a:lnTo>
                      <a:pt x="7" y="51"/>
                    </a:lnTo>
                    <a:lnTo>
                      <a:pt x="10" y="54"/>
                    </a:lnTo>
                    <a:lnTo>
                      <a:pt x="13" y="54"/>
                    </a:lnTo>
                    <a:lnTo>
                      <a:pt x="17" y="57"/>
                    </a:lnTo>
                    <a:lnTo>
                      <a:pt x="22" y="57"/>
                    </a:lnTo>
                    <a:lnTo>
                      <a:pt x="26" y="57"/>
                    </a:lnTo>
                    <a:lnTo>
                      <a:pt x="32" y="57"/>
                    </a:lnTo>
                    <a:lnTo>
                      <a:pt x="36" y="57"/>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2" name="Freeform 719">
                <a:extLst>
                  <a:ext uri="{FF2B5EF4-FFF2-40B4-BE49-F238E27FC236}">
                    <a16:creationId xmlns:a16="http://schemas.microsoft.com/office/drawing/2014/main" id="{75CC071F-1F3D-4838-90C0-1BF0390F2005}"/>
                  </a:ext>
                </a:extLst>
              </p:cNvPr>
              <p:cNvSpPr>
                <a:spLocks noEditPoints="1"/>
              </p:cNvSpPr>
              <p:nvPr/>
            </p:nvSpPr>
            <p:spPr bwMode="auto">
              <a:xfrm>
                <a:off x="2970" y="2440"/>
                <a:ext cx="22" cy="19"/>
              </a:xfrm>
              <a:custGeom>
                <a:avLst/>
                <a:gdLst>
                  <a:gd name="T0" fmla="*/ 4 w 85"/>
                  <a:gd name="T1" fmla="*/ 3 h 76"/>
                  <a:gd name="T2" fmla="*/ 4 w 85"/>
                  <a:gd name="T3" fmla="*/ 3 h 76"/>
                  <a:gd name="T4" fmla="*/ 4 w 85"/>
                  <a:gd name="T5" fmla="*/ 3 h 76"/>
                  <a:gd name="T6" fmla="*/ 5 w 85"/>
                  <a:gd name="T7" fmla="*/ 4 h 76"/>
                  <a:gd name="T8" fmla="*/ 5 w 85"/>
                  <a:gd name="T9" fmla="*/ 3 h 76"/>
                  <a:gd name="T10" fmla="*/ 4 w 85"/>
                  <a:gd name="T11" fmla="*/ 3 h 76"/>
                  <a:gd name="T12" fmla="*/ 4 w 85"/>
                  <a:gd name="T13" fmla="*/ 3 h 76"/>
                  <a:gd name="T14" fmla="*/ 4 w 85"/>
                  <a:gd name="T15" fmla="*/ 2 h 76"/>
                  <a:gd name="T16" fmla="*/ 5 w 85"/>
                  <a:gd name="T17" fmla="*/ 3 h 76"/>
                  <a:gd name="T18" fmla="*/ 6 w 85"/>
                  <a:gd name="T19" fmla="*/ 3 h 76"/>
                  <a:gd name="T20" fmla="*/ 4 w 85"/>
                  <a:gd name="T21" fmla="*/ 2 h 76"/>
                  <a:gd name="T22" fmla="*/ 4 w 85"/>
                  <a:gd name="T23" fmla="*/ 2 h 76"/>
                  <a:gd name="T24" fmla="*/ 6 w 85"/>
                  <a:gd name="T25" fmla="*/ 2 h 76"/>
                  <a:gd name="T26" fmla="*/ 5 w 85"/>
                  <a:gd name="T27" fmla="*/ 1 h 76"/>
                  <a:gd name="T28" fmla="*/ 4 w 85"/>
                  <a:gd name="T29" fmla="*/ 2 h 76"/>
                  <a:gd name="T30" fmla="*/ 4 w 85"/>
                  <a:gd name="T31" fmla="*/ 2 h 76"/>
                  <a:gd name="T32" fmla="*/ 5 w 85"/>
                  <a:gd name="T33" fmla="*/ 0 h 76"/>
                  <a:gd name="T34" fmla="*/ 4 w 85"/>
                  <a:gd name="T35" fmla="*/ 0 h 76"/>
                  <a:gd name="T36" fmla="*/ 4 w 85"/>
                  <a:gd name="T37" fmla="*/ 1 h 76"/>
                  <a:gd name="T38" fmla="*/ 4 w 85"/>
                  <a:gd name="T39" fmla="*/ 2 h 76"/>
                  <a:gd name="T40" fmla="*/ 4 w 85"/>
                  <a:gd name="T41" fmla="*/ 1 h 76"/>
                  <a:gd name="T42" fmla="*/ 3 w 85"/>
                  <a:gd name="T43" fmla="*/ 1 h 76"/>
                  <a:gd name="T44" fmla="*/ 3 w 85"/>
                  <a:gd name="T45" fmla="*/ 0 h 76"/>
                  <a:gd name="T46" fmla="*/ 3 w 85"/>
                  <a:gd name="T47" fmla="*/ 0 h 76"/>
                  <a:gd name="T48" fmla="*/ 3 w 85"/>
                  <a:gd name="T49" fmla="*/ 1 h 76"/>
                  <a:gd name="T50" fmla="*/ 2 w 85"/>
                  <a:gd name="T51" fmla="*/ 0 h 76"/>
                  <a:gd name="T52" fmla="*/ 2 w 85"/>
                  <a:gd name="T53" fmla="*/ 2 h 76"/>
                  <a:gd name="T54" fmla="*/ 2 w 85"/>
                  <a:gd name="T55" fmla="*/ 1 h 76"/>
                  <a:gd name="T56" fmla="*/ 1 w 85"/>
                  <a:gd name="T57" fmla="*/ 1 h 76"/>
                  <a:gd name="T58" fmla="*/ 2 w 85"/>
                  <a:gd name="T59" fmla="*/ 2 h 76"/>
                  <a:gd name="T60" fmla="*/ 1 w 85"/>
                  <a:gd name="T61" fmla="*/ 1 h 76"/>
                  <a:gd name="T62" fmla="*/ 2 w 85"/>
                  <a:gd name="T63" fmla="*/ 2 h 76"/>
                  <a:gd name="T64" fmla="*/ 1 w 85"/>
                  <a:gd name="T65" fmla="*/ 1 h 76"/>
                  <a:gd name="T66" fmla="*/ 1 w 85"/>
                  <a:gd name="T67" fmla="*/ 2 h 76"/>
                  <a:gd name="T68" fmla="*/ 0 w 85"/>
                  <a:gd name="T69" fmla="*/ 2 h 76"/>
                  <a:gd name="T70" fmla="*/ 2 w 85"/>
                  <a:gd name="T71" fmla="*/ 2 h 76"/>
                  <a:gd name="T72" fmla="*/ 1 w 85"/>
                  <a:gd name="T73" fmla="*/ 3 h 76"/>
                  <a:gd name="T74" fmla="*/ 0 w 85"/>
                  <a:gd name="T75" fmla="*/ 2 h 76"/>
                  <a:gd name="T76" fmla="*/ 0 w 85"/>
                  <a:gd name="T77" fmla="*/ 3 h 76"/>
                  <a:gd name="T78" fmla="*/ 1 w 85"/>
                  <a:gd name="T79" fmla="*/ 3 h 76"/>
                  <a:gd name="T80" fmla="*/ 0 w 85"/>
                  <a:gd name="T81" fmla="*/ 4 h 76"/>
                  <a:gd name="T82" fmla="*/ 1 w 85"/>
                  <a:gd name="T83" fmla="*/ 3 h 76"/>
                  <a:gd name="T84" fmla="*/ 1 w 85"/>
                  <a:gd name="T85" fmla="*/ 4 h 76"/>
                  <a:gd name="T86" fmla="*/ 1 w 85"/>
                  <a:gd name="T87" fmla="*/ 4 h 76"/>
                  <a:gd name="T88" fmla="*/ 2 w 85"/>
                  <a:gd name="T89" fmla="*/ 4 h 76"/>
                  <a:gd name="T90" fmla="*/ 1 w 85"/>
                  <a:gd name="T91" fmla="*/ 4 h 76"/>
                  <a:gd name="T92" fmla="*/ 2 w 85"/>
                  <a:gd name="T93" fmla="*/ 4 h 76"/>
                  <a:gd name="T94" fmla="*/ 1 w 85"/>
                  <a:gd name="T95" fmla="*/ 5 h 76"/>
                  <a:gd name="T96" fmla="*/ 2 w 85"/>
                  <a:gd name="T97" fmla="*/ 4 h 76"/>
                  <a:gd name="T98" fmla="*/ 2 w 85"/>
                  <a:gd name="T99" fmla="*/ 4 h 76"/>
                  <a:gd name="T100" fmla="*/ 2 w 85"/>
                  <a:gd name="T101" fmla="*/ 4 h 76"/>
                  <a:gd name="T102" fmla="*/ 3 w 85"/>
                  <a:gd name="T103" fmla="*/ 4 h 76"/>
                  <a:gd name="T104" fmla="*/ 3 w 85"/>
                  <a:gd name="T105" fmla="*/ 5 h 76"/>
                  <a:gd name="T106" fmla="*/ 3 w 85"/>
                  <a:gd name="T107" fmla="*/ 5 h 76"/>
                  <a:gd name="T108" fmla="*/ 3 w 85"/>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50" y="54"/>
                    </a:moveTo>
                    <a:lnTo>
                      <a:pt x="53" y="51"/>
                    </a:lnTo>
                    <a:lnTo>
                      <a:pt x="67" y="64"/>
                    </a:lnTo>
                    <a:lnTo>
                      <a:pt x="64" y="67"/>
                    </a:lnTo>
                    <a:lnTo>
                      <a:pt x="50" y="54"/>
                    </a:lnTo>
                    <a:close/>
                    <a:moveTo>
                      <a:pt x="53" y="51"/>
                    </a:moveTo>
                    <a:lnTo>
                      <a:pt x="53" y="51"/>
                    </a:lnTo>
                    <a:lnTo>
                      <a:pt x="60" y="57"/>
                    </a:lnTo>
                    <a:lnTo>
                      <a:pt x="53" y="51"/>
                    </a:lnTo>
                    <a:close/>
                    <a:moveTo>
                      <a:pt x="53" y="51"/>
                    </a:moveTo>
                    <a:lnTo>
                      <a:pt x="57" y="48"/>
                    </a:lnTo>
                    <a:lnTo>
                      <a:pt x="70" y="61"/>
                    </a:lnTo>
                    <a:lnTo>
                      <a:pt x="67" y="64"/>
                    </a:lnTo>
                    <a:lnTo>
                      <a:pt x="53" y="51"/>
                    </a:lnTo>
                    <a:close/>
                    <a:moveTo>
                      <a:pt x="57" y="48"/>
                    </a:moveTo>
                    <a:lnTo>
                      <a:pt x="58" y="46"/>
                    </a:lnTo>
                    <a:lnTo>
                      <a:pt x="59" y="46"/>
                    </a:lnTo>
                    <a:lnTo>
                      <a:pt x="63" y="54"/>
                    </a:lnTo>
                    <a:lnTo>
                      <a:pt x="57" y="48"/>
                    </a:lnTo>
                    <a:close/>
                    <a:moveTo>
                      <a:pt x="59" y="46"/>
                    </a:moveTo>
                    <a:lnTo>
                      <a:pt x="65" y="43"/>
                    </a:lnTo>
                    <a:lnTo>
                      <a:pt x="74" y="60"/>
                    </a:lnTo>
                    <a:lnTo>
                      <a:pt x="68" y="63"/>
                    </a:lnTo>
                    <a:lnTo>
                      <a:pt x="59" y="46"/>
                    </a:lnTo>
                    <a:close/>
                    <a:moveTo>
                      <a:pt x="80" y="51"/>
                    </a:moveTo>
                    <a:lnTo>
                      <a:pt x="80" y="57"/>
                    </a:lnTo>
                    <a:lnTo>
                      <a:pt x="74" y="60"/>
                    </a:lnTo>
                    <a:lnTo>
                      <a:pt x="70" y="51"/>
                    </a:lnTo>
                    <a:lnTo>
                      <a:pt x="80" y="51"/>
                    </a:lnTo>
                    <a:close/>
                    <a:moveTo>
                      <a:pt x="60" y="51"/>
                    </a:moveTo>
                    <a:lnTo>
                      <a:pt x="60" y="49"/>
                    </a:lnTo>
                    <a:lnTo>
                      <a:pt x="80" y="49"/>
                    </a:lnTo>
                    <a:lnTo>
                      <a:pt x="80" y="51"/>
                    </a:lnTo>
                    <a:lnTo>
                      <a:pt x="60" y="51"/>
                    </a:lnTo>
                    <a:close/>
                    <a:moveTo>
                      <a:pt x="60" y="49"/>
                    </a:moveTo>
                    <a:lnTo>
                      <a:pt x="60" y="46"/>
                    </a:lnTo>
                    <a:lnTo>
                      <a:pt x="61" y="44"/>
                    </a:lnTo>
                    <a:lnTo>
                      <a:pt x="70" y="49"/>
                    </a:lnTo>
                    <a:lnTo>
                      <a:pt x="60" y="49"/>
                    </a:lnTo>
                    <a:close/>
                    <a:moveTo>
                      <a:pt x="61" y="44"/>
                    </a:moveTo>
                    <a:lnTo>
                      <a:pt x="64" y="38"/>
                    </a:lnTo>
                    <a:lnTo>
                      <a:pt x="82" y="46"/>
                    </a:lnTo>
                    <a:lnTo>
                      <a:pt x="79" y="52"/>
                    </a:lnTo>
                    <a:lnTo>
                      <a:pt x="61" y="44"/>
                    </a:lnTo>
                    <a:close/>
                    <a:moveTo>
                      <a:pt x="64" y="38"/>
                    </a:moveTo>
                    <a:lnTo>
                      <a:pt x="65" y="36"/>
                    </a:lnTo>
                    <a:lnTo>
                      <a:pt x="67" y="35"/>
                    </a:lnTo>
                    <a:lnTo>
                      <a:pt x="73" y="42"/>
                    </a:lnTo>
                    <a:lnTo>
                      <a:pt x="64" y="38"/>
                    </a:lnTo>
                    <a:close/>
                    <a:moveTo>
                      <a:pt x="67" y="35"/>
                    </a:moveTo>
                    <a:lnTo>
                      <a:pt x="70" y="32"/>
                    </a:lnTo>
                    <a:lnTo>
                      <a:pt x="83" y="45"/>
                    </a:lnTo>
                    <a:lnTo>
                      <a:pt x="80" y="49"/>
                    </a:lnTo>
                    <a:lnTo>
                      <a:pt x="67" y="35"/>
                    </a:lnTo>
                    <a:close/>
                    <a:moveTo>
                      <a:pt x="85" y="39"/>
                    </a:moveTo>
                    <a:lnTo>
                      <a:pt x="85" y="42"/>
                    </a:lnTo>
                    <a:lnTo>
                      <a:pt x="83" y="45"/>
                    </a:lnTo>
                    <a:lnTo>
                      <a:pt x="76" y="39"/>
                    </a:lnTo>
                    <a:lnTo>
                      <a:pt x="85" y="39"/>
                    </a:lnTo>
                    <a:close/>
                    <a:moveTo>
                      <a:pt x="67" y="39"/>
                    </a:moveTo>
                    <a:lnTo>
                      <a:pt x="67" y="35"/>
                    </a:lnTo>
                    <a:lnTo>
                      <a:pt x="85" y="35"/>
                    </a:lnTo>
                    <a:lnTo>
                      <a:pt x="85" y="39"/>
                    </a:lnTo>
                    <a:lnTo>
                      <a:pt x="67" y="39"/>
                    </a:lnTo>
                    <a:close/>
                    <a:moveTo>
                      <a:pt x="67" y="35"/>
                    </a:moveTo>
                    <a:lnTo>
                      <a:pt x="67" y="29"/>
                    </a:lnTo>
                    <a:lnTo>
                      <a:pt x="85" y="29"/>
                    </a:lnTo>
                    <a:lnTo>
                      <a:pt x="85" y="35"/>
                    </a:lnTo>
                    <a:lnTo>
                      <a:pt x="67" y="35"/>
                    </a:lnTo>
                    <a:close/>
                    <a:moveTo>
                      <a:pt x="67" y="29"/>
                    </a:moveTo>
                    <a:lnTo>
                      <a:pt x="67" y="25"/>
                    </a:lnTo>
                    <a:lnTo>
                      <a:pt x="85" y="25"/>
                    </a:lnTo>
                    <a:lnTo>
                      <a:pt x="85" y="29"/>
                    </a:lnTo>
                    <a:lnTo>
                      <a:pt x="67" y="29"/>
                    </a:lnTo>
                    <a:close/>
                    <a:moveTo>
                      <a:pt x="83" y="19"/>
                    </a:moveTo>
                    <a:lnTo>
                      <a:pt x="85" y="22"/>
                    </a:lnTo>
                    <a:lnTo>
                      <a:pt x="85" y="25"/>
                    </a:lnTo>
                    <a:lnTo>
                      <a:pt x="76" y="25"/>
                    </a:lnTo>
                    <a:lnTo>
                      <a:pt x="83" y="19"/>
                    </a:lnTo>
                    <a:close/>
                    <a:moveTo>
                      <a:pt x="70" y="32"/>
                    </a:moveTo>
                    <a:lnTo>
                      <a:pt x="67" y="30"/>
                    </a:lnTo>
                    <a:lnTo>
                      <a:pt x="80" y="16"/>
                    </a:lnTo>
                    <a:lnTo>
                      <a:pt x="83" y="19"/>
                    </a:lnTo>
                    <a:lnTo>
                      <a:pt x="70" y="32"/>
                    </a:lnTo>
                    <a:close/>
                    <a:moveTo>
                      <a:pt x="67" y="30"/>
                    </a:moveTo>
                    <a:lnTo>
                      <a:pt x="63" y="27"/>
                    </a:lnTo>
                    <a:lnTo>
                      <a:pt x="76" y="13"/>
                    </a:lnTo>
                    <a:lnTo>
                      <a:pt x="80" y="16"/>
                    </a:lnTo>
                    <a:lnTo>
                      <a:pt x="67" y="30"/>
                    </a:lnTo>
                    <a:close/>
                    <a:moveTo>
                      <a:pt x="63" y="27"/>
                    </a:moveTo>
                    <a:lnTo>
                      <a:pt x="60" y="23"/>
                    </a:lnTo>
                    <a:lnTo>
                      <a:pt x="73" y="10"/>
                    </a:lnTo>
                    <a:lnTo>
                      <a:pt x="76" y="13"/>
                    </a:lnTo>
                    <a:lnTo>
                      <a:pt x="63" y="27"/>
                    </a:lnTo>
                    <a:close/>
                    <a:moveTo>
                      <a:pt x="60" y="23"/>
                    </a:moveTo>
                    <a:lnTo>
                      <a:pt x="57" y="20"/>
                    </a:lnTo>
                    <a:lnTo>
                      <a:pt x="70" y="7"/>
                    </a:lnTo>
                    <a:lnTo>
                      <a:pt x="73" y="10"/>
                    </a:lnTo>
                    <a:lnTo>
                      <a:pt x="60" y="23"/>
                    </a:lnTo>
                    <a:close/>
                    <a:moveTo>
                      <a:pt x="63" y="3"/>
                    </a:moveTo>
                    <a:lnTo>
                      <a:pt x="68" y="3"/>
                    </a:lnTo>
                    <a:lnTo>
                      <a:pt x="70" y="7"/>
                    </a:lnTo>
                    <a:lnTo>
                      <a:pt x="63" y="13"/>
                    </a:lnTo>
                    <a:lnTo>
                      <a:pt x="63" y="3"/>
                    </a:lnTo>
                    <a:close/>
                    <a:moveTo>
                      <a:pt x="63" y="22"/>
                    </a:moveTo>
                    <a:lnTo>
                      <a:pt x="60" y="22"/>
                    </a:lnTo>
                    <a:lnTo>
                      <a:pt x="60" y="3"/>
                    </a:lnTo>
                    <a:lnTo>
                      <a:pt x="63" y="3"/>
                    </a:lnTo>
                    <a:lnTo>
                      <a:pt x="63" y="22"/>
                    </a:lnTo>
                    <a:close/>
                    <a:moveTo>
                      <a:pt x="60" y="22"/>
                    </a:moveTo>
                    <a:lnTo>
                      <a:pt x="58" y="22"/>
                    </a:lnTo>
                    <a:lnTo>
                      <a:pt x="56" y="22"/>
                    </a:lnTo>
                    <a:lnTo>
                      <a:pt x="60" y="13"/>
                    </a:lnTo>
                    <a:lnTo>
                      <a:pt x="60" y="22"/>
                    </a:lnTo>
                    <a:close/>
                    <a:moveTo>
                      <a:pt x="56" y="22"/>
                    </a:moveTo>
                    <a:lnTo>
                      <a:pt x="50" y="19"/>
                    </a:lnTo>
                    <a:lnTo>
                      <a:pt x="58" y="1"/>
                    </a:lnTo>
                    <a:lnTo>
                      <a:pt x="64" y="5"/>
                    </a:lnTo>
                    <a:lnTo>
                      <a:pt x="56" y="22"/>
                    </a:lnTo>
                    <a:close/>
                    <a:moveTo>
                      <a:pt x="54" y="0"/>
                    </a:moveTo>
                    <a:lnTo>
                      <a:pt x="57" y="0"/>
                    </a:lnTo>
                    <a:lnTo>
                      <a:pt x="58"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3"/>
                    </a:moveTo>
                    <a:lnTo>
                      <a:pt x="40" y="0"/>
                    </a:lnTo>
                    <a:lnTo>
                      <a:pt x="45" y="0"/>
                    </a:lnTo>
                    <a:lnTo>
                      <a:pt x="45" y="10"/>
                    </a:lnTo>
                    <a:lnTo>
                      <a:pt x="38" y="3"/>
                    </a:lnTo>
                    <a:close/>
                    <a:moveTo>
                      <a:pt x="51" y="17"/>
                    </a:moveTo>
                    <a:lnTo>
                      <a:pt x="48" y="20"/>
                    </a:lnTo>
                    <a:lnTo>
                      <a:pt x="35" y="7"/>
                    </a:lnTo>
                    <a:lnTo>
                      <a:pt x="38" y="3"/>
                    </a:lnTo>
                    <a:lnTo>
                      <a:pt x="51" y="17"/>
                    </a:lnTo>
                    <a:close/>
                    <a:moveTo>
                      <a:pt x="48" y="20"/>
                    </a:moveTo>
                    <a:lnTo>
                      <a:pt x="46" y="22"/>
                    </a:lnTo>
                    <a:lnTo>
                      <a:pt x="41" y="22"/>
                    </a:lnTo>
                    <a:lnTo>
                      <a:pt x="41" y="13"/>
                    </a:lnTo>
                    <a:lnTo>
                      <a:pt x="48" y="20"/>
                    </a:lnTo>
                    <a:close/>
                    <a:moveTo>
                      <a:pt x="41" y="22"/>
                    </a:moveTo>
                    <a:lnTo>
                      <a:pt x="35" y="22"/>
                    </a:lnTo>
                    <a:lnTo>
                      <a:pt x="35" y="3"/>
                    </a:lnTo>
                    <a:lnTo>
                      <a:pt x="41" y="3"/>
                    </a:lnTo>
                    <a:lnTo>
                      <a:pt x="41" y="22"/>
                    </a:lnTo>
                    <a:close/>
                    <a:moveTo>
                      <a:pt x="30" y="5"/>
                    </a:moveTo>
                    <a:lnTo>
                      <a:pt x="32" y="3"/>
                    </a:lnTo>
                    <a:lnTo>
                      <a:pt x="35" y="3"/>
                    </a:lnTo>
                    <a:lnTo>
                      <a:pt x="35" y="13"/>
                    </a:lnTo>
                    <a:lnTo>
                      <a:pt x="30" y="5"/>
                    </a:lnTo>
                    <a:close/>
                    <a:moveTo>
                      <a:pt x="39" y="22"/>
                    </a:moveTo>
                    <a:lnTo>
                      <a:pt x="32" y="24"/>
                    </a:lnTo>
                    <a:lnTo>
                      <a:pt x="25" y="8"/>
                    </a:lnTo>
                    <a:lnTo>
                      <a:pt x="30" y="5"/>
                    </a:lnTo>
                    <a:lnTo>
                      <a:pt x="39" y="22"/>
                    </a:lnTo>
                    <a:close/>
                    <a:moveTo>
                      <a:pt x="21" y="10"/>
                    </a:moveTo>
                    <a:lnTo>
                      <a:pt x="22" y="9"/>
                    </a:lnTo>
                    <a:lnTo>
                      <a:pt x="25" y="8"/>
                    </a:lnTo>
                    <a:lnTo>
                      <a:pt x="29" y="17"/>
                    </a:lnTo>
                    <a:lnTo>
                      <a:pt x="21" y="10"/>
                    </a:lnTo>
                    <a:close/>
                    <a:moveTo>
                      <a:pt x="36" y="23"/>
                    </a:moveTo>
                    <a:lnTo>
                      <a:pt x="32" y="27"/>
                    </a:lnTo>
                    <a:lnTo>
                      <a:pt x="19" y="13"/>
                    </a:lnTo>
                    <a:lnTo>
                      <a:pt x="21" y="10"/>
                    </a:lnTo>
                    <a:lnTo>
                      <a:pt x="36" y="23"/>
                    </a:lnTo>
                    <a:close/>
                    <a:moveTo>
                      <a:pt x="32" y="27"/>
                    </a:moveTo>
                    <a:lnTo>
                      <a:pt x="31" y="28"/>
                    </a:lnTo>
                    <a:lnTo>
                      <a:pt x="29" y="28"/>
                    </a:lnTo>
                    <a:lnTo>
                      <a:pt x="26" y="20"/>
                    </a:lnTo>
                    <a:lnTo>
                      <a:pt x="32" y="27"/>
                    </a:lnTo>
                    <a:close/>
                    <a:moveTo>
                      <a:pt x="29" y="28"/>
                    </a:moveTo>
                    <a:lnTo>
                      <a:pt x="24" y="31"/>
                    </a:lnTo>
                    <a:lnTo>
                      <a:pt x="15" y="14"/>
                    </a:lnTo>
                    <a:lnTo>
                      <a:pt x="21" y="11"/>
                    </a:lnTo>
                    <a:lnTo>
                      <a:pt x="29" y="28"/>
                    </a:lnTo>
                    <a:close/>
                    <a:moveTo>
                      <a:pt x="13" y="16"/>
                    </a:moveTo>
                    <a:lnTo>
                      <a:pt x="14" y="14"/>
                    </a:lnTo>
                    <a:lnTo>
                      <a:pt x="15" y="14"/>
                    </a:lnTo>
                    <a:lnTo>
                      <a:pt x="19" y="22"/>
                    </a:lnTo>
                    <a:lnTo>
                      <a:pt x="13" y="16"/>
                    </a:lnTo>
                    <a:close/>
                    <a:moveTo>
                      <a:pt x="26" y="30"/>
                    </a:moveTo>
                    <a:lnTo>
                      <a:pt x="22" y="32"/>
                    </a:lnTo>
                    <a:lnTo>
                      <a:pt x="9" y="19"/>
                    </a:lnTo>
                    <a:lnTo>
                      <a:pt x="13" y="16"/>
                    </a:lnTo>
                    <a:lnTo>
                      <a:pt x="26" y="30"/>
                    </a:lnTo>
                    <a:close/>
                    <a:moveTo>
                      <a:pt x="7" y="22"/>
                    </a:moveTo>
                    <a:lnTo>
                      <a:pt x="8" y="20"/>
                    </a:lnTo>
                    <a:lnTo>
                      <a:pt x="9" y="19"/>
                    </a:lnTo>
                    <a:lnTo>
                      <a:pt x="16" y="25"/>
                    </a:lnTo>
                    <a:lnTo>
                      <a:pt x="7" y="22"/>
                    </a:lnTo>
                    <a:close/>
                    <a:moveTo>
                      <a:pt x="25" y="30"/>
                    </a:moveTo>
                    <a:lnTo>
                      <a:pt x="21" y="36"/>
                    </a:lnTo>
                    <a:lnTo>
                      <a:pt x="4" y="28"/>
                    </a:lnTo>
                    <a:lnTo>
                      <a:pt x="7" y="22"/>
                    </a:lnTo>
                    <a:lnTo>
                      <a:pt x="25" y="30"/>
                    </a:lnTo>
                    <a:close/>
                    <a:moveTo>
                      <a:pt x="3" y="32"/>
                    </a:moveTo>
                    <a:lnTo>
                      <a:pt x="3" y="30"/>
                    </a:lnTo>
                    <a:lnTo>
                      <a:pt x="4" y="28"/>
                    </a:lnTo>
                    <a:lnTo>
                      <a:pt x="13" y="32"/>
                    </a:lnTo>
                    <a:lnTo>
                      <a:pt x="3" y="32"/>
                    </a:lnTo>
                    <a:close/>
                    <a:moveTo>
                      <a:pt x="22" y="32"/>
                    </a:moveTo>
                    <a:lnTo>
                      <a:pt x="22" y="35"/>
                    </a:lnTo>
                    <a:lnTo>
                      <a:pt x="3" y="35"/>
                    </a:lnTo>
                    <a:lnTo>
                      <a:pt x="3" y="32"/>
                    </a:lnTo>
                    <a:lnTo>
                      <a:pt x="22" y="32"/>
                    </a:lnTo>
                    <a:close/>
                    <a:moveTo>
                      <a:pt x="22" y="35"/>
                    </a:moveTo>
                    <a:lnTo>
                      <a:pt x="22" y="40"/>
                    </a:lnTo>
                    <a:lnTo>
                      <a:pt x="19" y="42"/>
                    </a:lnTo>
                    <a:lnTo>
                      <a:pt x="13" y="35"/>
                    </a:lnTo>
                    <a:lnTo>
                      <a:pt x="22" y="35"/>
                    </a:lnTo>
                    <a:close/>
                    <a:moveTo>
                      <a:pt x="19" y="42"/>
                    </a:moveTo>
                    <a:lnTo>
                      <a:pt x="16" y="45"/>
                    </a:lnTo>
                    <a:lnTo>
                      <a:pt x="3" y="32"/>
                    </a:lnTo>
                    <a:lnTo>
                      <a:pt x="6" y="29"/>
                    </a:lnTo>
                    <a:lnTo>
                      <a:pt x="19" y="42"/>
                    </a:lnTo>
                    <a:close/>
                    <a:moveTo>
                      <a:pt x="0" y="39"/>
                    </a:moveTo>
                    <a:lnTo>
                      <a:pt x="0" y="34"/>
                    </a:lnTo>
                    <a:lnTo>
                      <a:pt x="3" y="32"/>
                    </a:lnTo>
                    <a:lnTo>
                      <a:pt x="9" y="39"/>
                    </a:lnTo>
                    <a:lnTo>
                      <a:pt x="0" y="39"/>
                    </a:lnTo>
                    <a:close/>
                    <a:moveTo>
                      <a:pt x="19" y="39"/>
                    </a:moveTo>
                    <a:lnTo>
                      <a:pt x="19" y="45"/>
                    </a:lnTo>
                    <a:lnTo>
                      <a:pt x="0" y="45"/>
                    </a:lnTo>
                    <a:lnTo>
                      <a:pt x="0" y="39"/>
                    </a:lnTo>
                    <a:lnTo>
                      <a:pt x="19" y="39"/>
                    </a:lnTo>
                    <a:close/>
                    <a:moveTo>
                      <a:pt x="19" y="45"/>
                    </a:moveTo>
                    <a:lnTo>
                      <a:pt x="19" y="49"/>
                    </a:lnTo>
                    <a:lnTo>
                      <a:pt x="0" y="49"/>
                    </a:lnTo>
                    <a:lnTo>
                      <a:pt x="0" y="45"/>
                    </a:lnTo>
                    <a:lnTo>
                      <a:pt x="19" y="45"/>
                    </a:lnTo>
                    <a:close/>
                    <a:moveTo>
                      <a:pt x="19" y="49"/>
                    </a:moveTo>
                    <a:lnTo>
                      <a:pt x="19" y="54"/>
                    </a:lnTo>
                    <a:lnTo>
                      <a:pt x="0" y="54"/>
                    </a:lnTo>
                    <a:lnTo>
                      <a:pt x="0" y="49"/>
                    </a:lnTo>
                    <a:lnTo>
                      <a:pt x="19" y="49"/>
                    </a:lnTo>
                    <a:close/>
                    <a:moveTo>
                      <a:pt x="3" y="61"/>
                    </a:moveTo>
                    <a:lnTo>
                      <a:pt x="0" y="59"/>
                    </a:lnTo>
                    <a:lnTo>
                      <a:pt x="0" y="54"/>
                    </a:lnTo>
                    <a:lnTo>
                      <a:pt x="9" y="54"/>
                    </a:lnTo>
                    <a:lnTo>
                      <a:pt x="3" y="61"/>
                    </a:lnTo>
                    <a:close/>
                    <a:moveTo>
                      <a:pt x="16" y="48"/>
                    </a:moveTo>
                    <a:lnTo>
                      <a:pt x="19" y="51"/>
                    </a:lnTo>
                    <a:lnTo>
                      <a:pt x="6" y="64"/>
                    </a:lnTo>
                    <a:lnTo>
                      <a:pt x="3" y="61"/>
                    </a:lnTo>
                    <a:lnTo>
                      <a:pt x="16" y="48"/>
                    </a:lnTo>
                    <a:close/>
                    <a:moveTo>
                      <a:pt x="19" y="51"/>
                    </a:moveTo>
                    <a:lnTo>
                      <a:pt x="22" y="54"/>
                    </a:lnTo>
                    <a:lnTo>
                      <a:pt x="9" y="67"/>
                    </a:lnTo>
                    <a:lnTo>
                      <a:pt x="6" y="64"/>
                    </a:lnTo>
                    <a:lnTo>
                      <a:pt x="19" y="51"/>
                    </a:lnTo>
                    <a:close/>
                    <a:moveTo>
                      <a:pt x="22" y="54"/>
                    </a:moveTo>
                    <a:lnTo>
                      <a:pt x="13" y="44"/>
                    </a:lnTo>
                    <a:lnTo>
                      <a:pt x="22" y="54"/>
                    </a:lnTo>
                    <a:lnTo>
                      <a:pt x="16" y="61"/>
                    </a:lnTo>
                    <a:lnTo>
                      <a:pt x="22" y="54"/>
                    </a:lnTo>
                    <a:close/>
                    <a:moveTo>
                      <a:pt x="22" y="54"/>
                    </a:moveTo>
                    <a:lnTo>
                      <a:pt x="26" y="57"/>
                    </a:lnTo>
                    <a:lnTo>
                      <a:pt x="13" y="71"/>
                    </a:lnTo>
                    <a:lnTo>
                      <a:pt x="9" y="67"/>
                    </a:lnTo>
                    <a:lnTo>
                      <a:pt x="22" y="54"/>
                    </a:lnTo>
                    <a:close/>
                    <a:moveTo>
                      <a:pt x="19" y="74"/>
                    </a:moveTo>
                    <a:lnTo>
                      <a:pt x="15" y="74"/>
                    </a:lnTo>
                    <a:lnTo>
                      <a:pt x="13" y="71"/>
                    </a:lnTo>
                    <a:lnTo>
                      <a:pt x="19" y="64"/>
                    </a:lnTo>
                    <a:lnTo>
                      <a:pt x="19" y="74"/>
                    </a:lnTo>
                    <a:close/>
                    <a:moveTo>
                      <a:pt x="19" y="54"/>
                    </a:moveTo>
                    <a:lnTo>
                      <a:pt x="22" y="54"/>
                    </a:lnTo>
                    <a:lnTo>
                      <a:pt x="22" y="74"/>
                    </a:lnTo>
                    <a:lnTo>
                      <a:pt x="19" y="74"/>
                    </a:lnTo>
                    <a:lnTo>
                      <a:pt x="19" y="54"/>
                    </a:lnTo>
                    <a:close/>
                    <a:moveTo>
                      <a:pt x="22" y="54"/>
                    </a:moveTo>
                    <a:lnTo>
                      <a:pt x="26" y="54"/>
                    </a:lnTo>
                    <a:lnTo>
                      <a:pt x="29" y="57"/>
                    </a:lnTo>
                    <a:lnTo>
                      <a:pt x="22" y="64"/>
                    </a:lnTo>
                    <a:lnTo>
                      <a:pt x="22" y="54"/>
                    </a:lnTo>
                    <a:close/>
                    <a:moveTo>
                      <a:pt x="29" y="57"/>
                    </a:moveTo>
                    <a:lnTo>
                      <a:pt x="32" y="61"/>
                    </a:lnTo>
                    <a:lnTo>
                      <a:pt x="19" y="74"/>
                    </a:lnTo>
                    <a:lnTo>
                      <a:pt x="16" y="71"/>
                    </a:lnTo>
                    <a:lnTo>
                      <a:pt x="29" y="57"/>
                    </a:lnTo>
                    <a:close/>
                    <a:moveTo>
                      <a:pt x="26" y="76"/>
                    </a:moveTo>
                    <a:lnTo>
                      <a:pt x="21" y="76"/>
                    </a:lnTo>
                    <a:lnTo>
                      <a:pt x="19" y="74"/>
                    </a:lnTo>
                    <a:lnTo>
                      <a:pt x="26" y="67"/>
                    </a:lnTo>
                    <a:lnTo>
                      <a:pt x="26" y="76"/>
                    </a:lnTo>
                    <a:close/>
                    <a:moveTo>
                      <a:pt x="26" y="57"/>
                    </a:moveTo>
                    <a:lnTo>
                      <a:pt x="31" y="57"/>
                    </a:lnTo>
                    <a:lnTo>
                      <a:pt x="31" y="76"/>
                    </a:lnTo>
                    <a:lnTo>
                      <a:pt x="26" y="76"/>
                    </a:lnTo>
                    <a:lnTo>
                      <a:pt x="26" y="57"/>
                    </a:lnTo>
                    <a:close/>
                    <a:moveTo>
                      <a:pt x="31" y="57"/>
                    </a:moveTo>
                    <a:lnTo>
                      <a:pt x="35" y="57"/>
                    </a:lnTo>
                    <a:lnTo>
                      <a:pt x="35" y="76"/>
                    </a:lnTo>
                    <a:lnTo>
                      <a:pt x="31" y="76"/>
                    </a:lnTo>
                    <a:lnTo>
                      <a:pt x="31" y="57"/>
                    </a:lnTo>
                    <a:close/>
                    <a:moveTo>
                      <a:pt x="35" y="57"/>
                    </a:moveTo>
                    <a:lnTo>
                      <a:pt x="41" y="57"/>
                    </a:lnTo>
                    <a:lnTo>
                      <a:pt x="41" y="76"/>
                    </a:lnTo>
                    <a:lnTo>
                      <a:pt x="35" y="76"/>
                    </a:lnTo>
                    <a:lnTo>
                      <a:pt x="35" y="57"/>
                    </a:lnTo>
                    <a:close/>
                    <a:moveTo>
                      <a:pt x="41" y="57"/>
                    </a:moveTo>
                    <a:lnTo>
                      <a:pt x="45" y="57"/>
                    </a:lnTo>
                    <a:lnTo>
                      <a:pt x="45" y="76"/>
                    </a:lnTo>
                    <a:lnTo>
                      <a:pt x="41" y="76"/>
                    </a:lnTo>
                    <a:lnTo>
                      <a:pt x="41" y="57"/>
                    </a:lnTo>
                    <a:close/>
                    <a:moveTo>
                      <a:pt x="49" y="76"/>
                    </a:moveTo>
                    <a:lnTo>
                      <a:pt x="47" y="76"/>
                    </a:lnTo>
                    <a:lnTo>
                      <a:pt x="45" y="76"/>
                    </a:lnTo>
                    <a:lnTo>
                      <a:pt x="45" y="67"/>
                    </a:lnTo>
                    <a:lnTo>
                      <a:pt x="49" y="76"/>
                    </a:lnTo>
                    <a:close/>
                    <a:moveTo>
                      <a:pt x="40" y="59"/>
                    </a:moveTo>
                    <a:lnTo>
                      <a:pt x="47" y="55"/>
                    </a:lnTo>
                    <a:lnTo>
                      <a:pt x="56" y="73"/>
                    </a:lnTo>
                    <a:lnTo>
                      <a:pt x="49" y="76"/>
                    </a:lnTo>
                    <a:lnTo>
                      <a:pt x="40" y="59"/>
                    </a:lnTo>
                    <a:close/>
                    <a:moveTo>
                      <a:pt x="47" y="55"/>
                    </a:moveTo>
                    <a:lnTo>
                      <a:pt x="53" y="52"/>
                    </a:lnTo>
                    <a:lnTo>
                      <a:pt x="61" y="70"/>
                    </a:lnTo>
                    <a:lnTo>
                      <a:pt x="56"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3" name="Freeform 720">
                <a:extLst>
                  <a:ext uri="{FF2B5EF4-FFF2-40B4-BE49-F238E27FC236}">
                    <a16:creationId xmlns:a16="http://schemas.microsoft.com/office/drawing/2014/main" id="{C798B0DB-0D9D-47A2-8842-5C2100072229}"/>
                  </a:ext>
                </a:extLst>
              </p:cNvPr>
              <p:cNvSpPr>
                <a:spLocks/>
              </p:cNvSpPr>
              <p:nvPr/>
            </p:nvSpPr>
            <p:spPr bwMode="auto">
              <a:xfrm>
                <a:off x="3020" y="2417"/>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0"/>
                    </a:lnTo>
                    <a:lnTo>
                      <a:pt x="61" y="37"/>
                    </a:lnTo>
                    <a:lnTo>
                      <a:pt x="64" y="32"/>
                    </a:lnTo>
                    <a:lnTo>
                      <a:pt x="64" y="28"/>
                    </a:lnTo>
                    <a:lnTo>
                      <a:pt x="67" y="22"/>
                    </a:lnTo>
                    <a:lnTo>
                      <a:pt x="67" y="18"/>
                    </a:lnTo>
                    <a:lnTo>
                      <a:pt x="64" y="15"/>
                    </a:lnTo>
                    <a:lnTo>
                      <a:pt x="64" y="12"/>
                    </a:lnTo>
                    <a:lnTo>
                      <a:pt x="61" y="5"/>
                    </a:lnTo>
                    <a:lnTo>
                      <a:pt x="57" y="5"/>
                    </a:lnTo>
                    <a:lnTo>
                      <a:pt x="54" y="3"/>
                    </a:lnTo>
                    <a:lnTo>
                      <a:pt x="51" y="0"/>
                    </a:lnTo>
                    <a:lnTo>
                      <a:pt x="45" y="0"/>
                    </a:lnTo>
                    <a:lnTo>
                      <a:pt x="42" y="0"/>
                    </a:lnTo>
                    <a:lnTo>
                      <a:pt x="35" y="0"/>
                    </a:lnTo>
                    <a:lnTo>
                      <a:pt x="29" y="0"/>
                    </a:lnTo>
                    <a:lnTo>
                      <a:pt x="25" y="3"/>
                    </a:lnTo>
                    <a:lnTo>
                      <a:pt x="19" y="5"/>
                    </a:lnTo>
                    <a:lnTo>
                      <a:pt x="16" y="8"/>
                    </a:lnTo>
                    <a:lnTo>
                      <a:pt x="10" y="12"/>
                    </a:lnTo>
                    <a:lnTo>
                      <a:pt x="7" y="15"/>
                    </a:lnTo>
                    <a:lnTo>
                      <a:pt x="3" y="18"/>
                    </a:lnTo>
                    <a:lnTo>
                      <a:pt x="3" y="25"/>
                    </a:lnTo>
                    <a:lnTo>
                      <a:pt x="0" y="28"/>
                    </a:lnTo>
                    <a:lnTo>
                      <a:pt x="0" y="34"/>
                    </a:lnTo>
                    <a:lnTo>
                      <a:pt x="0" y="37"/>
                    </a:lnTo>
                    <a:lnTo>
                      <a:pt x="0" y="40"/>
                    </a:lnTo>
                    <a:lnTo>
                      <a:pt x="3" y="47"/>
                    </a:lnTo>
                    <a:lnTo>
                      <a:pt x="3" y="50"/>
                    </a:lnTo>
                    <a:lnTo>
                      <a:pt x="7" y="54"/>
                    </a:lnTo>
                    <a:lnTo>
                      <a:pt x="13" y="54"/>
                    </a:lnTo>
                    <a:lnTo>
                      <a:pt x="16" y="57"/>
                    </a:lnTo>
                    <a:lnTo>
                      <a:pt x="19" y="57"/>
                    </a:lnTo>
                    <a:lnTo>
                      <a:pt x="25" y="57"/>
                    </a:lnTo>
                    <a:lnTo>
                      <a:pt x="32"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4" name="Freeform 721">
                <a:extLst>
                  <a:ext uri="{FF2B5EF4-FFF2-40B4-BE49-F238E27FC236}">
                    <a16:creationId xmlns:a16="http://schemas.microsoft.com/office/drawing/2014/main" id="{990588F4-4B29-4914-AECA-25207CD51478}"/>
                  </a:ext>
                </a:extLst>
              </p:cNvPr>
              <p:cNvSpPr>
                <a:spLocks noEditPoints="1"/>
              </p:cNvSpPr>
              <p:nvPr/>
            </p:nvSpPr>
            <p:spPr bwMode="auto">
              <a:xfrm>
                <a:off x="3018" y="2414"/>
                <a:ext cx="21" cy="19"/>
              </a:xfrm>
              <a:custGeom>
                <a:avLst/>
                <a:gdLst>
                  <a:gd name="T0" fmla="*/ 4 w 85"/>
                  <a:gd name="T1" fmla="*/ 4 h 76"/>
                  <a:gd name="T2" fmla="*/ 3 w 85"/>
                  <a:gd name="T3" fmla="*/ 3 h 76"/>
                  <a:gd name="T4" fmla="*/ 3 w 85"/>
                  <a:gd name="T5" fmla="*/ 3 h 76"/>
                  <a:gd name="T6" fmla="*/ 4 w 85"/>
                  <a:gd name="T7" fmla="*/ 4 h 76"/>
                  <a:gd name="T8" fmla="*/ 4 w 85"/>
                  <a:gd name="T9" fmla="*/ 4 h 76"/>
                  <a:gd name="T10" fmla="*/ 5 w 85"/>
                  <a:gd name="T11" fmla="*/ 3 h 76"/>
                  <a:gd name="T12" fmla="*/ 4 w 85"/>
                  <a:gd name="T13" fmla="*/ 2 h 76"/>
                  <a:gd name="T14" fmla="*/ 5 w 85"/>
                  <a:gd name="T15" fmla="*/ 3 h 76"/>
                  <a:gd name="T16" fmla="*/ 5 w 85"/>
                  <a:gd name="T17" fmla="*/ 3 h 76"/>
                  <a:gd name="T18" fmla="*/ 4 w 85"/>
                  <a:gd name="T19" fmla="*/ 3 h 76"/>
                  <a:gd name="T20" fmla="*/ 5 w 85"/>
                  <a:gd name="T21" fmla="*/ 2 h 76"/>
                  <a:gd name="T22" fmla="*/ 4 w 85"/>
                  <a:gd name="T23" fmla="*/ 2 h 76"/>
                  <a:gd name="T24" fmla="*/ 5 w 85"/>
                  <a:gd name="T25" fmla="*/ 2 h 76"/>
                  <a:gd name="T26" fmla="*/ 5 w 85"/>
                  <a:gd name="T27" fmla="*/ 2 h 76"/>
                  <a:gd name="T28" fmla="*/ 4 w 85"/>
                  <a:gd name="T29" fmla="*/ 2 h 76"/>
                  <a:gd name="T30" fmla="*/ 5 w 85"/>
                  <a:gd name="T31" fmla="*/ 1 h 76"/>
                  <a:gd name="T32" fmla="*/ 4 w 85"/>
                  <a:gd name="T33" fmla="*/ 1 h 76"/>
                  <a:gd name="T34" fmla="*/ 5 w 85"/>
                  <a:gd name="T35" fmla="*/ 1 h 76"/>
                  <a:gd name="T36" fmla="*/ 4 w 85"/>
                  <a:gd name="T37" fmla="*/ 1 h 76"/>
                  <a:gd name="T38" fmla="*/ 4 w 85"/>
                  <a:gd name="T39" fmla="*/ 2 h 76"/>
                  <a:gd name="T40" fmla="*/ 3 w 85"/>
                  <a:gd name="T41" fmla="*/ 1 h 76"/>
                  <a:gd name="T42" fmla="*/ 3 w 85"/>
                  <a:gd name="T43" fmla="*/ 1 h 76"/>
                  <a:gd name="T44" fmla="*/ 4 w 85"/>
                  <a:gd name="T45" fmla="*/ 0 h 76"/>
                  <a:gd name="T46" fmla="*/ 4 w 85"/>
                  <a:gd name="T47" fmla="*/ 0 h 76"/>
                  <a:gd name="T48" fmla="*/ 3 w 85"/>
                  <a:gd name="T49" fmla="*/ 1 h 76"/>
                  <a:gd name="T50" fmla="*/ 3 w 85"/>
                  <a:gd name="T51" fmla="*/ 1 h 76"/>
                  <a:gd name="T52" fmla="*/ 2 w 85"/>
                  <a:gd name="T53" fmla="*/ 0 h 76"/>
                  <a:gd name="T54" fmla="*/ 2 w 85"/>
                  <a:gd name="T55" fmla="*/ 0 h 76"/>
                  <a:gd name="T56" fmla="*/ 2 w 85"/>
                  <a:gd name="T57" fmla="*/ 1 h 76"/>
                  <a:gd name="T58" fmla="*/ 2 w 85"/>
                  <a:gd name="T59" fmla="*/ 1 h 76"/>
                  <a:gd name="T60" fmla="*/ 2 w 85"/>
                  <a:gd name="T61" fmla="*/ 2 h 76"/>
                  <a:gd name="T62" fmla="*/ 2 w 85"/>
                  <a:gd name="T63" fmla="*/ 2 h 76"/>
                  <a:gd name="T64" fmla="*/ 1 w 85"/>
                  <a:gd name="T65" fmla="*/ 1 h 76"/>
                  <a:gd name="T66" fmla="*/ 1 w 85"/>
                  <a:gd name="T67" fmla="*/ 2 h 76"/>
                  <a:gd name="T68" fmla="*/ 1 w 85"/>
                  <a:gd name="T69" fmla="*/ 2 h 76"/>
                  <a:gd name="T70" fmla="*/ 0 w 85"/>
                  <a:gd name="T71" fmla="*/ 2 h 76"/>
                  <a:gd name="T72" fmla="*/ 1 w 85"/>
                  <a:gd name="T73" fmla="*/ 2 h 76"/>
                  <a:gd name="T74" fmla="*/ 1 w 85"/>
                  <a:gd name="T75" fmla="*/ 3 h 76"/>
                  <a:gd name="T76" fmla="*/ 0 w 85"/>
                  <a:gd name="T77" fmla="*/ 2 h 76"/>
                  <a:gd name="T78" fmla="*/ 0 w 85"/>
                  <a:gd name="T79" fmla="*/ 3 h 76"/>
                  <a:gd name="T80" fmla="*/ 1 w 85"/>
                  <a:gd name="T81" fmla="*/ 3 h 76"/>
                  <a:gd name="T82" fmla="*/ 1 w 85"/>
                  <a:gd name="T83" fmla="*/ 3 h 76"/>
                  <a:gd name="T84" fmla="*/ 0 w 85"/>
                  <a:gd name="T85" fmla="*/ 3 h 76"/>
                  <a:gd name="T86" fmla="*/ 0 w 85"/>
                  <a:gd name="T87" fmla="*/ 4 h 76"/>
                  <a:gd name="T88" fmla="*/ 1 w 85"/>
                  <a:gd name="T89" fmla="*/ 3 h 76"/>
                  <a:gd name="T90" fmla="*/ 0 w 85"/>
                  <a:gd name="T91" fmla="*/ 4 h 76"/>
                  <a:gd name="T92" fmla="*/ 1 w 85"/>
                  <a:gd name="T93" fmla="*/ 4 h 76"/>
                  <a:gd name="T94" fmla="*/ 0 w 85"/>
                  <a:gd name="T95" fmla="*/ 5 h 76"/>
                  <a:gd name="T96" fmla="*/ 1 w 85"/>
                  <a:gd name="T97" fmla="*/ 5 h 76"/>
                  <a:gd name="T98" fmla="*/ 1 w 85"/>
                  <a:gd name="T99" fmla="*/ 4 h 76"/>
                  <a:gd name="T100" fmla="*/ 1 w 85"/>
                  <a:gd name="T101" fmla="*/ 5 h 76"/>
                  <a:gd name="T102" fmla="*/ 2 w 85"/>
                  <a:gd name="T103" fmla="*/ 4 h 76"/>
                  <a:gd name="T104" fmla="*/ 2 w 85"/>
                  <a:gd name="T105" fmla="*/ 5 h 76"/>
                  <a:gd name="T106" fmla="*/ 2 w 85"/>
                  <a:gd name="T107" fmla="*/ 5 h 76"/>
                  <a:gd name="T108" fmla="*/ 2 w 85"/>
                  <a:gd name="T109" fmla="*/ 4 h 76"/>
                  <a:gd name="T110" fmla="*/ 2 w 85"/>
                  <a:gd name="T111" fmla="*/ 4 h 76"/>
                  <a:gd name="T112" fmla="*/ 3 w 85"/>
                  <a:gd name="T113" fmla="*/ 5 h 76"/>
                  <a:gd name="T114" fmla="*/ 4 w 85"/>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6"/>
                  <a:gd name="T176" fmla="*/ 85 w 85"/>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6">
                    <a:moveTo>
                      <a:pt x="50" y="51"/>
                    </a:moveTo>
                    <a:lnTo>
                      <a:pt x="55" y="48"/>
                    </a:lnTo>
                    <a:lnTo>
                      <a:pt x="64" y="66"/>
                    </a:lnTo>
                    <a:lnTo>
                      <a:pt x="57" y="69"/>
                    </a:lnTo>
                    <a:lnTo>
                      <a:pt x="50" y="51"/>
                    </a:lnTo>
                    <a:close/>
                    <a:moveTo>
                      <a:pt x="66" y="64"/>
                    </a:moveTo>
                    <a:lnTo>
                      <a:pt x="65" y="65"/>
                    </a:lnTo>
                    <a:lnTo>
                      <a:pt x="64" y="66"/>
                    </a:lnTo>
                    <a:lnTo>
                      <a:pt x="60" y="57"/>
                    </a:lnTo>
                    <a:lnTo>
                      <a:pt x="66" y="64"/>
                    </a:lnTo>
                    <a:close/>
                    <a:moveTo>
                      <a:pt x="53" y="50"/>
                    </a:moveTo>
                    <a:lnTo>
                      <a:pt x="56" y="47"/>
                    </a:lnTo>
                    <a:lnTo>
                      <a:pt x="70" y="60"/>
                    </a:lnTo>
                    <a:lnTo>
                      <a:pt x="66" y="64"/>
                    </a:lnTo>
                    <a:lnTo>
                      <a:pt x="53" y="50"/>
                    </a:lnTo>
                    <a:close/>
                    <a:moveTo>
                      <a:pt x="56" y="47"/>
                    </a:moveTo>
                    <a:lnTo>
                      <a:pt x="46" y="57"/>
                    </a:lnTo>
                    <a:lnTo>
                      <a:pt x="56" y="47"/>
                    </a:lnTo>
                    <a:lnTo>
                      <a:pt x="63" y="54"/>
                    </a:lnTo>
                    <a:lnTo>
                      <a:pt x="56" y="47"/>
                    </a:lnTo>
                    <a:close/>
                    <a:moveTo>
                      <a:pt x="56" y="47"/>
                    </a:moveTo>
                    <a:lnTo>
                      <a:pt x="60" y="44"/>
                    </a:lnTo>
                    <a:lnTo>
                      <a:pt x="73" y="57"/>
                    </a:lnTo>
                    <a:lnTo>
                      <a:pt x="70" y="60"/>
                    </a:lnTo>
                    <a:lnTo>
                      <a:pt x="56" y="47"/>
                    </a:lnTo>
                    <a:close/>
                    <a:moveTo>
                      <a:pt x="73" y="57"/>
                    </a:moveTo>
                    <a:lnTo>
                      <a:pt x="83" y="48"/>
                    </a:lnTo>
                    <a:lnTo>
                      <a:pt x="73" y="57"/>
                    </a:lnTo>
                    <a:lnTo>
                      <a:pt x="66" y="50"/>
                    </a:lnTo>
                    <a:lnTo>
                      <a:pt x="73" y="57"/>
                    </a:lnTo>
                    <a:close/>
                    <a:moveTo>
                      <a:pt x="60" y="44"/>
                    </a:moveTo>
                    <a:lnTo>
                      <a:pt x="63" y="40"/>
                    </a:lnTo>
                    <a:lnTo>
                      <a:pt x="76" y="54"/>
                    </a:lnTo>
                    <a:lnTo>
                      <a:pt x="73" y="57"/>
                    </a:lnTo>
                    <a:lnTo>
                      <a:pt x="60" y="44"/>
                    </a:lnTo>
                    <a:close/>
                    <a:moveTo>
                      <a:pt x="78" y="51"/>
                    </a:moveTo>
                    <a:lnTo>
                      <a:pt x="77" y="53"/>
                    </a:lnTo>
                    <a:lnTo>
                      <a:pt x="76" y="54"/>
                    </a:lnTo>
                    <a:lnTo>
                      <a:pt x="70" y="47"/>
                    </a:lnTo>
                    <a:lnTo>
                      <a:pt x="78" y="51"/>
                    </a:lnTo>
                    <a:close/>
                    <a:moveTo>
                      <a:pt x="61" y="43"/>
                    </a:moveTo>
                    <a:lnTo>
                      <a:pt x="64" y="37"/>
                    </a:lnTo>
                    <a:lnTo>
                      <a:pt x="82" y="45"/>
                    </a:lnTo>
                    <a:lnTo>
                      <a:pt x="78" y="51"/>
                    </a:lnTo>
                    <a:lnTo>
                      <a:pt x="61" y="43"/>
                    </a:lnTo>
                    <a:close/>
                    <a:moveTo>
                      <a:pt x="82" y="42"/>
                    </a:moveTo>
                    <a:lnTo>
                      <a:pt x="82" y="44"/>
                    </a:lnTo>
                    <a:lnTo>
                      <a:pt x="82" y="45"/>
                    </a:lnTo>
                    <a:lnTo>
                      <a:pt x="73" y="42"/>
                    </a:lnTo>
                    <a:lnTo>
                      <a:pt x="82" y="42"/>
                    </a:lnTo>
                    <a:close/>
                    <a:moveTo>
                      <a:pt x="63" y="42"/>
                    </a:moveTo>
                    <a:lnTo>
                      <a:pt x="63" y="38"/>
                    </a:lnTo>
                    <a:lnTo>
                      <a:pt x="82" y="38"/>
                    </a:lnTo>
                    <a:lnTo>
                      <a:pt x="82" y="42"/>
                    </a:lnTo>
                    <a:lnTo>
                      <a:pt x="63" y="42"/>
                    </a:lnTo>
                    <a:close/>
                    <a:moveTo>
                      <a:pt x="63" y="38"/>
                    </a:moveTo>
                    <a:lnTo>
                      <a:pt x="63" y="36"/>
                    </a:lnTo>
                    <a:lnTo>
                      <a:pt x="64" y="34"/>
                    </a:lnTo>
                    <a:lnTo>
                      <a:pt x="73" y="38"/>
                    </a:lnTo>
                    <a:lnTo>
                      <a:pt x="63" y="38"/>
                    </a:lnTo>
                    <a:close/>
                    <a:moveTo>
                      <a:pt x="64" y="34"/>
                    </a:moveTo>
                    <a:lnTo>
                      <a:pt x="67" y="27"/>
                    </a:lnTo>
                    <a:lnTo>
                      <a:pt x="84" y="36"/>
                    </a:lnTo>
                    <a:lnTo>
                      <a:pt x="82" y="43"/>
                    </a:lnTo>
                    <a:lnTo>
                      <a:pt x="64" y="34"/>
                    </a:lnTo>
                    <a:close/>
                    <a:moveTo>
                      <a:pt x="85" y="32"/>
                    </a:moveTo>
                    <a:lnTo>
                      <a:pt x="85" y="34"/>
                    </a:lnTo>
                    <a:lnTo>
                      <a:pt x="84" y="36"/>
                    </a:lnTo>
                    <a:lnTo>
                      <a:pt x="76" y="32"/>
                    </a:lnTo>
                    <a:lnTo>
                      <a:pt x="85" y="32"/>
                    </a:lnTo>
                    <a:close/>
                    <a:moveTo>
                      <a:pt x="66" y="32"/>
                    </a:moveTo>
                    <a:lnTo>
                      <a:pt x="66" y="28"/>
                    </a:lnTo>
                    <a:lnTo>
                      <a:pt x="85" y="28"/>
                    </a:lnTo>
                    <a:lnTo>
                      <a:pt x="85" y="32"/>
                    </a:lnTo>
                    <a:lnTo>
                      <a:pt x="66" y="32"/>
                    </a:lnTo>
                    <a:close/>
                    <a:moveTo>
                      <a:pt x="83" y="22"/>
                    </a:moveTo>
                    <a:lnTo>
                      <a:pt x="85" y="24"/>
                    </a:lnTo>
                    <a:lnTo>
                      <a:pt x="85" y="28"/>
                    </a:lnTo>
                    <a:lnTo>
                      <a:pt x="76" y="28"/>
                    </a:lnTo>
                    <a:lnTo>
                      <a:pt x="83" y="22"/>
                    </a:lnTo>
                    <a:close/>
                    <a:moveTo>
                      <a:pt x="70" y="35"/>
                    </a:moveTo>
                    <a:lnTo>
                      <a:pt x="66" y="32"/>
                    </a:lnTo>
                    <a:lnTo>
                      <a:pt x="80" y="18"/>
                    </a:lnTo>
                    <a:lnTo>
                      <a:pt x="83" y="22"/>
                    </a:lnTo>
                    <a:lnTo>
                      <a:pt x="70" y="35"/>
                    </a:lnTo>
                    <a:close/>
                    <a:moveTo>
                      <a:pt x="66" y="32"/>
                    </a:moveTo>
                    <a:lnTo>
                      <a:pt x="63" y="29"/>
                    </a:lnTo>
                    <a:lnTo>
                      <a:pt x="63" y="25"/>
                    </a:lnTo>
                    <a:lnTo>
                      <a:pt x="73" y="25"/>
                    </a:lnTo>
                    <a:lnTo>
                      <a:pt x="66" y="32"/>
                    </a:lnTo>
                    <a:close/>
                    <a:moveTo>
                      <a:pt x="63" y="25"/>
                    </a:moveTo>
                    <a:lnTo>
                      <a:pt x="63" y="22"/>
                    </a:lnTo>
                    <a:lnTo>
                      <a:pt x="82" y="22"/>
                    </a:lnTo>
                    <a:lnTo>
                      <a:pt x="82" y="25"/>
                    </a:lnTo>
                    <a:lnTo>
                      <a:pt x="63" y="25"/>
                    </a:lnTo>
                    <a:close/>
                    <a:moveTo>
                      <a:pt x="82" y="17"/>
                    </a:moveTo>
                    <a:lnTo>
                      <a:pt x="82" y="20"/>
                    </a:lnTo>
                    <a:lnTo>
                      <a:pt x="82" y="22"/>
                    </a:lnTo>
                    <a:lnTo>
                      <a:pt x="73" y="22"/>
                    </a:lnTo>
                    <a:lnTo>
                      <a:pt x="82" y="17"/>
                    </a:lnTo>
                    <a:close/>
                    <a:moveTo>
                      <a:pt x="64" y="26"/>
                    </a:moveTo>
                    <a:lnTo>
                      <a:pt x="61" y="20"/>
                    </a:lnTo>
                    <a:lnTo>
                      <a:pt x="78" y="12"/>
                    </a:lnTo>
                    <a:lnTo>
                      <a:pt x="82" y="17"/>
                    </a:lnTo>
                    <a:lnTo>
                      <a:pt x="64" y="26"/>
                    </a:lnTo>
                    <a:close/>
                    <a:moveTo>
                      <a:pt x="70" y="6"/>
                    </a:moveTo>
                    <a:lnTo>
                      <a:pt x="75" y="6"/>
                    </a:lnTo>
                    <a:lnTo>
                      <a:pt x="78" y="12"/>
                    </a:lnTo>
                    <a:lnTo>
                      <a:pt x="70" y="15"/>
                    </a:lnTo>
                    <a:lnTo>
                      <a:pt x="70" y="6"/>
                    </a:lnTo>
                    <a:close/>
                    <a:moveTo>
                      <a:pt x="70" y="25"/>
                    </a:moveTo>
                    <a:lnTo>
                      <a:pt x="66" y="25"/>
                    </a:lnTo>
                    <a:lnTo>
                      <a:pt x="66" y="6"/>
                    </a:lnTo>
                    <a:lnTo>
                      <a:pt x="70" y="6"/>
                    </a:lnTo>
                    <a:lnTo>
                      <a:pt x="70" y="25"/>
                    </a:lnTo>
                    <a:close/>
                    <a:moveTo>
                      <a:pt x="66" y="25"/>
                    </a:moveTo>
                    <a:lnTo>
                      <a:pt x="63" y="25"/>
                    </a:lnTo>
                    <a:lnTo>
                      <a:pt x="60" y="23"/>
                    </a:lnTo>
                    <a:lnTo>
                      <a:pt x="66" y="15"/>
                    </a:lnTo>
                    <a:lnTo>
                      <a:pt x="66" y="25"/>
                    </a:lnTo>
                    <a:close/>
                    <a:moveTo>
                      <a:pt x="60" y="23"/>
                    </a:moveTo>
                    <a:lnTo>
                      <a:pt x="56" y="20"/>
                    </a:lnTo>
                    <a:lnTo>
                      <a:pt x="70" y="5"/>
                    </a:lnTo>
                    <a:lnTo>
                      <a:pt x="73" y="8"/>
                    </a:lnTo>
                    <a:lnTo>
                      <a:pt x="60" y="23"/>
                    </a:lnTo>
                    <a:close/>
                    <a:moveTo>
                      <a:pt x="56" y="20"/>
                    </a:moveTo>
                    <a:lnTo>
                      <a:pt x="46" y="10"/>
                    </a:lnTo>
                    <a:lnTo>
                      <a:pt x="56" y="20"/>
                    </a:lnTo>
                    <a:lnTo>
                      <a:pt x="63" y="13"/>
                    </a:lnTo>
                    <a:lnTo>
                      <a:pt x="56" y="20"/>
                    </a:lnTo>
                    <a:close/>
                    <a:moveTo>
                      <a:pt x="56" y="20"/>
                    </a:moveTo>
                    <a:lnTo>
                      <a:pt x="53" y="16"/>
                    </a:lnTo>
                    <a:lnTo>
                      <a:pt x="66" y="3"/>
                    </a:lnTo>
                    <a:lnTo>
                      <a:pt x="70" y="5"/>
                    </a:lnTo>
                    <a:lnTo>
                      <a:pt x="56" y="20"/>
                    </a:lnTo>
                    <a:close/>
                    <a:moveTo>
                      <a:pt x="60" y="0"/>
                    </a:moveTo>
                    <a:lnTo>
                      <a:pt x="64" y="0"/>
                    </a:lnTo>
                    <a:lnTo>
                      <a:pt x="66" y="3"/>
                    </a:lnTo>
                    <a:lnTo>
                      <a:pt x="60" y="10"/>
                    </a:lnTo>
                    <a:lnTo>
                      <a:pt x="60" y="0"/>
                    </a:lnTo>
                    <a:close/>
                    <a:moveTo>
                      <a:pt x="60" y="18"/>
                    </a:moveTo>
                    <a:lnTo>
                      <a:pt x="54" y="18"/>
                    </a:lnTo>
                    <a:lnTo>
                      <a:pt x="54" y="0"/>
                    </a:lnTo>
                    <a:lnTo>
                      <a:pt x="60" y="0"/>
                    </a:lnTo>
                    <a:lnTo>
                      <a:pt x="60" y="18"/>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44" y="18"/>
                    </a:moveTo>
                    <a:lnTo>
                      <a:pt x="38" y="18"/>
                    </a:lnTo>
                    <a:lnTo>
                      <a:pt x="38" y="0"/>
                    </a:lnTo>
                    <a:lnTo>
                      <a:pt x="44" y="0"/>
                    </a:lnTo>
                    <a:lnTo>
                      <a:pt x="44" y="18"/>
                    </a:lnTo>
                    <a:close/>
                    <a:moveTo>
                      <a:pt x="31" y="3"/>
                    </a:moveTo>
                    <a:lnTo>
                      <a:pt x="34" y="0"/>
                    </a:lnTo>
                    <a:lnTo>
                      <a:pt x="38" y="0"/>
                    </a:lnTo>
                    <a:lnTo>
                      <a:pt x="38" y="10"/>
                    </a:lnTo>
                    <a:lnTo>
                      <a:pt x="31" y="3"/>
                    </a:lnTo>
                    <a:close/>
                    <a:moveTo>
                      <a:pt x="44" y="16"/>
                    </a:moveTo>
                    <a:lnTo>
                      <a:pt x="41" y="20"/>
                    </a:lnTo>
                    <a:lnTo>
                      <a:pt x="28" y="5"/>
                    </a:lnTo>
                    <a:lnTo>
                      <a:pt x="31" y="3"/>
                    </a:lnTo>
                    <a:lnTo>
                      <a:pt x="44" y="16"/>
                    </a:lnTo>
                    <a:close/>
                    <a:moveTo>
                      <a:pt x="41" y="20"/>
                    </a:moveTo>
                    <a:lnTo>
                      <a:pt x="40" y="21"/>
                    </a:lnTo>
                    <a:lnTo>
                      <a:pt x="39" y="21"/>
                    </a:lnTo>
                    <a:lnTo>
                      <a:pt x="34" y="13"/>
                    </a:lnTo>
                    <a:lnTo>
                      <a:pt x="41" y="20"/>
                    </a:lnTo>
                    <a:close/>
                    <a:moveTo>
                      <a:pt x="39" y="21"/>
                    </a:moveTo>
                    <a:lnTo>
                      <a:pt x="32" y="24"/>
                    </a:lnTo>
                    <a:lnTo>
                      <a:pt x="24" y="7"/>
                    </a:lnTo>
                    <a:lnTo>
                      <a:pt x="30" y="4"/>
                    </a:lnTo>
                    <a:lnTo>
                      <a:pt x="39" y="21"/>
                    </a:lnTo>
                    <a:close/>
                    <a:moveTo>
                      <a:pt x="21" y="8"/>
                    </a:moveTo>
                    <a:lnTo>
                      <a:pt x="22" y="7"/>
                    </a:lnTo>
                    <a:lnTo>
                      <a:pt x="24" y="7"/>
                    </a:lnTo>
                    <a:lnTo>
                      <a:pt x="28" y="15"/>
                    </a:lnTo>
                    <a:lnTo>
                      <a:pt x="21" y="8"/>
                    </a:lnTo>
                    <a:close/>
                    <a:moveTo>
                      <a:pt x="35" y="23"/>
                    </a:moveTo>
                    <a:lnTo>
                      <a:pt x="32" y="25"/>
                    </a:lnTo>
                    <a:lnTo>
                      <a:pt x="18" y="12"/>
                    </a:lnTo>
                    <a:lnTo>
                      <a:pt x="21" y="8"/>
                    </a:lnTo>
                    <a:lnTo>
                      <a:pt x="35" y="23"/>
                    </a:lnTo>
                    <a:close/>
                    <a:moveTo>
                      <a:pt x="32" y="25"/>
                    </a:moveTo>
                    <a:lnTo>
                      <a:pt x="31" y="27"/>
                    </a:lnTo>
                    <a:lnTo>
                      <a:pt x="29" y="27"/>
                    </a:lnTo>
                    <a:lnTo>
                      <a:pt x="25" y="18"/>
                    </a:lnTo>
                    <a:lnTo>
                      <a:pt x="32" y="25"/>
                    </a:lnTo>
                    <a:close/>
                    <a:moveTo>
                      <a:pt x="29" y="27"/>
                    </a:moveTo>
                    <a:lnTo>
                      <a:pt x="23" y="31"/>
                    </a:lnTo>
                    <a:lnTo>
                      <a:pt x="14" y="14"/>
                    </a:lnTo>
                    <a:lnTo>
                      <a:pt x="21" y="11"/>
                    </a:lnTo>
                    <a:lnTo>
                      <a:pt x="29" y="27"/>
                    </a:lnTo>
                    <a:close/>
                    <a:moveTo>
                      <a:pt x="12" y="15"/>
                    </a:moveTo>
                    <a:lnTo>
                      <a:pt x="13" y="14"/>
                    </a:lnTo>
                    <a:lnTo>
                      <a:pt x="14" y="14"/>
                    </a:lnTo>
                    <a:lnTo>
                      <a:pt x="19" y="22"/>
                    </a:lnTo>
                    <a:lnTo>
                      <a:pt x="12" y="15"/>
                    </a:lnTo>
                    <a:close/>
                    <a:moveTo>
                      <a:pt x="25" y="28"/>
                    </a:moveTo>
                    <a:lnTo>
                      <a:pt x="22" y="32"/>
                    </a:lnTo>
                    <a:lnTo>
                      <a:pt x="9" y="18"/>
                    </a:lnTo>
                    <a:lnTo>
                      <a:pt x="12" y="15"/>
                    </a:lnTo>
                    <a:lnTo>
                      <a:pt x="25" y="28"/>
                    </a:lnTo>
                    <a:close/>
                    <a:moveTo>
                      <a:pt x="22" y="32"/>
                    </a:moveTo>
                    <a:lnTo>
                      <a:pt x="19" y="35"/>
                    </a:lnTo>
                    <a:lnTo>
                      <a:pt x="6" y="22"/>
                    </a:lnTo>
                    <a:lnTo>
                      <a:pt x="9" y="18"/>
                    </a:lnTo>
                    <a:lnTo>
                      <a:pt x="22" y="32"/>
                    </a:lnTo>
                    <a:close/>
                    <a:moveTo>
                      <a:pt x="2" y="28"/>
                    </a:moveTo>
                    <a:lnTo>
                      <a:pt x="2" y="24"/>
                    </a:lnTo>
                    <a:lnTo>
                      <a:pt x="6" y="22"/>
                    </a:lnTo>
                    <a:lnTo>
                      <a:pt x="12" y="28"/>
                    </a:lnTo>
                    <a:lnTo>
                      <a:pt x="2" y="28"/>
                    </a:lnTo>
                    <a:close/>
                    <a:moveTo>
                      <a:pt x="22" y="28"/>
                    </a:moveTo>
                    <a:lnTo>
                      <a:pt x="22" y="35"/>
                    </a:lnTo>
                    <a:lnTo>
                      <a:pt x="2" y="35"/>
                    </a:lnTo>
                    <a:lnTo>
                      <a:pt x="2" y="28"/>
                    </a:lnTo>
                    <a:lnTo>
                      <a:pt x="22" y="28"/>
                    </a:lnTo>
                    <a:close/>
                    <a:moveTo>
                      <a:pt x="22" y="35"/>
                    </a:moveTo>
                    <a:lnTo>
                      <a:pt x="22" y="38"/>
                    </a:lnTo>
                    <a:lnTo>
                      <a:pt x="19" y="42"/>
                    </a:lnTo>
                    <a:lnTo>
                      <a:pt x="12" y="35"/>
                    </a:lnTo>
                    <a:lnTo>
                      <a:pt x="22" y="35"/>
                    </a:lnTo>
                    <a:close/>
                    <a:moveTo>
                      <a:pt x="19" y="42"/>
                    </a:moveTo>
                    <a:lnTo>
                      <a:pt x="16" y="45"/>
                    </a:lnTo>
                    <a:lnTo>
                      <a:pt x="2" y="32"/>
                    </a:lnTo>
                    <a:lnTo>
                      <a:pt x="6" y="28"/>
                    </a:lnTo>
                    <a:lnTo>
                      <a:pt x="19" y="42"/>
                    </a:lnTo>
                    <a:close/>
                    <a:moveTo>
                      <a:pt x="0" y="38"/>
                    </a:moveTo>
                    <a:lnTo>
                      <a:pt x="0" y="34"/>
                    </a:lnTo>
                    <a:lnTo>
                      <a:pt x="2" y="32"/>
                    </a:lnTo>
                    <a:lnTo>
                      <a:pt x="9"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0" y="55"/>
                    </a:moveTo>
                    <a:lnTo>
                      <a:pt x="0" y="53"/>
                    </a:lnTo>
                    <a:lnTo>
                      <a:pt x="0" y="50"/>
                    </a:lnTo>
                    <a:lnTo>
                      <a:pt x="9" y="50"/>
                    </a:lnTo>
                    <a:lnTo>
                      <a:pt x="0" y="55"/>
                    </a:lnTo>
                    <a:close/>
                    <a:moveTo>
                      <a:pt x="18" y="46"/>
                    </a:moveTo>
                    <a:lnTo>
                      <a:pt x="21" y="53"/>
                    </a:lnTo>
                    <a:lnTo>
                      <a:pt x="3" y="61"/>
                    </a:lnTo>
                    <a:lnTo>
                      <a:pt x="0" y="55"/>
                    </a:lnTo>
                    <a:lnTo>
                      <a:pt x="18" y="46"/>
                    </a:lnTo>
                    <a:close/>
                    <a:moveTo>
                      <a:pt x="21" y="53"/>
                    </a:moveTo>
                    <a:lnTo>
                      <a:pt x="22" y="55"/>
                    </a:lnTo>
                    <a:lnTo>
                      <a:pt x="22" y="57"/>
                    </a:lnTo>
                    <a:lnTo>
                      <a:pt x="12" y="57"/>
                    </a:lnTo>
                    <a:lnTo>
                      <a:pt x="21" y="53"/>
                    </a:lnTo>
                    <a:close/>
                    <a:moveTo>
                      <a:pt x="22" y="57"/>
                    </a:moveTo>
                    <a:lnTo>
                      <a:pt x="22" y="60"/>
                    </a:lnTo>
                    <a:lnTo>
                      <a:pt x="2" y="60"/>
                    </a:lnTo>
                    <a:lnTo>
                      <a:pt x="2" y="57"/>
                    </a:lnTo>
                    <a:lnTo>
                      <a:pt x="22" y="57"/>
                    </a:lnTo>
                    <a:close/>
                    <a:moveTo>
                      <a:pt x="6" y="67"/>
                    </a:moveTo>
                    <a:lnTo>
                      <a:pt x="2" y="64"/>
                    </a:lnTo>
                    <a:lnTo>
                      <a:pt x="2" y="60"/>
                    </a:lnTo>
                    <a:lnTo>
                      <a:pt x="12" y="60"/>
                    </a:lnTo>
                    <a:lnTo>
                      <a:pt x="6" y="67"/>
                    </a:lnTo>
                    <a:close/>
                    <a:moveTo>
                      <a:pt x="19" y="54"/>
                    </a:moveTo>
                    <a:lnTo>
                      <a:pt x="22" y="57"/>
                    </a:lnTo>
                    <a:lnTo>
                      <a:pt x="9" y="70"/>
                    </a:lnTo>
                    <a:lnTo>
                      <a:pt x="6" y="67"/>
                    </a:lnTo>
                    <a:lnTo>
                      <a:pt x="19" y="54"/>
                    </a:lnTo>
                    <a:close/>
                    <a:moveTo>
                      <a:pt x="16" y="72"/>
                    </a:moveTo>
                    <a:lnTo>
                      <a:pt x="11" y="72"/>
                    </a:lnTo>
                    <a:lnTo>
                      <a:pt x="9" y="70"/>
                    </a:lnTo>
                    <a:lnTo>
                      <a:pt x="16" y="64"/>
                    </a:lnTo>
                    <a:lnTo>
                      <a:pt x="16" y="72"/>
                    </a:lnTo>
                    <a:close/>
                    <a:moveTo>
                      <a:pt x="16" y="54"/>
                    </a:moveTo>
                    <a:lnTo>
                      <a:pt x="22" y="54"/>
                    </a:lnTo>
                    <a:lnTo>
                      <a:pt x="22" y="72"/>
                    </a:lnTo>
                    <a:lnTo>
                      <a:pt x="16" y="72"/>
                    </a:lnTo>
                    <a:lnTo>
                      <a:pt x="16" y="54"/>
                    </a:lnTo>
                    <a:close/>
                    <a:moveTo>
                      <a:pt x="22" y="54"/>
                    </a:moveTo>
                    <a:lnTo>
                      <a:pt x="25" y="54"/>
                    </a:lnTo>
                    <a:lnTo>
                      <a:pt x="29" y="57"/>
                    </a:lnTo>
                    <a:lnTo>
                      <a:pt x="22" y="64"/>
                    </a:lnTo>
                    <a:lnTo>
                      <a:pt x="22" y="54"/>
                    </a:lnTo>
                    <a:close/>
                    <a:moveTo>
                      <a:pt x="29" y="57"/>
                    </a:moveTo>
                    <a:lnTo>
                      <a:pt x="32" y="59"/>
                    </a:lnTo>
                    <a:lnTo>
                      <a:pt x="19" y="74"/>
                    </a:lnTo>
                    <a:lnTo>
                      <a:pt x="16" y="70"/>
                    </a:lnTo>
                    <a:lnTo>
                      <a:pt x="29" y="57"/>
                    </a:lnTo>
                    <a:close/>
                    <a:moveTo>
                      <a:pt x="25" y="76"/>
                    </a:moveTo>
                    <a:lnTo>
                      <a:pt x="21" y="76"/>
                    </a:lnTo>
                    <a:lnTo>
                      <a:pt x="19" y="74"/>
                    </a:lnTo>
                    <a:lnTo>
                      <a:pt x="25" y="67"/>
                    </a:lnTo>
                    <a:lnTo>
                      <a:pt x="25" y="76"/>
                    </a:lnTo>
                    <a:close/>
                    <a:moveTo>
                      <a:pt x="25" y="57"/>
                    </a:moveTo>
                    <a:lnTo>
                      <a:pt x="28" y="57"/>
                    </a:lnTo>
                    <a:lnTo>
                      <a:pt x="28" y="76"/>
                    </a:lnTo>
                    <a:lnTo>
                      <a:pt x="25" y="76"/>
                    </a:lnTo>
                    <a:lnTo>
                      <a:pt x="25" y="57"/>
                    </a:lnTo>
                    <a:close/>
                    <a:moveTo>
                      <a:pt x="28" y="57"/>
                    </a:moveTo>
                    <a:lnTo>
                      <a:pt x="34" y="57"/>
                    </a:lnTo>
                    <a:lnTo>
                      <a:pt x="34" y="76"/>
                    </a:lnTo>
                    <a:lnTo>
                      <a:pt x="28" y="76"/>
                    </a:lnTo>
                    <a:lnTo>
                      <a:pt x="28" y="57"/>
                    </a:lnTo>
                    <a:close/>
                    <a:moveTo>
                      <a:pt x="34" y="57"/>
                    </a:moveTo>
                    <a:lnTo>
                      <a:pt x="41" y="57"/>
                    </a:lnTo>
                    <a:lnTo>
                      <a:pt x="41" y="76"/>
                    </a:lnTo>
                    <a:lnTo>
                      <a:pt x="34" y="76"/>
                    </a:lnTo>
                    <a:lnTo>
                      <a:pt x="34" y="57"/>
                    </a:lnTo>
                    <a:close/>
                    <a:moveTo>
                      <a:pt x="41" y="57"/>
                    </a:moveTo>
                    <a:lnTo>
                      <a:pt x="44" y="57"/>
                    </a:lnTo>
                    <a:lnTo>
                      <a:pt x="44" y="76"/>
                    </a:lnTo>
                    <a:lnTo>
                      <a:pt x="41" y="76"/>
                    </a:lnTo>
                    <a:lnTo>
                      <a:pt x="41" y="57"/>
                    </a:lnTo>
                    <a:close/>
                    <a:moveTo>
                      <a:pt x="49" y="75"/>
                    </a:moveTo>
                    <a:lnTo>
                      <a:pt x="46" y="76"/>
                    </a:lnTo>
                    <a:lnTo>
                      <a:pt x="44" y="76"/>
                    </a:lnTo>
                    <a:lnTo>
                      <a:pt x="44" y="67"/>
                    </a:lnTo>
                    <a:lnTo>
                      <a:pt x="49" y="75"/>
                    </a:lnTo>
                    <a:close/>
                    <a:moveTo>
                      <a:pt x="40" y="58"/>
                    </a:moveTo>
                    <a:lnTo>
                      <a:pt x="46" y="55"/>
                    </a:lnTo>
                    <a:lnTo>
                      <a:pt x="54" y="71"/>
                    </a:lnTo>
                    <a:lnTo>
                      <a:pt x="49" y="75"/>
                    </a:lnTo>
                    <a:lnTo>
                      <a:pt x="40" y="58"/>
                    </a:lnTo>
                    <a:close/>
                    <a:moveTo>
                      <a:pt x="57" y="70"/>
                    </a:moveTo>
                    <a:lnTo>
                      <a:pt x="56" y="71"/>
                    </a:lnTo>
                    <a:lnTo>
                      <a:pt x="54" y="71"/>
                    </a:lnTo>
                    <a:lnTo>
                      <a:pt x="51" y="64"/>
                    </a:lnTo>
                    <a:lnTo>
                      <a:pt x="57" y="70"/>
                    </a:lnTo>
                    <a:close/>
                    <a:moveTo>
                      <a:pt x="44" y="57"/>
                    </a:moveTo>
                    <a:lnTo>
                      <a:pt x="46"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5" name="Freeform 722">
                <a:extLst>
                  <a:ext uri="{FF2B5EF4-FFF2-40B4-BE49-F238E27FC236}">
                    <a16:creationId xmlns:a16="http://schemas.microsoft.com/office/drawing/2014/main" id="{3768AFEB-7029-48D8-A7FE-41D411153A68}"/>
                  </a:ext>
                </a:extLst>
              </p:cNvPr>
              <p:cNvSpPr>
                <a:spLocks/>
              </p:cNvSpPr>
              <p:nvPr/>
            </p:nvSpPr>
            <p:spPr bwMode="auto">
              <a:xfrm>
                <a:off x="3070" y="2392"/>
                <a:ext cx="16" cy="14"/>
              </a:xfrm>
              <a:custGeom>
                <a:avLst/>
                <a:gdLst>
                  <a:gd name="T0" fmla="*/ 3 w 62"/>
                  <a:gd name="T1" fmla="*/ 3 h 58"/>
                  <a:gd name="T2" fmla="*/ 3 w 62"/>
                  <a:gd name="T3" fmla="*/ 3 h 58"/>
                  <a:gd name="T4" fmla="*/ 4 w 62"/>
                  <a:gd name="T5" fmla="*/ 3 h 58"/>
                  <a:gd name="T6" fmla="*/ 4 w 62"/>
                  <a:gd name="T7" fmla="*/ 2 h 58"/>
                  <a:gd name="T8" fmla="*/ 4 w 62"/>
                  <a:gd name="T9" fmla="*/ 2 h 58"/>
                  <a:gd name="T10" fmla="*/ 4 w 62"/>
                  <a:gd name="T11" fmla="*/ 2 h 58"/>
                  <a:gd name="T12" fmla="*/ 4 w 62"/>
                  <a:gd name="T13" fmla="*/ 2 h 58"/>
                  <a:gd name="T14" fmla="*/ 4 w 62"/>
                  <a:gd name="T15" fmla="*/ 1 h 58"/>
                  <a:gd name="T16" fmla="*/ 4 w 62"/>
                  <a:gd name="T17" fmla="*/ 1 h 58"/>
                  <a:gd name="T18" fmla="*/ 4 w 62"/>
                  <a:gd name="T19" fmla="*/ 1 h 58"/>
                  <a:gd name="T20" fmla="*/ 4 w 62"/>
                  <a:gd name="T21" fmla="*/ 1 h 58"/>
                  <a:gd name="T22" fmla="*/ 4 w 62"/>
                  <a:gd name="T23" fmla="*/ 0 h 58"/>
                  <a:gd name="T24" fmla="*/ 4 w 62"/>
                  <a:gd name="T25" fmla="*/ 0 h 58"/>
                  <a:gd name="T26" fmla="*/ 4 w 62"/>
                  <a:gd name="T27" fmla="*/ 0 h 58"/>
                  <a:gd name="T28" fmla="*/ 3 w 62"/>
                  <a:gd name="T29" fmla="*/ 0 h 58"/>
                  <a:gd name="T30" fmla="*/ 3 w 62"/>
                  <a:gd name="T31" fmla="*/ 0 h 58"/>
                  <a:gd name="T32" fmla="*/ 3 w 62"/>
                  <a:gd name="T33" fmla="*/ 0 h 58"/>
                  <a:gd name="T34" fmla="*/ 2 w 62"/>
                  <a:gd name="T35" fmla="*/ 0 h 58"/>
                  <a:gd name="T36" fmla="*/ 2 w 62"/>
                  <a:gd name="T37" fmla="*/ 0 h 58"/>
                  <a:gd name="T38" fmla="*/ 2 w 62"/>
                  <a:gd name="T39" fmla="*/ 0 h 58"/>
                  <a:gd name="T40" fmla="*/ 1 w 62"/>
                  <a:gd name="T41" fmla="*/ 0 h 58"/>
                  <a:gd name="T42" fmla="*/ 1 w 62"/>
                  <a:gd name="T43" fmla="*/ 0 h 58"/>
                  <a:gd name="T44" fmla="*/ 1 w 62"/>
                  <a:gd name="T45" fmla="*/ 1 h 58"/>
                  <a:gd name="T46" fmla="*/ 1 w 62"/>
                  <a:gd name="T47" fmla="*/ 1 h 58"/>
                  <a:gd name="T48" fmla="*/ 0 w 62"/>
                  <a:gd name="T49" fmla="*/ 1 h 58"/>
                  <a:gd name="T50" fmla="*/ 0 w 62"/>
                  <a:gd name="T51" fmla="*/ 1 h 58"/>
                  <a:gd name="T52" fmla="*/ 0 w 62"/>
                  <a:gd name="T53" fmla="*/ 2 h 58"/>
                  <a:gd name="T54" fmla="*/ 0 w 62"/>
                  <a:gd name="T55" fmla="*/ 2 h 58"/>
                  <a:gd name="T56" fmla="*/ 0 w 62"/>
                  <a:gd name="T57" fmla="*/ 2 h 58"/>
                  <a:gd name="T58" fmla="*/ 0 w 62"/>
                  <a:gd name="T59" fmla="*/ 2 h 58"/>
                  <a:gd name="T60" fmla="*/ 0 w 62"/>
                  <a:gd name="T61" fmla="*/ 3 h 58"/>
                  <a:gd name="T62" fmla="*/ 0 w 62"/>
                  <a:gd name="T63" fmla="*/ 3 h 58"/>
                  <a:gd name="T64" fmla="*/ 1 w 62"/>
                  <a:gd name="T65" fmla="*/ 3 h 58"/>
                  <a:gd name="T66" fmla="*/ 1 w 62"/>
                  <a:gd name="T67" fmla="*/ 3 h 58"/>
                  <a:gd name="T68" fmla="*/ 1 w 62"/>
                  <a:gd name="T69" fmla="*/ 3 h 58"/>
                  <a:gd name="T70" fmla="*/ 1 w 62"/>
                  <a:gd name="T71" fmla="*/ 3 h 58"/>
                  <a:gd name="T72" fmla="*/ 2 w 62"/>
                  <a:gd name="T73" fmla="*/ 3 h 58"/>
                  <a:gd name="T74" fmla="*/ 2 w 62"/>
                  <a:gd name="T75" fmla="*/ 3 h 58"/>
                  <a:gd name="T76" fmla="*/ 2 w 62"/>
                  <a:gd name="T77" fmla="*/ 3 h 58"/>
                  <a:gd name="T78" fmla="*/ 3 w 62"/>
                  <a:gd name="T79" fmla="*/ 3 h 58"/>
                  <a:gd name="T80" fmla="*/ 3 w 62"/>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8"/>
                  <a:gd name="T125" fmla="*/ 62 w 62"/>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8">
                    <a:moveTo>
                      <a:pt x="44" y="51"/>
                    </a:moveTo>
                    <a:lnTo>
                      <a:pt x="50" y="49"/>
                    </a:lnTo>
                    <a:lnTo>
                      <a:pt x="54" y="46"/>
                    </a:lnTo>
                    <a:lnTo>
                      <a:pt x="57" y="42"/>
                    </a:lnTo>
                    <a:lnTo>
                      <a:pt x="60" y="39"/>
                    </a:lnTo>
                    <a:lnTo>
                      <a:pt x="62" y="32"/>
                    </a:lnTo>
                    <a:lnTo>
                      <a:pt x="62" y="29"/>
                    </a:lnTo>
                    <a:lnTo>
                      <a:pt x="62" y="26"/>
                    </a:lnTo>
                    <a:lnTo>
                      <a:pt x="62" y="20"/>
                    </a:lnTo>
                    <a:lnTo>
                      <a:pt x="62" y="17"/>
                    </a:lnTo>
                    <a:lnTo>
                      <a:pt x="62" y="14"/>
                    </a:lnTo>
                    <a:lnTo>
                      <a:pt x="60" y="10"/>
                    </a:lnTo>
                    <a:lnTo>
                      <a:pt x="57" y="7"/>
                    </a:lnTo>
                    <a:lnTo>
                      <a:pt x="54" y="4"/>
                    </a:lnTo>
                    <a:lnTo>
                      <a:pt x="47" y="4"/>
                    </a:lnTo>
                    <a:lnTo>
                      <a:pt x="44" y="0"/>
                    </a:lnTo>
                    <a:lnTo>
                      <a:pt x="37" y="0"/>
                    </a:lnTo>
                    <a:lnTo>
                      <a:pt x="34" y="0"/>
                    </a:lnTo>
                    <a:lnTo>
                      <a:pt x="28" y="4"/>
                    </a:lnTo>
                    <a:lnTo>
                      <a:pt x="25" y="4"/>
                    </a:lnTo>
                    <a:lnTo>
                      <a:pt x="18" y="7"/>
                    </a:lnTo>
                    <a:lnTo>
                      <a:pt x="12" y="10"/>
                    </a:lnTo>
                    <a:lnTo>
                      <a:pt x="8" y="14"/>
                    </a:lnTo>
                    <a:lnTo>
                      <a:pt x="6" y="17"/>
                    </a:lnTo>
                    <a:lnTo>
                      <a:pt x="3" y="24"/>
                    </a:lnTo>
                    <a:lnTo>
                      <a:pt x="0" y="26"/>
                    </a:lnTo>
                    <a:lnTo>
                      <a:pt x="0" y="29"/>
                    </a:lnTo>
                    <a:lnTo>
                      <a:pt x="0" y="36"/>
                    </a:lnTo>
                    <a:lnTo>
                      <a:pt x="0" y="39"/>
                    </a:lnTo>
                    <a:lnTo>
                      <a:pt x="0" y="42"/>
                    </a:lnTo>
                    <a:lnTo>
                      <a:pt x="0" y="49"/>
                    </a:lnTo>
                    <a:lnTo>
                      <a:pt x="3" y="51"/>
                    </a:lnTo>
                    <a:lnTo>
                      <a:pt x="6" y="54"/>
                    </a:lnTo>
                    <a:lnTo>
                      <a:pt x="8" y="54"/>
                    </a:lnTo>
                    <a:lnTo>
                      <a:pt x="15" y="58"/>
                    </a:lnTo>
                    <a:lnTo>
                      <a:pt x="18" y="58"/>
                    </a:lnTo>
                    <a:lnTo>
                      <a:pt x="25" y="58"/>
                    </a:lnTo>
                    <a:lnTo>
                      <a:pt x="28" y="58"/>
                    </a:lnTo>
                    <a:lnTo>
                      <a:pt x="34" y="58"/>
                    </a:lnTo>
                    <a:lnTo>
                      <a:pt x="40"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6" name="Freeform 723">
                <a:extLst>
                  <a:ext uri="{FF2B5EF4-FFF2-40B4-BE49-F238E27FC236}">
                    <a16:creationId xmlns:a16="http://schemas.microsoft.com/office/drawing/2014/main" id="{521324DC-7119-44AE-BBA3-DECF75A291CE}"/>
                  </a:ext>
                </a:extLst>
              </p:cNvPr>
              <p:cNvSpPr>
                <a:spLocks noEditPoints="1"/>
              </p:cNvSpPr>
              <p:nvPr/>
            </p:nvSpPr>
            <p:spPr bwMode="auto">
              <a:xfrm>
                <a:off x="3068" y="2390"/>
                <a:ext cx="21" cy="19"/>
              </a:xfrm>
              <a:custGeom>
                <a:avLst/>
                <a:gdLst>
                  <a:gd name="T0" fmla="*/ 3 w 82"/>
                  <a:gd name="T1" fmla="*/ 3 h 76"/>
                  <a:gd name="T2" fmla="*/ 4 w 82"/>
                  <a:gd name="T3" fmla="*/ 4 h 76"/>
                  <a:gd name="T4" fmla="*/ 4 w 82"/>
                  <a:gd name="T5" fmla="*/ 3 h 76"/>
                  <a:gd name="T6" fmla="*/ 4 w 82"/>
                  <a:gd name="T7" fmla="*/ 3 h 76"/>
                  <a:gd name="T8" fmla="*/ 4 w 82"/>
                  <a:gd name="T9" fmla="*/ 3 h 76"/>
                  <a:gd name="T10" fmla="*/ 5 w 82"/>
                  <a:gd name="T11" fmla="*/ 3 h 76"/>
                  <a:gd name="T12" fmla="*/ 4 w 82"/>
                  <a:gd name="T13" fmla="*/ 3 h 76"/>
                  <a:gd name="T14" fmla="*/ 5 w 82"/>
                  <a:gd name="T15" fmla="*/ 3 h 76"/>
                  <a:gd name="T16" fmla="*/ 4 w 82"/>
                  <a:gd name="T17" fmla="*/ 3 h 76"/>
                  <a:gd name="T18" fmla="*/ 4 w 82"/>
                  <a:gd name="T19" fmla="*/ 2 h 76"/>
                  <a:gd name="T20" fmla="*/ 4 w 82"/>
                  <a:gd name="T21" fmla="*/ 2 h 76"/>
                  <a:gd name="T22" fmla="*/ 4 w 82"/>
                  <a:gd name="T23" fmla="*/ 2 h 76"/>
                  <a:gd name="T24" fmla="*/ 4 w 82"/>
                  <a:gd name="T25" fmla="*/ 2 h 76"/>
                  <a:gd name="T26" fmla="*/ 5 w 82"/>
                  <a:gd name="T27" fmla="*/ 1 h 76"/>
                  <a:gd name="T28" fmla="*/ 4 w 82"/>
                  <a:gd name="T29" fmla="*/ 2 h 76"/>
                  <a:gd name="T30" fmla="*/ 4 w 82"/>
                  <a:gd name="T31" fmla="*/ 2 h 76"/>
                  <a:gd name="T32" fmla="*/ 4 w 82"/>
                  <a:gd name="T33" fmla="*/ 2 h 76"/>
                  <a:gd name="T34" fmla="*/ 4 w 82"/>
                  <a:gd name="T35" fmla="*/ 2 h 76"/>
                  <a:gd name="T36" fmla="*/ 4 w 82"/>
                  <a:gd name="T37" fmla="*/ 0 h 76"/>
                  <a:gd name="T38" fmla="*/ 4 w 82"/>
                  <a:gd name="T39" fmla="*/ 2 h 76"/>
                  <a:gd name="T40" fmla="*/ 4 w 82"/>
                  <a:gd name="T41" fmla="*/ 2 h 76"/>
                  <a:gd name="T42" fmla="*/ 3 w 82"/>
                  <a:gd name="T43" fmla="*/ 1 h 76"/>
                  <a:gd name="T44" fmla="*/ 4 w 82"/>
                  <a:gd name="T45" fmla="*/ 0 h 76"/>
                  <a:gd name="T46" fmla="*/ 4 w 82"/>
                  <a:gd name="T47" fmla="*/ 1 h 76"/>
                  <a:gd name="T48" fmla="*/ 3 w 82"/>
                  <a:gd name="T49" fmla="*/ 1 h 76"/>
                  <a:gd name="T50" fmla="*/ 3 w 82"/>
                  <a:gd name="T51" fmla="*/ 0 h 76"/>
                  <a:gd name="T52" fmla="*/ 3 w 82"/>
                  <a:gd name="T53" fmla="*/ 1 h 76"/>
                  <a:gd name="T54" fmla="*/ 3 w 82"/>
                  <a:gd name="T55" fmla="*/ 1 h 76"/>
                  <a:gd name="T56" fmla="*/ 3 w 82"/>
                  <a:gd name="T57" fmla="*/ 2 h 76"/>
                  <a:gd name="T58" fmla="*/ 2 w 82"/>
                  <a:gd name="T59" fmla="*/ 0 h 76"/>
                  <a:gd name="T60" fmla="*/ 3 w 82"/>
                  <a:gd name="T61" fmla="*/ 1 h 76"/>
                  <a:gd name="T62" fmla="*/ 2 w 82"/>
                  <a:gd name="T63" fmla="*/ 2 h 76"/>
                  <a:gd name="T64" fmla="*/ 1 w 82"/>
                  <a:gd name="T65" fmla="*/ 1 h 76"/>
                  <a:gd name="T66" fmla="*/ 2 w 82"/>
                  <a:gd name="T67" fmla="*/ 2 h 76"/>
                  <a:gd name="T68" fmla="*/ 1 w 82"/>
                  <a:gd name="T69" fmla="*/ 1 h 76"/>
                  <a:gd name="T70" fmla="*/ 2 w 82"/>
                  <a:gd name="T71" fmla="*/ 2 h 76"/>
                  <a:gd name="T72" fmla="*/ 1 w 82"/>
                  <a:gd name="T73" fmla="*/ 1 h 76"/>
                  <a:gd name="T74" fmla="*/ 2 w 82"/>
                  <a:gd name="T75" fmla="*/ 2 h 76"/>
                  <a:gd name="T76" fmla="*/ 1 w 82"/>
                  <a:gd name="T77" fmla="*/ 2 h 76"/>
                  <a:gd name="T78" fmla="*/ 1 w 82"/>
                  <a:gd name="T79" fmla="*/ 3 h 76"/>
                  <a:gd name="T80" fmla="*/ 0 w 82"/>
                  <a:gd name="T81" fmla="*/ 2 h 76"/>
                  <a:gd name="T82" fmla="*/ 1 w 82"/>
                  <a:gd name="T83" fmla="*/ 2 h 76"/>
                  <a:gd name="T84" fmla="*/ 1 w 82"/>
                  <a:gd name="T85" fmla="*/ 2 h 76"/>
                  <a:gd name="T86" fmla="*/ 1 w 82"/>
                  <a:gd name="T87" fmla="*/ 3 h 76"/>
                  <a:gd name="T88" fmla="*/ 1 w 82"/>
                  <a:gd name="T89" fmla="*/ 3 h 76"/>
                  <a:gd name="T90" fmla="*/ 1 w 82"/>
                  <a:gd name="T91" fmla="*/ 3 h 76"/>
                  <a:gd name="T92" fmla="*/ 0 w 82"/>
                  <a:gd name="T93" fmla="*/ 4 h 76"/>
                  <a:gd name="T94" fmla="*/ 1 w 82"/>
                  <a:gd name="T95" fmla="*/ 3 h 76"/>
                  <a:gd name="T96" fmla="*/ 1 w 82"/>
                  <a:gd name="T97" fmla="*/ 3 h 76"/>
                  <a:gd name="T98" fmla="*/ 1 w 82"/>
                  <a:gd name="T99" fmla="*/ 3 h 76"/>
                  <a:gd name="T100" fmla="*/ 1 w 82"/>
                  <a:gd name="T101" fmla="*/ 5 h 76"/>
                  <a:gd name="T102" fmla="*/ 1 w 82"/>
                  <a:gd name="T103" fmla="*/ 4 h 76"/>
                  <a:gd name="T104" fmla="*/ 1 w 82"/>
                  <a:gd name="T105" fmla="*/ 4 h 76"/>
                  <a:gd name="T106" fmla="*/ 2 w 82"/>
                  <a:gd name="T107" fmla="*/ 4 h 76"/>
                  <a:gd name="T108" fmla="*/ 2 w 82"/>
                  <a:gd name="T109" fmla="*/ 5 h 76"/>
                  <a:gd name="T110" fmla="*/ 2 w 82"/>
                  <a:gd name="T111" fmla="*/ 4 h 76"/>
                  <a:gd name="T112" fmla="*/ 2 w 82"/>
                  <a:gd name="T113" fmla="*/ 4 h 76"/>
                  <a:gd name="T114" fmla="*/ 2 w 82"/>
                  <a:gd name="T115" fmla="*/ 4 h 76"/>
                  <a:gd name="T116" fmla="*/ 3 w 82"/>
                  <a:gd name="T117" fmla="*/ 4 h 76"/>
                  <a:gd name="T118" fmla="*/ 3 w 82"/>
                  <a:gd name="T119" fmla="*/ 5 h 76"/>
                  <a:gd name="T120" fmla="*/ 3 w 82"/>
                  <a:gd name="T121" fmla="*/ 4 h 76"/>
                  <a:gd name="T122" fmla="*/ 4 w 82"/>
                  <a:gd name="T123" fmla="*/ 4 h 76"/>
                  <a:gd name="T124" fmla="*/ 3 w 82"/>
                  <a:gd name="T125" fmla="*/ 4 h 7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2"/>
                  <a:gd name="T190" fmla="*/ 0 h 76"/>
                  <a:gd name="T191" fmla="*/ 82 w 82"/>
                  <a:gd name="T192" fmla="*/ 76 h 7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2" h="76">
                    <a:moveTo>
                      <a:pt x="49" y="51"/>
                    </a:moveTo>
                    <a:lnTo>
                      <a:pt x="56" y="48"/>
                    </a:lnTo>
                    <a:lnTo>
                      <a:pt x="65" y="65"/>
                    </a:lnTo>
                    <a:lnTo>
                      <a:pt x="58" y="68"/>
                    </a:lnTo>
                    <a:lnTo>
                      <a:pt x="49" y="51"/>
                    </a:lnTo>
                    <a:close/>
                    <a:moveTo>
                      <a:pt x="67" y="63"/>
                    </a:moveTo>
                    <a:lnTo>
                      <a:pt x="66" y="65"/>
                    </a:lnTo>
                    <a:lnTo>
                      <a:pt x="65" y="65"/>
                    </a:lnTo>
                    <a:lnTo>
                      <a:pt x="60" y="57"/>
                    </a:lnTo>
                    <a:lnTo>
                      <a:pt x="67" y="63"/>
                    </a:lnTo>
                    <a:close/>
                    <a:moveTo>
                      <a:pt x="54" y="49"/>
                    </a:moveTo>
                    <a:lnTo>
                      <a:pt x="57" y="47"/>
                    </a:lnTo>
                    <a:lnTo>
                      <a:pt x="70" y="60"/>
                    </a:lnTo>
                    <a:lnTo>
                      <a:pt x="67" y="63"/>
                    </a:lnTo>
                    <a:lnTo>
                      <a:pt x="54" y="49"/>
                    </a:lnTo>
                    <a:close/>
                    <a:moveTo>
                      <a:pt x="57" y="47"/>
                    </a:moveTo>
                    <a:lnTo>
                      <a:pt x="60" y="44"/>
                    </a:lnTo>
                    <a:lnTo>
                      <a:pt x="74" y="57"/>
                    </a:lnTo>
                    <a:lnTo>
                      <a:pt x="70" y="60"/>
                    </a:lnTo>
                    <a:lnTo>
                      <a:pt x="57" y="47"/>
                    </a:lnTo>
                    <a:close/>
                    <a:moveTo>
                      <a:pt x="60" y="44"/>
                    </a:moveTo>
                    <a:lnTo>
                      <a:pt x="63" y="40"/>
                    </a:lnTo>
                    <a:lnTo>
                      <a:pt x="77" y="54"/>
                    </a:lnTo>
                    <a:lnTo>
                      <a:pt x="74" y="57"/>
                    </a:lnTo>
                    <a:lnTo>
                      <a:pt x="60" y="44"/>
                    </a:lnTo>
                    <a:close/>
                    <a:moveTo>
                      <a:pt x="78" y="51"/>
                    </a:moveTo>
                    <a:lnTo>
                      <a:pt x="78" y="52"/>
                    </a:lnTo>
                    <a:lnTo>
                      <a:pt x="77" y="54"/>
                    </a:lnTo>
                    <a:lnTo>
                      <a:pt x="70" y="47"/>
                    </a:lnTo>
                    <a:lnTo>
                      <a:pt x="78" y="51"/>
                    </a:lnTo>
                    <a:close/>
                    <a:moveTo>
                      <a:pt x="61" y="43"/>
                    </a:moveTo>
                    <a:lnTo>
                      <a:pt x="65" y="36"/>
                    </a:lnTo>
                    <a:lnTo>
                      <a:pt x="81" y="45"/>
                    </a:lnTo>
                    <a:lnTo>
                      <a:pt x="78" y="51"/>
                    </a:lnTo>
                    <a:lnTo>
                      <a:pt x="61" y="43"/>
                    </a:lnTo>
                    <a:close/>
                    <a:moveTo>
                      <a:pt x="82" y="40"/>
                    </a:moveTo>
                    <a:lnTo>
                      <a:pt x="82" y="43"/>
                    </a:lnTo>
                    <a:lnTo>
                      <a:pt x="81" y="45"/>
                    </a:lnTo>
                    <a:lnTo>
                      <a:pt x="72" y="40"/>
                    </a:lnTo>
                    <a:lnTo>
                      <a:pt x="82" y="40"/>
                    </a:lnTo>
                    <a:close/>
                    <a:moveTo>
                      <a:pt x="64" y="40"/>
                    </a:moveTo>
                    <a:lnTo>
                      <a:pt x="64" y="37"/>
                    </a:lnTo>
                    <a:lnTo>
                      <a:pt x="82" y="37"/>
                    </a:lnTo>
                    <a:lnTo>
                      <a:pt x="82" y="40"/>
                    </a:lnTo>
                    <a:lnTo>
                      <a:pt x="64" y="40"/>
                    </a:lnTo>
                    <a:close/>
                    <a:moveTo>
                      <a:pt x="64" y="37"/>
                    </a:moveTo>
                    <a:lnTo>
                      <a:pt x="64" y="34"/>
                    </a:lnTo>
                    <a:lnTo>
                      <a:pt x="82" y="34"/>
                    </a:lnTo>
                    <a:lnTo>
                      <a:pt x="82" y="37"/>
                    </a:lnTo>
                    <a:lnTo>
                      <a:pt x="64" y="37"/>
                    </a:lnTo>
                    <a:close/>
                    <a:moveTo>
                      <a:pt x="64" y="34"/>
                    </a:moveTo>
                    <a:lnTo>
                      <a:pt x="64" y="28"/>
                    </a:lnTo>
                    <a:lnTo>
                      <a:pt x="82" y="28"/>
                    </a:lnTo>
                    <a:lnTo>
                      <a:pt x="82" y="34"/>
                    </a:lnTo>
                    <a:lnTo>
                      <a:pt x="64" y="34"/>
                    </a:lnTo>
                    <a:close/>
                    <a:moveTo>
                      <a:pt x="64" y="28"/>
                    </a:moveTo>
                    <a:lnTo>
                      <a:pt x="64" y="25"/>
                    </a:lnTo>
                    <a:lnTo>
                      <a:pt x="82" y="25"/>
                    </a:lnTo>
                    <a:lnTo>
                      <a:pt x="82" y="28"/>
                    </a:lnTo>
                    <a:lnTo>
                      <a:pt x="64" y="28"/>
                    </a:lnTo>
                    <a:close/>
                    <a:moveTo>
                      <a:pt x="64" y="25"/>
                    </a:moveTo>
                    <a:lnTo>
                      <a:pt x="64" y="22"/>
                    </a:lnTo>
                    <a:lnTo>
                      <a:pt x="82" y="22"/>
                    </a:lnTo>
                    <a:lnTo>
                      <a:pt x="82" y="25"/>
                    </a:lnTo>
                    <a:lnTo>
                      <a:pt x="64" y="25"/>
                    </a:lnTo>
                    <a:close/>
                    <a:moveTo>
                      <a:pt x="79" y="15"/>
                    </a:moveTo>
                    <a:lnTo>
                      <a:pt x="82" y="17"/>
                    </a:lnTo>
                    <a:lnTo>
                      <a:pt x="82" y="22"/>
                    </a:lnTo>
                    <a:lnTo>
                      <a:pt x="72" y="22"/>
                    </a:lnTo>
                    <a:lnTo>
                      <a:pt x="79" y="15"/>
                    </a:lnTo>
                    <a:close/>
                    <a:moveTo>
                      <a:pt x="66" y="28"/>
                    </a:moveTo>
                    <a:lnTo>
                      <a:pt x="63" y="25"/>
                    </a:lnTo>
                    <a:lnTo>
                      <a:pt x="77" y="12"/>
                    </a:lnTo>
                    <a:lnTo>
                      <a:pt x="79" y="15"/>
                    </a:lnTo>
                    <a:lnTo>
                      <a:pt x="66" y="28"/>
                    </a:lnTo>
                    <a:close/>
                    <a:moveTo>
                      <a:pt x="63" y="25"/>
                    </a:moveTo>
                    <a:lnTo>
                      <a:pt x="54" y="15"/>
                    </a:lnTo>
                    <a:lnTo>
                      <a:pt x="63" y="25"/>
                    </a:lnTo>
                    <a:lnTo>
                      <a:pt x="70" y="18"/>
                    </a:lnTo>
                    <a:lnTo>
                      <a:pt x="63" y="25"/>
                    </a:lnTo>
                    <a:close/>
                    <a:moveTo>
                      <a:pt x="63" y="25"/>
                    </a:moveTo>
                    <a:lnTo>
                      <a:pt x="60" y="22"/>
                    </a:lnTo>
                    <a:lnTo>
                      <a:pt x="74" y="8"/>
                    </a:lnTo>
                    <a:lnTo>
                      <a:pt x="77" y="12"/>
                    </a:lnTo>
                    <a:lnTo>
                      <a:pt x="63" y="25"/>
                    </a:lnTo>
                    <a:close/>
                    <a:moveTo>
                      <a:pt x="60" y="22"/>
                    </a:moveTo>
                    <a:lnTo>
                      <a:pt x="57" y="18"/>
                    </a:lnTo>
                    <a:lnTo>
                      <a:pt x="70" y="5"/>
                    </a:lnTo>
                    <a:lnTo>
                      <a:pt x="74" y="8"/>
                    </a:lnTo>
                    <a:lnTo>
                      <a:pt x="60" y="22"/>
                    </a:lnTo>
                    <a:close/>
                    <a:moveTo>
                      <a:pt x="64" y="3"/>
                    </a:moveTo>
                    <a:lnTo>
                      <a:pt x="67" y="3"/>
                    </a:lnTo>
                    <a:lnTo>
                      <a:pt x="70" y="5"/>
                    </a:lnTo>
                    <a:lnTo>
                      <a:pt x="64" y="12"/>
                    </a:lnTo>
                    <a:lnTo>
                      <a:pt x="64" y="3"/>
                    </a:lnTo>
                    <a:close/>
                    <a:moveTo>
                      <a:pt x="64" y="22"/>
                    </a:moveTo>
                    <a:lnTo>
                      <a:pt x="57" y="22"/>
                    </a:lnTo>
                    <a:lnTo>
                      <a:pt x="57" y="3"/>
                    </a:lnTo>
                    <a:lnTo>
                      <a:pt x="64" y="3"/>
                    </a:lnTo>
                    <a:lnTo>
                      <a:pt x="64" y="22"/>
                    </a:lnTo>
                    <a:close/>
                    <a:moveTo>
                      <a:pt x="57" y="22"/>
                    </a:moveTo>
                    <a:lnTo>
                      <a:pt x="53" y="22"/>
                    </a:lnTo>
                    <a:lnTo>
                      <a:pt x="50" y="18"/>
                    </a:lnTo>
                    <a:lnTo>
                      <a:pt x="57" y="12"/>
                    </a:lnTo>
                    <a:lnTo>
                      <a:pt x="57" y="22"/>
                    </a:lnTo>
                    <a:close/>
                    <a:moveTo>
                      <a:pt x="50" y="18"/>
                    </a:moveTo>
                    <a:lnTo>
                      <a:pt x="47" y="15"/>
                    </a:lnTo>
                    <a:lnTo>
                      <a:pt x="60" y="2"/>
                    </a:lnTo>
                    <a:lnTo>
                      <a:pt x="64" y="5"/>
                    </a:lnTo>
                    <a:lnTo>
                      <a:pt x="50" y="18"/>
                    </a:lnTo>
                    <a:close/>
                    <a:moveTo>
                      <a:pt x="54" y="0"/>
                    </a:moveTo>
                    <a:lnTo>
                      <a:pt x="58" y="0"/>
                    </a:lnTo>
                    <a:lnTo>
                      <a:pt x="60" y="2"/>
                    </a:lnTo>
                    <a:lnTo>
                      <a:pt x="54" y="8"/>
                    </a:lnTo>
                    <a:lnTo>
                      <a:pt x="54" y="0"/>
                    </a:lnTo>
                    <a:close/>
                    <a:moveTo>
                      <a:pt x="54" y="18"/>
                    </a:moveTo>
                    <a:lnTo>
                      <a:pt x="47" y="18"/>
                    </a:lnTo>
                    <a:lnTo>
                      <a:pt x="47" y="0"/>
                    </a:lnTo>
                    <a:lnTo>
                      <a:pt x="54" y="0"/>
                    </a:lnTo>
                    <a:lnTo>
                      <a:pt x="54" y="18"/>
                    </a:lnTo>
                    <a:close/>
                    <a:moveTo>
                      <a:pt x="47" y="18"/>
                    </a:moveTo>
                    <a:lnTo>
                      <a:pt x="44" y="18"/>
                    </a:lnTo>
                    <a:lnTo>
                      <a:pt x="44" y="0"/>
                    </a:lnTo>
                    <a:lnTo>
                      <a:pt x="47" y="0"/>
                    </a:lnTo>
                    <a:lnTo>
                      <a:pt x="47" y="18"/>
                    </a:lnTo>
                    <a:close/>
                    <a:moveTo>
                      <a:pt x="40" y="1"/>
                    </a:moveTo>
                    <a:lnTo>
                      <a:pt x="42" y="0"/>
                    </a:lnTo>
                    <a:lnTo>
                      <a:pt x="44" y="0"/>
                    </a:lnTo>
                    <a:lnTo>
                      <a:pt x="44" y="8"/>
                    </a:lnTo>
                    <a:lnTo>
                      <a:pt x="40" y="1"/>
                    </a:lnTo>
                    <a:close/>
                    <a:moveTo>
                      <a:pt x="48" y="17"/>
                    </a:moveTo>
                    <a:lnTo>
                      <a:pt x="43" y="20"/>
                    </a:lnTo>
                    <a:lnTo>
                      <a:pt x="34" y="4"/>
                    </a:lnTo>
                    <a:lnTo>
                      <a:pt x="40" y="1"/>
                    </a:lnTo>
                    <a:lnTo>
                      <a:pt x="48" y="17"/>
                    </a:lnTo>
                    <a:close/>
                    <a:moveTo>
                      <a:pt x="43" y="20"/>
                    </a:moveTo>
                    <a:lnTo>
                      <a:pt x="40" y="22"/>
                    </a:lnTo>
                    <a:lnTo>
                      <a:pt x="38" y="22"/>
                    </a:lnTo>
                    <a:lnTo>
                      <a:pt x="38" y="12"/>
                    </a:lnTo>
                    <a:lnTo>
                      <a:pt x="43" y="20"/>
                    </a:lnTo>
                    <a:close/>
                    <a:moveTo>
                      <a:pt x="38" y="22"/>
                    </a:moveTo>
                    <a:lnTo>
                      <a:pt x="35" y="22"/>
                    </a:lnTo>
                    <a:lnTo>
                      <a:pt x="35" y="3"/>
                    </a:lnTo>
                    <a:lnTo>
                      <a:pt x="38" y="3"/>
                    </a:lnTo>
                    <a:lnTo>
                      <a:pt x="38" y="22"/>
                    </a:lnTo>
                    <a:close/>
                    <a:moveTo>
                      <a:pt x="31" y="4"/>
                    </a:moveTo>
                    <a:lnTo>
                      <a:pt x="33" y="3"/>
                    </a:lnTo>
                    <a:lnTo>
                      <a:pt x="35" y="3"/>
                    </a:lnTo>
                    <a:lnTo>
                      <a:pt x="35" y="12"/>
                    </a:lnTo>
                    <a:lnTo>
                      <a:pt x="31" y="4"/>
                    </a:lnTo>
                    <a:close/>
                    <a:moveTo>
                      <a:pt x="39" y="20"/>
                    </a:moveTo>
                    <a:lnTo>
                      <a:pt x="33" y="24"/>
                    </a:lnTo>
                    <a:lnTo>
                      <a:pt x="24" y="6"/>
                    </a:lnTo>
                    <a:lnTo>
                      <a:pt x="31" y="4"/>
                    </a:lnTo>
                    <a:lnTo>
                      <a:pt x="39" y="20"/>
                    </a:lnTo>
                    <a:close/>
                    <a:moveTo>
                      <a:pt x="33" y="24"/>
                    </a:moveTo>
                    <a:lnTo>
                      <a:pt x="26" y="27"/>
                    </a:lnTo>
                    <a:lnTo>
                      <a:pt x="17" y="9"/>
                    </a:lnTo>
                    <a:lnTo>
                      <a:pt x="24" y="6"/>
                    </a:lnTo>
                    <a:lnTo>
                      <a:pt x="33" y="24"/>
                    </a:lnTo>
                    <a:close/>
                    <a:moveTo>
                      <a:pt x="15" y="12"/>
                    </a:moveTo>
                    <a:lnTo>
                      <a:pt x="16" y="11"/>
                    </a:lnTo>
                    <a:lnTo>
                      <a:pt x="17" y="9"/>
                    </a:lnTo>
                    <a:lnTo>
                      <a:pt x="22" y="18"/>
                    </a:lnTo>
                    <a:lnTo>
                      <a:pt x="15" y="12"/>
                    </a:lnTo>
                    <a:close/>
                    <a:moveTo>
                      <a:pt x="28" y="25"/>
                    </a:moveTo>
                    <a:lnTo>
                      <a:pt x="25" y="28"/>
                    </a:lnTo>
                    <a:lnTo>
                      <a:pt x="12" y="15"/>
                    </a:lnTo>
                    <a:lnTo>
                      <a:pt x="15" y="12"/>
                    </a:lnTo>
                    <a:lnTo>
                      <a:pt x="28" y="25"/>
                    </a:lnTo>
                    <a:close/>
                    <a:moveTo>
                      <a:pt x="12" y="15"/>
                    </a:moveTo>
                    <a:lnTo>
                      <a:pt x="12" y="15"/>
                    </a:lnTo>
                    <a:lnTo>
                      <a:pt x="18" y="22"/>
                    </a:lnTo>
                    <a:lnTo>
                      <a:pt x="12" y="15"/>
                    </a:lnTo>
                    <a:close/>
                    <a:moveTo>
                      <a:pt x="26" y="28"/>
                    </a:moveTo>
                    <a:lnTo>
                      <a:pt x="23" y="32"/>
                    </a:lnTo>
                    <a:lnTo>
                      <a:pt x="9" y="18"/>
                    </a:lnTo>
                    <a:lnTo>
                      <a:pt x="12" y="15"/>
                    </a:lnTo>
                    <a:lnTo>
                      <a:pt x="26" y="28"/>
                    </a:lnTo>
                    <a:close/>
                    <a:moveTo>
                      <a:pt x="7" y="20"/>
                    </a:moveTo>
                    <a:lnTo>
                      <a:pt x="7" y="19"/>
                    </a:lnTo>
                    <a:lnTo>
                      <a:pt x="9" y="18"/>
                    </a:lnTo>
                    <a:lnTo>
                      <a:pt x="16" y="25"/>
                    </a:lnTo>
                    <a:lnTo>
                      <a:pt x="7" y="20"/>
                    </a:lnTo>
                    <a:close/>
                    <a:moveTo>
                      <a:pt x="24" y="29"/>
                    </a:moveTo>
                    <a:lnTo>
                      <a:pt x="21" y="35"/>
                    </a:lnTo>
                    <a:lnTo>
                      <a:pt x="4" y="27"/>
                    </a:lnTo>
                    <a:lnTo>
                      <a:pt x="7" y="20"/>
                    </a:lnTo>
                    <a:lnTo>
                      <a:pt x="24" y="29"/>
                    </a:lnTo>
                    <a:close/>
                    <a:moveTo>
                      <a:pt x="21" y="35"/>
                    </a:moveTo>
                    <a:lnTo>
                      <a:pt x="21" y="37"/>
                    </a:lnTo>
                    <a:lnTo>
                      <a:pt x="20" y="38"/>
                    </a:lnTo>
                    <a:lnTo>
                      <a:pt x="13" y="32"/>
                    </a:lnTo>
                    <a:lnTo>
                      <a:pt x="21" y="35"/>
                    </a:lnTo>
                    <a:close/>
                    <a:moveTo>
                      <a:pt x="20" y="38"/>
                    </a:moveTo>
                    <a:lnTo>
                      <a:pt x="16" y="41"/>
                    </a:lnTo>
                    <a:lnTo>
                      <a:pt x="3" y="27"/>
                    </a:lnTo>
                    <a:lnTo>
                      <a:pt x="6" y="24"/>
                    </a:lnTo>
                    <a:lnTo>
                      <a:pt x="20" y="38"/>
                    </a:lnTo>
                    <a:close/>
                    <a:moveTo>
                      <a:pt x="0" y="34"/>
                    </a:moveTo>
                    <a:lnTo>
                      <a:pt x="0" y="30"/>
                    </a:lnTo>
                    <a:lnTo>
                      <a:pt x="3" y="27"/>
                    </a:lnTo>
                    <a:lnTo>
                      <a:pt x="10" y="34"/>
                    </a:lnTo>
                    <a:lnTo>
                      <a:pt x="0" y="34"/>
                    </a:lnTo>
                    <a:close/>
                    <a:moveTo>
                      <a:pt x="18" y="34"/>
                    </a:moveTo>
                    <a:lnTo>
                      <a:pt x="18" y="37"/>
                    </a:lnTo>
                    <a:lnTo>
                      <a:pt x="0" y="37"/>
                    </a:lnTo>
                    <a:lnTo>
                      <a:pt x="0" y="34"/>
                    </a:lnTo>
                    <a:lnTo>
                      <a:pt x="18" y="34"/>
                    </a:lnTo>
                    <a:close/>
                    <a:moveTo>
                      <a:pt x="18" y="37"/>
                    </a:moveTo>
                    <a:lnTo>
                      <a:pt x="18" y="44"/>
                    </a:lnTo>
                    <a:lnTo>
                      <a:pt x="0" y="44"/>
                    </a:lnTo>
                    <a:lnTo>
                      <a:pt x="0" y="37"/>
                    </a:lnTo>
                    <a:lnTo>
                      <a:pt x="18" y="37"/>
                    </a:lnTo>
                    <a:close/>
                    <a:moveTo>
                      <a:pt x="18" y="44"/>
                    </a:moveTo>
                    <a:lnTo>
                      <a:pt x="18" y="47"/>
                    </a:lnTo>
                    <a:lnTo>
                      <a:pt x="0" y="47"/>
                    </a:lnTo>
                    <a:lnTo>
                      <a:pt x="0" y="44"/>
                    </a:lnTo>
                    <a:lnTo>
                      <a:pt x="18" y="44"/>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3" y="63"/>
                    </a:moveTo>
                    <a:lnTo>
                      <a:pt x="0" y="60"/>
                    </a:lnTo>
                    <a:lnTo>
                      <a:pt x="0" y="57"/>
                    </a:lnTo>
                    <a:lnTo>
                      <a:pt x="10" y="57"/>
                    </a:lnTo>
                    <a:lnTo>
                      <a:pt x="3" y="63"/>
                    </a:lnTo>
                    <a:close/>
                    <a:moveTo>
                      <a:pt x="16" y="49"/>
                    </a:moveTo>
                    <a:lnTo>
                      <a:pt x="20" y="52"/>
                    </a:lnTo>
                    <a:lnTo>
                      <a:pt x="6" y="67"/>
                    </a:lnTo>
                    <a:lnTo>
                      <a:pt x="3" y="63"/>
                    </a:lnTo>
                    <a:lnTo>
                      <a:pt x="16" y="49"/>
                    </a:lnTo>
                    <a:close/>
                    <a:moveTo>
                      <a:pt x="20" y="52"/>
                    </a:moveTo>
                    <a:lnTo>
                      <a:pt x="10" y="44"/>
                    </a:lnTo>
                    <a:lnTo>
                      <a:pt x="20" y="52"/>
                    </a:lnTo>
                    <a:lnTo>
                      <a:pt x="13" y="59"/>
                    </a:lnTo>
                    <a:lnTo>
                      <a:pt x="20" y="52"/>
                    </a:lnTo>
                    <a:close/>
                    <a:moveTo>
                      <a:pt x="20" y="52"/>
                    </a:moveTo>
                    <a:lnTo>
                      <a:pt x="23" y="56"/>
                    </a:lnTo>
                    <a:lnTo>
                      <a:pt x="9" y="69"/>
                    </a:lnTo>
                    <a:lnTo>
                      <a:pt x="6" y="67"/>
                    </a:lnTo>
                    <a:lnTo>
                      <a:pt x="20" y="52"/>
                    </a:lnTo>
                    <a:close/>
                    <a:moveTo>
                      <a:pt x="16" y="72"/>
                    </a:moveTo>
                    <a:lnTo>
                      <a:pt x="12" y="72"/>
                    </a:lnTo>
                    <a:lnTo>
                      <a:pt x="9" y="69"/>
                    </a:lnTo>
                    <a:lnTo>
                      <a:pt x="16" y="62"/>
                    </a:lnTo>
                    <a:lnTo>
                      <a:pt x="16" y="72"/>
                    </a:lnTo>
                    <a:close/>
                    <a:moveTo>
                      <a:pt x="16" y="54"/>
                    </a:moveTo>
                    <a:lnTo>
                      <a:pt x="18" y="54"/>
                    </a:lnTo>
                    <a:lnTo>
                      <a:pt x="18" y="72"/>
                    </a:lnTo>
                    <a:lnTo>
                      <a:pt x="16" y="72"/>
                    </a:lnTo>
                    <a:lnTo>
                      <a:pt x="16" y="54"/>
                    </a:lnTo>
                    <a:close/>
                    <a:moveTo>
                      <a:pt x="18" y="54"/>
                    </a:moveTo>
                    <a:lnTo>
                      <a:pt x="21" y="54"/>
                    </a:lnTo>
                    <a:lnTo>
                      <a:pt x="23" y="55"/>
                    </a:lnTo>
                    <a:lnTo>
                      <a:pt x="18" y="62"/>
                    </a:lnTo>
                    <a:lnTo>
                      <a:pt x="18" y="54"/>
                    </a:lnTo>
                    <a:close/>
                    <a:moveTo>
                      <a:pt x="23" y="55"/>
                    </a:moveTo>
                    <a:lnTo>
                      <a:pt x="29" y="58"/>
                    </a:lnTo>
                    <a:lnTo>
                      <a:pt x="21" y="75"/>
                    </a:lnTo>
                    <a:lnTo>
                      <a:pt x="15" y="71"/>
                    </a:lnTo>
                    <a:lnTo>
                      <a:pt x="23" y="55"/>
                    </a:lnTo>
                    <a:close/>
                    <a:moveTo>
                      <a:pt x="25" y="76"/>
                    </a:moveTo>
                    <a:lnTo>
                      <a:pt x="23" y="76"/>
                    </a:lnTo>
                    <a:lnTo>
                      <a:pt x="21" y="75"/>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6" y="76"/>
                    </a:lnTo>
                    <a:lnTo>
                      <a:pt x="44" y="76"/>
                    </a:lnTo>
                    <a:lnTo>
                      <a:pt x="44" y="66"/>
                    </a:lnTo>
                    <a:lnTo>
                      <a:pt x="48" y="75"/>
                    </a:lnTo>
                    <a:close/>
                    <a:moveTo>
                      <a:pt x="40" y="58"/>
                    </a:moveTo>
                    <a:lnTo>
                      <a:pt x="46" y="55"/>
                    </a:lnTo>
                    <a:lnTo>
                      <a:pt x="55" y="71"/>
                    </a:lnTo>
                    <a:lnTo>
                      <a:pt x="48" y="75"/>
                    </a:lnTo>
                    <a:lnTo>
                      <a:pt x="40" y="58"/>
                    </a:lnTo>
                    <a:close/>
                    <a:moveTo>
                      <a:pt x="57" y="69"/>
                    </a:moveTo>
                    <a:lnTo>
                      <a:pt x="56" y="71"/>
                    </a:lnTo>
                    <a:lnTo>
                      <a:pt x="55" y="71"/>
                    </a:lnTo>
                    <a:lnTo>
                      <a:pt x="50" y="62"/>
                    </a:lnTo>
                    <a:lnTo>
                      <a:pt x="57" y="69"/>
                    </a:lnTo>
                    <a:close/>
                    <a:moveTo>
                      <a:pt x="44" y="56"/>
                    </a:moveTo>
                    <a:lnTo>
                      <a:pt x="47" y="52"/>
                    </a:lnTo>
                    <a:lnTo>
                      <a:pt x="60" y="67"/>
                    </a:lnTo>
                    <a:lnTo>
                      <a:pt x="57"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7" name="Freeform 724">
                <a:extLst>
                  <a:ext uri="{FF2B5EF4-FFF2-40B4-BE49-F238E27FC236}">
                    <a16:creationId xmlns:a16="http://schemas.microsoft.com/office/drawing/2014/main" id="{BACB6648-AE00-4E8A-A36D-85B40B54036E}"/>
                  </a:ext>
                </a:extLst>
              </p:cNvPr>
              <p:cNvSpPr>
                <a:spLocks/>
              </p:cNvSpPr>
              <p:nvPr/>
            </p:nvSpPr>
            <p:spPr bwMode="auto">
              <a:xfrm>
                <a:off x="3119" y="2364"/>
                <a:ext cx="16" cy="15"/>
              </a:xfrm>
              <a:custGeom>
                <a:avLst/>
                <a:gdLst>
                  <a:gd name="T0" fmla="*/ 3 w 66"/>
                  <a:gd name="T1" fmla="*/ 4 h 57"/>
                  <a:gd name="T2" fmla="*/ 3 w 66"/>
                  <a:gd name="T3" fmla="*/ 3 h 57"/>
                  <a:gd name="T4" fmla="*/ 3 w 66"/>
                  <a:gd name="T5" fmla="*/ 3 h 57"/>
                  <a:gd name="T6" fmla="*/ 3 w 66"/>
                  <a:gd name="T7" fmla="*/ 3 h 57"/>
                  <a:gd name="T8" fmla="*/ 3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3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0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4 h 57"/>
                  <a:gd name="T64" fmla="*/ 0 w 66"/>
                  <a:gd name="T65" fmla="*/ 4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4" y="52"/>
                    </a:moveTo>
                    <a:lnTo>
                      <a:pt x="50" y="48"/>
                    </a:lnTo>
                    <a:lnTo>
                      <a:pt x="54" y="45"/>
                    </a:lnTo>
                    <a:lnTo>
                      <a:pt x="56" y="42"/>
                    </a:lnTo>
                    <a:lnTo>
                      <a:pt x="59" y="39"/>
                    </a:lnTo>
                    <a:lnTo>
                      <a:pt x="62" y="32"/>
                    </a:lnTo>
                    <a:lnTo>
                      <a:pt x="62" y="29"/>
                    </a:lnTo>
                    <a:lnTo>
                      <a:pt x="66" y="23"/>
                    </a:lnTo>
                    <a:lnTo>
                      <a:pt x="66" y="20"/>
                    </a:lnTo>
                    <a:lnTo>
                      <a:pt x="62" y="17"/>
                    </a:lnTo>
                    <a:lnTo>
                      <a:pt x="62" y="10"/>
                    </a:lnTo>
                    <a:lnTo>
                      <a:pt x="59" y="7"/>
                    </a:lnTo>
                    <a:lnTo>
                      <a:pt x="56" y="3"/>
                    </a:lnTo>
                    <a:lnTo>
                      <a:pt x="54" y="3"/>
                    </a:lnTo>
                    <a:lnTo>
                      <a:pt x="50" y="0"/>
                    </a:lnTo>
                    <a:lnTo>
                      <a:pt x="44" y="0"/>
                    </a:lnTo>
                    <a:lnTo>
                      <a:pt x="40" y="0"/>
                    </a:lnTo>
                    <a:lnTo>
                      <a:pt x="34" y="0"/>
                    </a:lnTo>
                    <a:lnTo>
                      <a:pt x="28" y="0"/>
                    </a:lnTo>
                    <a:lnTo>
                      <a:pt x="25" y="3"/>
                    </a:lnTo>
                    <a:lnTo>
                      <a:pt x="18" y="7"/>
                    </a:lnTo>
                    <a:lnTo>
                      <a:pt x="15" y="10"/>
                    </a:lnTo>
                    <a:lnTo>
                      <a:pt x="8" y="13"/>
                    </a:lnTo>
                    <a:lnTo>
                      <a:pt x="5" y="17"/>
                    </a:lnTo>
                    <a:lnTo>
                      <a:pt x="2" y="20"/>
                    </a:lnTo>
                    <a:lnTo>
                      <a:pt x="2" y="26"/>
                    </a:lnTo>
                    <a:lnTo>
                      <a:pt x="0" y="29"/>
                    </a:lnTo>
                    <a:lnTo>
                      <a:pt x="0" y="35"/>
                    </a:lnTo>
                    <a:lnTo>
                      <a:pt x="0" y="39"/>
                    </a:lnTo>
                    <a:lnTo>
                      <a:pt x="0" y="42"/>
                    </a:lnTo>
                    <a:lnTo>
                      <a:pt x="2" y="48"/>
                    </a:lnTo>
                    <a:lnTo>
                      <a:pt x="5" y="52"/>
                    </a:lnTo>
                    <a:lnTo>
                      <a:pt x="8" y="52"/>
                    </a:lnTo>
                    <a:lnTo>
                      <a:pt x="12" y="54"/>
                    </a:lnTo>
                    <a:lnTo>
                      <a:pt x="15" y="57"/>
                    </a:lnTo>
                    <a:lnTo>
                      <a:pt x="18" y="57"/>
                    </a:lnTo>
                    <a:lnTo>
                      <a:pt x="25" y="57"/>
                    </a:lnTo>
                    <a:lnTo>
                      <a:pt x="31" y="57"/>
                    </a:lnTo>
                    <a:lnTo>
                      <a:pt x="34" y="57"/>
                    </a:lnTo>
                    <a:lnTo>
                      <a:pt x="40"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8" name="Freeform 725">
                <a:extLst>
                  <a:ext uri="{FF2B5EF4-FFF2-40B4-BE49-F238E27FC236}">
                    <a16:creationId xmlns:a16="http://schemas.microsoft.com/office/drawing/2014/main" id="{CBCB4015-B0E7-4A99-B59C-AC3C875176C7}"/>
                  </a:ext>
                </a:extLst>
              </p:cNvPr>
              <p:cNvSpPr>
                <a:spLocks noEditPoints="1"/>
              </p:cNvSpPr>
              <p:nvPr/>
            </p:nvSpPr>
            <p:spPr bwMode="auto">
              <a:xfrm>
                <a:off x="3116" y="2362"/>
                <a:ext cx="22" cy="19"/>
              </a:xfrm>
              <a:custGeom>
                <a:avLst/>
                <a:gdLst>
                  <a:gd name="T0" fmla="*/ 4 w 86"/>
                  <a:gd name="T1" fmla="*/ 4 h 76"/>
                  <a:gd name="T2" fmla="*/ 4 w 86"/>
                  <a:gd name="T3" fmla="*/ 3 h 76"/>
                  <a:gd name="T4" fmla="*/ 4 w 86"/>
                  <a:gd name="T5" fmla="*/ 3 h 76"/>
                  <a:gd name="T6" fmla="*/ 5 w 86"/>
                  <a:gd name="T7" fmla="*/ 4 h 76"/>
                  <a:gd name="T8" fmla="*/ 4 w 86"/>
                  <a:gd name="T9" fmla="*/ 3 h 76"/>
                  <a:gd name="T10" fmla="*/ 4 w 86"/>
                  <a:gd name="T11" fmla="*/ 3 h 76"/>
                  <a:gd name="T12" fmla="*/ 5 w 86"/>
                  <a:gd name="T13" fmla="*/ 3 h 76"/>
                  <a:gd name="T14" fmla="*/ 5 w 86"/>
                  <a:gd name="T15" fmla="*/ 3 h 76"/>
                  <a:gd name="T16" fmla="*/ 5 w 86"/>
                  <a:gd name="T17" fmla="*/ 3 h 76"/>
                  <a:gd name="T18" fmla="*/ 4 w 86"/>
                  <a:gd name="T19" fmla="*/ 2 h 76"/>
                  <a:gd name="T20" fmla="*/ 4 w 86"/>
                  <a:gd name="T21" fmla="*/ 2 h 76"/>
                  <a:gd name="T22" fmla="*/ 6 w 86"/>
                  <a:gd name="T23" fmla="*/ 2 h 76"/>
                  <a:gd name="T24" fmla="*/ 5 w 86"/>
                  <a:gd name="T25" fmla="*/ 1 h 76"/>
                  <a:gd name="T26" fmla="*/ 5 w 86"/>
                  <a:gd name="T27" fmla="*/ 2 h 76"/>
                  <a:gd name="T28" fmla="*/ 4 w 86"/>
                  <a:gd name="T29" fmla="*/ 2 h 76"/>
                  <a:gd name="T30" fmla="*/ 4 w 86"/>
                  <a:gd name="T31" fmla="*/ 2 h 76"/>
                  <a:gd name="T32" fmla="*/ 4 w 86"/>
                  <a:gd name="T33" fmla="*/ 1 h 76"/>
                  <a:gd name="T34" fmla="*/ 5 w 86"/>
                  <a:gd name="T35" fmla="*/ 1 h 76"/>
                  <a:gd name="T36" fmla="*/ 4 w 86"/>
                  <a:gd name="T37" fmla="*/ 1 h 76"/>
                  <a:gd name="T38" fmla="*/ 4 w 86"/>
                  <a:gd name="T39" fmla="*/ 2 h 76"/>
                  <a:gd name="T40" fmla="*/ 4 w 86"/>
                  <a:gd name="T41" fmla="*/ 1 h 76"/>
                  <a:gd name="T42" fmla="*/ 4 w 86"/>
                  <a:gd name="T43" fmla="*/ 0 h 76"/>
                  <a:gd name="T44" fmla="*/ 4 w 86"/>
                  <a:gd name="T45" fmla="*/ 0 h 76"/>
                  <a:gd name="T46" fmla="*/ 4 w 86"/>
                  <a:gd name="T47" fmla="*/ 0 h 76"/>
                  <a:gd name="T48" fmla="*/ 3 w 86"/>
                  <a:gd name="T49" fmla="*/ 1 h 76"/>
                  <a:gd name="T50" fmla="*/ 2 w 86"/>
                  <a:gd name="T51" fmla="*/ 0 h 76"/>
                  <a:gd name="T52" fmla="*/ 3 w 86"/>
                  <a:gd name="T53" fmla="*/ 1 h 76"/>
                  <a:gd name="T54" fmla="*/ 3 w 86"/>
                  <a:gd name="T55" fmla="*/ 1 h 76"/>
                  <a:gd name="T56" fmla="*/ 2 w 86"/>
                  <a:gd name="T57" fmla="*/ 0 h 76"/>
                  <a:gd name="T58" fmla="*/ 2 w 86"/>
                  <a:gd name="T59" fmla="*/ 1 h 76"/>
                  <a:gd name="T60" fmla="*/ 2 w 86"/>
                  <a:gd name="T61" fmla="*/ 2 h 76"/>
                  <a:gd name="T62" fmla="*/ 2 w 86"/>
                  <a:gd name="T63" fmla="*/ 2 h 76"/>
                  <a:gd name="T64" fmla="*/ 1 w 86"/>
                  <a:gd name="T65" fmla="*/ 1 h 76"/>
                  <a:gd name="T66" fmla="*/ 1 w 86"/>
                  <a:gd name="T67" fmla="*/ 1 h 76"/>
                  <a:gd name="T68" fmla="*/ 1 w 86"/>
                  <a:gd name="T69" fmla="*/ 1 h 76"/>
                  <a:gd name="T70" fmla="*/ 0 w 86"/>
                  <a:gd name="T71" fmla="*/ 2 h 76"/>
                  <a:gd name="T72" fmla="*/ 2 w 86"/>
                  <a:gd name="T73" fmla="*/ 2 h 76"/>
                  <a:gd name="T74" fmla="*/ 1 w 86"/>
                  <a:gd name="T75" fmla="*/ 3 h 76"/>
                  <a:gd name="T76" fmla="*/ 0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0 w 86"/>
                  <a:gd name="T89" fmla="*/ 4 h 76"/>
                  <a:gd name="T90" fmla="*/ 1 w 86"/>
                  <a:gd name="T91" fmla="*/ 5 h 76"/>
                  <a:gd name="T92" fmla="*/ 1 w 86"/>
                  <a:gd name="T93" fmla="*/ 3 h 76"/>
                  <a:gd name="T94" fmla="*/ 2 w 86"/>
                  <a:gd name="T95" fmla="*/ 3 h 76"/>
                  <a:gd name="T96" fmla="*/ 1 w 86"/>
                  <a:gd name="T97" fmla="*/ 4 h 76"/>
                  <a:gd name="T98" fmla="*/ 1 w 86"/>
                  <a:gd name="T99" fmla="*/ 5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49" y="52"/>
                    </a:moveTo>
                    <a:lnTo>
                      <a:pt x="56" y="49"/>
                    </a:lnTo>
                    <a:lnTo>
                      <a:pt x="65" y="65"/>
                    </a:lnTo>
                    <a:lnTo>
                      <a:pt x="58" y="69"/>
                    </a:lnTo>
                    <a:lnTo>
                      <a:pt x="49" y="52"/>
                    </a:lnTo>
                    <a:close/>
                    <a:moveTo>
                      <a:pt x="67" y="64"/>
                    </a:moveTo>
                    <a:lnTo>
                      <a:pt x="66" y="65"/>
                    </a:lnTo>
                    <a:lnTo>
                      <a:pt x="65" y="65"/>
                    </a:lnTo>
                    <a:lnTo>
                      <a:pt x="60" y="57"/>
                    </a:lnTo>
                    <a:lnTo>
                      <a:pt x="67" y="64"/>
                    </a:lnTo>
                    <a:close/>
                    <a:moveTo>
                      <a:pt x="54" y="51"/>
                    </a:moveTo>
                    <a:lnTo>
                      <a:pt x="56" y="48"/>
                    </a:lnTo>
                    <a:lnTo>
                      <a:pt x="70" y="61"/>
                    </a:lnTo>
                    <a:lnTo>
                      <a:pt x="67" y="64"/>
                    </a:lnTo>
                    <a:lnTo>
                      <a:pt x="54" y="51"/>
                    </a:lnTo>
                    <a:close/>
                    <a:moveTo>
                      <a:pt x="56" y="48"/>
                    </a:moveTo>
                    <a:lnTo>
                      <a:pt x="66" y="38"/>
                    </a:lnTo>
                    <a:lnTo>
                      <a:pt x="56" y="48"/>
                    </a:lnTo>
                    <a:lnTo>
                      <a:pt x="64" y="54"/>
                    </a:lnTo>
                    <a:lnTo>
                      <a:pt x="56" y="48"/>
                    </a:lnTo>
                    <a:close/>
                    <a:moveTo>
                      <a:pt x="56" y="48"/>
                    </a:moveTo>
                    <a:lnTo>
                      <a:pt x="59" y="44"/>
                    </a:lnTo>
                    <a:lnTo>
                      <a:pt x="74" y="57"/>
                    </a:lnTo>
                    <a:lnTo>
                      <a:pt x="70" y="61"/>
                    </a:lnTo>
                    <a:lnTo>
                      <a:pt x="56" y="48"/>
                    </a:lnTo>
                    <a:close/>
                    <a:moveTo>
                      <a:pt x="59" y="44"/>
                    </a:moveTo>
                    <a:lnTo>
                      <a:pt x="63" y="41"/>
                    </a:lnTo>
                    <a:lnTo>
                      <a:pt x="76" y="54"/>
                    </a:lnTo>
                    <a:lnTo>
                      <a:pt x="74" y="57"/>
                    </a:lnTo>
                    <a:lnTo>
                      <a:pt x="59" y="44"/>
                    </a:lnTo>
                    <a:close/>
                    <a:moveTo>
                      <a:pt x="78" y="52"/>
                    </a:moveTo>
                    <a:lnTo>
                      <a:pt x="77" y="53"/>
                    </a:lnTo>
                    <a:lnTo>
                      <a:pt x="76" y="54"/>
                    </a:lnTo>
                    <a:lnTo>
                      <a:pt x="69" y="48"/>
                    </a:lnTo>
                    <a:lnTo>
                      <a:pt x="78" y="52"/>
                    </a:lnTo>
                    <a:close/>
                    <a:moveTo>
                      <a:pt x="61" y="43"/>
                    </a:moveTo>
                    <a:lnTo>
                      <a:pt x="65" y="37"/>
                    </a:lnTo>
                    <a:lnTo>
                      <a:pt x="81" y="45"/>
                    </a:lnTo>
                    <a:lnTo>
                      <a:pt x="78" y="52"/>
                    </a:lnTo>
                    <a:lnTo>
                      <a:pt x="61" y="43"/>
                    </a:lnTo>
                    <a:close/>
                    <a:moveTo>
                      <a:pt x="82" y="41"/>
                    </a:moveTo>
                    <a:lnTo>
                      <a:pt x="82" y="43"/>
                    </a:lnTo>
                    <a:lnTo>
                      <a:pt x="81" y="45"/>
                    </a:lnTo>
                    <a:lnTo>
                      <a:pt x="72" y="41"/>
                    </a:lnTo>
                    <a:lnTo>
                      <a:pt x="82" y="41"/>
                    </a:lnTo>
                    <a:close/>
                    <a:moveTo>
                      <a:pt x="64" y="41"/>
                    </a:moveTo>
                    <a:lnTo>
                      <a:pt x="64" y="38"/>
                    </a:lnTo>
                    <a:lnTo>
                      <a:pt x="82" y="38"/>
                    </a:lnTo>
                    <a:lnTo>
                      <a:pt x="82" y="41"/>
                    </a:lnTo>
                    <a:lnTo>
                      <a:pt x="64" y="41"/>
                    </a:lnTo>
                    <a:close/>
                    <a:moveTo>
                      <a:pt x="64" y="38"/>
                    </a:moveTo>
                    <a:lnTo>
                      <a:pt x="64" y="35"/>
                    </a:lnTo>
                    <a:lnTo>
                      <a:pt x="65" y="34"/>
                    </a:lnTo>
                    <a:lnTo>
                      <a:pt x="72" y="38"/>
                    </a:lnTo>
                    <a:lnTo>
                      <a:pt x="64" y="38"/>
                    </a:lnTo>
                    <a:close/>
                    <a:moveTo>
                      <a:pt x="65" y="34"/>
                    </a:moveTo>
                    <a:lnTo>
                      <a:pt x="67" y="28"/>
                    </a:lnTo>
                    <a:lnTo>
                      <a:pt x="85" y="35"/>
                    </a:lnTo>
                    <a:lnTo>
                      <a:pt x="81" y="42"/>
                    </a:lnTo>
                    <a:lnTo>
                      <a:pt x="65" y="34"/>
                    </a:lnTo>
                    <a:close/>
                    <a:moveTo>
                      <a:pt x="86" y="32"/>
                    </a:moveTo>
                    <a:lnTo>
                      <a:pt x="86" y="34"/>
                    </a:lnTo>
                    <a:lnTo>
                      <a:pt x="85" y="35"/>
                    </a:lnTo>
                    <a:lnTo>
                      <a:pt x="76" y="32"/>
                    </a:lnTo>
                    <a:lnTo>
                      <a:pt x="86" y="32"/>
                    </a:lnTo>
                    <a:close/>
                    <a:moveTo>
                      <a:pt x="66" y="32"/>
                    </a:moveTo>
                    <a:lnTo>
                      <a:pt x="66" y="29"/>
                    </a:lnTo>
                    <a:lnTo>
                      <a:pt x="86" y="29"/>
                    </a:lnTo>
                    <a:lnTo>
                      <a:pt x="86" y="32"/>
                    </a:lnTo>
                    <a:lnTo>
                      <a:pt x="66" y="32"/>
                    </a:lnTo>
                    <a:close/>
                    <a:moveTo>
                      <a:pt x="82" y="22"/>
                    </a:moveTo>
                    <a:lnTo>
                      <a:pt x="86" y="24"/>
                    </a:lnTo>
                    <a:lnTo>
                      <a:pt x="86" y="29"/>
                    </a:lnTo>
                    <a:lnTo>
                      <a:pt x="76" y="29"/>
                    </a:lnTo>
                    <a:lnTo>
                      <a:pt x="82" y="22"/>
                    </a:lnTo>
                    <a:close/>
                    <a:moveTo>
                      <a:pt x="69" y="35"/>
                    </a:moveTo>
                    <a:lnTo>
                      <a:pt x="66" y="32"/>
                    </a:lnTo>
                    <a:lnTo>
                      <a:pt x="79" y="19"/>
                    </a:lnTo>
                    <a:lnTo>
                      <a:pt x="82" y="22"/>
                    </a:lnTo>
                    <a:lnTo>
                      <a:pt x="69" y="35"/>
                    </a:lnTo>
                    <a:close/>
                    <a:moveTo>
                      <a:pt x="66" y="32"/>
                    </a:moveTo>
                    <a:lnTo>
                      <a:pt x="64" y="29"/>
                    </a:lnTo>
                    <a:lnTo>
                      <a:pt x="64" y="26"/>
                    </a:lnTo>
                    <a:lnTo>
                      <a:pt x="72" y="26"/>
                    </a:lnTo>
                    <a:lnTo>
                      <a:pt x="66" y="32"/>
                    </a:lnTo>
                    <a:close/>
                    <a:moveTo>
                      <a:pt x="64" y="26"/>
                    </a:moveTo>
                    <a:lnTo>
                      <a:pt x="64" y="19"/>
                    </a:lnTo>
                    <a:lnTo>
                      <a:pt x="82" y="19"/>
                    </a:lnTo>
                    <a:lnTo>
                      <a:pt x="82" y="26"/>
                    </a:lnTo>
                    <a:lnTo>
                      <a:pt x="64" y="26"/>
                    </a:lnTo>
                    <a:close/>
                    <a:moveTo>
                      <a:pt x="79" y="12"/>
                    </a:moveTo>
                    <a:lnTo>
                      <a:pt x="82" y="16"/>
                    </a:lnTo>
                    <a:lnTo>
                      <a:pt x="82" y="19"/>
                    </a:lnTo>
                    <a:lnTo>
                      <a:pt x="72" y="19"/>
                    </a:lnTo>
                    <a:lnTo>
                      <a:pt x="79" y="12"/>
                    </a:lnTo>
                    <a:close/>
                    <a:moveTo>
                      <a:pt x="66" y="26"/>
                    </a:moveTo>
                    <a:lnTo>
                      <a:pt x="63" y="22"/>
                    </a:lnTo>
                    <a:lnTo>
                      <a:pt x="76" y="9"/>
                    </a:lnTo>
                    <a:lnTo>
                      <a:pt x="79" y="12"/>
                    </a:lnTo>
                    <a:lnTo>
                      <a:pt x="66" y="26"/>
                    </a:lnTo>
                    <a:close/>
                    <a:moveTo>
                      <a:pt x="63" y="22"/>
                    </a:moveTo>
                    <a:lnTo>
                      <a:pt x="54" y="13"/>
                    </a:lnTo>
                    <a:lnTo>
                      <a:pt x="63" y="22"/>
                    </a:lnTo>
                    <a:lnTo>
                      <a:pt x="69" y="16"/>
                    </a:lnTo>
                    <a:lnTo>
                      <a:pt x="63" y="22"/>
                    </a:lnTo>
                    <a:close/>
                    <a:moveTo>
                      <a:pt x="63" y="22"/>
                    </a:moveTo>
                    <a:lnTo>
                      <a:pt x="59" y="19"/>
                    </a:lnTo>
                    <a:lnTo>
                      <a:pt x="74" y="6"/>
                    </a:lnTo>
                    <a:lnTo>
                      <a:pt x="76" y="9"/>
                    </a:lnTo>
                    <a:lnTo>
                      <a:pt x="63" y="22"/>
                    </a:lnTo>
                    <a:close/>
                    <a:moveTo>
                      <a:pt x="66" y="3"/>
                    </a:moveTo>
                    <a:lnTo>
                      <a:pt x="70" y="3"/>
                    </a:lnTo>
                    <a:lnTo>
                      <a:pt x="74" y="6"/>
                    </a:lnTo>
                    <a:lnTo>
                      <a:pt x="66" y="12"/>
                    </a:lnTo>
                    <a:lnTo>
                      <a:pt x="66" y="3"/>
                    </a:lnTo>
                    <a:close/>
                    <a:moveTo>
                      <a:pt x="66" y="22"/>
                    </a:moveTo>
                    <a:lnTo>
                      <a:pt x="64" y="22"/>
                    </a:lnTo>
                    <a:lnTo>
                      <a:pt x="64" y="3"/>
                    </a:lnTo>
                    <a:lnTo>
                      <a:pt x="66" y="3"/>
                    </a:lnTo>
                    <a:lnTo>
                      <a:pt x="66" y="22"/>
                    </a:lnTo>
                    <a:close/>
                    <a:moveTo>
                      <a:pt x="64" y="22"/>
                    </a:moveTo>
                    <a:lnTo>
                      <a:pt x="59" y="22"/>
                    </a:lnTo>
                    <a:lnTo>
                      <a:pt x="56" y="19"/>
                    </a:lnTo>
                    <a:lnTo>
                      <a:pt x="64" y="12"/>
                    </a:lnTo>
                    <a:lnTo>
                      <a:pt x="64" y="22"/>
                    </a:lnTo>
                    <a:close/>
                    <a:moveTo>
                      <a:pt x="56" y="19"/>
                    </a:moveTo>
                    <a:lnTo>
                      <a:pt x="54" y="17"/>
                    </a:lnTo>
                    <a:lnTo>
                      <a:pt x="67" y="2"/>
                    </a:lnTo>
                    <a:lnTo>
                      <a:pt x="70" y="6"/>
                    </a:lnTo>
                    <a:lnTo>
                      <a:pt x="56" y="19"/>
                    </a:lnTo>
                    <a:close/>
                    <a:moveTo>
                      <a:pt x="60" y="0"/>
                    </a:moveTo>
                    <a:lnTo>
                      <a:pt x="64" y="0"/>
                    </a:lnTo>
                    <a:lnTo>
                      <a:pt x="67" y="2"/>
                    </a:lnTo>
                    <a:lnTo>
                      <a:pt x="60" y="9"/>
                    </a:lnTo>
                    <a:lnTo>
                      <a:pt x="60" y="0"/>
                    </a:lnTo>
                    <a:close/>
                    <a:moveTo>
                      <a:pt x="60" y="19"/>
                    </a:moveTo>
                    <a:lnTo>
                      <a:pt x="54" y="19"/>
                    </a:lnTo>
                    <a:lnTo>
                      <a:pt x="54" y="0"/>
                    </a:lnTo>
                    <a:lnTo>
                      <a:pt x="60" y="0"/>
                    </a:lnTo>
                    <a:lnTo>
                      <a:pt x="60"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8" y="19"/>
                    </a:lnTo>
                    <a:lnTo>
                      <a:pt x="38" y="0"/>
                    </a:lnTo>
                    <a:lnTo>
                      <a:pt x="44" y="0"/>
                    </a:lnTo>
                    <a:lnTo>
                      <a:pt x="44" y="19"/>
                    </a:lnTo>
                    <a:close/>
                    <a:moveTo>
                      <a:pt x="31" y="2"/>
                    </a:moveTo>
                    <a:lnTo>
                      <a:pt x="34" y="0"/>
                    </a:lnTo>
                    <a:lnTo>
                      <a:pt x="38" y="0"/>
                    </a:lnTo>
                    <a:lnTo>
                      <a:pt x="38" y="9"/>
                    </a:lnTo>
                    <a:lnTo>
                      <a:pt x="31" y="2"/>
                    </a:lnTo>
                    <a:close/>
                    <a:moveTo>
                      <a:pt x="45" y="17"/>
                    </a:moveTo>
                    <a:lnTo>
                      <a:pt x="42" y="19"/>
                    </a:lnTo>
                    <a:lnTo>
                      <a:pt x="28" y="6"/>
                    </a:lnTo>
                    <a:lnTo>
                      <a:pt x="31" y="2"/>
                    </a:lnTo>
                    <a:lnTo>
                      <a:pt x="45" y="17"/>
                    </a:lnTo>
                    <a:close/>
                    <a:moveTo>
                      <a:pt x="42" y="19"/>
                    </a:moveTo>
                    <a:lnTo>
                      <a:pt x="41" y="20"/>
                    </a:lnTo>
                    <a:lnTo>
                      <a:pt x="39" y="21"/>
                    </a:lnTo>
                    <a:lnTo>
                      <a:pt x="35" y="12"/>
                    </a:lnTo>
                    <a:lnTo>
                      <a:pt x="42" y="19"/>
                    </a:lnTo>
                    <a:close/>
                    <a:moveTo>
                      <a:pt x="39" y="21"/>
                    </a:moveTo>
                    <a:lnTo>
                      <a:pt x="33" y="24"/>
                    </a:lnTo>
                    <a:lnTo>
                      <a:pt x="24" y="7"/>
                    </a:lnTo>
                    <a:lnTo>
                      <a:pt x="31" y="5"/>
                    </a:lnTo>
                    <a:lnTo>
                      <a:pt x="39" y="21"/>
                    </a:lnTo>
                    <a:close/>
                    <a:moveTo>
                      <a:pt x="22" y="9"/>
                    </a:moveTo>
                    <a:lnTo>
                      <a:pt x="23" y="8"/>
                    </a:lnTo>
                    <a:lnTo>
                      <a:pt x="24" y="7"/>
                    </a:lnTo>
                    <a:lnTo>
                      <a:pt x="28" y="16"/>
                    </a:lnTo>
                    <a:lnTo>
                      <a:pt x="22" y="9"/>
                    </a:lnTo>
                    <a:close/>
                    <a:moveTo>
                      <a:pt x="35" y="22"/>
                    </a:moveTo>
                    <a:lnTo>
                      <a:pt x="32" y="26"/>
                    </a:lnTo>
                    <a:lnTo>
                      <a:pt x="18" y="12"/>
                    </a:lnTo>
                    <a:lnTo>
                      <a:pt x="22" y="9"/>
                    </a:lnTo>
                    <a:lnTo>
                      <a:pt x="35" y="22"/>
                    </a:lnTo>
                    <a:close/>
                    <a:moveTo>
                      <a:pt x="32" y="26"/>
                    </a:moveTo>
                    <a:lnTo>
                      <a:pt x="31" y="27"/>
                    </a:lnTo>
                    <a:lnTo>
                      <a:pt x="29" y="28"/>
                    </a:lnTo>
                    <a:lnTo>
                      <a:pt x="25" y="19"/>
                    </a:lnTo>
                    <a:lnTo>
                      <a:pt x="32" y="26"/>
                    </a:lnTo>
                    <a:close/>
                    <a:moveTo>
                      <a:pt x="29" y="28"/>
                    </a:moveTo>
                    <a:lnTo>
                      <a:pt x="23" y="31"/>
                    </a:lnTo>
                    <a:lnTo>
                      <a:pt x="14" y="13"/>
                    </a:lnTo>
                    <a:lnTo>
                      <a:pt x="21" y="10"/>
                    </a:lnTo>
                    <a:lnTo>
                      <a:pt x="29" y="28"/>
                    </a:lnTo>
                    <a:close/>
                    <a:moveTo>
                      <a:pt x="12" y="16"/>
                    </a:moveTo>
                    <a:lnTo>
                      <a:pt x="13" y="14"/>
                    </a:lnTo>
                    <a:lnTo>
                      <a:pt x="14" y="13"/>
                    </a:lnTo>
                    <a:lnTo>
                      <a:pt x="18" y="22"/>
                    </a:lnTo>
                    <a:lnTo>
                      <a:pt x="12" y="16"/>
                    </a:lnTo>
                    <a:close/>
                    <a:moveTo>
                      <a:pt x="25" y="29"/>
                    </a:moveTo>
                    <a:lnTo>
                      <a:pt x="22" y="32"/>
                    </a:lnTo>
                    <a:lnTo>
                      <a:pt x="9" y="19"/>
                    </a:lnTo>
                    <a:lnTo>
                      <a:pt x="12" y="16"/>
                    </a:lnTo>
                    <a:lnTo>
                      <a:pt x="25" y="29"/>
                    </a:lnTo>
                    <a:close/>
                    <a:moveTo>
                      <a:pt x="9" y="19"/>
                    </a:moveTo>
                    <a:lnTo>
                      <a:pt x="18" y="9"/>
                    </a:lnTo>
                    <a:lnTo>
                      <a:pt x="9" y="19"/>
                    </a:lnTo>
                    <a:lnTo>
                      <a:pt x="15" y="26"/>
                    </a:lnTo>
                    <a:lnTo>
                      <a:pt x="9" y="19"/>
                    </a:lnTo>
                    <a:close/>
                    <a:moveTo>
                      <a:pt x="22" y="32"/>
                    </a:moveTo>
                    <a:lnTo>
                      <a:pt x="20" y="35"/>
                    </a:lnTo>
                    <a:lnTo>
                      <a:pt x="5" y="22"/>
                    </a:lnTo>
                    <a:lnTo>
                      <a:pt x="9" y="19"/>
                    </a:lnTo>
                    <a:lnTo>
                      <a:pt x="22" y="32"/>
                    </a:lnTo>
                    <a:close/>
                    <a:moveTo>
                      <a:pt x="3" y="29"/>
                    </a:moveTo>
                    <a:lnTo>
                      <a:pt x="3" y="24"/>
                    </a:lnTo>
                    <a:lnTo>
                      <a:pt x="5" y="22"/>
                    </a:lnTo>
                    <a:lnTo>
                      <a:pt x="12" y="29"/>
                    </a:lnTo>
                    <a:lnTo>
                      <a:pt x="3" y="29"/>
                    </a:lnTo>
                    <a:close/>
                    <a:moveTo>
                      <a:pt x="22" y="29"/>
                    </a:moveTo>
                    <a:lnTo>
                      <a:pt x="22" y="35"/>
                    </a:lnTo>
                    <a:lnTo>
                      <a:pt x="3" y="35"/>
                    </a:lnTo>
                    <a:lnTo>
                      <a:pt x="3" y="29"/>
                    </a:lnTo>
                    <a:lnTo>
                      <a:pt x="22" y="29"/>
                    </a:lnTo>
                    <a:close/>
                    <a:moveTo>
                      <a:pt x="22" y="35"/>
                    </a:moveTo>
                    <a:lnTo>
                      <a:pt x="22" y="39"/>
                    </a:lnTo>
                    <a:lnTo>
                      <a:pt x="20" y="42"/>
                    </a:lnTo>
                    <a:lnTo>
                      <a:pt x="12" y="35"/>
                    </a:lnTo>
                    <a:lnTo>
                      <a:pt x="22" y="35"/>
                    </a:lnTo>
                    <a:close/>
                    <a:moveTo>
                      <a:pt x="20" y="42"/>
                    </a:moveTo>
                    <a:lnTo>
                      <a:pt x="16" y="45"/>
                    </a:lnTo>
                    <a:lnTo>
                      <a:pt x="3" y="31"/>
                    </a:lnTo>
                    <a:lnTo>
                      <a:pt x="5" y="28"/>
                    </a:lnTo>
                    <a:lnTo>
                      <a:pt x="20" y="42"/>
                    </a:lnTo>
                    <a:close/>
                    <a:moveTo>
                      <a:pt x="0" y="38"/>
                    </a:moveTo>
                    <a:lnTo>
                      <a:pt x="0" y="34"/>
                    </a:lnTo>
                    <a:lnTo>
                      <a:pt x="3" y="31"/>
                    </a:lnTo>
                    <a:lnTo>
                      <a:pt x="10" y="38"/>
                    </a:lnTo>
                    <a:lnTo>
                      <a:pt x="0" y="38"/>
                    </a:lnTo>
                    <a:close/>
                    <a:moveTo>
                      <a:pt x="18" y="38"/>
                    </a:moveTo>
                    <a:lnTo>
                      <a:pt x="18" y="44"/>
                    </a:lnTo>
                    <a:lnTo>
                      <a:pt x="0" y="44"/>
                    </a:lnTo>
                    <a:lnTo>
                      <a:pt x="0" y="38"/>
                    </a:lnTo>
                    <a:lnTo>
                      <a:pt x="18" y="38"/>
                    </a:lnTo>
                    <a:close/>
                    <a:moveTo>
                      <a:pt x="18" y="44"/>
                    </a:moveTo>
                    <a:lnTo>
                      <a:pt x="18" y="48"/>
                    </a:lnTo>
                    <a:lnTo>
                      <a:pt x="0" y="48"/>
                    </a:lnTo>
                    <a:lnTo>
                      <a:pt x="0" y="44"/>
                    </a:lnTo>
                    <a:lnTo>
                      <a:pt x="18" y="44"/>
                    </a:lnTo>
                    <a:close/>
                    <a:moveTo>
                      <a:pt x="18" y="48"/>
                    </a:moveTo>
                    <a:lnTo>
                      <a:pt x="18" y="51"/>
                    </a:lnTo>
                    <a:lnTo>
                      <a:pt x="0" y="51"/>
                    </a:lnTo>
                    <a:lnTo>
                      <a:pt x="0" y="48"/>
                    </a:lnTo>
                    <a:lnTo>
                      <a:pt x="18" y="48"/>
                    </a:lnTo>
                    <a:close/>
                    <a:moveTo>
                      <a:pt x="1" y="55"/>
                    </a:moveTo>
                    <a:lnTo>
                      <a:pt x="0" y="53"/>
                    </a:lnTo>
                    <a:lnTo>
                      <a:pt x="0" y="51"/>
                    </a:lnTo>
                    <a:lnTo>
                      <a:pt x="10" y="51"/>
                    </a:lnTo>
                    <a:lnTo>
                      <a:pt x="1" y="55"/>
                    </a:lnTo>
                    <a:close/>
                    <a:moveTo>
                      <a:pt x="17" y="46"/>
                    </a:moveTo>
                    <a:lnTo>
                      <a:pt x="21" y="53"/>
                    </a:lnTo>
                    <a:lnTo>
                      <a:pt x="4" y="62"/>
                    </a:lnTo>
                    <a:lnTo>
                      <a:pt x="1" y="55"/>
                    </a:lnTo>
                    <a:lnTo>
                      <a:pt x="17" y="46"/>
                    </a:lnTo>
                    <a:close/>
                    <a:moveTo>
                      <a:pt x="5" y="64"/>
                    </a:moveTo>
                    <a:lnTo>
                      <a:pt x="4" y="63"/>
                    </a:lnTo>
                    <a:lnTo>
                      <a:pt x="4" y="62"/>
                    </a:lnTo>
                    <a:lnTo>
                      <a:pt x="12" y="57"/>
                    </a:lnTo>
                    <a:lnTo>
                      <a:pt x="5" y="64"/>
                    </a:lnTo>
                    <a:close/>
                    <a:moveTo>
                      <a:pt x="20" y="51"/>
                    </a:moveTo>
                    <a:lnTo>
                      <a:pt x="22" y="54"/>
                    </a:lnTo>
                    <a:lnTo>
                      <a:pt x="9" y="67"/>
                    </a:lnTo>
                    <a:lnTo>
                      <a:pt x="5" y="64"/>
                    </a:lnTo>
                    <a:lnTo>
                      <a:pt x="20" y="51"/>
                    </a:lnTo>
                    <a:close/>
                    <a:moveTo>
                      <a:pt x="15" y="70"/>
                    </a:moveTo>
                    <a:lnTo>
                      <a:pt x="12" y="70"/>
                    </a:lnTo>
                    <a:lnTo>
                      <a:pt x="9" y="67"/>
                    </a:lnTo>
                    <a:lnTo>
                      <a:pt x="15" y="61"/>
                    </a:lnTo>
                    <a:lnTo>
                      <a:pt x="15" y="70"/>
                    </a:lnTo>
                    <a:close/>
                    <a:moveTo>
                      <a:pt x="15" y="51"/>
                    </a:moveTo>
                    <a:lnTo>
                      <a:pt x="18" y="51"/>
                    </a:lnTo>
                    <a:lnTo>
                      <a:pt x="18" y="70"/>
                    </a:lnTo>
                    <a:lnTo>
                      <a:pt x="15" y="70"/>
                    </a:lnTo>
                    <a:lnTo>
                      <a:pt x="15" y="51"/>
                    </a:lnTo>
                    <a:close/>
                    <a:moveTo>
                      <a:pt x="18" y="51"/>
                    </a:moveTo>
                    <a:lnTo>
                      <a:pt x="23" y="51"/>
                    </a:lnTo>
                    <a:lnTo>
                      <a:pt x="25" y="53"/>
                    </a:lnTo>
                    <a:lnTo>
                      <a:pt x="18" y="61"/>
                    </a:lnTo>
                    <a:lnTo>
                      <a:pt x="18" y="51"/>
                    </a:lnTo>
                    <a:close/>
                    <a:moveTo>
                      <a:pt x="25" y="53"/>
                    </a:moveTo>
                    <a:lnTo>
                      <a:pt x="28" y="56"/>
                    </a:lnTo>
                    <a:lnTo>
                      <a:pt x="15" y="71"/>
                    </a:lnTo>
                    <a:lnTo>
                      <a:pt x="12" y="67"/>
                    </a:lnTo>
                    <a:lnTo>
                      <a:pt x="25" y="53"/>
                    </a:lnTo>
                    <a:close/>
                    <a:moveTo>
                      <a:pt x="15" y="71"/>
                    </a:moveTo>
                    <a:lnTo>
                      <a:pt x="5" y="61"/>
                    </a:lnTo>
                    <a:lnTo>
                      <a:pt x="15" y="71"/>
                    </a:lnTo>
                    <a:lnTo>
                      <a:pt x="22" y="63"/>
                    </a:lnTo>
                    <a:lnTo>
                      <a:pt x="15" y="71"/>
                    </a:lnTo>
                    <a:close/>
                    <a:moveTo>
                      <a:pt x="28" y="56"/>
                    </a:moveTo>
                    <a:lnTo>
                      <a:pt x="32" y="60"/>
                    </a:lnTo>
                    <a:lnTo>
                      <a:pt x="18" y="73"/>
                    </a:lnTo>
                    <a:lnTo>
                      <a:pt x="15" y="71"/>
                    </a:lnTo>
                    <a:lnTo>
                      <a:pt x="28" y="56"/>
                    </a:lnTo>
                    <a:close/>
                    <a:moveTo>
                      <a:pt x="25" y="76"/>
                    </a:moveTo>
                    <a:lnTo>
                      <a:pt x="21" y="76"/>
                    </a:lnTo>
                    <a:lnTo>
                      <a:pt x="18" y="73"/>
                    </a:lnTo>
                    <a:lnTo>
                      <a:pt x="25" y="66"/>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8" y="75"/>
                    </a:moveTo>
                    <a:lnTo>
                      <a:pt x="46" y="76"/>
                    </a:lnTo>
                    <a:lnTo>
                      <a:pt x="44" y="76"/>
                    </a:lnTo>
                    <a:lnTo>
                      <a:pt x="44" y="66"/>
                    </a:lnTo>
                    <a:lnTo>
                      <a:pt x="48" y="75"/>
                    </a:lnTo>
                    <a:close/>
                    <a:moveTo>
                      <a:pt x="39" y="59"/>
                    </a:moveTo>
                    <a:lnTo>
                      <a:pt x="46" y="55"/>
                    </a:lnTo>
                    <a:lnTo>
                      <a:pt x="55" y="72"/>
                    </a:lnTo>
                    <a:lnTo>
                      <a:pt x="48" y="75"/>
                    </a:lnTo>
                    <a:lnTo>
                      <a:pt x="39" y="59"/>
                    </a:lnTo>
                    <a:close/>
                    <a:moveTo>
                      <a:pt x="57" y="71"/>
                    </a:moveTo>
                    <a:lnTo>
                      <a:pt x="56" y="72"/>
                    </a:lnTo>
                    <a:lnTo>
                      <a:pt x="55" y="72"/>
                    </a:lnTo>
                    <a:lnTo>
                      <a:pt x="50" y="63"/>
                    </a:lnTo>
                    <a:lnTo>
                      <a:pt x="57" y="71"/>
                    </a:lnTo>
                    <a:close/>
                    <a:moveTo>
                      <a:pt x="44" y="56"/>
                    </a:moveTo>
                    <a:lnTo>
                      <a:pt x="47" y="53"/>
                    </a:lnTo>
                    <a:lnTo>
                      <a:pt x="60" y="67"/>
                    </a:lnTo>
                    <a:lnTo>
                      <a:pt x="57" y="71"/>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69" name="Freeform 726">
                <a:extLst>
                  <a:ext uri="{FF2B5EF4-FFF2-40B4-BE49-F238E27FC236}">
                    <a16:creationId xmlns:a16="http://schemas.microsoft.com/office/drawing/2014/main" id="{1162192C-A36E-4518-8E7C-95AEE88865AA}"/>
                  </a:ext>
                </a:extLst>
              </p:cNvPr>
              <p:cNvSpPr>
                <a:spLocks/>
              </p:cNvSpPr>
              <p:nvPr/>
            </p:nvSpPr>
            <p:spPr bwMode="auto">
              <a:xfrm>
                <a:off x="3169" y="2340"/>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47"/>
                    </a:lnTo>
                    <a:lnTo>
                      <a:pt x="54" y="44"/>
                    </a:lnTo>
                    <a:lnTo>
                      <a:pt x="58" y="42"/>
                    </a:lnTo>
                    <a:lnTo>
                      <a:pt x="61" y="38"/>
                    </a:lnTo>
                    <a:lnTo>
                      <a:pt x="64" y="32"/>
                    </a:lnTo>
                    <a:lnTo>
                      <a:pt x="64" y="29"/>
                    </a:lnTo>
                    <a:lnTo>
                      <a:pt x="67" y="25"/>
                    </a:lnTo>
                    <a:lnTo>
                      <a:pt x="64" y="19"/>
                    </a:lnTo>
                    <a:lnTo>
                      <a:pt x="64" y="16"/>
                    </a:lnTo>
                    <a:lnTo>
                      <a:pt x="64" y="13"/>
                    </a:lnTo>
                    <a:lnTo>
                      <a:pt x="61" y="10"/>
                    </a:lnTo>
                    <a:lnTo>
                      <a:pt x="58" y="6"/>
                    </a:lnTo>
                    <a:lnTo>
                      <a:pt x="54" y="3"/>
                    </a:lnTo>
                    <a:lnTo>
                      <a:pt x="48" y="0"/>
                    </a:lnTo>
                    <a:lnTo>
                      <a:pt x="45" y="0"/>
                    </a:lnTo>
                    <a:lnTo>
                      <a:pt x="39" y="0"/>
                    </a:lnTo>
                    <a:lnTo>
                      <a:pt x="35" y="0"/>
                    </a:lnTo>
                    <a:lnTo>
                      <a:pt x="29" y="3"/>
                    </a:lnTo>
                    <a:lnTo>
                      <a:pt x="26" y="3"/>
                    </a:lnTo>
                    <a:lnTo>
                      <a:pt x="20" y="6"/>
                    </a:lnTo>
                    <a:lnTo>
                      <a:pt x="13" y="10"/>
                    </a:lnTo>
                    <a:lnTo>
                      <a:pt x="10" y="13"/>
                    </a:lnTo>
                    <a:lnTo>
                      <a:pt x="7" y="16"/>
                    </a:lnTo>
                    <a:lnTo>
                      <a:pt x="4" y="22"/>
                    </a:lnTo>
                    <a:lnTo>
                      <a:pt x="0" y="25"/>
                    </a:lnTo>
                    <a:lnTo>
                      <a:pt x="0" y="29"/>
                    </a:lnTo>
                    <a:lnTo>
                      <a:pt x="0" y="35"/>
                    </a:lnTo>
                    <a:lnTo>
                      <a:pt x="0" y="38"/>
                    </a:lnTo>
                    <a:lnTo>
                      <a:pt x="0" y="42"/>
                    </a:lnTo>
                    <a:lnTo>
                      <a:pt x="4" y="47"/>
                    </a:lnTo>
                    <a:lnTo>
                      <a:pt x="4" y="51"/>
                    </a:lnTo>
                    <a:lnTo>
                      <a:pt x="7" y="54"/>
                    </a:lnTo>
                    <a:lnTo>
                      <a:pt x="10" y="54"/>
                    </a:lnTo>
                    <a:lnTo>
                      <a:pt x="17" y="57"/>
                    </a:lnTo>
                    <a:lnTo>
                      <a:pt x="20" y="57"/>
                    </a:lnTo>
                    <a:lnTo>
                      <a:pt x="26"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0" name="Freeform 727">
                <a:extLst>
                  <a:ext uri="{FF2B5EF4-FFF2-40B4-BE49-F238E27FC236}">
                    <a16:creationId xmlns:a16="http://schemas.microsoft.com/office/drawing/2014/main" id="{C507674C-F484-4F0D-8419-028B87561BC9}"/>
                  </a:ext>
                </a:extLst>
              </p:cNvPr>
              <p:cNvSpPr>
                <a:spLocks noEditPoints="1"/>
              </p:cNvSpPr>
              <p:nvPr/>
            </p:nvSpPr>
            <p:spPr bwMode="auto">
              <a:xfrm>
                <a:off x="3167" y="2337"/>
                <a:ext cx="21" cy="20"/>
              </a:xfrm>
              <a:custGeom>
                <a:avLst/>
                <a:gdLst>
                  <a:gd name="T0" fmla="*/ 4 w 87"/>
                  <a:gd name="T1" fmla="*/ 4 h 77"/>
                  <a:gd name="T2" fmla="*/ 3 w 87"/>
                  <a:gd name="T3" fmla="*/ 3 h 77"/>
                  <a:gd name="T4" fmla="*/ 3 w 87"/>
                  <a:gd name="T5" fmla="*/ 3 h 77"/>
                  <a:gd name="T6" fmla="*/ 4 w 87"/>
                  <a:gd name="T7" fmla="*/ 4 h 77"/>
                  <a:gd name="T8" fmla="*/ 3 w 87"/>
                  <a:gd name="T9" fmla="*/ 3 h 77"/>
                  <a:gd name="T10" fmla="*/ 4 w 87"/>
                  <a:gd name="T11" fmla="*/ 3 h 77"/>
                  <a:gd name="T12" fmla="*/ 5 w 87"/>
                  <a:gd name="T13" fmla="*/ 3 h 77"/>
                  <a:gd name="T14" fmla="*/ 5 w 87"/>
                  <a:gd name="T15" fmla="*/ 3 h 77"/>
                  <a:gd name="T16" fmla="*/ 4 w 87"/>
                  <a:gd name="T17" fmla="*/ 3 h 77"/>
                  <a:gd name="T18" fmla="*/ 4 w 87"/>
                  <a:gd name="T19" fmla="*/ 2 h 77"/>
                  <a:gd name="T20" fmla="*/ 4 w 87"/>
                  <a:gd name="T21" fmla="*/ 3 h 77"/>
                  <a:gd name="T22" fmla="*/ 4 w 87"/>
                  <a:gd name="T23" fmla="*/ 2 h 77"/>
                  <a:gd name="T24" fmla="*/ 5 w 87"/>
                  <a:gd name="T25" fmla="*/ 2 h 77"/>
                  <a:gd name="T26" fmla="*/ 5 w 87"/>
                  <a:gd name="T27" fmla="*/ 2 h 77"/>
                  <a:gd name="T28" fmla="*/ 5 w 87"/>
                  <a:gd name="T29" fmla="*/ 1 h 77"/>
                  <a:gd name="T30" fmla="*/ 4 w 87"/>
                  <a:gd name="T31" fmla="*/ 1 h 77"/>
                  <a:gd name="T32" fmla="*/ 3 w 87"/>
                  <a:gd name="T33" fmla="*/ 2 h 77"/>
                  <a:gd name="T34" fmla="*/ 3 w 87"/>
                  <a:gd name="T35" fmla="*/ 2 h 77"/>
                  <a:gd name="T36" fmla="*/ 4 w 87"/>
                  <a:gd name="T37" fmla="*/ 1 h 77"/>
                  <a:gd name="T38" fmla="*/ 4 w 87"/>
                  <a:gd name="T39" fmla="*/ 0 h 77"/>
                  <a:gd name="T40" fmla="*/ 3 w 87"/>
                  <a:gd name="T41" fmla="*/ 0 h 77"/>
                  <a:gd name="T42" fmla="*/ 3 w 87"/>
                  <a:gd name="T43" fmla="*/ 1 h 77"/>
                  <a:gd name="T44" fmla="*/ 3 w 87"/>
                  <a:gd name="T45" fmla="*/ 0 h 77"/>
                  <a:gd name="T46" fmla="*/ 3 w 87"/>
                  <a:gd name="T47" fmla="*/ 0 h 77"/>
                  <a:gd name="T48" fmla="*/ 2 w 87"/>
                  <a:gd name="T49" fmla="*/ 0 h 77"/>
                  <a:gd name="T50" fmla="*/ 2 w 87"/>
                  <a:gd name="T51" fmla="*/ 2 h 77"/>
                  <a:gd name="T52" fmla="*/ 2 w 87"/>
                  <a:gd name="T53" fmla="*/ 2 h 77"/>
                  <a:gd name="T54" fmla="*/ 2 w 87"/>
                  <a:gd name="T55" fmla="*/ 0 h 77"/>
                  <a:gd name="T56" fmla="*/ 2 w 87"/>
                  <a:gd name="T57" fmla="*/ 0 h 77"/>
                  <a:gd name="T58" fmla="*/ 2 w 87"/>
                  <a:gd name="T59" fmla="*/ 2 h 77"/>
                  <a:gd name="T60" fmla="*/ 2 w 87"/>
                  <a:gd name="T61" fmla="*/ 2 h 77"/>
                  <a:gd name="T62" fmla="*/ 1 w 87"/>
                  <a:gd name="T63" fmla="*/ 1 h 77"/>
                  <a:gd name="T64" fmla="*/ 0 w 87"/>
                  <a:gd name="T65" fmla="*/ 1 h 77"/>
                  <a:gd name="T66" fmla="*/ 1 w 87"/>
                  <a:gd name="T67" fmla="*/ 2 h 77"/>
                  <a:gd name="T68" fmla="*/ 1 w 87"/>
                  <a:gd name="T69" fmla="*/ 2 h 77"/>
                  <a:gd name="T70" fmla="*/ 1 w 87"/>
                  <a:gd name="T71" fmla="*/ 3 h 77"/>
                  <a:gd name="T72" fmla="*/ 0 w 87"/>
                  <a:gd name="T73" fmla="*/ 2 h 77"/>
                  <a:gd name="T74" fmla="*/ 0 w 87"/>
                  <a:gd name="T75" fmla="*/ 3 h 77"/>
                  <a:gd name="T76" fmla="*/ 0 w 87"/>
                  <a:gd name="T77" fmla="*/ 3 h 77"/>
                  <a:gd name="T78" fmla="*/ 1 w 87"/>
                  <a:gd name="T79" fmla="*/ 3 h 77"/>
                  <a:gd name="T80" fmla="*/ 0 w 87"/>
                  <a:gd name="T81" fmla="*/ 4 h 77"/>
                  <a:gd name="T82" fmla="*/ 1 w 87"/>
                  <a:gd name="T83" fmla="*/ 4 h 77"/>
                  <a:gd name="T84" fmla="*/ 1 w 87"/>
                  <a:gd name="T85" fmla="*/ 4 h 77"/>
                  <a:gd name="T86" fmla="*/ 0 w 87"/>
                  <a:gd name="T87" fmla="*/ 4 h 77"/>
                  <a:gd name="T88" fmla="*/ 0 w 87"/>
                  <a:gd name="T89" fmla="*/ 4 h 77"/>
                  <a:gd name="T90" fmla="*/ 1 w 87"/>
                  <a:gd name="T91" fmla="*/ 5 h 77"/>
                  <a:gd name="T92" fmla="*/ 1 w 87"/>
                  <a:gd name="T93" fmla="*/ 4 h 77"/>
                  <a:gd name="T94" fmla="*/ 1 w 87"/>
                  <a:gd name="T95" fmla="*/ 4 h 77"/>
                  <a:gd name="T96" fmla="*/ 1 w 87"/>
                  <a:gd name="T97" fmla="*/ 5 h 77"/>
                  <a:gd name="T98" fmla="*/ 1 w 87"/>
                  <a:gd name="T99" fmla="*/ 5 h 77"/>
                  <a:gd name="T100" fmla="*/ 2 w 87"/>
                  <a:gd name="T101" fmla="*/ 4 h 77"/>
                  <a:gd name="T102" fmla="*/ 2 w 87"/>
                  <a:gd name="T103" fmla="*/ 4 h 77"/>
                  <a:gd name="T104" fmla="*/ 3 w 87"/>
                  <a:gd name="T105" fmla="*/ 5 h 77"/>
                  <a:gd name="T106" fmla="*/ 3 w 87"/>
                  <a:gd name="T107" fmla="*/ 4 h 77"/>
                  <a:gd name="T108" fmla="*/ 2 w 87"/>
                  <a:gd name="T109" fmla="*/ 4 h 77"/>
                  <a:gd name="T110" fmla="*/ 3 w 87"/>
                  <a:gd name="T111" fmla="*/ 4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7"/>
                  <a:gd name="T169" fmla="*/ 0 h 77"/>
                  <a:gd name="T170" fmla="*/ 87 w 87"/>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7" h="77">
                    <a:moveTo>
                      <a:pt x="50" y="52"/>
                    </a:moveTo>
                    <a:lnTo>
                      <a:pt x="56" y="50"/>
                    </a:lnTo>
                    <a:lnTo>
                      <a:pt x="64" y="66"/>
                    </a:lnTo>
                    <a:lnTo>
                      <a:pt x="58" y="69"/>
                    </a:lnTo>
                    <a:lnTo>
                      <a:pt x="50" y="52"/>
                    </a:lnTo>
                    <a:close/>
                    <a:moveTo>
                      <a:pt x="67" y="64"/>
                    </a:moveTo>
                    <a:lnTo>
                      <a:pt x="65" y="65"/>
                    </a:lnTo>
                    <a:lnTo>
                      <a:pt x="64" y="66"/>
                    </a:lnTo>
                    <a:lnTo>
                      <a:pt x="60" y="57"/>
                    </a:lnTo>
                    <a:lnTo>
                      <a:pt x="67" y="64"/>
                    </a:lnTo>
                    <a:close/>
                    <a:moveTo>
                      <a:pt x="53" y="51"/>
                    </a:moveTo>
                    <a:lnTo>
                      <a:pt x="57" y="47"/>
                    </a:lnTo>
                    <a:lnTo>
                      <a:pt x="70" y="62"/>
                    </a:lnTo>
                    <a:lnTo>
                      <a:pt x="67" y="64"/>
                    </a:lnTo>
                    <a:lnTo>
                      <a:pt x="53" y="51"/>
                    </a:lnTo>
                    <a:close/>
                    <a:moveTo>
                      <a:pt x="57" y="47"/>
                    </a:moveTo>
                    <a:lnTo>
                      <a:pt x="67" y="39"/>
                    </a:lnTo>
                    <a:lnTo>
                      <a:pt x="57" y="47"/>
                    </a:lnTo>
                    <a:lnTo>
                      <a:pt x="63" y="54"/>
                    </a:lnTo>
                    <a:lnTo>
                      <a:pt x="57" y="47"/>
                    </a:lnTo>
                    <a:close/>
                    <a:moveTo>
                      <a:pt x="57" y="47"/>
                    </a:moveTo>
                    <a:lnTo>
                      <a:pt x="60" y="44"/>
                    </a:lnTo>
                    <a:lnTo>
                      <a:pt x="73" y="58"/>
                    </a:lnTo>
                    <a:lnTo>
                      <a:pt x="70" y="62"/>
                    </a:lnTo>
                    <a:lnTo>
                      <a:pt x="57" y="47"/>
                    </a:lnTo>
                    <a:close/>
                    <a:moveTo>
                      <a:pt x="60" y="44"/>
                    </a:moveTo>
                    <a:lnTo>
                      <a:pt x="63" y="42"/>
                    </a:lnTo>
                    <a:lnTo>
                      <a:pt x="76" y="55"/>
                    </a:lnTo>
                    <a:lnTo>
                      <a:pt x="73" y="58"/>
                    </a:lnTo>
                    <a:lnTo>
                      <a:pt x="60" y="44"/>
                    </a:lnTo>
                    <a:close/>
                    <a:moveTo>
                      <a:pt x="79" y="53"/>
                    </a:moveTo>
                    <a:lnTo>
                      <a:pt x="78" y="54"/>
                    </a:lnTo>
                    <a:lnTo>
                      <a:pt x="76" y="55"/>
                    </a:lnTo>
                    <a:lnTo>
                      <a:pt x="70" y="48"/>
                    </a:lnTo>
                    <a:lnTo>
                      <a:pt x="79" y="53"/>
                    </a:lnTo>
                    <a:close/>
                    <a:moveTo>
                      <a:pt x="61" y="44"/>
                    </a:moveTo>
                    <a:lnTo>
                      <a:pt x="64" y="37"/>
                    </a:lnTo>
                    <a:lnTo>
                      <a:pt x="82" y="46"/>
                    </a:lnTo>
                    <a:lnTo>
                      <a:pt x="79" y="53"/>
                    </a:lnTo>
                    <a:lnTo>
                      <a:pt x="61" y="44"/>
                    </a:lnTo>
                    <a:close/>
                    <a:moveTo>
                      <a:pt x="83" y="42"/>
                    </a:moveTo>
                    <a:lnTo>
                      <a:pt x="83" y="44"/>
                    </a:lnTo>
                    <a:lnTo>
                      <a:pt x="82" y="46"/>
                    </a:lnTo>
                    <a:lnTo>
                      <a:pt x="73" y="42"/>
                    </a:lnTo>
                    <a:lnTo>
                      <a:pt x="83" y="42"/>
                    </a:lnTo>
                    <a:close/>
                    <a:moveTo>
                      <a:pt x="63" y="42"/>
                    </a:moveTo>
                    <a:lnTo>
                      <a:pt x="63" y="39"/>
                    </a:lnTo>
                    <a:lnTo>
                      <a:pt x="83" y="39"/>
                    </a:lnTo>
                    <a:lnTo>
                      <a:pt x="83" y="42"/>
                    </a:lnTo>
                    <a:lnTo>
                      <a:pt x="63" y="42"/>
                    </a:lnTo>
                    <a:close/>
                    <a:moveTo>
                      <a:pt x="63" y="39"/>
                    </a:moveTo>
                    <a:lnTo>
                      <a:pt x="63" y="35"/>
                    </a:lnTo>
                    <a:lnTo>
                      <a:pt x="67" y="32"/>
                    </a:lnTo>
                    <a:lnTo>
                      <a:pt x="73" y="39"/>
                    </a:lnTo>
                    <a:lnTo>
                      <a:pt x="63" y="39"/>
                    </a:lnTo>
                    <a:close/>
                    <a:moveTo>
                      <a:pt x="67" y="32"/>
                    </a:moveTo>
                    <a:lnTo>
                      <a:pt x="70" y="29"/>
                    </a:lnTo>
                    <a:lnTo>
                      <a:pt x="83" y="42"/>
                    </a:lnTo>
                    <a:lnTo>
                      <a:pt x="80" y="45"/>
                    </a:lnTo>
                    <a:lnTo>
                      <a:pt x="67" y="32"/>
                    </a:lnTo>
                    <a:close/>
                    <a:moveTo>
                      <a:pt x="84" y="31"/>
                    </a:moveTo>
                    <a:lnTo>
                      <a:pt x="87" y="37"/>
                    </a:lnTo>
                    <a:lnTo>
                      <a:pt x="83" y="42"/>
                    </a:lnTo>
                    <a:lnTo>
                      <a:pt x="76" y="35"/>
                    </a:lnTo>
                    <a:lnTo>
                      <a:pt x="84" y="31"/>
                    </a:lnTo>
                    <a:close/>
                    <a:moveTo>
                      <a:pt x="68" y="40"/>
                    </a:moveTo>
                    <a:lnTo>
                      <a:pt x="64" y="33"/>
                    </a:lnTo>
                    <a:lnTo>
                      <a:pt x="82" y="25"/>
                    </a:lnTo>
                    <a:lnTo>
                      <a:pt x="84" y="31"/>
                    </a:lnTo>
                    <a:lnTo>
                      <a:pt x="68" y="40"/>
                    </a:lnTo>
                    <a:close/>
                    <a:moveTo>
                      <a:pt x="64" y="33"/>
                    </a:moveTo>
                    <a:lnTo>
                      <a:pt x="63" y="31"/>
                    </a:lnTo>
                    <a:lnTo>
                      <a:pt x="63" y="29"/>
                    </a:lnTo>
                    <a:lnTo>
                      <a:pt x="73" y="29"/>
                    </a:lnTo>
                    <a:lnTo>
                      <a:pt x="64" y="33"/>
                    </a:lnTo>
                    <a:close/>
                    <a:moveTo>
                      <a:pt x="63" y="29"/>
                    </a:moveTo>
                    <a:lnTo>
                      <a:pt x="63" y="26"/>
                    </a:lnTo>
                    <a:lnTo>
                      <a:pt x="83" y="26"/>
                    </a:lnTo>
                    <a:lnTo>
                      <a:pt x="83" y="29"/>
                    </a:lnTo>
                    <a:lnTo>
                      <a:pt x="63" y="29"/>
                    </a:lnTo>
                    <a:close/>
                    <a:moveTo>
                      <a:pt x="63" y="26"/>
                    </a:moveTo>
                    <a:lnTo>
                      <a:pt x="63" y="23"/>
                    </a:lnTo>
                    <a:lnTo>
                      <a:pt x="83" y="23"/>
                    </a:lnTo>
                    <a:lnTo>
                      <a:pt x="83" y="26"/>
                    </a:lnTo>
                    <a:lnTo>
                      <a:pt x="63" y="26"/>
                    </a:lnTo>
                    <a:close/>
                    <a:moveTo>
                      <a:pt x="80" y="16"/>
                    </a:moveTo>
                    <a:lnTo>
                      <a:pt x="83" y="19"/>
                    </a:lnTo>
                    <a:lnTo>
                      <a:pt x="83" y="23"/>
                    </a:lnTo>
                    <a:lnTo>
                      <a:pt x="73" y="23"/>
                    </a:lnTo>
                    <a:lnTo>
                      <a:pt x="80" y="16"/>
                    </a:lnTo>
                    <a:close/>
                    <a:moveTo>
                      <a:pt x="67" y="30"/>
                    </a:moveTo>
                    <a:lnTo>
                      <a:pt x="63" y="26"/>
                    </a:lnTo>
                    <a:lnTo>
                      <a:pt x="76" y="13"/>
                    </a:lnTo>
                    <a:lnTo>
                      <a:pt x="80" y="16"/>
                    </a:lnTo>
                    <a:lnTo>
                      <a:pt x="67" y="30"/>
                    </a:lnTo>
                    <a:close/>
                    <a:moveTo>
                      <a:pt x="76" y="13"/>
                    </a:moveTo>
                    <a:lnTo>
                      <a:pt x="86" y="22"/>
                    </a:lnTo>
                    <a:lnTo>
                      <a:pt x="76" y="13"/>
                    </a:lnTo>
                    <a:lnTo>
                      <a:pt x="70" y="20"/>
                    </a:lnTo>
                    <a:lnTo>
                      <a:pt x="76" y="13"/>
                    </a:lnTo>
                    <a:close/>
                    <a:moveTo>
                      <a:pt x="63" y="26"/>
                    </a:moveTo>
                    <a:lnTo>
                      <a:pt x="60" y="23"/>
                    </a:lnTo>
                    <a:lnTo>
                      <a:pt x="73" y="10"/>
                    </a:lnTo>
                    <a:lnTo>
                      <a:pt x="76" y="13"/>
                    </a:lnTo>
                    <a:lnTo>
                      <a:pt x="63" y="26"/>
                    </a:lnTo>
                    <a:close/>
                    <a:moveTo>
                      <a:pt x="60" y="23"/>
                    </a:moveTo>
                    <a:lnTo>
                      <a:pt x="60" y="23"/>
                    </a:lnTo>
                    <a:lnTo>
                      <a:pt x="67" y="16"/>
                    </a:lnTo>
                    <a:lnTo>
                      <a:pt x="60" y="23"/>
                    </a:lnTo>
                    <a:close/>
                    <a:moveTo>
                      <a:pt x="60" y="23"/>
                    </a:moveTo>
                    <a:lnTo>
                      <a:pt x="57" y="20"/>
                    </a:lnTo>
                    <a:lnTo>
                      <a:pt x="70" y="7"/>
                    </a:lnTo>
                    <a:lnTo>
                      <a:pt x="73" y="10"/>
                    </a:lnTo>
                    <a:lnTo>
                      <a:pt x="60" y="23"/>
                    </a:lnTo>
                    <a:close/>
                    <a:moveTo>
                      <a:pt x="68" y="4"/>
                    </a:moveTo>
                    <a:lnTo>
                      <a:pt x="69" y="5"/>
                    </a:lnTo>
                    <a:lnTo>
                      <a:pt x="70" y="7"/>
                    </a:lnTo>
                    <a:lnTo>
                      <a:pt x="63" y="13"/>
                    </a:lnTo>
                    <a:lnTo>
                      <a:pt x="68" y="4"/>
                    </a:lnTo>
                    <a:close/>
                    <a:moveTo>
                      <a:pt x="59" y="22"/>
                    </a:moveTo>
                    <a:lnTo>
                      <a:pt x="53" y="19"/>
                    </a:lnTo>
                    <a:lnTo>
                      <a:pt x="61" y="1"/>
                    </a:lnTo>
                    <a:lnTo>
                      <a:pt x="68" y="4"/>
                    </a:lnTo>
                    <a:lnTo>
                      <a:pt x="59" y="22"/>
                    </a:lnTo>
                    <a:close/>
                    <a:moveTo>
                      <a:pt x="57" y="0"/>
                    </a:moveTo>
                    <a:lnTo>
                      <a:pt x="59" y="0"/>
                    </a:lnTo>
                    <a:lnTo>
                      <a:pt x="61" y="1"/>
                    </a:lnTo>
                    <a:lnTo>
                      <a:pt x="57" y="10"/>
                    </a:lnTo>
                    <a:lnTo>
                      <a:pt x="57" y="0"/>
                    </a:lnTo>
                    <a:close/>
                    <a:moveTo>
                      <a:pt x="57" y="20"/>
                    </a:moveTo>
                    <a:lnTo>
                      <a:pt x="54" y="20"/>
                    </a:lnTo>
                    <a:lnTo>
                      <a:pt x="54" y="0"/>
                    </a:lnTo>
                    <a:lnTo>
                      <a:pt x="57" y="0"/>
                    </a:lnTo>
                    <a:lnTo>
                      <a:pt x="57" y="20"/>
                    </a:lnTo>
                    <a:close/>
                    <a:moveTo>
                      <a:pt x="54" y="20"/>
                    </a:moveTo>
                    <a:lnTo>
                      <a:pt x="48" y="20"/>
                    </a:lnTo>
                    <a:lnTo>
                      <a:pt x="48" y="0"/>
                    </a:lnTo>
                    <a:lnTo>
                      <a:pt x="54" y="0"/>
                    </a:lnTo>
                    <a:lnTo>
                      <a:pt x="54" y="20"/>
                    </a:lnTo>
                    <a:close/>
                    <a:moveTo>
                      <a:pt x="48" y="20"/>
                    </a:moveTo>
                    <a:lnTo>
                      <a:pt x="44" y="20"/>
                    </a:lnTo>
                    <a:lnTo>
                      <a:pt x="44" y="0"/>
                    </a:lnTo>
                    <a:lnTo>
                      <a:pt x="48" y="0"/>
                    </a:lnTo>
                    <a:lnTo>
                      <a:pt x="48" y="20"/>
                    </a:lnTo>
                    <a:close/>
                    <a:moveTo>
                      <a:pt x="40" y="1"/>
                    </a:moveTo>
                    <a:lnTo>
                      <a:pt x="42" y="0"/>
                    </a:lnTo>
                    <a:lnTo>
                      <a:pt x="44" y="0"/>
                    </a:lnTo>
                    <a:lnTo>
                      <a:pt x="44" y="10"/>
                    </a:lnTo>
                    <a:lnTo>
                      <a:pt x="40" y="1"/>
                    </a:lnTo>
                    <a:close/>
                    <a:moveTo>
                      <a:pt x="49" y="19"/>
                    </a:moveTo>
                    <a:lnTo>
                      <a:pt x="42" y="22"/>
                    </a:lnTo>
                    <a:lnTo>
                      <a:pt x="33" y="4"/>
                    </a:lnTo>
                    <a:lnTo>
                      <a:pt x="40" y="1"/>
                    </a:lnTo>
                    <a:lnTo>
                      <a:pt x="49" y="19"/>
                    </a:lnTo>
                    <a:close/>
                    <a:moveTo>
                      <a:pt x="42" y="22"/>
                    </a:moveTo>
                    <a:lnTo>
                      <a:pt x="40" y="23"/>
                    </a:lnTo>
                    <a:lnTo>
                      <a:pt x="38" y="23"/>
                    </a:lnTo>
                    <a:lnTo>
                      <a:pt x="38" y="13"/>
                    </a:lnTo>
                    <a:lnTo>
                      <a:pt x="42" y="22"/>
                    </a:lnTo>
                    <a:close/>
                    <a:moveTo>
                      <a:pt x="38" y="23"/>
                    </a:moveTo>
                    <a:lnTo>
                      <a:pt x="35" y="23"/>
                    </a:lnTo>
                    <a:lnTo>
                      <a:pt x="35" y="3"/>
                    </a:lnTo>
                    <a:lnTo>
                      <a:pt x="38" y="3"/>
                    </a:lnTo>
                    <a:lnTo>
                      <a:pt x="38" y="23"/>
                    </a:lnTo>
                    <a:close/>
                    <a:moveTo>
                      <a:pt x="30" y="4"/>
                    </a:moveTo>
                    <a:lnTo>
                      <a:pt x="32" y="3"/>
                    </a:lnTo>
                    <a:lnTo>
                      <a:pt x="35" y="3"/>
                    </a:lnTo>
                    <a:lnTo>
                      <a:pt x="35" y="13"/>
                    </a:lnTo>
                    <a:lnTo>
                      <a:pt x="30" y="4"/>
                    </a:lnTo>
                    <a:close/>
                    <a:moveTo>
                      <a:pt x="39" y="22"/>
                    </a:moveTo>
                    <a:lnTo>
                      <a:pt x="32" y="25"/>
                    </a:lnTo>
                    <a:lnTo>
                      <a:pt x="25" y="8"/>
                    </a:lnTo>
                    <a:lnTo>
                      <a:pt x="30" y="4"/>
                    </a:lnTo>
                    <a:lnTo>
                      <a:pt x="39" y="22"/>
                    </a:lnTo>
                    <a:close/>
                    <a:moveTo>
                      <a:pt x="32" y="25"/>
                    </a:moveTo>
                    <a:lnTo>
                      <a:pt x="27" y="27"/>
                    </a:lnTo>
                    <a:lnTo>
                      <a:pt x="18" y="11"/>
                    </a:lnTo>
                    <a:lnTo>
                      <a:pt x="25" y="8"/>
                    </a:lnTo>
                    <a:lnTo>
                      <a:pt x="32" y="25"/>
                    </a:lnTo>
                    <a:close/>
                    <a:moveTo>
                      <a:pt x="16" y="13"/>
                    </a:moveTo>
                    <a:lnTo>
                      <a:pt x="17" y="12"/>
                    </a:lnTo>
                    <a:lnTo>
                      <a:pt x="18" y="11"/>
                    </a:lnTo>
                    <a:lnTo>
                      <a:pt x="22" y="20"/>
                    </a:lnTo>
                    <a:lnTo>
                      <a:pt x="16" y="13"/>
                    </a:lnTo>
                    <a:close/>
                    <a:moveTo>
                      <a:pt x="29" y="26"/>
                    </a:moveTo>
                    <a:lnTo>
                      <a:pt x="26" y="30"/>
                    </a:lnTo>
                    <a:lnTo>
                      <a:pt x="13" y="16"/>
                    </a:lnTo>
                    <a:lnTo>
                      <a:pt x="16" y="13"/>
                    </a:lnTo>
                    <a:lnTo>
                      <a:pt x="29" y="26"/>
                    </a:lnTo>
                    <a:close/>
                    <a:moveTo>
                      <a:pt x="13" y="16"/>
                    </a:moveTo>
                    <a:lnTo>
                      <a:pt x="13" y="16"/>
                    </a:lnTo>
                    <a:lnTo>
                      <a:pt x="19" y="23"/>
                    </a:lnTo>
                    <a:lnTo>
                      <a:pt x="13" y="16"/>
                    </a:lnTo>
                    <a:close/>
                    <a:moveTo>
                      <a:pt x="26" y="30"/>
                    </a:moveTo>
                    <a:lnTo>
                      <a:pt x="22" y="33"/>
                    </a:lnTo>
                    <a:lnTo>
                      <a:pt x="9" y="19"/>
                    </a:lnTo>
                    <a:lnTo>
                      <a:pt x="13" y="16"/>
                    </a:lnTo>
                    <a:lnTo>
                      <a:pt x="26" y="30"/>
                    </a:lnTo>
                    <a:close/>
                    <a:moveTo>
                      <a:pt x="7" y="22"/>
                    </a:moveTo>
                    <a:lnTo>
                      <a:pt x="8" y="21"/>
                    </a:lnTo>
                    <a:lnTo>
                      <a:pt x="9" y="19"/>
                    </a:lnTo>
                    <a:lnTo>
                      <a:pt x="16" y="26"/>
                    </a:lnTo>
                    <a:lnTo>
                      <a:pt x="7" y="22"/>
                    </a:lnTo>
                    <a:close/>
                    <a:moveTo>
                      <a:pt x="25" y="30"/>
                    </a:moveTo>
                    <a:lnTo>
                      <a:pt x="21" y="36"/>
                    </a:lnTo>
                    <a:lnTo>
                      <a:pt x="4" y="27"/>
                    </a:lnTo>
                    <a:lnTo>
                      <a:pt x="7" y="22"/>
                    </a:lnTo>
                    <a:lnTo>
                      <a:pt x="25" y="30"/>
                    </a:lnTo>
                    <a:close/>
                    <a:moveTo>
                      <a:pt x="21" y="36"/>
                    </a:moveTo>
                    <a:lnTo>
                      <a:pt x="20" y="37"/>
                    </a:lnTo>
                    <a:lnTo>
                      <a:pt x="19" y="39"/>
                    </a:lnTo>
                    <a:lnTo>
                      <a:pt x="13" y="32"/>
                    </a:lnTo>
                    <a:lnTo>
                      <a:pt x="21" y="36"/>
                    </a:lnTo>
                    <a:close/>
                    <a:moveTo>
                      <a:pt x="19" y="39"/>
                    </a:moveTo>
                    <a:lnTo>
                      <a:pt x="16" y="42"/>
                    </a:lnTo>
                    <a:lnTo>
                      <a:pt x="3" y="29"/>
                    </a:lnTo>
                    <a:lnTo>
                      <a:pt x="6" y="25"/>
                    </a:lnTo>
                    <a:lnTo>
                      <a:pt x="19" y="39"/>
                    </a:lnTo>
                    <a:close/>
                    <a:moveTo>
                      <a:pt x="0" y="35"/>
                    </a:moveTo>
                    <a:lnTo>
                      <a:pt x="0" y="32"/>
                    </a:lnTo>
                    <a:lnTo>
                      <a:pt x="3" y="29"/>
                    </a:lnTo>
                    <a:lnTo>
                      <a:pt x="9" y="35"/>
                    </a:lnTo>
                    <a:lnTo>
                      <a:pt x="0" y="35"/>
                    </a:lnTo>
                    <a:close/>
                    <a:moveTo>
                      <a:pt x="19" y="35"/>
                    </a:moveTo>
                    <a:lnTo>
                      <a:pt x="19" y="39"/>
                    </a:lnTo>
                    <a:lnTo>
                      <a:pt x="0" y="39"/>
                    </a:lnTo>
                    <a:lnTo>
                      <a:pt x="0" y="35"/>
                    </a:lnTo>
                    <a:lnTo>
                      <a:pt x="19" y="35"/>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0" y="55"/>
                    </a:moveTo>
                    <a:lnTo>
                      <a:pt x="0" y="54"/>
                    </a:lnTo>
                    <a:lnTo>
                      <a:pt x="0" y="52"/>
                    </a:lnTo>
                    <a:lnTo>
                      <a:pt x="9" y="52"/>
                    </a:lnTo>
                    <a:lnTo>
                      <a:pt x="0" y="55"/>
                    </a:lnTo>
                    <a:close/>
                    <a:moveTo>
                      <a:pt x="18" y="47"/>
                    </a:moveTo>
                    <a:lnTo>
                      <a:pt x="21" y="53"/>
                    </a:lnTo>
                    <a:lnTo>
                      <a:pt x="4" y="62"/>
                    </a:lnTo>
                    <a:lnTo>
                      <a:pt x="0" y="55"/>
                    </a:lnTo>
                    <a:lnTo>
                      <a:pt x="18" y="47"/>
                    </a:lnTo>
                    <a:close/>
                    <a:moveTo>
                      <a:pt x="21" y="53"/>
                    </a:moveTo>
                    <a:lnTo>
                      <a:pt x="22" y="55"/>
                    </a:lnTo>
                    <a:lnTo>
                      <a:pt x="22" y="57"/>
                    </a:lnTo>
                    <a:lnTo>
                      <a:pt x="13" y="57"/>
                    </a:lnTo>
                    <a:lnTo>
                      <a:pt x="21" y="53"/>
                    </a:lnTo>
                    <a:close/>
                    <a:moveTo>
                      <a:pt x="22" y="57"/>
                    </a:moveTo>
                    <a:lnTo>
                      <a:pt x="22" y="61"/>
                    </a:lnTo>
                    <a:lnTo>
                      <a:pt x="3" y="61"/>
                    </a:lnTo>
                    <a:lnTo>
                      <a:pt x="3" y="57"/>
                    </a:lnTo>
                    <a:lnTo>
                      <a:pt x="22" y="57"/>
                    </a:lnTo>
                    <a:close/>
                    <a:moveTo>
                      <a:pt x="6" y="67"/>
                    </a:moveTo>
                    <a:lnTo>
                      <a:pt x="3" y="65"/>
                    </a:lnTo>
                    <a:lnTo>
                      <a:pt x="3" y="61"/>
                    </a:lnTo>
                    <a:lnTo>
                      <a:pt x="13" y="61"/>
                    </a:lnTo>
                    <a:lnTo>
                      <a:pt x="6" y="67"/>
                    </a:lnTo>
                    <a:close/>
                    <a:moveTo>
                      <a:pt x="19" y="54"/>
                    </a:moveTo>
                    <a:lnTo>
                      <a:pt x="22" y="57"/>
                    </a:lnTo>
                    <a:lnTo>
                      <a:pt x="9" y="70"/>
                    </a:lnTo>
                    <a:lnTo>
                      <a:pt x="6" y="67"/>
                    </a:lnTo>
                    <a:lnTo>
                      <a:pt x="19" y="54"/>
                    </a:lnTo>
                    <a:close/>
                    <a:moveTo>
                      <a:pt x="16" y="74"/>
                    </a:moveTo>
                    <a:lnTo>
                      <a:pt x="11" y="74"/>
                    </a:lnTo>
                    <a:lnTo>
                      <a:pt x="9" y="70"/>
                    </a:lnTo>
                    <a:lnTo>
                      <a:pt x="16" y="64"/>
                    </a:lnTo>
                    <a:lnTo>
                      <a:pt x="16" y="74"/>
                    </a:lnTo>
                    <a:close/>
                    <a:moveTo>
                      <a:pt x="16" y="54"/>
                    </a:moveTo>
                    <a:lnTo>
                      <a:pt x="19" y="54"/>
                    </a:lnTo>
                    <a:lnTo>
                      <a:pt x="19" y="74"/>
                    </a:lnTo>
                    <a:lnTo>
                      <a:pt x="16" y="74"/>
                    </a:lnTo>
                    <a:lnTo>
                      <a:pt x="16" y="54"/>
                    </a:lnTo>
                    <a:close/>
                    <a:moveTo>
                      <a:pt x="19" y="54"/>
                    </a:moveTo>
                    <a:lnTo>
                      <a:pt x="21" y="54"/>
                    </a:lnTo>
                    <a:lnTo>
                      <a:pt x="24" y="55"/>
                    </a:lnTo>
                    <a:lnTo>
                      <a:pt x="19" y="64"/>
                    </a:lnTo>
                    <a:lnTo>
                      <a:pt x="19" y="54"/>
                    </a:lnTo>
                    <a:close/>
                    <a:moveTo>
                      <a:pt x="24" y="55"/>
                    </a:moveTo>
                    <a:lnTo>
                      <a:pt x="29" y="58"/>
                    </a:lnTo>
                    <a:lnTo>
                      <a:pt x="21" y="76"/>
                    </a:lnTo>
                    <a:lnTo>
                      <a:pt x="15" y="73"/>
                    </a:lnTo>
                    <a:lnTo>
                      <a:pt x="24" y="55"/>
                    </a:lnTo>
                    <a:close/>
                    <a:moveTo>
                      <a:pt x="26" y="77"/>
                    </a:moveTo>
                    <a:lnTo>
                      <a:pt x="24" y="77"/>
                    </a:lnTo>
                    <a:lnTo>
                      <a:pt x="21" y="76"/>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38" y="57"/>
                    </a:lnTo>
                    <a:lnTo>
                      <a:pt x="38" y="77"/>
                    </a:lnTo>
                    <a:lnTo>
                      <a:pt x="35" y="77"/>
                    </a:lnTo>
                    <a:lnTo>
                      <a:pt x="35" y="57"/>
                    </a:lnTo>
                    <a:close/>
                    <a:moveTo>
                      <a:pt x="38" y="57"/>
                    </a:moveTo>
                    <a:lnTo>
                      <a:pt x="44" y="57"/>
                    </a:lnTo>
                    <a:lnTo>
                      <a:pt x="44" y="77"/>
                    </a:lnTo>
                    <a:lnTo>
                      <a:pt x="38" y="77"/>
                    </a:lnTo>
                    <a:lnTo>
                      <a:pt x="38" y="57"/>
                    </a:lnTo>
                    <a:close/>
                    <a:moveTo>
                      <a:pt x="49" y="76"/>
                    </a:moveTo>
                    <a:lnTo>
                      <a:pt x="47" y="77"/>
                    </a:lnTo>
                    <a:lnTo>
                      <a:pt x="44" y="77"/>
                    </a:lnTo>
                    <a:lnTo>
                      <a:pt x="44" y="67"/>
                    </a:lnTo>
                    <a:lnTo>
                      <a:pt x="49" y="76"/>
                    </a:lnTo>
                    <a:close/>
                    <a:moveTo>
                      <a:pt x="40" y="58"/>
                    </a:moveTo>
                    <a:lnTo>
                      <a:pt x="47" y="55"/>
                    </a:lnTo>
                    <a:lnTo>
                      <a:pt x="56" y="73"/>
                    </a:lnTo>
                    <a:lnTo>
                      <a:pt x="49" y="76"/>
                    </a:lnTo>
                    <a:lnTo>
                      <a:pt x="40" y="58"/>
                    </a:lnTo>
                    <a:close/>
                    <a:moveTo>
                      <a:pt x="58" y="70"/>
                    </a:moveTo>
                    <a:lnTo>
                      <a:pt x="57" y="72"/>
                    </a:lnTo>
                    <a:lnTo>
                      <a:pt x="56" y="73"/>
                    </a:lnTo>
                    <a:lnTo>
                      <a:pt x="51" y="64"/>
                    </a:lnTo>
                    <a:lnTo>
                      <a:pt x="58" y="70"/>
                    </a:lnTo>
                    <a:close/>
                    <a:moveTo>
                      <a:pt x="44" y="57"/>
                    </a:moveTo>
                    <a:lnTo>
                      <a:pt x="47"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1" name="Freeform 728">
                <a:extLst>
                  <a:ext uri="{FF2B5EF4-FFF2-40B4-BE49-F238E27FC236}">
                    <a16:creationId xmlns:a16="http://schemas.microsoft.com/office/drawing/2014/main" id="{CEEEEE7D-A2B9-43AC-96EC-222EE32C6A69}"/>
                  </a:ext>
                </a:extLst>
              </p:cNvPr>
              <p:cNvSpPr>
                <a:spLocks/>
              </p:cNvSpPr>
              <p:nvPr/>
            </p:nvSpPr>
            <p:spPr bwMode="auto">
              <a:xfrm>
                <a:off x="3218" y="2312"/>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1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1"/>
                    </a:moveTo>
                    <a:lnTo>
                      <a:pt x="50" y="48"/>
                    </a:lnTo>
                    <a:lnTo>
                      <a:pt x="54" y="46"/>
                    </a:lnTo>
                    <a:lnTo>
                      <a:pt x="57" y="42"/>
                    </a:lnTo>
                    <a:lnTo>
                      <a:pt x="60" y="36"/>
                    </a:lnTo>
                    <a:lnTo>
                      <a:pt x="63" y="32"/>
                    </a:lnTo>
                    <a:lnTo>
                      <a:pt x="66" y="29"/>
                    </a:lnTo>
                    <a:lnTo>
                      <a:pt x="66" y="23"/>
                    </a:lnTo>
                    <a:lnTo>
                      <a:pt x="66" y="20"/>
                    </a:lnTo>
                    <a:lnTo>
                      <a:pt x="66" y="17"/>
                    </a:lnTo>
                    <a:lnTo>
                      <a:pt x="63" y="10"/>
                    </a:lnTo>
                    <a:lnTo>
                      <a:pt x="60" y="7"/>
                    </a:lnTo>
                    <a:lnTo>
                      <a:pt x="57" y="4"/>
                    </a:lnTo>
                    <a:lnTo>
                      <a:pt x="54" y="4"/>
                    </a:lnTo>
                    <a:lnTo>
                      <a:pt x="50" y="0"/>
                    </a:lnTo>
                    <a:lnTo>
                      <a:pt x="44" y="0"/>
                    </a:lnTo>
                    <a:lnTo>
                      <a:pt x="40" y="0"/>
                    </a:lnTo>
                    <a:lnTo>
                      <a:pt x="35" y="0"/>
                    </a:lnTo>
                    <a:lnTo>
                      <a:pt x="28" y="0"/>
                    </a:lnTo>
                    <a:lnTo>
                      <a:pt x="25" y="4"/>
                    </a:lnTo>
                    <a:lnTo>
                      <a:pt x="18" y="7"/>
                    </a:lnTo>
                    <a:lnTo>
                      <a:pt x="15" y="10"/>
                    </a:lnTo>
                    <a:lnTo>
                      <a:pt x="9" y="14"/>
                    </a:lnTo>
                    <a:lnTo>
                      <a:pt x="6" y="17"/>
                    </a:lnTo>
                    <a:lnTo>
                      <a:pt x="3" y="20"/>
                    </a:lnTo>
                    <a:lnTo>
                      <a:pt x="3" y="26"/>
                    </a:lnTo>
                    <a:lnTo>
                      <a:pt x="0" y="29"/>
                    </a:lnTo>
                    <a:lnTo>
                      <a:pt x="0" y="36"/>
                    </a:lnTo>
                    <a:lnTo>
                      <a:pt x="0" y="39"/>
                    </a:lnTo>
                    <a:lnTo>
                      <a:pt x="0" y="42"/>
                    </a:lnTo>
                    <a:lnTo>
                      <a:pt x="3" y="46"/>
                    </a:lnTo>
                    <a:lnTo>
                      <a:pt x="6" y="51"/>
                    </a:lnTo>
                    <a:lnTo>
                      <a:pt x="9" y="51"/>
                    </a:lnTo>
                    <a:lnTo>
                      <a:pt x="12" y="55"/>
                    </a:lnTo>
                    <a:lnTo>
                      <a:pt x="15" y="58"/>
                    </a:lnTo>
                    <a:lnTo>
                      <a:pt x="22" y="58"/>
                    </a:lnTo>
                    <a:lnTo>
                      <a:pt x="25" y="58"/>
                    </a:lnTo>
                    <a:lnTo>
                      <a:pt x="32" y="58"/>
                    </a:lnTo>
                    <a:lnTo>
                      <a:pt x="35" y="55"/>
                    </a:lnTo>
                    <a:lnTo>
                      <a:pt x="40" y="55"/>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2" name="Freeform 729">
                <a:extLst>
                  <a:ext uri="{FF2B5EF4-FFF2-40B4-BE49-F238E27FC236}">
                    <a16:creationId xmlns:a16="http://schemas.microsoft.com/office/drawing/2014/main" id="{59DA2E2F-7D88-48C4-AF9F-2AF45D5716C4}"/>
                  </a:ext>
                </a:extLst>
              </p:cNvPr>
              <p:cNvSpPr>
                <a:spLocks noEditPoints="1"/>
              </p:cNvSpPr>
              <p:nvPr/>
            </p:nvSpPr>
            <p:spPr bwMode="auto">
              <a:xfrm>
                <a:off x="3216" y="2310"/>
                <a:ext cx="22" cy="19"/>
              </a:xfrm>
              <a:custGeom>
                <a:avLst/>
                <a:gdLst>
                  <a:gd name="T0" fmla="*/ 3 w 89"/>
                  <a:gd name="T1" fmla="*/ 3 h 76"/>
                  <a:gd name="T2" fmla="*/ 4 w 89"/>
                  <a:gd name="T3" fmla="*/ 4 h 76"/>
                  <a:gd name="T4" fmla="*/ 4 w 89"/>
                  <a:gd name="T5" fmla="*/ 4 h 76"/>
                  <a:gd name="T6" fmla="*/ 4 w 89"/>
                  <a:gd name="T7" fmla="*/ 3 h 76"/>
                  <a:gd name="T8" fmla="*/ 3 w 89"/>
                  <a:gd name="T9" fmla="*/ 3 h 76"/>
                  <a:gd name="T10" fmla="*/ 4 w 89"/>
                  <a:gd name="T11" fmla="*/ 2 h 76"/>
                  <a:gd name="T12" fmla="*/ 5 w 89"/>
                  <a:gd name="T13" fmla="*/ 3 h 76"/>
                  <a:gd name="T14" fmla="*/ 5 w 89"/>
                  <a:gd name="T15" fmla="*/ 3 h 76"/>
                  <a:gd name="T16" fmla="*/ 5 w 89"/>
                  <a:gd name="T17" fmla="*/ 2 h 76"/>
                  <a:gd name="T18" fmla="*/ 4 w 89"/>
                  <a:gd name="T19" fmla="*/ 2 h 76"/>
                  <a:gd name="T20" fmla="*/ 4 w 89"/>
                  <a:gd name="T21" fmla="*/ 2 h 76"/>
                  <a:gd name="T22" fmla="*/ 5 w 89"/>
                  <a:gd name="T23" fmla="*/ 2 h 76"/>
                  <a:gd name="T24" fmla="*/ 5 w 89"/>
                  <a:gd name="T25" fmla="*/ 1 h 76"/>
                  <a:gd name="T26" fmla="*/ 4 w 89"/>
                  <a:gd name="T27" fmla="*/ 1 h 76"/>
                  <a:gd name="T28" fmla="*/ 4 w 89"/>
                  <a:gd name="T29" fmla="*/ 2 h 76"/>
                  <a:gd name="T30" fmla="*/ 4 w 89"/>
                  <a:gd name="T31" fmla="*/ 2 h 76"/>
                  <a:gd name="T32" fmla="*/ 4 w 89"/>
                  <a:gd name="T33" fmla="*/ 0 h 76"/>
                  <a:gd name="T34" fmla="*/ 4 w 89"/>
                  <a:gd name="T35" fmla="*/ 0 h 76"/>
                  <a:gd name="T36" fmla="*/ 4 w 89"/>
                  <a:gd name="T37" fmla="*/ 1 h 76"/>
                  <a:gd name="T38" fmla="*/ 3 w 89"/>
                  <a:gd name="T39" fmla="*/ 1 h 76"/>
                  <a:gd name="T40" fmla="*/ 4 w 89"/>
                  <a:gd name="T41" fmla="*/ 1 h 76"/>
                  <a:gd name="T42" fmla="*/ 3 w 89"/>
                  <a:gd name="T43" fmla="*/ 1 h 76"/>
                  <a:gd name="T44" fmla="*/ 3 w 89"/>
                  <a:gd name="T45" fmla="*/ 0 h 76"/>
                  <a:gd name="T46" fmla="*/ 3 w 89"/>
                  <a:gd name="T47" fmla="*/ 0 h 76"/>
                  <a:gd name="T48" fmla="*/ 2 w 89"/>
                  <a:gd name="T49" fmla="*/ 0 h 76"/>
                  <a:gd name="T50" fmla="*/ 2 w 89"/>
                  <a:gd name="T51" fmla="*/ 1 h 76"/>
                  <a:gd name="T52" fmla="*/ 2 w 89"/>
                  <a:gd name="T53" fmla="*/ 2 h 76"/>
                  <a:gd name="T54" fmla="*/ 1 w 89"/>
                  <a:gd name="T55" fmla="*/ 1 h 76"/>
                  <a:gd name="T56" fmla="*/ 1 w 89"/>
                  <a:gd name="T57" fmla="*/ 1 h 76"/>
                  <a:gd name="T58" fmla="*/ 2 w 89"/>
                  <a:gd name="T59" fmla="*/ 2 h 76"/>
                  <a:gd name="T60" fmla="*/ 1 w 89"/>
                  <a:gd name="T61" fmla="*/ 1 h 76"/>
                  <a:gd name="T62" fmla="*/ 1 w 89"/>
                  <a:gd name="T63" fmla="*/ 2 h 76"/>
                  <a:gd name="T64" fmla="*/ 1 w 89"/>
                  <a:gd name="T65" fmla="*/ 2 h 76"/>
                  <a:gd name="T66" fmla="*/ 0 w 89"/>
                  <a:gd name="T67" fmla="*/ 1 h 76"/>
                  <a:gd name="T68" fmla="*/ 0 w 89"/>
                  <a:gd name="T69" fmla="*/ 2 h 76"/>
                  <a:gd name="T70" fmla="*/ 1 w 89"/>
                  <a:gd name="T71" fmla="*/ 2 h 76"/>
                  <a:gd name="T72" fmla="*/ 1 w 89"/>
                  <a:gd name="T73" fmla="*/ 3 h 76"/>
                  <a:gd name="T74" fmla="*/ 0 w 89"/>
                  <a:gd name="T75" fmla="*/ 2 h 76"/>
                  <a:gd name="T76" fmla="*/ 0 w 89"/>
                  <a:gd name="T77" fmla="*/ 2 h 76"/>
                  <a:gd name="T78" fmla="*/ 1 w 89"/>
                  <a:gd name="T79" fmla="*/ 3 h 76"/>
                  <a:gd name="T80" fmla="*/ 0 w 89"/>
                  <a:gd name="T81" fmla="*/ 4 h 76"/>
                  <a:gd name="T82" fmla="*/ 1 w 89"/>
                  <a:gd name="T83" fmla="*/ 3 h 76"/>
                  <a:gd name="T84" fmla="*/ 1 w 89"/>
                  <a:gd name="T85" fmla="*/ 3 h 76"/>
                  <a:gd name="T86" fmla="*/ 0 w 89"/>
                  <a:gd name="T87" fmla="*/ 4 h 76"/>
                  <a:gd name="T88" fmla="*/ 1 w 89"/>
                  <a:gd name="T89" fmla="*/ 4 h 76"/>
                  <a:gd name="T90" fmla="*/ 1 w 89"/>
                  <a:gd name="T91" fmla="*/ 3 h 76"/>
                  <a:gd name="T92" fmla="*/ 2 w 89"/>
                  <a:gd name="T93" fmla="*/ 4 h 76"/>
                  <a:gd name="T94" fmla="*/ 2 w 89"/>
                  <a:gd name="T95" fmla="*/ 4 h 76"/>
                  <a:gd name="T96" fmla="*/ 1 w 89"/>
                  <a:gd name="T97" fmla="*/ 4 h 76"/>
                  <a:gd name="T98" fmla="*/ 1 w 89"/>
                  <a:gd name="T99" fmla="*/ 5 h 76"/>
                  <a:gd name="T100" fmla="*/ 2 w 89"/>
                  <a:gd name="T101" fmla="*/ 4 h 76"/>
                  <a:gd name="T102" fmla="*/ 2 w 89"/>
                  <a:gd name="T103" fmla="*/ 4 h 76"/>
                  <a:gd name="T104" fmla="*/ 2 w 89"/>
                  <a:gd name="T105" fmla="*/ 5 h 76"/>
                  <a:gd name="T106" fmla="*/ 3 w 89"/>
                  <a:gd name="T107" fmla="*/ 5 h 76"/>
                  <a:gd name="T108" fmla="*/ 2 w 89"/>
                  <a:gd name="T109" fmla="*/ 4 h 76"/>
                  <a:gd name="T110" fmla="*/ 3 w 89"/>
                  <a:gd name="T111" fmla="*/ 5 h 76"/>
                  <a:gd name="T112" fmla="*/ 3 w 89"/>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
                  <a:gd name="T172" fmla="*/ 0 h 76"/>
                  <a:gd name="T173" fmla="*/ 89 w 89"/>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 h="76">
                    <a:moveTo>
                      <a:pt x="50" y="53"/>
                    </a:moveTo>
                    <a:lnTo>
                      <a:pt x="54" y="49"/>
                    </a:lnTo>
                    <a:lnTo>
                      <a:pt x="67" y="64"/>
                    </a:lnTo>
                    <a:lnTo>
                      <a:pt x="64" y="66"/>
                    </a:lnTo>
                    <a:lnTo>
                      <a:pt x="50" y="53"/>
                    </a:lnTo>
                    <a:close/>
                    <a:moveTo>
                      <a:pt x="54" y="49"/>
                    </a:moveTo>
                    <a:lnTo>
                      <a:pt x="57" y="46"/>
                    </a:lnTo>
                    <a:lnTo>
                      <a:pt x="70" y="60"/>
                    </a:lnTo>
                    <a:lnTo>
                      <a:pt x="67" y="64"/>
                    </a:lnTo>
                    <a:lnTo>
                      <a:pt x="54" y="49"/>
                    </a:lnTo>
                    <a:close/>
                    <a:moveTo>
                      <a:pt x="70" y="60"/>
                    </a:moveTo>
                    <a:lnTo>
                      <a:pt x="60" y="69"/>
                    </a:lnTo>
                    <a:lnTo>
                      <a:pt x="70" y="60"/>
                    </a:lnTo>
                    <a:lnTo>
                      <a:pt x="64" y="54"/>
                    </a:lnTo>
                    <a:lnTo>
                      <a:pt x="70" y="60"/>
                    </a:lnTo>
                    <a:close/>
                    <a:moveTo>
                      <a:pt x="57" y="46"/>
                    </a:moveTo>
                    <a:lnTo>
                      <a:pt x="60" y="44"/>
                    </a:lnTo>
                    <a:lnTo>
                      <a:pt x="73" y="57"/>
                    </a:lnTo>
                    <a:lnTo>
                      <a:pt x="70" y="60"/>
                    </a:lnTo>
                    <a:lnTo>
                      <a:pt x="57" y="46"/>
                    </a:lnTo>
                    <a:close/>
                    <a:moveTo>
                      <a:pt x="76" y="55"/>
                    </a:moveTo>
                    <a:lnTo>
                      <a:pt x="75" y="56"/>
                    </a:lnTo>
                    <a:lnTo>
                      <a:pt x="73" y="57"/>
                    </a:lnTo>
                    <a:lnTo>
                      <a:pt x="67" y="50"/>
                    </a:lnTo>
                    <a:lnTo>
                      <a:pt x="76" y="55"/>
                    </a:lnTo>
                    <a:close/>
                    <a:moveTo>
                      <a:pt x="58" y="46"/>
                    </a:moveTo>
                    <a:lnTo>
                      <a:pt x="61" y="39"/>
                    </a:lnTo>
                    <a:lnTo>
                      <a:pt x="78" y="48"/>
                    </a:lnTo>
                    <a:lnTo>
                      <a:pt x="76" y="55"/>
                    </a:lnTo>
                    <a:lnTo>
                      <a:pt x="58" y="46"/>
                    </a:lnTo>
                    <a:close/>
                    <a:moveTo>
                      <a:pt x="61" y="39"/>
                    </a:moveTo>
                    <a:lnTo>
                      <a:pt x="62" y="38"/>
                    </a:lnTo>
                    <a:lnTo>
                      <a:pt x="64" y="37"/>
                    </a:lnTo>
                    <a:lnTo>
                      <a:pt x="70" y="44"/>
                    </a:lnTo>
                    <a:lnTo>
                      <a:pt x="61" y="39"/>
                    </a:lnTo>
                    <a:close/>
                    <a:moveTo>
                      <a:pt x="64" y="37"/>
                    </a:moveTo>
                    <a:lnTo>
                      <a:pt x="67" y="34"/>
                    </a:lnTo>
                    <a:lnTo>
                      <a:pt x="80" y="47"/>
                    </a:lnTo>
                    <a:lnTo>
                      <a:pt x="77" y="50"/>
                    </a:lnTo>
                    <a:lnTo>
                      <a:pt x="64" y="37"/>
                    </a:lnTo>
                    <a:close/>
                    <a:moveTo>
                      <a:pt x="80" y="47"/>
                    </a:moveTo>
                    <a:lnTo>
                      <a:pt x="89" y="38"/>
                    </a:lnTo>
                    <a:lnTo>
                      <a:pt x="80" y="47"/>
                    </a:lnTo>
                    <a:lnTo>
                      <a:pt x="73" y="40"/>
                    </a:lnTo>
                    <a:lnTo>
                      <a:pt x="80" y="47"/>
                    </a:lnTo>
                    <a:close/>
                    <a:moveTo>
                      <a:pt x="66" y="34"/>
                    </a:moveTo>
                    <a:lnTo>
                      <a:pt x="69" y="31"/>
                    </a:lnTo>
                    <a:lnTo>
                      <a:pt x="83" y="44"/>
                    </a:lnTo>
                    <a:lnTo>
                      <a:pt x="80" y="47"/>
                    </a:lnTo>
                    <a:lnTo>
                      <a:pt x="66" y="34"/>
                    </a:lnTo>
                    <a:close/>
                    <a:moveTo>
                      <a:pt x="86" y="37"/>
                    </a:moveTo>
                    <a:lnTo>
                      <a:pt x="86" y="42"/>
                    </a:lnTo>
                    <a:lnTo>
                      <a:pt x="83" y="44"/>
                    </a:lnTo>
                    <a:lnTo>
                      <a:pt x="76" y="37"/>
                    </a:lnTo>
                    <a:lnTo>
                      <a:pt x="86" y="37"/>
                    </a:lnTo>
                    <a:close/>
                    <a:moveTo>
                      <a:pt x="67" y="37"/>
                    </a:moveTo>
                    <a:lnTo>
                      <a:pt x="67" y="31"/>
                    </a:lnTo>
                    <a:lnTo>
                      <a:pt x="86" y="31"/>
                    </a:lnTo>
                    <a:lnTo>
                      <a:pt x="86" y="37"/>
                    </a:lnTo>
                    <a:lnTo>
                      <a:pt x="67" y="37"/>
                    </a:lnTo>
                    <a:close/>
                    <a:moveTo>
                      <a:pt x="67" y="31"/>
                    </a:moveTo>
                    <a:lnTo>
                      <a:pt x="67" y="28"/>
                    </a:lnTo>
                    <a:lnTo>
                      <a:pt x="86" y="28"/>
                    </a:lnTo>
                    <a:lnTo>
                      <a:pt x="86" y="31"/>
                    </a:lnTo>
                    <a:lnTo>
                      <a:pt x="67" y="31"/>
                    </a:lnTo>
                    <a:close/>
                    <a:moveTo>
                      <a:pt x="67" y="28"/>
                    </a:moveTo>
                    <a:lnTo>
                      <a:pt x="67" y="25"/>
                    </a:lnTo>
                    <a:lnTo>
                      <a:pt x="86" y="25"/>
                    </a:lnTo>
                    <a:lnTo>
                      <a:pt x="86" y="28"/>
                    </a:lnTo>
                    <a:lnTo>
                      <a:pt x="67" y="28"/>
                    </a:lnTo>
                    <a:close/>
                    <a:moveTo>
                      <a:pt x="85" y="21"/>
                    </a:moveTo>
                    <a:lnTo>
                      <a:pt x="86" y="23"/>
                    </a:lnTo>
                    <a:lnTo>
                      <a:pt x="86" y="25"/>
                    </a:lnTo>
                    <a:lnTo>
                      <a:pt x="76" y="25"/>
                    </a:lnTo>
                    <a:lnTo>
                      <a:pt x="85" y="21"/>
                    </a:lnTo>
                    <a:close/>
                    <a:moveTo>
                      <a:pt x="68" y="28"/>
                    </a:moveTo>
                    <a:lnTo>
                      <a:pt x="65" y="23"/>
                    </a:lnTo>
                    <a:lnTo>
                      <a:pt x="81" y="14"/>
                    </a:lnTo>
                    <a:lnTo>
                      <a:pt x="85" y="21"/>
                    </a:lnTo>
                    <a:lnTo>
                      <a:pt x="68" y="28"/>
                    </a:lnTo>
                    <a:close/>
                    <a:moveTo>
                      <a:pt x="80" y="12"/>
                    </a:moveTo>
                    <a:lnTo>
                      <a:pt x="81" y="13"/>
                    </a:lnTo>
                    <a:lnTo>
                      <a:pt x="81" y="14"/>
                    </a:lnTo>
                    <a:lnTo>
                      <a:pt x="73" y="18"/>
                    </a:lnTo>
                    <a:lnTo>
                      <a:pt x="80" y="12"/>
                    </a:lnTo>
                    <a:close/>
                    <a:moveTo>
                      <a:pt x="66" y="25"/>
                    </a:moveTo>
                    <a:lnTo>
                      <a:pt x="64" y="22"/>
                    </a:lnTo>
                    <a:lnTo>
                      <a:pt x="77" y="8"/>
                    </a:lnTo>
                    <a:lnTo>
                      <a:pt x="80" y="12"/>
                    </a:lnTo>
                    <a:lnTo>
                      <a:pt x="66" y="25"/>
                    </a:lnTo>
                    <a:close/>
                    <a:moveTo>
                      <a:pt x="77" y="8"/>
                    </a:moveTo>
                    <a:lnTo>
                      <a:pt x="86" y="18"/>
                    </a:lnTo>
                    <a:lnTo>
                      <a:pt x="77" y="8"/>
                    </a:lnTo>
                    <a:lnTo>
                      <a:pt x="70" y="15"/>
                    </a:lnTo>
                    <a:lnTo>
                      <a:pt x="77" y="8"/>
                    </a:lnTo>
                    <a:close/>
                    <a:moveTo>
                      <a:pt x="64" y="22"/>
                    </a:moveTo>
                    <a:lnTo>
                      <a:pt x="60" y="18"/>
                    </a:lnTo>
                    <a:lnTo>
                      <a:pt x="73" y="5"/>
                    </a:lnTo>
                    <a:lnTo>
                      <a:pt x="77" y="8"/>
                    </a:lnTo>
                    <a:lnTo>
                      <a:pt x="64" y="22"/>
                    </a:lnTo>
                    <a:close/>
                    <a:moveTo>
                      <a:pt x="67" y="2"/>
                    </a:moveTo>
                    <a:lnTo>
                      <a:pt x="70" y="2"/>
                    </a:lnTo>
                    <a:lnTo>
                      <a:pt x="73" y="5"/>
                    </a:lnTo>
                    <a:lnTo>
                      <a:pt x="67" y="12"/>
                    </a:lnTo>
                    <a:lnTo>
                      <a:pt x="67" y="2"/>
                    </a:lnTo>
                    <a:close/>
                    <a:moveTo>
                      <a:pt x="67" y="22"/>
                    </a:moveTo>
                    <a:lnTo>
                      <a:pt x="64" y="22"/>
                    </a:lnTo>
                    <a:lnTo>
                      <a:pt x="64" y="2"/>
                    </a:lnTo>
                    <a:lnTo>
                      <a:pt x="67" y="2"/>
                    </a:lnTo>
                    <a:lnTo>
                      <a:pt x="67" y="22"/>
                    </a:lnTo>
                    <a:close/>
                    <a:moveTo>
                      <a:pt x="64" y="22"/>
                    </a:moveTo>
                    <a:lnTo>
                      <a:pt x="59" y="22"/>
                    </a:lnTo>
                    <a:lnTo>
                      <a:pt x="57" y="18"/>
                    </a:lnTo>
                    <a:lnTo>
                      <a:pt x="64" y="12"/>
                    </a:lnTo>
                    <a:lnTo>
                      <a:pt x="64" y="22"/>
                    </a:lnTo>
                    <a:close/>
                    <a:moveTo>
                      <a:pt x="57" y="18"/>
                    </a:moveTo>
                    <a:lnTo>
                      <a:pt x="54" y="15"/>
                    </a:lnTo>
                    <a:lnTo>
                      <a:pt x="67" y="2"/>
                    </a:lnTo>
                    <a:lnTo>
                      <a:pt x="70" y="5"/>
                    </a:lnTo>
                    <a:lnTo>
                      <a:pt x="57" y="18"/>
                    </a:lnTo>
                    <a:close/>
                    <a:moveTo>
                      <a:pt x="60" y="0"/>
                    </a:moveTo>
                    <a:lnTo>
                      <a:pt x="65" y="0"/>
                    </a:lnTo>
                    <a:lnTo>
                      <a:pt x="67" y="2"/>
                    </a:lnTo>
                    <a:lnTo>
                      <a:pt x="60" y="8"/>
                    </a:lnTo>
                    <a:lnTo>
                      <a:pt x="60" y="0"/>
                    </a:lnTo>
                    <a:close/>
                    <a:moveTo>
                      <a:pt x="60" y="18"/>
                    </a:moveTo>
                    <a:lnTo>
                      <a:pt x="54" y="18"/>
                    </a:lnTo>
                    <a:lnTo>
                      <a:pt x="54" y="0"/>
                    </a:lnTo>
                    <a:lnTo>
                      <a:pt x="60" y="0"/>
                    </a:lnTo>
                    <a:lnTo>
                      <a:pt x="60" y="18"/>
                    </a:lnTo>
                    <a:close/>
                    <a:moveTo>
                      <a:pt x="54" y="18"/>
                    </a:moveTo>
                    <a:lnTo>
                      <a:pt x="50" y="18"/>
                    </a:lnTo>
                    <a:lnTo>
                      <a:pt x="50" y="0"/>
                    </a:lnTo>
                    <a:lnTo>
                      <a:pt x="54" y="0"/>
                    </a:lnTo>
                    <a:lnTo>
                      <a:pt x="54" y="18"/>
                    </a:lnTo>
                    <a:close/>
                    <a:moveTo>
                      <a:pt x="50" y="18"/>
                    </a:moveTo>
                    <a:lnTo>
                      <a:pt x="45" y="18"/>
                    </a:lnTo>
                    <a:lnTo>
                      <a:pt x="45" y="0"/>
                    </a:lnTo>
                    <a:lnTo>
                      <a:pt x="50" y="0"/>
                    </a:lnTo>
                    <a:lnTo>
                      <a:pt x="50" y="18"/>
                    </a:lnTo>
                    <a:close/>
                    <a:moveTo>
                      <a:pt x="45" y="18"/>
                    </a:moveTo>
                    <a:lnTo>
                      <a:pt x="38" y="18"/>
                    </a:lnTo>
                    <a:lnTo>
                      <a:pt x="38" y="0"/>
                    </a:lnTo>
                    <a:lnTo>
                      <a:pt x="45" y="0"/>
                    </a:lnTo>
                    <a:lnTo>
                      <a:pt x="45" y="18"/>
                    </a:lnTo>
                    <a:close/>
                    <a:moveTo>
                      <a:pt x="32" y="2"/>
                    </a:moveTo>
                    <a:lnTo>
                      <a:pt x="34" y="0"/>
                    </a:lnTo>
                    <a:lnTo>
                      <a:pt x="38" y="0"/>
                    </a:lnTo>
                    <a:lnTo>
                      <a:pt x="38" y="8"/>
                    </a:lnTo>
                    <a:lnTo>
                      <a:pt x="32" y="2"/>
                    </a:lnTo>
                    <a:close/>
                    <a:moveTo>
                      <a:pt x="45" y="15"/>
                    </a:moveTo>
                    <a:lnTo>
                      <a:pt x="42" y="18"/>
                    </a:lnTo>
                    <a:lnTo>
                      <a:pt x="28" y="5"/>
                    </a:lnTo>
                    <a:lnTo>
                      <a:pt x="32" y="2"/>
                    </a:lnTo>
                    <a:lnTo>
                      <a:pt x="45" y="15"/>
                    </a:lnTo>
                    <a:close/>
                    <a:moveTo>
                      <a:pt x="42" y="18"/>
                    </a:moveTo>
                    <a:lnTo>
                      <a:pt x="40" y="20"/>
                    </a:lnTo>
                    <a:lnTo>
                      <a:pt x="39" y="21"/>
                    </a:lnTo>
                    <a:lnTo>
                      <a:pt x="35" y="12"/>
                    </a:lnTo>
                    <a:lnTo>
                      <a:pt x="42" y="18"/>
                    </a:lnTo>
                    <a:close/>
                    <a:moveTo>
                      <a:pt x="39" y="21"/>
                    </a:moveTo>
                    <a:lnTo>
                      <a:pt x="33" y="24"/>
                    </a:lnTo>
                    <a:lnTo>
                      <a:pt x="24" y="6"/>
                    </a:lnTo>
                    <a:lnTo>
                      <a:pt x="31" y="3"/>
                    </a:lnTo>
                    <a:lnTo>
                      <a:pt x="39" y="21"/>
                    </a:lnTo>
                    <a:close/>
                    <a:moveTo>
                      <a:pt x="22" y="8"/>
                    </a:moveTo>
                    <a:lnTo>
                      <a:pt x="23" y="7"/>
                    </a:lnTo>
                    <a:lnTo>
                      <a:pt x="24" y="6"/>
                    </a:lnTo>
                    <a:lnTo>
                      <a:pt x="28" y="15"/>
                    </a:lnTo>
                    <a:lnTo>
                      <a:pt x="22" y="8"/>
                    </a:lnTo>
                    <a:close/>
                    <a:moveTo>
                      <a:pt x="35" y="22"/>
                    </a:moveTo>
                    <a:lnTo>
                      <a:pt x="32" y="25"/>
                    </a:lnTo>
                    <a:lnTo>
                      <a:pt x="18" y="12"/>
                    </a:lnTo>
                    <a:lnTo>
                      <a:pt x="22" y="8"/>
                    </a:lnTo>
                    <a:lnTo>
                      <a:pt x="35" y="22"/>
                    </a:lnTo>
                    <a:close/>
                    <a:moveTo>
                      <a:pt x="32" y="25"/>
                    </a:moveTo>
                    <a:lnTo>
                      <a:pt x="31" y="26"/>
                    </a:lnTo>
                    <a:lnTo>
                      <a:pt x="29" y="27"/>
                    </a:lnTo>
                    <a:lnTo>
                      <a:pt x="25" y="18"/>
                    </a:lnTo>
                    <a:lnTo>
                      <a:pt x="32" y="25"/>
                    </a:lnTo>
                    <a:close/>
                    <a:moveTo>
                      <a:pt x="29" y="27"/>
                    </a:moveTo>
                    <a:lnTo>
                      <a:pt x="23" y="29"/>
                    </a:lnTo>
                    <a:lnTo>
                      <a:pt x="15" y="13"/>
                    </a:lnTo>
                    <a:lnTo>
                      <a:pt x="21" y="10"/>
                    </a:lnTo>
                    <a:lnTo>
                      <a:pt x="29" y="27"/>
                    </a:lnTo>
                    <a:close/>
                    <a:moveTo>
                      <a:pt x="12" y="15"/>
                    </a:moveTo>
                    <a:lnTo>
                      <a:pt x="14" y="14"/>
                    </a:lnTo>
                    <a:lnTo>
                      <a:pt x="15" y="13"/>
                    </a:lnTo>
                    <a:lnTo>
                      <a:pt x="19" y="22"/>
                    </a:lnTo>
                    <a:lnTo>
                      <a:pt x="12" y="15"/>
                    </a:lnTo>
                    <a:close/>
                    <a:moveTo>
                      <a:pt x="26" y="28"/>
                    </a:moveTo>
                    <a:lnTo>
                      <a:pt x="23" y="32"/>
                    </a:lnTo>
                    <a:lnTo>
                      <a:pt x="10" y="18"/>
                    </a:lnTo>
                    <a:lnTo>
                      <a:pt x="12" y="15"/>
                    </a:lnTo>
                    <a:lnTo>
                      <a:pt x="26" y="28"/>
                    </a:lnTo>
                    <a:close/>
                    <a:moveTo>
                      <a:pt x="23" y="32"/>
                    </a:moveTo>
                    <a:lnTo>
                      <a:pt x="23" y="32"/>
                    </a:lnTo>
                    <a:lnTo>
                      <a:pt x="16" y="25"/>
                    </a:lnTo>
                    <a:lnTo>
                      <a:pt x="23" y="32"/>
                    </a:lnTo>
                    <a:close/>
                    <a:moveTo>
                      <a:pt x="23" y="32"/>
                    </a:moveTo>
                    <a:lnTo>
                      <a:pt x="19" y="35"/>
                    </a:lnTo>
                    <a:lnTo>
                      <a:pt x="6" y="21"/>
                    </a:lnTo>
                    <a:lnTo>
                      <a:pt x="10" y="18"/>
                    </a:lnTo>
                    <a:lnTo>
                      <a:pt x="23" y="32"/>
                    </a:lnTo>
                    <a:close/>
                    <a:moveTo>
                      <a:pt x="3" y="28"/>
                    </a:moveTo>
                    <a:lnTo>
                      <a:pt x="3" y="24"/>
                    </a:lnTo>
                    <a:lnTo>
                      <a:pt x="6" y="21"/>
                    </a:lnTo>
                    <a:lnTo>
                      <a:pt x="13" y="28"/>
                    </a:lnTo>
                    <a:lnTo>
                      <a:pt x="3" y="28"/>
                    </a:lnTo>
                    <a:close/>
                    <a:moveTo>
                      <a:pt x="22" y="28"/>
                    </a:moveTo>
                    <a:lnTo>
                      <a:pt x="22" y="34"/>
                    </a:lnTo>
                    <a:lnTo>
                      <a:pt x="3" y="34"/>
                    </a:lnTo>
                    <a:lnTo>
                      <a:pt x="3" y="28"/>
                    </a:lnTo>
                    <a:lnTo>
                      <a:pt x="22" y="28"/>
                    </a:lnTo>
                    <a:close/>
                    <a:moveTo>
                      <a:pt x="22" y="34"/>
                    </a:moveTo>
                    <a:lnTo>
                      <a:pt x="22" y="38"/>
                    </a:lnTo>
                    <a:lnTo>
                      <a:pt x="19" y="40"/>
                    </a:lnTo>
                    <a:lnTo>
                      <a:pt x="13" y="34"/>
                    </a:lnTo>
                    <a:lnTo>
                      <a:pt x="22" y="34"/>
                    </a:lnTo>
                    <a:close/>
                    <a:moveTo>
                      <a:pt x="19" y="40"/>
                    </a:moveTo>
                    <a:lnTo>
                      <a:pt x="16" y="44"/>
                    </a:lnTo>
                    <a:lnTo>
                      <a:pt x="3" y="31"/>
                    </a:lnTo>
                    <a:lnTo>
                      <a:pt x="6" y="27"/>
                    </a:lnTo>
                    <a:lnTo>
                      <a:pt x="19" y="40"/>
                    </a:lnTo>
                    <a:close/>
                    <a:moveTo>
                      <a:pt x="0" y="37"/>
                    </a:moveTo>
                    <a:lnTo>
                      <a:pt x="0" y="34"/>
                    </a:lnTo>
                    <a:lnTo>
                      <a:pt x="3" y="31"/>
                    </a:lnTo>
                    <a:lnTo>
                      <a:pt x="10"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0"/>
                    </a:lnTo>
                    <a:lnTo>
                      <a:pt x="0" y="50"/>
                    </a:lnTo>
                    <a:lnTo>
                      <a:pt x="0" y="47"/>
                    </a:lnTo>
                    <a:lnTo>
                      <a:pt x="19" y="47"/>
                    </a:lnTo>
                    <a:close/>
                    <a:moveTo>
                      <a:pt x="3" y="57"/>
                    </a:moveTo>
                    <a:lnTo>
                      <a:pt x="0" y="54"/>
                    </a:lnTo>
                    <a:lnTo>
                      <a:pt x="0" y="50"/>
                    </a:lnTo>
                    <a:lnTo>
                      <a:pt x="10" y="50"/>
                    </a:lnTo>
                    <a:lnTo>
                      <a:pt x="3" y="57"/>
                    </a:lnTo>
                    <a:close/>
                    <a:moveTo>
                      <a:pt x="16" y="44"/>
                    </a:moveTo>
                    <a:lnTo>
                      <a:pt x="19" y="46"/>
                    </a:lnTo>
                    <a:lnTo>
                      <a:pt x="6" y="60"/>
                    </a:lnTo>
                    <a:lnTo>
                      <a:pt x="3" y="57"/>
                    </a:lnTo>
                    <a:lnTo>
                      <a:pt x="16" y="44"/>
                    </a:lnTo>
                    <a:close/>
                    <a:moveTo>
                      <a:pt x="19" y="46"/>
                    </a:moveTo>
                    <a:lnTo>
                      <a:pt x="21" y="48"/>
                    </a:lnTo>
                    <a:lnTo>
                      <a:pt x="22" y="49"/>
                    </a:lnTo>
                    <a:lnTo>
                      <a:pt x="13" y="54"/>
                    </a:lnTo>
                    <a:lnTo>
                      <a:pt x="19" y="46"/>
                    </a:lnTo>
                    <a:close/>
                    <a:moveTo>
                      <a:pt x="22" y="49"/>
                    </a:moveTo>
                    <a:lnTo>
                      <a:pt x="24" y="55"/>
                    </a:lnTo>
                    <a:lnTo>
                      <a:pt x="7" y="64"/>
                    </a:lnTo>
                    <a:lnTo>
                      <a:pt x="4" y="57"/>
                    </a:lnTo>
                    <a:lnTo>
                      <a:pt x="22" y="49"/>
                    </a:lnTo>
                    <a:close/>
                    <a:moveTo>
                      <a:pt x="16" y="69"/>
                    </a:moveTo>
                    <a:lnTo>
                      <a:pt x="10" y="69"/>
                    </a:lnTo>
                    <a:lnTo>
                      <a:pt x="7" y="64"/>
                    </a:lnTo>
                    <a:lnTo>
                      <a:pt x="16" y="59"/>
                    </a:lnTo>
                    <a:lnTo>
                      <a:pt x="16" y="69"/>
                    </a:lnTo>
                    <a:close/>
                    <a:moveTo>
                      <a:pt x="16" y="50"/>
                    </a:moveTo>
                    <a:lnTo>
                      <a:pt x="19" y="50"/>
                    </a:lnTo>
                    <a:lnTo>
                      <a:pt x="19" y="69"/>
                    </a:lnTo>
                    <a:lnTo>
                      <a:pt x="16" y="69"/>
                    </a:lnTo>
                    <a:lnTo>
                      <a:pt x="16" y="50"/>
                    </a:lnTo>
                    <a:close/>
                    <a:moveTo>
                      <a:pt x="19" y="50"/>
                    </a:moveTo>
                    <a:lnTo>
                      <a:pt x="23" y="50"/>
                    </a:lnTo>
                    <a:lnTo>
                      <a:pt x="26" y="53"/>
                    </a:lnTo>
                    <a:lnTo>
                      <a:pt x="19" y="59"/>
                    </a:lnTo>
                    <a:lnTo>
                      <a:pt x="19" y="50"/>
                    </a:lnTo>
                    <a:close/>
                    <a:moveTo>
                      <a:pt x="26" y="53"/>
                    </a:moveTo>
                    <a:lnTo>
                      <a:pt x="29" y="56"/>
                    </a:lnTo>
                    <a:lnTo>
                      <a:pt x="15" y="69"/>
                    </a:lnTo>
                    <a:lnTo>
                      <a:pt x="12" y="66"/>
                    </a:lnTo>
                    <a:lnTo>
                      <a:pt x="26" y="53"/>
                    </a:lnTo>
                    <a:close/>
                    <a:moveTo>
                      <a:pt x="29" y="56"/>
                    </a:moveTo>
                    <a:lnTo>
                      <a:pt x="19" y="46"/>
                    </a:lnTo>
                    <a:lnTo>
                      <a:pt x="29" y="56"/>
                    </a:lnTo>
                    <a:lnTo>
                      <a:pt x="22" y="63"/>
                    </a:lnTo>
                    <a:lnTo>
                      <a:pt x="29" y="56"/>
                    </a:lnTo>
                    <a:close/>
                    <a:moveTo>
                      <a:pt x="29" y="56"/>
                    </a:moveTo>
                    <a:lnTo>
                      <a:pt x="32" y="59"/>
                    </a:lnTo>
                    <a:lnTo>
                      <a:pt x="18" y="72"/>
                    </a:lnTo>
                    <a:lnTo>
                      <a:pt x="15" y="69"/>
                    </a:lnTo>
                    <a:lnTo>
                      <a:pt x="29" y="56"/>
                    </a:lnTo>
                    <a:close/>
                    <a:moveTo>
                      <a:pt x="25" y="76"/>
                    </a:moveTo>
                    <a:lnTo>
                      <a:pt x="22" y="76"/>
                    </a:lnTo>
                    <a:lnTo>
                      <a:pt x="18" y="72"/>
                    </a:lnTo>
                    <a:lnTo>
                      <a:pt x="25" y="66"/>
                    </a:lnTo>
                    <a:lnTo>
                      <a:pt x="25" y="76"/>
                    </a:lnTo>
                    <a:close/>
                    <a:moveTo>
                      <a:pt x="25" y="56"/>
                    </a:moveTo>
                    <a:lnTo>
                      <a:pt x="32" y="56"/>
                    </a:lnTo>
                    <a:lnTo>
                      <a:pt x="32" y="76"/>
                    </a:lnTo>
                    <a:lnTo>
                      <a:pt x="25" y="76"/>
                    </a:lnTo>
                    <a:lnTo>
                      <a:pt x="25" y="56"/>
                    </a:lnTo>
                    <a:close/>
                    <a:moveTo>
                      <a:pt x="32" y="56"/>
                    </a:moveTo>
                    <a:lnTo>
                      <a:pt x="35" y="56"/>
                    </a:lnTo>
                    <a:lnTo>
                      <a:pt x="35" y="76"/>
                    </a:lnTo>
                    <a:lnTo>
                      <a:pt x="32" y="76"/>
                    </a:lnTo>
                    <a:lnTo>
                      <a:pt x="32" y="56"/>
                    </a:lnTo>
                    <a:close/>
                    <a:moveTo>
                      <a:pt x="35" y="56"/>
                    </a:moveTo>
                    <a:lnTo>
                      <a:pt x="42" y="56"/>
                    </a:lnTo>
                    <a:lnTo>
                      <a:pt x="42" y="76"/>
                    </a:lnTo>
                    <a:lnTo>
                      <a:pt x="35" y="76"/>
                    </a:lnTo>
                    <a:lnTo>
                      <a:pt x="35" y="56"/>
                    </a:lnTo>
                    <a:close/>
                    <a:moveTo>
                      <a:pt x="48" y="72"/>
                    </a:moveTo>
                    <a:lnTo>
                      <a:pt x="45" y="76"/>
                    </a:lnTo>
                    <a:lnTo>
                      <a:pt x="42" y="76"/>
                    </a:lnTo>
                    <a:lnTo>
                      <a:pt x="42" y="66"/>
                    </a:lnTo>
                    <a:lnTo>
                      <a:pt x="48" y="72"/>
                    </a:lnTo>
                    <a:close/>
                    <a:moveTo>
                      <a:pt x="35" y="59"/>
                    </a:moveTo>
                    <a:lnTo>
                      <a:pt x="38" y="56"/>
                    </a:lnTo>
                    <a:lnTo>
                      <a:pt x="51" y="69"/>
                    </a:lnTo>
                    <a:lnTo>
                      <a:pt x="48" y="72"/>
                    </a:lnTo>
                    <a:lnTo>
                      <a:pt x="35" y="59"/>
                    </a:lnTo>
                    <a:close/>
                    <a:moveTo>
                      <a:pt x="38" y="56"/>
                    </a:moveTo>
                    <a:lnTo>
                      <a:pt x="40" y="54"/>
                    </a:lnTo>
                    <a:lnTo>
                      <a:pt x="45" y="54"/>
                    </a:lnTo>
                    <a:lnTo>
                      <a:pt x="45" y="63"/>
                    </a:lnTo>
                    <a:lnTo>
                      <a:pt x="38" y="56"/>
                    </a:lnTo>
                    <a:close/>
                    <a:moveTo>
                      <a:pt x="45" y="54"/>
                    </a:moveTo>
                    <a:lnTo>
                      <a:pt x="50" y="54"/>
                    </a:lnTo>
                    <a:lnTo>
                      <a:pt x="50" y="72"/>
                    </a:lnTo>
                    <a:lnTo>
                      <a:pt x="45" y="72"/>
                    </a:lnTo>
                    <a:lnTo>
                      <a:pt x="45" y="54"/>
                    </a:lnTo>
                    <a:close/>
                    <a:moveTo>
                      <a:pt x="55" y="71"/>
                    </a:moveTo>
                    <a:lnTo>
                      <a:pt x="53" y="72"/>
                    </a:lnTo>
                    <a:lnTo>
                      <a:pt x="50" y="72"/>
                    </a:lnTo>
                    <a:lnTo>
                      <a:pt x="50" y="63"/>
                    </a:lnTo>
                    <a:lnTo>
                      <a:pt x="55" y="71"/>
                    </a:lnTo>
                    <a:close/>
                    <a:moveTo>
                      <a:pt x="47" y="54"/>
                    </a:moveTo>
                    <a:lnTo>
                      <a:pt x="53" y="51"/>
                    </a:lnTo>
                    <a:lnTo>
                      <a:pt x="61" y="68"/>
                    </a:lnTo>
                    <a:lnTo>
                      <a:pt x="55"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3" name="Freeform 730">
                <a:extLst>
                  <a:ext uri="{FF2B5EF4-FFF2-40B4-BE49-F238E27FC236}">
                    <a16:creationId xmlns:a16="http://schemas.microsoft.com/office/drawing/2014/main" id="{9DBEDACA-5CC3-4FD7-B978-DDBA2B2FB5AB}"/>
                  </a:ext>
                </a:extLst>
              </p:cNvPr>
              <p:cNvSpPr>
                <a:spLocks/>
              </p:cNvSpPr>
              <p:nvPr/>
            </p:nvSpPr>
            <p:spPr bwMode="auto">
              <a:xfrm>
                <a:off x="3263" y="2291"/>
                <a:ext cx="17" cy="15"/>
              </a:xfrm>
              <a:custGeom>
                <a:avLst/>
                <a:gdLst>
                  <a:gd name="T0" fmla="*/ 3 w 68"/>
                  <a:gd name="T1" fmla="*/ 3 h 57"/>
                  <a:gd name="T2" fmla="*/ 3 w 68"/>
                  <a:gd name="T3" fmla="*/ 3 h 57"/>
                  <a:gd name="T4" fmla="*/ 4 w 68"/>
                  <a:gd name="T5" fmla="*/ 3 h 57"/>
                  <a:gd name="T6" fmla="*/ 4 w 68"/>
                  <a:gd name="T7" fmla="*/ 3 h 57"/>
                  <a:gd name="T8" fmla="*/ 4 w 68"/>
                  <a:gd name="T9" fmla="*/ 2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4 w 68"/>
                  <a:gd name="T23" fmla="*/ 1 h 57"/>
                  <a:gd name="T24" fmla="*/ 4 w 68"/>
                  <a:gd name="T25" fmla="*/ 0 h 57"/>
                  <a:gd name="T26" fmla="*/ 4 w 68"/>
                  <a:gd name="T27" fmla="*/ 0 h 57"/>
                  <a:gd name="T28" fmla="*/ 3 w 68"/>
                  <a:gd name="T29" fmla="*/ 0 h 57"/>
                  <a:gd name="T30" fmla="*/ 3 w 68"/>
                  <a:gd name="T31" fmla="*/ 0 h 57"/>
                  <a:gd name="T32" fmla="*/ 3 w 68"/>
                  <a:gd name="T33" fmla="*/ 0 h 57"/>
                  <a:gd name="T34" fmla="*/ 3 w 68"/>
                  <a:gd name="T35" fmla="*/ 0 h 57"/>
                  <a:gd name="T36" fmla="*/ 2 w 68"/>
                  <a:gd name="T37" fmla="*/ 0 h 57"/>
                  <a:gd name="T38" fmla="*/ 2 w 68"/>
                  <a:gd name="T39" fmla="*/ 0 h 57"/>
                  <a:gd name="T40" fmla="*/ 2 w 68"/>
                  <a:gd name="T41" fmla="*/ 0 h 57"/>
                  <a:gd name="T42" fmla="*/ 1 w 68"/>
                  <a:gd name="T43" fmla="*/ 1 h 57"/>
                  <a:gd name="T44" fmla="*/ 1 w 68"/>
                  <a:gd name="T45" fmla="*/ 1 h 57"/>
                  <a:gd name="T46" fmla="*/ 1 w 68"/>
                  <a:gd name="T47" fmla="*/ 1 h 57"/>
                  <a:gd name="T48" fmla="*/ 1 w 68"/>
                  <a:gd name="T49" fmla="*/ 1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1 w 68"/>
                  <a:gd name="T63" fmla="*/ 3 h 57"/>
                  <a:gd name="T64" fmla="*/ 1 w 68"/>
                  <a:gd name="T65" fmla="*/ 3 h 57"/>
                  <a:gd name="T66" fmla="*/ 1 w 68"/>
                  <a:gd name="T67" fmla="*/ 4 h 57"/>
                  <a:gd name="T68" fmla="*/ 1 w 68"/>
                  <a:gd name="T69" fmla="*/ 4 h 57"/>
                  <a:gd name="T70" fmla="*/ 2 w 68"/>
                  <a:gd name="T71" fmla="*/ 4 h 57"/>
                  <a:gd name="T72" fmla="*/ 2 w 68"/>
                  <a:gd name="T73" fmla="*/ 4 h 57"/>
                  <a:gd name="T74" fmla="*/ 2 w 68"/>
                  <a:gd name="T75" fmla="*/ 4 h 57"/>
                  <a:gd name="T76" fmla="*/ 3 w 68"/>
                  <a:gd name="T77" fmla="*/ 4 h 57"/>
                  <a:gd name="T78" fmla="*/ 3 w 68"/>
                  <a:gd name="T79" fmla="*/ 4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1"/>
                    </a:moveTo>
                    <a:lnTo>
                      <a:pt x="51" y="48"/>
                    </a:lnTo>
                    <a:lnTo>
                      <a:pt x="58" y="45"/>
                    </a:lnTo>
                    <a:lnTo>
                      <a:pt x="61" y="38"/>
                    </a:lnTo>
                    <a:lnTo>
                      <a:pt x="64" y="35"/>
                    </a:lnTo>
                    <a:lnTo>
                      <a:pt x="64" y="32"/>
                    </a:lnTo>
                    <a:lnTo>
                      <a:pt x="68" y="25"/>
                    </a:lnTo>
                    <a:lnTo>
                      <a:pt x="68" y="22"/>
                    </a:lnTo>
                    <a:lnTo>
                      <a:pt x="68" y="20"/>
                    </a:lnTo>
                    <a:lnTo>
                      <a:pt x="68" y="13"/>
                    </a:lnTo>
                    <a:lnTo>
                      <a:pt x="64" y="10"/>
                    </a:lnTo>
                    <a:lnTo>
                      <a:pt x="64" y="6"/>
                    </a:lnTo>
                    <a:lnTo>
                      <a:pt x="61" y="3"/>
                    </a:lnTo>
                    <a:lnTo>
                      <a:pt x="54" y="0"/>
                    </a:lnTo>
                    <a:lnTo>
                      <a:pt x="51" y="0"/>
                    </a:lnTo>
                    <a:lnTo>
                      <a:pt x="48" y="0"/>
                    </a:lnTo>
                    <a:lnTo>
                      <a:pt x="42" y="0"/>
                    </a:lnTo>
                    <a:lnTo>
                      <a:pt x="39" y="0"/>
                    </a:lnTo>
                    <a:lnTo>
                      <a:pt x="32" y="0"/>
                    </a:lnTo>
                    <a:lnTo>
                      <a:pt x="26" y="3"/>
                    </a:lnTo>
                    <a:lnTo>
                      <a:pt x="22" y="3"/>
                    </a:lnTo>
                    <a:lnTo>
                      <a:pt x="17" y="6"/>
                    </a:lnTo>
                    <a:lnTo>
                      <a:pt x="14" y="13"/>
                    </a:lnTo>
                    <a:lnTo>
                      <a:pt x="10" y="16"/>
                    </a:lnTo>
                    <a:lnTo>
                      <a:pt x="7" y="20"/>
                    </a:lnTo>
                    <a:lnTo>
                      <a:pt x="4" y="22"/>
                    </a:lnTo>
                    <a:lnTo>
                      <a:pt x="4" y="28"/>
                    </a:lnTo>
                    <a:lnTo>
                      <a:pt x="0" y="32"/>
                    </a:lnTo>
                    <a:lnTo>
                      <a:pt x="0" y="38"/>
                    </a:lnTo>
                    <a:lnTo>
                      <a:pt x="4" y="42"/>
                    </a:lnTo>
                    <a:lnTo>
                      <a:pt x="4" y="45"/>
                    </a:lnTo>
                    <a:lnTo>
                      <a:pt x="7" y="48"/>
                    </a:lnTo>
                    <a:lnTo>
                      <a:pt x="10" y="51"/>
                    </a:lnTo>
                    <a:lnTo>
                      <a:pt x="14" y="54"/>
                    </a:lnTo>
                    <a:lnTo>
                      <a:pt x="20" y="54"/>
                    </a:lnTo>
                    <a:lnTo>
                      <a:pt x="22" y="57"/>
                    </a:lnTo>
                    <a:lnTo>
                      <a:pt x="26" y="57"/>
                    </a:lnTo>
                    <a:lnTo>
                      <a:pt x="32" y="57"/>
                    </a:lnTo>
                    <a:lnTo>
                      <a:pt x="39"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4" name="Freeform 731">
                <a:extLst>
                  <a:ext uri="{FF2B5EF4-FFF2-40B4-BE49-F238E27FC236}">
                    <a16:creationId xmlns:a16="http://schemas.microsoft.com/office/drawing/2014/main" id="{7F877521-A8BA-40EF-8FB0-4AC35EBB5D95}"/>
                  </a:ext>
                </a:extLst>
              </p:cNvPr>
              <p:cNvSpPr>
                <a:spLocks noEditPoints="1"/>
              </p:cNvSpPr>
              <p:nvPr/>
            </p:nvSpPr>
            <p:spPr bwMode="auto">
              <a:xfrm>
                <a:off x="3261" y="2289"/>
                <a:ext cx="21" cy="19"/>
              </a:xfrm>
              <a:custGeom>
                <a:avLst/>
                <a:gdLst>
                  <a:gd name="T0" fmla="*/ 3 w 84"/>
                  <a:gd name="T1" fmla="*/ 3 h 76"/>
                  <a:gd name="T2" fmla="*/ 4 w 84"/>
                  <a:gd name="T3" fmla="*/ 3 h 76"/>
                  <a:gd name="T4" fmla="*/ 5 w 84"/>
                  <a:gd name="T5" fmla="*/ 4 h 76"/>
                  <a:gd name="T6" fmla="*/ 5 w 84"/>
                  <a:gd name="T7" fmla="*/ 4 h 76"/>
                  <a:gd name="T8" fmla="*/ 4 w 84"/>
                  <a:gd name="T9" fmla="*/ 3 h 76"/>
                  <a:gd name="T10" fmla="*/ 5 w 84"/>
                  <a:gd name="T11" fmla="*/ 3 h 76"/>
                  <a:gd name="T12" fmla="*/ 4 w 84"/>
                  <a:gd name="T13" fmla="*/ 3 h 76"/>
                  <a:gd name="T14" fmla="*/ 4 w 84"/>
                  <a:gd name="T15" fmla="*/ 2 h 76"/>
                  <a:gd name="T16" fmla="*/ 5 w 84"/>
                  <a:gd name="T17" fmla="*/ 3 h 76"/>
                  <a:gd name="T18" fmla="*/ 5 w 84"/>
                  <a:gd name="T19" fmla="*/ 2 h 76"/>
                  <a:gd name="T20" fmla="*/ 4 w 84"/>
                  <a:gd name="T21" fmla="*/ 2 h 76"/>
                  <a:gd name="T22" fmla="*/ 4 w 84"/>
                  <a:gd name="T23" fmla="*/ 2 h 76"/>
                  <a:gd name="T24" fmla="*/ 5 w 84"/>
                  <a:gd name="T25" fmla="*/ 2 h 76"/>
                  <a:gd name="T26" fmla="*/ 5 w 84"/>
                  <a:gd name="T27" fmla="*/ 1 h 76"/>
                  <a:gd name="T28" fmla="*/ 4 w 84"/>
                  <a:gd name="T29" fmla="*/ 2 h 76"/>
                  <a:gd name="T30" fmla="*/ 5 w 84"/>
                  <a:gd name="T31" fmla="*/ 1 h 76"/>
                  <a:gd name="T32" fmla="*/ 4 w 84"/>
                  <a:gd name="T33" fmla="*/ 1 h 76"/>
                  <a:gd name="T34" fmla="*/ 5 w 84"/>
                  <a:gd name="T35" fmla="*/ 0 h 76"/>
                  <a:gd name="T36" fmla="*/ 5 w 84"/>
                  <a:gd name="T37" fmla="*/ 0 h 76"/>
                  <a:gd name="T38" fmla="*/ 4 w 84"/>
                  <a:gd name="T39" fmla="*/ 0 h 76"/>
                  <a:gd name="T40" fmla="*/ 4 w 84"/>
                  <a:gd name="T41" fmla="*/ 1 h 76"/>
                  <a:gd name="T42" fmla="*/ 3 w 84"/>
                  <a:gd name="T43" fmla="*/ 1 h 76"/>
                  <a:gd name="T44" fmla="*/ 3 w 84"/>
                  <a:gd name="T45" fmla="*/ 0 h 76"/>
                  <a:gd name="T46" fmla="*/ 3 w 84"/>
                  <a:gd name="T47" fmla="*/ 0 h 76"/>
                  <a:gd name="T48" fmla="*/ 2 w 84"/>
                  <a:gd name="T49" fmla="*/ 0 h 76"/>
                  <a:gd name="T50" fmla="*/ 3 w 84"/>
                  <a:gd name="T51" fmla="*/ 1 h 76"/>
                  <a:gd name="T52" fmla="*/ 2 w 84"/>
                  <a:gd name="T53" fmla="*/ 2 h 76"/>
                  <a:gd name="T54" fmla="*/ 2 w 84"/>
                  <a:gd name="T55" fmla="*/ 0 h 76"/>
                  <a:gd name="T56" fmla="*/ 2 w 84"/>
                  <a:gd name="T57" fmla="*/ 0 h 76"/>
                  <a:gd name="T58" fmla="*/ 1 w 84"/>
                  <a:gd name="T59" fmla="*/ 1 h 76"/>
                  <a:gd name="T60" fmla="*/ 2 w 84"/>
                  <a:gd name="T61" fmla="*/ 2 h 76"/>
                  <a:gd name="T62" fmla="*/ 2 w 84"/>
                  <a:gd name="T63" fmla="*/ 2 h 76"/>
                  <a:gd name="T64" fmla="*/ 1 w 84"/>
                  <a:gd name="T65" fmla="*/ 1 h 76"/>
                  <a:gd name="T66" fmla="*/ 1 w 84"/>
                  <a:gd name="T67" fmla="*/ 1 h 76"/>
                  <a:gd name="T68" fmla="*/ 2 w 84"/>
                  <a:gd name="T69" fmla="*/ 2 h 76"/>
                  <a:gd name="T70" fmla="*/ 2 w 84"/>
                  <a:gd name="T71" fmla="*/ 2 h 76"/>
                  <a:gd name="T72" fmla="*/ 2 w 84"/>
                  <a:gd name="T73" fmla="*/ 3 h 76"/>
                  <a:gd name="T74" fmla="*/ 0 w 84"/>
                  <a:gd name="T75" fmla="*/ 2 h 76"/>
                  <a:gd name="T76" fmla="*/ 1 w 84"/>
                  <a:gd name="T77" fmla="*/ 3 h 76"/>
                  <a:gd name="T78" fmla="*/ 1 w 84"/>
                  <a:gd name="T79" fmla="*/ 3 h 76"/>
                  <a:gd name="T80" fmla="*/ 1 w 84"/>
                  <a:gd name="T81" fmla="*/ 3 h 76"/>
                  <a:gd name="T82" fmla="*/ 2 w 84"/>
                  <a:gd name="T83" fmla="*/ 3 h 76"/>
                  <a:gd name="T84" fmla="*/ 0 w 84"/>
                  <a:gd name="T85" fmla="*/ 4 h 76"/>
                  <a:gd name="T86" fmla="*/ 1 w 84"/>
                  <a:gd name="T87" fmla="*/ 4 h 76"/>
                  <a:gd name="T88" fmla="*/ 1 w 84"/>
                  <a:gd name="T89" fmla="*/ 3 h 76"/>
                  <a:gd name="T90" fmla="*/ 2 w 84"/>
                  <a:gd name="T91" fmla="*/ 3 h 76"/>
                  <a:gd name="T92" fmla="*/ 1 w 84"/>
                  <a:gd name="T93" fmla="*/ 5 h 76"/>
                  <a:gd name="T94" fmla="*/ 2 w 84"/>
                  <a:gd name="T95" fmla="*/ 5 h 76"/>
                  <a:gd name="T96" fmla="*/ 2 w 84"/>
                  <a:gd name="T97" fmla="*/ 4 h 76"/>
                  <a:gd name="T98" fmla="*/ 2 w 84"/>
                  <a:gd name="T99" fmla="*/ 4 h 76"/>
                  <a:gd name="T100" fmla="*/ 2 w 84"/>
                  <a:gd name="T101" fmla="*/ 4 h 76"/>
                  <a:gd name="T102" fmla="*/ 3 w 84"/>
                  <a:gd name="T103" fmla="*/ 4 h 76"/>
                  <a:gd name="T104" fmla="*/ 3 w 84"/>
                  <a:gd name="T105" fmla="*/ 5 h 76"/>
                  <a:gd name="T106" fmla="*/ 3 w 84"/>
                  <a:gd name="T107" fmla="*/ 5 h 76"/>
                  <a:gd name="T108" fmla="*/ 3 w 84"/>
                  <a:gd name="T109" fmla="*/ 4 h 76"/>
                  <a:gd name="T110" fmla="*/ 4 w 84"/>
                  <a:gd name="T111" fmla="*/ 5 h 76"/>
                  <a:gd name="T112" fmla="*/ 3 w 84"/>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4"/>
                  <a:gd name="T172" fmla="*/ 0 h 76"/>
                  <a:gd name="T173" fmla="*/ 84 w 84"/>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4" h="76">
                    <a:moveTo>
                      <a:pt x="49" y="53"/>
                    </a:moveTo>
                    <a:lnTo>
                      <a:pt x="52" y="50"/>
                    </a:lnTo>
                    <a:lnTo>
                      <a:pt x="66" y="64"/>
                    </a:lnTo>
                    <a:lnTo>
                      <a:pt x="63" y="66"/>
                    </a:lnTo>
                    <a:lnTo>
                      <a:pt x="49" y="53"/>
                    </a:lnTo>
                    <a:close/>
                    <a:moveTo>
                      <a:pt x="52" y="50"/>
                    </a:moveTo>
                    <a:lnTo>
                      <a:pt x="54" y="48"/>
                    </a:lnTo>
                    <a:lnTo>
                      <a:pt x="56" y="48"/>
                    </a:lnTo>
                    <a:lnTo>
                      <a:pt x="59" y="57"/>
                    </a:lnTo>
                    <a:lnTo>
                      <a:pt x="52" y="50"/>
                    </a:lnTo>
                    <a:close/>
                    <a:moveTo>
                      <a:pt x="56" y="48"/>
                    </a:moveTo>
                    <a:lnTo>
                      <a:pt x="61" y="45"/>
                    </a:lnTo>
                    <a:lnTo>
                      <a:pt x="70" y="62"/>
                    </a:lnTo>
                    <a:lnTo>
                      <a:pt x="63" y="65"/>
                    </a:lnTo>
                    <a:lnTo>
                      <a:pt x="56" y="48"/>
                    </a:lnTo>
                    <a:close/>
                    <a:moveTo>
                      <a:pt x="75" y="57"/>
                    </a:moveTo>
                    <a:lnTo>
                      <a:pt x="73" y="61"/>
                    </a:lnTo>
                    <a:lnTo>
                      <a:pt x="70" y="62"/>
                    </a:lnTo>
                    <a:lnTo>
                      <a:pt x="66" y="54"/>
                    </a:lnTo>
                    <a:lnTo>
                      <a:pt x="75" y="57"/>
                    </a:lnTo>
                    <a:close/>
                    <a:moveTo>
                      <a:pt x="57" y="50"/>
                    </a:moveTo>
                    <a:lnTo>
                      <a:pt x="60" y="43"/>
                    </a:lnTo>
                    <a:lnTo>
                      <a:pt x="78" y="52"/>
                    </a:lnTo>
                    <a:lnTo>
                      <a:pt x="75" y="57"/>
                    </a:lnTo>
                    <a:lnTo>
                      <a:pt x="57" y="50"/>
                    </a:lnTo>
                    <a:close/>
                    <a:moveTo>
                      <a:pt x="60" y="43"/>
                    </a:moveTo>
                    <a:lnTo>
                      <a:pt x="61" y="42"/>
                    </a:lnTo>
                    <a:lnTo>
                      <a:pt x="62" y="41"/>
                    </a:lnTo>
                    <a:lnTo>
                      <a:pt x="69" y="47"/>
                    </a:lnTo>
                    <a:lnTo>
                      <a:pt x="60" y="43"/>
                    </a:lnTo>
                    <a:close/>
                    <a:moveTo>
                      <a:pt x="62" y="41"/>
                    </a:moveTo>
                    <a:lnTo>
                      <a:pt x="66" y="37"/>
                    </a:lnTo>
                    <a:lnTo>
                      <a:pt x="79" y="51"/>
                    </a:lnTo>
                    <a:lnTo>
                      <a:pt x="76" y="54"/>
                    </a:lnTo>
                    <a:lnTo>
                      <a:pt x="62" y="41"/>
                    </a:lnTo>
                    <a:close/>
                    <a:moveTo>
                      <a:pt x="82" y="44"/>
                    </a:moveTo>
                    <a:lnTo>
                      <a:pt x="82" y="48"/>
                    </a:lnTo>
                    <a:lnTo>
                      <a:pt x="79" y="51"/>
                    </a:lnTo>
                    <a:lnTo>
                      <a:pt x="72" y="44"/>
                    </a:lnTo>
                    <a:lnTo>
                      <a:pt x="82" y="44"/>
                    </a:lnTo>
                    <a:close/>
                    <a:moveTo>
                      <a:pt x="62" y="44"/>
                    </a:moveTo>
                    <a:lnTo>
                      <a:pt x="62" y="41"/>
                    </a:lnTo>
                    <a:lnTo>
                      <a:pt x="82" y="41"/>
                    </a:lnTo>
                    <a:lnTo>
                      <a:pt x="82" y="44"/>
                    </a:lnTo>
                    <a:lnTo>
                      <a:pt x="62" y="44"/>
                    </a:lnTo>
                    <a:close/>
                    <a:moveTo>
                      <a:pt x="62" y="41"/>
                    </a:moveTo>
                    <a:lnTo>
                      <a:pt x="62" y="39"/>
                    </a:lnTo>
                    <a:lnTo>
                      <a:pt x="63" y="36"/>
                    </a:lnTo>
                    <a:lnTo>
                      <a:pt x="72" y="41"/>
                    </a:lnTo>
                    <a:lnTo>
                      <a:pt x="62" y="41"/>
                    </a:lnTo>
                    <a:close/>
                    <a:moveTo>
                      <a:pt x="63" y="36"/>
                    </a:moveTo>
                    <a:lnTo>
                      <a:pt x="67" y="30"/>
                    </a:lnTo>
                    <a:lnTo>
                      <a:pt x="84" y="39"/>
                    </a:lnTo>
                    <a:lnTo>
                      <a:pt x="81" y="45"/>
                    </a:lnTo>
                    <a:lnTo>
                      <a:pt x="63" y="36"/>
                    </a:lnTo>
                    <a:close/>
                    <a:moveTo>
                      <a:pt x="84" y="34"/>
                    </a:moveTo>
                    <a:lnTo>
                      <a:pt x="84" y="36"/>
                    </a:lnTo>
                    <a:lnTo>
                      <a:pt x="84" y="39"/>
                    </a:lnTo>
                    <a:lnTo>
                      <a:pt x="76" y="34"/>
                    </a:lnTo>
                    <a:lnTo>
                      <a:pt x="84" y="34"/>
                    </a:lnTo>
                    <a:close/>
                    <a:moveTo>
                      <a:pt x="66" y="34"/>
                    </a:moveTo>
                    <a:lnTo>
                      <a:pt x="66" y="31"/>
                    </a:lnTo>
                    <a:lnTo>
                      <a:pt x="84" y="31"/>
                    </a:lnTo>
                    <a:lnTo>
                      <a:pt x="84" y="34"/>
                    </a:lnTo>
                    <a:lnTo>
                      <a:pt x="66" y="34"/>
                    </a:lnTo>
                    <a:close/>
                    <a:moveTo>
                      <a:pt x="66" y="31"/>
                    </a:moveTo>
                    <a:lnTo>
                      <a:pt x="66" y="29"/>
                    </a:lnTo>
                    <a:lnTo>
                      <a:pt x="84" y="29"/>
                    </a:lnTo>
                    <a:lnTo>
                      <a:pt x="84" y="31"/>
                    </a:lnTo>
                    <a:lnTo>
                      <a:pt x="66" y="31"/>
                    </a:lnTo>
                    <a:close/>
                    <a:moveTo>
                      <a:pt x="66" y="29"/>
                    </a:moveTo>
                    <a:lnTo>
                      <a:pt x="66" y="22"/>
                    </a:lnTo>
                    <a:lnTo>
                      <a:pt x="84" y="22"/>
                    </a:lnTo>
                    <a:lnTo>
                      <a:pt x="84" y="29"/>
                    </a:lnTo>
                    <a:lnTo>
                      <a:pt x="66" y="29"/>
                    </a:lnTo>
                    <a:close/>
                    <a:moveTo>
                      <a:pt x="82" y="15"/>
                    </a:moveTo>
                    <a:lnTo>
                      <a:pt x="84" y="18"/>
                    </a:lnTo>
                    <a:lnTo>
                      <a:pt x="84" y="22"/>
                    </a:lnTo>
                    <a:lnTo>
                      <a:pt x="76" y="22"/>
                    </a:lnTo>
                    <a:lnTo>
                      <a:pt x="82" y="15"/>
                    </a:lnTo>
                    <a:close/>
                    <a:moveTo>
                      <a:pt x="69" y="29"/>
                    </a:moveTo>
                    <a:lnTo>
                      <a:pt x="66" y="25"/>
                    </a:lnTo>
                    <a:lnTo>
                      <a:pt x="79" y="12"/>
                    </a:lnTo>
                    <a:lnTo>
                      <a:pt x="82" y="15"/>
                    </a:lnTo>
                    <a:lnTo>
                      <a:pt x="69" y="29"/>
                    </a:lnTo>
                    <a:close/>
                    <a:moveTo>
                      <a:pt x="66" y="25"/>
                    </a:moveTo>
                    <a:lnTo>
                      <a:pt x="62" y="22"/>
                    </a:lnTo>
                    <a:lnTo>
                      <a:pt x="62" y="19"/>
                    </a:lnTo>
                    <a:lnTo>
                      <a:pt x="72" y="19"/>
                    </a:lnTo>
                    <a:lnTo>
                      <a:pt x="66" y="25"/>
                    </a:lnTo>
                    <a:close/>
                    <a:moveTo>
                      <a:pt x="62" y="19"/>
                    </a:moveTo>
                    <a:lnTo>
                      <a:pt x="62" y="15"/>
                    </a:lnTo>
                    <a:lnTo>
                      <a:pt x="82" y="15"/>
                    </a:lnTo>
                    <a:lnTo>
                      <a:pt x="82" y="19"/>
                    </a:lnTo>
                    <a:lnTo>
                      <a:pt x="62" y="19"/>
                    </a:lnTo>
                    <a:close/>
                    <a:moveTo>
                      <a:pt x="79" y="9"/>
                    </a:moveTo>
                    <a:lnTo>
                      <a:pt x="82" y="11"/>
                    </a:lnTo>
                    <a:lnTo>
                      <a:pt x="82" y="15"/>
                    </a:lnTo>
                    <a:lnTo>
                      <a:pt x="72" y="15"/>
                    </a:lnTo>
                    <a:lnTo>
                      <a:pt x="79" y="9"/>
                    </a:lnTo>
                    <a:close/>
                    <a:moveTo>
                      <a:pt x="66" y="22"/>
                    </a:moveTo>
                    <a:lnTo>
                      <a:pt x="62" y="19"/>
                    </a:lnTo>
                    <a:lnTo>
                      <a:pt x="76" y="5"/>
                    </a:lnTo>
                    <a:lnTo>
                      <a:pt x="79" y="9"/>
                    </a:lnTo>
                    <a:lnTo>
                      <a:pt x="66" y="22"/>
                    </a:lnTo>
                    <a:close/>
                    <a:moveTo>
                      <a:pt x="73" y="3"/>
                    </a:moveTo>
                    <a:lnTo>
                      <a:pt x="75" y="4"/>
                    </a:lnTo>
                    <a:lnTo>
                      <a:pt x="76" y="5"/>
                    </a:lnTo>
                    <a:lnTo>
                      <a:pt x="69" y="12"/>
                    </a:lnTo>
                    <a:lnTo>
                      <a:pt x="73" y="3"/>
                    </a:lnTo>
                    <a:close/>
                    <a:moveTo>
                      <a:pt x="65" y="21"/>
                    </a:moveTo>
                    <a:lnTo>
                      <a:pt x="58" y="18"/>
                    </a:lnTo>
                    <a:lnTo>
                      <a:pt x="67" y="1"/>
                    </a:lnTo>
                    <a:lnTo>
                      <a:pt x="73" y="3"/>
                    </a:lnTo>
                    <a:lnTo>
                      <a:pt x="65" y="21"/>
                    </a:lnTo>
                    <a:close/>
                    <a:moveTo>
                      <a:pt x="62" y="0"/>
                    </a:moveTo>
                    <a:lnTo>
                      <a:pt x="65" y="0"/>
                    </a:lnTo>
                    <a:lnTo>
                      <a:pt x="67" y="1"/>
                    </a:lnTo>
                    <a:lnTo>
                      <a:pt x="62" y="9"/>
                    </a:lnTo>
                    <a:lnTo>
                      <a:pt x="62" y="0"/>
                    </a:lnTo>
                    <a:close/>
                    <a:moveTo>
                      <a:pt x="62" y="19"/>
                    </a:moveTo>
                    <a:lnTo>
                      <a:pt x="59" y="19"/>
                    </a:lnTo>
                    <a:lnTo>
                      <a:pt x="59" y="0"/>
                    </a:lnTo>
                    <a:lnTo>
                      <a:pt x="62" y="0"/>
                    </a:lnTo>
                    <a:lnTo>
                      <a:pt x="62" y="19"/>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7" y="19"/>
                    </a:lnTo>
                    <a:lnTo>
                      <a:pt x="47" y="0"/>
                    </a:lnTo>
                    <a:lnTo>
                      <a:pt x="50" y="0"/>
                    </a:lnTo>
                    <a:lnTo>
                      <a:pt x="50" y="19"/>
                    </a:lnTo>
                    <a:close/>
                    <a:moveTo>
                      <a:pt x="47" y="19"/>
                    </a:moveTo>
                    <a:lnTo>
                      <a:pt x="40" y="19"/>
                    </a:lnTo>
                    <a:lnTo>
                      <a:pt x="40" y="0"/>
                    </a:lnTo>
                    <a:lnTo>
                      <a:pt x="47" y="0"/>
                    </a:lnTo>
                    <a:lnTo>
                      <a:pt x="47" y="19"/>
                    </a:lnTo>
                    <a:close/>
                    <a:moveTo>
                      <a:pt x="36" y="1"/>
                    </a:moveTo>
                    <a:lnTo>
                      <a:pt x="38" y="0"/>
                    </a:lnTo>
                    <a:lnTo>
                      <a:pt x="40" y="0"/>
                    </a:lnTo>
                    <a:lnTo>
                      <a:pt x="40" y="9"/>
                    </a:lnTo>
                    <a:lnTo>
                      <a:pt x="36" y="1"/>
                    </a:lnTo>
                    <a:close/>
                    <a:moveTo>
                      <a:pt x="45" y="18"/>
                    </a:moveTo>
                    <a:lnTo>
                      <a:pt x="38" y="21"/>
                    </a:lnTo>
                    <a:lnTo>
                      <a:pt x="29" y="3"/>
                    </a:lnTo>
                    <a:lnTo>
                      <a:pt x="36" y="1"/>
                    </a:lnTo>
                    <a:lnTo>
                      <a:pt x="45" y="18"/>
                    </a:lnTo>
                    <a:close/>
                    <a:moveTo>
                      <a:pt x="38" y="21"/>
                    </a:moveTo>
                    <a:lnTo>
                      <a:pt x="36" y="22"/>
                    </a:lnTo>
                    <a:lnTo>
                      <a:pt x="34" y="22"/>
                    </a:lnTo>
                    <a:lnTo>
                      <a:pt x="34" y="12"/>
                    </a:lnTo>
                    <a:lnTo>
                      <a:pt x="38" y="21"/>
                    </a:lnTo>
                    <a:close/>
                    <a:moveTo>
                      <a:pt x="34" y="22"/>
                    </a:moveTo>
                    <a:lnTo>
                      <a:pt x="30" y="22"/>
                    </a:lnTo>
                    <a:lnTo>
                      <a:pt x="30" y="2"/>
                    </a:lnTo>
                    <a:lnTo>
                      <a:pt x="34" y="2"/>
                    </a:lnTo>
                    <a:lnTo>
                      <a:pt x="34" y="22"/>
                    </a:lnTo>
                    <a:close/>
                    <a:moveTo>
                      <a:pt x="27" y="3"/>
                    </a:moveTo>
                    <a:lnTo>
                      <a:pt x="28" y="2"/>
                    </a:lnTo>
                    <a:lnTo>
                      <a:pt x="30" y="2"/>
                    </a:lnTo>
                    <a:lnTo>
                      <a:pt x="30" y="12"/>
                    </a:lnTo>
                    <a:lnTo>
                      <a:pt x="27" y="3"/>
                    </a:lnTo>
                    <a:close/>
                    <a:moveTo>
                      <a:pt x="35" y="21"/>
                    </a:moveTo>
                    <a:lnTo>
                      <a:pt x="29" y="24"/>
                    </a:lnTo>
                    <a:lnTo>
                      <a:pt x="20" y="7"/>
                    </a:lnTo>
                    <a:lnTo>
                      <a:pt x="27" y="3"/>
                    </a:lnTo>
                    <a:lnTo>
                      <a:pt x="35" y="21"/>
                    </a:lnTo>
                    <a:close/>
                    <a:moveTo>
                      <a:pt x="16" y="11"/>
                    </a:moveTo>
                    <a:lnTo>
                      <a:pt x="17" y="9"/>
                    </a:lnTo>
                    <a:lnTo>
                      <a:pt x="20" y="7"/>
                    </a:lnTo>
                    <a:lnTo>
                      <a:pt x="25" y="15"/>
                    </a:lnTo>
                    <a:lnTo>
                      <a:pt x="16" y="11"/>
                    </a:lnTo>
                    <a:close/>
                    <a:moveTo>
                      <a:pt x="33" y="20"/>
                    </a:moveTo>
                    <a:lnTo>
                      <a:pt x="30" y="26"/>
                    </a:lnTo>
                    <a:lnTo>
                      <a:pt x="13" y="18"/>
                    </a:lnTo>
                    <a:lnTo>
                      <a:pt x="16" y="11"/>
                    </a:lnTo>
                    <a:lnTo>
                      <a:pt x="33" y="20"/>
                    </a:lnTo>
                    <a:close/>
                    <a:moveTo>
                      <a:pt x="30" y="26"/>
                    </a:moveTo>
                    <a:lnTo>
                      <a:pt x="29" y="28"/>
                    </a:lnTo>
                    <a:lnTo>
                      <a:pt x="28" y="29"/>
                    </a:lnTo>
                    <a:lnTo>
                      <a:pt x="22" y="22"/>
                    </a:lnTo>
                    <a:lnTo>
                      <a:pt x="30" y="26"/>
                    </a:lnTo>
                    <a:close/>
                    <a:moveTo>
                      <a:pt x="28" y="29"/>
                    </a:moveTo>
                    <a:lnTo>
                      <a:pt x="25" y="32"/>
                    </a:lnTo>
                    <a:lnTo>
                      <a:pt x="12" y="19"/>
                    </a:lnTo>
                    <a:lnTo>
                      <a:pt x="15" y="15"/>
                    </a:lnTo>
                    <a:lnTo>
                      <a:pt x="28" y="29"/>
                    </a:lnTo>
                    <a:close/>
                    <a:moveTo>
                      <a:pt x="12" y="19"/>
                    </a:moveTo>
                    <a:lnTo>
                      <a:pt x="2" y="28"/>
                    </a:lnTo>
                    <a:lnTo>
                      <a:pt x="12" y="19"/>
                    </a:lnTo>
                    <a:lnTo>
                      <a:pt x="18" y="25"/>
                    </a:lnTo>
                    <a:lnTo>
                      <a:pt x="12" y="19"/>
                    </a:lnTo>
                    <a:close/>
                    <a:moveTo>
                      <a:pt x="25" y="32"/>
                    </a:moveTo>
                    <a:lnTo>
                      <a:pt x="22" y="35"/>
                    </a:lnTo>
                    <a:lnTo>
                      <a:pt x="8" y="21"/>
                    </a:lnTo>
                    <a:lnTo>
                      <a:pt x="12" y="19"/>
                    </a:lnTo>
                    <a:lnTo>
                      <a:pt x="25" y="32"/>
                    </a:lnTo>
                    <a:close/>
                    <a:moveTo>
                      <a:pt x="22" y="35"/>
                    </a:moveTo>
                    <a:lnTo>
                      <a:pt x="18" y="39"/>
                    </a:lnTo>
                    <a:lnTo>
                      <a:pt x="5" y="24"/>
                    </a:lnTo>
                    <a:lnTo>
                      <a:pt x="8" y="21"/>
                    </a:lnTo>
                    <a:lnTo>
                      <a:pt x="22" y="35"/>
                    </a:lnTo>
                    <a:close/>
                    <a:moveTo>
                      <a:pt x="2" y="31"/>
                    </a:moveTo>
                    <a:lnTo>
                      <a:pt x="2" y="28"/>
                    </a:lnTo>
                    <a:lnTo>
                      <a:pt x="5" y="24"/>
                    </a:lnTo>
                    <a:lnTo>
                      <a:pt x="12" y="31"/>
                    </a:lnTo>
                    <a:lnTo>
                      <a:pt x="2" y="31"/>
                    </a:lnTo>
                    <a:close/>
                    <a:moveTo>
                      <a:pt x="22" y="31"/>
                    </a:moveTo>
                    <a:lnTo>
                      <a:pt x="22" y="37"/>
                    </a:lnTo>
                    <a:lnTo>
                      <a:pt x="2" y="37"/>
                    </a:lnTo>
                    <a:lnTo>
                      <a:pt x="2" y="31"/>
                    </a:lnTo>
                    <a:lnTo>
                      <a:pt x="22" y="31"/>
                    </a:lnTo>
                    <a:close/>
                    <a:moveTo>
                      <a:pt x="22" y="37"/>
                    </a:moveTo>
                    <a:lnTo>
                      <a:pt x="22" y="42"/>
                    </a:lnTo>
                    <a:lnTo>
                      <a:pt x="18" y="44"/>
                    </a:lnTo>
                    <a:lnTo>
                      <a:pt x="12" y="37"/>
                    </a:lnTo>
                    <a:lnTo>
                      <a:pt x="22" y="37"/>
                    </a:lnTo>
                    <a:close/>
                    <a:moveTo>
                      <a:pt x="18" y="44"/>
                    </a:moveTo>
                    <a:lnTo>
                      <a:pt x="15" y="47"/>
                    </a:lnTo>
                    <a:lnTo>
                      <a:pt x="2" y="34"/>
                    </a:lnTo>
                    <a:lnTo>
                      <a:pt x="5" y="31"/>
                    </a:lnTo>
                    <a:lnTo>
                      <a:pt x="18" y="44"/>
                    </a:lnTo>
                    <a:close/>
                    <a:moveTo>
                      <a:pt x="0" y="41"/>
                    </a:moveTo>
                    <a:lnTo>
                      <a:pt x="0" y="37"/>
                    </a:lnTo>
                    <a:lnTo>
                      <a:pt x="2" y="34"/>
                    </a:lnTo>
                    <a:lnTo>
                      <a:pt x="8" y="41"/>
                    </a:lnTo>
                    <a:lnTo>
                      <a:pt x="0" y="41"/>
                    </a:lnTo>
                    <a:close/>
                    <a:moveTo>
                      <a:pt x="18" y="41"/>
                    </a:moveTo>
                    <a:lnTo>
                      <a:pt x="18" y="47"/>
                    </a:lnTo>
                    <a:lnTo>
                      <a:pt x="0" y="47"/>
                    </a:lnTo>
                    <a:lnTo>
                      <a:pt x="0" y="41"/>
                    </a:lnTo>
                    <a:lnTo>
                      <a:pt x="18" y="41"/>
                    </a:lnTo>
                    <a:close/>
                    <a:moveTo>
                      <a:pt x="2" y="54"/>
                    </a:moveTo>
                    <a:lnTo>
                      <a:pt x="0" y="51"/>
                    </a:lnTo>
                    <a:lnTo>
                      <a:pt x="0" y="47"/>
                    </a:lnTo>
                    <a:lnTo>
                      <a:pt x="8" y="47"/>
                    </a:lnTo>
                    <a:lnTo>
                      <a:pt x="2" y="54"/>
                    </a:lnTo>
                    <a:close/>
                    <a:moveTo>
                      <a:pt x="15" y="41"/>
                    </a:moveTo>
                    <a:lnTo>
                      <a:pt x="18" y="44"/>
                    </a:lnTo>
                    <a:lnTo>
                      <a:pt x="5" y="57"/>
                    </a:lnTo>
                    <a:lnTo>
                      <a:pt x="2" y="54"/>
                    </a:lnTo>
                    <a:lnTo>
                      <a:pt x="15" y="41"/>
                    </a:lnTo>
                    <a:close/>
                    <a:moveTo>
                      <a:pt x="18" y="44"/>
                    </a:moveTo>
                    <a:lnTo>
                      <a:pt x="22" y="46"/>
                    </a:lnTo>
                    <a:lnTo>
                      <a:pt x="22" y="51"/>
                    </a:lnTo>
                    <a:lnTo>
                      <a:pt x="12" y="51"/>
                    </a:lnTo>
                    <a:lnTo>
                      <a:pt x="18" y="44"/>
                    </a:lnTo>
                    <a:close/>
                    <a:moveTo>
                      <a:pt x="22" y="51"/>
                    </a:moveTo>
                    <a:lnTo>
                      <a:pt x="22" y="54"/>
                    </a:lnTo>
                    <a:lnTo>
                      <a:pt x="2" y="54"/>
                    </a:lnTo>
                    <a:lnTo>
                      <a:pt x="2" y="51"/>
                    </a:lnTo>
                    <a:lnTo>
                      <a:pt x="22" y="51"/>
                    </a:lnTo>
                    <a:close/>
                    <a:moveTo>
                      <a:pt x="5" y="61"/>
                    </a:moveTo>
                    <a:lnTo>
                      <a:pt x="2" y="57"/>
                    </a:lnTo>
                    <a:lnTo>
                      <a:pt x="2" y="54"/>
                    </a:lnTo>
                    <a:lnTo>
                      <a:pt x="12" y="54"/>
                    </a:lnTo>
                    <a:lnTo>
                      <a:pt x="5" y="61"/>
                    </a:lnTo>
                    <a:close/>
                    <a:moveTo>
                      <a:pt x="18" y="47"/>
                    </a:moveTo>
                    <a:lnTo>
                      <a:pt x="22" y="50"/>
                    </a:lnTo>
                    <a:lnTo>
                      <a:pt x="8" y="64"/>
                    </a:lnTo>
                    <a:lnTo>
                      <a:pt x="5" y="61"/>
                    </a:lnTo>
                    <a:lnTo>
                      <a:pt x="18" y="47"/>
                    </a:lnTo>
                    <a:close/>
                    <a:moveTo>
                      <a:pt x="22" y="50"/>
                    </a:moveTo>
                    <a:lnTo>
                      <a:pt x="25" y="53"/>
                    </a:lnTo>
                    <a:lnTo>
                      <a:pt x="12" y="66"/>
                    </a:lnTo>
                    <a:lnTo>
                      <a:pt x="8" y="64"/>
                    </a:lnTo>
                    <a:lnTo>
                      <a:pt x="22" y="50"/>
                    </a:lnTo>
                    <a:close/>
                    <a:moveTo>
                      <a:pt x="25" y="53"/>
                    </a:moveTo>
                    <a:lnTo>
                      <a:pt x="28" y="56"/>
                    </a:lnTo>
                    <a:lnTo>
                      <a:pt x="15" y="69"/>
                    </a:lnTo>
                    <a:lnTo>
                      <a:pt x="12" y="66"/>
                    </a:lnTo>
                    <a:lnTo>
                      <a:pt x="25" y="53"/>
                    </a:lnTo>
                    <a:close/>
                    <a:moveTo>
                      <a:pt x="22" y="73"/>
                    </a:moveTo>
                    <a:lnTo>
                      <a:pt x="17" y="73"/>
                    </a:lnTo>
                    <a:lnTo>
                      <a:pt x="15" y="69"/>
                    </a:lnTo>
                    <a:lnTo>
                      <a:pt x="22" y="63"/>
                    </a:lnTo>
                    <a:lnTo>
                      <a:pt x="22" y="73"/>
                    </a:lnTo>
                    <a:close/>
                    <a:moveTo>
                      <a:pt x="22" y="54"/>
                    </a:moveTo>
                    <a:lnTo>
                      <a:pt x="28" y="54"/>
                    </a:lnTo>
                    <a:lnTo>
                      <a:pt x="28" y="73"/>
                    </a:lnTo>
                    <a:lnTo>
                      <a:pt x="22" y="73"/>
                    </a:lnTo>
                    <a:lnTo>
                      <a:pt x="22" y="54"/>
                    </a:lnTo>
                    <a:close/>
                    <a:moveTo>
                      <a:pt x="28" y="54"/>
                    </a:moveTo>
                    <a:lnTo>
                      <a:pt x="32" y="54"/>
                    </a:lnTo>
                    <a:lnTo>
                      <a:pt x="35" y="56"/>
                    </a:lnTo>
                    <a:lnTo>
                      <a:pt x="28" y="63"/>
                    </a:lnTo>
                    <a:lnTo>
                      <a:pt x="28" y="54"/>
                    </a:lnTo>
                    <a:close/>
                    <a:moveTo>
                      <a:pt x="35" y="56"/>
                    </a:moveTo>
                    <a:lnTo>
                      <a:pt x="37" y="60"/>
                    </a:lnTo>
                    <a:lnTo>
                      <a:pt x="24" y="73"/>
                    </a:lnTo>
                    <a:lnTo>
                      <a:pt x="20" y="69"/>
                    </a:lnTo>
                    <a:lnTo>
                      <a:pt x="35" y="56"/>
                    </a:lnTo>
                    <a:close/>
                    <a:moveTo>
                      <a:pt x="30" y="76"/>
                    </a:moveTo>
                    <a:lnTo>
                      <a:pt x="27" y="76"/>
                    </a:lnTo>
                    <a:lnTo>
                      <a:pt x="24" y="73"/>
                    </a:lnTo>
                    <a:lnTo>
                      <a:pt x="30" y="66"/>
                    </a:lnTo>
                    <a:lnTo>
                      <a:pt x="30" y="76"/>
                    </a:lnTo>
                    <a:close/>
                    <a:moveTo>
                      <a:pt x="30" y="57"/>
                    </a:moveTo>
                    <a:lnTo>
                      <a:pt x="34" y="57"/>
                    </a:lnTo>
                    <a:lnTo>
                      <a:pt x="34" y="76"/>
                    </a:lnTo>
                    <a:lnTo>
                      <a:pt x="30" y="76"/>
                    </a:lnTo>
                    <a:lnTo>
                      <a:pt x="30" y="57"/>
                    </a:lnTo>
                    <a:close/>
                    <a:moveTo>
                      <a:pt x="34" y="57"/>
                    </a:moveTo>
                    <a:lnTo>
                      <a:pt x="40" y="57"/>
                    </a:lnTo>
                    <a:lnTo>
                      <a:pt x="40" y="76"/>
                    </a:lnTo>
                    <a:lnTo>
                      <a:pt x="34" y="76"/>
                    </a:lnTo>
                    <a:lnTo>
                      <a:pt x="34" y="57"/>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2" y="73"/>
                    </a:lnTo>
                    <a:lnTo>
                      <a:pt x="50" y="73"/>
                    </a:lnTo>
                    <a:lnTo>
                      <a:pt x="50" y="63"/>
                    </a:lnTo>
                    <a:lnTo>
                      <a:pt x="55" y="72"/>
                    </a:lnTo>
                    <a:close/>
                    <a:moveTo>
                      <a:pt x="46" y="55"/>
                    </a:moveTo>
                    <a:lnTo>
                      <a:pt x="52"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5" name="Freeform 732">
                <a:extLst>
                  <a:ext uri="{FF2B5EF4-FFF2-40B4-BE49-F238E27FC236}">
                    <a16:creationId xmlns:a16="http://schemas.microsoft.com/office/drawing/2014/main" id="{E61D7D3B-E280-426B-9E3C-CF9640E818F9}"/>
                  </a:ext>
                </a:extLst>
              </p:cNvPr>
              <p:cNvSpPr>
                <a:spLocks/>
              </p:cNvSpPr>
              <p:nvPr/>
            </p:nvSpPr>
            <p:spPr bwMode="auto">
              <a:xfrm>
                <a:off x="3308" y="2267"/>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2 w 66"/>
                  <a:gd name="T35" fmla="*/ 0 h 57"/>
                  <a:gd name="T36" fmla="*/ 2 w 66"/>
                  <a:gd name="T37" fmla="*/ 0 h 57"/>
                  <a:gd name="T38" fmla="*/ 2 w 66"/>
                  <a:gd name="T39" fmla="*/ 0 h 57"/>
                  <a:gd name="T40" fmla="*/ 1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1" y="47"/>
                    </a:lnTo>
                    <a:lnTo>
                      <a:pt x="57" y="44"/>
                    </a:lnTo>
                    <a:lnTo>
                      <a:pt x="60" y="40"/>
                    </a:lnTo>
                    <a:lnTo>
                      <a:pt x="63" y="37"/>
                    </a:lnTo>
                    <a:lnTo>
                      <a:pt x="63" y="32"/>
                    </a:lnTo>
                    <a:lnTo>
                      <a:pt x="66" y="28"/>
                    </a:lnTo>
                    <a:lnTo>
                      <a:pt x="66" y="22"/>
                    </a:lnTo>
                    <a:lnTo>
                      <a:pt x="66" y="18"/>
                    </a:lnTo>
                    <a:lnTo>
                      <a:pt x="66" y="15"/>
                    </a:lnTo>
                    <a:lnTo>
                      <a:pt x="63" y="10"/>
                    </a:lnTo>
                    <a:lnTo>
                      <a:pt x="60" y="6"/>
                    </a:lnTo>
                    <a:lnTo>
                      <a:pt x="57" y="3"/>
                    </a:lnTo>
                    <a:lnTo>
                      <a:pt x="54" y="3"/>
                    </a:lnTo>
                    <a:lnTo>
                      <a:pt x="51" y="0"/>
                    </a:lnTo>
                    <a:lnTo>
                      <a:pt x="44" y="0"/>
                    </a:lnTo>
                    <a:lnTo>
                      <a:pt x="41" y="0"/>
                    </a:lnTo>
                    <a:lnTo>
                      <a:pt x="34" y="0"/>
                    </a:lnTo>
                    <a:lnTo>
                      <a:pt x="31" y="0"/>
                    </a:lnTo>
                    <a:lnTo>
                      <a:pt x="25" y="3"/>
                    </a:lnTo>
                    <a:lnTo>
                      <a:pt x="19" y="6"/>
                    </a:lnTo>
                    <a:lnTo>
                      <a:pt x="15" y="10"/>
                    </a:lnTo>
                    <a:lnTo>
                      <a:pt x="12" y="12"/>
                    </a:lnTo>
                    <a:lnTo>
                      <a:pt x="9" y="15"/>
                    </a:lnTo>
                    <a:lnTo>
                      <a:pt x="5" y="18"/>
                    </a:lnTo>
                    <a:lnTo>
                      <a:pt x="3" y="25"/>
                    </a:lnTo>
                    <a:lnTo>
                      <a:pt x="0" y="28"/>
                    </a:lnTo>
                    <a:lnTo>
                      <a:pt x="0" y="35"/>
                    </a:lnTo>
                    <a:lnTo>
                      <a:pt x="0" y="37"/>
                    </a:lnTo>
                    <a:lnTo>
                      <a:pt x="0" y="40"/>
                    </a:lnTo>
                    <a:lnTo>
                      <a:pt x="3" y="44"/>
                    </a:lnTo>
                    <a:lnTo>
                      <a:pt x="5" y="50"/>
                    </a:lnTo>
                    <a:lnTo>
                      <a:pt x="9" y="50"/>
                    </a:lnTo>
                    <a:lnTo>
                      <a:pt x="12" y="54"/>
                    </a:lnTo>
                    <a:lnTo>
                      <a:pt x="15" y="57"/>
                    </a:lnTo>
                    <a:lnTo>
                      <a:pt x="22" y="57"/>
                    </a:lnTo>
                    <a:lnTo>
                      <a:pt x="25" y="57"/>
                    </a:lnTo>
                    <a:lnTo>
                      <a:pt x="31" y="57"/>
                    </a:lnTo>
                    <a:lnTo>
                      <a:pt x="37" y="57"/>
                    </a:lnTo>
                    <a:lnTo>
                      <a:pt x="41"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6" name="Freeform 733">
                <a:extLst>
                  <a:ext uri="{FF2B5EF4-FFF2-40B4-BE49-F238E27FC236}">
                    <a16:creationId xmlns:a16="http://schemas.microsoft.com/office/drawing/2014/main" id="{65149D97-5549-4EF9-A2A1-B3CBC10414CA}"/>
                  </a:ext>
                </a:extLst>
              </p:cNvPr>
              <p:cNvSpPr>
                <a:spLocks noEditPoints="1"/>
              </p:cNvSpPr>
              <p:nvPr/>
            </p:nvSpPr>
            <p:spPr bwMode="auto">
              <a:xfrm>
                <a:off x="3306" y="2264"/>
                <a:ext cx="21" cy="19"/>
              </a:xfrm>
              <a:custGeom>
                <a:avLst/>
                <a:gdLst>
                  <a:gd name="T0" fmla="*/ 3 w 86"/>
                  <a:gd name="T1" fmla="*/ 3 h 76"/>
                  <a:gd name="T2" fmla="*/ 4 w 86"/>
                  <a:gd name="T3" fmla="*/ 3 h 76"/>
                  <a:gd name="T4" fmla="*/ 4 w 86"/>
                  <a:gd name="T5" fmla="*/ 4 h 76"/>
                  <a:gd name="T6" fmla="*/ 4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5 w 86"/>
                  <a:gd name="T29" fmla="*/ 1 h 76"/>
                  <a:gd name="T30" fmla="*/ 5 w 86"/>
                  <a:gd name="T31" fmla="*/ 1 h 76"/>
                  <a:gd name="T32" fmla="*/ 4 w 86"/>
                  <a:gd name="T33" fmla="*/ 1 h 76"/>
                  <a:gd name="T34" fmla="*/ 4 w 86"/>
                  <a:gd name="T35" fmla="*/ 1 h 76"/>
                  <a:gd name="T36" fmla="*/ 4 w 86"/>
                  <a:gd name="T37" fmla="*/ 0 h 76"/>
                  <a:gd name="T38" fmla="*/ 4 w 86"/>
                  <a:gd name="T39" fmla="*/ 2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1 w 86"/>
                  <a:gd name="T57" fmla="*/ 1 h 76"/>
                  <a:gd name="T58" fmla="*/ 2 w 86"/>
                  <a:gd name="T59" fmla="*/ 2 h 76"/>
                  <a:gd name="T60" fmla="*/ 1 w 86"/>
                  <a:gd name="T61" fmla="*/ 2 h 76"/>
                  <a:gd name="T62" fmla="*/ 0 w 86"/>
                  <a:gd name="T63" fmla="*/ 2 h 76"/>
                  <a:gd name="T64" fmla="*/ 0 w 86"/>
                  <a:gd name="T65" fmla="*/ 2 h 76"/>
                  <a:gd name="T66" fmla="*/ 1 w 86"/>
                  <a:gd name="T67" fmla="*/ 2 h 76"/>
                  <a:gd name="T68" fmla="*/ 1 w 86"/>
                  <a:gd name="T69" fmla="*/ 3 h 76"/>
                  <a:gd name="T70" fmla="*/ 1 w 86"/>
                  <a:gd name="T71" fmla="*/ 3 h 76"/>
                  <a:gd name="T72" fmla="*/ 1 w 86"/>
                  <a:gd name="T73" fmla="*/ 3 h 76"/>
                  <a:gd name="T74" fmla="*/ 0 w 86"/>
                  <a:gd name="T75" fmla="*/ 3 h 76"/>
                  <a:gd name="T76" fmla="*/ 0 w 86"/>
                  <a:gd name="T77" fmla="*/ 3 h 76"/>
                  <a:gd name="T78" fmla="*/ 1 w 86"/>
                  <a:gd name="T79" fmla="*/ 3 h 76"/>
                  <a:gd name="T80" fmla="*/ 1 w 86"/>
                  <a:gd name="T81" fmla="*/ 3 h 76"/>
                  <a:gd name="T82" fmla="*/ 0 w 86"/>
                  <a:gd name="T83" fmla="*/ 5 h 76"/>
                  <a:gd name="T84" fmla="*/ 1 w 86"/>
                  <a:gd name="T85" fmla="*/ 5 h 76"/>
                  <a:gd name="T86" fmla="*/ 1 w 86"/>
                  <a:gd name="T87" fmla="*/ 4 h 76"/>
                  <a:gd name="T88" fmla="*/ 1 w 86"/>
                  <a:gd name="T89" fmla="*/ 4 h 76"/>
                  <a:gd name="T90" fmla="*/ 1 w 86"/>
                  <a:gd name="T91" fmla="*/ 5 h 76"/>
                  <a:gd name="T92" fmla="*/ 2 w 86"/>
                  <a:gd name="T93" fmla="*/ 4 h 76"/>
                  <a:gd name="T94" fmla="*/ 2 w 86"/>
                  <a:gd name="T95" fmla="*/ 5 h 76"/>
                  <a:gd name="T96" fmla="*/ 2 w 86"/>
                  <a:gd name="T97" fmla="*/ 5 h 76"/>
                  <a:gd name="T98" fmla="*/ 2 w 86"/>
                  <a:gd name="T99" fmla="*/ 4 h 76"/>
                  <a:gd name="T100" fmla="*/ 2 w 86"/>
                  <a:gd name="T101" fmla="*/ 4 h 76"/>
                  <a:gd name="T102" fmla="*/ 3 w 86"/>
                  <a:gd name="T103" fmla="*/ 4 h 76"/>
                  <a:gd name="T104" fmla="*/ 4 w 86"/>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6"/>
                  <a:gd name="T160" fmla="*/ 0 h 76"/>
                  <a:gd name="T161" fmla="*/ 86 w 86"/>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6" h="76">
                    <a:moveTo>
                      <a:pt x="51" y="54"/>
                    </a:moveTo>
                    <a:lnTo>
                      <a:pt x="54" y="50"/>
                    </a:lnTo>
                    <a:lnTo>
                      <a:pt x="67" y="64"/>
                    </a:lnTo>
                    <a:lnTo>
                      <a:pt x="64" y="67"/>
                    </a:lnTo>
                    <a:lnTo>
                      <a:pt x="51" y="54"/>
                    </a:lnTo>
                    <a:close/>
                    <a:moveTo>
                      <a:pt x="54" y="50"/>
                    </a:moveTo>
                    <a:lnTo>
                      <a:pt x="55" y="49"/>
                    </a:lnTo>
                    <a:lnTo>
                      <a:pt x="56" y="48"/>
                    </a:lnTo>
                    <a:lnTo>
                      <a:pt x="61" y="57"/>
                    </a:lnTo>
                    <a:lnTo>
                      <a:pt x="54" y="50"/>
                    </a:lnTo>
                    <a:close/>
                    <a:moveTo>
                      <a:pt x="56" y="48"/>
                    </a:moveTo>
                    <a:lnTo>
                      <a:pt x="63" y="46"/>
                    </a:lnTo>
                    <a:lnTo>
                      <a:pt x="71" y="63"/>
                    </a:lnTo>
                    <a:lnTo>
                      <a:pt x="65" y="66"/>
                    </a:lnTo>
                    <a:lnTo>
                      <a:pt x="56" y="48"/>
                    </a:lnTo>
                    <a:close/>
                    <a:moveTo>
                      <a:pt x="74" y="60"/>
                    </a:moveTo>
                    <a:lnTo>
                      <a:pt x="73" y="61"/>
                    </a:lnTo>
                    <a:lnTo>
                      <a:pt x="71" y="63"/>
                    </a:lnTo>
                    <a:lnTo>
                      <a:pt x="67" y="54"/>
                    </a:lnTo>
                    <a:lnTo>
                      <a:pt x="74" y="60"/>
                    </a:lnTo>
                    <a:close/>
                    <a:moveTo>
                      <a:pt x="60" y="47"/>
                    </a:moveTo>
                    <a:lnTo>
                      <a:pt x="63" y="44"/>
                    </a:lnTo>
                    <a:lnTo>
                      <a:pt x="77" y="57"/>
                    </a:lnTo>
                    <a:lnTo>
                      <a:pt x="74" y="60"/>
                    </a:lnTo>
                    <a:lnTo>
                      <a:pt x="60" y="47"/>
                    </a:lnTo>
                    <a:close/>
                    <a:moveTo>
                      <a:pt x="77" y="57"/>
                    </a:moveTo>
                    <a:lnTo>
                      <a:pt x="77" y="57"/>
                    </a:lnTo>
                    <a:lnTo>
                      <a:pt x="70" y="50"/>
                    </a:lnTo>
                    <a:lnTo>
                      <a:pt x="77" y="57"/>
                    </a:lnTo>
                    <a:close/>
                    <a:moveTo>
                      <a:pt x="63" y="44"/>
                    </a:moveTo>
                    <a:lnTo>
                      <a:pt x="66" y="41"/>
                    </a:lnTo>
                    <a:lnTo>
                      <a:pt x="79" y="55"/>
                    </a:lnTo>
                    <a:lnTo>
                      <a:pt x="77" y="57"/>
                    </a:lnTo>
                    <a:lnTo>
                      <a:pt x="63" y="44"/>
                    </a:lnTo>
                    <a:close/>
                    <a:moveTo>
                      <a:pt x="83" y="47"/>
                    </a:moveTo>
                    <a:lnTo>
                      <a:pt x="83" y="52"/>
                    </a:lnTo>
                    <a:lnTo>
                      <a:pt x="79" y="55"/>
                    </a:lnTo>
                    <a:lnTo>
                      <a:pt x="73" y="47"/>
                    </a:lnTo>
                    <a:lnTo>
                      <a:pt x="83" y="47"/>
                    </a:lnTo>
                    <a:close/>
                    <a:moveTo>
                      <a:pt x="64" y="47"/>
                    </a:moveTo>
                    <a:lnTo>
                      <a:pt x="64" y="42"/>
                    </a:lnTo>
                    <a:lnTo>
                      <a:pt x="83" y="42"/>
                    </a:lnTo>
                    <a:lnTo>
                      <a:pt x="83" y="47"/>
                    </a:lnTo>
                    <a:lnTo>
                      <a:pt x="64" y="47"/>
                    </a:lnTo>
                    <a:close/>
                    <a:moveTo>
                      <a:pt x="64" y="42"/>
                    </a:moveTo>
                    <a:lnTo>
                      <a:pt x="64" y="37"/>
                    </a:lnTo>
                    <a:lnTo>
                      <a:pt x="66" y="35"/>
                    </a:lnTo>
                    <a:lnTo>
                      <a:pt x="73" y="42"/>
                    </a:lnTo>
                    <a:lnTo>
                      <a:pt x="64" y="42"/>
                    </a:lnTo>
                    <a:close/>
                    <a:moveTo>
                      <a:pt x="66" y="35"/>
                    </a:moveTo>
                    <a:lnTo>
                      <a:pt x="70" y="32"/>
                    </a:lnTo>
                    <a:lnTo>
                      <a:pt x="83" y="45"/>
                    </a:lnTo>
                    <a:lnTo>
                      <a:pt x="79" y="48"/>
                    </a:lnTo>
                    <a:lnTo>
                      <a:pt x="66" y="35"/>
                    </a:lnTo>
                    <a:close/>
                    <a:moveTo>
                      <a:pt x="86" y="38"/>
                    </a:moveTo>
                    <a:lnTo>
                      <a:pt x="86" y="42"/>
                    </a:lnTo>
                    <a:lnTo>
                      <a:pt x="83" y="45"/>
                    </a:lnTo>
                    <a:lnTo>
                      <a:pt x="76" y="38"/>
                    </a:lnTo>
                    <a:lnTo>
                      <a:pt x="86" y="38"/>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5" y="21"/>
                    </a:moveTo>
                    <a:lnTo>
                      <a:pt x="86" y="23"/>
                    </a:lnTo>
                    <a:lnTo>
                      <a:pt x="86" y="25"/>
                    </a:lnTo>
                    <a:lnTo>
                      <a:pt x="76" y="25"/>
                    </a:lnTo>
                    <a:lnTo>
                      <a:pt x="85" y="21"/>
                    </a:lnTo>
                    <a:close/>
                    <a:moveTo>
                      <a:pt x="67" y="29"/>
                    </a:moveTo>
                    <a:lnTo>
                      <a:pt x="65" y="23"/>
                    </a:lnTo>
                    <a:lnTo>
                      <a:pt x="82" y="15"/>
                    </a:lnTo>
                    <a:lnTo>
                      <a:pt x="85" y="21"/>
                    </a:lnTo>
                    <a:lnTo>
                      <a:pt x="67" y="29"/>
                    </a:lnTo>
                    <a:close/>
                    <a:moveTo>
                      <a:pt x="79" y="12"/>
                    </a:moveTo>
                    <a:lnTo>
                      <a:pt x="81" y="14"/>
                    </a:lnTo>
                    <a:lnTo>
                      <a:pt x="82" y="15"/>
                    </a:lnTo>
                    <a:lnTo>
                      <a:pt x="73" y="20"/>
                    </a:lnTo>
                    <a:lnTo>
                      <a:pt x="79" y="12"/>
                    </a:lnTo>
                    <a:close/>
                    <a:moveTo>
                      <a:pt x="66" y="26"/>
                    </a:moveTo>
                    <a:lnTo>
                      <a:pt x="63" y="23"/>
                    </a:lnTo>
                    <a:lnTo>
                      <a:pt x="77" y="10"/>
                    </a:lnTo>
                    <a:lnTo>
                      <a:pt x="79" y="12"/>
                    </a:lnTo>
                    <a:lnTo>
                      <a:pt x="66" y="26"/>
                    </a:lnTo>
                    <a:close/>
                    <a:moveTo>
                      <a:pt x="77" y="10"/>
                    </a:moveTo>
                    <a:lnTo>
                      <a:pt x="77" y="10"/>
                    </a:lnTo>
                    <a:lnTo>
                      <a:pt x="70" y="16"/>
                    </a:lnTo>
                    <a:lnTo>
                      <a:pt x="77" y="10"/>
                    </a:lnTo>
                    <a:close/>
                    <a:moveTo>
                      <a:pt x="63" y="23"/>
                    </a:moveTo>
                    <a:lnTo>
                      <a:pt x="60" y="20"/>
                    </a:lnTo>
                    <a:lnTo>
                      <a:pt x="74" y="6"/>
                    </a:lnTo>
                    <a:lnTo>
                      <a:pt x="77" y="10"/>
                    </a:lnTo>
                    <a:lnTo>
                      <a:pt x="63" y="23"/>
                    </a:lnTo>
                    <a:close/>
                    <a:moveTo>
                      <a:pt x="67" y="3"/>
                    </a:moveTo>
                    <a:lnTo>
                      <a:pt x="71" y="3"/>
                    </a:lnTo>
                    <a:lnTo>
                      <a:pt x="74" y="6"/>
                    </a:lnTo>
                    <a:lnTo>
                      <a:pt x="67" y="13"/>
                    </a:lnTo>
                    <a:lnTo>
                      <a:pt x="67" y="3"/>
                    </a:lnTo>
                    <a:close/>
                    <a:moveTo>
                      <a:pt x="67" y="22"/>
                    </a:moveTo>
                    <a:lnTo>
                      <a:pt x="64" y="22"/>
                    </a:lnTo>
                    <a:lnTo>
                      <a:pt x="64" y="3"/>
                    </a:lnTo>
                    <a:lnTo>
                      <a:pt x="67" y="3"/>
                    </a:lnTo>
                    <a:lnTo>
                      <a:pt x="67" y="22"/>
                    </a:lnTo>
                    <a:close/>
                    <a:moveTo>
                      <a:pt x="64" y="22"/>
                    </a:moveTo>
                    <a:lnTo>
                      <a:pt x="60" y="22"/>
                    </a:lnTo>
                    <a:lnTo>
                      <a:pt x="57" y="20"/>
                    </a:lnTo>
                    <a:lnTo>
                      <a:pt x="64" y="13"/>
                    </a:lnTo>
                    <a:lnTo>
                      <a:pt x="64" y="22"/>
                    </a:lnTo>
                    <a:close/>
                    <a:moveTo>
                      <a:pt x="57" y="20"/>
                    </a:moveTo>
                    <a:lnTo>
                      <a:pt x="54" y="16"/>
                    </a:lnTo>
                    <a:lnTo>
                      <a:pt x="67" y="3"/>
                    </a:lnTo>
                    <a:lnTo>
                      <a:pt x="71" y="6"/>
                    </a:lnTo>
                    <a:lnTo>
                      <a:pt x="57"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8" y="1"/>
                    </a:moveTo>
                    <a:lnTo>
                      <a:pt x="39" y="0"/>
                    </a:lnTo>
                    <a:lnTo>
                      <a:pt x="41" y="0"/>
                    </a:lnTo>
                    <a:lnTo>
                      <a:pt x="41" y="10"/>
                    </a:lnTo>
                    <a:lnTo>
                      <a:pt x="38" y="1"/>
                    </a:lnTo>
                    <a:close/>
                    <a:moveTo>
                      <a:pt x="45" y="18"/>
                    </a:moveTo>
                    <a:lnTo>
                      <a:pt x="40" y="22"/>
                    </a:lnTo>
                    <a:lnTo>
                      <a:pt x="31" y="4"/>
                    </a:lnTo>
                    <a:lnTo>
                      <a:pt x="38" y="1"/>
                    </a:lnTo>
                    <a:lnTo>
                      <a:pt x="45" y="18"/>
                    </a:lnTo>
                    <a:close/>
                    <a:moveTo>
                      <a:pt x="40" y="22"/>
                    </a:moveTo>
                    <a:lnTo>
                      <a:pt x="33" y="24"/>
                    </a:lnTo>
                    <a:lnTo>
                      <a:pt x="24" y="7"/>
                    </a:lnTo>
                    <a:lnTo>
                      <a:pt x="31" y="4"/>
                    </a:lnTo>
                    <a:lnTo>
                      <a:pt x="40"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29" y="29"/>
                    </a:lnTo>
                    <a:lnTo>
                      <a:pt x="15" y="15"/>
                    </a:lnTo>
                    <a:lnTo>
                      <a:pt x="19" y="12"/>
                    </a:lnTo>
                    <a:lnTo>
                      <a:pt x="32" y="26"/>
                    </a:lnTo>
                    <a:close/>
                    <a:moveTo>
                      <a:pt x="29" y="29"/>
                    </a:moveTo>
                    <a:lnTo>
                      <a:pt x="25" y="32"/>
                    </a:lnTo>
                    <a:lnTo>
                      <a:pt x="12" y="18"/>
                    </a:lnTo>
                    <a:lnTo>
                      <a:pt x="15" y="15"/>
                    </a:lnTo>
                    <a:lnTo>
                      <a:pt x="29" y="29"/>
                    </a:lnTo>
                    <a:close/>
                    <a:moveTo>
                      <a:pt x="25" y="32"/>
                    </a:moveTo>
                    <a:lnTo>
                      <a:pt x="23" y="35"/>
                    </a:lnTo>
                    <a:lnTo>
                      <a:pt x="9" y="22"/>
                    </a:lnTo>
                    <a:lnTo>
                      <a:pt x="12" y="18"/>
                    </a:lnTo>
                    <a:lnTo>
                      <a:pt x="25" y="32"/>
                    </a:lnTo>
                    <a:close/>
                    <a:moveTo>
                      <a:pt x="8" y="24"/>
                    </a:moveTo>
                    <a:lnTo>
                      <a:pt x="8" y="23"/>
                    </a:lnTo>
                    <a:lnTo>
                      <a:pt x="9" y="22"/>
                    </a:lnTo>
                    <a:lnTo>
                      <a:pt x="15" y="28"/>
                    </a:lnTo>
                    <a:lnTo>
                      <a:pt x="8" y="24"/>
                    </a:lnTo>
                    <a:close/>
                    <a:moveTo>
                      <a:pt x="24" y="33"/>
                    </a:moveTo>
                    <a:lnTo>
                      <a:pt x="21" y="39"/>
                    </a:lnTo>
                    <a:lnTo>
                      <a:pt x="4" y="31"/>
                    </a:lnTo>
                    <a:lnTo>
                      <a:pt x="8" y="24"/>
                    </a:lnTo>
                    <a:lnTo>
                      <a:pt x="24" y="33"/>
                    </a:lnTo>
                    <a:close/>
                    <a:moveTo>
                      <a:pt x="21" y="39"/>
                    </a:moveTo>
                    <a:lnTo>
                      <a:pt x="21" y="41"/>
                    </a:lnTo>
                    <a:lnTo>
                      <a:pt x="20" y="42"/>
                    </a:lnTo>
                    <a:lnTo>
                      <a:pt x="13" y="35"/>
                    </a:lnTo>
                    <a:lnTo>
                      <a:pt x="21" y="39"/>
                    </a:lnTo>
                    <a:close/>
                    <a:moveTo>
                      <a:pt x="20" y="42"/>
                    </a:moveTo>
                    <a:lnTo>
                      <a:pt x="17" y="45"/>
                    </a:lnTo>
                    <a:lnTo>
                      <a:pt x="3" y="32"/>
                    </a:lnTo>
                    <a:lnTo>
                      <a:pt x="6" y="28"/>
                    </a:lnTo>
                    <a:lnTo>
                      <a:pt x="20" y="42"/>
                    </a:lnTo>
                    <a:close/>
                    <a:moveTo>
                      <a:pt x="0" y="38"/>
                    </a:moveTo>
                    <a:lnTo>
                      <a:pt x="0" y="34"/>
                    </a:lnTo>
                    <a:lnTo>
                      <a:pt x="3"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3" y="57"/>
                    </a:moveTo>
                    <a:lnTo>
                      <a:pt x="0" y="55"/>
                    </a:lnTo>
                    <a:lnTo>
                      <a:pt x="0" y="50"/>
                    </a:lnTo>
                    <a:lnTo>
                      <a:pt x="10" y="50"/>
                    </a:lnTo>
                    <a:lnTo>
                      <a:pt x="3" y="57"/>
                    </a:lnTo>
                    <a:close/>
                    <a:moveTo>
                      <a:pt x="17" y="44"/>
                    </a:moveTo>
                    <a:lnTo>
                      <a:pt x="20" y="47"/>
                    </a:lnTo>
                    <a:lnTo>
                      <a:pt x="6" y="60"/>
                    </a:lnTo>
                    <a:lnTo>
                      <a:pt x="3" y="57"/>
                    </a:lnTo>
                    <a:lnTo>
                      <a:pt x="17" y="44"/>
                    </a:lnTo>
                    <a:close/>
                    <a:moveTo>
                      <a:pt x="20" y="47"/>
                    </a:moveTo>
                    <a:lnTo>
                      <a:pt x="21" y="48"/>
                    </a:lnTo>
                    <a:lnTo>
                      <a:pt x="21" y="49"/>
                    </a:lnTo>
                    <a:lnTo>
                      <a:pt x="13" y="54"/>
                    </a:lnTo>
                    <a:lnTo>
                      <a:pt x="20" y="47"/>
                    </a:lnTo>
                    <a:close/>
                    <a:moveTo>
                      <a:pt x="21" y="49"/>
                    </a:moveTo>
                    <a:lnTo>
                      <a:pt x="24" y="56"/>
                    </a:lnTo>
                    <a:lnTo>
                      <a:pt x="8" y="65"/>
                    </a:lnTo>
                    <a:lnTo>
                      <a:pt x="4" y="58"/>
                    </a:lnTo>
                    <a:lnTo>
                      <a:pt x="21" y="49"/>
                    </a:lnTo>
                    <a:close/>
                    <a:moveTo>
                      <a:pt x="15" y="70"/>
                    </a:moveTo>
                    <a:lnTo>
                      <a:pt x="10" y="70"/>
                    </a:lnTo>
                    <a:lnTo>
                      <a:pt x="8" y="65"/>
                    </a:lnTo>
                    <a:lnTo>
                      <a:pt x="15" y="60"/>
                    </a:lnTo>
                    <a:lnTo>
                      <a:pt x="15" y="70"/>
                    </a:lnTo>
                    <a:close/>
                    <a:moveTo>
                      <a:pt x="15" y="50"/>
                    </a:moveTo>
                    <a:lnTo>
                      <a:pt x="19" y="50"/>
                    </a:lnTo>
                    <a:lnTo>
                      <a:pt x="19" y="70"/>
                    </a:lnTo>
                    <a:lnTo>
                      <a:pt x="15" y="70"/>
                    </a:lnTo>
                    <a:lnTo>
                      <a:pt x="15" y="50"/>
                    </a:lnTo>
                    <a:close/>
                    <a:moveTo>
                      <a:pt x="19" y="50"/>
                    </a:moveTo>
                    <a:lnTo>
                      <a:pt x="23" y="50"/>
                    </a:lnTo>
                    <a:lnTo>
                      <a:pt x="25" y="54"/>
                    </a:lnTo>
                    <a:lnTo>
                      <a:pt x="19" y="60"/>
                    </a:lnTo>
                    <a:lnTo>
                      <a:pt x="19" y="50"/>
                    </a:lnTo>
                    <a:close/>
                    <a:moveTo>
                      <a:pt x="25" y="54"/>
                    </a:moveTo>
                    <a:lnTo>
                      <a:pt x="29" y="57"/>
                    </a:lnTo>
                    <a:lnTo>
                      <a:pt x="15" y="70"/>
                    </a:lnTo>
                    <a:lnTo>
                      <a:pt x="12" y="67"/>
                    </a:lnTo>
                    <a:lnTo>
                      <a:pt x="25" y="54"/>
                    </a:lnTo>
                    <a:close/>
                    <a:moveTo>
                      <a:pt x="29" y="57"/>
                    </a:moveTo>
                    <a:lnTo>
                      <a:pt x="32" y="60"/>
                    </a:lnTo>
                    <a:lnTo>
                      <a:pt x="19" y="74"/>
                    </a:lnTo>
                    <a:lnTo>
                      <a:pt x="15" y="70"/>
                    </a:lnTo>
                    <a:lnTo>
                      <a:pt x="29" y="57"/>
                    </a:lnTo>
                    <a:close/>
                    <a:moveTo>
                      <a:pt x="25" y="76"/>
                    </a:moveTo>
                    <a:lnTo>
                      <a:pt x="22" y="76"/>
                    </a:lnTo>
                    <a:lnTo>
                      <a:pt x="19" y="74"/>
                    </a:lnTo>
                    <a:lnTo>
                      <a:pt x="25" y="67"/>
                    </a:lnTo>
                    <a:lnTo>
                      <a:pt x="25" y="76"/>
                    </a:lnTo>
                    <a:close/>
                    <a:moveTo>
                      <a:pt x="25" y="57"/>
                    </a:moveTo>
                    <a:lnTo>
                      <a:pt x="32" y="57"/>
                    </a:lnTo>
                    <a:lnTo>
                      <a:pt x="32" y="76"/>
                    </a:lnTo>
                    <a:lnTo>
                      <a:pt x="25" y="76"/>
                    </a:lnTo>
                    <a:lnTo>
                      <a:pt x="25"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4"/>
                    </a:moveTo>
                    <a:lnTo>
                      <a:pt x="52" y="76"/>
                    </a:lnTo>
                    <a:lnTo>
                      <a:pt x="47" y="76"/>
                    </a:lnTo>
                    <a:lnTo>
                      <a:pt x="47" y="67"/>
                    </a:lnTo>
                    <a:lnTo>
                      <a:pt x="54" y="74"/>
                    </a:lnTo>
                    <a:close/>
                    <a:moveTo>
                      <a:pt x="41" y="60"/>
                    </a:moveTo>
                    <a:lnTo>
                      <a:pt x="44" y="57"/>
                    </a:lnTo>
                    <a:lnTo>
                      <a:pt x="57" y="70"/>
                    </a:lnTo>
                    <a:lnTo>
                      <a:pt x="54" y="74"/>
                    </a:lnTo>
                    <a:lnTo>
                      <a:pt x="41" y="60"/>
                    </a:lnTo>
                    <a:close/>
                    <a:moveTo>
                      <a:pt x="44" y="57"/>
                    </a:moveTo>
                    <a:lnTo>
                      <a:pt x="45" y="56"/>
                    </a:lnTo>
                    <a:lnTo>
                      <a:pt x="46" y="55"/>
                    </a:lnTo>
                    <a:lnTo>
                      <a:pt x="51" y="64"/>
                    </a:lnTo>
                    <a:lnTo>
                      <a:pt x="44" y="57"/>
                    </a:lnTo>
                    <a:close/>
                    <a:moveTo>
                      <a:pt x="46" y="55"/>
                    </a:moveTo>
                    <a:lnTo>
                      <a:pt x="53" y="52"/>
                    </a:lnTo>
                    <a:lnTo>
                      <a:pt x="62"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7" name="Freeform 734">
                <a:extLst>
                  <a:ext uri="{FF2B5EF4-FFF2-40B4-BE49-F238E27FC236}">
                    <a16:creationId xmlns:a16="http://schemas.microsoft.com/office/drawing/2014/main" id="{B807FCFF-A47C-407B-BF8B-BFD9DCEBF930}"/>
                  </a:ext>
                </a:extLst>
              </p:cNvPr>
              <p:cNvSpPr>
                <a:spLocks/>
              </p:cNvSpPr>
              <p:nvPr/>
            </p:nvSpPr>
            <p:spPr bwMode="auto">
              <a:xfrm>
                <a:off x="3357" y="2244"/>
                <a:ext cx="17" cy="14"/>
              </a:xfrm>
              <a:custGeom>
                <a:avLst/>
                <a:gdLst>
                  <a:gd name="T0" fmla="*/ 3 w 67"/>
                  <a:gd name="T1" fmla="*/ 3 h 57"/>
                  <a:gd name="T2" fmla="*/ 4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3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9" y="54"/>
                    </a:moveTo>
                    <a:lnTo>
                      <a:pt x="54" y="51"/>
                    </a:lnTo>
                    <a:lnTo>
                      <a:pt x="58" y="45"/>
                    </a:lnTo>
                    <a:lnTo>
                      <a:pt x="61" y="42"/>
                    </a:lnTo>
                    <a:lnTo>
                      <a:pt x="64" y="39"/>
                    </a:lnTo>
                    <a:lnTo>
                      <a:pt x="67" y="35"/>
                    </a:lnTo>
                    <a:lnTo>
                      <a:pt x="67" y="29"/>
                    </a:lnTo>
                    <a:lnTo>
                      <a:pt x="67" y="25"/>
                    </a:lnTo>
                    <a:lnTo>
                      <a:pt x="67" y="20"/>
                    </a:lnTo>
                    <a:lnTo>
                      <a:pt x="67" y="17"/>
                    </a:lnTo>
                    <a:lnTo>
                      <a:pt x="64" y="13"/>
                    </a:lnTo>
                    <a:lnTo>
                      <a:pt x="64" y="10"/>
                    </a:lnTo>
                    <a:lnTo>
                      <a:pt x="61" y="7"/>
                    </a:lnTo>
                    <a:lnTo>
                      <a:pt x="54" y="3"/>
                    </a:lnTo>
                    <a:lnTo>
                      <a:pt x="52" y="3"/>
                    </a:lnTo>
                    <a:lnTo>
                      <a:pt x="49" y="0"/>
                    </a:lnTo>
                    <a:lnTo>
                      <a:pt x="42" y="0"/>
                    </a:lnTo>
                    <a:lnTo>
                      <a:pt x="39" y="0"/>
                    </a:lnTo>
                    <a:lnTo>
                      <a:pt x="32" y="3"/>
                    </a:lnTo>
                    <a:lnTo>
                      <a:pt x="26" y="3"/>
                    </a:lnTo>
                    <a:lnTo>
                      <a:pt x="23" y="7"/>
                    </a:lnTo>
                    <a:lnTo>
                      <a:pt x="17" y="10"/>
                    </a:lnTo>
                    <a:lnTo>
                      <a:pt x="13" y="13"/>
                    </a:lnTo>
                    <a:lnTo>
                      <a:pt x="10" y="20"/>
                    </a:lnTo>
                    <a:lnTo>
                      <a:pt x="7" y="22"/>
                    </a:lnTo>
                    <a:lnTo>
                      <a:pt x="4" y="25"/>
                    </a:lnTo>
                    <a:lnTo>
                      <a:pt x="4" y="32"/>
                    </a:lnTo>
                    <a:lnTo>
                      <a:pt x="0" y="35"/>
                    </a:lnTo>
                    <a:lnTo>
                      <a:pt x="0" y="39"/>
                    </a:lnTo>
                    <a:lnTo>
                      <a:pt x="4" y="45"/>
                    </a:lnTo>
                    <a:lnTo>
                      <a:pt x="4" y="49"/>
                    </a:lnTo>
                    <a:lnTo>
                      <a:pt x="7" y="51"/>
                    </a:lnTo>
                    <a:lnTo>
                      <a:pt x="10" y="54"/>
                    </a:lnTo>
                    <a:lnTo>
                      <a:pt x="13" y="57"/>
                    </a:lnTo>
                    <a:lnTo>
                      <a:pt x="20" y="57"/>
                    </a:lnTo>
                    <a:lnTo>
                      <a:pt x="23" y="57"/>
                    </a:lnTo>
                    <a:lnTo>
                      <a:pt x="29" y="57"/>
                    </a:lnTo>
                    <a:lnTo>
                      <a:pt x="32" y="57"/>
                    </a:lnTo>
                    <a:lnTo>
                      <a:pt x="39" y="57"/>
                    </a:lnTo>
                    <a:lnTo>
                      <a:pt x="42" y="54"/>
                    </a:lnTo>
                    <a:lnTo>
                      <a:pt x="49"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8" name="Freeform 735">
                <a:extLst>
                  <a:ext uri="{FF2B5EF4-FFF2-40B4-BE49-F238E27FC236}">
                    <a16:creationId xmlns:a16="http://schemas.microsoft.com/office/drawing/2014/main" id="{8E49BF6B-8FE5-4BFB-B68C-A22B455FE9CF}"/>
                  </a:ext>
                </a:extLst>
              </p:cNvPr>
              <p:cNvSpPr>
                <a:spLocks noEditPoints="1"/>
              </p:cNvSpPr>
              <p:nvPr/>
            </p:nvSpPr>
            <p:spPr bwMode="auto">
              <a:xfrm>
                <a:off x="3355" y="2241"/>
                <a:ext cx="21" cy="20"/>
              </a:xfrm>
              <a:custGeom>
                <a:avLst/>
                <a:gdLst>
                  <a:gd name="T0" fmla="*/ 4 w 86"/>
                  <a:gd name="T1" fmla="*/ 4 h 80"/>
                  <a:gd name="T2" fmla="*/ 3 w 86"/>
                  <a:gd name="T3" fmla="*/ 3 h 80"/>
                  <a:gd name="T4" fmla="*/ 4 w 86"/>
                  <a:gd name="T5" fmla="*/ 3 h 80"/>
                  <a:gd name="T6" fmla="*/ 4 w 86"/>
                  <a:gd name="T7" fmla="*/ 4 h 80"/>
                  <a:gd name="T8" fmla="*/ 5 w 86"/>
                  <a:gd name="T9" fmla="*/ 4 h 80"/>
                  <a:gd name="T10" fmla="*/ 4 w 86"/>
                  <a:gd name="T11" fmla="*/ 3 h 80"/>
                  <a:gd name="T12" fmla="*/ 4 w 86"/>
                  <a:gd name="T13" fmla="*/ 3 h 80"/>
                  <a:gd name="T14" fmla="*/ 5 w 86"/>
                  <a:gd name="T15" fmla="*/ 3 h 80"/>
                  <a:gd name="T16" fmla="*/ 5 w 86"/>
                  <a:gd name="T17" fmla="*/ 3 h 80"/>
                  <a:gd name="T18" fmla="*/ 4 w 86"/>
                  <a:gd name="T19" fmla="*/ 3 h 80"/>
                  <a:gd name="T20" fmla="*/ 4 w 86"/>
                  <a:gd name="T21" fmla="*/ 2 h 80"/>
                  <a:gd name="T22" fmla="*/ 5 w 86"/>
                  <a:gd name="T23" fmla="*/ 1 h 80"/>
                  <a:gd name="T24" fmla="*/ 5 w 86"/>
                  <a:gd name="T25" fmla="*/ 1 h 80"/>
                  <a:gd name="T26" fmla="*/ 4 w 86"/>
                  <a:gd name="T27" fmla="*/ 2 h 80"/>
                  <a:gd name="T28" fmla="*/ 4 w 86"/>
                  <a:gd name="T29" fmla="*/ 2 h 80"/>
                  <a:gd name="T30" fmla="*/ 4 w 86"/>
                  <a:gd name="T31" fmla="*/ 2 h 80"/>
                  <a:gd name="T32" fmla="*/ 4 w 86"/>
                  <a:gd name="T33" fmla="*/ 1 h 80"/>
                  <a:gd name="T34" fmla="*/ 4 w 86"/>
                  <a:gd name="T35" fmla="*/ 0 h 80"/>
                  <a:gd name="T36" fmla="*/ 4 w 86"/>
                  <a:gd name="T37" fmla="*/ 1 h 80"/>
                  <a:gd name="T38" fmla="*/ 4 w 86"/>
                  <a:gd name="T39" fmla="*/ 2 h 80"/>
                  <a:gd name="T40" fmla="*/ 3 w 86"/>
                  <a:gd name="T41" fmla="*/ 1 h 80"/>
                  <a:gd name="T42" fmla="*/ 4 w 86"/>
                  <a:gd name="T43" fmla="*/ 0 h 80"/>
                  <a:gd name="T44" fmla="*/ 3 w 86"/>
                  <a:gd name="T45" fmla="*/ 0 h 80"/>
                  <a:gd name="T46" fmla="*/ 3 w 86"/>
                  <a:gd name="T47" fmla="*/ 0 h 80"/>
                  <a:gd name="T48" fmla="*/ 3 w 86"/>
                  <a:gd name="T49" fmla="*/ 0 h 80"/>
                  <a:gd name="T50" fmla="*/ 3 w 86"/>
                  <a:gd name="T51" fmla="*/ 1 h 80"/>
                  <a:gd name="T52" fmla="*/ 2 w 86"/>
                  <a:gd name="T53" fmla="*/ 2 h 80"/>
                  <a:gd name="T54" fmla="*/ 2 w 86"/>
                  <a:gd name="T55" fmla="*/ 0 h 80"/>
                  <a:gd name="T56" fmla="*/ 2 w 86"/>
                  <a:gd name="T57" fmla="*/ 1 h 80"/>
                  <a:gd name="T58" fmla="*/ 2 w 86"/>
                  <a:gd name="T59" fmla="*/ 2 h 80"/>
                  <a:gd name="T60" fmla="*/ 1 w 86"/>
                  <a:gd name="T61" fmla="*/ 1 h 80"/>
                  <a:gd name="T62" fmla="*/ 2 w 86"/>
                  <a:gd name="T63" fmla="*/ 2 h 80"/>
                  <a:gd name="T64" fmla="*/ 1 w 86"/>
                  <a:gd name="T65" fmla="*/ 1 h 80"/>
                  <a:gd name="T66" fmla="*/ 1 w 86"/>
                  <a:gd name="T67" fmla="*/ 1 h 80"/>
                  <a:gd name="T68" fmla="*/ 2 w 86"/>
                  <a:gd name="T69" fmla="*/ 2 h 80"/>
                  <a:gd name="T70" fmla="*/ 1 w 86"/>
                  <a:gd name="T71" fmla="*/ 3 h 80"/>
                  <a:gd name="T72" fmla="*/ 1 w 86"/>
                  <a:gd name="T73" fmla="*/ 3 h 80"/>
                  <a:gd name="T74" fmla="*/ 0 w 86"/>
                  <a:gd name="T75" fmla="*/ 2 h 80"/>
                  <a:gd name="T76" fmla="*/ 0 w 86"/>
                  <a:gd name="T77" fmla="*/ 2 h 80"/>
                  <a:gd name="T78" fmla="*/ 1 w 86"/>
                  <a:gd name="T79" fmla="*/ 3 h 80"/>
                  <a:gd name="T80" fmla="*/ 0 w 86"/>
                  <a:gd name="T81" fmla="*/ 3 h 80"/>
                  <a:gd name="T82" fmla="*/ 1 w 86"/>
                  <a:gd name="T83" fmla="*/ 3 h 80"/>
                  <a:gd name="T84" fmla="*/ 0 w 86"/>
                  <a:gd name="T85" fmla="*/ 3 h 80"/>
                  <a:gd name="T86" fmla="*/ 0 w 86"/>
                  <a:gd name="T87" fmla="*/ 3 h 80"/>
                  <a:gd name="T88" fmla="*/ 1 w 86"/>
                  <a:gd name="T89" fmla="*/ 3 h 80"/>
                  <a:gd name="T90" fmla="*/ 0 w 86"/>
                  <a:gd name="T91" fmla="*/ 4 h 80"/>
                  <a:gd name="T92" fmla="*/ 1 w 86"/>
                  <a:gd name="T93" fmla="*/ 3 h 80"/>
                  <a:gd name="T94" fmla="*/ 1 w 86"/>
                  <a:gd name="T95" fmla="*/ 3 h 80"/>
                  <a:gd name="T96" fmla="*/ 0 w 86"/>
                  <a:gd name="T97" fmla="*/ 4 h 80"/>
                  <a:gd name="T98" fmla="*/ 1 w 86"/>
                  <a:gd name="T99" fmla="*/ 5 h 80"/>
                  <a:gd name="T100" fmla="*/ 1 w 86"/>
                  <a:gd name="T101" fmla="*/ 5 h 80"/>
                  <a:gd name="T102" fmla="*/ 2 w 86"/>
                  <a:gd name="T103" fmla="*/ 4 h 80"/>
                  <a:gd name="T104" fmla="*/ 2 w 86"/>
                  <a:gd name="T105" fmla="*/ 5 h 80"/>
                  <a:gd name="T106" fmla="*/ 2 w 86"/>
                  <a:gd name="T107" fmla="*/ 5 h 80"/>
                  <a:gd name="T108" fmla="*/ 2 w 86"/>
                  <a:gd name="T109" fmla="*/ 4 h 80"/>
                  <a:gd name="T110" fmla="*/ 3 w 86"/>
                  <a:gd name="T111" fmla="*/ 5 h 80"/>
                  <a:gd name="T112" fmla="*/ 3 w 86"/>
                  <a:gd name="T113" fmla="*/ 4 h 80"/>
                  <a:gd name="T114" fmla="*/ 3 w 86"/>
                  <a:gd name="T115" fmla="*/ 4 h 80"/>
                  <a:gd name="T116" fmla="*/ 3 w 86"/>
                  <a:gd name="T117" fmla="*/ 5 h 8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80"/>
                  <a:gd name="T179" fmla="*/ 86 w 86"/>
                  <a:gd name="T180" fmla="*/ 80 h 8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80">
                    <a:moveTo>
                      <a:pt x="53" y="55"/>
                    </a:moveTo>
                    <a:lnTo>
                      <a:pt x="60" y="52"/>
                    </a:lnTo>
                    <a:lnTo>
                      <a:pt x="68" y="69"/>
                    </a:lnTo>
                    <a:lnTo>
                      <a:pt x="61" y="72"/>
                    </a:lnTo>
                    <a:lnTo>
                      <a:pt x="53" y="55"/>
                    </a:lnTo>
                    <a:close/>
                    <a:moveTo>
                      <a:pt x="72" y="64"/>
                    </a:moveTo>
                    <a:lnTo>
                      <a:pt x="71" y="67"/>
                    </a:lnTo>
                    <a:lnTo>
                      <a:pt x="68" y="69"/>
                    </a:lnTo>
                    <a:lnTo>
                      <a:pt x="63" y="60"/>
                    </a:lnTo>
                    <a:lnTo>
                      <a:pt x="72" y="64"/>
                    </a:lnTo>
                    <a:close/>
                    <a:moveTo>
                      <a:pt x="56" y="56"/>
                    </a:moveTo>
                    <a:lnTo>
                      <a:pt x="59" y="50"/>
                    </a:lnTo>
                    <a:lnTo>
                      <a:pt x="75" y="59"/>
                    </a:lnTo>
                    <a:lnTo>
                      <a:pt x="72" y="64"/>
                    </a:lnTo>
                    <a:lnTo>
                      <a:pt x="56" y="56"/>
                    </a:lnTo>
                    <a:close/>
                    <a:moveTo>
                      <a:pt x="59" y="50"/>
                    </a:moveTo>
                    <a:lnTo>
                      <a:pt x="59" y="49"/>
                    </a:lnTo>
                    <a:lnTo>
                      <a:pt x="60" y="48"/>
                    </a:lnTo>
                    <a:lnTo>
                      <a:pt x="67" y="54"/>
                    </a:lnTo>
                    <a:lnTo>
                      <a:pt x="59" y="50"/>
                    </a:lnTo>
                    <a:close/>
                    <a:moveTo>
                      <a:pt x="60" y="48"/>
                    </a:moveTo>
                    <a:lnTo>
                      <a:pt x="63" y="44"/>
                    </a:lnTo>
                    <a:lnTo>
                      <a:pt x="76" y="58"/>
                    </a:lnTo>
                    <a:lnTo>
                      <a:pt x="73" y="61"/>
                    </a:lnTo>
                    <a:lnTo>
                      <a:pt x="60" y="48"/>
                    </a:lnTo>
                    <a:close/>
                    <a:moveTo>
                      <a:pt x="76" y="58"/>
                    </a:moveTo>
                    <a:lnTo>
                      <a:pt x="76" y="58"/>
                    </a:lnTo>
                    <a:lnTo>
                      <a:pt x="70" y="51"/>
                    </a:lnTo>
                    <a:lnTo>
                      <a:pt x="76" y="58"/>
                    </a:lnTo>
                    <a:close/>
                    <a:moveTo>
                      <a:pt x="63" y="44"/>
                    </a:moveTo>
                    <a:lnTo>
                      <a:pt x="67" y="41"/>
                    </a:lnTo>
                    <a:lnTo>
                      <a:pt x="80" y="54"/>
                    </a:lnTo>
                    <a:lnTo>
                      <a:pt x="76" y="58"/>
                    </a:lnTo>
                    <a:lnTo>
                      <a:pt x="63" y="44"/>
                    </a:lnTo>
                    <a:close/>
                    <a:moveTo>
                      <a:pt x="67" y="41"/>
                    </a:moveTo>
                    <a:lnTo>
                      <a:pt x="67" y="41"/>
                    </a:lnTo>
                    <a:lnTo>
                      <a:pt x="73" y="48"/>
                    </a:lnTo>
                    <a:lnTo>
                      <a:pt x="67" y="41"/>
                    </a:lnTo>
                    <a:close/>
                    <a:moveTo>
                      <a:pt x="67" y="41"/>
                    </a:moveTo>
                    <a:lnTo>
                      <a:pt x="70" y="38"/>
                    </a:lnTo>
                    <a:lnTo>
                      <a:pt x="83" y="51"/>
                    </a:lnTo>
                    <a:lnTo>
                      <a:pt x="80" y="54"/>
                    </a:lnTo>
                    <a:lnTo>
                      <a:pt x="67" y="41"/>
                    </a:lnTo>
                    <a:close/>
                    <a:moveTo>
                      <a:pt x="86" y="44"/>
                    </a:moveTo>
                    <a:lnTo>
                      <a:pt x="86" y="49"/>
                    </a:lnTo>
                    <a:lnTo>
                      <a:pt x="83" y="51"/>
                    </a:lnTo>
                    <a:lnTo>
                      <a:pt x="76" y="44"/>
                    </a:lnTo>
                    <a:lnTo>
                      <a:pt x="86" y="44"/>
                    </a:lnTo>
                    <a:close/>
                    <a:moveTo>
                      <a:pt x="67" y="44"/>
                    </a:moveTo>
                    <a:lnTo>
                      <a:pt x="67" y="38"/>
                    </a:lnTo>
                    <a:lnTo>
                      <a:pt x="86" y="38"/>
                    </a:lnTo>
                    <a:lnTo>
                      <a:pt x="86" y="44"/>
                    </a:lnTo>
                    <a:lnTo>
                      <a:pt x="67" y="44"/>
                    </a:lnTo>
                    <a:close/>
                    <a:moveTo>
                      <a:pt x="67" y="38"/>
                    </a:moveTo>
                    <a:lnTo>
                      <a:pt x="67" y="34"/>
                    </a:lnTo>
                    <a:lnTo>
                      <a:pt x="86" y="34"/>
                    </a:lnTo>
                    <a:lnTo>
                      <a:pt x="86" y="38"/>
                    </a:lnTo>
                    <a:lnTo>
                      <a:pt x="67" y="38"/>
                    </a:lnTo>
                    <a:close/>
                    <a:moveTo>
                      <a:pt x="67" y="34"/>
                    </a:moveTo>
                    <a:lnTo>
                      <a:pt x="67" y="29"/>
                    </a:lnTo>
                    <a:lnTo>
                      <a:pt x="86" y="29"/>
                    </a:lnTo>
                    <a:lnTo>
                      <a:pt x="86" y="34"/>
                    </a:lnTo>
                    <a:lnTo>
                      <a:pt x="67" y="34"/>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70" y="32"/>
                    </a:moveTo>
                    <a:lnTo>
                      <a:pt x="67" y="29"/>
                    </a:lnTo>
                    <a:lnTo>
                      <a:pt x="80" y="16"/>
                    </a:lnTo>
                    <a:lnTo>
                      <a:pt x="83" y="19"/>
                    </a:lnTo>
                    <a:lnTo>
                      <a:pt x="70" y="32"/>
                    </a:lnTo>
                    <a:close/>
                    <a:moveTo>
                      <a:pt x="67" y="29"/>
                    </a:moveTo>
                    <a:lnTo>
                      <a:pt x="63" y="26"/>
                    </a:lnTo>
                    <a:lnTo>
                      <a:pt x="63" y="22"/>
                    </a:lnTo>
                    <a:lnTo>
                      <a:pt x="73" y="22"/>
                    </a:lnTo>
                    <a:lnTo>
                      <a:pt x="67" y="29"/>
                    </a:lnTo>
                    <a:close/>
                    <a:moveTo>
                      <a:pt x="63" y="22"/>
                    </a:moveTo>
                    <a:lnTo>
                      <a:pt x="63" y="19"/>
                    </a:lnTo>
                    <a:lnTo>
                      <a:pt x="83" y="19"/>
                    </a:lnTo>
                    <a:lnTo>
                      <a:pt x="83" y="22"/>
                    </a:lnTo>
                    <a:lnTo>
                      <a:pt x="63" y="22"/>
                    </a:lnTo>
                    <a:close/>
                    <a:moveTo>
                      <a:pt x="80" y="12"/>
                    </a:moveTo>
                    <a:lnTo>
                      <a:pt x="83" y="15"/>
                    </a:lnTo>
                    <a:lnTo>
                      <a:pt x="83" y="19"/>
                    </a:lnTo>
                    <a:lnTo>
                      <a:pt x="73" y="19"/>
                    </a:lnTo>
                    <a:lnTo>
                      <a:pt x="80" y="12"/>
                    </a:lnTo>
                    <a:close/>
                    <a:moveTo>
                      <a:pt x="67" y="26"/>
                    </a:moveTo>
                    <a:lnTo>
                      <a:pt x="63" y="22"/>
                    </a:lnTo>
                    <a:lnTo>
                      <a:pt x="76" y="9"/>
                    </a:lnTo>
                    <a:lnTo>
                      <a:pt x="80" y="12"/>
                    </a:lnTo>
                    <a:lnTo>
                      <a:pt x="67" y="26"/>
                    </a:lnTo>
                    <a:close/>
                    <a:moveTo>
                      <a:pt x="74" y="7"/>
                    </a:moveTo>
                    <a:lnTo>
                      <a:pt x="75" y="8"/>
                    </a:lnTo>
                    <a:lnTo>
                      <a:pt x="76" y="9"/>
                    </a:lnTo>
                    <a:lnTo>
                      <a:pt x="70" y="16"/>
                    </a:lnTo>
                    <a:lnTo>
                      <a:pt x="74" y="7"/>
                    </a:lnTo>
                    <a:close/>
                    <a:moveTo>
                      <a:pt x="65" y="24"/>
                    </a:moveTo>
                    <a:lnTo>
                      <a:pt x="60" y="21"/>
                    </a:lnTo>
                    <a:lnTo>
                      <a:pt x="68" y="4"/>
                    </a:lnTo>
                    <a:lnTo>
                      <a:pt x="74" y="7"/>
                    </a:lnTo>
                    <a:lnTo>
                      <a:pt x="65" y="24"/>
                    </a:lnTo>
                    <a:close/>
                    <a:moveTo>
                      <a:pt x="63" y="4"/>
                    </a:moveTo>
                    <a:lnTo>
                      <a:pt x="65" y="4"/>
                    </a:lnTo>
                    <a:lnTo>
                      <a:pt x="68" y="4"/>
                    </a:lnTo>
                    <a:lnTo>
                      <a:pt x="63" y="12"/>
                    </a:lnTo>
                    <a:lnTo>
                      <a:pt x="63" y="4"/>
                    </a:lnTo>
                    <a:close/>
                    <a:moveTo>
                      <a:pt x="63" y="22"/>
                    </a:moveTo>
                    <a:lnTo>
                      <a:pt x="61" y="22"/>
                    </a:lnTo>
                    <a:lnTo>
                      <a:pt x="61" y="4"/>
                    </a:lnTo>
                    <a:lnTo>
                      <a:pt x="63" y="4"/>
                    </a:lnTo>
                    <a:lnTo>
                      <a:pt x="63" y="22"/>
                    </a:lnTo>
                    <a:close/>
                    <a:moveTo>
                      <a:pt x="61" y="22"/>
                    </a:moveTo>
                    <a:lnTo>
                      <a:pt x="57" y="22"/>
                    </a:lnTo>
                    <a:lnTo>
                      <a:pt x="53" y="19"/>
                    </a:lnTo>
                    <a:lnTo>
                      <a:pt x="61" y="12"/>
                    </a:lnTo>
                    <a:lnTo>
                      <a:pt x="61" y="22"/>
                    </a:lnTo>
                    <a:close/>
                    <a:moveTo>
                      <a:pt x="53" y="19"/>
                    </a:moveTo>
                    <a:lnTo>
                      <a:pt x="51" y="16"/>
                    </a:lnTo>
                    <a:lnTo>
                      <a:pt x="64" y="2"/>
                    </a:lnTo>
                    <a:lnTo>
                      <a:pt x="68" y="6"/>
                    </a:lnTo>
                    <a:lnTo>
                      <a:pt x="53" y="19"/>
                    </a:lnTo>
                    <a:close/>
                    <a:moveTo>
                      <a:pt x="58" y="0"/>
                    </a:moveTo>
                    <a:lnTo>
                      <a:pt x="61"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3" y="1"/>
                    </a:moveTo>
                    <a:lnTo>
                      <a:pt x="46" y="0"/>
                    </a:lnTo>
                    <a:lnTo>
                      <a:pt x="48" y="0"/>
                    </a:lnTo>
                    <a:lnTo>
                      <a:pt x="48" y="9"/>
                    </a:lnTo>
                    <a:lnTo>
                      <a:pt x="43" y="1"/>
                    </a:lnTo>
                    <a:close/>
                    <a:moveTo>
                      <a:pt x="52" y="18"/>
                    </a:moveTo>
                    <a:lnTo>
                      <a:pt x="46" y="21"/>
                    </a:lnTo>
                    <a:lnTo>
                      <a:pt x="37" y="4"/>
                    </a:lnTo>
                    <a:lnTo>
                      <a:pt x="43" y="1"/>
                    </a:lnTo>
                    <a:lnTo>
                      <a:pt x="52" y="18"/>
                    </a:lnTo>
                    <a:close/>
                    <a:moveTo>
                      <a:pt x="46" y="21"/>
                    </a:moveTo>
                    <a:lnTo>
                      <a:pt x="43" y="22"/>
                    </a:lnTo>
                    <a:lnTo>
                      <a:pt x="41" y="22"/>
                    </a:lnTo>
                    <a:lnTo>
                      <a:pt x="41" y="12"/>
                    </a:lnTo>
                    <a:lnTo>
                      <a:pt x="46" y="21"/>
                    </a:lnTo>
                    <a:close/>
                    <a:moveTo>
                      <a:pt x="41" y="22"/>
                    </a:moveTo>
                    <a:lnTo>
                      <a:pt x="35" y="22"/>
                    </a:lnTo>
                    <a:lnTo>
                      <a:pt x="35" y="4"/>
                    </a:lnTo>
                    <a:lnTo>
                      <a:pt x="41" y="4"/>
                    </a:lnTo>
                    <a:lnTo>
                      <a:pt x="41" y="22"/>
                    </a:lnTo>
                    <a:close/>
                    <a:moveTo>
                      <a:pt x="28" y="6"/>
                    </a:moveTo>
                    <a:lnTo>
                      <a:pt x="31" y="4"/>
                    </a:lnTo>
                    <a:lnTo>
                      <a:pt x="35" y="4"/>
                    </a:lnTo>
                    <a:lnTo>
                      <a:pt x="35" y="12"/>
                    </a:lnTo>
                    <a:lnTo>
                      <a:pt x="28" y="6"/>
                    </a:lnTo>
                    <a:close/>
                    <a:moveTo>
                      <a:pt x="42" y="19"/>
                    </a:moveTo>
                    <a:lnTo>
                      <a:pt x="39" y="22"/>
                    </a:lnTo>
                    <a:lnTo>
                      <a:pt x="25" y="9"/>
                    </a:lnTo>
                    <a:lnTo>
                      <a:pt x="28" y="6"/>
                    </a:lnTo>
                    <a:lnTo>
                      <a:pt x="42" y="19"/>
                    </a:lnTo>
                    <a:close/>
                    <a:moveTo>
                      <a:pt x="39" y="22"/>
                    </a:moveTo>
                    <a:lnTo>
                      <a:pt x="38" y="23"/>
                    </a:lnTo>
                    <a:lnTo>
                      <a:pt x="36" y="24"/>
                    </a:lnTo>
                    <a:lnTo>
                      <a:pt x="32" y="16"/>
                    </a:lnTo>
                    <a:lnTo>
                      <a:pt x="39" y="22"/>
                    </a:lnTo>
                    <a:close/>
                    <a:moveTo>
                      <a:pt x="36" y="24"/>
                    </a:moveTo>
                    <a:lnTo>
                      <a:pt x="30" y="28"/>
                    </a:lnTo>
                    <a:lnTo>
                      <a:pt x="21" y="10"/>
                    </a:lnTo>
                    <a:lnTo>
                      <a:pt x="28" y="7"/>
                    </a:lnTo>
                    <a:lnTo>
                      <a:pt x="36" y="24"/>
                    </a:lnTo>
                    <a:close/>
                    <a:moveTo>
                      <a:pt x="19" y="12"/>
                    </a:moveTo>
                    <a:lnTo>
                      <a:pt x="20" y="11"/>
                    </a:lnTo>
                    <a:lnTo>
                      <a:pt x="21" y="10"/>
                    </a:lnTo>
                    <a:lnTo>
                      <a:pt x="26" y="19"/>
                    </a:lnTo>
                    <a:lnTo>
                      <a:pt x="19" y="12"/>
                    </a:lnTo>
                    <a:close/>
                    <a:moveTo>
                      <a:pt x="32" y="26"/>
                    </a:moveTo>
                    <a:lnTo>
                      <a:pt x="29" y="29"/>
                    </a:lnTo>
                    <a:lnTo>
                      <a:pt x="16" y="16"/>
                    </a:lnTo>
                    <a:lnTo>
                      <a:pt x="19" y="12"/>
                    </a:lnTo>
                    <a:lnTo>
                      <a:pt x="32" y="26"/>
                    </a:lnTo>
                    <a:close/>
                    <a:moveTo>
                      <a:pt x="14" y="18"/>
                    </a:moveTo>
                    <a:lnTo>
                      <a:pt x="15" y="17"/>
                    </a:lnTo>
                    <a:lnTo>
                      <a:pt x="16" y="16"/>
                    </a:lnTo>
                    <a:lnTo>
                      <a:pt x="22" y="22"/>
                    </a:lnTo>
                    <a:lnTo>
                      <a:pt x="14" y="18"/>
                    </a:lnTo>
                    <a:close/>
                    <a:moveTo>
                      <a:pt x="31" y="27"/>
                    </a:moveTo>
                    <a:lnTo>
                      <a:pt x="28" y="32"/>
                    </a:lnTo>
                    <a:lnTo>
                      <a:pt x="10" y="24"/>
                    </a:lnTo>
                    <a:lnTo>
                      <a:pt x="14" y="18"/>
                    </a:lnTo>
                    <a:lnTo>
                      <a:pt x="31" y="27"/>
                    </a:lnTo>
                    <a:close/>
                    <a:moveTo>
                      <a:pt x="28" y="32"/>
                    </a:moveTo>
                    <a:lnTo>
                      <a:pt x="27" y="34"/>
                    </a:lnTo>
                    <a:lnTo>
                      <a:pt x="26" y="35"/>
                    </a:lnTo>
                    <a:lnTo>
                      <a:pt x="19" y="29"/>
                    </a:lnTo>
                    <a:lnTo>
                      <a:pt x="28" y="32"/>
                    </a:lnTo>
                    <a:close/>
                    <a:moveTo>
                      <a:pt x="26" y="35"/>
                    </a:moveTo>
                    <a:lnTo>
                      <a:pt x="22" y="39"/>
                    </a:lnTo>
                    <a:lnTo>
                      <a:pt x="9" y="24"/>
                    </a:lnTo>
                    <a:lnTo>
                      <a:pt x="13" y="21"/>
                    </a:lnTo>
                    <a:lnTo>
                      <a:pt x="26" y="35"/>
                    </a:lnTo>
                    <a:close/>
                    <a:moveTo>
                      <a:pt x="22" y="39"/>
                    </a:moveTo>
                    <a:lnTo>
                      <a:pt x="32" y="29"/>
                    </a:lnTo>
                    <a:lnTo>
                      <a:pt x="22" y="39"/>
                    </a:lnTo>
                    <a:lnTo>
                      <a:pt x="16" y="31"/>
                    </a:lnTo>
                    <a:lnTo>
                      <a:pt x="22" y="39"/>
                    </a:lnTo>
                    <a:close/>
                    <a:moveTo>
                      <a:pt x="22" y="39"/>
                    </a:moveTo>
                    <a:lnTo>
                      <a:pt x="19" y="41"/>
                    </a:lnTo>
                    <a:lnTo>
                      <a:pt x="6" y="28"/>
                    </a:lnTo>
                    <a:lnTo>
                      <a:pt x="9" y="24"/>
                    </a:lnTo>
                    <a:lnTo>
                      <a:pt x="22" y="39"/>
                    </a:lnTo>
                    <a:close/>
                    <a:moveTo>
                      <a:pt x="4" y="34"/>
                    </a:moveTo>
                    <a:lnTo>
                      <a:pt x="4" y="31"/>
                    </a:lnTo>
                    <a:lnTo>
                      <a:pt x="6" y="28"/>
                    </a:lnTo>
                    <a:lnTo>
                      <a:pt x="13" y="34"/>
                    </a:lnTo>
                    <a:lnTo>
                      <a:pt x="4" y="34"/>
                    </a:lnTo>
                    <a:close/>
                    <a:moveTo>
                      <a:pt x="22" y="34"/>
                    </a:moveTo>
                    <a:lnTo>
                      <a:pt x="22" y="41"/>
                    </a:lnTo>
                    <a:lnTo>
                      <a:pt x="4" y="41"/>
                    </a:lnTo>
                    <a:lnTo>
                      <a:pt x="4" y="34"/>
                    </a:lnTo>
                    <a:lnTo>
                      <a:pt x="22" y="34"/>
                    </a:lnTo>
                    <a:close/>
                    <a:moveTo>
                      <a:pt x="22" y="41"/>
                    </a:moveTo>
                    <a:lnTo>
                      <a:pt x="22" y="45"/>
                    </a:lnTo>
                    <a:lnTo>
                      <a:pt x="19" y="48"/>
                    </a:lnTo>
                    <a:lnTo>
                      <a:pt x="13" y="41"/>
                    </a:lnTo>
                    <a:lnTo>
                      <a:pt x="22" y="41"/>
                    </a:lnTo>
                    <a:close/>
                    <a:moveTo>
                      <a:pt x="19" y="48"/>
                    </a:moveTo>
                    <a:lnTo>
                      <a:pt x="17" y="51"/>
                    </a:lnTo>
                    <a:lnTo>
                      <a:pt x="3" y="38"/>
                    </a:lnTo>
                    <a:lnTo>
                      <a:pt x="6" y="34"/>
                    </a:lnTo>
                    <a:lnTo>
                      <a:pt x="19" y="48"/>
                    </a:lnTo>
                    <a:close/>
                    <a:moveTo>
                      <a:pt x="0" y="44"/>
                    </a:moveTo>
                    <a:lnTo>
                      <a:pt x="0" y="40"/>
                    </a:lnTo>
                    <a:lnTo>
                      <a:pt x="3" y="38"/>
                    </a:lnTo>
                    <a:lnTo>
                      <a:pt x="9" y="44"/>
                    </a:lnTo>
                    <a:lnTo>
                      <a:pt x="0" y="44"/>
                    </a:lnTo>
                    <a:close/>
                    <a:moveTo>
                      <a:pt x="19" y="44"/>
                    </a:moveTo>
                    <a:lnTo>
                      <a:pt x="19" y="48"/>
                    </a:lnTo>
                    <a:lnTo>
                      <a:pt x="0" y="48"/>
                    </a:lnTo>
                    <a:lnTo>
                      <a:pt x="0" y="44"/>
                    </a:lnTo>
                    <a:lnTo>
                      <a:pt x="19" y="44"/>
                    </a:lnTo>
                    <a:close/>
                    <a:moveTo>
                      <a:pt x="1" y="52"/>
                    </a:moveTo>
                    <a:lnTo>
                      <a:pt x="0" y="50"/>
                    </a:lnTo>
                    <a:lnTo>
                      <a:pt x="0" y="48"/>
                    </a:lnTo>
                    <a:lnTo>
                      <a:pt x="9" y="48"/>
                    </a:lnTo>
                    <a:lnTo>
                      <a:pt x="1" y="52"/>
                    </a:lnTo>
                    <a:close/>
                    <a:moveTo>
                      <a:pt x="18" y="43"/>
                    </a:moveTo>
                    <a:lnTo>
                      <a:pt x="21" y="50"/>
                    </a:lnTo>
                    <a:lnTo>
                      <a:pt x="5" y="59"/>
                    </a:lnTo>
                    <a:lnTo>
                      <a:pt x="1" y="52"/>
                    </a:lnTo>
                    <a:lnTo>
                      <a:pt x="18" y="43"/>
                    </a:lnTo>
                    <a:close/>
                    <a:moveTo>
                      <a:pt x="21" y="50"/>
                    </a:moveTo>
                    <a:lnTo>
                      <a:pt x="22" y="52"/>
                    </a:lnTo>
                    <a:lnTo>
                      <a:pt x="22" y="54"/>
                    </a:lnTo>
                    <a:lnTo>
                      <a:pt x="13" y="54"/>
                    </a:lnTo>
                    <a:lnTo>
                      <a:pt x="21" y="50"/>
                    </a:lnTo>
                    <a:close/>
                    <a:moveTo>
                      <a:pt x="22" y="54"/>
                    </a:moveTo>
                    <a:lnTo>
                      <a:pt x="22" y="58"/>
                    </a:lnTo>
                    <a:lnTo>
                      <a:pt x="4" y="58"/>
                    </a:lnTo>
                    <a:lnTo>
                      <a:pt x="4" y="54"/>
                    </a:lnTo>
                    <a:lnTo>
                      <a:pt x="22" y="54"/>
                    </a:lnTo>
                    <a:close/>
                    <a:moveTo>
                      <a:pt x="6" y="64"/>
                    </a:moveTo>
                    <a:lnTo>
                      <a:pt x="4" y="61"/>
                    </a:lnTo>
                    <a:lnTo>
                      <a:pt x="4" y="58"/>
                    </a:lnTo>
                    <a:lnTo>
                      <a:pt x="13" y="58"/>
                    </a:lnTo>
                    <a:lnTo>
                      <a:pt x="6" y="64"/>
                    </a:lnTo>
                    <a:close/>
                    <a:moveTo>
                      <a:pt x="19" y="50"/>
                    </a:moveTo>
                    <a:lnTo>
                      <a:pt x="22" y="53"/>
                    </a:lnTo>
                    <a:lnTo>
                      <a:pt x="9" y="67"/>
                    </a:lnTo>
                    <a:lnTo>
                      <a:pt x="6" y="64"/>
                    </a:lnTo>
                    <a:lnTo>
                      <a:pt x="19" y="50"/>
                    </a:lnTo>
                    <a:close/>
                    <a:moveTo>
                      <a:pt x="22" y="53"/>
                    </a:moveTo>
                    <a:lnTo>
                      <a:pt x="22" y="53"/>
                    </a:lnTo>
                    <a:lnTo>
                      <a:pt x="16" y="60"/>
                    </a:lnTo>
                    <a:lnTo>
                      <a:pt x="22" y="53"/>
                    </a:lnTo>
                    <a:close/>
                    <a:moveTo>
                      <a:pt x="22" y="53"/>
                    </a:moveTo>
                    <a:lnTo>
                      <a:pt x="26" y="56"/>
                    </a:lnTo>
                    <a:lnTo>
                      <a:pt x="13" y="70"/>
                    </a:lnTo>
                    <a:lnTo>
                      <a:pt x="9" y="66"/>
                    </a:lnTo>
                    <a:lnTo>
                      <a:pt x="22" y="53"/>
                    </a:lnTo>
                    <a:close/>
                    <a:moveTo>
                      <a:pt x="13" y="70"/>
                    </a:moveTo>
                    <a:lnTo>
                      <a:pt x="22" y="80"/>
                    </a:lnTo>
                    <a:lnTo>
                      <a:pt x="13" y="70"/>
                    </a:lnTo>
                    <a:lnTo>
                      <a:pt x="19" y="63"/>
                    </a:lnTo>
                    <a:lnTo>
                      <a:pt x="13" y="70"/>
                    </a:lnTo>
                    <a:close/>
                    <a:moveTo>
                      <a:pt x="26" y="56"/>
                    </a:moveTo>
                    <a:lnTo>
                      <a:pt x="29" y="60"/>
                    </a:lnTo>
                    <a:lnTo>
                      <a:pt x="16" y="73"/>
                    </a:lnTo>
                    <a:lnTo>
                      <a:pt x="13" y="70"/>
                    </a:lnTo>
                    <a:lnTo>
                      <a:pt x="26" y="56"/>
                    </a:lnTo>
                    <a:close/>
                    <a:moveTo>
                      <a:pt x="22" y="76"/>
                    </a:moveTo>
                    <a:lnTo>
                      <a:pt x="18" y="76"/>
                    </a:lnTo>
                    <a:lnTo>
                      <a:pt x="16" y="73"/>
                    </a:lnTo>
                    <a:lnTo>
                      <a:pt x="22" y="66"/>
                    </a:lnTo>
                    <a:lnTo>
                      <a:pt x="22" y="76"/>
                    </a:lnTo>
                    <a:close/>
                    <a:moveTo>
                      <a:pt x="22" y="58"/>
                    </a:moveTo>
                    <a:lnTo>
                      <a:pt x="29" y="58"/>
                    </a:lnTo>
                    <a:lnTo>
                      <a:pt x="29" y="76"/>
                    </a:lnTo>
                    <a:lnTo>
                      <a:pt x="22" y="76"/>
                    </a:lnTo>
                    <a:lnTo>
                      <a:pt x="22" y="58"/>
                    </a:lnTo>
                    <a:close/>
                    <a:moveTo>
                      <a:pt x="29" y="58"/>
                    </a:moveTo>
                    <a:lnTo>
                      <a:pt x="32" y="58"/>
                    </a:lnTo>
                    <a:lnTo>
                      <a:pt x="32" y="76"/>
                    </a:lnTo>
                    <a:lnTo>
                      <a:pt x="29" y="76"/>
                    </a:lnTo>
                    <a:lnTo>
                      <a:pt x="29" y="58"/>
                    </a:lnTo>
                    <a:close/>
                    <a:moveTo>
                      <a:pt x="32" y="58"/>
                    </a:moveTo>
                    <a:lnTo>
                      <a:pt x="38" y="58"/>
                    </a:lnTo>
                    <a:lnTo>
                      <a:pt x="38" y="76"/>
                    </a:lnTo>
                    <a:lnTo>
                      <a:pt x="32" y="76"/>
                    </a:lnTo>
                    <a:lnTo>
                      <a:pt x="32" y="58"/>
                    </a:lnTo>
                    <a:close/>
                    <a:moveTo>
                      <a:pt x="38" y="58"/>
                    </a:moveTo>
                    <a:lnTo>
                      <a:pt x="41" y="58"/>
                    </a:lnTo>
                    <a:lnTo>
                      <a:pt x="41" y="76"/>
                    </a:lnTo>
                    <a:lnTo>
                      <a:pt x="38" y="76"/>
                    </a:lnTo>
                    <a:lnTo>
                      <a:pt x="38" y="58"/>
                    </a:lnTo>
                    <a:close/>
                    <a:moveTo>
                      <a:pt x="41" y="58"/>
                    </a:moveTo>
                    <a:lnTo>
                      <a:pt x="48" y="58"/>
                    </a:lnTo>
                    <a:lnTo>
                      <a:pt x="48" y="76"/>
                    </a:lnTo>
                    <a:lnTo>
                      <a:pt x="41" y="76"/>
                    </a:lnTo>
                    <a:lnTo>
                      <a:pt x="41" y="58"/>
                    </a:lnTo>
                    <a:close/>
                    <a:moveTo>
                      <a:pt x="54" y="73"/>
                    </a:moveTo>
                    <a:lnTo>
                      <a:pt x="52" y="76"/>
                    </a:lnTo>
                    <a:lnTo>
                      <a:pt x="48" y="76"/>
                    </a:lnTo>
                    <a:lnTo>
                      <a:pt x="48" y="66"/>
                    </a:lnTo>
                    <a:lnTo>
                      <a:pt x="54" y="73"/>
                    </a:lnTo>
                    <a:close/>
                    <a:moveTo>
                      <a:pt x="41" y="60"/>
                    </a:moveTo>
                    <a:lnTo>
                      <a:pt x="44" y="56"/>
                    </a:lnTo>
                    <a:lnTo>
                      <a:pt x="58" y="70"/>
                    </a:lnTo>
                    <a:lnTo>
                      <a:pt x="54" y="73"/>
                    </a:lnTo>
                    <a:lnTo>
                      <a:pt x="41" y="60"/>
                    </a:lnTo>
                    <a:close/>
                    <a:moveTo>
                      <a:pt x="44" y="56"/>
                    </a:moveTo>
                    <a:lnTo>
                      <a:pt x="47" y="54"/>
                    </a:lnTo>
                    <a:lnTo>
                      <a:pt x="51" y="54"/>
                    </a:lnTo>
                    <a:lnTo>
                      <a:pt x="51" y="63"/>
                    </a:lnTo>
                    <a:lnTo>
                      <a:pt x="44" y="56"/>
                    </a:lnTo>
                    <a:close/>
                    <a:moveTo>
                      <a:pt x="51" y="54"/>
                    </a:moveTo>
                    <a:lnTo>
                      <a:pt x="58" y="54"/>
                    </a:lnTo>
                    <a:lnTo>
                      <a:pt x="58"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79" name="Freeform 736">
                <a:extLst>
                  <a:ext uri="{FF2B5EF4-FFF2-40B4-BE49-F238E27FC236}">
                    <a16:creationId xmlns:a16="http://schemas.microsoft.com/office/drawing/2014/main" id="{66DC3A28-A5E6-4659-8B96-BA571D6559B8}"/>
                  </a:ext>
                </a:extLst>
              </p:cNvPr>
              <p:cNvSpPr>
                <a:spLocks/>
              </p:cNvSpPr>
              <p:nvPr/>
            </p:nvSpPr>
            <p:spPr bwMode="auto">
              <a:xfrm>
                <a:off x="3399" y="2224"/>
                <a:ext cx="17" cy="15"/>
              </a:xfrm>
              <a:custGeom>
                <a:avLst/>
                <a:gdLst>
                  <a:gd name="T0" fmla="*/ 3 w 67"/>
                  <a:gd name="T1" fmla="*/ 4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1 h 57"/>
                  <a:gd name="T42" fmla="*/ 1 w 67"/>
                  <a:gd name="T43" fmla="*/ 1 h 57"/>
                  <a:gd name="T44" fmla="*/ 1 w 67"/>
                  <a:gd name="T45" fmla="*/ 1 h 57"/>
                  <a:gd name="T46" fmla="*/ 1 w 67"/>
                  <a:gd name="T47" fmla="*/ 1 h 57"/>
                  <a:gd name="T48" fmla="*/ 1 w 67"/>
                  <a:gd name="T49" fmla="*/ 2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1" y="51"/>
                    </a:lnTo>
                    <a:lnTo>
                      <a:pt x="57" y="44"/>
                    </a:lnTo>
                    <a:lnTo>
                      <a:pt x="61" y="42"/>
                    </a:lnTo>
                    <a:lnTo>
                      <a:pt x="64" y="39"/>
                    </a:lnTo>
                    <a:lnTo>
                      <a:pt x="64" y="35"/>
                    </a:lnTo>
                    <a:lnTo>
                      <a:pt x="67" y="29"/>
                    </a:lnTo>
                    <a:lnTo>
                      <a:pt x="67" y="25"/>
                    </a:lnTo>
                    <a:lnTo>
                      <a:pt x="67" y="19"/>
                    </a:lnTo>
                    <a:lnTo>
                      <a:pt x="67" y="16"/>
                    </a:lnTo>
                    <a:lnTo>
                      <a:pt x="64" y="13"/>
                    </a:lnTo>
                    <a:lnTo>
                      <a:pt x="61" y="10"/>
                    </a:lnTo>
                    <a:lnTo>
                      <a:pt x="57" y="7"/>
                    </a:lnTo>
                    <a:lnTo>
                      <a:pt x="54" y="3"/>
                    </a:lnTo>
                    <a:lnTo>
                      <a:pt x="51" y="3"/>
                    </a:lnTo>
                    <a:lnTo>
                      <a:pt x="47" y="0"/>
                    </a:lnTo>
                    <a:lnTo>
                      <a:pt x="42" y="0"/>
                    </a:lnTo>
                    <a:lnTo>
                      <a:pt x="35" y="0"/>
                    </a:lnTo>
                    <a:lnTo>
                      <a:pt x="32" y="3"/>
                    </a:lnTo>
                    <a:lnTo>
                      <a:pt x="25" y="3"/>
                    </a:lnTo>
                    <a:lnTo>
                      <a:pt x="22" y="7"/>
                    </a:lnTo>
                    <a:lnTo>
                      <a:pt x="16" y="10"/>
                    </a:lnTo>
                    <a:lnTo>
                      <a:pt x="13" y="13"/>
                    </a:lnTo>
                    <a:lnTo>
                      <a:pt x="10" y="19"/>
                    </a:lnTo>
                    <a:lnTo>
                      <a:pt x="7" y="22"/>
                    </a:lnTo>
                    <a:lnTo>
                      <a:pt x="3" y="25"/>
                    </a:lnTo>
                    <a:lnTo>
                      <a:pt x="0" y="32"/>
                    </a:lnTo>
                    <a:lnTo>
                      <a:pt x="0" y="35"/>
                    </a:lnTo>
                    <a:lnTo>
                      <a:pt x="0" y="39"/>
                    </a:lnTo>
                    <a:lnTo>
                      <a:pt x="3" y="44"/>
                    </a:lnTo>
                    <a:lnTo>
                      <a:pt x="3" y="47"/>
                    </a:lnTo>
                    <a:lnTo>
                      <a:pt x="7" y="51"/>
                    </a:lnTo>
                    <a:lnTo>
                      <a:pt x="10" y="54"/>
                    </a:lnTo>
                    <a:lnTo>
                      <a:pt x="13" y="57"/>
                    </a:lnTo>
                    <a:lnTo>
                      <a:pt x="16" y="57"/>
                    </a:lnTo>
                    <a:lnTo>
                      <a:pt x="22" y="57"/>
                    </a:lnTo>
                    <a:lnTo>
                      <a:pt x="25" y="57"/>
                    </a:lnTo>
                    <a:lnTo>
                      <a:pt x="32" y="57"/>
                    </a:lnTo>
                    <a:lnTo>
                      <a:pt x="38" y="57"/>
                    </a:lnTo>
                    <a:lnTo>
                      <a:pt x="42"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0" name="Freeform 737">
                <a:extLst>
                  <a:ext uri="{FF2B5EF4-FFF2-40B4-BE49-F238E27FC236}">
                    <a16:creationId xmlns:a16="http://schemas.microsoft.com/office/drawing/2014/main" id="{DF9EB453-8002-4715-BECB-3FCA375588ED}"/>
                  </a:ext>
                </a:extLst>
              </p:cNvPr>
              <p:cNvSpPr>
                <a:spLocks noEditPoints="1"/>
              </p:cNvSpPr>
              <p:nvPr/>
            </p:nvSpPr>
            <p:spPr bwMode="auto">
              <a:xfrm>
                <a:off x="3397" y="2222"/>
                <a:ext cx="21" cy="19"/>
              </a:xfrm>
              <a:custGeom>
                <a:avLst/>
                <a:gdLst>
                  <a:gd name="T0" fmla="*/ 3 w 85"/>
                  <a:gd name="T1" fmla="*/ 3 h 77"/>
                  <a:gd name="T2" fmla="*/ 4 w 85"/>
                  <a:gd name="T3" fmla="*/ 3 h 77"/>
                  <a:gd name="T4" fmla="*/ 5 w 85"/>
                  <a:gd name="T5" fmla="*/ 3 h 77"/>
                  <a:gd name="T6" fmla="*/ 5 w 85"/>
                  <a:gd name="T7" fmla="*/ 3 h 77"/>
                  <a:gd name="T8" fmla="*/ 5 w 85"/>
                  <a:gd name="T9" fmla="*/ 3 h 77"/>
                  <a:gd name="T10" fmla="*/ 4 w 85"/>
                  <a:gd name="T11" fmla="*/ 3 h 77"/>
                  <a:gd name="T12" fmla="*/ 4 w 85"/>
                  <a:gd name="T13" fmla="*/ 2 h 77"/>
                  <a:gd name="T14" fmla="*/ 5 w 85"/>
                  <a:gd name="T15" fmla="*/ 3 h 77"/>
                  <a:gd name="T16" fmla="*/ 5 w 85"/>
                  <a:gd name="T17" fmla="*/ 2 h 77"/>
                  <a:gd name="T18" fmla="*/ 4 w 85"/>
                  <a:gd name="T19" fmla="*/ 2 h 77"/>
                  <a:gd name="T20" fmla="*/ 5 w 85"/>
                  <a:gd name="T21" fmla="*/ 1 h 77"/>
                  <a:gd name="T22" fmla="*/ 4 w 85"/>
                  <a:gd name="T23" fmla="*/ 2 h 77"/>
                  <a:gd name="T24" fmla="*/ 5 w 85"/>
                  <a:gd name="T25" fmla="*/ 1 h 77"/>
                  <a:gd name="T26" fmla="*/ 5 w 85"/>
                  <a:gd name="T27" fmla="*/ 1 h 77"/>
                  <a:gd name="T28" fmla="*/ 4 w 85"/>
                  <a:gd name="T29" fmla="*/ 1 h 77"/>
                  <a:gd name="T30" fmla="*/ 4 w 85"/>
                  <a:gd name="T31" fmla="*/ 1 h 77"/>
                  <a:gd name="T32" fmla="*/ 3 w 85"/>
                  <a:gd name="T33" fmla="*/ 1 h 77"/>
                  <a:gd name="T34" fmla="*/ 4 w 85"/>
                  <a:gd name="T35" fmla="*/ 0 h 77"/>
                  <a:gd name="T36" fmla="*/ 3 w 85"/>
                  <a:gd name="T37" fmla="*/ 0 h 77"/>
                  <a:gd name="T38" fmla="*/ 3 w 85"/>
                  <a:gd name="T39" fmla="*/ 1 h 77"/>
                  <a:gd name="T40" fmla="*/ 2 w 85"/>
                  <a:gd name="T41" fmla="*/ 0 h 77"/>
                  <a:gd name="T42" fmla="*/ 3 w 85"/>
                  <a:gd name="T43" fmla="*/ 1 h 77"/>
                  <a:gd name="T44" fmla="*/ 2 w 85"/>
                  <a:gd name="T45" fmla="*/ 1 h 77"/>
                  <a:gd name="T46" fmla="*/ 2 w 85"/>
                  <a:gd name="T47" fmla="*/ 0 h 77"/>
                  <a:gd name="T48" fmla="*/ 2 w 85"/>
                  <a:gd name="T49" fmla="*/ 0 h 77"/>
                  <a:gd name="T50" fmla="*/ 2 w 85"/>
                  <a:gd name="T51" fmla="*/ 1 h 77"/>
                  <a:gd name="T52" fmla="*/ 2 w 85"/>
                  <a:gd name="T53" fmla="*/ 2 h 77"/>
                  <a:gd name="T54" fmla="*/ 1 w 85"/>
                  <a:gd name="T55" fmla="*/ 1 h 77"/>
                  <a:gd name="T56" fmla="*/ 1 w 85"/>
                  <a:gd name="T57" fmla="*/ 1 h 77"/>
                  <a:gd name="T58" fmla="*/ 1 w 85"/>
                  <a:gd name="T59" fmla="*/ 1 h 77"/>
                  <a:gd name="T60" fmla="*/ 2 w 85"/>
                  <a:gd name="T61" fmla="*/ 2 h 77"/>
                  <a:gd name="T62" fmla="*/ 1 w 85"/>
                  <a:gd name="T63" fmla="*/ 2 h 77"/>
                  <a:gd name="T64" fmla="*/ 1 w 85"/>
                  <a:gd name="T65" fmla="*/ 2 h 77"/>
                  <a:gd name="T66" fmla="*/ 0 w 85"/>
                  <a:gd name="T67" fmla="*/ 1 h 77"/>
                  <a:gd name="T68" fmla="*/ 0 w 85"/>
                  <a:gd name="T69" fmla="*/ 2 h 77"/>
                  <a:gd name="T70" fmla="*/ 0 w 85"/>
                  <a:gd name="T71" fmla="*/ 2 h 77"/>
                  <a:gd name="T72" fmla="*/ 1 w 85"/>
                  <a:gd name="T73" fmla="*/ 3 h 77"/>
                  <a:gd name="T74" fmla="*/ 0 w 85"/>
                  <a:gd name="T75" fmla="*/ 3 h 77"/>
                  <a:gd name="T76" fmla="*/ 0 w 85"/>
                  <a:gd name="T77" fmla="*/ 3 h 77"/>
                  <a:gd name="T78" fmla="*/ 1 w 85"/>
                  <a:gd name="T79" fmla="*/ 3 h 77"/>
                  <a:gd name="T80" fmla="*/ 1 w 85"/>
                  <a:gd name="T81" fmla="*/ 3 h 77"/>
                  <a:gd name="T82" fmla="*/ 0 w 85"/>
                  <a:gd name="T83" fmla="*/ 4 h 77"/>
                  <a:gd name="T84" fmla="*/ 0 w 85"/>
                  <a:gd name="T85" fmla="*/ 4 h 77"/>
                  <a:gd name="T86" fmla="*/ 1 w 85"/>
                  <a:gd name="T87" fmla="*/ 4 h 77"/>
                  <a:gd name="T88" fmla="*/ 1 w 85"/>
                  <a:gd name="T89" fmla="*/ 3 h 77"/>
                  <a:gd name="T90" fmla="*/ 1 w 85"/>
                  <a:gd name="T91" fmla="*/ 3 h 77"/>
                  <a:gd name="T92" fmla="*/ 1 w 85"/>
                  <a:gd name="T93" fmla="*/ 5 h 77"/>
                  <a:gd name="T94" fmla="*/ 1 w 85"/>
                  <a:gd name="T95" fmla="*/ 5 h 77"/>
                  <a:gd name="T96" fmla="*/ 1 w 85"/>
                  <a:gd name="T97" fmla="*/ 5 h 77"/>
                  <a:gd name="T98" fmla="*/ 2 w 85"/>
                  <a:gd name="T99" fmla="*/ 3 h 77"/>
                  <a:gd name="T100" fmla="*/ 2 w 85"/>
                  <a:gd name="T101" fmla="*/ 3 h 77"/>
                  <a:gd name="T102" fmla="*/ 3 w 85"/>
                  <a:gd name="T103" fmla="*/ 5 h 77"/>
                  <a:gd name="T104" fmla="*/ 3 w 85"/>
                  <a:gd name="T105" fmla="*/ 4 h 77"/>
                  <a:gd name="T106" fmla="*/ 3 w 85"/>
                  <a:gd name="T107" fmla="*/ 4 h 77"/>
                  <a:gd name="T108" fmla="*/ 3 w 85"/>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7"/>
                  <a:gd name="T167" fmla="*/ 85 w 85"/>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7">
                    <a:moveTo>
                      <a:pt x="50" y="57"/>
                    </a:moveTo>
                    <a:lnTo>
                      <a:pt x="53" y="54"/>
                    </a:lnTo>
                    <a:lnTo>
                      <a:pt x="66" y="67"/>
                    </a:lnTo>
                    <a:lnTo>
                      <a:pt x="64" y="71"/>
                    </a:lnTo>
                    <a:lnTo>
                      <a:pt x="50" y="57"/>
                    </a:lnTo>
                    <a:close/>
                    <a:moveTo>
                      <a:pt x="53" y="54"/>
                    </a:moveTo>
                    <a:lnTo>
                      <a:pt x="63" y="44"/>
                    </a:lnTo>
                    <a:lnTo>
                      <a:pt x="53" y="54"/>
                    </a:lnTo>
                    <a:lnTo>
                      <a:pt x="60" y="61"/>
                    </a:lnTo>
                    <a:lnTo>
                      <a:pt x="53" y="54"/>
                    </a:lnTo>
                    <a:close/>
                    <a:moveTo>
                      <a:pt x="53" y="54"/>
                    </a:moveTo>
                    <a:lnTo>
                      <a:pt x="60" y="47"/>
                    </a:lnTo>
                    <a:lnTo>
                      <a:pt x="73" y="62"/>
                    </a:lnTo>
                    <a:lnTo>
                      <a:pt x="66" y="67"/>
                    </a:lnTo>
                    <a:lnTo>
                      <a:pt x="53" y="54"/>
                    </a:lnTo>
                    <a:close/>
                    <a:moveTo>
                      <a:pt x="60" y="47"/>
                    </a:moveTo>
                    <a:lnTo>
                      <a:pt x="63" y="44"/>
                    </a:lnTo>
                    <a:lnTo>
                      <a:pt x="76" y="58"/>
                    </a:lnTo>
                    <a:lnTo>
                      <a:pt x="73" y="62"/>
                    </a:lnTo>
                    <a:lnTo>
                      <a:pt x="60" y="47"/>
                    </a:lnTo>
                    <a:close/>
                    <a:moveTo>
                      <a:pt x="63" y="44"/>
                    </a:moveTo>
                    <a:lnTo>
                      <a:pt x="66" y="42"/>
                    </a:lnTo>
                    <a:lnTo>
                      <a:pt x="79" y="55"/>
                    </a:lnTo>
                    <a:lnTo>
                      <a:pt x="76" y="58"/>
                    </a:lnTo>
                    <a:lnTo>
                      <a:pt x="63" y="44"/>
                    </a:lnTo>
                    <a:close/>
                    <a:moveTo>
                      <a:pt x="82" y="49"/>
                    </a:moveTo>
                    <a:lnTo>
                      <a:pt x="82" y="52"/>
                    </a:lnTo>
                    <a:lnTo>
                      <a:pt x="79" y="55"/>
                    </a:lnTo>
                    <a:lnTo>
                      <a:pt x="73" y="49"/>
                    </a:lnTo>
                    <a:lnTo>
                      <a:pt x="82" y="49"/>
                    </a:lnTo>
                    <a:close/>
                    <a:moveTo>
                      <a:pt x="63" y="49"/>
                    </a:moveTo>
                    <a:lnTo>
                      <a:pt x="63" y="45"/>
                    </a:lnTo>
                    <a:lnTo>
                      <a:pt x="82" y="45"/>
                    </a:lnTo>
                    <a:lnTo>
                      <a:pt x="82" y="49"/>
                    </a:lnTo>
                    <a:lnTo>
                      <a:pt x="63" y="49"/>
                    </a:lnTo>
                    <a:close/>
                    <a:moveTo>
                      <a:pt x="63" y="45"/>
                    </a:moveTo>
                    <a:lnTo>
                      <a:pt x="63" y="43"/>
                    </a:lnTo>
                    <a:lnTo>
                      <a:pt x="64" y="41"/>
                    </a:lnTo>
                    <a:lnTo>
                      <a:pt x="73" y="45"/>
                    </a:lnTo>
                    <a:lnTo>
                      <a:pt x="63" y="45"/>
                    </a:lnTo>
                    <a:close/>
                    <a:moveTo>
                      <a:pt x="64" y="41"/>
                    </a:moveTo>
                    <a:lnTo>
                      <a:pt x="67" y="34"/>
                    </a:lnTo>
                    <a:lnTo>
                      <a:pt x="84" y="43"/>
                    </a:lnTo>
                    <a:lnTo>
                      <a:pt x="82" y="50"/>
                    </a:lnTo>
                    <a:lnTo>
                      <a:pt x="64" y="41"/>
                    </a:lnTo>
                    <a:close/>
                    <a:moveTo>
                      <a:pt x="85" y="39"/>
                    </a:moveTo>
                    <a:lnTo>
                      <a:pt x="85" y="41"/>
                    </a:lnTo>
                    <a:lnTo>
                      <a:pt x="84" y="43"/>
                    </a:lnTo>
                    <a:lnTo>
                      <a:pt x="76" y="39"/>
                    </a:lnTo>
                    <a:lnTo>
                      <a:pt x="85" y="39"/>
                    </a:lnTo>
                    <a:close/>
                    <a:moveTo>
                      <a:pt x="66" y="39"/>
                    </a:moveTo>
                    <a:lnTo>
                      <a:pt x="66" y="35"/>
                    </a:lnTo>
                    <a:lnTo>
                      <a:pt x="85" y="35"/>
                    </a:lnTo>
                    <a:lnTo>
                      <a:pt x="85" y="39"/>
                    </a:lnTo>
                    <a:lnTo>
                      <a:pt x="66" y="39"/>
                    </a:lnTo>
                    <a:close/>
                    <a:moveTo>
                      <a:pt x="66" y="35"/>
                    </a:moveTo>
                    <a:lnTo>
                      <a:pt x="66" y="29"/>
                    </a:lnTo>
                    <a:lnTo>
                      <a:pt x="85" y="29"/>
                    </a:lnTo>
                    <a:lnTo>
                      <a:pt x="85" y="35"/>
                    </a:lnTo>
                    <a:lnTo>
                      <a:pt x="66" y="35"/>
                    </a:lnTo>
                    <a:close/>
                    <a:moveTo>
                      <a:pt x="66" y="29"/>
                    </a:moveTo>
                    <a:lnTo>
                      <a:pt x="66" y="26"/>
                    </a:lnTo>
                    <a:lnTo>
                      <a:pt x="85" y="26"/>
                    </a:lnTo>
                    <a:lnTo>
                      <a:pt x="85" y="29"/>
                    </a:lnTo>
                    <a:lnTo>
                      <a:pt x="66" y="29"/>
                    </a:lnTo>
                    <a:close/>
                    <a:moveTo>
                      <a:pt x="83" y="19"/>
                    </a:moveTo>
                    <a:lnTo>
                      <a:pt x="85" y="22"/>
                    </a:lnTo>
                    <a:lnTo>
                      <a:pt x="85" y="26"/>
                    </a:lnTo>
                    <a:lnTo>
                      <a:pt x="76" y="26"/>
                    </a:lnTo>
                    <a:lnTo>
                      <a:pt x="83" y="19"/>
                    </a:lnTo>
                    <a:close/>
                    <a:moveTo>
                      <a:pt x="70" y="33"/>
                    </a:moveTo>
                    <a:lnTo>
                      <a:pt x="66" y="30"/>
                    </a:lnTo>
                    <a:lnTo>
                      <a:pt x="79" y="17"/>
                    </a:lnTo>
                    <a:lnTo>
                      <a:pt x="83" y="19"/>
                    </a:lnTo>
                    <a:lnTo>
                      <a:pt x="70" y="33"/>
                    </a:lnTo>
                    <a:close/>
                    <a:moveTo>
                      <a:pt x="66" y="30"/>
                    </a:moveTo>
                    <a:lnTo>
                      <a:pt x="63" y="26"/>
                    </a:lnTo>
                    <a:lnTo>
                      <a:pt x="76" y="13"/>
                    </a:lnTo>
                    <a:lnTo>
                      <a:pt x="79" y="17"/>
                    </a:lnTo>
                    <a:lnTo>
                      <a:pt x="66" y="30"/>
                    </a:lnTo>
                    <a:close/>
                    <a:moveTo>
                      <a:pt x="63" y="26"/>
                    </a:moveTo>
                    <a:lnTo>
                      <a:pt x="60" y="23"/>
                    </a:lnTo>
                    <a:lnTo>
                      <a:pt x="73" y="10"/>
                    </a:lnTo>
                    <a:lnTo>
                      <a:pt x="76" y="13"/>
                    </a:lnTo>
                    <a:lnTo>
                      <a:pt x="63" y="26"/>
                    </a:lnTo>
                    <a:close/>
                    <a:moveTo>
                      <a:pt x="60" y="23"/>
                    </a:moveTo>
                    <a:lnTo>
                      <a:pt x="56" y="20"/>
                    </a:lnTo>
                    <a:lnTo>
                      <a:pt x="70" y="7"/>
                    </a:lnTo>
                    <a:lnTo>
                      <a:pt x="73" y="10"/>
                    </a:lnTo>
                    <a:lnTo>
                      <a:pt x="60" y="23"/>
                    </a:lnTo>
                    <a:close/>
                    <a:moveTo>
                      <a:pt x="63" y="3"/>
                    </a:moveTo>
                    <a:lnTo>
                      <a:pt x="67" y="3"/>
                    </a:lnTo>
                    <a:lnTo>
                      <a:pt x="70" y="7"/>
                    </a:lnTo>
                    <a:lnTo>
                      <a:pt x="63" y="13"/>
                    </a:lnTo>
                    <a:lnTo>
                      <a:pt x="63" y="3"/>
                    </a:lnTo>
                    <a:close/>
                    <a:moveTo>
                      <a:pt x="63" y="23"/>
                    </a:moveTo>
                    <a:lnTo>
                      <a:pt x="60" y="23"/>
                    </a:lnTo>
                    <a:lnTo>
                      <a:pt x="60" y="3"/>
                    </a:lnTo>
                    <a:lnTo>
                      <a:pt x="63" y="3"/>
                    </a:lnTo>
                    <a:lnTo>
                      <a:pt x="63" y="23"/>
                    </a:lnTo>
                    <a:close/>
                    <a:moveTo>
                      <a:pt x="60" y="23"/>
                    </a:moveTo>
                    <a:lnTo>
                      <a:pt x="56" y="23"/>
                    </a:lnTo>
                    <a:lnTo>
                      <a:pt x="53" y="20"/>
                    </a:lnTo>
                    <a:lnTo>
                      <a:pt x="60" y="13"/>
                    </a:lnTo>
                    <a:lnTo>
                      <a:pt x="60" y="23"/>
                    </a:lnTo>
                    <a:close/>
                    <a:moveTo>
                      <a:pt x="53" y="20"/>
                    </a:moveTo>
                    <a:lnTo>
                      <a:pt x="50" y="17"/>
                    </a:lnTo>
                    <a:lnTo>
                      <a:pt x="64" y="3"/>
                    </a:lnTo>
                    <a:lnTo>
                      <a:pt x="66" y="7"/>
                    </a:lnTo>
                    <a:lnTo>
                      <a:pt x="53" y="20"/>
                    </a:lnTo>
                    <a:close/>
                    <a:moveTo>
                      <a:pt x="56" y="0"/>
                    </a:moveTo>
                    <a:lnTo>
                      <a:pt x="61" y="0"/>
                    </a:lnTo>
                    <a:lnTo>
                      <a:pt x="64" y="3"/>
                    </a:lnTo>
                    <a:lnTo>
                      <a:pt x="56" y="10"/>
                    </a:lnTo>
                    <a:lnTo>
                      <a:pt x="56" y="0"/>
                    </a:lnTo>
                    <a:close/>
                    <a:moveTo>
                      <a:pt x="56" y="20"/>
                    </a:moveTo>
                    <a:lnTo>
                      <a:pt x="51" y="20"/>
                    </a:lnTo>
                    <a:lnTo>
                      <a:pt x="51" y="0"/>
                    </a:lnTo>
                    <a:lnTo>
                      <a:pt x="56" y="0"/>
                    </a:lnTo>
                    <a:lnTo>
                      <a:pt x="56" y="20"/>
                    </a:lnTo>
                    <a:close/>
                    <a:moveTo>
                      <a:pt x="51" y="20"/>
                    </a:moveTo>
                    <a:lnTo>
                      <a:pt x="44" y="20"/>
                    </a:lnTo>
                    <a:lnTo>
                      <a:pt x="44" y="0"/>
                    </a:lnTo>
                    <a:lnTo>
                      <a:pt x="51" y="0"/>
                    </a:lnTo>
                    <a:lnTo>
                      <a:pt x="51" y="20"/>
                    </a:lnTo>
                    <a:close/>
                    <a:moveTo>
                      <a:pt x="38" y="3"/>
                    </a:moveTo>
                    <a:lnTo>
                      <a:pt x="40" y="0"/>
                    </a:lnTo>
                    <a:lnTo>
                      <a:pt x="44" y="0"/>
                    </a:lnTo>
                    <a:lnTo>
                      <a:pt x="44" y="10"/>
                    </a:lnTo>
                    <a:lnTo>
                      <a:pt x="38" y="3"/>
                    </a:lnTo>
                    <a:close/>
                    <a:moveTo>
                      <a:pt x="51" y="17"/>
                    </a:moveTo>
                    <a:lnTo>
                      <a:pt x="47" y="20"/>
                    </a:lnTo>
                    <a:lnTo>
                      <a:pt x="34" y="7"/>
                    </a:lnTo>
                    <a:lnTo>
                      <a:pt x="38" y="3"/>
                    </a:lnTo>
                    <a:lnTo>
                      <a:pt x="51" y="17"/>
                    </a:lnTo>
                    <a:close/>
                    <a:moveTo>
                      <a:pt x="47" y="20"/>
                    </a:moveTo>
                    <a:lnTo>
                      <a:pt x="45" y="23"/>
                    </a:lnTo>
                    <a:lnTo>
                      <a:pt x="41" y="23"/>
                    </a:lnTo>
                    <a:lnTo>
                      <a:pt x="41" y="13"/>
                    </a:lnTo>
                    <a:lnTo>
                      <a:pt x="47" y="20"/>
                    </a:lnTo>
                    <a:close/>
                    <a:moveTo>
                      <a:pt x="41" y="23"/>
                    </a:moveTo>
                    <a:lnTo>
                      <a:pt x="34" y="23"/>
                    </a:lnTo>
                    <a:lnTo>
                      <a:pt x="34" y="3"/>
                    </a:lnTo>
                    <a:lnTo>
                      <a:pt x="41" y="3"/>
                    </a:lnTo>
                    <a:lnTo>
                      <a:pt x="41" y="23"/>
                    </a:lnTo>
                    <a:close/>
                    <a:moveTo>
                      <a:pt x="28" y="7"/>
                    </a:moveTo>
                    <a:lnTo>
                      <a:pt x="31" y="3"/>
                    </a:lnTo>
                    <a:lnTo>
                      <a:pt x="34" y="3"/>
                    </a:lnTo>
                    <a:lnTo>
                      <a:pt x="34" y="13"/>
                    </a:lnTo>
                    <a:lnTo>
                      <a:pt x="28" y="7"/>
                    </a:lnTo>
                    <a:close/>
                    <a:moveTo>
                      <a:pt x="41" y="20"/>
                    </a:moveTo>
                    <a:lnTo>
                      <a:pt x="38" y="23"/>
                    </a:lnTo>
                    <a:lnTo>
                      <a:pt x="24" y="10"/>
                    </a:lnTo>
                    <a:lnTo>
                      <a:pt x="28" y="7"/>
                    </a:lnTo>
                    <a:lnTo>
                      <a:pt x="41" y="20"/>
                    </a:lnTo>
                    <a:close/>
                    <a:moveTo>
                      <a:pt x="38" y="23"/>
                    </a:moveTo>
                    <a:lnTo>
                      <a:pt x="36" y="24"/>
                    </a:lnTo>
                    <a:lnTo>
                      <a:pt x="35" y="25"/>
                    </a:lnTo>
                    <a:lnTo>
                      <a:pt x="31" y="17"/>
                    </a:lnTo>
                    <a:lnTo>
                      <a:pt x="38" y="23"/>
                    </a:lnTo>
                    <a:close/>
                    <a:moveTo>
                      <a:pt x="35" y="25"/>
                    </a:moveTo>
                    <a:lnTo>
                      <a:pt x="29" y="28"/>
                    </a:lnTo>
                    <a:lnTo>
                      <a:pt x="21" y="11"/>
                    </a:lnTo>
                    <a:lnTo>
                      <a:pt x="27" y="8"/>
                    </a:lnTo>
                    <a:lnTo>
                      <a:pt x="35" y="25"/>
                    </a:lnTo>
                    <a:close/>
                    <a:moveTo>
                      <a:pt x="18" y="13"/>
                    </a:moveTo>
                    <a:lnTo>
                      <a:pt x="20" y="12"/>
                    </a:lnTo>
                    <a:lnTo>
                      <a:pt x="21" y="11"/>
                    </a:lnTo>
                    <a:lnTo>
                      <a:pt x="25" y="20"/>
                    </a:lnTo>
                    <a:lnTo>
                      <a:pt x="18" y="13"/>
                    </a:lnTo>
                    <a:close/>
                    <a:moveTo>
                      <a:pt x="32" y="26"/>
                    </a:moveTo>
                    <a:lnTo>
                      <a:pt x="29" y="30"/>
                    </a:lnTo>
                    <a:lnTo>
                      <a:pt x="16" y="17"/>
                    </a:lnTo>
                    <a:lnTo>
                      <a:pt x="18" y="13"/>
                    </a:lnTo>
                    <a:lnTo>
                      <a:pt x="32" y="26"/>
                    </a:lnTo>
                    <a:close/>
                    <a:moveTo>
                      <a:pt x="13" y="19"/>
                    </a:moveTo>
                    <a:lnTo>
                      <a:pt x="14" y="18"/>
                    </a:lnTo>
                    <a:lnTo>
                      <a:pt x="16" y="17"/>
                    </a:lnTo>
                    <a:lnTo>
                      <a:pt x="22" y="23"/>
                    </a:lnTo>
                    <a:lnTo>
                      <a:pt x="13" y="19"/>
                    </a:lnTo>
                    <a:close/>
                    <a:moveTo>
                      <a:pt x="30" y="26"/>
                    </a:moveTo>
                    <a:lnTo>
                      <a:pt x="28" y="33"/>
                    </a:lnTo>
                    <a:lnTo>
                      <a:pt x="10" y="25"/>
                    </a:lnTo>
                    <a:lnTo>
                      <a:pt x="13" y="19"/>
                    </a:lnTo>
                    <a:lnTo>
                      <a:pt x="30" y="26"/>
                    </a:lnTo>
                    <a:close/>
                    <a:moveTo>
                      <a:pt x="28" y="33"/>
                    </a:moveTo>
                    <a:lnTo>
                      <a:pt x="27" y="34"/>
                    </a:lnTo>
                    <a:lnTo>
                      <a:pt x="25" y="35"/>
                    </a:lnTo>
                    <a:lnTo>
                      <a:pt x="19" y="29"/>
                    </a:lnTo>
                    <a:lnTo>
                      <a:pt x="28" y="33"/>
                    </a:lnTo>
                    <a:close/>
                    <a:moveTo>
                      <a:pt x="25" y="35"/>
                    </a:moveTo>
                    <a:lnTo>
                      <a:pt x="22" y="39"/>
                    </a:lnTo>
                    <a:lnTo>
                      <a:pt x="9" y="25"/>
                    </a:lnTo>
                    <a:lnTo>
                      <a:pt x="12" y="22"/>
                    </a:lnTo>
                    <a:lnTo>
                      <a:pt x="25" y="35"/>
                    </a:lnTo>
                    <a:close/>
                    <a:moveTo>
                      <a:pt x="22" y="39"/>
                    </a:moveTo>
                    <a:lnTo>
                      <a:pt x="22" y="39"/>
                    </a:lnTo>
                    <a:lnTo>
                      <a:pt x="16" y="32"/>
                    </a:lnTo>
                    <a:lnTo>
                      <a:pt x="22" y="39"/>
                    </a:lnTo>
                    <a:close/>
                    <a:moveTo>
                      <a:pt x="22" y="39"/>
                    </a:moveTo>
                    <a:lnTo>
                      <a:pt x="19" y="42"/>
                    </a:lnTo>
                    <a:lnTo>
                      <a:pt x="6" y="29"/>
                    </a:lnTo>
                    <a:lnTo>
                      <a:pt x="9" y="25"/>
                    </a:lnTo>
                    <a:lnTo>
                      <a:pt x="22" y="39"/>
                    </a:lnTo>
                    <a:close/>
                    <a:moveTo>
                      <a:pt x="3" y="31"/>
                    </a:moveTo>
                    <a:lnTo>
                      <a:pt x="4" y="30"/>
                    </a:lnTo>
                    <a:lnTo>
                      <a:pt x="6" y="29"/>
                    </a:lnTo>
                    <a:lnTo>
                      <a:pt x="12" y="35"/>
                    </a:lnTo>
                    <a:lnTo>
                      <a:pt x="3" y="31"/>
                    </a:lnTo>
                    <a:close/>
                    <a:moveTo>
                      <a:pt x="21" y="40"/>
                    </a:moveTo>
                    <a:lnTo>
                      <a:pt x="18" y="46"/>
                    </a:lnTo>
                    <a:lnTo>
                      <a:pt x="0" y="38"/>
                    </a:lnTo>
                    <a:lnTo>
                      <a:pt x="3" y="31"/>
                    </a:lnTo>
                    <a:lnTo>
                      <a:pt x="21" y="40"/>
                    </a:lnTo>
                    <a:close/>
                    <a:moveTo>
                      <a:pt x="0" y="42"/>
                    </a:moveTo>
                    <a:lnTo>
                      <a:pt x="0" y="40"/>
                    </a:lnTo>
                    <a:lnTo>
                      <a:pt x="0" y="38"/>
                    </a:lnTo>
                    <a:lnTo>
                      <a:pt x="9" y="42"/>
                    </a:lnTo>
                    <a:lnTo>
                      <a:pt x="0" y="42"/>
                    </a:lnTo>
                    <a:close/>
                    <a:moveTo>
                      <a:pt x="19" y="42"/>
                    </a:moveTo>
                    <a:lnTo>
                      <a:pt x="19" y="45"/>
                    </a:lnTo>
                    <a:lnTo>
                      <a:pt x="0" y="45"/>
                    </a:lnTo>
                    <a:lnTo>
                      <a:pt x="0" y="42"/>
                    </a:lnTo>
                    <a:lnTo>
                      <a:pt x="19" y="42"/>
                    </a:lnTo>
                    <a:close/>
                    <a:moveTo>
                      <a:pt x="19" y="45"/>
                    </a:moveTo>
                    <a:lnTo>
                      <a:pt x="19" y="49"/>
                    </a:lnTo>
                    <a:lnTo>
                      <a:pt x="0" y="49"/>
                    </a:lnTo>
                    <a:lnTo>
                      <a:pt x="0" y="45"/>
                    </a:lnTo>
                    <a:lnTo>
                      <a:pt x="19" y="45"/>
                    </a:lnTo>
                    <a:close/>
                    <a:moveTo>
                      <a:pt x="0" y="53"/>
                    </a:moveTo>
                    <a:lnTo>
                      <a:pt x="0" y="51"/>
                    </a:lnTo>
                    <a:lnTo>
                      <a:pt x="0" y="49"/>
                    </a:lnTo>
                    <a:lnTo>
                      <a:pt x="9" y="49"/>
                    </a:lnTo>
                    <a:lnTo>
                      <a:pt x="0" y="53"/>
                    </a:lnTo>
                    <a:close/>
                    <a:moveTo>
                      <a:pt x="18" y="44"/>
                    </a:moveTo>
                    <a:lnTo>
                      <a:pt x="21" y="51"/>
                    </a:lnTo>
                    <a:lnTo>
                      <a:pt x="3" y="58"/>
                    </a:lnTo>
                    <a:lnTo>
                      <a:pt x="0" y="53"/>
                    </a:lnTo>
                    <a:lnTo>
                      <a:pt x="18" y="44"/>
                    </a:lnTo>
                    <a:close/>
                    <a:moveTo>
                      <a:pt x="21" y="51"/>
                    </a:moveTo>
                    <a:lnTo>
                      <a:pt x="22" y="52"/>
                    </a:lnTo>
                    <a:lnTo>
                      <a:pt x="22" y="54"/>
                    </a:lnTo>
                    <a:lnTo>
                      <a:pt x="12" y="54"/>
                    </a:lnTo>
                    <a:lnTo>
                      <a:pt x="21" y="51"/>
                    </a:lnTo>
                    <a:close/>
                    <a:moveTo>
                      <a:pt x="22" y="54"/>
                    </a:moveTo>
                    <a:lnTo>
                      <a:pt x="22" y="57"/>
                    </a:lnTo>
                    <a:lnTo>
                      <a:pt x="2" y="57"/>
                    </a:lnTo>
                    <a:lnTo>
                      <a:pt x="2" y="54"/>
                    </a:lnTo>
                    <a:lnTo>
                      <a:pt x="22" y="54"/>
                    </a:lnTo>
                    <a:close/>
                    <a:moveTo>
                      <a:pt x="6" y="64"/>
                    </a:moveTo>
                    <a:lnTo>
                      <a:pt x="2" y="62"/>
                    </a:lnTo>
                    <a:lnTo>
                      <a:pt x="2" y="57"/>
                    </a:lnTo>
                    <a:lnTo>
                      <a:pt x="12" y="57"/>
                    </a:lnTo>
                    <a:lnTo>
                      <a:pt x="6" y="64"/>
                    </a:lnTo>
                    <a:close/>
                    <a:moveTo>
                      <a:pt x="19" y="51"/>
                    </a:moveTo>
                    <a:lnTo>
                      <a:pt x="22" y="54"/>
                    </a:lnTo>
                    <a:lnTo>
                      <a:pt x="9" y="67"/>
                    </a:lnTo>
                    <a:lnTo>
                      <a:pt x="6" y="64"/>
                    </a:lnTo>
                    <a:lnTo>
                      <a:pt x="19" y="51"/>
                    </a:lnTo>
                    <a:close/>
                    <a:moveTo>
                      <a:pt x="22" y="54"/>
                    </a:moveTo>
                    <a:lnTo>
                      <a:pt x="22" y="54"/>
                    </a:lnTo>
                    <a:lnTo>
                      <a:pt x="16" y="61"/>
                    </a:lnTo>
                    <a:lnTo>
                      <a:pt x="22" y="54"/>
                    </a:lnTo>
                    <a:close/>
                    <a:moveTo>
                      <a:pt x="22" y="54"/>
                    </a:moveTo>
                    <a:lnTo>
                      <a:pt x="25" y="57"/>
                    </a:lnTo>
                    <a:lnTo>
                      <a:pt x="12" y="71"/>
                    </a:lnTo>
                    <a:lnTo>
                      <a:pt x="9" y="67"/>
                    </a:lnTo>
                    <a:lnTo>
                      <a:pt x="22" y="54"/>
                    </a:lnTo>
                    <a:close/>
                    <a:moveTo>
                      <a:pt x="12" y="71"/>
                    </a:moveTo>
                    <a:lnTo>
                      <a:pt x="12" y="71"/>
                    </a:lnTo>
                    <a:lnTo>
                      <a:pt x="19" y="64"/>
                    </a:lnTo>
                    <a:lnTo>
                      <a:pt x="12" y="71"/>
                    </a:lnTo>
                    <a:close/>
                    <a:moveTo>
                      <a:pt x="25" y="57"/>
                    </a:moveTo>
                    <a:lnTo>
                      <a:pt x="29" y="61"/>
                    </a:lnTo>
                    <a:lnTo>
                      <a:pt x="16" y="74"/>
                    </a:lnTo>
                    <a:lnTo>
                      <a:pt x="12" y="71"/>
                    </a:lnTo>
                    <a:lnTo>
                      <a:pt x="25" y="57"/>
                    </a:lnTo>
                    <a:close/>
                    <a:moveTo>
                      <a:pt x="22" y="77"/>
                    </a:moveTo>
                    <a:lnTo>
                      <a:pt x="18" y="77"/>
                    </a:lnTo>
                    <a:lnTo>
                      <a:pt x="16" y="74"/>
                    </a:lnTo>
                    <a:lnTo>
                      <a:pt x="22" y="67"/>
                    </a:lnTo>
                    <a:lnTo>
                      <a:pt x="22" y="77"/>
                    </a:lnTo>
                    <a:close/>
                    <a:moveTo>
                      <a:pt x="22" y="57"/>
                    </a:moveTo>
                    <a:lnTo>
                      <a:pt x="25" y="57"/>
                    </a:lnTo>
                    <a:lnTo>
                      <a:pt x="25" y="77"/>
                    </a:lnTo>
                    <a:lnTo>
                      <a:pt x="22" y="77"/>
                    </a:lnTo>
                    <a:lnTo>
                      <a:pt x="22" y="57"/>
                    </a:lnTo>
                    <a:close/>
                    <a:moveTo>
                      <a:pt x="25" y="57"/>
                    </a:moveTo>
                    <a:lnTo>
                      <a:pt x="31" y="57"/>
                    </a:lnTo>
                    <a:lnTo>
                      <a:pt x="31" y="77"/>
                    </a:lnTo>
                    <a:lnTo>
                      <a:pt x="25" y="77"/>
                    </a:lnTo>
                    <a:lnTo>
                      <a:pt x="25" y="57"/>
                    </a:lnTo>
                    <a:close/>
                    <a:moveTo>
                      <a:pt x="31" y="57"/>
                    </a:moveTo>
                    <a:lnTo>
                      <a:pt x="34" y="57"/>
                    </a:lnTo>
                    <a:lnTo>
                      <a:pt x="34" y="77"/>
                    </a:lnTo>
                    <a:lnTo>
                      <a:pt x="31" y="77"/>
                    </a:lnTo>
                    <a:lnTo>
                      <a:pt x="31" y="57"/>
                    </a:lnTo>
                    <a:close/>
                    <a:moveTo>
                      <a:pt x="34" y="57"/>
                    </a:moveTo>
                    <a:lnTo>
                      <a:pt x="41" y="57"/>
                    </a:lnTo>
                    <a:lnTo>
                      <a:pt x="41" y="77"/>
                    </a:lnTo>
                    <a:lnTo>
                      <a:pt x="34" y="77"/>
                    </a:lnTo>
                    <a:lnTo>
                      <a:pt x="34" y="57"/>
                    </a:lnTo>
                    <a:close/>
                    <a:moveTo>
                      <a:pt x="41" y="57"/>
                    </a:moveTo>
                    <a:lnTo>
                      <a:pt x="47" y="57"/>
                    </a:lnTo>
                    <a:lnTo>
                      <a:pt x="47" y="77"/>
                    </a:lnTo>
                    <a:lnTo>
                      <a:pt x="41" y="77"/>
                    </a:lnTo>
                    <a:lnTo>
                      <a:pt x="41" y="57"/>
                    </a:lnTo>
                    <a:close/>
                    <a:moveTo>
                      <a:pt x="54" y="74"/>
                    </a:moveTo>
                    <a:lnTo>
                      <a:pt x="51" y="77"/>
                    </a:lnTo>
                    <a:lnTo>
                      <a:pt x="47" y="77"/>
                    </a:lnTo>
                    <a:lnTo>
                      <a:pt x="47" y="67"/>
                    </a:lnTo>
                    <a:lnTo>
                      <a:pt x="54" y="74"/>
                    </a:lnTo>
                    <a:close/>
                    <a:moveTo>
                      <a:pt x="41" y="61"/>
                    </a:moveTo>
                    <a:lnTo>
                      <a:pt x="44" y="57"/>
                    </a:lnTo>
                    <a:lnTo>
                      <a:pt x="57" y="71"/>
                    </a:lnTo>
                    <a:lnTo>
                      <a:pt x="54" y="74"/>
                    </a:lnTo>
                    <a:lnTo>
                      <a:pt x="41" y="61"/>
                    </a:lnTo>
                    <a:close/>
                    <a:moveTo>
                      <a:pt x="44" y="57"/>
                    </a:moveTo>
                    <a:lnTo>
                      <a:pt x="46" y="54"/>
                    </a:lnTo>
                    <a:lnTo>
                      <a:pt x="51" y="54"/>
                    </a:lnTo>
                    <a:lnTo>
                      <a:pt x="51" y="64"/>
                    </a:lnTo>
                    <a:lnTo>
                      <a:pt x="44" y="57"/>
                    </a:lnTo>
                    <a:close/>
                    <a:moveTo>
                      <a:pt x="51" y="54"/>
                    </a:moveTo>
                    <a:lnTo>
                      <a:pt x="56" y="54"/>
                    </a:lnTo>
                    <a:lnTo>
                      <a:pt x="56"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1" name="Freeform 738">
                <a:extLst>
                  <a:ext uri="{FF2B5EF4-FFF2-40B4-BE49-F238E27FC236}">
                    <a16:creationId xmlns:a16="http://schemas.microsoft.com/office/drawing/2014/main" id="{07B41290-2B68-4E7C-B359-43134750981A}"/>
                  </a:ext>
                </a:extLst>
              </p:cNvPr>
              <p:cNvSpPr>
                <a:spLocks/>
              </p:cNvSpPr>
              <p:nvPr/>
            </p:nvSpPr>
            <p:spPr bwMode="auto">
              <a:xfrm>
                <a:off x="3447" y="2199"/>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0"/>
                    </a:moveTo>
                    <a:lnTo>
                      <a:pt x="50" y="47"/>
                    </a:lnTo>
                    <a:lnTo>
                      <a:pt x="54" y="44"/>
                    </a:lnTo>
                    <a:lnTo>
                      <a:pt x="60" y="40"/>
                    </a:lnTo>
                    <a:lnTo>
                      <a:pt x="60" y="37"/>
                    </a:lnTo>
                    <a:lnTo>
                      <a:pt x="64" y="31"/>
                    </a:lnTo>
                    <a:lnTo>
                      <a:pt x="67" y="28"/>
                    </a:lnTo>
                    <a:lnTo>
                      <a:pt x="67" y="25"/>
                    </a:lnTo>
                    <a:lnTo>
                      <a:pt x="67" y="18"/>
                    </a:lnTo>
                    <a:lnTo>
                      <a:pt x="67" y="15"/>
                    </a:lnTo>
                    <a:lnTo>
                      <a:pt x="64" y="12"/>
                    </a:lnTo>
                    <a:lnTo>
                      <a:pt x="60" y="9"/>
                    </a:lnTo>
                    <a:lnTo>
                      <a:pt x="57" y="6"/>
                    </a:lnTo>
                    <a:lnTo>
                      <a:pt x="54" y="3"/>
                    </a:lnTo>
                    <a:lnTo>
                      <a:pt x="50" y="0"/>
                    </a:lnTo>
                    <a:lnTo>
                      <a:pt x="44" y="0"/>
                    </a:lnTo>
                    <a:lnTo>
                      <a:pt x="42" y="0"/>
                    </a:lnTo>
                    <a:lnTo>
                      <a:pt x="35" y="0"/>
                    </a:lnTo>
                    <a:lnTo>
                      <a:pt x="32" y="3"/>
                    </a:lnTo>
                    <a:lnTo>
                      <a:pt x="25" y="3"/>
                    </a:lnTo>
                    <a:lnTo>
                      <a:pt x="18" y="6"/>
                    </a:lnTo>
                    <a:lnTo>
                      <a:pt x="16" y="9"/>
                    </a:lnTo>
                    <a:lnTo>
                      <a:pt x="13" y="12"/>
                    </a:lnTo>
                    <a:lnTo>
                      <a:pt x="6" y="15"/>
                    </a:lnTo>
                    <a:lnTo>
                      <a:pt x="3" y="22"/>
                    </a:lnTo>
                    <a:lnTo>
                      <a:pt x="3" y="25"/>
                    </a:lnTo>
                    <a:lnTo>
                      <a:pt x="0" y="28"/>
                    </a:lnTo>
                    <a:lnTo>
                      <a:pt x="0" y="35"/>
                    </a:lnTo>
                    <a:lnTo>
                      <a:pt x="0" y="37"/>
                    </a:lnTo>
                    <a:lnTo>
                      <a:pt x="0" y="40"/>
                    </a:lnTo>
                    <a:lnTo>
                      <a:pt x="3" y="47"/>
                    </a:lnTo>
                    <a:lnTo>
                      <a:pt x="6" y="50"/>
                    </a:lnTo>
                    <a:lnTo>
                      <a:pt x="10" y="54"/>
                    </a:lnTo>
                    <a:lnTo>
                      <a:pt x="13" y="54"/>
                    </a:lnTo>
                    <a:lnTo>
                      <a:pt x="16" y="57"/>
                    </a:lnTo>
                    <a:lnTo>
                      <a:pt x="22" y="57"/>
                    </a:lnTo>
                    <a:lnTo>
                      <a:pt x="25" y="57"/>
                    </a:lnTo>
                    <a:lnTo>
                      <a:pt x="32" y="57"/>
                    </a:lnTo>
                    <a:lnTo>
                      <a:pt x="35" y="57"/>
                    </a:lnTo>
                    <a:lnTo>
                      <a:pt x="42"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2" name="Freeform 739">
                <a:extLst>
                  <a:ext uri="{FF2B5EF4-FFF2-40B4-BE49-F238E27FC236}">
                    <a16:creationId xmlns:a16="http://schemas.microsoft.com/office/drawing/2014/main" id="{E746B6D1-5676-4EFE-80A0-050013A78658}"/>
                  </a:ext>
                </a:extLst>
              </p:cNvPr>
              <p:cNvSpPr>
                <a:spLocks noEditPoints="1"/>
              </p:cNvSpPr>
              <p:nvPr/>
            </p:nvSpPr>
            <p:spPr bwMode="auto">
              <a:xfrm>
                <a:off x="3444" y="2197"/>
                <a:ext cx="22" cy="19"/>
              </a:xfrm>
              <a:custGeom>
                <a:avLst/>
                <a:gdLst>
                  <a:gd name="T0" fmla="*/ 4 w 86"/>
                  <a:gd name="T1" fmla="*/ 4 h 76"/>
                  <a:gd name="T2" fmla="*/ 4 w 86"/>
                  <a:gd name="T3" fmla="*/ 3 h 76"/>
                  <a:gd name="T4" fmla="*/ 4 w 86"/>
                  <a:gd name="T5" fmla="*/ 3 h 76"/>
                  <a:gd name="T6" fmla="*/ 4 w 86"/>
                  <a:gd name="T7" fmla="*/ 4 h 76"/>
                  <a:gd name="T8" fmla="*/ 5 w 86"/>
                  <a:gd name="T9" fmla="*/ 3 h 76"/>
                  <a:gd name="T10" fmla="*/ 4 w 86"/>
                  <a:gd name="T11" fmla="*/ 3 h 76"/>
                  <a:gd name="T12" fmla="*/ 4 w 86"/>
                  <a:gd name="T13" fmla="*/ 2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0 h 76"/>
                  <a:gd name="T42" fmla="*/ 4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1 h 76"/>
                  <a:gd name="T60" fmla="*/ 1 w 86"/>
                  <a:gd name="T61" fmla="*/ 1 h 76"/>
                  <a:gd name="T62" fmla="*/ 2 w 86"/>
                  <a:gd name="T63" fmla="*/ 2 h 76"/>
                  <a:gd name="T64" fmla="*/ 2 w 86"/>
                  <a:gd name="T65" fmla="*/ 2 h 76"/>
                  <a:gd name="T66" fmla="*/ 1 w 86"/>
                  <a:gd name="T67" fmla="*/ 1 h 76"/>
                  <a:gd name="T68" fmla="*/ 1 w 86"/>
                  <a:gd name="T69" fmla="*/ 1 h 76"/>
                  <a:gd name="T70" fmla="*/ 0 w 86"/>
                  <a:gd name="T71" fmla="*/ 2 h 76"/>
                  <a:gd name="T72" fmla="*/ 2 w 86"/>
                  <a:gd name="T73" fmla="*/ 2 h 76"/>
                  <a:gd name="T74" fmla="*/ 1 w 86"/>
                  <a:gd name="T75" fmla="*/ 3 h 76"/>
                  <a:gd name="T76" fmla="*/ 1 w 86"/>
                  <a:gd name="T77" fmla="*/ 2 h 76"/>
                  <a:gd name="T78" fmla="*/ 0 w 86"/>
                  <a:gd name="T79" fmla="*/ 3 h 76"/>
                  <a:gd name="T80" fmla="*/ 1 w 86"/>
                  <a:gd name="T81" fmla="*/ 3 h 76"/>
                  <a:gd name="T82" fmla="*/ 1 w 86"/>
                  <a:gd name="T83" fmla="*/ 3 h 76"/>
                  <a:gd name="T84" fmla="*/ 0 w 86"/>
                  <a:gd name="T85" fmla="*/ 3 h 76"/>
                  <a:gd name="T86" fmla="*/ 0 w 86"/>
                  <a:gd name="T87" fmla="*/ 4 h 76"/>
                  <a:gd name="T88" fmla="*/ 1 w 86"/>
                  <a:gd name="T89" fmla="*/ 4 h 76"/>
                  <a:gd name="T90" fmla="*/ 2 w 86"/>
                  <a:gd name="T91" fmla="*/ 4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4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4"/>
                    </a:moveTo>
                    <a:lnTo>
                      <a:pt x="54" y="50"/>
                    </a:lnTo>
                    <a:lnTo>
                      <a:pt x="67" y="64"/>
                    </a:lnTo>
                    <a:lnTo>
                      <a:pt x="64" y="67"/>
                    </a:lnTo>
                    <a:lnTo>
                      <a:pt x="50" y="54"/>
                    </a:lnTo>
                    <a:close/>
                    <a:moveTo>
                      <a:pt x="67" y="64"/>
                    </a:moveTo>
                    <a:lnTo>
                      <a:pt x="67" y="64"/>
                    </a:lnTo>
                    <a:lnTo>
                      <a:pt x="60" y="57"/>
                    </a:lnTo>
                    <a:lnTo>
                      <a:pt x="67" y="64"/>
                    </a:lnTo>
                    <a:close/>
                    <a:moveTo>
                      <a:pt x="54" y="50"/>
                    </a:moveTo>
                    <a:lnTo>
                      <a:pt x="57" y="47"/>
                    </a:lnTo>
                    <a:lnTo>
                      <a:pt x="70" y="60"/>
                    </a:lnTo>
                    <a:lnTo>
                      <a:pt x="67" y="64"/>
                    </a:lnTo>
                    <a:lnTo>
                      <a:pt x="54" y="50"/>
                    </a:lnTo>
                    <a:close/>
                    <a:moveTo>
                      <a:pt x="57" y="47"/>
                    </a:moveTo>
                    <a:lnTo>
                      <a:pt x="58" y="46"/>
                    </a:lnTo>
                    <a:lnTo>
                      <a:pt x="59" y="45"/>
                    </a:lnTo>
                    <a:lnTo>
                      <a:pt x="64" y="54"/>
                    </a:lnTo>
                    <a:lnTo>
                      <a:pt x="57" y="47"/>
                    </a:lnTo>
                    <a:close/>
                    <a:moveTo>
                      <a:pt x="59" y="45"/>
                    </a:moveTo>
                    <a:lnTo>
                      <a:pt x="66" y="43"/>
                    </a:lnTo>
                    <a:lnTo>
                      <a:pt x="75" y="59"/>
                    </a:lnTo>
                    <a:lnTo>
                      <a:pt x="68" y="62"/>
                    </a:lnTo>
                    <a:lnTo>
                      <a:pt x="59" y="45"/>
                    </a:lnTo>
                    <a:close/>
                    <a:moveTo>
                      <a:pt x="80" y="50"/>
                    </a:moveTo>
                    <a:lnTo>
                      <a:pt x="80" y="57"/>
                    </a:lnTo>
                    <a:lnTo>
                      <a:pt x="75" y="59"/>
                    </a:lnTo>
                    <a:lnTo>
                      <a:pt x="70" y="50"/>
                    </a:lnTo>
                    <a:lnTo>
                      <a:pt x="80" y="50"/>
                    </a:lnTo>
                    <a:close/>
                    <a:moveTo>
                      <a:pt x="60" y="50"/>
                    </a:moveTo>
                    <a:lnTo>
                      <a:pt x="60" y="47"/>
                    </a:lnTo>
                    <a:lnTo>
                      <a:pt x="80" y="47"/>
                    </a:lnTo>
                    <a:lnTo>
                      <a:pt x="80" y="50"/>
                    </a:lnTo>
                    <a:lnTo>
                      <a:pt x="60" y="50"/>
                    </a:lnTo>
                    <a:close/>
                    <a:moveTo>
                      <a:pt x="60" y="47"/>
                    </a:moveTo>
                    <a:lnTo>
                      <a:pt x="60" y="45"/>
                    </a:lnTo>
                    <a:lnTo>
                      <a:pt x="61" y="44"/>
                    </a:lnTo>
                    <a:lnTo>
                      <a:pt x="70" y="47"/>
                    </a:lnTo>
                    <a:lnTo>
                      <a:pt x="60" y="47"/>
                    </a:lnTo>
                    <a:close/>
                    <a:moveTo>
                      <a:pt x="61" y="44"/>
                    </a:moveTo>
                    <a:lnTo>
                      <a:pt x="65" y="37"/>
                    </a:lnTo>
                    <a:lnTo>
                      <a:pt x="82" y="46"/>
                    </a:lnTo>
                    <a:lnTo>
                      <a:pt x="79" y="51"/>
                    </a:lnTo>
                    <a:lnTo>
                      <a:pt x="61" y="44"/>
                    </a:lnTo>
                    <a:close/>
                    <a:moveTo>
                      <a:pt x="65" y="37"/>
                    </a:moveTo>
                    <a:lnTo>
                      <a:pt x="66" y="36"/>
                    </a:lnTo>
                    <a:lnTo>
                      <a:pt x="67" y="35"/>
                    </a:lnTo>
                    <a:lnTo>
                      <a:pt x="74" y="41"/>
                    </a:lnTo>
                    <a:lnTo>
                      <a:pt x="65" y="37"/>
                    </a:lnTo>
                    <a:close/>
                    <a:moveTo>
                      <a:pt x="67" y="35"/>
                    </a:moveTo>
                    <a:lnTo>
                      <a:pt x="70" y="32"/>
                    </a:lnTo>
                    <a:lnTo>
                      <a:pt x="83" y="45"/>
                    </a:lnTo>
                    <a:lnTo>
                      <a:pt x="80" y="48"/>
                    </a:lnTo>
                    <a:lnTo>
                      <a:pt x="67" y="35"/>
                    </a:lnTo>
                    <a:close/>
                    <a:moveTo>
                      <a:pt x="86" y="38"/>
                    </a:moveTo>
                    <a:lnTo>
                      <a:pt x="86" y="41"/>
                    </a:lnTo>
                    <a:lnTo>
                      <a:pt x="83"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5"/>
                    </a:lnTo>
                    <a:lnTo>
                      <a:pt x="86" y="25"/>
                    </a:lnTo>
                    <a:lnTo>
                      <a:pt x="86" y="28"/>
                    </a:lnTo>
                    <a:lnTo>
                      <a:pt x="67" y="28"/>
                    </a:lnTo>
                    <a:close/>
                    <a:moveTo>
                      <a:pt x="83" y="18"/>
                    </a:moveTo>
                    <a:lnTo>
                      <a:pt x="86" y="22"/>
                    </a:lnTo>
                    <a:lnTo>
                      <a:pt x="86" y="25"/>
                    </a:lnTo>
                    <a:lnTo>
                      <a:pt x="77" y="25"/>
                    </a:lnTo>
                    <a:lnTo>
                      <a:pt x="83" y="18"/>
                    </a:lnTo>
                    <a:close/>
                    <a:moveTo>
                      <a:pt x="70" y="32"/>
                    </a:moveTo>
                    <a:lnTo>
                      <a:pt x="67" y="29"/>
                    </a:lnTo>
                    <a:lnTo>
                      <a:pt x="80" y="15"/>
                    </a:lnTo>
                    <a:lnTo>
                      <a:pt x="83" y="18"/>
                    </a:lnTo>
                    <a:lnTo>
                      <a:pt x="70" y="32"/>
                    </a:lnTo>
                    <a:close/>
                    <a:moveTo>
                      <a:pt x="67" y="29"/>
                    </a:moveTo>
                    <a:lnTo>
                      <a:pt x="67" y="29"/>
                    </a:lnTo>
                    <a:lnTo>
                      <a:pt x="67" y="28"/>
                    </a:lnTo>
                    <a:lnTo>
                      <a:pt x="74" y="22"/>
                    </a:lnTo>
                    <a:lnTo>
                      <a:pt x="67" y="29"/>
                    </a:lnTo>
                    <a:close/>
                    <a:moveTo>
                      <a:pt x="67" y="28"/>
                    </a:moveTo>
                    <a:lnTo>
                      <a:pt x="64" y="26"/>
                    </a:lnTo>
                    <a:lnTo>
                      <a:pt x="77" y="12"/>
                    </a:lnTo>
                    <a:lnTo>
                      <a:pt x="80" y="15"/>
                    </a:lnTo>
                    <a:lnTo>
                      <a:pt x="67" y="28"/>
                    </a:lnTo>
                    <a:close/>
                    <a:moveTo>
                      <a:pt x="77" y="12"/>
                    </a:moveTo>
                    <a:lnTo>
                      <a:pt x="77" y="12"/>
                    </a:lnTo>
                    <a:lnTo>
                      <a:pt x="70" y="19"/>
                    </a:lnTo>
                    <a:lnTo>
                      <a:pt x="77" y="12"/>
                    </a:lnTo>
                    <a:close/>
                    <a:moveTo>
                      <a:pt x="64" y="26"/>
                    </a:moveTo>
                    <a:lnTo>
                      <a:pt x="60" y="23"/>
                    </a:lnTo>
                    <a:lnTo>
                      <a:pt x="74" y="10"/>
                    </a:lnTo>
                    <a:lnTo>
                      <a:pt x="77" y="12"/>
                    </a:lnTo>
                    <a:lnTo>
                      <a:pt x="64" y="26"/>
                    </a:lnTo>
                    <a:close/>
                    <a:moveTo>
                      <a:pt x="60" y="23"/>
                    </a:moveTo>
                    <a:lnTo>
                      <a:pt x="50" y="13"/>
                    </a:lnTo>
                    <a:lnTo>
                      <a:pt x="60" y="23"/>
                    </a:lnTo>
                    <a:lnTo>
                      <a:pt x="67" y="16"/>
                    </a:lnTo>
                    <a:lnTo>
                      <a:pt x="60" y="23"/>
                    </a:lnTo>
                    <a:close/>
                    <a:moveTo>
                      <a:pt x="60" y="23"/>
                    </a:moveTo>
                    <a:lnTo>
                      <a:pt x="57" y="19"/>
                    </a:lnTo>
                    <a:lnTo>
                      <a:pt x="70" y="6"/>
                    </a:lnTo>
                    <a:lnTo>
                      <a:pt x="74" y="10"/>
                    </a:lnTo>
                    <a:lnTo>
                      <a:pt x="60" y="23"/>
                    </a:lnTo>
                    <a:close/>
                    <a:moveTo>
                      <a:pt x="57" y="19"/>
                    </a:moveTo>
                    <a:lnTo>
                      <a:pt x="67" y="29"/>
                    </a:lnTo>
                    <a:lnTo>
                      <a:pt x="57" y="19"/>
                    </a:lnTo>
                    <a:lnTo>
                      <a:pt x="64" y="13"/>
                    </a:lnTo>
                    <a:lnTo>
                      <a:pt x="57" y="19"/>
                    </a:lnTo>
                    <a:close/>
                    <a:moveTo>
                      <a:pt x="57" y="19"/>
                    </a:moveTo>
                    <a:lnTo>
                      <a:pt x="54" y="16"/>
                    </a:lnTo>
                    <a:lnTo>
                      <a:pt x="67" y="3"/>
                    </a:lnTo>
                    <a:lnTo>
                      <a:pt x="70" y="6"/>
                    </a:lnTo>
                    <a:lnTo>
                      <a:pt x="57" y="19"/>
                    </a:lnTo>
                    <a:close/>
                    <a:moveTo>
                      <a:pt x="60" y="0"/>
                    </a:moveTo>
                    <a:lnTo>
                      <a:pt x="65" y="0"/>
                    </a:lnTo>
                    <a:lnTo>
                      <a:pt x="67" y="3"/>
                    </a:lnTo>
                    <a:lnTo>
                      <a:pt x="60" y="10"/>
                    </a:lnTo>
                    <a:lnTo>
                      <a:pt x="60" y="0"/>
                    </a:lnTo>
                    <a:close/>
                    <a:moveTo>
                      <a:pt x="60" y="19"/>
                    </a:moveTo>
                    <a:lnTo>
                      <a:pt x="54" y="19"/>
                    </a:lnTo>
                    <a:lnTo>
                      <a:pt x="54" y="0"/>
                    </a:lnTo>
                    <a:lnTo>
                      <a:pt x="60" y="0"/>
                    </a:lnTo>
                    <a:lnTo>
                      <a:pt x="60" y="19"/>
                    </a:lnTo>
                    <a:close/>
                    <a:moveTo>
                      <a:pt x="54" y="19"/>
                    </a:moveTo>
                    <a:lnTo>
                      <a:pt x="52" y="19"/>
                    </a:lnTo>
                    <a:lnTo>
                      <a:pt x="52" y="0"/>
                    </a:lnTo>
                    <a:lnTo>
                      <a:pt x="54" y="0"/>
                    </a:lnTo>
                    <a:lnTo>
                      <a:pt x="54" y="19"/>
                    </a:lnTo>
                    <a:close/>
                    <a:moveTo>
                      <a:pt x="52" y="19"/>
                    </a:moveTo>
                    <a:lnTo>
                      <a:pt x="45" y="19"/>
                    </a:lnTo>
                    <a:lnTo>
                      <a:pt x="45" y="0"/>
                    </a:lnTo>
                    <a:lnTo>
                      <a:pt x="52" y="0"/>
                    </a:lnTo>
                    <a:lnTo>
                      <a:pt x="52" y="19"/>
                    </a:lnTo>
                    <a:close/>
                    <a:moveTo>
                      <a:pt x="38" y="3"/>
                    </a:moveTo>
                    <a:lnTo>
                      <a:pt x="40" y="0"/>
                    </a:lnTo>
                    <a:lnTo>
                      <a:pt x="45" y="0"/>
                    </a:lnTo>
                    <a:lnTo>
                      <a:pt x="45" y="10"/>
                    </a:lnTo>
                    <a:lnTo>
                      <a:pt x="38" y="3"/>
                    </a:lnTo>
                    <a:close/>
                    <a:moveTo>
                      <a:pt x="52" y="16"/>
                    </a:moveTo>
                    <a:lnTo>
                      <a:pt x="48" y="19"/>
                    </a:lnTo>
                    <a:lnTo>
                      <a:pt x="35" y="6"/>
                    </a:lnTo>
                    <a:lnTo>
                      <a:pt x="38" y="3"/>
                    </a:lnTo>
                    <a:lnTo>
                      <a:pt x="52" y="16"/>
                    </a:lnTo>
                    <a:close/>
                    <a:moveTo>
                      <a:pt x="48" y="19"/>
                    </a:moveTo>
                    <a:lnTo>
                      <a:pt x="45" y="22"/>
                    </a:lnTo>
                    <a:lnTo>
                      <a:pt x="42" y="22"/>
                    </a:lnTo>
                    <a:lnTo>
                      <a:pt x="42" y="13"/>
                    </a:lnTo>
                    <a:lnTo>
                      <a:pt x="48" y="19"/>
                    </a:lnTo>
                    <a:close/>
                    <a:moveTo>
                      <a:pt x="42" y="22"/>
                    </a:moveTo>
                    <a:lnTo>
                      <a:pt x="35" y="22"/>
                    </a:lnTo>
                    <a:lnTo>
                      <a:pt x="35" y="3"/>
                    </a:lnTo>
                    <a:lnTo>
                      <a:pt x="42" y="3"/>
                    </a:lnTo>
                    <a:lnTo>
                      <a:pt x="42" y="22"/>
                    </a:lnTo>
                    <a:close/>
                    <a:moveTo>
                      <a:pt x="31" y="4"/>
                    </a:moveTo>
                    <a:lnTo>
                      <a:pt x="33" y="3"/>
                    </a:lnTo>
                    <a:lnTo>
                      <a:pt x="35" y="3"/>
                    </a:lnTo>
                    <a:lnTo>
                      <a:pt x="35" y="13"/>
                    </a:lnTo>
                    <a:lnTo>
                      <a:pt x="31" y="4"/>
                    </a:lnTo>
                    <a:close/>
                    <a:moveTo>
                      <a:pt x="39" y="21"/>
                    </a:moveTo>
                    <a:lnTo>
                      <a:pt x="33" y="24"/>
                    </a:lnTo>
                    <a:lnTo>
                      <a:pt x="25" y="7"/>
                    </a:lnTo>
                    <a:lnTo>
                      <a:pt x="31" y="4"/>
                    </a:lnTo>
                    <a:lnTo>
                      <a:pt x="39" y="21"/>
                    </a:lnTo>
                    <a:close/>
                    <a:moveTo>
                      <a:pt x="22" y="10"/>
                    </a:moveTo>
                    <a:lnTo>
                      <a:pt x="23" y="7"/>
                    </a:lnTo>
                    <a:lnTo>
                      <a:pt x="25" y="7"/>
                    </a:lnTo>
                    <a:lnTo>
                      <a:pt x="28" y="16"/>
                    </a:lnTo>
                    <a:lnTo>
                      <a:pt x="22" y="10"/>
                    </a:lnTo>
                    <a:close/>
                    <a:moveTo>
                      <a:pt x="36" y="23"/>
                    </a:moveTo>
                    <a:lnTo>
                      <a:pt x="33" y="26"/>
                    </a:lnTo>
                    <a:lnTo>
                      <a:pt x="18" y="12"/>
                    </a:lnTo>
                    <a:lnTo>
                      <a:pt x="22" y="10"/>
                    </a:lnTo>
                    <a:lnTo>
                      <a:pt x="36" y="23"/>
                    </a:lnTo>
                    <a:close/>
                    <a:moveTo>
                      <a:pt x="18" y="12"/>
                    </a:moveTo>
                    <a:lnTo>
                      <a:pt x="18" y="12"/>
                    </a:lnTo>
                    <a:lnTo>
                      <a:pt x="26" y="19"/>
                    </a:lnTo>
                    <a:lnTo>
                      <a:pt x="18" y="12"/>
                    </a:lnTo>
                    <a:close/>
                    <a:moveTo>
                      <a:pt x="33" y="26"/>
                    </a:moveTo>
                    <a:lnTo>
                      <a:pt x="29" y="28"/>
                    </a:lnTo>
                    <a:lnTo>
                      <a:pt x="16" y="15"/>
                    </a:lnTo>
                    <a:lnTo>
                      <a:pt x="18" y="12"/>
                    </a:lnTo>
                    <a:lnTo>
                      <a:pt x="33" y="26"/>
                    </a:lnTo>
                    <a:close/>
                    <a:moveTo>
                      <a:pt x="29" y="28"/>
                    </a:moveTo>
                    <a:lnTo>
                      <a:pt x="28" y="30"/>
                    </a:lnTo>
                    <a:lnTo>
                      <a:pt x="27" y="30"/>
                    </a:lnTo>
                    <a:lnTo>
                      <a:pt x="23" y="22"/>
                    </a:lnTo>
                    <a:lnTo>
                      <a:pt x="29" y="28"/>
                    </a:lnTo>
                    <a:close/>
                    <a:moveTo>
                      <a:pt x="27" y="30"/>
                    </a:moveTo>
                    <a:lnTo>
                      <a:pt x="21" y="34"/>
                    </a:lnTo>
                    <a:lnTo>
                      <a:pt x="12" y="17"/>
                    </a:lnTo>
                    <a:lnTo>
                      <a:pt x="18" y="14"/>
                    </a:lnTo>
                    <a:lnTo>
                      <a:pt x="27" y="30"/>
                    </a:lnTo>
                    <a:close/>
                    <a:moveTo>
                      <a:pt x="7" y="21"/>
                    </a:moveTo>
                    <a:lnTo>
                      <a:pt x="9" y="18"/>
                    </a:lnTo>
                    <a:lnTo>
                      <a:pt x="12" y="17"/>
                    </a:lnTo>
                    <a:lnTo>
                      <a:pt x="16" y="25"/>
                    </a:lnTo>
                    <a:lnTo>
                      <a:pt x="7" y="21"/>
                    </a:lnTo>
                    <a:close/>
                    <a:moveTo>
                      <a:pt x="25" y="29"/>
                    </a:moveTo>
                    <a:lnTo>
                      <a:pt x="22" y="36"/>
                    </a:lnTo>
                    <a:lnTo>
                      <a:pt x="4" y="27"/>
                    </a:lnTo>
                    <a:lnTo>
                      <a:pt x="7" y="21"/>
                    </a:lnTo>
                    <a:lnTo>
                      <a:pt x="25" y="29"/>
                    </a:lnTo>
                    <a:close/>
                    <a:moveTo>
                      <a:pt x="3" y="32"/>
                    </a:moveTo>
                    <a:lnTo>
                      <a:pt x="3" y="29"/>
                    </a:lnTo>
                    <a:lnTo>
                      <a:pt x="4" y="27"/>
                    </a:lnTo>
                    <a:lnTo>
                      <a:pt x="13" y="32"/>
                    </a:lnTo>
                    <a:lnTo>
                      <a:pt x="3" y="32"/>
                    </a:lnTo>
                    <a:close/>
                    <a:moveTo>
                      <a:pt x="23" y="32"/>
                    </a:moveTo>
                    <a:lnTo>
                      <a:pt x="23" y="35"/>
                    </a:lnTo>
                    <a:lnTo>
                      <a:pt x="3" y="35"/>
                    </a:lnTo>
                    <a:lnTo>
                      <a:pt x="3" y="32"/>
                    </a:lnTo>
                    <a:lnTo>
                      <a:pt x="23" y="32"/>
                    </a:lnTo>
                    <a:close/>
                    <a:moveTo>
                      <a:pt x="23" y="35"/>
                    </a:moveTo>
                    <a:lnTo>
                      <a:pt x="23" y="39"/>
                    </a:lnTo>
                    <a:lnTo>
                      <a:pt x="20" y="41"/>
                    </a:lnTo>
                    <a:lnTo>
                      <a:pt x="13" y="35"/>
                    </a:lnTo>
                    <a:lnTo>
                      <a:pt x="23" y="35"/>
                    </a:lnTo>
                    <a:close/>
                    <a:moveTo>
                      <a:pt x="20" y="41"/>
                    </a:moveTo>
                    <a:lnTo>
                      <a:pt x="16" y="45"/>
                    </a:lnTo>
                    <a:lnTo>
                      <a:pt x="3" y="32"/>
                    </a:lnTo>
                    <a:lnTo>
                      <a:pt x="6" y="28"/>
                    </a:lnTo>
                    <a:lnTo>
                      <a:pt x="20" y="41"/>
                    </a:lnTo>
                    <a:close/>
                    <a:moveTo>
                      <a:pt x="0" y="38"/>
                    </a:moveTo>
                    <a:lnTo>
                      <a:pt x="0" y="34"/>
                    </a:lnTo>
                    <a:lnTo>
                      <a:pt x="3" y="32"/>
                    </a:lnTo>
                    <a:lnTo>
                      <a:pt x="10" y="38"/>
                    </a:lnTo>
                    <a:lnTo>
                      <a:pt x="0" y="38"/>
                    </a:lnTo>
                    <a:close/>
                    <a:moveTo>
                      <a:pt x="20" y="38"/>
                    </a:moveTo>
                    <a:lnTo>
                      <a:pt x="20" y="45"/>
                    </a:lnTo>
                    <a:lnTo>
                      <a:pt x="0" y="45"/>
                    </a:lnTo>
                    <a:lnTo>
                      <a:pt x="0" y="38"/>
                    </a:lnTo>
                    <a:lnTo>
                      <a:pt x="20" y="38"/>
                    </a:lnTo>
                    <a:close/>
                    <a:moveTo>
                      <a:pt x="20" y="45"/>
                    </a:moveTo>
                    <a:lnTo>
                      <a:pt x="20" y="47"/>
                    </a:lnTo>
                    <a:lnTo>
                      <a:pt x="0" y="47"/>
                    </a:lnTo>
                    <a:lnTo>
                      <a:pt x="0" y="45"/>
                    </a:lnTo>
                    <a:lnTo>
                      <a:pt x="20" y="45"/>
                    </a:lnTo>
                    <a:close/>
                    <a:moveTo>
                      <a:pt x="20" y="47"/>
                    </a:moveTo>
                    <a:lnTo>
                      <a:pt x="20" y="50"/>
                    </a:lnTo>
                    <a:lnTo>
                      <a:pt x="0" y="50"/>
                    </a:lnTo>
                    <a:lnTo>
                      <a:pt x="0" y="47"/>
                    </a:lnTo>
                    <a:lnTo>
                      <a:pt x="20" y="47"/>
                    </a:lnTo>
                    <a:close/>
                    <a:moveTo>
                      <a:pt x="1" y="55"/>
                    </a:moveTo>
                    <a:lnTo>
                      <a:pt x="0" y="53"/>
                    </a:lnTo>
                    <a:lnTo>
                      <a:pt x="0" y="50"/>
                    </a:lnTo>
                    <a:lnTo>
                      <a:pt x="10" y="50"/>
                    </a:lnTo>
                    <a:lnTo>
                      <a:pt x="1" y="55"/>
                    </a:lnTo>
                    <a:close/>
                    <a:moveTo>
                      <a:pt x="18" y="47"/>
                    </a:moveTo>
                    <a:lnTo>
                      <a:pt x="22" y="53"/>
                    </a:lnTo>
                    <a:lnTo>
                      <a:pt x="4" y="61"/>
                    </a:lnTo>
                    <a:lnTo>
                      <a:pt x="1" y="55"/>
                    </a:lnTo>
                    <a:lnTo>
                      <a:pt x="18" y="47"/>
                    </a:lnTo>
                    <a:close/>
                    <a:moveTo>
                      <a:pt x="6" y="64"/>
                    </a:moveTo>
                    <a:lnTo>
                      <a:pt x="5" y="62"/>
                    </a:lnTo>
                    <a:lnTo>
                      <a:pt x="4" y="61"/>
                    </a:lnTo>
                    <a:lnTo>
                      <a:pt x="13" y="57"/>
                    </a:lnTo>
                    <a:lnTo>
                      <a:pt x="6" y="64"/>
                    </a:lnTo>
                    <a:close/>
                    <a:moveTo>
                      <a:pt x="20" y="50"/>
                    </a:moveTo>
                    <a:lnTo>
                      <a:pt x="23" y="54"/>
                    </a:lnTo>
                    <a:lnTo>
                      <a:pt x="10" y="67"/>
                    </a:lnTo>
                    <a:lnTo>
                      <a:pt x="6" y="64"/>
                    </a:lnTo>
                    <a:lnTo>
                      <a:pt x="20" y="50"/>
                    </a:lnTo>
                    <a:close/>
                    <a:moveTo>
                      <a:pt x="23" y="54"/>
                    </a:moveTo>
                    <a:lnTo>
                      <a:pt x="23" y="54"/>
                    </a:lnTo>
                    <a:lnTo>
                      <a:pt x="16" y="60"/>
                    </a:lnTo>
                    <a:lnTo>
                      <a:pt x="23" y="54"/>
                    </a:lnTo>
                    <a:close/>
                    <a:moveTo>
                      <a:pt x="23" y="54"/>
                    </a:moveTo>
                    <a:lnTo>
                      <a:pt x="26" y="57"/>
                    </a:lnTo>
                    <a:lnTo>
                      <a:pt x="13" y="70"/>
                    </a:lnTo>
                    <a:lnTo>
                      <a:pt x="10" y="67"/>
                    </a:lnTo>
                    <a:lnTo>
                      <a:pt x="23" y="54"/>
                    </a:lnTo>
                    <a:close/>
                    <a:moveTo>
                      <a:pt x="20" y="73"/>
                    </a:moveTo>
                    <a:lnTo>
                      <a:pt x="15" y="73"/>
                    </a:lnTo>
                    <a:lnTo>
                      <a:pt x="13" y="70"/>
                    </a:lnTo>
                    <a:lnTo>
                      <a:pt x="20" y="64"/>
                    </a:lnTo>
                    <a:lnTo>
                      <a:pt x="20" y="73"/>
                    </a:lnTo>
                    <a:close/>
                    <a:moveTo>
                      <a:pt x="20" y="54"/>
                    </a:moveTo>
                    <a:lnTo>
                      <a:pt x="23" y="54"/>
                    </a:lnTo>
                    <a:lnTo>
                      <a:pt x="23" y="73"/>
                    </a:lnTo>
                    <a:lnTo>
                      <a:pt x="20" y="73"/>
                    </a:lnTo>
                    <a:lnTo>
                      <a:pt x="20" y="54"/>
                    </a:lnTo>
                    <a:close/>
                    <a:moveTo>
                      <a:pt x="23" y="54"/>
                    </a:moveTo>
                    <a:lnTo>
                      <a:pt x="26" y="54"/>
                    </a:lnTo>
                    <a:lnTo>
                      <a:pt x="29" y="57"/>
                    </a:lnTo>
                    <a:lnTo>
                      <a:pt x="23" y="64"/>
                    </a:lnTo>
                    <a:lnTo>
                      <a:pt x="23" y="54"/>
                    </a:lnTo>
                    <a:close/>
                    <a:moveTo>
                      <a:pt x="29" y="57"/>
                    </a:moveTo>
                    <a:lnTo>
                      <a:pt x="33" y="60"/>
                    </a:lnTo>
                    <a:lnTo>
                      <a:pt x="18" y="73"/>
                    </a:lnTo>
                    <a:lnTo>
                      <a:pt x="16" y="70"/>
                    </a:lnTo>
                    <a:lnTo>
                      <a:pt x="29" y="57"/>
                    </a:lnTo>
                    <a:close/>
                    <a:moveTo>
                      <a:pt x="26" y="76"/>
                    </a:moveTo>
                    <a:lnTo>
                      <a:pt x="22" y="76"/>
                    </a:lnTo>
                    <a:lnTo>
                      <a:pt x="18" y="73"/>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5"/>
                    </a:moveTo>
                    <a:lnTo>
                      <a:pt x="47" y="76"/>
                    </a:lnTo>
                    <a:lnTo>
                      <a:pt x="45" y="76"/>
                    </a:lnTo>
                    <a:lnTo>
                      <a:pt x="45" y="67"/>
                    </a:lnTo>
                    <a:lnTo>
                      <a:pt x="49" y="75"/>
                    </a:lnTo>
                    <a:close/>
                    <a:moveTo>
                      <a:pt x="40" y="58"/>
                    </a:moveTo>
                    <a:lnTo>
                      <a:pt x="47" y="55"/>
                    </a:lnTo>
                    <a:lnTo>
                      <a:pt x="55" y="72"/>
                    </a:lnTo>
                    <a:lnTo>
                      <a:pt x="49" y="75"/>
                    </a:lnTo>
                    <a:lnTo>
                      <a:pt x="40" y="58"/>
                    </a:lnTo>
                    <a:close/>
                    <a:moveTo>
                      <a:pt x="47" y="55"/>
                    </a:moveTo>
                    <a:lnTo>
                      <a:pt x="54" y="51"/>
                    </a:lnTo>
                    <a:lnTo>
                      <a:pt x="61"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3" name="Freeform 740">
                <a:extLst>
                  <a:ext uri="{FF2B5EF4-FFF2-40B4-BE49-F238E27FC236}">
                    <a16:creationId xmlns:a16="http://schemas.microsoft.com/office/drawing/2014/main" id="{11C5F95F-69A5-4C7D-9382-B628B26E9A18}"/>
                  </a:ext>
                </a:extLst>
              </p:cNvPr>
              <p:cNvSpPr>
                <a:spLocks/>
              </p:cNvSpPr>
              <p:nvPr/>
            </p:nvSpPr>
            <p:spPr bwMode="auto">
              <a:xfrm>
                <a:off x="3498" y="2170"/>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2" y="47"/>
                    </a:lnTo>
                    <a:lnTo>
                      <a:pt x="55" y="45"/>
                    </a:lnTo>
                    <a:lnTo>
                      <a:pt x="57" y="41"/>
                    </a:lnTo>
                    <a:lnTo>
                      <a:pt x="60" y="35"/>
                    </a:lnTo>
                    <a:lnTo>
                      <a:pt x="64" y="31"/>
                    </a:lnTo>
                    <a:lnTo>
                      <a:pt x="64" y="28"/>
                    </a:lnTo>
                    <a:lnTo>
                      <a:pt x="67" y="22"/>
                    </a:lnTo>
                    <a:lnTo>
                      <a:pt x="67" y="19"/>
                    </a:lnTo>
                    <a:lnTo>
                      <a:pt x="64" y="16"/>
                    </a:lnTo>
                    <a:lnTo>
                      <a:pt x="64" y="9"/>
                    </a:lnTo>
                    <a:lnTo>
                      <a:pt x="60" y="6"/>
                    </a:lnTo>
                    <a:lnTo>
                      <a:pt x="57" y="3"/>
                    </a:lnTo>
                    <a:lnTo>
                      <a:pt x="55" y="3"/>
                    </a:lnTo>
                    <a:lnTo>
                      <a:pt x="52" y="0"/>
                    </a:lnTo>
                    <a:lnTo>
                      <a:pt x="45" y="0"/>
                    </a:lnTo>
                    <a:lnTo>
                      <a:pt x="42" y="0"/>
                    </a:lnTo>
                    <a:lnTo>
                      <a:pt x="35" y="0"/>
                    </a:lnTo>
                    <a:lnTo>
                      <a:pt x="28" y="0"/>
                    </a:lnTo>
                    <a:lnTo>
                      <a:pt x="26" y="3"/>
                    </a:lnTo>
                    <a:lnTo>
                      <a:pt x="20" y="6"/>
                    </a:lnTo>
                    <a:lnTo>
                      <a:pt x="16" y="9"/>
                    </a:lnTo>
                    <a:lnTo>
                      <a:pt x="10" y="13"/>
                    </a:lnTo>
                    <a:lnTo>
                      <a:pt x="6" y="16"/>
                    </a:lnTo>
                    <a:lnTo>
                      <a:pt x="3" y="19"/>
                    </a:lnTo>
                    <a:lnTo>
                      <a:pt x="3" y="25"/>
                    </a:lnTo>
                    <a:lnTo>
                      <a:pt x="0" y="28"/>
                    </a:lnTo>
                    <a:lnTo>
                      <a:pt x="0" y="35"/>
                    </a:lnTo>
                    <a:lnTo>
                      <a:pt x="0" y="38"/>
                    </a:lnTo>
                    <a:lnTo>
                      <a:pt x="0" y="41"/>
                    </a:lnTo>
                    <a:lnTo>
                      <a:pt x="3" y="45"/>
                    </a:lnTo>
                    <a:lnTo>
                      <a:pt x="6" y="50"/>
                    </a:lnTo>
                    <a:lnTo>
                      <a:pt x="10" y="50"/>
                    </a:lnTo>
                    <a:lnTo>
                      <a:pt x="13" y="54"/>
                    </a:lnTo>
                    <a:lnTo>
                      <a:pt x="16" y="57"/>
                    </a:lnTo>
                    <a:lnTo>
                      <a:pt x="20" y="57"/>
                    </a:lnTo>
                    <a:lnTo>
                      <a:pt x="26" y="57"/>
                    </a:lnTo>
                    <a:lnTo>
                      <a:pt x="32" y="57"/>
                    </a:lnTo>
                    <a:lnTo>
                      <a:pt x="35" y="54"/>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4" name="Freeform 741">
                <a:extLst>
                  <a:ext uri="{FF2B5EF4-FFF2-40B4-BE49-F238E27FC236}">
                    <a16:creationId xmlns:a16="http://schemas.microsoft.com/office/drawing/2014/main" id="{E991F957-1A34-4C2C-894E-09620A90DB9F}"/>
                  </a:ext>
                </a:extLst>
              </p:cNvPr>
              <p:cNvSpPr>
                <a:spLocks noEditPoints="1"/>
              </p:cNvSpPr>
              <p:nvPr/>
            </p:nvSpPr>
            <p:spPr bwMode="auto">
              <a:xfrm>
                <a:off x="3496" y="2167"/>
                <a:ext cx="22" cy="19"/>
              </a:xfrm>
              <a:custGeom>
                <a:avLst/>
                <a:gdLst>
                  <a:gd name="T0" fmla="*/ 4 w 86"/>
                  <a:gd name="T1" fmla="*/ 4 h 77"/>
                  <a:gd name="T2" fmla="*/ 4 w 86"/>
                  <a:gd name="T3" fmla="*/ 3 h 77"/>
                  <a:gd name="T4" fmla="*/ 5 w 86"/>
                  <a:gd name="T5" fmla="*/ 4 h 77"/>
                  <a:gd name="T6" fmla="*/ 5 w 86"/>
                  <a:gd name="T7" fmla="*/ 4 h 77"/>
                  <a:gd name="T8" fmla="*/ 5 w 86"/>
                  <a:gd name="T9" fmla="*/ 3 h 77"/>
                  <a:gd name="T10" fmla="*/ 4 w 86"/>
                  <a:gd name="T11" fmla="*/ 2 h 77"/>
                  <a:gd name="T12" fmla="*/ 4 w 86"/>
                  <a:gd name="T13" fmla="*/ 2 h 77"/>
                  <a:gd name="T14" fmla="*/ 5 w 86"/>
                  <a:gd name="T15" fmla="*/ 3 h 77"/>
                  <a:gd name="T16" fmla="*/ 5 w 86"/>
                  <a:gd name="T17" fmla="*/ 2 h 77"/>
                  <a:gd name="T18" fmla="*/ 4 w 86"/>
                  <a:gd name="T19" fmla="*/ 2 h 77"/>
                  <a:gd name="T20" fmla="*/ 6 w 86"/>
                  <a:gd name="T21" fmla="*/ 2 h 77"/>
                  <a:gd name="T22" fmla="*/ 4 w 86"/>
                  <a:gd name="T23" fmla="*/ 2 h 77"/>
                  <a:gd name="T24" fmla="*/ 6 w 86"/>
                  <a:gd name="T25" fmla="*/ 2 h 77"/>
                  <a:gd name="T26" fmla="*/ 5 w 86"/>
                  <a:gd name="T27" fmla="*/ 1 h 77"/>
                  <a:gd name="T28" fmla="*/ 4 w 86"/>
                  <a:gd name="T29" fmla="*/ 2 h 77"/>
                  <a:gd name="T30" fmla="*/ 5 w 86"/>
                  <a:gd name="T31" fmla="*/ 1 h 77"/>
                  <a:gd name="T32" fmla="*/ 4 w 86"/>
                  <a:gd name="T33" fmla="*/ 1 h 77"/>
                  <a:gd name="T34" fmla="*/ 5 w 86"/>
                  <a:gd name="T35" fmla="*/ 0 h 77"/>
                  <a:gd name="T36" fmla="*/ 5 w 86"/>
                  <a:gd name="T37" fmla="*/ 0 h 77"/>
                  <a:gd name="T38" fmla="*/ 4 w 86"/>
                  <a:gd name="T39" fmla="*/ 0 h 77"/>
                  <a:gd name="T40" fmla="*/ 4 w 86"/>
                  <a:gd name="T41" fmla="*/ 1 h 77"/>
                  <a:gd name="T42" fmla="*/ 4 w 86"/>
                  <a:gd name="T43" fmla="*/ 1 h 77"/>
                  <a:gd name="T44" fmla="*/ 4 w 86"/>
                  <a:gd name="T45" fmla="*/ 0 h 77"/>
                  <a:gd name="T46" fmla="*/ 4 w 86"/>
                  <a:gd name="T47" fmla="*/ 0 h 77"/>
                  <a:gd name="T48" fmla="*/ 4 w 86"/>
                  <a:gd name="T49" fmla="*/ 1 h 77"/>
                  <a:gd name="T50" fmla="*/ 3 w 86"/>
                  <a:gd name="T51" fmla="*/ 1 h 77"/>
                  <a:gd name="T52" fmla="*/ 2 w 86"/>
                  <a:gd name="T53" fmla="*/ 0 h 77"/>
                  <a:gd name="T54" fmla="*/ 2 w 86"/>
                  <a:gd name="T55" fmla="*/ 0 h 77"/>
                  <a:gd name="T56" fmla="*/ 2 w 86"/>
                  <a:gd name="T57" fmla="*/ 1 h 77"/>
                  <a:gd name="T58" fmla="*/ 3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0 w 86"/>
                  <a:gd name="T71" fmla="*/ 2 h 77"/>
                  <a:gd name="T72" fmla="*/ 2 w 86"/>
                  <a:gd name="T73" fmla="*/ 2 h 77"/>
                  <a:gd name="T74" fmla="*/ 1 w 86"/>
                  <a:gd name="T75" fmla="*/ 2 h 77"/>
                  <a:gd name="T76" fmla="*/ 0 w 86"/>
                  <a:gd name="T77" fmla="*/ 2 h 77"/>
                  <a:gd name="T78" fmla="*/ 0 w 86"/>
                  <a:gd name="T79" fmla="*/ 2 h 77"/>
                  <a:gd name="T80" fmla="*/ 1 w 86"/>
                  <a:gd name="T81" fmla="*/ 3 h 77"/>
                  <a:gd name="T82" fmla="*/ 1 w 86"/>
                  <a:gd name="T83" fmla="*/ 3 h 77"/>
                  <a:gd name="T84" fmla="*/ 0 w 86"/>
                  <a:gd name="T85" fmla="*/ 3 h 77"/>
                  <a:gd name="T86" fmla="*/ 0 w 86"/>
                  <a:gd name="T87" fmla="*/ 3 h 77"/>
                  <a:gd name="T88" fmla="*/ 1 w 86"/>
                  <a:gd name="T89" fmla="*/ 3 h 77"/>
                  <a:gd name="T90" fmla="*/ 1 w 86"/>
                  <a:gd name="T91" fmla="*/ 4 h 77"/>
                  <a:gd name="T92" fmla="*/ 1 w 86"/>
                  <a:gd name="T93" fmla="*/ 3 h 77"/>
                  <a:gd name="T94" fmla="*/ 2 w 86"/>
                  <a:gd name="T95" fmla="*/ 3 h 77"/>
                  <a:gd name="T96" fmla="*/ 1 w 86"/>
                  <a:gd name="T97" fmla="*/ 4 h 77"/>
                  <a:gd name="T98" fmla="*/ 2 w 86"/>
                  <a:gd name="T99" fmla="*/ 3 h 77"/>
                  <a:gd name="T100" fmla="*/ 2 w 86"/>
                  <a:gd name="T101" fmla="*/ 3 h 77"/>
                  <a:gd name="T102" fmla="*/ 2 w 86"/>
                  <a:gd name="T103" fmla="*/ 3 h 77"/>
                  <a:gd name="T104" fmla="*/ 3 w 86"/>
                  <a:gd name="T105" fmla="*/ 5 h 77"/>
                  <a:gd name="T106" fmla="*/ 3 w 86"/>
                  <a:gd name="T107" fmla="*/ 4 h 77"/>
                  <a:gd name="T108" fmla="*/ 2 w 86"/>
                  <a:gd name="T109" fmla="*/ 4 h 77"/>
                  <a:gd name="T110" fmla="*/ 3 w 86"/>
                  <a:gd name="T111" fmla="*/ 3 h 77"/>
                  <a:gd name="T112" fmla="*/ 4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50" y="53"/>
                    </a:moveTo>
                    <a:lnTo>
                      <a:pt x="56" y="49"/>
                    </a:lnTo>
                    <a:lnTo>
                      <a:pt x="64" y="66"/>
                    </a:lnTo>
                    <a:lnTo>
                      <a:pt x="58" y="69"/>
                    </a:lnTo>
                    <a:lnTo>
                      <a:pt x="50" y="53"/>
                    </a:lnTo>
                    <a:close/>
                    <a:moveTo>
                      <a:pt x="67" y="65"/>
                    </a:moveTo>
                    <a:lnTo>
                      <a:pt x="66" y="66"/>
                    </a:lnTo>
                    <a:lnTo>
                      <a:pt x="64" y="66"/>
                    </a:lnTo>
                    <a:lnTo>
                      <a:pt x="61" y="57"/>
                    </a:lnTo>
                    <a:lnTo>
                      <a:pt x="67" y="65"/>
                    </a:lnTo>
                    <a:close/>
                    <a:moveTo>
                      <a:pt x="54" y="50"/>
                    </a:moveTo>
                    <a:lnTo>
                      <a:pt x="56" y="47"/>
                    </a:lnTo>
                    <a:lnTo>
                      <a:pt x="71" y="61"/>
                    </a:lnTo>
                    <a:lnTo>
                      <a:pt x="67" y="65"/>
                    </a:lnTo>
                    <a:lnTo>
                      <a:pt x="54" y="50"/>
                    </a:lnTo>
                    <a:close/>
                    <a:moveTo>
                      <a:pt x="71" y="61"/>
                    </a:moveTo>
                    <a:lnTo>
                      <a:pt x="79" y="51"/>
                    </a:lnTo>
                    <a:lnTo>
                      <a:pt x="71" y="61"/>
                    </a:lnTo>
                    <a:lnTo>
                      <a:pt x="64" y="55"/>
                    </a:lnTo>
                    <a:lnTo>
                      <a:pt x="71" y="61"/>
                    </a:lnTo>
                    <a:close/>
                    <a:moveTo>
                      <a:pt x="56" y="47"/>
                    </a:moveTo>
                    <a:lnTo>
                      <a:pt x="60" y="45"/>
                    </a:lnTo>
                    <a:lnTo>
                      <a:pt x="74" y="58"/>
                    </a:lnTo>
                    <a:lnTo>
                      <a:pt x="71" y="61"/>
                    </a:lnTo>
                    <a:lnTo>
                      <a:pt x="56" y="47"/>
                    </a:lnTo>
                    <a:close/>
                    <a:moveTo>
                      <a:pt x="75" y="56"/>
                    </a:moveTo>
                    <a:lnTo>
                      <a:pt x="74" y="57"/>
                    </a:lnTo>
                    <a:lnTo>
                      <a:pt x="74" y="58"/>
                    </a:lnTo>
                    <a:lnTo>
                      <a:pt x="66" y="51"/>
                    </a:lnTo>
                    <a:lnTo>
                      <a:pt x="75" y="56"/>
                    </a:lnTo>
                    <a:close/>
                    <a:moveTo>
                      <a:pt x="58" y="47"/>
                    </a:moveTo>
                    <a:lnTo>
                      <a:pt x="62" y="40"/>
                    </a:lnTo>
                    <a:lnTo>
                      <a:pt x="78" y="49"/>
                    </a:lnTo>
                    <a:lnTo>
                      <a:pt x="75" y="56"/>
                    </a:lnTo>
                    <a:lnTo>
                      <a:pt x="58" y="47"/>
                    </a:lnTo>
                    <a:close/>
                    <a:moveTo>
                      <a:pt x="62" y="40"/>
                    </a:moveTo>
                    <a:lnTo>
                      <a:pt x="62" y="39"/>
                    </a:lnTo>
                    <a:lnTo>
                      <a:pt x="63" y="38"/>
                    </a:lnTo>
                    <a:lnTo>
                      <a:pt x="69" y="45"/>
                    </a:lnTo>
                    <a:lnTo>
                      <a:pt x="62" y="40"/>
                    </a:lnTo>
                    <a:close/>
                    <a:moveTo>
                      <a:pt x="63" y="38"/>
                    </a:moveTo>
                    <a:lnTo>
                      <a:pt x="66" y="35"/>
                    </a:lnTo>
                    <a:lnTo>
                      <a:pt x="79" y="48"/>
                    </a:lnTo>
                    <a:lnTo>
                      <a:pt x="76" y="51"/>
                    </a:lnTo>
                    <a:lnTo>
                      <a:pt x="63" y="38"/>
                    </a:lnTo>
                    <a:close/>
                    <a:moveTo>
                      <a:pt x="83" y="41"/>
                    </a:moveTo>
                    <a:lnTo>
                      <a:pt x="83" y="46"/>
                    </a:lnTo>
                    <a:lnTo>
                      <a:pt x="79" y="48"/>
                    </a:lnTo>
                    <a:lnTo>
                      <a:pt x="73" y="41"/>
                    </a:lnTo>
                    <a:lnTo>
                      <a:pt x="83" y="41"/>
                    </a:lnTo>
                    <a:close/>
                    <a:moveTo>
                      <a:pt x="64" y="41"/>
                    </a:moveTo>
                    <a:lnTo>
                      <a:pt x="64" y="38"/>
                    </a:lnTo>
                    <a:lnTo>
                      <a:pt x="83" y="38"/>
                    </a:lnTo>
                    <a:lnTo>
                      <a:pt x="83" y="41"/>
                    </a:lnTo>
                    <a:lnTo>
                      <a:pt x="64" y="41"/>
                    </a:lnTo>
                    <a:close/>
                    <a:moveTo>
                      <a:pt x="64" y="38"/>
                    </a:moveTo>
                    <a:lnTo>
                      <a:pt x="64" y="36"/>
                    </a:lnTo>
                    <a:lnTo>
                      <a:pt x="64" y="34"/>
                    </a:lnTo>
                    <a:lnTo>
                      <a:pt x="73" y="38"/>
                    </a:lnTo>
                    <a:lnTo>
                      <a:pt x="64" y="38"/>
                    </a:lnTo>
                    <a:close/>
                    <a:moveTo>
                      <a:pt x="64" y="34"/>
                    </a:moveTo>
                    <a:lnTo>
                      <a:pt x="67" y="28"/>
                    </a:lnTo>
                    <a:lnTo>
                      <a:pt x="85" y="36"/>
                    </a:lnTo>
                    <a:lnTo>
                      <a:pt x="82" y="43"/>
                    </a:lnTo>
                    <a:lnTo>
                      <a:pt x="64"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69" y="36"/>
                    </a:moveTo>
                    <a:lnTo>
                      <a:pt x="66" y="33"/>
                    </a:lnTo>
                    <a:lnTo>
                      <a:pt x="79" y="19"/>
                    </a:lnTo>
                    <a:lnTo>
                      <a:pt x="83" y="22"/>
                    </a:lnTo>
                    <a:lnTo>
                      <a:pt x="69" y="36"/>
                    </a:lnTo>
                    <a:close/>
                    <a:moveTo>
                      <a:pt x="66" y="33"/>
                    </a:moveTo>
                    <a:lnTo>
                      <a:pt x="64" y="29"/>
                    </a:lnTo>
                    <a:lnTo>
                      <a:pt x="64" y="26"/>
                    </a:lnTo>
                    <a:lnTo>
                      <a:pt x="73" y="26"/>
                    </a:lnTo>
                    <a:lnTo>
                      <a:pt x="66" y="33"/>
                    </a:lnTo>
                    <a:close/>
                    <a:moveTo>
                      <a:pt x="64" y="26"/>
                    </a:moveTo>
                    <a:lnTo>
                      <a:pt x="64" y="19"/>
                    </a:lnTo>
                    <a:lnTo>
                      <a:pt x="83" y="19"/>
                    </a:lnTo>
                    <a:lnTo>
                      <a:pt x="83" y="26"/>
                    </a:lnTo>
                    <a:lnTo>
                      <a:pt x="64" y="26"/>
                    </a:lnTo>
                    <a:close/>
                    <a:moveTo>
                      <a:pt x="79" y="13"/>
                    </a:moveTo>
                    <a:lnTo>
                      <a:pt x="83" y="15"/>
                    </a:lnTo>
                    <a:lnTo>
                      <a:pt x="83" y="19"/>
                    </a:lnTo>
                    <a:lnTo>
                      <a:pt x="73" y="19"/>
                    </a:lnTo>
                    <a:lnTo>
                      <a:pt x="79" y="13"/>
                    </a:lnTo>
                    <a:close/>
                    <a:moveTo>
                      <a:pt x="66" y="26"/>
                    </a:moveTo>
                    <a:lnTo>
                      <a:pt x="63" y="23"/>
                    </a:lnTo>
                    <a:lnTo>
                      <a:pt x="76" y="10"/>
                    </a:lnTo>
                    <a:lnTo>
                      <a:pt x="79" y="13"/>
                    </a:lnTo>
                    <a:lnTo>
                      <a:pt x="66" y="26"/>
                    </a:lnTo>
                    <a:close/>
                    <a:moveTo>
                      <a:pt x="76" y="10"/>
                    </a:moveTo>
                    <a:lnTo>
                      <a:pt x="67" y="0"/>
                    </a:lnTo>
                    <a:lnTo>
                      <a:pt x="76" y="10"/>
                    </a:lnTo>
                    <a:lnTo>
                      <a:pt x="69" y="16"/>
                    </a:lnTo>
                    <a:lnTo>
                      <a:pt x="76" y="10"/>
                    </a:lnTo>
                    <a:close/>
                    <a:moveTo>
                      <a:pt x="63" y="23"/>
                    </a:moveTo>
                    <a:lnTo>
                      <a:pt x="60" y="19"/>
                    </a:lnTo>
                    <a:lnTo>
                      <a:pt x="74" y="6"/>
                    </a:lnTo>
                    <a:lnTo>
                      <a:pt x="76" y="10"/>
                    </a:lnTo>
                    <a:lnTo>
                      <a:pt x="63" y="23"/>
                    </a:lnTo>
                    <a:close/>
                    <a:moveTo>
                      <a:pt x="66" y="3"/>
                    </a:moveTo>
                    <a:lnTo>
                      <a:pt x="71" y="3"/>
                    </a:lnTo>
                    <a:lnTo>
                      <a:pt x="74" y="6"/>
                    </a:lnTo>
                    <a:lnTo>
                      <a:pt x="66" y="13"/>
                    </a:lnTo>
                    <a:lnTo>
                      <a:pt x="66" y="3"/>
                    </a:lnTo>
                    <a:close/>
                    <a:moveTo>
                      <a:pt x="66" y="23"/>
                    </a:moveTo>
                    <a:lnTo>
                      <a:pt x="64" y="23"/>
                    </a:lnTo>
                    <a:lnTo>
                      <a:pt x="64" y="3"/>
                    </a:lnTo>
                    <a:lnTo>
                      <a:pt x="66" y="3"/>
                    </a:lnTo>
                    <a:lnTo>
                      <a:pt x="66" y="23"/>
                    </a:lnTo>
                    <a:close/>
                    <a:moveTo>
                      <a:pt x="64" y="23"/>
                    </a:moveTo>
                    <a:lnTo>
                      <a:pt x="60" y="23"/>
                    </a:lnTo>
                    <a:lnTo>
                      <a:pt x="56" y="19"/>
                    </a:lnTo>
                    <a:lnTo>
                      <a:pt x="64" y="13"/>
                    </a:lnTo>
                    <a:lnTo>
                      <a:pt x="64" y="23"/>
                    </a:lnTo>
                    <a:close/>
                    <a:moveTo>
                      <a:pt x="56" y="19"/>
                    </a:moveTo>
                    <a:lnTo>
                      <a:pt x="54" y="16"/>
                    </a:lnTo>
                    <a:lnTo>
                      <a:pt x="67" y="3"/>
                    </a:lnTo>
                    <a:lnTo>
                      <a:pt x="71" y="6"/>
                    </a:lnTo>
                    <a:lnTo>
                      <a:pt x="56" y="19"/>
                    </a:lnTo>
                    <a:close/>
                    <a:moveTo>
                      <a:pt x="61" y="1"/>
                    </a:moveTo>
                    <a:lnTo>
                      <a:pt x="64" y="1"/>
                    </a:lnTo>
                    <a:lnTo>
                      <a:pt x="67" y="3"/>
                    </a:lnTo>
                    <a:lnTo>
                      <a:pt x="61" y="10"/>
                    </a:lnTo>
                    <a:lnTo>
                      <a:pt x="61" y="1"/>
                    </a:lnTo>
                    <a:close/>
                    <a:moveTo>
                      <a:pt x="61" y="19"/>
                    </a:moveTo>
                    <a:lnTo>
                      <a:pt x="54" y="19"/>
                    </a:lnTo>
                    <a:lnTo>
                      <a:pt x="54" y="1"/>
                    </a:lnTo>
                    <a:lnTo>
                      <a:pt x="61" y="1"/>
                    </a:lnTo>
                    <a:lnTo>
                      <a:pt x="61"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37" y="19"/>
                    </a:lnTo>
                    <a:lnTo>
                      <a:pt x="37" y="1"/>
                    </a:lnTo>
                    <a:lnTo>
                      <a:pt x="44" y="1"/>
                    </a:lnTo>
                    <a:lnTo>
                      <a:pt x="44" y="19"/>
                    </a:lnTo>
                    <a:close/>
                    <a:moveTo>
                      <a:pt x="31" y="3"/>
                    </a:moveTo>
                    <a:lnTo>
                      <a:pt x="34" y="1"/>
                    </a:lnTo>
                    <a:lnTo>
                      <a:pt x="37" y="1"/>
                    </a:lnTo>
                    <a:lnTo>
                      <a:pt x="37" y="10"/>
                    </a:lnTo>
                    <a:lnTo>
                      <a:pt x="31" y="3"/>
                    </a:lnTo>
                    <a:close/>
                    <a:moveTo>
                      <a:pt x="45" y="16"/>
                    </a:moveTo>
                    <a:lnTo>
                      <a:pt x="42" y="19"/>
                    </a:lnTo>
                    <a:lnTo>
                      <a:pt x="28" y="6"/>
                    </a:lnTo>
                    <a:lnTo>
                      <a:pt x="31" y="3"/>
                    </a:lnTo>
                    <a:lnTo>
                      <a:pt x="45" y="16"/>
                    </a:lnTo>
                    <a:close/>
                    <a:moveTo>
                      <a:pt x="42" y="19"/>
                    </a:moveTo>
                    <a:lnTo>
                      <a:pt x="41" y="21"/>
                    </a:lnTo>
                    <a:lnTo>
                      <a:pt x="39" y="22"/>
                    </a:lnTo>
                    <a:lnTo>
                      <a:pt x="35" y="13"/>
                    </a:lnTo>
                    <a:lnTo>
                      <a:pt x="42" y="19"/>
                    </a:lnTo>
                    <a:close/>
                    <a:moveTo>
                      <a:pt x="39" y="22"/>
                    </a:moveTo>
                    <a:lnTo>
                      <a:pt x="33" y="25"/>
                    </a:lnTo>
                    <a:lnTo>
                      <a:pt x="24" y="7"/>
                    </a:lnTo>
                    <a:lnTo>
                      <a:pt x="31" y="4"/>
                    </a:lnTo>
                    <a:lnTo>
                      <a:pt x="39"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32" y="26"/>
                    </a:moveTo>
                    <a:lnTo>
                      <a:pt x="31" y="27"/>
                    </a:lnTo>
                    <a:lnTo>
                      <a:pt x="30" y="28"/>
                    </a:lnTo>
                    <a:lnTo>
                      <a:pt x="25" y="19"/>
                    </a:lnTo>
                    <a:lnTo>
                      <a:pt x="32" y="26"/>
                    </a:lnTo>
                    <a:close/>
                    <a:moveTo>
                      <a:pt x="30" y="28"/>
                    </a:moveTo>
                    <a:lnTo>
                      <a:pt x="23" y="30"/>
                    </a:lnTo>
                    <a:lnTo>
                      <a:pt x="14" y="14"/>
                    </a:lnTo>
                    <a:lnTo>
                      <a:pt x="21" y="11"/>
                    </a:lnTo>
                    <a:lnTo>
                      <a:pt x="30" y="28"/>
                    </a:lnTo>
                    <a:close/>
                    <a:moveTo>
                      <a:pt x="12" y="16"/>
                    </a:moveTo>
                    <a:lnTo>
                      <a:pt x="13" y="15"/>
                    </a:lnTo>
                    <a:lnTo>
                      <a:pt x="14" y="14"/>
                    </a:lnTo>
                    <a:lnTo>
                      <a:pt x="19" y="23"/>
                    </a:lnTo>
                    <a:lnTo>
                      <a:pt x="12" y="16"/>
                    </a:lnTo>
                    <a:close/>
                    <a:moveTo>
                      <a:pt x="25" y="29"/>
                    </a:moveTo>
                    <a:lnTo>
                      <a:pt x="22" y="33"/>
                    </a:lnTo>
                    <a:lnTo>
                      <a:pt x="9" y="19"/>
                    </a:lnTo>
                    <a:lnTo>
                      <a:pt x="12" y="16"/>
                    </a:lnTo>
                    <a:lnTo>
                      <a:pt x="25" y="29"/>
                    </a:lnTo>
                    <a:close/>
                    <a:moveTo>
                      <a:pt x="22" y="33"/>
                    </a:moveTo>
                    <a:lnTo>
                      <a:pt x="19" y="36"/>
                    </a:lnTo>
                    <a:lnTo>
                      <a:pt x="5" y="22"/>
                    </a:lnTo>
                    <a:lnTo>
                      <a:pt x="9" y="19"/>
                    </a:lnTo>
                    <a:lnTo>
                      <a:pt x="22" y="33"/>
                    </a:lnTo>
                    <a:close/>
                    <a:moveTo>
                      <a:pt x="3" y="29"/>
                    </a:moveTo>
                    <a:lnTo>
                      <a:pt x="3" y="25"/>
                    </a:lnTo>
                    <a:lnTo>
                      <a:pt x="5" y="22"/>
                    </a:lnTo>
                    <a:lnTo>
                      <a:pt x="12" y="29"/>
                    </a:lnTo>
                    <a:lnTo>
                      <a:pt x="3" y="29"/>
                    </a:lnTo>
                    <a:close/>
                    <a:moveTo>
                      <a:pt x="22" y="29"/>
                    </a:moveTo>
                    <a:lnTo>
                      <a:pt x="22" y="35"/>
                    </a:lnTo>
                    <a:lnTo>
                      <a:pt x="3" y="35"/>
                    </a:lnTo>
                    <a:lnTo>
                      <a:pt x="3" y="29"/>
                    </a:lnTo>
                    <a:lnTo>
                      <a:pt x="22" y="29"/>
                    </a:lnTo>
                    <a:close/>
                    <a:moveTo>
                      <a:pt x="22" y="35"/>
                    </a:moveTo>
                    <a:lnTo>
                      <a:pt x="22" y="39"/>
                    </a:lnTo>
                    <a:lnTo>
                      <a:pt x="19" y="41"/>
                    </a:lnTo>
                    <a:lnTo>
                      <a:pt x="12" y="35"/>
                    </a:lnTo>
                    <a:lnTo>
                      <a:pt x="22" y="35"/>
                    </a:lnTo>
                    <a:close/>
                    <a:moveTo>
                      <a:pt x="19" y="41"/>
                    </a:moveTo>
                    <a:lnTo>
                      <a:pt x="17" y="45"/>
                    </a:lnTo>
                    <a:lnTo>
                      <a:pt x="2" y="32"/>
                    </a:lnTo>
                    <a:lnTo>
                      <a:pt x="5" y="28"/>
                    </a:lnTo>
                    <a:lnTo>
                      <a:pt x="19" y="41"/>
                    </a:lnTo>
                    <a:close/>
                    <a:moveTo>
                      <a:pt x="0" y="38"/>
                    </a:moveTo>
                    <a:lnTo>
                      <a:pt x="0" y="35"/>
                    </a:lnTo>
                    <a:lnTo>
                      <a:pt x="2"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2" y="58"/>
                    </a:moveTo>
                    <a:lnTo>
                      <a:pt x="0" y="55"/>
                    </a:lnTo>
                    <a:lnTo>
                      <a:pt x="0" y="51"/>
                    </a:lnTo>
                    <a:lnTo>
                      <a:pt x="9" y="51"/>
                    </a:lnTo>
                    <a:lnTo>
                      <a:pt x="2" y="58"/>
                    </a:lnTo>
                    <a:close/>
                    <a:moveTo>
                      <a:pt x="17" y="45"/>
                    </a:moveTo>
                    <a:lnTo>
                      <a:pt x="19" y="48"/>
                    </a:lnTo>
                    <a:lnTo>
                      <a:pt x="5" y="61"/>
                    </a:lnTo>
                    <a:lnTo>
                      <a:pt x="2" y="58"/>
                    </a:lnTo>
                    <a:lnTo>
                      <a:pt x="17" y="45"/>
                    </a:lnTo>
                    <a:close/>
                    <a:moveTo>
                      <a:pt x="19" y="48"/>
                    </a:moveTo>
                    <a:lnTo>
                      <a:pt x="21" y="49"/>
                    </a:lnTo>
                    <a:lnTo>
                      <a:pt x="21" y="50"/>
                    </a:lnTo>
                    <a:lnTo>
                      <a:pt x="12" y="55"/>
                    </a:lnTo>
                    <a:lnTo>
                      <a:pt x="19" y="48"/>
                    </a:lnTo>
                    <a:close/>
                    <a:moveTo>
                      <a:pt x="21" y="50"/>
                    </a:moveTo>
                    <a:lnTo>
                      <a:pt x="24" y="56"/>
                    </a:lnTo>
                    <a:lnTo>
                      <a:pt x="8" y="65"/>
                    </a:lnTo>
                    <a:lnTo>
                      <a:pt x="4" y="58"/>
                    </a:lnTo>
                    <a:lnTo>
                      <a:pt x="21" y="50"/>
                    </a:lnTo>
                    <a:close/>
                    <a:moveTo>
                      <a:pt x="15" y="70"/>
                    </a:moveTo>
                    <a:lnTo>
                      <a:pt x="10" y="70"/>
                    </a:lnTo>
                    <a:lnTo>
                      <a:pt x="8" y="65"/>
                    </a:lnTo>
                    <a:lnTo>
                      <a:pt x="15" y="60"/>
                    </a:lnTo>
                    <a:lnTo>
                      <a:pt x="15" y="70"/>
                    </a:lnTo>
                    <a:close/>
                    <a:moveTo>
                      <a:pt x="15" y="51"/>
                    </a:moveTo>
                    <a:lnTo>
                      <a:pt x="19" y="51"/>
                    </a:lnTo>
                    <a:lnTo>
                      <a:pt x="19" y="70"/>
                    </a:lnTo>
                    <a:lnTo>
                      <a:pt x="15" y="70"/>
                    </a:lnTo>
                    <a:lnTo>
                      <a:pt x="15" y="51"/>
                    </a:lnTo>
                    <a:close/>
                    <a:moveTo>
                      <a:pt x="19" y="51"/>
                    </a:moveTo>
                    <a:lnTo>
                      <a:pt x="23" y="51"/>
                    </a:lnTo>
                    <a:lnTo>
                      <a:pt x="25" y="54"/>
                    </a:lnTo>
                    <a:lnTo>
                      <a:pt x="19" y="60"/>
                    </a:lnTo>
                    <a:lnTo>
                      <a:pt x="19" y="51"/>
                    </a:lnTo>
                    <a:close/>
                    <a:moveTo>
                      <a:pt x="25" y="54"/>
                    </a:moveTo>
                    <a:lnTo>
                      <a:pt x="29" y="57"/>
                    </a:lnTo>
                    <a:lnTo>
                      <a:pt x="15" y="70"/>
                    </a:lnTo>
                    <a:lnTo>
                      <a:pt x="12" y="67"/>
                    </a:lnTo>
                    <a:lnTo>
                      <a:pt x="25" y="54"/>
                    </a:lnTo>
                    <a:close/>
                    <a:moveTo>
                      <a:pt x="29" y="57"/>
                    </a:moveTo>
                    <a:lnTo>
                      <a:pt x="32" y="60"/>
                    </a:lnTo>
                    <a:lnTo>
                      <a:pt x="19" y="73"/>
                    </a:lnTo>
                    <a:lnTo>
                      <a:pt x="15" y="70"/>
                    </a:lnTo>
                    <a:lnTo>
                      <a:pt x="29" y="57"/>
                    </a:lnTo>
                    <a:close/>
                    <a:moveTo>
                      <a:pt x="25" y="77"/>
                    </a:moveTo>
                    <a:lnTo>
                      <a:pt x="21" y="77"/>
                    </a:lnTo>
                    <a:lnTo>
                      <a:pt x="19" y="73"/>
                    </a:lnTo>
                    <a:lnTo>
                      <a:pt x="25" y="67"/>
                    </a:lnTo>
                    <a:lnTo>
                      <a:pt x="25" y="77"/>
                    </a:lnTo>
                    <a:close/>
                    <a:moveTo>
                      <a:pt x="25" y="57"/>
                    </a:moveTo>
                    <a:lnTo>
                      <a:pt x="29" y="57"/>
                    </a:lnTo>
                    <a:lnTo>
                      <a:pt x="29" y="77"/>
                    </a:lnTo>
                    <a:lnTo>
                      <a:pt x="25" y="77"/>
                    </a:lnTo>
                    <a:lnTo>
                      <a:pt x="25" y="57"/>
                    </a:lnTo>
                    <a:close/>
                    <a:moveTo>
                      <a:pt x="29" y="57"/>
                    </a:moveTo>
                    <a:lnTo>
                      <a:pt x="35" y="57"/>
                    </a:lnTo>
                    <a:lnTo>
                      <a:pt x="35" y="77"/>
                    </a:lnTo>
                    <a:lnTo>
                      <a:pt x="29" y="77"/>
                    </a:lnTo>
                    <a:lnTo>
                      <a:pt x="29" y="57"/>
                    </a:lnTo>
                    <a:close/>
                    <a:moveTo>
                      <a:pt x="35" y="57"/>
                    </a:moveTo>
                    <a:lnTo>
                      <a:pt x="41" y="57"/>
                    </a:lnTo>
                    <a:lnTo>
                      <a:pt x="41" y="77"/>
                    </a:lnTo>
                    <a:lnTo>
                      <a:pt x="35" y="77"/>
                    </a:lnTo>
                    <a:lnTo>
                      <a:pt x="35" y="57"/>
                    </a:lnTo>
                    <a:close/>
                    <a:moveTo>
                      <a:pt x="47" y="73"/>
                    </a:moveTo>
                    <a:lnTo>
                      <a:pt x="45" y="77"/>
                    </a:lnTo>
                    <a:lnTo>
                      <a:pt x="41" y="77"/>
                    </a:lnTo>
                    <a:lnTo>
                      <a:pt x="41" y="67"/>
                    </a:lnTo>
                    <a:lnTo>
                      <a:pt x="47" y="73"/>
                    </a:lnTo>
                    <a:close/>
                    <a:moveTo>
                      <a:pt x="34" y="60"/>
                    </a:moveTo>
                    <a:lnTo>
                      <a:pt x="37" y="57"/>
                    </a:lnTo>
                    <a:lnTo>
                      <a:pt x="51" y="70"/>
                    </a:lnTo>
                    <a:lnTo>
                      <a:pt x="47" y="73"/>
                    </a:lnTo>
                    <a:lnTo>
                      <a:pt x="34" y="60"/>
                    </a:lnTo>
                    <a:close/>
                    <a:moveTo>
                      <a:pt x="37" y="57"/>
                    </a:moveTo>
                    <a:lnTo>
                      <a:pt x="41" y="55"/>
                    </a:lnTo>
                    <a:lnTo>
                      <a:pt x="44" y="55"/>
                    </a:lnTo>
                    <a:lnTo>
                      <a:pt x="44" y="64"/>
                    </a:lnTo>
                    <a:lnTo>
                      <a:pt x="37" y="57"/>
                    </a:lnTo>
                    <a:close/>
                    <a:moveTo>
                      <a:pt x="44" y="55"/>
                    </a:moveTo>
                    <a:lnTo>
                      <a:pt x="51" y="55"/>
                    </a:lnTo>
                    <a:lnTo>
                      <a:pt x="51" y="73"/>
                    </a:lnTo>
                    <a:lnTo>
                      <a:pt x="44" y="73"/>
                    </a:lnTo>
                    <a:lnTo>
                      <a:pt x="44" y="55"/>
                    </a:lnTo>
                    <a:close/>
                    <a:moveTo>
                      <a:pt x="57" y="70"/>
                    </a:moveTo>
                    <a:lnTo>
                      <a:pt x="55" y="73"/>
                    </a:lnTo>
                    <a:lnTo>
                      <a:pt x="51" y="73"/>
                    </a:lnTo>
                    <a:lnTo>
                      <a:pt x="51" y="64"/>
                    </a:lnTo>
                    <a:lnTo>
                      <a:pt x="57" y="70"/>
                    </a:lnTo>
                    <a:close/>
                    <a:moveTo>
                      <a:pt x="44" y="57"/>
                    </a:moveTo>
                    <a:lnTo>
                      <a:pt x="47"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5" name="Freeform 742">
                <a:extLst>
                  <a:ext uri="{FF2B5EF4-FFF2-40B4-BE49-F238E27FC236}">
                    <a16:creationId xmlns:a16="http://schemas.microsoft.com/office/drawing/2014/main" id="{A1B51158-4016-46A3-A9BC-12E2E57126BD}"/>
                  </a:ext>
                </a:extLst>
              </p:cNvPr>
              <p:cNvSpPr>
                <a:spLocks/>
              </p:cNvSpPr>
              <p:nvPr/>
            </p:nvSpPr>
            <p:spPr bwMode="auto">
              <a:xfrm>
                <a:off x="3542" y="2148"/>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1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4" y="51"/>
                    </a:moveTo>
                    <a:lnTo>
                      <a:pt x="51" y="48"/>
                    </a:lnTo>
                    <a:lnTo>
                      <a:pt x="54" y="45"/>
                    </a:lnTo>
                    <a:lnTo>
                      <a:pt x="57" y="41"/>
                    </a:lnTo>
                    <a:lnTo>
                      <a:pt x="61" y="35"/>
                    </a:lnTo>
                    <a:lnTo>
                      <a:pt x="64" y="31"/>
                    </a:lnTo>
                    <a:lnTo>
                      <a:pt x="64" y="25"/>
                    </a:lnTo>
                    <a:lnTo>
                      <a:pt x="67" y="23"/>
                    </a:lnTo>
                    <a:lnTo>
                      <a:pt x="67" y="19"/>
                    </a:lnTo>
                    <a:lnTo>
                      <a:pt x="64" y="13"/>
                    </a:lnTo>
                    <a:lnTo>
                      <a:pt x="64" y="9"/>
                    </a:lnTo>
                    <a:lnTo>
                      <a:pt x="61" y="6"/>
                    </a:lnTo>
                    <a:lnTo>
                      <a:pt x="57" y="3"/>
                    </a:lnTo>
                    <a:lnTo>
                      <a:pt x="54" y="0"/>
                    </a:lnTo>
                    <a:lnTo>
                      <a:pt x="48" y="0"/>
                    </a:lnTo>
                    <a:lnTo>
                      <a:pt x="44" y="0"/>
                    </a:lnTo>
                    <a:lnTo>
                      <a:pt x="39" y="0"/>
                    </a:lnTo>
                    <a:lnTo>
                      <a:pt x="35" y="0"/>
                    </a:lnTo>
                    <a:lnTo>
                      <a:pt x="29" y="0"/>
                    </a:lnTo>
                    <a:lnTo>
                      <a:pt x="25" y="3"/>
                    </a:lnTo>
                    <a:lnTo>
                      <a:pt x="19" y="3"/>
                    </a:lnTo>
                    <a:lnTo>
                      <a:pt x="13" y="6"/>
                    </a:lnTo>
                    <a:lnTo>
                      <a:pt x="10" y="13"/>
                    </a:lnTo>
                    <a:lnTo>
                      <a:pt x="7" y="16"/>
                    </a:lnTo>
                    <a:lnTo>
                      <a:pt x="3" y="19"/>
                    </a:lnTo>
                    <a:lnTo>
                      <a:pt x="0" y="23"/>
                    </a:lnTo>
                    <a:lnTo>
                      <a:pt x="0" y="28"/>
                    </a:lnTo>
                    <a:lnTo>
                      <a:pt x="0" y="31"/>
                    </a:lnTo>
                    <a:lnTo>
                      <a:pt x="0" y="38"/>
                    </a:lnTo>
                    <a:lnTo>
                      <a:pt x="0" y="41"/>
                    </a:lnTo>
                    <a:lnTo>
                      <a:pt x="3" y="45"/>
                    </a:lnTo>
                    <a:lnTo>
                      <a:pt x="3" y="48"/>
                    </a:lnTo>
                    <a:lnTo>
                      <a:pt x="7" y="51"/>
                    </a:lnTo>
                    <a:lnTo>
                      <a:pt x="13" y="54"/>
                    </a:lnTo>
                    <a:lnTo>
                      <a:pt x="16" y="54"/>
                    </a:lnTo>
                    <a:lnTo>
                      <a:pt x="19" y="57"/>
                    </a:lnTo>
                    <a:lnTo>
                      <a:pt x="25" y="57"/>
                    </a:lnTo>
                    <a:lnTo>
                      <a:pt x="29" y="57"/>
                    </a:lnTo>
                    <a:lnTo>
                      <a:pt x="35" y="54"/>
                    </a:lnTo>
                    <a:lnTo>
                      <a:pt x="42"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6" name="Freeform 743">
                <a:extLst>
                  <a:ext uri="{FF2B5EF4-FFF2-40B4-BE49-F238E27FC236}">
                    <a16:creationId xmlns:a16="http://schemas.microsoft.com/office/drawing/2014/main" id="{89A47E34-29DD-4A81-B208-E1258C66B173}"/>
                  </a:ext>
                </a:extLst>
              </p:cNvPr>
              <p:cNvSpPr>
                <a:spLocks noEditPoints="1"/>
              </p:cNvSpPr>
              <p:nvPr/>
            </p:nvSpPr>
            <p:spPr bwMode="auto">
              <a:xfrm>
                <a:off x="3540" y="2146"/>
                <a:ext cx="21" cy="19"/>
              </a:xfrm>
              <a:custGeom>
                <a:avLst/>
                <a:gdLst>
                  <a:gd name="T0" fmla="*/ 4 w 86"/>
                  <a:gd name="T1" fmla="*/ 4 h 76"/>
                  <a:gd name="T2" fmla="*/ 3 w 86"/>
                  <a:gd name="T3" fmla="*/ 3 h 76"/>
                  <a:gd name="T4" fmla="*/ 3 w 86"/>
                  <a:gd name="T5" fmla="*/ 3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2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0 h 76"/>
                  <a:gd name="T42" fmla="*/ 3 w 86"/>
                  <a:gd name="T43" fmla="*/ 1 h 76"/>
                  <a:gd name="T44" fmla="*/ 3 w 86"/>
                  <a:gd name="T45" fmla="*/ 0 h 76"/>
                  <a:gd name="T46" fmla="*/ 3 w 86"/>
                  <a:gd name="T47" fmla="*/ 0 h 76"/>
                  <a:gd name="T48" fmla="*/ 3 w 86"/>
                  <a:gd name="T49" fmla="*/ 1 h 76"/>
                  <a:gd name="T50" fmla="*/ 2 w 86"/>
                  <a:gd name="T51" fmla="*/ 0 h 76"/>
                  <a:gd name="T52" fmla="*/ 2 w 86"/>
                  <a:gd name="T53" fmla="*/ 1 h 76"/>
                  <a:gd name="T54" fmla="*/ 2 w 86"/>
                  <a:gd name="T55" fmla="*/ 2 h 76"/>
                  <a:gd name="T56" fmla="*/ 2 w 86"/>
                  <a:gd name="T57" fmla="*/ 0 h 76"/>
                  <a:gd name="T58" fmla="*/ 1 w 86"/>
                  <a:gd name="T59" fmla="*/ 0 h 76"/>
                  <a:gd name="T60" fmla="*/ 1 w 86"/>
                  <a:gd name="T61" fmla="*/ 1 h 76"/>
                  <a:gd name="T62" fmla="*/ 2 w 86"/>
                  <a:gd name="T63" fmla="*/ 2 h 76"/>
                  <a:gd name="T64" fmla="*/ 2 w 86"/>
                  <a:gd name="T65" fmla="*/ 2 h 76"/>
                  <a:gd name="T66" fmla="*/ 1 w 86"/>
                  <a:gd name="T67" fmla="*/ 1 h 76"/>
                  <a:gd name="T68" fmla="*/ 1 w 86"/>
                  <a:gd name="T69" fmla="*/ 2 h 76"/>
                  <a:gd name="T70" fmla="*/ 0 w 86"/>
                  <a:gd name="T71" fmla="*/ 2 h 76"/>
                  <a:gd name="T72" fmla="*/ 1 w 86"/>
                  <a:gd name="T73" fmla="*/ 3 h 76"/>
                  <a:gd name="T74" fmla="*/ 0 w 86"/>
                  <a:gd name="T75" fmla="*/ 2 h 76"/>
                  <a:gd name="T76" fmla="*/ 0 w 86"/>
                  <a:gd name="T77" fmla="*/ 2 h 76"/>
                  <a:gd name="T78" fmla="*/ 1 w 86"/>
                  <a:gd name="T79" fmla="*/ 2 h 76"/>
                  <a:gd name="T80" fmla="*/ 1 w 86"/>
                  <a:gd name="T81" fmla="*/ 3 h 76"/>
                  <a:gd name="T82" fmla="*/ 0 w 86"/>
                  <a:gd name="T83" fmla="*/ 4 h 76"/>
                  <a:gd name="T84" fmla="*/ 0 w 86"/>
                  <a:gd name="T85" fmla="*/ 4 h 76"/>
                  <a:gd name="T86" fmla="*/ 1 w 86"/>
                  <a:gd name="T87" fmla="*/ 4 h 76"/>
                  <a:gd name="T88" fmla="*/ 1 w 86"/>
                  <a:gd name="T89" fmla="*/ 4 h 76"/>
                  <a:gd name="T90" fmla="*/ 1 w 86"/>
                  <a:gd name="T91" fmla="*/ 3 h 76"/>
                  <a:gd name="T92" fmla="*/ 1 w 86"/>
                  <a:gd name="T93" fmla="*/ 4 h 76"/>
                  <a:gd name="T94" fmla="*/ 1 w 86"/>
                  <a:gd name="T95" fmla="*/ 5 h 76"/>
                  <a:gd name="T96" fmla="*/ 1 w 86"/>
                  <a:gd name="T97" fmla="*/ 4 h 76"/>
                  <a:gd name="T98" fmla="*/ 1 w 86"/>
                  <a:gd name="T99" fmla="*/ 4 h 76"/>
                  <a:gd name="T100" fmla="*/ 2 w 86"/>
                  <a:gd name="T101" fmla="*/ 4 h 76"/>
                  <a:gd name="T102" fmla="*/ 1 w 86"/>
                  <a:gd name="T103" fmla="*/ 5 h 76"/>
                  <a:gd name="T104" fmla="*/ 2 w 86"/>
                  <a:gd name="T105" fmla="*/ 5 h 76"/>
                  <a:gd name="T106" fmla="*/ 2 w 86"/>
                  <a:gd name="T107" fmla="*/ 5 h 76"/>
                  <a:gd name="T108" fmla="*/ 3 w 86"/>
                  <a:gd name="T109" fmla="*/ 5 h 76"/>
                  <a:gd name="T110" fmla="*/ 2 w 86"/>
                  <a:gd name="T111" fmla="*/ 4 h 76"/>
                  <a:gd name="T112" fmla="*/ 3 w 86"/>
                  <a:gd name="T113" fmla="*/ 4 h 76"/>
                  <a:gd name="T114" fmla="*/ 3 w 86"/>
                  <a:gd name="T115" fmla="*/ 5 h 76"/>
                  <a:gd name="T116" fmla="*/ 3 w 86"/>
                  <a:gd name="T117" fmla="*/ 4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2"/>
                    </a:moveTo>
                    <a:lnTo>
                      <a:pt x="56" y="48"/>
                    </a:lnTo>
                    <a:lnTo>
                      <a:pt x="65" y="65"/>
                    </a:lnTo>
                    <a:lnTo>
                      <a:pt x="59" y="68"/>
                    </a:lnTo>
                    <a:lnTo>
                      <a:pt x="51" y="52"/>
                    </a:lnTo>
                    <a:close/>
                    <a:moveTo>
                      <a:pt x="67" y="64"/>
                    </a:moveTo>
                    <a:lnTo>
                      <a:pt x="66" y="65"/>
                    </a:lnTo>
                    <a:lnTo>
                      <a:pt x="65" y="65"/>
                    </a:lnTo>
                    <a:lnTo>
                      <a:pt x="61" y="57"/>
                    </a:lnTo>
                    <a:lnTo>
                      <a:pt x="67" y="64"/>
                    </a:lnTo>
                    <a:close/>
                    <a:moveTo>
                      <a:pt x="54" y="50"/>
                    </a:moveTo>
                    <a:lnTo>
                      <a:pt x="58" y="47"/>
                    </a:lnTo>
                    <a:lnTo>
                      <a:pt x="71" y="60"/>
                    </a:lnTo>
                    <a:lnTo>
                      <a:pt x="67" y="64"/>
                    </a:lnTo>
                    <a:lnTo>
                      <a:pt x="54" y="50"/>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7" y="50"/>
                    </a:lnTo>
                    <a:lnTo>
                      <a:pt x="76" y="55"/>
                    </a:lnTo>
                    <a:close/>
                    <a:moveTo>
                      <a:pt x="59" y="46"/>
                    </a:moveTo>
                    <a:lnTo>
                      <a:pt x="62" y="39"/>
                    </a:lnTo>
                    <a:lnTo>
                      <a:pt x="80" y="48"/>
                    </a:lnTo>
                    <a:lnTo>
                      <a:pt x="76" y="55"/>
                    </a:lnTo>
                    <a:lnTo>
                      <a:pt x="59" y="46"/>
                    </a:lnTo>
                    <a:close/>
                    <a:moveTo>
                      <a:pt x="62" y="39"/>
                    </a:moveTo>
                    <a:lnTo>
                      <a:pt x="63" y="38"/>
                    </a:lnTo>
                    <a:lnTo>
                      <a:pt x="64" y="37"/>
                    </a:lnTo>
                    <a:lnTo>
                      <a:pt x="71" y="44"/>
                    </a:lnTo>
                    <a:lnTo>
                      <a:pt x="62" y="39"/>
                    </a:lnTo>
                    <a:close/>
                    <a:moveTo>
                      <a:pt x="64" y="37"/>
                    </a:moveTo>
                    <a:lnTo>
                      <a:pt x="67" y="34"/>
                    </a:lnTo>
                    <a:lnTo>
                      <a:pt x="81" y="47"/>
                    </a:lnTo>
                    <a:lnTo>
                      <a:pt x="77" y="50"/>
                    </a:lnTo>
                    <a:lnTo>
                      <a:pt x="64" y="37"/>
                    </a:lnTo>
                    <a:close/>
                    <a:moveTo>
                      <a:pt x="83" y="40"/>
                    </a:moveTo>
                    <a:lnTo>
                      <a:pt x="83" y="45"/>
                    </a:lnTo>
                    <a:lnTo>
                      <a:pt x="81" y="47"/>
                    </a:lnTo>
                    <a:lnTo>
                      <a:pt x="74" y="40"/>
                    </a:lnTo>
                    <a:lnTo>
                      <a:pt x="83" y="40"/>
                    </a:lnTo>
                    <a:close/>
                    <a:moveTo>
                      <a:pt x="64" y="40"/>
                    </a:moveTo>
                    <a:lnTo>
                      <a:pt x="64" y="34"/>
                    </a:lnTo>
                    <a:lnTo>
                      <a:pt x="83" y="34"/>
                    </a:lnTo>
                    <a:lnTo>
                      <a:pt x="83" y="40"/>
                    </a:lnTo>
                    <a:lnTo>
                      <a:pt x="64" y="40"/>
                    </a:lnTo>
                    <a:close/>
                    <a:moveTo>
                      <a:pt x="64" y="34"/>
                    </a:moveTo>
                    <a:lnTo>
                      <a:pt x="64" y="31"/>
                    </a:lnTo>
                    <a:lnTo>
                      <a:pt x="67" y="27"/>
                    </a:lnTo>
                    <a:lnTo>
                      <a:pt x="74" y="34"/>
                    </a:lnTo>
                    <a:lnTo>
                      <a:pt x="64" y="34"/>
                    </a:lnTo>
                    <a:close/>
                    <a:moveTo>
                      <a:pt x="67" y="27"/>
                    </a:moveTo>
                    <a:lnTo>
                      <a:pt x="70" y="24"/>
                    </a:lnTo>
                    <a:lnTo>
                      <a:pt x="84" y="38"/>
                    </a:lnTo>
                    <a:lnTo>
                      <a:pt x="81" y="42"/>
                    </a:lnTo>
                    <a:lnTo>
                      <a:pt x="67" y="27"/>
                    </a:lnTo>
                    <a:close/>
                    <a:moveTo>
                      <a:pt x="86" y="32"/>
                    </a:moveTo>
                    <a:lnTo>
                      <a:pt x="86" y="35"/>
                    </a:lnTo>
                    <a:lnTo>
                      <a:pt x="84" y="38"/>
                    </a:lnTo>
                    <a:lnTo>
                      <a:pt x="77" y="32"/>
                    </a:lnTo>
                    <a:lnTo>
                      <a:pt x="86" y="32"/>
                    </a:lnTo>
                    <a:close/>
                    <a:moveTo>
                      <a:pt x="67" y="32"/>
                    </a:moveTo>
                    <a:lnTo>
                      <a:pt x="67" y="28"/>
                    </a:lnTo>
                    <a:lnTo>
                      <a:pt x="86" y="28"/>
                    </a:lnTo>
                    <a:lnTo>
                      <a:pt x="86" y="32"/>
                    </a:lnTo>
                    <a:lnTo>
                      <a:pt x="67" y="32"/>
                    </a:lnTo>
                    <a:close/>
                    <a:moveTo>
                      <a:pt x="85" y="24"/>
                    </a:moveTo>
                    <a:lnTo>
                      <a:pt x="86" y="26"/>
                    </a:lnTo>
                    <a:lnTo>
                      <a:pt x="86" y="28"/>
                    </a:lnTo>
                    <a:lnTo>
                      <a:pt x="77" y="28"/>
                    </a:lnTo>
                    <a:lnTo>
                      <a:pt x="85" y="24"/>
                    </a:lnTo>
                    <a:close/>
                    <a:moveTo>
                      <a:pt x="69" y="33"/>
                    </a:moveTo>
                    <a:lnTo>
                      <a:pt x="65" y="26"/>
                    </a:lnTo>
                    <a:lnTo>
                      <a:pt x="82" y="17"/>
                    </a:lnTo>
                    <a:lnTo>
                      <a:pt x="85" y="24"/>
                    </a:lnTo>
                    <a:lnTo>
                      <a:pt x="69" y="33"/>
                    </a:lnTo>
                    <a:close/>
                    <a:moveTo>
                      <a:pt x="65" y="26"/>
                    </a:moveTo>
                    <a:lnTo>
                      <a:pt x="64" y="24"/>
                    </a:lnTo>
                    <a:lnTo>
                      <a:pt x="64" y="22"/>
                    </a:lnTo>
                    <a:lnTo>
                      <a:pt x="74" y="22"/>
                    </a:lnTo>
                    <a:lnTo>
                      <a:pt x="65" y="26"/>
                    </a:lnTo>
                    <a:close/>
                    <a:moveTo>
                      <a:pt x="64" y="22"/>
                    </a:moveTo>
                    <a:lnTo>
                      <a:pt x="64" y="18"/>
                    </a:lnTo>
                    <a:lnTo>
                      <a:pt x="83" y="18"/>
                    </a:lnTo>
                    <a:lnTo>
                      <a:pt x="83" y="22"/>
                    </a:lnTo>
                    <a:lnTo>
                      <a:pt x="64" y="22"/>
                    </a:lnTo>
                    <a:close/>
                    <a:moveTo>
                      <a:pt x="81" y="12"/>
                    </a:moveTo>
                    <a:lnTo>
                      <a:pt x="83" y="14"/>
                    </a:lnTo>
                    <a:lnTo>
                      <a:pt x="83" y="18"/>
                    </a:lnTo>
                    <a:lnTo>
                      <a:pt x="74" y="18"/>
                    </a:lnTo>
                    <a:lnTo>
                      <a:pt x="81" y="12"/>
                    </a:lnTo>
                    <a:close/>
                    <a:moveTo>
                      <a:pt x="67" y="25"/>
                    </a:moveTo>
                    <a:lnTo>
                      <a:pt x="64" y="22"/>
                    </a:lnTo>
                    <a:lnTo>
                      <a:pt x="77" y="9"/>
                    </a:lnTo>
                    <a:lnTo>
                      <a:pt x="81" y="12"/>
                    </a:lnTo>
                    <a:lnTo>
                      <a:pt x="67" y="25"/>
                    </a:lnTo>
                    <a:close/>
                    <a:moveTo>
                      <a:pt x="64" y="22"/>
                    </a:moveTo>
                    <a:lnTo>
                      <a:pt x="73" y="32"/>
                    </a:lnTo>
                    <a:lnTo>
                      <a:pt x="64" y="22"/>
                    </a:lnTo>
                    <a:lnTo>
                      <a:pt x="71" y="15"/>
                    </a:lnTo>
                    <a:lnTo>
                      <a:pt x="64" y="22"/>
                    </a:lnTo>
                    <a:close/>
                    <a:moveTo>
                      <a:pt x="64" y="22"/>
                    </a:moveTo>
                    <a:lnTo>
                      <a:pt x="61" y="18"/>
                    </a:lnTo>
                    <a:lnTo>
                      <a:pt x="74" y="5"/>
                    </a:lnTo>
                    <a:lnTo>
                      <a:pt x="77" y="9"/>
                    </a:lnTo>
                    <a:lnTo>
                      <a:pt x="64" y="22"/>
                    </a:lnTo>
                    <a:close/>
                    <a:moveTo>
                      <a:pt x="74" y="5"/>
                    </a:moveTo>
                    <a:lnTo>
                      <a:pt x="74" y="5"/>
                    </a:lnTo>
                    <a:lnTo>
                      <a:pt x="67" y="12"/>
                    </a:lnTo>
                    <a:lnTo>
                      <a:pt x="74" y="5"/>
                    </a:lnTo>
                    <a:close/>
                    <a:moveTo>
                      <a:pt x="61" y="18"/>
                    </a:moveTo>
                    <a:lnTo>
                      <a:pt x="58" y="15"/>
                    </a:lnTo>
                    <a:lnTo>
                      <a:pt x="71" y="2"/>
                    </a:lnTo>
                    <a:lnTo>
                      <a:pt x="74" y="5"/>
                    </a:lnTo>
                    <a:lnTo>
                      <a:pt x="61" y="18"/>
                    </a:lnTo>
                    <a:close/>
                    <a:moveTo>
                      <a:pt x="64" y="0"/>
                    </a:moveTo>
                    <a:lnTo>
                      <a:pt x="69" y="0"/>
                    </a:lnTo>
                    <a:lnTo>
                      <a:pt x="71" y="2"/>
                    </a:lnTo>
                    <a:lnTo>
                      <a:pt x="64" y="9"/>
                    </a:lnTo>
                    <a:lnTo>
                      <a:pt x="64" y="0"/>
                    </a:lnTo>
                    <a:close/>
                    <a:moveTo>
                      <a:pt x="64" y="18"/>
                    </a:moveTo>
                    <a:lnTo>
                      <a:pt x="58" y="18"/>
                    </a:lnTo>
                    <a:lnTo>
                      <a:pt x="58" y="0"/>
                    </a:lnTo>
                    <a:lnTo>
                      <a:pt x="64" y="0"/>
                    </a:lnTo>
                    <a:lnTo>
                      <a:pt x="64" y="18"/>
                    </a:lnTo>
                    <a:close/>
                    <a:moveTo>
                      <a:pt x="58" y="18"/>
                    </a:moveTo>
                    <a:lnTo>
                      <a:pt x="54" y="18"/>
                    </a:lnTo>
                    <a:lnTo>
                      <a:pt x="54" y="0"/>
                    </a:lnTo>
                    <a:lnTo>
                      <a:pt x="58" y="0"/>
                    </a:lnTo>
                    <a:lnTo>
                      <a:pt x="58" y="18"/>
                    </a:lnTo>
                    <a:close/>
                    <a:moveTo>
                      <a:pt x="54" y="18"/>
                    </a:moveTo>
                    <a:lnTo>
                      <a:pt x="49" y="18"/>
                    </a:lnTo>
                    <a:lnTo>
                      <a:pt x="49" y="0"/>
                    </a:lnTo>
                    <a:lnTo>
                      <a:pt x="54" y="0"/>
                    </a:lnTo>
                    <a:lnTo>
                      <a:pt x="54" y="18"/>
                    </a:lnTo>
                    <a:close/>
                    <a:moveTo>
                      <a:pt x="49" y="18"/>
                    </a:moveTo>
                    <a:lnTo>
                      <a:pt x="45" y="18"/>
                    </a:lnTo>
                    <a:lnTo>
                      <a:pt x="45" y="0"/>
                    </a:lnTo>
                    <a:lnTo>
                      <a:pt x="49" y="0"/>
                    </a:lnTo>
                    <a:lnTo>
                      <a:pt x="49" y="18"/>
                    </a:lnTo>
                    <a:close/>
                    <a:moveTo>
                      <a:pt x="45" y="18"/>
                    </a:moveTo>
                    <a:lnTo>
                      <a:pt x="39" y="18"/>
                    </a:lnTo>
                    <a:lnTo>
                      <a:pt x="39" y="0"/>
                    </a:lnTo>
                    <a:lnTo>
                      <a:pt x="45" y="0"/>
                    </a:lnTo>
                    <a:lnTo>
                      <a:pt x="45" y="18"/>
                    </a:lnTo>
                    <a:close/>
                    <a:moveTo>
                      <a:pt x="32" y="2"/>
                    </a:moveTo>
                    <a:lnTo>
                      <a:pt x="34" y="0"/>
                    </a:lnTo>
                    <a:lnTo>
                      <a:pt x="39" y="0"/>
                    </a:lnTo>
                    <a:lnTo>
                      <a:pt x="39" y="9"/>
                    </a:lnTo>
                    <a:lnTo>
                      <a:pt x="32" y="2"/>
                    </a:lnTo>
                    <a:close/>
                    <a:moveTo>
                      <a:pt x="45" y="15"/>
                    </a:moveTo>
                    <a:lnTo>
                      <a:pt x="42" y="18"/>
                    </a:lnTo>
                    <a:lnTo>
                      <a:pt x="29" y="5"/>
                    </a:lnTo>
                    <a:lnTo>
                      <a:pt x="32" y="2"/>
                    </a:lnTo>
                    <a:lnTo>
                      <a:pt x="45" y="15"/>
                    </a:lnTo>
                    <a:close/>
                    <a:moveTo>
                      <a:pt x="42" y="18"/>
                    </a:moveTo>
                    <a:lnTo>
                      <a:pt x="40" y="22"/>
                    </a:lnTo>
                    <a:lnTo>
                      <a:pt x="35" y="22"/>
                    </a:lnTo>
                    <a:lnTo>
                      <a:pt x="35" y="12"/>
                    </a:lnTo>
                    <a:lnTo>
                      <a:pt x="42" y="18"/>
                    </a:lnTo>
                    <a:close/>
                    <a:moveTo>
                      <a:pt x="35" y="22"/>
                    </a:moveTo>
                    <a:lnTo>
                      <a:pt x="29" y="22"/>
                    </a:lnTo>
                    <a:lnTo>
                      <a:pt x="29" y="3"/>
                    </a:lnTo>
                    <a:lnTo>
                      <a:pt x="35" y="3"/>
                    </a:lnTo>
                    <a:lnTo>
                      <a:pt x="35" y="22"/>
                    </a:lnTo>
                    <a:close/>
                    <a:moveTo>
                      <a:pt x="24" y="4"/>
                    </a:moveTo>
                    <a:lnTo>
                      <a:pt x="27" y="3"/>
                    </a:lnTo>
                    <a:lnTo>
                      <a:pt x="29" y="3"/>
                    </a:lnTo>
                    <a:lnTo>
                      <a:pt x="29" y="12"/>
                    </a:lnTo>
                    <a:lnTo>
                      <a:pt x="24" y="4"/>
                    </a:lnTo>
                    <a:close/>
                    <a:moveTo>
                      <a:pt x="33" y="21"/>
                    </a:moveTo>
                    <a:lnTo>
                      <a:pt x="27" y="24"/>
                    </a:lnTo>
                    <a:lnTo>
                      <a:pt x="19" y="6"/>
                    </a:lnTo>
                    <a:lnTo>
                      <a:pt x="24" y="4"/>
                    </a:lnTo>
                    <a:lnTo>
                      <a:pt x="33" y="21"/>
                    </a:lnTo>
                    <a:close/>
                    <a:moveTo>
                      <a:pt x="15" y="11"/>
                    </a:moveTo>
                    <a:lnTo>
                      <a:pt x="16" y="9"/>
                    </a:lnTo>
                    <a:lnTo>
                      <a:pt x="19" y="6"/>
                    </a:lnTo>
                    <a:lnTo>
                      <a:pt x="23" y="15"/>
                    </a:lnTo>
                    <a:lnTo>
                      <a:pt x="15" y="11"/>
                    </a:lnTo>
                    <a:close/>
                    <a:moveTo>
                      <a:pt x="31" y="20"/>
                    </a:moveTo>
                    <a:lnTo>
                      <a:pt x="28" y="26"/>
                    </a:lnTo>
                    <a:lnTo>
                      <a:pt x="11" y="17"/>
                    </a:lnTo>
                    <a:lnTo>
                      <a:pt x="15" y="11"/>
                    </a:lnTo>
                    <a:lnTo>
                      <a:pt x="31" y="20"/>
                    </a:lnTo>
                    <a:close/>
                    <a:moveTo>
                      <a:pt x="28" y="26"/>
                    </a:moveTo>
                    <a:lnTo>
                      <a:pt x="28" y="27"/>
                    </a:lnTo>
                    <a:lnTo>
                      <a:pt x="27" y="28"/>
                    </a:lnTo>
                    <a:lnTo>
                      <a:pt x="20" y="22"/>
                    </a:lnTo>
                    <a:lnTo>
                      <a:pt x="28" y="26"/>
                    </a:lnTo>
                    <a:close/>
                    <a:moveTo>
                      <a:pt x="27" y="28"/>
                    </a:moveTo>
                    <a:lnTo>
                      <a:pt x="23" y="32"/>
                    </a:lnTo>
                    <a:lnTo>
                      <a:pt x="10" y="18"/>
                    </a:lnTo>
                    <a:lnTo>
                      <a:pt x="13" y="15"/>
                    </a:lnTo>
                    <a:lnTo>
                      <a:pt x="27" y="28"/>
                    </a:lnTo>
                    <a:close/>
                    <a:moveTo>
                      <a:pt x="23" y="32"/>
                    </a:moveTo>
                    <a:lnTo>
                      <a:pt x="33" y="22"/>
                    </a:lnTo>
                    <a:lnTo>
                      <a:pt x="23" y="32"/>
                    </a:lnTo>
                    <a:lnTo>
                      <a:pt x="17" y="25"/>
                    </a:lnTo>
                    <a:lnTo>
                      <a:pt x="23" y="32"/>
                    </a:lnTo>
                    <a:close/>
                    <a:moveTo>
                      <a:pt x="23" y="32"/>
                    </a:moveTo>
                    <a:lnTo>
                      <a:pt x="20" y="35"/>
                    </a:lnTo>
                    <a:lnTo>
                      <a:pt x="7" y="22"/>
                    </a:lnTo>
                    <a:lnTo>
                      <a:pt x="10" y="18"/>
                    </a:lnTo>
                    <a:lnTo>
                      <a:pt x="23" y="32"/>
                    </a:lnTo>
                    <a:close/>
                    <a:moveTo>
                      <a:pt x="7" y="22"/>
                    </a:moveTo>
                    <a:lnTo>
                      <a:pt x="7" y="22"/>
                    </a:lnTo>
                    <a:lnTo>
                      <a:pt x="13" y="28"/>
                    </a:lnTo>
                    <a:lnTo>
                      <a:pt x="7" y="22"/>
                    </a:lnTo>
                    <a:close/>
                    <a:moveTo>
                      <a:pt x="20" y="35"/>
                    </a:moveTo>
                    <a:lnTo>
                      <a:pt x="17" y="38"/>
                    </a:lnTo>
                    <a:lnTo>
                      <a:pt x="3" y="24"/>
                    </a:lnTo>
                    <a:lnTo>
                      <a:pt x="7" y="22"/>
                    </a:lnTo>
                    <a:lnTo>
                      <a:pt x="20" y="35"/>
                    </a:lnTo>
                    <a:close/>
                    <a:moveTo>
                      <a:pt x="0" y="32"/>
                    </a:moveTo>
                    <a:lnTo>
                      <a:pt x="0" y="27"/>
                    </a:lnTo>
                    <a:lnTo>
                      <a:pt x="3" y="24"/>
                    </a:lnTo>
                    <a:lnTo>
                      <a:pt x="10" y="32"/>
                    </a:lnTo>
                    <a:lnTo>
                      <a:pt x="0" y="32"/>
                    </a:lnTo>
                    <a:close/>
                    <a:moveTo>
                      <a:pt x="20" y="32"/>
                    </a:moveTo>
                    <a:lnTo>
                      <a:pt x="20" y="37"/>
                    </a:lnTo>
                    <a:lnTo>
                      <a:pt x="0" y="37"/>
                    </a:lnTo>
                    <a:lnTo>
                      <a:pt x="0" y="32"/>
                    </a:lnTo>
                    <a:lnTo>
                      <a:pt x="20" y="32"/>
                    </a:lnTo>
                    <a:close/>
                    <a:moveTo>
                      <a:pt x="20" y="37"/>
                    </a:moveTo>
                    <a:lnTo>
                      <a:pt x="20" y="40"/>
                    </a:lnTo>
                    <a:lnTo>
                      <a:pt x="0" y="40"/>
                    </a:lnTo>
                    <a:lnTo>
                      <a:pt x="0" y="37"/>
                    </a:lnTo>
                    <a:lnTo>
                      <a:pt x="20" y="37"/>
                    </a:lnTo>
                    <a:close/>
                    <a:moveTo>
                      <a:pt x="20" y="40"/>
                    </a:moveTo>
                    <a:lnTo>
                      <a:pt x="20" y="47"/>
                    </a:lnTo>
                    <a:lnTo>
                      <a:pt x="0" y="47"/>
                    </a:lnTo>
                    <a:lnTo>
                      <a:pt x="0" y="40"/>
                    </a:lnTo>
                    <a:lnTo>
                      <a:pt x="20" y="40"/>
                    </a:lnTo>
                    <a:close/>
                    <a:moveTo>
                      <a:pt x="20" y="47"/>
                    </a:moveTo>
                    <a:lnTo>
                      <a:pt x="20" y="50"/>
                    </a:lnTo>
                    <a:lnTo>
                      <a:pt x="0" y="50"/>
                    </a:lnTo>
                    <a:lnTo>
                      <a:pt x="0" y="47"/>
                    </a:lnTo>
                    <a:lnTo>
                      <a:pt x="20" y="47"/>
                    </a:lnTo>
                    <a:close/>
                    <a:moveTo>
                      <a:pt x="3" y="57"/>
                    </a:moveTo>
                    <a:lnTo>
                      <a:pt x="0" y="54"/>
                    </a:lnTo>
                    <a:lnTo>
                      <a:pt x="0" y="50"/>
                    </a:lnTo>
                    <a:lnTo>
                      <a:pt x="10" y="50"/>
                    </a:lnTo>
                    <a:lnTo>
                      <a:pt x="3" y="57"/>
                    </a:lnTo>
                    <a:close/>
                    <a:moveTo>
                      <a:pt x="17" y="44"/>
                    </a:moveTo>
                    <a:lnTo>
                      <a:pt x="20" y="47"/>
                    </a:lnTo>
                    <a:lnTo>
                      <a:pt x="7" y="60"/>
                    </a:lnTo>
                    <a:lnTo>
                      <a:pt x="3" y="57"/>
                    </a:lnTo>
                    <a:lnTo>
                      <a:pt x="17" y="44"/>
                    </a:lnTo>
                    <a:close/>
                    <a:moveTo>
                      <a:pt x="20" y="47"/>
                    </a:moveTo>
                    <a:lnTo>
                      <a:pt x="23" y="49"/>
                    </a:lnTo>
                    <a:lnTo>
                      <a:pt x="23" y="54"/>
                    </a:lnTo>
                    <a:lnTo>
                      <a:pt x="13" y="54"/>
                    </a:lnTo>
                    <a:lnTo>
                      <a:pt x="20" y="47"/>
                    </a:lnTo>
                    <a:close/>
                    <a:moveTo>
                      <a:pt x="23" y="54"/>
                    </a:moveTo>
                    <a:lnTo>
                      <a:pt x="23" y="57"/>
                    </a:lnTo>
                    <a:lnTo>
                      <a:pt x="3" y="57"/>
                    </a:lnTo>
                    <a:lnTo>
                      <a:pt x="3" y="54"/>
                    </a:lnTo>
                    <a:lnTo>
                      <a:pt x="23" y="54"/>
                    </a:lnTo>
                    <a:close/>
                    <a:moveTo>
                      <a:pt x="7" y="64"/>
                    </a:moveTo>
                    <a:lnTo>
                      <a:pt x="3" y="60"/>
                    </a:lnTo>
                    <a:lnTo>
                      <a:pt x="3" y="57"/>
                    </a:lnTo>
                    <a:lnTo>
                      <a:pt x="13" y="57"/>
                    </a:lnTo>
                    <a:lnTo>
                      <a:pt x="7" y="64"/>
                    </a:lnTo>
                    <a:close/>
                    <a:moveTo>
                      <a:pt x="20" y="50"/>
                    </a:moveTo>
                    <a:lnTo>
                      <a:pt x="23" y="53"/>
                    </a:lnTo>
                    <a:lnTo>
                      <a:pt x="10" y="67"/>
                    </a:lnTo>
                    <a:lnTo>
                      <a:pt x="7" y="64"/>
                    </a:lnTo>
                    <a:lnTo>
                      <a:pt x="20" y="50"/>
                    </a:lnTo>
                    <a:close/>
                    <a:moveTo>
                      <a:pt x="12" y="68"/>
                    </a:moveTo>
                    <a:lnTo>
                      <a:pt x="11" y="68"/>
                    </a:lnTo>
                    <a:lnTo>
                      <a:pt x="10" y="67"/>
                    </a:lnTo>
                    <a:lnTo>
                      <a:pt x="17" y="60"/>
                    </a:lnTo>
                    <a:lnTo>
                      <a:pt x="12" y="68"/>
                    </a:lnTo>
                    <a:close/>
                    <a:moveTo>
                      <a:pt x="21" y="52"/>
                    </a:moveTo>
                    <a:lnTo>
                      <a:pt x="27" y="55"/>
                    </a:lnTo>
                    <a:lnTo>
                      <a:pt x="19" y="71"/>
                    </a:lnTo>
                    <a:lnTo>
                      <a:pt x="12" y="68"/>
                    </a:lnTo>
                    <a:lnTo>
                      <a:pt x="21" y="52"/>
                    </a:lnTo>
                    <a:close/>
                    <a:moveTo>
                      <a:pt x="23" y="72"/>
                    </a:moveTo>
                    <a:lnTo>
                      <a:pt x="21" y="72"/>
                    </a:lnTo>
                    <a:lnTo>
                      <a:pt x="19" y="71"/>
                    </a:lnTo>
                    <a:lnTo>
                      <a:pt x="23" y="63"/>
                    </a:lnTo>
                    <a:lnTo>
                      <a:pt x="23" y="72"/>
                    </a:lnTo>
                    <a:close/>
                    <a:moveTo>
                      <a:pt x="23" y="54"/>
                    </a:moveTo>
                    <a:lnTo>
                      <a:pt x="26" y="54"/>
                    </a:lnTo>
                    <a:lnTo>
                      <a:pt x="26" y="72"/>
                    </a:lnTo>
                    <a:lnTo>
                      <a:pt x="23" y="72"/>
                    </a:lnTo>
                    <a:lnTo>
                      <a:pt x="23" y="54"/>
                    </a:lnTo>
                    <a:close/>
                    <a:moveTo>
                      <a:pt x="26" y="54"/>
                    </a:moveTo>
                    <a:lnTo>
                      <a:pt x="30" y="54"/>
                    </a:lnTo>
                    <a:lnTo>
                      <a:pt x="33" y="56"/>
                    </a:lnTo>
                    <a:lnTo>
                      <a:pt x="26" y="63"/>
                    </a:lnTo>
                    <a:lnTo>
                      <a:pt x="26" y="54"/>
                    </a:lnTo>
                    <a:close/>
                    <a:moveTo>
                      <a:pt x="33" y="56"/>
                    </a:moveTo>
                    <a:lnTo>
                      <a:pt x="35" y="59"/>
                    </a:lnTo>
                    <a:lnTo>
                      <a:pt x="22" y="72"/>
                    </a:lnTo>
                    <a:lnTo>
                      <a:pt x="19" y="69"/>
                    </a:lnTo>
                    <a:lnTo>
                      <a:pt x="33" y="56"/>
                    </a:lnTo>
                    <a:close/>
                    <a:moveTo>
                      <a:pt x="29" y="76"/>
                    </a:moveTo>
                    <a:lnTo>
                      <a:pt x="26" y="76"/>
                    </a:lnTo>
                    <a:lnTo>
                      <a:pt x="22" y="72"/>
                    </a:lnTo>
                    <a:lnTo>
                      <a:pt x="29" y="66"/>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50" y="71"/>
                    </a:lnTo>
                    <a:lnTo>
                      <a:pt x="43" y="75"/>
                    </a:lnTo>
                    <a:lnTo>
                      <a:pt x="34" y="58"/>
                    </a:lnTo>
                    <a:close/>
                    <a:moveTo>
                      <a:pt x="41" y="55"/>
                    </a:moveTo>
                    <a:lnTo>
                      <a:pt x="43" y="54"/>
                    </a:lnTo>
                    <a:lnTo>
                      <a:pt x="45" y="54"/>
                    </a:lnTo>
                    <a:lnTo>
                      <a:pt x="45" y="63"/>
                    </a:lnTo>
                    <a:lnTo>
                      <a:pt x="41" y="55"/>
                    </a:lnTo>
                    <a:close/>
                    <a:moveTo>
                      <a:pt x="45" y="54"/>
                    </a:moveTo>
                    <a:lnTo>
                      <a:pt x="52" y="54"/>
                    </a:lnTo>
                    <a:lnTo>
                      <a:pt x="52" y="72"/>
                    </a:lnTo>
                    <a:lnTo>
                      <a:pt x="45" y="72"/>
                    </a:lnTo>
                    <a:lnTo>
                      <a:pt x="45" y="54"/>
                    </a:lnTo>
                    <a:close/>
                    <a:moveTo>
                      <a:pt x="59" y="69"/>
                    </a:moveTo>
                    <a:lnTo>
                      <a:pt x="55" y="72"/>
                    </a:lnTo>
                    <a:lnTo>
                      <a:pt x="52" y="72"/>
                    </a:lnTo>
                    <a:lnTo>
                      <a:pt x="52" y="63"/>
                    </a:lnTo>
                    <a:lnTo>
                      <a:pt x="59" y="69"/>
                    </a:lnTo>
                    <a:close/>
                    <a:moveTo>
                      <a:pt x="44" y="56"/>
                    </a:moveTo>
                    <a:lnTo>
                      <a:pt x="48" y="53"/>
                    </a:lnTo>
                    <a:lnTo>
                      <a:pt x="62" y="67"/>
                    </a:lnTo>
                    <a:lnTo>
                      <a:pt x="59" y="69"/>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7" name="Freeform 744">
                <a:extLst>
                  <a:ext uri="{FF2B5EF4-FFF2-40B4-BE49-F238E27FC236}">
                    <a16:creationId xmlns:a16="http://schemas.microsoft.com/office/drawing/2014/main" id="{FD9228E1-AFB7-4880-8F93-5269A188F7C9}"/>
                  </a:ext>
                </a:extLst>
              </p:cNvPr>
              <p:cNvSpPr>
                <a:spLocks/>
              </p:cNvSpPr>
              <p:nvPr/>
            </p:nvSpPr>
            <p:spPr bwMode="auto">
              <a:xfrm>
                <a:off x="2976" y="2390"/>
                <a:ext cx="16" cy="14"/>
              </a:xfrm>
              <a:custGeom>
                <a:avLst/>
                <a:gdLst>
                  <a:gd name="T0" fmla="*/ 3 w 67"/>
                  <a:gd name="T1" fmla="*/ 3 h 57"/>
                  <a:gd name="T2" fmla="*/ 3 w 67"/>
                  <a:gd name="T3" fmla="*/ 3 h 57"/>
                  <a:gd name="T4" fmla="*/ 3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1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8" y="44"/>
                    </a:lnTo>
                    <a:lnTo>
                      <a:pt x="61" y="40"/>
                    </a:lnTo>
                    <a:lnTo>
                      <a:pt x="63" y="34"/>
                    </a:lnTo>
                    <a:lnTo>
                      <a:pt x="67" y="32"/>
                    </a:lnTo>
                    <a:lnTo>
                      <a:pt x="67" y="28"/>
                    </a:lnTo>
                    <a:lnTo>
                      <a:pt x="67" y="22"/>
                    </a:lnTo>
                    <a:lnTo>
                      <a:pt x="67" y="18"/>
                    </a:lnTo>
                    <a:lnTo>
                      <a:pt x="67" y="15"/>
                    </a:lnTo>
                    <a:lnTo>
                      <a:pt x="63" y="8"/>
                    </a:lnTo>
                    <a:lnTo>
                      <a:pt x="63" y="5"/>
                    </a:lnTo>
                    <a:lnTo>
                      <a:pt x="61" y="3"/>
                    </a:lnTo>
                    <a:lnTo>
                      <a:pt x="54" y="3"/>
                    </a:lnTo>
                    <a:lnTo>
                      <a:pt x="51" y="0"/>
                    </a:lnTo>
                    <a:lnTo>
                      <a:pt x="48" y="0"/>
                    </a:lnTo>
                    <a:lnTo>
                      <a:pt x="41" y="0"/>
                    </a:lnTo>
                    <a:lnTo>
                      <a:pt x="38" y="0"/>
                    </a:lnTo>
                    <a:lnTo>
                      <a:pt x="32" y="0"/>
                    </a:lnTo>
                    <a:lnTo>
                      <a:pt x="26" y="3"/>
                    </a:lnTo>
                    <a:lnTo>
                      <a:pt x="23" y="5"/>
                    </a:lnTo>
                    <a:lnTo>
                      <a:pt x="16" y="8"/>
                    </a:lnTo>
                    <a:lnTo>
                      <a:pt x="13" y="12"/>
                    </a:lnTo>
                    <a:lnTo>
                      <a:pt x="9" y="15"/>
                    </a:lnTo>
                    <a:lnTo>
                      <a:pt x="7" y="18"/>
                    </a:lnTo>
                    <a:lnTo>
                      <a:pt x="4" y="25"/>
                    </a:lnTo>
                    <a:lnTo>
                      <a:pt x="4" y="28"/>
                    </a:lnTo>
                    <a:lnTo>
                      <a:pt x="0" y="34"/>
                    </a:lnTo>
                    <a:lnTo>
                      <a:pt x="0" y="37"/>
                    </a:lnTo>
                    <a:lnTo>
                      <a:pt x="4" y="40"/>
                    </a:lnTo>
                    <a:lnTo>
                      <a:pt x="4" y="44"/>
                    </a:lnTo>
                    <a:lnTo>
                      <a:pt x="7" y="50"/>
                    </a:lnTo>
                    <a:lnTo>
                      <a:pt x="9" y="50"/>
                    </a:lnTo>
                    <a:lnTo>
                      <a:pt x="13" y="54"/>
                    </a:lnTo>
                    <a:lnTo>
                      <a:pt x="19" y="57"/>
                    </a:lnTo>
                    <a:lnTo>
                      <a:pt x="23" y="57"/>
                    </a:lnTo>
                    <a:lnTo>
                      <a:pt x="29" y="57"/>
                    </a:lnTo>
                    <a:lnTo>
                      <a:pt x="32" y="57"/>
                    </a:lnTo>
                    <a:lnTo>
                      <a:pt x="38" y="54"/>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8" name="Freeform 745">
                <a:extLst>
                  <a:ext uri="{FF2B5EF4-FFF2-40B4-BE49-F238E27FC236}">
                    <a16:creationId xmlns:a16="http://schemas.microsoft.com/office/drawing/2014/main" id="{5F42F497-B592-4C14-BADA-37D858DC7325}"/>
                  </a:ext>
                </a:extLst>
              </p:cNvPr>
              <p:cNvSpPr>
                <a:spLocks noEditPoints="1"/>
              </p:cNvSpPr>
              <p:nvPr/>
            </p:nvSpPr>
            <p:spPr bwMode="auto">
              <a:xfrm>
                <a:off x="2973" y="2387"/>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4 w 86"/>
                  <a:gd name="T11" fmla="*/ 3 h 76"/>
                  <a:gd name="T12" fmla="*/ 5 w 86"/>
                  <a:gd name="T13" fmla="*/ 2 h 76"/>
                  <a:gd name="T14" fmla="*/ 5 w 86"/>
                  <a:gd name="T15" fmla="*/ 3 h 76"/>
                  <a:gd name="T16" fmla="*/ 6 w 86"/>
                  <a:gd name="T17" fmla="*/ 3 h 76"/>
                  <a:gd name="T18" fmla="*/ 4 w 86"/>
                  <a:gd name="T19" fmla="*/ 3 h 76"/>
                  <a:gd name="T20" fmla="*/ 4 w 86"/>
                  <a:gd name="T21" fmla="*/ 2 h 76"/>
                  <a:gd name="T22" fmla="*/ 6 w 86"/>
                  <a:gd name="T23" fmla="*/ 2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0 h 76"/>
                  <a:gd name="T52" fmla="*/ 3 w 86"/>
                  <a:gd name="T53" fmla="*/ 2 h 76"/>
                  <a:gd name="T54" fmla="*/ 2 w 86"/>
                  <a:gd name="T55" fmla="*/ 2 h 76"/>
                  <a:gd name="T56" fmla="*/ 2 w 86"/>
                  <a:gd name="T57" fmla="*/ 1 h 76"/>
                  <a:gd name="T58" fmla="*/ 1 w 86"/>
                  <a:gd name="T59" fmla="*/ 1 h 76"/>
                  <a:gd name="T60" fmla="*/ 2 w 86"/>
                  <a:gd name="T61" fmla="*/ 2 h 76"/>
                  <a:gd name="T62" fmla="*/ 2 w 86"/>
                  <a:gd name="T63" fmla="*/ 2 h 76"/>
                  <a:gd name="T64" fmla="*/ 1 w 86"/>
                  <a:gd name="T65" fmla="*/ 1 h 76"/>
                  <a:gd name="T66" fmla="*/ 1 w 86"/>
                  <a:gd name="T67" fmla="*/ 1 h 76"/>
                  <a:gd name="T68" fmla="*/ 1 w 86"/>
                  <a:gd name="T69" fmla="*/ 2 h 76"/>
                  <a:gd name="T70" fmla="*/ 0 w 86"/>
                  <a:gd name="T71" fmla="*/ 2 h 76"/>
                  <a:gd name="T72" fmla="*/ 2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0 w 86"/>
                  <a:gd name="T89" fmla="*/ 4 h 76"/>
                  <a:gd name="T90" fmla="*/ 1 w 86"/>
                  <a:gd name="T91" fmla="*/ 4 h 76"/>
                  <a:gd name="T92" fmla="*/ 1 w 86"/>
                  <a:gd name="T93" fmla="*/ 3 h 76"/>
                  <a:gd name="T94" fmla="*/ 2 w 86"/>
                  <a:gd name="T95" fmla="*/ 4 h 76"/>
                  <a:gd name="T96" fmla="*/ 1 w 86"/>
                  <a:gd name="T97" fmla="*/ 4 h 76"/>
                  <a:gd name="T98" fmla="*/ 1 w 86"/>
                  <a:gd name="T99" fmla="*/ 5 h 76"/>
                  <a:gd name="T100" fmla="*/ 2 w 86"/>
                  <a:gd name="T101" fmla="*/ 5 h 76"/>
                  <a:gd name="T102" fmla="*/ 2 w 86"/>
                  <a:gd name="T103" fmla="*/ 4 h 76"/>
                  <a:gd name="T104" fmla="*/ 3 w 86"/>
                  <a:gd name="T105" fmla="*/ 5 h 76"/>
                  <a:gd name="T106" fmla="*/ 3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0" y="54"/>
                    </a:moveTo>
                    <a:lnTo>
                      <a:pt x="54" y="50"/>
                    </a:lnTo>
                    <a:lnTo>
                      <a:pt x="67" y="64"/>
                    </a:lnTo>
                    <a:lnTo>
                      <a:pt x="63" y="67"/>
                    </a:lnTo>
                    <a:lnTo>
                      <a:pt x="50" y="54"/>
                    </a:lnTo>
                    <a:close/>
                    <a:moveTo>
                      <a:pt x="54" y="50"/>
                    </a:moveTo>
                    <a:lnTo>
                      <a:pt x="55" y="49"/>
                    </a:lnTo>
                    <a:lnTo>
                      <a:pt x="56" y="48"/>
                    </a:lnTo>
                    <a:lnTo>
                      <a:pt x="60" y="57"/>
                    </a:lnTo>
                    <a:lnTo>
                      <a:pt x="54" y="50"/>
                    </a:lnTo>
                    <a:close/>
                    <a:moveTo>
                      <a:pt x="56" y="48"/>
                    </a:moveTo>
                    <a:lnTo>
                      <a:pt x="62" y="45"/>
                    </a:lnTo>
                    <a:lnTo>
                      <a:pt x="70" y="62"/>
                    </a:lnTo>
                    <a:lnTo>
                      <a:pt x="65" y="66"/>
                    </a:lnTo>
                    <a:lnTo>
                      <a:pt x="56" y="48"/>
                    </a:lnTo>
                    <a:close/>
                    <a:moveTo>
                      <a:pt x="73" y="60"/>
                    </a:moveTo>
                    <a:lnTo>
                      <a:pt x="72" y="61"/>
                    </a:lnTo>
                    <a:lnTo>
                      <a:pt x="70" y="62"/>
                    </a:lnTo>
                    <a:lnTo>
                      <a:pt x="67" y="54"/>
                    </a:lnTo>
                    <a:lnTo>
                      <a:pt x="73" y="60"/>
                    </a:lnTo>
                    <a:close/>
                    <a:moveTo>
                      <a:pt x="60" y="47"/>
                    </a:moveTo>
                    <a:lnTo>
                      <a:pt x="62" y="44"/>
                    </a:lnTo>
                    <a:lnTo>
                      <a:pt x="77" y="57"/>
                    </a:lnTo>
                    <a:lnTo>
                      <a:pt x="73" y="60"/>
                    </a:lnTo>
                    <a:lnTo>
                      <a:pt x="60" y="47"/>
                    </a:lnTo>
                    <a:close/>
                    <a:moveTo>
                      <a:pt x="78" y="55"/>
                    </a:moveTo>
                    <a:lnTo>
                      <a:pt x="78" y="56"/>
                    </a:lnTo>
                    <a:lnTo>
                      <a:pt x="77" y="57"/>
                    </a:lnTo>
                    <a:lnTo>
                      <a:pt x="70" y="50"/>
                    </a:lnTo>
                    <a:lnTo>
                      <a:pt x="78" y="55"/>
                    </a:lnTo>
                    <a:close/>
                    <a:moveTo>
                      <a:pt x="61" y="46"/>
                    </a:moveTo>
                    <a:lnTo>
                      <a:pt x="65" y="40"/>
                    </a:lnTo>
                    <a:lnTo>
                      <a:pt x="81" y="48"/>
                    </a:lnTo>
                    <a:lnTo>
                      <a:pt x="78" y="55"/>
                    </a:lnTo>
                    <a:lnTo>
                      <a:pt x="61" y="46"/>
                    </a:lnTo>
                    <a:close/>
                    <a:moveTo>
                      <a:pt x="65" y="40"/>
                    </a:moveTo>
                    <a:lnTo>
                      <a:pt x="65" y="38"/>
                    </a:lnTo>
                    <a:lnTo>
                      <a:pt x="66" y="37"/>
                    </a:lnTo>
                    <a:lnTo>
                      <a:pt x="72" y="44"/>
                    </a:lnTo>
                    <a:lnTo>
                      <a:pt x="65" y="40"/>
                    </a:lnTo>
                    <a:close/>
                    <a:moveTo>
                      <a:pt x="66" y="37"/>
                    </a:moveTo>
                    <a:lnTo>
                      <a:pt x="69" y="34"/>
                    </a:lnTo>
                    <a:lnTo>
                      <a:pt x="82" y="48"/>
                    </a:lnTo>
                    <a:lnTo>
                      <a:pt x="79" y="51"/>
                    </a:lnTo>
                    <a:lnTo>
                      <a:pt x="66" y="37"/>
                    </a:lnTo>
                    <a:close/>
                    <a:moveTo>
                      <a:pt x="86" y="42"/>
                    </a:moveTo>
                    <a:lnTo>
                      <a:pt x="86" y="45"/>
                    </a:lnTo>
                    <a:lnTo>
                      <a:pt x="82" y="48"/>
                    </a:lnTo>
                    <a:lnTo>
                      <a:pt x="76" y="42"/>
                    </a:lnTo>
                    <a:lnTo>
                      <a:pt x="86" y="42"/>
                    </a:lnTo>
                    <a:close/>
                    <a:moveTo>
                      <a:pt x="67" y="42"/>
                    </a:moveTo>
                    <a:lnTo>
                      <a:pt x="67" y="38"/>
                    </a:lnTo>
                    <a:lnTo>
                      <a:pt x="86" y="38"/>
                    </a:lnTo>
                    <a:lnTo>
                      <a:pt x="86" y="42"/>
                    </a:lnTo>
                    <a:lnTo>
                      <a:pt x="67" y="42"/>
                    </a:lnTo>
                    <a:close/>
                    <a:moveTo>
                      <a:pt x="67" y="38"/>
                    </a:moveTo>
                    <a:lnTo>
                      <a:pt x="67" y="32"/>
                    </a:lnTo>
                    <a:lnTo>
                      <a:pt x="86" y="32"/>
                    </a:lnTo>
                    <a:lnTo>
                      <a:pt x="86" y="38"/>
                    </a:lnTo>
                    <a:lnTo>
                      <a:pt x="67" y="38"/>
                    </a:lnTo>
                    <a:close/>
                    <a:moveTo>
                      <a:pt x="67" y="32"/>
                    </a:moveTo>
                    <a:lnTo>
                      <a:pt x="67" y="28"/>
                    </a:lnTo>
                    <a:lnTo>
                      <a:pt x="86" y="28"/>
                    </a:lnTo>
                    <a:lnTo>
                      <a:pt x="86" y="32"/>
                    </a:lnTo>
                    <a:lnTo>
                      <a:pt x="67" y="32"/>
                    </a:lnTo>
                    <a:close/>
                    <a:moveTo>
                      <a:pt x="67" y="28"/>
                    </a:moveTo>
                    <a:lnTo>
                      <a:pt x="67" y="25"/>
                    </a:lnTo>
                    <a:lnTo>
                      <a:pt x="86" y="25"/>
                    </a:lnTo>
                    <a:lnTo>
                      <a:pt x="86" y="28"/>
                    </a:lnTo>
                    <a:lnTo>
                      <a:pt x="67" y="28"/>
                    </a:lnTo>
                    <a:close/>
                    <a:moveTo>
                      <a:pt x="84" y="21"/>
                    </a:moveTo>
                    <a:lnTo>
                      <a:pt x="86" y="23"/>
                    </a:lnTo>
                    <a:lnTo>
                      <a:pt x="86" y="25"/>
                    </a:lnTo>
                    <a:lnTo>
                      <a:pt x="76" y="25"/>
                    </a:lnTo>
                    <a:lnTo>
                      <a:pt x="84" y="21"/>
                    </a:lnTo>
                    <a:close/>
                    <a:moveTo>
                      <a:pt x="68" y="29"/>
                    </a:moveTo>
                    <a:lnTo>
                      <a:pt x="65" y="23"/>
                    </a:lnTo>
                    <a:lnTo>
                      <a:pt x="81" y="15"/>
                    </a:lnTo>
                    <a:lnTo>
                      <a:pt x="84" y="21"/>
                    </a:lnTo>
                    <a:lnTo>
                      <a:pt x="68" y="29"/>
                    </a:lnTo>
                    <a:close/>
                    <a:moveTo>
                      <a:pt x="65" y="23"/>
                    </a:moveTo>
                    <a:lnTo>
                      <a:pt x="63" y="21"/>
                    </a:lnTo>
                    <a:lnTo>
                      <a:pt x="63" y="18"/>
                    </a:lnTo>
                    <a:lnTo>
                      <a:pt x="72" y="18"/>
                    </a:lnTo>
                    <a:lnTo>
                      <a:pt x="65" y="23"/>
                    </a:lnTo>
                    <a:close/>
                    <a:moveTo>
                      <a:pt x="63" y="18"/>
                    </a:moveTo>
                    <a:lnTo>
                      <a:pt x="63" y="15"/>
                    </a:lnTo>
                    <a:lnTo>
                      <a:pt x="82" y="15"/>
                    </a:lnTo>
                    <a:lnTo>
                      <a:pt x="82" y="18"/>
                    </a:lnTo>
                    <a:lnTo>
                      <a:pt x="63" y="18"/>
                    </a:lnTo>
                    <a:close/>
                    <a:moveTo>
                      <a:pt x="79" y="8"/>
                    </a:moveTo>
                    <a:lnTo>
                      <a:pt x="82" y="12"/>
                    </a:lnTo>
                    <a:lnTo>
                      <a:pt x="82" y="15"/>
                    </a:lnTo>
                    <a:lnTo>
                      <a:pt x="72" y="15"/>
                    </a:lnTo>
                    <a:lnTo>
                      <a:pt x="79" y="8"/>
                    </a:lnTo>
                    <a:close/>
                    <a:moveTo>
                      <a:pt x="66" y="23"/>
                    </a:moveTo>
                    <a:lnTo>
                      <a:pt x="62" y="19"/>
                    </a:lnTo>
                    <a:lnTo>
                      <a:pt x="77" y="5"/>
                    </a:lnTo>
                    <a:lnTo>
                      <a:pt x="79" y="8"/>
                    </a:lnTo>
                    <a:lnTo>
                      <a:pt x="66" y="23"/>
                    </a:lnTo>
                    <a:close/>
                    <a:moveTo>
                      <a:pt x="70" y="3"/>
                    </a:moveTo>
                    <a:lnTo>
                      <a:pt x="73" y="3"/>
                    </a:lnTo>
                    <a:lnTo>
                      <a:pt x="77" y="5"/>
                    </a:lnTo>
                    <a:lnTo>
                      <a:pt x="70" y="13"/>
                    </a:lnTo>
                    <a:lnTo>
                      <a:pt x="70" y="3"/>
                    </a:lnTo>
                    <a:close/>
                    <a:moveTo>
                      <a:pt x="70" y="22"/>
                    </a:moveTo>
                    <a:lnTo>
                      <a:pt x="63" y="22"/>
                    </a:lnTo>
                    <a:lnTo>
                      <a:pt x="63" y="3"/>
                    </a:lnTo>
                    <a:lnTo>
                      <a:pt x="70" y="3"/>
                    </a:lnTo>
                    <a:lnTo>
                      <a:pt x="70" y="22"/>
                    </a:lnTo>
                    <a:close/>
                    <a:moveTo>
                      <a:pt x="63" y="22"/>
                    </a:moveTo>
                    <a:lnTo>
                      <a:pt x="59" y="22"/>
                    </a:lnTo>
                    <a:lnTo>
                      <a:pt x="57" y="19"/>
                    </a:lnTo>
                    <a:lnTo>
                      <a:pt x="63" y="13"/>
                    </a:lnTo>
                    <a:lnTo>
                      <a:pt x="63" y="22"/>
                    </a:lnTo>
                    <a:close/>
                    <a:moveTo>
                      <a:pt x="57" y="19"/>
                    </a:moveTo>
                    <a:lnTo>
                      <a:pt x="54" y="16"/>
                    </a:lnTo>
                    <a:lnTo>
                      <a:pt x="67" y="3"/>
                    </a:lnTo>
                    <a:lnTo>
                      <a:pt x="70" y="6"/>
                    </a:lnTo>
                    <a:lnTo>
                      <a:pt x="57" y="19"/>
                    </a:lnTo>
                    <a:close/>
                    <a:moveTo>
                      <a:pt x="60" y="0"/>
                    </a:moveTo>
                    <a:lnTo>
                      <a:pt x="63" y="0"/>
                    </a:lnTo>
                    <a:lnTo>
                      <a:pt x="67" y="3"/>
                    </a:lnTo>
                    <a:lnTo>
                      <a:pt x="60" y="10"/>
                    </a:lnTo>
                    <a:lnTo>
                      <a:pt x="60" y="0"/>
                    </a:lnTo>
                    <a:close/>
                    <a:moveTo>
                      <a:pt x="60" y="18"/>
                    </a:moveTo>
                    <a:lnTo>
                      <a:pt x="57" y="18"/>
                    </a:lnTo>
                    <a:lnTo>
                      <a:pt x="57" y="0"/>
                    </a:lnTo>
                    <a:lnTo>
                      <a:pt x="60" y="0"/>
                    </a:lnTo>
                    <a:lnTo>
                      <a:pt x="60" y="18"/>
                    </a:lnTo>
                    <a:close/>
                    <a:moveTo>
                      <a:pt x="57" y="18"/>
                    </a:moveTo>
                    <a:lnTo>
                      <a:pt x="50" y="18"/>
                    </a:lnTo>
                    <a:lnTo>
                      <a:pt x="50" y="0"/>
                    </a:lnTo>
                    <a:lnTo>
                      <a:pt x="57" y="0"/>
                    </a:lnTo>
                    <a:lnTo>
                      <a:pt x="57" y="18"/>
                    </a:lnTo>
                    <a:close/>
                    <a:moveTo>
                      <a:pt x="50" y="18"/>
                    </a:moveTo>
                    <a:lnTo>
                      <a:pt x="47" y="18"/>
                    </a:lnTo>
                    <a:lnTo>
                      <a:pt x="47" y="0"/>
                    </a:lnTo>
                    <a:lnTo>
                      <a:pt x="50" y="0"/>
                    </a:lnTo>
                    <a:lnTo>
                      <a:pt x="50" y="18"/>
                    </a:lnTo>
                    <a:close/>
                    <a:moveTo>
                      <a:pt x="47" y="18"/>
                    </a:moveTo>
                    <a:lnTo>
                      <a:pt x="41" y="18"/>
                    </a:lnTo>
                    <a:lnTo>
                      <a:pt x="41" y="0"/>
                    </a:lnTo>
                    <a:lnTo>
                      <a:pt x="47" y="0"/>
                    </a:lnTo>
                    <a:lnTo>
                      <a:pt x="47" y="18"/>
                    </a:lnTo>
                    <a:close/>
                    <a:moveTo>
                      <a:pt x="37" y="1"/>
                    </a:moveTo>
                    <a:lnTo>
                      <a:pt x="39" y="0"/>
                    </a:lnTo>
                    <a:lnTo>
                      <a:pt x="41" y="0"/>
                    </a:lnTo>
                    <a:lnTo>
                      <a:pt x="41" y="10"/>
                    </a:lnTo>
                    <a:lnTo>
                      <a:pt x="37" y="1"/>
                    </a:lnTo>
                    <a:close/>
                    <a:moveTo>
                      <a:pt x="45" y="17"/>
                    </a:moveTo>
                    <a:lnTo>
                      <a:pt x="39" y="21"/>
                    </a:lnTo>
                    <a:lnTo>
                      <a:pt x="30" y="4"/>
                    </a:lnTo>
                    <a:lnTo>
                      <a:pt x="37" y="1"/>
                    </a:lnTo>
                    <a:lnTo>
                      <a:pt x="45" y="17"/>
                    </a:lnTo>
                    <a:close/>
                    <a:moveTo>
                      <a:pt x="28" y="5"/>
                    </a:moveTo>
                    <a:lnTo>
                      <a:pt x="29" y="5"/>
                    </a:lnTo>
                    <a:lnTo>
                      <a:pt x="30" y="4"/>
                    </a:lnTo>
                    <a:lnTo>
                      <a:pt x="35" y="13"/>
                    </a:lnTo>
                    <a:lnTo>
                      <a:pt x="28" y="5"/>
                    </a:lnTo>
                    <a:close/>
                    <a:moveTo>
                      <a:pt x="41" y="19"/>
                    </a:moveTo>
                    <a:lnTo>
                      <a:pt x="38" y="23"/>
                    </a:lnTo>
                    <a:lnTo>
                      <a:pt x="25" y="8"/>
                    </a:lnTo>
                    <a:lnTo>
                      <a:pt x="28" y="5"/>
                    </a:lnTo>
                    <a:lnTo>
                      <a:pt x="41" y="19"/>
                    </a:lnTo>
                    <a:close/>
                    <a:moveTo>
                      <a:pt x="38" y="23"/>
                    </a:moveTo>
                    <a:lnTo>
                      <a:pt x="37" y="24"/>
                    </a:lnTo>
                    <a:lnTo>
                      <a:pt x="36" y="24"/>
                    </a:lnTo>
                    <a:lnTo>
                      <a:pt x="32" y="15"/>
                    </a:lnTo>
                    <a:lnTo>
                      <a:pt x="38" y="23"/>
                    </a:lnTo>
                    <a:close/>
                    <a:moveTo>
                      <a:pt x="36" y="24"/>
                    </a:moveTo>
                    <a:lnTo>
                      <a:pt x="29" y="27"/>
                    </a:lnTo>
                    <a:lnTo>
                      <a:pt x="20" y="11"/>
                    </a:lnTo>
                    <a:lnTo>
                      <a:pt x="27" y="7"/>
                    </a:lnTo>
                    <a:lnTo>
                      <a:pt x="36" y="24"/>
                    </a:lnTo>
                    <a:close/>
                    <a:moveTo>
                      <a:pt x="18" y="12"/>
                    </a:moveTo>
                    <a:lnTo>
                      <a:pt x="19" y="11"/>
                    </a:lnTo>
                    <a:lnTo>
                      <a:pt x="20" y="11"/>
                    </a:lnTo>
                    <a:lnTo>
                      <a:pt x="25" y="18"/>
                    </a:lnTo>
                    <a:lnTo>
                      <a:pt x="18" y="12"/>
                    </a:lnTo>
                    <a:close/>
                    <a:moveTo>
                      <a:pt x="32" y="25"/>
                    </a:moveTo>
                    <a:lnTo>
                      <a:pt x="28" y="28"/>
                    </a:lnTo>
                    <a:lnTo>
                      <a:pt x="15" y="15"/>
                    </a:lnTo>
                    <a:lnTo>
                      <a:pt x="18" y="12"/>
                    </a:lnTo>
                    <a:lnTo>
                      <a:pt x="32" y="25"/>
                    </a:lnTo>
                    <a:close/>
                    <a:moveTo>
                      <a:pt x="28" y="28"/>
                    </a:moveTo>
                    <a:lnTo>
                      <a:pt x="28" y="28"/>
                    </a:lnTo>
                    <a:lnTo>
                      <a:pt x="22" y="22"/>
                    </a:lnTo>
                    <a:lnTo>
                      <a:pt x="28" y="28"/>
                    </a:lnTo>
                    <a:close/>
                    <a:moveTo>
                      <a:pt x="28" y="28"/>
                    </a:moveTo>
                    <a:lnTo>
                      <a:pt x="25" y="32"/>
                    </a:lnTo>
                    <a:lnTo>
                      <a:pt x="12" y="18"/>
                    </a:lnTo>
                    <a:lnTo>
                      <a:pt x="15" y="15"/>
                    </a:lnTo>
                    <a:lnTo>
                      <a:pt x="28" y="28"/>
                    </a:lnTo>
                    <a:close/>
                    <a:moveTo>
                      <a:pt x="12" y="18"/>
                    </a:moveTo>
                    <a:lnTo>
                      <a:pt x="12" y="18"/>
                    </a:lnTo>
                    <a:lnTo>
                      <a:pt x="18" y="25"/>
                    </a:lnTo>
                    <a:lnTo>
                      <a:pt x="12" y="18"/>
                    </a:lnTo>
                    <a:close/>
                    <a:moveTo>
                      <a:pt x="25" y="32"/>
                    </a:moveTo>
                    <a:lnTo>
                      <a:pt x="23" y="35"/>
                    </a:lnTo>
                    <a:lnTo>
                      <a:pt x="8" y="22"/>
                    </a:lnTo>
                    <a:lnTo>
                      <a:pt x="12" y="18"/>
                    </a:lnTo>
                    <a:lnTo>
                      <a:pt x="25" y="32"/>
                    </a:lnTo>
                    <a:close/>
                    <a:moveTo>
                      <a:pt x="7" y="24"/>
                    </a:moveTo>
                    <a:lnTo>
                      <a:pt x="7" y="23"/>
                    </a:lnTo>
                    <a:lnTo>
                      <a:pt x="8" y="22"/>
                    </a:lnTo>
                    <a:lnTo>
                      <a:pt x="16" y="28"/>
                    </a:lnTo>
                    <a:lnTo>
                      <a:pt x="7" y="24"/>
                    </a:lnTo>
                    <a:close/>
                    <a:moveTo>
                      <a:pt x="24" y="33"/>
                    </a:moveTo>
                    <a:lnTo>
                      <a:pt x="20" y="39"/>
                    </a:lnTo>
                    <a:lnTo>
                      <a:pt x="4" y="30"/>
                    </a:lnTo>
                    <a:lnTo>
                      <a:pt x="7" y="24"/>
                    </a:lnTo>
                    <a:lnTo>
                      <a:pt x="24" y="33"/>
                    </a:lnTo>
                    <a:close/>
                    <a:moveTo>
                      <a:pt x="3" y="35"/>
                    </a:moveTo>
                    <a:lnTo>
                      <a:pt x="3" y="33"/>
                    </a:lnTo>
                    <a:lnTo>
                      <a:pt x="4" y="30"/>
                    </a:lnTo>
                    <a:lnTo>
                      <a:pt x="13" y="35"/>
                    </a:lnTo>
                    <a:lnTo>
                      <a:pt x="3" y="35"/>
                    </a:lnTo>
                    <a:close/>
                    <a:moveTo>
                      <a:pt x="22" y="35"/>
                    </a:moveTo>
                    <a:lnTo>
                      <a:pt x="22" y="38"/>
                    </a:lnTo>
                    <a:lnTo>
                      <a:pt x="3" y="38"/>
                    </a:lnTo>
                    <a:lnTo>
                      <a:pt x="3" y="35"/>
                    </a:lnTo>
                    <a:lnTo>
                      <a:pt x="22" y="35"/>
                    </a:lnTo>
                    <a:close/>
                    <a:moveTo>
                      <a:pt x="22" y="38"/>
                    </a:moveTo>
                    <a:lnTo>
                      <a:pt x="22" y="40"/>
                    </a:lnTo>
                    <a:lnTo>
                      <a:pt x="20" y="43"/>
                    </a:lnTo>
                    <a:lnTo>
                      <a:pt x="13" y="38"/>
                    </a:lnTo>
                    <a:lnTo>
                      <a:pt x="22" y="38"/>
                    </a:lnTo>
                    <a:close/>
                    <a:moveTo>
                      <a:pt x="20" y="43"/>
                    </a:moveTo>
                    <a:lnTo>
                      <a:pt x="17" y="48"/>
                    </a:lnTo>
                    <a:lnTo>
                      <a:pt x="1" y="40"/>
                    </a:lnTo>
                    <a:lnTo>
                      <a:pt x="4" y="34"/>
                    </a:lnTo>
                    <a:lnTo>
                      <a:pt x="20" y="43"/>
                    </a:lnTo>
                    <a:close/>
                    <a:moveTo>
                      <a:pt x="0" y="44"/>
                    </a:moveTo>
                    <a:lnTo>
                      <a:pt x="0" y="42"/>
                    </a:lnTo>
                    <a:lnTo>
                      <a:pt x="1" y="40"/>
                    </a:lnTo>
                    <a:lnTo>
                      <a:pt x="9" y="44"/>
                    </a:lnTo>
                    <a:lnTo>
                      <a:pt x="0" y="44"/>
                    </a:lnTo>
                    <a:close/>
                    <a:moveTo>
                      <a:pt x="18" y="44"/>
                    </a:moveTo>
                    <a:lnTo>
                      <a:pt x="18" y="47"/>
                    </a:lnTo>
                    <a:lnTo>
                      <a:pt x="0" y="47"/>
                    </a:lnTo>
                    <a:lnTo>
                      <a:pt x="0" y="44"/>
                    </a:lnTo>
                    <a:lnTo>
                      <a:pt x="18" y="44"/>
                    </a:lnTo>
                    <a:close/>
                    <a:moveTo>
                      <a:pt x="3" y="54"/>
                    </a:moveTo>
                    <a:lnTo>
                      <a:pt x="0" y="51"/>
                    </a:lnTo>
                    <a:lnTo>
                      <a:pt x="0" y="47"/>
                    </a:lnTo>
                    <a:lnTo>
                      <a:pt x="9" y="47"/>
                    </a:lnTo>
                    <a:lnTo>
                      <a:pt x="3" y="54"/>
                    </a:lnTo>
                    <a:close/>
                    <a:moveTo>
                      <a:pt x="16" y="40"/>
                    </a:moveTo>
                    <a:lnTo>
                      <a:pt x="19" y="44"/>
                    </a:lnTo>
                    <a:lnTo>
                      <a:pt x="6" y="57"/>
                    </a:lnTo>
                    <a:lnTo>
                      <a:pt x="3" y="54"/>
                    </a:lnTo>
                    <a:lnTo>
                      <a:pt x="16" y="40"/>
                    </a:lnTo>
                    <a:close/>
                    <a:moveTo>
                      <a:pt x="19" y="44"/>
                    </a:moveTo>
                    <a:lnTo>
                      <a:pt x="22" y="47"/>
                    </a:lnTo>
                    <a:lnTo>
                      <a:pt x="22" y="50"/>
                    </a:lnTo>
                    <a:lnTo>
                      <a:pt x="13" y="50"/>
                    </a:lnTo>
                    <a:lnTo>
                      <a:pt x="19" y="44"/>
                    </a:lnTo>
                    <a:close/>
                    <a:moveTo>
                      <a:pt x="22" y="50"/>
                    </a:moveTo>
                    <a:lnTo>
                      <a:pt x="22" y="54"/>
                    </a:lnTo>
                    <a:lnTo>
                      <a:pt x="3" y="54"/>
                    </a:lnTo>
                    <a:lnTo>
                      <a:pt x="3" y="50"/>
                    </a:lnTo>
                    <a:lnTo>
                      <a:pt x="22" y="50"/>
                    </a:lnTo>
                    <a:close/>
                    <a:moveTo>
                      <a:pt x="4" y="58"/>
                    </a:moveTo>
                    <a:lnTo>
                      <a:pt x="3" y="56"/>
                    </a:lnTo>
                    <a:lnTo>
                      <a:pt x="3" y="54"/>
                    </a:lnTo>
                    <a:lnTo>
                      <a:pt x="13" y="54"/>
                    </a:lnTo>
                    <a:lnTo>
                      <a:pt x="4" y="58"/>
                    </a:lnTo>
                    <a:close/>
                    <a:moveTo>
                      <a:pt x="20" y="49"/>
                    </a:moveTo>
                    <a:lnTo>
                      <a:pt x="24" y="56"/>
                    </a:lnTo>
                    <a:lnTo>
                      <a:pt x="7" y="65"/>
                    </a:lnTo>
                    <a:lnTo>
                      <a:pt x="4" y="58"/>
                    </a:lnTo>
                    <a:lnTo>
                      <a:pt x="20" y="49"/>
                    </a:lnTo>
                    <a:close/>
                    <a:moveTo>
                      <a:pt x="16" y="69"/>
                    </a:moveTo>
                    <a:lnTo>
                      <a:pt x="9" y="69"/>
                    </a:lnTo>
                    <a:lnTo>
                      <a:pt x="7" y="65"/>
                    </a:lnTo>
                    <a:lnTo>
                      <a:pt x="16" y="60"/>
                    </a:lnTo>
                    <a:lnTo>
                      <a:pt x="16" y="69"/>
                    </a:lnTo>
                    <a:close/>
                    <a:moveTo>
                      <a:pt x="16" y="50"/>
                    </a:moveTo>
                    <a:lnTo>
                      <a:pt x="18" y="50"/>
                    </a:lnTo>
                    <a:lnTo>
                      <a:pt x="18" y="69"/>
                    </a:lnTo>
                    <a:lnTo>
                      <a:pt x="16" y="69"/>
                    </a:lnTo>
                    <a:lnTo>
                      <a:pt x="16" y="50"/>
                    </a:lnTo>
                    <a:close/>
                    <a:moveTo>
                      <a:pt x="18" y="50"/>
                    </a:moveTo>
                    <a:lnTo>
                      <a:pt x="23" y="50"/>
                    </a:lnTo>
                    <a:lnTo>
                      <a:pt x="25" y="54"/>
                    </a:lnTo>
                    <a:lnTo>
                      <a:pt x="18" y="60"/>
                    </a:lnTo>
                    <a:lnTo>
                      <a:pt x="18" y="50"/>
                    </a:lnTo>
                    <a:close/>
                    <a:moveTo>
                      <a:pt x="25" y="54"/>
                    </a:moveTo>
                    <a:lnTo>
                      <a:pt x="28" y="57"/>
                    </a:lnTo>
                    <a:lnTo>
                      <a:pt x="15" y="70"/>
                    </a:lnTo>
                    <a:lnTo>
                      <a:pt x="12" y="67"/>
                    </a:lnTo>
                    <a:lnTo>
                      <a:pt x="25" y="54"/>
                    </a:lnTo>
                    <a:close/>
                    <a:moveTo>
                      <a:pt x="17" y="71"/>
                    </a:moveTo>
                    <a:lnTo>
                      <a:pt x="16" y="71"/>
                    </a:lnTo>
                    <a:lnTo>
                      <a:pt x="15" y="70"/>
                    </a:lnTo>
                    <a:lnTo>
                      <a:pt x="22" y="64"/>
                    </a:lnTo>
                    <a:lnTo>
                      <a:pt x="17" y="71"/>
                    </a:lnTo>
                    <a:close/>
                    <a:moveTo>
                      <a:pt x="26" y="55"/>
                    </a:moveTo>
                    <a:lnTo>
                      <a:pt x="33" y="58"/>
                    </a:lnTo>
                    <a:lnTo>
                      <a:pt x="24" y="75"/>
                    </a:lnTo>
                    <a:lnTo>
                      <a:pt x="17" y="71"/>
                    </a:lnTo>
                    <a:lnTo>
                      <a:pt x="26" y="55"/>
                    </a:lnTo>
                    <a:close/>
                    <a:moveTo>
                      <a:pt x="28" y="76"/>
                    </a:moveTo>
                    <a:lnTo>
                      <a:pt x="26" y="76"/>
                    </a:lnTo>
                    <a:lnTo>
                      <a:pt x="24" y="75"/>
                    </a:lnTo>
                    <a:lnTo>
                      <a:pt x="28" y="67"/>
                    </a:lnTo>
                    <a:lnTo>
                      <a:pt x="28" y="76"/>
                    </a:lnTo>
                    <a:close/>
                    <a:moveTo>
                      <a:pt x="28" y="57"/>
                    </a:moveTo>
                    <a:lnTo>
                      <a:pt x="32" y="57"/>
                    </a:lnTo>
                    <a:lnTo>
                      <a:pt x="32" y="76"/>
                    </a:lnTo>
                    <a:lnTo>
                      <a:pt x="28" y="76"/>
                    </a:lnTo>
                    <a:lnTo>
                      <a:pt x="28" y="57"/>
                    </a:lnTo>
                    <a:close/>
                    <a:moveTo>
                      <a:pt x="32" y="57"/>
                    </a:moveTo>
                    <a:lnTo>
                      <a:pt x="38" y="57"/>
                    </a:lnTo>
                    <a:lnTo>
                      <a:pt x="38" y="76"/>
                    </a:lnTo>
                    <a:lnTo>
                      <a:pt x="32" y="76"/>
                    </a:lnTo>
                    <a:lnTo>
                      <a:pt x="32" y="57"/>
                    </a:lnTo>
                    <a:close/>
                    <a:moveTo>
                      <a:pt x="38" y="57"/>
                    </a:moveTo>
                    <a:lnTo>
                      <a:pt x="41" y="57"/>
                    </a:lnTo>
                    <a:lnTo>
                      <a:pt x="41" y="76"/>
                    </a:lnTo>
                    <a:lnTo>
                      <a:pt x="38" y="76"/>
                    </a:lnTo>
                    <a:lnTo>
                      <a:pt x="38" y="57"/>
                    </a:lnTo>
                    <a:close/>
                    <a:moveTo>
                      <a:pt x="45" y="75"/>
                    </a:moveTo>
                    <a:lnTo>
                      <a:pt x="44" y="76"/>
                    </a:lnTo>
                    <a:lnTo>
                      <a:pt x="41" y="76"/>
                    </a:lnTo>
                    <a:lnTo>
                      <a:pt x="41" y="67"/>
                    </a:lnTo>
                    <a:lnTo>
                      <a:pt x="45" y="75"/>
                    </a:lnTo>
                    <a:close/>
                    <a:moveTo>
                      <a:pt x="37" y="58"/>
                    </a:moveTo>
                    <a:lnTo>
                      <a:pt x="43" y="55"/>
                    </a:lnTo>
                    <a:lnTo>
                      <a:pt x="51" y="71"/>
                    </a:lnTo>
                    <a:lnTo>
                      <a:pt x="45" y="75"/>
                    </a:lnTo>
                    <a:lnTo>
                      <a:pt x="37" y="58"/>
                    </a:lnTo>
                    <a:close/>
                    <a:moveTo>
                      <a:pt x="43" y="55"/>
                    </a:moveTo>
                    <a:lnTo>
                      <a:pt x="45" y="54"/>
                    </a:lnTo>
                    <a:lnTo>
                      <a:pt x="47" y="54"/>
                    </a:lnTo>
                    <a:lnTo>
                      <a:pt x="47" y="64"/>
                    </a:lnTo>
                    <a:lnTo>
                      <a:pt x="43" y="55"/>
                    </a:lnTo>
                    <a:close/>
                    <a:moveTo>
                      <a:pt x="47" y="54"/>
                    </a:moveTo>
                    <a:lnTo>
                      <a:pt x="50" y="54"/>
                    </a:lnTo>
                    <a:lnTo>
                      <a:pt x="50" y="72"/>
                    </a:lnTo>
                    <a:lnTo>
                      <a:pt x="47" y="72"/>
                    </a:lnTo>
                    <a:lnTo>
                      <a:pt x="47" y="54"/>
                    </a:lnTo>
                    <a:close/>
                    <a:moveTo>
                      <a:pt x="55" y="71"/>
                    </a:moveTo>
                    <a:lnTo>
                      <a:pt x="52" y="72"/>
                    </a:lnTo>
                    <a:lnTo>
                      <a:pt x="50" y="72"/>
                    </a:lnTo>
                    <a:lnTo>
                      <a:pt x="50" y="64"/>
                    </a:lnTo>
                    <a:lnTo>
                      <a:pt x="55" y="71"/>
                    </a:lnTo>
                    <a:close/>
                    <a:moveTo>
                      <a:pt x="46" y="55"/>
                    </a:moveTo>
                    <a:lnTo>
                      <a:pt x="52" y="51"/>
                    </a:lnTo>
                    <a:lnTo>
                      <a:pt x="61" y="69"/>
                    </a:lnTo>
                    <a:lnTo>
                      <a:pt x="55" y="71"/>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89" name="Freeform 746">
                <a:extLst>
                  <a:ext uri="{FF2B5EF4-FFF2-40B4-BE49-F238E27FC236}">
                    <a16:creationId xmlns:a16="http://schemas.microsoft.com/office/drawing/2014/main" id="{530AC094-939B-42F2-A3F0-919CF478E8BE}"/>
                  </a:ext>
                </a:extLst>
              </p:cNvPr>
              <p:cNvSpPr>
                <a:spLocks/>
              </p:cNvSpPr>
              <p:nvPr/>
            </p:nvSpPr>
            <p:spPr bwMode="auto">
              <a:xfrm>
                <a:off x="3024" y="2364"/>
                <a:ext cx="16" cy="15"/>
              </a:xfrm>
              <a:custGeom>
                <a:avLst/>
                <a:gdLst>
                  <a:gd name="T0" fmla="*/ 3 w 66"/>
                  <a:gd name="T1" fmla="*/ 4 h 57"/>
                  <a:gd name="T2" fmla="*/ 3 w 66"/>
                  <a:gd name="T3" fmla="*/ 3 h 57"/>
                  <a:gd name="T4" fmla="*/ 3 w 66"/>
                  <a:gd name="T5" fmla="*/ 3 h 57"/>
                  <a:gd name="T6" fmla="*/ 4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1 h 57"/>
                  <a:gd name="T44" fmla="*/ 1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4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2"/>
                    </a:moveTo>
                    <a:lnTo>
                      <a:pt x="51" y="48"/>
                    </a:lnTo>
                    <a:lnTo>
                      <a:pt x="58" y="45"/>
                    </a:lnTo>
                    <a:lnTo>
                      <a:pt x="60" y="42"/>
                    </a:lnTo>
                    <a:lnTo>
                      <a:pt x="63" y="35"/>
                    </a:lnTo>
                    <a:lnTo>
                      <a:pt x="63" y="32"/>
                    </a:lnTo>
                    <a:lnTo>
                      <a:pt x="66" y="26"/>
                    </a:lnTo>
                    <a:lnTo>
                      <a:pt x="66" y="23"/>
                    </a:lnTo>
                    <a:lnTo>
                      <a:pt x="66" y="20"/>
                    </a:lnTo>
                    <a:lnTo>
                      <a:pt x="66" y="13"/>
                    </a:lnTo>
                    <a:lnTo>
                      <a:pt x="63" y="10"/>
                    </a:lnTo>
                    <a:lnTo>
                      <a:pt x="60" y="7"/>
                    </a:lnTo>
                    <a:lnTo>
                      <a:pt x="58" y="3"/>
                    </a:lnTo>
                    <a:lnTo>
                      <a:pt x="54" y="0"/>
                    </a:lnTo>
                    <a:lnTo>
                      <a:pt x="51" y="0"/>
                    </a:lnTo>
                    <a:lnTo>
                      <a:pt x="48" y="0"/>
                    </a:lnTo>
                    <a:lnTo>
                      <a:pt x="41" y="0"/>
                    </a:lnTo>
                    <a:lnTo>
                      <a:pt x="34" y="0"/>
                    </a:lnTo>
                    <a:lnTo>
                      <a:pt x="32" y="0"/>
                    </a:lnTo>
                    <a:lnTo>
                      <a:pt x="26" y="3"/>
                    </a:lnTo>
                    <a:lnTo>
                      <a:pt x="22" y="3"/>
                    </a:lnTo>
                    <a:lnTo>
                      <a:pt x="16" y="7"/>
                    </a:lnTo>
                    <a:lnTo>
                      <a:pt x="12" y="13"/>
                    </a:lnTo>
                    <a:lnTo>
                      <a:pt x="9" y="17"/>
                    </a:lnTo>
                    <a:lnTo>
                      <a:pt x="6" y="20"/>
                    </a:lnTo>
                    <a:lnTo>
                      <a:pt x="3" y="23"/>
                    </a:lnTo>
                    <a:lnTo>
                      <a:pt x="0" y="29"/>
                    </a:lnTo>
                    <a:lnTo>
                      <a:pt x="0" y="32"/>
                    </a:lnTo>
                    <a:lnTo>
                      <a:pt x="0" y="39"/>
                    </a:lnTo>
                    <a:lnTo>
                      <a:pt x="3" y="42"/>
                    </a:lnTo>
                    <a:lnTo>
                      <a:pt x="3" y="45"/>
                    </a:lnTo>
                    <a:lnTo>
                      <a:pt x="6" y="48"/>
                    </a:lnTo>
                    <a:lnTo>
                      <a:pt x="9" y="52"/>
                    </a:lnTo>
                    <a:lnTo>
                      <a:pt x="12" y="54"/>
                    </a:lnTo>
                    <a:lnTo>
                      <a:pt x="16" y="54"/>
                    </a:lnTo>
                    <a:lnTo>
                      <a:pt x="22" y="57"/>
                    </a:lnTo>
                    <a:lnTo>
                      <a:pt x="26" y="57"/>
                    </a:lnTo>
                    <a:lnTo>
                      <a:pt x="32" y="57"/>
                    </a:lnTo>
                    <a:lnTo>
                      <a:pt x="38" y="54"/>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0" name="Freeform 747">
                <a:extLst>
                  <a:ext uri="{FF2B5EF4-FFF2-40B4-BE49-F238E27FC236}">
                    <a16:creationId xmlns:a16="http://schemas.microsoft.com/office/drawing/2014/main" id="{1CF20CDF-0A5D-4489-96A0-B69BE1635813}"/>
                  </a:ext>
                </a:extLst>
              </p:cNvPr>
              <p:cNvSpPr>
                <a:spLocks noEditPoints="1"/>
              </p:cNvSpPr>
              <p:nvPr/>
            </p:nvSpPr>
            <p:spPr bwMode="auto">
              <a:xfrm>
                <a:off x="3021" y="2362"/>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5 w 86"/>
                  <a:gd name="T11" fmla="*/ 3 h 76"/>
                  <a:gd name="T12" fmla="*/ 4 w 86"/>
                  <a:gd name="T13" fmla="*/ 3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1 h 76"/>
                  <a:gd name="T34" fmla="*/ 4 w 86"/>
                  <a:gd name="T35" fmla="*/ 1 h 76"/>
                  <a:gd name="T36" fmla="*/ 5 w 86"/>
                  <a:gd name="T37" fmla="*/ 1 h 76"/>
                  <a:gd name="T38" fmla="*/ 4 w 86"/>
                  <a:gd name="T39" fmla="*/ 0 h 76"/>
                  <a:gd name="T40" fmla="*/ 4 w 86"/>
                  <a:gd name="T41" fmla="*/ 1 h 76"/>
                  <a:gd name="T42" fmla="*/ 3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1 w 86"/>
                  <a:gd name="T59" fmla="*/ 1 h 76"/>
                  <a:gd name="T60" fmla="*/ 2 w 86"/>
                  <a:gd name="T61" fmla="*/ 2 h 76"/>
                  <a:gd name="T62" fmla="*/ 2 w 86"/>
                  <a:gd name="T63" fmla="*/ 2 h 76"/>
                  <a:gd name="T64" fmla="*/ 1 w 86"/>
                  <a:gd name="T65" fmla="*/ 1 h 76"/>
                  <a:gd name="T66" fmla="*/ 1 w 86"/>
                  <a:gd name="T67" fmla="*/ 1 h 76"/>
                  <a:gd name="T68" fmla="*/ 2 w 86"/>
                  <a:gd name="T69" fmla="*/ 2 h 76"/>
                  <a:gd name="T70" fmla="*/ 0 w 86"/>
                  <a:gd name="T71" fmla="*/ 2 h 76"/>
                  <a:gd name="T72" fmla="*/ 1 w 86"/>
                  <a:gd name="T73" fmla="*/ 3 h 76"/>
                  <a:gd name="T74" fmla="*/ 0 w 86"/>
                  <a:gd name="T75" fmla="*/ 2 h 76"/>
                  <a:gd name="T76" fmla="*/ 0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2 w 86"/>
                  <a:gd name="T91" fmla="*/ 3 h 76"/>
                  <a:gd name="T92" fmla="*/ 1 w 86"/>
                  <a:gd name="T93" fmla="*/ 4 h 76"/>
                  <a:gd name="T94" fmla="*/ 1 w 86"/>
                  <a:gd name="T95" fmla="*/ 5 h 76"/>
                  <a:gd name="T96" fmla="*/ 2 w 86"/>
                  <a:gd name="T97" fmla="*/ 4 h 76"/>
                  <a:gd name="T98" fmla="*/ 2 w 86"/>
                  <a:gd name="T99" fmla="*/ 4 h 76"/>
                  <a:gd name="T100" fmla="*/ 2 w 86"/>
                  <a:gd name="T101" fmla="*/ 4 h 76"/>
                  <a:gd name="T102" fmla="*/ 2 w 86"/>
                  <a:gd name="T103" fmla="*/ 5 h 76"/>
                  <a:gd name="T104" fmla="*/ 2 w 86"/>
                  <a:gd name="T105" fmla="*/ 5 h 76"/>
                  <a:gd name="T106" fmla="*/ 2 w 86"/>
                  <a:gd name="T107" fmla="*/ 5 h 76"/>
                  <a:gd name="T108" fmla="*/ 3 w 86"/>
                  <a:gd name="T109" fmla="*/ 5 h 76"/>
                  <a:gd name="T110" fmla="*/ 3 w 86"/>
                  <a:gd name="T111" fmla="*/ 4 h 76"/>
                  <a:gd name="T112" fmla="*/ 3 w 86"/>
                  <a:gd name="T113" fmla="*/ 4 h 76"/>
                  <a:gd name="T114" fmla="*/ 3 w 86"/>
                  <a:gd name="T115" fmla="*/ 5 h 76"/>
                  <a:gd name="T116" fmla="*/ 4 w 86"/>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6"/>
                  <a:gd name="T178" fmla="*/ 0 h 76"/>
                  <a:gd name="T179" fmla="*/ 86 w 86"/>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6" h="76">
                    <a:moveTo>
                      <a:pt x="51" y="54"/>
                    </a:moveTo>
                    <a:lnTo>
                      <a:pt x="54" y="51"/>
                    </a:lnTo>
                    <a:lnTo>
                      <a:pt x="68" y="64"/>
                    </a:lnTo>
                    <a:lnTo>
                      <a:pt x="64" y="67"/>
                    </a:lnTo>
                    <a:lnTo>
                      <a:pt x="51" y="54"/>
                    </a:lnTo>
                    <a:close/>
                    <a:moveTo>
                      <a:pt x="54" y="51"/>
                    </a:moveTo>
                    <a:lnTo>
                      <a:pt x="55" y="50"/>
                    </a:lnTo>
                    <a:lnTo>
                      <a:pt x="56" y="49"/>
                    </a:lnTo>
                    <a:lnTo>
                      <a:pt x="61" y="57"/>
                    </a:lnTo>
                    <a:lnTo>
                      <a:pt x="54" y="51"/>
                    </a:lnTo>
                    <a:close/>
                    <a:moveTo>
                      <a:pt x="56" y="49"/>
                    </a:moveTo>
                    <a:lnTo>
                      <a:pt x="63" y="45"/>
                    </a:lnTo>
                    <a:lnTo>
                      <a:pt x="71" y="63"/>
                    </a:lnTo>
                    <a:lnTo>
                      <a:pt x="65" y="65"/>
                    </a:lnTo>
                    <a:lnTo>
                      <a:pt x="56" y="49"/>
                    </a:lnTo>
                    <a:close/>
                    <a:moveTo>
                      <a:pt x="74" y="61"/>
                    </a:moveTo>
                    <a:lnTo>
                      <a:pt x="73" y="62"/>
                    </a:lnTo>
                    <a:lnTo>
                      <a:pt x="71" y="63"/>
                    </a:lnTo>
                    <a:lnTo>
                      <a:pt x="68" y="54"/>
                    </a:lnTo>
                    <a:lnTo>
                      <a:pt x="74" y="61"/>
                    </a:lnTo>
                    <a:close/>
                    <a:moveTo>
                      <a:pt x="60" y="48"/>
                    </a:moveTo>
                    <a:lnTo>
                      <a:pt x="63" y="44"/>
                    </a:lnTo>
                    <a:lnTo>
                      <a:pt x="77" y="57"/>
                    </a:lnTo>
                    <a:lnTo>
                      <a:pt x="74" y="61"/>
                    </a:lnTo>
                    <a:lnTo>
                      <a:pt x="60" y="48"/>
                    </a:lnTo>
                    <a:close/>
                    <a:moveTo>
                      <a:pt x="79" y="55"/>
                    </a:moveTo>
                    <a:lnTo>
                      <a:pt x="79" y="56"/>
                    </a:lnTo>
                    <a:lnTo>
                      <a:pt x="77" y="57"/>
                    </a:lnTo>
                    <a:lnTo>
                      <a:pt x="70" y="51"/>
                    </a:lnTo>
                    <a:lnTo>
                      <a:pt x="79" y="55"/>
                    </a:lnTo>
                    <a:close/>
                    <a:moveTo>
                      <a:pt x="62" y="46"/>
                    </a:moveTo>
                    <a:lnTo>
                      <a:pt x="65" y="40"/>
                    </a:lnTo>
                    <a:lnTo>
                      <a:pt x="82" y="49"/>
                    </a:lnTo>
                    <a:lnTo>
                      <a:pt x="79" y="55"/>
                    </a:lnTo>
                    <a:lnTo>
                      <a:pt x="62" y="46"/>
                    </a:lnTo>
                    <a:close/>
                    <a:moveTo>
                      <a:pt x="83" y="44"/>
                    </a:moveTo>
                    <a:lnTo>
                      <a:pt x="83" y="46"/>
                    </a:lnTo>
                    <a:lnTo>
                      <a:pt x="82" y="49"/>
                    </a:lnTo>
                    <a:lnTo>
                      <a:pt x="73" y="44"/>
                    </a:lnTo>
                    <a:lnTo>
                      <a:pt x="83" y="44"/>
                    </a:lnTo>
                    <a:close/>
                    <a:moveTo>
                      <a:pt x="64" y="44"/>
                    </a:moveTo>
                    <a:lnTo>
                      <a:pt x="64" y="41"/>
                    </a:lnTo>
                    <a:lnTo>
                      <a:pt x="83" y="41"/>
                    </a:lnTo>
                    <a:lnTo>
                      <a:pt x="83" y="44"/>
                    </a:lnTo>
                    <a:lnTo>
                      <a:pt x="64" y="44"/>
                    </a:lnTo>
                    <a:close/>
                    <a:moveTo>
                      <a:pt x="64" y="41"/>
                    </a:moveTo>
                    <a:lnTo>
                      <a:pt x="64" y="39"/>
                    </a:lnTo>
                    <a:lnTo>
                      <a:pt x="65" y="37"/>
                    </a:lnTo>
                    <a:lnTo>
                      <a:pt x="73" y="41"/>
                    </a:lnTo>
                    <a:lnTo>
                      <a:pt x="64" y="41"/>
                    </a:lnTo>
                    <a:close/>
                    <a:moveTo>
                      <a:pt x="65" y="37"/>
                    </a:moveTo>
                    <a:lnTo>
                      <a:pt x="68" y="31"/>
                    </a:lnTo>
                    <a:lnTo>
                      <a:pt x="85" y="39"/>
                    </a:lnTo>
                    <a:lnTo>
                      <a:pt x="82" y="45"/>
                    </a:lnTo>
                    <a:lnTo>
                      <a:pt x="65" y="37"/>
                    </a:lnTo>
                    <a:close/>
                    <a:moveTo>
                      <a:pt x="86" y="35"/>
                    </a:moveTo>
                    <a:lnTo>
                      <a:pt x="86" y="38"/>
                    </a:lnTo>
                    <a:lnTo>
                      <a:pt x="85" y="39"/>
                    </a:lnTo>
                    <a:lnTo>
                      <a:pt x="76" y="35"/>
                    </a:lnTo>
                    <a:lnTo>
                      <a:pt x="86" y="35"/>
                    </a:lnTo>
                    <a:close/>
                    <a:moveTo>
                      <a:pt x="68" y="35"/>
                    </a:moveTo>
                    <a:lnTo>
                      <a:pt x="68" y="32"/>
                    </a:lnTo>
                    <a:lnTo>
                      <a:pt x="86" y="32"/>
                    </a:lnTo>
                    <a:lnTo>
                      <a:pt x="86" y="35"/>
                    </a:lnTo>
                    <a:lnTo>
                      <a:pt x="68" y="35"/>
                    </a:lnTo>
                    <a:close/>
                    <a:moveTo>
                      <a:pt x="68" y="32"/>
                    </a:moveTo>
                    <a:lnTo>
                      <a:pt x="68" y="29"/>
                    </a:lnTo>
                    <a:lnTo>
                      <a:pt x="86" y="29"/>
                    </a:lnTo>
                    <a:lnTo>
                      <a:pt x="86" y="32"/>
                    </a:lnTo>
                    <a:lnTo>
                      <a:pt x="68" y="32"/>
                    </a:lnTo>
                    <a:close/>
                    <a:moveTo>
                      <a:pt x="68" y="29"/>
                    </a:moveTo>
                    <a:lnTo>
                      <a:pt x="68" y="22"/>
                    </a:lnTo>
                    <a:lnTo>
                      <a:pt x="86" y="22"/>
                    </a:lnTo>
                    <a:lnTo>
                      <a:pt x="86" y="29"/>
                    </a:lnTo>
                    <a:lnTo>
                      <a:pt x="68" y="29"/>
                    </a:lnTo>
                    <a:close/>
                    <a:moveTo>
                      <a:pt x="83" y="16"/>
                    </a:moveTo>
                    <a:lnTo>
                      <a:pt x="86" y="18"/>
                    </a:lnTo>
                    <a:lnTo>
                      <a:pt x="86" y="22"/>
                    </a:lnTo>
                    <a:lnTo>
                      <a:pt x="76" y="22"/>
                    </a:lnTo>
                    <a:lnTo>
                      <a:pt x="83" y="16"/>
                    </a:lnTo>
                    <a:close/>
                    <a:moveTo>
                      <a:pt x="70" y="29"/>
                    </a:moveTo>
                    <a:lnTo>
                      <a:pt x="66" y="26"/>
                    </a:lnTo>
                    <a:lnTo>
                      <a:pt x="80" y="12"/>
                    </a:lnTo>
                    <a:lnTo>
                      <a:pt x="83" y="16"/>
                    </a:lnTo>
                    <a:lnTo>
                      <a:pt x="70" y="29"/>
                    </a:lnTo>
                    <a:close/>
                    <a:moveTo>
                      <a:pt x="66" y="26"/>
                    </a:moveTo>
                    <a:lnTo>
                      <a:pt x="76" y="35"/>
                    </a:lnTo>
                    <a:lnTo>
                      <a:pt x="66" y="26"/>
                    </a:lnTo>
                    <a:lnTo>
                      <a:pt x="73" y="19"/>
                    </a:lnTo>
                    <a:lnTo>
                      <a:pt x="66" y="26"/>
                    </a:lnTo>
                    <a:close/>
                    <a:moveTo>
                      <a:pt x="66" y="26"/>
                    </a:moveTo>
                    <a:lnTo>
                      <a:pt x="63" y="22"/>
                    </a:lnTo>
                    <a:lnTo>
                      <a:pt x="77" y="9"/>
                    </a:lnTo>
                    <a:lnTo>
                      <a:pt x="80" y="12"/>
                    </a:lnTo>
                    <a:lnTo>
                      <a:pt x="66" y="26"/>
                    </a:lnTo>
                    <a:close/>
                    <a:moveTo>
                      <a:pt x="77" y="9"/>
                    </a:moveTo>
                    <a:lnTo>
                      <a:pt x="77" y="9"/>
                    </a:lnTo>
                    <a:lnTo>
                      <a:pt x="70" y="16"/>
                    </a:lnTo>
                    <a:lnTo>
                      <a:pt x="77" y="9"/>
                    </a:lnTo>
                    <a:close/>
                    <a:moveTo>
                      <a:pt x="63" y="22"/>
                    </a:moveTo>
                    <a:lnTo>
                      <a:pt x="61" y="19"/>
                    </a:lnTo>
                    <a:lnTo>
                      <a:pt x="74" y="6"/>
                    </a:lnTo>
                    <a:lnTo>
                      <a:pt x="77" y="9"/>
                    </a:lnTo>
                    <a:lnTo>
                      <a:pt x="63" y="22"/>
                    </a:lnTo>
                    <a:close/>
                    <a:moveTo>
                      <a:pt x="61" y="19"/>
                    </a:moveTo>
                    <a:lnTo>
                      <a:pt x="60" y="19"/>
                    </a:lnTo>
                    <a:lnTo>
                      <a:pt x="68" y="12"/>
                    </a:lnTo>
                    <a:lnTo>
                      <a:pt x="61" y="19"/>
                    </a:lnTo>
                    <a:close/>
                    <a:moveTo>
                      <a:pt x="60" y="19"/>
                    </a:moveTo>
                    <a:lnTo>
                      <a:pt x="58" y="17"/>
                    </a:lnTo>
                    <a:lnTo>
                      <a:pt x="71" y="2"/>
                    </a:lnTo>
                    <a:lnTo>
                      <a:pt x="74" y="6"/>
                    </a:lnTo>
                    <a:lnTo>
                      <a:pt x="60" y="19"/>
                    </a:lnTo>
                    <a:close/>
                    <a:moveTo>
                      <a:pt x="64" y="0"/>
                    </a:moveTo>
                    <a:lnTo>
                      <a:pt x="68" y="0"/>
                    </a:lnTo>
                    <a:lnTo>
                      <a:pt x="71" y="2"/>
                    </a:lnTo>
                    <a:lnTo>
                      <a:pt x="64" y="9"/>
                    </a:lnTo>
                    <a:lnTo>
                      <a:pt x="64" y="0"/>
                    </a:lnTo>
                    <a:close/>
                    <a:moveTo>
                      <a:pt x="64" y="19"/>
                    </a:moveTo>
                    <a:lnTo>
                      <a:pt x="61" y="19"/>
                    </a:lnTo>
                    <a:lnTo>
                      <a:pt x="61" y="0"/>
                    </a:lnTo>
                    <a:lnTo>
                      <a:pt x="64" y="0"/>
                    </a:lnTo>
                    <a:lnTo>
                      <a:pt x="64" y="19"/>
                    </a:lnTo>
                    <a:close/>
                    <a:moveTo>
                      <a:pt x="61" y="19"/>
                    </a:moveTo>
                    <a:lnTo>
                      <a:pt x="58" y="19"/>
                    </a:lnTo>
                    <a:lnTo>
                      <a:pt x="58" y="0"/>
                    </a:lnTo>
                    <a:lnTo>
                      <a:pt x="61" y="0"/>
                    </a:lnTo>
                    <a:lnTo>
                      <a:pt x="61" y="19"/>
                    </a:lnTo>
                    <a:close/>
                    <a:moveTo>
                      <a:pt x="58" y="19"/>
                    </a:moveTo>
                    <a:lnTo>
                      <a:pt x="51" y="19"/>
                    </a:lnTo>
                    <a:lnTo>
                      <a:pt x="51" y="0"/>
                    </a:lnTo>
                    <a:lnTo>
                      <a:pt x="58" y="0"/>
                    </a:lnTo>
                    <a:lnTo>
                      <a:pt x="58" y="19"/>
                    </a:lnTo>
                    <a:close/>
                    <a:moveTo>
                      <a:pt x="51" y="19"/>
                    </a:moveTo>
                    <a:lnTo>
                      <a:pt x="44" y="19"/>
                    </a:lnTo>
                    <a:lnTo>
                      <a:pt x="44" y="0"/>
                    </a:lnTo>
                    <a:lnTo>
                      <a:pt x="51" y="0"/>
                    </a:lnTo>
                    <a:lnTo>
                      <a:pt x="51" y="19"/>
                    </a:lnTo>
                    <a:close/>
                    <a:moveTo>
                      <a:pt x="44" y="19"/>
                    </a:moveTo>
                    <a:lnTo>
                      <a:pt x="42" y="19"/>
                    </a:lnTo>
                    <a:lnTo>
                      <a:pt x="42" y="0"/>
                    </a:lnTo>
                    <a:lnTo>
                      <a:pt x="44" y="0"/>
                    </a:lnTo>
                    <a:lnTo>
                      <a:pt x="44" y="19"/>
                    </a:lnTo>
                    <a:close/>
                    <a:moveTo>
                      <a:pt x="38" y="1"/>
                    </a:moveTo>
                    <a:lnTo>
                      <a:pt x="39" y="0"/>
                    </a:lnTo>
                    <a:lnTo>
                      <a:pt x="42" y="0"/>
                    </a:lnTo>
                    <a:lnTo>
                      <a:pt x="42" y="9"/>
                    </a:lnTo>
                    <a:lnTo>
                      <a:pt x="38" y="1"/>
                    </a:lnTo>
                    <a:close/>
                    <a:moveTo>
                      <a:pt x="45" y="18"/>
                    </a:moveTo>
                    <a:lnTo>
                      <a:pt x="40" y="21"/>
                    </a:lnTo>
                    <a:lnTo>
                      <a:pt x="31" y="5"/>
                    </a:lnTo>
                    <a:lnTo>
                      <a:pt x="38" y="1"/>
                    </a:lnTo>
                    <a:lnTo>
                      <a:pt x="45" y="18"/>
                    </a:lnTo>
                    <a:close/>
                    <a:moveTo>
                      <a:pt x="40" y="21"/>
                    </a:moveTo>
                    <a:lnTo>
                      <a:pt x="38" y="22"/>
                    </a:lnTo>
                    <a:lnTo>
                      <a:pt x="36" y="22"/>
                    </a:lnTo>
                    <a:lnTo>
                      <a:pt x="36" y="12"/>
                    </a:lnTo>
                    <a:lnTo>
                      <a:pt x="40" y="21"/>
                    </a:lnTo>
                    <a:close/>
                    <a:moveTo>
                      <a:pt x="36" y="22"/>
                    </a:moveTo>
                    <a:lnTo>
                      <a:pt x="32" y="22"/>
                    </a:lnTo>
                    <a:lnTo>
                      <a:pt x="32" y="3"/>
                    </a:lnTo>
                    <a:lnTo>
                      <a:pt x="36" y="3"/>
                    </a:lnTo>
                    <a:lnTo>
                      <a:pt x="36" y="22"/>
                    </a:lnTo>
                    <a:close/>
                    <a:moveTo>
                      <a:pt x="28" y="5"/>
                    </a:moveTo>
                    <a:lnTo>
                      <a:pt x="30" y="3"/>
                    </a:lnTo>
                    <a:lnTo>
                      <a:pt x="32" y="3"/>
                    </a:lnTo>
                    <a:lnTo>
                      <a:pt x="32" y="12"/>
                    </a:lnTo>
                    <a:lnTo>
                      <a:pt x="28" y="5"/>
                    </a:lnTo>
                    <a:close/>
                    <a:moveTo>
                      <a:pt x="37" y="21"/>
                    </a:moveTo>
                    <a:lnTo>
                      <a:pt x="30" y="24"/>
                    </a:lnTo>
                    <a:lnTo>
                      <a:pt x="21" y="7"/>
                    </a:lnTo>
                    <a:lnTo>
                      <a:pt x="28" y="5"/>
                    </a:lnTo>
                    <a:lnTo>
                      <a:pt x="37" y="21"/>
                    </a:lnTo>
                    <a:close/>
                    <a:moveTo>
                      <a:pt x="17" y="11"/>
                    </a:moveTo>
                    <a:lnTo>
                      <a:pt x="19" y="9"/>
                    </a:lnTo>
                    <a:lnTo>
                      <a:pt x="21" y="7"/>
                    </a:lnTo>
                    <a:lnTo>
                      <a:pt x="26" y="16"/>
                    </a:lnTo>
                    <a:lnTo>
                      <a:pt x="17" y="11"/>
                    </a:lnTo>
                    <a:close/>
                    <a:moveTo>
                      <a:pt x="34" y="20"/>
                    </a:moveTo>
                    <a:lnTo>
                      <a:pt x="31" y="27"/>
                    </a:lnTo>
                    <a:lnTo>
                      <a:pt x="13" y="18"/>
                    </a:lnTo>
                    <a:lnTo>
                      <a:pt x="17" y="11"/>
                    </a:lnTo>
                    <a:lnTo>
                      <a:pt x="34" y="20"/>
                    </a:lnTo>
                    <a:close/>
                    <a:moveTo>
                      <a:pt x="31" y="27"/>
                    </a:moveTo>
                    <a:lnTo>
                      <a:pt x="30" y="28"/>
                    </a:lnTo>
                    <a:lnTo>
                      <a:pt x="29" y="29"/>
                    </a:lnTo>
                    <a:lnTo>
                      <a:pt x="22" y="22"/>
                    </a:lnTo>
                    <a:lnTo>
                      <a:pt x="31" y="27"/>
                    </a:lnTo>
                    <a:close/>
                    <a:moveTo>
                      <a:pt x="29" y="29"/>
                    </a:moveTo>
                    <a:lnTo>
                      <a:pt x="26" y="32"/>
                    </a:lnTo>
                    <a:lnTo>
                      <a:pt x="12" y="19"/>
                    </a:lnTo>
                    <a:lnTo>
                      <a:pt x="16" y="16"/>
                    </a:lnTo>
                    <a:lnTo>
                      <a:pt x="29" y="29"/>
                    </a:lnTo>
                    <a:close/>
                    <a:moveTo>
                      <a:pt x="12" y="19"/>
                    </a:moveTo>
                    <a:lnTo>
                      <a:pt x="12" y="19"/>
                    </a:lnTo>
                    <a:lnTo>
                      <a:pt x="19" y="26"/>
                    </a:lnTo>
                    <a:lnTo>
                      <a:pt x="12" y="19"/>
                    </a:lnTo>
                    <a:close/>
                    <a:moveTo>
                      <a:pt x="26" y="32"/>
                    </a:moveTo>
                    <a:lnTo>
                      <a:pt x="23" y="35"/>
                    </a:lnTo>
                    <a:lnTo>
                      <a:pt x="9" y="22"/>
                    </a:lnTo>
                    <a:lnTo>
                      <a:pt x="12" y="19"/>
                    </a:lnTo>
                    <a:lnTo>
                      <a:pt x="26" y="32"/>
                    </a:lnTo>
                    <a:close/>
                    <a:moveTo>
                      <a:pt x="23" y="35"/>
                    </a:moveTo>
                    <a:lnTo>
                      <a:pt x="13" y="45"/>
                    </a:lnTo>
                    <a:lnTo>
                      <a:pt x="23" y="35"/>
                    </a:lnTo>
                    <a:lnTo>
                      <a:pt x="16" y="29"/>
                    </a:lnTo>
                    <a:lnTo>
                      <a:pt x="23" y="35"/>
                    </a:lnTo>
                    <a:close/>
                    <a:moveTo>
                      <a:pt x="23" y="35"/>
                    </a:moveTo>
                    <a:lnTo>
                      <a:pt x="20" y="39"/>
                    </a:lnTo>
                    <a:lnTo>
                      <a:pt x="6" y="26"/>
                    </a:lnTo>
                    <a:lnTo>
                      <a:pt x="9" y="22"/>
                    </a:lnTo>
                    <a:lnTo>
                      <a:pt x="23" y="35"/>
                    </a:lnTo>
                    <a:close/>
                    <a:moveTo>
                      <a:pt x="5" y="28"/>
                    </a:moveTo>
                    <a:lnTo>
                      <a:pt x="5" y="27"/>
                    </a:lnTo>
                    <a:lnTo>
                      <a:pt x="6" y="26"/>
                    </a:lnTo>
                    <a:lnTo>
                      <a:pt x="13" y="32"/>
                    </a:lnTo>
                    <a:lnTo>
                      <a:pt x="5" y="28"/>
                    </a:lnTo>
                    <a:close/>
                    <a:moveTo>
                      <a:pt x="21" y="35"/>
                    </a:moveTo>
                    <a:lnTo>
                      <a:pt x="18" y="42"/>
                    </a:lnTo>
                    <a:lnTo>
                      <a:pt x="1" y="34"/>
                    </a:lnTo>
                    <a:lnTo>
                      <a:pt x="5" y="28"/>
                    </a:lnTo>
                    <a:lnTo>
                      <a:pt x="21" y="35"/>
                    </a:lnTo>
                    <a:close/>
                    <a:moveTo>
                      <a:pt x="0" y="38"/>
                    </a:moveTo>
                    <a:lnTo>
                      <a:pt x="0" y="35"/>
                    </a:lnTo>
                    <a:lnTo>
                      <a:pt x="1" y="34"/>
                    </a:lnTo>
                    <a:lnTo>
                      <a:pt x="10" y="38"/>
                    </a:lnTo>
                    <a:lnTo>
                      <a:pt x="0" y="38"/>
                    </a:lnTo>
                    <a:close/>
                    <a:moveTo>
                      <a:pt x="19" y="38"/>
                    </a:moveTo>
                    <a:lnTo>
                      <a:pt x="19" y="41"/>
                    </a:lnTo>
                    <a:lnTo>
                      <a:pt x="0" y="41"/>
                    </a:lnTo>
                    <a:lnTo>
                      <a:pt x="0" y="38"/>
                    </a:lnTo>
                    <a:lnTo>
                      <a:pt x="19" y="38"/>
                    </a:lnTo>
                    <a:close/>
                    <a:moveTo>
                      <a:pt x="19" y="41"/>
                    </a:moveTo>
                    <a:lnTo>
                      <a:pt x="19" y="48"/>
                    </a:lnTo>
                    <a:lnTo>
                      <a:pt x="0" y="48"/>
                    </a:lnTo>
                    <a:lnTo>
                      <a:pt x="0" y="41"/>
                    </a:lnTo>
                    <a:lnTo>
                      <a:pt x="19" y="41"/>
                    </a:lnTo>
                    <a:close/>
                    <a:moveTo>
                      <a:pt x="4" y="54"/>
                    </a:moveTo>
                    <a:lnTo>
                      <a:pt x="0" y="52"/>
                    </a:lnTo>
                    <a:lnTo>
                      <a:pt x="0" y="48"/>
                    </a:lnTo>
                    <a:lnTo>
                      <a:pt x="10" y="48"/>
                    </a:lnTo>
                    <a:lnTo>
                      <a:pt x="4" y="54"/>
                    </a:lnTo>
                    <a:close/>
                    <a:moveTo>
                      <a:pt x="17" y="41"/>
                    </a:moveTo>
                    <a:lnTo>
                      <a:pt x="20" y="44"/>
                    </a:lnTo>
                    <a:lnTo>
                      <a:pt x="7" y="57"/>
                    </a:lnTo>
                    <a:lnTo>
                      <a:pt x="4" y="54"/>
                    </a:lnTo>
                    <a:lnTo>
                      <a:pt x="17" y="41"/>
                    </a:lnTo>
                    <a:close/>
                    <a:moveTo>
                      <a:pt x="20" y="44"/>
                    </a:moveTo>
                    <a:lnTo>
                      <a:pt x="22" y="46"/>
                    </a:lnTo>
                    <a:lnTo>
                      <a:pt x="22" y="51"/>
                    </a:lnTo>
                    <a:lnTo>
                      <a:pt x="13" y="51"/>
                    </a:lnTo>
                    <a:lnTo>
                      <a:pt x="20" y="44"/>
                    </a:lnTo>
                    <a:close/>
                    <a:moveTo>
                      <a:pt x="22" y="51"/>
                    </a:moveTo>
                    <a:lnTo>
                      <a:pt x="22" y="54"/>
                    </a:lnTo>
                    <a:lnTo>
                      <a:pt x="4" y="54"/>
                    </a:lnTo>
                    <a:lnTo>
                      <a:pt x="4" y="51"/>
                    </a:lnTo>
                    <a:lnTo>
                      <a:pt x="22" y="51"/>
                    </a:lnTo>
                    <a:close/>
                    <a:moveTo>
                      <a:pt x="6" y="61"/>
                    </a:moveTo>
                    <a:lnTo>
                      <a:pt x="4" y="57"/>
                    </a:lnTo>
                    <a:lnTo>
                      <a:pt x="4" y="54"/>
                    </a:lnTo>
                    <a:lnTo>
                      <a:pt x="13" y="54"/>
                    </a:lnTo>
                    <a:lnTo>
                      <a:pt x="6" y="61"/>
                    </a:lnTo>
                    <a:close/>
                    <a:moveTo>
                      <a:pt x="20" y="48"/>
                    </a:moveTo>
                    <a:lnTo>
                      <a:pt x="23" y="51"/>
                    </a:lnTo>
                    <a:lnTo>
                      <a:pt x="9" y="64"/>
                    </a:lnTo>
                    <a:lnTo>
                      <a:pt x="6" y="61"/>
                    </a:lnTo>
                    <a:lnTo>
                      <a:pt x="20" y="48"/>
                    </a:lnTo>
                    <a:close/>
                    <a:moveTo>
                      <a:pt x="23" y="51"/>
                    </a:moveTo>
                    <a:lnTo>
                      <a:pt x="13" y="41"/>
                    </a:lnTo>
                    <a:lnTo>
                      <a:pt x="23" y="51"/>
                    </a:lnTo>
                    <a:lnTo>
                      <a:pt x="16" y="57"/>
                    </a:lnTo>
                    <a:lnTo>
                      <a:pt x="23" y="51"/>
                    </a:lnTo>
                    <a:close/>
                    <a:moveTo>
                      <a:pt x="23" y="51"/>
                    </a:moveTo>
                    <a:lnTo>
                      <a:pt x="26" y="54"/>
                    </a:lnTo>
                    <a:lnTo>
                      <a:pt x="12" y="67"/>
                    </a:lnTo>
                    <a:lnTo>
                      <a:pt x="9" y="64"/>
                    </a:lnTo>
                    <a:lnTo>
                      <a:pt x="23" y="51"/>
                    </a:lnTo>
                    <a:close/>
                    <a:moveTo>
                      <a:pt x="12" y="67"/>
                    </a:moveTo>
                    <a:lnTo>
                      <a:pt x="12" y="67"/>
                    </a:lnTo>
                    <a:lnTo>
                      <a:pt x="19" y="61"/>
                    </a:lnTo>
                    <a:lnTo>
                      <a:pt x="12" y="67"/>
                    </a:lnTo>
                    <a:close/>
                    <a:moveTo>
                      <a:pt x="26" y="53"/>
                    </a:moveTo>
                    <a:lnTo>
                      <a:pt x="29" y="56"/>
                    </a:lnTo>
                    <a:lnTo>
                      <a:pt x="16" y="71"/>
                    </a:lnTo>
                    <a:lnTo>
                      <a:pt x="12" y="67"/>
                    </a:lnTo>
                    <a:lnTo>
                      <a:pt x="26" y="53"/>
                    </a:lnTo>
                    <a:close/>
                    <a:moveTo>
                      <a:pt x="22" y="73"/>
                    </a:moveTo>
                    <a:lnTo>
                      <a:pt x="19" y="73"/>
                    </a:lnTo>
                    <a:lnTo>
                      <a:pt x="16" y="71"/>
                    </a:lnTo>
                    <a:lnTo>
                      <a:pt x="22" y="63"/>
                    </a:lnTo>
                    <a:lnTo>
                      <a:pt x="22" y="73"/>
                    </a:lnTo>
                    <a:close/>
                    <a:moveTo>
                      <a:pt x="22" y="54"/>
                    </a:moveTo>
                    <a:lnTo>
                      <a:pt x="26" y="54"/>
                    </a:lnTo>
                    <a:lnTo>
                      <a:pt x="26" y="73"/>
                    </a:lnTo>
                    <a:lnTo>
                      <a:pt x="22" y="73"/>
                    </a:lnTo>
                    <a:lnTo>
                      <a:pt x="22" y="54"/>
                    </a:lnTo>
                    <a:close/>
                    <a:moveTo>
                      <a:pt x="26" y="54"/>
                    </a:moveTo>
                    <a:lnTo>
                      <a:pt x="28" y="54"/>
                    </a:lnTo>
                    <a:lnTo>
                      <a:pt x="30" y="55"/>
                    </a:lnTo>
                    <a:lnTo>
                      <a:pt x="26" y="63"/>
                    </a:lnTo>
                    <a:lnTo>
                      <a:pt x="26" y="54"/>
                    </a:lnTo>
                    <a:close/>
                    <a:moveTo>
                      <a:pt x="30" y="55"/>
                    </a:moveTo>
                    <a:lnTo>
                      <a:pt x="37" y="59"/>
                    </a:lnTo>
                    <a:lnTo>
                      <a:pt x="28" y="75"/>
                    </a:lnTo>
                    <a:lnTo>
                      <a:pt x="21" y="72"/>
                    </a:lnTo>
                    <a:lnTo>
                      <a:pt x="30" y="55"/>
                    </a:lnTo>
                    <a:close/>
                    <a:moveTo>
                      <a:pt x="32" y="76"/>
                    </a:moveTo>
                    <a:lnTo>
                      <a:pt x="30" y="76"/>
                    </a:lnTo>
                    <a:lnTo>
                      <a:pt x="28" y="75"/>
                    </a:lnTo>
                    <a:lnTo>
                      <a:pt x="32" y="66"/>
                    </a:lnTo>
                    <a:lnTo>
                      <a:pt x="32" y="76"/>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5" y="75"/>
                    </a:moveTo>
                    <a:lnTo>
                      <a:pt x="44" y="76"/>
                    </a:lnTo>
                    <a:lnTo>
                      <a:pt x="42" y="76"/>
                    </a:lnTo>
                    <a:lnTo>
                      <a:pt x="42" y="66"/>
                    </a:lnTo>
                    <a:lnTo>
                      <a:pt x="45" y="75"/>
                    </a:lnTo>
                    <a:close/>
                    <a:moveTo>
                      <a:pt x="38" y="59"/>
                    </a:moveTo>
                    <a:lnTo>
                      <a:pt x="43" y="55"/>
                    </a:lnTo>
                    <a:lnTo>
                      <a:pt x="52" y="72"/>
                    </a:lnTo>
                    <a:lnTo>
                      <a:pt x="45" y="75"/>
                    </a:lnTo>
                    <a:lnTo>
                      <a:pt x="38" y="59"/>
                    </a:lnTo>
                    <a:close/>
                    <a:moveTo>
                      <a:pt x="43" y="55"/>
                    </a:moveTo>
                    <a:lnTo>
                      <a:pt x="45" y="54"/>
                    </a:lnTo>
                    <a:lnTo>
                      <a:pt x="48" y="54"/>
                    </a:lnTo>
                    <a:lnTo>
                      <a:pt x="48" y="63"/>
                    </a:lnTo>
                    <a:lnTo>
                      <a:pt x="43" y="55"/>
                    </a:lnTo>
                    <a:close/>
                    <a:moveTo>
                      <a:pt x="48" y="54"/>
                    </a:moveTo>
                    <a:lnTo>
                      <a:pt x="51" y="54"/>
                    </a:lnTo>
                    <a:lnTo>
                      <a:pt x="51" y="73"/>
                    </a:lnTo>
                    <a:lnTo>
                      <a:pt x="48" y="73"/>
                    </a:lnTo>
                    <a:lnTo>
                      <a:pt x="48" y="54"/>
                    </a:lnTo>
                    <a:close/>
                    <a:moveTo>
                      <a:pt x="55" y="72"/>
                    </a:moveTo>
                    <a:lnTo>
                      <a:pt x="53" y="73"/>
                    </a:lnTo>
                    <a:lnTo>
                      <a:pt x="51" y="73"/>
                    </a:lnTo>
                    <a:lnTo>
                      <a:pt x="51" y="63"/>
                    </a:lnTo>
                    <a:lnTo>
                      <a:pt x="55" y="72"/>
                    </a:lnTo>
                    <a:close/>
                    <a:moveTo>
                      <a:pt x="47" y="55"/>
                    </a:moveTo>
                    <a:lnTo>
                      <a:pt x="53"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1" name="Freeform 748">
                <a:extLst>
                  <a:ext uri="{FF2B5EF4-FFF2-40B4-BE49-F238E27FC236}">
                    <a16:creationId xmlns:a16="http://schemas.microsoft.com/office/drawing/2014/main" id="{818FB29E-B26F-449D-940A-8376CE8DFD78}"/>
                  </a:ext>
                </a:extLst>
              </p:cNvPr>
              <p:cNvSpPr>
                <a:spLocks/>
              </p:cNvSpPr>
              <p:nvPr/>
            </p:nvSpPr>
            <p:spPr bwMode="auto">
              <a:xfrm>
                <a:off x="3071" y="2338"/>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1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0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3 h 58"/>
                  <a:gd name="T60" fmla="*/ 0 w 66"/>
                  <a:gd name="T61" fmla="*/ 3 h 58"/>
                  <a:gd name="T62" fmla="*/ 0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7" y="54"/>
                    </a:moveTo>
                    <a:lnTo>
                      <a:pt x="51" y="51"/>
                    </a:lnTo>
                    <a:lnTo>
                      <a:pt x="54" y="45"/>
                    </a:lnTo>
                    <a:lnTo>
                      <a:pt x="59" y="42"/>
                    </a:lnTo>
                    <a:lnTo>
                      <a:pt x="59" y="39"/>
                    </a:lnTo>
                    <a:lnTo>
                      <a:pt x="63" y="36"/>
                    </a:lnTo>
                    <a:lnTo>
                      <a:pt x="66" y="29"/>
                    </a:lnTo>
                    <a:lnTo>
                      <a:pt x="66" y="26"/>
                    </a:lnTo>
                    <a:lnTo>
                      <a:pt x="66" y="20"/>
                    </a:lnTo>
                    <a:lnTo>
                      <a:pt x="66" y="17"/>
                    </a:lnTo>
                    <a:lnTo>
                      <a:pt x="63" y="13"/>
                    </a:lnTo>
                    <a:lnTo>
                      <a:pt x="59" y="10"/>
                    </a:lnTo>
                    <a:lnTo>
                      <a:pt x="57" y="7"/>
                    </a:lnTo>
                    <a:lnTo>
                      <a:pt x="54" y="4"/>
                    </a:lnTo>
                    <a:lnTo>
                      <a:pt x="51" y="4"/>
                    </a:lnTo>
                    <a:lnTo>
                      <a:pt x="44" y="0"/>
                    </a:lnTo>
                    <a:lnTo>
                      <a:pt x="41" y="0"/>
                    </a:lnTo>
                    <a:lnTo>
                      <a:pt x="34" y="4"/>
                    </a:lnTo>
                    <a:lnTo>
                      <a:pt x="31" y="4"/>
                    </a:lnTo>
                    <a:lnTo>
                      <a:pt x="25" y="4"/>
                    </a:lnTo>
                    <a:lnTo>
                      <a:pt x="19" y="7"/>
                    </a:lnTo>
                    <a:lnTo>
                      <a:pt x="15" y="10"/>
                    </a:lnTo>
                    <a:lnTo>
                      <a:pt x="12" y="13"/>
                    </a:lnTo>
                    <a:lnTo>
                      <a:pt x="5" y="20"/>
                    </a:lnTo>
                    <a:lnTo>
                      <a:pt x="3" y="23"/>
                    </a:lnTo>
                    <a:lnTo>
                      <a:pt x="3" y="26"/>
                    </a:lnTo>
                    <a:lnTo>
                      <a:pt x="0" y="32"/>
                    </a:lnTo>
                    <a:lnTo>
                      <a:pt x="0" y="36"/>
                    </a:lnTo>
                    <a:lnTo>
                      <a:pt x="0" y="39"/>
                    </a:lnTo>
                    <a:lnTo>
                      <a:pt x="0" y="45"/>
                    </a:lnTo>
                    <a:lnTo>
                      <a:pt x="3" y="49"/>
                    </a:lnTo>
                    <a:lnTo>
                      <a:pt x="5" y="51"/>
                    </a:lnTo>
                    <a:lnTo>
                      <a:pt x="9" y="54"/>
                    </a:lnTo>
                    <a:lnTo>
                      <a:pt x="12" y="58"/>
                    </a:lnTo>
                    <a:lnTo>
                      <a:pt x="15" y="58"/>
                    </a:lnTo>
                    <a:lnTo>
                      <a:pt x="22" y="58"/>
                    </a:lnTo>
                    <a:lnTo>
                      <a:pt x="25" y="58"/>
                    </a:lnTo>
                    <a:lnTo>
                      <a:pt x="31" y="58"/>
                    </a:lnTo>
                    <a:lnTo>
                      <a:pt x="34" y="58"/>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2" name="Freeform 749">
                <a:extLst>
                  <a:ext uri="{FF2B5EF4-FFF2-40B4-BE49-F238E27FC236}">
                    <a16:creationId xmlns:a16="http://schemas.microsoft.com/office/drawing/2014/main" id="{9D29EEF7-9404-4151-B834-FF231F535DE3}"/>
                  </a:ext>
                </a:extLst>
              </p:cNvPr>
              <p:cNvSpPr>
                <a:spLocks noEditPoints="1"/>
              </p:cNvSpPr>
              <p:nvPr/>
            </p:nvSpPr>
            <p:spPr bwMode="auto">
              <a:xfrm>
                <a:off x="3069" y="2336"/>
                <a:ext cx="21" cy="19"/>
              </a:xfrm>
              <a:custGeom>
                <a:avLst/>
                <a:gdLst>
                  <a:gd name="T0" fmla="*/ 4 w 86"/>
                  <a:gd name="T1" fmla="*/ 4 h 76"/>
                  <a:gd name="T2" fmla="*/ 3 w 86"/>
                  <a:gd name="T3" fmla="*/ 3 h 76"/>
                  <a:gd name="T4" fmla="*/ 4 w 86"/>
                  <a:gd name="T5" fmla="*/ 3 h 76"/>
                  <a:gd name="T6" fmla="*/ 4 w 86"/>
                  <a:gd name="T7" fmla="*/ 4 h 76"/>
                  <a:gd name="T8" fmla="*/ 5 w 86"/>
                  <a:gd name="T9" fmla="*/ 3 h 76"/>
                  <a:gd name="T10" fmla="*/ 4 w 86"/>
                  <a:gd name="T11" fmla="*/ 3 h 76"/>
                  <a:gd name="T12" fmla="*/ 4 w 86"/>
                  <a:gd name="T13" fmla="*/ 3 h 76"/>
                  <a:gd name="T14" fmla="*/ 5 w 86"/>
                  <a:gd name="T15" fmla="*/ 3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4 w 86"/>
                  <a:gd name="T37" fmla="*/ 1 h 76"/>
                  <a:gd name="T38" fmla="*/ 4 w 86"/>
                  <a:gd name="T39" fmla="*/ 0 h 76"/>
                  <a:gd name="T40" fmla="*/ 4 w 86"/>
                  <a:gd name="T41" fmla="*/ 2 h 76"/>
                  <a:gd name="T42" fmla="*/ 3 w 86"/>
                  <a:gd name="T43" fmla="*/ 1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1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1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0 w 86"/>
                  <a:gd name="T87" fmla="*/ 4 h 76"/>
                  <a:gd name="T88" fmla="*/ 1 w 86"/>
                  <a:gd name="T89" fmla="*/ 3 h 76"/>
                  <a:gd name="T90" fmla="*/ 1 w 86"/>
                  <a:gd name="T91" fmla="*/ 3 h 76"/>
                  <a:gd name="T92" fmla="*/ 1 w 86"/>
                  <a:gd name="T93" fmla="*/ 4 h 76"/>
                  <a:gd name="T94" fmla="*/ 1 w 86"/>
                  <a:gd name="T95" fmla="*/ 5 h 76"/>
                  <a:gd name="T96" fmla="*/ 1 w 86"/>
                  <a:gd name="T97" fmla="*/ 4 h 76"/>
                  <a:gd name="T98" fmla="*/ 1 w 86"/>
                  <a:gd name="T99" fmla="*/ 4 h 76"/>
                  <a:gd name="T100" fmla="*/ 2 w 86"/>
                  <a:gd name="T101" fmla="*/ 4 h 76"/>
                  <a:gd name="T102" fmla="*/ 2 w 86"/>
                  <a:gd name="T103" fmla="*/ 4 h 76"/>
                  <a:gd name="T104" fmla="*/ 3 w 86"/>
                  <a:gd name="T105" fmla="*/ 5 h 76"/>
                  <a:gd name="T106" fmla="*/ 3 w 86"/>
                  <a:gd name="T107" fmla="*/ 4 h 76"/>
                  <a:gd name="T108" fmla="*/ 2 w 86"/>
                  <a:gd name="T109" fmla="*/ 4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7"/>
                    </a:moveTo>
                    <a:lnTo>
                      <a:pt x="54" y="53"/>
                    </a:lnTo>
                    <a:lnTo>
                      <a:pt x="67" y="68"/>
                    </a:lnTo>
                    <a:lnTo>
                      <a:pt x="64" y="70"/>
                    </a:lnTo>
                    <a:lnTo>
                      <a:pt x="51" y="57"/>
                    </a:lnTo>
                    <a:close/>
                    <a:moveTo>
                      <a:pt x="69" y="64"/>
                    </a:moveTo>
                    <a:lnTo>
                      <a:pt x="68" y="67"/>
                    </a:lnTo>
                    <a:lnTo>
                      <a:pt x="67" y="68"/>
                    </a:lnTo>
                    <a:lnTo>
                      <a:pt x="61" y="60"/>
                    </a:lnTo>
                    <a:lnTo>
                      <a:pt x="69" y="64"/>
                    </a:lnTo>
                    <a:close/>
                    <a:moveTo>
                      <a:pt x="52" y="57"/>
                    </a:moveTo>
                    <a:lnTo>
                      <a:pt x="55" y="50"/>
                    </a:lnTo>
                    <a:lnTo>
                      <a:pt x="72" y="59"/>
                    </a:lnTo>
                    <a:lnTo>
                      <a:pt x="69" y="64"/>
                    </a:lnTo>
                    <a:lnTo>
                      <a:pt x="52" y="57"/>
                    </a:lnTo>
                    <a:close/>
                    <a:moveTo>
                      <a:pt x="55" y="50"/>
                    </a:moveTo>
                    <a:lnTo>
                      <a:pt x="56" y="47"/>
                    </a:lnTo>
                    <a:lnTo>
                      <a:pt x="60" y="46"/>
                    </a:lnTo>
                    <a:lnTo>
                      <a:pt x="64" y="54"/>
                    </a:lnTo>
                    <a:lnTo>
                      <a:pt x="55" y="50"/>
                    </a:lnTo>
                    <a:close/>
                    <a:moveTo>
                      <a:pt x="60" y="46"/>
                    </a:moveTo>
                    <a:lnTo>
                      <a:pt x="66" y="42"/>
                    </a:lnTo>
                    <a:lnTo>
                      <a:pt x="74" y="60"/>
                    </a:lnTo>
                    <a:lnTo>
                      <a:pt x="67" y="62"/>
                    </a:lnTo>
                    <a:lnTo>
                      <a:pt x="60" y="46"/>
                    </a:lnTo>
                    <a:close/>
                    <a:moveTo>
                      <a:pt x="79" y="51"/>
                    </a:moveTo>
                    <a:lnTo>
                      <a:pt x="79" y="57"/>
                    </a:lnTo>
                    <a:lnTo>
                      <a:pt x="74" y="60"/>
                    </a:lnTo>
                    <a:lnTo>
                      <a:pt x="69" y="51"/>
                    </a:lnTo>
                    <a:lnTo>
                      <a:pt x="79" y="51"/>
                    </a:lnTo>
                    <a:close/>
                    <a:moveTo>
                      <a:pt x="61" y="51"/>
                    </a:moveTo>
                    <a:lnTo>
                      <a:pt x="61" y="48"/>
                    </a:lnTo>
                    <a:lnTo>
                      <a:pt x="79" y="48"/>
                    </a:lnTo>
                    <a:lnTo>
                      <a:pt x="79" y="51"/>
                    </a:lnTo>
                    <a:lnTo>
                      <a:pt x="61" y="51"/>
                    </a:lnTo>
                    <a:close/>
                    <a:moveTo>
                      <a:pt x="61" y="48"/>
                    </a:moveTo>
                    <a:lnTo>
                      <a:pt x="61" y="43"/>
                    </a:lnTo>
                    <a:lnTo>
                      <a:pt x="63" y="41"/>
                    </a:lnTo>
                    <a:lnTo>
                      <a:pt x="69" y="48"/>
                    </a:lnTo>
                    <a:lnTo>
                      <a:pt x="61" y="48"/>
                    </a:lnTo>
                    <a:close/>
                    <a:moveTo>
                      <a:pt x="63" y="41"/>
                    </a:moveTo>
                    <a:lnTo>
                      <a:pt x="66" y="38"/>
                    </a:lnTo>
                    <a:lnTo>
                      <a:pt x="79" y="51"/>
                    </a:lnTo>
                    <a:lnTo>
                      <a:pt x="77" y="54"/>
                    </a:lnTo>
                    <a:lnTo>
                      <a:pt x="63" y="41"/>
                    </a:lnTo>
                    <a:close/>
                    <a:moveTo>
                      <a:pt x="82" y="49"/>
                    </a:moveTo>
                    <a:lnTo>
                      <a:pt x="80" y="50"/>
                    </a:lnTo>
                    <a:lnTo>
                      <a:pt x="79" y="51"/>
                    </a:lnTo>
                    <a:lnTo>
                      <a:pt x="73" y="45"/>
                    </a:lnTo>
                    <a:lnTo>
                      <a:pt x="82" y="49"/>
                    </a:lnTo>
                    <a:close/>
                    <a:moveTo>
                      <a:pt x="65" y="40"/>
                    </a:moveTo>
                    <a:lnTo>
                      <a:pt x="67" y="33"/>
                    </a:lnTo>
                    <a:lnTo>
                      <a:pt x="85" y="42"/>
                    </a:lnTo>
                    <a:lnTo>
                      <a:pt x="82" y="49"/>
                    </a:lnTo>
                    <a:lnTo>
                      <a:pt x="65" y="40"/>
                    </a:lnTo>
                    <a:close/>
                    <a:moveTo>
                      <a:pt x="86" y="38"/>
                    </a:moveTo>
                    <a:lnTo>
                      <a:pt x="86" y="40"/>
                    </a:lnTo>
                    <a:lnTo>
                      <a:pt x="85" y="42"/>
                    </a:lnTo>
                    <a:lnTo>
                      <a:pt x="76" y="38"/>
                    </a:lnTo>
                    <a:lnTo>
                      <a:pt x="86" y="38"/>
                    </a:lnTo>
                    <a:close/>
                    <a:moveTo>
                      <a:pt x="67" y="38"/>
                    </a:moveTo>
                    <a:lnTo>
                      <a:pt x="67" y="35"/>
                    </a:lnTo>
                    <a:lnTo>
                      <a:pt x="86" y="35"/>
                    </a:lnTo>
                    <a:lnTo>
                      <a:pt x="86" y="38"/>
                    </a:lnTo>
                    <a:lnTo>
                      <a:pt x="67" y="38"/>
                    </a:lnTo>
                    <a:close/>
                    <a:moveTo>
                      <a:pt x="67" y="35"/>
                    </a:moveTo>
                    <a:lnTo>
                      <a:pt x="67" y="29"/>
                    </a:lnTo>
                    <a:lnTo>
                      <a:pt x="86" y="29"/>
                    </a:lnTo>
                    <a:lnTo>
                      <a:pt x="86" y="35"/>
                    </a:lnTo>
                    <a:lnTo>
                      <a:pt x="67" y="35"/>
                    </a:lnTo>
                    <a:close/>
                    <a:moveTo>
                      <a:pt x="67" y="29"/>
                    </a:moveTo>
                    <a:lnTo>
                      <a:pt x="67" y="26"/>
                    </a:lnTo>
                    <a:lnTo>
                      <a:pt x="86" y="26"/>
                    </a:lnTo>
                    <a:lnTo>
                      <a:pt x="86" y="29"/>
                    </a:lnTo>
                    <a:lnTo>
                      <a:pt x="67" y="29"/>
                    </a:lnTo>
                    <a:close/>
                    <a:moveTo>
                      <a:pt x="83" y="19"/>
                    </a:moveTo>
                    <a:lnTo>
                      <a:pt x="86" y="21"/>
                    </a:lnTo>
                    <a:lnTo>
                      <a:pt x="86" y="26"/>
                    </a:lnTo>
                    <a:lnTo>
                      <a:pt x="76" y="26"/>
                    </a:lnTo>
                    <a:lnTo>
                      <a:pt x="83" y="19"/>
                    </a:lnTo>
                    <a:close/>
                    <a:moveTo>
                      <a:pt x="69" y="32"/>
                    </a:moveTo>
                    <a:lnTo>
                      <a:pt x="66" y="29"/>
                    </a:lnTo>
                    <a:lnTo>
                      <a:pt x="79" y="16"/>
                    </a:lnTo>
                    <a:lnTo>
                      <a:pt x="83" y="19"/>
                    </a:lnTo>
                    <a:lnTo>
                      <a:pt x="69" y="32"/>
                    </a:lnTo>
                    <a:close/>
                    <a:moveTo>
                      <a:pt x="66" y="29"/>
                    </a:moveTo>
                    <a:lnTo>
                      <a:pt x="76" y="39"/>
                    </a:lnTo>
                    <a:lnTo>
                      <a:pt x="66" y="29"/>
                    </a:lnTo>
                    <a:lnTo>
                      <a:pt x="73" y="22"/>
                    </a:lnTo>
                    <a:lnTo>
                      <a:pt x="66" y="29"/>
                    </a:lnTo>
                    <a:close/>
                    <a:moveTo>
                      <a:pt x="66" y="29"/>
                    </a:moveTo>
                    <a:lnTo>
                      <a:pt x="63" y="26"/>
                    </a:lnTo>
                    <a:lnTo>
                      <a:pt x="77" y="13"/>
                    </a:lnTo>
                    <a:lnTo>
                      <a:pt x="79" y="16"/>
                    </a:lnTo>
                    <a:lnTo>
                      <a:pt x="66" y="29"/>
                    </a:lnTo>
                    <a:close/>
                    <a:moveTo>
                      <a:pt x="76" y="13"/>
                    </a:moveTo>
                    <a:lnTo>
                      <a:pt x="77" y="13"/>
                    </a:lnTo>
                    <a:lnTo>
                      <a:pt x="69" y="19"/>
                    </a:lnTo>
                    <a:lnTo>
                      <a:pt x="76" y="13"/>
                    </a:lnTo>
                    <a:close/>
                    <a:moveTo>
                      <a:pt x="63" y="26"/>
                    </a:moveTo>
                    <a:lnTo>
                      <a:pt x="60" y="22"/>
                    </a:lnTo>
                    <a:lnTo>
                      <a:pt x="74" y="9"/>
                    </a:lnTo>
                    <a:lnTo>
                      <a:pt x="76" y="13"/>
                    </a:lnTo>
                    <a:lnTo>
                      <a:pt x="63" y="26"/>
                    </a:lnTo>
                    <a:close/>
                    <a:moveTo>
                      <a:pt x="60" y="22"/>
                    </a:moveTo>
                    <a:lnTo>
                      <a:pt x="60" y="22"/>
                    </a:lnTo>
                    <a:lnTo>
                      <a:pt x="67" y="16"/>
                    </a:lnTo>
                    <a:lnTo>
                      <a:pt x="60" y="22"/>
                    </a:lnTo>
                    <a:close/>
                    <a:moveTo>
                      <a:pt x="60" y="22"/>
                    </a:moveTo>
                    <a:lnTo>
                      <a:pt x="57" y="19"/>
                    </a:lnTo>
                    <a:lnTo>
                      <a:pt x="71" y="6"/>
                    </a:lnTo>
                    <a:lnTo>
                      <a:pt x="74" y="9"/>
                    </a:lnTo>
                    <a:lnTo>
                      <a:pt x="60" y="22"/>
                    </a:lnTo>
                    <a:close/>
                    <a:moveTo>
                      <a:pt x="64" y="4"/>
                    </a:moveTo>
                    <a:lnTo>
                      <a:pt x="67" y="4"/>
                    </a:lnTo>
                    <a:lnTo>
                      <a:pt x="71" y="6"/>
                    </a:lnTo>
                    <a:lnTo>
                      <a:pt x="64" y="13"/>
                    </a:lnTo>
                    <a:lnTo>
                      <a:pt x="64" y="4"/>
                    </a:lnTo>
                    <a:close/>
                    <a:moveTo>
                      <a:pt x="64" y="22"/>
                    </a:moveTo>
                    <a:lnTo>
                      <a:pt x="61" y="22"/>
                    </a:lnTo>
                    <a:lnTo>
                      <a:pt x="61" y="4"/>
                    </a:lnTo>
                    <a:lnTo>
                      <a:pt x="64" y="4"/>
                    </a:lnTo>
                    <a:lnTo>
                      <a:pt x="64" y="22"/>
                    </a:lnTo>
                    <a:close/>
                    <a:moveTo>
                      <a:pt x="61" y="22"/>
                    </a:moveTo>
                    <a:lnTo>
                      <a:pt x="58" y="22"/>
                    </a:lnTo>
                    <a:lnTo>
                      <a:pt x="56" y="21"/>
                    </a:lnTo>
                    <a:lnTo>
                      <a:pt x="61" y="13"/>
                    </a:lnTo>
                    <a:lnTo>
                      <a:pt x="61" y="22"/>
                    </a:lnTo>
                    <a:close/>
                    <a:moveTo>
                      <a:pt x="56" y="21"/>
                    </a:moveTo>
                    <a:lnTo>
                      <a:pt x="50" y="18"/>
                    </a:lnTo>
                    <a:lnTo>
                      <a:pt x="58" y="2"/>
                    </a:lnTo>
                    <a:lnTo>
                      <a:pt x="65" y="4"/>
                    </a:lnTo>
                    <a:lnTo>
                      <a:pt x="56" y="21"/>
                    </a:lnTo>
                    <a:close/>
                    <a:moveTo>
                      <a:pt x="54" y="0"/>
                    </a:moveTo>
                    <a:lnTo>
                      <a:pt x="56" y="0"/>
                    </a:lnTo>
                    <a:lnTo>
                      <a:pt x="58" y="2"/>
                    </a:lnTo>
                    <a:lnTo>
                      <a:pt x="54" y="9"/>
                    </a:lnTo>
                    <a:lnTo>
                      <a:pt x="54" y="0"/>
                    </a:lnTo>
                    <a:close/>
                    <a:moveTo>
                      <a:pt x="54" y="19"/>
                    </a:moveTo>
                    <a:lnTo>
                      <a:pt x="51" y="19"/>
                    </a:lnTo>
                    <a:lnTo>
                      <a:pt x="51" y="0"/>
                    </a:lnTo>
                    <a:lnTo>
                      <a:pt x="54" y="0"/>
                    </a:lnTo>
                    <a:lnTo>
                      <a:pt x="54" y="19"/>
                    </a:lnTo>
                    <a:close/>
                    <a:moveTo>
                      <a:pt x="46" y="2"/>
                    </a:moveTo>
                    <a:lnTo>
                      <a:pt x="49" y="0"/>
                    </a:lnTo>
                    <a:lnTo>
                      <a:pt x="51" y="0"/>
                    </a:lnTo>
                    <a:lnTo>
                      <a:pt x="51" y="9"/>
                    </a:lnTo>
                    <a:lnTo>
                      <a:pt x="46" y="2"/>
                    </a:lnTo>
                    <a:close/>
                    <a:moveTo>
                      <a:pt x="55" y="18"/>
                    </a:moveTo>
                    <a:lnTo>
                      <a:pt x="49" y="21"/>
                    </a:lnTo>
                    <a:lnTo>
                      <a:pt x="41" y="4"/>
                    </a:lnTo>
                    <a:lnTo>
                      <a:pt x="46" y="2"/>
                    </a:lnTo>
                    <a:lnTo>
                      <a:pt x="55" y="18"/>
                    </a:lnTo>
                    <a:close/>
                    <a:moveTo>
                      <a:pt x="49" y="21"/>
                    </a:moveTo>
                    <a:lnTo>
                      <a:pt x="46" y="22"/>
                    </a:lnTo>
                    <a:lnTo>
                      <a:pt x="44" y="22"/>
                    </a:lnTo>
                    <a:lnTo>
                      <a:pt x="44" y="13"/>
                    </a:lnTo>
                    <a:lnTo>
                      <a:pt x="49" y="21"/>
                    </a:lnTo>
                    <a:close/>
                    <a:moveTo>
                      <a:pt x="44" y="22"/>
                    </a:moveTo>
                    <a:lnTo>
                      <a:pt x="41" y="22"/>
                    </a:lnTo>
                    <a:lnTo>
                      <a:pt x="41" y="4"/>
                    </a:lnTo>
                    <a:lnTo>
                      <a:pt x="44" y="4"/>
                    </a:lnTo>
                    <a:lnTo>
                      <a:pt x="44" y="22"/>
                    </a:lnTo>
                    <a:close/>
                    <a:moveTo>
                      <a:pt x="41" y="22"/>
                    </a:moveTo>
                    <a:lnTo>
                      <a:pt x="35" y="22"/>
                    </a:lnTo>
                    <a:lnTo>
                      <a:pt x="35" y="4"/>
                    </a:lnTo>
                    <a:lnTo>
                      <a:pt x="41" y="4"/>
                    </a:lnTo>
                    <a:lnTo>
                      <a:pt x="41" y="22"/>
                    </a:lnTo>
                    <a:close/>
                    <a:moveTo>
                      <a:pt x="31" y="4"/>
                    </a:moveTo>
                    <a:lnTo>
                      <a:pt x="33" y="4"/>
                    </a:lnTo>
                    <a:lnTo>
                      <a:pt x="35" y="4"/>
                    </a:lnTo>
                    <a:lnTo>
                      <a:pt x="35" y="13"/>
                    </a:lnTo>
                    <a:lnTo>
                      <a:pt x="31" y="4"/>
                    </a:lnTo>
                    <a:close/>
                    <a:moveTo>
                      <a:pt x="40" y="21"/>
                    </a:moveTo>
                    <a:lnTo>
                      <a:pt x="33" y="25"/>
                    </a:lnTo>
                    <a:lnTo>
                      <a:pt x="24" y="7"/>
                    </a:lnTo>
                    <a:lnTo>
                      <a:pt x="31" y="4"/>
                    </a:lnTo>
                    <a:lnTo>
                      <a:pt x="40" y="21"/>
                    </a:lnTo>
                    <a:close/>
                    <a:moveTo>
                      <a:pt x="22" y="9"/>
                    </a:moveTo>
                    <a:lnTo>
                      <a:pt x="23" y="8"/>
                    </a:lnTo>
                    <a:lnTo>
                      <a:pt x="24" y="7"/>
                    </a:lnTo>
                    <a:lnTo>
                      <a:pt x="29" y="16"/>
                    </a:lnTo>
                    <a:lnTo>
                      <a:pt x="22" y="9"/>
                    </a:lnTo>
                    <a:close/>
                    <a:moveTo>
                      <a:pt x="35" y="22"/>
                    </a:moveTo>
                    <a:lnTo>
                      <a:pt x="32" y="26"/>
                    </a:lnTo>
                    <a:lnTo>
                      <a:pt x="19" y="13"/>
                    </a:lnTo>
                    <a:lnTo>
                      <a:pt x="22" y="9"/>
                    </a:lnTo>
                    <a:lnTo>
                      <a:pt x="35" y="22"/>
                    </a:lnTo>
                    <a:close/>
                    <a:moveTo>
                      <a:pt x="19" y="13"/>
                    </a:moveTo>
                    <a:lnTo>
                      <a:pt x="19" y="13"/>
                    </a:lnTo>
                    <a:lnTo>
                      <a:pt x="25" y="19"/>
                    </a:lnTo>
                    <a:lnTo>
                      <a:pt x="19" y="13"/>
                    </a:lnTo>
                    <a:close/>
                    <a:moveTo>
                      <a:pt x="32" y="26"/>
                    </a:moveTo>
                    <a:lnTo>
                      <a:pt x="29" y="29"/>
                    </a:lnTo>
                    <a:lnTo>
                      <a:pt x="15" y="16"/>
                    </a:lnTo>
                    <a:lnTo>
                      <a:pt x="19" y="13"/>
                    </a:lnTo>
                    <a:lnTo>
                      <a:pt x="32" y="26"/>
                    </a:lnTo>
                    <a:close/>
                    <a:moveTo>
                      <a:pt x="29" y="29"/>
                    </a:moveTo>
                    <a:lnTo>
                      <a:pt x="29" y="29"/>
                    </a:lnTo>
                    <a:lnTo>
                      <a:pt x="22" y="22"/>
                    </a:lnTo>
                    <a:lnTo>
                      <a:pt x="29" y="29"/>
                    </a:lnTo>
                    <a:close/>
                    <a:moveTo>
                      <a:pt x="29" y="29"/>
                    </a:moveTo>
                    <a:lnTo>
                      <a:pt x="22" y="36"/>
                    </a:lnTo>
                    <a:lnTo>
                      <a:pt x="9" y="22"/>
                    </a:lnTo>
                    <a:lnTo>
                      <a:pt x="15" y="16"/>
                    </a:lnTo>
                    <a:lnTo>
                      <a:pt x="29" y="29"/>
                    </a:lnTo>
                    <a:close/>
                    <a:moveTo>
                      <a:pt x="9" y="22"/>
                    </a:moveTo>
                    <a:lnTo>
                      <a:pt x="9" y="22"/>
                    </a:lnTo>
                    <a:lnTo>
                      <a:pt x="15" y="29"/>
                    </a:lnTo>
                    <a:lnTo>
                      <a:pt x="9" y="22"/>
                    </a:lnTo>
                    <a:close/>
                    <a:moveTo>
                      <a:pt x="23" y="36"/>
                    </a:moveTo>
                    <a:lnTo>
                      <a:pt x="20" y="39"/>
                    </a:lnTo>
                    <a:lnTo>
                      <a:pt x="6" y="25"/>
                    </a:lnTo>
                    <a:lnTo>
                      <a:pt x="9" y="22"/>
                    </a:lnTo>
                    <a:lnTo>
                      <a:pt x="23" y="36"/>
                    </a:lnTo>
                    <a:close/>
                    <a:moveTo>
                      <a:pt x="3" y="32"/>
                    </a:moveTo>
                    <a:lnTo>
                      <a:pt x="3" y="28"/>
                    </a:lnTo>
                    <a:lnTo>
                      <a:pt x="6" y="25"/>
                    </a:lnTo>
                    <a:lnTo>
                      <a:pt x="13" y="32"/>
                    </a:lnTo>
                    <a:lnTo>
                      <a:pt x="3" y="32"/>
                    </a:lnTo>
                    <a:close/>
                    <a:moveTo>
                      <a:pt x="22" y="32"/>
                    </a:moveTo>
                    <a:lnTo>
                      <a:pt x="22" y="35"/>
                    </a:lnTo>
                    <a:lnTo>
                      <a:pt x="3" y="35"/>
                    </a:lnTo>
                    <a:lnTo>
                      <a:pt x="3" y="32"/>
                    </a:lnTo>
                    <a:lnTo>
                      <a:pt x="22" y="32"/>
                    </a:lnTo>
                    <a:close/>
                    <a:moveTo>
                      <a:pt x="22" y="35"/>
                    </a:moveTo>
                    <a:lnTo>
                      <a:pt x="22" y="37"/>
                    </a:lnTo>
                    <a:lnTo>
                      <a:pt x="21" y="39"/>
                    </a:lnTo>
                    <a:lnTo>
                      <a:pt x="13" y="35"/>
                    </a:lnTo>
                    <a:lnTo>
                      <a:pt x="22" y="35"/>
                    </a:lnTo>
                    <a:close/>
                    <a:moveTo>
                      <a:pt x="21" y="39"/>
                    </a:moveTo>
                    <a:lnTo>
                      <a:pt x="18" y="46"/>
                    </a:lnTo>
                    <a:lnTo>
                      <a:pt x="1" y="37"/>
                    </a:lnTo>
                    <a:lnTo>
                      <a:pt x="4" y="31"/>
                    </a:lnTo>
                    <a:lnTo>
                      <a:pt x="21" y="39"/>
                    </a:lnTo>
                    <a:close/>
                    <a:moveTo>
                      <a:pt x="0" y="41"/>
                    </a:moveTo>
                    <a:lnTo>
                      <a:pt x="0" y="39"/>
                    </a:lnTo>
                    <a:lnTo>
                      <a:pt x="1" y="37"/>
                    </a:lnTo>
                    <a:lnTo>
                      <a:pt x="10" y="41"/>
                    </a:lnTo>
                    <a:lnTo>
                      <a:pt x="0" y="41"/>
                    </a:lnTo>
                    <a:close/>
                    <a:moveTo>
                      <a:pt x="19" y="41"/>
                    </a:moveTo>
                    <a:lnTo>
                      <a:pt x="19" y="45"/>
                    </a:lnTo>
                    <a:lnTo>
                      <a:pt x="0" y="45"/>
                    </a:lnTo>
                    <a:lnTo>
                      <a:pt x="0" y="41"/>
                    </a:lnTo>
                    <a:lnTo>
                      <a:pt x="19" y="41"/>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1"/>
                    </a:moveTo>
                    <a:lnTo>
                      <a:pt x="0" y="58"/>
                    </a:lnTo>
                    <a:lnTo>
                      <a:pt x="0" y="54"/>
                    </a:lnTo>
                    <a:lnTo>
                      <a:pt x="10" y="54"/>
                    </a:lnTo>
                    <a:lnTo>
                      <a:pt x="3" y="61"/>
                    </a:lnTo>
                    <a:close/>
                    <a:moveTo>
                      <a:pt x="17" y="48"/>
                    </a:moveTo>
                    <a:lnTo>
                      <a:pt x="20" y="51"/>
                    </a:lnTo>
                    <a:lnTo>
                      <a:pt x="6" y="64"/>
                    </a:lnTo>
                    <a:lnTo>
                      <a:pt x="3" y="61"/>
                    </a:lnTo>
                    <a:lnTo>
                      <a:pt x="17" y="48"/>
                    </a:lnTo>
                    <a:close/>
                    <a:moveTo>
                      <a:pt x="6" y="64"/>
                    </a:moveTo>
                    <a:lnTo>
                      <a:pt x="15" y="73"/>
                    </a:lnTo>
                    <a:lnTo>
                      <a:pt x="6" y="64"/>
                    </a:lnTo>
                    <a:lnTo>
                      <a:pt x="13" y="58"/>
                    </a:lnTo>
                    <a:lnTo>
                      <a:pt x="6" y="64"/>
                    </a:lnTo>
                    <a:close/>
                    <a:moveTo>
                      <a:pt x="20" y="50"/>
                    </a:moveTo>
                    <a:lnTo>
                      <a:pt x="23" y="53"/>
                    </a:lnTo>
                    <a:lnTo>
                      <a:pt x="9" y="68"/>
                    </a:lnTo>
                    <a:lnTo>
                      <a:pt x="6" y="64"/>
                    </a:lnTo>
                    <a:lnTo>
                      <a:pt x="20" y="50"/>
                    </a:lnTo>
                    <a:close/>
                    <a:moveTo>
                      <a:pt x="23" y="53"/>
                    </a:moveTo>
                    <a:lnTo>
                      <a:pt x="25" y="57"/>
                    </a:lnTo>
                    <a:lnTo>
                      <a:pt x="12" y="70"/>
                    </a:lnTo>
                    <a:lnTo>
                      <a:pt x="9" y="68"/>
                    </a:lnTo>
                    <a:lnTo>
                      <a:pt x="23" y="53"/>
                    </a:lnTo>
                    <a:close/>
                    <a:moveTo>
                      <a:pt x="25" y="57"/>
                    </a:moveTo>
                    <a:lnTo>
                      <a:pt x="29" y="60"/>
                    </a:lnTo>
                    <a:lnTo>
                      <a:pt x="15" y="73"/>
                    </a:lnTo>
                    <a:lnTo>
                      <a:pt x="12" y="70"/>
                    </a:lnTo>
                    <a:lnTo>
                      <a:pt x="25" y="57"/>
                    </a:lnTo>
                    <a:close/>
                    <a:moveTo>
                      <a:pt x="22" y="76"/>
                    </a:moveTo>
                    <a:lnTo>
                      <a:pt x="19" y="76"/>
                    </a:lnTo>
                    <a:lnTo>
                      <a:pt x="15" y="73"/>
                    </a:lnTo>
                    <a:lnTo>
                      <a:pt x="22" y="67"/>
                    </a:lnTo>
                    <a:lnTo>
                      <a:pt x="22" y="76"/>
                    </a:lnTo>
                    <a:close/>
                    <a:moveTo>
                      <a:pt x="22" y="58"/>
                    </a:moveTo>
                    <a:lnTo>
                      <a:pt x="25" y="58"/>
                    </a:lnTo>
                    <a:lnTo>
                      <a:pt x="25" y="76"/>
                    </a:lnTo>
                    <a:lnTo>
                      <a:pt x="22" y="76"/>
                    </a:lnTo>
                    <a:lnTo>
                      <a:pt x="22" y="58"/>
                    </a:lnTo>
                    <a:close/>
                    <a:moveTo>
                      <a:pt x="25" y="58"/>
                    </a:moveTo>
                    <a:lnTo>
                      <a:pt x="32" y="58"/>
                    </a:lnTo>
                    <a:lnTo>
                      <a:pt x="32" y="76"/>
                    </a:lnTo>
                    <a:lnTo>
                      <a:pt x="25" y="76"/>
                    </a:lnTo>
                    <a:lnTo>
                      <a:pt x="25" y="58"/>
                    </a:lnTo>
                    <a:close/>
                    <a:moveTo>
                      <a:pt x="32" y="58"/>
                    </a:moveTo>
                    <a:lnTo>
                      <a:pt x="35" y="58"/>
                    </a:lnTo>
                    <a:lnTo>
                      <a:pt x="35" y="76"/>
                    </a:lnTo>
                    <a:lnTo>
                      <a:pt x="32" y="76"/>
                    </a:lnTo>
                    <a:lnTo>
                      <a:pt x="32" y="58"/>
                    </a:lnTo>
                    <a:close/>
                    <a:moveTo>
                      <a:pt x="35" y="58"/>
                    </a:moveTo>
                    <a:lnTo>
                      <a:pt x="41" y="58"/>
                    </a:lnTo>
                    <a:lnTo>
                      <a:pt x="41" y="76"/>
                    </a:lnTo>
                    <a:lnTo>
                      <a:pt x="35" y="76"/>
                    </a:lnTo>
                    <a:lnTo>
                      <a:pt x="35" y="58"/>
                    </a:lnTo>
                    <a:close/>
                    <a:moveTo>
                      <a:pt x="41" y="58"/>
                    </a:moveTo>
                    <a:lnTo>
                      <a:pt x="44" y="58"/>
                    </a:lnTo>
                    <a:lnTo>
                      <a:pt x="44" y="76"/>
                    </a:lnTo>
                    <a:lnTo>
                      <a:pt x="41" y="76"/>
                    </a:lnTo>
                    <a:lnTo>
                      <a:pt x="41" y="58"/>
                    </a:lnTo>
                    <a:close/>
                    <a:moveTo>
                      <a:pt x="49" y="75"/>
                    </a:moveTo>
                    <a:lnTo>
                      <a:pt x="46" y="76"/>
                    </a:lnTo>
                    <a:lnTo>
                      <a:pt x="44" y="76"/>
                    </a:lnTo>
                    <a:lnTo>
                      <a:pt x="44" y="67"/>
                    </a:lnTo>
                    <a:lnTo>
                      <a:pt x="49" y="75"/>
                    </a:lnTo>
                    <a:close/>
                    <a:moveTo>
                      <a:pt x="41" y="58"/>
                    </a:moveTo>
                    <a:lnTo>
                      <a:pt x="46" y="56"/>
                    </a:lnTo>
                    <a:lnTo>
                      <a:pt x="55" y="72"/>
                    </a:lnTo>
                    <a:lnTo>
                      <a:pt x="49" y="75"/>
                    </a:lnTo>
                    <a:lnTo>
                      <a:pt x="41" y="58"/>
                    </a:lnTo>
                    <a:close/>
                    <a:moveTo>
                      <a:pt x="46" y="56"/>
                    </a:moveTo>
                    <a:lnTo>
                      <a:pt x="49" y="54"/>
                    </a:lnTo>
                    <a:lnTo>
                      <a:pt x="51" y="54"/>
                    </a:lnTo>
                    <a:lnTo>
                      <a:pt x="51" y="63"/>
                    </a:lnTo>
                    <a:lnTo>
                      <a:pt x="46" y="56"/>
                    </a:lnTo>
                    <a:close/>
                    <a:moveTo>
                      <a:pt x="51" y="54"/>
                    </a:moveTo>
                    <a:lnTo>
                      <a:pt x="57" y="54"/>
                    </a:lnTo>
                    <a:lnTo>
                      <a:pt x="57" y="73"/>
                    </a:lnTo>
                    <a:lnTo>
                      <a:pt x="51" y="73"/>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3" name="Freeform 750">
                <a:extLst>
                  <a:ext uri="{FF2B5EF4-FFF2-40B4-BE49-F238E27FC236}">
                    <a16:creationId xmlns:a16="http://schemas.microsoft.com/office/drawing/2014/main" id="{414DE746-01AF-44EA-90E2-1E9BDA01922F}"/>
                  </a:ext>
                </a:extLst>
              </p:cNvPr>
              <p:cNvSpPr>
                <a:spLocks/>
              </p:cNvSpPr>
              <p:nvPr/>
            </p:nvSpPr>
            <p:spPr bwMode="auto">
              <a:xfrm>
                <a:off x="3121" y="2314"/>
                <a:ext cx="17" cy="15"/>
              </a:xfrm>
              <a:custGeom>
                <a:avLst/>
                <a:gdLst>
                  <a:gd name="T0" fmla="*/ 3 w 68"/>
                  <a:gd name="T1" fmla="*/ 3 h 58"/>
                  <a:gd name="T2" fmla="*/ 3 w 68"/>
                  <a:gd name="T3" fmla="*/ 3 h 58"/>
                  <a:gd name="T4" fmla="*/ 4 w 68"/>
                  <a:gd name="T5" fmla="*/ 3 h 58"/>
                  <a:gd name="T6" fmla="*/ 4 w 68"/>
                  <a:gd name="T7" fmla="*/ 3 h 58"/>
                  <a:gd name="T8" fmla="*/ 4 w 68"/>
                  <a:gd name="T9" fmla="*/ 2 h 58"/>
                  <a:gd name="T10" fmla="*/ 4 w 68"/>
                  <a:gd name="T11" fmla="*/ 2 h 58"/>
                  <a:gd name="T12" fmla="*/ 4 w 68"/>
                  <a:gd name="T13" fmla="*/ 2 h 58"/>
                  <a:gd name="T14" fmla="*/ 4 w 68"/>
                  <a:gd name="T15" fmla="*/ 2 h 58"/>
                  <a:gd name="T16" fmla="*/ 4 w 68"/>
                  <a:gd name="T17" fmla="*/ 1 h 58"/>
                  <a:gd name="T18" fmla="*/ 4 w 68"/>
                  <a:gd name="T19" fmla="*/ 1 h 58"/>
                  <a:gd name="T20" fmla="*/ 4 w 68"/>
                  <a:gd name="T21" fmla="*/ 1 h 58"/>
                  <a:gd name="T22" fmla="*/ 4 w 68"/>
                  <a:gd name="T23" fmla="*/ 1 h 58"/>
                  <a:gd name="T24" fmla="*/ 4 w 68"/>
                  <a:gd name="T25" fmla="*/ 0 h 58"/>
                  <a:gd name="T26" fmla="*/ 4 w 68"/>
                  <a:gd name="T27" fmla="*/ 0 h 58"/>
                  <a:gd name="T28" fmla="*/ 3 w 68"/>
                  <a:gd name="T29" fmla="*/ 0 h 58"/>
                  <a:gd name="T30" fmla="*/ 3 w 68"/>
                  <a:gd name="T31" fmla="*/ 0 h 58"/>
                  <a:gd name="T32" fmla="*/ 3 w 68"/>
                  <a:gd name="T33" fmla="*/ 0 h 58"/>
                  <a:gd name="T34" fmla="*/ 2 w 68"/>
                  <a:gd name="T35" fmla="*/ 0 h 58"/>
                  <a:gd name="T36" fmla="*/ 2 w 68"/>
                  <a:gd name="T37" fmla="*/ 0 h 58"/>
                  <a:gd name="T38" fmla="*/ 2 w 68"/>
                  <a:gd name="T39" fmla="*/ 0 h 58"/>
                  <a:gd name="T40" fmla="*/ 1 w 68"/>
                  <a:gd name="T41" fmla="*/ 0 h 58"/>
                  <a:gd name="T42" fmla="*/ 1 w 68"/>
                  <a:gd name="T43" fmla="*/ 1 h 58"/>
                  <a:gd name="T44" fmla="*/ 1 w 68"/>
                  <a:gd name="T45" fmla="*/ 1 h 58"/>
                  <a:gd name="T46" fmla="*/ 1 w 68"/>
                  <a:gd name="T47" fmla="*/ 1 h 58"/>
                  <a:gd name="T48" fmla="*/ 0 w 68"/>
                  <a:gd name="T49" fmla="*/ 1 h 58"/>
                  <a:gd name="T50" fmla="*/ 0 w 68"/>
                  <a:gd name="T51" fmla="*/ 2 h 58"/>
                  <a:gd name="T52" fmla="*/ 0 w 68"/>
                  <a:gd name="T53" fmla="*/ 2 h 58"/>
                  <a:gd name="T54" fmla="*/ 0 w 68"/>
                  <a:gd name="T55" fmla="*/ 2 h 58"/>
                  <a:gd name="T56" fmla="*/ 0 w 68"/>
                  <a:gd name="T57" fmla="*/ 3 h 58"/>
                  <a:gd name="T58" fmla="*/ 0 w 68"/>
                  <a:gd name="T59" fmla="*/ 3 h 58"/>
                  <a:gd name="T60" fmla="*/ 0 w 68"/>
                  <a:gd name="T61" fmla="*/ 3 h 58"/>
                  <a:gd name="T62" fmla="*/ 0 w 68"/>
                  <a:gd name="T63" fmla="*/ 3 h 58"/>
                  <a:gd name="T64" fmla="*/ 1 w 68"/>
                  <a:gd name="T65" fmla="*/ 3 h 58"/>
                  <a:gd name="T66" fmla="*/ 1 w 68"/>
                  <a:gd name="T67" fmla="*/ 4 h 58"/>
                  <a:gd name="T68" fmla="*/ 1 w 68"/>
                  <a:gd name="T69" fmla="*/ 4 h 58"/>
                  <a:gd name="T70" fmla="*/ 1 w 68"/>
                  <a:gd name="T71" fmla="*/ 4 h 58"/>
                  <a:gd name="T72" fmla="*/ 2 w 68"/>
                  <a:gd name="T73" fmla="*/ 4 h 58"/>
                  <a:gd name="T74" fmla="*/ 2 w 68"/>
                  <a:gd name="T75" fmla="*/ 4 h 58"/>
                  <a:gd name="T76" fmla="*/ 2 w 68"/>
                  <a:gd name="T77" fmla="*/ 4 h 58"/>
                  <a:gd name="T78" fmla="*/ 3 w 68"/>
                  <a:gd name="T79" fmla="*/ 4 h 58"/>
                  <a:gd name="T80" fmla="*/ 3 w 68"/>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8"/>
                  <a:gd name="T125" fmla="*/ 68 w 68"/>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8">
                    <a:moveTo>
                      <a:pt x="46" y="51"/>
                    </a:moveTo>
                    <a:lnTo>
                      <a:pt x="51" y="48"/>
                    </a:lnTo>
                    <a:lnTo>
                      <a:pt x="54" y="45"/>
                    </a:lnTo>
                    <a:lnTo>
                      <a:pt x="58" y="38"/>
                    </a:lnTo>
                    <a:lnTo>
                      <a:pt x="61" y="36"/>
                    </a:lnTo>
                    <a:lnTo>
                      <a:pt x="64" y="32"/>
                    </a:lnTo>
                    <a:lnTo>
                      <a:pt x="64" y="26"/>
                    </a:lnTo>
                    <a:lnTo>
                      <a:pt x="68" y="22"/>
                    </a:lnTo>
                    <a:lnTo>
                      <a:pt x="68" y="19"/>
                    </a:lnTo>
                    <a:lnTo>
                      <a:pt x="64" y="13"/>
                    </a:lnTo>
                    <a:lnTo>
                      <a:pt x="64" y="10"/>
                    </a:lnTo>
                    <a:lnTo>
                      <a:pt x="61" y="7"/>
                    </a:lnTo>
                    <a:lnTo>
                      <a:pt x="58" y="4"/>
                    </a:lnTo>
                    <a:lnTo>
                      <a:pt x="54" y="0"/>
                    </a:lnTo>
                    <a:lnTo>
                      <a:pt x="51" y="0"/>
                    </a:lnTo>
                    <a:lnTo>
                      <a:pt x="46" y="0"/>
                    </a:lnTo>
                    <a:lnTo>
                      <a:pt x="42" y="0"/>
                    </a:lnTo>
                    <a:lnTo>
                      <a:pt x="36" y="0"/>
                    </a:lnTo>
                    <a:lnTo>
                      <a:pt x="29" y="0"/>
                    </a:lnTo>
                    <a:lnTo>
                      <a:pt x="26" y="4"/>
                    </a:lnTo>
                    <a:lnTo>
                      <a:pt x="20" y="4"/>
                    </a:lnTo>
                    <a:lnTo>
                      <a:pt x="17" y="7"/>
                    </a:lnTo>
                    <a:lnTo>
                      <a:pt x="10" y="13"/>
                    </a:lnTo>
                    <a:lnTo>
                      <a:pt x="7" y="16"/>
                    </a:lnTo>
                    <a:lnTo>
                      <a:pt x="4" y="19"/>
                    </a:lnTo>
                    <a:lnTo>
                      <a:pt x="4" y="22"/>
                    </a:lnTo>
                    <a:lnTo>
                      <a:pt x="0" y="29"/>
                    </a:lnTo>
                    <a:lnTo>
                      <a:pt x="0" y="32"/>
                    </a:lnTo>
                    <a:lnTo>
                      <a:pt x="0" y="38"/>
                    </a:lnTo>
                    <a:lnTo>
                      <a:pt x="0" y="41"/>
                    </a:lnTo>
                    <a:lnTo>
                      <a:pt x="4" y="45"/>
                    </a:lnTo>
                    <a:lnTo>
                      <a:pt x="4" y="48"/>
                    </a:lnTo>
                    <a:lnTo>
                      <a:pt x="7" y="51"/>
                    </a:lnTo>
                    <a:lnTo>
                      <a:pt x="14" y="54"/>
                    </a:lnTo>
                    <a:lnTo>
                      <a:pt x="17" y="54"/>
                    </a:lnTo>
                    <a:lnTo>
                      <a:pt x="20" y="58"/>
                    </a:lnTo>
                    <a:lnTo>
                      <a:pt x="26" y="58"/>
                    </a:lnTo>
                    <a:lnTo>
                      <a:pt x="32"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4" name="Freeform 751">
                <a:extLst>
                  <a:ext uri="{FF2B5EF4-FFF2-40B4-BE49-F238E27FC236}">
                    <a16:creationId xmlns:a16="http://schemas.microsoft.com/office/drawing/2014/main" id="{2DEB7632-0017-412F-8D0D-449A0241CC76}"/>
                  </a:ext>
                </a:extLst>
              </p:cNvPr>
              <p:cNvSpPr>
                <a:spLocks noEditPoints="1"/>
              </p:cNvSpPr>
              <p:nvPr/>
            </p:nvSpPr>
            <p:spPr bwMode="auto">
              <a:xfrm>
                <a:off x="3119" y="2311"/>
                <a:ext cx="21" cy="20"/>
              </a:xfrm>
              <a:custGeom>
                <a:avLst/>
                <a:gdLst>
                  <a:gd name="T0" fmla="*/ 4 w 85"/>
                  <a:gd name="T1" fmla="*/ 4 h 80"/>
                  <a:gd name="T2" fmla="*/ 3 w 85"/>
                  <a:gd name="T3" fmla="*/ 3 h 80"/>
                  <a:gd name="T4" fmla="*/ 4 w 85"/>
                  <a:gd name="T5" fmla="*/ 4 h 80"/>
                  <a:gd name="T6" fmla="*/ 4 w 85"/>
                  <a:gd name="T7" fmla="*/ 4 h 80"/>
                  <a:gd name="T8" fmla="*/ 3 w 85"/>
                  <a:gd name="T9" fmla="*/ 3 h 80"/>
                  <a:gd name="T10" fmla="*/ 5 w 85"/>
                  <a:gd name="T11" fmla="*/ 4 h 80"/>
                  <a:gd name="T12" fmla="*/ 4 w 85"/>
                  <a:gd name="T13" fmla="*/ 3 h 80"/>
                  <a:gd name="T14" fmla="*/ 5 w 85"/>
                  <a:gd name="T15" fmla="*/ 3 h 80"/>
                  <a:gd name="T16" fmla="*/ 5 w 85"/>
                  <a:gd name="T17" fmla="*/ 3 h 80"/>
                  <a:gd name="T18" fmla="*/ 4 w 85"/>
                  <a:gd name="T19" fmla="*/ 3 h 80"/>
                  <a:gd name="T20" fmla="*/ 5 w 85"/>
                  <a:gd name="T21" fmla="*/ 2 h 80"/>
                  <a:gd name="T22" fmla="*/ 4 w 85"/>
                  <a:gd name="T23" fmla="*/ 2 h 80"/>
                  <a:gd name="T24" fmla="*/ 5 w 85"/>
                  <a:gd name="T25" fmla="*/ 2 h 80"/>
                  <a:gd name="T26" fmla="*/ 5 w 85"/>
                  <a:gd name="T27" fmla="*/ 2 h 80"/>
                  <a:gd name="T28" fmla="*/ 4 w 85"/>
                  <a:gd name="T29" fmla="*/ 2 h 80"/>
                  <a:gd name="T30" fmla="*/ 5 w 85"/>
                  <a:gd name="T31" fmla="*/ 1 h 80"/>
                  <a:gd name="T32" fmla="*/ 4 w 85"/>
                  <a:gd name="T33" fmla="*/ 2 h 80"/>
                  <a:gd name="T34" fmla="*/ 4 w 85"/>
                  <a:gd name="T35" fmla="*/ 2 h 80"/>
                  <a:gd name="T36" fmla="*/ 5 w 85"/>
                  <a:gd name="T37" fmla="*/ 1 h 80"/>
                  <a:gd name="T38" fmla="*/ 4 w 85"/>
                  <a:gd name="T39" fmla="*/ 1 h 80"/>
                  <a:gd name="T40" fmla="*/ 4 w 85"/>
                  <a:gd name="T41" fmla="*/ 0 h 80"/>
                  <a:gd name="T42" fmla="*/ 4 w 85"/>
                  <a:gd name="T43" fmla="*/ 2 h 80"/>
                  <a:gd name="T44" fmla="*/ 3 w 85"/>
                  <a:gd name="T45" fmla="*/ 0 h 80"/>
                  <a:gd name="T46" fmla="*/ 3 w 85"/>
                  <a:gd name="T47" fmla="*/ 0 h 80"/>
                  <a:gd name="T48" fmla="*/ 3 w 85"/>
                  <a:gd name="T49" fmla="*/ 2 h 80"/>
                  <a:gd name="T50" fmla="*/ 2 w 85"/>
                  <a:gd name="T51" fmla="*/ 1 h 80"/>
                  <a:gd name="T52" fmla="*/ 2 w 85"/>
                  <a:gd name="T53" fmla="*/ 2 h 80"/>
                  <a:gd name="T54" fmla="*/ 2 w 85"/>
                  <a:gd name="T55" fmla="*/ 2 h 80"/>
                  <a:gd name="T56" fmla="*/ 2 w 85"/>
                  <a:gd name="T57" fmla="*/ 1 h 80"/>
                  <a:gd name="T58" fmla="*/ 1 w 85"/>
                  <a:gd name="T59" fmla="*/ 1 h 80"/>
                  <a:gd name="T60" fmla="*/ 2 w 85"/>
                  <a:gd name="T61" fmla="*/ 2 h 80"/>
                  <a:gd name="T62" fmla="*/ 1 w 85"/>
                  <a:gd name="T63" fmla="*/ 2 h 80"/>
                  <a:gd name="T64" fmla="*/ 1 w 85"/>
                  <a:gd name="T65" fmla="*/ 1 h 80"/>
                  <a:gd name="T66" fmla="*/ 1 w 85"/>
                  <a:gd name="T67" fmla="*/ 1 h 80"/>
                  <a:gd name="T68" fmla="*/ 1 w 85"/>
                  <a:gd name="T69" fmla="*/ 2 h 80"/>
                  <a:gd name="T70" fmla="*/ 0 w 85"/>
                  <a:gd name="T71" fmla="*/ 2 h 80"/>
                  <a:gd name="T72" fmla="*/ 1 w 85"/>
                  <a:gd name="T73" fmla="*/ 2 h 80"/>
                  <a:gd name="T74" fmla="*/ 1 w 85"/>
                  <a:gd name="T75" fmla="*/ 3 h 80"/>
                  <a:gd name="T76" fmla="*/ 0 w 85"/>
                  <a:gd name="T77" fmla="*/ 2 h 80"/>
                  <a:gd name="T78" fmla="*/ 0 w 85"/>
                  <a:gd name="T79" fmla="*/ 3 h 80"/>
                  <a:gd name="T80" fmla="*/ 1 w 85"/>
                  <a:gd name="T81" fmla="*/ 3 h 80"/>
                  <a:gd name="T82" fmla="*/ 1 w 85"/>
                  <a:gd name="T83" fmla="*/ 4 h 80"/>
                  <a:gd name="T84" fmla="*/ 0 w 85"/>
                  <a:gd name="T85" fmla="*/ 4 h 80"/>
                  <a:gd name="T86" fmla="*/ 0 w 85"/>
                  <a:gd name="T87" fmla="*/ 4 h 80"/>
                  <a:gd name="T88" fmla="*/ 1 w 85"/>
                  <a:gd name="T89" fmla="*/ 3 h 80"/>
                  <a:gd name="T90" fmla="*/ 0 w 85"/>
                  <a:gd name="T91" fmla="*/ 4 h 80"/>
                  <a:gd name="T92" fmla="*/ 1 w 85"/>
                  <a:gd name="T93" fmla="*/ 4 h 80"/>
                  <a:gd name="T94" fmla="*/ 0 w 85"/>
                  <a:gd name="T95" fmla="*/ 5 h 80"/>
                  <a:gd name="T96" fmla="*/ 1 w 85"/>
                  <a:gd name="T97" fmla="*/ 5 h 80"/>
                  <a:gd name="T98" fmla="*/ 1 w 85"/>
                  <a:gd name="T99" fmla="*/ 5 h 80"/>
                  <a:gd name="T100" fmla="*/ 1 w 85"/>
                  <a:gd name="T101" fmla="*/ 4 h 80"/>
                  <a:gd name="T102" fmla="*/ 2 w 85"/>
                  <a:gd name="T103" fmla="*/ 4 h 80"/>
                  <a:gd name="T104" fmla="*/ 1 w 85"/>
                  <a:gd name="T105" fmla="*/ 5 h 80"/>
                  <a:gd name="T106" fmla="*/ 2 w 85"/>
                  <a:gd name="T107" fmla="*/ 5 h 80"/>
                  <a:gd name="T108" fmla="*/ 2 w 85"/>
                  <a:gd name="T109" fmla="*/ 4 h 80"/>
                  <a:gd name="T110" fmla="*/ 2 w 85"/>
                  <a:gd name="T111" fmla="*/ 4 h 80"/>
                  <a:gd name="T112" fmla="*/ 2 w 85"/>
                  <a:gd name="T113" fmla="*/ 4 h 80"/>
                  <a:gd name="T114" fmla="*/ 3 w 85"/>
                  <a:gd name="T115" fmla="*/ 5 h 80"/>
                  <a:gd name="T116" fmla="*/ 3 w 85"/>
                  <a:gd name="T117" fmla="*/ 4 h 80"/>
                  <a:gd name="T118" fmla="*/ 3 w 85"/>
                  <a:gd name="T119" fmla="*/ 4 h 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5"/>
                  <a:gd name="T181" fmla="*/ 0 h 80"/>
                  <a:gd name="T182" fmla="*/ 85 w 85"/>
                  <a:gd name="T183" fmla="*/ 80 h 8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5" h="80">
                    <a:moveTo>
                      <a:pt x="49" y="55"/>
                    </a:moveTo>
                    <a:lnTo>
                      <a:pt x="56" y="52"/>
                    </a:lnTo>
                    <a:lnTo>
                      <a:pt x="64" y="70"/>
                    </a:lnTo>
                    <a:lnTo>
                      <a:pt x="57" y="73"/>
                    </a:lnTo>
                    <a:lnTo>
                      <a:pt x="49" y="55"/>
                    </a:lnTo>
                    <a:close/>
                    <a:moveTo>
                      <a:pt x="66" y="67"/>
                    </a:moveTo>
                    <a:lnTo>
                      <a:pt x="65" y="69"/>
                    </a:lnTo>
                    <a:lnTo>
                      <a:pt x="64" y="70"/>
                    </a:lnTo>
                    <a:lnTo>
                      <a:pt x="59" y="61"/>
                    </a:lnTo>
                    <a:lnTo>
                      <a:pt x="66" y="67"/>
                    </a:lnTo>
                    <a:close/>
                    <a:moveTo>
                      <a:pt x="53" y="54"/>
                    </a:moveTo>
                    <a:lnTo>
                      <a:pt x="56" y="51"/>
                    </a:lnTo>
                    <a:lnTo>
                      <a:pt x="69" y="64"/>
                    </a:lnTo>
                    <a:lnTo>
                      <a:pt x="66" y="67"/>
                    </a:lnTo>
                    <a:lnTo>
                      <a:pt x="53" y="54"/>
                    </a:lnTo>
                    <a:close/>
                    <a:moveTo>
                      <a:pt x="71" y="62"/>
                    </a:moveTo>
                    <a:lnTo>
                      <a:pt x="70" y="63"/>
                    </a:lnTo>
                    <a:lnTo>
                      <a:pt x="69" y="64"/>
                    </a:lnTo>
                    <a:lnTo>
                      <a:pt x="62" y="58"/>
                    </a:lnTo>
                    <a:lnTo>
                      <a:pt x="71" y="62"/>
                    </a:lnTo>
                    <a:close/>
                    <a:moveTo>
                      <a:pt x="55" y="53"/>
                    </a:moveTo>
                    <a:lnTo>
                      <a:pt x="57" y="48"/>
                    </a:lnTo>
                    <a:lnTo>
                      <a:pt x="75" y="55"/>
                    </a:lnTo>
                    <a:lnTo>
                      <a:pt x="71" y="62"/>
                    </a:lnTo>
                    <a:lnTo>
                      <a:pt x="55" y="53"/>
                    </a:lnTo>
                    <a:close/>
                    <a:moveTo>
                      <a:pt x="57" y="48"/>
                    </a:moveTo>
                    <a:lnTo>
                      <a:pt x="58" y="45"/>
                    </a:lnTo>
                    <a:lnTo>
                      <a:pt x="59" y="44"/>
                    </a:lnTo>
                    <a:lnTo>
                      <a:pt x="66" y="51"/>
                    </a:lnTo>
                    <a:lnTo>
                      <a:pt x="57" y="48"/>
                    </a:lnTo>
                    <a:close/>
                    <a:moveTo>
                      <a:pt x="59" y="44"/>
                    </a:moveTo>
                    <a:lnTo>
                      <a:pt x="62" y="41"/>
                    </a:lnTo>
                    <a:lnTo>
                      <a:pt x="76" y="55"/>
                    </a:lnTo>
                    <a:lnTo>
                      <a:pt x="72" y="59"/>
                    </a:lnTo>
                    <a:lnTo>
                      <a:pt x="59" y="44"/>
                    </a:lnTo>
                    <a:close/>
                    <a:moveTo>
                      <a:pt x="76" y="55"/>
                    </a:moveTo>
                    <a:lnTo>
                      <a:pt x="66" y="64"/>
                    </a:lnTo>
                    <a:lnTo>
                      <a:pt x="76" y="55"/>
                    </a:lnTo>
                    <a:lnTo>
                      <a:pt x="69" y="49"/>
                    </a:lnTo>
                    <a:lnTo>
                      <a:pt x="76" y="55"/>
                    </a:lnTo>
                    <a:close/>
                    <a:moveTo>
                      <a:pt x="62" y="41"/>
                    </a:moveTo>
                    <a:lnTo>
                      <a:pt x="66" y="39"/>
                    </a:lnTo>
                    <a:lnTo>
                      <a:pt x="79" y="52"/>
                    </a:lnTo>
                    <a:lnTo>
                      <a:pt x="76" y="55"/>
                    </a:lnTo>
                    <a:lnTo>
                      <a:pt x="62" y="41"/>
                    </a:lnTo>
                    <a:close/>
                    <a:moveTo>
                      <a:pt x="82" y="45"/>
                    </a:moveTo>
                    <a:lnTo>
                      <a:pt x="82" y="49"/>
                    </a:lnTo>
                    <a:lnTo>
                      <a:pt x="79" y="52"/>
                    </a:lnTo>
                    <a:lnTo>
                      <a:pt x="72" y="45"/>
                    </a:lnTo>
                    <a:lnTo>
                      <a:pt x="82" y="45"/>
                    </a:lnTo>
                    <a:close/>
                    <a:moveTo>
                      <a:pt x="62" y="45"/>
                    </a:moveTo>
                    <a:lnTo>
                      <a:pt x="62" y="39"/>
                    </a:lnTo>
                    <a:lnTo>
                      <a:pt x="82" y="39"/>
                    </a:lnTo>
                    <a:lnTo>
                      <a:pt x="82" y="45"/>
                    </a:lnTo>
                    <a:lnTo>
                      <a:pt x="62" y="45"/>
                    </a:lnTo>
                    <a:close/>
                    <a:moveTo>
                      <a:pt x="62" y="39"/>
                    </a:moveTo>
                    <a:lnTo>
                      <a:pt x="62" y="34"/>
                    </a:lnTo>
                    <a:lnTo>
                      <a:pt x="66" y="32"/>
                    </a:lnTo>
                    <a:lnTo>
                      <a:pt x="72" y="39"/>
                    </a:lnTo>
                    <a:lnTo>
                      <a:pt x="62" y="39"/>
                    </a:lnTo>
                    <a:close/>
                    <a:moveTo>
                      <a:pt x="66" y="32"/>
                    </a:moveTo>
                    <a:lnTo>
                      <a:pt x="69" y="29"/>
                    </a:lnTo>
                    <a:lnTo>
                      <a:pt x="82" y="42"/>
                    </a:lnTo>
                    <a:lnTo>
                      <a:pt x="79" y="45"/>
                    </a:lnTo>
                    <a:lnTo>
                      <a:pt x="66" y="32"/>
                    </a:lnTo>
                    <a:close/>
                    <a:moveTo>
                      <a:pt x="85" y="35"/>
                    </a:moveTo>
                    <a:lnTo>
                      <a:pt x="85" y="40"/>
                    </a:lnTo>
                    <a:lnTo>
                      <a:pt x="82" y="42"/>
                    </a:lnTo>
                    <a:lnTo>
                      <a:pt x="76" y="35"/>
                    </a:lnTo>
                    <a:lnTo>
                      <a:pt x="85" y="35"/>
                    </a:lnTo>
                    <a:close/>
                    <a:moveTo>
                      <a:pt x="66" y="35"/>
                    </a:moveTo>
                    <a:lnTo>
                      <a:pt x="66" y="32"/>
                    </a:lnTo>
                    <a:lnTo>
                      <a:pt x="85" y="32"/>
                    </a:lnTo>
                    <a:lnTo>
                      <a:pt x="85" y="35"/>
                    </a:lnTo>
                    <a:lnTo>
                      <a:pt x="66" y="35"/>
                    </a:lnTo>
                    <a:close/>
                    <a:moveTo>
                      <a:pt x="85" y="28"/>
                    </a:moveTo>
                    <a:lnTo>
                      <a:pt x="85" y="30"/>
                    </a:lnTo>
                    <a:lnTo>
                      <a:pt x="85" y="32"/>
                    </a:lnTo>
                    <a:lnTo>
                      <a:pt x="76" y="32"/>
                    </a:lnTo>
                    <a:lnTo>
                      <a:pt x="85" y="28"/>
                    </a:lnTo>
                    <a:close/>
                    <a:moveTo>
                      <a:pt x="67" y="37"/>
                    </a:moveTo>
                    <a:lnTo>
                      <a:pt x="64" y="30"/>
                    </a:lnTo>
                    <a:lnTo>
                      <a:pt x="81" y="22"/>
                    </a:lnTo>
                    <a:lnTo>
                      <a:pt x="85" y="28"/>
                    </a:lnTo>
                    <a:lnTo>
                      <a:pt x="67" y="37"/>
                    </a:lnTo>
                    <a:close/>
                    <a:moveTo>
                      <a:pt x="64" y="30"/>
                    </a:moveTo>
                    <a:lnTo>
                      <a:pt x="62" y="28"/>
                    </a:lnTo>
                    <a:lnTo>
                      <a:pt x="62" y="26"/>
                    </a:lnTo>
                    <a:lnTo>
                      <a:pt x="72" y="26"/>
                    </a:lnTo>
                    <a:lnTo>
                      <a:pt x="64" y="30"/>
                    </a:lnTo>
                    <a:close/>
                    <a:moveTo>
                      <a:pt x="62" y="26"/>
                    </a:moveTo>
                    <a:lnTo>
                      <a:pt x="62" y="23"/>
                    </a:lnTo>
                    <a:lnTo>
                      <a:pt x="82" y="23"/>
                    </a:lnTo>
                    <a:lnTo>
                      <a:pt x="82" y="26"/>
                    </a:lnTo>
                    <a:lnTo>
                      <a:pt x="62" y="26"/>
                    </a:lnTo>
                    <a:close/>
                    <a:moveTo>
                      <a:pt x="79" y="16"/>
                    </a:moveTo>
                    <a:lnTo>
                      <a:pt x="82" y="19"/>
                    </a:lnTo>
                    <a:lnTo>
                      <a:pt x="82" y="23"/>
                    </a:lnTo>
                    <a:lnTo>
                      <a:pt x="72" y="23"/>
                    </a:lnTo>
                    <a:lnTo>
                      <a:pt x="79" y="16"/>
                    </a:lnTo>
                    <a:close/>
                    <a:moveTo>
                      <a:pt x="66" y="30"/>
                    </a:moveTo>
                    <a:lnTo>
                      <a:pt x="62" y="27"/>
                    </a:lnTo>
                    <a:lnTo>
                      <a:pt x="76" y="13"/>
                    </a:lnTo>
                    <a:lnTo>
                      <a:pt x="79" y="16"/>
                    </a:lnTo>
                    <a:lnTo>
                      <a:pt x="66" y="30"/>
                    </a:lnTo>
                    <a:close/>
                    <a:moveTo>
                      <a:pt x="62" y="27"/>
                    </a:moveTo>
                    <a:lnTo>
                      <a:pt x="72" y="35"/>
                    </a:lnTo>
                    <a:lnTo>
                      <a:pt x="62" y="27"/>
                    </a:lnTo>
                    <a:lnTo>
                      <a:pt x="69" y="20"/>
                    </a:lnTo>
                    <a:lnTo>
                      <a:pt x="62" y="27"/>
                    </a:lnTo>
                    <a:close/>
                    <a:moveTo>
                      <a:pt x="62" y="27"/>
                    </a:moveTo>
                    <a:lnTo>
                      <a:pt x="59" y="23"/>
                    </a:lnTo>
                    <a:lnTo>
                      <a:pt x="72" y="10"/>
                    </a:lnTo>
                    <a:lnTo>
                      <a:pt x="76" y="13"/>
                    </a:lnTo>
                    <a:lnTo>
                      <a:pt x="62" y="27"/>
                    </a:lnTo>
                    <a:close/>
                    <a:moveTo>
                      <a:pt x="72" y="10"/>
                    </a:moveTo>
                    <a:lnTo>
                      <a:pt x="64" y="0"/>
                    </a:lnTo>
                    <a:lnTo>
                      <a:pt x="72" y="10"/>
                    </a:lnTo>
                    <a:lnTo>
                      <a:pt x="66" y="17"/>
                    </a:lnTo>
                    <a:lnTo>
                      <a:pt x="72" y="10"/>
                    </a:lnTo>
                    <a:close/>
                    <a:moveTo>
                      <a:pt x="59" y="23"/>
                    </a:moveTo>
                    <a:lnTo>
                      <a:pt x="56" y="20"/>
                    </a:lnTo>
                    <a:lnTo>
                      <a:pt x="69" y="7"/>
                    </a:lnTo>
                    <a:lnTo>
                      <a:pt x="72" y="10"/>
                    </a:lnTo>
                    <a:lnTo>
                      <a:pt x="59" y="23"/>
                    </a:lnTo>
                    <a:close/>
                    <a:moveTo>
                      <a:pt x="62" y="3"/>
                    </a:moveTo>
                    <a:lnTo>
                      <a:pt x="67" y="3"/>
                    </a:lnTo>
                    <a:lnTo>
                      <a:pt x="69" y="7"/>
                    </a:lnTo>
                    <a:lnTo>
                      <a:pt x="62" y="13"/>
                    </a:lnTo>
                    <a:lnTo>
                      <a:pt x="62" y="3"/>
                    </a:lnTo>
                    <a:close/>
                    <a:moveTo>
                      <a:pt x="62" y="23"/>
                    </a:moveTo>
                    <a:lnTo>
                      <a:pt x="59" y="23"/>
                    </a:lnTo>
                    <a:lnTo>
                      <a:pt x="59" y="3"/>
                    </a:lnTo>
                    <a:lnTo>
                      <a:pt x="62" y="3"/>
                    </a:lnTo>
                    <a:lnTo>
                      <a:pt x="62" y="23"/>
                    </a:lnTo>
                    <a:close/>
                    <a:moveTo>
                      <a:pt x="59" y="23"/>
                    </a:moveTo>
                    <a:lnTo>
                      <a:pt x="54" y="23"/>
                    </a:lnTo>
                    <a:lnTo>
                      <a:pt x="54" y="3"/>
                    </a:lnTo>
                    <a:lnTo>
                      <a:pt x="59" y="3"/>
                    </a:lnTo>
                    <a:lnTo>
                      <a:pt x="59" y="23"/>
                    </a:lnTo>
                    <a:close/>
                    <a:moveTo>
                      <a:pt x="54" y="23"/>
                    </a:moveTo>
                    <a:lnTo>
                      <a:pt x="50" y="23"/>
                    </a:lnTo>
                    <a:lnTo>
                      <a:pt x="50" y="3"/>
                    </a:lnTo>
                    <a:lnTo>
                      <a:pt x="54" y="3"/>
                    </a:lnTo>
                    <a:lnTo>
                      <a:pt x="54" y="23"/>
                    </a:lnTo>
                    <a:close/>
                    <a:moveTo>
                      <a:pt x="50" y="23"/>
                    </a:moveTo>
                    <a:lnTo>
                      <a:pt x="44" y="23"/>
                    </a:lnTo>
                    <a:lnTo>
                      <a:pt x="44" y="3"/>
                    </a:lnTo>
                    <a:lnTo>
                      <a:pt x="50" y="3"/>
                    </a:lnTo>
                    <a:lnTo>
                      <a:pt x="50" y="23"/>
                    </a:lnTo>
                    <a:close/>
                    <a:moveTo>
                      <a:pt x="44" y="23"/>
                    </a:moveTo>
                    <a:lnTo>
                      <a:pt x="37" y="23"/>
                    </a:lnTo>
                    <a:lnTo>
                      <a:pt x="37" y="3"/>
                    </a:lnTo>
                    <a:lnTo>
                      <a:pt x="44" y="3"/>
                    </a:lnTo>
                    <a:lnTo>
                      <a:pt x="44" y="23"/>
                    </a:lnTo>
                    <a:close/>
                    <a:moveTo>
                      <a:pt x="31" y="7"/>
                    </a:moveTo>
                    <a:lnTo>
                      <a:pt x="34" y="3"/>
                    </a:lnTo>
                    <a:lnTo>
                      <a:pt x="37" y="3"/>
                    </a:lnTo>
                    <a:lnTo>
                      <a:pt x="37" y="13"/>
                    </a:lnTo>
                    <a:lnTo>
                      <a:pt x="31" y="7"/>
                    </a:lnTo>
                    <a:close/>
                    <a:moveTo>
                      <a:pt x="44" y="20"/>
                    </a:moveTo>
                    <a:lnTo>
                      <a:pt x="40" y="23"/>
                    </a:lnTo>
                    <a:lnTo>
                      <a:pt x="27" y="10"/>
                    </a:lnTo>
                    <a:lnTo>
                      <a:pt x="31" y="7"/>
                    </a:lnTo>
                    <a:lnTo>
                      <a:pt x="44" y="20"/>
                    </a:lnTo>
                    <a:close/>
                    <a:moveTo>
                      <a:pt x="40" y="23"/>
                    </a:moveTo>
                    <a:lnTo>
                      <a:pt x="38" y="26"/>
                    </a:lnTo>
                    <a:lnTo>
                      <a:pt x="34" y="26"/>
                    </a:lnTo>
                    <a:lnTo>
                      <a:pt x="34" y="17"/>
                    </a:lnTo>
                    <a:lnTo>
                      <a:pt x="40" y="23"/>
                    </a:lnTo>
                    <a:close/>
                    <a:moveTo>
                      <a:pt x="34" y="26"/>
                    </a:moveTo>
                    <a:lnTo>
                      <a:pt x="28" y="26"/>
                    </a:lnTo>
                    <a:lnTo>
                      <a:pt x="28" y="7"/>
                    </a:lnTo>
                    <a:lnTo>
                      <a:pt x="34" y="7"/>
                    </a:lnTo>
                    <a:lnTo>
                      <a:pt x="34" y="26"/>
                    </a:lnTo>
                    <a:close/>
                    <a:moveTo>
                      <a:pt x="21" y="10"/>
                    </a:moveTo>
                    <a:lnTo>
                      <a:pt x="24" y="7"/>
                    </a:lnTo>
                    <a:lnTo>
                      <a:pt x="28" y="7"/>
                    </a:lnTo>
                    <a:lnTo>
                      <a:pt x="28" y="17"/>
                    </a:lnTo>
                    <a:lnTo>
                      <a:pt x="21" y="10"/>
                    </a:lnTo>
                    <a:close/>
                    <a:moveTo>
                      <a:pt x="35" y="23"/>
                    </a:moveTo>
                    <a:lnTo>
                      <a:pt x="32" y="27"/>
                    </a:lnTo>
                    <a:lnTo>
                      <a:pt x="18" y="13"/>
                    </a:lnTo>
                    <a:lnTo>
                      <a:pt x="21" y="10"/>
                    </a:lnTo>
                    <a:lnTo>
                      <a:pt x="35" y="23"/>
                    </a:lnTo>
                    <a:close/>
                    <a:moveTo>
                      <a:pt x="32" y="27"/>
                    </a:moveTo>
                    <a:lnTo>
                      <a:pt x="32" y="27"/>
                    </a:lnTo>
                    <a:lnTo>
                      <a:pt x="25" y="20"/>
                    </a:lnTo>
                    <a:lnTo>
                      <a:pt x="32" y="27"/>
                    </a:lnTo>
                    <a:close/>
                    <a:moveTo>
                      <a:pt x="32" y="27"/>
                    </a:moveTo>
                    <a:lnTo>
                      <a:pt x="25" y="32"/>
                    </a:lnTo>
                    <a:lnTo>
                      <a:pt x="12" y="19"/>
                    </a:lnTo>
                    <a:lnTo>
                      <a:pt x="18" y="13"/>
                    </a:lnTo>
                    <a:lnTo>
                      <a:pt x="32" y="27"/>
                    </a:lnTo>
                    <a:close/>
                    <a:moveTo>
                      <a:pt x="12" y="19"/>
                    </a:moveTo>
                    <a:lnTo>
                      <a:pt x="12" y="19"/>
                    </a:lnTo>
                    <a:lnTo>
                      <a:pt x="18" y="26"/>
                    </a:lnTo>
                    <a:lnTo>
                      <a:pt x="12" y="19"/>
                    </a:lnTo>
                    <a:close/>
                    <a:moveTo>
                      <a:pt x="25" y="32"/>
                    </a:moveTo>
                    <a:lnTo>
                      <a:pt x="22" y="35"/>
                    </a:lnTo>
                    <a:lnTo>
                      <a:pt x="8" y="22"/>
                    </a:lnTo>
                    <a:lnTo>
                      <a:pt x="12" y="19"/>
                    </a:lnTo>
                    <a:lnTo>
                      <a:pt x="25" y="32"/>
                    </a:lnTo>
                    <a:close/>
                    <a:moveTo>
                      <a:pt x="22" y="35"/>
                    </a:moveTo>
                    <a:lnTo>
                      <a:pt x="22" y="35"/>
                    </a:lnTo>
                    <a:lnTo>
                      <a:pt x="15" y="29"/>
                    </a:lnTo>
                    <a:lnTo>
                      <a:pt x="22" y="35"/>
                    </a:lnTo>
                    <a:close/>
                    <a:moveTo>
                      <a:pt x="22" y="35"/>
                    </a:moveTo>
                    <a:lnTo>
                      <a:pt x="18" y="39"/>
                    </a:lnTo>
                    <a:lnTo>
                      <a:pt x="5" y="26"/>
                    </a:lnTo>
                    <a:lnTo>
                      <a:pt x="8" y="22"/>
                    </a:lnTo>
                    <a:lnTo>
                      <a:pt x="22" y="35"/>
                    </a:lnTo>
                    <a:close/>
                    <a:moveTo>
                      <a:pt x="2" y="32"/>
                    </a:moveTo>
                    <a:lnTo>
                      <a:pt x="2" y="29"/>
                    </a:lnTo>
                    <a:lnTo>
                      <a:pt x="5" y="26"/>
                    </a:lnTo>
                    <a:lnTo>
                      <a:pt x="12" y="32"/>
                    </a:lnTo>
                    <a:lnTo>
                      <a:pt x="2" y="32"/>
                    </a:lnTo>
                    <a:close/>
                    <a:moveTo>
                      <a:pt x="22" y="32"/>
                    </a:moveTo>
                    <a:lnTo>
                      <a:pt x="22" y="35"/>
                    </a:lnTo>
                    <a:lnTo>
                      <a:pt x="2" y="35"/>
                    </a:lnTo>
                    <a:lnTo>
                      <a:pt x="2" y="32"/>
                    </a:lnTo>
                    <a:lnTo>
                      <a:pt x="22" y="32"/>
                    </a:lnTo>
                    <a:close/>
                    <a:moveTo>
                      <a:pt x="22" y="35"/>
                    </a:moveTo>
                    <a:lnTo>
                      <a:pt x="22" y="38"/>
                    </a:lnTo>
                    <a:lnTo>
                      <a:pt x="21" y="40"/>
                    </a:lnTo>
                    <a:lnTo>
                      <a:pt x="12" y="35"/>
                    </a:lnTo>
                    <a:lnTo>
                      <a:pt x="22" y="35"/>
                    </a:lnTo>
                    <a:close/>
                    <a:moveTo>
                      <a:pt x="21" y="40"/>
                    </a:moveTo>
                    <a:lnTo>
                      <a:pt x="17" y="46"/>
                    </a:lnTo>
                    <a:lnTo>
                      <a:pt x="1" y="38"/>
                    </a:lnTo>
                    <a:lnTo>
                      <a:pt x="3" y="31"/>
                    </a:lnTo>
                    <a:lnTo>
                      <a:pt x="21" y="40"/>
                    </a:lnTo>
                    <a:close/>
                    <a:moveTo>
                      <a:pt x="0" y="42"/>
                    </a:moveTo>
                    <a:lnTo>
                      <a:pt x="0" y="40"/>
                    </a:lnTo>
                    <a:lnTo>
                      <a:pt x="1" y="38"/>
                    </a:lnTo>
                    <a:lnTo>
                      <a:pt x="8" y="42"/>
                    </a:lnTo>
                    <a:lnTo>
                      <a:pt x="0" y="42"/>
                    </a:lnTo>
                    <a:close/>
                    <a:moveTo>
                      <a:pt x="18" y="42"/>
                    </a:moveTo>
                    <a:lnTo>
                      <a:pt x="18" y="45"/>
                    </a:lnTo>
                    <a:lnTo>
                      <a:pt x="0" y="45"/>
                    </a:lnTo>
                    <a:lnTo>
                      <a:pt x="0" y="42"/>
                    </a:lnTo>
                    <a:lnTo>
                      <a:pt x="18" y="42"/>
                    </a:lnTo>
                    <a:close/>
                    <a:moveTo>
                      <a:pt x="18" y="45"/>
                    </a:moveTo>
                    <a:lnTo>
                      <a:pt x="18" y="51"/>
                    </a:lnTo>
                    <a:lnTo>
                      <a:pt x="0" y="51"/>
                    </a:lnTo>
                    <a:lnTo>
                      <a:pt x="0" y="45"/>
                    </a:lnTo>
                    <a:lnTo>
                      <a:pt x="18" y="45"/>
                    </a:lnTo>
                    <a:close/>
                    <a:moveTo>
                      <a:pt x="18" y="51"/>
                    </a:moveTo>
                    <a:lnTo>
                      <a:pt x="18" y="54"/>
                    </a:lnTo>
                    <a:lnTo>
                      <a:pt x="0" y="54"/>
                    </a:lnTo>
                    <a:lnTo>
                      <a:pt x="0" y="51"/>
                    </a:lnTo>
                    <a:lnTo>
                      <a:pt x="18" y="51"/>
                    </a:lnTo>
                    <a:close/>
                    <a:moveTo>
                      <a:pt x="2" y="61"/>
                    </a:moveTo>
                    <a:lnTo>
                      <a:pt x="0" y="59"/>
                    </a:lnTo>
                    <a:lnTo>
                      <a:pt x="0" y="54"/>
                    </a:lnTo>
                    <a:lnTo>
                      <a:pt x="8" y="54"/>
                    </a:lnTo>
                    <a:lnTo>
                      <a:pt x="2" y="61"/>
                    </a:lnTo>
                    <a:close/>
                    <a:moveTo>
                      <a:pt x="15" y="48"/>
                    </a:moveTo>
                    <a:lnTo>
                      <a:pt x="18" y="51"/>
                    </a:lnTo>
                    <a:lnTo>
                      <a:pt x="5" y="64"/>
                    </a:lnTo>
                    <a:lnTo>
                      <a:pt x="2" y="61"/>
                    </a:lnTo>
                    <a:lnTo>
                      <a:pt x="15" y="48"/>
                    </a:lnTo>
                    <a:close/>
                    <a:moveTo>
                      <a:pt x="18" y="51"/>
                    </a:moveTo>
                    <a:lnTo>
                      <a:pt x="22" y="54"/>
                    </a:lnTo>
                    <a:lnTo>
                      <a:pt x="22" y="58"/>
                    </a:lnTo>
                    <a:lnTo>
                      <a:pt x="12" y="58"/>
                    </a:lnTo>
                    <a:lnTo>
                      <a:pt x="18" y="51"/>
                    </a:lnTo>
                    <a:close/>
                    <a:moveTo>
                      <a:pt x="22" y="58"/>
                    </a:moveTo>
                    <a:lnTo>
                      <a:pt x="22" y="61"/>
                    </a:lnTo>
                    <a:lnTo>
                      <a:pt x="2" y="61"/>
                    </a:lnTo>
                    <a:lnTo>
                      <a:pt x="2" y="58"/>
                    </a:lnTo>
                    <a:lnTo>
                      <a:pt x="22" y="58"/>
                    </a:lnTo>
                    <a:close/>
                    <a:moveTo>
                      <a:pt x="5" y="67"/>
                    </a:moveTo>
                    <a:lnTo>
                      <a:pt x="2" y="65"/>
                    </a:lnTo>
                    <a:lnTo>
                      <a:pt x="2" y="61"/>
                    </a:lnTo>
                    <a:lnTo>
                      <a:pt x="12" y="61"/>
                    </a:lnTo>
                    <a:lnTo>
                      <a:pt x="5" y="67"/>
                    </a:lnTo>
                    <a:close/>
                    <a:moveTo>
                      <a:pt x="18" y="54"/>
                    </a:moveTo>
                    <a:lnTo>
                      <a:pt x="22" y="58"/>
                    </a:lnTo>
                    <a:lnTo>
                      <a:pt x="8" y="71"/>
                    </a:lnTo>
                    <a:lnTo>
                      <a:pt x="5" y="67"/>
                    </a:lnTo>
                    <a:lnTo>
                      <a:pt x="18" y="54"/>
                    </a:lnTo>
                    <a:close/>
                    <a:moveTo>
                      <a:pt x="11" y="73"/>
                    </a:moveTo>
                    <a:lnTo>
                      <a:pt x="10" y="72"/>
                    </a:lnTo>
                    <a:lnTo>
                      <a:pt x="8" y="71"/>
                    </a:lnTo>
                    <a:lnTo>
                      <a:pt x="15" y="64"/>
                    </a:lnTo>
                    <a:lnTo>
                      <a:pt x="11" y="73"/>
                    </a:lnTo>
                    <a:close/>
                    <a:moveTo>
                      <a:pt x="19" y="55"/>
                    </a:moveTo>
                    <a:lnTo>
                      <a:pt x="26" y="59"/>
                    </a:lnTo>
                    <a:lnTo>
                      <a:pt x="17" y="76"/>
                    </a:lnTo>
                    <a:lnTo>
                      <a:pt x="11" y="73"/>
                    </a:lnTo>
                    <a:lnTo>
                      <a:pt x="19" y="55"/>
                    </a:lnTo>
                    <a:close/>
                    <a:moveTo>
                      <a:pt x="22" y="77"/>
                    </a:moveTo>
                    <a:lnTo>
                      <a:pt x="19" y="77"/>
                    </a:lnTo>
                    <a:lnTo>
                      <a:pt x="17" y="76"/>
                    </a:lnTo>
                    <a:lnTo>
                      <a:pt x="22" y="67"/>
                    </a:lnTo>
                    <a:lnTo>
                      <a:pt x="22" y="77"/>
                    </a:lnTo>
                    <a:close/>
                    <a:moveTo>
                      <a:pt x="22" y="58"/>
                    </a:moveTo>
                    <a:lnTo>
                      <a:pt x="25" y="58"/>
                    </a:lnTo>
                    <a:lnTo>
                      <a:pt x="25" y="77"/>
                    </a:lnTo>
                    <a:lnTo>
                      <a:pt x="22" y="77"/>
                    </a:lnTo>
                    <a:lnTo>
                      <a:pt x="22" y="58"/>
                    </a:lnTo>
                    <a:close/>
                    <a:moveTo>
                      <a:pt x="25" y="58"/>
                    </a:moveTo>
                    <a:lnTo>
                      <a:pt x="28" y="58"/>
                    </a:lnTo>
                    <a:lnTo>
                      <a:pt x="32" y="61"/>
                    </a:lnTo>
                    <a:lnTo>
                      <a:pt x="25" y="67"/>
                    </a:lnTo>
                    <a:lnTo>
                      <a:pt x="25" y="58"/>
                    </a:lnTo>
                    <a:close/>
                    <a:moveTo>
                      <a:pt x="32" y="61"/>
                    </a:moveTo>
                    <a:lnTo>
                      <a:pt x="35" y="64"/>
                    </a:lnTo>
                    <a:lnTo>
                      <a:pt x="21" y="77"/>
                    </a:lnTo>
                    <a:lnTo>
                      <a:pt x="18" y="74"/>
                    </a:lnTo>
                    <a:lnTo>
                      <a:pt x="32" y="61"/>
                    </a:lnTo>
                    <a:close/>
                    <a:moveTo>
                      <a:pt x="28" y="80"/>
                    </a:moveTo>
                    <a:lnTo>
                      <a:pt x="24" y="80"/>
                    </a:lnTo>
                    <a:lnTo>
                      <a:pt x="21" y="77"/>
                    </a:lnTo>
                    <a:lnTo>
                      <a:pt x="28" y="71"/>
                    </a:lnTo>
                    <a:lnTo>
                      <a:pt x="28" y="80"/>
                    </a:lnTo>
                    <a:close/>
                    <a:moveTo>
                      <a:pt x="28" y="61"/>
                    </a:moveTo>
                    <a:lnTo>
                      <a:pt x="34" y="61"/>
                    </a:lnTo>
                    <a:lnTo>
                      <a:pt x="34" y="80"/>
                    </a:lnTo>
                    <a:lnTo>
                      <a:pt x="28" y="80"/>
                    </a:lnTo>
                    <a:lnTo>
                      <a:pt x="28" y="61"/>
                    </a:lnTo>
                    <a:close/>
                    <a:moveTo>
                      <a:pt x="34" y="61"/>
                    </a:moveTo>
                    <a:lnTo>
                      <a:pt x="40" y="61"/>
                    </a:lnTo>
                    <a:lnTo>
                      <a:pt x="40" y="80"/>
                    </a:lnTo>
                    <a:lnTo>
                      <a:pt x="34" y="80"/>
                    </a:lnTo>
                    <a:lnTo>
                      <a:pt x="34" y="61"/>
                    </a:lnTo>
                    <a:close/>
                    <a:moveTo>
                      <a:pt x="47" y="77"/>
                    </a:moveTo>
                    <a:lnTo>
                      <a:pt x="45" y="80"/>
                    </a:lnTo>
                    <a:lnTo>
                      <a:pt x="40" y="80"/>
                    </a:lnTo>
                    <a:lnTo>
                      <a:pt x="40" y="71"/>
                    </a:lnTo>
                    <a:lnTo>
                      <a:pt x="47" y="77"/>
                    </a:lnTo>
                    <a:close/>
                    <a:moveTo>
                      <a:pt x="34" y="64"/>
                    </a:moveTo>
                    <a:lnTo>
                      <a:pt x="37" y="61"/>
                    </a:lnTo>
                    <a:lnTo>
                      <a:pt x="50" y="74"/>
                    </a:lnTo>
                    <a:lnTo>
                      <a:pt x="47" y="77"/>
                    </a:lnTo>
                    <a:lnTo>
                      <a:pt x="34" y="64"/>
                    </a:lnTo>
                    <a:close/>
                    <a:moveTo>
                      <a:pt x="37" y="61"/>
                    </a:moveTo>
                    <a:lnTo>
                      <a:pt x="39" y="58"/>
                    </a:lnTo>
                    <a:lnTo>
                      <a:pt x="44" y="58"/>
                    </a:lnTo>
                    <a:lnTo>
                      <a:pt x="44" y="67"/>
                    </a:lnTo>
                    <a:lnTo>
                      <a:pt x="37" y="61"/>
                    </a:lnTo>
                    <a:close/>
                    <a:moveTo>
                      <a:pt x="44" y="58"/>
                    </a:moveTo>
                    <a:lnTo>
                      <a:pt x="50" y="58"/>
                    </a:lnTo>
                    <a:lnTo>
                      <a:pt x="50" y="77"/>
                    </a:lnTo>
                    <a:lnTo>
                      <a:pt x="44" y="77"/>
                    </a:lnTo>
                    <a:lnTo>
                      <a:pt x="44" y="58"/>
                    </a:lnTo>
                    <a:close/>
                    <a:moveTo>
                      <a:pt x="57" y="74"/>
                    </a:moveTo>
                    <a:lnTo>
                      <a:pt x="54" y="77"/>
                    </a:lnTo>
                    <a:lnTo>
                      <a:pt x="50" y="77"/>
                    </a:lnTo>
                    <a:lnTo>
                      <a:pt x="50" y="67"/>
                    </a:lnTo>
                    <a:lnTo>
                      <a:pt x="57" y="74"/>
                    </a:lnTo>
                    <a:close/>
                    <a:moveTo>
                      <a:pt x="44" y="61"/>
                    </a:moveTo>
                    <a:lnTo>
                      <a:pt x="46" y="58"/>
                    </a:lnTo>
                    <a:lnTo>
                      <a:pt x="60" y="71"/>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5" name="Freeform 752">
                <a:extLst>
                  <a:ext uri="{FF2B5EF4-FFF2-40B4-BE49-F238E27FC236}">
                    <a16:creationId xmlns:a16="http://schemas.microsoft.com/office/drawing/2014/main" id="{C0D25EA9-C228-40A7-84B0-1EAC352C0D23}"/>
                  </a:ext>
                </a:extLst>
              </p:cNvPr>
              <p:cNvSpPr>
                <a:spLocks/>
              </p:cNvSpPr>
              <p:nvPr/>
            </p:nvSpPr>
            <p:spPr bwMode="auto">
              <a:xfrm>
                <a:off x="3170" y="2286"/>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3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1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4"/>
                    </a:moveTo>
                    <a:lnTo>
                      <a:pt x="50" y="50"/>
                    </a:lnTo>
                    <a:lnTo>
                      <a:pt x="54" y="44"/>
                    </a:lnTo>
                    <a:lnTo>
                      <a:pt x="60" y="42"/>
                    </a:lnTo>
                    <a:lnTo>
                      <a:pt x="63" y="38"/>
                    </a:lnTo>
                    <a:lnTo>
                      <a:pt x="63" y="35"/>
                    </a:lnTo>
                    <a:lnTo>
                      <a:pt x="67" y="28"/>
                    </a:lnTo>
                    <a:lnTo>
                      <a:pt x="67" y="25"/>
                    </a:lnTo>
                    <a:lnTo>
                      <a:pt x="67" y="18"/>
                    </a:lnTo>
                    <a:lnTo>
                      <a:pt x="67" y="16"/>
                    </a:lnTo>
                    <a:lnTo>
                      <a:pt x="63" y="13"/>
                    </a:lnTo>
                    <a:lnTo>
                      <a:pt x="60" y="10"/>
                    </a:lnTo>
                    <a:lnTo>
                      <a:pt x="57" y="6"/>
                    </a:lnTo>
                    <a:lnTo>
                      <a:pt x="54" y="3"/>
                    </a:lnTo>
                    <a:lnTo>
                      <a:pt x="50" y="3"/>
                    </a:lnTo>
                    <a:lnTo>
                      <a:pt x="44" y="0"/>
                    </a:lnTo>
                    <a:lnTo>
                      <a:pt x="41" y="0"/>
                    </a:lnTo>
                    <a:lnTo>
                      <a:pt x="35" y="0"/>
                    </a:lnTo>
                    <a:lnTo>
                      <a:pt x="31" y="3"/>
                    </a:lnTo>
                    <a:lnTo>
                      <a:pt x="25" y="3"/>
                    </a:lnTo>
                    <a:lnTo>
                      <a:pt x="18" y="6"/>
                    </a:lnTo>
                    <a:lnTo>
                      <a:pt x="16" y="10"/>
                    </a:lnTo>
                    <a:lnTo>
                      <a:pt x="13" y="13"/>
                    </a:lnTo>
                    <a:lnTo>
                      <a:pt x="6" y="18"/>
                    </a:lnTo>
                    <a:lnTo>
                      <a:pt x="6" y="22"/>
                    </a:lnTo>
                    <a:lnTo>
                      <a:pt x="3" y="25"/>
                    </a:lnTo>
                    <a:lnTo>
                      <a:pt x="0" y="32"/>
                    </a:lnTo>
                    <a:lnTo>
                      <a:pt x="0" y="35"/>
                    </a:lnTo>
                    <a:lnTo>
                      <a:pt x="0" y="38"/>
                    </a:lnTo>
                    <a:lnTo>
                      <a:pt x="0" y="44"/>
                    </a:lnTo>
                    <a:lnTo>
                      <a:pt x="3" y="47"/>
                    </a:lnTo>
                    <a:lnTo>
                      <a:pt x="6" y="50"/>
                    </a:lnTo>
                    <a:lnTo>
                      <a:pt x="9" y="54"/>
                    </a:lnTo>
                    <a:lnTo>
                      <a:pt x="13" y="57"/>
                    </a:lnTo>
                    <a:lnTo>
                      <a:pt x="16" y="57"/>
                    </a:lnTo>
                    <a:lnTo>
                      <a:pt x="22" y="57"/>
                    </a:lnTo>
                    <a:lnTo>
                      <a:pt x="25" y="57"/>
                    </a:lnTo>
                    <a:lnTo>
                      <a:pt x="31" y="57"/>
                    </a:lnTo>
                    <a:lnTo>
                      <a:pt x="35" y="57"/>
                    </a:lnTo>
                    <a:lnTo>
                      <a:pt x="41" y="54"/>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6" name="Freeform 753">
                <a:extLst>
                  <a:ext uri="{FF2B5EF4-FFF2-40B4-BE49-F238E27FC236}">
                    <a16:creationId xmlns:a16="http://schemas.microsoft.com/office/drawing/2014/main" id="{FE2DC423-AE1D-4CE6-9888-27382A0994C2}"/>
                  </a:ext>
                </a:extLst>
              </p:cNvPr>
              <p:cNvSpPr>
                <a:spLocks noEditPoints="1"/>
              </p:cNvSpPr>
              <p:nvPr/>
            </p:nvSpPr>
            <p:spPr bwMode="auto">
              <a:xfrm>
                <a:off x="3167" y="2283"/>
                <a:ext cx="22" cy="19"/>
              </a:xfrm>
              <a:custGeom>
                <a:avLst/>
                <a:gdLst>
                  <a:gd name="T0" fmla="*/ 5 w 86"/>
                  <a:gd name="T1" fmla="*/ 4 h 77"/>
                  <a:gd name="T2" fmla="*/ 4 w 86"/>
                  <a:gd name="T3" fmla="*/ 3 h 77"/>
                  <a:gd name="T4" fmla="*/ 4 w 86"/>
                  <a:gd name="T5" fmla="*/ 3 h 77"/>
                  <a:gd name="T6" fmla="*/ 4 w 86"/>
                  <a:gd name="T7" fmla="*/ 4 h 77"/>
                  <a:gd name="T8" fmla="*/ 5 w 86"/>
                  <a:gd name="T9" fmla="*/ 3 h 77"/>
                  <a:gd name="T10" fmla="*/ 5 w 86"/>
                  <a:gd name="T11" fmla="*/ 3 h 77"/>
                  <a:gd name="T12" fmla="*/ 4 w 86"/>
                  <a:gd name="T13" fmla="*/ 3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5 w 86"/>
                  <a:gd name="T29" fmla="*/ 1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3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1 w 86"/>
                  <a:gd name="T63" fmla="*/ 1 h 77"/>
                  <a:gd name="T64" fmla="*/ 1 w 86"/>
                  <a:gd name="T65" fmla="*/ 1 h 77"/>
                  <a:gd name="T66" fmla="*/ 1 w 86"/>
                  <a:gd name="T67" fmla="*/ 2 h 77"/>
                  <a:gd name="T68" fmla="*/ 2 w 86"/>
                  <a:gd name="T69" fmla="*/ 2 h 77"/>
                  <a:gd name="T70" fmla="*/ 2 w 86"/>
                  <a:gd name="T71" fmla="*/ 2 h 77"/>
                  <a:gd name="T72" fmla="*/ 0 w 86"/>
                  <a:gd name="T73" fmla="*/ 2 h 77"/>
                  <a:gd name="T74" fmla="*/ 0 w 86"/>
                  <a:gd name="T75" fmla="*/ 2 h 77"/>
                  <a:gd name="T76" fmla="*/ 1 w 86"/>
                  <a:gd name="T77" fmla="*/ 2 h 77"/>
                  <a:gd name="T78" fmla="*/ 1 w 86"/>
                  <a:gd name="T79" fmla="*/ 2 h 77"/>
                  <a:gd name="T80" fmla="*/ 1 w 86"/>
                  <a:gd name="T81" fmla="*/ 3 h 77"/>
                  <a:gd name="T82" fmla="*/ 0 w 86"/>
                  <a:gd name="T83" fmla="*/ 3 h 77"/>
                  <a:gd name="T84" fmla="*/ 1 w 86"/>
                  <a:gd name="T85" fmla="*/ 4 h 77"/>
                  <a:gd name="T86" fmla="*/ 1 w 86"/>
                  <a:gd name="T87" fmla="*/ 3 h 77"/>
                  <a:gd name="T88" fmla="*/ 1 w 86"/>
                  <a:gd name="T89" fmla="*/ 3 h 77"/>
                  <a:gd name="T90" fmla="*/ 2 w 86"/>
                  <a:gd name="T91" fmla="*/ 3 h 77"/>
                  <a:gd name="T92" fmla="*/ 2 w 86"/>
                  <a:gd name="T93" fmla="*/ 4 h 77"/>
                  <a:gd name="T94" fmla="*/ 1 w 86"/>
                  <a:gd name="T95" fmla="*/ 4 h 77"/>
                  <a:gd name="T96" fmla="*/ 2 w 86"/>
                  <a:gd name="T97" fmla="*/ 4 h 77"/>
                  <a:gd name="T98" fmla="*/ 2 w 86"/>
                  <a:gd name="T99" fmla="*/ 3 h 77"/>
                  <a:gd name="T100" fmla="*/ 2 w 86"/>
                  <a:gd name="T101" fmla="*/ 3 h 77"/>
                  <a:gd name="T102" fmla="*/ 3 w 86"/>
                  <a:gd name="T103" fmla="*/ 3 h 77"/>
                  <a:gd name="T104" fmla="*/ 3 w 86"/>
                  <a:gd name="T105" fmla="*/ 5 h 77"/>
                  <a:gd name="T106" fmla="*/ 3 w 86"/>
                  <a:gd name="T107" fmla="*/ 4 h 77"/>
                  <a:gd name="T108" fmla="*/ 3 w 86"/>
                  <a:gd name="T109" fmla="*/ 3 h 77"/>
                  <a:gd name="T110" fmla="*/ 3 w 86"/>
                  <a:gd name="T111" fmla="*/ 3 h 7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7"/>
                  <a:gd name="T170" fmla="*/ 86 w 86"/>
                  <a:gd name="T171" fmla="*/ 77 h 7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7">
                    <a:moveTo>
                      <a:pt x="50" y="57"/>
                    </a:moveTo>
                    <a:lnTo>
                      <a:pt x="54" y="54"/>
                    </a:lnTo>
                    <a:lnTo>
                      <a:pt x="67" y="67"/>
                    </a:lnTo>
                    <a:lnTo>
                      <a:pt x="64" y="70"/>
                    </a:lnTo>
                    <a:lnTo>
                      <a:pt x="50" y="57"/>
                    </a:lnTo>
                    <a:close/>
                    <a:moveTo>
                      <a:pt x="69" y="65"/>
                    </a:moveTo>
                    <a:lnTo>
                      <a:pt x="68" y="66"/>
                    </a:lnTo>
                    <a:lnTo>
                      <a:pt x="67" y="67"/>
                    </a:lnTo>
                    <a:lnTo>
                      <a:pt x="60" y="60"/>
                    </a:lnTo>
                    <a:lnTo>
                      <a:pt x="69" y="65"/>
                    </a:lnTo>
                    <a:close/>
                    <a:moveTo>
                      <a:pt x="51" y="56"/>
                    </a:moveTo>
                    <a:lnTo>
                      <a:pt x="55" y="51"/>
                    </a:lnTo>
                    <a:lnTo>
                      <a:pt x="72" y="58"/>
                    </a:lnTo>
                    <a:lnTo>
                      <a:pt x="69" y="65"/>
                    </a:lnTo>
                    <a:lnTo>
                      <a:pt x="51" y="56"/>
                    </a:lnTo>
                    <a:close/>
                    <a:moveTo>
                      <a:pt x="55" y="51"/>
                    </a:moveTo>
                    <a:lnTo>
                      <a:pt x="57" y="47"/>
                    </a:lnTo>
                    <a:lnTo>
                      <a:pt x="59" y="46"/>
                    </a:lnTo>
                    <a:lnTo>
                      <a:pt x="64" y="54"/>
                    </a:lnTo>
                    <a:lnTo>
                      <a:pt x="55" y="51"/>
                    </a:lnTo>
                    <a:close/>
                    <a:moveTo>
                      <a:pt x="59" y="46"/>
                    </a:moveTo>
                    <a:lnTo>
                      <a:pt x="66" y="43"/>
                    </a:lnTo>
                    <a:lnTo>
                      <a:pt x="75" y="59"/>
                    </a:lnTo>
                    <a:lnTo>
                      <a:pt x="68" y="63"/>
                    </a:lnTo>
                    <a:lnTo>
                      <a:pt x="59" y="46"/>
                    </a:lnTo>
                    <a:close/>
                    <a:moveTo>
                      <a:pt x="77" y="58"/>
                    </a:moveTo>
                    <a:lnTo>
                      <a:pt x="76" y="59"/>
                    </a:lnTo>
                    <a:lnTo>
                      <a:pt x="75" y="59"/>
                    </a:lnTo>
                    <a:lnTo>
                      <a:pt x="70" y="52"/>
                    </a:lnTo>
                    <a:lnTo>
                      <a:pt x="77" y="58"/>
                    </a:lnTo>
                    <a:close/>
                    <a:moveTo>
                      <a:pt x="64" y="44"/>
                    </a:moveTo>
                    <a:lnTo>
                      <a:pt x="67" y="42"/>
                    </a:lnTo>
                    <a:lnTo>
                      <a:pt x="80" y="55"/>
                    </a:lnTo>
                    <a:lnTo>
                      <a:pt x="77" y="58"/>
                    </a:lnTo>
                    <a:lnTo>
                      <a:pt x="64" y="44"/>
                    </a:lnTo>
                    <a:close/>
                    <a:moveTo>
                      <a:pt x="82" y="48"/>
                    </a:moveTo>
                    <a:lnTo>
                      <a:pt x="82" y="52"/>
                    </a:lnTo>
                    <a:lnTo>
                      <a:pt x="80" y="55"/>
                    </a:lnTo>
                    <a:lnTo>
                      <a:pt x="73" y="48"/>
                    </a:lnTo>
                    <a:lnTo>
                      <a:pt x="82" y="48"/>
                    </a:lnTo>
                    <a:close/>
                    <a:moveTo>
                      <a:pt x="64" y="48"/>
                    </a:moveTo>
                    <a:lnTo>
                      <a:pt x="64" y="45"/>
                    </a:lnTo>
                    <a:lnTo>
                      <a:pt x="82" y="45"/>
                    </a:lnTo>
                    <a:lnTo>
                      <a:pt x="82" y="48"/>
                    </a:lnTo>
                    <a:lnTo>
                      <a:pt x="64" y="48"/>
                    </a:lnTo>
                    <a:close/>
                    <a:moveTo>
                      <a:pt x="64" y="45"/>
                    </a:moveTo>
                    <a:lnTo>
                      <a:pt x="64" y="43"/>
                    </a:lnTo>
                    <a:lnTo>
                      <a:pt x="65" y="41"/>
                    </a:lnTo>
                    <a:lnTo>
                      <a:pt x="73" y="45"/>
                    </a:lnTo>
                    <a:lnTo>
                      <a:pt x="64" y="45"/>
                    </a:lnTo>
                    <a:close/>
                    <a:moveTo>
                      <a:pt x="65" y="41"/>
                    </a:moveTo>
                    <a:lnTo>
                      <a:pt x="68" y="34"/>
                    </a:lnTo>
                    <a:lnTo>
                      <a:pt x="84" y="43"/>
                    </a:lnTo>
                    <a:lnTo>
                      <a:pt x="81" y="49"/>
                    </a:lnTo>
                    <a:lnTo>
                      <a:pt x="65" y="41"/>
                    </a:lnTo>
                    <a:close/>
                    <a:moveTo>
                      <a:pt x="86" y="38"/>
                    </a:moveTo>
                    <a:lnTo>
                      <a:pt x="86" y="41"/>
                    </a:lnTo>
                    <a:lnTo>
                      <a:pt x="84" y="43"/>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3" y="19"/>
                    </a:moveTo>
                    <a:lnTo>
                      <a:pt x="86" y="22"/>
                    </a:lnTo>
                    <a:lnTo>
                      <a:pt x="86" y="26"/>
                    </a:lnTo>
                    <a:lnTo>
                      <a:pt x="77" y="26"/>
                    </a:lnTo>
                    <a:lnTo>
                      <a:pt x="83" y="19"/>
                    </a:lnTo>
                    <a:close/>
                    <a:moveTo>
                      <a:pt x="70" y="33"/>
                    </a:moveTo>
                    <a:lnTo>
                      <a:pt x="67" y="30"/>
                    </a:lnTo>
                    <a:lnTo>
                      <a:pt x="80" y="16"/>
                    </a:lnTo>
                    <a:lnTo>
                      <a:pt x="83" y="19"/>
                    </a:lnTo>
                    <a:lnTo>
                      <a:pt x="70" y="33"/>
                    </a:lnTo>
                    <a:close/>
                    <a:moveTo>
                      <a:pt x="80" y="16"/>
                    </a:moveTo>
                    <a:lnTo>
                      <a:pt x="70" y="6"/>
                    </a:lnTo>
                    <a:lnTo>
                      <a:pt x="80" y="16"/>
                    </a:lnTo>
                    <a:lnTo>
                      <a:pt x="73" y="23"/>
                    </a:lnTo>
                    <a:lnTo>
                      <a:pt x="80" y="16"/>
                    </a:lnTo>
                    <a:close/>
                    <a:moveTo>
                      <a:pt x="67" y="30"/>
                    </a:moveTo>
                    <a:lnTo>
                      <a:pt x="64" y="26"/>
                    </a:lnTo>
                    <a:lnTo>
                      <a:pt x="77" y="13"/>
                    </a:lnTo>
                    <a:lnTo>
                      <a:pt x="80" y="16"/>
                    </a:lnTo>
                    <a:lnTo>
                      <a:pt x="67" y="30"/>
                    </a:lnTo>
                    <a:close/>
                    <a:moveTo>
                      <a:pt x="64" y="26"/>
                    </a:moveTo>
                    <a:lnTo>
                      <a:pt x="60" y="23"/>
                    </a:lnTo>
                    <a:lnTo>
                      <a:pt x="73" y="10"/>
                    </a:lnTo>
                    <a:lnTo>
                      <a:pt x="77" y="13"/>
                    </a:lnTo>
                    <a:lnTo>
                      <a:pt x="64" y="26"/>
                    </a:lnTo>
                    <a:close/>
                    <a:moveTo>
                      <a:pt x="60" y="23"/>
                    </a:moveTo>
                    <a:lnTo>
                      <a:pt x="57" y="20"/>
                    </a:lnTo>
                    <a:lnTo>
                      <a:pt x="70" y="6"/>
                    </a:lnTo>
                    <a:lnTo>
                      <a:pt x="73" y="10"/>
                    </a:lnTo>
                    <a:lnTo>
                      <a:pt x="60" y="23"/>
                    </a:lnTo>
                    <a:close/>
                    <a:moveTo>
                      <a:pt x="64" y="3"/>
                    </a:moveTo>
                    <a:lnTo>
                      <a:pt x="68" y="3"/>
                    </a:lnTo>
                    <a:lnTo>
                      <a:pt x="70" y="6"/>
                    </a:lnTo>
                    <a:lnTo>
                      <a:pt x="64" y="13"/>
                    </a:lnTo>
                    <a:lnTo>
                      <a:pt x="64" y="3"/>
                    </a:lnTo>
                    <a:close/>
                    <a:moveTo>
                      <a:pt x="64" y="23"/>
                    </a:moveTo>
                    <a:lnTo>
                      <a:pt x="60" y="23"/>
                    </a:lnTo>
                    <a:lnTo>
                      <a:pt x="60" y="3"/>
                    </a:lnTo>
                    <a:lnTo>
                      <a:pt x="64" y="3"/>
                    </a:lnTo>
                    <a:lnTo>
                      <a:pt x="64" y="23"/>
                    </a:lnTo>
                    <a:close/>
                    <a:moveTo>
                      <a:pt x="60" y="23"/>
                    </a:moveTo>
                    <a:lnTo>
                      <a:pt x="58" y="23"/>
                    </a:lnTo>
                    <a:lnTo>
                      <a:pt x="56" y="22"/>
                    </a:lnTo>
                    <a:lnTo>
                      <a:pt x="60" y="13"/>
                    </a:lnTo>
                    <a:lnTo>
                      <a:pt x="60" y="23"/>
                    </a:lnTo>
                    <a:close/>
                    <a:moveTo>
                      <a:pt x="56" y="22"/>
                    </a:moveTo>
                    <a:lnTo>
                      <a:pt x="50" y="19"/>
                    </a:lnTo>
                    <a:lnTo>
                      <a:pt x="58" y="1"/>
                    </a:lnTo>
                    <a:lnTo>
                      <a:pt x="65" y="4"/>
                    </a:lnTo>
                    <a:lnTo>
                      <a:pt x="56" y="22"/>
                    </a:lnTo>
                    <a:close/>
                    <a:moveTo>
                      <a:pt x="54" y="0"/>
                    </a:moveTo>
                    <a:lnTo>
                      <a:pt x="56" y="0"/>
                    </a:lnTo>
                    <a:lnTo>
                      <a:pt x="58" y="1"/>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38" y="3"/>
                    </a:moveTo>
                    <a:lnTo>
                      <a:pt x="40" y="0"/>
                    </a:lnTo>
                    <a:lnTo>
                      <a:pt x="45" y="0"/>
                    </a:lnTo>
                    <a:lnTo>
                      <a:pt x="45" y="10"/>
                    </a:lnTo>
                    <a:lnTo>
                      <a:pt x="38" y="3"/>
                    </a:lnTo>
                    <a:close/>
                    <a:moveTo>
                      <a:pt x="51" y="16"/>
                    </a:moveTo>
                    <a:lnTo>
                      <a:pt x="48" y="20"/>
                    </a:lnTo>
                    <a:lnTo>
                      <a:pt x="35" y="6"/>
                    </a:lnTo>
                    <a:lnTo>
                      <a:pt x="38" y="3"/>
                    </a:lnTo>
                    <a:lnTo>
                      <a:pt x="51" y="16"/>
                    </a:lnTo>
                    <a:close/>
                    <a:moveTo>
                      <a:pt x="48" y="20"/>
                    </a:moveTo>
                    <a:lnTo>
                      <a:pt x="45" y="23"/>
                    </a:lnTo>
                    <a:lnTo>
                      <a:pt x="41" y="23"/>
                    </a:lnTo>
                    <a:lnTo>
                      <a:pt x="41" y="13"/>
                    </a:lnTo>
                    <a:lnTo>
                      <a:pt x="48" y="20"/>
                    </a:lnTo>
                    <a:close/>
                    <a:moveTo>
                      <a:pt x="41" y="23"/>
                    </a:moveTo>
                    <a:lnTo>
                      <a:pt x="35" y="23"/>
                    </a:lnTo>
                    <a:lnTo>
                      <a:pt x="35" y="3"/>
                    </a:lnTo>
                    <a:lnTo>
                      <a:pt x="41" y="3"/>
                    </a:lnTo>
                    <a:lnTo>
                      <a:pt x="41" y="23"/>
                    </a:lnTo>
                    <a:close/>
                    <a:moveTo>
                      <a:pt x="30" y="4"/>
                    </a:moveTo>
                    <a:lnTo>
                      <a:pt x="33" y="3"/>
                    </a:lnTo>
                    <a:lnTo>
                      <a:pt x="35" y="3"/>
                    </a:lnTo>
                    <a:lnTo>
                      <a:pt x="35" y="13"/>
                    </a:lnTo>
                    <a:lnTo>
                      <a:pt x="30" y="4"/>
                    </a:lnTo>
                    <a:close/>
                    <a:moveTo>
                      <a:pt x="39" y="22"/>
                    </a:moveTo>
                    <a:lnTo>
                      <a:pt x="33" y="25"/>
                    </a:lnTo>
                    <a:lnTo>
                      <a:pt x="25" y="8"/>
                    </a:lnTo>
                    <a:lnTo>
                      <a:pt x="30" y="4"/>
                    </a:lnTo>
                    <a:lnTo>
                      <a:pt x="39" y="22"/>
                    </a:lnTo>
                    <a:close/>
                    <a:moveTo>
                      <a:pt x="22" y="10"/>
                    </a:moveTo>
                    <a:lnTo>
                      <a:pt x="23" y="9"/>
                    </a:lnTo>
                    <a:lnTo>
                      <a:pt x="25" y="8"/>
                    </a:lnTo>
                    <a:lnTo>
                      <a:pt x="28" y="16"/>
                    </a:lnTo>
                    <a:lnTo>
                      <a:pt x="22" y="10"/>
                    </a:lnTo>
                    <a:close/>
                    <a:moveTo>
                      <a:pt x="35" y="23"/>
                    </a:moveTo>
                    <a:lnTo>
                      <a:pt x="33" y="26"/>
                    </a:lnTo>
                    <a:lnTo>
                      <a:pt x="18" y="13"/>
                    </a:lnTo>
                    <a:lnTo>
                      <a:pt x="22" y="10"/>
                    </a:lnTo>
                    <a:lnTo>
                      <a:pt x="35" y="23"/>
                    </a:lnTo>
                    <a:close/>
                    <a:moveTo>
                      <a:pt x="33" y="26"/>
                    </a:moveTo>
                    <a:lnTo>
                      <a:pt x="41" y="16"/>
                    </a:lnTo>
                    <a:lnTo>
                      <a:pt x="33" y="26"/>
                    </a:lnTo>
                    <a:lnTo>
                      <a:pt x="26" y="20"/>
                    </a:lnTo>
                    <a:lnTo>
                      <a:pt x="33" y="26"/>
                    </a:lnTo>
                    <a:close/>
                    <a:moveTo>
                      <a:pt x="33" y="26"/>
                    </a:moveTo>
                    <a:lnTo>
                      <a:pt x="29" y="30"/>
                    </a:lnTo>
                    <a:lnTo>
                      <a:pt x="16" y="16"/>
                    </a:lnTo>
                    <a:lnTo>
                      <a:pt x="18" y="13"/>
                    </a:lnTo>
                    <a:lnTo>
                      <a:pt x="33" y="26"/>
                    </a:lnTo>
                    <a:close/>
                    <a:moveTo>
                      <a:pt x="16" y="16"/>
                    </a:moveTo>
                    <a:lnTo>
                      <a:pt x="6" y="25"/>
                    </a:lnTo>
                    <a:lnTo>
                      <a:pt x="16" y="16"/>
                    </a:lnTo>
                    <a:lnTo>
                      <a:pt x="23" y="23"/>
                    </a:lnTo>
                    <a:lnTo>
                      <a:pt x="16" y="16"/>
                    </a:lnTo>
                    <a:close/>
                    <a:moveTo>
                      <a:pt x="29" y="30"/>
                    </a:moveTo>
                    <a:lnTo>
                      <a:pt x="23" y="35"/>
                    </a:lnTo>
                    <a:lnTo>
                      <a:pt x="10" y="22"/>
                    </a:lnTo>
                    <a:lnTo>
                      <a:pt x="16" y="16"/>
                    </a:lnTo>
                    <a:lnTo>
                      <a:pt x="29" y="30"/>
                    </a:lnTo>
                    <a:close/>
                    <a:moveTo>
                      <a:pt x="6" y="28"/>
                    </a:moveTo>
                    <a:lnTo>
                      <a:pt x="6" y="25"/>
                    </a:lnTo>
                    <a:lnTo>
                      <a:pt x="10" y="22"/>
                    </a:lnTo>
                    <a:lnTo>
                      <a:pt x="16" y="28"/>
                    </a:lnTo>
                    <a:lnTo>
                      <a:pt x="6" y="28"/>
                    </a:lnTo>
                    <a:close/>
                    <a:moveTo>
                      <a:pt x="25" y="28"/>
                    </a:moveTo>
                    <a:lnTo>
                      <a:pt x="25" y="32"/>
                    </a:lnTo>
                    <a:lnTo>
                      <a:pt x="6" y="32"/>
                    </a:lnTo>
                    <a:lnTo>
                      <a:pt x="6" y="28"/>
                    </a:lnTo>
                    <a:lnTo>
                      <a:pt x="25" y="28"/>
                    </a:lnTo>
                    <a:close/>
                    <a:moveTo>
                      <a:pt x="25" y="32"/>
                    </a:moveTo>
                    <a:lnTo>
                      <a:pt x="25" y="36"/>
                    </a:lnTo>
                    <a:lnTo>
                      <a:pt x="23" y="38"/>
                    </a:lnTo>
                    <a:lnTo>
                      <a:pt x="16" y="32"/>
                    </a:lnTo>
                    <a:lnTo>
                      <a:pt x="25" y="32"/>
                    </a:lnTo>
                    <a:close/>
                    <a:moveTo>
                      <a:pt x="23" y="38"/>
                    </a:moveTo>
                    <a:lnTo>
                      <a:pt x="19" y="42"/>
                    </a:lnTo>
                    <a:lnTo>
                      <a:pt x="6" y="28"/>
                    </a:lnTo>
                    <a:lnTo>
                      <a:pt x="10" y="25"/>
                    </a:lnTo>
                    <a:lnTo>
                      <a:pt x="23" y="38"/>
                    </a:lnTo>
                    <a:close/>
                    <a:moveTo>
                      <a:pt x="4" y="31"/>
                    </a:moveTo>
                    <a:lnTo>
                      <a:pt x="5" y="30"/>
                    </a:lnTo>
                    <a:lnTo>
                      <a:pt x="6" y="28"/>
                    </a:lnTo>
                    <a:lnTo>
                      <a:pt x="13" y="35"/>
                    </a:lnTo>
                    <a:lnTo>
                      <a:pt x="4" y="31"/>
                    </a:lnTo>
                    <a:close/>
                    <a:moveTo>
                      <a:pt x="22" y="39"/>
                    </a:moveTo>
                    <a:lnTo>
                      <a:pt x="18" y="46"/>
                    </a:lnTo>
                    <a:lnTo>
                      <a:pt x="1" y="37"/>
                    </a:lnTo>
                    <a:lnTo>
                      <a:pt x="4" y="31"/>
                    </a:lnTo>
                    <a:lnTo>
                      <a:pt x="22" y="39"/>
                    </a:lnTo>
                    <a:close/>
                    <a:moveTo>
                      <a:pt x="0" y="42"/>
                    </a:moveTo>
                    <a:lnTo>
                      <a:pt x="0" y="39"/>
                    </a:lnTo>
                    <a:lnTo>
                      <a:pt x="1" y="37"/>
                    </a:lnTo>
                    <a:lnTo>
                      <a:pt x="10"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3" y="62"/>
                    </a:moveTo>
                    <a:lnTo>
                      <a:pt x="0" y="58"/>
                    </a:lnTo>
                    <a:lnTo>
                      <a:pt x="0" y="54"/>
                    </a:lnTo>
                    <a:lnTo>
                      <a:pt x="10" y="54"/>
                    </a:lnTo>
                    <a:lnTo>
                      <a:pt x="3" y="62"/>
                    </a:lnTo>
                    <a:close/>
                    <a:moveTo>
                      <a:pt x="16" y="47"/>
                    </a:moveTo>
                    <a:lnTo>
                      <a:pt x="19" y="51"/>
                    </a:lnTo>
                    <a:lnTo>
                      <a:pt x="6" y="64"/>
                    </a:lnTo>
                    <a:lnTo>
                      <a:pt x="3" y="62"/>
                    </a:lnTo>
                    <a:lnTo>
                      <a:pt x="16" y="47"/>
                    </a:lnTo>
                    <a:close/>
                    <a:moveTo>
                      <a:pt x="19" y="51"/>
                    </a:moveTo>
                    <a:lnTo>
                      <a:pt x="10" y="42"/>
                    </a:lnTo>
                    <a:lnTo>
                      <a:pt x="19" y="51"/>
                    </a:lnTo>
                    <a:lnTo>
                      <a:pt x="13" y="57"/>
                    </a:lnTo>
                    <a:lnTo>
                      <a:pt x="19" y="51"/>
                    </a:lnTo>
                    <a:close/>
                    <a:moveTo>
                      <a:pt x="19" y="51"/>
                    </a:moveTo>
                    <a:lnTo>
                      <a:pt x="23" y="54"/>
                    </a:lnTo>
                    <a:lnTo>
                      <a:pt x="10" y="67"/>
                    </a:lnTo>
                    <a:lnTo>
                      <a:pt x="6" y="64"/>
                    </a:lnTo>
                    <a:lnTo>
                      <a:pt x="19" y="51"/>
                    </a:lnTo>
                    <a:close/>
                    <a:moveTo>
                      <a:pt x="10" y="67"/>
                    </a:moveTo>
                    <a:lnTo>
                      <a:pt x="10" y="67"/>
                    </a:lnTo>
                    <a:lnTo>
                      <a:pt x="16" y="60"/>
                    </a:lnTo>
                    <a:lnTo>
                      <a:pt x="10" y="67"/>
                    </a:lnTo>
                    <a:close/>
                    <a:moveTo>
                      <a:pt x="23" y="54"/>
                    </a:moveTo>
                    <a:lnTo>
                      <a:pt x="26" y="57"/>
                    </a:lnTo>
                    <a:lnTo>
                      <a:pt x="13" y="70"/>
                    </a:lnTo>
                    <a:lnTo>
                      <a:pt x="10" y="67"/>
                    </a:lnTo>
                    <a:lnTo>
                      <a:pt x="23" y="54"/>
                    </a:lnTo>
                    <a:close/>
                    <a:moveTo>
                      <a:pt x="26" y="57"/>
                    </a:moveTo>
                    <a:lnTo>
                      <a:pt x="35" y="67"/>
                    </a:lnTo>
                    <a:lnTo>
                      <a:pt x="26" y="57"/>
                    </a:lnTo>
                    <a:lnTo>
                      <a:pt x="19" y="64"/>
                    </a:lnTo>
                    <a:lnTo>
                      <a:pt x="26" y="57"/>
                    </a:lnTo>
                    <a:close/>
                    <a:moveTo>
                      <a:pt x="26" y="57"/>
                    </a:moveTo>
                    <a:lnTo>
                      <a:pt x="29" y="60"/>
                    </a:lnTo>
                    <a:lnTo>
                      <a:pt x="16" y="74"/>
                    </a:lnTo>
                    <a:lnTo>
                      <a:pt x="13" y="70"/>
                    </a:lnTo>
                    <a:lnTo>
                      <a:pt x="26" y="57"/>
                    </a:lnTo>
                    <a:close/>
                    <a:moveTo>
                      <a:pt x="23" y="77"/>
                    </a:moveTo>
                    <a:lnTo>
                      <a:pt x="18" y="77"/>
                    </a:lnTo>
                    <a:lnTo>
                      <a:pt x="16" y="74"/>
                    </a:lnTo>
                    <a:lnTo>
                      <a:pt x="23" y="67"/>
                    </a:lnTo>
                    <a:lnTo>
                      <a:pt x="23" y="77"/>
                    </a:lnTo>
                    <a:close/>
                    <a:moveTo>
                      <a:pt x="23" y="57"/>
                    </a:moveTo>
                    <a:lnTo>
                      <a:pt x="26" y="57"/>
                    </a:lnTo>
                    <a:lnTo>
                      <a:pt x="26" y="77"/>
                    </a:lnTo>
                    <a:lnTo>
                      <a:pt x="23" y="77"/>
                    </a:lnTo>
                    <a:lnTo>
                      <a:pt x="23" y="57"/>
                    </a:lnTo>
                    <a:close/>
                    <a:moveTo>
                      <a:pt x="26" y="57"/>
                    </a:moveTo>
                    <a:lnTo>
                      <a:pt x="32" y="57"/>
                    </a:lnTo>
                    <a:lnTo>
                      <a:pt x="32" y="77"/>
                    </a:lnTo>
                    <a:lnTo>
                      <a:pt x="26" y="77"/>
                    </a:lnTo>
                    <a:lnTo>
                      <a:pt x="26"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5" y="57"/>
                    </a:lnTo>
                    <a:lnTo>
                      <a:pt x="45" y="77"/>
                    </a:lnTo>
                    <a:lnTo>
                      <a:pt x="41" y="77"/>
                    </a:lnTo>
                    <a:lnTo>
                      <a:pt x="41" y="57"/>
                    </a:lnTo>
                    <a:close/>
                    <a:moveTo>
                      <a:pt x="49" y="76"/>
                    </a:moveTo>
                    <a:lnTo>
                      <a:pt x="47" y="77"/>
                    </a:lnTo>
                    <a:lnTo>
                      <a:pt x="45" y="77"/>
                    </a:lnTo>
                    <a:lnTo>
                      <a:pt x="45" y="67"/>
                    </a:lnTo>
                    <a:lnTo>
                      <a:pt x="49" y="76"/>
                    </a:lnTo>
                    <a:close/>
                    <a:moveTo>
                      <a:pt x="40" y="58"/>
                    </a:moveTo>
                    <a:lnTo>
                      <a:pt x="47" y="55"/>
                    </a:lnTo>
                    <a:lnTo>
                      <a:pt x="55" y="73"/>
                    </a:lnTo>
                    <a:lnTo>
                      <a:pt x="49" y="76"/>
                    </a:lnTo>
                    <a:lnTo>
                      <a:pt x="40" y="58"/>
                    </a:lnTo>
                    <a:close/>
                    <a:moveTo>
                      <a:pt x="47" y="55"/>
                    </a:moveTo>
                    <a:lnTo>
                      <a:pt x="49" y="54"/>
                    </a:lnTo>
                    <a:lnTo>
                      <a:pt x="51" y="54"/>
                    </a:lnTo>
                    <a:lnTo>
                      <a:pt x="51" y="64"/>
                    </a:lnTo>
                    <a:lnTo>
                      <a:pt x="47" y="55"/>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7" name="Freeform 754">
                <a:extLst>
                  <a:ext uri="{FF2B5EF4-FFF2-40B4-BE49-F238E27FC236}">
                    <a16:creationId xmlns:a16="http://schemas.microsoft.com/office/drawing/2014/main" id="{2639EF7A-1128-48DD-A16D-A980E5488D70}"/>
                  </a:ext>
                </a:extLst>
              </p:cNvPr>
              <p:cNvSpPr>
                <a:spLocks/>
              </p:cNvSpPr>
              <p:nvPr/>
            </p:nvSpPr>
            <p:spPr bwMode="auto">
              <a:xfrm>
                <a:off x="3220" y="2261"/>
                <a:ext cx="16" cy="15"/>
              </a:xfrm>
              <a:custGeom>
                <a:avLst/>
                <a:gdLst>
                  <a:gd name="T0" fmla="*/ 3 w 66"/>
                  <a:gd name="T1" fmla="*/ 4 h 59"/>
                  <a:gd name="T2" fmla="*/ 3 w 66"/>
                  <a:gd name="T3" fmla="*/ 3 h 59"/>
                  <a:gd name="T4" fmla="*/ 3 w 66"/>
                  <a:gd name="T5" fmla="*/ 3 h 59"/>
                  <a:gd name="T6" fmla="*/ 3 w 66"/>
                  <a:gd name="T7" fmla="*/ 3 h 59"/>
                  <a:gd name="T8" fmla="*/ 4 w 66"/>
                  <a:gd name="T9" fmla="*/ 2 h 59"/>
                  <a:gd name="T10" fmla="*/ 4 w 66"/>
                  <a:gd name="T11" fmla="*/ 2 h 59"/>
                  <a:gd name="T12" fmla="*/ 4 w 66"/>
                  <a:gd name="T13" fmla="*/ 2 h 59"/>
                  <a:gd name="T14" fmla="*/ 4 w 66"/>
                  <a:gd name="T15" fmla="*/ 2 h 59"/>
                  <a:gd name="T16" fmla="*/ 4 w 66"/>
                  <a:gd name="T17" fmla="*/ 2 h 59"/>
                  <a:gd name="T18" fmla="*/ 4 w 66"/>
                  <a:gd name="T19" fmla="*/ 1 h 59"/>
                  <a:gd name="T20" fmla="*/ 4 w 66"/>
                  <a:gd name="T21" fmla="*/ 1 h 59"/>
                  <a:gd name="T22" fmla="*/ 4 w 66"/>
                  <a:gd name="T23" fmla="*/ 1 h 59"/>
                  <a:gd name="T24" fmla="*/ 3 w 66"/>
                  <a:gd name="T25" fmla="*/ 0 h 59"/>
                  <a:gd name="T26" fmla="*/ 3 w 66"/>
                  <a:gd name="T27" fmla="*/ 0 h 59"/>
                  <a:gd name="T28" fmla="*/ 3 w 66"/>
                  <a:gd name="T29" fmla="*/ 0 h 59"/>
                  <a:gd name="T30" fmla="*/ 3 w 66"/>
                  <a:gd name="T31" fmla="*/ 0 h 59"/>
                  <a:gd name="T32" fmla="*/ 2 w 66"/>
                  <a:gd name="T33" fmla="*/ 0 h 59"/>
                  <a:gd name="T34" fmla="*/ 2 w 66"/>
                  <a:gd name="T35" fmla="*/ 0 h 59"/>
                  <a:gd name="T36" fmla="*/ 2 w 66"/>
                  <a:gd name="T37" fmla="*/ 0 h 59"/>
                  <a:gd name="T38" fmla="*/ 1 w 66"/>
                  <a:gd name="T39" fmla="*/ 0 h 59"/>
                  <a:gd name="T40" fmla="*/ 1 w 66"/>
                  <a:gd name="T41" fmla="*/ 0 h 59"/>
                  <a:gd name="T42" fmla="*/ 1 w 66"/>
                  <a:gd name="T43" fmla="*/ 1 h 59"/>
                  <a:gd name="T44" fmla="*/ 0 w 66"/>
                  <a:gd name="T45" fmla="*/ 1 h 59"/>
                  <a:gd name="T46" fmla="*/ 0 w 66"/>
                  <a:gd name="T47" fmla="*/ 1 h 59"/>
                  <a:gd name="T48" fmla="*/ 0 w 66"/>
                  <a:gd name="T49" fmla="*/ 2 h 59"/>
                  <a:gd name="T50" fmla="*/ 0 w 66"/>
                  <a:gd name="T51" fmla="*/ 2 h 59"/>
                  <a:gd name="T52" fmla="*/ 0 w 66"/>
                  <a:gd name="T53" fmla="*/ 2 h 59"/>
                  <a:gd name="T54" fmla="*/ 0 w 66"/>
                  <a:gd name="T55" fmla="*/ 2 h 59"/>
                  <a:gd name="T56" fmla="*/ 0 w 66"/>
                  <a:gd name="T57" fmla="*/ 3 h 59"/>
                  <a:gd name="T58" fmla="*/ 0 w 66"/>
                  <a:gd name="T59" fmla="*/ 3 h 59"/>
                  <a:gd name="T60" fmla="*/ 0 w 66"/>
                  <a:gd name="T61" fmla="*/ 3 h 59"/>
                  <a:gd name="T62" fmla="*/ 0 w 66"/>
                  <a:gd name="T63" fmla="*/ 3 h 59"/>
                  <a:gd name="T64" fmla="*/ 0 w 66"/>
                  <a:gd name="T65" fmla="*/ 4 h 59"/>
                  <a:gd name="T66" fmla="*/ 1 w 66"/>
                  <a:gd name="T67" fmla="*/ 4 h 59"/>
                  <a:gd name="T68" fmla="*/ 1 w 66"/>
                  <a:gd name="T69" fmla="*/ 4 h 59"/>
                  <a:gd name="T70" fmla="*/ 1 w 66"/>
                  <a:gd name="T71" fmla="*/ 4 h 59"/>
                  <a:gd name="T72" fmla="*/ 1 w 66"/>
                  <a:gd name="T73" fmla="*/ 4 h 59"/>
                  <a:gd name="T74" fmla="*/ 2 w 66"/>
                  <a:gd name="T75" fmla="*/ 4 h 59"/>
                  <a:gd name="T76" fmla="*/ 2 w 66"/>
                  <a:gd name="T77" fmla="*/ 4 h 59"/>
                  <a:gd name="T78" fmla="*/ 2 w 66"/>
                  <a:gd name="T79" fmla="*/ 4 h 59"/>
                  <a:gd name="T80" fmla="*/ 3 w 66"/>
                  <a:gd name="T81" fmla="*/ 4 h 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9"/>
                  <a:gd name="T125" fmla="*/ 66 w 66"/>
                  <a:gd name="T126" fmla="*/ 59 h 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9">
                    <a:moveTo>
                      <a:pt x="44" y="54"/>
                    </a:moveTo>
                    <a:lnTo>
                      <a:pt x="51" y="50"/>
                    </a:lnTo>
                    <a:lnTo>
                      <a:pt x="54" y="47"/>
                    </a:lnTo>
                    <a:lnTo>
                      <a:pt x="57" y="40"/>
                    </a:lnTo>
                    <a:lnTo>
                      <a:pt x="60" y="37"/>
                    </a:lnTo>
                    <a:lnTo>
                      <a:pt x="63" y="34"/>
                    </a:lnTo>
                    <a:lnTo>
                      <a:pt x="63" y="28"/>
                    </a:lnTo>
                    <a:lnTo>
                      <a:pt x="66" y="25"/>
                    </a:lnTo>
                    <a:lnTo>
                      <a:pt x="66" y="22"/>
                    </a:lnTo>
                    <a:lnTo>
                      <a:pt x="63" y="15"/>
                    </a:lnTo>
                    <a:lnTo>
                      <a:pt x="63" y="12"/>
                    </a:lnTo>
                    <a:lnTo>
                      <a:pt x="60" y="8"/>
                    </a:lnTo>
                    <a:lnTo>
                      <a:pt x="57" y="5"/>
                    </a:lnTo>
                    <a:lnTo>
                      <a:pt x="54" y="3"/>
                    </a:lnTo>
                    <a:lnTo>
                      <a:pt x="51" y="3"/>
                    </a:lnTo>
                    <a:lnTo>
                      <a:pt x="44" y="3"/>
                    </a:lnTo>
                    <a:lnTo>
                      <a:pt x="41" y="0"/>
                    </a:lnTo>
                    <a:lnTo>
                      <a:pt x="34" y="3"/>
                    </a:lnTo>
                    <a:lnTo>
                      <a:pt x="29" y="3"/>
                    </a:lnTo>
                    <a:lnTo>
                      <a:pt x="26" y="5"/>
                    </a:lnTo>
                    <a:lnTo>
                      <a:pt x="19" y="5"/>
                    </a:lnTo>
                    <a:lnTo>
                      <a:pt x="16" y="8"/>
                    </a:lnTo>
                    <a:lnTo>
                      <a:pt x="9" y="12"/>
                    </a:lnTo>
                    <a:lnTo>
                      <a:pt x="6" y="18"/>
                    </a:lnTo>
                    <a:lnTo>
                      <a:pt x="3" y="22"/>
                    </a:lnTo>
                    <a:lnTo>
                      <a:pt x="3" y="25"/>
                    </a:lnTo>
                    <a:lnTo>
                      <a:pt x="0" y="32"/>
                    </a:lnTo>
                    <a:lnTo>
                      <a:pt x="0" y="34"/>
                    </a:lnTo>
                    <a:lnTo>
                      <a:pt x="0" y="40"/>
                    </a:lnTo>
                    <a:lnTo>
                      <a:pt x="0" y="44"/>
                    </a:lnTo>
                    <a:lnTo>
                      <a:pt x="3" y="47"/>
                    </a:lnTo>
                    <a:lnTo>
                      <a:pt x="6" y="50"/>
                    </a:lnTo>
                    <a:lnTo>
                      <a:pt x="9" y="54"/>
                    </a:lnTo>
                    <a:lnTo>
                      <a:pt x="12" y="57"/>
                    </a:lnTo>
                    <a:lnTo>
                      <a:pt x="16" y="57"/>
                    </a:lnTo>
                    <a:lnTo>
                      <a:pt x="19" y="59"/>
                    </a:lnTo>
                    <a:lnTo>
                      <a:pt x="26" y="59"/>
                    </a:lnTo>
                    <a:lnTo>
                      <a:pt x="32" y="57"/>
                    </a:lnTo>
                    <a:lnTo>
                      <a:pt x="34" y="57"/>
                    </a:lnTo>
                    <a:lnTo>
                      <a:pt x="41" y="57"/>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8" name="Freeform 755">
                <a:extLst>
                  <a:ext uri="{FF2B5EF4-FFF2-40B4-BE49-F238E27FC236}">
                    <a16:creationId xmlns:a16="http://schemas.microsoft.com/office/drawing/2014/main" id="{F49962CA-3A0C-4201-A2B3-95E1263308D9}"/>
                  </a:ext>
                </a:extLst>
              </p:cNvPr>
              <p:cNvSpPr>
                <a:spLocks noEditPoints="1"/>
              </p:cNvSpPr>
              <p:nvPr/>
            </p:nvSpPr>
            <p:spPr bwMode="auto">
              <a:xfrm>
                <a:off x="3217" y="2258"/>
                <a:ext cx="22" cy="21"/>
              </a:xfrm>
              <a:custGeom>
                <a:avLst/>
                <a:gdLst>
                  <a:gd name="T0" fmla="*/ 4 w 86"/>
                  <a:gd name="T1" fmla="*/ 5 h 82"/>
                  <a:gd name="T2" fmla="*/ 4 w 86"/>
                  <a:gd name="T3" fmla="*/ 4 h 82"/>
                  <a:gd name="T4" fmla="*/ 5 w 86"/>
                  <a:gd name="T5" fmla="*/ 4 h 82"/>
                  <a:gd name="T6" fmla="*/ 5 w 86"/>
                  <a:gd name="T7" fmla="*/ 4 h 82"/>
                  <a:gd name="T8" fmla="*/ 4 w 86"/>
                  <a:gd name="T9" fmla="*/ 3 h 82"/>
                  <a:gd name="T10" fmla="*/ 5 w 86"/>
                  <a:gd name="T11" fmla="*/ 4 h 82"/>
                  <a:gd name="T12" fmla="*/ 4 w 86"/>
                  <a:gd name="T13" fmla="*/ 3 h 82"/>
                  <a:gd name="T14" fmla="*/ 5 w 86"/>
                  <a:gd name="T15" fmla="*/ 4 h 82"/>
                  <a:gd name="T16" fmla="*/ 5 w 86"/>
                  <a:gd name="T17" fmla="*/ 3 h 82"/>
                  <a:gd name="T18" fmla="*/ 4 w 86"/>
                  <a:gd name="T19" fmla="*/ 3 h 82"/>
                  <a:gd name="T20" fmla="*/ 6 w 86"/>
                  <a:gd name="T21" fmla="*/ 3 h 82"/>
                  <a:gd name="T22" fmla="*/ 4 w 86"/>
                  <a:gd name="T23" fmla="*/ 2 h 82"/>
                  <a:gd name="T24" fmla="*/ 6 w 86"/>
                  <a:gd name="T25" fmla="*/ 2 h 82"/>
                  <a:gd name="T26" fmla="*/ 6 w 86"/>
                  <a:gd name="T27" fmla="*/ 2 h 82"/>
                  <a:gd name="T28" fmla="*/ 4 w 86"/>
                  <a:gd name="T29" fmla="*/ 2 h 82"/>
                  <a:gd name="T30" fmla="*/ 5 w 86"/>
                  <a:gd name="T31" fmla="*/ 1 h 82"/>
                  <a:gd name="T32" fmla="*/ 4 w 86"/>
                  <a:gd name="T33" fmla="*/ 2 h 82"/>
                  <a:gd name="T34" fmla="*/ 5 w 86"/>
                  <a:gd name="T35" fmla="*/ 1 h 82"/>
                  <a:gd name="T36" fmla="*/ 5 w 86"/>
                  <a:gd name="T37" fmla="*/ 1 h 82"/>
                  <a:gd name="T38" fmla="*/ 4 w 86"/>
                  <a:gd name="T39" fmla="*/ 2 h 82"/>
                  <a:gd name="T40" fmla="*/ 4 w 86"/>
                  <a:gd name="T41" fmla="*/ 1 h 82"/>
                  <a:gd name="T42" fmla="*/ 4 w 86"/>
                  <a:gd name="T43" fmla="*/ 2 h 82"/>
                  <a:gd name="T44" fmla="*/ 4 w 86"/>
                  <a:gd name="T45" fmla="*/ 1 h 82"/>
                  <a:gd name="T46" fmla="*/ 4 w 86"/>
                  <a:gd name="T47" fmla="*/ 1 h 82"/>
                  <a:gd name="T48" fmla="*/ 3 w 86"/>
                  <a:gd name="T49" fmla="*/ 2 h 82"/>
                  <a:gd name="T50" fmla="*/ 4 w 86"/>
                  <a:gd name="T51" fmla="*/ 1 h 82"/>
                  <a:gd name="T52" fmla="*/ 3 w 86"/>
                  <a:gd name="T53" fmla="*/ 2 h 82"/>
                  <a:gd name="T54" fmla="*/ 3 w 86"/>
                  <a:gd name="T55" fmla="*/ 1 h 82"/>
                  <a:gd name="T56" fmla="*/ 3 w 86"/>
                  <a:gd name="T57" fmla="*/ 1 h 82"/>
                  <a:gd name="T58" fmla="*/ 3 w 86"/>
                  <a:gd name="T59" fmla="*/ 2 h 82"/>
                  <a:gd name="T60" fmla="*/ 2 w 86"/>
                  <a:gd name="T61" fmla="*/ 2 h 82"/>
                  <a:gd name="T62" fmla="*/ 2 w 86"/>
                  <a:gd name="T63" fmla="*/ 1 h 82"/>
                  <a:gd name="T64" fmla="*/ 1 w 86"/>
                  <a:gd name="T65" fmla="*/ 1 h 82"/>
                  <a:gd name="T66" fmla="*/ 2 w 86"/>
                  <a:gd name="T67" fmla="*/ 1 h 82"/>
                  <a:gd name="T68" fmla="*/ 2 w 86"/>
                  <a:gd name="T69" fmla="*/ 2 h 82"/>
                  <a:gd name="T70" fmla="*/ 2 w 86"/>
                  <a:gd name="T71" fmla="*/ 2 h 82"/>
                  <a:gd name="T72" fmla="*/ 2 w 86"/>
                  <a:gd name="T73" fmla="*/ 2 h 82"/>
                  <a:gd name="T74" fmla="*/ 1 w 86"/>
                  <a:gd name="T75" fmla="*/ 2 h 82"/>
                  <a:gd name="T76" fmla="*/ 1 w 86"/>
                  <a:gd name="T77" fmla="*/ 2 h 82"/>
                  <a:gd name="T78" fmla="*/ 2 w 86"/>
                  <a:gd name="T79" fmla="*/ 2 h 82"/>
                  <a:gd name="T80" fmla="*/ 1 w 86"/>
                  <a:gd name="T81" fmla="*/ 3 h 82"/>
                  <a:gd name="T82" fmla="*/ 0 w 86"/>
                  <a:gd name="T83" fmla="*/ 3 h 82"/>
                  <a:gd name="T84" fmla="*/ 0 w 86"/>
                  <a:gd name="T85" fmla="*/ 3 h 82"/>
                  <a:gd name="T86" fmla="*/ 0 w 86"/>
                  <a:gd name="T87" fmla="*/ 3 h 82"/>
                  <a:gd name="T88" fmla="*/ 1 w 86"/>
                  <a:gd name="T89" fmla="*/ 4 h 82"/>
                  <a:gd name="T90" fmla="*/ 1 w 86"/>
                  <a:gd name="T91" fmla="*/ 3 h 82"/>
                  <a:gd name="T92" fmla="*/ 1 w 86"/>
                  <a:gd name="T93" fmla="*/ 3 h 82"/>
                  <a:gd name="T94" fmla="*/ 1 w 86"/>
                  <a:gd name="T95" fmla="*/ 5 h 82"/>
                  <a:gd name="T96" fmla="*/ 1 w 86"/>
                  <a:gd name="T97" fmla="*/ 4 h 82"/>
                  <a:gd name="T98" fmla="*/ 2 w 86"/>
                  <a:gd name="T99" fmla="*/ 4 h 82"/>
                  <a:gd name="T100" fmla="*/ 2 w 86"/>
                  <a:gd name="T101" fmla="*/ 4 h 82"/>
                  <a:gd name="T102" fmla="*/ 1 w 86"/>
                  <a:gd name="T103" fmla="*/ 5 h 82"/>
                  <a:gd name="T104" fmla="*/ 2 w 86"/>
                  <a:gd name="T105" fmla="*/ 5 h 82"/>
                  <a:gd name="T106" fmla="*/ 2 w 86"/>
                  <a:gd name="T107" fmla="*/ 5 h 82"/>
                  <a:gd name="T108" fmla="*/ 2 w 86"/>
                  <a:gd name="T109" fmla="*/ 4 h 82"/>
                  <a:gd name="T110" fmla="*/ 2 w 86"/>
                  <a:gd name="T111" fmla="*/ 4 h 82"/>
                  <a:gd name="T112" fmla="*/ 3 w 86"/>
                  <a:gd name="T113" fmla="*/ 5 h 82"/>
                  <a:gd name="T114" fmla="*/ 3 w 86"/>
                  <a:gd name="T115" fmla="*/ 5 h 82"/>
                  <a:gd name="T116" fmla="*/ 3 w 86"/>
                  <a:gd name="T117" fmla="*/ 5 h 82"/>
                  <a:gd name="T118" fmla="*/ 3 w 86"/>
                  <a:gd name="T119" fmla="*/ 4 h 82"/>
                  <a:gd name="T120" fmla="*/ 4 w 86"/>
                  <a:gd name="T121" fmla="*/ 5 h 82"/>
                  <a:gd name="T122" fmla="*/ 3 w 86"/>
                  <a:gd name="T123" fmla="*/ 4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0" y="58"/>
                    </a:moveTo>
                    <a:lnTo>
                      <a:pt x="56" y="54"/>
                    </a:lnTo>
                    <a:lnTo>
                      <a:pt x="65" y="72"/>
                    </a:lnTo>
                    <a:lnTo>
                      <a:pt x="59" y="74"/>
                    </a:lnTo>
                    <a:lnTo>
                      <a:pt x="50" y="58"/>
                    </a:lnTo>
                    <a:close/>
                    <a:moveTo>
                      <a:pt x="67" y="70"/>
                    </a:moveTo>
                    <a:lnTo>
                      <a:pt x="66" y="71"/>
                    </a:lnTo>
                    <a:lnTo>
                      <a:pt x="65" y="72"/>
                    </a:lnTo>
                    <a:lnTo>
                      <a:pt x="61" y="63"/>
                    </a:lnTo>
                    <a:lnTo>
                      <a:pt x="67" y="70"/>
                    </a:lnTo>
                    <a:close/>
                    <a:moveTo>
                      <a:pt x="54" y="57"/>
                    </a:moveTo>
                    <a:lnTo>
                      <a:pt x="58" y="53"/>
                    </a:lnTo>
                    <a:lnTo>
                      <a:pt x="71" y="67"/>
                    </a:lnTo>
                    <a:lnTo>
                      <a:pt x="67" y="70"/>
                    </a:lnTo>
                    <a:lnTo>
                      <a:pt x="54" y="57"/>
                    </a:lnTo>
                    <a:close/>
                    <a:moveTo>
                      <a:pt x="72" y="64"/>
                    </a:moveTo>
                    <a:lnTo>
                      <a:pt x="72" y="66"/>
                    </a:lnTo>
                    <a:lnTo>
                      <a:pt x="71" y="67"/>
                    </a:lnTo>
                    <a:lnTo>
                      <a:pt x="64" y="60"/>
                    </a:lnTo>
                    <a:lnTo>
                      <a:pt x="72" y="64"/>
                    </a:lnTo>
                    <a:close/>
                    <a:moveTo>
                      <a:pt x="55" y="56"/>
                    </a:moveTo>
                    <a:lnTo>
                      <a:pt x="59" y="49"/>
                    </a:lnTo>
                    <a:lnTo>
                      <a:pt x="75" y="58"/>
                    </a:lnTo>
                    <a:lnTo>
                      <a:pt x="72" y="64"/>
                    </a:lnTo>
                    <a:lnTo>
                      <a:pt x="55" y="56"/>
                    </a:lnTo>
                    <a:close/>
                    <a:moveTo>
                      <a:pt x="59" y="49"/>
                    </a:moveTo>
                    <a:lnTo>
                      <a:pt x="59" y="48"/>
                    </a:lnTo>
                    <a:lnTo>
                      <a:pt x="61" y="47"/>
                    </a:lnTo>
                    <a:lnTo>
                      <a:pt x="67" y="53"/>
                    </a:lnTo>
                    <a:lnTo>
                      <a:pt x="59" y="49"/>
                    </a:lnTo>
                    <a:close/>
                    <a:moveTo>
                      <a:pt x="61" y="47"/>
                    </a:moveTo>
                    <a:lnTo>
                      <a:pt x="63" y="43"/>
                    </a:lnTo>
                    <a:lnTo>
                      <a:pt x="77" y="57"/>
                    </a:lnTo>
                    <a:lnTo>
                      <a:pt x="74" y="60"/>
                    </a:lnTo>
                    <a:lnTo>
                      <a:pt x="61" y="47"/>
                    </a:lnTo>
                    <a:close/>
                    <a:moveTo>
                      <a:pt x="77" y="57"/>
                    </a:moveTo>
                    <a:lnTo>
                      <a:pt x="77" y="57"/>
                    </a:lnTo>
                    <a:lnTo>
                      <a:pt x="70" y="50"/>
                    </a:lnTo>
                    <a:lnTo>
                      <a:pt x="77" y="57"/>
                    </a:lnTo>
                    <a:close/>
                    <a:moveTo>
                      <a:pt x="63" y="43"/>
                    </a:moveTo>
                    <a:lnTo>
                      <a:pt x="66" y="40"/>
                    </a:lnTo>
                    <a:lnTo>
                      <a:pt x="80" y="54"/>
                    </a:lnTo>
                    <a:lnTo>
                      <a:pt x="77" y="57"/>
                    </a:lnTo>
                    <a:lnTo>
                      <a:pt x="63" y="43"/>
                    </a:lnTo>
                    <a:close/>
                    <a:moveTo>
                      <a:pt x="83" y="47"/>
                    </a:moveTo>
                    <a:lnTo>
                      <a:pt x="83" y="51"/>
                    </a:lnTo>
                    <a:lnTo>
                      <a:pt x="80" y="54"/>
                    </a:lnTo>
                    <a:lnTo>
                      <a:pt x="73" y="47"/>
                    </a:lnTo>
                    <a:lnTo>
                      <a:pt x="83" y="47"/>
                    </a:lnTo>
                    <a:close/>
                    <a:moveTo>
                      <a:pt x="64" y="47"/>
                    </a:moveTo>
                    <a:lnTo>
                      <a:pt x="64" y="41"/>
                    </a:lnTo>
                    <a:lnTo>
                      <a:pt x="83" y="41"/>
                    </a:lnTo>
                    <a:lnTo>
                      <a:pt x="83" y="47"/>
                    </a:lnTo>
                    <a:lnTo>
                      <a:pt x="64" y="47"/>
                    </a:lnTo>
                    <a:close/>
                    <a:moveTo>
                      <a:pt x="64" y="41"/>
                    </a:moveTo>
                    <a:lnTo>
                      <a:pt x="64" y="37"/>
                    </a:lnTo>
                    <a:lnTo>
                      <a:pt x="66" y="35"/>
                    </a:lnTo>
                    <a:lnTo>
                      <a:pt x="73" y="41"/>
                    </a:lnTo>
                    <a:lnTo>
                      <a:pt x="64" y="41"/>
                    </a:lnTo>
                    <a:close/>
                    <a:moveTo>
                      <a:pt x="66" y="35"/>
                    </a:moveTo>
                    <a:lnTo>
                      <a:pt x="70" y="31"/>
                    </a:lnTo>
                    <a:lnTo>
                      <a:pt x="83" y="45"/>
                    </a:lnTo>
                    <a:lnTo>
                      <a:pt x="80" y="48"/>
                    </a:lnTo>
                    <a:lnTo>
                      <a:pt x="66" y="35"/>
                    </a:lnTo>
                    <a:close/>
                    <a:moveTo>
                      <a:pt x="86" y="38"/>
                    </a:moveTo>
                    <a:lnTo>
                      <a:pt x="86" y="41"/>
                    </a:lnTo>
                    <a:lnTo>
                      <a:pt x="83" y="45"/>
                    </a:lnTo>
                    <a:lnTo>
                      <a:pt x="76" y="38"/>
                    </a:lnTo>
                    <a:lnTo>
                      <a:pt x="86" y="38"/>
                    </a:lnTo>
                    <a:close/>
                    <a:moveTo>
                      <a:pt x="67" y="38"/>
                    </a:moveTo>
                    <a:lnTo>
                      <a:pt x="67" y="35"/>
                    </a:lnTo>
                    <a:lnTo>
                      <a:pt x="86" y="35"/>
                    </a:lnTo>
                    <a:lnTo>
                      <a:pt x="86" y="38"/>
                    </a:lnTo>
                    <a:lnTo>
                      <a:pt x="67" y="38"/>
                    </a:lnTo>
                    <a:close/>
                    <a:moveTo>
                      <a:pt x="85" y="30"/>
                    </a:moveTo>
                    <a:lnTo>
                      <a:pt x="86" y="32"/>
                    </a:lnTo>
                    <a:lnTo>
                      <a:pt x="86" y="35"/>
                    </a:lnTo>
                    <a:lnTo>
                      <a:pt x="76" y="35"/>
                    </a:lnTo>
                    <a:lnTo>
                      <a:pt x="85" y="30"/>
                    </a:lnTo>
                    <a:close/>
                    <a:moveTo>
                      <a:pt x="67" y="39"/>
                    </a:moveTo>
                    <a:lnTo>
                      <a:pt x="65" y="32"/>
                    </a:lnTo>
                    <a:lnTo>
                      <a:pt x="82" y="24"/>
                    </a:lnTo>
                    <a:lnTo>
                      <a:pt x="85" y="30"/>
                    </a:lnTo>
                    <a:lnTo>
                      <a:pt x="67" y="39"/>
                    </a:lnTo>
                    <a:close/>
                    <a:moveTo>
                      <a:pt x="65" y="32"/>
                    </a:moveTo>
                    <a:lnTo>
                      <a:pt x="64" y="30"/>
                    </a:lnTo>
                    <a:lnTo>
                      <a:pt x="64" y="28"/>
                    </a:lnTo>
                    <a:lnTo>
                      <a:pt x="73" y="28"/>
                    </a:lnTo>
                    <a:lnTo>
                      <a:pt x="65" y="32"/>
                    </a:lnTo>
                    <a:close/>
                    <a:moveTo>
                      <a:pt x="64" y="28"/>
                    </a:moveTo>
                    <a:lnTo>
                      <a:pt x="64" y="25"/>
                    </a:lnTo>
                    <a:lnTo>
                      <a:pt x="83" y="25"/>
                    </a:lnTo>
                    <a:lnTo>
                      <a:pt x="83" y="28"/>
                    </a:lnTo>
                    <a:lnTo>
                      <a:pt x="64" y="28"/>
                    </a:lnTo>
                    <a:close/>
                    <a:moveTo>
                      <a:pt x="80" y="18"/>
                    </a:moveTo>
                    <a:lnTo>
                      <a:pt x="83" y="21"/>
                    </a:lnTo>
                    <a:lnTo>
                      <a:pt x="83" y="25"/>
                    </a:lnTo>
                    <a:lnTo>
                      <a:pt x="73" y="25"/>
                    </a:lnTo>
                    <a:lnTo>
                      <a:pt x="80" y="18"/>
                    </a:lnTo>
                    <a:close/>
                    <a:moveTo>
                      <a:pt x="66" y="31"/>
                    </a:moveTo>
                    <a:lnTo>
                      <a:pt x="63" y="28"/>
                    </a:lnTo>
                    <a:lnTo>
                      <a:pt x="77" y="15"/>
                    </a:lnTo>
                    <a:lnTo>
                      <a:pt x="80" y="18"/>
                    </a:lnTo>
                    <a:lnTo>
                      <a:pt x="66" y="31"/>
                    </a:lnTo>
                    <a:close/>
                    <a:moveTo>
                      <a:pt x="77" y="15"/>
                    </a:moveTo>
                    <a:lnTo>
                      <a:pt x="77" y="15"/>
                    </a:lnTo>
                    <a:lnTo>
                      <a:pt x="70" y="21"/>
                    </a:lnTo>
                    <a:lnTo>
                      <a:pt x="77" y="15"/>
                    </a:lnTo>
                    <a:close/>
                    <a:moveTo>
                      <a:pt x="63" y="28"/>
                    </a:moveTo>
                    <a:lnTo>
                      <a:pt x="61" y="26"/>
                    </a:lnTo>
                    <a:lnTo>
                      <a:pt x="74" y="11"/>
                    </a:lnTo>
                    <a:lnTo>
                      <a:pt x="77" y="15"/>
                    </a:lnTo>
                    <a:lnTo>
                      <a:pt x="63" y="28"/>
                    </a:lnTo>
                    <a:close/>
                    <a:moveTo>
                      <a:pt x="61" y="26"/>
                    </a:moveTo>
                    <a:lnTo>
                      <a:pt x="51" y="16"/>
                    </a:lnTo>
                    <a:lnTo>
                      <a:pt x="60" y="26"/>
                    </a:lnTo>
                    <a:lnTo>
                      <a:pt x="67" y="18"/>
                    </a:lnTo>
                    <a:lnTo>
                      <a:pt x="61" y="26"/>
                    </a:lnTo>
                    <a:close/>
                    <a:moveTo>
                      <a:pt x="60" y="26"/>
                    </a:moveTo>
                    <a:lnTo>
                      <a:pt x="58" y="23"/>
                    </a:lnTo>
                    <a:lnTo>
                      <a:pt x="71" y="8"/>
                    </a:lnTo>
                    <a:lnTo>
                      <a:pt x="74" y="11"/>
                    </a:lnTo>
                    <a:lnTo>
                      <a:pt x="60" y="26"/>
                    </a:lnTo>
                    <a:close/>
                    <a:moveTo>
                      <a:pt x="64" y="6"/>
                    </a:moveTo>
                    <a:lnTo>
                      <a:pt x="67" y="6"/>
                    </a:lnTo>
                    <a:lnTo>
                      <a:pt x="71" y="8"/>
                    </a:lnTo>
                    <a:lnTo>
                      <a:pt x="64" y="16"/>
                    </a:lnTo>
                    <a:lnTo>
                      <a:pt x="64" y="6"/>
                    </a:lnTo>
                    <a:close/>
                    <a:moveTo>
                      <a:pt x="64" y="25"/>
                    </a:moveTo>
                    <a:lnTo>
                      <a:pt x="61" y="25"/>
                    </a:lnTo>
                    <a:lnTo>
                      <a:pt x="61" y="6"/>
                    </a:lnTo>
                    <a:lnTo>
                      <a:pt x="64" y="6"/>
                    </a:lnTo>
                    <a:lnTo>
                      <a:pt x="64" y="25"/>
                    </a:lnTo>
                    <a:close/>
                    <a:moveTo>
                      <a:pt x="61" y="25"/>
                    </a:moveTo>
                    <a:lnTo>
                      <a:pt x="54" y="25"/>
                    </a:lnTo>
                    <a:lnTo>
                      <a:pt x="54" y="6"/>
                    </a:lnTo>
                    <a:lnTo>
                      <a:pt x="61" y="6"/>
                    </a:lnTo>
                    <a:lnTo>
                      <a:pt x="61" y="25"/>
                    </a:lnTo>
                    <a:close/>
                    <a:moveTo>
                      <a:pt x="54" y="25"/>
                    </a:moveTo>
                    <a:lnTo>
                      <a:pt x="51" y="25"/>
                    </a:lnTo>
                    <a:lnTo>
                      <a:pt x="48" y="23"/>
                    </a:lnTo>
                    <a:lnTo>
                      <a:pt x="54" y="16"/>
                    </a:lnTo>
                    <a:lnTo>
                      <a:pt x="54" y="25"/>
                    </a:lnTo>
                    <a:close/>
                    <a:moveTo>
                      <a:pt x="48" y="23"/>
                    </a:moveTo>
                    <a:lnTo>
                      <a:pt x="44" y="19"/>
                    </a:lnTo>
                    <a:lnTo>
                      <a:pt x="58" y="6"/>
                    </a:lnTo>
                    <a:lnTo>
                      <a:pt x="61" y="9"/>
                    </a:lnTo>
                    <a:lnTo>
                      <a:pt x="48" y="23"/>
                    </a:lnTo>
                    <a:close/>
                    <a:moveTo>
                      <a:pt x="47" y="4"/>
                    </a:moveTo>
                    <a:lnTo>
                      <a:pt x="53" y="0"/>
                    </a:lnTo>
                    <a:lnTo>
                      <a:pt x="58" y="6"/>
                    </a:lnTo>
                    <a:lnTo>
                      <a:pt x="51" y="13"/>
                    </a:lnTo>
                    <a:lnTo>
                      <a:pt x="47" y="4"/>
                    </a:lnTo>
                    <a:close/>
                    <a:moveTo>
                      <a:pt x="55" y="20"/>
                    </a:moveTo>
                    <a:lnTo>
                      <a:pt x="49" y="24"/>
                    </a:lnTo>
                    <a:lnTo>
                      <a:pt x="41" y="7"/>
                    </a:lnTo>
                    <a:lnTo>
                      <a:pt x="47" y="4"/>
                    </a:lnTo>
                    <a:lnTo>
                      <a:pt x="55" y="20"/>
                    </a:lnTo>
                    <a:close/>
                    <a:moveTo>
                      <a:pt x="49" y="24"/>
                    </a:moveTo>
                    <a:lnTo>
                      <a:pt x="47" y="25"/>
                    </a:lnTo>
                    <a:lnTo>
                      <a:pt x="44" y="25"/>
                    </a:lnTo>
                    <a:lnTo>
                      <a:pt x="44" y="16"/>
                    </a:lnTo>
                    <a:lnTo>
                      <a:pt x="49" y="24"/>
                    </a:lnTo>
                    <a:close/>
                    <a:moveTo>
                      <a:pt x="44" y="25"/>
                    </a:moveTo>
                    <a:lnTo>
                      <a:pt x="39" y="25"/>
                    </a:lnTo>
                    <a:lnTo>
                      <a:pt x="39" y="6"/>
                    </a:lnTo>
                    <a:lnTo>
                      <a:pt x="44" y="6"/>
                    </a:lnTo>
                    <a:lnTo>
                      <a:pt x="44" y="25"/>
                    </a:lnTo>
                    <a:close/>
                    <a:moveTo>
                      <a:pt x="32" y="8"/>
                    </a:moveTo>
                    <a:lnTo>
                      <a:pt x="34" y="6"/>
                    </a:lnTo>
                    <a:lnTo>
                      <a:pt x="39" y="6"/>
                    </a:lnTo>
                    <a:lnTo>
                      <a:pt x="39" y="16"/>
                    </a:lnTo>
                    <a:lnTo>
                      <a:pt x="32" y="8"/>
                    </a:lnTo>
                    <a:close/>
                    <a:moveTo>
                      <a:pt x="45" y="23"/>
                    </a:moveTo>
                    <a:lnTo>
                      <a:pt x="42" y="26"/>
                    </a:lnTo>
                    <a:lnTo>
                      <a:pt x="29" y="11"/>
                    </a:lnTo>
                    <a:lnTo>
                      <a:pt x="32" y="8"/>
                    </a:lnTo>
                    <a:lnTo>
                      <a:pt x="45" y="23"/>
                    </a:lnTo>
                    <a:close/>
                    <a:moveTo>
                      <a:pt x="42" y="26"/>
                    </a:moveTo>
                    <a:lnTo>
                      <a:pt x="39" y="28"/>
                    </a:lnTo>
                    <a:lnTo>
                      <a:pt x="36" y="28"/>
                    </a:lnTo>
                    <a:lnTo>
                      <a:pt x="36" y="18"/>
                    </a:lnTo>
                    <a:lnTo>
                      <a:pt x="42" y="26"/>
                    </a:lnTo>
                    <a:close/>
                    <a:moveTo>
                      <a:pt x="36" y="28"/>
                    </a:moveTo>
                    <a:lnTo>
                      <a:pt x="29" y="28"/>
                    </a:lnTo>
                    <a:lnTo>
                      <a:pt x="29" y="9"/>
                    </a:lnTo>
                    <a:lnTo>
                      <a:pt x="36" y="9"/>
                    </a:lnTo>
                    <a:lnTo>
                      <a:pt x="36" y="28"/>
                    </a:lnTo>
                    <a:close/>
                    <a:moveTo>
                      <a:pt x="22" y="11"/>
                    </a:moveTo>
                    <a:lnTo>
                      <a:pt x="25" y="9"/>
                    </a:lnTo>
                    <a:lnTo>
                      <a:pt x="29" y="9"/>
                    </a:lnTo>
                    <a:lnTo>
                      <a:pt x="29" y="18"/>
                    </a:lnTo>
                    <a:lnTo>
                      <a:pt x="22" y="11"/>
                    </a:lnTo>
                    <a:close/>
                    <a:moveTo>
                      <a:pt x="36" y="26"/>
                    </a:moveTo>
                    <a:lnTo>
                      <a:pt x="32" y="28"/>
                    </a:lnTo>
                    <a:lnTo>
                      <a:pt x="19" y="15"/>
                    </a:lnTo>
                    <a:lnTo>
                      <a:pt x="22" y="11"/>
                    </a:lnTo>
                    <a:lnTo>
                      <a:pt x="36" y="26"/>
                    </a:lnTo>
                    <a:close/>
                    <a:moveTo>
                      <a:pt x="32" y="28"/>
                    </a:moveTo>
                    <a:lnTo>
                      <a:pt x="31" y="30"/>
                    </a:lnTo>
                    <a:lnTo>
                      <a:pt x="30" y="30"/>
                    </a:lnTo>
                    <a:lnTo>
                      <a:pt x="26" y="21"/>
                    </a:lnTo>
                    <a:lnTo>
                      <a:pt x="32" y="28"/>
                    </a:lnTo>
                    <a:close/>
                    <a:moveTo>
                      <a:pt x="30" y="30"/>
                    </a:moveTo>
                    <a:lnTo>
                      <a:pt x="23" y="34"/>
                    </a:lnTo>
                    <a:lnTo>
                      <a:pt x="15" y="17"/>
                    </a:lnTo>
                    <a:lnTo>
                      <a:pt x="21" y="14"/>
                    </a:lnTo>
                    <a:lnTo>
                      <a:pt x="30" y="30"/>
                    </a:lnTo>
                    <a:close/>
                    <a:moveTo>
                      <a:pt x="11" y="20"/>
                    </a:moveTo>
                    <a:lnTo>
                      <a:pt x="12" y="18"/>
                    </a:lnTo>
                    <a:lnTo>
                      <a:pt x="15" y="17"/>
                    </a:lnTo>
                    <a:lnTo>
                      <a:pt x="19" y="25"/>
                    </a:lnTo>
                    <a:lnTo>
                      <a:pt x="11" y="20"/>
                    </a:lnTo>
                    <a:close/>
                    <a:moveTo>
                      <a:pt x="28" y="29"/>
                    </a:moveTo>
                    <a:lnTo>
                      <a:pt x="25" y="36"/>
                    </a:lnTo>
                    <a:lnTo>
                      <a:pt x="8" y="27"/>
                    </a:lnTo>
                    <a:lnTo>
                      <a:pt x="11" y="20"/>
                    </a:lnTo>
                    <a:lnTo>
                      <a:pt x="28" y="29"/>
                    </a:lnTo>
                    <a:close/>
                    <a:moveTo>
                      <a:pt x="25" y="36"/>
                    </a:moveTo>
                    <a:lnTo>
                      <a:pt x="25" y="37"/>
                    </a:lnTo>
                    <a:lnTo>
                      <a:pt x="23" y="38"/>
                    </a:lnTo>
                    <a:lnTo>
                      <a:pt x="16" y="31"/>
                    </a:lnTo>
                    <a:lnTo>
                      <a:pt x="25" y="36"/>
                    </a:lnTo>
                    <a:close/>
                    <a:moveTo>
                      <a:pt x="23" y="38"/>
                    </a:moveTo>
                    <a:lnTo>
                      <a:pt x="20" y="41"/>
                    </a:lnTo>
                    <a:lnTo>
                      <a:pt x="6" y="28"/>
                    </a:lnTo>
                    <a:lnTo>
                      <a:pt x="9" y="25"/>
                    </a:lnTo>
                    <a:lnTo>
                      <a:pt x="23" y="38"/>
                    </a:lnTo>
                    <a:close/>
                    <a:moveTo>
                      <a:pt x="4" y="35"/>
                    </a:moveTo>
                    <a:lnTo>
                      <a:pt x="4" y="30"/>
                    </a:lnTo>
                    <a:lnTo>
                      <a:pt x="6" y="28"/>
                    </a:lnTo>
                    <a:lnTo>
                      <a:pt x="13" y="35"/>
                    </a:lnTo>
                    <a:lnTo>
                      <a:pt x="4" y="35"/>
                    </a:lnTo>
                    <a:close/>
                    <a:moveTo>
                      <a:pt x="22" y="35"/>
                    </a:moveTo>
                    <a:lnTo>
                      <a:pt x="22" y="38"/>
                    </a:lnTo>
                    <a:lnTo>
                      <a:pt x="4" y="38"/>
                    </a:lnTo>
                    <a:lnTo>
                      <a:pt x="4" y="35"/>
                    </a:lnTo>
                    <a:lnTo>
                      <a:pt x="22" y="35"/>
                    </a:lnTo>
                    <a:close/>
                    <a:moveTo>
                      <a:pt x="22" y="38"/>
                    </a:moveTo>
                    <a:lnTo>
                      <a:pt x="22" y="40"/>
                    </a:lnTo>
                    <a:lnTo>
                      <a:pt x="21" y="42"/>
                    </a:lnTo>
                    <a:lnTo>
                      <a:pt x="13" y="38"/>
                    </a:lnTo>
                    <a:lnTo>
                      <a:pt x="22" y="38"/>
                    </a:lnTo>
                    <a:close/>
                    <a:moveTo>
                      <a:pt x="21" y="42"/>
                    </a:moveTo>
                    <a:lnTo>
                      <a:pt x="18" y="48"/>
                    </a:lnTo>
                    <a:lnTo>
                      <a:pt x="1" y="40"/>
                    </a:lnTo>
                    <a:lnTo>
                      <a:pt x="5" y="34"/>
                    </a:lnTo>
                    <a:lnTo>
                      <a:pt x="21" y="42"/>
                    </a:lnTo>
                    <a:close/>
                    <a:moveTo>
                      <a:pt x="0" y="45"/>
                    </a:moveTo>
                    <a:lnTo>
                      <a:pt x="0" y="42"/>
                    </a:lnTo>
                    <a:lnTo>
                      <a:pt x="1" y="40"/>
                    </a:lnTo>
                    <a:lnTo>
                      <a:pt x="10" y="45"/>
                    </a:lnTo>
                    <a:lnTo>
                      <a:pt x="0" y="45"/>
                    </a:lnTo>
                    <a:close/>
                    <a:moveTo>
                      <a:pt x="19" y="45"/>
                    </a:moveTo>
                    <a:lnTo>
                      <a:pt x="19" y="47"/>
                    </a:lnTo>
                    <a:lnTo>
                      <a:pt x="0" y="47"/>
                    </a:lnTo>
                    <a:lnTo>
                      <a:pt x="0" y="45"/>
                    </a:lnTo>
                    <a:lnTo>
                      <a:pt x="19" y="45"/>
                    </a:lnTo>
                    <a:close/>
                    <a:moveTo>
                      <a:pt x="19" y="47"/>
                    </a:moveTo>
                    <a:lnTo>
                      <a:pt x="19" y="53"/>
                    </a:lnTo>
                    <a:lnTo>
                      <a:pt x="0" y="53"/>
                    </a:lnTo>
                    <a:lnTo>
                      <a:pt x="0" y="47"/>
                    </a:lnTo>
                    <a:lnTo>
                      <a:pt x="19" y="47"/>
                    </a:lnTo>
                    <a:close/>
                    <a:moveTo>
                      <a:pt x="19" y="53"/>
                    </a:moveTo>
                    <a:lnTo>
                      <a:pt x="19" y="57"/>
                    </a:lnTo>
                    <a:lnTo>
                      <a:pt x="0" y="57"/>
                    </a:lnTo>
                    <a:lnTo>
                      <a:pt x="0" y="53"/>
                    </a:lnTo>
                    <a:lnTo>
                      <a:pt x="19" y="53"/>
                    </a:lnTo>
                    <a:close/>
                    <a:moveTo>
                      <a:pt x="4" y="63"/>
                    </a:moveTo>
                    <a:lnTo>
                      <a:pt x="0" y="61"/>
                    </a:lnTo>
                    <a:lnTo>
                      <a:pt x="0" y="57"/>
                    </a:lnTo>
                    <a:lnTo>
                      <a:pt x="10" y="57"/>
                    </a:lnTo>
                    <a:lnTo>
                      <a:pt x="4" y="63"/>
                    </a:lnTo>
                    <a:close/>
                    <a:moveTo>
                      <a:pt x="17" y="50"/>
                    </a:moveTo>
                    <a:lnTo>
                      <a:pt x="20" y="53"/>
                    </a:lnTo>
                    <a:lnTo>
                      <a:pt x="6" y="67"/>
                    </a:lnTo>
                    <a:lnTo>
                      <a:pt x="4" y="63"/>
                    </a:lnTo>
                    <a:lnTo>
                      <a:pt x="17" y="50"/>
                    </a:lnTo>
                    <a:close/>
                    <a:moveTo>
                      <a:pt x="20" y="53"/>
                    </a:moveTo>
                    <a:lnTo>
                      <a:pt x="10" y="43"/>
                    </a:lnTo>
                    <a:lnTo>
                      <a:pt x="20" y="53"/>
                    </a:lnTo>
                    <a:lnTo>
                      <a:pt x="13" y="60"/>
                    </a:lnTo>
                    <a:lnTo>
                      <a:pt x="20" y="53"/>
                    </a:lnTo>
                    <a:close/>
                    <a:moveTo>
                      <a:pt x="20" y="53"/>
                    </a:moveTo>
                    <a:lnTo>
                      <a:pt x="23" y="57"/>
                    </a:lnTo>
                    <a:lnTo>
                      <a:pt x="9" y="70"/>
                    </a:lnTo>
                    <a:lnTo>
                      <a:pt x="6" y="67"/>
                    </a:lnTo>
                    <a:lnTo>
                      <a:pt x="20" y="53"/>
                    </a:lnTo>
                    <a:close/>
                    <a:moveTo>
                      <a:pt x="9" y="70"/>
                    </a:moveTo>
                    <a:lnTo>
                      <a:pt x="9" y="70"/>
                    </a:lnTo>
                    <a:lnTo>
                      <a:pt x="16" y="63"/>
                    </a:lnTo>
                    <a:lnTo>
                      <a:pt x="9" y="70"/>
                    </a:lnTo>
                    <a:close/>
                    <a:moveTo>
                      <a:pt x="23" y="57"/>
                    </a:moveTo>
                    <a:lnTo>
                      <a:pt x="26" y="60"/>
                    </a:lnTo>
                    <a:lnTo>
                      <a:pt x="12" y="73"/>
                    </a:lnTo>
                    <a:lnTo>
                      <a:pt x="9" y="70"/>
                    </a:lnTo>
                    <a:lnTo>
                      <a:pt x="23" y="57"/>
                    </a:lnTo>
                    <a:close/>
                    <a:moveTo>
                      <a:pt x="26" y="60"/>
                    </a:moveTo>
                    <a:lnTo>
                      <a:pt x="36" y="69"/>
                    </a:lnTo>
                    <a:lnTo>
                      <a:pt x="26" y="60"/>
                    </a:lnTo>
                    <a:lnTo>
                      <a:pt x="19" y="67"/>
                    </a:lnTo>
                    <a:lnTo>
                      <a:pt x="26" y="60"/>
                    </a:lnTo>
                    <a:close/>
                    <a:moveTo>
                      <a:pt x="26" y="60"/>
                    </a:moveTo>
                    <a:lnTo>
                      <a:pt x="29" y="62"/>
                    </a:lnTo>
                    <a:lnTo>
                      <a:pt x="16" y="77"/>
                    </a:lnTo>
                    <a:lnTo>
                      <a:pt x="12" y="73"/>
                    </a:lnTo>
                    <a:lnTo>
                      <a:pt x="26" y="60"/>
                    </a:lnTo>
                    <a:close/>
                    <a:moveTo>
                      <a:pt x="22" y="79"/>
                    </a:moveTo>
                    <a:lnTo>
                      <a:pt x="19" y="79"/>
                    </a:lnTo>
                    <a:lnTo>
                      <a:pt x="16" y="77"/>
                    </a:lnTo>
                    <a:lnTo>
                      <a:pt x="22" y="70"/>
                    </a:lnTo>
                    <a:lnTo>
                      <a:pt x="22" y="79"/>
                    </a:lnTo>
                    <a:close/>
                    <a:moveTo>
                      <a:pt x="22" y="60"/>
                    </a:moveTo>
                    <a:lnTo>
                      <a:pt x="26" y="60"/>
                    </a:lnTo>
                    <a:lnTo>
                      <a:pt x="26" y="79"/>
                    </a:lnTo>
                    <a:lnTo>
                      <a:pt x="22" y="79"/>
                    </a:lnTo>
                    <a:lnTo>
                      <a:pt x="22" y="60"/>
                    </a:lnTo>
                    <a:close/>
                    <a:moveTo>
                      <a:pt x="26" y="60"/>
                    </a:moveTo>
                    <a:lnTo>
                      <a:pt x="30" y="60"/>
                    </a:lnTo>
                    <a:lnTo>
                      <a:pt x="32" y="62"/>
                    </a:lnTo>
                    <a:lnTo>
                      <a:pt x="26" y="70"/>
                    </a:lnTo>
                    <a:lnTo>
                      <a:pt x="26" y="60"/>
                    </a:lnTo>
                    <a:close/>
                    <a:moveTo>
                      <a:pt x="32" y="62"/>
                    </a:moveTo>
                    <a:lnTo>
                      <a:pt x="36" y="66"/>
                    </a:lnTo>
                    <a:lnTo>
                      <a:pt x="22" y="80"/>
                    </a:lnTo>
                    <a:lnTo>
                      <a:pt x="19" y="77"/>
                    </a:lnTo>
                    <a:lnTo>
                      <a:pt x="32" y="62"/>
                    </a:lnTo>
                    <a:close/>
                    <a:moveTo>
                      <a:pt x="29" y="82"/>
                    </a:moveTo>
                    <a:lnTo>
                      <a:pt x="25" y="82"/>
                    </a:lnTo>
                    <a:lnTo>
                      <a:pt x="22" y="80"/>
                    </a:lnTo>
                    <a:lnTo>
                      <a:pt x="29" y="72"/>
                    </a:lnTo>
                    <a:lnTo>
                      <a:pt x="29" y="82"/>
                    </a:lnTo>
                    <a:close/>
                    <a:moveTo>
                      <a:pt x="29" y="63"/>
                    </a:moveTo>
                    <a:lnTo>
                      <a:pt x="36" y="63"/>
                    </a:lnTo>
                    <a:lnTo>
                      <a:pt x="36" y="82"/>
                    </a:lnTo>
                    <a:lnTo>
                      <a:pt x="29" y="82"/>
                    </a:lnTo>
                    <a:lnTo>
                      <a:pt x="29" y="63"/>
                    </a:lnTo>
                    <a:close/>
                    <a:moveTo>
                      <a:pt x="40" y="81"/>
                    </a:moveTo>
                    <a:lnTo>
                      <a:pt x="38" y="82"/>
                    </a:lnTo>
                    <a:lnTo>
                      <a:pt x="36" y="82"/>
                    </a:lnTo>
                    <a:lnTo>
                      <a:pt x="36" y="72"/>
                    </a:lnTo>
                    <a:lnTo>
                      <a:pt x="40" y="81"/>
                    </a:lnTo>
                    <a:close/>
                    <a:moveTo>
                      <a:pt x="31" y="64"/>
                    </a:moveTo>
                    <a:lnTo>
                      <a:pt x="38" y="61"/>
                    </a:lnTo>
                    <a:lnTo>
                      <a:pt x="45" y="78"/>
                    </a:lnTo>
                    <a:lnTo>
                      <a:pt x="40" y="81"/>
                    </a:lnTo>
                    <a:lnTo>
                      <a:pt x="31" y="64"/>
                    </a:lnTo>
                    <a:close/>
                    <a:moveTo>
                      <a:pt x="38" y="61"/>
                    </a:moveTo>
                    <a:lnTo>
                      <a:pt x="40" y="60"/>
                    </a:lnTo>
                    <a:lnTo>
                      <a:pt x="42" y="60"/>
                    </a:lnTo>
                    <a:lnTo>
                      <a:pt x="42" y="70"/>
                    </a:lnTo>
                    <a:lnTo>
                      <a:pt x="38" y="61"/>
                    </a:lnTo>
                    <a:close/>
                    <a:moveTo>
                      <a:pt x="42" y="60"/>
                    </a:moveTo>
                    <a:lnTo>
                      <a:pt x="44" y="60"/>
                    </a:lnTo>
                    <a:lnTo>
                      <a:pt x="44" y="79"/>
                    </a:lnTo>
                    <a:lnTo>
                      <a:pt x="42" y="79"/>
                    </a:lnTo>
                    <a:lnTo>
                      <a:pt x="42" y="60"/>
                    </a:lnTo>
                    <a:close/>
                    <a:moveTo>
                      <a:pt x="44" y="60"/>
                    </a:moveTo>
                    <a:lnTo>
                      <a:pt x="51" y="60"/>
                    </a:lnTo>
                    <a:lnTo>
                      <a:pt x="51" y="79"/>
                    </a:lnTo>
                    <a:lnTo>
                      <a:pt x="44" y="79"/>
                    </a:lnTo>
                    <a:lnTo>
                      <a:pt x="44" y="60"/>
                    </a:lnTo>
                    <a:close/>
                    <a:moveTo>
                      <a:pt x="58" y="77"/>
                    </a:moveTo>
                    <a:lnTo>
                      <a:pt x="55" y="79"/>
                    </a:lnTo>
                    <a:lnTo>
                      <a:pt x="51" y="79"/>
                    </a:lnTo>
                    <a:lnTo>
                      <a:pt x="51" y="70"/>
                    </a:lnTo>
                    <a:lnTo>
                      <a:pt x="58" y="77"/>
                    </a:lnTo>
                    <a:close/>
                    <a:moveTo>
                      <a:pt x="44" y="63"/>
                    </a:moveTo>
                    <a:lnTo>
                      <a:pt x="48" y="60"/>
                    </a:lnTo>
                    <a:lnTo>
                      <a:pt x="61" y="73"/>
                    </a:lnTo>
                    <a:lnTo>
                      <a:pt x="58" y="77"/>
                    </a:lnTo>
                    <a:lnTo>
                      <a:pt x="44" y="63"/>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299" name="Freeform 756">
                <a:extLst>
                  <a:ext uri="{FF2B5EF4-FFF2-40B4-BE49-F238E27FC236}">
                    <a16:creationId xmlns:a16="http://schemas.microsoft.com/office/drawing/2014/main" id="{936B968F-49BC-4412-9E07-D101C1A355DC}"/>
                  </a:ext>
                </a:extLst>
              </p:cNvPr>
              <p:cNvSpPr>
                <a:spLocks/>
              </p:cNvSpPr>
              <p:nvPr/>
            </p:nvSpPr>
            <p:spPr bwMode="auto">
              <a:xfrm>
                <a:off x="3263" y="2237"/>
                <a:ext cx="17" cy="15"/>
              </a:xfrm>
              <a:custGeom>
                <a:avLst/>
                <a:gdLst>
                  <a:gd name="T0" fmla="*/ 3 w 68"/>
                  <a:gd name="T1" fmla="*/ 3 h 57"/>
                  <a:gd name="T2" fmla="*/ 3 w 68"/>
                  <a:gd name="T3" fmla="*/ 3 h 57"/>
                  <a:gd name="T4" fmla="*/ 4 w 68"/>
                  <a:gd name="T5" fmla="*/ 3 h 57"/>
                  <a:gd name="T6" fmla="*/ 4 w 68"/>
                  <a:gd name="T7" fmla="*/ 3 h 57"/>
                  <a:gd name="T8" fmla="*/ 4 w 68"/>
                  <a:gd name="T9" fmla="*/ 2 h 57"/>
                  <a:gd name="T10" fmla="*/ 4 w 68"/>
                  <a:gd name="T11" fmla="*/ 2 h 57"/>
                  <a:gd name="T12" fmla="*/ 4 w 68"/>
                  <a:gd name="T13" fmla="*/ 2 h 57"/>
                  <a:gd name="T14" fmla="*/ 4 w 68"/>
                  <a:gd name="T15" fmla="*/ 2 h 57"/>
                  <a:gd name="T16" fmla="*/ 4 w 68"/>
                  <a:gd name="T17" fmla="*/ 1 h 57"/>
                  <a:gd name="T18" fmla="*/ 4 w 68"/>
                  <a:gd name="T19" fmla="*/ 1 h 57"/>
                  <a:gd name="T20" fmla="*/ 4 w 68"/>
                  <a:gd name="T21" fmla="*/ 1 h 57"/>
                  <a:gd name="T22" fmla="*/ 4 w 68"/>
                  <a:gd name="T23" fmla="*/ 1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2 w 68"/>
                  <a:gd name="T41" fmla="*/ 1 h 57"/>
                  <a:gd name="T42" fmla="*/ 1 w 68"/>
                  <a:gd name="T43" fmla="*/ 1 h 57"/>
                  <a:gd name="T44" fmla="*/ 1 w 68"/>
                  <a:gd name="T45" fmla="*/ 1 h 57"/>
                  <a:gd name="T46" fmla="*/ 1 w 68"/>
                  <a:gd name="T47" fmla="*/ 1 h 57"/>
                  <a:gd name="T48" fmla="*/ 1 w 68"/>
                  <a:gd name="T49" fmla="*/ 1 h 57"/>
                  <a:gd name="T50" fmla="*/ 0 w 68"/>
                  <a:gd name="T51" fmla="*/ 2 h 57"/>
                  <a:gd name="T52" fmla="*/ 0 w 68"/>
                  <a:gd name="T53" fmla="*/ 2 h 57"/>
                  <a:gd name="T54" fmla="*/ 0 w 68"/>
                  <a:gd name="T55" fmla="*/ 2 h 57"/>
                  <a:gd name="T56" fmla="*/ 0 w 68"/>
                  <a:gd name="T57" fmla="*/ 3 h 57"/>
                  <a:gd name="T58" fmla="*/ 0 w 68"/>
                  <a:gd name="T59" fmla="*/ 3 h 57"/>
                  <a:gd name="T60" fmla="*/ 0 w 68"/>
                  <a:gd name="T61" fmla="*/ 3 h 57"/>
                  <a:gd name="T62" fmla="*/ 1 w 68"/>
                  <a:gd name="T63" fmla="*/ 3 h 57"/>
                  <a:gd name="T64" fmla="*/ 1 w 68"/>
                  <a:gd name="T65" fmla="*/ 3 h 57"/>
                  <a:gd name="T66" fmla="*/ 1 w 68"/>
                  <a:gd name="T67" fmla="*/ 4 h 57"/>
                  <a:gd name="T68" fmla="*/ 1 w 68"/>
                  <a:gd name="T69" fmla="*/ 4 h 57"/>
                  <a:gd name="T70" fmla="*/ 2 w 68"/>
                  <a:gd name="T71" fmla="*/ 4 h 57"/>
                  <a:gd name="T72" fmla="*/ 2 w 68"/>
                  <a:gd name="T73" fmla="*/ 4 h 57"/>
                  <a:gd name="T74" fmla="*/ 2 w 68"/>
                  <a:gd name="T75" fmla="*/ 4 h 57"/>
                  <a:gd name="T76" fmla="*/ 3 w 68"/>
                  <a:gd name="T77" fmla="*/ 4 h 57"/>
                  <a:gd name="T78" fmla="*/ 3 w 68"/>
                  <a:gd name="T79" fmla="*/ 4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8" y="50"/>
                    </a:moveTo>
                    <a:lnTo>
                      <a:pt x="51" y="47"/>
                    </a:lnTo>
                    <a:lnTo>
                      <a:pt x="58" y="45"/>
                    </a:lnTo>
                    <a:lnTo>
                      <a:pt x="61" y="42"/>
                    </a:lnTo>
                    <a:lnTo>
                      <a:pt x="64" y="35"/>
                    </a:lnTo>
                    <a:lnTo>
                      <a:pt x="64" y="32"/>
                    </a:lnTo>
                    <a:lnTo>
                      <a:pt x="68" y="28"/>
                    </a:lnTo>
                    <a:lnTo>
                      <a:pt x="68" y="22"/>
                    </a:lnTo>
                    <a:lnTo>
                      <a:pt x="68" y="20"/>
                    </a:lnTo>
                    <a:lnTo>
                      <a:pt x="68" y="16"/>
                    </a:lnTo>
                    <a:lnTo>
                      <a:pt x="64" y="10"/>
                    </a:lnTo>
                    <a:lnTo>
                      <a:pt x="64" y="6"/>
                    </a:lnTo>
                    <a:lnTo>
                      <a:pt x="61" y="3"/>
                    </a:lnTo>
                    <a:lnTo>
                      <a:pt x="54" y="3"/>
                    </a:lnTo>
                    <a:lnTo>
                      <a:pt x="51" y="0"/>
                    </a:lnTo>
                    <a:lnTo>
                      <a:pt x="48" y="0"/>
                    </a:lnTo>
                    <a:lnTo>
                      <a:pt x="42" y="0"/>
                    </a:lnTo>
                    <a:lnTo>
                      <a:pt x="36" y="0"/>
                    </a:lnTo>
                    <a:lnTo>
                      <a:pt x="32" y="0"/>
                    </a:lnTo>
                    <a:lnTo>
                      <a:pt x="26" y="3"/>
                    </a:lnTo>
                    <a:lnTo>
                      <a:pt x="22" y="6"/>
                    </a:lnTo>
                    <a:lnTo>
                      <a:pt x="17" y="10"/>
                    </a:lnTo>
                    <a:lnTo>
                      <a:pt x="14" y="13"/>
                    </a:lnTo>
                    <a:lnTo>
                      <a:pt x="10" y="16"/>
                    </a:lnTo>
                    <a:lnTo>
                      <a:pt x="7" y="20"/>
                    </a:lnTo>
                    <a:lnTo>
                      <a:pt x="4" y="25"/>
                    </a:lnTo>
                    <a:lnTo>
                      <a:pt x="4" y="28"/>
                    </a:lnTo>
                    <a:lnTo>
                      <a:pt x="0" y="32"/>
                    </a:lnTo>
                    <a:lnTo>
                      <a:pt x="0" y="38"/>
                    </a:lnTo>
                    <a:lnTo>
                      <a:pt x="4" y="42"/>
                    </a:lnTo>
                    <a:lnTo>
                      <a:pt x="4" y="45"/>
                    </a:lnTo>
                    <a:lnTo>
                      <a:pt x="7" y="47"/>
                    </a:lnTo>
                    <a:lnTo>
                      <a:pt x="10" y="50"/>
                    </a:lnTo>
                    <a:lnTo>
                      <a:pt x="14" y="54"/>
                    </a:lnTo>
                    <a:lnTo>
                      <a:pt x="17" y="57"/>
                    </a:lnTo>
                    <a:lnTo>
                      <a:pt x="22" y="57"/>
                    </a:lnTo>
                    <a:lnTo>
                      <a:pt x="26" y="57"/>
                    </a:lnTo>
                    <a:lnTo>
                      <a:pt x="32" y="57"/>
                    </a:lnTo>
                    <a:lnTo>
                      <a:pt x="39" y="54"/>
                    </a:lnTo>
                    <a:lnTo>
                      <a:pt x="42"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0" name="Freeform 757">
                <a:extLst>
                  <a:ext uri="{FF2B5EF4-FFF2-40B4-BE49-F238E27FC236}">
                    <a16:creationId xmlns:a16="http://schemas.microsoft.com/office/drawing/2014/main" id="{CCB359E2-E1D3-4786-BB95-3BFEBF83136C}"/>
                  </a:ext>
                </a:extLst>
              </p:cNvPr>
              <p:cNvSpPr>
                <a:spLocks noEditPoints="1"/>
              </p:cNvSpPr>
              <p:nvPr/>
            </p:nvSpPr>
            <p:spPr bwMode="auto">
              <a:xfrm>
                <a:off x="3261" y="2235"/>
                <a:ext cx="21" cy="19"/>
              </a:xfrm>
              <a:custGeom>
                <a:avLst/>
                <a:gdLst>
                  <a:gd name="T0" fmla="*/ 3 w 84"/>
                  <a:gd name="T1" fmla="*/ 3 h 76"/>
                  <a:gd name="T2" fmla="*/ 4 w 84"/>
                  <a:gd name="T3" fmla="*/ 3 h 76"/>
                  <a:gd name="T4" fmla="*/ 5 w 84"/>
                  <a:gd name="T5" fmla="*/ 4 h 76"/>
                  <a:gd name="T6" fmla="*/ 5 w 84"/>
                  <a:gd name="T7" fmla="*/ 4 h 76"/>
                  <a:gd name="T8" fmla="*/ 5 w 84"/>
                  <a:gd name="T9" fmla="*/ 4 h 76"/>
                  <a:gd name="T10" fmla="*/ 5 w 84"/>
                  <a:gd name="T11" fmla="*/ 3 h 76"/>
                  <a:gd name="T12" fmla="*/ 4 w 84"/>
                  <a:gd name="T13" fmla="*/ 3 h 76"/>
                  <a:gd name="T14" fmla="*/ 4 w 84"/>
                  <a:gd name="T15" fmla="*/ 2 h 76"/>
                  <a:gd name="T16" fmla="*/ 5 w 84"/>
                  <a:gd name="T17" fmla="*/ 3 h 76"/>
                  <a:gd name="T18" fmla="*/ 5 w 84"/>
                  <a:gd name="T19" fmla="*/ 2 h 76"/>
                  <a:gd name="T20" fmla="*/ 4 w 84"/>
                  <a:gd name="T21" fmla="*/ 2 h 76"/>
                  <a:gd name="T22" fmla="*/ 4 w 84"/>
                  <a:gd name="T23" fmla="*/ 2 h 76"/>
                  <a:gd name="T24" fmla="*/ 5 w 84"/>
                  <a:gd name="T25" fmla="*/ 2 h 76"/>
                  <a:gd name="T26" fmla="*/ 5 w 84"/>
                  <a:gd name="T27" fmla="*/ 1 h 76"/>
                  <a:gd name="T28" fmla="*/ 4 w 84"/>
                  <a:gd name="T29" fmla="*/ 2 h 76"/>
                  <a:gd name="T30" fmla="*/ 5 w 84"/>
                  <a:gd name="T31" fmla="*/ 1 h 76"/>
                  <a:gd name="T32" fmla="*/ 4 w 84"/>
                  <a:gd name="T33" fmla="*/ 1 h 76"/>
                  <a:gd name="T34" fmla="*/ 5 w 84"/>
                  <a:gd name="T35" fmla="*/ 0 h 76"/>
                  <a:gd name="T36" fmla="*/ 4 w 84"/>
                  <a:gd name="T37" fmla="*/ 0 h 76"/>
                  <a:gd name="T38" fmla="*/ 4 w 84"/>
                  <a:gd name="T39" fmla="*/ 2 h 76"/>
                  <a:gd name="T40" fmla="*/ 4 w 84"/>
                  <a:gd name="T41" fmla="*/ 0 h 76"/>
                  <a:gd name="T42" fmla="*/ 4 w 84"/>
                  <a:gd name="T43" fmla="*/ 1 h 76"/>
                  <a:gd name="T44" fmla="*/ 3 w 84"/>
                  <a:gd name="T45" fmla="*/ 0 h 76"/>
                  <a:gd name="T46" fmla="*/ 3 w 84"/>
                  <a:gd name="T47" fmla="*/ 0 h 76"/>
                  <a:gd name="T48" fmla="*/ 3 w 84"/>
                  <a:gd name="T49" fmla="*/ 1 h 76"/>
                  <a:gd name="T50" fmla="*/ 3 w 84"/>
                  <a:gd name="T51" fmla="*/ 1 h 76"/>
                  <a:gd name="T52" fmla="*/ 2 w 84"/>
                  <a:gd name="T53" fmla="*/ 0 h 76"/>
                  <a:gd name="T54" fmla="*/ 2 w 84"/>
                  <a:gd name="T55" fmla="*/ 1 h 76"/>
                  <a:gd name="T56" fmla="*/ 2 w 84"/>
                  <a:gd name="T57" fmla="*/ 1 h 76"/>
                  <a:gd name="T58" fmla="*/ 2 w 84"/>
                  <a:gd name="T59" fmla="*/ 2 h 76"/>
                  <a:gd name="T60" fmla="*/ 2 w 84"/>
                  <a:gd name="T61" fmla="*/ 2 h 76"/>
                  <a:gd name="T62" fmla="*/ 2 w 84"/>
                  <a:gd name="T63" fmla="*/ 2 h 76"/>
                  <a:gd name="T64" fmla="*/ 1 w 84"/>
                  <a:gd name="T65" fmla="*/ 1 h 76"/>
                  <a:gd name="T66" fmla="*/ 1 w 84"/>
                  <a:gd name="T67" fmla="*/ 2 h 76"/>
                  <a:gd name="T68" fmla="*/ 2 w 84"/>
                  <a:gd name="T69" fmla="*/ 2 h 76"/>
                  <a:gd name="T70" fmla="*/ 2 w 84"/>
                  <a:gd name="T71" fmla="*/ 2 h 76"/>
                  <a:gd name="T72" fmla="*/ 0 w 84"/>
                  <a:gd name="T73" fmla="*/ 2 h 76"/>
                  <a:gd name="T74" fmla="*/ 0 w 84"/>
                  <a:gd name="T75" fmla="*/ 2 h 76"/>
                  <a:gd name="T76" fmla="*/ 1 w 84"/>
                  <a:gd name="T77" fmla="*/ 2 h 76"/>
                  <a:gd name="T78" fmla="*/ 1 w 84"/>
                  <a:gd name="T79" fmla="*/ 3 h 76"/>
                  <a:gd name="T80" fmla="*/ 1 w 84"/>
                  <a:gd name="T81" fmla="*/ 3 h 76"/>
                  <a:gd name="T82" fmla="*/ 0 w 84"/>
                  <a:gd name="T83" fmla="*/ 3 h 76"/>
                  <a:gd name="T84" fmla="*/ 0 w 84"/>
                  <a:gd name="T85" fmla="*/ 4 h 76"/>
                  <a:gd name="T86" fmla="*/ 1 w 84"/>
                  <a:gd name="T87" fmla="*/ 3 h 76"/>
                  <a:gd name="T88" fmla="*/ 2 w 84"/>
                  <a:gd name="T89" fmla="*/ 3 h 76"/>
                  <a:gd name="T90" fmla="*/ 1 w 84"/>
                  <a:gd name="T91" fmla="*/ 3 h 76"/>
                  <a:gd name="T92" fmla="*/ 2 w 84"/>
                  <a:gd name="T93" fmla="*/ 3 h 76"/>
                  <a:gd name="T94" fmla="*/ 1 w 84"/>
                  <a:gd name="T95" fmla="*/ 4 h 76"/>
                  <a:gd name="T96" fmla="*/ 1 w 84"/>
                  <a:gd name="T97" fmla="*/ 4 h 76"/>
                  <a:gd name="T98" fmla="*/ 2 w 84"/>
                  <a:gd name="T99" fmla="*/ 4 h 76"/>
                  <a:gd name="T100" fmla="*/ 2 w 84"/>
                  <a:gd name="T101" fmla="*/ 5 h 76"/>
                  <a:gd name="T102" fmla="*/ 2 w 84"/>
                  <a:gd name="T103" fmla="*/ 4 h 76"/>
                  <a:gd name="T104" fmla="*/ 2 w 84"/>
                  <a:gd name="T105" fmla="*/ 5 h 76"/>
                  <a:gd name="T106" fmla="*/ 2 w 84"/>
                  <a:gd name="T107" fmla="*/ 5 h 76"/>
                  <a:gd name="T108" fmla="*/ 3 w 84"/>
                  <a:gd name="T109" fmla="*/ 5 h 76"/>
                  <a:gd name="T110" fmla="*/ 3 w 84"/>
                  <a:gd name="T111" fmla="*/ 4 h 76"/>
                  <a:gd name="T112" fmla="*/ 3 w 84"/>
                  <a:gd name="T113" fmla="*/ 4 h 76"/>
                  <a:gd name="T114" fmla="*/ 3 w 84"/>
                  <a:gd name="T115" fmla="*/ 5 h 76"/>
                  <a:gd name="T116" fmla="*/ 4 w 84"/>
                  <a:gd name="T117" fmla="*/ 5 h 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4"/>
                  <a:gd name="T178" fmla="*/ 0 h 76"/>
                  <a:gd name="T179" fmla="*/ 84 w 84"/>
                  <a:gd name="T180" fmla="*/ 76 h 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4" h="76">
                    <a:moveTo>
                      <a:pt x="49" y="53"/>
                    </a:moveTo>
                    <a:lnTo>
                      <a:pt x="52" y="49"/>
                    </a:lnTo>
                    <a:lnTo>
                      <a:pt x="66" y="64"/>
                    </a:lnTo>
                    <a:lnTo>
                      <a:pt x="63" y="66"/>
                    </a:lnTo>
                    <a:lnTo>
                      <a:pt x="49" y="53"/>
                    </a:lnTo>
                    <a:close/>
                    <a:moveTo>
                      <a:pt x="52" y="49"/>
                    </a:moveTo>
                    <a:lnTo>
                      <a:pt x="54" y="48"/>
                    </a:lnTo>
                    <a:lnTo>
                      <a:pt x="56" y="48"/>
                    </a:lnTo>
                    <a:lnTo>
                      <a:pt x="59" y="56"/>
                    </a:lnTo>
                    <a:lnTo>
                      <a:pt x="52" y="49"/>
                    </a:lnTo>
                    <a:close/>
                    <a:moveTo>
                      <a:pt x="56" y="48"/>
                    </a:moveTo>
                    <a:lnTo>
                      <a:pt x="61" y="45"/>
                    </a:lnTo>
                    <a:lnTo>
                      <a:pt x="70" y="62"/>
                    </a:lnTo>
                    <a:lnTo>
                      <a:pt x="63" y="65"/>
                    </a:lnTo>
                    <a:lnTo>
                      <a:pt x="56" y="48"/>
                    </a:lnTo>
                    <a:close/>
                    <a:moveTo>
                      <a:pt x="72" y="60"/>
                    </a:moveTo>
                    <a:lnTo>
                      <a:pt x="71" y="62"/>
                    </a:lnTo>
                    <a:lnTo>
                      <a:pt x="70" y="62"/>
                    </a:lnTo>
                    <a:lnTo>
                      <a:pt x="66" y="54"/>
                    </a:lnTo>
                    <a:lnTo>
                      <a:pt x="72" y="60"/>
                    </a:lnTo>
                    <a:close/>
                    <a:moveTo>
                      <a:pt x="59" y="47"/>
                    </a:moveTo>
                    <a:lnTo>
                      <a:pt x="62" y="44"/>
                    </a:lnTo>
                    <a:lnTo>
                      <a:pt x="76" y="57"/>
                    </a:lnTo>
                    <a:lnTo>
                      <a:pt x="72" y="60"/>
                    </a:lnTo>
                    <a:lnTo>
                      <a:pt x="59" y="47"/>
                    </a:lnTo>
                    <a:close/>
                    <a:moveTo>
                      <a:pt x="78" y="55"/>
                    </a:moveTo>
                    <a:lnTo>
                      <a:pt x="77" y="56"/>
                    </a:lnTo>
                    <a:lnTo>
                      <a:pt x="76" y="57"/>
                    </a:lnTo>
                    <a:lnTo>
                      <a:pt x="69" y="51"/>
                    </a:lnTo>
                    <a:lnTo>
                      <a:pt x="78" y="55"/>
                    </a:lnTo>
                    <a:close/>
                    <a:moveTo>
                      <a:pt x="60" y="46"/>
                    </a:moveTo>
                    <a:lnTo>
                      <a:pt x="63" y="40"/>
                    </a:lnTo>
                    <a:lnTo>
                      <a:pt x="81" y="48"/>
                    </a:lnTo>
                    <a:lnTo>
                      <a:pt x="78" y="55"/>
                    </a:lnTo>
                    <a:lnTo>
                      <a:pt x="60" y="46"/>
                    </a:lnTo>
                    <a:close/>
                    <a:moveTo>
                      <a:pt x="82" y="44"/>
                    </a:moveTo>
                    <a:lnTo>
                      <a:pt x="82" y="46"/>
                    </a:lnTo>
                    <a:lnTo>
                      <a:pt x="81" y="48"/>
                    </a:lnTo>
                    <a:lnTo>
                      <a:pt x="72" y="44"/>
                    </a:lnTo>
                    <a:lnTo>
                      <a:pt x="82" y="44"/>
                    </a:lnTo>
                    <a:close/>
                    <a:moveTo>
                      <a:pt x="62" y="44"/>
                    </a:moveTo>
                    <a:lnTo>
                      <a:pt x="62" y="41"/>
                    </a:lnTo>
                    <a:lnTo>
                      <a:pt x="82" y="41"/>
                    </a:lnTo>
                    <a:lnTo>
                      <a:pt x="82" y="44"/>
                    </a:lnTo>
                    <a:lnTo>
                      <a:pt x="62" y="44"/>
                    </a:lnTo>
                    <a:close/>
                    <a:moveTo>
                      <a:pt x="62" y="41"/>
                    </a:moveTo>
                    <a:lnTo>
                      <a:pt x="62" y="37"/>
                    </a:lnTo>
                    <a:lnTo>
                      <a:pt x="66" y="34"/>
                    </a:lnTo>
                    <a:lnTo>
                      <a:pt x="72" y="41"/>
                    </a:lnTo>
                    <a:lnTo>
                      <a:pt x="62" y="41"/>
                    </a:lnTo>
                    <a:close/>
                    <a:moveTo>
                      <a:pt x="66" y="34"/>
                    </a:moveTo>
                    <a:lnTo>
                      <a:pt x="69" y="31"/>
                    </a:lnTo>
                    <a:lnTo>
                      <a:pt x="82" y="44"/>
                    </a:lnTo>
                    <a:lnTo>
                      <a:pt x="79" y="47"/>
                    </a:lnTo>
                    <a:lnTo>
                      <a:pt x="66" y="34"/>
                    </a:lnTo>
                    <a:close/>
                    <a:moveTo>
                      <a:pt x="84" y="37"/>
                    </a:moveTo>
                    <a:lnTo>
                      <a:pt x="84" y="42"/>
                    </a:lnTo>
                    <a:lnTo>
                      <a:pt x="82" y="44"/>
                    </a:lnTo>
                    <a:lnTo>
                      <a:pt x="76" y="37"/>
                    </a:lnTo>
                    <a:lnTo>
                      <a:pt x="84" y="37"/>
                    </a:lnTo>
                    <a:close/>
                    <a:moveTo>
                      <a:pt x="66" y="37"/>
                    </a:moveTo>
                    <a:lnTo>
                      <a:pt x="66" y="31"/>
                    </a:lnTo>
                    <a:lnTo>
                      <a:pt x="84" y="31"/>
                    </a:lnTo>
                    <a:lnTo>
                      <a:pt x="84" y="37"/>
                    </a:lnTo>
                    <a:lnTo>
                      <a:pt x="66" y="37"/>
                    </a:lnTo>
                    <a:close/>
                    <a:moveTo>
                      <a:pt x="66" y="31"/>
                    </a:moveTo>
                    <a:lnTo>
                      <a:pt x="66" y="29"/>
                    </a:lnTo>
                    <a:lnTo>
                      <a:pt x="84" y="29"/>
                    </a:lnTo>
                    <a:lnTo>
                      <a:pt x="84" y="31"/>
                    </a:lnTo>
                    <a:lnTo>
                      <a:pt x="66" y="31"/>
                    </a:lnTo>
                    <a:close/>
                    <a:moveTo>
                      <a:pt x="66" y="29"/>
                    </a:moveTo>
                    <a:lnTo>
                      <a:pt x="66" y="25"/>
                    </a:lnTo>
                    <a:lnTo>
                      <a:pt x="84" y="25"/>
                    </a:lnTo>
                    <a:lnTo>
                      <a:pt x="84" y="29"/>
                    </a:lnTo>
                    <a:lnTo>
                      <a:pt x="66" y="29"/>
                    </a:lnTo>
                    <a:close/>
                    <a:moveTo>
                      <a:pt x="84" y="21"/>
                    </a:moveTo>
                    <a:lnTo>
                      <a:pt x="84" y="23"/>
                    </a:lnTo>
                    <a:lnTo>
                      <a:pt x="84" y="25"/>
                    </a:lnTo>
                    <a:lnTo>
                      <a:pt x="76" y="25"/>
                    </a:lnTo>
                    <a:lnTo>
                      <a:pt x="84" y="21"/>
                    </a:lnTo>
                    <a:close/>
                    <a:moveTo>
                      <a:pt x="67" y="30"/>
                    </a:moveTo>
                    <a:lnTo>
                      <a:pt x="63" y="23"/>
                    </a:lnTo>
                    <a:lnTo>
                      <a:pt x="81" y="14"/>
                    </a:lnTo>
                    <a:lnTo>
                      <a:pt x="84" y="21"/>
                    </a:lnTo>
                    <a:lnTo>
                      <a:pt x="67" y="30"/>
                    </a:lnTo>
                    <a:close/>
                    <a:moveTo>
                      <a:pt x="63" y="23"/>
                    </a:moveTo>
                    <a:lnTo>
                      <a:pt x="62" y="21"/>
                    </a:lnTo>
                    <a:lnTo>
                      <a:pt x="62" y="19"/>
                    </a:lnTo>
                    <a:lnTo>
                      <a:pt x="72" y="19"/>
                    </a:lnTo>
                    <a:lnTo>
                      <a:pt x="63" y="23"/>
                    </a:lnTo>
                    <a:close/>
                    <a:moveTo>
                      <a:pt x="62" y="19"/>
                    </a:moveTo>
                    <a:lnTo>
                      <a:pt x="62" y="15"/>
                    </a:lnTo>
                    <a:lnTo>
                      <a:pt x="82" y="15"/>
                    </a:lnTo>
                    <a:lnTo>
                      <a:pt x="82" y="19"/>
                    </a:lnTo>
                    <a:lnTo>
                      <a:pt x="62" y="19"/>
                    </a:lnTo>
                    <a:close/>
                    <a:moveTo>
                      <a:pt x="79" y="9"/>
                    </a:moveTo>
                    <a:lnTo>
                      <a:pt x="82" y="11"/>
                    </a:lnTo>
                    <a:lnTo>
                      <a:pt x="82" y="15"/>
                    </a:lnTo>
                    <a:lnTo>
                      <a:pt x="72" y="15"/>
                    </a:lnTo>
                    <a:lnTo>
                      <a:pt x="79" y="9"/>
                    </a:lnTo>
                    <a:close/>
                    <a:moveTo>
                      <a:pt x="66" y="22"/>
                    </a:moveTo>
                    <a:lnTo>
                      <a:pt x="62" y="19"/>
                    </a:lnTo>
                    <a:lnTo>
                      <a:pt x="76" y="5"/>
                    </a:lnTo>
                    <a:lnTo>
                      <a:pt x="79" y="9"/>
                    </a:lnTo>
                    <a:lnTo>
                      <a:pt x="66" y="22"/>
                    </a:lnTo>
                    <a:close/>
                    <a:moveTo>
                      <a:pt x="69" y="2"/>
                    </a:moveTo>
                    <a:lnTo>
                      <a:pt x="73" y="2"/>
                    </a:lnTo>
                    <a:lnTo>
                      <a:pt x="76" y="5"/>
                    </a:lnTo>
                    <a:lnTo>
                      <a:pt x="69" y="12"/>
                    </a:lnTo>
                    <a:lnTo>
                      <a:pt x="69" y="2"/>
                    </a:lnTo>
                    <a:close/>
                    <a:moveTo>
                      <a:pt x="69" y="22"/>
                    </a:moveTo>
                    <a:lnTo>
                      <a:pt x="62" y="22"/>
                    </a:lnTo>
                    <a:lnTo>
                      <a:pt x="62" y="2"/>
                    </a:lnTo>
                    <a:lnTo>
                      <a:pt x="69" y="2"/>
                    </a:lnTo>
                    <a:lnTo>
                      <a:pt x="69" y="22"/>
                    </a:lnTo>
                    <a:close/>
                    <a:moveTo>
                      <a:pt x="62" y="22"/>
                    </a:moveTo>
                    <a:lnTo>
                      <a:pt x="59" y="22"/>
                    </a:lnTo>
                    <a:lnTo>
                      <a:pt x="56" y="19"/>
                    </a:lnTo>
                    <a:lnTo>
                      <a:pt x="62" y="12"/>
                    </a:lnTo>
                    <a:lnTo>
                      <a:pt x="62" y="22"/>
                    </a:lnTo>
                    <a:close/>
                    <a:moveTo>
                      <a:pt x="56" y="19"/>
                    </a:moveTo>
                    <a:lnTo>
                      <a:pt x="52" y="15"/>
                    </a:lnTo>
                    <a:lnTo>
                      <a:pt x="66" y="2"/>
                    </a:lnTo>
                    <a:lnTo>
                      <a:pt x="69" y="5"/>
                    </a:lnTo>
                    <a:lnTo>
                      <a:pt x="56" y="19"/>
                    </a:lnTo>
                    <a:close/>
                    <a:moveTo>
                      <a:pt x="59" y="0"/>
                    </a:moveTo>
                    <a:lnTo>
                      <a:pt x="63" y="0"/>
                    </a:lnTo>
                    <a:lnTo>
                      <a:pt x="66" y="2"/>
                    </a:lnTo>
                    <a:lnTo>
                      <a:pt x="59" y="9"/>
                    </a:lnTo>
                    <a:lnTo>
                      <a:pt x="59" y="0"/>
                    </a:lnTo>
                    <a:close/>
                    <a:moveTo>
                      <a:pt x="59" y="19"/>
                    </a:moveTo>
                    <a:lnTo>
                      <a:pt x="56" y="19"/>
                    </a:lnTo>
                    <a:lnTo>
                      <a:pt x="56" y="0"/>
                    </a:lnTo>
                    <a:lnTo>
                      <a:pt x="59" y="0"/>
                    </a:lnTo>
                    <a:lnTo>
                      <a:pt x="59" y="19"/>
                    </a:lnTo>
                    <a:close/>
                    <a:moveTo>
                      <a:pt x="56" y="19"/>
                    </a:moveTo>
                    <a:lnTo>
                      <a:pt x="50" y="19"/>
                    </a:lnTo>
                    <a:lnTo>
                      <a:pt x="50" y="0"/>
                    </a:lnTo>
                    <a:lnTo>
                      <a:pt x="56" y="0"/>
                    </a:lnTo>
                    <a:lnTo>
                      <a:pt x="56" y="19"/>
                    </a:lnTo>
                    <a:close/>
                    <a:moveTo>
                      <a:pt x="50" y="19"/>
                    </a:moveTo>
                    <a:lnTo>
                      <a:pt x="44" y="19"/>
                    </a:lnTo>
                    <a:lnTo>
                      <a:pt x="44" y="0"/>
                    </a:lnTo>
                    <a:lnTo>
                      <a:pt x="50" y="0"/>
                    </a:lnTo>
                    <a:lnTo>
                      <a:pt x="50" y="19"/>
                    </a:lnTo>
                    <a:close/>
                    <a:moveTo>
                      <a:pt x="44" y="19"/>
                    </a:moveTo>
                    <a:lnTo>
                      <a:pt x="40" y="19"/>
                    </a:lnTo>
                    <a:lnTo>
                      <a:pt x="40" y="0"/>
                    </a:lnTo>
                    <a:lnTo>
                      <a:pt x="44" y="0"/>
                    </a:lnTo>
                    <a:lnTo>
                      <a:pt x="44" y="19"/>
                    </a:lnTo>
                    <a:close/>
                    <a:moveTo>
                      <a:pt x="36" y="1"/>
                    </a:moveTo>
                    <a:lnTo>
                      <a:pt x="38" y="0"/>
                    </a:lnTo>
                    <a:lnTo>
                      <a:pt x="40" y="0"/>
                    </a:lnTo>
                    <a:lnTo>
                      <a:pt x="40" y="9"/>
                    </a:lnTo>
                    <a:lnTo>
                      <a:pt x="36" y="1"/>
                    </a:lnTo>
                    <a:close/>
                    <a:moveTo>
                      <a:pt x="45" y="17"/>
                    </a:moveTo>
                    <a:lnTo>
                      <a:pt x="38" y="21"/>
                    </a:lnTo>
                    <a:lnTo>
                      <a:pt x="29" y="3"/>
                    </a:lnTo>
                    <a:lnTo>
                      <a:pt x="36" y="1"/>
                    </a:lnTo>
                    <a:lnTo>
                      <a:pt x="45" y="17"/>
                    </a:lnTo>
                    <a:close/>
                    <a:moveTo>
                      <a:pt x="27" y="5"/>
                    </a:moveTo>
                    <a:lnTo>
                      <a:pt x="28" y="4"/>
                    </a:lnTo>
                    <a:lnTo>
                      <a:pt x="29" y="3"/>
                    </a:lnTo>
                    <a:lnTo>
                      <a:pt x="34" y="12"/>
                    </a:lnTo>
                    <a:lnTo>
                      <a:pt x="27" y="5"/>
                    </a:lnTo>
                    <a:close/>
                    <a:moveTo>
                      <a:pt x="40" y="19"/>
                    </a:moveTo>
                    <a:lnTo>
                      <a:pt x="38" y="22"/>
                    </a:lnTo>
                    <a:lnTo>
                      <a:pt x="24" y="9"/>
                    </a:lnTo>
                    <a:lnTo>
                      <a:pt x="27" y="5"/>
                    </a:lnTo>
                    <a:lnTo>
                      <a:pt x="40" y="19"/>
                    </a:lnTo>
                    <a:close/>
                    <a:moveTo>
                      <a:pt x="38" y="22"/>
                    </a:moveTo>
                    <a:lnTo>
                      <a:pt x="37" y="23"/>
                    </a:lnTo>
                    <a:lnTo>
                      <a:pt x="35" y="24"/>
                    </a:lnTo>
                    <a:lnTo>
                      <a:pt x="30" y="15"/>
                    </a:lnTo>
                    <a:lnTo>
                      <a:pt x="38" y="22"/>
                    </a:lnTo>
                    <a:close/>
                    <a:moveTo>
                      <a:pt x="35" y="24"/>
                    </a:moveTo>
                    <a:lnTo>
                      <a:pt x="29" y="27"/>
                    </a:lnTo>
                    <a:lnTo>
                      <a:pt x="20" y="10"/>
                    </a:lnTo>
                    <a:lnTo>
                      <a:pt x="27" y="6"/>
                    </a:lnTo>
                    <a:lnTo>
                      <a:pt x="35" y="24"/>
                    </a:lnTo>
                    <a:close/>
                    <a:moveTo>
                      <a:pt x="18" y="12"/>
                    </a:moveTo>
                    <a:lnTo>
                      <a:pt x="19" y="11"/>
                    </a:lnTo>
                    <a:lnTo>
                      <a:pt x="20" y="10"/>
                    </a:lnTo>
                    <a:lnTo>
                      <a:pt x="25" y="19"/>
                    </a:lnTo>
                    <a:lnTo>
                      <a:pt x="18" y="12"/>
                    </a:lnTo>
                    <a:close/>
                    <a:moveTo>
                      <a:pt x="32" y="25"/>
                    </a:moveTo>
                    <a:lnTo>
                      <a:pt x="28" y="29"/>
                    </a:lnTo>
                    <a:lnTo>
                      <a:pt x="15" y="15"/>
                    </a:lnTo>
                    <a:lnTo>
                      <a:pt x="18" y="12"/>
                    </a:lnTo>
                    <a:lnTo>
                      <a:pt x="32" y="25"/>
                    </a:lnTo>
                    <a:close/>
                    <a:moveTo>
                      <a:pt x="28" y="29"/>
                    </a:moveTo>
                    <a:lnTo>
                      <a:pt x="28" y="29"/>
                    </a:lnTo>
                    <a:lnTo>
                      <a:pt x="22" y="22"/>
                    </a:lnTo>
                    <a:lnTo>
                      <a:pt x="28" y="29"/>
                    </a:lnTo>
                    <a:close/>
                    <a:moveTo>
                      <a:pt x="28" y="29"/>
                    </a:moveTo>
                    <a:lnTo>
                      <a:pt x="25" y="32"/>
                    </a:lnTo>
                    <a:lnTo>
                      <a:pt x="12" y="19"/>
                    </a:lnTo>
                    <a:lnTo>
                      <a:pt x="15" y="15"/>
                    </a:lnTo>
                    <a:lnTo>
                      <a:pt x="28" y="29"/>
                    </a:lnTo>
                    <a:close/>
                    <a:moveTo>
                      <a:pt x="12" y="19"/>
                    </a:moveTo>
                    <a:lnTo>
                      <a:pt x="2" y="27"/>
                    </a:lnTo>
                    <a:lnTo>
                      <a:pt x="12" y="19"/>
                    </a:lnTo>
                    <a:lnTo>
                      <a:pt x="18" y="25"/>
                    </a:lnTo>
                    <a:lnTo>
                      <a:pt x="12" y="19"/>
                    </a:lnTo>
                    <a:close/>
                    <a:moveTo>
                      <a:pt x="25" y="32"/>
                    </a:moveTo>
                    <a:lnTo>
                      <a:pt x="22" y="35"/>
                    </a:lnTo>
                    <a:lnTo>
                      <a:pt x="8" y="21"/>
                    </a:lnTo>
                    <a:lnTo>
                      <a:pt x="12" y="19"/>
                    </a:lnTo>
                    <a:lnTo>
                      <a:pt x="25" y="32"/>
                    </a:lnTo>
                    <a:close/>
                    <a:moveTo>
                      <a:pt x="6" y="24"/>
                    </a:moveTo>
                    <a:lnTo>
                      <a:pt x="7" y="22"/>
                    </a:lnTo>
                    <a:lnTo>
                      <a:pt x="8" y="21"/>
                    </a:lnTo>
                    <a:lnTo>
                      <a:pt x="15" y="29"/>
                    </a:lnTo>
                    <a:lnTo>
                      <a:pt x="6" y="24"/>
                    </a:lnTo>
                    <a:close/>
                    <a:moveTo>
                      <a:pt x="24" y="32"/>
                    </a:moveTo>
                    <a:lnTo>
                      <a:pt x="20" y="38"/>
                    </a:lnTo>
                    <a:lnTo>
                      <a:pt x="3" y="30"/>
                    </a:lnTo>
                    <a:lnTo>
                      <a:pt x="6" y="24"/>
                    </a:lnTo>
                    <a:lnTo>
                      <a:pt x="24" y="32"/>
                    </a:lnTo>
                    <a:close/>
                    <a:moveTo>
                      <a:pt x="2" y="34"/>
                    </a:moveTo>
                    <a:lnTo>
                      <a:pt x="2" y="32"/>
                    </a:lnTo>
                    <a:lnTo>
                      <a:pt x="3" y="30"/>
                    </a:lnTo>
                    <a:lnTo>
                      <a:pt x="12" y="34"/>
                    </a:lnTo>
                    <a:lnTo>
                      <a:pt x="2" y="34"/>
                    </a:lnTo>
                    <a:close/>
                    <a:moveTo>
                      <a:pt x="22" y="34"/>
                    </a:moveTo>
                    <a:lnTo>
                      <a:pt x="22" y="37"/>
                    </a:lnTo>
                    <a:lnTo>
                      <a:pt x="2" y="37"/>
                    </a:lnTo>
                    <a:lnTo>
                      <a:pt x="2" y="34"/>
                    </a:lnTo>
                    <a:lnTo>
                      <a:pt x="22" y="34"/>
                    </a:lnTo>
                    <a:close/>
                    <a:moveTo>
                      <a:pt x="22" y="37"/>
                    </a:moveTo>
                    <a:lnTo>
                      <a:pt x="22" y="42"/>
                    </a:lnTo>
                    <a:lnTo>
                      <a:pt x="18" y="44"/>
                    </a:lnTo>
                    <a:lnTo>
                      <a:pt x="12" y="37"/>
                    </a:lnTo>
                    <a:lnTo>
                      <a:pt x="22" y="37"/>
                    </a:lnTo>
                    <a:close/>
                    <a:moveTo>
                      <a:pt x="18" y="44"/>
                    </a:moveTo>
                    <a:lnTo>
                      <a:pt x="15" y="47"/>
                    </a:lnTo>
                    <a:lnTo>
                      <a:pt x="2" y="34"/>
                    </a:lnTo>
                    <a:lnTo>
                      <a:pt x="5" y="31"/>
                    </a:lnTo>
                    <a:lnTo>
                      <a:pt x="18" y="44"/>
                    </a:lnTo>
                    <a:close/>
                    <a:moveTo>
                      <a:pt x="0" y="41"/>
                    </a:moveTo>
                    <a:lnTo>
                      <a:pt x="0" y="37"/>
                    </a:lnTo>
                    <a:lnTo>
                      <a:pt x="2" y="34"/>
                    </a:lnTo>
                    <a:lnTo>
                      <a:pt x="8" y="41"/>
                    </a:lnTo>
                    <a:lnTo>
                      <a:pt x="0" y="41"/>
                    </a:lnTo>
                    <a:close/>
                    <a:moveTo>
                      <a:pt x="18" y="41"/>
                    </a:moveTo>
                    <a:lnTo>
                      <a:pt x="18" y="47"/>
                    </a:lnTo>
                    <a:lnTo>
                      <a:pt x="0" y="47"/>
                    </a:lnTo>
                    <a:lnTo>
                      <a:pt x="0" y="41"/>
                    </a:lnTo>
                    <a:lnTo>
                      <a:pt x="18" y="41"/>
                    </a:lnTo>
                    <a:close/>
                    <a:moveTo>
                      <a:pt x="2" y="54"/>
                    </a:moveTo>
                    <a:lnTo>
                      <a:pt x="0" y="51"/>
                    </a:lnTo>
                    <a:lnTo>
                      <a:pt x="0" y="47"/>
                    </a:lnTo>
                    <a:lnTo>
                      <a:pt x="8" y="47"/>
                    </a:lnTo>
                    <a:lnTo>
                      <a:pt x="2" y="54"/>
                    </a:lnTo>
                    <a:close/>
                    <a:moveTo>
                      <a:pt x="15" y="41"/>
                    </a:moveTo>
                    <a:lnTo>
                      <a:pt x="18" y="44"/>
                    </a:lnTo>
                    <a:lnTo>
                      <a:pt x="5" y="57"/>
                    </a:lnTo>
                    <a:lnTo>
                      <a:pt x="2" y="54"/>
                    </a:lnTo>
                    <a:lnTo>
                      <a:pt x="15" y="41"/>
                    </a:lnTo>
                    <a:close/>
                    <a:moveTo>
                      <a:pt x="18" y="44"/>
                    </a:moveTo>
                    <a:lnTo>
                      <a:pt x="22" y="46"/>
                    </a:lnTo>
                    <a:lnTo>
                      <a:pt x="22" y="51"/>
                    </a:lnTo>
                    <a:lnTo>
                      <a:pt x="12" y="51"/>
                    </a:lnTo>
                    <a:lnTo>
                      <a:pt x="18" y="44"/>
                    </a:lnTo>
                    <a:close/>
                    <a:moveTo>
                      <a:pt x="22" y="51"/>
                    </a:moveTo>
                    <a:lnTo>
                      <a:pt x="22" y="54"/>
                    </a:lnTo>
                    <a:lnTo>
                      <a:pt x="2" y="54"/>
                    </a:lnTo>
                    <a:lnTo>
                      <a:pt x="2" y="51"/>
                    </a:lnTo>
                    <a:lnTo>
                      <a:pt x="22" y="51"/>
                    </a:lnTo>
                    <a:close/>
                    <a:moveTo>
                      <a:pt x="5" y="60"/>
                    </a:moveTo>
                    <a:lnTo>
                      <a:pt x="2" y="57"/>
                    </a:lnTo>
                    <a:lnTo>
                      <a:pt x="2" y="54"/>
                    </a:lnTo>
                    <a:lnTo>
                      <a:pt x="12" y="54"/>
                    </a:lnTo>
                    <a:lnTo>
                      <a:pt x="5" y="60"/>
                    </a:lnTo>
                    <a:close/>
                    <a:moveTo>
                      <a:pt x="18" y="46"/>
                    </a:moveTo>
                    <a:lnTo>
                      <a:pt x="22" y="49"/>
                    </a:lnTo>
                    <a:lnTo>
                      <a:pt x="8" y="64"/>
                    </a:lnTo>
                    <a:lnTo>
                      <a:pt x="5" y="60"/>
                    </a:lnTo>
                    <a:lnTo>
                      <a:pt x="18" y="46"/>
                    </a:lnTo>
                    <a:close/>
                    <a:moveTo>
                      <a:pt x="22" y="49"/>
                    </a:moveTo>
                    <a:lnTo>
                      <a:pt x="25" y="53"/>
                    </a:lnTo>
                    <a:lnTo>
                      <a:pt x="12" y="66"/>
                    </a:lnTo>
                    <a:lnTo>
                      <a:pt x="8" y="64"/>
                    </a:lnTo>
                    <a:lnTo>
                      <a:pt x="22" y="49"/>
                    </a:lnTo>
                    <a:close/>
                    <a:moveTo>
                      <a:pt x="12" y="66"/>
                    </a:moveTo>
                    <a:lnTo>
                      <a:pt x="2" y="57"/>
                    </a:lnTo>
                    <a:lnTo>
                      <a:pt x="12" y="66"/>
                    </a:lnTo>
                    <a:lnTo>
                      <a:pt x="18" y="59"/>
                    </a:lnTo>
                    <a:lnTo>
                      <a:pt x="12" y="66"/>
                    </a:lnTo>
                    <a:close/>
                    <a:moveTo>
                      <a:pt x="25" y="53"/>
                    </a:moveTo>
                    <a:lnTo>
                      <a:pt x="28" y="56"/>
                    </a:lnTo>
                    <a:lnTo>
                      <a:pt x="15" y="69"/>
                    </a:lnTo>
                    <a:lnTo>
                      <a:pt x="12" y="66"/>
                    </a:lnTo>
                    <a:lnTo>
                      <a:pt x="25" y="53"/>
                    </a:lnTo>
                    <a:close/>
                    <a:moveTo>
                      <a:pt x="28" y="56"/>
                    </a:moveTo>
                    <a:lnTo>
                      <a:pt x="28" y="56"/>
                    </a:lnTo>
                    <a:lnTo>
                      <a:pt x="22" y="63"/>
                    </a:lnTo>
                    <a:lnTo>
                      <a:pt x="28" y="56"/>
                    </a:lnTo>
                    <a:close/>
                    <a:moveTo>
                      <a:pt x="28" y="56"/>
                    </a:moveTo>
                    <a:lnTo>
                      <a:pt x="32" y="59"/>
                    </a:lnTo>
                    <a:lnTo>
                      <a:pt x="18" y="73"/>
                    </a:lnTo>
                    <a:lnTo>
                      <a:pt x="15" y="69"/>
                    </a:lnTo>
                    <a:lnTo>
                      <a:pt x="28" y="56"/>
                    </a:lnTo>
                    <a:close/>
                    <a:moveTo>
                      <a:pt x="25" y="76"/>
                    </a:moveTo>
                    <a:lnTo>
                      <a:pt x="20" y="76"/>
                    </a:lnTo>
                    <a:lnTo>
                      <a:pt x="18" y="73"/>
                    </a:lnTo>
                    <a:lnTo>
                      <a:pt x="25" y="66"/>
                    </a:lnTo>
                    <a:lnTo>
                      <a:pt x="25" y="76"/>
                    </a:lnTo>
                    <a:close/>
                    <a:moveTo>
                      <a:pt x="25" y="56"/>
                    </a:moveTo>
                    <a:lnTo>
                      <a:pt x="30" y="56"/>
                    </a:lnTo>
                    <a:lnTo>
                      <a:pt x="30" y="76"/>
                    </a:lnTo>
                    <a:lnTo>
                      <a:pt x="25" y="76"/>
                    </a:lnTo>
                    <a:lnTo>
                      <a:pt x="25" y="56"/>
                    </a:lnTo>
                    <a:close/>
                    <a:moveTo>
                      <a:pt x="30" y="56"/>
                    </a:moveTo>
                    <a:lnTo>
                      <a:pt x="34" y="56"/>
                    </a:lnTo>
                    <a:lnTo>
                      <a:pt x="34" y="76"/>
                    </a:lnTo>
                    <a:lnTo>
                      <a:pt x="30" y="76"/>
                    </a:lnTo>
                    <a:lnTo>
                      <a:pt x="30" y="56"/>
                    </a:lnTo>
                    <a:close/>
                    <a:moveTo>
                      <a:pt x="34" y="56"/>
                    </a:moveTo>
                    <a:lnTo>
                      <a:pt x="40" y="56"/>
                    </a:lnTo>
                    <a:lnTo>
                      <a:pt x="40" y="76"/>
                    </a:lnTo>
                    <a:lnTo>
                      <a:pt x="34" y="76"/>
                    </a:lnTo>
                    <a:lnTo>
                      <a:pt x="34" y="56"/>
                    </a:lnTo>
                    <a:close/>
                    <a:moveTo>
                      <a:pt x="45" y="75"/>
                    </a:moveTo>
                    <a:lnTo>
                      <a:pt x="43" y="76"/>
                    </a:lnTo>
                    <a:lnTo>
                      <a:pt x="40" y="76"/>
                    </a:lnTo>
                    <a:lnTo>
                      <a:pt x="40" y="66"/>
                    </a:lnTo>
                    <a:lnTo>
                      <a:pt x="45" y="75"/>
                    </a:lnTo>
                    <a:close/>
                    <a:moveTo>
                      <a:pt x="36" y="57"/>
                    </a:moveTo>
                    <a:lnTo>
                      <a:pt x="43" y="55"/>
                    </a:lnTo>
                    <a:lnTo>
                      <a:pt x="51" y="72"/>
                    </a:lnTo>
                    <a:lnTo>
                      <a:pt x="45" y="75"/>
                    </a:lnTo>
                    <a:lnTo>
                      <a:pt x="36" y="57"/>
                    </a:lnTo>
                    <a:close/>
                    <a:moveTo>
                      <a:pt x="43" y="55"/>
                    </a:moveTo>
                    <a:lnTo>
                      <a:pt x="45" y="54"/>
                    </a:lnTo>
                    <a:lnTo>
                      <a:pt x="47" y="54"/>
                    </a:lnTo>
                    <a:lnTo>
                      <a:pt x="47" y="63"/>
                    </a:lnTo>
                    <a:lnTo>
                      <a:pt x="43" y="55"/>
                    </a:lnTo>
                    <a:close/>
                    <a:moveTo>
                      <a:pt x="47" y="54"/>
                    </a:moveTo>
                    <a:lnTo>
                      <a:pt x="50" y="54"/>
                    </a:lnTo>
                    <a:lnTo>
                      <a:pt x="50" y="73"/>
                    </a:lnTo>
                    <a:lnTo>
                      <a:pt x="47" y="73"/>
                    </a:lnTo>
                    <a:lnTo>
                      <a:pt x="47" y="54"/>
                    </a:lnTo>
                    <a:close/>
                    <a:moveTo>
                      <a:pt x="55" y="72"/>
                    </a:moveTo>
                    <a:lnTo>
                      <a:pt x="52" y="73"/>
                    </a:lnTo>
                    <a:lnTo>
                      <a:pt x="50" y="73"/>
                    </a:lnTo>
                    <a:lnTo>
                      <a:pt x="50" y="63"/>
                    </a:lnTo>
                    <a:lnTo>
                      <a:pt x="55" y="72"/>
                    </a:lnTo>
                    <a:close/>
                    <a:moveTo>
                      <a:pt x="46" y="55"/>
                    </a:moveTo>
                    <a:lnTo>
                      <a:pt x="52" y="52"/>
                    </a:lnTo>
                    <a:lnTo>
                      <a:pt x="60"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1" name="Freeform 758">
                <a:extLst>
                  <a:ext uri="{FF2B5EF4-FFF2-40B4-BE49-F238E27FC236}">
                    <a16:creationId xmlns:a16="http://schemas.microsoft.com/office/drawing/2014/main" id="{3F0C8681-4B9F-4011-B98F-0B09A08BE74D}"/>
                  </a:ext>
                </a:extLst>
              </p:cNvPr>
              <p:cNvSpPr>
                <a:spLocks/>
              </p:cNvSpPr>
              <p:nvPr/>
            </p:nvSpPr>
            <p:spPr bwMode="auto">
              <a:xfrm>
                <a:off x="3315" y="2213"/>
                <a:ext cx="16" cy="14"/>
              </a:xfrm>
              <a:custGeom>
                <a:avLst/>
                <a:gdLst>
                  <a:gd name="T0" fmla="*/ 3 w 62"/>
                  <a:gd name="T1" fmla="*/ 3 h 57"/>
                  <a:gd name="T2" fmla="*/ 3 w 62"/>
                  <a:gd name="T3" fmla="*/ 3 h 57"/>
                  <a:gd name="T4" fmla="*/ 4 w 62"/>
                  <a:gd name="T5" fmla="*/ 3 h 57"/>
                  <a:gd name="T6" fmla="*/ 4 w 62"/>
                  <a:gd name="T7" fmla="*/ 2 h 57"/>
                  <a:gd name="T8" fmla="*/ 4 w 62"/>
                  <a:gd name="T9" fmla="*/ 2 h 57"/>
                  <a:gd name="T10" fmla="*/ 4 w 62"/>
                  <a:gd name="T11" fmla="*/ 2 h 57"/>
                  <a:gd name="T12" fmla="*/ 4 w 62"/>
                  <a:gd name="T13" fmla="*/ 2 h 57"/>
                  <a:gd name="T14" fmla="*/ 4 w 62"/>
                  <a:gd name="T15" fmla="*/ 1 h 57"/>
                  <a:gd name="T16" fmla="*/ 4 w 62"/>
                  <a:gd name="T17" fmla="*/ 1 h 57"/>
                  <a:gd name="T18" fmla="*/ 4 w 62"/>
                  <a:gd name="T19" fmla="*/ 1 h 57"/>
                  <a:gd name="T20" fmla="*/ 4 w 62"/>
                  <a:gd name="T21" fmla="*/ 0 h 57"/>
                  <a:gd name="T22" fmla="*/ 4 w 62"/>
                  <a:gd name="T23" fmla="*/ 0 h 57"/>
                  <a:gd name="T24" fmla="*/ 4 w 62"/>
                  <a:gd name="T25" fmla="*/ 0 h 57"/>
                  <a:gd name="T26" fmla="*/ 4 w 62"/>
                  <a:gd name="T27" fmla="*/ 0 h 57"/>
                  <a:gd name="T28" fmla="*/ 3 w 62"/>
                  <a:gd name="T29" fmla="*/ 0 h 57"/>
                  <a:gd name="T30" fmla="*/ 3 w 62"/>
                  <a:gd name="T31" fmla="*/ 0 h 57"/>
                  <a:gd name="T32" fmla="*/ 3 w 62"/>
                  <a:gd name="T33" fmla="*/ 0 h 57"/>
                  <a:gd name="T34" fmla="*/ 2 w 62"/>
                  <a:gd name="T35" fmla="*/ 0 h 57"/>
                  <a:gd name="T36" fmla="*/ 2 w 62"/>
                  <a:gd name="T37" fmla="*/ 0 h 57"/>
                  <a:gd name="T38" fmla="*/ 2 w 62"/>
                  <a:gd name="T39" fmla="*/ 0 h 57"/>
                  <a:gd name="T40" fmla="*/ 1 w 62"/>
                  <a:gd name="T41" fmla="*/ 0 h 57"/>
                  <a:gd name="T42" fmla="*/ 1 w 62"/>
                  <a:gd name="T43" fmla="*/ 0 h 57"/>
                  <a:gd name="T44" fmla="*/ 1 w 62"/>
                  <a:gd name="T45" fmla="*/ 1 h 57"/>
                  <a:gd name="T46" fmla="*/ 0 w 62"/>
                  <a:gd name="T47" fmla="*/ 1 h 57"/>
                  <a:gd name="T48" fmla="*/ 0 w 62"/>
                  <a:gd name="T49" fmla="*/ 1 h 57"/>
                  <a:gd name="T50" fmla="*/ 0 w 62"/>
                  <a:gd name="T51" fmla="*/ 1 h 57"/>
                  <a:gd name="T52" fmla="*/ 0 w 62"/>
                  <a:gd name="T53" fmla="*/ 2 h 57"/>
                  <a:gd name="T54" fmla="*/ 0 w 62"/>
                  <a:gd name="T55" fmla="*/ 2 h 57"/>
                  <a:gd name="T56" fmla="*/ 0 w 62"/>
                  <a:gd name="T57" fmla="*/ 2 h 57"/>
                  <a:gd name="T58" fmla="*/ 0 w 62"/>
                  <a:gd name="T59" fmla="*/ 2 h 57"/>
                  <a:gd name="T60" fmla="*/ 0 w 62"/>
                  <a:gd name="T61" fmla="*/ 3 h 57"/>
                  <a:gd name="T62" fmla="*/ 0 w 62"/>
                  <a:gd name="T63" fmla="*/ 3 h 57"/>
                  <a:gd name="T64" fmla="*/ 0 w 62"/>
                  <a:gd name="T65" fmla="*/ 3 h 57"/>
                  <a:gd name="T66" fmla="*/ 1 w 62"/>
                  <a:gd name="T67" fmla="*/ 3 h 57"/>
                  <a:gd name="T68" fmla="*/ 1 w 62"/>
                  <a:gd name="T69" fmla="*/ 3 h 57"/>
                  <a:gd name="T70" fmla="*/ 1 w 62"/>
                  <a:gd name="T71" fmla="*/ 3 h 57"/>
                  <a:gd name="T72" fmla="*/ 2 w 62"/>
                  <a:gd name="T73" fmla="*/ 3 h 57"/>
                  <a:gd name="T74" fmla="*/ 2 w 62"/>
                  <a:gd name="T75" fmla="*/ 3 h 57"/>
                  <a:gd name="T76" fmla="*/ 2 w 62"/>
                  <a:gd name="T77" fmla="*/ 3 h 57"/>
                  <a:gd name="T78" fmla="*/ 3 w 62"/>
                  <a:gd name="T79" fmla="*/ 3 h 57"/>
                  <a:gd name="T80" fmla="*/ 3 w 62"/>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
                  <a:gd name="T124" fmla="*/ 0 h 57"/>
                  <a:gd name="T125" fmla="*/ 62 w 62"/>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 h="57">
                    <a:moveTo>
                      <a:pt x="44" y="50"/>
                    </a:moveTo>
                    <a:lnTo>
                      <a:pt x="50" y="47"/>
                    </a:lnTo>
                    <a:lnTo>
                      <a:pt x="54" y="44"/>
                    </a:lnTo>
                    <a:lnTo>
                      <a:pt x="56" y="40"/>
                    </a:lnTo>
                    <a:lnTo>
                      <a:pt x="59" y="37"/>
                    </a:lnTo>
                    <a:lnTo>
                      <a:pt x="62" y="32"/>
                    </a:lnTo>
                    <a:lnTo>
                      <a:pt x="62" y="28"/>
                    </a:lnTo>
                    <a:lnTo>
                      <a:pt x="62" y="22"/>
                    </a:lnTo>
                    <a:lnTo>
                      <a:pt x="62" y="18"/>
                    </a:lnTo>
                    <a:lnTo>
                      <a:pt x="62" y="15"/>
                    </a:lnTo>
                    <a:lnTo>
                      <a:pt x="62" y="9"/>
                    </a:lnTo>
                    <a:lnTo>
                      <a:pt x="59" y="6"/>
                    </a:lnTo>
                    <a:lnTo>
                      <a:pt x="56" y="6"/>
                    </a:lnTo>
                    <a:lnTo>
                      <a:pt x="54" y="3"/>
                    </a:lnTo>
                    <a:lnTo>
                      <a:pt x="47" y="0"/>
                    </a:lnTo>
                    <a:lnTo>
                      <a:pt x="44" y="0"/>
                    </a:lnTo>
                    <a:lnTo>
                      <a:pt x="37" y="0"/>
                    </a:lnTo>
                    <a:lnTo>
                      <a:pt x="34" y="0"/>
                    </a:lnTo>
                    <a:lnTo>
                      <a:pt x="28" y="0"/>
                    </a:lnTo>
                    <a:lnTo>
                      <a:pt x="22" y="3"/>
                    </a:lnTo>
                    <a:lnTo>
                      <a:pt x="18" y="6"/>
                    </a:lnTo>
                    <a:lnTo>
                      <a:pt x="12" y="9"/>
                    </a:lnTo>
                    <a:lnTo>
                      <a:pt x="8" y="12"/>
                    </a:lnTo>
                    <a:lnTo>
                      <a:pt x="5" y="15"/>
                    </a:lnTo>
                    <a:lnTo>
                      <a:pt x="2" y="18"/>
                    </a:lnTo>
                    <a:lnTo>
                      <a:pt x="0" y="25"/>
                    </a:lnTo>
                    <a:lnTo>
                      <a:pt x="0" y="28"/>
                    </a:lnTo>
                    <a:lnTo>
                      <a:pt x="0" y="35"/>
                    </a:lnTo>
                    <a:lnTo>
                      <a:pt x="0" y="37"/>
                    </a:lnTo>
                    <a:lnTo>
                      <a:pt x="0" y="40"/>
                    </a:lnTo>
                    <a:lnTo>
                      <a:pt x="0" y="47"/>
                    </a:lnTo>
                    <a:lnTo>
                      <a:pt x="2" y="50"/>
                    </a:lnTo>
                    <a:lnTo>
                      <a:pt x="5" y="54"/>
                    </a:lnTo>
                    <a:lnTo>
                      <a:pt x="8" y="54"/>
                    </a:lnTo>
                    <a:lnTo>
                      <a:pt x="15" y="57"/>
                    </a:lnTo>
                    <a:lnTo>
                      <a:pt x="18" y="57"/>
                    </a:lnTo>
                    <a:lnTo>
                      <a:pt x="25" y="57"/>
                    </a:lnTo>
                    <a:lnTo>
                      <a:pt x="28" y="57"/>
                    </a:lnTo>
                    <a:lnTo>
                      <a:pt x="34" y="57"/>
                    </a:lnTo>
                    <a:lnTo>
                      <a:pt x="40"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2" name="Freeform 759">
                <a:extLst>
                  <a:ext uri="{FF2B5EF4-FFF2-40B4-BE49-F238E27FC236}">
                    <a16:creationId xmlns:a16="http://schemas.microsoft.com/office/drawing/2014/main" id="{8A894CD1-F05D-4854-A914-E445617520AF}"/>
                  </a:ext>
                </a:extLst>
              </p:cNvPr>
              <p:cNvSpPr>
                <a:spLocks noEditPoints="1"/>
              </p:cNvSpPr>
              <p:nvPr/>
            </p:nvSpPr>
            <p:spPr bwMode="auto">
              <a:xfrm>
                <a:off x="3313" y="2210"/>
                <a:ext cx="20" cy="19"/>
              </a:xfrm>
              <a:custGeom>
                <a:avLst/>
                <a:gdLst>
                  <a:gd name="T0" fmla="*/ 3 w 82"/>
                  <a:gd name="T1" fmla="*/ 3 h 76"/>
                  <a:gd name="T2" fmla="*/ 4 w 82"/>
                  <a:gd name="T3" fmla="*/ 4 h 76"/>
                  <a:gd name="T4" fmla="*/ 3 w 82"/>
                  <a:gd name="T5" fmla="*/ 3 h 76"/>
                  <a:gd name="T6" fmla="*/ 3 w 82"/>
                  <a:gd name="T7" fmla="*/ 3 h 76"/>
                  <a:gd name="T8" fmla="*/ 4 w 82"/>
                  <a:gd name="T9" fmla="*/ 4 h 76"/>
                  <a:gd name="T10" fmla="*/ 3 w 82"/>
                  <a:gd name="T11" fmla="*/ 3 h 76"/>
                  <a:gd name="T12" fmla="*/ 5 w 82"/>
                  <a:gd name="T13" fmla="*/ 3 h 76"/>
                  <a:gd name="T14" fmla="*/ 4 w 82"/>
                  <a:gd name="T15" fmla="*/ 3 h 76"/>
                  <a:gd name="T16" fmla="*/ 5 w 82"/>
                  <a:gd name="T17" fmla="*/ 3 h 76"/>
                  <a:gd name="T18" fmla="*/ 4 w 82"/>
                  <a:gd name="T19" fmla="*/ 3 h 76"/>
                  <a:gd name="T20" fmla="*/ 4 w 82"/>
                  <a:gd name="T21" fmla="*/ 3 h 76"/>
                  <a:gd name="T22" fmla="*/ 4 w 82"/>
                  <a:gd name="T23" fmla="*/ 2 h 76"/>
                  <a:gd name="T24" fmla="*/ 4 w 82"/>
                  <a:gd name="T25" fmla="*/ 2 h 76"/>
                  <a:gd name="T26" fmla="*/ 4 w 82"/>
                  <a:gd name="T27" fmla="*/ 2 h 76"/>
                  <a:gd name="T28" fmla="*/ 5 w 82"/>
                  <a:gd name="T29" fmla="*/ 1 h 76"/>
                  <a:gd name="T30" fmla="*/ 4 w 82"/>
                  <a:gd name="T31" fmla="*/ 2 h 76"/>
                  <a:gd name="T32" fmla="*/ 4 w 82"/>
                  <a:gd name="T33" fmla="*/ 1 h 76"/>
                  <a:gd name="T34" fmla="*/ 4 w 82"/>
                  <a:gd name="T35" fmla="*/ 2 h 76"/>
                  <a:gd name="T36" fmla="*/ 4 w 82"/>
                  <a:gd name="T37" fmla="*/ 2 h 76"/>
                  <a:gd name="T38" fmla="*/ 3 w 82"/>
                  <a:gd name="T39" fmla="*/ 2 h 76"/>
                  <a:gd name="T40" fmla="*/ 4 w 82"/>
                  <a:gd name="T41" fmla="*/ 0 h 76"/>
                  <a:gd name="T42" fmla="*/ 3 w 82"/>
                  <a:gd name="T43" fmla="*/ 1 h 76"/>
                  <a:gd name="T44" fmla="*/ 3 w 82"/>
                  <a:gd name="T45" fmla="*/ 0 h 76"/>
                  <a:gd name="T46" fmla="*/ 3 w 82"/>
                  <a:gd name="T47" fmla="*/ 1 h 76"/>
                  <a:gd name="T48" fmla="*/ 3 w 82"/>
                  <a:gd name="T49" fmla="*/ 1 h 76"/>
                  <a:gd name="T50" fmla="*/ 3 w 82"/>
                  <a:gd name="T51" fmla="*/ 1 h 76"/>
                  <a:gd name="T52" fmla="*/ 3 w 82"/>
                  <a:gd name="T53" fmla="*/ 1 h 76"/>
                  <a:gd name="T54" fmla="*/ 2 w 82"/>
                  <a:gd name="T55" fmla="*/ 0 h 76"/>
                  <a:gd name="T56" fmla="*/ 2 w 82"/>
                  <a:gd name="T57" fmla="*/ 1 h 76"/>
                  <a:gd name="T58" fmla="*/ 1 w 82"/>
                  <a:gd name="T59" fmla="*/ 1 h 76"/>
                  <a:gd name="T60" fmla="*/ 2 w 82"/>
                  <a:gd name="T61" fmla="*/ 1 h 76"/>
                  <a:gd name="T62" fmla="*/ 2 w 82"/>
                  <a:gd name="T63" fmla="*/ 2 h 76"/>
                  <a:gd name="T64" fmla="*/ 2 w 82"/>
                  <a:gd name="T65" fmla="*/ 2 h 76"/>
                  <a:gd name="T66" fmla="*/ 1 w 82"/>
                  <a:gd name="T67" fmla="*/ 1 h 76"/>
                  <a:gd name="T68" fmla="*/ 2 w 82"/>
                  <a:gd name="T69" fmla="*/ 2 h 76"/>
                  <a:gd name="T70" fmla="*/ 1 w 82"/>
                  <a:gd name="T71" fmla="*/ 2 h 76"/>
                  <a:gd name="T72" fmla="*/ 1 w 82"/>
                  <a:gd name="T73" fmla="*/ 2 h 76"/>
                  <a:gd name="T74" fmla="*/ 1 w 82"/>
                  <a:gd name="T75" fmla="*/ 2 h 76"/>
                  <a:gd name="T76" fmla="*/ 0 w 82"/>
                  <a:gd name="T77" fmla="*/ 2 h 76"/>
                  <a:gd name="T78" fmla="*/ 1 w 82"/>
                  <a:gd name="T79" fmla="*/ 2 h 76"/>
                  <a:gd name="T80" fmla="*/ 0 w 82"/>
                  <a:gd name="T81" fmla="*/ 2 h 76"/>
                  <a:gd name="T82" fmla="*/ 1 w 82"/>
                  <a:gd name="T83" fmla="*/ 2 h 76"/>
                  <a:gd name="T84" fmla="*/ 1 w 82"/>
                  <a:gd name="T85" fmla="*/ 3 h 76"/>
                  <a:gd name="T86" fmla="*/ 1 w 82"/>
                  <a:gd name="T87" fmla="*/ 3 h 76"/>
                  <a:gd name="T88" fmla="*/ 1 w 82"/>
                  <a:gd name="T89" fmla="*/ 3 h 76"/>
                  <a:gd name="T90" fmla="*/ 1 w 82"/>
                  <a:gd name="T91" fmla="*/ 3 h 76"/>
                  <a:gd name="T92" fmla="*/ 0 w 82"/>
                  <a:gd name="T93" fmla="*/ 4 h 76"/>
                  <a:gd name="T94" fmla="*/ 1 w 82"/>
                  <a:gd name="T95" fmla="*/ 3 h 76"/>
                  <a:gd name="T96" fmla="*/ 1 w 82"/>
                  <a:gd name="T97" fmla="*/ 4 h 76"/>
                  <a:gd name="T98" fmla="*/ 1 w 82"/>
                  <a:gd name="T99" fmla="*/ 5 h 76"/>
                  <a:gd name="T100" fmla="*/ 1 w 82"/>
                  <a:gd name="T101" fmla="*/ 4 h 76"/>
                  <a:gd name="T102" fmla="*/ 1 w 82"/>
                  <a:gd name="T103" fmla="*/ 4 h 76"/>
                  <a:gd name="T104" fmla="*/ 1 w 82"/>
                  <a:gd name="T105" fmla="*/ 4 h 76"/>
                  <a:gd name="T106" fmla="*/ 1 w 82"/>
                  <a:gd name="T107" fmla="*/ 5 h 76"/>
                  <a:gd name="T108" fmla="*/ 1 w 82"/>
                  <a:gd name="T109" fmla="*/ 4 h 76"/>
                  <a:gd name="T110" fmla="*/ 2 w 82"/>
                  <a:gd name="T111" fmla="*/ 4 h 76"/>
                  <a:gd name="T112" fmla="*/ 2 w 82"/>
                  <a:gd name="T113" fmla="*/ 4 h 76"/>
                  <a:gd name="T114" fmla="*/ 2 w 82"/>
                  <a:gd name="T115" fmla="*/ 4 h 76"/>
                  <a:gd name="T116" fmla="*/ 3 w 82"/>
                  <a:gd name="T117" fmla="*/ 5 h 76"/>
                  <a:gd name="T118" fmla="*/ 2 w 82"/>
                  <a:gd name="T119" fmla="*/ 4 h 76"/>
                  <a:gd name="T120" fmla="*/ 3 w 82"/>
                  <a:gd name="T121" fmla="*/ 5 h 76"/>
                  <a:gd name="T122" fmla="*/ 3 w 82"/>
                  <a:gd name="T123" fmla="*/ 4 h 7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2"/>
                  <a:gd name="T187" fmla="*/ 0 h 76"/>
                  <a:gd name="T188" fmla="*/ 82 w 82"/>
                  <a:gd name="T189" fmla="*/ 76 h 7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2" h="76">
                    <a:moveTo>
                      <a:pt x="49" y="51"/>
                    </a:moveTo>
                    <a:lnTo>
                      <a:pt x="56" y="48"/>
                    </a:lnTo>
                    <a:lnTo>
                      <a:pt x="65" y="66"/>
                    </a:lnTo>
                    <a:lnTo>
                      <a:pt x="58" y="69"/>
                    </a:lnTo>
                    <a:lnTo>
                      <a:pt x="49" y="51"/>
                    </a:lnTo>
                    <a:close/>
                    <a:moveTo>
                      <a:pt x="67" y="64"/>
                    </a:moveTo>
                    <a:lnTo>
                      <a:pt x="66" y="65"/>
                    </a:lnTo>
                    <a:lnTo>
                      <a:pt x="65" y="66"/>
                    </a:lnTo>
                    <a:lnTo>
                      <a:pt x="60" y="57"/>
                    </a:lnTo>
                    <a:lnTo>
                      <a:pt x="67" y="64"/>
                    </a:lnTo>
                    <a:close/>
                    <a:moveTo>
                      <a:pt x="54" y="50"/>
                    </a:moveTo>
                    <a:lnTo>
                      <a:pt x="57" y="47"/>
                    </a:lnTo>
                    <a:lnTo>
                      <a:pt x="70" y="60"/>
                    </a:lnTo>
                    <a:lnTo>
                      <a:pt x="67" y="64"/>
                    </a:lnTo>
                    <a:lnTo>
                      <a:pt x="54" y="50"/>
                    </a:lnTo>
                    <a:close/>
                    <a:moveTo>
                      <a:pt x="57" y="47"/>
                    </a:moveTo>
                    <a:lnTo>
                      <a:pt x="59" y="44"/>
                    </a:lnTo>
                    <a:lnTo>
                      <a:pt x="74" y="57"/>
                    </a:lnTo>
                    <a:lnTo>
                      <a:pt x="70" y="60"/>
                    </a:lnTo>
                    <a:lnTo>
                      <a:pt x="57" y="47"/>
                    </a:lnTo>
                    <a:close/>
                    <a:moveTo>
                      <a:pt x="74" y="57"/>
                    </a:moveTo>
                    <a:lnTo>
                      <a:pt x="64" y="67"/>
                    </a:lnTo>
                    <a:lnTo>
                      <a:pt x="74" y="57"/>
                    </a:lnTo>
                    <a:lnTo>
                      <a:pt x="66" y="50"/>
                    </a:lnTo>
                    <a:lnTo>
                      <a:pt x="74" y="57"/>
                    </a:lnTo>
                    <a:close/>
                    <a:moveTo>
                      <a:pt x="59" y="44"/>
                    </a:moveTo>
                    <a:lnTo>
                      <a:pt x="63" y="40"/>
                    </a:lnTo>
                    <a:lnTo>
                      <a:pt x="76" y="55"/>
                    </a:lnTo>
                    <a:lnTo>
                      <a:pt x="74" y="57"/>
                    </a:lnTo>
                    <a:lnTo>
                      <a:pt x="59" y="44"/>
                    </a:lnTo>
                    <a:close/>
                    <a:moveTo>
                      <a:pt x="78" y="51"/>
                    </a:moveTo>
                    <a:lnTo>
                      <a:pt x="78" y="54"/>
                    </a:lnTo>
                    <a:lnTo>
                      <a:pt x="76" y="55"/>
                    </a:lnTo>
                    <a:lnTo>
                      <a:pt x="69" y="47"/>
                    </a:lnTo>
                    <a:lnTo>
                      <a:pt x="78" y="51"/>
                    </a:lnTo>
                    <a:close/>
                    <a:moveTo>
                      <a:pt x="61" y="44"/>
                    </a:moveTo>
                    <a:lnTo>
                      <a:pt x="65" y="37"/>
                    </a:lnTo>
                    <a:lnTo>
                      <a:pt x="81" y="46"/>
                    </a:lnTo>
                    <a:lnTo>
                      <a:pt x="78" y="51"/>
                    </a:lnTo>
                    <a:lnTo>
                      <a:pt x="61" y="44"/>
                    </a:lnTo>
                    <a:close/>
                    <a:moveTo>
                      <a:pt x="82" y="42"/>
                    </a:moveTo>
                    <a:lnTo>
                      <a:pt x="82" y="44"/>
                    </a:lnTo>
                    <a:lnTo>
                      <a:pt x="81" y="46"/>
                    </a:lnTo>
                    <a:lnTo>
                      <a:pt x="72" y="42"/>
                    </a:lnTo>
                    <a:lnTo>
                      <a:pt x="82" y="42"/>
                    </a:lnTo>
                    <a:close/>
                    <a:moveTo>
                      <a:pt x="64" y="42"/>
                    </a:moveTo>
                    <a:lnTo>
                      <a:pt x="64" y="38"/>
                    </a:lnTo>
                    <a:lnTo>
                      <a:pt x="82" y="38"/>
                    </a:lnTo>
                    <a:lnTo>
                      <a:pt x="82" y="42"/>
                    </a:lnTo>
                    <a:lnTo>
                      <a:pt x="64" y="42"/>
                    </a:lnTo>
                    <a:close/>
                    <a:moveTo>
                      <a:pt x="64" y="38"/>
                    </a:moveTo>
                    <a:lnTo>
                      <a:pt x="64" y="32"/>
                    </a:lnTo>
                    <a:lnTo>
                      <a:pt x="82" y="32"/>
                    </a:lnTo>
                    <a:lnTo>
                      <a:pt x="82" y="38"/>
                    </a:lnTo>
                    <a:lnTo>
                      <a:pt x="64" y="38"/>
                    </a:lnTo>
                    <a:close/>
                    <a:moveTo>
                      <a:pt x="64" y="32"/>
                    </a:moveTo>
                    <a:lnTo>
                      <a:pt x="64" y="28"/>
                    </a:lnTo>
                    <a:lnTo>
                      <a:pt x="82" y="28"/>
                    </a:lnTo>
                    <a:lnTo>
                      <a:pt x="82" y="32"/>
                    </a:lnTo>
                    <a:lnTo>
                      <a:pt x="64" y="32"/>
                    </a:lnTo>
                    <a:close/>
                    <a:moveTo>
                      <a:pt x="64" y="28"/>
                    </a:moveTo>
                    <a:lnTo>
                      <a:pt x="64" y="25"/>
                    </a:lnTo>
                    <a:lnTo>
                      <a:pt x="82" y="25"/>
                    </a:lnTo>
                    <a:lnTo>
                      <a:pt x="82" y="28"/>
                    </a:lnTo>
                    <a:lnTo>
                      <a:pt x="64" y="28"/>
                    </a:lnTo>
                    <a:close/>
                    <a:moveTo>
                      <a:pt x="64" y="25"/>
                    </a:moveTo>
                    <a:lnTo>
                      <a:pt x="64" y="19"/>
                    </a:lnTo>
                    <a:lnTo>
                      <a:pt x="82" y="19"/>
                    </a:lnTo>
                    <a:lnTo>
                      <a:pt x="82" y="25"/>
                    </a:lnTo>
                    <a:lnTo>
                      <a:pt x="64" y="25"/>
                    </a:lnTo>
                    <a:close/>
                    <a:moveTo>
                      <a:pt x="79" y="12"/>
                    </a:moveTo>
                    <a:lnTo>
                      <a:pt x="82" y="15"/>
                    </a:lnTo>
                    <a:lnTo>
                      <a:pt x="82" y="19"/>
                    </a:lnTo>
                    <a:lnTo>
                      <a:pt x="72" y="19"/>
                    </a:lnTo>
                    <a:lnTo>
                      <a:pt x="79" y="12"/>
                    </a:lnTo>
                    <a:close/>
                    <a:moveTo>
                      <a:pt x="66" y="26"/>
                    </a:moveTo>
                    <a:lnTo>
                      <a:pt x="63" y="23"/>
                    </a:lnTo>
                    <a:lnTo>
                      <a:pt x="76" y="10"/>
                    </a:lnTo>
                    <a:lnTo>
                      <a:pt x="79" y="12"/>
                    </a:lnTo>
                    <a:lnTo>
                      <a:pt x="66" y="26"/>
                    </a:lnTo>
                    <a:close/>
                    <a:moveTo>
                      <a:pt x="69" y="6"/>
                    </a:moveTo>
                    <a:lnTo>
                      <a:pt x="74" y="6"/>
                    </a:lnTo>
                    <a:lnTo>
                      <a:pt x="76" y="10"/>
                    </a:lnTo>
                    <a:lnTo>
                      <a:pt x="69" y="16"/>
                    </a:lnTo>
                    <a:lnTo>
                      <a:pt x="69" y="6"/>
                    </a:lnTo>
                    <a:close/>
                    <a:moveTo>
                      <a:pt x="69" y="25"/>
                    </a:moveTo>
                    <a:lnTo>
                      <a:pt x="66" y="25"/>
                    </a:lnTo>
                    <a:lnTo>
                      <a:pt x="66" y="6"/>
                    </a:lnTo>
                    <a:lnTo>
                      <a:pt x="69" y="6"/>
                    </a:lnTo>
                    <a:lnTo>
                      <a:pt x="69" y="25"/>
                    </a:lnTo>
                    <a:close/>
                    <a:moveTo>
                      <a:pt x="66" y="25"/>
                    </a:moveTo>
                    <a:lnTo>
                      <a:pt x="63" y="25"/>
                    </a:lnTo>
                    <a:lnTo>
                      <a:pt x="59" y="23"/>
                    </a:lnTo>
                    <a:lnTo>
                      <a:pt x="66" y="16"/>
                    </a:lnTo>
                    <a:lnTo>
                      <a:pt x="66" y="25"/>
                    </a:lnTo>
                    <a:close/>
                    <a:moveTo>
                      <a:pt x="59" y="23"/>
                    </a:moveTo>
                    <a:lnTo>
                      <a:pt x="57" y="19"/>
                    </a:lnTo>
                    <a:lnTo>
                      <a:pt x="70" y="6"/>
                    </a:lnTo>
                    <a:lnTo>
                      <a:pt x="74" y="10"/>
                    </a:lnTo>
                    <a:lnTo>
                      <a:pt x="59" y="23"/>
                    </a:lnTo>
                    <a:close/>
                    <a:moveTo>
                      <a:pt x="67" y="4"/>
                    </a:moveTo>
                    <a:lnTo>
                      <a:pt x="69" y="5"/>
                    </a:lnTo>
                    <a:lnTo>
                      <a:pt x="70" y="6"/>
                    </a:lnTo>
                    <a:lnTo>
                      <a:pt x="64" y="13"/>
                    </a:lnTo>
                    <a:lnTo>
                      <a:pt x="67" y="4"/>
                    </a:lnTo>
                    <a:close/>
                    <a:moveTo>
                      <a:pt x="59" y="21"/>
                    </a:moveTo>
                    <a:lnTo>
                      <a:pt x="53" y="18"/>
                    </a:lnTo>
                    <a:lnTo>
                      <a:pt x="61" y="1"/>
                    </a:lnTo>
                    <a:lnTo>
                      <a:pt x="67" y="4"/>
                    </a:lnTo>
                    <a:lnTo>
                      <a:pt x="59" y="21"/>
                    </a:lnTo>
                    <a:close/>
                    <a:moveTo>
                      <a:pt x="57" y="0"/>
                    </a:moveTo>
                    <a:lnTo>
                      <a:pt x="59" y="0"/>
                    </a:lnTo>
                    <a:lnTo>
                      <a:pt x="61"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8" y="19"/>
                    </a:lnTo>
                    <a:lnTo>
                      <a:pt x="38" y="0"/>
                    </a:lnTo>
                    <a:lnTo>
                      <a:pt x="44" y="0"/>
                    </a:lnTo>
                    <a:lnTo>
                      <a:pt x="44" y="19"/>
                    </a:lnTo>
                    <a:close/>
                    <a:moveTo>
                      <a:pt x="34" y="1"/>
                    </a:moveTo>
                    <a:lnTo>
                      <a:pt x="36" y="0"/>
                    </a:lnTo>
                    <a:lnTo>
                      <a:pt x="38" y="0"/>
                    </a:lnTo>
                    <a:lnTo>
                      <a:pt x="38" y="10"/>
                    </a:lnTo>
                    <a:lnTo>
                      <a:pt x="34" y="1"/>
                    </a:lnTo>
                    <a:close/>
                    <a:moveTo>
                      <a:pt x="42" y="18"/>
                    </a:moveTo>
                    <a:lnTo>
                      <a:pt x="36" y="21"/>
                    </a:lnTo>
                    <a:lnTo>
                      <a:pt x="27" y="4"/>
                    </a:lnTo>
                    <a:lnTo>
                      <a:pt x="34" y="1"/>
                    </a:lnTo>
                    <a:lnTo>
                      <a:pt x="42" y="18"/>
                    </a:lnTo>
                    <a:close/>
                    <a:moveTo>
                      <a:pt x="25" y="6"/>
                    </a:moveTo>
                    <a:lnTo>
                      <a:pt x="26" y="5"/>
                    </a:lnTo>
                    <a:lnTo>
                      <a:pt x="27" y="4"/>
                    </a:lnTo>
                    <a:lnTo>
                      <a:pt x="32" y="13"/>
                    </a:lnTo>
                    <a:lnTo>
                      <a:pt x="25" y="6"/>
                    </a:lnTo>
                    <a:close/>
                    <a:moveTo>
                      <a:pt x="38" y="19"/>
                    </a:moveTo>
                    <a:lnTo>
                      <a:pt x="35" y="23"/>
                    </a:lnTo>
                    <a:lnTo>
                      <a:pt x="22" y="10"/>
                    </a:lnTo>
                    <a:lnTo>
                      <a:pt x="25" y="6"/>
                    </a:lnTo>
                    <a:lnTo>
                      <a:pt x="38" y="19"/>
                    </a:lnTo>
                    <a:close/>
                    <a:moveTo>
                      <a:pt x="35" y="23"/>
                    </a:moveTo>
                    <a:lnTo>
                      <a:pt x="34" y="24"/>
                    </a:lnTo>
                    <a:lnTo>
                      <a:pt x="33" y="24"/>
                    </a:lnTo>
                    <a:lnTo>
                      <a:pt x="28" y="16"/>
                    </a:lnTo>
                    <a:lnTo>
                      <a:pt x="35" y="23"/>
                    </a:lnTo>
                    <a:close/>
                    <a:moveTo>
                      <a:pt x="33" y="24"/>
                    </a:moveTo>
                    <a:lnTo>
                      <a:pt x="26" y="27"/>
                    </a:lnTo>
                    <a:lnTo>
                      <a:pt x="17" y="11"/>
                    </a:lnTo>
                    <a:lnTo>
                      <a:pt x="24" y="7"/>
                    </a:lnTo>
                    <a:lnTo>
                      <a:pt x="33" y="24"/>
                    </a:lnTo>
                    <a:close/>
                    <a:moveTo>
                      <a:pt x="15" y="12"/>
                    </a:moveTo>
                    <a:lnTo>
                      <a:pt x="16" y="11"/>
                    </a:lnTo>
                    <a:lnTo>
                      <a:pt x="17" y="11"/>
                    </a:lnTo>
                    <a:lnTo>
                      <a:pt x="22" y="19"/>
                    </a:lnTo>
                    <a:lnTo>
                      <a:pt x="15" y="12"/>
                    </a:lnTo>
                    <a:close/>
                    <a:moveTo>
                      <a:pt x="28" y="26"/>
                    </a:moveTo>
                    <a:lnTo>
                      <a:pt x="25" y="29"/>
                    </a:lnTo>
                    <a:lnTo>
                      <a:pt x="12" y="15"/>
                    </a:lnTo>
                    <a:lnTo>
                      <a:pt x="15" y="12"/>
                    </a:lnTo>
                    <a:lnTo>
                      <a:pt x="28" y="26"/>
                    </a:lnTo>
                    <a:close/>
                    <a:moveTo>
                      <a:pt x="25" y="29"/>
                    </a:moveTo>
                    <a:lnTo>
                      <a:pt x="22" y="32"/>
                    </a:lnTo>
                    <a:lnTo>
                      <a:pt x="9" y="18"/>
                    </a:lnTo>
                    <a:lnTo>
                      <a:pt x="12" y="15"/>
                    </a:lnTo>
                    <a:lnTo>
                      <a:pt x="25" y="29"/>
                    </a:lnTo>
                    <a:close/>
                    <a:moveTo>
                      <a:pt x="22" y="32"/>
                    </a:moveTo>
                    <a:lnTo>
                      <a:pt x="32" y="23"/>
                    </a:lnTo>
                    <a:lnTo>
                      <a:pt x="22" y="32"/>
                    </a:lnTo>
                    <a:lnTo>
                      <a:pt x="15" y="25"/>
                    </a:lnTo>
                    <a:lnTo>
                      <a:pt x="22" y="32"/>
                    </a:lnTo>
                    <a:close/>
                    <a:moveTo>
                      <a:pt x="22" y="32"/>
                    </a:moveTo>
                    <a:lnTo>
                      <a:pt x="20" y="35"/>
                    </a:lnTo>
                    <a:lnTo>
                      <a:pt x="5" y="22"/>
                    </a:lnTo>
                    <a:lnTo>
                      <a:pt x="9" y="18"/>
                    </a:lnTo>
                    <a:lnTo>
                      <a:pt x="22" y="32"/>
                    </a:lnTo>
                    <a:close/>
                    <a:moveTo>
                      <a:pt x="4" y="24"/>
                    </a:moveTo>
                    <a:lnTo>
                      <a:pt x="4" y="23"/>
                    </a:lnTo>
                    <a:lnTo>
                      <a:pt x="5" y="22"/>
                    </a:lnTo>
                    <a:lnTo>
                      <a:pt x="12" y="28"/>
                    </a:lnTo>
                    <a:lnTo>
                      <a:pt x="4" y="24"/>
                    </a:lnTo>
                    <a:close/>
                    <a:moveTo>
                      <a:pt x="21" y="33"/>
                    </a:moveTo>
                    <a:lnTo>
                      <a:pt x="17" y="39"/>
                    </a:lnTo>
                    <a:lnTo>
                      <a:pt x="1" y="30"/>
                    </a:lnTo>
                    <a:lnTo>
                      <a:pt x="4" y="24"/>
                    </a:lnTo>
                    <a:lnTo>
                      <a:pt x="21" y="33"/>
                    </a:lnTo>
                    <a:close/>
                    <a:moveTo>
                      <a:pt x="0" y="35"/>
                    </a:moveTo>
                    <a:lnTo>
                      <a:pt x="0" y="33"/>
                    </a:lnTo>
                    <a:lnTo>
                      <a:pt x="1" y="30"/>
                    </a:lnTo>
                    <a:lnTo>
                      <a:pt x="10" y="35"/>
                    </a:lnTo>
                    <a:lnTo>
                      <a:pt x="0" y="35"/>
                    </a:lnTo>
                    <a:close/>
                    <a:moveTo>
                      <a:pt x="18" y="35"/>
                    </a:moveTo>
                    <a:lnTo>
                      <a:pt x="18" y="38"/>
                    </a:lnTo>
                    <a:lnTo>
                      <a:pt x="0" y="38"/>
                    </a:lnTo>
                    <a:lnTo>
                      <a:pt x="0" y="35"/>
                    </a:lnTo>
                    <a:lnTo>
                      <a:pt x="18" y="35"/>
                    </a:lnTo>
                    <a:close/>
                    <a:moveTo>
                      <a:pt x="18" y="38"/>
                    </a:moveTo>
                    <a:lnTo>
                      <a:pt x="18" y="45"/>
                    </a:lnTo>
                    <a:lnTo>
                      <a:pt x="0" y="45"/>
                    </a:lnTo>
                    <a:lnTo>
                      <a:pt x="0" y="38"/>
                    </a:lnTo>
                    <a:lnTo>
                      <a:pt x="18" y="38"/>
                    </a:lnTo>
                    <a:close/>
                    <a:moveTo>
                      <a:pt x="18" y="45"/>
                    </a:moveTo>
                    <a:lnTo>
                      <a:pt x="18" y="47"/>
                    </a:lnTo>
                    <a:lnTo>
                      <a:pt x="0" y="47"/>
                    </a:lnTo>
                    <a:lnTo>
                      <a:pt x="0" y="45"/>
                    </a:lnTo>
                    <a:lnTo>
                      <a:pt x="18" y="45"/>
                    </a:lnTo>
                    <a:close/>
                    <a:moveTo>
                      <a:pt x="18" y="47"/>
                    </a:moveTo>
                    <a:lnTo>
                      <a:pt x="18" y="50"/>
                    </a:lnTo>
                    <a:lnTo>
                      <a:pt x="0" y="50"/>
                    </a:lnTo>
                    <a:lnTo>
                      <a:pt x="0" y="47"/>
                    </a:lnTo>
                    <a:lnTo>
                      <a:pt x="18" y="47"/>
                    </a:lnTo>
                    <a:close/>
                    <a:moveTo>
                      <a:pt x="18" y="50"/>
                    </a:moveTo>
                    <a:lnTo>
                      <a:pt x="18" y="57"/>
                    </a:lnTo>
                    <a:lnTo>
                      <a:pt x="0" y="57"/>
                    </a:lnTo>
                    <a:lnTo>
                      <a:pt x="0" y="50"/>
                    </a:lnTo>
                    <a:lnTo>
                      <a:pt x="18" y="50"/>
                    </a:lnTo>
                    <a:close/>
                    <a:moveTo>
                      <a:pt x="2" y="64"/>
                    </a:moveTo>
                    <a:lnTo>
                      <a:pt x="0" y="61"/>
                    </a:lnTo>
                    <a:lnTo>
                      <a:pt x="0" y="57"/>
                    </a:lnTo>
                    <a:lnTo>
                      <a:pt x="10" y="57"/>
                    </a:lnTo>
                    <a:lnTo>
                      <a:pt x="2" y="64"/>
                    </a:lnTo>
                    <a:close/>
                    <a:moveTo>
                      <a:pt x="16" y="50"/>
                    </a:moveTo>
                    <a:lnTo>
                      <a:pt x="20" y="54"/>
                    </a:lnTo>
                    <a:lnTo>
                      <a:pt x="5" y="67"/>
                    </a:lnTo>
                    <a:lnTo>
                      <a:pt x="2" y="64"/>
                    </a:lnTo>
                    <a:lnTo>
                      <a:pt x="16" y="50"/>
                    </a:lnTo>
                    <a:close/>
                    <a:moveTo>
                      <a:pt x="20" y="54"/>
                    </a:moveTo>
                    <a:lnTo>
                      <a:pt x="22" y="57"/>
                    </a:lnTo>
                    <a:lnTo>
                      <a:pt x="9" y="70"/>
                    </a:lnTo>
                    <a:lnTo>
                      <a:pt x="5" y="67"/>
                    </a:lnTo>
                    <a:lnTo>
                      <a:pt x="20" y="54"/>
                    </a:lnTo>
                    <a:close/>
                    <a:moveTo>
                      <a:pt x="15" y="73"/>
                    </a:moveTo>
                    <a:lnTo>
                      <a:pt x="12" y="73"/>
                    </a:lnTo>
                    <a:lnTo>
                      <a:pt x="9" y="70"/>
                    </a:lnTo>
                    <a:lnTo>
                      <a:pt x="15" y="64"/>
                    </a:lnTo>
                    <a:lnTo>
                      <a:pt x="15" y="73"/>
                    </a:lnTo>
                    <a:close/>
                    <a:moveTo>
                      <a:pt x="15" y="54"/>
                    </a:moveTo>
                    <a:lnTo>
                      <a:pt x="18" y="54"/>
                    </a:lnTo>
                    <a:lnTo>
                      <a:pt x="18" y="73"/>
                    </a:lnTo>
                    <a:lnTo>
                      <a:pt x="15" y="73"/>
                    </a:lnTo>
                    <a:lnTo>
                      <a:pt x="15" y="54"/>
                    </a:lnTo>
                    <a:close/>
                    <a:moveTo>
                      <a:pt x="18" y="54"/>
                    </a:moveTo>
                    <a:lnTo>
                      <a:pt x="21" y="54"/>
                    </a:lnTo>
                    <a:lnTo>
                      <a:pt x="23" y="55"/>
                    </a:lnTo>
                    <a:lnTo>
                      <a:pt x="18" y="64"/>
                    </a:lnTo>
                    <a:lnTo>
                      <a:pt x="18" y="54"/>
                    </a:lnTo>
                    <a:close/>
                    <a:moveTo>
                      <a:pt x="23" y="55"/>
                    </a:moveTo>
                    <a:lnTo>
                      <a:pt x="29" y="58"/>
                    </a:lnTo>
                    <a:lnTo>
                      <a:pt x="21" y="75"/>
                    </a:lnTo>
                    <a:lnTo>
                      <a:pt x="14" y="72"/>
                    </a:lnTo>
                    <a:lnTo>
                      <a:pt x="23" y="55"/>
                    </a:lnTo>
                    <a:close/>
                    <a:moveTo>
                      <a:pt x="25" y="76"/>
                    </a:moveTo>
                    <a:lnTo>
                      <a:pt x="23" y="76"/>
                    </a:lnTo>
                    <a:lnTo>
                      <a:pt x="21" y="75"/>
                    </a:lnTo>
                    <a:lnTo>
                      <a:pt x="25" y="67"/>
                    </a:lnTo>
                    <a:lnTo>
                      <a:pt x="25" y="76"/>
                    </a:lnTo>
                    <a:close/>
                    <a:moveTo>
                      <a:pt x="25" y="57"/>
                    </a:moveTo>
                    <a:lnTo>
                      <a:pt x="28" y="57"/>
                    </a:lnTo>
                    <a:lnTo>
                      <a:pt x="28" y="76"/>
                    </a:lnTo>
                    <a:lnTo>
                      <a:pt x="25" y="76"/>
                    </a:lnTo>
                    <a:lnTo>
                      <a:pt x="25" y="57"/>
                    </a:lnTo>
                    <a:close/>
                    <a:moveTo>
                      <a:pt x="28" y="57"/>
                    </a:moveTo>
                    <a:lnTo>
                      <a:pt x="35" y="57"/>
                    </a:lnTo>
                    <a:lnTo>
                      <a:pt x="35" y="76"/>
                    </a:lnTo>
                    <a:lnTo>
                      <a:pt x="28" y="76"/>
                    </a:lnTo>
                    <a:lnTo>
                      <a:pt x="28" y="57"/>
                    </a:lnTo>
                    <a:close/>
                    <a:moveTo>
                      <a:pt x="35" y="57"/>
                    </a:moveTo>
                    <a:lnTo>
                      <a:pt x="38" y="57"/>
                    </a:lnTo>
                    <a:lnTo>
                      <a:pt x="38" y="76"/>
                    </a:lnTo>
                    <a:lnTo>
                      <a:pt x="35" y="76"/>
                    </a:lnTo>
                    <a:lnTo>
                      <a:pt x="35" y="57"/>
                    </a:lnTo>
                    <a:close/>
                    <a:moveTo>
                      <a:pt x="38" y="57"/>
                    </a:moveTo>
                    <a:lnTo>
                      <a:pt x="44" y="57"/>
                    </a:lnTo>
                    <a:lnTo>
                      <a:pt x="44" y="76"/>
                    </a:lnTo>
                    <a:lnTo>
                      <a:pt x="38" y="76"/>
                    </a:lnTo>
                    <a:lnTo>
                      <a:pt x="38" y="57"/>
                    </a:lnTo>
                    <a:close/>
                    <a:moveTo>
                      <a:pt x="48" y="75"/>
                    </a:moveTo>
                    <a:lnTo>
                      <a:pt x="46" y="76"/>
                    </a:lnTo>
                    <a:lnTo>
                      <a:pt x="44" y="76"/>
                    </a:lnTo>
                    <a:lnTo>
                      <a:pt x="44" y="67"/>
                    </a:lnTo>
                    <a:lnTo>
                      <a:pt x="48" y="75"/>
                    </a:lnTo>
                    <a:close/>
                    <a:moveTo>
                      <a:pt x="39" y="58"/>
                    </a:moveTo>
                    <a:lnTo>
                      <a:pt x="46" y="55"/>
                    </a:lnTo>
                    <a:lnTo>
                      <a:pt x="55" y="72"/>
                    </a:lnTo>
                    <a:lnTo>
                      <a:pt x="48" y="75"/>
                    </a:lnTo>
                    <a:lnTo>
                      <a:pt x="39" y="58"/>
                    </a:lnTo>
                    <a:close/>
                    <a:moveTo>
                      <a:pt x="57" y="70"/>
                    </a:moveTo>
                    <a:lnTo>
                      <a:pt x="56" y="71"/>
                    </a:lnTo>
                    <a:lnTo>
                      <a:pt x="55" y="72"/>
                    </a:lnTo>
                    <a:lnTo>
                      <a:pt x="50"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3" name="Freeform 760">
                <a:extLst>
                  <a:ext uri="{FF2B5EF4-FFF2-40B4-BE49-F238E27FC236}">
                    <a16:creationId xmlns:a16="http://schemas.microsoft.com/office/drawing/2014/main" id="{DD944A47-EF0D-4E9A-A4C7-E2D1075EFB86}"/>
                  </a:ext>
                </a:extLst>
              </p:cNvPr>
              <p:cNvSpPr>
                <a:spLocks/>
              </p:cNvSpPr>
              <p:nvPr/>
            </p:nvSpPr>
            <p:spPr bwMode="auto">
              <a:xfrm>
                <a:off x="3364" y="2185"/>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1" y="41"/>
                    </a:lnTo>
                    <a:lnTo>
                      <a:pt x="64" y="35"/>
                    </a:lnTo>
                    <a:lnTo>
                      <a:pt x="64" y="32"/>
                    </a:lnTo>
                    <a:lnTo>
                      <a:pt x="67" y="29"/>
                    </a:lnTo>
                    <a:lnTo>
                      <a:pt x="67" y="22"/>
                    </a:lnTo>
                    <a:lnTo>
                      <a:pt x="67" y="19"/>
                    </a:lnTo>
                    <a:lnTo>
                      <a:pt x="67" y="13"/>
                    </a:lnTo>
                    <a:lnTo>
                      <a:pt x="64" y="10"/>
                    </a:lnTo>
                    <a:lnTo>
                      <a:pt x="61" y="7"/>
                    </a:lnTo>
                    <a:lnTo>
                      <a:pt x="57" y="3"/>
                    </a:lnTo>
                    <a:lnTo>
                      <a:pt x="54" y="3"/>
                    </a:lnTo>
                    <a:lnTo>
                      <a:pt x="51" y="0"/>
                    </a:lnTo>
                    <a:lnTo>
                      <a:pt x="48" y="0"/>
                    </a:lnTo>
                    <a:lnTo>
                      <a:pt x="42" y="0"/>
                    </a:lnTo>
                    <a:lnTo>
                      <a:pt x="35" y="0"/>
                    </a:lnTo>
                    <a:lnTo>
                      <a:pt x="32" y="0"/>
                    </a:lnTo>
                    <a:lnTo>
                      <a:pt x="25" y="3"/>
                    </a:lnTo>
                    <a:lnTo>
                      <a:pt x="23" y="7"/>
                    </a:lnTo>
                    <a:lnTo>
                      <a:pt x="16" y="10"/>
                    </a:lnTo>
                    <a:lnTo>
                      <a:pt x="13" y="13"/>
                    </a:lnTo>
                    <a:lnTo>
                      <a:pt x="10" y="16"/>
                    </a:lnTo>
                    <a:lnTo>
                      <a:pt x="6" y="19"/>
                    </a:lnTo>
                    <a:lnTo>
                      <a:pt x="3" y="26"/>
                    </a:lnTo>
                    <a:lnTo>
                      <a:pt x="3" y="29"/>
                    </a:lnTo>
                    <a:lnTo>
                      <a:pt x="0" y="32"/>
                    </a:lnTo>
                    <a:lnTo>
                      <a:pt x="0" y="39"/>
                    </a:lnTo>
                    <a:lnTo>
                      <a:pt x="3" y="41"/>
                    </a:lnTo>
                    <a:lnTo>
                      <a:pt x="3" y="44"/>
                    </a:lnTo>
                    <a:lnTo>
                      <a:pt x="6" y="48"/>
                    </a:lnTo>
                    <a:lnTo>
                      <a:pt x="10" y="51"/>
                    </a:lnTo>
                    <a:lnTo>
                      <a:pt x="13" y="54"/>
                    </a:lnTo>
                    <a:lnTo>
                      <a:pt x="16" y="54"/>
                    </a:lnTo>
                    <a:lnTo>
                      <a:pt x="23" y="58"/>
                    </a:lnTo>
                    <a:lnTo>
                      <a:pt x="25" y="58"/>
                    </a:lnTo>
                    <a:lnTo>
                      <a:pt x="32" y="58"/>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4" name="Freeform 761">
                <a:extLst>
                  <a:ext uri="{FF2B5EF4-FFF2-40B4-BE49-F238E27FC236}">
                    <a16:creationId xmlns:a16="http://schemas.microsoft.com/office/drawing/2014/main" id="{5DCBF5B9-E709-4DC2-9DE3-E212E5AEF92A}"/>
                  </a:ext>
                </a:extLst>
              </p:cNvPr>
              <p:cNvSpPr>
                <a:spLocks noEditPoints="1"/>
              </p:cNvSpPr>
              <p:nvPr/>
            </p:nvSpPr>
            <p:spPr bwMode="auto">
              <a:xfrm>
                <a:off x="3362" y="2182"/>
                <a:ext cx="22" cy="20"/>
              </a:xfrm>
              <a:custGeom>
                <a:avLst/>
                <a:gdLst>
                  <a:gd name="T0" fmla="*/ 4 w 86"/>
                  <a:gd name="T1" fmla="*/ 3 h 77"/>
                  <a:gd name="T2" fmla="*/ 4 w 86"/>
                  <a:gd name="T3" fmla="*/ 3 h 77"/>
                  <a:gd name="T4" fmla="*/ 5 w 86"/>
                  <a:gd name="T5" fmla="*/ 4 h 77"/>
                  <a:gd name="T6" fmla="*/ 5 w 86"/>
                  <a:gd name="T7" fmla="*/ 4 h 77"/>
                  <a:gd name="T8" fmla="*/ 5 w 86"/>
                  <a:gd name="T9" fmla="*/ 4 h 77"/>
                  <a:gd name="T10" fmla="*/ 5 w 86"/>
                  <a:gd name="T11" fmla="*/ 3 h 77"/>
                  <a:gd name="T12" fmla="*/ 4 w 86"/>
                  <a:gd name="T13" fmla="*/ 3 h 77"/>
                  <a:gd name="T14" fmla="*/ 4 w 86"/>
                  <a:gd name="T15" fmla="*/ 2 h 77"/>
                  <a:gd name="T16" fmla="*/ 5 w 86"/>
                  <a:gd name="T17" fmla="*/ 3 h 77"/>
                  <a:gd name="T18" fmla="*/ 6 w 86"/>
                  <a:gd name="T19" fmla="*/ 3 h 77"/>
                  <a:gd name="T20" fmla="*/ 4 w 86"/>
                  <a:gd name="T21" fmla="*/ 2 h 77"/>
                  <a:gd name="T22" fmla="*/ 4 w 86"/>
                  <a:gd name="T23" fmla="*/ 2 h 77"/>
                  <a:gd name="T24" fmla="*/ 6 w 86"/>
                  <a:gd name="T25" fmla="*/ 2 h 77"/>
                  <a:gd name="T26" fmla="*/ 5 w 86"/>
                  <a:gd name="T27" fmla="*/ 1 h 77"/>
                  <a:gd name="T28" fmla="*/ 4 w 86"/>
                  <a:gd name="T29" fmla="*/ 2 h 77"/>
                  <a:gd name="T30" fmla="*/ 4 w 86"/>
                  <a:gd name="T31" fmla="*/ 0 h 77"/>
                  <a:gd name="T32" fmla="*/ 4 w 86"/>
                  <a:gd name="T33" fmla="*/ 2 h 77"/>
                  <a:gd name="T34" fmla="*/ 4 w 86"/>
                  <a:gd name="T35" fmla="*/ 1 h 77"/>
                  <a:gd name="T36" fmla="*/ 5 w 86"/>
                  <a:gd name="T37" fmla="*/ 1 h 77"/>
                  <a:gd name="T38" fmla="*/ 4 w 86"/>
                  <a:gd name="T39" fmla="*/ 0 h 77"/>
                  <a:gd name="T40" fmla="*/ 4 w 86"/>
                  <a:gd name="T41" fmla="*/ 1 h 77"/>
                  <a:gd name="T42" fmla="*/ 3 w 86"/>
                  <a:gd name="T43" fmla="*/ 1 h 77"/>
                  <a:gd name="T44" fmla="*/ 3 w 86"/>
                  <a:gd name="T45" fmla="*/ 0 h 77"/>
                  <a:gd name="T46" fmla="*/ 3 w 86"/>
                  <a:gd name="T47" fmla="*/ 1 h 77"/>
                  <a:gd name="T48" fmla="*/ 3 w 86"/>
                  <a:gd name="T49" fmla="*/ 1 h 77"/>
                  <a:gd name="T50" fmla="*/ 3 w 86"/>
                  <a:gd name="T51" fmla="*/ 1 h 77"/>
                  <a:gd name="T52" fmla="*/ 3 w 86"/>
                  <a:gd name="T53" fmla="*/ 2 h 77"/>
                  <a:gd name="T54" fmla="*/ 1 w 86"/>
                  <a:gd name="T55" fmla="*/ 1 h 77"/>
                  <a:gd name="T56" fmla="*/ 2 w 86"/>
                  <a:gd name="T57" fmla="*/ 1 h 77"/>
                  <a:gd name="T58" fmla="*/ 2 w 86"/>
                  <a:gd name="T59" fmla="*/ 2 h 77"/>
                  <a:gd name="T60" fmla="*/ 2 w 86"/>
                  <a:gd name="T61" fmla="*/ 2 h 77"/>
                  <a:gd name="T62" fmla="*/ 1 w 86"/>
                  <a:gd name="T63" fmla="*/ 2 h 77"/>
                  <a:gd name="T64" fmla="*/ 0 w 86"/>
                  <a:gd name="T65" fmla="*/ 2 h 77"/>
                  <a:gd name="T66" fmla="*/ 1 w 86"/>
                  <a:gd name="T67" fmla="*/ 2 h 77"/>
                  <a:gd name="T68" fmla="*/ 2 w 86"/>
                  <a:gd name="T69" fmla="*/ 2 h 77"/>
                  <a:gd name="T70" fmla="*/ 1 w 86"/>
                  <a:gd name="T71" fmla="*/ 3 h 77"/>
                  <a:gd name="T72" fmla="*/ 0 w 86"/>
                  <a:gd name="T73" fmla="*/ 3 h 77"/>
                  <a:gd name="T74" fmla="*/ 0 w 86"/>
                  <a:gd name="T75" fmla="*/ 3 h 77"/>
                  <a:gd name="T76" fmla="*/ 1 w 86"/>
                  <a:gd name="T77" fmla="*/ 3 h 77"/>
                  <a:gd name="T78" fmla="*/ 1 w 86"/>
                  <a:gd name="T79" fmla="*/ 3 h 77"/>
                  <a:gd name="T80" fmla="*/ 2 w 86"/>
                  <a:gd name="T81" fmla="*/ 3 h 77"/>
                  <a:gd name="T82" fmla="*/ 0 w 86"/>
                  <a:gd name="T83" fmla="*/ 4 h 77"/>
                  <a:gd name="T84" fmla="*/ 1 w 86"/>
                  <a:gd name="T85" fmla="*/ 4 h 77"/>
                  <a:gd name="T86" fmla="*/ 1 w 86"/>
                  <a:gd name="T87" fmla="*/ 4 h 77"/>
                  <a:gd name="T88" fmla="*/ 2 w 86"/>
                  <a:gd name="T89" fmla="*/ 4 h 77"/>
                  <a:gd name="T90" fmla="*/ 2 w 86"/>
                  <a:gd name="T91" fmla="*/ 4 h 77"/>
                  <a:gd name="T92" fmla="*/ 2 w 86"/>
                  <a:gd name="T93" fmla="*/ 4 h 77"/>
                  <a:gd name="T94" fmla="*/ 2 w 86"/>
                  <a:gd name="T95" fmla="*/ 5 h 77"/>
                  <a:gd name="T96" fmla="*/ 2 w 86"/>
                  <a:gd name="T97" fmla="*/ 5 h 77"/>
                  <a:gd name="T98" fmla="*/ 2 w 86"/>
                  <a:gd name="T99" fmla="*/ 4 h 77"/>
                  <a:gd name="T100" fmla="*/ 3 w 86"/>
                  <a:gd name="T101" fmla="*/ 5 h 77"/>
                  <a:gd name="T102" fmla="*/ 3 w 86"/>
                  <a:gd name="T103" fmla="*/ 4 h 77"/>
                  <a:gd name="T104" fmla="*/ 3 w 86"/>
                  <a:gd name="T105" fmla="*/ 4 h 77"/>
                  <a:gd name="T106" fmla="*/ 3 w 86"/>
                  <a:gd name="T107" fmla="*/ 5 h 77"/>
                  <a:gd name="T108" fmla="*/ 4 w 86"/>
                  <a:gd name="T109" fmla="*/ 5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7"/>
                    </a:lnTo>
                    <a:lnTo>
                      <a:pt x="71" y="63"/>
                    </a:lnTo>
                    <a:lnTo>
                      <a:pt x="64" y="66"/>
                    </a:lnTo>
                    <a:lnTo>
                      <a:pt x="56" y="49"/>
                    </a:lnTo>
                    <a:close/>
                    <a:moveTo>
                      <a:pt x="73" y="61"/>
                    </a:moveTo>
                    <a:lnTo>
                      <a:pt x="72" y="62"/>
                    </a:lnTo>
                    <a:lnTo>
                      <a:pt x="71" y="63"/>
                    </a:lnTo>
                    <a:lnTo>
                      <a:pt x="66" y="54"/>
                    </a:lnTo>
                    <a:lnTo>
                      <a:pt x="73" y="61"/>
                    </a:lnTo>
                    <a:close/>
                    <a:moveTo>
                      <a:pt x="60" y="48"/>
                    </a:moveTo>
                    <a:lnTo>
                      <a:pt x="63" y="44"/>
                    </a:lnTo>
                    <a:lnTo>
                      <a:pt x="76" y="59"/>
                    </a:lnTo>
                    <a:lnTo>
                      <a:pt x="73" y="61"/>
                    </a:lnTo>
                    <a:lnTo>
                      <a:pt x="60" y="48"/>
                    </a:lnTo>
                    <a:close/>
                    <a:moveTo>
                      <a:pt x="78" y="55"/>
                    </a:moveTo>
                    <a:lnTo>
                      <a:pt x="77" y="58"/>
                    </a:lnTo>
                    <a:lnTo>
                      <a:pt x="76" y="59"/>
                    </a:lnTo>
                    <a:lnTo>
                      <a:pt x="70" y="51"/>
                    </a:lnTo>
                    <a:lnTo>
                      <a:pt x="78" y="55"/>
                    </a:lnTo>
                    <a:close/>
                    <a:moveTo>
                      <a:pt x="61" y="48"/>
                    </a:moveTo>
                    <a:lnTo>
                      <a:pt x="64" y="41"/>
                    </a:lnTo>
                    <a:lnTo>
                      <a:pt x="82" y="50"/>
                    </a:lnTo>
                    <a:lnTo>
                      <a:pt x="78" y="55"/>
                    </a:lnTo>
                    <a:lnTo>
                      <a:pt x="61" y="48"/>
                    </a:lnTo>
                    <a:close/>
                    <a:moveTo>
                      <a:pt x="83" y="45"/>
                    </a:moveTo>
                    <a:lnTo>
                      <a:pt x="83" y="48"/>
                    </a:lnTo>
                    <a:lnTo>
                      <a:pt x="82" y="50"/>
                    </a:lnTo>
                    <a:lnTo>
                      <a:pt x="73" y="45"/>
                    </a:lnTo>
                    <a:lnTo>
                      <a:pt x="83" y="45"/>
                    </a:lnTo>
                    <a:close/>
                    <a:moveTo>
                      <a:pt x="63" y="45"/>
                    </a:moveTo>
                    <a:lnTo>
                      <a:pt x="63" y="42"/>
                    </a:lnTo>
                    <a:lnTo>
                      <a:pt x="83" y="42"/>
                    </a:lnTo>
                    <a:lnTo>
                      <a:pt x="83" y="45"/>
                    </a:lnTo>
                    <a:lnTo>
                      <a:pt x="63" y="45"/>
                    </a:lnTo>
                    <a:close/>
                    <a:moveTo>
                      <a:pt x="63" y="42"/>
                    </a:moveTo>
                    <a:lnTo>
                      <a:pt x="63" y="38"/>
                    </a:lnTo>
                    <a:lnTo>
                      <a:pt x="66" y="36"/>
                    </a:lnTo>
                    <a:lnTo>
                      <a:pt x="73" y="42"/>
                    </a:lnTo>
                    <a:lnTo>
                      <a:pt x="63" y="42"/>
                    </a:lnTo>
                    <a:close/>
                    <a:moveTo>
                      <a:pt x="66" y="36"/>
                    </a:moveTo>
                    <a:lnTo>
                      <a:pt x="70" y="32"/>
                    </a:lnTo>
                    <a:lnTo>
                      <a:pt x="83" y="45"/>
                    </a:lnTo>
                    <a:lnTo>
                      <a:pt x="79" y="49"/>
                    </a:lnTo>
                    <a:lnTo>
                      <a:pt x="66" y="36"/>
                    </a:lnTo>
                    <a:close/>
                    <a:moveTo>
                      <a:pt x="86" y="39"/>
                    </a:moveTo>
                    <a:lnTo>
                      <a:pt x="86" y="42"/>
                    </a:lnTo>
                    <a:lnTo>
                      <a:pt x="83" y="45"/>
                    </a:lnTo>
                    <a:lnTo>
                      <a:pt x="76" y="39"/>
                    </a:lnTo>
                    <a:lnTo>
                      <a:pt x="86" y="39"/>
                    </a:lnTo>
                    <a:close/>
                    <a:moveTo>
                      <a:pt x="66" y="39"/>
                    </a:moveTo>
                    <a:lnTo>
                      <a:pt x="66" y="32"/>
                    </a:lnTo>
                    <a:lnTo>
                      <a:pt x="86" y="32"/>
                    </a:lnTo>
                    <a:lnTo>
                      <a:pt x="86" y="39"/>
                    </a:lnTo>
                    <a:lnTo>
                      <a:pt x="66" y="39"/>
                    </a:lnTo>
                    <a:close/>
                    <a:moveTo>
                      <a:pt x="66" y="32"/>
                    </a:moveTo>
                    <a:lnTo>
                      <a:pt x="66" y="29"/>
                    </a:lnTo>
                    <a:lnTo>
                      <a:pt x="86" y="29"/>
                    </a:lnTo>
                    <a:lnTo>
                      <a:pt x="86" y="32"/>
                    </a:lnTo>
                    <a:lnTo>
                      <a:pt x="66" y="32"/>
                    </a:lnTo>
                    <a:close/>
                    <a:moveTo>
                      <a:pt x="66" y="29"/>
                    </a:moveTo>
                    <a:lnTo>
                      <a:pt x="66" y="23"/>
                    </a:lnTo>
                    <a:lnTo>
                      <a:pt x="86" y="23"/>
                    </a:lnTo>
                    <a:lnTo>
                      <a:pt x="86" y="29"/>
                    </a:lnTo>
                    <a:lnTo>
                      <a:pt x="66" y="29"/>
                    </a:lnTo>
                    <a:close/>
                    <a:moveTo>
                      <a:pt x="83" y="16"/>
                    </a:moveTo>
                    <a:lnTo>
                      <a:pt x="86" y="19"/>
                    </a:lnTo>
                    <a:lnTo>
                      <a:pt x="86" y="23"/>
                    </a:lnTo>
                    <a:lnTo>
                      <a:pt x="76" y="23"/>
                    </a:lnTo>
                    <a:lnTo>
                      <a:pt x="83" y="16"/>
                    </a:lnTo>
                    <a:close/>
                    <a:moveTo>
                      <a:pt x="70" y="30"/>
                    </a:moveTo>
                    <a:lnTo>
                      <a:pt x="66" y="27"/>
                    </a:lnTo>
                    <a:lnTo>
                      <a:pt x="79" y="13"/>
                    </a:lnTo>
                    <a:lnTo>
                      <a:pt x="83" y="16"/>
                    </a:lnTo>
                    <a:lnTo>
                      <a:pt x="70" y="30"/>
                    </a:lnTo>
                    <a:close/>
                    <a:moveTo>
                      <a:pt x="66" y="27"/>
                    </a:moveTo>
                    <a:lnTo>
                      <a:pt x="63" y="23"/>
                    </a:lnTo>
                    <a:lnTo>
                      <a:pt x="76" y="10"/>
                    </a:lnTo>
                    <a:lnTo>
                      <a:pt x="79" y="13"/>
                    </a:lnTo>
                    <a:lnTo>
                      <a:pt x="66" y="27"/>
                    </a:lnTo>
                    <a:close/>
                    <a:moveTo>
                      <a:pt x="63" y="23"/>
                    </a:moveTo>
                    <a:lnTo>
                      <a:pt x="60" y="20"/>
                    </a:lnTo>
                    <a:lnTo>
                      <a:pt x="73" y="7"/>
                    </a:lnTo>
                    <a:lnTo>
                      <a:pt x="76" y="10"/>
                    </a:lnTo>
                    <a:lnTo>
                      <a:pt x="63" y="23"/>
                    </a:lnTo>
                    <a:close/>
                    <a:moveTo>
                      <a:pt x="66" y="4"/>
                    </a:moveTo>
                    <a:lnTo>
                      <a:pt x="71" y="4"/>
                    </a:lnTo>
                    <a:lnTo>
                      <a:pt x="73" y="7"/>
                    </a:lnTo>
                    <a:lnTo>
                      <a:pt x="66" y="13"/>
                    </a:lnTo>
                    <a:lnTo>
                      <a:pt x="66" y="4"/>
                    </a:lnTo>
                    <a:close/>
                    <a:moveTo>
                      <a:pt x="66" y="23"/>
                    </a:moveTo>
                    <a:lnTo>
                      <a:pt x="63" y="23"/>
                    </a:lnTo>
                    <a:lnTo>
                      <a:pt x="63" y="4"/>
                    </a:lnTo>
                    <a:lnTo>
                      <a:pt x="66" y="4"/>
                    </a:lnTo>
                    <a:lnTo>
                      <a:pt x="66" y="23"/>
                    </a:lnTo>
                    <a:close/>
                    <a:moveTo>
                      <a:pt x="63" y="23"/>
                    </a:moveTo>
                    <a:lnTo>
                      <a:pt x="60" y="23"/>
                    </a:lnTo>
                    <a:lnTo>
                      <a:pt x="56" y="20"/>
                    </a:lnTo>
                    <a:lnTo>
                      <a:pt x="63" y="13"/>
                    </a:lnTo>
                    <a:lnTo>
                      <a:pt x="63" y="23"/>
                    </a:lnTo>
                    <a:close/>
                    <a:moveTo>
                      <a:pt x="56" y="20"/>
                    </a:moveTo>
                    <a:lnTo>
                      <a:pt x="53" y="17"/>
                    </a:lnTo>
                    <a:lnTo>
                      <a:pt x="67" y="4"/>
                    </a:lnTo>
                    <a:lnTo>
                      <a:pt x="70" y="7"/>
                    </a:lnTo>
                    <a:lnTo>
                      <a:pt x="56" y="20"/>
                    </a:lnTo>
                    <a:close/>
                    <a:moveTo>
                      <a:pt x="60" y="0"/>
                    </a:moveTo>
                    <a:lnTo>
                      <a:pt x="64" y="0"/>
                    </a:lnTo>
                    <a:lnTo>
                      <a:pt x="67" y="4"/>
                    </a:lnTo>
                    <a:lnTo>
                      <a:pt x="60" y="10"/>
                    </a:lnTo>
                    <a:lnTo>
                      <a:pt x="60" y="0"/>
                    </a:lnTo>
                    <a:close/>
                    <a:moveTo>
                      <a:pt x="60" y="20"/>
                    </a:moveTo>
                    <a:lnTo>
                      <a:pt x="57" y="20"/>
                    </a:lnTo>
                    <a:lnTo>
                      <a:pt x="57" y="0"/>
                    </a:lnTo>
                    <a:lnTo>
                      <a:pt x="60" y="0"/>
                    </a:lnTo>
                    <a:lnTo>
                      <a:pt x="60"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1" y="5"/>
                    </a:lnTo>
                    <a:lnTo>
                      <a:pt x="36" y="1"/>
                    </a:lnTo>
                    <a:lnTo>
                      <a:pt x="45" y="19"/>
                    </a:lnTo>
                    <a:close/>
                    <a:moveTo>
                      <a:pt x="28" y="7"/>
                    </a:moveTo>
                    <a:lnTo>
                      <a:pt x="29" y="6"/>
                    </a:lnTo>
                    <a:lnTo>
                      <a:pt x="31" y="5"/>
                    </a:lnTo>
                    <a:lnTo>
                      <a:pt x="34" y="13"/>
                    </a:lnTo>
                    <a:lnTo>
                      <a:pt x="28" y="7"/>
                    </a:lnTo>
                    <a:close/>
                    <a:moveTo>
                      <a:pt x="42" y="20"/>
                    </a:moveTo>
                    <a:lnTo>
                      <a:pt x="39" y="23"/>
                    </a:lnTo>
                    <a:lnTo>
                      <a:pt x="24" y="10"/>
                    </a:lnTo>
                    <a:lnTo>
                      <a:pt x="28" y="7"/>
                    </a:lnTo>
                    <a:lnTo>
                      <a:pt x="42" y="20"/>
                    </a:lnTo>
                    <a:close/>
                    <a:moveTo>
                      <a:pt x="39" y="23"/>
                    </a:moveTo>
                    <a:lnTo>
                      <a:pt x="38" y="24"/>
                    </a:lnTo>
                    <a:lnTo>
                      <a:pt x="35" y="24"/>
                    </a:lnTo>
                    <a:lnTo>
                      <a:pt x="32" y="17"/>
                    </a:lnTo>
                    <a:lnTo>
                      <a:pt x="39" y="23"/>
                    </a:lnTo>
                    <a:close/>
                    <a:moveTo>
                      <a:pt x="35" y="24"/>
                    </a:moveTo>
                    <a:lnTo>
                      <a:pt x="30" y="28"/>
                    </a:lnTo>
                    <a:lnTo>
                      <a:pt x="21" y="11"/>
                    </a:lnTo>
                    <a:lnTo>
                      <a:pt x="28" y="8"/>
                    </a:lnTo>
                    <a:lnTo>
                      <a:pt x="35" y="24"/>
                    </a:lnTo>
                    <a:close/>
                    <a:moveTo>
                      <a:pt x="19" y="13"/>
                    </a:moveTo>
                    <a:lnTo>
                      <a:pt x="20" y="12"/>
                    </a:lnTo>
                    <a:lnTo>
                      <a:pt x="21" y="11"/>
                    </a:lnTo>
                    <a:lnTo>
                      <a:pt x="25" y="20"/>
                    </a:lnTo>
                    <a:lnTo>
                      <a:pt x="19" y="13"/>
                    </a:lnTo>
                    <a:close/>
                    <a:moveTo>
                      <a:pt x="32" y="27"/>
                    </a:moveTo>
                    <a:lnTo>
                      <a:pt x="29" y="30"/>
                    </a:lnTo>
                    <a:lnTo>
                      <a:pt x="15" y="16"/>
                    </a:lnTo>
                    <a:lnTo>
                      <a:pt x="19" y="13"/>
                    </a:lnTo>
                    <a:lnTo>
                      <a:pt x="32" y="27"/>
                    </a:lnTo>
                    <a:close/>
                    <a:moveTo>
                      <a:pt x="29" y="30"/>
                    </a:moveTo>
                    <a:lnTo>
                      <a:pt x="25" y="33"/>
                    </a:lnTo>
                    <a:lnTo>
                      <a:pt x="12" y="19"/>
                    </a:lnTo>
                    <a:lnTo>
                      <a:pt x="15" y="16"/>
                    </a:lnTo>
                    <a:lnTo>
                      <a:pt x="29" y="30"/>
                    </a:lnTo>
                    <a:close/>
                    <a:moveTo>
                      <a:pt x="25" y="33"/>
                    </a:moveTo>
                    <a:lnTo>
                      <a:pt x="22" y="36"/>
                    </a:lnTo>
                    <a:lnTo>
                      <a:pt x="9" y="22"/>
                    </a:lnTo>
                    <a:lnTo>
                      <a:pt x="12" y="19"/>
                    </a:lnTo>
                    <a:lnTo>
                      <a:pt x="25" y="33"/>
                    </a:lnTo>
                    <a:close/>
                    <a:moveTo>
                      <a:pt x="7" y="24"/>
                    </a:moveTo>
                    <a:lnTo>
                      <a:pt x="8" y="23"/>
                    </a:lnTo>
                    <a:lnTo>
                      <a:pt x="9" y="22"/>
                    </a:lnTo>
                    <a:lnTo>
                      <a:pt x="15" y="29"/>
                    </a:lnTo>
                    <a:lnTo>
                      <a:pt x="7" y="24"/>
                    </a:lnTo>
                    <a:close/>
                    <a:moveTo>
                      <a:pt x="24" y="33"/>
                    </a:moveTo>
                    <a:lnTo>
                      <a:pt x="21" y="40"/>
                    </a:lnTo>
                    <a:lnTo>
                      <a:pt x="3" y="31"/>
                    </a:lnTo>
                    <a:lnTo>
                      <a:pt x="7" y="24"/>
                    </a:lnTo>
                    <a:lnTo>
                      <a:pt x="24" y="33"/>
                    </a:lnTo>
                    <a:close/>
                    <a:moveTo>
                      <a:pt x="3" y="36"/>
                    </a:moveTo>
                    <a:lnTo>
                      <a:pt x="3" y="33"/>
                    </a:lnTo>
                    <a:lnTo>
                      <a:pt x="3" y="31"/>
                    </a:lnTo>
                    <a:lnTo>
                      <a:pt x="12" y="36"/>
                    </a:lnTo>
                    <a:lnTo>
                      <a:pt x="3" y="36"/>
                    </a:lnTo>
                    <a:close/>
                    <a:moveTo>
                      <a:pt x="22" y="36"/>
                    </a:moveTo>
                    <a:lnTo>
                      <a:pt x="22" y="39"/>
                    </a:lnTo>
                    <a:lnTo>
                      <a:pt x="3" y="39"/>
                    </a:lnTo>
                    <a:lnTo>
                      <a:pt x="3" y="36"/>
                    </a:lnTo>
                    <a:lnTo>
                      <a:pt x="22" y="36"/>
                    </a:lnTo>
                    <a:close/>
                    <a:moveTo>
                      <a:pt x="22" y="39"/>
                    </a:moveTo>
                    <a:lnTo>
                      <a:pt x="22" y="42"/>
                    </a:lnTo>
                    <a:lnTo>
                      <a:pt x="19" y="45"/>
                    </a:lnTo>
                    <a:lnTo>
                      <a:pt x="12" y="39"/>
                    </a:lnTo>
                    <a:lnTo>
                      <a:pt x="22" y="39"/>
                    </a:lnTo>
                    <a:close/>
                    <a:moveTo>
                      <a:pt x="19" y="45"/>
                    </a:moveTo>
                    <a:lnTo>
                      <a:pt x="15" y="49"/>
                    </a:lnTo>
                    <a:lnTo>
                      <a:pt x="2" y="36"/>
                    </a:lnTo>
                    <a:lnTo>
                      <a:pt x="6" y="32"/>
                    </a:lnTo>
                    <a:lnTo>
                      <a:pt x="19" y="45"/>
                    </a:lnTo>
                    <a:close/>
                    <a:moveTo>
                      <a:pt x="0" y="42"/>
                    </a:moveTo>
                    <a:lnTo>
                      <a:pt x="0" y="38"/>
                    </a:lnTo>
                    <a:lnTo>
                      <a:pt x="2" y="36"/>
                    </a:lnTo>
                    <a:lnTo>
                      <a:pt x="9" y="42"/>
                    </a:lnTo>
                    <a:lnTo>
                      <a:pt x="0" y="42"/>
                    </a:lnTo>
                    <a:close/>
                    <a:moveTo>
                      <a:pt x="19" y="42"/>
                    </a:moveTo>
                    <a:lnTo>
                      <a:pt x="19" y="49"/>
                    </a:lnTo>
                    <a:lnTo>
                      <a:pt x="0" y="49"/>
                    </a:lnTo>
                    <a:lnTo>
                      <a:pt x="0" y="42"/>
                    </a:lnTo>
                    <a:lnTo>
                      <a:pt x="19" y="42"/>
                    </a:lnTo>
                    <a:close/>
                    <a:moveTo>
                      <a:pt x="2" y="55"/>
                    </a:moveTo>
                    <a:lnTo>
                      <a:pt x="0" y="52"/>
                    </a:lnTo>
                    <a:lnTo>
                      <a:pt x="0" y="49"/>
                    </a:lnTo>
                    <a:lnTo>
                      <a:pt x="9" y="49"/>
                    </a:lnTo>
                    <a:lnTo>
                      <a:pt x="2" y="55"/>
                    </a:lnTo>
                    <a:close/>
                    <a:moveTo>
                      <a:pt x="15" y="41"/>
                    </a:moveTo>
                    <a:lnTo>
                      <a:pt x="19" y="44"/>
                    </a:lnTo>
                    <a:lnTo>
                      <a:pt x="6" y="59"/>
                    </a:lnTo>
                    <a:lnTo>
                      <a:pt x="2" y="55"/>
                    </a:lnTo>
                    <a:lnTo>
                      <a:pt x="15" y="41"/>
                    </a:lnTo>
                    <a:close/>
                    <a:moveTo>
                      <a:pt x="19" y="44"/>
                    </a:moveTo>
                    <a:lnTo>
                      <a:pt x="22" y="48"/>
                    </a:lnTo>
                    <a:lnTo>
                      <a:pt x="22" y="51"/>
                    </a:lnTo>
                    <a:lnTo>
                      <a:pt x="12" y="51"/>
                    </a:lnTo>
                    <a:lnTo>
                      <a:pt x="19" y="44"/>
                    </a:lnTo>
                    <a:close/>
                    <a:moveTo>
                      <a:pt x="22" y="51"/>
                    </a:moveTo>
                    <a:lnTo>
                      <a:pt x="22" y="54"/>
                    </a:lnTo>
                    <a:lnTo>
                      <a:pt x="3" y="54"/>
                    </a:lnTo>
                    <a:lnTo>
                      <a:pt x="3" y="51"/>
                    </a:lnTo>
                    <a:lnTo>
                      <a:pt x="22" y="51"/>
                    </a:lnTo>
                    <a:close/>
                    <a:moveTo>
                      <a:pt x="6" y="61"/>
                    </a:moveTo>
                    <a:lnTo>
                      <a:pt x="3" y="59"/>
                    </a:lnTo>
                    <a:lnTo>
                      <a:pt x="3" y="54"/>
                    </a:lnTo>
                    <a:lnTo>
                      <a:pt x="12" y="54"/>
                    </a:lnTo>
                    <a:lnTo>
                      <a:pt x="6" y="61"/>
                    </a:lnTo>
                    <a:close/>
                    <a:moveTo>
                      <a:pt x="19" y="48"/>
                    </a:moveTo>
                    <a:lnTo>
                      <a:pt x="22" y="51"/>
                    </a:lnTo>
                    <a:lnTo>
                      <a:pt x="9" y="64"/>
                    </a:lnTo>
                    <a:lnTo>
                      <a:pt x="6" y="61"/>
                    </a:lnTo>
                    <a:lnTo>
                      <a:pt x="19" y="48"/>
                    </a:lnTo>
                    <a:close/>
                    <a:moveTo>
                      <a:pt x="22" y="51"/>
                    </a:moveTo>
                    <a:lnTo>
                      <a:pt x="25" y="54"/>
                    </a:lnTo>
                    <a:lnTo>
                      <a:pt x="12" y="68"/>
                    </a:lnTo>
                    <a:lnTo>
                      <a:pt x="9" y="64"/>
                    </a:lnTo>
                    <a:lnTo>
                      <a:pt x="22" y="51"/>
                    </a:lnTo>
                    <a:close/>
                    <a:moveTo>
                      <a:pt x="25" y="54"/>
                    </a:moveTo>
                    <a:lnTo>
                      <a:pt x="29" y="58"/>
                    </a:lnTo>
                    <a:lnTo>
                      <a:pt x="15" y="71"/>
                    </a:lnTo>
                    <a:lnTo>
                      <a:pt x="12" y="68"/>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8" y="54"/>
                    </a:lnTo>
                    <a:lnTo>
                      <a:pt x="30" y="55"/>
                    </a:lnTo>
                    <a:lnTo>
                      <a:pt x="25" y="64"/>
                    </a:lnTo>
                    <a:lnTo>
                      <a:pt x="25" y="54"/>
                    </a:lnTo>
                    <a:close/>
                    <a:moveTo>
                      <a:pt x="30" y="55"/>
                    </a:moveTo>
                    <a:lnTo>
                      <a:pt x="35" y="59"/>
                    </a:lnTo>
                    <a:lnTo>
                      <a:pt x="28" y="76"/>
                    </a:lnTo>
                    <a:lnTo>
                      <a:pt x="21" y="73"/>
                    </a:lnTo>
                    <a:lnTo>
                      <a:pt x="30" y="55"/>
                    </a:lnTo>
                    <a:close/>
                    <a:moveTo>
                      <a:pt x="32" y="77"/>
                    </a:moveTo>
                    <a:lnTo>
                      <a:pt x="29" y="77"/>
                    </a:lnTo>
                    <a:lnTo>
                      <a:pt x="28" y="76"/>
                    </a:lnTo>
                    <a:lnTo>
                      <a:pt x="32" y="68"/>
                    </a:lnTo>
                    <a:lnTo>
                      <a:pt x="32" y="77"/>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5" y="76"/>
                    </a:moveTo>
                    <a:lnTo>
                      <a:pt x="43" y="77"/>
                    </a:lnTo>
                    <a:lnTo>
                      <a:pt x="41" y="77"/>
                    </a:lnTo>
                    <a:lnTo>
                      <a:pt x="41" y="68"/>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5" y="73"/>
                    </a:moveTo>
                    <a:lnTo>
                      <a:pt x="53" y="74"/>
                    </a:lnTo>
                    <a:lnTo>
                      <a:pt x="51" y="74"/>
                    </a:lnTo>
                    <a:lnTo>
                      <a:pt x="51" y="64"/>
                    </a:lnTo>
                    <a:lnTo>
                      <a:pt x="55" y="73"/>
                    </a:lnTo>
                    <a:close/>
                    <a:moveTo>
                      <a:pt x="46" y="55"/>
                    </a:moveTo>
                    <a:lnTo>
                      <a:pt x="53" y="52"/>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5" name="Freeform 762">
                <a:extLst>
                  <a:ext uri="{FF2B5EF4-FFF2-40B4-BE49-F238E27FC236}">
                    <a16:creationId xmlns:a16="http://schemas.microsoft.com/office/drawing/2014/main" id="{2C0E564A-913E-4ABE-8D55-8A920790D1BA}"/>
                  </a:ext>
                </a:extLst>
              </p:cNvPr>
              <p:cNvSpPr>
                <a:spLocks/>
              </p:cNvSpPr>
              <p:nvPr/>
            </p:nvSpPr>
            <p:spPr bwMode="auto">
              <a:xfrm>
                <a:off x="3399" y="2171"/>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1" y="48"/>
                    </a:lnTo>
                    <a:lnTo>
                      <a:pt x="57" y="44"/>
                    </a:lnTo>
                    <a:lnTo>
                      <a:pt x="61" y="39"/>
                    </a:lnTo>
                    <a:lnTo>
                      <a:pt x="64" y="35"/>
                    </a:lnTo>
                    <a:lnTo>
                      <a:pt x="64" y="32"/>
                    </a:lnTo>
                    <a:lnTo>
                      <a:pt x="67" y="25"/>
                    </a:lnTo>
                    <a:lnTo>
                      <a:pt x="67" y="22"/>
                    </a:lnTo>
                    <a:lnTo>
                      <a:pt x="67" y="19"/>
                    </a:lnTo>
                    <a:lnTo>
                      <a:pt x="67" y="13"/>
                    </a:lnTo>
                    <a:lnTo>
                      <a:pt x="64" y="10"/>
                    </a:lnTo>
                    <a:lnTo>
                      <a:pt x="61" y="7"/>
                    </a:lnTo>
                    <a:lnTo>
                      <a:pt x="57" y="3"/>
                    </a:lnTo>
                    <a:lnTo>
                      <a:pt x="54" y="0"/>
                    </a:lnTo>
                    <a:lnTo>
                      <a:pt x="51" y="0"/>
                    </a:lnTo>
                    <a:lnTo>
                      <a:pt x="45" y="0"/>
                    </a:lnTo>
                    <a:lnTo>
                      <a:pt x="42" y="0"/>
                    </a:lnTo>
                    <a:lnTo>
                      <a:pt x="35" y="0"/>
                    </a:lnTo>
                    <a:lnTo>
                      <a:pt x="32" y="0"/>
                    </a:lnTo>
                    <a:lnTo>
                      <a:pt x="25" y="3"/>
                    </a:lnTo>
                    <a:lnTo>
                      <a:pt x="19" y="3"/>
                    </a:lnTo>
                    <a:lnTo>
                      <a:pt x="16" y="7"/>
                    </a:lnTo>
                    <a:lnTo>
                      <a:pt x="13" y="13"/>
                    </a:lnTo>
                    <a:lnTo>
                      <a:pt x="10" y="16"/>
                    </a:lnTo>
                    <a:lnTo>
                      <a:pt x="7" y="19"/>
                    </a:lnTo>
                    <a:lnTo>
                      <a:pt x="3" y="22"/>
                    </a:lnTo>
                    <a:lnTo>
                      <a:pt x="0" y="29"/>
                    </a:lnTo>
                    <a:lnTo>
                      <a:pt x="0" y="32"/>
                    </a:lnTo>
                    <a:lnTo>
                      <a:pt x="0" y="39"/>
                    </a:lnTo>
                    <a:lnTo>
                      <a:pt x="0" y="41"/>
                    </a:lnTo>
                    <a:lnTo>
                      <a:pt x="3" y="44"/>
                    </a:lnTo>
                    <a:lnTo>
                      <a:pt x="7" y="48"/>
                    </a:lnTo>
                    <a:lnTo>
                      <a:pt x="10" y="51"/>
                    </a:lnTo>
                    <a:lnTo>
                      <a:pt x="13" y="54"/>
                    </a:lnTo>
                    <a:lnTo>
                      <a:pt x="16" y="54"/>
                    </a:lnTo>
                    <a:lnTo>
                      <a:pt x="22" y="57"/>
                    </a:lnTo>
                    <a:lnTo>
                      <a:pt x="25" y="57"/>
                    </a:lnTo>
                    <a:lnTo>
                      <a:pt x="32" y="57"/>
                    </a:lnTo>
                    <a:lnTo>
                      <a:pt x="38" y="54"/>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6" name="Freeform 763">
                <a:extLst>
                  <a:ext uri="{FF2B5EF4-FFF2-40B4-BE49-F238E27FC236}">
                    <a16:creationId xmlns:a16="http://schemas.microsoft.com/office/drawing/2014/main" id="{8020FB76-AF96-4099-B178-B99216C314FF}"/>
                  </a:ext>
                </a:extLst>
              </p:cNvPr>
              <p:cNvSpPr>
                <a:spLocks noEditPoints="1"/>
              </p:cNvSpPr>
              <p:nvPr/>
            </p:nvSpPr>
            <p:spPr bwMode="auto">
              <a:xfrm>
                <a:off x="3397" y="2169"/>
                <a:ext cx="21" cy="19"/>
              </a:xfrm>
              <a:custGeom>
                <a:avLst/>
                <a:gdLst>
                  <a:gd name="T0" fmla="*/ 3 w 85"/>
                  <a:gd name="T1" fmla="*/ 3 h 77"/>
                  <a:gd name="T2" fmla="*/ 4 w 85"/>
                  <a:gd name="T3" fmla="*/ 3 h 77"/>
                  <a:gd name="T4" fmla="*/ 4 w 85"/>
                  <a:gd name="T5" fmla="*/ 4 h 77"/>
                  <a:gd name="T6" fmla="*/ 5 w 85"/>
                  <a:gd name="T7" fmla="*/ 4 h 77"/>
                  <a:gd name="T8" fmla="*/ 4 w 85"/>
                  <a:gd name="T9" fmla="*/ 3 h 77"/>
                  <a:gd name="T10" fmla="*/ 5 w 85"/>
                  <a:gd name="T11" fmla="*/ 3 h 77"/>
                  <a:gd name="T12" fmla="*/ 4 w 85"/>
                  <a:gd name="T13" fmla="*/ 2 h 77"/>
                  <a:gd name="T14" fmla="*/ 4 w 85"/>
                  <a:gd name="T15" fmla="*/ 2 h 77"/>
                  <a:gd name="T16" fmla="*/ 5 w 85"/>
                  <a:gd name="T17" fmla="*/ 3 h 77"/>
                  <a:gd name="T18" fmla="*/ 5 w 85"/>
                  <a:gd name="T19" fmla="*/ 2 h 77"/>
                  <a:gd name="T20" fmla="*/ 4 w 85"/>
                  <a:gd name="T21" fmla="*/ 2 h 77"/>
                  <a:gd name="T22" fmla="*/ 4 w 85"/>
                  <a:gd name="T23" fmla="*/ 1 h 77"/>
                  <a:gd name="T24" fmla="*/ 5 w 85"/>
                  <a:gd name="T25" fmla="*/ 1 h 77"/>
                  <a:gd name="T26" fmla="*/ 5 w 85"/>
                  <a:gd name="T27" fmla="*/ 1 h 77"/>
                  <a:gd name="T28" fmla="*/ 4 w 85"/>
                  <a:gd name="T29" fmla="*/ 2 h 77"/>
                  <a:gd name="T30" fmla="*/ 5 w 85"/>
                  <a:gd name="T31" fmla="*/ 0 h 77"/>
                  <a:gd name="T32" fmla="*/ 4 w 85"/>
                  <a:gd name="T33" fmla="*/ 1 h 77"/>
                  <a:gd name="T34" fmla="*/ 4 w 85"/>
                  <a:gd name="T35" fmla="*/ 1 h 77"/>
                  <a:gd name="T36" fmla="*/ 4 w 85"/>
                  <a:gd name="T37" fmla="*/ 0 h 77"/>
                  <a:gd name="T38" fmla="*/ 4 w 85"/>
                  <a:gd name="T39" fmla="*/ 0 h 77"/>
                  <a:gd name="T40" fmla="*/ 4 w 85"/>
                  <a:gd name="T41" fmla="*/ 1 h 77"/>
                  <a:gd name="T42" fmla="*/ 3 w 85"/>
                  <a:gd name="T43" fmla="*/ 1 h 77"/>
                  <a:gd name="T44" fmla="*/ 3 w 85"/>
                  <a:gd name="T45" fmla="*/ 0 h 77"/>
                  <a:gd name="T46" fmla="*/ 3 w 85"/>
                  <a:gd name="T47" fmla="*/ 0 h 77"/>
                  <a:gd name="T48" fmla="*/ 2 w 85"/>
                  <a:gd name="T49" fmla="*/ 0 h 77"/>
                  <a:gd name="T50" fmla="*/ 2 w 85"/>
                  <a:gd name="T51" fmla="*/ 1 h 77"/>
                  <a:gd name="T52" fmla="*/ 2 w 85"/>
                  <a:gd name="T53" fmla="*/ 1 h 77"/>
                  <a:gd name="T54" fmla="*/ 2 w 85"/>
                  <a:gd name="T55" fmla="*/ 0 h 77"/>
                  <a:gd name="T56" fmla="*/ 1 w 85"/>
                  <a:gd name="T57" fmla="*/ 0 h 77"/>
                  <a:gd name="T58" fmla="*/ 1 w 85"/>
                  <a:gd name="T59" fmla="*/ 1 h 77"/>
                  <a:gd name="T60" fmla="*/ 2 w 85"/>
                  <a:gd name="T61" fmla="*/ 2 h 77"/>
                  <a:gd name="T62" fmla="*/ 1 w 85"/>
                  <a:gd name="T63" fmla="*/ 2 h 77"/>
                  <a:gd name="T64" fmla="*/ 1 w 85"/>
                  <a:gd name="T65" fmla="*/ 1 h 77"/>
                  <a:gd name="T66" fmla="*/ 1 w 85"/>
                  <a:gd name="T67" fmla="*/ 1 h 77"/>
                  <a:gd name="T68" fmla="*/ 1 w 85"/>
                  <a:gd name="T69" fmla="*/ 2 h 77"/>
                  <a:gd name="T70" fmla="*/ 0 w 85"/>
                  <a:gd name="T71" fmla="*/ 2 h 77"/>
                  <a:gd name="T72" fmla="*/ 1 w 85"/>
                  <a:gd name="T73" fmla="*/ 3 h 77"/>
                  <a:gd name="T74" fmla="*/ 0 w 85"/>
                  <a:gd name="T75" fmla="*/ 2 h 77"/>
                  <a:gd name="T76" fmla="*/ 0 w 85"/>
                  <a:gd name="T77" fmla="*/ 2 h 77"/>
                  <a:gd name="T78" fmla="*/ 1 w 85"/>
                  <a:gd name="T79" fmla="*/ 2 h 77"/>
                  <a:gd name="T80" fmla="*/ 0 w 85"/>
                  <a:gd name="T81" fmla="*/ 4 h 77"/>
                  <a:gd name="T82" fmla="*/ 1 w 85"/>
                  <a:gd name="T83" fmla="*/ 3 h 77"/>
                  <a:gd name="T84" fmla="*/ 0 w 85"/>
                  <a:gd name="T85" fmla="*/ 4 h 77"/>
                  <a:gd name="T86" fmla="*/ 0 w 85"/>
                  <a:gd name="T87" fmla="*/ 4 h 77"/>
                  <a:gd name="T88" fmla="*/ 1 w 85"/>
                  <a:gd name="T89" fmla="*/ 3 h 77"/>
                  <a:gd name="T90" fmla="*/ 1 w 85"/>
                  <a:gd name="T91" fmla="*/ 4 h 77"/>
                  <a:gd name="T92" fmla="*/ 2 w 85"/>
                  <a:gd name="T93" fmla="*/ 3 h 77"/>
                  <a:gd name="T94" fmla="*/ 1 w 85"/>
                  <a:gd name="T95" fmla="*/ 4 h 77"/>
                  <a:gd name="T96" fmla="*/ 1 w 85"/>
                  <a:gd name="T97" fmla="*/ 4 h 77"/>
                  <a:gd name="T98" fmla="*/ 1 w 85"/>
                  <a:gd name="T99" fmla="*/ 3 h 77"/>
                  <a:gd name="T100" fmla="*/ 2 w 85"/>
                  <a:gd name="T101" fmla="*/ 5 h 77"/>
                  <a:gd name="T102" fmla="*/ 2 w 85"/>
                  <a:gd name="T103" fmla="*/ 3 h 77"/>
                  <a:gd name="T104" fmla="*/ 2 w 85"/>
                  <a:gd name="T105" fmla="*/ 5 h 77"/>
                  <a:gd name="T106" fmla="*/ 2 w 85"/>
                  <a:gd name="T107" fmla="*/ 4 h 77"/>
                  <a:gd name="T108" fmla="*/ 2 w 85"/>
                  <a:gd name="T109" fmla="*/ 4 h 77"/>
                  <a:gd name="T110" fmla="*/ 3 w 85"/>
                  <a:gd name="T111" fmla="*/ 3 h 77"/>
                  <a:gd name="T112" fmla="*/ 3 w 85"/>
                  <a:gd name="T113" fmla="*/ 4 h 77"/>
                  <a:gd name="T114" fmla="*/ 4 w 85"/>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5"/>
                  <a:gd name="T175" fmla="*/ 0 h 77"/>
                  <a:gd name="T176" fmla="*/ 85 w 85"/>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5" h="77">
                    <a:moveTo>
                      <a:pt x="50" y="54"/>
                    </a:moveTo>
                    <a:lnTo>
                      <a:pt x="53" y="51"/>
                    </a:lnTo>
                    <a:lnTo>
                      <a:pt x="66" y="64"/>
                    </a:lnTo>
                    <a:lnTo>
                      <a:pt x="64" y="67"/>
                    </a:lnTo>
                    <a:lnTo>
                      <a:pt x="50" y="54"/>
                    </a:lnTo>
                    <a:close/>
                    <a:moveTo>
                      <a:pt x="53" y="51"/>
                    </a:moveTo>
                    <a:lnTo>
                      <a:pt x="54" y="50"/>
                    </a:lnTo>
                    <a:lnTo>
                      <a:pt x="55" y="49"/>
                    </a:lnTo>
                    <a:lnTo>
                      <a:pt x="60" y="58"/>
                    </a:lnTo>
                    <a:lnTo>
                      <a:pt x="53" y="51"/>
                    </a:lnTo>
                    <a:close/>
                    <a:moveTo>
                      <a:pt x="55" y="49"/>
                    </a:moveTo>
                    <a:lnTo>
                      <a:pt x="62" y="47"/>
                    </a:lnTo>
                    <a:lnTo>
                      <a:pt x="71" y="63"/>
                    </a:lnTo>
                    <a:lnTo>
                      <a:pt x="64" y="66"/>
                    </a:lnTo>
                    <a:lnTo>
                      <a:pt x="55" y="49"/>
                    </a:lnTo>
                    <a:close/>
                    <a:moveTo>
                      <a:pt x="75" y="59"/>
                    </a:moveTo>
                    <a:lnTo>
                      <a:pt x="73" y="62"/>
                    </a:lnTo>
                    <a:lnTo>
                      <a:pt x="71" y="63"/>
                    </a:lnTo>
                    <a:lnTo>
                      <a:pt x="66" y="54"/>
                    </a:lnTo>
                    <a:lnTo>
                      <a:pt x="75" y="59"/>
                    </a:lnTo>
                    <a:close/>
                    <a:moveTo>
                      <a:pt x="57" y="50"/>
                    </a:moveTo>
                    <a:lnTo>
                      <a:pt x="61" y="44"/>
                    </a:lnTo>
                    <a:lnTo>
                      <a:pt x="78" y="52"/>
                    </a:lnTo>
                    <a:lnTo>
                      <a:pt x="75" y="59"/>
                    </a:lnTo>
                    <a:lnTo>
                      <a:pt x="57" y="50"/>
                    </a:lnTo>
                    <a:close/>
                    <a:moveTo>
                      <a:pt x="61" y="44"/>
                    </a:moveTo>
                    <a:lnTo>
                      <a:pt x="62" y="43"/>
                    </a:lnTo>
                    <a:lnTo>
                      <a:pt x="63" y="42"/>
                    </a:lnTo>
                    <a:lnTo>
                      <a:pt x="70" y="49"/>
                    </a:lnTo>
                    <a:lnTo>
                      <a:pt x="61" y="44"/>
                    </a:lnTo>
                    <a:close/>
                    <a:moveTo>
                      <a:pt x="63" y="42"/>
                    </a:moveTo>
                    <a:lnTo>
                      <a:pt x="66" y="39"/>
                    </a:lnTo>
                    <a:lnTo>
                      <a:pt x="79" y="52"/>
                    </a:lnTo>
                    <a:lnTo>
                      <a:pt x="76" y="55"/>
                    </a:lnTo>
                    <a:lnTo>
                      <a:pt x="63" y="42"/>
                    </a:lnTo>
                    <a:close/>
                    <a:moveTo>
                      <a:pt x="82" y="45"/>
                    </a:moveTo>
                    <a:lnTo>
                      <a:pt x="82" y="49"/>
                    </a:lnTo>
                    <a:lnTo>
                      <a:pt x="79" y="52"/>
                    </a:lnTo>
                    <a:lnTo>
                      <a:pt x="73" y="45"/>
                    </a:lnTo>
                    <a:lnTo>
                      <a:pt x="82" y="45"/>
                    </a:lnTo>
                    <a:close/>
                    <a:moveTo>
                      <a:pt x="63" y="45"/>
                    </a:moveTo>
                    <a:lnTo>
                      <a:pt x="63" y="42"/>
                    </a:lnTo>
                    <a:lnTo>
                      <a:pt x="82" y="42"/>
                    </a:lnTo>
                    <a:lnTo>
                      <a:pt x="82" y="45"/>
                    </a:lnTo>
                    <a:lnTo>
                      <a:pt x="63" y="45"/>
                    </a:lnTo>
                    <a:close/>
                    <a:moveTo>
                      <a:pt x="63" y="42"/>
                    </a:moveTo>
                    <a:lnTo>
                      <a:pt x="63" y="40"/>
                    </a:lnTo>
                    <a:lnTo>
                      <a:pt x="64" y="38"/>
                    </a:lnTo>
                    <a:lnTo>
                      <a:pt x="73" y="42"/>
                    </a:lnTo>
                    <a:lnTo>
                      <a:pt x="63" y="42"/>
                    </a:lnTo>
                    <a:close/>
                    <a:moveTo>
                      <a:pt x="64" y="38"/>
                    </a:moveTo>
                    <a:lnTo>
                      <a:pt x="67" y="31"/>
                    </a:lnTo>
                    <a:lnTo>
                      <a:pt x="84" y="40"/>
                    </a:lnTo>
                    <a:lnTo>
                      <a:pt x="82" y="47"/>
                    </a:lnTo>
                    <a:lnTo>
                      <a:pt x="64" y="38"/>
                    </a:lnTo>
                    <a:close/>
                    <a:moveTo>
                      <a:pt x="85" y="35"/>
                    </a:moveTo>
                    <a:lnTo>
                      <a:pt x="85" y="38"/>
                    </a:lnTo>
                    <a:lnTo>
                      <a:pt x="84" y="40"/>
                    </a:lnTo>
                    <a:lnTo>
                      <a:pt x="76" y="35"/>
                    </a:lnTo>
                    <a:lnTo>
                      <a:pt x="85" y="35"/>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66" y="29"/>
                    </a:moveTo>
                    <a:lnTo>
                      <a:pt x="66" y="23"/>
                    </a:lnTo>
                    <a:lnTo>
                      <a:pt x="85" y="23"/>
                    </a:lnTo>
                    <a:lnTo>
                      <a:pt x="85" y="29"/>
                    </a:lnTo>
                    <a:lnTo>
                      <a:pt x="66" y="29"/>
                    </a:lnTo>
                    <a:close/>
                    <a:moveTo>
                      <a:pt x="83" y="16"/>
                    </a:moveTo>
                    <a:lnTo>
                      <a:pt x="85" y="19"/>
                    </a:lnTo>
                    <a:lnTo>
                      <a:pt x="85" y="23"/>
                    </a:lnTo>
                    <a:lnTo>
                      <a:pt x="76" y="23"/>
                    </a:lnTo>
                    <a:lnTo>
                      <a:pt x="83" y="16"/>
                    </a:lnTo>
                    <a:close/>
                    <a:moveTo>
                      <a:pt x="70" y="30"/>
                    </a:moveTo>
                    <a:lnTo>
                      <a:pt x="66" y="27"/>
                    </a:lnTo>
                    <a:lnTo>
                      <a:pt x="79" y="13"/>
                    </a:lnTo>
                    <a:lnTo>
                      <a:pt x="83" y="16"/>
                    </a:lnTo>
                    <a:lnTo>
                      <a:pt x="70" y="30"/>
                    </a:lnTo>
                    <a:close/>
                    <a:moveTo>
                      <a:pt x="66" y="27"/>
                    </a:moveTo>
                    <a:lnTo>
                      <a:pt x="66" y="27"/>
                    </a:lnTo>
                    <a:lnTo>
                      <a:pt x="73" y="20"/>
                    </a:lnTo>
                    <a:lnTo>
                      <a:pt x="66" y="27"/>
                    </a:lnTo>
                    <a:close/>
                    <a:moveTo>
                      <a:pt x="66" y="27"/>
                    </a:moveTo>
                    <a:lnTo>
                      <a:pt x="63" y="23"/>
                    </a:lnTo>
                    <a:lnTo>
                      <a:pt x="76" y="10"/>
                    </a:lnTo>
                    <a:lnTo>
                      <a:pt x="79" y="13"/>
                    </a:lnTo>
                    <a:lnTo>
                      <a:pt x="66" y="27"/>
                    </a:lnTo>
                    <a:close/>
                    <a:moveTo>
                      <a:pt x="76" y="10"/>
                    </a:moveTo>
                    <a:lnTo>
                      <a:pt x="66" y="0"/>
                    </a:lnTo>
                    <a:lnTo>
                      <a:pt x="76" y="10"/>
                    </a:lnTo>
                    <a:lnTo>
                      <a:pt x="70" y="17"/>
                    </a:lnTo>
                    <a:lnTo>
                      <a:pt x="76" y="10"/>
                    </a:lnTo>
                    <a:close/>
                    <a:moveTo>
                      <a:pt x="63" y="23"/>
                    </a:moveTo>
                    <a:lnTo>
                      <a:pt x="60" y="20"/>
                    </a:lnTo>
                    <a:lnTo>
                      <a:pt x="73" y="7"/>
                    </a:lnTo>
                    <a:lnTo>
                      <a:pt x="76" y="10"/>
                    </a:lnTo>
                    <a:lnTo>
                      <a:pt x="63" y="23"/>
                    </a:lnTo>
                    <a:close/>
                    <a:moveTo>
                      <a:pt x="60" y="20"/>
                    </a:moveTo>
                    <a:lnTo>
                      <a:pt x="70" y="30"/>
                    </a:lnTo>
                    <a:lnTo>
                      <a:pt x="60" y="20"/>
                    </a:lnTo>
                    <a:lnTo>
                      <a:pt x="66" y="13"/>
                    </a:lnTo>
                    <a:lnTo>
                      <a:pt x="60" y="20"/>
                    </a:lnTo>
                    <a:close/>
                    <a:moveTo>
                      <a:pt x="60" y="20"/>
                    </a:moveTo>
                    <a:lnTo>
                      <a:pt x="56" y="17"/>
                    </a:lnTo>
                    <a:lnTo>
                      <a:pt x="70" y="4"/>
                    </a:lnTo>
                    <a:lnTo>
                      <a:pt x="73" y="7"/>
                    </a:lnTo>
                    <a:lnTo>
                      <a:pt x="60" y="20"/>
                    </a:lnTo>
                    <a:close/>
                    <a:moveTo>
                      <a:pt x="63" y="0"/>
                    </a:moveTo>
                    <a:lnTo>
                      <a:pt x="67" y="0"/>
                    </a:lnTo>
                    <a:lnTo>
                      <a:pt x="70" y="4"/>
                    </a:lnTo>
                    <a:lnTo>
                      <a:pt x="63" y="10"/>
                    </a:lnTo>
                    <a:lnTo>
                      <a:pt x="63" y="0"/>
                    </a:lnTo>
                    <a:close/>
                    <a:moveTo>
                      <a:pt x="63" y="20"/>
                    </a:moveTo>
                    <a:lnTo>
                      <a:pt x="60" y="20"/>
                    </a:lnTo>
                    <a:lnTo>
                      <a:pt x="60" y="0"/>
                    </a:lnTo>
                    <a:lnTo>
                      <a:pt x="63" y="0"/>
                    </a:lnTo>
                    <a:lnTo>
                      <a:pt x="63" y="20"/>
                    </a:lnTo>
                    <a:close/>
                    <a:moveTo>
                      <a:pt x="60" y="20"/>
                    </a:moveTo>
                    <a:lnTo>
                      <a:pt x="54" y="20"/>
                    </a:lnTo>
                    <a:lnTo>
                      <a:pt x="54" y="0"/>
                    </a:lnTo>
                    <a:lnTo>
                      <a:pt x="60" y="0"/>
                    </a:lnTo>
                    <a:lnTo>
                      <a:pt x="60"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9" y="0"/>
                    </a:lnTo>
                    <a:lnTo>
                      <a:pt x="41" y="0"/>
                    </a:lnTo>
                    <a:lnTo>
                      <a:pt x="41" y="10"/>
                    </a:lnTo>
                    <a:lnTo>
                      <a:pt x="36" y="1"/>
                    </a:lnTo>
                    <a:close/>
                    <a:moveTo>
                      <a:pt x="45" y="19"/>
                    </a:moveTo>
                    <a:lnTo>
                      <a:pt x="39" y="22"/>
                    </a:lnTo>
                    <a:lnTo>
                      <a:pt x="30" y="5"/>
                    </a:lnTo>
                    <a:lnTo>
                      <a:pt x="36" y="1"/>
                    </a:lnTo>
                    <a:lnTo>
                      <a:pt x="45" y="19"/>
                    </a:lnTo>
                    <a:close/>
                    <a:moveTo>
                      <a:pt x="39" y="22"/>
                    </a:moveTo>
                    <a:lnTo>
                      <a:pt x="36" y="23"/>
                    </a:lnTo>
                    <a:lnTo>
                      <a:pt x="34" y="23"/>
                    </a:lnTo>
                    <a:lnTo>
                      <a:pt x="34" y="13"/>
                    </a:lnTo>
                    <a:lnTo>
                      <a:pt x="39" y="22"/>
                    </a:lnTo>
                    <a:close/>
                    <a:moveTo>
                      <a:pt x="34" y="23"/>
                    </a:moveTo>
                    <a:lnTo>
                      <a:pt x="28" y="23"/>
                    </a:lnTo>
                    <a:lnTo>
                      <a:pt x="28" y="4"/>
                    </a:lnTo>
                    <a:lnTo>
                      <a:pt x="34" y="4"/>
                    </a:lnTo>
                    <a:lnTo>
                      <a:pt x="34" y="23"/>
                    </a:lnTo>
                    <a:close/>
                    <a:moveTo>
                      <a:pt x="21" y="7"/>
                    </a:moveTo>
                    <a:lnTo>
                      <a:pt x="24" y="4"/>
                    </a:lnTo>
                    <a:lnTo>
                      <a:pt x="28" y="4"/>
                    </a:lnTo>
                    <a:lnTo>
                      <a:pt x="28" y="13"/>
                    </a:lnTo>
                    <a:lnTo>
                      <a:pt x="21" y="7"/>
                    </a:lnTo>
                    <a:close/>
                    <a:moveTo>
                      <a:pt x="35" y="20"/>
                    </a:moveTo>
                    <a:lnTo>
                      <a:pt x="32" y="23"/>
                    </a:lnTo>
                    <a:lnTo>
                      <a:pt x="18" y="10"/>
                    </a:lnTo>
                    <a:lnTo>
                      <a:pt x="21" y="7"/>
                    </a:lnTo>
                    <a:lnTo>
                      <a:pt x="35" y="20"/>
                    </a:lnTo>
                    <a:close/>
                    <a:moveTo>
                      <a:pt x="17" y="12"/>
                    </a:moveTo>
                    <a:lnTo>
                      <a:pt x="17" y="11"/>
                    </a:lnTo>
                    <a:lnTo>
                      <a:pt x="18" y="10"/>
                    </a:lnTo>
                    <a:lnTo>
                      <a:pt x="25" y="17"/>
                    </a:lnTo>
                    <a:lnTo>
                      <a:pt x="17" y="12"/>
                    </a:lnTo>
                    <a:close/>
                    <a:moveTo>
                      <a:pt x="33" y="21"/>
                    </a:moveTo>
                    <a:lnTo>
                      <a:pt x="30" y="27"/>
                    </a:lnTo>
                    <a:lnTo>
                      <a:pt x="13" y="19"/>
                    </a:lnTo>
                    <a:lnTo>
                      <a:pt x="17" y="12"/>
                    </a:lnTo>
                    <a:lnTo>
                      <a:pt x="33" y="21"/>
                    </a:lnTo>
                    <a:close/>
                    <a:moveTo>
                      <a:pt x="30" y="27"/>
                    </a:moveTo>
                    <a:lnTo>
                      <a:pt x="30" y="29"/>
                    </a:lnTo>
                    <a:lnTo>
                      <a:pt x="29" y="30"/>
                    </a:lnTo>
                    <a:lnTo>
                      <a:pt x="22" y="23"/>
                    </a:lnTo>
                    <a:lnTo>
                      <a:pt x="30" y="27"/>
                    </a:lnTo>
                    <a:close/>
                    <a:moveTo>
                      <a:pt x="29" y="30"/>
                    </a:moveTo>
                    <a:lnTo>
                      <a:pt x="25" y="33"/>
                    </a:lnTo>
                    <a:lnTo>
                      <a:pt x="12" y="19"/>
                    </a:lnTo>
                    <a:lnTo>
                      <a:pt x="16" y="16"/>
                    </a:lnTo>
                    <a:lnTo>
                      <a:pt x="29" y="30"/>
                    </a:lnTo>
                    <a:close/>
                    <a:moveTo>
                      <a:pt x="12" y="19"/>
                    </a:moveTo>
                    <a:lnTo>
                      <a:pt x="12" y="19"/>
                    </a:lnTo>
                    <a:lnTo>
                      <a:pt x="19" y="26"/>
                    </a:lnTo>
                    <a:lnTo>
                      <a:pt x="12" y="19"/>
                    </a:lnTo>
                    <a:close/>
                    <a:moveTo>
                      <a:pt x="25" y="32"/>
                    </a:moveTo>
                    <a:lnTo>
                      <a:pt x="22" y="35"/>
                    </a:lnTo>
                    <a:lnTo>
                      <a:pt x="9" y="22"/>
                    </a:lnTo>
                    <a:lnTo>
                      <a:pt x="12" y="19"/>
                    </a:lnTo>
                    <a:lnTo>
                      <a:pt x="25" y="32"/>
                    </a:lnTo>
                    <a:close/>
                    <a:moveTo>
                      <a:pt x="22" y="35"/>
                    </a:moveTo>
                    <a:lnTo>
                      <a:pt x="22" y="35"/>
                    </a:lnTo>
                    <a:lnTo>
                      <a:pt x="16" y="29"/>
                    </a:lnTo>
                    <a:lnTo>
                      <a:pt x="22" y="35"/>
                    </a:lnTo>
                    <a:close/>
                    <a:moveTo>
                      <a:pt x="22" y="35"/>
                    </a:moveTo>
                    <a:lnTo>
                      <a:pt x="19" y="39"/>
                    </a:lnTo>
                    <a:lnTo>
                      <a:pt x="6" y="26"/>
                    </a:lnTo>
                    <a:lnTo>
                      <a:pt x="9" y="22"/>
                    </a:lnTo>
                    <a:lnTo>
                      <a:pt x="22" y="35"/>
                    </a:lnTo>
                    <a:close/>
                    <a:moveTo>
                      <a:pt x="3" y="28"/>
                    </a:moveTo>
                    <a:lnTo>
                      <a:pt x="4" y="27"/>
                    </a:lnTo>
                    <a:lnTo>
                      <a:pt x="6" y="26"/>
                    </a:lnTo>
                    <a:lnTo>
                      <a:pt x="12" y="32"/>
                    </a:lnTo>
                    <a:lnTo>
                      <a:pt x="3" y="28"/>
                    </a:lnTo>
                    <a:close/>
                    <a:moveTo>
                      <a:pt x="21" y="37"/>
                    </a:moveTo>
                    <a:lnTo>
                      <a:pt x="18" y="43"/>
                    </a:lnTo>
                    <a:lnTo>
                      <a:pt x="0" y="34"/>
                    </a:lnTo>
                    <a:lnTo>
                      <a:pt x="3" y="28"/>
                    </a:lnTo>
                    <a:lnTo>
                      <a:pt x="21" y="37"/>
                    </a:lnTo>
                    <a:close/>
                    <a:moveTo>
                      <a:pt x="0" y="39"/>
                    </a:moveTo>
                    <a:lnTo>
                      <a:pt x="0" y="37"/>
                    </a:lnTo>
                    <a:lnTo>
                      <a:pt x="0" y="34"/>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2" y="59"/>
                    </a:moveTo>
                    <a:lnTo>
                      <a:pt x="0" y="55"/>
                    </a:lnTo>
                    <a:lnTo>
                      <a:pt x="0" y="51"/>
                    </a:lnTo>
                    <a:lnTo>
                      <a:pt x="9" y="51"/>
                    </a:lnTo>
                    <a:lnTo>
                      <a:pt x="2" y="59"/>
                    </a:lnTo>
                    <a:close/>
                    <a:moveTo>
                      <a:pt x="16" y="44"/>
                    </a:moveTo>
                    <a:lnTo>
                      <a:pt x="19" y="48"/>
                    </a:lnTo>
                    <a:lnTo>
                      <a:pt x="6" y="61"/>
                    </a:lnTo>
                    <a:lnTo>
                      <a:pt x="2" y="59"/>
                    </a:lnTo>
                    <a:lnTo>
                      <a:pt x="16" y="44"/>
                    </a:lnTo>
                    <a:close/>
                    <a:moveTo>
                      <a:pt x="6" y="61"/>
                    </a:moveTo>
                    <a:lnTo>
                      <a:pt x="6" y="61"/>
                    </a:lnTo>
                    <a:lnTo>
                      <a:pt x="12" y="54"/>
                    </a:lnTo>
                    <a:lnTo>
                      <a:pt x="6" y="61"/>
                    </a:lnTo>
                    <a:close/>
                    <a:moveTo>
                      <a:pt x="19" y="48"/>
                    </a:moveTo>
                    <a:lnTo>
                      <a:pt x="22" y="51"/>
                    </a:lnTo>
                    <a:lnTo>
                      <a:pt x="9" y="64"/>
                    </a:lnTo>
                    <a:lnTo>
                      <a:pt x="6" y="61"/>
                    </a:lnTo>
                    <a:lnTo>
                      <a:pt x="19" y="48"/>
                    </a:lnTo>
                    <a:close/>
                    <a:moveTo>
                      <a:pt x="22" y="51"/>
                    </a:moveTo>
                    <a:lnTo>
                      <a:pt x="22" y="51"/>
                    </a:lnTo>
                    <a:lnTo>
                      <a:pt x="16" y="58"/>
                    </a:lnTo>
                    <a:lnTo>
                      <a:pt x="22" y="51"/>
                    </a:lnTo>
                    <a:close/>
                    <a:moveTo>
                      <a:pt x="22" y="51"/>
                    </a:moveTo>
                    <a:lnTo>
                      <a:pt x="25" y="54"/>
                    </a:lnTo>
                    <a:lnTo>
                      <a:pt x="12" y="67"/>
                    </a:lnTo>
                    <a:lnTo>
                      <a:pt x="9" y="64"/>
                    </a:lnTo>
                    <a:lnTo>
                      <a:pt x="22" y="51"/>
                    </a:lnTo>
                    <a:close/>
                    <a:moveTo>
                      <a:pt x="12" y="67"/>
                    </a:moveTo>
                    <a:lnTo>
                      <a:pt x="12" y="67"/>
                    </a:lnTo>
                    <a:lnTo>
                      <a:pt x="19" y="61"/>
                    </a:lnTo>
                    <a:lnTo>
                      <a:pt x="12" y="67"/>
                    </a:lnTo>
                    <a:close/>
                    <a:moveTo>
                      <a:pt x="25" y="54"/>
                    </a:moveTo>
                    <a:lnTo>
                      <a:pt x="29" y="58"/>
                    </a:lnTo>
                    <a:lnTo>
                      <a:pt x="16" y="71"/>
                    </a:lnTo>
                    <a:lnTo>
                      <a:pt x="12" y="67"/>
                    </a:lnTo>
                    <a:lnTo>
                      <a:pt x="25" y="54"/>
                    </a:lnTo>
                    <a:close/>
                    <a:moveTo>
                      <a:pt x="22" y="74"/>
                    </a:moveTo>
                    <a:lnTo>
                      <a:pt x="18" y="74"/>
                    </a:lnTo>
                    <a:lnTo>
                      <a:pt x="16" y="71"/>
                    </a:lnTo>
                    <a:lnTo>
                      <a:pt x="22" y="64"/>
                    </a:lnTo>
                    <a:lnTo>
                      <a:pt x="22" y="74"/>
                    </a:lnTo>
                    <a:close/>
                    <a:moveTo>
                      <a:pt x="22" y="54"/>
                    </a:moveTo>
                    <a:lnTo>
                      <a:pt x="25" y="54"/>
                    </a:lnTo>
                    <a:lnTo>
                      <a:pt x="25" y="74"/>
                    </a:lnTo>
                    <a:lnTo>
                      <a:pt x="22" y="74"/>
                    </a:lnTo>
                    <a:lnTo>
                      <a:pt x="22" y="54"/>
                    </a:lnTo>
                    <a:close/>
                    <a:moveTo>
                      <a:pt x="25" y="54"/>
                    </a:moveTo>
                    <a:lnTo>
                      <a:pt x="28" y="54"/>
                    </a:lnTo>
                    <a:lnTo>
                      <a:pt x="29" y="55"/>
                    </a:lnTo>
                    <a:lnTo>
                      <a:pt x="25" y="64"/>
                    </a:lnTo>
                    <a:lnTo>
                      <a:pt x="25" y="54"/>
                    </a:lnTo>
                    <a:close/>
                    <a:moveTo>
                      <a:pt x="29" y="55"/>
                    </a:moveTo>
                    <a:lnTo>
                      <a:pt x="35" y="59"/>
                    </a:lnTo>
                    <a:lnTo>
                      <a:pt x="27" y="76"/>
                    </a:lnTo>
                    <a:lnTo>
                      <a:pt x="21" y="73"/>
                    </a:lnTo>
                    <a:lnTo>
                      <a:pt x="29" y="55"/>
                    </a:lnTo>
                    <a:close/>
                    <a:moveTo>
                      <a:pt x="31" y="77"/>
                    </a:moveTo>
                    <a:lnTo>
                      <a:pt x="29" y="77"/>
                    </a:lnTo>
                    <a:lnTo>
                      <a:pt x="27" y="76"/>
                    </a:lnTo>
                    <a:lnTo>
                      <a:pt x="31" y="67"/>
                    </a:lnTo>
                    <a:lnTo>
                      <a:pt x="31" y="77"/>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4" y="73"/>
                    </a:moveTo>
                    <a:lnTo>
                      <a:pt x="53" y="74"/>
                    </a:lnTo>
                    <a:lnTo>
                      <a:pt x="51" y="74"/>
                    </a:lnTo>
                    <a:lnTo>
                      <a:pt x="51" y="64"/>
                    </a:lnTo>
                    <a:lnTo>
                      <a:pt x="54" y="73"/>
                    </a:lnTo>
                    <a:close/>
                    <a:moveTo>
                      <a:pt x="46" y="55"/>
                    </a:moveTo>
                    <a:lnTo>
                      <a:pt x="53" y="52"/>
                    </a:lnTo>
                    <a:lnTo>
                      <a:pt x="61" y="70"/>
                    </a:lnTo>
                    <a:lnTo>
                      <a:pt x="54"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7" name="Freeform 764">
                <a:extLst>
                  <a:ext uri="{FF2B5EF4-FFF2-40B4-BE49-F238E27FC236}">
                    <a16:creationId xmlns:a16="http://schemas.microsoft.com/office/drawing/2014/main" id="{776DCC09-7D18-4764-829B-A913613C8880}"/>
                  </a:ext>
                </a:extLst>
              </p:cNvPr>
              <p:cNvSpPr>
                <a:spLocks/>
              </p:cNvSpPr>
              <p:nvPr/>
            </p:nvSpPr>
            <p:spPr bwMode="auto">
              <a:xfrm>
                <a:off x="3450" y="2147"/>
                <a:ext cx="17" cy="14"/>
              </a:xfrm>
              <a:custGeom>
                <a:avLst/>
                <a:gdLst>
                  <a:gd name="T0" fmla="*/ 3 w 66"/>
                  <a:gd name="T1" fmla="*/ 3 h 57"/>
                  <a:gd name="T2" fmla="*/ 4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4" y="47"/>
                    </a:lnTo>
                    <a:lnTo>
                      <a:pt x="57" y="44"/>
                    </a:lnTo>
                    <a:lnTo>
                      <a:pt x="59" y="41"/>
                    </a:lnTo>
                    <a:lnTo>
                      <a:pt x="63" y="34"/>
                    </a:lnTo>
                    <a:lnTo>
                      <a:pt x="66" y="31"/>
                    </a:lnTo>
                    <a:lnTo>
                      <a:pt x="66" y="29"/>
                    </a:lnTo>
                    <a:lnTo>
                      <a:pt x="66" y="22"/>
                    </a:lnTo>
                    <a:lnTo>
                      <a:pt x="66" y="19"/>
                    </a:lnTo>
                    <a:lnTo>
                      <a:pt x="66" y="12"/>
                    </a:lnTo>
                    <a:lnTo>
                      <a:pt x="63" y="9"/>
                    </a:lnTo>
                    <a:lnTo>
                      <a:pt x="63" y="6"/>
                    </a:lnTo>
                    <a:lnTo>
                      <a:pt x="59" y="2"/>
                    </a:lnTo>
                    <a:lnTo>
                      <a:pt x="54" y="2"/>
                    </a:lnTo>
                    <a:lnTo>
                      <a:pt x="51" y="0"/>
                    </a:lnTo>
                    <a:lnTo>
                      <a:pt x="47" y="0"/>
                    </a:lnTo>
                    <a:lnTo>
                      <a:pt x="41" y="0"/>
                    </a:lnTo>
                    <a:lnTo>
                      <a:pt x="37" y="0"/>
                    </a:lnTo>
                    <a:lnTo>
                      <a:pt x="31" y="0"/>
                    </a:lnTo>
                    <a:lnTo>
                      <a:pt x="25" y="2"/>
                    </a:lnTo>
                    <a:lnTo>
                      <a:pt x="22" y="6"/>
                    </a:lnTo>
                    <a:lnTo>
                      <a:pt x="15" y="9"/>
                    </a:lnTo>
                    <a:lnTo>
                      <a:pt x="12" y="12"/>
                    </a:lnTo>
                    <a:lnTo>
                      <a:pt x="9" y="15"/>
                    </a:lnTo>
                    <a:lnTo>
                      <a:pt x="5" y="19"/>
                    </a:lnTo>
                    <a:lnTo>
                      <a:pt x="3" y="25"/>
                    </a:lnTo>
                    <a:lnTo>
                      <a:pt x="3" y="29"/>
                    </a:lnTo>
                    <a:lnTo>
                      <a:pt x="0" y="31"/>
                    </a:lnTo>
                    <a:lnTo>
                      <a:pt x="0" y="37"/>
                    </a:lnTo>
                    <a:lnTo>
                      <a:pt x="3" y="41"/>
                    </a:lnTo>
                    <a:lnTo>
                      <a:pt x="3" y="44"/>
                    </a:lnTo>
                    <a:lnTo>
                      <a:pt x="5" y="47"/>
                    </a:lnTo>
                    <a:lnTo>
                      <a:pt x="9" y="51"/>
                    </a:lnTo>
                    <a:lnTo>
                      <a:pt x="12" y="54"/>
                    </a:lnTo>
                    <a:lnTo>
                      <a:pt x="19" y="54"/>
                    </a:lnTo>
                    <a:lnTo>
                      <a:pt x="22" y="57"/>
                    </a:lnTo>
                    <a:lnTo>
                      <a:pt x="29" y="57"/>
                    </a:lnTo>
                    <a:lnTo>
                      <a:pt x="31" y="57"/>
                    </a:lnTo>
                    <a:lnTo>
                      <a:pt x="37" y="54"/>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8" name="Freeform 765">
                <a:extLst>
                  <a:ext uri="{FF2B5EF4-FFF2-40B4-BE49-F238E27FC236}">
                    <a16:creationId xmlns:a16="http://schemas.microsoft.com/office/drawing/2014/main" id="{C9B254E2-A777-4981-9E5A-7C6ABE3B9D8B}"/>
                  </a:ext>
                </a:extLst>
              </p:cNvPr>
              <p:cNvSpPr>
                <a:spLocks noEditPoints="1"/>
              </p:cNvSpPr>
              <p:nvPr/>
            </p:nvSpPr>
            <p:spPr bwMode="auto">
              <a:xfrm>
                <a:off x="3448" y="2144"/>
                <a:ext cx="21" cy="19"/>
              </a:xfrm>
              <a:custGeom>
                <a:avLst/>
                <a:gdLst>
                  <a:gd name="T0" fmla="*/ 4 w 86"/>
                  <a:gd name="T1" fmla="*/ 4 h 76"/>
                  <a:gd name="T2" fmla="*/ 3 w 86"/>
                  <a:gd name="T3" fmla="*/ 3 h 76"/>
                  <a:gd name="T4" fmla="*/ 3 w 86"/>
                  <a:gd name="T5" fmla="*/ 3 h 76"/>
                  <a:gd name="T6" fmla="*/ 4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4 w 86"/>
                  <a:gd name="T21" fmla="*/ 2 h 76"/>
                  <a:gd name="T22" fmla="*/ 5 w 86"/>
                  <a:gd name="T23" fmla="*/ 1 h 76"/>
                  <a:gd name="T24" fmla="*/ 5 w 86"/>
                  <a:gd name="T25" fmla="*/ 1 h 76"/>
                  <a:gd name="T26" fmla="*/ 4 w 86"/>
                  <a:gd name="T27" fmla="*/ 1 h 76"/>
                  <a:gd name="T28" fmla="*/ 4 w 86"/>
                  <a:gd name="T29" fmla="*/ 1 h 76"/>
                  <a:gd name="T30" fmla="*/ 4 w 86"/>
                  <a:gd name="T31" fmla="*/ 2 h 76"/>
                  <a:gd name="T32" fmla="*/ 4 w 86"/>
                  <a:gd name="T33" fmla="*/ 0 h 76"/>
                  <a:gd name="T34" fmla="*/ 4 w 86"/>
                  <a:gd name="T35" fmla="*/ 0 h 76"/>
                  <a:gd name="T36" fmla="*/ 4 w 86"/>
                  <a:gd name="T37" fmla="*/ 1 h 76"/>
                  <a:gd name="T38" fmla="*/ 3 w 86"/>
                  <a:gd name="T39" fmla="*/ 1 h 76"/>
                  <a:gd name="T40" fmla="*/ 4 w 86"/>
                  <a:gd name="T41" fmla="*/ 1 h 76"/>
                  <a:gd name="T42" fmla="*/ 3 w 86"/>
                  <a:gd name="T43" fmla="*/ 1 h 76"/>
                  <a:gd name="T44" fmla="*/ 3 w 86"/>
                  <a:gd name="T45" fmla="*/ 0 h 76"/>
                  <a:gd name="T46" fmla="*/ 3 w 86"/>
                  <a:gd name="T47" fmla="*/ 0 h 76"/>
                  <a:gd name="T48" fmla="*/ 2 w 86"/>
                  <a:gd name="T49" fmla="*/ 0 h 76"/>
                  <a:gd name="T50" fmla="*/ 2 w 86"/>
                  <a:gd name="T51" fmla="*/ 1 h 76"/>
                  <a:gd name="T52" fmla="*/ 2 w 86"/>
                  <a:gd name="T53" fmla="*/ 2 h 76"/>
                  <a:gd name="T54" fmla="*/ 2 w 86"/>
                  <a:gd name="T55" fmla="*/ 2 h 76"/>
                  <a:gd name="T56" fmla="*/ 2 w 86"/>
                  <a:gd name="T57" fmla="*/ 1 h 76"/>
                  <a:gd name="T58" fmla="*/ 1 w 86"/>
                  <a:gd name="T59" fmla="*/ 1 h 76"/>
                  <a:gd name="T60" fmla="*/ 1 w 86"/>
                  <a:gd name="T61" fmla="*/ 1 h 76"/>
                  <a:gd name="T62" fmla="*/ 1 w 86"/>
                  <a:gd name="T63" fmla="*/ 2 h 76"/>
                  <a:gd name="T64" fmla="*/ 1 w 86"/>
                  <a:gd name="T65" fmla="*/ 2 h 76"/>
                  <a:gd name="T66" fmla="*/ 1 w 86"/>
                  <a:gd name="T67" fmla="*/ 1 h 76"/>
                  <a:gd name="T68" fmla="*/ 0 w 86"/>
                  <a:gd name="T69" fmla="*/ 2 h 76"/>
                  <a:gd name="T70" fmla="*/ 0 w 86"/>
                  <a:gd name="T71" fmla="*/ 2 h 76"/>
                  <a:gd name="T72" fmla="*/ 1 w 86"/>
                  <a:gd name="T73" fmla="*/ 3 h 76"/>
                  <a:gd name="T74" fmla="*/ 1 w 86"/>
                  <a:gd name="T75" fmla="*/ 3 h 76"/>
                  <a:gd name="T76" fmla="*/ 0 w 86"/>
                  <a:gd name="T77" fmla="*/ 2 h 76"/>
                  <a:gd name="T78" fmla="*/ 0 w 86"/>
                  <a:gd name="T79" fmla="*/ 3 h 76"/>
                  <a:gd name="T80" fmla="*/ 0 w 86"/>
                  <a:gd name="T81" fmla="*/ 4 h 76"/>
                  <a:gd name="T82" fmla="*/ 1 w 86"/>
                  <a:gd name="T83" fmla="*/ 3 h 76"/>
                  <a:gd name="T84" fmla="*/ 1 w 86"/>
                  <a:gd name="T85" fmla="*/ 3 h 76"/>
                  <a:gd name="T86" fmla="*/ 0 w 86"/>
                  <a:gd name="T87" fmla="*/ 3 h 76"/>
                  <a:gd name="T88" fmla="*/ 0 w 86"/>
                  <a:gd name="T89" fmla="*/ 4 h 76"/>
                  <a:gd name="T90" fmla="*/ 1 w 86"/>
                  <a:gd name="T91" fmla="*/ 3 h 76"/>
                  <a:gd name="T92" fmla="*/ 2 w 86"/>
                  <a:gd name="T93" fmla="*/ 4 h 76"/>
                  <a:gd name="T94" fmla="*/ 1 w 86"/>
                  <a:gd name="T95" fmla="*/ 5 h 76"/>
                  <a:gd name="T96" fmla="*/ 1 w 86"/>
                  <a:gd name="T97" fmla="*/ 5 h 76"/>
                  <a:gd name="T98" fmla="*/ 2 w 86"/>
                  <a:gd name="T99" fmla="*/ 4 h 76"/>
                  <a:gd name="T100" fmla="*/ 2 w 86"/>
                  <a:gd name="T101" fmla="*/ 5 h 76"/>
                  <a:gd name="T102" fmla="*/ 2 w 86"/>
                  <a:gd name="T103" fmla="*/ 4 h 76"/>
                  <a:gd name="T104" fmla="*/ 2 w 86"/>
                  <a:gd name="T105" fmla="*/ 5 h 76"/>
                  <a:gd name="T106" fmla="*/ 2 w 86"/>
                  <a:gd name="T107" fmla="*/ 4 h 76"/>
                  <a:gd name="T108" fmla="*/ 2 w 86"/>
                  <a:gd name="T109" fmla="*/ 4 h 76"/>
                  <a:gd name="T110" fmla="*/ 3 w 86"/>
                  <a:gd name="T111" fmla="*/ 4 h 76"/>
                  <a:gd name="T112" fmla="*/ 3 w 86"/>
                  <a:gd name="T113" fmla="*/ 5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3" y="52"/>
                    </a:moveTo>
                    <a:lnTo>
                      <a:pt x="59" y="49"/>
                    </a:lnTo>
                    <a:lnTo>
                      <a:pt x="68" y="66"/>
                    </a:lnTo>
                    <a:lnTo>
                      <a:pt x="62" y="68"/>
                    </a:lnTo>
                    <a:lnTo>
                      <a:pt x="53" y="52"/>
                    </a:lnTo>
                    <a:close/>
                    <a:moveTo>
                      <a:pt x="70" y="64"/>
                    </a:moveTo>
                    <a:lnTo>
                      <a:pt x="69" y="65"/>
                    </a:lnTo>
                    <a:lnTo>
                      <a:pt x="68" y="66"/>
                    </a:lnTo>
                    <a:lnTo>
                      <a:pt x="64" y="57"/>
                    </a:lnTo>
                    <a:lnTo>
                      <a:pt x="70" y="64"/>
                    </a:lnTo>
                    <a:close/>
                    <a:moveTo>
                      <a:pt x="57" y="51"/>
                    </a:moveTo>
                    <a:lnTo>
                      <a:pt x="59" y="47"/>
                    </a:lnTo>
                    <a:lnTo>
                      <a:pt x="74" y="61"/>
                    </a:lnTo>
                    <a:lnTo>
                      <a:pt x="70" y="64"/>
                    </a:lnTo>
                    <a:lnTo>
                      <a:pt x="57" y="51"/>
                    </a:lnTo>
                    <a:close/>
                    <a:moveTo>
                      <a:pt x="59" y="47"/>
                    </a:moveTo>
                    <a:lnTo>
                      <a:pt x="59" y="47"/>
                    </a:lnTo>
                    <a:lnTo>
                      <a:pt x="67" y="54"/>
                    </a:lnTo>
                    <a:lnTo>
                      <a:pt x="59" y="47"/>
                    </a:lnTo>
                    <a:close/>
                    <a:moveTo>
                      <a:pt x="59" y="47"/>
                    </a:moveTo>
                    <a:lnTo>
                      <a:pt x="63" y="44"/>
                    </a:lnTo>
                    <a:lnTo>
                      <a:pt x="77" y="57"/>
                    </a:lnTo>
                    <a:lnTo>
                      <a:pt x="74" y="61"/>
                    </a:lnTo>
                    <a:lnTo>
                      <a:pt x="59" y="47"/>
                    </a:lnTo>
                    <a:close/>
                    <a:moveTo>
                      <a:pt x="78" y="55"/>
                    </a:moveTo>
                    <a:lnTo>
                      <a:pt x="78" y="56"/>
                    </a:lnTo>
                    <a:lnTo>
                      <a:pt x="77" y="57"/>
                    </a:lnTo>
                    <a:lnTo>
                      <a:pt x="69" y="51"/>
                    </a:lnTo>
                    <a:lnTo>
                      <a:pt x="78" y="55"/>
                    </a:lnTo>
                    <a:close/>
                    <a:moveTo>
                      <a:pt x="62" y="46"/>
                    </a:moveTo>
                    <a:lnTo>
                      <a:pt x="65" y="40"/>
                    </a:lnTo>
                    <a:lnTo>
                      <a:pt x="82" y="49"/>
                    </a:lnTo>
                    <a:lnTo>
                      <a:pt x="78" y="55"/>
                    </a:lnTo>
                    <a:lnTo>
                      <a:pt x="62" y="46"/>
                    </a:lnTo>
                    <a:close/>
                    <a:moveTo>
                      <a:pt x="65" y="40"/>
                    </a:moveTo>
                    <a:lnTo>
                      <a:pt x="65" y="39"/>
                    </a:lnTo>
                    <a:lnTo>
                      <a:pt x="66" y="38"/>
                    </a:lnTo>
                    <a:lnTo>
                      <a:pt x="73" y="44"/>
                    </a:lnTo>
                    <a:lnTo>
                      <a:pt x="65" y="40"/>
                    </a:lnTo>
                    <a:close/>
                    <a:moveTo>
                      <a:pt x="66" y="38"/>
                    </a:moveTo>
                    <a:lnTo>
                      <a:pt x="69" y="34"/>
                    </a:lnTo>
                    <a:lnTo>
                      <a:pt x="83" y="49"/>
                    </a:lnTo>
                    <a:lnTo>
                      <a:pt x="79" y="51"/>
                    </a:lnTo>
                    <a:lnTo>
                      <a:pt x="66" y="38"/>
                    </a:lnTo>
                    <a:close/>
                    <a:moveTo>
                      <a:pt x="86" y="41"/>
                    </a:moveTo>
                    <a:lnTo>
                      <a:pt x="86" y="45"/>
                    </a:lnTo>
                    <a:lnTo>
                      <a:pt x="83" y="49"/>
                    </a:lnTo>
                    <a:lnTo>
                      <a:pt x="76" y="41"/>
                    </a:lnTo>
                    <a:lnTo>
                      <a:pt x="86" y="41"/>
                    </a:lnTo>
                    <a:close/>
                    <a:moveTo>
                      <a:pt x="67" y="41"/>
                    </a:moveTo>
                    <a:lnTo>
                      <a:pt x="67" y="39"/>
                    </a:lnTo>
                    <a:lnTo>
                      <a:pt x="86" y="39"/>
                    </a:lnTo>
                    <a:lnTo>
                      <a:pt x="86" y="41"/>
                    </a:lnTo>
                    <a:lnTo>
                      <a:pt x="67" y="41"/>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2"/>
                    </a:lnTo>
                    <a:lnTo>
                      <a:pt x="86" y="22"/>
                    </a:lnTo>
                    <a:lnTo>
                      <a:pt x="86" y="29"/>
                    </a:lnTo>
                    <a:lnTo>
                      <a:pt x="67" y="29"/>
                    </a:lnTo>
                    <a:close/>
                    <a:moveTo>
                      <a:pt x="83" y="16"/>
                    </a:moveTo>
                    <a:lnTo>
                      <a:pt x="86" y="19"/>
                    </a:lnTo>
                    <a:lnTo>
                      <a:pt x="86" y="22"/>
                    </a:lnTo>
                    <a:lnTo>
                      <a:pt x="76" y="22"/>
                    </a:lnTo>
                    <a:lnTo>
                      <a:pt x="83" y="16"/>
                    </a:lnTo>
                    <a:close/>
                    <a:moveTo>
                      <a:pt x="69" y="29"/>
                    </a:moveTo>
                    <a:lnTo>
                      <a:pt x="66" y="25"/>
                    </a:lnTo>
                    <a:lnTo>
                      <a:pt x="79" y="12"/>
                    </a:lnTo>
                    <a:lnTo>
                      <a:pt x="83" y="16"/>
                    </a:lnTo>
                    <a:lnTo>
                      <a:pt x="69" y="29"/>
                    </a:lnTo>
                    <a:close/>
                    <a:moveTo>
                      <a:pt x="66" y="25"/>
                    </a:moveTo>
                    <a:lnTo>
                      <a:pt x="64" y="23"/>
                    </a:lnTo>
                    <a:lnTo>
                      <a:pt x="64" y="19"/>
                    </a:lnTo>
                    <a:lnTo>
                      <a:pt x="73" y="19"/>
                    </a:lnTo>
                    <a:lnTo>
                      <a:pt x="66" y="25"/>
                    </a:lnTo>
                    <a:close/>
                    <a:moveTo>
                      <a:pt x="64" y="19"/>
                    </a:moveTo>
                    <a:lnTo>
                      <a:pt x="64" y="16"/>
                    </a:lnTo>
                    <a:lnTo>
                      <a:pt x="83" y="16"/>
                    </a:lnTo>
                    <a:lnTo>
                      <a:pt x="83" y="19"/>
                    </a:lnTo>
                    <a:lnTo>
                      <a:pt x="64" y="19"/>
                    </a:lnTo>
                    <a:close/>
                    <a:moveTo>
                      <a:pt x="79" y="9"/>
                    </a:moveTo>
                    <a:lnTo>
                      <a:pt x="83" y="12"/>
                    </a:lnTo>
                    <a:lnTo>
                      <a:pt x="83" y="16"/>
                    </a:lnTo>
                    <a:lnTo>
                      <a:pt x="73" y="16"/>
                    </a:lnTo>
                    <a:lnTo>
                      <a:pt x="79" y="9"/>
                    </a:lnTo>
                    <a:close/>
                    <a:moveTo>
                      <a:pt x="66" y="22"/>
                    </a:moveTo>
                    <a:lnTo>
                      <a:pt x="63" y="20"/>
                    </a:lnTo>
                    <a:lnTo>
                      <a:pt x="77" y="6"/>
                    </a:lnTo>
                    <a:lnTo>
                      <a:pt x="79" y="9"/>
                    </a:lnTo>
                    <a:lnTo>
                      <a:pt x="66" y="22"/>
                    </a:lnTo>
                    <a:close/>
                    <a:moveTo>
                      <a:pt x="69" y="3"/>
                    </a:moveTo>
                    <a:lnTo>
                      <a:pt x="74" y="3"/>
                    </a:lnTo>
                    <a:lnTo>
                      <a:pt x="77" y="6"/>
                    </a:lnTo>
                    <a:lnTo>
                      <a:pt x="69" y="12"/>
                    </a:lnTo>
                    <a:lnTo>
                      <a:pt x="69" y="3"/>
                    </a:lnTo>
                    <a:close/>
                    <a:moveTo>
                      <a:pt x="69" y="22"/>
                    </a:moveTo>
                    <a:lnTo>
                      <a:pt x="64" y="22"/>
                    </a:lnTo>
                    <a:lnTo>
                      <a:pt x="64" y="3"/>
                    </a:lnTo>
                    <a:lnTo>
                      <a:pt x="69" y="3"/>
                    </a:lnTo>
                    <a:lnTo>
                      <a:pt x="69" y="22"/>
                    </a:lnTo>
                    <a:close/>
                    <a:moveTo>
                      <a:pt x="64" y="22"/>
                    </a:moveTo>
                    <a:lnTo>
                      <a:pt x="59" y="22"/>
                    </a:lnTo>
                    <a:lnTo>
                      <a:pt x="57" y="20"/>
                    </a:lnTo>
                    <a:lnTo>
                      <a:pt x="64" y="12"/>
                    </a:lnTo>
                    <a:lnTo>
                      <a:pt x="64" y="22"/>
                    </a:lnTo>
                    <a:close/>
                    <a:moveTo>
                      <a:pt x="57" y="20"/>
                    </a:moveTo>
                    <a:lnTo>
                      <a:pt x="54" y="17"/>
                    </a:lnTo>
                    <a:lnTo>
                      <a:pt x="67" y="3"/>
                    </a:lnTo>
                    <a:lnTo>
                      <a:pt x="70" y="6"/>
                    </a:lnTo>
                    <a:lnTo>
                      <a:pt x="57" y="20"/>
                    </a:lnTo>
                    <a:close/>
                    <a:moveTo>
                      <a:pt x="61" y="0"/>
                    </a:moveTo>
                    <a:lnTo>
                      <a:pt x="64" y="0"/>
                    </a:lnTo>
                    <a:lnTo>
                      <a:pt x="67" y="3"/>
                    </a:lnTo>
                    <a:lnTo>
                      <a:pt x="61" y="10"/>
                    </a:lnTo>
                    <a:lnTo>
                      <a:pt x="61" y="0"/>
                    </a:lnTo>
                    <a:close/>
                    <a:moveTo>
                      <a:pt x="61" y="19"/>
                    </a:moveTo>
                    <a:lnTo>
                      <a:pt x="57" y="19"/>
                    </a:lnTo>
                    <a:lnTo>
                      <a:pt x="57" y="0"/>
                    </a:lnTo>
                    <a:lnTo>
                      <a:pt x="61" y="0"/>
                    </a:lnTo>
                    <a:lnTo>
                      <a:pt x="61" y="19"/>
                    </a:lnTo>
                    <a:close/>
                    <a:moveTo>
                      <a:pt x="57" y="19"/>
                    </a:moveTo>
                    <a:lnTo>
                      <a:pt x="51" y="19"/>
                    </a:lnTo>
                    <a:lnTo>
                      <a:pt x="51" y="0"/>
                    </a:lnTo>
                    <a:lnTo>
                      <a:pt x="57" y="0"/>
                    </a:lnTo>
                    <a:lnTo>
                      <a:pt x="57" y="19"/>
                    </a:lnTo>
                    <a:close/>
                    <a:moveTo>
                      <a:pt x="51" y="19"/>
                    </a:moveTo>
                    <a:lnTo>
                      <a:pt x="47" y="19"/>
                    </a:lnTo>
                    <a:lnTo>
                      <a:pt x="47" y="0"/>
                    </a:lnTo>
                    <a:lnTo>
                      <a:pt x="51" y="0"/>
                    </a:lnTo>
                    <a:lnTo>
                      <a:pt x="51" y="19"/>
                    </a:lnTo>
                    <a:close/>
                    <a:moveTo>
                      <a:pt x="47" y="19"/>
                    </a:moveTo>
                    <a:lnTo>
                      <a:pt x="41" y="19"/>
                    </a:lnTo>
                    <a:lnTo>
                      <a:pt x="41" y="0"/>
                    </a:lnTo>
                    <a:lnTo>
                      <a:pt x="47" y="0"/>
                    </a:lnTo>
                    <a:lnTo>
                      <a:pt x="47" y="19"/>
                    </a:lnTo>
                    <a:close/>
                    <a:moveTo>
                      <a:pt x="37" y="1"/>
                    </a:moveTo>
                    <a:lnTo>
                      <a:pt x="39" y="0"/>
                    </a:lnTo>
                    <a:lnTo>
                      <a:pt x="41" y="0"/>
                    </a:lnTo>
                    <a:lnTo>
                      <a:pt x="41" y="10"/>
                    </a:lnTo>
                    <a:lnTo>
                      <a:pt x="37" y="1"/>
                    </a:lnTo>
                    <a:close/>
                    <a:moveTo>
                      <a:pt x="45" y="18"/>
                    </a:moveTo>
                    <a:lnTo>
                      <a:pt x="40" y="21"/>
                    </a:lnTo>
                    <a:lnTo>
                      <a:pt x="31" y="4"/>
                    </a:lnTo>
                    <a:lnTo>
                      <a:pt x="37" y="1"/>
                    </a:lnTo>
                    <a:lnTo>
                      <a:pt x="45" y="18"/>
                    </a:lnTo>
                    <a:close/>
                    <a:moveTo>
                      <a:pt x="29" y="6"/>
                    </a:moveTo>
                    <a:lnTo>
                      <a:pt x="30" y="4"/>
                    </a:lnTo>
                    <a:lnTo>
                      <a:pt x="31" y="4"/>
                    </a:lnTo>
                    <a:lnTo>
                      <a:pt x="35" y="12"/>
                    </a:lnTo>
                    <a:lnTo>
                      <a:pt x="29" y="6"/>
                    </a:lnTo>
                    <a:close/>
                    <a:moveTo>
                      <a:pt x="42" y="20"/>
                    </a:moveTo>
                    <a:lnTo>
                      <a:pt x="39" y="22"/>
                    </a:lnTo>
                    <a:lnTo>
                      <a:pt x="25" y="9"/>
                    </a:lnTo>
                    <a:lnTo>
                      <a:pt x="29" y="6"/>
                    </a:lnTo>
                    <a:lnTo>
                      <a:pt x="42" y="20"/>
                    </a:lnTo>
                    <a:close/>
                    <a:moveTo>
                      <a:pt x="39" y="22"/>
                    </a:moveTo>
                    <a:lnTo>
                      <a:pt x="37" y="24"/>
                    </a:lnTo>
                    <a:lnTo>
                      <a:pt x="36" y="24"/>
                    </a:lnTo>
                    <a:lnTo>
                      <a:pt x="32" y="16"/>
                    </a:lnTo>
                    <a:lnTo>
                      <a:pt x="39" y="22"/>
                    </a:lnTo>
                    <a:close/>
                    <a:moveTo>
                      <a:pt x="36" y="24"/>
                    </a:moveTo>
                    <a:lnTo>
                      <a:pt x="30" y="28"/>
                    </a:lnTo>
                    <a:lnTo>
                      <a:pt x="21" y="11"/>
                    </a:lnTo>
                    <a:lnTo>
                      <a:pt x="27" y="8"/>
                    </a:lnTo>
                    <a:lnTo>
                      <a:pt x="36" y="24"/>
                    </a:lnTo>
                    <a:close/>
                    <a:moveTo>
                      <a:pt x="19" y="12"/>
                    </a:moveTo>
                    <a:lnTo>
                      <a:pt x="20" y="11"/>
                    </a:lnTo>
                    <a:lnTo>
                      <a:pt x="21" y="11"/>
                    </a:lnTo>
                    <a:lnTo>
                      <a:pt x="25" y="19"/>
                    </a:lnTo>
                    <a:lnTo>
                      <a:pt x="19" y="12"/>
                    </a:lnTo>
                    <a:close/>
                    <a:moveTo>
                      <a:pt x="32" y="25"/>
                    </a:moveTo>
                    <a:lnTo>
                      <a:pt x="29" y="29"/>
                    </a:lnTo>
                    <a:lnTo>
                      <a:pt x="15" y="16"/>
                    </a:lnTo>
                    <a:lnTo>
                      <a:pt x="19" y="12"/>
                    </a:lnTo>
                    <a:lnTo>
                      <a:pt x="32" y="25"/>
                    </a:lnTo>
                    <a:close/>
                    <a:moveTo>
                      <a:pt x="15" y="16"/>
                    </a:moveTo>
                    <a:lnTo>
                      <a:pt x="25" y="6"/>
                    </a:lnTo>
                    <a:lnTo>
                      <a:pt x="15" y="16"/>
                    </a:lnTo>
                    <a:lnTo>
                      <a:pt x="22" y="22"/>
                    </a:lnTo>
                    <a:lnTo>
                      <a:pt x="15" y="16"/>
                    </a:lnTo>
                    <a:close/>
                    <a:moveTo>
                      <a:pt x="29" y="29"/>
                    </a:moveTo>
                    <a:lnTo>
                      <a:pt x="25" y="32"/>
                    </a:lnTo>
                    <a:lnTo>
                      <a:pt x="12" y="19"/>
                    </a:lnTo>
                    <a:lnTo>
                      <a:pt x="15" y="16"/>
                    </a:lnTo>
                    <a:lnTo>
                      <a:pt x="29" y="29"/>
                    </a:lnTo>
                    <a:close/>
                    <a:moveTo>
                      <a:pt x="25" y="32"/>
                    </a:moveTo>
                    <a:lnTo>
                      <a:pt x="16" y="42"/>
                    </a:lnTo>
                    <a:lnTo>
                      <a:pt x="25" y="32"/>
                    </a:lnTo>
                    <a:lnTo>
                      <a:pt x="19" y="25"/>
                    </a:lnTo>
                    <a:lnTo>
                      <a:pt x="25" y="32"/>
                    </a:lnTo>
                    <a:close/>
                    <a:moveTo>
                      <a:pt x="25" y="32"/>
                    </a:moveTo>
                    <a:lnTo>
                      <a:pt x="23" y="35"/>
                    </a:lnTo>
                    <a:lnTo>
                      <a:pt x="9" y="22"/>
                    </a:lnTo>
                    <a:lnTo>
                      <a:pt x="12" y="19"/>
                    </a:lnTo>
                    <a:lnTo>
                      <a:pt x="25" y="32"/>
                    </a:lnTo>
                    <a:close/>
                    <a:moveTo>
                      <a:pt x="8" y="24"/>
                    </a:moveTo>
                    <a:lnTo>
                      <a:pt x="8" y="23"/>
                    </a:lnTo>
                    <a:lnTo>
                      <a:pt x="9" y="22"/>
                    </a:lnTo>
                    <a:lnTo>
                      <a:pt x="15" y="29"/>
                    </a:lnTo>
                    <a:lnTo>
                      <a:pt x="8" y="24"/>
                    </a:lnTo>
                    <a:close/>
                    <a:moveTo>
                      <a:pt x="24" y="33"/>
                    </a:moveTo>
                    <a:lnTo>
                      <a:pt x="21" y="40"/>
                    </a:lnTo>
                    <a:lnTo>
                      <a:pt x="4" y="31"/>
                    </a:lnTo>
                    <a:lnTo>
                      <a:pt x="8" y="24"/>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2"/>
                    </a:lnTo>
                    <a:lnTo>
                      <a:pt x="20" y="45"/>
                    </a:lnTo>
                    <a:lnTo>
                      <a:pt x="13" y="39"/>
                    </a:lnTo>
                    <a:lnTo>
                      <a:pt x="22" y="39"/>
                    </a:lnTo>
                    <a:close/>
                    <a:moveTo>
                      <a:pt x="20" y="45"/>
                    </a:moveTo>
                    <a:lnTo>
                      <a:pt x="16" y="49"/>
                    </a:lnTo>
                    <a:lnTo>
                      <a:pt x="3" y="34"/>
                    </a:lnTo>
                    <a:lnTo>
                      <a:pt x="5" y="31"/>
                    </a:lnTo>
                    <a:lnTo>
                      <a:pt x="20" y="45"/>
                    </a:lnTo>
                    <a:close/>
                    <a:moveTo>
                      <a:pt x="0" y="41"/>
                    </a:moveTo>
                    <a:lnTo>
                      <a:pt x="0" y="38"/>
                    </a:lnTo>
                    <a:lnTo>
                      <a:pt x="3" y="34"/>
                    </a:lnTo>
                    <a:lnTo>
                      <a:pt x="10" y="41"/>
                    </a:lnTo>
                    <a:lnTo>
                      <a:pt x="0" y="41"/>
                    </a:lnTo>
                    <a:close/>
                    <a:moveTo>
                      <a:pt x="19" y="41"/>
                    </a:moveTo>
                    <a:lnTo>
                      <a:pt x="19" y="47"/>
                    </a:lnTo>
                    <a:lnTo>
                      <a:pt x="0" y="47"/>
                    </a:lnTo>
                    <a:lnTo>
                      <a:pt x="0" y="41"/>
                    </a:lnTo>
                    <a:lnTo>
                      <a:pt x="19" y="41"/>
                    </a:lnTo>
                    <a:close/>
                    <a:moveTo>
                      <a:pt x="3" y="54"/>
                    </a:moveTo>
                    <a:lnTo>
                      <a:pt x="0" y="52"/>
                    </a:lnTo>
                    <a:lnTo>
                      <a:pt x="0" y="47"/>
                    </a:lnTo>
                    <a:lnTo>
                      <a:pt x="10" y="47"/>
                    </a:lnTo>
                    <a:lnTo>
                      <a:pt x="3" y="54"/>
                    </a:lnTo>
                    <a:close/>
                    <a:moveTo>
                      <a:pt x="16" y="41"/>
                    </a:moveTo>
                    <a:lnTo>
                      <a:pt x="20" y="44"/>
                    </a:lnTo>
                    <a:lnTo>
                      <a:pt x="5" y="57"/>
                    </a:lnTo>
                    <a:lnTo>
                      <a:pt x="3" y="54"/>
                    </a:lnTo>
                    <a:lnTo>
                      <a:pt x="16" y="41"/>
                    </a:lnTo>
                    <a:close/>
                    <a:moveTo>
                      <a:pt x="20" y="44"/>
                    </a:moveTo>
                    <a:lnTo>
                      <a:pt x="22" y="47"/>
                    </a:lnTo>
                    <a:lnTo>
                      <a:pt x="22" y="51"/>
                    </a:lnTo>
                    <a:lnTo>
                      <a:pt x="13" y="51"/>
                    </a:lnTo>
                    <a:lnTo>
                      <a:pt x="20" y="44"/>
                    </a:lnTo>
                    <a:close/>
                    <a:moveTo>
                      <a:pt x="22" y="51"/>
                    </a:moveTo>
                    <a:lnTo>
                      <a:pt x="22" y="54"/>
                    </a:lnTo>
                    <a:lnTo>
                      <a:pt x="3" y="54"/>
                    </a:lnTo>
                    <a:lnTo>
                      <a:pt x="3" y="51"/>
                    </a:lnTo>
                    <a:lnTo>
                      <a:pt x="22" y="51"/>
                    </a:lnTo>
                    <a:close/>
                    <a:moveTo>
                      <a:pt x="5" y="61"/>
                    </a:moveTo>
                    <a:lnTo>
                      <a:pt x="3" y="59"/>
                    </a:lnTo>
                    <a:lnTo>
                      <a:pt x="3" y="54"/>
                    </a:lnTo>
                    <a:lnTo>
                      <a:pt x="13" y="54"/>
                    </a:lnTo>
                    <a:lnTo>
                      <a:pt x="5" y="61"/>
                    </a:lnTo>
                    <a:close/>
                    <a:moveTo>
                      <a:pt x="20" y="47"/>
                    </a:moveTo>
                    <a:lnTo>
                      <a:pt x="23" y="51"/>
                    </a:lnTo>
                    <a:lnTo>
                      <a:pt x="9" y="64"/>
                    </a:lnTo>
                    <a:lnTo>
                      <a:pt x="5" y="61"/>
                    </a:lnTo>
                    <a:lnTo>
                      <a:pt x="20" y="47"/>
                    </a:lnTo>
                    <a:close/>
                    <a:moveTo>
                      <a:pt x="23" y="51"/>
                    </a:moveTo>
                    <a:lnTo>
                      <a:pt x="25" y="54"/>
                    </a:lnTo>
                    <a:lnTo>
                      <a:pt x="12" y="67"/>
                    </a:lnTo>
                    <a:lnTo>
                      <a:pt x="9" y="64"/>
                    </a:lnTo>
                    <a:lnTo>
                      <a:pt x="23" y="51"/>
                    </a:lnTo>
                    <a:close/>
                    <a:moveTo>
                      <a:pt x="25" y="54"/>
                    </a:moveTo>
                    <a:lnTo>
                      <a:pt x="29" y="57"/>
                    </a:lnTo>
                    <a:lnTo>
                      <a:pt x="15" y="71"/>
                    </a:lnTo>
                    <a:lnTo>
                      <a:pt x="12" y="67"/>
                    </a:lnTo>
                    <a:lnTo>
                      <a:pt x="25" y="54"/>
                    </a:lnTo>
                    <a:close/>
                    <a:moveTo>
                      <a:pt x="22" y="73"/>
                    </a:moveTo>
                    <a:lnTo>
                      <a:pt x="19" y="73"/>
                    </a:lnTo>
                    <a:lnTo>
                      <a:pt x="15" y="71"/>
                    </a:lnTo>
                    <a:lnTo>
                      <a:pt x="22" y="64"/>
                    </a:lnTo>
                    <a:lnTo>
                      <a:pt x="22" y="73"/>
                    </a:lnTo>
                    <a:close/>
                    <a:moveTo>
                      <a:pt x="22" y="54"/>
                    </a:moveTo>
                    <a:lnTo>
                      <a:pt x="29" y="54"/>
                    </a:lnTo>
                    <a:lnTo>
                      <a:pt x="29" y="73"/>
                    </a:lnTo>
                    <a:lnTo>
                      <a:pt x="22" y="73"/>
                    </a:lnTo>
                    <a:lnTo>
                      <a:pt x="22" y="54"/>
                    </a:lnTo>
                    <a:close/>
                    <a:moveTo>
                      <a:pt x="29" y="54"/>
                    </a:moveTo>
                    <a:lnTo>
                      <a:pt x="32" y="54"/>
                    </a:lnTo>
                    <a:lnTo>
                      <a:pt x="35" y="57"/>
                    </a:lnTo>
                    <a:lnTo>
                      <a:pt x="29" y="64"/>
                    </a:lnTo>
                    <a:lnTo>
                      <a:pt x="29" y="54"/>
                    </a:lnTo>
                    <a:close/>
                    <a:moveTo>
                      <a:pt x="35" y="57"/>
                    </a:moveTo>
                    <a:lnTo>
                      <a:pt x="39" y="60"/>
                    </a:lnTo>
                    <a:lnTo>
                      <a:pt x="25" y="74"/>
                    </a:lnTo>
                    <a:lnTo>
                      <a:pt x="22" y="71"/>
                    </a:lnTo>
                    <a:lnTo>
                      <a:pt x="35" y="57"/>
                    </a:lnTo>
                    <a:close/>
                    <a:moveTo>
                      <a:pt x="32" y="76"/>
                    </a:moveTo>
                    <a:lnTo>
                      <a:pt x="27" y="76"/>
                    </a:lnTo>
                    <a:lnTo>
                      <a:pt x="25" y="74"/>
                    </a:lnTo>
                    <a:lnTo>
                      <a:pt x="32" y="67"/>
                    </a:lnTo>
                    <a:lnTo>
                      <a:pt x="32" y="76"/>
                    </a:lnTo>
                    <a:close/>
                    <a:moveTo>
                      <a:pt x="32" y="57"/>
                    </a:moveTo>
                    <a:lnTo>
                      <a:pt x="39" y="57"/>
                    </a:lnTo>
                    <a:lnTo>
                      <a:pt x="39" y="76"/>
                    </a:lnTo>
                    <a:lnTo>
                      <a:pt x="32" y="76"/>
                    </a:lnTo>
                    <a:lnTo>
                      <a:pt x="32" y="57"/>
                    </a:lnTo>
                    <a:close/>
                    <a:moveTo>
                      <a:pt x="39" y="57"/>
                    </a:moveTo>
                    <a:lnTo>
                      <a:pt x="41" y="57"/>
                    </a:lnTo>
                    <a:lnTo>
                      <a:pt x="41" y="76"/>
                    </a:lnTo>
                    <a:lnTo>
                      <a:pt x="39" y="76"/>
                    </a:lnTo>
                    <a:lnTo>
                      <a:pt x="39" y="57"/>
                    </a:lnTo>
                    <a:close/>
                    <a:moveTo>
                      <a:pt x="45" y="75"/>
                    </a:moveTo>
                    <a:lnTo>
                      <a:pt x="44" y="76"/>
                    </a:lnTo>
                    <a:lnTo>
                      <a:pt x="41" y="76"/>
                    </a:lnTo>
                    <a:lnTo>
                      <a:pt x="41" y="67"/>
                    </a:lnTo>
                    <a:lnTo>
                      <a:pt x="45" y="75"/>
                    </a:lnTo>
                    <a:close/>
                    <a:moveTo>
                      <a:pt x="37" y="59"/>
                    </a:moveTo>
                    <a:lnTo>
                      <a:pt x="43" y="55"/>
                    </a:lnTo>
                    <a:lnTo>
                      <a:pt x="52" y="72"/>
                    </a:lnTo>
                    <a:lnTo>
                      <a:pt x="45" y="75"/>
                    </a:lnTo>
                    <a:lnTo>
                      <a:pt x="37" y="59"/>
                    </a:lnTo>
                    <a:close/>
                    <a:moveTo>
                      <a:pt x="43" y="55"/>
                    </a:moveTo>
                    <a:lnTo>
                      <a:pt x="45" y="54"/>
                    </a:lnTo>
                    <a:lnTo>
                      <a:pt x="47" y="54"/>
                    </a:lnTo>
                    <a:lnTo>
                      <a:pt x="47" y="64"/>
                    </a:lnTo>
                    <a:lnTo>
                      <a:pt x="43" y="55"/>
                    </a:lnTo>
                    <a:close/>
                    <a:moveTo>
                      <a:pt x="47" y="54"/>
                    </a:moveTo>
                    <a:lnTo>
                      <a:pt x="51" y="54"/>
                    </a:lnTo>
                    <a:lnTo>
                      <a:pt x="51" y="73"/>
                    </a:lnTo>
                    <a:lnTo>
                      <a:pt x="47" y="73"/>
                    </a:lnTo>
                    <a:lnTo>
                      <a:pt x="47" y="54"/>
                    </a:lnTo>
                    <a:close/>
                    <a:moveTo>
                      <a:pt x="55" y="72"/>
                    </a:moveTo>
                    <a:lnTo>
                      <a:pt x="53" y="73"/>
                    </a:lnTo>
                    <a:lnTo>
                      <a:pt x="51" y="73"/>
                    </a:lnTo>
                    <a:lnTo>
                      <a:pt x="51" y="64"/>
                    </a:lnTo>
                    <a:lnTo>
                      <a:pt x="55" y="72"/>
                    </a:lnTo>
                    <a:close/>
                    <a:moveTo>
                      <a:pt x="46" y="55"/>
                    </a:moveTo>
                    <a:lnTo>
                      <a:pt x="53" y="52"/>
                    </a:lnTo>
                    <a:lnTo>
                      <a:pt x="62" y="68"/>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09" name="Freeform 766">
                <a:extLst>
                  <a:ext uri="{FF2B5EF4-FFF2-40B4-BE49-F238E27FC236}">
                    <a16:creationId xmlns:a16="http://schemas.microsoft.com/office/drawing/2014/main" id="{3C907D43-B03E-469C-A94E-BAFE7C9C5B3D}"/>
                  </a:ext>
                </a:extLst>
              </p:cNvPr>
              <p:cNvSpPr>
                <a:spLocks/>
              </p:cNvSpPr>
              <p:nvPr/>
            </p:nvSpPr>
            <p:spPr bwMode="auto">
              <a:xfrm>
                <a:off x="3498" y="2120"/>
                <a:ext cx="16" cy="15"/>
              </a:xfrm>
              <a:custGeom>
                <a:avLst/>
                <a:gdLst>
                  <a:gd name="T0" fmla="*/ 3 w 66"/>
                  <a:gd name="T1" fmla="*/ 3 h 61"/>
                  <a:gd name="T2" fmla="*/ 3 w 66"/>
                  <a:gd name="T3" fmla="*/ 3 h 61"/>
                  <a:gd name="T4" fmla="*/ 3 w 66"/>
                  <a:gd name="T5" fmla="*/ 3 h 61"/>
                  <a:gd name="T6" fmla="*/ 3 w 66"/>
                  <a:gd name="T7" fmla="*/ 2 h 61"/>
                  <a:gd name="T8" fmla="*/ 4 w 66"/>
                  <a:gd name="T9" fmla="*/ 2 h 61"/>
                  <a:gd name="T10" fmla="*/ 4 w 66"/>
                  <a:gd name="T11" fmla="*/ 2 h 61"/>
                  <a:gd name="T12" fmla="*/ 4 w 66"/>
                  <a:gd name="T13" fmla="*/ 2 h 61"/>
                  <a:gd name="T14" fmla="*/ 4 w 66"/>
                  <a:gd name="T15" fmla="*/ 2 h 61"/>
                  <a:gd name="T16" fmla="*/ 4 w 66"/>
                  <a:gd name="T17" fmla="*/ 1 h 61"/>
                  <a:gd name="T18" fmla="*/ 4 w 66"/>
                  <a:gd name="T19" fmla="*/ 1 h 61"/>
                  <a:gd name="T20" fmla="*/ 4 w 66"/>
                  <a:gd name="T21" fmla="*/ 1 h 61"/>
                  <a:gd name="T22" fmla="*/ 3 w 66"/>
                  <a:gd name="T23" fmla="*/ 0 h 61"/>
                  <a:gd name="T24" fmla="*/ 3 w 66"/>
                  <a:gd name="T25" fmla="*/ 0 h 61"/>
                  <a:gd name="T26" fmla="*/ 3 w 66"/>
                  <a:gd name="T27" fmla="*/ 0 h 61"/>
                  <a:gd name="T28" fmla="*/ 3 w 66"/>
                  <a:gd name="T29" fmla="*/ 0 h 61"/>
                  <a:gd name="T30" fmla="*/ 3 w 66"/>
                  <a:gd name="T31" fmla="*/ 0 h 61"/>
                  <a:gd name="T32" fmla="*/ 2 w 66"/>
                  <a:gd name="T33" fmla="*/ 0 h 61"/>
                  <a:gd name="T34" fmla="*/ 2 w 66"/>
                  <a:gd name="T35" fmla="*/ 0 h 61"/>
                  <a:gd name="T36" fmla="*/ 2 w 66"/>
                  <a:gd name="T37" fmla="*/ 0 h 61"/>
                  <a:gd name="T38" fmla="*/ 1 w 66"/>
                  <a:gd name="T39" fmla="*/ 0 h 61"/>
                  <a:gd name="T40" fmla="*/ 1 w 66"/>
                  <a:gd name="T41" fmla="*/ 0 h 61"/>
                  <a:gd name="T42" fmla="*/ 1 w 66"/>
                  <a:gd name="T43" fmla="*/ 0 h 61"/>
                  <a:gd name="T44" fmla="*/ 1 w 66"/>
                  <a:gd name="T45" fmla="*/ 1 h 61"/>
                  <a:gd name="T46" fmla="*/ 0 w 66"/>
                  <a:gd name="T47" fmla="*/ 1 h 61"/>
                  <a:gd name="T48" fmla="*/ 0 w 66"/>
                  <a:gd name="T49" fmla="*/ 1 h 61"/>
                  <a:gd name="T50" fmla="*/ 0 w 66"/>
                  <a:gd name="T51" fmla="*/ 2 h 61"/>
                  <a:gd name="T52" fmla="*/ 0 w 66"/>
                  <a:gd name="T53" fmla="*/ 2 h 61"/>
                  <a:gd name="T54" fmla="*/ 0 w 66"/>
                  <a:gd name="T55" fmla="*/ 2 h 61"/>
                  <a:gd name="T56" fmla="*/ 0 w 66"/>
                  <a:gd name="T57" fmla="*/ 2 h 61"/>
                  <a:gd name="T58" fmla="*/ 0 w 66"/>
                  <a:gd name="T59" fmla="*/ 3 h 61"/>
                  <a:gd name="T60" fmla="*/ 0 w 66"/>
                  <a:gd name="T61" fmla="*/ 3 h 61"/>
                  <a:gd name="T62" fmla="*/ 0 w 66"/>
                  <a:gd name="T63" fmla="*/ 3 h 61"/>
                  <a:gd name="T64" fmla="*/ 0 w 66"/>
                  <a:gd name="T65" fmla="*/ 3 h 61"/>
                  <a:gd name="T66" fmla="*/ 1 w 66"/>
                  <a:gd name="T67" fmla="*/ 3 h 61"/>
                  <a:gd name="T68" fmla="*/ 1 w 66"/>
                  <a:gd name="T69" fmla="*/ 3 h 61"/>
                  <a:gd name="T70" fmla="*/ 1 w 66"/>
                  <a:gd name="T71" fmla="*/ 4 h 61"/>
                  <a:gd name="T72" fmla="*/ 1 w 66"/>
                  <a:gd name="T73" fmla="*/ 4 h 61"/>
                  <a:gd name="T74" fmla="*/ 2 w 66"/>
                  <a:gd name="T75" fmla="*/ 3 h 61"/>
                  <a:gd name="T76" fmla="*/ 2 w 66"/>
                  <a:gd name="T77" fmla="*/ 3 h 61"/>
                  <a:gd name="T78" fmla="*/ 2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7" y="54"/>
                    </a:moveTo>
                    <a:lnTo>
                      <a:pt x="50" y="52"/>
                    </a:lnTo>
                    <a:lnTo>
                      <a:pt x="57" y="49"/>
                    </a:lnTo>
                    <a:lnTo>
                      <a:pt x="59" y="42"/>
                    </a:lnTo>
                    <a:lnTo>
                      <a:pt x="62" y="39"/>
                    </a:lnTo>
                    <a:lnTo>
                      <a:pt x="62" y="35"/>
                    </a:lnTo>
                    <a:lnTo>
                      <a:pt x="66" y="29"/>
                    </a:lnTo>
                    <a:lnTo>
                      <a:pt x="66" y="27"/>
                    </a:lnTo>
                    <a:lnTo>
                      <a:pt x="66" y="23"/>
                    </a:lnTo>
                    <a:lnTo>
                      <a:pt x="66" y="17"/>
                    </a:lnTo>
                    <a:lnTo>
                      <a:pt x="62" y="13"/>
                    </a:lnTo>
                    <a:lnTo>
                      <a:pt x="59" y="10"/>
                    </a:lnTo>
                    <a:lnTo>
                      <a:pt x="57" y="7"/>
                    </a:lnTo>
                    <a:lnTo>
                      <a:pt x="54" y="3"/>
                    </a:lnTo>
                    <a:lnTo>
                      <a:pt x="50" y="3"/>
                    </a:lnTo>
                    <a:lnTo>
                      <a:pt x="47" y="3"/>
                    </a:lnTo>
                    <a:lnTo>
                      <a:pt x="40" y="0"/>
                    </a:lnTo>
                    <a:lnTo>
                      <a:pt x="34" y="3"/>
                    </a:lnTo>
                    <a:lnTo>
                      <a:pt x="30" y="3"/>
                    </a:lnTo>
                    <a:lnTo>
                      <a:pt x="25" y="7"/>
                    </a:lnTo>
                    <a:lnTo>
                      <a:pt x="22" y="7"/>
                    </a:lnTo>
                    <a:lnTo>
                      <a:pt x="15" y="10"/>
                    </a:lnTo>
                    <a:lnTo>
                      <a:pt x="12" y="13"/>
                    </a:lnTo>
                    <a:lnTo>
                      <a:pt x="8" y="20"/>
                    </a:lnTo>
                    <a:lnTo>
                      <a:pt x="5" y="23"/>
                    </a:lnTo>
                    <a:lnTo>
                      <a:pt x="2" y="27"/>
                    </a:lnTo>
                    <a:lnTo>
                      <a:pt x="2" y="32"/>
                    </a:lnTo>
                    <a:lnTo>
                      <a:pt x="0" y="35"/>
                    </a:lnTo>
                    <a:lnTo>
                      <a:pt x="0" y="42"/>
                    </a:lnTo>
                    <a:lnTo>
                      <a:pt x="2" y="45"/>
                    </a:lnTo>
                    <a:lnTo>
                      <a:pt x="2" y="49"/>
                    </a:lnTo>
                    <a:lnTo>
                      <a:pt x="5" y="52"/>
                    </a:lnTo>
                    <a:lnTo>
                      <a:pt x="8" y="54"/>
                    </a:lnTo>
                    <a:lnTo>
                      <a:pt x="12" y="57"/>
                    </a:lnTo>
                    <a:lnTo>
                      <a:pt x="15" y="57"/>
                    </a:lnTo>
                    <a:lnTo>
                      <a:pt x="22" y="61"/>
                    </a:lnTo>
                    <a:lnTo>
                      <a:pt x="25" y="61"/>
                    </a:lnTo>
                    <a:lnTo>
                      <a:pt x="30" y="57"/>
                    </a:lnTo>
                    <a:lnTo>
                      <a:pt x="37" y="57"/>
                    </a:lnTo>
                    <a:lnTo>
                      <a:pt x="40" y="57"/>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0" name="Freeform 767">
                <a:extLst>
                  <a:ext uri="{FF2B5EF4-FFF2-40B4-BE49-F238E27FC236}">
                    <a16:creationId xmlns:a16="http://schemas.microsoft.com/office/drawing/2014/main" id="{19B64725-EDDA-41CA-ABBB-974B784E62E3}"/>
                  </a:ext>
                </a:extLst>
              </p:cNvPr>
              <p:cNvSpPr>
                <a:spLocks noEditPoints="1"/>
              </p:cNvSpPr>
              <p:nvPr/>
            </p:nvSpPr>
            <p:spPr bwMode="auto">
              <a:xfrm>
                <a:off x="3495" y="2118"/>
                <a:ext cx="22" cy="20"/>
              </a:xfrm>
              <a:custGeom>
                <a:avLst/>
                <a:gdLst>
                  <a:gd name="T0" fmla="*/ 4 w 86"/>
                  <a:gd name="T1" fmla="*/ 3 h 81"/>
                  <a:gd name="T2" fmla="*/ 4 w 86"/>
                  <a:gd name="T3" fmla="*/ 3 h 81"/>
                  <a:gd name="T4" fmla="*/ 5 w 86"/>
                  <a:gd name="T5" fmla="*/ 4 h 81"/>
                  <a:gd name="T6" fmla="*/ 5 w 86"/>
                  <a:gd name="T7" fmla="*/ 4 h 81"/>
                  <a:gd name="T8" fmla="*/ 4 w 86"/>
                  <a:gd name="T9" fmla="*/ 3 h 81"/>
                  <a:gd name="T10" fmla="*/ 5 w 86"/>
                  <a:gd name="T11" fmla="*/ 3 h 81"/>
                  <a:gd name="T12" fmla="*/ 4 w 86"/>
                  <a:gd name="T13" fmla="*/ 3 h 81"/>
                  <a:gd name="T14" fmla="*/ 4 w 86"/>
                  <a:gd name="T15" fmla="*/ 2 h 81"/>
                  <a:gd name="T16" fmla="*/ 5 w 86"/>
                  <a:gd name="T17" fmla="*/ 3 h 81"/>
                  <a:gd name="T18" fmla="*/ 6 w 86"/>
                  <a:gd name="T19" fmla="*/ 2 h 81"/>
                  <a:gd name="T20" fmla="*/ 4 w 86"/>
                  <a:gd name="T21" fmla="*/ 2 h 81"/>
                  <a:gd name="T22" fmla="*/ 4 w 86"/>
                  <a:gd name="T23" fmla="*/ 2 h 81"/>
                  <a:gd name="T24" fmla="*/ 6 w 86"/>
                  <a:gd name="T25" fmla="*/ 2 h 81"/>
                  <a:gd name="T26" fmla="*/ 5 w 86"/>
                  <a:gd name="T27" fmla="*/ 1 h 81"/>
                  <a:gd name="T28" fmla="*/ 4 w 86"/>
                  <a:gd name="T29" fmla="*/ 2 h 81"/>
                  <a:gd name="T30" fmla="*/ 4 w 86"/>
                  <a:gd name="T31" fmla="*/ 1 h 81"/>
                  <a:gd name="T32" fmla="*/ 4 w 86"/>
                  <a:gd name="T33" fmla="*/ 0 h 81"/>
                  <a:gd name="T34" fmla="*/ 4 w 86"/>
                  <a:gd name="T35" fmla="*/ 0 h 81"/>
                  <a:gd name="T36" fmla="*/ 4 w 86"/>
                  <a:gd name="T37" fmla="*/ 0 h 81"/>
                  <a:gd name="T38" fmla="*/ 4 w 86"/>
                  <a:gd name="T39" fmla="*/ 1 h 81"/>
                  <a:gd name="T40" fmla="*/ 3 w 86"/>
                  <a:gd name="T41" fmla="*/ 0 h 81"/>
                  <a:gd name="T42" fmla="*/ 3 w 86"/>
                  <a:gd name="T43" fmla="*/ 1 h 81"/>
                  <a:gd name="T44" fmla="*/ 3 w 86"/>
                  <a:gd name="T45" fmla="*/ 1 h 81"/>
                  <a:gd name="T46" fmla="*/ 3 w 86"/>
                  <a:gd name="T47" fmla="*/ 0 h 81"/>
                  <a:gd name="T48" fmla="*/ 2 w 86"/>
                  <a:gd name="T49" fmla="*/ 0 h 81"/>
                  <a:gd name="T50" fmla="*/ 3 w 86"/>
                  <a:gd name="T51" fmla="*/ 1 h 81"/>
                  <a:gd name="T52" fmla="*/ 2 w 86"/>
                  <a:gd name="T53" fmla="*/ 2 h 81"/>
                  <a:gd name="T54" fmla="*/ 2 w 86"/>
                  <a:gd name="T55" fmla="*/ 0 h 81"/>
                  <a:gd name="T56" fmla="*/ 2 w 86"/>
                  <a:gd name="T57" fmla="*/ 0 h 81"/>
                  <a:gd name="T58" fmla="*/ 1 w 86"/>
                  <a:gd name="T59" fmla="*/ 1 h 81"/>
                  <a:gd name="T60" fmla="*/ 1 w 86"/>
                  <a:gd name="T61" fmla="*/ 1 h 81"/>
                  <a:gd name="T62" fmla="*/ 2 w 86"/>
                  <a:gd name="T63" fmla="*/ 2 h 81"/>
                  <a:gd name="T64" fmla="*/ 2 w 86"/>
                  <a:gd name="T65" fmla="*/ 2 h 81"/>
                  <a:gd name="T66" fmla="*/ 1 w 86"/>
                  <a:gd name="T67" fmla="*/ 1 h 81"/>
                  <a:gd name="T68" fmla="*/ 1 w 86"/>
                  <a:gd name="T69" fmla="*/ 2 h 81"/>
                  <a:gd name="T70" fmla="*/ 0 w 86"/>
                  <a:gd name="T71" fmla="*/ 2 h 81"/>
                  <a:gd name="T72" fmla="*/ 2 w 86"/>
                  <a:gd name="T73" fmla="*/ 2 h 81"/>
                  <a:gd name="T74" fmla="*/ 1 w 86"/>
                  <a:gd name="T75" fmla="*/ 3 h 81"/>
                  <a:gd name="T76" fmla="*/ 0 w 86"/>
                  <a:gd name="T77" fmla="*/ 2 h 81"/>
                  <a:gd name="T78" fmla="*/ 0 w 86"/>
                  <a:gd name="T79" fmla="*/ 3 h 81"/>
                  <a:gd name="T80" fmla="*/ 0 w 86"/>
                  <a:gd name="T81" fmla="*/ 4 h 81"/>
                  <a:gd name="T82" fmla="*/ 1 w 86"/>
                  <a:gd name="T83" fmla="*/ 3 h 81"/>
                  <a:gd name="T84" fmla="*/ 2 w 86"/>
                  <a:gd name="T85" fmla="*/ 3 h 81"/>
                  <a:gd name="T86" fmla="*/ 0 w 86"/>
                  <a:gd name="T87" fmla="*/ 3 h 81"/>
                  <a:gd name="T88" fmla="*/ 0 w 86"/>
                  <a:gd name="T89" fmla="*/ 4 h 81"/>
                  <a:gd name="T90" fmla="*/ 1 w 86"/>
                  <a:gd name="T91" fmla="*/ 4 h 81"/>
                  <a:gd name="T92" fmla="*/ 2 w 86"/>
                  <a:gd name="T93" fmla="*/ 3 h 81"/>
                  <a:gd name="T94" fmla="*/ 1 w 86"/>
                  <a:gd name="T95" fmla="*/ 4 h 81"/>
                  <a:gd name="T96" fmla="*/ 1 w 86"/>
                  <a:gd name="T97" fmla="*/ 4 h 81"/>
                  <a:gd name="T98" fmla="*/ 2 w 86"/>
                  <a:gd name="T99" fmla="*/ 5 h 81"/>
                  <a:gd name="T100" fmla="*/ 2 w 86"/>
                  <a:gd name="T101" fmla="*/ 4 h 81"/>
                  <a:gd name="T102" fmla="*/ 2 w 86"/>
                  <a:gd name="T103" fmla="*/ 4 h 81"/>
                  <a:gd name="T104" fmla="*/ 2 w 86"/>
                  <a:gd name="T105" fmla="*/ 5 h 81"/>
                  <a:gd name="T106" fmla="*/ 2 w 86"/>
                  <a:gd name="T107" fmla="*/ 5 h 81"/>
                  <a:gd name="T108" fmla="*/ 3 w 86"/>
                  <a:gd name="T109" fmla="*/ 5 h 81"/>
                  <a:gd name="T110" fmla="*/ 2 w 86"/>
                  <a:gd name="T111" fmla="*/ 4 h 81"/>
                  <a:gd name="T112" fmla="*/ 3 w 86"/>
                  <a:gd name="T113" fmla="*/ 4 h 81"/>
                  <a:gd name="T114" fmla="*/ 3 w 86"/>
                  <a:gd name="T115" fmla="*/ 5 h 81"/>
                  <a:gd name="T116" fmla="*/ 3 w 86"/>
                  <a:gd name="T117" fmla="*/ 4 h 81"/>
                  <a:gd name="T118" fmla="*/ 3 w 86"/>
                  <a:gd name="T119" fmla="*/ 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0" y="58"/>
                    </a:moveTo>
                    <a:lnTo>
                      <a:pt x="54" y="55"/>
                    </a:lnTo>
                    <a:lnTo>
                      <a:pt x="67" y="69"/>
                    </a:lnTo>
                    <a:lnTo>
                      <a:pt x="64" y="72"/>
                    </a:lnTo>
                    <a:lnTo>
                      <a:pt x="50" y="58"/>
                    </a:lnTo>
                    <a:close/>
                    <a:moveTo>
                      <a:pt x="54" y="55"/>
                    </a:moveTo>
                    <a:lnTo>
                      <a:pt x="55" y="54"/>
                    </a:lnTo>
                    <a:lnTo>
                      <a:pt x="56" y="53"/>
                    </a:lnTo>
                    <a:lnTo>
                      <a:pt x="60" y="62"/>
                    </a:lnTo>
                    <a:lnTo>
                      <a:pt x="54" y="55"/>
                    </a:lnTo>
                    <a:close/>
                    <a:moveTo>
                      <a:pt x="56" y="53"/>
                    </a:moveTo>
                    <a:lnTo>
                      <a:pt x="63" y="50"/>
                    </a:lnTo>
                    <a:lnTo>
                      <a:pt x="70" y="66"/>
                    </a:lnTo>
                    <a:lnTo>
                      <a:pt x="65" y="70"/>
                    </a:lnTo>
                    <a:lnTo>
                      <a:pt x="56" y="53"/>
                    </a:lnTo>
                    <a:close/>
                    <a:moveTo>
                      <a:pt x="75" y="63"/>
                    </a:moveTo>
                    <a:lnTo>
                      <a:pt x="74" y="65"/>
                    </a:lnTo>
                    <a:lnTo>
                      <a:pt x="70" y="66"/>
                    </a:lnTo>
                    <a:lnTo>
                      <a:pt x="67" y="59"/>
                    </a:lnTo>
                    <a:lnTo>
                      <a:pt x="75" y="63"/>
                    </a:lnTo>
                    <a:close/>
                    <a:moveTo>
                      <a:pt x="58" y="54"/>
                    </a:moveTo>
                    <a:lnTo>
                      <a:pt x="61" y="48"/>
                    </a:lnTo>
                    <a:lnTo>
                      <a:pt x="78" y="56"/>
                    </a:lnTo>
                    <a:lnTo>
                      <a:pt x="75" y="63"/>
                    </a:lnTo>
                    <a:lnTo>
                      <a:pt x="58" y="54"/>
                    </a:lnTo>
                    <a:close/>
                    <a:moveTo>
                      <a:pt x="61" y="48"/>
                    </a:moveTo>
                    <a:lnTo>
                      <a:pt x="61" y="47"/>
                    </a:lnTo>
                    <a:lnTo>
                      <a:pt x="63" y="45"/>
                    </a:lnTo>
                    <a:lnTo>
                      <a:pt x="69" y="52"/>
                    </a:lnTo>
                    <a:lnTo>
                      <a:pt x="61" y="48"/>
                    </a:lnTo>
                    <a:close/>
                    <a:moveTo>
                      <a:pt x="63" y="45"/>
                    </a:moveTo>
                    <a:lnTo>
                      <a:pt x="66" y="42"/>
                    </a:lnTo>
                    <a:lnTo>
                      <a:pt x="79" y="55"/>
                    </a:lnTo>
                    <a:lnTo>
                      <a:pt x="77" y="59"/>
                    </a:lnTo>
                    <a:lnTo>
                      <a:pt x="63" y="45"/>
                    </a:lnTo>
                    <a:close/>
                    <a:moveTo>
                      <a:pt x="82" y="49"/>
                    </a:moveTo>
                    <a:lnTo>
                      <a:pt x="82" y="53"/>
                    </a:lnTo>
                    <a:lnTo>
                      <a:pt x="79" y="55"/>
                    </a:lnTo>
                    <a:lnTo>
                      <a:pt x="72" y="49"/>
                    </a:lnTo>
                    <a:lnTo>
                      <a:pt x="82" y="49"/>
                    </a:lnTo>
                    <a:close/>
                    <a:moveTo>
                      <a:pt x="64" y="49"/>
                    </a:moveTo>
                    <a:lnTo>
                      <a:pt x="64" y="45"/>
                    </a:lnTo>
                    <a:lnTo>
                      <a:pt x="82" y="45"/>
                    </a:lnTo>
                    <a:lnTo>
                      <a:pt x="82" y="49"/>
                    </a:lnTo>
                    <a:lnTo>
                      <a:pt x="64" y="49"/>
                    </a:lnTo>
                    <a:close/>
                    <a:moveTo>
                      <a:pt x="64" y="45"/>
                    </a:moveTo>
                    <a:lnTo>
                      <a:pt x="64" y="43"/>
                    </a:lnTo>
                    <a:lnTo>
                      <a:pt x="65" y="41"/>
                    </a:lnTo>
                    <a:lnTo>
                      <a:pt x="72" y="45"/>
                    </a:lnTo>
                    <a:lnTo>
                      <a:pt x="64" y="45"/>
                    </a:lnTo>
                    <a:close/>
                    <a:moveTo>
                      <a:pt x="65" y="41"/>
                    </a:moveTo>
                    <a:lnTo>
                      <a:pt x="67" y="36"/>
                    </a:lnTo>
                    <a:lnTo>
                      <a:pt x="85" y="43"/>
                    </a:lnTo>
                    <a:lnTo>
                      <a:pt x="81" y="50"/>
                    </a:lnTo>
                    <a:lnTo>
                      <a:pt x="65" y="41"/>
                    </a:lnTo>
                    <a:close/>
                    <a:moveTo>
                      <a:pt x="86" y="39"/>
                    </a:moveTo>
                    <a:lnTo>
                      <a:pt x="86" y="41"/>
                    </a:lnTo>
                    <a:lnTo>
                      <a:pt x="85" y="43"/>
                    </a:lnTo>
                    <a:lnTo>
                      <a:pt x="76" y="39"/>
                    </a:lnTo>
                    <a:lnTo>
                      <a:pt x="86" y="39"/>
                    </a:lnTo>
                    <a:close/>
                    <a:moveTo>
                      <a:pt x="67" y="39"/>
                    </a:moveTo>
                    <a:lnTo>
                      <a:pt x="67" y="37"/>
                    </a:lnTo>
                    <a:lnTo>
                      <a:pt x="86" y="37"/>
                    </a:lnTo>
                    <a:lnTo>
                      <a:pt x="86" y="39"/>
                    </a:lnTo>
                    <a:lnTo>
                      <a:pt x="67" y="39"/>
                    </a:lnTo>
                    <a:close/>
                    <a:moveTo>
                      <a:pt x="67" y="37"/>
                    </a:moveTo>
                    <a:lnTo>
                      <a:pt x="67" y="33"/>
                    </a:lnTo>
                    <a:lnTo>
                      <a:pt x="86" y="33"/>
                    </a:lnTo>
                    <a:lnTo>
                      <a:pt x="86" y="37"/>
                    </a:lnTo>
                    <a:lnTo>
                      <a:pt x="67" y="37"/>
                    </a:lnTo>
                    <a:close/>
                    <a:moveTo>
                      <a:pt x="67" y="33"/>
                    </a:moveTo>
                    <a:lnTo>
                      <a:pt x="67" y="27"/>
                    </a:lnTo>
                    <a:lnTo>
                      <a:pt x="86" y="27"/>
                    </a:lnTo>
                    <a:lnTo>
                      <a:pt x="86" y="33"/>
                    </a:lnTo>
                    <a:lnTo>
                      <a:pt x="67" y="33"/>
                    </a:lnTo>
                    <a:close/>
                    <a:moveTo>
                      <a:pt x="82" y="20"/>
                    </a:moveTo>
                    <a:lnTo>
                      <a:pt x="86" y="22"/>
                    </a:lnTo>
                    <a:lnTo>
                      <a:pt x="86" y="27"/>
                    </a:lnTo>
                    <a:lnTo>
                      <a:pt x="76" y="27"/>
                    </a:lnTo>
                    <a:lnTo>
                      <a:pt x="82" y="20"/>
                    </a:lnTo>
                    <a:close/>
                    <a:moveTo>
                      <a:pt x="69" y="33"/>
                    </a:moveTo>
                    <a:lnTo>
                      <a:pt x="66" y="30"/>
                    </a:lnTo>
                    <a:lnTo>
                      <a:pt x="79" y="17"/>
                    </a:lnTo>
                    <a:lnTo>
                      <a:pt x="82" y="20"/>
                    </a:lnTo>
                    <a:lnTo>
                      <a:pt x="69" y="33"/>
                    </a:lnTo>
                    <a:close/>
                    <a:moveTo>
                      <a:pt x="66" y="30"/>
                    </a:moveTo>
                    <a:lnTo>
                      <a:pt x="63" y="27"/>
                    </a:lnTo>
                    <a:lnTo>
                      <a:pt x="77" y="13"/>
                    </a:lnTo>
                    <a:lnTo>
                      <a:pt x="79" y="17"/>
                    </a:lnTo>
                    <a:lnTo>
                      <a:pt x="66" y="30"/>
                    </a:lnTo>
                    <a:close/>
                    <a:moveTo>
                      <a:pt x="63" y="27"/>
                    </a:moveTo>
                    <a:lnTo>
                      <a:pt x="59" y="23"/>
                    </a:lnTo>
                    <a:lnTo>
                      <a:pt x="74" y="10"/>
                    </a:lnTo>
                    <a:lnTo>
                      <a:pt x="77" y="13"/>
                    </a:lnTo>
                    <a:lnTo>
                      <a:pt x="63" y="27"/>
                    </a:lnTo>
                    <a:close/>
                    <a:moveTo>
                      <a:pt x="59" y="23"/>
                    </a:moveTo>
                    <a:lnTo>
                      <a:pt x="57" y="20"/>
                    </a:lnTo>
                    <a:lnTo>
                      <a:pt x="70" y="7"/>
                    </a:lnTo>
                    <a:lnTo>
                      <a:pt x="74" y="10"/>
                    </a:lnTo>
                    <a:lnTo>
                      <a:pt x="59" y="23"/>
                    </a:lnTo>
                    <a:close/>
                    <a:moveTo>
                      <a:pt x="64" y="5"/>
                    </a:moveTo>
                    <a:lnTo>
                      <a:pt x="67" y="5"/>
                    </a:lnTo>
                    <a:lnTo>
                      <a:pt x="70" y="7"/>
                    </a:lnTo>
                    <a:lnTo>
                      <a:pt x="64" y="13"/>
                    </a:lnTo>
                    <a:lnTo>
                      <a:pt x="64" y="5"/>
                    </a:lnTo>
                    <a:close/>
                    <a:moveTo>
                      <a:pt x="64" y="23"/>
                    </a:moveTo>
                    <a:lnTo>
                      <a:pt x="60" y="23"/>
                    </a:lnTo>
                    <a:lnTo>
                      <a:pt x="60" y="5"/>
                    </a:lnTo>
                    <a:lnTo>
                      <a:pt x="64" y="5"/>
                    </a:lnTo>
                    <a:lnTo>
                      <a:pt x="64" y="23"/>
                    </a:lnTo>
                    <a:close/>
                    <a:moveTo>
                      <a:pt x="60" y="23"/>
                    </a:moveTo>
                    <a:lnTo>
                      <a:pt x="57" y="23"/>
                    </a:lnTo>
                    <a:lnTo>
                      <a:pt x="57" y="5"/>
                    </a:lnTo>
                    <a:lnTo>
                      <a:pt x="60" y="5"/>
                    </a:lnTo>
                    <a:lnTo>
                      <a:pt x="60" y="23"/>
                    </a:lnTo>
                    <a:close/>
                    <a:moveTo>
                      <a:pt x="57" y="23"/>
                    </a:moveTo>
                    <a:lnTo>
                      <a:pt x="55" y="23"/>
                    </a:lnTo>
                    <a:lnTo>
                      <a:pt x="53" y="22"/>
                    </a:lnTo>
                    <a:lnTo>
                      <a:pt x="57" y="13"/>
                    </a:lnTo>
                    <a:lnTo>
                      <a:pt x="57" y="23"/>
                    </a:lnTo>
                    <a:close/>
                    <a:moveTo>
                      <a:pt x="53" y="22"/>
                    </a:moveTo>
                    <a:lnTo>
                      <a:pt x="46" y="19"/>
                    </a:lnTo>
                    <a:lnTo>
                      <a:pt x="55" y="2"/>
                    </a:lnTo>
                    <a:lnTo>
                      <a:pt x="61" y="6"/>
                    </a:lnTo>
                    <a:lnTo>
                      <a:pt x="53" y="22"/>
                    </a:lnTo>
                    <a:close/>
                    <a:moveTo>
                      <a:pt x="46" y="2"/>
                    </a:moveTo>
                    <a:lnTo>
                      <a:pt x="50" y="0"/>
                    </a:lnTo>
                    <a:lnTo>
                      <a:pt x="55" y="2"/>
                    </a:lnTo>
                    <a:lnTo>
                      <a:pt x="50" y="10"/>
                    </a:lnTo>
                    <a:lnTo>
                      <a:pt x="46" y="2"/>
                    </a:lnTo>
                    <a:close/>
                    <a:moveTo>
                      <a:pt x="55" y="19"/>
                    </a:moveTo>
                    <a:lnTo>
                      <a:pt x="48" y="22"/>
                    </a:lnTo>
                    <a:lnTo>
                      <a:pt x="39" y="6"/>
                    </a:lnTo>
                    <a:lnTo>
                      <a:pt x="46" y="2"/>
                    </a:lnTo>
                    <a:lnTo>
                      <a:pt x="55" y="19"/>
                    </a:lnTo>
                    <a:close/>
                    <a:moveTo>
                      <a:pt x="48" y="22"/>
                    </a:moveTo>
                    <a:lnTo>
                      <a:pt x="46" y="23"/>
                    </a:lnTo>
                    <a:lnTo>
                      <a:pt x="44" y="23"/>
                    </a:lnTo>
                    <a:lnTo>
                      <a:pt x="44" y="13"/>
                    </a:lnTo>
                    <a:lnTo>
                      <a:pt x="48" y="22"/>
                    </a:lnTo>
                    <a:close/>
                    <a:moveTo>
                      <a:pt x="44" y="23"/>
                    </a:moveTo>
                    <a:lnTo>
                      <a:pt x="40" y="23"/>
                    </a:lnTo>
                    <a:lnTo>
                      <a:pt x="40" y="5"/>
                    </a:lnTo>
                    <a:lnTo>
                      <a:pt x="44" y="5"/>
                    </a:lnTo>
                    <a:lnTo>
                      <a:pt x="44" y="23"/>
                    </a:lnTo>
                    <a:close/>
                    <a:moveTo>
                      <a:pt x="37" y="6"/>
                    </a:moveTo>
                    <a:lnTo>
                      <a:pt x="38" y="5"/>
                    </a:lnTo>
                    <a:lnTo>
                      <a:pt x="40" y="5"/>
                    </a:lnTo>
                    <a:lnTo>
                      <a:pt x="40" y="13"/>
                    </a:lnTo>
                    <a:lnTo>
                      <a:pt x="37" y="6"/>
                    </a:lnTo>
                    <a:close/>
                    <a:moveTo>
                      <a:pt x="45" y="22"/>
                    </a:moveTo>
                    <a:lnTo>
                      <a:pt x="39" y="26"/>
                    </a:lnTo>
                    <a:lnTo>
                      <a:pt x="31" y="9"/>
                    </a:lnTo>
                    <a:lnTo>
                      <a:pt x="37" y="6"/>
                    </a:lnTo>
                    <a:lnTo>
                      <a:pt x="45" y="22"/>
                    </a:lnTo>
                    <a:close/>
                    <a:moveTo>
                      <a:pt x="39" y="26"/>
                    </a:moveTo>
                    <a:lnTo>
                      <a:pt x="37" y="27"/>
                    </a:lnTo>
                    <a:lnTo>
                      <a:pt x="35" y="27"/>
                    </a:lnTo>
                    <a:lnTo>
                      <a:pt x="35" y="17"/>
                    </a:lnTo>
                    <a:lnTo>
                      <a:pt x="39" y="26"/>
                    </a:lnTo>
                    <a:close/>
                    <a:moveTo>
                      <a:pt x="35" y="27"/>
                    </a:moveTo>
                    <a:lnTo>
                      <a:pt x="32" y="27"/>
                    </a:lnTo>
                    <a:lnTo>
                      <a:pt x="32" y="8"/>
                    </a:lnTo>
                    <a:lnTo>
                      <a:pt x="35" y="8"/>
                    </a:lnTo>
                    <a:lnTo>
                      <a:pt x="35" y="27"/>
                    </a:lnTo>
                    <a:close/>
                    <a:moveTo>
                      <a:pt x="27" y="9"/>
                    </a:moveTo>
                    <a:lnTo>
                      <a:pt x="29" y="8"/>
                    </a:lnTo>
                    <a:lnTo>
                      <a:pt x="32" y="8"/>
                    </a:lnTo>
                    <a:lnTo>
                      <a:pt x="32" y="17"/>
                    </a:lnTo>
                    <a:lnTo>
                      <a:pt x="27" y="9"/>
                    </a:lnTo>
                    <a:close/>
                    <a:moveTo>
                      <a:pt x="36" y="26"/>
                    </a:moveTo>
                    <a:lnTo>
                      <a:pt x="29" y="29"/>
                    </a:lnTo>
                    <a:lnTo>
                      <a:pt x="21" y="11"/>
                    </a:lnTo>
                    <a:lnTo>
                      <a:pt x="27" y="9"/>
                    </a:lnTo>
                    <a:lnTo>
                      <a:pt x="36" y="26"/>
                    </a:lnTo>
                    <a:close/>
                    <a:moveTo>
                      <a:pt x="18" y="13"/>
                    </a:moveTo>
                    <a:lnTo>
                      <a:pt x="20" y="12"/>
                    </a:lnTo>
                    <a:lnTo>
                      <a:pt x="21" y="11"/>
                    </a:lnTo>
                    <a:lnTo>
                      <a:pt x="25" y="20"/>
                    </a:lnTo>
                    <a:lnTo>
                      <a:pt x="18" y="13"/>
                    </a:lnTo>
                    <a:close/>
                    <a:moveTo>
                      <a:pt x="32" y="27"/>
                    </a:moveTo>
                    <a:lnTo>
                      <a:pt x="28" y="30"/>
                    </a:lnTo>
                    <a:lnTo>
                      <a:pt x="15" y="17"/>
                    </a:lnTo>
                    <a:lnTo>
                      <a:pt x="18" y="13"/>
                    </a:lnTo>
                    <a:lnTo>
                      <a:pt x="32" y="27"/>
                    </a:lnTo>
                    <a:close/>
                    <a:moveTo>
                      <a:pt x="13" y="19"/>
                    </a:moveTo>
                    <a:lnTo>
                      <a:pt x="14" y="18"/>
                    </a:lnTo>
                    <a:lnTo>
                      <a:pt x="15" y="17"/>
                    </a:lnTo>
                    <a:lnTo>
                      <a:pt x="22" y="23"/>
                    </a:lnTo>
                    <a:lnTo>
                      <a:pt x="13" y="19"/>
                    </a:lnTo>
                    <a:close/>
                    <a:moveTo>
                      <a:pt x="31" y="28"/>
                    </a:moveTo>
                    <a:lnTo>
                      <a:pt x="27" y="34"/>
                    </a:lnTo>
                    <a:lnTo>
                      <a:pt x="11" y="26"/>
                    </a:lnTo>
                    <a:lnTo>
                      <a:pt x="13" y="19"/>
                    </a:lnTo>
                    <a:lnTo>
                      <a:pt x="31" y="28"/>
                    </a:lnTo>
                    <a:close/>
                    <a:moveTo>
                      <a:pt x="27" y="34"/>
                    </a:moveTo>
                    <a:lnTo>
                      <a:pt x="26" y="36"/>
                    </a:lnTo>
                    <a:lnTo>
                      <a:pt x="25" y="37"/>
                    </a:lnTo>
                    <a:lnTo>
                      <a:pt x="18" y="30"/>
                    </a:lnTo>
                    <a:lnTo>
                      <a:pt x="27" y="34"/>
                    </a:lnTo>
                    <a:close/>
                    <a:moveTo>
                      <a:pt x="25" y="37"/>
                    </a:moveTo>
                    <a:lnTo>
                      <a:pt x="22" y="40"/>
                    </a:lnTo>
                    <a:lnTo>
                      <a:pt x="8" y="27"/>
                    </a:lnTo>
                    <a:lnTo>
                      <a:pt x="12" y="23"/>
                    </a:lnTo>
                    <a:lnTo>
                      <a:pt x="25" y="37"/>
                    </a:lnTo>
                    <a:close/>
                    <a:moveTo>
                      <a:pt x="8" y="27"/>
                    </a:moveTo>
                    <a:lnTo>
                      <a:pt x="18" y="17"/>
                    </a:lnTo>
                    <a:lnTo>
                      <a:pt x="8" y="27"/>
                    </a:lnTo>
                    <a:lnTo>
                      <a:pt x="15" y="33"/>
                    </a:lnTo>
                    <a:lnTo>
                      <a:pt x="8" y="27"/>
                    </a:lnTo>
                    <a:close/>
                    <a:moveTo>
                      <a:pt x="22" y="40"/>
                    </a:moveTo>
                    <a:lnTo>
                      <a:pt x="20" y="43"/>
                    </a:lnTo>
                    <a:lnTo>
                      <a:pt x="5" y="29"/>
                    </a:lnTo>
                    <a:lnTo>
                      <a:pt x="8" y="27"/>
                    </a:lnTo>
                    <a:lnTo>
                      <a:pt x="22" y="40"/>
                    </a:lnTo>
                    <a:close/>
                    <a:moveTo>
                      <a:pt x="3" y="37"/>
                    </a:moveTo>
                    <a:lnTo>
                      <a:pt x="3" y="32"/>
                    </a:lnTo>
                    <a:lnTo>
                      <a:pt x="5" y="29"/>
                    </a:lnTo>
                    <a:lnTo>
                      <a:pt x="12" y="37"/>
                    </a:lnTo>
                    <a:lnTo>
                      <a:pt x="3" y="37"/>
                    </a:lnTo>
                    <a:close/>
                    <a:moveTo>
                      <a:pt x="22" y="37"/>
                    </a:moveTo>
                    <a:lnTo>
                      <a:pt x="22" y="42"/>
                    </a:lnTo>
                    <a:lnTo>
                      <a:pt x="3" y="42"/>
                    </a:lnTo>
                    <a:lnTo>
                      <a:pt x="3" y="37"/>
                    </a:lnTo>
                    <a:lnTo>
                      <a:pt x="22" y="37"/>
                    </a:lnTo>
                    <a:close/>
                    <a:moveTo>
                      <a:pt x="22" y="42"/>
                    </a:moveTo>
                    <a:lnTo>
                      <a:pt x="22" y="47"/>
                    </a:lnTo>
                    <a:lnTo>
                      <a:pt x="20" y="49"/>
                    </a:lnTo>
                    <a:lnTo>
                      <a:pt x="12" y="42"/>
                    </a:lnTo>
                    <a:lnTo>
                      <a:pt x="22" y="42"/>
                    </a:lnTo>
                    <a:close/>
                    <a:moveTo>
                      <a:pt x="20" y="49"/>
                    </a:moveTo>
                    <a:lnTo>
                      <a:pt x="16" y="52"/>
                    </a:lnTo>
                    <a:lnTo>
                      <a:pt x="3" y="39"/>
                    </a:lnTo>
                    <a:lnTo>
                      <a:pt x="5" y="36"/>
                    </a:lnTo>
                    <a:lnTo>
                      <a:pt x="20" y="49"/>
                    </a:lnTo>
                    <a:close/>
                    <a:moveTo>
                      <a:pt x="0" y="45"/>
                    </a:moveTo>
                    <a:lnTo>
                      <a:pt x="0" y="42"/>
                    </a:lnTo>
                    <a:lnTo>
                      <a:pt x="3" y="39"/>
                    </a:lnTo>
                    <a:lnTo>
                      <a:pt x="10" y="45"/>
                    </a:lnTo>
                    <a:lnTo>
                      <a:pt x="0" y="45"/>
                    </a:lnTo>
                    <a:close/>
                    <a:moveTo>
                      <a:pt x="18" y="45"/>
                    </a:moveTo>
                    <a:lnTo>
                      <a:pt x="18" y="52"/>
                    </a:lnTo>
                    <a:lnTo>
                      <a:pt x="0" y="52"/>
                    </a:lnTo>
                    <a:lnTo>
                      <a:pt x="0" y="45"/>
                    </a:lnTo>
                    <a:lnTo>
                      <a:pt x="18" y="45"/>
                    </a:lnTo>
                    <a:close/>
                    <a:moveTo>
                      <a:pt x="3" y="59"/>
                    </a:moveTo>
                    <a:lnTo>
                      <a:pt x="0" y="56"/>
                    </a:lnTo>
                    <a:lnTo>
                      <a:pt x="0" y="52"/>
                    </a:lnTo>
                    <a:lnTo>
                      <a:pt x="10" y="52"/>
                    </a:lnTo>
                    <a:lnTo>
                      <a:pt x="3" y="59"/>
                    </a:lnTo>
                    <a:close/>
                    <a:moveTo>
                      <a:pt x="16" y="45"/>
                    </a:moveTo>
                    <a:lnTo>
                      <a:pt x="20" y="49"/>
                    </a:lnTo>
                    <a:lnTo>
                      <a:pt x="5" y="62"/>
                    </a:lnTo>
                    <a:lnTo>
                      <a:pt x="3" y="59"/>
                    </a:lnTo>
                    <a:lnTo>
                      <a:pt x="16" y="45"/>
                    </a:lnTo>
                    <a:close/>
                    <a:moveTo>
                      <a:pt x="20" y="49"/>
                    </a:moveTo>
                    <a:lnTo>
                      <a:pt x="22" y="51"/>
                    </a:lnTo>
                    <a:lnTo>
                      <a:pt x="22" y="55"/>
                    </a:lnTo>
                    <a:lnTo>
                      <a:pt x="12" y="55"/>
                    </a:lnTo>
                    <a:lnTo>
                      <a:pt x="20" y="49"/>
                    </a:lnTo>
                    <a:close/>
                    <a:moveTo>
                      <a:pt x="22" y="55"/>
                    </a:moveTo>
                    <a:lnTo>
                      <a:pt x="22" y="59"/>
                    </a:lnTo>
                    <a:lnTo>
                      <a:pt x="3" y="59"/>
                    </a:lnTo>
                    <a:lnTo>
                      <a:pt x="3" y="55"/>
                    </a:lnTo>
                    <a:lnTo>
                      <a:pt x="22" y="55"/>
                    </a:lnTo>
                    <a:close/>
                    <a:moveTo>
                      <a:pt x="5" y="65"/>
                    </a:moveTo>
                    <a:lnTo>
                      <a:pt x="3" y="62"/>
                    </a:lnTo>
                    <a:lnTo>
                      <a:pt x="3" y="59"/>
                    </a:lnTo>
                    <a:lnTo>
                      <a:pt x="12" y="59"/>
                    </a:lnTo>
                    <a:lnTo>
                      <a:pt x="5" y="65"/>
                    </a:lnTo>
                    <a:close/>
                    <a:moveTo>
                      <a:pt x="20" y="52"/>
                    </a:moveTo>
                    <a:lnTo>
                      <a:pt x="22" y="55"/>
                    </a:lnTo>
                    <a:lnTo>
                      <a:pt x="8" y="69"/>
                    </a:lnTo>
                    <a:lnTo>
                      <a:pt x="5" y="65"/>
                    </a:lnTo>
                    <a:lnTo>
                      <a:pt x="20" y="52"/>
                    </a:lnTo>
                    <a:close/>
                    <a:moveTo>
                      <a:pt x="8" y="69"/>
                    </a:moveTo>
                    <a:lnTo>
                      <a:pt x="18" y="77"/>
                    </a:lnTo>
                    <a:lnTo>
                      <a:pt x="8" y="69"/>
                    </a:lnTo>
                    <a:lnTo>
                      <a:pt x="15" y="62"/>
                    </a:lnTo>
                    <a:lnTo>
                      <a:pt x="8" y="69"/>
                    </a:lnTo>
                    <a:close/>
                    <a:moveTo>
                      <a:pt x="22" y="55"/>
                    </a:moveTo>
                    <a:lnTo>
                      <a:pt x="25" y="58"/>
                    </a:lnTo>
                    <a:lnTo>
                      <a:pt x="12" y="72"/>
                    </a:lnTo>
                    <a:lnTo>
                      <a:pt x="8" y="69"/>
                    </a:lnTo>
                    <a:lnTo>
                      <a:pt x="22" y="55"/>
                    </a:lnTo>
                    <a:close/>
                    <a:moveTo>
                      <a:pt x="12" y="72"/>
                    </a:moveTo>
                    <a:lnTo>
                      <a:pt x="3" y="62"/>
                    </a:lnTo>
                    <a:lnTo>
                      <a:pt x="12" y="72"/>
                    </a:lnTo>
                    <a:lnTo>
                      <a:pt x="18" y="64"/>
                    </a:lnTo>
                    <a:lnTo>
                      <a:pt x="12" y="72"/>
                    </a:lnTo>
                    <a:close/>
                    <a:moveTo>
                      <a:pt x="25" y="58"/>
                    </a:moveTo>
                    <a:lnTo>
                      <a:pt x="28" y="61"/>
                    </a:lnTo>
                    <a:lnTo>
                      <a:pt x="15" y="74"/>
                    </a:lnTo>
                    <a:lnTo>
                      <a:pt x="12" y="72"/>
                    </a:lnTo>
                    <a:lnTo>
                      <a:pt x="25" y="58"/>
                    </a:lnTo>
                    <a:close/>
                    <a:moveTo>
                      <a:pt x="22" y="77"/>
                    </a:moveTo>
                    <a:lnTo>
                      <a:pt x="18" y="77"/>
                    </a:lnTo>
                    <a:lnTo>
                      <a:pt x="15" y="74"/>
                    </a:lnTo>
                    <a:lnTo>
                      <a:pt x="22" y="67"/>
                    </a:lnTo>
                    <a:lnTo>
                      <a:pt x="22" y="77"/>
                    </a:lnTo>
                    <a:close/>
                    <a:moveTo>
                      <a:pt x="22" y="59"/>
                    </a:moveTo>
                    <a:lnTo>
                      <a:pt x="25" y="59"/>
                    </a:lnTo>
                    <a:lnTo>
                      <a:pt x="25" y="77"/>
                    </a:lnTo>
                    <a:lnTo>
                      <a:pt x="22" y="77"/>
                    </a:lnTo>
                    <a:lnTo>
                      <a:pt x="22" y="59"/>
                    </a:lnTo>
                    <a:close/>
                    <a:moveTo>
                      <a:pt x="25" y="59"/>
                    </a:moveTo>
                    <a:lnTo>
                      <a:pt x="27" y="59"/>
                    </a:lnTo>
                    <a:lnTo>
                      <a:pt x="29" y="60"/>
                    </a:lnTo>
                    <a:lnTo>
                      <a:pt x="25" y="67"/>
                    </a:lnTo>
                    <a:lnTo>
                      <a:pt x="25" y="59"/>
                    </a:lnTo>
                    <a:close/>
                    <a:moveTo>
                      <a:pt x="29" y="60"/>
                    </a:moveTo>
                    <a:lnTo>
                      <a:pt x="36" y="63"/>
                    </a:lnTo>
                    <a:lnTo>
                      <a:pt x="27" y="80"/>
                    </a:lnTo>
                    <a:lnTo>
                      <a:pt x="21" y="76"/>
                    </a:lnTo>
                    <a:lnTo>
                      <a:pt x="29" y="60"/>
                    </a:lnTo>
                    <a:close/>
                    <a:moveTo>
                      <a:pt x="32" y="81"/>
                    </a:moveTo>
                    <a:lnTo>
                      <a:pt x="29" y="81"/>
                    </a:lnTo>
                    <a:lnTo>
                      <a:pt x="27" y="80"/>
                    </a:lnTo>
                    <a:lnTo>
                      <a:pt x="32" y="71"/>
                    </a:lnTo>
                    <a:lnTo>
                      <a:pt x="32" y="81"/>
                    </a:lnTo>
                    <a:close/>
                    <a:moveTo>
                      <a:pt x="32" y="62"/>
                    </a:moveTo>
                    <a:lnTo>
                      <a:pt x="35" y="62"/>
                    </a:lnTo>
                    <a:lnTo>
                      <a:pt x="35" y="81"/>
                    </a:lnTo>
                    <a:lnTo>
                      <a:pt x="32" y="81"/>
                    </a:lnTo>
                    <a:lnTo>
                      <a:pt x="32" y="62"/>
                    </a:lnTo>
                    <a:close/>
                    <a:moveTo>
                      <a:pt x="39" y="80"/>
                    </a:moveTo>
                    <a:lnTo>
                      <a:pt x="37" y="81"/>
                    </a:lnTo>
                    <a:lnTo>
                      <a:pt x="35" y="81"/>
                    </a:lnTo>
                    <a:lnTo>
                      <a:pt x="35" y="71"/>
                    </a:lnTo>
                    <a:lnTo>
                      <a:pt x="39" y="80"/>
                    </a:lnTo>
                    <a:close/>
                    <a:moveTo>
                      <a:pt x="31" y="63"/>
                    </a:moveTo>
                    <a:lnTo>
                      <a:pt x="37" y="60"/>
                    </a:lnTo>
                    <a:lnTo>
                      <a:pt x="45" y="76"/>
                    </a:lnTo>
                    <a:lnTo>
                      <a:pt x="39" y="80"/>
                    </a:lnTo>
                    <a:lnTo>
                      <a:pt x="31" y="63"/>
                    </a:lnTo>
                    <a:close/>
                    <a:moveTo>
                      <a:pt x="37" y="60"/>
                    </a:moveTo>
                    <a:lnTo>
                      <a:pt x="38" y="59"/>
                    </a:lnTo>
                    <a:lnTo>
                      <a:pt x="40" y="59"/>
                    </a:lnTo>
                    <a:lnTo>
                      <a:pt x="40" y="67"/>
                    </a:lnTo>
                    <a:lnTo>
                      <a:pt x="37" y="60"/>
                    </a:lnTo>
                    <a:close/>
                    <a:moveTo>
                      <a:pt x="40" y="59"/>
                    </a:moveTo>
                    <a:lnTo>
                      <a:pt x="47" y="59"/>
                    </a:lnTo>
                    <a:lnTo>
                      <a:pt x="47" y="77"/>
                    </a:lnTo>
                    <a:lnTo>
                      <a:pt x="40" y="77"/>
                    </a:lnTo>
                    <a:lnTo>
                      <a:pt x="40" y="59"/>
                    </a:lnTo>
                    <a:close/>
                    <a:moveTo>
                      <a:pt x="47" y="59"/>
                    </a:moveTo>
                    <a:lnTo>
                      <a:pt x="50" y="59"/>
                    </a:lnTo>
                    <a:lnTo>
                      <a:pt x="50" y="77"/>
                    </a:lnTo>
                    <a:lnTo>
                      <a:pt x="47" y="77"/>
                    </a:lnTo>
                    <a:lnTo>
                      <a:pt x="47" y="59"/>
                    </a:lnTo>
                    <a:close/>
                    <a:moveTo>
                      <a:pt x="55" y="76"/>
                    </a:moveTo>
                    <a:lnTo>
                      <a:pt x="53" y="77"/>
                    </a:lnTo>
                    <a:lnTo>
                      <a:pt x="50" y="77"/>
                    </a:lnTo>
                    <a:lnTo>
                      <a:pt x="50" y="67"/>
                    </a:lnTo>
                    <a:lnTo>
                      <a:pt x="55" y="76"/>
                    </a:lnTo>
                    <a:close/>
                    <a:moveTo>
                      <a:pt x="46" y="60"/>
                    </a:moveTo>
                    <a:lnTo>
                      <a:pt x="53" y="56"/>
                    </a:lnTo>
                    <a:lnTo>
                      <a:pt x="61" y="73"/>
                    </a:lnTo>
                    <a:lnTo>
                      <a:pt x="55" y="76"/>
                    </a:lnTo>
                    <a:lnTo>
                      <a:pt x="46" y="6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1" name="Freeform 768">
                <a:extLst>
                  <a:ext uri="{FF2B5EF4-FFF2-40B4-BE49-F238E27FC236}">
                    <a16:creationId xmlns:a16="http://schemas.microsoft.com/office/drawing/2014/main" id="{4C94B46D-E937-4C44-90D2-A26D94FDCCA9}"/>
                  </a:ext>
                </a:extLst>
              </p:cNvPr>
              <p:cNvSpPr>
                <a:spLocks/>
              </p:cNvSpPr>
              <p:nvPr/>
            </p:nvSpPr>
            <p:spPr bwMode="auto">
              <a:xfrm>
                <a:off x="2966" y="2335"/>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3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1" y="51"/>
                    </a:lnTo>
                    <a:lnTo>
                      <a:pt x="54" y="44"/>
                    </a:lnTo>
                    <a:lnTo>
                      <a:pt x="57" y="41"/>
                    </a:lnTo>
                    <a:lnTo>
                      <a:pt x="61" y="38"/>
                    </a:lnTo>
                    <a:lnTo>
                      <a:pt x="64" y="32"/>
                    </a:lnTo>
                    <a:lnTo>
                      <a:pt x="64" y="29"/>
                    </a:lnTo>
                    <a:lnTo>
                      <a:pt x="67" y="25"/>
                    </a:lnTo>
                    <a:lnTo>
                      <a:pt x="67" y="19"/>
                    </a:lnTo>
                    <a:lnTo>
                      <a:pt x="64" y="16"/>
                    </a:lnTo>
                    <a:lnTo>
                      <a:pt x="64" y="12"/>
                    </a:lnTo>
                    <a:lnTo>
                      <a:pt x="61" y="9"/>
                    </a:lnTo>
                    <a:lnTo>
                      <a:pt x="57" y="7"/>
                    </a:lnTo>
                    <a:lnTo>
                      <a:pt x="54" y="3"/>
                    </a:lnTo>
                    <a:lnTo>
                      <a:pt x="47" y="3"/>
                    </a:lnTo>
                    <a:lnTo>
                      <a:pt x="45" y="0"/>
                    </a:lnTo>
                    <a:lnTo>
                      <a:pt x="38" y="0"/>
                    </a:lnTo>
                    <a:lnTo>
                      <a:pt x="35" y="0"/>
                    </a:lnTo>
                    <a:lnTo>
                      <a:pt x="29" y="3"/>
                    </a:lnTo>
                    <a:lnTo>
                      <a:pt x="25" y="3"/>
                    </a:lnTo>
                    <a:lnTo>
                      <a:pt x="19" y="7"/>
                    </a:lnTo>
                    <a:lnTo>
                      <a:pt x="13" y="9"/>
                    </a:lnTo>
                    <a:lnTo>
                      <a:pt x="10" y="12"/>
                    </a:lnTo>
                    <a:lnTo>
                      <a:pt x="6" y="16"/>
                    </a:lnTo>
                    <a:lnTo>
                      <a:pt x="3" y="22"/>
                    </a:lnTo>
                    <a:lnTo>
                      <a:pt x="0" y="25"/>
                    </a:lnTo>
                    <a:lnTo>
                      <a:pt x="0" y="32"/>
                    </a:lnTo>
                    <a:lnTo>
                      <a:pt x="0" y="35"/>
                    </a:lnTo>
                    <a:lnTo>
                      <a:pt x="0" y="38"/>
                    </a:lnTo>
                    <a:lnTo>
                      <a:pt x="0" y="44"/>
                    </a:lnTo>
                    <a:lnTo>
                      <a:pt x="3" y="48"/>
                    </a:lnTo>
                    <a:lnTo>
                      <a:pt x="3" y="51"/>
                    </a:lnTo>
                    <a:lnTo>
                      <a:pt x="6" y="54"/>
                    </a:lnTo>
                    <a:lnTo>
                      <a:pt x="13" y="57"/>
                    </a:lnTo>
                    <a:lnTo>
                      <a:pt x="16" y="57"/>
                    </a:lnTo>
                    <a:lnTo>
                      <a:pt x="19" y="57"/>
                    </a:lnTo>
                    <a:lnTo>
                      <a:pt x="25" y="57"/>
                    </a:lnTo>
                    <a:lnTo>
                      <a:pt x="29" y="57"/>
                    </a:lnTo>
                    <a:lnTo>
                      <a:pt x="35"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2" name="Freeform 769">
                <a:extLst>
                  <a:ext uri="{FF2B5EF4-FFF2-40B4-BE49-F238E27FC236}">
                    <a16:creationId xmlns:a16="http://schemas.microsoft.com/office/drawing/2014/main" id="{6DADA735-BF16-4438-B9BC-9E3D3CC2EC12}"/>
                  </a:ext>
                </a:extLst>
              </p:cNvPr>
              <p:cNvSpPr>
                <a:spLocks noEditPoints="1"/>
              </p:cNvSpPr>
              <p:nvPr/>
            </p:nvSpPr>
            <p:spPr bwMode="auto">
              <a:xfrm>
                <a:off x="2964" y="2333"/>
                <a:ext cx="21" cy="19"/>
              </a:xfrm>
              <a:custGeom>
                <a:avLst/>
                <a:gdLst>
                  <a:gd name="T0" fmla="*/ 4 w 86"/>
                  <a:gd name="T1" fmla="*/ 4 h 76"/>
                  <a:gd name="T2" fmla="*/ 3 w 86"/>
                  <a:gd name="T3" fmla="*/ 3 h 76"/>
                  <a:gd name="T4" fmla="*/ 3 w 86"/>
                  <a:gd name="T5" fmla="*/ 3 h 76"/>
                  <a:gd name="T6" fmla="*/ 4 w 86"/>
                  <a:gd name="T7" fmla="*/ 4 h 76"/>
                  <a:gd name="T8" fmla="*/ 4 w 86"/>
                  <a:gd name="T9" fmla="*/ 4 h 76"/>
                  <a:gd name="T10" fmla="*/ 5 w 86"/>
                  <a:gd name="T11" fmla="*/ 3 h 76"/>
                  <a:gd name="T12" fmla="*/ 4 w 86"/>
                  <a:gd name="T13" fmla="*/ 3 h 76"/>
                  <a:gd name="T14" fmla="*/ 5 w 86"/>
                  <a:gd name="T15" fmla="*/ 3 h 76"/>
                  <a:gd name="T16" fmla="*/ 5 w 86"/>
                  <a:gd name="T17" fmla="*/ 3 h 76"/>
                  <a:gd name="T18" fmla="*/ 4 w 86"/>
                  <a:gd name="T19" fmla="*/ 3 h 76"/>
                  <a:gd name="T20" fmla="*/ 5 w 86"/>
                  <a:gd name="T21" fmla="*/ 2 h 76"/>
                  <a:gd name="T22" fmla="*/ 4 w 86"/>
                  <a:gd name="T23" fmla="*/ 2 h 76"/>
                  <a:gd name="T24" fmla="*/ 5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2 h 76"/>
                  <a:gd name="T40" fmla="*/ 4 w 86"/>
                  <a:gd name="T41" fmla="*/ 2 h 76"/>
                  <a:gd name="T42" fmla="*/ 3 w 86"/>
                  <a:gd name="T43" fmla="*/ 2 h 76"/>
                  <a:gd name="T44" fmla="*/ 4 w 86"/>
                  <a:gd name="T45" fmla="*/ 0 h 76"/>
                  <a:gd name="T46" fmla="*/ 3 w 86"/>
                  <a:gd name="T47" fmla="*/ 1 h 76"/>
                  <a:gd name="T48" fmla="*/ 3 w 86"/>
                  <a:gd name="T49" fmla="*/ 1 h 76"/>
                  <a:gd name="T50" fmla="*/ 2 w 86"/>
                  <a:gd name="T51" fmla="*/ 0 h 76"/>
                  <a:gd name="T52" fmla="*/ 3 w 86"/>
                  <a:gd name="T53" fmla="*/ 1 h 76"/>
                  <a:gd name="T54" fmla="*/ 2 w 86"/>
                  <a:gd name="T55" fmla="*/ 2 h 76"/>
                  <a:gd name="T56" fmla="*/ 2 w 86"/>
                  <a:gd name="T57" fmla="*/ 0 h 76"/>
                  <a:gd name="T58" fmla="*/ 2 w 86"/>
                  <a:gd name="T59" fmla="*/ 0 h 76"/>
                  <a:gd name="T60" fmla="*/ 2 w 86"/>
                  <a:gd name="T61" fmla="*/ 2 h 76"/>
                  <a:gd name="T62" fmla="*/ 1 w 86"/>
                  <a:gd name="T63" fmla="*/ 1 h 76"/>
                  <a:gd name="T64" fmla="*/ 1 w 86"/>
                  <a:gd name="T65" fmla="*/ 1 h 76"/>
                  <a:gd name="T66" fmla="*/ 1 w 86"/>
                  <a:gd name="T67" fmla="*/ 2 h 76"/>
                  <a:gd name="T68" fmla="*/ 1 w 86"/>
                  <a:gd name="T69" fmla="*/ 2 h 76"/>
                  <a:gd name="T70" fmla="*/ 1 w 86"/>
                  <a:gd name="T71" fmla="*/ 2 h 76"/>
                  <a:gd name="T72" fmla="*/ 1 w 86"/>
                  <a:gd name="T73" fmla="*/ 3 h 76"/>
                  <a:gd name="T74" fmla="*/ 0 w 86"/>
                  <a:gd name="T75" fmla="*/ 2 h 76"/>
                  <a:gd name="T76" fmla="*/ 0 w 86"/>
                  <a:gd name="T77" fmla="*/ 2 h 76"/>
                  <a:gd name="T78" fmla="*/ 1 w 86"/>
                  <a:gd name="T79" fmla="*/ 2 h 76"/>
                  <a:gd name="T80" fmla="*/ 1 w 86"/>
                  <a:gd name="T81" fmla="*/ 3 h 76"/>
                  <a:gd name="T82" fmla="*/ 1 w 86"/>
                  <a:gd name="T83" fmla="*/ 4 h 76"/>
                  <a:gd name="T84" fmla="*/ 0 w 86"/>
                  <a:gd name="T85" fmla="*/ 4 h 76"/>
                  <a:gd name="T86" fmla="*/ 0 w 86"/>
                  <a:gd name="T87" fmla="*/ 4 h 76"/>
                  <a:gd name="T88" fmla="*/ 1 w 86"/>
                  <a:gd name="T89" fmla="*/ 3 h 76"/>
                  <a:gd name="T90" fmla="*/ 0 w 86"/>
                  <a:gd name="T91" fmla="*/ 4 h 76"/>
                  <a:gd name="T92" fmla="*/ 1 w 86"/>
                  <a:gd name="T93" fmla="*/ 4 h 76"/>
                  <a:gd name="T94" fmla="*/ 0 w 86"/>
                  <a:gd name="T95" fmla="*/ 5 h 76"/>
                  <a:gd name="T96" fmla="*/ 1 w 86"/>
                  <a:gd name="T97" fmla="*/ 5 h 76"/>
                  <a:gd name="T98" fmla="*/ 1 w 86"/>
                  <a:gd name="T99" fmla="*/ 5 h 76"/>
                  <a:gd name="T100" fmla="*/ 1 w 86"/>
                  <a:gd name="T101" fmla="*/ 4 h 76"/>
                  <a:gd name="T102" fmla="*/ 2 w 86"/>
                  <a:gd name="T103" fmla="*/ 4 h 76"/>
                  <a:gd name="T104" fmla="*/ 2 w 86"/>
                  <a:gd name="T105" fmla="*/ 5 h 76"/>
                  <a:gd name="T106" fmla="*/ 2 w 86"/>
                  <a:gd name="T107" fmla="*/ 5 h 76"/>
                  <a:gd name="T108" fmla="*/ 3 w 86"/>
                  <a:gd name="T109" fmla="*/ 5 h 76"/>
                  <a:gd name="T110" fmla="*/ 3 w 86"/>
                  <a:gd name="T111" fmla="*/ 5 h 76"/>
                  <a:gd name="T112" fmla="*/ 3 w 86"/>
                  <a:gd name="T113" fmla="*/ 4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5" y="51"/>
                    </a:moveTo>
                    <a:lnTo>
                      <a:pt x="61" y="51"/>
                    </a:lnTo>
                    <a:lnTo>
                      <a:pt x="61" y="71"/>
                    </a:lnTo>
                    <a:lnTo>
                      <a:pt x="55" y="71"/>
                    </a:lnTo>
                    <a:lnTo>
                      <a:pt x="55" y="51"/>
                    </a:lnTo>
                    <a:close/>
                    <a:moveTo>
                      <a:pt x="69" y="65"/>
                    </a:moveTo>
                    <a:lnTo>
                      <a:pt x="67" y="71"/>
                    </a:lnTo>
                    <a:lnTo>
                      <a:pt x="61" y="71"/>
                    </a:lnTo>
                    <a:lnTo>
                      <a:pt x="61" y="61"/>
                    </a:lnTo>
                    <a:lnTo>
                      <a:pt x="69" y="65"/>
                    </a:lnTo>
                    <a:close/>
                    <a:moveTo>
                      <a:pt x="53" y="56"/>
                    </a:moveTo>
                    <a:lnTo>
                      <a:pt x="55" y="50"/>
                    </a:lnTo>
                    <a:lnTo>
                      <a:pt x="73" y="59"/>
                    </a:lnTo>
                    <a:lnTo>
                      <a:pt x="69" y="65"/>
                    </a:lnTo>
                    <a:lnTo>
                      <a:pt x="53" y="56"/>
                    </a:lnTo>
                    <a:close/>
                    <a:moveTo>
                      <a:pt x="55" y="50"/>
                    </a:moveTo>
                    <a:lnTo>
                      <a:pt x="56" y="49"/>
                    </a:lnTo>
                    <a:lnTo>
                      <a:pt x="57" y="48"/>
                    </a:lnTo>
                    <a:lnTo>
                      <a:pt x="64" y="54"/>
                    </a:lnTo>
                    <a:lnTo>
                      <a:pt x="55" y="50"/>
                    </a:lnTo>
                    <a:close/>
                    <a:moveTo>
                      <a:pt x="57" y="48"/>
                    </a:moveTo>
                    <a:lnTo>
                      <a:pt x="61" y="44"/>
                    </a:lnTo>
                    <a:lnTo>
                      <a:pt x="74" y="58"/>
                    </a:lnTo>
                    <a:lnTo>
                      <a:pt x="71" y="61"/>
                    </a:lnTo>
                    <a:lnTo>
                      <a:pt x="57" y="48"/>
                    </a:lnTo>
                    <a:close/>
                    <a:moveTo>
                      <a:pt x="74" y="58"/>
                    </a:moveTo>
                    <a:lnTo>
                      <a:pt x="84" y="49"/>
                    </a:lnTo>
                    <a:lnTo>
                      <a:pt x="74" y="58"/>
                    </a:lnTo>
                    <a:lnTo>
                      <a:pt x="67" y="51"/>
                    </a:lnTo>
                    <a:lnTo>
                      <a:pt x="74" y="58"/>
                    </a:lnTo>
                    <a:close/>
                    <a:moveTo>
                      <a:pt x="61" y="44"/>
                    </a:moveTo>
                    <a:lnTo>
                      <a:pt x="64" y="41"/>
                    </a:lnTo>
                    <a:lnTo>
                      <a:pt x="77" y="55"/>
                    </a:lnTo>
                    <a:lnTo>
                      <a:pt x="74" y="58"/>
                    </a:lnTo>
                    <a:lnTo>
                      <a:pt x="61" y="44"/>
                    </a:lnTo>
                    <a:close/>
                    <a:moveTo>
                      <a:pt x="79" y="52"/>
                    </a:moveTo>
                    <a:lnTo>
                      <a:pt x="78" y="54"/>
                    </a:lnTo>
                    <a:lnTo>
                      <a:pt x="77" y="55"/>
                    </a:lnTo>
                    <a:lnTo>
                      <a:pt x="71" y="48"/>
                    </a:lnTo>
                    <a:lnTo>
                      <a:pt x="79" y="52"/>
                    </a:lnTo>
                    <a:close/>
                    <a:moveTo>
                      <a:pt x="62" y="44"/>
                    </a:moveTo>
                    <a:lnTo>
                      <a:pt x="65" y="38"/>
                    </a:lnTo>
                    <a:lnTo>
                      <a:pt x="83" y="45"/>
                    </a:lnTo>
                    <a:lnTo>
                      <a:pt x="79" y="52"/>
                    </a:lnTo>
                    <a:lnTo>
                      <a:pt x="62" y="44"/>
                    </a:lnTo>
                    <a:close/>
                    <a:moveTo>
                      <a:pt x="83" y="42"/>
                    </a:moveTo>
                    <a:lnTo>
                      <a:pt x="83" y="44"/>
                    </a:lnTo>
                    <a:lnTo>
                      <a:pt x="83" y="45"/>
                    </a:lnTo>
                    <a:lnTo>
                      <a:pt x="74" y="42"/>
                    </a:lnTo>
                    <a:lnTo>
                      <a:pt x="83" y="42"/>
                    </a:lnTo>
                    <a:close/>
                    <a:moveTo>
                      <a:pt x="64" y="42"/>
                    </a:moveTo>
                    <a:lnTo>
                      <a:pt x="64" y="39"/>
                    </a:lnTo>
                    <a:lnTo>
                      <a:pt x="83" y="39"/>
                    </a:lnTo>
                    <a:lnTo>
                      <a:pt x="83" y="42"/>
                    </a:lnTo>
                    <a:lnTo>
                      <a:pt x="64" y="42"/>
                    </a:lnTo>
                    <a:close/>
                    <a:moveTo>
                      <a:pt x="64" y="39"/>
                    </a:moveTo>
                    <a:lnTo>
                      <a:pt x="64" y="34"/>
                    </a:lnTo>
                    <a:lnTo>
                      <a:pt x="67" y="32"/>
                    </a:lnTo>
                    <a:lnTo>
                      <a:pt x="74" y="39"/>
                    </a:lnTo>
                    <a:lnTo>
                      <a:pt x="64" y="39"/>
                    </a:lnTo>
                    <a:close/>
                    <a:moveTo>
                      <a:pt x="67" y="32"/>
                    </a:moveTo>
                    <a:lnTo>
                      <a:pt x="71" y="29"/>
                    </a:lnTo>
                    <a:lnTo>
                      <a:pt x="84" y="42"/>
                    </a:lnTo>
                    <a:lnTo>
                      <a:pt x="80" y="45"/>
                    </a:lnTo>
                    <a:lnTo>
                      <a:pt x="67" y="32"/>
                    </a:lnTo>
                    <a:close/>
                    <a:moveTo>
                      <a:pt x="86" y="35"/>
                    </a:moveTo>
                    <a:lnTo>
                      <a:pt x="86" y="39"/>
                    </a:lnTo>
                    <a:lnTo>
                      <a:pt x="84" y="42"/>
                    </a:lnTo>
                    <a:lnTo>
                      <a:pt x="77" y="35"/>
                    </a:lnTo>
                    <a:lnTo>
                      <a:pt x="86" y="35"/>
                    </a:lnTo>
                    <a:close/>
                    <a:moveTo>
                      <a:pt x="67" y="35"/>
                    </a:moveTo>
                    <a:lnTo>
                      <a:pt x="67" y="29"/>
                    </a:lnTo>
                    <a:lnTo>
                      <a:pt x="86" y="29"/>
                    </a:lnTo>
                    <a:lnTo>
                      <a:pt x="86" y="35"/>
                    </a:lnTo>
                    <a:lnTo>
                      <a:pt x="67" y="35"/>
                    </a:lnTo>
                    <a:close/>
                    <a:moveTo>
                      <a:pt x="84" y="22"/>
                    </a:moveTo>
                    <a:lnTo>
                      <a:pt x="86" y="26"/>
                    </a:lnTo>
                    <a:lnTo>
                      <a:pt x="86" y="29"/>
                    </a:lnTo>
                    <a:lnTo>
                      <a:pt x="77" y="29"/>
                    </a:lnTo>
                    <a:lnTo>
                      <a:pt x="84" y="22"/>
                    </a:lnTo>
                    <a:close/>
                    <a:moveTo>
                      <a:pt x="71" y="35"/>
                    </a:moveTo>
                    <a:lnTo>
                      <a:pt x="67" y="32"/>
                    </a:lnTo>
                    <a:lnTo>
                      <a:pt x="80" y="19"/>
                    </a:lnTo>
                    <a:lnTo>
                      <a:pt x="84" y="22"/>
                    </a:lnTo>
                    <a:lnTo>
                      <a:pt x="71" y="35"/>
                    </a:lnTo>
                    <a:close/>
                    <a:moveTo>
                      <a:pt x="67" y="32"/>
                    </a:moveTo>
                    <a:lnTo>
                      <a:pt x="64" y="30"/>
                    </a:lnTo>
                    <a:lnTo>
                      <a:pt x="64" y="26"/>
                    </a:lnTo>
                    <a:lnTo>
                      <a:pt x="74" y="26"/>
                    </a:lnTo>
                    <a:lnTo>
                      <a:pt x="67" y="32"/>
                    </a:lnTo>
                    <a:close/>
                    <a:moveTo>
                      <a:pt x="64" y="26"/>
                    </a:moveTo>
                    <a:lnTo>
                      <a:pt x="64" y="22"/>
                    </a:lnTo>
                    <a:lnTo>
                      <a:pt x="83" y="22"/>
                    </a:lnTo>
                    <a:lnTo>
                      <a:pt x="83" y="26"/>
                    </a:lnTo>
                    <a:lnTo>
                      <a:pt x="64" y="26"/>
                    </a:lnTo>
                    <a:close/>
                    <a:moveTo>
                      <a:pt x="80" y="16"/>
                    </a:moveTo>
                    <a:lnTo>
                      <a:pt x="83" y="19"/>
                    </a:lnTo>
                    <a:lnTo>
                      <a:pt x="83" y="22"/>
                    </a:lnTo>
                    <a:lnTo>
                      <a:pt x="74" y="22"/>
                    </a:lnTo>
                    <a:lnTo>
                      <a:pt x="80" y="16"/>
                    </a:lnTo>
                    <a:close/>
                    <a:moveTo>
                      <a:pt x="67" y="29"/>
                    </a:moveTo>
                    <a:lnTo>
                      <a:pt x="64" y="27"/>
                    </a:lnTo>
                    <a:lnTo>
                      <a:pt x="77" y="12"/>
                    </a:lnTo>
                    <a:lnTo>
                      <a:pt x="80" y="16"/>
                    </a:lnTo>
                    <a:lnTo>
                      <a:pt x="67" y="29"/>
                    </a:lnTo>
                    <a:close/>
                    <a:moveTo>
                      <a:pt x="77" y="12"/>
                    </a:moveTo>
                    <a:lnTo>
                      <a:pt x="67" y="3"/>
                    </a:lnTo>
                    <a:lnTo>
                      <a:pt x="77" y="12"/>
                    </a:lnTo>
                    <a:lnTo>
                      <a:pt x="71" y="19"/>
                    </a:lnTo>
                    <a:lnTo>
                      <a:pt x="77" y="12"/>
                    </a:lnTo>
                    <a:close/>
                    <a:moveTo>
                      <a:pt x="64" y="27"/>
                    </a:moveTo>
                    <a:lnTo>
                      <a:pt x="61" y="23"/>
                    </a:lnTo>
                    <a:lnTo>
                      <a:pt x="74" y="9"/>
                    </a:lnTo>
                    <a:lnTo>
                      <a:pt x="77" y="12"/>
                    </a:lnTo>
                    <a:lnTo>
                      <a:pt x="64" y="27"/>
                    </a:lnTo>
                    <a:close/>
                    <a:moveTo>
                      <a:pt x="61" y="23"/>
                    </a:moveTo>
                    <a:lnTo>
                      <a:pt x="57" y="20"/>
                    </a:lnTo>
                    <a:lnTo>
                      <a:pt x="71" y="7"/>
                    </a:lnTo>
                    <a:lnTo>
                      <a:pt x="74" y="9"/>
                    </a:lnTo>
                    <a:lnTo>
                      <a:pt x="61" y="23"/>
                    </a:lnTo>
                    <a:close/>
                    <a:moveTo>
                      <a:pt x="64" y="3"/>
                    </a:moveTo>
                    <a:lnTo>
                      <a:pt x="68" y="3"/>
                    </a:lnTo>
                    <a:lnTo>
                      <a:pt x="71" y="7"/>
                    </a:lnTo>
                    <a:lnTo>
                      <a:pt x="64" y="13"/>
                    </a:lnTo>
                    <a:lnTo>
                      <a:pt x="64" y="3"/>
                    </a:lnTo>
                    <a:close/>
                    <a:moveTo>
                      <a:pt x="64" y="22"/>
                    </a:moveTo>
                    <a:lnTo>
                      <a:pt x="57" y="22"/>
                    </a:lnTo>
                    <a:lnTo>
                      <a:pt x="57" y="3"/>
                    </a:lnTo>
                    <a:lnTo>
                      <a:pt x="64" y="3"/>
                    </a:lnTo>
                    <a:lnTo>
                      <a:pt x="64" y="22"/>
                    </a:lnTo>
                    <a:close/>
                    <a:moveTo>
                      <a:pt x="57" y="22"/>
                    </a:moveTo>
                    <a:lnTo>
                      <a:pt x="54" y="22"/>
                    </a:lnTo>
                    <a:lnTo>
                      <a:pt x="51" y="20"/>
                    </a:lnTo>
                    <a:lnTo>
                      <a:pt x="57" y="13"/>
                    </a:lnTo>
                    <a:lnTo>
                      <a:pt x="57" y="22"/>
                    </a:lnTo>
                    <a:close/>
                    <a:moveTo>
                      <a:pt x="51" y="20"/>
                    </a:moveTo>
                    <a:lnTo>
                      <a:pt x="47" y="17"/>
                    </a:lnTo>
                    <a:lnTo>
                      <a:pt x="62" y="3"/>
                    </a:lnTo>
                    <a:lnTo>
                      <a:pt x="64" y="7"/>
                    </a:lnTo>
                    <a:lnTo>
                      <a:pt x="51" y="20"/>
                    </a:lnTo>
                    <a:close/>
                    <a:moveTo>
                      <a:pt x="55" y="0"/>
                    </a:moveTo>
                    <a:lnTo>
                      <a:pt x="58" y="0"/>
                    </a:lnTo>
                    <a:lnTo>
                      <a:pt x="62" y="3"/>
                    </a:lnTo>
                    <a:lnTo>
                      <a:pt x="55" y="10"/>
                    </a:lnTo>
                    <a:lnTo>
                      <a:pt x="55" y="0"/>
                    </a:lnTo>
                    <a:close/>
                    <a:moveTo>
                      <a:pt x="55" y="19"/>
                    </a:moveTo>
                    <a:lnTo>
                      <a:pt x="48" y="19"/>
                    </a:lnTo>
                    <a:lnTo>
                      <a:pt x="48" y="0"/>
                    </a:lnTo>
                    <a:lnTo>
                      <a:pt x="55" y="0"/>
                    </a:lnTo>
                    <a:lnTo>
                      <a:pt x="55"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9"/>
                    </a:moveTo>
                    <a:lnTo>
                      <a:pt x="43" y="21"/>
                    </a:lnTo>
                    <a:lnTo>
                      <a:pt x="34" y="5"/>
                    </a:lnTo>
                    <a:lnTo>
                      <a:pt x="41" y="1"/>
                    </a:lnTo>
                    <a:lnTo>
                      <a:pt x="50" y="19"/>
                    </a:lnTo>
                    <a:close/>
                    <a:moveTo>
                      <a:pt x="43" y="21"/>
                    </a:moveTo>
                    <a:lnTo>
                      <a:pt x="41" y="22"/>
                    </a:lnTo>
                    <a:lnTo>
                      <a:pt x="39" y="22"/>
                    </a:lnTo>
                    <a:lnTo>
                      <a:pt x="39" y="13"/>
                    </a:lnTo>
                    <a:lnTo>
                      <a:pt x="43" y="21"/>
                    </a:lnTo>
                    <a:close/>
                    <a:moveTo>
                      <a:pt x="39" y="22"/>
                    </a:moveTo>
                    <a:lnTo>
                      <a:pt x="35" y="22"/>
                    </a:lnTo>
                    <a:lnTo>
                      <a:pt x="35" y="3"/>
                    </a:lnTo>
                    <a:lnTo>
                      <a:pt x="39" y="3"/>
                    </a:lnTo>
                    <a:lnTo>
                      <a:pt x="39" y="22"/>
                    </a:lnTo>
                    <a:close/>
                    <a:moveTo>
                      <a:pt x="31" y="5"/>
                    </a:moveTo>
                    <a:lnTo>
                      <a:pt x="33" y="3"/>
                    </a:lnTo>
                    <a:lnTo>
                      <a:pt x="35" y="3"/>
                    </a:lnTo>
                    <a:lnTo>
                      <a:pt x="35" y="13"/>
                    </a:lnTo>
                    <a:lnTo>
                      <a:pt x="31" y="5"/>
                    </a:lnTo>
                    <a:close/>
                    <a:moveTo>
                      <a:pt x="40" y="21"/>
                    </a:moveTo>
                    <a:lnTo>
                      <a:pt x="33" y="24"/>
                    </a:lnTo>
                    <a:lnTo>
                      <a:pt x="25" y="8"/>
                    </a:lnTo>
                    <a:lnTo>
                      <a:pt x="31" y="5"/>
                    </a:lnTo>
                    <a:lnTo>
                      <a:pt x="40" y="21"/>
                    </a:lnTo>
                    <a:close/>
                    <a:moveTo>
                      <a:pt x="33" y="24"/>
                    </a:moveTo>
                    <a:lnTo>
                      <a:pt x="28" y="28"/>
                    </a:lnTo>
                    <a:lnTo>
                      <a:pt x="19" y="11"/>
                    </a:lnTo>
                    <a:lnTo>
                      <a:pt x="25" y="8"/>
                    </a:lnTo>
                    <a:lnTo>
                      <a:pt x="33" y="24"/>
                    </a:lnTo>
                    <a:close/>
                    <a:moveTo>
                      <a:pt x="16" y="12"/>
                    </a:moveTo>
                    <a:lnTo>
                      <a:pt x="18" y="11"/>
                    </a:lnTo>
                    <a:lnTo>
                      <a:pt x="19" y="11"/>
                    </a:lnTo>
                    <a:lnTo>
                      <a:pt x="23" y="19"/>
                    </a:lnTo>
                    <a:lnTo>
                      <a:pt x="16" y="12"/>
                    </a:lnTo>
                    <a:close/>
                    <a:moveTo>
                      <a:pt x="30" y="27"/>
                    </a:moveTo>
                    <a:lnTo>
                      <a:pt x="26" y="29"/>
                    </a:lnTo>
                    <a:lnTo>
                      <a:pt x="13" y="16"/>
                    </a:lnTo>
                    <a:lnTo>
                      <a:pt x="16" y="12"/>
                    </a:lnTo>
                    <a:lnTo>
                      <a:pt x="30" y="27"/>
                    </a:lnTo>
                    <a:close/>
                    <a:moveTo>
                      <a:pt x="26" y="29"/>
                    </a:moveTo>
                    <a:lnTo>
                      <a:pt x="26" y="29"/>
                    </a:lnTo>
                    <a:lnTo>
                      <a:pt x="20" y="22"/>
                    </a:lnTo>
                    <a:lnTo>
                      <a:pt x="26" y="29"/>
                    </a:lnTo>
                    <a:close/>
                    <a:moveTo>
                      <a:pt x="26" y="29"/>
                    </a:moveTo>
                    <a:lnTo>
                      <a:pt x="23" y="32"/>
                    </a:lnTo>
                    <a:lnTo>
                      <a:pt x="10" y="19"/>
                    </a:lnTo>
                    <a:lnTo>
                      <a:pt x="13" y="16"/>
                    </a:lnTo>
                    <a:lnTo>
                      <a:pt x="26" y="29"/>
                    </a:lnTo>
                    <a:close/>
                    <a:moveTo>
                      <a:pt x="8" y="21"/>
                    </a:moveTo>
                    <a:lnTo>
                      <a:pt x="9" y="20"/>
                    </a:lnTo>
                    <a:lnTo>
                      <a:pt x="10" y="19"/>
                    </a:lnTo>
                    <a:lnTo>
                      <a:pt x="16" y="26"/>
                    </a:lnTo>
                    <a:lnTo>
                      <a:pt x="8" y="21"/>
                    </a:lnTo>
                    <a:close/>
                    <a:moveTo>
                      <a:pt x="25" y="30"/>
                    </a:moveTo>
                    <a:lnTo>
                      <a:pt x="22" y="37"/>
                    </a:lnTo>
                    <a:lnTo>
                      <a:pt x="4" y="28"/>
                    </a:lnTo>
                    <a:lnTo>
                      <a:pt x="8" y="21"/>
                    </a:lnTo>
                    <a:lnTo>
                      <a:pt x="25" y="30"/>
                    </a:lnTo>
                    <a:close/>
                    <a:moveTo>
                      <a:pt x="22" y="37"/>
                    </a:moveTo>
                    <a:lnTo>
                      <a:pt x="21" y="38"/>
                    </a:lnTo>
                    <a:lnTo>
                      <a:pt x="20" y="39"/>
                    </a:lnTo>
                    <a:lnTo>
                      <a:pt x="13" y="32"/>
                    </a:lnTo>
                    <a:lnTo>
                      <a:pt x="22" y="37"/>
                    </a:lnTo>
                    <a:close/>
                    <a:moveTo>
                      <a:pt x="20" y="39"/>
                    </a:moveTo>
                    <a:lnTo>
                      <a:pt x="16" y="42"/>
                    </a:lnTo>
                    <a:lnTo>
                      <a:pt x="3" y="29"/>
                    </a:lnTo>
                    <a:lnTo>
                      <a:pt x="7" y="26"/>
                    </a:lnTo>
                    <a:lnTo>
                      <a:pt x="20" y="39"/>
                    </a:lnTo>
                    <a:close/>
                    <a:moveTo>
                      <a:pt x="0" y="35"/>
                    </a:moveTo>
                    <a:lnTo>
                      <a:pt x="0" y="31"/>
                    </a:lnTo>
                    <a:lnTo>
                      <a:pt x="3" y="29"/>
                    </a:lnTo>
                    <a:lnTo>
                      <a:pt x="10" y="35"/>
                    </a:lnTo>
                    <a:lnTo>
                      <a:pt x="0" y="35"/>
                    </a:lnTo>
                    <a:close/>
                    <a:moveTo>
                      <a:pt x="20" y="35"/>
                    </a:moveTo>
                    <a:lnTo>
                      <a:pt x="20" y="42"/>
                    </a:lnTo>
                    <a:lnTo>
                      <a:pt x="0" y="42"/>
                    </a:lnTo>
                    <a:lnTo>
                      <a:pt x="0" y="35"/>
                    </a:lnTo>
                    <a:lnTo>
                      <a:pt x="20" y="35"/>
                    </a:lnTo>
                    <a:close/>
                    <a:moveTo>
                      <a:pt x="20" y="42"/>
                    </a:moveTo>
                    <a:lnTo>
                      <a:pt x="20" y="45"/>
                    </a:lnTo>
                    <a:lnTo>
                      <a:pt x="0" y="45"/>
                    </a:lnTo>
                    <a:lnTo>
                      <a:pt x="0" y="42"/>
                    </a:lnTo>
                    <a:lnTo>
                      <a:pt x="20" y="42"/>
                    </a:lnTo>
                    <a:close/>
                    <a:moveTo>
                      <a:pt x="20" y="45"/>
                    </a:moveTo>
                    <a:lnTo>
                      <a:pt x="20" y="48"/>
                    </a:lnTo>
                    <a:lnTo>
                      <a:pt x="0" y="48"/>
                    </a:lnTo>
                    <a:lnTo>
                      <a:pt x="0" y="45"/>
                    </a:lnTo>
                    <a:lnTo>
                      <a:pt x="20" y="45"/>
                    </a:lnTo>
                    <a:close/>
                    <a:moveTo>
                      <a:pt x="20" y="48"/>
                    </a:moveTo>
                    <a:lnTo>
                      <a:pt x="20" y="54"/>
                    </a:lnTo>
                    <a:lnTo>
                      <a:pt x="0" y="54"/>
                    </a:lnTo>
                    <a:lnTo>
                      <a:pt x="0" y="48"/>
                    </a:lnTo>
                    <a:lnTo>
                      <a:pt x="20" y="48"/>
                    </a:lnTo>
                    <a:close/>
                    <a:moveTo>
                      <a:pt x="3" y="61"/>
                    </a:moveTo>
                    <a:lnTo>
                      <a:pt x="0" y="59"/>
                    </a:lnTo>
                    <a:lnTo>
                      <a:pt x="0" y="54"/>
                    </a:lnTo>
                    <a:lnTo>
                      <a:pt x="10" y="54"/>
                    </a:lnTo>
                    <a:lnTo>
                      <a:pt x="3" y="61"/>
                    </a:lnTo>
                    <a:close/>
                    <a:moveTo>
                      <a:pt x="16" y="48"/>
                    </a:moveTo>
                    <a:lnTo>
                      <a:pt x="20" y="51"/>
                    </a:lnTo>
                    <a:lnTo>
                      <a:pt x="7" y="64"/>
                    </a:lnTo>
                    <a:lnTo>
                      <a:pt x="3" y="61"/>
                    </a:lnTo>
                    <a:lnTo>
                      <a:pt x="16" y="48"/>
                    </a:lnTo>
                    <a:close/>
                    <a:moveTo>
                      <a:pt x="20" y="51"/>
                    </a:moveTo>
                    <a:lnTo>
                      <a:pt x="23" y="53"/>
                    </a:lnTo>
                    <a:lnTo>
                      <a:pt x="23" y="58"/>
                    </a:lnTo>
                    <a:lnTo>
                      <a:pt x="13" y="58"/>
                    </a:lnTo>
                    <a:lnTo>
                      <a:pt x="20" y="51"/>
                    </a:lnTo>
                    <a:close/>
                    <a:moveTo>
                      <a:pt x="23" y="58"/>
                    </a:moveTo>
                    <a:lnTo>
                      <a:pt x="23" y="61"/>
                    </a:lnTo>
                    <a:lnTo>
                      <a:pt x="3" y="61"/>
                    </a:lnTo>
                    <a:lnTo>
                      <a:pt x="3" y="58"/>
                    </a:lnTo>
                    <a:lnTo>
                      <a:pt x="23" y="58"/>
                    </a:lnTo>
                    <a:close/>
                    <a:moveTo>
                      <a:pt x="7" y="67"/>
                    </a:moveTo>
                    <a:lnTo>
                      <a:pt x="3" y="64"/>
                    </a:lnTo>
                    <a:lnTo>
                      <a:pt x="3" y="61"/>
                    </a:lnTo>
                    <a:lnTo>
                      <a:pt x="13" y="61"/>
                    </a:lnTo>
                    <a:lnTo>
                      <a:pt x="7" y="67"/>
                    </a:lnTo>
                    <a:close/>
                    <a:moveTo>
                      <a:pt x="20" y="54"/>
                    </a:moveTo>
                    <a:lnTo>
                      <a:pt x="23" y="58"/>
                    </a:lnTo>
                    <a:lnTo>
                      <a:pt x="10" y="71"/>
                    </a:lnTo>
                    <a:lnTo>
                      <a:pt x="7" y="67"/>
                    </a:lnTo>
                    <a:lnTo>
                      <a:pt x="20" y="54"/>
                    </a:lnTo>
                    <a:close/>
                    <a:moveTo>
                      <a:pt x="12" y="73"/>
                    </a:moveTo>
                    <a:lnTo>
                      <a:pt x="11" y="72"/>
                    </a:lnTo>
                    <a:lnTo>
                      <a:pt x="10" y="71"/>
                    </a:lnTo>
                    <a:lnTo>
                      <a:pt x="16" y="64"/>
                    </a:lnTo>
                    <a:lnTo>
                      <a:pt x="12" y="73"/>
                    </a:lnTo>
                    <a:close/>
                    <a:moveTo>
                      <a:pt x="21" y="55"/>
                    </a:moveTo>
                    <a:lnTo>
                      <a:pt x="28" y="59"/>
                    </a:lnTo>
                    <a:lnTo>
                      <a:pt x="19" y="75"/>
                    </a:lnTo>
                    <a:lnTo>
                      <a:pt x="12" y="73"/>
                    </a:lnTo>
                    <a:lnTo>
                      <a:pt x="21" y="55"/>
                    </a:lnTo>
                    <a:close/>
                    <a:moveTo>
                      <a:pt x="23" y="76"/>
                    </a:moveTo>
                    <a:lnTo>
                      <a:pt x="21" y="76"/>
                    </a:lnTo>
                    <a:lnTo>
                      <a:pt x="19" y="75"/>
                    </a:lnTo>
                    <a:lnTo>
                      <a:pt x="23" y="67"/>
                    </a:lnTo>
                    <a:lnTo>
                      <a:pt x="23" y="76"/>
                    </a:lnTo>
                    <a:close/>
                    <a:moveTo>
                      <a:pt x="23" y="58"/>
                    </a:moveTo>
                    <a:lnTo>
                      <a:pt x="26" y="58"/>
                    </a:lnTo>
                    <a:lnTo>
                      <a:pt x="26" y="76"/>
                    </a:lnTo>
                    <a:lnTo>
                      <a:pt x="23" y="76"/>
                    </a:lnTo>
                    <a:lnTo>
                      <a:pt x="23" y="58"/>
                    </a:lnTo>
                    <a:close/>
                    <a:moveTo>
                      <a:pt x="26" y="58"/>
                    </a:moveTo>
                    <a:lnTo>
                      <a:pt x="29" y="58"/>
                    </a:lnTo>
                    <a:lnTo>
                      <a:pt x="29" y="76"/>
                    </a:lnTo>
                    <a:lnTo>
                      <a:pt x="26" y="76"/>
                    </a:lnTo>
                    <a:lnTo>
                      <a:pt x="26" y="58"/>
                    </a:lnTo>
                    <a:close/>
                    <a:moveTo>
                      <a:pt x="29" y="58"/>
                    </a:moveTo>
                    <a:lnTo>
                      <a:pt x="35" y="58"/>
                    </a:lnTo>
                    <a:lnTo>
                      <a:pt x="35" y="76"/>
                    </a:lnTo>
                    <a:lnTo>
                      <a:pt x="29" y="76"/>
                    </a:lnTo>
                    <a:lnTo>
                      <a:pt x="29" y="58"/>
                    </a:lnTo>
                    <a:close/>
                    <a:moveTo>
                      <a:pt x="35" y="58"/>
                    </a:moveTo>
                    <a:lnTo>
                      <a:pt x="39" y="58"/>
                    </a:lnTo>
                    <a:lnTo>
                      <a:pt x="39" y="76"/>
                    </a:lnTo>
                    <a:lnTo>
                      <a:pt x="35" y="76"/>
                    </a:lnTo>
                    <a:lnTo>
                      <a:pt x="35" y="58"/>
                    </a:lnTo>
                    <a:close/>
                    <a:moveTo>
                      <a:pt x="39" y="58"/>
                    </a:moveTo>
                    <a:lnTo>
                      <a:pt x="45" y="58"/>
                    </a:lnTo>
                    <a:lnTo>
                      <a:pt x="45" y="76"/>
                    </a:lnTo>
                    <a:lnTo>
                      <a:pt x="39" y="76"/>
                    </a:lnTo>
                    <a:lnTo>
                      <a:pt x="39" y="58"/>
                    </a:lnTo>
                    <a:close/>
                    <a:moveTo>
                      <a:pt x="50" y="75"/>
                    </a:moveTo>
                    <a:lnTo>
                      <a:pt x="47" y="76"/>
                    </a:lnTo>
                    <a:lnTo>
                      <a:pt x="45" y="76"/>
                    </a:lnTo>
                    <a:lnTo>
                      <a:pt x="45" y="67"/>
                    </a:lnTo>
                    <a:lnTo>
                      <a:pt x="50" y="75"/>
                    </a:lnTo>
                    <a:close/>
                    <a:moveTo>
                      <a:pt x="41" y="59"/>
                    </a:moveTo>
                    <a:lnTo>
                      <a:pt x="47" y="55"/>
                    </a:lnTo>
                    <a:lnTo>
                      <a:pt x="55" y="73"/>
                    </a:lnTo>
                    <a:lnTo>
                      <a:pt x="50" y="75"/>
                    </a:lnTo>
                    <a:lnTo>
                      <a:pt x="41" y="59"/>
                    </a:lnTo>
                    <a:close/>
                    <a:moveTo>
                      <a:pt x="58" y="71"/>
                    </a:moveTo>
                    <a:lnTo>
                      <a:pt x="57" y="72"/>
                    </a:lnTo>
                    <a:lnTo>
                      <a:pt x="55" y="73"/>
                    </a:lnTo>
                    <a:lnTo>
                      <a:pt x="52" y="64"/>
                    </a:lnTo>
                    <a:lnTo>
                      <a:pt x="58" y="71"/>
                    </a:lnTo>
                    <a:close/>
                    <a:moveTo>
                      <a:pt x="45" y="58"/>
                    </a:moveTo>
                    <a:lnTo>
                      <a:pt x="47" y="54"/>
                    </a:lnTo>
                    <a:lnTo>
                      <a:pt x="62" y="67"/>
                    </a:lnTo>
                    <a:lnTo>
                      <a:pt x="58" y="71"/>
                    </a:lnTo>
                    <a:lnTo>
                      <a:pt x="45"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3" name="Freeform 770">
                <a:extLst>
                  <a:ext uri="{FF2B5EF4-FFF2-40B4-BE49-F238E27FC236}">
                    <a16:creationId xmlns:a16="http://schemas.microsoft.com/office/drawing/2014/main" id="{13777F85-1D32-4C17-A306-E31B7A810E61}"/>
                  </a:ext>
                </a:extLst>
              </p:cNvPr>
              <p:cNvSpPr>
                <a:spLocks/>
              </p:cNvSpPr>
              <p:nvPr/>
            </p:nvSpPr>
            <p:spPr bwMode="auto">
              <a:xfrm>
                <a:off x="3018" y="2312"/>
                <a:ext cx="16" cy="14"/>
              </a:xfrm>
              <a:custGeom>
                <a:avLst/>
                <a:gdLst>
                  <a:gd name="T0" fmla="*/ 3 w 63"/>
                  <a:gd name="T1" fmla="*/ 3 h 58"/>
                  <a:gd name="T2" fmla="*/ 3 w 63"/>
                  <a:gd name="T3" fmla="*/ 3 h 58"/>
                  <a:gd name="T4" fmla="*/ 4 w 63"/>
                  <a:gd name="T5" fmla="*/ 3 h 58"/>
                  <a:gd name="T6" fmla="*/ 4 w 63"/>
                  <a:gd name="T7" fmla="*/ 2 h 58"/>
                  <a:gd name="T8" fmla="*/ 4 w 63"/>
                  <a:gd name="T9" fmla="*/ 2 h 58"/>
                  <a:gd name="T10" fmla="*/ 4 w 63"/>
                  <a:gd name="T11" fmla="*/ 2 h 58"/>
                  <a:gd name="T12" fmla="*/ 4 w 63"/>
                  <a:gd name="T13" fmla="*/ 1 h 58"/>
                  <a:gd name="T14" fmla="*/ 4 w 63"/>
                  <a:gd name="T15" fmla="*/ 1 h 58"/>
                  <a:gd name="T16" fmla="*/ 4 w 63"/>
                  <a:gd name="T17" fmla="*/ 1 h 58"/>
                  <a:gd name="T18" fmla="*/ 4 w 63"/>
                  <a:gd name="T19" fmla="*/ 1 h 58"/>
                  <a:gd name="T20" fmla="*/ 4 w 63"/>
                  <a:gd name="T21" fmla="*/ 0 h 58"/>
                  <a:gd name="T22" fmla="*/ 4 w 63"/>
                  <a:gd name="T23" fmla="*/ 0 h 58"/>
                  <a:gd name="T24" fmla="*/ 4 w 63"/>
                  <a:gd name="T25" fmla="*/ 0 h 58"/>
                  <a:gd name="T26" fmla="*/ 4 w 63"/>
                  <a:gd name="T27" fmla="*/ 0 h 58"/>
                  <a:gd name="T28" fmla="*/ 3 w 63"/>
                  <a:gd name="T29" fmla="*/ 0 h 58"/>
                  <a:gd name="T30" fmla="*/ 3 w 63"/>
                  <a:gd name="T31" fmla="*/ 0 h 58"/>
                  <a:gd name="T32" fmla="*/ 3 w 63"/>
                  <a:gd name="T33" fmla="*/ 0 h 58"/>
                  <a:gd name="T34" fmla="*/ 2 w 63"/>
                  <a:gd name="T35" fmla="*/ 0 h 58"/>
                  <a:gd name="T36" fmla="*/ 2 w 63"/>
                  <a:gd name="T37" fmla="*/ 0 h 58"/>
                  <a:gd name="T38" fmla="*/ 2 w 63"/>
                  <a:gd name="T39" fmla="*/ 0 h 58"/>
                  <a:gd name="T40" fmla="*/ 1 w 63"/>
                  <a:gd name="T41" fmla="*/ 0 h 58"/>
                  <a:gd name="T42" fmla="*/ 1 w 63"/>
                  <a:gd name="T43" fmla="*/ 0 h 58"/>
                  <a:gd name="T44" fmla="*/ 1 w 63"/>
                  <a:gd name="T45" fmla="*/ 1 h 58"/>
                  <a:gd name="T46" fmla="*/ 1 w 63"/>
                  <a:gd name="T47" fmla="*/ 1 h 58"/>
                  <a:gd name="T48" fmla="*/ 0 w 63"/>
                  <a:gd name="T49" fmla="*/ 1 h 58"/>
                  <a:gd name="T50" fmla="*/ 0 w 63"/>
                  <a:gd name="T51" fmla="*/ 1 h 58"/>
                  <a:gd name="T52" fmla="*/ 0 w 63"/>
                  <a:gd name="T53" fmla="*/ 2 h 58"/>
                  <a:gd name="T54" fmla="*/ 0 w 63"/>
                  <a:gd name="T55" fmla="*/ 2 h 58"/>
                  <a:gd name="T56" fmla="*/ 0 w 63"/>
                  <a:gd name="T57" fmla="*/ 2 h 58"/>
                  <a:gd name="T58" fmla="*/ 0 w 63"/>
                  <a:gd name="T59" fmla="*/ 2 h 58"/>
                  <a:gd name="T60" fmla="*/ 0 w 63"/>
                  <a:gd name="T61" fmla="*/ 3 h 58"/>
                  <a:gd name="T62" fmla="*/ 0 w 63"/>
                  <a:gd name="T63" fmla="*/ 3 h 58"/>
                  <a:gd name="T64" fmla="*/ 1 w 63"/>
                  <a:gd name="T65" fmla="*/ 3 h 58"/>
                  <a:gd name="T66" fmla="*/ 1 w 63"/>
                  <a:gd name="T67" fmla="*/ 3 h 58"/>
                  <a:gd name="T68" fmla="*/ 1 w 63"/>
                  <a:gd name="T69" fmla="*/ 3 h 58"/>
                  <a:gd name="T70" fmla="*/ 1 w 63"/>
                  <a:gd name="T71" fmla="*/ 3 h 58"/>
                  <a:gd name="T72" fmla="*/ 2 w 63"/>
                  <a:gd name="T73" fmla="*/ 3 h 58"/>
                  <a:gd name="T74" fmla="*/ 2 w 63"/>
                  <a:gd name="T75" fmla="*/ 3 h 58"/>
                  <a:gd name="T76" fmla="*/ 2 w 63"/>
                  <a:gd name="T77" fmla="*/ 3 h 58"/>
                  <a:gd name="T78" fmla="*/ 3 w 63"/>
                  <a:gd name="T79" fmla="*/ 3 h 58"/>
                  <a:gd name="T80" fmla="*/ 3 w 63"/>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8"/>
                  <a:gd name="T125" fmla="*/ 63 w 63"/>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8">
                    <a:moveTo>
                      <a:pt x="44" y="51"/>
                    </a:moveTo>
                    <a:lnTo>
                      <a:pt x="51" y="48"/>
                    </a:lnTo>
                    <a:lnTo>
                      <a:pt x="54" y="46"/>
                    </a:lnTo>
                    <a:lnTo>
                      <a:pt x="56" y="39"/>
                    </a:lnTo>
                    <a:lnTo>
                      <a:pt x="60" y="36"/>
                    </a:lnTo>
                    <a:lnTo>
                      <a:pt x="63" y="32"/>
                    </a:lnTo>
                    <a:lnTo>
                      <a:pt x="63" y="26"/>
                    </a:lnTo>
                    <a:lnTo>
                      <a:pt x="63" y="23"/>
                    </a:lnTo>
                    <a:lnTo>
                      <a:pt x="63" y="20"/>
                    </a:lnTo>
                    <a:lnTo>
                      <a:pt x="63" y="14"/>
                    </a:lnTo>
                    <a:lnTo>
                      <a:pt x="63" y="10"/>
                    </a:lnTo>
                    <a:lnTo>
                      <a:pt x="60" y="7"/>
                    </a:lnTo>
                    <a:lnTo>
                      <a:pt x="56" y="4"/>
                    </a:lnTo>
                    <a:lnTo>
                      <a:pt x="54" y="0"/>
                    </a:lnTo>
                    <a:lnTo>
                      <a:pt x="48" y="0"/>
                    </a:lnTo>
                    <a:lnTo>
                      <a:pt x="44" y="0"/>
                    </a:lnTo>
                    <a:lnTo>
                      <a:pt x="38" y="0"/>
                    </a:lnTo>
                    <a:lnTo>
                      <a:pt x="34" y="0"/>
                    </a:lnTo>
                    <a:lnTo>
                      <a:pt x="28" y="0"/>
                    </a:lnTo>
                    <a:lnTo>
                      <a:pt x="22" y="4"/>
                    </a:lnTo>
                    <a:lnTo>
                      <a:pt x="19" y="4"/>
                    </a:lnTo>
                    <a:lnTo>
                      <a:pt x="12" y="7"/>
                    </a:lnTo>
                    <a:lnTo>
                      <a:pt x="9" y="14"/>
                    </a:lnTo>
                    <a:lnTo>
                      <a:pt x="6" y="17"/>
                    </a:lnTo>
                    <a:lnTo>
                      <a:pt x="2" y="20"/>
                    </a:lnTo>
                    <a:lnTo>
                      <a:pt x="0" y="23"/>
                    </a:lnTo>
                    <a:lnTo>
                      <a:pt x="0" y="29"/>
                    </a:lnTo>
                    <a:lnTo>
                      <a:pt x="0" y="32"/>
                    </a:lnTo>
                    <a:lnTo>
                      <a:pt x="0" y="39"/>
                    </a:lnTo>
                    <a:lnTo>
                      <a:pt x="0" y="42"/>
                    </a:lnTo>
                    <a:lnTo>
                      <a:pt x="0" y="46"/>
                    </a:lnTo>
                    <a:lnTo>
                      <a:pt x="2" y="48"/>
                    </a:lnTo>
                    <a:lnTo>
                      <a:pt x="6" y="51"/>
                    </a:lnTo>
                    <a:lnTo>
                      <a:pt x="9" y="55"/>
                    </a:lnTo>
                    <a:lnTo>
                      <a:pt x="16" y="55"/>
                    </a:lnTo>
                    <a:lnTo>
                      <a:pt x="19" y="58"/>
                    </a:lnTo>
                    <a:lnTo>
                      <a:pt x="25" y="58"/>
                    </a:lnTo>
                    <a:lnTo>
                      <a:pt x="28" y="55"/>
                    </a:lnTo>
                    <a:lnTo>
                      <a:pt x="34" y="55"/>
                    </a:lnTo>
                    <a:lnTo>
                      <a:pt x="38" y="55"/>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4" name="Freeform 771">
                <a:extLst>
                  <a:ext uri="{FF2B5EF4-FFF2-40B4-BE49-F238E27FC236}">
                    <a16:creationId xmlns:a16="http://schemas.microsoft.com/office/drawing/2014/main" id="{B93D91D2-2CB0-44A0-A526-CC29BE0A426E}"/>
                  </a:ext>
                </a:extLst>
              </p:cNvPr>
              <p:cNvSpPr>
                <a:spLocks noEditPoints="1"/>
              </p:cNvSpPr>
              <p:nvPr/>
            </p:nvSpPr>
            <p:spPr bwMode="auto">
              <a:xfrm>
                <a:off x="3015" y="2310"/>
                <a:ext cx="21" cy="19"/>
              </a:xfrm>
              <a:custGeom>
                <a:avLst/>
                <a:gdLst>
                  <a:gd name="T0" fmla="*/ 4 w 86"/>
                  <a:gd name="T1" fmla="*/ 4 h 76"/>
                  <a:gd name="T2" fmla="*/ 3 w 86"/>
                  <a:gd name="T3" fmla="*/ 3 h 76"/>
                  <a:gd name="T4" fmla="*/ 4 w 86"/>
                  <a:gd name="T5" fmla="*/ 4 h 76"/>
                  <a:gd name="T6" fmla="*/ 4 w 86"/>
                  <a:gd name="T7" fmla="*/ 4 h 76"/>
                  <a:gd name="T8" fmla="*/ 4 w 86"/>
                  <a:gd name="T9" fmla="*/ 3 h 76"/>
                  <a:gd name="T10" fmla="*/ 4 w 86"/>
                  <a:gd name="T11" fmla="*/ 2 h 76"/>
                  <a:gd name="T12" fmla="*/ 4 w 86"/>
                  <a:gd name="T13" fmla="*/ 2 h 76"/>
                  <a:gd name="T14" fmla="*/ 5 w 86"/>
                  <a:gd name="T15" fmla="*/ 3 h 76"/>
                  <a:gd name="T16" fmla="*/ 5 w 86"/>
                  <a:gd name="T17" fmla="*/ 3 h 76"/>
                  <a:gd name="T18" fmla="*/ 4 w 86"/>
                  <a:gd name="T19" fmla="*/ 2 h 76"/>
                  <a:gd name="T20" fmla="*/ 4 w 86"/>
                  <a:gd name="T21" fmla="*/ 2 h 76"/>
                  <a:gd name="T22" fmla="*/ 4 w 86"/>
                  <a:gd name="T23" fmla="*/ 1 h 76"/>
                  <a:gd name="T24" fmla="*/ 5 w 86"/>
                  <a:gd name="T25" fmla="*/ 1 h 76"/>
                  <a:gd name="T26" fmla="*/ 5 w 86"/>
                  <a:gd name="T27" fmla="*/ 1 h 76"/>
                  <a:gd name="T28" fmla="*/ 4 w 86"/>
                  <a:gd name="T29" fmla="*/ 2 h 76"/>
                  <a:gd name="T30" fmla="*/ 4 w 86"/>
                  <a:gd name="T31" fmla="*/ 1 h 76"/>
                  <a:gd name="T32" fmla="*/ 4 w 86"/>
                  <a:gd name="T33" fmla="*/ 0 h 76"/>
                  <a:gd name="T34" fmla="*/ 4 w 86"/>
                  <a:gd name="T35" fmla="*/ 0 h 76"/>
                  <a:gd name="T36" fmla="*/ 4 w 86"/>
                  <a:gd name="T37" fmla="*/ 0 h 76"/>
                  <a:gd name="T38" fmla="*/ 3 w 86"/>
                  <a:gd name="T39" fmla="*/ 1 h 76"/>
                  <a:gd name="T40" fmla="*/ 3 w 86"/>
                  <a:gd name="T41" fmla="*/ 1 h 76"/>
                  <a:gd name="T42" fmla="*/ 2 w 86"/>
                  <a:gd name="T43" fmla="*/ 0 h 76"/>
                  <a:gd name="T44" fmla="*/ 2 w 86"/>
                  <a:gd name="T45" fmla="*/ 0 h 76"/>
                  <a:gd name="T46" fmla="*/ 2 w 86"/>
                  <a:gd name="T47" fmla="*/ 1 h 76"/>
                  <a:gd name="T48" fmla="*/ 2 w 86"/>
                  <a:gd name="T49" fmla="*/ 2 h 76"/>
                  <a:gd name="T50" fmla="*/ 2 w 86"/>
                  <a:gd name="T51" fmla="*/ 1 h 76"/>
                  <a:gd name="T52" fmla="*/ 1 w 86"/>
                  <a:gd name="T53" fmla="*/ 1 h 76"/>
                  <a:gd name="T54" fmla="*/ 1 w 86"/>
                  <a:gd name="T55" fmla="*/ 1 h 76"/>
                  <a:gd name="T56" fmla="*/ 1 w 86"/>
                  <a:gd name="T57" fmla="*/ 2 h 76"/>
                  <a:gd name="T58" fmla="*/ 2 w 86"/>
                  <a:gd name="T59" fmla="*/ 2 h 76"/>
                  <a:gd name="T60" fmla="*/ 1 w 86"/>
                  <a:gd name="T61" fmla="*/ 2 h 76"/>
                  <a:gd name="T62" fmla="*/ 0 w 86"/>
                  <a:gd name="T63" fmla="*/ 2 h 76"/>
                  <a:gd name="T64" fmla="*/ 0 w 86"/>
                  <a:gd name="T65" fmla="*/ 2 h 76"/>
                  <a:gd name="T66" fmla="*/ 1 w 86"/>
                  <a:gd name="T67" fmla="*/ 2 h 76"/>
                  <a:gd name="T68" fmla="*/ 1 w 86"/>
                  <a:gd name="T69" fmla="*/ 2 h 76"/>
                  <a:gd name="T70" fmla="*/ 1 w 86"/>
                  <a:gd name="T71" fmla="*/ 3 h 76"/>
                  <a:gd name="T72" fmla="*/ 1 w 86"/>
                  <a:gd name="T73" fmla="*/ 3 h 76"/>
                  <a:gd name="T74" fmla="*/ 0 w 86"/>
                  <a:gd name="T75" fmla="*/ 4 h 76"/>
                  <a:gd name="T76" fmla="*/ 1 w 86"/>
                  <a:gd name="T77" fmla="*/ 4 h 76"/>
                  <a:gd name="T78" fmla="*/ 1 w 86"/>
                  <a:gd name="T79" fmla="*/ 3 h 76"/>
                  <a:gd name="T80" fmla="*/ 1 w 86"/>
                  <a:gd name="T81" fmla="*/ 3 h 76"/>
                  <a:gd name="T82" fmla="*/ 2 w 86"/>
                  <a:gd name="T83" fmla="*/ 4 h 76"/>
                  <a:gd name="T84" fmla="*/ 1 w 86"/>
                  <a:gd name="T85" fmla="*/ 4 h 76"/>
                  <a:gd name="T86" fmla="*/ 1 w 86"/>
                  <a:gd name="T87" fmla="*/ 4 h 76"/>
                  <a:gd name="T88" fmla="*/ 1 w 86"/>
                  <a:gd name="T89" fmla="*/ 4 h 76"/>
                  <a:gd name="T90" fmla="*/ 2 w 86"/>
                  <a:gd name="T91" fmla="*/ 4 h 76"/>
                  <a:gd name="T92" fmla="*/ 2 w 86"/>
                  <a:gd name="T93" fmla="*/ 5 h 76"/>
                  <a:gd name="T94" fmla="*/ 2 w 86"/>
                  <a:gd name="T95" fmla="*/ 5 h 76"/>
                  <a:gd name="T96" fmla="*/ 2 w 86"/>
                  <a:gd name="T97" fmla="*/ 4 h 76"/>
                  <a:gd name="T98" fmla="*/ 2 w 86"/>
                  <a:gd name="T99" fmla="*/ 4 h 76"/>
                  <a:gd name="T100" fmla="*/ 2 w 86"/>
                  <a:gd name="T101" fmla="*/ 4 h 76"/>
                  <a:gd name="T102" fmla="*/ 3 w 86"/>
                  <a:gd name="T103" fmla="*/ 4 h 76"/>
                  <a:gd name="T104" fmla="*/ 3 w 86"/>
                  <a:gd name="T105" fmla="*/ 5 h 76"/>
                  <a:gd name="T106" fmla="*/ 3 w 86"/>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
                  <a:gd name="T163" fmla="*/ 0 h 76"/>
                  <a:gd name="T164" fmla="*/ 86 w 86"/>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 h="76">
                    <a:moveTo>
                      <a:pt x="53" y="51"/>
                    </a:moveTo>
                    <a:lnTo>
                      <a:pt x="59" y="48"/>
                    </a:lnTo>
                    <a:lnTo>
                      <a:pt x="67" y="65"/>
                    </a:lnTo>
                    <a:lnTo>
                      <a:pt x="62" y="68"/>
                    </a:lnTo>
                    <a:lnTo>
                      <a:pt x="53" y="51"/>
                    </a:lnTo>
                    <a:close/>
                    <a:moveTo>
                      <a:pt x="70" y="64"/>
                    </a:moveTo>
                    <a:lnTo>
                      <a:pt x="69" y="65"/>
                    </a:lnTo>
                    <a:lnTo>
                      <a:pt x="67" y="65"/>
                    </a:lnTo>
                    <a:lnTo>
                      <a:pt x="64" y="56"/>
                    </a:lnTo>
                    <a:lnTo>
                      <a:pt x="70" y="64"/>
                    </a:lnTo>
                    <a:close/>
                    <a:moveTo>
                      <a:pt x="57" y="49"/>
                    </a:moveTo>
                    <a:lnTo>
                      <a:pt x="59" y="46"/>
                    </a:lnTo>
                    <a:lnTo>
                      <a:pt x="74" y="60"/>
                    </a:lnTo>
                    <a:lnTo>
                      <a:pt x="70" y="64"/>
                    </a:lnTo>
                    <a:lnTo>
                      <a:pt x="57" y="49"/>
                    </a:lnTo>
                    <a:close/>
                    <a:moveTo>
                      <a:pt x="75" y="57"/>
                    </a:moveTo>
                    <a:lnTo>
                      <a:pt x="75" y="59"/>
                    </a:lnTo>
                    <a:lnTo>
                      <a:pt x="74" y="60"/>
                    </a:lnTo>
                    <a:lnTo>
                      <a:pt x="67" y="54"/>
                    </a:lnTo>
                    <a:lnTo>
                      <a:pt x="75" y="57"/>
                    </a:lnTo>
                    <a:close/>
                    <a:moveTo>
                      <a:pt x="58" y="49"/>
                    </a:moveTo>
                    <a:lnTo>
                      <a:pt x="62" y="43"/>
                    </a:lnTo>
                    <a:lnTo>
                      <a:pt x="78" y="51"/>
                    </a:lnTo>
                    <a:lnTo>
                      <a:pt x="75" y="57"/>
                    </a:lnTo>
                    <a:lnTo>
                      <a:pt x="58" y="49"/>
                    </a:lnTo>
                    <a:close/>
                    <a:moveTo>
                      <a:pt x="62" y="43"/>
                    </a:moveTo>
                    <a:lnTo>
                      <a:pt x="62" y="42"/>
                    </a:lnTo>
                    <a:lnTo>
                      <a:pt x="63" y="40"/>
                    </a:lnTo>
                    <a:lnTo>
                      <a:pt x="69" y="47"/>
                    </a:lnTo>
                    <a:lnTo>
                      <a:pt x="62" y="43"/>
                    </a:lnTo>
                    <a:close/>
                    <a:moveTo>
                      <a:pt x="63" y="40"/>
                    </a:moveTo>
                    <a:lnTo>
                      <a:pt x="66" y="37"/>
                    </a:lnTo>
                    <a:lnTo>
                      <a:pt x="79" y="50"/>
                    </a:lnTo>
                    <a:lnTo>
                      <a:pt x="77" y="54"/>
                    </a:lnTo>
                    <a:lnTo>
                      <a:pt x="63" y="40"/>
                    </a:lnTo>
                    <a:close/>
                    <a:moveTo>
                      <a:pt x="66" y="37"/>
                    </a:moveTo>
                    <a:lnTo>
                      <a:pt x="66" y="37"/>
                    </a:lnTo>
                    <a:lnTo>
                      <a:pt x="73" y="44"/>
                    </a:lnTo>
                    <a:lnTo>
                      <a:pt x="66" y="37"/>
                    </a:lnTo>
                    <a:close/>
                    <a:moveTo>
                      <a:pt x="66" y="37"/>
                    </a:moveTo>
                    <a:lnTo>
                      <a:pt x="69" y="34"/>
                    </a:lnTo>
                    <a:lnTo>
                      <a:pt x="83" y="47"/>
                    </a:lnTo>
                    <a:lnTo>
                      <a:pt x="79" y="50"/>
                    </a:lnTo>
                    <a:lnTo>
                      <a:pt x="66" y="37"/>
                    </a:lnTo>
                    <a:close/>
                    <a:moveTo>
                      <a:pt x="86" y="40"/>
                    </a:moveTo>
                    <a:lnTo>
                      <a:pt x="86" y="45"/>
                    </a:lnTo>
                    <a:lnTo>
                      <a:pt x="83" y="47"/>
                    </a:lnTo>
                    <a:lnTo>
                      <a:pt x="76" y="40"/>
                    </a:lnTo>
                    <a:lnTo>
                      <a:pt x="86" y="40"/>
                    </a:lnTo>
                    <a:close/>
                    <a:moveTo>
                      <a:pt x="67" y="40"/>
                    </a:moveTo>
                    <a:lnTo>
                      <a:pt x="67" y="34"/>
                    </a:lnTo>
                    <a:lnTo>
                      <a:pt x="86" y="34"/>
                    </a:lnTo>
                    <a:lnTo>
                      <a:pt x="86" y="40"/>
                    </a:lnTo>
                    <a:lnTo>
                      <a:pt x="67" y="40"/>
                    </a:lnTo>
                    <a:close/>
                    <a:moveTo>
                      <a:pt x="67" y="34"/>
                    </a:moveTo>
                    <a:lnTo>
                      <a:pt x="67" y="31"/>
                    </a:lnTo>
                    <a:lnTo>
                      <a:pt x="86" y="31"/>
                    </a:lnTo>
                    <a:lnTo>
                      <a:pt x="86" y="34"/>
                    </a:lnTo>
                    <a:lnTo>
                      <a:pt x="67" y="34"/>
                    </a:lnTo>
                    <a:close/>
                    <a:moveTo>
                      <a:pt x="67" y="31"/>
                    </a:moveTo>
                    <a:lnTo>
                      <a:pt x="67" y="28"/>
                    </a:lnTo>
                    <a:lnTo>
                      <a:pt x="86" y="28"/>
                    </a:lnTo>
                    <a:lnTo>
                      <a:pt x="86" y="31"/>
                    </a:lnTo>
                    <a:lnTo>
                      <a:pt x="67" y="31"/>
                    </a:lnTo>
                    <a:close/>
                    <a:moveTo>
                      <a:pt x="67" y="28"/>
                    </a:moveTo>
                    <a:lnTo>
                      <a:pt x="67" y="22"/>
                    </a:lnTo>
                    <a:lnTo>
                      <a:pt x="86" y="22"/>
                    </a:lnTo>
                    <a:lnTo>
                      <a:pt x="86" y="28"/>
                    </a:lnTo>
                    <a:lnTo>
                      <a:pt x="67" y="28"/>
                    </a:lnTo>
                    <a:close/>
                    <a:moveTo>
                      <a:pt x="67" y="22"/>
                    </a:moveTo>
                    <a:lnTo>
                      <a:pt x="67" y="18"/>
                    </a:lnTo>
                    <a:lnTo>
                      <a:pt x="86" y="18"/>
                    </a:lnTo>
                    <a:lnTo>
                      <a:pt x="86" y="22"/>
                    </a:lnTo>
                    <a:lnTo>
                      <a:pt x="67" y="22"/>
                    </a:lnTo>
                    <a:close/>
                    <a:moveTo>
                      <a:pt x="83" y="12"/>
                    </a:moveTo>
                    <a:lnTo>
                      <a:pt x="86" y="14"/>
                    </a:lnTo>
                    <a:lnTo>
                      <a:pt x="86" y="18"/>
                    </a:lnTo>
                    <a:lnTo>
                      <a:pt x="76" y="18"/>
                    </a:lnTo>
                    <a:lnTo>
                      <a:pt x="83" y="12"/>
                    </a:lnTo>
                    <a:close/>
                    <a:moveTo>
                      <a:pt x="69" y="25"/>
                    </a:moveTo>
                    <a:lnTo>
                      <a:pt x="66" y="22"/>
                    </a:lnTo>
                    <a:lnTo>
                      <a:pt x="79" y="8"/>
                    </a:lnTo>
                    <a:lnTo>
                      <a:pt x="83" y="12"/>
                    </a:lnTo>
                    <a:lnTo>
                      <a:pt x="69" y="25"/>
                    </a:lnTo>
                    <a:close/>
                    <a:moveTo>
                      <a:pt x="66" y="22"/>
                    </a:moveTo>
                    <a:lnTo>
                      <a:pt x="63" y="18"/>
                    </a:lnTo>
                    <a:lnTo>
                      <a:pt x="77" y="5"/>
                    </a:lnTo>
                    <a:lnTo>
                      <a:pt x="79" y="8"/>
                    </a:lnTo>
                    <a:lnTo>
                      <a:pt x="66" y="22"/>
                    </a:lnTo>
                    <a:close/>
                    <a:moveTo>
                      <a:pt x="63" y="18"/>
                    </a:moveTo>
                    <a:lnTo>
                      <a:pt x="73" y="28"/>
                    </a:lnTo>
                    <a:lnTo>
                      <a:pt x="63" y="18"/>
                    </a:lnTo>
                    <a:lnTo>
                      <a:pt x="69" y="12"/>
                    </a:lnTo>
                    <a:lnTo>
                      <a:pt x="63" y="18"/>
                    </a:lnTo>
                    <a:close/>
                    <a:moveTo>
                      <a:pt x="63" y="18"/>
                    </a:moveTo>
                    <a:lnTo>
                      <a:pt x="59" y="15"/>
                    </a:lnTo>
                    <a:lnTo>
                      <a:pt x="74" y="2"/>
                    </a:lnTo>
                    <a:lnTo>
                      <a:pt x="77" y="5"/>
                    </a:lnTo>
                    <a:lnTo>
                      <a:pt x="63" y="18"/>
                    </a:lnTo>
                    <a:close/>
                    <a:moveTo>
                      <a:pt x="67" y="0"/>
                    </a:moveTo>
                    <a:lnTo>
                      <a:pt x="70" y="0"/>
                    </a:lnTo>
                    <a:lnTo>
                      <a:pt x="74" y="2"/>
                    </a:lnTo>
                    <a:lnTo>
                      <a:pt x="67" y="8"/>
                    </a:lnTo>
                    <a:lnTo>
                      <a:pt x="67" y="0"/>
                    </a:lnTo>
                    <a:close/>
                    <a:moveTo>
                      <a:pt x="67" y="18"/>
                    </a:moveTo>
                    <a:lnTo>
                      <a:pt x="61" y="18"/>
                    </a:lnTo>
                    <a:lnTo>
                      <a:pt x="61" y="0"/>
                    </a:lnTo>
                    <a:lnTo>
                      <a:pt x="67" y="0"/>
                    </a:lnTo>
                    <a:lnTo>
                      <a:pt x="67" y="18"/>
                    </a:lnTo>
                    <a:close/>
                    <a:moveTo>
                      <a:pt x="61" y="18"/>
                    </a:moveTo>
                    <a:lnTo>
                      <a:pt x="57" y="18"/>
                    </a:lnTo>
                    <a:lnTo>
                      <a:pt x="57" y="0"/>
                    </a:lnTo>
                    <a:lnTo>
                      <a:pt x="61" y="0"/>
                    </a:lnTo>
                    <a:lnTo>
                      <a:pt x="61" y="18"/>
                    </a:lnTo>
                    <a:close/>
                    <a:moveTo>
                      <a:pt x="57" y="18"/>
                    </a:moveTo>
                    <a:lnTo>
                      <a:pt x="51" y="18"/>
                    </a:lnTo>
                    <a:lnTo>
                      <a:pt x="51" y="0"/>
                    </a:lnTo>
                    <a:lnTo>
                      <a:pt x="57" y="0"/>
                    </a:lnTo>
                    <a:lnTo>
                      <a:pt x="57" y="18"/>
                    </a:lnTo>
                    <a:close/>
                    <a:moveTo>
                      <a:pt x="51" y="18"/>
                    </a:moveTo>
                    <a:lnTo>
                      <a:pt x="47" y="18"/>
                    </a:lnTo>
                    <a:lnTo>
                      <a:pt x="47" y="0"/>
                    </a:lnTo>
                    <a:lnTo>
                      <a:pt x="51" y="0"/>
                    </a:lnTo>
                    <a:lnTo>
                      <a:pt x="51" y="18"/>
                    </a:lnTo>
                    <a:close/>
                    <a:moveTo>
                      <a:pt x="47" y="18"/>
                    </a:moveTo>
                    <a:lnTo>
                      <a:pt x="41" y="18"/>
                    </a:lnTo>
                    <a:lnTo>
                      <a:pt x="41" y="0"/>
                    </a:lnTo>
                    <a:lnTo>
                      <a:pt x="47" y="0"/>
                    </a:lnTo>
                    <a:lnTo>
                      <a:pt x="47" y="18"/>
                    </a:lnTo>
                    <a:close/>
                    <a:moveTo>
                      <a:pt x="37" y="0"/>
                    </a:moveTo>
                    <a:lnTo>
                      <a:pt x="38" y="0"/>
                    </a:lnTo>
                    <a:lnTo>
                      <a:pt x="41" y="0"/>
                    </a:lnTo>
                    <a:lnTo>
                      <a:pt x="41" y="8"/>
                    </a:lnTo>
                    <a:lnTo>
                      <a:pt x="37" y="0"/>
                    </a:lnTo>
                    <a:close/>
                    <a:moveTo>
                      <a:pt x="45" y="17"/>
                    </a:moveTo>
                    <a:lnTo>
                      <a:pt x="40" y="21"/>
                    </a:lnTo>
                    <a:lnTo>
                      <a:pt x="31" y="3"/>
                    </a:lnTo>
                    <a:lnTo>
                      <a:pt x="37" y="0"/>
                    </a:lnTo>
                    <a:lnTo>
                      <a:pt x="45" y="17"/>
                    </a:lnTo>
                    <a:close/>
                    <a:moveTo>
                      <a:pt x="40" y="21"/>
                    </a:moveTo>
                    <a:lnTo>
                      <a:pt x="37" y="22"/>
                    </a:lnTo>
                    <a:lnTo>
                      <a:pt x="35" y="22"/>
                    </a:lnTo>
                    <a:lnTo>
                      <a:pt x="35" y="12"/>
                    </a:lnTo>
                    <a:lnTo>
                      <a:pt x="40" y="21"/>
                    </a:lnTo>
                    <a:close/>
                    <a:moveTo>
                      <a:pt x="35" y="22"/>
                    </a:moveTo>
                    <a:lnTo>
                      <a:pt x="32" y="22"/>
                    </a:lnTo>
                    <a:lnTo>
                      <a:pt x="32" y="2"/>
                    </a:lnTo>
                    <a:lnTo>
                      <a:pt x="35" y="2"/>
                    </a:lnTo>
                    <a:lnTo>
                      <a:pt x="35" y="22"/>
                    </a:lnTo>
                    <a:close/>
                    <a:moveTo>
                      <a:pt x="27" y="3"/>
                    </a:moveTo>
                    <a:lnTo>
                      <a:pt x="30" y="2"/>
                    </a:lnTo>
                    <a:lnTo>
                      <a:pt x="32" y="2"/>
                    </a:lnTo>
                    <a:lnTo>
                      <a:pt x="32" y="12"/>
                    </a:lnTo>
                    <a:lnTo>
                      <a:pt x="27" y="3"/>
                    </a:lnTo>
                    <a:close/>
                    <a:moveTo>
                      <a:pt x="36" y="21"/>
                    </a:moveTo>
                    <a:lnTo>
                      <a:pt x="30" y="24"/>
                    </a:lnTo>
                    <a:lnTo>
                      <a:pt x="21" y="6"/>
                    </a:lnTo>
                    <a:lnTo>
                      <a:pt x="27" y="3"/>
                    </a:lnTo>
                    <a:lnTo>
                      <a:pt x="36" y="21"/>
                    </a:lnTo>
                    <a:close/>
                    <a:moveTo>
                      <a:pt x="16" y="11"/>
                    </a:moveTo>
                    <a:lnTo>
                      <a:pt x="19" y="8"/>
                    </a:lnTo>
                    <a:lnTo>
                      <a:pt x="21" y="6"/>
                    </a:lnTo>
                    <a:lnTo>
                      <a:pt x="25" y="15"/>
                    </a:lnTo>
                    <a:lnTo>
                      <a:pt x="16" y="11"/>
                    </a:lnTo>
                    <a:close/>
                    <a:moveTo>
                      <a:pt x="34" y="20"/>
                    </a:moveTo>
                    <a:lnTo>
                      <a:pt x="31" y="26"/>
                    </a:lnTo>
                    <a:lnTo>
                      <a:pt x="13" y="17"/>
                    </a:lnTo>
                    <a:lnTo>
                      <a:pt x="16" y="11"/>
                    </a:lnTo>
                    <a:lnTo>
                      <a:pt x="34" y="20"/>
                    </a:lnTo>
                    <a:close/>
                    <a:moveTo>
                      <a:pt x="31" y="26"/>
                    </a:moveTo>
                    <a:lnTo>
                      <a:pt x="30" y="27"/>
                    </a:lnTo>
                    <a:lnTo>
                      <a:pt x="29" y="28"/>
                    </a:lnTo>
                    <a:lnTo>
                      <a:pt x="22" y="22"/>
                    </a:lnTo>
                    <a:lnTo>
                      <a:pt x="31" y="26"/>
                    </a:lnTo>
                    <a:close/>
                    <a:moveTo>
                      <a:pt x="29" y="28"/>
                    </a:moveTo>
                    <a:lnTo>
                      <a:pt x="25" y="32"/>
                    </a:lnTo>
                    <a:lnTo>
                      <a:pt x="12" y="18"/>
                    </a:lnTo>
                    <a:lnTo>
                      <a:pt x="15" y="15"/>
                    </a:lnTo>
                    <a:lnTo>
                      <a:pt x="29" y="28"/>
                    </a:lnTo>
                    <a:close/>
                    <a:moveTo>
                      <a:pt x="25" y="32"/>
                    </a:moveTo>
                    <a:lnTo>
                      <a:pt x="25" y="32"/>
                    </a:lnTo>
                    <a:lnTo>
                      <a:pt x="19" y="25"/>
                    </a:lnTo>
                    <a:lnTo>
                      <a:pt x="25" y="32"/>
                    </a:lnTo>
                    <a:close/>
                    <a:moveTo>
                      <a:pt x="25" y="32"/>
                    </a:moveTo>
                    <a:lnTo>
                      <a:pt x="22" y="35"/>
                    </a:lnTo>
                    <a:lnTo>
                      <a:pt x="9" y="21"/>
                    </a:lnTo>
                    <a:lnTo>
                      <a:pt x="12" y="18"/>
                    </a:lnTo>
                    <a:lnTo>
                      <a:pt x="25" y="32"/>
                    </a:lnTo>
                    <a:close/>
                    <a:moveTo>
                      <a:pt x="9" y="21"/>
                    </a:moveTo>
                    <a:lnTo>
                      <a:pt x="0" y="31"/>
                    </a:lnTo>
                    <a:lnTo>
                      <a:pt x="9" y="21"/>
                    </a:lnTo>
                    <a:lnTo>
                      <a:pt x="15" y="28"/>
                    </a:lnTo>
                    <a:lnTo>
                      <a:pt x="9" y="21"/>
                    </a:lnTo>
                    <a:close/>
                    <a:moveTo>
                      <a:pt x="22" y="35"/>
                    </a:moveTo>
                    <a:lnTo>
                      <a:pt x="20" y="37"/>
                    </a:lnTo>
                    <a:lnTo>
                      <a:pt x="5" y="24"/>
                    </a:lnTo>
                    <a:lnTo>
                      <a:pt x="9" y="21"/>
                    </a:lnTo>
                    <a:lnTo>
                      <a:pt x="22" y="35"/>
                    </a:lnTo>
                    <a:close/>
                    <a:moveTo>
                      <a:pt x="3" y="31"/>
                    </a:moveTo>
                    <a:lnTo>
                      <a:pt x="3" y="27"/>
                    </a:lnTo>
                    <a:lnTo>
                      <a:pt x="5" y="24"/>
                    </a:lnTo>
                    <a:lnTo>
                      <a:pt x="13" y="31"/>
                    </a:lnTo>
                    <a:lnTo>
                      <a:pt x="3" y="31"/>
                    </a:lnTo>
                    <a:close/>
                    <a:moveTo>
                      <a:pt x="22" y="31"/>
                    </a:moveTo>
                    <a:lnTo>
                      <a:pt x="22" y="37"/>
                    </a:lnTo>
                    <a:lnTo>
                      <a:pt x="3" y="37"/>
                    </a:lnTo>
                    <a:lnTo>
                      <a:pt x="3" y="31"/>
                    </a:lnTo>
                    <a:lnTo>
                      <a:pt x="22" y="31"/>
                    </a:lnTo>
                    <a:close/>
                    <a:moveTo>
                      <a:pt x="22" y="37"/>
                    </a:moveTo>
                    <a:lnTo>
                      <a:pt x="22" y="40"/>
                    </a:lnTo>
                    <a:lnTo>
                      <a:pt x="3" y="40"/>
                    </a:lnTo>
                    <a:lnTo>
                      <a:pt x="3" y="37"/>
                    </a:lnTo>
                    <a:lnTo>
                      <a:pt x="22" y="37"/>
                    </a:lnTo>
                    <a:close/>
                    <a:moveTo>
                      <a:pt x="22" y="40"/>
                    </a:moveTo>
                    <a:lnTo>
                      <a:pt x="22" y="47"/>
                    </a:lnTo>
                    <a:lnTo>
                      <a:pt x="3" y="47"/>
                    </a:lnTo>
                    <a:lnTo>
                      <a:pt x="3" y="40"/>
                    </a:lnTo>
                    <a:lnTo>
                      <a:pt x="22" y="40"/>
                    </a:lnTo>
                    <a:close/>
                    <a:moveTo>
                      <a:pt x="22" y="47"/>
                    </a:moveTo>
                    <a:lnTo>
                      <a:pt x="22" y="50"/>
                    </a:lnTo>
                    <a:lnTo>
                      <a:pt x="3" y="50"/>
                    </a:lnTo>
                    <a:lnTo>
                      <a:pt x="3" y="47"/>
                    </a:lnTo>
                    <a:lnTo>
                      <a:pt x="22" y="47"/>
                    </a:lnTo>
                    <a:close/>
                    <a:moveTo>
                      <a:pt x="22" y="50"/>
                    </a:moveTo>
                    <a:lnTo>
                      <a:pt x="22" y="54"/>
                    </a:lnTo>
                    <a:lnTo>
                      <a:pt x="3" y="54"/>
                    </a:lnTo>
                    <a:lnTo>
                      <a:pt x="3" y="50"/>
                    </a:lnTo>
                    <a:lnTo>
                      <a:pt x="22" y="50"/>
                    </a:lnTo>
                    <a:close/>
                    <a:moveTo>
                      <a:pt x="5" y="60"/>
                    </a:moveTo>
                    <a:lnTo>
                      <a:pt x="3" y="57"/>
                    </a:lnTo>
                    <a:lnTo>
                      <a:pt x="3" y="54"/>
                    </a:lnTo>
                    <a:lnTo>
                      <a:pt x="13" y="54"/>
                    </a:lnTo>
                    <a:lnTo>
                      <a:pt x="5" y="60"/>
                    </a:lnTo>
                    <a:close/>
                    <a:moveTo>
                      <a:pt x="20" y="46"/>
                    </a:moveTo>
                    <a:lnTo>
                      <a:pt x="22" y="49"/>
                    </a:lnTo>
                    <a:lnTo>
                      <a:pt x="9" y="64"/>
                    </a:lnTo>
                    <a:lnTo>
                      <a:pt x="5" y="60"/>
                    </a:lnTo>
                    <a:lnTo>
                      <a:pt x="20" y="46"/>
                    </a:lnTo>
                    <a:close/>
                    <a:moveTo>
                      <a:pt x="9" y="64"/>
                    </a:moveTo>
                    <a:lnTo>
                      <a:pt x="0" y="54"/>
                    </a:lnTo>
                    <a:lnTo>
                      <a:pt x="9" y="64"/>
                    </a:lnTo>
                    <a:lnTo>
                      <a:pt x="15" y="56"/>
                    </a:lnTo>
                    <a:lnTo>
                      <a:pt x="9" y="64"/>
                    </a:lnTo>
                    <a:close/>
                    <a:moveTo>
                      <a:pt x="22" y="49"/>
                    </a:moveTo>
                    <a:lnTo>
                      <a:pt x="25" y="53"/>
                    </a:lnTo>
                    <a:lnTo>
                      <a:pt x="12" y="66"/>
                    </a:lnTo>
                    <a:lnTo>
                      <a:pt x="9" y="64"/>
                    </a:lnTo>
                    <a:lnTo>
                      <a:pt x="22" y="49"/>
                    </a:lnTo>
                    <a:close/>
                    <a:moveTo>
                      <a:pt x="25" y="53"/>
                    </a:moveTo>
                    <a:lnTo>
                      <a:pt x="35" y="63"/>
                    </a:lnTo>
                    <a:lnTo>
                      <a:pt x="25" y="53"/>
                    </a:lnTo>
                    <a:lnTo>
                      <a:pt x="19" y="59"/>
                    </a:lnTo>
                    <a:lnTo>
                      <a:pt x="25" y="53"/>
                    </a:lnTo>
                    <a:close/>
                    <a:moveTo>
                      <a:pt x="25" y="53"/>
                    </a:moveTo>
                    <a:lnTo>
                      <a:pt x="29" y="56"/>
                    </a:lnTo>
                    <a:lnTo>
                      <a:pt x="15" y="69"/>
                    </a:lnTo>
                    <a:lnTo>
                      <a:pt x="12" y="66"/>
                    </a:lnTo>
                    <a:lnTo>
                      <a:pt x="25" y="53"/>
                    </a:lnTo>
                    <a:close/>
                    <a:moveTo>
                      <a:pt x="22" y="72"/>
                    </a:moveTo>
                    <a:lnTo>
                      <a:pt x="19" y="72"/>
                    </a:lnTo>
                    <a:lnTo>
                      <a:pt x="15" y="69"/>
                    </a:lnTo>
                    <a:lnTo>
                      <a:pt x="22" y="63"/>
                    </a:lnTo>
                    <a:lnTo>
                      <a:pt x="22" y="72"/>
                    </a:lnTo>
                    <a:close/>
                    <a:moveTo>
                      <a:pt x="22" y="54"/>
                    </a:moveTo>
                    <a:lnTo>
                      <a:pt x="29" y="54"/>
                    </a:lnTo>
                    <a:lnTo>
                      <a:pt x="29" y="72"/>
                    </a:lnTo>
                    <a:lnTo>
                      <a:pt x="22" y="72"/>
                    </a:lnTo>
                    <a:lnTo>
                      <a:pt x="22" y="54"/>
                    </a:lnTo>
                    <a:close/>
                    <a:moveTo>
                      <a:pt x="29" y="54"/>
                    </a:moveTo>
                    <a:lnTo>
                      <a:pt x="32" y="54"/>
                    </a:lnTo>
                    <a:lnTo>
                      <a:pt x="35" y="56"/>
                    </a:lnTo>
                    <a:lnTo>
                      <a:pt x="29" y="63"/>
                    </a:lnTo>
                    <a:lnTo>
                      <a:pt x="29" y="54"/>
                    </a:lnTo>
                    <a:close/>
                    <a:moveTo>
                      <a:pt x="35" y="56"/>
                    </a:moveTo>
                    <a:lnTo>
                      <a:pt x="38" y="59"/>
                    </a:lnTo>
                    <a:lnTo>
                      <a:pt x="25" y="72"/>
                    </a:lnTo>
                    <a:lnTo>
                      <a:pt x="22" y="69"/>
                    </a:lnTo>
                    <a:lnTo>
                      <a:pt x="35" y="56"/>
                    </a:lnTo>
                    <a:close/>
                    <a:moveTo>
                      <a:pt x="32" y="76"/>
                    </a:moveTo>
                    <a:lnTo>
                      <a:pt x="27" y="76"/>
                    </a:lnTo>
                    <a:lnTo>
                      <a:pt x="25" y="72"/>
                    </a:lnTo>
                    <a:lnTo>
                      <a:pt x="32" y="66"/>
                    </a:lnTo>
                    <a:lnTo>
                      <a:pt x="32" y="76"/>
                    </a:lnTo>
                    <a:close/>
                    <a:moveTo>
                      <a:pt x="32" y="56"/>
                    </a:moveTo>
                    <a:lnTo>
                      <a:pt x="38" y="56"/>
                    </a:lnTo>
                    <a:lnTo>
                      <a:pt x="38" y="76"/>
                    </a:lnTo>
                    <a:lnTo>
                      <a:pt x="32" y="76"/>
                    </a:lnTo>
                    <a:lnTo>
                      <a:pt x="32" y="56"/>
                    </a:lnTo>
                    <a:close/>
                    <a:moveTo>
                      <a:pt x="45" y="72"/>
                    </a:moveTo>
                    <a:lnTo>
                      <a:pt x="42" y="76"/>
                    </a:lnTo>
                    <a:lnTo>
                      <a:pt x="38" y="76"/>
                    </a:lnTo>
                    <a:lnTo>
                      <a:pt x="38" y="66"/>
                    </a:lnTo>
                    <a:lnTo>
                      <a:pt x="45" y="72"/>
                    </a:lnTo>
                    <a:close/>
                    <a:moveTo>
                      <a:pt x="31" y="59"/>
                    </a:moveTo>
                    <a:lnTo>
                      <a:pt x="34" y="56"/>
                    </a:lnTo>
                    <a:lnTo>
                      <a:pt x="48" y="69"/>
                    </a:lnTo>
                    <a:lnTo>
                      <a:pt x="45" y="72"/>
                    </a:lnTo>
                    <a:lnTo>
                      <a:pt x="31" y="59"/>
                    </a:lnTo>
                    <a:close/>
                    <a:moveTo>
                      <a:pt x="34" y="56"/>
                    </a:moveTo>
                    <a:lnTo>
                      <a:pt x="37" y="54"/>
                    </a:lnTo>
                    <a:lnTo>
                      <a:pt x="41" y="54"/>
                    </a:lnTo>
                    <a:lnTo>
                      <a:pt x="41" y="63"/>
                    </a:lnTo>
                    <a:lnTo>
                      <a:pt x="34" y="56"/>
                    </a:lnTo>
                    <a:close/>
                    <a:moveTo>
                      <a:pt x="41" y="54"/>
                    </a:moveTo>
                    <a:lnTo>
                      <a:pt x="47" y="54"/>
                    </a:lnTo>
                    <a:lnTo>
                      <a:pt x="47" y="72"/>
                    </a:lnTo>
                    <a:lnTo>
                      <a:pt x="41" y="72"/>
                    </a:lnTo>
                    <a:lnTo>
                      <a:pt x="41" y="54"/>
                    </a:lnTo>
                    <a:close/>
                    <a:moveTo>
                      <a:pt x="47" y="54"/>
                    </a:moveTo>
                    <a:lnTo>
                      <a:pt x="51" y="54"/>
                    </a:lnTo>
                    <a:lnTo>
                      <a:pt x="51" y="72"/>
                    </a:lnTo>
                    <a:lnTo>
                      <a:pt x="47" y="72"/>
                    </a:lnTo>
                    <a:lnTo>
                      <a:pt x="47" y="54"/>
                    </a:lnTo>
                    <a:close/>
                    <a:moveTo>
                      <a:pt x="55" y="71"/>
                    </a:moveTo>
                    <a:lnTo>
                      <a:pt x="53" y="72"/>
                    </a:lnTo>
                    <a:lnTo>
                      <a:pt x="51" y="72"/>
                    </a:lnTo>
                    <a:lnTo>
                      <a:pt x="51" y="63"/>
                    </a:lnTo>
                    <a:lnTo>
                      <a:pt x="55" y="71"/>
                    </a:lnTo>
                    <a:close/>
                    <a:moveTo>
                      <a:pt x="46" y="54"/>
                    </a:moveTo>
                    <a:lnTo>
                      <a:pt x="53" y="51"/>
                    </a:lnTo>
                    <a:lnTo>
                      <a:pt x="62" y="68"/>
                    </a:lnTo>
                    <a:lnTo>
                      <a:pt x="55" y="71"/>
                    </a:lnTo>
                    <a:lnTo>
                      <a:pt x="46"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5" name="Freeform 772">
                <a:extLst>
                  <a:ext uri="{FF2B5EF4-FFF2-40B4-BE49-F238E27FC236}">
                    <a16:creationId xmlns:a16="http://schemas.microsoft.com/office/drawing/2014/main" id="{61EC7072-3F21-4580-9BB6-50D548628F2F}"/>
                  </a:ext>
                </a:extLst>
              </p:cNvPr>
              <p:cNvSpPr>
                <a:spLocks/>
              </p:cNvSpPr>
              <p:nvPr/>
            </p:nvSpPr>
            <p:spPr bwMode="auto">
              <a:xfrm>
                <a:off x="3067" y="2284"/>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1 w 68"/>
                  <a:gd name="T65" fmla="*/ 3 h 57"/>
                  <a:gd name="T66" fmla="*/ 1 w 68"/>
                  <a:gd name="T67" fmla="*/ 3 h 57"/>
                  <a:gd name="T68" fmla="*/ 1 w 68"/>
                  <a:gd name="T69" fmla="*/ 3 h 57"/>
                  <a:gd name="T70" fmla="*/ 1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6" y="51"/>
                    </a:moveTo>
                    <a:lnTo>
                      <a:pt x="51" y="49"/>
                    </a:lnTo>
                    <a:lnTo>
                      <a:pt x="54" y="45"/>
                    </a:lnTo>
                    <a:lnTo>
                      <a:pt x="58" y="42"/>
                    </a:lnTo>
                    <a:lnTo>
                      <a:pt x="61" y="35"/>
                    </a:lnTo>
                    <a:lnTo>
                      <a:pt x="64" y="32"/>
                    </a:lnTo>
                    <a:lnTo>
                      <a:pt x="64" y="29"/>
                    </a:lnTo>
                    <a:lnTo>
                      <a:pt x="68" y="23"/>
                    </a:lnTo>
                    <a:lnTo>
                      <a:pt x="68" y="20"/>
                    </a:lnTo>
                    <a:lnTo>
                      <a:pt x="64" y="17"/>
                    </a:lnTo>
                    <a:lnTo>
                      <a:pt x="64" y="10"/>
                    </a:lnTo>
                    <a:lnTo>
                      <a:pt x="61" y="7"/>
                    </a:lnTo>
                    <a:lnTo>
                      <a:pt x="58" y="3"/>
                    </a:lnTo>
                    <a:lnTo>
                      <a:pt x="54" y="3"/>
                    </a:lnTo>
                    <a:lnTo>
                      <a:pt x="51" y="0"/>
                    </a:lnTo>
                    <a:lnTo>
                      <a:pt x="46" y="0"/>
                    </a:lnTo>
                    <a:lnTo>
                      <a:pt x="42" y="0"/>
                    </a:lnTo>
                    <a:lnTo>
                      <a:pt x="36" y="0"/>
                    </a:lnTo>
                    <a:lnTo>
                      <a:pt x="29" y="0"/>
                    </a:lnTo>
                    <a:lnTo>
                      <a:pt x="26" y="3"/>
                    </a:lnTo>
                    <a:lnTo>
                      <a:pt x="20" y="7"/>
                    </a:lnTo>
                    <a:lnTo>
                      <a:pt x="17" y="10"/>
                    </a:lnTo>
                    <a:lnTo>
                      <a:pt x="10" y="13"/>
                    </a:lnTo>
                    <a:lnTo>
                      <a:pt x="7" y="17"/>
                    </a:lnTo>
                    <a:lnTo>
                      <a:pt x="4" y="20"/>
                    </a:lnTo>
                    <a:lnTo>
                      <a:pt x="4" y="25"/>
                    </a:lnTo>
                    <a:lnTo>
                      <a:pt x="0" y="29"/>
                    </a:lnTo>
                    <a:lnTo>
                      <a:pt x="0" y="32"/>
                    </a:lnTo>
                    <a:lnTo>
                      <a:pt x="0" y="39"/>
                    </a:lnTo>
                    <a:lnTo>
                      <a:pt x="0" y="42"/>
                    </a:lnTo>
                    <a:lnTo>
                      <a:pt x="4" y="45"/>
                    </a:lnTo>
                    <a:lnTo>
                      <a:pt x="4" y="49"/>
                    </a:lnTo>
                    <a:lnTo>
                      <a:pt x="7" y="51"/>
                    </a:lnTo>
                    <a:lnTo>
                      <a:pt x="14" y="54"/>
                    </a:lnTo>
                    <a:lnTo>
                      <a:pt x="17" y="57"/>
                    </a:lnTo>
                    <a:lnTo>
                      <a:pt x="20" y="57"/>
                    </a:lnTo>
                    <a:lnTo>
                      <a:pt x="26" y="57"/>
                    </a:lnTo>
                    <a:lnTo>
                      <a:pt x="32" y="57"/>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6" name="Freeform 773">
                <a:extLst>
                  <a:ext uri="{FF2B5EF4-FFF2-40B4-BE49-F238E27FC236}">
                    <a16:creationId xmlns:a16="http://schemas.microsoft.com/office/drawing/2014/main" id="{7C7737BA-160D-4618-915A-9DD6D0344184}"/>
                  </a:ext>
                </a:extLst>
              </p:cNvPr>
              <p:cNvSpPr>
                <a:spLocks noEditPoints="1"/>
              </p:cNvSpPr>
              <p:nvPr/>
            </p:nvSpPr>
            <p:spPr bwMode="auto">
              <a:xfrm>
                <a:off x="3065" y="2282"/>
                <a:ext cx="21" cy="19"/>
              </a:xfrm>
              <a:custGeom>
                <a:avLst/>
                <a:gdLst>
                  <a:gd name="T0" fmla="*/ 4 w 84"/>
                  <a:gd name="T1" fmla="*/ 4 h 76"/>
                  <a:gd name="T2" fmla="*/ 4 w 84"/>
                  <a:gd name="T3" fmla="*/ 3 h 76"/>
                  <a:gd name="T4" fmla="*/ 4 w 84"/>
                  <a:gd name="T5" fmla="*/ 4 h 76"/>
                  <a:gd name="T6" fmla="*/ 4 w 84"/>
                  <a:gd name="T7" fmla="*/ 4 h 76"/>
                  <a:gd name="T8" fmla="*/ 5 w 84"/>
                  <a:gd name="T9" fmla="*/ 4 h 76"/>
                  <a:gd name="T10" fmla="*/ 4 w 84"/>
                  <a:gd name="T11" fmla="*/ 3 h 76"/>
                  <a:gd name="T12" fmla="*/ 4 w 84"/>
                  <a:gd name="T13" fmla="*/ 2 h 76"/>
                  <a:gd name="T14" fmla="*/ 5 w 84"/>
                  <a:gd name="T15" fmla="*/ 3 h 76"/>
                  <a:gd name="T16" fmla="*/ 5 w 84"/>
                  <a:gd name="T17" fmla="*/ 3 h 76"/>
                  <a:gd name="T18" fmla="*/ 4 w 84"/>
                  <a:gd name="T19" fmla="*/ 3 h 76"/>
                  <a:gd name="T20" fmla="*/ 5 w 84"/>
                  <a:gd name="T21" fmla="*/ 2 h 76"/>
                  <a:gd name="T22" fmla="*/ 4 w 84"/>
                  <a:gd name="T23" fmla="*/ 2 h 76"/>
                  <a:gd name="T24" fmla="*/ 5 w 84"/>
                  <a:gd name="T25" fmla="*/ 2 h 76"/>
                  <a:gd name="T26" fmla="*/ 5 w 84"/>
                  <a:gd name="T27" fmla="*/ 2 h 76"/>
                  <a:gd name="T28" fmla="*/ 4 w 84"/>
                  <a:gd name="T29" fmla="*/ 2 h 76"/>
                  <a:gd name="T30" fmla="*/ 5 w 84"/>
                  <a:gd name="T31" fmla="*/ 1 h 76"/>
                  <a:gd name="T32" fmla="*/ 4 w 84"/>
                  <a:gd name="T33" fmla="*/ 2 h 76"/>
                  <a:gd name="T34" fmla="*/ 4 w 84"/>
                  <a:gd name="T35" fmla="*/ 2 h 76"/>
                  <a:gd name="T36" fmla="*/ 5 w 84"/>
                  <a:gd name="T37" fmla="*/ 1 h 76"/>
                  <a:gd name="T38" fmla="*/ 4 w 84"/>
                  <a:gd name="T39" fmla="*/ 0 h 76"/>
                  <a:gd name="T40" fmla="*/ 4 w 84"/>
                  <a:gd name="T41" fmla="*/ 2 h 76"/>
                  <a:gd name="T42" fmla="*/ 3 w 84"/>
                  <a:gd name="T43" fmla="*/ 1 h 76"/>
                  <a:gd name="T44" fmla="*/ 4 w 84"/>
                  <a:gd name="T45" fmla="*/ 0 h 76"/>
                  <a:gd name="T46" fmla="*/ 4 w 84"/>
                  <a:gd name="T47" fmla="*/ 0 h 76"/>
                  <a:gd name="T48" fmla="*/ 4 w 84"/>
                  <a:gd name="T49" fmla="*/ 1 h 76"/>
                  <a:gd name="T50" fmla="*/ 3 w 84"/>
                  <a:gd name="T51" fmla="*/ 1 h 76"/>
                  <a:gd name="T52" fmla="*/ 2 w 84"/>
                  <a:gd name="T53" fmla="*/ 0 h 76"/>
                  <a:gd name="T54" fmla="*/ 2 w 84"/>
                  <a:gd name="T55" fmla="*/ 1 h 76"/>
                  <a:gd name="T56" fmla="*/ 2 w 84"/>
                  <a:gd name="T57" fmla="*/ 1 h 76"/>
                  <a:gd name="T58" fmla="*/ 3 w 84"/>
                  <a:gd name="T59" fmla="*/ 1 h 76"/>
                  <a:gd name="T60" fmla="*/ 2 w 84"/>
                  <a:gd name="T61" fmla="*/ 2 h 76"/>
                  <a:gd name="T62" fmla="*/ 2 w 84"/>
                  <a:gd name="T63" fmla="*/ 2 h 76"/>
                  <a:gd name="T64" fmla="*/ 1 w 84"/>
                  <a:gd name="T65" fmla="*/ 1 h 76"/>
                  <a:gd name="T66" fmla="*/ 1 w 84"/>
                  <a:gd name="T67" fmla="*/ 2 h 76"/>
                  <a:gd name="T68" fmla="*/ 2 w 84"/>
                  <a:gd name="T69" fmla="*/ 2 h 76"/>
                  <a:gd name="T70" fmla="*/ 2 w 84"/>
                  <a:gd name="T71" fmla="*/ 2 h 76"/>
                  <a:gd name="T72" fmla="*/ 0 w 84"/>
                  <a:gd name="T73" fmla="*/ 2 h 76"/>
                  <a:gd name="T74" fmla="*/ 0 w 84"/>
                  <a:gd name="T75" fmla="*/ 2 h 76"/>
                  <a:gd name="T76" fmla="*/ 1 w 84"/>
                  <a:gd name="T77" fmla="*/ 2 h 76"/>
                  <a:gd name="T78" fmla="*/ 1 w 84"/>
                  <a:gd name="T79" fmla="*/ 3 h 76"/>
                  <a:gd name="T80" fmla="*/ 1 w 84"/>
                  <a:gd name="T81" fmla="*/ 3 h 76"/>
                  <a:gd name="T82" fmla="*/ 1 w 84"/>
                  <a:gd name="T83" fmla="*/ 3 h 76"/>
                  <a:gd name="T84" fmla="*/ 0 w 84"/>
                  <a:gd name="T85" fmla="*/ 3 h 76"/>
                  <a:gd name="T86" fmla="*/ 1 w 84"/>
                  <a:gd name="T87" fmla="*/ 3 h 76"/>
                  <a:gd name="T88" fmla="*/ 1 w 84"/>
                  <a:gd name="T89" fmla="*/ 3 h 76"/>
                  <a:gd name="T90" fmla="*/ 2 w 84"/>
                  <a:gd name="T91" fmla="*/ 4 h 76"/>
                  <a:gd name="T92" fmla="*/ 0 w 84"/>
                  <a:gd name="T93" fmla="*/ 4 h 76"/>
                  <a:gd name="T94" fmla="*/ 1 w 84"/>
                  <a:gd name="T95" fmla="*/ 4 h 76"/>
                  <a:gd name="T96" fmla="*/ 1 w 84"/>
                  <a:gd name="T97" fmla="*/ 4 h 76"/>
                  <a:gd name="T98" fmla="*/ 1 w 84"/>
                  <a:gd name="T99" fmla="*/ 3 h 76"/>
                  <a:gd name="T100" fmla="*/ 2 w 84"/>
                  <a:gd name="T101" fmla="*/ 4 h 76"/>
                  <a:gd name="T102" fmla="*/ 1 w 84"/>
                  <a:gd name="T103" fmla="*/ 5 h 76"/>
                  <a:gd name="T104" fmla="*/ 2 w 84"/>
                  <a:gd name="T105" fmla="*/ 5 h 76"/>
                  <a:gd name="T106" fmla="*/ 2 w 84"/>
                  <a:gd name="T107" fmla="*/ 5 h 76"/>
                  <a:gd name="T108" fmla="*/ 2 w 84"/>
                  <a:gd name="T109" fmla="*/ 4 h 76"/>
                  <a:gd name="T110" fmla="*/ 2 w 84"/>
                  <a:gd name="T111" fmla="*/ 4 h 76"/>
                  <a:gd name="T112" fmla="*/ 3 w 84"/>
                  <a:gd name="T113" fmla="*/ 4 h 76"/>
                  <a:gd name="T114" fmla="*/ 3 w 84"/>
                  <a:gd name="T115" fmla="*/ 5 h 76"/>
                  <a:gd name="T116" fmla="*/ 3 w 84"/>
                  <a:gd name="T117" fmla="*/ 4 h 76"/>
                  <a:gd name="T118" fmla="*/ 3 w 84"/>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4"/>
                  <a:gd name="T181" fmla="*/ 0 h 76"/>
                  <a:gd name="T182" fmla="*/ 84 w 84"/>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4" h="76">
                    <a:moveTo>
                      <a:pt x="49" y="52"/>
                    </a:moveTo>
                    <a:lnTo>
                      <a:pt x="56" y="49"/>
                    </a:lnTo>
                    <a:lnTo>
                      <a:pt x="64" y="65"/>
                    </a:lnTo>
                    <a:lnTo>
                      <a:pt x="57" y="69"/>
                    </a:lnTo>
                    <a:lnTo>
                      <a:pt x="49" y="52"/>
                    </a:lnTo>
                    <a:close/>
                    <a:moveTo>
                      <a:pt x="66" y="64"/>
                    </a:moveTo>
                    <a:lnTo>
                      <a:pt x="65" y="65"/>
                    </a:lnTo>
                    <a:lnTo>
                      <a:pt x="64" y="65"/>
                    </a:lnTo>
                    <a:lnTo>
                      <a:pt x="59" y="58"/>
                    </a:lnTo>
                    <a:lnTo>
                      <a:pt x="66" y="64"/>
                    </a:lnTo>
                    <a:close/>
                    <a:moveTo>
                      <a:pt x="52" y="50"/>
                    </a:moveTo>
                    <a:lnTo>
                      <a:pt x="56" y="48"/>
                    </a:lnTo>
                    <a:lnTo>
                      <a:pt x="69" y="61"/>
                    </a:lnTo>
                    <a:lnTo>
                      <a:pt x="66" y="64"/>
                    </a:lnTo>
                    <a:lnTo>
                      <a:pt x="52" y="50"/>
                    </a:lnTo>
                    <a:close/>
                    <a:moveTo>
                      <a:pt x="69" y="61"/>
                    </a:moveTo>
                    <a:lnTo>
                      <a:pt x="79" y="51"/>
                    </a:lnTo>
                    <a:lnTo>
                      <a:pt x="69" y="61"/>
                    </a:lnTo>
                    <a:lnTo>
                      <a:pt x="62" y="54"/>
                    </a:lnTo>
                    <a:lnTo>
                      <a:pt x="69" y="61"/>
                    </a:lnTo>
                    <a:close/>
                    <a:moveTo>
                      <a:pt x="56" y="48"/>
                    </a:moveTo>
                    <a:lnTo>
                      <a:pt x="59" y="44"/>
                    </a:lnTo>
                    <a:lnTo>
                      <a:pt x="72" y="58"/>
                    </a:lnTo>
                    <a:lnTo>
                      <a:pt x="69" y="61"/>
                    </a:lnTo>
                    <a:lnTo>
                      <a:pt x="56" y="48"/>
                    </a:lnTo>
                    <a:close/>
                    <a:moveTo>
                      <a:pt x="75" y="55"/>
                    </a:moveTo>
                    <a:lnTo>
                      <a:pt x="73" y="57"/>
                    </a:lnTo>
                    <a:lnTo>
                      <a:pt x="72" y="58"/>
                    </a:lnTo>
                    <a:lnTo>
                      <a:pt x="66" y="51"/>
                    </a:lnTo>
                    <a:lnTo>
                      <a:pt x="75" y="55"/>
                    </a:lnTo>
                    <a:close/>
                    <a:moveTo>
                      <a:pt x="57" y="47"/>
                    </a:moveTo>
                    <a:lnTo>
                      <a:pt x="60" y="40"/>
                    </a:lnTo>
                    <a:lnTo>
                      <a:pt x="78" y="49"/>
                    </a:lnTo>
                    <a:lnTo>
                      <a:pt x="75" y="55"/>
                    </a:lnTo>
                    <a:lnTo>
                      <a:pt x="57" y="47"/>
                    </a:lnTo>
                    <a:close/>
                    <a:moveTo>
                      <a:pt x="60" y="40"/>
                    </a:moveTo>
                    <a:lnTo>
                      <a:pt x="61" y="39"/>
                    </a:lnTo>
                    <a:lnTo>
                      <a:pt x="62" y="38"/>
                    </a:lnTo>
                    <a:lnTo>
                      <a:pt x="69" y="44"/>
                    </a:lnTo>
                    <a:lnTo>
                      <a:pt x="60" y="40"/>
                    </a:lnTo>
                    <a:close/>
                    <a:moveTo>
                      <a:pt x="62" y="38"/>
                    </a:moveTo>
                    <a:lnTo>
                      <a:pt x="66" y="34"/>
                    </a:lnTo>
                    <a:lnTo>
                      <a:pt x="79" y="48"/>
                    </a:lnTo>
                    <a:lnTo>
                      <a:pt x="76" y="51"/>
                    </a:lnTo>
                    <a:lnTo>
                      <a:pt x="62" y="38"/>
                    </a:lnTo>
                    <a:close/>
                    <a:moveTo>
                      <a:pt x="82" y="41"/>
                    </a:moveTo>
                    <a:lnTo>
                      <a:pt x="82" y="45"/>
                    </a:lnTo>
                    <a:lnTo>
                      <a:pt x="79" y="48"/>
                    </a:lnTo>
                    <a:lnTo>
                      <a:pt x="72" y="41"/>
                    </a:lnTo>
                    <a:lnTo>
                      <a:pt x="82" y="41"/>
                    </a:lnTo>
                    <a:close/>
                    <a:moveTo>
                      <a:pt x="62" y="41"/>
                    </a:moveTo>
                    <a:lnTo>
                      <a:pt x="62" y="38"/>
                    </a:lnTo>
                    <a:lnTo>
                      <a:pt x="82" y="38"/>
                    </a:lnTo>
                    <a:lnTo>
                      <a:pt x="82" y="41"/>
                    </a:lnTo>
                    <a:lnTo>
                      <a:pt x="62" y="41"/>
                    </a:lnTo>
                    <a:close/>
                    <a:moveTo>
                      <a:pt x="62" y="38"/>
                    </a:moveTo>
                    <a:lnTo>
                      <a:pt x="62" y="36"/>
                    </a:lnTo>
                    <a:lnTo>
                      <a:pt x="64" y="33"/>
                    </a:lnTo>
                    <a:lnTo>
                      <a:pt x="72" y="38"/>
                    </a:lnTo>
                    <a:lnTo>
                      <a:pt x="62" y="38"/>
                    </a:lnTo>
                    <a:close/>
                    <a:moveTo>
                      <a:pt x="64" y="33"/>
                    </a:moveTo>
                    <a:lnTo>
                      <a:pt x="67" y="28"/>
                    </a:lnTo>
                    <a:lnTo>
                      <a:pt x="84" y="36"/>
                    </a:lnTo>
                    <a:lnTo>
                      <a:pt x="81" y="42"/>
                    </a:lnTo>
                    <a:lnTo>
                      <a:pt x="64" y="33"/>
                    </a:lnTo>
                    <a:close/>
                    <a:moveTo>
                      <a:pt x="84" y="32"/>
                    </a:moveTo>
                    <a:lnTo>
                      <a:pt x="84" y="34"/>
                    </a:lnTo>
                    <a:lnTo>
                      <a:pt x="84" y="36"/>
                    </a:lnTo>
                    <a:lnTo>
                      <a:pt x="76" y="32"/>
                    </a:lnTo>
                    <a:lnTo>
                      <a:pt x="84" y="32"/>
                    </a:lnTo>
                    <a:close/>
                    <a:moveTo>
                      <a:pt x="66" y="32"/>
                    </a:moveTo>
                    <a:lnTo>
                      <a:pt x="66" y="29"/>
                    </a:lnTo>
                    <a:lnTo>
                      <a:pt x="84" y="29"/>
                    </a:lnTo>
                    <a:lnTo>
                      <a:pt x="84" y="32"/>
                    </a:lnTo>
                    <a:lnTo>
                      <a:pt x="66" y="32"/>
                    </a:lnTo>
                    <a:close/>
                    <a:moveTo>
                      <a:pt x="82" y="22"/>
                    </a:moveTo>
                    <a:lnTo>
                      <a:pt x="84" y="25"/>
                    </a:lnTo>
                    <a:lnTo>
                      <a:pt x="84" y="29"/>
                    </a:lnTo>
                    <a:lnTo>
                      <a:pt x="76" y="29"/>
                    </a:lnTo>
                    <a:lnTo>
                      <a:pt x="82" y="22"/>
                    </a:lnTo>
                    <a:close/>
                    <a:moveTo>
                      <a:pt x="69" y="36"/>
                    </a:moveTo>
                    <a:lnTo>
                      <a:pt x="66" y="32"/>
                    </a:lnTo>
                    <a:lnTo>
                      <a:pt x="79" y="19"/>
                    </a:lnTo>
                    <a:lnTo>
                      <a:pt x="82" y="22"/>
                    </a:lnTo>
                    <a:lnTo>
                      <a:pt x="69" y="36"/>
                    </a:lnTo>
                    <a:close/>
                    <a:moveTo>
                      <a:pt x="66" y="32"/>
                    </a:moveTo>
                    <a:lnTo>
                      <a:pt x="62" y="29"/>
                    </a:lnTo>
                    <a:lnTo>
                      <a:pt x="62" y="26"/>
                    </a:lnTo>
                    <a:lnTo>
                      <a:pt x="72" y="26"/>
                    </a:lnTo>
                    <a:lnTo>
                      <a:pt x="66" y="32"/>
                    </a:lnTo>
                    <a:close/>
                    <a:moveTo>
                      <a:pt x="62" y="26"/>
                    </a:moveTo>
                    <a:lnTo>
                      <a:pt x="62" y="19"/>
                    </a:lnTo>
                    <a:lnTo>
                      <a:pt x="82" y="19"/>
                    </a:lnTo>
                    <a:lnTo>
                      <a:pt x="82" y="26"/>
                    </a:lnTo>
                    <a:lnTo>
                      <a:pt x="62" y="26"/>
                    </a:lnTo>
                    <a:close/>
                    <a:moveTo>
                      <a:pt x="79" y="12"/>
                    </a:moveTo>
                    <a:lnTo>
                      <a:pt x="82" y="15"/>
                    </a:lnTo>
                    <a:lnTo>
                      <a:pt x="82" y="19"/>
                    </a:lnTo>
                    <a:lnTo>
                      <a:pt x="72" y="19"/>
                    </a:lnTo>
                    <a:lnTo>
                      <a:pt x="79" y="12"/>
                    </a:lnTo>
                    <a:close/>
                    <a:moveTo>
                      <a:pt x="66" y="26"/>
                    </a:moveTo>
                    <a:lnTo>
                      <a:pt x="62" y="22"/>
                    </a:lnTo>
                    <a:lnTo>
                      <a:pt x="76" y="9"/>
                    </a:lnTo>
                    <a:lnTo>
                      <a:pt x="79" y="12"/>
                    </a:lnTo>
                    <a:lnTo>
                      <a:pt x="66" y="26"/>
                    </a:lnTo>
                    <a:close/>
                    <a:moveTo>
                      <a:pt x="62" y="22"/>
                    </a:moveTo>
                    <a:lnTo>
                      <a:pt x="72" y="32"/>
                    </a:lnTo>
                    <a:lnTo>
                      <a:pt x="62" y="22"/>
                    </a:lnTo>
                    <a:lnTo>
                      <a:pt x="69" y="16"/>
                    </a:lnTo>
                    <a:lnTo>
                      <a:pt x="62" y="22"/>
                    </a:lnTo>
                    <a:close/>
                    <a:moveTo>
                      <a:pt x="62" y="22"/>
                    </a:moveTo>
                    <a:lnTo>
                      <a:pt x="59" y="19"/>
                    </a:lnTo>
                    <a:lnTo>
                      <a:pt x="72" y="6"/>
                    </a:lnTo>
                    <a:lnTo>
                      <a:pt x="76" y="9"/>
                    </a:lnTo>
                    <a:lnTo>
                      <a:pt x="62" y="22"/>
                    </a:lnTo>
                    <a:close/>
                    <a:moveTo>
                      <a:pt x="66" y="4"/>
                    </a:moveTo>
                    <a:lnTo>
                      <a:pt x="70" y="4"/>
                    </a:lnTo>
                    <a:lnTo>
                      <a:pt x="72" y="6"/>
                    </a:lnTo>
                    <a:lnTo>
                      <a:pt x="66" y="12"/>
                    </a:lnTo>
                    <a:lnTo>
                      <a:pt x="66" y="4"/>
                    </a:lnTo>
                    <a:close/>
                    <a:moveTo>
                      <a:pt x="66" y="22"/>
                    </a:moveTo>
                    <a:lnTo>
                      <a:pt x="62" y="22"/>
                    </a:lnTo>
                    <a:lnTo>
                      <a:pt x="62" y="4"/>
                    </a:lnTo>
                    <a:lnTo>
                      <a:pt x="66" y="4"/>
                    </a:lnTo>
                    <a:lnTo>
                      <a:pt x="66" y="22"/>
                    </a:lnTo>
                    <a:close/>
                    <a:moveTo>
                      <a:pt x="62" y="22"/>
                    </a:moveTo>
                    <a:lnTo>
                      <a:pt x="59" y="22"/>
                    </a:lnTo>
                    <a:lnTo>
                      <a:pt x="56" y="19"/>
                    </a:lnTo>
                    <a:lnTo>
                      <a:pt x="62" y="12"/>
                    </a:lnTo>
                    <a:lnTo>
                      <a:pt x="62" y="22"/>
                    </a:lnTo>
                    <a:close/>
                    <a:moveTo>
                      <a:pt x="56" y="19"/>
                    </a:moveTo>
                    <a:lnTo>
                      <a:pt x="52" y="16"/>
                    </a:lnTo>
                    <a:lnTo>
                      <a:pt x="66" y="2"/>
                    </a:lnTo>
                    <a:lnTo>
                      <a:pt x="69" y="6"/>
                    </a:lnTo>
                    <a:lnTo>
                      <a:pt x="56" y="19"/>
                    </a:lnTo>
                    <a:close/>
                    <a:moveTo>
                      <a:pt x="59" y="0"/>
                    </a:moveTo>
                    <a:lnTo>
                      <a:pt x="64" y="0"/>
                    </a:lnTo>
                    <a:lnTo>
                      <a:pt x="66" y="2"/>
                    </a:lnTo>
                    <a:lnTo>
                      <a:pt x="59" y="9"/>
                    </a:lnTo>
                    <a:lnTo>
                      <a:pt x="59" y="0"/>
                    </a:lnTo>
                    <a:close/>
                    <a:moveTo>
                      <a:pt x="59" y="19"/>
                    </a:moveTo>
                    <a:lnTo>
                      <a:pt x="54" y="19"/>
                    </a:lnTo>
                    <a:lnTo>
                      <a:pt x="54" y="0"/>
                    </a:lnTo>
                    <a:lnTo>
                      <a:pt x="59" y="0"/>
                    </a:lnTo>
                    <a:lnTo>
                      <a:pt x="59" y="19"/>
                    </a:lnTo>
                    <a:close/>
                    <a:moveTo>
                      <a:pt x="54" y="19"/>
                    </a:moveTo>
                    <a:lnTo>
                      <a:pt x="50" y="19"/>
                    </a:lnTo>
                    <a:lnTo>
                      <a:pt x="50" y="0"/>
                    </a:lnTo>
                    <a:lnTo>
                      <a:pt x="54" y="0"/>
                    </a:lnTo>
                    <a:lnTo>
                      <a:pt x="54" y="19"/>
                    </a:lnTo>
                    <a:close/>
                    <a:moveTo>
                      <a:pt x="50" y="19"/>
                    </a:moveTo>
                    <a:lnTo>
                      <a:pt x="44" y="19"/>
                    </a:lnTo>
                    <a:lnTo>
                      <a:pt x="44" y="0"/>
                    </a:lnTo>
                    <a:lnTo>
                      <a:pt x="50" y="0"/>
                    </a:lnTo>
                    <a:lnTo>
                      <a:pt x="50" y="19"/>
                    </a:lnTo>
                    <a:close/>
                    <a:moveTo>
                      <a:pt x="44" y="19"/>
                    </a:moveTo>
                    <a:lnTo>
                      <a:pt x="37" y="19"/>
                    </a:lnTo>
                    <a:lnTo>
                      <a:pt x="37" y="0"/>
                    </a:lnTo>
                    <a:lnTo>
                      <a:pt x="44" y="0"/>
                    </a:lnTo>
                    <a:lnTo>
                      <a:pt x="44" y="19"/>
                    </a:lnTo>
                    <a:close/>
                    <a:moveTo>
                      <a:pt x="30" y="2"/>
                    </a:moveTo>
                    <a:lnTo>
                      <a:pt x="34" y="0"/>
                    </a:lnTo>
                    <a:lnTo>
                      <a:pt x="37" y="0"/>
                    </a:lnTo>
                    <a:lnTo>
                      <a:pt x="37" y="9"/>
                    </a:lnTo>
                    <a:lnTo>
                      <a:pt x="30" y="2"/>
                    </a:lnTo>
                    <a:close/>
                    <a:moveTo>
                      <a:pt x="44" y="16"/>
                    </a:moveTo>
                    <a:lnTo>
                      <a:pt x="40" y="19"/>
                    </a:lnTo>
                    <a:lnTo>
                      <a:pt x="27" y="6"/>
                    </a:lnTo>
                    <a:lnTo>
                      <a:pt x="30" y="2"/>
                    </a:lnTo>
                    <a:lnTo>
                      <a:pt x="44" y="16"/>
                    </a:lnTo>
                    <a:close/>
                    <a:moveTo>
                      <a:pt x="40" y="19"/>
                    </a:moveTo>
                    <a:lnTo>
                      <a:pt x="39" y="20"/>
                    </a:lnTo>
                    <a:lnTo>
                      <a:pt x="38" y="21"/>
                    </a:lnTo>
                    <a:lnTo>
                      <a:pt x="34" y="12"/>
                    </a:lnTo>
                    <a:lnTo>
                      <a:pt x="40" y="19"/>
                    </a:lnTo>
                    <a:close/>
                    <a:moveTo>
                      <a:pt x="38" y="21"/>
                    </a:moveTo>
                    <a:lnTo>
                      <a:pt x="32" y="25"/>
                    </a:lnTo>
                    <a:lnTo>
                      <a:pt x="24" y="7"/>
                    </a:lnTo>
                    <a:lnTo>
                      <a:pt x="29" y="4"/>
                    </a:lnTo>
                    <a:lnTo>
                      <a:pt x="38" y="21"/>
                    </a:lnTo>
                    <a:close/>
                    <a:moveTo>
                      <a:pt x="21" y="9"/>
                    </a:moveTo>
                    <a:lnTo>
                      <a:pt x="22" y="8"/>
                    </a:lnTo>
                    <a:lnTo>
                      <a:pt x="24" y="7"/>
                    </a:lnTo>
                    <a:lnTo>
                      <a:pt x="28" y="16"/>
                    </a:lnTo>
                    <a:lnTo>
                      <a:pt x="21" y="9"/>
                    </a:lnTo>
                    <a:close/>
                    <a:moveTo>
                      <a:pt x="35" y="22"/>
                    </a:moveTo>
                    <a:lnTo>
                      <a:pt x="32" y="26"/>
                    </a:lnTo>
                    <a:lnTo>
                      <a:pt x="18" y="12"/>
                    </a:lnTo>
                    <a:lnTo>
                      <a:pt x="21" y="9"/>
                    </a:lnTo>
                    <a:lnTo>
                      <a:pt x="35" y="22"/>
                    </a:lnTo>
                    <a:close/>
                    <a:moveTo>
                      <a:pt x="32" y="26"/>
                    </a:moveTo>
                    <a:lnTo>
                      <a:pt x="30" y="27"/>
                    </a:lnTo>
                    <a:lnTo>
                      <a:pt x="28" y="28"/>
                    </a:lnTo>
                    <a:lnTo>
                      <a:pt x="25" y="19"/>
                    </a:lnTo>
                    <a:lnTo>
                      <a:pt x="32" y="26"/>
                    </a:lnTo>
                    <a:close/>
                    <a:moveTo>
                      <a:pt x="28" y="28"/>
                    </a:moveTo>
                    <a:lnTo>
                      <a:pt x="23" y="31"/>
                    </a:lnTo>
                    <a:lnTo>
                      <a:pt x="14" y="14"/>
                    </a:lnTo>
                    <a:lnTo>
                      <a:pt x="21" y="10"/>
                    </a:lnTo>
                    <a:lnTo>
                      <a:pt x="28" y="28"/>
                    </a:lnTo>
                    <a:close/>
                    <a:moveTo>
                      <a:pt x="12" y="16"/>
                    </a:moveTo>
                    <a:lnTo>
                      <a:pt x="13" y="15"/>
                    </a:lnTo>
                    <a:lnTo>
                      <a:pt x="14" y="14"/>
                    </a:lnTo>
                    <a:lnTo>
                      <a:pt x="18" y="22"/>
                    </a:lnTo>
                    <a:lnTo>
                      <a:pt x="12" y="16"/>
                    </a:lnTo>
                    <a:close/>
                    <a:moveTo>
                      <a:pt x="25" y="29"/>
                    </a:moveTo>
                    <a:lnTo>
                      <a:pt x="22" y="32"/>
                    </a:lnTo>
                    <a:lnTo>
                      <a:pt x="8" y="19"/>
                    </a:lnTo>
                    <a:lnTo>
                      <a:pt x="12" y="16"/>
                    </a:lnTo>
                    <a:lnTo>
                      <a:pt x="25" y="29"/>
                    </a:lnTo>
                    <a:close/>
                    <a:moveTo>
                      <a:pt x="22" y="32"/>
                    </a:moveTo>
                    <a:lnTo>
                      <a:pt x="32" y="22"/>
                    </a:lnTo>
                    <a:lnTo>
                      <a:pt x="22" y="32"/>
                    </a:lnTo>
                    <a:lnTo>
                      <a:pt x="15" y="26"/>
                    </a:lnTo>
                    <a:lnTo>
                      <a:pt x="22" y="32"/>
                    </a:lnTo>
                    <a:close/>
                    <a:moveTo>
                      <a:pt x="22" y="32"/>
                    </a:moveTo>
                    <a:lnTo>
                      <a:pt x="18" y="36"/>
                    </a:lnTo>
                    <a:lnTo>
                      <a:pt x="5" y="22"/>
                    </a:lnTo>
                    <a:lnTo>
                      <a:pt x="8" y="19"/>
                    </a:lnTo>
                    <a:lnTo>
                      <a:pt x="22" y="32"/>
                    </a:lnTo>
                    <a:close/>
                    <a:moveTo>
                      <a:pt x="2" y="29"/>
                    </a:moveTo>
                    <a:lnTo>
                      <a:pt x="2" y="25"/>
                    </a:lnTo>
                    <a:lnTo>
                      <a:pt x="5" y="22"/>
                    </a:lnTo>
                    <a:lnTo>
                      <a:pt x="12" y="29"/>
                    </a:lnTo>
                    <a:lnTo>
                      <a:pt x="2" y="29"/>
                    </a:lnTo>
                    <a:close/>
                    <a:moveTo>
                      <a:pt x="22" y="29"/>
                    </a:moveTo>
                    <a:lnTo>
                      <a:pt x="22" y="34"/>
                    </a:lnTo>
                    <a:lnTo>
                      <a:pt x="2" y="34"/>
                    </a:lnTo>
                    <a:lnTo>
                      <a:pt x="2" y="29"/>
                    </a:lnTo>
                    <a:lnTo>
                      <a:pt x="22" y="29"/>
                    </a:lnTo>
                    <a:close/>
                    <a:moveTo>
                      <a:pt x="22" y="34"/>
                    </a:moveTo>
                    <a:lnTo>
                      <a:pt x="22" y="39"/>
                    </a:lnTo>
                    <a:lnTo>
                      <a:pt x="18" y="41"/>
                    </a:lnTo>
                    <a:lnTo>
                      <a:pt x="12" y="34"/>
                    </a:lnTo>
                    <a:lnTo>
                      <a:pt x="22" y="34"/>
                    </a:lnTo>
                    <a:close/>
                    <a:moveTo>
                      <a:pt x="18" y="41"/>
                    </a:moveTo>
                    <a:lnTo>
                      <a:pt x="15" y="44"/>
                    </a:lnTo>
                    <a:lnTo>
                      <a:pt x="2" y="31"/>
                    </a:lnTo>
                    <a:lnTo>
                      <a:pt x="5" y="28"/>
                    </a:lnTo>
                    <a:lnTo>
                      <a:pt x="18" y="41"/>
                    </a:lnTo>
                    <a:close/>
                    <a:moveTo>
                      <a:pt x="0" y="38"/>
                    </a:moveTo>
                    <a:lnTo>
                      <a:pt x="0" y="34"/>
                    </a:lnTo>
                    <a:lnTo>
                      <a:pt x="2" y="31"/>
                    </a:lnTo>
                    <a:lnTo>
                      <a:pt x="8" y="38"/>
                    </a:lnTo>
                    <a:lnTo>
                      <a:pt x="0" y="38"/>
                    </a:lnTo>
                    <a:close/>
                    <a:moveTo>
                      <a:pt x="18" y="38"/>
                    </a:moveTo>
                    <a:lnTo>
                      <a:pt x="18" y="41"/>
                    </a:lnTo>
                    <a:lnTo>
                      <a:pt x="0" y="41"/>
                    </a:lnTo>
                    <a:lnTo>
                      <a:pt x="0" y="38"/>
                    </a:lnTo>
                    <a:lnTo>
                      <a:pt x="18" y="38"/>
                    </a:lnTo>
                    <a:close/>
                    <a:moveTo>
                      <a:pt x="18" y="41"/>
                    </a:moveTo>
                    <a:lnTo>
                      <a:pt x="18" y="48"/>
                    </a:lnTo>
                    <a:lnTo>
                      <a:pt x="0" y="48"/>
                    </a:lnTo>
                    <a:lnTo>
                      <a:pt x="0" y="41"/>
                    </a:lnTo>
                    <a:lnTo>
                      <a:pt x="18" y="41"/>
                    </a:lnTo>
                    <a:close/>
                    <a:moveTo>
                      <a:pt x="18" y="48"/>
                    </a:moveTo>
                    <a:lnTo>
                      <a:pt x="18" y="51"/>
                    </a:lnTo>
                    <a:lnTo>
                      <a:pt x="0" y="51"/>
                    </a:lnTo>
                    <a:lnTo>
                      <a:pt x="0" y="48"/>
                    </a:lnTo>
                    <a:lnTo>
                      <a:pt x="18" y="48"/>
                    </a:lnTo>
                    <a:close/>
                    <a:moveTo>
                      <a:pt x="2" y="58"/>
                    </a:moveTo>
                    <a:lnTo>
                      <a:pt x="0" y="54"/>
                    </a:lnTo>
                    <a:lnTo>
                      <a:pt x="0" y="51"/>
                    </a:lnTo>
                    <a:lnTo>
                      <a:pt x="8" y="51"/>
                    </a:lnTo>
                    <a:lnTo>
                      <a:pt x="2" y="58"/>
                    </a:lnTo>
                    <a:close/>
                    <a:moveTo>
                      <a:pt x="15" y="44"/>
                    </a:moveTo>
                    <a:lnTo>
                      <a:pt x="18" y="48"/>
                    </a:lnTo>
                    <a:lnTo>
                      <a:pt x="5" y="61"/>
                    </a:lnTo>
                    <a:lnTo>
                      <a:pt x="2" y="58"/>
                    </a:lnTo>
                    <a:lnTo>
                      <a:pt x="15" y="44"/>
                    </a:lnTo>
                    <a:close/>
                    <a:moveTo>
                      <a:pt x="18" y="48"/>
                    </a:moveTo>
                    <a:lnTo>
                      <a:pt x="22" y="50"/>
                    </a:lnTo>
                    <a:lnTo>
                      <a:pt x="22" y="54"/>
                    </a:lnTo>
                    <a:lnTo>
                      <a:pt x="12" y="54"/>
                    </a:lnTo>
                    <a:lnTo>
                      <a:pt x="18" y="48"/>
                    </a:lnTo>
                    <a:close/>
                    <a:moveTo>
                      <a:pt x="22" y="54"/>
                    </a:moveTo>
                    <a:lnTo>
                      <a:pt x="22" y="58"/>
                    </a:lnTo>
                    <a:lnTo>
                      <a:pt x="2" y="58"/>
                    </a:lnTo>
                    <a:lnTo>
                      <a:pt x="2" y="54"/>
                    </a:lnTo>
                    <a:lnTo>
                      <a:pt x="22" y="54"/>
                    </a:lnTo>
                    <a:close/>
                    <a:moveTo>
                      <a:pt x="5" y="64"/>
                    </a:moveTo>
                    <a:lnTo>
                      <a:pt x="2" y="61"/>
                    </a:lnTo>
                    <a:lnTo>
                      <a:pt x="2" y="58"/>
                    </a:lnTo>
                    <a:lnTo>
                      <a:pt x="12" y="58"/>
                    </a:lnTo>
                    <a:lnTo>
                      <a:pt x="5" y="64"/>
                    </a:lnTo>
                    <a:close/>
                    <a:moveTo>
                      <a:pt x="18" y="50"/>
                    </a:moveTo>
                    <a:lnTo>
                      <a:pt x="22" y="53"/>
                    </a:lnTo>
                    <a:lnTo>
                      <a:pt x="8" y="68"/>
                    </a:lnTo>
                    <a:lnTo>
                      <a:pt x="5" y="64"/>
                    </a:lnTo>
                    <a:lnTo>
                      <a:pt x="18" y="50"/>
                    </a:lnTo>
                    <a:close/>
                    <a:moveTo>
                      <a:pt x="11" y="69"/>
                    </a:moveTo>
                    <a:lnTo>
                      <a:pt x="9" y="69"/>
                    </a:lnTo>
                    <a:lnTo>
                      <a:pt x="8" y="68"/>
                    </a:lnTo>
                    <a:lnTo>
                      <a:pt x="15" y="60"/>
                    </a:lnTo>
                    <a:lnTo>
                      <a:pt x="11" y="69"/>
                    </a:lnTo>
                    <a:close/>
                    <a:moveTo>
                      <a:pt x="19" y="52"/>
                    </a:moveTo>
                    <a:lnTo>
                      <a:pt x="26" y="55"/>
                    </a:lnTo>
                    <a:lnTo>
                      <a:pt x="17" y="72"/>
                    </a:lnTo>
                    <a:lnTo>
                      <a:pt x="11" y="69"/>
                    </a:lnTo>
                    <a:lnTo>
                      <a:pt x="19" y="52"/>
                    </a:lnTo>
                    <a:close/>
                    <a:moveTo>
                      <a:pt x="26" y="55"/>
                    </a:moveTo>
                    <a:lnTo>
                      <a:pt x="27" y="55"/>
                    </a:lnTo>
                    <a:lnTo>
                      <a:pt x="28" y="57"/>
                    </a:lnTo>
                    <a:lnTo>
                      <a:pt x="22" y="63"/>
                    </a:lnTo>
                    <a:lnTo>
                      <a:pt x="26" y="55"/>
                    </a:lnTo>
                    <a:close/>
                    <a:moveTo>
                      <a:pt x="28" y="57"/>
                    </a:moveTo>
                    <a:lnTo>
                      <a:pt x="32" y="60"/>
                    </a:lnTo>
                    <a:lnTo>
                      <a:pt x="18" y="73"/>
                    </a:lnTo>
                    <a:lnTo>
                      <a:pt x="15" y="70"/>
                    </a:lnTo>
                    <a:lnTo>
                      <a:pt x="28" y="57"/>
                    </a:lnTo>
                    <a:close/>
                    <a:moveTo>
                      <a:pt x="25" y="76"/>
                    </a:moveTo>
                    <a:lnTo>
                      <a:pt x="21" y="76"/>
                    </a:lnTo>
                    <a:lnTo>
                      <a:pt x="18" y="73"/>
                    </a:lnTo>
                    <a:lnTo>
                      <a:pt x="25" y="66"/>
                    </a:lnTo>
                    <a:lnTo>
                      <a:pt x="25" y="76"/>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40" y="58"/>
                    </a:lnTo>
                    <a:lnTo>
                      <a:pt x="40" y="76"/>
                    </a:lnTo>
                    <a:lnTo>
                      <a:pt x="34" y="76"/>
                    </a:lnTo>
                    <a:lnTo>
                      <a:pt x="34" y="58"/>
                    </a:lnTo>
                    <a:close/>
                    <a:moveTo>
                      <a:pt x="47" y="73"/>
                    </a:moveTo>
                    <a:lnTo>
                      <a:pt x="45" y="76"/>
                    </a:lnTo>
                    <a:lnTo>
                      <a:pt x="40" y="76"/>
                    </a:lnTo>
                    <a:lnTo>
                      <a:pt x="40" y="66"/>
                    </a:lnTo>
                    <a:lnTo>
                      <a:pt x="47" y="73"/>
                    </a:lnTo>
                    <a:close/>
                    <a:moveTo>
                      <a:pt x="34" y="60"/>
                    </a:moveTo>
                    <a:lnTo>
                      <a:pt x="37" y="57"/>
                    </a:lnTo>
                    <a:lnTo>
                      <a:pt x="50" y="70"/>
                    </a:lnTo>
                    <a:lnTo>
                      <a:pt x="47" y="73"/>
                    </a:lnTo>
                    <a:lnTo>
                      <a:pt x="34" y="60"/>
                    </a:lnTo>
                    <a:close/>
                    <a:moveTo>
                      <a:pt x="37" y="57"/>
                    </a:moveTo>
                    <a:lnTo>
                      <a:pt x="39" y="54"/>
                    </a:lnTo>
                    <a:lnTo>
                      <a:pt x="44" y="54"/>
                    </a:lnTo>
                    <a:lnTo>
                      <a:pt x="44" y="63"/>
                    </a:lnTo>
                    <a:lnTo>
                      <a:pt x="37" y="57"/>
                    </a:lnTo>
                    <a:close/>
                    <a:moveTo>
                      <a:pt x="44" y="54"/>
                    </a:moveTo>
                    <a:lnTo>
                      <a:pt x="50" y="54"/>
                    </a:lnTo>
                    <a:lnTo>
                      <a:pt x="50" y="73"/>
                    </a:lnTo>
                    <a:lnTo>
                      <a:pt x="44" y="73"/>
                    </a:lnTo>
                    <a:lnTo>
                      <a:pt x="44" y="54"/>
                    </a:lnTo>
                    <a:close/>
                    <a:moveTo>
                      <a:pt x="57" y="70"/>
                    </a:moveTo>
                    <a:lnTo>
                      <a:pt x="54" y="73"/>
                    </a:lnTo>
                    <a:lnTo>
                      <a:pt x="50" y="73"/>
                    </a:lnTo>
                    <a:lnTo>
                      <a:pt x="50" y="63"/>
                    </a:lnTo>
                    <a:lnTo>
                      <a:pt x="57" y="70"/>
                    </a:lnTo>
                    <a:close/>
                    <a:moveTo>
                      <a:pt x="44" y="57"/>
                    </a:moveTo>
                    <a:lnTo>
                      <a:pt x="46" y="53"/>
                    </a:lnTo>
                    <a:lnTo>
                      <a:pt x="60" y="68"/>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7" name="Freeform 774">
                <a:extLst>
                  <a:ext uri="{FF2B5EF4-FFF2-40B4-BE49-F238E27FC236}">
                    <a16:creationId xmlns:a16="http://schemas.microsoft.com/office/drawing/2014/main" id="{1C4D45F6-DE3A-4783-BC9F-65920BD8832C}"/>
                  </a:ext>
                </a:extLst>
              </p:cNvPr>
              <p:cNvSpPr>
                <a:spLocks/>
              </p:cNvSpPr>
              <p:nvPr/>
            </p:nvSpPr>
            <p:spPr bwMode="auto">
              <a:xfrm>
                <a:off x="3117" y="2257"/>
                <a:ext cx="16" cy="15"/>
              </a:xfrm>
              <a:custGeom>
                <a:avLst/>
                <a:gdLst>
                  <a:gd name="T0" fmla="*/ 3 w 63"/>
                  <a:gd name="T1" fmla="*/ 3 h 61"/>
                  <a:gd name="T2" fmla="*/ 3 w 63"/>
                  <a:gd name="T3" fmla="*/ 3 h 61"/>
                  <a:gd name="T4" fmla="*/ 4 w 63"/>
                  <a:gd name="T5" fmla="*/ 3 h 61"/>
                  <a:gd name="T6" fmla="*/ 4 w 63"/>
                  <a:gd name="T7" fmla="*/ 2 h 61"/>
                  <a:gd name="T8" fmla="*/ 4 w 63"/>
                  <a:gd name="T9" fmla="*/ 2 h 61"/>
                  <a:gd name="T10" fmla="*/ 4 w 63"/>
                  <a:gd name="T11" fmla="*/ 2 h 61"/>
                  <a:gd name="T12" fmla="*/ 4 w 63"/>
                  <a:gd name="T13" fmla="*/ 2 h 61"/>
                  <a:gd name="T14" fmla="*/ 4 w 63"/>
                  <a:gd name="T15" fmla="*/ 1 h 61"/>
                  <a:gd name="T16" fmla="*/ 4 w 63"/>
                  <a:gd name="T17" fmla="*/ 1 h 61"/>
                  <a:gd name="T18" fmla="*/ 4 w 63"/>
                  <a:gd name="T19" fmla="*/ 1 h 61"/>
                  <a:gd name="T20" fmla="*/ 4 w 63"/>
                  <a:gd name="T21" fmla="*/ 1 h 61"/>
                  <a:gd name="T22" fmla="*/ 4 w 63"/>
                  <a:gd name="T23" fmla="*/ 0 h 61"/>
                  <a:gd name="T24" fmla="*/ 4 w 63"/>
                  <a:gd name="T25" fmla="*/ 0 h 61"/>
                  <a:gd name="T26" fmla="*/ 4 w 63"/>
                  <a:gd name="T27" fmla="*/ 0 h 61"/>
                  <a:gd name="T28" fmla="*/ 3 w 63"/>
                  <a:gd name="T29" fmla="*/ 0 h 61"/>
                  <a:gd name="T30" fmla="*/ 3 w 63"/>
                  <a:gd name="T31" fmla="*/ 0 h 61"/>
                  <a:gd name="T32" fmla="*/ 3 w 63"/>
                  <a:gd name="T33" fmla="*/ 0 h 61"/>
                  <a:gd name="T34" fmla="*/ 2 w 63"/>
                  <a:gd name="T35" fmla="*/ 0 h 61"/>
                  <a:gd name="T36" fmla="*/ 2 w 63"/>
                  <a:gd name="T37" fmla="*/ 0 h 61"/>
                  <a:gd name="T38" fmla="*/ 2 w 63"/>
                  <a:gd name="T39" fmla="*/ 0 h 61"/>
                  <a:gd name="T40" fmla="*/ 1 w 63"/>
                  <a:gd name="T41" fmla="*/ 0 h 61"/>
                  <a:gd name="T42" fmla="*/ 1 w 63"/>
                  <a:gd name="T43" fmla="*/ 0 h 61"/>
                  <a:gd name="T44" fmla="*/ 1 w 63"/>
                  <a:gd name="T45" fmla="*/ 1 h 61"/>
                  <a:gd name="T46" fmla="*/ 1 w 63"/>
                  <a:gd name="T47" fmla="*/ 1 h 61"/>
                  <a:gd name="T48" fmla="*/ 0 w 63"/>
                  <a:gd name="T49" fmla="*/ 1 h 61"/>
                  <a:gd name="T50" fmla="*/ 0 w 63"/>
                  <a:gd name="T51" fmla="*/ 1 h 61"/>
                  <a:gd name="T52" fmla="*/ 0 w 63"/>
                  <a:gd name="T53" fmla="*/ 2 h 61"/>
                  <a:gd name="T54" fmla="*/ 0 w 63"/>
                  <a:gd name="T55" fmla="*/ 2 h 61"/>
                  <a:gd name="T56" fmla="*/ 0 w 63"/>
                  <a:gd name="T57" fmla="*/ 2 h 61"/>
                  <a:gd name="T58" fmla="*/ 0 w 63"/>
                  <a:gd name="T59" fmla="*/ 3 h 61"/>
                  <a:gd name="T60" fmla="*/ 0 w 63"/>
                  <a:gd name="T61" fmla="*/ 3 h 61"/>
                  <a:gd name="T62" fmla="*/ 0 w 63"/>
                  <a:gd name="T63" fmla="*/ 3 h 61"/>
                  <a:gd name="T64" fmla="*/ 1 w 63"/>
                  <a:gd name="T65" fmla="*/ 3 h 61"/>
                  <a:gd name="T66" fmla="*/ 1 w 63"/>
                  <a:gd name="T67" fmla="*/ 3 h 61"/>
                  <a:gd name="T68" fmla="*/ 1 w 63"/>
                  <a:gd name="T69" fmla="*/ 3 h 61"/>
                  <a:gd name="T70" fmla="*/ 1 w 63"/>
                  <a:gd name="T71" fmla="*/ 3 h 61"/>
                  <a:gd name="T72" fmla="*/ 2 w 63"/>
                  <a:gd name="T73" fmla="*/ 4 h 61"/>
                  <a:gd name="T74" fmla="*/ 2 w 63"/>
                  <a:gd name="T75" fmla="*/ 3 h 61"/>
                  <a:gd name="T76" fmla="*/ 2 w 63"/>
                  <a:gd name="T77" fmla="*/ 3 h 61"/>
                  <a:gd name="T78" fmla="*/ 3 w 63"/>
                  <a:gd name="T79" fmla="*/ 3 h 61"/>
                  <a:gd name="T80" fmla="*/ 3 w 63"/>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61"/>
                  <a:gd name="T125" fmla="*/ 63 w 63"/>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61">
                    <a:moveTo>
                      <a:pt x="44" y="54"/>
                    </a:moveTo>
                    <a:lnTo>
                      <a:pt x="51" y="51"/>
                    </a:lnTo>
                    <a:lnTo>
                      <a:pt x="54" y="49"/>
                    </a:lnTo>
                    <a:lnTo>
                      <a:pt x="57" y="42"/>
                    </a:lnTo>
                    <a:lnTo>
                      <a:pt x="61" y="39"/>
                    </a:lnTo>
                    <a:lnTo>
                      <a:pt x="63" y="35"/>
                    </a:lnTo>
                    <a:lnTo>
                      <a:pt x="63" y="29"/>
                    </a:lnTo>
                    <a:lnTo>
                      <a:pt x="63" y="25"/>
                    </a:lnTo>
                    <a:lnTo>
                      <a:pt x="63" y="22"/>
                    </a:lnTo>
                    <a:lnTo>
                      <a:pt x="63" y="17"/>
                    </a:lnTo>
                    <a:lnTo>
                      <a:pt x="63" y="13"/>
                    </a:lnTo>
                    <a:lnTo>
                      <a:pt x="61" y="10"/>
                    </a:lnTo>
                    <a:lnTo>
                      <a:pt x="57" y="7"/>
                    </a:lnTo>
                    <a:lnTo>
                      <a:pt x="54" y="3"/>
                    </a:lnTo>
                    <a:lnTo>
                      <a:pt x="47" y="3"/>
                    </a:lnTo>
                    <a:lnTo>
                      <a:pt x="44" y="3"/>
                    </a:lnTo>
                    <a:lnTo>
                      <a:pt x="38" y="0"/>
                    </a:lnTo>
                    <a:lnTo>
                      <a:pt x="35" y="3"/>
                    </a:lnTo>
                    <a:lnTo>
                      <a:pt x="29" y="3"/>
                    </a:lnTo>
                    <a:lnTo>
                      <a:pt x="25" y="7"/>
                    </a:lnTo>
                    <a:lnTo>
                      <a:pt x="19" y="7"/>
                    </a:lnTo>
                    <a:lnTo>
                      <a:pt x="12" y="10"/>
                    </a:lnTo>
                    <a:lnTo>
                      <a:pt x="9" y="13"/>
                    </a:lnTo>
                    <a:lnTo>
                      <a:pt x="7" y="20"/>
                    </a:lnTo>
                    <a:lnTo>
                      <a:pt x="3" y="22"/>
                    </a:lnTo>
                    <a:lnTo>
                      <a:pt x="0" y="25"/>
                    </a:lnTo>
                    <a:lnTo>
                      <a:pt x="0" y="32"/>
                    </a:lnTo>
                    <a:lnTo>
                      <a:pt x="0" y="35"/>
                    </a:lnTo>
                    <a:lnTo>
                      <a:pt x="0" y="39"/>
                    </a:lnTo>
                    <a:lnTo>
                      <a:pt x="0" y="45"/>
                    </a:lnTo>
                    <a:lnTo>
                      <a:pt x="0" y="49"/>
                    </a:lnTo>
                    <a:lnTo>
                      <a:pt x="3" y="51"/>
                    </a:lnTo>
                    <a:lnTo>
                      <a:pt x="7" y="54"/>
                    </a:lnTo>
                    <a:lnTo>
                      <a:pt x="9" y="57"/>
                    </a:lnTo>
                    <a:lnTo>
                      <a:pt x="15" y="57"/>
                    </a:lnTo>
                    <a:lnTo>
                      <a:pt x="19" y="57"/>
                    </a:lnTo>
                    <a:lnTo>
                      <a:pt x="25" y="61"/>
                    </a:lnTo>
                    <a:lnTo>
                      <a:pt x="29" y="57"/>
                    </a:lnTo>
                    <a:lnTo>
                      <a:pt x="35" y="57"/>
                    </a:lnTo>
                    <a:lnTo>
                      <a:pt x="41" y="54"/>
                    </a:lnTo>
                    <a:lnTo>
                      <a:pt x="44"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8" name="Freeform 775">
                <a:extLst>
                  <a:ext uri="{FF2B5EF4-FFF2-40B4-BE49-F238E27FC236}">
                    <a16:creationId xmlns:a16="http://schemas.microsoft.com/office/drawing/2014/main" id="{49927F9B-713F-427B-A70C-C19DB0B7301D}"/>
                  </a:ext>
                </a:extLst>
              </p:cNvPr>
              <p:cNvSpPr>
                <a:spLocks noEditPoints="1"/>
              </p:cNvSpPr>
              <p:nvPr/>
            </p:nvSpPr>
            <p:spPr bwMode="auto">
              <a:xfrm>
                <a:off x="3115" y="2254"/>
                <a:ext cx="20" cy="21"/>
              </a:xfrm>
              <a:custGeom>
                <a:avLst/>
                <a:gdLst>
                  <a:gd name="T0" fmla="*/ 4 w 83"/>
                  <a:gd name="T1" fmla="*/ 4 h 84"/>
                  <a:gd name="T2" fmla="*/ 3 w 83"/>
                  <a:gd name="T3" fmla="*/ 3 h 84"/>
                  <a:gd name="T4" fmla="*/ 4 w 83"/>
                  <a:gd name="T5" fmla="*/ 4 h 84"/>
                  <a:gd name="T6" fmla="*/ 4 w 83"/>
                  <a:gd name="T7" fmla="*/ 4 h 84"/>
                  <a:gd name="T8" fmla="*/ 3 w 83"/>
                  <a:gd name="T9" fmla="*/ 3 h 84"/>
                  <a:gd name="T10" fmla="*/ 4 w 83"/>
                  <a:gd name="T11" fmla="*/ 3 h 84"/>
                  <a:gd name="T12" fmla="*/ 4 w 83"/>
                  <a:gd name="T13" fmla="*/ 3 h 84"/>
                  <a:gd name="T14" fmla="*/ 5 w 83"/>
                  <a:gd name="T15" fmla="*/ 3 h 84"/>
                  <a:gd name="T16" fmla="*/ 5 w 83"/>
                  <a:gd name="T17" fmla="*/ 3 h 84"/>
                  <a:gd name="T18" fmla="*/ 4 w 83"/>
                  <a:gd name="T19" fmla="*/ 3 h 84"/>
                  <a:gd name="T20" fmla="*/ 4 w 83"/>
                  <a:gd name="T21" fmla="*/ 2 h 84"/>
                  <a:gd name="T22" fmla="*/ 4 w 83"/>
                  <a:gd name="T23" fmla="*/ 2 h 84"/>
                  <a:gd name="T24" fmla="*/ 5 w 83"/>
                  <a:gd name="T25" fmla="*/ 2 h 84"/>
                  <a:gd name="T26" fmla="*/ 5 w 83"/>
                  <a:gd name="T27" fmla="*/ 1 h 84"/>
                  <a:gd name="T28" fmla="*/ 4 w 83"/>
                  <a:gd name="T29" fmla="*/ 2 h 84"/>
                  <a:gd name="T30" fmla="*/ 4 w 83"/>
                  <a:gd name="T31" fmla="*/ 1 h 84"/>
                  <a:gd name="T32" fmla="*/ 3 w 83"/>
                  <a:gd name="T33" fmla="*/ 1 h 84"/>
                  <a:gd name="T34" fmla="*/ 4 w 83"/>
                  <a:gd name="T35" fmla="*/ 1 h 84"/>
                  <a:gd name="T36" fmla="*/ 4 w 83"/>
                  <a:gd name="T37" fmla="*/ 1 h 84"/>
                  <a:gd name="T38" fmla="*/ 3 w 83"/>
                  <a:gd name="T39" fmla="*/ 2 h 84"/>
                  <a:gd name="T40" fmla="*/ 3 w 83"/>
                  <a:gd name="T41" fmla="*/ 2 h 84"/>
                  <a:gd name="T42" fmla="*/ 3 w 83"/>
                  <a:gd name="T43" fmla="*/ 0 h 84"/>
                  <a:gd name="T44" fmla="*/ 2 w 83"/>
                  <a:gd name="T45" fmla="*/ 1 h 84"/>
                  <a:gd name="T46" fmla="*/ 3 w 83"/>
                  <a:gd name="T47" fmla="*/ 1 h 84"/>
                  <a:gd name="T48" fmla="*/ 3 w 83"/>
                  <a:gd name="T49" fmla="*/ 2 h 84"/>
                  <a:gd name="T50" fmla="*/ 3 w 83"/>
                  <a:gd name="T51" fmla="*/ 1 h 84"/>
                  <a:gd name="T52" fmla="*/ 2 w 83"/>
                  <a:gd name="T53" fmla="*/ 2 h 84"/>
                  <a:gd name="T54" fmla="*/ 2 w 83"/>
                  <a:gd name="T55" fmla="*/ 1 h 84"/>
                  <a:gd name="T56" fmla="*/ 2 w 83"/>
                  <a:gd name="T57" fmla="*/ 1 h 84"/>
                  <a:gd name="T58" fmla="*/ 2 w 83"/>
                  <a:gd name="T59" fmla="*/ 2 h 84"/>
                  <a:gd name="T60" fmla="*/ 2 w 83"/>
                  <a:gd name="T61" fmla="*/ 2 h 84"/>
                  <a:gd name="T62" fmla="*/ 1 w 83"/>
                  <a:gd name="T63" fmla="*/ 1 h 84"/>
                  <a:gd name="T64" fmla="*/ 0 w 83"/>
                  <a:gd name="T65" fmla="*/ 2 h 84"/>
                  <a:gd name="T66" fmla="*/ 1 w 83"/>
                  <a:gd name="T67" fmla="*/ 2 h 84"/>
                  <a:gd name="T68" fmla="*/ 1 w 83"/>
                  <a:gd name="T69" fmla="*/ 3 h 84"/>
                  <a:gd name="T70" fmla="*/ 0 w 83"/>
                  <a:gd name="T71" fmla="*/ 2 h 84"/>
                  <a:gd name="T72" fmla="*/ 1 w 83"/>
                  <a:gd name="T73" fmla="*/ 3 h 84"/>
                  <a:gd name="T74" fmla="*/ 0 w 83"/>
                  <a:gd name="T75" fmla="*/ 3 h 84"/>
                  <a:gd name="T76" fmla="*/ 0 w 83"/>
                  <a:gd name="T77" fmla="*/ 3 h 84"/>
                  <a:gd name="T78" fmla="*/ 1 w 83"/>
                  <a:gd name="T79" fmla="*/ 3 h 84"/>
                  <a:gd name="T80" fmla="*/ 0 w 83"/>
                  <a:gd name="T81" fmla="*/ 4 h 84"/>
                  <a:gd name="T82" fmla="*/ 1 w 83"/>
                  <a:gd name="T83" fmla="*/ 4 h 84"/>
                  <a:gd name="T84" fmla="*/ 0 w 83"/>
                  <a:gd name="T85" fmla="*/ 5 h 84"/>
                  <a:gd name="T86" fmla="*/ 1 w 83"/>
                  <a:gd name="T87" fmla="*/ 4 h 84"/>
                  <a:gd name="T88" fmla="*/ 1 w 83"/>
                  <a:gd name="T89" fmla="*/ 4 h 84"/>
                  <a:gd name="T90" fmla="*/ 1 w 83"/>
                  <a:gd name="T91" fmla="*/ 4 h 84"/>
                  <a:gd name="T92" fmla="*/ 2 w 83"/>
                  <a:gd name="T93" fmla="*/ 4 h 84"/>
                  <a:gd name="T94" fmla="*/ 2 w 83"/>
                  <a:gd name="T95" fmla="*/ 4 h 84"/>
                  <a:gd name="T96" fmla="*/ 1 w 83"/>
                  <a:gd name="T97" fmla="*/ 5 h 84"/>
                  <a:gd name="T98" fmla="*/ 2 w 83"/>
                  <a:gd name="T99" fmla="*/ 5 h 84"/>
                  <a:gd name="T100" fmla="*/ 2 w 83"/>
                  <a:gd name="T101" fmla="*/ 4 h 84"/>
                  <a:gd name="T102" fmla="*/ 3 w 83"/>
                  <a:gd name="T103" fmla="*/ 4 h 84"/>
                  <a:gd name="T104" fmla="*/ 3 w 83"/>
                  <a:gd name="T105" fmla="*/ 5 h 84"/>
                  <a:gd name="T106" fmla="*/ 3 w 83"/>
                  <a:gd name="T107" fmla="*/ 5 h 84"/>
                  <a:gd name="T108" fmla="*/ 3 w 83"/>
                  <a:gd name="T109" fmla="*/ 4 h 8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84"/>
                  <a:gd name="T167" fmla="*/ 83 w 83"/>
                  <a:gd name="T168" fmla="*/ 84 h 8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84">
                    <a:moveTo>
                      <a:pt x="50" y="57"/>
                    </a:moveTo>
                    <a:lnTo>
                      <a:pt x="56" y="54"/>
                    </a:lnTo>
                    <a:lnTo>
                      <a:pt x="65" y="71"/>
                    </a:lnTo>
                    <a:lnTo>
                      <a:pt x="59" y="74"/>
                    </a:lnTo>
                    <a:lnTo>
                      <a:pt x="50" y="57"/>
                    </a:lnTo>
                    <a:close/>
                    <a:moveTo>
                      <a:pt x="67" y="69"/>
                    </a:moveTo>
                    <a:lnTo>
                      <a:pt x="66" y="71"/>
                    </a:lnTo>
                    <a:lnTo>
                      <a:pt x="65" y="71"/>
                    </a:lnTo>
                    <a:lnTo>
                      <a:pt x="61" y="62"/>
                    </a:lnTo>
                    <a:lnTo>
                      <a:pt x="67" y="69"/>
                    </a:lnTo>
                    <a:close/>
                    <a:moveTo>
                      <a:pt x="54" y="55"/>
                    </a:moveTo>
                    <a:lnTo>
                      <a:pt x="57" y="52"/>
                    </a:lnTo>
                    <a:lnTo>
                      <a:pt x="71" y="66"/>
                    </a:lnTo>
                    <a:lnTo>
                      <a:pt x="67" y="69"/>
                    </a:lnTo>
                    <a:lnTo>
                      <a:pt x="54" y="55"/>
                    </a:lnTo>
                    <a:close/>
                    <a:moveTo>
                      <a:pt x="73" y="63"/>
                    </a:moveTo>
                    <a:lnTo>
                      <a:pt x="72" y="65"/>
                    </a:lnTo>
                    <a:lnTo>
                      <a:pt x="71" y="66"/>
                    </a:lnTo>
                    <a:lnTo>
                      <a:pt x="64" y="60"/>
                    </a:lnTo>
                    <a:lnTo>
                      <a:pt x="73" y="63"/>
                    </a:lnTo>
                    <a:close/>
                    <a:moveTo>
                      <a:pt x="55" y="55"/>
                    </a:moveTo>
                    <a:lnTo>
                      <a:pt x="59" y="49"/>
                    </a:lnTo>
                    <a:lnTo>
                      <a:pt x="75" y="57"/>
                    </a:lnTo>
                    <a:lnTo>
                      <a:pt x="73" y="63"/>
                    </a:lnTo>
                    <a:lnTo>
                      <a:pt x="55" y="55"/>
                    </a:lnTo>
                    <a:close/>
                    <a:moveTo>
                      <a:pt x="59" y="49"/>
                    </a:moveTo>
                    <a:lnTo>
                      <a:pt x="60" y="47"/>
                    </a:lnTo>
                    <a:lnTo>
                      <a:pt x="61" y="46"/>
                    </a:lnTo>
                    <a:lnTo>
                      <a:pt x="67" y="53"/>
                    </a:lnTo>
                    <a:lnTo>
                      <a:pt x="59" y="49"/>
                    </a:lnTo>
                    <a:close/>
                    <a:moveTo>
                      <a:pt x="61" y="46"/>
                    </a:moveTo>
                    <a:lnTo>
                      <a:pt x="63" y="43"/>
                    </a:lnTo>
                    <a:lnTo>
                      <a:pt x="77" y="56"/>
                    </a:lnTo>
                    <a:lnTo>
                      <a:pt x="74" y="60"/>
                    </a:lnTo>
                    <a:lnTo>
                      <a:pt x="61" y="46"/>
                    </a:lnTo>
                    <a:close/>
                    <a:moveTo>
                      <a:pt x="63" y="43"/>
                    </a:moveTo>
                    <a:lnTo>
                      <a:pt x="73" y="33"/>
                    </a:lnTo>
                    <a:lnTo>
                      <a:pt x="63" y="43"/>
                    </a:lnTo>
                    <a:lnTo>
                      <a:pt x="71" y="50"/>
                    </a:lnTo>
                    <a:lnTo>
                      <a:pt x="63" y="43"/>
                    </a:lnTo>
                    <a:close/>
                    <a:moveTo>
                      <a:pt x="63" y="43"/>
                    </a:moveTo>
                    <a:lnTo>
                      <a:pt x="66" y="40"/>
                    </a:lnTo>
                    <a:lnTo>
                      <a:pt x="81" y="53"/>
                    </a:lnTo>
                    <a:lnTo>
                      <a:pt x="77" y="56"/>
                    </a:lnTo>
                    <a:lnTo>
                      <a:pt x="63" y="43"/>
                    </a:lnTo>
                    <a:close/>
                    <a:moveTo>
                      <a:pt x="83" y="46"/>
                    </a:moveTo>
                    <a:lnTo>
                      <a:pt x="83" y="51"/>
                    </a:lnTo>
                    <a:lnTo>
                      <a:pt x="81" y="53"/>
                    </a:lnTo>
                    <a:lnTo>
                      <a:pt x="73" y="46"/>
                    </a:lnTo>
                    <a:lnTo>
                      <a:pt x="83" y="46"/>
                    </a:lnTo>
                    <a:close/>
                    <a:moveTo>
                      <a:pt x="64" y="46"/>
                    </a:moveTo>
                    <a:lnTo>
                      <a:pt x="64" y="40"/>
                    </a:lnTo>
                    <a:lnTo>
                      <a:pt x="83" y="40"/>
                    </a:lnTo>
                    <a:lnTo>
                      <a:pt x="83" y="46"/>
                    </a:lnTo>
                    <a:lnTo>
                      <a:pt x="64" y="46"/>
                    </a:lnTo>
                    <a:close/>
                    <a:moveTo>
                      <a:pt x="64" y="40"/>
                    </a:moveTo>
                    <a:lnTo>
                      <a:pt x="64" y="36"/>
                    </a:lnTo>
                    <a:lnTo>
                      <a:pt x="83" y="36"/>
                    </a:lnTo>
                    <a:lnTo>
                      <a:pt x="83" y="40"/>
                    </a:lnTo>
                    <a:lnTo>
                      <a:pt x="64" y="40"/>
                    </a:lnTo>
                    <a:close/>
                    <a:moveTo>
                      <a:pt x="64" y="36"/>
                    </a:moveTo>
                    <a:lnTo>
                      <a:pt x="64" y="33"/>
                    </a:lnTo>
                    <a:lnTo>
                      <a:pt x="83" y="33"/>
                    </a:lnTo>
                    <a:lnTo>
                      <a:pt x="83" y="36"/>
                    </a:lnTo>
                    <a:lnTo>
                      <a:pt x="64" y="36"/>
                    </a:lnTo>
                    <a:close/>
                    <a:moveTo>
                      <a:pt x="64" y="33"/>
                    </a:moveTo>
                    <a:lnTo>
                      <a:pt x="64" y="28"/>
                    </a:lnTo>
                    <a:lnTo>
                      <a:pt x="83" y="28"/>
                    </a:lnTo>
                    <a:lnTo>
                      <a:pt x="83" y="33"/>
                    </a:lnTo>
                    <a:lnTo>
                      <a:pt x="64" y="33"/>
                    </a:lnTo>
                    <a:close/>
                    <a:moveTo>
                      <a:pt x="64" y="28"/>
                    </a:moveTo>
                    <a:lnTo>
                      <a:pt x="64" y="24"/>
                    </a:lnTo>
                    <a:lnTo>
                      <a:pt x="83" y="24"/>
                    </a:lnTo>
                    <a:lnTo>
                      <a:pt x="83" y="28"/>
                    </a:lnTo>
                    <a:lnTo>
                      <a:pt x="64" y="28"/>
                    </a:lnTo>
                    <a:close/>
                    <a:moveTo>
                      <a:pt x="81" y="18"/>
                    </a:moveTo>
                    <a:lnTo>
                      <a:pt x="83" y="20"/>
                    </a:lnTo>
                    <a:lnTo>
                      <a:pt x="83" y="24"/>
                    </a:lnTo>
                    <a:lnTo>
                      <a:pt x="73" y="24"/>
                    </a:lnTo>
                    <a:lnTo>
                      <a:pt x="81" y="18"/>
                    </a:lnTo>
                    <a:close/>
                    <a:moveTo>
                      <a:pt x="66" y="31"/>
                    </a:moveTo>
                    <a:lnTo>
                      <a:pt x="64" y="28"/>
                    </a:lnTo>
                    <a:lnTo>
                      <a:pt x="77" y="14"/>
                    </a:lnTo>
                    <a:lnTo>
                      <a:pt x="81" y="18"/>
                    </a:lnTo>
                    <a:lnTo>
                      <a:pt x="66" y="31"/>
                    </a:lnTo>
                    <a:close/>
                    <a:moveTo>
                      <a:pt x="64" y="28"/>
                    </a:moveTo>
                    <a:lnTo>
                      <a:pt x="64" y="28"/>
                    </a:lnTo>
                    <a:lnTo>
                      <a:pt x="63" y="28"/>
                    </a:lnTo>
                    <a:lnTo>
                      <a:pt x="71" y="21"/>
                    </a:lnTo>
                    <a:lnTo>
                      <a:pt x="64" y="28"/>
                    </a:lnTo>
                    <a:close/>
                    <a:moveTo>
                      <a:pt x="63" y="28"/>
                    </a:moveTo>
                    <a:lnTo>
                      <a:pt x="61" y="24"/>
                    </a:lnTo>
                    <a:lnTo>
                      <a:pt x="74" y="11"/>
                    </a:lnTo>
                    <a:lnTo>
                      <a:pt x="77" y="14"/>
                    </a:lnTo>
                    <a:lnTo>
                      <a:pt x="63" y="28"/>
                    </a:lnTo>
                    <a:close/>
                    <a:moveTo>
                      <a:pt x="74" y="11"/>
                    </a:moveTo>
                    <a:lnTo>
                      <a:pt x="64" y="1"/>
                    </a:lnTo>
                    <a:lnTo>
                      <a:pt x="74" y="11"/>
                    </a:lnTo>
                    <a:lnTo>
                      <a:pt x="67" y="18"/>
                    </a:lnTo>
                    <a:lnTo>
                      <a:pt x="74" y="11"/>
                    </a:lnTo>
                    <a:close/>
                    <a:moveTo>
                      <a:pt x="61" y="24"/>
                    </a:moveTo>
                    <a:lnTo>
                      <a:pt x="57" y="21"/>
                    </a:lnTo>
                    <a:lnTo>
                      <a:pt x="71" y="8"/>
                    </a:lnTo>
                    <a:lnTo>
                      <a:pt x="74" y="11"/>
                    </a:lnTo>
                    <a:lnTo>
                      <a:pt x="61" y="24"/>
                    </a:lnTo>
                    <a:close/>
                    <a:moveTo>
                      <a:pt x="64" y="6"/>
                    </a:moveTo>
                    <a:lnTo>
                      <a:pt x="67" y="6"/>
                    </a:lnTo>
                    <a:lnTo>
                      <a:pt x="71" y="8"/>
                    </a:lnTo>
                    <a:lnTo>
                      <a:pt x="64" y="14"/>
                    </a:lnTo>
                    <a:lnTo>
                      <a:pt x="64" y="6"/>
                    </a:lnTo>
                    <a:close/>
                    <a:moveTo>
                      <a:pt x="64" y="24"/>
                    </a:moveTo>
                    <a:lnTo>
                      <a:pt x="57" y="24"/>
                    </a:lnTo>
                    <a:lnTo>
                      <a:pt x="57" y="6"/>
                    </a:lnTo>
                    <a:lnTo>
                      <a:pt x="64" y="6"/>
                    </a:lnTo>
                    <a:lnTo>
                      <a:pt x="64" y="24"/>
                    </a:lnTo>
                    <a:close/>
                    <a:moveTo>
                      <a:pt x="57" y="24"/>
                    </a:moveTo>
                    <a:lnTo>
                      <a:pt x="54" y="24"/>
                    </a:lnTo>
                    <a:lnTo>
                      <a:pt x="54" y="6"/>
                    </a:lnTo>
                    <a:lnTo>
                      <a:pt x="57" y="6"/>
                    </a:lnTo>
                    <a:lnTo>
                      <a:pt x="57" y="24"/>
                    </a:lnTo>
                    <a:close/>
                    <a:moveTo>
                      <a:pt x="54" y="24"/>
                    </a:moveTo>
                    <a:lnTo>
                      <a:pt x="52" y="24"/>
                    </a:lnTo>
                    <a:lnTo>
                      <a:pt x="50" y="23"/>
                    </a:lnTo>
                    <a:lnTo>
                      <a:pt x="54" y="14"/>
                    </a:lnTo>
                    <a:lnTo>
                      <a:pt x="54" y="24"/>
                    </a:lnTo>
                    <a:close/>
                    <a:moveTo>
                      <a:pt x="50" y="23"/>
                    </a:moveTo>
                    <a:lnTo>
                      <a:pt x="44" y="20"/>
                    </a:lnTo>
                    <a:lnTo>
                      <a:pt x="52" y="3"/>
                    </a:lnTo>
                    <a:lnTo>
                      <a:pt x="59" y="6"/>
                    </a:lnTo>
                    <a:lnTo>
                      <a:pt x="50" y="23"/>
                    </a:lnTo>
                    <a:close/>
                    <a:moveTo>
                      <a:pt x="41" y="4"/>
                    </a:moveTo>
                    <a:lnTo>
                      <a:pt x="46" y="0"/>
                    </a:lnTo>
                    <a:lnTo>
                      <a:pt x="52" y="3"/>
                    </a:lnTo>
                    <a:lnTo>
                      <a:pt x="48" y="11"/>
                    </a:lnTo>
                    <a:lnTo>
                      <a:pt x="41" y="4"/>
                    </a:lnTo>
                    <a:close/>
                    <a:moveTo>
                      <a:pt x="55" y="18"/>
                    </a:moveTo>
                    <a:lnTo>
                      <a:pt x="52" y="21"/>
                    </a:lnTo>
                    <a:lnTo>
                      <a:pt x="38" y="8"/>
                    </a:lnTo>
                    <a:lnTo>
                      <a:pt x="41" y="4"/>
                    </a:lnTo>
                    <a:lnTo>
                      <a:pt x="55" y="18"/>
                    </a:lnTo>
                    <a:close/>
                    <a:moveTo>
                      <a:pt x="52" y="21"/>
                    </a:moveTo>
                    <a:lnTo>
                      <a:pt x="49" y="24"/>
                    </a:lnTo>
                    <a:lnTo>
                      <a:pt x="45" y="24"/>
                    </a:lnTo>
                    <a:lnTo>
                      <a:pt x="45" y="14"/>
                    </a:lnTo>
                    <a:lnTo>
                      <a:pt x="52" y="21"/>
                    </a:lnTo>
                    <a:close/>
                    <a:moveTo>
                      <a:pt x="45" y="24"/>
                    </a:moveTo>
                    <a:lnTo>
                      <a:pt x="39" y="24"/>
                    </a:lnTo>
                    <a:lnTo>
                      <a:pt x="39" y="6"/>
                    </a:lnTo>
                    <a:lnTo>
                      <a:pt x="45" y="6"/>
                    </a:lnTo>
                    <a:lnTo>
                      <a:pt x="45" y="24"/>
                    </a:lnTo>
                    <a:close/>
                    <a:moveTo>
                      <a:pt x="32" y="8"/>
                    </a:moveTo>
                    <a:lnTo>
                      <a:pt x="34" y="6"/>
                    </a:lnTo>
                    <a:lnTo>
                      <a:pt x="39" y="6"/>
                    </a:lnTo>
                    <a:lnTo>
                      <a:pt x="39" y="14"/>
                    </a:lnTo>
                    <a:lnTo>
                      <a:pt x="32" y="8"/>
                    </a:lnTo>
                    <a:close/>
                    <a:moveTo>
                      <a:pt x="45" y="21"/>
                    </a:moveTo>
                    <a:lnTo>
                      <a:pt x="42" y="24"/>
                    </a:lnTo>
                    <a:lnTo>
                      <a:pt x="29" y="11"/>
                    </a:lnTo>
                    <a:lnTo>
                      <a:pt x="32" y="8"/>
                    </a:lnTo>
                    <a:lnTo>
                      <a:pt x="45" y="21"/>
                    </a:lnTo>
                    <a:close/>
                    <a:moveTo>
                      <a:pt x="42" y="24"/>
                    </a:moveTo>
                    <a:lnTo>
                      <a:pt x="39" y="28"/>
                    </a:lnTo>
                    <a:lnTo>
                      <a:pt x="35" y="28"/>
                    </a:lnTo>
                    <a:lnTo>
                      <a:pt x="35" y="18"/>
                    </a:lnTo>
                    <a:lnTo>
                      <a:pt x="42" y="24"/>
                    </a:lnTo>
                    <a:close/>
                    <a:moveTo>
                      <a:pt x="35" y="28"/>
                    </a:moveTo>
                    <a:lnTo>
                      <a:pt x="29" y="28"/>
                    </a:lnTo>
                    <a:lnTo>
                      <a:pt x="29" y="8"/>
                    </a:lnTo>
                    <a:lnTo>
                      <a:pt x="35" y="8"/>
                    </a:lnTo>
                    <a:lnTo>
                      <a:pt x="35" y="28"/>
                    </a:lnTo>
                    <a:close/>
                    <a:moveTo>
                      <a:pt x="24" y="9"/>
                    </a:moveTo>
                    <a:lnTo>
                      <a:pt x="27" y="8"/>
                    </a:lnTo>
                    <a:lnTo>
                      <a:pt x="29" y="8"/>
                    </a:lnTo>
                    <a:lnTo>
                      <a:pt x="29" y="18"/>
                    </a:lnTo>
                    <a:lnTo>
                      <a:pt x="24" y="9"/>
                    </a:lnTo>
                    <a:close/>
                    <a:moveTo>
                      <a:pt x="33" y="26"/>
                    </a:moveTo>
                    <a:lnTo>
                      <a:pt x="27" y="30"/>
                    </a:lnTo>
                    <a:lnTo>
                      <a:pt x="19" y="12"/>
                    </a:lnTo>
                    <a:lnTo>
                      <a:pt x="24" y="9"/>
                    </a:lnTo>
                    <a:lnTo>
                      <a:pt x="33" y="26"/>
                    </a:lnTo>
                    <a:close/>
                    <a:moveTo>
                      <a:pt x="16" y="14"/>
                    </a:moveTo>
                    <a:lnTo>
                      <a:pt x="17" y="13"/>
                    </a:lnTo>
                    <a:lnTo>
                      <a:pt x="19" y="12"/>
                    </a:lnTo>
                    <a:lnTo>
                      <a:pt x="22" y="21"/>
                    </a:lnTo>
                    <a:lnTo>
                      <a:pt x="16" y="14"/>
                    </a:lnTo>
                    <a:close/>
                    <a:moveTo>
                      <a:pt x="29" y="28"/>
                    </a:moveTo>
                    <a:lnTo>
                      <a:pt x="27" y="31"/>
                    </a:lnTo>
                    <a:lnTo>
                      <a:pt x="12" y="18"/>
                    </a:lnTo>
                    <a:lnTo>
                      <a:pt x="16" y="14"/>
                    </a:lnTo>
                    <a:lnTo>
                      <a:pt x="29" y="28"/>
                    </a:lnTo>
                    <a:close/>
                    <a:moveTo>
                      <a:pt x="11" y="20"/>
                    </a:moveTo>
                    <a:lnTo>
                      <a:pt x="11" y="19"/>
                    </a:lnTo>
                    <a:lnTo>
                      <a:pt x="12" y="18"/>
                    </a:lnTo>
                    <a:lnTo>
                      <a:pt x="19" y="24"/>
                    </a:lnTo>
                    <a:lnTo>
                      <a:pt x="11" y="20"/>
                    </a:lnTo>
                    <a:close/>
                    <a:moveTo>
                      <a:pt x="28" y="29"/>
                    </a:moveTo>
                    <a:lnTo>
                      <a:pt x="24" y="34"/>
                    </a:lnTo>
                    <a:lnTo>
                      <a:pt x="8" y="26"/>
                    </a:lnTo>
                    <a:lnTo>
                      <a:pt x="11" y="20"/>
                    </a:lnTo>
                    <a:lnTo>
                      <a:pt x="28" y="29"/>
                    </a:lnTo>
                    <a:close/>
                    <a:moveTo>
                      <a:pt x="24" y="34"/>
                    </a:moveTo>
                    <a:lnTo>
                      <a:pt x="24" y="36"/>
                    </a:lnTo>
                    <a:lnTo>
                      <a:pt x="23" y="38"/>
                    </a:lnTo>
                    <a:lnTo>
                      <a:pt x="17" y="31"/>
                    </a:lnTo>
                    <a:lnTo>
                      <a:pt x="24" y="34"/>
                    </a:lnTo>
                    <a:close/>
                    <a:moveTo>
                      <a:pt x="23" y="38"/>
                    </a:moveTo>
                    <a:lnTo>
                      <a:pt x="20" y="41"/>
                    </a:lnTo>
                    <a:lnTo>
                      <a:pt x="7" y="26"/>
                    </a:lnTo>
                    <a:lnTo>
                      <a:pt x="9" y="23"/>
                    </a:lnTo>
                    <a:lnTo>
                      <a:pt x="23" y="38"/>
                    </a:lnTo>
                    <a:close/>
                    <a:moveTo>
                      <a:pt x="20" y="41"/>
                    </a:moveTo>
                    <a:lnTo>
                      <a:pt x="17" y="43"/>
                    </a:lnTo>
                    <a:lnTo>
                      <a:pt x="3" y="30"/>
                    </a:lnTo>
                    <a:lnTo>
                      <a:pt x="7" y="26"/>
                    </a:lnTo>
                    <a:lnTo>
                      <a:pt x="20" y="41"/>
                    </a:lnTo>
                    <a:close/>
                    <a:moveTo>
                      <a:pt x="0" y="36"/>
                    </a:moveTo>
                    <a:lnTo>
                      <a:pt x="0" y="33"/>
                    </a:lnTo>
                    <a:lnTo>
                      <a:pt x="3" y="30"/>
                    </a:lnTo>
                    <a:lnTo>
                      <a:pt x="10" y="36"/>
                    </a:lnTo>
                    <a:lnTo>
                      <a:pt x="0" y="36"/>
                    </a:lnTo>
                    <a:close/>
                    <a:moveTo>
                      <a:pt x="19" y="36"/>
                    </a:moveTo>
                    <a:lnTo>
                      <a:pt x="19" y="43"/>
                    </a:lnTo>
                    <a:lnTo>
                      <a:pt x="0" y="43"/>
                    </a:lnTo>
                    <a:lnTo>
                      <a:pt x="0" y="36"/>
                    </a:lnTo>
                    <a:lnTo>
                      <a:pt x="19" y="36"/>
                    </a:lnTo>
                    <a:close/>
                    <a:moveTo>
                      <a:pt x="19" y="43"/>
                    </a:moveTo>
                    <a:lnTo>
                      <a:pt x="19" y="46"/>
                    </a:lnTo>
                    <a:lnTo>
                      <a:pt x="0" y="46"/>
                    </a:lnTo>
                    <a:lnTo>
                      <a:pt x="0" y="43"/>
                    </a:lnTo>
                    <a:lnTo>
                      <a:pt x="19" y="43"/>
                    </a:lnTo>
                    <a:close/>
                    <a:moveTo>
                      <a:pt x="19" y="46"/>
                    </a:moveTo>
                    <a:lnTo>
                      <a:pt x="19" y="50"/>
                    </a:lnTo>
                    <a:lnTo>
                      <a:pt x="0" y="50"/>
                    </a:lnTo>
                    <a:lnTo>
                      <a:pt x="0" y="46"/>
                    </a:lnTo>
                    <a:lnTo>
                      <a:pt x="19" y="46"/>
                    </a:lnTo>
                    <a:close/>
                    <a:moveTo>
                      <a:pt x="19" y="50"/>
                    </a:moveTo>
                    <a:lnTo>
                      <a:pt x="19" y="56"/>
                    </a:lnTo>
                    <a:lnTo>
                      <a:pt x="0" y="56"/>
                    </a:lnTo>
                    <a:lnTo>
                      <a:pt x="0" y="50"/>
                    </a:lnTo>
                    <a:lnTo>
                      <a:pt x="19" y="50"/>
                    </a:lnTo>
                    <a:close/>
                    <a:moveTo>
                      <a:pt x="19" y="56"/>
                    </a:moveTo>
                    <a:lnTo>
                      <a:pt x="19" y="60"/>
                    </a:lnTo>
                    <a:lnTo>
                      <a:pt x="0" y="60"/>
                    </a:lnTo>
                    <a:lnTo>
                      <a:pt x="0" y="56"/>
                    </a:lnTo>
                    <a:lnTo>
                      <a:pt x="19" y="56"/>
                    </a:lnTo>
                    <a:close/>
                    <a:moveTo>
                      <a:pt x="3" y="66"/>
                    </a:moveTo>
                    <a:lnTo>
                      <a:pt x="0" y="63"/>
                    </a:lnTo>
                    <a:lnTo>
                      <a:pt x="0" y="60"/>
                    </a:lnTo>
                    <a:lnTo>
                      <a:pt x="10" y="60"/>
                    </a:lnTo>
                    <a:lnTo>
                      <a:pt x="3" y="66"/>
                    </a:lnTo>
                    <a:close/>
                    <a:moveTo>
                      <a:pt x="17" y="52"/>
                    </a:moveTo>
                    <a:lnTo>
                      <a:pt x="20" y="55"/>
                    </a:lnTo>
                    <a:lnTo>
                      <a:pt x="7" y="69"/>
                    </a:lnTo>
                    <a:lnTo>
                      <a:pt x="3" y="66"/>
                    </a:lnTo>
                    <a:lnTo>
                      <a:pt x="17" y="52"/>
                    </a:lnTo>
                    <a:close/>
                    <a:moveTo>
                      <a:pt x="20" y="55"/>
                    </a:moveTo>
                    <a:lnTo>
                      <a:pt x="23" y="58"/>
                    </a:lnTo>
                    <a:lnTo>
                      <a:pt x="9" y="72"/>
                    </a:lnTo>
                    <a:lnTo>
                      <a:pt x="7" y="69"/>
                    </a:lnTo>
                    <a:lnTo>
                      <a:pt x="20" y="55"/>
                    </a:lnTo>
                    <a:close/>
                    <a:moveTo>
                      <a:pt x="10" y="72"/>
                    </a:moveTo>
                    <a:lnTo>
                      <a:pt x="0" y="63"/>
                    </a:lnTo>
                    <a:lnTo>
                      <a:pt x="9" y="72"/>
                    </a:lnTo>
                    <a:lnTo>
                      <a:pt x="17" y="65"/>
                    </a:lnTo>
                    <a:lnTo>
                      <a:pt x="10" y="72"/>
                    </a:lnTo>
                    <a:close/>
                    <a:moveTo>
                      <a:pt x="23" y="58"/>
                    </a:moveTo>
                    <a:lnTo>
                      <a:pt x="27" y="62"/>
                    </a:lnTo>
                    <a:lnTo>
                      <a:pt x="12" y="75"/>
                    </a:lnTo>
                    <a:lnTo>
                      <a:pt x="10" y="72"/>
                    </a:lnTo>
                    <a:lnTo>
                      <a:pt x="23" y="58"/>
                    </a:lnTo>
                    <a:close/>
                    <a:moveTo>
                      <a:pt x="19" y="78"/>
                    </a:moveTo>
                    <a:lnTo>
                      <a:pt x="16" y="78"/>
                    </a:lnTo>
                    <a:lnTo>
                      <a:pt x="12" y="75"/>
                    </a:lnTo>
                    <a:lnTo>
                      <a:pt x="19" y="68"/>
                    </a:lnTo>
                    <a:lnTo>
                      <a:pt x="19" y="78"/>
                    </a:lnTo>
                    <a:close/>
                    <a:moveTo>
                      <a:pt x="19" y="60"/>
                    </a:moveTo>
                    <a:lnTo>
                      <a:pt x="25" y="60"/>
                    </a:lnTo>
                    <a:lnTo>
                      <a:pt x="25" y="78"/>
                    </a:lnTo>
                    <a:lnTo>
                      <a:pt x="19" y="78"/>
                    </a:lnTo>
                    <a:lnTo>
                      <a:pt x="19" y="60"/>
                    </a:lnTo>
                    <a:close/>
                    <a:moveTo>
                      <a:pt x="25" y="60"/>
                    </a:moveTo>
                    <a:lnTo>
                      <a:pt x="29" y="60"/>
                    </a:lnTo>
                    <a:lnTo>
                      <a:pt x="29" y="78"/>
                    </a:lnTo>
                    <a:lnTo>
                      <a:pt x="25" y="78"/>
                    </a:lnTo>
                    <a:lnTo>
                      <a:pt x="25" y="60"/>
                    </a:lnTo>
                    <a:close/>
                    <a:moveTo>
                      <a:pt x="29" y="60"/>
                    </a:moveTo>
                    <a:lnTo>
                      <a:pt x="31" y="60"/>
                    </a:lnTo>
                    <a:lnTo>
                      <a:pt x="33" y="60"/>
                    </a:lnTo>
                    <a:lnTo>
                      <a:pt x="29" y="68"/>
                    </a:lnTo>
                    <a:lnTo>
                      <a:pt x="29" y="60"/>
                    </a:lnTo>
                    <a:close/>
                    <a:moveTo>
                      <a:pt x="33" y="60"/>
                    </a:moveTo>
                    <a:lnTo>
                      <a:pt x="40" y="63"/>
                    </a:lnTo>
                    <a:lnTo>
                      <a:pt x="31" y="81"/>
                    </a:lnTo>
                    <a:lnTo>
                      <a:pt x="24" y="77"/>
                    </a:lnTo>
                    <a:lnTo>
                      <a:pt x="33" y="60"/>
                    </a:lnTo>
                    <a:close/>
                    <a:moveTo>
                      <a:pt x="42" y="78"/>
                    </a:moveTo>
                    <a:lnTo>
                      <a:pt x="38" y="84"/>
                    </a:lnTo>
                    <a:lnTo>
                      <a:pt x="31" y="81"/>
                    </a:lnTo>
                    <a:lnTo>
                      <a:pt x="35" y="72"/>
                    </a:lnTo>
                    <a:lnTo>
                      <a:pt x="42" y="78"/>
                    </a:lnTo>
                    <a:close/>
                    <a:moveTo>
                      <a:pt x="29" y="65"/>
                    </a:moveTo>
                    <a:lnTo>
                      <a:pt x="32" y="62"/>
                    </a:lnTo>
                    <a:lnTo>
                      <a:pt x="45" y="75"/>
                    </a:lnTo>
                    <a:lnTo>
                      <a:pt x="42" y="78"/>
                    </a:lnTo>
                    <a:lnTo>
                      <a:pt x="29" y="65"/>
                    </a:lnTo>
                    <a:close/>
                    <a:moveTo>
                      <a:pt x="32" y="62"/>
                    </a:moveTo>
                    <a:lnTo>
                      <a:pt x="34" y="60"/>
                    </a:lnTo>
                    <a:lnTo>
                      <a:pt x="39" y="60"/>
                    </a:lnTo>
                    <a:lnTo>
                      <a:pt x="39" y="68"/>
                    </a:lnTo>
                    <a:lnTo>
                      <a:pt x="32" y="62"/>
                    </a:lnTo>
                    <a:close/>
                    <a:moveTo>
                      <a:pt x="39" y="60"/>
                    </a:moveTo>
                    <a:lnTo>
                      <a:pt x="45" y="60"/>
                    </a:lnTo>
                    <a:lnTo>
                      <a:pt x="45" y="78"/>
                    </a:lnTo>
                    <a:lnTo>
                      <a:pt x="39" y="78"/>
                    </a:lnTo>
                    <a:lnTo>
                      <a:pt x="39" y="60"/>
                    </a:lnTo>
                    <a:close/>
                    <a:moveTo>
                      <a:pt x="49" y="77"/>
                    </a:moveTo>
                    <a:lnTo>
                      <a:pt x="48" y="78"/>
                    </a:lnTo>
                    <a:lnTo>
                      <a:pt x="45" y="78"/>
                    </a:lnTo>
                    <a:lnTo>
                      <a:pt x="45" y="68"/>
                    </a:lnTo>
                    <a:lnTo>
                      <a:pt x="49" y="77"/>
                    </a:lnTo>
                    <a:close/>
                    <a:moveTo>
                      <a:pt x="41" y="60"/>
                    </a:moveTo>
                    <a:lnTo>
                      <a:pt x="46" y="57"/>
                    </a:lnTo>
                    <a:lnTo>
                      <a:pt x="55" y="74"/>
                    </a:lnTo>
                    <a:lnTo>
                      <a:pt x="49" y="77"/>
                    </a:lnTo>
                    <a:lnTo>
                      <a:pt x="41" y="60"/>
                    </a:lnTo>
                    <a:close/>
                    <a:moveTo>
                      <a:pt x="46" y="57"/>
                    </a:moveTo>
                    <a:lnTo>
                      <a:pt x="49" y="56"/>
                    </a:lnTo>
                    <a:lnTo>
                      <a:pt x="51" y="56"/>
                    </a:lnTo>
                    <a:lnTo>
                      <a:pt x="51" y="65"/>
                    </a:lnTo>
                    <a:lnTo>
                      <a:pt x="46" y="57"/>
                    </a:lnTo>
                    <a:close/>
                    <a:moveTo>
                      <a:pt x="51" y="56"/>
                    </a:moveTo>
                    <a:lnTo>
                      <a:pt x="54" y="56"/>
                    </a:lnTo>
                    <a:lnTo>
                      <a:pt x="54" y="75"/>
                    </a:lnTo>
                    <a:lnTo>
                      <a:pt x="51" y="75"/>
                    </a:lnTo>
                    <a:lnTo>
                      <a:pt x="51"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19" name="Freeform 776">
                <a:extLst>
                  <a:ext uri="{FF2B5EF4-FFF2-40B4-BE49-F238E27FC236}">
                    <a16:creationId xmlns:a16="http://schemas.microsoft.com/office/drawing/2014/main" id="{B821B20D-5FA5-48DD-A945-65A24FCC3651}"/>
                  </a:ext>
                </a:extLst>
              </p:cNvPr>
              <p:cNvSpPr>
                <a:spLocks/>
              </p:cNvSpPr>
              <p:nvPr/>
            </p:nvSpPr>
            <p:spPr bwMode="auto">
              <a:xfrm>
                <a:off x="3171" y="2229"/>
                <a:ext cx="17" cy="15"/>
              </a:xfrm>
              <a:custGeom>
                <a:avLst/>
                <a:gdLst>
                  <a:gd name="T0" fmla="*/ 3 w 66"/>
                  <a:gd name="T1" fmla="*/ 4 h 57"/>
                  <a:gd name="T2" fmla="*/ 3 w 66"/>
                  <a:gd name="T3" fmla="*/ 3 h 57"/>
                  <a:gd name="T4" fmla="*/ 4 w 66"/>
                  <a:gd name="T5" fmla="*/ 3 h 57"/>
                  <a:gd name="T6" fmla="*/ 4 w 66"/>
                  <a:gd name="T7" fmla="*/ 3 h 57"/>
                  <a:gd name="T8" fmla="*/ 4 w 66"/>
                  <a:gd name="T9" fmla="*/ 3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4 w 66"/>
                  <a:gd name="T23" fmla="*/ 1 h 57"/>
                  <a:gd name="T24" fmla="*/ 4 w 66"/>
                  <a:gd name="T25" fmla="*/ 1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1 h 57"/>
                  <a:gd name="T42" fmla="*/ 1 w 66"/>
                  <a:gd name="T43" fmla="*/ 1 h 57"/>
                  <a:gd name="T44" fmla="*/ 1 w 66"/>
                  <a:gd name="T45" fmla="*/ 1 h 57"/>
                  <a:gd name="T46" fmla="*/ 1 w 66"/>
                  <a:gd name="T47" fmla="*/ 1 h 57"/>
                  <a:gd name="T48" fmla="*/ 1 w 66"/>
                  <a:gd name="T49" fmla="*/ 2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1 w 66"/>
                  <a:gd name="T63" fmla="*/ 4 h 57"/>
                  <a:gd name="T64" fmla="*/ 1 w 66"/>
                  <a:gd name="T65" fmla="*/ 4 h 57"/>
                  <a:gd name="T66" fmla="*/ 1 w 66"/>
                  <a:gd name="T67" fmla="*/ 4 h 57"/>
                  <a:gd name="T68" fmla="*/ 1 w 66"/>
                  <a:gd name="T69" fmla="*/ 4 h 57"/>
                  <a:gd name="T70" fmla="*/ 2 w 66"/>
                  <a:gd name="T71" fmla="*/ 4 h 57"/>
                  <a:gd name="T72" fmla="*/ 2 w 66"/>
                  <a:gd name="T73" fmla="*/ 4 h 57"/>
                  <a:gd name="T74" fmla="*/ 2 w 66"/>
                  <a:gd name="T75" fmla="*/ 4 h 57"/>
                  <a:gd name="T76" fmla="*/ 3 w 66"/>
                  <a:gd name="T77" fmla="*/ 4 h 57"/>
                  <a:gd name="T78" fmla="*/ 3 w 66"/>
                  <a:gd name="T79" fmla="*/ 4 h 57"/>
                  <a:gd name="T80" fmla="*/ 3 w 66"/>
                  <a:gd name="T81" fmla="*/ 4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2"/>
                    </a:moveTo>
                    <a:lnTo>
                      <a:pt x="51" y="48"/>
                    </a:lnTo>
                    <a:lnTo>
                      <a:pt x="57" y="45"/>
                    </a:lnTo>
                    <a:lnTo>
                      <a:pt x="61" y="42"/>
                    </a:lnTo>
                    <a:lnTo>
                      <a:pt x="64" y="38"/>
                    </a:lnTo>
                    <a:lnTo>
                      <a:pt x="66" y="32"/>
                    </a:lnTo>
                    <a:lnTo>
                      <a:pt x="66" y="28"/>
                    </a:lnTo>
                    <a:lnTo>
                      <a:pt x="66" y="25"/>
                    </a:lnTo>
                    <a:lnTo>
                      <a:pt x="66" y="20"/>
                    </a:lnTo>
                    <a:lnTo>
                      <a:pt x="66" y="16"/>
                    </a:lnTo>
                    <a:lnTo>
                      <a:pt x="64" y="13"/>
                    </a:lnTo>
                    <a:lnTo>
                      <a:pt x="64" y="10"/>
                    </a:lnTo>
                    <a:lnTo>
                      <a:pt x="61" y="6"/>
                    </a:lnTo>
                    <a:lnTo>
                      <a:pt x="54" y="3"/>
                    </a:lnTo>
                    <a:lnTo>
                      <a:pt x="51" y="3"/>
                    </a:lnTo>
                    <a:lnTo>
                      <a:pt x="48" y="0"/>
                    </a:lnTo>
                    <a:lnTo>
                      <a:pt x="41" y="0"/>
                    </a:lnTo>
                    <a:lnTo>
                      <a:pt x="38" y="0"/>
                    </a:lnTo>
                    <a:lnTo>
                      <a:pt x="32" y="3"/>
                    </a:lnTo>
                    <a:lnTo>
                      <a:pt x="25" y="3"/>
                    </a:lnTo>
                    <a:lnTo>
                      <a:pt x="22" y="6"/>
                    </a:lnTo>
                    <a:lnTo>
                      <a:pt x="16" y="10"/>
                    </a:lnTo>
                    <a:lnTo>
                      <a:pt x="12" y="13"/>
                    </a:lnTo>
                    <a:lnTo>
                      <a:pt x="10" y="16"/>
                    </a:lnTo>
                    <a:lnTo>
                      <a:pt x="7" y="23"/>
                    </a:lnTo>
                    <a:lnTo>
                      <a:pt x="3" y="25"/>
                    </a:lnTo>
                    <a:lnTo>
                      <a:pt x="3" y="32"/>
                    </a:lnTo>
                    <a:lnTo>
                      <a:pt x="0" y="35"/>
                    </a:lnTo>
                    <a:lnTo>
                      <a:pt x="0" y="38"/>
                    </a:lnTo>
                    <a:lnTo>
                      <a:pt x="3" y="45"/>
                    </a:lnTo>
                    <a:lnTo>
                      <a:pt x="3" y="48"/>
                    </a:lnTo>
                    <a:lnTo>
                      <a:pt x="7" y="52"/>
                    </a:lnTo>
                    <a:lnTo>
                      <a:pt x="10" y="54"/>
                    </a:lnTo>
                    <a:lnTo>
                      <a:pt x="12" y="54"/>
                    </a:lnTo>
                    <a:lnTo>
                      <a:pt x="19" y="57"/>
                    </a:lnTo>
                    <a:lnTo>
                      <a:pt x="22" y="57"/>
                    </a:lnTo>
                    <a:lnTo>
                      <a:pt x="25" y="57"/>
                    </a:lnTo>
                    <a:lnTo>
                      <a:pt x="32" y="57"/>
                    </a:lnTo>
                    <a:lnTo>
                      <a:pt x="38" y="57"/>
                    </a:lnTo>
                    <a:lnTo>
                      <a:pt x="41" y="54"/>
                    </a:lnTo>
                    <a:lnTo>
                      <a:pt x="48"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0" name="Freeform 777">
                <a:extLst>
                  <a:ext uri="{FF2B5EF4-FFF2-40B4-BE49-F238E27FC236}">
                    <a16:creationId xmlns:a16="http://schemas.microsoft.com/office/drawing/2014/main" id="{D948C295-4BE5-4A62-9548-B30D28B03639}"/>
                  </a:ext>
                </a:extLst>
              </p:cNvPr>
              <p:cNvSpPr>
                <a:spLocks noEditPoints="1"/>
              </p:cNvSpPr>
              <p:nvPr/>
            </p:nvSpPr>
            <p:spPr bwMode="auto">
              <a:xfrm>
                <a:off x="3169" y="2227"/>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2 h 76"/>
                  <a:gd name="T14" fmla="*/ 5 w 86"/>
                  <a:gd name="T15" fmla="*/ 3 h 76"/>
                  <a:gd name="T16" fmla="*/ 5 w 86"/>
                  <a:gd name="T17" fmla="*/ 3 h 76"/>
                  <a:gd name="T18" fmla="*/ 4 w 86"/>
                  <a:gd name="T19" fmla="*/ 2 h 76"/>
                  <a:gd name="T20" fmla="*/ 4 w 86"/>
                  <a:gd name="T21" fmla="*/ 2 h 76"/>
                  <a:gd name="T22" fmla="*/ 5 w 86"/>
                  <a:gd name="T23" fmla="*/ 1 h 76"/>
                  <a:gd name="T24" fmla="*/ 5 w 86"/>
                  <a:gd name="T25" fmla="*/ 1 h 76"/>
                  <a:gd name="T26" fmla="*/ 4 w 86"/>
                  <a:gd name="T27" fmla="*/ 2 h 76"/>
                  <a:gd name="T28" fmla="*/ 4 w 86"/>
                  <a:gd name="T29" fmla="*/ 2 h 76"/>
                  <a:gd name="T30" fmla="*/ 4 w 86"/>
                  <a:gd name="T31" fmla="*/ 2 h 76"/>
                  <a:gd name="T32" fmla="*/ 5 w 86"/>
                  <a:gd name="T33" fmla="*/ 1 h 76"/>
                  <a:gd name="T34" fmla="*/ 4 w 86"/>
                  <a:gd name="T35" fmla="*/ 0 h 76"/>
                  <a:gd name="T36" fmla="*/ 4 w 86"/>
                  <a:gd name="T37" fmla="*/ 1 h 76"/>
                  <a:gd name="T38" fmla="*/ 4 w 86"/>
                  <a:gd name="T39" fmla="*/ 2 h 76"/>
                  <a:gd name="T40" fmla="*/ 3 w 86"/>
                  <a:gd name="T41" fmla="*/ 1 h 76"/>
                  <a:gd name="T42" fmla="*/ 4 w 86"/>
                  <a:gd name="T43" fmla="*/ 0 h 76"/>
                  <a:gd name="T44" fmla="*/ 3 w 86"/>
                  <a:gd name="T45" fmla="*/ 0 h 76"/>
                  <a:gd name="T46" fmla="*/ 3 w 86"/>
                  <a:gd name="T47" fmla="*/ 0 h 76"/>
                  <a:gd name="T48" fmla="*/ 3 w 86"/>
                  <a:gd name="T49" fmla="*/ 0 h 76"/>
                  <a:gd name="T50" fmla="*/ 3 w 86"/>
                  <a:gd name="T51" fmla="*/ 1 h 76"/>
                  <a:gd name="T52" fmla="*/ 2 w 86"/>
                  <a:gd name="T53" fmla="*/ 2 h 76"/>
                  <a:gd name="T54" fmla="*/ 2 w 86"/>
                  <a:gd name="T55" fmla="*/ 0 h 76"/>
                  <a:gd name="T56" fmla="*/ 2 w 86"/>
                  <a:gd name="T57" fmla="*/ 0 h 76"/>
                  <a:gd name="T58" fmla="*/ 2 w 86"/>
                  <a:gd name="T59" fmla="*/ 2 h 76"/>
                  <a:gd name="T60" fmla="*/ 1 w 86"/>
                  <a:gd name="T61" fmla="*/ 1 h 76"/>
                  <a:gd name="T62" fmla="*/ 2 w 86"/>
                  <a:gd name="T63" fmla="*/ 2 h 76"/>
                  <a:gd name="T64" fmla="*/ 1 w 86"/>
                  <a:gd name="T65" fmla="*/ 1 h 76"/>
                  <a:gd name="T66" fmla="*/ 1 w 86"/>
                  <a:gd name="T67" fmla="*/ 1 h 76"/>
                  <a:gd name="T68" fmla="*/ 1 w 86"/>
                  <a:gd name="T69" fmla="*/ 1 h 76"/>
                  <a:gd name="T70" fmla="*/ 1 w 86"/>
                  <a:gd name="T71" fmla="*/ 2 h 76"/>
                  <a:gd name="T72" fmla="*/ 1 w 86"/>
                  <a:gd name="T73" fmla="*/ 3 h 76"/>
                  <a:gd name="T74" fmla="*/ 0 w 86"/>
                  <a:gd name="T75" fmla="*/ 2 h 76"/>
                  <a:gd name="T76" fmla="*/ 0 w 86"/>
                  <a:gd name="T77" fmla="*/ 2 h 76"/>
                  <a:gd name="T78" fmla="*/ 1 w 86"/>
                  <a:gd name="T79" fmla="*/ 3 h 76"/>
                  <a:gd name="T80" fmla="*/ 0 w 86"/>
                  <a:gd name="T81" fmla="*/ 3 h 76"/>
                  <a:gd name="T82" fmla="*/ 1 w 86"/>
                  <a:gd name="T83" fmla="*/ 3 h 76"/>
                  <a:gd name="T84" fmla="*/ 0 w 86"/>
                  <a:gd name="T85" fmla="*/ 3 h 76"/>
                  <a:gd name="T86" fmla="*/ 0 w 86"/>
                  <a:gd name="T87" fmla="*/ 3 h 76"/>
                  <a:gd name="T88" fmla="*/ 1 w 86"/>
                  <a:gd name="T89" fmla="*/ 3 h 76"/>
                  <a:gd name="T90" fmla="*/ 0 w 86"/>
                  <a:gd name="T91" fmla="*/ 4 h 76"/>
                  <a:gd name="T92" fmla="*/ 1 w 86"/>
                  <a:gd name="T93" fmla="*/ 3 h 76"/>
                  <a:gd name="T94" fmla="*/ 0 w 86"/>
                  <a:gd name="T95" fmla="*/ 4 h 76"/>
                  <a:gd name="T96" fmla="*/ 0 w 86"/>
                  <a:gd name="T97" fmla="*/ 4 h 76"/>
                  <a:gd name="T98" fmla="*/ 1 w 86"/>
                  <a:gd name="T99" fmla="*/ 5 h 76"/>
                  <a:gd name="T100" fmla="*/ 1 w 86"/>
                  <a:gd name="T101" fmla="*/ 4 h 76"/>
                  <a:gd name="T102" fmla="*/ 2 w 86"/>
                  <a:gd name="T103" fmla="*/ 4 h 76"/>
                  <a:gd name="T104" fmla="*/ 1 w 86"/>
                  <a:gd name="T105" fmla="*/ 5 h 76"/>
                  <a:gd name="T106" fmla="*/ 2 w 86"/>
                  <a:gd name="T107" fmla="*/ 5 h 76"/>
                  <a:gd name="T108" fmla="*/ 2 w 86"/>
                  <a:gd name="T109" fmla="*/ 4 h 76"/>
                  <a:gd name="T110" fmla="*/ 2 w 86"/>
                  <a:gd name="T111" fmla="*/ 4 h 76"/>
                  <a:gd name="T112" fmla="*/ 3 w 86"/>
                  <a:gd name="T113" fmla="*/ 5 h 76"/>
                  <a:gd name="T114" fmla="*/ 3 w 86"/>
                  <a:gd name="T115" fmla="*/ 4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1" y="53"/>
                    </a:moveTo>
                    <a:lnTo>
                      <a:pt x="54" y="51"/>
                    </a:lnTo>
                    <a:lnTo>
                      <a:pt x="67" y="64"/>
                    </a:lnTo>
                    <a:lnTo>
                      <a:pt x="64" y="67"/>
                    </a:lnTo>
                    <a:lnTo>
                      <a:pt x="51" y="53"/>
                    </a:lnTo>
                    <a:close/>
                    <a:moveTo>
                      <a:pt x="54" y="51"/>
                    </a:moveTo>
                    <a:lnTo>
                      <a:pt x="55" y="49"/>
                    </a:lnTo>
                    <a:lnTo>
                      <a:pt x="56" y="48"/>
                    </a:lnTo>
                    <a:lnTo>
                      <a:pt x="61" y="57"/>
                    </a:lnTo>
                    <a:lnTo>
                      <a:pt x="54" y="51"/>
                    </a:lnTo>
                    <a:close/>
                    <a:moveTo>
                      <a:pt x="56" y="48"/>
                    </a:moveTo>
                    <a:lnTo>
                      <a:pt x="63" y="45"/>
                    </a:lnTo>
                    <a:lnTo>
                      <a:pt x="72" y="63"/>
                    </a:lnTo>
                    <a:lnTo>
                      <a:pt x="65" y="65"/>
                    </a:lnTo>
                    <a:lnTo>
                      <a:pt x="56" y="48"/>
                    </a:lnTo>
                    <a:close/>
                    <a:moveTo>
                      <a:pt x="74" y="61"/>
                    </a:moveTo>
                    <a:lnTo>
                      <a:pt x="73" y="62"/>
                    </a:lnTo>
                    <a:lnTo>
                      <a:pt x="72" y="63"/>
                    </a:lnTo>
                    <a:lnTo>
                      <a:pt x="67" y="54"/>
                    </a:lnTo>
                    <a:lnTo>
                      <a:pt x="74" y="61"/>
                    </a:lnTo>
                    <a:close/>
                    <a:moveTo>
                      <a:pt x="61" y="47"/>
                    </a:moveTo>
                    <a:lnTo>
                      <a:pt x="64" y="44"/>
                    </a:lnTo>
                    <a:lnTo>
                      <a:pt x="77" y="57"/>
                    </a:lnTo>
                    <a:lnTo>
                      <a:pt x="74" y="61"/>
                    </a:lnTo>
                    <a:lnTo>
                      <a:pt x="61" y="47"/>
                    </a:lnTo>
                    <a:close/>
                    <a:moveTo>
                      <a:pt x="64" y="44"/>
                    </a:moveTo>
                    <a:lnTo>
                      <a:pt x="64" y="44"/>
                    </a:lnTo>
                    <a:lnTo>
                      <a:pt x="71" y="51"/>
                    </a:lnTo>
                    <a:lnTo>
                      <a:pt x="64" y="44"/>
                    </a:lnTo>
                    <a:close/>
                    <a:moveTo>
                      <a:pt x="64" y="44"/>
                    </a:moveTo>
                    <a:lnTo>
                      <a:pt x="66" y="41"/>
                    </a:lnTo>
                    <a:lnTo>
                      <a:pt x="81" y="54"/>
                    </a:lnTo>
                    <a:lnTo>
                      <a:pt x="77" y="57"/>
                    </a:lnTo>
                    <a:lnTo>
                      <a:pt x="64" y="44"/>
                    </a:lnTo>
                    <a:close/>
                    <a:moveTo>
                      <a:pt x="82" y="52"/>
                    </a:moveTo>
                    <a:lnTo>
                      <a:pt x="82" y="53"/>
                    </a:lnTo>
                    <a:lnTo>
                      <a:pt x="81" y="54"/>
                    </a:lnTo>
                    <a:lnTo>
                      <a:pt x="74" y="47"/>
                    </a:lnTo>
                    <a:lnTo>
                      <a:pt x="82" y="52"/>
                    </a:lnTo>
                    <a:close/>
                    <a:moveTo>
                      <a:pt x="65" y="43"/>
                    </a:moveTo>
                    <a:lnTo>
                      <a:pt x="69" y="36"/>
                    </a:lnTo>
                    <a:lnTo>
                      <a:pt x="85" y="45"/>
                    </a:lnTo>
                    <a:lnTo>
                      <a:pt x="82" y="52"/>
                    </a:lnTo>
                    <a:lnTo>
                      <a:pt x="65" y="43"/>
                    </a:lnTo>
                    <a:close/>
                    <a:moveTo>
                      <a:pt x="86" y="41"/>
                    </a:moveTo>
                    <a:lnTo>
                      <a:pt x="86" y="43"/>
                    </a:lnTo>
                    <a:lnTo>
                      <a:pt x="85" y="45"/>
                    </a:lnTo>
                    <a:lnTo>
                      <a:pt x="76" y="41"/>
                    </a:lnTo>
                    <a:lnTo>
                      <a:pt x="86" y="41"/>
                    </a:lnTo>
                    <a:close/>
                    <a:moveTo>
                      <a:pt x="67" y="41"/>
                    </a:moveTo>
                    <a:lnTo>
                      <a:pt x="67" y="37"/>
                    </a:lnTo>
                    <a:lnTo>
                      <a:pt x="86" y="37"/>
                    </a:lnTo>
                    <a:lnTo>
                      <a:pt x="86" y="41"/>
                    </a:lnTo>
                    <a:lnTo>
                      <a:pt x="67" y="41"/>
                    </a:lnTo>
                    <a:close/>
                    <a:moveTo>
                      <a:pt x="67" y="37"/>
                    </a:moveTo>
                    <a:lnTo>
                      <a:pt x="67" y="34"/>
                    </a:lnTo>
                    <a:lnTo>
                      <a:pt x="86" y="34"/>
                    </a:lnTo>
                    <a:lnTo>
                      <a:pt x="86" y="37"/>
                    </a:lnTo>
                    <a:lnTo>
                      <a:pt x="67" y="37"/>
                    </a:lnTo>
                    <a:close/>
                    <a:moveTo>
                      <a:pt x="67" y="34"/>
                    </a:moveTo>
                    <a:lnTo>
                      <a:pt x="67" y="29"/>
                    </a:lnTo>
                    <a:lnTo>
                      <a:pt x="86" y="29"/>
                    </a:lnTo>
                    <a:lnTo>
                      <a:pt x="86" y="34"/>
                    </a:lnTo>
                    <a:lnTo>
                      <a:pt x="67" y="34"/>
                    </a:lnTo>
                    <a:close/>
                    <a:moveTo>
                      <a:pt x="67" y="29"/>
                    </a:moveTo>
                    <a:lnTo>
                      <a:pt x="67" y="25"/>
                    </a:lnTo>
                    <a:lnTo>
                      <a:pt x="86" y="25"/>
                    </a:lnTo>
                    <a:lnTo>
                      <a:pt x="86" y="29"/>
                    </a:lnTo>
                    <a:lnTo>
                      <a:pt x="67" y="29"/>
                    </a:lnTo>
                    <a:close/>
                    <a:moveTo>
                      <a:pt x="83" y="19"/>
                    </a:moveTo>
                    <a:lnTo>
                      <a:pt x="86" y="21"/>
                    </a:lnTo>
                    <a:lnTo>
                      <a:pt x="86" y="25"/>
                    </a:lnTo>
                    <a:lnTo>
                      <a:pt x="76" y="25"/>
                    </a:lnTo>
                    <a:lnTo>
                      <a:pt x="83" y="19"/>
                    </a:lnTo>
                    <a:close/>
                    <a:moveTo>
                      <a:pt x="70" y="32"/>
                    </a:moveTo>
                    <a:lnTo>
                      <a:pt x="66" y="29"/>
                    </a:lnTo>
                    <a:lnTo>
                      <a:pt x="81" y="15"/>
                    </a:lnTo>
                    <a:lnTo>
                      <a:pt x="83" y="19"/>
                    </a:lnTo>
                    <a:lnTo>
                      <a:pt x="70" y="32"/>
                    </a:lnTo>
                    <a:close/>
                    <a:moveTo>
                      <a:pt x="66" y="29"/>
                    </a:moveTo>
                    <a:lnTo>
                      <a:pt x="64" y="25"/>
                    </a:lnTo>
                    <a:lnTo>
                      <a:pt x="64" y="22"/>
                    </a:lnTo>
                    <a:lnTo>
                      <a:pt x="74" y="22"/>
                    </a:lnTo>
                    <a:lnTo>
                      <a:pt x="66" y="29"/>
                    </a:lnTo>
                    <a:close/>
                    <a:moveTo>
                      <a:pt x="64" y="22"/>
                    </a:moveTo>
                    <a:lnTo>
                      <a:pt x="64" y="19"/>
                    </a:lnTo>
                    <a:lnTo>
                      <a:pt x="83" y="19"/>
                    </a:lnTo>
                    <a:lnTo>
                      <a:pt x="83" y="22"/>
                    </a:lnTo>
                    <a:lnTo>
                      <a:pt x="64" y="22"/>
                    </a:lnTo>
                    <a:close/>
                    <a:moveTo>
                      <a:pt x="81" y="12"/>
                    </a:moveTo>
                    <a:lnTo>
                      <a:pt x="83" y="15"/>
                    </a:lnTo>
                    <a:lnTo>
                      <a:pt x="83" y="19"/>
                    </a:lnTo>
                    <a:lnTo>
                      <a:pt x="74" y="19"/>
                    </a:lnTo>
                    <a:lnTo>
                      <a:pt x="81" y="12"/>
                    </a:lnTo>
                    <a:close/>
                    <a:moveTo>
                      <a:pt x="66" y="25"/>
                    </a:moveTo>
                    <a:lnTo>
                      <a:pt x="64" y="22"/>
                    </a:lnTo>
                    <a:lnTo>
                      <a:pt x="77" y="9"/>
                    </a:lnTo>
                    <a:lnTo>
                      <a:pt x="81" y="12"/>
                    </a:lnTo>
                    <a:lnTo>
                      <a:pt x="66" y="25"/>
                    </a:lnTo>
                    <a:close/>
                    <a:moveTo>
                      <a:pt x="74" y="6"/>
                    </a:moveTo>
                    <a:lnTo>
                      <a:pt x="76" y="8"/>
                    </a:lnTo>
                    <a:lnTo>
                      <a:pt x="77" y="9"/>
                    </a:lnTo>
                    <a:lnTo>
                      <a:pt x="71" y="15"/>
                    </a:lnTo>
                    <a:lnTo>
                      <a:pt x="74" y="6"/>
                    </a:lnTo>
                    <a:close/>
                    <a:moveTo>
                      <a:pt x="66" y="24"/>
                    </a:moveTo>
                    <a:lnTo>
                      <a:pt x="60" y="21"/>
                    </a:lnTo>
                    <a:lnTo>
                      <a:pt x="69" y="4"/>
                    </a:lnTo>
                    <a:lnTo>
                      <a:pt x="74" y="6"/>
                    </a:lnTo>
                    <a:lnTo>
                      <a:pt x="66" y="24"/>
                    </a:lnTo>
                    <a:close/>
                    <a:moveTo>
                      <a:pt x="64" y="3"/>
                    </a:moveTo>
                    <a:lnTo>
                      <a:pt x="66" y="3"/>
                    </a:lnTo>
                    <a:lnTo>
                      <a:pt x="69" y="4"/>
                    </a:lnTo>
                    <a:lnTo>
                      <a:pt x="64" y="12"/>
                    </a:lnTo>
                    <a:lnTo>
                      <a:pt x="64" y="3"/>
                    </a:lnTo>
                    <a:close/>
                    <a:moveTo>
                      <a:pt x="64" y="22"/>
                    </a:moveTo>
                    <a:lnTo>
                      <a:pt x="61" y="22"/>
                    </a:lnTo>
                    <a:lnTo>
                      <a:pt x="61" y="3"/>
                    </a:lnTo>
                    <a:lnTo>
                      <a:pt x="64" y="3"/>
                    </a:lnTo>
                    <a:lnTo>
                      <a:pt x="64" y="22"/>
                    </a:lnTo>
                    <a:close/>
                    <a:moveTo>
                      <a:pt x="61" y="22"/>
                    </a:moveTo>
                    <a:lnTo>
                      <a:pt x="56" y="22"/>
                    </a:lnTo>
                    <a:lnTo>
                      <a:pt x="54" y="19"/>
                    </a:lnTo>
                    <a:lnTo>
                      <a:pt x="61" y="12"/>
                    </a:lnTo>
                    <a:lnTo>
                      <a:pt x="61" y="22"/>
                    </a:lnTo>
                    <a:close/>
                    <a:moveTo>
                      <a:pt x="54" y="19"/>
                    </a:moveTo>
                    <a:lnTo>
                      <a:pt x="51" y="16"/>
                    </a:lnTo>
                    <a:lnTo>
                      <a:pt x="64" y="2"/>
                    </a:lnTo>
                    <a:lnTo>
                      <a:pt x="67" y="5"/>
                    </a:lnTo>
                    <a:lnTo>
                      <a:pt x="54" y="19"/>
                    </a:lnTo>
                    <a:close/>
                    <a:moveTo>
                      <a:pt x="58" y="0"/>
                    </a:moveTo>
                    <a:lnTo>
                      <a:pt x="62" y="0"/>
                    </a:lnTo>
                    <a:lnTo>
                      <a:pt x="64" y="2"/>
                    </a:lnTo>
                    <a:lnTo>
                      <a:pt x="58" y="9"/>
                    </a:lnTo>
                    <a:lnTo>
                      <a:pt x="58" y="0"/>
                    </a:lnTo>
                    <a:close/>
                    <a:moveTo>
                      <a:pt x="58" y="19"/>
                    </a:moveTo>
                    <a:lnTo>
                      <a:pt x="51" y="19"/>
                    </a:lnTo>
                    <a:lnTo>
                      <a:pt x="51" y="0"/>
                    </a:lnTo>
                    <a:lnTo>
                      <a:pt x="58" y="0"/>
                    </a:lnTo>
                    <a:lnTo>
                      <a:pt x="58" y="19"/>
                    </a:lnTo>
                    <a:close/>
                    <a:moveTo>
                      <a:pt x="51" y="19"/>
                    </a:moveTo>
                    <a:lnTo>
                      <a:pt x="48" y="19"/>
                    </a:lnTo>
                    <a:lnTo>
                      <a:pt x="48" y="0"/>
                    </a:lnTo>
                    <a:lnTo>
                      <a:pt x="51" y="0"/>
                    </a:lnTo>
                    <a:lnTo>
                      <a:pt x="51" y="19"/>
                    </a:lnTo>
                    <a:close/>
                    <a:moveTo>
                      <a:pt x="44" y="1"/>
                    </a:moveTo>
                    <a:lnTo>
                      <a:pt x="45" y="0"/>
                    </a:lnTo>
                    <a:lnTo>
                      <a:pt x="48" y="0"/>
                    </a:lnTo>
                    <a:lnTo>
                      <a:pt x="48" y="9"/>
                    </a:lnTo>
                    <a:lnTo>
                      <a:pt x="44" y="1"/>
                    </a:lnTo>
                    <a:close/>
                    <a:moveTo>
                      <a:pt x="52" y="18"/>
                    </a:moveTo>
                    <a:lnTo>
                      <a:pt x="47" y="21"/>
                    </a:lnTo>
                    <a:lnTo>
                      <a:pt x="38" y="4"/>
                    </a:lnTo>
                    <a:lnTo>
                      <a:pt x="44" y="1"/>
                    </a:lnTo>
                    <a:lnTo>
                      <a:pt x="52" y="18"/>
                    </a:lnTo>
                    <a:close/>
                    <a:moveTo>
                      <a:pt x="47" y="21"/>
                    </a:moveTo>
                    <a:lnTo>
                      <a:pt x="44" y="22"/>
                    </a:lnTo>
                    <a:lnTo>
                      <a:pt x="42" y="22"/>
                    </a:lnTo>
                    <a:lnTo>
                      <a:pt x="42" y="12"/>
                    </a:lnTo>
                    <a:lnTo>
                      <a:pt x="47" y="21"/>
                    </a:lnTo>
                    <a:close/>
                    <a:moveTo>
                      <a:pt x="42" y="22"/>
                    </a:moveTo>
                    <a:lnTo>
                      <a:pt x="35" y="22"/>
                    </a:lnTo>
                    <a:lnTo>
                      <a:pt x="35" y="3"/>
                    </a:lnTo>
                    <a:lnTo>
                      <a:pt x="42" y="3"/>
                    </a:lnTo>
                    <a:lnTo>
                      <a:pt x="42" y="22"/>
                    </a:lnTo>
                    <a:close/>
                    <a:moveTo>
                      <a:pt x="29" y="5"/>
                    </a:moveTo>
                    <a:lnTo>
                      <a:pt x="31" y="3"/>
                    </a:lnTo>
                    <a:lnTo>
                      <a:pt x="35" y="3"/>
                    </a:lnTo>
                    <a:lnTo>
                      <a:pt x="35" y="12"/>
                    </a:lnTo>
                    <a:lnTo>
                      <a:pt x="29" y="5"/>
                    </a:lnTo>
                    <a:close/>
                    <a:moveTo>
                      <a:pt x="42" y="19"/>
                    </a:moveTo>
                    <a:lnTo>
                      <a:pt x="39" y="22"/>
                    </a:lnTo>
                    <a:lnTo>
                      <a:pt x="26" y="9"/>
                    </a:lnTo>
                    <a:lnTo>
                      <a:pt x="29" y="5"/>
                    </a:lnTo>
                    <a:lnTo>
                      <a:pt x="42" y="19"/>
                    </a:lnTo>
                    <a:close/>
                    <a:moveTo>
                      <a:pt x="39" y="22"/>
                    </a:moveTo>
                    <a:lnTo>
                      <a:pt x="38" y="23"/>
                    </a:lnTo>
                    <a:lnTo>
                      <a:pt x="37" y="24"/>
                    </a:lnTo>
                    <a:lnTo>
                      <a:pt x="32" y="15"/>
                    </a:lnTo>
                    <a:lnTo>
                      <a:pt x="39" y="22"/>
                    </a:lnTo>
                    <a:close/>
                    <a:moveTo>
                      <a:pt x="37" y="24"/>
                    </a:moveTo>
                    <a:lnTo>
                      <a:pt x="30" y="27"/>
                    </a:lnTo>
                    <a:lnTo>
                      <a:pt x="21" y="10"/>
                    </a:lnTo>
                    <a:lnTo>
                      <a:pt x="28" y="6"/>
                    </a:lnTo>
                    <a:lnTo>
                      <a:pt x="37" y="24"/>
                    </a:lnTo>
                    <a:close/>
                    <a:moveTo>
                      <a:pt x="19" y="12"/>
                    </a:moveTo>
                    <a:lnTo>
                      <a:pt x="20" y="11"/>
                    </a:lnTo>
                    <a:lnTo>
                      <a:pt x="21" y="10"/>
                    </a:lnTo>
                    <a:lnTo>
                      <a:pt x="26" y="19"/>
                    </a:lnTo>
                    <a:lnTo>
                      <a:pt x="19" y="12"/>
                    </a:lnTo>
                    <a:close/>
                    <a:moveTo>
                      <a:pt x="32" y="25"/>
                    </a:moveTo>
                    <a:lnTo>
                      <a:pt x="29" y="29"/>
                    </a:lnTo>
                    <a:lnTo>
                      <a:pt x="16" y="15"/>
                    </a:lnTo>
                    <a:lnTo>
                      <a:pt x="19" y="12"/>
                    </a:lnTo>
                    <a:lnTo>
                      <a:pt x="32" y="25"/>
                    </a:lnTo>
                    <a:close/>
                    <a:moveTo>
                      <a:pt x="16" y="15"/>
                    </a:moveTo>
                    <a:lnTo>
                      <a:pt x="26" y="5"/>
                    </a:lnTo>
                    <a:lnTo>
                      <a:pt x="16" y="15"/>
                    </a:lnTo>
                    <a:lnTo>
                      <a:pt x="22" y="22"/>
                    </a:lnTo>
                    <a:lnTo>
                      <a:pt x="16" y="15"/>
                    </a:lnTo>
                    <a:close/>
                    <a:moveTo>
                      <a:pt x="29" y="29"/>
                    </a:moveTo>
                    <a:lnTo>
                      <a:pt x="27" y="32"/>
                    </a:lnTo>
                    <a:lnTo>
                      <a:pt x="12" y="19"/>
                    </a:lnTo>
                    <a:lnTo>
                      <a:pt x="16" y="15"/>
                    </a:lnTo>
                    <a:lnTo>
                      <a:pt x="29" y="29"/>
                    </a:lnTo>
                    <a:close/>
                    <a:moveTo>
                      <a:pt x="11" y="21"/>
                    </a:moveTo>
                    <a:lnTo>
                      <a:pt x="11" y="20"/>
                    </a:lnTo>
                    <a:lnTo>
                      <a:pt x="12" y="19"/>
                    </a:lnTo>
                    <a:lnTo>
                      <a:pt x="20" y="25"/>
                    </a:lnTo>
                    <a:lnTo>
                      <a:pt x="11" y="21"/>
                    </a:lnTo>
                    <a:close/>
                    <a:moveTo>
                      <a:pt x="28" y="30"/>
                    </a:moveTo>
                    <a:lnTo>
                      <a:pt x="24" y="35"/>
                    </a:lnTo>
                    <a:lnTo>
                      <a:pt x="8" y="27"/>
                    </a:lnTo>
                    <a:lnTo>
                      <a:pt x="11" y="21"/>
                    </a:lnTo>
                    <a:lnTo>
                      <a:pt x="28" y="30"/>
                    </a:lnTo>
                    <a:close/>
                    <a:moveTo>
                      <a:pt x="24" y="35"/>
                    </a:moveTo>
                    <a:lnTo>
                      <a:pt x="24" y="37"/>
                    </a:lnTo>
                    <a:lnTo>
                      <a:pt x="23" y="38"/>
                    </a:lnTo>
                    <a:lnTo>
                      <a:pt x="17" y="32"/>
                    </a:lnTo>
                    <a:lnTo>
                      <a:pt x="24" y="35"/>
                    </a:lnTo>
                    <a:close/>
                    <a:moveTo>
                      <a:pt x="23" y="38"/>
                    </a:moveTo>
                    <a:lnTo>
                      <a:pt x="20" y="42"/>
                    </a:lnTo>
                    <a:lnTo>
                      <a:pt x="7" y="27"/>
                    </a:lnTo>
                    <a:lnTo>
                      <a:pt x="10" y="24"/>
                    </a:lnTo>
                    <a:lnTo>
                      <a:pt x="23" y="38"/>
                    </a:lnTo>
                    <a:close/>
                    <a:moveTo>
                      <a:pt x="4" y="34"/>
                    </a:moveTo>
                    <a:lnTo>
                      <a:pt x="4" y="31"/>
                    </a:lnTo>
                    <a:lnTo>
                      <a:pt x="7" y="27"/>
                    </a:lnTo>
                    <a:lnTo>
                      <a:pt x="13" y="34"/>
                    </a:lnTo>
                    <a:lnTo>
                      <a:pt x="4" y="34"/>
                    </a:lnTo>
                    <a:close/>
                    <a:moveTo>
                      <a:pt x="22" y="34"/>
                    </a:moveTo>
                    <a:lnTo>
                      <a:pt x="22" y="41"/>
                    </a:lnTo>
                    <a:lnTo>
                      <a:pt x="4" y="41"/>
                    </a:lnTo>
                    <a:lnTo>
                      <a:pt x="4" y="34"/>
                    </a:lnTo>
                    <a:lnTo>
                      <a:pt x="22" y="34"/>
                    </a:lnTo>
                    <a:close/>
                    <a:moveTo>
                      <a:pt x="22" y="41"/>
                    </a:moveTo>
                    <a:lnTo>
                      <a:pt x="22" y="45"/>
                    </a:lnTo>
                    <a:lnTo>
                      <a:pt x="20" y="47"/>
                    </a:lnTo>
                    <a:lnTo>
                      <a:pt x="13" y="41"/>
                    </a:lnTo>
                    <a:lnTo>
                      <a:pt x="22" y="41"/>
                    </a:lnTo>
                    <a:close/>
                    <a:moveTo>
                      <a:pt x="20" y="47"/>
                    </a:moveTo>
                    <a:lnTo>
                      <a:pt x="17" y="51"/>
                    </a:lnTo>
                    <a:lnTo>
                      <a:pt x="4" y="37"/>
                    </a:lnTo>
                    <a:lnTo>
                      <a:pt x="7" y="34"/>
                    </a:lnTo>
                    <a:lnTo>
                      <a:pt x="20" y="47"/>
                    </a:lnTo>
                    <a:close/>
                    <a:moveTo>
                      <a:pt x="0" y="44"/>
                    </a:moveTo>
                    <a:lnTo>
                      <a:pt x="0" y="41"/>
                    </a:lnTo>
                    <a:lnTo>
                      <a:pt x="4" y="37"/>
                    </a:lnTo>
                    <a:lnTo>
                      <a:pt x="10" y="44"/>
                    </a:lnTo>
                    <a:lnTo>
                      <a:pt x="0" y="44"/>
                    </a:lnTo>
                    <a:close/>
                    <a:moveTo>
                      <a:pt x="19" y="44"/>
                    </a:moveTo>
                    <a:lnTo>
                      <a:pt x="19" y="47"/>
                    </a:lnTo>
                    <a:lnTo>
                      <a:pt x="0" y="47"/>
                    </a:lnTo>
                    <a:lnTo>
                      <a:pt x="0" y="44"/>
                    </a:lnTo>
                    <a:lnTo>
                      <a:pt x="19" y="44"/>
                    </a:lnTo>
                    <a:close/>
                    <a:moveTo>
                      <a:pt x="1" y="52"/>
                    </a:moveTo>
                    <a:lnTo>
                      <a:pt x="0" y="49"/>
                    </a:lnTo>
                    <a:lnTo>
                      <a:pt x="0" y="47"/>
                    </a:lnTo>
                    <a:lnTo>
                      <a:pt x="10" y="47"/>
                    </a:lnTo>
                    <a:lnTo>
                      <a:pt x="1" y="52"/>
                    </a:lnTo>
                    <a:close/>
                    <a:moveTo>
                      <a:pt x="19" y="43"/>
                    </a:moveTo>
                    <a:lnTo>
                      <a:pt x="21" y="49"/>
                    </a:lnTo>
                    <a:lnTo>
                      <a:pt x="5" y="58"/>
                    </a:lnTo>
                    <a:lnTo>
                      <a:pt x="1" y="52"/>
                    </a:lnTo>
                    <a:lnTo>
                      <a:pt x="19" y="43"/>
                    </a:lnTo>
                    <a:close/>
                    <a:moveTo>
                      <a:pt x="21" y="49"/>
                    </a:moveTo>
                    <a:lnTo>
                      <a:pt x="22" y="52"/>
                    </a:lnTo>
                    <a:lnTo>
                      <a:pt x="22" y="54"/>
                    </a:lnTo>
                    <a:lnTo>
                      <a:pt x="13" y="54"/>
                    </a:lnTo>
                    <a:lnTo>
                      <a:pt x="21" y="49"/>
                    </a:lnTo>
                    <a:close/>
                    <a:moveTo>
                      <a:pt x="22" y="54"/>
                    </a:moveTo>
                    <a:lnTo>
                      <a:pt x="22" y="57"/>
                    </a:lnTo>
                    <a:lnTo>
                      <a:pt x="4" y="57"/>
                    </a:lnTo>
                    <a:lnTo>
                      <a:pt x="4" y="54"/>
                    </a:lnTo>
                    <a:lnTo>
                      <a:pt x="22" y="54"/>
                    </a:lnTo>
                    <a:close/>
                    <a:moveTo>
                      <a:pt x="7" y="64"/>
                    </a:moveTo>
                    <a:lnTo>
                      <a:pt x="4" y="61"/>
                    </a:lnTo>
                    <a:lnTo>
                      <a:pt x="4" y="57"/>
                    </a:lnTo>
                    <a:lnTo>
                      <a:pt x="13" y="57"/>
                    </a:lnTo>
                    <a:lnTo>
                      <a:pt x="7" y="64"/>
                    </a:lnTo>
                    <a:close/>
                    <a:moveTo>
                      <a:pt x="20" y="51"/>
                    </a:moveTo>
                    <a:lnTo>
                      <a:pt x="23" y="53"/>
                    </a:lnTo>
                    <a:lnTo>
                      <a:pt x="10" y="67"/>
                    </a:lnTo>
                    <a:lnTo>
                      <a:pt x="7" y="64"/>
                    </a:lnTo>
                    <a:lnTo>
                      <a:pt x="20" y="51"/>
                    </a:lnTo>
                    <a:close/>
                    <a:moveTo>
                      <a:pt x="10" y="67"/>
                    </a:moveTo>
                    <a:lnTo>
                      <a:pt x="0" y="57"/>
                    </a:lnTo>
                    <a:lnTo>
                      <a:pt x="10" y="67"/>
                    </a:lnTo>
                    <a:lnTo>
                      <a:pt x="17" y="61"/>
                    </a:lnTo>
                    <a:lnTo>
                      <a:pt x="10" y="67"/>
                    </a:lnTo>
                    <a:close/>
                    <a:moveTo>
                      <a:pt x="23" y="53"/>
                    </a:moveTo>
                    <a:lnTo>
                      <a:pt x="27" y="56"/>
                    </a:lnTo>
                    <a:lnTo>
                      <a:pt x="12" y="70"/>
                    </a:lnTo>
                    <a:lnTo>
                      <a:pt x="10" y="67"/>
                    </a:lnTo>
                    <a:lnTo>
                      <a:pt x="23" y="53"/>
                    </a:lnTo>
                    <a:close/>
                    <a:moveTo>
                      <a:pt x="20" y="73"/>
                    </a:moveTo>
                    <a:lnTo>
                      <a:pt x="16" y="73"/>
                    </a:lnTo>
                    <a:lnTo>
                      <a:pt x="12" y="70"/>
                    </a:lnTo>
                    <a:lnTo>
                      <a:pt x="20" y="63"/>
                    </a:lnTo>
                    <a:lnTo>
                      <a:pt x="20" y="73"/>
                    </a:lnTo>
                    <a:close/>
                    <a:moveTo>
                      <a:pt x="20" y="54"/>
                    </a:moveTo>
                    <a:lnTo>
                      <a:pt x="22" y="54"/>
                    </a:lnTo>
                    <a:lnTo>
                      <a:pt x="22" y="73"/>
                    </a:lnTo>
                    <a:lnTo>
                      <a:pt x="20" y="73"/>
                    </a:lnTo>
                    <a:lnTo>
                      <a:pt x="20" y="54"/>
                    </a:lnTo>
                    <a:close/>
                    <a:moveTo>
                      <a:pt x="22" y="54"/>
                    </a:moveTo>
                    <a:lnTo>
                      <a:pt x="24" y="54"/>
                    </a:lnTo>
                    <a:lnTo>
                      <a:pt x="27" y="55"/>
                    </a:lnTo>
                    <a:lnTo>
                      <a:pt x="22" y="63"/>
                    </a:lnTo>
                    <a:lnTo>
                      <a:pt x="22" y="54"/>
                    </a:lnTo>
                    <a:close/>
                    <a:moveTo>
                      <a:pt x="27" y="55"/>
                    </a:moveTo>
                    <a:lnTo>
                      <a:pt x="33" y="58"/>
                    </a:lnTo>
                    <a:lnTo>
                      <a:pt x="24" y="75"/>
                    </a:lnTo>
                    <a:lnTo>
                      <a:pt x="19" y="72"/>
                    </a:lnTo>
                    <a:lnTo>
                      <a:pt x="27" y="55"/>
                    </a:lnTo>
                    <a:close/>
                    <a:moveTo>
                      <a:pt x="29" y="76"/>
                    </a:moveTo>
                    <a:lnTo>
                      <a:pt x="27" y="76"/>
                    </a:lnTo>
                    <a:lnTo>
                      <a:pt x="24" y="75"/>
                    </a:lnTo>
                    <a:lnTo>
                      <a:pt x="29" y="66"/>
                    </a:lnTo>
                    <a:lnTo>
                      <a:pt x="29" y="76"/>
                    </a:lnTo>
                    <a:close/>
                    <a:moveTo>
                      <a:pt x="29" y="57"/>
                    </a:moveTo>
                    <a:lnTo>
                      <a:pt x="32" y="57"/>
                    </a:lnTo>
                    <a:lnTo>
                      <a:pt x="32" y="76"/>
                    </a:lnTo>
                    <a:lnTo>
                      <a:pt x="29" y="76"/>
                    </a:lnTo>
                    <a:lnTo>
                      <a:pt x="29"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8" y="57"/>
                    </a:lnTo>
                    <a:lnTo>
                      <a:pt x="48" y="76"/>
                    </a:lnTo>
                    <a:lnTo>
                      <a:pt x="42" y="76"/>
                    </a:lnTo>
                    <a:lnTo>
                      <a:pt x="42" y="57"/>
                    </a:lnTo>
                    <a:close/>
                    <a:moveTo>
                      <a:pt x="55" y="73"/>
                    </a:moveTo>
                    <a:lnTo>
                      <a:pt x="52" y="76"/>
                    </a:lnTo>
                    <a:lnTo>
                      <a:pt x="48" y="76"/>
                    </a:lnTo>
                    <a:lnTo>
                      <a:pt x="48" y="66"/>
                    </a:lnTo>
                    <a:lnTo>
                      <a:pt x="55" y="73"/>
                    </a:lnTo>
                    <a:close/>
                    <a:moveTo>
                      <a:pt x="41" y="59"/>
                    </a:moveTo>
                    <a:lnTo>
                      <a:pt x="44" y="56"/>
                    </a:lnTo>
                    <a:lnTo>
                      <a:pt x="58" y="69"/>
                    </a:lnTo>
                    <a:lnTo>
                      <a:pt x="55" y="73"/>
                    </a:lnTo>
                    <a:lnTo>
                      <a:pt x="41" y="59"/>
                    </a:lnTo>
                    <a:close/>
                    <a:moveTo>
                      <a:pt x="44" y="56"/>
                    </a:moveTo>
                    <a:lnTo>
                      <a:pt x="45" y="55"/>
                    </a:lnTo>
                    <a:lnTo>
                      <a:pt x="47" y="55"/>
                    </a:lnTo>
                    <a:lnTo>
                      <a:pt x="51" y="63"/>
                    </a:lnTo>
                    <a:lnTo>
                      <a:pt x="44" y="56"/>
                    </a:lnTo>
                    <a:close/>
                    <a:moveTo>
                      <a:pt x="47" y="55"/>
                    </a:moveTo>
                    <a:lnTo>
                      <a:pt x="53" y="52"/>
                    </a:lnTo>
                    <a:lnTo>
                      <a:pt x="62" y="68"/>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1" name="Freeform 778">
                <a:extLst>
                  <a:ext uri="{FF2B5EF4-FFF2-40B4-BE49-F238E27FC236}">
                    <a16:creationId xmlns:a16="http://schemas.microsoft.com/office/drawing/2014/main" id="{9175EF7F-3AE6-4393-8AF4-DAA10E46F00B}"/>
                  </a:ext>
                </a:extLst>
              </p:cNvPr>
              <p:cNvSpPr>
                <a:spLocks/>
              </p:cNvSpPr>
              <p:nvPr/>
            </p:nvSpPr>
            <p:spPr bwMode="auto">
              <a:xfrm>
                <a:off x="3221" y="2205"/>
                <a:ext cx="17" cy="15"/>
              </a:xfrm>
              <a:custGeom>
                <a:avLst/>
                <a:gdLst>
                  <a:gd name="T0" fmla="*/ 3 w 67"/>
                  <a:gd name="T1" fmla="*/ 4 h 60"/>
                  <a:gd name="T2" fmla="*/ 3 w 67"/>
                  <a:gd name="T3" fmla="*/ 3 h 60"/>
                  <a:gd name="T4" fmla="*/ 4 w 67"/>
                  <a:gd name="T5" fmla="*/ 3 h 60"/>
                  <a:gd name="T6" fmla="*/ 4 w 67"/>
                  <a:gd name="T7" fmla="*/ 3 h 60"/>
                  <a:gd name="T8" fmla="*/ 4 w 67"/>
                  <a:gd name="T9" fmla="*/ 3 h 60"/>
                  <a:gd name="T10" fmla="*/ 4 w 67"/>
                  <a:gd name="T11" fmla="*/ 2 h 60"/>
                  <a:gd name="T12" fmla="*/ 4 w 67"/>
                  <a:gd name="T13" fmla="*/ 2 h 60"/>
                  <a:gd name="T14" fmla="*/ 4 w 67"/>
                  <a:gd name="T15" fmla="*/ 2 h 60"/>
                  <a:gd name="T16" fmla="*/ 4 w 67"/>
                  <a:gd name="T17" fmla="*/ 1 h 60"/>
                  <a:gd name="T18" fmla="*/ 4 w 67"/>
                  <a:gd name="T19" fmla="*/ 1 h 60"/>
                  <a:gd name="T20" fmla="*/ 4 w 67"/>
                  <a:gd name="T21" fmla="*/ 1 h 60"/>
                  <a:gd name="T22" fmla="*/ 4 w 67"/>
                  <a:gd name="T23" fmla="*/ 1 h 60"/>
                  <a:gd name="T24" fmla="*/ 4 w 67"/>
                  <a:gd name="T25" fmla="*/ 1 h 60"/>
                  <a:gd name="T26" fmla="*/ 4 w 67"/>
                  <a:gd name="T27" fmla="*/ 0 h 60"/>
                  <a:gd name="T28" fmla="*/ 3 w 67"/>
                  <a:gd name="T29" fmla="*/ 0 h 60"/>
                  <a:gd name="T30" fmla="*/ 3 w 67"/>
                  <a:gd name="T31" fmla="*/ 0 h 60"/>
                  <a:gd name="T32" fmla="*/ 3 w 67"/>
                  <a:gd name="T33" fmla="*/ 0 h 60"/>
                  <a:gd name="T34" fmla="*/ 2 w 67"/>
                  <a:gd name="T35" fmla="*/ 0 h 60"/>
                  <a:gd name="T36" fmla="*/ 2 w 67"/>
                  <a:gd name="T37" fmla="*/ 0 h 60"/>
                  <a:gd name="T38" fmla="*/ 2 w 67"/>
                  <a:gd name="T39" fmla="*/ 0 h 60"/>
                  <a:gd name="T40" fmla="*/ 1 w 67"/>
                  <a:gd name="T41" fmla="*/ 1 h 60"/>
                  <a:gd name="T42" fmla="*/ 1 w 67"/>
                  <a:gd name="T43" fmla="*/ 1 h 60"/>
                  <a:gd name="T44" fmla="*/ 1 w 67"/>
                  <a:gd name="T45" fmla="*/ 1 h 60"/>
                  <a:gd name="T46" fmla="*/ 1 w 67"/>
                  <a:gd name="T47" fmla="*/ 1 h 60"/>
                  <a:gd name="T48" fmla="*/ 1 w 67"/>
                  <a:gd name="T49" fmla="*/ 2 h 60"/>
                  <a:gd name="T50" fmla="*/ 0 w 67"/>
                  <a:gd name="T51" fmla="*/ 2 h 60"/>
                  <a:gd name="T52" fmla="*/ 0 w 67"/>
                  <a:gd name="T53" fmla="*/ 2 h 60"/>
                  <a:gd name="T54" fmla="*/ 0 w 67"/>
                  <a:gd name="T55" fmla="*/ 2 h 60"/>
                  <a:gd name="T56" fmla="*/ 0 w 67"/>
                  <a:gd name="T57" fmla="*/ 3 h 60"/>
                  <a:gd name="T58" fmla="*/ 0 w 67"/>
                  <a:gd name="T59" fmla="*/ 3 h 60"/>
                  <a:gd name="T60" fmla="*/ 0 w 67"/>
                  <a:gd name="T61" fmla="*/ 3 h 60"/>
                  <a:gd name="T62" fmla="*/ 1 w 67"/>
                  <a:gd name="T63" fmla="*/ 3 h 60"/>
                  <a:gd name="T64" fmla="*/ 1 w 67"/>
                  <a:gd name="T65" fmla="*/ 4 h 60"/>
                  <a:gd name="T66" fmla="*/ 1 w 67"/>
                  <a:gd name="T67" fmla="*/ 4 h 60"/>
                  <a:gd name="T68" fmla="*/ 1 w 67"/>
                  <a:gd name="T69" fmla="*/ 4 h 60"/>
                  <a:gd name="T70" fmla="*/ 2 w 67"/>
                  <a:gd name="T71" fmla="*/ 4 h 60"/>
                  <a:gd name="T72" fmla="*/ 2 w 67"/>
                  <a:gd name="T73" fmla="*/ 4 h 60"/>
                  <a:gd name="T74" fmla="*/ 2 w 67"/>
                  <a:gd name="T75" fmla="*/ 4 h 60"/>
                  <a:gd name="T76" fmla="*/ 3 w 67"/>
                  <a:gd name="T77" fmla="*/ 4 h 60"/>
                  <a:gd name="T78" fmla="*/ 3 w 67"/>
                  <a:gd name="T79" fmla="*/ 4 h 60"/>
                  <a:gd name="T80" fmla="*/ 3 w 67"/>
                  <a:gd name="T81" fmla="*/ 4 h 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0"/>
                  <a:gd name="T125" fmla="*/ 67 w 67"/>
                  <a:gd name="T126" fmla="*/ 60 h 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0">
                    <a:moveTo>
                      <a:pt x="48" y="54"/>
                    </a:moveTo>
                    <a:lnTo>
                      <a:pt x="51" y="50"/>
                    </a:lnTo>
                    <a:lnTo>
                      <a:pt x="57" y="47"/>
                    </a:lnTo>
                    <a:lnTo>
                      <a:pt x="60" y="41"/>
                    </a:lnTo>
                    <a:lnTo>
                      <a:pt x="64" y="38"/>
                    </a:lnTo>
                    <a:lnTo>
                      <a:pt x="64" y="35"/>
                    </a:lnTo>
                    <a:lnTo>
                      <a:pt x="67" y="28"/>
                    </a:lnTo>
                    <a:lnTo>
                      <a:pt x="67" y="25"/>
                    </a:lnTo>
                    <a:lnTo>
                      <a:pt x="67" y="18"/>
                    </a:lnTo>
                    <a:lnTo>
                      <a:pt x="67" y="15"/>
                    </a:lnTo>
                    <a:lnTo>
                      <a:pt x="64" y="13"/>
                    </a:lnTo>
                    <a:lnTo>
                      <a:pt x="60" y="9"/>
                    </a:lnTo>
                    <a:lnTo>
                      <a:pt x="57" y="6"/>
                    </a:lnTo>
                    <a:lnTo>
                      <a:pt x="54" y="3"/>
                    </a:lnTo>
                    <a:lnTo>
                      <a:pt x="51" y="3"/>
                    </a:lnTo>
                    <a:lnTo>
                      <a:pt x="45" y="0"/>
                    </a:lnTo>
                    <a:lnTo>
                      <a:pt x="42" y="0"/>
                    </a:lnTo>
                    <a:lnTo>
                      <a:pt x="35" y="3"/>
                    </a:lnTo>
                    <a:lnTo>
                      <a:pt x="32" y="3"/>
                    </a:lnTo>
                    <a:lnTo>
                      <a:pt x="26" y="3"/>
                    </a:lnTo>
                    <a:lnTo>
                      <a:pt x="20" y="6"/>
                    </a:lnTo>
                    <a:lnTo>
                      <a:pt x="16" y="9"/>
                    </a:lnTo>
                    <a:lnTo>
                      <a:pt x="13" y="13"/>
                    </a:lnTo>
                    <a:lnTo>
                      <a:pt x="10" y="18"/>
                    </a:lnTo>
                    <a:lnTo>
                      <a:pt x="6" y="22"/>
                    </a:lnTo>
                    <a:lnTo>
                      <a:pt x="3" y="25"/>
                    </a:lnTo>
                    <a:lnTo>
                      <a:pt x="0" y="32"/>
                    </a:lnTo>
                    <a:lnTo>
                      <a:pt x="0" y="35"/>
                    </a:lnTo>
                    <a:lnTo>
                      <a:pt x="0" y="38"/>
                    </a:lnTo>
                    <a:lnTo>
                      <a:pt x="0" y="44"/>
                    </a:lnTo>
                    <a:lnTo>
                      <a:pt x="3" y="47"/>
                    </a:lnTo>
                    <a:lnTo>
                      <a:pt x="6" y="50"/>
                    </a:lnTo>
                    <a:lnTo>
                      <a:pt x="10" y="54"/>
                    </a:lnTo>
                    <a:lnTo>
                      <a:pt x="13" y="57"/>
                    </a:lnTo>
                    <a:lnTo>
                      <a:pt x="16" y="57"/>
                    </a:lnTo>
                    <a:lnTo>
                      <a:pt x="23" y="57"/>
                    </a:lnTo>
                    <a:lnTo>
                      <a:pt x="26" y="60"/>
                    </a:lnTo>
                    <a:lnTo>
                      <a:pt x="32" y="57"/>
                    </a:lnTo>
                    <a:lnTo>
                      <a:pt x="38"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2" name="Freeform 779">
                <a:extLst>
                  <a:ext uri="{FF2B5EF4-FFF2-40B4-BE49-F238E27FC236}">
                    <a16:creationId xmlns:a16="http://schemas.microsoft.com/office/drawing/2014/main" id="{3FE32FE5-297D-4892-BE47-2F8338393FDB}"/>
                  </a:ext>
                </a:extLst>
              </p:cNvPr>
              <p:cNvSpPr>
                <a:spLocks noEditPoints="1"/>
              </p:cNvSpPr>
              <p:nvPr/>
            </p:nvSpPr>
            <p:spPr bwMode="auto">
              <a:xfrm>
                <a:off x="3219" y="2202"/>
                <a:ext cx="21" cy="21"/>
              </a:xfrm>
              <a:custGeom>
                <a:avLst/>
                <a:gdLst>
                  <a:gd name="T0" fmla="*/ 3 w 86"/>
                  <a:gd name="T1" fmla="*/ 4 h 81"/>
                  <a:gd name="T2" fmla="*/ 4 w 86"/>
                  <a:gd name="T3" fmla="*/ 3 h 81"/>
                  <a:gd name="T4" fmla="*/ 4 w 86"/>
                  <a:gd name="T5" fmla="*/ 4 h 81"/>
                  <a:gd name="T6" fmla="*/ 4 w 86"/>
                  <a:gd name="T7" fmla="*/ 4 h 81"/>
                  <a:gd name="T8" fmla="*/ 4 w 86"/>
                  <a:gd name="T9" fmla="*/ 3 h 81"/>
                  <a:gd name="T10" fmla="*/ 5 w 86"/>
                  <a:gd name="T11" fmla="*/ 3 h 81"/>
                  <a:gd name="T12" fmla="*/ 4 w 86"/>
                  <a:gd name="T13" fmla="*/ 3 h 81"/>
                  <a:gd name="T14" fmla="*/ 4 w 86"/>
                  <a:gd name="T15" fmla="*/ 3 h 81"/>
                  <a:gd name="T16" fmla="*/ 5 w 86"/>
                  <a:gd name="T17" fmla="*/ 3 h 81"/>
                  <a:gd name="T18" fmla="*/ 5 w 86"/>
                  <a:gd name="T19" fmla="*/ 3 h 81"/>
                  <a:gd name="T20" fmla="*/ 4 w 86"/>
                  <a:gd name="T21" fmla="*/ 2 h 81"/>
                  <a:gd name="T22" fmla="*/ 4 w 86"/>
                  <a:gd name="T23" fmla="*/ 2 h 81"/>
                  <a:gd name="T24" fmla="*/ 5 w 86"/>
                  <a:gd name="T25" fmla="*/ 2 h 81"/>
                  <a:gd name="T26" fmla="*/ 5 w 86"/>
                  <a:gd name="T27" fmla="*/ 1 h 81"/>
                  <a:gd name="T28" fmla="*/ 4 w 86"/>
                  <a:gd name="T29" fmla="*/ 2 h 81"/>
                  <a:gd name="T30" fmla="*/ 5 w 86"/>
                  <a:gd name="T31" fmla="*/ 1 h 81"/>
                  <a:gd name="T32" fmla="*/ 3 w 86"/>
                  <a:gd name="T33" fmla="*/ 2 h 81"/>
                  <a:gd name="T34" fmla="*/ 3 w 86"/>
                  <a:gd name="T35" fmla="*/ 2 h 81"/>
                  <a:gd name="T36" fmla="*/ 4 w 86"/>
                  <a:gd name="T37" fmla="*/ 1 h 81"/>
                  <a:gd name="T38" fmla="*/ 4 w 86"/>
                  <a:gd name="T39" fmla="*/ 0 h 81"/>
                  <a:gd name="T40" fmla="*/ 4 w 86"/>
                  <a:gd name="T41" fmla="*/ 2 h 81"/>
                  <a:gd name="T42" fmla="*/ 3 w 86"/>
                  <a:gd name="T43" fmla="*/ 1 h 81"/>
                  <a:gd name="T44" fmla="*/ 3 w 86"/>
                  <a:gd name="T45" fmla="*/ 0 h 81"/>
                  <a:gd name="T46" fmla="*/ 3 w 86"/>
                  <a:gd name="T47" fmla="*/ 0 h 81"/>
                  <a:gd name="T48" fmla="*/ 3 w 86"/>
                  <a:gd name="T49" fmla="*/ 0 h 81"/>
                  <a:gd name="T50" fmla="*/ 3 w 86"/>
                  <a:gd name="T51" fmla="*/ 2 h 81"/>
                  <a:gd name="T52" fmla="*/ 2 w 86"/>
                  <a:gd name="T53" fmla="*/ 2 h 81"/>
                  <a:gd name="T54" fmla="*/ 2 w 86"/>
                  <a:gd name="T55" fmla="*/ 0 h 81"/>
                  <a:gd name="T56" fmla="*/ 2 w 86"/>
                  <a:gd name="T57" fmla="*/ 1 h 81"/>
                  <a:gd name="T58" fmla="*/ 2 w 86"/>
                  <a:gd name="T59" fmla="*/ 2 h 81"/>
                  <a:gd name="T60" fmla="*/ 2 w 86"/>
                  <a:gd name="T61" fmla="*/ 2 h 81"/>
                  <a:gd name="T62" fmla="*/ 1 w 86"/>
                  <a:gd name="T63" fmla="*/ 1 h 81"/>
                  <a:gd name="T64" fmla="*/ 1 w 86"/>
                  <a:gd name="T65" fmla="*/ 1 h 81"/>
                  <a:gd name="T66" fmla="*/ 1 w 86"/>
                  <a:gd name="T67" fmla="*/ 2 h 81"/>
                  <a:gd name="T68" fmla="*/ 2 w 86"/>
                  <a:gd name="T69" fmla="*/ 2 h 81"/>
                  <a:gd name="T70" fmla="*/ 1 w 86"/>
                  <a:gd name="T71" fmla="*/ 2 h 81"/>
                  <a:gd name="T72" fmla="*/ 0 w 86"/>
                  <a:gd name="T73" fmla="*/ 2 h 81"/>
                  <a:gd name="T74" fmla="*/ 0 w 86"/>
                  <a:gd name="T75" fmla="*/ 2 h 81"/>
                  <a:gd name="T76" fmla="*/ 1 w 86"/>
                  <a:gd name="T77" fmla="*/ 2 h 81"/>
                  <a:gd name="T78" fmla="*/ 1 w 86"/>
                  <a:gd name="T79" fmla="*/ 3 h 81"/>
                  <a:gd name="T80" fmla="*/ 1 w 86"/>
                  <a:gd name="T81" fmla="*/ 3 h 81"/>
                  <a:gd name="T82" fmla="*/ 1 w 86"/>
                  <a:gd name="T83" fmla="*/ 3 h 81"/>
                  <a:gd name="T84" fmla="*/ 0 w 86"/>
                  <a:gd name="T85" fmla="*/ 4 h 81"/>
                  <a:gd name="T86" fmla="*/ 0 w 86"/>
                  <a:gd name="T87" fmla="*/ 4 h 81"/>
                  <a:gd name="T88" fmla="*/ 1 w 86"/>
                  <a:gd name="T89" fmla="*/ 3 h 81"/>
                  <a:gd name="T90" fmla="*/ 1 w 86"/>
                  <a:gd name="T91" fmla="*/ 3 h 81"/>
                  <a:gd name="T92" fmla="*/ 1 w 86"/>
                  <a:gd name="T93" fmla="*/ 4 h 81"/>
                  <a:gd name="T94" fmla="*/ 1 w 86"/>
                  <a:gd name="T95" fmla="*/ 5 h 81"/>
                  <a:gd name="T96" fmla="*/ 1 w 86"/>
                  <a:gd name="T97" fmla="*/ 4 h 81"/>
                  <a:gd name="T98" fmla="*/ 1 w 86"/>
                  <a:gd name="T99" fmla="*/ 4 h 81"/>
                  <a:gd name="T100" fmla="*/ 1 w 86"/>
                  <a:gd name="T101" fmla="*/ 4 h 81"/>
                  <a:gd name="T102" fmla="*/ 2 w 86"/>
                  <a:gd name="T103" fmla="*/ 4 h 81"/>
                  <a:gd name="T104" fmla="*/ 2 w 86"/>
                  <a:gd name="T105" fmla="*/ 4 h 81"/>
                  <a:gd name="T106" fmla="*/ 1 w 86"/>
                  <a:gd name="T107" fmla="*/ 5 h 81"/>
                  <a:gd name="T108" fmla="*/ 2 w 86"/>
                  <a:gd name="T109" fmla="*/ 5 h 81"/>
                  <a:gd name="T110" fmla="*/ 2 w 86"/>
                  <a:gd name="T111" fmla="*/ 4 h 81"/>
                  <a:gd name="T112" fmla="*/ 3 w 86"/>
                  <a:gd name="T113" fmla="*/ 4 h 81"/>
                  <a:gd name="T114" fmla="*/ 3 w 86"/>
                  <a:gd name="T115" fmla="*/ 5 h 81"/>
                  <a:gd name="T116" fmla="*/ 3 w 86"/>
                  <a:gd name="T117" fmla="*/ 5 h 81"/>
                  <a:gd name="T118" fmla="*/ 3 w 86"/>
                  <a:gd name="T119" fmla="*/ 4 h 8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1"/>
                  <a:gd name="T182" fmla="*/ 86 w 86"/>
                  <a:gd name="T183" fmla="*/ 81 h 8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1">
                    <a:moveTo>
                      <a:pt x="51" y="57"/>
                    </a:moveTo>
                    <a:lnTo>
                      <a:pt x="53" y="54"/>
                    </a:lnTo>
                    <a:lnTo>
                      <a:pt x="67" y="67"/>
                    </a:lnTo>
                    <a:lnTo>
                      <a:pt x="64" y="70"/>
                    </a:lnTo>
                    <a:lnTo>
                      <a:pt x="51" y="57"/>
                    </a:lnTo>
                    <a:close/>
                    <a:moveTo>
                      <a:pt x="53" y="54"/>
                    </a:moveTo>
                    <a:lnTo>
                      <a:pt x="55" y="53"/>
                    </a:lnTo>
                    <a:lnTo>
                      <a:pt x="56" y="51"/>
                    </a:lnTo>
                    <a:lnTo>
                      <a:pt x="60" y="60"/>
                    </a:lnTo>
                    <a:lnTo>
                      <a:pt x="53" y="54"/>
                    </a:lnTo>
                    <a:close/>
                    <a:moveTo>
                      <a:pt x="56" y="51"/>
                    </a:moveTo>
                    <a:lnTo>
                      <a:pt x="62" y="49"/>
                    </a:lnTo>
                    <a:lnTo>
                      <a:pt x="70" y="66"/>
                    </a:lnTo>
                    <a:lnTo>
                      <a:pt x="64" y="69"/>
                    </a:lnTo>
                    <a:lnTo>
                      <a:pt x="56" y="51"/>
                    </a:lnTo>
                    <a:close/>
                    <a:moveTo>
                      <a:pt x="75" y="61"/>
                    </a:moveTo>
                    <a:lnTo>
                      <a:pt x="74" y="65"/>
                    </a:lnTo>
                    <a:lnTo>
                      <a:pt x="70" y="66"/>
                    </a:lnTo>
                    <a:lnTo>
                      <a:pt x="66" y="57"/>
                    </a:lnTo>
                    <a:lnTo>
                      <a:pt x="75" y="61"/>
                    </a:lnTo>
                    <a:close/>
                    <a:moveTo>
                      <a:pt x="58" y="53"/>
                    </a:moveTo>
                    <a:lnTo>
                      <a:pt x="60" y="47"/>
                    </a:lnTo>
                    <a:lnTo>
                      <a:pt x="78" y="55"/>
                    </a:lnTo>
                    <a:lnTo>
                      <a:pt x="75" y="61"/>
                    </a:lnTo>
                    <a:lnTo>
                      <a:pt x="58" y="53"/>
                    </a:lnTo>
                    <a:close/>
                    <a:moveTo>
                      <a:pt x="60" y="47"/>
                    </a:moveTo>
                    <a:lnTo>
                      <a:pt x="62" y="45"/>
                    </a:lnTo>
                    <a:lnTo>
                      <a:pt x="63" y="44"/>
                    </a:lnTo>
                    <a:lnTo>
                      <a:pt x="69" y="51"/>
                    </a:lnTo>
                    <a:lnTo>
                      <a:pt x="60" y="47"/>
                    </a:lnTo>
                    <a:close/>
                    <a:moveTo>
                      <a:pt x="63" y="44"/>
                    </a:moveTo>
                    <a:lnTo>
                      <a:pt x="66" y="42"/>
                    </a:lnTo>
                    <a:lnTo>
                      <a:pt x="79" y="55"/>
                    </a:lnTo>
                    <a:lnTo>
                      <a:pt x="76" y="58"/>
                    </a:lnTo>
                    <a:lnTo>
                      <a:pt x="63" y="44"/>
                    </a:lnTo>
                    <a:close/>
                    <a:moveTo>
                      <a:pt x="83" y="48"/>
                    </a:moveTo>
                    <a:lnTo>
                      <a:pt x="83" y="51"/>
                    </a:lnTo>
                    <a:lnTo>
                      <a:pt x="79" y="55"/>
                    </a:lnTo>
                    <a:lnTo>
                      <a:pt x="73" y="48"/>
                    </a:lnTo>
                    <a:lnTo>
                      <a:pt x="83" y="48"/>
                    </a:lnTo>
                    <a:close/>
                    <a:moveTo>
                      <a:pt x="63" y="48"/>
                    </a:moveTo>
                    <a:lnTo>
                      <a:pt x="63" y="45"/>
                    </a:lnTo>
                    <a:lnTo>
                      <a:pt x="83" y="45"/>
                    </a:lnTo>
                    <a:lnTo>
                      <a:pt x="83" y="48"/>
                    </a:lnTo>
                    <a:lnTo>
                      <a:pt x="63" y="48"/>
                    </a:lnTo>
                    <a:close/>
                    <a:moveTo>
                      <a:pt x="63" y="45"/>
                    </a:moveTo>
                    <a:lnTo>
                      <a:pt x="63" y="43"/>
                    </a:lnTo>
                    <a:lnTo>
                      <a:pt x="64" y="40"/>
                    </a:lnTo>
                    <a:lnTo>
                      <a:pt x="73" y="45"/>
                    </a:lnTo>
                    <a:lnTo>
                      <a:pt x="63" y="45"/>
                    </a:lnTo>
                    <a:close/>
                    <a:moveTo>
                      <a:pt x="64" y="40"/>
                    </a:moveTo>
                    <a:lnTo>
                      <a:pt x="67" y="34"/>
                    </a:lnTo>
                    <a:lnTo>
                      <a:pt x="85" y="43"/>
                    </a:lnTo>
                    <a:lnTo>
                      <a:pt x="81" y="49"/>
                    </a:lnTo>
                    <a:lnTo>
                      <a:pt x="64" y="40"/>
                    </a:lnTo>
                    <a:close/>
                    <a:moveTo>
                      <a:pt x="86" y="38"/>
                    </a:moveTo>
                    <a:lnTo>
                      <a:pt x="86" y="40"/>
                    </a:lnTo>
                    <a:lnTo>
                      <a:pt x="85" y="43"/>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3" y="18"/>
                    </a:moveTo>
                    <a:lnTo>
                      <a:pt x="86" y="22"/>
                    </a:lnTo>
                    <a:lnTo>
                      <a:pt x="86" y="25"/>
                    </a:lnTo>
                    <a:lnTo>
                      <a:pt x="76" y="25"/>
                    </a:lnTo>
                    <a:lnTo>
                      <a:pt x="83" y="18"/>
                    </a:lnTo>
                    <a:close/>
                    <a:moveTo>
                      <a:pt x="69" y="33"/>
                    </a:moveTo>
                    <a:lnTo>
                      <a:pt x="66" y="29"/>
                    </a:lnTo>
                    <a:lnTo>
                      <a:pt x="79" y="15"/>
                    </a:lnTo>
                    <a:lnTo>
                      <a:pt x="83" y="18"/>
                    </a:lnTo>
                    <a:lnTo>
                      <a:pt x="69" y="33"/>
                    </a:lnTo>
                    <a:close/>
                    <a:moveTo>
                      <a:pt x="66" y="29"/>
                    </a:moveTo>
                    <a:lnTo>
                      <a:pt x="66" y="29"/>
                    </a:lnTo>
                    <a:lnTo>
                      <a:pt x="73" y="23"/>
                    </a:lnTo>
                    <a:lnTo>
                      <a:pt x="66" y="29"/>
                    </a:lnTo>
                    <a:close/>
                    <a:moveTo>
                      <a:pt x="66" y="29"/>
                    </a:moveTo>
                    <a:lnTo>
                      <a:pt x="63" y="26"/>
                    </a:lnTo>
                    <a:lnTo>
                      <a:pt x="76" y="13"/>
                    </a:lnTo>
                    <a:lnTo>
                      <a:pt x="79" y="16"/>
                    </a:lnTo>
                    <a:lnTo>
                      <a:pt x="66" y="29"/>
                    </a:lnTo>
                    <a:close/>
                    <a:moveTo>
                      <a:pt x="76" y="13"/>
                    </a:moveTo>
                    <a:lnTo>
                      <a:pt x="76" y="13"/>
                    </a:lnTo>
                    <a:lnTo>
                      <a:pt x="69" y="19"/>
                    </a:lnTo>
                    <a:lnTo>
                      <a:pt x="76" y="13"/>
                    </a:lnTo>
                    <a:close/>
                    <a:moveTo>
                      <a:pt x="63" y="26"/>
                    </a:moveTo>
                    <a:lnTo>
                      <a:pt x="59" y="23"/>
                    </a:lnTo>
                    <a:lnTo>
                      <a:pt x="73" y="10"/>
                    </a:lnTo>
                    <a:lnTo>
                      <a:pt x="76" y="13"/>
                    </a:lnTo>
                    <a:lnTo>
                      <a:pt x="63" y="26"/>
                    </a:lnTo>
                    <a:close/>
                    <a:moveTo>
                      <a:pt x="59" y="23"/>
                    </a:moveTo>
                    <a:lnTo>
                      <a:pt x="59" y="23"/>
                    </a:lnTo>
                    <a:lnTo>
                      <a:pt x="66" y="16"/>
                    </a:lnTo>
                    <a:lnTo>
                      <a:pt x="59" y="23"/>
                    </a:lnTo>
                    <a:close/>
                    <a:moveTo>
                      <a:pt x="59" y="23"/>
                    </a:moveTo>
                    <a:lnTo>
                      <a:pt x="56" y="19"/>
                    </a:lnTo>
                    <a:lnTo>
                      <a:pt x="70" y="6"/>
                    </a:lnTo>
                    <a:lnTo>
                      <a:pt x="73" y="10"/>
                    </a:lnTo>
                    <a:lnTo>
                      <a:pt x="59" y="23"/>
                    </a:lnTo>
                    <a:close/>
                    <a:moveTo>
                      <a:pt x="63" y="3"/>
                    </a:moveTo>
                    <a:lnTo>
                      <a:pt x="67" y="3"/>
                    </a:lnTo>
                    <a:lnTo>
                      <a:pt x="70" y="6"/>
                    </a:lnTo>
                    <a:lnTo>
                      <a:pt x="63" y="13"/>
                    </a:lnTo>
                    <a:lnTo>
                      <a:pt x="63" y="3"/>
                    </a:lnTo>
                    <a:close/>
                    <a:moveTo>
                      <a:pt x="63" y="23"/>
                    </a:moveTo>
                    <a:lnTo>
                      <a:pt x="60" y="23"/>
                    </a:lnTo>
                    <a:lnTo>
                      <a:pt x="60" y="3"/>
                    </a:lnTo>
                    <a:lnTo>
                      <a:pt x="63" y="3"/>
                    </a:lnTo>
                    <a:lnTo>
                      <a:pt x="63" y="23"/>
                    </a:lnTo>
                    <a:close/>
                    <a:moveTo>
                      <a:pt x="60" y="23"/>
                    </a:moveTo>
                    <a:lnTo>
                      <a:pt x="58" y="23"/>
                    </a:lnTo>
                    <a:lnTo>
                      <a:pt x="56" y="22"/>
                    </a:lnTo>
                    <a:lnTo>
                      <a:pt x="60" y="13"/>
                    </a:lnTo>
                    <a:lnTo>
                      <a:pt x="60" y="23"/>
                    </a:lnTo>
                    <a:close/>
                    <a:moveTo>
                      <a:pt x="56" y="22"/>
                    </a:moveTo>
                    <a:lnTo>
                      <a:pt x="49" y="18"/>
                    </a:lnTo>
                    <a:lnTo>
                      <a:pt x="58" y="1"/>
                    </a:lnTo>
                    <a:lnTo>
                      <a:pt x="64" y="4"/>
                    </a:lnTo>
                    <a:lnTo>
                      <a:pt x="56" y="22"/>
                    </a:lnTo>
                    <a:close/>
                    <a:moveTo>
                      <a:pt x="54" y="0"/>
                    </a:moveTo>
                    <a:lnTo>
                      <a:pt x="56" y="0"/>
                    </a:lnTo>
                    <a:lnTo>
                      <a:pt x="58" y="1"/>
                    </a:lnTo>
                    <a:lnTo>
                      <a:pt x="54" y="10"/>
                    </a:lnTo>
                    <a:lnTo>
                      <a:pt x="54" y="0"/>
                    </a:lnTo>
                    <a:close/>
                    <a:moveTo>
                      <a:pt x="54" y="19"/>
                    </a:moveTo>
                    <a:lnTo>
                      <a:pt x="51" y="19"/>
                    </a:lnTo>
                    <a:lnTo>
                      <a:pt x="51" y="0"/>
                    </a:lnTo>
                    <a:lnTo>
                      <a:pt x="54" y="0"/>
                    </a:lnTo>
                    <a:lnTo>
                      <a:pt x="54" y="19"/>
                    </a:lnTo>
                    <a:close/>
                    <a:moveTo>
                      <a:pt x="46" y="1"/>
                    </a:moveTo>
                    <a:lnTo>
                      <a:pt x="48" y="0"/>
                    </a:lnTo>
                    <a:lnTo>
                      <a:pt x="51" y="0"/>
                    </a:lnTo>
                    <a:lnTo>
                      <a:pt x="51" y="10"/>
                    </a:lnTo>
                    <a:lnTo>
                      <a:pt x="46" y="1"/>
                    </a:lnTo>
                    <a:close/>
                    <a:moveTo>
                      <a:pt x="55" y="18"/>
                    </a:moveTo>
                    <a:lnTo>
                      <a:pt x="48" y="22"/>
                    </a:lnTo>
                    <a:lnTo>
                      <a:pt x="40" y="4"/>
                    </a:lnTo>
                    <a:lnTo>
                      <a:pt x="46" y="1"/>
                    </a:lnTo>
                    <a:lnTo>
                      <a:pt x="55" y="18"/>
                    </a:lnTo>
                    <a:close/>
                    <a:moveTo>
                      <a:pt x="48" y="22"/>
                    </a:moveTo>
                    <a:lnTo>
                      <a:pt x="46" y="23"/>
                    </a:lnTo>
                    <a:lnTo>
                      <a:pt x="44" y="23"/>
                    </a:lnTo>
                    <a:lnTo>
                      <a:pt x="44" y="13"/>
                    </a:lnTo>
                    <a:lnTo>
                      <a:pt x="48" y="22"/>
                    </a:lnTo>
                    <a:close/>
                    <a:moveTo>
                      <a:pt x="44" y="23"/>
                    </a:moveTo>
                    <a:lnTo>
                      <a:pt x="41" y="23"/>
                    </a:lnTo>
                    <a:lnTo>
                      <a:pt x="41" y="3"/>
                    </a:lnTo>
                    <a:lnTo>
                      <a:pt x="44" y="3"/>
                    </a:lnTo>
                    <a:lnTo>
                      <a:pt x="44" y="23"/>
                    </a:lnTo>
                    <a:close/>
                    <a:moveTo>
                      <a:pt x="41" y="23"/>
                    </a:moveTo>
                    <a:lnTo>
                      <a:pt x="35" y="23"/>
                    </a:lnTo>
                    <a:lnTo>
                      <a:pt x="35" y="3"/>
                    </a:lnTo>
                    <a:lnTo>
                      <a:pt x="41" y="3"/>
                    </a:lnTo>
                    <a:lnTo>
                      <a:pt x="41" y="23"/>
                    </a:lnTo>
                    <a:close/>
                    <a:moveTo>
                      <a:pt x="31" y="4"/>
                    </a:moveTo>
                    <a:lnTo>
                      <a:pt x="33" y="3"/>
                    </a:lnTo>
                    <a:lnTo>
                      <a:pt x="35" y="3"/>
                    </a:lnTo>
                    <a:lnTo>
                      <a:pt x="35" y="13"/>
                    </a:lnTo>
                    <a:lnTo>
                      <a:pt x="31" y="4"/>
                    </a:lnTo>
                    <a:close/>
                    <a:moveTo>
                      <a:pt x="38" y="22"/>
                    </a:moveTo>
                    <a:lnTo>
                      <a:pt x="33" y="25"/>
                    </a:lnTo>
                    <a:lnTo>
                      <a:pt x="24" y="7"/>
                    </a:lnTo>
                    <a:lnTo>
                      <a:pt x="31" y="4"/>
                    </a:lnTo>
                    <a:lnTo>
                      <a:pt x="38" y="22"/>
                    </a:lnTo>
                    <a:close/>
                    <a:moveTo>
                      <a:pt x="22" y="10"/>
                    </a:moveTo>
                    <a:lnTo>
                      <a:pt x="23" y="8"/>
                    </a:lnTo>
                    <a:lnTo>
                      <a:pt x="24" y="7"/>
                    </a:lnTo>
                    <a:lnTo>
                      <a:pt x="29" y="16"/>
                    </a:lnTo>
                    <a:lnTo>
                      <a:pt x="22" y="10"/>
                    </a:lnTo>
                    <a:close/>
                    <a:moveTo>
                      <a:pt x="35" y="23"/>
                    </a:moveTo>
                    <a:lnTo>
                      <a:pt x="32" y="26"/>
                    </a:lnTo>
                    <a:lnTo>
                      <a:pt x="19" y="13"/>
                    </a:lnTo>
                    <a:lnTo>
                      <a:pt x="22" y="10"/>
                    </a:lnTo>
                    <a:lnTo>
                      <a:pt x="35" y="23"/>
                    </a:lnTo>
                    <a:close/>
                    <a:moveTo>
                      <a:pt x="19" y="13"/>
                    </a:moveTo>
                    <a:lnTo>
                      <a:pt x="19" y="13"/>
                    </a:lnTo>
                    <a:lnTo>
                      <a:pt x="25" y="19"/>
                    </a:lnTo>
                    <a:lnTo>
                      <a:pt x="19" y="13"/>
                    </a:lnTo>
                    <a:close/>
                    <a:moveTo>
                      <a:pt x="32" y="26"/>
                    </a:moveTo>
                    <a:lnTo>
                      <a:pt x="29" y="29"/>
                    </a:lnTo>
                    <a:lnTo>
                      <a:pt x="15" y="16"/>
                    </a:lnTo>
                    <a:lnTo>
                      <a:pt x="19" y="13"/>
                    </a:lnTo>
                    <a:lnTo>
                      <a:pt x="32" y="26"/>
                    </a:lnTo>
                    <a:close/>
                    <a:moveTo>
                      <a:pt x="13" y="18"/>
                    </a:moveTo>
                    <a:lnTo>
                      <a:pt x="14" y="17"/>
                    </a:lnTo>
                    <a:lnTo>
                      <a:pt x="15" y="16"/>
                    </a:lnTo>
                    <a:lnTo>
                      <a:pt x="22" y="23"/>
                    </a:lnTo>
                    <a:lnTo>
                      <a:pt x="13" y="18"/>
                    </a:lnTo>
                    <a:close/>
                    <a:moveTo>
                      <a:pt x="31" y="26"/>
                    </a:moveTo>
                    <a:lnTo>
                      <a:pt x="27" y="33"/>
                    </a:lnTo>
                    <a:lnTo>
                      <a:pt x="10" y="25"/>
                    </a:lnTo>
                    <a:lnTo>
                      <a:pt x="13" y="18"/>
                    </a:lnTo>
                    <a:lnTo>
                      <a:pt x="31" y="26"/>
                    </a:lnTo>
                    <a:close/>
                    <a:moveTo>
                      <a:pt x="27" y="33"/>
                    </a:moveTo>
                    <a:lnTo>
                      <a:pt x="26" y="34"/>
                    </a:lnTo>
                    <a:lnTo>
                      <a:pt x="25" y="35"/>
                    </a:lnTo>
                    <a:lnTo>
                      <a:pt x="19" y="28"/>
                    </a:lnTo>
                    <a:lnTo>
                      <a:pt x="27" y="33"/>
                    </a:lnTo>
                    <a:close/>
                    <a:moveTo>
                      <a:pt x="25" y="35"/>
                    </a:moveTo>
                    <a:lnTo>
                      <a:pt x="22" y="38"/>
                    </a:lnTo>
                    <a:lnTo>
                      <a:pt x="9" y="25"/>
                    </a:lnTo>
                    <a:lnTo>
                      <a:pt x="12" y="22"/>
                    </a:lnTo>
                    <a:lnTo>
                      <a:pt x="25" y="35"/>
                    </a:lnTo>
                    <a:close/>
                    <a:moveTo>
                      <a:pt x="9" y="25"/>
                    </a:moveTo>
                    <a:lnTo>
                      <a:pt x="0" y="35"/>
                    </a:lnTo>
                    <a:lnTo>
                      <a:pt x="9" y="25"/>
                    </a:lnTo>
                    <a:lnTo>
                      <a:pt x="15" y="32"/>
                    </a:lnTo>
                    <a:lnTo>
                      <a:pt x="9" y="25"/>
                    </a:lnTo>
                    <a:close/>
                    <a:moveTo>
                      <a:pt x="22" y="38"/>
                    </a:moveTo>
                    <a:lnTo>
                      <a:pt x="19" y="42"/>
                    </a:lnTo>
                    <a:lnTo>
                      <a:pt x="5" y="28"/>
                    </a:lnTo>
                    <a:lnTo>
                      <a:pt x="9" y="25"/>
                    </a:lnTo>
                    <a:lnTo>
                      <a:pt x="22" y="38"/>
                    </a:lnTo>
                    <a:close/>
                    <a:moveTo>
                      <a:pt x="4" y="31"/>
                    </a:moveTo>
                    <a:lnTo>
                      <a:pt x="4" y="29"/>
                    </a:lnTo>
                    <a:lnTo>
                      <a:pt x="5" y="28"/>
                    </a:lnTo>
                    <a:lnTo>
                      <a:pt x="12" y="35"/>
                    </a:lnTo>
                    <a:lnTo>
                      <a:pt x="4" y="31"/>
                    </a:lnTo>
                    <a:close/>
                    <a:moveTo>
                      <a:pt x="21" y="39"/>
                    </a:moveTo>
                    <a:lnTo>
                      <a:pt x="18" y="46"/>
                    </a:lnTo>
                    <a:lnTo>
                      <a:pt x="1" y="37"/>
                    </a:lnTo>
                    <a:lnTo>
                      <a:pt x="4" y="31"/>
                    </a:lnTo>
                    <a:lnTo>
                      <a:pt x="21" y="39"/>
                    </a:lnTo>
                    <a:close/>
                    <a:moveTo>
                      <a:pt x="0" y="42"/>
                    </a:moveTo>
                    <a:lnTo>
                      <a:pt x="0" y="39"/>
                    </a:lnTo>
                    <a:lnTo>
                      <a:pt x="1" y="37"/>
                    </a:lnTo>
                    <a:lnTo>
                      <a:pt x="9" y="42"/>
                    </a:lnTo>
                    <a:lnTo>
                      <a:pt x="0" y="42"/>
                    </a:lnTo>
                    <a:close/>
                    <a:moveTo>
                      <a:pt x="19" y="42"/>
                    </a:moveTo>
                    <a:lnTo>
                      <a:pt x="19" y="45"/>
                    </a:lnTo>
                    <a:lnTo>
                      <a:pt x="0" y="45"/>
                    </a:lnTo>
                    <a:lnTo>
                      <a:pt x="0" y="42"/>
                    </a:lnTo>
                    <a:lnTo>
                      <a:pt x="19" y="42"/>
                    </a:lnTo>
                    <a:close/>
                    <a:moveTo>
                      <a:pt x="19" y="45"/>
                    </a:moveTo>
                    <a:lnTo>
                      <a:pt x="19" y="48"/>
                    </a:lnTo>
                    <a:lnTo>
                      <a:pt x="0" y="48"/>
                    </a:lnTo>
                    <a:lnTo>
                      <a:pt x="0" y="45"/>
                    </a:lnTo>
                    <a:lnTo>
                      <a:pt x="19" y="45"/>
                    </a:lnTo>
                    <a:close/>
                    <a:moveTo>
                      <a:pt x="19" y="48"/>
                    </a:moveTo>
                    <a:lnTo>
                      <a:pt x="19" y="54"/>
                    </a:lnTo>
                    <a:lnTo>
                      <a:pt x="0" y="54"/>
                    </a:lnTo>
                    <a:lnTo>
                      <a:pt x="0" y="48"/>
                    </a:lnTo>
                    <a:lnTo>
                      <a:pt x="19" y="48"/>
                    </a:lnTo>
                    <a:close/>
                    <a:moveTo>
                      <a:pt x="2" y="60"/>
                    </a:moveTo>
                    <a:lnTo>
                      <a:pt x="0" y="58"/>
                    </a:lnTo>
                    <a:lnTo>
                      <a:pt x="0" y="54"/>
                    </a:lnTo>
                    <a:lnTo>
                      <a:pt x="9" y="54"/>
                    </a:lnTo>
                    <a:lnTo>
                      <a:pt x="2" y="60"/>
                    </a:lnTo>
                    <a:close/>
                    <a:moveTo>
                      <a:pt x="16" y="47"/>
                    </a:moveTo>
                    <a:lnTo>
                      <a:pt x="19" y="50"/>
                    </a:lnTo>
                    <a:lnTo>
                      <a:pt x="5" y="64"/>
                    </a:lnTo>
                    <a:lnTo>
                      <a:pt x="2" y="60"/>
                    </a:lnTo>
                    <a:lnTo>
                      <a:pt x="16" y="47"/>
                    </a:lnTo>
                    <a:close/>
                    <a:moveTo>
                      <a:pt x="5" y="64"/>
                    </a:moveTo>
                    <a:lnTo>
                      <a:pt x="5" y="64"/>
                    </a:lnTo>
                    <a:lnTo>
                      <a:pt x="12" y="57"/>
                    </a:lnTo>
                    <a:lnTo>
                      <a:pt x="5" y="64"/>
                    </a:lnTo>
                    <a:close/>
                    <a:moveTo>
                      <a:pt x="19" y="50"/>
                    </a:moveTo>
                    <a:lnTo>
                      <a:pt x="22" y="54"/>
                    </a:lnTo>
                    <a:lnTo>
                      <a:pt x="9" y="67"/>
                    </a:lnTo>
                    <a:lnTo>
                      <a:pt x="5" y="64"/>
                    </a:lnTo>
                    <a:lnTo>
                      <a:pt x="19" y="50"/>
                    </a:lnTo>
                    <a:close/>
                    <a:moveTo>
                      <a:pt x="22" y="54"/>
                    </a:moveTo>
                    <a:lnTo>
                      <a:pt x="22" y="54"/>
                    </a:lnTo>
                    <a:lnTo>
                      <a:pt x="15" y="60"/>
                    </a:lnTo>
                    <a:lnTo>
                      <a:pt x="22" y="54"/>
                    </a:lnTo>
                    <a:close/>
                    <a:moveTo>
                      <a:pt x="22" y="54"/>
                    </a:moveTo>
                    <a:lnTo>
                      <a:pt x="25" y="57"/>
                    </a:lnTo>
                    <a:lnTo>
                      <a:pt x="12" y="70"/>
                    </a:lnTo>
                    <a:lnTo>
                      <a:pt x="9" y="67"/>
                    </a:lnTo>
                    <a:lnTo>
                      <a:pt x="22" y="54"/>
                    </a:lnTo>
                    <a:close/>
                    <a:moveTo>
                      <a:pt x="12" y="70"/>
                    </a:moveTo>
                    <a:lnTo>
                      <a:pt x="12" y="70"/>
                    </a:lnTo>
                    <a:lnTo>
                      <a:pt x="19" y="64"/>
                    </a:lnTo>
                    <a:lnTo>
                      <a:pt x="12" y="70"/>
                    </a:lnTo>
                    <a:close/>
                    <a:moveTo>
                      <a:pt x="25" y="57"/>
                    </a:moveTo>
                    <a:lnTo>
                      <a:pt x="29" y="60"/>
                    </a:lnTo>
                    <a:lnTo>
                      <a:pt x="15" y="74"/>
                    </a:lnTo>
                    <a:lnTo>
                      <a:pt x="12" y="70"/>
                    </a:lnTo>
                    <a:lnTo>
                      <a:pt x="25" y="57"/>
                    </a:lnTo>
                    <a:close/>
                    <a:moveTo>
                      <a:pt x="22" y="77"/>
                    </a:moveTo>
                    <a:lnTo>
                      <a:pt x="18" y="77"/>
                    </a:lnTo>
                    <a:lnTo>
                      <a:pt x="15" y="74"/>
                    </a:lnTo>
                    <a:lnTo>
                      <a:pt x="22" y="67"/>
                    </a:lnTo>
                    <a:lnTo>
                      <a:pt x="22" y="77"/>
                    </a:lnTo>
                    <a:close/>
                    <a:moveTo>
                      <a:pt x="22" y="57"/>
                    </a:moveTo>
                    <a:lnTo>
                      <a:pt x="25" y="57"/>
                    </a:lnTo>
                    <a:lnTo>
                      <a:pt x="25" y="77"/>
                    </a:lnTo>
                    <a:lnTo>
                      <a:pt x="22" y="77"/>
                    </a:lnTo>
                    <a:lnTo>
                      <a:pt x="22" y="57"/>
                    </a:lnTo>
                    <a:close/>
                    <a:moveTo>
                      <a:pt x="25" y="57"/>
                    </a:moveTo>
                    <a:lnTo>
                      <a:pt x="32" y="57"/>
                    </a:lnTo>
                    <a:lnTo>
                      <a:pt x="32" y="77"/>
                    </a:lnTo>
                    <a:lnTo>
                      <a:pt x="25" y="77"/>
                    </a:lnTo>
                    <a:lnTo>
                      <a:pt x="25" y="57"/>
                    </a:lnTo>
                    <a:close/>
                    <a:moveTo>
                      <a:pt x="32" y="57"/>
                    </a:moveTo>
                    <a:lnTo>
                      <a:pt x="35" y="57"/>
                    </a:lnTo>
                    <a:lnTo>
                      <a:pt x="38" y="60"/>
                    </a:lnTo>
                    <a:lnTo>
                      <a:pt x="32" y="67"/>
                    </a:lnTo>
                    <a:lnTo>
                      <a:pt x="32" y="57"/>
                    </a:lnTo>
                    <a:close/>
                    <a:moveTo>
                      <a:pt x="38" y="60"/>
                    </a:moveTo>
                    <a:lnTo>
                      <a:pt x="42" y="64"/>
                    </a:lnTo>
                    <a:lnTo>
                      <a:pt x="27" y="77"/>
                    </a:lnTo>
                    <a:lnTo>
                      <a:pt x="25" y="74"/>
                    </a:lnTo>
                    <a:lnTo>
                      <a:pt x="38" y="60"/>
                    </a:lnTo>
                    <a:close/>
                    <a:moveTo>
                      <a:pt x="38" y="79"/>
                    </a:moveTo>
                    <a:lnTo>
                      <a:pt x="33" y="81"/>
                    </a:lnTo>
                    <a:lnTo>
                      <a:pt x="27" y="77"/>
                    </a:lnTo>
                    <a:lnTo>
                      <a:pt x="35" y="70"/>
                    </a:lnTo>
                    <a:lnTo>
                      <a:pt x="38" y="79"/>
                    </a:lnTo>
                    <a:close/>
                    <a:moveTo>
                      <a:pt x="31" y="61"/>
                    </a:moveTo>
                    <a:lnTo>
                      <a:pt x="36" y="58"/>
                    </a:lnTo>
                    <a:lnTo>
                      <a:pt x="45" y="76"/>
                    </a:lnTo>
                    <a:lnTo>
                      <a:pt x="38" y="79"/>
                    </a:lnTo>
                    <a:lnTo>
                      <a:pt x="31" y="61"/>
                    </a:lnTo>
                    <a:close/>
                    <a:moveTo>
                      <a:pt x="36" y="58"/>
                    </a:moveTo>
                    <a:lnTo>
                      <a:pt x="38" y="57"/>
                    </a:lnTo>
                    <a:lnTo>
                      <a:pt x="41" y="57"/>
                    </a:lnTo>
                    <a:lnTo>
                      <a:pt x="41" y="67"/>
                    </a:lnTo>
                    <a:lnTo>
                      <a:pt x="36" y="58"/>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0"/>
                    </a:moveTo>
                    <a:lnTo>
                      <a:pt x="44" y="57"/>
                    </a:lnTo>
                    <a:lnTo>
                      <a:pt x="57" y="70"/>
                    </a:lnTo>
                    <a:lnTo>
                      <a:pt x="54" y="74"/>
                    </a:lnTo>
                    <a:lnTo>
                      <a:pt x="41" y="60"/>
                    </a:lnTo>
                    <a:close/>
                    <a:moveTo>
                      <a:pt x="44" y="57"/>
                    </a:moveTo>
                    <a:lnTo>
                      <a:pt x="46" y="54"/>
                    </a:lnTo>
                    <a:lnTo>
                      <a:pt x="51" y="54"/>
                    </a:lnTo>
                    <a:lnTo>
                      <a:pt x="51" y="64"/>
                    </a:lnTo>
                    <a:lnTo>
                      <a:pt x="44" y="57"/>
                    </a:lnTo>
                    <a:close/>
                    <a:moveTo>
                      <a:pt x="51" y="54"/>
                    </a:moveTo>
                    <a:lnTo>
                      <a:pt x="57" y="54"/>
                    </a:lnTo>
                    <a:lnTo>
                      <a:pt x="57"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3" name="Freeform 780">
                <a:extLst>
                  <a:ext uri="{FF2B5EF4-FFF2-40B4-BE49-F238E27FC236}">
                    <a16:creationId xmlns:a16="http://schemas.microsoft.com/office/drawing/2014/main" id="{9702C23E-1BD7-4E25-8E4E-97AE1C75CA83}"/>
                  </a:ext>
                </a:extLst>
              </p:cNvPr>
              <p:cNvSpPr>
                <a:spLocks/>
              </p:cNvSpPr>
              <p:nvPr/>
            </p:nvSpPr>
            <p:spPr bwMode="auto">
              <a:xfrm>
                <a:off x="3266" y="2181"/>
                <a:ext cx="16" cy="14"/>
              </a:xfrm>
              <a:custGeom>
                <a:avLst/>
                <a:gdLst>
                  <a:gd name="T0" fmla="*/ 3 w 64"/>
                  <a:gd name="T1" fmla="*/ 3 h 56"/>
                  <a:gd name="T2" fmla="*/ 3 w 64"/>
                  <a:gd name="T3" fmla="*/ 3 h 56"/>
                  <a:gd name="T4" fmla="*/ 4 w 64"/>
                  <a:gd name="T5" fmla="*/ 3 h 56"/>
                  <a:gd name="T6" fmla="*/ 4 w 64"/>
                  <a:gd name="T7" fmla="*/ 3 h 56"/>
                  <a:gd name="T8" fmla="*/ 4 w 64"/>
                  <a:gd name="T9" fmla="*/ 2 h 56"/>
                  <a:gd name="T10" fmla="*/ 4 w 64"/>
                  <a:gd name="T11" fmla="*/ 2 h 56"/>
                  <a:gd name="T12" fmla="*/ 4 w 64"/>
                  <a:gd name="T13" fmla="*/ 2 h 56"/>
                  <a:gd name="T14" fmla="*/ 4 w 64"/>
                  <a:gd name="T15" fmla="*/ 2 h 56"/>
                  <a:gd name="T16" fmla="*/ 4 w 64"/>
                  <a:gd name="T17" fmla="*/ 1 h 56"/>
                  <a:gd name="T18" fmla="*/ 4 w 64"/>
                  <a:gd name="T19" fmla="*/ 1 h 56"/>
                  <a:gd name="T20" fmla="*/ 4 w 64"/>
                  <a:gd name="T21" fmla="*/ 1 h 56"/>
                  <a:gd name="T22" fmla="*/ 4 w 64"/>
                  <a:gd name="T23" fmla="*/ 0 h 56"/>
                  <a:gd name="T24" fmla="*/ 4 w 64"/>
                  <a:gd name="T25" fmla="*/ 0 h 56"/>
                  <a:gd name="T26" fmla="*/ 4 w 64"/>
                  <a:gd name="T27" fmla="*/ 0 h 56"/>
                  <a:gd name="T28" fmla="*/ 3 w 64"/>
                  <a:gd name="T29" fmla="*/ 0 h 56"/>
                  <a:gd name="T30" fmla="*/ 3 w 64"/>
                  <a:gd name="T31" fmla="*/ 0 h 56"/>
                  <a:gd name="T32" fmla="*/ 3 w 64"/>
                  <a:gd name="T33" fmla="*/ 0 h 56"/>
                  <a:gd name="T34" fmla="*/ 2 w 64"/>
                  <a:gd name="T35" fmla="*/ 0 h 56"/>
                  <a:gd name="T36" fmla="*/ 2 w 64"/>
                  <a:gd name="T37" fmla="*/ 0 h 56"/>
                  <a:gd name="T38" fmla="*/ 2 w 64"/>
                  <a:gd name="T39" fmla="*/ 0 h 56"/>
                  <a:gd name="T40" fmla="*/ 1 w 64"/>
                  <a:gd name="T41" fmla="*/ 0 h 56"/>
                  <a:gd name="T42" fmla="*/ 1 w 64"/>
                  <a:gd name="T43" fmla="*/ 1 h 56"/>
                  <a:gd name="T44" fmla="*/ 1 w 64"/>
                  <a:gd name="T45" fmla="*/ 1 h 56"/>
                  <a:gd name="T46" fmla="*/ 1 w 64"/>
                  <a:gd name="T47" fmla="*/ 1 h 56"/>
                  <a:gd name="T48" fmla="*/ 0 w 64"/>
                  <a:gd name="T49" fmla="*/ 1 h 56"/>
                  <a:gd name="T50" fmla="*/ 0 w 64"/>
                  <a:gd name="T51" fmla="*/ 2 h 56"/>
                  <a:gd name="T52" fmla="*/ 0 w 64"/>
                  <a:gd name="T53" fmla="*/ 2 h 56"/>
                  <a:gd name="T54" fmla="*/ 0 w 64"/>
                  <a:gd name="T55" fmla="*/ 2 h 56"/>
                  <a:gd name="T56" fmla="*/ 0 w 64"/>
                  <a:gd name="T57" fmla="*/ 2 h 56"/>
                  <a:gd name="T58" fmla="*/ 0 w 64"/>
                  <a:gd name="T59" fmla="*/ 3 h 56"/>
                  <a:gd name="T60" fmla="*/ 0 w 64"/>
                  <a:gd name="T61" fmla="*/ 3 h 56"/>
                  <a:gd name="T62" fmla="*/ 0 w 64"/>
                  <a:gd name="T63" fmla="*/ 3 h 56"/>
                  <a:gd name="T64" fmla="*/ 1 w 64"/>
                  <a:gd name="T65" fmla="*/ 3 h 56"/>
                  <a:gd name="T66" fmla="*/ 1 w 64"/>
                  <a:gd name="T67" fmla="*/ 4 h 56"/>
                  <a:gd name="T68" fmla="*/ 1 w 64"/>
                  <a:gd name="T69" fmla="*/ 4 h 56"/>
                  <a:gd name="T70" fmla="*/ 1 w 64"/>
                  <a:gd name="T71" fmla="*/ 4 h 56"/>
                  <a:gd name="T72" fmla="*/ 2 w 64"/>
                  <a:gd name="T73" fmla="*/ 4 h 56"/>
                  <a:gd name="T74" fmla="*/ 2 w 64"/>
                  <a:gd name="T75" fmla="*/ 4 h 56"/>
                  <a:gd name="T76" fmla="*/ 2 w 64"/>
                  <a:gd name="T77" fmla="*/ 4 h 56"/>
                  <a:gd name="T78" fmla="*/ 3 w 64"/>
                  <a:gd name="T79" fmla="*/ 4 h 56"/>
                  <a:gd name="T80" fmla="*/ 3 w 64"/>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6"/>
                  <a:gd name="T125" fmla="*/ 64 w 64"/>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6">
                    <a:moveTo>
                      <a:pt x="44" y="50"/>
                    </a:moveTo>
                    <a:lnTo>
                      <a:pt x="51" y="47"/>
                    </a:lnTo>
                    <a:lnTo>
                      <a:pt x="54" y="44"/>
                    </a:lnTo>
                    <a:lnTo>
                      <a:pt x="58" y="41"/>
                    </a:lnTo>
                    <a:lnTo>
                      <a:pt x="61" y="34"/>
                    </a:lnTo>
                    <a:lnTo>
                      <a:pt x="64" y="31"/>
                    </a:lnTo>
                    <a:lnTo>
                      <a:pt x="64" y="28"/>
                    </a:lnTo>
                    <a:lnTo>
                      <a:pt x="64" y="22"/>
                    </a:lnTo>
                    <a:lnTo>
                      <a:pt x="64" y="18"/>
                    </a:lnTo>
                    <a:lnTo>
                      <a:pt x="64" y="15"/>
                    </a:lnTo>
                    <a:lnTo>
                      <a:pt x="64" y="9"/>
                    </a:lnTo>
                    <a:lnTo>
                      <a:pt x="61" y="5"/>
                    </a:lnTo>
                    <a:lnTo>
                      <a:pt x="58" y="2"/>
                    </a:lnTo>
                    <a:lnTo>
                      <a:pt x="54" y="2"/>
                    </a:lnTo>
                    <a:lnTo>
                      <a:pt x="48" y="0"/>
                    </a:lnTo>
                    <a:lnTo>
                      <a:pt x="44" y="0"/>
                    </a:lnTo>
                    <a:lnTo>
                      <a:pt x="38" y="0"/>
                    </a:lnTo>
                    <a:lnTo>
                      <a:pt x="36" y="0"/>
                    </a:lnTo>
                    <a:lnTo>
                      <a:pt x="29" y="0"/>
                    </a:lnTo>
                    <a:lnTo>
                      <a:pt x="22" y="2"/>
                    </a:lnTo>
                    <a:lnTo>
                      <a:pt x="19" y="5"/>
                    </a:lnTo>
                    <a:lnTo>
                      <a:pt x="12" y="9"/>
                    </a:lnTo>
                    <a:lnTo>
                      <a:pt x="10" y="12"/>
                    </a:lnTo>
                    <a:lnTo>
                      <a:pt x="7" y="15"/>
                    </a:lnTo>
                    <a:lnTo>
                      <a:pt x="4" y="18"/>
                    </a:lnTo>
                    <a:lnTo>
                      <a:pt x="0" y="25"/>
                    </a:lnTo>
                    <a:lnTo>
                      <a:pt x="0" y="28"/>
                    </a:lnTo>
                    <a:lnTo>
                      <a:pt x="0" y="31"/>
                    </a:lnTo>
                    <a:lnTo>
                      <a:pt x="0" y="37"/>
                    </a:lnTo>
                    <a:lnTo>
                      <a:pt x="0" y="41"/>
                    </a:lnTo>
                    <a:lnTo>
                      <a:pt x="0" y="44"/>
                    </a:lnTo>
                    <a:lnTo>
                      <a:pt x="4" y="47"/>
                    </a:lnTo>
                    <a:lnTo>
                      <a:pt x="7" y="50"/>
                    </a:lnTo>
                    <a:lnTo>
                      <a:pt x="10" y="54"/>
                    </a:lnTo>
                    <a:lnTo>
                      <a:pt x="16" y="54"/>
                    </a:lnTo>
                    <a:lnTo>
                      <a:pt x="19" y="56"/>
                    </a:lnTo>
                    <a:lnTo>
                      <a:pt x="26" y="56"/>
                    </a:lnTo>
                    <a:lnTo>
                      <a:pt x="29" y="56"/>
                    </a:lnTo>
                    <a:lnTo>
                      <a:pt x="36" y="54"/>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4" name="Freeform 781">
                <a:extLst>
                  <a:ext uri="{FF2B5EF4-FFF2-40B4-BE49-F238E27FC236}">
                    <a16:creationId xmlns:a16="http://schemas.microsoft.com/office/drawing/2014/main" id="{72B3E07B-D251-4578-92D1-F37EDAFE974A}"/>
                  </a:ext>
                </a:extLst>
              </p:cNvPr>
              <p:cNvSpPr>
                <a:spLocks noEditPoints="1"/>
              </p:cNvSpPr>
              <p:nvPr/>
            </p:nvSpPr>
            <p:spPr bwMode="auto">
              <a:xfrm>
                <a:off x="3263" y="2178"/>
                <a:ext cx="21" cy="19"/>
              </a:xfrm>
              <a:custGeom>
                <a:avLst/>
                <a:gdLst>
                  <a:gd name="T0" fmla="*/ 4 w 83"/>
                  <a:gd name="T1" fmla="*/ 4 h 76"/>
                  <a:gd name="T2" fmla="*/ 4 w 83"/>
                  <a:gd name="T3" fmla="*/ 3 h 76"/>
                  <a:gd name="T4" fmla="*/ 4 w 83"/>
                  <a:gd name="T5" fmla="*/ 3 h 76"/>
                  <a:gd name="T6" fmla="*/ 5 w 83"/>
                  <a:gd name="T7" fmla="*/ 4 h 76"/>
                  <a:gd name="T8" fmla="*/ 5 w 83"/>
                  <a:gd name="T9" fmla="*/ 4 h 76"/>
                  <a:gd name="T10" fmla="*/ 4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1 h 76"/>
                  <a:gd name="T24" fmla="*/ 5 w 83"/>
                  <a:gd name="T25" fmla="*/ 1 h 76"/>
                  <a:gd name="T26" fmla="*/ 5 w 83"/>
                  <a:gd name="T27" fmla="*/ 1 h 76"/>
                  <a:gd name="T28" fmla="*/ 4 w 83"/>
                  <a:gd name="T29" fmla="*/ 2 h 76"/>
                  <a:gd name="T30" fmla="*/ 4 w 83"/>
                  <a:gd name="T31" fmla="*/ 0 h 76"/>
                  <a:gd name="T32" fmla="*/ 4 w 83"/>
                  <a:gd name="T33" fmla="*/ 2 h 76"/>
                  <a:gd name="T34" fmla="*/ 4 w 83"/>
                  <a:gd name="T35" fmla="*/ 1 h 76"/>
                  <a:gd name="T36" fmla="*/ 4 w 83"/>
                  <a:gd name="T37" fmla="*/ 0 h 76"/>
                  <a:gd name="T38" fmla="*/ 4 w 83"/>
                  <a:gd name="T39" fmla="*/ 0 h 76"/>
                  <a:gd name="T40" fmla="*/ 4 w 83"/>
                  <a:gd name="T41" fmla="*/ 1 h 76"/>
                  <a:gd name="T42" fmla="*/ 3 w 83"/>
                  <a:gd name="T43" fmla="*/ 1 h 76"/>
                  <a:gd name="T44" fmla="*/ 3 w 83"/>
                  <a:gd name="T45" fmla="*/ 0 h 76"/>
                  <a:gd name="T46" fmla="*/ 3 w 83"/>
                  <a:gd name="T47" fmla="*/ 1 h 76"/>
                  <a:gd name="T48" fmla="*/ 3 w 83"/>
                  <a:gd name="T49" fmla="*/ 1 h 76"/>
                  <a:gd name="T50" fmla="*/ 3 w 83"/>
                  <a:gd name="T51" fmla="*/ 1 h 76"/>
                  <a:gd name="T52" fmla="*/ 2 w 83"/>
                  <a:gd name="T53" fmla="*/ 2 h 76"/>
                  <a:gd name="T54" fmla="*/ 1 w 83"/>
                  <a:gd name="T55" fmla="*/ 1 h 76"/>
                  <a:gd name="T56" fmla="*/ 2 w 83"/>
                  <a:gd name="T57" fmla="*/ 1 h 76"/>
                  <a:gd name="T58" fmla="*/ 2 w 83"/>
                  <a:gd name="T59" fmla="*/ 2 h 76"/>
                  <a:gd name="T60" fmla="*/ 2 w 83"/>
                  <a:gd name="T61" fmla="*/ 2 h 76"/>
                  <a:gd name="T62" fmla="*/ 1 w 83"/>
                  <a:gd name="T63" fmla="*/ 2 h 76"/>
                  <a:gd name="T64" fmla="*/ 0 w 83"/>
                  <a:gd name="T65" fmla="*/ 2 h 76"/>
                  <a:gd name="T66" fmla="*/ 1 w 83"/>
                  <a:gd name="T67" fmla="*/ 2 h 76"/>
                  <a:gd name="T68" fmla="*/ 1 w 83"/>
                  <a:gd name="T69" fmla="*/ 2 h 76"/>
                  <a:gd name="T70" fmla="*/ 1 w 83"/>
                  <a:gd name="T71" fmla="*/ 3 h 76"/>
                  <a:gd name="T72" fmla="*/ 1 w 83"/>
                  <a:gd name="T73" fmla="*/ 3 h 76"/>
                  <a:gd name="T74" fmla="*/ 0 w 83"/>
                  <a:gd name="T75" fmla="*/ 4 h 76"/>
                  <a:gd name="T76" fmla="*/ 1 w 83"/>
                  <a:gd name="T77" fmla="*/ 4 h 76"/>
                  <a:gd name="T78" fmla="*/ 1 w 83"/>
                  <a:gd name="T79" fmla="*/ 3 h 76"/>
                  <a:gd name="T80" fmla="*/ 2 w 83"/>
                  <a:gd name="T81" fmla="*/ 4 h 76"/>
                  <a:gd name="T82" fmla="*/ 2 w 83"/>
                  <a:gd name="T83" fmla="*/ 4 h 76"/>
                  <a:gd name="T84" fmla="*/ 1 w 83"/>
                  <a:gd name="T85" fmla="*/ 5 h 76"/>
                  <a:gd name="T86" fmla="*/ 1 w 83"/>
                  <a:gd name="T87" fmla="*/ 5 h 76"/>
                  <a:gd name="T88" fmla="*/ 2 w 83"/>
                  <a:gd name="T89" fmla="*/ 4 h 76"/>
                  <a:gd name="T90" fmla="*/ 2 w 83"/>
                  <a:gd name="T91" fmla="*/ 5 h 76"/>
                  <a:gd name="T92" fmla="*/ 2 w 83"/>
                  <a:gd name="T93" fmla="*/ 4 h 76"/>
                  <a:gd name="T94" fmla="*/ 3 w 83"/>
                  <a:gd name="T95" fmla="*/ 5 h 76"/>
                  <a:gd name="T96" fmla="*/ 3 w 83"/>
                  <a:gd name="T97" fmla="*/ 4 h 76"/>
                  <a:gd name="T98" fmla="*/ 2 w 83"/>
                  <a:gd name="T99" fmla="*/ 4 h 76"/>
                  <a:gd name="T100" fmla="*/ 3 w 83"/>
                  <a:gd name="T101" fmla="*/ 4 h 76"/>
                  <a:gd name="T102" fmla="*/ 4 w 83"/>
                  <a:gd name="T103" fmla="*/ 5 h 76"/>
                  <a:gd name="T104" fmla="*/ 4 w 83"/>
                  <a:gd name="T105" fmla="*/ 4 h 7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3"/>
                  <a:gd name="T160" fmla="*/ 0 h 76"/>
                  <a:gd name="T161" fmla="*/ 83 w 83"/>
                  <a:gd name="T162" fmla="*/ 76 h 7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3"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1"/>
                    </a:moveTo>
                    <a:lnTo>
                      <a:pt x="58" y="47"/>
                    </a:lnTo>
                    <a:lnTo>
                      <a:pt x="71" y="60"/>
                    </a:lnTo>
                    <a:lnTo>
                      <a:pt x="68" y="64"/>
                    </a:lnTo>
                    <a:lnTo>
                      <a:pt x="54" y="51"/>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6" y="55"/>
                    </a:moveTo>
                    <a:lnTo>
                      <a:pt x="75" y="56"/>
                    </a:lnTo>
                    <a:lnTo>
                      <a:pt x="74" y="57"/>
                    </a:lnTo>
                    <a:lnTo>
                      <a:pt x="68" y="51"/>
                    </a:lnTo>
                    <a:lnTo>
                      <a:pt x="76" y="55"/>
                    </a:lnTo>
                    <a:close/>
                    <a:moveTo>
                      <a:pt x="59" y="46"/>
                    </a:moveTo>
                    <a:lnTo>
                      <a:pt x="62" y="39"/>
                    </a:lnTo>
                    <a:lnTo>
                      <a:pt x="79" y="48"/>
                    </a:lnTo>
                    <a:lnTo>
                      <a:pt x="76" y="55"/>
                    </a:lnTo>
                    <a:lnTo>
                      <a:pt x="59" y="46"/>
                    </a:lnTo>
                    <a:close/>
                    <a:moveTo>
                      <a:pt x="62" y="39"/>
                    </a:moveTo>
                    <a:lnTo>
                      <a:pt x="63" y="38"/>
                    </a:lnTo>
                    <a:lnTo>
                      <a:pt x="64" y="37"/>
                    </a:lnTo>
                    <a:lnTo>
                      <a:pt x="71" y="44"/>
                    </a:lnTo>
                    <a:lnTo>
                      <a:pt x="62" y="39"/>
                    </a:lnTo>
                    <a:close/>
                    <a:moveTo>
                      <a:pt x="64" y="37"/>
                    </a:moveTo>
                    <a:lnTo>
                      <a:pt x="67" y="34"/>
                    </a:lnTo>
                    <a:lnTo>
                      <a:pt x="81" y="48"/>
                    </a:lnTo>
                    <a:lnTo>
                      <a:pt x="78" y="51"/>
                    </a:lnTo>
                    <a:lnTo>
                      <a:pt x="64" y="37"/>
                    </a:lnTo>
                    <a:close/>
                    <a:moveTo>
                      <a:pt x="83" y="41"/>
                    </a:moveTo>
                    <a:lnTo>
                      <a:pt x="83" y="45"/>
                    </a:lnTo>
                    <a:lnTo>
                      <a:pt x="81" y="48"/>
                    </a:lnTo>
                    <a:lnTo>
                      <a:pt x="74" y="41"/>
                    </a:lnTo>
                    <a:lnTo>
                      <a:pt x="83" y="41"/>
                    </a:lnTo>
                    <a:close/>
                    <a:moveTo>
                      <a:pt x="64" y="41"/>
                    </a:moveTo>
                    <a:lnTo>
                      <a:pt x="64" y="38"/>
                    </a:lnTo>
                    <a:lnTo>
                      <a:pt x="83" y="38"/>
                    </a:lnTo>
                    <a:lnTo>
                      <a:pt x="83" y="41"/>
                    </a:lnTo>
                    <a:lnTo>
                      <a:pt x="64" y="41"/>
                    </a:lnTo>
                    <a:close/>
                    <a:moveTo>
                      <a:pt x="64" y="38"/>
                    </a:moveTo>
                    <a:lnTo>
                      <a:pt x="64" y="32"/>
                    </a:lnTo>
                    <a:lnTo>
                      <a:pt x="83" y="32"/>
                    </a:lnTo>
                    <a:lnTo>
                      <a:pt x="83" y="38"/>
                    </a:lnTo>
                    <a:lnTo>
                      <a:pt x="64" y="38"/>
                    </a:lnTo>
                    <a:close/>
                    <a:moveTo>
                      <a:pt x="64" y="32"/>
                    </a:moveTo>
                    <a:lnTo>
                      <a:pt x="64" y="28"/>
                    </a:lnTo>
                    <a:lnTo>
                      <a:pt x="83" y="28"/>
                    </a:lnTo>
                    <a:lnTo>
                      <a:pt x="83" y="32"/>
                    </a:lnTo>
                    <a:lnTo>
                      <a:pt x="64" y="32"/>
                    </a:lnTo>
                    <a:close/>
                    <a:moveTo>
                      <a:pt x="64" y="28"/>
                    </a:moveTo>
                    <a:lnTo>
                      <a:pt x="64" y="25"/>
                    </a:lnTo>
                    <a:lnTo>
                      <a:pt x="83" y="25"/>
                    </a:lnTo>
                    <a:lnTo>
                      <a:pt x="83" y="28"/>
                    </a:lnTo>
                    <a:lnTo>
                      <a:pt x="64" y="28"/>
                    </a:lnTo>
                    <a:close/>
                    <a:moveTo>
                      <a:pt x="64" y="25"/>
                    </a:moveTo>
                    <a:lnTo>
                      <a:pt x="64" y="19"/>
                    </a:lnTo>
                    <a:lnTo>
                      <a:pt x="83" y="19"/>
                    </a:lnTo>
                    <a:lnTo>
                      <a:pt x="83" y="25"/>
                    </a:lnTo>
                    <a:lnTo>
                      <a:pt x="64" y="25"/>
                    </a:lnTo>
                    <a:close/>
                    <a:moveTo>
                      <a:pt x="81" y="12"/>
                    </a:moveTo>
                    <a:lnTo>
                      <a:pt x="83" y="15"/>
                    </a:lnTo>
                    <a:lnTo>
                      <a:pt x="83" y="19"/>
                    </a:lnTo>
                    <a:lnTo>
                      <a:pt x="74" y="19"/>
                    </a:lnTo>
                    <a:lnTo>
                      <a:pt x="81" y="12"/>
                    </a:lnTo>
                    <a:close/>
                    <a:moveTo>
                      <a:pt x="67" y="25"/>
                    </a:moveTo>
                    <a:lnTo>
                      <a:pt x="64" y="22"/>
                    </a:lnTo>
                    <a:lnTo>
                      <a:pt x="78" y="9"/>
                    </a:lnTo>
                    <a:lnTo>
                      <a:pt x="81" y="12"/>
                    </a:lnTo>
                    <a:lnTo>
                      <a:pt x="67" y="25"/>
                    </a:lnTo>
                    <a:close/>
                    <a:moveTo>
                      <a:pt x="64" y="22"/>
                    </a:moveTo>
                    <a:lnTo>
                      <a:pt x="64" y="22"/>
                    </a:lnTo>
                    <a:lnTo>
                      <a:pt x="71" y="15"/>
                    </a:lnTo>
                    <a:lnTo>
                      <a:pt x="64" y="22"/>
                    </a:lnTo>
                    <a:close/>
                    <a:moveTo>
                      <a:pt x="64" y="22"/>
                    </a:moveTo>
                    <a:lnTo>
                      <a:pt x="61" y="20"/>
                    </a:lnTo>
                    <a:lnTo>
                      <a:pt x="74" y="5"/>
                    </a:lnTo>
                    <a:lnTo>
                      <a:pt x="78" y="9"/>
                    </a:lnTo>
                    <a:lnTo>
                      <a:pt x="64" y="22"/>
                    </a:lnTo>
                    <a:close/>
                    <a:moveTo>
                      <a:pt x="68" y="3"/>
                    </a:moveTo>
                    <a:lnTo>
                      <a:pt x="71" y="3"/>
                    </a:lnTo>
                    <a:lnTo>
                      <a:pt x="74" y="5"/>
                    </a:lnTo>
                    <a:lnTo>
                      <a:pt x="68" y="12"/>
                    </a:lnTo>
                    <a:lnTo>
                      <a:pt x="68" y="3"/>
                    </a:lnTo>
                    <a:close/>
                    <a:moveTo>
                      <a:pt x="68" y="22"/>
                    </a:moveTo>
                    <a:lnTo>
                      <a:pt x="64" y="22"/>
                    </a:lnTo>
                    <a:lnTo>
                      <a:pt x="64" y="3"/>
                    </a:lnTo>
                    <a:lnTo>
                      <a:pt x="68" y="3"/>
                    </a:lnTo>
                    <a:lnTo>
                      <a:pt x="68" y="22"/>
                    </a:lnTo>
                    <a:close/>
                    <a:moveTo>
                      <a:pt x="64" y="22"/>
                    </a:moveTo>
                    <a:lnTo>
                      <a:pt x="62" y="22"/>
                    </a:lnTo>
                    <a:lnTo>
                      <a:pt x="60" y="21"/>
                    </a:lnTo>
                    <a:lnTo>
                      <a:pt x="64" y="12"/>
                    </a:lnTo>
                    <a:lnTo>
                      <a:pt x="64" y="22"/>
                    </a:lnTo>
                    <a:close/>
                    <a:moveTo>
                      <a:pt x="60" y="21"/>
                    </a:moveTo>
                    <a:lnTo>
                      <a:pt x="53" y="17"/>
                    </a:lnTo>
                    <a:lnTo>
                      <a:pt x="62" y="1"/>
                    </a:lnTo>
                    <a:lnTo>
                      <a:pt x="69" y="4"/>
                    </a:lnTo>
                    <a:lnTo>
                      <a:pt x="60" y="21"/>
                    </a:lnTo>
                    <a:close/>
                    <a:moveTo>
                      <a:pt x="58" y="0"/>
                    </a:moveTo>
                    <a:lnTo>
                      <a:pt x="60" y="0"/>
                    </a:lnTo>
                    <a:lnTo>
                      <a:pt x="62" y="1"/>
                    </a:lnTo>
                    <a:lnTo>
                      <a:pt x="58" y="10"/>
                    </a:lnTo>
                    <a:lnTo>
                      <a:pt x="58" y="0"/>
                    </a:lnTo>
                    <a:close/>
                    <a:moveTo>
                      <a:pt x="58" y="19"/>
                    </a:moveTo>
                    <a:lnTo>
                      <a:pt x="54" y="19"/>
                    </a:lnTo>
                    <a:lnTo>
                      <a:pt x="54" y="0"/>
                    </a:lnTo>
                    <a:lnTo>
                      <a:pt x="58" y="0"/>
                    </a:lnTo>
                    <a:lnTo>
                      <a:pt x="58" y="19"/>
                    </a:lnTo>
                    <a:close/>
                    <a:moveTo>
                      <a:pt x="54" y="19"/>
                    </a:moveTo>
                    <a:lnTo>
                      <a:pt x="48" y="19"/>
                    </a:lnTo>
                    <a:lnTo>
                      <a:pt x="48" y="0"/>
                    </a:lnTo>
                    <a:lnTo>
                      <a:pt x="54" y="0"/>
                    </a:lnTo>
                    <a:lnTo>
                      <a:pt x="54" y="19"/>
                    </a:lnTo>
                    <a:close/>
                    <a:moveTo>
                      <a:pt x="48" y="19"/>
                    </a:moveTo>
                    <a:lnTo>
                      <a:pt x="46" y="19"/>
                    </a:lnTo>
                    <a:lnTo>
                      <a:pt x="46" y="0"/>
                    </a:lnTo>
                    <a:lnTo>
                      <a:pt x="48" y="0"/>
                    </a:lnTo>
                    <a:lnTo>
                      <a:pt x="48" y="19"/>
                    </a:lnTo>
                    <a:close/>
                    <a:moveTo>
                      <a:pt x="46" y="19"/>
                    </a:moveTo>
                    <a:lnTo>
                      <a:pt x="39" y="19"/>
                    </a:lnTo>
                    <a:lnTo>
                      <a:pt x="39" y="0"/>
                    </a:lnTo>
                    <a:lnTo>
                      <a:pt x="46" y="0"/>
                    </a:lnTo>
                    <a:lnTo>
                      <a:pt x="46" y="19"/>
                    </a:lnTo>
                    <a:close/>
                    <a:moveTo>
                      <a:pt x="35" y="1"/>
                    </a:moveTo>
                    <a:lnTo>
                      <a:pt x="37" y="0"/>
                    </a:lnTo>
                    <a:lnTo>
                      <a:pt x="39" y="0"/>
                    </a:lnTo>
                    <a:lnTo>
                      <a:pt x="39" y="10"/>
                    </a:lnTo>
                    <a:lnTo>
                      <a:pt x="35" y="1"/>
                    </a:lnTo>
                    <a:close/>
                    <a:moveTo>
                      <a:pt x="43" y="17"/>
                    </a:moveTo>
                    <a:lnTo>
                      <a:pt x="37" y="21"/>
                    </a:lnTo>
                    <a:lnTo>
                      <a:pt x="28" y="4"/>
                    </a:lnTo>
                    <a:lnTo>
                      <a:pt x="35" y="1"/>
                    </a:lnTo>
                    <a:lnTo>
                      <a:pt x="43" y="17"/>
                    </a:lnTo>
                    <a:close/>
                    <a:moveTo>
                      <a:pt x="26" y="5"/>
                    </a:moveTo>
                    <a:lnTo>
                      <a:pt x="27" y="4"/>
                    </a:lnTo>
                    <a:lnTo>
                      <a:pt x="28" y="4"/>
                    </a:lnTo>
                    <a:lnTo>
                      <a:pt x="32" y="12"/>
                    </a:lnTo>
                    <a:lnTo>
                      <a:pt x="26" y="5"/>
                    </a:lnTo>
                    <a:close/>
                    <a:moveTo>
                      <a:pt x="39" y="20"/>
                    </a:moveTo>
                    <a:lnTo>
                      <a:pt x="36" y="22"/>
                    </a:lnTo>
                    <a:lnTo>
                      <a:pt x="22" y="9"/>
                    </a:lnTo>
                    <a:lnTo>
                      <a:pt x="26" y="5"/>
                    </a:lnTo>
                    <a:lnTo>
                      <a:pt x="39" y="20"/>
                    </a:lnTo>
                    <a:close/>
                    <a:moveTo>
                      <a:pt x="36" y="22"/>
                    </a:moveTo>
                    <a:lnTo>
                      <a:pt x="35" y="23"/>
                    </a:lnTo>
                    <a:lnTo>
                      <a:pt x="33" y="24"/>
                    </a:lnTo>
                    <a:lnTo>
                      <a:pt x="29" y="15"/>
                    </a:lnTo>
                    <a:lnTo>
                      <a:pt x="36" y="22"/>
                    </a:lnTo>
                    <a:close/>
                    <a:moveTo>
                      <a:pt x="33" y="24"/>
                    </a:moveTo>
                    <a:lnTo>
                      <a:pt x="27" y="27"/>
                    </a:lnTo>
                    <a:lnTo>
                      <a:pt x="19" y="10"/>
                    </a:lnTo>
                    <a:lnTo>
                      <a:pt x="25" y="8"/>
                    </a:lnTo>
                    <a:lnTo>
                      <a:pt x="33" y="24"/>
                    </a:lnTo>
                    <a:close/>
                    <a:moveTo>
                      <a:pt x="16" y="12"/>
                    </a:moveTo>
                    <a:lnTo>
                      <a:pt x="17" y="11"/>
                    </a:lnTo>
                    <a:lnTo>
                      <a:pt x="19" y="10"/>
                    </a:lnTo>
                    <a:lnTo>
                      <a:pt x="22" y="19"/>
                    </a:lnTo>
                    <a:lnTo>
                      <a:pt x="16" y="12"/>
                    </a:lnTo>
                    <a:close/>
                    <a:moveTo>
                      <a:pt x="30" y="25"/>
                    </a:moveTo>
                    <a:lnTo>
                      <a:pt x="27" y="28"/>
                    </a:lnTo>
                    <a:lnTo>
                      <a:pt x="12" y="15"/>
                    </a:lnTo>
                    <a:lnTo>
                      <a:pt x="16" y="12"/>
                    </a:lnTo>
                    <a:lnTo>
                      <a:pt x="30" y="25"/>
                    </a:lnTo>
                    <a:close/>
                    <a:moveTo>
                      <a:pt x="27" y="28"/>
                    </a:moveTo>
                    <a:lnTo>
                      <a:pt x="24" y="32"/>
                    </a:lnTo>
                    <a:lnTo>
                      <a:pt x="10" y="19"/>
                    </a:lnTo>
                    <a:lnTo>
                      <a:pt x="12" y="15"/>
                    </a:lnTo>
                    <a:lnTo>
                      <a:pt x="27" y="28"/>
                    </a:lnTo>
                    <a:close/>
                    <a:moveTo>
                      <a:pt x="24" y="32"/>
                    </a:moveTo>
                    <a:lnTo>
                      <a:pt x="20" y="35"/>
                    </a:lnTo>
                    <a:lnTo>
                      <a:pt x="7" y="22"/>
                    </a:lnTo>
                    <a:lnTo>
                      <a:pt x="10" y="19"/>
                    </a:lnTo>
                    <a:lnTo>
                      <a:pt x="24" y="32"/>
                    </a:lnTo>
                    <a:close/>
                    <a:moveTo>
                      <a:pt x="5" y="24"/>
                    </a:moveTo>
                    <a:lnTo>
                      <a:pt x="6" y="23"/>
                    </a:lnTo>
                    <a:lnTo>
                      <a:pt x="7" y="22"/>
                    </a:lnTo>
                    <a:lnTo>
                      <a:pt x="14" y="28"/>
                    </a:lnTo>
                    <a:lnTo>
                      <a:pt x="5" y="24"/>
                    </a:lnTo>
                    <a:close/>
                    <a:moveTo>
                      <a:pt x="22" y="33"/>
                    </a:moveTo>
                    <a:lnTo>
                      <a:pt x="19" y="38"/>
                    </a:lnTo>
                    <a:lnTo>
                      <a:pt x="1" y="31"/>
                    </a:lnTo>
                    <a:lnTo>
                      <a:pt x="5" y="24"/>
                    </a:lnTo>
                    <a:lnTo>
                      <a:pt x="22" y="33"/>
                    </a:lnTo>
                    <a:close/>
                    <a:moveTo>
                      <a:pt x="0" y="35"/>
                    </a:moveTo>
                    <a:lnTo>
                      <a:pt x="0" y="33"/>
                    </a:lnTo>
                    <a:lnTo>
                      <a:pt x="1" y="31"/>
                    </a:lnTo>
                    <a:lnTo>
                      <a:pt x="10" y="35"/>
                    </a:lnTo>
                    <a:lnTo>
                      <a:pt x="0" y="35"/>
                    </a:lnTo>
                    <a:close/>
                    <a:moveTo>
                      <a:pt x="20" y="35"/>
                    </a:moveTo>
                    <a:lnTo>
                      <a:pt x="20" y="38"/>
                    </a:lnTo>
                    <a:lnTo>
                      <a:pt x="0" y="38"/>
                    </a:lnTo>
                    <a:lnTo>
                      <a:pt x="0" y="35"/>
                    </a:lnTo>
                    <a:lnTo>
                      <a:pt x="20" y="35"/>
                    </a:lnTo>
                    <a:close/>
                    <a:moveTo>
                      <a:pt x="20" y="38"/>
                    </a:moveTo>
                    <a:lnTo>
                      <a:pt x="20" y="41"/>
                    </a:lnTo>
                    <a:lnTo>
                      <a:pt x="0" y="41"/>
                    </a:lnTo>
                    <a:lnTo>
                      <a:pt x="0" y="38"/>
                    </a:lnTo>
                    <a:lnTo>
                      <a:pt x="20" y="38"/>
                    </a:lnTo>
                    <a:close/>
                    <a:moveTo>
                      <a:pt x="20" y="41"/>
                    </a:moveTo>
                    <a:lnTo>
                      <a:pt x="20" y="47"/>
                    </a:lnTo>
                    <a:lnTo>
                      <a:pt x="0" y="47"/>
                    </a:lnTo>
                    <a:lnTo>
                      <a:pt x="0" y="41"/>
                    </a:lnTo>
                    <a:lnTo>
                      <a:pt x="20" y="41"/>
                    </a:lnTo>
                    <a:close/>
                    <a:moveTo>
                      <a:pt x="20" y="47"/>
                    </a:moveTo>
                    <a:lnTo>
                      <a:pt x="20" y="51"/>
                    </a:lnTo>
                    <a:lnTo>
                      <a:pt x="0" y="51"/>
                    </a:lnTo>
                    <a:lnTo>
                      <a:pt x="0" y="47"/>
                    </a:lnTo>
                    <a:lnTo>
                      <a:pt x="20" y="47"/>
                    </a:lnTo>
                    <a:close/>
                    <a:moveTo>
                      <a:pt x="20" y="51"/>
                    </a:moveTo>
                    <a:lnTo>
                      <a:pt x="20" y="54"/>
                    </a:lnTo>
                    <a:lnTo>
                      <a:pt x="0" y="54"/>
                    </a:lnTo>
                    <a:lnTo>
                      <a:pt x="0" y="51"/>
                    </a:lnTo>
                    <a:lnTo>
                      <a:pt x="20" y="51"/>
                    </a:lnTo>
                    <a:close/>
                    <a:moveTo>
                      <a:pt x="4" y="60"/>
                    </a:moveTo>
                    <a:lnTo>
                      <a:pt x="0" y="57"/>
                    </a:lnTo>
                    <a:lnTo>
                      <a:pt x="0" y="54"/>
                    </a:lnTo>
                    <a:lnTo>
                      <a:pt x="10" y="54"/>
                    </a:lnTo>
                    <a:lnTo>
                      <a:pt x="4" y="60"/>
                    </a:lnTo>
                    <a:close/>
                    <a:moveTo>
                      <a:pt x="17" y="47"/>
                    </a:moveTo>
                    <a:lnTo>
                      <a:pt x="20" y="51"/>
                    </a:lnTo>
                    <a:lnTo>
                      <a:pt x="7" y="64"/>
                    </a:lnTo>
                    <a:lnTo>
                      <a:pt x="4" y="60"/>
                    </a:lnTo>
                    <a:lnTo>
                      <a:pt x="17" y="47"/>
                    </a:lnTo>
                    <a:close/>
                    <a:moveTo>
                      <a:pt x="20" y="51"/>
                    </a:moveTo>
                    <a:lnTo>
                      <a:pt x="24" y="54"/>
                    </a:lnTo>
                    <a:lnTo>
                      <a:pt x="10" y="67"/>
                    </a:lnTo>
                    <a:lnTo>
                      <a:pt x="7" y="64"/>
                    </a:lnTo>
                    <a:lnTo>
                      <a:pt x="20" y="51"/>
                    </a:lnTo>
                    <a:close/>
                    <a:moveTo>
                      <a:pt x="24" y="54"/>
                    </a:moveTo>
                    <a:lnTo>
                      <a:pt x="14" y="44"/>
                    </a:lnTo>
                    <a:lnTo>
                      <a:pt x="24" y="54"/>
                    </a:lnTo>
                    <a:lnTo>
                      <a:pt x="17" y="60"/>
                    </a:lnTo>
                    <a:lnTo>
                      <a:pt x="24" y="54"/>
                    </a:lnTo>
                    <a:close/>
                    <a:moveTo>
                      <a:pt x="24" y="54"/>
                    </a:moveTo>
                    <a:lnTo>
                      <a:pt x="27" y="57"/>
                    </a:lnTo>
                    <a:lnTo>
                      <a:pt x="12" y="70"/>
                    </a:lnTo>
                    <a:lnTo>
                      <a:pt x="10" y="67"/>
                    </a:lnTo>
                    <a:lnTo>
                      <a:pt x="24" y="54"/>
                    </a:lnTo>
                    <a:close/>
                    <a:moveTo>
                      <a:pt x="20" y="73"/>
                    </a:moveTo>
                    <a:lnTo>
                      <a:pt x="16" y="73"/>
                    </a:lnTo>
                    <a:lnTo>
                      <a:pt x="12" y="70"/>
                    </a:lnTo>
                    <a:lnTo>
                      <a:pt x="20" y="64"/>
                    </a:lnTo>
                    <a:lnTo>
                      <a:pt x="20" y="73"/>
                    </a:lnTo>
                    <a:close/>
                    <a:moveTo>
                      <a:pt x="20" y="54"/>
                    </a:moveTo>
                    <a:lnTo>
                      <a:pt x="26" y="54"/>
                    </a:lnTo>
                    <a:lnTo>
                      <a:pt x="26" y="73"/>
                    </a:lnTo>
                    <a:lnTo>
                      <a:pt x="20" y="73"/>
                    </a:lnTo>
                    <a:lnTo>
                      <a:pt x="20" y="54"/>
                    </a:lnTo>
                    <a:close/>
                    <a:moveTo>
                      <a:pt x="26" y="54"/>
                    </a:moveTo>
                    <a:lnTo>
                      <a:pt x="30" y="54"/>
                    </a:lnTo>
                    <a:lnTo>
                      <a:pt x="32" y="56"/>
                    </a:lnTo>
                    <a:lnTo>
                      <a:pt x="26" y="64"/>
                    </a:lnTo>
                    <a:lnTo>
                      <a:pt x="26" y="54"/>
                    </a:lnTo>
                    <a:close/>
                    <a:moveTo>
                      <a:pt x="32" y="56"/>
                    </a:moveTo>
                    <a:lnTo>
                      <a:pt x="36" y="59"/>
                    </a:lnTo>
                    <a:lnTo>
                      <a:pt x="22" y="74"/>
                    </a:lnTo>
                    <a:lnTo>
                      <a:pt x="19" y="70"/>
                    </a:lnTo>
                    <a:lnTo>
                      <a:pt x="32" y="56"/>
                    </a:lnTo>
                    <a:close/>
                    <a:moveTo>
                      <a:pt x="29" y="76"/>
                    </a:moveTo>
                    <a:lnTo>
                      <a:pt x="26" y="76"/>
                    </a:lnTo>
                    <a:lnTo>
                      <a:pt x="22" y="74"/>
                    </a:lnTo>
                    <a:lnTo>
                      <a:pt x="29" y="66"/>
                    </a:lnTo>
                    <a:lnTo>
                      <a:pt x="29" y="76"/>
                    </a:lnTo>
                    <a:close/>
                    <a:moveTo>
                      <a:pt x="29" y="57"/>
                    </a:moveTo>
                    <a:lnTo>
                      <a:pt x="36" y="57"/>
                    </a:lnTo>
                    <a:lnTo>
                      <a:pt x="36" y="76"/>
                    </a:lnTo>
                    <a:lnTo>
                      <a:pt x="29" y="76"/>
                    </a:lnTo>
                    <a:lnTo>
                      <a:pt x="29" y="57"/>
                    </a:lnTo>
                    <a:close/>
                    <a:moveTo>
                      <a:pt x="36" y="57"/>
                    </a:moveTo>
                    <a:lnTo>
                      <a:pt x="39" y="57"/>
                    </a:lnTo>
                    <a:lnTo>
                      <a:pt x="39" y="76"/>
                    </a:lnTo>
                    <a:lnTo>
                      <a:pt x="36" y="76"/>
                    </a:lnTo>
                    <a:lnTo>
                      <a:pt x="36" y="57"/>
                    </a:lnTo>
                    <a:close/>
                    <a:moveTo>
                      <a:pt x="43" y="75"/>
                    </a:moveTo>
                    <a:lnTo>
                      <a:pt x="41" y="76"/>
                    </a:lnTo>
                    <a:lnTo>
                      <a:pt x="39" y="76"/>
                    </a:lnTo>
                    <a:lnTo>
                      <a:pt x="39" y="66"/>
                    </a:lnTo>
                    <a:lnTo>
                      <a:pt x="43" y="75"/>
                    </a:lnTo>
                    <a:close/>
                    <a:moveTo>
                      <a:pt x="35" y="58"/>
                    </a:moveTo>
                    <a:lnTo>
                      <a:pt x="41" y="55"/>
                    </a:lnTo>
                    <a:lnTo>
                      <a:pt x="49" y="71"/>
                    </a:lnTo>
                    <a:lnTo>
                      <a:pt x="43" y="75"/>
                    </a:lnTo>
                    <a:lnTo>
                      <a:pt x="35" y="58"/>
                    </a:lnTo>
                    <a:close/>
                    <a:moveTo>
                      <a:pt x="41" y="55"/>
                    </a:moveTo>
                    <a:lnTo>
                      <a:pt x="43" y="54"/>
                    </a:lnTo>
                    <a:lnTo>
                      <a:pt x="46" y="54"/>
                    </a:lnTo>
                    <a:lnTo>
                      <a:pt x="46" y="64"/>
                    </a:lnTo>
                    <a:lnTo>
                      <a:pt x="41" y="55"/>
                    </a:lnTo>
                    <a:close/>
                    <a:moveTo>
                      <a:pt x="46" y="54"/>
                    </a:moveTo>
                    <a:lnTo>
                      <a:pt x="51" y="54"/>
                    </a:lnTo>
                    <a:lnTo>
                      <a:pt x="51" y="73"/>
                    </a:lnTo>
                    <a:lnTo>
                      <a:pt x="46" y="73"/>
                    </a:lnTo>
                    <a:lnTo>
                      <a:pt x="46" y="54"/>
                    </a:lnTo>
                    <a:close/>
                    <a:moveTo>
                      <a:pt x="58" y="70"/>
                    </a:moveTo>
                    <a:lnTo>
                      <a:pt x="55" y="73"/>
                    </a:lnTo>
                    <a:lnTo>
                      <a:pt x="51" y="73"/>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5" name="Freeform 782">
                <a:extLst>
                  <a:ext uri="{FF2B5EF4-FFF2-40B4-BE49-F238E27FC236}">
                    <a16:creationId xmlns:a16="http://schemas.microsoft.com/office/drawing/2014/main" id="{7DEA36A4-6138-4DAC-8D39-50E1E4FCBBDC}"/>
                  </a:ext>
                </a:extLst>
              </p:cNvPr>
              <p:cNvSpPr>
                <a:spLocks/>
              </p:cNvSpPr>
              <p:nvPr/>
            </p:nvSpPr>
            <p:spPr bwMode="auto">
              <a:xfrm>
                <a:off x="3317" y="2156"/>
                <a:ext cx="16" cy="14"/>
              </a:xfrm>
              <a:custGeom>
                <a:avLst/>
                <a:gdLst>
                  <a:gd name="T0" fmla="*/ 3 w 67"/>
                  <a:gd name="T1" fmla="*/ 3 h 58"/>
                  <a:gd name="T2" fmla="*/ 3 w 67"/>
                  <a:gd name="T3" fmla="*/ 3 h 58"/>
                  <a:gd name="T4" fmla="*/ 3 w 67"/>
                  <a:gd name="T5" fmla="*/ 3 h 58"/>
                  <a:gd name="T6" fmla="*/ 3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0 h 58"/>
                  <a:gd name="T22" fmla="*/ 4 w 67"/>
                  <a:gd name="T23" fmla="*/ 0 h 58"/>
                  <a:gd name="T24" fmla="*/ 3 w 67"/>
                  <a:gd name="T25" fmla="*/ 0 h 58"/>
                  <a:gd name="T26" fmla="*/ 3 w 67"/>
                  <a:gd name="T27" fmla="*/ 0 h 58"/>
                  <a:gd name="T28" fmla="*/ 3 w 67"/>
                  <a:gd name="T29" fmla="*/ 0 h 58"/>
                  <a:gd name="T30" fmla="*/ 3 w 67"/>
                  <a:gd name="T31" fmla="*/ 0 h 58"/>
                  <a:gd name="T32" fmla="*/ 2 w 67"/>
                  <a:gd name="T33" fmla="*/ 0 h 58"/>
                  <a:gd name="T34" fmla="*/ 2 w 67"/>
                  <a:gd name="T35" fmla="*/ 0 h 58"/>
                  <a:gd name="T36" fmla="*/ 2 w 67"/>
                  <a:gd name="T37" fmla="*/ 0 h 58"/>
                  <a:gd name="T38" fmla="*/ 1 w 67"/>
                  <a:gd name="T39" fmla="*/ 0 h 58"/>
                  <a:gd name="T40" fmla="*/ 1 w 67"/>
                  <a:gd name="T41" fmla="*/ 0 h 58"/>
                  <a:gd name="T42" fmla="*/ 1 w 67"/>
                  <a:gd name="T43" fmla="*/ 0 h 58"/>
                  <a:gd name="T44" fmla="*/ 0 w 67"/>
                  <a:gd name="T45" fmla="*/ 1 h 58"/>
                  <a:gd name="T46" fmla="*/ 0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2 h 58"/>
                  <a:gd name="T60" fmla="*/ 0 w 67"/>
                  <a:gd name="T61" fmla="*/ 3 h 58"/>
                  <a:gd name="T62" fmla="*/ 0 w 67"/>
                  <a:gd name="T63" fmla="*/ 3 h 58"/>
                  <a:gd name="T64" fmla="*/ 0 w 67"/>
                  <a:gd name="T65" fmla="*/ 3 h 58"/>
                  <a:gd name="T66" fmla="*/ 1 w 67"/>
                  <a:gd name="T67" fmla="*/ 3 h 58"/>
                  <a:gd name="T68" fmla="*/ 1 w 67"/>
                  <a:gd name="T69" fmla="*/ 3 h 58"/>
                  <a:gd name="T70" fmla="*/ 1 w 67"/>
                  <a:gd name="T71" fmla="*/ 3 h 58"/>
                  <a:gd name="T72" fmla="*/ 1 w 67"/>
                  <a:gd name="T73" fmla="*/ 3 h 58"/>
                  <a:gd name="T74" fmla="*/ 2 w 67"/>
                  <a:gd name="T75" fmla="*/ 3 h 58"/>
                  <a:gd name="T76" fmla="*/ 2 w 67"/>
                  <a:gd name="T77" fmla="*/ 3 h 58"/>
                  <a:gd name="T78" fmla="*/ 2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1" y="48"/>
                    </a:lnTo>
                    <a:lnTo>
                      <a:pt x="54" y="46"/>
                    </a:lnTo>
                    <a:lnTo>
                      <a:pt x="57" y="42"/>
                    </a:lnTo>
                    <a:lnTo>
                      <a:pt x="61" y="36"/>
                    </a:lnTo>
                    <a:lnTo>
                      <a:pt x="64" y="32"/>
                    </a:lnTo>
                    <a:lnTo>
                      <a:pt x="64" y="29"/>
                    </a:lnTo>
                    <a:lnTo>
                      <a:pt x="67" y="23"/>
                    </a:lnTo>
                    <a:lnTo>
                      <a:pt x="67" y="20"/>
                    </a:lnTo>
                    <a:lnTo>
                      <a:pt x="64" y="17"/>
                    </a:lnTo>
                    <a:lnTo>
                      <a:pt x="64" y="10"/>
                    </a:lnTo>
                    <a:lnTo>
                      <a:pt x="61" y="7"/>
                    </a:lnTo>
                    <a:lnTo>
                      <a:pt x="57" y="4"/>
                    </a:lnTo>
                    <a:lnTo>
                      <a:pt x="54" y="4"/>
                    </a:lnTo>
                    <a:lnTo>
                      <a:pt x="51" y="0"/>
                    </a:lnTo>
                    <a:lnTo>
                      <a:pt x="45" y="0"/>
                    </a:lnTo>
                    <a:lnTo>
                      <a:pt x="42" y="0"/>
                    </a:lnTo>
                    <a:lnTo>
                      <a:pt x="35" y="0"/>
                    </a:lnTo>
                    <a:lnTo>
                      <a:pt x="29" y="0"/>
                    </a:lnTo>
                    <a:lnTo>
                      <a:pt x="26" y="4"/>
                    </a:lnTo>
                    <a:lnTo>
                      <a:pt x="20" y="7"/>
                    </a:lnTo>
                    <a:lnTo>
                      <a:pt x="17" y="10"/>
                    </a:lnTo>
                    <a:lnTo>
                      <a:pt x="10" y="14"/>
                    </a:lnTo>
                    <a:lnTo>
                      <a:pt x="7" y="17"/>
                    </a:lnTo>
                    <a:lnTo>
                      <a:pt x="3" y="20"/>
                    </a:lnTo>
                    <a:lnTo>
                      <a:pt x="3" y="26"/>
                    </a:lnTo>
                    <a:lnTo>
                      <a:pt x="0" y="29"/>
                    </a:lnTo>
                    <a:lnTo>
                      <a:pt x="0" y="36"/>
                    </a:lnTo>
                    <a:lnTo>
                      <a:pt x="0" y="39"/>
                    </a:lnTo>
                    <a:lnTo>
                      <a:pt x="0" y="42"/>
                    </a:lnTo>
                    <a:lnTo>
                      <a:pt x="3" y="46"/>
                    </a:lnTo>
                    <a:lnTo>
                      <a:pt x="7" y="51"/>
                    </a:lnTo>
                    <a:lnTo>
                      <a:pt x="10" y="51"/>
                    </a:lnTo>
                    <a:lnTo>
                      <a:pt x="13" y="55"/>
                    </a:lnTo>
                    <a:lnTo>
                      <a:pt x="17" y="58"/>
                    </a:lnTo>
                    <a:lnTo>
                      <a:pt x="20" y="58"/>
                    </a:lnTo>
                    <a:lnTo>
                      <a:pt x="26" y="58"/>
                    </a:lnTo>
                    <a:lnTo>
                      <a:pt x="32" y="58"/>
                    </a:lnTo>
                    <a:lnTo>
                      <a:pt x="35" y="55"/>
                    </a:lnTo>
                    <a:lnTo>
                      <a:pt x="42" y="55"/>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6" name="Freeform 783">
                <a:extLst>
                  <a:ext uri="{FF2B5EF4-FFF2-40B4-BE49-F238E27FC236}">
                    <a16:creationId xmlns:a16="http://schemas.microsoft.com/office/drawing/2014/main" id="{1D187748-F7C3-43FC-B766-EDC9A418F924}"/>
                  </a:ext>
                </a:extLst>
              </p:cNvPr>
              <p:cNvSpPr>
                <a:spLocks noEditPoints="1"/>
              </p:cNvSpPr>
              <p:nvPr/>
            </p:nvSpPr>
            <p:spPr bwMode="auto">
              <a:xfrm>
                <a:off x="3314" y="2154"/>
                <a:ext cx="22" cy="19"/>
              </a:xfrm>
              <a:custGeom>
                <a:avLst/>
                <a:gdLst>
                  <a:gd name="T0" fmla="*/ 4 w 86"/>
                  <a:gd name="T1" fmla="*/ 4 h 77"/>
                  <a:gd name="T2" fmla="*/ 4 w 86"/>
                  <a:gd name="T3" fmla="*/ 3 h 77"/>
                  <a:gd name="T4" fmla="*/ 4 w 86"/>
                  <a:gd name="T5" fmla="*/ 3 h 77"/>
                  <a:gd name="T6" fmla="*/ 5 w 86"/>
                  <a:gd name="T7" fmla="*/ 4 h 77"/>
                  <a:gd name="T8" fmla="*/ 5 w 86"/>
                  <a:gd name="T9" fmla="*/ 3 h 77"/>
                  <a:gd name="T10" fmla="*/ 4 w 86"/>
                  <a:gd name="T11" fmla="*/ 2 h 77"/>
                  <a:gd name="T12" fmla="*/ 4 w 86"/>
                  <a:gd name="T13" fmla="*/ 2 h 77"/>
                  <a:gd name="T14" fmla="*/ 5 w 86"/>
                  <a:gd name="T15" fmla="*/ 3 h 77"/>
                  <a:gd name="T16" fmla="*/ 5 w 86"/>
                  <a:gd name="T17" fmla="*/ 2 h 77"/>
                  <a:gd name="T18" fmla="*/ 4 w 86"/>
                  <a:gd name="T19" fmla="*/ 2 h 77"/>
                  <a:gd name="T20" fmla="*/ 6 w 86"/>
                  <a:gd name="T21" fmla="*/ 2 h 77"/>
                  <a:gd name="T22" fmla="*/ 4 w 86"/>
                  <a:gd name="T23" fmla="*/ 2 h 77"/>
                  <a:gd name="T24" fmla="*/ 6 w 86"/>
                  <a:gd name="T25" fmla="*/ 2 h 77"/>
                  <a:gd name="T26" fmla="*/ 5 w 86"/>
                  <a:gd name="T27" fmla="*/ 1 h 77"/>
                  <a:gd name="T28" fmla="*/ 4 w 86"/>
                  <a:gd name="T29" fmla="*/ 2 h 77"/>
                  <a:gd name="T30" fmla="*/ 5 w 86"/>
                  <a:gd name="T31" fmla="*/ 1 h 77"/>
                  <a:gd name="T32" fmla="*/ 4 w 86"/>
                  <a:gd name="T33" fmla="*/ 1 h 77"/>
                  <a:gd name="T34" fmla="*/ 5 w 86"/>
                  <a:gd name="T35" fmla="*/ 0 h 77"/>
                  <a:gd name="T36" fmla="*/ 5 w 86"/>
                  <a:gd name="T37" fmla="*/ 0 h 77"/>
                  <a:gd name="T38" fmla="*/ 4 w 86"/>
                  <a:gd name="T39" fmla="*/ 0 h 77"/>
                  <a:gd name="T40" fmla="*/ 4 w 86"/>
                  <a:gd name="T41" fmla="*/ 1 h 77"/>
                  <a:gd name="T42" fmla="*/ 4 w 86"/>
                  <a:gd name="T43" fmla="*/ 1 h 77"/>
                  <a:gd name="T44" fmla="*/ 4 w 86"/>
                  <a:gd name="T45" fmla="*/ 0 h 77"/>
                  <a:gd name="T46" fmla="*/ 4 w 86"/>
                  <a:gd name="T47" fmla="*/ 0 h 77"/>
                  <a:gd name="T48" fmla="*/ 4 w 86"/>
                  <a:gd name="T49" fmla="*/ 1 h 77"/>
                  <a:gd name="T50" fmla="*/ 3 w 86"/>
                  <a:gd name="T51" fmla="*/ 1 h 77"/>
                  <a:gd name="T52" fmla="*/ 2 w 86"/>
                  <a:gd name="T53" fmla="*/ 0 h 77"/>
                  <a:gd name="T54" fmla="*/ 2 w 86"/>
                  <a:gd name="T55" fmla="*/ 0 h 77"/>
                  <a:gd name="T56" fmla="*/ 2 w 86"/>
                  <a:gd name="T57" fmla="*/ 1 h 77"/>
                  <a:gd name="T58" fmla="*/ 3 w 86"/>
                  <a:gd name="T59" fmla="*/ 1 h 77"/>
                  <a:gd name="T60" fmla="*/ 2 w 86"/>
                  <a:gd name="T61" fmla="*/ 1 h 77"/>
                  <a:gd name="T62" fmla="*/ 2 w 86"/>
                  <a:gd name="T63" fmla="*/ 2 h 77"/>
                  <a:gd name="T64" fmla="*/ 1 w 86"/>
                  <a:gd name="T65" fmla="*/ 1 h 77"/>
                  <a:gd name="T66" fmla="*/ 1 w 86"/>
                  <a:gd name="T67" fmla="*/ 1 h 77"/>
                  <a:gd name="T68" fmla="*/ 2 w 86"/>
                  <a:gd name="T69" fmla="*/ 2 h 77"/>
                  <a:gd name="T70" fmla="*/ 2 w 86"/>
                  <a:gd name="T71" fmla="*/ 2 h 77"/>
                  <a:gd name="T72" fmla="*/ 0 w 86"/>
                  <a:gd name="T73" fmla="*/ 1 h 77"/>
                  <a:gd name="T74" fmla="*/ 0 w 86"/>
                  <a:gd name="T75" fmla="*/ 2 h 77"/>
                  <a:gd name="T76" fmla="*/ 1 w 86"/>
                  <a:gd name="T77" fmla="*/ 2 h 77"/>
                  <a:gd name="T78" fmla="*/ 1 w 86"/>
                  <a:gd name="T79" fmla="*/ 2 h 77"/>
                  <a:gd name="T80" fmla="*/ 1 w 86"/>
                  <a:gd name="T81" fmla="*/ 2 h 77"/>
                  <a:gd name="T82" fmla="*/ 1 w 86"/>
                  <a:gd name="T83" fmla="*/ 3 h 77"/>
                  <a:gd name="T84" fmla="*/ 0 w 86"/>
                  <a:gd name="T85" fmla="*/ 3 h 77"/>
                  <a:gd name="T86" fmla="*/ 1 w 86"/>
                  <a:gd name="T87" fmla="*/ 3 h 77"/>
                  <a:gd name="T88" fmla="*/ 1 w 86"/>
                  <a:gd name="T89" fmla="*/ 3 h 77"/>
                  <a:gd name="T90" fmla="*/ 1 w 86"/>
                  <a:gd name="T91" fmla="*/ 3 h 77"/>
                  <a:gd name="T92" fmla="*/ 1 w 86"/>
                  <a:gd name="T93" fmla="*/ 4 h 77"/>
                  <a:gd name="T94" fmla="*/ 1 w 86"/>
                  <a:gd name="T95" fmla="*/ 4 h 77"/>
                  <a:gd name="T96" fmla="*/ 1 w 86"/>
                  <a:gd name="T97" fmla="*/ 4 h 77"/>
                  <a:gd name="T98" fmla="*/ 2 w 86"/>
                  <a:gd name="T99" fmla="*/ 3 h 77"/>
                  <a:gd name="T100" fmla="*/ 2 w 86"/>
                  <a:gd name="T101" fmla="*/ 3 h 77"/>
                  <a:gd name="T102" fmla="*/ 1 w 86"/>
                  <a:gd name="T103" fmla="*/ 5 h 77"/>
                  <a:gd name="T104" fmla="*/ 2 w 86"/>
                  <a:gd name="T105" fmla="*/ 5 h 77"/>
                  <a:gd name="T106" fmla="*/ 2 w 86"/>
                  <a:gd name="T107" fmla="*/ 5 h 77"/>
                  <a:gd name="T108" fmla="*/ 2 w 86"/>
                  <a:gd name="T109" fmla="*/ 3 h 77"/>
                  <a:gd name="T110" fmla="*/ 2 w 86"/>
                  <a:gd name="T111" fmla="*/ 4 h 77"/>
                  <a:gd name="T112" fmla="*/ 3 w 86"/>
                  <a:gd name="T113" fmla="*/ 3 h 77"/>
                  <a:gd name="T114" fmla="*/ 3 w 86"/>
                  <a:gd name="T115" fmla="*/ 4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2"/>
                    </a:moveTo>
                    <a:lnTo>
                      <a:pt x="57" y="49"/>
                    </a:lnTo>
                    <a:lnTo>
                      <a:pt x="64" y="66"/>
                    </a:lnTo>
                    <a:lnTo>
                      <a:pt x="59" y="69"/>
                    </a:lnTo>
                    <a:lnTo>
                      <a:pt x="50" y="52"/>
                    </a:lnTo>
                    <a:close/>
                    <a:moveTo>
                      <a:pt x="68" y="65"/>
                    </a:moveTo>
                    <a:lnTo>
                      <a:pt x="66" y="66"/>
                    </a:lnTo>
                    <a:lnTo>
                      <a:pt x="64" y="66"/>
                    </a:lnTo>
                    <a:lnTo>
                      <a:pt x="60" y="57"/>
                    </a:lnTo>
                    <a:lnTo>
                      <a:pt x="68" y="65"/>
                    </a:lnTo>
                    <a:close/>
                    <a:moveTo>
                      <a:pt x="53" y="50"/>
                    </a:moveTo>
                    <a:lnTo>
                      <a:pt x="57" y="47"/>
                    </a:lnTo>
                    <a:lnTo>
                      <a:pt x="70" y="61"/>
                    </a:lnTo>
                    <a:lnTo>
                      <a:pt x="68" y="65"/>
                    </a:lnTo>
                    <a:lnTo>
                      <a:pt x="53" y="50"/>
                    </a:lnTo>
                    <a:close/>
                    <a:moveTo>
                      <a:pt x="57" y="47"/>
                    </a:moveTo>
                    <a:lnTo>
                      <a:pt x="48" y="57"/>
                    </a:lnTo>
                    <a:lnTo>
                      <a:pt x="57" y="47"/>
                    </a:lnTo>
                    <a:lnTo>
                      <a:pt x="63" y="55"/>
                    </a:lnTo>
                    <a:lnTo>
                      <a:pt x="57" y="47"/>
                    </a:lnTo>
                    <a:close/>
                    <a:moveTo>
                      <a:pt x="57" y="47"/>
                    </a:moveTo>
                    <a:lnTo>
                      <a:pt x="60" y="45"/>
                    </a:lnTo>
                    <a:lnTo>
                      <a:pt x="73" y="58"/>
                    </a:lnTo>
                    <a:lnTo>
                      <a:pt x="70" y="61"/>
                    </a:lnTo>
                    <a:lnTo>
                      <a:pt x="57" y="47"/>
                    </a:lnTo>
                    <a:close/>
                    <a:moveTo>
                      <a:pt x="75" y="56"/>
                    </a:moveTo>
                    <a:lnTo>
                      <a:pt x="74" y="57"/>
                    </a:lnTo>
                    <a:lnTo>
                      <a:pt x="73" y="58"/>
                    </a:lnTo>
                    <a:lnTo>
                      <a:pt x="66" y="51"/>
                    </a:lnTo>
                    <a:lnTo>
                      <a:pt x="75" y="56"/>
                    </a:lnTo>
                    <a:close/>
                    <a:moveTo>
                      <a:pt x="59" y="47"/>
                    </a:moveTo>
                    <a:lnTo>
                      <a:pt x="61" y="40"/>
                    </a:lnTo>
                    <a:lnTo>
                      <a:pt x="79" y="49"/>
                    </a:lnTo>
                    <a:lnTo>
                      <a:pt x="75" y="56"/>
                    </a:lnTo>
                    <a:lnTo>
                      <a:pt x="59" y="47"/>
                    </a:lnTo>
                    <a:close/>
                    <a:moveTo>
                      <a:pt x="61" y="40"/>
                    </a:moveTo>
                    <a:lnTo>
                      <a:pt x="62" y="39"/>
                    </a:lnTo>
                    <a:lnTo>
                      <a:pt x="63" y="38"/>
                    </a:lnTo>
                    <a:lnTo>
                      <a:pt x="70" y="45"/>
                    </a:lnTo>
                    <a:lnTo>
                      <a:pt x="61" y="40"/>
                    </a:lnTo>
                    <a:close/>
                    <a:moveTo>
                      <a:pt x="63" y="38"/>
                    </a:moveTo>
                    <a:lnTo>
                      <a:pt x="66" y="35"/>
                    </a:lnTo>
                    <a:lnTo>
                      <a:pt x="80" y="48"/>
                    </a:lnTo>
                    <a:lnTo>
                      <a:pt x="76" y="51"/>
                    </a:lnTo>
                    <a:lnTo>
                      <a:pt x="63" y="38"/>
                    </a:lnTo>
                    <a:close/>
                    <a:moveTo>
                      <a:pt x="83" y="41"/>
                    </a:moveTo>
                    <a:lnTo>
                      <a:pt x="83" y="46"/>
                    </a:lnTo>
                    <a:lnTo>
                      <a:pt x="80" y="48"/>
                    </a:lnTo>
                    <a:lnTo>
                      <a:pt x="73" y="41"/>
                    </a:lnTo>
                    <a:lnTo>
                      <a:pt x="83" y="41"/>
                    </a:lnTo>
                    <a:close/>
                    <a:moveTo>
                      <a:pt x="63" y="41"/>
                    </a:moveTo>
                    <a:lnTo>
                      <a:pt x="63" y="38"/>
                    </a:lnTo>
                    <a:lnTo>
                      <a:pt x="83" y="38"/>
                    </a:lnTo>
                    <a:lnTo>
                      <a:pt x="83" y="41"/>
                    </a:lnTo>
                    <a:lnTo>
                      <a:pt x="63" y="41"/>
                    </a:lnTo>
                    <a:close/>
                    <a:moveTo>
                      <a:pt x="63" y="38"/>
                    </a:moveTo>
                    <a:lnTo>
                      <a:pt x="63" y="36"/>
                    </a:lnTo>
                    <a:lnTo>
                      <a:pt x="64" y="34"/>
                    </a:lnTo>
                    <a:lnTo>
                      <a:pt x="73" y="38"/>
                    </a:lnTo>
                    <a:lnTo>
                      <a:pt x="63" y="38"/>
                    </a:lnTo>
                    <a:close/>
                    <a:moveTo>
                      <a:pt x="64" y="34"/>
                    </a:moveTo>
                    <a:lnTo>
                      <a:pt x="68" y="28"/>
                    </a:lnTo>
                    <a:lnTo>
                      <a:pt x="85" y="36"/>
                    </a:lnTo>
                    <a:lnTo>
                      <a:pt x="82" y="43"/>
                    </a:lnTo>
                    <a:lnTo>
                      <a:pt x="64" y="34"/>
                    </a:lnTo>
                    <a:close/>
                    <a:moveTo>
                      <a:pt x="86" y="32"/>
                    </a:moveTo>
                    <a:lnTo>
                      <a:pt x="86" y="34"/>
                    </a:lnTo>
                    <a:lnTo>
                      <a:pt x="85" y="36"/>
                    </a:lnTo>
                    <a:lnTo>
                      <a:pt x="76" y="32"/>
                    </a:lnTo>
                    <a:lnTo>
                      <a:pt x="86" y="32"/>
                    </a:lnTo>
                    <a:close/>
                    <a:moveTo>
                      <a:pt x="66" y="32"/>
                    </a:moveTo>
                    <a:lnTo>
                      <a:pt x="66" y="29"/>
                    </a:lnTo>
                    <a:lnTo>
                      <a:pt x="86" y="29"/>
                    </a:lnTo>
                    <a:lnTo>
                      <a:pt x="86" y="32"/>
                    </a:lnTo>
                    <a:lnTo>
                      <a:pt x="66" y="32"/>
                    </a:lnTo>
                    <a:close/>
                    <a:moveTo>
                      <a:pt x="83" y="22"/>
                    </a:moveTo>
                    <a:lnTo>
                      <a:pt x="86" y="25"/>
                    </a:lnTo>
                    <a:lnTo>
                      <a:pt x="86" y="29"/>
                    </a:lnTo>
                    <a:lnTo>
                      <a:pt x="76" y="29"/>
                    </a:lnTo>
                    <a:lnTo>
                      <a:pt x="83" y="22"/>
                    </a:lnTo>
                    <a:close/>
                    <a:moveTo>
                      <a:pt x="70" y="36"/>
                    </a:moveTo>
                    <a:lnTo>
                      <a:pt x="66" y="33"/>
                    </a:lnTo>
                    <a:lnTo>
                      <a:pt x="80" y="19"/>
                    </a:lnTo>
                    <a:lnTo>
                      <a:pt x="83" y="22"/>
                    </a:lnTo>
                    <a:lnTo>
                      <a:pt x="70" y="36"/>
                    </a:lnTo>
                    <a:close/>
                    <a:moveTo>
                      <a:pt x="66" y="33"/>
                    </a:moveTo>
                    <a:lnTo>
                      <a:pt x="63" y="29"/>
                    </a:lnTo>
                    <a:lnTo>
                      <a:pt x="63" y="26"/>
                    </a:lnTo>
                    <a:lnTo>
                      <a:pt x="73" y="26"/>
                    </a:lnTo>
                    <a:lnTo>
                      <a:pt x="66" y="33"/>
                    </a:lnTo>
                    <a:close/>
                    <a:moveTo>
                      <a:pt x="63" y="26"/>
                    </a:moveTo>
                    <a:lnTo>
                      <a:pt x="63" y="19"/>
                    </a:lnTo>
                    <a:lnTo>
                      <a:pt x="83" y="19"/>
                    </a:lnTo>
                    <a:lnTo>
                      <a:pt x="83" y="26"/>
                    </a:lnTo>
                    <a:lnTo>
                      <a:pt x="63" y="26"/>
                    </a:lnTo>
                    <a:close/>
                    <a:moveTo>
                      <a:pt x="80" y="13"/>
                    </a:moveTo>
                    <a:lnTo>
                      <a:pt x="83" y="15"/>
                    </a:lnTo>
                    <a:lnTo>
                      <a:pt x="83" y="19"/>
                    </a:lnTo>
                    <a:lnTo>
                      <a:pt x="73" y="19"/>
                    </a:lnTo>
                    <a:lnTo>
                      <a:pt x="80" y="13"/>
                    </a:lnTo>
                    <a:close/>
                    <a:moveTo>
                      <a:pt x="66" y="26"/>
                    </a:moveTo>
                    <a:lnTo>
                      <a:pt x="63" y="23"/>
                    </a:lnTo>
                    <a:lnTo>
                      <a:pt x="76" y="9"/>
                    </a:lnTo>
                    <a:lnTo>
                      <a:pt x="80" y="13"/>
                    </a:lnTo>
                    <a:lnTo>
                      <a:pt x="66" y="26"/>
                    </a:lnTo>
                    <a:close/>
                    <a:moveTo>
                      <a:pt x="76" y="9"/>
                    </a:moveTo>
                    <a:lnTo>
                      <a:pt x="68" y="0"/>
                    </a:lnTo>
                    <a:lnTo>
                      <a:pt x="76" y="9"/>
                    </a:lnTo>
                    <a:lnTo>
                      <a:pt x="70" y="16"/>
                    </a:lnTo>
                    <a:lnTo>
                      <a:pt x="76" y="9"/>
                    </a:lnTo>
                    <a:close/>
                    <a:moveTo>
                      <a:pt x="63" y="23"/>
                    </a:moveTo>
                    <a:lnTo>
                      <a:pt x="60" y="19"/>
                    </a:lnTo>
                    <a:lnTo>
                      <a:pt x="73" y="6"/>
                    </a:lnTo>
                    <a:lnTo>
                      <a:pt x="76" y="9"/>
                    </a:lnTo>
                    <a:lnTo>
                      <a:pt x="63" y="23"/>
                    </a:lnTo>
                    <a:close/>
                    <a:moveTo>
                      <a:pt x="66" y="3"/>
                    </a:moveTo>
                    <a:lnTo>
                      <a:pt x="71" y="3"/>
                    </a:lnTo>
                    <a:lnTo>
                      <a:pt x="73" y="6"/>
                    </a:lnTo>
                    <a:lnTo>
                      <a:pt x="66" y="13"/>
                    </a:lnTo>
                    <a:lnTo>
                      <a:pt x="66" y="3"/>
                    </a:lnTo>
                    <a:close/>
                    <a:moveTo>
                      <a:pt x="66" y="23"/>
                    </a:moveTo>
                    <a:lnTo>
                      <a:pt x="63" y="23"/>
                    </a:lnTo>
                    <a:lnTo>
                      <a:pt x="63" y="3"/>
                    </a:lnTo>
                    <a:lnTo>
                      <a:pt x="66" y="3"/>
                    </a:lnTo>
                    <a:lnTo>
                      <a:pt x="66" y="23"/>
                    </a:lnTo>
                    <a:close/>
                    <a:moveTo>
                      <a:pt x="63" y="23"/>
                    </a:moveTo>
                    <a:lnTo>
                      <a:pt x="60" y="23"/>
                    </a:lnTo>
                    <a:lnTo>
                      <a:pt x="57" y="19"/>
                    </a:lnTo>
                    <a:lnTo>
                      <a:pt x="63" y="13"/>
                    </a:lnTo>
                    <a:lnTo>
                      <a:pt x="63" y="23"/>
                    </a:lnTo>
                    <a:close/>
                    <a:moveTo>
                      <a:pt x="57" y="19"/>
                    </a:moveTo>
                    <a:lnTo>
                      <a:pt x="53" y="16"/>
                    </a:lnTo>
                    <a:lnTo>
                      <a:pt x="68" y="3"/>
                    </a:lnTo>
                    <a:lnTo>
                      <a:pt x="70" y="6"/>
                    </a:lnTo>
                    <a:lnTo>
                      <a:pt x="57" y="19"/>
                    </a:lnTo>
                    <a:close/>
                    <a:moveTo>
                      <a:pt x="60" y="1"/>
                    </a:moveTo>
                    <a:lnTo>
                      <a:pt x="64" y="1"/>
                    </a:lnTo>
                    <a:lnTo>
                      <a:pt x="68" y="3"/>
                    </a:lnTo>
                    <a:lnTo>
                      <a:pt x="60" y="9"/>
                    </a:lnTo>
                    <a:lnTo>
                      <a:pt x="60" y="1"/>
                    </a:lnTo>
                    <a:close/>
                    <a:moveTo>
                      <a:pt x="60" y="19"/>
                    </a:moveTo>
                    <a:lnTo>
                      <a:pt x="54" y="19"/>
                    </a:lnTo>
                    <a:lnTo>
                      <a:pt x="54" y="1"/>
                    </a:lnTo>
                    <a:lnTo>
                      <a:pt x="60" y="1"/>
                    </a:lnTo>
                    <a:lnTo>
                      <a:pt x="60" y="19"/>
                    </a:lnTo>
                    <a:close/>
                    <a:moveTo>
                      <a:pt x="54" y="19"/>
                    </a:moveTo>
                    <a:lnTo>
                      <a:pt x="51" y="19"/>
                    </a:lnTo>
                    <a:lnTo>
                      <a:pt x="51" y="1"/>
                    </a:lnTo>
                    <a:lnTo>
                      <a:pt x="54" y="1"/>
                    </a:lnTo>
                    <a:lnTo>
                      <a:pt x="54" y="19"/>
                    </a:lnTo>
                    <a:close/>
                    <a:moveTo>
                      <a:pt x="51" y="19"/>
                    </a:moveTo>
                    <a:lnTo>
                      <a:pt x="44" y="19"/>
                    </a:lnTo>
                    <a:lnTo>
                      <a:pt x="44" y="1"/>
                    </a:lnTo>
                    <a:lnTo>
                      <a:pt x="51" y="1"/>
                    </a:lnTo>
                    <a:lnTo>
                      <a:pt x="51" y="19"/>
                    </a:lnTo>
                    <a:close/>
                    <a:moveTo>
                      <a:pt x="44" y="19"/>
                    </a:moveTo>
                    <a:lnTo>
                      <a:pt x="38" y="19"/>
                    </a:lnTo>
                    <a:lnTo>
                      <a:pt x="38" y="1"/>
                    </a:lnTo>
                    <a:lnTo>
                      <a:pt x="44" y="1"/>
                    </a:lnTo>
                    <a:lnTo>
                      <a:pt x="44" y="19"/>
                    </a:lnTo>
                    <a:close/>
                    <a:moveTo>
                      <a:pt x="31" y="3"/>
                    </a:moveTo>
                    <a:lnTo>
                      <a:pt x="35" y="1"/>
                    </a:lnTo>
                    <a:lnTo>
                      <a:pt x="38" y="1"/>
                    </a:lnTo>
                    <a:lnTo>
                      <a:pt x="38" y="9"/>
                    </a:lnTo>
                    <a:lnTo>
                      <a:pt x="31" y="3"/>
                    </a:lnTo>
                    <a:close/>
                    <a:moveTo>
                      <a:pt x="44" y="16"/>
                    </a:moveTo>
                    <a:lnTo>
                      <a:pt x="42" y="19"/>
                    </a:lnTo>
                    <a:lnTo>
                      <a:pt x="28" y="6"/>
                    </a:lnTo>
                    <a:lnTo>
                      <a:pt x="31" y="3"/>
                    </a:lnTo>
                    <a:lnTo>
                      <a:pt x="44" y="16"/>
                    </a:lnTo>
                    <a:close/>
                    <a:moveTo>
                      <a:pt x="42" y="19"/>
                    </a:moveTo>
                    <a:lnTo>
                      <a:pt x="40" y="21"/>
                    </a:lnTo>
                    <a:lnTo>
                      <a:pt x="39" y="22"/>
                    </a:lnTo>
                    <a:lnTo>
                      <a:pt x="35" y="13"/>
                    </a:lnTo>
                    <a:lnTo>
                      <a:pt x="42" y="19"/>
                    </a:lnTo>
                    <a:close/>
                    <a:moveTo>
                      <a:pt x="39" y="22"/>
                    </a:moveTo>
                    <a:lnTo>
                      <a:pt x="33" y="25"/>
                    </a:lnTo>
                    <a:lnTo>
                      <a:pt x="25" y="7"/>
                    </a:lnTo>
                    <a:lnTo>
                      <a:pt x="31" y="4"/>
                    </a:lnTo>
                    <a:lnTo>
                      <a:pt x="39" y="22"/>
                    </a:lnTo>
                    <a:close/>
                    <a:moveTo>
                      <a:pt x="22" y="9"/>
                    </a:moveTo>
                    <a:lnTo>
                      <a:pt x="23" y="8"/>
                    </a:lnTo>
                    <a:lnTo>
                      <a:pt x="25" y="7"/>
                    </a:lnTo>
                    <a:lnTo>
                      <a:pt x="29" y="16"/>
                    </a:lnTo>
                    <a:lnTo>
                      <a:pt x="22" y="9"/>
                    </a:lnTo>
                    <a:close/>
                    <a:moveTo>
                      <a:pt x="36" y="23"/>
                    </a:moveTo>
                    <a:lnTo>
                      <a:pt x="32" y="26"/>
                    </a:lnTo>
                    <a:lnTo>
                      <a:pt x="19" y="13"/>
                    </a:lnTo>
                    <a:lnTo>
                      <a:pt x="22" y="9"/>
                    </a:lnTo>
                    <a:lnTo>
                      <a:pt x="36" y="23"/>
                    </a:lnTo>
                    <a:close/>
                    <a:moveTo>
                      <a:pt x="32" y="26"/>
                    </a:moveTo>
                    <a:lnTo>
                      <a:pt x="31" y="27"/>
                    </a:lnTo>
                    <a:lnTo>
                      <a:pt x="30" y="28"/>
                    </a:lnTo>
                    <a:lnTo>
                      <a:pt x="26" y="19"/>
                    </a:lnTo>
                    <a:lnTo>
                      <a:pt x="32" y="26"/>
                    </a:lnTo>
                    <a:close/>
                    <a:moveTo>
                      <a:pt x="30" y="28"/>
                    </a:moveTo>
                    <a:lnTo>
                      <a:pt x="23" y="30"/>
                    </a:lnTo>
                    <a:lnTo>
                      <a:pt x="15" y="14"/>
                    </a:lnTo>
                    <a:lnTo>
                      <a:pt x="21" y="11"/>
                    </a:lnTo>
                    <a:lnTo>
                      <a:pt x="30" y="28"/>
                    </a:lnTo>
                    <a:close/>
                    <a:moveTo>
                      <a:pt x="12" y="16"/>
                    </a:moveTo>
                    <a:lnTo>
                      <a:pt x="14" y="15"/>
                    </a:lnTo>
                    <a:lnTo>
                      <a:pt x="15" y="14"/>
                    </a:lnTo>
                    <a:lnTo>
                      <a:pt x="19" y="23"/>
                    </a:lnTo>
                    <a:lnTo>
                      <a:pt x="12" y="16"/>
                    </a:lnTo>
                    <a:close/>
                    <a:moveTo>
                      <a:pt x="26" y="29"/>
                    </a:moveTo>
                    <a:lnTo>
                      <a:pt x="22" y="33"/>
                    </a:lnTo>
                    <a:lnTo>
                      <a:pt x="9" y="19"/>
                    </a:lnTo>
                    <a:lnTo>
                      <a:pt x="12" y="16"/>
                    </a:lnTo>
                    <a:lnTo>
                      <a:pt x="26" y="29"/>
                    </a:lnTo>
                    <a:close/>
                    <a:moveTo>
                      <a:pt x="9" y="19"/>
                    </a:moveTo>
                    <a:lnTo>
                      <a:pt x="19" y="9"/>
                    </a:lnTo>
                    <a:lnTo>
                      <a:pt x="9" y="19"/>
                    </a:lnTo>
                    <a:lnTo>
                      <a:pt x="16" y="26"/>
                    </a:lnTo>
                    <a:lnTo>
                      <a:pt x="9" y="19"/>
                    </a:lnTo>
                    <a:close/>
                    <a:moveTo>
                      <a:pt x="22" y="33"/>
                    </a:moveTo>
                    <a:lnTo>
                      <a:pt x="19" y="36"/>
                    </a:lnTo>
                    <a:lnTo>
                      <a:pt x="6" y="22"/>
                    </a:lnTo>
                    <a:lnTo>
                      <a:pt x="9" y="19"/>
                    </a:lnTo>
                    <a:lnTo>
                      <a:pt x="22" y="33"/>
                    </a:lnTo>
                    <a:close/>
                    <a:moveTo>
                      <a:pt x="4" y="29"/>
                    </a:moveTo>
                    <a:lnTo>
                      <a:pt x="4" y="25"/>
                    </a:lnTo>
                    <a:lnTo>
                      <a:pt x="6" y="22"/>
                    </a:lnTo>
                    <a:lnTo>
                      <a:pt x="12" y="29"/>
                    </a:lnTo>
                    <a:lnTo>
                      <a:pt x="4" y="29"/>
                    </a:lnTo>
                    <a:close/>
                    <a:moveTo>
                      <a:pt x="22" y="29"/>
                    </a:moveTo>
                    <a:lnTo>
                      <a:pt x="22" y="35"/>
                    </a:lnTo>
                    <a:lnTo>
                      <a:pt x="4" y="35"/>
                    </a:lnTo>
                    <a:lnTo>
                      <a:pt x="4" y="29"/>
                    </a:lnTo>
                    <a:lnTo>
                      <a:pt x="22" y="29"/>
                    </a:lnTo>
                    <a:close/>
                    <a:moveTo>
                      <a:pt x="22" y="35"/>
                    </a:moveTo>
                    <a:lnTo>
                      <a:pt x="22" y="39"/>
                    </a:lnTo>
                    <a:lnTo>
                      <a:pt x="19" y="41"/>
                    </a:lnTo>
                    <a:lnTo>
                      <a:pt x="12" y="35"/>
                    </a:lnTo>
                    <a:lnTo>
                      <a:pt x="22" y="35"/>
                    </a:lnTo>
                    <a:close/>
                    <a:moveTo>
                      <a:pt x="19" y="41"/>
                    </a:moveTo>
                    <a:lnTo>
                      <a:pt x="16" y="45"/>
                    </a:lnTo>
                    <a:lnTo>
                      <a:pt x="3" y="32"/>
                    </a:lnTo>
                    <a:lnTo>
                      <a:pt x="6" y="28"/>
                    </a:lnTo>
                    <a:lnTo>
                      <a:pt x="19" y="41"/>
                    </a:lnTo>
                    <a:close/>
                    <a:moveTo>
                      <a:pt x="0" y="38"/>
                    </a:moveTo>
                    <a:lnTo>
                      <a:pt x="0" y="35"/>
                    </a:lnTo>
                    <a:lnTo>
                      <a:pt x="3" y="32"/>
                    </a:lnTo>
                    <a:lnTo>
                      <a:pt x="9" y="38"/>
                    </a:lnTo>
                    <a:lnTo>
                      <a:pt x="0" y="38"/>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3" y="58"/>
                    </a:moveTo>
                    <a:lnTo>
                      <a:pt x="0" y="55"/>
                    </a:lnTo>
                    <a:lnTo>
                      <a:pt x="0" y="51"/>
                    </a:lnTo>
                    <a:lnTo>
                      <a:pt x="9" y="51"/>
                    </a:lnTo>
                    <a:lnTo>
                      <a:pt x="3" y="58"/>
                    </a:lnTo>
                    <a:close/>
                    <a:moveTo>
                      <a:pt x="16" y="45"/>
                    </a:moveTo>
                    <a:lnTo>
                      <a:pt x="19" y="47"/>
                    </a:lnTo>
                    <a:lnTo>
                      <a:pt x="6" y="61"/>
                    </a:lnTo>
                    <a:lnTo>
                      <a:pt x="3" y="58"/>
                    </a:lnTo>
                    <a:lnTo>
                      <a:pt x="16" y="45"/>
                    </a:lnTo>
                    <a:close/>
                    <a:moveTo>
                      <a:pt x="19" y="47"/>
                    </a:moveTo>
                    <a:lnTo>
                      <a:pt x="20" y="49"/>
                    </a:lnTo>
                    <a:lnTo>
                      <a:pt x="21" y="50"/>
                    </a:lnTo>
                    <a:lnTo>
                      <a:pt x="12" y="55"/>
                    </a:lnTo>
                    <a:lnTo>
                      <a:pt x="19" y="47"/>
                    </a:lnTo>
                    <a:close/>
                    <a:moveTo>
                      <a:pt x="21" y="50"/>
                    </a:moveTo>
                    <a:lnTo>
                      <a:pt x="25" y="56"/>
                    </a:lnTo>
                    <a:lnTo>
                      <a:pt x="7" y="65"/>
                    </a:lnTo>
                    <a:lnTo>
                      <a:pt x="5" y="58"/>
                    </a:lnTo>
                    <a:lnTo>
                      <a:pt x="21" y="50"/>
                    </a:lnTo>
                    <a:close/>
                    <a:moveTo>
                      <a:pt x="16" y="70"/>
                    </a:moveTo>
                    <a:lnTo>
                      <a:pt x="10" y="70"/>
                    </a:lnTo>
                    <a:lnTo>
                      <a:pt x="7" y="65"/>
                    </a:lnTo>
                    <a:lnTo>
                      <a:pt x="16" y="60"/>
                    </a:lnTo>
                    <a:lnTo>
                      <a:pt x="16" y="70"/>
                    </a:lnTo>
                    <a:close/>
                    <a:moveTo>
                      <a:pt x="16" y="51"/>
                    </a:moveTo>
                    <a:lnTo>
                      <a:pt x="19" y="51"/>
                    </a:lnTo>
                    <a:lnTo>
                      <a:pt x="19" y="70"/>
                    </a:lnTo>
                    <a:lnTo>
                      <a:pt x="16" y="70"/>
                    </a:lnTo>
                    <a:lnTo>
                      <a:pt x="16" y="51"/>
                    </a:lnTo>
                    <a:close/>
                    <a:moveTo>
                      <a:pt x="19" y="51"/>
                    </a:moveTo>
                    <a:lnTo>
                      <a:pt x="23" y="51"/>
                    </a:lnTo>
                    <a:lnTo>
                      <a:pt x="26" y="54"/>
                    </a:lnTo>
                    <a:lnTo>
                      <a:pt x="19" y="60"/>
                    </a:lnTo>
                    <a:lnTo>
                      <a:pt x="19" y="51"/>
                    </a:lnTo>
                    <a:close/>
                    <a:moveTo>
                      <a:pt x="26" y="54"/>
                    </a:moveTo>
                    <a:lnTo>
                      <a:pt x="29" y="57"/>
                    </a:lnTo>
                    <a:lnTo>
                      <a:pt x="16" y="70"/>
                    </a:lnTo>
                    <a:lnTo>
                      <a:pt x="12" y="67"/>
                    </a:lnTo>
                    <a:lnTo>
                      <a:pt x="26" y="54"/>
                    </a:lnTo>
                    <a:close/>
                    <a:moveTo>
                      <a:pt x="29" y="57"/>
                    </a:moveTo>
                    <a:lnTo>
                      <a:pt x="39" y="67"/>
                    </a:lnTo>
                    <a:lnTo>
                      <a:pt x="29" y="57"/>
                    </a:lnTo>
                    <a:lnTo>
                      <a:pt x="22" y="64"/>
                    </a:lnTo>
                    <a:lnTo>
                      <a:pt x="29" y="57"/>
                    </a:lnTo>
                    <a:close/>
                    <a:moveTo>
                      <a:pt x="29" y="57"/>
                    </a:moveTo>
                    <a:lnTo>
                      <a:pt x="32" y="60"/>
                    </a:lnTo>
                    <a:lnTo>
                      <a:pt x="19" y="73"/>
                    </a:lnTo>
                    <a:lnTo>
                      <a:pt x="16" y="70"/>
                    </a:lnTo>
                    <a:lnTo>
                      <a:pt x="29" y="57"/>
                    </a:lnTo>
                    <a:close/>
                    <a:moveTo>
                      <a:pt x="26" y="77"/>
                    </a:moveTo>
                    <a:lnTo>
                      <a:pt x="21" y="77"/>
                    </a:lnTo>
                    <a:lnTo>
                      <a:pt x="19" y="73"/>
                    </a:lnTo>
                    <a:lnTo>
                      <a:pt x="26" y="67"/>
                    </a:lnTo>
                    <a:lnTo>
                      <a:pt x="26" y="77"/>
                    </a:lnTo>
                    <a:close/>
                    <a:moveTo>
                      <a:pt x="26" y="57"/>
                    </a:moveTo>
                    <a:lnTo>
                      <a:pt x="29" y="57"/>
                    </a:lnTo>
                    <a:lnTo>
                      <a:pt x="29" y="77"/>
                    </a:lnTo>
                    <a:lnTo>
                      <a:pt x="26" y="77"/>
                    </a:lnTo>
                    <a:lnTo>
                      <a:pt x="26" y="57"/>
                    </a:lnTo>
                    <a:close/>
                    <a:moveTo>
                      <a:pt x="29" y="57"/>
                    </a:moveTo>
                    <a:lnTo>
                      <a:pt x="35" y="57"/>
                    </a:lnTo>
                    <a:lnTo>
                      <a:pt x="35" y="77"/>
                    </a:lnTo>
                    <a:lnTo>
                      <a:pt x="29" y="77"/>
                    </a:lnTo>
                    <a:lnTo>
                      <a:pt x="29" y="57"/>
                    </a:lnTo>
                    <a:close/>
                    <a:moveTo>
                      <a:pt x="35" y="57"/>
                    </a:moveTo>
                    <a:lnTo>
                      <a:pt x="41" y="57"/>
                    </a:lnTo>
                    <a:lnTo>
                      <a:pt x="41" y="77"/>
                    </a:lnTo>
                    <a:lnTo>
                      <a:pt x="35" y="77"/>
                    </a:lnTo>
                    <a:lnTo>
                      <a:pt x="35" y="57"/>
                    </a:lnTo>
                    <a:close/>
                    <a:moveTo>
                      <a:pt x="48" y="73"/>
                    </a:moveTo>
                    <a:lnTo>
                      <a:pt x="46" y="77"/>
                    </a:lnTo>
                    <a:lnTo>
                      <a:pt x="41" y="77"/>
                    </a:lnTo>
                    <a:lnTo>
                      <a:pt x="41" y="67"/>
                    </a:lnTo>
                    <a:lnTo>
                      <a:pt x="48" y="73"/>
                    </a:lnTo>
                    <a:close/>
                    <a:moveTo>
                      <a:pt x="35" y="60"/>
                    </a:moveTo>
                    <a:lnTo>
                      <a:pt x="38" y="57"/>
                    </a:lnTo>
                    <a:lnTo>
                      <a:pt x="51" y="70"/>
                    </a:lnTo>
                    <a:lnTo>
                      <a:pt x="48" y="73"/>
                    </a:lnTo>
                    <a:lnTo>
                      <a:pt x="35" y="60"/>
                    </a:lnTo>
                    <a:close/>
                    <a:moveTo>
                      <a:pt x="38" y="57"/>
                    </a:moveTo>
                    <a:lnTo>
                      <a:pt x="41" y="55"/>
                    </a:lnTo>
                    <a:lnTo>
                      <a:pt x="44" y="55"/>
                    </a:lnTo>
                    <a:lnTo>
                      <a:pt x="44" y="64"/>
                    </a:lnTo>
                    <a:lnTo>
                      <a:pt x="38" y="57"/>
                    </a:lnTo>
                    <a:close/>
                    <a:moveTo>
                      <a:pt x="44" y="55"/>
                    </a:moveTo>
                    <a:lnTo>
                      <a:pt x="51" y="55"/>
                    </a:lnTo>
                    <a:lnTo>
                      <a:pt x="51" y="73"/>
                    </a:lnTo>
                    <a:lnTo>
                      <a:pt x="44" y="73"/>
                    </a:lnTo>
                    <a:lnTo>
                      <a:pt x="44" y="55"/>
                    </a:lnTo>
                    <a:close/>
                    <a:moveTo>
                      <a:pt x="58" y="70"/>
                    </a:moveTo>
                    <a:lnTo>
                      <a:pt x="54" y="73"/>
                    </a:lnTo>
                    <a:lnTo>
                      <a:pt x="51" y="73"/>
                    </a:lnTo>
                    <a:lnTo>
                      <a:pt x="51" y="64"/>
                    </a:lnTo>
                    <a:lnTo>
                      <a:pt x="58" y="70"/>
                    </a:lnTo>
                    <a:close/>
                    <a:moveTo>
                      <a:pt x="44" y="57"/>
                    </a:moveTo>
                    <a:lnTo>
                      <a:pt x="48"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7" name="Freeform 784">
                <a:extLst>
                  <a:ext uri="{FF2B5EF4-FFF2-40B4-BE49-F238E27FC236}">
                    <a16:creationId xmlns:a16="http://schemas.microsoft.com/office/drawing/2014/main" id="{09397691-4113-4B8F-989F-E4B73DB37030}"/>
                  </a:ext>
                </a:extLst>
              </p:cNvPr>
              <p:cNvSpPr>
                <a:spLocks/>
              </p:cNvSpPr>
              <p:nvPr/>
            </p:nvSpPr>
            <p:spPr bwMode="auto">
              <a:xfrm>
                <a:off x="3364" y="2132"/>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2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8" y="51"/>
                    </a:moveTo>
                    <a:lnTo>
                      <a:pt x="51" y="48"/>
                    </a:lnTo>
                    <a:lnTo>
                      <a:pt x="57" y="44"/>
                    </a:lnTo>
                    <a:lnTo>
                      <a:pt x="61" y="41"/>
                    </a:lnTo>
                    <a:lnTo>
                      <a:pt x="64" y="38"/>
                    </a:lnTo>
                    <a:lnTo>
                      <a:pt x="64" y="32"/>
                    </a:lnTo>
                    <a:lnTo>
                      <a:pt x="67" y="29"/>
                    </a:lnTo>
                    <a:lnTo>
                      <a:pt x="67" y="26"/>
                    </a:lnTo>
                    <a:lnTo>
                      <a:pt x="67" y="19"/>
                    </a:lnTo>
                    <a:lnTo>
                      <a:pt x="67" y="16"/>
                    </a:lnTo>
                    <a:lnTo>
                      <a:pt x="64" y="12"/>
                    </a:lnTo>
                    <a:lnTo>
                      <a:pt x="61" y="9"/>
                    </a:lnTo>
                    <a:lnTo>
                      <a:pt x="57" y="7"/>
                    </a:lnTo>
                    <a:lnTo>
                      <a:pt x="54" y="4"/>
                    </a:lnTo>
                    <a:lnTo>
                      <a:pt x="51" y="4"/>
                    </a:lnTo>
                    <a:lnTo>
                      <a:pt x="48" y="0"/>
                    </a:lnTo>
                    <a:lnTo>
                      <a:pt x="42" y="0"/>
                    </a:lnTo>
                    <a:lnTo>
                      <a:pt x="35" y="0"/>
                    </a:lnTo>
                    <a:lnTo>
                      <a:pt x="32" y="4"/>
                    </a:lnTo>
                    <a:lnTo>
                      <a:pt x="25" y="4"/>
                    </a:lnTo>
                    <a:lnTo>
                      <a:pt x="23" y="7"/>
                    </a:lnTo>
                    <a:lnTo>
                      <a:pt x="16" y="9"/>
                    </a:lnTo>
                    <a:lnTo>
                      <a:pt x="13" y="12"/>
                    </a:lnTo>
                    <a:lnTo>
                      <a:pt x="10" y="16"/>
                    </a:lnTo>
                    <a:lnTo>
                      <a:pt x="6" y="22"/>
                    </a:lnTo>
                    <a:lnTo>
                      <a:pt x="3" y="26"/>
                    </a:lnTo>
                    <a:lnTo>
                      <a:pt x="3" y="29"/>
                    </a:lnTo>
                    <a:lnTo>
                      <a:pt x="0" y="36"/>
                    </a:lnTo>
                    <a:lnTo>
                      <a:pt x="0" y="38"/>
                    </a:lnTo>
                    <a:lnTo>
                      <a:pt x="3" y="44"/>
                    </a:lnTo>
                    <a:lnTo>
                      <a:pt x="3" y="48"/>
                    </a:lnTo>
                    <a:lnTo>
                      <a:pt x="6" y="51"/>
                    </a:lnTo>
                    <a:lnTo>
                      <a:pt x="10" y="54"/>
                    </a:lnTo>
                    <a:lnTo>
                      <a:pt x="13" y="54"/>
                    </a:lnTo>
                    <a:lnTo>
                      <a:pt x="16" y="58"/>
                    </a:lnTo>
                    <a:lnTo>
                      <a:pt x="23" y="58"/>
                    </a:lnTo>
                    <a:lnTo>
                      <a:pt x="25" y="58"/>
                    </a:lnTo>
                    <a:lnTo>
                      <a:pt x="32" y="58"/>
                    </a:lnTo>
                    <a:lnTo>
                      <a:pt x="38" y="58"/>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8" name="Freeform 785">
                <a:extLst>
                  <a:ext uri="{FF2B5EF4-FFF2-40B4-BE49-F238E27FC236}">
                    <a16:creationId xmlns:a16="http://schemas.microsoft.com/office/drawing/2014/main" id="{6E11B8C6-7E56-4A65-BF45-08D2B6F6543C}"/>
                  </a:ext>
                </a:extLst>
              </p:cNvPr>
              <p:cNvSpPr>
                <a:spLocks noEditPoints="1"/>
              </p:cNvSpPr>
              <p:nvPr/>
            </p:nvSpPr>
            <p:spPr bwMode="auto">
              <a:xfrm>
                <a:off x="3362" y="2129"/>
                <a:ext cx="22" cy="19"/>
              </a:xfrm>
              <a:custGeom>
                <a:avLst/>
                <a:gdLst>
                  <a:gd name="T0" fmla="*/ 4 w 86"/>
                  <a:gd name="T1" fmla="*/ 3 h 77"/>
                  <a:gd name="T2" fmla="*/ 4 w 86"/>
                  <a:gd name="T3" fmla="*/ 3 h 77"/>
                  <a:gd name="T4" fmla="*/ 5 w 86"/>
                  <a:gd name="T5" fmla="*/ 4 h 77"/>
                  <a:gd name="T6" fmla="*/ 5 w 86"/>
                  <a:gd name="T7" fmla="*/ 4 h 77"/>
                  <a:gd name="T8" fmla="*/ 4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1 h 77"/>
                  <a:gd name="T24" fmla="*/ 6 w 86"/>
                  <a:gd name="T25" fmla="*/ 1 h 77"/>
                  <a:gd name="T26" fmla="*/ 5 w 86"/>
                  <a:gd name="T27" fmla="*/ 1 h 77"/>
                  <a:gd name="T28" fmla="*/ 5 w 86"/>
                  <a:gd name="T29" fmla="*/ 1 h 77"/>
                  <a:gd name="T30" fmla="*/ 4 w 86"/>
                  <a:gd name="T31" fmla="*/ 2 h 77"/>
                  <a:gd name="T32" fmla="*/ 4 w 86"/>
                  <a:gd name="T33" fmla="*/ 1 h 77"/>
                  <a:gd name="T34" fmla="*/ 4 w 86"/>
                  <a:gd name="T35" fmla="*/ 1 h 77"/>
                  <a:gd name="T36" fmla="*/ 5 w 86"/>
                  <a:gd name="T37" fmla="*/ 0 h 77"/>
                  <a:gd name="T38" fmla="*/ 4 w 86"/>
                  <a:gd name="T39" fmla="*/ 0 h 77"/>
                  <a:gd name="T40" fmla="*/ 4 w 86"/>
                  <a:gd name="T41" fmla="*/ 1 h 77"/>
                  <a:gd name="T42" fmla="*/ 3 w 86"/>
                  <a:gd name="T43" fmla="*/ 1 h 77"/>
                  <a:gd name="T44" fmla="*/ 4 w 86"/>
                  <a:gd name="T45" fmla="*/ 0 h 77"/>
                  <a:gd name="T46" fmla="*/ 4 w 86"/>
                  <a:gd name="T47" fmla="*/ 0 h 77"/>
                  <a:gd name="T48" fmla="*/ 3 w 86"/>
                  <a:gd name="T49" fmla="*/ 1 h 77"/>
                  <a:gd name="T50" fmla="*/ 3 w 86"/>
                  <a:gd name="T51" fmla="*/ 1 h 77"/>
                  <a:gd name="T52" fmla="*/ 3 w 86"/>
                  <a:gd name="T53" fmla="*/ 1 h 77"/>
                  <a:gd name="T54" fmla="*/ 2 w 86"/>
                  <a:gd name="T55" fmla="*/ 0 h 77"/>
                  <a:gd name="T56" fmla="*/ 2 w 86"/>
                  <a:gd name="T57" fmla="*/ 1 h 77"/>
                  <a:gd name="T58" fmla="*/ 3 w 86"/>
                  <a:gd name="T59" fmla="*/ 1 h 77"/>
                  <a:gd name="T60" fmla="*/ 2 w 86"/>
                  <a:gd name="T61" fmla="*/ 1 h 77"/>
                  <a:gd name="T62" fmla="*/ 1 w 86"/>
                  <a:gd name="T63" fmla="*/ 1 h 77"/>
                  <a:gd name="T64" fmla="*/ 1 w 86"/>
                  <a:gd name="T65" fmla="*/ 1 h 77"/>
                  <a:gd name="T66" fmla="*/ 2 w 86"/>
                  <a:gd name="T67" fmla="*/ 1 h 77"/>
                  <a:gd name="T68" fmla="*/ 2 w 86"/>
                  <a:gd name="T69" fmla="*/ 2 h 77"/>
                  <a:gd name="T70" fmla="*/ 2 w 86"/>
                  <a:gd name="T71" fmla="*/ 2 h 77"/>
                  <a:gd name="T72" fmla="*/ 2 w 86"/>
                  <a:gd name="T73" fmla="*/ 2 h 77"/>
                  <a:gd name="T74" fmla="*/ 1 w 86"/>
                  <a:gd name="T75" fmla="*/ 2 h 77"/>
                  <a:gd name="T76" fmla="*/ 1 w 86"/>
                  <a:gd name="T77" fmla="*/ 2 h 77"/>
                  <a:gd name="T78" fmla="*/ 2 w 86"/>
                  <a:gd name="T79" fmla="*/ 2 h 77"/>
                  <a:gd name="T80" fmla="*/ 1 w 86"/>
                  <a:gd name="T81" fmla="*/ 3 h 77"/>
                  <a:gd name="T82" fmla="*/ 0 w 86"/>
                  <a:gd name="T83" fmla="*/ 3 h 77"/>
                  <a:gd name="T84" fmla="*/ 0 w 86"/>
                  <a:gd name="T85" fmla="*/ 3 h 77"/>
                  <a:gd name="T86" fmla="*/ 1 w 86"/>
                  <a:gd name="T87" fmla="*/ 3 h 77"/>
                  <a:gd name="T88" fmla="*/ 1 w 86"/>
                  <a:gd name="T89" fmla="*/ 3 h 77"/>
                  <a:gd name="T90" fmla="*/ 2 w 86"/>
                  <a:gd name="T91" fmla="*/ 3 h 77"/>
                  <a:gd name="T92" fmla="*/ 0 w 86"/>
                  <a:gd name="T93" fmla="*/ 4 h 77"/>
                  <a:gd name="T94" fmla="*/ 1 w 86"/>
                  <a:gd name="T95" fmla="*/ 4 h 77"/>
                  <a:gd name="T96" fmla="*/ 1 w 86"/>
                  <a:gd name="T97" fmla="*/ 4 h 77"/>
                  <a:gd name="T98" fmla="*/ 1 w 86"/>
                  <a:gd name="T99" fmla="*/ 4 h 77"/>
                  <a:gd name="T100" fmla="*/ 2 w 86"/>
                  <a:gd name="T101" fmla="*/ 3 h 77"/>
                  <a:gd name="T102" fmla="*/ 2 w 86"/>
                  <a:gd name="T103" fmla="*/ 4 h 77"/>
                  <a:gd name="T104" fmla="*/ 1 w 86"/>
                  <a:gd name="T105" fmla="*/ 4 h 77"/>
                  <a:gd name="T106" fmla="*/ 2 w 86"/>
                  <a:gd name="T107" fmla="*/ 5 h 77"/>
                  <a:gd name="T108" fmla="*/ 2 w 86"/>
                  <a:gd name="T109" fmla="*/ 3 h 77"/>
                  <a:gd name="T110" fmla="*/ 3 w 86"/>
                  <a:gd name="T111" fmla="*/ 3 h 77"/>
                  <a:gd name="T112" fmla="*/ 3 w 86"/>
                  <a:gd name="T113" fmla="*/ 5 h 77"/>
                  <a:gd name="T114" fmla="*/ 4 w 86"/>
                  <a:gd name="T115" fmla="*/ 4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4"/>
                    </a:moveTo>
                    <a:lnTo>
                      <a:pt x="53" y="51"/>
                    </a:lnTo>
                    <a:lnTo>
                      <a:pt x="67" y="64"/>
                    </a:lnTo>
                    <a:lnTo>
                      <a:pt x="64" y="68"/>
                    </a:lnTo>
                    <a:lnTo>
                      <a:pt x="50" y="54"/>
                    </a:lnTo>
                    <a:close/>
                    <a:moveTo>
                      <a:pt x="53" y="51"/>
                    </a:moveTo>
                    <a:lnTo>
                      <a:pt x="54" y="50"/>
                    </a:lnTo>
                    <a:lnTo>
                      <a:pt x="56" y="49"/>
                    </a:lnTo>
                    <a:lnTo>
                      <a:pt x="60" y="58"/>
                    </a:lnTo>
                    <a:lnTo>
                      <a:pt x="53" y="51"/>
                    </a:lnTo>
                    <a:close/>
                    <a:moveTo>
                      <a:pt x="56" y="49"/>
                    </a:moveTo>
                    <a:lnTo>
                      <a:pt x="62" y="46"/>
                    </a:lnTo>
                    <a:lnTo>
                      <a:pt x="71" y="63"/>
                    </a:lnTo>
                    <a:lnTo>
                      <a:pt x="64" y="67"/>
                    </a:lnTo>
                    <a:lnTo>
                      <a:pt x="56" y="49"/>
                    </a:lnTo>
                    <a:close/>
                    <a:moveTo>
                      <a:pt x="73" y="61"/>
                    </a:moveTo>
                    <a:lnTo>
                      <a:pt x="72" y="62"/>
                    </a:lnTo>
                    <a:lnTo>
                      <a:pt x="71" y="63"/>
                    </a:lnTo>
                    <a:lnTo>
                      <a:pt x="66" y="54"/>
                    </a:lnTo>
                    <a:lnTo>
                      <a:pt x="73" y="61"/>
                    </a:lnTo>
                    <a:close/>
                    <a:moveTo>
                      <a:pt x="60" y="48"/>
                    </a:moveTo>
                    <a:lnTo>
                      <a:pt x="63" y="45"/>
                    </a:lnTo>
                    <a:lnTo>
                      <a:pt x="76" y="58"/>
                    </a:lnTo>
                    <a:lnTo>
                      <a:pt x="73" y="61"/>
                    </a:lnTo>
                    <a:lnTo>
                      <a:pt x="60" y="48"/>
                    </a:lnTo>
                    <a:close/>
                    <a:moveTo>
                      <a:pt x="63" y="45"/>
                    </a:moveTo>
                    <a:lnTo>
                      <a:pt x="53" y="54"/>
                    </a:lnTo>
                    <a:lnTo>
                      <a:pt x="63" y="45"/>
                    </a:lnTo>
                    <a:lnTo>
                      <a:pt x="70" y="51"/>
                    </a:lnTo>
                    <a:lnTo>
                      <a:pt x="63" y="45"/>
                    </a:lnTo>
                    <a:close/>
                    <a:moveTo>
                      <a:pt x="63" y="45"/>
                    </a:moveTo>
                    <a:lnTo>
                      <a:pt x="66" y="41"/>
                    </a:lnTo>
                    <a:lnTo>
                      <a:pt x="79" y="56"/>
                    </a:lnTo>
                    <a:lnTo>
                      <a:pt x="76" y="58"/>
                    </a:lnTo>
                    <a:lnTo>
                      <a:pt x="63" y="45"/>
                    </a:lnTo>
                    <a:close/>
                    <a:moveTo>
                      <a:pt x="83" y="48"/>
                    </a:moveTo>
                    <a:lnTo>
                      <a:pt x="83" y="52"/>
                    </a:lnTo>
                    <a:lnTo>
                      <a:pt x="79" y="56"/>
                    </a:lnTo>
                    <a:lnTo>
                      <a:pt x="73" y="48"/>
                    </a:lnTo>
                    <a:lnTo>
                      <a:pt x="83" y="48"/>
                    </a:lnTo>
                    <a:close/>
                    <a:moveTo>
                      <a:pt x="63" y="48"/>
                    </a:moveTo>
                    <a:lnTo>
                      <a:pt x="63" y="42"/>
                    </a:lnTo>
                    <a:lnTo>
                      <a:pt x="83" y="42"/>
                    </a:lnTo>
                    <a:lnTo>
                      <a:pt x="83" y="48"/>
                    </a:lnTo>
                    <a:lnTo>
                      <a:pt x="63" y="48"/>
                    </a:lnTo>
                    <a:close/>
                    <a:moveTo>
                      <a:pt x="63" y="42"/>
                    </a:moveTo>
                    <a:lnTo>
                      <a:pt x="63" y="38"/>
                    </a:lnTo>
                    <a:lnTo>
                      <a:pt x="66" y="36"/>
                    </a:lnTo>
                    <a:lnTo>
                      <a:pt x="73" y="42"/>
                    </a:lnTo>
                    <a:lnTo>
                      <a:pt x="63" y="42"/>
                    </a:lnTo>
                    <a:close/>
                    <a:moveTo>
                      <a:pt x="66" y="36"/>
                    </a:moveTo>
                    <a:lnTo>
                      <a:pt x="70" y="32"/>
                    </a:lnTo>
                    <a:lnTo>
                      <a:pt x="83" y="46"/>
                    </a:lnTo>
                    <a:lnTo>
                      <a:pt x="79" y="49"/>
                    </a:lnTo>
                    <a:lnTo>
                      <a:pt x="66" y="36"/>
                    </a:lnTo>
                    <a:close/>
                    <a:moveTo>
                      <a:pt x="86" y="39"/>
                    </a:moveTo>
                    <a:lnTo>
                      <a:pt x="86" y="42"/>
                    </a:lnTo>
                    <a:lnTo>
                      <a:pt x="83" y="46"/>
                    </a:lnTo>
                    <a:lnTo>
                      <a:pt x="76" y="39"/>
                    </a:lnTo>
                    <a:lnTo>
                      <a:pt x="86" y="39"/>
                    </a:lnTo>
                    <a:close/>
                    <a:moveTo>
                      <a:pt x="66" y="39"/>
                    </a:moveTo>
                    <a:lnTo>
                      <a:pt x="66" y="36"/>
                    </a:lnTo>
                    <a:lnTo>
                      <a:pt x="86" y="36"/>
                    </a:lnTo>
                    <a:lnTo>
                      <a:pt x="86" y="39"/>
                    </a:lnTo>
                    <a:lnTo>
                      <a:pt x="66" y="39"/>
                    </a:lnTo>
                    <a:close/>
                    <a:moveTo>
                      <a:pt x="66" y="36"/>
                    </a:moveTo>
                    <a:lnTo>
                      <a:pt x="66" y="29"/>
                    </a:lnTo>
                    <a:lnTo>
                      <a:pt x="86" y="29"/>
                    </a:lnTo>
                    <a:lnTo>
                      <a:pt x="86" y="36"/>
                    </a:lnTo>
                    <a:lnTo>
                      <a:pt x="66" y="36"/>
                    </a:lnTo>
                    <a:close/>
                    <a:moveTo>
                      <a:pt x="66" y="29"/>
                    </a:moveTo>
                    <a:lnTo>
                      <a:pt x="66" y="26"/>
                    </a:lnTo>
                    <a:lnTo>
                      <a:pt x="86" y="26"/>
                    </a:lnTo>
                    <a:lnTo>
                      <a:pt x="86" y="29"/>
                    </a:lnTo>
                    <a:lnTo>
                      <a:pt x="66" y="29"/>
                    </a:lnTo>
                    <a:close/>
                    <a:moveTo>
                      <a:pt x="83" y="19"/>
                    </a:moveTo>
                    <a:lnTo>
                      <a:pt x="86" y="22"/>
                    </a:lnTo>
                    <a:lnTo>
                      <a:pt x="86" y="26"/>
                    </a:lnTo>
                    <a:lnTo>
                      <a:pt x="76" y="26"/>
                    </a:lnTo>
                    <a:lnTo>
                      <a:pt x="83" y="19"/>
                    </a:lnTo>
                    <a:close/>
                    <a:moveTo>
                      <a:pt x="70" y="32"/>
                    </a:moveTo>
                    <a:lnTo>
                      <a:pt x="66" y="29"/>
                    </a:lnTo>
                    <a:lnTo>
                      <a:pt x="79" y="16"/>
                    </a:lnTo>
                    <a:lnTo>
                      <a:pt x="83" y="19"/>
                    </a:lnTo>
                    <a:lnTo>
                      <a:pt x="70" y="32"/>
                    </a:lnTo>
                    <a:close/>
                    <a:moveTo>
                      <a:pt x="79" y="16"/>
                    </a:moveTo>
                    <a:lnTo>
                      <a:pt x="79" y="16"/>
                    </a:lnTo>
                    <a:lnTo>
                      <a:pt x="73" y="22"/>
                    </a:lnTo>
                    <a:lnTo>
                      <a:pt x="79" y="16"/>
                    </a:lnTo>
                    <a:close/>
                    <a:moveTo>
                      <a:pt x="66" y="29"/>
                    </a:moveTo>
                    <a:lnTo>
                      <a:pt x="63" y="27"/>
                    </a:lnTo>
                    <a:lnTo>
                      <a:pt x="76" y="13"/>
                    </a:lnTo>
                    <a:lnTo>
                      <a:pt x="79" y="16"/>
                    </a:lnTo>
                    <a:lnTo>
                      <a:pt x="66" y="29"/>
                    </a:lnTo>
                    <a:close/>
                    <a:moveTo>
                      <a:pt x="63" y="27"/>
                    </a:moveTo>
                    <a:lnTo>
                      <a:pt x="53" y="17"/>
                    </a:lnTo>
                    <a:lnTo>
                      <a:pt x="63" y="27"/>
                    </a:lnTo>
                    <a:lnTo>
                      <a:pt x="70" y="19"/>
                    </a:lnTo>
                    <a:lnTo>
                      <a:pt x="63" y="27"/>
                    </a:lnTo>
                    <a:close/>
                    <a:moveTo>
                      <a:pt x="63" y="27"/>
                    </a:moveTo>
                    <a:lnTo>
                      <a:pt x="60" y="24"/>
                    </a:lnTo>
                    <a:lnTo>
                      <a:pt x="73" y="10"/>
                    </a:lnTo>
                    <a:lnTo>
                      <a:pt x="76" y="13"/>
                    </a:lnTo>
                    <a:lnTo>
                      <a:pt x="63" y="27"/>
                    </a:lnTo>
                    <a:close/>
                    <a:moveTo>
                      <a:pt x="60" y="24"/>
                    </a:moveTo>
                    <a:lnTo>
                      <a:pt x="70" y="32"/>
                    </a:lnTo>
                    <a:lnTo>
                      <a:pt x="60" y="24"/>
                    </a:lnTo>
                    <a:lnTo>
                      <a:pt x="66" y="17"/>
                    </a:lnTo>
                    <a:lnTo>
                      <a:pt x="60" y="24"/>
                    </a:lnTo>
                    <a:close/>
                    <a:moveTo>
                      <a:pt x="60" y="24"/>
                    </a:moveTo>
                    <a:lnTo>
                      <a:pt x="56" y="20"/>
                    </a:lnTo>
                    <a:lnTo>
                      <a:pt x="70" y="7"/>
                    </a:lnTo>
                    <a:lnTo>
                      <a:pt x="73" y="10"/>
                    </a:lnTo>
                    <a:lnTo>
                      <a:pt x="60" y="24"/>
                    </a:lnTo>
                    <a:close/>
                    <a:moveTo>
                      <a:pt x="63" y="4"/>
                    </a:moveTo>
                    <a:lnTo>
                      <a:pt x="67" y="4"/>
                    </a:lnTo>
                    <a:lnTo>
                      <a:pt x="70" y="7"/>
                    </a:lnTo>
                    <a:lnTo>
                      <a:pt x="63" y="14"/>
                    </a:lnTo>
                    <a:lnTo>
                      <a:pt x="63" y="4"/>
                    </a:lnTo>
                    <a:close/>
                    <a:moveTo>
                      <a:pt x="63" y="22"/>
                    </a:moveTo>
                    <a:lnTo>
                      <a:pt x="60" y="22"/>
                    </a:lnTo>
                    <a:lnTo>
                      <a:pt x="60" y="4"/>
                    </a:lnTo>
                    <a:lnTo>
                      <a:pt x="63" y="4"/>
                    </a:lnTo>
                    <a:lnTo>
                      <a:pt x="63" y="22"/>
                    </a:lnTo>
                    <a:close/>
                    <a:moveTo>
                      <a:pt x="60" y="22"/>
                    </a:moveTo>
                    <a:lnTo>
                      <a:pt x="56" y="22"/>
                    </a:lnTo>
                    <a:lnTo>
                      <a:pt x="53" y="20"/>
                    </a:lnTo>
                    <a:lnTo>
                      <a:pt x="60" y="14"/>
                    </a:lnTo>
                    <a:lnTo>
                      <a:pt x="60" y="22"/>
                    </a:lnTo>
                    <a:close/>
                    <a:moveTo>
                      <a:pt x="53" y="20"/>
                    </a:moveTo>
                    <a:lnTo>
                      <a:pt x="50" y="17"/>
                    </a:lnTo>
                    <a:lnTo>
                      <a:pt x="64" y="4"/>
                    </a:lnTo>
                    <a:lnTo>
                      <a:pt x="67" y="7"/>
                    </a:lnTo>
                    <a:lnTo>
                      <a:pt x="53" y="20"/>
                    </a:lnTo>
                    <a:close/>
                    <a:moveTo>
                      <a:pt x="57" y="0"/>
                    </a:moveTo>
                    <a:lnTo>
                      <a:pt x="61" y="0"/>
                    </a:lnTo>
                    <a:lnTo>
                      <a:pt x="64" y="4"/>
                    </a:lnTo>
                    <a:lnTo>
                      <a:pt x="57" y="10"/>
                    </a:lnTo>
                    <a:lnTo>
                      <a:pt x="57" y="0"/>
                    </a:lnTo>
                    <a:close/>
                    <a:moveTo>
                      <a:pt x="57" y="19"/>
                    </a:moveTo>
                    <a:lnTo>
                      <a:pt x="51" y="19"/>
                    </a:lnTo>
                    <a:lnTo>
                      <a:pt x="51" y="0"/>
                    </a:lnTo>
                    <a:lnTo>
                      <a:pt x="57" y="0"/>
                    </a:lnTo>
                    <a:lnTo>
                      <a:pt x="57" y="19"/>
                    </a:lnTo>
                    <a:close/>
                    <a:moveTo>
                      <a:pt x="51" y="19"/>
                    </a:moveTo>
                    <a:lnTo>
                      <a:pt x="44" y="19"/>
                    </a:lnTo>
                    <a:lnTo>
                      <a:pt x="44" y="0"/>
                    </a:lnTo>
                    <a:lnTo>
                      <a:pt x="51" y="0"/>
                    </a:lnTo>
                    <a:lnTo>
                      <a:pt x="51" y="19"/>
                    </a:lnTo>
                    <a:close/>
                    <a:moveTo>
                      <a:pt x="38" y="4"/>
                    </a:moveTo>
                    <a:lnTo>
                      <a:pt x="40" y="0"/>
                    </a:lnTo>
                    <a:lnTo>
                      <a:pt x="44" y="0"/>
                    </a:lnTo>
                    <a:lnTo>
                      <a:pt x="44" y="10"/>
                    </a:lnTo>
                    <a:lnTo>
                      <a:pt x="38" y="4"/>
                    </a:lnTo>
                    <a:close/>
                    <a:moveTo>
                      <a:pt x="51" y="17"/>
                    </a:moveTo>
                    <a:lnTo>
                      <a:pt x="47" y="20"/>
                    </a:lnTo>
                    <a:lnTo>
                      <a:pt x="34" y="7"/>
                    </a:lnTo>
                    <a:lnTo>
                      <a:pt x="38" y="4"/>
                    </a:lnTo>
                    <a:lnTo>
                      <a:pt x="51" y="17"/>
                    </a:lnTo>
                    <a:close/>
                    <a:moveTo>
                      <a:pt x="47" y="20"/>
                    </a:moveTo>
                    <a:lnTo>
                      <a:pt x="45" y="22"/>
                    </a:lnTo>
                    <a:lnTo>
                      <a:pt x="41" y="22"/>
                    </a:lnTo>
                    <a:lnTo>
                      <a:pt x="41" y="14"/>
                    </a:lnTo>
                    <a:lnTo>
                      <a:pt x="47" y="20"/>
                    </a:lnTo>
                    <a:close/>
                    <a:moveTo>
                      <a:pt x="41" y="22"/>
                    </a:moveTo>
                    <a:lnTo>
                      <a:pt x="34" y="22"/>
                    </a:lnTo>
                    <a:lnTo>
                      <a:pt x="34" y="4"/>
                    </a:lnTo>
                    <a:lnTo>
                      <a:pt x="41" y="4"/>
                    </a:lnTo>
                    <a:lnTo>
                      <a:pt x="41" y="22"/>
                    </a:lnTo>
                    <a:close/>
                    <a:moveTo>
                      <a:pt x="28" y="7"/>
                    </a:moveTo>
                    <a:lnTo>
                      <a:pt x="31" y="4"/>
                    </a:lnTo>
                    <a:lnTo>
                      <a:pt x="34" y="4"/>
                    </a:lnTo>
                    <a:lnTo>
                      <a:pt x="34" y="14"/>
                    </a:lnTo>
                    <a:lnTo>
                      <a:pt x="28" y="7"/>
                    </a:lnTo>
                    <a:close/>
                    <a:moveTo>
                      <a:pt x="42" y="20"/>
                    </a:moveTo>
                    <a:lnTo>
                      <a:pt x="39" y="24"/>
                    </a:lnTo>
                    <a:lnTo>
                      <a:pt x="24" y="10"/>
                    </a:lnTo>
                    <a:lnTo>
                      <a:pt x="28" y="7"/>
                    </a:lnTo>
                    <a:lnTo>
                      <a:pt x="42" y="20"/>
                    </a:lnTo>
                    <a:close/>
                    <a:moveTo>
                      <a:pt x="39" y="24"/>
                    </a:moveTo>
                    <a:lnTo>
                      <a:pt x="38" y="25"/>
                    </a:lnTo>
                    <a:lnTo>
                      <a:pt x="35" y="25"/>
                    </a:lnTo>
                    <a:lnTo>
                      <a:pt x="32" y="17"/>
                    </a:lnTo>
                    <a:lnTo>
                      <a:pt x="39" y="24"/>
                    </a:lnTo>
                    <a:close/>
                    <a:moveTo>
                      <a:pt x="35" y="25"/>
                    </a:moveTo>
                    <a:lnTo>
                      <a:pt x="30" y="28"/>
                    </a:lnTo>
                    <a:lnTo>
                      <a:pt x="21" y="11"/>
                    </a:lnTo>
                    <a:lnTo>
                      <a:pt x="28" y="8"/>
                    </a:lnTo>
                    <a:lnTo>
                      <a:pt x="35" y="25"/>
                    </a:lnTo>
                    <a:close/>
                    <a:moveTo>
                      <a:pt x="19" y="13"/>
                    </a:moveTo>
                    <a:lnTo>
                      <a:pt x="20" y="11"/>
                    </a:lnTo>
                    <a:lnTo>
                      <a:pt x="21" y="11"/>
                    </a:lnTo>
                    <a:lnTo>
                      <a:pt x="25" y="19"/>
                    </a:lnTo>
                    <a:lnTo>
                      <a:pt x="19" y="13"/>
                    </a:lnTo>
                    <a:close/>
                    <a:moveTo>
                      <a:pt x="32" y="27"/>
                    </a:moveTo>
                    <a:lnTo>
                      <a:pt x="29" y="29"/>
                    </a:lnTo>
                    <a:lnTo>
                      <a:pt x="15" y="16"/>
                    </a:lnTo>
                    <a:lnTo>
                      <a:pt x="19" y="13"/>
                    </a:lnTo>
                    <a:lnTo>
                      <a:pt x="32" y="27"/>
                    </a:lnTo>
                    <a:close/>
                    <a:moveTo>
                      <a:pt x="15" y="16"/>
                    </a:moveTo>
                    <a:lnTo>
                      <a:pt x="24" y="7"/>
                    </a:lnTo>
                    <a:lnTo>
                      <a:pt x="15" y="16"/>
                    </a:lnTo>
                    <a:lnTo>
                      <a:pt x="22" y="22"/>
                    </a:lnTo>
                    <a:lnTo>
                      <a:pt x="15" y="16"/>
                    </a:lnTo>
                    <a:close/>
                    <a:moveTo>
                      <a:pt x="29" y="29"/>
                    </a:moveTo>
                    <a:lnTo>
                      <a:pt x="25" y="32"/>
                    </a:lnTo>
                    <a:lnTo>
                      <a:pt x="12" y="19"/>
                    </a:lnTo>
                    <a:lnTo>
                      <a:pt x="15" y="16"/>
                    </a:lnTo>
                    <a:lnTo>
                      <a:pt x="29" y="29"/>
                    </a:lnTo>
                    <a:close/>
                    <a:moveTo>
                      <a:pt x="10" y="21"/>
                    </a:moveTo>
                    <a:lnTo>
                      <a:pt x="11" y="20"/>
                    </a:lnTo>
                    <a:lnTo>
                      <a:pt x="12" y="19"/>
                    </a:lnTo>
                    <a:lnTo>
                      <a:pt x="19" y="26"/>
                    </a:lnTo>
                    <a:lnTo>
                      <a:pt x="10" y="21"/>
                    </a:lnTo>
                    <a:close/>
                    <a:moveTo>
                      <a:pt x="28" y="30"/>
                    </a:moveTo>
                    <a:lnTo>
                      <a:pt x="24" y="37"/>
                    </a:lnTo>
                    <a:lnTo>
                      <a:pt x="7" y="28"/>
                    </a:lnTo>
                    <a:lnTo>
                      <a:pt x="10" y="21"/>
                    </a:lnTo>
                    <a:lnTo>
                      <a:pt x="28" y="30"/>
                    </a:lnTo>
                    <a:close/>
                    <a:moveTo>
                      <a:pt x="24" y="37"/>
                    </a:moveTo>
                    <a:lnTo>
                      <a:pt x="23" y="38"/>
                    </a:lnTo>
                    <a:lnTo>
                      <a:pt x="22" y="39"/>
                    </a:lnTo>
                    <a:lnTo>
                      <a:pt x="15" y="32"/>
                    </a:lnTo>
                    <a:lnTo>
                      <a:pt x="24" y="37"/>
                    </a:lnTo>
                    <a:close/>
                    <a:moveTo>
                      <a:pt x="22" y="39"/>
                    </a:moveTo>
                    <a:lnTo>
                      <a:pt x="19" y="42"/>
                    </a:lnTo>
                    <a:lnTo>
                      <a:pt x="6" y="29"/>
                    </a:lnTo>
                    <a:lnTo>
                      <a:pt x="9" y="26"/>
                    </a:lnTo>
                    <a:lnTo>
                      <a:pt x="22" y="39"/>
                    </a:lnTo>
                    <a:close/>
                    <a:moveTo>
                      <a:pt x="3" y="36"/>
                    </a:moveTo>
                    <a:lnTo>
                      <a:pt x="3" y="31"/>
                    </a:lnTo>
                    <a:lnTo>
                      <a:pt x="6" y="29"/>
                    </a:lnTo>
                    <a:lnTo>
                      <a:pt x="12" y="36"/>
                    </a:lnTo>
                    <a:lnTo>
                      <a:pt x="3" y="36"/>
                    </a:lnTo>
                    <a:close/>
                    <a:moveTo>
                      <a:pt x="22" y="36"/>
                    </a:moveTo>
                    <a:lnTo>
                      <a:pt x="22" y="39"/>
                    </a:lnTo>
                    <a:lnTo>
                      <a:pt x="3" y="39"/>
                    </a:lnTo>
                    <a:lnTo>
                      <a:pt x="3" y="36"/>
                    </a:lnTo>
                    <a:lnTo>
                      <a:pt x="22" y="36"/>
                    </a:lnTo>
                    <a:close/>
                    <a:moveTo>
                      <a:pt x="22" y="39"/>
                    </a:moveTo>
                    <a:lnTo>
                      <a:pt x="22" y="41"/>
                    </a:lnTo>
                    <a:lnTo>
                      <a:pt x="21" y="43"/>
                    </a:lnTo>
                    <a:lnTo>
                      <a:pt x="12" y="39"/>
                    </a:lnTo>
                    <a:lnTo>
                      <a:pt x="22" y="39"/>
                    </a:lnTo>
                    <a:close/>
                    <a:moveTo>
                      <a:pt x="21" y="43"/>
                    </a:moveTo>
                    <a:lnTo>
                      <a:pt x="18" y="49"/>
                    </a:lnTo>
                    <a:lnTo>
                      <a:pt x="1" y="41"/>
                    </a:lnTo>
                    <a:lnTo>
                      <a:pt x="3" y="35"/>
                    </a:lnTo>
                    <a:lnTo>
                      <a:pt x="21" y="43"/>
                    </a:lnTo>
                    <a:close/>
                    <a:moveTo>
                      <a:pt x="0" y="46"/>
                    </a:moveTo>
                    <a:lnTo>
                      <a:pt x="0" y="43"/>
                    </a:lnTo>
                    <a:lnTo>
                      <a:pt x="1" y="41"/>
                    </a:lnTo>
                    <a:lnTo>
                      <a:pt x="9" y="46"/>
                    </a:lnTo>
                    <a:lnTo>
                      <a:pt x="0" y="46"/>
                    </a:lnTo>
                    <a:close/>
                    <a:moveTo>
                      <a:pt x="19" y="46"/>
                    </a:moveTo>
                    <a:lnTo>
                      <a:pt x="19" y="48"/>
                    </a:lnTo>
                    <a:lnTo>
                      <a:pt x="0" y="48"/>
                    </a:lnTo>
                    <a:lnTo>
                      <a:pt x="0" y="46"/>
                    </a:lnTo>
                    <a:lnTo>
                      <a:pt x="19" y="46"/>
                    </a:lnTo>
                    <a:close/>
                    <a:moveTo>
                      <a:pt x="1" y="52"/>
                    </a:moveTo>
                    <a:lnTo>
                      <a:pt x="0" y="50"/>
                    </a:lnTo>
                    <a:lnTo>
                      <a:pt x="0" y="48"/>
                    </a:lnTo>
                    <a:lnTo>
                      <a:pt x="9" y="48"/>
                    </a:lnTo>
                    <a:lnTo>
                      <a:pt x="1" y="52"/>
                    </a:lnTo>
                    <a:close/>
                    <a:moveTo>
                      <a:pt x="18" y="45"/>
                    </a:moveTo>
                    <a:lnTo>
                      <a:pt x="21" y="50"/>
                    </a:lnTo>
                    <a:lnTo>
                      <a:pt x="3" y="59"/>
                    </a:lnTo>
                    <a:lnTo>
                      <a:pt x="1" y="52"/>
                    </a:lnTo>
                    <a:lnTo>
                      <a:pt x="18" y="45"/>
                    </a:lnTo>
                    <a:close/>
                    <a:moveTo>
                      <a:pt x="21" y="50"/>
                    </a:moveTo>
                    <a:lnTo>
                      <a:pt x="22" y="52"/>
                    </a:lnTo>
                    <a:lnTo>
                      <a:pt x="22" y="54"/>
                    </a:lnTo>
                    <a:lnTo>
                      <a:pt x="12" y="54"/>
                    </a:lnTo>
                    <a:lnTo>
                      <a:pt x="21" y="50"/>
                    </a:lnTo>
                    <a:close/>
                    <a:moveTo>
                      <a:pt x="22" y="54"/>
                    </a:moveTo>
                    <a:lnTo>
                      <a:pt x="22" y="58"/>
                    </a:lnTo>
                    <a:lnTo>
                      <a:pt x="3" y="58"/>
                    </a:lnTo>
                    <a:lnTo>
                      <a:pt x="3" y="54"/>
                    </a:lnTo>
                    <a:lnTo>
                      <a:pt x="22" y="54"/>
                    </a:lnTo>
                    <a:close/>
                    <a:moveTo>
                      <a:pt x="6" y="64"/>
                    </a:moveTo>
                    <a:lnTo>
                      <a:pt x="3" y="62"/>
                    </a:lnTo>
                    <a:lnTo>
                      <a:pt x="3" y="58"/>
                    </a:lnTo>
                    <a:lnTo>
                      <a:pt x="12" y="58"/>
                    </a:lnTo>
                    <a:lnTo>
                      <a:pt x="6" y="64"/>
                    </a:lnTo>
                    <a:close/>
                    <a:moveTo>
                      <a:pt x="19" y="51"/>
                    </a:moveTo>
                    <a:lnTo>
                      <a:pt x="22" y="54"/>
                    </a:lnTo>
                    <a:lnTo>
                      <a:pt x="9" y="68"/>
                    </a:lnTo>
                    <a:lnTo>
                      <a:pt x="6" y="64"/>
                    </a:lnTo>
                    <a:lnTo>
                      <a:pt x="19" y="51"/>
                    </a:lnTo>
                    <a:close/>
                    <a:moveTo>
                      <a:pt x="22" y="54"/>
                    </a:moveTo>
                    <a:lnTo>
                      <a:pt x="25" y="58"/>
                    </a:lnTo>
                    <a:lnTo>
                      <a:pt x="12" y="71"/>
                    </a:lnTo>
                    <a:lnTo>
                      <a:pt x="9" y="68"/>
                    </a:lnTo>
                    <a:lnTo>
                      <a:pt x="22" y="54"/>
                    </a:lnTo>
                    <a:close/>
                    <a:moveTo>
                      <a:pt x="19" y="74"/>
                    </a:moveTo>
                    <a:lnTo>
                      <a:pt x="14" y="74"/>
                    </a:lnTo>
                    <a:lnTo>
                      <a:pt x="12" y="71"/>
                    </a:lnTo>
                    <a:lnTo>
                      <a:pt x="19" y="64"/>
                    </a:lnTo>
                    <a:lnTo>
                      <a:pt x="19" y="74"/>
                    </a:lnTo>
                    <a:close/>
                    <a:moveTo>
                      <a:pt x="19" y="54"/>
                    </a:moveTo>
                    <a:lnTo>
                      <a:pt x="22" y="54"/>
                    </a:lnTo>
                    <a:lnTo>
                      <a:pt x="22" y="74"/>
                    </a:lnTo>
                    <a:lnTo>
                      <a:pt x="19" y="74"/>
                    </a:lnTo>
                    <a:lnTo>
                      <a:pt x="19" y="54"/>
                    </a:lnTo>
                    <a:close/>
                    <a:moveTo>
                      <a:pt x="22" y="54"/>
                    </a:moveTo>
                    <a:lnTo>
                      <a:pt x="25" y="54"/>
                    </a:lnTo>
                    <a:lnTo>
                      <a:pt x="29" y="58"/>
                    </a:lnTo>
                    <a:lnTo>
                      <a:pt x="22" y="64"/>
                    </a:lnTo>
                    <a:lnTo>
                      <a:pt x="22" y="54"/>
                    </a:lnTo>
                    <a:close/>
                    <a:moveTo>
                      <a:pt x="29" y="58"/>
                    </a:moveTo>
                    <a:lnTo>
                      <a:pt x="32" y="61"/>
                    </a:lnTo>
                    <a:lnTo>
                      <a:pt x="19" y="74"/>
                    </a:lnTo>
                    <a:lnTo>
                      <a:pt x="15" y="71"/>
                    </a:lnTo>
                    <a:lnTo>
                      <a:pt x="29" y="58"/>
                    </a:lnTo>
                    <a:close/>
                    <a:moveTo>
                      <a:pt x="25" y="77"/>
                    </a:moveTo>
                    <a:lnTo>
                      <a:pt x="21" y="77"/>
                    </a:lnTo>
                    <a:lnTo>
                      <a:pt x="19" y="74"/>
                    </a:lnTo>
                    <a:lnTo>
                      <a:pt x="25" y="68"/>
                    </a:lnTo>
                    <a:lnTo>
                      <a:pt x="25" y="77"/>
                    </a:lnTo>
                    <a:close/>
                    <a:moveTo>
                      <a:pt x="25" y="58"/>
                    </a:moveTo>
                    <a:lnTo>
                      <a:pt x="32" y="58"/>
                    </a:lnTo>
                    <a:lnTo>
                      <a:pt x="32" y="77"/>
                    </a:lnTo>
                    <a:lnTo>
                      <a:pt x="25" y="77"/>
                    </a:lnTo>
                    <a:lnTo>
                      <a:pt x="25" y="58"/>
                    </a:lnTo>
                    <a:close/>
                    <a:moveTo>
                      <a:pt x="32" y="58"/>
                    </a:moveTo>
                    <a:lnTo>
                      <a:pt x="34" y="58"/>
                    </a:lnTo>
                    <a:lnTo>
                      <a:pt x="34" y="77"/>
                    </a:lnTo>
                    <a:lnTo>
                      <a:pt x="32" y="77"/>
                    </a:lnTo>
                    <a:lnTo>
                      <a:pt x="32" y="58"/>
                    </a:lnTo>
                    <a:close/>
                    <a:moveTo>
                      <a:pt x="34" y="58"/>
                    </a:moveTo>
                    <a:lnTo>
                      <a:pt x="41" y="58"/>
                    </a:lnTo>
                    <a:lnTo>
                      <a:pt x="41" y="77"/>
                    </a:lnTo>
                    <a:lnTo>
                      <a:pt x="34" y="77"/>
                    </a:lnTo>
                    <a:lnTo>
                      <a:pt x="34" y="58"/>
                    </a:lnTo>
                    <a:close/>
                    <a:moveTo>
                      <a:pt x="41" y="58"/>
                    </a:moveTo>
                    <a:lnTo>
                      <a:pt x="47" y="58"/>
                    </a:lnTo>
                    <a:lnTo>
                      <a:pt x="47" y="77"/>
                    </a:lnTo>
                    <a:lnTo>
                      <a:pt x="41" y="77"/>
                    </a:lnTo>
                    <a:lnTo>
                      <a:pt x="41" y="58"/>
                    </a:lnTo>
                    <a:close/>
                    <a:moveTo>
                      <a:pt x="54" y="74"/>
                    </a:moveTo>
                    <a:lnTo>
                      <a:pt x="51" y="77"/>
                    </a:lnTo>
                    <a:lnTo>
                      <a:pt x="47" y="77"/>
                    </a:lnTo>
                    <a:lnTo>
                      <a:pt x="47" y="68"/>
                    </a:lnTo>
                    <a:lnTo>
                      <a:pt x="54" y="74"/>
                    </a:lnTo>
                    <a:close/>
                    <a:moveTo>
                      <a:pt x="41" y="61"/>
                    </a:moveTo>
                    <a:lnTo>
                      <a:pt x="44" y="58"/>
                    </a:lnTo>
                    <a:lnTo>
                      <a:pt x="57" y="71"/>
                    </a:lnTo>
                    <a:lnTo>
                      <a:pt x="54" y="74"/>
                    </a:lnTo>
                    <a:lnTo>
                      <a:pt x="41" y="61"/>
                    </a:lnTo>
                    <a:close/>
                    <a:moveTo>
                      <a:pt x="44" y="58"/>
                    </a:moveTo>
                    <a:lnTo>
                      <a:pt x="45" y="57"/>
                    </a:lnTo>
                    <a:lnTo>
                      <a:pt x="46" y="56"/>
                    </a:lnTo>
                    <a:lnTo>
                      <a:pt x="51" y="64"/>
                    </a:lnTo>
                    <a:lnTo>
                      <a:pt x="44" y="58"/>
                    </a:lnTo>
                    <a:close/>
                    <a:moveTo>
                      <a:pt x="46" y="56"/>
                    </a:moveTo>
                    <a:lnTo>
                      <a:pt x="53" y="52"/>
                    </a:lnTo>
                    <a:lnTo>
                      <a:pt x="61" y="70"/>
                    </a:lnTo>
                    <a:lnTo>
                      <a:pt x="55" y="73"/>
                    </a:lnTo>
                    <a:lnTo>
                      <a:pt x="46"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29" name="Freeform 786">
                <a:extLst>
                  <a:ext uri="{FF2B5EF4-FFF2-40B4-BE49-F238E27FC236}">
                    <a16:creationId xmlns:a16="http://schemas.microsoft.com/office/drawing/2014/main" id="{841BD57C-7712-4B66-93B2-C9A2B6AF24CF}"/>
                  </a:ext>
                </a:extLst>
              </p:cNvPr>
              <p:cNvSpPr>
                <a:spLocks/>
              </p:cNvSpPr>
              <p:nvPr/>
            </p:nvSpPr>
            <p:spPr bwMode="auto">
              <a:xfrm>
                <a:off x="3411" y="2111"/>
                <a:ext cx="16" cy="14"/>
              </a:xfrm>
              <a:custGeom>
                <a:avLst/>
                <a:gdLst>
                  <a:gd name="T0" fmla="*/ 3 w 66"/>
                  <a:gd name="T1" fmla="*/ 3 h 57"/>
                  <a:gd name="T2" fmla="*/ 3 w 66"/>
                  <a:gd name="T3" fmla="*/ 3 h 57"/>
                  <a:gd name="T4" fmla="*/ 3 w 66"/>
                  <a:gd name="T5" fmla="*/ 3 h 57"/>
                  <a:gd name="T6" fmla="*/ 3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0 h 57"/>
                  <a:gd name="T22" fmla="*/ 4 w 66"/>
                  <a:gd name="T23" fmla="*/ 0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0 h 57"/>
                  <a:gd name="T42" fmla="*/ 1 w 66"/>
                  <a:gd name="T43" fmla="*/ 0 h 57"/>
                  <a:gd name="T44" fmla="*/ 0 w 66"/>
                  <a:gd name="T45" fmla="*/ 1 h 57"/>
                  <a:gd name="T46" fmla="*/ 0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2 h 57"/>
                  <a:gd name="T60" fmla="*/ 0 w 66"/>
                  <a:gd name="T61" fmla="*/ 3 h 57"/>
                  <a:gd name="T62" fmla="*/ 0 w 66"/>
                  <a:gd name="T63" fmla="*/ 3 h 57"/>
                  <a:gd name="T64" fmla="*/ 0 w 66"/>
                  <a:gd name="T65" fmla="*/ 3 h 57"/>
                  <a:gd name="T66" fmla="*/ 1 w 66"/>
                  <a:gd name="T67" fmla="*/ 3 h 57"/>
                  <a:gd name="T68" fmla="*/ 1 w 66"/>
                  <a:gd name="T69" fmla="*/ 3 h 57"/>
                  <a:gd name="T70" fmla="*/ 1 w 66"/>
                  <a:gd name="T71" fmla="*/ 3 h 57"/>
                  <a:gd name="T72" fmla="*/ 1 w 66"/>
                  <a:gd name="T73" fmla="*/ 3 h 57"/>
                  <a:gd name="T74" fmla="*/ 2 w 66"/>
                  <a:gd name="T75" fmla="*/ 3 h 57"/>
                  <a:gd name="T76" fmla="*/ 2 w 66"/>
                  <a:gd name="T77" fmla="*/ 3 h 57"/>
                  <a:gd name="T78" fmla="*/ 2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8" y="50"/>
                    </a:moveTo>
                    <a:lnTo>
                      <a:pt x="51" y="47"/>
                    </a:lnTo>
                    <a:lnTo>
                      <a:pt x="54" y="44"/>
                    </a:lnTo>
                    <a:lnTo>
                      <a:pt x="56" y="40"/>
                    </a:lnTo>
                    <a:lnTo>
                      <a:pt x="60" y="35"/>
                    </a:lnTo>
                    <a:lnTo>
                      <a:pt x="63" y="32"/>
                    </a:lnTo>
                    <a:lnTo>
                      <a:pt x="66" y="28"/>
                    </a:lnTo>
                    <a:lnTo>
                      <a:pt x="66" y="22"/>
                    </a:lnTo>
                    <a:lnTo>
                      <a:pt x="66" y="18"/>
                    </a:lnTo>
                    <a:lnTo>
                      <a:pt x="63" y="15"/>
                    </a:lnTo>
                    <a:lnTo>
                      <a:pt x="63" y="10"/>
                    </a:lnTo>
                    <a:lnTo>
                      <a:pt x="60" y="6"/>
                    </a:lnTo>
                    <a:lnTo>
                      <a:pt x="56" y="3"/>
                    </a:lnTo>
                    <a:lnTo>
                      <a:pt x="54" y="3"/>
                    </a:lnTo>
                    <a:lnTo>
                      <a:pt x="51" y="0"/>
                    </a:lnTo>
                    <a:lnTo>
                      <a:pt x="44" y="0"/>
                    </a:lnTo>
                    <a:lnTo>
                      <a:pt x="41" y="0"/>
                    </a:lnTo>
                    <a:lnTo>
                      <a:pt x="34" y="0"/>
                    </a:lnTo>
                    <a:lnTo>
                      <a:pt x="28" y="0"/>
                    </a:lnTo>
                    <a:lnTo>
                      <a:pt x="25" y="3"/>
                    </a:lnTo>
                    <a:lnTo>
                      <a:pt x="19" y="6"/>
                    </a:lnTo>
                    <a:lnTo>
                      <a:pt x="16" y="10"/>
                    </a:lnTo>
                    <a:lnTo>
                      <a:pt x="9" y="12"/>
                    </a:lnTo>
                    <a:lnTo>
                      <a:pt x="6" y="15"/>
                    </a:lnTo>
                    <a:lnTo>
                      <a:pt x="2" y="18"/>
                    </a:lnTo>
                    <a:lnTo>
                      <a:pt x="2" y="25"/>
                    </a:lnTo>
                    <a:lnTo>
                      <a:pt x="0" y="28"/>
                    </a:lnTo>
                    <a:lnTo>
                      <a:pt x="0" y="35"/>
                    </a:lnTo>
                    <a:lnTo>
                      <a:pt x="0" y="37"/>
                    </a:lnTo>
                    <a:lnTo>
                      <a:pt x="0" y="40"/>
                    </a:lnTo>
                    <a:lnTo>
                      <a:pt x="2" y="44"/>
                    </a:lnTo>
                    <a:lnTo>
                      <a:pt x="6" y="50"/>
                    </a:lnTo>
                    <a:lnTo>
                      <a:pt x="9" y="50"/>
                    </a:lnTo>
                    <a:lnTo>
                      <a:pt x="12" y="54"/>
                    </a:lnTo>
                    <a:lnTo>
                      <a:pt x="16" y="57"/>
                    </a:lnTo>
                    <a:lnTo>
                      <a:pt x="22" y="57"/>
                    </a:lnTo>
                    <a:lnTo>
                      <a:pt x="25" y="57"/>
                    </a:lnTo>
                    <a:lnTo>
                      <a:pt x="31" y="57"/>
                    </a:lnTo>
                    <a:lnTo>
                      <a:pt x="34"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0" name="Freeform 787">
                <a:extLst>
                  <a:ext uri="{FF2B5EF4-FFF2-40B4-BE49-F238E27FC236}">
                    <a16:creationId xmlns:a16="http://schemas.microsoft.com/office/drawing/2014/main" id="{AECEBB7E-700D-457A-B0A6-3DDEFAA9FA00}"/>
                  </a:ext>
                </a:extLst>
              </p:cNvPr>
              <p:cNvSpPr>
                <a:spLocks noEditPoints="1"/>
              </p:cNvSpPr>
              <p:nvPr/>
            </p:nvSpPr>
            <p:spPr bwMode="auto">
              <a:xfrm>
                <a:off x="3408" y="2108"/>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4 w 86"/>
                  <a:gd name="T11" fmla="*/ 3 h 76"/>
                  <a:gd name="T12" fmla="*/ 4 w 86"/>
                  <a:gd name="T13" fmla="*/ 2 h 76"/>
                  <a:gd name="T14" fmla="*/ 5 w 86"/>
                  <a:gd name="T15" fmla="*/ 3 h 76"/>
                  <a:gd name="T16" fmla="*/ 5 w 86"/>
                  <a:gd name="T17" fmla="*/ 3 h 76"/>
                  <a:gd name="T18" fmla="*/ 4 w 86"/>
                  <a:gd name="T19" fmla="*/ 3 h 76"/>
                  <a:gd name="T20" fmla="*/ 5 w 86"/>
                  <a:gd name="T21" fmla="*/ 2 h 76"/>
                  <a:gd name="T22" fmla="*/ 4 w 86"/>
                  <a:gd name="T23" fmla="*/ 2 h 76"/>
                  <a:gd name="T24" fmla="*/ 4 w 86"/>
                  <a:gd name="T25" fmla="*/ 2 h 76"/>
                  <a:gd name="T26" fmla="*/ 5 w 86"/>
                  <a:gd name="T27" fmla="*/ 2 h 76"/>
                  <a:gd name="T28" fmla="*/ 5 w 86"/>
                  <a:gd name="T29" fmla="*/ 1 h 76"/>
                  <a:gd name="T30" fmla="*/ 4 w 86"/>
                  <a:gd name="T31" fmla="*/ 2 h 76"/>
                  <a:gd name="T32" fmla="*/ 4 w 86"/>
                  <a:gd name="T33" fmla="*/ 1 h 76"/>
                  <a:gd name="T34" fmla="*/ 5 w 86"/>
                  <a:gd name="T35" fmla="*/ 1 h 76"/>
                  <a:gd name="T36" fmla="*/ 4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3 w 86"/>
                  <a:gd name="T53" fmla="*/ 1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1 h 76"/>
                  <a:gd name="T68" fmla="*/ 0 w 86"/>
                  <a:gd name="T69" fmla="*/ 2 h 76"/>
                  <a:gd name="T70" fmla="*/ 2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1 w 86"/>
                  <a:gd name="T85" fmla="*/ 3 h 76"/>
                  <a:gd name="T86" fmla="*/ 0 w 86"/>
                  <a:gd name="T87" fmla="*/ 4 h 76"/>
                  <a:gd name="T88" fmla="*/ 1 w 86"/>
                  <a:gd name="T89" fmla="*/ 5 h 76"/>
                  <a:gd name="T90" fmla="*/ 1 w 86"/>
                  <a:gd name="T91" fmla="*/ 3 h 76"/>
                  <a:gd name="T92" fmla="*/ 2 w 86"/>
                  <a:gd name="T93" fmla="*/ 4 h 76"/>
                  <a:gd name="T94" fmla="*/ 2 w 86"/>
                  <a:gd name="T95" fmla="*/ 4 h 76"/>
                  <a:gd name="T96" fmla="*/ 1 w 86"/>
                  <a:gd name="T97" fmla="*/ 5 h 76"/>
                  <a:gd name="T98" fmla="*/ 2 w 86"/>
                  <a:gd name="T99" fmla="*/ 5 h 76"/>
                  <a:gd name="T100" fmla="*/ 2 w 86"/>
                  <a:gd name="T101" fmla="*/ 4 h 76"/>
                  <a:gd name="T102" fmla="*/ 3 w 86"/>
                  <a:gd name="T103" fmla="*/ 4 h 76"/>
                  <a:gd name="T104" fmla="*/ 3 w 86"/>
                  <a:gd name="T105" fmla="*/ 5 h 76"/>
                  <a:gd name="T106" fmla="*/ 3 w 86"/>
                  <a:gd name="T107" fmla="*/ 4 h 76"/>
                  <a:gd name="T108" fmla="*/ 3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1" y="54"/>
                    </a:moveTo>
                    <a:lnTo>
                      <a:pt x="54" y="50"/>
                    </a:lnTo>
                    <a:lnTo>
                      <a:pt x="67" y="64"/>
                    </a:lnTo>
                    <a:lnTo>
                      <a:pt x="64" y="67"/>
                    </a:lnTo>
                    <a:lnTo>
                      <a:pt x="51" y="54"/>
                    </a:lnTo>
                    <a:close/>
                    <a:moveTo>
                      <a:pt x="67" y="64"/>
                    </a:moveTo>
                    <a:lnTo>
                      <a:pt x="67" y="64"/>
                    </a:lnTo>
                    <a:lnTo>
                      <a:pt x="61" y="57"/>
                    </a:lnTo>
                    <a:lnTo>
                      <a:pt x="67" y="64"/>
                    </a:lnTo>
                    <a:close/>
                    <a:moveTo>
                      <a:pt x="54" y="50"/>
                    </a:moveTo>
                    <a:lnTo>
                      <a:pt x="56" y="47"/>
                    </a:lnTo>
                    <a:lnTo>
                      <a:pt x="71" y="60"/>
                    </a:lnTo>
                    <a:lnTo>
                      <a:pt x="67" y="64"/>
                    </a:lnTo>
                    <a:lnTo>
                      <a:pt x="54" y="50"/>
                    </a:lnTo>
                    <a:close/>
                    <a:moveTo>
                      <a:pt x="56" y="47"/>
                    </a:moveTo>
                    <a:lnTo>
                      <a:pt x="66" y="38"/>
                    </a:lnTo>
                    <a:lnTo>
                      <a:pt x="56" y="47"/>
                    </a:lnTo>
                    <a:lnTo>
                      <a:pt x="64" y="54"/>
                    </a:lnTo>
                    <a:lnTo>
                      <a:pt x="56" y="47"/>
                    </a:lnTo>
                    <a:close/>
                    <a:moveTo>
                      <a:pt x="56" y="47"/>
                    </a:moveTo>
                    <a:lnTo>
                      <a:pt x="60" y="44"/>
                    </a:lnTo>
                    <a:lnTo>
                      <a:pt x="74" y="57"/>
                    </a:lnTo>
                    <a:lnTo>
                      <a:pt x="71" y="60"/>
                    </a:lnTo>
                    <a:lnTo>
                      <a:pt x="56" y="47"/>
                    </a:lnTo>
                    <a:close/>
                    <a:moveTo>
                      <a:pt x="75" y="55"/>
                    </a:moveTo>
                    <a:lnTo>
                      <a:pt x="75" y="56"/>
                    </a:lnTo>
                    <a:lnTo>
                      <a:pt x="74" y="57"/>
                    </a:lnTo>
                    <a:lnTo>
                      <a:pt x="66" y="50"/>
                    </a:lnTo>
                    <a:lnTo>
                      <a:pt x="75" y="55"/>
                    </a:lnTo>
                    <a:close/>
                    <a:moveTo>
                      <a:pt x="59" y="47"/>
                    </a:moveTo>
                    <a:lnTo>
                      <a:pt x="62" y="41"/>
                    </a:lnTo>
                    <a:lnTo>
                      <a:pt x="78" y="48"/>
                    </a:lnTo>
                    <a:lnTo>
                      <a:pt x="75" y="55"/>
                    </a:lnTo>
                    <a:lnTo>
                      <a:pt x="59" y="47"/>
                    </a:lnTo>
                    <a:close/>
                    <a:moveTo>
                      <a:pt x="62" y="41"/>
                    </a:moveTo>
                    <a:lnTo>
                      <a:pt x="62" y="38"/>
                    </a:lnTo>
                    <a:lnTo>
                      <a:pt x="63" y="38"/>
                    </a:lnTo>
                    <a:lnTo>
                      <a:pt x="70" y="45"/>
                    </a:lnTo>
                    <a:lnTo>
                      <a:pt x="62" y="41"/>
                    </a:lnTo>
                    <a:close/>
                    <a:moveTo>
                      <a:pt x="63" y="38"/>
                    </a:moveTo>
                    <a:lnTo>
                      <a:pt x="66" y="35"/>
                    </a:lnTo>
                    <a:lnTo>
                      <a:pt x="80" y="48"/>
                    </a:lnTo>
                    <a:lnTo>
                      <a:pt x="76" y="52"/>
                    </a:lnTo>
                    <a:lnTo>
                      <a:pt x="63" y="38"/>
                    </a:lnTo>
                    <a:close/>
                    <a:moveTo>
                      <a:pt x="66" y="35"/>
                    </a:moveTo>
                    <a:lnTo>
                      <a:pt x="70" y="32"/>
                    </a:lnTo>
                    <a:lnTo>
                      <a:pt x="83" y="45"/>
                    </a:lnTo>
                    <a:lnTo>
                      <a:pt x="80" y="48"/>
                    </a:lnTo>
                    <a:lnTo>
                      <a:pt x="66" y="35"/>
                    </a:lnTo>
                    <a:close/>
                    <a:moveTo>
                      <a:pt x="86" y="38"/>
                    </a:moveTo>
                    <a:lnTo>
                      <a:pt x="86" y="42"/>
                    </a:lnTo>
                    <a:lnTo>
                      <a:pt x="83" y="45"/>
                    </a:lnTo>
                    <a:lnTo>
                      <a:pt x="76" y="38"/>
                    </a:lnTo>
                    <a:lnTo>
                      <a:pt x="86" y="38"/>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83" y="22"/>
                    </a:moveTo>
                    <a:lnTo>
                      <a:pt x="86" y="25"/>
                    </a:lnTo>
                    <a:lnTo>
                      <a:pt x="86" y="28"/>
                    </a:lnTo>
                    <a:lnTo>
                      <a:pt x="76" y="28"/>
                    </a:lnTo>
                    <a:lnTo>
                      <a:pt x="83" y="22"/>
                    </a:lnTo>
                    <a:close/>
                    <a:moveTo>
                      <a:pt x="70" y="35"/>
                    </a:moveTo>
                    <a:lnTo>
                      <a:pt x="66" y="32"/>
                    </a:lnTo>
                    <a:lnTo>
                      <a:pt x="80" y="18"/>
                    </a:lnTo>
                    <a:lnTo>
                      <a:pt x="83" y="22"/>
                    </a:lnTo>
                    <a:lnTo>
                      <a:pt x="70" y="35"/>
                    </a:lnTo>
                    <a:close/>
                    <a:moveTo>
                      <a:pt x="66" y="32"/>
                    </a:moveTo>
                    <a:lnTo>
                      <a:pt x="64" y="30"/>
                    </a:lnTo>
                    <a:lnTo>
                      <a:pt x="64" y="25"/>
                    </a:lnTo>
                    <a:lnTo>
                      <a:pt x="73" y="25"/>
                    </a:lnTo>
                    <a:lnTo>
                      <a:pt x="66" y="32"/>
                    </a:lnTo>
                    <a:close/>
                    <a:moveTo>
                      <a:pt x="64" y="25"/>
                    </a:moveTo>
                    <a:lnTo>
                      <a:pt x="64" y="20"/>
                    </a:lnTo>
                    <a:lnTo>
                      <a:pt x="83" y="20"/>
                    </a:lnTo>
                    <a:lnTo>
                      <a:pt x="83" y="25"/>
                    </a:lnTo>
                    <a:lnTo>
                      <a:pt x="64" y="25"/>
                    </a:lnTo>
                    <a:close/>
                    <a:moveTo>
                      <a:pt x="80" y="12"/>
                    </a:moveTo>
                    <a:lnTo>
                      <a:pt x="83" y="15"/>
                    </a:lnTo>
                    <a:lnTo>
                      <a:pt x="83" y="20"/>
                    </a:lnTo>
                    <a:lnTo>
                      <a:pt x="73" y="20"/>
                    </a:lnTo>
                    <a:lnTo>
                      <a:pt x="80" y="12"/>
                    </a:lnTo>
                    <a:close/>
                    <a:moveTo>
                      <a:pt x="66" y="26"/>
                    </a:moveTo>
                    <a:lnTo>
                      <a:pt x="63" y="23"/>
                    </a:lnTo>
                    <a:lnTo>
                      <a:pt x="76" y="10"/>
                    </a:lnTo>
                    <a:lnTo>
                      <a:pt x="80" y="12"/>
                    </a:lnTo>
                    <a:lnTo>
                      <a:pt x="66" y="26"/>
                    </a:lnTo>
                    <a:close/>
                    <a:moveTo>
                      <a:pt x="63" y="23"/>
                    </a:moveTo>
                    <a:lnTo>
                      <a:pt x="54" y="13"/>
                    </a:lnTo>
                    <a:lnTo>
                      <a:pt x="63" y="23"/>
                    </a:lnTo>
                    <a:lnTo>
                      <a:pt x="70" y="16"/>
                    </a:lnTo>
                    <a:lnTo>
                      <a:pt x="63" y="23"/>
                    </a:lnTo>
                    <a:close/>
                    <a:moveTo>
                      <a:pt x="63" y="23"/>
                    </a:moveTo>
                    <a:lnTo>
                      <a:pt x="60" y="20"/>
                    </a:lnTo>
                    <a:lnTo>
                      <a:pt x="74" y="6"/>
                    </a:lnTo>
                    <a:lnTo>
                      <a:pt x="76" y="10"/>
                    </a:lnTo>
                    <a:lnTo>
                      <a:pt x="63" y="23"/>
                    </a:lnTo>
                    <a:close/>
                    <a:moveTo>
                      <a:pt x="66" y="3"/>
                    </a:moveTo>
                    <a:lnTo>
                      <a:pt x="71" y="3"/>
                    </a:lnTo>
                    <a:lnTo>
                      <a:pt x="74" y="6"/>
                    </a:lnTo>
                    <a:lnTo>
                      <a:pt x="66" y="13"/>
                    </a:lnTo>
                    <a:lnTo>
                      <a:pt x="66" y="3"/>
                    </a:lnTo>
                    <a:close/>
                    <a:moveTo>
                      <a:pt x="66" y="22"/>
                    </a:moveTo>
                    <a:lnTo>
                      <a:pt x="64" y="22"/>
                    </a:lnTo>
                    <a:lnTo>
                      <a:pt x="64" y="3"/>
                    </a:lnTo>
                    <a:lnTo>
                      <a:pt x="66" y="3"/>
                    </a:lnTo>
                    <a:lnTo>
                      <a:pt x="66" y="22"/>
                    </a:lnTo>
                    <a:close/>
                    <a:moveTo>
                      <a:pt x="64" y="22"/>
                    </a:moveTo>
                    <a:lnTo>
                      <a:pt x="60" y="22"/>
                    </a:lnTo>
                    <a:lnTo>
                      <a:pt x="56" y="20"/>
                    </a:lnTo>
                    <a:lnTo>
                      <a:pt x="64" y="13"/>
                    </a:lnTo>
                    <a:lnTo>
                      <a:pt x="64" y="22"/>
                    </a:lnTo>
                    <a:close/>
                    <a:moveTo>
                      <a:pt x="56" y="20"/>
                    </a:moveTo>
                    <a:lnTo>
                      <a:pt x="54" y="16"/>
                    </a:lnTo>
                    <a:lnTo>
                      <a:pt x="67" y="3"/>
                    </a:lnTo>
                    <a:lnTo>
                      <a:pt x="71" y="6"/>
                    </a:lnTo>
                    <a:lnTo>
                      <a:pt x="56" y="20"/>
                    </a:lnTo>
                    <a:close/>
                    <a:moveTo>
                      <a:pt x="61" y="0"/>
                    </a:moveTo>
                    <a:lnTo>
                      <a:pt x="64" y="0"/>
                    </a:lnTo>
                    <a:lnTo>
                      <a:pt x="67" y="3"/>
                    </a:lnTo>
                    <a:lnTo>
                      <a:pt x="61" y="10"/>
                    </a:lnTo>
                    <a:lnTo>
                      <a:pt x="61" y="0"/>
                    </a:lnTo>
                    <a:close/>
                    <a:moveTo>
                      <a:pt x="61" y="20"/>
                    </a:moveTo>
                    <a:lnTo>
                      <a:pt x="54" y="20"/>
                    </a:lnTo>
                    <a:lnTo>
                      <a:pt x="54" y="0"/>
                    </a:lnTo>
                    <a:lnTo>
                      <a:pt x="61" y="0"/>
                    </a:lnTo>
                    <a:lnTo>
                      <a:pt x="61"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38" y="20"/>
                    </a:lnTo>
                    <a:lnTo>
                      <a:pt x="38" y="0"/>
                    </a:lnTo>
                    <a:lnTo>
                      <a:pt x="44" y="0"/>
                    </a:lnTo>
                    <a:lnTo>
                      <a:pt x="44" y="20"/>
                    </a:lnTo>
                    <a:close/>
                    <a:moveTo>
                      <a:pt x="31" y="3"/>
                    </a:moveTo>
                    <a:lnTo>
                      <a:pt x="34" y="0"/>
                    </a:lnTo>
                    <a:lnTo>
                      <a:pt x="38" y="0"/>
                    </a:lnTo>
                    <a:lnTo>
                      <a:pt x="38" y="10"/>
                    </a:lnTo>
                    <a:lnTo>
                      <a:pt x="31" y="3"/>
                    </a:lnTo>
                    <a:close/>
                    <a:moveTo>
                      <a:pt x="45" y="16"/>
                    </a:moveTo>
                    <a:lnTo>
                      <a:pt x="42" y="20"/>
                    </a:lnTo>
                    <a:lnTo>
                      <a:pt x="28" y="6"/>
                    </a:lnTo>
                    <a:lnTo>
                      <a:pt x="31" y="3"/>
                    </a:lnTo>
                    <a:lnTo>
                      <a:pt x="45" y="16"/>
                    </a:lnTo>
                    <a:close/>
                    <a:moveTo>
                      <a:pt x="42" y="20"/>
                    </a:moveTo>
                    <a:lnTo>
                      <a:pt x="41" y="21"/>
                    </a:lnTo>
                    <a:lnTo>
                      <a:pt x="39" y="22"/>
                    </a:lnTo>
                    <a:lnTo>
                      <a:pt x="35" y="13"/>
                    </a:lnTo>
                    <a:lnTo>
                      <a:pt x="42" y="20"/>
                    </a:lnTo>
                    <a:close/>
                    <a:moveTo>
                      <a:pt x="39" y="22"/>
                    </a:moveTo>
                    <a:lnTo>
                      <a:pt x="33" y="24"/>
                    </a:lnTo>
                    <a:lnTo>
                      <a:pt x="24" y="7"/>
                    </a:lnTo>
                    <a:lnTo>
                      <a:pt x="31" y="4"/>
                    </a:lnTo>
                    <a:lnTo>
                      <a:pt x="39" y="22"/>
                    </a:lnTo>
                    <a:close/>
                    <a:moveTo>
                      <a:pt x="22" y="10"/>
                    </a:moveTo>
                    <a:lnTo>
                      <a:pt x="23" y="9"/>
                    </a:lnTo>
                    <a:lnTo>
                      <a:pt x="24" y="7"/>
                    </a:lnTo>
                    <a:lnTo>
                      <a:pt x="29" y="16"/>
                    </a:lnTo>
                    <a:lnTo>
                      <a:pt x="22" y="10"/>
                    </a:lnTo>
                    <a:close/>
                    <a:moveTo>
                      <a:pt x="35" y="23"/>
                    </a:moveTo>
                    <a:lnTo>
                      <a:pt x="32" y="26"/>
                    </a:lnTo>
                    <a:lnTo>
                      <a:pt x="19" y="12"/>
                    </a:lnTo>
                    <a:lnTo>
                      <a:pt x="22" y="10"/>
                    </a:lnTo>
                    <a:lnTo>
                      <a:pt x="35" y="23"/>
                    </a:lnTo>
                    <a:close/>
                    <a:moveTo>
                      <a:pt x="32" y="26"/>
                    </a:moveTo>
                    <a:lnTo>
                      <a:pt x="31" y="27"/>
                    </a:lnTo>
                    <a:lnTo>
                      <a:pt x="30" y="27"/>
                    </a:lnTo>
                    <a:lnTo>
                      <a:pt x="26" y="20"/>
                    </a:lnTo>
                    <a:lnTo>
                      <a:pt x="32" y="26"/>
                    </a:lnTo>
                    <a:close/>
                    <a:moveTo>
                      <a:pt x="30" y="27"/>
                    </a:moveTo>
                    <a:lnTo>
                      <a:pt x="23" y="31"/>
                    </a:lnTo>
                    <a:lnTo>
                      <a:pt x="15" y="14"/>
                    </a:lnTo>
                    <a:lnTo>
                      <a:pt x="21" y="11"/>
                    </a:lnTo>
                    <a:lnTo>
                      <a:pt x="30" y="27"/>
                    </a:lnTo>
                    <a:close/>
                    <a:moveTo>
                      <a:pt x="12" y="15"/>
                    </a:moveTo>
                    <a:lnTo>
                      <a:pt x="13" y="14"/>
                    </a:lnTo>
                    <a:lnTo>
                      <a:pt x="15" y="14"/>
                    </a:lnTo>
                    <a:lnTo>
                      <a:pt x="19" y="22"/>
                    </a:lnTo>
                    <a:lnTo>
                      <a:pt x="12" y="15"/>
                    </a:lnTo>
                    <a:close/>
                    <a:moveTo>
                      <a:pt x="26" y="30"/>
                    </a:moveTo>
                    <a:lnTo>
                      <a:pt x="22" y="32"/>
                    </a:lnTo>
                    <a:lnTo>
                      <a:pt x="9" y="18"/>
                    </a:lnTo>
                    <a:lnTo>
                      <a:pt x="12" y="15"/>
                    </a:lnTo>
                    <a:lnTo>
                      <a:pt x="26" y="30"/>
                    </a:lnTo>
                    <a:close/>
                    <a:moveTo>
                      <a:pt x="22" y="32"/>
                    </a:moveTo>
                    <a:lnTo>
                      <a:pt x="20" y="35"/>
                    </a:lnTo>
                    <a:lnTo>
                      <a:pt x="6" y="22"/>
                    </a:lnTo>
                    <a:lnTo>
                      <a:pt x="9" y="18"/>
                    </a:lnTo>
                    <a:lnTo>
                      <a:pt x="22" y="32"/>
                    </a:lnTo>
                    <a:close/>
                    <a:moveTo>
                      <a:pt x="3" y="28"/>
                    </a:moveTo>
                    <a:lnTo>
                      <a:pt x="3" y="25"/>
                    </a:lnTo>
                    <a:lnTo>
                      <a:pt x="6" y="22"/>
                    </a:lnTo>
                    <a:lnTo>
                      <a:pt x="12" y="28"/>
                    </a:lnTo>
                    <a:lnTo>
                      <a:pt x="3" y="28"/>
                    </a:lnTo>
                    <a:close/>
                    <a:moveTo>
                      <a:pt x="22" y="28"/>
                    </a:moveTo>
                    <a:lnTo>
                      <a:pt x="22" y="35"/>
                    </a:lnTo>
                    <a:lnTo>
                      <a:pt x="3" y="35"/>
                    </a:lnTo>
                    <a:lnTo>
                      <a:pt x="3" y="28"/>
                    </a:lnTo>
                    <a:lnTo>
                      <a:pt x="22" y="28"/>
                    </a:lnTo>
                    <a:close/>
                    <a:moveTo>
                      <a:pt x="22" y="35"/>
                    </a:moveTo>
                    <a:lnTo>
                      <a:pt x="22" y="39"/>
                    </a:lnTo>
                    <a:lnTo>
                      <a:pt x="20" y="42"/>
                    </a:lnTo>
                    <a:lnTo>
                      <a:pt x="12" y="35"/>
                    </a:lnTo>
                    <a:lnTo>
                      <a:pt x="22" y="35"/>
                    </a:lnTo>
                    <a:close/>
                    <a:moveTo>
                      <a:pt x="20" y="42"/>
                    </a:moveTo>
                    <a:lnTo>
                      <a:pt x="17" y="45"/>
                    </a:lnTo>
                    <a:lnTo>
                      <a:pt x="2" y="32"/>
                    </a:lnTo>
                    <a:lnTo>
                      <a:pt x="6" y="28"/>
                    </a:lnTo>
                    <a:lnTo>
                      <a:pt x="20" y="42"/>
                    </a:lnTo>
                    <a:close/>
                    <a:moveTo>
                      <a:pt x="0" y="38"/>
                    </a:moveTo>
                    <a:lnTo>
                      <a:pt x="0" y="34"/>
                    </a:lnTo>
                    <a:lnTo>
                      <a:pt x="2" y="32"/>
                    </a:lnTo>
                    <a:lnTo>
                      <a:pt x="10" y="38"/>
                    </a:lnTo>
                    <a:lnTo>
                      <a:pt x="0" y="38"/>
                    </a:lnTo>
                    <a:close/>
                    <a:moveTo>
                      <a:pt x="19" y="38"/>
                    </a:moveTo>
                    <a:lnTo>
                      <a:pt x="19" y="45"/>
                    </a:lnTo>
                    <a:lnTo>
                      <a:pt x="0" y="45"/>
                    </a:lnTo>
                    <a:lnTo>
                      <a:pt x="0" y="38"/>
                    </a:lnTo>
                    <a:lnTo>
                      <a:pt x="19" y="38"/>
                    </a:lnTo>
                    <a:close/>
                    <a:moveTo>
                      <a:pt x="19" y="45"/>
                    </a:moveTo>
                    <a:lnTo>
                      <a:pt x="19" y="47"/>
                    </a:lnTo>
                    <a:lnTo>
                      <a:pt x="0" y="47"/>
                    </a:lnTo>
                    <a:lnTo>
                      <a:pt x="0" y="45"/>
                    </a:lnTo>
                    <a:lnTo>
                      <a:pt x="19" y="45"/>
                    </a:lnTo>
                    <a:close/>
                    <a:moveTo>
                      <a:pt x="19" y="47"/>
                    </a:moveTo>
                    <a:lnTo>
                      <a:pt x="19" y="50"/>
                    </a:lnTo>
                    <a:lnTo>
                      <a:pt x="0" y="50"/>
                    </a:lnTo>
                    <a:lnTo>
                      <a:pt x="0" y="47"/>
                    </a:lnTo>
                    <a:lnTo>
                      <a:pt x="19" y="47"/>
                    </a:lnTo>
                    <a:close/>
                    <a:moveTo>
                      <a:pt x="2" y="57"/>
                    </a:moveTo>
                    <a:lnTo>
                      <a:pt x="0" y="55"/>
                    </a:lnTo>
                    <a:lnTo>
                      <a:pt x="0" y="50"/>
                    </a:lnTo>
                    <a:lnTo>
                      <a:pt x="10" y="50"/>
                    </a:lnTo>
                    <a:lnTo>
                      <a:pt x="2" y="57"/>
                    </a:lnTo>
                    <a:close/>
                    <a:moveTo>
                      <a:pt x="17" y="44"/>
                    </a:moveTo>
                    <a:lnTo>
                      <a:pt x="19" y="47"/>
                    </a:lnTo>
                    <a:lnTo>
                      <a:pt x="6" y="60"/>
                    </a:lnTo>
                    <a:lnTo>
                      <a:pt x="2" y="57"/>
                    </a:lnTo>
                    <a:lnTo>
                      <a:pt x="17" y="44"/>
                    </a:lnTo>
                    <a:close/>
                    <a:moveTo>
                      <a:pt x="19" y="47"/>
                    </a:moveTo>
                    <a:lnTo>
                      <a:pt x="21" y="48"/>
                    </a:lnTo>
                    <a:lnTo>
                      <a:pt x="21" y="49"/>
                    </a:lnTo>
                    <a:lnTo>
                      <a:pt x="12" y="54"/>
                    </a:lnTo>
                    <a:lnTo>
                      <a:pt x="19" y="47"/>
                    </a:lnTo>
                    <a:close/>
                    <a:moveTo>
                      <a:pt x="21" y="49"/>
                    </a:moveTo>
                    <a:lnTo>
                      <a:pt x="24" y="56"/>
                    </a:lnTo>
                    <a:lnTo>
                      <a:pt x="8" y="65"/>
                    </a:lnTo>
                    <a:lnTo>
                      <a:pt x="5" y="58"/>
                    </a:lnTo>
                    <a:lnTo>
                      <a:pt x="21" y="49"/>
                    </a:lnTo>
                    <a:close/>
                    <a:moveTo>
                      <a:pt x="16" y="70"/>
                    </a:moveTo>
                    <a:lnTo>
                      <a:pt x="10" y="70"/>
                    </a:lnTo>
                    <a:lnTo>
                      <a:pt x="8" y="65"/>
                    </a:lnTo>
                    <a:lnTo>
                      <a:pt x="16" y="60"/>
                    </a:lnTo>
                    <a:lnTo>
                      <a:pt x="16" y="70"/>
                    </a:lnTo>
                    <a:close/>
                    <a:moveTo>
                      <a:pt x="16" y="50"/>
                    </a:moveTo>
                    <a:lnTo>
                      <a:pt x="19" y="50"/>
                    </a:lnTo>
                    <a:lnTo>
                      <a:pt x="19" y="70"/>
                    </a:lnTo>
                    <a:lnTo>
                      <a:pt x="16" y="70"/>
                    </a:lnTo>
                    <a:lnTo>
                      <a:pt x="16" y="50"/>
                    </a:lnTo>
                    <a:close/>
                    <a:moveTo>
                      <a:pt x="19" y="50"/>
                    </a:moveTo>
                    <a:lnTo>
                      <a:pt x="23" y="50"/>
                    </a:lnTo>
                    <a:lnTo>
                      <a:pt x="26" y="54"/>
                    </a:lnTo>
                    <a:lnTo>
                      <a:pt x="19" y="60"/>
                    </a:lnTo>
                    <a:lnTo>
                      <a:pt x="19" y="50"/>
                    </a:lnTo>
                    <a:close/>
                    <a:moveTo>
                      <a:pt x="26" y="54"/>
                    </a:moveTo>
                    <a:lnTo>
                      <a:pt x="29" y="57"/>
                    </a:lnTo>
                    <a:lnTo>
                      <a:pt x="16" y="70"/>
                    </a:lnTo>
                    <a:lnTo>
                      <a:pt x="12" y="67"/>
                    </a:lnTo>
                    <a:lnTo>
                      <a:pt x="26" y="54"/>
                    </a:lnTo>
                    <a:close/>
                    <a:moveTo>
                      <a:pt x="29" y="57"/>
                    </a:moveTo>
                    <a:lnTo>
                      <a:pt x="20" y="47"/>
                    </a:lnTo>
                    <a:lnTo>
                      <a:pt x="29" y="57"/>
                    </a:lnTo>
                    <a:lnTo>
                      <a:pt x="22" y="64"/>
                    </a:lnTo>
                    <a:lnTo>
                      <a:pt x="29" y="57"/>
                    </a:lnTo>
                    <a:close/>
                    <a:moveTo>
                      <a:pt x="29" y="57"/>
                    </a:moveTo>
                    <a:lnTo>
                      <a:pt x="32" y="60"/>
                    </a:lnTo>
                    <a:lnTo>
                      <a:pt x="19" y="74"/>
                    </a:lnTo>
                    <a:lnTo>
                      <a:pt x="16" y="70"/>
                    </a:lnTo>
                    <a:lnTo>
                      <a:pt x="29" y="57"/>
                    </a:lnTo>
                    <a:close/>
                    <a:moveTo>
                      <a:pt x="26" y="76"/>
                    </a:moveTo>
                    <a:lnTo>
                      <a:pt x="21" y="76"/>
                    </a:lnTo>
                    <a:lnTo>
                      <a:pt x="19"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4" y="57"/>
                    </a:lnTo>
                    <a:lnTo>
                      <a:pt x="44" y="76"/>
                    </a:lnTo>
                    <a:lnTo>
                      <a:pt x="41" y="76"/>
                    </a:lnTo>
                    <a:lnTo>
                      <a:pt x="41" y="57"/>
                    </a:lnTo>
                    <a:close/>
                    <a:moveTo>
                      <a:pt x="49" y="76"/>
                    </a:moveTo>
                    <a:lnTo>
                      <a:pt x="46" y="76"/>
                    </a:lnTo>
                    <a:lnTo>
                      <a:pt x="44" y="76"/>
                    </a:lnTo>
                    <a:lnTo>
                      <a:pt x="44" y="67"/>
                    </a:lnTo>
                    <a:lnTo>
                      <a:pt x="49" y="76"/>
                    </a:lnTo>
                    <a:close/>
                    <a:moveTo>
                      <a:pt x="40" y="58"/>
                    </a:moveTo>
                    <a:lnTo>
                      <a:pt x="46" y="55"/>
                    </a:lnTo>
                    <a:lnTo>
                      <a:pt x="55" y="73"/>
                    </a:lnTo>
                    <a:lnTo>
                      <a:pt x="49" y="76"/>
                    </a:lnTo>
                    <a:lnTo>
                      <a:pt x="40" y="58"/>
                    </a:lnTo>
                    <a:close/>
                    <a:moveTo>
                      <a:pt x="46" y="55"/>
                    </a:moveTo>
                    <a:lnTo>
                      <a:pt x="53" y="52"/>
                    </a:lnTo>
                    <a:lnTo>
                      <a:pt x="62" y="69"/>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1" name="Freeform 788">
                <a:extLst>
                  <a:ext uri="{FF2B5EF4-FFF2-40B4-BE49-F238E27FC236}">
                    <a16:creationId xmlns:a16="http://schemas.microsoft.com/office/drawing/2014/main" id="{E9612324-93B0-4B42-8497-E001A8EF05D6}"/>
                  </a:ext>
                </a:extLst>
              </p:cNvPr>
              <p:cNvSpPr>
                <a:spLocks/>
              </p:cNvSpPr>
              <p:nvPr/>
            </p:nvSpPr>
            <p:spPr bwMode="auto">
              <a:xfrm>
                <a:off x="3452" y="2090"/>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1 h 57"/>
                  <a:gd name="T44" fmla="*/ 1 w 67"/>
                  <a:gd name="T45" fmla="*/ 1 h 57"/>
                  <a:gd name="T46" fmla="*/ 1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0 w 67"/>
                  <a:gd name="T63" fmla="*/ 3 h 57"/>
                  <a:gd name="T64" fmla="*/ 1 w 67"/>
                  <a:gd name="T65" fmla="*/ 3 h 57"/>
                  <a:gd name="T66" fmla="*/ 1 w 67"/>
                  <a:gd name="T67" fmla="*/ 4 h 57"/>
                  <a:gd name="T68" fmla="*/ 1 w 67"/>
                  <a:gd name="T69" fmla="*/ 4 h 57"/>
                  <a:gd name="T70" fmla="*/ 1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1"/>
                    </a:moveTo>
                    <a:lnTo>
                      <a:pt x="50" y="47"/>
                    </a:lnTo>
                    <a:lnTo>
                      <a:pt x="54" y="44"/>
                    </a:lnTo>
                    <a:lnTo>
                      <a:pt x="57" y="41"/>
                    </a:lnTo>
                    <a:lnTo>
                      <a:pt x="60" y="35"/>
                    </a:lnTo>
                    <a:lnTo>
                      <a:pt x="64" y="32"/>
                    </a:lnTo>
                    <a:lnTo>
                      <a:pt x="64" y="25"/>
                    </a:lnTo>
                    <a:lnTo>
                      <a:pt x="67" y="22"/>
                    </a:lnTo>
                    <a:lnTo>
                      <a:pt x="67" y="19"/>
                    </a:lnTo>
                    <a:lnTo>
                      <a:pt x="64" y="12"/>
                    </a:lnTo>
                    <a:lnTo>
                      <a:pt x="64" y="10"/>
                    </a:lnTo>
                    <a:lnTo>
                      <a:pt x="60" y="7"/>
                    </a:lnTo>
                    <a:lnTo>
                      <a:pt x="57" y="3"/>
                    </a:lnTo>
                    <a:lnTo>
                      <a:pt x="54" y="0"/>
                    </a:lnTo>
                    <a:lnTo>
                      <a:pt x="48" y="0"/>
                    </a:lnTo>
                    <a:lnTo>
                      <a:pt x="45" y="0"/>
                    </a:lnTo>
                    <a:lnTo>
                      <a:pt x="38" y="0"/>
                    </a:lnTo>
                    <a:lnTo>
                      <a:pt x="35" y="0"/>
                    </a:lnTo>
                    <a:lnTo>
                      <a:pt x="28" y="0"/>
                    </a:lnTo>
                    <a:lnTo>
                      <a:pt x="25" y="3"/>
                    </a:lnTo>
                    <a:lnTo>
                      <a:pt x="20" y="3"/>
                    </a:lnTo>
                    <a:lnTo>
                      <a:pt x="16" y="7"/>
                    </a:lnTo>
                    <a:lnTo>
                      <a:pt x="10" y="12"/>
                    </a:lnTo>
                    <a:lnTo>
                      <a:pt x="6" y="15"/>
                    </a:lnTo>
                    <a:lnTo>
                      <a:pt x="3" y="19"/>
                    </a:lnTo>
                    <a:lnTo>
                      <a:pt x="0" y="25"/>
                    </a:lnTo>
                    <a:lnTo>
                      <a:pt x="0" y="29"/>
                    </a:lnTo>
                    <a:lnTo>
                      <a:pt x="0" y="32"/>
                    </a:lnTo>
                    <a:lnTo>
                      <a:pt x="0" y="39"/>
                    </a:lnTo>
                    <a:lnTo>
                      <a:pt x="0" y="41"/>
                    </a:lnTo>
                    <a:lnTo>
                      <a:pt x="3" y="44"/>
                    </a:lnTo>
                    <a:lnTo>
                      <a:pt x="3" y="47"/>
                    </a:lnTo>
                    <a:lnTo>
                      <a:pt x="6" y="51"/>
                    </a:lnTo>
                    <a:lnTo>
                      <a:pt x="13" y="54"/>
                    </a:lnTo>
                    <a:lnTo>
                      <a:pt x="16" y="54"/>
                    </a:lnTo>
                    <a:lnTo>
                      <a:pt x="20" y="57"/>
                    </a:lnTo>
                    <a:lnTo>
                      <a:pt x="25" y="57"/>
                    </a:lnTo>
                    <a:lnTo>
                      <a:pt x="28" y="57"/>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2" name="Freeform 789">
                <a:extLst>
                  <a:ext uri="{FF2B5EF4-FFF2-40B4-BE49-F238E27FC236}">
                    <a16:creationId xmlns:a16="http://schemas.microsoft.com/office/drawing/2014/main" id="{6F1F6649-3348-411B-A42D-64AEE2B85DFB}"/>
                  </a:ext>
                </a:extLst>
              </p:cNvPr>
              <p:cNvSpPr>
                <a:spLocks noEditPoints="1"/>
              </p:cNvSpPr>
              <p:nvPr/>
            </p:nvSpPr>
            <p:spPr bwMode="auto">
              <a:xfrm>
                <a:off x="3450" y="2088"/>
                <a:ext cx="21" cy="19"/>
              </a:xfrm>
              <a:custGeom>
                <a:avLst/>
                <a:gdLst>
                  <a:gd name="T0" fmla="*/ 4 w 85"/>
                  <a:gd name="T1" fmla="*/ 4 h 76"/>
                  <a:gd name="T2" fmla="*/ 3 w 85"/>
                  <a:gd name="T3" fmla="*/ 3 h 76"/>
                  <a:gd name="T4" fmla="*/ 4 w 85"/>
                  <a:gd name="T5" fmla="*/ 4 h 76"/>
                  <a:gd name="T6" fmla="*/ 4 w 85"/>
                  <a:gd name="T7" fmla="*/ 3 h 76"/>
                  <a:gd name="T8" fmla="*/ 3 w 85"/>
                  <a:gd name="T9" fmla="*/ 3 h 76"/>
                  <a:gd name="T10" fmla="*/ 4 w 85"/>
                  <a:gd name="T11" fmla="*/ 3 h 76"/>
                  <a:gd name="T12" fmla="*/ 5 w 85"/>
                  <a:gd name="T13" fmla="*/ 3 h 76"/>
                  <a:gd name="T14" fmla="*/ 5 w 85"/>
                  <a:gd name="T15" fmla="*/ 2 h 76"/>
                  <a:gd name="T16" fmla="*/ 4 w 85"/>
                  <a:gd name="T17" fmla="*/ 2 h 76"/>
                  <a:gd name="T18" fmla="*/ 4 w 85"/>
                  <a:gd name="T19" fmla="*/ 2 h 76"/>
                  <a:gd name="T20" fmla="*/ 4 w 85"/>
                  <a:gd name="T21" fmla="*/ 2 h 76"/>
                  <a:gd name="T22" fmla="*/ 5 w 85"/>
                  <a:gd name="T23" fmla="*/ 2 h 76"/>
                  <a:gd name="T24" fmla="*/ 5 w 85"/>
                  <a:gd name="T25" fmla="*/ 1 h 76"/>
                  <a:gd name="T26" fmla="*/ 4 w 85"/>
                  <a:gd name="T27" fmla="*/ 2 h 76"/>
                  <a:gd name="T28" fmla="*/ 4 w 85"/>
                  <a:gd name="T29" fmla="*/ 2 h 76"/>
                  <a:gd name="T30" fmla="*/ 4 w 85"/>
                  <a:gd name="T31" fmla="*/ 2 h 76"/>
                  <a:gd name="T32" fmla="*/ 4 w 85"/>
                  <a:gd name="T33" fmla="*/ 1 h 76"/>
                  <a:gd name="T34" fmla="*/ 4 w 85"/>
                  <a:gd name="T35" fmla="*/ 0 h 76"/>
                  <a:gd name="T36" fmla="*/ 4 w 85"/>
                  <a:gd name="T37" fmla="*/ 1 h 76"/>
                  <a:gd name="T38" fmla="*/ 4 w 85"/>
                  <a:gd name="T39" fmla="*/ 1 h 76"/>
                  <a:gd name="T40" fmla="*/ 3 w 85"/>
                  <a:gd name="T41" fmla="*/ 1 h 76"/>
                  <a:gd name="T42" fmla="*/ 3 w 85"/>
                  <a:gd name="T43" fmla="*/ 1 h 76"/>
                  <a:gd name="T44" fmla="*/ 2 w 85"/>
                  <a:gd name="T45" fmla="*/ 0 h 76"/>
                  <a:gd name="T46" fmla="*/ 2 w 85"/>
                  <a:gd name="T47" fmla="*/ 1 h 76"/>
                  <a:gd name="T48" fmla="*/ 3 w 85"/>
                  <a:gd name="T49" fmla="*/ 1 h 76"/>
                  <a:gd name="T50" fmla="*/ 2 w 85"/>
                  <a:gd name="T51" fmla="*/ 2 h 76"/>
                  <a:gd name="T52" fmla="*/ 1 w 85"/>
                  <a:gd name="T53" fmla="*/ 0 h 76"/>
                  <a:gd name="T54" fmla="*/ 1 w 85"/>
                  <a:gd name="T55" fmla="*/ 1 h 76"/>
                  <a:gd name="T56" fmla="*/ 1 w 85"/>
                  <a:gd name="T57" fmla="*/ 1 h 76"/>
                  <a:gd name="T58" fmla="*/ 2 w 85"/>
                  <a:gd name="T59" fmla="*/ 2 h 76"/>
                  <a:gd name="T60" fmla="*/ 1 w 85"/>
                  <a:gd name="T61" fmla="*/ 2 h 76"/>
                  <a:gd name="T62" fmla="*/ 0 w 85"/>
                  <a:gd name="T63" fmla="*/ 2 h 76"/>
                  <a:gd name="T64" fmla="*/ 0 w 85"/>
                  <a:gd name="T65" fmla="*/ 2 h 76"/>
                  <a:gd name="T66" fmla="*/ 0 w 85"/>
                  <a:gd name="T67" fmla="*/ 2 h 76"/>
                  <a:gd name="T68" fmla="*/ 1 w 85"/>
                  <a:gd name="T69" fmla="*/ 2 h 76"/>
                  <a:gd name="T70" fmla="*/ 1 w 85"/>
                  <a:gd name="T71" fmla="*/ 3 h 76"/>
                  <a:gd name="T72" fmla="*/ 1 w 85"/>
                  <a:gd name="T73" fmla="*/ 3 h 76"/>
                  <a:gd name="T74" fmla="*/ 0 w 85"/>
                  <a:gd name="T75" fmla="*/ 3 h 76"/>
                  <a:gd name="T76" fmla="*/ 0 w 85"/>
                  <a:gd name="T77" fmla="*/ 4 h 76"/>
                  <a:gd name="T78" fmla="*/ 1 w 85"/>
                  <a:gd name="T79" fmla="*/ 3 h 76"/>
                  <a:gd name="T80" fmla="*/ 0 w 85"/>
                  <a:gd name="T81" fmla="*/ 4 h 76"/>
                  <a:gd name="T82" fmla="*/ 1 w 85"/>
                  <a:gd name="T83" fmla="*/ 4 h 76"/>
                  <a:gd name="T84" fmla="*/ 0 w 85"/>
                  <a:gd name="T85" fmla="*/ 4 h 76"/>
                  <a:gd name="T86" fmla="*/ 1 w 85"/>
                  <a:gd name="T87" fmla="*/ 5 h 76"/>
                  <a:gd name="T88" fmla="*/ 1 w 85"/>
                  <a:gd name="T89" fmla="*/ 5 h 76"/>
                  <a:gd name="T90" fmla="*/ 1 w 85"/>
                  <a:gd name="T91" fmla="*/ 4 h 76"/>
                  <a:gd name="T92" fmla="*/ 2 w 85"/>
                  <a:gd name="T93" fmla="*/ 4 h 76"/>
                  <a:gd name="T94" fmla="*/ 1 w 85"/>
                  <a:gd name="T95" fmla="*/ 5 h 76"/>
                  <a:gd name="T96" fmla="*/ 2 w 85"/>
                  <a:gd name="T97" fmla="*/ 5 h 76"/>
                  <a:gd name="T98" fmla="*/ 2 w 85"/>
                  <a:gd name="T99" fmla="*/ 4 h 76"/>
                  <a:gd name="T100" fmla="*/ 2 w 85"/>
                  <a:gd name="T101" fmla="*/ 4 h 76"/>
                  <a:gd name="T102" fmla="*/ 2 w 85"/>
                  <a:gd name="T103" fmla="*/ 4 h 76"/>
                  <a:gd name="T104" fmla="*/ 3 w 85"/>
                  <a:gd name="T105" fmla="*/ 5 h 76"/>
                  <a:gd name="T106" fmla="*/ 3 w 85"/>
                  <a:gd name="T107" fmla="*/ 4 h 76"/>
                  <a:gd name="T108" fmla="*/ 3 w 85"/>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
                  <a:gd name="T166" fmla="*/ 0 h 76"/>
                  <a:gd name="T167" fmla="*/ 85 w 85"/>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 h="76">
                    <a:moveTo>
                      <a:pt x="49" y="52"/>
                    </a:moveTo>
                    <a:lnTo>
                      <a:pt x="56" y="49"/>
                    </a:lnTo>
                    <a:lnTo>
                      <a:pt x="64" y="66"/>
                    </a:lnTo>
                    <a:lnTo>
                      <a:pt x="58" y="70"/>
                    </a:lnTo>
                    <a:lnTo>
                      <a:pt x="49" y="52"/>
                    </a:lnTo>
                    <a:close/>
                    <a:moveTo>
                      <a:pt x="67" y="64"/>
                    </a:moveTo>
                    <a:lnTo>
                      <a:pt x="66" y="65"/>
                    </a:lnTo>
                    <a:lnTo>
                      <a:pt x="64" y="66"/>
                    </a:lnTo>
                    <a:lnTo>
                      <a:pt x="59" y="57"/>
                    </a:lnTo>
                    <a:lnTo>
                      <a:pt x="67" y="64"/>
                    </a:lnTo>
                    <a:close/>
                    <a:moveTo>
                      <a:pt x="53" y="51"/>
                    </a:moveTo>
                    <a:lnTo>
                      <a:pt x="56" y="47"/>
                    </a:lnTo>
                    <a:lnTo>
                      <a:pt x="69" y="61"/>
                    </a:lnTo>
                    <a:lnTo>
                      <a:pt x="67" y="64"/>
                    </a:lnTo>
                    <a:lnTo>
                      <a:pt x="53" y="51"/>
                    </a:lnTo>
                    <a:close/>
                    <a:moveTo>
                      <a:pt x="56" y="47"/>
                    </a:moveTo>
                    <a:lnTo>
                      <a:pt x="59" y="44"/>
                    </a:lnTo>
                    <a:lnTo>
                      <a:pt x="73" y="58"/>
                    </a:lnTo>
                    <a:lnTo>
                      <a:pt x="69" y="61"/>
                    </a:lnTo>
                    <a:lnTo>
                      <a:pt x="56" y="47"/>
                    </a:lnTo>
                    <a:close/>
                    <a:moveTo>
                      <a:pt x="75" y="55"/>
                    </a:moveTo>
                    <a:lnTo>
                      <a:pt x="74" y="57"/>
                    </a:lnTo>
                    <a:lnTo>
                      <a:pt x="73" y="58"/>
                    </a:lnTo>
                    <a:lnTo>
                      <a:pt x="66" y="51"/>
                    </a:lnTo>
                    <a:lnTo>
                      <a:pt x="75" y="55"/>
                    </a:lnTo>
                    <a:close/>
                    <a:moveTo>
                      <a:pt x="57" y="47"/>
                    </a:moveTo>
                    <a:lnTo>
                      <a:pt x="60" y="41"/>
                    </a:lnTo>
                    <a:lnTo>
                      <a:pt x="78" y="49"/>
                    </a:lnTo>
                    <a:lnTo>
                      <a:pt x="75" y="55"/>
                    </a:lnTo>
                    <a:lnTo>
                      <a:pt x="57" y="47"/>
                    </a:lnTo>
                    <a:close/>
                    <a:moveTo>
                      <a:pt x="60" y="41"/>
                    </a:moveTo>
                    <a:lnTo>
                      <a:pt x="62" y="40"/>
                    </a:lnTo>
                    <a:lnTo>
                      <a:pt x="63" y="39"/>
                    </a:lnTo>
                    <a:lnTo>
                      <a:pt x="69" y="45"/>
                    </a:lnTo>
                    <a:lnTo>
                      <a:pt x="60" y="41"/>
                    </a:lnTo>
                    <a:close/>
                    <a:moveTo>
                      <a:pt x="63" y="39"/>
                    </a:moveTo>
                    <a:lnTo>
                      <a:pt x="66" y="35"/>
                    </a:lnTo>
                    <a:lnTo>
                      <a:pt x="79" y="49"/>
                    </a:lnTo>
                    <a:lnTo>
                      <a:pt x="76" y="52"/>
                    </a:lnTo>
                    <a:lnTo>
                      <a:pt x="63" y="39"/>
                    </a:lnTo>
                    <a:close/>
                    <a:moveTo>
                      <a:pt x="83" y="42"/>
                    </a:moveTo>
                    <a:lnTo>
                      <a:pt x="83" y="45"/>
                    </a:lnTo>
                    <a:lnTo>
                      <a:pt x="79" y="49"/>
                    </a:lnTo>
                    <a:lnTo>
                      <a:pt x="73" y="42"/>
                    </a:lnTo>
                    <a:lnTo>
                      <a:pt x="83" y="42"/>
                    </a:lnTo>
                    <a:close/>
                    <a:moveTo>
                      <a:pt x="63" y="42"/>
                    </a:moveTo>
                    <a:lnTo>
                      <a:pt x="63" y="35"/>
                    </a:lnTo>
                    <a:lnTo>
                      <a:pt x="83" y="35"/>
                    </a:lnTo>
                    <a:lnTo>
                      <a:pt x="83" y="42"/>
                    </a:lnTo>
                    <a:lnTo>
                      <a:pt x="63" y="42"/>
                    </a:lnTo>
                    <a:close/>
                    <a:moveTo>
                      <a:pt x="63" y="35"/>
                    </a:moveTo>
                    <a:lnTo>
                      <a:pt x="63" y="31"/>
                    </a:lnTo>
                    <a:lnTo>
                      <a:pt x="66" y="29"/>
                    </a:lnTo>
                    <a:lnTo>
                      <a:pt x="73" y="35"/>
                    </a:lnTo>
                    <a:lnTo>
                      <a:pt x="63" y="35"/>
                    </a:lnTo>
                    <a:close/>
                    <a:moveTo>
                      <a:pt x="66" y="29"/>
                    </a:moveTo>
                    <a:lnTo>
                      <a:pt x="69" y="25"/>
                    </a:lnTo>
                    <a:lnTo>
                      <a:pt x="83" y="39"/>
                    </a:lnTo>
                    <a:lnTo>
                      <a:pt x="79" y="42"/>
                    </a:lnTo>
                    <a:lnTo>
                      <a:pt x="66" y="29"/>
                    </a:lnTo>
                    <a:close/>
                    <a:moveTo>
                      <a:pt x="85" y="32"/>
                    </a:moveTo>
                    <a:lnTo>
                      <a:pt x="85" y="36"/>
                    </a:lnTo>
                    <a:lnTo>
                      <a:pt x="83" y="39"/>
                    </a:lnTo>
                    <a:lnTo>
                      <a:pt x="76" y="32"/>
                    </a:lnTo>
                    <a:lnTo>
                      <a:pt x="85" y="32"/>
                    </a:lnTo>
                    <a:close/>
                    <a:moveTo>
                      <a:pt x="66" y="32"/>
                    </a:moveTo>
                    <a:lnTo>
                      <a:pt x="66" y="29"/>
                    </a:lnTo>
                    <a:lnTo>
                      <a:pt x="85" y="29"/>
                    </a:lnTo>
                    <a:lnTo>
                      <a:pt x="85" y="32"/>
                    </a:lnTo>
                    <a:lnTo>
                      <a:pt x="66" y="32"/>
                    </a:lnTo>
                    <a:close/>
                    <a:moveTo>
                      <a:pt x="85" y="24"/>
                    </a:moveTo>
                    <a:lnTo>
                      <a:pt x="85" y="27"/>
                    </a:lnTo>
                    <a:lnTo>
                      <a:pt x="85" y="29"/>
                    </a:lnTo>
                    <a:lnTo>
                      <a:pt x="76" y="29"/>
                    </a:lnTo>
                    <a:lnTo>
                      <a:pt x="85" y="24"/>
                    </a:lnTo>
                    <a:close/>
                    <a:moveTo>
                      <a:pt x="67" y="33"/>
                    </a:moveTo>
                    <a:lnTo>
                      <a:pt x="64" y="27"/>
                    </a:lnTo>
                    <a:lnTo>
                      <a:pt x="81" y="19"/>
                    </a:lnTo>
                    <a:lnTo>
                      <a:pt x="85" y="24"/>
                    </a:lnTo>
                    <a:lnTo>
                      <a:pt x="67" y="33"/>
                    </a:lnTo>
                    <a:close/>
                    <a:moveTo>
                      <a:pt x="64" y="27"/>
                    </a:moveTo>
                    <a:lnTo>
                      <a:pt x="63" y="24"/>
                    </a:lnTo>
                    <a:lnTo>
                      <a:pt x="63" y="22"/>
                    </a:lnTo>
                    <a:lnTo>
                      <a:pt x="73" y="22"/>
                    </a:lnTo>
                    <a:lnTo>
                      <a:pt x="64" y="27"/>
                    </a:lnTo>
                    <a:close/>
                    <a:moveTo>
                      <a:pt x="63" y="22"/>
                    </a:moveTo>
                    <a:lnTo>
                      <a:pt x="63" y="20"/>
                    </a:lnTo>
                    <a:lnTo>
                      <a:pt x="83" y="20"/>
                    </a:lnTo>
                    <a:lnTo>
                      <a:pt x="83" y="22"/>
                    </a:lnTo>
                    <a:lnTo>
                      <a:pt x="63" y="22"/>
                    </a:lnTo>
                    <a:close/>
                    <a:moveTo>
                      <a:pt x="79" y="12"/>
                    </a:moveTo>
                    <a:lnTo>
                      <a:pt x="83" y="15"/>
                    </a:lnTo>
                    <a:lnTo>
                      <a:pt x="83" y="20"/>
                    </a:lnTo>
                    <a:lnTo>
                      <a:pt x="73" y="20"/>
                    </a:lnTo>
                    <a:lnTo>
                      <a:pt x="79" y="12"/>
                    </a:lnTo>
                    <a:close/>
                    <a:moveTo>
                      <a:pt x="66" y="27"/>
                    </a:moveTo>
                    <a:lnTo>
                      <a:pt x="63" y="23"/>
                    </a:lnTo>
                    <a:lnTo>
                      <a:pt x="76" y="10"/>
                    </a:lnTo>
                    <a:lnTo>
                      <a:pt x="79" y="12"/>
                    </a:lnTo>
                    <a:lnTo>
                      <a:pt x="66" y="27"/>
                    </a:lnTo>
                    <a:close/>
                    <a:moveTo>
                      <a:pt x="63" y="23"/>
                    </a:moveTo>
                    <a:lnTo>
                      <a:pt x="59" y="20"/>
                    </a:lnTo>
                    <a:lnTo>
                      <a:pt x="73" y="7"/>
                    </a:lnTo>
                    <a:lnTo>
                      <a:pt x="76" y="10"/>
                    </a:lnTo>
                    <a:lnTo>
                      <a:pt x="63" y="23"/>
                    </a:lnTo>
                    <a:close/>
                    <a:moveTo>
                      <a:pt x="59" y="20"/>
                    </a:moveTo>
                    <a:lnTo>
                      <a:pt x="56" y="17"/>
                    </a:lnTo>
                    <a:lnTo>
                      <a:pt x="69" y="3"/>
                    </a:lnTo>
                    <a:lnTo>
                      <a:pt x="73" y="7"/>
                    </a:lnTo>
                    <a:lnTo>
                      <a:pt x="59" y="20"/>
                    </a:lnTo>
                    <a:close/>
                    <a:moveTo>
                      <a:pt x="63" y="0"/>
                    </a:moveTo>
                    <a:lnTo>
                      <a:pt x="67" y="0"/>
                    </a:lnTo>
                    <a:lnTo>
                      <a:pt x="69" y="3"/>
                    </a:lnTo>
                    <a:lnTo>
                      <a:pt x="63" y="10"/>
                    </a:lnTo>
                    <a:lnTo>
                      <a:pt x="63" y="0"/>
                    </a:lnTo>
                    <a:close/>
                    <a:moveTo>
                      <a:pt x="63" y="20"/>
                    </a:moveTo>
                    <a:lnTo>
                      <a:pt x="57" y="20"/>
                    </a:lnTo>
                    <a:lnTo>
                      <a:pt x="57" y="0"/>
                    </a:lnTo>
                    <a:lnTo>
                      <a:pt x="63" y="0"/>
                    </a:lnTo>
                    <a:lnTo>
                      <a:pt x="63" y="2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1" y="3"/>
                    </a:moveTo>
                    <a:lnTo>
                      <a:pt x="34" y="0"/>
                    </a:lnTo>
                    <a:lnTo>
                      <a:pt x="37" y="0"/>
                    </a:lnTo>
                    <a:lnTo>
                      <a:pt x="37" y="10"/>
                    </a:lnTo>
                    <a:lnTo>
                      <a:pt x="31" y="3"/>
                    </a:lnTo>
                    <a:close/>
                    <a:moveTo>
                      <a:pt x="44" y="17"/>
                    </a:moveTo>
                    <a:lnTo>
                      <a:pt x="41" y="20"/>
                    </a:lnTo>
                    <a:lnTo>
                      <a:pt x="27" y="7"/>
                    </a:lnTo>
                    <a:lnTo>
                      <a:pt x="31" y="3"/>
                    </a:lnTo>
                    <a:lnTo>
                      <a:pt x="44" y="17"/>
                    </a:lnTo>
                    <a:close/>
                    <a:moveTo>
                      <a:pt x="41" y="20"/>
                    </a:moveTo>
                    <a:lnTo>
                      <a:pt x="38" y="22"/>
                    </a:lnTo>
                    <a:lnTo>
                      <a:pt x="34" y="22"/>
                    </a:lnTo>
                    <a:lnTo>
                      <a:pt x="34" y="13"/>
                    </a:lnTo>
                    <a:lnTo>
                      <a:pt x="41" y="20"/>
                    </a:lnTo>
                    <a:close/>
                    <a:moveTo>
                      <a:pt x="34" y="22"/>
                    </a:moveTo>
                    <a:lnTo>
                      <a:pt x="29" y="22"/>
                    </a:lnTo>
                    <a:lnTo>
                      <a:pt x="29" y="3"/>
                    </a:lnTo>
                    <a:lnTo>
                      <a:pt x="34" y="3"/>
                    </a:lnTo>
                    <a:lnTo>
                      <a:pt x="34" y="22"/>
                    </a:lnTo>
                    <a:close/>
                    <a:moveTo>
                      <a:pt x="22" y="7"/>
                    </a:moveTo>
                    <a:lnTo>
                      <a:pt x="24" y="3"/>
                    </a:lnTo>
                    <a:lnTo>
                      <a:pt x="29" y="3"/>
                    </a:lnTo>
                    <a:lnTo>
                      <a:pt x="29" y="13"/>
                    </a:lnTo>
                    <a:lnTo>
                      <a:pt x="22" y="7"/>
                    </a:lnTo>
                    <a:close/>
                    <a:moveTo>
                      <a:pt x="35" y="20"/>
                    </a:moveTo>
                    <a:lnTo>
                      <a:pt x="32" y="23"/>
                    </a:lnTo>
                    <a:lnTo>
                      <a:pt x="19" y="10"/>
                    </a:lnTo>
                    <a:lnTo>
                      <a:pt x="22" y="7"/>
                    </a:lnTo>
                    <a:lnTo>
                      <a:pt x="35" y="20"/>
                    </a:lnTo>
                    <a:close/>
                    <a:moveTo>
                      <a:pt x="19" y="10"/>
                    </a:moveTo>
                    <a:lnTo>
                      <a:pt x="9" y="19"/>
                    </a:lnTo>
                    <a:lnTo>
                      <a:pt x="19" y="10"/>
                    </a:lnTo>
                    <a:lnTo>
                      <a:pt x="25" y="17"/>
                    </a:lnTo>
                    <a:lnTo>
                      <a:pt x="19" y="10"/>
                    </a:lnTo>
                    <a:close/>
                    <a:moveTo>
                      <a:pt x="32" y="23"/>
                    </a:moveTo>
                    <a:lnTo>
                      <a:pt x="25" y="30"/>
                    </a:lnTo>
                    <a:lnTo>
                      <a:pt x="12" y="15"/>
                    </a:lnTo>
                    <a:lnTo>
                      <a:pt x="19" y="10"/>
                    </a:lnTo>
                    <a:lnTo>
                      <a:pt x="32" y="23"/>
                    </a:lnTo>
                    <a:close/>
                    <a:moveTo>
                      <a:pt x="25" y="30"/>
                    </a:moveTo>
                    <a:lnTo>
                      <a:pt x="22" y="32"/>
                    </a:lnTo>
                    <a:lnTo>
                      <a:pt x="9" y="19"/>
                    </a:lnTo>
                    <a:lnTo>
                      <a:pt x="12" y="15"/>
                    </a:lnTo>
                    <a:lnTo>
                      <a:pt x="25" y="30"/>
                    </a:lnTo>
                    <a:close/>
                    <a:moveTo>
                      <a:pt x="22" y="32"/>
                    </a:moveTo>
                    <a:lnTo>
                      <a:pt x="19" y="35"/>
                    </a:lnTo>
                    <a:lnTo>
                      <a:pt x="5" y="22"/>
                    </a:lnTo>
                    <a:lnTo>
                      <a:pt x="9" y="19"/>
                    </a:lnTo>
                    <a:lnTo>
                      <a:pt x="22" y="32"/>
                    </a:lnTo>
                    <a:close/>
                    <a:moveTo>
                      <a:pt x="3" y="24"/>
                    </a:moveTo>
                    <a:lnTo>
                      <a:pt x="4" y="23"/>
                    </a:lnTo>
                    <a:lnTo>
                      <a:pt x="5" y="22"/>
                    </a:lnTo>
                    <a:lnTo>
                      <a:pt x="12" y="29"/>
                    </a:lnTo>
                    <a:lnTo>
                      <a:pt x="3" y="24"/>
                    </a:lnTo>
                    <a:close/>
                    <a:moveTo>
                      <a:pt x="21" y="33"/>
                    </a:moveTo>
                    <a:lnTo>
                      <a:pt x="17" y="40"/>
                    </a:lnTo>
                    <a:lnTo>
                      <a:pt x="1" y="31"/>
                    </a:lnTo>
                    <a:lnTo>
                      <a:pt x="3" y="24"/>
                    </a:lnTo>
                    <a:lnTo>
                      <a:pt x="21" y="33"/>
                    </a:lnTo>
                    <a:close/>
                    <a:moveTo>
                      <a:pt x="0" y="35"/>
                    </a:moveTo>
                    <a:lnTo>
                      <a:pt x="0" y="33"/>
                    </a:lnTo>
                    <a:lnTo>
                      <a:pt x="1" y="31"/>
                    </a:lnTo>
                    <a:lnTo>
                      <a:pt x="9" y="35"/>
                    </a:lnTo>
                    <a:lnTo>
                      <a:pt x="0" y="35"/>
                    </a:lnTo>
                    <a:close/>
                    <a:moveTo>
                      <a:pt x="19" y="35"/>
                    </a:moveTo>
                    <a:lnTo>
                      <a:pt x="19" y="39"/>
                    </a:lnTo>
                    <a:lnTo>
                      <a:pt x="0" y="39"/>
                    </a:lnTo>
                    <a:lnTo>
                      <a:pt x="0" y="35"/>
                    </a:lnTo>
                    <a:lnTo>
                      <a:pt x="19" y="35"/>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1"/>
                    </a:lnTo>
                    <a:lnTo>
                      <a:pt x="0" y="51"/>
                    </a:lnTo>
                    <a:lnTo>
                      <a:pt x="0" y="49"/>
                    </a:lnTo>
                    <a:lnTo>
                      <a:pt x="19" y="49"/>
                    </a:lnTo>
                    <a:close/>
                    <a:moveTo>
                      <a:pt x="2" y="57"/>
                    </a:moveTo>
                    <a:lnTo>
                      <a:pt x="0" y="55"/>
                    </a:lnTo>
                    <a:lnTo>
                      <a:pt x="0" y="51"/>
                    </a:lnTo>
                    <a:lnTo>
                      <a:pt x="9" y="51"/>
                    </a:lnTo>
                    <a:lnTo>
                      <a:pt x="2" y="57"/>
                    </a:lnTo>
                    <a:close/>
                    <a:moveTo>
                      <a:pt x="15" y="44"/>
                    </a:moveTo>
                    <a:lnTo>
                      <a:pt x="19" y="47"/>
                    </a:lnTo>
                    <a:lnTo>
                      <a:pt x="5" y="61"/>
                    </a:lnTo>
                    <a:lnTo>
                      <a:pt x="2" y="57"/>
                    </a:lnTo>
                    <a:lnTo>
                      <a:pt x="15" y="44"/>
                    </a:lnTo>
                    <a:close/>
                    <a:moveTo>
                      <a:pt x="19" y="47"/>
                    </a:moveTo>
                    <a:lnTo>
                      <a:pt x="22" y="51"/>
                    </a:lnTo>
                    <a:lnTo>
                      <a:pt x="22" y="54"/>
                    </a:lnTo>
                    <a:lnTo>
                      <a:pt x="12" y="54"/>
                    </a:lnTo>
                    <a:lnTo>
                      <a:pt x="19" y="47"/>
                    </a:lnTo>
                    <a:close/>
                    <a:moveTo>
                      <a:pt x="22" y="54"/>
                    </a:moveTo>
                    <a:lnTo>
                      <a:pt x="22" y="57"/>
                    </a:lnTo>
                    <a:lnTo>
                      <a:pt x="3" y="57"/>
                    </a:lnTo>
                    <a:lnTo>
                      <a:pt x="3" y="54"/>
                    </a:lnTo>
                    <a:lnTo>
                      <a:pt x="22" y="54"/>
                    </a:lnTo>
                    <a:close/>
                    <a:moveTo>
                      <a:pt x="5" y="64"/>
                    </a:moveTo>
                    <a:lnTo>
                      <a:pt x="3" y="62"/>
                    </a:lnTo>
                    <a:lnTo>
                      <a:pt x="3" y="57"/>
                    </a:lnTo>
                    <a:lnTo>
                      <a:pt x="12" y="57"/>
                    </a:lnTo>
                    <a:lnTo>
                      <a:pt x="5" y="64"/>
                    </a:lnTo>
                    <a:close/>
                    <a:moveTo>
                      <a:pt x="19" y="51"/>
                    </a:moveTo>
                    <a:lnTo>
                      <a:pt x="22" y="54"/>
                    </a:lnTo>
                    <a:lnTo>
                      <a:pt x="9" y="67"/>
                    </a:lnTo>
                    <a:lnTo>
                      <a:pt x="5" y="64"/>
                    </a:lnTo>
                    <a:lnTo>
                      <a:pt x="19" y="51"/>
                    </a:lnTo>
                    <a:close/>
                    <a:moveTo>
                      <a:pt x="11" y="70"/>
                    </a:moveTo>
                    <a:lnTo>
                      <a:pt x="10" y="68"/>
                    </a:lnTo>
                    <a:lnTo>
                      <a:pt x="9" y="67"/>
                    </a:lnTo>
                    <a:lnTo>
                      <a:pt x="15" y="61"/>
                    </a:lnTo>
                    <a:lnTo>
                      <a:pt x="11" y="70"/>
                    </a:lnTo>
                    <a:close/>
                    <a:moveTo>
                      <a:pt x="20" y="52"/>
                    </a:moveTo>
                    <a:lnTo>
                      <a:pt x="26" y="55"/>
                    </a:lnTo>
                    <a:lnTo>
                      <a:pt x="17" y="73"/>
                    </a:lnTo>
                    <a:lnTo>
                      <a:pt x="11" y="70"/>
                    </a:lnTo>
                    <a:lnTo>
                      <a:pt x="20" y="52"/>
                    </a:lnTo>
                    <a:close/>
                    <a:moveTo>
                      <a:pt x="22" y="74"/>
                    </a:moveTo>
                    <a:lnTo>
                      <a:pt x="20" y="74"/>
                    </a:lnTo>
                    <a:lnTo>
                      <a:pt x="17" y="73"/>
                    </a:lnTo>
                    <a:lnTo>
                      <a:pt x="22" y="64"/>
                    </a:lnTo>
                    <a:lnTo>
                      <a:pt x="22" y="74"/>
                    </a:lnTo>
                    <a:close/>
                    <a:moveTo>
                      <a:pt x="22" y="54"/>
                    </a:moveTo>
                    <a:lnTo>
                      <a:pt x="25" y="54"/>
                    </a:lnTo>
                    <a:lnTo>
                      <a:pt x="25" y="74"/>
                    </a:lnTo>
                    <a:lnTo>
                      <a:pt x="22" y="74"/>
                    </a:lnTo>
                    <a:lnTo>
                      <a:pt x="22" y="54"/>
                    </a:lnTo>
                    <a:close/>
                    <a:moveTo>
                      <a:pt x="25" y="54"/>
                    </a:moveTo>
                    <a:lnTo>
                      <a:pt x="29" y="54"/>
                    </a:lnTo>
                    <a:lnTo>
                      <a:pt x="32" y="57"/>
                    </a:lnTo>
                    <a:lnTo>
                      <a:pt x="25" y="64"/>
                    </a:lnTo>
                    <a:lnTo>
                      <a:pt x="25" y="54"/>
                    </a:lnTo>
                    <a:close/>
                    <a:moveTo>
                      <a:pt x="32" y="57"/>
                    </a:moveTo>
                    <a:lnTo>
                      <a:pt x="35" y="61"/>
                    </a:lnTo>
                    <a:lnTo>
                      <a:pt x="21" y="74"/>
                    </a:lnTo>
                    <a:lnTo>
                      <a:pt x="19" y="71"/>
                    </a:lnTo>
                    <a:lnTo>
                      <a:pt x="32" y="57"/>
                    </a:lnTo>
                    <a:close/>
                    <a:moveTo>
                      <a:pt x="29" y="76"/>
                    </a:moveTo>
                    <a:lnTo>
                      <a:pt x="24" y="76"/>
                    </a:lnTo>
                    <a:lnTo>
                      <a:pt x="21" y="74"/>
                    </a:lnTo>
                    <a:lnTo>
                      <a:pt x="29" y="67"/>
                    </a:lnTo>
                    <a:lnTo>
                      <a:pt x="29" y="76"/>
                    </a:lnTo>
                    <a:close/>
                    <a:moveTo>
                      <a:pt x="29" y="57"/>
                    </a:moveTo>
                    <a:lnTo>
                      <a:pt x="34" y="57"/>
                    </a:lnTo>
                    <a:lnTo>
                      <a:pt x="34" y="76"/>
                    </a:lnTo>
                    <a:lnTo>
                      <a:pt x="29" y="76"/>
                    </a:lnTo>
                    <a:lnTo>
                      <a:pt x="29" y="57"/>
                    </a:lnTo>
                    <a:close/>
                    <a:moveTo>
                      <a:pt x="34" y="57"/>
                    </a:moveTo>
                    <a:lnTo>
                      <a:pt x="37" y="57"/>
                    </a:lnTo>
                    <a:lnTo>
                      <a:pt x="37" y="76"/>
                    </a:lnTo>
                    <a:lnTo>
                      <a:pt x="34" y="76"/>
                    </a:lnTo>
                    <a:lnTo>
                      <a:pt x="34" y="57"/>
                    </a:lnTo>
                    <a:close/>
                    <a:moveTo>
                      <a:pt x="42" y="76"/>
                    </a:moveTo>
                    <a:lnTo>
                      <a:pt x="40" y="76"/>
                    </a:lnTo>
                    <a:lnTo>
                      <a:pt x="37" y="76"/>
                    </a:lnTo>
                    <a:lnTo>
                      <a:pt x="37" y="67"/>
                    </a:lnTo>
                    <a:lnTo>
                      <a:pt x="42" y="76"/>
                    </a:lnTo>
                    <a:close/>
                    <a:moveTo>
                      <a:pt x="33" y="58"/>
                    </a:moveTo>
                    <a:lnTo>
                      <a:pt x="40" y="55"/>
                    </a:lnTo>
                    <a:lnTo>
                      <a:pt x="48" y="73"/>
                    </a:lnTo>
                    <a:lnTo>
                      <a:pt x="42" y="76"/>
                    </a:lnTo>
                    <a:lnTo>
                      <a:pt x="33" y="58"/>
                    </a:lnTo>
                    <a:close/>
                    <a:moveTo>
                      <a:pt x="40" y="55"/>
                    </a:moveTo>
                    <a:lnTo>
                      <a:pt x="42" y="54"/>
                    </a:lnTo>
                    <a:lnTo>
                      <a:pt x="44" y="54"/>
                    </a:lnTo>
                    <a:lnTo>
                      <a:pt x="44" y="64"/>
                    </a:lnTo>
                    <a:lnTo>
                      <a:pt x="40" y="55"/>
                    </a:lnTo>
                    <a:close/>
                    <a:moveTo>
                      <a:pt x="44" y="54"/>
                    </a:moveTo>
                    <a:lnTo>
                      <a:pt x="51" y="54"/>
                    </a:lnTo>
                    <a:lnTo>
                      <a:pt x="51" y="74"/>
                    </a:lnTo>
                    <a:lnTo>
                      <a:pt x="44" y="74"/>
                    </a:lnTo>
                    <a:lnTo>
                      <a:pt x="44" y="54"/>
                    </a:lnTo>
                    <a:close/>
                    <a:moveTo>
                      <a:pt x="57" y="71"/>
                    </a:moveTo>
                    <a:lnTo>
                      <a:pt x="54" y="74"/>
                    </a:lnTo>
                    <a:lnTo>
                      <a:pt x="51" y="74"/>
                    </a:lnTo>
                    <a:lnTo>
                      <a:pt x="51" y="64"/>
                    </a:lnTo>
                    <a:lnTo>
                      <a:pt x="57" y="71"/>
                    </a:lnTo>
                    <a:close/>
                    <a:moveTo>
                      <a:pt x="44" y="57"/>
                    </a:moveTo>
                    <a:lnTo>
                      <a:pt x="47" y="54"/>
                    </a:lnTo>
                    <a:lnTo>
                      <a:pt x="60" y="67"/>
                    </a:lnTo>
                    <a:lnTo>
                      <a:pt x="57" y="71"/>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3" name="Freeform 790">
                <a:extLst>
                  <a:ext uri="{FF2B5EF4-FFF2-40B4-BE49-F238E27FC236}">
                    <a16:creationId xmlns:a16="http://schemas.microsoft.com/office/drawing/2014/main" id="{42E6777A-0122-4075-99DE-F79CDE817D05}"/>
                  </a:ext>
                </a:extLst>
              </p:cNvPr>
              <p:cNvSpPr>
                <a:spLocks/>
              </p:cNvSpPr>
              <p:nvPr/>
            </p:nvSpPr>
            <p:spPr bwMode="auto">
              <a:xfrm>
                <a:off x="2971" y="228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1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0 h 57"/>
                  <a:gd name="T42" fmla="*/ 1 w 67"/>
                  <a:gd name="T43" fmla="*/ 0 h 57"/>
                  <a:gd name="T44" fmla="*/ 1 w 67"/>
                  <a:gd name="T45" fmla="*/ 1 h 57"/>
                  <a:gd name="T46" fmla="*/ 1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1 w 67"/>
                  <a:gd name="T65" fmla="*/ 3 h 57"/>
                  <a:gd name="T66" fmla="*/ 1 w 67"/>
                  <a:gd name="T67" fmla="*/ 3 h 57"/>
                  <a:gd name="T68" fmla="*/ 1 w 67"/>
                  <a:gd name="T69" fmla="*/ 3 h 57"/>
                  <a:gd name="T70" fmla="*/ 1 w 67"/>
                  <a:gd name="T71" fmla="*/ 3 h 57"/>
                  <a:gd name="T72" fmla="*/ 2 w 67"/>
                  <a:gd name="T73" fmla="*/ 3 h 57"/>
                  <a:gd name="T74" fmla="*/ 2 w 67"/>
                  <a:gd name="T75" fmla="*/ 3 h 57"/>
                  <a:gd name="T76" fmla="*/ 2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5" y="50"/>
                    </a:moveTo>
                    <a:lnTo>
                      <a:pt x="51" y="47"/>
                    </a:lnTo>
                    <a:lnTo>
                      <a:pt x="54" y="44"/>
                    </a:lnTo>
                    <a:lnTo>
                      <a:pt x="57" y="42"/>
                    </a:lnTo>
                    <a:lnTo>
                      <a:pt x="60" y="38"/>
                    </a:lnTo>
                    <a:lnTo>
                      <a:pt x="64" y="32"/>
                    </a:lnTo>
                    <a:lnTo>
                      <a:pt x="64" y="28"/>
                    </a:lnTo>
                    <a:lnTo>
                      <a:pt x="67" y="22"/>
                    </a:lnTo>
                    <a:lnTo>
                      <a:pt x="67" y="18"/>
                    </a:lnTo>
                    <a:lnTo>
                      <a:pt x="64" y="16"/>
                    </a:lnTo>
                    <a:lnTo>
                      <a:pt x="64" y="13"/>
                    </a:lnTo>
                    <a:lnTo>
                      <a:pt x="60" y="6"/>
                    </a:lnTo>
                    <a:lnTo>
                      <a:pt x="57" y="6"/>
                    </a:lnTo>
                    <a:lnTo>
                      <a:pt x="54" y="3"/>
                    </a:lnTo>
                    <a:lnTo>
                      <a:pt x="48" y="0"/>
                    </a:lnTo>
                    <a:lnTo>
                      <a:pt x="45" y="0"/>
                    </a:lnTo>
                    <a:lnTo>
                      <a:pt x="38" y="0"/>
                    </a:lnTo>
                    <a:lnTo>
                      <a:pt x="35" y="0"/>
                    </a:lnTo>
                    <a:lnTo>
                      <a:pt x="28" y="0"/>
                    </a:lnTo>
                    <a:lnTo>
                      <a:pt x="26" y="3"/>
                    </a:lnTo>
                    <a:lnTo>
                      <a:pt x="19" y="6"/>
                    </a:lnTo>
                    <a:lnTo>
                      <a:pt x="16" y="10"/>
                    </a:lnTo>
                    <a:lnTo>
                      <a:pt x="10" y="13"/>
                    </a:lnTo>
                    <a:lnTo>
                      <a:pt x="6" y="16"/>
                    </a:lnTo>
                    <a:lnTo>
                      <a:pt x="3" y="22"/>
                    </a:lnTo>
                    <a:lnTo>
                      <a:pt x="0" y="25"/>
                    </a:lnTo>
                    <a:lnTo>
                      <a:pt x="0" y="28"/>
                    </a:lnTo>
                    <a:lnTo>
                      <a:pt x="0" y="35"/>
                    </a:lnTo>
                    <a:lnTo>
                      <a:pt x="0" y="38"/>
                    </a:lnTo>
                    <a:lnTo>
                      <a:pt x="0" y="42"/>
                    </a:lnTo>
                    <a:lnTo>
                      <a:pt x="3" y="47"/>
                    </a:lnTo>
                    <a:lnTo>
                      <a:pt x="3" y="50"/>
                    </a:lnTo>
                    <a:lnTo>
                      <a:pt x="6" y="54"/>
                    </a:lnTo>
                    <a:lnTo>
                      <a:pt x="13" y="54"/>
                    </a:lnTo>
                    <a:lnTo>
                      <a:pt x="16" y="57"/>
                    </a:lnTo>
                    <a:lnTo>
                      <a:pt x="19" y="57"/>
                    </a:lnTo>
                    <a:lnTo>
                      <a:pt x="26" y="57"/>
                    </a:lnTo>
                    <a:lnTo>
                      <a:pt x="28" y="57"/>
                    </a:lnTo>
                    <a:lnTo>
                      <a:pt x="35" y="57"/>
                    </a:lnTo>
                    <a:lnTo>
                      <a:pt x="42" y="54"/>
                    </a:lnTo>
                    <a:lnTo>
                      <a:pt x="45"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4" name="Freeform 791">
                <a:extLst>
                  <a:ext uri="{FF2B5EF4-FFF2-40B4-BE49-F238E27FC236}">
                    <a16:creationId xmlns:a16="http://schemas.microsoft.com/office/drawing/2014/main" id="{0B8F8196-2B78-493B-A0F8-6BF9EA5C6707}"/>
                  </a:ext>
                </a:extLst>
              </p:cNvPr>
              <p:cNvSpPr>
                <a:spLocks noEditPoints="1"/>
              </p:cNvSpPr>
              <p:nvPr/>
            </p:nvSpPr>
            <p:spPr bwMode="auto">
              <a:xfrm>
                <a:off x="2969" y="2283"/>
                <a:ext cx="21" cy="19"/>
              </a:xfrm>
              <a:custGeom>
                <a:avLst/>
                <a:gdLst>
                  <a:gd name="T0" fmla="*/ 4 w 86"/>
                  <a:gd name="T1" fmla="*/ 4 h 77"/>
                  <a:gd name="T2" fmla="*/ 3 w 86"/>
                  <a:gd name="T3" fmla="*/ 3 h 77"/>
                  <a:gd name="T4" fmla="*/ 3 w 86"/>
                  <a:gd name="T5" fmla="*/ 3 h 77"/>
                  <a:gd name="T6" fmla="*/ 4 w 86"/>
                  <a:gd name="T7" fmla="*/ 4 h 77"/>
                  <a:gd name="T8" fmla="*/ 3 w 86"/>
                  <a:gd name="T9" fmla="*/ 3 h 77"/>
                  <a:gd name="T10" fmla="*/ 5 w 86"/>
                  <a:gd name="T11" fmla="*/ 3 h 77"/>
                  <a:gd name="T12" fmla="*/ 4 w 86"/>
                  <a:gd name="T13" fmla="*/ 2 h 77"/>
                  <a:gd name="T14" fmla="*/ 5 w 86"/>
                  <a:gd name="T15" fmla="*/ 3 h 77"/>
                  <a:gd name="T16" fmla="*/ 5 w 86"/>
                  <a:gd name="T17" fmla="*/ 2 h 77"/>
                  <a:gd name="T18" fmla="*/ 4 w 86"/>
                  <a:gd name="T19" fmla="*/ 2 h 77"/>
                  <a:gd name="T20" fmla="*/ 5 w 86"/>
                  <a:gd name="T21" fmla="*/ 2 h 77"/>
                  <a:gd name="T22" fmla="*/ 4 w 86"/>
                  <a:gd name="T23" fmla="*/ 2 h 77"/>
                  <a:gd name="T24" fmla="*/ 5 w 86"/>
                  <a:gd name="T25" fmla="*/ 2 h 77"/>
                  <a:gd name="T26" fmla="*/ 5 w 86"/>
                  <a:gd name="T27" fmla="*/ 1 h 77"/>
                  <a:gd name="T28" fmla="*/ 4 w 86"/>
                  <a:gd name="T29" fmla="*/ 2 h 77"/>
                  <a:gd name="T30" fmla="*/ 5 w 86"/>
                  <a:gd name="T31" fmla="*/ 1 h 77"/>
                  <a:gd name="T32" fmla="*/ 4 w 86"/>
                  <a:gd name="T33" fmla="*/ 1 h 77"/>
                  <a:gd name="T34" fmla="*/ 5 w 86"/>
                  <a:gd name="T35" fmla="*/ 1 h 77"/>
                  <a:gd name="T36" fmla="*/ 4 w 86"/>
                  <a:gd name="T37" fmla="*/ 0 h 77"/>
                  <a:gd name="T38" fmla="*/ 4 w 86"/>
                  <a:gd name="T39" fmla="*/ 1 h 77"/>
                  <a:gd name="T40" fmla="*/ 4 w 86"/>
                  <a:gd name="T41" fmla="*/ 0 h 77"/>
                  <a:gd name="T42" fmla="*/ 3 w 86"/>
                  <a:gd name="T43" fmla="*/ 1 h 77"/>
                  <a:gd name="T44" fmla="*/ 4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1 h 77"/>
                  <a:gd name="T62" fmla="*/ 2 w 86"/>
                  <a:gd name="T63" fmla="*/ 2 h 77"/>
                  <a:gd name="T64" fmla="*/ 1 w 86"/>
                  <a:gd name="T65" fmla="*/ 1 h 77"/>
                  <a:gd name="T66" fmla="*/ 1 w 86"/>
                  <a:gd name="T67" fmla="*/ 1 h 77"/>
                  <a:gd name="T68" fmla="*/ 1 w 86"/>
                  <a:gd name="T69" fmla="*/ 2 h 77"/>
                  <a:gd name="T70" fmla="*/ 1 w 86"/>
                  <a:gd name="T71" fmla="*/ 2 h 77"/>
                  <a:gd name="T72" fmla="*/ 1 w 86"/>
                  <a:gd name="T73" fmla="*/ 2 h 77"/>
                  <a:gd name="T74" fmla="*/ 0 w 86"/>
                  <a:gd name="T75" fmla="*/ 2 h 77"/>
                  <a:gd name="T76" fmla="*/ 0 w 86"/>
                  <a:gd name="T77" fmla="*/ 2 h 77"/>
                  <a:gd name="T78" fmla="*/ 1 w 86"/>
                  <a:gd name="T79" fmla="*/ 2 h 77"/>
                  <a:gd name="T80" fmla="*/ 1 w 86"/>
                  <a:gd name="T81" fmla="*/ 3 h 77"/>
                  <a:gd name="T82" fmla="*/ 1 w 86"/>
                  <a:gd name="T83" fmla="*/ 3 h 77"/>
                  <a:gd name="T84" fmla="*/ 0 w 86"/>
                  <a:gd name="T85" fmla="*/ 3 h 77"/>
                  <a:gd name="T86" fmla="*/ 0 w 86"/>
                  <a:gd name="T87" fmla="*/ 3 h 77"/>
                  <a:gd name="T88" fmla="*/ 1 w 86"/>
                  <a:gd name="T89" fmla="*/ 3 h 77"/>
                  <a:gd name="T90" fmla="*/ 0 w 86"/>
                  <a:gd name="T91" fmla="*/ 4 h 77"/>
                  <a:gd name="T92" fmla="*/ 1 w 86"/>
                  <a:gd name="T93" fmla="*/ 3 h 77"/>
                  <a:gd name="T94" fmla="*/ 0 w 86"/>
                  <a:gd name="T95" fmla="*/ 4 h 77"/>
                  <a:gd name="T96" fmla="*/ 1 w 86"/>
                  <a:gd name="T97" fmla="*/ 4 h 77"/>
                  <a:gd name="T98" fmla="*/ 1 w 86"/>
                  <a:gd name="T99" fmla="*/ 3 h 77"/>
                  <a:gd name="T100" fmla="*/ 1 w 86"/>
                  <a:gd name="T101" fmla="*/ 5 h 77"/>
                  <a:gd name="T102" fmla="*/ 2 w 86"/>
                  <a:gd name="T103" fmla="*/ 3 h 77"/>
                  <a:gd name="T104" fmla="*/ 2 w 86"/>
                  <a:gd name="T105" fmla="*/ 5 h 77"/>
                  <a:gd name="T106" fmla="*/ 2 w 86"/>
                  <a:gd name="T107" fmla="*/ 5 h 77"/>
                  <a:gd name="T108" fmla="*/ 2 w 86"/>
                  <a:gd name="T109" fmla="*/ 3 h 77"/>
                  <a:gd name="T110" fmla="*/ 2 w 86"/>
                  <a:gd name="T111" fmla="*/ 3 h 77"/>
                  <a:gd name="T112" fmla="*/ 3 w 86"/>
                  <a:gd name="T113" fmla="*/ 4 h 77"/>
                  <a:gd name="T114" fmla="*/ 4 w 86"/>
                  <a:gd name="T115" fmla="*/ 4 h 7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7"/>
                  <a:gd name="T176" fmla="*/ 86 w 86"/>
                  <a:gd name="T177" fmla="*/ 77 h 7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7">
                    <a:moveTo>
                      <a:pt x="49" y="52"/>
                    </a:moveTo>
                    <a:lnTo>
                      <a:pt x="56" y="49"/>
                    </a:lnTo>
                    <a:lnTo>
                      <a:pt x="64" y="66"/>
                    </a:lnTo>
                    <a:lnTo>
                      <a:pt x="58" y="69"/>
                    </a:lnTo>
                    <a:lnTo>
                      <a:pt x="49" y="52"/>
                    </a:lnTo>
                    <a:close/>
                    <a:moveTo>
                      <a:pt x="67" y="64"/>
                    </a:moveTo>
                    <a:lnTo>
                      <a:pt x="66" y="65"/>
                    </a:lnTo>
                    <a:lnTo>
                      <a:pt x="64" y="66"/>
                    </a:lnTo>
                    <a:lnTo>
                      <a:pt x="60" y="57"/>
                    </a:lnTo>
                    <a:lnTo>
                      <a:pt x="67" y="64"/>
                    </a:lnTo>
                    <a:close/>
                    <a:moveTo>
                      <a:pt x="53" y="51"/>
                    </a:moveTo>
                    <a:lnTo>
                      <a:pt x="56" y="47"/>
                    </a:lnTo>
                    <a:lnTo>
                      <a:pt x="70" y="62"/>
                    </a:lnTo>
                    <a:lnTo>
                      <a:pt x="67" y="64"/>
                    </a:lnTo>
                    <a:lnTo>
                      <a:pt x="53" y="51"/>
                    </a:lnTo>
                    <a:close/>
                    <a:moveTo>
                      <a:pt x="56" y="47"/>
                    </a:moveTo>
                    <a:lnTo>
                      <a:pt x="66" y="38"/>
                    </a:lnTo>
                    <a:lnTo>
                      <a:pt x="56" y="47"/>
                    </a:lnTo>
                    <a:lnTo>
                      <a:pt x="63" y="54"/>
                    </a:lnTo>
                    <a:lnTo>
                      <a:pt x="56" y="47"/>
                    </a:lnTo>
                    <a:close/>
                    <a:moveTo>
                      <a:pt x="56" y="47"/>
                    </a:moveTo>
                    <a:lnTo>
                      <a:pt x="59" y="44"/>
                    </a:lnTo>
                    <a:lnTo>
                      <a:pt x="73" y="58"/>
                    </a:lnTo>
                    <a:lnTo>
                      <a:pt x="70" y="62"/>
                    </a:lnTo>
                    <a:lnTo>
                      <a:pt x="56" y="47"/>
                    </a:lnTo>
                    <a:close/>
                    <a:moveTo>
                      <a:pt x="59" y="44"/>
                    </a:moveTo>
                    <a:lnTo>
                      <a:pt x="51" y="54"/>
                    </a:lnTo>
                    <a:lnTo>
                      <a:pt x="59" y="44"/>
                    </a:lnTo>
                    <a:lnTo>
                      <a:pt x="66" y="52"/>
                    </a:lnTo>
                    <a:lnTo>
                      <a:pt x="59" y="44"/>
                    </a:lnTo>
                    <a:close/>
                    <a:moveTo>
                      <a:pt x="59" y="44"/>
                    </a:moveTo>
                    <a:lnTo>
                      <a:pt x="63" y="42"/>
                    </a:lnTo>
                    <a:lnTo>
                      <a:pt x="76" y="55"/>
                    </a:lnTo>
                    <a:lnTo>
                      <a:pt x="73" y="58"/>
                    </a:lnTo>
                    <a:lnTo>
                      <a:pt x="59" y="44"/>
                    </a:lnTo>
                    <a:close/>
                    <a:moveTo>
                      <a:pt x="78" y="53"/>
                    </a:moveTo>
                    <a:lnTo>
                      <a:pt x="77" y="54"/>
                    </a:lnTo>
                    <a:lnTo>
                      <a:pt x="76" y="55"/>
                    </a:lnTo>
                    <a:lnTo>
                      <a:pt x="69" y="48"/>
                    </a:lnTo>
                    <a:lnTo>
                      <a:pt x="78" y="53"/>
                    </a:lnTo>
                    <a:close/>
                    <a:moveTo>
                      <a:pt x="60" y="44"/>
                    </a:moveTo>
                    <a:lnTo>
                      <a:pt x="64" y="37"/>
                    </a:lnTo>
                    <a:lnTo>
                      <a:pt x="81" y="46"/>
                    </a:lnTo>
                    <a:lnTo>
                      <a:pt x="78" y="53"/>
                    </a:lnTo>
                    <a:lnTo>
                      <a:pt x="60" y="44"/>
                    </a:lnTo>
                    <a:close/>
                    <a:moveTo>
                      <a:pt x="82" y="42"/>
                    </a:moveTo>
                    <a:lnTo>
                      <a:pt x="82" y="44"/>
                    </a:lnTo>
                    <a:lnTo>
                      <a:pt x="81" y="46"/>
                    </a:lnTo>
                    <a:lnTo>
                      <a:pt x="73" y="42"/>
                    </a:lnTo>
                    <a:lnTo>
                      <a:pt x="82" y="42"/>
                    </a:lnTo>
                    <a:close/>
                    <a:moveTo>
                      <a:pt x="63" y="42"/>
                    </a:moveTo>
                    <a:lnTo>
                      <a:pt x="63" y="38"/>
                    </a:lnTo>
                    <a:lnTo>
                      <a:pt x="82" y="38"/>
                    </a:lnTo>
                    <a:lnTo>
                      <a:pt x="82" y="42"/>
                    </a:lnTo>
                    <a:lnTo>
                      <a:pt x="63" y="42"/>
                    </a:lnTo>
                    <a:close/>
                    <a:moveTo>
                      <a:pt x="63" y="38"/>
                    </a:moveTo>
                    <a:lnTo>
                      <a:pt x="63" y="36"/>
                    </a:lnTo>
                    <a:lnTo>
                      <a:pt x="64" y="34"/>
                    </a:lnTo>
                    <a:lnTo>
                      <a:pt x="73" y="38"/>
                    </a:lnTo>
                    <a:lnTo>
                      <a:pt x="63" y="38"/>
                    </a:lnTo>
                    <a:close/>
                    <a:moveTo>
                      <a:pt x="64" y="34"/>
                    </a:moveTo>
                    <a:lnTo>
                      <a:pt x="67" y="27"/>
                    </a:lnTo>
                    <a:lnTo>
                      <a:pt x="85" y="36"/>
                    </a:lnTo>
                    <a:lnTo>
                      <a:pt x="81" y="43"/>
                    </a:lnTo>
                    <a:lnTo>
                      <a:pt x="64" y="34"/>
                    </a:lnTo>
                    <a:close/>
                    <a:moveTo>
                      <a:pt x="86" y="32"/>
                    </a:moveTo>
                    <a:lnTo>
                      <a:pt x="86" y="34"/>
                    </a:lnTo>
                    <a:lnTo>
                      <a:pt x="85" y="36"/>
                    </a:lnTo>
                    <a:lnTo>
                      <a:pt x="76" y="32"/>
                    </a:lnTo>
                    <a:lnTo>
                      <a:pt x="86" y="32"/>
                    </a:lnTo>
                    <a:close/>
                    <a:moveTo>
                      <a:pt x="66" y="32"/>
                    </a:moveTo>
                    <a:lnTo>
                      <a:pt x="66" y="28"/>
                    </a:lnTo>
                    <a:lnTo>
                      <a:pt x="86" y="28"/>
                    </a:lnTo>
                    <a:lnTo>
                      <a:pt x="86" y="32"/>
                    </a:lnTo>
                    <a:lnTo>
                      <a:pt x="66" y="32"/>
                    </a:lnTo>
                    <a:close/>
                    <a:moveTo>
                      <a:pt x="82" y="22"/>
                    </a:moveTo>
                    <a:lnTo>
                      <a:pt x="86" y="25"/>
                    </a:lnTo>
                    <a:lnTo>
                      <a:pt x="86" y="28"/>
                    </a:lnTo>
                    <a:lnTo>
                      <a:pt x="76" y="28"/>
                    </a:lnTo>
                    <a:lnTo>
                      <a:pt x="82" y="22"/>
                    </a:lnTo>
                    <a:close/>
                    <a:moveTo>
                      <a:pt x="69" y="35"/>
                    </a:moveTo>
                    <a:lnTo>
                      <a:pt x="66" y="33"/>
                    </a:lnTo>
                    <a:lnTo>
                      <a:pt x="79" y="19"/>
                    </a:lnTo>
                    <a:lnTo>
                      <a:pt x="82" y="22"/>
                    </a:lnTo>
                    <a:lnTo>
                      <a:pt x="69" y="35"/>
                    </a:lnTo>
                    <a:close/>
                    <a:moveTo>
                      <a:pt x="66" y="33"/>
                    </a:moveTo>
                    <a:lnTo>
                      <a:pt x="63" y="30"/>
                    </a:lnTo>
                    <a:lnTo>
                      <a:pt x="63" y="26"/>
                    </a:lnTo>
                    <a:lnTo>
                      <a:pt x="73" y="26"/>
                    </a:lnTo>
                    <a:lnTo>
                      <a:pt x="66" y="33"/>
                    </a:lnTo>
                    <a:close/>
                    <a:moveTo>
                      <a:pt x="63" y="26"/>
                    </a:moveTo>
                    <a:lnTo>
                      <a:pt x="63" y="23"/>
                    </a:lnTo>
                    <a:lnTo>
                      <a:pt x="82" y="23"/>
                    </a:lnTo>
                    <a:lnTo>
                      <a:pt x="82" y="26"/>
                    </a:lnTo>
                    <a:lnTo>
                      <a:pt x="63" y="26"/>
                    </a:lnTo>
                    <a:close/>
                    <a:moveTo>
                      <a:pt x="81" y="19"/>
                    </a:moveTo>
                    <a:lnTo>
                      <a:pt x="82" y="21"/>
                    </a:lnTo>
                    <a:lnTo>
                      <a:pt x="82" y="23"/>
                    </a:lnTo>
                    <a:lnTo>
                      <a:pt x="73" y="23"/>
                    </a:lnTo>
                    <a:lnTo>
                      <a:pt x="81" y="19"/>
                    </a:lnTo>
                    <a:close/>
                    <a:moveTo>
                      <a:pt x="64" y="26"/>
                    </a:moveTo>
                    <a:lnTo>
                      <a:pt x="60" y="21"/>
                    </a:lnTo>
                    <a:lnTo>
                      <a:pt x="78" y="12"/>
                    </a:lnTo>
                    <a:lnTo>
                      <a:pt x="81" y="19"/>
                    </a:lnTo>
                    <a:lnTo>
                      <a:pt x="64" y="26"/>
                    </a:lnTo>
                    <a:close/>
                    <a:moveTo>
                      <a:pt x="69" y="6"/>
                    </a:moveTo>
                    <a:lnTo>
                      <a:pt x="76" y="6"/>
                    </a:lnTo>
                    <a:lnTo>
                      <a:pt x="78" y="12"/>
                    </a:lnTo>
                    <a:lnTo>
                      <a:pt x="69" y="16"/>
                    </a:lnTo>
                    <a:lnTo>
                      <a:pt x="69" y="6"/>
                    </a:lnTo>
                    <a:close/>
                    <a:moveTo>
                      <a:pt x="69" y="26"/>
                    </a:moveTo>
                    <a:lnTo>
                      <a:pt x="66" y="26"/>
                    </a:lnTo>
                    <a:lnTo>
                      <a:pt x="66" y="6"/>
                    </a:lnTo>
                    <a:lnTo>
                      <a:pt x="69" y="6"/>
                    </a:lnTo>
                    <a:lnTo>
                      <a:pt x="69" y="26"/>
                    </a:lnTo>
                    <a:close/>
                    <a:moveTo>
                      <a:pt x="66" y="26"/>
                    </a:moveTo>
                    <a:lnTo>
                      <a:pt x="63" y="26"/>
                    </a:lnTo>
                    <a:lnTo>
                      <a:pt x="59" y="23"/>
                    </a:lnTo>
                    <a:lnTo>
                      <a:pt x="66" y="16"/>
                    </a:lnTo>
                    <a:lnTo>
                      <a:pt x="66" y="26"/>
                    </a:lnTo>
                    <a:close/>
                    <a:moveTo>
                      <a:pt x="59" y="23"/>
                    </a:moveTo>
                    <a:lnTo>
                      <a:pt x="56" y="20"/>
                    </a:lnTo>
                    <a:lnTo>
                      <a:pt x="70" y="6"/>
                    </a:lnTo>
                    <a:lnTo>
                      <a:pt x="73" y="10"/>
                    </a:lnTo>
                    <a:lnTo>
                      <a:pt x="59" y="23"/>
                    </a:lnTo>
                    <a:close/>
                    <a:moveTo>
                      <a:pt x="67" y="4"/>
                    </a:moveTo>
                    <a:lnTo>
                      <a:pt x="68" y="5"/>
                    </a:lnTo>
                    <a:lnTo>
                      <a:pt x="70" y="6"/>
                    </a:lnTo>
                    <a:lnTo>
                      <a:pt x="63" y="13"/>
                    </a:lnTo>
                    <a:lnTo>
                      <a:pt x="67" y="4"/>
                    </a:lnTo>
                    <a:close/>
                    <a:moveTo>
                      <a:pt x="59" y="22"/>
                    </a:moveTo>
                    <a:lnTo>
                      <a:pt x="53" y="19"/>
                    </a:lnTo>
                    <a:lnTo>
                      <a:pt x="62" y="1"/>
                    </a:lnTo>
                    <a:lnTo>
                      <a:pt x="67" y="4"/>
                    </a:lnTo>
                    <a:lnTo>
                      <a:pt x="59" y="22"/>
                    </a:lnTo>
                    <a:close/>
                    <a:moveTo>
                      <a:pt x="57" y="0"/>
                    </a:moveTo>
                    <a:lnTo>
                      <a:pt x="59" y="0"/>
                    </a:lnTo>
                    <a:lnTo>
                      <a:pt x="62" y="1"/>
                    </a:lnTo>
                    <a:lnTo>
                      <a:pt x="57" y="10"/>
                    </a:lnTo>
                    <a:lnTo>
                      <a:pt x="57" y="0"/>
                    </a:lnTo>
                    <a:close/>
                    <a:moveTo>
                      <a:pt x="57" y="20"/>
                    </a:moveTo>
                    <a:lnTo>
                      <a:pt x="54" y="20"/>
                    </a:lnTo>
                    <a:lnTo>
                      <a:pt x="54" y="0"/>
                    </a:lnTo>
                    <a:lnTo>
                      <a:pt x="57" y="0"/>
                    </a:lnTo>
                    <a:lnTo>
                      <a:pt x="57" y="20"/>
                    </a:lnTo>
                    <a:close/>
                    <a:moveTo>
                      <a:pt x="54" y="20"/>
                    </a:moveTo>
                    <a:lnTo>
                      <a:pt x="47" y="20"/>
                    </a:lnTo>
                    <a:lnTo>
                      <a:pt x="47" y="0"/>
                    </a:lnTo>
                    <a:lnTo>
                      <a:pt x="54" y="0"/>
                    </a:lnTo>
                    <a:lnTo>
                      <a:pt x="54" y="20"/>
                    </a:lnTo>
                    <a:close/>
                    <a:moveTo>
                      <a:pt x="47" y="20"/>
                    </a:moveTo>
                    <a:lnTo>
                      <a:pt x="44" y="20"/>
                    </a:lnTo>
                    <a:lnTo>
                      <a:pt x="44" y="0"/>
                    </a:lnTo>
                    <a:lnTo>
                      <a:pt x="47" y="0"/>
                    </a:lnTo>
                    <a:lnTo>
                      <a:pt x="47" y="20"/>
                    </a:lnTo>
                    <a:close/>
                    <a:moveTo>
                      <a:pt x="44" y="20"/>
                    </a:moveTo>
                    <a:lnTo>
                      <a:pt x="37" y="20"/>
                    </a:lnTo>
                    <a:lnTo>
                      <a:pt x="37" y="0"/>
                    </a:lnTo>
                    <a:lnTo>
                      <a:pt x="44" y="0"/>
                    </a:lnTo>
                    <a:lnTo>
                      <a:pt x="44" y="20"/>
                    </a:lnTo>
                    <a:close/>
                    <a:moveTo>
                      <a:pt x="31" y="3"/>
                    </a:moveTo>
                    <a:lnTo>
                      <a:pt x="34" y="0"/>
                    </a:lnTo>
                    <a:lnTo>
                      <a:pt x="37" y="0"/>
                    </a:lnTo>
                    <a:lnTo>
                      <a:pt x="37" y="10"/>
                    </a:lnTo>
                    <a:lnTo>
                      <a:pt x="31" y="3"/>
                    </a:lnTo>
                    <a:close/>
                    <a:moveTo>
                      <a:pt x="44" y="16"/>
                    </a:moveTo>
                    <a:lnTo>
                      <a:pt x="42" y="20"/>
                    </a:lnTo>
                    <a:lnTo>
                      <a:pt x="27" y="6"/>
                    </a:lnTo>
                    <a:lnTo>
                      <a:pt x="31" y="3"/>
                    </a:lnTo>
                    <a:lnTo>
                      <a:pt x="44" y="16"/>
                    </a:lnTo>
                    <a:close/>
                    <a:moveTo>
                      <a:pt x="42" y="20"/>
                    </a:moveTo>
                    <a:lnTo>
                      <a:pt x="41" y="21"/>
                    </a:lnTo>
                    <a:lnTo>
                      <a:pt x="38" y="22"/>
                    </a:lnTo>
                    <a:lnTo>
                      <a:pt x="35" y="13"/>
                    </a:lnTo>
                    <a:lnTo>
                      <a:pt x="42" y="20"/>
                    </a:lnTo>
                    <a:close/>
                    <a:moveTo>
                      <a:pt x="38" y="22"/>
                    </a:moveTo>
                    <a:lnTo>
                      <a:pt x="33" y="25"/>
                    </a:lnTo>
                    <a:lnTo>
                      <a:pt x="24" y="8"/>
                    </a:lnTo>
                    <a:lnTo>
                      <a:pt x="31" y="4"/>
                    </a:lnTo>
                    <a:lnTo>
                      <a:pt x="38" y="22"/>
                    </a:lnTo>
                    <a:close/>
                    <a:moveTo>
                      <a:pt x="22" y="10"/>
                    </a:moveTo>
                    <a:lnTo>
                      <a:pt x="23" y="9"/>
                    </a:lnTo>
                    <a:lnTo>
                      <a:pt x="24" y="8"/>
                    </a:lnTo>
                    <a:lnTo>
                      <a:pt x="28" y="16"/>
                    </a:lnTo>
                    <a:lnTo>
                      <a:pt x="22" y="10"/>
                    </a:lnTo>
                    <a:close/>
                    <a:moveTo>
                      <a:pt x="35" y="23"/>
                    </a:moveTo>
                    <a:lnTo>
                      <a:pt x="32" y="26"/>
                    </a:lnTo>
                    <a:lnTo>
                      <a:pt x="19" y="13"/>
                    </a:lnTo>
                    <a:lnTo>
                      <a:pt x="22" y="10"/>
                    </a:lnTo>
                    <a:lnTo>
                      <a:pt x="35" y="23"/>
                    </a:lnTo>
                    <a:close/>
                    <a:moveTo>
                      <a:pt x="32" y="26"/>
                    </a:moveTo>
                    <a:lnTo>
                      <a:pt x="31" y="27"/>
                    </a:lnTo>
                    <a:lnTo>
                      <a:pt x="30" y="27"/>
                    </a:lnTo>
                    <a:lnTo>
                      <a:pt x="25" y="20"/>
                    </a:lnTo>
                    <a:lnTo>
                      <a:pt x="32" y="26"/>
                    </a:lnTo>
                    <a:close/>
                    <a:moveTo>
                      <a:pt x="30" y="27"/>
                    </a:moveTo>
                    <a:lnTo>
                      <a:pt x="23" y="31"/>
                    </a:lnTo>
                    <a:lnTo>
                      <a:pt x="14" y="14"/>
                    </a:lnTo>
                    <a:lnTo>
                      <a:pt x="21" y="11"/>
                    </a:lnTo>
                    <a:lnTo>
                      <a:pt x="30" y="27"/>
                    </a:lnTo>
                    <a:close/>
                    <a:moveTo>
                      <a:pt x="12" y="16"/>
                    </a:moveTo>
                    <a:lnTo>
                      <a:pt x="13" y="14"/>
                    </a:lnTo>
                    <a:lnTo>
                      <a:pt x="14" y="14"/>
                    </a:lnTo>
                    <a:lnTo>
                      <a:pt x="19" y="23"/>
                    </a:lnTo>
                    <a:lnTo>
                      <a:pt x="12" y="16"/>
                    </a:lnTo>
                    <a:close/>
                    <a:moveTo>
                      <a:pt x="25" y="30"/>
                    </a:moveTo>
                    <a:lnTo>
                      <a:pt x="22" y="33"/>
                    </a:lnTo>
                    <a:lnTo>
                      <a:pt x="9" y="19"/>
                    </a:lnTo>
                    <a:lnTo>
                      <a:pt x="12" y="16"/>
                    </a:lnTo>
                    <a:lnTo>
                      <a:pt x="25" y="30"/>
                    </a:lnTo>
                    <a:close/>
                    <a:moveTo>
                      <a:pt x="6" y="22"/>
                    </a:moveTo>
                    <a:lnTo>
                      <a:pt x="8" y="20"/>
                    </a:lnTo>
                    <a:lnTo>
                      <a:pt x="9" y="19"/>
                    </a:lnTo>
                    <a:lnTo>
                      <a:pt x="15" y="26"/>
                    </a:lnTo>
                    <a:lnTo>
                      <a:pt x="6" y="22"/>
                    </a:lnTo>
                    <a:close/>
                    <a:moveTo>
                      <a:pt x="24" y="30"/>
                    </a:moveTo>
                    <a:lnTo>
                      <a:pt x="21" y="36"/>
                    </a:lnTo>
                    <a:lnTo>
                      <a:pt x="4" y="27"/>
                    </a:lnTo>
                    <a:lnTo>
                      <a:pt x="6" y="22"/>
                    </a:lnTo>
                    <a:lnTo>
                      <a:pt x="24" y="30"/>
                    </a:lnTo>
                    <a:close/>
                    <a:moveTo>
                      <a:pt x="21" y="36"/>
                    </a:moveTo>
                    <a:lnTo>
                      <a:pt x="20" y="37"/>
                    </a:lnTo>
                    <a:lnTo>
                      <a:pt x="19" y="38"/>
                    </a:lnTo>
                    <a:lnTo>
                      <a:pt x="12" y="32"/>
                    </a:lnTo>
                    <a:lnTo>
                      <a:pt x="21" y="36"/>
                    </a:lnTo>
                    <a:close/>
                    <a:moveTo>
                      <a:pt x="19" y="38"/>
                    </a:moveTo>
                    <a:lnTo>
                      <a:pt x="16" y="42"/>
                    </a:lnTo>
                    <a:lnTo>
                      <a:pt x="2" y="28"/>
                    </a:lnTo>
                    <a:lnTo>
                      <a:pt x="5" y="25"/>
                    </a:lnTo>
                    <a:lnTo>
                      <a:pt x="19" y="38"/>
                    </a:lnTo>
                    <a:close/>
                    <a:moveTo>
                      <a:pt x="0" y="35"/>
                    </a:moveTo>
                    <a:lnTo>
                      <a:pt x="0" y="32"/>
                    </a:lnTo>
                    <a:lnTo>
                      <a:pt x="2" y="28"/>
                    </a:lnTo>
                    <a:lnTo>
                      <a:pt x="9" y="35"/>
                    </a:lnTo>
                    <a:lnTo>
                      <a:pt x="0" y="35"/>
                    </a:lnTo>
                    <a:close/>
                    <a:moveTo>
                      <a:pt x="19" y="35"/>
                    </a:moveTo>
                    <a:lnTo>
                      <a:pt x="19" y="38"/>
                    </a:lnTo>
                    <a:lnTo>
                      <a:pt x="0" y="38"/>
                    </a:lnTo>
                    <a:lnTo>
                      <a:pt x="0" y="35"/>
                    </a:lnTo>
                    <a:lnTo>
                      <a:pt x="19" y="35"/>
                    </a:lnTo>
                    <a:close/>
                    <a:moveTo>
                      <a:pt x="19" y="38"/>
                    </a:moveTo>
                    <a:lnTo>
                      <a:pt x="19" y="45"/>
                    </a:lnTo>
                    <a:lnTo>
                      <a:pt x="0" y="45"/>
                    </a:lnTo>
                    <a:lnTo>
                      <a:pt x="0" y="38"/>
                    </a:lnTo>
                    <a:lnTo>
                      <a:pt x="19" y="38"/>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 y="55"/>
                    </a:moveTo>
                    <a:lnTo>
                      <a:pt x="0" y="54"/>
                    </a:lnTo>
                    <a:lnTo>
                      <a:pt x="0" y="52"/>
                    </a:lnTo>
                    <a:lnTo>
                      <a:pt x="9" y="52"/>
                    </a:lnTo>
                    <a:lnTo>
                      <a:pt x="1" y="55"/>
                    </a:lnTo>
                    <a:close/>
                    <a:moveTo>
                      <a:pt x="17" y="47"/>
                    </a:moveTo>
                    <a:lnTo>
                      <a:pt x="21" y="53"/>
                    </a:lnTo>
                    <a:lnTo>
                      <a:pt x="4" y="62"/>
                    </a:lnTo>
                    <a:lnTo>
                      <a:pt x="1" y="55"/>
                    </a:lnTo>
                    <a:lnTo>
                      <a:pt x="17" y="47"/>
                    </a:lnTo>
                    <a:close/>
                    <a:moveTo>
                      <a:pt x="21" y="53"/>
                    </a:moveTo>
                    <a:lnTo>
                      <a:pt x="22" y="55"/>
                    </a:lnTo>
                    <a:lnTo>
                      <a:pt x="22" y="57"/>
                    </a:lnTo>
                    <a:lnTo>
                      <a:pt x="12" y="57"/>
                    </a:lnTo>
                    <a:lnTo>
                      <a:pt x="21" y="53"/>
                    </a:lnTo>
                    <a:close/>
                    <a:moveTo>
                      <a:pt x="22" y="57"/>
                    </a:moveTo>
                    <a:lnTo>
                      <a:pt x="22" y="60"/>
                    </a:lnTo>
                    <a:lnTo>
                      <a:pt x="3" y="60"/>
                    </a:lnTo>
                    <a:lnTo>
                      <a:pt x="3" y="57"/>
                    </a:lnTo>
                    <a:lnTo>
                      <a:pt x="22" y="57"/>
                    </a:lnTo>
                    <a:close/>
                    <a:moveTo>
                      <a:pt x="5" y="67"/>
                    </a:moveTo>
                    <a:lnTo>
                      <a:pt x="3" y="65"/>
                    </a:lnTo>
                    <a:lnTo>
                      <a:pt x="3" y="60"/>
                    </a:lnTo>
                    <a:lnTo>
                      <a:pt x="12" y="60"/>
                    </a:lnTo>
                    <a:lnTo>
                      <a:pt x="5" y="67"/>
                    </a:lnTo>
                    <a:close/>
                    <a:moveTo>
                      <a:pt x="19" y="54"/>
                    </a:moveTo>
                    <a:lnTo>
                      <a:pt x="22" y="57"/>
                    </a:lnTo>
                    <a:lnTo>
                      <a:pt x="9" y="70"/>
                    </a:lnTo>
                    <a:lnTo>
                      <a:pt x="5" y="67"/>
                    </a:lnTo>
                    <a:lnTo>
                      <a:pt x="19" y="54"/>
                    </a:lnTo>
                    <a:close/>
                    <a:moveTo>
                      <a:pt x="15" y="74"/>
                    </a:moveTo>
                    <a:lnTo>
                      <a:pt x="12" y="74"/>
                    </a:lnTo>
                    <a:lnTo>
                      <a:pt x="9" y="70"/>
                    </a:lnTo>
                    <a:lnTo>
                      <a:pt x="15" y="64"/>
                    </a:lnTo>
                    <a:lnTo>
                      <a:pt x="15" y="74"/>
                    </a:lnTo>
                    <a:close/>
                    <a:moveTo>
                      <a:pt x="15" y="54"/>
                    </a:moveTo>
                    <a:lnTo>
                      <a:pt x="22" y="54"/>
                    </a:lnTo>
                    <a:lnTo>
                      <a:pt x="22" y="74"/>
                    </a:lnTo>
                    <a:lnTo>
                      <a:pt x="15" y="74"/>
                    </a:lnTo>
                    <a:lnTo>
                      <a:pt x="15" y="54"/>
                    </a:lnTo>
                    <a:close/>
                    <a:moveTo>
                      <a:pt x="22" y="54"/>
                    </a:moveTo>
                    <a:lnTo>
                      <a:pt x="26" y="54"/>
                    </a:lnTo>
                    <a:lnTo>
                      <a:pt x="28" y="57"/>
                    </a:lnTo>
                    <a:lnTo>
                      <a:pt x="22" y="64"/>
                    </a:lnTo>
                    <a:lnTo>
                      <a:pt x="22" y="54"/>
                    </a:lnTo>
                    <a:close/>
                    <a:moveTo>
                      <a:pt x="28" y="57"/>
                    </a:moveTo>
                    <a:lnTo>
                      <a:pt x="32" y="60"/>
                    </a:lnTo>
                    <a:lnTo>
                      <a:pt x="19" y="74"/>
                    </a:lnTo>
                    <a:lnTo>
                      <a:pt x="15" y="70"/>
                    </a:lnTo>
                    <a:lnTo>
                      <a:pt x="28" y="57"/>
                    </a:lnTo>
                    <a:close/>
                    <a:moveTo>
                      <a:pt x="25" y="77"/>
                    </a:moveTo>
                    <a:lnTo>
                      <a:pt x="21" y="77"/>
                    </a:lnTo>
                    <a:lnTo>
                      <a:pt x="19" y="74"/>
                    </a:lnTo>
                    <a:lnTo>
                      <a:pt x="25" y="67"/>
                    </a:lnTo>
                    <a:lnTo>
                      <a:pt x="25" y="77"/>
                    </a:lnTo>
                    <a:close/>
                    <a:moveTo>
                      <a:pt x="25" y="57"/>
                    </a:moveTo>
                    <a:lnTo>
                      <a:pt x="28" y="57"/>
                    </a:lnTo>
                    <a:lnTo>
                      <a:pt x="28" y="77"/>
                    </a:lnTo>
                    <a:lnTo>
                      <a:pt x="25" y="77"/>
                    </a:lnTo>
                    <a:lnTo>
                      <a:pt x="25" y="57"/>
                    </a:lnTo>
                    <a:close/>
                    <a:moveTo>
                      <a:pt x="28" y="57"/>
                    </a:moveTo>
                    <a:lnTo>
                      <a:pt x="35" y="57"/>
                    </a:lnTo>
                    <a:lnTo>
                      <a:pt x="35" y="77"/>
                    </a:lnTo>
                    <a:lnTo>
                      <a:pt x="28" y="77"/>
                    </a:lnTo>
                    <a:lnTo>
                      <a:pt x="28" y="57"/>
                    </a:lnTo>
                    <a:close/>
                    <a:moveTo>
                      <a:pt x="35" y="57"/>
                    </a:moveTo>
                    <a:lnTo>
                      <a:pt x="37" y="57"/>
                    </a:lnTo>
                    <a:lnTo>
                      <a:pt x="37" y="77"/>
                    </a:lnTo>
                    <a:lnTo>
                      <a:pt x="35" y="77"/>
                    </a:lnTo>
                    <a:lnTo>
                      <a:pt x="35" y="57"/>
                    </a:lnTo>
                    <a:close/>
                    <a:moveTo>
                      <a:pt x="37" y="57"/>
                    </a:moveTo>
                    <a:lnTo>
                      <a:pt x="44" y="57"/>
                    </a:lnTo>
                    <a:lnTo>
                      <a:pt x="44" y="77"/>
                    </a:lnTo>
                    <a:lnTo>
                      <a:pt x="37" y="77"/>
                    </a:lnTo>
                    <a:lnTo>
                      <a:pt x="37" y="57"/>
                    </a:lnTo>
                    <a:close/>
                    <a:moveTo>
                      <a:pt x="48" y="76"/>
                    </a:moveTo>
                    <a:lnTo>
                      <a:pt x="46" y="77"/>
                    </a:lnTo>
                    <a:lnTo>
                      <a:pt x="44" y="77"/>
                    </a:lnTo>
                    <a:lnTo>
                      <a:pt x="44" y="67"/>
                    </a:lnTo>
                    <a:lnTo>
                      <a:pt x="48" y="76"/>
                    </a:lnTo>
                    <a:close/>
                    <a:moveTo>
                      <a:pt x="39" y="58"/>
                    </a:moveTo>
                    <a:lnTo>
                      <a:pt x="46" y="55"/>
                    </a:lnTo>
                    <a:lnTo>
                      <a:pt x="55" y="73"/>
                    </a:lnTo>
                    <a:lnTo>
                      <a:pt x="48" y="76"/>
                    </a:lnTo>
                    <a:lnTo>
                      <a:pt x="39" y="58"/>
                    </a:lnTo>
                    <a:close/>
                    <a:moveTo>
                      <a:pt x="57" y="70"/>
                    </a:moveTo>
                    <a:lnTo>
                      <a:pt x="56" y="71"/>
                    </a:lnTo>
                    <a:lnTo>
                      <a:pt x="55" y="73"/>
                    </a:lnTo>
                    <a:lnTo>
                      <a:pt x="51" y="64"/>
                    </a:lnTo>
                    <a:lnTo>
                      <a:pt x="57" y="70"/>
                    </a:lnTo>
                    <a:close/>
                    <a:moveTo>
                      <a:pt x="44" y="57"/>
                    </a:moveTo>
                    <a:lnTo>
                      <a:pt x="47" y="54"/>
                    </a:lnTo>
                    <a:lnTo>
                      <a:pt x="60"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5" name="Freeform 792">
                <a:extLst>
                  <a:ext uri="{FF2B5EF4-FFF2-40B4-BE49-F238E27FC236}">
                    <a16:creationId xmlns:a16="http://schemas.microsoft.com/office/drawing/2014/main" id="{0CBD0E4A-3092-430D-840B-E48E38E2BCA3}"/>
                  </a:ext>
                </a:extLst>
              </p:cNvPr>
              <p:cNvSpPr>
                <a:spLocks/>
              </p:cNvSpPr>
              <p:nvPr/>
            </p:nvSpPr>
            <p:spPr bwMode="auto">
              <a:xfrm>
                <a:off x="3019" y="2260"/>
                <a:ext cx="16" cy="15"/>
              </a:xfrm>
              <a:custGeom>
                <a:avLst/>
                <a:gdLst>
                  <a:gd name="T0" fmla="*/ 3 w 64"/>
                  <a:gd name="T1" fmla="*/ 3 h 58"/>
                  <a:gd name="T2" fmla="*/ 3 w 64"/>
                  <a:gd name="T3" fmla="*/ 3 h 58"/>
                  <a:gd name="T4" fmla="*/ 4 w 64"/>
                  <a:gd name="T5" fmla="*/ 3 h 58"/>
                  <a:gd name="T6" fmla="*/ 4 w 64"/>
                  <a:gd name="T7" fmla="*/ 3 h 58"/>
                  <a:gd name="T8" fmla="*/ 4 w 64"/>
                  <a:gd name="T9" fmla="*/ 2 h 58"/>
                  <a:gd name="T10" fmla="*/ 4 w 64"/>
                  <a:gd name="T11" fmla="*/ 2 h 58"/>
                  <a:gd name="T12" fmla="*/ 4 w 64"/>
                  <a:gd name="T13" fmla="*/ 2 h 58"/>
                  <a:gd name="T14" fmla="*/ 4 w 64"/>
                  <a:gd name="T15" fmla="*/ 2 h 58"/>
                  <a:gd name="T16" fmla="*/ 4 w 64"/>
                  <a:gd name="T17" fmla="*/ 1 h 58"/>
                  <a:gd name="T18" fmla="*/ 4 w 64"/>
                  <a:gd name="T19" fmla="*/ 1 h 58"/>
                  <a:gd name="T20" fmla="*/ 4 w 64"/>
                  <a:gd name="T21" fmla="*/ 1 h 58"/>
                  <a:gd name="T22" fmla="*/ 4 w 64"/>
                  <a:gd name="T23" fmla="*/ 1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1 h 58"/>
                  <a:gd name="T42" fmla="*/ 1 w 64"/>
                  <a:gd name="T43" fmla="*/ 1 h 58"/>
                  <a:gd name="T44" fmla="*/ 1 w 64"/>
                  <a:gd name="T45" fmla="*/ 1 h 58"/>
                  <a:gd name="T46" fmla="*/ 1 w 64"/>
                  <a:gd name="T47" fmla="*/ 1 h 58"/>
                  <a:gd name="T48" fmla="*/ 0 w 64"/>
                  <a:gd name="T49" fmla="*/ 1 h 58"/>
                  <a:gd name="T50" fmla="*/ 0 w 64"/>
                  <a:gd name="T51" fmla="*/ 2 h 58"/>
                  <a:gd name="T52" fmla="*/ 0 w 64"/>
                  <a:gd name="T53" fmla="*/ 2 h 58"/>
                  <a:gd name="T54" fmla="*/ 0 w 64"/>
                  <a:gd name="T55" fmla="*/ 2 h 58"/>
                  <a:gd name="T56" fmla="*/ 0 w 64"/>
                  <a:gd name="T57" fmla="*/ 3 h 58"/>
                  <a:gd name="T58" fmla="*/ 0 w 64"/>
                  <a:gd name="T59" fmla="*/ 3 h 58"/>
                  <a:gd name="T60" fmla="*/ 0 w 64"/>
                  <a:gd name="T61" fmla="*/ 3 h 58"/>
                  <a:gd name="T62" fmla="*/ 0 w 64"/>
                  <a:gd name="T63" fmla="*/ 3 h 58"/>
                  <a:gd name="T64" fmla="*/ 1 w 64"/>
                  <a:gd name="T65" fmla="*/ 3 h 58"/>
                  <a:gd name="T66" fmla="*/ 1 w 64"/>
                  <a:gd name="T67" fmla="*/ 4 h 58"/>
                  <a:gd name="T68" fmla="*/ 1 w 64"/>
                  <a:gd name="T69" fmla="*/ 4 h 58"/>
                  <a:gd name="T70" fmla="*/ 1 w 64"/>
                  <a:gd name="T71" fmla="*/ 4 h 58"/>
                  <a:gd name="T72" fmla="*/ 2 w 64"/>
                  <a:gd name="T73" fmla="*/ 4 h 58"/>
                  <a:gd name="T74" fmla="*/ 2 w 64"/>
                  <a:gd name="T75" fmla="*/ 4 h 58"/>
                  <a:gd name="T76" fmla="*/ 2 w 64"/>
                  <a:gd name="T77" fmla="*/ 4 h 58"/>
                  <a:gd name="T78" fmla="*/ 3 w 64"/>
                  <a:gd name="T79" fmla="*/ 4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6" y="51"/>
                    </a:moveTo>
                    <a:lnTo>
                      <a:pt x="52" y="48"/>
                    </a:lnTo>
                    <a:lnTo>
                      <a:pt x="54" y="44"/>
                    </a:lnTo>
                    <a:lnTo>
                      <a:pt x="58" y="41"/>
                    </a:lnTo>
                    <a:lnTo>
                      <a:pt x="61" y="36"/>
                    </a:lnTo>
                    <a:lnTo>
                      <a:pt x="64" y="32"/>
                    </a:lnTo>
                    <a:lnTo>
                      <a:pt x="64" y="29"/>
                    </a:lnTo>
                    <a:lnTo>
                      <a:pt x="64" y="22"/>
                    </a:lnTo>
                    <a:lnTo>
                      <a:pt x="64" y="19"/>
                    </a:lnTo>
                    <a:lnTo>
                      <a:pt x="64" y="16"/>
                    </a:lnTo>
                    <a:lnTo>
                      <a:pt x="64" y="9"/>
                    </a:lnTo>
                    <a:lnTo>
                      <a:pt x="61" y="7"/>
                    </a:lnTo>
                    <a:lnTo>
                      <a:pt x="58" y="4"/>
                    </a:lnTo>
                    <a:lnTo>
                      <a:pt x="54" y="4"/>
                    </a:lnTo>
                    <a:lnTo>
                      <a:pt x="49" y="0"/>
                    </a:lnTo>
                    <a:lnTo>
                      <a:pt x="46" y="0"/>
                    </a:lnTo>
                    <a:lnTo>
                      <a:pt x="39" y="0"/>
                    </a:lnTo>
                    <a:lnTo>
                      <a:pt x="36" y="0"/>
                    </a:lnTo>
                    <a:lnTo>
                      <a:pt x="29" y="0"/>
                    </a:lnTo>
                    <a:lnTo>
                      <a:pt x="23" y="4"/>
                    </a:lnTo>
                    <a:lnTo>
                      <a:pt x="20" y="7"/>
                    </a:lnTo>
                    <a:lnTo>
                      <a:pt x="14" y="9"/>
                    </a:lnTo>
                    <a:lnTo>
                      <a:pt x="10" y="12"/>
                    </a:lnTo>
                    <a:lnTo>
                      <a:pt x="7" y="16"/>
                    </a:lnTo>
                    <a:lnTo>
                      <a:pt x="4" y="19"/>
                    </a:lnTo>
                    <a:lnTo>
                      <a:pt x="0" y="26"/>
                    </a:lnTo>
                    <a:lnTo>
                      <a:pt x="0" y="29"/>
                    </a:lnTo>
                    <a:lnTo>
                      <a:pt x="0" y="32"/>
                    </a:lnTo>
                    <a:lnTo>
                      <a:pt x="0" y="38"/>
                    </a:lnTo>
                    <a:lnTo>
                      <a:pt x="0" y="41"/>
                    </a:lnTo>
                    <a:lnTo>
                      <a:pt x="0" y="44"/>
                    </a:lnTo>
                    <a:lnTo>
                      <a:pt x="4" y="48"/>
                    </a:lnTo>
                    <a:lnTo>
                      <a:pt x="7" y="51"/>
                    </a:lnTo>
                    <a:lnTo>
                      <a:pt x="10" y="54"/>
                    </a:lnTo>
                    <a:lnTo>
                      <a:pt x="17" y="58"/>
                    </a:lnTo>
                    <a:lnTo>
                      <a:pt x="20" y="58"/>
                    </a:lnTo>
                    <a:lnTo>
                      <a:pt x="26" y="58"/>
                    </a:lnTo>
                    <a:lnTo>
                      <a:pt x="29" y="58"/>
                    </a:lnTo>
                    <a:lnTo>
                      <a:pt x="36" y="54"/>
                    </a:lnTo>
                    <a:lnTo>
                      <a:pt x="42" y="54"/>
                    </a:lnTo>
                    <a:lnTo>
                      <a:pt x="46"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6" name="Freeform 793">
                <a:extLst>
                  <a:ext uri="{FF2B5EF4-FFF2-40B4-BE49-F238E27FC236}">
                    <a16:creationId xmlns:a16="http://schemas.microsoft.com/office/drawing/2014/main" id="{8CA7D596-5505-4D54-AAEE-47FF69350F4B}"/>
                  </a:ext>
                </a:extLst>
              </p:cNvPr>
              <p:cNvSpPr>
                <a:spLocks noEditPoints="1"/>
              </p:cNvSpPr>
              <p:nvPr/>
            </p:nvSpPr>
            <p:spPr bwMode="auto">
              <a:xfrm>
                <a:off x="3016" y="2258"/>
                <a:ext cx="21" cy="19"/>
              </a:xfrm>
              <a:custGeom>
                <a:avLst/>
                <a:gdLst>
                  <a:gd name="T0" fmla="*/ 4 w 82"/>
                  <a:gd name="T1" fmla="*/ 4 h 76"/>
                  <a:gd name="T2" fmla="*/ 4 w 82"/>
                  <a:gd name="T3" fmla="*/ 3 h 76"/>
                  <a:gd name="T4" fmla="*/ 4 w 82"/>
                  <a:gd name="T5" fmla="*/ 3 h 76"/>
                  <a:gd name="T6" fmla="*/ 5 w 82"/>
                  <a:gd name="T7" fmla="*/ 4 h 76"/>
                  <a:gd name="T8" fmla="*/ 5 w 82"/>
                  <a:gd name="T9" fmla="*/ 4 h 76"/>
                  <a:gd name="T10" fmla="*/ 4 w 82"/>
                  <a:gd name="T11" fmla="*/ 3 h 76"/>
                  <a:gd name="T12" fmla="*/ 4 w 82"/>
                  <a:gd name="T13" fmla="*/ 2 h 76"/>
                  <a:gd name="T14" fmla="*/ 5 w 82"/>
                  <a:gd name="T15" fmla="*/ 3 h 76"/>
                  <a:gd name="T16" fmla="*/ 5 w 82"/>
                  <a:gd name="T17" fmla="*/ 3 h 76"/>
                  <a:gd name="T18" fmla="*/ 4 w 82"/>
                  <a:gd name="T19" fmla="*/ 3 h 76"/>
                  <a:gd name="T20" fmla="*/ 4 w 82"/>
                  <a:gd name="T21" fmla="*/ 2 h 76"/>
                  <a:gd name="T22" fmla="*/ 4 w 82"/>
                  <a:gd name="T23" fmla="*/ 1 h 76"/>
                  <a:gd name="T24" fmla="*/ 5 w 82"/>
                  <a:gd name="T25" fmla="*/ 1 h 76"/>
                  <a:gd name="T26" fmla="*/ 5 w 82"/>
                  <a:gd name="T27" fmla="*/ 1 h 76"/>
                  <a:gd name="T28" fmla="*/ 4 w 82"/>
                  <a:gd name="T29" fmla="*/ 2 h 76"/>
                  <a:gd name="T30" fmla="*/ 4 w 82"/>
                  <a:gd name="T31" fmla="*/ 0 h 76"/>
                  <a:gd name="T32" fmla="*/ 4 w 82"/>
                  <a:gd name="T33" fmla="*/ 2 h 76"/>
                  <a:gd name="T34" fmla="*/ 4 w 82"/>
                  <a:gd name="T35" fmla="*/ 1 h 76"/>
                  <a:gd name="T36" fmla="*/ 4 w 82"/>
                  <a:gd name="T37" fmla="*/ 0 h 76"/>
                  <a:gd name="T38" fmla="*/ 4 w 82"/>
                  <a:gd name="T39" fmla="*/ 0 h 76"/>
                  <a:gd name="T40" fmla="*/ 4 w 82"/>
                  <a:gd name="T41" fmla="*/ 1 h 76"/>
                  <a:gd name="T42" fmla="*/ 3 w 82"/>
                  <a:gd name="T43" fmla="*/ 1 h 76"/>
                  <a:gd name="T44" fmla="*/ 2 w 82"/>
                  <a:gd name="T45" fmla="*/ 0 h 76"/>
                  <a:gd name="T46" fmla="*/ 2 w 82"/>
                  <a:gd name="T47" fmla="*/ 1 h 76"/>
                  <a:gd name="T48" fmla="*/ 3 w 82"/>
                  <a:gd name="T49" fmla="*/ 1 h 76"/>
                  <a:gd name="T50" fmla="*/ 3 w 82"/>
                  <a:gd name="T51" fmla="*/ 1 h 76"/>
                  <a:gd name="T52" fmla="*/ 2 w 82"/>
                  <a:gd name="T53" fmla="*/ 2 h 76"/>
                  <a:gd name="T54" fmla="*/ 1 w 82"/>
                  <a:gd name="T55" fmla="*/ 1 h 76"/>
                  <a:gd name="T56" fmla="*/ 2 w 82"/>
                  <a:gd name="T57" fmla="*/ 1 h 76"/>
                  <a:gd name="T58" fmla="*/ 2 w 82"/>
                  <a:gd name="T59" fmla="*/ 2 h 76"/>
                  <a:gd name="T60" fmla="*/ 2 w 82"/>
                  <a:gd name="T61" fmla="*/ 2 h 76"/>
                  <a:gd name="T62" fmla="*/ 1 w 82"/>
                  <a:gd name="T63" fmla="*/ 3 h 76"/>
                  <a:gd name="T64" fmla="*/ 0 w 82"/>
                  <a:gd name="T65" fmla="*/ 2 h 76"/>
                  <a:gd name="T66" fmla="*/ 1 w 82"/>
                  <a:gd name="T67" fmla="*/ 2 h 76"/>
                  <a:gd name="T68" fmla="*/ 1 w 82"/>
                  <a:gd name="T69" fmla="*/ 2 h 76"/>
                  <a:gd name="T70" fmla="*/ 1 w 82"/>
                  <a:gd name="T71" fmla="*/ 2 h 76"/>
                  <a:gd name="T72" fmla="*/ 1 w 82"/>
                  <a:gd name="T73" fmla="*/ 3 h 76"/>
                  <a:gd name="T74" fmla="*/ 0 w 82"/>
                  <a:gd name="T75" fmla="*/ 3 h 76"/>
                  <a:gd name="T76" fmla="*/ 0 w 82"/>
                  <a:gd name="T77" fmla="*/ 3 h 76"/>
                  <a:gd name="T78" fmla="*/ 1 w 82"/>
                  <a:gd name="T79" fmla="*/ 3 h 76"/>
                  <a:gd name="T80" fmla="*/ 1 w 82"/>
                  <a:gd name="T81" fmla="*/ 3 h 76"/>
                  <a:gd name="T82" fmla="*/ 2 w 82"/>
                  <a:gd name="T83" fmla="*/ 4 h 76"/>
                  <a:gd name="T84" fmla="*/ 2 w 82"/>
                  <a:gd name="T85" fmla="*/ 4 h 76"/>
                  <a:gd name="T86" fmla="*/ 1 w 82"/>
                  <a:gd name="T87" fmla="*/ 4 h 76"/>
                  <a:gd name="T88" fmla="*/ 1 w 82"/>
                  <a:gd name="T89" fmla="*/ 5 h 76"/>
                  <a:gd name="T90" fmla="*/ 2 w 82"/>
                  <a:gd name="T91" fmla="*/ 5 h 76"/>
                  <a:gd name="T92" fmla="*/ 2 w 82"/>
                  <a:gd name="T93" fmla="*/ 4 h 76"/>
                  <a:gd name="T94" fmla="*/ 2 w 82"/>
                  <a:gd name="T95" fmla="*/ 5 h 76"/>
                  <a:gd name="T96" fmla="*/ 2 w 82"/>
                  <a:gd name="T97" fmla="*/ 5 h 76"/>
                  <a:gd name="T98" fmla="*/ 3 w 82"/>
                  <a:gd name="T99" fmla="*/ 5 h 76"/>
                  <a:gd name="T100" fmla="*/ 3 w 82"/>
                  <a:gd name="T101" fmla="*/ 4 h 76"/>
                  <a:gd name="T102" fmla="*/ 3 w 82"/>
                  <a:gd name="T103" fmla="*/ 4 h 76"/>
                  <a:gd name="T104" fmla="*/ 3 w 82"/>
                  <a:gd name="T105" fmla="*/ 5 h 76"/>
                  <a:gd name="T106" fmla="*/ 4 w 82"/>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49" y="52"/>
                    </a:moveTo>
                    <a:lnTo>
                      <a:pt x="56" y="49"/>
                    </a:lnTo>
                    <a:lnTo>
                      <a:pt x="63" y="67"/>
                    </a:lnTo>
                    <a:lnTo>
                      <a:pt x="58" y="70"/>
                    </a:lnTo>
                    <a:lnTo>
                      <a:pt x="49" y="52"/>
                    </a:lnTo>
                    <a:close/>
                    <a:moveTo>
                      <a:pt x="67" y="64"/>
                    </a:moveTo>
                    <a:lnTo>
                      <a:pt x="66" y="65"/>
                    </a:lnTo>
                    <a:lnTo>
                      <a:pt x="63" y="67"/>
                    </a:lnTo>
                    <a:lnTo>
                      <a:pt x="60" y="58"/>
                    </a:lnTo>
                    <a:lnTo>
                      <a:pt x="67" y="64"/>
                    </a:lnTo>
                    <a:close/>
                    <a:moveTo>
                      <a:pt x="52" y="51"/>
                    </a:moveTo>
                    <a:lnTo>
                      <a:pt x="56" y="48"/>
                    </a:lnTo>
                    <a:lnTo>
                      <a:pt x="70" y="61"/>
                    </a:lnTo>
                    <a:lnTo>
                      <a:pt x="67" y="64"/>
                    </a:lnTo>
                    <a:lnTo>
                      <a:pt x="52" y="51"/>
                    </a:lnTo>
                    <a:close/>
                    <a:moveTo>
                      <a:pt x="56" y="48"/>
                    </a:moveTo>
                    <a:lnTo>
                      <a:pt x="66" y="38"/>
                    </a:lnTo>
                    <a:lnTo>
                      <a:pt x="56" y="48"/>
                    </a:lnTo>
                    <a:lnTo>
                      <a:pt x="62" y="54"/>
                    </a:lnTo>
                    <a:lnTo>
                      <a:pt x="56" y="48"/>
                    </a:lnTo>
                    <a:close/>
                    <a:moveTo>
                      <a:pt x="56" y="48"/>
                    </a:moveTo>
                    <a:lnTo>
                      <a:pt x="59" y="44"/>
                    </a:lnTo>
                    <a:lnTo>
                      <a:pt x="72" y="58"/>
                    </a:lnTo>
                    <a:lnTo>
                      <a:pt x="70" y="61"/>
                    </a:lnTo>
                    <a:lnTo>
                      <a:pt x="56" y="48"/>
                    </a:lnTo>
                    <a:close/>
                    <a:moveTo>
                      <a:pt x="74" y="55"/>
                    </a:moveTo>
                    <a:lnTo>
                      <a:pt x="73" y="57"/>
                    </a:lnTo>
                    <a:lnTo>
                      <a:pt x="72" y="58"/>
                    </a:lnTo>
                    <a:lnTo>
                      <a:pt x="66" y="51"/>
                    </a:lnTo>
                    <a:lnTo>
                      <a:pt x="74" y="55"/>
                    </a:lnTo>
                    <a:close/>
                    <a:moveTo>
                      <a:pt x="58" y="47"/>
                    </a:moveTo>
                    <a:lnTo>
                      <a:pt x="60" y="41"/>
                    </a:lnTo>
                    <a:lnTo>
                      <a:pt x="78" y="49"/>
                    </a:lnTo>
                    <a:lnTo>
                      <a:pt x="74" y="55"/>
                    </a:lnTo>
                    <a:lnTo>
                      <a:pt x="58" y="47"/>
                    </a:lnTo>
                    <a:close/>
                    <a:moveTo>
                      <a:pt x="60" y="41"/>
                    </a:moveTo>
                    <a:lnTo>
                      <a:pt x="61" y="39"/>
                    </a:lnTo>
                    <a:lnTo>
                      <a:pt x="62" y="38"/>
                    </a:lnTo>
                    <a:lnTo>
                      <a:pt x="69" y="46"/>
                    </a:lnTo>
                    <a:lnTo>
                      <a:pt x="60" y="41"/>
                    </a:lnTo>
                    <a:close/>
                    <a:moveTo>
                      <a:pt x="62" y="38"/>
                    </a:moveTo>
                    <a:lnTo>
                      <a:pt x="66" y="36"/>
                    </a:lnTo>
                    <a:lnTo>
                      <a:pt x="79" y="49"/>
                    </a:lnTo>
                    <a:lnTo>
                      <a:pt x="76" y="52"/>
                    </a:lnTo>
                    <a:lnTo>
                      <a:pt x="62" y="38"/>
                    </a:lnTo>
                    <a:close/>
                    <a:moveTo>
                      <a:pt x="82" y="42"/>
                    </a:moveTo>
                    <a:lnTo>
                      <a:pt x="82" y="46"/>
                    </a:lnTo>
                    <a:lnTo>
                      <a:pt x="79" y="49"/>
                    </a:lnTo>
                    <a:lnTo>
                      <a:pt x="72" y="42"/>
                    </a:lnTo>
                    <a:lnTo>
                      <a:pt x="82" y="42"/>
                    </a:lnTo>
                    <a:close/>
                    <a:moveTo>
                      <a:pt x="62" y="42"/>
                    </a:moveTo>
                    <a:lnTo>
                      <a:pt x="62" y="39"/>
                    </a:lnTo>
                    <a:lnTo>
                      <a:pt x="82" y="39"/>
                    </a:lnTo>
                    <a:lnTo>
                      <a:pt x="82" y="42"/>
                    </a:lnTo>
                    <a:lnTo>
                      <a:pt x="62" y="42"/>
                    </a:lnTo>
                    <a:close/>
                    <a:moveTo>
                      <a:pt x="62" y="39"/>
                    </a:moveTo>
                    <a:lnTo>
                      <a:pt x="62" y="32"/>
                    </a:lnTo>
                    <a:lnTo>
                      <a:pt x="82" y="32"/>
                    </a:lnTo>
                    <a:lnTo>
                      <a:pt x="82" y="39"/>
                    </a:lnTo>
                    <a:lnTo>
                      <a:pt x="62" y="39"/>
                    </a:lnTo>
                    <a:close/>
                    <a:moveTo>
                      <a:pt x="62" y="32"/>
                    </a:moveTo>
                    <a:lnTo>
                      <a:pt x="62" y="29"/>
                    </a:lnTo>
                    <a:lnTo>
                      <a:pt x="82" y="29"/>
                    </a:lnTo>
                    <a:lnTo>
                      <a:pt x="82" y="32"/>
                    </a:lnTo>
                    <a:lnTo>
                      <a:pt x="62" y="32"/>
                    </a:lnTo>
                    <a:close/>
                    <a:moveTo>
                      <a:pt x="62" y="29"/>
                    </a:moveTo>
                    <a:lnTo>
                      <a:pt x="62" y="26"/>
                    </a:lnTo>
                    <a:lnTo>
                      <a:pt x="82" y="26"/>
                    </a:lnTo>
                    <a:lnTo>
                      <a:pt x="82" y="29"/>
                    </a:lnTo>
                    <a:lnTo>
                      <a:pt x="62" y="29"/>
                    </a:lnTo>
                    <a:close/>
                    <a:moveTo>
                      <a:pt x="62" y="26"/>
                    </a:moveTo>
                    <a:lnTo>
                      <a:pt x="62" y="19"/>
                    </a:lnTo>
                    <a:lnTo>
                      <a:pt x="82" y="19"/>
                    </a:lnTo>
                    <a:lnTo>
                      <a:pt x="82" y="26"/>
                    </a:lnTo>
                    <a:lnTo>
                      <a:pt x="62" y="26"/>
                    </a:lnTo>
                    <a:close/>
                    <a:moveTo>
                      <a:pt x="79" y="12"/>
                    </a:moveTo>
                    <a:lnTo>
                      <a:pt x="82" y="16"/>
                    </a:lnTo>
                    <a:lnTo>
                      <a:pt x="82" y="19"/>
                    </a:lnTo>
                    <a:lnTo>
                      <a:pt x="72" y="19"/>
                    </a:lnTo>
                    <a:lnTo>
                      <a:pt x="79" y="12"/>
                    </a:lnTo>
                    <a:close/>
                    <a:moveTo>
                      <a:pt x="66" y="27"/>
                    </a:moveTo>
                    <a:lnTo>
                      <a:pt x="62" y="24"/>
                    </a:lnTo>
                    <a:lnTo>
                      <a:pt x="76" y="9"/>
                    </a:lnTo>
                    <a:lnTo>
                      <a:pt x="79" y="12"/>
                    </a:lnTo>
                    <a:lnTo>
                      <a:pt x="66" y="27"/>
                    </a:lnTo>
                    <a:close/>
                    <a:moveTo>
                      <a:pt x="62" y="24"/>
                    </a:moveTo>
                    <a:lnTo>
                      <a:pt x="62" y="24"/>
                    </a:lnTo>
                    <a:lnTo>
                      <a:pt x="69" y="17"/>
                    </a:lnTo>
                    <a:lnTo>
                      <a:pt x="62" y="24"/>
                    </a:lnTo>
                    <a:close/>
                    <a:moveTo>
                      <a:pt x="62" y="24"/>
                    </a:moveTo>
                    <a:lnTo>
                      <a:pt x="59" y="20"/>
                    </a:lnTo>
                    <a:lnTo>
                      <a:pt x="72" y="7"/>
                    </a:lnTo>
                    <a:lnTo>
                      <a:pt x="76" y="10"/>
                    </a:lnTo>
                    <a:lnTo>
                      <a:pt x="62" y="24"/>
                    </a:lnTo>
                    <a:close/>
                    <a:moveTo>
                      <a:pt x="66" y="4"/>
                    </a:moveTo>
                    <a:lnTo>
                      <a:pt x="70" y="4"/>
                    </a:lnTo>
                    <a:lnTo>
                      <a:pt x="72" y="7"/>
                    </a:lnTo>
                    <a:lnTo>
                      <a:pt x="66" y="14"/>
                    </a:lnTo>
                    <a:lnTo>
                      <a:pt x="66" y="4"/>
                    </a:lnTo>
                    <a:close/>
                    <a:moveTo>
                      <a:pt x="66" y="22"/>
                    </a:moveTo>
                    <a:lnTo>
                      <a:pt x="62" y="22"/>
                    </a:lnTo>
                    <a:lnTo>
                      <a:pt x="62" y="4"/>
                    </a:lnTo>
                    <a:lnTo>
                      <a:pt x="66" y="4"/>
                    </a:lnTo>
                    <a:lnTo>
                      <a:pt x="66" y="22"/>
                    </a:lnTo>
                    <a:close/>
                    <a:moveTo>
                      <a:pt x="62" y="22"/>
                    </a:moveTo>
                    <a:lnTo>
                      <a:pt x="60" y="22"/>
                    </a:lnTo>
                    <a:lnTo>
                      <a:pt x="59" y="21"/>
                    </a:lnTo>
                    <a:lnTo>
                      <a:pt x="62" y="14"/>
                    </a:lnTo>
                    <a:lnTo>
                      <a:pt x="62" y="22"/>
                    </a:lnTo>
                    <a:close/>
                    <a:moveTo>
                      <a:pt x="59" y="21"/>
                    </a:moveTo>
                    <a:lnTo>
                      <a:pt x="52" y="19"/>
                    </a:lnTo>
                    <a:lnTo>
                      <a:pt x="60" y="1"/>
                    </a:lnTo>
                    <a:lnTo>
                      <a:pt x="67" y="5"/>
                    </a:lnTo>
                    <a:lnTo>
                      <a:pt x="59" y="21"/>
                    </a:lnTo>
                    <a:close/>
                    <a:moveTo>
                      <a:pt x="57" y="0"/>
                    </a:moveTo>
                    <a:lnTo>
                      <a:pt x="59" y="0"/>
                    </a:lnTo>
                    <a:lnTo>
                      <a:pt x="60" y="1"/>
                    </a:lnTo>
                    <a:lnTo>
                      <a:pt x="57" y="10"/>
                    </a:lnTo>
                    <a:lnTo>
                      <a:pt x="57" y="0"/>
                    </a:lnTo>
                    <a:close/>
                    <a:moveTo>
                      <a:pt x="57" y="19"/>
                    </a:moveTo>
                    <a:lnTo>
                      <a:pt x="54" y="19"/>
                    </a:lnTo>
                    <a:lnTo>
                      <a:pt x="54" y="0"/>
                    </a:lnTo>
                    <a:lnTo>
                      <a:pt x="57" y="0"/>
                    </a:lnTo>
                    <a:lnTo>
                      <a:pt x="57" y="19"/>
                    </a:lnTo>
                    <a:close/>
                    <a:moveTo>
                      <a:pt x="54" y="19"/>
                    </a:moveTo>
                    <a:lnTo>
                      <a:pt x="47" y="19"/>
                    </a:lnTo>
                    <a:lnTo>
                      <a:pt x="47" y="0"/>
                    </a:lnTo>
                    <a:lnTo>
                      <a:pt x="54" y="0"/>
                    </a:lnTo>
                    <a:lnTo>
                      <a:pt x="54" y="19"/>
                    </a:lnTo>
                    <a:close/>
                    <a:moveTo>
                      <a:pt x="47" y="19"/>
                    </a:moveTo>
                    <a:lnTo>
                      <a:pt x="44" y="19"/>
                    </a:lnTo>
                    <a:lnTo>
                      <a:pt x="44" y="0"/>
                    </a:lnTo>
                    <a:lnTo>
                      <a:pt x="47" y="0"/>
                    </a:lnTo>
                    <a:lnTo>
                      <a:pt x="47" y="19"/>
                    </a:lnTo>
                    <a:close/>
                    <a:moveTo>
                      <a:pt x="44" y="19"/>
                    </a:moveTo>
                    <a:lnTo>
                      <a:pt x="37" y="19"/>
                    </a:lnTo>
                    <a:lnTo>
                      <a:pt x="37" y="0"/>
                    </a:lnTo>
                    <a:lnTo>
                      <a:pt x="44" y="0"/>
                    </a:lnTo>
                    <a:lnTo>
                      <a:pt x="44" y="19"/>
                    </a:lnTo>
                    <a:close/>
                    <a:moveTo>
                      <a:pt x="33" y="1"/>
                    </a:moveTo>
                    <a:lnTo>
                      <a:pt x="35" y="0"/>
                    </a:lnTo>
                    <a:lnTo>
                      <a:pt x="37" y="0"/>
                    </a:lnTo>
                    <a:lnTo>
                      <a:pt x="37" y="10"/>
                    </a:lnTo>
                    <a:lnTo>
                      <a:pt x="33" y="1"/>
                    </a:lnTo>
                    <a:close/>
                    <a:moveTo>
                      <a:pt x="41" y="19"/>
                    </a:moveTo>
                    <a:lnTo>
                      <a:pt x="35" y="21"/>
                    </a:lnTo>
                    <a:lnTo>
                      <a:pt x="27" y="5"/>
                    </a:lnTo>
                    <a:lnTo>
                      <a:pt x="33" y="1"/>
                    </a:lnTo>
                    <a:lnTo>
                      <a:pt x="41" y="19"/>
                    </a:lnTo>
                    <a:close/>
                    <a:moveTo>
                      <a:pt x="24" y="7"/>
                    </a:moveTo>
                    <a:lnTo>
                      <a:pt x="25" y="6"/>
                    </a:lnTo>
                    <a:lnTo>
                      <a:pt x="27" y="5"/>
                    </a:lnTo>
                    <a:lnTo>
                      <a:pt x="31" y="14"/>
                    </a:lnTo>
                    <a:lnTo>
                      <a:pt x="24" y="7"/>
                    </a:lnTo>
                    <a:close/>
                    <a:moveTo>
                      <a:pt x="38" y="20"/>
                    </a:moveTo>
                    <a:lnTo>
                      <a:pt x="35" y="24"/>
                    </a:lnTo>
                    <a:lnTo>
                      <a:pt x="22" y="9"/>
                    </a:lnTo>
                    <a:lnTo>
                      <a:pt x="24" y="7"/>
                    </a:lnTo>
                    <a:lnTo>
                      <a:pt x="38" y="20"/>
                    </a:lnTo>
                    <a:close/>
                    <a:moveTo>
                      <a:pt x="35" y="24"/>
                    </a:moveTo>
                    <a:lnTo>
                      <a:pt x="34" y="25"/>
                    </a:lnTo>
                    <a:lnTo>
                      <a:pt x="33" y="25"/>
                    </a:lnTo>
                    <a:lnTo>
                      <a:pt x="28" y="17"/>
                    </a:lnTo>
                    <a:lnTo>
                      <a:pt x="35" y="24"/>
                    </a:lnTo>
                    <a:close/>
                    <a:moveTo>
                      <a:pt x="33" y="25"/>
                    </a:moveTo>
                    <a:lnTo>
                      <a:pt x="26" y="28"/>
                    </a:lnTo>
                    <a:lnTo>
                      <a:pt x="17" y="11"/>
                    </a:lnTo>
                    <a:lnTo>
                      <a:pt x="24" y="8"/>
                    </a:lnTo>
                    <a:lnTo>
                      <a:pt x="33" y="25"/>
                    </a:lnTo>
                    <a:close/>
                    <a:moveTo>
                      <a:pt x="15" y="12"/>
                    </a:moveTo>
                    <a:lnTo>
                      <a:pt x="16" y="11"/>
                    </a:lnTo>
                    <a:lnTo>
                      <a:pt x="17" y="11"/>
                    </a:lnTo>
                    <a:lnTo>
                      <a:pt x="22" y="19"/>
                    </a:lnTo>
                    <a:lnTo>
                      <a:pt x="15" y="12"/>
                    </a:lnTo>
                    <a:close/>
                    <a:moveTo>
                      <a:pt x="28" y="27"/>
                    </a:moveTo>
                    <a:lnTo>
                      <a:pt x="25" y="29"/>
                    </a:lnTo>
                    <a:lnTo>
                      <a:pt x="12" y="16"/>
                    </a:lnTo>
                    <a:lnTo>
                      <a:pt x="15" y="12"/>
                    </a:lnTo>
                    <a:lnTo>
                      <a:pt x="28" y="27"/>
                    </a:lnTo>
                    <a:close/>
                    <a:moveTo>
                      <a:pt x="12" y="16"/>
                    </a:moveTo>
                    <a:lnTo>
                      <a:pt x="12" y="16"/>
                    </a:lnTo>
                    <a:lnTo>
                      <a:pt x="18" y="22"/>
                    </a:lnTo>
                    <a:lnTo>
                      <a:pt x="12" y="16"/>
                    </a:lnTo>
                    <a:close/>
                    <a:moveTo>
                      <a:pt x="25" y="29"/>
                    </a:moveTo>
                    <a:lnTo>
                      <a:pt x="22" y="32"/>
                    </a:lnTo>
                    <a:lnTo>
                      <a:pt x="8" y="19"/>
                    </a:lnTo>
                    <a:lnTo>
                      <a:pt x="12" y="16"/>
                    </a:lnTo>
                    <a:lnTo>
                      <a:pt x="25" y="29"/>
                    </a:lnTo>
                    <a:close/>
                    <a:moveTo>
                      <a:pt x="22" y="32"/>
                    </a:moveTo>
                    <a:lnTo>
                      <a:pt x="13" y="42"/>
                    </a:lnTo>
                    <a:lnTo>
                      <a:pt x="22" y="32"/>
                    </a:lnTo>
                    <a:lnTo>
                      <a:pt x="15" y="26"/>
                    </a:lnTo>
                    <a:lnTo>
                      <a:pt x="22" y="32"/>
                    </a:lnTo>
                    <a:close/>
                    <a:moveTo>
                      <a:pt x="22" y="32"/>
                    </a:moveTo>
                    <a:lnTo>
                      <a:pt x="18" y="36"/>
                    </a:lnTo>
                    <a:lnTo>
                      <a:pt x="5" y="22"/>
                    </a:lnTo>
                    <a:lnTo>
                      <a:pt x="8" y="19"/>
                    </a:lnTo>
                    <a:lnTo>
                      <a:pt x="22" y="32"/>
                    </a:lnTo>
                    <a:close/>
                    <a:moveTo>
                      <a:pt x="4" y="25"/>
                    </a:moveTo>
                    <a:lnTo>
                      <a:pt x="4" y="24"/>
                    </a:lnTo>
                    <a:lnTo>
                      <a:pt x="5" y="22"/>
                    </a:lnTo>
                    <a:lnTo>
                      <a:pt x="12" y="29"/>
                    </a:lnTo>
                    <a:lnTo>
                      <a:pt x="4" y="25"/>
                    </a:lnTo>
                    <a:close/>
                    <a:moveTo>
                      <a:pt x="20" y="33"/>
                    </a:moveTo>
                    <a:lnTo>
                      <a:pt x="17" y="40"/>
                    </a:lnTo>
                    <a:lnTo>
                      <a:pt x="1" y="31"/>
                    </a:lnTo>
                    <a:lnTo>
                      <a:pt x="4" y="25"/>
                    </a:lnTo>
                    <a:lnTo>
                      <a:pt x="20" y="33"/>
                    </a:lnTo>
                    <a:close/>
                    <a:moveTo>
                      <a:pt x="0" y="36"/>
                    </a:moveTo>
                    <a:lnTo>
                      <a:pt x="0" y="33"/>
                    </a:lnTo>
                    <a:lnTo>
                      <a:pt x="1" y="31"/>
                    </a:lnTo>
                    <a:lnTo>
                      <a:pt x="8" y="36"/>
                    </a:lnTo>
                    <a:lnTo>
                      <a:pt x="0" y="36"/>
                    </a:lnTo>
                    <a:close/>
                    <a:moveTo>
                      <a:pt x="18" y="36"/>
                    </a:moveTo>
                    <a:lnTo>
                      <a:pt x="18" y="39"/>
                    </a:lnTo>
                    <a:lnTo>
                      <a:pt x="0" y="39"/>
                    </a:lnTo>
                    <a:lnTo>
                      <a:pt x="0" y="36"/>
                    </a:lnTo>
                    <a:lnTo>
                      <a:pt x="18" y="36"/>
                    </a:lnTo>
                    <a:close/>
                    <a:moveTo>
                      <a:pt x="18" y="39"/>
                    </a:moveTo>
                    <a:lnTo>
                      <a:pt x="18" y="42"/>
                    </a:lnTo>
                    <a:lnTo>
                      <a:pt x="0" y="42"/>
                    </a:lnTo>
                    <a:lnTo>
                      <a:pt x="0" y="39"/>
                    </a:lnTo>
                    <a:lnTo>
                      <a:pt x="18" y="39"/>
                    </a:lnTo>
                    <a:close/>
                    <a:moveTo>
                      <a:pt x="18" y="42"/>
                    </a:moveTo>
                    <a:lnTo>
                      <a:pt x="18" y="48"/>
                    </a:lnTo>
                    <a:lnTo>
                      <a:pt x="0" y="48"/>
                    </a:lnTo>
                    <a:lnTo>
                      <a:pt x="0" y="42"/>
                    </a:lnTo>
                    <a:lnTo>
                      <a:pt x="18" y="42"/>
                    </a:lnTo>
                    <a:close/>
                    <a:moveTo>
                      <a:pt x="18" y="48"/>
                    </a:moveTo>
                    <a:lnTo>
                      <a:pt x="18" y="51"/>
                    </a:lnTo>
                    <a:lnTo>
                      <a:pt x="0" y="51"/>
                    </a:lnTo>
                    <a:lnTo>
                      <a:pt x="0" y="48"/>
                    </a:lnTo>
                    <a:lnTo>
                      <a:pt x="18" y="48"/>
                    </a:lnTo>
                    <a:close/>
                    <a:moveTo>
                      <a:pt x="18" y="51"/>
                    </a:moveTo>
                    <a:lnTo>
                      <a:pt x="18" y="54"/>
                    </a:lnTo>
                    <a:lnTo>
                      <a:pt x="0" y="54"/>
                    </a:lnTo>
                    <a:lnTo>
                      <a:pt x="0" y="51"/>
                    </a:lnTo>
                    <a:lnTo>
                      <a:pt x="18" y="51"/>
                    </a:lnTo>
                    <a:close/>
                    <a:moveTo>
                      <a:pt x="2" y="61"/>
                    </a:moveTo>
                    <a:lnTo>
                      <a:pt x="0" y="59"/>
                    </a:lnTo>
                    <a:lnTo>
                      <a:pt x="0" y="54"/>
                    </a:lnTo>
                    <a:lnTo>
                      <a:pt x="8" y="54"/>
                    </a:lnTo>
                    <a:lnTo>
                      <a:pt x="2" y="61"/>
                    </a:lnTo>
                    <a:close/>
                    <a:moveTo>
                      <a:pt x="15" y="48"/>
                    </a:moveTo>
                    <a:lnTo>
                      <a:pt x="18" y="51"/>
                    </a:lnTo>
                    <a:lnTo>
                      <a:pt x="5" y="64"/>
                    </a:lnTo>
                    <a:lnTo>
                      <a:pt x="2" y="61"/>
                    </a:lnTo>
                    <a:lnTo>
                      <a:pt x="15" y="48"/>
                    </a:lnTo>
                    <a:close/>
                    <a:moveTo>
                      <a:pt x="18" y="51"/>
                    </a:moveTo>
                    <a:lnTo>
                      <a:pt x="22" y="54"/>
                    </a:lnTo>
                    <a:lnTo>
                      <a:pt x="8" y="68"/>
                    </a:lnTo>
                    <a:lnTo>
                      <a:pt x="5" y="64"/>
                    </a:lnTo>
                    <a:lnTo>
                      <a:pt x="18" y="51"/>
                    </a:lnTo>
                    <a:close/>
                    <a:moveTo>
                      <a:pt x="22" y="54"/>
                    </a:moveTo>
                    <a:lnTo>
                      <a:pt x="13" y="44"/>
                    </a:lnTo>
                    <a:lnTo>
                      <a:pt x="22" y="54"/>
                    </a:lnTo>
                    <a:lnTo>
                      <a:pt x="15" y="61"/>
                    </a:lnTo>
                    <a:lnTo>
                      <a:pt x="22" y="54"/>
                    </a:lnTo>
                    <a:close/>
                    <a:moveTo>
                      <a:pt x="22" y="54"/>
                    </a:moveTo>
                    <a:lnTo>
                      <a:pt x="25" y="58"/>
                    </a:lnTo>
                    <a:lnTo>
                      <a:pt x="12" y="71"/>
                    </a:lnTo>
                    <a:lnTo>
                      <a:pt x="8" y="68"/>
                    </a:lnTo>
                    <a:lnTo>
                      <a:pt x="22" y="54"/>
                    </a:lnTo>
                    <a:close/>
                    <a:moveTo>
                      <a:pt x="14" y="73"/>
                    </a:moveTo>
                    <a:lnTo>
                      <a:pt x="13" y="72"/>
                    </a:lnTo>
                    <a:lnTo>
                      <a:pt x="12" y="71"/>
                    </a:lnTo>
                    <a:lnTo>
                      <a:pt x="18" y="64"/>
                    </a:lnTo>
                    <a:lnTo>
                      <a:pt x="14" y="73"/>
                    </a:lnTo>
                    <a:close/>
                    <a:moveTo>
                      <a:pt x="23" y="55"/>
                    </a:moveTo>
                    <a:lnTo>
                      <a:pt x="29" y="59"/>
                    </a:lnTo>
                    <a:lnTo>
                      <a:pt x="20" y="75"/>
                    </a:lnTo>
                    <a:lnTo>
                      <a:pt x="14" y="73"/>
                    </a:lnTo>
                    <a:lnTo>
                      <a:pt x="23" y="55"/>
                    </a:lnTo>
                    <a:close/>
                    <a:moveTo>
                      <a:pt x="25" y="76"/>
                    </a:moveTo>
                    <a:lnTo>
                      <a:pt x="23" y="76"/>
                    </a:lnTo>
                    <a:lnTo>
                      <a:pt x="20" y="75"/>
                    </a:lnTo>
                    <a:lnTo>
                      <a:pt x="25" y="68"/>
                    </a:lnTo>
                    <a:lnTo>
                      <a:pt x="25" y="76"/>
                    </a:lnTo>
                    <a:close/>
                    <a:moveTo>
                      <a:pt x="25" y="58"/>
                    </a:moveTo>
                    <a:lnTo>
                      <a:pt x="28" y="58"/>
                    </a:lnTo>
                    <a:lnTo>
                      <a:pt x="28" y="76"/>
                    </a:lnTo>
                    <a:lnTo>
                      <a:pt x="25" y="76"/>
                    </a:lnTo>
                    <a:lnTo>
                      <a:pt x="25" y="58"/>
                    </a:lnTo>
                    <a:close/>
                    <a:moveTo>
                      <a:pt x="28" y="58"/>
                    </a:moveTo>
                    <a:lnTo>
                      <a:pt x="34" y="58"/>
                    </a:lnTo>
                    <a:lnTo>
                      <a:pt x="34" y="76"/>
                    </a:lnTo>
                    <a:lnTo>
                      <a:pt x="28" y="76"/>
                    </a:lnTo>
                    <a:lnTo>
                      <a:pt x="28" y="58"/>
                    </a:lnTo>
                    <a:close/>
                    <a:moveTo>
                      <a:pt x="34" y="58"/>
                    </a:moveTo>
                    <a:lnTo>
                      <a:pt x="37" y="58"/>
                    </a:lnTo>
                    <a:lnTo>
                      <a:pt x="37" y="76"/>
                    </a:lnTo>
                    <a:lnTo>
                      <a:pt x="34" y="76"/>
                    </a:lnTo>
                    <a:lnTo>
                      <a:pt x="34" y="58"/>
                    </a:lnTo>
                    <a:close/>
                    <a:moveTo>
                      <a:pt x="41" y="75"/>
                    </a:moveTo>
                    <a:lnTo>
                      <a:pt x="39" y="76"/>
                    </a:lnTo>
                    <a:lnTo>
                      <a:pt x="37" y="76"/>
                    </a:lnTo>
                    <a:lnTo>
                      <a:pt x="37" y="68"/>
                    </a:lnTo>
                    <a:lnTo>
                      <a:pt x="41" y="75"/>
                    </a:lnTo>
                    <a:close/>
                    <a:moveTo>
                      <a:pt x="34" y="59"/>
                    </a:moveTo>
                    <a:lnTo>
                      <a:pt x="39" y="55"/>
                    </a:lnTo>
                    <a:lnTo>
                      <a:pt x="48" y="73"/>
                    </a:lnTo>
                    <a:lnTo>
                      <a:pt x="41" y="75"/>
                    </a:lnTo>
                    <a:lnTo>
                      <a:pt x="34" y="59"/>
                    </a:lnTo>
                    <a:close/>
                    <a:moveTo>
                      <a:pt x="39" y="55"/>
                    </a:moveTo>
                    <a:lnTo>
                      <a:pt x="41" y="54"/>
                    </a:lnTo>
                    <a:lnTo>
                      <a:pt x="44" y="54"/>
                    </a:lnTo>
                    <a:lnTo>
                      <a:pt x="44" y="64"/>
                    </a:lnTo>
                    <a:lnTo>
                      <a:pt x="39" y="55"/>
                    </a:lnTo>
                    <a:close/>
                    <a:moveTo>
                      <a:pt x="44" y="54"/>
                    </a:moveTo>
                    <a:lnTo>
                      <a:pt x="50" y="54"/>
                    </a:lnTo>
                    <a:lnTo>
                      <a:pt x="50" y="73"/>
                    </a:lnTo>
                    <a:lnTo>
                      <a:pt x="44" y="73"/>
                    </a:lnTo>
                    <a:lnTo>
                      <a:pt x="44" y="54"/>
                    </a:lnTo>
                    <a:close/>
                    <a:moveTo>
                      <a:pt x="57" y="71"/>
                    </a:moveTo>
                    <a:lnTo>
                      <a:pt x="54" y="73"/>
                    </a:lnTo>
                    <a:lnTo>
                      <a:pt x="50" y="73"/>
                    </a:lnTo>
                    <a:lnTo>
                      <a:pt x="50" y="64"/>
                    </a:lnTo>
                    <a:lnTo>
                      <a:pt x="57" y="71"/>
                    </a:lnTo>
                    <a:close/>
                    <a:moveTo>
                      <a:pt x="44" y="58"/>
                    </a:moveTo>
                    <a:lnTo>
                      <a:pt x="47" y="54"/>
                    </a:lnTo>
                    <a:lnTo>
                      <a:pt x="60" y="68"/>
                    </a:lnTo>
                    <a:lnTo>
                      <a:pt x="57"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7" name="Freeform 794">
                <a:extLst>
                  <a:ext uri="{FF2B5EF4-FFF2-40B4-BE49-F238E27FC236}">
                    <a16:creationId xmlns:a16="http://schemas.microsoft.com/office/drawing/2014/main" id="{19BDCAA3-6CDC-4C95-A797-0A2B9422B265}"/>
                  </a:ext>
                </a:extLst>
              </p:cNvPr>
              <p:cNvSpPr>
                <a:spLocks/>
              </p:cNvSpPr>
              <p:nvPr/>
            </p:nvSpPr>
            <p:spPr bwMode="auto">
              <a:xfrm>
                <a:off x="3068" y="2236"/>
                <a:ext cx="17" cy="14"/>
              </a:xfrm>
              <a:custGeom>
                <a:avLst/>
                <a:gdLst>
                  <a:gd name="T0" fmla="*/ 3 w 67"/>
                  <a:gd name="T1" fmla="*/ 3 h 57"/>
                  <a:gd name="T2" fmla="*/ 3 w 67"/>
                  <a:gd name="T3" fmla="*/ 3 h 57"/>
                  <a:gd name="T4" fmla="*/ 4 w 67"/>
                  <a:gd name="T5" fmla="*/ 3 h 57"/>
                  <a:gd name="T6" fmla="*/ 4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2 w 67"/>
                  <a:gd name="T41" fmla="*/ 0 h 57"/>
                  <a:gd name="T42" fmla="*/ 1 w 67"/>
                  <a:gd name="T43" fmla="*/ 0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2 h 57"/>
                  <a:gd name="T58" fmla="*/ 0 w 67"/>
                  <a:gd name="T59" fmla="*/ 2 h 57"/>
                  <a:gd name="T60" fmla="*/ 0 w 67"/>
                  <a:gd name="T61" fmla="*/ 3 h 57"/>
                  <a:gd name="T62" fmla="*/ 1 w 67"/>
                  <a:gd name="T63" fmla="*/ 3 h 57"/>
                  <a:gd name="T64" fmla="*/ 1 w 67"/>
                  <a:gd name="T65" fmla="*/ 3 h 57"/>
                  <a:gd name="T66" fmla="*/ 1 w 67"/>
                  <a:gd name="T67" fmla="*/ 3 h 57"/>
                  <a:gd name="T68" fmla="*/ 1 w 67"/>
                  <a:gd name="T69" fmla="*/ 3 h 57"/>
                  <a:gd name="T70" fmla="*/ 2 w 67"/>
                  <a:gd name="T71" fmla="*/ 3 h 57"/>
                  <a:gd name="T72" fmla="*/ 2 w 67"/>
                  <a:gd name="T73" fmla="*/ 3 h 57"/>
                  <a:gd name="T74" fmla="*/ 2 w 67"/>
                  <a:gd name="T75" fmla="*/ 3 h 57"/>
                  <a:gd name="T76" fmla="*/ 3 w 67"/>
                  <a:gd name="T77" fmla="*/ 3 h 57"/>
                  <a:gd name="T78" fmla="*/ 3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2"/>
                    </a:moveTo>
                    <a:lnTo>
                      <a:pt x="50" y="49"/>
                    </a:lnTo>
                    <a:lnTo>
                      <a:pt x="57" y="45"/>
                    </a:lnTo>
                    <a:lnTo>
                      <a:pt x="60" y="42"/>
                    </a:lnTo>
                    <a:lnTo>
                      <a:pt x="64" y="39"/>
                    </a:lnTo>
                    <a:lnTo>
                      <a:pt x="64" y="32"/>
                    </a:lnTo>
                    <a:lnTo>
                      <a:pt x="67" y="29"/>
                    </a:lnTo>
                    <a:lnTo>
                      <a:pt x="67" y="23"/>
                    </a:lnTo>
                    <a:lnTo>
                      <a:pt x="67" y="20"/>
                    </a:lnTo>
                    <a:lnTo>
                      <a:pt x="67" y="17"/>
                    </a:lnTo>
                    <a:lnTo>
                      <a:pt x="64" y="10"/>
                    </a:lnTo>
                    <a:lnTo>
                      <a:pt x="64" y="7"/>
                    </a:lnTo>
                    <a:lnTo>
                      <a:pt x="60" y="3"/>
                    </a:lnTo>
                    <a:lnTo>
                      <a:pt x="54" y="3"/>
                    </a:lnTo>
                    <a:lnTo>
                      <a:pt x="50" y="0"/>
                    </a:lnTo>
                    <a:lnTo>
                      <a:pt x="47" y="0"/>
                    </a:lnTo>
                    <a:lnTo>
                      <a:pt x="42" y="0"/>
                    </a:lnTo>
                    <a:lnTo>
                      <a:pt x="35" y="0"/>
                    </a:lnTo>
                    <a:lnTo>
                      <a:pt x="32" y="0"/>
                    </a:lnTo>
                    <a:lnTo>
                      <a:pt x="25" y="3"/>
                    </a:lnTo>
                    <a:lnTo>
                      <a:pt x="22" y="7"/>
                    </a:lnTo>
                    <a:lnTo>
                      <a:pt x="16" y="10"/>
                    </a:lnTo>
                    <a:lnTo>
                      <a:pt x="13" y="13"/>
                    </a:lnTo>
                    <a:lnTo>
                      <a:pt x="10" y="17"/>
                    </a:lnTo>
                    <a:lnTo>
                      <a:pt x="6" y="20"/>
                    </a:lnTo>
                    <a:lnTo>
                      <a:pt x="3" y="27"/>
                    </a:lnTo>
                    <a:lnTo>
                      <a:pt x="3" y="29"/>
                    </a:lnTo>
                    <a:lnTo>
                      <a:pt x="0" y="35"/>
                    </a:lnTo>
                    <a:lnTo>
                      <a:pt x="0" y="39"/>
                    </a:lnTo>
                    <a:lnTo>
                      <a:pt x="3" y="42"/>
                    </a:lnTo>
                    <a:lnTo>
                      <a:pt x="3" y="49"/>
                    </a:lnTo>
                    <a:lnTo>
                      <a:pt x="6" y="52"/>
                    </a:lnTo>
                    <a:lnTo>
                      <a:pt x="10" y="54"/>
                    </a:lnTo>
                    <a:lnTo>
                      <a:pt x="13" y="54"/>
                    </a:lnTo>
                    <a:lnTo>
                      <a:pt x="16" y="57"/>
                    </a:lnTo>
                    <a:lnTo>
                      <a:pt x="22" y="57"/>
                    </a:lnTo>
                    <a:lnTo>
                      <a:pt x="25" y="57"/>
                    </a:lnTo>
                    <a:lnTo>
                      <a:pt x="32" y="57"/>
                    </a:lnTo>
                    <a:lnTo>
                      <a:pt x="38" y="57"/>
                    </a:lnTo>
                    <a:lnTo>
                      <a:pt x="42" y="54"/>
                    </a:lnTo>
                    <a:lnTo>
                      <a:pt x="47"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8" name="Freeform 795">
                <a:extLst>
                  <a:ext uri="{FF2B5EF4-FFF2-40B4-BE49-F238E27FC236}">
                    <a16:creationId xmlns:a16="http://schemas.microsoft.com/office/drawing/2014/main" id="{30186C74-EDCA-4ACA-A711-02447FF8CDE2}"/>
                  </a:ext>
                </a:extLst>
              </p:cNvPr>
              <p:cNvSpPr>
                <a:spLocks noEditPoints="1"/>
              </p:cNvSpPr>
              <p:nvPr/>
            </p:nvSpPr>
            <p:spPr bwMode="auto">
              <a:xfrm>
                <a:off x="3065" y="2233"/>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6 w 86"/>
                  <a:gd name="T19" fmla="*/ 3 h 76"/>
                  <a:gd name="T20" fmla="*/ 4 w 86"/>
                  <a:gd name="T21" fmla="*/ 2 h 76"/>
                  <a:gd name="T22" fmla="*/ 4 w 86"/>
                  <a:gd name="T23" fmla="*/ 2 h 76"/>
                  <a:gd name="T24" fmla="*/ 6 w 86"/>
                  <a:gd name="T25" fmla="*/ 2 h 76"/>
                  <a:gd name="T26" fmla="*/ 6 w 86"/>
                  <a:gd name="T27" fmla="*/ 1 h 76"/>
                  <a:gd name="T28" fmla="*/ 4 w 86"/>
                  <a:gd name="T29" fmla="*/ 2 h 76"/>
                  <a:gd name="T30" fmla="*/ 5 w 86"/>
                  <a:gd name="T31" fmla="*/ 1 h 76"/>
                  <a:gd name="T32" fmla="*/ 4 w 86"/>
                  <a:gd name="T33" fmla="*/ 1 h 76"/>
                  <a:gd name="T34" fmla="*/ 5 w 86"/>
                  <a:gd name="T35" fmla="*/ 1 h 76"/>
                  <a:gd name="T36" fmla="*/ 5 w 86"/>
                  <a:gd name="T37" fmla="*/ 0 h 76"/>
                  <a:gd name="T38" fmla="*/ 4 w 86"/>
                  <a:gd name="T39" fmla="*/ 2 h 76"/>
                  <a:gd name="T40" fmla="*/ 4 w 86"/>
                  <a:gd name="T41" fmla="*/ 0 h 76"/>
                  <a:gd name="T42" fmla="*/ 4 w 86"/>
                  <a:gd name="T43" fmla="*/ 1 h 76"/>
                  <a:gd name="T44" fmla="*/ 3 w 86"/>
                  <a:gd name="T45" fmla="*/ 0 h 76"/>
                  <a:gd name="T46" fmla="*/ 3 w 86"/>
                  <a:gd name="T47" fmla="*/ 0 h 76"/>
                  <a:gd name="T48" fmla="*/ 3 w 86"/>
                  <a:gd name="T49" fmla="*/ 1 h 76"/>
                  <a:gd name="T50" fmla="*/ 3 w 86"/>
                  <a:gd name="T51" fmla="*/ 1 h 76"/>
                  <a:gd name="T52" fmla="*/ 2 w 86"/>
                  <a:gd name="T53" fmla="*/ 0 h 76"/>
                  <a:gd name="T54" fmla="*/ 2 w 86"/>
                  <a:gd name="T55" fmla="*/ 1 h 76"/>
                  <a:gd name="T56" fmla="*/ 2 w 86"/>
                  <a:gd name="T57" fmla="*/ 1 h 76"/>
                  <a:gd name="T58" fmla="*/ 2 w 86"/>
                  <a:gd name="T59" fmla="*/ 2 h 76"/>
                  <a:gd name="T60" fmla="*/ 2 w 86"/>
                  <a:gd name="T61" fmla="*/ 2 h 76"/>
                  <a:gd name="T62" fmla="*/ 2 w 86"/>
                  <a:gd name="T63" fmla="*/ 2 h 76"/>
                  <a:gd name="T64" fmla="*/ 1 w 86"/>
                  <a:gd name="T65" fmla="*/ 2 h 76"/>
                  <a:gd name="T66" fmla="*/ 1 w 86"/>
                  <a:gd name="T67" fmla="*/ 2 h 76"/>
                  <a:gd name="T68" fmla="*/ 2 w 86"/>
                  <a:gd name="T69" fmla="*/ 2 h 76"/>
                  <a:gd name="T70" fmla="*/ 2 w 86"/>
                  <a:gd name="T71" fmla="*/ 2 h 76"/>
                  <a:gd name="T72" fmla="*/ 2 w 86"/>
                  <a:gd name="T73" fmla="*/ 3 h 76"/>
                  <a:gd name="T74" fmla="*/ 0 w 86"/>
                  <a:gd name="T75" fmla="*/ 3 h 76"/>
                  <a:gd name="T76" fmla="*/ 1 w 86"/>
                  <a:gd name="T77" fmla="*/ 3 h 76"/>
                  <a:gd name="T78" fmla="*/ 1 w 86"/>
                  <a:gd name="T79" fmla="*/ 3 h 76"/>
                  <a:gd name="T80" fmla="*/ 1 w 86"/>
                  <a:gd name="T81" fmla="*/ 3 h 76"/>
                  <a:gd name="T82" fmla="*/ 2 w 86"/>
                  <a:gd name="T83" fmla="*/ 3 h 76"/>
                  <a:gd name="T84" fmla="*/ 0 w 86"/>
                  <a:gd name="T85" fmla="*/ 4 h 76"/>
                  <a:gd name="T86" fmla="*/ 1 w 86"/>
                  <a:gd name="T87" fmla="*/ 4 h 76"/>
                  <a:gd name="T88" fmla="*/ 1 w 86"/>
                  <a:gd name="T89" fmla="*/ 3 h 76"/>
                  <a:gd name="T90" fmla="*/ 2 w 86"/>
                  <a:gd name="T91" fmla="*/ 3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4 w 86"/>
                  <a:gd name="T109" fmla="*/ 5 h 76"/>
                  <a:gd name="T110" fmla="*/ 3 w 86"/>
                  <a:gd name="T111" fmla="*/ 4 h 76"/>
                  <a:gd name="T112" fmla="*/ 4 w 86"/>
                  <a:gd name="T113" fmla="*/ 3 h 7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6"/>
                  <a:gd name="T173" fmla="*/ 86 w 86"/>
                  <a:gd name="T174" fmla="*/ 76 h 7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6">
                    <a:moveTo>
                      <a:pt x="50" y="53"/>
                    </a:moveTo>
                    <a:lnTo>
                      <a:pt x="54" y="51"/>
                    </a:lnTo>
                    <a:lnTo>
                      <a:pt x="67" y="64"/>
                    </a:lnTo>
                    <a:lnTo>
                      <a:pt x="64" y="67"/>
                    </a:lnTo>
                    <a:lnTo>
                      <a:pt x="50" y="53"/>
                    </a:lnTo>
                    <a:close/>
                    <a:moveTo>
                      <a:pt x="54" y="51"/>
                    </a:moveTo>
                    <a:lnTo>
                      <a:pt x="55" y="50"/>
                    </a:lnTo>
                    <a:lnTo>
                      <a:pt x="56" y="49"/>
                    </a:lnTo>
                    <a:lnTo>
                      <a:pt x="60" y="58"/>
                    </a:lnTo>
                    <a:lnTo>
                      <a:pt x="54" y="51"/>
                    </a:lnTo>
                    <a:close/>
                    <a:moveTo>
                      <a:pt x="56" y="49"/>
                    </a:moveTo>
                    <a:lnTo>
                      <a:pt x="63" y="45"/>
                    </a:lnTo>
                    <a:lnTo>
                      <a:pt x="71" y="63"/>
                    </a:lnTo>
                    <a:lnTo>
                      <a:pt x="65" y="65"/>
                    </a:lnTo>
                    <a:lnTo>
                      <a:pt x="56" y="49"/>
                    </a:lnTo>
                    <a:close/>
                    <a:moveTo>
                      <a:pt x="74" y="61"/>
                    </a:moveTo>
                    <a:lnTo>
                      <a:pt x="73" y="62"/>
                    </a:lnTo>
                    <a:lnTo>
                      <a:pt x="71" y="63"/>
                    </a:lnTo>
                    <a:lnTo>
                      <a:pt x="67" y="54"/>
                    </a:lnTo>
                    <a:lnTo>
                      <a:pt x="74" y="61"/>
                    </a:lnTo>
                    <a:close/>
                    <a:moveTo>
                      <a:pt x="60" y="48"/>
                    </a:moveTo>
                    <a:lnTo>
                      <a:pt x="64" y="44"/>
                    </a:lnTo>
                    <a:lnTo>
                      <a:pt x="77" y="58"/>
                    </a:lnTo>
                    <a:lnTo>
                      <a:pt x="74" y="61"/>
                    </a:lnTo>
                    <a:lnTo>
                      <a:pt x="60" y="48"/>
                    </a:lnTo>
                    <a:close/>
                    <a:moveTo>
                      <a:pt x="64" y="44"/>
                    </a:moveTo>
                    <a:lnTo>
                      <a:pt x="64" y="44"/>
                    </a:lnTo>
                    <a:lnTo>
                      <a:pt x="70" y="51"/>
                    </a:lnTo>
                    <a:lnTo>
                      <a:pt x="64" y="44"/>
                    </a:lnTo>
                    <a:close/>
                    <a:moveTo>
                      <a:pt x="64" y="44"/>
                    </a:moveTo>
                    <a:lnTo>
                      <a:pt x="67" y="41"/>
                    </a:lnTo>
                    <a:lnTo>
                      <a:pt x="80" y="54"/>
                    </a:lnTo>
                    <a:lnTo>
                      <a:pt x="77" y="58"/>
                    </a:lnTo>
                    <a:lnTo>
                      <a:pt x="64" y="44"/>
                    </a:lnTo>
                    <a:close/>
                    <a:moveTo>
                      <a:pt x="82" y="48"/>
                    </a:moveTo>
                    <a:lnTo>
                      <a:pt x="82" y="52"/>
                    </a:lnTo>
                    <a:lnTo>
                      <a:pt x="80" y="54"/>
                    </a:lnTo>
                    <a:lnTo>
                      <a:pt x="74" y="48"/>
                    </a:lnTo>
                    <a:lnTo>
                      <a:pt x="82" y="48"/>
                    </a:lnTo>
                    <a:close/>
                    <a:moveTo>
                      <a:pt x="64" y="48"/>
                    </a:moveTo>
                    <a:lnTo>
                      <a:pt x="64" y="41"/>
                    </a:lnTo>
                    <a:lnTo>
                      <a:pt x="82" y="41"/>
                    </a:lnTo>
                    <a:lnTo>
                      <a:pt x="82" y="48"/>
                    </a:lnTo>
                    <a:lnTo>
                      <a:pt x="64" y="48"/>
                    </a:lnTo>
                    <a:close/>
                    <a:moveTo>
                      <a:pt x="64" y="41"/>
                    </a:moveTo>
                    <a:lnTo>
                      <a:pt x="64" y="38"/>
                    </a:lnTo>
                    <a:lnTo>
                      <a:pt x="67" y="34"/>
                    </a:lnTo>
                    <a:lnTo>
                      <a:pt x="74" y="41"/>
                    </a:lnTo>
                    <a:lnTo>
                      <a:pt x="64" y="41"/>
                    </a:lnTo>
                    <a:close/>
                    <a:moveTo>
                      <a:pt x="67" y="34"/>
                    </a:moveTo>
                    <a:lnTo>
                      <a:pt x="70" y="31"/>
                    </a:lnTo>
                    <a:lnTo>
                      <a:pt x="84" y="44"/>
                    </a:lnTo>
                    <a:lnTo>
                      <a:pt x="80" y="48"/>
                    </a:lnTo>
                    <a:lnTo>
                      <a:pt x="67" y="34"/>
                    </a:lnTo>
                    <a:close/>
                    <a:moveTo>
                      <a:pt x="86" y="38"/>
                    </a:moveTo>
                    <a:lnTo>
                      <a:pt x="86" y="42"/>
                    </a:lnTo>
                    <a:lnTo>
                      <a:pt x="84" y="44"/>
                    </a:lnTo>
                    <a:lnTo>
                      <a:pt x="77" y="38"/>
                    </a:lnTo>
                    <a:lnTo>
                      <a:pt x="86" y="38"/>
                    </a:lnTo>
                    <a:close/>
                    <a:moveTo>
                      <a:pt x="67" y="38"/>
                    </a:moveTo>
                    <a:lnTo>
                      <a:pt x="67" y="32"/>
                    </a:lnTo>
                    <a:lnTo>
                      <a:pt x="86" y="32"/>
                    </a:lnTo>
                    <a:lnTo>
                      <a:pt x="86" y="38"/>
                    </a:lnTo>
                    <a:lnTo>
                      <a:pt x="67" y="38"/>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3"/>
                    </a:lnTo>
                    <a:lnTo>
                      <a:pt x="86" y="26"/>
                    </a:lnTo>
                    <a:lnTo>
                      <a:pt x="77" y="26"/>
                    </a:lnTo>
                    <a:lnTo>
                      <a:pt x="85" y="21"/>
                    </a:lnTo>
                    <a:close/>
                    <a:moveTo>
                      <a:pt x="68" y="30"/>
                    </a:moveTo>
                    <a:lnTo>
                      <a:pt x="65" y="23"/>
                    </a:lnTo>
                    <a:lnTo>
                      <a:pt x="82" y="15"/>
                    </a:lnTo>
                    <a:lnTo>
                      <a:pt x="85" y="21"/>
                    </a:lnTo>
                    <a:lnTo>
                      <a:pt x="68" y="30"/>
                    </a:lnTo>
                    <a:close/>
                    <a:moveTo>
                      <a:pt x="65" y="23"/>
                    </a:moveTo>
                    <a:lnTo>
                      <a:pt x="64" y="21"/>
                    </a:lnTo>
                    <a:lnTo>
                      <a:pt x="64" y="19"/>
                    </a:lnTo>
                    <a:lnTo>
                      <a:pt x="74" y="19"/>
                    </a:lnTo>
                    <a:lnTo>
                      <a:pt x="65" y="23"/>
                    </a:lnTo>
                    <a:close/>
                    <a:moveTo>
                      <a:pt x="64" y="19"/>
                    </a:moveTo>
                    <a:lnTo>
                      <a:pt x="64" y="16"/>
                    </a:lnTo>
                    <a:lnTo>
                      <a:pt x="82" y="16"/>
                    </a:lnTo>
                    <a:lnTo>
                      <a:pt x="82" y="19"/>
                    </a:lnTo>
                    <a:lnTo>
                      <a:pt x="64" y="19"/>
                    </a:lnTo>
                    <a:close/>
                    <a:moveTo>
                      <a:pt x="80" y="9"/>
                    </a:moveTo>
                    <a:lnTo>
                      <a:pt x="82" y="12"/>
                    </a:lnTo>
                    <a:lnTo>
                      <a:pt x="82" y="16"/>
                    </a:lnTo>
                    <a:lnTo>
                      <a:pt x="74" y="16"/>
                    </a:lnTo>
                    <a:lnTo>
                      <a:pt x="80" y="9"/>
                    </a:lnTo>
                    <a:close/>
                    <a:moveTo>
                      <a:pt x="67" y="22"/>
                    </a:moveTo>
                    <a:lnTo>
                      <a:pt x="64" y="19"/>
                    </a:lnTo>
                    <a:lnTo>
                      <a:pt x="77" y="6"/>
                    </a:lnTo>
                    <a:lnTo>
                      <a:pt x="80" y="9"/>
                    </a:lnTo>
                    <a:lnTo>
                      <a:pt x="67" y="22"/>
                    </a:lnTo>
                    <a:close/>
                    <a:moveTo>
                      <a:pt x="70" y="4"/>
                    </a:moveTo>
                    <a:lnTo>
                      <a:pt x="74" y="4"/>
                    </a:lnTo>
                    <a:lnTo>
                      <a:pt x="77" y="6"/>
                    </a:lnTo>
                    <a:lnTo>
                      <a:pt x="70" y="12"/>
                    </a:lnTo>
                    <a:lnTo>
                      <a:pt x="70" y="4"/>
                    </a:lnTo>
                    <a:close/>
                    <a:moveTo>
                      <a:pt x="70" y="22"/>
                    </a:moveTo>
                    <a:lnTo>
                      <a:pt x="64" y="22"/>
                    </a:lnTo>
                    <a:lnTo>
                      <a:pt x="64" y="4"/>
                    </a:lnTo>
                    <a:lnTo>
                      <a:pt x="70" y="4"/>
                    </a:lnTo>
                    <a:lnTo>
                      <a:pt x="70" y="22"/>
                    </a:lnTo>
                    <a:close/>
                    <a:moveTo>
                      <a:pt x="64" y="22"/>
                    </a:moveTo>
                    <a:lnTo>
                      <a:pt x="60" y="22"/>
                    </a:lnTo>
                    <a:lnTo>
                      <a:pt x="57" y="19"/>
                    </a:lnTo>
                    <a:lnTo>
                      <a:pt x="64" y="12"/>
                    </a:lnTo>
                    <a:lnTo>
                      <a:pt x="64" y="22"/>
                    </a:lnTo>
                    <a:close/>
                    <a:moveTo>
                      <a:pt x="57" y="19"/>
                    </a:moveTo>
                    <a:lnTo>
                      <a:pt x="54" y="17"/>
                    </a:lnTo>
                    <a:lnTo>
                      <a:pt x="67" y="2"/>
                    </a:lnTo>
                    <a:lnTo>
                      <a:pt x="70" y="6"/>
                    </a:lnTo>
                    <a:lnTo>
                      <a:pt x="57" y="19"/>
                    </a:lnTo>
                    <a:close/>
                    <a:moveTo>
                      <a:pt x="60" y="0"/>
                    </a:moveTo>
                    <a:lnTo>
                      <a:pt x="65" y="0"/>
                    </a:lnTo>
                    <a:lnTo>
                      <a:pt x="67" y="2"/>
                    </a:lnTo>
                    <a:lnTo>
                      <a:pt x="60" y="9"/>
                    </a:lnTo>
                    <a:lnTo>
                      <a:pt x="60" y="0"/>
                    </a:lnTo>
                    <a:close/>
                    <a:moveTo>
                      <a:pt x="60" y="19"/>
                    </a:moveTo>
                    <a:lnTo>
                      <a:pt x="57" y="19"/>
                    </a:lnTo>
                    <a:lnTo>
                      <a:pt x="57" y="0"/>
                    </a:lnTo>
                    <a:lnTo>
                      <a:pt x="60" y="0"/>
                    </a:lnTo>
                    <a:lnTo>
                      <a:pt x="60" y="19"/>
                    </a:lnTo>
                    <a:close/>
                    <a:moveTo>
                      <a:pt x="57" y="19"/>
                    </a:moveTo>
                    <a:lnTo>
                      <a:pt x="52" y="19"/>
                    </a:lnTo>
                    <a:lnTo>
                      <a:pt x="52" y="0"/>
                    </a:lnTo>
                    <a:lnTo>
                      <a:pt x="57" y="0"/>
                    </a:lnTo>
                    <a:lnTo>
                      <a:pt x="57" y="19"/>
                    </a:lnTo>
                    <a:close/>
                    <a:moveTo>
                      <a:pt x="52" y="19"/>
                    </a:moveTo>
                    <a:lnTo>
                      <a:pt x="45" y="19"/>
                    </a:lnTo>
                    <a:lnTo>
                      <a:pt x="45" y="0"/>
                    </a:lnTo>
                    <a:lnTo>
                      <a:pt x="52" y="0"/>
                    </a:lnTo>
                    <a:lnTo>
                      <a:pt x="52" y="19"/>
                    </a:lnTo>
                    <a:close/>
                    <a:moveTo>
                      <a:pt x="45" y="19"/>
                    </a:moveTo>
                    <a:lnTo>
                      <a:pt x="42" y="19"/>
                    </a:lnTo>
                    <a:lnTo>
                      <a:pt x="42" y="0"/>
                    </a:lnTo>
                    <a:lnTo>
                      <a:pt x="45" y="0"/>
                    </a:lnTo>
                    <a:lnTo>
                      <a:pt x="45" y="19"/>
                    </a:lnTo>
                    <a:close/>
                    <a:moveTo>
                      <a:pt x="37" y="1"/>
                    </a:moveTo>
                    <a:lnTo>
                      <a:pt x="39" y="0"/>
                    </a:lnTo>
                    <a:lnTo>
                      <a:pt x="42" y="0"/>
                    </a:lnTo>
                    <a:lnTo>
                      <a:pt x="42" y="9"/>
                    </a:lnTo>
                    <a:lnTo>
                      <a:pt x="37" y="1"/>
                    </a:lnTo>
                    <a:close/>
                    <a:moveTo>
                      <a:pt x="46" y="18"/>
                    </a:moveTo>
                    <a:lnTo>
                      <a:pt x="39" y="21"/>
                    </a:lnTo>
                    <a:lnTo>
                      <a:pt x="31" y="5"/>
                    </a:lnTo>
                    <a:lnTo>
                      <a:pt x="37" y="1"/>
                    </a:lnTo>
                    <a:lnTo>
                      <a:pt x="46" y="18"/>
                    </a:lnTo>
                    <a:close/>
                    <a:moveTo>
                      <a:pt x="28" y="6"/>
                    </a:moveTo>
                    <a:lnTo>
                      <a:pt x="30" y="5"/>
                    </a:lnTo>
                    <a:lnTo>
                      <a:pt x="31" y="5"/>
                    </a:lnTo>
                    <a:lnTo>
                      <a:pt x="35" y="12"/>
                    </a:lnTo>
                    <a:lnTo>
                      <a:pt x="28" y="6"/>
                    </a:lnTo>
                    <a:close/>
                    <a:moveTo>
                      <a:pt x="42" y="19"/>
                    </a:moveTo>
                    <a:lnTo>
                      <a:pt x="38" y="22"/>
                    </a:lnTo>
                    <a:lnTo>
                      <a:pt x="25" y="9"/>
                    </a:lnTo>
                    <a:lnTo>
                      <a:pt x="28" y="6"/>
                    </a:lnTo>
                    <a:lnTo>
                      <a:pt x="42" y="19"/>
                    </a:lnTo>
                    <a:close/>
                    <a:moveTo>
                      <a:pt x="38" y="22"/>
                    </a:moveTo>
                    <a:lnTo>
                      <a:pt x="37" y="23"/>
                    </a:lnTo>
                    <a:lnTo>
                      <a:pt x="36" y="24"/>
                    </a:lnTo>
                    <a:lnTo>
                      <a:pt x="32" y="16"/>
                    </a:lnTo>
                    <a:lnTo>
                      <a:pt x="38" y="22"/>
                    </a:lnTo>
                    <a:close/>
                    <a:moveTo>
                      <a:pt x="36" y="24"/>
                    </a:moveTo>
                    <a:lnTo>
                      <a:pt x="30" y="28"/>
                    </a:lnTo>
                    <a:lnTo>
                      <a:pt x="22" y="10"/>
                    </a:lnTo>
                    <a:lnTo>
                      <a:pt x="27" y="8"/>
                    </a:lnTo>
                    <a:lnTo>
                      <a:pt x="36" y="24"/>
                    </a:lnTo>
                    <a:close/>
                    <a:moveTo>
                      <a:pt x="19" y="12"/>
                    </a:moveTo>
                    <a:lnTo>
                      <a:pt x="20" y="11"/>
                    </a:lnTo>
                    <a:lnTo>
                      <a:pt x="22" y="10"/>
                    </a:lnTo>
                    <a:lnTo>
                      <a:pt x="26" y="19"/>
                    </a:lnTo>
                    <a:lnTo>
                      <a:pt x="19" y="12"/>
                    </a:lnTo>
                    <a:close/>
                    <a:moveTo>
                      <a:pt x="33" y="26"/>
                    </a:moveTo>
                    <a:lnTo>
                      <a:pt x="30" y="29"/>
                    </a:lnTo>
                    <a:lnTo>
                      <a:pt x="16" y="16"/>
                    </a:lnTo>
                    <a:lnTo>
                      <a:pt x="19" y="12"/>
                    </a:lnTo>
                    <a:lnTo>
                      <a:pt x="33" y="26"/>
                    </a:lnTo>
                    <a:close/>
                    <a:moveTo>
                      <a:pt x="30" y="29"/>
                    </a:moveTo>
                    <a:lnTo>
                      <a:pt x="26" y="32"/>
                    </a:lnTo>
                    <a:lnTo>
                      <a:pt x="13" y="19"/>
                    </a:lnTo>
                    <a:lnTo>
                      <a:pt x="16" y="16"/>
                    </a:lnTo>
                    <a:lnTo>
                      <a:pt x="30" y="29"/>
                    </a:lnTo>
                    <a:close/>
                    <a:moveTo>
                      <a:pt x="26" y="32"/>
                    </a:moveTo>
                    <a:lnTo>
                      <a:pt x="23" y="36"/>
                    </a:lnTo>
                    <a:lnTo>
                      <a:pt x="10" y="22"/>
                    </a:lnTo>
                    <a:lnTo>
                      <a:pt x="13" y="19"/>
                    </a:lnTo>
                    <a:lnTo>
                      <a:pt x="26" y="32"/>
                    </a:lnTo>
                    <a:close/>
                    <a:moveTo>
                      <a:pt x="7" y="24"/>
                    </a:moveTo>
                    <a:lnTo>
                      <a:pt x="9" y="23"/>
                    </a:lnTo>
                    <a:lnTo>
                      <a:pt x="10" y="22"/>
                    </a:lnTo>
                    <a:lnTo>
                      <a:pt x="16" y="29"/>
                    </a:lnTo>
                    <a:lnTo>
                      <a:pt x="7" y="24"/>
                    </a:lnTo>
                    <a:close/>
                    <a:moveTo>
                      <a:pt x="25" y="33"/>
                    </a:moveTo>
                    <a:lnTo>
                      <a:pt x="22" y="39"/>
                    </a:lnTo>
                    <a:lnTo>
                      <a:pt x="4" y="31"/>
                    </a:lnTo>
                    <a:lnTo>
                      <a:pt x="7" y="24"/>
                    </a:lnTo>
                    <a:lnTo>
                      <a:pt x="25" y="33"/>
                    </a:lnTo>
                    <a:close/>
                    <a:moveTo>
                      <a:pt x="3" y="36"/>
                    </a:moveTo>
                    <a:lnTo>
                      <a:pt x="3" y="33"/>
                    </a:lnTo>
                    <a:lnTo>
                      <a:pt x="4" y="31"/>
                    </a:lnTo>
                    <a:lnTo>
                      <a:pt x="13" y="36"/>
                    </a:lnTo>
                    <a:lnTo>
                      <a:pt x="3" y="36"/>
                    </a:lnTo>
                    <a:close/>
                    <a:moveTo>
                      <a:pt x="23" y="36"/>
                    </a:moveTo>
                    <a:lnTo>
                      <a:pt x="23" y="38"/>
                    </a:lnTo>
                    <a:lnTo>
                      <a:pt x="3" y="38"/>
                    </a:lnTo>
                    <a:lnTo>
                      <a:pt x="3" y="36"/>
                    </a:lnTo>
                    <a:lnTo>
                      <a:pt x="23" y="36"/>
                    </a:lnTo>
                    <a:close/>
                    <a:moveTo>
                      <a:pt x="23" y="38"/>
                    </a:moveTo>
                    <a:lnTo>
                      <a:pt x="23" y="40"/>
                    </a:lnTo>
                    <a:lnTo>
                      <a:pt x="22" y="42"/>
                    </a:lnTo>
                    <a:lnTo>
                      <a:pt x="13" y="38"/>
                    </a:lnTo>
                    <a:lnTo>
                      <a:pt x="23" y="38"/>
                    </a:lnTo>
                    <a:close/>
                    <a:moveTo>
                      <a:pt x="22" y="42"/>
                    </a:moveTo>
                    <a:lnTo>
                      <a:pt x="19" y="49"/>
                    </a:lnTo>
                    <a:lnTo>
                      <a:pt x="1" y="40"/>
                    </a:lnTo>
                    <a:lnTo>
                      <a:pt x="4" y="34"/>
                    </a:lnTo>
                    <a:lnTo>
                      <a:pt x="22" y="42"/>
                    </a:lnTo>
                    <a:close/>
                    <a:moveTo>
                      <a:pt x="0" y="44"/>
                    </a:moveTo>
                    <a:lnTo>
                      <a:pt x="0" y="42"/>
                    </a:lnTo>
                    <a:lnTo>
                      <a:pt x="1" y="40"/>
                    </a:lnTo>
                    <a:lnTo>
                      <a:pt x="10" y="44"/>
                    </a:lnTo>
                    <a:lnTo>
                      <a:pt x="0" y="44"/>
                    </a:lnTo>
                    <a:close/>
                    <a:moveTo>
                      <a:pt x="20" y="44"/>
                    </a:moveTo>
                    <a:lnTo>
                      <a:pt x="20" y="48"/>
                    </a:lnTo>
                    <a:lnTo>
                      <a:pt x="0" y="48"/>
                    </a:lnTo>
                    <a:lnTo>
                      <a:pt x="0" y="44"/>
                    </a:lnTo>
                    <a:lnTo>
                      <a:pt x="20" y="44"/>
                    </a:lnTo>
                    <a:close/>
                    <a:moveTo>
                      <a:pt x="3" y="54"/>
                    </a:moveTo>
                    <a:lnTo>
                      <a:pt x="0" y="52"/>
                    </a:lnTo>
                    <a:lnTo>
                      <a:pt x="0" y="48"/>
                    </a:lnTo>
                    <a:lnTo>
                      <a:pt x="10" y="48"/>
                    </a:lnTo>
                    <a:lnTo>
                      <a:pt x="3" y="54"/>
                    </a:lnTo>
                    <a:close/>
                    <a:moveTo>
                      <a:pt x="16" y="41"/>
                    </a:moveTo>
                    <a:lnTo>
                      <a:pt x="20" y="44"/>
                    </a:lnTo>
                    <a:lnTo>
                      <a:pt x="6" y="58"/>
                    </a:lnTo>
                    <a:lnTo>
                      <a:pt x="3" y="54"/>
                    </a:lnTo>
                    <a:lnTo>
                      <a:pt x="16" y="41"/>
                    </a:lnTo>
                    <a:close/>
                    <a:moveTo>
                      <a:pt x="20" y="44"/>
                    </a:moveTo>
                    <a:lnTo>
                      <a:pt x="23" y="47"/>
                    </a:lnTo>
                    <a:lnTo>
                      <a:pt x="23" y="51"/>
                    </a:lnTo>
                    <a:lnTo>
                      <a:pt x="13" y="51"/>
                    </a:lnTo>
                    <a:lnTo>
                      <a:pt x="20" y="44"/>
                    </a:lnTo>
                    <a:close/>
                    <a:moveTo>
                      <a:pt x="23" y="51"/>
                    </a:moveTo>
                    <a:lnTo>
                      <a:pt x="23" y="58"/>
                    </a:lnTo>
                    <a:lnTo>
                      <a:pt x="3" y="58"/>
                    </a:lnTo>
                    <a:lnTo>
                      <a:pt x="3" y="51"/>
                    </a:lnTo>
                    <a:lnTo>
                      <a:pt x="23" y="51"/>
                    </a:lnTo>
                    <a:close/>
                    <a:moveTo>
                      <a:pt x="6" y="64"/>
                    </a:moveTo>
                    <a:lnTo>
                      <a:pt x="3" y="61"/>
                    </a:lnTo>
                    <a:lnTo>
                      <a:pt x="3" y="58"/>
                    </a:lnTo>
                    <a:lnTo>
                      <a:pt x="13" y="58"/>
                    </a:lnTo>
                    <a:lnTo>
                      <a:pt x="6" y="64"/>
                    </a:lnTo>
                    <a:close/>
                    <a:moveTo>
                      <a:pt x="20" y="51"/>
                    </a:moveTo>
                    <a:lnTo>
                      <a:pt x="23" y="54"/>
                    </a:lnTo>
                    <a:lnTo>
                      <a:pt x="10" y="67"/>
                    </a:lnTo>
                    <a:lnTo>
                      <a:pt x="6" y="64"/>
                    </a:lnTo>
                    <a:lnTo>
                      <a:pt x="20" y="51"/>
                    </a:lnTo>
                    <a:close/>
                    <a:moveTo>
                      <a:pt x="10" y="67"/>
                    </a:moveTo>
                    <a:lnTo>
                      <a:pt x="10" y="67"/>
                    </a:lnTo>
                    <a:lnTo>
                      <a:pt x="16" y="61"/>
                    </a:lnTo>
                    <a:lnTo>
                      <a:pt x="10" y="67"/>
                    </a:lnTo>
                    <a:close/>
                    <a:moveTo>
                      <a:pt x="23" y="53"/>
                    </a:moveTo>
                    <a:lnTo>
                      <a:pt x="26" y="56"/>
                    </a:lnTo>
                    <a:lnTo>
                      <a:pt x="13" y="71"/>
                    </a:lnTo>
                    <a:lnTo>
                      <a:pt x="10" y="67"/>
                    </a:lnTo>
                    <a:lnTo>
                      <a:pt x="23" y="53"/>
                    </a:lnTo>
                    <a:close/>
                    <a:moveTo>
                      <a:pt x="20" y="73"/>
                    </a:moveTo>
                    <a:lnTo>
                      <a:pt x="15" y="73"/>
                    </a:lnTo>
                    <a:lnTo>
                      <a:pt x="13" y="71"/>
                    </a:lnTo>
                    <a:lnTo>
                      <a:pt x="20" y="63"/>
                    </a:lnTo>
                    <a:lnTo>
                      <a:pt x="20" y="73"/>
                    </a:lnTo>
                    <a:close/>
                    <a:moveTo>
                      <a:pt x="20" y="54"/>
                    </a:moveTo>
                    <a:lnTo>
                      <a:pt x="23" y="54"/>
                    </a:lnTo>
                    <a:lnTo>
                      <a:pt x="23" y="73"/>
                    </a:lnTo>
                    <a:lnTo>
                      <a:pt x="20" y="73"/>
                    </a:lnTo>
                    <a:lnTo>
                      <a:pt x="20" y="54"/>
                    </a:lnTo>
                    <a:close/>
                    <a:moveTo>
                      <a:pt x="23" y="54"/>
                    </a:moveTo>
                    <a:lnTo>
                      <a:pt x="26" y="54"/>
                    </a:lnTo>
                    <a:lnTo>
                      <a:pt x="30" y="56"/>
                    </a:lnTo>
                    <a:lnTo>
                      <a:pt x="23" y="63"/>
                    </a:lnTo>
                    <a:lnTo>
                      <a:pt x="23" y="54"/>
                    </a:lnTo>
                    <a:close/>
                    <a:moveTo>
                      <a:pt x="30" y="56"/>
                    </a:moveTo>
                    <a:lnTo>
                      <a:pt x="33" y="60"/>
                    </a:lnTo>
                    <a:lnTo>
                      <a:pt x="19" y="73"/>
                    </a:lnTo>
                    <a:lnTo>
                      <a:pt x="16" y="71"/>
                    </a:lnTo>
                    <a:lnTo>
                      <a:pt x="30" y="56"/>
                    </a:lnTo>
                    <a:close/>
                    <a:moveTo>
                      <a:pt x="26" y="76"/>
                    </a:moveTo>
                    <a:lnTo>
                      <a:pt x="22" y="76"/>
                    </a:lnTo>
                    <a:lnTo>
                      <a:pt x="19" y="73"/>
                    </a:lnTo>
                    <a:lnTo>
                      <a:pt x="26" y="66"/>
                    </a:lnTo>
                    <a:lnTo>
                      <a:pt x="26" y="76"/>
                    </a:lnTo>
                    <a:close/>
                    <a:moveTo>
                      <a:pt x="26" y="58"/>
                    </a:moveTo>
                    <a:lnTo>
                      <a:pt x="32" y="58"/>
                    </a:lnTo>
                    <a:lnTo>
                      <a:pt x="32" y="76"/>
                    </a:lnTo>
                    <a:lnTo>
                      <a:pt x="26" y="76"/>
                    </a:lnTo>
                    <a:lnTo>
                      <a:pt x="26" y="58"/>
                    </a:lnTo>
                    <a:close/>
                    <a:moveTo>
                      <a:pt x="32" y="58"/>
                    </a:moveTo>
                    <a:lnTo>
                      <a:pt x="35" y="58"/>
                    </a:lnTo>
                    <a:lnTo>
                      <a:pt x="35" y="76"/>
                    </a:lnTo>
                    <a:lnTo>
                      <a:pt x="32" y="76"/>
                    </a:lnTo>
                    <a:lnTo>
                      <a:pt x="32" y="58"/>
                    </a:lnTo>
                    <a:close/>
                    <a:moveTo>
                      <a:pt x="35" y="58"/>
                    </a:moveTo>
                    <a:lnTo>
                      <a:pt x="42" y="58"/>
                    </a:lnTo>
                    <a:lnTo>
                      <a:pt x="42" y="76"/>
                    </a:lnTo>
                    <a:lnTo>
                      <a:pt x="35" y="76"/>
                    </a:lnTo>
                    <a:lnTo>
                      <a:pt x="35" y="58"/>
                    </a:lnTo>
                    <a:close/>
                    <a:moveTo>
                      <a:pt x="42" y="58"/>
                    </a:moveTo>
                    <a:lnTo>
                      <a:pt x="48" y="58"/>
                    </a:lnTo>
                    <a:lnTo>
                      <a:pt x="48" y="76"/>
                    </a:lnTo>
                    <a:lnTo>
                      <a:pt x="42" y="76"/>
                    </a:lnTo>
                    <a:lnTo>
                      <a:pt x="42" y="58"/>
                    </a:lnTo>
                    <a:close/>
                    <a:moveTo>
                      <a:pt x="55" y="73"/>
                    </a:moveTo>
                    <a:lnTo>
                      <a:pt x="52" y="76"/>
                    </a:lnTo>
                    <a:lnTo>
                      <a:pt x="48" y="76"/>
                    </a:lnTo>
                    <a:lnTo>
                      <a:pt x="48" y="66"/>
                    </a:lnTo>
                    <a:lnTo>
                      <a:pt x="55" y="73"/>
                    </a:lnTo>
                    <a:close/>
                    <a:moveTo>
                      <a:pt x="42" y="60"/>
                    </a:moveTo>
                    <a:lnTo>
                      <a:pt x="44" y="56"/>
                    </a:lnTo>
                    <a:lnTo>
                      <a:pt x="58" y="71"/>
                    </a:lnTo>
                    <a:lnTo>
                      <a:pt x="55" y="73"/>
                    </a:lnTo>
                    <a:lnTo>
                      <a:pt x="42" y="60"/>
                    </a:lnTo>
                    <a:close/>
                    <a:moveTo>
                      <a:pt x="44" y="56"/>
                    </a:moveTo>
                    <a:lnTo>
                      <a:pt x="46" y="55"/>
                    </a:lnTo>
                    <a:lnTo>
                      <a:pt x="47" y="55"/>
                    </a:lnTo>
                    <a:lnTo>
                      <a:pt x="52" y="63"/>
                    </a:lnTo>
                    <a:lnTo>
                      <a:pt x="44" y="56"/>
                    </a:lnTo>
                    <a:close/>
                    <a:moveTo>
                      <a:pt x="47" y="55"/>
                    </a:moveTo>
                    <a:lnTo>
                      <a:pt x="54"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39" name="Freeform 796">
                <a:extLst>
                  <a:ext uri="{FF2B5EF4-FFF2-40B4-BE49-F238E27FC236}">
                    <a16:creationId xmlns:a16="http://schemas.microsoft.com/office/drawing/2014/main" id="{5E5FD6A4-2F36-42C3-979C-920AC8AB6F33}"/>
                  </a:ext>
                </a:extLst>
              </p:cNvPr>
              <p:cNvSpPr>
                <a:spLocks/>
              </p:cNvSpPr>
              <p:nvPr/>
            </p:nvSpPr>
            <p:spPr bwMode="auto">
              <a:xfrm>
                <a:off x="3117" y="2208"/>
                <a:ext cx="16" cy="14"/>
              </a:xfrm>
              <a:custGeom>
                <a:avLst/>
                <a:gdLst>
                  <a:gd name="T0" fmla="*/ 3 w 63"/>
                  <a:gd name="T1" fmla="*/ 3 h 56"/>
                  <a:gd name="T2" fmla="*/ 3 w 63"/>
                  <a:gd name="T3" fmla="*/ 3 h 56"/>
                  <a:gd name="T4" fmla="*/ 4 w 63"/>
                  <a:gd name="T5" fmla="*/ 3 h 56"/>
                  <a:gd name="T6" fmla="*/ 4 w 63"/>
                  <a:gd name="T7" fmla="*/ 3 h 56"/>
                  <a:gd name="T8" fmla="*/ 4 w 63"/>
                  <a:gd name="T9" fmla="*/ 2 h 56"/>
                  <a:gd name="T10" fmla="*/ 4 w 63"/>
                  <a:gd name="T11" fmla="*/ 2 h 56"/>
                  <a:gd name="T12" fmla="*/ 4 w 63"/>
                  <a:gd name="T13" fmla="*/ 2 h 56"/>
                  <a:gd name="T14" fmla="*/ 4 w 63"/>
                  <a:gd name="T15" fmla="*/ 2 h 56"/>
                  <a:gd name="T16" fmla="*/ 4 w 63"/>
                  <a:gd name="T17" fmla="*/ 1 h 56"/>
                  <a:gd name="T18" fmla="*/ 4 w 63"/>
                  <a:gd name="T19" fmla="*/ 1 h 56"/>
                  <a:gd name="T20" fmla="*/ 4 w 63"/>
                  <a:gd name="T21" fmla="*/ 1 h 56"/>
                  <a:gd name="T22" fmla="*/ 4 w 63"/>
                  <a:gd name="T23" fmla="*/ 0 h 56"/>
                  <a:gd name="T24" fmla="*/ 4 w 63"/>
                  <a:gd name="T25" fmla="*/ 0 h 56"/>
                  <a:gd name="T26" fmla="*/ 4 w 63"/>
                  <a:gd name="T27" fmla="*/ 0 h 56"/>
                  <a:gd name="T28" fmla="*/ 3 w 63"/>
                  <a:gd name="T29" fmla="*/ 0 h 56"/>
                  <a:gd name="T30" fmla="*/ 3 w 63"/>
                  <a:gd name="T31" fmla="*/ 0 h 56"/>
                  <a:gd name="T32" fmla="*/ 3 w 63"/>
                  <a:gd name="T33" fmla="*/ 0 h 56"/>
                  <a:gd name="T34" fmla="*/ 2 w 63"/>
                  <a:gd name="T35" fmla="*/ 0 h 56"/>
                  <a:gd name="T36" fmla="*/ 2 w 63"/>
                  <a:gd name="T37" fmla="*/ 0 h 56"/>
                  <a:gd name="T38" fmla="*/ 2 w 63"/>
                  <a:gd name="T39" fmla="*/ 0 h 56"/>
                  <a:gd name="T40" fmla="*/ 1 w 63"/>
                  <a:gd name="T41" fmla="*/ 0 h 56"/>
                  <a:gd name="T42" fmla="*/ 1 w 63"/>
                  <a:gd name="T43" fmla="*/ 1 h 56"/>
                  <a:gd name="T44" fmla="*/ 1 w 63"/>
                  <a:gd name="T45" fmla="*/ 1 h 56"/>
                  <a:gd name="T46" fmla="*/ 1 w 63"/>
                  <a:gd name="T47" fmla="*/ 1 h 56"/>
                  <a:gd name="T48" fmla="*/ 0 w 63"/>
                  <a:gd name="T49" fmla="*/ 1 h 56"/>
                  <a:gd name="T50" fmla="*/ 0 w 63"/>
                  <a:gd name="T51" fmla="*/ 2 h 56"/>
                  <a:gd name="T52" fmla="*/ 0 w 63"/>
                  <a:gd name="T53" fmla="*/ 2 h 56"/>
                  <a:gd name="T54" fmla="*/ 0 w 63"/>
                  <a:gd name="T55" fmla="*/ 2 h 56"/>
                  <a:gd name="T56" fmla="*/ 0 w 63"/>
                  <a:gd name="T57" fmla="*/ 2 h 56"/>
                  <a:gd name="T58" fmla="*/ 0 w 63"/>
                  <a:gd name="T59" fmla="*/ 3 h 56"/>
                  <a:gd name="T60" fmla="*/ 0 w 63"/>
                  <a:gd name="T61" fmla="*/ 3 h 56"/>
                  <a:gd name="T62" fmla="*/ 0 w 63"/>
                  <a:gd name="T63" fmla="*/ 3 h 56"/>
                  <a:gd name="T64" fmla="*/ 1 w 63"/>
                  <a:gd name="T65" fmla="*/ 3 h 56"/>
                  <a:gd name="T66" fmla="*/ 1 w 63"/>
                  <a:gd name="T67" fmla="*/ 4 h 56"/>
                  <a:gd name="T68" fmla="*/ 1 w 63"/>
                  <a:gd name="T69" fmla="*/ 4 h 56"/>
                  <a:gd name="T70" fmla="*/ 1 w 63"/>
                  <a:gd name="T71" fmla="*/ 4 h 56"/>
                  <a:gd name="T72" fmla="*/ 2 w 63"/>
                  <a:gd name="T73" fmla="*/ 4 h 56"/>
                  <a:gd name="T74" fmla="*/ 2 w 63"/>
                  <a:gd name="T75" fmla="*/ 4 h 56"/>
                  <a:gd name="T76" fmla="*/ 2 w 63"/>
                  <a:gd name="T77" fmla="*/ 4 h 56"/>
                  <a:gd name="T78" fmla="*/ 3 w 63"/>
                  <a:gd name="T79" fmla="*/ 4 h 56"/>
                  <a:gd name="T80" fmla="*/ 3 w 63"/>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
                  <a:gd name="T124" fmla="*/ 0 h 56"/>
                  <a:gd name="T125" fmla="*/ 63 w 63"/>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 h="56">
                    <a:moveTo>
                      <a:pt x="44" y="51"/>
                    </a:moveTo>
                    <a:lnTo>
                      <a:pt x="51" y="47"/>
                    </a:lnTo>
                    <a:lnTo>
                      <a:pt x="54" y="44"/>
                    </a:lnTo>
                    <a:lnTo>
                      <a:pt x="57" y="41"/>
                    </a:lnTo>
                    <a:lnTo>
                      <a:pt x="61" y="34"/>
                    </a:lnTo>
                    <a:lnTo>
                      <a:pt x="63" y="31"/>
                    </a:lnTo>
                    <a:lnTo>
                      <a:pt x="63" y="28"/>
                    </a:lnTo>
                    <a:lnTo>
                      <a:pt x="63" y="22"/>
                    </a:lnTo>
                    <a:lnTo>
                      <a:pt x="63" y="19"/>
                    </a:lnTo>
                    <a:lnTo>
                      <a:pt x="63" y="12"/>
                    </a:lnTo>
                    <a:lnTo>
                      <a:pt x="63" y="9"/>
                    </a:lnTo>
                    <a:lnTo>
                      <a:pt x="61" y="5"/>
                    </a:lnTo>
                    <a:lnTo>
                      <a:pt x="57" y="2"/>
                    </a:lnTo>
                    <a:lnTo>
                      <a:pt x="54" y="2"/>
                    </a:lnTo>
                    <a:lnTo>
                      <a:pt x="47" y="0"/>
                    </a:lnTo>
                    <a:lnTo>
                      <a:pt x="44" y="0"/>
                    </a:lnTo>
                    <a:lnTo>
                      <a:pt x="38" y="0"/>
                    </a:lnTo>
                    <a:lnTo>
                      <a:pt x="35" y="0"/>
                    </a:lnTo>
                    <a:lnTo>
                      <a:pt x="29" y="0"/>
                    </a:lnTo>
                    <a:lnTo>
                      <a:pt x="22" y="2"/>
                    </a:lnTo>
                    <a:lnTo>
                      <a:pt x="19" y="5"/>
                    </a:lnTo>
                    <a:lnTo>
                      <a:pt x="12" y="9"/>
                    </a:lnTo>
                    <a:lnTo>
                      <a:pt x="9" y="12"/>
                    </a:lnTo>
                    <a:lnTo>
                      <a:pt x="7" y="15"/>
                    </a:lnTo>
                    <a:lnTo>
                      <a:pt x="3" y="19"/>
                    </a:lnTo>
                    <a:lnTo>
                      <a:pt x="0" y="25"/>
                    </a:lnTo>
                    <a:lnTo>
                      <a:pt x="0" y="28"/>
                    </a:lnTo>
                    <a:lnTo>
                      <a:pt x="0" y="31"/>
                    </a:lnTo>
                    <a:lnTo>
                      <a:pt x="0" y="37"/>
                    </a:lnTo>
                    <a:lnTo>
                      <a:pt x="0" y="41"/>
                    </a:lnTo>
                    <a:lnTo>
                      <a:pt x="0" y="44"/>
                    </a:lnTo>
                    <a:lnTo>
                      <a:pt x="3" y="47"/>
                    </a:lnTo>
                    <a:lnTo>
                      <a:pt x="7" y="51"/>
                    </a:lnTo>
                    <a:lnTo>
                      <a:pt x="9" y="54"/>
                    </a:lnTo>
                    <a:lnTo>
                      <a:pt x="15" y="54"/>
                    </a:lnTo>
                    <a:lnTo>
                      <a:pt x="19" y="56"/>
                    </a:lnTo>
                    <a:lnTo>
                      <a:pt x="25" y="56"/>
                    </a:lnTo>
                    <a:lnTo>
                      <a:pt x="29" y="56"/>
                    </a:lnTo>
                    <a:lnTo>
                      <a:pt x="35" y="54"/>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0" name="Freeform 797">
                <a:extLst>
                  <a:ext uri="{FF2B5EF4-FFF2-40B4-BE49-F238E27FC236}">
                    <a16:creationId xmlns:a16="http://schemas.microsoft.com/office/drawing/2014/main" id="{84BB347B-0D8B-4224-BD25-96A7F88F12F7}"/>
                  </a:ext>
                </a:extLst>
              </p:cNvPr>
              <p:cNvSpPr>
                <a:spLocks noEditPoints="1"/>
              </p:cNvSpPr>
              <p:nvPr/>
            </p:nvSpPr>
            <p:spPr bwMode="auto">
              <a:xfrm>
                <a:off x="3115" y="2205"/>
                <a:ext cx="20" cy="19"/>
              </a:xfrm>
              <a:custGeom>
                <a:avLst/>
                <a:gdLst>
                  <a:gd name="T0" fmla="*/ 4 w 83"/>
                  <a:gd name="T1" fmla="*/ 4 h 76"/>
                  <a:gd name="T2" fmla="*/ 3 w 83"/>
                  <a:gd name="T3" fmla="*/ 3 h 76"/>
                  <a:gd name="T4" fmla="*/ 3 w 83"/>
                  <a:gd name="T5" fmla="*/ 3 h 76"/>
                  <a:gd name="T6" fmla="*/ 4 w 83"/>
                  <a:gd name="T7" fmla="*/ 4 h 76"/>
                  <a:gd name="T8" fmla="*/ 4 w 83"/>
                  <a:gd name="T9" fmla="*/ 4 h 76"/>
                  <a:gd name="T10" fmla="*/ 4 w 83"/>
                  <a:gd name="T11" fmla="*/ 3 h 76"/>
                  <a:gd name="T12" fmla="*/ 4 w 83"/>
                  <a:gd name="T13" fmla="*/ 2 h 76"/>
                  <a:gd name="T14" fmla="*/ 5 w 83"/>
                  <a:gd name="T15" fmla="*/ 3 h 76"/>
                  <a:gd name="T16" fmla="*/ 5 w 83"/>
                  <a:gd name="T17" fmla="*/ 3 h 76"/>
                  <a:gd name="T18" fmla="*/ 4 w 83"/>
                  <a:gd name="T19" fmla="*/ 3 h 76"/>
                  <a:gd name="T20" fmla="*/ 4 w 83"/>
                  <a:gd name="T21" fmla="*/ 2 h 76"/>
                  <a:gd name="T22" fmla="*/ 4 w 83"/>
                  <a:gd name="T23" fmla="*/ 1 h 76"/>
                  <a:gd name="T24" fmla="*/ 5 w 83"/>
                  <a:gd name="T25" fmla="*/ 1 h 76"/>
                  <a:gd name="T26" fmla="*/ 5 w 83"/>
                  <a:gd name="T27" fmla="*/ 1 h 76"/>
                  <a:gd name="T28" fmla="*/ 4 w 83"/>
                  <a:gd name="T29" fmla="*/ 2 h 76"/>
                  <a:gd name="T30" fmla="*/ 4 w 83"/>
                  <a:gd name="T31" fmla="*/ 0 h 76"/>
                  <a:gd name="T32" fmla="*/ 4 w 83"/>
                  <a:gd name="T33" fmla="*/ 2 h 76"/>
                  <a:gd name="T34" fmla="*/ 3 w 83"/>
                  <a:gd name="T35" fmla="*/ 1 h 76"/>
                  <a:gd name="T36" fmla="*/ 4 w 83"/>
                  <a:gd name="T37" fmla="*/ 0 h 76"/>
                  <a:gd name="T38" fmla="*/ 3 w 83"/>
                  <a:gd name="T39" fmla="*/ 0 h 76"/>
                  <a:gd name="T40" fmla="*/ 3 w 83"/>
                  <a:gd name="T41" fmla="*/ 1 h 76"/>
                  <a:gd name="T42" fmla="*/ 3 w 83"/>
                  <a:gd name="T43" fmla="*/ 1 h 76"/>
                  <a:gd name="T44" fmla="*/ 2 w 83"/>
                  <a:gd name="T45" fmla="*/ 0 h 76"/>
                  <a:gd name="T46" fmla="*/ 2 w 83"/>
                  <a:gd name="T47" fmla="*/ 1 h 76"/>
                  <a:gd name="T48" fmla="*/ 2 w 83"/>
                  <a:gd name="T49" fmla="*/ 1 h 76"/>
                  <a:gd name="T50" fmla="*/ 2 w 83"/>
                  <a:gd name="T51" fmla="*/ 1 h 76"/>
                  <a:gd name="T52" fmla="*/ 2 w 83"/>
                  <a:gd name="T53" fmla="*/ 2 h 76"/>
                  <a:gd name="T54" fmla="*/ 1 w 83"/>
                  <a:gd name="T55" fmla="*/ 1 h 76"/>
                  <a:gd name="T56" fmla="*/ 1 w 83"/>
                  <a:gd name="T57" fmla="*/ 1 h 76"/>
                  <a:gd name="T58" fmla="*/ 2 w 83"/>
                  <a:gd name="T59" fmla="*/ 2 h 76"/>
                  <a:gd name="T60" fmla="*/ 2 w 83"/>
                  <a:gd name="T61" fmla="*/ 2 h 76"/>
                  <a:gd name="T62" fmla="*/ 0 w 83"/>
                  <a:gd name="T63" fmla="*/ 1 h 76"/>
                  <a:gd name="T64" fmla="*/ 0 w 83"/>
                  <a:gd name="T65" fmla="*/ 2 h 76"/>
                  <a:gd name="T66" fmla="*/ 1 w 83"/>
                  <a:gd name="T67" fmla="*/ 2 h 76"/>
                  <a:gd name="T68" fmla="*/ 1 w 83"/>
                  <a:gd name="T69" fmla="*/ 2 h 76"/>
                  <a:gd name="T70" fmla="*/ 1 w 83"/>
                  <a:gd name="T71" fmla="*/ 2 h 76"/>
                  <a:gd name="T72" fmla="*/ 1 w 83"/>
                  <a:gd name="T73" fmla="*/ 3 h 76"/>
                  <a:gd name="T74" fmla="*/ 0 w 83"/>
                  <a:gd name="T75" fmla="*/ 3 h 76"/>
                  <a:gd name="T76" fmla="*/ 0 w 83"/>
                  <a:gd name="T77" fmla="*/ 3 h 76"/>
                  <a:gd name="T78" fmla="*/ 1 w 83"/>
                  <a:gd name="T79" fmla="*/ 3 h 76"/>
                  <a:gd name="T80" fmla="*/ 1 w 83"/>
                  <a:gd name="T81" fmla="*/ 3 h 76"/>
                  <a:gd name="T82" fmla="*/ 0 w 83"/>
                  <a:gd name="T83" fmla="*/ 4 h 76"/>
                  <a:gd name="T84" fmla="*/ 0 w 83"/>
                  <a:gd name="T85" fmla="*/ 4 h 76"/>
                  <a:gd name="T86" fmla="*/ 1 w 83"/>
                  <a:gd name="T87" fmla="*/ 4 h 76"/>
                  <a:gd name="T88" fmla="*/ 1 w 83"/>
                  <a:gd name="T89" fmla="*/ 4 h 76"/>
                  <a:gd name="T90" fmla="*/ 1 w 83"/>
                  <a:gd name="T91" fmla="*/ 4 h 76"/>
                  <a:gd name="T92" fmla="*/ 2 w 83"/>
                  <a:gd name="T93" fmla="*/ 4 h 76"/>
                  <a:gd name="T94" fmla="*/ 1 w 83"/>
                  <a:gd name="T95" fmla="*/ 5 h 76"/>
                  <a:gd name="T96" fmla="*/ 2 w 83"/>
                  <a:gd name="T97" fmla="*/ 4 h 76"/>
                  <a:gd name="T98" fmla="*/ 2 w 83"/>
                  <a:gd name="T99" fmla="*/ 4 h 76"/>
                  <a:gd name="T100" fmla="*/ 2 w 83"/>
                  <a:gd name="T101" fmla="*/ 5 h 76"/>
                  <a:gd name="T102" fmla="*/ 2 w 83"/>
                  <a:gd name="T103" fmla="*/ 4 h 76"/>
                  <a:gd name="T104" fmla="*/ 3 w 83"/>
                  <a:gd name="T105" fmla="*/ 4 h 76"/>
                  <a:gd name="T106" fmla="*/ 3 w 83"/>
                  <a:gd name="T107" fmla="*/ 5 h 76"/>
                  <a:gd name="T108" fmla="*/ 3 w 83"/>
                  <a:gd name="T109" fmla="*/ 5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
                  <a:gd name="T166" fmla="*/ 0 h 76"/>
                  <a:gd name="T167" fmla="*/ 83 w 83"/>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 h="76">
                    <a:moveTo>
                      <a:pt x="50" y="52"/>
                    </a:moveTo>
                    <a:lnTo>
                      <a:pt x="56" y="48"/>
                    </a:lnTo>
                    <a:lnTo>
                      <a:pt x="65" y="66"/>
                    </a:lnTo>
                    <a:lnTo>
                      <a:pt x="59" y="68"/>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57" y="47"/>
                    </a:moveTo>
                    <a:lnTo>
                      <a:pt x="57" y="47"/>
                    </a:lnTo>
                    <a:lnTo>
                      <a:pt x="64" y="54"/>
                    </a:lnTo>
                    <a:lnTo>
                      <a:pt x="57" y="47"/>
                    </a:lnTo>
                    <a:close/>
                    <a:moveTo>
                      <a:pt x="57" y="47"/>
                    </a:moveTo>
                    <a:lnTo>
                      <a:pt x="61" y="44"/>
                    </a:lnTo>
                    <a:lnTo>
                      <a:pt x="74" y="57"/>
                    </a:lnTo>
                    <a:lnTo>
                      <a:pt x="71" y="61"/>
                    </a:lnTo>
                    <a:lnTo>
                      <a:pt x="57" y="47"/>
                    </a:lnTo>
                    <a:close/>
                    <a:moveTo>
                      <a:pt x="75" y="55"/>
                    </a:moveTo>
                    <a:lnTo>
                      <a:pt x="75" y="56"/>
                    </a:lnTo>
                    <a:lnTo>
                      <a:pt x="74" y="57"/>
                    </a:lnTo>
                    <a:lnTo>
                      <a:pt x="67" y="51"/>
                    </a:lnTo>
                    <a:lnTo>
                      <a:pt x="75" y="55"/>
                    </a:lnTo>
                    <a:close/>
                    <a:moveTo>
                      <a:pt x="59" y="46"/>
                    </a:moveTo>
                    <a:lnTo>
                      <a:pt x="62" y="40"/>
                    </a:lnTo>
                    <a:lnTo>
                      <a:pt x="78" y="48"/>
                    </a:lnTo>
                    <a:lnTo>
                      <a:pt x="75" y="55"/>
                    </a:lnTo>
                    <a:lnTo>
                      <a:pt x="59" y="46"/>
                    </a:lnTo>
                    <a:close/>
                    <a:moveTo>
                      <a:pt x="62" y="40"/>
                    </a:moveTo>
                    <a:lnTo>
                      <a:pt x="62" y="38"/>
                    </a:lnTo>
                    <a:lnTo>
                      <a:pt x="63" y="37"/>
                    </a:lnTo>
                    <a:lnTo>
                      <a:pt x="71" y="44"/>
                    </a:lnTo>
                    <a:lnTo>
                      <a:pt x="62" y="40"/>
                    </a:lnTo>
                    <a:close/>
                    <a:moveTo>
                      <a:pt x="63" y="37"/>
                    </a:moveTo>
                    <a:lnTo>
                      <a:pt x="66" y="34"/>
                    </a:lnTo>
                    <a:lnTo>
                      <a:pt x="81" y="48"/>
                    </a:lnTo>
                    <a:lnTo>
                      <a:pt x="77" y="51"/>
                    </a:lnTo>
                    <a:lnTo>
                      <a:pt x="63" y="37"/>
                    </a:lnTo>
                    <a:close/>
                    <a:moveTo>
                      <a:pt x="83" y="41"/>
                    </a:moveTo>
                    <a:lnTo>
                      <a:pt x="83" y="45"/>
                    </a:lnTo>
                    <a:lnTo>
                      <a:pt x="81" y="48"/>
                    </a:lnTo>
                    <a:lnTo>
                      <a:pt x="73" y="41"/>
                    </a:lnTo>
                    <a:lnTo>
                      <a:pt x="83" y="41"/>
                    </a:lnTo>
                    <a:close/>
                    <a:moveTo>
                      <a:pt x="64" y="41"/>
                    </a:moveTo>
                    <a:lnTo>
                      <a:pt x="64" y="38"/>
                    </a:lnTo>
                    <a:lnTo>
                      <a:pt x="83" y="38"/>
                    </a:lnTo>
                    <a:lnTo>
                      <a:pt x="83" y="41"/>
                    </a:lnTo>
                    <a:lnTo>
                      <a:pt x="64" y="41"/>
                    </a:lnTo>
                    <a:close/>
                    <a:moveTo>
                      <a:pt x="64" y="38"/>
                    </a:moveTo>
                    <a:lnTo>
                      <a:pt x="64" y="32"/>
                    </a:lnTo>
                    <a:lnTo>
                      <a:pt x="83" y="32"/>
                    </a:lnTo>
                    <a:lnTo>
                      <a:pt x="83" y="38"/>
                    </a:lnTo>
                    <a:lnTo>
                      <a:pt x="64" y="38"/>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5"/>
                    </a:lnTo>
                    <a:lnTo>
                      <a:pt x="83" y="19"/>
                    </a:lnTo>
                    <a:lnTo>
                      <a:pt x="73" y="19"/>
                    </a:lnTo>
                    <a:lnTo>
                      <a:pt x="81" y="12"/>
                    </a:lnTo>
                    <a:close/>
                    <a:moveTo>
                      <a:pt x="66" y="25"/>
                    </a:moveTo>
                    <a:lnTo>
                      <a:pt x="64" y="22"/>
                    </a:lnTo>
                    <a:lnTo>
                      <a:pt x="77" y="9"/>
                    </a:lnTo>
                    <a:lnTo>
                      <a:pt x="81" y="12"/>
                    </a:lnTo>
                    <a:lnTo>
                      <a:pt x="66" y="25"/>
                    </a:lnTo>
                    <a:close/>
                    <a:moveTo>
                      <a:pt x="64" y="22"/>
                    </a:moveTo>
                    <a:lnTo>
                      <a:pt x="64" y="22"/>
                    </a:lnTo>
                    <a:lnTo>
                      <a:pt x="63" y="22"/>
                    </a:lnTo>
                    <a:lnTo>
                      <a:pt x="71" y="15"/>
                    </a:lnTo>
                    <a:lnTo>
                      <a:pt x="64" y="22"/>
                    </a:lnTo>
                    <a:close/>
                    <a:moveTo>
                      <a:pt x="63" y="22"/>
                    </a:moveTo>
                    <a:lnTo>
                      <a:pt x="61" y="20"/>
                    </a:lnTo>
                    <a:lnTo>
                      <a:pt x="74" y="5"/>
                    </a:lnTo>
                    <a:lnTo>
                      <a:pt x="77" y="9"/>
                    </a:lnTo>
                    <a:lnTo>
                      <a:pt x="63" y="22"/>
                    </a:lnTo>
                    <a:close/>
                    <a:moveTo>
                      <a:pt x="67" y="3"/>
                    </a:moveTo>
                    <a:lnTo>
                      <a:pt x="71" y="3"/>
                    </a:lnTo>
                    <a:lnTo>
                      <a:pt x="74" y="5"/>
                    </a:lnTo>
                    <a:lnTo>
                      <a:pt x="67" y="12"/>
                    </a:lnTo>
                    <a:lnTo>
                      <a:pt x="67" y="3"/>
                    </a:lnTo>
                    <a:close/>
                    <a:moveTo>
                      <a:pt x="67" y="22"/>
                    </a:moveTo>
                    <a:lnTo>
                      <a:pt x="64" y="22"/>
                    </a:lnTo>
                    <a:lnTo>
                      <a:pt x="64" y="3"/>
                    </a:lnTo>
                    <a:lnTo>
                      <a:pt x="67" y="3"/>
                    </a:lnTo>
                    <a:lnTo>
                      <a:pt x="67" y="22"/>
                    </a:lnTo>
                    <a:close/>
                    <a:moveTo>
                      <a:pt x="64" y="22"/>
                    </a:moveTo>
                    <a:lnTo>
                      <a:pt x="62" y="22"/>
                    </a:lnTo>
                    <a:lnTo>
                      <a:pt x="60" y="21"/>
                    </a:lnTo>
                    <a:lnTo>
                      <a:pt x="64" y="12"/>
                    </a:lnTo>
                    <a:lnTo>
                      <a:pt x="64" y="22"/>
                    </a:lnTo>
                    <a:close/>
                    <a:moveTo>
                      <a:pt x="60" y="21"/>
                    </a:moveTo>
                    <a:lnTo>
                      <a:pt x="53" y="18"/>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5" y="19"/>
                    </a:moveTo>
                    <a:lnTo>
                      <a:pt x="39" y="19"/>
                    </a:lnTo>
                    <a:lnTo>
                      <a:pt x="39" y="0"/>
                    </a:lnTo>
                    <a:lnTo>
                      <a:pt x="45" y="0"/>
                    </a:lnTo>
                    <a:lnTo>
                      <a:pt x="45" y="19"/>
                    </a:lnTo>
                    <a:close/>
                    <a:moveTo>
                      <a:pt x="34" y="1"/>
                    </a:moveTo>
                    <a:lnTo>
                      <a:pt x="36" y="0"/>
                    </a:lnTo>
                    <a:lnTo>
                      <a:pt x="39" y="0"/>
                    </a:lnTo>
                    <a:lnTo>
                      <a:pt x="39" y="10"/>
                    </a:lnTo>
                    <a:lnTo>
                      <a:pt x="34" y="1"/>
                    </a:lnTo>
                    <a:close/>
                    <a:moveTo>
                      <a:pt x="43" y="18"/>
                    </a:moveTo>
                    <a:lnTo>
                      <a:pt x="36" y="21"/>
                    </a:lnTo>
                    <a:lnTo>
                      <a:pt x="28" y="4"/>
                    </a:lnTo>
                    <a:lnTo>
                      <a:pt x="34" y="1"/>
                    </a:lnTo>
                    <a:lnTo>
                      <a:pt x="43" y="18"/>
                    </a:lnTo>
                    <a:close/>
                    <a:moveTo>
                      <a:pt x="25" y="5"/>
                    </a:moveTo>
                    <a:lnTo>
                      <a:pt x="27" y="4"/>
                    </a:lnTo>
                    <a:lnTo>
                      <a:pt x="28" y="4"/>
                    </a:lnTo>
                    <a:lnTo>
                      <a:pt x="32" y="12"/>
                    </a:lnTo>
                    <a:lnTo>
                      <a:pt x="25" y="5"/>
                    </a:lnTo>
                    <a:close/>
                    <a:moveTo>
                      <a:pt x="39" y="20"/>
                    </a:moveTo>
                    <a:lnTo>
                      <a:pt x="35" y="22"/>
                    </a:lnTo>
                    <a:lnTo>
                      <a:pt x="22" y="9"/>
                    </a:lnTo>
                    <a:lnTo>
                      <a:pt x="25" y="5"/>
                    </a:lnTo>
                    <a:lnTo>
                      <a:pt x="39" y="20"/>
                    </a:lnTo>
                    <a:close/>
                    <a:moveTo>
                      <a:pt x="35" y="22"/>
                    </a:moveTo>
                    <a:lnTo>
                      <a:pt x="34" y="23"/>
                    </a:lnTo>
                    <a:lnTo>
                      <a:pt x="33" y="24"/>
                    </a:lnTo>
                    <a:lnTo>
                      <a:pt x="29" y="15"/>
                    </a:lnTo>
                    <a:lnTo>
                      <a:pt x="35" y="22"/>
                    </a:lnTo>
                    <a:close/>
                    <a:moveTo>
                      <a:pt x="33" y="24"/>
                    </a:moveTo>
                    <a:lnTo>
                      <a:pt x="27" y="27"/>
                    </a:lnTo>
                    <a:lnTo>
                      <a:pt x="19" y="10"/>
                    </a:lnTo>
                    <a:lnTo>
                      <a:pt x="24" y="8"/>
                    </a:lnTo>
                    <a:lnTo>
                      <a:pt x="33" y="24"/>
                    </a:lnTo>
                    <a:close/>
                    <a:moveTo>
                      <a:pt x="16" y="12"/>
                    </a:moveTo>
                    <a:lnTo>
                      <a:pt x="17" y="11"/>
                    </a:lnTo>
                    <a:lnTo>
                      <a:pt x="19" y="10"/>
                    </a:lnTo>
                    <a:lnTo>
                      <a:pt x="22" y="19"/>
                    </a:lnTo>
                    <a:lnTo>
                      <a:pt x="16" y="12"/>
                    </a:lnTo>
                    <a:close/>
                    <a:moveTo>
                      <a:pt x="29" y="25"/>
                    </a:moveTo>
                    <a:lnTo>
                      <a:pt x="27" y="29"/>
                    </a:lnTo>
                    <a:lnTo>
                      <a:pt x="12" y="15"/>
                    </a:lnTo>
                    <a:lnTo>
                      <a:pt x="16" y="12"/>
                    </a:lnTo>
                    <a:lnTo>
                      <a:pt x="29" y="25"/>
                    </a:lnTo>
                    <a:close/>
                    <a:moveTo>
                      <a:pt x="27" y="29"/>
                    </a:moveTo>
                    <a:lnTo>
                      <a:pt x="27" y="29"/>
                    </a:lnTo>
                    <a:lnTo>
                      <a:pt x="19" y="22"/>
                    </a:lnTo>
                    <a:lnTo>
                      <a:pt x="27" y="29"/>
                    </a:lnTo>
                    <a:close/>
                    <a:moveTo>
                      <a:pt x="27" y="29"/>
                    </a:moveTo>
                    <a:lnTo>
                      <a:pt x="23" y="32"/>
                    </a:lnTo>
                    <a:lnTo>
                      <a:pt x="10" y="19"/>
                    </a:lnTo>
                    <a:lnTo>
                      <a:pt x="12" y="15"/>
                    </a:lnTo>
                    <a:lnTo>
                      <a:pt x="27" y="29"/>
                    </a:lnTo>
                    <a:close/>
                    <a:moveTo>
                      <a:pt x="9" y="19"/>
                    </a:moveTo>
                    <a:lnTo>
                      <a:pt x="10" y="19"/>
                    </a:lnTo>
                    <a:lnTo>
                      <a:pt x="17" y="25"/>
                    </a:lnTo>
                    <a:lnTo>
                      <a:pt x="9" y="19"/>
                    </a:lnTo>
                    <a:close/>
                    <a:moveTo>
                      <a:pt x="23" y="32"/>
                    </a:moveTo>
                    <a:lnTo>
                      <a:pt x="20" y="35"/>
                    </a:lnTo>
                    <a:lnTo>
                      <a:pt x="7" y="22"/>
                    </a:lnTo>
                    <a:lnTo>
                      <a:pt x="9" y="19"/>
                    </a:lnTo>
                    <a:lnTo>
                      <a:pt x="23" y="32"/>
                    </a:lnTo>
                    <a:close/>
                    <a:moveTo>
                      <a:pt x="5" y="24"/>
                    </a:moveTo>
                    <a:lnTo>
                      <a:pt x="6" y="23"/>
                    </a:lnTo>
                    <a:lnTo>
                      <a:pt x="7" y="22"/>
                    </a:lnTo>
                    <a:lnTo>
                      <a:pt x="13" y="29"/>
                    </a:lnTo>
                    <a:lnTo>
                      <a:pt x="5" y="24"/>
                    </a:lnTo>
                    <a:close/>
                    <a:moveTo>
                      <a:pt x="21" y="33"/>
                    </a:moveTo>
                    <a:lnTo>
                      <a:pt x="19" y="38"/>
                    </a:lnTo>
                    <a:lnTo>
                      <a:pt x="1" y="31"/>
                    </a:lnTo>
                    <a:lnTo>
                      <a:pt x="5" y="24"/>
                    </a:lnTo>
                    <a:lnTo>
                      <a:pt x="21" y="33"/>
                    </a:lnTo>
                    <a:close/>
                    <a:moveTo>
                      <a:pt x="0" y="35"/>
                    </a:moveTo>
                    <a:lnTo>
                      <a:pt x="0" y="33"/>
                    </a:lnTo>
                    <a:lnTo>
                      <a:pt x="1" y="31"/>
                    </a:lnTo>
                    <a:lnTo>
                      <a:pt x="10" y="35"/>
                    </a:lnTo>
                    <a:lnTo>
                      <a:pt x="0" y="35"/>
                    </a:lnTo>
                    <a:close/>
                    <a:moveTo>
                      <a:pt x="19" y="35"/>
                    </a:moveTo>
                    <a:lnTo>
                      <a:pt x="19" y="38"/>
                    </a:lnTo>
                    <a:lnTo>
                      <a:pt x="0" y="38"/>
                    </a:lnTo>
                    <a:lnTo>
                      <a:pt x="0" y="35"/>
                    </a:lnTo>
                    <a:lnTo>
                      <a:pt x="19" y="35"/>
                    </a:lnTo>
                    <a:close/>
                    <a:moveTo>
                      <a:pt x="19" y="38"/>
                    </a:moveTo>
                    <a:lnTo>
                      <a:pt x="19" y="41"/>
                    </a:lnTo>
                    <a:lnTo>
                      <a:pt x="0" y="41"/>
                    </a:lnTo>
                    <a:lnTo>
                      <a:pt x="0" y="38"/>
                    </a:lnTo>
                    <a:lnTo>
                      <a:pt x="19" y="38"/>
                    </a:lnTo>
                    <a:close/>
                    <a:moveTo>
                      <a:pt x="19" y="41"/>
                    </a:moveTo>
                    <a:lnTo>
                      <a:pt x="19" y="47"/>
                    </a:lnTo>
                    <a:lnTo>
                      <a:pt x="0" y="47"/>
                    </a:lnTo>
                    <a:lnTo>
                      <a:pt x="0" y="41"/>
                    </a:lnTo>
                    <a:lnTo>
                      <a:pt x="19" y="41"/>
                    </a:lnTo>
                    <a:close/>
                    <a:moveTo>
                      <a:pt x="19" y="47"/>
                    </a:moveTo>
                    <a:lnTo>
                      <a:pt x="19" y="51"/>
                    </a:lnTo>
                    <a:lnTo>
                      <a:pt x="0" y="51"/>
                    </a:lnTo>
                    <a:lnTo>
                      <a:pt x="0" y="47"/>
                    </a:lnTo>
                    <a:lnTo>
                      <a:pt x="19" y="47"/>
                    </a:lnTo>
                    <a:close/>
                    <a:moveTo>
                      <a:pt x="19" y="51"/>
                    </a:moveTo>
                    <a:lnTo>
                      <a:pt x="19" y="54"/>
                    </a:lnTo>
                    <a:lnTo>
                      <a:pt x="0" y="54"/>
                    </a:lnTo>
                    <a:lnTo>
                      <a:pt x="0" y="51"/>
                    </a:lnTo>
                    <a:lnTo>
                      <a:pt x="19" y="51"/>
                    </a:lnTo>
                    <a:close/>
                    <a:moveTo>
                      <a:pt x="3" y="61"/>
                    </a:moveTo>
                    <a:lnTo>
                      <a:pt x="0" y="57"/>
                    </a:lnTo>
                    <a:lnTo>
                      <a:pt x="0" y="54"/>
                    </a:lnTo>
                    <a:lnTo>
                      <a:pt x="10" y="54"/>
                    </a:lnTo>
                    <a:lnTo>
                      <a:pt x="3" y="61"/>
                    </a:lnTo>
                    <a:close/>
                    <a:moveTo>
                      <a:pt x="17" y="47"/>
                    </a:moveTo>
                    <a:lnTo>
                      <a:pt x="20" y="51"/>
                    </a:lnTo>
                    <a:lnTo>
                      <a:pt x="7" y="64"/>
                    </a:lnTo>
                    <a:lnTo>
                      <a:pt x="3" y="61"/>
                    </a:lnTo>
                    <a:lnTo>
                      <a:pt x="17" y="47"/>
                    </a:lnTo>
                    <a:close/>
                    <a:moveTo>
                      <a:pt x="7" y="64"/>
                    </a:moveTo>
                    <a:lnTo>
                      <a:pt x="7" y="64"/>
                    </a:lnTo>
                    <a:lnTo>
                      <a:pt x="13" y="57"/>
                    </a:lnTo>
                    <a:lnTo>
                      <a:pt x="7" y="64"/>
                    </a:lnTo>
                    <a:close/>
                    <a:moveTo>
                      <a:pt x="20" y="51"/>
                    </a:moveTo>
                    <a:lnTo>
                      <a:pt x="23" y="54"/>
                    </a:lnTo>
                    <a:lnTo>
                      <a:pt x="10" y="67"/>
                    </a:lnTo>
                    <a:lnTo>
                      <a:pt x="7" y="64"/>
                    </a:lnTo>
                    <a:lnTo>
                      <a:pt x="20" y="51"/>
                    </a:lnTo>
                    <a:close/>
                    <a:moveTo>
                      <a:pt x="23" y="54"/>
                    </a:moveTo>
                    <a:lnTo>
                      <a:pt x="32" y="63"/>
                    </a:lnTo>
                    <a:lnTo>
                      <a:pt x="23" y="54"/>
                    </a:lnTo>
                    <a:lnTo>
                      <a:pt x="17" y="61"/>
                    </a:lnTo>
                    <a:lnTo>
                      <a:pt x="23" y="54"/>
                    </a:lnTo>
                    <a:close/>
                    <a:moveTo>
                      <a:pt x="23" y="54"/>
                    </a:moveTo>
                    <a:lnTo>
                      <a:pt x="27" y="56"/>
                    </a:lnTo>
                    <a:lnTo>
                      <a:pt x="12" y="70"/>
                    </a:lnTo>
                    <a:lnTo>
                      <a:pt x="9" y="67"/>
                    </a:lnTo>
                    <a:lnTo>
                      <a:pt x="23" y="54"/>
                    </a:lnTo>
                    <a:close/>
                    <a:moveTo>
                      <a:pt x="19" y="73"/>
                    </a:moveTo>
                    <a:lnTo>
                      <a:pt x="16" y="73"/>
                    </a:lnTo>
                    <a:lnTo>
                      <a:pt x="12" y="70"/>
                    </a:lnTo>
                    <a:lnTo>
                      <a:pt x="19" y="64"/>
                    </a:lnTo>
                    <a:lnTo>
                      <a:pt x="19" y="73"/>
                    </a:lnTo>
                    <a:close/>
                    <a:moveTo>
                      <a:pt x="19" y="54"/>
                    </a:moveTo>
                    <a:lnTo>
                      <a:pt x="25" y="54"/>
                    </a:lnTo>
                    <a:lnTo>
                      <a:pt x="25" y="73"/>
                    </a:lnTo>
                    <a:lnTo>
                      <a:pt x="19" y="73"/>
                    </a:lnTo>
                    <a:lnTo>
                      <a:pt x="19" y="54"/>
                    </a:lnTo>
                    <a:close/>
                    <a:moveTo>
                      <a:pt x="25" y="54"/>
                    </a:moveTo>
                    <a:lnTo>
                      <a:pt x="30" y="54"/>
                    </a:lnTo>
                    <a:lnTo>
                      <a:pt x="32" y="56"/>
                    </a:lnTo>
                    <a:lnTo>
                      <a:pt x="25" y="64"/>
                    </a:lnTo>
                    <a:lnTo>
                      <a:pt x="25" y="54"/>
                    </a:lnTo>
                    <a:close/>
                    <a:moveTo>
                      <a:pt x="32" y="56"/>
                    </a:moveTo>
                    <a:lnTo>
                      <a:pt x="35" y="59"/>
                    </a:lnTo>
                    <a:lnTo>
                      <a:pt x="22" y="74"/>
                    </a:lnTo>
                    <a:lnTo>
                      <a:pt x="19" y="70"/>
                    </a:lnTo>
                    <a:lnTo>
                      <a:pt x="32" y="56"/>
                    </a:lnTo>
                    <a:close/>
                    <a:moveTo>
                      <a:pt x="29" y="76"/>
                    </a:moveTo>
                    <a:lnTo>
                      <a:pt x="25" y="76"/>
                    </a:lnTo>
                    <a:lnTo>
                      <a:pt x="22" y="74"/>
                    </a:lnTo>
                    <a:lnTo>
                      <a:pt x="29" y="66"/>
                    </a:lnTo>
                    <a:lnTo>
                      <a:pt x="29" y="76"/>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43" y="75"/>
                    </a:moveTo>
                    <a:lnTo>
                      <a:pt x="41" y="76"/>
                    </a:lnTo>
                    <a:lnTo>
                      <a:pt x="39" y="76"/>
                    </a:lnTo>
                    <a:lnTo>
                      <a:pt x="39" y="66"/>
                    </a:lnTo>
                    <a:lnTo>
                      <a:pt x="43" y="75"/>
                    </a:lnTo>
                    <a:close/>
                    <a:moveTo>
                      <a:pt x="34" y="58"/>
                    </a:moveTo>
                    <a:lnTo>
                      <a:pt x="41" y="55"/>
                    </a:lnTo>
                    <a:lnTo>
                      <a:pt x="49" y="72"/>
                    </a:lnTo>
                    <a:lnTo>
                      <a:pt x="43" y="75"/>
                    </a:lnTo>
                    <a:lnTo>
                      <a:pt x="34" y="58"/>
                    </a:lnTo>
                    <a:close/>
                    <a:moveTo>
                      <a:pt x="41" y="55"/>
                    </a:moveTo>
                    <a:lnTo>
                      <a:pt x="43" y="54"/>
                    </a:lnTo>
                    <a:lnTo>
                      <a:pt x="45" y="54"/>
                    </a:lnTo>
                    <a:lnTo>
                      <a:pt x="45" y="64"/>
                    </a:lnTo>
                    <a:lnTo>
                      <a:pt x="41" y="55"/>
                    </a:lnTo>
                    <a:close/>
                    <a:moveTo>
                      <a:pt x="45" y="54"/>
                    </a:moveTo>
                    <a:lnTo>
                      <a:pt x="51" y="54"/>
                    </a:lnTo>
                    <a:lnTo>
                      <a:pt x="51" y="73"/>
                    </a:lnTo>
                    <a:lnTo>
                      <a:pt x="45" y="73"/>
                    </a:lnTo>
                    <a:lnTo>
                      <a:pt x="45" y="54"/>
                    </a:lnTo>
                    <a:close/>
                    <a:moveTo>
                      <a:pt x="57" y="70"/>
                    </a:moveTo>
                    <a:lnTo>
                      <a:pt x="55" y="73"/>
                    </a:lnTo>
                    <a:lnTo>
                      <a:pt x="51" y="73"/>
                    </a:lnTo>
                    <a:lnTo>
                      <a:pt x="51" y="64"/>
                    </a:lnTo>
                    <a:lnTo>
                      <a:pt x="57" y="70"/>
                    </a:lnTo>
                    <a:close/>
                    <a:moveTo>
                      <a:pt x="44" y="57"/>
                    </a:moveTo>
                    <a:lnTo>
                      <a:pt x="48" y="54"/>
                    </a:lnTo>
                    <a:lnTo>
                      <a:pt x="61" y="67"/>
                    </a:lnTo>
                    <a:lnTo>
                      <a:pt x="57"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1" name="Freeform 798">
                <a:extLst>
                  <a:ext uri="{FF2B5EF4-FFF2-40B4-BE49-F238E27FC236}">
                    <a16:creationId xmlns:a16="http://schemas.microsoft.com/office/drawing/2014/main" id="{3876761C-F2F4-4E01-9B39-1E78D49D6A8C}"/>
                  </a:ext>
                </a:extLst>
              </p:cNvPr>
              <p:cNvSpPr>
                <a:spLocks/>
              </p:cNvSpPr>
              <p:nvPr/>
            </p:nvSpPr>
            <p:spPr bwMode="auto">
              <a:xfrm>
                <a:off x="3167" y="2183"/>
                <a:ext cx="16" cy="14"/>
              </a:xfrm>
              <a:custGeom>
                <a:avLst/>
                <a:gdLst>
                  <a:gd name="T0" fmla="*/ 3 w 67"/>
                  <a:gd name="T1" fmla="*/ 3 h 57"/>
                  <a:gd name="T2" fmla="*/ 3 w 67"/>
                  <a:gd name="T3" fmla="*/ 3 h 57"/>
                  <a:gd name="T4" fmla="*/ 3 w 67"/>
                  <a:gd name="T5" fmla="*/ 3 h 57"/>
                  <a:gd name="T6" fmla="*/ 3 w 67"/>
                  <a:gd name="T7" fmla="*/ 2 h 57"/>
                  <a:gd name="T8" fmla="*/ 4 w 67"/>
                  <a:gd name="T9" fmla="*/ 2 h 57"/>
                  <a:gd name="T10" fmla="*/ 4 w 67"/>
                  <a:gd name="T11" fmla="*/ 2 h 57"/>
                  <a:gd name="T12" fmla="*/ 4 w 67"/>
                  <a:gd name="T13" fmla="*/ 2 h 57"/>
                  <a:gd name="T14" fmla="*/ 4 w 67"/>
                  <a:gd name="T15" fmla="*/ 1 h 57"/>
                  <a:gd name="T16" fmla="*/ 4 w 67"/>
                  <a:gd name="T17" fmla="*/ 1 h 57"/>
                  <a:gd name="T18" fmla="*/ 4 w 67"/>
                  <a:gd name="T19" fmla="*/ 1 h 57"/>
                  <a:gd name="T20" fmla="*/ 4 w 67"/>
                  <a:gd name="T21" fmla="*/ 0 h 57"/>
                  <a:gd name="T22" fmla="*/ 4 w 67"/>
                  <a:gd name="T23" fmla="*/ 0 h 57"/>
                  <a:gd name="T24" fmla="*/ 3 w 67"/>
                  <a:gd name="T25" fmla="*/ 0 h 57"/>
                  <a:gd name="T26" fmla="*/ 3 w 67"/>
                  <a:gd name="T27" fmla="*/ 0 h 57"/>
                  <a:gd name="T28" fmla="*/ 3 w 67"/>
                  <a:gd name="T29" fmla="*/ 0 h 57"/>
                  <a:gd name="T30" fmla="*/ 3 w 67"/>
                  <a:gd name="T31" fmla="*/ 0 h 57"/>
                  <a:gd name="T32" fmla="*/ 2 w 67"/>
                  <a:gd name="T33" fmla="*/ 0 h 57"/>
                  <a:gd name="T34" fmla="*/ 2 w 67"/>
                  <a:gd name="T35" fmla="*/ 0 h 57"/>
                  <a:gd name="T36" fmla="*/ 2 w 67"/>
                  <a:gd name="T37" fmla="*/ 0 h 57"/>
                  <a:gd name="T38" fmla="*/ 1 w 67"/>
                  <a:gd name="T39" fmla="*/ 0 h 57"/>
                  <a:gd name="T40" fmla="*/ 1 w 67"/>
                  <a:gd name="T41" fmla="*/ 0 h 57"/>
                  <a:gd name="T42" fmla="*/ 1 w 67"/>
                  <a:gd name="T43" fmla="*/ 0 h 57"/>
                  <a:gd name="T44" fmla="*/ 1 w 67"/>
                  <a:gd name="T45" fmla="*/ 1 h 57"/>
                  <a:gd name="T46" fmla="*/ 0 w 67"/>
                  <a:gd name="T47" fmla="*/ 1 h 57"/>
                  <a:gd name="T48" fmla="*/ 0 w 67"/>
                  <a:gd name="T49" fmla="*/ 1 h 57"/>
                  <a:gd name="T50" fmla="*/ 0 w 67"/>
                  <a:gd name="T51" fmla="*/ 1 h 57"/>
                  <a:gd name="T52" fmla="*/ 0 w 67"/>
                  <a:gd name="T53" fmla="*/ 2 h 57"/>
                  <a:gd name="T54" fmla="*/ 0 w 67"/>
                  <a:gd name="T55" fmla="*/ 2 h 57"/>
                  <a:gd name="T56" fmla="*/ 0 w 67"/>
                  <a:gd name="T57" fmla="*/ 2 h 57"/>
                  <a:gd name="T58" fmla="*/ 0 w 67"/>
                  <a:gd name="T59" fmla="*/ 2 h 57"/>
                  <a:gd name="T60" fmla="*/ 0 w 67"/>
                  <a:gd name="T61" fmla="*/ 3 h 57"/>
                  <a:gd name="T62" fmla="*/ 0 w 67"/>
                  <a:gd name="T63" fmla="*/ 3 h 57"/>
                  <a:gd name="T64" fmla="*/ 0 w 67"/>
                  <a:gd name="T65" fmla="*/ 3 h 57"/>
                  <a:gd name="T66" fmla="*/ 1 w 67"/>
                  <a:gd name="T67" fmla="*/ 3 h 57"/>
                  <a:gd name="T68" fmla="*/ 1 w 67"/>
                  <a:gd name="T69" fmla="*/ 3 h 57"/>
                  <a:gd name="T70" fmla="*/ 1 w 67"/>
                  <a:gd name="T71" fmla="*/ 3 h 57"/>
                  <a:gd name="T72" fmla="*/ 1 w 67"/>
                  <a:gd name="T73" fmla="*/ 3 h 57"/>
                  <a:gd name="T74" fmla="*/ 2 w 67"/>
                  <a:gd name="T75" fmla="*/ 3 h 57"/>
                  <a:gd name="T76" fmla="*/ 2 w 67"/>
                  <a:gd name="T77" fmla="*/ 3 h 57"/>
                  <a:gd name="T78" fmla="*/ 2 w 67"/>
                  <a:gd name="T79" fmla="*/ 3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0"/>
                    </a:moveTo>
                    <a:lnTo>
                      <a:pt x="51" y="47"/>
                    </a:lnTo>
                    <a:lnTo>
                      <a:pt x="57" y="45"/>
                    </a:lnTo>
                    <a:lnTo>
                      <a:pt x="60" y="41"/>
                    </a:lnTo>
                    <a:lnTo>
                      <a:pt x="63" y="35"/>
                    </a:lnTo>
                    <a:lnTo>
                      <a:pt x="67" y="32"/>
                    </a:lnTo>
                    <a:lnTo>
                      <a:pt x="67" y="28"/>
                    </a:lnTo>
                    <a:lnTo>
                      <a:pt x="67" y="22"/>
                    </a:lnTo>
                    <a:lnTo>
                      <a:pt x="67" y="19"/>
                    </a:lnTo>
                    <a:lnTo>
                      <a:pt x="67" y="16"/>
                    </a:lnTo>
                    <a:lnTo>
                      <a:pt x="63" y="9"/>
                    </a:lnTo>
                    <a:lnTo>
                      <a:pt x="63" y="6"/>
                    </a:lnTo>
                    <a:lnTo>
                      <a:pt x="60" y="3"/>
                    </a:lnTo>
                    <a:lnTo>
                      <a:pt x="54" y="3"/>
                    </a:lnTo>
                    <a:lnTo>
                      <a:pt x="51" y="0"/>
                    </a:lnTo>
                    <a:lnTo>
                      <a:pt x="48" y="0"/>
                    </a:lnTo>
                    <a:lnTo>
                      <a:pt x="41" y="0"/>
                    </a:lnTo>
                    <a:lnTo>
                      <a:pt x="38" y="0"/>
                    </a:lnTo>
                    <a:lnTo>
                      <a:pt x="31" y="0"/>
                    </a:lnTo>
                    <a:lnTo>
                      <a:pt x="26" y="3"/>
                    </a:lnTo>
                    <a:lnTo>
                      <a:pt x="22" y="6"/>
                    </a:lnTo>
                    <a:lnTo>
                      <a:pt x="16" y="9"/>
                    </a:lnTo>
                    <a:lnTo>
                      <a:pt x="13" y="13"/>
                    </a:lnTo>
                    <a:lnTo>
                      <a:pt x="9" y="16"/>
                    </a:lnTo>
                    <a:lnTo>
                      <a:pt x="6" y="19"/>
                    </a:lnTo>
                    <a:lnTo>
                      <a:pt x="3" y="25"/>
                    </a:lnTo>
                    <a:lnTo>
                      <a:pt x="3" y="28"/>
                    </a:lnTo>
                    <a:lnTo>
                      <a:pt x="0" y="35"/>
                    </a:lnTo>
                    <a:lnTo>
                      <a:pt x="0" y="38"/>
                    </a:lnTo>
                    <a:lnTo>
                      <a:pt x="3" y="41"/>
                    </a:lnTo>
                    <a:lnTo>
                      <a:pt x="3" y="45"/>
                    </a:lnTo>
                    <a:lnTo>
                      <a:pt x="6" y="50"/>
                    </a:lnTo>
                    <a:lnTo>
                      <a:pt x="9" y="50"/>
                    </a:lnTo>
                    <a:lnTo>
                      <a:pt x="13" y="54"/>
                    </a:lnTo>
                    <a:lnTo>
                      <a:pt x="19" y="57"/>
                    </a:lnTo>
                    <a:lnTo>
                      <a:pt x="22" y="57"/>
                    </a:lnTo>
                    <a:lnTo>
                      <a:pt x="26" y="57"/>
                    </a:lnTo>
                    <a:lnTo>
                      <a:pt x="31" y="57"/>
                    </a:lnTo>
                    <a:lnTo>
                      <a:pt x="38" y="57"/>
                    </a:lnTo>
                    <a:lnTo>
                      <a:pt x="41" y="54"/>
                    </a:lnTo>
                    <a:lnTo>
                      <a:pt x="48"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2" name="Freeform 799">
                <a:extLst>
                  <a:ext uri="{FF2B5EF4-FFF2-40B4-BE49-F238E27FC236}">
                    <a16:creationId xmlns:a16="http://schemas.microsoft.com/office/drawing/2014/main" id="{3F148C15-ACFC-4BA9-9174-3BA2643CECB8}"/>
                  </a:ext>
                </a:extLst>
              </p:cNvPr>
              <p:cNvSpPr>
                <a:spLocks noEditPoints="1"/>
              </p:cNvSpPr>
              <p:nvPr/>
            </p:nvSpPr>
            <p:spPr bwMode="auto">
              <a:xfrm>
                <a:off x="3164" y="2181"/>
                <a:ext cx="22" cy="19"/>
              </a:xfrm>
              <a:custGeom>
                <a:avLst/>
                <a:gdLst>
                  <a:gd name="T0" fmla="*/ 4 w 86"/>
                  <a:gd name="T1" fmla="*/ 3 h 76"/>
                  <a:gd name="T2" fmla="*/ 4 w 86"/>
                  <a:gd name="T3" fmla="*/ 3 h 76"/>
                  <a:gd name="T4" fmla="*/ 5 w 86"/>
                  <a:gd name="T5" fmla="*/ 4 h 76"/>
                  <a:gd name="T6" fmla="*/ 5 w 86"/>
                  <a:gd name="T7" fmla="*/ 4 h 76"/>
                  <a:gd name="T8" fmla="*/ 5 w 86"/>
                  <a:gd name="T9" fmla="*/ 4 h 76"/>
                  <a:gd name="T10" fmla="*/ 4 w 86"/>
                  <a:gd name="T11" fmla="*/ 3 h 76"/>
                  <a:gd name="T12" fmla="*/ 5 w 86"/>
                  <a:gd name="T13" fmla="*/ 2 h 76"/>
                  <a:gd name="T14" fmla="*/ 5 w 86"/>
                  <a:gd name="T15" fmla="*/ 3 h 76"/>
                  <a:gd name="T16" fmla="*/ 6 w 86"/>
                  <a:gd name="T17" fmla="*/ 3 h 76"/>
                  <a:gd name="T18" fmla="*/ 4 w 86"/>
                  <a:gd name="T19" fmla="*/ 2 h 76"/>
                  <a:gd name="T20" fmla="*/ 4 w 86"/>
                  <a:gd name="T21" fmla="*/ 2 h 76"/>
                  <a:gd name="T22" fmla="*/ 6 w 86"/>
                  <a:gd name="T23" fmla="*/ 2 h 76"/>
                  <a:gd name="T24" fmla="*/ 5 w 86"/>
                  <a:gd name="T25" fmla="*/ 1 h 76"/>
                  <a:gd name="T26" fmla="*/ 5 w 86"/>
                  <a:gd name="T27" fmla="*/ 1 h 76"/>
                  <a:gd name="T28" fmla="*/ 4 w 86"/>
                  <a:gd name="T29" fmla="*/ 1 h 76"/>
                  <a:gd name="T30" fmla="*/ 4 w 86"/>
                  <a:gd name="T31" fmla="*/ 2 h 76"/>
                  <a:gd name="T32" fmla="*/ 5 w 86"/>
                  <a:gd name="T33" fmla="*/ 0 h 76"/>
                  <a:gd name="T34" fmla="*/ 4 w 86"/>
                  <a:gd name="T35" fmla="*/ 0 h 76"/>
                  <a:gd name="T36" fmla="*/ 4 w 86"/>
                  <a:gd name="T37" fmla="*/ 1 h 76"/>
                  <a:gd name="T38" fmla="*/ 4 w 86"/>
                  <a:gd name="T39" fmla="*/ 1 h 76"/>
                  <a:gd name="T40" fmla="*/ 4 w 86"/>
                  <a:gd name="T41" fmla="*/ 1 h 76"/>
                  <a:gd name="T42" fmla="*/ 3 w 86"/>
                  <a:gd name="T43" fmla="*/ 1 h 76"/>
                  <a:gd name="T44" fmla="*/ 3 w 86"/>
                  <a:gd name="T45" fmla="*/ 0 h 76"/>
                  <a:gd name="T46" fmla="*/ 3 w 86"/>
                  <a:gd name="T47" fmla="*/ 0 h 76"/>
                  <a:gd name="T48" fmla="*/ 3 w 86"/>
                  <a:gd name="T49" fmla="*/ 0 h 76"/>
                  <a:gd name="T50" fmla="*/ 2 w 86"/>
                  <a:gd name="T51" fmla="*/ 0 h 76"/>
                  <a:gd name="T52" fmla="*/ 3 w 86"/>
                  <a:gd name="T53" fmla="*/ 2 h 76"/>
                  <a:gd name="T54" fmla="*/ 2 w 86"/>
                  <a:gd name="T55" fmla="*/ 2 h 76"/>
                  <a:gd name="T56" fmla="*/ 2 w 86"/>
                  <a:gd name="T57" fmla="*/ 1 h 76"/>
                  <a:gd name="T58" fmla="*/ 1 w 86"/>
                  <a:gd name="T59" fmla="*/ 1 h 76"/>
                  <a:gd name="T60" fmla="*/ 1 w 86"/>
                  <a:gd name="T61" fmla="*/ 1 h 76"/>
                  <a:gd name="T62" fmla="*/ 2 w 86"/>
                  <a:gd name="T63" fmla="*/ 2 h 76"/>
                  <a:gd name="T64" fmla="*/ 2 w 86"/>
                  <a:gd name="T65" fmla="*/ 2 h 76"/>
                  <a:gd name="T66" fmla="*/ 1 w 86"/>
                  <a:gd name="T67" fmla="*/ 1 h 76"/>
                  <a:gd name="T68" fmla="*/ 1 w 86"/>
                  <a:gd name="T69" fmla="*/ 2 h 76"/>
                  <a:gd name="T70" fmla="*/ 0 w 86"/>
                  <a:gd name="T71" fmla="*/ 2 h 76"/>
                  <a:gd name="T72" fmla="*/ 2 w 86"/>
                  <a:gd name="T73" fmla="*/ 2 h 76"/>
                  <a:gd name="T74" fmla="*/ 1 w 86"/>
                  <a:gd name="T75" fmla="*/ 3 h 76"/>
                  <a:gd name="T76" fmla="*/ 0 w 86"/>
                  <a:gd name="T77" fmla="*/ 2 h 76"/>
                  <a:gd name="T78" fmla="*/ 0 w 86"/>
                  <a:gd name="T79" fmla="*/ 3 h 76"/>
                  <a:gd name="T80" fmla="*/ 0 w 86"/>
                  <a:gd name="T81" fmla="*/ 4 h 76"/>
                  <a:gd name="T82" fmla="*/ 1 w 86"/>
                  <a:gd name="T83" fmla="*/ 3 h 76"/>
                  <a:gd name="T84" fmla="*/ 2 w 86"/>
                  <a:gd name="T85" fmla="*/ 3 h 76"/>
                  <a:gd name="T86" fmla="*/ 0 w 86"/>
                  <a:gd name="T87" fmla="*/ 3 h 76"/>
                  <a:gd name="T88" fmla="*/ 0 w 86"/>
                  <a:gd name="T89" fmla="*/ 4 h 76"/>
                  <a:gd name="T90" fmla="*/ 1 w 86"/>
                  <a:gd name="T91" fmla="*/ 4 h 76"/>
                  <a:gd name="T92" fmla="*/ 1 w 86"/>
                  <a:gd name="T93" fmla="*/ 3 h 76"/>
                  <a:gd name="T94" fmla="*/ 2 w 86"/>
                  <a:gd name="T95" fmla="*/ 3 h 76"/>
                  <a:gd name="T96" fmla="*/ 1 w 86"/>
                  <a:gd name="T97" fmla="*/ 4 h 76"/>
                  <a:gd name="T98" fmla="*/ 1 w 86"/>
                  <a:gd name="T99" fmla="*/ 5 h 76"/>
                  <a:gd name="T100" fmla="*/ 2 w 86"/>
                  <a:gd name="T101" fmla="*/ 5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4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3"/>
                    </a:moveTo>
                    <a:lnTo>
                      <a:pt x="54" y="49"/>
                    </a:lnTo>
                    <a:lnTo>
                      <a:pt x="68" y="64"/>
                    </a:lnTo>
                    <a:lnTo>
                      <a:pt x="64" y="66"/>
                    </a:lnTo>
                    <a:lnTo>
                      <a:pt x="51" y="53"/>
                    </a:lnTo>
                    <a:close/>
                    <a:moveTo>
                      <a:pt x="54" y="49"/>
                    </a:moveTo>
                    <a:lnTo>
                      <a:pt x="56" y="48"/>
                    </a:lnTo>
                    <a:lnTo>
                      <a:pt x="57" y="48"/>
                    </a:lnTo>
                    <a:lnTo>
                      <a:pt x="61" y="56"/>
                    </a:lnTo>
                    <a:lnTo>
                      <a:pt x="54" y="49"/>
                    </a:lnTo>
                    <a:close/>
                    <a:moveTo>
                      <a:pt x="57" y="48"/>
                    </a:moveTo>
                    <a:lnTo>
                      <a:pt x="63" y="45"/>
                    </a:lnTo>
                    <a:lnTo>
                      <a:pt x="71" y="61"/>
                    </a:lnTo>
                    <a:lnTo>
                      <a:pt x="66" y="65"/>
                    </a:lnTo>
                    <a:lnTo>
                      <a:pt x="57" y="48"/>
                    </a:lnTo>
                    <a:close/>
                    <a:moveTo>
                      <a:pt x="74" y="60"/>
                    </a:moveTo>
                    <a:lnTo>
                      <a:pt x="72" y="61"/>
                    </a:lnTo>
                    <a:lnTo>
                      <a:pt x="71" y="61"/>
                    </a:lnTo>
                    <a:lnTo>
                      <a:pt x="67" y="54"/>
                    </a:lnTo>
                    <a:lnTo>
                      <a:pt x="74" y="60"/>
                    </a:lnTo>
                    <a:close/>
                    <a:moveTo>
                      <a:pt x="60" y="47"/>
                    </a:moveTo>
                    <a:lnTo>
                      <a:pt x="63" y="44"/>
                    </a:lnTo>
                    <a:lnTo>
                      <a:pt x="77" y="57"/>
                    </a:lnTo>
                    <a:lnTo>
                      <a:pt x="74" y="60"/>
                    </a:lnTo>
                    <a:lnTo>
                      <a:pt x="60" y="47"/>
                    </a:lnTo>
                    <a:close/>
                    <a:moveTo>
                      <a:pt x="79" y="55"/>
                    </a:moveTo>
                    <a:lnTo>
                      <a:pt x="78" y="56"/>
                    </a:lnTo>
                    <a:lnTo>
                      <a:pt x="77" y="57"/>
                    </a:lnTo>
                    <a:lnTo>
                      <a:pt x="70" y="50"/>
                    </a:lnTo>
                    <a:lnTo>
                      <a:pt x="79" y="55"/>
                    </a:lnTo>
                    <a:close/>
                    <a:moveTo>
                      <a:pt x="62" y="46"/>
                    </a:moveTo>
                    <a:lnTo>
                      <a:pt x="64" y="39"/>
                    </a:lnTo>
                    <a:lnTo>
                      <a:pt x="82" y="48"/>
                    </a:lnTo>
                    <a:lnTo>
                      <a:pt x="79" y="55"/>
                    </a:lnTo>
                    <a:lnTo>
                      <a:pt x="62" y="46"/>
                    </a:lnTo>
                    <a:close/>
                    <a:moveTo>
                      <a:pt x="64" y="39"/>
                    </a:moveTo>
                    <a:lnTo>
                      <a:pt x="66" y="38"/>
                    </a:lnTo>
                    <a:lnTo>
                      <a:pt x="67" y="37"/>
                    </a:lnTo>
                    <a:lnTo>
                      <a:pt x="73" y="44"/>
                    </a:lnTo>
                    <a:lnTo>
                      <a:pt x="64" y="39"/>
                    </a:lnTo>
                    <a:close/>
                    <a:moveTo>
                      <a:pt x="67" y="37"/>
                    </a:moveTo>
                    <a:lnTo>
                      <a:pt x="70" y="34"/>
                    </a:lnTo>
                    <a:lnTo>
                      <a:pt x="83" y="47"/>
                    </a:lnTo>
                    <a:lnTo>
                      <a:pt x="80" y="50"/>
                    </a:lnTo>
                    <a:lnTo>
                      <a:pt x="67" y="37"/>
                    </a:lnTo>
                    <a:close/>
                    <a:moveTo>
                      <a:pt x="86" y="41"/>
                    </a:moveTo>
                    <a:lnTo>
                      <a:pt x="86" y="45"/>
                    </a:lnTo>
                    <a:lnTo>
                      <a:pt x="83" y="47"/>
                    </a:lnTo>
                    <a:lnTo>
                      <a:pt x="77" y="41"/>
                    </a:lnTo>
                    <a:lnTo>
                      <a:pt x="86" y="41"/>
                    </a:lnTo>
                    <a:close/>
                    <a:moveTo>
                      <a:pt x="67" y="41"/>
                    </a:moveTo>
                    <a:lnTo>
                      <a:pt x="67" y="37"/>
                    </a:lnTo>
                    <a:lnTo>
                      <a:pt x="86" y="37"/>
                    </a:lnTo>
                    <a:lnTo>
                      <a:pt x="86" y="41"/>
                    </a:lnTo>
                    <a:lnTo>
                      <a:pt x="67" y="41"/>
                    </a:lnTo>
                    <a:close/>
                    <a:moveTo>
                      <a:pt x="67" y="37"/>
                    </a:moveTo>
                    <a:lnTo>
                      <a:pt x="67" y="31"/>
                    </a:lnTo>
                    <a:lnTo>
                      <a:pt x="86" y="31"/>
                    </a:lnTo>
                    <a:lnTo>
                      <a:pt x="86" y="37"/>
                    </a:lnTo>
                    <a:lnTo>
                      <a:pt x="67" y="37"/>
                    </a:lnTo>
                    <a:close/>
                    <a:moveTo>
                      <a:pt x="67" y="31"/>
                    </a:moveTo>
                    <a:lnTo>
                      <a:pt x="67" y="28"/>
                    </a:lnTo>
                    <a:lnTo>
                      <a:pt x="86" y="28"/>
                    </a:lnTo>
                    <a:lnTo>
                      <a:pt x="86" y="31"/>
                    </a:lnTo>
                    <a:lnTo>
                      <a:pt x="67" y="31"/>
                    </a:lnTo>
                    <a:close/>
                    <a:moveTo>
                      <a:pt x="67" y="28"/>
                    </a:moveTo>
                    <a:lnTo>
                      <a:pt x="67" y="25"/>
                    </a:lnTo>
                    <a:lnTo>
                      <a:pt x="86" y="25"/>
                    </a:lnTo>
                    <a:lnTo>
                      <a:pt x="86" y="28"/>
                    </a:lnTo>
                    <a:lnTo>
                      <a:pt x="67" y="28"/>
                    </a:lnTo>
                    <a:close/>
                    <a:moveTo>
                      <a:pt x="85" y="21"/>
                    </a:moveTo>
                    <a:lnTo>
                      <a:pt x="86" y="23"/>
                    </a:lnTo>
                    <a:lnTo>
                      <a:pt x="86" y="25"/>
                    </a:lnTo>
                    <a:lnTo>
                      <a:pt x="77" y="25"/>
                    </a:lnTo>
                    <a:lnTo>
                      <a:pt x="85" y="21"/>
                    </a:lnTo>
                    <a:close/>
                    <a:moveTo>
                      <a:pt x="68" y="28"/>
                    </a:moveTo>
                    <a:lnTo>
                      <a:pt x="64" y="23"/>
                    </a:lnTo>
                    <a:lnTo>
                      <a:pt x="82" y="14"/>
                    </a:lnTo>
                    <a:lnTo>
                      <a:pt x="85" y="21"/>
                    </a:lnTo>
                    <a:lnTo>
                      <a:pt x="68" y="28"/>
                    </a:lnTo>
                    <a:close/>
                    <a:moveTo>
                      <a:pt x="64" y="23"/>
                    </a:moveTo>
                    <a:lnTo>
                      <a:pt x="64" y="21"/>
                    </a:lnTo>
                    <a:lnTo>
                      <a:pt x="64" y="18"/>
                    </a:lnTo>
                    <a:lnTo>
                      <a:pt x="73" y="18"/>
                    </a:lnTo>
                    <a:lnTo>
                      <a:pt x="64" y="23"/>
                    </a:lnTo>
                    <a:close/>
                    <a:moveTo>
                      <a:pt x="64" y="18"/>
                    </a:moveTo>
                    <a:lnTo>
                      <a:pt x="64" y="15"/>
                    </a:lnTo>
                    <a:lnTo>
                      <a:pt x="83" y="15"/>
                    </a:lnTo>
                    <a:lnTo>
                      <a:pt x="83" y="18"/>
                    </a:lnTo>
                    <a:lnTo>
                      <a:pt x="64" y="18"/>
                    </a:lnTo>
                    <a:close/>
                    <a:moveTo>
                      <a:pt x="80" y="9"/>
                    </a:moveTo>
                    <a:lnTo>
                      <a:pt x="83" y="11"/>
                    </a:lnTo>
                    <a:lnTo>
                      <a:pt x="83" y="15"/>
                    </a:lnTo>
                    <a:lnTo>
                      <a:pt x="73" y="15"/>
                    </a:lnTo>
                    <a:lnTo>
                      <a:pt x="80" y="9"/>
                    </a:lnTo>
                    <a:close/>
                    <a:moveTo>
                      <a:pt x="67" y="22"/>
                    </a:moveTo>
                    <a:lnTo>
                      <a:pt x="63" y="18"/>
                    </a:lnTo>
                    <a:lnTo>
                      <a:pt x="77" y="5"/>
                    </a:lnTo>
                    <a:lnTo>
                      <a:pt x="80" y="9"/>
                    </a:lnTo>
                    <a:lnTo>
                      <a:pt x="67" y="22"/>
                    </a:lnTo>
                    <a:close/>
                    <a:moveTo>
                      <a:pt x="70" y="2"/>
                    </a:moveTo>
                    <a:lnTo>
                      <a:pt x="74" y="2"/>
                    </a:lnTo>
                    <a:lnTo>
                      <a:pt x="77" y="5"/>
                    </a:lnTo>
                    <a:lnTo>
                      <a:pt x="70" y="12"/>
                    </a:lnTo>
                    <a:lnTo>
                      <a:pt x="70" y="2"/>
                    </a:lnTo>
                    <a:close/>
                    <a:moveTo>
                      <a:pt x="70" y="22"/>
                    </a:moveTo>
                    <a:lnTo>
                      <a:pt x="64" y="22"/>
                    </a:lnTo>
                    <a:lnTo>
                      <a:pt x="64" y="2"/>
                    </a:lnTo>
                    <a:lnTo>
                      <a:pt x="70" y="2"/>
                    </a:lnTo>
                    <a:lnTo>
                      <a:pt x="70" y="22"/>
                    </a:lnTo>
                    <a:close/>
                    <a:moveTo>
                      <a:pt x="64" y="22"/>
                    </a:moveTo>
                    <a:lnTo>
                      <a:pt x="60" y="22"/>
                    </a:lnTo>
                    <a:lnTo>
                      <a:pt x="57" y="18"/>
                    </a:lnTo>
                    <a:lnTo>
                      <a:pt x="64" y="12"/>
                    </a:lnTo>
                    <a:lnTo>
                      <a:pt x="64" y="22"/>
                    </a:lnTo>
                    <a:close/>
                    <a:moveTo>
                      <a:pt x="57" y="18"/>
                    </a:moveTo>
                    <a:lnTo>
                      <a:pt x="54" y="15"/>
                    </a:lnTo>
                    <a:lnTo>
                      <a:pt x="68" y="2"/>
                    </a:lnTo>
                    <a:lnTo>
                      <a:pt x="71" y="5"/>
                    </a:lnTo>
                    <a:lnTo>
                      <a:pt x="57" y="18"/>
                    </a:lnTo>
                    <a:close/>
                    <a:moveTo>
                      <a:pt x="61" y="0"/>
                    </a:moveTo>
                    <a:lnTo>
                      <a:pt x="64" y="0"/>
                    </a:lnTo>
                    <a:lnTo>
                      <a:pt x="68" y="2"/>
                    </a:lnTo>
                    <a:lnTo>
                      <a:pt x="61" y="9"/>
                    </a:lnTo>
                    <a:lnTo>
                      <a:pt x="61" y="0"/>
                    </a:lnTo>
                    <a:close/>
                    <a:moveTo>
                      <a:pt x="61" y="18"/>
                    </a:moveTo>
                    <a:lnTo>
                      <a:pt x="58" y="18"/>
                    </a:lnTo>
                    <a:lnTo>
                      <a:pt x="58" y="0"/>
                    </a:lnTo>
                    <a:lnTo>
                      <a:pt x="61" y="0"/>
                    </a:lnTo>
                    <a:lnTo>
                      <a:pt x="61" y="18"/>
                    </a:lnTo>
                    <a:close/>
                    <a:moveTo>
                      <a:pt x="58" y="18"/>
                    </a:moveTo>
                    <a:lnTo>
                      <a:pt x="51" y="18"/>
                    </a:lnTo>
                    <a:lnTo>
                      <a:pt x="51" y="0"/>
                    </a:lnTo>
                    <a:lnTo>
                      <a:pt x="58" y="0"/>
                    </a:lnTo>
                    <a:lnTo>
                      <a:pt x="58" y="18"/>
                    </a:lnTo>
                    <a:close/>
                    <a:moveTo>
                      <a:pt x="51" y="18"/>
                    </a:moveTo>
                    <a:lnTo>
                      <a:pt x="48" y="18"/>
                    </a:lnTo>
                    <a:lnTo>
                      <a:pt x="48" y="0"/>
                    </a:lnTo>
                    <a:lnTo>
                      <a:pt x="51" y="0"/>
                    </a:lnTo>
                    <a:lnTo>
                      <a:pt x="51" y="18"/>
                    </a:lnTo>
                    <a:close/>
                    <a:moveTo>
                      <a:pt x="48" y="18"/>
                    </a:moveTo>
                    <a:lnTo>
                      <a:pt x="41" y="18"/>
                    </a:lnTo>
                    <a:lnTo>
                      <a:pt x="41" y="0"/>
                    </a:lnTo>
                    <a:lnTo>
                      <a:pt x="48" y="0"/>
                    </a:lnTo>
                    <a:lnTo>
                      <a:pt x="48" y="18"/>
                    </a:lnTo>
                    <a:close/>
                    <a:moveTo>
                      <a:pt x="38" y="0"/>
                    </a:moveTo>
                    <a:lnTo>
                      <a:pt x="39" y="0"/>
                    </a:lnTo>
                    <a:lnTo>
                      <a:pt x="41" y="0"/>
                    </a:lnTo>
                    <a:lnTo>
                      <a:pt x="41" y="9"/>
                    </a:lnTo>
                    <a:lnTo>
                      <a:pt x="38" y="0"/>
                    </a:lnTo>
                    <a:close/>
                    <a:moveTo>
                      <a:pt x="46" y="17"/>
                    </a:moveTo>
                    <a:lnTo>
                      <a:pt x="39" y="21"/>
                    </a:lnTo>
                    <a:lnTo>
                      <a:pt x="31" y="3"/>
                    </a:lnTo>
                    <a:lnTo>
                      <a:pt x="38" y="0"/>
                    </a:lnTo>
                    <a:lnTo>
                      <a:pt x="46" y="17"/>
                    </a:lnTo>
                    <a:close/>
                    <a:moveTo>
                      <a:pt x="29" y="5"/>
                    </a:moveTo>
                    <a:lnTo>
                      <a:pt x="29" y="4"/>
                    </a:lnTo>
                    <a:lnTo>
                      <a:pt x="31" y="3"/>
                    </a:lnTo>
                    <a:lnTo>
                      <a:pt x="36" y="12"/>
                    </a:lnTo>
                    <a:lnTo>
                      <a:pt x="29" y="5"/>
                    </a:lnTo>
                    <a:close/>
                    <a:moveTo>
                      <a:pt x="42" y="18"/>
                    </a:moveTo>
                    <a:lnTo>
                      <a:pt x="39" y="22"/>
                    </a:lnTo>
                    <a:lnTo>
                      <a:pt x="26" y="9"/>
                    </a:lnTo>
                    <a:lnTo>
                      <a:pt x="29" y="5"/>
                    </a:lnTo>
                    <a:lnTo>
                      <a:pt x="42" y="18"/>
                    </a:lnTo>
                    <a:close/>
                    <a:moveTo>
                      <a:pt x="39" y="22"/>
                    </a:moveTo>
                    <a:lnTo>
                      <a:pt x="38" y="23"/>
                    </a:lnTo>
                    <a:lnTo>
                      <a:pt x="37" y="24"/>
                    </a:lnTo>
                    <a:lnTo>
                      <a:pt x="32" y="15"/>
                    </a:lnTo>
                    <a:lnTo>
                      <a:pt x="39" y="22"/>
                    </a:lnTo>
                    <a:close/>
                    <a:moveTo>
                      <a:pt x="37" y="24"/>
                    </a:moveTo>
                    <a:lnTo>
                      <a:pt x="30" y="27"/>
                    </a:lnTo>
                    <a:lnTo>
                      <a:pt x="21" y="10"/>
                    </a:lnTo>
                    <a:lnTo>
                      <a:pt x="28" y="6"/>
                    </a:lnTo>
                    <a:lnTo>
                      <a:pt x="37" y="24"/>
                    </a:lnTo>
                    <a:close/>
                    <a:moveTo>
                      <a:pt x="19" y="12"/>
                    </a:moveTo>
                    <a:lnTo>
                      <a:pt x="20" y="11"/>
                    </a:lnTo>
                    <a:lnTo>
                      <a:pt x="21" y="10"/>
                    </a:lnTo>
                    <a:lnTo>
                      <a:pt x="26" y="18"/>
                    </a:lnTo>
                    <a:lnTo>
                      <a:pt x="19" y="12"/>
                    </a:lnTo>
                    <a:close/>
                    <a:moveTo>
                      <a:pt x="32" y="25"/>
                    </a:moveTo>
                    <a:lnTo>
                      <a:pt x="29" y="28"/>
                    </a:lnTo>
                    <a:lnTo>
                      <a:pt x="16" y="15"/>
                    </a:lnTo>
                    <a:lnTo>
                      <a:pt x="19" y="12"/>
                    </a:lnTo>
                    <a:lnTo>
                      <a:pt x="32" y="25"/>
                    </a:lnTo>
                    <a:close/>
                    <a:moveTo>
                      <a:pt x="16" y="15"/>
                    </a:moveTo>
                    <a:lnTo>
                      <a:pt x="16" y="15"/>
                    </a:lnTo>
                    <a:lnTo>
                      <a:pt x="23" y="22"/>
                    </a:lnTo>
                    <a:lnTo>
                      <a:pt x="16" y="15"/>
                    </a:lnTo>
                    <a:close/>
                    <a:moveTo>
                      <a:pt x="29" y="28"/>
                    </a:moveTo>
                    <a:lnTo>
                      <a:pt x="26" y="32"/>
                    </a:lnTo>
                    <a:lnTo>
                      <a:pt x="13" y="18"/>
                    </a:lnTo>
                    <a:lnTo>
                      <a:pt x="16" y="15"/>
                    </a:lnTo>
                    <a:lnTo>
                      <a:pt x="29" y="28"/>
                    </a:lnTo>
                    <a:close/>
                    <a:moveTo>
                      <a:pt x="26" y="32"/>
                    </a:moveTo>
                    <a:lnTo>
                      <a:pt x="26" y="32"/>
                    </a:lnTo>
                    <a:lnTo>
                      <a:pt x="19" y="25"/>
                    </a:lnTo>
                    <a:lnTo>
                      <a:pt x="26" y="32"/>
                    </a:lnTo>
                    <a:close/>
                    <a:moveTo>
                      <a:pt x="26" y="32"/>
                    </a:moveTo>
                    <a:lnTo>
                      <a:pt x="23" y="35"/>
                    </a:lnTo>
                    <a:lnTo>
                      <a:pt x="9" y="21"/>
                    </a:lnTo>
                    <a:lnTo>
                      <a:pt x="13" y="18"/>
                    </a:lnTo>
                    <a:lnTo>
                      <a:pt x="26" y="32"/>
                    </a:lnTo>
                    <a:close/>
                    <a:moveTo>
                      <a:pt x="8" y="24"/>
                    </a:moveTo>
                    <a:lnTo>
                      <a:pt x="8" y="23"/>
                    </a:lnTo>
                    <a:lnTo>
                      <a:pt x="9" y="21"/>
                    </a:lnTo>
                    <a:lnTo>
                      <a:pt x="16" y="28"/>
                    </a:lnTo>
                    <a:lnTo>
                      <a:pt x="8" y="24"/>
                    </a:lnTo>
                    <a:close/>
                    <a:moveTo>
                      <a:pt x="25" y="32"/>
                    </a:moveTo>
                    <a:lnTo>
                      <a:pt x="21" y="38"/>
                    </a:lnTo>
                    <a:lnTo>
                      <a:pt x="5" y="29"/>
                    </a:lnTo>
                    <a:lnTo>
                      <a:pt x="8" y="24"/>
                    </a:lnTo>
                    <a:lnTo>
                      <a:pt x="25" y="32"/>
                    </a:lnTo>
                    <a:close/>
                    <a:moveTo>
                      <a:pt x="4" y="34"/>
                    </a:moveTo>
                    <a:lnTo>
                      <a:pt x="4" y="32"/>
                    </a:lnTo>
                    <a:lnTo>
                      <a:pt x="5" y="29"/>
                    </a:lnTo>
                    <a:lnTo>
                      <a:pt x="13" y="34"/>
                    </a:lnTo>
                    <a:lnTo>
                      <a:pt x="4" y="34"/>
                    </a:lnTo>
                    <a:close/>
                    <a:moveTo>
                      <a:pt x="23" y="34"/>
                    </a:moveTo>
                    <a:lnTo>
                      <a:pt x="23" y="37"/>
                    </a:lnTo>
                    <a:lnTo>
                      <a:pt x="4" y="37"/>
                    </a:lnTo>
                    <a:lnTo>
                      <a:pt x="4" y="34"/>
                    </a:lnTo>
                    <a:lnTo>
                      <a:pt x="23" y="34"/>
                    </a:lnTo>
                    <a:close/>
                    <a:moveTo>
                      <a:pt x="23" y="37"/>
                    </a:moveTo>
                    <a:lnTo>
                      <a:pt x="23" y="39"/>
                    </a:lnTo>
                    <a:lnTo>
                      <a:pt x="21" y="42"/>
                    </a:lnTo>
                    <a:lnTo>
                      <a:pt x="13" y="37"/>
                    </a:lnTo>
                    <a:lnTo>
                      <a:pt x="23" y="37"/>
                    </a:lnTo>
                    <a:close/>
                    <a:moveTo>
                      <a:pt x="21" y="42"/>
                    </a:moveTo>
                    <a:lnTo>
                      <a:pt x="18" y="48"/>
                    </a:lnTo>
                    <a:lnTo>
                      <a:pt x="2" y="39"/>
                    </a:lnTo>
                    <a:lnTo>
                      <a:pt x="5" y="33"/>
                    </a:lnTo>
                    <a:lnTo>
                      <a:pt x="21" y="42"/>
                    </a:lnTo>
                    <a:close/>
                    <a:moveTo>
                      <a:pt x="0" y="44"/>
                    </a:moveTo>
                    <a:lnTo>
                      <a:pt x="0" y="42"/>
                    </a:lnTo>
                    <a:lnTo>
                      <a:pt x="2" y="39"/>
                    </a:lnTo>
                    <a:lnTo>
                      <a:pt x="10" y="44"/>
                    </a:lnTo>
                    <a:lnTo>
                      <a:pt x="0" y="44"/>
                    </a:lnTo>
                    <a:close/>
                    <a:moveTo>
                      <a:pt x="19" y="44"/>
                    </a:moveTo>
                    <a:lnTo>
                      <a:pt x="19" y="47"/>
                    </a:lnTo>
                    <a:lnTo>
                      <a:pt x="0" y="47"/>
                    </a:lnTo>
                    <a:lnTo>
                      <a:pt x="0" y="44"/>
                    </a:lnTo>
                    <a:lnTo>
                      <a:pt x="19" y="44"/>
                    </a:lnTo>
                    <a:close/>
                    <a:moveTo>
                      <a:pt x="3" y="54"/>
                    </a:moveTo>
                    <a:lnTo>
                      <a:pt x="0" y="50"/>
                    </a:lnTo>
                    <a:lnTo>
                      <a:pt x="0" y="47"/>
                    </a:lnTo>
                    <a:lnTo>
                      <a:pt x="10" y="47"/>
                    </a:lnTo>
                    <a:lnTo>
                      <a:pt x="3" y="54"/>
                    </a:lnTo>
                    <a:close/>
                    <a:moveTo>
                      <a:pt x="17" y="41"/>
                    </a:moveTo>
                    <a:lnTo>
                      <a:pt x="20" y="44"/>
                    </a:lnTo>
                    <a:lnTo>
                      <a:pt x="6" y="57"/>
                    </a:lnTo>
                    <a:lnTo>
                      <a:pt x="3" y="54"/>
                    </a:lnTo>
                    <a:lnTo>
                      <a:pt x="17" y="41"/>
                    </a:lnTo>
                    <a:close/>
                    <a:moveTo>
                      <a:pt x="20" y="44"/>
                    </a:moveTo>
                    <a:lnTo>
                      <a:pt x="23" y="46"/>
                    </a:lnTo>
                    <a:lnTo>
                      <a:pt x="23" y="50"/>
                    </a:lnTo>
                    <a:lnTo>
                      <a:pt x="13" y="50"/>
                    </a:lnTo>
                    <a:lnTo>
                      <a:pt x="20" y="44"/>
                    </a:lnTo>
                    <a:close/>
                    <a:moveTo>
                      <a:pt x="23" y="50"/>
                    </a:moveTo>
                    <a:lnTo>
                      <a:pt x="23" y="54"/>
                    </a:lnTo>
                    <a:lnTo>
                      <a:pt x="4" y="54"/>
                    </a:lnTo>
                    <a:lnTo>
                      <a:pt x="4" y="50"/>
                    </a:lnTo>
                    <a:lnTo>
                      <a:pt x="23" y="50"/>
                    </a:lnTo>
                    <a:close/>
                    <a:moveTo>
                      <a:pt x="5" y="57"/>
                    </a:moveTo>
                    <a:lnTo>
                      <a:pt x="4" y="56"/>
                    </a:lnTo>
                    <a:lnTo>
                      <a:pt x="4" y="54"/>
                    </a:lnTo>
                    <a:lnTo>
                      <a:pt x="13" y="54"/>
                    </a:lnTo>
                    <a:lnTo>
                      <a:pt x="5" y="57"/>
                    </a:lnTo>
                    <a:close/>
                    <a:moveTo>
                      <a:pt x="21" y="49"/>
                    </a:moveTo>
                    <a:lnTo>
                      <a:pt x="25" y="55"/>
                    </a:lnTo>
                    <a:lnTo>
                      <a:pt x="8" y="64"/>
                    </a:lnTo>
                    <a:lnTo>
                      <a:pt x="5" y="57"/>
                    </a:lnTo>
                    <a:lnTo>
                      <a:pt x="21" y="49"/>
                    </a:lnTo>
                    <a:close/>
                    <a:moveTo>
                      <a:pt x="16" y="69"/>
                    </a:moveTo>
                    <a:lnTo>
                      <a:pt x="10" y="69"/>
                    </a:lnTo>
                    <a:lnTo>
                      <a:pt x="8" y="64"/>
                    </a:lnTo>
                    <a:lnTo>
                      <a:pt x="16" y="59"/>
                    </a:lnTo>
                    <a:lnTo>
                      <a:pt x="16" y="69"/>
                    </a:lnTo>
                    <a:close/>
                    <a:moveTo>
                      <a:pt x="16" y="50"/>
                    </a:moveTo>
                    <a:lnTo>
                      <a:pt x="19" y="50"/>
                    </a:lnTo>
                    <a:lnTo>
                      <a:pt x="19" y="69"/>
                    </a:lnTo>
                    <a:lnTo>
                      <a:pt x="16" y="69"/>
                    </a:lnTo>
                    <a:lnTo>
                      <a:pt x="16" y="50"/>
                    </a:lnTo>
                    <a:close/>
                    <a:moveTo>
                      <a:pt x="19" y="50"/>
                    </a:moveTo>
                    <a:lnTo>
                      <a:pt x="24" y="50"/>
                    </a:lnTo>
                    <a:lnTo>
                      <a:pt x="26" y="53"/>
                    </a:lnTo>
                    <a:lnTo>
                      <a:pt x="19" y="59"/>
                    </a:lnTo>
                    <a:lnTo>
                      <a:pt x="19" y="50"/>
                    </a:lnTo>
                    <a:close/>
                    <a:moveTo>
                      <a:pt x="26" y="53"/>
                    </a:moveTo>
                    <a:lnTo>
                      <a:pt x="29" y="56"/>
                    </a:lnTo>
                    <a:lnTo>
                      <a:pt x="16" y="69"/>
                    </a:lnTo>
                    <a:lnTo>
                      <a:pt x="13" y="66"/>
                    </a:lnTo>
                    <a:lnTo>
                      <a:pt x="26" y="53"/>
                    </a:lnTo>
                    <a:close/>
                    <a:moveTo>
                      <a:pt x="18" y="71"/>
                    </a:moveTo>
                    <a:lnTo>
                      <a:pt x="17" y="70"/>
                    </a:lnTo>
                    <a:lnTo>
                      <a:pt x="16" y="69"/>
                    </a:lnTo>
                    <a:lnTo>
                      <a:pt x="23" y="63"/>
                    </a:lnTo>
                    <a:lnTo>
                      <a:pt x="18" y="71"/>
                    </a:lnTo>
                    <a:close/>
                    <a:moveTo>
                      <a:pt x="27" y="54"/>
                    </a:moveTo>
                    <a:lnTo>
                      <a:pt x="34" y="57"/>
                    </a:lnTo>
                    <a:lnTo>
                      <a:pt x="25" y="75"/>
                    </a:lnTo>
                    <a:lnTo>
                      <a:pt x="18" y="71"/>
                    </a:lnTo>
                    <a:lnTo>
                      <a:pt x="27" y="54"/>
                    </a:lnTo>
                    <a:close/>
                    <a:moveTo>
                      <a:pt x="29" y="76"/>
                    </a:moveTo>
                    <a:lnTo>
                      <a:pt x="27" y="76"/>
                    </a:lnTo>
                    <a:lnTo>
                      <a:pt x="25" y="75"/>
                    </a:lnTo>
                    <a:lnTo>
                      <a:pt x="29" y="66"/>
                    </a:lnTo>
                    <a:lnTo>
                      <a:pt x="29" y="76"/>
                    </a:lnTo>
                    <a:close/>
                    <a:moveTo>
                      <a:pt x="29" y="56"/>
                    </a:moveTo>
                    <a:lnTo>
                      <a:pt x="32" y="56"/>
                    </a:lnTo>
                    <a:lnTo>
                      <a:pt x="32" y="76"/>
                    </a:lnTo>
                    <a:lnTo>
                      <a:pt x="29" y="76"/>
                    </a:lnTo>
                    <a:lnTo>
                      <a:pt x="29" y="56"/>
                    </a:lnTo>
                    <a:close/>
                    <a:moveTo>
                      <a:pt x="32" y="56"/>
                    </a:moveTo>
                    <a:lnTo>
                      <a:pt x="36" y="56"/>
                    </a:lnTo>
                    <a:lnTo>
                      <a:pt x="36" y="76"/>
                    </a:lnTo>
                    <a:lnTo>
                      <a:pt x="32" y="76"/>
                    </a:lnTo>
                    <a:lnTo>
                      <a:pt x="32" y="56"/>
                    </a:lnTo>
                    <a:close/>
                    <a:moveTo>
                      <a:pt x="36" y="56"/>
                    </a:moveTo>
                    <a:lnTo>
                      <a:pt x="41" y="56"/>
                    </a:lnTo>
                    <a:lnTo>
                      <a:pt x="41" y="76"/>
                    </a:lnTo>
                    <a:lnTo>
                      <a:pt x="36" y="76"/>
                    </a:lnTo>
                    <a:lnTo>
                      <a:pt x="36" y="56"/>
                    </a:lnTo>
                    <a:close/>
                    <a:moveTo>
                      <a:pt x="41" y="56"/>
                    </a:moveTo>
                    <a:lnTo>
                      <a:pt x="48" y="56"/>
                    </a:lnTo>
                    <a:lnTo>
                      <a:pt x="48" y="76"/>
                    </a:lnTo>
                    <a:lnTo>
                      <a:pt x="41" y="76"/>
                    </a:lnTo>
                    <a:lnTo>
                      <a:pt x="41" y="56"/>
                    </a:lnTo>
                    <a:close/>
                    <a:moveTo>
                      <a:pt x="54" y="73"/>
                    </a:moveTo>
                    <a:lnTo>
                      <a:pt x="52" y="76"/>
                    </a:lnTo>
                    <a:lnTo>
                      <a:pt x="48" y="76"/>
                    </a:lnTo>
                    <a:lnTo>
                      <a:pt x="48" y="66"/>
                    </a:lnTo>
                    <a:lnTo>
                      <a:pt x="54" y="73"/>
                    </a:lnTo>
                    <a:close/>
                    <a:moveTo>
                      <a:pt x="41" y="59"/>
                    </a:moveTo>
                    <a:lnTo>
                      <a:pt x="45" y="56"/>
                    </a:lnTo>
                    <a:lnTo>
                      <a:pt x="58" y="69"/>
                    </a:lnTo>
                    <a:lnTo>
                      <a:pt x="54" y="73"/>
                    </a:lnTo>
                    <a:lnTo>
                      <a:pt x="41" y="59"/>
                    </a:lnTo>
                    <a:close/>
                    <a:moveTo>
                      <a:pt x="45" y="56"/>
                    </a:moveTo>
                    <a:lnTo>
                      <a:pt x="46" y="55"/>
                    </a:lnTo>
                    <a:lnTo>
                      <a:pt x="47" y="54"/>
                    </a:lnTo>
                    <a:lnTo>
                      <a:pt x="51" y="63"/>
                    </a:lnTo>
                    <a:lnTo>
                      <a:pt x="45" y="56"/>
                    </a:lnTo>
                    <a:close/>
                    <a:moveTo>
                      <a:pt x="47" y="54"/>
                    </a:moveTo>
                    <a:lnTo>
                      <a:pt x="53" y="52"/>
                    </a:lnTo>
                    <a:lnTo>
                      <a:pt x="62" y="68"/>
                    </a:lnTo>
                    <a:lnTo>
                      <a:pt x="56" y="71"/>
                    </a:lnTo>
                    <a:lnTo>
                      <a:pt x="47"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3" name="Freeform 800">
                <a:extLst>
                  <a:ext uri="{FF2B5EF4-FFF2-40B4-BE49-F238E27FC236}">
                    <a16:creationId xmlns:a16="http://schemas.microsoft.com/office/drawing/2014/main" id="{E4904859-4083-4B82-B333-4E262D3FFEE4}"/>
                  </a:ext>
                </a:extLst>
              </p:cNvPr>
              <p:cNvSpPr>
                <a:spLocks/>
              </p:cNvSpPr>
              <p:nvPr/>
            </p:nvSpPr>
            <p:spPr bwMode="auto">
              <a:xfrm>
                <a:off x="3211" y="2159"/>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0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0 w 67"/>
                  <a:gd name="T63" fmla="*/ 3 h 58"/>
                  <a:gd name="T64" fmla="*/ 1 w 67"/>
                  <a:gd name="T65" fmla="*/ 3 h 58"/>
                  <a:gd name="T66" fmla="*/ 1 w 67"/>
                  <a:gd name="T67" fmla="*/ 3 h 58"/>
                  <a:gd name="T68" fmla="*/ 1 w 67"/>
                  <a:gd name="T69" fmla="*/ 3 h 58"/>
                  <a:gd name="T70" fmla="*/ 1 w 67"/>
                  <a:gd name="T71" fmla="*/ 3 h 58"/>
                  <a:gd name="T72" fmla="*/ 2 w 67"/>
                  <a:gd name="T73" fmla="*/ 3 h 58"/>
                  <a:gd name="T74" fmla="*/ 2 w 67"/>
                  <a:gd name="T75" fmla="*/ 3 h 58"/>
                  <a:gd name="T76" fmla="*/ 2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4" y="51"/>
                    </a:moveTo>
                    <a:lnTo>
                      <a:pt x="51" y="48"/>
                    </a:lnTo>
                    <a:lnTo>
                      <a:pt x="54" y="45"/>
                    </a:lnTo>
                    <a:lnTo>
                      <a:pt x="57" y="41"/>
                    </a:lnTo>
                    <a:lnTo>
                      <a:pt x="61" y="38"/>
                    </a:lnTo>
                    <a:lnTo>
                      <a:pt x="64" y="32"/>
                    </a:lnTo>
                    <a:lnTo>
                      <a:pt x="64" y="29"/>
                    </a:lnTo>
                    <a:lnTo>
                      <a:pt x="67" y="26"/>
                    </a:lnTo>
                    <a:lnTo>
                      <a:pt x="67" y="19"/>
                    </a:lnTo>
                    <a:lnTo>
                      <a:pt x="64" y="16"/>
                    </a:lnTo>
                    <a:lnTo>
                      <a:pt x="64" y="13"/>
                    </a:lnTo>
                    <a:lnTo>
                      <a:pt x="61" y="10"/>
                    </a:lnTo>
                    <a:lnTo>
                      <a:pt x="57" y="7"/>
                    </a:lnTo>
                    <a:lnTo>
                      <a:pt x="54" y="4"/>
                    </a:lnTo>
                    <a:lnTo>
                      <a:pt x="51" y="4"/>
                    </a:lnTo>
                    <a:lnTo>
                      <a:pt x="44" y="0"/>
                    </a:lnTo>
                    <a:lnTo>
                      <a:pt x="41" y="0"/>
                    </a:lnTo>
                    <a:lnTo>
                      <a:pt x="35" y="0"/>
                    </a:lnTo>
                    <a:lnTo>
                      <a:pt x="29" y="4"/>
                    </a:lnTo>
                    <a:lnTo>
                      <a:pt x="25" y="4"/>
                    </a:lnTo>
                    <a:lnTo>
                      <a:pt x="19" y="7"/>
                    </a:lnTo>
                    <a:lnTo>
                      <a:pt x="15" y="10"/>
                    </a:lnTo>
                    <a:lnTo>
                      <a:pt x="10" y="13"/>
                    </a:lnTo>
                    <a:lnTo>
                      <a:pt x="7" y="16"/>
                    </a:lnTo>
                    <a:lnTo>
                      <a:pt x="3" y="22"/>
                    </a:lnTo>
                    <a:lnTo>
                      <a:pt x="3" y="26"/>
                    </a:lnTo>
                    <a:lnTo>
                      <a:pt x="0" y="29"/>
                    </a:lnTo>
                    <a:lnTo>
                      <a:pt x="0" y="36"/>
                    </a:lnTo>
                    <a:lnTo>
                      <a:pt x="0" y="38"/>
                    </a:lnTo>
                    <a:lnTo>
                      <a:pt x="0" y="45"/>
                    </a:lnTo>
                    <a:lnTo>
                      <a:pt x="3" y="48"/>
                    </a:lnTo>
                    <a:lnTo>
                      <a:pt x="3" y="51"/>
                    </a:lnTo>
                    <a:lnTo>
                      <a:pt x="7" y="54"/>
                    </a:lnTo>
                    <a:lnTo>
                      <a:pt x="13" y="54"/>
                    </a:lnTo>
                    <a:lnTo>
                      <a:pt x="15" y="58"/>
                    </a:lnTo>
                    <a:lnTo>
                      <a:pt x="19" y="58"/>
                    </a:lnTo>
                    <a:lnTo>
                      <a:pt x="25" y="58"/>
                    </a:lnTo>
                    <a:lnTo>
                      <a:pt x="32" y="58"/>
                    </a:lnTo>
                    <a:lnTo>
                      <a:pt x="35" y="58"/>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4" name="Freeform 801">
                <a:extLst>
                  <a:ext uri="{FF2B5EF4-FFF2-40B4-BE49-F238E27FC236}">
                    <a16:creationId xmlns:a16="http://schemas.microsoft.com/office/drawing/2014/main" id="{89A88ED7-8725-467F-9CA1-7EBC3569D77F}"/>
                  </a:ext>
                </a:extLst>
              </p:cNvPr>
              <p:cNvSpPr>
                <a:spLocks noEditPoints="1"/>
              </p:cNvSpPr>
              <p:nvPr/>
            </p:nvSpPr>
            <p:spPr bwMode="auto">
              <a:xfrm>
                <a:off x="3208" y="2156"/>
                <a:ext cx="22" cy="19"/>
              </a:xfrm>
              <a:custGeom>
                <a:avLst/>
                <a:gdLst>
                  <a:gd name="T0" fmla="*/ 4 w 86"/>
                  <a:gd name="T1" fmla="*/ 4 h 77"/>
                  <a:gd name="T2" fmla="*/ 4 w 86"/>
                  <a:gd name="T3" fmla="*/ 3 h 77"/>
                  <a:gd name="T4" fmla="*/ 5 w 86"/>
                  <a:gd name="T5" fmla="*/ 4 h 77"/>
                  <a:gd name="T6" fmla="*/ 5 w 86"/>
                  <a:gd name="T7" fmla="*/ 4 h 77"/>
                  <a:gd name="T8" fmla="*/ 4 w 86"/>
                  <a:gd name="T9" fmla="*/ 3 h 77"/>
                  <a:gd name="T10" fmla="*/ 5 w 86"/>
                  <a:gd name="T11" fmla="*/ 3 h 77"/>
                  <a:gd name="T12" fmla="*/ 4 w 86"/>
                  <a:gd name="T13" fmla="*/ 2 h 77"/>
                  <a:gd name="T14" fmla="*/ 5 w 86"/>
                  <a:gd name="T15" fmla="*/ 3 h 77"/>
                  <a:gd name="T16" fmla="*/ 5 w 86"/>
                  <a:gd name="T17" fmla="*/ 2 h 77"/>
                  <a:gd name="T18" fmla="*/ 4 w 86"/>
                  <a:gd name="T19" fmla="*/ 2 h 77"/>
                  <a:gd name="T20" fmla="*/ 6 w 86"/>
                  <a:gd name="T21" fmla="*/ 2 h 77"/>
                  <a:gd name="T22" fmla="*/ 4 w 86"/>
                  <a:gd name="T23" fmla="*/ 2 h 77"/>
                  <a:gd name="T24" fmla="*/ 6 w 86"/>
                  <a:gd name="T25" fmla="*/ 2 h 77"/>
                  <a:gd name="T26" fmla="*/ 5 w 86"/>
                  <a:gd name="T27" fmla="*/ 1 h 77"/>
                  <a:gd name="T28" fmla="*/ 4 w 86"/>
                  <a:gd name="T29" fmla="*/ 2 h 77"/>
                  <a:gd name="T30" fmla="*/ 5 w 86"/>
                  <a:gd name="T31" fmla="*/ 1 h 77"/>
                  <a:gd name="T32" fmla="*/ 4 w 86"/>
                  <a:gd name="T33" fmla="*/ 2 h 77"/>
                  <a:gd name="T34" fmla="*/ 5 w 86"/>
                  <a:gd name="T35" fmla="*/ 0 h 77"/>
                  <a:gd name="T36" fmla="*/ 4 w 86"/>
                  <a:gd name="T37" fmla="*/ 1 h 77"/>
                  <a:gd name="T38" fmla="*/ 4 w 86"/>
                  <a:gd name="T39" fmla="*/ 1 h 77"/>
                  <a:gd name="T40" fmla="*/ 4 w 86"/>
                  <a:gd name="T41" fmla="*/ 1 h 77"/>
                  <a:gd name="T42" fmla="*/ 4 w 86"/>
                  <a:gd name="T43" fmla="*/ 1 h 77"/>
                  <a:gd name="T44" fmla="*/ 4 w 86"/>
                  <a:gd name="T45" fmla="*/ 0 h 77"/>
                  <a:gd name="T46" fmla="*/ 4 w 86"/>
                  <a:gd name="T47" fmla="*/ 0 h 77"/>
                  <a:gd name="T48" fmla="*/ 4 w 86"/>
                  <a:gd name="T49" fmla="*/ 1 h 77"/>
                  <a:gd name="T50" fmla="*/ 3 w 86"/>
                  <a:gd name="T51" fmla="*/ 0 h 77"/>
                  <a:gd name="T52" fmla="*/ 3 w 86"/>
                  <a:gd name="T53" fmla="*/ 1 h 77"/>
                  <a:gd name="T54" fmla="*/ 3 w 86"/>
                  <a:gd name="T55" fmla="*/ 1 h 77"/>
                  <a:gd name="T56" fmla="*/ 3 w 86"/>
                  <a:gd name="T57" fmla="*/ 0 h 77"/>
                  <a:gd name="T58" fmla="*/ 2 w 86"/>
                  <a:gd name="T59" fmla="*/ 0 h 77"/>
                  <a:gd name="T60" fmla="*/ 2 w 86"/>
                  <a:gd name="T61" fmla="*/ 0 h 77"/>
                  <a:gd name="T62" fmla="*/ 2 w 86"/>
                  <a:gd name="T63" fmla="*/ 2 h 77"/>
                  <a:gd name="T64" fmla="*/ 2 w 86"/>
                  <a:gd name="T65" fmla="*/ 2 h 77"/>
                  <a:gd name="T66" fmla="*/ 2 w 86"/>
                  <a:gd name="T67" fmla="*/ 1 h 77"/>
                  <a:gd name="T68" fmla="*/ 1 w 86"/>
                  <a:gd name="T69" fmla="*/ 1 h 77"/>
                  <a:gd name="T70" fmla="*/ 1 w 86"/>
                  <a:gd name="T71" fmla="*/ 1 h 77"/>
                  <a:gd name="T72" fmla="*/ 2 w 86"/>
                  <a:gd name="T73" fmla="*/ 2 h 77"/>
                  <a:gd name="T74" fmla="*/ 0 w 86"/>
                  <a:gd name="T75" fmla="*/ 2 h 77"/>
                  <a:gd name="T76" fmla="*/ 0 w 86"/>
                  <a:gd name="T77" fmla="*/ 2 h 77"/>
                  <a:gd name="T78" fmla="*/ 2 w 86"/>
                  <a:gd name="T79" fmla="*/ 2 h 77"/>
                  <a:gd name="T80" fmla="*/ 0 w 86"/>
                  <a:gd name="T81" fmla="*/ 2 h 77"/>
                  <a:gd name="T82" fmla="*/ 1 w 86"/>
                  <a:gd name="T83" fmla="*/ 3 h 77"/>
                  <a:gd name="T84" fmla="*/ 0 w 86"/>
                  <a:gd name="T85" fmla="*/ 3 h 77"/>
                  <a:gd name="T86" fmla="*/ 0 w 86"/>
                  <a:gd name="T87" fmla="*/ 3 h 77"/>
                  <a:gd name="T88" fmla="*/ 0 w 86"/>
                  <a:gd name="T89" fmla="*/ 4 h 77"/>
                  <a:gd name="T90" fmla="*/ 1 w 86"/>
                  <a:gd name="T91" fmla="*/ 3 h 77"/>
                  <a:gd name="T92" fmla="*/ 2 w 86"/>
                  <a:gd name="T93" fmla="*/ 4 h 77"/>
                  <a:gd name="T94" fmla="*/ 0 w 86"/>
                  <a:gd name="T95" fmla="*/ 4 h 77"/>
                  <a:gd name="T96" fmla="*/ 1 w 86"/>
                  <a:gd name="T97" fmla="*/ 4 h 77"/>
                  <a:gd name="T98" fmla="*/ 1 w 86"/>
                  <a:gd name="T99" fmla="*/ 4 h 77"/>
                  <a:gd name="T100" fmla="*/ 2 w 86"/>
                  <a:gd name="T101" fmla="*/ 3 h 77"/>
                  <a:gd name="T102" fmla="*/ 2 w 86"/>
                  <a:gd name="T103" fmla="*/ 4 h 77"/>
                  <a:gd name="T104" fmla="*/ 1 w 86"/>
                  <a:gd name="T105" fmla="*/ 4 h 77"/>
                  <a:gd name="T106" fmla="*/ 2 w 86"/>
                  <a:gd name="T107" fmla="*/ 5 h 77"/>
                  <a:gd name="T108" fmla="*/ 2 w 86"/>
                  <a:gd name="T109" fmla="*/ 3 h 77"/>
                  <a:gd name="T110" fmla="*/ 3 w 86"/>
                  <a:gd name="T111" fmla="*/ 3 h 77"/>
                  <a:gd name="T112" fmla="*/ 3 w 86"/>
                  <a:gd name="T113" fmla="*/ 5 h 77"/>
                  <a:gd name="T114" fmla="*/ 4 w 86"/>
                  <a:gd name="T115" fmla="*/ 4 h 77"/>
                  <a:gd name="T116" fmla="*/ 3 w 86"/>
                  <a:gd name="T117" fmla="*/ 4 h 77"/>
                  <a:gd name="T118" fmla="*/ 3 w 86"/>
                  <a:gd name="T119" fmla="*/ 3 h 7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7"/>
                  <a:gd name="T182" fmla="*/ 86 w 86"/>
                  <a:gd name="T183" fmla="*/ 77 h 7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7">
                    <a:moveTo>
                      <a:pt x="50" y="52"/>
                    </a:moveTo>
                    <a:lnTo>
                      <a:pt x="56" y="49"/>
                    </a:lnTo>
                    <a:lnTo>
                      <a:pt x="65" y="67"/>
                    </a:lnTo>
                    <a:lnTo>
                      <a:pt x="58" y="70"/>
                    </a:lnTo>
                    <a:lnTo>
                      <a:pt x="50" y="52"/>
                    </a:lnTo>
                    <a:close/>
                    <a:moveTo>
                      <a:pt x="67" y="64"/>
                    </a:moveTo>
                    <a:lnTo>
                      <a:pt x="66" y="66"/>
                    </a:lnTo>
                    <a:lnTo>
                      <a:pt x="65" y="67"/>
                    </a:lnTo>
                    <a:lnTo>
                      <a:pt x="61" y="58"/>
                    </a:lnTo>
                    <a:lnTo>
                      <a:pt x="67" y="64"/>
                    </a:lnTo>
                    <a:close/>
                    <a:moveTo>
                      <a:pt x="54" y="51"/>
                    </a:moveTo>
                    <a:lnTo>
                      <a:pt x="57" y="48"/>
                    </a:lnTo>
                    <a:lnTo>
                      <a:pt x="71" y="61"/>
                    </a:lnTo>
                    <a:lnTo>
                      <a:pt x="67" y="64"/>
                    </a:lnTo>
                    <a:lnTo>
                      <a:pt x="54" y="51"/>
                    </a:lnTo>
                    <a:close/>
                    <a:moveTo>
                      <a:pt x="71" y="61"/>
                    </a:moveTo>
                    <a:lnTo>
                      <a:pt x="71" y="61"/>
                    </a:lnTo>
                    <a:lnTo>
                      <a:pt x="64" y="55"/>
                    </a:lnTo>
                    <a:lnTo>
                      <a:pt x="71" y="61"/>
                    </a:lnTo>
                    <a:close/>
                    <a:moveTo>
                      <a:pt x="57" y="48"/>
                    </a:moveTo>
                    <a:lnTo>
                      <a:pt x="61" y="45"/>
                    </a:lnTo>
                    <a:lnTo>
                      <a:pt x="74" y="58"/>
                    </a:lnTo>
                    <a:lnTo>
                      <a:pt x="71" y="61"/>
                    </a:lnTo>
                    <a:lnTo>
                      <a:pt x="57" y="48"/>
                    </a:lnTo>
                    <a:close/>
                    <a:moveTo>
                      <a:pt x="61" y="45"/>
                    </a:moveTo>
                    <a:lnTo>
                      <a:pt x="69" y="36"/>
                    </a:lnTo>
                    <a:lnTo>
                      <a:pt x="61" y="45"/>
                    </a:lnTo>
                    <a:lnTo>
                      <a:pt x="67" y="51"/>
                    </a:lnTo>
                    <a:lnTo>
                      <a:pt x="61" y="45"/>
                    </a:lnTo>
                    <a:close/>
                    <a:moveTo>
                      <a:pt x="61" y="45"/>
                    </a:moveTo>
                    <a:lnTo>
                      <a:pt x="64" y="41"/>
                    </a:lnTo>
                    <a:lnTo>
                      <a:pt x="77" y="56"/>
                    </a:lnTo>
                    <a:lnTo>
                      <a:pt x="74" y="58"/>
                    </a:lnTo>
                    <a:lnTo>
                      <a:pt x="61" y="45"/>
                    </a:lnTo>
                    <a:close/>
                    <a:moveTo>
                      <a:pt x="78" y="52"/>
                    </a:moveTo>
                    <a:lnTo>
                      <a:pt x="78" y="55"/>
                    </a:lnTo>
                    <a:lnTo>
                      <a:pt x="77" y="56"/>
                    </a:lnTo>
                    <a:lnTo>
                      <a:pt x="71" y="48"/>
                    </a:lnTo>
                    <a:lnTo>
                      <a:pt x="78" y="52"/>
                    </a:lnTo>
                    <a:close/>
                    <a:moveTo>
                      <a:pt x="62" y="45"/>
                    </a:moveTo>
                    <a:lnTo>
                      <a:pt x="65" y="38"/>
                    </a:lnTo>
                    <a:lnTo>
                      <a:pt x="82" y="47"/>
                    </a:lnTo>
                    <a:lnTo>
                      <a:pt x="78" y="52"/>
                    </a:lnTo>
                    <a:lnTo>
                      <a:pt x="62" y="45"/>
                    </a:lnTo>
                    <a:close/>
                    <a:moveTo>
                      <a:pt x="83" y="42"/>
                    </a:moveTo>
                    <a:lnTo>
                      <a:pt x="83" y="45"/>
                    </a:lnTo>
                    <a:lnTo>
                      <a:pt x="82" y="47"/>
                    </a:lnTo>
                    <a:lnTo>
                      <a:pt x="74" y="42"/>
                    </a:lnTo>
                    <a:lnTo>
                      <a:pt x="83" y="42"/>
                    </a:lnTo>
                    <a:close/>
                    <a:moveTo>
                      <a:pt x="64" y="42"/>
                    </a:moveTo>
                    <a:lnTo>
                      <a:pt x="64" y="39"/>
                    </a:lnTo>
                    <a:lnTo>
                      <a:pt x="83" y="39"/>
                    </a:lnTo>
                    <a:lnTo>
                      <a:pt x="83" y="42"/>
                    </a:lnTo>
                    <a:lnTo>
                      <a:pt x="64" y="42"/>
                    </a:lnTo>
                    <a:close/>
                    <a:moveTo>
                      <a:pt x="64" y="39"/>
                    </a:moveTo>
                    <a:lnTo>
                      <a:pt x="64" y="35"/>
                    </a:lnTo>
                    <a:lnTo>
                      <a:pt x="67" y="32"/>
                    </a:lnTo>
                    <a:lnTo>
                      <a:pt x="74" y="39"/>
                    </a:lnTo>
                    <a:lnTo>
                      <a:pt x="64" y="39"/>
                    </a:lnTo>
                    <a:close/>
                    <a:moveTo>
                      <a:pt x="67" y="32"/>
                    </a:moveTo>
                    <a:lnTo>
                      <a:pt x="69" y="29"/>
                    </a:lnTo>
                    <a:lnTo>
                      <a:pt x="84" y="42"/>
                    </a:lnTo>
                    <a:lnTo>
                      <a:pt x="80" y="46"/>
                    </a:lnTo>
                    <a:lnTo>
                      <a:pt x="67" y="32"/>
                    </a:lnTo>
                    <a:close/>
                    <a:moveTo>
                      <a:pt x="86" y="36"/>
                    </a:moveTo>
                    <a:lnTo>
                      <a:pt x="86" y="39"/>
                    </a:lnTo>
                    <a:lnTo>
                      <a:pt x="84" y="42"/>
                    </a:lnTo>
                    <a:lnTo>
                      <a:pt x="77" y="36"/>
                    </a:lnTo>
                    <a:lnTo>
                      <a:pt x="86" y="36"/>
                    </a:lnTo>
                    <a:close/>
                    <a:moveTo>
                      <a:pt x="67" y="36"/>
                    </a:moveTo>
                    <a:lnTo>
                      <a:pt x="67" y="29"/>
                    </a:lnTo>
                    <a:lnTo>
                      <a:pt x="86" y="29"/>
                    </a:lnTo>
                    <a:lnTo>
                      <a:pt x="86" y="36"/>
                    </a:lnTo>
                    <a:lnTo>
                      <a:pt x="67" y="36"/>
                    </a:lnTo>
                    <a:close/>
                    <a:moveTo>
                      <a:pt x="84" y="23"/>
                    </a:moveTo>
                    <a:lnTo>
                      <a:pt x="86" y="26"/>
                    </a:lnTo>
                    <a:lnTo>
                      <a:pt x="86" y="29"/>
                    </a:lnTo>
                    <a:lnTo>
                      <a:pt x="77" y="29"/>
                    </a:lnTo>
                    <a:lnTo>
                      <a:pt x="84" y="23"/>
                    </a:lnTo>
                    <a:close/>
                    <a:moveTo>
                      <a:pt x="69" y="36"/>
                    </a:moveTo>
                    <a:lnTo>
                      <a:pt x="67" y="32"/>
                    </a:lnTo>
                    <a:lnTo>
                      <a:pt x="80" y="19"/>
                    </a:lnTo>
                    <a:lnTo>
                      <a:pt x="84" y="23"/>
                    </a:lnTo>
                    <a:lnTo>
                      <a:pt x="69" y="36"/>
                    </a:lnTo>
                    <a:close/>
                    <a:moveTo>
                      <a:pt x="67" y="32"/>
                    </a:moveTo>
                    <a:lnTo>
                      <a:pt x="64" y="30"/>
                    </a:lnTo>
                    <a:lnTo>
                      <a:pt x="64" y="26"/>
                    </a:lnTo>
                    <a:lnTo>
                      <a:pt x="74" y="26"/>
                    </a:lnTo>
                    <a:lnTo>
                      <a:pt x="67" y="32"/>
                    </a:lnTo>
                    <a:close/>
                    <a:moveTo>
                      <a:pt x="64" y="26"/>
                    </a:moveTo>
                    <a:lnTo>
                      <a:pt x="64" y="23"/>
                    </a:lnTo>
                    <a:lnTo>
                      <a:pt x="83" y="23"/>
                    </a:lnTo>
                    <a:lnTo>
                      <a:pt x="83" y="26"/>
                    </a:lnTo>
                    <a:lnTo>
                      <a:pt x="64" y="26"/>
                    </a:lnTo>
                    <a:close/>
                    <a:moveTo>
                      <a:pt x="80" y="16"/>
                    </a:moveTo>
                    <a:lnTo>
                      <a:pt x="83" y="19"/>
                    </a:lnTo>
                    <a:lnTo>
                      <a:pt x="83" y="23"/>
                    </a:lnTo>
                    <a:lnTo>
                      <a:pt x="74" y="23"/>
                    </a:lnTo>
                    <a:lnTo>
                      <a:pt x="80" y="16"/>
                    </a:lnTo>
                    <a:close/>
                    <a:moveTo>
                      <a:pt x="67" y="29"/>
                    </a:moveTo>
                    <a:lnTo>
                      <a:pt x="64" y="27"/>
                    </a:lnTo>
                    <a:lnTo>
                      <a:pt x="77" y="13"/>
                    </a:lnTo>
                    <a:lnTo>
                      <a:pt x="80" y="16"/>
                    </a:lnTo>
                    <a:lnTo>
                      <a:pt x="67" y="29"/>
                    </a:lnTo>
                    <a:close/>
                    <a:moveTo>
                      <a:pt x="64" y="27"/>
                    </a:moveTo>
                    <a:lnTo>
                      <a:pt x="61" y="24"/>
                    </a:lnTo>
                    <a:lnTo>
                      <a:pt x="74" y="10"/>
                    </a:lnTo>
                    <a:lnTo>
                      <a:pt x="77" y="13"/>
                    </a:lnTo>
                    <a:lnTo>
                      <a:pt x="64" y="27"/>
                    </a:lnTo>
                    <a:close/>
                    <a:moveTo>
                      <a:pt x="61" y="24"/>
                    </a:moveTo>
                    <a:lnTo>
                      <a:pt x="69" y="32"/>
                    </a:lnTo>
                    <a:lnTo>
                      <a:pt x="61" y="24"/>
                    </a:lnTo>
                    <a:lnTo>
                      <a:pt x="67" y="17"/>
                    </a:lnTo>
                    <a:lnTo>
                      <a:pt x="61" y="24"/>
                    </a:lnTo>
                    <a:close/>
                    <a:moveTo>
                      <a:pt x="61" y="24"/>
                    </a:moveTo>
                    <a:lnTo>
                      <a:pt x="57" y="20"/>
                    </a:lnTo>
                    <a:lnTo>
                      <a:pt x="71" y="7"/>
                    </a:lnTo>
                    <a:lnTo>
                      <a:pt x="74" y="10"/>
                    </a:lnTo>
                    <a:lnTo>
                      <a:pt x="61" y="24"/>
                    </a:lnTo>
                    <a:close/>
                    <a:moveTo>
                      <a:pt x="64" y="4"/>
                    </a:moveTo>
                    <a:lnTo>
                      <a:pt x="68" y="4"/>
                    </a:lnTo>
                    <a:lnTo>
                      <a:pt x="71" y="7"/>
                    </a:lnTo>
                    <a:lnTo>
                      <a:pt x="64" y="14"/>
                    </a:lnTo>
                    <a:lnTo>
                      <a:pt x="64" y="4"/>
                    </a:lnTo>
                    <a:close/>
                    <a:moveTo>
                      <a:pt x="64" y="23"/>
                    </a:moveTo>
                    <a:lnTo>
                      <a:pt x="61" y="23"/>
                    </a:lnTo>
                    <a:lnTo>
                      <a:pt x="61" y="4"/>
                    </a:lnTo>
                    <a:lnTo>
                      <a:pt x="64" y="4"/>
                    </a:lnTo>
                    <a:lnTo>
                      <a:pt x="64" y="23"/>
                    </a:lnTo>
                    <a:close/>
                    <a:moveTo>
                      <a:pt x="61" y="23"/>
                    </a:moveTo>
                    <a:lnTo>
                      <a:pt x="58" y="23"/>
                    </a:lnTo>
                    <a:lnTo>
                      <a:pt x="56" y="21"/>
                    </a:lnTo>
                    <a:lnTo>
                      <a:pt x="61" y="14"/>
                    </a:lnTo>
                    <a:lnTo>
                      <a:pt x="61" y="23"/>
                    </a:lnTo>
                    <a:close/>
                    <a:moveTo>
                      <a:pt x="56" y="21"/>
                    </a:moveTo>
                    <a:lnTo>
                      <a:pt x="50" y="19"/>
                    </a:lnTo>
                    <a:lnTo>
                      <a:pt x="58" y="2"/>
                    </a:lnTo>
                    <a:lnTo>
                      <a:pt x="65" y="5"/>
                    </a:lnTo>
                    <a:lnTo>
                      <a:pt x="56" y="21"/>
                    </a:lnTo>
                    <a:close/>
                    <a:moveTo>
                      <a:pt x="54" y="0"/>
                    </a:moveTo>
                    <a:lnTo>
                      <a:pt x="56" y="0"/>
                    </a:lnTo>
                    <a:lnTo>
                      <a:pt x="58" y="2"/>
                    </a:lnTo>
                    <a:lnTo>
                      <a:pt x="54" y="10"/>
                    </a:lnTo>
                    <a:lnTo>
                      <a:pt x="54" y="0"/>
                    </a:lnTo>
                    <a:close/>
                    <a:moveTo>
                      <a:pt x="54" y="20"/>
                    </a:moveTo>
                    <a:lnTo>
                      <a:pt x="51" y="20"/>
                    </a:lnTo>
                    <a:lnTo>
                      <a:pt x="51" y="0"/>
                    </a:lnTo>
                    <a:lnTo>
                      <a:pt x="54" y="0"/>
                    </a:lnTo>
                    <a:lnTo>
                      <a:pt x="54" y="20"/>
                    </a:lnTo>
                    <a:close/>
                    <a:moveTo>
                      <a:pt x="51" y="20"/>
                    </a:moveTo>
                    <a:lnTo>
                      <a:pt x="45" y="20"/>
                    </a:lnTo>
                    <a:lnTo>
                      <a:pt x="45" y="0"/>
                    </a:lnTo>
                    <a:lnTo>
                      <a:pt x="51" y="0"/>
                    </a:lnTo>
                    <a:lnTo>
                      <a:pt x="51" y="20"/>
                    </a:lnTo>
                    <a:close/>
                    <a:moveTo>
                      <a:pt x="41" y="2"/>
                    </a:moveTo>
                    <a:lnTo>
                      <a:pt x="43" y="0"/>
                    </a:lnTo>
                    <a:lnTo>
                      <a:pt x="45" y="0"/>
                    </a:lnTo>
                    <a:lnTo>
                      <a:pt x="45" y="10"/>
                    </a:lnTo>
                    <a:lnTo>
                      <a:pt x="41" y="2"/>
                    </a:lnTo>
                    <a:close/>
                    <a:moveTo>
                      <a:pt x="50" y="19"/>
                    </a:moveTo>
                    <a:lnTo>
                      <a:pt x="43" y="21"/>
                    </a:lnTo>
                    <a:lnTo>
                      <a:pt x="34" y="5"/>
                    </a:lnTo>
                    <a:lnTo>
                      <a:pt x="41" y="2"/>
                    </a:lnTo>
                    <a:lnTo>
                      <a:pt x="50" y="19"/>
                    </a:lnTo>
                    <a:close/>
                    <a:moveTo>
                      <a:pt x="43" y="21"/>
                    </a:moveTo>
                    <a:lnTo>
                      <a:pt x="41" y="23"/>
                    </a:lnTo>
                    <a:lnTo>
                      <a:pt x="39" y="23"/>
                    </a:lnTo>
                    <a:lnTo>
                      <a:pt x="39" y="14"/>
                    </a:lnTo>
                    <a:lnTo>
                      <a:pt x="43" y="21"/>
                    </a:lnTo>
                    <a:close/>
                    <a:moveTo>
                      <a:pt x="39" y="23"/>
                    </a:moveTo>
                    <a:lnTo>
                      <a:pt x="35" y="23"/>
                    </a:lnTo>
                    <a:lnTo>
                      <a:pt x="35" y="4"/>
                    </a:lnTo>
                    <a:lnTo>
                      <a:pt x="39" y="4"/>
                    </a:lnTo>
                    <a:lnTo>
                      <a:pt x="39" y="23"/>
                    </a:lnTo>
                    <a:close/>
                    <a:moveTo>
                      <a:pt x="31" y="5"/>
                    </a:moveTo>
                    <a:lnTo>
                      <a:pt x="33" y="4"/>
                    </a:lnTo>
                    <a:lnTo>
                      <a:pt x="35" y="4"/>
                    </a:lnTo>
                    <a:lnTo>
                      <a:pt x="35" y="14"/>
                    </a:lnTo>
                    <a:lnTo>
                      <a:pt x="31" y="5"/>
                    </a:lnTo>
                    <a:close/>
                    <a:moveTo>
                      <a:pt x="40" y="21"/>
                    </a:moveTo>
                    <a:lnTo>
                      <a:pt x="33" y="25"/>
                    </a:lnTo>
                    <a:lnTo>
                      <a:pt x="24" y="8"/>
                    </a:lnTo>
                    <a:lnTo>
                      <a:pt x="31" y="5"/>
                    </a:lnTo>
                    <a:lnTo>
                      <a:pt x="40" y="21"/>
                    </a:lnTo>
                    <a:close/>
                    <a:moveTo>
                      <a:pt x="22" y="10"/>
                    </a:moveTo>
                    <a:lnTo>
                      <a:pt x="23" y="8"/>
                    </a:lnTo>
                    <a:lnTo>
                      <a:pt x="24" y="8"/>
                    </a:lnTo>
                    <a:lnTo>
                      <a:pt x="29" y="17"/>
                    </a:lnTo>
                    <a:lnTo>
                      <a:pt x="22" y="10"/>
                    </a:lnTo>
                    <a:close/>
                    <a:moveTo>
                      <a:pt x="35" y="24"/>
                    </a:moveTo>
                    <a:lnTo>
                      <a:pt x="33" y="27"/>
                    </a:lnTo>
                    <a:lnTo>
                      <a:pt x="19" y="13"/>
                    </a:lnTo>
                    <a:lnTo>
                      <a:pt x="22" y="10"/>
                    </a:lnTo>
                    <a:lnTo>
                      <a:pt x="35" y="24"/>
                    </a:lnTo>
                    <a:close/>
                    <a:moveTo>
                      <a:pt x="33" y="27"/>
                    </a:moveTo>
                    <a:lnTo>
                      <a:pt x="31" y="28"/>
                    </a:lnTo>
                    <a:lnTo>
                      <a:pt x="30" y="28"/>
                    </a:lnTo>
                    <a:lnTo>
                      <a:pt x="25" y="20"/>
                    </a:lnTo>
                    <a:lnTo>
                      <a:pt x="33" y="27"/>
                    </a:lnTo>
                    <a:close/>
                    <a:moveTo>
                      <a:pt x="30" y="28"/>
                    </a:moveTo>
                    <a:lnTo>
                      <a:pt x="23" y="31"/>
                    </a:lnTo>
                    <a:lnTo>
                      <a:pt x="15" y="15"/>
                    </a:lnTo>
                    <a:lnTo>
                      <a:pt x="22" y="12"/>
                    </a:lnTo>
                    <a:lnTo>
                      <a:pt x="30" y="28"/>
                    </a:lnTo>
                    <a:close/>
                    <a:moveTo>
                      <a:pt x="13" y="16"/>
                    </a:moveTo>
                    <a:lnTo>
                      <a:pt x="14" y="15"/>
                    </a:lnTo>
                    <a:lnTo>
                      <a:pt x="15" y="15"/>
                    </a:lnTo>
                    <a:lnTo>
                      <a:pt x="20" y="23"/>
                    </a:lnTo>
                    <a:lnTo>
                      <a:pt x="13" y="16"/>
                    </a:lnTo>
                    <a:close/>
                    <a:moveTo>
                      <a:pt x="26" y="29"/>
                    </a:moveTo>
                    <a:lnTo>
                      <a:pt x="23" y="32"/>
                    </a:lnTo>
                    <a:lnTo>
                      <a:pt x="10" y="19"/>
                    </a:lnTo>
                    <a:lnTo>
                      <a:pt x="13" y="16"/>
                    </a:lnTo>
                    <a:lnTo>
                      <a:pt x="26" y="29"/>
                    </a:lnTo>
                    <a:close/>
                    <a:moveTo>
                      <a:pt x="8" y="21"/>
                    </a:moveTo>
                    <a:lnTo>
                      <a:pt x="9" y="20"/>
                    </a:lnTo>
                    <a:lnTo>
                      <a:pt x="10" y="19"/>
                    </a:lnTo>
                    <a:lnTo>
                      <a:pt x="17" y="26"/>
                    </a:lnTo>
                    <a:lnTo>
                      <a:pt x="8" y="21"/>
                    </a:lnTo>
                    <a:close/>
                    <a:moveTo>
                      <a:pt x="24" y="30"/>
                    </a:moveTo>
                    <a:lnTo>
                      <a:pt x="22" y="37"/>
                    </a:lnTo>
                    <a:lnTo>
                      <a:pt x="4" y="28"/>
                    </a:lnTo>
                    <a:lnTo>
                      <a:pt x="8" y="21"/>
                    </a:lnTo>
                    <a:lnTo>
                      <a:pt x="24" y="30"/>
                    </a:lnTo>
                    <a:close/>
                    <a:moveTo>
                      <a:pt x="3" y="32"/>
                    </a:moveTo>
                    <a:lnTo>
                      <a:pt x="3" y="30"/>
                    </a:lnTo>
                    <a:lnTo>
                      <a:pt x="4" y="28"/>
                    </a:lnTo>
                    <a:lnTo>
                      <a:pt x="13" y="32"/>
                    </a:lnTo>
                    <a:lnTo>
                      <a:pt x="3" y="32"/>
                    </a:lnTo>
                    <a:close/>
                    <a:moveTo>
                      <a:pt x="23" y="32"/>
                    </a:moveTo>
                    <a:lnTo>
                      <a:pt x="23" y="36"/>
                    </a:lnTo>
                    <a:lnTo>
                      <a:pt x="3" y="36"/>
                    </a:lnTo>
                    <a:lnTo>
                      <a:pt x="3" y="32"/>
                    </a:lnTo>
                    <a:lnTo>
                      <a:pt x="23" y="32"/>
                    </a:lnTo>
                    <a:close/>
                    <a:moveTo>
                      <a:pt x="23" y="36"/>
                    </a:moveTo>
                    <a:lnTo>
                      <a:pt x="23" y="39"/>
                    </a:lnTo>
                    <a:lnTo>
                      <a:pt x="20" y="42"/>
                    </a:lnTo>
                    <a:lnTo>
                      <a:pt x="13" y="36"/>
                    </a:lnTo>
                    <a:lnTo>
                      <a:pt x="23" y="36"/>
                    </a:lnTo>
                    <a:close/>
                    <a:moveTo>
                      <a:pt x="20" y="42"/>
                    </a:moveTo>
                    <a:lnTo>
                      <a:pt x="17" y="46"/>
                    </a:lnTo>
                    <a:lnTo>
                      <a:pt x="3" y="32"/>
                    </a:lnTo>
                    <a:lnTo>
                      <a:pt x="7" y="29"/>
                    </a:lnTo>
                    <a:lnTo>
                      <a:pt x="20" y="42"/>
                    </a:lnTo>
                    <a:close/>
                    <a:moveTo>
                      <a:pt x="0" y="39"/>
                    </a:moveTo>
                    <a:lnTo>
                      <a:pt x="0" y="35"/>
                    </a:lnTo>
                    <a:lnTo>
                      <a:pt x="3" y="32"/>
                    </a:lnTo>
                    <a:lnTo>
                      <a:pt x="10" y="39"/>
                    </a:lnTo>
                    <a:lnTo>
                      <a:pt x="0" y="39"/>
                    </a:lnTo>
                    <a:close/>
                    <a:moveTo>
                      <a:pt x="20" y="39"/>
                    </a:moveTo>
                    <a:lnTo>
                      <a:pt x="20" y="46"/>
                    </a:lnTo>
                    <a:lnTo>
                      <a:pt x="0" y="46"/>
                    </a:lnTo>
                    <a:lnTo>
                      <a:pt x="0" y="39"/>
                    </a:lnTo>
                    <a:lnTo>
                      <a:pt x="20" y="39"/>
                    </a:lnTo>
                    <a:close/>
                    <a:moveTo>
                      <a:pt x="20" y="46"/>
                    </a:moveTo>
                    <a:lnTo>
                      <a:pt x="20" y="48"/>
                    </a:lnTo>
                    <a:lnTo>
                      <a:pt x="0" y="48"/>
                    </a:lnTo>
                    <a:lnTo>
                      <a:pt x="0" y="46"/>
                    </a:lnTo>
                    <a:lnTo>
                      <a:pt x="20" y="46"/>
                    </a:lnTo>
                    <a:close/>
                    <a:moveTo>
                      <a:pt x="20" y="48"/>
                    </a:moveTo>
                    <a:lnTo>
                      <a:pt x="20" y="55"/>
                    </a:lnTo>
                    <a:lnTo>
                      <a:pt x="0" y="55"/>
                    </a:lnTo>
                    <a:lnTo>
                      <a:pt x="0" y="48"/>
                    </a:lnTo>
                    <a:lnTo>
                      <a:pt x="20" y="48"/>
                    </a:lnTo>
                    <a:close/>
                    <a:moveTo>
                      <a:pt x="3" y="61"/>
                    </a:moveTo>
                    <a:lnTo>
                      <a:pt x="0" y="59"/>
                    </a:lnTo>
                    <a:lnTo>
                      <a:pt x="0" y="55"/>
                    </a:lnTo>
                    <a:lnTo>
                      <a:pt x="10" y="55"/>
                    </a:lnTo>
                    <a:lnTo>
                      <a:pt x="3" y="61"/>
                    </a:lnTo>
                    <a:close/>
                    <a:moveTo>
                      <a:pt x="17" y="48"/>
                    </a:moveTo>
                    <a:lnTo>
                      <a:pt x="20" y="51"/>
                    </a:lnTo>
                    <a:lnTo>
                      <a:pt x="7" y="64"/>
                    </a:lnTo>
                    <a:lnTo>
                      <a:pt x="3" y="61"/>
                    </a:lnTo>
                    <a:lnTo>
                      <a:pt x="17" y="48"/>
                    </a:lnTo>
                    <a:close/>
                    <a:moveTo>
                      <a:pt x="20" y="51"/>
                    </a:moveTo>
                    <a:lnTo>
                      <a:pt x="23" y="55"/>
                    </a:lnTo>
                    <a:lnTo>
                      <a:pt x="23" y="58"/>
                    </a:lnTo>
                    <a:lnTo>
                      <a:pt x="13" y="58"/>
                    </a:lnTo>
                    <a:lnTo>
                      <a:pt x="20" y="51"/>
                    </a:lnTo>
                    <a:close/>
                    <a:moveTo>
                      <a:pt x="23" y="58"/>
                    </a:moveTo>
                    <a:lnTo>
                      <a:pt x="23" y="61"/>
                    </a:lnTo>
                    <a:lnTo>
                      <a:pt x="3" y="61"/>
                    </a:lnTo>
                    <a:lnTo>
                      <a:pt x="3" y="58"/>
                    </a:lnTo>
                    <a:lnTo>
                      <a:pt x="23" y="58"/>
                    </a:lnTo>
                    <a:close/>
                    <a:moveTo>
                      <a:pt x="7" y="68"/>
                    </a:moveTo>
                    <a:lnTo>
                      <a:pt x="3" y="66"/>
                    </a:lnTo>
                    <a:lnTo>
                      <a:pt x="3" y="61"/>
                    </a:lnTo>
                    <a:lnTo>
                      <a:pt x="13" y="61"/>
                    </a:lnTo>
                    <a:lnTo>
                      <a:pt x="7" y="68"/>
                    </a:lnTo>
                    <a:close/>
                    <a:moveTo>
                      <a:pt x="20" y="55"/>
                    </a:moveTo>
                    <a:lnTo>
                      <a:pt x="23" y="58"/>
                    </a:lnTo>
                    <a:lnTo>
                      <a:pt x="10" y="71"/>
                    </a:lnTo>
                    <a:lnTo>
                      <a:pt x="7" y="68"/>
                    </a:lnTo>
                    <a:lnTo>
                      <a:pt x="20" y="55"/>
                    </a:lnTo>
                    <a:close/>
                    <a:moveTo>
                      <a:pt x="17" y="74"/>
                    </a:moveTo>
                    <a:lnTo>
                      <a:pt x="12" y="74"/>
                    </a:lnTo>
                    <a:lnTo>
                      <a:pt x="10" y="71"/>
                    </a:lnTo>
                    <a:lnTo>
                      <a:pt x="17" y="64"/>
                    </a:lnTo>
                    <a:lnTo>
                      <a:pt x="17" y="74"/>
                    </a:lnTo>
                    <a:close/>
                    <a:moveTo>
                      <a:pt x="17" y="55"/>
                    </a:moveTo>
                    <a:lnTo>
                      <a:pt x="23" y="55"/>
                    </a:lnTo>
                    <a:lnTo>
                      <a:pt x="23" y="74"/>
                    </a:lnTo>
                    <a:lnTo>
                      <a:pt x="17" y="74"/>
                    </a:lnTo>
                    <a:lnTo>
                      <a:pt x="17" y="55"/>
                    </a:lnTo>
                    <a:close/>
                    <a:moveTo>
                      <a:pt x="23" y="55"/>
                    </a:moveTo>
                    <a:lnTo>
                      <a:pt x="26" y="55"/>
                    </a:lnTo>
                    <a:lnTo>
                      <a:pt x="30" y="58"/>
                    </a:lnTo>
                    <a:lnTo>
                      <a:pt x="23" y="64"/>
                    </a:lnTo>
                    <a:lnTo>
                      <a:pt x="23" y="55"/>
                    </a:lnTo>
                    <a:close/>
                    <a:moveTo>
                      <a:pt x="30" y="58"/>
                    </a:moveTo>
                    <a:lnTo>
                      <a:pt x="32" y="61"/>
                    </a:lnTo>
                    <a:lnTo>
                      <a:pt x="19" y="74"/>
                    </a:lnTo>
                    <a:lnTo>
                      <a:pt x="15" y="71"/>
                    </a:lnTo>
                    <a:lnTo>
                      <a:pt x="30" y="58"/>
                    </a:lnTo>
                    <a:close/>
                    <a:moveTo>
                      <a:pt x="25" y="77"/>
                    </a:moveTo>
                    <a:lnTo>
                      <a:pt x="22" y="77"/>
                    </a:lnTo>
                    <a:lnTo>
                      <a:pt x="19" y="74"/>
                    </a:lnTo>
                    <a:lnTo>
                      <a:pt x="25" y="68"/>
                    </a:lnTo>
                    <a:lnTo>
                      <a:pt x="25" y="77"/>
                    </a:lnTo>
                    <a:close/>
                    <a:moveTo>
                      <a:pt x="25" y="58"/>
                    </a:moveTo>
                    <a:lnTo>
                      <a:pt x="29" y="58"/>
                    </a:lnTo>
                    <a:lnTo>
                      <a:pt x="29" y="77"/>
                    </a:lnTo>
                    <a:lnTo>
                      <a:pt x="25" y="77"/>
                    </a:lnTo>
                    <a:lnTo>
                      <a:pt x="25" y="58"/>
                    </a:lnTo>
                    <a:close/>
                    <a:moveTo>
                      <a:pt x="29" y="58"/>
                    </a:moveTo>
                    <a:lnTo>
                      <a:pt x="35" y="58"/>
                    </a:lnTo>
                    <a:lnTo>
                      <a:pt x="35" y="77"/>
                    </a:lnTo>
                    <a:lnTo>
                      <a:pt x="29" y="77"/>
                    </a:lnTo>
                    <a:lnTo>
                      <a:pt x="29" y="58"/>
                    </a:lnTo>
                    <a:close/>
                    <a:moveTo>
                      <a:pt x="35" y="58"/>
                    </a:moveTo>
                    <a:lnTo>
                      <a:pt x="42" y="58"/>
                    </a:lnTo>
                    <a:lnTo>
                      <a:pt x="42" y="77"/>
                    </a:lnTo>
                    <a:lnTo>
                      <a:pt x="35" y="77"/>
                    </a:lnTo>
                    <a:lnTo>
                      <a:pt x="35" y="58"/>
                    </a:lnTo>
                    <a:close/>
                    <a:moveTo>
                      <a:pt x="42" y="58"/>
                    </a:moveTo>
                    <a:lnTo>
                      <a:pt x="45" y="58"/>
                    </a:lnTo>
                    <a:lnTo>
                      <a:pt x="45" y="77"/>
                    </a:lnTo>
                    <a:lnTo>
                      <a:pt x="42" y="77"/>
                    </a:lnTo>
                    <a:lnTo>
                      <a:pt x="42" y="58"/>
                    </a:lnTo>
                    <a:close/>
                    <a:moveTo>
                      <a:pt x="50" y="75"/>
                    </a:moveTo>
                    <a:lnTo>
                      <a:pt x="47" y="77"/>
                    </a:lnTo>
                    <a:lnTo>
                      <a:pt x="45" y="77"/>
                    </a:lnTo>
                    <a:lnTo>
                      <a:pt x="45" y="68"/>
                    </a:lnTo>
                    <a:lnTo>
                      <a:pt x="50" y="75"/>
                    </a:lnTo>
                    <a:close/>
                    <a:moveTo>
                      <a:pt x="41" y="59"/>
                    </a:moveTo>
                    <a:lnTo>
                      <a:pt x="47" y="56"/>
                    </a:lnTo>
                    <a:lnTo>
                      <a:pt x="55" y="73"/>
                    </a:lnTo>
                    <a:lnTo>
                      <a:pt x="50" y="75"/>
                    </a:lnTo>
                    <a:lnTo>
                      <a:pt x="41" y="59"/>
                    </a:lnTo>
                    <a:close/>
                    <a:moveTo>
                      <a:pt x="58" y="71"/>
                    </a:moveTo>
                    <a:lnTo>
                      <a:pt x="57" y="72"/>
                    </a:lnTo>
                    <a:lnTo>
                      <a:pt x="55" y="73"/>
                    </a:lnTo>
                    <a:lnTo>
                      <a:pt x="51" y="64"/>
                    </a:lnTo>
                    <a:lnTo>
                      <a:pt x="58" y="71"/>
                    </a:lnTo>
                    <a:close/>
                    <a:moveTo>
                      <a:pt x="44" y="58"/>
                    </a:moveTo>
                    <a:lnTo>
                      <a:pt x="47" y="55"/>
                    </a:lnTo>
                    <a:lnTo>
                      <a:pt x="61" y="68"/>
                    </a:lnTo>
                    <a:lnTo>
                      <a:pt x="58" y="71"/>
                    </a:lnTo>
                    <a:lnTo>
                      <a:pt x="44" y="58"/>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5" name="Freeform 802">
                <a:extLst>
                  <a:ext uri="{FF2B5EF4-FFF2-40B4-BE49-F238E27FC236}">
                    <a16:creationId xmlns:a16="http://schemas.microsoft.com/office/drawing/2014/main" id="{4D4E9990-5501-4390-83B5-ED3522E025C8}"/>
                  </a:ext>
                </a:extLst>
              </p:cNvPr>
              <p:cNvSpPr>
                <a:spLocks/>
              </p:cNvSpPr>
              <p:nvPr/>
            </p:nvSpPr>
            <p:spPr bwMode="auto">
              <a:xfrm>
                <a:off x="3256" y="2136"/>
                <a:ext cx="17" cy="15"/>
              </a:xfrm>
              <a:custGeom>
                <a:avLst/>
                <a:gdLst>
                  <a:gd name="T0" fmla="*/ 3 w 67"/>
                  <a:gd name="T1" fmla="*/ 3 h 57"/>
                  <a:gd name="T2" fmla="*/ 3 w 67"/>
                  <a:gd name="T3" fmla="*/ 3 h 57"/>
                  <a:gd name="T4" fmla="*/ 4 w 67"/>
                  <a:gd name="T5" fmla="*/ 3 h 57"/>
                  <a:gd name="T6" fmla="*/ 4 w 67"/>
                  <a:gd name="T7" fmla="*/ 3 h 57"/>
                  <a:gd name="T8" fmla="*/ 4 w 67"/>
                  <a:gd name="T9" fmla="*/ 2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0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1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3 h 57"/>
                  <a:gd name="T66" fmla="*/ 1 w 67"/>
                  <a:gd name="T67" fmla="*/ 4 h 57"/>
                  <a:gd name="T68" fmla="*/ 1 w 67"/>
                  <a:gd name="T69" fmla="*/ 4 h 57"/>
                  <a:gd name="T70" fmla="*/ 2 w 67"/>
                  <a:gd name="T71" fmla="*/ 4 h 57"/>
                  <a:gd name="T72" fmla="*/ 2 w 67"/>
                  <a:gd name="T73" fmla="*/ 4 h 57"/>
                  <a:gd name="T74" fmla="*/ 2 w 67"/>
                  <a:gd name="T75" fmla="*/ 4 h 57"/>
                  <a:gd name="T76" fmla="*/ 3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8" y="51"/>
                    </a:moveTo>
                    <a:lnTo>
                      <a:pt x="50" y="48"/>
                    </a:lnTo>
                    <a:lnTo>
                      <a:pt x="57" y="44"/>
                    </a:lnTo>
                    <a:lnTo>
                      <a:pt x="60" y="42"/>
                    </a:lnTo>
                    <a:lnTo>
                      <a:pt x="64" y="35"/>
                    </a:lnTo>
                    <a:lnTo>
                      <a:pt x="64" y="32"/>
                    </a:lnTo>
                    <a:lnTo>
                      <a:pt x="67" y="25"/>
                    </a:lnTo>
                    <a:lnTo>
                      <a:pt x="67" y="22"/>
                    </a:lnTo>
                    <a:lnTo>
                      <a:pt x="67" y="19"/>
                    </a:lnTo>
                    <a:lnTo>
                      <a:pt x="67" y="13"/>
                    </a:lnTo>
                    <a:lnTo>
                      <a:pt x="64" y="10"/>
                    </a:lnTo>
                    <a:lnTo>
                      <a:pt x="60" y="7"/>
                    </a:lnTo>
                    <a:lnTo>
                      <a:pt x="57" y="3"/>
                    </a:lnTo>
                    <a:lnTo>
                      <a:pt x="54" y="0"/>
                    </a:lnTo>
                    <a:lnTo>
                      <a:pt x="50" y="0"/>
                    </a:lnTo>
                    <a:lnTo>
                      <a:pt x="45" y="0"/>
                    </a:lnTo>
                    <a:lnTo>
                      <a:pt x="42" y="0"/>
                    </a:lnTo>
                    <a:lnTo>
                      <a:pt x="35" y="0"/>
                    </a:lnTo>
                    <a:lnTo>
                      <a:pt x="32" y="0"/>
                    </a:lnTo>
                    <a:lnTo>
                      <a:pt x="25" y="3"/>
                    </a:lnTo>
                    <a:lnTo>
                      <a:pt x="20" y="7"/>
                    </a:lnTo>
                    <a:lnTo>
                      <a:pt x="16" y="10"/>
                    </a:lnTo>
                    <a:lnTo>
                      <a:pt x="13" y="13"/>
                    </a:lnTo>
                    <a:lnTo>
                      <a:pt x="10" y="17"/>
                    </a:lnTo>
                    <a:lnTo>
                      <a:pt x="6" y="19"/>
                    </a:lnTo>
                    <a:lnTo>
                      <a:pt x="3" y="25"/>
                    </a:lnTo>
                    <a:lnTo>
                      <a:pt x="0" y="29"/>
                    </a:lnTo>
                    <a:lnTo>
                      <a:pt x="0" y="32"/>
                    </a:lnTo>
                    <a:lnTo>
                      <a:pt x="0" y="39"/>
                    </a:lnTo>
                    <a:lnTo>
                      <a:pt x="0" y="42"/>
                    </a:lnTo>
                    <a:lnTo>
                      <a:pt x="3" y="44"/>
                    </a:lnTo>
                    <a:lnTo>
                      <a:pt x="6" y="48"/>
                    </a:lnTo>
                    <a:lnTo>
                      <a:pt x="10" y="51"/>
                    </a:lnTo>
                    <a:lnTo>
                      <a:pt x="13" y="54"/>
                    </a:lnTo>
                    <a:lnTo>
                      <a:pt x="16" y="54"/>
                    </a:lnTo>
                    <a:lnTo>
                      <a:pt x="22" y="57"/>
                    </a:lnTo>
                    <a:lnTo>
                      <a:pt x="25" y="57"/>
                    </a:lnTo>
                    <a:lnTo>
                      <a:pt x="32" y="57"/>
                    </a:lnTo>
                    <a:lnTo>
                      <a:pt x="38" y="54"/>
                    </a:lnTo>
                    <a:lnTo>
                      <a:pt x="42"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6" name="Freeform 803">
                <a:extLst>
                  <a:ext uri="{FF2B5EF4-FFF2-40B4-BE49-F238E27FC236}">
                    <a16:creationId xmlns:a16="http://schemas.microsoft.com/office/drawing/2014/main" id="{DD0E42F9-B186-42F8-AA48-9630C1D0CFC5}"/>
                  </a:ext>
                </a:extLst>
              </p:cNvPr>
              <p:cNvSpPr>
                <a:spLocks noEditPoints="1"/>
              </p:cNvSpPr>
              <p:nvPr/>
            </p:nvSpPr>
            <p:spPr bwMode="auto">
              <a:xfrm>
                <a:off x="3254" y="2134"/>
                <a:ext cx="22" cy="19"/>
              </a:xfrm>
              <a:custGeom>
                <a:avLst/>
                <a:gdLst>
                  <a:gd name="T0" fmla="*/ 3 w 89"/>
                  <a:gd name="T1" fmla="*/ 3 h 77"/>
                  <a:gd name="T2" fmla="*/ 4 w 89"/>
                  <a:gd name="T3" fmla="*/ 3 h 77"/>
                  <a:gd name="T4" fmla="*/ 4 w 89"/>
                  <a:gd name="T5" fmla="*/ 4 h 77"/>
                  <a:gd name="T6" fmla="*/ 4 w 89"/>
                  <a:gd name="T7" fmla="*/ 4 h 77"/>
                  <a:gd name="T8" fmla="*/ 5 w 89"/>
                  <a:gd name="T9" fmla="*/ 3 h 77"/>
                  <a:gd name="T10" fmla="*/ 5 w 89"/>
                  <a:gd name="T11" fmla="*/ 3 h 77"/>
                  <a:gd name="T12" fmla="*/ 4 w 89"/>
                  <a:gd name="T13" fmla="*/ 2 h 77"/>
                  <a:gd name="T14" fmla="*/ 4 w 89"/>
                  <a:gd name="T15" fmla="*/ 2 h 77"/>
                  <a:gd name="T16" fmla="*/ 5 w 89"/>
                  <a:gd name="T17" fmla="*/ 3 h 77"/>
                  <a:gd name="T18" fmla="*/ 5 w 89"/>
                  <a:gd name="T19" fmla="*/ 2 h 77"/>
                  <a:gd name="T20" fmla="*/ 4 w 89"/>
                  <a:gd name="T21" fmla="*/ 2 h 77"/>
                  <a:gd name="T22" fmla="*/ 4 w 89"/>
                  <a:gd name="T23" fmla="*/ 1 h 77"/>
                  <a:gd name="T24" fmla="*/ 5 w 89"/>
                  <a:gd name="T25" fmla="*/ 1 h 77"/>
                  <a:gd name="T26" fmla="*/ 5 w 89"/>
                  <a:gd name="T27" fmla="*/ 1 h 77"/>
                  <a:gd name="T28" fmla="*/ 5 w 89"/>
                  <a:gd name="T29" fmla="*/ 1 h 77"/>
                  <a:gd name="T30" fmla="*/ 4 w 89"/>
                  <a:gd name="T31" fmla="*/ 1 h 77"/>
                  <a:gd name="T32" fmla="*/ 4 w 89"/>
                  <a:gd name="T33" fmla="*/ 1 h 77"/>
                  <a:gd name="T34" fmla="*/ 4 w 89"/>
                  <a:gd name="T35" fmla="*/ 0 h 77"/>
                  <a:gd name="T36" fmla="*/ 4 w 89"/>
                  <a:gd name="T37" fmla="*/ 0 h 77"/>
                  <a:gd name="T38" fmla="*/ 4 w 89"/>
                  <a:gd name="T39" fmla="*/ 0 h 77"/>
                  <a:gd name="T40" fmla="*/ 4 w 89"/>
                  <a:gd name="T41" fmla="*/ 1 h 77"/>
                  <a:gd name="T42" fmla="*/ 3 w 89"/>
                  <a:gd name="T43" fmla="*/ 1 h 77"/>
                  <a:gd name="T44" fmla="*/ 3 w 89"/>
                  <a:gd name="T45" fmla="*/ 0 h 77"/>
                  <a:gd name="T46" fmla="*/ 3 w 89"/>
                  <a:gd name="T47" fmla="*/ 0 h 77"/>
                  <a:gd name="T48" fmla="*/ 2 w 89"/>
                  <a:gd name="T49" fmla="*/ 0 h 77"/>
                  <a:gd name="T50" fmla="*/ 2 w 89"/>
                  <a:gd name="T51" fmla="*/ 1 h 77"/>
                  <a:gd name="T52" fmla="*/ 1 w 89"/>
                  <a:gd name="T53" fmla="*/ 0 h 77"/>
                  <a:gd name="T54" fmla="*/ 1 w 89"/>
                  <a:gd name="T55" fmla="*/ 1 h 77"/>
                  <a:gd name="T56" fmla="*/ 1 w 89"/>
                  <a:gd name="T57" fmla="*/ 1 h 77"/>
                  <a:gd name="T58" fmla="*/ 2 w 89"/>
                  <a:gd name="T59" fmla="*/ 2 h 77"/>
                  <a:gd name="T60" fmla="*/ 2 w 89"/>
                  <a:gd name="T61" fmla="*/ 2 h 77"/>
                  <a:gd name="T62" fmla="*/ 1 w 89"/>
                  <a:gd name="T63" fmla="*/ 2 h 77"/>
                  <a:gd name="T64" fmla="*/ 0 w 89"/>
                  <a:gd name="T65" fmla="*/ 1 h 77"/>
                  <a:gd name="T66" fmla="*/ 1 w 89"/>
                  <a:gd name="T67" fmla="*/ 2 h 77"/>
                  <a:gd name="T68" fmla="*/ 1 w 89"/>
                  <a:gd name="T69" fmla="*/ 2 h 77"/>
                  <a:gd name="T70" fmla="*/ 1 w 89"/>
                  <a:gd name="T71" fmla="*/ 2 h 77"/>
                  <a:gd name="T72" fmla="*/ 0 w 89"/>
                  <a:gd name="T73" fmla="*/ 2 h 77"/>
                  <a:gd name="T74" fmla="*/ 0 w 89"/>
                  <a:gd name="T75" fmla="*/ 2 h 77"/>
                  <a:gd name="T76" fmla="*/ 0 w 89"/>
                  <a:gd name="T77" fmla="*/ 2 h 77"/>
                  <a:gd name="T78" fmla="*/ 1 w 89"/>
                  <a:gd name="T79" fmla="*/ 3 h 77"/>
                  <a:gd name="T80" fmla="*/ 1 w 89"/>
                  <a:gd name="T81" fmla="*/ 3 h 77"/>
                  <a:gd name="T82" fmla="*/ 0 w 89"/>
                  <a:gd name="T83" fmla="*/ 2 h 77"/>
                  <a:gd name="T84" fmla="*/ 0 w 89"/>
                  <a:gd name="T85" fmla="*/ 4 h 77"/>
                  <a:gd name="T86" fmla="*/ 1 w 89"/>
                  <a:gd name="T87" fmla="*/ 3 h 77"/>
                  <a:gd name="T88" fmla="*/ 1 w 89"/>
                  <a:gd name="T89" fmla="*/ 3 h 77"/>
                  <a:gd name="T90" fmla="*/ 1 w 89"/>
                  <a:gd name="T91" fmla="*/ 3 h 77"/>
                  <a:gd name="T92" fmla="*/ 1 w 89"/>
                  <a:gd name="T93" fmla="*/ 4 h 77"/>
                  <a:gd name="T94" fmla="*/ 1 w 89"/>
                  <a:gd name="T95" fmla="*/ 4 h 77"/>
                  <a:gd name="T96" fmla="*/ 1 w 89"/>
                  <a:gd name="T97" fmla="*/ 4 h 77"/>
                  <a:gd name="T98" fmla="*/ 2 w 89"/>
                  <a:gd name="T99" fmla="*/ 3 h 77"/>
                  <a:gd name="T100" fmla="*/ 2 w 89"/>
                  <a:gd name="T101" fmla="*/ 3 h 77"/>
                  <a:gd name="T102" fmla="*/ 2 w 89"/>
                  <a:gd name="T103" fmla="*/ 3 h 77"/>
                  <a:gd name="T104" fmla="*/ 2 w 89"/>
                  <a:gd name="T105" fmla="*/ 5 h 77"/>
                  <a:gd name="T106" fmla="*/ 3 w 89"/>
                  <a:gd name="T107" fmla="*/ 5 h 77"/>
                  <a:gd name="T108" fmla="*/ 3 w 89"/>
                  <a:gd name="T109" fmla="*/ 3 h 77"/>
                  <a:gd name="T110" fmla="*/ 3 w 89"/>
                  <a:gd name="T111" fmla="*/ 4 h 77"/>
                  <a:gd name="T112" fmla="*/ 3 w 89"/>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
                  <a:gd name="T172" fmla="*/ 0 h 77"/>
                  <a:gd name="T173" fmla="*/ 89 w 89"/>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 h="77">
                    <a:moveTo>
                      <a:pt x="49" y="54"/>
                    </a:moveTo>
                    <a:lnTo>
                      <a:pt x="53" y="51"/>
                    </a:lnTo>
                    <a:lnTo>
                      <a:pt x="66" y="64"/>
                    </a:lnTo>
                    <a:lnTo>
                      <a:pt x="64" y="67"/>
                    </a:lnTo>
                    <a:lnTo>
                      <a:pt x="49" y="54"/>
                    </a:lnTo>
                    <a:close/>
                    <a:moveTo>
                      <a:pt x="53" y="51"/>
                    </a:moveTo>
                    <a:lnTo>
                      <a:pt x="54" y="50"/>
                    </a:lnTo>
                    <a:lnTo>
                      <a:pt x="56" y="50"/>
                    </a:lnTo>
                    <a:lnTo>
                      <a:pt x="59" y="58"/>
                    </a:lnTo>
                    <a:lnTo>
                      <a:pt x="53" y="51"/>
                    </a:lnTo>
                    <a:close/>
                    <a:moveTo>
                      <a:pt x="56" y="50"/>
                    </a:moveTo>
                    <a:lnTo>
                      <a:pt x="62" y="46"/>
                    </a:lnTo>
                    <a:lnTo>
                      <a:pt x="70" y="63"/>
                    </a:lnTo>
                    <a:lnTo>
                      <a:pt x="64" y="66"/>
                    </a:lnTo>
                    <a:lnTo>
                      <a:pt x="56" y="50"/>
                    </a:lnTo>
                    <a:close/>
                    <a:moveTo>
                      <a:pt x="73" y="62"/>
                    </a:moveTo>
                    <a:lnTo>
                      <a:pt x="72" y="63"/>
                    </a:lnTo>
                    <a:lnTo>
                      <a:pt x="70" y="63"/>
                    </a:lnTo>
                    <a:lnTo>
                      <a:pt x="66" y="54"/>
                    </a:lnTo>
                    <a:lnTo>
                      <a:pt x="73" y="62"/>
                    </a:lnTo>
                    <a:close/>
                    <a:moveTo>
                      <a:pt x="59" y="48"/>
                    </a:moveTo>
                    <a:lnTo>
                      <a:pt x="63" y="45"/>
                    </a:lnTo>
                    <a:lnTo>
                      <a:pt x="76" y="59"/>
                    </a:lnTo>
                    <a:lnTo>
                      <a:pt x="73" y="62"/>
                    </a:lnTo>
                    <a:lnTo>
                      <a:pt x="59" y="48"/>
                    </a:lnTo>
                    <a:close/>
                    <a:moveTo>
                      <a:pt x="78" y="55"/>
                    </a:moveTo>
                    <a:lnTo>
                      <a:pt x="77" y="58"/>
                    </a:lnTo>
                    <a:lnTo>
                      <a:pt x="76" y="59"/>
                    </a:lnTo>
                    <a:lnTo>
                      <a:pt x="69" y="52"/>
                    </a:lnTo>
                    <a:lnTo>
                      <a:pt x="78" y="55"/>
                    </a:lnTo>
                    <a:close/>
                    <a:moveTo>
                      <a:pt x="61" y="48"/>
                    </a:moveTo>
                    <a:lnTo>
                      <a:pt x="64" y="41"/>
                    </a:lnTo>
                    <a:lnTo>
                      <a:pt x="81" y="50"/>
                    </a:lnTo>
                    <a:lnTo>
                      <a:pt x="78" y="55"/>
                    </a:lnTo>
                    <a:lnTo>
                      <a:pt x="61" y="48"/>
                    </a:lnTo>
                    <a:close/>
                    <a:moveTo>
                      <a:pt x="83" y="45"/>
                    </a:moveTo>
                    <a:lnTo>
                      <a:pt x="83" y="48"/>
                    </a:lnTo>
                    <a:lnTo>
                      <a:pt x="81" y="50"/>
                    </a:lnTo>
                    <a:lnTo>
                      <a:pt x="73" y="45"/>
                    </a:lnTo>
                    <a:lnTo>
                      <a:pt x="83" y="45"/>
                    </a:lnTo>
                    <a:close/>
                    <a:moveTo>
                      <a:pt x="63" y="45"/>
                    </a:moveTo>
                    <a:lnTo>
                      <a:pt x="63" y="42"/>
                    </a:lnTo>
                    <a:lnTo>
                      <a:pt x="83" y="42"/>
                    </a:lnTo>
                    <a:lnTo>
                      <a:pt x="83" y="45"/>
                    </a:lnTo>
                    <a:lnTo>
                      <a:pt x="63" y="45"/>
                    </a:lnTo>
                    <a:close/>
                    <a:moveTo>
                      <a:pt x="63" y="42"/>
                    </a:moveTo>
                    <a:lnTo>
                      <a:pt x="63" y="40"/>
                    </a:lnTo>
                    <a:lnTo>
                      <a:pt x="64" y="38"/>
                    </a:lnTo>
                    <a:lnTo>
                      <a:pt x="73" y="42"/>
                    </a:lnTo>
                    <a:lnTo>
                      <a:pt x="63" y="42"/>
                    </a:lnTo>
                    <a:close/>
                    <a:moveTo>
                      <a:pt x="64" y="38"/>
                    </a:moveTo>
                    <a:lnTo>
                      <a:pt x="67" y="31"/>
                    </a:lnTo>
                    <a:lnTo>
                      <a:pt x="85" y="40"/>
                    </a:lnTo>
                    <a:lnTo>
                      <a:pt x="81" y="46"/>
                    </a:lnTo>
                    <a:lnTo>
                      <a:pt x="64" y="38"/>
                    </a:lnTo>
                    <a:close/>
                    <a:moveTo>
                      <a:pt x="85" y="35"/>
                    </a:moveTo>
                    <a:lnTo>
                      <a:pt x="85" y="38"/>
                    </a:lnTo>
                    <a:lnTo>
                      <a:pt x="85" y="40"/>
                    </a:lnTo>
                    <a:lnTo>
                      <a:pt x="76" y="35"/>
                    </a:lnTo>
                    <a:lnTo>
                      <a:pt x="85" y="35"/>
                    </a:lnTo>
                    <a:close/>
                    <a:moveTo>
                      <a:pt x="66" y="35"/>
                    </a:moveTo>
                    <a:lnTo>
                      <a:pt x="66" y="32"/>
                    </a:lnTo>
                    <a:lnTo>
                      <a:pt x="85" y="32"/>
                    </a:lnTo>
                    <a:lnTo>
                      <a:pt x="85" y="35"/>
                    </a:lnTo>
                    <a:lnTo>
                      <a:pt x="66" y="35"/>
                    </a:lnTo>
                    <a:close/>
                    <a:moveTo>
                      <a:pt x="66" y="32"/>
                    </a:moveTo>
                    <a:lnTo>
                      <a:pt x="66" y="29"/>
                    </a:lnTo>
                    <a:lnTo>
                      <a:pt x="85" y="29"/>
                    </a:lnTo>
                    <a:lnTo>
                      <a:pt x="85" y="32"/>
                    </a:lnTo>
                    <a:lnTo>
                      <a:pt x="66" y="32"/>
                    </a:lnTo>
                    <a:close/>
                    <a:moveTo>
                      <a:pt x="66" y="29"/>
                    </a:moveTo>
                    <a:lnTo>
                      <a:pt x="66" y="23"/>
                    </a:lnTo>
                    <a:lnTo>
                      <a:pt x="85" y="23"/>
                    </a:lnTo>
                    <a:lnTo>
                      <a:pt x="85" y="29"/>
                    </a:lnTo>
                    <a:lnTo>
                      <a:pt x="66" y="29"/>
                    </a:lnTo>
                    <a:close/>
                    <a:moveTo>
                      <a:pt x="83" y="17"/>
                    </a:moveTo>
                    <a:lnTo>
                      <a:pt x="85" y="19"/>
                    </a:lnTo>
                    <a:lnTo>
                      <a:pt x="85" y="23"/>
                    </a:lnTo>
                    <a:lnTo>
                      <a:pt x="76" y="23"/>
                    </a:lnTo>
                    <a:lnTo>
                      <a:pt x="83" y="17"/>
                    </a:lnTo>
                    <a:close/>
                    <a:moveTo>
                      <a:pt x="69" y="30"/>
                    </a:moveTo>
                    <a:lnTo>
                      <a:pt x="66" y="27"/>
                    </a:lnTo>
                    <a:lnTo>
                      <a:pt x="79" y="13"/>
                    </a:lnTo>
                    <a:lnTo>
                      <a:pt x="83" y="17"/>
                    </a:lnTo>
                    <a:lnTo>
                      <a:pt x="69" y="30"/>
                    </a:lnTo>
                    <a:close/>
                    <a:moveTo>
                      <a:pt x="79" y="13"/>
                    </a:moveTo>
                    <a:lnTo>
                      <a:pt x="89" y="22"/>
                    </a:lnTo>
                    <a:lnTo>
                      <a:pt x="79" y="13"/>
                    </a:lnTo>
                    <a:lnTo>
                      <a:pt x="73" y="20"/>
                    </a:lnTo>
                    <a:lnTo>
                      <a:pt x="79" y="13"/>
                    </a:lnTo>
                    <a:close/>
                    <a:moveTo>
                      <a:pt x="66" y="27"/>
                    </a:moveTo>
                    <a:lnTo>
                      <a:pt x="63" y="23"/>
                    </a:lnTo>
                    <a:lnTo>
                      <a:pt x="76" y="10"/>
                    </a:lnTo>
                    <a:lnTo>
                      <a:pt x="79" y="13"/>
                    </a:lnTo>
                    <a:lnTo>
                      <a:pt x="66" y="27"/>
                    </a:lnTo>
                    <a:close/>
                    <a:moveTo>
                      <a:pt x="63" y="23"/>
                    </a:moveTo>
                    <a:lnTo>
                      <a:pt x="63" y="23"/>
                    </a:lnTo>
                    <a:lnTo>
                      <a:pt x="69" y="17"/>
                    </a:lnTo>
                    <a:lnTo>
                      <a:pt x="63" y="23"/>
                    </a:lnTo>
                    <a:close/>
                    <a:moveTo>
                      <a:pt x="63" y="23"/>
                    </a:moveTo>
                    <a:lnTo>
                      <a:pt x="59" y="20"/>
                    </a:lnTo>
                    <a:lnTo>
                      <a:pt x="73" y="7"/>
                    </a:lnTo>
                    <a:lnTo>
                      <a:pt x="76" y="10"/>
                    </a:lnTo>
                    <a:lnTo>
                      <a:pt x="63" y="23"/>
                    </a:lnTo>
                    <a:close/>
                    <a:moveTo>
                      <a:pt x="73" y="7"/>
                    </a:moveTo>
                    <a:lnTo>
                      <a:pt x="73" y="7"/>
                    </a:lnTo>
                    <a:lnTo>
                      <a:pt x="66" y="13"/>
                    </a:lnTo>
                    <a:lnTo>
                      <a:pt x="73" y="7"/>
                    </a:lnTo>
                    <a:close/>
                    <a:moveTo>
                      <a:pt x="59" y="20"/>
                    </a:moveTo>
                    <a:lnTo>
                      <a:pt x="56" y="17"/>
                    </a:lnTo>
                    <a:lnTo>
                      <a:pt x="69" y="3"/>
                    </a:lnTo>
                    <a:lnTo>
                      <a:pt x="73" y="7"/>
                    </a:lnTo>
                    <a:lnTo>
                      <a:pt x="59" y="20"/>
                    </a:lnTo>
                    <a:close/>
                    <a:moveTo>
                      <a:pt x="63" y="0"/>
                    </a:moveTo>
                    <a:lnTo>
                      <a:pt x="67" y="0"/>
                    </a:lnTo>
                    <a:lnTo>
                      <a:pt x="69" y="3"/>
                    </a:lnTo>
                    <a:lnTo>
                      <a:pt x="63" y="10"/>
                    </a:lnTo>
                    <a:lnTo>
                      <a:pt x="63" y="0"/>
                    </a:lnTo>
                    <a:close/>
                    <a:moveTo>
                      <a:pt x="63" y="20"/>
                    </a:moveTo>
                    <a:lnTo>
                      <a:pt x="59" y="20"/>
                    </a:lnTo>
                    <a:lnTo>
                      <a:pt x="59" y="0"/>
                    </a:lnTo>
                    <a:lnTo>
                      <a:pt x="63" y="0"/>
                    </a:lnTo>
                    <a:lnTo>
                      <a:pt x="63" y="20"/>
                    </a:lnTo>
                    <a:close/>
                    <a:moveTo>
                      <a:pt x="59" y="20"/>
                    </a:moveTo>
                    <a:lnTo>
                      <a:pt x="54" y="20"/>
                    </a:lnTo>
                    <a:lnTo>
                      <a:pt x="54" y="0"/>
                    </a:lnTo>
                    <a:lnTo>
                      <a:pt x="59" y="0"/>
                    </a:lnTo>
                    <a:lnTo>
                      <a:pt x="59" y="20"/>
                    </a:lnTo>
                    <a:close/>
                    <a:moveTo>
                      <a:pt x="54" y="20"/>
                    </a:moveTo>
                    <a:lnTo>
                      <a:pt x="51" y="20"/>
                    </a:lnTo>
                    <a:lnTo>
                      <a:pt x="51" y="0"/>
                    </a:lnTo>
                    <a:lnTo>
                      <a:pt x="54" y="0"/>
                    </a:lnTo>
                    <a:lnTo>
                      <a:pt x="54"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6" y="1"/>
                    </a:moveTo>
                    <a:lnTo>
                      <a:pt x="38" y="0"/>
                    </a:lnTo>
                    <a:lnTo>
                      <a:pt x="41" y="0"/>
                    </a:lnTo>
                    <a:lnTo>
                      <a:pt x="41" y="10"/>
                    </a:lnTo>
                    <a:lnTo>
                      <a:pt x="36" y="1"/>
                    </a:lnTo>
                    <a:close/>
                    <a:moveTo>
                      <a:pt x="45" y="19"/>
                    </a:moveTo>
                    <a:lnTo>
                      <a:pt x="38" y="22"/>
                    </a:lnTo>
                    <a:lnTo>
                      <a:pt x="31" y="5"/>
                    </a:lnTo>
                    <a:lnTo>
                      <a:pt x="36" y="1"/>
                    </a:lnTo>
                    <a:lnTo>
                      <a:pt x="45" y="19"/>
                    </a:lnTo>
                    <a:close/>
                    <a:moveTo>
                      <a:pt x="38" y="22"/>
                    </a:moveTo>
                    <a:lnTo>
                      <a:pt x="32" y="26"/>
                    </a:lnTo>
                    <a:lnTo>
                      <a:pt x="24" y="8"/>
                    </a:lnTo>
                    <a:lnTo>
                      <a:pt x="31" y="5"/>
                    </a:lnTo>
                    <a:lnTo>
                      <a:pt x="38" y="22"/>
                    </a:lnTo>
                    <a:close/>
                    <a:moveTo>
                      <a:pt x="21" y="10"/>
                    </a:moveTo>
                    <a:lnTo>
                      <a:pt x="23" y="9"/>
                    </a:lnTo>
                    <a:lnTo>
                      <a:pt x="24" y="8"/>
                    </a:lnTo>
                    <a:lnTo>
                      <a:pt x="29" y="17"/>
                    </a:lnTo>
                    <a:lnTo>
                      <a:pt x="21" y="10"/>
                    </a:lnTo>
                    <a:close/>
                    <a:moveTo>
                      <a:pt x="35" y="23"/>
                    </a:moveTo>
                    <a:lnTo>
                      <a:pt x="32" y="27"/>
                    </a:lnTo>
                    <a:lnTo>
                      <a:pt x="19" y="13"/>
                    </a:lnTo>
                    <a:lnTo>
                      <a:pt x="21" y="10"/>
                    </a:lnTo>
                    <a:lnTo>
                      <a:pt x="35" y="23"/>
                    </a:lnTo>
                    <a:close/>
                    <a:moveTo>
                      <a:pt x="32" y="27"/>
                    </a:moveTo>
                    <a:lnTo>
                      <a:pt x="32" y="27"/>
                    </a:lnTo>
                    <a:lnTo>
                      <a:pt x="25" y="20"/>
                    </a:lnTo>
                    <a:lnTo>
                      <a:pt x="32" y="27"/>
                    </a:lnTo>
                    <a:close/>
                    <a:moveTo>
                      <a:pt x="32" y="27"/>
                    </a:moveTo>
                    <a:lnTo>
                      <a:pt x="29" y="30"/>
                    </a:lnTo>
                    <a:lnTo>
                      <a:pt x="15" y="17"/>
                    </a:lnTo>
                    <a:lnTo>
                      <a:pt x="19" y="13"/>
                    </a:lnTo>
                    <a:lnTo>
                      <a:pt x="32" y="27"/>
                    </a:lnTo>
                    <a:close/>
                    <a:moveTo>
                      <a:pt x="15" y="17"/>
                    </a:moveTo>
                    <a:lnTo>
                      <a:pt x="15" y="17"/>
                    </a:lnTo>
                    <a:lnTo>
                      <a:pt x="22" y="23"/>
                    </a:lnTo>
                    <a:lnTo>
                      <a:pt x="15" y="17"/>
                    </a:lnTo>
                    <a:close/>
                    <a:moveTo>
                      <a:pt x="29" y="30"/>
                    </a:moveTo>
                    <a:lnTo>
                      <a:pt x="25" y="33"/>
                    </a:lnTo>
                    <a:lnTo>
                      <a:pt x="12" y="19"/>
                    </a:lnTo>
                    <a:lnTo>
                      <a:pt x="15" y="17"/>
                    </a:lnTo>
                    <a:lnTo>
                      <a:pt x="29" y="30"/>
                    </a:lnTo>
                    <a:close/>
                    <a:moveTo>
                      <a:pt x="25" y="33"/>
                    </a:moveTo>
                    <a:lnTo>
                      <a:pt x="25" y="33"/>
                    </a:lnTo>
                    <a:lnTo>
                      <a:pt x="19" y="27"/>
                    </a:lnTo>
                    <a:lnTo>
                      <a:pt x="25" y="33"/>
                    </a:lnTo>
                    <a:close/>
                    <a:moveTo>
                      <a:pt x="25" y="33"/>
                    </a:moveTo>
                    <a:lnTo>
                      <a:pt x="22" y="37"/>
                    </a:lnTo>
                    <a:lnTo>
                      <a:pt x="9" y="22"/>
                    </a:lnTo>
                    <a:lnTo>
                      <a:pt x="12" y="19"/>
                    </a:lnTo>
                    <a:lnTo>
                      <a:pt x="25" y="33"/>
                    </a:lnTo>
                    <a:close/>
                    <a:moveTo>
                      <a:pt x="6" y="26"/>
                    </a:moveTo>
                    <a:lnTo>
                      <a:pt x="8" y="23"/>
                    </a:lnTo>
                    <a:lnTo>
                      <a:pt x="9" y="22"/>
                    </a:lnTo>
                    <a:lnTo>
                      <a:pt x="15" y="29"/>
                    </a:lnTo>
                    <a:lnTo>
                      <a:pt x="6" y="26"/>
                    </a:lnTo>
                    <a:close/>
                    <a:moveTo>
                      <a:pt x="24" y="33"/>
                    </a:moveTo>
                    <a:lnTo>
                      <a:pt x="21" y="40"/>
                    </a:lnTo>
                    <a:lnTo>
                      <a:pt x="3" y="31"/>
                    </a:lnTo>
                    <a:lnTo>
                      <a:pt x="6" y="26"/>
                    </a:lnTo>
                    <a:lnTo>
                      <a:pt x="24" y="33"/>
                    </a:lnTo>
                    <a:close/>
                    <a:moveTo>
                      <a:pt x="21" y="40"/>
                    </a:moveTo>
                    <a:lnTo>
                      <a:pt x="20" y="41"/>
                    </a:lnTo>
                    <a:lnTo>
                      <a:pt x="19" y="42"/>
                    </a:lnTo>
                    <a:lnTo>
                      <a:pt x="12" y="35"/>
                    </a:lnTo>
                    <a:lnTo>
                      <a:pt x="21" y="40"/>
                    </a:lnTo>
                    <a:close/>
                    <a:moveTo>
                      <a:pt x="19" y="42"/>
                    </a:moveTo>
                    <a:lnTo>
                      <a:pt x="15" y="45"/>
                    </a:lnTo>
                    <a:lnTo>
                      <a:pt x="2" y="32"/>
                    </a:lnTo>
                    <a:lnTo>
                      <a:pt x="5" y="29"/>
                    </a:lnTo>
                    <a:lnTo>
                      <a:pt x="19" y="42"/>
                    </a:lnTo>
                    <a:close/>
                    <a:moveTo>
                      <a:pt x="0" y="39"/>
                    </a:moveTo>
                    <a:lnTo>
                      <a:pt x="0" y="35"/>
                    </a:lnTo>
                    <a:lnTo>
                      <a:pt x="2" y="32"/>
                    </a:lnTo>
                    <a:lnTo>
                      <a:pt x="9" y="39"/>
                    </a:lnTo>
                    <a:lnTo>
                      <a:pt x="0" y="39"/>
                    </a:lnTo>
                    <a:close/>
                    <a:moveTo>
                      <a:pt x="19" y="39"/>
                    </a:moveTo>
                    <a:lnTo>
                      <a:pt x="19" y="42"/>
                    </a:lnTo>
                    <a:lnTo>
                      <a:pt x="0" y="42"/>
                    </a:lnTo>
                    <a:lnTo>
                      <a:pt x="0" y="39"/>
                    </a:lnTo>
                    <a:lnTo>
                      <a:pt x="19" y="39"/>
                    </a:lnTo>
                    <a:close/>
                    <a:moveTo>
                      <a:pt x="19" y="42"/>
                    </a:moveTo>
                    <a:lnTo>
                      <a:pt x="19" y="49"/>
                    </a:lnTo>
                    <a:lnTo>
                      <a:pt x="0" y="49"/>
                    </a:lnTo>
                    <a:lnTo>
                      <a:pt x="0" y="42"/>
                    </a:lnTo>
                    <a:lnTo>
                      <a:pt x="19" y="42"/>
                    </a:lnTo>
                    <a:close/>
                    <a:moveTo>
                      <a:pt x="19" y="49"/>
                    </a:moveTo>
                    <a:lnTo>
                      <a:pt x="19" y="52"/>
                    </a:lnTo>
                    <a:lnTo>
                      <a:pt x="0" y="52"/>
                    </a:lnTo>
                    <a:lnTo>
                      <a:pt x="0" y="49"/>
                    </a:lnTo>
                    <a:lnTo>
                      <a:pt x="19" y="49"/>
                    </a:lnTo>
                    <a:close/>
                    <a:moveTo>
                      <a:pt x="2" y="59"/>
                    </a:moveTo>
                    <a:lnTo>
                      <a:pt x="0" y="55"/>
                    </a:lnTo>
                    <a:lnTo>
                      <a:pt x="0" y="52"/>
                    </a:lnTo>
                    <a:lnTo>
                      <a:pt x="9" y="52"/>
                    </a:lnTo>
                    <a:lnTo>
                      <a:pt x="2" y="59"/>
                    </a:lnTo>
                    <a:close/>
                    <a:moveTo>
                      <a:pt x="15" y="45"/>
                    </a:moveTo>
                    <a:lnTo>
                      <a:pt x="19" y="48"/>
                    </a:lnTo>
                    <a:lnTo>
                      <a:pt x="5" y="62"/>
                    </a:lnTo>
                    <a:lnTo>
                      <a:pt x="2" y="59"/>
                    </a:lnTo>
                    <a:lnTo>
                      <a:pt x="15" y="45"/>
                    </a:lnTo>
                    <a:close/>
                    <a:moveTo>
                      <a:pt x="19" y="48"/>
                    </a:moveTo>
                    <a:lnTo>
                      <a:pt x="10" y="39"/>
                    </a:lnTo>
                    <a:lnTo>
                      <a:pt x="19" y="48"/>
                    </a:lnTo>
                    <a:lnTo>
                      <a:pt x="12" y="54"/>
                    </a:lnTo>
                    <a:lnTo>
                      <a:pt x="19" y="48"/>
                    </a:lnTo>
                    <a:close/>
                    <a:moveTo>
                      <a:pt x="19" y="48"/>
                    </a:moveTo>
                    <a:lnTo>
                      <a:pt x="22" y="51"/>
                    </a:lnTo>
                    <a:lnTo>
                      <a:pt x="9" y="64"/>
                    </a:lnTo>
                    <a:lnTo>
                      <a:pt x="5" y="62"/>
                    </a:lnTo>
                    <a:lnTo>
                      <a:pt x="19" y="48"/>
                    </a:lnTo>
                    <a:close/>
                    <a:moveTo>
                      <a:pt x="9" y="64"/>
                    </a:moveTo>
                    <a:lnTo>
                      <a:pt x="9" y="64"/>
                    </a:lnTo>
                    <a:lnTo>
                      <a:pt x="15" y="58"/>
                    </a:lnTo>
                    <a:lnTo>
                      <a:pt x="9" y="64"/>
                    </a:lnTo>
                    <a:close/>
                    <a:moveTo>
                      <a:pt x="22" y="51"/>
                    </a:moveTo>
                    <a:lnTo>
                      <a:pt x="25" y="54"/>
                    </a:lnTo>
                    <a:lnTo>
                      <a:pt x="12" y="67"/>
                    </a:lnTo>
                    <a:lnTo>
                      <a:pt x="9" y="64"/>
                    </a:lnTo>
                    <a:lnTo>
                      <a:pt x="22" y="51"/>
                    </a:lnTo>
                    <a:close/>
                    <a:moveTo>
                      <a:pt x="25" y="54"/>
                    </a:moveTo>
                    <a:lnTo>
                      <a:pt x="35" y="64"/>
                    </a:lnTo>
                    <a:lnTo>
                      <a:pt x="25" y="54"/>
                    </a:lnTo>
                    <a:lnTo>
                      <a:pt x="19" y="61"/>
                    </a:lnTo>
                    <a:lnTo>
                      <a:pt x="25" y="54"/>
                    </a:lnTo>
                    <a:close/>
                    <a:moveTo>
                      <a:pt x="25" y="54"/>
                    </a:moveTo>
                    <a:lnTo>
                      <a:pt x="29" y="58"/>
                    </a:lnTo>
                    <a:lnTo>
                      <a:pt x="15" y="71"/>
                    </a:lnTo>
                    <a:lnTo>
                      <a:pt x="12" y="67"/>
                    </a:lnTo>
                    <a:lnTo>
                      <a:pt x="25" y="54"/>
                    </a:lnTo>
                    <a:close/>
                    <a:moveTo>
                      <a:pt x="22" y="74"/>
                    </a:moveTo>
                    <a:lnTo>
                      <a:pt x="18" y="74"/>
                    </a:lnTo>
                    <a:lnTo>
                      <a:pt x="15" y="71"/>
                    </a:lnTo>
                    <a:lnTo>
                      <a:pt x="22" y="64"/>
                    </a:lnTo>
                    <a:lnTo>
                      <a:pt x="22" y="74"/>
                    </a:lnTo>
                    <a:close/>
                    <a:moveTo>
                      <a:pt x="22" y="54"/>
                    </a:moveTo>
                    <a:lnTo>
                      <a:pt x="25" y="54"/>
                    </a:lnTo>
                    <a:lnTo>
                      <a:pt x="25" y="74"/>
                    </a:lnTo>
                    <a:lnTo>
                      <a:pt x="22" y="74"/>
                    </a:lnTo>
                    <a:lnTo>
                      <a:pt x="22" y="54"/>
                    </a:lnTo>
                    <a:close/>
                    <a:moveTo>
                      <a:pt x="25" y="54"/>
                    </a:moveTo>
                    <a:lnTo>
                      <a:pt x="27" y="54"/>
                    </a:lnTo>
                    <a:lnTo>
                      <a:pt x="30" y="55"/>
                    </a:lnTo>
                    <a:lnTo>
                      <a:pt x="25" y="64"/>
                    </a:lnTo>
                    <a:lnTo>
                      <a:pt x="25" y="54"/>
                    </a:lnTo>
                    <a:close/>
                    <a:moveTo>
                      <a:pt x="30" y="55"/>
                    </a:moveTo>
                    <a:lnTo>
                      <a:pt x="35" y="59"/>
                    </a:lnTo>
                    <a:lnTo>
                      <a:pt x="27" y="76"/>
                    </a:lnTo>
                    <a:lnTo>
                      <a:pt x="21" y="73"/>
                    </a:lnTo>
                    <a:lnTo>
                      <a:pt x="30" y="55"/>
                    </a:lnTo>
                    <a:close/>
                    <a:moveTo>
                      <a:pt x="31" y="77"/>
                    </a:moveTo>
                    <a:lnTo>
                      <a:pt x="29" y="77"/>
                    </a:lnTo>
                    <a:lnTo>
                      <a:pt x="27" y="76"/>
                    </a:lnTo>
                    <a:lnTo>
                      <a:pt x="31" y="67"/>
                    </a:lnTo>
                    <a:lnTo>
                      <a:pt x="31" y="77"/>
                    </a:lnTo>
                    <a:close/>
                    <a:moveTo>
                      <a:pt x="31" y="58"/>
                    </a:moveTo>
                    <a:lnTo>
                      <a:pt x="34" y="58"/>
                    </a:lnTo>
                    <a:lnTo>
                      <a:pt x="34" y="77"/>
                    </a:lnTo>
                    <a:lnTo>
                      <a:pt x="31" y="77"/>
                    </a:lnTo>
                    <a:lnTo>
                      <a:pt x="31" y="58"/>
                    </a:lnTo>
                    <a:close/>
                    <a:moveTo>
                      <a:pt x="34" y="58"/>
                    </a:moveTo>
                    <a:lnTo>
                      <a:pt x="41" y="58"/>
                    </a:lnTo>
                    <a:lnTo>
                      <a:pt x="41" y="77"/>
                    </a:lnTo>
                    <a:lnTo>
                      <a:pt x="34" y="77"/>
                    </a:lnTo>
                    <a:lnTo>
                      <a:pt x="34" y="58"/>
                    </a:lnTo>
                    <a:close/>
                    <a:moveTo>
                      <a:pt x="45" y="76"/>
                    </a:moveTo>
                    <a:lnTo>
                      <a:pt x="43" y="77"/>
                    </a:lnTo>
                    <a:lnTo>
                      <a:pt x="41" y="77"/>
                    </a:lnTo>
                    <a:lnTo>
                      <a:pt x="41" y="67"/>
                    </a:lnTo>
                    <a:lnTo>
                      <a:pt x="45" y="76"/>
                    </a:lnTo>
                    <a:close/>
                    <a:moveTo>
                      <a:pt x="36" y="59"/>
                    </a:moveTo>
                    <a:lnTo>
                      <a:pt x="43" y="55"/>
                    </a:lnTo>
                    <a:lnTo>
                      <a:pt x="52" y="73"/>
                    </a:lnTo>
                    <a:lnTo>
                      <a:pt x="45" y="76"/>
                    </a:lnTo>
                    <a:lnTo>
                      <a:pt x="36" y="59"/>
                    </a:lnTo>
                    <a:close/>
                    <a:moveTo>
                      <a:pt x="43" y="55"/>
                    </a:moveTo>
                    <a:lnTo>
                      <a:pt x="45" y="54"/>
                    </a:lnTo>
                    <a:lnTo>
                      <a:pt x="47" y="54"/>
                    </a:lnTo>
                    <a:lnTo>
                      <a:pt x="47" y="64"/>
                    </a:lnTo>
                    <a:lnTo>
                      <a:pt x="43" y="55"/>
                    </a:lnTo>
                    <a:close/>
                    <a:moveTo>
                      <a:pt x="47" y="54"/>
                    </a:moveTo>
                    <a:lnTo>
                      <a:pt x="51" y="54"/>
                    </a:lnTo>
                    <a:lnTo>
                      <a:pt x="51" y="74"/>
                    </a:lnTo>
                    <a:lnTo>
                      <a:pt x="47" y="74"/>
                    </a:lnTo>
                    <a:lnTo>
                      <a:pt x="47" y="54"/>
                    </a:lnTo>
                    <a:close/>
                    <a:moveTo>
                      <a:pt x="55" y="73"/>
                    </a:moveTo>
                    <a:lnTo>
                      <a:pt x="53" y="74"/>
                    </a:lnTo>
                    <a:lnTo>
                      <a:pt x="51" y="74"/>
                    </a:lnTo>
                    <a:lnTo>
                      <a:pt x="51" y="64"/>
                    </a:lnTo>
                    <a:lnTo>
                      <a:pt x="55" y="73"/>
                    </a:lnTo>
                    <a:close/>
                    <a:moveTo>
                      <a:pt x="46" y="55"/>
                    </a:moveTo>
                    <a:lnTo>
                      <a:pt x="53" y="53"/>
                    </a:lnTo>
                    <a:lnTo>
                      <a:pt x="61"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7" name="Freeform 804">
                <a:extLst>
                  <a:ext uri="{FF2B5EF4-FFF2-40B4-BE49-F238E27FC236}">
                    <a16:creationId xmlns:a16="http://schemas.microsoft.com/office/drawing/2014/main" id="{017A758A-3E08-4573-8A67-25A06B88D922}"/>
                  </a:ext>
                </a:extLst>
              </p:cNvPr>
              <p:cNvSpPr>
                <a:spLocks/>
              </p:cNvSpPr>
              <p:nvPr/>
            </p:nvSpPr>
            <p:spPr bwMode="auto">
              <a:xfrm>
                <a:off x="3301" y="2113"/>
                <a:ext cx="16" cy="14"/>
              </a:xfrm>
              <a:custGeom>
                <a:avLst/>
                <a:gdLst>
                  <a:gd name="T0" fmla="*/ 3 w 66"/>
                  <a:gd name="T1" fmla="*/ 4 h 56"/>
                  <a:gd name="T2" fmla="*/ 3 w 66"/>
                  <a:gd name="T3" fmla="*/ 3 h 56"/>
                  <a:gd name="T4" fmla="*/ 3 w 66"/>
                  <a:gd name="T5" fmla="*/ 3 h 56"/>
                  <a:gd name="T6" fmla="*/ 4 w 66"/>
                  <a:gd name="T7" fmla="*/ 3 h 56"/>
                  <a:gd name="T8" fmla="*/ 4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4 w 66"/>
                  <a:gd name="T23" fmla="*/ 1 h 56"/>
                  <a:gd name="T24" fmla="*/ 3 w 66"/>
                  <a:gd name="T25" fmla="*/ 0 h 56"/>
                  <a:gd name="T26" fmla="*/ 3 w 66"/>
                  <a:gd name="T27" fmla="*/ 0 h 56"/>
                  <a:gd name="T28" fmla="*/ 3 w 66"/>
                  <a:gd name="T29" fmla="*/ 0 h 56"/>
                  <a:gd name="T30" fmla="*/ 3 w 66"/>
                  <a:gd name="T31" fmla="*/ 0 h 56"/>
                  <a:gd name="T32" fmla="*/ 2 w 66"/>
                  <a:gd name="T33" fmla="*/ 0 h 56"/>
                  <a:gd name="T34" fmla="*/ 2 w 66"/>
                  <a:gd name="T35" fmla="*/ 0 h 56"/>
                  <a:gd name="T36" fmla="*/ 2 w 66"/>
                  <a:gd name="T37" fmla="*/ 0 h 56"/>
                  <a:gd name="T38" fmla="*/ 1 w 66"/>
                  <a:gd name="T39" fmla="*/ 0 h 56"/>
                  <a:gd name="T40" fmla="*/ 1 w 66"/>
                  <a:gd name="T41" fmla="*/ 0 h 56"/>
                  <a:gd name="T42" fmla="*/ 1 w 66"/>
                  <a:gd name="T43" fmla="*/ 1 h 56"/>
                  <a:gd name="T44" fmla="*/ 0 w 66"/>
                  <a:gd name="T45" fmla="*/ 1 h 56"/>
                  <a:gd name="T46" fmla="*/ 0 w 66"/>
                  <a:gd name="T47" fmla="*/ 1 h 56"/>
                  <a:gd name="T48" fmla="*/ 0 w 66"/>
                  <a:gd name="T49" fmla="*/ 2 h 56"/>
                  <a:gd name="T50" fmla="*/ 0 w 66"/>
                  <a:gd name="T51" fmla="*/ 2 h 56"/>
                  <a:gd name="T52" fmla="*/ 0 w 66"/>
                  <a:gd name="T53" fmla="*/ 2 h 56"/>
                  <a:gd name="T54" fmla="*/ 0 w 66"/>
                  <a:gd name="T55" fmla="*/ 2 h 56"/>
                  <a:gd name="T56" fmla="*/ 0 w 66"/>
                  <a:gd name="T57" fmla="*/ 2 h 56"/>
                  <a:gd name="T58" fmla="*/ 0 w 66"/>
                  <a:gd name="T59" fmla="*/ 3 h 56"/>
                  <a:gd name="T60" fmla="*/ 0 w 66"/>
                  <a:gd name="T61" fmla="*/ 3 h 56"/>
                  <a:gd name="T62" fmla="*/ 0 w 66"/>
                  <a:gd name="T63" fmla="*/ 3 h 56"/>
                  <a:gd name="T64" fmla="*/ 0 w 66"/>
                  <a:gd name="T65" fmla="*/ 4 h 56"/>
                  <a:gd name="T66" fmla="*/ 1 w 66"/>
                  <a:gd name="T67" fmla="*/ 4 h 56"/>
                  <a:gd name="T68" fmla="*/ 1 w 66"/>
                  <a:gd name="T69" fmla="*/ 4 h 56"/>
                  <a:gd name="T70" fmla="*/ 1 w 66"/>
                  <a:gd name="T71" fmla="*/ 4 h 56"/>
                  <a:gd name="T72" fmla="*/ 1 w 66"/>
                  <a:gd name="T73" fmla="*/ 4 h 56"/>
                  <a:gd name="T74" fmla="*/ 2 w 66"/>
                  <a:gd name="T75" fmla="*/ 4 h 56"/>
                  <a:gd name="T76" fmla="*/ 2 w 66"/>
                  <a:gd name="T77" fmla="*/ 4 h 56"/>
                  <a:gd name="T78" fmla="*/ 2 w 66"/>
                  <a:gd name="T79" fmla="*/ 4 h 56"/>
                  <a:gd name="T80" fmla="*/ 3 w 66"/>
                  <a:gd name="T81" fmla="*/ 4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8" y="54"/>
                    </a:moveTo>
                    <a:lnTo>
                      <a:pt x="51" y="50"/>
                    </a:lnTo>
                    <a:lnTo>
                      <a:pt x="54" y="44"/>
                    </a:lnTo>
                    <a:lnTo>
                      <a:pt x="60" y="40"/>
                    </a:lnTo>
                    <a:lnTo>
                      <a:pt x="60" y="37"/>
                    </a:lnTo>
                    <a:lnTo>
                      <a:pt x="63" y="34"/>
                    </a:lnTo>
                    <a:lnTo>
                      <a:pt x="66" y="27"/>
                    </a:lnTo>
                    <a:lnTo>
                      <a:pt x="66" y="25"/>
                    </a:lnTo>
                    <a:lnTo>
                      <a:pt x="66" y="18"/>
                    </a:lnTo>
                    <a:lnTo>
                      <a:pt x="66" y="15"/>
                    </a:lnTo>
                    <a:lnTo>
                      <a:pt x="63" y="12"/>
                    </a:lnTo>
                    <a:lnTo>
                      <a:pt x="60" y="8"/>
                    </a:lnTo>
                    <a:lnTo>
                      <a:pt x="58" y="5"/>
                    </a:lnTo>
                    <a:lnTo>
                      <a:pt x="54" y="2"/>
                    </a:lnTo>
                    <a:lnTo>
                      <a:pt x="51" y="2"/>
                    </a:lnTo>
                    <a:lnTo>
                      <a:pt x="44" y="0"/>
                    </a:lnTo>
                    <a:lnTo>
                      <a:pt x="41" y="0"/>
                    </a:lnTo>
                    <a:lnTo>
                      <a:pt x="34" y="0"/>
                    </a:lnTo>
                    <a:lnTo>
                      <a:pt x="32" y="2"/>
                    </a:lnTo>
                    <a:lnTo>
                      <a:pt x="26" y="2"/>
                    </a:lnTo>
                    <a:lnTo>
                      <a:pt x="19" y="5"/>
                    </a:lnTo>
                    <a:lnTo>
                      <a:pt x="16" y="8"/>
                    </a:lnTo>
                    <a:lnTo>
                      <a:pt x="9" y="12"/>
                    </a:lnTo>
                    <a:lnTo>
                      <a:pt x="6" y="15"/>
                    </a:lnTo>
                    <a:lnTo>
                      <a:pt x="4" y="22"/>
                    </a:lnTo>
                    <a:lnTo>
                      <a:pt x="4" y="25"/>
                    </a:lnTo>
                    <a:lnTo>
                      <a:pt x="0" y="30"/>
                    </a:lnTo>
                    <a:lnTo>
                      <a:pt x="0" y="34"/>
                    </a:lnTo>
                    <a:lnTo>
                      <a:pt x="0" y="37"/>
                    </a:lnTo>
                    <a:lnTo>
                      <a:pt x="0" y="44"/>
                    </a:lnTo>
                    <a:lnTo>
                      <a:pt x="4" y="47"/>
                    </a:lnTo>
                    <a:lnTo>
                      <a:pt x="6" y="50"/>
                    </a:lnTo>
                    <a:lnTo>
                      <a:pt x="9" y="54"/>
                    </a:lnTo>
                    <a:lnTo>
                      <a:pt x="12" y="56"/>
                    </a:lnTo>
                    <a:lnTo>
                      <a:pt x="16" y="56"/>
                    </a:lnTo>
                    <a:lnTo>
                      <a:pt x="22" y="56"/>
                    </a:lnTo>
                    <a:lnTo>
                      <a:pt x="26" y="56"/>
                    </a:lnTo>
                    <a:lnTo>
                      <a:pt x="32" y="56"/>
                    </a:lnTo>
                    <a:lnTo>
                      <a:pt x="34" y="56"/>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8" name="Freeform 805">
                <a:extLst>
                  <a:ext uri="{FF2B5EF4-FFF2-40B4-BE49-F238E27FC236}">
                    <a16:creationId xmlns:a16="http://schemas.microsoft.com/office/drawing/2014/main" id="{C9946FA0-C4F2-4B53-BEF9-C6D37435C735}"/>
                  </a:ext>
                </a:extLst>
              </p:cNvPr>
              <p:cNvSpPr>
                <a:spLocks noEditPoints="1"/>
              </p:cNvSpPr>
              <p:nvPr/>
            </p:nvSpPr>
            <p:spPr bwMode="auto">
              <a:xfrm>
                <a:off x="3298" y="2111"/>
                <a:ext cx="22" cy="19"/>
              </a:xfrm>
              <a:custGeom>
                <a:avLst/>
                <a:gdLst>
                  <a:gd name="T0" fmla="*/ 5 w 86"/>
                  <a:gd name="T1" fmla="*/ 4 h 76"/>
                  <a:gd name="T2" fmla="*/ 4 w 86"/>
                  <a:gd name="T3" fmla="*/ 3 h 76"/>
                  <a:gd name="T4" fmla="*/ 4 w 86"/>
                  <a:gd name="T5" fmla="*/ 3 h 76"/>
                  <a:gd name="T6" fmla="*/ 5 w 86"/>
                  <a:gd name="T7" fmla="*/ 4 h 76"/>
                  <a:gd name="T8" fmla="*/ 5 w 86"/>
                  <a:gd name="T9" fmla="*/ 3 h 76"/>
                  <a:gd name="T10" fmla="*/ 4 w 86"/>
                  <a:gd name="T11" fmla="*/ 3 h 76"/>
                  <a:gd name="T12" fmla="*/ 4 w 86"/>
                  <a:gd name="T13" fmla="*/ 2 h 76"/>
                  <a:gd name="T14" fmla="*/ 5 w 86"/>
                  <a:gd name="T15" fmla="*/ 3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0 h 76"/>
                  <a:gd name="T40" fmla="*/ 4 w 86"/>
                  <a:gd name="T41" fmla="*/ 2 h 76"/>
                  <a:gd name="T42" fmla="*/ 3 w 86"/>
                  <a:gd name="T43" fmla="*/ 1 h 76"/>
                  <a:gd name="T44" fmla="*/ 4 w 86"/>
                  <a:gd name="T45" fmla="*/ 0 h 76"/>
                  <a:gd name="T46" fmla="*/ 4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3 w 86"/>
                  <a:gd name="T59" fmla="*/ 1 h 76"/>
                  <a:gd name="T60" fmla="*/ 2 w 86"/>
                  <a:gd name="T61" fmla="*/ 2 h 76"/>
                  <a:gd name="T62" fmla="*/ 2 w 86"/>
                  <a:gd name="T63" fmla="*/ 2 h 76"/>
                  <a:gd name="T64" fmla="*/ 1 w 86"/>
                  <a:gd name="T65" fmla="*/ 1 h 76"/>
                  <a:gd name="T66" fmla="*/ 1 w 86"/>
                  <a:gd name="T67" fmla="*/ 2 h 76"/>
                  <a:gd name="T68" fmla="*/ 2 w 86"/>
                  <a:gd name="T69" fmla="*/ 2 h 76"/>
                  <a:gd name="T70" fmla="*/ 2 w 86"/>
                  <a:gd name="T71" fmla="*/ 2 h 76"/>
                  <a:gd name="T72" fmla="*/ 0 w 86"/>
                  <a:gd name="T73" fmla="*/ 2 h 76"/>
                  <a:gd name="T74" fmla="*/ 0 w 86"/>
                  <a:gd name="T75" fmla="*/ 2 h 76"/>
                  <a:gd name="T76" fmla="*/ 1 w 86"/>
                  <a:gd name="T77" fmla="*/ 2 h 76"/>
                  <a:gd name="T78" fmla="*/ 1 w 86"/>
                  <a:gd name="T79" fmla="*/ 3 h 76"/>
                  <a:gd name="T80" fmla="*/ 1 w 86"/>
                  <a:gd name="T81" fmla="*/ 3 h 76"/>
                  <a:gd name="T82" fmla="*/ 1 w 86"/>
                  <a:gd name="T83" fmla="*/ 3 h 76"/>
                  <a:gd name="T84" fmla="*/ 0 w 86"/>
                  <a:gd name="T85" fmla="*/ 4 h 76"/>
                  <a:gd name="T86" fmla="*/ 1 w 86"/>
                  <a:gd name="T87" fmla="*/ 4 h 76"/>
                  <a:gd name="T88" fmla="*/ 1 w 86"/>
                  <a:gd name="T89" fmla="*/ 3 h 76"/>
                  <a:gd name="T90" fmla="*/ 1 w 86"/>
                  <a:gd name="T91" fmla="*/ 3 h 76"/>
                  <a:gd name="T92" fmla="*/ 2 w 86"/>
                  <a:gd name="T93" fmla="*/ 4 h 76"/>
                  <a:gd name="T94" fmla="*/ 1 w 86"/>
                  <a:gd name="T95" fmla="*/ 5 h 76"/>
                  <a:gd name="T96" fmla="*/ 1 w 86"/>
                  <a:gd name="T97" fmla="*/ 4 h 76"/>
                  <a:gd name="T98" fmla="*/ 2 w 86"/>
                  <a:gd name="T99" fmla="*/ 4 h 76"/>
                  <a:gd name="T100" fmla="*/ 2 w 86"/>
                  <a:gd name="T101" fmla="*/ 4 h 76"/>
                  <a:gd name="T102" fmla="*/ 2 w 86"/>
                  <a:gd name="T103" fmla="*/ 4 h 76"/>
                  <a:gd name="T104" fmla="*/ 2 w 86"/>
                  <a:gd name="T105" fmla="*/ 5 h 76"/>
                  <a:gd name="T106" fmla="*/ 2 w 86"/>
                  <a:gd name="T107" fmla="*/ 5 h 76"/>
                  <a:gd name="T108" fmla="*/ 3 w 86"/>
                  <a:gd name="T109" fmla="*/ 4 h 76"/>
                  <a:gd name="T110" fmla="*/ 3 w 86"/>
                  <a:gd name="T111" fmla="*/ 4 h 76"/>
                  <a:gd name="T112" fmla="*/ 3 w 86"/>
                  <a:gd name="T113" fmla="*/ 4 h 76"/>
                  <a:gd name="T114" fmla="*/ 4 w 86"/>
                  <a:gd name="T115" fmla="*/ 5 h 7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76"/>
                  <a:gd name="T176" fmla="*/ 86 w 86"/>
                  <a:gd name="T177" fmla="*/ 76 h 7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76">
                    <a:moveTo>
                      <a:pt x="51" y="56"/>
                    </a:moveTo>
                    <a:lnTo>
                      <a:pt x="54" y="54"/>
                    </a:lnTo>
                    <a:lnTo>
                      <a:pt x="68" y="67"/>
                    </a:lnTo>
                    <a:lnTo>
                      <a:pt x="64" y="70"/>
                    </a:lnTo>
                    <a:lnTo>
                      <a:pt x="51" y="56"/>
                    </a:lnTo>
                    <a:close/>
                    <a:moveTo>
                      <a:pt x="70" y="65"/>
                    </a:moveTo>
                    <a:lnTo>
                      <a:pt x="69" y="66"/>
                    </a:lnTo>
                    <a:lnTo>
                      <a:pt x="68" y="67"/>
                    </a:lnTo>
                    <a:lnTo>
                      <a:pt x="61" y="60"/>
                    </a:lnTo>
                    <a:lnTo>
                      <a:pt x="70" y="65"/>
                    </a:lnTo>
                    <a:close/>
                    <a:moveTo>
                      <a:pt x="52" y="56"/>
                    </a:moveTo>
                    <a:lnTo>
                      <a:pt x="56" y="49"/>
                    </a:lnTo>
                    <a:lnTo>
                      <a:pt x="72" y="58"/>
                    </a:lnTo>
                    <a:lnTo>
                      <a:pt x="70" y="65"/>
                    </a:lnTo>
                    <a:lnTo>
                      <a:pt x="52" y="56"/>
                    </a:lnTo>
                    <a:close/>
                    <a:moveTo>
                      <a:pt x="56" y="49"/>
                    </a:moveTo>
                    <a:lnTo>
                      <a:pt x="57" y="46"/>
                    </a:lnTo>
                    <a:lnTo>
                      <a:pt x="60" y="45"/>
                    </a:lnTo>
                    <a:lnTo>
                      <a:pt x="64" y="54"/>
                    </a:lnTo>
                    <a:lnTo>
                      <a:pt x="56" y="49"/>
                    </a:lnTo>
                    <a:close/>
                    <a:moveTo>
                      <a:pt x="60" y="45"/>
                    </a:moveTo>
                    <a:lnTo>
                      <a:pt x="67" y="42"/>
                    </a:lnTo>
                    <a:lnTo>
                      <a:pt x="74" y="59"/>
                    </a:lnTo>
                    <a:lnTo>
                      <a:pt x="69" y="63"/>
                    </a:lnTo>
                    <a:lnTo>
                      <a:pt x="60" y="45"/>
                    </a:lnTo>
                    <a:close/>
                    <a:moveTo>
                      <a:pt x="80" y="50"/>
                    </a:moveTo>
                    <a:lnTo>
                      <a:pt x="80" y="56"/>
                    </a:lnTo>
                    <a:lnTo>
                      <a:pt x="74" y="59"/>
                    </a:lnTo>
                    <a:lnTo>
                      <a:pt x="70" y="50"/>
                    </a:lnTo>
                    <a:lnTo>
                      <a:pt x="80" y="50"/>
                    </a:lnTo>
                    <a:close/>
                    <a:moveTo>
                      <a:pt x="61" y="50"/>
                    </a:moveTo>
                    <a:lnTo>
                      <a:pt x="61" y="47"/>
                    </a:lnTo>
                    <a:lnTo>
                      <a:pt x="80" y="47"/>
                    </a:lnTo>
                    <a:lnTo>
                      <a:pt x="80" y="50"/>
                    </a:lnTo>
                    <a:lnTo>
                      <a:pt x="61" y="50"/>
                    </a:lnTo>
                    <a:close/>
                    <a:moveTo>
                      <a:pt x="61" y="47"/>
                    </a:moveTo>
                    <a:lnTo>
                      <a:pt x="61" y="44"/>
                    </a:lnTo>
                    <a:lnTo>
                      <a:pt x="63" y="40"/>
                    </a:lnTo>
                    <a:lnTo>
                      <a:pt x="70" y="47"/>
                    </a:lnTo>
                    <a:lnTo>
                      <a:pt x="61" y="47"/>
                    </a:lnTo>
                    <a:close/>
                    <a:moveTo>
                      <a:pt x="63" y="40"/>
                    </a:moveTo>
                    <a:lnTo>
                      <a:pt x="67" y="37"/>
                    </a:lnTo>
                    <a:lnTo>
                      <a:pt x="80" y="50"/>
                    </a:lnTo>
                    <a:lnTo>
                      <a:pt x="78" y="54"/>
                    </a:lnTo>
                    <a:lnTo>
                      <a:pt x="63" y="40"/>
                    </a:lnTo>
                    <a:close/>
                    <a:moveTo>
                      <a:pt x="82" y="48"/>
                    </a:moveTo>
                    <a:lnTo>
                      <a:pt x="82" y="49"/>
                    </a:lnTo>
                    <a:lnTo>
                      <a:pt x="80" y="50"/>
                    </a:lnTo>
                    <a:lnTo>
                      <a:pt x="73" y="44"/>
                    </a:lnTo>
                    <a:lnTo>
                      <a:pt x="82" y="48"/>
                    </a:lnTo>
                    <a:close/>
                    <a:moveTo>
                      <a:pt x="65" y="39"/>
                    </a:moveTo>
                    <a:lnTo>
                      <a:pt x="69" y="34"/>
                    </a:lnTo>
                    <a:lnTo>
                      <a:pt x="85" y="42"/>
                    </a:lnTo>
                    <a:lnTo>
                      <a:pt x="82" y="48"/>
                    </a:lnTo>
                    <a:lnTo>
                      <a:pt x="65" y="39"/>
                    </a:lnTo>
                    <a:close/>
                    <a:moveTo>
                      <a:pt x="86" y="37"/>
                    </a:moveTo>
                    <a:lnTo>
                      <a:pt x="86" y="40"/>
                    </a:lnTo>
                    <a:lnTo>
                      <a:pt x="85" y="42"/>
                    </a:lnTo>
                    <a:lnTo>
                      <a:pt x="76" y="37"/>
                    </a:lnTo>
                    <a:lnTo>
                      <a:pt x="86" y="37"/>
                    </a:lnTo>
                    <a:close/>
                    <a:moveTo>
                      <a:pt x="68" y="37"/>
                    </a:moveTo>
                    <a:lnTo>
                      <a:pt x="68" y="35"/>
                    </a:lnTo>
                    <a:lnTo>
                      <a:pt x="86" y="35"/>
                    </a:lnTo>
                    <a:lnTo>
                      <a:pt x="86" y="37"/>
                    </a:lnTo>
                    <a:lnTo>
                      <a:pt x="68" y="37"/>
                    </a:lnTo>
                    <a:close/>
                    <a:moveTo>
                      <a:pt x="68" y="35"/>
                    </a:moveTo>
                    <a:lnTo>
                      <a:pt x="68" y="28"/>
                    </a:lnTo>
                    <a:lnTo>
                      <a:pt x="86" y="28"/>
                    </a:lnTo>
                    <a:lnTo>
                      <a:pt x="86" y="35"/>
                    </a:lnTo>
                    <a:lnTo>
                      <a:pt x="68" y="35"/>
                    </a:lnTo>
                    <a:close/>
                    <a:moveTo>
                      <a:pt x="68" y="28"/>
                    </a:moveTo>
                    <a:lnTo>
                      <a:pt x="68" y="25"/>
                    </a:lnTo>
                    <a:lnTo>
                      <a:pt x="86" y="25"/>
                    </a:lnTo>
                    <a:lnTo>
                      <a:pt x="86" y="28"/>
                    </a:lnTo>
                    <a:lnTo>
                      <a:pt x="68" y="28"/>
                    </a:lnTo>
                    <a:close/>
                    <a:moveTo>
                      <a:pt x="83" y="18"/>
                    </a:moveTo>
                    <a:lnTo>
                      <a:pt x="86" y="21"/>
                    </a:lnTo>
                    <a:lnTo>
                      <a:pt x="86" y="25"/>
                    </a:lnTo>
                    <a:lnTo>
                      <a:pt x="76" y="25"/>
                    </a:lnTo>
                    <a:lnTo>
                      <a:pt x="83" y="18"/>
                    </a:lnTo>
                    <a:close/>
                    <a:moveTo>
                      <a:pt x="70" y="32"/>
                    </a:moveTo>
                    <a:lnTo>
                      <a:pt x="67" y="28"/>
                    </a:lnTo>
                    <a:lnTo>
                      <a:pt x="80" y="15"/>
                    </a:lnTo>
                    <a:lnTo>
                      <a:pt x="83" y="18"/>
                    </a:lnTo>
                    <a:lnTo>
                      <a:pt x="70" y="32"/>
                    </a:lnTo>
                    <a:close/>
                    <a:moveTo>
                      <a:pt x="67" y="28"/>
                    </a:moveTo>
                    <a:lnTo>
                      <a:pt x="67" y="28"/>
                    </a:lnTo>
                    <a:lnTo>
                      <a:pt x="73" y="22"/>
                    </a:lnTo>
                    <a:lnTo>
                      <a:pt x="67" y="28"/>
                    </a:lnTo>
                    <a:close/>
                    <a:moveTo>
                      <a:pt x="67" y="28"/>
                    </a:moveTo>
                    <a:lnTo>
                      <a:pt x="63" y="25"/>
                    </a:lnTo>
                    <a:lnTo>
                      <a:pt x="78" y="12"/>
                    </a:lnTo>
                    <a:lnTo>
                      <a:pt x="80" y="15"/>
                    </a:lnTo>
                    <a:lnTo>
                      <a:pt x="67" y="28"/>
                    </a:lnTo>
                    <a:close/>
                    <a:moveTo>
                      <a:pt x="78" y="12"/>
                    </a:moveTo>
                    <a:lnTo>
                      <a:pt x="78" y="12"/>
                    </a:lnTo>
                    <a:lnTo>
                      <a:pt x="70" y="18"/>
                    </a:lnTo>
                    <a:lnTo>
                      <a:pt x="78" y="12"/>
                    </a:lnTo>
                    <a:close/>
                    <a:moveTo>
                      <a:pt x="63" y="25"/>
                    </a:moveTo>
                    <a:lnTo>
                      <a:pt x="61" y="22"/>
                    </a:lnTo>
                    <a:lnTo>
                      <a:pt x="74" y="8"/>
                    </a:lnTo>
                    <a:lnTo>
                      <a:pt x="78" y="12"/>
                    </a:lnTo>
                    <a:lnTo>
                      <a:pt x="63" y="25"/>
                    </a:lnTo>
                    <a:close/>
                    <a:moveTo>
                      <a:pt x="61" y="22"/>
                    </a:moveTo>
                    <a:lnTo>
                      <a:pt x="61" y="22"/>
                    </a:lnTo>
                    <a:lnTo>
                      <a:pt x="60" y="22"/>
                    </a:lnTo>
                    <a:lnTo>
                      <a:pt x="68" y="15"/>
                    </a:lnTo>
                    <a:lnTo>
                      <a:pt x="61" y="22"/>
                    </a:lnTo>
                    <a:close/>
                    <a:moveTo>
                      <a:pt x="60" y="22"/>
                    </a:moveTo>
                    <a:lnTo>
                      <a:pt x="58" y="18"/>
                    </a:lnTo>
                    <a:lnTo>
                      <a:pt x="71" y="5"/>
                    </a:lnTo>
                    <a:lnTo>
                      <a:pt x="74" y="8"/>
                    </a:lnTo>
                    <a:lnTo>
                      <a:pt x="60" y="22"/>
                    </a:lnTo>
                    <a:close/>
                    <a:moveTo>
                      <a:pt x="64" y="3"/>
                    </a:moveTo>
                    <a:lnTo>
                      <a:pt x="68" y="3"/>
                    </a:lnTo>
                    <a:lnTo>
                      <a:pt x="71" y="5"/>
                    </a:lnTo>
                    <a:lnTo>
                      <a:pt x="64" y="12"/>
                    </a:lnTo>
                    <a:lnTo>
                      <a:pt x="64" y="3"/>
                    </a:lnTo>
                    <a:close/>
                    <a:moveTo>
                      <a:pt x="64" y="22"/>
                    </a:moveTo>
                    <a:lnTo>
                      <a:pt x="61" y="22"/>
                    </a:lnTo>
                    <a:lnTo>
                      <a:pt x="61" y="3"/>
                    </a:lnTo>
                    <a:lnTo>
                      <a:pt x="64" y="3"/>
                    </a:lnTo>
                    <a:lnTo>
                      <a:pt x="64" y="22"/>
                    </a:lnTo>
                    <a:close/>
                    <a:moveTo>
                      <a:pt x="61" y="22"/>
                    </a:moveTo>
                    <a:lnTo>
                      <a:pt x="59" y="22"/>
                    </a:lnTo>
                    <a:lnTo>
                      <a:pt x="57" y="21"/>
                    </a:lnTo>
                    <a:lnTo>
                      <a:pt x="61" y="12"/>
                    </a:lnTo>
                    <a:lnTo>
                      <a:pt x="61" y="22"/>
                    </a:lnTo>
                    <a:close/>
                    <a:moveTo>
                      <a:pt x="57" y="21"/>
                    </a:moveTo>
                    <a:lnTo>
                      <a:pt x="50" y="17"/>
                    </a:lnTo>
                    <a:lnTo>
                      <a:pt x="59" y="1"/>
                    </a:lnTo>
                    <a:lnTo>
                      <a:pt x="65" y="4"/>
                    </a:lnTo>
                    <a:lnTo>
                      <a:pt x="57" y="21"/>
                    </a:lnTo>
                    <a:close/>
                    <a:moveTo>
                      <a:pt x="54" y="0"/>
                    </a:moveTo>
                    <a:lnTo>
                      <a:pt x="57" y="0"/>
                    </a:lnTo>
                    <a:lnTo>
                      <a:pt x="59" y="1"/>
                    </a:lnTo>
                    <a:lnTo>
                      <a:pt x="54" y="10"/>
                    </a:lnTo>
                    <a:lnTo>
                      <a:pt x="54" y="0"/>
                    </a:lnTo>
                    <a:close/>
                    <a:moveTo>
                      <a:pt x="54" y="18"/>
                    </a:moveTo>
                    <a:lnTo>
                      <a:pt x="51" y="18"/>
                    </a:lnTo>
                    <a:lnTo>
                      <a:pt x="51" y="0"/>
                    </a:lnTo>
                    <a:lnTo>
                      <a:pt x="54" y="0"/>
                    </a:lnTo>
                    <a:lnTo>
                      <a:pt x="54" y="18"/>
                    </a:lnTo>
                    <a:close/>
                    <a:moveTo>
                      <a:pt x="51" y="18"/>
                    </a:moveTo>
                    <a:lnTo>
                      <a:pt x="44" y="18"/>
                    </a:lnTo>
                    <a:lnTo>
                      <a:pt x="44" y="0"/>
                    </a:lnTo>
                    <a:lnTo>
                      <a:pt x="51" y="0"/>
                    </a:lnTo>
                    <a:lnTo>
                      <a:pt x="51" y="18"/>
                    </a:lnTo>
                    <a:close/>
                    <a:moveTo>
                      <a:pt x="38" y="2"/>
                    </a:moveTo>
                    <a:lnTo>
                      <a:pt x="41" y="0"/>
                    </a:lnTo>
                    <a:lnTo>
                      <a:pt x="44" y="0"/>
                    </a:lnTo>
                    <a:lnTo>
                      <a:pt x="44" y="10"/>
                    </a:lnTo>
                    <a:lnTo>
                      <a:pt x="38" y="2"/>
                    </a:lnTo>
                    <a:close/>
                    <a:moveTo>
                      <a:pt x="52" y="16"/>
                    </a:moveTo>
                    <a:lnTo>
                      <a:pt x="49" y="20"/>
                    </a:lnTo>
                    <a:lnTo>
                      <a:pt x="35" y="5"/>
                    </a:lnTo>
                    <a:lnTo>
                      <a:pt x="38" y="2"/>
                    </a:lnTo>
                    <a:lnTo>
                      <a:pt x="52" y="16"/>
                    </a:lnTo>
                    <a:close/>
                    <a:moveTo>
                      <a:pt x="49" y="20"/>
                    </a:moveTo>
                    <a:lnTo>
                      <a:pt x="46" y="22"/>
                    </a:lnTo>
                    <a:lnTo>
                      <a:pt x="42" y="22"/>
                    </a:lnTo>
                    <a:lnTo>
                      <a:pt x="42" y="12"/>
                    </a:lnTo>
                    <a:lnTo>
                      <a:pt x="49" y="20"/>
                    </a:lnTo>
                    <a:close/>
                    <a:moveTo>
                      <a:pt x="42" y="22"/>
                    </a:moveTo>
                    <a:lnTo>
                      <a:pt x="36" y="22"/>
                    </a:lnTo>
                    <a:lnTo>
                      <a:pt x="36" y="3"/>
                    </a:lnTo>
                    <a:lnTo>
                      <a:pt x="42" y="3"/>
                    </a:lnTo>
                    <a:lnTo>
                      <a:pt x="42" y="22"/>
                    </a:lnTo>
                    <a:close/>
                    <a:moveTo>
                      <a:pt x="31" y="4"/>
                    </a:moveTo>
                    <a:lnTo>
                      <a:pt x="33" y="3"/>
                    </a:lnTo>
                    <a:lnTo>
                      <a:pt x="36" y="3"/>
                    </a:lnTo>
                    <a:lnTo>
                      <a:pt x="36" y="12"/>
                    </a:lnTo>
                    <a:lnTo>
                      <a:pt x="31" y="4"/>
                    </a:lnTo>
                    <a:close/>
                    <a:moveTo>
                      <a:pt x="40" y="21"/>
                    </a:moveTo>
                    <a:lnTo>
                      <a:pt x="33" y="24"/>
                    </a:lnTo>
                    <a:lnTo>
                      <a:pt x="25" y="7"/>
                    </a:lnTo>
                    <a:lnTo>
                      <a:pt x="31" y="4"/>
                    </a:lnTo>
                    <a:lnTo>
                      <a:pt x="40" y="21"/>
                    </a:lnTo>
                    <a:close/>
                    <a:moveTo>
                      <a:pt x="22" y="8"/>
                    </a:moveTo>
                    <a:lnTo>
                      <a:pt x="24" y="7"/>
                    </a:lnTo>
                    <a:lnTo>
                      <a:pt x="25" y="7"/>
                    </a:lnTo>
                    <a:lnTo>
                      <a:pt x="29" y="15"/>
                    </a:lnTo>
                    <a:lnTo>
                      <a:pt x="22" y="8"/>
                    </a:lnTo>
                    <a:close/>
                    <a:moveTo>
                      <a:pt x="36" y="22"/>
                    </a:moveTo>
                    <a:lnTo>
                      <a:pt x="32" y="25"/>
                    </a:lnTo>
                    <a:lnTo>
                      <a:pt x="19" y="12"/>
                    </a:lnTo>
                    <a:lnTo>
                      <a:pt x="22" y="8"/>
                    </a:lnTo>
                    <a:lnTo>
                      <a:pt x="36" y="22"/>
                    </a:lnTo>
                    <a:close/>
                    <a:moveTo>
                      <a:pt x="32" y="25"/>
                    </a:moveTo>
                    <a:lnTo>
                      <a:pt x="31" y="26"/>
                    </a:lnTo>
                    <a:lnTo>
                      <a:pt x="30" y="27"/>
                    </a:lnTo>
                    <a:lnTo>
                      <a:pt x="26" y="18"/>
                    </a:lnTo>
                    <a:lnTo>
                      <a:pt x="32" y="25"/>
                    </a:lnTo>
                    <a:close/>
                    <a:moveTo>
                      <a:pt x="30" y="27"/>
                    </a:moveTo>
                    <a:lnTo>
                      <a:pt x="24" y="31"/>
                    </a:lnTo>
                    <a:lnTo>
                      <a:pt x="16" y="13"/>
                    </a:lnTo>
                    <a:lnTo>
                      <a:pt x="21" y="10"/>
                    </a:lnTo>
                    <a:lnTo>
                      <a:pt x="30" y="27"/>
                    </a:lnTo>
                    <a:close/>
                    <a:moveTo>
                      <a:pt x="13" y="15"/>
                    </a:moveTo>
                    <a:lnTo>
                      <a:pt x="14" y="14"/>
                    </a:lnTo>
                    <a:lnTo>
                      <a:pt x="16" y="13"/>
                    </a:lnTo>
                    <a:lnTo>
                      <a:pt x="19" y="22"/>
                    </a:lnTo>
                    <a:lnTo>
                      <a:pt x="13" y="15"/>
                    </a:lnTo>
                    <a:close/>
                    <a:moveTo>
                      <a:pt x="26" y="28"/>
                    </a:moveTo>
                    <a:lnTo>
                      <a:pt x="24" y="32"/>
                    </a:lnTo>
                    <a:lnTo>
                      <a:pt x="9" y="18"/>
                    </a:lnTo>
                    <a:lnTo>
                      <a:pt x="13" y="15"/>
                    </a:lnTo>
                    <a:lnTo>
                      <a:pt x="26" y="28"/>
                    </a:lnTo>
                    <a:close/>
                    <a:moveTo>
                      <a:pt x="8" y="21"/>
                    </a:moveTo>
                    <a:lnTo>
                      <a:pt x="8" y="20"/>
                    </a:lnTo>
                    <a:lnTo>
                      <a:pt x="9" y="18"/>
                    </a:lnTo>
                    <a:lnTo>
                      <a:pt x="16" y="25"/>
                    </a:lnTo>
                    <a:lnTo>
                      <a:pt x="8" y="21"/>
                    </a:lnTo>
                    <a:close/>
                    <a:moveTo>
                      <a:pt x="25" y="29"/>
                    </a:moveTo>
                    <a:lnTo>
                      <a:pt x="21" y="36"/>
                    </a:lnTo>
                    <a:lnTo>
                      <a:pt x="5" y="27"/>
                    </a:lnTo>
                    <a:lnTo>
                      <a:pt x="8" y="21"/>
                    </a:lnTo>
                    <a:lnTo>
                      <a:pt x="25" y="29"/>
                    </a:lnTo>
                    <a:close/>
                    <a:moveTo>
                      <a:pt x="4" y="32"/>
                    </a:moveTo>
                    <a:lnTo>
                      <a:pt x="4" y="29"/>
                    </a:lnTo>
                    <a:lnTo>
                      <a:pt x="5" y="27"/>
                    </a:lnTo>
                    <a:lnTo>
                      <a:pt x="14" y="32"/>
                    </a:lnTo>
                    <a:lnTo>
                      <a:pt x="4" y="32"/>
                    </a:lnTo>
                    <a:close/>
                    <a:moveTo>
                      <a:pt x="22" y="32"/>
                    </a:moveTo>
                    <a:lnTo>
                      <a:pt x="22" y="35"/>
                    </a:lnTo>
                    <a:lnTo>
                      <a:pt x="4" y="35"/>
                    </a:lnTo>
                    <a:lnTo>
                      <a:pt x="4" y="32"/>
                    </a:lnTo>
                    <a:lnTo>
                      <a:pt x="22" y="32"/>
                    </a:lnTo>
                    <a:close/>
                    <a:moveTo>
                      <a:pt x="22" y="35"/>
                    </a:moveTo>
                    <a:lnTo>
                      <a:pt x="22" y="37"/>
                    </a:lnTo>
                    <a:lnTo>
                      <a:pt x="21" y="38"/>
                    </a:lnTo>
                    <a:lnTo>
                      <a:pt x="14" y="35"/>
                    </a:lnTo>
                    <a:lnTo>
                      <a:pt x="22" y="35"/>
                    </a:lnTo>
                    <a:close/>
                    <a:moveTo>
                      <a:pt x="21" y="38"/>
                    </a:moveTo>
                    <a:lnTo>
                      <a:pt x="18" y="45"/>
                    </a:lnTo>
                    <a:lnTo>
                      <a:pt x="1" y="37"/>
                    </a:lnTo>
                    <a:lnTo>
                      <a:pt x="5" y="31"/>
                    </a:lnTo>
                    <a:lnTo>
                      <a:pt x="21" y="38"/>
                    </a:lnTo>
                    <a:close/>
                    <a:moveTo>
                      <a:pt x="0" y="40"/>
                    </a:moveTo>
                    <a:lnTo>
                      <a:pt x="0" y="38"/>
                    </a:lnTo>
                    <a:lnTo>
                      <a:pt x="1" y="37"/>
                    </a:lnTo>
                    <a:lnTo>
                      <a:pt x="10" y="40"/>
                    </a:lnTo>
                    <a:lnTo>
                      <a:pt x="0" y="40"/>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4" y="60"/>
                    </a:moveTo>
                    <a:lnTo>
                      <a:pt x="0" y="57"/>
                    </a:lnTo>
                    <a:lnTo>
                      <a:pt x="0" y="54"/>
                    </a:lnTo>
                    <a:lnTo>
                      <a:pt x="10" y="54"/>
                    </a:lnTo>
                    <a:lnTo>
                      <a:pt x="4" y="60"/>
                    </a:lnTo>
                    <a:close/>
                    <a:moveTo>
                      <a:pt x="17" y="47"/>
                    </a:moveTo>
                    <a:lnTo>
                      <a:pt x="20" y="50"/>
                    </a:lnTo>
                    <a:lnTo>
                      <a:pt x="6" y="64"/>
                    </a:lnTo>
                    <a:lnTo>
                      <a:pt x="4" y="60"/>
                    </a:lnTo>
                    <a:lnTo>
                      <a:pt x="17" y="47"/>
                    </a:lnTo>
                    <a:close/>
                    <a:moveTo>
                      <a:pt x="7" y="64"/>
                    </a:moveTo>
                    <a:lnTo>
                      <a:pt x="7" y="64"/>
                    </a:lnTo>
                    <a:lnTo>
                      <a:pt x="6" y="64"/>
                    </a:lnTo>
                    <a:lnTo>
                      <a:pt x="14" y="57"/>
                    </a:lnTo>
                    <a:lnTo>
                      <a:pt x="7" y="64"/>
                    </a:lnTo>
                    <a:close/>
                    <a:moveTo>
                      <a:pt x="20" y="50"/>
                    </a:moveTo>
                    <a:lnTo>
                      <a:pt x="24" y="54"/>
                    </a:lnTo>
                    <a:lnTo>
                      <a:pt x="9" y="67"/>
                    </a:lnTo>
                    <a:lnTo>
                      <a:pt x="7" y="64"/>
                    </a:lnTo>
                    <a:lnTo>
                      <a:pt x="20" y="50"/>
                    </a:lnTo>
                    <a:close/>
                    <a:moveTo>
                      <a:pt x="24" y="54"/>
                    </a:moveTo>
                    <a:lnTo>
                      <a:pt x="24" y="54"/>
                    </a:lnTo>
                    <a:lnTo>
                      <a:pt x="16" y="60"/>
                    </a:lnTo>
                    <a:lnTo>
                      <a:pt x="24" y="54"/>
                    </a:lnTo>
                    <a:close/>
                    <a:moveTo>
                      <a:pt x="24" y="54"/>
                    </a:moveTo>
                    <a:lnTo>
                      <a:pt x="26" y="56"/>
                    </a:lnTo>
                    <a:lnTo>
                      <a:pt x="13" y="70"/>
                    </a:lnTo>
                    <a:lnTo>
                      <a:pt x="9" y="67"/>
                    </a:lnTo>
                    <a:lnTo>
                      <a:pt x="24" y="54"/>
                    </a:lnTo>
                    <a:close/>
                    <a:moveTo>
                      <a:pt x="13" y="70"/>
                    </a:moveTo>
                    <a:lnTo>
                      <a:pt x="13" y="70"/>
                    </a:lnTo>
                    <a:lnTo>
                      <a:pt x="19" y="64"/>
                    </a:lnTo>
                    <a:lnTo>
                      <a:pt x="13" y="70"/>
                    </a:lnTo>
                    <a:close/>
                    <a:moveTo>
                      <a:pt x="26" y="56"/>
                    </a:moveTo>
                    <a:lnTo>
                      <a:pt x="29" y="59"/>
                    </a:lnTo>
                    <a:lnTo>
                      <a:pt x="16" y="74"/>
                    </a:lnTo>
                    <a:lnTo>
                      <a:pt x="13" y="70"/>
                    </a:lnTo>
                    <a:lnTo>
                      <a:pt x="26" y="56"/>
                    </a:lnTo>
                    <a:close/>
                    <a:moveTo>
                      <a:pt x="22" y="76"/>
                    </a:moveTo>
                    <a:lnTo>
                      <a:pt x="19" y="76"/>
                    </a:lnTo>
                    <a:lnTo>
                      <a:pt x="16" y="74"/>
                    </a:lnTo>
                    <a:lnTo>
                      <a:pt x="22" y="66"/>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6" y="76"/>
                    </a:lnTo>
                    <a:lnTo>
                      <a:pt x="32" y="76"/>
                    </a:lnTo>
                    <a:lnTo>
                      <a:pt x="32" y="57"/>
                    </a:lnTo>
                    <a:close/>
                    <a:moveTo>
                      <a:pt x="36" y="57"/>
                    </a:moveTo>
                    <a:lnTo>
                      <a:pt x="42" y="57"/>
                    </a:lnTo>
                    <a:lnTo>
                      <a:pt x="42" y="76"/>
                    </a:lnTo>
                    <a:lnTo>
                      <a:pt x="36" y="76"/>
                    </a:lnTo>
                    <a:lnTo>
                      <a:pt x="36" y="57"/>
                    </a:lnTo>
                    <a:close/>
                    <a:moveTo>
                      <a:pt x="42" y="57"/>
                    </a:moveTo>
                    <a:lnTo>
                      <a:pt x="44" y="57"/>
                    </a:lnTo>
                    <a:lnTo>
                      <a:pt x="44" y="76"/>
                    </a:lnTo>
                    <a:lnTo>
                      <a:pt x="42" y="76"/>
                    </a:lnTo>
                    <a:lnTo>
                      <a:pt x="42" y="57"/>
                    </a:lnTo>
                    <a:close/>
                    <a:moveTo>
                      <a:pt x="49" y="75"/>
                    </a:moveTo>
                    <a:lnTo>
                      <a:pt x="47" y="76"/>
                    </a:lnTo>
                    <a:lnTo>
                      <a:pt x="44" y="76"/>
                    </a:lnTo>
                    <a:lnTo>
                      <a:pt x="44" y="66"/>
                    </a:lnTo>
                    <a:lnTo>
                      <a:pt x="49" y="75"/>
                    </a:lnTo>
                    <a:close/>
                    <a:moveTo>
                      <a:pt x="41" y="58"/>
                    </a:moveTo>
                    <a:lnTo>
                      <a:pt x="47" y="55"/>
                    </a:lnTo>
                    <a:lnTo>
                      <a:pt x="56" y="71"/>
                    </a:lnTo>
                    <a:lnTo>
                      <a:pt x="49" y="75"/>
                    </a:lnTo>
                    <a:lnTo>
                      <a:pt x="41" y="58"/>
                    </a:lnTo>
                    <a:close/>
                    <a:moveTo>
                      <a:pt x="47" y="55"/>
                    </a:moveTo>
                    <a:lnTo>
                      <a:pt x="49" y="54"/>
                    </a:lnTo>
                    <a:lnTo>
                      <a:pt x="51" y="54"/>
                    </a:lnTo>
                    <a:lnTo>
                      <a:pt x="51" y="64"/>
                    </a:lnTo>
                    <a:lnTo>
                      <a:pt x="47" y="55"/>
                    </a:lnTo>
                    <a:close/>
                    <a:moveTo>
                      <a:pt x="51" y="54"/>
                    </a:moveTo>
                    <a:lnTo>
                      <a:pt x="58" y="54"/>
                    </a:lnTo>
                    <a:lnTo>
                      <a:pt x="58"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49" name="Freeform 806">
                <a:extLst>
                  <a:ext uri="{FF2B5EF4-FFF2-40B4-BE49-F238E27FC236}">
                    <a16:creationId xmlns:a16="http://schemas.microsoft.com/office/drawing/2014/main" id="{784C561C-26CA-43BD-AFD7-FC82785F00E2}"/>
                  </a:ext>
                </a:extLst>
              </p:cNvPr>
              <p:cNvSpPr>
                <a:spLocks/>
              </p:cNvSpPr>
              <p:nvPr/>
            </p:nvSpPr>
            <p:spPr bwMode="auto">
              <a:xfrm>
                <a:off x="3352" y="2089"/>
                <a:ext cx="16" cy="14"/>
              </a:xfrm>
              <a:custGeom>
                <a:avLst/>
                <a:gdLst>
                  <a:gd name="T0" fmla="*/ 3 w 64"/>
                  <a:gd name="T1" fmla="*/ 3 h 58"/>
                  <a:gd name="T2" fmla="*/ 3 w 64"/>
                  <a:gd name="T3" fmla="*/ 3 h 58"/>
                  <a:gd name="T4" fmla="*/ 4 w 64"/>
                  <a:gd name="T5" fmla="*/ 3 h 58"/>
                  <a:gd name="T6" fmla="*/ 4 w 64"/>
                  <a:gd name="T7" fmla="*/ 2 h 58"/>
                  <a:gd name="T8" fmla="*/ 4 w 64"/>
                  <a:gd name="T9" fmla="*/ 2 h 58"/>
                  <a:gd name="T10" fmla="*/ 4 w 64"/>
                  <a:gd name="T11" fmla="*/ 2 h 58"/>
                  <a:gd name="T12" fmla="*/ 4 w 64"/>
                  <a:gd name="T13" fmla="*/ 2 h 58"/>
                  <a:gd name="T14" fmla="*/ 4 w 64"/>
                  <a:gd name="T15" fmla="*/ 1 h 58"/>
                  <a:gd name="T16" fmla="*/ 4 w 64"/>
                  <a:gd name="T17" fmla="*/ 1 h 58"/>
                  <a:gd name="T18" fmla="*/ 4 w 64"/>
                  <a:gd name="T19" fmla="*/ 1 h 58"/>
                  <a:gd name="T20" fmla="*/ 4 w 64"/>
                  <a:gd name="T21" fmla="*/ 1 h 58"/>
                  <a:gd name="T22" fmla="*/ 4 w 64"/>
                  <a:gd name="T23" fmla="*/ 0 h 58"/>
                  <a:gd name="T24" fmla="*/ 4 w 64"/>
                  <a:gd name="T25" fmla="*/ 0 h 58"/>
                  <a:gd name="T26" fmla="*/ 4 w 64"/>
                  <a:gd name="T27" fmla="*/ 0 h 58"/>
                  <a:gd name="T28" fmla="*/ 3 w 64"/>
                  <a:gd name="T29" fmla="*/ 0 h 58"/>
                  <a:gd name="T30" fmla="*/ 3 w 64"/>
                  <a:gd name="T31" fmla="*/ 0 h 58"/>
                  <a:gd name="T32" fmla="*/ 3 w 64"/>
                  <a:gd name="T33" fmla="*/ 0 h 58"/>
                  <a:gd name="T34" fmla="*/ 2 w 64"/>
                  <a:gd name="T35" fmla="*/ 0 h 58"/>
                  <a:gd name="T36" fmla="*/ 2 w 64"/>
                  <a:gd name="T37" fmla="*/ 0 h 58"/>
                  <a:gd name="T38" fmla="*/ 2 w 64"/>
                  <a:gd name="T39" fmla="*/ 0 h 58"/>
                  <a:gd name="T40" fmla="*/ 1 w 64"/>
                  <a:gd name="T41" fmla="*/ 0 h 58"/>
                  <a:gd name="T42" fmla="*/ 1 w 64"/>
                  <a:gd name="T43" fmla="*/ 0 h 58"/>
                  <a:gd name="T44" fmla="*/ 1 w 64"/>
                  <a:gd name="T45" fmla="*/ 1 h 58"/>
                  <a:gd name="T46" fmla="*/ 1 w 64"/>
                  <a:gd name="T47" fmla="*/ 1 h 58"/>
                  <a:gd name="T48" fmla="*/ 0 w 64"/>
                  <a:gd name="T49" fmla="*/ 1 h 58"/>
                  <a:gd name="T50" fmla="*/ 0 w 64"/>
                  <a:gd name="T51" fmla="*/ 1 h 58"/>
                  <a:gd name="T52" fmla="*/ 0 w 64"/>
                  <a:gd name="T53" fmla="*/ 2 h 58"/>
                  <a:gd name="T54" fmla="*/ 0 w 64"/>
                  <a:gd name="T55" fmla="*/ 2 h 58"/>
                  <a:gd name="T56" fmla="*/ 0 w 64"/>
                  <a:gd name="T57" fmla="*/ 2 h 58"/>
                  <a:gd name="T58" fmla="*/ 0 w 64"/>
                  <a:gd name="T59" fmla="*/ 3 h 58"/>
                  <a:gd name="T60" fmla="*/ 0 w 64"/>
                  <a:gd name="T61" fmla="*/ 3 h 58"/>
                  <a:gd name="T62" fmla="*/ 0 w 64"/>
                  <a:gd name="T63" fmla="*/ 3 h 58"/>
                  <a:gd name="T64" fmla="*/ 1 w 64"/>
                  <a:gd name="T65" fmla="*/ 3 h 58"/>
                  <a:gd name="T66" fmla="*/ 1 w 64"/>
                  <a:gd name="T67" fmla="*/ 3 h 58"/>
                  <a:gd name="T68" fmla="*/ 1 w 64"/>
                  <a:gd name="T69" fmla="*/ 3 h 58"/>
                  <a:gd name="T70" fmla="*/ 1 w 64"/>
                  <a:gd name="T71" fmla="*/ 3 h 58"/>
                  <a:gd name="T72" fmla="*/ 2 w 64"/>
                  <a:gd name="T73" fmla="*/ 3 h 58"/>
                  <a:gd name="T74" fmla="*/ 2 w 64"/>
                  <a:gd name="T75" fmla="*/ 3 h 58"/>
                  <a:gd name="T76" fmla="*/ 2 w 64"/>
                  <a:gd name="T77" fmla="*/ 3 h 58"/>
                  <a:gd name="T78" fmla="*/ 3 w 64"/>
                  <a:gd name="T79" fmla="*/ 3 h 58"/>
                  <a:gd name="T80" fmla="*/ 3 w 64"/>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8"/>
                  <a:gd name="T125" fmla="*/ 64 w 64"/>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8">
                    <a:moveTo>
                      <a:pt x="45" y="54"/>
                    </a:moveTo>
                    <a:lnTo>
                      <a:pt x="51" y="51"/>
                    </a:lnTo>
                    <a:lnTo>
                      <a:pt x="54" y="48"/>
                    </a:lnTo>
                    <a:lnTo>
                      <a:pt x="58" y="42"/>
                    </a:lnTo>
                    <a:lnTo>
                      <a:pt x="61" y="39"/>
                    </a:lnTo>
                    <a:lnTo>
                      <a:pt x="64" y="36"/>
                    </a:lnTo>
                    <a:lnTo>
                      <a:pt x="64" y="29"/>
                    </a:lnTo>
                    <a:lnTo>
                      <a:pt x="64" y="26"/>
                    </a:lnTo>
                    <a:lnTo>
                      <a:pt x="64" y="19"/>
                    </a:lnTo>
                    <a:lnTo>
                      <a:pt x="64" y="17"/>
                    </a:lnTo>
                    <a:lnTo>
                      <a:pt x="64" y="14"/>
                    </a:lnTo>
                    <a:lnTo>
                      <a:pt x="61" y="10"/>
                    </a:lnTo>
                    <a:lnTo>
                      <a:pt x="58" y="7"/>
                    </a:lnTo>
                    <a:lnTo>
                      <a:pt x="54" y="4"/>
                    </a:lnTo>
                    <a:lnTo>
                      <a:pt x="48" y="4"/>
                    </a:lnTo>
                    <a:lnTo>
                      <a:pt x="45" y="0"/>
                    </a:lnTo>
                    <a:lnTo>
                      <a:pt x="39" y="0"/>
                    </a:lnTo>
                    <a:lnTo>
                      <a:pt x="36" y="4"/>
                    </a:lnTo>
                    <a:lnTo>
                      <a:pt x="29" y="4"/>
                    </a:lnTo>
                    <a:lnTo>
                      <a:pt x="23" y="4"/>
                    </a:lnTo>
                    <a:lnTo>
                      <a:pt x="19" y="7"/>
                    </a:lnTo>
                    <a:lnTo>
                      <a:pt x="14" y="10"/>
                    </a:lnTo>
                    <a:lnTo>
                      <a:pt x="10" y="14"/>
                    </a:lnTo>
                    <a:lnTo>
                      <a:pt x="7" y="19"/>
                    </a:lnTo>
                    <a:lnTo>
                      <a:pt x="4" y="22"/>
                    </a:lnTo>
                    <a:lnTo>
                      <a:pt x="0" y="26"/>
                    </a:lnTo>
                    <a:lnTo>
                      <a:pt x="0" y="32"/>
                    </a:lnTo>
                    <a:lnTo>
                      <a:pt x="0" y="36"/>
                    </a:lnTo>
                    <a:lnTo>
                      <a:pt x="0" y="39"/>
                    </a:lnTo>
                    <a:lnTo>
                      <a:pt x="0" y="46"/>
                    </a:lnTo>
                    <a:lnTo>
                      <a:pt x="0" y="48"/>
                    </a:lnTo>
                    <a:lnTo>
                      <a:pt x="4" y="51"/>
                    </a:lnTo>
                    <a:lnTo>
                      <a:pt x="7" y="54"/>
                    </a:lnTo>
                    <a:lnTo>
                      <a:pt x="10" y="58"/>
                    </a:lnTo>
                    <a:lnTo>
                      <a:pt x="17" y="58"/>
                    </a:lnTo>
                    <a:lnTo>
                      <a:pt x="19" y="58"/>
                    </a:lnTo>
                    <a:lnTo>
                      <a:pt x="26" y="58"/>
                    </a:lnTo>
                    <a:lnTo>
                      <a:pt x="29" y="58"/>
                    </a:lnTo>
                    <a:lnTo>
                      <a:pt x="36" y="58"/>
                    </a:lnTo>
                    <a:lnTo>
                      <a:pt x="42" y="54"/>
                    </a:lnTo>
                    <a:lnTo>
                      <a:pt x="45"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0" name="Freeform 807">
                <a:extLst>
                  <a:ext uri="{FF2B5EF4-FFF2-40B4-BE49-F238E27FC236}">
                    <a16:creationId xmlns:a16="http://schemas.microsoft.com/office/drawing/2014/main" id="{8C74DCC6-550F-42F0-973F-8AB13F6B79DA}"/>
                  </a:ext>
                </a:extLst>
              </p:cNvPr>
              <p:cNvSpPr>
                <a:spLocks noEditPoints="1"/>
              </p:cNvSpPr>
              <p:nvPr/>
            </p:nvSpPr>
            <p:spPr bwMode="auto">
              <a:xfrm>
                <a:off x="3350" y="2086"/>
                <a:ext cx="21" cy="19"/>
              </a:xfrm>
              <a:custGeom>
                <a:avLst/>
                <a:gdLst>
                  <a:gd name="T0" fmla="*/ 4 w 82"/>
                  <a:gd name="T1" fmla="*/ 4 h 76"/>
                  <a:gd name="T2" fmla="*/ 4 w 82"/>
                  <a:gd name="T3" fmla="*/ 3 h 76"/>
                  <a:gd name="T4" fmla="*/ 5 w 82"/>
                  <a:gd name="T5" fmla="*/ 4 h 76"/>
                  <a:gd name="T6" fmla="*/ 5 w 82"/>
                  <a:gd name="T7" fmla="*/ 4 h 76"/>
                  <a:gd name="T8" fmla="*/ 4 w 82"/>
                  <a:gd name="T9" fmla="*/ 3 h 76"/>
                  <a:gd name="T10" fmla="*/ 4 w 82"/>
                  <a:gd name="T11" fmla="*/ 3 h 76"/>
                  <a:gd name="T12" fmla="*/ 5 w 82"/>
                  <a:gd name="T13" fmla="*/ 3 h 76"/>
                  <a:gd name="T14" fmla="*/ 5 w 82"/>
                  <a:gd name="T15" fmla="*/ 2 h 76"/>
                  <a:gd name="T16" fmla="*/ 5 w 82"/>
                  <a:gd name="T17" fmla="*/ 2 h 76"/>
                  <a:gd name="T18" fmla="*/ 4 w 82"/>
                  <a:gd name="T19" fmla="*/ 2 h 76"/>
                  <a:gd name="T20" fmla="*/ 4 w 82"/>
                  <a:gd name="T21" fmla="*/ 2 h 76"/>
                  <a:gd name="T22" fmla="*/ 5 w 82"/>
                  <a:gd name="T23" fmla="*/ 1 h 76"/>
                  <a:gd name="T24" fmla="*/ 5 w 82"/>
                  <a:gd name="T25" fmla="*/ 1 h 76"/>
                  <a:gd name="T26" fmla="*/ 5 w 82"/>
                  <a:gd name="T27" fmla="*/ 1 h 76"/>
                  <a:gd name="T28" fmla="*/ 4 w 82"/>
                  <a:gd name="T29" fmla="*/ 2 h 76"/>
                  <a:gd name="T30" fmla="*/ 4 w 82"/>
                  <a:gd name="T31" fmla="*/ 2 h 76"/>
                  <a:gd name="T32" fmla="*/ 4 w 82"/>
                  <a:gd name="T33" fmla="*/ 0 h 76"/>
                  <a:gd name="T34" fmla="*/ 4 w 82"/>
                  <a:gd name="T35" fmla="*/ 0 h 76"/>
                  <a:gd name="T36" fmla="*/ 4 w 82"/>
                  <a:gd name="T37" fmla="*/ 1 h 76"/>
                  <a:gd name="T38" fmla="*/ 3 w 82"/>
                  <a:gd name="T39" fmla="*/ 1 h 76"/>
                  <a:gd name="T40" fmla="*/ 4 w 82"/>
                  <a:gd name="T41" fmla="*/ 1 h 76"/>
                  <a:gd name="T42" fmla="*/ 3 w 82"/>
                  <a:gd name="T43" fmla="*/ 0 h 76"/>
                  <a:gd name="T44" fmla="*/ 3 w 82"/>
                  <a:gd name="T45" fmla="*/ 0 h 76"/>
                  <a:gd name="T46" fmla="*/ 3 w 82"/>
                  <a:gd name="T47" fmla="*/ 1 h 76"/>
                  <a:gd name="T48" fmla="*/ 3 w 82"/>
                  <a:gd name="T49" fmla="*/ 2 h 76"/>
                  <a:gd name="T50" fmla="*/ 2 w 82"/>
                  <a:gd name="T51" fmla="*/ 0 h 76"/>
                  <a:gd name="T52" fmla="*/ 2 w 82"/>
                  <a:gd name="T53" fmla="*/ 2 h 76"/>
                  <a:gd name="T54" fmla="*/ 2 w 82"/>
                  <a:gd name="T55" fmla="*/ 2 h 76"/>
                  <a:gd name="T56" fmla="*/ 2 w 82"/>
                  <a:gd name="T57" fmla="*/ 1 h 76"/>
                  <a:gd name="T58" fmla="*/ 1 w 82"/>
                  <a:gd name="T59" fmla="*/ 1 h 76"/>
                  <a:gd name="T60" fmla="*/ 1 w 82"/>
                  <a:gd name="T61" fmla="*/ 1 h 76"/>
                  <a:gd name="T62" fmla="*/ 2 w 82"/>
                  <a:gd name="T63" fmla="*/ 2 h 76"/>
                  <a:gd name="T64" fmla="*/ 2 w 82"/>
                  <a:gd name="T65" fmla="*/ 2 h 76"/>
                  <a:gd name="T66" fmla="*/ 1 w 82"/>
                  <a:gd name="T67" fmla="*/ 1 h 76"/>
                  <a:gd name="T68" fmla="*/ 1 w 82"/>
                  <a:gd name="T69" fmla="*/ 2 h 76"/>
                  <a:gd name="T70" fmla="*/ 0 w 82"/>
                  <a:gd name="T71" fmla="*/ 2 h 76"/>
                  <a:gd name="T72" fmla="*/ 1 w 82"/>
                  <a:gd name="T73" fmla="*/ 3 h 76"/>
                  <a:gd name="T74" fmla="*/ 0 w 82"/>
                  <a:gd name="T75" fmla="*/ 3 h 76"/>
                  <a:gd name="T76" fmla="*/ 0 w 82"/>
                  <a:gd name="T77" fmla="*/ 3 h 76"/>
                  <a:gd name="T78" fmla="*/ 1 w 82"/>
                  <a:gd name="T79" fmla="*/ 3 h 76"/>
                  <a:gd name="T80" fmla="*/ 0 w 82"/>
                  <a:gd name="T81" fmla="*/ 4 h 76"/>
                  <a:gd name="T82" fmla="*/ 1 w 82"/>
                  <a:gd name="T83" fmla="*/ 3 h 76"/>
                  <a:gd name="T84" fmla="*/ 1 w 82"/>
                  <a:gd name="T85" fmla="*/ 3 h 76"/>
                  <a:gd name="T86" fmla="*/ 1 w 82"/>
                  <a:gd name="T87" fmla="*/ 4 h 76"/>
                  <a:gd name="T88" fmla="*/ 1 w 82"/>
                  <a:gd name="T89" fmla="*/ 4 h 76"/>
                  <a:gd name="T90" fmla="*/ 1 w 82"/>
                  <a:gd name="T91" fmla="*/ 5 h 76"/>
                  <a:gd name="T92" fmla="*/ 2 w 82"/>
                  <a:gd name="T93" fmla="*/ 4 h 76"/>
                  <a:gd name="T94" fmla="*/ 2 w 82"/>
                  <a:gd name="T95" fmla="*/ 5 h 76"/>
                  <a:gd name="T96" fmla="*/ 2 w 82"/>
                  <a:gd name="T97" fmla="*/ 5 h 76"/>
                  <a:gd name="T98" fmla="*/ 2 w 82"/>
                  <a:gd name="T99" fmla="*/ 4 h 76"/>
                  <a:gd name="T100" fmla="*/ 3 w 82"/>
                  <a:gd name="T101" fmla="*/ 5 h 76"/>
                  <a:gd name="T102" fmla="*/ 3 w 82"/>
                  <a:gd name="T103" fmla="*/ 4 h 76"/>
                  <a:gd name="T104" fmla="*/ 3 w 82"/>
                  <a:gd name="T105" fmla="*/ 4 h 76"/>
                  <a:gd name="T106" fmla="*/ 3 w 82"/>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2"/>
                  <a:gd name="T163" fmla="*/ 0 h 76"/>
                  <a:gd name="T164" fmla="*/ 82 w 82"/>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2" h="76">
                    <a:moveTo>
                      <a:pt x="50" y="54"/>
                    </a:moveTo>
                    <a:lnTo>
                      <a:pt x="56" y="51"/>
                    </a:lnTo>
                    <a:lnTo>
                      <a:pt x="65" y="68"/>
                    </a:lnTo>
                    <a:lnTo>
                      <a:pt x="58" y="71"/>
                    </a:lnTo>
                    <a:lnTo>
                      <a:pt x="50" y="54"/>
                    </a:lnTo>
                    <a:close/>
                    <a:moveTo>
                      <a:pt x="67" y="66"/>
                    </a:moveTo>
                    <a:lnTo>
                      <a:pt x="66" y="67"/>
                    </a:lnTo>
                    <a:lnTo>
                      <a:pt x="65" y="68"/>
                    </a:lnTo>
                    <a:lnTo>
                      <a:pt x="60" y="59"/>
                    </a:lnTo>
                    <a:lnTo>
                      <a:pt x="67" y="66"/>
                    </a:lnTo>
                    <a:close/>
                    <a:moveTo>
                      <a:pt x="54" y="52"/>
                    </a:moveTo>
                    <a:lnTo>
                      <a:pt x="57" y="49"/>
                    </a:lnTo>
                    <a:lnTo>
                      <a:pt x="70" y="62"/>
                    </a:lnTo>
                    <a:lnTo>
                      <a:pt x="67" y="66"/>
                    </a:lnTo>
                    <a:lnTo>
                      <a:pt x="54" y="52"/>
                    </a:lnTo>
                    <a:close/>
                    <a:moveTo>
                      <a:pt x="72" y="60"/>
                    </a:moveTo>
                    <a:lnTo>
                      <a:pt x="71" y="61"/>
                    </a:lnTo>
                    <a:lnTo>
                      <a:pt x="70" y="62"/>
                    </a:lnTo>
                    <a:lnTo>
                      <a:pt x="63" y="56"/>
                    </a:lnTo>
                    <a:lnTo>
                      <a:pt x="72" y="60"/>
                    </a:lnTo>
                    <a:close/>
                    <a:moveTo>
                      <a:pt x="55" y="52"/>
                    </a:moveTo>
                    <a:lnTo>
                      <a:pt x="58" y="46"/>
                    </a:lnTo>
                    <a:lnTo>
                      <a:pt x="76" y="55"/>
                    </a:lnTo>
                    <a:lnTo>
                      <a:pt x="72" y="60"/>
                    </a:lnTo>
                    <a:lnTo>
                      <a:pt x="55" y="52"/>
                    </a:lnTo>
                    <a:close/>
                    <a:moveTo>
                      <a:pt x="58" y="46"/>
                    </a:moveTo>
                    <a:lnTo>
                      <a:pt x="59" y="45"/>
                    </a:lnTo>
                    <a:lnTo>
                      <a:pt x="60" y="44"/>
                    </a:lnTo>
                    <a:lnTo>
                      <a:pt x="67" y="50"/>
                    </a:lnTo>
                    <a:lnTo>
                      <a:pt x="58" y="46"/>
                    </a:lnTo>
                    <a:close/>
                    <a:moveTo>
                      <a:pt x="60" y="44"/>
                    </a:moveTo>
                    <a:lnTo>
                      <a:pt x="63" y="40"/>
                    </a:lnTo>
                    <a:lnTo>
                      <a:pt x="77" y="54"/>
                    </a:lnTo>
                    <a:lnTo>
                      <a:pt x="73" y="57"/>
                    </a:lnTo>
                    <a:lnTo>
                      <a:pt x="60" y="44"/>
                    </a:lnTo>
                    <a:close/>
                    <a:moveTo>
                      <a:pt x="63" y="40"/>
                    </a:moveTo>
                    <a:lnTo>
                      <a:pt x="67" y="37"/>
                    </a:lnTo>
                    <a:lnTo>
                      <a:pt x="80" y="50"/>
                    </a:lnTo>
                    <a:lnTo>
                      <a:pt x="77" y="54"/>
                    </a:lnTo>
                    <a:lnTo>
                      <a:pt x="63" y="40"/>
                    </a:lnTo>
                    <a:close/>
                    <a:moveTo>
                      <a:pt x="82" y="44"/>
                    </a:moveTo>
                    <a:lnTo>
                      <a:pt x="82" y="47"/>
                    </a:lnTo>
                    <a:lnTo>
                      <a:pt x="80" y="50"/>
                    </a:lnTo>
                    <a:lnTo>
                      <a:pt x="73" y="44"/>
                    </a:lnTo>
                    <a:lnTo>
                      <a:pt x="82" y="44"/>
                    </a:lnTo>
                    <a:close/>
                    <a:moveTo>
                      <a:pt x="63" y="44"/>
                    </a:moveTo>
                    <a:lnTo>
                      <a:pt x="63" y="37"/>
                    </a:lnTo>
                    <a:lnTo>
                      <a:pt x="82" y="37"/>
                    </a:lnTo>
                    <a:lnTo>
                      <a:pt x="82" y="44"/>
                    </a:lnTo>
                    <a:lnTo>
                      <a:pt x="63" y="44"/>
                    </a:lnTo>
                    <a:close/>
                    <a:moveTo>
                      <a:pt x="63" y="37"/>
                    </a:moveTo>
                    <a:lnTo>
                      <a:pt x="63" y="34"/>
                    </a:lnTo>
                    <a:lnTo>
                      <a:pt x="82" y="34"/>
                    </a:lnTo>
                    <a:lnTo>
                      <a:pt x="82" y="37"/>
                    </a:lnTo>
                    <a:lnTo>
                      <a:pt x="63" y="37"/>
                    </a:lnTo>
                    <a:close/>
                    <a:moveTo>
                      <a:pt x="63" y="34"/>
                    </a:moveTo>
                    <a:lnTo>
                      <a:pt x="63" y="27"/>
                    </a:lnTo>
                    <a:lnTo>
                      <a:pt x="82" y="27"/>
                    </a:lnTo>
                    <a:lnTo>
                      <a:pt x="82" y="34"/>
                    </a:lnTo>
                    <a:lnTo>
                      <a:pt x="63" y="34"/>
                    </a:lnTo>
                    <a:close/>
                    <a:moveTo>
                      <a:pt x="63" y="27"/>
                    </a:moveTo>
                    <a:lnTo>
                      <a:pt x="63" y="25"/>
                    </a:lnTo>
                    <a:lnTo>
                      <a:pt x="82" y="25"/>
                    </a:lnTo>
                    <a:lnTo>
                      <a:pt x="82" y="27"/>
                    </a:lnTo>
                    <a:lnTo>
                      <a:pt x="63" y="27"/>
                    </a:lnTo>
                    <a:close/>
                    <a:moveTo>
                      <a:pt x="63" y="25"/>
                    </a:moveTo>
                    <a:lnTo>
                      <a:pt x="63" y="22"/>
                    </a:lnTo>
                    <a:lnTo>
                      <a:pt x="82" y="22"/>
                    </a:lnTo>
                    <a:lnTo>
                      <a:pt x="82" y="25"/>
                    </a:lnTo>
                    <a:lnTo>
                      <a:pt x="63" y="25"/>
                    </a:lnTo>
                    <a:close/>
                    <a:moveTo>
                      <a:pt x="80" y="15"/>
                    </a:moveTo>
                    <a:lnTo>
                      <a:pt x="82" y="17"/>
                    </a:lnTo>
                    <a:lnTo>
                      <a:pt x="82" y="22"/>
                    </a:lnTo>
                    <a:lnTo>
                      <a:pt x="73" y="22"/>
                    </a:lnTo>
                    <a:lnTo>
                      <a:pt x="80" y="15"/>
                    </a:lnTo>
                    <a:close/>
                    <a:moveTo>
                      <a:pt x="67" y="28"/>
                    </a:moveTo>
                    <a:lnTo>
                      <a:pt x="63" y="25"/>
                    </a:lnTo>
                    <a:lnTo>
                      <a:pt x="77" y="12"/>
                    </a:lnTo>
                    <a:lnTo>
                      <a:pt x="80" y="15"/>
                    </a:lnTo>
                    <a:lnTo>
                      <a:pt x="67" y="28"/>
                    </a:lnTo>
                    <a:close/>
                    <a:moveTo>
                      <a:pt x="63" y="25"/>
                    </a:moveTo>
                    <a:lnTo>
                      <a:pt x="63" y="25"/>
                    </a:lnTo>
                    <a:lnTo>
                      <a:pt x="70" y="18"/>
                    </a:lnTo>
                    <a:lnTo>
                      <a:pt x="63" y="25"/>
                    </a:lnTo>
                    <a:close/>
                    <a:moveTo>
                      <a:pt x="63" y="25"/>
                    </a:moveTo>
                    <a:lnTo>
                      <a:pt x="60" y="22"/>
                    </a:lnTo>
                    <a:lnTo>
                      <a:pt x="73" y="8"/>
                    </a:lnTo>
                    <a:lnTo>
                      <a:pt x="77" y="12"/>
                    </a:lnTo>
                    <a:lnTo>
                      <a:pt x="63" y="25"/>
                    </a:lnTo>
                    <a:close/>
                    <a:moveTo>
                      <a:pt x="73" y="8"/>
                    </a:moveTo>
                    <a:lnTo>
                      <a:pt x="73" y="8"/>
                    </a:lnTo>
                    <a:lnTo>
                      <a:pt x="67" y="15"/>
                    </a:lnTo>
                    <a:lnTo>
                      <a:pt x="73" y="8"/>
                    </a:lnTo>
                    <a:close/>
                    <a:moveTo>
                      <a:pt x="60" y="22"/>
                    </a:moveTo>
                    <a:lnTo>
                      <a:pt x="57" y="18"/>
                    </a:lnTo>
                    <a:lnTo>
                      <a:pt x="70" y="5"/>
                    </a:lnTo>
                    <a:lnTo>
                      <a:pt x="73" y="8"/>
                    </a:lnTo>
                    <a:lnTo>
                      <a:pt x="60" y="22"/>
                    </a:lnTo>
                    <a:close/>
                    <a:moveTo>
                      <a:pt x="63" y="2"/>
                    </a:moveTo>
                    <a:lnTo>
                      <a:pt x="68" y="2"/>
                    </a:lnTo>
                    <a:lnTo>
                      <a:pt x="70" y="5"/>
                    </a:lnTo>
                    <a:lnTo>
                      <a:pt x="63" y="12"/>
                    </a:lnTo>
                    <a:lnTo>
                      <a:pt x="63" y="2"/>
                    </a:lnTo>
                    <a:close/>
                    <a:moveTo>
                      <a:pt x="63" y="22"/>
                    </a:moveTo>
                    <a:lnTo>
                      <a:pt x="57" y="22"/>
                    </a:lnTo>
                    <a:lnTo>
                      <a:pt x="57" y="2"/>
                    </a:lnTo>
                    <a:lnTo>
                      <a:pt x="63" y="2"/>
                    </a:lnTo>
                    <a:lnTo>
                      <a:pt x="63" y="22"/>
                    </a:lnTo>
                    <a:close/>
                    <a:moveTo>
                      <a:pt x="57" y="22"/>
                    </a:moveTo>
                    <a:lnTo>
                      <a:pt x="54" y="22"/>
                    </a:lnTo>
                    <a:lnTo>
                      <a:pt x="50" y="18"/>
                    </a:lnTo>
                    <a:lnTo>
                      <a:pt x="57" y="12"/>
                    </a:lnTo>
                    <a:lnTo>
                      <a:pt x="57" y="22"/>
                    </a:lnTo>
                    <a:close/>
                    <a:moveTo>
                      <a:pt x="50" y="18"/>
                    </a:moveTo>
                    <a:lnTo>
                      <a:pt x="47" y="15"/>
                    </a:lnTo>
                    <a:lnTo>
                      <a:pt x="61" y="2"/>
                    </a:lnTo>
                    <a:lnTo>
                      <a:pt x="63" y="5"/>
                    </a:lnTo>
                    <a:lnTo>
                      <a:pt x="50" y="18"/>
                    </a:lnTo>
                    <a:close/>
                    <a:moveTo>
                      <a:pt x="54" y="0"/>
                    </a:moveTo>
                    <a:lnTo>
                      <a:pt x="58" y="0"/>
                    </a:lnTo>
                    <a:lnTo>
                      <a:pt x="61" y="2"/>
                    </a:lnTo>
                    <a:lnTo>
                      <a:pt x="54" y="8"/>
                    </a:lnTo>
                    <a:lnTo>
                      <a:pt x="54" y="0"/>
                    </a:lnTo>
                    <a:close/>
                    <a:moveTo>
                      <a:pt x="54" y="18"/>
                    </a:moveTo>
                    <a:lnTo>
                      <a:pt x="48" y="18"/>
                    </a:lnTo>
                    <a:lnTo>
                      <a:pt x="48" y="0"/>
                    </a:lnTo>
                    <a:lnTo>
                      <a:pt x="54" y="0"/>
                    </a:lnTo>
                    <a:lnTo>
                      <a:pt x="54" y="18"/>
                    </a:lnTo>
                    <a:close/>
                    <a:moveTo>
                      <a:pt x="41" y="2"/>
                    </a:moveTo>
                    <a:lnTo>
                      <a:pt x="44" y="0"/>
                    </a:lnTo>
                    <a:lnTo>
                      <a:pt x="48" y="0"/>
                    </a:lnTo>
                    <a:lnTo>
                      <a:pt x="48" y="8"/>
                    </a:lnTo>
                    <a:lnTo>
                      <a:pt x="41" y="2"/>
                    </a:lnTo>
                    <a:close/>
                    <a:moveTo>
                      <a:pt x="55" y="15"/>
                    </a:moveTo>
                    <a:lnTo>
                      <a:pt x="51" y="18"/>
                    </a:lnTo>
                    <a:lnTo>
                      <a:pt x="38" y="5"/>
                    </a:lnTo>
                    <a:lnTo>
                      <a:pt x="41" y="2"/>
                    </a:lnTo>
                    <a:lnTo>
                      <a:pt x="55" y="15"/>
                    </a:lnTo>
                    <a:close/>
                    <a:moveTo>
                      <a:pt x="51" y="18"/>
                    </a:moveTo>
                    <a:lnTo>
                      <a:pt x="48" y="22"/>
                    </a:lnTo>
                    <a:lnTo>
                      <a:pt x="45" y="22"/>
                    </a:lnTo>
                    <a:lnTo>
                      <a:pt x="45" y="12"/>
                    </a:lnTo>
                    <a:lnTo>
                      <a:pt x="51" y="18"/>
                    </a:lnTo>
                    <a:close/>
                    <a:moveTo>
                      <a:pt x="45" y="22"/>
                    </a:moveTo>
                    <a:lnTo>
                      <a:pt x="38" y="22"/>
                    </a:lnTo>
                    <a:lnTo>
                      <a:pt x="38" y="2"/>
                    </a:lnTo>
                    <a:lnTo>
                      <a:pt x="45" y="2"/>
                    </a:lnTo>
                    <a:lnTo>
                      <a:pt x="45" y="22"/>
                    </a:lnTo>
                    <a:close/>
                    <a:moveTo>
                      <a:pt x="38" y="22"/>
                    </a:moveTo>
                    <a:lnTo>
                      <a:pt x="32" y="22"/>
                    </a:lnTo>
                    <a:lnTo>
                      <a:pt x="32" y="2"/>
                    </a:lnTo>
                    <a:lnTo>
                      <a:pt x="38" y="2"/>
                    </a:lnTo>
                    <a:lnTo>
                      <a:pt x="38" y="22"/>
                    </a:lnTo>
                    <a:close/>
                    <a:moveTo>
                      <a:pt x="25" y="5"/>
                    </a:moveTo>
                    <a:lnTo>
                      <a:pt x="28" y="2"/>
                    </a:lnTo>
                    <a:lnTo>
                      <a:pt x="32" y="2"/>
                    </a:lnTo>
                    <a:lnTo>
                      <a:pt x="32" y="12"/>
                    </a:lnTo>
                    <a:lnTo>
                      <a:pt x="25" y="5"/>
                    </a:lnTo>
                    <a:close/>
                    <a:moveTo>
                      <a:pt x="38" y="18"/>
                    </a:moveTo>
                    <a:lnTo>
                      <a:pt x="36" y="22"/>
                    </a:lnTo>
                    <a:lnTo>
                      <a:pt x="22" y="8"/>
                    </a:lnTo>
                    <a:lnTo>
                      <a:pt x="25" y="5"/>
                    </a:lnTo>
                    <a:lnTo>
                      <a:pt x="38" y="18"/>
                    </a:lnTo>
                    <a:close/>
                    <a:moveTo>
                      <a:pt x="36" y="22"/>
                    </a:moveTo>
                    <a:lnTo>
                      <a:pt x="35" y="23"/>
                    </a:lnTo>
                    <a:lnTo>
                      <a:pt x="33" y="24"/>
                    </a:lnTo>
                    <a:lnTo>
                      <a:pt x="28" y="15"/>
                    </a:lnTo>
                    <a:lnTo>
                      <a:pt x="36" y="22"/>
                    </a:lnTo>
                    <a:close/>
                    <a:moveTo>
                      <a:pt x="33" y="24"/>
                    </a:moveTo>
                    <a:lnTo>
                      <a:pt x="26" y="27"/>
                    </a:lnTo>
                    <a:lnTo>
                      <a:pt x="18" y="9"/>
                    </a:lnTo>
                    <a:lnTo>
                      <a:pt x="25" y="6"/>
                    </a:lnTo>
                    <a:lnTo>
                      <a:pt x="33" y="24"/>
                    </a:lnTo>
                    <a:close/>
                    <a:moveTo>
                      <a:pt x="16" y="12"/>
                    </a:moveTo>
                    <a:lnTo>
                      <a:pt x="17" y="11"/>
                    </a:lnTo>
                    <a:lnTo>
                      <a:pt x="18" y="9"/>
                    </a:lnTo>
                    <a:lnTo>
                      <a:pt x="23" y="18"/>
                    </a:lnTo>
                    <a:lnTo>
                      <a:pt x="16" y="12"/>
                    </a:lnTo>
                    <a:close/>
                    <a:moveTo>
                      <a:pt x="29" y="25"/>
                    </a:moveTo>
                    <a:lnTo>
                      <a:pt x="26" y="28"/>
                    </a:lnTo>
                    <a:lnTo>
                      <a:pt x="13" y="15"/>
                    </a:lnTo>
                    <a:lnTo>
                      <a:pt x="16" y="12"/>
                    </a:lnTo>
                    <a:lnTo>
                      <a:pt x="29" y="25"/>
                    </a:lnTo>
                    <a:close/>
                    <a:moveTo>
                      <a:pt x="11" y="17"/>
                    </a:moveTo>
                    <a:lnTo>
                      <a:pt x="12" y="16"/>
                    </a:lnTo>
                    <a:lnTo>
                      <a:pt x="13" y="15"/>
                    </a:lnTo>
                    <a:lnTo>
                      <a:pt x="19" y="22"/>
                    </a:lnTo>
                    <a:lnTo>
                      <a:pt x="11" y="17"/>
                    </a:lnTo>
                    <a:close/>
                    <a:moveTo>
                      <a:pt x="27" y="26"/>
                    </a:moveTo>
                    <a:lnTo>
                      <a:pt x="25" y="32"/>
                    </a:lnTo>
                    <a:lnTo>
                      <a:pt x="7" y="24"/>
                    </a:lnTo>
                    <a:lnTo>
                      <a:pt x="11" y="17"/>
                    </a:lnTo>
                    <a:lnTo>
                      <a:pt x="27" y="26"/>
                    </a:lnTo>
                    <a:close/>
                    <a:moveTo>
                      <a:pt x="25" y="32"/>
                    </a:moveTo>
                    <a:lnTo>
                      <a:pt x="24" y="34"/>
                    </a:lnTo>
                    <a:lnTo>
                      <a:pt x="23" y="35"/>
                    </a:lnTo>
                    <a:lnTo>
                      <a:pt x="16" y="27"/>
                    </a:lnTo>
                    <a:lnTo>
                      <a:pt x="25" y="32"/>
                    </a:lnTo>
                    <a:close/>
                    <a:moveTo>
                      <a:pt x="23" y="35"/>
                    </a:moveTo>
                    <a:lnTo>
                      <a:pt x="19" y="37"/>
                    </a:lnTo>
                    <a:lnTo>
                      <a:pt x="6" y="24"/>
                    </a:lnTo>
                    <a:lnTo>
                      <a:pt x="9" y="20"/>
                    </a:lnTo>
                    <a:lnTo>
                      <a:pt x="23" y="35"/>
                    </a:lnTo>
                    <a:close/>
                    <a:moveTo>
                      <a:pt x="19" y="37"/>
                    </a:moveTo>
                    <a:lnTo>
                      <a:pt x="19" y="37"/>
                    </a:lnTo>
                    <a:lnTo>
                      <a:pt x="13" y="30"/>
                    </a:lnTo>
                    <a:lnTo>
                      <a:pt x="19" y="37"/>
                    </a:lnTo>
                    <a:close/>
                    <a:moveTo>
                      <a:pt x="19" y="37"/>
                    </a:moveTo>
                    <a:lnTo>
                      <a:pt x="16" y="40"/>
                    </a:lnTo>
                    <a:lnTo>
                      <a:pt x="3" y="27"/>
                    </a:lnTo>
                    <a:lnTo>
                      <a:pt x="6" y="24"/>
                    </a:lnTo>
                    <a:lnTo>
                      <a:pt x="19" y="37"/>
                    </a:lnTo>
                    <a:close/>
                    <a:moveTo>
                      <a:pt x="0" y="34"/>
                    </a:moveTo>
                    <a:lnTo>
                      <a:pt x="0" y="30"/>
                    </a:lnTo>
                    <a:lnTo>
                      <a:pt x="3" y="27"/>
                    </a:lnTo>
                    <a:lnTo>
                      <a:pt x="9" y="34"/>
                    </a:lnTo>
                    <a:lnTo>
                      <a:pt x="0" y="34"/>
                    </a:lnTo>
                    <a:close/>
                    <a:moveTo>
                      <a:pt x="19" y="34"/>
                    </a:moveTo>
                    <a:lnTo>
                      <a:pt x="19" y="40"/>
                    </a:lnTo>
                    <a:lnTo>
                      <a:pt x="0" y="40"/>
                    </a:lnTo>
                    <a:lnTo>
                      <a:pt x="0" y="34"/>
                    </a:lnTo>
                    <a:lnTo>
                      <a:pt x="19" y="34"/>
                    </a:lnTo>
                    <a:close/>
                    <a:moveTo>
                      <a:pt x="19" y="40"/>
                    </a:moveTo>
                    <a:lnTo>
                      <a:pt x="19" y="44"/>
                    </a:lnTo>
                    <a:lnTo>
                      <a:pt x="0" y="44"/>
                    </a:lnTo>
                    <a:lnTo>
                      <a:pt x="0" y="40"/>
                    </a:lnTo>
                    <a:lnTo>
                      <a:pt x="19" y="40"/>
                    </a:lnTo>
                    <a:close/>
                    <a:moveTo>
                      <a:pt x="19" y="44"/>
                    </a:moveTo>
                    <a:lnTo>
                      <a:pt x="19" y="47"/>
                    </a:lnTo>
                    <a:lnTo>
                      <a:pt x="0" y="47"/>
                    </a:lnTo>
                    <a:lnTo>
                      <a:pt x="0" y="44"/>
                    </a:lnTo>
                    <a:lnTo>
                      <a:pt x="19" y="44"/>
                    </a:lnTo>
                    <a:close/>
                    <a:moveTo>
                      <a:pt x="19" y="47"/>
                    </a:moveTo>
                    <a:lnTo>
                      <a:pt x="19" y="54"/>
                    </a:lnTo>
                    <a:lnTo>
                      <a:pt x="0" y="54"/>
                    </a:lnTo>
                    <a:lnTo>
                      <a:pt x="0" y="47"/>
                    </a:lnTo>
                    <a:lnTo>
                      <a:pt x="19" y="47"/>
                    </a:lnTo>
                    <a:close/>
                    <a:moveTo>
                      <a:pt x="19" y="54"/>
                    </a:moveTo>
                    <a:lnTo>
                      <a:pt x="19" y="56"/>
                    </a:lnTo>
                    <a:lnTo>
                      <a:pt x="0" y="56"/>
                    </a:lnTo>
                    <a:lnTo>
                      <a:pt x="0" y="54"/>
                    </a:lnTo>
                    <a:lnTo>
                      <a:pt x="19" y="54"/>
                    </a:lnTo>
                    <a:close/>
                    <a:moveTo>
                      <a:pt x="3" y="63"/>
                    </a:moveTo>
                    <a:lnTo>
                      <a:pt x="0" y="60"/>
                    </a:lnTo>
                    <a:lnTo>
                      <a:pt x="0" y="56"/>
                    </a:lnTo>
                    <a:lnTo>
                      <a:pt x="9" y="56"/>
                    </a:lnTo>
                    <a:lnTo>
                      <a:pt x="3" y="63"/>
                    </a:lnTo>
                    <a:close/>
                    <a:moveTo>
                      <a:pt x="16" y="49"/>
                    </a:moveTo>
                    <a:lnTo>
                      <a:pt x="19" y="52"/>
                    </a:lnTo>
                    <a:lnTo>
                      <a:pt x="6" y="66"/>
                    </a:lnTo>
                    <a:lnTo>
                      <a:pt x="3" y="63"/>
                    </a:lnTo>
                    <a:lnTo>
                      <a:pt x="16" y="49"/>
                    </a:lnTo>
                    <a:close/>
                    <a:moveTo>
                      <a:pt x="19" y="52"/>
                    </a:moveTo>
                    <a:lnTo>
                      <a:pt x="9" y="44"/>
                    </a:lnTo>
                    <a:lnTo>
                      <a:pt x="19" y="52"/>
                    </a:lnTo>
                    <a:lnTo>
                      <a:pt x="13" y="59"/>
                    </a:lnTo>
                    <a:lnTo>
                      <a:pt x="19" y="52"/>
                    </a:lnTo>
                    <a:close/>
                    <a:moveTo>
                      <a:pt x="19" y="52"/>
                    </a:moveTo>
                    <a:lnTo>
                      <a:pt x="23" y="56"/>
                    </a:lnTo>
                    <a:lnTo>
                      <a:pt x="9" y="69"/>
                    </a:lnTo>
                    <a:lnTo>
                      <a:pt x="6" y="66"/>
                    </a:lnTo>
                    <a:lnTo>
                      <a:pt x="19" y="52"/>
                    </a:lnTo>
                    <a:close/>
                    <a:moveTo>
                      <a:pt x="9" y="69"/>
                    </a:moveTo>
                    <a:lnTo>
                      <a:pt x="9" y="69"/>
                    </a:lnTo>
                    <a:lnTo>
                      <a:pt x="16" y="62"/>
                    </a:lnTo>
                    <a:lnTo>
                      <a:pt x="9" y="69"/>
                    </a:lnTo>
                    <a:close/>
                    <a:moveTo>
                      <a:pt x="23" y="56"/>
                    </a:moveTo>
                    <a:lnTo>
                      <a:pt x="26" y="59"/>
                    </a:lnTo>
                    <a:lnTo>
                      <a:pt x="13" y="72"/>
                    </a:lnTo>
                    <a:lnTo>
                      <a:pt x="9" y="69"/>
                    </a:lnTo>
                    <a:lnTo>
                      <a:pt x="23" y="56"/>
                    </a:lnTo>
                    <a:close/>
                    <a:moveTo>
                      <a:pt x="19" y="76"/>
                    </a:moveTo>
                    <a:lnTo>
                      <a:pt x="15" y="76"/>
                    </a:lnTo>
                    <a:lnTo>
                      <a:pt x="13" y="72"/>
                    </a:lnTo>
                    <a:lnTo>
                      <a:pt x="19" y="66"/>
                    </a:lnTo>
                    <a:lnTo>
                      <a:pt x="19" y="76"/>
                    </a:lnTo>
                    <a:close/>
                    <a:moveTo>
                      <a:pt x="19" y="56"/>
                    </a:moveTo>
                    <a:lnTo>
                      <a:pt x="26" y="56"/>
                    </a:lnTo>
                    <a:lnTo>
                      <a:pt x="26" y="76"/>
                    </a:lnTo>
                    <a:lnTo>
                      <a:pt x="19" y="76"/>
                    </a:lnTo>
                    <a:lnTo>
                      <a:pt x="19" y="56"/>
                    </a:lnTo>
                    <a:close/>
                    <a:moveTo>
                      <a:pt x="26" y="56"/>
                    </a:moveTo>
                    <a:lnTo>
                      <a:pt x="28" y="56"/>
                    </a:lnTo>
                    <a:lnTo>
                      <a:pt x="28" y="76"/>
                    </a:lnTo>
                    <a:lnTo>
                      <a:pt x="26" y="76"/>
                    </a:lnTo>
                    <a:lnTo>
                      <a:pt x="26" y="56"/>
                    </a:lnTo>
                    <a:close/>
                    <a:moveTo>
                      <a:pt x="28" y="56"/>
                    </a:moveTo>
                    <a:lnTo>
                      <a:pt x="35" y="56"/>
                    </a:lnTo>
                    <a:lnTo>
                      <a:pt x="35" y="76"/>
                    </a:lnTo>
                    <a:lnTo>
                      <a:pt x="28" y="76"/>
                    </a:lnTo>
                    <a:lnTo>
                      <a:pt x="28" y="56"/>
                    </a:lnTo>
                    <a:close/>
                    <a:moveTo>
                      <a:pt x="35" y="56"/>
                    </a:moveTo>
                    <a:lnTo>
                      <a:pt x="38" y="56"/>
                    </a:lnTo>
                    <a:lnTo>
                      <a:pt x="38" y="76"/>
                    </a:lnTo>
                    <a:lnTo>
                      <a:pt x="35" y="76"/>
                    </a:lnTo>
                    <a:lnTo>
                      <a:pt x="35" y="56"/>
                    </a:lnTo>
                    <a:close/>
                    <a:moveTo>
                      <a:pt x="38" y="56"/>
                    </a:moveTo>
                    <a:lnTo>
                      <a:pt x="45" y="56"/>
                    </a:lnTo>
                    <a:lnTo>
                      <a:pt x="45" y="76"/>
                    </a:lnTo>
                    <a:lnTo>
                      <a:pt x="38" y="76"/>
                    </a:lnTo>
                    <a:lnTo>
                      <a:pt x="38" y="56"/>
                    </a:lnTo>
                    <a:close/>
                    <a:moveTo>
                      <a:pt x="49" y="75"/>
                    </a:moveTo>
                    <a:lnTo>
                      <a:pt x="47" y="76"/>
                    </a:lnTo>
                    <a:lnTo>
                      <a:pt x="45" y="76"/>
                    </a:lnTo>
                    <a:lnTo>
                      <a:pt x="45" y="66"/>
                    </a:lnTo>
                    <a:lnTo>
                      <a:pt x="49" y="75"/>
                    </a:lnTo>
                    <a:close/>
                    <a:moveTo>
                      <a:pt x="40" y="57"/>
                    </a:moveTo>
                    <a:lnTo>
                      <a:pt x="47" y="54"/>
                    </a:lnTo>
                    <a:lnTo>
                      <a:pt x="55" y="71"/>
                    </a:lnTo>
                    <a:lnTo>
                      <a:pt x="49" y="75"/>
                    </a:lnTo>
                    <a:lnTo>
                      <a:pt x="40" y="57"/>
                    </a:lnTo>
                    <a:close/>
                    <a:moveTo>
                      <a:pt x="47" y="54"/>
                    </a:moveTo>
                    <a:lnTo>
                      <a:pt x="49" y="54"/>
                    </a:lnTo>
                    <a:lnTo>
                      <a:pt x="51" y="54"/>
                    </a:lnTo>
                    <a:lnTo>
                      <a:pt x="51" y="62"/>
                    </a:lnTo>
                    <a:lnTo>
                      <a:pt x="47" y="54"/>
                    </a:lnTo>
                    <a:close/>
                    <a:moveTo>
                      <a:pt x="51" y="54"/>
                    </a:moveTo>
                    <a:lnTo>
                      <a:pt x="54" y="54"/>
                    </a:lnTo>
                    <a:lnTo>
                      <a:pt x="54" y="72"/>
                    </a:lnTo>
                    <a:lnTo>
                      <a:pt x="51" y="72"/>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1" name="Freeform 808">
                <a:extLst>
                  <a:ext uri="{FF2B5EF4-FFF2-40B4-BE49-F238E27FC236}">
                    <a16:creationId xmlns:a16="http://schemas.microsoft.com/office/drawing/2014/main" id="{7317D975-04C3-4B0C-BF09-ED7F5B6B6341}"/>
                  </a:ext>
                </a:extLst>
              </p:cNvPr>
              <p:cNvSpPr>
                <a:spLocks/>
              </p:cNvSpPr>
              <p:nvPr/>
            </p:nvSpPr>
            <p:spPr bwMode="auto">
              <a:xfrm>
                <a:off x="3398" y="2068"/>
                <a:ext cx="16" cy="14"/>
              </a:xfrm>
              <a:custGeom>
                <a:avLst/>
                <a:gdLst>
                  <a:gd name="T0" fmla="*/ 3 w 68"/>
                  <a:gd name="T1" fmla="*/ 3 h 57"/>
                  <a:gd name="T2" fmla="*/ 3 w 68"/>
                  <a:gd name="T3" fmla="*/ 3 h 57"/>
                  <a:gd name="T4" fmla="*/ 3 w 68"/>
                  <a:gd name="T5" fmla="*/ 3 h 57"/>
                  <a:gd name="T6" fmla="*/ 3 w 68"/>
                  <a:gd name="T7" fmla="*/ 2 h 57"/>
                  <a:gd name="T8" fmla="*/ 3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1 h 57"/>
                  <a:gd name="T22" fmla="*/ 3 w 68"/>
                  <a:gd name="T23" fmla="*/ 0 h 57"/>
                  <a:gd name="T24" fmla="*/ 3 w 68"/>
                  <a:gd name="T25" fmla="*/ 0 h 57"/>
                  <a:gd name="T26" fmla="*/ 3 w 68"/>
                  <a:gd name="T27" fmla="*/ 0 h 57"/>
                  <a:gd name="T28" fmla="*/ 3 w 68"/>
                  <a:gd name="T29" fmla="*/ 0 h 57"/>
                  <a:gd name="T30" fmla="*/ 3 w 68"/>
                  <a:gd name="T31" fmla="*/ 0 h 57"/>
                  <a:gd name="T32" fmla="*/ 2 w 68"/>
                  <a:gd name="T33" fmla="*/ 0 h 57"/>
                  <a:gd name="T34" fmla="*/ 2 w 68"/>
                  <a:gd name="T35" fmla="*/ 0 h 57"/>
                  <a:gd name="T36" fmla="*/ 2 w 68"/>
                  <a:gd name="T37" fmla="*/ 0 h 57"/>
                  <a:gd name="T38" fmla="*/ 1 w 68"/>
                  <a:gd name="T39" fmla="*/ 0 h 57"/>
                  <a:gd name="T40" fmla="*/ 1 w 68"/>
                  <a:gd name="T41" fmla="*/ 0 h 57"/>
                  <a:gd name="T42" fmla="*/ 1 w 68"/>
                  <a:gd name="T43" fmla="*/ 0 h 57"/>
                  <a:gd name="T44" fmla="*/ 0 w 68"/>
                  <a:gd name="T45" fmla="*/ 1 h 57"/>
                  <a:gd name="T46" fmla="*/ 0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0 w 68"/>
                  <a:gd name="T65" fmla="*/ 3 h 57"/>
                  <a:gd name="T66" fmla="*/ 1 w 68"/>
                  <a:gd name="T67" fmla="*/ 3 h 57"/>
                  <a:gd name="T68" fmla="*/ 1 w 68"/>
                  <a:gd name="T69" fmla="*/ 3 h 57"/>
                  <a:gd name="T70" fmla="*/ 1 w 68"/>
                  <a:gd name="T71" fmla="*/ 3 h 57"/>
                  <a:gd name="T72" fmla="*/ 1 w 68"/>
                  <a:gd name="T73" fmla="*/ 3 h 57"/>
                  <a:gd name="T74" fmla="*/ 2 w 68"/>
                  <a:gd name="T75" fmla="*/ 3 h 57"/>
                  <a:gd name="T76" fmla="*/ 2 w 68"/>
                  <a:gd name="T77" fmla="*/ 3 h 57"/>
                  <a:gd name="T78" fmla="*/ 2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9" y="50"/>
                    </a:moveTo>
                    <a:lnTo>
                      <a:pt x="52" y="47"/>
                    </a:lnTo>
                    <a:lnTo>
                      <a:pt x="54" y="45"/>
                    </a:lnTo>
                    <a:lnTo>
                      <a:pt x="58" y="42"/>
                    </a:lnTo>
                    <a:lnTo>
                      <a:pt x="61" y="38"/>
                    </a:lnTo>
                    <a:lnTo>
                      <a:pt x="64" y="32"/>
                    </a:lnTo>
                    <a:lnTo>
                      <a:pt x="68" y="28"/>
                    </a:lnTo>
                    <a:lnTo>
                      <a:pt x="68" y="25"/>
                    </a:lnTo>
                    <a:lnTo>
                      <a:pt x="68" y="19"/>
                    </a:lnTo>
                    <a:lnTo>
                      <a:pt x="68" y="16"/>
                    </a:lnTo>
                    <a:lnTo>
                      <a:pt x="64" y="13"/>
                    </a:lnTo>
                    <a:lnTo>
                      <a:pt x="61" y="10"/>
                    </a:lnTo>
                    <a:lnTo>
                      <a:pt x="58" y="6"/>
                    </a:lnTo>
                    <a:lnTo>
                      <a:pt x="54" y="3"/>
                    </a:lnTo>
                    <a:lnTo>
                      <a:pt x="52" y="0"/>
                    </a:lnTo>
                    <a:lnTo>
                      <a:pt x="45" y="0"/>
                    </a:lnTo>
                    <a:lnTo>
                      <a:pt x="42" y="0"/>
                    </a:lnTo>
                    <a:lnTo>
                      <a:pt x="36" y="0"/>
                    </a:lnTo>
                    <a:lnTo>
                      <a:pt x="29" y="3"/>
                    </a:lnTo>
                    <a:lnTo>
                      <a:pt x="26" y="3"/>
                    </a:lnTo>
                    <a:lnTo>
                      <a:pt x="20" y="6"/>
                    </a:lnTo>
                    <a:lnTo>
                      <a:pt x="17" y="10"/>
                    </a:lnTo>
                    <a:lnTo>
                      <a:pt x="10" y="13"/>
                    </a:lnTo>
                    <a:lnTo>
                      <a:pt x="7" y="16"/>
                    </a:lnTo>
                    <a:lnTo>
                      <a:pt x="4" y="22"/>
                    </a:lnTo>
                    <a:lnTo>
                      <a:pt x="4" y="25"/>
                    </a:lnTo>
                    <a:lnTo>
                      <a:pt x="0" y="28"/>
                    </a:lnTo>
                    <a:lnTo>
                      <a:pt x="0" y="35"/>
                    </a:lnTo>
                    <a:lnTo>
                      <a:pt x="0" y="38"/>
                    </a:lnTo>
                    <a:lnTo>
                      <a:pt x="0" y="42"/>
                    </a:lnTo>
                    <a:lnTo>
                      <a:pt x="4" y="47"/>
                    </a:lnTo>
                    <a:lnTo>
                      <a:pt x="7" y="50"/>
                    </a:lnTo>
                    <a:lnTo>
                      <a:pt x="10" y="54"/>
                    </a:lnTo>
                    <a:lnTo>
                      <a:pt x="14" y="54"/>
                    </a:lnTo>
                    <a:lnTo>
                      <a:pt x="17" y="57"/>
                    </a:lnTo>
                    <a:lnTo>
                      <a:pt x="23" y="57"/>
                    </a:lnTo>
                    <a:lnTo>
                      <a:pt x="26" y="57"/>
                    </a:lnTo>
                    <a:lnTo>
                      <a:pt x="32" y="57"/>
                    </a:lnTo>
                    <a:lnTo>
                      <a:pt x="36" y="57"/>
                    </a:lnTo>
                    <a:lnTo>
                      <a:pt x="42" y="54"/>
                    </a:lnTo>
                    <a:lnTo>
                      <a:pt x="49"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2" name="Freeform 809">
                <a:extLst>
                  <a:ext uri="{FF2B5EF4-FFF2-40B4-BE49-F238E27FC236}">
                    <a16:creationId xmlns:a16="http://schemas.microsoft.com/office/drawing/2014/main" id="{C0C78973-3140-4B4D-8FFE-1316F7590EA8}"/>
                  </a:ext>
                </a:extLst>
              </p:cNvPr>
              <p:cNvSpPr>
                <a:spLocks noEditPoints="1"/>
              </p:cNvSpPr>
              <p:nvPr/>
            </p:nvSpPr>
            <p:spPr bwMode="auto">
              <a:xfrm>
                <a:off x="3395" y="2066"/>
                <a:ext cx="22" cy="19"/>
              </a:xfrm>
              <a:custGeom>
                <a:avLst/>
                <a:gdLst>
                  <a:gd name="T0" fmla="*/ 4 w 86"/>
                  <a:gd name="T1" fmla="*/ 3 h 76"/>
                  <a:gd name="T2" fmla="*/ 4 w 86"/>
                  <a:gd name="T3" fmla="*/ 3 h 76"/>
                  <a:gd name="T4" fmla="*/ 5 w 86"/>
                  <a:gd name="T5" fmla="*/ 4 h 76"/>
                  <a:gd name="T6" fmla="*/ 5 w 86"/>
                  <a:gd name="T7" fmla="*/ 4 h 76"/>
                  <a:gd name="T8" fmla="*/ 4 w 86"/>
                  <a:gd name="T9" fmla="*/ 3 h 76"/>
                  <a:gd name="T10" fmla="*/ 5 w 86"/>
                  <a:gd name="T11" fmla="*/ 3 h 76"/>
                  <a:gd name="T12" fmla="*/ 4 w 86"/>
                  <a:gd name="T13" fmla="*/ 2 h 76"/>
                  <a:gd name="T14" fmla="*/ 4 w 86"/>
                  <a:gd name="T15" fmla="*/ 2 h 76"/>
                  <a:gd name="T16" fmla="*/ 5 w 86"/>
                  <a:gd name="T17" fmla="*/ 3 h 76"/>
                  <a:gd name="T18" fmla="*/ 6 w 86"/>
                  <a:gd name="T19" fmla="*/ 2 h 76"/>
                  <a:gd name="T20" fmla="*/ 4 w 86"/>
                  <a:gd name="T21" fmla="*/ 2 h 76"/>
                  <a:gd name="T22" fmla="*/ 4 w 86"/>
                  <a:gd name="T23" fmla="*/ 2 h 76"/>
                  <a:gd name="T24" fmla="*/ 6 w 86"/>
                  <a:gd name="T25" fmla="*/ 2 h 76"/>
                  <a:gd name="T26" fmla="*/ 5 w 86"/>
                  <a:gd name="T27" fmla="*/ 1 h 76"/>
                  <a:gd name="T28" fmla="*/ 4 w 86"/>
                  <a:gd name="T29" fmla="*/ 2 h 76"/>
                  <a:gd name="T30" fmla="*/ 5 w 86"/>
                  <a:gd name="T31" fmla="*/ 1 h 76"/>
                  <a:gd name="T32" fmla="*/ 4 w 86"/>
                  <a:gd name="T33" fmla="*/ 2 h 76"/>
                  <a:gd name="T34" fmla="*/ 4 w 86"/>
                  <a:gd name="T35" fmla="*/ 2 h 76"/>
                  <a:gd name="T36" fmla="*/ 5 w 86"/>
                  <a:gd name="T37" fmla="*/ 1 h 76"/>
                  <a:gd name="T38" fmla="*/ 4 w 86"/>
                  <a:gd name="T39" fmla="*/ 1 h 76"/>
                  <a:gd name="T40" fmla="*/ 4 w 86"/>
                  <a:gd name="T41" fmla="*/ 1 h 76"/>
                  <a:gd name="T42" fmla="*/ 3 w 86"/>
                  <a:gd name="T43" fmla="*/ 1 h 76"/>
                  <a:gd name="T44" fmla="*/ 3 w 86"/>
                  <a:gd name="T45" fmla="*/ 0 h 76"/>
                  <a:gd name="T46" fmla="*/ 3 w 86"/>
                  <a:gd name="T47" fmla="*/ 1 h 76"/>
                  <a:gd name="T48" fmla="*/ 3 w 86"/>
                  <a:gd name="T49" fmla="*/ 1 h 76"/>
                  <a:gd name="T50" fmla="*/ 3 w 86"/>
                  <a:gd name="T51" fmla="*/ 2 h 76"/>
                  <a:gd name="T52" fmla="*/ 2 w 86"/>
                  <a:gd name="T53" fmla="*/ 0 h 76"/>
                  <a:gd name="T54" fmla="*/ 2 w 86"/>
                  <a:gd name="T55" fmla="*/ 1 h 76"/>
                  <a:gd name="T56" fmla="*/ 2 w 86"/>
                  <a:gd name="T57" fmla="*/ 1 h 76"/>
                  <a:gd name="T58" fmla="*/ 2 w 86"/>
                  <a:gd name="T59" fmla="*/ 2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2 w 86"/>
                  <a:gd name="T73" fmla="*/ 3 h 76"/>
                  <a:gd name="T74" fmla="*/ 0 w 86"/>
                  <a:gd name="T75" fmla="*/ 2 h 76"/>
                  <a:gd name="T76" fmla="*/ 1 w 86"/>
                  <a:gd name="T77" fmla="*/ 2 h 76"/>
                  <a:gd name="T78" fmla="*/ 1 w 86"/>
                  <a:gd name="T79" fmla="*/ 2 h 76"/>
                  <a:gd name="T80" fmla="*/ 1 w 86"/>
                  <a:gd name="T81" fmla="*/ 3 h 76"/>
                  <a:gd name="T82" fmla="*/ 0 w 86"/>
                  <a:gd name="T83" fmla="*/ 3 h 76"/>
                  <a:gd name="T84" fmla="*/ 0 w 86"/>
                  <a:gd name="T85" fmla="*/ 4 h 76"/>
                  <a:gd name="T86" fmla="*/ 1 w 86"/>
                  <a:gd name="T87" fmla="*/ 4 h 76"/>
                  <a:gd name="T88" fmla="*/ 1 w 86"/>
                  <a:gd name="T89" fmla="*/ 3 h 76"/>
                  <a:gd name="T90" fmla="*/ 2 w 86"/>
                  <a:gd name="T91" fmla="*/ 3 h 76"/>
                  <a:gd name="T92" fmla="*/ 1 w 86"/>
                  <a:gd name="T93" fmla="*/ 5 h 76"/>
                  <a:gd name="T94" fmla="*/ 2 w 86"/>
                  <a:gd name="T95" fmla="*/ 5 h 76"/>
                  <a:gd name="T96" fmla="*/ 2 w 86"/>
                  <a:gd name="T97" fmla="*/ 4 h 76"/>
                  <a:gd name="T98" fmla="*/ 2 w 86"/>
                  <a:gd name="T99" fmla="*/ 4 h 76"/>
                  <a:gd name="T100" fmla="*/ 2 w 86"/>
                  <a:gd name="T101" fmla="*/ 4 h 76"/>
                  <a:gd name="T102" fmla="*/ 2 w 86"/>
                  <a:gd name="T103" fmla="*/ 4 h 76"/>
                  <a:gd name="T104" fmla="*/ 3 w 86"/>
                  <a:gd name="T105" fmla="*/ 5 h 76"/>
                  <a:gd name="T106" fmla="*/ 3 w 86"/>
                  <a:gd name="T107" fmla="*/ 5 h 76"/>
                  <a:gd name="T108" fmla="*/ 3 w 86"/>
                  <a:gd name="T109" fmla="*/ 5 h 76"/>
                  <a:gd name="T110" fmla="*/ 3 w 86"/>
                  <a:gd name="T111" fmla="*/ 4 h 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76"/>
                  <a:gd name="T170" fmla="*/ 86 w 86"/>
                  <a:gd name="T171" fmla="*/ 76 h 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76">
                    <a:moveTo>
                      <a:pt x="51" y="53"/>
                    </a:moveTo>
                    <a:lnTo>
                      <a:pt x="53" y="49"/>
                    </a:lnTo>
                    <a:lnTo>
                      <a:pt x="68" y="64"/>
                    </a:lnTo>
                    <a:lnTo>
                      <a:pt x="64" y="66"/>
                    </a:lnTo>
                    <a:lnTo>
                      <a:pt x="51" y="53"/>
                    </a:lnTo>
                    <a:close/>
                    <a:moveTo>
                      <a:pt x="53" y="49"/>
                    </a:moveTo>
                    <a:lnTo>
                      <a:pt x="53" y="49"/>
                    </a:lnTo>
                    <a:lnTo>
                      <a:pt x="61" y="56"/>
                    </a:lnTo>
                    <a:lnTo>
                      <a:pt x="53" y="49"/>
                    </a:lnTo>
                    <a:close/>
                    <a:moveTo>
                      <a:pt x="53" y="49"/>
                    </a:moveTo>
                    <a:lnTo>
                      <a:pt x="57" y="46"/>
                    </a:lnTo>
                    <a:lnTo>
                      <a:pt x="70" y="60"/>
                    </a:lnTo>
                    <a:lnTo>
                      <a:pt x="68" y="64"/>
                    </a:lnTo>
                    <a:lnTo>
                      <a:pt x="53" y="49"/>
                    </a:lnTo>
                    <a:close/>
                    <a:moveTo>
                      <a:pt x="71" y="60"/>
                    </a:moveTo>
                    <a:lnTo>
                      <a:pt x="70" y="60"/>
                    </a:lnTo>
                    <a:lnTo>
                      <a:pt x="63" y="54"/>
                    </a:lnTo>
                    <a:lnTo>
                      <a:pt x="71" y="60"/>
                    </a:lnTo>
                    <a:close/>
                    <a:moveTo>
                      <a:pt x="57" y="47"/>
                    </a:moveTo>
                    <a:lnTo>
                      <a:pt x="60" y="44"/>
                    </a:lnTo>
                    <a:lnTo>
                      <a:pt x="73" y="57"/>
                    </a:lnTo>
                    <a:lnTo>
                      <a:pt x="71" y="60"/>
                    </a:lnTo>
                    <a:lnTo>
                      <a:pt x="57" y="47"/>
                    </a:lnTo>
                    <a:close/>
                    <a:moveTo>
                      <a:pt x="60" y="44"/>
                    </a:moveTo>
                    <a:lnTo>
                      <a:pt x="60" y="44"/>
                    </a:lnTo>
                    <a:lnTo>
                      <a:pt x="67" y="51"/>
                    </a:lnTo>
                    <a:lnTo>
                      <a:pt x="60" y="44"/>
                    </a:lnTo>
                    <a:close/>
                    <a:moveTo>
                      <a:pt x="60" y="44"/>
                    </a:moveTo>
                    <a:lnTo>
                      <a:pt x="63" y="41"/>
                    </a:lnTo>
                    <a:lnTo>
                      <a:pt x="77" y="54"/>
                    </a:lnTo>
                    <a:lnTo>
                      <a:pt x="73" y="57"/>
                    </a:lnTo>
                    <a:lnTo>
                      <a:pt x="60" y="44"/>
                    </a:lnTo>
                    <a:close/>
                    <a:moveTo>
                      <a:pt x="79" y="52"/>
                    </a:moveTo>
                    <a:lnTo>
                      <a:pt x="78" y="53"/>
                    </a:lnTo>
                    <a:lnTo>
                      <a:pt x="77" y="54"/>
                    </a:lnTo>
                    <a:lnTo>
                      <a:pt x="70" y="47"/>
                    </a:lnTo>
                    <a:lnTo>
                      <a:pt x="79" y="52"/>
                    </a:lnTo>
                    <a:close/>
                    <a:moveTo>
                      <a:pt x="61" y="43"/>
                    </a:moveTo>
                    <a:lnTo>
                      <a:pt x="64" y="36"/>
                    </a:lnTo>
                    <a:lnTo>
                      <a:pt x="82" y="45"/>
                    </a:lnTo>
                    <a:lnTo>
                      <a:pt x="79" y="52"/>
                    </a:lnTo>
                    <a:lnTo>
                      <a:pt x="61" y="43"/>
                    </a:lnTo>
                    <a:close/>
                    <a:moveTo>
                      <a:pt x="64" y="36"/>
                    </a:moveTo>
                    <a:lnTo>
                      <a:pt x="66" y="35"/>
                    </a:lnTo>
                    <a:lnTo>
                      <a:pt x="67" y="34"/>
                    </a:lnTo>
                    <a:lnTo>
                      <a:pt x="73" y="41"/>
                    </a:lnTo>
                    <a:lnTo>
                      <a:pt x="64" y="36"/>
                    </a:lnTo>
                    <a:close/>
                    <a:moveTo>
                      <a:pt x="67" y="34"/>
                    </a:moveTo>
                    <a:lnTo>
                      <a:pt x="70" y="31"/>
                    </a:lnTo>
                    <a:lnTo>
                      <a:pt x="83" y="44"/>
                    </a:lnTo>
                    <a:lnTo>
                      <a:pt x="80" y="47"/>
                    </a:lnTo>
                    <a:lnTo>
                      <a:pt x="67" y="34"/>
                    </a:lnTo>
                    <a:close/>
                    <a:moveTo>
                      <a:pt x="86" y="37"/>
                    </a:moveTo>
                    <a:lnTo>
                      <a:pt x="86" y="42"/>
                    </a:lnTo>
                    <a:lnTo>
                      <a:pt x="83" y="44"/>
                    </a:lnTo>
                    <a:lnTo>
                      <a:pt x="77" y="37"/>
                    </a:lnTo>
                    <a:lnTo>
                      <a:pt x="86" y="37"/>
                    </a:lnTo>
                    <a:close/>
                    <a:moveTo>
                      <a:pt x="67" y="37"/>
                    </a:moveTo>
                    <a:lnTo>
                      <a:pt x="67" y="34"/>
                    </a:lnTo>
                    <a:lnTo>
                      <a:pt x="86" y="34"/>
                    </a:lnTo>
                    <a:lnTo>
                      <a:pt x="86" y="37"/>
                    </a:lnTo>
                    <a:lnTo>
                      <a:pt x="67" y="37"/>
                    </a:lnTo>
                    <a:close/>
                    <a:moveTo>
                      <a:pt x="67" y="34"/>
                    </a:moveTo>
                    <a:lnTo>
                      <a:pt x="67" y="28"/>
                    </a:lnTo>
                    <a:lnTo>
                      <a:pt x="86" y="28"/>
                    </a:lnTo>
                    <a:lnTo>
                      <a:pt x="86" y="34"/>
                    </a:lnTo>
                    <a:lnTo>
                      <a:pt x="67" y="34"/>
                    </a:lnTo>
                    <a:close/>
                    <a:moveTo>
                      <a:pt x="67" y="28"/>
                    </a:moveTo>
                    <a:lnTo>
                      <a:pt x="67" y="25"/>
                    </a:lnTo>
                    <a:lnTo>
                      <a:pt x="86" y="25"/>
                    </a:lnTo>
                    <a:lnTo>
                      <a:pt x="86" y="28"/>
                    </a:lnTo>
                    <a:lnTo>
                      <a:pt x="67" y="28"/>
                    </a:lnTo>
                    <a:close/>
                    <a:moveTo>
                      <a:pt x="83" y="19"/>
                    </a:moveTo>
                    <a:lnTo>
                      <a:pt x="86" y="21"/>
                    </a:lnTo>
                    <a:lnTo>
                      <a:pt x="86" y="25"/>
                    </a:lnTo>
                    <a:lnTo>
                      <a:pt x="77" y="25"/>
                    </a:lnTo>
                    <a:lnTo>
                      <a:pt x="83" y="19"/>
                    </a:lnTo>
                    <a:close/>
                    <a:moveTo>
                      <a:pt x="70" y="32"/>
                    </a:moveTo>
                    <a:lnTo>
                      <a:pt x="67" y="28"/>
                    </a:lnTo>
                    <a:lnTo>
                      <a:pt x="80" y="15"/>
                    </a:lnTo>
                    <a:lnTo>
                      <a:pt x="83" y="19"/>
                    </a:lnTo>
                    <a:lnTo>
                      <a:pt x="70" y="32"/>
                    </a:lnTo>
                    <a:close/>
                    <a:moveTo>
                      <a:pt x="67" y="28"/>
                    </a:moveTo>
                    <a:lnTo>
                      <a:pt x="77" y="38"/>
                    </a:lnTo>
                    <a:lnTo>
                      <a:pt x="67" y="28"/>
                    </a:lnTo>
                    <a:lnTo>
                      <a:pt x="73" y="22"/>
                    </a:lnTo>
                    <a:lnTo>
                      <a:pt x="67" y="28"/>
                    </a:lnTo>
                    <a:close/>
                    <a:moveTo>
                      <a:pt x="67" y="28"/>
                    </a:moveTo>
                    <a:lnTo>
                      <a:pt x="63" y="25"/>
                    </a:lnTo>
                    <a:lnTo>
                      <a:pt x="77" y="12"/>
                    </a:lnTo>
                    <a:lnTo>
                      <a:pt x="80" y="15"/>
                    </a:lnTo>
                    <a:lnTo>
                      <a:pt x="67" y="28"/>
                    </a:lnTo>
                    <a:close/>
                    <a:moveTo>
                      <a:pt x="77" y="12"/>
                    </a:moveTo>
                    <a:lnTo>
                      <a:pt x="77" y="12"/>
                    </a:lnTo>
                    <a:lnTo>
                      <a:pt x="70" y="19"/>
                    </a:lnTo>
                    <a:lnTo>
                      <a:pt x="77" y="12"/>
                    </a:lnTo>
                    <a:close/>
                    <a:moveTo>
                      <a:pt x="63" y="25"/>
                    </a:moveTo>
                    <a:lnTo>
                      <a:pt x="60" y="22"/>
                    </a:lnTo>
                    <a:lnTo>
                      <a:pt x="73" y="9"/>
                    </a:lnTo>
                    <a:lnTo>
                      <a:pt x="77" y="12"/>
                    </a:lnTo>
                    <a:lnTo>
                      <a:pt x="63" y="25"/>
                    </a:lnTo>
                    <a:close/>
                    <a:moveTo>
                      <a:pt x="60" y="22"/>
                    </a:moveTo>
                    <a:lnTo>
                      <a:pt x="51" y="12"/>
                    </a:lnTo>
                    <a:lnTo>
                      <a:pt x="60" y="22"/>
                    </a:lnTo>
                    <a:lnTo>
                      <a:pt x="67" y="15"/>
                    </a:lnTo>
                    <a:lnTo>
                      <a:pt x="60" y="22"/>
                    </a:lnTo>
                    <a:close/>
                    <a:moveTo>
                      <a:pt x="60" y="22"/>
                    </a:moveTo>
                    <a:lnTo>
                      <a:pt x="57" y="19"/>
                    </a:lnTo>
                    <a:lnTo>
                      <a:pt x="71" y="5"/>
                    </a:lnTo>
                    <a:lnTo>
                      <a:pt x="73" y="9"/>
                    </a:lnTo>
                    <a:lnTo>
                      <a:pt x="60" y="22"/>
                    </a:lnTo>
                    <a:close/>
                    <a:moveTo>
                      <a:pt x="57" y="19"/>
                    </a:moveTo>
                    <a:lnTo>
                      <a:pt x="53" y="15"/>
                    </a:lnTo>
                    <a:lnTo>
                      <a:pt x="68" y="2"/>
                    </a:lnTo>
                    <a:lnTo>
                      <a:pt x="71" y="5"/>
                    </a:lnTo>
                    <a:lnTo>
                      <a:pt x="57" y="19"/>
                    </a:lnTo>
                    <a:close/>
                    <a:moveTo>
                      <a:pt x="61" y="0"/>
                    </a:moveTo>
                    <a:lnTo>
                      <a:pt x="64" y="0"/>
                    </a:lnTo>
                    <a:lnTo>
                      <a:pt x="68" y="2"/>
                    </a:lnTo>
                    <a:lnTo>
                      <a:pt x="61" y="9"/>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5" y="19"/>
                    </a:lnTo>
                    <a:lnTo>
                      <a:pt x="45" y="0"/>
                    </a:lnTo>
                    <a:lnTo>
                      <a:pt x="51" y="0"/>
                    </a:lnTo>
                    <a:lnTo>
                      <a:pt x="51" y="19"/>
                    </a:lnTo>
                    <a:close/>
                    <a:moveTo>
                      <a:pt x="40" y="0"/>
                    </a:moveTo>
                    <a:lnTo>
                      <a:pt x="42" y="0"/>
                    </a:lnTo>
                    <a:lnTo>
                      <a:pt x="45" y="0"/>
                    </a:lnTo>
                    <a:lnTo>
                      <a:pt x="45" y="9"/>
                    </a:lnTo>
                    <a:lnTo>
                      <a:pt x="40" y="0"/>
                    </a:lnTo>
                    <a:close/>
                    <a:moveTo>
                      <a:pt x="49" y="17"/>
                    </a:moveTo>
                    <a:lnTo>
                      <a:pt x="42" y="21"/>
                    </a:lnTo>
                    <a:lnTo>
                      <a:pt x="34" y="3"/>
                    </a:lnTo>
                    <a:lnTo>
                      <a:pt x="40" y="0"/>
                    </a:lnTo>
                    <a:lnTo>
                      <a:pt x="49" y="17"/>
                    </a:lnTo>
                    <a:close/>
                    <a:moveTo>
                      <a:pt x="42" y="21"/>
                    </a:moveTo>
                    <a:lnTo>
                      <a:pt x="40" y="22"/>
                    </a:lnTo>
                    <a:lnTo>
                      <a:pt x="38" y="22"/>
                    </a:lnTo>
                    <a:lnTo>
                      <a:pt x="38" y="12"/>
                    </a:lnTo>
                    <a:lnTo>
                      <a:pt x="42" y="21"/>
                    </a:lnTo>
                    <a:close/>
                    <a:moveTo>
                      <a:pt x="38" y="22"/>
                    </a:moveTo>
                    <a:lnTo>
                      <a:pt x="35" y="22"/>
                    </a:lnTo>
                    <a:lnTo>
                      <a:pt x="35" y="2"/>
                    </a:lnTo>
                    <a:lnTo>
                      <a:pt x="38" y="2"/>
                    </a:lnTo>
                    <a:lnTo>
                      <a:pt x="38" y="22"/>
                    </a:lnTo>
                    <a:close/>
                    <a:moveTo>
                      <a:pt x="31" y="3"/>
                    </a:moveTo>
                    <a:lnTo>
                      <a:pt x="32" y="2"/>
                    </a:lnTo>
                    <a:lnTo>
                      <a:pt x="35" y="2"/>
                    </a:lnTo>
                    <a:lnTo>
                      <a:pt x="35" y="12"/>
                    </a:lnTo>
                    <a:lnTo>
                      <a:pt x="31" y="3"/>
                    </a:lnTo>
                    <a:close/>
                    <a:moveTo>
                      <a:pt x="39" y="21"/>
                    </a:moveTo>
                    <a:lnTo>
                      <a:pt x="34" y="24"/>
                    </a:lnTo>
                    <a:lnTo>
                      <a:pt x="25" y="6"/>
                    </a:lnTo>
                    <a:lnTo>
                      <a:pt x="31" y="3"/>
                    </a:lnTo>
                    <a:lnTo>
                      <a:pt x="39" y="21"/>
                    </a:lnTo>
                    <a:close/>
                    <a:moveTo>
                      <a:pt x="23" y="9"/>
                    </a:moveTo>
                    <a:lnTo>
                      <a:pt x="24" y="8"/>
                    </a:lnTo>
                    <a:lnTo>
                      <a:pt x="25" y="6"/>
                    </a:lnTo>
                    <a:lnTo>
                      <a:pt x="29" y="15"/>
                    </a:lnTo>
                    <a:lnTo>
                      <a:pt x="23" y="9"/>
                    </a:lnTo>
                    <a:close/>
                    <a:moveTo>
                      <a:pt x="36" y="22"/>
                    </a:moveTo>
                    <a:lnTo>
                      <a:pt x="32" y="25"/>
                    </a:lnTo>
                    <a:lnTo>
                      <a:pt x="19" y="12"/>
                    </a:lnTo>
                    <a:lnTo>
                      <a:pt x="23" y="9"/>
                    </a:lnTo>
                    <a:lnTo>
                      <a:pt x="36" y="22"/>
                    </a:lnTo>
                    <a:close/>
                    <a:moveTo>
                      <a:pt x="32" y="25"/>
                    </a:moveTo>
                    <a:lnTo>
                      <a:pt x="31" y="26"/>
                    </a:lnTo>
                    <a:lnTo>
                      <a:pt x="30" y="27"/>
                    </a:lnTo>
                    <a:lnTo>
                      <a:pt x="26" y="19"/>
                    </a:lnTo>
                    <a:lnTo>
                      <a:pt x="32" y="25"/>
                    </a:lnTo>
                    <a:close/>
                    <a:moveTo>
                      <a:pt x="30" y="27"/>
                    </a:moveTo>
                    <a:lnTo>
                      <a:pt x="24" y="31"/>
                    </a:lnTo>
                    <a:lnTo>
                      <a:pt x="15" y="13"/>
                    </a:lnTo>
                    <a:lnTo>
                      <a:pt x="21" y="10"/>
                    </a:lnTo>
                    <a:lnTo>
                      <a:pt x="30" y="27"/>
                    </a:lnTo>
                    <a:close/>
                    <a:moveTo>
                      <a:pt x="13" y="15"/>
                    </a:moveTo>
                    <a:lnTo>
                      <a:pt x="14" y="14"/>
                    </a:lnTo>
                    <a:lnTo>
                      <a:pt x="15" y="13"/>
                    </a:lnTo>
                    <a:lnTo>
                      <a:pt x="19" y="22"/>
                    </a:lnTo>
                    <a:lnTo>
                      <a:pt x="13" y="15"/>
                    </a:lnTo>
                    <a:close/>
                    <a:moveTo>
                      <a:pt x="26" y="28"/>
                    </a:moveTo>
                    <a:lnTo>
                      <a:pt x="23" y="32"/>
                    </a:lnTo>
                    <a:lnTo>
                      <a:pt x="9" y="19"/>
                    </a:lnTo>
                    <a:lnTo>
                      <a:pt x="13" y="15"/>
                    </a:lnTo>
                    <a:lnTo>
                      <a:pt x="26" y="28"/>
                    </a:lnTo>
                    <a:close/>
                    <a:moveTo>
                      <a:pt x="7" y="21"/>
                    </a:moveTo>
                    <a:lnTo>
                      <a:pt x="8" y="20"/>
                    </a:lnTo>
                    <a:lnTo>
                      <a:pt x="9" y="19"/>
                    </a:lnTo>
                    <a:lnTo>
                      <a:pt x="16" y="25"/>
                    </a:lnTo>
                    <a:lnTo>
                      <a:pt x="7" y="21"/>
                    </a:lnTo>
                    <a:close/>
                    <a:moveTo>
                      <a:pt x="25" y="28"/>
                    </a:moveTo>
                    <a:lnTo>
                      <a:pt x="21" y="35"/>
                    </a:lnTo>
                    <a:lnTo>
                      <a:pt x="5" y="27"/>
                    </a:lnTo>
                    <a:lnTo>
                      <a:pt x="7" y="21"/>
                    </a:lnTo>
                    <a:lnTo>
                      <a:pt x="25" y="28"/>
                    </a:lnTo>
                    <a:close/>
                    <a:moveTo>
                      <a:pt x="4" y="31"/>
                    </a:moveTo>
                    <a:lnTo>
                      <a:pt x="4" y="28"/>
                    </a:lnTo>
                    <a:lnTo>
                      <a:pt x="5" y="27"/>
                    </a:lnTo>
                    <a:lnTo>
                      <a:pt x="13" y="31"/>
                    </a:lnTo>
                    <a:lnTo>
                      <a:pt x="4" y="31"/>
                    </a:lnTo>
                    <a:close/>
                    <a:moveTo>
                      <a:pt x="23" y="31"/>
                    </a:moveTo>
                    <a:lnTo>
                      <a:pt x="23" y="34"/>
                    </a:lnTo>
                    <a:lnTo>
                      <a:pt x="4" y="34"/>
                    </a:lnTo>
                    <a:lnTo>
                      <a:pt x="4" y="31"/>
                    </a:lnTo>
                    <a:lnTo>
                      <a:pt x="23" y="31"/>
                    </a:lnTo>
                    <a:close/>
                    <a:moveTo>
                      <a:pt x="23" y="34"/>
                    </a:moveTo>
                    <a:lnTo>
                      <a:pt x="23" y="38"/>
                    </a:lnTo>
                    <a:lnTo>
                      <a:pt x="19" y="41"/>
                    </a:lnTo>
                    <a:lnTo>
                      <a:pt x="13" y="34"/>
                    </a:lnTo>
                    <a:lnTo>
                      <a:pt x="23" y="34"/>
                    </a:lnTo>
                    <a:close/>
                    <a:moveTo>
                      <a:pt x="19" y="41"/>
                    </a:moveTo>
                    <a:lnTo>
                      <a:pt x="17" y="44"/>
                    </a:lnTo>
                    <a:lnTo>
                      <a:pt x="3" y="31"/>
                    </a:lnTo>
                    <a:lnTo>
                      <a:pt x="6" y="27"/>
                    </a:lnTo>
                    <a:lnTo>
                      <a:pt x="19" y="41"/>
                    </a:lnTo>
                    <a:close/>
                    <a:moveTo>
                      <a:pt x="0" y="37"/>
                    </a:moveTo>
                    <a:lnTo>
                      <a:pt x="0" y="34"/>
                    </a:lnTo>
                    <a:lnTo>
                      <a:pt x="3" y="31"/>
                    </a:lnTo>
                    <a:lnTo>
                      <a:pt x="9" y="37"/>
                    </a:lnTo>
                    <a:lnTo>
                      <a:pt x="0" y="37"/>
                    </a:lnTo>
                    <a:close/>
                    <a:moveTo>
                      <a:pt x="19" y="37"/>
                    </a:moveTo>
                    <a:lnTo>
                      <a:pt x="19" y="44"/>
                    </a:lnTo>
                    <a:lnTo>
                      <a:pt x="0" y="44"/>
                    </a:lnTo>
                    <a:lnTo>
                      <a:pt x="0" y="37"/>
                    </a:lnTo>
                    <a:lnTo>
                      <a:pt x="19" y="37"/>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2" y="55"/>
                    </a:moveTo>
                    <a:lnTo>
                      <a:pt x="0" y="53"/>
                    </a:lnTo>
                    <a:lnTo>
                      <a:pt x="0" y="51"/>
                    </a:lnTo>
                    <a:lnTo>
                      <a:pt x="9" y="51"/>
                    </a:lnTo>
                    <a:lnTo>
                      <a:pt x="2" y="55"/>
                    </a:lnTo>
                    <a:close/>
                    <a:moveTo>
                      <a:pt x="18" y="46"/>
                    </a:moveTo>
                    <a:lnTo>
                      <a:pt x="21" y="53"/>
                    </a:lnTo>
                    <a:lnTo>
                      <a:pt x="5" y="60"/>
                    </a:lnTo>
                    <a:lnTo>
                      <a:pt x="2" y="55"/>
                    </a:lnTo>
                    <a:lnTo>
                      <a:pt x="18" y="46"/>
                    </a:lnTo>
                    <a:close/>
                    <a:moveTo>
                      <a:pt x="6" y="64"/>
                    </a:moveTo>
                    <a:lnTo>
                      <a:pt x="5" y="63"/>
                    </a:lnTo>
                    <a:lnTo>
                      <a:pt x="5" y="60"/>
                    </a:lnTo>
                    <a:lnTo>
                      <a:pt x="13" y="56"/>
                    </a:lnTo>
                    <a:lnTo>
                      <a:pt x="6" y="64"/>
                    </a:lnTo>
                    <a:close/>
                    <a:moveTo>
                      <a:pt x="19" y="49"/>
                    </a:moveTo>
                    <a:lnTo>
                      <a:pt x="23" y="53"/>
                    </a:lnTo>
                    <a:lnTo>
                      <a:pt x="9" y="66"/>
                    </a:lnTo>
                    <a:lnTo>
                      <a:pt x="6" y="64"/>
                    </a:lnTo>
                    <a:lnTo>
                      <a:pt x="19" y="49"/>
                    </a:lnTo>
                    <a:close/>
                    <a:moveTo>
                      <a:pt x="23" y="53"/>
                    </a:moveTo>
                    <a:lnTo>
                      <a:pt x="14" y="44"/>
                    </a:lnTo>
                    <a:lnTo>
                      <a:pt x="23" y="53"/>
                    </a:lnTo>
                    <a:lnTo>
                      <a:pt x="16" y="59"/>
                    </a:lnTo>
                    <a:lnTo>
                      <a:pt x="23" y="53"/>
                    </a:lnTo>
                    <a:close/>
                    <a:moveTo>
                      <a:pt x="23" y="53"/>
                    </a:moveTo>
                    <a:lnTo>
                      <a:pt x="26" y="56"/>
                    </a:lnTo>
                    <a:lnTo>
                      <a:pt x="13" y="69"/>
                    </a:lnTo>
                    <a:lnTo>
                      <a:pt x="9" y="66"/>
                    </a:lnTo>
                    <a:lnTo>
                      <a:pt x="23" y="53"/>
                    </a:lnTo>
                    <a:close/>
                    <a:moveTo>
                      <a:pt x="19" y="73"/>
                    </a:moveTo>
                    <a:lnTo>
                      <a:pt x="15" y="73"/>
                    </a:lnTo>
                    <a:lnTo>
                      <a:pt x="13" y="69"/>
                    </a:lnTo>
                    <a:lnTo>
                      <a:pt x="19" y="63"/>
                    </a:lnTo>
                    <a:lnTo>
                      <a:pt x="19" y="73"/>
                    </a:lnTo>
                    <a:close/>
                    <a:moveTo>
                      <a:pt x="19" y="54"/>
                    </a:moveTo>
                    <a:lnTo>
                      <a:pt x="23" y="54"/>
                    </a:lnTo>
                    <a:lnTo>
                      <a:pt x="23" y="73"/>
                    </a:lnTo>
                    <a:lnTo>
                      <a:pt x="19" y="73"/>
                    </a:lnTo>
                    <a:lnTo>
                      <a:pt x="19" y="54"/>
                    </a:lnTo>
                    <a:close/>
                    <a:moveTo>
                      <a:pt x="23" y="54"/>
                    </a:moveTo>
                    <a:lnTo>
                      <a:pt x="27" y="54"/>
                    </a:lnTo>
                    <a:lnTo>
                      <a:pt x="29" y="56"/>
                    </a:lnTo>
                    <a:lnTo>
                      <a:pt x="23" y="63"/>
                    </a:lnTo>
                    <a:lnTo>
                      <a:pt x="23" y="54"/>
                    </a:lnTo>
                    <a:close/>
                    <a:moveTo>
                      <a:pt x="29" y="56"/>
                    </a:moveTo>
                    <a:lnTo>
                      <a:pt x="32" y="59"/>
                    </a:lnTo>
                    <a:lnTo>
                      <a:pt x="19" y="73"/>
                    </a:lnTo>
                    <a:lnTo>
                      <a:pt x="16" y="69"/>
                    </a:lnTo>
                    <a:lnTo>
                      <a:pt x="29" y="56"/>
                    </a:lnTo>
                    <a:close/>
                    <a:moveTo>
                      <a:pt x="26" y="76"/>
                    </a:moveTo>
                    <a:lnTo>
                      <a:pt x="21" y="76"/>
                    </a:lnTo>
                    <a:lnTo>
                      <a:pt x="19" y="73"/>
                    </a:lnTo>
                    <a:lnTo>
                      <a:pt x="26" y="66"/>
                    </a:lnTo>
                    <a:lnTo>
                      <a:pt x="26" y="76"/>
                    </a:lnTo>
                    <a:close/>
                    <a:moveTo>
                      <a:pt x="26" y="56"/>
                    </a:moveTo>
                    <a:lnTo>
                      <a:pt x="32" y="56"/>
                    </a:lnTo>
                    <a:lnTo>
                      <a:pt x="32" y="76"/>
                    </a:lnTo>
                    <a:lnTo>
                      <a:pt x="26" y="76"/>
                    </a:lnTo>
                    <a:lnTo>
                      <a:pt x="26" y="56"/>
                    </a:lnTo>
                    <a:close/>
                    <a:moveTo>
                      <a:pt x="32" y="56"/>
                    </a:moveTo>
                    <a:lnTo>
                      <a:pt x="35" y="56"/>
                    </a:lnTo>
                    <a:lnTo>
                      <a:pt x="35" y="76"/>
                    </a:lnTo>
                    <a:lnTo>
                      <a:pt x="32" y="76"/>
                    </a:lnTo>
                    <a:lnTo>
                      <a:pt x="32" y="56"/>
                    </a:lnTo>
                    <a:close/>
                    <a:moveTo>
                      <a:pt x="35" y="56"/>
                    </a:moveTo>
                    <a:lnTo>
                      <a:pt x="41" y="56"/>
                    </a:lnTo>
                    <a:lnTo>
                      <a:pt x="41" y="76"/>
                    </a:lnTo>
                    <a:lnTo>
                      <a:pt x="35" y="76"/>
                    </a:lnTo>
                    <a:lnTo>
                      <a:pt x="35" y="56"/>
                    </a:lnTo>
                    <a:close/>
                    <a:moveTo>
                      <a:pt x="41" y="56"/>
                    </a:moveTo>
                    <a:lnTo>
                      <a:pt x="45" y="56"/>
                    </a:lnTo>
                    <a:lnTo>
                      <a:pt x="45" y="76"/>
                    </a:lnTo>
                    <a:lnTo>
                      <a:pt x="41" y="76"/>
                    </a:lnTo>
                    <a:lnTo>
                      <a:pt x="41" y="56"/>
                    </a:lnTo>
                    <a:close/>
                    <a:moveTo>
                      <a:pt x="49" y="75"/>
                    </a:moveTo>
                    <a:lnTo>
                      <a:pt x="47" y="76"/>
                    </a:lnTo>
                    <a:lnTo>
                      <a:pt x="45" y="76"/>
                    </a:lnTo>
                    <a:lnTo>
                      <a:pt x="45" y="66"/>
                    </a:lnTo>
                    <a:lnTo>
                      <a:pt x="49" y="75"/>
                    </a:lnTo>
                    <a:close/>
                    <a:moveTo>
                      <a:pt x="40" y="57"/>
                    </a:moveTo>
                    <a:lnTo>
                      <a:pt x="47" y="55"/>
                    </a:lnTo>
                    <a:lnTo>
                      <a:pt x="56" y="71"/>
                    </a:lnTo>
                    <a:lnTo>
                      <a:pt x="49" y="75"/>
                    </a:lnTo>
                    <a:lnTo>
                      <a:pt x="40" y="57"/>
                    </a:lnTo>
                    <a:close/>
                    <a:moveTo>
                      <a:pt x="47" y="55"/>
                    </a:moveTo>
                    <a:lnTo>
                      <a:pt x="53" y="52"/>
                    </a:lnTo>
                    <a:lnTo>
                      <a:pt x="61" y="68"/>
                    </a:lnTo>
                    <a:lnTo>
                      <a:pt x="56" y="71"/>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353" name="Freeform 810">
                <a:extLst>
                  <a:ext uri="{FF2B5EF4-FFF2-40B4-BE49-F238E27FC236}">
                    <a16:creationId xmlns:a16="http://schemas.microsoft.com/office/drawing/2014/main" id="{3E4B5BC5-EDD1-46A4-AB91-3F42A4CDB24C}"/>
                  </a:ext>
                </a:extLst>
              </p:cNvPr>
              <p:cNvSpPr>
                <a:spLocks/>
              </p:cNvSpPr>
              <p:nvPr/>
            </p:nvSpPr>
            <p:spPr bwMode="auto">
              <a:xfrm>
                <a:off x="2980" y="2231"/>
                <a:ext cx="17" cy="14"/>
              </a:xfrm>
              <a:custGeom>
                <a:avLst/>
                <a:gdLst>
                  <a:gd name="T0" fmla="*/ 3 w 67"/>
                  <a:gd name="T1" fmla="*/ 3 h 58"/>
                  <a:gd name="T2" fmla="*/ 3 w 67"/>
                  <a:gd name="T3" fmla="*/ 3 h 58"/>
                  <a:gd name="T4" fmla="*/ 4 w 67"/>
                  <a:gd name="T5" fmla="*/ 3 h 58"/>
                  <a:gd name="T6" fmla="*/ 4 w 67"/>
                  <a:gd name="T7" fmla="*/ 2 h 58"/>
                  <a:gd name="T8" fmla="*/ 4 w 67"/>
                  <a:gd name="T9" fmla="*/ 2 h 58"/>
                  <a:gd name="T10" fmla="*/ 4 w 67"/>
                  <a:gd name="T11" fmla="*/ 2 h 58"/>
                  <a:gd name="T12" fmla="*/ 4 w 67"/>
                  <a:gd name="T13" fmla="*/ 2 h 58"/>
                  <a:gd name="T14" fmla="*/ 4 w 67"/>
                  <a:gd name="T15" fmla="*/ 1 h 58"/>
                  <a:gd name="T16" fmla="*/ 4 w 67"/>
                  <a:gd name="T17" fmla="*/ 1 h 58"/>
                  <a:gd name="T18" fmla="*/ 4 w 67"/>
                  <a:gd name="T19" fmla="*/ 1 h 58"/>
                  <a:gd name="T20" fmla="*/ 4 w 67"/>
                  <a:gd name="T21" fmla="*/ 1 h 58"/>
                  <a:gd name="T22" fmla="*/ 4 w 67"/>
                  <a:gd name="T23" fmla="*/ 0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0 h 58"/>
                  <a:gd name="T44" fmla="*/ 1 w 67"/>
                  <a:gd name="T45" fmla="*/ 1 h 58"/>
                  <a:gd name="T46" fmla="*/ 1 w 67"/>
                  <a:gd name="T47" fmla="*/ 1 h 58"/>
                  <a:gd name="T48" fmla="*/ 1 w 67"/>
                  <a:gd name="T49" fmla="*/ 1 h 58"/>
                  <a:gd name="T50" fmla="*/ 0 w 67"/>
                  <a:gd name="T51" fmla="*/ 1 h 58"/>
                  <a:gd name="T52" fmla="*/ 0 w 67"/>
                  <a:gd name="T53" fmla="*/ 2 h 58"/>
                  <a:gd name="T54" fmla="*/ 0 w 67"/>
                  <a:gd name="T55" fmla="*/ 2 h 58"/>
                  <a:gd name="T56" fmla="*/ 0 w 67"/>
                  <a:gd name="T57" fmla="*/ 2 h 58"/>
                  <a:gd name="T58" fmla="*/ 0 w 67"/>
                  <a:gd name="T59" fmla="*/ 3 h 58"/>
                  <a:gd name="T60" fmla="*/ 0 w 67"/>
                  <a:gd name="T61" fmla="*/ 3 h 58"/>
                  <a:gd name="T62" fmla="*/ 1 w 67"/>
                  <a:gd name="T63" fmla="*/ 3 h 58"/>
                  <a:gd name="T64" fmla="*/ 1 w 67"/>
                  <a:gd name="T65" fmla="*/ 3 h 58"/>
                  <a:gd name="T66" fmla="*/ 1 w 67"/>
                  <a:gd name="T67" fmla="*/ 3 h 58"/>
                  <a:gd name="T68" fmla="*/ 1 w 67"/>
                  <a:gd name="T69" fmla="*/ 3 h 58"/>
                  <a:gd name="T70" fmla="*/ 2 w 67"/>
                  <a:gd name="T71" fmla="*/ 3 h 58"/>
                  <a:gd name="T72" fmla="*/ 2 w 67"/>
                  <a:gd name="T73" fmla="*/ 3 h 58"/>
                  <a:gd name="T74" fmla="*/ 2 w 67"/>
                  <a:gd name="T75" fmla="*/ 3 h 58"/>
                  <a:gd name="T76" fmla="*/ 3 w 67"/>
                  <a:gd name="T77" fmla="*/ 3 h 58"/>
                  <a:gd name="T78" fmla="*/ 3 w 67"/>
                  <a:gd name="T79" fmla="*/ 3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7" y="51"/>
                    </a:moveTo>
                    <a:lnTo>
                      <a:pt x="51" y="48"/>
                    </a:lnTo>
                    <a:lnTo>
                      <a:pt x="57" y="46"/>
                    </a:lnTo>
                    <a:lnTo>
                      <a:pt x="61" y="42"/>
                    </a:lnTo>
                    <a:lnTo>
                      <a:pt x="64" y="39"/>
                    </a:lnTo>
                    <a:lnTo>
                      <a:pt x="64" y="32"/>
                    </a:lnTo>
                    <a:lnTo>
                      <a:pt x="67" y="29"/>
                    </a:lnTo>
                    <a:lnTo>
                      <a:pt x="67" y="26"/>
                    </a:lnTo>
                    <a:lnTo>
                      <a:pt x="67" y="19"/>
                    </a:lnTo>
                    <a:lnTo>
                      <a:pt x="67" y="17"/>
                    </a:lnTo>
                    <a:lnTo>
                      <a:pt x="64" y="14"/>
                    </a:lnTo>
                    <a:lnTo>
                      <a:pt x="61" y="10"/>
                    </a:lnTo>
                    <a:lnTo>
                      <a:pt x="57" y="7"/>
                    </a:lnTo>
                    <a:lnTo>
                      <a:pt x="54" y="4"/>
                    </a:lnTo>
                    <a:lnTo>
                      <a:pt x="51" y="4"/>
                    </a:lnTo>
                    <a:lnTo>
                      <a:pt x="45" y="0"/>
                    </a:lnTo>
                    <a:lnTo>
                      <a:pt x="42" y="0"/>
                    </a:lnTo>
                    <a:lnTo>
                      <a:pt x="35" y="0"/>
                    </a:lnTo>
                    <a:lnTo>
                      <a:pt x="32" y="4"/>
                    </a:lnTo>
                    <a:lnTo>
                      <a:pt x="25" y="4"/>
                    </a:lnTo>
                    <a:lnTo>
                      <a:pt x="19" y="7"/>
                    </a:lnTo>
                    <a:lnTo>
                      <a:pt x="16" y="10"/>
                    </a:lnTo>
                    <a:lnTo>
                      <a:pt x="13" y="14"/>
                    </a:lnTo>
                    <a:lnTo>
                      <a:pt x="10" y="17"/>
                    </a:lnTo>
                    <a:lnTo>
                      <a:pt x="7" y="22"/>
                    </a:lnTo>
                    <a:lnTo>
                      <a:pt x="3" y="26"/>
                    </a:lnTo>
                    <a:lnTo>
                      <a:pt x="0" y="29"/>
                    </a:lnTo>
                    <a:lnTo>
                      <a:pt x="0" y="36"/>
                    </a:lnTo>
                    <a:lnTo>
                      <a:pt x="0" y="39"/>
                    </a:lnTo>
                    <a:lnTo>
                      <a:pt x="3" y="46"/>
                    </a:lnTo>
                    <a:lnTo>
                      <a:pt x="3" y="48"/>
                    </a:lnTo>
                    <a:lnTo>
                      <a:pt x="7" y="51"/>
                    </a:lnTo>
                    <a:lnTo>
                      <a:pt x="10" y="54"/>
                    </a:lnTo>
                    <a:lnTo>
                      <a:pt x="13" y="54"/>
                    </a:lnTo>
                    <a:lnTo>
                      <a:pt x="16" y="58"/>
                    </a:lnTo>
                    <a:lnTo>
                      <a:pt x="22" y="58"/>
                    </a:lnTo>
                    <a:lnTo>
                      <a:pt x="25" y="58"/>
                    </a:lnTo>
                    <a:lnTo>
                      <a:pt x="32" y="58"/>
                    </a:lnTo>
                    <a:lnTo>
                      <a:pt x="38" y="58"/>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1" name="Group 1012">
              <a:extLst>
                <a:ext uri="{FF2B5EF4-FFF2-40B4-BE49-F238E27FC236}">
                  <a16:creationId xmlns:a16="http://schemas.microsoft.com/office/drawing/2014/main" id="{CFA5DADC-8929-4494-B836-CD4037DEF538}"/>
                </a:ext>
              </a:extLst>
            </p:cNvPr>
            <p:cNvGrpSpPr>
              <a:grpSpLocks/>
            </p:cNvGrpSpPr>
            <p:nvPr/>
          </p:nvGrpSpPr>
          <p:grpSpPr bwMode="auto">
            <a:xfrm>
              <a:off x="1693" y="1335"/>
              <a:ext cx="1641" cy="1171"/>
              <a:chOff x="1693" y="1335"/>
              <a:chExt cx="1641" cy="1171"/>
            </a:xfrm>
          </p:grpSpPr>
          <p:sp>
            <p:nvSpPr>
              <p:cNvPr id="34954" name="Freeform 812">
                <a:extLst>
                  <a:ext uri="{FF2B5EF4-FFF2-40B4-BE49-F238E27FC236}">
                    <a16:creationId xmlns:a16="http://schemas.microsoft.com/office/drawing/2014/main" id="{58ECFF00-800A-4D06-9B2E-067922D5A395}"/>
                  </a:ext>
                </a:extLst>
              </p:cNvPr>
              <p:cNvSpPr>
                <a:spLocks noEditPoints="1"/>
              </p:cNvSpPr>
              <p:nvPr/>
            </p:nvSpPr>
            <p:spPr bwMode="auto">
              <a:xfrm>
                <a:off x="2977" y="2229"/>
                <a:ext cx="23" cy="19"/>
              </a:xfrm>
              <a:custGeom>
                <a:avLst/>
                <a:gdLst>
                  <a:gd name="T0" fmla="*/ 4 w 90"/>
                  <a:gd name="T1" fmla="*/ 3 h 77"/>
                  <a:gd name="T2" fmla="*/ 4 w 90"/>
                  <a:gd name="T3" fmla="*/ 3 h 77"/>
                  <a:gd name="T4" fmla="*/ 5 w 90"/>
                  <a:gd name="T5" fmla="*/ 4 h 77"/>
                  <a:gd name="T6" fmla="*/ 5 w 90"/>
                  <a:gd name="T7" fmla="*/ 4 h 77"/>
                  <a:gd name="T8" fmla="*/ 4 w 90"/>
                  <a:gd name="T9" fmla="*/ 3 h 77"/>
                  <a:gd name="T10" fmla="*/ 5 w 90"/>
                  <a:gd name="T11" fmla="*/ 3 h 77"/>
                  <a:gd name="T12" fmla="*/ 4 w 90"/>
                  <a:gd name="T13" fmla="*/ 2 h 77"/>
                  <a:gd name="T14" fmla="*/ 4 w 90"/>
                  <a:gd name="T15" fmla="*/ 2 h 77"/>
                  <a:gd name="T16" fmla="*/ 5 w 90"/>
                  <a:gd name="T17" fmla="*/ 3 h 77"/>
                  <a:gd name="T18" fmla="*/ 6 w 90"/>
                  <a:gd name="T19" fmla="*/ 2 h 77"/>
                  <a:gd name="T20" fmla="*/ 4 w 90"/>
                  <a:gd name="T21" fmla="*/ 2 h 77"/>
                  <a:gd name="T22" fmla="*/ 4 w 90"/>
                  <a:gd name="T23" fmla="*/ 1 h 77"/>
                  <a:gd name="T24" fmla="*/ 6 w 90"/>
                  <a:gd name="T25" fmla="*/ 1 h 77"/>
                  <a:gd name="T26" fmla="*/ 5 w 90"/>
                  <a:gd name="T27" fmla="*/ 1 h 77"/>
                  <a:gd name="T28" fmla="*/ 5 w 90"/>
                  <a:gd name="T29" fmla="*/ 1 h 77"/>
                  <a:gd name="T30" fmla="*/ 4 w 90"/>
                  <a:gd name="T31" fmla="*/ 1 h 77"/>
                  <a:gd name="T32" fmla="*/ 4 w 90"/>
                  <a:gd name="T33" fmla="*/ 1 h 77"/>
                  <a:gd name="T34" fmla="*/ 5 w 90"/>
                  <a:gd name="T35" fmla="*/ 0 h 77"/>
                  <a:gd name="T36" fmla="*/ 5 w 90"/>
                  <a:gd name="T37" fmla="*/ 0 h 77"/>
                  <a:gd name="T38" fmla="*/ 4 w 90"/>
                  <a:gd name="T39" fmla="*/ 0 h 77"/>
                  <a:gd name="T40" fmla="*/ 4 w 90"/>
                  <a:gd name="T41" fmla="*/ 1 h 77"/>
                  <a:gd name="T42" fmla="*/ 3 w 90"/>
                  <a:gd name="T43" fmla="*/ 1 h 77"/>
                  <a:gd name="T44" fmla="*/ 4 w 90"/>
                  <a:gd name="T45" fmla="*/ 0 h 77"/>
                  <a:gd name="T46" fmla="*/ 4 w 90"/>
                  <a:gd name="T47" fmla="*/ 0 h 77"/>
                  <a:gd name="T48" fmla="*/ 3 w 90"/>
                  <a:gd name="T49" fmla="*/ 1 h 77"/>
                  <a:gd name="T50" fmla="*/ 3 w 90"/>
                  <a:gd name="T51" fmla="*/ 1 h 77"/>
                  <a:gd name="T52" fmla="*/ 3 w 90"/>
                  <a:gd name="T53" fmla="*/ 1 h 77"/>
                  <a:gd name="T54" fmla="*/ 2 w 90"/>
                  <a:gd name="T55" fmla="*/ 0 h 77"/>
                  <a:gd name="T56" fmla="*/ 2 w 90"/>
                  <a:gd name="T57" fmla="*/ 1 h 77"/>
                  <a:gd name="T58" fmla="*/ 3 w 90"/>
                  <a:gd name="T59" fmla="*/ 1 h 77"/>
                  <a:gd name="T60" fmla="*/ 2 w 90"/>
                  <a:gd name="T61" fmla="*/ 1 h 77"/>
                  <a:gd name="T62" fmla="*/ 2 w 90"/>
                  <a:gd name="T63" fmla="*/ 2 h 77"/>
                  <a:gd name="T64" fmla="*/ 1 w 90"/>
                  <a:gd name="T65" fmla="*/ 1 h 77"/>
                  <a:gd name="T66" fmla="*/ 2 w 90"/>
                  <a:gd name="T67" fmla="*/ 1 h 77"/>
                  <a:gd name="T68" fmla="*/ 2 w 90"/>
                  <a:gd name="T69" fmla="*/ 2 h 77"/>
                  <a:gd name="T70" fmla="*/ 2 w 90"/>
                  <a:gd name="T71" fmla="*/ 2 h 77"/>
                  <a:gd name="T72" fmla="*/ 2 w 90"/>
                  <a:gd name="T73" fmla="*/ 2 h 77"/>
                  <a:gd name="T74" fmla="*/ 1 w 90"/>
                  <a:gd name="T75" fmla="*/ 2 h 77"/>
                  <a:gd name="T76" fmla="*/ 1 w 90"/>
                  <a:gd name="T77" fmla="*/ 2 h 77"/>
                  <a:gd name="T78" fmla="*/ 0 w 90"/>
                  <a:gd name="T79" fmla="*/ 2 h 77"/>
                  <a:gd name="T80" fmla="*/ 1 w 90"/>
                  <a:gd name="T81" fmla="*/ 3 h 77"/>
                  <a:gd name="T82" fmla="*/ 0 w 90"/>
                  <a:gd name="T83" fmla="*/ 3 h 77"/>
                  <a:gd name="T84" fmla="*/ 0 w 90"/>
                  <a:gd name="T85" fmla="*/ 3 h 77"/>
                  <a:gd name="T86" fmla="*/ 1 w 90"/>
                  <a:gd name="T87" fmla="*/ 3 h 77"/>
                  <a:gd name="T88" fmla="*/ 2 w 90"/>
                  <a:gd name="T89" fmla="*/ 3 h 77"/>
                  <a:gd name="T90" fmla="*/ 1 w 90"/>
                  <a:gd name="T91" fmla="*/ 3 h 77"/>
                  <a:gd name="T92" fmla="*/ 1 w 90"/>
                  <a:gd name="T93" fmla="*/ 5 h 77"/>
                  <a:gd name="T94" fmla="*/ 1 w 90"/>
                  <a:gd name="T95" fmla="*/ 4 h 77"/>
                  <a:gd name="T96" fmla="*/ 1 w 90"/>
                  <a:gd name="T97" fmla="*/ 4 h 77"/>
                  <a:gd name="T98" fmla="*/ 1 w 90"/>
                  <a:gd name="T99" fmla="*/ 3 h 77"/>
                  <a:gd name="T100" fmla="*/ 2 w 90"/>
                  <a:gd name="T101" fmla="*/ 3 h 77"/>
                  <a:gd name="T102" fmla="*/ 2 w 90"/>
                  <a:gd name="T103" fmla="*/ 5 h 77"/>
                  <a:gd name="T104" fmla="*/ 2 w 90"/>
                  <a:gd name="T105" fmla="*/ 5 h 77"/>
                  <a:gd name="T106" fmla="*/ 2 w 90"/>
                  <a:gd name="T107" fmla="*/ 5 h 77"/>
                  <a:gd name="T108" fmla="*/ 2 w 90"/>
                  <a:gd name="T109" fmla="*/ 3 h 77"/>
                  <a:gd name="T110" fmla="*/ 4 w 90"/>
                  <a:gd name="T111" fmla="*/ 4 h 77"/>
                  <a:gd name="T112" fmla="*/ 3 w 90"/>
                  <a:gd name="T113" fmla="*/ 3 h 77"/>
                  <a:gd name="T114" fmla="*/ 3 w 90"/>
                  <a:gd name="T115" fmla="*/ 3 h 77"/>
                  <a:gd name="T116" fmla="*/ 4 w 90"/>
                  <a:gd name="T117" fmla="*/ 4 h 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0"/>
                  <a:gd name="T178" fmla="*/ 0 h 77"/>
                  <a:gd name="T179" fmla="*/ 90 w 90"/>
                  <a:gd name="T180" fmla="*/ 77 h 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0" h="77">
                    <a:moveTo>
                      <a:pt x="51" y="53"/>
                    </a:moveTo>
                    <a:lnTo>
                      <a:pt x="54" y="50"/>
                    </a:lnTo>
                    <a:lnTo>
                      <a:pt x="67" y="63"/>
                    </a:lnTo>
                    <a:lnTo>
                      <a:pt x="64" y="67"/>
                    </a:lnTo>
                    <a:lnTo>
                      <a:pt x="51" y="53"/>
                    </a:lnTo>
                    <a:close/>
                    <a:moveTo>
                      <a:pt x="54" y="50"/>
                    </a:moveTo>
                    <a:lnTo>
                      <a:pt x="55" y="49"/>
                    </a:lnTo>
                    <a:lnTo>
                      <a:pt x="56" y="49"/>
                    </a:lnTo>
                    <a:lnTo>
                      <a:pt x="61" y="57"/>
                    </a:lnTo>
                    <a:lnTo>
                      <a:pt x="54" y="50"/>
                    </a:lnTo>
                    <a:close/>
                    <a:moveTo>
                      <a:pt x="56" y="49"/>
                    </a:moveTo>
                    <a:lnTo>
                      <a:pt x="63" y="46"/>
                    </a:lnTo>
                    <a:lnTo>
                      <a:pt x="72" y="62"/>
                    </a:lnTo>
                    <a:lnTo>
                      <a:pt x="65" y="66"/>
                    </a:lnTo>
                    <a:lnTo>
                      <a:pt x="56" y="49"/>
                    </a:lnTo>
                    <a:close/>
                    <a:moveTo>
                      <a:pt x="74" y="61"/>
                    </a:moveTo>
                    <a:lnTo>
                      <a:pt x="73" y="62"/>
                    </a:lnTo>
                    <a:lnTo>
                      <a:pt x="72" y="62"/>
                    </a:lnTo>
                    <a:lnTo>
                      <a:pt x="67" y="55"/>
                    </a:lnTo>
                    <a:lnTo>
                      <a:pt x="74" y="61"/>
                    </a:lnTo>
                    <a:close/>
                    <a:moveTo>
                      <a:pt x="61" y="47"/>
                    </a:moveTo>
                    <a:lnTo>
                      <a:pt x="64" y="45"/>
                    </a:lnTo>
                    <a:lnTo>
                      <a:pt x="77" y="58"/>
                    </a:lnTo>
                    <a:lnTo>
                      <a:pt x="74" y="61"/>
                    </a:lnTo>
                    <a:lnTo>
                      <a:pt x="61" y="47"/>
                    </a:lnTo>
                    <a:close/>
                    <a:moveTo>
                      <a:pt x="64" y="45"/>
                    </a:moveTo>
                    <a:lnTo>
                      <a:pt x="54" y="53"/>
                    </a:lnTo>
                    <a:lnTo>
                      <a:pt x="64" y="45"/>
                    </a:lnTo>
                    <a:lnTo>
                      <a:pt x="71" y="51"/>
                    </a:lnTo>
                    <a:lnTo>
                      <a:pt x="64" y="45"/>
                    </a:lnTo>
                    <a:close/>
                    <a:moveTo>
                      <a:pt x="64" y="45"/>
                    </a:moveTo>
                    <a:lnTo>
                      <a:pt x="67" y="41"/>
                    </a:lnTo>
                    <a:lnTo>
                      <a:pt x="80" y="55"/>
                    </a:lnTo>
                    <a:lnTo>
                      <a:pt x="77" y="58"/>
                    </a:lnTo>
                    <a:lnTo>
                      <a:pt x="64" y="45"/>
                    </a:lnTo>
                    <a:close/>
                    <a:moveTo>
                      <a:pt x="83" y="48"/>
                    </a:moveTo>
                    <a:lnTo>
                      <a:pt x="83" y="51"/>
                    </a:lnTo>
                    <a:lnTo>
                      <a:pt x="80" y="55"/>
                    </a:lnTo>
                    <a:lnTo>
                      <a:pt x="74" y="48"/>
                    </a:lnTo>
                    <a:lnTo>
                      <a:pt x="83" y="48"/>
                    </a:lnTo>
                    <a:close/>
                    <a:moveTo>
                      <a:pt x="64" y="48"/>
                    </a:moveTo>
                    <a:lnTo>
                      <a:pt x="64" y="41"/>
                    </a:lnTo>
                    <a:lnTo>
                      <a:pt x="83" y="41"/>
                    </a:lnTo>
                    <a:lnTo>
                      <a:pt x="83" y="48"/>
                    </a:lnTo>
                    <a:lnTo>
                      <a:pt x="64" y="48"/>
                    </a:lnTo>
                    <a:close/>
                    <a:moveTo>
                      <a:pt x="64" y="41"/>
                    </a:moveTo>
                    <a:lnTo>
                      <a:pt x="64" y="37"/>
                    </a:lnTo>
                    <a:lnTo>
                      <a:pt x="67" y="35"/>
                    </a:lnTo>
                    <a:lnTo>
                      <a:pt x="74" y="41"/>
                    </a:lnTo>
                    <a:lnTo>
                      <a:pt x="64" y="41"/>
                    </a:lnTo>
                    <a:close/>
                    <a:moveTo>
                      <a:pt x="67" y="35"/>
                    </a:moveTo>
                    <a:lnTo>
                      <a:pt x="71" y="31"/>
                    </a:lnTo>
                    <a:lnTo>
                      <a:pt x="84" y="45"/>
                    </a:lnTo>
                    <a:lnTo>
                      <a:pt x="80" y="48"/>
                    </a:lnTo>
                    <a:lnTo>
                      <a:pt x="67" y="35"/>
                    </a:lnTo>
                    <a:close/>
                    <a:moveTo>
                      <a:pt x="86" y="38"/>
                    </a:moveTo>
                    <a:lnTo>
                      <a:pt x="86" y="42"/>
                    </a:lnTo>
                    <a:lnTo>
                      <a:pt x="84" y="45"/>
                    </a:lnTo>
                    <a:lnTo>
                      <a:pt x="77" y="38"/>
                    </a:lnTo>
                    <a:lnTo>
                      <a:pt x="86" y="38"/>
                    </a:lnTo>
                    <a:close/>
                    <a:moveTo>
                      <a:pt x="67" y="38"/>
                    </a:moveTo>
                    <a:lnTo>
                      <a:pt x="67" y="35"/>
                    </a:lnTo>
                    <a:lnTo>
                      <a:pt x="86" y="35"/>
                    </a:lnTo>
                    <a:lnTo>
                      <a:pt x="86" y="38"/>
                    </a:lnTo>
                    <a:lnTo>
                      <a:pt x="67" y="38"/>
                    </a:lnTo>
                    <a:close/>
                    <a:moveTo>
                      <a:pt x="67" y="35"/>
                    </a:moveTo>
                    <a:lnTo>
                      <a:pt x="67" y="28"/>
                    </a:lnTo>
                    <a:lnTo>
                      <a:pt x="86" y="28"/>
                    </a:lnTo>
                    <a:lnTo>
                      <a:pt x="86" y="35"/>
                    </a:lnTo>
                    <a:lnTo>
                      <a:pt x="67" y="35"/>
                    </a:lnTo>
                    <a:close/>
                    <a:moveTo>
                      <a:pt x="67" y="28"/>
                    </a:moveTo>
                    <a:lnTo>
                      <a:pt x="67" y="26"/>
                    </a:lnTo>
                    <a:lnTo>
                      <a:pt x="86" y="26"/>
                    </a:lnTo>
                    <a:lnTo>
                      <a:pt x="86" y="28"/>
                    </a:lnTo>
                    <a:lnTo>
                      <a:pt x="67" y="28"/>
                    </a:lnTo>
                    <a:close/>
                    <a:moveTo>
                      <a:pt x="84" y="18"/>
                    </a:moveTo>
                    <a:lnTo>
                      <a:pt x="86" y="21"/>
                    </a:lnTo>
                    <a:lnTo>
                      <a:pt x="86" y="26"/>
                    </a:lnTo>
                    <a:lnTo>
                      <a:pt x="77" y="26"/>
                    </a:lnTo>
                    <a:lnTo>
                      <a:pt x="84" y="18"/>
                    </a:lnTo>
                    <a:close/>
                    <a:moveTo>
                      <a:pt x="71" y="32"/>
                    </a:moveTo>
                    <a:lnTo>
                      <a:pt x="67" y="29"/>
                    </a:lnTo>
                    <a:lnTo>
                      <a:pt x="80" y="16"/>
                    </a:lnTo>
                    <a:lnTo>
                      <a:pt x="84" y="18"/>
                    </a:lnTo>
                    <a:lnTo>
                      <a:pt x="71" y="32"/>
                    </a:lnTo>
                    <a:close/>
                    <a:moveTo>
                      <a:pt x="80" y="16"/>
                    </a:moveTo>
                    <a:lnTo>
                      <a:pt x="90" y="25"/>
                    </a:lnTo>
                    <a:lnTo>
                      <a:pt x="80" y="16"/>
                    </a:lnTo>
                    <a:lnTo>
                      <a:pt x="74" y="23"/>
                    </a:lnTo>
                    <a:lnTo>
                      <a:pt x="80" y="16"/>
                    </a:lnTo>
                    <a:close/>
                    <a:moveTo>
                      <a:pt x="67" y="29"/>
                    </a:moveTo>
                    <a:lnTo>
                      <a:pt x="64" y="26"/>
                    </a:lnTo>
                    <a:lnTo>
                      <a:pt x="77" y="13"/>
                    </a:lnTo>
                    <a:lnTo>
                      <a:pt x="80" y="16"/>
                    </a:lnTo>
                    <a:lnTo>
                      <a:pt x="67" y="29"/>
                    </a:lnTo>
                    <a:close/>
                    <a:moveTo>
                      <a:pt x="64" y="26"/>
                    </a:moveTo>
                    <a:lnTo>
                      <a:pt x="64" y="26"/>
                    </a:lnTo>
                    <a:lnTo>
                      <a:pt x="71" y="19"/>
                    </a:lnTo>
                    <a:lnTo>
                      <a:pt x="64" y="26"/>
                    </a:lnTo>
                    <a:close/>
                    <a:moveTo>
                      <a:pt x="64" y="26"/>
                    </a:moveTo>
                    <a:lnTo>
                      <a:pt x="61" y="23"/>
                    </a:lnTo>
                    <a:lnTo>
                      <a:pt x="74" y="9"/>
                    </a:lnTo>
                    <a:lnTo>
                      <a:pt x="77" y="13"/>
                    </a:lnTo>
                    <a:lnTo>
                      <a:pt x="64" y="26"/>
                    </a:lnTo>
                    <a:close/>
                    <a:moveTo>
                      <a:pt x="74" y="9"/>
                    </a:moveTo>
                    <a:lnTo>
                      <a:pt x="74" y="9"/>
                    </a:lnTo>
                    <a:lnTo>
                      <a:pt x="67" y="16"/>
                    </a:lnTo>
                    <a:lnTo>
                      <a:pt x="74" y="9"/>
                    </a:lnTo>
                    <a:close/>
                    <a:moveTo>
                      <a:pt x="61" y="23"/>
                    </a:moveTo>
                    <a:lnTo>
                      <a:pt x="57" y="19"/>
                    </a:lnTo>
                    <a:lnTo>
                      <a:pt x="71" y="6"/>
                    </a:lnTo>
                    <a:lnTo>
                      <a:pt x="74" y="9"/>
                    </a:lnTo>
                    <a:lnTo>
                      <a:pt x="61" y="23"/>
                    </a:lnTo>
                    <a:close/>
                    <a:moveTo>
                      <a:pt x="64" y="3"/>
                    </a:moveTo>
                    <a:lnTo>
                      <a:pt x="68" y="3"/>
                    </a:lnTo>
                    <a:lnTo>
                      <a:pt x="71" y="6"/>
                    </a:lnTo>
                    <a:lnTo>
                      <a:pt x="64" y="13"/>
                    </a:lnTo>
                    <a:lnTo>
                      <a:pt x="64" y="3"/>
                    </a:lnTo>
                    <a:close/>
                    <a:moveTo>
                      <a:pt x="64" y="23"/>
                    </a:moveTo>
                    <a:lnTo>
                      <a:pt x="61" y="23"/>
                    </a:lnTo>
                    <a:lnTo>
                      <a:pt x="61" y="3"/>
                    </a:lnTo>
                    <a:lnTo>
                      <a:pt x="64" y="3"/>
                    </a:lnTo>
                    <a:lnTo>
                      <a:pt x="64" y="23"/>
                    </a:lnTo>
                    <a:close/>
                    <a:moveTo>
                      <a:pt x="61" y="23"/>
                    </a:moveTo>
                    <a:lnTo>
                      <a:pt x="58" y="23"/>
                    </a:lnTo>
                    <a:lnTo>
                      <a:pt x="56" y="21"/>
                    </a:lnTo>
                    <a:lnTo>
                      <a:pt x="61" y="13"/>
                    </a:lnTo>
                    <a:lnTo>
                      <a:pt x="61" y="23"/>
                    </a:lnTo>
                    <a:close/>
                    <a:moveTo>
                      <a:pt x="56" y="21"/>
                    </a:moveTo>
                    <a:lnTo>
                      <a:pt x="51" y="18"/>
                    </a:lnTo>
                    <a:lnTo>
                      <a:pt x="58" y="0"/>
                    </a:lnTo>
                    <a:lnTo>
                      <a:pt x="65" y="4"/>
                    </a:lnTo>
                    <a:lnTo>
                      <a:pt x="56" y="21"/>
                    </a:lnTo>
                    <a:close/>
                    <a:moveTo>
                      <a:pt x="55" y="0"/>
                    </a:moveTo>
                    <a:lnTo>
                      <a:pt x="57" y="0"/>
                    </a:lnTo>
                    <a:lnTo>
                      <a:pt x="58" y="0"/>
                    </a:lnTo>
                    <a:lnTo>
                      <a:pt x="55" y="9"/>
                    </a:lnTo>
                    <a:lnTo>
                      <a:pt x="55" y="0"/>
                    </a:lnTo>
                    <a:close/>
                    <a:moveTo>
                      <a:pt x="55" y="19"/>
                    </a:moveTo>
                    <a:lnTo>
                      <a:pt x="52" y="19"/>
                    </a:lnTo>
                    <a:lnTo>
                      <a:pt x="52" y="0"/>
                    </a:lnTo>
                    <a:lnTo>
                      <a:pt x="55" y="0"/>
                    </a:lnTo>
                    <a:lnTo>
                      <a:pt x="55" y="19"/>
                    </a:lnTo>
                    <a:close/>
                    <a:moveTo>
                      <a:pt x="52" y="19"/>
                    </a:moveTo>
                    <a:lnTo>
                      <a:pt x="45" y="19"/>
                    </a:lnTo>
                    <a:lnTo>
                      <a:pt x="45" y="0"/>
                    </a:lnTo>
                    <a:lnTo>
                      <a:pt x="52" y="0"/>
                    </a:lnTo>
                    <a:lnTo>
                      <a:pt x="52" y="19"/>
                    </a:lnTo>
                    <a:close/>
                    <a:moveTo>
                      <a:pt x="39" y="3"/>
                    </a:moveTo>
                    <a:lnTo>
                      <a:pt x="41" y="0"/>
                    </a:lnTo>
                    <a:lnTo>
                      <a:pt x="45" y="0"/>
                    </a:lnTo>
                    <a:lnTo>
                      <a:pt x="45" y="9"/>
                    </a:lnTo>
                    <a:lnTo>
                      <a:pt x="39" y="3"/>
                    </a:lnTo>
                    <a:close/>
                    <a:moveTo>
                      <a:pt x="52" y="16"/>
                    </a:moveTo>
                    <a:lnTo>
                      <a:pt x="48" y="19"/>
                    </a:lnTo>
                    <a:lnTo>
                      <a:pt x="35" y="6"/>
                    </a:lnTo>
                    <a:lnTo>
                      <a:pt x="39" y="3"/>
                    </a:lnTo>
                    <a:lnTo>
                      <a:pt x="52" y="16"/>
                    </a:lnTo>
                    <a:close/>
                    <a:moveTo>
                      <a:pt x="48" y="19"/>
                    </a:moveTo>
                    <a:lnTo>
                      <a:pt x="46" y="23"/>
                    </a:lnTo>
                    <a:lnTo>
                      <a:pt x="42" y="23"/>
                    </a:lnTo>
                    <a:lnTo>
                      <a:pt x="42" y="13"/>
                    </a:lnTo>
                    <a:lnTo>
                      <a:pt x="48" y="19"/>
                    </a:lnTo>
                    <a:close/>
                    <a:moveTo>
                      <a:pt x="42" y="23"/>
                    </a:moveTo>
                    <a:lnTo>
                      <a:pt x="35" y="23"/>
                    </a:lnTo>
                    <a:lnTo>
                      <a:pt x="35" y="3"/>
                    </a:lnTo>
                    <a:lnTo>
                      <a:pt x="42" y="3"/>
                    </a:lnTo>
                    <a:lnTo>
                      <a:pt x="42" y="23"/>
                    </a:lnTo>
                    <a:close/>
                    <a:moveTo>
                      <a:pt x="31" y="4"/>
                    </a:moveTo>
                    <a:lnTo>
                      <a:pt x="33" y="3"/>
                    </a:lnTo>
                    <a:lnTo>
                      <a:pt x="35" y="3"/>
                    </a:lnTo>
                    <a:lnTo>
                      <a:pt x="35" y="13"/>
                    </a:lnTo>
                    <a:lnTo>
                      <a:pt x="31" y="4"/>
                    </a:lnTo>
                    <a:close/>
                    <a:moveTo>
                      <a:pt x="40" y="21"/>
                    </a:moveTo>
                    <a:lnTo>
                      <a:pt x="33" y="25"/>
                    </a:lnTo>
                    <a:lnTo>
                      <a:pt x="25" y="7"/>
                    </a:lnTo>
                    <a:lnTo>
                      <a:pt x="31" y="4"/>
                    </a:lnTo>
                    <a:lnTo>
                      <a:pt x="40" y="21"/>
                    </a:lnTo>
                    <a:close/>
                    <a:moveTo>
                      <a:pt x="22" y="9"/>
                    </a:moveTo>
                    <a:lnTo>
                      <a:pt x="23" y="8"/>
                    </a:lnTo>
                    <a:lnTo>
                      <a:pt x="25" y="7"/>
                    </a:lnTo>
                    <a:lnTo>
                      <a:pt x="29" y="16"/>
                    </a:lnTo>
                    <a:lnTo>
                      <a:pt x="22" y="9"/>
                    </a:lnTo>
                    <a:close/>
                    <a:moveTo>
                      <a:pt x="36" y="23"/>
                    </a:moveTo>
                    <a:lnTo>
                      <a:pt x="33" y="26"/>
                    </a:lnTo>
                    <a:lnTo>
                      <a:pt x="19" y="13"/>
                    </a:lnTo>
                    <a:lnTo>
                      <a:pt x="22" y="9"/>
                    </a:lnTo>
                    <a:lnTo>
                      <a:pt x="36" y="23"/>
                    </a:lnTo>
                    <a:close/>
                    <a:moveTo>
                      <a:pt x="33" y="26"/>
                    </a:moveTo>
                    <a:lnTo>
                      <a:pt x="23" y="36"/>
                    </a:lnTo>
                    <a:lnTo>
                      <a:pt x="33" y="26"/>
                    </a:lnTo>
                    <a:lnTo>
                      <a:pt x="26" y="19"/>
                    </a:lnTo>
                    <a:lnTo>
                      <a:pt x="33" y="26"/>
                    </a:lnTo>
                    <a:close/>
                    <a:moveTo>
                      <a:pt x="33" y="26"/>
                    </a:moveTo>
                    <a:lnTo>
                      <a:pt x="30" y="29"/>
                    </a:lnTo>
                    <a:lnTo>
                      <a:pt x="17" y="16"/>
                    </a:lnTo>
                    <a:lnTo>
                      <a:pt x="19" y="13"/>
                    </a:lnTo>
                    <a:lnTo>
                      <a:pt x="33" y="26"/>
                    </a:lnTo>
                    <a:close/>
                    <a:moveTo>
                      <a:pt x="30" y="29"/>
                    </a:moveTo>
                    <a:lnTo>
                      <a:pt x="39" y="19"/>
                    </a:lnTo>
                    <a:lnTo>
                      <a:pt x="30" y="29"/>
                    </a:lnTo>
                    <a:lnTo>
                      <a:pt x="23" y="23"/>
                    </a:lnTo>
                    <a:lnTo>
                      <a:pt x="30" y="29"/>
                    </a:lnTo>
                    <a:close/>
                    <a:moveTo>
                      <a:pt x="30" y="29"/>
                    </a:moveTo>
                    <a:lnTo>
                      <a:pt x="26" y="32"/>
                    </a:lnTo>
                    <a:lnTo>
                      <a:pt x="13" y="18"/>
                    </a:lnTo>
                    <a:lnTo>
                      <a:pt x="17" y="16"/>
                    </a:lnTo>
                    <a:lnTo>
                      <a:pt x="30" y="29"/>
                    </a:lnTo>
                    <a:close/>
                    <a:moveTo>
                      <a:pt x="11" y="21"/>
                    </a:moveTo>
                    <a:lnTo>
                      <a:pt x="12" y="20"/>
                    </a:lnTo>
                    <a:lnTo>
                      <a:pt x="13" y="18"/>
                    </a:lnTo>
                    <a:lnTo>
                      <a:pt x="20" y="26"/>
                    </a:lnTo>
                    <a:lnTo>
                      <a:pt x="11" y="21"/>
                    </a:lnTo>
                    <a:close/>
                    <a:moveTo>
                      <a:pt x="29" y="29"/>
                    </a:moveTo>
                    <a:lnTo>
                      <a:pt x="25" y="36"/>
                    </a:lnTo>
                    <a:lnTo>
                      <a:pt x="8" y="28"/>
                    </a:lnTo>
                    <a:lnTo>
                      <a:pt x="11" y="21"/>
                    </a:lnTo>
                    <a:lnTo>
                      <a:pt x="29" y="29"/>
                    </a:lnTo>
                    <a:close/>
                    <a:moveTo>
                      <a:pt x="25" y="36"/>
                    </a:moveTo>
                    <a:lnTo>
                      <a:pt x="24" y="37"/>
                    </a:lnTo>
                    <a:lnTo>
                      <a:pt x="23" y="38"/>
                    </a:lnTo>
                    <a:lnTo>
                      <a:pt x="17" y="31"/>
                    </a:lnTo>
                    <a:lnTo>
                      <a:pt x="25" y="36"/>
                    </a:lnTo>
                    <a:close/>
                    <a:moveTo>
                      <a:pt x="23" y="38"/>
                    </a:moveTo>
                    <a:lnTo>
                      <a:pt x="20" y="41"/>
                    </a:lnTo>
                    <a:lnTo>
                      <a:pt x="7" y="28"/>
                    </a:lnTo>
                    <a:lnTo>
                      <a:pt x="10" y="25"/>
                    </a:lnTo>
                    <a:lnTo>
                      <a:pt x="23" y="38"/>
                    </a:lnTo>
                    <a:close/>
                    <a:moveTo>
                      <a:pt x="20" y="41"/>
                    </a:moveTo>
                    <a:lnTo>
                      <a:pt x="17" y="45"/>
                    </a:lnTo>
                    <a:lnTo>
                      <a:pt x="3" y="31"/>
                    </a:lnTo>
                    <a:lnTo>
                      <a:pt x="7" y="28"/>
                    </a:lnTo>
                    <a:lnTo>
                      <a:pt x="20" y="41"/>
                    </a:lnTo>
                    <a:close/>
                    <a:moveTo>
                      <a:pt x="0" y="38"/>
                    </a:moveTo>
                    <a:lnTo>
                      <a:pt x="0" y="35"/>
                    </a:lnTo>
                    <a:lnTo>
                      <a:pt x="3" y="31"/>
                    </a:lnTo>
                    <a:lnTo>
                      <a:pt x="10" y="38"/>
                    </a:lnTo>
                    <a:lnTo>
                      <a:pt x="0" y="38"/>
                    </a:lnTo>
                    <a:close/>
                    <a:moveTo>
                      <a:pt x="20" y="38"/>
                    </a:moveTo>
                    <a:lnTo>
                      <a:pt x="20" y="45"/>
                    </a:lnTo>
                    <a:lnTo>
                      <a:pt x="0" y="45"/>
                    </a:lnTo>
                    <a:lnTo>
                      <a:pt x="0" y="38"/>
                    </a:lnTo>
                    <a:lnTo>
                      <a:pt x="20" y="38"/>
                    </a:lnTo>
                    <a:close/>
                    <a:moveTo>
                      <a:pt x="20" y="45"/>
                    </a:moveTo>
                    <a:lnTo>
                      <a:pt x="20" y="48"/>
                    </a:lnTo>
                    <a:lnTo>
                      <a:pt x="0" y="48"/>
                    </a:lnTo>
                    <a:lnTo>
                      <a:pt x="0" y="45"/>
                    </a:lnTo>
                    <a:lnTo>
                      <a:pt x="20" y="45"/>
                    </a:lnTo>
                    <a:close/>
                    <a:moveTo>
                      <a:pt x="1" y="52"/>
                    </a:moveTo>
                    <a:lnTo>
                      <a:pt x="0" y="50"/>
                    </a:lnTo>
                    <a:lnTo>
                      <a:pt x="0" y="48"/>
                    </a:lnTo>
                    <a:lnTo>
                      <a:pt x="10" y="48"/>
                    </a:lnTo>
                    <a:lnTo>
                      <a:pt x="1" y="52"/>
                    </a:lnTo>
                    <a:close/>
                    <a:moveTo>
                      <a:pt x="19" y="43"/>
                    </a:moveTo>
                    <a:lnTo>
                      <a:pt x="22" y="50"/>
                    </a:lnTo>
                    <a:lnTo>
                      <a:pt x="4" y="58"/>
                    </a:lnTo>
                    <a:lnTo>
                      <a:pt x="1" y="52"/>
                    </a:lnTo>
                    <a:lnTo>
                      <a:pt x="19" y="43"/>
                    </a:lnTo>
                    <a:close/>
                    <a:moveTo>
                      <a:pt x="22" y="50"/>
                    </a:moveTo>
                    <a:lnTo>
                      <a:pt x="23" y="52"/>
                    </a:lnTo>
                    <a:lnTo>
                      <a:pt x="23" y="55"/>
                    </a:lnTo>
                    <a:lnTo>
                      <a:pt x="13" y="55"/>
                    </a:lnTo>
                    <a:lnTo>
                      <a:pt x="22" y="50"/>
                    </a:lnTo>
                    <a:close/>
                    <a:moveTo>
                      <a:pt x="23" y="55"/>
                    </a:moveTo>
                    <a:lnTo>
                      <a:pt x="23" y="57"/>
                    </a:lnTo>
                    <a:lnTo>
                      <a:pt x="3" y="57"/>
                    </a:lnTo>
                    <a:lnTo>
                      <a:pt x="3" y="55"/>
                    </a:lnTo>
                    <a:lnTo>
                      <a:pt x="23" y="55"/>
                    </a:lnTo>
                    <a:close/>
                    <a:moveTo>
                      <a:pt x="7" y="63"/>
                    </a:moveTo>
                    <a:lnTo>
                      <a:pt x="3" y="61"/>
                    </a:lnTo>
                    <a:lnTo>
                      <a:pt x="3" y="57"/>
                    </a:lnTo>
                    <a:lnTo>
                      <a:pt x="13" y="57"/>
                    </a:lnTo>
                    <a:lnTo>
                      <a:pt x="7" y="63"/>
                    </a:lnTo>
                    <a:close/>
                    <a:moveTo>
                      <a:pt x="20" y="50"/>
                    </a:moveTo>
                    <a:lnTo>
                      <a:pt x="23" y="53"/>
                    </a:lnTo>
                    <a:lnTo>
                      <a:pt x="10" y="67"/>
                    </a:lnTo>
                    <a:lnTo>
                      <a:pt x="7" y="63"/>
                    </a:lnTo>
                    <a:lnTo>
                      <a:pt x="20" y="50"/>
                    </a:lnTo>
                    <a:close/>
                    <a:moveTo>
                      <a:pt x="10" y="67"/>
                    </a:moveTo>
                    <a:lnTo>
                      <a:pt x="19" y="77"/>
                    </a:lnTo>
                    <a:lnTo>
                      <a:pt x="10" y="67"/>
                    </a:lnTo>
                    <a:lnTo>
                      <a:pt x="17" y="60"/>
                    </a:lnTo>
                    <a:lnTo>
                      <a:pt x="10" y="67"/>
                    </a:lnTo>
                    <a:close/>
                    <a:moveTo>
                      <a:pt x="23" y="53"/>
                    </a:moveTo>
                    <a:lnTo>
                      <a:pt x="26" y="57"/>
                    </a:lnTo>
                    <a:lnTo>
                      <a:pt x="13" y="70"/>
                    </a:lnTo>
                    <a:lnTo>
                      <a:pt x="10" y="67"/>
                    </a:lnTo>
                    <a:lnTo>
                      <a:pt x="23" y="53"/>
                    </a:lnTo>
                    <a:close/>
                    <a:moveTo>
                      <a:pt x="20" y="73"/>
                    </a:moveTo>
                    <a:lnTo>
                      <a:pt x="15" y="73"/>
                    </a:lnTo>
                    <a:lnTo>
                      <a:pt x="13" y="70"/>
                    </a:lnTo>
                    <a:lnTo>
                      <a:pt x="20" y="63"/>
                    </a:lnTo>
                    <a:lnTo>
                      <a:pt x="20" y="73"/>
                    </a:lnTo>
                    <a:close/>
                    <a:moveTo>
                      <a:pt x="20" y="55"/>
                    </a:moveTo>
                    <a:lnTo>
                      <a:pt x="23" y="55"/>
                    </a:lnTo>
                    <a:lnTo>
                      <a:pt x="23" y="73"/>
                    </a:lnTo>
                    <a:lnTo>
                      <a:pt x="20" y="73"/>
                    </a:lnTo>
                    <a:lnTo>
                      <a:pt x="20" y="55"/>
                    </a:lnTo>
                    <a:close/>
                    <a:moveTo>
                      <a:pt x="23" y="55"/>
                    </a:moveTo>
                    <a:lnTo>
                      <a:pt x="26" y="55"/>
                    </a:lnTo>
                    <a:lnTo>
                      <a:pt x="30" y="57"/>
                    </a:lnTo>
                    <a:lnTo>
                      <a:pt x="23" y="63"/>
                    </a:lnTo>
                    <a:lnTo>
                      <a:pt x="23" y="55"/>
                    </a:lnTo>
                    <a:close/>
                    <a:moveTo>
                      <a:pt x="30" y="57"/>
                    </a:moveTo>
                    <a:lnTo>
                      <a:pt x="33" y="60"/>
                    </a:lnTo>
                    <a:lnTo>
                      <a:pt x="19" y="73"/>
                    </a:lnTo>
                    <a:lnTo>
                      <a:pt x="17" y="70"/>
                    </a:lnTo>
                    <a:lnTo>
                      <a:pt x="30" y="57"/>
                    </a:lnTo>
                    <a:close/>
                    <a:moveTo>
                      <a:pt x="26" y="77"/>
                    </a:moveTo>
                    <a:lnTo>
                      <a:pt x="22" y="77"/>
                    </a:lnTo>
                    <a:lnTo>
                      <a:pt x="19" y="73"/>
                    </a:lnTo>
                    <a:lnTo>
                      <a:pt x="26" y="67"/>
                    </a:lnTo>
                    <a:lnTo>
                      <a:pt x="26" y="77"/>
                    </a:lnTo>
                    <a:close/>
                    <a:moveTo>
                      <a:pt x="26" y="57"/>
                    </a:moveTo>
                    <a:lnTo>
                      <a:pt x="32" y="57"/>
                    </a:lnTo>
                    <a:lnTo>
                      <a:pt x="32" y="77"/>
                    </a:lnTo>
                    <a:lnTo>
                      <a:pt x="26" y="77"/>
                    </a:lnTo>
                    <a:lnTo>
                      <a:pt x="26" y="57"/>
                    </a:lnTo>
                    <a:close/>
                    <a:moveTo>
                      <a:pt x="32" y="57"/>
                    </a:moveTo>
                    <a:lnTo>
                      <a:pt x="35" y="57"/>
                    </a:lnTo>
                    <a:lnTo>
                      <a:pt x="35" y="77"/>
                    </a:lnTo>
                    <a:lnTo>
                      <a:pt x="32" y="77"/>
                    </a:lnTo>
                    <a:lnTo>
                      <a:pt x="32" y="57"/>
                    </a:lnTo>
                    <a:close/>
                    <a:moveTo>
                      <a:pt x="35" y="57"/>
                    </a:moveTo>
                    <a:lnTo>
                      <a:pt x="42" y="57"/>
                    </a:lnTo>
                    <a:lnTo>
                      <a:pt x="42" y="77"/>
                    </a:lnTo>
                    <a:lnTo>
                      <a:pt x="35" y="77"/>
                    </a:lnTo>
                    <a:lnTo>
                      <a:pt x="35" y="57"/>
                    </a:lnTo>
                    <a:close/>
                    <a:moveTo>
                      <a:pt x="42" y="57"/>
                    </a:moveTo>
                    <a:lnTo>
                      <a:pt x="48" y="57"/>
                    </a:lnTo>
                    <a:lnTo>
                      <a:pt x="48" y="77"/>
                    </a:lnTo>
                    <a:lnTo>
                      <a:pt x="42" y="77"/>
                    </a:lnTo>
                    <a:lnTo>
                      <a:pt x="42" y="57"/>
                    </a:lnTo>
                    <a:close/>
                    <a:moveTo>
                      <a:pt x="55" y="73"/>
                    </a:moveTo>
                    <a:lnTo>
                      <a:pt x="52" y="77"/>
                    </a:lnTo>
                    <a:lnTo>
                      <a:pt x="48" y="77"/>
                    </a:lnTo>
                    <a:lnTo>
                      <a:pt x="48" y="67"/>
                    </a:lnTo>
                    <a:lnTo>
                      <a:pt x="55" y="73"/>
                    </a:lnTo>
                    <a:close/>
                    <a:moveTo>
                      <a:pt x="42" y="60"/>
                    </a:moveTo>
                    <a:lnTo>
                      <a:pt x="45" y="57"/>
                    </a:lnTo>
                    <a:lnTo>
                      <a:pt x="58" y="70"/>
                    </a:lnTo>
                    <a:lnTo>
                      <a:pt x="55" y="73"/>
                    </a:lnTo>
                    <a:lnTo>
                      <a:pt x="42" y="60"/>
                    </a:lnTo>
                    <a:close/>
                    <a:moveTo>
                      <a:pt x="45" y="57"/>
                    </a:moveTo>
                    <a:lnTo>
                      <a:pt x="46" y="56"/>
                    </a:lnTo>
                    <a:lnTo>
                      <a:pt x="47" y="55"/>
                    </a:lnTo>
                    <a:lnTo>
                      <a:pt x="52" y="63"/>
                    </a:lnTo>
                    <a:lnTo>
                      <a:pt x="45" y="57"/>
                    </a:lnTo>
                    <a:close/>
                    <a:moveTo>
                      <a:pt x="47" y="55"/>
                    </a:moveTo>
                    <a:lnTo>
                      <a:pt x="54" y="52"/>
                    </a:lnTo>
                    <a:lnTo>
                      <a:pt x="62" y="69"/>
                    </a:lnTo>
                    <a:lnTo>
                      <a:pt x="55" y="72"/>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5" name="Freeform 813">
                <a:extLst>
                  <a:ext uri="{FF2B5EF4-FFF2-40B4-BE49-F238E27FC236}">
                    <a16:creationId xmlns:a16="http://schemas.microsoft.com/office/drawing/2014/main" id="{BBEF73B4-DC8D-4840-BE77-C16119C289A8}"/>
                  </a:ext>
                </a:extLst>
              </p:cNvPr>
              <p:cNvSpPr>
                <a:spLocks/>
              </p:cNvSpPr>
              <p:nvPr/>
            </p:nvSpPr>
            <p:spPr bwMode="auto">
              <a:xfrm>
                <a:off x="3027" y="2205"/>
                <a:ext cx="17" cy="15"/>
              </a:xfrm>
              <a:custGeom>
                <a:avLst/>
                <a:gdLst>
                  <a:gd name="T0" fmla="*/ 3 w 67"/>
                  <a:gd name="T1" fmla="*/ 3 h 57"/>
                  <a:gd name="T2" fmla="*/ 3 w 67"/>
                  <a:gd name="T3" fmla="*/ 3 h 57"/>
                  <a:gd name="T4" fmla="*/ 4 w 67"/>
                  <a:gd name="T5" fmla="*/ 3 h 57"/>
                  <a:gd name="T6" fmla="*/ 4 w 67"/>
                  <a:gd name="T7" fmla="*/ 3 h 57"/>
                  <a:gd name="T8" fmla="*/ 4 w 67"/>
                  <a:gd name="T9" fmla="*/ 3 h 57"/>
                  <a:gd name="T10" fmla="*/ 4 w 67"/>
                  <a:gd name="T11" fmla="*/ 2 h 57"/>
                  <a:gd name="T12" fmla="*/ 4 w 67"/>
                  <a:gd name="T13" fmla="*/ 2 h 57"/>
                  <a:gd name="T14" fmla="*/ 4 w 67"/>
                  <a:gd name="T15" fmla="*/ 2 h 57"/>
                  <a:gd name="T16" fmla="*/ 4 w 67"/>
                  <a:gd name="T17" fmla="*/ 1 h 57"/>
                  <a:gd name="T18" fmla="*/ 4 w 67"/>
                  <a:gd name="T19" fmla="*/ 1 h 57"/>
                  <a:gd name="T20" fmla="*/ 4 w 67"/>
                  <a:gd name="T21" fmla="*/ 1 h 57"/>
                  <a:gd name="T22" fmla="*/ 4 w 67"/>
                  <a:gd name="T23" fmla="*/ 1 h 57"/>
                  <a:gd name="T24" fmla="*/ 4 w 67"/>
                  <a:gd name="T25" fmla="*/ 1 h 57"/>
                  <a:gd name="T26" fmla="*/ 4 w 67"/>
                  <a:gd name="T27" fmla="*/ 0 h 57"/>
                  <a:gd name="T28" fmla="*/ 3 w 67"/>
                  <a:gd name="T29" fmla="*/ 0 h 57"/>
                  <a:gd name="T30" fmla="*/ 3 w 67"/>
                  <a:gd name="T31" fmla="*/ 0 h 57"/>
                  <a:gd name="T32" fmla="*/ 3 w 67"/>
                  <a:gd name="T33" fmla="*/ 0 h 57"/>
                  <a:gd name="T34" fmla="*/ 2 w 67"/>
                  <a:gd name="T35" fmla="*/ 0 h 57"/>
                  <a:gd name="T36" fmla="*/ 2 w 67"/>
                  <a:gd name="T37" fmla="*/ 0 h 57"/>
                  <a:gd name="T38" fmla="*/ 2 w 67"/>
                  <a:gd name="T39" fmla="*/ 0 h 57"/>
                  <a:gd name="T40" fmla="*/ 1 w 67"/>
                  <a:gd name="T41" fmla="*/ 1 h 57"/>
                  <a:gd name="T42" fmla="*/ 1 w 67"/>
                  <a:gd name="T43" fmla="*/ 1 h 57"/>
                  <a:gd name="T44" fmla="*/ 1 w 67"/>
                  <a:gd name="T45" fmla="*/ 1 h 57"/>
                  <a:gd name="T46" fmla="*/ 1 w 67"/>
                  <a:gd name="T47" fmla="*/ 1 h 57"/>
                  <a:gd name="T48" fmla="*/ 0 w 67"/>
                  <a:gd name="T49" fmla="*/ 1 h 57"/>
                  <a:gd name="T50" fmla="*/ 0 w 67"/>
                  <a:gd name="T51" fmla="*/ 2 h 57"/>
                  <a:gd name="T52" fmla="*/ 0 w 67"/>
                  <a:gd name="T53" fmla="*/ 2 h 57"/>
                  <a:gd name="T54" fmla="*/ 0 w 67"/>
                  <a:gd name="T55" fmla="*/ 2 h 57"/>
                  <a:gd name="T56" fmla="*/ 0 w 67"/>
                  <a:gd name="T57" fmla="*/ 3 h 57"/>
                  <a:gd name="T58" fmla="*/ 0 w 67"/>
                  <a:gd name="T59" fmla="*/ 3 h 57"/>
                  <a:gd name="T60" fmla="*/ 0 w 67"/>
                  <a:gd name="T61" fmla="*/ 3 h 57"/>
                  <a:gd name="T62" fmla="*/ 1 w 67"/>
                  <a:gd name="T63" fmla="*/ 3 h 57"/>
                  <a:gd name="T64" fmla="*/ 1 w 67"/>
                  <a:gd name="T65" fmla="*/ 4 h 57"/>
                  <a:gd name="T66" fmla="*/ 1 w 67"/>
                  <a:gd name="T67" fmla="*/ 4 h 57"/>
                  <a:gd name="T68" fmla="*/ 1 w 67"/>
                  <a:gd name="T69" fmla="*/ 4 h 57"/>
                  <a:gd name="T70" fmla="*/ 2 w 67"/>
                  <a:gd name="T71" fmla="*/ 4 h 57"/>
                  <a:gd name="T72" fmla="*/ 2 w 67"/>
                  <a:gd name="T73" fmla="*/ 4 h 57"/>
                  <a:gd name="T74" fmla="*/ 2 w 67"/>
                  <a:gd name="T75" fmla="*/ 4 h 57"/>
                  <a:gd name="T76" fmla="*/ 2 w 67"/>
                  <a:gd name="T77" fmla="*/ 4 h 57"/>
                  <a:gd name="T78" fmla="*/ 3 w 67"/>
                  <a:gd name="T79" fmla="*/ 4 h 57"/>
                  <a:gd name="T80" fmla="*/ 3 w 67"/>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7"/>
                  <a:gd name="T125" fmla="*/ 67 w 67"/>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7">
                    <a:moveTo>
                      <a:pt x="47" y="51"/>
                    </a:moveTo>
                    <a:lnTo>
                      <a:pt x="50" y="47"/>
                    </a:lnTo>
                    <a:lnTo>
                      <a:pt x="54" y="44"/>
                    </a:lnTo>
                    <a:lnTo>
                      <a:pt x="60" y="41"/>
                    </a:lnTo>
                    <a:lnTo>
                      <a:pt x="60" y="38"/>
                    </a:lnTo>
                    <a:lnTo>
                      <a:pt x="64" y="32"/>
                    </a:lnTo>
                    <a:lnTo>
                      <a:pt x="67" y="29"/>
                    </a:lnTo>
                    <a:lnTo>
                      <a:pt x="67" y="22"/>
                    </a:lnTo>
                    <a:lnTo>
                      <a:pt x="67" y="19"/>
                    </a:lnTo>
                    <a:lnTo>
                      <a:pt x="67" y="15"/>
                    </a:lnTo>
                    <a:lnTo>
                      <a:pt x="64" y="10"/>
                    </a:lnTo>
                    <a:lnTo>
                      <a:pt x="60" y="6"/>
                    </a:lnTo>
                    <a:lnTo>
                      <a:pt x="57" y="6"/>
                    </a:lnTo>
                    <a:lnTo>
                      <a:pt x="54" y="3"/>
                    </a:lnTo>
                    <a:lnTo>
                      <a:pt x="50" y="0"/>
                    </a:lnTo>
                    <a:lnTo>
                      <a:pt x="44" y="0"/>
                    </a:lnTo>
                    <a:lnTo>
                      <a:pt x="42" y="0"/>
                    </a:lnTo>
                    <a:lnTo>
                      <a:pt x="35" y="0"/>
                    </a:lnTo>
                    <a:lnTo>
                      <a:pt x="32" y="0"/>
                    </a:lnTo>
                    <a:lnTo>
                      <a:pt x="25" y="3"/>
                    </a:lnTo>
                    <a:lnTo>
                      <a:pt x="18" y="6"/>
                    </a:lnTo>
                    <a:lnTo>
                      <a:pt x="16" y="10"/>
                    </a:lnTo>
                    <a:lnTo>
                      <a:pt x="10" y="12"/>
                    </a:lnTo>
                    <a:lnTo>
                      <a:pt x="6" y="15"/>
                    </a:lnTo>
                    <a:lnTo>
                      <a:pt x="3" y="19"/>
                    </a:lnTo>
                    <a:lnTo>
                      <a:pt x="3" y="25"/>
                    </a:lnTo>
                    <a:lnTo>
                      <a:pt x="0" y="29"/>
                    </a:lnTo>
                    <a:lnTo>
                      <a:pt x="0" y="35"/>
                    </a:lnTo>
                    <a:lnTo>
                      <a:pt x="0" y="38"/>
                    </a:lnTo>
                    <a:lnTo>
                      <a:pt x="0" y="41"/>
                    </a:lnTo>
                    <a:lnTo>
                      <a:pt x="3" y="47"/>
                    </a:lnTo>
                    <a:lnTo>
                      <a:pt x="6" y="51"/>
                    </a:lnTo>
                    <a:lnTo>
                      <a:pt x="10" y="54"/>
                    </a:lnTo>
                    <a:lnTo>
                      <a:pt x="13" y="54"/>
                    </a:lnTo>
                    <a:lnTo>
                      <a:pt x="16" y="57"/>
                    </a:lnTo>
                    <a:lnTo>
                      <a:pt x="22" y="57"/>
                    </a:lnTo>
                    <a:lnTo>
                      <a:pt x="25" y="57"/>
                    </a:lnTo>
                    <a:lnTo>
                      <a:pt x="32" y="57"/>
                    </a:lnTo>
                    <a:lnTo>
                      <a:pt x="35" y="57"/>
                    </a:lnTo>
                    <a:lnTo>
                      <a:pt x="42"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6" name="Freeform 814">
                <a:extLst>
                  <a:ext uri="{FF2B5EF4-FFF2-40B4-BE49-F238E27FC236}">
                    <a16:creationId xmlns:a16="http://schemas.microsoft.com/office/drawing/2014/main" id="{FB62444F-7DCA-4D0F-8DA1-A10402B357C8}"/>
                  </a:ext>
                </a:extLst>
              </p:cNvPr>
              <p:cNvSpPr>
                <a:spLocks noEditPoints="1"/>
              </p:cNvSpPr>
              <p:nvPr/>
            </p:nvSpPr>
            <p:spPr bwMode="auto">
              <a:xfrm>
                <a:off x="3025" y="2203"/>
                <a:ext cx="21" cy="19"/>
              </a:xfrm>
              <a:custGeom>
                <a:avLst/>
                <a:gdLst>
                  <a:gd name="T0" fmla="*/ 3 w 86"/>
                  <a:gd name="T1" fmla="*/ 3 h 76"/>
                  <a:gd name="T2" fmla="*/ 3 w 86"/>
                  <a:gd name="T3" fmla="*/ 3 h 76"/>
                  <a:gd name="T4" fmla="*/ 3 w 86"/>
                  <a:gd name="T5" fmla="*/ 3 h 76"/>
                  <a:gd name="T6" fmla="*/ 4 w 86"/>
                  <a:gd name="T7" fmla="*/ 4 h 76"/>
                  <a:gd name="T8" fmla="*/ 5 w 86"/>
                  <a:gd name="T9" fmla="*/ 3 h 76"/>
                  <a:gd name="T10" fmla="*/ 4 w 86"/>
                  <a:gd name="T11" fmla="*/ 3 h 76"/>
                  <a:gd name="T12" fmla="*/ 4 w 86"/>
                  <a:gd name="T13" fmla="*/ 2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2 h 76"/>
                  <a:gd name="T28" fmla="*/ 5 w 86"/>
                  <a:gd name="T29" fmla="*/ 1 h 76"/>
                  <a:gd name="T30" fmla="*/ 4 w 86"/>
                  <a:gd name="T31" fmla="*/ 1 h 76"/>
                  <a:gd name="T32" fmla="*/ 4 w 86"/>
                  <a:gd name="T33" fmla="*/ 2 h 76"/>
                  <a:gd name="T34" fmla="*/ 4 w 86"/>
                  <a:gd name="T35" fmla="*/ 2 h 76"/>
                  <a:gd name="T36" fmla="*/ 4 w 86"/>
                  <a:gd name="T37" fmla="*/ 1 h 76"/>
                  <a:gd name="T38" fmla="*/ 3 w 86"/>
                  <a:gd name="T39" fmla="*/ 1 h 76"/>
                  <a:gd name="T40" fmla="*/ 4 w 86"/>
                  <a:gd name="T41" fmla="*/ 0 h 76"/>
                  <a:gd name="T42" fmla="*/ 3 w 86"/>
                  <a:gd name="T43" fmla="*/ 1 h 76"/>
                  <a:gd name="T44" fmla="*/ 3 w 86"/>
                  <a:gd name="T45" fmla="*/ 0 h 76"/>
                  <a:gd name="T46" fmla="*/ 3 w 86"/>
                  <a:gd name="T47" fmla="*/ 0 h 76"/>
                  <a:gd name="T48" fmla="*/ 3 w 86"/>
                  <a:gd name="T49" fmla="*/ 1 h 76"/>
                  <a:gd name="T50" fmla="*/ 3 w 86"/>
                  <a:gd name="T51" fmla="*/ 1 h 76"/>
                  <a:gd name="T52" fmla="*/ 2 w 86"/>
                  <a:gd name="T53" fmla="*/ 2 h 76"/>
                  <a:gd name="T54" fmla="*/ 1 w 86"/>
                  <a:gd name="T55" fmla="*/ 1 h 76"/>
                  <a:gd name="T56" fmla="*/ 1 w 86"/>
                  <a:gd name="T57" fmla="*/ 1 h 76"/>
                  <a:gd name="T58" fmla="*/ 2 w 86"/>
                  <a:gd name="T59" fmla="*/ 2 h 76"/>
                  <a:gd name="T60" fmla="*/ 1 w 86"/>
                  <a:gd name="T61" fmla="*/ 1 h 76"/>
                  <a:gd name="T62" fmla="*/ 1 w 86"/>
                  <a:gd name="T63" fmla="*/ 2 h 76"/>
                  <a:gd name="T64" fmla="*/ 1 w 86"/>
                  <a:gd name="T65" fmla="*/ 2 h 76"/>
                  <a:gd name="T66" fmla="*/ 0 w 86"/>
                  <a:gd name="T67" fmla="*/ 1 h 76"/>
                  <a:gd name="T68" fmla="*/ 0 w 86"/>
                  <a:gd name="T69" fmla="*/ 2 h 76"/>
                  <a:gd name="T70" fmla="*/ 1 w 86"/>
                  <a:gd name="T71" fmla="*/ 2 h 76"/>
                  <a:gd name="T72" fmla="*/ 1 w 86"/>
                  <a:gd name="T73" fmla="*/ 3 h 76"/>
                  <a:gd name="T74" fmla="*/ 0 w 86"/>
                  <a:gd name="T75" fmla="*/ 2 h 76"/>
                  <a:gd name="T76" fmla="*/ 0 w 86"/>
                  <a:gd name="T77" fmla="*/ 3 h 76"/>
                  <a:gd name="T78" fmla="*/ 1 w 86"/>
                  <a:gd name="T79" fmla="*/ 3 h 76"/>
                  <a:gd name="T80" fmla="*/ 0 w 86"/>
                  <a:gd name="T81" fmla="*/ 4 h 76"/>
                  <a:gd name="T82" fmla="*/ 1 w 86"/>
                  <a:gd name="T83" fmla="*/ 3 h 76"/>
                  <a:gd name="T84" fmla="*/ 0 w 86"/>
                  <a:gd name="T85" fmla="*/ 4 h 76"/>
                  <a:gd name="T86" fmla="*/ 0 w 86"/>
                  <a:gd name="T87" fmla="*/ 4 h 76"/>
                  <a:gd name="T88" fmla="*/ 0 w 86"/>
                  <a:gd name="T89" fmla="*/ 4 h 76"/>
                  <a:gd name="T90" fmla="*/ 1 w 86"/>
                  <a:gd name="T91" fmla="*/ 5 h 76"/>
                  <a:gd name="T92" fmla="*/ 1 w 86"/>
                  <a:gd name="T93" fmla="*/ 4 h 76"/>
                  <a:gd name="T94" fmla="*/ 2 w 86"/>
                  <a:gd name="T95" fmla="*/ 4 h 76"/>
                  <a:gd name="T96" fmla="*/ 1 w 86"/>
                  <a:gd name="T97" fmla="*/ 5 h 76"/>
                  <a:gd name="T98" fmla="*/ 1 w 86"/>
                  <a:gd name="T99" fmla="*/ 5 h 76"/>
                  <a:gd name="T100" fmla="*/ 2 w 86"/>
                  <a:gd name="T101" fmla="*/ 4 h 76"/>
                  <a:gd name="T102" fmla="*/ 2 w 86"/>
                  <a:gd name="T103" fmla="*/ 4 h 76"/>
                  <a:gd name="T104" fmla="*/ 3 w 86"/>
                  <a:gd name="T105" fmla="*/ 5 h 76"/>
                  <a:gd name="T106" fmla="*/ 3 w 86"/>
                  <a:gd name="T107" fmla="*/ 4 h 76"/>
                  <a:gd name="T108" fmla="*/ 2 w 86"/>
                  <a:gd name="T109" fmla="*/ 4 h 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6"/>
                  <a:gd name="T167" fmla="*/ 86 w 86"/>
                  <a:gd name="T168" fmla="*/ 76 h 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6">
                    <a:moveTo>
                      <a:pt x="50" y="54"/>
                    </a:moveTo>
                    <a:lnTo>
                      <a:pt x="54" y="51"/>
                    </a:lnTo>
                    <a:lnTo>
                      <a:pt x="67" y="64"/>
                    </a:lnTo>
                    <a:lnTo>
                      <a:pt x="64" y="67"/>
                    </a:lnTo>
                    <a:lnTo>
                      <a:pt x="50" y="54"/>
                    </a:lnTo>
                    <a:close/>
                    <a:moveTo>
                      <a:pt x="54" y="51"/>
                    </a:moveTo>
                    <a:lnTo>
                      <a:pt x="45" y="61"/>
                    </a:lnTo>
                    <a:lnTo>
                      <a:pt x="54" y="51"/>
                    </a:lnTo>
                    <a:lnTo>
                      <a:pt x="60" y="57"/>
                    </a:lnTo>
                    <a:lnTo>
                      <a:pt x="54" y="51"/>
                    </a:lnTo>
                    <a:close/>
                    <a:moveTo>
                      <a:pt x="54" y="51"/>
                    </a:moveTo>
                    <a:lnTo>
                      <a:pt x="57" y="47"/>
                    </a:lnTo>
                    <a:lnTo>
                      <a:pt x="70" y="61"/>
                    </a:lnTo>
                    <a:lnTo>
                      <a:pt x="67" y="64"/>
                    </a:lnTo>
                    <a:lnTo>
                      <a:pt x="54" y="51"/>
                    </a:lnTo>
                    <a:close/>
                    <a:moveTo>
                      <a:pt x="57" y="47"/>
                    </a:moveTo>
                    <a:lnTo>
                      <a:pt x="58" y="46"/>
                    </a:lnTo>
                    <a:lnTo>
                      <a:pt x="59" y="46"/>
                    </a:lnTo>
                    <a:lnTo>
                      <a:pt x="64" y="54"/>
                    </a:lnTo>
                    <a:lnTo>
                      <a:pt x="57" y="47"/>
                    </a:lnTo>
                    <a:close/>
                    <a:moveTo>
                      <a:pt x="59" y="46"/>
                    </a:moveTo>
                    <a:lnTo>
                      <a:pt x="66" y="43"/>
                    </a:lnTo>
                    <a:lnTo>
                      <a:pt x="75" y="59"/>
                    </a:lnTo>
                    <a:lnTo>
                      <a:pt x="68" y="63"/>
                    </a:lnTo>
                    <a:lnTo>
                      <a:pt x="59" y="46"/>
                    </a:lnTo>
                    <a:close/>
                    <a:moveTo>
                      <a:pt x="80" y="51"/>
                    </a:moveTo>
                    <a:lnTo>
                      <a:pt x="80" y="57"/>
                    </a:lnTo>
                    <a:lnTo>
                      <a:pt x="75" y="59"/>
                    </a:lnTo>
                    <a:lnTo>
                      <a:pt x="70" y="51"/>
                    </a:lnTo>
                    <a:lnTo>
                      <a:pt x="80" y="51"/>
                    </a:lnTo>
                    <a:close/>
                    <a:moveTo>
                      <a:pt x="60" y="51"/>
                    </a:moveTo>
                    <a:lnTo>
                      <a:pt x="60" y="48"/>
                    </a:lnTo>
                    <a:lnTo>
                      <a:pt x="80" y="48"/>
                    </a:lnTo>
                    <a:lnTo>
                      <a:pt x="80" y="51"/>
                    </a:lnTo>
                    <a:lnTo>
                      <a:pt x="60" y="51"/>
                    </a:lnTo>
                    <a:close/>
                    <a:moveTo>
                      <a:pt x="60" y="48"/>
                    </a:moveTo>
                    <a:lnTo>
                      <a:pt x="60" y="46"/>
                    </a:lnTo>
                    <a:lnTo>
                      <a:pt x="61" y="44"/>
                    </a:lnTo>
                    <a:lnTo>
                      <a:pt x="70" y="48"/>
                    </a:lnTo>
                    <a:lnTo>
                      <a:pt x="60" y="48"/>
                    </a:lnTo>
                    <a:close/>
                    <a:moveTo>
                      <a:pt x="61" y="44"/>
                    </a:moveTo>
                    <a:lnTo>
                      <a:pt x="65" y="37"/>
                    </a:lnTo>
                    <a:lnTo>
                      <a:pt x="81" y="46"/>
                    </a:lnTo>
                    <a:lnTo>
                      <a:pt x="79" y="52"/>
                    </a:lnTo>
                    <a:lnTo>
                      <a:pt x="61" y="44"/>
                    </a:lnTo>
                    <a:close/>
                    <a:moveTo>
                      <a:pt x="65" y="37"/>
                    </a:moveTo>
                    <a:lnTo>
                      <a:pt x="66" y="36"/>
                    </a:lnTo>
                    <a:lnTo>
                      <a:pt x="67" y="35"/>
                    </a:lnTo>
                    <a:lnTo>
                      <a:pt x="74" y="42"/>
                    </a:lnTo>
                    <a:lnTo>
                      <a:pt x="65" y="37"/>
                    </a:lnTo>
                    <a:close/>
                    <a:moveTo>
                      <a:pt x="67" y="35"/>
                    </a:moveTo>
                    <a:lnTo>
                      <a:pt x="70" y="32"/>
                    </a:lnTo>
                    <a:lnTo>
                      <a:pt x="83" y="45"/>
                    </a:lnTo>
                    <a:lnTo>
                      <a:pt x="80" y="48"/>
                    </a:lnTo>
                    <a:lnTo>
                      <a:pt x="67" y="35"/>
                    </a:lnTo>
                    <a:close/>
                    <a:moveTo>
                      <a:pt x="86" y="39"/>
                    </a:moveTo>
                    <a:lnTo>
                      <a:pt x="86" y="42"/>
                    </a:lnTo>
                    <a:lnTo>
                      <a:pt x="83" y="45"/>
                    </a:lnTo>
                    <a:lnTo>
                      <a:pt x="77"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5"/>
                    </a:lnTo>
                    <a:lnTo>
                      <a:pt x="86" y="25"/>
                    </a:lnTo>
                    <a:lnTo>
                      <a:pt x="86" y="29"/>
                    </a:lnTo>
                    <a:lnTo>
                      <a:pt x="67" y="29"/>
                    </a:lnTo>
                    <a:close/>
                    <a:moveTo>
                      <a:pt x="85" y="22"/>
                    </a:moveTo>
                    <a:lnTo>
                      <a:pt x="86" y="23"/>
                    </a:lnTo>
                    <a:lnTo>
                      <a:pt x="86" y="25"/>
                    </a:lnTo>
                    <a:lnTo>
                      <a:pt x="77" y="25"/>
                    </a:lnTo>
                    <a:lnTo>
                      <a:pt x="85" y="22"/>
                    </a:lnTo>
                    <a:close/>
                    <a:moveTo>
                      <a:pt x="68" y="30"/>
                    </a:moveTo>
                    <a:lnTo>
                      <a:pt x="65" y="23"/>
                    </a:lnTo>
                    <a:lnTo>
                      <a:pt x="81" y="15"/>
                    </a:lnTo>
                    <a:lnTo>
                      <a:pt x="85" y="22"/>
                    </a:lnTo>
                    <a:lnTo>
                      <a:pt x="68" y="30"/>
                    </a:lnTo>
                    <a:close/>
                    <a:moveTo>
                      <a:pt x="80" y="12"/>
                    </a:moveTo>
                    <a:lnTo>
                      <a:pt x="81" y="13"/>
                    </a:lnTo>
                    <a:lnTo>
                      <a:pt x="81" y="15"/>
                    </a:lnTo>
                    <a:lnTo>
                      <a:pt x="74" y="20"/>
                    </a:lnTo>
                    <a:lnTo>
                      <a:pt x="80" y="12"/>
                    </a:lnTo>
                    <a:close/>
                    <a:moveTo>
                      <a:pt x="67" y="26"/>
                    </a:moveTo>
                    <a:lnTo>
                      <a:pt x="64" y="23"/>
                    </a:lnTo>
                    <a:lnTo>
                      <a:pt x="77" y="10"/>
                    </a:lnTo>
                    <a:lnTo>
                      <a:pt x="80" y="12"/>
                    </a:lnTo>
                    <a:lnTo>
                      <a:pt x="67" y="26"/>
                    </a:lnTo>
                    <a:close/>
                    <a:moveTo>
                      <a:pt x="70" y="7"/>
                    </a:moveTo>
                    <a:lnTo>
                      <a:pt x="74" y="7"/>
                    </a:lnTo>
                    <a:lnTo>
                      <a:pt x="77" y="10"/>
                    </a:lnTo>
                    <a:lnTo>
                      <a:pt x="70" y="16"/>
                    </a:lnTo>
                    <a:lnTo>
                      <a:pt x="70" y="7"/>
                    </a:lnTo>
                    <a:close/>
                    <a:moveTo>
                      <a:pt x="70" y="25"/>
                    </a:moveTo>
                    <a:lnTo>
                      <a:pt x="67" y="25"/>
                    </a:lnTo>
                    <a:lnTo>
                      <a:pt x="67" y="7"/>
                    </a:lnTo>
                    <a:lnTo>
                      <a:pt x="70" y="7"/>
                    </a:lnTo>
                    <a:lnTo>
                      <a:pt x="70" y="25"/>
                    </a:lnTo>
                    <a:close/>
                    <a:moveTo>
                      <a:pt x="67" y="25"/>
                    </a:moveTo>
                    <a:lnTo>
                      <a:pt x="63" y="25"/>
                    </a:lnTo>
                    <a:lnTo>
                      <a:pt x="60" y="23"/>
                    </a:lnTo>
                    <a:lnTo>
                      <a:pt x="67" y="16"/>
                    </a:lnTo>
                    <a:lnTo>
                      <a:pt x="67" y="25"/>
                    </a:lnTo>
                    <a:close/>
                    <a:moveTo>
                      <a:pt x="60" y="23"/>
                    </a:moveTo>
                    <a:lnTo>
                      <a:pt x="57" y="20"/>
                    </a:lnTo>
                    <a:lnTo>
                      <a:pt x="70" y="7"/>
                    </a:lnTo>
                    <a:lnTo>
                      <a:pt x="74" y="10"/>
                    </a:lnTo>
                    <a:lnTo>
                      <a:pt x="60" y="23"/>
                    </a:lnTo>
                    <a:close/>
                    <a:moveTo>
                      <a:pt x="57" y="20"/>
                    </a:moveTo>
                    <a:lnTo>
                      <a:pt x="47" y="10"/>
                    </a:lnTo>
                    <a:lnTo>
                      <a:pt x="57" y="20"/>
                    </a:lnTo>
                    <a:lnTo>
                      <a:pt x="64" y="13"/>
                    </a:lnTo>
                    <a:lnTo>
                      <a:pt x="57" y="20"/>
                    </a:lnTo>
                    <a:close/>
                    <a:moveTo>
                      <a:pt x="57" y="20"/>
                    </a:moveTo>
                    <a:lnTo>
                      <a:pt x="54" y="16"/>
                    </a:lnTo>
                    <a:lnTo>
                      <a:pt x="67" y="3"/>
                    </a:lnTo>
                    <a:lnTo>
                      <a:pt x="70" y="7"/>
                    </a:lnTo>
                    <a:lnTo>
                      <a:pt x="57" y="20"/>
                    </a:lnTo>
                    <a:close/>
                    <a:moveTo>
                      <a:pt x="60" y="0"/>
                    </a:moveTo>
                    <a:lnTo>
                      <a:pt x="65" y="0"/>
                    </a:lnTo>
                    <a:lnTo>
                      <a:pt x="67" y="3"/>
                    </a:lnTo>
                    <a:lnTo>
                      <a:pt x="60" y="10"/>
                    </a:lnTo>
                    <a:lnTo>
                      <a:pt x="60" y="0"/>
                    </a:lnTo>
                    <a:close/>
                    <a:moveTo>
                      <a:pt x="60" y="20"/>
                    </a:moveTo>
                    <a:lnTo>
                      <a:pt x="54" y="20"/>
                    </a:lnTo>
                    <a:lnTo>
                      <a:pt x="54" y="0"/>
                    </a:lnTo>
                    <a:lnTo>
                      <a:pt x="60" y="0"/>
                    </a:lnTo>
                    <a:lnTo>
                      <a:pt x="60" y="20"/>
                    </a:lnTo>
                    <a:close/>
                    <a:moveTo>
                      <a:pt x="54" y="20"/>
                    </a:moveTo>
                    <a:lnTo>
                      <a:pt x="52" y="20"/>
                    </a:lnTo>
                    <a:lnTo>
                      <a:pt x="52" y="0"/>
                    </a:lnTo>
                    <a:lnTo>
                      <a:pt x="54" y="0"/>
                    </a:lnTo>
                    <a:lnTo>
                      <a:pt x="54" y="20"/>
                    </a:lnTo>
                    <a:close/>
                    <a:moveTo>
                      <a:pt x="52" y="20"/>
                    </a:moveTo>
                    <a:lnTo>
                      <a:pt x="45" y="20"/>
                    </a:lnTo>
                    <a:lnTo>
                      <a:pt x="45" y="0"/>
                    </a:lnTo>
                    <a:lnTo>
                      <a:pt x="52" y="0"/>
                    </a:lnTo>
                    <a:lnTo>
                      <a:pt x="52" y="20"/>
                    </a:lnTo>
                    <a:close/>
                    <a:moveTo>
                      <a:pt x="45" y="20"/>
                    </a:moveTo>
                    <a:lnTo>
                      <a:pt x="42" y="20"/>
                    </a:lnTo>
                    <a:lnTo>
                      <a:pt x="42" y="0"/>
                    </a:lnTo>
                    <a:lnTo>
                      <a:pt x="45" y="0"/>
                    </a:lnTo>
                    <a:lnTo>
                      <a:pt x="45" y="20"/>
                    </a:lnTo>
                    <a:close/>
                    <a:moveTo>
                      <a:pt x="37" y="1"/>
                    </a:moveTo>
                    <a:lnTo>
                      <a:pt x="39" y="0"/>
                    </a:lnTo>
                    <a:lnTo>
                      <a:pt x="42" y="0"/>
                    </a:lnTo>
                    <a:lnTo>
                      <a:pt x="42" y="10"/>
                    </a:lnTo>
                    <a:lnTo>
                      <a:pt x="37" y="1"/>
                    </a:lnTo>
                    <a:close/>
                    <a:moveTo>
                      <a:pt x="46" y="19"/>
                    </a:moveTo>
                    <a:lnTo>
                      <a:pt x="39" y="22"/>
                    </a:lnTo>
                    <a:lnTo>
                      <a:pt x="31" y="4"/>
                    </a:lnTo>
                    <a:lnTo>
                      <a:pt x="37" y="1"/>
                    </a:lnTo>
                    <a:lnTo>
                      <a:pt x="46" y="19"/>
                    </a:lnTo>
                    <a:close/>
                    <a:moveTo>
                      <a:pt x="39" y="22"/>
                    </a:moveTo>
                    <a:lnTo>
                      <a:pt x="33" y="24"/>
                    </a:lnTo>
                    <a:lnTo>
                      <a:pt x="25" y="8"/>
                    </a:lnTo>
                    <a:lnTo>
                      <a:pt x="31" y="4"/>
                    </a:lnTo>
                    <a:lnTo>
                      <a:pt x="39" y="22"/>
                    </a:lnTo>
                    <a:close/>
                    <a:moveTo>
                      <a:pt x="22" y="10"/>
                    </a:moveTo>
                    <a:lnTo>
                      <a:pt x="23" y="9"/>
                    </a:lnTo>
                    <a:lnTo>
                      <a:pt x="25" y="8"/>
                    </a:lnTo>
                    <a:lnTo>
                      <a:pt x="28" y="16"/>
                    </a:lnTo>
                    <a:lnTo>
                      <a:pt x="22" y="10"/>
                    </a:lnTo>
                    <a:close/>
                    <a:moveTo>
                      <a:pt x="36" y="23"/>
                    </a:moveTo>
                    <a:lnTo>
                      <a:pt x="33" y="26"/>
                    </a:lnTo>
                    <a:lnTo>
                      <a:pt x="18" y="13"/>
                    </a:lnTo>
                    <a:lnTo>
                      <a:pt x="22" y="10"/>
                    </a:lnTo>
                    <a:lnTo>
                      <a:pt x="36" y="23"/>
                    </a:lnTo>
                    <a:close/>
                    <a:moveTo>
                      <a:pt x="33" y="26"/>
                    </a:moveTo>
                    <a:lnTo>
                      <a:pt x="32" y="28"/>
                    </a:lnTo>
                    <a:lnTo>
                      <a:pt x="29" y="28"/>
                    </a:lnTo>
                    <a:lnTo>
                      <a:pt x="26" y="20"/>
                    </a:lnTo>
                    <a:lnTo>
                      <a:pt x="33" y="26"/>
                    </a:lnTo>
                    <a:close/>
                    <a:moveTo>
                      <a:pt x="29" y="28"/>
                    </a:moveTo>
                    <a:lnTo>
                      <a:pt x="24" y="31"/>
                    </a:lnTo>
                    <a:lnTo>
                      <a:pt x="15" y="14"/>
                    </a:lnTo>
                    <a:lnTo>
                      <a:pt x="22" y="11"/>
                    </a:lnTo>
                    <a:lnTo>
                      <a:pt x="29" y="28"/>
                    </a:lnTo>
                    <a:close/>
                    <a:moveTo>
                      <a:pt x="13" y="15"/>
                    </a:moveTo>
                    <a:lnTo>
                      <a:pt x="14" y="14"/>
                    </a:lnTo>
                    <a:lnTo>
                      <a:pt x="15" y="14"/>
                    </a:lnTo>
                    <a:lnTo>
                      <a:pt x="20" y="22"/>
                    </a:lnTo>
                    <a:lnTo>
                      <a:pt x="13" y="15"/>
                    </a:lnTo>
                    <a:close/>
                    <a:moveTo>
                      <a:pt x="26" y="30"/>
                    </a:moveTo>
                    <a:lnTo>
                      <a:pt x="23" y="32"/>
                    </a:lnTo>
                    <a:lnTo>
                      <a:pt x="10" y="19"/>
                    </a:lnTo>
                    <a:lnTo>
                      <a:pt x="13" y="15"/>
                    </a:lnTo>
                    <a:lnTo>
                      <a:pt x="26" y="30"/>
                    </a:lnTo>
                    <a:close/>
                    <a:moveTo>
                      <a:pt x="23" y="32"/>
                    </a:moveTo>
                    <a:lnTo>
                      <a:pt x="33" y="23"/>
                    </a:lnTo>
                    <a:lnTo>
                      <a:pt x="23" y="32"/>
                    </a:lnTo>
                    <a:lnTo>
                      <a:pt x="16" y="25"/>
                    </a:lnTo>
                    <a:lnTo>
                      <a:pt x="23" y="32"/>
                    </a:lnTo>
                    <a:close/>
                    <a:moveTo>
                      <a:pt x="23" y="32"/>
                    </a:moveTo>
                    <a:lnTo>
                      <a:pt x="20" y="35"/>
                    </a:lnTo>
                    <a:lnTo>
                      <a:pt x="6" y="22"/>
                    </a:lnTo>
                    <a:lnTo>
                      <a:pt x="10" y="19"/>
                    </a:lnTo>
                    <a:lnTo>
                      <a:pt x="23" y="32"/>
                    </a:lnTo>
                    <a:close/>
                    <a:moveTo>
                      <a:pt x="3" y="29"/>
                    </a:moveTo>
                    <a:lnTo>
                      <a:pt x="3" y="25"/>
                    </a:lnTo>
                    <a:lnTo>
                      <a:pt x="6" y="22"/>
                    </a:lnTo>
                    <a:lnTo>
                      <a:pt x="13" y="29"/>
                    </a:lnTo>
                    <a:lnTo>
                      <a:pt x="3" y="29"/>
                    </a:lnTo>
                    <a:close/>
                    <a:moveTo>
                      <a:pt x="23" y="29"/>
                    </a:moveTo>
                    <a:lnTo>
                      <a:pt x="23" y="35"/>
                    </a:lnTo>
                    <a:lnTo>
                      <a:pt x="3" y="35"/>
                    </a:lnTo>
                    <a:lnTo>
                      <a:pt x="3" y="29"/>
                    </a:lnTo>
                    <a:lnTo>
                      <a:pt x="23" y="29"/>
                    </a:lnTo>
                    <a:close/>
                    <a:moveTo>
                      <a:pt x="23" y="35"/>
                    </a:moveTo>
                    <a:lnTo>
                      <a:pt x="23" y="40"/>
                    </a:lnTo>
                    <a:lnTo>
                      <a:pt x="20" y="42"/>
                    </a:lnTo>
                    <a:lnTo>
                      <a:pt x="13" y="35"/>
                    </a:lnTo>
                    <a:lnTo>
                      <a:pt x="23" y="35"/>
                    </a:lnTo>
                    <a:close/>
                    <a:moveTo>
                      <a:pt x="20" y="42"/>
                    </a:moveTo>
                    <a:lnTo>
                      <a:pt x="16" y="45"/>
                    </a:lnTo>
                    <a:lnTo>
                      <a:pt x="3" y="32"/>
                    </a:lnTo>
                    <a:lnTo>
                      <a:pt x="6" y="29"/>
                    </a:lnTo>
                    <a:lnTo>
                      <a:pt x="20" y="42"/>
                    </a:lnTo>
                    <a:close/>
                    <a:moveTo>
                      <a:pt x="0" y="39"/>
                    </a:moveTo>
                    <a:lnTo>
                      <a:pt x="0" y="34"/>
                    </a:lnTo>
                    <a:lnTo>
                      <a:pt x="3" y="32"/>
                    </a:lnTo>
                    <a:lnTo>
                      <a:pt x="10" y="39"/>
                    </a:lnTo>
                    <a:lnTo>
                      <a:pt x="0" y="39"/>
                    </a:lnTo>
                    <a:close/>
                    <a:moveTo>
                      <a:pt x="20" y="39"/>
                    </a:moveTo>
                    <a:lnTo>
                      <a:pt x="20" y="45"/>
                    </a:lnTo>
                    <a:lnTo>
                      <a:pt x="0" y="45"/>
                    </a:lnTo>
                    <a:lnTo>
                      <a:pt x="0" y="39"/>
                    </a:lnTo>
                    <a:lnTo>
                      <a:pt x="20" y="39"/>
                    </a:lnTo>
                    <a:close/>
                    <a:moveTo>
                      <a:pt x="20" y="45"/>
                    </a:moveTo>
                    <a:lnTo>
                      <a:pt x="20" y="48"/>
                    </a:lnTo>
                    <a:lnTo>
                      <a:pt x="0" y="48"/>
                    </a:lnTo>
                    <a:lnTo>
                      <a:pt x="0" y="45"/>
                    </a:lnTo>
                    <a:lnTo>
                      <a:pt x="20" y="45"/>
                    </a:lnTo>
                    <a:close/>
                    <a:moveTo>
                      <a:pt x="20" y="48"/>
                    </a:moveTo>
                    <a:lnTo>
                      <a:pt x="20" y="51"/>
                    </a:lnTo>
                    <a:lnTo>
                      <a:pt x="0" y="51"/>
                    </a:lnTo>
                    <a:lnTo>
                      <a:pt x="0" y="48"/>
                    </a:lnTo>
                    <a:lnTo>
                      <a:pt x="20" y="48"/>
                    </a:lnTo>
                    <a:close/>
                    <a:moveTo>
                      <a:pt x="1" y="55"/>
                    </a:moveTo>
                    <a:lnTo>
                      <a:pt x="0" y="53"/>
                    </a:lnTo>
                    <a:lnTo>
                      <a:pt x="0" y="51"/>
                    </a:lnTo>
                    <a:lnTo>
                      <a:pt x="10" y="51"/>
                    </a:lnTo>
                    <a:lnTo>
                      <a:pt x="1" y="55"/>
                    </a:lnTo>
                    <a:close/>
                    <a:moveTo>
                      <a:pt x="18" y="47"/>
                    </a:moveTo>
                    <a:lnTo>
                      <a:pt x="22" y="53"/>
                    </a:lnTo>
                    <a:lnTo>
                      <a:pt x="4" y="62"/>
                    </a:lnTo>
                    <a:lnTo>
                      <a:pt x="1" y="55"/>
                    </a:lnTo>
                    <a:lnTo>
                      <a:pt x="18" y="47"/>
                    </a:lnTo>
                    <a:close/>
                    <a:moveTo>
                      <a:pt x="6" y="64"/>
                    </a:moveTo>
                    <a:lnTo>
                      <a:pt x="5" y="63"/>
                    </a:lnTo>
                    <a:lnTo>
                      <a:pt x="4" y="62"/>
                    </a:lnTo>
                    <a:lnTo>
                      <a:pt x="13" y="57"/>
                    </a:lnTo>
                    <a:lnTo>
                      <a:pt x="6" y="64"/>
                    </a:lnTo>
                    <a:close/>
                    <a:moveTo>
                      <a:pt x="20" y="51"/>
                    </a:moveTo>
                    <a:lnTo>
                      <a:pt x="23" y="54"/>
                    </a:lnTo>
                    <a:lnTo>
                      <a:pt x="10" y="67"/>
                    </a:lnTo>
                    <a:lnTo>
                      <a:pt x="6" y="64"/>
                    </a:lnTo>
                    <a:lnTo>
                      <a:pt x="20" y="51"/>
                    </a:lnTo>
                    <a:close/>
                    <a:moveTo>
                      <a:pt x="10" y="67"/>
                    </a:moveTo>
                    <a:lnTo>
                      <a:pt x="10" y="67"/>
                    </a:lnTo>
                    <a:lnTo>
                      <a:pt x="16" y="61"/>
                    </a:lnTo>
                    <a:lnTo>
                      <a:pt x="10" y="67"/>
                    </a:lnTo>
                    <a:close/>
                    <a:moveTo>
                      <a:pt x="23" y="54"/>
                    </a:moveTo>
                    <a:lnTo>
                      <a:pt x="26" y="57"/>
                    </a:lnTo>
                    <a:lnTo>
                      <a:pt x="13" y="71"/>
                    </a:lnTo>
                    <a:lnTo>
                      <a:pt x="10" y="67"/>
                    </a:lnTo>
                    <a:lnTo>
                      <a:pt x="23" y="54"/>
                    </a:lnTo>
                    <a:close/>
                    <a:moveTo>
                      <a:pt x="20" y="74"/>
                    </a:moveTo>
                    <a:lnTo>
                      <a:pt x="15" y="74"/>
                    </a:lnTo>
                    <a:lnTo>
                      <a:pt x="13" y="71"/>
                    </a:lnTo>
                    <a:lnTo>
                      <a:pt x="20" y="64"/>
                    </a:lnTo>
                    <a:lnTo>
                      <a:pt x="20" y="74"/>
                    </a:lnTo>
                    <a:close/>
                    <a:moveTo>
                      <a:pt x="20" y="54"/>
                    </a:moveTo>
                    <a:lnTo>
                      <a:pt x="23" y="54"/>
                    </a:lnTo>
                    <a:lnTo>
                      <a:pt x="23" y="74"/>
                    </a:lnTo>
                    <a:lnTo>
                      <a:pt x="20" y="74"/>
                    </a:lnTo>
                    <a:lnTo>
                      <a:pt x="20" y="54"/>
                    </a:lnTo>
                    <a:close/>
                    <a:moveTo>
                      <a:pt x="23" y="54"/>
                    </a:moveTo>
                    <a:lnTo>
                      <a:pt x="26" y="54"/>
                    </a:lnTo>
                    <a:lnTo>
                      <a:pt x="29" y="57"/>
                    </a:lnTo>
                    <a:lnTo>
                      <a:pt x="23" y="64"/>
                    </a:lnTo>
                    <a:lnTo>
                      <a:pt x="23" y="54"/>
                    </a:lnTo>
                    <a:close/>
                    <a:moveTo>
                      <a:pt x="29" y="57"/>
                    </a:moveTo>
                    <a:lnTo>
                      <a:pt x="33" y="61"/>
                    </a:lnTo>
                    <a:lnTo>
                      <a:pt x="18" y="74"/>
                    </a:lnTo>
                    <a:lnTo>
                      <a:pt x="16" y="71"/>
                    </a:lnTo>
                    <a:lnTo>
                      <a:pt x="29" y="57"/>
                    </a:lnTo>
                    <a:close/>
                    <a:moveTo>
                      <a:pt x="26" y="76"/>
                    </a:moveTo>
                    <a:lnTo>
                      <a:pt x="22" y="76"/>
                    </a:lnTo>
                    <a:lnTo>
                      <a:pt x="18" y="74"/>
                    </a:lnTo>
                    <a:lnTo>
                      <a:pt x="26" y="67"/>
                    </a:lnTo>
                    <a:lnTo>
                      <a:pt x="26" y="76"/>
                    </a:lnTo>
                    <a:close/>
                    <a:moveTo>
                      <a:pt x="26" y="57"/>
                    </a:moveTo>
                    <a:lnTo>
                      <a:pt x="32" y="57"/>
                    </a:lnTo>
                    <a:lnTo>
                      <a:pt x="32" y="76"/>
                    </a:lnTo>
                    <a:lnTo>
                      <a:pt x="26" y="76"/>
                    </a:lnTo>
                    <a:lnTo>
                      <a:pt x="26" y="57"/>
                    </a:lnTo>
                    <a:close/>
                    <a:moveTo>
                      <a:pt x="32" y="57"/>
                    </a:moveTo>
                    <a:lnTo>
                      <a:pt x="35" y="57"/>
                    </a:lnTo>
                    <a:lnTo>
                      <a:pt x="35" y="76"/>
                    </a:lnTo>
                    <a:lnTo>
                      <a:pt x="32" y="76"/>
                    </a:lnTo>
                    <a:lnTo>
                      <a:pt x="32" y="57"/>
                    </a:lnTo>
                    <a:close/>
                    <a:moveTo>
                      <a:pt x="35" y="57"/>
                    </a:moveTo>
                    <a:lnTo>
                      <a:pt x="42" y="57"/>
                    </a:lnTo>
                    <a:lnTo>
                      <a:pt x="42" y="76"/>
                    </a:lnTo>
                    <a:lnTo>
                      <a:pt x="35" y="76"/>
                    </a:lnTo>
                    <a:lnTo>
                      <a:pt x="35" y="57"/>
                    </a:lnTo>
                    <a:close/>
                    <a:moveTo>
                      <a:pt x="42" y="57"/>
                    </a:moveTo>
                    <a:lnTo>
                      <a:pt x="45" y="57"/>
                    </a:lnTo>
                    <a:lnTo>
                      <a:pt x="45" y="76"/>
                    </a:lnTo>
                    <a:lnTo>
                      <a:pt x="42" y="76"/>
                    </a:lnTo>
                    <a:lnTo>
                      <a:pt x="42" y="57"/>
                    </a:lnTo>
                    <a:close/>
                    <a:moveTo>
                      <a:pt x="49" y="76"/>
                    </a:moveTo>
                    <a:lnTo>
                      <a:pt x="47" y="76"/>
                    </a:lnTo>
                    <a:lnTo>
                      <a:pt x="45" y="76"/>
                    </a:lnTo>
                    <a:lnTo>
                      <a:pt x="45" y="67"/>
                    </a:lnTo>
                    <a:lnTo>
                      <a:pt x="49" y="76"/>
                    </a:lnTo>
                    <a:close/>
                    <a:moveTo>
                      <a:pt x="40" y="58"/>
                    </a:moveTo>
                    <a:lnTo>
                      <a:pt x="47" y="55"/>
                    </a:lnTo>
                    <a:lnTo>
                      <a:pt x="55" y="73"/>
                    </a:lnTo>
                    <a:lnTo>
                      <a:pt x="49" y="76"/>
                    </a:lnTo>
                    <a:lnTo>
                      <a:pt x="40" y="58"/>
                    </a:lnTo>
                    <a:close/>
                    <a:moveTo>
                      <a:pt x="47" y="55"/>
                    </a:moveTo>
                    <a:lnTo>
                      <a:pt x="53" y="52"/>
                    </a:lnTo>
                    <a:lnTo>
                      <a:pt x="61" y="69"/>
                    </a:lnTo>
                    <a:lnTo>
                      <a:pt x="55" y="73"/>
                    </a:lnTo>
                    <a:lnTo>
                      <a:pt x="47"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7" name="Freeform 815">
                <a:extLst>
                  <a:ext uri="{FF2B5EF4-FFF2-40B4-BE49-F238E27FC236}">
                    <a16:creationId xmlns:a16="http://schemas.microsoft.com/office/drawing/2014/main" id="{BCD0DC3D-4F4E-4E7A-B72E-310A0B1F2774}"/>
                  </a:ext>
                </a:extLst>
              </p:cNvPr>
              <p:cNvSpPr>
                <a:spLocks/>
              </p:cNvSpPr>
              <p:nvPr/>
            </p:nvSpPr>
            <p:spPr bwMode="auto">
              <a:xfrm>
                <a:off x="3078" y="2181"/>
                <a:ext cx="16" cy="14"/>
              </a:xfrm>
              <a:custGeom>
                <a:avLst/>
                <a:gdLst>
                  <a:gd name="T0" fmla="*/ 3 w 66"/>
                  <a:gd name="T1" fmla="*/ 3 h 56"/>
                  <a:gd name="T2" fmla="*/ 3 w 66"/>
                  <a:gd name="T3" fmla="*/ 3 h 56"/>
                  <a:gd name="T4" fmla="*/ 3 w 66"/>
                  <a:gd name="T5" fmla="*/ 3 h 56"/>
                  <a:gd name="T6" fmla="*/ 3 w 66"/>
                  <a:gd name="T7" fmla="*/ 3 h 56"/>
                  <a:gd name="T8" fmla="*/ 4 w 66"/>
                  <a:gd name="T9" fmla="*/ 2 h 56"/>
                  <a:gd name="T10" fmla="*/ 4 w 66"/>
                  <a:gd name="T11" fmla="*/ 2 h 56"/>
                  <a:gd name="T12" fmla="*/ 4 w 66"/>
                  <a:gd name="T13" fmla="*/ 2 h 56"/>
                  <a:gd name="T14" fmla="*/ 4 w 66"/>
                  <a:gd name="T15" fmla="*/ 2 h 56"/>
                  <a:gd name="T16" fmla="*/ 4 w 66"/>
                  <a:gd name="T17" fmla="*/ 1 h 56"/>
                  <a:gd name="T18" fmla="*/ 4 w 66"/>
                  <a:gd name="T19" fmla="*/ 1 h 56"/>
                  <a:gd name="T20" fmla="*/ 4 w 66"/>
                  <a:gd name="T21" fmla="*/ 1 h 56"/>
                  <a:gd name="T22" fmla="*/ 4 w 66"/>
                  <a:gd name="T23" fmla="*/ 1 h 56"/>
                  <a:gd name="T24" fmla="*/ 3 w 66"/>
                  <a:gd name="T25" fmla="*/ 0 h 56"/>
                  <a:gd name="T26" fmla="*/ 3 w 66"/>
                  <a:gd name="T27" fmla="*/ 0 h 56"/>
                  <a:gd name="T28" fmla="*/ 3 w 66"/>
                  <a:gd name="T29" fmla="*/ 0 h 56"/>
                  <a:gd name="T30" fmla="*/ 3 w 66"/>
                  <a:gd name="T31" fmla="*/ 0 h 56"/>
                  <a:gd name="T32" fmla="*/ 2 w 66"/>
                  <a:gd name="T33" fmla="*/ 0 h 56"/>
                  <a:gd name="T34" fmla="*/ 2 w 66"/>
                  <a:gd name="T35" fmla="*/ 0 h 56"/>
                  <a:gd name="T36" fmla="*/ 2 w 66"/>
                  <a:gd name="T37" fmla="*/ 0 h 56"/>
                  <a:gd name="T38" fmla="*/ 1 w 66"/>
                  <a:gd name="T39" fmla="*/ 0 h 56"/>
                  <a:gd name="T40" fmla="*/ 1 w 66"/>
                  <a:gd name="T41" fmla="*/ 0 h 56"/>
                  <a:gd name="T42" fmla="*/ 1 w 66"/>
                  <a:gd name="T43" fmla="*/ 1 h 56"/>
                  <a:gd name="T44" fmla="*/ 0 w 66"/>
                  <a:gd name="T45" fmla="*/ 1 h 56"/>
                  <a:gd name="T46" fmla="*/ 0 w 66"/>
                  <a:gd name="T47" fmla="*/ 1 h 56"/>
                  <a:gd name="T48" fmla="*/ 0 w 66"/>
                  <a:gd name="T49" fmla="*/ 2 h 56"/>
                  <a:gd name="T50" fmla="*/ 0 w 66"/>
                  <a:gd name="T51" fmla="*/ 2 h 56"/>
                  <a:gd name="T52" fmla="*/ 0 w 66"/>
                  <a:gd name="T53" fmla="*/ 2 h 56"/>
                  <a:gd name="T54" fmla="*/ 0 w 66"/>
                  <a:gd name="T55" fmla="*/ 2 h 56"/>
                  <a:gd name="T56" fmla="*/ 0 w 66"/>
                  <a:gd name="T57" fmla="*/ 2 h 56"/>
                  <a:gd name="T58" fmla="*/ 0 w 66"/>
                  <a:gd name="T59" fmla="*/ 3 h 56"/>
                  <a:gd name="T60" fmla="*/ 0 w 66"/>
                  <a:gd name="T61" fmla="*/ 3 h 56"/>
                  <a:gd name="T62" fmla="*/ 0 w 66"/>
                  <a:gd name="T63" fmla="*/ 3 h 56"/>
                  <a:gd name="T64" fmla="*/ 0 w 66"/>
                  <a:gd name="T65" fmla="*/ 4 h 56"/>
                  <a:gd name="T66" fmla="*/ 1 w 66"/>
                  <a:gd name="T67" fmla="*/ 4 h 56"/>
                  <a:gd name="T68" fmla="*/ 1 w 66"/>
                  <a:gd name="T69" fmla="*/ 4 h 56"/>
                  <a:gd name="T70" fmla="*/ 1 w 66"/>
                  <a:gd name="T71" fmla="*/ 4 h 56"/>
                  <a:gd name="T72" fmla="*/ 1 w 66"/>
                  <a:gd name="T73" fmla="*/ 4 h 56"/>
                  <a:gd name="T74" fmla="*/ 2 w 66"/>
                  <a:gd name="T75" fmla="*/ 4 h 56"/>
                  <a:gd name="T76" fmla="*/ 2 w 66"/>
                  <a:gd name="T77" fmla="*/ 4 h 56"/>
                  <a:gd name="T78" fmla="*/ 2 w 66"/>
                  <a:gd name="T79" fmla="*/ 4 h 56"/>
                  <a:gd name="T80" fmla="*/ 3 w 66"/>
                  <a:gd name="T81" fmla="*/ 3 h 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6"/>
                  <a:gd name="T125" fmla="*/ 66 w 66"/>
                  <a:gd name="T126" fmla="*/ 56 h 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6">
                    <a:moveTo>
                      <a:pt x="44" y="50"/>
                    </a:moveTo>
                    <a:lnTo>
                      <a:pt x="51" y="47"/>
                    </a:lnTo>
                    <a:lnTo>
                      <a:pt x="54" y="44"/>
                    </a:lnTo>
                    <a:lnTo>
                      <a:pt x="58" y="41"/>
                    </a:lnTo>
                    <a:lnTo>
                      <a:pt x="60" y="37"/>
                    </a:lnTo>
                    <a:lnTo>
                      <a:pt x="63" y="31"/>
                    </a:lnTo>
                    <a:lnTo>
                      <a:pt x="63" y="28"/>
                    </a:lnTo>
                    <a:lnTo>
                      <a:pt x="66" y="25"/>
                    </a:lnTo>
                    <a:lnTo>
                      <a:pt x="66" y="18"/>
                    </a:lnTo>
                    <a:lnTo>
                      <a:pt x="63" y="15"/>
                    </a:lnTo>
                    <a:lnTo>
                      <a:pt x="63" y="12"/>
                    </a:lnTo>
                    <a:lnTo>
                      <a:pt x="60" y="9"/>
                    </a:lnTo>
                    <a:lnTo>
                      <a:pt x="58" y="5"/>
                    </a:lnTo>
                    <a:lnTo>
                      <a:pt x="54" y="2"/>
                    </a:lnTo>
                    <a:lnTo>
                      <a:pt x="51" y="0"/>
                    </a:lnTo>
                    <a:lnTo>
                      <a:pt x="44" y="0"/>
                    </a:lnTo>
                    <a:lnTo>
                      <a:pt x="41" y="0"/>
                    </a:lnTo>
                    <a:lnTo>
                      <a:pt x="34" y="0"/>
                    </a:lnTo>
                    <a:lnTo>
                      <a:pt x="29" y="2"/>
                    </a:lnTo>
                    <a:lnTo>
                      <a:pt x="26" y="2"/>
                    </a:lnTo>
                    <a:lnTo>
                      <a:pt x="19" y="5"/>
                    </a:lnTo>
                    <a:lnTo>
                      <a:pt x="16" y="9"/>
                    </a:lnTo>
                    <a:lnTo>
                      <a:pt x="9" y="12"/>
                    </a:lnTo>
                    <a:lnTo>
                      <a:pt x="6" y="15"/>
                    </a:lnTo>
                    <a:lnTo>
                      <a:pt x="4" y="22"/>
                    </a:lnTo>
                    <a:lnTo>
                      <a:pt x="4" y="25"/>
                    </a:lnTo>
                    <a:lnTo>
                      <a:pt x="0" y="28"/>
                    </a:lnTo>
                    <a:lnTo>
                      <a:pt x="0" y="34"/>
                    </a:lnTo>
                    <a:lnTo>
                      <a:pt x="0" y="37"/>
                    </a:lnTo>
                    <a:lnTo>
                      <a:pt x="0" y="41"/>
                    </a:lnTo>
                    <a:lnTo>
                      <a:pt x="4" y="47"/>
                    </a:lnTo>
                    <a:lnTo>
                      <a:pt x="4" y="50"/>
                    </a:lnTo>
                    <a:lnTo>
                      <a:pt x="6" y="54"/>
                    </a:lnTo>
                    <a:lnTo>
                      <a:pt x="12" y="54"/>
                    </a:lnTo>
                    <a:lnTo>
                      <a:pt x="16" y="56"/>
                    </a:lnTo>
                    <a:lnTo>
                      <a:pt x="19" y="56"/>
                    </a:lnTo>
                    <a:lnTo>
                      <a:pt x="26" y="56"/>
                    </a:lnTo>
                    <a:lnTo>
                      <a:pt x="32" y="56"/>
                    </a:lnTo>
                    <a:lnTo>
                      <a:pt x="34" y="56"/>
                    </a:lnTo>
                    <a:lnTo>
                      <a:pt x="41" y="54"/>
                    </a:lnTo>
                    <a:lnTo>
                      <a:pt x="44"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8" name="Freeform 816">
                <a:extLst>
                  <a:ext uri="{FF2B5EF4-FFF2-40B4-BE49-F238E27FC236}">
                    <a16:creationId xmlns:a16="http://schemas.microsoft.com/office/drawing/2014/main" id="{190C6416-B5C8-43E9-93DB-41844F8ECCE8}"/>
                  </a:ext>
                </a:extLst>
              </p:cNvPr>
              <p:cNvSpPr>
                <a:spLocks noEditPoints="1"/>
              </p:cNvSpPr>
              <p:nvPr/>
            </p:nvSpPr>
            <p:spPr bwMode="auto">
              <a:xfrm>
                <a:off x="3075" y="2178"/>
                <a:ext cx="22" cy="19"/>
              </a:xfrm>
              <a:custGeom>
                <a:avLst/>
                <a:gdLst>
                  <a:gd name="T0" fmla="*/ 4 w 86"/>
                  <a:gd name="T1" fmla="*/ 4 h 76"/>
                  <a:gd name="T2" fmla="*/ 4 w 86"/>
                  <a:gd name="T3" fmla="*/ 3 h 76"/>
                  <a:gd name="T4" fmla="*/ 4 w 86"/>
                  <a:gd name="T5" fmla="*/ 3 h 76"/>
                  <a:gd name="T6" fmla="*/ 5 w 86"/>
                  <a:gd name="T7" fmla="*/ 4 h 76"/>
                  <a:gd name="T8" fmla="*/ 5 w 86"/>
                  <a:gd name="T9" fmla="*/ 4 h 76"/>
                  <a:gd name="T10" fmla="*/ 5 w 86"/>
                  <a:gd name="T11" fmla="*/ 3 h 76"/>
                  <a:gd name="T12" fmla="*/ 4 w 86"/>
                  <a:gd name="T13" fmla="*/ 2 h 76"/>
                  <a:gd name="T14" fmla="*/ 5 w 86"/>
                  <a:gd name="T15" fmla="*/ 3 h 76"/>
                  <a:gd name="T16" fmla="*/ 5 w 86"/>
                  <a:gd name="T17" fmla="*/ 3 h 76"/>
                  <a:gd name="T18" fmla="*/ 4 w 86"/>
                  <a:gd name="T19" fmla="*/ 3 h 76"/>
                  <a:gd name="T20" fmla="*/ 6 w 86"/>
                  <a:gd name="T21" fmla="*/ 2 h 76"/>
                  <a:gd name="T22" fmla="*/ 4 w 86"/>
                  <a:gd name="T23" fmla="*/ 2 h 76"/>
                  <a:gd name="T24" fmla="*/ 6 w 86"/>
                  <a:gd name="T25" fmla="*/ 2 h 76"/>
                  <a:gd name="T26" fmla="*/ 5 w 86"/>
                  <a:gd name="T27" fmla="*/ 2 h 76"/>
                  <a:gd name="T28" fmla="*/ 4 w 86"/>
                  <a:gd name="T29" fmla="*/ 2 h 76"/>
                  <a:gd name="T30" fmla="*/ 5 w 86"/>
                  <a:gd name="T31" fmla="*/ 1 h 76"/>
                  <a:gd name="T32" fmla="*/ 4 w 86"/>
                  <a:gd name="T33" fmla="*/ 2 h 76"/>
                  <a:gd name="T34" fmla="*/ 5 w 86"/>
                  <a:gd name="T35" fmla="*/ 1 h 76"/>
                  <a:gd name="T36" fmla="*/ 5 w 86"/>
                  <a:gd name="T37" fmla="*/ 1 h 76"/>
                  <a:gd name="T38" fmla="*/ 4 w 86"/>
                  <a:gd name="T39" fmla="*/ 2 h 76"/>
                  <a:gd name="T40" fmla="*/ 5 w 86"/>
                  <a:gd name="T41" fmla="*/ 0 h 76"/>
                  <a:gd name="T42" fmla="*/ 4 w 86"/>
                  <a:gd name="T43" fmla="*/ 1 h 76"/>
                  <a:gd name="T44" fmla="*/ 4 w 86"/>
                  <a:gd name="T45" fmla="*/ 0 h 76"/>
                  <a:gd name="T46" fmla="*/ 4 w 86"/>
                  <a:gd name="T47" fmla="*/ 0 h 76"/>
                  <a:gd name="T48" fmla="*/ 4 w 86"/>
                  <a:gd name="T49" fmla="*/ 1 h 76"/>
                  <a:gd name="T50" fmla="*/ 3 w 86"/>
                  <a:gd name="T51" fmla="*/ 0 h 76"/>
                  <a:gd name="T52" fmla="*/ 3 w 86"/>
                  <a:gd name="T53" fmla="*/ 1 h 76"/>
                  <a:gd name="T54" fmla="*/ 3 w 86"/>
                  <a:gd name="T55" fmla="*/ 2 h 76"/>
                  <a:gd name="T56" fmla="*/ 3 w 86"/>
                  <a:gd name="T57" fmla="*/ 0 h 76"/>
                  <a:gd name="T58" fmla="*/ 2 w 86"/>
                  <a:gd name="T59" fmla="*/ 0 h 76"/>
                  <a:gd name="T60" fmla="*/ 2 w 86"/>
                  <a:gd name="T61" fmla="*/ 1 h 76"/>
                  <a:gd name="T62" fmla="*/ 2 w 86"/>
                  <a:gd name="T63" fmla="*/ 2 h 76"/>
                  <a:gd name="T64" fmla="*/ 2 w 86"/>
                  <a:gd name="T65" fmla="*/ 2 h 76"/>
                  <a:gd name="T66" fmla="*/ 1 w 86"/>
                  <a:gd name="T67" fmla="*/ 1 h 76"/>
                  <a:gd name="T68" fmla="*/ 1 w 86"/>
                  <a:gd name="T69" fmla="*/ 1 h 76"/>
                  <a:gd name="T70" fmla="*/ 1 w 86"/>
                  <a:gd name="T71" fmla="*/ 1 h 76"/>
                  <a:gd name="T72" fmla="*/ 1 w 86"/>
                  <a:gd name="T73" fmla="*/ 2 h 76"/>
                  <a:gd name="T74" fmla="*/ 0 w 86"/>
                  <a:gd name="T75" fmla="*/ 2 h 76"/>
                  <a:gd name="T76" fmla="*/ 0 w 86"/>
                  <a:gd name="T77" fmla="*/ 2 h 76"/>
                  <a:gd name="T78" fmla="*/ 2 w 86"/>
                  <a:gd name="T79" fmla="*/ 2 h 76"/>
                  <a:gd name="T80" fmla="*/ 0 w 86"/>
                  <a:gd name="T81" fmla="*/ 3 h 76"/>
                  <a:gd name="T82" fmla="*/ 1 w 86"/>
                  <a:gd name="T83" fmla="*/ 3 h 76"/>
                  <a:gd name="T84" fmla="*/ 0 w 86"/>
                  <a:gd name="T85" fmla="*/ 3 h 76"/>
                  <a:gd name="T86" fmla="*/ 0 w 86"/>
                  <a:gd name="T87" fmla="*/ 3 h 76"/>
                  <a:gd name="T88" fmla="*/ 0 w 86"/>
                  <a:gd name="T89" fmla="*/ 4 h 76"/>
                  <a:gd name="T90" fmla="*/ 1 w 86"/>
                  <a:gd name="T91" fmla="*/ 3 h 76"/>
                  <a:gd name="T92" fmla="*/ 2 w 86"/>
                  <a:gd name="T93" fmla="*/ 4 h 76"/>
                  <a:gd name="T94" fmla="*/ 0 w 86"/>
                  <a:gd name="T95" fmla="*/ 4 h 76"/>
                  <a:gd name="T96" fmla="*/ 1 w 86"/>
                  <a:gd name="T97" fmla="*/ 4 h 76"/>
                  <a:gd name="T98" fmla="*/ 1 w 86"/>
                  <a:gd name="T99" fmla="*/ 5 h 76"/>
                  <a:gd name="T100" fmla="*/ 2 w 86"/>
                  <a:gd name="T101" fmla="*/ 4 h 76"/>
                  <a:gd name="T102" fmla="*/ 2 w 86"/>
                  <a:gd name="T103" fmla="*/ 4 h 76"/>
                  <a:gd name="T104" fmla="*/ 1 w 86"/>
                  <a:gd name="T105" fmla="*/ 5 h 76"/>
                  <a:gd name="T106" fmla="*/ 2 w 86"/>
                  <a:gd name="T107" fmla="*/ 5 h 76"/>
                  <a:gd name="T108" fmla="*/ 2 w 86"/>
                  <a:gd name="T109" fmla="*/ 4 h 76"/>
                  <a:gd name="T110" fmla="*/ 3 w 86"/>
                  <a:gd name="T111" fmla="*/ 4 h 76"/>
                  <a:gd name="T112" fmla="*/ 3 w 86"/>
                  <a:gd name="T113" fmla="*/ 5 h 76"/>
                  <a:gd name="T114" fmla="*/ 4 w 86"/>
                  <a:gd name="T115" fmla="*/ 5 h 76"/>
                  <a:gd name="T116" fmla="*/ 3 w 86"/>
                  <a:gd name="T117" fmla="*/ 4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2"/>
                    </a:moveTo>
                    <a:lnTo>
                      <a:pt x="57" y="48"/>
                    </a:lnTo>
                    <a:lnTo>
                      <a:pt x="65" y="66"/>
                    </a:lnTo>
                    <a:lnTo>
                      <a:pt x="59" y="68"/>
                    </a:lnTo>
                    <a:lnTo>
                      <a:pt x="50" y="52"/>
                    </a:lnTo>
                    <a:close/>
                    <a:moveTo>
                      <a:pt x="68" y="64"/>
                    </a:moveTo>
                    <a:lnTo>
                      <a:pt x="67" y="65"/>
                    </a:lnTo>
                    <a:lnTo>
                      <a:pt x="65" y="66"/>
                    </a:lnTo>
                    <a:lnTo>
                      <a:pt x="61" y="57"/>
                    </a:lnTo>
                    <a:lnTo>
                      <a:pt x="68" y="64"/>
                    </a:lnTo>
                    <a:close/>
                    <a:moveTo>
                      <a:pt x="54" y="51"/>
                    </a:moveTo>
                    <a:lnTo>
                      <a:pt x="58" y="47"/>
                    </a:lnTo>
                    <a:lnTo>
                      <a:pt x="71" y="60"/>
                    </a:lnTo>
                    <a:lnTo>
                      <a:pt x="68" y="64"/>
                    </a:lnTo>
                    <a:lnTo>
                      <a:pt x="54" y="51"/>
                    </a:lnTo>
                    <a:close/>
                    <a:moveTo>
                      <a:pt x="58" y="47"/>
                    </a:moveTo>
                    <a:lnTo>
                      <a:pt x="48" y="56"/>
                    </a:lnTo>
                    <a:lnTo>
                      <a:pt x="58" y="47"/>
                    </a:lnTo>
                    <a:lnTo>
                      <a:pt x="64" y="54"/>
                    </a:lnTo>
                    <a:lnTo>
                      <a:pt x="58" y="47"/>
                    </a:lnTo>
                    <a:close/>
                    <a:moveTo>
                      <a:pt x="58" y="47"/>
                    </a:moveTo>
                    <a:lnTo>
                      <a:pt x="61" y="44"/>
                    </a:lnTo>
                    <a:lnTo>
                      <a:pt x="74" y="57"/>
                    </a:lnTo>
                    <a:lnTo>
                      <a:pt x="71" y="60"/>
                    </a:lnTo>
                    <a:lnTo>
                      <a:pt x="58" y="47"/>
                    </a:lnTo>
                    <a:close/>
                    <a:moveTo>
                      <a:pt x="74" y="57"/>
                    </a:moveTo>
                    <a:lnTo>
                      <a:pt x="74" y="57"/>
                    </a:lnTo>
                    <a:lnTo>
                      <a:pt x="68" y="51"/>
                    </a:lnTo>
                    <a:lnTo>
                      <a:pt x="74" y="57"/>
                    </a:lnTo>
                    <a:close/>
                    <a:moveTo>
                      <a:pt x="60" y="44"/>
                    </a:moveTo>
                    <a:lnTo>
                      <a:pt x="63" y="41"/>
                    </a:lnTo>
                    <a:lnTo>
                      <a:pt x="78" y="54"/>
                    </a:lnTo>
                    <a:lnTo>
                      <a:pt x="74" y="57"/>
                    </a:lnTo>
                    <a:lnTo>
                      <a:pt x="60" y="44"/>
                    </a:lnTo>
                    <a:close/>
                    <a:moveTo>
                      <a:pt x="79" y="52"/>
                    </a:moveTo>
                    <a:lnTo>
                      <a:pt x="79" y="53"/>
                    </a:lnTo>
                    <a:lnTo>
                      <a:pt x="78" y="54"/>
                    </a:lnTo>
                    <a:lnTo>
                      <a:pt x="70" y="47"/>
                    </a:lnTo>
                    <a:lnTo>
                      <a:pt x="79" y="52"/>
                    </a:lnTo>
                    <a:close/>
                    <a:moveTo>
                      <a:pt x="62" y="43"/>
                    </a:moveTo>
                    <a:lnTo>
                      <a:pt x="65" y="37"/>
                    </a:lnTo>
                    <a:lnTo>
                      <a:pt x="82" y="45"/>
                    </a:lnTo>
                    <a:lnTo>
                      <a:pt x="79" y="52"/>
                    </a:lnTo>
                    <a:lnTo>
                      <a:pt x="62" y="43"/>
                    </a:lnTo>
                    <a:close/>
                    <a:moveTo>
                      <a:pt x="83" y="41"/>
                    </a:moveTo>
                    <a:lnTo>
                      <a:pt x="83" y="43"/>
                    </a:lnTo>
                    <a:lnTo>
                      <a:pt x="82" y="45"/>
                    </a:lnTo>
                    <a:lnTo>
                      <a:pt x="73" y="41"/>
                    </a:lnTo>
                    <a:lnTo>
                      <a:pt x="83" y="41"/>
                    </a:lnTo>
                    <a:close/>
                    <a:moveTo>
                      <a:pt x="64" y="41"/>
                    </a:moveTo>
                    <a:lnTo>
                      <a:pt x="64" y="38"/>
                    </a:lnTo>
                    <a:lnTo>
                      <a:pt x="83" y="38"/>
                    </a:lnTo>
                    <a:lnTo>
                      <a:pt x="83" y="41"/>
                    </a:lnTo>
                    <a:lnTo>
                      <a:pt x="64" y="41"/>
                    </a:lnTo>
                    <a:close/>
                    <a:moveTo>
                      <a:pt x="64" y="38"/>
                    </a:moveTo>
                    <a:lnTo>
                      <a:pt x="64" y="34"/>
                    </a:lnTo>
                    <a:lnTo>
                      <a:pt x="67" y="31"/>
                    </a:lnTo>
                    <a:lnTo>
                      <a:pt x="73" y="38"/>
                    </a:lnTo>
                    <a:lnTo>
                      <a:pt x="64" y="38"/>
                    </a:lnTo>
                    <a:close/>
                    <a:moveTo>
                      <a:pt x="67" y="31"/>
                    </a:moveTo>
                    <a:lnTo>
                      <a:pt x="70" y="28"/>
                    </a:lnTo>
                    <a:lnTo>
                      <a:pt x="83" y="42"/>
                    </a:lnTo>
                    <a:lnTo>
                      <a:pt x="80" y="45"/>
                    </a:lnTo>
                    <a:lnTo>
                      <a:pt x="67" y="31"/>
                    </a:lnTo>
                    <a:close/>
                    <a:moveTo>
                      <a:pt x="86" y="35"/>
                    </a:moveTo>
                    <a:lnTo>
                      <a:pt x="86" y="38"/>
                    </a:lnTo>
                    <a:lnTo>
                      <a:pt x="83" y="42"/>
                    </a:lnTo>
                    <a:lnTo>
                      <a:pt x="76" y="35"/>
                    </a:lnTo>
                    <a:lnTo>
                      <a:pt x="86" y="35"/>
                    </a:lnTo>
                    <a:close/>
                    <a:moveTo>
                      <a:pt x="68" y="35"/>
                    </a:moveTo>
                    <a:lnTo>
                      <a:pt x="68" y="28"/>
                    </a:lnTo>
                    <a:lnTo>
                      <a:pt x="86" y="28"/>
                    </a:lnTo>
                    <a:lnTo>
                      <a:pt x="86" y="35"/>
                    </a:lnTo>
                    <a:lnTo>
                      <a:pt x="68" y="35"/>
                    </a:lnTo>
                    <a:close/>
                    <a:moveTo>
                      <a:pt x="83" y="22"/>
                    </a:moveTo>
                    <a:lnTo>
                      <a:pt x="86" y="24"/>
                    </a:lnTo>
                    <a:lnTo>
                      <a:pt x="86" y="28"/>
                    </a:lnTo>
                    <a:lnTo>
                      <a:pt x="76" y="28"/>
                    </a:lnTo>
                    <a:lnTo>
                      <a:pt x="83" y="22"/>
                    </a:lnTo>
                    <a:close/>
                    <a:moveTo>
                      <a:pt x="70" y="35"/>
                    </a:moveTo>
                    <a:lnTo>
                      <a:pt x="67" y="32"/>
                    </a:lnTo>
                    <a:lnTo>
                      <a:pt x="80" y="19"/>
                    </a:lnTo>
                    <a:lnTo>
                      <a:pt x="83" y="22"/>
                    </a:lnTo>
                    <a:lnTo>
                      <a:pt x="70" y="35"/>
                    </a:lnTo>
                    <a:close/>
                    <a:moveTo>
                      <a:pt x="67" y="32"/>
                    </a:moveTo>
                    <a:lnTo>
                      <a:pt x="64" y="30"/>
                    </a:lnTo>
                    <a:lnTo>
                      <a:pt x="64" y="25"/>
                    </a:lnTo>
                    <a:lnTo>
                      <a:pt x="73" y="25"/>
                    </a:lnTo>
                    <a:lnTo>
                      <a:pt x="67" y="32"/>
                    </a:lnTo>
                    <a:close/>
                    <a:moveTo>
                      <a:pt x="64" y="25"/>
                    </a:moveTo>
                    <a:lnTo>
                      <a:pt x="64" y="22"/>
                    </a:lnTo>
                    <a:lnTo>
                      <a:pt x="83" y="22"/>
                    </a:lnTo>
                    <a:lnTo>
                      <a:pt x="83" y="25"/>
                    </a:lnTo>
                    <a:lnTo>
                      <a:pt x="64" y="25"/>
                    </a:lnTo>
                    <a:close/>
                    <a:moveTo>
                      <a:pt x="80" y="15"/>
                    </a:moveTo>
                    <a:lnTo>
                      <a:pt x="83" y="19"/>
                    </a:lnTo>
                    <a:lnTo>
                      <a:pt x="83" y="22"/>
                    </a:lnTo>
                    <a:lnTo>
                      <a:pt x="73" y="22"/>
                    </a:lnTo>
                    <a:lnTo>
                      <a:pt x="80" y="15"/>
                    </a:lnTo>
                    <a:close/>
                    <a:moveTo>
                      <a:pt x="67" y="28"/>
                    </a:moveTo>
                    <a:lnTo>
                      <a:pt x="63" y="25"/>
                    </a:lnTo>
                    <a:lnTo>
                      <a:pt x="78" y="12"/>
                    </a:lnTo>
                    <a:lnTo>
                      <a:pt x="80" y="15"/>
                    </a:lnTo>
                    <a:lnTo>
                      <a:pt x="67" y="28"/>
                    </a:lnTo>
                    <a:close/>
                    <a:moveTo>
                      <a:pt x="78" y="12"/>
                    </a:moveTo>
                    <a:lnTo>
                      <a:pt x="68" y="2"/>
                    </a:lnTo>
                    <a:lnTo>
                      <a:pt x="78" y="12"/>
                    </a:lnTo>
                    <a:lnTo>
                      <a:pt x="70" y="19"/>
                    </a:lnTo>
                    <a:lnTo>
                      <a:pt x="78" y="12"/>
                    </a:lnTo>
                    <a:close/>
                    <a:moveTo>
                      <a:pt x="63" y="25"/>
                    </a:moveTo>
                    <a:lnTo>
                      <a:pt x="60" y="22"/>
                    </a:lnTo>
                    <a:lnTo>
                      <a:pt x="74" y="9"/>
                    </a:lnTo>
                    <a:lnTo>
                      <a:pt x="78" y="12"/>
                    </a:lnTo>
                    <a:lnTo>
                      <a:pt x="63" y="25"/>
                    </a:lnTo>
                    <a:close/>
                    <a:moveTo>
                      <a:pt x="60" y="22"/>
                    </a:moveTo>
                    <a:lnTo>
                      <a:pt x="70" y="32"/>
                    </a:lnTo>
                    <a:lnTo>
                      <a:pt x="60" y="22"/>
                    </a:lnTo>
                    <a:lnTo>
                      <a:pt x="68" y="15"/>
                    </a:lnTo>
                    <a:lnTo>
                      <a:pt x="60" y="22"/>
                    </a:lnTo>
                    <a:close/>
                    <a:moveTo>
                      <a:pt x="60" y="22"/>
                    </a:moveTo>
                    <a:lnTo>
                      <a:pt x="58" y="20"/>
                    </a:lnTo>
                    <a:lnTo>
                      <a:pt x="71" y="5"/>
                    </a:lnTo>
                    <a:lnTo>
                      <a:pt x="74" y="9"/>
                    </a:lnTo>
                    <a:lnTo>
                      <a:pt x="60" y="22"/>
                    </a:lnTo>
                    <a:close/>
                    <a:moveTo>
                      <a:pt x="71" y="5"/>
                    </a:moveTo>
                    <a:lnTo>
                      <a:pt x="71" y="5"/>
                    </a:lnTo>
                    <a:lnTo>
                      <a:pt x="64" y="12"/>
                    </a:lnTo>
                    <a:lnTo>
                      <a:pt x="71" y="5"/>
                    </a:lnTo>
                    <a:close/>
                    <a:moveTo>
                      <a:pt x="58" y="20"/>
                    </a:moveTo>
                    <a:lnTo>
                      <a:pt x="54" y="16"/>
                    </a:lnTo>
                    <a:lnTo>
                      <a:pt x="68" y="2"/>
                    </a:lnTo>
                    <a:lnTo>
                      <a:pt x="71" y="5"/>
                    </a:lnTo>
                    <a:lnTo>
                      <a:pt x="58" y="20"/>
                    </a:lnTo>
                    <a:close/>
                    <a:moveTo>
                      <a:pt x="61" y="0"/>
                    </a:moveTo>
                    <a:lnTo>
                      <a:pt x="64" y="0"/>
                    </a:lnTo>
                    <a:lnTo>
                      <a:pt x="68" y="2"/>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1" y="1"/>
                    </a:moveTo>
                    <a:lnTo>
                      <a:pt x="42" y="0"/>
                    </a:lnTo>
                    <a:lnTo>
                      <a:pt x="44" y="0"/>
                    </a:lnTo>
                    <a:lnTo>
                      <a:pt x="44" y="10"/>
                    </a:lnTo>
                    <a:lnTo>
                      <a:pt x="41" y="1"/>
                    </a:lnTo>
                    <a:close/>
                    <a:moveTo>
                      <a:pt x="49" y="17"/>
                    </a:moveTo>
                    <a:lnTo>
                      <a:pt x="42" y="21"/>
                    </a:lnTo>
                    <a:lnTo>
                      <a:pt x="35" y="4"/>
                    </a:lnTo>
                    <a:lnTo>
                      <a:pt x="41" y="1"/>
                    </a:lnTo>
                    <a:lnTo>
                      <a:pt x="49" y="17"/>
                    </a:lnTo>
                    <a:close/>
                    <a:moveTo>
                      <a:pt x="42" y="21"/>
                    </a:moveTo>
                    <a:lnTo>
                      <a:pt x="41" y="22"/>
                    </a:lnTo>
                    <a:lnTo>
                      <a:pt x="39" y="22"/>
                    </a:lnTo>
                    <a:lnTo>
                      <a:pt x="39" y="12"/>
                    </a:lnTo>
                    <a:lnTo>
                      <a:pt x="42" y="21"/>
                    </a:lnTo>
                    <a:close/>
                    <a:moveTo>
                      <a:pt x="39" y="22"/>
                    </a:moveTo>
                    <a:lnTo>
                      <a:pt x="36" y="22"/>
                    </a:lnTo>
                    <a:lnTo>
                      <a:pt x="36" y="3"/>
                    </a:lnTo>
                    <a:lnTo>
                      <a:pt x="39" y="3"/>
                    </a:lnTo>
                    <a:lnTo>
                      <a:pt x="39" y="22"/>
                    </a:lnTo>
                    <a:close/>
                    <a:moveTo>
                      <a:pt x="31" y="4"/>
                    </a:moveTo>
                    <a:lnTo>
                      <a:pt x="33" y="3"/>
                    </a:lnTo>
                    <a:lnTo>
                      <a:pt x="36" y="3"/>
                    </a:lnTo>
                    <a:lnTo>
                      <a:pt x="36" y="12"/>
                    </a:lnTo>
                    <a:lnTo>
                      <a:pt x="31" y="4"/>
                    </a:lnTo>
                    <a:close/>
                    <a:moveTo>
                      <a:pt x="40" y="21"/>
                    </a:moveTo>
                    <a:lnTo>
                      <a:pt x="33" y="24"/>
                    </a:lnTo>
                    <a:lnTo>
                      <a:pt x="25" y="8"/>
                    </a:lnTo>
                    <a:lnTo>
                      <a:pt x="31" y="4"/>
                    </a:lnTo>
                    <a:lnTo>
                      <a:pt x="40" y="21"/>
                    </a:lnTo>
                    <a:close/>
                    <a:moveTo>
                      <a:pt x="22" y="9"/>
                    </a:moveTo>
                    <a:lnTo>
                      <a:pt x="24" y="8"/>
                    </a:lnTo>
                    <a:lnTo>
                      <a:pt x="25" y="8"/>
                    </a:lnTo>
                    <a:lnTo>
                      <a:pt x="29" y="15"/>
                    </a:lnTo>
                    <a:lnTo>
                      <a:pt x="22" y="9"/>
                    </a:lnTo>
                    <a:close/>
                    <a:moveTo>
                      <a:pt x="36" y="22"/>
                    </a:moveTo>
                    <a:lnTo>
                      <a:pt x="32" y="25"/>
                    </a:lnTo>
                    <a:lnTo>
                      <a:pt x="19" y="12"/>
                    </a:lnTo>
                    <a:lnTo>
                      <a:pt x="22" y="9"/>
                    </a:lnTo>
                    <a:lnTo>
                      <a:pt x="36" y="22"/>
                    </a:lnTo>
                    <a:close/>
                    <a:moveTo>
                      <a:pt x="32" y="25"/>
                    </a:moveTo>
                    <a:lnTo>
                      <a:pt x="31" y="26"/>
                    </a:lnTo>
                    <a:lnTo>
                      <a:pt x="30" y="27"/>
                    </a:lnTo>
                    <a:lnTo>
                      <a:pt x="26" y="19"/>
                    </a:lnTo>
                    <a:lnTo>
                      <a:pt x="32" y="25"/>
                    </a:lnTo>
                    <a:close/>
                    <a:moveTo>
                      <a:pt x="30" y="27"/>
                    </a:moveTo>
                    <a:lnTo>
                      <a:pt x="24" y="31"/>
                    </a:lnTo>
                    <a:lnTo>
                      <a:pt x="16" y="13"/>
                    </a:lnTo>
                    <a:lnTo>
                      <a:pt x="21" y="10"/>
                    </a:lnTo>
                    <a:lnTo>
                      <a:pt x="30" y="27"/>
                    </a:lnTo>
                    <a:close/>
                    <a:moveTo>
                      <a:pt x="12" y="15"/>
                    </a:moveTo>
                    <a:lnTo>
                      <a:pt x="14" y="14"/>
                    </a:lnTo>
                    <a:lnTo>
                      <a:pt x="16" y="13"/>
                    </a:lnTo>
                    <a:lnTo>
                      <a:pt x="19" y="22"/>
                    </a:lnTo>
                    <a:lnTo>
                      <a:pt x="12" y="15"/>
                    </a:lnTo>
                    <a:close/>
                    <a:moveTo>
                      <a:pt x="26" y="28"/>
                    </a:moveTo>
                    <a:lnTo>
                      <a:pt x="24" y="32"/>
                    </a:lnTo>
                    <a:lnTo>
                      <a:pt x="9" y="19"/>
                    </a:lnTo>
                    <a:lnTo>
                      <a:pt x="12" y="15"/>
                    </a:lnTo>
                    <a:lnTo>
                      <a:pt x="26" y="28"/>
                    </a:lnTo>
                    <a:close/>
                    <a:moveTo>
                      <a:pt x="8" y="21"/>
                    </a:moveTo>
                    <a:lnTo>
                      <a:pt x="8" y="20"/>
                    </a:lnTo>
                    <a:lnTo>
                      <a:pt x="9" y="19"/>
                    </a:lnTo>
                    <a:lnTo>
                      <a:pt x="16" y="25"/>
                    </a:lnTo>
                    <a:lnTo>
                      <a:pt x="8" y="21"/>
                    </a:lnTo>
                    <a:close/>
                    <a:moveTo>
                      <a:pt x="25" y="30"/>
                    </a:moveTo>
                    <a:lnTo>
                      <a:pt x="21" y="36"/>
                    </a:lnTo>
                    <a:lnTo>
                      <a:pt x="5" y="27"/>
                    </a:lnTo>
                    <a:lnTo>
                      <a:pt x="8" y="21"/>
                    </a:lnTo>
                    <a:lnTo>
                      <a:pt x="25" y="30"/>
                    </a:lnTo>
                    <a:close/>
                    <a:moveTo>
                      <a:pt x="4" y="32"/>
                    </a:moveTo>
                    <a:lnTo>
                      <a:pt x="4" y="30"/>
                    </a:lnTo>
                    <a:lnTo>
                      <a:pt x="5" y="27"/>
                    </a:lnTo>
                    <a:lnTo>
                      <a:pt x="14" y="32"/>
                    </a:lnTo>
                    <a:lnTo>
                      <a:pt x="4" y="32"/>
                    </a:lnTo>
                    <a:close/>
                    <a:moveTo>
                      <a:pt x="22" y="32"/>
                    </a:moveTo>
                    <a:lnTo>
                      <a:pt x="22" y="35"/>
                    </a:lnTo>
                    <a:lnTo>
                      <a:pt x="4" y="35"/>
                    </a:lnTo>
                    <a:lnTo>
                      <a:pt x="4" y="32"/>
                    </a:lnTo>
                    <a:lnTo>
                      <a:pt x="22" y="32"/>
                    </a:lnTo>
                    <a:close/>
                    <a:moveTo>
                      <a:pt x="22" y="35"/>
                    </a:moveTo>
                    <a:lnTo>
                      <a:pt x="22" y="38"/>
                    </a:lnTo>
                    <a:lnTo>
                      <a:pt x="20" y="42"/>
                    </a:lnTo>
                    <a:lnTo>
                      <a:pt x="14" y="35"/>
                    </a:lnTo>
                    <a:lnTo>
                      <a:pt x="22" y="35"/>
                    </a:lnTo>
                    <a:close/>
                    <a:moveTo>
                      <a:pt x="20" y="42"/>
                    </a:moveTo>
                    <a:lnTo>
                      <a:pt x="17" y="45"/>
                    </a:lnTo>
                    <a:lnTo>
                      <a:pt x="4" y="31"/>
                    </a:lnTo>
                    <a:lnTo>
                      <a:pt x="6" y="28"/>
                    </a:lnTo>
                    <a:lnTo>
                      <a:pt x="20" y="42"/>
                    </a:lnTo>
                    <a:close/>
                    <a:moveTo>
                      <a:pt x="0" y="38"/>
                    </a:moveTo>
                    <a:lnTo>
                      <a:pt x="0" y="34"/>
                    </a:lnTo>
                    <a:lnTo>
                      <a:pt x="4" y="31"/>
                    </a:lnTo>
                    <a:lnTo>
                      <a:pt x="10" y="38"/>
                    </a:lnTo>
                    <a:lnTo>
                      <a:pt x="0" y="38"/>
                    </a:lnTo>
                    <a:close/>
                    <a:moveTo>
                      <a:pt x="19" y="38"/>
                    </a:moveTo>
                    <a:lnTo>
                      <a:pt x="19" y="44"/>
                    </a:lnTo>
                    <a:lnTo>
                      <a:pt x="0" y="44"/>
                    </a:lnTo>
                    <a:lnTo>
                      <a:pt x="0" y="38"/>
                    </a:lnTo>
                    <a:lnTo>
                      <a:pt x="19" y="38"/>
                    </a:lnTo>
                    <a:close/>
                    <a:moveTo>
                      <a:pt x="19" y="44"/>
                    </a:moveTo>
                    <a:lnTo>
                      <a:pt x="19" y="47"/>
                    </a:lnTo>
                    <a:lnTo>
                      <a:pt x="0" y="47"/>
                    </a:lnTo>
                    <a:lnTo>
                      <a:pt x="0" y="44"/>
                    </a:lnTo>
                    <a:lnTo>
                      <a:pt x="19" y="44"/>
                    </a:lnTo>
                    <a:close/>
                    <a:moveTo>
                      <a:pt x="19" y="47"/>
                    </a:moveTo>
                    <a:lnTo>
                      <a:pt x="19" y="51"/>
                    </a:lnTo>
                    <a:lnTo>
                      <a:pt x="0" y="51"/>
                    </a:lnTo>
                    <a:lnTo>
                      <a:pt x="0" y="47"/>
                    </a:lnTo>
                    <a:lnTo>
                      <a:pt x="19" y="47"/>
                    </a:lnTo>
                    <a:close/>
                    <a:moveTo>
                      <a:pt x="1" y="55"/>
                    </a:moveTo>
                    <a:lnTo>
                      <a:pt x="0" y="53"/>
                    </a:lnTo>
                    <a:lnTo>
                      <a:pt x="0" y="51"/>
                    </a:lnTo>
                    <a:lnTo>
                      <a:pt x="10" y="51"/>
                    </a:lnTo>
                    <a:lnTo>
                      <a:pt x="1" y="55"/>
                    </a:lnTo>
                    <a:close/>
                    <a:moveTo>
                      <a:pt x="18" y="46"/>
                    </a:moveTo>
                    <a:lnTo>
                      <a:pt x="21" y="53"/>
                    </a:lnTo>
                    <a:lnTo>
                      <a:pt x="5" y="62"/>
                    </a:lnTo>
                    <a:lnTo>
                      <a:pt x="1" y="55"/>
                    </a:lnTo>
                    <a:lnTo>
                      <a:pt x="18" y="46"/>
                    </a:lnTo>
                    <a:close/>
                    <a:moveTo>
                      <a:pt x="21" y="53"/>
                    </a:moveTo>
                    <a:lnTo>
                      <a:pt x="22" y="55"/>
                    </a:lnTo>
                    <a:lnTo>
                      <a:pt x="22" y="57"/>
                    </a:lnTo>
                    <a:lnTo>
                      <a:pt x="14" y="57"/>
                    </a:lnTo>
                    <a:lnTo>
                      <a:pt x="21" y="53"/>
                    </a:lnTo>
                    <a:close/>
                    <a:moveTo>
                      <a:pt x="22" y="57"/>
                    </a:moveTo>
                    <a:lnTo>
                      <a:pt x="22" y="60"/>
                    </a:lnTo>
                    <a:lnTo>
                      <a:pt x="4" y="60"/>
                    </a:lnTo>
                    <a:lnTo>
                      <a:pt x="4" y="57"/>
                    </a:lnTo>
                    <a:lnTo>
                      <a:pt x="22" y="57"/>
                    </a:lnTo>
                    <a:close/>
                    <a:moveTo>
                      <a:pt x="6" y="67"/>
                    </a:moveTo>
                    <a:lnTo>
                      <a:pt x="4" y="64"/>
                    </a:lnTo>
                    <a:lnTo>
                      <a:pt x="4" y="60"/>
                    </a:lnTo>
                    <a:lnTo>
                      <a:pt x="14" y="60"/>
                    </a:lnTo>
                    <a:lnTo>
                      <a:pt x="6" y="67"/>
                    </a:lnTo>
                    <a:close/>
                    <a:moveTo>
                      <a:pt x="20" y="54"/>
                    </a:moveTo>
                    <a:lnTo>
                      <a:pt x="24" y="56"/>
                    </a:lnTo>
                    <a:lnTo>
                      <a:pt x="9" y="70"/>
                    </a:lnTo>
                    <a:lnTo>
                      <a:pt x="6" y="67"/>
                    </a:lnTo>
                    <a:lnTo>
                      <a:pt x="20" y="54"/>
                    </a:lnTo>
                    <a:close/>
                    <a:moveTo>
                      <a:pt x="16" y="73"/>
                    </a:moveTo>
                    <a:lnTo>
                      <a:pt x="12" y="73"/>
                    </a:lnTo>
                    <a:lnTo>
                      <a:pt x="9" y="70"/>
                    </a:lnTo>
                    <a:lnTo>
                      <a:pt x="16" y="64"/>
                    </a:lnTo>
                    <a:lnTo>
                      <a:pt x="16" y="73"/>
                    </a:lnTo>
                    <a:close/>
                    <a:moveTo>
                      <a:pt x="16" y="54"/>
                    </a:moveTo>
                    <a:lnTo>
                      <a:pt x="22" y="54"/>
                    </a:lnTo>
                    <a:lnTo>
                      <a:pt x="22" y="73"/>
                    </a:lnTo>
                    <a:lnTo>
                      <a:pt x="16" y="73"/>
                    </a:lnTo>
                    <a:lnTo>
                      <a:pt x="16" y="54"/>
                    </a:lnTo>
                    <a:close/>
                    <a:moveTo>
                      <a:pt x="22" y="54"/>
                    </a:moveTo>
                    <a:lnTo>
                      <a:pt x="27" y="54"/>
                    </a:lnTo>
                    <a:lnTo>
                      <a:pt x="29" y="56"/>
                    </a:lnTo>
                    <a:lnTo>
                      <a:pt x="22" y="64"/>
                    </a:lnTo>
                    <a:lnTo>
                      <a:pt x="22" y="54"/>
                    </a:lnTo>
                    <a:close/>
                    <a:moveTo>
                      <a:pt x="29" y="56"/>
                    </a:moveTo>
                    <a:lnTo>
                      <a:pt x="32" y="59"/>
                    </a:lnTo>
                    <a:lnTo>
                      <a:pt x="19" y="74"/>
                    </a:lnTo>
                    <a:lnTo>
                      <a:pt x="16" y="70"/>
                    </a:lnTo>
                    <a:lnTo>
                      <a:pt x="29" y="56"/>
                    </a:lnTo>
                    <a:close/>
                    <a:moveTo>
                      <a:pt x="26" y="76"/>
                    </a:moveTo>
                    <a:lnTo>
                      <a:pt x="22" y="76"/>
                    </a:lnTo>
                    <a:lnTo>
                      <a:pt x="19" y="74"/>
                    </a:lnTo>
                    <a:lnTo>
                      <a:pt x="26" y="66"/>
                    </a:lnTo>
                    <a:lnTo>
                      <a:pt x="26" y="76"/>
                    </a:lnTo>
                    <a:close/>
                    <a:moveTo>
                      <a:pt x="26" y="57"/>
                    </a:moveTo>
                    <a:lnTo>
                      <a:pt x="29" y="57"/>
                    </a:lnTo>
                    <a:lnTo>
                      <a:pt x="29" y="76"/>
                    </a:lnTo>
                    <a:lnTo>
                      <a:pt x="26" y="76"/>
                    </a:lnTo>
                    <a:lnTo>
                      <a:pt x="26" y="57"/>
                    </a:lnTo>
                    <a:close/>
                    <a:moveTo>
                      <a:pt x="29" y="57"/>
                    </a:moveTo>
                    <a:lnTo>
                      <a:pt x="36" y="57"/>
                    </a:lnTo>
                    <a:lnTo>
                      <a:pt x="36" y="76"/>
                    </a:lnTo>
                    <a:lnTo>
                      <a:pt x="29" y="76"/>
                    </a:lnTo>
                    <a:lnTo>
                      <a:pt x="29" y="57"/>
                    </a:lnTo>
                    <a:close/>
                    <a:moveTo>
                      <a:pt x="36" y="57"/>
                    </a:moveTo>
                    <a:lnTo>
                      <a:pt x="42" y="57"/>
                    </a:lnTo>
                    <a:lnTo>
                      <a:pt x="42" y="76"/>
                    </a:lnTo>
                    <a:lnTo>
                      <a:pt x="36" y="76"/>
                    </a:lnTo>
                    <a:lnTo>
                      <a:pt x="36" y="57"/>
                    </a:lnTo>
                    <a:close/>
                    <a:moveTo>
                      <a:pt x="42" y="57"/>
                    </a:moveTo>
                    <a:lnTo>
                      <a:pt x="44" y="57"/>
                    </a:lnTo>
                    <a:lnTo>
                      <a:pt x="44" y="76"/>
                    </a:lnTo>
                    <a:lnTo>
                      <a:pt x="42" y="76"/>
                    </a:lnTo>
                    <a:lnTo>
                      <a:pt x="42" y="57"/>
                    </a:lnTo>
                    <a:close/>
                    <a:moveTo>
                      <a:pt x="49" y="75"/>
                    </a:moveTo>
                    <a:lnTo>
                      <a:pt x="47" y="76"/>
                    </a:lnTo>
                    <a:lnTo>
                      <a:pt x="44" y="76"/>
                    </a:lnTo>
                    <a:lnTo>
                      <a:pt x="44" y="66"/>
                    </a:lnTo>
                    <a:lnTo>
                      <a:pt x="49" y="75"/>
                    </a:lnTo>
                    <a:close/>
                    <a:moveTo>
                      <a:pt x="41" y="58"/>
                    </a:moveTo>
                    <a:lnTo>
                      <a:pt x="47" y="55"/>
                    </a:lnTo>
                    <a:lnTo>
                      <a:pt x="55" y="71"/>
                    </a:lnTo>
                    <a:lnTo>
                      <a:pt x="49" y="75"/>
                    </a:lnTo>
                    <a:lnTo>
                      <a:pt x="41" y="58"/>
                    </a:lnTo>
                    <a:close/>
                    <a:moveTo>
                      <a:pt x="58" y="70"/>
                    </a:moveTo>
                    <a:lnTo>
                      <a:pt x="57" y="71"/>
                    </a:lnTo>
                    <a:lnTo>
                      <a:pt x="55" y="71"/>
                    </a:lnTo>
                    <a:lnTo>
                      <a:pt x="51" y="64"/>
                    </a:lnTo>
                    <a:lnTo>
                      <a:pt x="58" y="70"/>
                    </a:lnTo>
                    <a:close/>
                    <a:moveTo>
                      <a:pt x="44" y="56"/>
                    </a:moveTo>
                    <a:lnTo>
                      <a:pt x="48" y="54"/>
                    </a:lnTo>
                    <a:lnTo>
                      <a:pt x="61" y="67"/>
                    </a:lnTo>
                    <a:lnTo>
                      <a:pt x="58" y="70"/>
                    </a:lnTo>
                    <a:lnTo>
                      <a:pt x="44"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9" name="Freeform 817">
                <a:extLst>
                  <a:ext uri="{FF2B5EF4-FFF2-40B4-BE49-F238E27FC236}">
                    <a16:creationId xmlns:a16="http://schemas.microsoft.com/office/drawing/2014/main" id="{F38A2686-52B7-432C-B9EA-9DEBADBCA084}"/>
                  </a:ext>
                </a:extLst>
              </p:cNvPr>
              <p:cNvSpPr>
                <a:spLocks/>
              </p:cNvSpPr>
              <p:nvPr/>
            </p:nvSpPr>
            <p:spPr bwMode="auto">
              <a:xfrm>
                <a:off x="3126" y="2153"/>
                <a:ext cx="17" cy="14"/>
              </a:xfrm>
              <a:custGeom>
                <a:avLst/>
                <a:gdLst>
                  <a:gd name="T0" fmla="*/ 3 w 66"/>
                  <a:gd name="T1" fmla="*/ 3 h 58"/>
                  <a:gd name="T2" fmla="*/ 3 w 66"/>
                  <a:gd name="T3" fmla="*/ 3 h 58"/>
                  <a:gd name="T4" fmla="*/ 4 w 66"/>
                  <a:gd name="T5" fmla="*/ 3 h 58"/>
                  <a:gd name="T6" fmla="*/ 4 w 66"/>
                  <a:gd name="T7" fmla="*/ 2 h 58"/>
                  <a:gd name="T8" fmla="*/ 4 w 66"/>
                  <a:gd name="T9" fmla="*/ 2 h 58"/>
                  <a:gd name="T10" fmla="*/ 4 w 66"/>
                  <a:gd name="T11" fmla="*/ 2 h 58"/>
                  <a:gd name="T12" fmla="*/ 4 w 66"/>
                  <a:gd name="T13" fmla="*/ 2 h 58"/>
                  <a:gd name="T14" fmla="*/ 4 w 66"/>
                  <a:gd name="T15" fmla="*/ 1 h 58"/>
                  <a:gd name="T16" fmla="*/ 4 w 66"/>
                  <a:gd name="T17" fmla="*/ 1 h 58"/>
                  <a:gd name="T18" fmla="*/ 4 w 66"/>
                  <a:gd name="T19" fmla="*/ 1 h 58"/>
                  <a:gd name="T20" fmla="*/ 4 w 66"/>
                  <a:gd name="T21" fmla="*/ 0 h 58"/>
                  <a:gd name="T22" fmla="*/ 4 w 66"/>
                  <a:gd name="T23" fmla="*/ 0 h 58"/>
                  <a:gd name="T24" fmla="*/ 4 w 66"/>
                  <a:gd name="T25" fmla="*/ 0 h 58"/>
                  <a:gd name="T26" fmla="*/ 4 w 66"/>
                  <a:gd name="T27" fmla="*/ 0 h 58"/>
                  <a:gd name="T28" fmla="*/ 3 w 66"/>
                  <a:gd name="T29" fmla="*/ 0 h 58"/>
                  <a:gd name="T30" fmla="*/ 3 w 66"/>
                  <a:gd name="T31" fmla="*/ 0 h 58"/>
                  <a:gd name="T32" fmla="*/ 3 w 66"/>
                  <a:gd name="T33" fmla="*/ 0 h 58"/>
                  <a:gd name="T34" fmla="*/ 2 w 66"/>
                  <a:gd name="T35" fmla="*/ 0 h 58"/>
                  <a:gd name="T36" fmla="*/ 2 w 66"/>
                  <a:gd name="T37" fmla="*/ 0 h 58"/>
                  <a:gd name="T38" fmla="*/ 2 w 66"/>
                  <a:gd name="T39" fmla="*/ 0 h 58"/>
                  <a:gd name="T40" fmla="*/ 1 w 66"/>
                  <a:gd name="T41" fmla="*/ 0 h 58"/>
                  <a:gd name="T42" fmla="*/ 1 w 66"/>
                  <a:gd name="T43" fmla="*/ 0 h 58"/>
                  <a:gd name="T44" fmla="*/ 1 w 66"/>
                  <a:gd name="T45" fmla="*/ 1 h 58"/>
                  <a:gd name="T46" fmla="*/ 1 w 66"/>
                  <a:gd name="T47" fmla="*/ 1 h 58"/>
                  <a:gd name="T48" fmla="*/ 0 w 66"/>
                  <a:gd name="T49" fmla="*/ 1 h 58"/>
                  <a:gd name="T50" fmla="*/ 0 w 66"/>
                  <a:gd name="T51" fmla="*/ 1 h 58"/>
                  <a:gd name="T52" fmla="*/ 0 w 66"/>
                  <a:gd name="T53" fmla="*/ 2 h 58"/>
                  <a:gd name="T54" fmla="*/ 0 w 66"/>
                  <a:gd name="T55" fmla="*/ 2 h 58"/>
                  <a:gd name="T56" fmla="*/ 0 w 66"/>
                  <a:gd name="T57" fmla="*/ 2 h 58"/>
                  <a:gd name="T58" fmla="*/ 0 w 66"/>
                  <a:gd name="T59" fmla="*/ 2 h 58"/>
                  <a:gd name="T60" fmla="*/ 0 w 66"/>
                  <a:gd name="T61" fmla="*/ 3 h 58"/>
                  <a:gd name="T62" fmla="*/ 1 w 66"/>
                  <a:gd name="T63" fmla="*/ 3 h 58"/>
                  <a:gd name="T64" fmla="*/ 1 w 66"/>
                  <a:gd name="T65" fmla="*/ 3 h 58"/>
                  <a:gd name="T66" fmla="*/ 1 w 66"/>
                  <a:gd name="T67" fmla="*/ 3 h 58"/>
                  <a:gd name="T68" fmla="*/ 1 w 66"/>
                  <a:gd name="T69" fmla="*/ 3 h 58"/>
                  <a:gd name="T70" fmla="*/ 2 w 66"/>
                  <a:gd name="T71" fmla="*/ 3 h 58"/>
                  <a:gd name="T72" fmla="*/ 2 w 66"/>
                  <a:gd name="T73" fmla="*/ 3 h 58"/>
                  <a:gd name="T74" fmla="*/ 2 w 66"/>
                  <a:gd name="T75" fmla="*/ 3 h 58"/>
                  <a:gd name="T76" fmla="*/ 2 w 66"/>
                  <a:gd name="T77" fmla="*/ 3 h 58"/>
                  <a:gd name="T78" fmla="*/ 3 w 66"/>
                  <a:gd name="T79" fmla="*/ 3 h 58"/>
                  <a:gd name="T80" fmla="*/ 3 w 66"/>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8"/>
                  <a:gd name="T125" fmla="*/ 66 w 66"/>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8">
                    <a:moveTo>
                      <a:pt x="48" y="51"/>
                    </a:moveTo>
                    <a:lnTo>
                      <a:pt x="51" y="48"/>
                    </a:lnTo>
                    <a:lnTo>
                      <a:pt x="54" y="44"/>
                    </a:lnTo>
                    <a:lnTo>
                      <a:pt x="60" y="41"/>
                    </a:lnTo>
                    <a:lnTo>
                      <a:pt x="60" y="38"/>
                    </a:lnTo>
                    <a:lnTo>
                      <a:pt x="63" y="32"/>
                    </a:lnTo>
                    <a:lnTo>
                      <a:pt x="66" y="29"/>
                    </a:lnTo>
                    <a:lnTo>
                      <a:pt x="66" y="22"/>
                    </a:lnTo>
                    <a:lnTo>
                      <a:pt x="66" y="19"/>
                    </a:lnTo>
                    <a:lnTo>
                      <a:pt x="66" y="16"/>
                    </a:lnTo>
                    <a:lnTo>
                      <a:pt x="63" y="9"/>
                    </a:lnTo>
                    <a:lnTo>
                      <a:pt x="60" y="6"/>
                    </a:lnTo>
                    <a:lnTo>
                      <a:pt x="57" y="4"/>
                    </a:lnTo>
                    <a:lnTo>
                      <a:pt x="54" y="4"/>
                    </a:lnTo>
                    <a:lnTo>
                      <a:pt x="51" y="0"/>
                    </a:lnTo>
                    <a:lnTo>
                      <a:pt x="44" y="0"/>
                    </a:lnTo>
                    <a:lnTo>
                      <a:pt x="41" y="0"/>
                    </a:lnTo>
                    <a:lnTo>
                      <a:pt x="34" y="0"/>
                    </a:lnTo>
                    <a:lnTo>
                      <a:pt x="31" y="0"/>
                    </a:lnTo>
                    <a:lnTo>
                      <a:pt x="26" y="4"/>
                    </a:lnTo>
                    <a:lnTo>
                      <a:pt x="19" y="6"/>
                    </a:lnTo>
                    <a:lnTo>
                      <a:pt x="16" y="9"/>
                    </a:lnTo>
                    <a:lnTo>
                      <a:pt x="12" y="12"/>
                    </a:lnTo>
                    <a:lnTo>
                      <a:pt x="6" y="16"/>
                    </a:lnTo>
                    <a:lnTo>
                      <a:pt x="3" y="19"/>
                    </a:lnTo>
                    <a:lnTo>
                      <a:pt x="3" y="26"/>
                    </a:lnTo>
                    <a:lnTo>
                      <a:pt x="0" y="29"/>
                    </a:lnTo>
                    <a:lnTo>
                      <a:pt x="0" y="35"/>
                    </a:lnTo>
                    <a:lnTo>
                      <a:pt x="0" y="38"/>
                    </a:lnTo>
                    <a:lnTo>
                      <a:pt x="0" y="41"/>
                    </a:lnTo>
                    <a:lnTo>
                      <a:pt x="3" y="44"/>
                    </a:lnTo>
                    <a:lnTo>
                      <a:pt x="6" y="51"/>
                    </a:lnTo>
                    <a:lnTo>
                      <a:pt x="9" y="51"/>
                    </a:lnTo>
                    <a:lnTo>
                      <a:pt x="12" y="54"/>
                    </a:lnTo>
                    <a:lnTo>
                      <a:pt x="16" y="58"/>
                    </a:lnTo>
                    <a:lnTo>
                      <a:pt x="22" y="58"/>
                    </a:lnTo>
                    <a:lnTo>
                      <a:pt x="26" y="58"/>
                    </a:lnTo>
                    <a:lnTo>
                      <a:pt x="31" y="58"/>
                    </a:lnTo>
                    <a:lnTo>
                      <a:pt x="34" y="58"/>
                    </a:lnTo>
                    <a:lnTo>
                      <a:pt x="41" y="54"/>
                    </a:lnTo>
                    <a:lnTo>
                      <a:pt x="48"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0" name="Freeform 818">
                <a:extLst>
                  <a:ext uri="{FF2B5EF4-FFF2-40B4-BE49-F238E27FC236}">
                    <a16:creationId xmlns:a16="http://schemas.microsoft.com/office/drawing/2014/main" id="{6C86CE73-A906-4BC1-8A34-F6F5627D1A16}"/>
                  </a:ext>
                </a:extLst>
              </p:cNvPr>
              <p:cNvSpPr>
                <a:spLocks noEditPoints="1"/>
              </p:cNvSpPr>
              <p:nvPr/>
            </p:nvSpPr>
            <p:spPr bwMode="auto">
              <a:xfrm>
                <a:off x="3124" y="2151"/>
                <a:ext cx="21" cy="19"/>
              </a:xfrm>
              <a:custGeom>
                <a:avLst/>
                <a:gdLst>
                  <a:gd name="T0" fmla="*/ 3 w 86"/>
                  <a:gd name="T1" fmla="*/ 3 h 77"/>
                  <a:gd name="T2" fmla="*/ 3 w 86"/>
                  <a:gd name="T3" fmla="*/ 3 h 77"/>
                  <a:gd name="T4" fmla="*/ 4 w 86"/>
                  <a:gd name="T5" fmla="*/ 3 h 77"/>
                  <a:gd name="T6" fmla="*/ 4 w 86"/>
                  <a:gd name="T7" fmla="*/ 4 h 77"/>
                  <a:gd name="T8" fmla="*/ 5 w 86"/>
                  <a:gd name="T9" fmla="*/ 3 h 77"/>
                  <a:gd name="T10" fmla="*/ 4 w 86"/>
                  <a:gd name="T11" fmla="*/ 3 h 77"/>
                  <a:gd name="T12" fmla="*/ 4 w 86"/>
                  <a:gd name="T13" fmla="*/ 2 h 77"/>
                  <a:gd name="T14" fmla="*/ 4 w 86"/>
                  <a:gd name="T15" fmla="*/ 2 h 77"/>
                  <a:gd name="T16" fmla="*/ 5 w 86"/>
                  <a:gd name="T17" fmla="*/ 3 h 77"/>
                  <a:gd name="T18" fmla="*/ 5 w 86"/>
                  <a:gd name="T19" fmla="*/ 2 h 77"/>
                  <a:gd name="T20" fmla="*/ 4 w 86"/>
                  <a:gd name="T21" fmla="*/ 2 h 77"/>
                  <a:gd name="T22" fmla="*/ 4 w 86"/>
                  <a:gd name="T23" fmla="*/ 1 h 77"/>
                  <a:gd name="T24" fmla="*/ 5 w 86"/>
                  <a:gd name="T25" fmla="*/ 1 h 77"/>
                  <a:gd name="T26" fmla="*/ 5 w 86"/>
                  <a:gd name="T27" fmla="*/ 1 h 77"/>
                  <a:gd name="T28" fmla="*/ 5 w 86"/>
                  <a:gd name="T29" fmla="*/ 1 h 77"/>
                  <a:gd name="T30" fmla="*/ 4 w 86"/>
                  <a:gd name="T31" fmla="*/ 1 h 77"/>
                  <a:gd name="T32" fmla="*/ 4 w 86"/>
                  <a:gd name="T33" fmla="*/ 0 h 77"/>
                  <a:gd name="T34" fmla="*/ 4 w 86"/>
                  <a:gd name="T35" fmla="*/ 0 h 77"/>
                  <a:gd name="T36" fmla="*/ 4 w 86"/>
                  <a:gd name="T37" fmla="*/ 1 h 77"/>
                  <a:gd name="T38" fmla="*/ 3 w 86"/>
                  <a:gd name="T39" fmla="*/ 1 h 77"/>
                  <a:gd name="T40" fmla="*/ 4 w 86"/>
                  <a:gd name="T41" fmla="*/ 1 h 77"/>
                  <a:gd name="T42" fmla="*/ 3 w 86"/>
                  <a:gd name="T43" fmla="*/ 1 h 77"/>
                  <a:gd name="T44" fmla="*/ 3 w 86"/>
                  <a:gd name="T45" fmla="*/ 0 h 77"/>
                  <a:gd name="T46" fmla="*/ 3 w 86"/>
                  <a:gd name="T47" fmla="*/ 0 h 77"/>
                  <a:gd name="T48" fmla="*/ 2 w 86"/>
                  <a:gd name="T49" fmla="*/ 0 h 77"/>
                  <a:gd name="T50" fmla="*/ 2 w 86"/>
                  <a:gd name="T51" fmla="*/ 1 h 77"/>
                  <a:gd name="T52" fmla="*/ 1 w 86"/>
                  <a:gd name="T53" fmla="*/ 0 h 77"/>
                  <a:gd name="T54" fmla="*/ 1 w 86"/>
                  <a:gd name="T55" fmla="*/ 1 h 77"/>
                  <a:gd name="T56" fmla="*/ 1 w 86"/>
                  <a:gd name="T57" fmla="*/ 1 h 77"/>
                  <a:gd name="T58" fmla="*/ 2 w 86"/>
                  <a:gd name="T59" fmla="*/ 1 h 77"/>
                  <a:gd name="T60" fmla="*/ 2 w 86"/>
                  <a:gd name="T61" fmla="*/ 2 h 77"/>
                  <a:gd name="T62" fmla="*/ 0 w 86"/>
                  <a:gd name="T63" fmla="*/ 1 h 77"/>
                  <a:gd name="T64" fmla="*/ 0 w 86"/>
                  <a:gd name="T65" fmla="*/ 1 h 77"/>
                  <a:gd name="T66" fmla="*/ 1 w 86"/>
                  <a:gd name="T67" fmla="*/ 2 h 77"/>
                  <a:gd name="T68" fmla="*/ 1 w 86"/>
                  <a:gd name="T69" fmla="*/ 2 h 77"/>
                  <a:gd name="T70" fmla="*/ 1 w 86"/>
                  <a:gd name="T71" fmla="*/ 2 h 77"/>
                  <a:gd name="T72" fmla="*/ 0 w 86"/>
                  <a:gd name="T73" fmla="*/ 2 h 77"/>
                  <a:gd name="T74" fmla="*/ 0 w 86"/>
                  <a:gd name="T75" fmla="*/ 3 h 77"/>
                  <a:gd name="T76" fmla="*/ 0 w 86"/>
                  <a:gd name="T77" fmla="*/ 3 h 77"/>
                  <a:gd name="T78" fmla="*/ 1 w 86"/>
                  <a:gd name="T79" fmla="*/ 3 h 77"/>
                  <a:gd name="T80" fmla="*/ 1 w 86"/>
                  <a:gd name="T81" fmla="*/ 3 h 77"/>
                  <a:gd name="T82" fmla="*/ 1 w 86"/>
                  <a:gd name="T83" fmla="*/ 3 h 77"/>
                  <a:gd name="T84" fmla="*/ 0 w 86"/>
                  <a:gd name="T85" fmla="*/ 4 h 77"/>
                  <a:gd name="T86" fmla="*/ 1 w 86"/>
                  <a:gd name="T87" fmla="*/ 4 h 77"/>
                  <a:gd name="T88" fmla="*/ 1 w 86"/>
                  <a:gd name="T89" fmla="*/ 3 h 77"/>
                  <a:gd name="T90" fmla="*/ 1 w 86"/>
                  <a:gd name="T91" fmla="*/ 3 h 77"/>
                  <a:gd name="T92" fmla="*/ 0 w 86"/>
                  <a:gd name="T93" fmla="*/ 4 h 77"/>
                  <a:gd name="T94" fmla="*/ 1 w 86"/>
                  <a:gd name="T95" fmla="*/ 4 h 77"/>
                  <a:gd name="T96" fmla="*/ 1 w 86"/>
                  <a:gd name="T97" fmla="*/ 4 h 77"/>
                  <a:gd name="T98" fmla="*/ 1 w 86"/>
                  <a:gd name="T99" fmla="*/ 3 h 77"/>
                  <a:gd name="T100" fmla="*/ 2 w 86"/>
                  <a:gd name="T101" fmla="*/ 3 h 77"/>
                  <a:gd name="T102" fmla="*/ 3 w 86"/>
                  <a:gd name="T103" fmla="*/ 3 h 77"/>
                  <a:gd name="T104" fmla="*/ 3 w 86"/>
                  <a:gd name="T105" fmla="*/ 5 h 77"/>
                  <a:gd name="T106" fmla="*/ 3 w 86"/>
                  <a:gd name="T107" fmla="*/ 5 h 77"/>
                  <a:gd name="T108" fmla="*/ 3 w 86"/>
                  <a:gd name="T109" fmla="*/ 3 h 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
                  <a:gd name="T166" fmla="*/ 0 h 77"/>
                  <a:gd name="T167" fmla="*/ 86 w 86"/>
                  <a:gd name="T168" fmla="*/ 77 h 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 h="77">
                    <a:moveTo>
                      <a:pt x="51" y="54"/>
                    </a:moveTo>
                    <a:lnTo>
                      <a:pt x="54" y="51"/>
                    </a:lnTo>
                    <a:lnTo>
                      <a:pt x="68" y="64"/>
                    </a:lnTo>
                    <a:lnTo>
                      <a:pt x="64" y="68"/>
                    </a:lnTo>
                    <a:lnTo>
                      <a:pt x="51" y="54"/>
                    </a:lnTo>
                    <a:close/>
                    <a:moveTo>
                      <a:pt x="54" y="51"/>
                    </a:moveTo>
                    <a:lnTo>
                      <a:pt x="63" y="41"/>
                    </a:lnTo>
                    <a:lnTo>
                      <a:pt x="54" y="51"/>
                    </a:lnTo>
                    <a:lnTo>
                      <a:pt x="61" y="58"/>
                    </a:lnTo>
                    <a:lnTo>
                      <a:pt x="54" y="51"/>
                    </a:lnTo>
                    <a:close/>
                    <a:moveTo>
                      <a:pt x="54" y="51"/>
                    </a:moveTo>
                    <a:lnTo>
                      <a:pt x="57" y="48"/>
                    </a:lnTo>
                    <a:lnTo>
                      <a:pt x="71" y="61"/>
                    </a:lnTo>
                    <a:lnTo>
                      <a:pt x="68" y="64"/>
                    </a:lnTo>
                    <a:lnTo>
                      <a:pt x="54" y="51"/>
                    </a:lnTo>
                    <a:close/>
                    <a:moveTo>
                      <a:pt x="57" y="48"/>
                    </a:moveTo>
                    <a:lnTo>
                      <a:pt x="58" y="47"/>
                    </a:lnTo>
                    <a:lnTo>
                      <a:pt x="60" y="46"/>
                    </a:lnTo>
                    <a:lnTo>
                      <a:pt x="64" y="54"/>
                    </a:lnTo>
                    <a:lnTo>
                      <a:pt x="57" y="48"/>
                    </a:lnTo>
                    <a:close/>
                    <a:moveTo>
                      <a:pt x="60" y="46"/>
                    </a:moveTo>
                    <a:lnTo>
                      <a:pt x="65" y="42"/>
                    </a:lnTo>
                    <a:lnTo>
                      <a:pt x="74" y="60"/>
                    </a:lnTo>
                    <a:lnTo>
                      <a:pt x="68" y="63"/>
                    </a:lnTo>
                    <a:lnTo>
                      <a:pt x="60" y="46"/>
                    </a:lnTo>
                    <a:close/>
                    <a:moveTo>
                      <a:pt x="80" y="51"/>
                    </a:moveTo>
                    <a:lnTo>
                      <a:pt x="80" y="57"/>
                    </a:lnTo>
                    <a:lnTo>
                      <a:pt x="74" y="60"/>
                    </a:lnTo>
                    <a:lnTo>
                      <a:pt x="70" y="51"/>
                    </a:lnTo>
                    <a:lnTo>
                      <a:pt x="80" y="51"/>
                    </a:lnTo>
                    <a:close/>
                    <a:moveTo>
                      <a:pt x="61" y="51"/>
                    </a:moveTo>
                    <a:lnTo>
                      <a:pt x="61" y="48"/>
                    </a:lnTo>
                    <a:lnTo>
                      <a:pt x="80" y="48"/>
                    </a:lnTo>
                    <a:lnTo>
                      <a:pt x="80" y="51"/>
                    </a:lnTo>
                    <a:lnTo>
                      <a:pt x="61" y="51"/>
                    </a:lnTo>
                    <a:close/>
                    <a:moveTo>
                      <a:pt x="61" y="48"/>
                    </a:moveTo>
                    <a:lnTo>
                      <a:pt x="61" y="46"/>
                    </a:lnTo>
                    <a:lnTo>
                      <a:pt x="62" y="43"/>
                    </a:lnTo>
                    <a:lnTo>
                      <a:pt x="70" y="48"/>
                    </a:lnTo>
                    <a:lnTo>
                      <a:pt x="61" y="48"/>
                    </a:lnTo>
                    <a:close/>
                    <a:moveTo>
                      <a:pt x="62" y="43"/>
                    </a:moveTo>
                    <a:lnTo>
                      <a:pt x="64" y="38"/>
                    </a:lnTo>
                    <a:lnTo>
                      <a:pt x="82" y="46"/>
                    </a:lnTo>
                    <a:lnTo>
                      <a:pt x="79" y="52"/>
                    </a:lnTo>
                    <a:lnTo>
                      <a:pt x="62" y="43"/>
                    </a:lnTo>
                    <a:close/>
                    <a:moveTo>
                      <a:pt x="64" y="38"/>
                    </a:moveTo>
                    <a:lnTo>
                      <a:pt x="65" y="36"/>
                    </a:lnTo>
                    <a:lnTo>
                      <a:pt x="67" y="35"/>
                    </a:lnTo>
                    <a:lnTo>
                      <a:pt x="73" y="42"/>
                    </a:lnTo>
                    <a:lnTo>
                      <a:pt x="64" y="38"/>
                    </a:lnTo>
                    <a:close/>
                    <a:moveTo>
                      <a:pt x="67" y="35"/>
                    </a:moveTo>
                    <a:lnTo>
                      <a:pt x="70" y="32"/>
                    </a:lnTo>
                    <a:lnTo>
                      <a:pt x="83" y="46"/>
                    </a:lnTo>
                    <a:lnTo>
                      <a:pt x="80" y="49"/>
                    </a:lnTo>
                    <a:lnTo>
                      <a:pt x="67" y="35"/>
                    </a:lnTo>
                    <a:close/>
                    <a:moveTo>
                      <a:pt x="86" y="39"/>
                    </a:moveTo>
                    <a:lnTo>
                      <a:pt x="86" y="42"/>
                    </a:lnTo>
                    <a:lnTo>
                      <a:pt x="83" y="46"/>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6"/>
                    </a:lnTo>
                    <a:lnTo>
                      <a:pt x="86" y="26"/>
                    </a:lnTo>
                    <a:lnTo>
                      <a:pt x="86" y="29"/>
                    </a:lnTo>
                    <a:lnTo>
                      <a:pt x="67" y="29"/>
                    </a:lnTo>
                    <a:close/>
                    <a:moveTo>
                      <a:pt x="85" y="21"/>
                    </a:moveTo>
                    <a:lnTo>
                      <a:pt x="86" y="24"/>
                    </a:lnTo>
                    <a:lnTo>
                      <a:pt x="86" y="26"/>
                    </a:lnTo>
                    <a:lnTo>
                      <a:pt x="76" y="26"/>
                    </a:lnTo>
                    <a:lnTo>
                      <a:pt x="85" y="21"/>
                    </a:lnTo>
                    <a:close/>
                    <a:moveTo>
                      <a:pt x="68" y="30"/>
                    </a:moveTo>
                    <a:lnTo>
                      <a:pt x="64" y="24"/>
                    </a:lnTo>
                    <a:lnTo>
                      <a:pt x="82" y="15"/>
                    </a:lnTo>
                    <a:lnTo>
                      <a:pt x="85" y="21"/>
                    </a:lnTo>
                    <a:lnTo>
                      <a:pt x="68" y="30"/>
                    </a:lnTo>
                    <a:close/>
                    <a:moveTo>
                      <a:pt x="80" y="13"/>
                    </a:moveTo>
                    <a:lnTo>
                      <a:pt x="81" y="14"/>
                    </a:lnTo>
                    <a:lnTo>
                      <a:pt x="82" y="15"/>
                    </a:lnTo>
                    <a:lnTo>
                      <a:pt x="73" y="19"/>
                    </a:lnTo>
                    <a:lnTo>
                      <a:pt x="80" y="13"/>
                    </a:lnTo>
                    <a:close/>
                    <a:moveTo>
                      <a:pt x="67" y="26"/>
                    </a:moveTo>
                    <a:lnTo>
                      <a:pt x="63" y="24"/>
                    </a:lnTo>
                    <a:lnTo>
                      <a:pt x="76" y="9"/>
                    </a:lnTo>
                    <a:lnTo>
                      <a:pt x="80" y="13"/>
                    </a:lnTo>
                    <a:lnTo>
                      <a:pt x="67" y="26"/>
                    </a:lnTo>
                    <a:close/>
                    <a:moveTo>
                      <a:pt x="63" y="24"/>
                    </a:moveTo>
                    <a:lnTo>
                      <a:pt x="60" y="20"/>
                    </a:lnTo>
                    <a:lnTo>
                      <a:pt x="74" y="6"/>
                    </a:lnTo>
                    <a:lnTo>
                      <a:pt x="76" y="9"/>
                    </a:lnTo>
                    <a:lnTo>
                      <a:pt x="63" y="24"/>
                    </a:lnTo>
                    <a:close/>
                    <a:moveTo>
                      <a:pt x="67" y="4"/>
                    </a:moveTo>
                    <a:lnTo>
                      <a:pt x="71" y="4"/>
                    </a:lnTo>
                    <a:lnTo>
                      <a:pt x="74" y="6"/>
                    </a:lnTo>
                    <a:lnTo>
                      <a:pt x="67" y="14"/>
                    </a:lnTo>
                    <a:lnTo>
                      <a:pt x="67" y="4"/>
                    </a:lnTo>
                    <a:close/>
                    <a:moveTo>
                      <a:pt x="67" y="22"/>
                    </a:moveTo>
                    <a:lnTo>
                      <a:pt x="64" y="22"/>
                    </a:lnTo>
                    <a:lnTo>
                      <a:pt x="64" y="4"/>
                    </a:lnTo>
                    <a:lnTo>
                      <a:pt x="67" y="4"/>
                    </a:lnTo>
                    <a:lnTo>
                      <a:pt x="67" y="22"/>
                    </a:lnTo>
                    <a:close/>
                    <a:moveTo>
                      <a:pt x="64" y="22"/>
                    </a:moveTo>
                    <a:lnTo>
                      <a:pt x="60" y="22"/>
                    </a:lnTo>
                    <a:lnTo>
                      <a:pt x="57" y="20"/>
                    </a:lnTo>
                    <a:lnTo>
                      <a:pt x="64" y="14"/>
                    </a:lnTo>
                    <a:lnTo>
                      <a:pt x="64" y="22"/>
                    </a:lnTo>
                    <a:close/>
                    <a:moveTo>
                      <a:pt x="57" y="20"/>
                    </a:moveTo>
                    <a:lnTo>
                      <a:pt x="54" y="17"/>
                    </a:lnTo>
                    <a:lnTo>
                      <a:pt x="68" y="4"/>
                    </a:lnTo>
                    <a:lnTo>
                      <a:pt x="71" y="6"/>
                    </a:lnTo>
                    <a:lnTo>
                      <a:pt x="57" y="20"/>
                    </a:lnTo>
                    <a:close/>
                    <a:moveTo>
                      <a:pt x="61" y="0"/>
                    </a:moveTo>
                    <a:lnTo>
                      <a:pt x="64" y="0"/>
                    </a:lnTo>
                    <a:lnTo>
                      <a:pt x="68" y="4"/>
                    </a:lnTo>
                    <a:lnTo>
                      <a:pt x="61" y="10"/>
                    </a:lnTo>
                    <a:lnTo>
                      <a:pt x="61" y="0"/>
                    </a:lnTo>
                    <a:close/>
                    <a:moveTo>
                      <a:pt x="61" y="19"/>
                    </a:moveTo>
                    <a:lnTo>
                      <a:pt x="54" y="19"/>
                    </a:lnTo>
                    <a:lnTo>
                      <a:pt x="54" y="0"/>
                    </a:lnTo>
                    <a:lnTo>
                      <a:pt x="61" y="0"/>
                    </a:lnTo>
                    <a:lnTo>
                      <a:pt x="61" y="19"/>
                    </a:lnTo>
                    <a:close/>
                    <a:moveTo>
                      <a:pt x="54" y="19"/>
                    </a:moveTo>
                    <a:lnTo>
                      <a:pt x="51" y="19"/>
                    </a:lnTo>
                    <a:lnTo>
                      <a:pt x="51" y="0"/>
                    </a:lnTo>
                    <a:lnTo>
                      <a:pt x="54" y="0"/>
                    </a:lnTo>
                    <a:lnTo>
                      <a:pt x="54" y="19"/>
                    </a:lnTo>
                    <a:close/>
                    <a:moveTo>
                      <a:pt x="51" y="19"/>
                    </a:moveTo>
                    <a:lnTo>
                      <a:pt x="44" y="19"/>
                    </a:lnTo>
                    <a:lnTo>
                      <a:pt x="44" y="0"/>
                    </a:lnTo>
                    <a:lnTo>
                      <a:pt x="51" y="0"/>
                    </a:lnTo>
                    <a:lnTo>
                      <a:pt x="51" y="19"/>
                    </a:lnTo>
                    <a:close/>
                    <a:moveTo>
                      <a:pt x="44" y="19"/>
                    </a:moveTo>
                    <a:lnTo>
                      <a:pt x="41" y="19"/>
                    </a:lnTo>
                    <a:lnTo>
                      <a:pt x="41" y="0"/>
                    </a:lnTo>
                    <a:lnTo>
                      <a:pt x="44" y="0"/>
                    </a:lnTo>
                    <a:lnTo>
                      <a:pt x="44" y="19"/>
                    </a:lnTo>
                    <a:close/>
                    <a:moveTo>
                      <a:pt x="38" y="2"/>
                    </a:moveTo>
                    <a:lnTo>
                      <a:pt x="39" y="0"/>
                    </a:lnTo>
                    <a:lnTo>
                      <a:pt x="41" y="0"/>
                    </a:lnTo>
                    <a:lnTo>
                      <a:pt x="41" y="10"/>
                    </a:lnTo>
                    <a:lnTo>
                      <a:pt x="38" y="2"/>
                    </a:lnTo>
                    <a:close/>
                    <a:moveTo>
                      <a:pt x="46" y="18"/>
                    </a:moveTo>
                    <a:lnTo>
                      <a:pt x="39" y="21"/>
                    </a:lnTo>
                    <a:lnTo>
                      <a:pt x="31" y="5"/>
                    </a:lnTo>
                    <a:lnTo>
                      <a:pt x="38" y="2"/>
                    </a:lnTo>
                    <a:lnTo>
                      <a:pt x="46" y="18"/>
                    </a:lnTo>
                    <a:close/>
                    <a:moveTo>
                      <a:pt x="39" y="21"/>
                    </a:moveTo>
                    <a:lnTo>
                      <a:pt x="33" y="25"/>
                    </a:lnTo>
                    <a:lnTo>
                      <a:pt x="25" y="8"/>
                    </a:lnTo>
                    <a:lnTo>
                      <a:pt x="31" y="5"/>
                    </a:lnTo>
                    <a:lnTo>
                      <a:pt x="39" y="21"/>
                    </a:lnTo>
                    <a:close/>
                    <a:moveTo>
                      <a:pt x="22" y="9"/>
                    </a:moveTo>
                    <a:lnTo>
                      <a:pt x="24" y="8"/>
                    </a:lnTo>
                    <a:lnTo>
                      <a:pt x="25" y="8"/>
                    </a:lnTo>
                    <a:lnTo>
                      <a:pt x="29" y="16"/>
                    </a:lnTo>
                    <a:lnTo>
                      <a:pt x="22" y="9"/>
                    </a:lnTo>
                    <a:close/>
                    <a:moveTo>
                      <a:pt x="36" y="24"/>
                    </a:moveTo>
                    <a:lnTo>
                      <a:pt x="32" y="26"/>
                    </a:lnTo>
                    <a:lnTo>
                      <a:pt x="19" y="13"/>
                    </a:lnTo>
                    <a:lnTo>
                      <a:pt x="22" y="9"/>
                    </a:lnTo>
                    <a:lnTo>
                      <a:pt x="36" y="24"/>
                    </a:lnTo>
                    <a:close/>
                    <a:moveTo>
                      <a:pt x="32" y="26"/>
                    </a:moveTo>
                    <a:lnTo>
                      <a:pt x="32" y="26"/>
                    </a:lnTo>
                    <a:lnTo>
                      <a:pt x="26" y="19"/>
                    </a:lnTo>
                    <a:lnTo>
                      <a:pt x="32" y="26"/>
                    </a:lnTo>
                    <a:close/>
                    <a:moveTo>
                      <a:pt x="32" y="26"/>
                    </a:moveTo>
                    <a:lnTo>
                      <a:pt x="29" y="29"/>
                    </a:lnTo>
                    <a:lnTo>
                      <a:pt x="16" y="16"/>
                    </a:lnTo>
                    <a:lnTo>
                      <a:pt x="19" y="13"/>
                    </a:lnTo>
                    <a:lnTo>
                      <a:pt x="32" y="26"/>
                    </a:lnTo>
                    <a:close/>
                    <a:moveTo>
                      <a:pt x="29" y="29"/>
                    </a:moveTo>
                    <a:lnTo>
                      <a:pt x="28" y="30"/>
                    </a:lnTo>
                    <a:lnTo>
                      <a:pt x="27" y="31"/>
                    </a:lnTo>
                    <a:lnTo>
                      <a:pt x="22" y="22"/>
                    </a:lnTo>
                    <a:lnTo>
                      <a:pt x="29" y="29"/>
                    </a:lnTo>
                    <a:close/>
                    <a:moveTo>
                      <a:pt x="27" y="31"/>
                    </a:moveTo>
                    <a:lnTo>
                      <a:pt x="20" y="35"/>
                    </a:lnTo>
                    <a:lnTo>
                      <a:pt x="11" y="17"/>
                    </a:lnTo>
                    <a:lnTo>
                      <a:pt x="18" y="14"/>
                    </a:lnTo>
                    <a:lnTo>
                      <a:pt x="27" y="31"/>
                    </a:lnTo>
                    <a:close/>
                    <a:moveTo>
                      <a:pt x="9" y="19"/>
                    </a:moveTo>
                    <a:lnTo>
                      <a:pt x="10" y="18"/>
                    </a:lnTo>
                    <a:lnTo>
                      <a:pt x="11" y="17"/>
                    </a:lnTo>
                    <a:lnTo>
                      <a:pt x="16" y="26"/>
                    </a:lnTo>
                    <a:lnTo>
                      <a:pt x="9" y="19"/>
                    </a:lnTo>
                    <a:close/>
                    <a:moveTo>
                      <a:pt x="22" y="32"/>
                    </a:moveTo>
                    <a:lnTo>
                      <a:pt x="20" y="36"/>
                    </a:lnTo>
                    <a:lnTo>
                      <a:pt x="6" y="22"/>
                    </a:lnTo>
                    <a:lnTo>
                      <a:pt x="9" y="19"/>
                    </a:lnTo>
                    <a:lnTo>
                      <a:pt x="22" y="32"/>
                    </a:lnTo>
                    <a:close/>
                    <a:moveTo>
                      <a:pt x="4" y="29"/>
                    </a:moveTo>
                    <a:lnTo>
                      <a:pt x="4" y="25"/>
                    </a:lnTo>
                    <a:lnTo>
                      <a:pt x="6" y="22"/>
                    </a:lnTo>
                    <a:lnTo>
                      <a:pt x="13" y="29"/>
                    </a:lnTo>
                    <a:lnTo>
                      <a:pt x="4" y="29"/>
                    </a:lnTo>
                    <a:close/>
                    <a:moveTo>
                      <a:pt x="22" y="29"/>
                    </a:moveTo>
                    <a:lnTo>
                      <a:pt x="22" y="36"/>
                    </a:lnTo>
                    <a:lnTo>
                      <a:pt x="4" y="36"/>
                    </a:lnTo>
                    <a:lnTo>
                      <a:pt x="4" y="29"/>
                    </a:lnTo>
                    <a:lnTo>
                      <a:pt x="22" y="29"/>
                    </a:lnTo>
                    <a:close/>
                    <a:moveTo>
                      <a:pt x="22" y="36"/>
                    </a:moveTo>
                    <a:lnTo>
                      <a:pt x="22" y="39"/>
                    </a:lnTo>
                    <a:lnTo>
                      <a:pt x="20" y="42"/>
                    </a:lnTo>
                    <a:lnTo>
                      <a:pt x="13" y="36"/>
                    </a:lnTo>
                    <a:lnTo>
                      <a:pt x="22" y="36"/>
                    </a:lnTo>
                    <a:close/>
                    <a:moveTo>
                      <a:pt x="20" y="42"/>
                    </a:moveTo>
                    <a:lnTo>
                      <a:pt x="17" y="46"/>
                    </a:lnTo>
                    <a:lnTo>
                      <a:pt x="3" y="32"/>
                    </a:lnTo>
                    <a:lnTo>
                      <a:pt x="6" y="29"/>
                    </a:lnTo>
                    <a:lnTo>
                      <a:pt x="20" y="42"/>
                    </a:lnTo>
                    <a:close/>
                    <a:moveTo>
                      <a:pt x="0" y="39"/>
                    </a:moveTo>
                    <a:lnTo>
                      <a:pt x="0" y="35"/>
                    </a:lnTo>
                    <a:lnTo>
                      <a:pt x="3" y="32"/>
                    </a:lnTo>
                    <a:lnTo>
                      <a:pt x="10" y="39"/>
                    </a:lnTo>
                    <a:lnTo>
                      <a:pt x="0" y="39"/>
                    </a:lnTo>
                    <a:close/>
                    <a:moveTo>
                      <a:pt x="19" y="39"/>
                    </a:moveTo>
                    <a:lnTo>
                      <a:pt x="19" y="45"/>
                    </a:lnTo>
                    <a:lnTo>
                      <a:pt x="0" y="45"/>
                    </a:lnTo>
                    <a:lnTo>
                      <a:pt x="0" y="39"/>
                    </a:lnTo>
                    <a:lnTo>
                      <a:pt x="19" y="39"/>
                    </a:lnTo>
                    <a:close/>
                    <a:moveTo>
                      <a:pt x="19" y="45"/>
                    </a:moveTo>
                    <a:lnTo>
                      <a:pt x="19" y="48"/>
                    </a:lnTo>
                    <a:lnTo>
                      <a:pt x="0" y="48"/>
                    </a:lnTo>
                    <a:lnTo>
                      <a:pt x="0" y="45"/>
                    </a:lnTo>
                    <a:lnTo>
                      <a:pt x="19" y="45"/>
                    </a:lnTo>
                    <a:close/>
                    <a:moveTo>
                      <a:pt x="19" y="48"/>
                    </a:moveTo>
                    <a:lnTo>
                      <a:pt x="19" y="51"/>
                    </a:lnTo>
                    <a:lnTo>
                      <a:pt x="0" y="51"/>
                    </a:lnTo>
                    <a:lnTo>
                      <a:pt x="0" y="48"/>
                    </a:lnTo>
                    <a:lnTo>
                      <a:pt x="19" y="48"/>
                    </a:lnTo>
                    <a:close/>
                    <a:moveTo>
                      <a:pt x="3" y="58"/>
                    </a:moveTo>
                    <a:lnTo>
                      <a:pt x="0" y="56"/>
                    </a:lnTo>
                    <a:lnTo>
                      <a:pt x="0" y="51"/>
                    </a:lnTo>
                    <a:lnTo>
                      <a:pt x="10" y="51"/>
                    </a:lnTo>
                    <a:lnTo>
                      <a:pt x="3" y="58"/>
                    </a:lnTo>
                    <a:close/>
                    <a:moveTo>
                      <a:pt x="17" y="45"/>
                    </a:moveTo>
                    <a:lnTo>
                      <a:pt x="20" y="48"/>
                    </a:lnTo>
                    <a:lnTo>
                      <a:pt x="6" y="61"/>
                    </a:lnTo>
                    <a:lnTo>
                      <a:pt x="3" y="58"/>
                    </a:lnTo>
                    <a:lnTo>
                      <a:pt x="17" y="45"/>
                    </a:lnTo>
                    <a:close/>
                    <a:moveTo>
                      <a:pt x="20" y="48"/>
                    </a:moveTo>
                    <a:lnTo>
                      <a:pt x="21" y="49"/>
                    </a:lnTo>
                    <a:lnTo>
                      <a:pt x="21" y="50"/>
                    </a:lnTo>
                    <a:lnTo>
                      <a:pt x="13" y="54"/>
                    </a:lnTo>
                    <a:lnTo>
                      <a:pt x="20" y="48"/>
                    </a:lnTo>
                    <a:close/>
                    <a:moveTo>
                      <a:pt x="21" y="50"/>
                    </a:moveTo>
                    <a:lnTo>
                      <a:pt x="25" y="57"/>
                    </a:lnTo>
                    <a:lnTo>
                      <a:pt x="8" y="65"/>
                    </a:lnTo>
                    <a:lnTo>
                      <a:pt x="5" y="59"/>
                    </a:lnTo>
                    <a:lnTo>
                      <a:pt x="21" y="50"/>
                    </a:lnTo>
                    <a:close/>
                    <a:moveTo>
                      <a:pt x="16" y="70"/>
                    </a:moveTo>
                    <a:lnTo>
                      <a:pt x="10" y="70"/>
                    </a:lnTo>
                    <a:lnTo>
                      <a:pt x="8" y="65"/>
                    </a:lnTo>
                    <a:lnTo>
                      <a:pt x="16" y="61"/>
                    </a:lnTo>
                    <a:lnTo>
                      <a:pt x="16" y="70"/>
                    </a:lnTo>
                    <a:close/>
                    <a:moveTo>
                      <a:pt x="16" y="51"/>
                    </a:moveTo>
                    <a:lnTo>
                      <a:pt x="19" y="51"/>
                    </a:lnTo>
                    <a:lnTo>
                      <a:pt x="19" y="70"/>
                    </a:lnTo>
                    <a:lnTo>
                      <a:pt x="16" y="70"/>
                    </a:lnTo>
                    <a:lnTo>
                      <a:pt x="16" y="51"/>
                    </a:lnTo>
                    <a:close/>
                    <a:moveTo>
                      <a:pt x="19" y="51"/>
                    </a:moveTo>
                    <a:lnTo>
                      <a:pt x="24" y="51"/>
                    </a:lnTo>
                    <a:lnTo>
                      <a:pt x="26" y="54"/>
                    </a:lnTo>
                    <a:lnTo>
                      <a:pt x="19" y="61"/>
                    </a:lnTo>
                    <a:lnTo>
                      <a:pt x="19" y="51"/>
                    </a:lnTo>
                    <a:close/>
                    <a:moveTo>
                      <a:pt x="26" y="54"/>
                    </a:moveTo>
                    <a:lnTo>
                      <a:pt x="29" y="58"/>
                    </a:lnTo>
                    <a:lnTo>
                      <a:pt x="16" y="71"/>
                    </a:lnTo>
                    <a:lnTo>
                      <a:pt x="13" y="68"/>
                    </a:lnTo>
                    <a:lnTo>
                      <a:pt x="26" y="54"/>
                    </a:lnTo>
                    <a:close/>
                    <a:moveTo>
                      <a:pt x="16" y="71"/>
                    </a:moveTo>
                    <a:lnTo>
                      <a:pt x="6" y="61"/>
                    </a:lnTo>
                    <a:lnTo>
                      <a:pt x="16" y="71"/>
                    </a:lnTo>
                    <a:lnTo>
                      <a:pt x="22" y="64"/>
                    </a:lnTo>
                    <a:lnTo>
                      <a:pt x="16" y="71"/>
                    </a:lnTo>
                    <a:close/>
                    <a:moveTo>
                      <a:pt x="29" y="58"/>
                    </a:moveTo>
                    <a:lnTo>
                      <a:pt x="32" y="60"/>
                    </a:lnTo>
                    <a:lnTo>
                      <a:pt x="19" y="74"/>
                    </a:lnTo>
                    <a:lnTo>
                      <a:pt x="16" y="71"/>
                    </a:lnTo>
                    <a:lnTo>
                      <a:pt x="29" y="58"/>
                    </a:lnTo>
                    <a:close/>
                    <a:moveTo>
                      <a:pt x="26" y="77"/>
                    </a:moveTo>
                    <a:lnTo>
                      <a:pt x="21" y="77"/>
                    </a:lnTo>
                    <a:lnTo>
                      <a:pt x="19" y="74"/>
                    </a:lnTo>
                    <a:lnTo>
                      <a:pt x="26" y="68"/>
                    </a:lnTo>
                    <a:lnTo>
                      <a:pt x="26" y="77"/>
                    </a:lnTo>
                    <a:close/>
                    <a:moveTo>
                      <a:pt x="26" y="58"/>
                    </a:moveTo>
                    <a:lnTo>
                      <a:pt x="32" y="58"/>
                    </a:lnTo>
                    <a:lnTo>
                      <a:pt x="32" y="77"/>
                    </a:lnTo>
                    <a:lnTo>
                      <a:pt x="26" y="77"/>
                    </a:lnTo>
                    <a:lnTo>
                      <a:pt x="26" y="58"/>
                    </a:lnTo>
                    <a:close/>
                    <a:moveTo>
                      <a:pt x="32" y="58"/>
                    </a:moveTo>
                    <a:lnTo>
                      <a:pt x="36" y="58"/>
                    </a:lnTo>
                    <a:lnTo>
                      <a:pt x="36" y="77"/>
                    </a:lnTo>
                    <a:lnTo>
                      <a:pt x="32" y="77"/>
                    </a:lnTo>
                    <a:lnTo>
                      <a:pt x="32" y="58"/>
                    </a:lnTo>
                    <a:close/>
                    <a:moveTo>
                      <a:pt x="36" y="58"/>
                    </a:moveTo>
                    <a:lnTo>
                      <a:pt x="41" y="58"/>
                    </a:lnTo>
                    <a:lnTo>
                      <a:pt x="41" y="77"/>
                    </a:lnTo>
                    <a:lnTo>
                      <a:pt x="36" y="77"/>
                    </a:lnTo>
                    <a:lnTo>
                      <a:pt x="36" y="58"/>
                    </a:lnTo>
                    <a:close/>
                    <a:moveTo>
                      <a:pt x="41" y="58"/>
                    </a:moveTo>
                    <a:lnTo>
                      <a:pt x="44" y="58"/>
                    </a:lnTo>
                    <a:lnTo>
                      <a:pt x="44" y="77"/>
                    </a:lnTo>
                    <a:lnTo>
                      <a:pt x="41" y="77"/>
                    </a:lnTo>
                    <a:lnTo>
                      <a:pt x="41" y="58"/>
                    </a:lnTo>
                    <a:close/>
                    <a:moveTo>
                      <a:pt x="49" y="75"/>
                    </a:moveTo>
                    <a:lnTo>
                      <a:pt x="47" y="77"/>
                    </a:lnTo>
                    <a:lnTo>
                      <a:pt x="44" y="77"/>
                    </a:lnTo>
                    <a:lnTo>
                      <a:pt x="44" y="68"/>
                    </a:lnTo>
                    <a:lnTo>
                      <a:pt x="49" y="75"/>
                    </a:lnTo>
                    <a:close/>
                    <a:moveTo>
                      <a:pt x="40" y="59"/>
                    </a:moveTo>
                    <a:lnTo>
                      <a:pt x="47" y="56"/>
                    </a:lnTo>
                    <a:lnTo>
                      <a:pt x="56" y="72"/>
                    </a:lnTo>
                    <a:lnTo>
                      <a:pt x="49" y="75"/>
                    </a:lnTo>
                    <a:lnTo>
                      <a:pt x="40" y="59"/>
                    </a:lnTo>
                    <a:close/>
                    <a:moveTo>
                      <a:pt x="47" y="56"/>
                    </a:moveTo>
                    <a:lnTo>
                      <a:pt x="53" y="52"/>
                    </a:lnTo>
                    <a:lnTo>
                      <a:pt x="62" y="70"/>
                    </a:lnTo>
                    <a:lnTo>
                      <a:pt x="56" y="72"/>
                    </a:lnTo>
                    <a:lnTo>
                      <a:pt x="47"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1" name="Freeform 819">
                <a:extLst>
                  <a:ext uri="{FF2B5EF4-FFF2-40B4-BE49-F238E27FC236}">
                    <a16:creationId xmlns:a16="http://schemas.microsoft.com/office/drawing/2014/main" id="{F8575482-621B-42C9-AE95-EA39CA0ED5F1}"/>
                  </a:ext>
                </a:extLst>
              </p:cNvPr>
              <p:cNvSpPr>
                <a:spLocks/>
              </p:cNvSpPr>
              <p:nvPr/>
            </p:nvSpPr>
            <p:spPr bwMode="auto">
              <a:xfrm>
                <a:off x="3176" y="2128"/>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0 w 67"/>
                  <a:gd name="T49" fmla="*/ 1 h 61"/>
                  <a:gd name="T50" fmla="*/ 0 w 67"/>
                  <a:gd name="T51" fmla="*/ 1 h 61"/>
                  <a:gd name="T52" fmla="*/ 0 w 67"/>
                  <a:gd name="T53" fmla="*/ 2 h 61"/>
                  <a:gd name="T54" fmla="*/ 0 w 67"/>
                  <a:gd name="T55" fmla="*/ 2 h 61"/>
                  <a:gd name="T56" fmla="*/ 0 w 67"/>
                  <a:gd name="T57" fmla="*/ 2 h 61"/>
                  <a:gd name="T58" fmla="*/ 0 w 67"/>
                  <a:gd name="T59" fmla="*/ 2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4 h 61"/>
                  <a:gd name="T72" fmla="*/ 2 w 67"/>
                  <a:gd name="T73" fmla="*/ 4 h 61"/>
                  <a:gd name="T74" fmla="*/ 2 w 67"/>
                  <a:gd name="T75" fmla="*/ 4 h 61"/>
                  <a:gd name="T76" fmla="*/ 3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5" y="51"/>
                    </a:moveTo>
                    <a:lnTo>
                      <a:pt x="51" y="49"/>
                    </a:lnTo>
                    <a:lnTo>
                      <a:pt x="54" y="45"/>
                    </a:lnTo>
                    <a:lnTo>
                      <a:pt x="57" y="39"/>
                    </a:lnTo>
                    <a:lnTo>
                      <a:pt x="61" y="35"/>
                    </a:lnTo>
                    <a:lnTo>
                      <a:pt x="64" y="32"/>
                    </a:lnTo>
                    <a:lnTo>
                      <a:pt x="64" y="29"/>
                    </a:lnTo>
                    <a:lnTo>
                      <a:pt x="67" y="22"/>
                    </a:lnTo>
                    <a:lnTo>
                      <a:pt x="67" y="20"/>
                    </a:lnTo>
                    <a:lnTo>
                      <a:pt x="64" y="17"/>
                    </a:lnTo>
                    <a:lnTo>
                      <a:pt x="64" y="13"/>
                    </a:lnTo>
                    <a:lnTo>
                      <a:pt x="61" y="10"/>
                    </a:lnTo>
                    <a:lnTo>
                      <a:pt x="57" y="7"/>
                    </a:lnTo>
                    <a:lnTo>
                      <a:pt x="54" y="3"/>
                    </a:lnTo>
                    <a:lnTo>
                      <a:pt x="51" y="0"/>
                    </a:lnTo>
                    <a:lnTo>
                      <a:pt x="45" y="0"/>
                    </a:lnTo>
                    <a:lnTo>
                      <a:pt x="42" y="0"/>
                    </a:lnTo>
                    <a:lnTo>
                      <a:pt x="35" y="0"/>
                    </a:lnTo>
                    <a:lnTo>
                      <a:pt x="29" y="3"/>
                    </a:lnTo>
                    <a:lnTo>
                      <a:pt x="25" y="3"/>
                    </a:lnTo>
                    <a:lnTo>
                      <a:pt x="19" y="7"/>
                    </a:lnTo>
                    <a:lnTo>
                      <a:pt x="16" y="10"/>
                    </a:lnTo>
                    <a:lnTo>
                      <a:pt x="10" y="13"/>
                    </a:lnTo>
                    <a:lnTo>
                      <a:pt x="6" y="17"/>
                    </a:lnTo>
                    <a:lnTo>
                      <a:pt x="3" y="22"/>
                    </a:lnTo>
                    <a:lnTo>
                      <a:pt x="3" y="25"/>
                    </a:lnTo>
                    <a:lnTo>
                      <a:pt x="0" y="29"/>
                    </a:lnTo>
                    <a:lnTo>
                      <a:pt x="0" y="35"/>
                    </a:lnTo>
                    <a:lnTo>
                      <a:pt x="0" y="39"/>
                    </a:lnTo>
                    <a:lnTo>
                      <a:pt x="0" y="42"/>
                    </a:lnTo>
                    <a:lnTo>
                      <a:pt x="3" y="49"/>
                    </a:lnTo>
                    <a:lnTo>
                      <a:pt x="6" y="51"/>
                    </a:lnTo>
                    <a:lnTo>
                      <a:pt x="10" y="54"/>
                    </a:lnTo>
                    <a:lnTo>
                      <a:pt x="13" y="57"/>
                    </a:lnTo>
                    <a:lnTo>
                      <a:pt x="16" y="57"/>
                    </a:lnTo>
                    <a:lnTo>
                      <a:pt x="22" y="61"/>
                    </a:lnTo>
                    <a:lnTo>
                      <a:pt x="25" y="61"/>
                    </a:lnTo>
                    <a:lnTo>
                      <a:pt x="32" y="61"/>
                    </a:lnTo>
                    <a:lnTo>
                      <a:pt x="38" y="57"/>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2" name="Freeform 820">
                <a:extLst>
                  <a:ext uri="{FF2B5EF4-FFF2-40B4-BE49-F238E27FC236}">
                    <a16:creationId xmlns:a16="http://schemas.microsoft.com/office/drawing/2014/main" id="{4493701C-321B-4C2E-9CD9-D5B0E705FF79}"/>
                  </a:ext>
                </a:extLst>
              </p:cNvPr>
              <p:cNvSpPr>
                <a:spLocks noEditPoints="1"/>
              </p:cNvSpPr>
              <p:nvPr/>
            </p:nvSpPr>
            <p:spPr bwMode="auto">
              <a:xfrm>
                <a:off x="3174" y="2125"/>
                <a:ext cx="21" cy="21"/>
              </a:xfrm>
              <a:custGeom>
                <a:avLst/>
                <a:gdLst>
                  <a:gd name="T0" fmla="*/ 4 w 86"/>
                  <a:gd name="T1" fmla="*/ 4 h 84"/>
                  <a:gd name="T2" fmla="*/ 3 w 86"/>
                  <a:gd name="T3" fmla="*/ 3 h 84"/>
                  <a:gd name="T4" fmla="*/ 4 w 86"/>
                  <a:gd name="T5" fmla="*/ 4 h 84"/>
                  <a:gd name="T6" fmla="*/ 4 w 86"/>
                  <a:gd name="T7" fmla="*/ 4 h 84"/>
                  <a:gd name="T8" fmla="*/ 3 w 86"/>
                  <a:gd name="T9" fmla="*/ 3 h 84"/>
                  <a:gd name="T10" fmla="*/ 4 w 86"/>
                  <a:gd name="T11" fmla="*/ 3 h 84"/>
                  <a:gd name="T12" fmla="*/ 5 w 86"/>
                  <a:gd name="T13" fmla="*/ 3 h 84"/>
                  <a:gd name="T14" fmla="*/ 5 w 86"/>
                  <a:gd name="T15" fmla="*/ 3 h 84"/>
                  <a:gd name="T16" fmla="*/ 4 w 86"/>
                  <a:gd name="T17" fmla="*/ 3 h 84"/>
                  <a:gd name="T18" fmla="*/ 4 w 86"/>
                  <a:gd name="T19" fmla="*/ 2 h 84"/>
                  <a:gd name="T20" fmla="*/ 4 w 86"/>
                  <a:gd name="T21" fmla="*/ 2 h 84"/>
                  <a:gd name="T22" fmla="*/ 5 w 86"/>
                  <a:gd name="T23" fmla="*/ 2 h 84"/>
                  <a:gd name="T24" fmla="*/ 5 w 86"/>
                  <a:gd name="T25" fmla="*/ 2 h 84"/>
                  <a:gd name="T26" fmla="*/ 4 w 86"/>
                  <a:gd name="T27" fmla="*/ 2 h 84"/>
                  <a:gd name="T28" fmla="*/ 4 w 86"/>
                  <a:gd name="T29" fmla="*/ 2 h 84"/>
                  <a:gd name="T30" fmla="*/ 4 w 86"/>
                  <a:gd name="T31" fmla="*/ 2 h 84"/>
                  <a:gd name="T32" fmla="*/ 5 w 86"/>
                  <a:gd name="T33" fmla="*/ 2 h 84"/>
                  <a:gd name="T34" fmla="*/ 4 w 86"/>
                  <a:gd name="T35" fmla="*/ 1 h 84"/>
                  <a:gd name="T36" fmla="*/ 4 w 86"/>
                  <a:gd name="T37" fmla="*/ 1 h 84"/>
                  <a:gd name="T38" fmla="*/ 4 w 86"/>
                  <a:gd name="T39" fmla="*/ 2 h 84"/>
                  <a:gd name="T40" fmla="*/ 3 w 86"/>
                  <a:gd name="T41" fmla="*/ 2 h 84"/>
                  <a:gd name="T42" fmla="*/ 4 w 86"/>
                  <a:gd name="T43" fmla="*/ 0 h 84"/>
                  <a:gd name="T44" fmla="*/ 3 w 86"/>
                  <a:gd name="T45" fmla="*/ 0 h 84"/>
                  <a:gd name="T46" fmla="*/ 3 w 86"/>
                  <a:gd name="T47" fmla="*/ 0 h 84"/>
                  <a:gd name="T48" fmla="*/ 3 w 86"/>
                  <a:gd name="T49" fmla="*/ 2 h 84"/>
                  <a:gd name="T50" fmla="*/ 3 w 86"/>
                  <a:gd name="T51" fmla="*/ 2 h 84"/>
                  <a:gd name="T52" fmla="*/ 2 w 86"/>
                  <a:gd name="T53" fmla="*/ 2 h 84"/>
                  <a:gd name="T54" fmla="*/ 2 w 86"/>
                  <a:gd name="T55" fmla="*/ 1 h 84"/>
                  <a:gd name="T56" fmla="*/ 2 w 86"/>
                  <a:gd name="T57" fmla="*/ 1 h 84"/>
                  <a:gd name="T58" fmla="*/ 2 w 86"/>
                  <a:gd name="T59" fmla="*/ 2 h 84"/>
                  <a:gd name="T60" fmla="*/ 2 w 86"/>
                  <a:gd name="T61" fmla="*/ 2 h 84"/>
                  <a:gd name="T62" fmla="*/ 2 w 86"/>
                  <a:gd name="T63" fmla="*/ 2 h 84"/>
                  <a:gd name="T64" fmla="*/ 1 w 86"/>
                  <a:gd name="T65" fmla="*/ 1 h 84"/>
                  <a:gd name="T66" fmla="*/ 1 w 86"/>
                  <a:gd name="T67" fmla="*/ 2 h 84"/>
                  <a:gd name="T68" fmla="*/ 1 w 86"/>
                  <a:gd name="T69" fmla="*/ 2 h 84"/>
                  <a:gd name="T70" fmla="*/ 1 w 86"/>
                  <a:gd name="T71" fmla="*/ 2 h 84"/>
                  <a:gd name="T72" fmla="*/ 0 w 86"/>
                  <a:gd name="T73" fmla="*/ 2 h 84"/>
                  <a:gd name="T74" fmla="*/ 0 w 86"/>
                  <a:gd name="T75" fmla="*/ 3 h 84"/>
                  <a:gd name="T76" fmla="*/ 1 w 86"/>
                  <a:gd name="T77" fmla="*/ 3 h 84"/>
                  <a:gd name="T78" fmla="*/ 1 w 86"/>
                  <a:gd name="T79" fmla="*/ 3 h 84"/>
                  <a:gd name="T80" fmla="*/ 1 w 86"/>
                  <a:gd name="T81" fmla="*/ 3 h 84"/>
                  <a:gd name="T82" fmla="*/ 1 w 86"/>
                  <a:gd name="T83" fmla="*/ 3 h 84"/>
                  <a:gd name="T84" fmla="*/ 0 w 86"/>
                  <a:gd name="T85" fmla="*/ 4 h 84"/>
                  <a:gd name="T86" fmla="*/ 0 w 86"/>
                  <a:gd name="T87" fmla="*/ 4 h 84"/>
                  <a:gd name="T88" fmla="*/ 1 w 86"/>
                  <a:gd name="T89" fmla="*/ 3 h 84"/>
                  <a:gd name="T90" fmla="*/ 1 w 86"/>
                  <a:gd name="T91" fmla="*/ 4 h 84"/>
                  <a:gd name="T92" fmla="*/ 1 w 86"/>
                  <a:gd name="T93" fmla="*/ 4 h 84"/>
                  <a:gd name="T94" fmla="*/ 1 w 86"/>
                  <a:gd name="T95" fmla="*/ 5 h 84"/>
                  <a:gd name="T96" fmla="*/ 1 w 86"/>
                  <a:gd name="T97" fmla="*/ 5 h 84"/>
                  <a:gd name="T98" fmla="*/ 1 w 86"/>
                  <a:gd name="T99" fmla="*/ 5 h 84"/>
                  <a:gd name="T100" fmla="*/ 1 w 86"/>
                  <a:gd name="T101" fmla="*/ 4 h 84"/>
                  <a:gd name="T102" fmla="*/ 2 w 86"/>
                  <a:gd name="T103" fmla="*/ 4 h 84"/>
                  <a:gd name="T104" fmla="*/ 2 w 86"/>
                  <a:gd name="T105" fmla="*/ 5 h 84"/>
                  <a:gd name="T106" fmla="*/ 2 w 86"/>
                  <a:gd name="T107" fmla="*/ 5 h 84"/>
                  <a:gd name="T108" fmla="*/ 2 w 86"/>
                  <a:gd name="T109" fmla="*/ 4 h 84"/>
                  <a:gd name="T110" fmla="*/ 2 w 86"/>
                  <a:gd name="T111" fmla="*/ 4 h 84"/>
                  <a:gd name="T112" fmla="*/ 3 w 86"/>
                  <a:gd name="T113" fmla="*/ 5 h 84"/>
                  <a:gd name="T114" fmla="*/ 3 w 86"/>
                  <a:gd name="T115" fmla="*/ 5 h 84"/>
                  <a:gd name="T116" fmla="*/ 3 w 86"/>
                  <a:gd name="T117" fmla="*/ 4 h 84"/>
                  <a:gd name="T118" fmla="*/ 3 w 86"/>
                  <a:gd name="T119" fmla="*/ 4 h 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4"/>
                  <a:gd name="T182" fmla="*/ 86 w 86"/>
                  <a:gd name="T183" fmla="*/ 84 h 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4">
                    <a:moveTo>
                      <a:pt x="50" y="56"/>
                    </a:moveTo>
                    <a:lnTo>
                      <a:pt x="55" y="53"/>
                    </a:lnTo>
                    <a:lnTo>
                      <a:pt x="64" y="69"/>
                    </a:lnTo>
                    <a:lnTo>
                      <a:pt x="57" y="73"/>
                    </a:lnTo>
                    <a:lnTo>
                      <a:pt x="50" y="56"/>
                    </a:lnTo>
                    <a:close/>
                    <a:moveTo>
                      <a:pt x="66" y="68"/>
                    </a:moveTo>
                    <a:lnTo>
                      <a:pt x="65" y="69"/>
                    </a:lnTo>
                    <a:lnTo>
                      <a:pt x="64" y="69"/>
                    </a:lnTo>
                    <a:lnTo>
                      <a:pt x="60" y="62"/>
                    </a:lnTo>
                    <a:lnTo>
                      <a:pt x="66" y="68"/>
                    </a:lnTo>
                    <a:close/>
                    <a:moveTo>
                      <a:pt x="53" y="54"/>
                    </a:moveTo>
                    <a:lnTo>
                      <a:pt x="56" y="52"/>
                    </a:lnTo>
                    <a:lnTo>
                      <a:pt x="70" y="65"/>
                    </a:lnTo>
                    <a:lnTo>
                      <a:pt x="66" y="68"/>
                    </a:lnTo>
                    <a:lnTo>
                      <a:pt x="53" y="54"/>
                    </a:lnTo>
                    <a:close/>
                    <a:moveTo>
                      <a:pt x="72" y="63"/>
                    </a:moveTo>
                    <a:lnTo>
                      <a:pt x="71" y="64"/>
                    </a:lnTo>
                    <a:lnTo>
                      <a:pt x="70" y="65"/>
                    </a:lnTo>
                    <a:lnTo>
                      <a:pt x="63" y="58"/>
                    </a:lnTo>
                    <a:lnTo>
                      <a:pt x="72" y="63"/>
                    </a:lnTo>
                    <a:close/>
                    <a:moveTo>
                      <a:pt x="54" y="54"/>
                    </a:moveTo>
                    <a:lnTo>
                      <a:pt x="57" y="47"/>
                    </a:lnTo>
                    <a:lnTo>
                      <a:pt x="75" y="56"/>
                    </a:lnTo>
                    <a:lnTo>
                      <a:pt x="72" y="63"/>
                    </a:lnTo>
                    <a:lnTo>
                      <a:pt x="54" y="54"/>
                    </a:lnTo>
                    <a:close/>
                    <a:moveTo>
                      <a:pt x="57" y="47"/>
                    </a:moveTo>
                    <a:lnTo>
                      <a:pt x="58" y="46"/>
                    </a:lnTo>
                    <a:lnTo>
                      <a:pt x="60" y="45"/>
                    </a:lnTo>
                    <a:lnTo>
                      <a:pt x="66" y="52"/>
                    </a:lnTo>
                    <a:lnTo>
                      <a:pt x="57" y="47"/>
                    </a:lnTo>
                    <a:close/>
                    <a:moveTo>
                      <a:pt x="60" y="45"/>
                    </a:moveTo>
                    <a:lnTo>
                      <a:pt x="63" y="42"/>
                    </a:lnTo>
                    <a:lnTo>
                      <a:pt x="76" y="55"/>
                    </a:lnTo>
                    <a:lnTo>
                      <a:pt x="73" y="58"/>
                    </a:lnTo>
                    <a:lnTo>
                      <a:pt x="60" y="45"/>
                    </a:lnTo>
                    <a:close/>
                    <a:moveTo>
                      <a:pt x="63" y="42"/>
                    </a:moveTo>
                    <a:lnTo>
                      <a:pt x="66" y="38"/>
                    </a:lnTo>
                    <a:lnTo>
                      <a:pt x="79" y="52"/>
                    </a:lnTo>
                    <a:lnTo>
                      <a:pt x="76" y="55"/>
                    </a:lnTo>
                    <a:lnTo>
                      <a:pt x="63" y="42"/>
                    </a:lnTo>
                    <a:close/>
                    <a:moveTo>
                      <a:pt x="82" y="45"/>
                    </a:moveTo>
                    <a:lnTo>
                      <a:pt x="82" y="50"/>
                    </a:lnTo>
                    <a:lnTo>
                      <a:pt x="79" y="52"/>
                    </a:lnTo>
                    <a:lnTo>
                      <a:pt x="73" y="45"/>
                    </a:lnTo>
                    <a:lnTo>
                      <a:pt x="82" y="45"/>
                    </a:lnTo>
                    <a:close/>
                    <a:moveTo>
                      <a:pt x="63" y="45"/>
                    </a:moveTo>
                    <a:lnTo>
                      <a:pt x="63" y="42"/>
                    </a:lnTo>
                    <a:lnTo>
                      <a:pt x="82" y="42"/>
                    </a:lnTo>
                    <a:lnTo>
                      <a:pt x="82" y="45"/>
                    </a:lnTo>
                    <a:lnTo>
                      <a:pt x="63" y="45"/>
                    </a:lnTo>
                    <a:close/>
                    <a:moveTo>
                      <a:pt x="63" y="42"/>
                    </a:moveTo>
                    <a:lnTo>
                      <a:pt x="63" y="40"/>
                    </a:lnTo>
                    <a:lnTo>
                      <a:pt x="64" y="37"/>
                    </a:lnTo>
                    <a:lnTo>
                      <a:pt x="73" y="42"/>
                    </a:lnTo>
                    <a:lnTo>
                      <a:pt x="63" y="42"/>
                    </a:lnTo>
                    <a:close/>
                    <a:moveTo>
                      <a:pt x="64" y="37"/>
                    </a:moveTo>
                    <a:lnTo>
                      <a:pt x="67" y="32"/>
                    </a:lnTo>
                    <a:lnTo>
                      <a:pt x="84" y="40"/>
                    </a:lnTo>
                    <a:lnTo>
                      <a:pt x="82" y="46"/>
                    </a:lnTo>
                    <a:lnTo>
                      <a:pt x="64" y="37"/>
                    </a:lnTo>
                    <a:close/>
                    <a:moveTo>
                      <a:pt x="85" y="35"/>
                    </a:moveTo>
                    <a:lnTo>
                      <a:pt x="85" y="38"/>
                    </a:lnTo>
                    <a:lnTo>
                      <a:pt x="84" y="40"/>
                    </a:lnTo>
                    <a:lnTo>
                      <a:pt x="76" y="35"/>
                    </a:lnTo>
                    <a:lnTo>
                      <a:pt x="85" y="35"/>
                    </a:lnTo>
                    <a:close/>
                    <a:moveTo>
                      <a:pt x="66" y="35"/>
                    </a:moveTo>
                    <a:lnTo>
                      <a:pt x="66" y="33"/>
                    </a:lnTo>
                    <a:lnTo>
                      <a:pt x="85" y="33"/>
                    </a:lnTo>
                    <a:lnTo>
                      <a:pt x="85" y="35"/>
                    </a:lnTo>
                    <a:lnTo>
                      <a:pt x="66" y="35"/>
                    </a:lnTo>
                    <a:close/>
                    <a:moveTo>
                      <a:pt x="83" y="26"/>
                    </a:moveTo>
                    <a:lnTo>
                      <a:pt x="85" y="29"/>
                    </a:lnTo>
                    <a:lnTo>
                      <a:pt x="85" y="33"/>
                    </a:lnTo>
                    <a:lnTo>
                      <a:pt x="76" y="33"/>
                    </a:lnTo>
                    <a:lnTo>
                      <a:pt x="83" y="26"/>
                    </a:lnTo>
                    <a:close/>
                    <a:moveTo>
                      <a:pt x="70" y="40"/>
                    </a:moveTo>
                    <a:lnTo>
                      <a:pt x="66" y="36"/>
                    </a:lnTo>
                    <a:lnTo>
                      <a:pt x="79" y="23"/>
                    </a:lnTo>
                    <a:lnTo>
                      <a:pt x="83" y="26"/>
                    </a:lnTo>
                    <a:lnTo>
                      <a:pt x="70" y="40"/>
                    </a:lnTo>
                    <a:close/>
                    <a:moveTo>
                      <a:pt x="66" y="36"/>
                    </a:moveTo>
                    <a:lnTo>
                      <a:pt x="63" y="33"/>
                    </a:lnTo>
                    <a:lnTo>
                      <a:pt x="63" y="30"/>
                    </a:lnTo>
                    <a:lnTo>
                      <a:pt x="73" y="30"/>
                    </a:lnTo>
                    <a:lnTo>
                      <a:pt x="66" y="36"/>
                    </a:lnTo>
                    <a:close/>
                    <a:moveTo>
                      <a:pt x="63" y="30"/>
                    </a:moveTo>
                    <a:lnTo>
                      <a:pt x="63" y="26"/>
                    </a:lnTo>
                    <a:lnTo>
                      <a:pt x="82" y="26"/>
                    </a:lnTo>
                    <a:lnTo>
                      <a:pt x="82" y="30"/>
                    </a:lnTo>
                    <a:lnTo>
                      <a:pt x="63" y="30"/>
                    </a:lnTo>
                    <a:close/>
                    <a:moveTo>
                      <a:pt x="79" y="20"/>
                    </a:moveTo>
                    <a:lnTo>
                      <a:pt x="82" y="22"/>
                    </a:lnTo>
                    <a:lnTo>
                      <a:pt x="82" y="26"/>
                    </a:lnTo>
                    <a:lnTo>
                      <a:pt x="73" y="26"/>
                    </a:lnTo>
                    <a:lnTo>
                      <a:pt x="79" y="20"/>
                    </a:lnTo>
                    <a:close/>
                    <a:moveTo>
                      <a:pt x="66" y="33"/>
                    </a:moveTo>
                    <a:lnTo>
                      <a:pt x="63" y="30"/>
                    </a:lnTo>
                    <a:lnTo>
                      <a:pt x="76" y="16"/>
                    </a:lnTo>
                    <a:lnTo>
                      <a:pt x="79" y="20"/>
                    </a:lnTo>
                    <a:lnTo>
                      <a:pt x="66" y="33"/>
                    </a:lnTo>
                    <a:close/>
                    <a:moveTo>
                      <a:pt x="76" y="16"/>
                    </a:moveTo>
                    <a:lnTo>
                      <a:pt x="86" y="25"/>
                    </a:lnTo>
                    <a:lnTo>
                      <a:pt x="76" y="16"/>
                    </a:lnTo>
                    <a:lnTo>
                      <a:pt x="70" y="23"/>
                    </a:lnTo>
                    <a:lnTo>
                      <a:pt x="76" y="16"/>
                    </a:lnTo>
                    <a:close/>
                    <a:moveTo>
                      <a:pt x="63" y="30"/>
                    </a:moveTo>
                    <a:lnTo>
                      <a:pt x="60" y="26"/>
                    </a:lnTo>
                    <a:lnTo>
                      <a:pt x="73" y="13"/>
                    </a:lnTo>
                    <a:lnTo>
                      <a:pt x="76" y="16"/>
                    </a:lnTo>
                    <a:lnTo>
                      <a:pt x="63" y="30"/>
                    </a:lnTo>
                    <a:close/>
                    <a:moveTo>
                      <a:pt x="60" y="26"/>
                    </a:moveTo>
                    <a:lnTo>
                      <a:pt x="60" y="26"/>
                    </a:lnTo>
                    <a:lnTo>
                      <a:pt x="66" y="20"/>
                    </a:lnTo>
                    <a:lnTo>
                      <a:pt x="60" y="26"/>
                    </a:lnTo>
                    <a:close/>
                    <a:moveTo>
                      <a:pt x="60" y="26"/>
                    </a:moveTo>
                    <a:lnTo>
                      <a:pt x="56" y="23"/>
                    </a:lnTo>
                    <a:lnTo>
                      <a:pt x="70" y="10"/>
                    </a:lnTo>
                    <a:lnTo>
                      <a:pt x="73" y="13"/>
                    </a:lnTo>
                    <a:lnTo>
                      <a:pt x="60" y="26"/>
                    </a:lnTo>
                    <a:close/>
                    <a:moveTo>
                      <a:pt x="70" y="10"/>
                    </a:moveTo>
                    <a:lnTo>
                      <a:pt x="61" y="0"/>
                    </a:lnTo>
                    <a:lnTo>
                      <a:pt x="70" y="10"/>
                    </a:lnTo>
                    <a:lnTo>
                      <a:pt x="63" y="16"/>
                    </a:lnTo>
                    <a:lnTo>
                      <a:pt x="70" y="10"/>
                    </a:lnTo>
                    <a:close/>
                    <a:moveTo>
                      <a:pt x="56" y="23"/>
                    </a:moveTo>
                    <a:lnTo>
                      <a:pt x="53" y="20"/>
                    </a:lnTo>
                    <a:lnTo>
                      <a:pt x="66" y="7"/>
                    </a:lnTo>
                    <a:lnTo>
                      <a:pt x="70" y="10"/>
                    </a:lnTo>
                    <a:lnTo>
                      <a:pt x="56" y="23"/>
                    </a:lnTo>
                    <a:close/>
                    <a:moveTo>
                      <a:pt x="60" y="4"/>
                    </a:moveTo>
                    <a:lnTo>
                      <a:pt x="64" y="4"/>
                    </a:lnTo>
                    <a:lnTo>
                      <a:pt x="66" y="7"/>
                    </a:lnTo>
                    <a:lnTo>
                      <a:pt x="60" y="13"/>
                    </a:lnTo>
                    <a:lnTo>
                      <a:pt x="60" y="4"/>
                    </a:lnTo>
                    <a:close/>
                    <a:moveTo>
                      <a:pt x="60" y="23"/>
                    </a:moveTo>
                    <a:lnTo>
                      <a:pt x="54" y="23"/>
                    </a:lnTo>
                    <a:lnTo>
                      <a:pt x="54" y="4"/>
                    </a:lnTo>
                    <a:lnTo>
                      <a:pt x="60" y="4"/>
                    </a:lnTo>
                    <a:lnTo>
                      <a:pt x="60" y="23"/>
                    </a:lnTo>
                    <a:close/>
                    <a:moveTo>
                      <a:pt x="54" y="23"/>
                    </a:moveTo>
                    <a:lnTo>
                      <a:pt x="51" y="23"/>
                    </a:lnTo>
                    <a:lnTo>
                      <a:pt x="51" y="4"/>
                    </a:lnTo>
                    <a:lnTo>
                      <a:pt x="54" y="4"/>
                    </a:lnTo>
                    <a:lnTo>
                      <a:pt x="54" y="23"/>
                    </a:lnTo>
                    <a:close/>
                    <a:moveTo>
                      <a:pt x="51" y="23"/>
                    </a:moveTo>
                    <a:lnTo>
                      <a:pt x="44" y="23"/>
                    </a:lnTo>
                    <a:lnTo>
                      <a:pt x="44" y="4"/>
                    </a:lnTo>
                    <a:lnTo>
                      <a:pt x="51" y="4"/>
                    </a:lnTo>
                    <a:lnTo>
                      <a:pt x="51" y="23"/>
                    </a:lnTo>
                    <a:close/>
                    <a:moveTo>
                      <a:pt x="40" y="5"/>
                    </a:moveTo>
                    <a:lnTo>
                      <a:pt x="42" y="4"/>
                    </a:lnTo>
                    <a:lnTo>
                      <a:pt x="44" y="4"/>
                    </a:lnTo>
                    <a:lnTo>
                      <a:pt x="44" y="13"/>
                    </a:lnTo>
                    <a:lnTo>
                      <a:pt x="40" y="5"/>
                    </a:lnTo>
                    <a:close/>
                    <a:moveTo>
                      <a:pt x="49" y="22"/>
                    </a:moveTo>
                    <a:lnTo>
                      <a:pt x="42" y="25"/>
                    </a:lnTo>
                    <a:lnTo>
                      <a:pt x="33" y="8"/>
                    </a:lnTo>
                    <a:lnTo>
                      <a:pt x="40" y="5"/>
                    </a:lnTo>
                    <a:lnTo>
                      <a:pt x="49" y="22"/>
                    </a:lnTo>
                    <a:close/>
                    <a:moveTo>
                      <a:pt x="42" y="25"/>
                    </a:moveTo>
                    <a:lnTo>
                      <a:pt x="40" y="26"/>
                    </a:lnTo>
                    <a:lnTo>
                      <a:pt x="38" y="26"/>
                    </a:lnTo>
                    <a:lnTo>
                      <a:pt x="38" y="16"/>
                    </a:lnTo>
                    <a:lnTo>
                      <a:pt x="42" y="25"/>
                    </a:lnTo>
                    <a:close/>
                    <a:moveTo>
                      <a:pt x="38" y="26"/>
                    </a:moveTo>
                    <a:lnTo>
                      <a:pt x="34" y="26"/>
                    </a:lnTo>
                    <a:lnTo>
                      <a:pt x="34" y="8"/>
                    </a:lnTo>
                    <a:lnTo>
                      <a:pt x="38" y="8"/>
                    </a:lnTo>
                    <a:lnTo>
                      <a:pt x="38" y="26"/>
                    </a:lnTo>
                    <a:close/>
                    <a:moveTo>
                      <a:pt x="30" y="8"/>
                    </a:moveTo>
                    <a:lnTo>
                      <a:pt x="32" y="8"/>
                    </a:lnTo>
                    <a:lnTo>
                      <a:pt x="34" y="8"/>
                    </a:lnTo>
                    <a:lnTo>
                      <a:pt x="34" y="16"/>
                    </a:lnTo>
                    <a:lnTo>
                      <a:pt x="30" y="8"/>
                    </a:lnTo>
                    <a:close/>
                    <a:moveTo>
                      <a:pt x="39" y="25"/>
                    </a:moveTo>
                    <a:lnTo>
                      <a:pt x="32" y="29"/>
                    </a:lnTo>
                    <a:lnTo>
                      <a:pt x="24" y="11"/>
                    </a:lnTo>
                    <a:lnTo>
                      <a:pt x="30" y="8"/>
                    </a:lnTo>
                    <a:lnTo>
                      <a:pt x="39" y="25"/>
                    </a:lnTo>
                    <a:close/>
                    <a:moveTo>
                      <a:pt x="21" y="13"/>
                    </a:moveTo>
                    <a:lnTo>
                      <a:pt x="22" y="12"/>
                    </a:lnTo>
                    <a:lnTo>
                      <a:pt x="24" y="11"/>
                    </a:lnTo>
                    <a:lnTo>
                      <a:pt x="28" y="20"/>
                    </a:lnTo>
                    <a:lnTo>
                      <a:pt x="21" y="13"/>
                    </a:lnTo>
                    <a:close/>
                    <a:moveTo>
                      <a:pt x="35" y="26"/>
                    </a:moveTo>
                    <a:lnTo>
                      <a:pt x="32" y="30"/>
                    </a:lnTo>
                    <a:lnTo>
                      <a:pt x="18" y="16"/>
                    </a:lnTo>
                    <a:lnTo>
                      <a:pt x="21" y="13"/>
                    </a:lnTo>
                    <a:lnTo>
                      <a:pt x="35" y="26"/>
                    </a:lnTo>
                    <a:close/>
                    <a:moveTo>
                      <a:pt x="32" y="30"/>
                    </a:moveTo>
                    <a:lnTo>
                      <a:pt x="31" y="31"/>
                    </a:lnTo>
                    <a:lnTo>
                      <a:pt x="29" y="32"/>
                    </a:lnTo>
                    <a:lnTo>
                      <a:pt x="25" y="23"/>
                    </a:lnTo>
                    <a:lnTo>
                      <a:pt x="32" y="30"/>
                    </a:lnTo>
                    <a:close/>
                    <a:moveTo>
                      <a:pt x="29" y="32"/>
                    </a:moveTo>
                    <a:lnTo>
                      <a:pt x="23" y="35"/>
                    </a:lnTo>
                    <a:lnTo>
                      <a:pt x="14" y="18"/>
                    </a:lnTo>
                    <a:lnTo>
                      <a:pt x="21" y="14"/>
                    </a:lnTo>
                    <a:lnTo>
                      <a:pt x="29" y="32"/>
                    </a:lnTo>
                    <a:close/>
                    <a:moveTo>
                      <a:pt x="12" y="20"/>
                    </a:moveTo>
                    <a:lnTo>
                      <a:pt x="13" y="19"/>
                    </a:lnTo>
                    <a:lnTo>
                      <a:pt x="14" y="18"/>
                    </a:lnTo>
                    <a:lnTo>
                      <a:pt x="19" y="26"/>
                    </a:lnTo>
                    <a:lnTo>
                      <a:pt x="12" y="20"/>
                    </a:lnTo>
                    <a:close/>
                    <a:moveTo>
                      <a:pt x="25" y="33"/>
                    </a:moveTo>
                    <a:lnTo>
                      <a:pt x="22" y="36"/>
                    </a:lnTo>
                    <a:lnTo>
                      <a:pt x="9" y="23"/>
                    </a:lnTo>
                    <a:lnTo>
                      <a:pt x="12" y="20"/>
                    </a:lnTo>
                    <a:lnTo>
                      <a:pt x="25" y="33"/>
                    </a:lnTo>
                    <a:close/>
                    <a:moveTo>
                      <a:pt x="7" y="25"/>
                    </a:moveTo>
                    <a:lnTo>
                      <a:pt x="8" y="24"/>
                    </a:lnTo>
                    <a:lnTo>
                      <a:pt x="9" y="23"/>
                    </a:lnTo>
                    <a:lnTo>
                      <a:pt x="15" y="30"/>
                    </a:lnTo>
                    <a:lnTo>
                      <a:pt x="7" y="25"/>
                    </a:lnTo>
                    <a:close/>
                    <a:moveTo>
                      <a:pt x="24" y="34"/>
                    </a:moveTo>
                    <a:lnTo>
                      <a:pt x="21" y="40"/>
                    </a:lnTo>
                    <a:lnTo>
                      <a:pt x="3" y="32"/>
                    </a:lnTo>
                    <a:lnTo>
                      <a:pt x="7" y="25"/>
                    </a:lnTo>
                    <a:lnTo>
                      <a:pt x="24" y="34"/>
                    </a:lnTo>
                    <a:close/>
                    <a:moveTo>
                      <a:pt x="2" y="35"/>
                    </a:moveTo>
                    <a:lnTo>
                      <a:pt x="2" y="33"/>
                    </a:lnTo>
                    <a:lnTo>
                      <a:pt x="3" y="32"/>
                    </a:lnTo>
                    <a:lnTo>
                      <a:pt x="12" y="35"/>
                    </a:lnTo>
                    <a:lnTo>
                      <a:pt x="2" y="35"/>
                    </a:lnTo>
                    <a:close/>
                    <a:moveTo>
                      <a:pt x="22" y="35"/>
                    </a:moveTo>
                    <a:lnTo>
                      <a:pt x="22" y="38"/>
                    </a:lnTo>
                    <a:lnTo>
                      <a:pt x="2" y="38"/>
                    </a:lnTo>
                    <a:lnTo>
                      <a:pt x="2" y="35"/>
                    </a:lnTo>
                    <a:lnTo>
                      <a:pt x="22" y="35"/>
                    </a:lnTo>
                    <a:close/>
                    <a:moveTo>
                      <a:pt x="22" y="38"/>
                    </a:moveTo>
                    <a:lnTo>
                      <a:pt x="22" y="43"/>
                    </a:lnTo>
                    <a:lnTo>
                      <a:pt x="19" y="45"/>
                    </a:lnTo>
                    <a:lnTo>
                      <a:pt x="12" y="38"/>
                    </a:lnTo>
                    <a:lnTo>
                      <a:pt x="22" y="38"/>
                    </a:lnTo>
                    <a:close/>
                    <a:moveTo>
                      <a:pt x="19" y="45"/>
                    </a:moveTo>
                    <a:lnTo>
                      <a:pt x="15" y="48"/>
                    </a:lnTo>
                    <a:lnTo>
                      <a:pt x="2" y="35"/>
                    </a:lnTo>
                    <a:lnTo>
                      <a:pt x="6" y="32"/>
                    </a:lnTo>
                    <a:lnTo>
                      <a:pt x="19" y="45"/>
                    </a:lnTo>
                    <a:close/>
                    <a:moveTo>
                      <a:pt x="0" y="42"/>
                    </a:moveTo>
                    <a:lnTo>
                      <a:pt x="0" y="38"/>
                    </a:lnTo>
                    <a:lnTo>
                      <a:pt x="2" y="35"/>
                    </a:lnTo>
                    <a:lnTo>
                      <a:pt x="9" y="42"/>
                    </a:lnTo>
                    <a:lnTo>
                      <a:pt x="0" y="42"/>
                    </a:lnTo>
                    <a:close/>
                    <a:moveTo>
                      <a:pt x="19" y="42"/>
                    </a:moveTo>
                    <a:lnTo>
                      <a:pt x="19" y="48"/>
                    </a:lnTo>
                    <a:lnTo>
                      <a:pt x="0" y="48"/>
                    </a:lnTo>
                    <a:lnTo>
                      <a:pt x="0" y="42"/>
                    </a:lnTo>
                    <a:lnTo>
                      <a:pt x="19" y="42"/>
                    </a:lnTo>
                    <a:close/>
                    <a:moveTo>
                      <a:pt x="19" y="48"/>
                    </a:moveTo>
                    <a:lnTo>
                      <a:pt x="19" y="52"/>
                    </a:lnTo>
                    <a:lnTo>
                      <a:pt x="0" y="52"/>
                    </a:lnTo>
                    <a:lnTo>
                      <a:pt x="0" y="48"/>
                    </a:lnTo>
                    <a:lnTo>
                      <a:pt x="19" y="48"/>
                    </a:lnTo>
                    <a:close/>
                    <a:moveTo>
                      <a:pt x="19" y="52"/>
                    </a:moveTo>
                    <a:lnTo>
                      <a:pt x="19" y="55"/>
                    </a:lnTo>
                    <a:lnTo>
                      <a:pt x="0" y="55"/>
                    </a:lnTo>
                    <a:lnTo>
                      <a:pt x="0" y="52"/>
                    </a:lnTo>
                    <a:lnTo>
                      <a:pt x="19" y="52"/>
                    </a:lnTo>
                    <a:close/>
                    <a:moveTo>
                      <a:pt x="0" y="59"/>
                    </a:moveTo>
                    <a:lnTo>
                      <a:pt x="0" y="57"/>
                    </a:lnTo>
                    <a:lnTo>
                      <a:pt x="0" y="55"/>
                    </a:lnTo>
                    <a:lnTo>
                      <a:pt x="9" y="55"/>
                    </a:lnTo>
                    <a:lnTo>
                      <a:pt x="0" y="59"/>
                    </a:lnTo>
                    <a:close/>
                    <a:moveTo>
                      <a:pt x="18" y="51"/>
                    </a:moveTo>
                    <a:lnTo>
                      <a:pt x="21" y="57"/>
                    </a:lnTo>
                    <a:lnTo>
                      <a:pt x="3" y="65"/>
                    </a:lnTo>
                    <a:lnTo>
                      <a:pt x="0" y="59"/>
                    </a:lnTo>
                    <a:lnTo>
                      <a:pt x="18" y="51"/>
                    </a:lnTo>
                    <a:close/>
                    <a:moveTo>
                      <a:pt x="6" y="68"/>
                    </a:moveTo>
                    <a:lnTo>
                      <a:pt x="4" y="67"/>
                    </a:lnTo>
                    <a:lnTo>
                      <a:pt x="3" y="65"/>
                    </a:lnTo>
                    <a:lnTo>
                      <a:pt x="12" y="62"/>
                    </a:lnTo>
                    <a:lnTo>
                      <a:pt x="6" y="68"/>
                    </a:lnTo>
                    <a:close/>
                    <a:moveTo>
                      <a:pt x="19" y="54"/>
                    </a:moveTo>
                    <a:lnTo>
                      <a:pt x="22" y="57"/>
                    </a:lnTo>
                    <a:lnTo>
                      <a:pt x="9" y="72"/>
                    </a:lnTo>
                    <a:lnTo>
                      <a:pt x="6" y="68"/>
                    </a:lnTo>
                    <a:lnTo>
                      <a:pt x="19" y="54"/>
                    </a:lnTo>
                    <a:close/>
                    <a:moveTo>
                      <a:pt x="22" y="57"/>
                    </a:moveTo>
                    <a:lnTo>
                      <a:pt x="25" y="61"/>
                    </a:lnTo>
                    <a:lnTo>
                      <a:pt x="12" y="74"/>
                    </a:lnTo>
                    <a:lnTo>
                      <a:pt x="9" y="72"/>
                    </a:lnTo>
                    <a:lnTo>
                      <a:pt x="22" y="57"/>
                    </a:lnTo>
                    <a:close/>
                    <a:moveTo>
                      <a:pt x="12" y="74"/>
                    </a:moveTo>
                    <a:lnTo>
                      <a:pt x="2" y="65"/>
                    </a:lnTo>
                    <a:lnTo>
                      <a:pt x="12" y="74"/>
                    </a:lnTo>
                    <a:lnTo>
                      <a:pt x="19" y="67"/>
                    </a:lnTo>
                    <a:lnTo>
                      <a:pt x="12" y="74"/>
                    </a:lnTo>
                    <a:close/>
                    <a:moveTo>
                      <a:pt x="25" y="61"/>
                    </a:moveTo>
                    <a:lnTo>
                      <a:pt x="29" y="64"/>
                    </a:lnTo>
                    <a:lnTo>
                      <a:pt x="15" y="77"/>
                    </a:lnTo>
                    <a:lnTo>
                      <a:pt x="12" y="74"/>
                    </a:lnTo>
                    <a:lnTo>
                      <a:pt x="25" y="61"/>
                    </a:lnTo>
                    <a:close/>
                    <a:moveTo>
                      <a:pt x="22" y="80"/>
                    </a:moveTo>
                    <a:lnTo>
                      <a:pt x="18" y="80"/>
                    </a:lnTo>
                    <a:lnTo>
                      <a:pt x="15" y="77"/>
                    </a:lnTo>
                    <a:lnTo>
                      <a:pt x="22" y="70"/>
                    </a:lnTo>
                    <a:lnTo>
                      <a:pt x="22" y="80"/>
                    </a:lnTo>
                    <a:close/>
                    <a:moveTo>
                      <a:pt x="22" y="62"/>
                    </a:moveTo>
                    <a:lnTo>
                      <a:pt x="25" y="62"/>
                    </a:lnTo>
                    <a:lnTo>
                      <a:pt x="25" y="80"/>
                    </a:lnTo>
                    <a:lnTo>
                      <a:pt x="22" y="80"/>
                    </a:lnTo>
                    <a:lnTo>
                      <a:pt x="22" y="62"/>
                    </a:lnTo>
                    <a:close/>
                    <a:moveTo>
                      <a:pt x="25" y="62"/>
                    </a:moveTo>
                    <a:lnTo>
                      <a:pt x="28" y="62"/>
                    </a:lnTo>
                    <a:lnTo>
                      <a:pt x="29" y="62"/>
                    </a:lnTo>
                    <a:lnTo>
                      <a:pt x="25" y="70"/>
                    </a:lnTo>
                    <a:lnTo>
                      <a:pt x="25" y="62"/>
                    </a:lnTo>
                    <a:close/>
                    <a:moveTo>
                      <a:pt x="29" y="62"/>
                    </a:moveTo>
                    <a:lnTo>
                      <a:pt x="35" y="65"/>
                    </a:lnTo>
                    <a:lnTo>
                      <a:pt x="27" y="83"/>
                    </a:lnTo>
                    <a:lnTo>
                      <a:pt x="21" y="79"/>
                    </a:lnTo>
                    <a:lnTo>
                      <a:pt x="29" y="62"/>
                    </a:lnTo>
                    <a:close/>
                    <a:moveTo>
                      <a:pt x="31" y="84"/>
                    </a:moveTo>
                    <a:lnTo>
                      <a:pt x="29" y="84"/>
                    </a:lnTo>
                    <a:lnTo>
                      <a:pt x="27" y="83"/>
                    </a:lnTo>
                    <a:lnTo>
                      <a:pt x="31" y="74"/>
                    </a:lnTo>
                    <a:lnTo>
                      <a:pt x="31" y="84"/>
                    </a:lnTo>
                    <a:close/>
                    <a:moveTo>
                      <a:pt x="31" y="64"/>
                    </a:moveTo>
                    <a:lnTo>
                      <a:pt x="34" y="64"/>
                    </a:lnTo>
                    <a:lnTo>
                      <a:pt x="34" y="84"/>
                    </a:lnTo>
                    <a:lnTo>
                      <a:pt x="31" y="84"/>
                    </a:lnTo>
                    <a:lnTo>
                      <a:pt x="31" y="64"/>
                    </a:lnTo>
                    <a:close/>
                    <a:moveTo>
                      <a:pt x="34" y="64"/>
                    </a:moveTo>
                    <a:lnTo>
                      <a:pt x="41" y="64"/>
                    </a:lnTo>
                    <a:lnTo>
                      <a:pt x="41" y="84"/>
                    </a:lnTo>
                    <a:lnTo>
                      <a:pt x="34" y="84"/>
                    </a:lnTo>
                    <a:lnTo>
                      <a:pt x="34" y="64"/>
                    </a:lnTo>
                    <a:close/>
                    <a:moveTo>
                      <a:pt x="45" y="83"/>
                    </a:moveTo>
                    <a:lnTo>
                      <a:pt x="43" y="84"/>
                    </a:lnTo>
                    <a:lnTo>
                      <a:pt x="41" y="84"/>
                    </a:lnTo>
                    <a:lnTo>
                      <a:pt x="41" y="74"/>
                    </a:lnTo>
                    <a:lnTo>
                      <a:pt x="45" y="83"/>
                    </a:lnTo>
                    <a:close/>
                    <a:moveTo>
                      <a:pt x="36" y="65"/>
                    </a:moveTo>
                    <a:lnTo>
                      <a:pt x="43" y="62"/>
                    </a:lnTo>
                    <a:lnTo>
                      <a:pt x="52" y="79"/>
                    </a:lnTo>
                    <a:lnTo>
                      <a:pt x="45" y="83"/>
                    </a:lnTo>
                    <a:lnTo>
                      <a:pt x="36" y="65"/>
                    </a:lnTo>
                    <a:close/>
                    <a:moveTo>
                      <a:pt x="54" y="77"/>
                    </a:moveTo>
                    <a:lnTo>
                      <a:pt x="53" y="78"/>
                    </a:lnTo>
                    <a:lnTo>
                      <a:pt x="52" y="79"/>
                    </a:lnTo>
                    <a:lnTo>
                      <a:pt x="47" y="70"/>
                    </a:lnTo>
                    <a:lnTo>
                      <a:pt x="54" y="77"/>
                    </a:lnTo>
                    <a:close/>
                    <a:moveTo>
                      <a:pt x="41" y="64"/>
                    </a:moveTo>
                    <a:lnTo>
                      <a:pt x="44" y="61"/>
                    </a:lnTo>
                    <a:lnTo>
                      <a:pt x="57" y="74"/>
                    </a:lnTo>
                    <a:lnTo>
                      <a:pt x="54" y="77"/>
                    </a:lnTo>
                    <a:lnTo>
                      <a:pt x="41" y="64"/>
                    </a:lnTo>
                    <a:close/>
                    <a:moveTo>
                      <a:pt x="44" y="61"/>
                    </a:moveTo>
                    <a:lnTo>
                      <a:pt x="34" y="70"/>
                    </a:lnTo>
                    <a:lnTo>
                      <a:pt x="44" y="61"/>
                    </a:lnTo>
                    <a:lnTo>
                      <a:pt x="51" y="67"/>
                    </a:lnTo>
                    <a:lnTo>
                      <a:pt x="44" y="61"/>
                    </a:lnTo>
                    <a:close/>
                    <a:moveTo>
                      <a:pt x="44" y="61"/>
                    </a:moveTo>
                    <a:lnTo>
                      <a:pt x="46" y="57"/>
                    </a:lnTo>
                    <a:lnTo>
                      <a:pt x="61" y="72"/>
                    </a:lnTo>
                    <a:lnTo>
                      <a:pt x="57" y="74"/>
                    </a:lnTo>
                    <a:lnTo>
                      <a:pt x="44" y="6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3" name="Freeform 821">
                <a:extLst>
                  <a:ext uri="{FF2B5EF4-FFF2-40B4-BE49-F238E27FC236}">
                    <a16:creationId xmlns:a16="http://schemas.microsoft.com/office/drawing/2014/main" id="{0F828F63-FEE2-4CC4-90FF-EEBAF25FE127}"/>
                  </a:ext>
                </a:extLst>
              </p:cNvPr>
              <p:cNvSpPr>
                <a:spLocks/>
              </p:cNvSpPr>
              <p:nvPr/>
            </p:nvSpPr>
            <p:spPr bwMode="auto">
              <a:xfrm>
                <a:off x="3220" y="2104"/>
                <a:ext cx="16" cy="15"/>
              </a:xfrm>
              <a:custGeom>
                <a:avLst/>
                <a:gdLst>
                  <a:gd name="T0" fmla="*/ 3 w 66"/>
                  <a:gd name="T1" fmla="*/ 3 h 61"/>
                  <a:gd name="T2" fmla="*/ 3 w 66"/>
                  <a:gd name="T3" fmla="*/ 3 h 61"/>
                  <a:gd name="T4" fmla="*/ 3 w 66"/>
                  <a:gd name="T5" fmla="*/ 3 h 61"/>
                  <a:gd name="T6" fmla="*/ 4 w 66"/>
                  <a:gd name="T7" fmla="*/ 2 h 61"/>
                  <a:gd name="T8" fmla="*/ 4 w 66"/>
                  <a:gd name="T9" fmla="*/ 2 h 61"/>
                  <a:gd name="T10" fmla="*/ 4 w 66"/>
                  <a:gd name="T11" fmla="*/ 2 h 61"/>
                  <a:gd name="T12" fmla="*/ 4 w 66"/>
                  <a:gd name="T13" fmla="*/ 2 h 61"/>
                  <a:gd name="T14" fmla="*/ 4 w 66"/>
                  <a:gd name="T15" fmla="*/ 1 h 61"/>
                  <a:gd name="T16" fmla="*/ 4 w 66"/>
                  <a:gd name="T17" fmla="*/ 1 h 61"/>
                  <a:gd name="T18" fmla="*/ 4 w 66"/>
                  <a:gd name="T19" fmla="*/ 1 h 61"/>
                  <a:gd name="T20" fmla="*/ 4 w 66"/>
                  <a:gd name="T21" fmla="*/ 1 h 61"/>
                  <a:gd name="T22" fmla="*/ 4 w 66"/>
                  <a:gd name="T23" fmla="*/ 0 h 61"/>
                  <a:gd name="T24" fmla="*/ 3 w 66"/>
                  <a:gd name="T25" fmla="*/ 0 h 61"/>
                  <a:gd name="T26" fmla="*/ 3 w 66"/>
                  <a:gd name="T27" fmla="*/ 0 h 61"/>
                  <a:gd name="T28" fmla="*/ 3 w 66"/>
                  <a:gd name="T29" fmla="*/ 0 h 61"/>
                  <a:gd name="T30" fmla="*/ 3 w 66"/>
                  <a:gd name="T31" fmla="*/ 0 h 61"/>
                  <a:gd name="T32" fmla="*/ 2 w 66"/>
                  <a:gd name="T33" fmla="*/ 0 h 61"/>
                  <a:gd name="T34" fmla="*/ 2 w 66"/>
                  <a:gd name="T35" fmla="*/ 0 h 61"/>
                  <a:gd name="T36" fmla="*/ 2 w 66"/>
                  <a:gd name="T37" fmla="*/ 0 h 61"/>
                  <a:gd name="T38" fmla="*/ 1 w 66"/>
                  <a:gd name="T39" fmla="*/ 0 h 61"/>
                  <a:gd name="T40" fmla="*/ 1 w 66"/>
                  <a:gd name="T41" fmla="*/ 0 h 61"/>
                  <a:gd name="T42" fmla="*/ 1 w 66"/>
                  <a:gd name="T43" fmla="*/ 0 h 61"/>
                  <a:gd name="T44" fmla="*/ 1 w 66"/>
                  <a:gd name="T45" fmla="*/ 1 h 61"/>
                  <a:gd name="T46" fmla="*/ 0 w 66"/>
                  <a:gd name="T47" fmla="*/ 1 h 61"/>
                  <a:gd name="T48" fmla="*/ 0 w 66"/>
                  <a:gd name="T49" fmla="*/ 1 h 61"/>
                  <a:gd name="T50" fmla="*/ 0 w 66"/>
                  <a:gd name="T51" fmla="*/ 1 h 61"/>
                  <a:gd name="T52" fmla="*/ 0 w 66"/>
                  <a:gd name="T53" fmla="*/ 2 h 61"/>
                  <a:gd name="T54" fmla="*/ 0 w 66"/>
                  <a:gd name="T55" fmla="*/ 2 h 61"/>
                  <a:gd name="T56" fmla="*/ 0 w 66"/>
                  <a:gd name="T57" fmla="*/ 2 h 61"/>
                  <a:gd name="T58" fmla="*/ 0 w 66"/>
                  <a:gd name="T59" fmla="*/ 3 h 61"/>
                  <a:gd name="T60" fmla="*/ 0 w 66"/>
                  <a:gd name="T61" fmla="*/ 3 h 61"/>
                  <a:gd name="T62" fmla="*/ 0 w 66"/>
                  <a:gd name="T63" fmla="*/ 3 h 61"/>
                  <a:gd name="T64" fmla="*/ 0 w 66"/>
                  <a:gd name="T65" fmla="*/ 3 h 61"/>
                  <a:gd name="T66" fmla="*/ 1 w 66"/>
                  <a:gd name="T67" fmla="*/ 3 h 61"/>
                  <a:gd name="T68" fmla="*/ 1 w 66"/>
                  <a:gd name="T69" fmla="*/ 3 h 61"/>
                  <a:gd name="T70" fmla="*/ 1 w 66"/>
                  <a:gd name="T71" fmla="*/ 3 h 61"/>
                  <a:gd name="T72" fmla="*/ 1 w 66"/>
                  <a:gd name="T73" fmla="*/ 4 h 61"/>
                  <a:gd name="T74" fmla="*/ 2 w 66"/>
                  <a:gd name="T75" fmla="*/ 3 h 61"/>
                  <a:gd name="T76" fmla="*/ 2 w 66"/>
                  <a:gd name="T77" fmla="*/ 3 h 61"/>
                  <a:gd name="T78" fmla="*/ 2 w 66"/>
                  <a:gd name="T79" fmla="*/ 3 h 61"/>
                  <a:gd name="T80" fmla="*/ 3 w 66"/>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61"/>
                  <a:gd name="T125" fmla="*/ 66 w 66"/>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61">
                    <a:moveTo>
                      <a:pt x="48" y="54"/>
                    </a:moveTo>
                    <a:lnTo>
                      <a:pt x="51" y="51"/>
                    </a:lnTo>
                    <a:lnTo>
                      <a:pt x="57" y="47"/>
                    </a:lnTo>
                    <a:lnTo>
                      <a:pt x="60" y="41"/>
                    </a:lnTo>
                    <a:lnTo>
                      <a:pt x="63" y="39"/>
                    </a:lnTo>
                    <a:lnTo>
                      <a:pt x="63" y="35"/>
                    </a:lnTo>
                    <a:lnTo>
                      <a:pt x="66" y="29"/>
                    </a:lnTo>
                    <a:lnTo>
                      <a:pt x="66" y="25"/>
                    </a:lnTo>
                    <a:lnTo>
                      <a:pt x="66" y="22"/>
                    </a:lnTo>
                    <a:lnTo>
                      <a:pt x="66" y="15"/>
                    </a:lnTo>
                    <a:lnTo>
                      <a:pt x="63" y="12"/>
                    </a:lnTo>
                    <a:lnTo>
                      <a:pt x="60" y="10"/>
                    </a:lnTo>
                    <a:lnTo>
                      <a:pt x="57" y="7"/>
                    </a:lnTo>
                    <a:lnTo>
                      <a:pt x="54" y="3"/>
                    </a:lnTo>
                    <a:lnTo>
                      <a:pt x="51" y="3"/>
                    </a:lnTo>
                    <a:lnTo>
                      <a:pt x="48" y="0"/>
                    </a:lnTo>
                    <a:lnTo>
                      <a:pt x="41" y="0"/>
                    </a:lnTo>
                    <a:lnTo>
                      <a:pt x="34" y="3"/>
                    </a:lnTo>
                    <a:lnTo>
                      <a:pt x="32" y="3"/>
                    </a:lnTo>
                    <a:lnTo>
                      <a:pt x="26" y="3"/>
                    </a:lnTo>
                    <a:lnTo>
                      <a:pt x="22" y="7"/>
                    </a:lnTo>
                    <a:lnTo>
                      <a:pt x="16" y="10"/>
                    </a:lnTo>
                    <a:lnTo>
                      <a:pt x="12" y="12"/>
                    </a:lnTo>
                    <a:lnTo>
                      <a:pt x="9" y="19"/>
                    </a:lnTo>
                    <a:lnTo>
                      <a:pt x="6" y="22"/>
                    </a:lnTo>
                    <a:lnTo>
                      <a:pt x="3" y="25"/>
                    </a:lnTo>
                    <a:lnTo>
                      <a:pt x="3" y="32"/>
                    </a:lnTo>
                    <a:lnTo>
                      <a:pt x="0" y="35"/>
                    </a:lnTo>
                    <a:lnTo>
                      <a:pt x="0" y="39"/>
                    </a:lnTo>
                    <a:lnTo>
                      <a:pt x="3" y="44"/>
                    </a:lnTo>
                    <a:lnTo>
                      <a:pt x="3" y="47"/>
                    </a:lnTo>
                    <a:lnTo>
                      <a:pt x="6" y="51"/>
                    </a:lnTo>
                    <a:lnTo>
                      <a:pt x="9" y="54"/>
                    </a:lnTo>
                    <a:lnTo>
                      <a:pt x="12" y="57"/>
                    </a:lnTo>
                    <a:lnTo>
                      <a:pt x="16" y="57"/>
                    </a:lnTo>
                    <a:lnTo>
                      <a:pt x="22" y="57"/>
                    </a:lnTo>
                    <a:lnTo>
                      <a:pt x="26" y="61"/>
                    </a:lnTo>
                    <a:lnTo>
                      <a:pt x="32" y="57"/>
                    </a:lnTo>
                    <a:lnTo>
                      <a:pt x="38" y="57"/>
                    </a:lnTo>
                    <a:lnTo>
                      <a:pt x="41"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4" name="Freeform 822">
                <a:extLst>
                  <a:ext uri="{FF2B5EF4-FFF2-40B4-BE49-F238E27FC236}">
                    <a16:creationId xmlns:a16="http://schemas.microsoft.com/office/drawing/2014/main" id="{F0835FCB-E6DF-4545-8BA8-DD6050D29FF3}"/>
                  </a:ext>
                </a:extLst>
              </p:cNvPr>
              <p:cNvSpPr>
                <a:spLocks noEditPoints="1"/>
              </p:cNvSpPr>
              <p:nvPr/>
            </p:nvSpPr>
            <p:spPr bwMode="auto">
              <a:xfrm>
                <a:off x="3217" y="2101"/>
                <a:ext cx="22" cy="21"/>
              </a:xfrm>
              <a:custGeom>
                <a:avLst/>
                <a:gdLst>
                  <a:gd name="T0" fmla="*/ 4 w 86"/>
                  <a:gd name="T1" fmla="*/ 4 h 82"/>
                  <a:gd name="T2" fmla="*/ 4 w 86"/>
                  <a:gd name="T3" fmla="*/ 3 h 82"/>
                  <a:gd name="T4" fmla="*/ 5 w 86"/>
                  <a:gd name="T5" fmla="*/ 4 h 82"/>
                  <a:gd name="T6" fmla="*/ 5 w 86"/>
                  <a:gd name="T7" fmla="*/ 4 h 82"/>
                  <a:gd name="T8" fmla="*/ 4 w 86"/>
                  <a:gd name="T9" fmla="*/ 3 h 82"/>
                  <a:gd name="T10" fmla="*/ 5 w 86"/>
                  <a:gd name="T11" fmla="*/ 3 h 82"/>
                  <a:gd name="T12" fmla="*/ 4 w 86"/>
                  <a:gd name="T13" fmla="*/ 3 h 82"/>
                  <a:gd name="T14" fmla="*/ 4 w 86"/>
                  <a:gd name="T15" fmla="*/ 3 h 82"/>
                  <a:gd name="T16" fmla="*/ 5 w 86"/>
                  <a:gd name="T17" fmla="*/ 3 h 82"/>
                  <a:gd name="T18" fmla="*/ 6 w 86"/>
                  <a:gd name="T19" fmla="*/ 3 h 82"/>
                  <a:gd name="T20" fmla="*/ 4 w 86"/>
                  <a:gd name="T21" fmla="*/ 2 h 82"/>
                  <a:gd name="T22" fmla="*/ 4 w 86"/>
                  <a:gd name="T23" fmla="*/ 2 h 82"/>
                  <a:gd name="T24" fmla="*/ 6 w 86"/>
                  <a:gd name="T25" fmla="*/ 2 h 82"/>
                  <a:gd name="T26" fmla="*/ 5 w 86"/>
                  <a:gd name="T27" fmla="*/ 1 h 82"/>
                  <a:gd name="T28" fmla="*/ 4 w 86"/>
                  <a:gd name="T29" fmla="*/ 2 h 82"/>
                  <a:gd name="T30" fmla="*/ 5 w 86"/>
                  <a:gd name="T31" fmla="*/ 1 h 82"/>
                  <a:gd name="T32" fmla="*/ 4 w 86"/>
                  <a:gd name="T33" fmla="*/ 2 h 82"/>
                  <a:gd name="T34" fmla="*/ 4 w 86"/>
                  <a:gd name="T35" fmla="*/ 2 h 82"/>
                  <a:gd name="T36" fmla="*/ 5 w 86"/>
                  <a:gd name="T37" fmla="*/ 1 h 82"/>
                  <a:gd name="T38" fmla="*/ 4 w 86"/>
                  <a:gd name="T39" fmla="*/ 0 h 82"/>
                  <a:gd name="T40" fmla="*/ 4 w 86"/>
                  <a:gd name="T41" fmla="*/ 2 h 82"/>
                  <a:gd name="T42" fmla="*/ 3 w 86"/>
                  <a:gd name="T43" fmla="*/ 1 h 82"/>
                  <a:gd name="T44" fmla="*/ 4 w 86"/>
                  <a:gd name="T45" fmla="*/ 0 h 82"/>
                  <a:gd name="T46" fmla="*/ 4 w 86"/>
                  <a:gd name="T47" fmla="*/ 0 h 82"/>
                  <a:gd name="T48" fmla="*/ 3 w 86"/>
                  <a:gd name="T49" fmla="*/ 0 h 82"/>
                  <a:gd name="T50" fmla="*/ 3 w 86"/>
                  <a:gd name="T51" fmla="*/ 2 h 82"/>
                  <a:gd name="T52" fmla="*/ 3 w 86"/>
                  <a:gd name="T53" fmla="*/ 2 h 82"/>
                  <a:gd name="T54" fmla="*/ 2 w 86"/>
                  <a:gd name="T55" fmla="*/ 0 h 82"/>
                  <a:gd name="T56" fmla="*/ 2 w 86"/>
                  <a:gd name="T57" fmla="*/ 1 h 82"/>
                  <a:gd name="T58" fmla="*/ 3 w 86"/>
                  <a:gd name="T59" fmla="*/ 1 h 82"/>
                  <a:gd name="T60" fmla="*/ 2 w 86"/>
                  <a:gd name="T61" fmla="*/ 2 h 82"/>
                  <a:gd name="T62" fmla="*/ 1 w 86"/>
                  <a:gd name="T63" fmla="*/ 1 h 82"/>
                  <a:gd name="T64" fmla="*/ 1 w 86"/>
                  <a:gd name="T65" fmla="*/ 1 h 82"/>
                  <a:gd name="T66" fmla="*/ 2 w 86"/>
                  <a:gd name="T67" fmla="*/ 2 h 82"/>
                  <a:gd name="T68" fmla="*/ 2 w 86"/>
                  <a:gd name="T69" fmla="*/ 2 h 82"/>
                  <a:gd name="T70" fmla="*/ 2 w 86"/>
                  <a:gd name="T71" fmla="*/ 2 h 82"/>
                  <a:gd name="T72" fmla="*/ 1 w 86"/>
                  <a:gd name="T73" fmla="*/ 3 h 82"/>
                  <a:gd name="T74" fmla="*/ 1 w 86"/>
                  <a:gd name="T75" fmla="*/ 2 h 82"/>
                  <a:gd name="T76" fmla="*/ 1 w 86"/>
                  <a:gd name="T77" fmla="*/ 2 h 82"/>
                  <a:gd name="T78" fmla="*/ 2 w 86"/>
                  <a:gd name="T79" fmla="*/ 2 h 82"/>
                  <a:gd name="T80" fmla="*/ 1 w 86"/>
                  <a:gd name="T81" fmla="*/ 3 h 82"/>
                  <a:gd name="T82" fmla="*/ 0 w 86"/>
                  <a:gd name="T83" fmla="*/ 3 h 82"/>
                  <a:gd name="T84" fmla="*/ 0 w 86"/>
                  <a:gd name="T85" fmla="*/ 3 h 82"/>
                  <a:gd name="T86" fmla="*/ 1 w 86"/>
                  <a:gd name="T87" fmla="*/ 3 h 82"/>
                  <a:gd name="T88" fmla="*/ 1 w 86"/>
                  <a:gd name="T89" fmla="*/ 3 h 82"/>
                  <a:gd name="T90" fmla="*/ 2 w 86"/>
                  <a:gd name="T91" fmla="*/ 4 h 82"/>
                  <a:gd name="T92" fmla="*/ 0 w 86"/>
                  <a:gd name="T93" fmla="*/ 4 h 82"/>
                  <a:gd name="T94" fmla="*/ 1 w 86"/>
                  <a:gd name="T95" fmla="*/ 4 h 82"/>
                  <a:gd name="T96" fmla="*/ 1 w 86"/>
                  <a:gd name="T97" fmla="*/ 4 h 82"/>
                  <a:gd name="T98" fmla="*/ 2 w 86"/>
                  <a:gd name="T99" fmla="*/ 4 h 82"/>
                  <a:gd name="T100" fmla="*/ 2 w 86"/>
                  <a:gd name="T101" fmla="*/ 4 h 82"/>
                  <a:gd name="T102" fmla="*/ 1 w 86"/>
                  <a:gd name="T103" fmla="*/ 5 h 82"/>
                  <a:gd name="T104" fmla="*/ 2 w 86"/>
                  <a:gd name="T105" fmla="*/ 5 h 82"/>
                  <a:gd name="T106" fmla="*/ 2 w 86"/>
                  <a:gd name="T107" fmla="*/ 5 h 82"/>
                  <a:gd name="T108" fmla="*/ 2 w 86"/>
                  <a:gd name="T109" fmla="*/ 4 h 82"/>
                  <a:gd name="T110" fmla="*/ 3 w 86"/>
                  <a:gd name="T111" fmla="*/ 5 h 82"/>
                  <a:gd name="T112" fmla="*/ 3 w 86"/>
                  <a:gd name="T113" fmla="*/ 4 h 82"/>
                  <a:gd name="T114" fmla="*/ 3 w 86"/>
                  <a:gd name="T115" fmla="*/ 4 h 82"/>
                  <a:gd name="T116" fmla="*/ 3 w 86"/>
                  <a:gd name="T117" fmla="*/ 5 h 82"/>
                  <a:gd name="T118" fmla="*/ 4 w 86"/>
                  <a:gd name="T119" fmla="*/ 5 h 82"/>
                  <a:gd name="T120" fmla="*/ 3 w 86"/>
                  <a:gd name="T121" fmla="*/ 4 h 82"/>
                  <a:gd name="T122" fmla="*/ 4 w 86"/>
                  <a:gd name="T123" fmla="*/ 4 h 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
                  <a:gd name="T187" fmla="*/ 0 h 82"/>
                  <a:gd name="T188" fmla="*/ 86 w 86"/>
                  <a:gd name="T189" fmla="*/ 82 h 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 h="82">
                    <a:moveTo>
                      <a:pt x="51" y="57"/>
                    </a:moveTo>
                    <a:lnTo>
                      <a:pt x="54" y="54"/>
                    </a:lnTo>
                    <a:lnTo>
                      <a:pt x="67" y="67"/>
                    </a:lnTo>
                    <a:lnTo>
                      <a:pt x="64" y="71"/>
                    </a:lnTo>
                    <a:lnTo>
                      <a:pt x="51" y="57"/>
                    </a:lnTo>
                    <a:close/>
                    <a:moveTo>
                      <a:pt x="54" y="54"/>
                    </a:moveTo>
                    <a:lnTo>
                      <a:pt x="55" y="53"/>
                    </a:lnTo>
                    <a:lnTo>
                      <a:pt x="56" y="52"/>
                    </a:lnTo>
                    <a:lnTo>
                      <a:pt x="61" y="61"/>
                    </a:lnTo>
                    <a:lnTo>
                      <a:pt x="54" y="54"/>
                    </a:lnTo>
                    <a:close/>
                    <a:moveTo>
                      <a:pt x="56" y="52"/>
                    </a:moveTo>
                    <a:lnTo>
                      <a:pt x="63" y="49"/>
                    </a:lnTo>
                    <a:lnTo>
                      <a:pt x="71" y="66"/>
                    </a:lnTo>
                    <a:lnTo>
                      <a:pt x="65" y="70"/>
                    </a:lnTo>
                    <a:lnTo>
                      <a:pt x="56" y="52"/>
                    </a:lnTo>
                    <a:close/>
                    <a:moveTo>
                      <a:pt x="75" y="62"/>
                    </a:moveTo>
                    <a:lnTo>
                      <a:pt x="74" y="65"/>
                    </a:lnTo>
                    <a:lnTo>
                      <a:pt x="71" y="66"/>
                    </a:lnTo>
                    <a:lnTo>
                      <a:pt x="67" y="57"/>
                    </a:lnTo>
                    <a:lnTo>
                      <a:pt x="75" y="62"/>
                    </a:lnTo>
                    <a:close/>
                    <a:moveTo>
                      <a:pt x="59" y="53"/>
                    </a:moveTo>
                    <a:lnTo>
                      <a:pt x="62" y="47"/>
                    </a:lnTo>
                    <a:lnTo>
                      <a:pt x="79" y="55"/>
                    </a:lnTo>
                    <a:lnTo>
                      <a:pt x="75" y="62"/>
                    </a:lnTo>
                    <a:lnTo>
                      <a:pt x="59" y="53"/>
                    </a:lnTo>
                    <a:close/>
                    <a:moveTo>
                      <a:pt x="62" y="47"/>
                    </a:moveTo>
                    <a:lnTo>
                      <a:pt x="62" y="45"/>
                    </a:lnTo>
                    <a:lnTo>
                      <a:pt x="63" y="44"/>
                    </a:lnTo>
                    <a:lnTo>
                      <a:pt x="70" y="51"/>
                    </a:lnTo>
                    <a:lnTo>
                      <a:pt x="62" y="47"/>
                    </a:lnTo>
                    <a:close/>
                    <a:moveTo>
                      <a:pt x="63" y="44"/>
                    </a:moveTo>
                    <a:lnTo>
                      <a:pt x="66" y="41"/>
                    </a:lnTo>
                    <a:lnTo>
                      <a:pt x="80" y="55"/>
                    </a:lnTo>
                    <a:lnTo>
                      <a:pt x="77" y="57"/>
                    </a:lnTo>
                    <a:lnTo>
                      <a:pt x="63" y="44"/>
                    </a:lnTo>
                    <a:close/>
                    <a:moveTo>
                      <a:pt x="83" y="49"/>
                    </a:moveTo>
                    <a:lnTo>
                      <a:pt x="83" y="52"/>
                    </a:lnTo>
                    <a:lnTo>
                      <a:pt x="80" y="55"/>
                    </a:lnTo>
                    <a:lnTo>
                      <a:pt x="73" y="49"/>
                    </a:lnTo>
                    <a:lnTo>
                      <a:pt x="83" y="49"/>
                    </a:lnTo>
                    <a:close/>
                    <a:moveTo>
                      <a:pt x="64" y="49"/>
                    </a:moveTo>
                    <a:lnTo>
                      <a:pt x="64" y="45"/>
                    </a:lnTo>
                    <a:lnTo>
                      <a:pt x="83" y="45"/>
                    </a:lnTo>
                    <a:lnTo>
                      <a:pt x="83" y="49"/>
                    </a:lnTo>
                    <a:lnTo>
                      <a:pt x="64" y="49"/>
                    </a:lnTo>
                    <a:close/>
                    <a:moveTo>
                      <a:pt x="64" y="45"/>
                    </a:moveTo>
                    <a:lnTo>
                      <a:pt x="64" y="43"/>
                    </a:lnTo>
                    <a:lnTo>
                      <a:pt x="65" y="41"/>
                    </a:lnTo>
                    <a:lnTo>
                      <a:pt x="73" y="45"/>
                    </a:lnTo>
                    <a:lnTo>
                      <a:pt x="64" y="45"/>
                    </a:lnTo>
                    <a:close/>
                    <a:moveTo>
                      <a:pt x="65" y="41"/>
                    </a:moveTo>
                    <a:lnTo>
                      <a:pt x="67" y="34"/>
                    </a:lnTo>
                    <a:lnTo>
                      <a:pt x="85" y="43"/>
                    </a:lnTo>
                    <a:lnTo>
                      <a:pt x="82" y="50"/>
                    </a:lnTo>
                    <a:lnTo>
                      <a:pt x="65" y="41"/>
                    </a:lnTo>
                    <a:close/>
                    <a:moveTo>
                      <a:pt x="86" y="39"/>
                    </a:moveTo>
                    <a:lnTo>
                      <a:pt x="86" y="41"/>
                    </a:lnTo>
                    <a:lnTo>
                      <a:pt x="85" y="43"/>
                    </a:lnTo>
                    <a:lnTo>
                      <a:pt x="76" y="39"/>
                    </a:lnTo>
                    <a:lnTo>
                      <a:pt x="86" y="39"/>
                    </a:lnTo>
                    <a:close/>
                    <a:moveTo>
                      <a:pt x="67" y="39"/>
                    </a:moveTo>
                    <a:lnTo>
                      <a:pt x="67" y="35"/>
                    </a:lnTo>
                    <a:lnTo>
                      <a:pt x="86" y="35"/>
                    </a:lnTo>
                    <a:lnTo>
                      <a:pt x="86" y="39"/>
                    </a:lnTo>
                    <a:lnTo>
                      <a:pt x="67" y="39"/>
                    </a:lnTo>
                    <a:close/>
                    <a:moveTo>
                      <a:pt x="67" y="35"/>
                    </a:moveTo>
                    <a:lnTo>
                      <a:pt x="67" y="32"/>
                    </a:lnTo>
                    <a:lnTo>
                      <a:pt x="86" y="32"/>
                    </a:lnTo>
                    <a:lnTo>
                      <a:pt x="86" y="35"/>
                    </a:lnTo>
                    <a:lnTo>
                      <a:pt x="67" y="35"/>
                    </a:lnTo>
                    <a:close/>
                    <a:moveTo>
                      <a:pt x="67" y="32"/>
                    </a:moveTo>
                    <a:lnTo>
                      <a:pt x="67" y="25"/>
                    </a:lnTo>
                    <a:lnTo>
                      <a:pt x="86" y="25"/>
                    </a:lnTo>
                    <a:lnTo>
                      <a:pt x="86" y="32"/>
                    </a:lnTo>
                    <a:lnTo>
                      <a:pt x="67" y="32"/>
                    </a:lnTo>
                    <a:close/>
                    <a:moveTo>
                      <a:pt x="83" y="19"/>
                    </a:moveTo>
                    <a:lnTo>
                      <a:pt x="86" y="22"/>
                    </a:lnTo>
                    <a:lnTo>
                      <a:pt x="86" y="25"/>
                    </a:lnTo>
                    <a:lnTo>
                      <a:pt x="76" y="25"/>
                    </a:lnTo>
                    <a:lnTo>
                      <a:pt x="83" y="19"/>
                    </a:lnTo>
                    <a:close/>
                    <a:moveTo>
                      <a:pt x="70" y="32"/>
                    </a:moveTo>
                    <a:lnTo>
                      <a:pt x="66" y="30"/>
                    </a:lnTo>
                    <a:lnTo>
                      <a:pt x="80" y="16"/>
                    </a:lnTo>
                    <a:lnTo>
                      <a:pt x="83" y="19"/>
                    </a:lnTo>
                    <a:lnTo>
                      <a:pt x="70" y="32"/>
                    </a:lnTo>
                    <a:close/>
                    <a:moveTo>
                      <a:pt x="66" y="30"/>
                    </a:moveTo>
                    <a:lnTo>
                      <a:pt x="76" y="39"/>
                    </a:lnTo>
                    <a:lnTo>
                      <a:pt x="66" y="30"/>
                    </a:lnTo>
                    <a:lnTo>
                      <a:pt x="73" y="22"/>
                    </a:lnTo>
                    <a:lnTo>
                      <a:pt x="66" y="30"/>
                    </a:lnTo>
                    <a:close/>
                    <a:moveTo>
                      <a:pt x="66" y="30"/>
                    </a:moveTo>
                    <a:lnTo>
                      <a:pt x="63" y="27"/>
                    </a:lnTo>
                    <a:lnTo>
                      <a:pt x="77" y="13"/>
                    </a:lnTo>
                    <a:lnTo>
                      <a:pt x="80" y="16"/>
                    </a:lnTo>
                    <a:lnTo>
                      <a:pt x="66" y="30"/>
                    </a:lnTo>
                    <a:close/>
                    <a:moveTo>
                      <a:pt x="77" y="12"/>
                    </a:moveTo>
                    <a:lnTo>
                      <a:pt x="77" y="13"/>
                    </a:lnTo>
                    <a:lnTo>
                      <a:pt x="70" y="20"/>
                    </a:lnTo>
                    <a:lnTo>
                      <a:pt x="77" y="12"/>
                    </a:lnTo>
                    <a:close/>
                    <a:moveTo>
                      <a:pt x="63" y="27"/>
                    </a:moveTo>
                    <a:lnTo>
                      <a:pt x="61" y="23"/>
                    </a:lnTo>
                    <a:lnTo>
                      <a:pt x="74" y="10"/>
                    </a:lnTo>
                    <a:lnTo>
                      <a:pt x="77" y="12"/>
                    </a:lnTo>
                    <a:lnTo>
                      <a:pt x="63" y="27"/>
                    </a:lnTo>
                    <a:close/>
                    <a:moveTo>
                      <a:pt x="61" y="23"/>
                    </a:moveTo>
                    <a:lnTo>
                      <a:pt x="51" y="13"/>
                    </a:lnTo>
                    <a:lnTo>
                      <a:pt x="60" y="23"/>
                    </a:lnTo>
                    <a:lnTo>
                      <a:pt x="67" y="17"/>
                    </a:lnTo>
                    <a:lnTo>
                      <a:pt x="61" y="23"/>
                    </a:lnTo>
                    <a:close/>
                    <a:moveTo>
                      <a:pt x="60" y="23"/>
                    </a:moveTo>
                    <a:lnTo>
                      <a:pt x="58" y="20"/>
                    </a:lnTo>
                    <a:lnTo>
                      <a:pt x="71" y="7"/>
                    </a:lnTo>
                    <a:lnTo>
                      <a:pt x="74" y="10"/>
                    </a:lnTo>
                    <a:lnTo>
                      <a:pt x="60" y="23"/>
                    </a:lnTo>
                    <a:close/>
                    <a:moveTo>
                      <a:pt x="64" y="3"/>
                    </a:moveTo>
                    <a:lnTo>
                      <a:pt x="67" y="3"/>
                    </a:lnTo>
                    <a:lnTo>
                      <a:pt x="71" y="7"/>
                    </a:lnTo>
                    <a:lnTo>
                      <a:pt x="64" y="13"/>
                    </a:lnTo>
                    <a:lnTo>
                      <a:pt x="64" y="3"/>
                    </a:lnTo>
                    <a:close/>
                    <a:moveTo>
                      <a:pt x="64" y="22"/>
                    </a:moveTo>
                    <a:lnTo>
                      <a:pt x="61" y="22"/>
                    </a:lnTo>
                    <a:lnTo>
                      <a:pt x="61" y="3"/>
                    </a:lnTo>
                    <a:lnTo>
                      <a:pt x="64" y="3"/>
                    </a:lnTo>
                    <a:lnTo>
                      <a:pt x="64" y="22"/>
                    </a:lnTo>
                    <a:close/>
                    <a:moveTo>
                      <a:pt x="61" y="22"/>
                    </a:moveTo>
                    <a:lnTo>
                      <a:pt x="56" y="22"/>
                    </a:lnTo>
                    <a:lnTo>
                      <a:pt x="54" y="20"/>
                    </a:lnTo>
                    <a:lnTo>
                      <a:pt x="61" y="13"/>
                    </a:lnTo>
                    <a:lnTo>
                      <a:pt x="61" y="22"/>
                    </a:lnTo>
                    <a:close/>
                    <a:moveTo>
                      <a:pt x="54" y="20"/>
                    </a:moveTo>
                    <a:lnTo>
                      <a:pt x="51" y="17"/>
                    </a:lnTo>
                    <a:lnTo>
                      <a:pt x="64" y="3"/>
                    </a:lnTo>
                    <a:lnTo>
                      <a:pt x="67" y="7"/>
                    </a:lnTo>
                    <a:lnTo>
                      <a:pt x="54" y="20"/>
                    </a:lnTo>
                    <a:close/>
                    <a:moveTo>
                      <a:pt x="58" y="0"/>
                    </a:moveTo>
                    <a:lnTo>
                      <a:pt x="61" y="0"/>
                    </a:lnTo>
                    <a:lnTo>
                      <a:pt x="64" y="3"/>
                    </a:lnTo>
                    <a:lnTo>
                      <a:pt x="58" y="10"/>
                    </a:lnTo>
                    <a:lnTo>
                      <a:pt x="58" y="0"/>
                    </a:lnTo>
                    <a:close/>
                    <a:moveTo>
                      <a:pt x="58" y="20"/>
                    </a:moveTo>
                    <a:lnTo>
                      <a:pt x="51" y="20"/>
                    </a:lnTo>
                    <a:lnTo>
                      <a:pt x="51" y="0"/>
                    </a:lnTo>
                    <a:lnTo>
                      <a:pt x="58" y="0"/>
                    </a:lnTo>
                    <a:lnTo>
                      <a:pt x="58" y="20"/>
                    </a:lnTo>
                    <a:close/>
                    <a:moveTo>
                      <a:pt x="47" y="1"/>
                    </a:moveTo>
                    <a:lnTo>
                      <a:pt x="49" y="0"/>
                    </a:lnTo>
                    <a:lnTo>
                      <a:pt x="51" y="0"/>
                    </a:lnTo>
                    <a:lnTo>
                      <a:pt x="51" y="10"/>
                    </a:lnTo>
                    <a:lnTo>
                      <a:pt x="47" y="1"/>
                    </a:lnTo>
                    <a:close/>
                    <a:moveTo>
                      <a:pt x="55" y="19"/>
                    </a:moveTo>
                    <a:lnTo>
                      <a:pt x="49" y="22"/>
                    </a:lnTo>
                    <a:lnTo>
                      <a:pt x="41" y="4"/>
                    </a:lnTo>
                    <a:lnTo>
                      <a:pt x="47" y="1"/>
                    </a:lnTo>
                    <a:lnTo>
                      <a:pt x="55" y="19"/>
                    </a:lnTo>
                    <a:close/>
                    <a:moveTo>
                      <a:pt x="49" y="22"/>
                    </a:moveTo>
                    <a:lnTo>
                      <a:pt x="47" y="22"/>
                    </a:lnTo>
                    <a:lnTo>
                      <a:pt x="44" y="22"/>
                    </a:lnTo>
                    <a:lnTo>
                      <a:pt x="44" y="13"/>
                    </a:lnTo>
                    <a:lnTo>
                      <a:pt x="49" y="22"/>
                    </a:lnTo>
                    <a:close/>
                    <a:moveTo>
                      <a:pt x="44" y="22"/>
                    </a:moveTo>
                    <a:lnTo>
                      <a:pt x="42" y="22"/>
                    </a:lnTo>
                    <a:lnTo>
                      <a:pt x="42" y="3"/>
                    </a:lnTo>
                    <a:lnTo>
                      <a:pt x="44" y="3"/>
                    </a:lnTo>
                    <a:lnTo>
                      <a:pt x="44" y="22"/>
                    </a:lnTo>
                    <a:close/>
                    <a:moveTo>
                      <a:pt x="42" y="22"/>
                    </a:moveTo>
                    <a:lnTo>
                      <a:pt x="36" y="22"/>
                    </a:lnTo>
                    <a:lnTo>
                      <a:pt x="36" y="3"/>
                    </a:lnTo>
                    <a:lnTo>
                      <a:pt x="42" y="3"/>
                    </a:lnTo>
                    <a:lnTo>
                      <a:pt x="42" y="22"/>
                    </a:lnTo>
                    <a:close/>
                    <a:moveTo>
                      <a:pt x="29" y="7"/>
                    </a:moveTo>
                    <a:lnTo>
                      <a:pt x="31" y="3"/>
                    </a:lnTo>
                    <a:lnTo>
                      <a:pt x="36" y="3"/>
                    </a:lnTo>
                    <a:lnTo>
                      <a:pt x="36" y="13"/>
                    </a:lnTo>
                    <a:lnTo>
                      <a:pt x="29" y="7"/>
                    </a:lnTo>
                    <a:close/>
                    <a:moveTo>
                      <a:pt x="42" y="20"/>
                    </a:moveTo>
                    <a:lnTo>
                      <a:pt x="39" y="23"/>
                    </a:lnTo>
                    <a:lnTo>
                      <a:pt x="26" y="10"/>
                    </a:lnTo>
                    <a:lnTo>
                      <a:pt x="29" y="7"/>
                    </a:lnTo>
                    <a:lnTo>
                      <a:pt x="42" y="20"/>
                    </a:lnTo>
                    <a:close/>
                    <a:moveTo>
                      <a:pt x="39" y="23"/>
                    </a:moveTo>
                    <a:lnTo>
                      <a:pt x="38" y="24"/>
                    </a:lnTo>
                    <a:lnTo>
                      <a:pt x="37" y="24"/>
                    </a:lnTo>
                    <a:lnTo>
                      <a:pt x="32" y="17"/>
                    </a:lnTo>
                    <a:lnTo>
                      <a:pt x="39" y="23"/>
                    </a:lnTo>
                    <a:close/>
                    <a:moveTo>
                      <a:pt x="37" y="24"/>
                    </a:moveTo>
                    <a:lnTo>
                      <a:pt x="30" y="28"/>
                    </a:lnTo>
                    <a:lnTo>
                      <a:pt x="21" y="11"/>
                    </a:lnTo>
                    <a:lnTo>
                      <a:pt x="28" y="8"/>
                    </a:lnTo>
                    <a:lnTo>
                      <a:pt x="37" y="24"/>
                    </a:lnTo>
                    <a:close/>
                    <a:moveTo>
                      <a:pt x="19" y="12"/>
                    </a:moveTo>
                    <a:lnTo>
                      <a:pt x="20" y="11"/>
                    </a:lnTo>
                    <a:lnTo>
                      <a:pt x="21" y="11"/>
                    </a:lnTo>
                    <a:lnTo>
                      <a:pt x="26" y="20"/>
                    </a:lnTo>
                    <a:lnTo>
                      <a:pt x="19" y="12"/>
                    </a:lnTo>
                    <a:close/>
                    <a:moveTo>
                      <a:pt x="32" y="27"/>
                    </a:moveTo>
                    <a:lnTo>
                      <a:pt x="29" y="30"/>
                    </a:lnTo>
                    <a:lnTo>
                      <a:pt x="16" y="16"/>
                    </a:lnTo>
                    <a:lnTo>
                      <a:pt x="19" y="12"/>
                    </a:lnTo>
                    <a:lnTo>
                      <a:pt x="32" y="27"/>
                    </a:lnTo>
                    <a:close/>
                    <a:moveTo>
                      <a:pt x="13" y="19"/>
                    </a:moveTo>
                    <a:lnTo>
                      <a:pt x="15" y="17"/>
                    </a:lnTo>
                    <a:lnTo>
                      <a:pt x="16" y="16"/>
                    </a:lnTo>
                    <a:lnTo>
                      <a:pt x="22" y="22"/>
                    </a:lnTo>
                    <a:lnTo>
                      <a:pt x="13" y="19"/>
                    </a:lnTo>
                    <a:close/>
                    <a:moveTo>
                      <a:pt x="31" y="27"/>
                    </a:moveTo>
                    <a:lnTo>
                      <a:pt x="28" y="33"/>
                    </a:lnTo>
                    <a:lnTo>
                      <a:pt x="11" y="24"/>
                    </a:lnTo>
                    <a:lnTo>
                      <a:pt x="13" y="19"/>
                    </a:lnTo>
                    <a:lnTo>
                      <a:pt x="31" y="27"/>
                    </a:lnTo>
                    <a:close/>
                    <a:moveTo>
                      <a:pt x="28" y="33"/>
                    </a:moveTo>
                    <a:lnTo>
                      <a:pt x="27" y="34"/>
                    </a:lnTo>
                    <a:lnTo>
                      <a:pt x="26" y="35"/>
                    </a:lnTo>
                    <a:lnTo>
                      <a:pt x="19" y="29"/>
                    </a:lnTo>
                    <a:lnTo>
                      <a:pt x="28" y="33"/>
                    </a:lnTo>
                    <a:close/>
                    <a:moveTo>
                      <a:pt x="26" y="35"/>
                    </a:moveTo>
                    <a:lnTo>
                      <a:pt x="23" y="39"/>
                    </a:lnTo>
                    <a:lnTo>
                      <a:pt x="9" y="25"/>
                    </a:lnTo>
                    <a:lnTo>
                      <a:pt x="12" y="22"/>
                    </a:lnTo>
                    <a:lnTo>
                      <a:pt x="26" y="35"/>
                    </a:lnTo>
                    <a:close/>
                    <a:moveTo>
                      <a:pt x="23" y="39"/>
                    </a:moveTo>
                    <a:lnTo>
                      <a:pt x="13" y="49"/>
                    </a:lnTo>
                    <a:lnTo>
                      <a:pt x="23" y="39"/>
                    </a:lnTo>
                    <a:lnTo>
                      <a:pt x="16" y="32"/>
                    </a:lnTo>
                    <a:lnTo>
                      <a:pt x="23" y="39"/>
                    </a:lnTo>
                    <a:close/>
                    <a:moveTo>
                      <a:pt x="23" y="39"/>
                    </a:moveTo>
                    <a:lnTo>
                      <a:pt x="20" y="42"/>
                    </a:lnTo>
                    <a:lnTo>
                      <a:pt x="6" y="29"/>
                    </a:lnTo>
                    <a:lnTo>
                      <a:pt x="9" y="25"/>
                    </a:lnTo>
                    <a:lnTo>
                      <a:pt x="23" y="39"/>
                    </a:lnTo>
                    <a:close/>
                    <a:moveTo>
                      <a:pt x="4" y="35"/>
                    </a:moveTo>
                    <a:lnTo>
                      <a:pt x="4" y="31"/>
                    </a:lnTo>
                    <a:lnTo>
                      <a:pt x="6" y="29"/>
                    </a:lnTo>
                    <a:lnTo>
                      <a:pt x="13" y="35"/>
                    </a:lnTo>
                    <a:lnTo>
                      <a:pt x="4" y="35"/>
                    </a:lnTo>
                    <a:close/>
                    <a:moveTo>
                      <a:pt x="22" y="35"/>
                    </a:moveTo>
                    <a:lnTo>
                      <a:pt x="22" y="42"/>
                    </a:lnTo>
                    <a:lnTo>
                      <a:pt x="4" y="42"/>
                    </a:lnTo>
                    <a:lnTo>
                      <a:pt x="4" y="35"/>
                    </a:lnTo>
                    <a:lnTo>
                      <a:pt x="22" y="35"/>
                    </a:lnTo>
                    <a:close/>
                    <a:moveTo>
                      <a:pt x="22" y="42"/>
                    </a:moveTo>
                    <a:lnTo>
                      <a:pt x="22" y="45"/>
                    </a:lnTo>
                    <a:lnTo>
                      <a:pt x="20" y="49"/>
                    </a:lnTo>
                    <a:lnTo>
                      <a:pt x="13" y="42"/>
                    </a:lnTo>
                    <a:lnTo>
                      <a:pt x="22" y="42"/>
                    </a:lnTo>
                    <a:close/>
                    <a:moveTo>
                      <a:pt x="20" y="49"/>
                    </a:moveTo>
                    <a:lnTo>
                      <a:pt x="17" y="52"/>
                    </a:lnTo>
                    <a:lnTo>
                      <a:pt x="4" y="39"/>
                    </a:lnTo>
                    <a:lnTo>
                      <a:pt x="6" y="35"/>
                    </a:lnTo>
                    <a:lnTo>
                      <a:pt x="20" y="49"/>
                    </a:lnTo>
                    <a:close/>
                    <a:moveTo>
                      <a:pt x="0" y="45"/>
                    </a:moveTo>
                    <a:lnTo>
                      <a:pt x="0" y="41"/>
                    </a:lnTo>
                    <a:lnTo>
                      <a:pt x="4" y="39"/>
                    </a:lnTo>
                    <a:lnTo>
                      <a:pt x="10" y="45"/>
                    </a:lnTo>
                    <a:lnTo>
                      <a:pt x="0" y="45"/>
                    </a:lnTo>
                    <a:close/>
                    <a:moveTo>
                      <a:pt x="19" y="45"/>
                    </a:moveTo>
                    <a:lnTo>
                      <a:pt x="19" y="49"/>
                    </a:lnTo>
                    <a:lnTo>
                      <a:pt x="0" y="49"/>
                    </a:lnTo>
                    <a:lnTo>
                      <a:pt x="0" y="45"/>
                    </a:lnTo>
                    <a:lnTo>
                      <a:pt x="19" y="45"/>
                    </a:lnTo>
                    <a:close/>
                    <a:moveTo>
                      <a:pt x="1" y="52"/>
                    </a:moveTo>
                    <a:lnTo>
                      <a:pt x="0" y="51"/>
                    </a:lnTo>
                    <a:lnTo>
                      <a:pt x="0" y="49"/>
                    </a:lnTo>
                    <a:lnTo>
                      <a:pt x="10" y="49"/>
                    </a:lnTo>
                    <a:lnTo>
                      <a:pt x="1" y="52"/>
                    </a:lnTo>
                    <a:close/>
                    <a:moveTo>
                      <a:pt x="18" y="44"/>
                    </a:moveTo>
                    <a:lnTo>
                      <a:pt x="21" y="50"/>
                    </a:lnTo>
                    <a:lnTo>
                      <a:pt x="5" y="59"/>
                    </a:lnTo>
                    <a:lnTo>
                      <a:pt x="1" y="52"/>
                    </a:lnTo>
                    <a:lnTo>
                      <a:pt x="18" y="44"/>
                    </a:lnTo>
                    <a:close/>
                    <a:moveTo>
                      <a:pt x="21" y="50"/>
                    </a:moveTo>
                    <a:lnTo>
                      <a:pt x="22" y="52"/>
                    </a:lnTo>
                    <a:lnTo>
                      <a:pt x="22" y="54"/>
                    </a:lnTo>
                    <a:lnTo>
                      <a:pt x="13" y="54"/>
                    </a:lnTo>
                    <a:lnTo>
                      <a:pt x="21" y="50"/>
                    </a:lnTo>
                    <a:close/>
                    <a:moveTo>
                      <a:pt x="22" y="54"/>
                    </a:moveTo>
                    <a:lnTo>
                      <a:pt x="22" y="57"/>
                    </a:lnTo>
                    <a:lnTo>
                      <a:pt x="4" y="57"/>
                    </a:lnTo>
                    <a:lnTo>
                      <a:pt x="4" y="54"/>
                    </a:lnTo>
                    <a:lnTo>
                      <a:pt x="22" y="54"/>
                    </a:lnTo>
                    <a:close/>
                    <a:moveTo>
                      <a:pt x="6" y="64"/>
                    </a:moveTo>
                    <a:lnTo>
                      <a:pt x="4" y="62"/>
                    </a:lnTo>
                    <a:lnTo>
                      <a:pt x="4" y="57"/>
                    </a:lnTo>
                    <a:lnTo>
                      <a:pt x="13" y="57"/>
                    </a:lnTo>
                    <a:lnTo>
                      <a:pt x="6" y="64"/>
                    </a:lnTo>
                    <a:close/>
                    <a:moveTo>
                      <a:pt x="20" y="51"/>
                    </a:moveTo>
                    <a:lnTo>
                      <a:pt x="23" y="54"/>
                    </a:lnTo>
                    <a:lnTo>
                      <a:pt x="9" y="67"/>
                    </a:lnTo>
                    <a:lnTo>
                      <a:pt x="6" y="64"/>
                    </a:lnTo>
                    <a:lnTo>
                      <a:pt x="20" y="51"/>
                    </a:lnTo>
                    <a:close/>
                    <a:moveTo>
                      <a:pt x="9" y="67"/>
                    </a:moveTo>
                    <a:lnTo>
                      <a:pt x="9" y="67"/>
                    </a:lnTo>
                    <a:lnTo>
                      <a:pt x="16" y="61"/>
                    </a:lnTo>
                    <a:lnTo>
                      <a:pt x="9" y="67"/>
                    </a:lnTo>
                    <a:close/>
                    <a:moveTo>
                      <a:pt x="23" y="54"/>
                    </a:moveTo>
                    <a:lnTo>
                      <a:pt x="26" y="57"/>
                    </a:lnTo>
                    <a:lnTo>
                      <a:pt x="12" y="71"/>
                    </a:lnTo>
                    <a:lnTo>
                      <a:pt x="9" y="67"/>
                    </a:lnTo>
                    <a:lnTo>
                      <a:pt x="23" y="54"/>
                    </a:lnTo>
                    <a:close/>
                    <a:moveTo>
                      <a:pt x="26" y="57"/>
                    </a:moveTo>
                    <a:lnTo>
                      <a:pt x="36" y="66"/>
                    </a:lnTo>
                    <a:lnTo>
                      <a:pt x="26" y="57"/>
                    </a:lnTo>
                    <a:lnTo>
                      <a:pt x="19" y="64"/>
                    </a:lnTo>
                    <a:lnTo>
                      <a:pt x="26" y="57"/>
                    </a:lnTo>
                    <a:close/>
                    <a:moveTo>
                      <a:pt x="26" y="57"/>
                    </a:moveTo>
                    <a:lnTo>
                      <a:pt x="29" y="61"/>
                    </a:lnTo>
                    <a:lnTo>
                      <a:pt x="16" y="74"/>
                    </a:lnTo>
                    <a:lnTo>
                      <a:pt x="12" y="71"/>
                    </a:lnTo>
                    <a:lnTo>
                      <a:pt x="26" y="57"/>
                    </a:lnTo>
                    <a:close/>
                    <a:moveTo>
                      <a:pt x="22" y="76"/>
                    </a:moveTo>
                    <a:lnTo>
                      <a:pt x="19" y="76"/>
                    </a:lnTo>
                    <a:lnTo>
                      <a:pt x="16" y="74"/>
                    </a:lnTo>
                    <a:lnTo>
                      <a:pt x="22" y="67"/>
                    </a:lnTo>
                    <a:lnTo>
                      <a:pt x="22" y="76"/>
                    </a:lnTo>
                    <a:close/>
                    <a:moveTo>
                      <a:pt x="22" y="57"/>
                    </a:moveTo>
                    <a:lnTo>
                      <a:pt x="26" y="57"/>
                    </a:lnTo>
                    <a:lnTo>
                      <a:pt x="26" y="76"/>
                    </a:lnTo>
                    <a:lnTo>
                      <a:pt x="22" y="76"/>
                    </a:lnTo>
                    <a:lnTo>
                      <a:pt x="22" y="57"/>
                    </a:lnTo>
                    <a:close/>
                    <a:moveTo>
                      <a:pt x="26" y="57"/>
                    </a:moveTo>
                    <a:lnTo>
                      <a:pt x="32" y="57"/>
                    </a:lnTo>
                    <a:lnTo>
                      <a:pt x="32" y="76"/>
                    </a:lnTo>
                    <a:lnTo>
                      <a:pt x="26" y="76"/>
                    </a:lnTo>
                    <a:lnTo>
                      <a:pt x="26" y="57"/>
                    </a:lnTo>
                    <a:close/>
                    <a:moveTo>
                      <a:pt x="32" y="57"/>
                    </a:moveTo>
                    <a:lnTo>
                      <a:pt x="36" y="57"/>
                    </a:lnTo>
                    <a:lnTo>
                      <a:pt x="39" y="61"/>
                    </a:lnTo>
                    <a:lnTo>
                      <a:pt x="32" y="67"/>
                    </a:lnTo>
                    <a:lnTo>
                      <a:pt x="32" y="57"/>
                    </a:lnTo>
                    <a:close/>
                    <a:moveTo>
                      <a:pt x="39" y="61"/>
                    </a:moveTo>
                    <a:lnTo>
                      <a:pt x="42" y="64"/>
                    </a:lnTo>
                    <a:lnTo>
                      <a:pt x="29" y="77"/>
                    </a:lnTo>
                    <a:lnTo>
                      <a:pt x="26" y="74"/>
                    </a:lnTo>
                    <a:lnTo>
                      <a:pt x="39" y="61"/>
                    </a:lnTo>
                    <a:close/>
                    <a:moveTo>
                      <a:pt x="40" y="78"/>
                    </a:moveTo>
                    <a:lnTo>
                      <a:pt x="33" y="82"/>
                    </a:lnTo>
                    <a:lnTo>
                      <a:pt x="29" y="77"/>
                    </a:lnTo>
                    <a:lnTo>
                      <a:pt x="36" y="71"/>
                    </a:lnTo>
                    <a:lnTo>
                      <a:pt x="40" y="78"/>
                    </a:lnTo>
                    <a:close/>
                    <a:moveTo>
                      <a:pt x="31" y="62"/>
                    </a:moveTo>
                    <a:lnTo>
                      <a:pt x="38" y="59"/>
                    </a:lnTo>
                    <a:lnTo>
                      <a:pt x="45" y="76"/>
                    </a:lnTo>
                    <a:lnTo>
                      <a:pt x="40" y="78"/>
                    </a:lnTo>
                    <a:lnTo>
                      <a:pt x="31" y="62"/>
                    </a:lnTo>
                    <a:close/>
                    <a:moveTo>
                      <a:pt x="38" y="59"/>
                    </a:moveTo>
                    <a:lnTo>
                      <a:pt x="40" y="57"/>
                    </a:lnTo>
                    <a:lnTo>
                      <a:pt x="42" y="57"/>
                    </a:lnTo>
                    <a:lnTo>
                      <a:pt x="42" y="67"/>
                    </a:lnTo>
                    <a:lnTo>
                      <a:pt x="38" y="59"/>
                    </a:lnTo>
                    <a:close/>
                    <a:moveTo>
                      <a:pt x="42" y="57"/>
                    </a:moveTo>
                    <a:lnTo>
                      <a:pt x="48" y="57"/>
                    </a:lnTo>
                    <a:lnTo>
                      <a:pt x="48" y="76"/>
                    </a:lnTo>
                    <a:lnTo>
                      <a:pt x="42" y="76"/>
                    </a:lnTo>
                    <a:lnTo>
                      <a:pt x="42" y="57"/>
                    </a:lnTo>
                    <a:close/>
                    <a:moveTo>
                      <a:pt x="54" y="74"/>
                    </a:moveTo>
                    <a:lnTo>
                      <a:pt x="52" y="76"/>
                    </a:lnTo>
                    <a:lnTo>
                      <a:pt x="48" y="76"/>
                    </a:lnTo>
                    <a:lnTo>
                      <a:pt x="48" y="67"/>
                    </a:lnTo>
                    <a:lnTo>
                      <a:pt x="54" y="74"/>
                    </a:lnTo>
                    <a:close/>
                    <a:moveTo>
                      <a:pt x="41" y="61"/>
                    </a:moveTo>
                    <a:lnTo>
                      <a:pt x="44" y="57"/>
                    </a:lnTo>
                    <a:lnTo>
                      <a:pt x="58" y="71"/>
                    </a:lnTo>
                    <a:lnTo>
                      <a:pt x="54" y="74"/>
                    </a:lnTo>
                    <a:lnTo>
                      <a:pt x="41" y="61"/>
                    </a:lnTo>
                    <a:close/>
                    <a:moveTo>
                      <a:pt x="44" y="57"/>
                    </a:moveTo>
                    <a:lnTo>
                      <a:pt x="48" y="54"/>
                    </a:lnTo>
                    <a:lnTo>
                      <a:pt x="51" y="54"/>
                    </a:lnTo>
                    <a:lnTo>
                      <a:pt x="51" y="64"/>
                    </a:lnTo>
                    <a:lnTo>
                      <a:pt x="44" y="57"/>
                    </a:lnTo>
                    <a:close/>
                    <a:moveTo>
                      <a:pt x="51" y="54"/>
                    </a:moveTo>
                    <a:lnTo>
                      <a:pt x="58" y="54"/>
                    </a:lnTo>
                    <a:lnTo>
                      <a:pt x="58" y="74"/>
                    </a:lnTo>
                    <a:lnTo>
                      <a:pt x="51" y="74"/>
                    </a:lnTo>
                    <a:lnTo>
                      <a:pt x="51"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5" name="Freeform 823">
                <a:extLst>
                  <a:ext uri="{FF2B5EF4-FFF2-40B4-BE49-F238E27FC236}">
                    <a16:creationId xmlns:a16="http://schemas.microsoft.com/office/drawing/2014/main" id="{7E6ACBA9-E739-488E-9FAA-92A807AE7672}"/>
                  </a:ext>
                </a:extLst>
              </p:cNvPr>
              <p:cNvSpPr>
                <a:spLocks/>
              </p:cNvSpPr>
              <p:nvPr/>
            </p:nvSpPr>
            <p:spPr bwMode="auto">
              <a:xfrm>
                <a:off x="3271" y="2080"/>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0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2"/>
                    </a:moveTo>
                    <a:lnTo>
                      <a:pt x="51" y="49"/>
                    </a:lnTo>
                    <a:lnTo>
                      <a:pt x="54" y="45"/>
                    </a:lnTo>
                    <a:lnTo>
                      <a:pt x="58" y="39"/>
                    </a:lnTo>
                    <a:lnTo>
                      <a:pt x="61" y="35"/>
                    </a:lnTo>
                    <a:lnTo>
                      <a:pt x="64" y="32"/>
                    </a:lnTo>
                    <a:lnTo>
                      <a:pt x="64" y="27"/>
                    </a:lnTo>
                    <a:lnTo>
                      <a:pt x="64" y="23"/>
                    </a:lnTo>
                    <a:lnTo>
                      <a:pt x="64" y="20"/>
                    </a:lnTo>
                    <a:lnTo>
                      <a:pt x="64" y="13"/>
                    </a:lnTo>
                    <a:lnTo>
                      <a:pt x="64" y="10"/>
                    </a:lnTo>
                    <a:lnTo>
                      <a:pt x="61" y="7"/>
                    </a:lnTo>
                    <a:lnTo>
                      <a:pt x="58" y="3"/>
                    </a:lnTo>
                    <a:lnTo>
                      <a:pt x="54" y="0"/>
                    </a:lnTo>
                    <a:lnTo>
                      <a:pt x="48" y="0"/>
                    </a:lnTo>
                    <a:lnTo>
                      <a:pt x="44" y="0"/>
                    </a:lnTo>
                    <a:lnTo>
                      <a:pt x="39" y="0"/>
                    </a:lnTo>
                    <a:lnTo>
                      <a:pt x="36" y="0"/>
                    </a:lnTo>
                    <a:lnTo>
                      <a:pt x="29" y="0"/>
                    </a:lnTo>
                    <a:lnTo>
                      <a:pt x="22" y="3"/>
                    </a:lnTo>
                    <a:lnTo>
                      <a:pt x="19" y="3"/>
                    </a:lnTo>
                    <a:lnTo>
                      <a:pt x="14" y="7"/>
                    </a:lnTo>
                    <a:lnTo>
                      <a:pt x="10" y="13"/>
                    </a:lnTo>
                    <a:lnTo>
                      <a:pt x="7" y="17"/>
                    </a:lnTo>
                    <a:lnTo>
                      <a:pt x="4" y="20"/>
                    </a:lnTo>
                    <a:lnTo>
                      <a:pt x="0" y="23"/>
                    </a:lnTo>
                    <a:lnTo>
                      <a:pt x="0" y="29"/>
                    </a:lnTo>
                    <a:lnTo>
                      <a:pt x="0" y="32"/>
                    </a:lnTo>
                    <a:lnTo>
                      <a:pt x="0" y="39"/>
                    </a:lnTo>
                    <a:lnTo>
                      <a:pt x="0" y="42"/>
                    </a:lnTo>
                    <a:lnTo>
                      <a:pt x="0" y="45"/>
                    </a:lnTo>
                    <a:lnTo>
                      <a:pt x="4" y="49"/>
                    </a:lnTo>
                    <a:lnTo>
                      <a:pt x="7" y="52"/>
                    </a:lnTo>
                    <a:lnTo>
                      <a:pt x="10" y="54"/>
                    </a:lnTo>
                    <a:lnTo>
                      <a:pt x="16" y="54"/>
                    </a:lnTo>
                    <a:lnTo>
                      <a:pt x="19" y="57"/>
                    </a:lnTo>
                    <a:lnTo>
                      <a:pt x="26" y="57"/>
                    </a:lnTo>
                    <a:lnTo>
                      <a:pt x="29" y="57"/>
                    </a:lnTo>
                    <a:lnTo>
                      <a:pt x="36" y="54"/>
                    </a:lnTo>
                    <a:lnTo>
                      <a:pt x="42" y="54"/>
                    </a:lnTo>
                    <a:lnTo>
                      <a:pt x="44"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6" name="Freeform 824">
                <a:extLst>
                  <a:ext uri="{FF2B5EF4-FFF2-40B4-BE49-F238E27FC236}">
                    <a16:creationId xmlns:a16="http://schemas.microsoft.com/office/drawing/2014/main" id="{9B1EB516-C776-4B57-B6AF-988584A6373F}"/>
                  </a:ext>
                </a:extLst>
              </p:cNvPr>
              <p:cNvSpPr>
                <a:spLocks noEditPoints="1"/>
              </p:cNvSpPr>
              <p:nvPr/>
            </p:nvSpPr>
            <p:spPr bwMode="auto">
              <a:xfrm>
                <a:off x="3269" y="2078"/>
                <a:ext cx="21" cy="19"/>
              </a:xfrm>
              <a:custGeom>
                <a:avLst/>
                <a:gdLst>
                  <a:gd name="T0" fmla="*/ 4 w 83"/>
                  <a:gd name="T1" fmla="*/ 4 h 76"/>
                  <a:gd name="T2" fmla="*/ 4 w 83"/>
                  <a:gd name="T3" fmla="*/ 3 h 76"/>
                  <a:gd name="T4" fmla="*/ 5 w 83"/>
                  <a:gd name="T5" fmla="*/ 4 h 76"/>
                  <a:gd name="T6" fmla="*/ 5 w 83"/>
                  <a:gd name="T7" fmla="*/ 4 h 76"/>
                  <a:gd name="T8" fmla="*/ 4 w 83"/>
                  <a:gd name="T9" fmla="*/ 3 h 76"/>
                  <a:gd name="T10" fmla="*/ 4 w 83"/>
                  <a:gd name="T11" fmla="*/ 3 h 76"/>
                  <a:gd name="T12" fmla="*/ 4 w 83"/>
                  <a:gd name="T13" fmla="*/ 2 h 76"/>
                  <a:gd name="T14" fmla="*/ 5 w 83"/>
                  <a:gd name="T15" fmla="*/ 3 h 76"/>
                  <a:gd name="T16" fmla="*/ 5 w 83"/>
                  <a:gd name="T17" fmla="*/ 3 h 76"/>
                  <a:gd name="T18" fmla="*/ 4 w 83"/>
                  <a:gd name="T19" fmla="*/ 2 h 76"/>
                  <a:gd name="T20" fmla="*/ 4 w 83"/>
                  <a:gd name="T21" fmla="*/ 2 h 76"/>
                  <a:gd name="T22" fmla="*/ 4 w 83"/>
                  <a:gd name="T23" fmla="*/ 1 h 76"/>
                  <a:gd name="T24" fmla="*/ 5 w 83"/>
                  <a:gd name="T25" fmla="*/ 1 h 76"/>
                  <a:gd name="T26" fmla="*/ 5 w 83"/>
                  <a:gd name="T27" fmla="*/ 1 h 76"/>
                  <a:gd name="T28" fmla="*/ 4 w 83"/>
                  <a:gd name="T29" fmla="*/ 2 h 76"/>
                  <a:gd name="T30" fmla="*/ 4 w 83"/>
                  <a:gd name="T31" fmla="*/ 1 h 76"/>
                  <a:gd name="T32" fmla="*/ 4 w 83"/>
                  <a:gd name="T33" fmla="*/ 1 h 76"/>
                  <a:gd name="T34" fmla="*/ 5 w 83"/>
                  <a:gd name="T35" fmla="*/ 0 h 76"/>
                  <a:gd name="T36" fmla="*/ 4 w 83"/>
                  <a:gd name="T37" fmla="*/ 0 h 76"/>
                  <a:gd name="T38" fmla="*/ 4 w 83"/>
                  <a:gd name="T39" fmla="*/ 1 h 76"/>
                  <a:gd name="T40" fmla="*/ 3 w 83"/>
                  <a:gd name="T41" fmla="*/ 1 h 76"/>
                  <a:gd name="T42" fmla="*/ 3 w 83"/>
                  <a:gd name="T43" fmla="*/ 1 h 76"/>
                  <a:gd name="T44" fmla="*/ 3 w 83"/>
                  <a:gd name="T45" fmla="*/ 0 h 76"/>
                  <a:gd name="T46" fmla="*/ 2 w 83"/>
                  <a:gd name="T47" fmla="*/ 0 h 76"/>
                  <a:gd name="T48" fmla="*/ 2 w 83"/>
                  <a:gd name="T49" fmla="*/ 1 h 76"/>
                  <a:gd name="T50" fmla="*/ 2 w 83"/>
                  <a:gd name="T51" fmla="*/ 0 h 76"/>
                  <a:gd name="T52" fmla="*/ 2 w 83"/>
                  <a:gd name="T53" fmla="*/ 2 h 76"/>
                  <a:gd name="T54" fmla="*/ 1 w 83"/>
                  <a:gd name="T55" fmla="*/ 1 h 76"/>
                  <a:gd name="T56" fmla="*/ 1 w 83"/>
                  <a:gd name="T57" fmla="*/ 1 h 76"/>
                  <a:gd name="T58" fmla="*/ 2 w 83"/>
                  <a:gd name="T59" fmla="*/ 2 h 76"/>
                  <a:gd name="T60" fmla="*/ 2 w 83"/>
                  <a:gd name="T61" fmla="*/ 2 h 76"/>
                  <a:gd name="T62" fmla="*/ 2 w 83"/>
                  <a:gd name="T63" fmla="*/ 2 h 76"/>
                  <a:gd name="T64" fmla="*/ 0 w 83"/>
                  <a:gd name="T65" fmla="*/ 2 h 76"/>
                  <a:gd name="T66" fmla="*/ 1 w 83"/>
                  <a:gd name="T67" fmla="*/ 2 h 76"/>
                  <a:gd name="T68" fmla="*/ 1 w 83"/>
                  <a:gd name="T69" fmla="*/ 2 h 76"/>
                  <a:gd name="T70" fmla="*/ 1 w 83"/>
                  <a:gd name="T71" fmla="*/ 3 h 76"/>
                  <a:gd name="T72" fmla="*/ 1 w 83"/>
                  <a:gd name="T73" fmla="*/ 3 h 76"/>
                  <a:gd name="T74" fmla="*/ 0 w 83"/>
                  <a:gd name="T75" fmla="*/ 4 h 76"/>
                  <a:gd name="T76" fmla="*/ 1 w 83"/>
                  <a:gd name="T77" fmla="*/ 4 h 76"/>
                  <a:gd name="T78" fmla="*/ 1 w 83"/>
                  <a:gd name="T79" fmla="*/ 3 h 76"/>
                  <a:gd name="T80" fmla="*/ 1 w 83"/>
                  <a:gd name="T81" fmla="*/ 3 h 76"/>
                  <a:gd name="T82" fmla="*/ 1 w 83"/>
                  <a:gd name="T83" fmla="*/ 4 h 76"/>
                  <a:gd name="T84" fmla="*/ 1 w 83"/>
                  <a:gd name="T85" fmla="*/ 5 h 76"/>
                  <a:gd name="T86" fmla="*/ 1 w 83"/>
                  <a:gd name="T87" fmla="*/ 4 h 76"/>
                  <a:gd name="T88" fmla="*/ 1 w 83"/>
                  <a:gd name="T89" fmla="*/ 4 h 76"/>
                  <a:gd name="T90" fmla="*/ 2 w 83"/>
                  <a:gd name="T91" fmla="*/ 4 h 76"/>
                  <a:gd name="T92" fmla="*/ 2 w 83"/>
                  <a:gd name="T93" fmla="*/ 5 h 76"/>
                  <a:gd name="T94" fmla="*/ 2 w 83"/>
                  <a:gd name="T95" fmla="*/ 5 h 76"/>
                  <a:gd name="T96" fmla="*/ 2 w 83"/>
                  <a:gd name="T97" fmla="*/ 5 h 76"/>
                  <a:gd name="T98" fmla="*/ 3 w 83"/>
                  <a:gd name="T99" fmla="*/ 5 h 76"/>
                  <a:gd name="T100" fmla="*/ 3 w 83"/>
                  <a:gd name="T101" fmla="*/ 4 h 76"/>
                  <a:gd name="T102" fmla="*/ 3 w 83"/>
                  <a:gd name="T103" fmla="*/ 4 h 76"/>
                  <a:gd name="T104" fmla="*/ 3 w 83"/>
                  <a:gd name="T105" fmla="*/ 5 h 76"/>
                  <a:gd name="T106" fmla="*/ 4 w 83"/>
                  <a:gd name="T107" fmla="*/ 5 h 7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6"/>
                  <a:gd name="T164" fmla="*/ 83 w 83"/>
                  <a:gd name="T165" fmla="*/ 76 h 7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6">
                    <a:moveTo>
                      <a:pt x="51" y="52"/>
                    </a:moveTo>
                    <a:lnTo>
                      <a:pt x="57" y="49"/>
                    </a:lnTo>
                    <a:lnTo>
                      <a:pt x="65" y="65"/>
                    </a:lnTo>
                    <a:lnTo>
                      <a:pt x="59" y="69"/>
                    </a:lnTo>
                    <a:lnTo>
                      <a:pt x="51" y="52"/>
                    </a:lnTo>
                    <a:close/>
                    <a:moveTo>
                      <a:pt x="68" y="64"/>
                    </a:moveTo>
                    <a:lnTo>
                      <a:pt x="67" y="65"/>
                    </a:lnTo>
                    <a:lnTo>
                      <a:pt x="65" y="65"/>
                    </a:lnTo>
                    <a:lnTo>
                      <a:pt x="61" y="58"/>
                    </a:lnTo>
                    <a:lnTo>
                      <a:pt x="68" y="64"/>
                    </a:lnTo>
                    <a:close/>
                    <a:moveTo>
                      <a:pt x="54" y="51"/>
                    </a:moveTo>
                    <a:lnTo>
                      <a:pt x="58" y="48"/>
                    </a:lnTo>
                    <a:lnTo>
                      <a:pt x="71" y="61"/>
                    </a:lnTo>
                    <a:lnTo>
                      <a:pt x="68" y="64"/>
                    </a:lnTo>
                    <a:lnTo>
                      <a:pt x="54" y="51"/>
                    </a:lnTo>
                    <a:close/>
                    <a:moveTo>
                      <a:pt x="73" y="59"/>
                    </a:moveTo>
                    <a:lnTo>
                      <a:pt x="72" y="60"/>
                    </a:lnTo>
                    <a:lnTo>
                      <a:pt x="71" y="61"/>
                    </a:lnTo>
                    <a:lnTo>
                      <a:pt x="64" y="54"/>
                    </a:lnTo>
                    <a:lnTo>
                      <a:pt x="73" y="59"/>
                    </a:lnTo>
                    <a:close/>
                    <a:moveTo>
                      <a:pt x="56" y="50"/>
                    </a:moveTo>
                    <a:lnTo>
                      <a:pt x="59" y="43"/>
                    </a:lnTo>
                    <a:lnTo>
                      <a:pt x="76" y="52"/>
                    </a:lnTo>
                    <a:lnTo>
                      <a:pt x="73" y="59"/>
                    </a:lnTo>
                    <a:lnTo>
                      <a:pt x="56" y="50"/>
                    </a:lnTo>
                    <a:close/>
                    <a:moveTo>
                      <a:pt x="59" y="43"/>
                    </a:moveTo>
                    <a:lnTo>
                      <a:pt x="60" y="42"/>
                    </a:lnTo>
                    <a:lnTo>
                      <a:pt x="61" y="41"/>
                    </a:lnTo>
                    <a:lnTo>
                      <a:pt x="68" y="48"/>
                    </a:lnTo>
                    <a:lnTo>
                      <a:pt x="59" y="43"/>
                    </a:lnTo>
                    <a:close/>
                    <a:moveTo>
                      <a:pt x="61" y="41"/>
                    </a:moveTo>
                    <a:lnTo>
                      <a:pt x="64" y="38"/>
                    </a:lnTo>
                    <a:lnTo>
                      <a:pt x="78" y="51"/>
                    </a:lnTo>
                    <a:lnTo>
                      <a:pt x="74" y="54"/>
                    </a:lnTo>
                    <a:lnTo>
                      <a:pt x="61" y="41"/>
                    </a:lnTo>
                    <a:close/>
                    <a:moveTo>
                      <a:pt x="64" y="38"/>
                    </a:moveTo>
                    <a:lnTo>
                      <a:pt x="64" y="38"/>
                    </a:lnTo>
                    <a:lnTo>
                      <a:pt x="71" y="44"/>
                    </a:lnTo>
                    <a:lnTo>
                      <a:pt x="64" y="38"/>
                    </a:lnTo>
                    <a:close/>
                    <a:moveTo>
                      <a:pt x="64" y="38"/>
                    </a:moveTo>
                    <a:lnTo>
                      <a:pt x="68" y="34"/>
                    </a:lnTo>
                    <a:lnTo>
                      <a:pt x="81" y="48"/>
                    </a:lnTo>
                    <a:lnTo>
                      <a:pt x="78" y="51"/>
                    </a:lnTo>
                    <a:lnTo>
                      <a:pt x="64" y="38"/>
                    </a:lnTo>
                    <a:close/>
                    <a:moveTo>
                      <a:pt x="83" y="41"/>
                    </a:moveTo>
                    <a:lnTo>
                      <a:pt x="83" y="45"/>
                    </a:lnTo>
                    <a:lnTo>
                      <a:pt x="81" y="48"/>
                    </a:lnTo>
                    <a:lnTo>
                      <a:pt x="74" y="41"/>
                    </a:lnTo>
                    <a:lnTo>
                      <a:pt x="83" y="41"/>
                    </a:lnTo>
                    <a:close/>
                    <a:moveTo>
                      <a:pt x="64" y="41"/>
                    </a:moveTo>
                    <a:lnTo>
                      <a:pt x="64" y="36"/>
                    </a:lnTo>
                    <a:lnTo>
                      <a:pt x="83" y="36"/>
                    </a:lnTo>
                    <a:lnTo>
                      <a:pt x="83" y="41"/>
                    </a:lnTo>
                    <a:lnTo>
                      <a:pt x="64" y="41"/>
                    </a:lnTo>
                    <a:close/>
                    <a:moveTo>
                      <a:pt x="64" y="36"/>
                    </a:moveTo>
                    <a:lnTo>
                      <a:pt x="64" y="32"/>
                    </a:lnTo>
                    <a:lnTo>
                      <a:pt x="83" y="32"/>
                    </a:lnTo>
                    <a:lnTo>
                      <a:pt x="83" y="36"/>
                    </a:lnTo>
                    <a:lnTo>
                      <a:pt x="64" y="36"/>
                    </a:lnTo>
                    <a:close/>
                    <a:moveTo>
                      <a:pt x="64" y="32"/>
                    </a:moveTo>
                    <a:lnTo>
                      <a:pt x="64" y="29"/>
                    </a:lnTo>
                    <a:lnTo>
                      <a:pt x="83" y="29"/>
                    </a:lnTo>
                    <a:lnTo>
                      <a:pt x="83" y="32"/>
                    </a:lnTo>
                    <a:lnTo>
                      <a:pt x="64" y="32"/>
                    </a:lnTo>
                    <a:close/>
                    <a:moveTo>
                      <a:pt x="64" y="29"/>
                    </a:moveTo>
                    <a:lnTo>
                      <a:pt x="64" y="22"/>
                    </a:lnTo>
                    <a:lnTo>
                      <a:pt x="83" y="22"/>
                    </a:lnTo>
                    <a:lnTo>
                      <a:pt x="83" y="29"/>
                    </a:lnTo>
                    <a:lnTo>
                      <a:pt x="64" y="29"/>
                    </a:lnTo>
                    <a:close/>
                    <a:moveTo>
                      <a:pt x="64" y="22"/>
                    </a:moveTo>
                    <a:lnTo>
                      <a:pt x="64" y="19"/>
                    </a:lnTo>
                    <a:lnTo>
                      <a:pt x="83" y="19"/>
                    </a:lnTo>
                    <a:lnTo>
                      <a:pt x="83" y="22"/>
                    </a:lnTo>
                    <a:lnTo>
                      <a:pt x="64" y="22"/>
                    </a:lnTo>
                    <a:close/>
                    <a:moveTo>
                      <a:pt x="81" y="12"/>
                    </a:moveTo>
                    <a:lnTo>
                      <a:pt x="83" y="16"/>
                    </a:lnTo>
                    <a:lnTo>
                      <a:pt x="83" y="19"/>
                    </a:lnTo>
                    <a:lnTo>
                      <a:pt x="74" y="19"/>
                    </a:lnTo>
                    <a:lnTo>
                      <a:pt x="81" y="12"/>
                    </a:lnTo>
                    <a:close/>
                    <a:moveTo>
                      <a:pt x="68" y="26"/>
                    </a:moveTo>
                    <a:lnTo>
                      <a:pt x="64" y="22"/>
                    </a:lnTo>
                    <a:lnTo>
                      <a:pt x="78" y="9"/>
                    </a:lnTo>
                    <a:lnTo>
                      <a:pt x="81" y="12"/>
                    </a:lnTo>
                    <a:lnTo>
                      <a:pt x="68" y="26"/>
                    </a:lnTo>
                    <a:close/>
                    <a:moveTo>
                      <a:pt x="64" y="22"/>
                    </a:moveTo>
                    <a:lnTo>
                      <a:pt x="54" y="13"/>
                    </a:lnTo>
                    <a:lnTo>
                      <a:pt x="64" y="22"/>
                    </a:lnTo>
                    <a:lnTo>
                      <a:pt x="71" y="16"/>
                    </a:lnTo>
                    <a:lnTo>
                      <a:pt x="64" y="22"/>
                    </a:lnTo>
                    <a:close/>
                    <a:moveTo>
                      <a:pt x="64" y="22"/>
                    </a:moveTo>
                    <a:lnTo>
                      <a:pt x="61" y="19"/>
                    </a:lnTo>
                    <a:lnTo>
                      <a:pt x="74" y="6"/>
                    </a:lnTo>
                    <a:lnTo>
                      <a:pt x="78" y="9"/>
                    </a:lnTo>
                    <a:lnTo>
                      <a:pt x="64" y="22"/>
                    </a:lnTo>
                    <a:close/>
                    <a:moveTo>
                      <a:pt x="61" y="19"/>
                    </a:moveTo>
                    <a:lnTo>
                      <a:pt x="70" y="29"/>
                    </a:lnTo>
                    <a:lnTo>
                      <a:pt x="61" y="19"/>
                    </a:lnTo>
                    <a:lnTo>
                      <a:pt x="68" y="12"/>
                    </a:lnTo>
                    <a:lnTo>
                      <a:pt x="61" y="19"/>
                    </a:lnTo>
                    <a:close/>
                    <a:moveTo>
                      <a:pt x="61" y="19"/>
                    </a:moveTo>
                    <a:lnTo>
                      <a:pt x="58" y="17"/>
                    </a:lnTo>
                    <a:lnTo>
                      <a:pt x="71" y="2"/>
                    </a:lnTo>
                    <a:lnTo>
                      <a:pt x="74" y="6"/>
                    </a:lnTo>
                    <a:lnTo>
                      <a:pt x="61" y="19"/>
                    </a:lnTo>
                    <a:close/>
                    <a:moveTo>
                      <a:pt x="64" y="0"/>
                    </a:moveTo>
                    <a:lnTo>
                      <a:pt x="69" y="0"/>
                    </a:lnTo>
                    <a:lnTo>
                      <a:pt x="71" y="2"/>
                    </a:lnTo>
                    <a:lnTo>
                      <a:pt x="64" y="9"/>
                    </a:lnTo>
                    <a:lnTo>
                      <a:pt x="64" y="0"/>
                    </a:lnTo>
                    <a:close/>
                    <a:moveTo>
                      <a:pt x="64" y="19"/>
                    </a:moveTo>
                    <a:lnTo>
                      <a:pt x="58" y="19"/>
                    </a:lnTo>
                    <a:lnTo>
                      <a:pt x="58" y="0"/>
                    </a:lnTo>
                    <a:lnTo>
                      <a:pt x="64" y="0"/>
                    </a:lnTo>
                    <a:lnTo>
                      <a:pt x="64" y="19"/>
                    </a:lnTo>
                    <a:close/>
                    <a:moveTo>
                      <a:pt x="58" y="19"/>
                    </a:moveTo>
                    <a:lnTo>
                      <a:pt x="54" y="19"/>
                    </a:lnTo>
                    <a:lnTo>
                      <a:pt x="54" y="0"/>
                    </a:lnTo>
                    <a:lnTo>
                      <a:pt x="58" y="0"/>
                    </a:lnTo>
                    <a:lnTo>
                      <a:pt x="58" y="19"/>
                    </a:lnTo>
                    <a:close/>
                    <a:moveTo>
                      <a:pt x="54" y="19"/>
                    </a:moveTo>
                    <a:lnTo>
                      <a:pt x="49" y="19"/>
                    </a:lnTo>
                    <a:lnTo>
                      <a:pt x="49" y="0"/>
                    </a:lnTo>
                    <a:lnTo>
                      <a:pt x="54" y="0"/>
                    </a:lnTo>
                    <a:lnTo>
                      <a:pt x="54" y="19"/>
                    </a:lnTo>
                    <a:close/>
                    <a:moveTo>
                      <a:pt x="49" y="19"/>
                    </a:moveTo>
                    <a:lnTo>
                      <a:pt x="46" y="19"/>
                    </a:lnTo>
                    <a:lnTo>
                      <a:pt x="46" y="0"/>
                    </a:lnTo>
                    <a:lnTo>
                      <a:pt x="49" y="0"/>
                    </a:lnTo>
                    <a:lnTo>
                      <a:pt x="49" y="19"/>
                    </a:lnTo>
                    <a:close/>
                    <a:moveTo>
                      <a:pt x="46" y="19"/>
                    </a:moveTo>
                    <a:lnTo>
                      <a:pt x="39" y="19"/>
                    </a:lnTo>
                    <a:lnTo>
                      <a:pt x="39" y="0"/>
                    </a:lnTo>
                    <a:lnTo>
                      <a:pt x="46" y="0"/>
                    </a:lnTo>
                    <a:lnTo>
                      <a:pt x="46" y="19"/>
                    </a:lnTo>
                    <a:close/>
                    <a:moveTo>
                      <a:pt x="35" y="1"/>
                    </a:moveTo>
                    <a:lnTo>
                      <a:pt x="37" y="0"/>
                    </a:lnTo>
                    <a:lnTo>
                      <a:pt x="39" y="0"/>
                    </a:lnTo>
                    <a:lnTo>
                      <a:pt x="39" y="9"/>
                    </a:lnTo>
                    <a:lnTo>
                      <a:pt x="35" y="1"/>
                    </a:lnTo>
                    <a:close/>
                    <a:moveTo>
                      <a:pt x="43" y="18"/>
                    </a:moveTo>
                    <a:lnTo>
                      <a:pt x="37" y="21"/>
                    </a:lnTo>
                    <a:lnTo>
                      <a:pt x="28" y="5"/>
                    </a:lnTo>
                    <a:lnTo>
                      <a:pt x="35" y="1"/>
                    </a:lnTo>
                    <a:lnTo>
                      <a:pt x="43" y="18"/>
                    </a:lnTo>
                    <a:close/>
                    <a:moveTo>
                      <a:pt x="37" y="21"/>
                    </a:moveTo>
                    <a:lnTo>
                      <a:pt x="35" y="22"/>
                    </a:lnTo>
                    <a:lnTo>
                      <a:pt x="32" y="22"/>
                    </a:lnTo>
                    <a:lnTo>
                      <a:pt x="32" y="12"/>
                    </a:lnTo>
                    <a:lnTo>
                      <a:pt x="37" y="21"/>
                    </a:lnTo>
                    <a:close/>
                    <a:moveTo>
                      <a:pt x="32" y="22"/>
                    </a:moveTo>
                    <a:lnTo>
                      <a:pt x="29" y="22"/>
                    </a:lnTo>
                    <a:lnTo>
                      <a:pt x="29" y="4"/>
                    </a:lnTo>
                    <a:lnTo>
                      <a:pt x="32" y="4"/>
                    </a:lnTo>
                    <a:lnTo>
                      <a:pt x="32" y="22"/>
                    </a:lnTo>
                    <a:close/>
                    <a:moveTo>
                      <a:pt x="26" y="5"/>
                    </a:moveTo>
                    <a:lnTo>
                      <a:pt x="27" y="4"/>
                    </a:lnTo>
                    <a:lnTo>
                      <a:pt x="29" y="4"/>
                    </a:lnTo>
                    <a:lnTo>
                      <a:pt x="29" y="12"/>
                    </a:lnTo>
                    <a:lnTo>
                      <a:pt x="26" y="5"/>
                    </a:lnTo>
                    <a:close/>
                    <a:moveTo>
                      <a:pt x="33" y="21"/>
                    </a:moveTo>
                    <a:lnTo>
                      <a:pt x="27" y="24"/>
                    </a:lnTo>
                    <a:lnTo>
                      <a:pt x="19" y="8"/>
                    </a:lnTo>
                    <a:lnTo>
                      <a:pt x="26" y="5"/>
                    </a:lnTo>
                    <a:lnTo>
                      <a:pt x="33" y="21"/>
                    </a:lnTo>
                    <a:close/>
                    <a:moveTo>
                      <a:pt x="15" y="11"/>
                    </a:moveTo>
                    <a:lnTo>
                      <a:pt x="16" y="9"/>
                    </a:lnTo>
                    <a:lnTo>
                      <a:pt x="19" y="8"/>
                    </a:lnTo>
                    <a:lnTo>
                      <a:pt x="24" y="16"/>
                    </a:lnTo>
                    <a:lnTo>
                      <a:pt x="15" y="11"/>
                    </a:lnTo>
                    <a:close/>
                    <a:moveTo>
                      <a:pt x="31" y="20"/>
                    </a:moveTo>
                    <a:lnTo>
                      <a:pt x="28" y="27"/>
                    </a:lnTo>
                    <a:lnTo>
                      <a:pt x="11" y="18"/>
                    </a:lnTo>
                    <a:lnTo>
                      <a:pt x="15" y="11"/>
                    </a:lnTo>
                    <a:lnTo>
                      <a:pt x="31" y="20"/>
                    </a:lnTo>
                    <a:close/>
                    <a:moveTo>
                      <a:pt x="28" y="27"/>
                    </a:moveTo>
                    <a:lnTo>
                      <a:pt x="28" y="28"/>
                    </a:lnTo>
                    <a:lnTo>
                      <a:pt x="27" y="29"/>
                    </a:lnTo>
                    <a:lnTo>
                      <a:pt x="20" y="22"/>
                    </a:lnTo>
                    <a:lnTo>
                      <a:pt x="28" y="27"/>
                    </a:lnTo>
                    <a:close/>
                    <a:moveTo>
                      <a:pt x="27" y="29"/>
                    </a:moveTo>
                    <a:lnTo>
                      <a:pt x="24" y="32"/>
                    </a:lnTo>
                    <a:lnTo>
                      <a:pt x="10" y="19"/>
                    </a:lnTo>
                    <a:lnTo>
                      <a:pt x="14" y="16"/>
                    </a:lnTo>
                    <a:lnTo>
                      <a:pt x="27" y="29"/>
                    </a:lnTo>
                    <a:close/>
                    <a:moveTo>
                      <a:pt x="24" y="32"/>
                    </a:moveTo>
                    <a:lnTo>
                      <a:pt x="20" y="36"/>
                    </a:lnTo>
                    <a:lnTo>
                      <a:pt x="7" y="22"/>
                    </a:lnTo>
                    <a:lnTo>
                      <a:pt x="10" y="19"/>
                    </a:lnTo>
                    <a:lnTo>
                      <a:pt x="24" y="32"/>
                    </a:lnTo>
                    <a:close/>
                    <a:moveTo>
                      <a:pt x="20" y="36"/>
                    </a:moveTo>
                    <a:lnTo>
                      <a:pt x="30" y="26"/>
                    </a:lnTo>
                    <a:lnTo>
                      <a:pt x="20" y="36"/>
                    </a:lnTo>
                    <a:lnTo>
                      <a:pt x="14" y="29"/>
                    </a:lnTo>
                    <a:lnTo>
                      <a:pt x="20" y="36"/>
                    </a:lnTo>
                    <a:close/>
                    <a:moveTo>
                      <a:pt x="20" y="36"/>
                    </a:moveTo>
                    <a:lnTo>
                      <a:pt x="17" y="39"/>
                    </a:lnTo>
                    <a:lnTo>
                      <a:pt x="4" y="26"/>
                    </a:lnTo>
                    <a:lnTo>
                      <a:pt x="7" y="22"/>
                    </a:lnTo>
                    <a:lnTo>
                      <a:pt x="20" y="36"/>
                    </a:lnTo>
                    <a:close/>
                    <a:moveTo>
                      <a:pt x="0" y="32"/>
                    </a:moveTo>
                    <a:lnTo>
                      <a:pt x="0" y="28"/>
                    </a:lnTo>
                    <a:lnTo>
                      <a:pt x="4" y="26"/>
                    </a:lnTo>
                    <a:lnTo>
                      <a:pt x="10" y="32"/>
                    </a:lnTo>
                    <a:lnTo>
                      <a:pt x="0" y="32"/>
                    </a:lnTo>
                    <a:close/>
                    <a:moveTo>
                      <a:pt x="20" y="32"/>
                    </a:moveTo>
                    <a:lnTo>
                      <a:pt x="20" y="38"/>
                    </a:lnTo>
                    <a:lnTo>
                      <a:pt x="0" y="38"/>
                    </a:lnTo>
                    <a:lnTo>
                      <a:pt x="0" y="32"/>
                    </a:lnTo>
                    <a:lnTo>
                      <a:pt x="20" y="32"/>
                    </a:lnTo>
                    <a:close/>
                    <a:moveTo>
                      <a:pt x="20" y="38"/>
                    </a:moveTo>
                    <a:lnTo>
                      <a:pt x="20" y="41"/>
                    </a:lnTo>
                    <a:lnTo>
                      <a:pt x="0" y="41"/>
                    </a:lnTo>
                    <a:lnTo>
                      <a:pt x="0" y="38"/>
                    </a:lnTo>
                    <a:lnTo>
                      <a:pt x="20" y="38"/>
                    </a:lnTo>
                    <a:close/>
                    <a:moveTo>
                      <a:pt x="20" y="41"/>
                    </a:moveTo>
                    <a:lnTo>
                      <a:pt x="20" y="48"/>
                    </a:lnTo>
                    <a:lnTo>
                      <a:pt x="0" y="48"/>
                    </a:lnTo>
                    <a:lnTo>
                      <a:pt x="0" y="41"/>
                    </a:lnTo>
                    <a:lnTo>
                      <a:pt x="20" y="41"/>
                    </a:lnTo>
                    <a:close/>
                    <a:moveTo>
                      <a:pt x="20" y="48"/>
                    </a:moveTo>
                    <a:lnTo>
                      <a:pt x="20" y="51"/>
                    </a:lnTo>
                    <a:lnTo>
                      <a:pt x="0" y="51"/>
                    </a:lnTo>
                    <a:lnTo>
                      <a:pt x="0" y="48"/>
                    </a:lnTo>
                    <a:lnTo>
                      <a:pt x="20" y="48"/>
                    </a:lnTo>
                    <a:close/>
                    <a:moveTo>
                      <a:pt x="20" y="51"/>
                    </a:moveTo>
                    <a:lnTo>
                      <a:pt x="20" y="54"/>
                    </a:lnTo>
                    <a:lnTo>
                      <a:pt x="0" y="54"/>
                    </a:lnTo>
                    <a:lnTo>
                      <a:pt x="0" y="51"/>
                    </a:lnTo>
                    <a:lnTo>
                      <a:pt x="20" y="51"/>
                    </a:lnTo>
                    <a:close/>
                    <a:moveTo>
                      <a:pt x="4" y="61"/>
                    </a:moveTo>
                    <a:lnTo>
                      <a:pt x="0" y="58"/>
                    </a:lnTo>
                    <a:lnTo>
                      <a:pt x="0" y="54"/>
                    </a:lnTo>
                    <a:lnTo>
                      <a:pt x="10" y="54"/>
                    </a:lnTo>
                    <a:lnTo>
                      <a:pt x="4" y="61"/>
                    </a:lnTo>
                    <a:close/>
                    <a:moveTo>
                      <a:pt x="17" y="48"/>
                    </a:moveTo>
                    <a:lnTo>
                      <a:pt x="20" y="51"/>
                    </a:lnTo>
                    <a:lnTo>
                      <a:pt x="7" y="64"/>
                    </a:lnTo>
                    <a:lnTo>
                      <a:pt x="4" y="61"/>
                    </a:lnTo>
                    <a:lnTo>
                      <a:pt x="17" y="48"/>
                    </a:lnTo>
                    <a:close/>
                    <a:moveTo>
                      <a:pt x="20" y="51"/>
                    </a:moveTo>
                    <a:lnTo>
                      <a:pt x="20" y="51"/>
                    </a:lnTo>
                    <a:lnTo>
                      <a:pt x="14" y="58"/>
                    </a:lnTo>
                    <a:lnTo>
                      <a:pt x="20" y="51"/>
                    </a:lnTo>
                    <a:close/>
                    <a:moveTo>
                      <a:pt x="20" y="51"/>
                    </a:moveTo>
                    <a:lnTo>
                      <a:pt x="24" y="54"/>
                    </a:lnTo>
                    <a:lnTo>
                      <a:pt x="10" y="68"/>
                    </a:lnTo>
                    <a:lnTo>
                      <a:pt x="7" y="64"/>
                    </a:lnTo>
                    <a:lnTo>
                      <a:pt x="20" y="51"/>
                    </a:lnTo>
                    <a:close/>
                    <a:moveTo>
                      <a:pt x="10" y="68"/>
                    </a:moveTo>
                    <a:lnTo>
                      <a:pt x="10" y="68"/>
                    </a:lnTo>
                    <a:lnTo>
                      <a:pt x="17" y="61"/>
                    </a:lnTo>
                    <a:lnTo>
                      <a:pt x="10" y="68"/>
                    </a:lnTo>
                    <a:close/>
                    <a:moveTo>
                      <a:pt x="24" y="53"/>
                    </a:moveTo>
                    <a:lnTo>
                      <a:pt x="27" y="56"/>
                    </a:lnTo>
                    <a:lnTo>
                      <a:pt x="14" y="71"/>
                    </a:lnTo>
                    <a:lnTo>
                      <a:pt x="10" y="68"/>
                    </a:lnTo>
                    <a:lnTo>
                      <a:pt x="24" y="53"/>
                    </a:lnTo>
                    <a:close/>
                    <a:moveTo>
                      <a:pt x="20" y="73"/>
                    </a:moveTo>
                    <a:lnTo>
                      <a:pt x="16" y="73"/>
                    </a:lnTo>
                    <a:lnTo>
                      <a:pt x="14" y="71"/>
                    </a:lnTo>
                    <a:lnTo>
                      <a:pt x="20" y="63"/>
                    </a:lnTo>
                    <a:lnTo>
                      <a:pt x="20" y="73"/>
                    </a:lnTo>
                    <a:close/>
                    <a:moveTo>
                      <a:pt x="20" y="54"/>
                    </a:moveTo>
                    <a:lnTo>
                      <a:pt x="26" y="54"/>
                    </a:lnTo>
                    <a:lnTo>
                      <a:pt x="26" y="73"/>
                    </a:lnTo>
                    <a:lnTo>
                      <a:pt x="20" y="73"/>
                    </a:lnTo>
                    <a:lnTo>
                      <a:pt x="20" y="54"/>
                    </a:lnTo>
                    <a:close/>
                    <a:moveTo>
                      <a:pt x="26" y="54"/>
                    </a:moveTo>
                    <a:lnTo>
                      <a:pt x="30" y="54"/>
                    </a:lnTo>
                    <a:lnTo>
                      <a:pt x="33" y="56"/>
                    </a:lnTo>
                    <a:lnTo>
                      <a:pt x="26" y="63"/>
                    </a:lnTo>
                    <a:lnTo>
                      <a:pt x="26" y="54"/>
                    </a:lnTo>
                    <a:close/>
                    <a:moveTo>
                      <a:pt x="33" y="56"/>
                    </a:moveTo>
                    <a:lnTo>
                      <a:pt x="36" y="60"/>
                    </a:lnTo>
                    <a:lnTo>
                      <a:pt x="22" y="73"/>
                    </a:lnTo>
                    <a:lnTo>
                      <a:pt x="19" y="71"/>
                    </a:lnTo>
                    <a:lnTo>
                      <a:pt x="33" y="56"/>
                    </a:lnTo>
                    <a:close/>
                    <a:moveTo>
                      <a:pt x="29" y="76"/>
                    </a:moveTo>
                    <a:lnTo>
                      <a:pt x="26" y="76"/>
                    </a:lnTo>
                    <a:lnTo>
                      <a:pt x="22" y="73"/>
                    </a:lnTo>
                    <a:lnTo>
                      <a:pt x="29" y="66"/>
                    </a:lnTo>
                    <a:lnTo>
                      <a:pt x="29" y="76"/>
                    </a:lnTo>
                    <a:close/>
                    <a:moveTo>
                      <a:pt x="29" y="58"/>
                    </a:moveTo>
                    <a:lnTo>
                      <a:pt x="36" y="58"/>
                    </a:lnTo>
                    <a:lnTo>
                      <a:pt x="36" y="76"/>
                    </a:lnTo>
                    <a:lnTo>
                      <a:pt x="29" y="76"/>
                    </a:lnTo>
                    <a:lnTo>
                      <a:pt x="29" y="58"/>
                    </a:lnTo>
                    <a:close/>
                    <a:moveTo>
                      <a:pt x="36" y="58"/>
                    </a:moveTo>
                    <a:lnTo>
                      <a:pt x="39" y="58"/>
                    </a:lnTo>
                    <a:lnTo>
                      <a:pt x="39" y="76"/>
                    </a:lnTo>
                    <a:lnTo>
                      <a:pt x="36" y="76"/>
                    </a:lnTo>
                    <a:lnTo>
                      <a:pt x="36" y="58"/>
                    </a:lnTo>
                    <a:close/>
                    <a:moveTo>
                      <a:pt x="43" y="75"/>
                    </a:moveTo>
                    <a:lnTo>
                      <a:pt x="41" y="76"/>
                    </a:lnTo>
                    <a:lnTo>
                      <a:pt x="39" y="76"/>
                    </a:lnTo>
                    <a:lnTo>
                      <a:pt x="39" y="66"/>
                    </a:lnTo>
                    <a:lnTo>
                      <a:pt x="43" y="75"/>
                    </a:lnTo>
                    <a:close/>
                    <a:moveTo>
                      <a:pt x="35" y="59"/>
                    </a:moveTo>
                    <a:lnTo>
                      <a:pt x="41" y="55"/>
                    </a:lnTo>
                    <a:lnTo>
                      <a:pt x="50" y="72"/>
                    </a:lnTo>
                    <a:lnTo>
                      <a:pt x="43" y="75"/>
                    </a:lnTo>
                    <a:lnTo>
                      <a:pt x="35" y="59"/>
                    </a:lnTo>
                    <a:close/>
                    <a:moveTo>
                      <a:pt x="41" y="55"/>
                    </a:moveTo>
                    <a:lnTo>
                      <a:pt x="43" y="54"/>
                    </a:lnTo>
                    <a:lnTo>
                      <a:pt x="46" y="54"/>
                    </a:lnTo>
                    <a:lnTo>
                      <a:pt x="46" y="63"/>
                    </a:lnTo>
                    <a:lnTo>
                      <a:pt x="41" y="55"/>
                    </a:lnTo>
                    <a:close/>
                    <a:moveTo>
                      <a:pt x="46" y="54"/>
                    </a:moveTo>
                    <a:lnTo>
                      <a:pt x="52" y="54"/>
                    </a:lnTo>
                    <a:lnTo>
                      <a:pt x="52" y="73"/>
                    </a:lnTo>
                    <a:lnTo>
                      <a:pt x="46" y="73"/>
                    </a:lnTo>
                    <a:lnTo>
                      <a:pt x="46" y="54"/>
                    </a:lnTo>
                    <a:close/>
                    <a:moveTo>
                      <a:pt x="59" y="71"/>
                    </a:moveTo>
                    <a:lnTo>
                      <a:pt x="56" y="73"/>
                    </a:lnTo>
                    <a:lnTo>
                      <a:pt x="52" y="73"/>
                    </a:lnTo>
                    <a:lnTo>
                      <a:pt x="52" y="63"/>
                    </a:lnTo>
                    <a:lnTo>
                      <a:pt x="59" y="71"/>
                    </a:lnTo>
                    <a:close/>
                    <a:moveTo>
                      <a:pt x="45" y="56"/>
                    </a:moveTo>
                    <a:lnTo>
                      <a:pt x="48" y="53"/>
                    </a:lnTo>
                    <a:lnTo>
                      <a:pt x="62" y="68"/>
                    </a:lnTo>
                    <a:lnTo>
                      <a:pt x="59" y="71"/>
                    </a:lnTo>
                    <a:lnTo>
                      <a:pt x="45" y="56"/>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7" name="Freeform 825">
                <a:extLst>
                  <a:ext uri="{FF2B5EF4-FFF2-40B4-BE49-F238E27FC236}">
                    <a16:creationId xmlns:a16="http://schemas.microsoft.com/office/drawing/2014/main" id="{2B575E58-47DA-48D4-ABE9-57169C2A539B}"/>
                  </a:ext>
                </a:extLst>
              </p:cNvPr>
              <p:cNvSpPr>
                <a:spLocks/>
              </p:cNvSpPr>
              <p:nvPr/>
            </p:nvSpPr>
            <p:spPr bwMode="auto">
              <a:xfrm>
                <a:off x="3315" y="2057"/>
                <a:ext cx="17" cy="14"/>
              </a:xfrm>
              <a:custGeom>
                <a:avLst/>
                <a:gdLst>
                  <a:gd name="T0" fmla="*/ 3 w 66"/>
                  <a:gd name="T1" fmla="*/ 3 h 57"/>
                  <a:gd name="T2" fmla="*/ 3 w 66"/>
                  <a:gd name="T3" fmla="*/ 3 h 57"/>
                  <a:gd name="T4" fmla="*/ 4 w 66"/>
                  <a:gd name="T5" fmla="*/ 3 h 57"/>
                  <a:gd name="T6" fmla="*/ 4 w 66"/>
                  <a:gd name="T7" fmla="*/ 2 h 57"/>
                  <a:gd name="T8" fmla="*/ 4 w 66"/>
                  <a:gd name="T9" fmla="*/ 2 h 57"/>
                  <a:gd name="T10" fmla="*/ 4 w 66"/>
                  <a:gd name="T11" fmla="*/ 2 h 57"/>
                  <a:gd name="T12" fmla="*/ 4 w 66"/>
                  <a:gd name="T13" fmla="*/ 2 h 57"/>
                  <a:gd name="T14" fmla="*/ 4 w 66"/>
                  <a:gd name="T15" fmla="*/ 1 h 57"/>
                  <a:gd name="T16" fmla="*/ 4 w 66"/>
                  <a:gd name="T17" fmla="*/ 1 h 57"/>
                  <a:gd name="T18" fmla="*/ 4 w 66"/>
                  <a:gd name="T19" fmla="*/ 1 h 57"/>
                  <a:gd name="T20" fmla="*/ 4 w 66"/>
                  <a:gd name="T21" fmla="*/ 1 h 57"/>
                  <a:gd name="T22" fmla="*/ 4 w 66"/>
                  <a:gd name="T23" fmla="*/ 0 h 57"/>
                  <a:gd name="T24" fmla="*/ 4 w 66"/>
                  <a:gd name="T25" fmla="*/ 0 h 57"/>
                  <a:gd name="T26" fmla="*/ 4 w 66"/>
                  <a:gd name="T27" fmla="*/ 0 h 57"/>
                  <a:gd name="T28" fmla="*/ 3 w 66"/>
                  <a:gd name="T29" fmla="*/ 0 h 57"/>
                  <a:gd name="T30" fmla="*/ 3 w 66"/>
                  <a:gd name="T31" fmla="*/ 0 h 57"/>
                  <a:gd name="T32" fmla="*/ 3 w 66"/>
                  <a:gd name="T33" fmla="*/ 0 h 57"/>
                  <a:gd name="T34" fmla="*/ 3 w 66"/>
                  <a:gd name="T35" fmla="*/ 0 h 57"/>
                  <a:gd name="T36" fmla="*/ 2 w 66"/>
                  <a:gd name="T37" fmla="*/ 0 h 57"/>
                  <a:gd name="T38" fmla="*/ 2 w 66"/>
                  <a:gd name="T39" fmla="*/ 0 h 57"/>
                  <a:gd name="T40" fmla="*/ 2 w 66"/>
                  <a:gd name="T41" fmla="*/ 0 h 57"/>
                  <a:gd name="T42" fmla="*/ 1 w 66"/>
                  <a:gd name="T43" fmla="*/ 0 h 57"/>
                  <a:gd name="T44" fmla="*/ 1 w 66"/>
                  <a:gd name="T45" fmla="*/ 1 h 57"/>
                  <a:gd name="T46" fmla="*/ 1 w 66"/>
                  <a:gd name="T47" fmla="*/ 1 h 57"/>
                  <a:gd name="T48" fmla="*/ 0 w 66"/>
                  <a:gd name="T49" fmla="*/ 1 h 57"/>
                  <a:gd name="T50" fmla="*/ 0 w 66"/>
                  <a:gd name="T51" fmla="*/ 1 h 57"/>
                  <a:gd name="T52" fmla="*/ 0 w 66"/>
                  <a:gd name="T53" fmla="*/ 2 h 57"/>
                  <a:gd name="T54" fmla="*/ 0 w 66"/>
                  <a:gd name="T55" fmla="*/ 2 h 57"/>
                  <a:gd name="T56" fmla="*/ 0 w 66"/>
                  <a:gd name="T57" fmla="*/ 2 h 57"/>
                  <a:gd name="T58" fmla="*/ 0 w 66"/>
                  <a:gd name="T59" fmla="*/ 3 h 57"/>
                  <a:gd name="T60" fmla="*/ 0 w 66"/>
                  <a:gd name="T61" fmla="*/ 3 h 57"/>
                  <a:gd name="T62" fmla="*/ 0 w 66"/>
                  <a:gd name="T63" fmla="*/ 3 h 57"/>
                  <a:gd name="T64" fmla="*/ 1 w 66"/>
                  <a:gd name="T65" fmla="*/ 3 h 57"/>
                  <a:gd name="T66" fmla="*/ 1 w 66"/>
                  <a:gd name="T67" fmla="*/ 3 h 57"/>
                  <a:gd name="T68" fmla="*/ 1 w 66"/>
                  <a:gd name="T69" fmla="*/ 3 h 57"/>
                  <a:gd name="T70" fmla="*/ 2 w 66"/>
                  <a:gd name="T71" fmla="*/ 3 h 57"/>
                  <a:gd name="T72" fmla="*/ 2 w 66"/>
                  <a:gd name="T73" fmla="*/ 3 h 57"/>
                  <a:gd name="T74" fmla="*/ 2 w 66"/>
                  <a:gd name="T75" fmla="*/ 3 h 57"/>
                  <a:gd name="T76" fmla="*/ 3 w 66"/>
                  <a:gd name="T77" fmla="*/ 3 h 57"/>
                  <a:gd name="T78" fmla="*/ 3 w 66"/>
                  <a:gd name="T79" fmla="*/ 3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0"/>
                    </a:moveTo>
                    <a:lnTo>
                      <a:pt x="50" y="47"/>
                    </a:lnTo>
                    <a:lnTo>
                      <a:pt x="56" y="44"/>
                    </a:lnTo>
                    <a:lnTo>
                      <a:pt x="59" y="40"/>
                    </a:lnTo>
                    <a:lnTo>
                      <a:pt x="62" y="37"/>
                    </a:lnTo>
                    <a:lnTo>
                      <a:pt x="62" y="32"/>
                    </a:lnTo>
                    <a:lnTo>
                      <a:pt x="66" y="28"/>
                    </a:lnTo>
                    <a:lnTo>
                      <a:pt x="66" y="25"/>
                    </a:lnTo>
                    <a:lnTo>
                      <a:pt x="66" y="18"/>
                    </a:lnTo>
                    <a:lnTo>
                      <a:pt x="66" y="15"/>
                    </a:lnTo>
                    <a:lnTo>
                      <a:pt x="62" y="12"/>
                    </a:lnTo>
                    <a:lnTo>
                      <a:pt x="62" y="9"/>
                    </a:lnTo>
                    <a:lnTo>
                      <a:pt x="59" y="6"/>
                    </a:lnTo>
                    <a:lnTo>
                      <a:pt x="54" y="3"/>
                    </a:lnTo>
                    <a:lnTo>
                      <a:pt x="50" y="3"/>
                    </a:lnTo>
                    <a:lnTo>
                      <a:pt x="47" y="0"/>
                    </a:lnTo>
                    <a:lnTo>
                      <a:pt x="40" y="0"/>
                    </a:lnTo>
                    <a:lnTo>
                      <a:pt x="37" y="0"/>
                    </a:lnTo>
                    <a:lnTo>
                      <a:pt x="31" y="3"/>
                    </a:lnTo>
                    <a:lnTo>
                      <a:pt x="25" y="3"/>
                    </a:lnTo>
                    <a:lnTo>
                      <a:pt x="22" y="6"/>
                    </a:lnTo>
                    <a:lnTo>
                      <a:pt x="15" y="9"/>
                    </a:lnTo>
                    <a:lnTo>
                      <a:pt x="12" y="12"/>
                    </a:lnTo>
                    <a:lnTo>
                      <a:pt x="8" y="15"/>
                    </a:lnTo>
                    <a:lnTo>
                      <a:pt x="5" y="22"/>
                    </a:lnTo>
                    <a:lnTo>
                      <a:pt x="2" y="25"/>
                    </a:lnTo>
                    <a:lnTo>
                      <a:pt x="2" y="28"/>
                    </a:lnTo>
                    <a:lnTo>
                      <a:pt x="0" y="35"/>
                    </a:lnTo>
                    <a:lnTo>
                      <a:pt x="0" y="37"/>
                    </a:lnTo>
                    <a:lnTo>
                      <a:pt x="2" y="44"/>
                    </a:lnTo>
                    <a:lnTo>
                      <a:pt x="2" y="47"/>
                    </a:lnTo>
                    <a:lnTo>
                      <a:pt x="5" y="50"/>
                    </a:lnTo>
                    <a:lnTo>
                      <a:pt x="8" y="54"/>
                    </a:lnTo>
                    <a:lnTo>
                      <a:pt x="12" y="54"/>
                    </a:lnTo>
                    <a:lnTo>
                      <a:pt x="18" y="57"/>
                    </a:lnTo>
                    <a:lnTo>
                      <a:pt x="22" y="57"/>
                    </a:lnTo>
                    <a:lnTo>
                      <a:pt x="25" y="57"/>
                    </a:lnTo>
                    <a:lnTo>
                      <a:pt x="31" y="57"/>
                    </a:lnTo>
                    <a:lnTo>
                      <a:pt x="37" y="57"/>
                    </a:lnTo>
                    <a:lnTo>
                      <a:pt x="40" y="54"/>
                    </a:lnTo>
                    <a:lnTo>
                      <a:pt x="47" y="50"/>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8" name="Freeform 826">
                <a:extLst>
                  <a:ext uri="{FF2B5EF4-FFF2-40B4-BE49-F238E27FC236}">
                    <a16:creationId xmlns:a16="http://schemas.microsoft.com/office/drawing/2014/main" id="{68DEADD6-7328-4CCD-BDD5-8592AEBD9C34}"/>
                  </a:ext>
                </a:extLst>
              </p:cNvPr>
              <p:cNvSpPr>
                <a:spLocks noEditPoints="1"/>
              </p:cNvSpPr>
              <p:nvPr/>
            </p:nvSpPr>
            <p:spPr bwMode="auto">
              <a:xfrm>
                <a:off x="3313" y="2054"/>
                <a:ext cx="21" cy="19"/>
              </a:xfrm>
              <a:custGeom>
                <a:avLst/>
                <a:gdLst>
                  <a:gd name="T0" fmla="*/ 3 w 86"/>
                  <a:gd name="T1" fmla="*/ 3 h 76"/>
                  <a:gd name="T2" fmla="*/ 4 w 86"/>
                  <a:gd name="T3" fmla="*/ 3 h 76"/>
                  <a:gd name="T4" fmla="*/ 4 w 86"/>
                  <a:gd name="T5" fmla="*/ 4 h 76"/>
                  <a:gd name="T6" fmla="*/ 4 w 86"/>
                  <a:gd name="T7" fmla="*/ 4 h 76"/>
                  <a:gd name="T8" fmla="*/ 4 w 86"/>
                  <a:gd name="T9" fmla="*/ 3 h 76"/>
                  <a:gd name="T10" fmla="*/ 5 w 86"/>
                  <a:gd name="T11" fmla="*/ 3 h 76"/>
                  <a:gd name="T12" fmla="*/ 4 w 86"/>
                  <a:gd name="T13" fmla="*/ 3 h 76"/>
                  <a:gd name="T14" fmla="*/ 4 w 86"/>
                  <a:gd name="T15" fmla="*/ 2 h 76"/>
                  <a:gd name="T16" fmla="*/ 5 w 86"/>
                  <a:gd name="T17" fmla="*/ 3 h 76"/>
                  <a:gd name="T18" fmla="*/ 5 w 86"/>
                  <a:gd name="T19" fmla="*/ 3 h 76"/>
                  <a:gd name="T20" fmla="*/ 4 w 86"/>
                  <a:gd name="T21" fmla="*/ 2 h 76"/>
                  <a:gd name="T22" fmla="*/ 4 w 86"/>
                  <a:gd name="T23" fmla="*/ 2 h 76"/>
                  <a:gd name="T24" fmla="*/ 5 w 86"/>
                  <a:gd name="T25" fmla="*/ 2 h 76"/>
                  <a:gd name="T26" fmla="*/ 5 w 86"/>
                  <a:gd name="T27" fmla="*/ 1 h 76"/>
                  <a:gd name="T28" fmla="*/ 4 w 86"/>
                  <a:gd name="T29" fmla="*/ 2 h 76"/>
                  <a:gd name="T30" fmla="*/ 5 w 86"/>
                  <a:gd name="T31" fmla="*/ 1 h 76"/>
                  <a:gd name="T32" fmla="*/ 4 w 86"/>
                  <a:gd name="T33" fmla="*/ 2 h 76"/>
                  <a:gd name="T34" fmla="*/ 5 w 86"/>
                  <a:gd name="T35" fmla="*/ 1 h 76"/>
                  <a:gd name="T36" fmla="*/ 4 w 86"/>
                  <a:gd name="T37" fmla="*/ 1 h 76"/>
                  <a:gd name="T38" fmla="*/ 4 w 86"/>
                  <a:gd name="T39" fmla="*/ 0 h 76"/>
                  <a:gd name="T40" fmla="*/ 4 w 86"/>
                  <a:gd name="T41" fmla="*/ 2 h 76"/>
                  <a:gd name="T42" fmla="*/ 3 w 86"/>
                  <a:gd name="T43" fmla="*/ 1 h 76"/>
                  <a:gd name="T44" fmla="*/ 4 w 86"/>
                  <a:gd name="T45" fmla="*/ 0 h 76"/>
                  <a:gd name="T46" fmla="*/ 3 w 86"/>
                  <a:gd name="T47" fmla="*/ 0 h 76"/>
                  <a:gd name="T48" fmla="*/ 3 w 86"/>
                  <a:gd name="T49" fmla="*/ 1 h 76"/>
                  <a:gd name="T50" fmla="*/ 3 w 86"/>
                  <a:gd name="T51" fmla="*/ 1 h 76"/>
                  <a:gd name="T52" fmla="*/ 3 w 86"/>
                  <a:gd name="T53" fmla="*/ 2 h 76"/>
                  <a:gd name="T54" fmla="*/ 2 w 86"/>
                  <a:gd name="T55" fmla="*/ 0 h 76"/>
                  <a:gd name="T56" fmla="*/ 2 w 86"/>
                  <a:gd name="T57" fmla="*/ 1 h 76"/>
                  <a:gd name="T58" fmla="*/ 2 w 86"/>
                  <a:gd name="T59" fmla="*/ 1 h 76"/>
                  <a:gd name="T60" fmla="*/ 2 w 86"/>
                  <a:gd name="T61" fmla="*/ 2 h 76"/>
                  <a:gd name="T62" fmla="*/ 1 w 86"/>
                  <a:gd name="T63" fmla="*/ 1 h 76"/>
                  <a:gd name="T64" fmla="*/ 1 w 86"/>
                  <a:gd name="T65" fmla="*/ 1 h 76"/>
                  <a:gd name="T66" fmla="*/ 1 w 86"/>
                  <a:gd name="T67" fmla="*/ 2 h 76"/>
                  <a:gd name="T68" fmla="*/ 2 w 86"/>
                  <a:gd name="T69" fmla="*/ 2 h 76"/>
                  <a:gd name="T70" fmla="*/ 2 w 86"/>
                  <a:gd name="T71" fmla="*/ 2 h 76"/>
                  <a:gd name="T72" fmla="*/ 1 w 86"/>
                  <a:gd name="T73" fmla="*/ 2 h 76"/>
                  <a:gd name="T74" fmla="*/ 0 w 86"/>
                  <a:gd name="T75" fmla="*/ 2 h 76"/>
                  <a:gd name="T76" fmla="*/ 1 w 86"/>
                  <a:gd name="T77" fmla="*/ 2 h 76"/>
                  <a:gd name="T78" fmla="*/ 1 w 86"/>
                  <a:gd name="T79" fmla="*/ 2 h 76"/>
                  <a:gd name="T80" fmla="*/ 1 w 86"/>
                  <a:gd name="T81" fmla="*/ 3 h 76"/>
                  <a:gd name="T82" fmla="*/ 0 w 86"/>
                  <a:gd name="T83" fmla="*/ 3 h 76"/>
                  <a:gd name="T84" fmla="*/ 0 w 86"/>
                  <a:gd name="T85" fmla="*/ 3 h 76"/>
                  <a:gd name="T86" fmla="*/ 0 w 86"/>
                  <a:gd name="T87" fmla="*/ 3 h 76"/>
                  <a:gd name="T88" fmla="*/ 1 w 86"/>
                  <a:gd name="T89" fmla="*/ 3 h 76"/>
                  <a:gd name="T90" fmla="*/ 1 w 86"/>
                  <a:gd name="T91" fmla="*/ 4 h 76"/>
                  <a:gd name="T92" fmla="*/ 0 w 86"/>
                  <a:gd name="T93" fmla="*/ 4 h 76"/>
                  <a:gd name="T94" fmla="*/ 0 w 86"/>
                  <a:gd name="T95" fmla="*/ 4 h 76"/>
                  <a:gd name="T96" fmla="*/ 1 w 86"/>
                  <a:gd name="T97" fmla="*/ 4 h 76"/>
                  <a:gd name="T98" fmla="*/ 1 w 86"/>
                  <a:gd name="T99" fmla="*/ 4 h 76"/>
                  <a:gd name="T100" fmla="*/ 1 w 86"/>
                  <a:gd name="T101" fmla="*/ 4 h 76"/>
                  <a:gd name="T102" fmla="*/ 1 w 86"/>
                  <a:gd name="T103" fmla="*/ 4 h 76"/>
                  <a:gd name="T104" fmla="*/ 1 w 86"/>
                  <a:gd name="T105" fmla="*/ 5 h 76"/>
                  <a:gd name="T106" fmla="*/ 2 w 86"/>
                  <a:gd name="T107" fmla="*/ 4 h 76"/>
                  <a:gd name="T108" fmla="*/ 2 w 86"/>
                  <a:gd name="T109" fmla="*/ 4 h 76"/>
                  <a:gd name="T110" fmla="*/ 2 w 86"/>
                  <a:gd name="T111" fmla="*/ 4 h 76"/>
                  <a:gd name="T112" fmla="*/ 3 w 86"/>
                  <a:gd name="T113" fmla="*/ 4 h 76"/>
                  <a:gd name="T114" fmla="*/ 3 w 86"/>
                  <a:gd name="T115" fmla="*/ 5 h 76"/>
                  <a:gd name="T116" fmla="*/ 3 w 86"/>
                  <a:gd name="T117" fmla="*/ 5 h 76"/>
                  <a:gd name="T118" fmla="*/ 3 w 86"/>
                  <a:gd name="T119" fmla="*/ 4 h 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76"/>
                  <a:gd name="T182" fmla="*/ 86 w 86"/>
                  <a:gd name="T183" fmla="*/ 76 h 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76">
                    <a:moveTo>
                      <a:pt x="50" y="54"/>
                    </a:moveTo>
                    <a:lnTo>
                      <a:pt x="54" y="50"/>
                    </a:lnTo>
                    <a:lnTo>
                      <a:pt x="67" y="64"/>
                    </a:lnTo>
                    <a:lnTo>
                      <a:pt x="64" y="67"/>
                    </a:lnTo>
                    <a:lnTo>
                      <a:pt x="50" y="54"/>
                    </a:lnTo>
                    <a:close/>
                    <a:moveTo>
                      <a:pt x="54" y="50"/>
                    </a:moveTo>
                    <a:lnTo>
                      <a:pt x="55" y="49"/>
                    </a:lnTo>
                    <a:lnTo>
                      <a:pt x="56" y="48"/>
                    </a:lnTo>
                    <a:lnTo>
                      <a:pt x="60" y="57"/>
                    </a:lnTo>
                    <a:lnTo>
                      <a:pt x="54" y="50"/>
                    </a:lnTo>
                    <a:close/>
                    <a:moveTo>
                      <a:pt x="56" y="48"/>
                    </a:moveTo>
                    <a:lnTo>
                      <a:pt x="63" y="45"/>
                    </a:lnTo>
                    <a:lnTo>
                      <a:pt x="70" y="62"/>
                    </a:lnTo>
                    <a:lnTo>
                      <a:pt x="65" y="66"/>
                    </a:lnTo>
                    <a:lnTo>
                      <a:pt x="56" y="48"/>
                    </a:lnTo>
                    <a:close/>
                    <a:moveTo>
                      <a:pt x="74" y="60"/>
                    </a:moveTo>
                    <a:lnTo>
                      <a:pt x="72" y="61"/>
                    </a:lnTo>
                    <a:lnTo>
                      <a:pt x="70" y="62"/>
                    </a:lnTo>
                    <a:lnTo>
                      <a:pt x="66" y="54"/>
                    </a:lnTo>
                    <a:lnTo>
                      <a:pt x="74" y="60"/>
                    </a:lnTo>
                    <a:close/>
                    <a:moveTo>
                      <a:pt x="59" y="47"/>
                    </a:moveTo>
                    <a:lnTo>
                      <a:pt x="63" y="44"/>
                    </a:lnTo>
                    <a:lnTo>
                      <a:pt x="76" y="57"/>
                    </a:lnTo>
                    <a:lnTo>
                      <a:pt x="74" y="60"/>
                    </a:lnTo>
                    <a:lnTo>
                      <a:pt x="59" y="47"/>
                    </a:lnTo>
                    <a:close/>
                    <a:moveTo>
                      <a:pt x="63" y="44"/>
                    </a:moveTo>
                    <a:lnTo>
                      <a:pt x="54" y="54"/>
                    </a:lnTo>
                    <a:lnTo>
                      <a:pt x="63" y="44"/>
                    </a:lnTo>
                    <a:lnTo>
                      <a:pt x="69" y="50"/>
                    </a:lnTo>
                    <a:lnTo>
                      <a:pt x="63" y="44"/>
                    </a:lnTo>
                    <a:close/>
                    <a:moveTo>
                      <a:pt x="63" y="44"/>
                    </a:moveTo>
                    <a:lnTo>
                      <a:pt x="66" y="40"/>
                    </a:lnTo>
                    <a:lnTo>
                      <a:pt x="79" y="55"/>
                    </a:lnTo>
                    <a:lnTo>
                      <a:pt x="76" y="57"/>
                    </a:lnTo>
                    <a:lnTo>
                      <a:pt x="63" y="44"/>
                    </a:lnTo>
                    <a:close/>
                    <a:moveTo>
                      <a:pt x="82" y="47"/>
                    </a:moveTo>
                    <a:lnTo>
                      <a:pt x="82" y="51"/>
                    </a:lnTo>
                    <a:lnTo>
                      <a:pt x="79" y="55"/>
                    </a:lnTo>
                    <a:lnTo>
                      <a:pt x="72" y="47"/>
                    </a:lnTo>
                    <a:lnTo>
                      <a:pt x="82" y="47"/>
                    </a:lnTo>
                    <a:close/>
                    <a:moveTo>
                      <a:pt x="64" y="47"/>
                    </a:moveTo>
                    <a:lnTo>
                      <a:pt x="64" y="42"/>
                    </a:lnTo>
                    <a:lnTo>
                      <a:pt x="82" y="42"/>
                    </a:lnTo>
                    <a:lnTo>
                      <a:pt x="82" y="47"/>
                    </a:lnTo>
                    <a:lnTo>
                      <a:pt x="64" y="47"/>
                    </a:lnTo>
                    <a:close/>
                    <a:moveTo>
                      <a:pt x="64" y="42"/>
                    </a:moveTo>
                    <a:lnTo>
                      <a:pt x="64" y="37"/>
                    </a:lnTo>
                    <a:lnTo>
                      <a:pt x="66" y="35"/>
                    </a:lnTo>
                    <a:lnTo>
                      <a:pt x="72" y="42"/>
                    </a:lnTo>
                    <a:lnTo>
                      <a:pt x="64" y="42"/>
                    </a:lnTo>
                    <a:close/>
                    <a:moveTo>
                      <a:pt x="66" y="35"/>
                    </a:moveTo>
                    <a:lnTo>
                      <a:pt x="69" y="32"/>
                    </a:lnTo>
                    <a:lnTo>
                      <a:pt x="82" y="45"/>
                    </a:lnTo>
                    <a:lnTo>
                      <a:pt x="79" y="48"/>
                    </a:lnTo>
                    <a:lnTo>
                      <a:pt x="66" y="35"/>
                    </a:lnTo>
                    <a:close/>
                    <a:moveTo>
                      <a:pt x="86" y="38"/>
                    </a:moveTo>
                    <a:lnTo>
                      <a:pt x="86" y="42"/>
                    </a:lnTo>
                    <a:lnTo>
                      <a:pt x="82" y="45"/>
                    </a:lnTo>
                    <a:lnTo>
                      <a:pt x="76" y="38"/>
                    </a:lnTo>
                    <a:lnTo>
                      <a:pt x="86" y="38"/>
                    </a:lnTo>
                    <a:close/>
                    <a:moveTo>
                      <a:pt x="66" y="38"/>
                    </a:moveTo>
                    <a:lnTo>
                      <a:pt x="66" y="35"/>
                    </a:lnTo>
                    <a:lnTo>
                      <a:pt x="86" y="35"/>
                    </a:lnTo>
                    <a:lnTo>
                      <a:pt x="86" y="38"/>
                    </a:lnTo>
                    <a:lnTo>
                      <a:pt x="66" y="38"/>
                    </a:lnTo>
                    <a:close/>
                    <a:moveTo>
                      <a:pt x="66" y="35"/>
                    </a:moveTo>
                    <a:lnTo>
                      <a:pt x="66" y="28"/>
                    </a:lnTo>
                    <a:lnTo>
                      <a:pt x="86" y="28"/>
                    </a:lnTo>
                    <a:lnTo>
                      <a:pt x="86" y="35"/>
                    </a:lnTo>
                    <a:lnTo>
                      <a:pt x="66" y="35"/>
                    </a:lnTo>
                    <a:close/>
                    <a:moveTo>
                      <a:pt x="66" y="28"/>
                    </a:moveTo>
                    <a:lnTo>
                      <a:pt x="66" y="25"/>
                    </a:lnTo>
                    <a:lnTo>
                      <a:pt x="86" y="25"/>
                    </a:lnTo>
                    <a:lnTo>
                      <a:pt x="86" y="28"/>
                    </a:lnTo>
                    <a:lnTo>
                      <a:pt x="66" y="28"/>
                    </a:lnTo>
                    <a:close/>
                    <a:moveTo>
                      <a:pt x="82" y="18"/>
                    </a:moveTo>
                    <a:lnTo>
                      <a:pt x="86" y="22"/>
                    </a:lnTo>
                    <a:lnTo>
                      <a:pt x="86" y="25"/>
                    </a:lnTo>
                    <a:lnTo>
                      <a:pt x="76" y="25"/>
                    </a:lnTo>
                    <a:lnTo>
                      <a:pt x="82" y="18"/>
                    </a:lnTo>
                    <a:close/>
                    <a:moveTo>
                      <a:pt x="69" y="32"/>
                    </a:moveTo>
                    <a:lnTo>
                      <a:pt x="66" y="28"/>
                    </a:lnTo>
                    <a:lnTo>
                      <a:pt x="79" y="15"/>
                    </a:lnTo>
                    <a:lnTo>
                      <a:pt x="82" y="18"/>
                    </a:lnTo>
                    <a:lnTo>
                      <a:pt x="69" y="32"/>
                    </a:lnTo>
                    <a:close/>
                    <a:moveTo>
                      <a:pt x="66" y="28"/>
                    </a:moveTo>
                    <a:lnTo>
                      <a:pt x="64" y="26"/>
                    </a:lnTo>
                    <a:lnTo>
                      <a:pt x="64" y="22"/>
                    </a:lnTo>
                    <a:lnTo>
                      <a:pt x="72" y="22"/>
                    </a:lnTo>
                    <a:lnTo>
                      <a:pt x="66" y="28"/>
                    </a:lnTo>
                    <a:close/>
                    <a:moveTo>
                      <a:pt x="64" y="22"/>
                    </a:moveTo>
                    <a:lnTo>
                      <a:pt x="64" y="19"/>
                    </a:lnTo>
                    <a:lnTo>
                      <a:pt x="82" y="19"/>
                    </a:lnTo>
                    <a:lnTo>
                      <a:pt x="82" y="22"/>
                    </a:lnTo>
                    <a:lnTo>
                      <a:pt x="64" y="22"/>
                    </a:lnTo>
                    <a:close/>
                    <a:moveTo>
                      <a:pt x="79" y="12"/>
                    </a:moveTo>
                    <a:lnTo>
                      <a:pt x="82" y="15"/>
                    </a:lnTo>
                    <a:lnTo>
                      <a:pt x="82" y="19"/>
                    </a:lnTo>
                    <a:lnTo>
                      <a:pt x="72" y="19"/>
                    </a:lnTo>
                    <a:lnTo>
                      <a:pt x="79" y="12"/>
                    </a:lnTo>
                    <a:close/>
                    <a:moveTo>
                      <a:pt x="66" y="26"/>
                    </a:moveTo>
                    <a:lnTo>
                      <a:pt x="63" y="23"/>
                    </a:lnTo>
                    <a:lnTo>
                      <a:pt x="76" y="10"/>
                    </a:lnTo>
                    <a:lnTo>
                      <a:pt x="79" y="12"/>
                    </a:lnTo>
                    <a:lnTo>
                      <a:pt x="66" y="26"/>
                    </a:lnTo>
                    <a:close/>
                    <a:moveTo>
                      <a:pt x="74" y="7"/>
                    </a:moveTo>
                    <a:lnTo>
                      <a:pt x="75" y="8"/>
                    </a:lnTo>
                    <a:lnTo>
                      <a:pt x="76" y="10"/>
                    </a:lnTo>
                    <a:lnTo>
                      <a:pt x="69" y="16"/>
                    </a:lnTo>
                    <a:lnTo>
                      <a:pt x="74" y="7"/>
                    </a:lnTo>
                    <a:close/>
                    <a:moveTo>
                      <a:pt x="66" y="24"/>
                    </a:moveTo>
                    <a:lnTo>
                      <a:pt x="59" y="21"/>
                    </a:lnTo>
                    <a:lnTo>
                      <a:pt x="67" y="4"/>
                    </a:lnTo>
                    <a:lnTo>
                      <a:pt x="74" y="7"/>
                    </a:lnTo>
                    <a:lnTo>
                      <a:pt x="66" y="24"/>
                    </a:lnTo>
                    <a:close/>
                    <a:moveTo>
                      <a:pt x="64" y="3"/>
                    </a:moveTo>
                    <a:lnTo>
                      <a:pt x="66" y="3"/>
                    </a:lnTo>
                    <a:lnTo>
                      <a:pt x="67" y="4"/>
                    </a:lnTo>
                    <a:lnTo>
                      <a:pt x="64" y="13"/>
                    </a:lnTo>
                    <a:lnTo>
                      <a:pt x="64" y="3"/>
                    </a:lnTo>
                    <a:close/>
                    <a:moveTo>
                      <a:pt x="64" y="22"/>
                    </a:moveTo>
                    <a:lnTo>
                      <a:pt x="60" y="22"/>
                    </a:lnTo>
                    <a:lnTo>
                      <a:pt x="60" y="3"/>
                    </a:lnTo>
                    <a:lnTo>
                      <a:pt x="64" y="3"/>
                    </a:lnTo>
                    <a:lnTo>
                      <a:pt x="64" y="22"/>
                    </a:lnTo>
                    <a:close/>
                    <a:moveTo>
                      <a:pt x="60" y="22"/>
                    </a:moveTo>
                    <a:lnTo>
                      <a:pt x="56" y="22"/>
                    </a:lnTo>
                    <a:lnTo>
                      <a:pt x="54" y="19"/>
                    </a:lnTo>
                    <a:lnTo>
                      <a:pt x="60" y="13"/>
                    </a:lnTo>
                    <a:lnTo>
                      <a:pt x="60" y="22"/>
                    </a:lnTo>
                    <a:close/>
                    <a:moveTo>
                      <a:pt x="54" y="19"/>
                    </a:moveTo>
                    <a:lnTo>
                      <a:pt x="50" y="16"/>
                    </a:lnTo>
                    <a:lnTo>
                      <a:pt x="64" y="3"/>
                    </a:lnTo>
                    <a:lnTo>
                      <a:pt x="67" y="6"/>
                    </a:lnTo>
                    <a:lnTo>
                      <a:pt x="54" y="19"/>
                    </a:lnTo>
                    <a:close/>
                    <a:moveTo>
                      <a:pt x="57" y="0"/>
                    </a:moveTo>
                    <a:lnTo>
                      <a:pt x="60" y="0"/>
                    </a:lnTo>
                    <a:lnTo>
                      <a:pt x="64" y="3"/>
                    </a:lnTo>
                    <a:lnTo>
                      <a:pt x="57" y="10"/>
                    </a:lnTo>
                    <a:lnTo>
                      <a:pt x="57" y="0"/>
                    </a:lnTo>
                    <a:close/>
                    <a:moveTo>
                      <a:pt x="57" y="19"/>
                    </a:moveTo>
                    <a:lnTo>
                      <a:pt x="50" y="19"/>
                    </a:lnTo>
                    <a:lnTo>
                      <a:pt x="50" y="0"/>
                    </a:lnTo>
                    <a:lnTo>
                      <a:pt x="57" y="0"/>
                    </a:lnTo>
                    <a:lnTo>
                      <a:pt x="57" y="19"/>
                    </a:lnTo>
                    <a:close/>
                    <a:moveTo>
                      <a:pt x="50" y="19"/>
                    </a:moveTo>
                    <a:lnTo>
                      <a:pt x="47" y="19"/>
                    </a:lnTo>
                    <a:lnTo>
                      <a:pt x="47" y="0"/>
                    </a:lnTo>
                    <a:lnTo>
                      <a:pt x="50" y="0"/>
                    </a:lnTo>
                    <a:lnTo>
                      <a:pt x="50" y="19"/>
                    </a:lnTo>
                    <a:close/>
                    <a:moveTo>
                      <a:pt x="43" y="1"/>
                    </a:moveTo>
                    <a:lnTo>
                      <a:pt x="45" y="0"/>
                    </a:lnTo>
                    <a:lnTo>
                      <a:pt x="47" y="0"/>
                    </a:lnTo>
                    <a:lnTo>
                      <a:pt x="47" y="10"/>
                    </a:lnTo>
                    <a:lnTo>
                      <a:pt x="43" y="1"/>
                    </a:lnTo>
                    <a:close/>
                    <a:moveTo>
                      <a:pt x="52" y="18"/>
                    </a:moveTo>
                    <a:lnTo>
                      <a:pt x="45" y="21"/>
                    </a:lnTo>
                    <a:lnTo>
                      <a:pt x="37" y="4"/>
                    </a:lnTo>
                    <a:lnTo>
                      <a:pt x="43" y="1"/>
                    </a:lnTo>
                    <a:lnTo>
                      <a:pt x="52" y="18"/>
                    </a:lnTo>
                    <a:close/>
                    <a:moveTo>
                      <a:pt x="45" y="21"/>
                    </a:moveTo>
                    <a:lnTo>
                      <a:pt x="43" y="22"/>
                    </a:lnTo>
                    <a:lnTo>
                      <a:pt x="41" y="22"/>
                    </a:lnTo>
                    <a:lnTo>
                      <a:pt x="41" y="13"/>
                    </a:lnTo>
                    <a:lnTo>
                      <a:pt x="45" y="21"/>
                    </a:lnTo>
                    <a:close/>
                    <a:moveTo>
                      <a:pt x="41" y="22"/>
                    </a:moveTo>
                    <a:lnTo>
                      <a:pt x="35" y="22"/>
                    </a:lnTo>
                    <a:lnTo>
                      <a:pt x="35" y="3"/>
                    </a:lnTo>
                    <a:lnTo>
                      <a:pt x="41" y="3"/>
                    </a:lnTo>
                    <a:lnTo>
                      <a:pt x="41" y="22"/>
                    </a:lnTo>
                    <a:close/>
                    <a:moveTo>
                      <a:pt x="28" y="6"/>
                    </a:moveTo>
                    <a:lnTo>
                      <a:pt x="31" y="3"/>
                    </a:lnTo>
                    <a:lnTo>
                      <a:pt x="35" y="3"/>
                    </a:lnTo>
                    <a:lnTo>
                      <a:pt x="35" y="13"/>
                    </a:lnTo>
                    <a:lnTo>
                      <a:pt x="28" y="6"/>
                    </a:lnTo>
                    <a:close/>
                    <a:moveTo>
                      <a:pt x="42" y="19"/>
                    </a:moveTo>
                    <a:lnTo>
                      <a:pt x="38" y="23"/>
                    </a:lnTo>
                    <a:lnTo>
                      <a:pt x="25" y="10"/>
                    </a:lnTo>
                    <a:lnTo>
                      <a:pt x="28" y="6"/>
                    </a:lnTo>
                    <a:lnTo>
                      <a:pt x="42" y="19"/>
                    </a:lnTo>
                    <a:close/>
                    <a:moveTo>
                      <a:pt x="38" y="23"/>
                    </a:moveTo>
                    <a:lnTo>
                      <a:pt x="37" y="24"/>
                    </a:lnTo>
                    <a:lnTo>
                      <a:pt x="36" y="24"/>
                    </a:lnTo>
                    <a:lnTo>
                      <a:pt x="32" y="16"/>
                    </a:lnTo>
                    <a:lnTo>
                      <a:pt x="38" y="23"/>
                    </a:lnTo>
                    <a:close/>
                    <a:moveTo>
                      <a:pt x="36" y="24"/>
                    </a:moveTo>
                    <a:lnTo>
                      <a:pt x="29" y="27"/>
                    </a:lnTo>
                    <a:lnTo>
                      <a:pt x="21" y="11"/>
                    </a:lnTo>
                    <a:lnTo>
                      <a:pt x="27" y="7"/>
                    </a:lnTo>
                    <a:lnTo>
                      <a:pt x="36" y="24"/>
                    </a:lnTo>
                    <a:close/>
                    <a:moveTo>
                      <a:pt x="18" y="12"/>
                    </a:moveTo>
                    <a:lnTo>
                      <a:pt x="20" y="11"/>
                    </a:lnTo>
                    <a:lnTo>
                      <a:pt x="21" y="11"/>
                    </a:lnTo>
                    <a:lnTo>
                      <a:pt x="25" y="19"/>
                    </a:lnTo>
                    <a:lnTo>
                      <a:pt x="18" y="12"/>
                    </a:lnTo>
                    <a:close/>
                    <a:moveTo>
                      <a:pt x="32" y="26"/>
                    </a:moveTo>
                    <a:lnTo>
                      <a:pt x="28" y="29"/>
                    </a:lnTo>
                    <a:lnTo>
                      <a:pt x="15" y="15"/>
                    </a:lnTo>
                    <a:lnTo>
                      <a:pt x="18" y="12"/>
                    </a:lnTo>
                    <a:lnTo>
                      <a:pt x="32" y="26"/>
                    </a:lnTo>
                    <a:close/>
                    <a:moveTo>
                      <a:pt x="15" y="15"/>
                    </a:moveTo>
                    <a:lnTo>
                      <a:pt x="25" y="6"/>
                    </a:lnTo>
                    <a:lnTo>
                      <a:pt x="15" y="15"/>
                    </a:lnTo>
                    <a:lnTo>
                      <a:pt x="22" y="22"/>
                    </a:lnTo>
                    <a:lnTo>
                      <a:pt x="15" y="15"/>
                    </a:lnTo>
                    <a:close/>
                    <a:moveTo>
                      <a:pt x="28" y="28"/>
                    </a:moveTo>
                    <a:lnTo>
                      <a:pt x="25" y="32"/>
                    </a:lnTo>
                    <a:lnTo>
                      <a:pt x="12" y="18"/>
                    </a:lnTo>
                    <a:lnTo>
                      <a:pt x="15" y="15"/>
                    </a:lnTo>
                    <a:lnTo>
                      <a:pt x="28" y="28"/>
                    </a:lnTo>
                    <a:close/>
                    <a:moveTo>
                      <a:pt x="11" y="21"/>
                    </a:moveTo>
                    <a:lnTo>
                      <a:pt x="11" y="19"/>
                    </a:lnTo>
                    <a:lnTo>
                      <a:pt x="12" y="18"/>
                    </a:lnTo>
                    <a:lnTo>
                      <a:pt x="18" y="25"/>
                    </a:lnTo>
                    <a:lnTo>
                      <a:pt x="11" y="21"/>
                    </a:lnTo>
                    <a:close/>
                    <a:moveTo>
                      <a:pt x="27" y="29"/>
                    </a:moveTo>
                    <a:lnTo>
                      <a:pt x="24" y="36"/>
                    </a:lnTo>
                    <a:lnTo>
                      <a:pt x="7" y="27"/>
                    </a:lnTo>
                    <a:lnTo>
                      <a:pt x="11" y="21"/>
                    </a:lnTo>
                    <a:lnTo>
                      <a:pt x="27" y="29"/>
                    </a:lnTo>
                    <a:close/>
                    <a:moveTo>
                      <a:pt x="24" y="36"/>
                    </a:moveTo>
                    <a:lnTo>
                      <a:pt x="24" y="37"/>
                    </a:lnTo>
                    <a:lnTo>
                      <a:pt x="22" y="38"/>
                    </a:lnTo>
                    <a:lnTo>
                      <a:pt x="15" y="32"/>
                    </a:lnTo>
                    <a:lnTo>
                      <a:pt x="24" y="36"/>
                    </a:lnTo>
                    <a:close/>
                    <a:moveTo>
                      <a:pt x="22" y="38"/>
                    </a:moveTo>
                    <a:lnTo>
                      <a:pt x="20" y="42"/>
                    </a:lnTo>
                    <a:lnTo>
                      <a:pt x="5" y="28"/>
                    </a:lnTo>
                    <a:lnTo>
                      <a:pt x="9" y="25"/>
                    </a:lnTo>
                    <a:lnTo>
                      <a:pt x="22" y="38"/>
                    </a:lnTo>
                    <a:close/>
                    <a:moveTo>
                      <a:pt x="3" y="35"/>
                    </a:moveTo>
                    <a:lnTo>
                      <a:pt x="3" y="30"/>
                    </a:lnTo>
                    <a:lnTo>
                      <a:pt x="5" y="28"/>
                    </a:lnTo>
                    <a:lnTo>
                      <a:pt x="12" y="35"/>
                    </a:lnTo>
                    <a:lnTo>
                      <a:pt x="3" y="35"/>
                    </a:lnTo>
                    <a:close/>
                    <a:moveTo>
                      <a:pt x="22" y="35"/>
                    </a:moveTo>
                    <a:lnTo>
                      <a:pt x="22" y="38"/>
                    </a:lnTo>
                    <a:lnTo>
                      <a:pt x="3" y="38"/>
                    </a:lnTo>
                    <a:lnTo>
                      <a:pt x="3" y="35"/>
                    </a:lnTo>
                    <a:lnTo>
                      <a:pt x="22" y="35"/>
                    </a:lnTo>
                    <a:close/>
                    <a:moveTo>
                      <a:pt x="22" y="38"/>
                    </a:moveTo>
                    <a:lnTo>
                      <a:pt x="22" y="40"/>
                    </a:lnTo>
                    <a:lnTo>
                      <a:pt x="21" y="43"/>
                    </a:lnTo>
                    <a:lnTo>
                      <a:pt x="12" y="38"/>
                    </a:lnTo>
                    <a:lnTo>
                      <a:pt x="22" y="38"/>
                    </a:lnTo>
                    <a:close/>
                    <a:moveTo>
                      <a:pt x="21" y="43"/>
                    </a:moveTo>
                    <a:lnTo>
                      <a:pt x="17" y="48"/>
                    </a:lnTo>
                    <a:lnTo>
                      <a:pt x="1" y="40"/>
                    </a:lnTo>
                    <a:lnTo>
                      <a:pt x="4" y="34"/>
                    </a:lnTo>
                    <a:lnTo>
                      <a:pt x="21" y="43"/>
                    </a:lnTo>
                    <a:close/>
                    <a:moveTo>
                      <a:pt x="0" y="45"/>
                    </a:moveTo>
                    <a:lnTo>
                      <a:pt x="0" y="43"/>
                    </a:lnTo>
                    <a:lnTo>
                      <a:pt x="1" y="40"/>
                    </a:lnTo>
                    <a:lnTo>
                      <a:pt x="10" y="45"/>
                    </a:lnTo>
                    <a:lnTo>
                      <a:pt x="0" y="45"/>
                    </a:lnTo>
                    <a:close/>
                    <a:moveTo>
                      <a:pt x="18" y="45"/>
                    </a:moveTo>
                    <a:lnTo>
                      <a:pt x="18" y="47"/>
                    </a:lnTo>
                    <a:lnTo>
                      <a:pt x="0" y="47"/>
                    </a:lnTo>
                    <a:lnTo>
                      <a:pt x="0" y="45"/>
                    </a:lnTo>
                    <a:lnTo>
                      <a:pt x="18" y="45"/>
                    </a:lnTo>
                    <a:close/>
                    <a:moveTo>
                      <a:pt x="1" y="51"/>
                    </a:moveTo>
                    <a:lnTo>
                      <a:pt x="0" y="50"/>
                    </a:lnTo>
                    <a:lnTo>
                      <a:pt x="0" y="47"/>
                    </a:lnTo>
                    <a:lnTo>
                      <a:pt x="10" y="47"/>
                    </a:lnTo>
                    <a:lnTo>
                      <a:pt x="1" y="51"/>
                    </a:lnTo>
                    <a:close/>
                    <a:moveTo>
                      <a:pt x="17" y="44"/>
                    </a:moveTo>
                    <a:lnTo>
                      <a:pt x="21" y="49"/>
                    </a:lnTo>
                    <a:lnTo>
                      <a:pt x="4" y="58"/>
                    </a:lnTo>
                    <a:lnTo>
                      <a:pt x="1" y="51"/>
                    </a:lnTo>
                    <a:lnTo>
                      <a:pt x="17" y="44"/>
                    </a:lnTo>
                    <a:close/>
                    <a:moveTo>
                      <a:pt x="21" y="49"/>
                    </a:moveTo>
                    <a:lnTo>
                      <a:pt x="22" y="51"/>
                    </a:lnTo>
                    <a:lnTo>
                      <a:pt x="22" y="54"/>
                    </a:lnTo>
                    <a:lnTo>
                      <a:pt x="12" y="54"/>
                    </a:lnTo>
                    <a:lnTo>
                      <a:pt x="21" y="49"/>
                    </a:lnTo>
                    <a:close/>
                    <a:moveTo>
                      <a:pt x="22" y="54"/>
                    </a:moveTo>
                    <a:lnTo>
                      <a:pt x="22" y="57"/>
                    </a:lnTo>
                    <a:lnTo>
                      <a:pt x="3" y="57"/>
                    </a:lnTo>
                    <a:lnTo>
                      <a:pt x="3" y="54"/>
                    </a:lnTo>
                    <a:lnTo>
                      <a:pt x="22" y="54"/>
                    </a:lnTo>
                    <a:close/>
                    <a:moveTo>
                      <a:pt x="5" y="64"/>
                    </a:moveTo>
                    <a:lnTo>
                      <a:pt x="3" y="61"/>
                    </a:lnTo>
                    <a:lnTo>
                      <a:pt x="3" y="57"/>
                    </a:lnTo>
                    <a:lnTo>
                      <a:pt x="12" y="57"/>
                    </a:lnTo>
                    <a:lnTo>
                      <a:pt x="5" y="64"/>
                    </a:lnTo>
                    <a:close/>
                    <a:moveTo>
                      <a:pt x="20" y="50"/>
                    </a:moveTo>
                    <a:lnTo>
                      <a:pt x="22" y="54"/>
                    </a:lnTo>
                    <a:lnTo>
                      <a:pt x="9" y="67"/>
                    </a:lnTo>
                    <a:lnTo>
                      <a:pt x="5" y="64"/>
                    </a:lnTo>
                    <a:lnTo>
                      <a:pt x="20" y="50"/>
                    </a:lnTo>
                    <a:close/>
                    <a:moveTo>
                      <a:pt x="9" y="67"/>
                    </a:moveTo>
                    <a:lnTo>
                      <a:pt x="0" y="57"/>
                    </a:lnTo>
                    <a:lnTo>
                      <a:pt x="9" y="67"/>
                    </a:lnTo>
                    <a:lnTo>
                      <a:pt x="15" y="60"/>
                    </a:lnTo>
                    <a:lnTo>
                      <a:pt x="9" y="67"/>
                    </a:lnTo>
                    <a:close/>
                    <a:moveTo>
                      <a:pt x="22" y="54"/>
                    </a:moveTo>
                    <a:lnTo>
                      <a:pt x="25" y="57"/>
                    </a:lnTo>
                    <a:lnTo>
                      <a:pt x="12" y="70"/>
                    </a:lnTo>
                    <a:lnTo>
                      <a:pt x="9" y="67"/>
                    </a:lnTo>
                    <a:lnTo>
                      <a:pt x="22" y="54"/>
                    </a:lnTo>
                    <a:close/>
                    <a:moveTo>
                      <a:pt x="18" y="73"/>
                    </a:moveTo>
                    <a:lnTo>
                      <a:pt x="15" y="73"/>
                    </a:lnTo>
                    <a:lnTo>
                      <a:pt x="12" y="70"/>
                    </a:lnTo>
                    <a:lnTo>
                      <a:pt x="18" y="64"/>
                    </a:lnTo>
                    <a:lnTo>
                      <a:pt x="18" y="73"/>
                    </a:lnTo>
                    <a:close/>
                    <a:moveTo>
                      <a:pt x="18" y="54"/>
                    </a:moveTo>
                    <a:lnTo>
                      <a:pt x="22" y="54"/>
                    </a:lnTo>
                    <a:lnTo>
                      <a:pt x="22" y="73"/>
                    </a:lnTo>
                    <a:lnTo>
                      <a:pt x="18" y="73"/>
                    </a:lnTo>
                    <a:lnTo>
                      <a:pt x="18" y="54"/>
                    </a:lnTo>
                    <a:close/>
                    <a:moveTo>
                      <a:pt x="22" y="54"/>
                    </a:moveTo>
                    <a:lnTo>
                      <a:pt x="24" y="54"/>
                    </a:lnTo>
                    <a:lnTo>
                      <a:pt x="26" y="55"/>
                    </a:lnTo>
                    <a:lnTo>
                      <a:pt x="22" y="64"/>
                    </a:lnTo>
                    <a:lnTo>
                      <a:pt x="22" y="54"/>
                    </a:lnTo>
                    <a:close/>
                    <a:moveTo>
                      <a:pt x="26" y="55"/>
                    </a:moveTo>
                    <a:lnTo>
                      <a:pt x="33" y="58"/>
                    </a:lnTo>
                    <a:lnTo>
                      <a:pt x="24" y="76"/>
                    </a:lnTo>
                    <a:lnTo>
                      <a:pt x="17" y="72"/>
                    </a:lnTo>
                    <a:lnTo>
                      <a:pt x="26" y="55"/>
                    </a:lnTo>
                    <a:close/>
                    <a:moveTo>
                      <a:pt x="28" y="76"/>
                    </a:moveTo>
                    <a:lnTo>
                      <a:pt x="26" y="76"/>
                    </a:lnTo>
                    <a:lnTo>
                      <a:pt x="24" y="76"/>
                    </a:lnTo>
                    <a:lnTo>
                      <a:pt x="28" y="67"/>
                    </a:lnTo>
                    <a:lnTo>
                      <a:pt x="28" y="76"/>
                    </a:lnTo>
                    <a:close/>
                    <a:moveTo>
                      <a:pt x="28" y="57"/>
                    </a:moveTo>
                    <a:lnTo>
                      <a:pt x="32" y="57"/>
                    </a:lnTo>
                    <a:lnTo>
                      <a:pt x="32" y="76"/>
                    </a:lnTo>
                    <a:lnTo>
                      <a:pt x="28" y="76"/>
                    </a:lnTo>
                    <a:lnTo>
                      <a:pt x="28" y="57"/>
                    </a:lnTo>
                    <a:close/>
                    <a:moveTo>
                      <a:pt x="32" y="57"/>
                    </a:moveTo>
                    <a:lnTo>
                      <a:pt x="35" y="57"/>
                    </a:lnTo>
                    <a:lnTo>
                      <a:pt x="35" y="76"/>
                    </a:lnTo>
                    <a:lnTo>
                      <a:pt x="32" y="76"/>
                    </a:lnTo>
                    <a:lnTo>
                      <a:pt x="32" y="57"/>
                    </a:lnTo>
                    <a:close/>
                    <a:moveTo>
                      <a:pt x="35" y="57"/>
                    </a:moveTo>
                    <a:lnTo>
                      <a:pt x="41" y="57"/>
                    </a:lnTo>
                    <a:lnTo>
                      <a:pt x="41" y="76"/>
                    </a:lnTo>
                    <a:lnTo>
                      <a:pt x="35" y="76"/>
                    </a:lnTo>
                    <a:lnTo>
                      <a:pt x="35" y="57"/>
                    </a:lnTo>
                    <a:close/>
                    <a:moveTo>
                      <a:pt x="41" y="57"/>
                    </a:moveTo>
                    <a:lnTo>
                      <a:pt x="47" y="57"/>
                    </a:lnTo>
                    <a:lnTo>
                      <a:pt x="47" y="76"/>
                    </a:lnTo>
                    <a:lnTo>
                      <a:pt x="41" y="76"/>
                    </a:lnTo>
                    <a:lnTo>
                      <a:pt x="41" y="57"/>
                    </a:lnTo>
                    <a:close/>
                    <a:moveTo>
                      <a:pt x="54" y="73"/>
                    </a:moveTo>
                    <a:lnTo>
                      <a:pt x="52" y="76"/>
                    </a:lnTo>
                    <a:lnTo>
                      <a:pt x="47" y="76"/>
                    </a:lnTo>
                    <a:lnTo>
                      <a:pt x="47" y="67"/>
                    </a:lnTo>
                    <a:lnTo>
                      <a:pt x="54" y="73"/>
                    </a:lnTo>
                    <a:close/>
                    <a:moveTo>
                      <a:pt x="41" y="60"/>
                    </a:moveTo>
                    <a:lnTo>
                      <a:pt x="44" y="57"/>
                    </a:lnTo>
                    <a:lnTo>
                      <a:pt x="57" y="70"/>
                    </a:lnTo>
                    <a:lnTo>
                      <a:pt x="54" y="73"/>
                    </a:lnTo>
                    <a:lnTo>
                      <a:pt x="41" y="60"/>
                    </a:lnTo>
                    <a:close/>
                    <a:moveTo>
                      <a:pt x="44" y="57"/>
                    </a:moveTo>
                    <a:lnTo>
                      <a:pt x="45" y="56"/>
                    </a:lnTo>
                    <a:lnTo>
                      <a:pt x="46" y="55"/>
                    </a:lnTo>
                    <a:lnTo>
                      <a:pt x="50" y="64"/>
                    </a:lnTo>
                    <a:lnTo>
                      <a:pt x="44" y="57"/>
                    </a:lnTo>
                    <a:close/>
                    <a:moveTo>
                      <a:pt x="46" y="55"/>
                    </a:moveTo>
                    <a:lnTo>
                      <a:pt x="53" y="51"/>
                    </a:lnTo>
                    <a:lnTo>
                      <a:pt x="61" y="69"/>
                    </a:lnTo>
                    <a:lnTo>
                      <a:pt x="55" y="72"/>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69" name="Freeform 827">
                <a:extLst>
                  <a:ext uri="{FF2B5EF4-FFF2-40B4-BE49-F238E27FC236}">
                    <a16:creationId xmlns:a16="http://schemas.microsoft.com/office/drawing/2014/main" id="{3FD21274-970D-4774-822B-126E369A791B}"/>
                  </a:ext>
                </a:extLst>
              </p:cNvPr>
              <p:cNvSpPr>
                <a:spLocks/>
              </p:cNvSpPr>
              <p:nvPr/>
            </p:nvSpPr>
            <p:spPr bwMode="auto">
              <a:xfrm>
                <a:off x="3038" y="2155"/>
                <a:ext cx="17" cy="15"/>
              </a:xfrm>
              <a:custGeom>
                <a:avLst/>
                <a:gdLst>
                  <a:gd name="T0" fmla="*/ 3 w 67"/>
                  <a:gd name="T1" fmla="*/ 3 h 58"/>
                  <a:gd name="T2" fmla="*/ 3 w 67"/>
                  <a:gd name="T3" fmla="*/ 3 h 58"/>
                  <a:gd name="T4" fmla="*/ 4 w 67"/>
                  <a:gd name="T5" fmla="*/ 3 h 58"/>
                  <a:gd name="T6" fmla="*/ 4 w 67"/>
                  <a:gd name="T7" fmla="*/ 3 h 58"/>
                  <a:gd name="T8" fmla="*/ 4 w 67"/>
                  <a:gd name="T9" fmla="*/ 2 h 58"/>
                  <a:gd name="T10" fmla="*/ 4 w 67"/>
                  <a:gd name="T11" fmla="*/ 2 h 58"/>
                  <a:gd name="T12" fmla="*/ 4 w 67"/>
                  <a:gd name="T13" fmla="*/ 2 h 58"/>
                  <a:gd name="T14" fmla="*/ 4 w 67"/>
                  <a:gd name="T15" fmla="*/ 2 h 58"/>
                  <a:gd name="T16" fmla="*/ 4 w 67"/>
                  <a:gd name="T17" fmla="*/ 1 h 58"/>
                  <a:gd name="T18" fmla="*/ 4 w 67"/>
                  <a:gd name="T19" fmla="*/ 1 h 58"/>
                  <a:gd name="T20" fmla="*/ 4 w 67"/>
                  <a:gd name="T21" fmla="*/ 1 h 58"/>
                  <a:gd name="T22" fmla="*/ 4 w 67"/>
                  <a:gd name="T23" fmla="*/ 1 h 58"/>
                  <a:gd name="T24" fmla="*/ 4 w 67"/>
                  <a:gd name="T25" fmla="*/ 0 h 58"/>
                  <a:gd name="T26" fmla="*/ 4 w 67"/>
                  <a:gd name="T27" fmla="*/ 0 h 58"/>
                  <a:gd name="T28" fmla="*/ 3 w 67"/>
                  <a:gd name="T29" fmla="*/ 0 h 58"/>
                  <a:gd name="T30" fmla="*/ 3 w 67"/>
                  <a:gd name="T31" fmla="*/ 0 h 58"/>
                  <a:gd name="T32" fmla="*/ 3 w 67"/>
                  <a:gd name="T33" fmla="*/ 0 h 58"/>
                  <a:gd name="T34" fmla="*/ 2 w 67"/>
                  <a:gd name="T35" fmla="*/ 0 h 58"/>
                  <a:gd name="T36" fmla="*/ 2 w 67"/>
                  <a:gd name="T37" fmla="*/ 0 h 58"/>
                  <a:gd name="T38" fmla="*/ 2 w 67"/>
                  <a:gd name="T39" fmla="*/ 0 h 58"/>
                  <a:gd name="T40" fmla="*/ 1 w 67"/>
                  <a:gd name="T41" fmla="*/ 0 h 58"/>
                  <a:gd name="T42" fmla="*/ 1 w 67"/>
                  <a:gd name="T43" fmla="*/ 1 h 58"/>
                  <a:gd name="T44" fmla="*/ 1 w 67"/>
                  <a:gd name="T45" fmla="*/ 1 h 58"/>
                  <a:gd name="T46" fmla="*/ 1 w 67"/>
                  <a:gd name="T47" fmla="*/ 1 h 58"/>
                  <a:gd name="T48" fmla="*/ 0 w 67"/>
                  <a:gd name="T49" fmla="*/ 1 h 58"/>
                  <a:gd name="T50" fmla="*/ 0 w 67"/>
                  <a:gd name="T51" fmla="*/ 2 h 58"/>
                  <a:gd name="T52" fmla="*/ 0 w 67"/>
                  <a:gd name="T53" fmla="*/ 2 h 58"/>
                  <a:gd name="T54" fmla="*/ 0 w 67"/>
                  <a:gd name="T55" fmla="*/ 2 h 58"/>
                  <a:gd name="T56" fmla="*/ 0 w 67"/>
                  <a:gd name="T57" fmla="*/ 3 h 58"/>
                  <a:gd name="T58" fmla="*/ 0 w 67"/>
                  <a:gd name="T59" fmla="*/ 3 h 58"/>
                  <a:gd name="T60" fmla="*/ 0 w 67"/>
                  <a:gd name="T61" fmla="*/ 3 h 58"/>
                  <a:gd name="T62" fmla="*/ 0 w 67"/>
                  <a:gd name="T63" fmla="*/ 3 h 58"/>
                  <a:gd name="T64" fmla="*/ 1 w 67"/>
                  <a:gd name="T65" fmla="*/ 3 h 58"/>
                  <a:gd name="T66" fmla="*/ 1 w 67"/>
                  <a:gd name="T67" fmla="*/ 4 h 58"/>
                  <a:gd name="T68" fmla="*/ 1 w 67"/>
                  <a:gd name="T69" fmla="*/ 4 h 58"/>
                  <a:gd name="T70" fmla="*/ 1 w 67"/>
                  <a:gd name="T71" fmla="*/ 4 h 58"/>
                  <a:gd name="T72" fmla="*/ 2 w 67"/>
                  <a:gd name="T73" fmla="*/ 4 h 58"/>
                  <a:gd name="T74" fmla="*/ 2 w 67"/>
                  <a:gd name="T75" fmla="*/ 4 h 58"/>
                  <a:gd name="T76" fmla="*/ 2 w 67"/>
                  <a:gd name="T77" fmla="*/ 4 h 58"/>
                  <a:gd name="T78" fmla="*/ 3 w 67"/>
                  <a:gd name="T79" fmla="*/ 4 h 58"/>
                  <a:gd name="T80" fmla="*/ 3 w 67"/>
                  <a:gd name="T81" fmla="*/ 3 h 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58"/>
                  <a:gd name="T125" fmla="*/ 67 w 67"/>
                  <a:gd name="T126" fmla="*/ 58 h 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58">
                    <a:moveTo>
                      <a:pt x="45" y="51"/>
                    </a:moveTo>
                    <a:lnTo>
                      <a:pt x="52" y="49"/>
                    </a:lnTo>
                    <a:lnTo>
                      <a:pt x="54" y="45"/>
                    </a:lnTo>
                    <a:lnTo>
                      <a:pt x="57" y="42"/>
                    </a:lnTo>
                    <a:lnTo>
                      <a:pt x="60" y="35"/>
                    </a:lnTo>
                    <a:lnTo>
                      <a:pt x="64" y="32"/>
                    </a:lnTo>
                    <a:lnTo>
                      <a:pt x="64" y="26"/>
                    </a:lnTo>
                    <a:lnTo>
                      <a:pt x="67" y="23"/>
                    </a:lnTo>
                    <a:lnTo>
                      <a:pt x="67" y="20"/>
                    </a:lnTo>
                    <a:lnTo>
                      <a:pt x="64" y="13"/>
                    </a:lnTo>
                    <a:lnTo>
                      <a:pt x="64" y="10"/>
                    </a:lnTo>
                    <a:lnTo>
                      <a:pt x="60" y="7"/>
                    </a:lnTo>
                    <a:lnTo>
                      <a:pt x="57" y="3"/>
                    </a:lnTo>
                    <a:lnTo>
                      <a:pt x="54" y="0"/>
                    </a:lnTo>
                    <a:lnTo>
                      <a:pt x="52" y="0"/>
                    </a:lnTo>
                    <a:lnTo>
                      <a:pt x="45" y="0"/>
                    </a:lnTo>
                    <a:lnTo>
                      <a:pt x="42" y="0"/>
                    </a:lnTo>
                    <a:lnTo>
                      <a:pt x="35" y="0"/>
                    </a:lnTo>
                    <a:lnTo>
                      <a:pt x="28" y="0"/>
                    </a:lnTo>
                    <a:lnTo>
                      <a:pt x="26" y="3"/>
                    </a:lnTo>
                    <a:lnTo>
                      <a:pt x="20" y="3"/>
                    </a:lnTo>
                    <a:lnTo>
                      <a:pt x="16" y="7"/>
                    </a:lnTo>
                    <a:lnTo>
                      <a:pt x="10" y="13"/>
                    </a:lnTo>
                    <a:lnTo>
                      <a:pt x="6" y="17"/>
                    </a:lnTo>
                    <a:lnTo>
                      <a:pt x="3" y="20"/>
                    </a:lnTo>
                    <a:lnTo>
                      <a:pt x="3" y="26"/>
                    </a:lnTo>
                    <a:lnTo>
                      <a:pt x="0" y="29"/>
                    </a:lnTo>
                    <a:lnTo>
                      <a:pt x="0" y="32"/>
                    </a:lnTo>
                    <a:lnTo>
                      <a:pt x="0" y="39"/>
                    </a:lnTo>
                    <a:lnTo>
                      <a:pt x="0" y="42"/>
                    </a:lnTo>
                    <a:lnTo>
                      <a:pt x="3" y="45"/>
                    </a:lnTo>
                    <a:lnTo>
                      <a:pt x="3" y="49"/>
                    </a:lnTo>
                    <a:lnTo>
                      <a:pt x="6" y="51"/>
                    </a:lnTo>
                    <a:lnTo>
                      <a:pt x="13" y="54"/>
                    </a:lnTo>
                    <a:lnTo>
                      <a:pt x="16" y="54"/>
                    </a:lnTo>
                    <a:lnTo>
                      <a:pt x="20" y="58"/>
                    </a:lnTo>
                    <a:lnTo>
                      <a:pt x="26" y="58"/>
                    </a:lnTo>
                    <a:lnTo>
                      <a:pt x="32" y="58"/>
                    </a:lnTo>
                    <a:lnTo>
                      <a:pt x="35" y="54"/>
                    </a:lnTo>
                    <a:lnTo>
                      <a:pt x="42" y="54"/>
                    </a:lnTo>
                    <a:lnTo>
                      <a:pt x="45"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0" name="Freeform 828">
                <a:extLst>
                  <a:ext uri="{FF2B5EF4-FFF2-40B4-BE49-F238E27FC236}">
                    <a16:creationId xmlns:a16="http://schemas.microsoft.com/office/drawing/2014/main" id="{78883DBA-A983-4EF0-807A-D4DD12D20999}"/>
                  </a:ext>
                </a:extLst>
              </p:cNvPr>
              <p:cNvSpPr>
                <a:spLocks noEditPoints="1"/>
              </p:cNvSpPr>
              <p:nvPr/>
            </p:nvSpPr>
            <p:spPr bwMode="auto">
              <a:xfrm>
                <a:off x="3036" y="2151"/>
                <a:ext cx="22" cy="21"/>
              </a:xfrm>
              <a:custGeom>
                <a:avLst/>
                <a:gdLst>
                  <a:gd name="T0" fmla="*/ 4 w 86"/>
                  <a:gd name="T1" fmla="*/ 4 h 86"/>
                  <a:gd name="T2" fmla="*/ 4 w 86"/>
                  <a:gd name="T3" fmla="*/ 3 h 86"/>
                  <a:gd name="T4" fmla="*/ 5 w 86"/>
                  <a:gd name="T5" fmla="*/ 4 h 86"/>
                  <a:gd name="T6" fmla="*/ 5 w 86"/>
                  <a:gd name="T7" fmla="*/ 4 h 86"/>
                  <a:gd name="T8" fmla="*/ 5 w 86"/>
                  <a:gd name="T9" fmla="*/ 4 h 86"/>
                  <a:gd name="T10" fmla="*/ 4 w 86"/>
                  <a:gd name="T11" fmla="*/ 3 h 86"/>
                  <a:gd name="T12" fmla="*/ 4 w 86"/>
                  <a:gd name="T13" fmla="*/ 3 h 86"/>
                  <a:gd name="T14" fmla="*/ 5 w 86"/>
                  <a:gd name="T15" fmla="*/ 3 h 86"/>
                  <a:gd name="T16" fmla="*/ 5 w 86"/>
                  <a:gd name="T17" fmla="*/ 3 h 86"/>
                  <a:gd name="T18" fmla="*/ 4 w 86"/>
                  <a:gd name="T19" fmla="*/ 3 h 86"/>
                  <a:gd name="T20" fmla="*/ 6 w 86"/>
                  <a:gd name="T21" fmla="*/ 2 h 86"/>
                  <a:gd name="T22" fmla="*/ 4 w 86"/>
                  <a:gd name="T23" fmla="*/ 2 h 86"/>
                  <a:gd name="T24" fmla="*/ 6 w 86"/>
                  <a:gd name="T25" fmla="*/ 2 h 86"/>
                  <a:gd name="T26" fmla="*/ 6 w 86"/>
                  <a:gd name="T27" fmla="*/ 2 h 86"/>
                  <a:gd name="T28" fmla="*/ 4 w 86"/>
                  <a:gd name="T29" fmla="*/ 2 h 86"/>
                  <a:gd name="T30" fmla="*/ 5 w 86"/>
                  <a:gd name="T31" fmla="*/ 1 h 86"/>
                  <a:gd name="T32" fmla="*/ 4 w 86"/>
                  <a:gd name="T33" fmla="*/ 2 h 86"/>
                  <a:gd name="T34" fmla="*/ 4 w 86"/>
                  <a:gd name="T35" fmla="*/ 2 h 86"/>
                  <a:gd name="T36" fmla="*/ 5 w 86"/>
                  <a:gd name="T37" fmla="*/ 1 h 86"/>
                  <a:gd name="T38" fmla="*/ 5 w 86"/>
                  <a:gd name="T39" fmla="*/ 1 h 86"/>
                  <a:gd name="T40" fmla="*/ 4 w 86"/>
                  <a:gd name="T41" fmla="*/ 0 h 86"/>
                  <a:gd name="T42" fmla="*/ 4 w 86"/>
                  <a:gd name="T43" fmla="*/ 2 h 86"/>
                  <a:gd name="T44" fmla="*/ 4 w 86"/>
                  <a:gd name="T45" fmla="*/ 0 h 86"/>
                  <a:gd name="T46" fmla="*/ 4 w 86"/>
                  <a:gd name="T47" fmla="*/ 0 h 86"/>
                  <a:gd name="T48" fmla="*/ 3 w 86"/>
                  <a:gd name="T49" fmla="*/ 2 h 86"/>
                  <a:gd name="T50" fmla="*/ 2 w 86"/>
                  <a:gd name="T51" fmla="*/ 1 h 86"/>
                  <a:gd name="T52" fmla="*/ 3 w 86"/>
                  <a:gd name="T53" fmla="*/ 2 h 86"/>
                  <a:gd name="T54" fmla="*/ 2 w 86"/>
                  <a:gd name="T55" fmla="*/ 2 h 86"/>
                  <a:gd name="T56" fmla="*/ 2 w 86"/>
                  <a:gd name="T57" fmla="*/ 1 h 86"/>
                  <a:gd name="T58" fmla="*/ 2 w 86"/>
                  <a:gd name="T59" fmla="*/ 1 h 86"/>
                  <a:gd name="T60" fmla="*/ 1 w 86"/>
                  <a:gd name="T61" fmla="*/ 1 h 86"/>
                  <a:gd name="T62" fmla="*/ 2 w 86"/>
                  <a:gd name="T63" fmla="*/ 2 h 86"/>
                  <a:gd name="T64" fmla="*/ 2 w 86"/>
                  <a:gd name="T65" fmla="*/ 2 h 86"/>
                  <a:gd name="T66" fmla="*/ 1 w 86"/>
                  <a:gd name="T67" fmla="*/ 1 h 86"/>
                  <a:gd name="T68" fmla="*/ 2 w 86"/>
                  <a:gd name="T69" fmla="*/ 2 h 86"/>
                  <a:gd name="T70" fmla="*/ 0 w 86"/>
                  <a:gd name="T71" fmla="*/ 2 h 86"/>
                  <a:gd name="T72" fmla="*/ 2 w 86"/>
                  <a:gd name="T73" fmla="*/ 3 h 86"/>
                  <a:gd name="T74" fmla="*/ 1 w 86"/>
                  <a:gd name="T75" fmla="*/ 3 h 86"/>
                  <a:gd name="T76" fmla="*/ 0 w 86"/>
                  <a:gd name="T77" fmla="*/ 2 h 86"/>
                  <a:gd name="T78" fmla="*/ 0 w 86"/>
                  <a:gd name="T79" fmla="*/ 3 h 86"/>
                  <a:gd name="T80" fmla="*/ 1 w 86"/>
                  <a:gd name="T81" fmla="*/ 3 h 86"/>
                  <a:gd name="T82" fmla="*/ 1 w 86"/>
                  <a:gd name="T83" fmla="*/ 4 h 86"/>
                  <a:gd name="T84" fmla="*/ 0 w 86"/>
                  <a:gd name="T85" fmla="*/ 4 h 86"/>
                  <a:gd name="T86" fmla="*/ 0 w 86"/>
                  <a:gd name="T87" fmla="*/ 4 h 86"/>
                  <a:gd name="T88" fmla="*/ 1 w 86"/>
                  <a:gd name="T89" fmla="*/ 3 h 86"/>
                  <a:gd name="T90" fmla="*/ 0 w 86"/>
                  <a:gd name="T91" fmla="*/ 4 h 86"/>
                  <a:gd name="T92" fmla="*/ 2 w 86"/>
                  <a:gd name="T93" fmla="*/ 4 h 86"/>
                  <a:gd name="T94" fmla="*/ 1 w 86"/>
                  <a:gd name="T95" fmla="*/ 5 h 86"/>
                  <a:gd name="T96" fmla="*/ 1 w 86"/>
                  <a:gd name="T97" fmla="*/ 5 h 86"/>
                  <a:gd name="T98" fmla="*/ 2 w 86"/>
                  <a:gd name="T99" fmla="*/ 5 h 86"/>
                  <a:gd name="T100" fmla="*/ 2 w 86"/>
                  <a:gd name="T101" fmla="*/ 4 h 86"/>
                  <a:gd name="T102" fmla="*/ 2 w 86"/>
                  <a:gd name="T103" fmla="*/ 4 h 86"/>
                  <a:gd name="T104" fmla="*/ 2 w 86"/>
                  <a:gd name="T105" fmla="*/ 5 h 86"/>
                  <a:gd name="T106" fmla="*/ 2 w 86"/>
                  <a:gd name="T107" fmla="*/ 5 h 86"/>
                  <a:gd name="T108" fmla="*/ 2 w 86"/>
                  <a:gd name="T109" fmla="*/ 4 h 86"/>
                  <a:gd name="T110" fmla="*/ 2 w 86"/>
                  <a:gd name="T111" fmla="*/ 4 h 86"/>
                  <a:gd name="T112" fmla="*/ 3 w 86"/>
                  <a:gd name="T113" fmla="*/ 4 h 86"/>
                  <a:gd name="T114" fmla="*/ 3 w 86"/>
                  <a:gd name="T115" fmla="*/ 5 h 86"/>
                  <a:gd name="T116" fmla="*/ 3 w 86"/>
                  <a:gd name="T117" fmla="*/ 4 h 86"/>
                  <a:gd name="T118" fmla="*/ 3 w 86"/>
                  <a:gd name="T119" fmla="*/ 4 h 8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
                  <a:gd name="T181" fmla="*/ 0 h 86"/>
                  <a:gd name="T182" fmla="*/ 86 w 86"/>
                  <a:gd name="T183" fmla="*/ 86 h 8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 h="86">
                    <a:moveTo>
                      <a:pt x="50" y="62"/>
                    </a:moveTo>
                    <a:lnTo>
                      <a:pt x="56" y="59"/>
                    </a:lnTo>
                    <a:lnTo>
                      <a:pt x="64" y="75"/>
                    </a:lnTo>
                    <a:lnTo>
                      <a:pt x="58" y="79"/>
                    </a:lnTo>
                    <a:lnTo>
                      <a:pt x="50" y="62"/>
                    </a:lnTo>
                    <a:close/>
                    <a:moveTo>
                      <a:pt x="67" y="74"/>
                    </a:moveTo>
                    <a:lnTo>
                      <a:pt x="66" y="75"/>
                    </a:lnTo>
                    <a:lnTo>
                      <a:pt x="64" y="75"/>
                    </a:lnTo>
                    <a:lnTo>
                      <a:pt x="61" y="68"/>
                    </a:lnTo>
                    <a:lnTo>
                      <a:pt x="67" y="74"/>
                    </a:lnTo>
                    <a:close/>
                    <a:moveTo>
                      <a:pt x="54" y="60"/>
                    </a:moveTo>
                    <a:lnTo>
                      <a:pt x="56" y="58"/>
                    </a:lnTo>
                    <a:lnTo>
                      <a:pt x="70" y="71"/>
                    </a:lnTo>
                    <a:lnTo>
                      <a:pt x="67" y="74"/>
                    </a:lnTo>
                    <a:lnTo>
                      <a:pt x="54" y="60"/>
                    </a:lnTo>
                    <a:close/>
                    <a:moveTo>
                      <a:pt x="70" y="71"/>
                    </a:moveTo>
                    <a:lnTo>
                      <a:pt x="79" y="61"/>
                    </a:lnTo>
                    <a:lnTo>
                      <a:pt x="70" y="71"/>
                    </a:lnTo>
                    <a:lnTo>
                      <a:pt x="63" y="64"/>
                    </a:lnTo>
                    <a:lnTo>
                      <a:pt x="70" y="71"/>
                    </a:lnTo>
                    <a:close/>
                    <a:moveTo>
                      <a:pt x="56" y="58"/>
                    </a:moveTo>
                    <a:lnTo>
                      <a:pt x="59" y="54"/>
                    </a:lnTo>
                    <a:lnTo>
                      <a:pt x="73" y="68"/>
                    </a:lnTo>
                    <a:lnTo>
                      <a:pt x="70" y="71"/>
                    </a:lnTo>
                    <a:lnTo>
                      <a:pt x="56" y="58"/>
                    </a:lnTo>
                    <a:close/>
                    <a:moveTo>
                      <a:pt x="75" y="65"/>
                    </a:moveTo>
                    <a:lnTo>
                      <a:pt x="74" y="67"/>
                    </a:lnTo>
                    <a:lnTo>
                      <a:pt x="73" y="68"/>
                    </a:lnTo>
                    <a:lnTo>
                      <a:pt x="66" y="61"/>
                    </a:lnTo>
                    <a:lnTo>
                      <a:pt x="75" y="65"/>
                    </a:lnTo>
                    <a:close/>
                    <a:moveTo>
                      <a:pt x="58" y="57"/>
                    </a:moveTo>
                    <a:lnTo>
                      <a:pt x="61" y="50"/>
                    </a:lnTo>
                    <a:lnTo>
                      <a:pt x="78" y="59"/>
                    </a:lnTo>
                    <a:lnTo>
                      <a:pt x="75" y="65"/>
                    </a:lnTo>
                    <a:lnTo>
                      <a:pt x="58" y="57"/>
                    </a:lnTo>
                    <a:close/>
                    <a:moveTo>
                      <a:pt x="61" y="50"/>
                    </a:moveTo>
                    <a:lnTo>
                      <a:pt x="62" y="49"/>
                    </a:lnTo>
                    <a:lnTo>
                      <a:pt x="63" y="48"/>
                    </a:lnTo>
                    <a:lnTo>
                      <a:pt x="69" y="54"/>
                    </a:lnTo>
                    <a:lnTo>
                      <a:pt x="61" y="50"/>
                    </a:lnTo>
                    <a:close/>
                    <a:moveTo>
                      <a:pt x="63" y="48"/>
                    </a:moveTo>
                    <a:lnTo>
                      <a:pt x="66" y="45"/>
                    </a:lnTo>
                    <a:lnTo>
                      <a:pt x="79" y="58"/>
                    </a:lnTo>
                    <a:lnTo>
                      <a:pt x="76" y="61"/>
                    </a:lnTo>
                    <a:lnTo>
                      <a:pt x="63" y="48"/>
                    </a:lnTo>
                    <a:close/>
                    <a:moveTo>
                      <a:pt x="83" y="51"/>
                    </a:moveTo>
                    <a:lnTo>
                      <a:pt x="83" y="56"/>
                    </a:lnTo>
                    <a:lnTo>
                      <a:pt x="79" y="58"/>
                    </a:lnTo>
                    <a:lnTo>
                      <a:pt x="73" y="51"/>
                    </a:lnTo>
                    <a:lnTo>
                      <a:pt x="83" y="51"/>
                    </a:lnTo>
                    <a:close/>
                    <a:moveTo>
                      <a:pt x="63" y="51"/>
                    </a:moveTo>
                    <a:lnTo>
                      <a:pt x="63" y="45"/>
                    </a:lnTo>
                    <a:lnTo>
                      <a:pt x="83" y="45"/>
                    </a:lnTo>
                    <a:lnTo>
                      <a:pt x="83" y="51"/>
                    </a:lnTo>
                    <a:lnTo>
                      <a:pt x="63" y="51"/>
                    </a:lnTo>
                    <a:close/>
                    <a:moveTo>
                      <a:pt x="63" y="45"/>
                    </a:moveTo>
                    <a:lnTo>
                      <a:pt x="63" y="41"/>
                    </a:lnTo>
                    <a:lnTo>
                      <a:pt x="66" y="38"/>
                    </a:lnTo>
                    <a:lnTo>
                      <a:pt x="73" y="45"/>
                    </a:lnTo>
                    <a:lnTo>
                      <a:pt x="63" y="45"/>
                    </a:lnTo>
                    <a:close/>
                    <a:moveTo>
                      <a:pt x="66" y="38"/>
                    </a:moveTo>
                    <a:lnTo>
                      <a:pt x="69" y="35"/>
                    </a:lnTo>
                    <a:lnTo>
                      <a:pt x="83" y="49"/>
                    </a:lnTo>
                    <a:lnTo>
                      <a:pt x="79" y="51"/>
                    </a:lnTo>
                    <a:lnTo>
                      <a:pt x="66" y="38"/>
                    </a:lnTo>
                    <a:close/>
                    <a:moveTo>
                      <a:pt x="86" y="42"/>
                    </a:moveTo>
                    <a:lnTo>
                      <a:pt x="86" y="46"/>
                    </a:lnTo>
                    <a:lnTo>
                      <a:pt x="83" y="49"/>
                    </a:lnTo>
                    <a:lnTo>
                      <a:pt x="76" y="42"/>
                    </a:lnTo>
                    <a:lnTo>
                      <a:pt x="86" y="42"/>
                    </a:lnTo>
                    <a:close/>
                    <a:moveTo>
                      <a:pt x="66" y="42"/>
                    </a:moveTo>
                    <a:lnTo>
                      <a:pt x="66" y="39"/>
                    </a:lnTo>
                    <a:lnTo>
                      <a:pt x="86" y="39"/>
                    </a:lnTo>
                    <a:lnTo>
                      <a:pt x="86" y="42"/>
                    </a:lnTo>
                    <a:lnTo>
                      <a:pt x="66" y="42"/>
                    </a:lnTo>
                    <a:close/>
                    <a:moveTo>
                      <a:pt x="85" y="35"/>
                    </a:moveTo>
                    <a:lnTo>
                      <a:pt x="86" y="37"/>
                    </a:lnTo>
                    <a:lnTo>
                      <a:pt x="86" y="39"/>
                    </a:lnTo>
                    <a:lnTo>
                      <a:pt x="76" y="39"/>
                    </a:lnTo>
                    <a:lnTo>
                      <a:pt x="85" y="35"/>
                    </a:lnTo>
                    <a:close/>
                    <a:moveTo>
                      <a:pt x="67" y="42"/>
                    </a:moveTo>
                    <a:lnTo>
                      <a:pt x="64" y="37"/>
                    </a:lnTo>
                    <a:lnTo>
                      <a:pt x="81" y="28"/>
                    </a:lnTo>
                    <a:lnTo>
                      <a:pt x="85" y="35"/>
                    </a:lnTo>
                    <a:lnTo>
                      <a:pt x="67" y="42"/>
                    </a:lnTo>
                    <a:close/>
                    <a:moveTo>
                      <a:pt x="64" y="37"/>
                    </a:moveTo>
                    <a:lnTo>
                      <a:pt x="63" y="35"/>
                    </a:lnTo>
                    <a:lnTo>
                      <a:pt x="63" y="32"/>
                    </a:lnTo>
                    <a:lnTo>
                      <a:pt x="73" y="32"/>
                    </a:lnTo>
                    <a:lnTo>
                      <a:pt x="64" y="37"/>
                    </a:lnTo>
                    <a:close/>
                    <a:moveTo>
                      <a:pt x="63" y="32"/>
                    </a:moveTo>
                    <a:lnTo>
                      <a:pt x="63" y="29"/>
                    </a:lnTo>
                    <a:lnTo>
                      <a:pt x="83" y="29"/>
                    </a:lnTo>
                    <a:lnTo>
                      <a:pt x="83" y="32"/>
                    </a:lnTo>
                    <a:lnTo>
                      <a:pt x="63" y="32"/>
                    </a:lnTo>
                    <a:close/>
                    <a:moveTo>
                      <a:pt x="79" y="22"/>
                    </a:moveTo>
                    <a:lnTo>
                      <a:pt x="83" y="25"/>
                    </a:lnTo>
                    <a:lnTo>
                      <a:pt x="83" y="29"/>
                    </a:lnTo>
                    <a:lnTo>
                      <a:pt x="73" y="29"/>
                    </a:lnTo>
                    <a:lnTo>
                      <a:pt x="79" y="22"/>
                    </a:lnTo>
                    <a:close/>
                    <a:moveTo>
                      <a:pt x="66" y="36"/>
                    </a:moveTo>
                    <a:lnTo>
                      <a:pt x="63" y="32"/>
                    </a:lnTo>
                    <a:lnTo>
                      <a:pt x="76" y="19"/>
                    </a:lnTo>
                    <a:lnTo>
                      <a:pt x="79" y="22"/>
                    </a:lnTo>
                    <a:lnTo>
                      <a:pt x="66" y="36"/>
                    </a:lnTo>
                    <a:close/>
                    <a:moveTo>
                      <a:pt x="63" y="32"/>
                    </a:moveTo>
                    <a:lnTo>
                      <a:pt x="73" y="42"/>
                    </a:lnTo>
                    <a:lnTo>
                      <a:pt x="63" y="32"/>
                    </a:lnTo>
                    <a:lnTo>
                      <a:pt x="69" y="26"/>
                    </a:lnTo>
                    <a:lnTo>
                      <a:pt x="63" y="32"/>
                    </a:lnTo>
                    <a:close/>
                    <a:moveTo>
                      <a:pt x="63" y="32"/>
                    </a:moveTo>
                    <a:lnTo>
                      <a:pt x="59" y="29"/>
                    </a:lnTo>
                    <a:lnTo>
                      <a:pt x="73" y="16"/>
                    </a:lnTo>
                    <a:lnTo>
                      <a:pt x="76" y="19"/>
                    </a:lnTo>
                    <a:lnTo>
                      <a:pt x="63" y="32"/>
                    </a:lnTo>
                    <a:close/>
                    <a:moveTo>
                      <a:pt x="73" y="16"/>
                    </a:moveTo>
                    <a:lnTo>
                      <a:pt x="73" y="16"/>
                    </a:lnTo>
                    <a:lnTo>
                      <a:pt x="66" y="22"/>
                    </a:lnTo>
                    <a:lnTo>
                      <a:pt x="73" y="16"/>
                    </a:lnTo>
                    <a:close/>
                    <a:moveTo>
                      <a:pt x="59" y="29"/>
                    </a:moveTo>
                    <a:lnTo>
                      <a:pt x="56" y="26"/>
                    </a:lnTo>
                    <a:lnTo>
                      <a:pt x="70" y="13"/>
                    </a:lnTo>
                    <a:lnTo>
                      <a:pt x="73" y="16"/>
                    </a:lnTo>
                    <a:lnTo>
                      <a:pt x="59" y="29"/>
                    </a:lnTo>
                    <a:close/>
                    <a:moveTo>
                      <a:pt x="63" y="10"/>
                    </a:moveTo>
                    <a:lnTo>
                      <a:pt x="67" y="10"/>
                    </a:lnTo>
                    <a:lnTo>
                      <a:pt x="70" y="13"/>
                    </a:lnTo>
                    <a:lnTo>
                      <a:pt x="63" y="19"/>
                    </a:lnTo>
                    <a:lnTo>
                      <a:pt x="63" y="10"/>
                    </a:lnTo>
                    <a:close/>
                    <a:moveTo>
                      <a:pt x="63" y="29"/>
                    </a:moveTo>
                    <a:lnTo>
                      <a:pt x="61" y="29"/>
                    </a:lnTo>
                    <a:lnTo>
                      <a:pt x="61" y="10"/>
                    </a:lnTo>
                    <a:lnTo>
                      <a:pt x="63" y="10"/>
                    </a:lnTo>
                    <a:lnTo>
                      <a:pt x="63" y="29"/>
                    </a:lnTo>
                    <a:close/>
                    <a:moveTo>
                      <a:pt x="61" y="29"/>
                    </a:moveTo>
                    <a:lnTo>
                      <a:pt x="54" y="29"/>
                    </a:lnTo>
                    <a:lnTo>
                      <a:pt x="54" y="10"/>
                    </a:lnTo>
                    <a:lnTo>
                      <a:pt x="61" y="10"/>
                    </a:lnTo>
                    <a:lnTo>
                      <a:pt x="61" y="29"/>
                    </a:lnTo>
                    <a:close/>
                    <a:moveTo>
                      <a:pt x="54" y="29"/>
                    </a:moveTo>
                    <a:lnTo>
                      <a:pt x="51" y="29"/>
                    </a:lnTo>
                    <a:lnTo>
                      <a:pt x="51" y="10"/>
                    </a:lnTo>
                    <a:lnTo>
                      <a:pt x="54" y="10"/>
                    </a:lnTo>
                    <a:lnTo>
                      <a:pt x="54" y="29"/>
                    </a:lnTo>
                    <a:close/>
                    <a:moveTo>
                      <a:pt x="51" y="29"/>
                    </a:moveTo>
                    <a:lnTo>
                      <a:pt x="44" y="29"/>
                    </a:lnTo>
                    <a:lnTo>
                      <a:pt x="44" y="10"/>
                    </a:lnTo>
                    <a:lnTo>
                      <a:pt x="51" y="10"/>
                    </a:lnTo>
                    <a:lnTo>
                      <a:pt x="51" y="29"/>
                    </a:lnTo>
                    <a:close/>
                    <a:moveTo>
                      <a:pt x="44" y="29"/>
                    </a:moveTo>
                    <a:lnTo>
                      <a:pt x="37" y="29"/>
                    </a:lnTo>
                    <a:lnTo>
                      <a:pt x="37" y="10"/>
                    </a:lnTo>
                    <a:lnTo>
                      <a:pt x="44" y="10"/>
                    </a:lnTo>
                    <a:lnTo>
                      <a:pt x="44" y="29"/>
                    </a:lnTo>
                    <a:close/>
                    <a:moveTo>
                      <a:pt x="31" y="13"/>
                    </a:moveTo>
                    <a:lnTo>
                      <a:pt x="34" y="10"/>
                    </a:lnTo>
                    <a:lnTo>
                      <a:pt x="37" y="10"/>
                    </a:lnTo>
                    <a:lnTo>
                      <a:pt x="37" y="19"/>
                    </a:lnTo>
                    <a:lnTo>
                      <a:pt x="31" y="13"/>
                    </a:lnTo>
                    <a:close/>
                    <a:moveTo>
                      <a:pt x="44" y="26"/>
                    </a:moveTo>
                    <a:lnTo>
                      <a:pt x="42" y="29"/>
                    </a:lnTo>
                    <a:lnTo>
                      <a:pt x="27" y="16"/>
                    </a:lnTo>
                    <a:lnTo>
                      <a:pt x="31" y="13"/>
                    </a:lnTo>
                    <a:lnTo>
                      <a:pt x="44" y="26"/>
                    </a:lnTo>
                    <a:close/>
                    <a:moveTo>
                      <a:pt x="42" y="29"/>
                    </a:moveTo>
                    <a:lnTo>
                      <a:pt x="38" y="32"/>
                    </a:lnTo>
                    <a:lnTo>
                      <a:pt x="35" y="32"/>
                    </a:lnTo>
                    <a:lnTo>
                      <a:pt x="35" y="22"/>
                    </a:lnTo>
                    <a:lnTo>
                      <a:pt x="42" y="29"/>
                    </a:lnTo>
                    <a:close/>
                    <a:moveTo>
                      <a:pt x="35" y="32"/>
                    </a:moveTo>
                    <a:lnTo>
                      <a:pt x="29" y="32"/>
                    </a:lnTo>
                    <a:lnTo>
                      <a:pt x="29" y="14"/>
                    </a:lnTo>
                    <a:lnTo>
                      <a:pt x="35" y="14"/>
                    </a:lnTo>
                    <a:lnTo>
                      <a:pt x="35" y="32"/>
                    </a:lnTo>
                    <a:close/>
                    <a:moveTo>
                      <a:pt x="22" y="16"/>
                    </a:moveTo>
                    <a:lnTo>
                      <a:pt x="24" y="14"/>
                    </a:lnTo>
                    <a:lnTo>
                      <a:pt x="29" y="14"/>
                    </a:lnTo>
                    <a:lnTo>
                      <a:pt x="29" y="22"/>
                    </a:lnTo>
                    <a:lnTo>
                      <a:pt x="22" y="16"/>
                    </a:lnTo>
                    <a:close/>
                    <a:moveTo>
                      <a:pt x="35" y="29"/>
                    </a:moveTo>
                    <a:lnTo>
                      <a:pt x="32" y="32"/>
                    </a:lnTo>
                    <a:lnTo>
                      <a:pt x="19" y="19"/>
                    </a:lnTo>
                    <a:lnTo>
                      <a:pt x="22" y="16"/>
                    </a:lnTo>
                    <a:lnTo>
                      <a:pt x="35" y="29"/>
                    </a:lnTo>
                    <a:close/>
                    <a:moveTo>
                      <a:pt x="19" y="19"/>
                    </a:moveTo>
                    <a:lnTo>
                      <a:pt x="37" y="0"/>
                    </a:lnTo>
                    <a:lnTo>
                      <a:pt x="19" y="19"/>
                    </a:lnTo>
                    <a:lnTo>
                      <a:pt x="25" y="26"/>
                    </a:lnTo>
                    <a:lnTo>
                      <a:pt x="19" y="19"/>
                    </a:lnTo>
                    <a:close/>
                    <a:moveTo>
                      <a:pt x="32" y="32"/>
                    </a:moveTo>
                    <a:lnTo>
                      <a:pt x="25" y="39"/>
                    </a:lnTo>
                    <a:lnTo>
                      <a:pt x="12" y="26"/>
                    </a:lnTo>
                    <a:lnTo>
                      <a:pt x="19" y="19"/>
                    </a:lnTo>
                    <a:lnTo>
                      <a:pt x="32" y="32"/>
                    </a:lnTo>
                    <a:close/>
                    <a:moveTo>
                      <a:pt x="25" y="39"/>
                    </a:moveTo>
                    <a:lnTo>
                      <a:pt x="7" y="58"/>
                    </a:lnTo>
                    <a:lnTo>
                      <a:pt x="25" y="39"/>
                    </a:lnTo>
                    <a:lnTo>
                      <a:pt x="19" y="32"/>
                    </a:lnTo>
                    <a:lnTo>
                      <a:pt x="25" y="39"/>
                    </a:lnTo>
                    <a:close/>
                    <a:moveTo>
                      <a:pt x="25" y="39"/>
                    </a:moveTo>
                    <a:lnTo>
                      <a:pt x="22" y="42"/>
                    </a:lnTo>
                    <a:lnTo>
                      <a:pt x="9" y="29"/>
                    </a:lnTo>
                    <a:lnTo>
                      <a:pt x="12" y="26"/>
                    </a:lnTo>
                    <a:lnTo>
                      <a:pt x="25" y="39"/>
                    </a:lnTo>
                    <a:close/>
                    <a:moveTo>
                      <a:pt x="22" y="42"/>
                    </a:moveTo>
                    <a:lnTo>
                      <a:pt x="32" y="32"/>
                    </a:lnTo>
                    <a:lnTo>
                      <a:pt x="22" y="42"/>
                    </a:lnTo>
                    <a:lnTo>
                      <a:pt x="15" y="36"/>
                    </a:lnTo>
                    <a:lnTo>
                      <a:pt x="22" y="42"/>
                    </a:lnTo>
                    <a:close/>
                    <a:moveTo>
                      <a:pt x="22" y="42"/>
                    </a:moveTo>
                    <a:lnTo>
                      <a:pt x="19" y="46"/>
                    </a:lnTo>
                    <a:lnTo>
                      <a:pt x="5" y="32"/>
                    </a:lnTo>
                    <a:lnTo>
                      <a:pt x="9" y="29"/>
                    </a:lnTo>
                    <a:lnTo>
                      <a:pt x="22" y="42"/>
                    </a:lnTo>
                    <a:close/>
                    <a:moveTo>
                      <a:pt x="3" y="39"/>
                    </a:moveTo>
                    <a:lnTo>
                      <a:pt x="3" y="35"/>
                    </a:lnTo>
                    <a:lnTo>
                      <a:pt x="5" y="32"/>
                    </a:lnTo>
                    <a:lnTo>
                      <a:pt x="12" y="39"/>
                    </a:lnTo>
                    <a:lnTo>
                      <a:pt x="3" y="39"/>
                    </a:lnTo>
                    <a:close/>
                    <a:moveTo>
                      <a:pt x="22" y="39"/>
                    </a:moveTo>
                    <a:lnTo>
                      <a:pt x="22" y="45"/>
                    </a:lnTo>
                    <a:lnTo>
                      <a:pt x="3" y="45"/>
                    </a:lnTo>
                    <a:lnTo>
                      <a:pt x="3" y="39"/>
                    </a:lnTo>
                    <a:lnTo>
                      <a:pt x="22" y="39"/>
                    </a:lnTo>
                    <a:close/>
                    <a:moveTo>
                      <a:pt x="22" y="45"/>
                    </a:moveTo>
                    <a:lnTo>
                      <a:pt x="22" y="49"/>
                    </a:lnTo>
                    <a:lnTo>
                      <a:pt x="19" y="51"/>
                    </a:lnTo>
                    <a:lnTo>
                      <a:pt x="12" y="45"/>
                    </a:lnTo>
                    <a:lnTo>
                      <a:pt x="22" y="45"/>
                    </a:lnTo>
                    <a:close/>
                    <a:moveTo>
                      <a:pt x="19" y="51"/>
                    </a:moveTo>
                    <a:lnTo>
                      <a:pt x="16" y="54"/>
                    </a:lnTo>
                    <a:lnTo>
                      <a:pt x="2" y="41"/>
                    </a:lnTo>
                    <a:lnTo>
                      <a:pt x="5" y="38"/>
                    </a:lnTo>
                    <a:lnTo>
                      <a:pt x="19" y="51"/>
                    </a:lnTo>
                    <a:close/>
                    <a:moveTo>
                      <a:pt x="0" y="48"/>
                    </a:moveTo>
                    <a:lnTo>
                      <a:pt x="0" y="45"/>
                    </a:lnTo>
                    <a:lnTo>
                      <a:pt x="2" y="41"/>
                    </a:lnTo>
                    <a:lnTo>
                      <a:pt x="9" y="48"/>
                    </a:lnTo>
                    <a:lnTo>
                      <a:pt x="0" y="48"/>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19" y="58"/>
                    </a:moveTo>
                    <a:lnTo>
                      <a:pt x="19" y="61"/>
                    </a:lnTo>
                    <a:lnTo>
                      <a:pt x="0" y="61"/>
                    </a:lnTo>
                    <a:lnTo>
                      <a:pt x="0" y="58"/>
                    </a:lnTo>
                    <a:lnTo>
                      <a:pt x="19" y="58"/>
                    </a:lnTo>
                    <a:close/>
                    <a:moveTo>
                      <a:pt x="2" y="68"/>
                    </a:moveTo>
                    <a:lnTo>
                      <a:pt x="0" y="64"/>
                    </a:lnTo>
                    <a:lnTo>
                      <a:pt x="0" y="61"/>
                    </a:lnTo>
                    <a:lnTo>
                      <a:pt x="9" y="61"/>
                    </a:lnTo>
                    <a:lnTo>
                      <a:pt x="2" y="68"/>
                    </a:lnTo>
                    <a:close/>
                    <a:moveTo>
                      <a:pt x="16" y="54"/>
                    </a:moveTo>
                    <a:lnTo>
                      <a:pt x="19" y="58"/>
                    </a:lnTo>
                    <a:lnTo>
                      <a:pt x="5" y="71"/>
                    </a:lnTo>
                    <a:lnTo>
                      <a:pt x="2" y="68"/>
                    </a:lnTo>
                    <a:lnTo>
                      <a:pt x="16" y="54"/>
                    </a:lnTo>
                    <a:close/>
                    <a:moveTo>
                      <a:pt x="19" y="58"/>
                    </a:moveTo>
                    <a:lnTo>
                      <a:pt x="22" y="60"/>
                    </a:lnTo>
                    <a:lnTo>
                      <a:pt x="22" y="64"/>
                    </a:lnTo>
                    <a:lnTo>
                      <a:pt x="12" y="64"/>
                    </a:lnTo>
                    <a:lnTo>
                      <a:pt x="19" y="58"/>
                    </a:lnTo>
                    <a:close/>
                    <a:moveTo>
                      <a:pt x="22" y="64"/>
                    </a:moveTo>
                    <a:lnTo>
                      <a:pt x="22" y="68"/>
                    </a:lnTo>
                    <a:lnTo>
                      <a:pt x="3" y="68"/>
                    </a:lnTo>
                    <a:lnTo>
                      <a:pt x="3" y="64"/>
                    </a:lnTo>
                    <a:lnTo>
                      <a:pt x="22" y="64"/>
                    </a:lnTo>
                    <a:close/>
                    <a:moveTo>
                      <a:pt x="5" y="74"/>
                    </a:moveTo>
                    <a:lnTo>
                      <a:pt x="3" y="71"/>
                    </a:lnTo>
                    <a:lnTo>
                      <a:pt x="3" y="68"/>
                    </a:lnTo>
                    <a:lnTo>
                      <a:pt x="12" y="68"/>
                    </a:lnTo>
                    <a:lnTo>
                      <a:pt x="5" y="74"/>
                    </a:lnTo>
                    <a:close/>
                    <a:moveTo>
                      <a:pt x="19" y="60"/>
                    </a:moveTo>
                    <a:lnTo>
                      <a:pt x="22" y="63"/>
                    </a:lnTo>
                    <a:lnTo>
                      <a:pt x="9" y="78"/>
                    </a:lnTo>
                    <a:lnTo>
                      <a:pt x="5" y="74"/>
                    </a:lnTo>
                    <a:lnTo>
                      <a:pt x="19" y="60"/>
                    </a:lnTo>
                    <a:close/>
                    <a:moveTo>
                      <a:pt x="11" y="79"/>
                    </a:moveTo>
                    <a:lnTo>
                      <a:pt x="10" y="79"/>
                    </a:lnTo>
                    <a:lnTo>
                      <a:pt x="9" y="78"/>
                    </a:lnTo>
                    <a:lnTo>
                      <a:pt x="15" y="70"/>
                    </a:lnTo>
                    <a:lnTo>
                      <a:pt x="11" y="79"/>
                    </a:lnTo>
                    <a:close/>
                    <a:moveTo>
                      <a:pt x="20" y="62"/>
                    </a:moveTo>
                    <a:lnTo>
                      <a:pt x="26" y="65"/>
                    </a:lnTo>
                    <a:lnTo>
                      <a:pt x="18" y="82"/>
                    </a:lnTo>
                    <a:lnTo>
                      <a:pt x="11" y="79"/>
                    </a:lnTo>
                    <a:lnTo>
                      <a:pt x="20" y="62"/>
                    </a:lnTo>
                    <a:close/>
                    <a:moveTo>
                      <a:pt x="22" y="83"/>
                    </a:moveTo>
                    <a:lnTo>
                      <a:pt x="20" y="83"/>
                    </a:lnTo>
                    <a:lnTo>
                      <a:pt x="18" y="82"/>
                    </a:lnTo>
                    <a:lnTo>
                      <a:pt x="22" y="73"/>
                    </a:lnTo>
                    <a:lnTo>
                      <a:pt x="22" y="83"/>
                    </a:lnTo>
                    <a:close/>
                    <a:moveTo>
                      <a:pt x="22" y="64"/>
                    </a:moveTo>
                    <a:lnTo>
                      <a:pt x="25" y="64"/>
                    </a:lnTo>
                    <a:lnTo>
                      <a:pt x="25" y="83"/>
                    </a:lnTo>
                    <a:lnTo>
                      <a:pt x="22" y="83"/>
                    </a:lnTo>
                    <a:lnTo>
                      <a:pt x="22" y="64"/>
                    </a:lnTo>
                    <a:close/>
                    <a:moveTo>
                      <a:pt x="25" y="64"/>
                    </a:moveTo>
                    <a:lnTo>
                      <a:pt x="29" y="64"/>
                    </a:lnTo>
                    <a:lnTo>
                      <a:pt x="32" y="67"/>
                    </a:lnTo>
                    <a:lnTo>
                      <a:pt x="25" y="73"/>
                    </a:lnTo>
                    <a:lnTo>
                      <a:pt x="25" y="64"/>
                    </a:lnTo>
                    <a:close/>
                    <a:moveTo>
                      <a:pt x="32" y="67"/>
                    </a:moveTo>
                    <a:lnTo>
                      <a:pt x="35" y="70"/>
                    </a:lnTo>
                    <a:lnTo>
                      <a:pt x="22" y="83"/>
                    </a:lnTo>
                    <a:lnTo>
                      <a:pt x="19" y="80"/>
                    </a:lnTo>
                    <a:lnTo>
                      <a:pt x="32" y="67"/>
                    </a:lnTo>
                    <a:close/>
                    <a:moveTo>
                      <a:pt x="29" y="86"/>
                    </a:moveTo>
                    <a:lnTo>
                      <a:pt x="24" y="86"/>
                    </a:lnTo>
                    <a:lnTo>
                      <a:pt x="22" y="83"/>
                    </a:lnTo>
                    <a:lnTo>
                      <a:pt x="29" y="77"/>
                    </a:lnTo>
                    <a:lnTo>
                      <a:pt x="29" y="86"/>
                    </a:lnTo>
                    <a:close/>
                    <a:moveTo>
                      <a:pt x="29" y="68"/>
                    </a:moveTo>
                    <a:lnTo>
                      <a:pt x="35" y="68"/>
                    </a:lnTo>
                    <a:lnTo>
                      <a:pt x="35" y="86"/>
                    </a:lnTo>
                    <a:lnTo>
                      <a:pt x="29" y="86"/>
                    </a:lnTo>
                    <a:lnTo>
                      <a:pt x="29" y="68"/>
                    </a:lnTo>
                    <a:close/>
                    <a:moveTo>
                      <a:pt x="35" y="68"/>
                    </a:moveTo>
                    <a:lnTo>
                      <a:pt x="41" y="68"/>
                    </a:lnTo>
                    <a:lnTo>
                      <a:pt x="41" y="86"/>
                    </a:lnTo>
                    <a:lnTo>
                      <a:pt x="35" y="86"/>
                    </a:lnTo>
                    <a:lnTo>
                      <a:pt x="35" y="68"/>
                    </a:lnTo>
                    <a:close/>
                    <a:moveTo>
                      <a:pt x="47" y="83"/>
                    </a:moveTo>
                    <a:lnTo>
                      <a:pt x="45" y="86"/>
                    </a:lnTo>
                    <a:lnTo>
                      <a:pt x="41" y="86"/>
                    </a:lnTo>
                    <a:lnTo>
                      <a:pt x="41" y="77"/>
                    </a:lnTo>
                    <a:lnTo>
                      <a:pt x="47" y="83"/>
                    </a:lnTo>
                    <a:close/>
                    <a:moveTo>
                      <a:pt x="34" y="70"/>
                    </a:moveTo>
                    <a:lnTo>
                      <a:pt x="37" y="67"/>
                    </a:lnTo>
                    <a:lnTo>
                      <a:pt x="51" y="80"/>
                    </a:lnTo>
                    <a:lnTo>
                      <a:pt x="47" y="83"/>
                    </a:lnTo>
                    <a:lnTo>
                      <a:pt x="34" y="70"/>
                    </a:lnTo>
                    <a:close/>
                    <a:moveTo>
                      <a:pt x="37" y="67"/>
                    </a:moveTo>
                    <a:lnTo>
                      <a:pt x="41" y="64"/>
                    </a:lnTo>
                    <a:lnTo>
                      <a:pt x="44" y="64"/>
                    </a:lnTo>
                    <a:lnTo>
                      <a:pt x="44" y="73"/>
                    </a:lnTo>
                    <a:lnTo>
                      <a:pt x="37" y="67"/>
                    </a:lnTo>
                    <a:close/>
                    <a:moveTo>
                      <a:pt x="44" y="64"/>
                    </a:moveTo>
                    <a:lnTo>
                      <a:pt x="51" y="64"/>
                    </a:lnTo>
                    <a:lnTo>
                      <a:pt x="51" y="83"/>
                    </a:lnTo>
                    <a:lnTo>
                      <a:pt x="44" y="83"/>
                    </a:lnTo>
                    <a:lnTo>
                      <a:pt x="44" y="64"/>
                    </a:lnTo>
                    <a:close/>
                    <a:moveTo>
                      <a:pt x="57" y="80"/>
                    </a:moveTo>
                    <a:lnTo>
                      <a:pt x="54" y="83"/>
                    </a:lnTo>
                    <a:lnTo>
                      <a:pt x="51" y="83"/>
                    </a:lnTo>
                    <a:lnTo>
                      <a:pt x="51" y="73"/>
                    </a:lnTo>
                    <a:lnTo>
                      <a:pt x="57" y="80"/>
                    </a:lnTo>
                    <a:close/>
                    <a:moveTo>
                      <a:pt x="44" y="67"/>
                    </a:moveTo>
                    <a:lnTo>
                      <a:pt x="47" y="63"/>
                    </a:lnTo>
                    <a:lnTo>
                      <a:pt x="61" y="78"/>
                    </a:lnTo>
                    <a:lnTo>
                      <a:pt x="57" y="80"/>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1" name="Freeform 829">
                <a:extLst>
                  <a:ext uri="{FF2B5EF4-FFF2-40B4-BE49-F238E27FC236}">
                    <a16:creationId xmlns:a16="http://schemas.microsoft.com/office/drawing/2014/main" id="{612F3062-9046-475F-A190-B96E4162B5D8}"/>
                  </a:ext>
                </a:extLst>
              </p:cNvPr>
              <p:cNvSpPr>
                <a:spLocks/>
              </p:cNvSpPr>
              <p:nvPr/>
            </p:nvSpPr>
            <p:spPr bwMode="auto">
              <a:xfrm>
                <a:off x="3079" y="2131"/>
                <a:ext cx="17" cy="15"/>
              </a:xfrm>
              <a:custGeom>
                <a:avLst/>
                <a:gdLst>
                  <a:gd name="T0" fmla="*/ 3 w 67"/>
                  <a:gd name="T1" fmla="*/ 3 h 61"/>
                  <a:gd name="T2" fmla="*/ 3 w 67"/>
                  <a:gd name="T3" fmla="*/ 3 h 61"/>
                  <a:gd name="T4" fmla="*/ 4 w 67"/>
                  <a:gd name="T5" fmla="*/ 3 h 61"/>
                  <a:gd name="T6" fmla="*/ 4 w 67"/>
                  <a:gd name="T7" fmla="*/ 2 h 61"/>
                  <a:gd name="T8" fmla="*/ 4 w 67"/>
                  <a:gd name="T9" fmla="*/ 2 h 61"/>
                  <a:gd name="T10" fmla="*/ 4 w 67"/>
                  <a:gd name="T11" fmla="*/ 2 h 61"/>
                  <a:gd name="T12" fmla="*/ 4 w 67"/>
                  <a:gd name="T13" fmla="*/ 2 h 61"/>
                  <a:gd name="T14" fmla="*/ 4 w 67"/>
                  <a:gd name="T15" fmla="*/ 1 h 61"/>
                  <a:gd name="T16" fmla="*/ 4 w 67"/>
                  <a:gd name="T17" fmla="*/ 1 h 61"/>
                  <a:gd name="T18" fmla="*/ 4 w 67"/>
                  <a:gd name="T19" fmla="*/ 1 h 61"/>
                  <a:gd name="T20" fmla="*/ 4 w 67"/>
                  <a:gd name="T21" fmla="*/ 1 h 61"/>
                  <a:gd name="T22" fmla="*/ 4 w 67"/>
                  <a:gd name="T23" fmla="*/ 0 h 61"/>
                  <a:gd name="T24" fmla="*/ 4 w 67"/>
                  <a:gd name="T25" fmla="*/ 0 h 61"/>
                  <a:gd name="T26" fmla="*/ 4 w 67"/>
                  <a:gd name="T27" fmla="*/ 0 h 61"/>
                  <a:gd name="T28" fmla="*/ 3 w 67"/>
                  <a:gd name="T29" fmla="*/ 0 h 61"/>
                  <a:gd name="T30" fmla="*/ 3 w 67"/>
                  <a:gd name="T31" fmla="*/ 0 h 61"/>
                  <a:gd name="T32" fmla="*/ 3 w 67"/>
                  <a:gd name="T33" fmla="*/ 0 h 61"/>
                  <a:gd name="T34" fmla="*/ 2 w 67"/>
                  <a:gd name="T35" fmla="*/ 0 h 61"/>
                  <a:gd name="T36" fmla="*/ 2 w 67"/>
                  <a:gd name="T37" fmla="*/ 0 h 61"/>
                  <a:gd name="T38" fmla="*/ 2 w 67"/>
                  <a:gd name="T39" fmla="*/ 0 h 61"/>
                  <a:gd name="T40" fmla="*/ 1 w 67"/>
                  <a:gd name="T41" fmla="*/ 0 h 61"/>
                  <a:gd name="T42" fmla="*/ 1 w 67"/>
                  <a:gd name="T43" fmla="*/ 0 h 61"/>
                  <a:gd name="T44" fmla="*/ 1 w 67"/>
                  <a:gd name="T45" fmla="*/ 1 h 61"/>
                  <a:gd name="T46" fmla="*/ 1 w 67"/>
                  <a:gd name="T47" fmla="*/ 1 h 61"/>
                  <a:gd name="T48" fmla="*/ 0 w 67"/>
                  <a:gd name="T49" fmla="*/ 1 h 61"/>
                  <a:gd name="T50" fmla="*/ 0 w 67"/>
                  <a:gd name="T51" fmla="*/ 1 h 61"/>
                  <a:gd name="T52" fmla="*/ 0 w 67"/>
                  <a:gd name="T53" fmla="*/ 2 h 61"/>
                  <a:gd name="T54" fmla="*/ 0 w 67"/>
                  <a:gd name="T55" fmla="*/ 2 h 61"/>
                  <a:gd name="T56" fmla="*/ 0 w 67"/>
                  <a:gd name="T57" fmla="*/ 2 h 61"/>
                  <a:gd name="T58" fmla="*/ 0 w 67"/>
                  <a:gd name="T59" fmla="*/ 3 h 61"/>
                  <a:gd name="T60" fmla="*/ 0 w 67"/>
                  <a:gd name="T61" fmla="*/ 3 h 61"/>
                  <a:gd name="T62" fmla="*/ 1 w 67"/>
                  <a:gd name="T63" fmla="*/ 3 h 61"/>
                  <a:gd name="T64" fmla="*/ 1 w 67"/>
                  <a:gd name="T65" fmla="*/ 3 h 61"/>
                  <a:gd name="T66" fmla="*/ 1 w 67"/>
                  <a:gd name="T67" fmla="*/ 3 h 61"/>
                  <a:gd name="T68" fmla="*/ 1 w 67"/>
                  <a:gd name="T69" fmla="*/ 3 h 61"/>
                  <a:gd name="T70" fmla="*/ 2 w 67"/>
                  <a:gd name="T71" fmla="*/ 3 h 61"/>
                  <a:gd name="T72" fmla="*/ 2 w 67"/>
                  <a:gd name="T73" fmla="*/ 4 h 61"/>
                  <a:gd name="T74" fmla="*/ 2 w 67"/>
                  <a:gd name="T75" fmla="*/ 3 h 61"/>
                  <a:gd name="T76" fmla="*/ 2 w 67"/>
                  <a:gd name="T77" fmla="*/ 3 h 61"/>
                  <a:gd name="T78" fmla="*/ 3 w 67"/>
                  <a:gd name="T79" fmla="*/ 3 h 61"/>
                  <a:gd name="T80" fmla="*/ 3 w 67"/>
                  <a:gd name="T81" fmla="*/ 3 h 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61"/>
                  <a:gd name="T125" fmla="*/ 67 w 67"/>
                  <a:gd name="T126" fmla="*/ 61 h 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61">
                    <a:moveTo>
                      <a:pt x="48" y="54"/>
                    </a:moveTo>
                    <a:lnTo>
                      <a:pt x="52" y="51"/>
                    </a:lnTo>
                    <a:lnTo>
                      <a:pt x="54" y="47"/>
                    </a:lnTo>
                    <a:lnTo>
                      <a:pt x="60" y="41"/>
                    </a:lnTo>
                    <a:lnTo>
                      <a:pt x="60" y="39"/>
                    </a:lnTo>
                    <a:lnTo>
                      <a:pt x="64" y="35"/>
                    </a:lnTo>
                    <a:lnTo>
                      <a:pt x="67" y="29"/>
                    </a:lnTo>
                    <a:lnTo>
                      <a:pt x="67" y="25"/>
                    </a:lnTo>
                    <a:lnTo>
                      <a:pt x="67" y="19"/>
                    </a:lnTo>
                    <a:lnTo>
                      <a:pt x="67" y="15"/>
                    </a:lnTo>
                    <a:lnTo>
                      <a:pt x="64" y="12"/>
                    </a:lnTo>
                    <a:lnTo>
                      <a:pt x="60" y="10"/>
                    </a:lnTo>
                    <a:lnTo>
                      <a:pt x="57" y="7"/>
                    </a:lnTo>
                    <a:lnTo>
                      <a:pt x="54" y="3"/>
                    </a:lnTo>
                    <a:lnTo>
                      <a:pt x="52" y="3"/>
                    </a:lnTo>
                    <a:lnTo>
                      <a:pt x="45" y="0"/>
                    </a:lnTo>
                    <a:lnTo>
                      <a:pt x="42" y="0"/>
                    </a:lnTo>
                    <a:lnTo>
                      <a:pt x="35" y="3"/>
                    </a:lnTo>
                    <a:lnTo>
                      <a:pt x="32" y="3"/>
                    </a:lnTo>
                    <a:lnTo>
                      <a:pt x="26" y="3"/>
                    </a:lnTo>
                    <a:lnTo>
                      <a:pt x="20" y="7"/>
                    </a:lnTo>
                    <a:lnTo>
                      <a:pt x="16" y="10"/>
                    </a:lnTo>
                    <a:lnTo>
                      <a:pt x="13" y="12"/>
                    </a:lnTo>
                    <a:lnTo>
                      <a:pt x="6" y="19"/>
                    </a:lnTo>
                    <a:lnTo>
                      <a:pt x="3" y="22"/>
                    </a:lnTo>
                    <a:lnTo>
                      <a:pt x="3" y="25"/>
                    </a:lnTo>
                    <a:lnTo>
                      <a:pt x="0" y="32"/>
                    </a:lnTo>
                    <a:lnTo>
                      <a:pt x="0" y="35"/>
                    </a:lnTo>
                    <a:lnTo>
                      <a:pt x="0" y="39"/>
                    </a:lnTo>
                    <a:lnTo>
                      <a:pt x="0" y="44"/>
                    </a:lnTo>
                    <a:lnTo>
                      <a:pt x="3" y="47"/>
                    </a:lnTo>
                    <a:lnTo>
                      <a:pt x="6" y="51"/>
                    </a:lnTo>
                    <a:lnTo>
                      <a:pt x="10" y="54"/>
                    </a:lnTo>
                    <a:lnTo>
                      <a:pt x="13" y="57"/>
                    </a:lnTo>
                    <a:lnTo>
                      <a:pt x="16" y="57"/>
                    </a:lnTo>
                    <a:lnTo>
                      <a:pt x="23" y="57"/>
                    </a:lnTo>
                    <a:lnTo>
                      <a:pt x="26" y="61"/>
                    </a:lnTo>
                    <a:lnTo>
                      <a:pt x="32" y="57"/>
                    </a:lnTo>
                    <a:lnTo>
                      <a:pt x="35" y="57"/>
                    </a:lnTo>
                    <a:lnTo>
                      <a:pt x="42" y="54"/>
                    </a:lnTo>
                    <a:lnTo>
                      <a:pt x="48" y="54"/>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2" name="Freeform 830">
                <a:extLst>
                  <a:ext uri="{FF2B5EF4-FFF2-40B4-BE49-F238E27FC236}">
                    <a16:creationId xmlns:a16="http://schemas.microsoft.com/office/drawing/2014/main" id="{27CF998F-F6BF-4D65-A2A5-139973550DF9}"/>
                  </a:ext>
                </a:extLst>
              </p:cNvPr>
              <p:cNvSpPr>
                <a:spLocks noEditPoints="1"/>
              </p:cNvSpPr>
              <p:nvPr/>
            </p:nvSpPr>
            <p:spPr bwMode="auto">
              <a:xfrm>
                <a:off x="3077" y="2127"/>
                <a:ext cx="21" cy="22"/>
              </a:xfrm>
              <a:custGeom>
                <a:avLst/>
                <a:gdLst>
                  <a:gd name="T0" fmla="*/ 4 w 86"/>
                  <a:gd name="T1" fmla="*/ 5 h 85"/>
                  <a:gd name="T2" fmla="*/ 3 w 86"/>
                  <a:gd name="T3" fmla="*/ 4 h 85"/>
                  <a:gd name="T4" fmla="*/ 3 w 86"/>
                  <a:gd name="T5" fmla="*/ 4 h 85"/>
                  <a:gd name="T6" fmla="*/ 4 w 86"/>
                  <a:gd name="T7" fmla="*/ 4 h 85"/>
                  <a:gd name="T8" fmla="*/ 5 w 86"/>
                  <a:gd name="T9" fmla="*/ 4 h 85"/>
                  <a:gd name="T10" fmla="*/ 4 w 86"/>
                  <a:gd name="T11" fmla="*/ 3 h 85"/>
                  <a:gd name="T12" fmla="*/ 4 w 86"/>
                  <a:gd name="T13" fmla="*/ 3 h 85"/>
                  <a:gd name="T14" fmla="*/ 5 w 86"/>
                  <a:gd name="T15" fmla="*/ 4 h 85"/>
                  <a:gd name="T16" fmla="*/ 5 w 86"/>
                  <a:gd name="T17" fmla="*/ 4 h 85"/>
                  <a:gd name="T18" fmla="*/ 5 w 86"/>
                  <a:gd name="T19" fmla="*/ 3 h 85"/>
                  <a:gd name="T20" fmla="*/ 4 w 86"/>
                  <a:gd name="T21" fmla="*/ 3 h 85"/>
                  <a:gd name="T22" fmla="*/ 4 w 86"/>
                  <a:gd name="T23" fmla="*/ 2 h 85"/>
                  <a:gd name="T24" fmla="*/ 5 w 86"/>
                  <a:gd name="T25" fmla="*/ 2 h 85"/>
                  <a:gd name="T26" fmla="*/ 5 w 86"/>
                  <a:gd name="T27" fmla="*/ 2 h 85"/>
                  <a:gd name="T28" fmla="*/ 4 w 86"/>
                  <a:gd name="T29" fmla="*/ 2 h 85"/>
                  <a:gd name="T30" fmla="*/ 4 w 86"/>
                  <a:gd name="T31" fmla="*/ 2 h 85"/>
                  <a:gd name="T32" fmla="*/ 3 w 86"/>
                  <a:gd name="T33" fmla="*/ 2 h 85"/>
                  <a:gd name="T34" fmla="*/ 4 w 86"/>
                  <a:gd name="T35" fmla="*/ 1 h 85"/>
                  <a:gd name="T36" fmla="*/ 4 w 86"/>
                  <a:gd name="T37" fmla="*/ 1 h 85"/>
                  <a:gd name="T38" fmla="*/ 4 w 86"/>
                  <a:gd name="T39" fmla="*/ 2 h 85"/>
                  <a:gd name="T40" fmla="*/ 3 w 86"/>
                  <a:gd name="T41" fmla="*/ 0 h 85"/>
                  <a:gd name="T42" fmla="*/ 3 w 86"/>
                  <a:gd name="T43" fmla="*/ 2 h 85"/>
                  <a:gd name="T44" fmla="*/ 3 w 86"/>
                  <a:gd name="T45" fmla="*/ 0 h 85"/>
                  <a:gd name="T46" fmla="*/ 3 w 86"/>
                  <a:gd name="T47" fmla="*/ 0 h 85"/>
                  <a:gd name="T48" fmla="*/ 3 w 86"/>
                  <a:gd name="T49" fmla="*/ 2 h 85"/>
                  <a:gd name="T50" fmla="*/ 2 w 86"/>
                  <a:gd name="T51" fmla="*/ 2 h 85"/>
                  <a:gd name="T52" fmla="*/ 2 w 86"/>
                  <a:gd name="T53" fmla="*/ 1 h 85"/>
                  <a:gd name="T54" fmla="*/ 1 w 86"/>
                  <a:gd name="T55" fmla="*/ 1 h 85"/>
                  <a:gd name="T56" fmla="*/ 2 w 86"/>
                  <a:gd name="T57" fmla="*/ 1 h 85"/>
                  <a:gd name="T58" fmla="*/ 2 w 86"/>
                  <a:gd name="T59" fmla="*/ 2 h 85"/>
                  <a:gd name="T60" fmla="*/ 1 w 86"/>
                  <a:gd name="T61" fmla="*/ 1 h 85"/>
                  <a:gd name="T62" fmla="*/ 1 w 86"/>
                  <a:gd name="T63" fmla="*/ 3 h 85"/>
                  <a:gd name="T64" fmla="*/ 1 w 86"/>
                  <a:gd name="T65" fmla="*/ 3 h 85"/>
                  <a:gd name="T66" fmla="*/ 0 w 86"/>
                  <a:gd name="T67" fmla="*/ 2 h 85"/>
                  <a:gd name="T68" fmla="*/ 0 w 86"/>
                  <a:gd name="T69" fmla="*/ 2 h 85"/>
                  <a:gd name="T70" fmla="*/ 1 w 86"/>
                  <a:gd name="T71" fmla="*/ 3 h 85"/>
                  <a:gd name="T72" fmla="*/ 1 w 86"/>
                  <a:gd name="T73" fmla="*/ 3 h 85"/>
                  <a:gd name="T74" fmla="*/ 0 w 86"/>
                  <a:gd name="T75" fmla="*/ 3 h 85"/>
                  <a:gd name="T76" fmla="*/ 0 w 86"/>
                  <a:gd name="T77" fmla="*/ 3 h 85"/>
                  <a:gd name="T78" fmla="*/ 1 w 86"/>
                  <a:gd name="T79" fmla="*/ 3 h 85"/>
                  <a:gd name="T80" fmla="*/ 0 w 86"/>
                  <a:gd name="T81" fmla="*/ 4 h 85"/>
                  <a:gd name="T82" fmla="*/ 1 w 86"/>
                  <a:gd name="T83" fmla="*/ 4 h 85"/>
                  <a:gd name="T84" fmla="*/ 0 w 86"/>
                  <a:gd name="T85" fmla="*/ 5 h 85"/>
                  <a:gd name="T86" fmla="*/ 0 w 86"/>
                  <a:gd name="T87" fmla="*/ 5 h 85"/>
                  <a:gd name="T88" fmla="*/ 1 w 86"/>
                  <a:gd name="T89" fmla="*/ 4 h 85"/>
                  <a:gd name="T90" fmla="*/ 1 w 86"/>
                  <a:gd name="T91" fmla="*/ 5 h 85"/>
                  <a:gd name="T92" fmla="*/ 1 w 86"/>
                  <a:gd name="T93" fmla="*/ 4 h 85"/>
                  <a:gd name="T94" fmla="*/ 2 w 86"/>
                  <a:gd name="T95" fmla="*/ 5 h 85"/>
                  <a:gd name="T96" fmla="*/ 2 w 86"/>
                  <a:gd name="T97" fmla="*/ 5 h 85"/>
                  <a:gd name="T98" fmla="*/ 2 w 86"/>
                  <a:gd name="T99" fmla="*/ 4 h 85"/>
                  <a:gd name="T100" fmla="*/ 2 w 86"/>
                  <a:gd name="T101" fmla="*/ 4 h 85"/>
                  <a:gd name="T102" fmla="*/ 2 w 86"/>
                  <a:gd name="T103" fmla="*/ 4 h 85"/>
                  <a:gd name="T104" fmla="*/ 3 w 86"/>
                  <a:gd name="T105" fmla="*/ 5 h 85"/>
                  <a:gd name="T106" fmla="*/ 3 w 86"/>
                  <a:gd name="T107" fmla="*/ 5 h 85"/>
                  <a:gd name="T108" fmla="*/ 2 w 86"/>
                  <a:gd name="T109" fmla="*/ 4 h 85"/>
                  <a:gd name="T110" fmla="*/ 3 w 86"/>
                  <a:gd name="T111" fmla="*/ 4 h 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6"/>
                  <a:gd name="T169" fmla="*/ 0 h 85"/>
                  <a:gd name="T170" fmla="*/ 86 w 86"/>
                  <a:gd name="T171" fmla="*/ 85 h 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6" h="85">
                    <a:moveTo>
                      <a:pt x="51" y="60"/>
                    </a:moveTo>
                    <a:lnTo>
                      <a:pt x="53" y="57"/>
                    </a:lnTo>
                    <a:lnTo>
                      <a:pt x="67" y="70"/>
                    </a:lnTo>
                    <a:lnTo>
                      <a:pt x="64" y="74"/>
                    </a:lnTo>
                    <a:lnTo>
                      <a:pt x="51" y="60"/>
                    </a:lnTo>
                    <a:close/>
                    <a:moveTo>
                      <a:pt x="67" y="70"/>
                    </a:moveTo>
                    <a:lnTo>
                      <a:pt x="57" y="80"/>
                    </a:lnTo>
                    <a:lnTo>
                      <a:pt x="67" y="70"/>
                    </a:lnTo>
                    <a:lnTo>
                      <a:pt x="61" y="64"/>
                    </a:lnTo>
                    <a:lnTo>
                      <a:pt x="67" y="70"/>
                    </a:lnTo>
                    <a:close/>
                    <a:moveTo>
                      <a:pt x="53" y="57"/>
                    </a:moveTo>
                    <a:lnTo>
                      <a:pt x="56" y="54"/>
                    </a:lnTo>
                    <a:lnTo>
                      <a:pt x="71" y="67"/>
                    </a:lnTo>
                    <a:lnTo>
                      <a:pt x="67" y="70"/>
                    </a:lnTo>
                    <a:lnTo>
                      <a:pt x="53" y="57"/>
                    </a:lnTo>
                    <a:close/>
                    <a:moveTo>
                      <a:pt x="56" y="54"/>
                    </a:moveTo>
                    <a:lnTo>
                      <a:pt x="56" y="54"/>
                    </a:lnTo>
                    <a:lnTo>
                      <a:pt x="63" y="60"/>
                    </a:lnTo>
                    <a:lnTo>
                      <a:pt x="56" y="54"/>
                    </a:lnTo>
                    <a:close/>
                    <a:moveTo>
                      <a:pt x="56" y="54"/>
                    </a:moveTo>
                    <a:lnTo>
                      <a:pt x="63" y="47"/>
                    </a:lnTo>
                    <a:lnTo>
                      <a:pt x="76" y="62"/>
                    </a:lnTo>
                    <a:lnTo>
                      <a:pt x="71" y="67"/>
                    </a:lnTo>
                    <a:lnTo>
                      <a:pt x="56" y="54"/>
                    </a:lnTo>
                    <a:close/>
                    <a:moveTo>
                      <a:pt x="79" y="54"/>
                    </a:moveTo>
                    <a:lnTo>
                      <a:pt x="79" y="58"/>
                    </a:lnTo>
                    <a:lnTo>
                      <a:pt x="76" y="62"/>
                    </a:lnTo>
                    <a:lnTo>
                      <a:pt x="69" y="54"/>
                    </a:lnTo>
                    <a:lnTo>
                      <a:pt x="79" y="54"/>
                    </a:lnTo>
                    <a:close/>
                    <a:moveTo>
                      <a:pt x="61" y="54"/>
                    </a:moveTo>
                    <a:lnTo>
                      <a:pt x="61" y="52"/>
                    </a:lnTo>
                    <a:lnTo>
                      <a:pt x="79" y="52"/>
                    </a:lnTo>
                    <a:lnTo>
                      <a:pt x="79" y="54"/>
                    </a:lnTo>
                    <a:lnTo>
                      <a:pt x="61" y="54"/>
                    </a:lnTo>
                    <a:close/>
                    <a:moveTo>
                      <a:pt x="61" y="52"/>
                    </a:moveTo>
                    <a:lnTo>
                      <a:pt x="61" y="47"/>
                    </a:lnTo>
                    <a:lnTo>
                      <a:pt x="63" y="44"/>
                    </a:lnTo>
                    <a:lnTo>
                      <a:pt x="69" y="52"/>
                    </a:lnTo>
                    <a:lnTo>
                      <a:pt x="61" y="52"/>
                    </a:lnTo>
                    <a:close/>
                    <a:moveTo>
                      <a:pt x="63" y="44"/>
                    </a:moveTo>
                    <a:lnTo>
                      <a:pt x="66" y="42"/>
                    </a:lnTo>
                    <a:lnTo>
                      <a:pt x="79" y="55"/>
                    </a:lnTo>
                    <a:lnTo>
                      <a:pt x="76" y="58"/>
                    </a:lnTo>
                    <a:lnTo>
                      <a:pt x="63" y="44"/>
                    </a:lnTo>
                    <a:close/>
                    <a:moveTo>
                      <a:pt x="82" y="53"/>
                    </a:moveTo>
                    <a:lnTo>
                      <a:pt x="80" y="54"/>
                    </a:lnTo>
                    <a:lnTo>
                      <a:pt x="79" y="55"/>
                    </a:lnTo>
                    <a:lnTo>
                      <a:pt x="73" y="48"/>
                    </a:lnTo>
                    <a:lnTo>
                      <a:pt x="82" y="53"/>
                    </a:lnTo>
                    <a:close/>
                    <a:moveTo>
                      <a:pt x="64" y="44"/>
                    </a:moveTo>
                    <a:lnTo>
                      <a:pt x="67" y="37"/>
                    </a:lnTo>
                    <a:lnTo>
                      <a:pt x="85" y="46"/>
                    </a:lnTo>
                    <a:lnTo>
                      <a:pt x="82" y="53"/>
                    </a:lnTo>
                    <a:lnTo>
                      <a:pt x="64" y="44"/>
                    </a:lnTo>
                    <a:close/>
                    <a:moveTo>
                      <a:pt x="86" y="42"/>
                    </a:moveTo>
                    <a:lnTo>
                      <a:pt x="86" y="44"/>
                    </a:lnTo>
                    <a:lnTo>
                      <a:pt x="85" y="46"/>
                    </a:lnTo>
                    <a:lnTo>
                      <a:pt x="76" y="42"/>
                    </a:lnTo>
                    <a:lnTo>
                      <a:pt x="86" y="42"/>
                    </a:lnTo>
                    <a:close/>
                    <a:moveTo>
                      <a:pt x="66" y="42"/>
                    </a:moveTo>
                    <a:lnTo>
                      <a:pt x="66" y="38"/>
                    </a:lnTo>
                    <a:lnTo>
                      <a:pt x="86" y="38"/>
                    </a:lnTo>
                    <a:lnTo>
                      <a:pt x="86" y="42"/>
                    </a:lnTo>
                    <a:lnTo>
                      <a:pt x="66" y="42"/>
                    </a:lnTo>
                    <a:close/>
                    <a:moveTo>
                      <a:pt x="66" y="38"/>
                    </a:moveTo>
                    <a:lnTo>
                      <a:pt x="66" y="32"/>
                    </a:lnTo>
                    <a:lnTo>
                      <a:pt x="86" y="32"/>
                    </a:lnTo>
                    <a:lnTo>
                      <a:pt x="86" y="38"/>
                    </a:lnTo>
                    <a:lnTo>
                      <a:pt x="66" y="38"/>
                    </a:lnTo>
                    <a:close/>
                    <a:moveTo>
                      <a:pt x="66" y="32"/>
                    </a:moveTo>
                    <a:lnTo>
                      <a:pt x="66" y="28"/>
                    </a:lnTo>
                    <a:lnTo>
                      <a:pt x="86" y="28"/>
                    </a:lnTo>
                    <a:lnTo>
                      <a:pt x="86" y="32"/>
                    </a:lnTo>
                    <a:lnTo>
                      <a:pt x="66" y="32"/>
                    </a:lnTo>
                    <a:close/>
                    <a:moveTo>
                      <a:pt x="83" y="22"/>
                    </a:moveTo>
                    <a:lnTo>
                      <a:pt x="86" y="25"/>
                    </a:lnTo>
                    <a:lnTo>
                      <a:pt x="86" y="28"/>
                    </a:lnTo>
                    <a:lnTo>
                      <a:pt x="76" y="28"/>
                    </a:lnTo>
                    <a:lnTo>
                      <a:pt x="83" y="22"/>
                    </a:lnTo>
                    <a:close/>
                    <a:moveTo>
                      <a:pt x="69" y="35"/>
                    </a:moveTo>
                    <a:lnTo>
                      <a:pt x="66" y="33"/>
                    </a:lnTo>
                    <a:lnTo>
                      <a:pt x="79" y="19"/>
                    </a:lnTo>
                    <a:lnTo>
                      <a:pt x="83" y="22"/>
                    </a:lnTo>
                    <a:lnTo>
                      <a:pt x="69" y="35"/>
                    </a:lnTo>
                    <a:close/>
                    <a:moveTo>
                      <a:pt x="66" y="33"/>
                    </a:moveTo>
                    <a:lnTo>
                      <a:pt x="56" y="23"/>
                    </a:lnTo>
                    <a:lnTo>
                      <a:pt x="66" y="33"/>
                    </a:lnTo>
                    <a:lnTo>
                      <a:pt x="73" y="25"/>
                    </a:lnTo>
                    <a:lnTo>
                      <a:pt x="66" y="33"/>
                    </a:lnTo>
                    <a:close/>
                    <a:moveTo>
                      <a:pt x="66" y="33"/>
                    </a:moveTo>
                    <a:lnTo>
                      <a:pt x="63" y="30"/>
                    </a:lnTo>
                    <a:lnTo>
                      <a:pt x="76" y="16"/>
                    </a:lnTo>
                    <a:lnTo>
                      <a:pt x="79" y="19"/>
                    </a:lnTo>
                    <a:lnTo>
                      <a:pt x="66" y="33"/>
                    </a:lnTo>
                    <a:close/>
                    <a:moveTo>
                      <a:pt x="63" y="30"/>
                    </a:moveTo>
                    <a:lnTo>
                      <a:pt x="60" y="26"/>
                    </a:lnTo>
                    <a:lnTo>
                      <a:pt x="73" y="13"/>
                    </a:lnTo>
                    <a:lnTo>
                      <a:pt x="76" y="16"/>
                    </a:lnTo>
                    <a:lnTo>
                      <a:pt x="63" y="30"/>
                    </a:lnTo>
                    <a:close/>
                    <a:moveTo>
                      <a:pt x="60" y="26"/>
                    </a:moveTo>
                    <a:lnTo>
                      <a:pt x="56" y="23"/>
                    </a:lnTo>
                    <a:lnTo>
                      <a:pt x="71" y="10"/>
                    </a:lnTo>
                    <a:lnTo>
                      <a:pt x="73" y="13"/>
                    </a:lnTo>
                    <a:lnTo>
                      <a:pt x="60" y="26"/>
                    </a:lnTo>
                    <a:close/>
                    <a:moveTo>
                      <a:pt x="63" y="6"/>
                    </a:moveTo>
                    <a:lnTo>
                      <a:pt x="67" y="6"/>
                    </a:lnTo>
                    <a:lnTo>
                      <a:pt x="71" y="10"/>
                    </a:lnTo>
                    <a:lnTo>
                      <a:pt x="63" y="16"/>
                    </a:lnTo>
                    <a:lnTo>
                      <a:pt x="63" y="6"/>
                    </a:lnTo>
                    <a:close/>
                    <a:moveTo>
                      <a:pt x="63" y="25"/>
                    </a:moveTo>
                    <a:lnTo>
                      <a:pt x="61" y="25"/>
                    </a:lnTo>
                    <a:lnTo>
                      <a:pt x="61" y="6"/>
                    </a:lnTo>
                    <a:lnTo>
                      <a:pt x="63" y="6"/>
                    </a:lnTo>
                    <a:lnTo>
                      <a:pt x="63" y="25"/>
                    </a:lnTo>
                    <a:close/>
                    <a:moveTo>
                      <a:pt x="61" y="25"/>
                    </a:moveTo>
                    <a:lnTo>
                      <a:pt x="58" y="25"/>
                    </a:lnTo>
                    <a:lnTo>
                      <a:pt x="56" y="25"/>
                    </a:lnTo>
                    <a:lnTo>
                      <a:pt x="61" y="16"/>
                    </a:lnTo>
                    <a:lnTo>
                      <a:pt x="61" y="25"/>
                    </a:lnTo>
                    <a:close/>
                    <a:moveTo>
                      <a:pt x="56" y="25"/>
                    </a:moveTo>
                    <a:lnTo>
                      <a:pt x="50" y="22"/>
                    </a:lnTo>
                    <a:lnTo>
                      <a:pt x="58" y="4"/>
                    </a:lnTo>
                    <a:lnTo>
                      <a:pt x="64" y="8"/>
                    </a:lnTo>
                    <a:lnTo>
                      <a:pt x="56" y="25"/>
                    </a:lnTo>
                    <a:close/>
                    <a:moveTo>
                      <a:pt x="54" y="3"/>
                    </a:moveTo>
                    <a:lnTo>
                      <a:pt x="56" y="3"/>
                    </a:lnTo>
                    <a:lnTo>
                      <a:pt x="58" y="4"/>
                    </a:lnTo>
                    <a:lnTo>
                      <a:pt x="54" y="13"/>
                    </a:lnTo>
                    <a:lnTo>
                      <a:pt x="54" y="3"/>
                    </a:lnTo>
                    <a:close/>
                    <a:moveTo>
                      <a:pt x="54" y="23"/>
                    </a:moveTo>
                    <a:lnTo>
                      <a:pt x="51" y="23"/>
                    </a:lnTo>
                    <a:lnTo>
                      <a:pt x="51" y="3"/>
                    </a:lnTo>
                    <a:lnTo>
                      <a:pt x="54" y="3"/>
                    </a:lnTo>
                    <a:lnTo>
                      <a:pt x="54" y="23"/>
                    </a:lnTo>
                    <a:close/>
                    <a:moveTo>
                      <a:pt x="46" y="4"/>
                    </a:moveTo>
                    <a:lnTo>
                      <a:pt x="48" y="3"/>
                    </a:lnTo>
                    <a:lnTo>
                      <a:pt x="51" y="3"/>
                    </a:lnTo>
                    <a:lnTo>
                      <a:pt x="51" y="13"/>
                    </a:lnTo>
                    <a:lnTo>
                      <a:pt x="46" y="4"/>
                    </a:lnTo>
                    <a:close/>
                    <a:moveTo>
                      <a:pt x="55" y="22"/>
                    </a:moveTo>
                    <a:lnTo>
                      <a:pt x="48" y="25"/>
                    </a:lnTo>
                    <a:lnTo>
                      <a:pt x="40" y="8"/>
                    </a:lnTo>
                    <a:lnTo>
                      <a:pt x="46" y="4"/>
                    </a:lnTo>
                    <a:lnTo>
                      <a:pt x="55" y="22"/>
                    </a:lnTo>
                    <a:close/>
                    <a:moveTo>
                      <a:pt x="48" y="25"/>
                    </a:moveTo>
                    <a:lnTo>
                      <a:pt x="46" y="25"/>
                    </a:lnTo>
                    <a:lnTo>
                      <a:pt x="44" y="25"/>
                    </a:lnTo>
                    <a:lnTo>
                      <a:pt x="44" y="16"/>
                    </a:lnTo>
                    <a:lnTo>
                      <a:pt x="48" y="25"/>
                    </a:lnTo>
                    <a:close/>
                    <a:moveTo>
                      <a:pt x="44" y="25"/>
                    </a:moveTo>
                    <a:lnTo>
                      <a:pt x="41" y="25"/>
                    </a:lnTo>
                    <a:lnTo>
                      <a:pt x="41" y="6"/>
                    </a:lnTo>
                    <a:lnTo>
                      <a:pt x="44" y="6"/>
                    </a:lnTo>
                    <a:lnTo>
                      <a:pt x="44" y="25"/>
                    </a:lnTo>
                    <a:close/>
                    <a:moveTo>
                      <a:pt x="41" y="25"/>
                    </a:moveTo>
                    <a:lnTo>
                      <a:pt x="35" y="25"/>
                    </a:lnTo>
                    <a:lnTo>
                      <a:pt x="35" y="6"/>
                    </a:lnTo>
                    <a:lnTo>
                      <a:pt x="41" y="6"/>
                    </a:lnTo>
                    <a:lnTo>
                      <a:pt x="41" y="25"/>
                    </a:lnTo>
                    <a:close/>
                    <a:moveTo>
                      <a:pt x="31" y="8"/>
                    </a:moveTo>
                    <a:lnTo>
                      <a:pt x="33" y="6"/>
                    </a:lnTo>
                    <a:lnTo>
                      <a:pt x="35" y="6"/>
                    </a:lnTo>
                    <a:lnTo>
                      <a:pt x="35" y="16"/>
                    </a:lnTo>
                    <a:lnTo>
                      <a:pt x="31" y="8"/>
                    </a:lnTo>
                    <a:close/>
                    <a:moveTo>
                      <a:pt x="39" y="25"/>
                    </a:moveTo>
                    <a:lnTo>
                      <a:pt x="33" y="27"/>
                    </a:lnTo>
                    <a:lnTo>
                      <a:pt x="24" y="11"/>
                    </a:lnTo>
                    <a:lnTo>
                      <a:pt x="31" y="8"/>
                    </a:lnTo>
                    <a:lnTo>
                      <a:pt x="39" y="25"/>
                    </a:lnTo>
                    <a:close/>
                    <a:moveTo>
                      <a:pt x="22" y="13"/>
                    </a:moveTo>
                    <a:lnTo>
                      <a:pt x="23" y="12"/>
                    </a:lnTo>
                    <a:lnTo>
                      <a:pt x="24" y="11"/>
                    </a:lnTo>
                    <a:lnTo>
                      <a:pt x="29" y="20"/>
                    </a:lnTo>
                    <a:lnTo>
                      <a:pt x="22" y="13"/>
                    </a:lnTo>
                    <a:close/>
                    <a:moveTo>
                      <a:pt x="35" y="26"/>
                    </a:moveTo>
                    <a:lnTo>
                      <a:pt x="32" y="30"/>
                    </a:lnTo>
                    <a:lnTo>
                      <a:pt x="19" y="16"/>
                    </a:lnTo>
                    <a:lnTo>
                      <a:pt x="22" y="13"/>
                    </a:lnTo>
                    <a:lnTo>
                      <a:pt x="35" y="26"/>
                    </a:lnTo>
                    <a:close/>
                    <a:moveTo>
                      <a:pt x="32" y="30"/>
                    </a:moveTo>
                    <a:lnTo>
                      <a:pt x="29" y="33"/>
                    </a:lnTo>
                    <a:lnTo>
                      <a:pt x="15" y="19"/>
                    </a:lnTo>
                    <a:lnTo>
                      <a:pt x="19" y="16"/>
                    </a:lnTo>
                    <a:lnTo>
                      <a:pt x="32" y="30"/>
                    </a:lnTo>
                    <a:close/>
                    <a:moveTo>
                      <a:pt x="15" y="19"/>
                    </a:moveTo>
                    <a:lnTo>
                      <a:pt x="34" y="0"/>
                    </a:lnTo>
                    <a:lnTo>
                      <a:pt x="15" y="19"/>
                    </a:lnTo>
                    <a:lnTo>
                      <a:pt x="22" y="25"/>
                    </a:lnTo>
                    <a:lnTo>
                      <a:pt x="15" y="19"/>
                    </a:lnTo>
                    <a:close/>
                    <a:moveTo>
                      <a:pt x="29" y="33"/>
                    </a:moveTo>
                    <a:lnTo>
                      <a:pt x="22" y="38"/>
                    </a:lnTo>
                    <a:lnTo>
                      <a:pt x="9" y="25"/>
                    </a:lnTo>
                    <a:lnTo>
                      <a:pt x="15" y="19"/>
                    </a:lnTo>
                    <a:lnTo>
                      <a:pt x="29" y="33"/>
                    </a:lnTo>
                    <a:close/>
                    <a:moveTo>
                      <a:pt x="22" y="38"/>
                    </a:moveTo>
                    <a:lnTo>
                      <a:pt x="22" y="38"/>
                    </a:lnTo>
                    <a:lnTo>
                      <a:pt x="15" y="32"/>
                    </a:lnTo>
                    <a:lnTo>
                      <a:pt x="22" y="38"/>
                    </a:lnTo>
                    <a:close/>
                    <a:moveTo>
                      <a:pt x="22" y="38"/>
                    </a:moveTo>
                    <a:lnTo>
                      <a:pt x="19" y="42"/>
                    </a:lnTo>
                    <a:lnTo>
                      <a:pt x="5" y="28"/>
                    </a:lnTo>
                    <a:lnTo>
                      <a:pt x="9" y="25"/>
                    </a:lnTo>
                    <a:lnTo>
                      <a:pt x="22" y="38"/>
                    </a:lnTo>
                    <a:close/>
                    <a:moveTo>
                      <a:pt x="3" y="35"/>
                    </a:moveTo>
                    <a:lnTo>
                      <a:pt x="3" y="32"/>
                    </a:lnTo>
                    <a:lnTo>
                      <a:pt x="5" y="28"/>
                    </a:lnTo>
                    <a:lnTo>
                      <a:pt x="12" y="35"/>
                    </a:lnTo>
                    <a:lnTo>
                      <a:pt x="3" y="35"/>
                    </a:lnTo>
                    <a:close/>
                    <a:moveTo>
                      <a:pt x="22" y="35"/>
                    </a:moveTo>
                    <a:lnTo>
                      <a:pt x="22" y="38"/>
                    </a:lnTo>
                    <a:lnTo>
                      <a:pt x="3" y="38"/>
                    </a:lnTo>
                    <a:lnTo>
                      <a:pt x="3" y="35"/>
                    </a:lnTo>
                    <a:lnTo>
                      <a:pt x="22" y="35"/>
                    </a:lnTo>
                    <a:close/>
                    <a:moveTo>
                      <a:pt x="22" y="38"/>
                    </a:moveTo>
                    <a:lnTo>
                      <a:pt x="22" y="41"/>
                    </a:lnTo>
                    <a:lnTo>
                      <a:pt x="21" y="43"/>
                    </a:lnTo>
                    <a:lnTo>
                      <a:pt x="12" y="38"/>
                    </a:lnTo>
                    <a:lnTo>
                      <a:pt x="22" y="38"/>
                    </a:lnTo>
                    <a:close/>
                    <a:moveTo>
                      <a:pt x="21" y="43"/>
                    </a:moveTo>
                    <a:lnTo>
                      <a:pt x="18" y="49"/>
                    </a:lnTo>
                    <a:lnTo>
                      <a:pt x="1" y="41"/>
                    </a:lnTo>
                    <a:lnTo>
                      <a:pt x="4" y="34"/>
                    </a:lnTo>
                    <a:lnTo>
                      <a:pt x="21" y="43"/>
                    </a:lnTo>
                    <a:close/>
                    <a:moveTo>
                      <a:pt x="0" y="45"/>
                    </a:moveTo>
                    <a:lnTo>
                      <a:pt x="0" y="43"/>
                    </a:lnTo>
                    <a:lnTo>
                      <a:pt x="1" y="41"/>
                    </a:lnTo>
                    <a:lnTo>
                      <a:pt x="9" y="45"/>
                    </a:lnTo>
                    <a:lnTo>
                      <a:pt x="0" y="45"/>
                    </a:lnTo>
                    <a:close/>
                    <a:moveTo>
                      <a:pt x="19" y="45"/>
                    </a:moveTo>
                    <a:lnTo>
                      <a:pt x="19" y="48"/>
                    </a:lnTo>
                    <a:lnTo>
                      <a:pt x="0" y="48"/>
                    </a:lnTo>
                    <a:lnTo>
                      <a:pt x="0" y="45"/>
                    </a:lnTo>
                    <a:lnTo>
                      <a:pt x="19" y="45"/>
                    </a:lnTo>
                    <a:close/>
                    <a:moveTo>
                      <a:pt x="19" y="48"/>
                    </a:moveTo>
                    <a:lnTo>
                      <a:pt x="19" y="52"/>
                    </a:lnTo>
                    <a:lnTo>
                      <a:pt x="0" y="52"/>
                    </a:lnTo>
                    <a:lnTo>
                      <a:pt x="0" y="48"/>
                    </a:lnTo>
                    <a:lnTo>
                      <a:pt x="19" y="48"/>
                    </a:lnTo>
                    <a:close/>
                    <a:moveTo>
                      <a:pt x="19" y="52"/>
                    </a:moveTo>
                    <a:lnTo>
                      <a:pt x="19" y="57"/>
                    </a:lnTo>
                    <a:lnTo>
                      <a:pt x="0" y="57"/>
                    </a:lnTo>
                    <a:lnTo>
                      <a:pt x="0" y="52"/>
                    </a:lnTo>
                    <a:lnTo>
                      <a:pt x="19" y="52"/>
                    </a:lnTo>
                    <a:close/>
                    <a:moveTo>
                      <a:pt x="2" y="64"/>
                    </a:moveTo>
                    <a:lnTo>
                      <a:pt x="0" y="62"/>
                    </a:lnTo>
                    <a:lnTo>
                      <a:pt x="0" y="57"/>
                    </a:lnTo>
                    <a:lnTo>
                      <a:pt x="9" y="57"/>
                    </a:lnTo>
                    <a:lnTo>
                      <a:pt x="2" y="64"/>
                    </a:lnTo>
                    <a:close/>
                    <a:moveTo>
                      <a:pt x="17" y="51"/>
                    </a:moveTo>
                    <a:lnTo>
                      <a:pt x="19" y="54"/>
                    </a:lnTo>
                    <a:lnTo>
                      <a:pt x="5" y="67"/>
                    </a:lnTo>
                    <a:lnTo>
                      <a:pt x="2" y="64"/>
                    </a:lnTo>
                    <a:lnTo>
                      <a:pt x="17" y="51"/>
                    </a:lnTo>
                    <a:close/>
                    <a:moveTo>
                      <a:pt x="19" y="54"/>
                    </a:moveTo>
                    <a:lnTo>
                      <a:pt x="22" y="57"/>
                    </a:lnTo>
                    <a:lnTo>
                      <a:pt x="9" y="70"/>
                    </a:lnTo>
                    <a:lnTo>
                      <a:pt x="5" y="67"/>
                    </a:lnTo>
                    <a:lnTo>
                      <a:pt x="19" y="54"/>
                    </a:lnTo>
                    <a:close/>
                    <a:moveTo>
                      <a:pt x="22" y="57"/>
                    </a:moveTo>
                    <a:lnTo>
                      <a:pt x="25" y="60"/>
                    </a:lnTo>
                    <a:lnTo>
                      <a:pt x="12" y="74"/>
                    </a:lnTo>
                    <a:lnTo>
                      <a:pt x="9" y="70"/>
                    </a:lnTo>
                    <a:lnTo>
                      <a:pt x="22" y="57"/>
                    </a:lnTo>
                    <a:close/>
                    <a:moveTo>
                      <a:pt x="25" y="60"/>
                    </a:moveTo>
                    <a:lnTo>
                      <a:pt x="17" y="51"/>
                    </a:lnTo>
                    <a:lnTo>
                      <a:pt x="25" y="60"/>
                    </a:lnTo>
                    <a:lnTo>
                      <a:pt x="19" y="67"/>
                    </a:lnTo>
                    <a:lnTo>
                      <a:pt x="25" y="60"/>
                    </a:lnTo>
                    <a:close/>
                    <a:moveTo>
                      <a:pt x="25" y="60"/>
                    </a:moveTo>
                    <a:lnTo>
                      <a:pt x="29" y="64"/>
                    </a:lnTo>
                    <a:lnTo>
                      <a:pt x="15" y="77"/>
                    </a:lnTo>
                    <a:lnTo>
                      <a:pt x="12" y="74"/>
                    </a:lnTo>
                    <a:lnTo>
                      <a:pt x="25" y="60"/>
                    </a:lnTo>
                    <a:close/>
                    <a:moveTo>
                      <a:pt x="22" y="80"/>
                    </a:moveTo>
                    <a:lnTo>
                      <a:pt x="18" y="80"/>
                    </a:lnTo>
                    <a:lnTo>
                      <a:pt x="15" y="77"/>
                    </a:lnTo>
                    <a:lnTo>
                      <a:pt x="22" y="70"/>
                    </a:lnTo>
                    <a:lnTo>
                      <a:pt x="22" y="80"/>
                    </a:lnTo>
                    <a:close/>
                    <a:moveTo>
                      <a:pt x="22" y="60"/>
                    </a:moveTo>
                    <a:lnTo>
                      <a:pt x="25" y="60"/>
                    </a:lnTo>
                    <a:lnTo>
                      <a:pt x="25" y="80"/>
                    </a:lnTo>
                    <a:lnTo>
                      <a:pt x="22" y="80"/>
                    </a:lnTo>
                    <a:lnTo>
                      <a:pt x="22" y="60"/>
                    </a:lnTo>
                    <a:close/>
                    <a:moveTo>
                      <a:pt x="25" y="60"/>
                    </a:moveTo>
                    <a:lnTo>
                      <a:pt x="32" y="60"/>
                    </a:lnTo>
                    <a:lnTo>
                      <a:pt x="32" y="80"/>
                    </a:lnTo>
                    <a:lnTo>
                      <a:pt x="25" y="80"/>
                    </a:lnTo>
                    <a:lnTo>
                      <a:pt x="25" y="60"/>
                    </a:lnTo>
                    <a:close/>
                    <a:moveTo>
                      <a:pt x="32" y="60"/>
                    </a:moveTo>
                    <a:lnTo>
                      <a:pt x="35" y="60"/>
                    </a:lnTo>
                    <a:lnTo>
                      <a:pt x="39" y="64"/>
                    </a:lnTo>
                    <a:lnTo>
                      <a:pt x="32" y="70"/>
                    </a:lnTo>
                    <a:lnTo>
                      <a:pt x="32" y="60"/>
                    </a:lnTo>
                    <a:close/>
                    <a:moveTo>
                      <a:pt x="39" y="64"/>
                    </a:moveTo>
                    <a:lnTo>
                      <a:pt x="42" y="67"/>
                    </a:lnTo>
                    <a:lnTo>
                      <a:pt x="28" y="80"/>
                    </a:lnTo>
                    <a:lnTo>
                      <a:pt x="25" y="77"/>
                    </a:lnTo>
                    <a:lnTo>
                      <a:pt x="39" y="64"/>
                    </a:lnTo>
                    <a:close/>
                    <a:moveTo>
                      <a:pt x="39" y="81"/>
                    </a:moveTo>
                    <a:lnTo>
                      <a:pt x="33" y="85"/>
                    </a:lnTo>
                    <a:lnTo>
                      <a:pt x="28" y="80"/>
                    </a:lnTo>
                    <a:lnTo>
                      <a:pt x="35" y="74"/>
                    </a:lnTo>
                    <a:lnTo>
                      <a:pt x="39" y="81"/>
                    </a:lnTo>
                    <a:close/>
                    <a:moveTo>
                      <a:pt x="31" y="65"/>
                    </a:moveTo>
                    <a:lnTo>
                      <a:pt x="36" y="62"/>
                    </a:lnTo>
                    <a:lnTo>
                      <a:pt x="45" y="79"/>
                    </a:lnTo>
                    <a:lnTo>
                      <a:pt x="39" y="81"/>
                    </a:lnTo>
                    <a:lnTo>
                      <a:pt x="31" y="65"/>
                    </a:lnTo>
                    <a:close/>
                    <a:moveTo>
                      <a:pt x="36" y="62"/>
                    </a:moveTo>
                    <a:lnTo>
                      <a:pt x="39" y="60"/>
                    </a:lnTo>
                    <a:lnTo>
                      <a:pt x="41" y="60"/>
                    </a:lnTo>
                    <a:lnTo>
                      <a:pt x="41" y="70"/>
                    </a:lnTo>
                    <a:lnTo>
                      <a:pt x="36" y="62"/>
                    </a:lnTo>
                    <a:close/>
                    <a:moveTo>
                      <a:pt x="41" y="60"/>
                    </a:moveTo>
                    <a:lnTo>
                      <a:pt x="44" y="60"/>
                    </a:lnTo>
                    <a:lnTo>
                      <a:pt x="44" y="80"/>
                    </a:lnTo>
                    <a:lnTo>
                      <a:pt x="41" y="80"/>
                    </a:lnTo>
                    <a:lnTo>
                      <a:pt x="41" y="60"/>
                    </a:lnTo>
                    <a:close/>
                    <a:moveTo>
                      <a:pt x="48" y="79"/>
                    </a:moveTo>
                    <a:lnTo>
                      <a:pt x="46" y="80"/>
                    </a:lnTo>
                    <a:lnTo>
                      <a:pt x="44" y="80"/>
                    </a:lnTo>
                    <a:lnTo>
                      <a:pt x="44" y="70"/>
                    </a:lnTo>
                    <a:lnTo>
                      <a:pt x="48" y="79"/>
                    </a:lnTo>
                    <a:close/>
                    <a:moveTo>
                      <a:pt x="40" y="62"/>
                    </a:moveTo>
                    <a:lnTo>
                      <a:pt x="46" y="58"/>
                    </a:lnTo>
                    <a:lnTo>
                      <a:pt x="55" y="76"/>
                    </a:lnTo>
                    <a:lnTo>
                      <a:pt x="48" y="79"/>
                    </a:lnTo>
                    <a:lnTo>
                      <a:pt x="40" y="62"/>
                    </a:lnTo>
                    <a:close/>
                    <a:moveTo>
                      <a:pt x="46" y="58"/>
                    </a:moveTo>
                    <a:lnTo>
                      <a:pt x="48" y="57"/>
                    </a:lnTo>
                    <a:lnTo>
                      <a:pt x="51" y="57"/>
                    </a:lnTo>
                    <a:lnTo>
                      <a:pt x="51" y="67"/>
                    </a:lnTo>
                    <a:lnTo>
                      <a:pt x="46" y="58"/>
                    </a:lnTo>
                    <a:close/>
                    <a:moveTo>
                      <a:pt x="51" y="57"/>
                    </a:moveTo>
                    <a:lnTo>
                      <a:pt x="57" y="57"/>
                    </a:lnTo>
                    <a:lnTo>
                      <a:pt x="57" y="77"/>
                    </a:lnTo>
                    <a:lnTo>
                      <a:pt x="51" y="77"/>
                    </a:lnTo>
                    <a:lnTo>
                      <a:pt x="51"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3" name="Freeform 831">
                <a:extLst>
                  <a:ext uri="{FF2B5EF4-FFF2-40B4-BE49-F238E27FC236}">
                    <a16:creationId xmlns:a16="http://schemas.microsoft.com/office/drawing/2014/main" id="{54F04EEB-C666-4CBE-A3A2-F4BC3029DADB}"/>
                  </a:ext>
                </a:extLst>
              </p:cNvPr>
              <p:cNvSpPr>
                <a:spLocks/>
              </p:cNvSpPr>
              <p:nvPr/>
            </p:nvSpPr>
            <p:spPr bwMode="auto">
              <a:xfrm>
                <a:off x="3129" y="2107"/>
                <a:ext cx="17" cy="14"/>
              </a:xfrm>
              <a:custGeom>
                <a:avLst/>
                <a:gdLst>
                  <a:gd name="T0" fmla="*/ 3 w 68"/>
                  <a:gd name="T1" fmla="*/ 3 h 57"/>
                  <a:gd name="T2" fmla="*/ 3 w 68"/>
                  <a:gd name="T3" fmla="*/ 3 h 57"/>
                  <a:gd name="T4" fmla="*/ 4 w 68"/>
                  <a:gd name="T5" fmla="*/ 3 h 57"/>
                  <a:gd name="T6" fmla="*/ 4 w 68"/>
                  <a:gd name="T7" fmla="*/ 2 h 57"/>
                  <a:gd name="T8" fmla="*/ 4 w 68"/>
                  <a:gd name="T9" fmla="*/ 2 h 57"/>
                  <a:gd name="T10" fmla="*/ 4 w 68"/>
                  <a:gd name="T11" fmla="*/ 2 h 57"/>
                  <a:gd name="T12" fmla="*/ 4 w 68"/>
                  <a:gd name="T13" fmla="*/ 2 h 57"/>
                  <a:gd name="T14" fmla="*/ 4 w 68"/>
                  <a:gd name="T15" fmla="*/ 1 h 57"/>
                  <a:gd name="T16" fmla="*/ 4 w 68"/>
                  <a:gd name="T17" fmla="*/ 1 h 57"/>
                  <a:gd name="T18" fmla="*/ 4 w 68"/>
                  <a:gd name="T19" fmla="*/ 1 h 57"/>
                  <a:gd name="T20" fmla="*/ 4 w 68"/>
                  <a:gd name="T21" fmla="*/ 0 h 57"/>
                  <a:gd name="T22" fmla="*/ 4 w 68"/>
                  <a:gd name="T23" fmla="*/ 0 h 57"/>
                  <a:gd name="T24" fmla="*/ 4 w 68"/>
                  <a:gd name="T25" fmla="*/ 0 h 57"/>
                  <a:gd name="T26" fmla="*/ 4 w 68"/>
                  <a:gd name="T27" fmla="*/ 0 h 57"/>
                  <a:gd name="T28" fmla="*/ 3 w 68"/>
                  <a:gd name="T29" fmla="*/ 0 h 57"/>
                  <a:gd name="T30" fmla="*/ 3 w 68"/>
                  <a:gd name="T31" fmla="*/ 0 h 57"/>
                  <a:gd name="T32" fmla="*/ 3 w 68"/>
                  <a:gd name="T33" fmla="*/ 0 h 57"/>
                  <a:gd name="T34" fmla="*/ 2 w 68"/>
                  <a:gd name="T35" fmla="*/ 0 h 57"/>
                  <a:gd name="T36" fmla="*/ 2 w 68"/>
                  <a:gd name="T37" fmla="*/ 0 h 57"/>
                  <a:gd name="T38" fmla="*/ 2 w 68"/>
                  <a:gd name="T39" fmla="*/ 0 h 57"/>
                  <a:gd name="T40" fmla="*/ 1 w 68"/>
                  <a:gd name="T41" fmla="*/ 0 h 57"/>
                  <a:gd name="T42" fmla="*/ 1 w 68"/>
                  <a:gd name="T43" fmla="*/ 0 h 57"/>
                  <a:gd name="T44" fmla="*/ 1 w 68"/>
                  <a:gd name="T45" fmla="*/ 1 h 57"/>
                  <a:gd name="T46" fmla="*/ 1 w 68"/>
                  <a:gd name="T47" fmla="*/ 1 h 57"/>
                  <a:gd name="T48" fmla="*/ 0 w 68"/>
                  <a:gd name="T49" fmla="*/ 1 h 57"/>
                  <a:gd name="T50" fmla="*/ 0 w 68"/>
                  <a:gd name="T51" fmla="*/ 1 h 57"/>
                  <a:gd name="T52" fmla="*/ 0 w 68"/>
                  <a:gd name="T53" fmla="*/ 2 h 57"/>
                  <a:gd name="T54" fmla="*/ 0 w 68"/>
                  <a:gd name="T55" fmla="*/ 2 h 57"/>
                  <a:gd name="T56" fmla="*/ 0 w 68"/>
                  <a:gd name="T57" fmla="*/ 2 h 57"/>
                  <a:gd name="T58" fmla="*/ 0 w 68"/>
                  <a:gd name="T59" fmla="*/ 2 h 57"/>
                  <a:gd name="T60" fmla="*/ 0 w 68"/>
                  <a:gd name="T61" fmla="*/ 3 h 57"/>
                  <a:gd name="T62" fmla="*/ 0 w 68"/>
                  <a:gd name="T63" fmla="*/ 3 h 57"/>
                  <a:gd name="T64" fmla="*/ 1 w 68"/>
                  <a:gd name="T65" fmla="*/ 3 h 57"/>
                  <a:gd name="T66" fmla="*/ 1 w 68"/>
                  <a:gd name="T67" fmla="*/ 3 h 57"/>
                  <a:gd name="T68" fmla="*/ 1 w 68"/>
                  <a:gd name="T69" fmla="*/ 3 h 57"/>
                  <a:gd name="T70" fmla="*/ 1 w 68"/>
                  <a:gd name="T71" fmla="*/ 3 h 57"/>
                  <a:gd name="T72" fmla="*/ 2 w 68"/>
                  <a:gd name="T73" fmla="*/ 3 h 57"/>
                  <a:gd name="T74" fmla="*/ 2 w 68"/>
                  <a:gd name="T75" fmla="*/ 3 h 57"/>
                  <a:gd name="T76" fmla="*/ 2 w 68"/>
                  <a:gd name="T77" fmla="*/ 3 h 57"/>
                  <a:gd name="T78" fmla="*/ 3 w 68"/>
                  <a:gd name="T79" fmla="*/ 3 h 57"/>
                  <a:gd name="T80" fmla="*/ 3 w 68"/>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57"/>
                  <a:gd name="T125" fmla="*/ 68 w 68"/>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57">
                    <a:moveTo>
                      <a:pt x="45" y="52"/>
                    </a:moveTo>
                    <a:lnTo>
                      <a:pt x="51" y="49"/>
                    </a:lnTo>
                    <a:lnTo>
                      <a:pt x="54" y="45"/>
                    </a:lnTo>
                    <a:lnTo>
                      <a:pt x="58" y="39"/>
                    </a:lnTo>
                    <a:lnTo>
                      <a:pt x="61" y="35"/>
                    </a:lnTo>
                    <a:lnTo>
                      <a:pt x="64" y="32"/>
                    </a:lnTo>
                    <a:lnTo>
                      <a:pt x="64" y="27"/>
                    </a:lnTo>
                    <a:lnTo>
                      <a:pt x="68" y="23"/>
                    </a:lnTo>
                    <a:lnTo>
                      <a:pt x="68" y="20"/>
                    </a:lnTo>
                    <a:lnTo>
                      <a:pt x="64" y="13"/>
                    </a:lnTo>
                    <a:lnTo>
                      <a:pt x="64" y="10"/>
                    </a:lnTo>
                    <a:lnTo>
                      <a:pt x="61" y="7"/>
                    </a:lnTo>
                    <a:lnTo>
                      <a:pt x="58" y="3"/>
                    </a:lnTo>
                    <a:lnTo>
                      <a:pt x="54" y="0"/>
                    </a:lnTo>
                    <a:lnTo>
                      <a:pt x="51" y="0"/>
                    </a:lnTo>
                    <a:lnTo>
                      <a:pt x="45" y="0"/>
                    </a:lnTo>
                    <a:lnTo>
                      <a:pt x="42" y="0"/>
                    </a:lnTo>
                    <a:lnTo>
                      <a:pt x="36" y="0"/>
                    </a:lnTo>
                    <a:lnTo>
                      <a:pt x="29" y="0"/>
                    </a:lnTo>
                    <a:lnTo>
                      <a:pt x="26" y="3"/>
                    </a:lnTo>
                    <a:lnTo>
                      <a:pt x="19" y="3"/>
                    </a:lnTo>
                    <a:lnTo>
                      <a:pt x="16" y="7"/>
                    </a:lnTo>
                    <a:lnTo>
                      <a:pt x="10" y="13"/>
                    </a:lnTo>
                    <a:lnTo>
                      <a:pt x="7" y="17"/>
                    </a:lnTo>
                    <a:lnTo>
                      <a:pt x="4" y="20"/>
                    </a:lnTo>
                    <a:lnTo>
                      <a:pt x="4" y="23"/>
                    </a:lnTo>
                    <a:lnTo>
                      <a:pt x="0" y="29"/>
                    </a:lnTo>
                    <a:lnTo>
                      <a:pt x="0" y="32"/>
                    </a:lnTo>
                    <a:lnTo>
                      <a:pt x="0" y="39"/>
                    </a:lnTo>
                    <a:lnTo>
                      <a:pt x="0" y="42"/>
                    </a:lnTo>
                    <a:lnTo>
                      <a:pt x="4" y="45"/>
                    </a:lnTo>
                    <a:lnTo>
                      <a:pt x="4" y="49"/>
                    </a:lnTo>
                    <a:lnTo>
                      <a:pt x="7" y="52"/>
                    </a:lnTo>
                    <a:lnTo>
                      <a:pt x="14" y="54"/>
                    </a:lnTo>
                    <a:lnTo>
                      <a:pt x="16" y="54"/>
                    </a:lnTo>
                    <a:lnTo>
                      <a:pt x="19" y="57"/>
                    </a:lnTo>
                    <a:lnTo>
                      <a:pt x="26" y="57"/>
                    </a:lnTo>
                    <a:lnTo>
                      <a:pt x="32" y="57"/>
                    </a:lnTo>
                    <a:lnTo>
                      <a:pt x="36" y="54"/>
                    </a:lnTo>
                    <a:lnTo>
                      <a:pt x="42" y="54"/>
                    </a:lnTo>
                    <a:lnTo>
                      <a:pt x="45" y="52"/>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4" name="Freeform 832">
                <a:extLst>
                  <a:ext uri="{FF2B5EF4-FFF2-40B4-BE49-F238E27FC236}">
                    <a16:creationId xmlns:a16="http://schemas.microsoft.com/office/drawing/2014/main" id="{8A0DE3D0-14D2-4CDC-AC49-A919070BD3B6}"/>
                  </a:ext>
                </a:extLst>
              </p:cNvPr>
              <p:cNvSpPr>
                <a:spLocks noEditPoints="1"/>
              </p:cNvSpPr>
              <p:nvPr/>
            </p:nvSpPr>
            <p:spPr bwMode="auto">
              <a:xfrm>
                <a:off x="3127" y="2102"/>
                <a:ext cx="21" cy="22"/>
              </a:xfrm>
              <a:custGeom>
                <a:avLst/>
                <a:gdLst>
                  <a:gd name="T0" fmla="*/ 4 w 86"/>
                  <a:gd name="T1" fmla="*/ 5 h 86"/>
                  <a:gd name="T2" fmla="*/ 3 w 86"/>
                  <a:gd name="T3" fmla="*/ 4 h 86"/>
                  <a:gd name="T4" fmla="*/ 4 w 86"/>
                  <a:gd name="T5" fmla="*/ 5 h 86"/>
                  <a:gd name="T6" fmla="*/ 4 w 86"/>
                  <a:gd name="T7" fmla="*/ 5 h 86"/>
                  <a:gd name="T8" fmla="*/ 3 w 86"/>
                  <a:gd name="T9" fmla="*/ 4 h 86"/>
                  <a:gd name="T10" fmla="*/ 4 w 86"/>
                  <a:gd name="T11" fmla="*/ 3 h 86"/>
                  <a:gd name="T12" fmla="*/ 4 w 86"/>
                  <a:gd name="T13" fmla="*/ 3 h 86"/>
                  <a:gd name="T14" fmla="*/ 5 w 86"/>
                  <a:gd name="T15" fmla="*/ 4 h 86"/>
                  <a:gd name="T16" fmla="*/ 5 w 86"/>
                  <a:gd name="T17" fmla="*/ 3 h 86"/>
                  <a:gd name="T18" fmla="*/ 4 w 86"/>
                  <a:gd name="T19" fmla="*/ 3 h 86"/>
                  <a:gd name="T20" fmla="*/ 5 w 86"/>
                  <a:gd name="T21" fmla="*/ 3 h 86"/>
                  <a:gd name="T22" fmla="*/ 4 w 86"/>
                  <a:gd name="T23" fmla="*/ 3 h 86"/>
                  <a:gd name="T24" fmla="*/ 5 w 86"/>
                  <a:gd name="T25" fmla="*/ 3 h 86"/>
                  <a:gd name="T26" fmla="*/ 5 w 86"/>
                  <a:gd name="T27" fmla="*/ 2 h 86"/>
                  <a:gd name="T28" fmla="*/ 4 w 86"/>
                  <a:gd name="T29" fmla="*/ 2 h 86"/>
                  <a:gd name="T30" fmla="*/ 5 w 86"/>
                  <a:gd name="T31" fmla="*/ 2 h 86"/>
                  <a:gd name="T32" fmla="*/ 4 w 86"/>
                  <a:gd name="T33" fmla="*/ 2 h 86"/>
                  <a:gd name="T34" fmla="*/ 4 w 86"/>
                  <a:gd name="T35" fmla="*/ 1 h 86"/>
                  <a:gd name="T36" fmla="*/ 4 w 86"/>
                  <a:gd name="T37" fmla="*/ 1 h 86"/>
                  <a:gd name="T38" fmla="*/ 4 w 86"/>
                  <a:gd name="T39" fmla="*/ 1 h 86"/>
                  <a:gd name="T40" fmla="*/ 4 w 86"/>
                  <a:gd name="T41" fmla="*/ 2 h 86"/>
                  <a:gd name="T42" fmla="*/ 3 w 86"/>
                  <a:gd name="T43" fmla="*/ 2 h 86"/>
                  <a:gd name="T44" fmla="*/ 3 w 86"/>
                  <a:gd name="T45" fmla="*/ 1 h 86"/>
                  <a:gd name="T46" fmla="*/ 3 w 86"/>
                  <a:gd name="T47" fmla="*/ 1 h 86"/>
                  <a:gd name="T48" fmla="*/ 2 w 86"/>
                  <a:gd name="T49" fmla="*/ 1 h 86"/>
                  <a:gd name="T50" fmla="*/ 2 w 86"/>
                  <a:gd name="T51" fmla="*/ 2 h 86"/>
                  <a:gd name="T52" fmla="*/ 2 w 86"/>
                  <a:gd name="T53" fmla="*/ 2 h 86"/>
                  <a:gd name="T54" fmla="*/ 2 w 86"/>
                  <a:gd name="T55" fmla="*/ 1 h 86"/>
                  <a:gd name="T56" fmla="*/ 1 w 86"/>
                  <a:gd name="T57" fmla="*/ 1 h 86"/>
                  <a:gd name="T58" fmla="*/ 1 w 86"/>
                  <a:gd name="T59" fmla="*/ 1 h 86"/>
                  <a:gd name="T60" fmla="*/ 1 w 86"/>
                  <a:gd name="T61" fmla="*/ 3 h 86"/>
                  <a:gd name="T62" fmla="*/ 1 w 86"/>
                  <a:gd name="T63" fmla="*/ 3 h 86"/>
                  <a:gd name="T64" fmla="*/ 0 w 86"/>
                  <a:gd name="T65" fmla="*/ 2 h 86"/>
                  <a:gd name="T66" fmla="*/ 0 w 86"/>
                  <a:gd name="T67" fmla="*/ 2 h 86"/>
                  <a:gd name="T68" fmla="*/ 0 w 86"/>
                  <a:gd name="T69" fmla="*/ 3 h 86"/>
                  <a:gd name="T70" fmla="*/ 1 w 86"/>
                  <a:gd name="T71" fmla="*/ 3 h 86"/>
                  <a:gd name="T72" fmla="*/ 1 w 86"/>
                  <a:gd name="T73" fmla="*/ 3 h 86"/>
                  <a:gd name="T74" fmla="*/ 0 w 86"/>
                  <a:gd name="T75" fmla="*/ 3 h 86"/>
                  <a:gd name="T76" fmla="*/ 0 w 86"/>
                  <a:gd name="T77" fmla="*/ 3 h 86"/>
                  <a:gd name="T78" fmla="*/ 1 w 86"/>
                  <a:gd name="T79" fmla="*/ 3 h 86"/>
                  <a:gd name="T80" fmla="*/ 0 w 86"/>
                  <a:gd name="T81" fmla="*/ 4 h 86"/>
                  <a:gd name="T82" fmla="*/ 1 w 86"/>
                  <a:gd name="T83" fmla="*/ 4 h 86"/>
                  <a:gd name="T84" fmla="*/ 1 w 86"/>
                  <a:gd name="T85" fmla="*/ 4 h 86"/>
                  <a:gd name="T86" fmla="*/ 0 w 86"/>
                  <a:gd name="T87" fmla="*/ 4 h 86"/>
                  <a:gd name="T88" fmla="*/ 0 w 86"/>
                  <a:gd name="T89" fmla="*/ 5 h 86"/>
                  <a:gd name="T90" fmla="*/ 1 w 86"/>
                  <a:gd name="T91" fmla="*/ 5 h 86"/>
                  <a:gd name="T92" fmla="*/ 1 w 86"/>
                  <a:gd name="T93" fmla="*/ 4 h 86"/>
                  <a:gd name="T94" fmla="*/ 1 w 86"/>
                  <a:gd name="T95" fmla="*/ 5 h 86"/>
                  <a:gd name="T96" fmla="*/ 1 w 86"/>
                  <a:gd name="T97" fmla="*/ 5 h 86"/>
                  <a:gd name="T98" fmla="*/ 1 w 86"/>
                  <a:gd name="T99" fmla="*/ 4 h 86"/>
                  <a:gd name="T100" fmla="*/ 2 w 86"/>
                  <a:gd name="T101" fmla="*/ 6 h 86"/>
                  <a:gd name="T102" fmla="*/ 2 w 86"/>
                  <a:gd name="T103" fmla="*/ 4 h 86"/>
                  <a:gd name="T104" fmla="*/ 2 w 86"/>
                  <a:gd name="T105" fmla="*/ 6 h 86"/>
                  <a:gd name="T106" fmla="*/ 2 w 86"/>
                  <a:gd name="T107" fmla="*/ 5 h 86"/>
                  <a:gd name="T108" fmla="*/ 2 w 86"/>
                  <a:gd name="T109" fmla="*/ 5 h 86"/>
                  <a:gd name="T110" fmla="*/ 3 w 86"/>
                  <a:gd name="T111" fmla="*/ 4 h 86"/>
                  <a:gd name="T112" fmla="*/ 3 w 86"/>
                  <a:gd name="T113" fmla="*/ 5 h 86"/>
                  <a:gd name="T114" fmla="*/ 4 w 86"/>
                  <a:gd name="T115" fmla="*/ 5 h 8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6"/>
                  <a:gd name="T175" fmla="*/ 0 h 86"/>
                  <a:gd name="T176" fmla="*/ 86 w 86"/>
                  <a:gd name="T177" fmla="*/ 86 h 8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6" h="86">
                    <a:moveTo>
                      <a:pt x="50" y="62"/>
                    </a:moveTo>
                    <a:lnTo>
                      <a:pt x="56" y="59"/>
                    </a:lnTo>
                    <a:lnTo>
                      <a:pt x="65" y="75"/>
                    </a:lnTo>
                    <a:lnTo>
                      <a:pt x="58" y="79"/>
                    </a:lnTo>
                    <a:lnTo>
                      <a:pt x="50" y="62"/>
                    </a:lnTo>
                    <a:close/>
                    <a:moveTo>
                      <a:pt x="67" y="74"/>
                    </a:moveTo>
                    <a:lnTo>
                      <a:pt x="66" y="75"/>
                    </a:lnTo>
                    <a:lnTo>
                      <a:pt x="65" y="75"/>
                    </a:lnTo>
                    <a:lnTo>
                      <a:pt x="60" y="68"/>
                    </a:lnTo>
                    <a:lnTo>
                      <a:pt x="67" y="74"/>
                    </a:lnTo>
                    <a:close/>
                    <a:moveTo>
                      <a:pt x="54" y="61"/>
                    </a:moveTo>
                    <a:lnTo>
                      <a:pt x="57" y="58"/>
                    </a:lnTo>
                    <a:lnTo>
                      <a:pt x="70" y="71"/>
                    </a:lnTo>
                    <a:lnTo>
                      <a:pt x="67" y="74"/>
                    </a:lnTo>
                    <a:lnTo>
                      <a:pt x="54" y="61"/>
                    </a:lnTo>
                    <a:close/>
                    <a:moveTo>
                      <a:pt x="72" y="69"/>
                    </a:moveTo>
                    <a:lnTo>
                      <a:pt x="71" y="70"/>
                    </a:lnTo>
                    <a:lnTo>
                      <a:pt x="70" y="71"/>
                    </a:lnTo>
                    <a:lnTo>
                      <a:pt x="63" y="64"/>
                    </a:lnTo>
                    <a:lnTo>
                      <a:pt x="72" y="69"/>
                    </a:lnTo>
                    <a:close/>
                    <a:moveTo>
                      <a:pt x="55" y="60"/>
                    </a:moveTo>
                    <a:lnTo>
                      <a:pt x="58" y="53"/>
                    </a:lnTo>
                    <a:lnTo>
                      <a:pt x="76" y="62"/>
                    </a:lnTo>
                    <a:lnTo>
                      <a:pt x="72" y="69"/>
                    </a:lnTo>
                    <a:lnTo>
                      <a:pt x="55" y="60"/>
                    </a:lnTo>
                    <a:close/>
                    <a:moveTo>
                      <a:pt x="58" y="53"/>
                    </a:moveTo>
                    <a:lnTo>
                      <a:pt x="59" y="52"/>
                    </a:lnTo>
                    <a:lnTo>
                      <a:pt x="60" y="51"/>
                    </a:lnTo>
                    <a:lnTo>
                      <a:pt x="67" y="58"/>
                    </a:lnTo>
                    <a:lnTo>
                      <a:pt x="58" y="53"/>
                    </a:lnTo>
                    <a:close/>
                    <a:moveTo>
                      <a:pt x="60" y="51"/>
                    </a:moveTo>
                    <a:lnTo>
                      <a:pt x="63" y="48"/>
                    </a:lnTo>
                    <a:lnTo>
                      <a:pt x="77" y="61"/>
                    </a:lnTo>
                    <a:lnTo>
                      <a:pt x="73" y="64"/>
                    </a:lnTo>
                    <a:lnTo>
                      <a:pt x="60" y="51"/>
                    </a:lnTo>
                    <a:close/>
                    <a:moveTo>
                      <a:pt x="63" y="48"/>
                    </a:moveTo>
                    <a:lnTo>
                      <a:pt x="63" y="48"/>
                    </a:lnTo>
                    <a:lnTo>
                      <a:pt x="70" y="54"/>
                    </a:lnTo>
                    <a:lnTo>
                      <a:pt x="63" y="48"/>
                    </a:lnTo>
                    <a:close/>
                    <a:moveTo>
                      <a:pt x="63" y="48"/>
                    </a:moveTo>
                    <a:lnTo>
                      <a:pt x="67" y="44"/>
                    </a:lnTo>
                    <a:lnTo>
                      <a:pt x="80" y="58"/>
                    </a:lnTo>
                    <a:lnTo>
                      <a:pt x="77" y="61"/>
                    </a:lnTo>
                    <a:lnTo>
                      <a:pt x="63" y="48"/>
                    </a:lnTo>
                    <a:close/>
                    <a:moveTo>
                      <a:pt x="82" y="51"/>
                    </a:moveTo>
                    <a:lnTo>
                      <a:pt x="82" y="56"/>
                    </a:lnTo>
                    <a:lnTo>
                      <a:pt x="80" y="58"/>
                    </a:lnTo>
                    <a:lnTo>
                      <a:pt x="73" y="51"/>
                    </a:lnTo>
                    <a:lnTo>
                      <a:pt x="82" y="51"/>
                    </a:lnTo>
                    <a:close/>
                    <a:moveTo>
                      <a:pt x="63" y="51"/>
                    </a:moveTo>
                    <a:lnTo>
                      <a:pt x="63" y="46"/>
                    </a:lnTo>
                    <a:lnTo>
                      <a:pt x="82" y="46"/>
                    </a:lnTo>
                    <a:lnTo>
                      <a:pt x="82" y="51"/>
                    </a:lnTo>
                    <a:lnTo>
                      <a:pt x="63" y="51"/>
                    </a:lnTo>
                    <a:close/>
                    <a:moveTo>
                      <a:pt x="63" y="46"/>
                    </a:moveTo>
                    <a:lnTo>
                      <a:pt x="63" y="41"/>
                    </a:lnTo>
                    <a:lnTo>
                      <a:pt x="67" y="38"/>
                    </a:lnTo>
                    <a:lnTo>
                      <a:pt x="73" y="46"/>
                    </a:lnTo>
                    <a:lnTo>
                      <a:pt x="63" y="46"/>
                    </a:lnTo>
                    <a:close/>
                    <a:moveTo>
                      <a:pt x="67" y="38"/>
                    </a:moveTo>
                    <a:lnTo>
                      <a:pt x="70" y="36"/>
                    </a:lnTo>
                    <a:lnTo>
                      <a:pt x="83" y="49"/>
                    </a:lnTo>
                    <a:lnTo>
                      <a:pt x="80" y="52"/>
                    </a:lnTo>
                    <a:lnTo>
                      <a:pt x="67" y="38"/>
                    </a:lnTo>
                    <a:close/>
                    <a:moveTo>
                      <a:pt x="86" y="42"/>
                    </a:moveTo>
                    <a:lnTo>
                      <a:pt x="86" y="46"/>
                    </a:lnTo>
                    <a:lnTo>
                      <a:pt x="83" y="49"/>
                    </a:lnTo>
                    <a:lnTo>
                      <a:pt x="77" y="42"/>
                    </a:lnTo>
                    <a:lnTo>
                      <a:pt x="86" y="42"/>
                    </a:lnTo>
                    <a:close/>
                    <a:moveTo>
                      <a:pt x="67" y="42"/>
                    </a:moveTo>
                    <a:lnTo>
                      <a:pt x="67" y="39"/>
                    </a:lnTo>
                    <a:lnTo>
                      <a:pt x="86" y="39"/>
                    </a:lnTo>
                    <a:lnTo>
                      <a:pt x="86" y="42"/>
                    </a:lnTo>
                    <a:lnTo>
                      <a:pt x="67" y="42"/>
                    </a:lnTo>
                    <a:close/>
                    <a:moveTo>
                      <a:pt x="84" y="35"/>
                    </a:moveTo>
                    <a:lnTo>
                      <a:pt x="86" y="37"/>
                    </a:lnTo>
                    <a:lnTo>
                      <a:pt x="86" y="39"/>
                    </a:lnTo>
                    <a:lnTo>
                      <a:pt x="77" y="39"/>
                    </a:lnTo>
                    <a:lnTo>
                      <a:pt x="84" y="35"/>
                    </a:lnTo>
                    <a:close/>
                    <a:moveTo>
                      <a:pt x="68" y="43"/>
                    </a:moveTo>
                    <a:lnTo>
                      <a:pt x="65" y="37"/>
                    </a:lnTo>
                    <a:lnTo>
                      <a:pt x="81" y="28"/>
                    </a:lnTo>
                    <a:lnTo>
                      <a:pt x="84" y="35"/>
                    </a:lnTo>
                    <a:lnTo>
                      <a:pt x="68" y="43"/>
                    </a:lnTo>
                    <a:close/>
                    <a:moveTo>
                      <a:pt x="65" y="37"/>
                    </a:moveTo>
                    <a:lnTo>
                      <a:pt x="63" y="35"/>
                    </a:lnTo>
                    <a:lnTo>
                      <a:pt x="63" y="32"/>
                    </a:lnTo>
                    <a:lnTo>
                      <a:pt x="73" y="32"/>
                    </a:lnTo>
                    <a:lnTo>
                      <a:pt x="65" y="37"/>
                    </a:lnTo>
                    <a:close/>
                    <a:moveTo>
                      <a:pt x="63" y="32"/>
                    </a:moveTo>
                    <a:lnTo>
                      <a:pt x="63" y="29"/>
                    </a:lnTo>
                    <a:lnTo>
                      <a:pt x="82" y="29"/>
                    </a:lnTo>
                    <a:lnTo>
                      <a:pt x="82" y="32"/>
                    </a:lnTo>
                    <a:lnTo>
                      <a:pt x="63" y="32"/>
                    </a:lnTo>
                    <a:close/>
                    <a:moveTo>
                      <a:pt x="80" y="22"/>
                    </a:moveTo>
                    <a:lnTo>
                      <a:pt x="82" y="26"/>
                    </a:lnTo>
                    <a:lnTo>
                      <a:pt x="82" y="29"/>
                    </a:lnTo>
                    <a:lnTo>
                      <a:pt x="73" y="29"/>
                    </a:lnTo>
                    <a:lnTo>
                      <a:pt x="80" y="22"/>
                    </a:lnTo>
                    <a:close/>
                    <a:moveTo>
                      <a:pt x="67" y="36"/>
                    </a:moveTo>
                    <a:lnTo>
                      <a:pt x="63" y="32"/>
                    </a:lnTo>
                    <a:lnTo>
                      <a:pt x="77" y="19"/>
                    </a:lnTo>
                    <a:lnTo>
                      <a:pt x="80" y="22"/>
                    </a:lnTo>
                    <a:lnTo>
                      <a:pt x="67" y="36"/>
                    </a:lnTo>
                    <a:close/>
                    <a:moveTo>
                      <a:pt x="63" y="32"/>
                    </a:moveTo>
                    <a:lnTo>
                      <a:pt x="60" y="29"/>
                    </a:lnTo>
                    <a:lnTo>
                      <a:pt x="73" y="16"/>
                    </a:lnTo>
                    <a:lnTo>
                      <a:pt x="77" y="19"/>
                    </a:lnTo>
                    <a:lnTo>
                      <a:pt x="63" y="32"/>
                    </a:lnTo>
                    <a:close/>
                    <a:moveTo>
                      <a:pt x="60" y="29"/>
                    </a:moveTo>
                    <a:lnTo>
                      <a:pt x="57" y="27"/>
                    </a:lnTo>
                    <a:lnTo>
                      <a:pt x="70" y="13"/>
                    </a:lnTo>
                    <a:lnTo>
                      <a:pt x="73" y="16"/>
                    </a:lnTo>
                    <a:lnTo>
                      <a:pt x="60" y="29"/>
                    </a:lnTo>
                    <a:close/>
                    <a:moveTo>
                      <a:pt x="63" y="10"/>
                    </a:moveTo>
                    <a:lnTo>
                      <a:pt x="68" y="10"/>
                    </a:lnTo>
                    <a:lnTo>
                      <a:pt x="70" y="13"/>
                    </a:lnTo>
                    <a:lnTo>
                      <a:pt x="63" y="19"/>
                    </a:lnTo>
                    <a:lnTo>
                      <a:pt x="63" y="10"/>
                    </a:lnTo>
                    <a:close/>
                    <a:moveTo>
                      <a:pt x="63" y="29"/>
                    </a:moveTo>
                    <a:lnTo>
                      <a:pt x="60" y="29"/>
                    </a:lnTo>
                    <a:lnTo>
                      <a:pt x="60" y="10"/>
                    </a:lnTo>
                    <a:lnTo>
                      <a:pt x="63" y="10"/>
                    </a:lnTo>
                    <a:lnTo>
                      <a:pt x="63" y="29"/>
                    </a:lnTo>
                    <a:close/>
                    <a:moveTo>
                      <a:pt x="60" y="29"/>
                    </a:moveTo>
                    <a:lnTo>
                      <a:pt x="54" y="29"/>
                    </a:lnTo>
                    <a:lnTo>
                      <a:pt x="54" y="10"/>
                    </a:lnTo>
                    <a:lnTo>
                      <a:pt x="60" y="10"/>
                    </a:lnTo>
                    <a:lnTo>
                      <a:pt x="60" y="29"/>
                    </a:lnTo>
                    <a:close/>
                    <a:moveTo>
                      <a:pt x="54" y="29"/>
                    </a:moveTo>
                    <a:lnTo>
                      <a:pt x="51" y="29"/>
                    </a:lnTo>
                    <a:lnTo>
                      <a:pt x="51" y="10"/>
                    </a:lnTo>
                    <a:lnTo>
                      <a:pt x="54" y="10"/>
                    </a:lnTo>
                    <a:lnTo>
                      <a:pt x="54" y="29"/>
                    </a:lnTo>
                    <a:close/>
                    <a:moveTo>
                      <a:pt x="51" y="29"/>
                    </a:moveTo>
                    <a:lnTo>
                      <a:pt x="45" y="29"/>
                    </a:lnTo>
                    <a:lnTo>
                      <a:pt x="45" y="10"/>
                    </a:lnTo>
                    <a:lnTo>
                      <a:pt x="51" y="10"/>
                    </a:lnTo>
                    <a:lnTo>
                      <a:pt x="51" y="29"/>
                    </a:lnTo>
                    <a:close/>
                    <a:moveTo>
                      <a:pt x="45" y="29"/>
                    </a:moveTo>
                    <a:lnTo>
                      <a:pt x="38" y="29"/>
                    </a:lnTo>
                    <a:lnTo>
                      <a:pt x="38" y="10"/>
                    </a:lnTo>
                    <a:lnTo>
                      <a:pt x="45" y="10"/>
                    </a:lnTo>
                    <a:lnTo>
                      <a:pt x="45" y="29"/>
                    </a:lnTo>
                    <a:close/>
                    <a:moveTo>
                      <a:pt x="31" y="13"/>
                    </a:moveTo>
                    <a:lnTo>
                      <a:pt x="34" y="10"/>
                    </a:lnTo>
                    <a:lnTo>
                      <a:pt x="38" y="10"/>
                    </a:lnTo>
                    <a:lnTo>
                      <a:pt x="38" y="19"/>
                    </a:lnTo>
                    <a:lnTo>
                      <a:pt x="31" y="13"/>
                    </a:lnTo>
                    <a:close/>
                    <a:moveTo>
                      <a:pt x="45" y="27"/>
                    </a:moveTo>
                    <a:lnTo>
                      <a:pt x="41" y="29"/>
                    </a:lnTo>
                    <a:lnTo>
                      <a:pt x="28" y="16"/>
                    </a:lnTo>
                    <a:lnTo>
                      <a:pt x="31" y="13"/>
                    </a:lnTo>
                    <a:lnTo>
                      <a:pt x="45" y="27"/>
                    </a:lnTo>
                    <a:close/>
                    <a:moveTo>
                      <a:pt x="41" y="29"/>
                    </a:moveTo>
                    <a:lnTo>
                      <a:pt x="39" y="32"/>
                    </a:lnTo>
                    <a:lnTo>
                      <a:pt x="35" y="32"/>
                    </a:lnTo>
                    <a:lnTo>
                      <a:pt x="35" y="22"/>
                    </a:lnTo>
                    <a:lnTo>
                      <a:pt x="41" y="29"/>
                    </a:lnTo>
                    <a:close/>
                    <a:moveTo>
                      <a:pt x="35" y="32"/>
                    </a:moveTo>
                    <a:lnTo>
                      <a:pt x="28" y="32"/>
                    </a:lnTo>
                    <a:lnTo>
                      <a:pt x="28" y="14"/>
                    </a:lnTo>
                    <a:lnTo>
                      <a:pt x="35" y="14"/>
                    </a:lnTo>
                    <a:lnTo>
                      <a:pt x="35" y="32"/>
                    </a:lnTo>
                    <a:close/>
                    <a:moveTo>
                      <a:pt x="22" y="16"/>
                    </a:moveTo>
                    <a:lnTo>
                      <a:pt x="25" y="14"/>
                    </a:lnTo>
                    <a:lnTo>
                      <a:pt x="28" y="14"/>
                    </a:lnTo>
                    <a:lnTo>
                      <a:pt x="28" y="22"/>
                    </a:lnTo>
                    <a:lnTo>
                      <a:pt x="22" y="16"/>
                    </a:lnTo>
                    <a:close/>
                    <a:moveTo>
                      <a:pt x="35" y="29"/>
                    </a:moveTo>
                    <a:lnTo>
                      <a:pt x="33" y="32"/>
                    </a:lnTo>
                    <a:lnTo>
                      <a:pt x="18" y="19"/>
                    </a:lnTo>
                    <a:lnTo>
                      <a:pt x="22" y="16"/>
                    </a:lnTo>
                    <a:lnTo>
                      <a:pt x="35" y="29"/>
                    </a:lnTo>
                    <a:close/>
                    <a:moveTo>
                      <a:pt x="18" y="19"/>
                    </a:moveTo>
                    <a:lnTo>
                      <a:pt x="38" y="0"/>
                    </a:lnTo>
                    <a:lnTo>
                      <a:pt x="18" y="19"/>
                    </a:lnTo>
                    <a:lnTo>
                      <a:pt x="25" y="26"/>
                    </a:lnTo>
                    <a:lnTo>
                      <a:pt x="18" y="19"/>
                    </a:lnTo>
                    <a:close/>
                    <a:moveTo>
                      <a:pt x="33" y="32"/>
                    </a:moveTo>
                    <a:lnTo>
                      <a:pt x="26" y="39"/>
                    </a:lnTo>
                    <a:lnTo>
                      <a:pt x="13" y="26"/>
                    </a:lnTo>
                    <a:lnTo>
                      <a:pt x="18" y="19"/>
                    </a:lnTo>
                    <a:lnTo>
                      <a:pt x="33" y="32"/>
                    </a:lnTo>
                    <a:close/>
                    <a:moveTo>
                      <a:pt x="26" y="39"/>
                    </a:moveTo>
                    <a:lnTo>
                      <a:pt x="26" y="39"/>
                    </a:lnTo>
                    <a:lnTo>
                      <a:pt x="19" y="32"/>
                    </a:lnTo>
                    <a:lnTo>
                      <a:pt x="26" y="39"/>
                    </a:lnTo>
                    <a:close/>
                    <a:moveTo>
                      <a:pt x="26" y="39"/>
                    </a:moveTo>
                    <a:lnTo>
                      <a:pt x="23" y="42"/>
                    </a:lnTo>
                    <a:lnTo>
                      <a:pt x="9" y="29"/>
                    </a:lnTo>
                    <a:lnTo>
                      <a:pt x="13" y="26"/>
                    </a:lnTo>
                    <a:lnTo>
                      <a:pt x="26" y="39"/>
                    </a:lnTo>
                    <a:close/>
                    <a:moveTo>
                      <a:pt x="9" y="29"/>
                    </a:moveTo>
                    <a:lnTo>
                      <a:pt x="9" y="29"/>
                    </a:lnTo>
                    <a:lnTo>
                      <a:pt x="16" y="36"/>
                    </a:lnTo>
                    <a:lnTo>
                      <a:pt x="9" y="29"/>
                    </a:lnTo>
                    <a:close/>
                    <a:moveTo>
                      <a:pt x="23" y="42"/>
                    </a:moveTo>
                    <a:lnTo>
                      <a:pt x="19" y="46"/>
                    </a:lnTo>
                    <a:lnTo>
                      <a:pt x="6" y="32"/>
                    </a:lnTo>
                    <a:lnTo>
                      <a:pt x="9" y="29"/>
                    </a:lnTo>
                    <a:lnTo>
                      <a:pt x="23" y="42"/>
                    </a:lnTo>
                    <a:close/>
                    <a:moveTo>
                      <a:pt x="3" y="39"/>
                    </a:moveTo>
                    <a:lnTo>
                      <a:pt x="3" y="35"/>
                    </a:lnTo>
                    <a:lnTo>
                      <a:pt x="6" y="32"/>
                    </a:lnTo>
                    <a:lnTo>
                      <a:pt x="13" y="39"/>
                    </a:lnTo>
                    <a:lnTo>
                      <a:pt x="3" y="39"/>
                    </a:lnTo>
                    <a:close/>
                    <a:moveTo>
                      <a:pt x="23" y="39"/>
                    </a:moveTo>
                    <a:lnTo>
                      <a:pt x="23" y="42"/>
                    </a:lnTo>
                    <a:lnTo>
                      <a:pt x="3" y="42"/>
                    </a:lnTo>
                    <a:lnTo>
                      <a:pt x="3" y="39"/>
                    </a:lnTo>
                    <a:lnTo>
                      <a:pt x="23" y="39"/>
                    </a:lnTo>
                    <a:close/>
                    <a:moveTo>
                      <a:pt x="23" y="42"/>
                    </a:moveTo>
                    <a:lnTo>
                      <a:pt x="23" y="44"/>
                    </a:lnTo>
                    <a:lnTo>
                      <a:pt x="22" y="47"/>
                    </a:lnTo>
                    <a:lnTo>
                      <a:pt x="13" y="42"/>
                    </a:lnTo>
                    <a:lnTo>
                      <a:pt x="23" y="42"/>
                    </a:lnTo>
                    <a:close/>
                    <a:moveTo>
                      <a:pt x="22" y="47"/>
                    </a:moveTo>
                    <a:lnTo>
                      <a:pt x="18" y="52"/>
                    </a:lnTo>
                    <a:lnTo>
                      <a:pt x="1" y="44"/>
                    </a:lnTo>
                    <a:lnTo>
                      <a:pt x="4" y="38"/>
                    </a:lnTo>
                    <a:lnTo>
                      <a:pt x="22" y="47"/>
                    </a:lnTo>
                    <a:close/>
                    <a:moveTo>
                      <a:pt x="0" y="48"/>
                    </a:moveTo>
                    <a:lnTo>
                      <a:pt x="0" y="46"/>
                    </a:lnTo>
                    <a:lnTo>
                      <a:pt x="1" y="44"/>
                    </a:lnTo>
                    <a:lnTo>
                      <a:pt x="9" y="48"/>
                    </a:lnTo>
                    <a:lnTo>
                      <a:pt x="0" y="48"/>
                    </a:lnTo>
                    <a:close/>
                    <a:moveTo>
                      <a:pt x="19" y="48"/>
                    </a:moveTo>
                    <a:lnTo>
                      <a:pt x="19" y="51"/>
                    </a:lnTo>
                    <a:lnTo>
                      <a:pt x="0" y="51"/>
                    </a:lnTo>
                    <a:lnTo>
                      <a:pt x="0" y="48"/>
                    </a:lnTo>
                    <a:lnTo>
                      <a:pt x="19" y="48"/>
                    </a:lnTo>
                    <a:close/>
                    <a:moveTo>
                      <a:pt x="19" y="51"/>
                    </a:moveTo>
                    <a:lnTo>
                      <a:pt x="19" y="58"/>
                    </a:lnTo>
                    <a:lnTo>
                      <a:pt x="0" y="58"/>
                    </a:lnTo>
                    <a:lnTo>
                      <a:pt x="0" y="51"/>
                    </a:lnTo>
                    <a:lnTo>
                      <a:pt x="19" y="51"/>
                    </a:lnTo>
                    <a:close/>
                    <a:moveTo>
                      <a:pt x="19" y="58"/>
                    </a:moveTo>
                    <a:lnTo>
                      <a:pt x="19" y="61"/>
                    </a:lnTo>
                    <a:lnTo>
                      <a:pt x="0" y="61"/>
                    </a:lnTo>
                    <a:lnTo>
                      <a:pt x="0" y="58"/>
                    </a:lnTo>
                    <a:lnTo>
                      <a:pt x="19" y="58"/>
                    </a:lnTo>
                    <a:close/>
                    <a:moveTo>
                      <a:pt x="3" y="68"/>
                    </a:moveTo>
                    <a:lnTo>
                      <a:pt x="0" y="65"/>
                    </a:lnTo>
                    <a:lnTo>
                      <a:pt x="0" y="61"/>
                    </a:lnTo>
                    <a:lnTo>
                      <a:pt x="9" y="61"/>
                    </a:lnTo>
                    <a:lnTo>
                      <a:pt x="3" y="68"/>
                    </a:lnTo>
                    <a:close/>
                    <a:moveTo>
                      <a:pt x="16" y="54"/>
                    </a:moveTo>
                    <a:lnTo>
                      <a:pt x="19" y="58"/>
                    </a:lnTo>
                    <a:lnTo>
                      <a:pt x="6" y="71"/>
                    </a:lnTo>
                    <a:lnTo>
                      <a:pt x="3" y="68"/>
                    </a:lnTo>
                    <a:lnTo>
                      <a:pt x="16" y="54"/>
                    </a:lnTo>
                    <a:close/>
                    <a:moveTo>
                      <a:pt x="19" y="58"/>
                    </a:moveTo>
                    <a:lnTo>
                      <a:pt x="23" y="60"/>
                    </a:lnTo>
                    <a:lnTo>
                      <a:pt x="23" y="64"/>
                    </a:lnTo>
                    <a:lnTo>
                      <a:pt x="13" y="64"/>
                    </a:lnTo>
                    <a:lnTo>
                      <a:pt x="19" y="58"/>
                    </a:lnTo>
                    <a:close/>
                    <a:moveTo>
                      <a:pt x="23" y="64"/>
                    </a:moveTo>
                    <a:lnTo>
                      <a:pt x="23" y="68"/>
                    </a:lnTo>
                    <a:lnTo>
                      <a:pt x="3" y="68"/>
                    </a:lnTo>
                    <a:lnTo>
                      <a:pt x="3" y="64"/>
                    </a:lnTo>
                    <a:lnTo>
                      <a:pt x="23" y="64"/>
                    </a:lnTo>
                    <a:close/>
                    <a:moveTo>
                      <a:pt x="6" y="74"/>
                    </a:moveTo>
                    <a:lnTo>
                      <a:pt x="3" y="71"/>
                    </a:lnTo>
                    <a:lnTo>
                      <a:pt x="3" y="68"/>
                    </a:lnTo>
                    <a:lnTo>
                      <a:pt x="13" y="68"/>
                    </a:lnTo>
                    <a:lnTo>
                      <a:pt x="6" y="74"/>
                    </a:lnTo>
                    <a:close/>
                    <a:moveTo>
                      <a:pt x="19" y="61"/>
                    </a:moveTo>
                    <a:lnTo>
                      <a:pt x="23" y="64"/>
                    </a:lnTo>
                    <a:lnTo>
                      <a:pt x="9" y="78"/>
                    </a:lnTo>
                    <a:lnTo>
                      <a:pt x="6" y="74"/>
                    </a:lnTo>
                    <a:lnTo>
                      <a:pt x="19" y="61"/>
                    </a:lnTo>
                    <a:close/>
                    <a:moveTo>
                      <a:pt x="12" y="79"/>
                    </a:moveTo>
                    <a:lnTo>
                      <a:pt x="11" y="79"/>
                    </a:lnTo>
                    <a:lnTo>
                      <a:pt x="9" y="78"/>
                    </a:lnTo>
                    <a:lnTo>
                      <a:pt x="16" y="71"/>
                    </a:lnTo>
                    <a:lnTo>
                      <a:pt x="12" y="79"/>
                    </a:lnTo>
                    <a:close/>
                    <a:moveTo>
                      <a:pt x="20" y="62"/>
                    </a:moveTo>
                    <a:lnTo>
                      <a:pt x="26" y="65"/>
                    </a:lnTo>
                    <a:lnTo>
                      <a:pt x="18" y="82"/>
                    </a:lnTo>
                    <a:lnTo>
                      <a:pt x="12" y="79"/>
                    </a:lnTo>
                    <a:lnTo>
                      <a:pt x="20" y="62"/>
                    </a:lnTo>
                    <a:close/>
                    <a:moveTo>
                      <a:pt x="23" y="83"/>
                    </a:moveTo>
                    <a:lnTo>
                      <a:pt x="20" y="83"/>
                    </a:lnTo>
                    <a:lnTo>
                      <a:pt x="18" y="82"/>
                    </a:lnTo>
                    <a:lnTo>
                      <a:pt x="23" y="73"/>
                    </a:lnTo>
                    <a:lnTo>
                      <a:pt x="23" y="83"/>
                    </a:lnTo>
                    <a:close/>
                    <a:moveTo>
                      <a:pt x="23" y="64"/>
                    </a:moveTo>
                    <a:lnTo>
                      <a:pt x="25" y="64"/>
                    </a:lnTo>
                    <a:lnTo>
                      <a:pt x="25" y="83"/>
                    </a:lnTo>
                    <a:lnTo>
                      <a:pt x="23" y="83"/>
                    </a:lnTo>
                    <a:lnTo>
                      <a:pt x="23" y="64"/>
                    </a:lnTo>
                    <a:close/>
                    <a:moveTo>
                      <a:pt x="25" y="64"/>
                    </a:moveTo>
                    <a:lnTo>
                      <a:pt x="29" y="64"/>
                    </a:lnTo>
                    <a:lnTo>
                      <a:pt x="33" y="67"/>
                    </a:lnTo>
                    <a:lnTo>
                      <a:pt x="25" y="73"/>
                    </a:lnTo>
                    <a:lnTo>
                      <a:pt x="25" y="64"/>
                    </a:lnTo>
                    <a:close/>
                    <a:moveTo>
                      <a:pt x="33" y="67"/>
                    </a:moveTo>
                    <a:lnTo>
                      <a:pt x="35" y="70"/>
                    </a:lnTo>
                    <a:lnTo>
                      <a:pt x="22" y="83"/>
                    </a:lnTo>
                    <a:lnTo>
                      <a:pt x="18" y="81"/>
                    </a:lnTo>
                    <a:lnTo>
                      <a:pt x="33" y="67"/>
                    </a:lnTo>
                    <a:close/>
                    <a:moveTo>
                      <a:pt x="28" y="86"/>
                    </a:moveTo>
                    <a:lnTo>
                      <a:pt x="25" y="86"/>
                    </a:lnTo>
                    <a:lnTo>
                      <a:pt x="22" y="83"/>
                    </a:lnTo>
                    <a:lnTo>
                      <a:pt x="28" y="76"/>
                    </a:lnTo>
                    <a:lnTo>
                      <a:pt x="28" y="86"/>
                    </a:lnTo>
                    <a:close/>
                    <a:moveTo>
                      <a:pt x="28" y="68"/>
                    </a:moveTo>
                    <a:lnTo>
                      <a:pt x="35" y="68"/>
                    </a:lnTo>
                    <a:lnTo>
                      <a:pt x="35" y="86"/>
                    </a:lnTo>
                    <a:lnTo>
                      <a:pt x="28" y="86"/>
                    </a:lnTo>
                    <a:lnTo>
                      <a:pt x="28" y="68"/>
                    </a:lnTo>
                    <a:close/>
                    <a:moveTo>
                      <a:pt x="35" y="68"/>
                    </a:moveTo>
                    <a:lnTo>
                      <a:pt x="41" y="68"/>
                    </a:lnTo>
                    <a:lnTo>
                      <a:pt x="41" y="86"/>
                    </a:lnTo>
                    <a:lnTo>
                      <a:pt x="35" y="86"/>
                    </a:lnTo>
                    <a:lnTo>
                      <a:pt x="35" y="68"/>
                    </a:lnTo>
                    <a:close/>
                    <a:moveTo>
                      <a:pt x="48" y="83"/>
                    </a:moveTo>
                    <a:lnTo>
                      <a:pt x="45" y="86"/>
                    </a:lnTo>
                    <a:lnTo>
                      <a:pt x="41" y="86"/>
                    </a:lnTo>
                    <a:lnTo>
                      <a:pt x="41" y="76"/>
                    </a:lnTo>
                    <a:lnTo>
                      <a:pt x="48" y="83"/>
                    </a:lnTo>
                    <a:close/>
                    <a:moveTo>
                      <a:pt x="35" y="70"/>
                    </a:moveTo>
                    <a:lnTo>
                      <a:pt x="38" y="67"/>
                    </a:lnTo>
                    <a:lnTo>
                      <a:pt x="51" y="81"/>
                    </a:lnTo>
                    <a:lnTo>
                      <a:pt x="48" y="83"/>
                    </a:lnTo>
                    <a:lnTo>
                      <a:pt x="35" y="70"/>
                    </a:lnTo>
                    <a:close/>
                    <a:moveTo>
                      <a:pt x="38" y="67"/>
                    </a:moveTo>
                    <a:lnTo>
                      <a:pt x="40" y="64"/>
                    </a:lnTo>
                    <a:lnTo>
                      <a:pt x="45" y="64"/>
                    </a:lnTo>
                    <a:lnTo>
                      <a:pt x="45" y="73"/>
                    </a:lnTo>
                    <a:lnTo>
                      <a:pt x="38" y="67"/>
                    </a:lnTo>
                    <a:close/>
                    <a:moveTo>
                      <a:pt x="45" y="64"/>
                    </a:moveTo>
                    <a:lnTo>
                      <a:pt x="51" y="64"/>
                    </a:lnTo>
                    <a:lnTo>
                      <a:pt x="51" y="83"/>
                    </a:lnTo>
                    <a:lnTo>
                      <a:pt x="45" y="83"/>
                    </a:lnTo>
                    <a:lnTo>
                      <a:pt x="45" y="64"/>
                    </a:lnTo>
                    <a:close/>
                    <a:moveTo>
                      <a:pt x="58" y="81"/>
                    </a:moveTo>
                    <a:lnTo>
                      <a:pt x="55" y="83"/>
                    </a:lnTo>
                    <a:lnTo>
                      <a:pt x="51" y="83"/>
                    </a:lnTo>
                    <a:lnTo>
                      <a:pt x="51" y="73"/>
                    </a:lnTo>
                    <a:lnTo>
                      <a:pt x="58" y="81"/>
                    </a:lnTo>
                    <a:close/>
                    <a:moveTo>
                      <a:pt x="44" y="67"/>
                    </a:moveTo>
                    <a:lnTo>
                      <a:pt x="47" y="64"/>
                    </a:lnTo>
                    <a:lnTo>
                      <a:pt x="61" y="78"/>
                    </a:lnTo>
                    <a:lnTo>
                      <a:pt x="58" y="81"/>
                    </a:lnTo>
                    <a:lnTo>
                      <a:pt x="44" y="6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5" name="Freeform 833">
                <a:extLst>
                  <a:ext uri="{FF2B5EF4-FFF2-40B4-BE49-F238E27FC236}">
                    <a16:creationId xmlns:a16="http://schemas.microsoft.com/office/drawing/2014/main" id="{48D4FA16-6BFF-4954-9150-15B795B6271F}"/>
                  </a:ext>
                </a:extLst>
              </p:cNvPr>
              <p:cNvSpPr>
                <a:spLocks/>
              </p:cNvSpPr>
              <p:nvPr/>
            </p:nvSpPr>
            <p:spPr bwMode="auto">
              <a:xfrm>
                <a:off x="3173" y="2082"/>
                <a:ext cx="16" cy="15"/>
              </a:xfrm>
              <a:custGeom>
                <a:avLst/>
                <a:gdLst>
                  <a:gd name="T0" fmla="*/ 3 w 66"/>
                  <a:gd name="T1" fmla="*/ 3 h 57"/>
                  <a:gd name="T2" fmla="*/ 3 w 66"/>
                  <a:gd name="T3" fmla="*/ 3 h 57"/>
                  <a:gd name="T4" fmla="*/ 3 w 66"/>
                  <a:gd name="T5" fmla="*/ 3 h 57"/>
                  <a:gd name="T6" fmla="*/ 3 w 66"/>
                  <a:gd name="T7" fmla="*/ 3 h 57"/>
                  <a:gd name="T8" fmla="*/ 4 w 66"/>
                  <a:gd name="T9" fmla="*/ 2 h 57"/>
                  <a:gd name="T10" fmla="*/ 4 w 66"/>
                  <a:gd name="T11" fmla="*/ 2 h 57"/>
                  <a:gd name="T12" fmla="*/ 4 w 66"/>
                  <a:gd name="T13" fmla="*/ 2 h 57"/>
                  <a:gd name="T14" fmla="*/ 4 w 66"/>
                  <a:gd name="T15" fmla="*/ 2 h 57"/>
                  <a:gd name="T16" fmla="*/ 4 w 66"/>
                  <a:gd name="T17" fmla="*/ 1 h 57"/>
                  <a:gd name="T18" fmla="*/ 4 w 66"/>
                  <a:gd name="T19" fmla="*/ 1 h 57"/>
                  <a:gd name="T20" fmla="*/ 4 w 66"/>
                  <a:gd name="T21" fmla="*/ 1 h 57"/>
                  <a:gd name="T22" fmla="*/ 3 w 66"/>
                  <a:gd name="T23" fmla="*/ 1 h 57"/>
                  <a:gd name="T24" fmla="*/ 3 w 66"/>
                  <a:gd name="T25" fmla="*/ 0 h 57"/>
                  <a:gd name="T26" fmla="*/ 3 w 66"/>
                  <a:gd name="T27" fmla="*/ 0 h 57"/>
                  <a:gd name="T28" fmla="*/ 3 w 66"/>
                  <a:gd name="T29" fmla="*/ 0 h 57"/>
                  <a:gd name="T30" fmla="*/ 3 w 66"/>
                  <a:gd name="T31" fmla="*/ 0 h 57"/>
                  <a:gd name="T32" fmla="*/ 2 w 66"/>
                  <a:gd name="T33" fmla="*/ 0 h 57"/>
                  <a:gd name="T34" fmla="*/ 2 w 66"/>
                  <a:gd name="T35" fmla="*/ 0 h 57"/>
                  <a:gd name="T36" fmla="*/ 2 w 66"/>
                  <a:gd name="T37" fmla="*/ 0 h 57"/>
                  <a:gd name="T38" fmla="*/ 1 w 66"/>
                  <a:gd name="T39" fmla="*/ 0 h 57"/>
                  <a:gd name="T40" fmla="*/ 1 w 66"/>
                  <a:gd name="T41" fmla="*/ 1 h 57"/>
                  <a:gd name="T42" fmla="*/ 1 w 66"/>
                  <a:gd name="T43" fmla="*/ 1 h 57"/>
                  <a:gd name="T44" fmla="*/ 1 w 66"/>
                  <a:gd name="T45" fmla="*/ 1 h 57"/>
                  <a:gd name="T46" fmla="*/ 0 w 66"/>
                  <a:gd name="T47" fmla="*/ 1 h 57"/>
                  <a:gd name="T48" fmla="*/ 0 w 66"/>
                  <a:gd name="T49" fmla="*/ 1 h 57"/>
                  <a:gd name="T50" fmla="*/ 0 w 66"/>
                  <a:gd name="T51" fmla="*/ 2 h 57"/>
                  <a:gd name="T52" fmla="*/ 0 w 66"/>
                  <a:gd name="T53" fmla="*/ 2 h 57"/>
                  <a:gd name="T54" fmla="*/ 0 w 66"/>
                  <a:gd name="T55" fmla="*/ 2 h 57"/>
                  <a:gd name="T56" fmla="*/ 0 w 66"/>
                  <a:gd name="T57" fmla="*/ 3 h 57"/>
                  <a:gd name="T58" fmla="*/ 0 w 66"/>
                  <a:gd name="T59" fmla="*/ 3 h 57"/>
                  <a:gd name="T60" fmla="*/ 0 w 66"/>
                  <a:gd name="T61" fmla="*/ 3 h 57"/>
                  <a:gd name="T62" fmla="*/ 0 w 66"/>
                  <a:gd name="T63" fmla="*/ 3 h 57"/>
                  <a:gd name="T64" fmla="*/ 0 w 66"/>
                  <a:gd name="T65" fmla="*/ 3 h 57"/>
                  <a:gd name="T66" fmla="*/ 1 w 66"/>
                  <a:gd name="T67" fmla="*/ 4 h 57"/>
                  <a:gd name="T68" fmla="*/ 1 w 66"/>
                  <a:gd name="T69" fmla="*/ 4 h 57"/>
                  <a:gd name="T70" fmla="*/ 1 w 66"/>
                  <a:gd name="T71" fmla="*/ 4 h 57"/>
                  <a:gd name="T72" fmla="*/ 1 w 66"/>
                  <a:gd name="T73" fmla="*/ 4 h 57"/>
                  <a:gd name="T74" fmla="*/ 2 w 66"/>
                  <a:gd name="T75" fmla="*/ 4 h 57"/>
                  <a:gd name="T76" fmla="*/ 2 w 66"/>
                  <a:gd name="T77" fmla="*/ 4 h 57"/>
                  <a:gd name="T78" fmla="*/ 2 w 66"/>
                  <a:gd name="T79" fmla="*/ 4 h 57"/>
                  <a:gd name="T80" fmla="*/ 3 w 66"/>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57"/>
                  <a:gd name="T125" fmla="*/ 66 w 66"/>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57">
                    <a:moveTo>
                      <a:pt x="47" y="51"/>
                    </a:moveTo>
                    <a:lnTo>
                      <a:pt x="50" y="47"/>
                    </a:lnTo>
                    <a:lnTo>
                      <a:pt x="57" y="44"/>
                    </a:lnTo>
                    <a:lnTo>
                      <a:pt x="59" y="42"/>
                    </a:lnTo>
                    <a:lnTo>
                      <a:pt x="63" y="35"/>
                    </a:lnTo>
                    <a:lnTo>
                      <a:pt x="63" y="32"/>
                    </a:lnTo>
                    <a:lnTo>
                      <a:pt x="66" y="29"/>
                    </a:lnTo>
                    <a:lnTo>
                      <a:pt x="66" y="22"/>
                    </a:lnTo>
                    <a:lnTo>
                      <a:pt x="66" y="19"/>
                    </a:lnTo>
                    <a:lnTo>
                      <a:pt x="66" y="17"/>
                    </a:lnTo>
                    <a:lnTo>
                      <a:pt x="63" y="10"/>
                    </a:lnTo>
                    <a:lnTo>
                      <a:pt x="59" y="7"/>
                    </a:lnTo>
                    <a:lnTo>
                      <a:pt x="57" y="3"/>
                    </a:lnTo>
                    <a:lnTo>
                      <a:pt x="54" y="3"/>
                    </a:lnTo>
                    <a:lnTo>
                      <a:pt x="50" y="0"/>
                    </a:lnTo>
                    <a:lnTo>
                      <a:pt x="47" y="0"/>
                    </a:lnTo>
                    <a:lnTo>
                      <a:pt x="41" y="0"/>
                    </a:lnTo>
                    <a:lnTo>
                      <a:pt x="34" y="0"/>
                    </a:lnTo>
                    <a:lnTo>
                      <a:pt x="31" y="0"/>
                    </a:lnTo>
                    <a:lnTo>
                      <a:pt x="25" y="3"/>
                    </a:lnTo>
                    <a:lnTo>
                      <a:pt x="22" y="7"/>
                    </a:lnTo>
                    <a:lnTo>
                      <a:pt x="15" y="10"/>
                    </a:lnTo>
                    <a:lnTo>
                      <a:pt x="12" y="13"/>
                    </a:lnTo>
                    <a:lnTo>
                      <a:pt x="9" y="17"/>
                    </a:lnTo>
                    <a:lnTo>
                      <a:pt x="5" y="19"/>
                    </a:lnTo>
                    <a:lnTo>
                      <a:pt x="3" y="25"/>
                    </a:lnTo>
                    <a:lnTo>
                      <a:pt x="3" y="29"/>
                    </a:lnTo>
                    <a:lnTo>
                      <a:pt x="0" y="35"/>
                    </a:lnTo>
                    <a:lnTo>
                      <a:pt x="0" y="39"/>
                    </a:lnTo>
                    <a:lnTo>
                      <a:pt x="3" y="42"/>
                    </a:lnTo>
                    <a:lnTo>
                      <a:pt x="3" y="44"/>
                    </a:lnTo>
                    <a:lnTo>
                      <a:pt x="5" y="51"/>
                    </a:lnTo>
                    <a:lnTo>
                      <a:pt x="9" y="51"/>
                    </a:lnTo>
                    <a:lnTo>
                      <a:pt x="12" y="54"/>
                    </a:lnTo>
                    <a:lnTo>
                      <a:pt x="15" y="57"/>
                    </a:lnTo>
                    <a:lnTo>
                      <a:pt x="22" y="57"/>
                    </a:lnTo>
                    <a:lnTo>
                      <a:pt x="25" y="57"/>
                    </a:lnTo>
                    <a:lnTo>
                      <a:pt x="31" y="57"/>
                    </a:lnTo>
                    <a:lnTo>
                      <a:pt x="37" y="57"/>
                    </a:lnTo>
                    <a:lnTo>
                      <a:pt x="41" y="54"/>
                    </a:lnTo>
                    <a:lnTo>
                      <a:pt x="47"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6" name="Freeform 834">
                <a:extLst>
                  <a:ext uri="{FF2B5EF4-FFF2-40B4-BE49-F238E27FC236}">
                    <a16:creationId xmlns:a16="http://schemas.microsoft.com/office/drawing/2014/main" id="{BC118A26-537A-42EE-9206-3F8975446DCB}"/>
                  </a:ext>
                </a:extLst>
              </p:cNvPr>
              <p:cNvSpPr>
                <a:spLocks noEditPoints="1"/>
              </p:cNvSpPr>
              <p:nvPr/>
            </p:nvSpPr>
            <p:spPr bwMode="auto">
              <a:xfrm>
                <a:off x="3170" y="2080"/>
                <a:ext cx="22" cy="19"/>
              </a:xfrm>
              <a:custGeom>
                <a:avLst/>
                <a:gdLst>
                  <a:gd name="T0" fmla="*/ 4 w 86"/>
                  <a:gd name="T1" fmla="*/ 3 h 77"/>
                  <a:gd name="T2" fmla="*/ 4 w 86"/>
                  <a:gd name="T3" fmla="*/ 3 h 77"/>
                  <a:gd name="T4" fmla="*/ 5 w 86"/>
                  <a:gd name="T5" fmla="*/ 4 h 77"/>
                  <a:gd name="T6" fmla="*/ 5 w 86"/>
                  <a:gd name="T7" fmla="*/ 4 h 77"/>
                  <a:gd name="T8" fmla="*/ 5 w 86"/>
                  <a:gd name="T9" fmla="*/ 3 h 77"/>
                  <a:gd name="T10" fmla="*/ 5 w 86"/>
                  <a:gd name="T11" fmla="*/ 3 h 77"/>
                  <a:gd name="T12" fmla="*/ 4 w 86"/>
                  <a:gd name="T13" fmla="*/ 2 h 77"/>
                  <a:gd name="T14" fmla="*/ 4 w 86"/>
                  <a:gd name="T15" fmla="*/ 2 h 77"/>
                  <a:gd name="T16" fmla="*/ 5 w 86"/>
                  <a:gd name="T17" fmla="*/ 3 h 77"/>
                  <a:gd name="T18" fmla="*/ 6 w 86"/>
                  <a:gd name="T19" fmla="*/ 2 h 77"/>
                  <a:gd name="T20" fmla="*/ 4 w 86"/>
                  <a:gd name="T21" fmla="*/ 2 h 77"/>
                  <a:gd name="T22" fmla="*/ 4 w 86"/>
                  <a:gd name="T23" fmla="*/ 2 h 77"/>
                  <a:gd name="T24" fmla="*/ 6 w 86"/>
                  <a:gd name="T25" fmla="*/ 2 h 77"/>
                  <a:gd name="T26" fmla="*/ 6 w 86"/>
                  <a:gd name="T27" fmla="*/ 1 h 77"/>
                  <a:gd name="T28" fmla="*/ 5 w 86"/>
                  <a:gd name="T29" fmla="*/ 1 h 77"/>
                  <a:gd name="T30" fmla="*/ 4 w 86"/>
                  <a:gd name="T31" fmla="*/ 1 h 77"/>
                  <a:gd name="T32" fmla="*/ 4 w 86"/>
                  <a:gd name="T33" fmla="*/ 1 h 77"/>
                  <a:gd name="T34" fmla="*/ 5 w 86"/>
                  <a:gd name="T35" fmla="*/ 0 h 77"/>
                  <a:gd name="T36" fmla="*/ 4 w 86"/>
                  <a:gd name="T37" fmla="*/ 0 h 77"/>
                  <a:gd name="T38" fmla="*/ 4 w 86"/>
                  <a:gd name="T39" fmla="*/ 1 h 77"/>
                  <a:gd name="T40" fmla="*/ 4 w 86"/>
                  <a:gd name="T41" fmla="*/ 0 h 77"/>
                  <a:gd name="T42" fmla="*/ 4 w 86"/>
                  <a:gd name="T43" fmla="*/ 1 h 77"/>
                  <a:gd name="T44" fmla="*/ 3 w 86"/>
                  <a:gd name="T45" fmla="*/ 0 h 77"/>
                  <a:gd name="T46" fmla="*/ 3 w 86"/>
                  <a:gd name="T47" fmla="*/ 0 h 77"/>
                  <a:gd name="T48" fmla="*/ 3 w 86"/>
                  <a:gd name="T49" fmla="*/ 1 h 77"/>
                  <a:gd name="T50" fmla="*/ 3 w 86"/>
                  <a:gd name="T51" fmla="*/ 1 h 77"/>
                  <a:gd name="T52" fmla="*/ 2 w 86"/>
                  <a:gd name="T53" fmla="*/ 0 h 77"/>
                  <a:gd name="T54" fmla="*/ 2 w 86"/>
                  <a:gd name="T55" fmla="*/ 0 h 77"/>
                  <a:gd name="T56" fmla="*/ 2 w 86"/>
                  <a:gd name="T57" fmla="*/ 1 h 77"/>
                  <a:gd name="T58" fmla="*/ 2 w 86"/>
                  <a:gd name="T59" fmla="*/ 1 h 77"/>
                  <a:gd name="T60" fmla="*/ 2 w 86"/>
                  <a:gd name="T61" fmla="*/ 2 h 77"/>
                  <a:gd name="T62" fmla="*/ 2 w 86"/>
                  <a:gd name="T63" fmla="*/ 2 h 77"/>
                  <a:gd name="T64" fmla="*/ 1 w 86"/>
                  <a:gd name="T65" fmla="*/ 1 h 77"/>
                  <a:gd name="T66" fmla="*/ 1 w 86"/>
                  <a:gd name="T67" fmla="*/ 2 h 77"/>
                  <a:gd name="T68" fmla="*/ 2 w 86"/>
                  <a:gd name="T69" fmla="*/ 2 h 77"/>
                  <a:gd name="T70" fmla="*/ 2 w 86"/>
                  <a:gd name="T71" fmla="*/ 2 h 77"/>
                  <a:gd name="T72" fmla="*/ 2 w 86"/>
                  <a:gd name="T73" fmla="*/ 2 h 77"/>
                  <a:gd name="T74" fmla="*/ 0 w 86"/>
                  <a:gd name="T75" fmla="*/ 2 h 77"/>
                  <a:gd name="T76" fmla="*/ 1 w 86"/>
                  <a:gd name="T77" fmla="*/ 3 h 77"/>
                  <a:gd name="T78" fmla="*/ 1 w 86"/>
                  <a:gd name="T79" fmla="*/ 3 h 77"/>
                  <a:gd name="T80" fmla="*/ 1 w 86"/>
                  <a:gd name="T81" fmla="*/ 2 h 77"/>
                  <a:gd name="T82" fmla="*/ 2 w 86"/>
                  <a:gd name="T83" fmla="*/ 3 h 77"/>
                  <a:gd name="T84" fmla="*/ 0 w 86"/>
                  <a:gd name="T85" fmla="*/ 3 h 77"/>
                  <a:gd name="T86" fmla="*/ 1 w 86"/>
                  <a:gd name="T87" fmla="*/ 3 h 77"/>
                  <a:gd name="T88" fmla="*/ 1 w 86"/>
                  <a:gd name="T89" fmla="*/ 3 h 77"/>
                  <a:gd name="T90" fmla="*/ 1 w 86"/>
                  <a:gd name="T91" fmla="*/ 3 h 77"/>
                  <a:gd name="T92" fmla="*/ 2 w 86"/>
                  <a:gd name="T93" fmla="*/ 3 h 77"/>
                  <a:gd name="T94" fmla="*/ 1 w 86"/>
                  <a:gd name="T95" fmla="*/ 4 h 77"/>
                  <a:gd name="T96" fmla="*/ 2 w 86"/>
                  <a:gd name="T97" fmla="*/ 4 h 77"/>
                  <a:gd name="T98" fmla="*/ 2 w 86"/>
                  <a:gd name="T99" fmla="*/ 3 h 77"/>
                  <a:gd name="T100" fmla="*/ 2 w 86"/>
                  <a:gd name="T101" fmla="*/ 3 h 77"/>
                  <a:gd name="T102" fmla="*/ 2 w 86"/>
                  <a:gd name="T103" fmla="*/ 3 h 77"/>
                  <a:gd name="T104" fmla="*/ 3 w 86"/>
                  <a:gd name="T105" fmla="*/ 5 h 77"/>
                  <a:gd name="T106" fmla="*/ 3 w 86"/>
                  <a:gd name="T107" fmla="*/ 5 h 77"/>
                  <a:gd name="T108" fmla="*/ 4 w 86"/>
                  <a:gd name="T109" fmla="*/ 4 h 77"/>
                  <a:gd name="T110" fmla="*/ 3 w 86"/>
                  <a:gd name="T111" fmla="*/ 3 h 77"/>
                  <a:gd name="T112" fmla="*/ 4 w 86"/>
                  <a:gd name="T113" fmla="*/ 3 h 7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
                  <a:gd name="T172" fmla="*/ 0 h 77"/>
                  <a:gd name="T173" fmla="*/ 86 w 86"/>
                  <a:gd name="T174" fmla="*/ 77 h 7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 h="77">
                    <a:moveTo>
                      <a:pt x="51" y="54"/>
                    </a:moveTo>
                    <a:lnTo>
                      <a:pt x="54" y="51"/>
                    </a:lnTo>
                    <a:lnTo>
                      <a:pt x="67" y="64"/>
                    </a:lnTo>
                    <a:lnTo>
                      <a:pt x="64" y="67"/>
                    </a:lnTo>
                    <a:lnTo>
                      <a:pt x="51" y="54"/>
                    </a:lnTo>
                    <a:close/>
                    <a:moveTo>
                      <a:pt x="54" y="51"/>
                    </a:moveTo>
                    <a:lnTo>
                      <a:pt x="55" y="50"/>
                    </a:lnTo>
                    <a:lnTo>
                      <a:pt x="56" y="50"/>
                    </a:lnTo>
                    <a:lnTo>
                      <a:pt x="60" y="57"/>
                    </a:lnTo>
                    <a:lnTo>
                      <a:pt x="54" y="51"/>
                    </a:lnTo>
                    <a:close/>
                    <a:moveTo>
                      <a:pt x="56" y="50"/>
                    </a:moveTo>
                    <a:lnTo>
                      <a:pt x="63" y="46"/>
                    </a:lnTo>
                    <a:lnTo>
                      <a:pt x="70" y="63"/>
                    </a:lnTo>
                    <a:lnTo>
                      <a:pt x="65" y="66"/>
                    </a:lnTo>
                    <a:lnTo>
                      <a:pt x="56" y="50"/>
                    </a:lnTo>
                    <a:close/>
                    <a:moveTo>
                      <a:pt x="74" y="62"/>
                    </a:moveTo>
                    <a:lnTo>
                      <a:pt x="73" y="63"/>
                    </a:lnTo>
                    <a:lnTo>
                      <a:pt x="70" y="63"/>
                    </a:lnTo>
                    <a:lnTo>
                      <a:pt x="67" y="54"/>
                    </a:lnTo>
                    <a:lnTo>
                      <a:pt x="74" y="62"/>
                    </a:lnTo>
                    <a:close/>
                    <a:moveTo>
                      <a:pt x="59" y="47"/>
                    </a:moveTo>
                    <a:lnTo>
                      <a:pt x="63" y="44"/>
                    </a:lnTo>
                    <a:lnTo>
                      <a:pt x="76" y="59"/>
                    </a:lnTo>
                    <a:lnTo>
                      <a:pt x="74" y="62"/>
                    </a:lnTo>
                    <a:lnTo>
                      <a:pt x="59" y="47"/>
                    </a:lnTo>
                    <a:close/>
                    <a:moveTo>
                      <a:pt x="78" y="55"/>
                    </a:moveTo>
                    <a:lnTo>
                      <a:pt x="77" y="57"/>
                    </a:lnTo>
                    <a:lnTo>
                      <a:pt x="76" y="59"/>
                    </a:lnTo>
                    <a:lnTo>
                      <a:pt x="69" y="52"/>
                    </a:lnTo>
                    <a:lnTo>
                      <a:pt x="78" y="55"/>
                    </a:lnTo>
                    <a:close/>
                    <a:moveTo>
                      <a:pt x="62" y="47"/>
                    </a:moveTo>
                    <a:lnTo>
                      <a:pt x="65" y="41"/>
                    </a:lnTo>
                    <a:lnTo>
                      <a:pt x="81" y="50"/>
                    </a:lnTo>
                    <a:lnTo>
                      <a:pt x="78" y="55"/>
                    </a:lnTo>
                    <a:lnTo>
                      <a:pt x="62" y="47"/>
                    </a:lnTo>
                    <a:close/>
                    <a:moveTo>
                      <a:pt x="83" y="45"/>
                    </a:moveTo>
                    <a:lnTo>
                      <a:pt x="83" y="47"/>
                    </a:lnTo>
                    <a:lnTo>
                      <a:pt x="81" y="50"/>
                    </a:lnTo>
                    <a:lnTo>
                      <a:pt x="73" y="45"/>
                    </a:lnTo>
                    <a:lnTo>
                      <a:pt x="83" y="45"/>
                    </a:lnTo>
                    <a:close/>
                    <a:moveTo>
                      <a:pt x="64" y="45"/>
                    </a:moveTo>
                    <a:lnTo>
                      <a:pt x="64" y="42"/>
                    </a:lnTo>
                    <a:lnTo>
                      <a:pt x="83" y="42"/>
                    </a:lnTo>
                    <a:lnTo>
                      <a:pt x="83" y="45"/>
                    </a:lnTo>
                    <a:lnTo>
                      <a:pt x="64" y="45"/>
                    </a:lnTo>
                    <a:close/>
                    <a:moveTo>
                      <a:pt x="64" y="42"/>
                    </a:moveTo>
                    <a:lnTo>
                      <a:pt x="64" y="38"/>
                    </a:lnTo>
                    <a:lnTo>
                      <a:pt x="66" y="35"/>
                    </a:lnTo>
                    <a:lnTo>
                      <a:pt x="73" y="42"/>
                    </a:lnTo>
                    <a:lnTo>
                      <a:pt x="64" y="42"/>
                    </a:lnTo>
                    <a:close/>
                    <a:moveTo>
                      <a:pt x="66" y="35"/>
                    </a:moveTo>
                    <a:lnTo>
                      <a:pt x="69" y="32"/>
                    </a:lnTo>
                    <a:lnTo>
                      <a:pt x="83" y="45"/>
                    </a:lnTo>
                    <a:lnTo>
                      <a:pt x="79" y="49"/>
                    </a:lnTo>
                    <a:lnTo>
                      <a:pt x="66" y="35"/>
                    </a:lnTo>
                    <a:close/>
                    <a:moveTo>
                      <a:pt x="86" y="39"/>
                    </a:moveTo>
                    <a:lnTo>
                      <a:pt x="86" y="43"/>
                    </a:lnTo>
                    <a:lnTo>
                      <a:pt x="83" y="45"/>
                    </a:lnTo>
                    <a:lnTo>
                      <a:pt x="76" y="39"/>
                    </a:lnTo>
                    <a:lnTo>
                      <a:pt x="86" y="39"/>
                    </a:lnTo>
                    <a:close/>
                    <a:moveTo>
                      <a:pt x="67" y="39"/>
                    </a:moveTo>
                    <a:lnTo>
                      <a:pt x="67" y="32"/>
                    </a:lnTo>
                    <a:lnTo>
                      <a:pt x="86" y="32"/>
                    </a:lnTo>
                    <a:lnTo>
                      <a:pt x="86" y="39"/>
                    </a:lnTo>
                    <a:lnTo>
                      <a:pt x="67" y="39"/>
                    </a:lnTo>
                    <a:close/>
                    <a:moveTo>
                      <a:pt x="67" y="32"/>
                    </a:moveTo>
                    <a:lnTo>
                      <a:pt x="67" y="29"/>
                    </a:lnTo>
                    <a:lnTo>
                      <a:pt x="86" y="29"/>
                    </a:lnTo>
                    <a:lnTo>
                      <a:pt x="86" y="32"/>
                    </a:lnTo>
                    <a:lnTo>
                      <a:pt x="67" y="32"/>
                    </a:lnTo>
                    <a:close/>
                    <a:moveTo>
                      <a:pt x="67" y="29"/>
                    </a:moveTo>
                    <a:lnTo>
                      <a:pt x="67" y="27"/>
                    </a:lnTo>
                    <a:lnTo>
                      <a:pt x="86" y="27"/>
                    </a:lnTo>
                    <a:lnTo>
                      <a:pt x="86" y="29"/>
                    </a:lnTo>
                    <a:lnTo>
                      <a:pt x="67" y="29"/>
                    </a:lnTo>
                    <a:close/>
                    <a:moveTo>
                      <a:pt x="85" y="22"/>
                    </a:moveTo>
                    <a:lnTo>
                      <a:pt x="86" y="24"/>
                    </a:lnTo>
                    <a:lnTo>
                      <a:pt x="86" y="27"/>
                    </a:lnTo>
                    <a:lnTo>
                      <a:pt x="76" y="27"/>
                    </a:lnTo>
                    <a:lnTo>
                      <a:pt x="85" y="22"/>
                    </a:lnTo>
                    <a:close/>
                    <a:moveTo>
                      <a:pt x="67" y="30"/>
                    </a:moveTo>
                    <a:lnTo>
                      <a:pt x="65" y="24"/>
                    </a:lnTo>
                    <a:lnTo>
                      <a:pt x="81" y="15"/>
                    </a:lnTo>
                    <a:lnTo>
                      <a:pt x="85" y="22"/>
                    </a:lnTo>
                    <a:lnTo>
                      <a:pt x="67" y="30"/>
                    </a:lnTo>
                    <a:close/>
                    <a:moveTo>
                      <a:pt x="79" y="13"/>
                    </a:moveTo>
                    <a:lnTo>
                      <a:pt x="80" y="14"/>
                    </a:lnTo>
                    <a:lnTo>
                      <a:pt x="81" y="15"/>
                    </a:lnTo>
                    <a:lnTo>
                      <a:pt x="73" y="20"/>
                    </a:lnTo>
                    <a:lnTo>
                      <a:pt x="79" y="13"/>
                    </a:lnTo>
                    <a:close/>
                    <a:moveTo>
                      <a:pt x="66" y="27"/>
                    </a:moveTo>
                    <a:lnTo>
                      <a:pt x="63" y="23"/>
                    </a:lnTo>
                    <a:lnTo>
                      <a:pt x="76" y="10"/>
                    </a:lnTo>
                    <a:lnTo>
                      <a:pt x="79" y="13"/>
                    </a:lnTo>
                    <a:lnTo>
                      <a:pt x="66" y="27"/>
                    </a:lnTo>
                    <a:close/>
                    <a:moveTo>
                      <a:pt x="63" y="23"/>
                    </a:moveTo>
                    <a:lnTo>
                      <a:pt x="63" y="23"/>
                    </a:lnTo>
                    <a:lnTo>
                      <a:pt x="69" y="17"/>
                    </a:lnTo>
                    <a:lnTo>
                      <a:pt x="63" y="23"/>
                    </a:lnTo>
                    <a:close/>
                    <a:moveTo>
                      <a:pt x="63" y="23"/>
                    </a:moveTo>
                    <a:lnTo>
                      <a:pt x="59" y="20"/>
                    </a:lnTo>
                    <a:lnTo>
                      <a:pt x="74" y="7"/>
                    </a:lnTo>
                    <a:lnTo>
                      <a:pt x="76" y="10"/>
                    </a:lnTo>
                    <a:lnTo>
                      <a:pt x="63" y="23"/>
                    </a:lnTo>
                    <a:close/>
                    <a:moveTo>
                      <a:pt x="67" y="3"/>
                    </a:moveTo>
                    <a:lnTo>
                      <a:pt x="70" y="3"/>
                    </a:lnTo>
                    <a:lnTo>
                      <a:pt x="74" y="7"/>
                    </a:lnTo>
                    <a:lnTo>
                      <a:pt x="67" y="13"/>
                    </a:lnTo>
                    <a:lnTo>
                      <a:pt x="67" y="3"/>
                    </a:lnTo>
                    <a:close/>
                    <a:moveTo>
                      <a:pt x="67" y="23"/>
                    </a:moveTo>
                    <a:lnTo>
                      <a:pt x="64" y="23"/>
                    </a:lnTo>
                    <a:lnTo>
                      <a:pt x="64" y="3"/>
                    </a:lnTo>
                    <a:lnTo>
                      <a:pt x="67" y="3"/>
                    </a:lnTo>
                    <a:lnTo>
                      <a:pt x="67" y="23"/>
                    </a:lnTo>
                    <a:close/>
                    <a:moveTo>
                      <a:pt x="64" y="23"/>
                    </a:moveTo>
                    <a:lnTo>
                      <a:pt x="59" y="23"/>
                    </a:lnTo>
                    <a:lnTo>
                      <a:pt x="57" y="20"/>
                    </a:lnTo>
                    <a:lnTo>
                      <a:pt x="64" y="13"/>
                    </a:lnTo>
                    <a:lnTo>
                      <a:pt x="64" y="23"/>
                    </a:lnTo>
                    <a:close/>
                    <a:moveTo>
                      <a:pt x="57" y="20"/>
                    </a:moveTo>
                    <a:lnTo>
                      <a:pt x="54" y="17"/>
                    </a:lnTo>
                    <a:lnTo>
                      <a:pt x="67" y="3"/>
                    </a:lnTo>
                    <a:lnTo>
                      <a:pt x="70" y="7"/>
                    </a:lnTo>
                    <a:lnTo>
                      <a:pt x="57" y="20"/>
                    </a:lnTo>
                    <a:close/>
                    <a:moveTo>
                      <a:pt x="60" y="0"/>
                    </a:moveTo>
                    <a:lnTo>
                      <a:pt x="64" y="0"/>
                    </a:lnTo>
                    <a:lnTo>
                      <a:pt x="67" y="3"/>
                    </a:lnTo>
                    <a:lnTo>
                      <a:pt x="60" y="10"/>
                    </a:lnTo>
                    <a:lnTo>
                      <a:pt x="60" y="0"/>
                    </a:lnTo>
                    <a:close/>
                    <a:moveTo>
                      <a:pt x="60" y="20"/>
                    </a:moveTo>
                    <a:lnTo>
                      <a:pt x="57" y="20"/>
                    </a:lnTo>
                    <a:lnTo>
                      <a:pt x="57" y="0"/>
                    </a:lnTo>
                    <a:lnTo>
                      <a:pt x="60" y="0"/>
                    </a:lnTo>
                    <a:lnTo>
                      <a:pt x="60" y="20"/>
                    </a:lnTo>
                    <a:close/>
                    <a:moveTo>
                      <a:pt x="57" y="20"/>
                    </a:moveTo>
                    <a:lnTo>
                      <a:pt x="51" y="20"/>
                    </a:lnTo>
                    <a:lnTo>
                      <a:pt x="51" y="0"/>
                    </a:lnTo>
                    <a:lnTo>
                      <a:pt x="57" y="0"/>
                    </a:lnTo>
                    <a:lnTo>
                      <a:pt x="57" y="20"/>
                    </a:lnTo>
                    <a:close/>
                    <a:moveTo>
                      <a:pt x="51" y="20"/>
                    </a:moveTo>
                    <a:lnTo>
                      <a:pt x="44" y="20"/>
                    </a:lnTo>
                    <a:lnTo>
                      <a:pt x="44" y="0"/>
                    </a:lnTo>
                    <a:lnTo>
                      <a:pt x="51" y="0"/>
                    </a:lnTo>
                    <a:lnTo>
                      <a:pt x="51" y="20"/>
                    </a:lnTo>
                    <a:close/>
                    <a:moveTo>
                      <a:pt x="44" y="20"/>
                    </a:moveTo>
                    <a:lnTo>
                      <a:pt x="41" y="20"/>
                    </a:lnTo>
                    <a:lnTo>
                      <a:pt x="41" y="0"/>
                    </a:lnTo>
                    <a:lnTo>
                      <a:pt x="44" y="0"/>
                    </a:lnTo>
                    <a:lnTo>
                      <a:pt x="44" y="20"/>
                    </a:lnTo>
                    <a:close/>
                    <a:moveTo>
                      <a:pt x="37" y="1"/>
                    </a:moveTo>
                    <a:lnTo>
                      <a:pt x="38" y="0"/>
                    </a:lnTo>
                    <a:lnTo>
                      <a:pt x="41" y="0"/>
                    </a:lnTo>
                    <a:lnTo>
                      <a:pt x="41" y="10"/>
                    </a:lnTo>
                    <a:lnTo>
                      <a:pt x="37" y="1"/>
                    </a:lnTo>
                    <a:close/>
                    <a:moveTo>
                      <a:pt x="45" y="19"/>
                    </a:moveTo>
                    <a:lnTo>
                      <a:pt x="40" y="22"/>
                    </a:lnTo>
                    <a:lnTo>
                      <a:pt x="31" y="4"/>
                    </a:lnTo>
                    <a:lnTo>
                      <a:pt x="37" y="1"/>
                    </a:lnTo>
                    <a:lnTo>
                      <a:pt x="45" y="19"/>
                    </a:lnTo>
                    <a:close/>
                    <a:moveTo>
                      <a:pt x="28" y="7"/>
                    </a:moveTo>
                    <a:lnTo>
                      <a:pt x="30" y="6"/>
                    </a:lnTo>
                    <a:lnTo>
                      <a:pt x="31" y="4"/>
                    </a:lnTo>
                    <a:lnTo>
                      <a:pt x="35" y="13"/>
                    </a:lnTo>
                    <a:lnTo>
                      <a:pt x="28" y="7"/>
                    </a:lnTo>
                    <a:close/>
                    <a:moveTo>
                      <a:pt x="42" y="20"/>
                    </a:moveTo>
                    <a:lnTo>
                      <a:pt x="38" y="23"/>
                    </a:lnTo>
                    <a:lnTo>
                      <a:pt x="25" y="10"/>
                    </a:lnTo>
                    <a:lnTo>
                      <a:pt x="28" y="7"/>
                    </a:lnTo>
                    <a:lnTo>
                      <a:pt x="42" y="20"/>
                    </a:lnTo>
                    <a:close/>
                    <a:moveTo>
                      <a:pt x="38" y="23"/>
                    </a:moveTo>
                    <a:lnTo>
                      <a:pt x="37" y="24"/>
                    </a:lnTo>
                    <a:lnTo>
                      <a:pt x="36" y="25"/>
                    </a:lnTo>
                    <a:lnTo>
                      <a:pt x="32" y="17"/>
                    </a:lnTo>
                    <a:lnTo>
                      <a:pt x="38" y="23"/>
                    </a:lnTo>
                    <a:close/>
                    <a:moveTo>
                      <a:pt x="36" y="25"/>
                    </a:moveTo>
                    <a:lnTo>
                      <a:pt x="30" y="29"/>
                    </a:lnTo>
                    <a:lnTo>
                      <a:pt x="21" y="11"/>
                    </a:lnTo>
                    <a:lnTo>
                      <a:pt x="27" y="8"/>
                    </a:lnTo>
                    <a:lnTo>
                      <a:pt x="36" y="25"/>
                    </a:lnTo>
                    <a:close/>
                    <a:moveTo>
                      <a:pt x="19" y="13"/>
                    </a:moveTo>
                    <a:lnTo>
                      <a:pt x="20" y="12"/>
                    </a:lnTo>
                    <a:lnTo>
                      <a:pt x="21" y="11"/>
                    </a:lnTo>
                    <a:lnTo>
                      <a:pt x="25" y="20"/>
                    </a:lnTo>
                    <a:lnTo>
                      <a:pt x="19" y="13"/>
                    </a:lnTo>
                    <a:close/>
                    <a:moveTo>
                      <a:pt x="32" y="27"/>
                    </a:moveTo>
                    <a:lnTo>
                      <a:pt x="28" y="30"/>
                    </a:lnTo>
                    <a:lnTo>
                      <a:pt x="15" y="17"/>
                    </a:lnTo>
                    <a:lnTo>
                      <a:pt x="19" y="13"/>
                    </a:lnTo>
                    <a:lnTo>
                      <a:pt x="32" y="27"/>
                    </a:lnTo>
                    <a:close/>
                    <a:moveTo>
                      <a:pt x="28" y="30"/>
                    </a:moveTo>
                    <a:lnTo>
                      <a:pt x="25" y="33"/>
                    </a:lnTo>
                    <a:lnTo>
                      <a:pt x="12" y="19"/>
                    </a:lnTo>
                    <a:lnTo>
                      <a:pt x="15" y="17"/>
                    </a:lnTo>
                    <a:lnTo>
                      <a:pt x="28" y="30"/>
                    </a:lnTo>
                    <a:close/>
                    <a:moveTo>
                      <a:pt x="25" y="33"/>
                    </a:moveTo>
                    <a:lnTo>
                      <a:pt x="22" y="36"/>
                    </a:lnTo>
                    <a:lnTo>
                      <a:pt x="9" y="22"/>
                    </a:lnTo>
                    <a:lnTo>
                      <a:pt x="12" y="19"/>
                    </a:lnTo>
                    <a:lnTo>
                      <a:pt x="25" y="33"/>
                    </a:lnTo>
                    <a:close/>
                    <a:moveTo>
                      <a:pt x="8" y="25"/>
                    </a:moveTo>
                    <a:lnTo>
                      <a:pt x="8" y="23"/>
                    </a:lnTo>
                    <a:lnTo>
                      <a:pt x="9" y="22"/>
                    </a:lnTo>
                    <a:lnTo>
                      <a:pt x="15" y="29"/>
                    </a:lnTo>
                    <a:lnTo>
                      <a:pt x="8" y="25"/>
                    </a:lnTo>
                    <a:close/>
                    <a:moveTo>
                      <a:pt x="24" y="33"/>
                    </a:moveTo>
                    <a:lnTo>
                      <a:pt x="21" y="40"/>
                    </a:lnTo>
                    <a:lnTo>
                      <a:pt x="4" y="31"/>
                    </a:lnTo>
                    <a:lnTo>
                      <a:pt x="8" y="25"/>
                    </a:lnTo>
                    <a:lnTo>
                      <a:pt x="24" y="33"/>
                    </a:lnTo>
                    <a:close/>
                    <a:moveTo>
                      <a:pt x="3" y="35"/>
                    </a:moveTo>
                    <a:lnTo>
                      <a:pt x="3" y="33"/>
                    </a:lnTo>
                    <a:lnTo>
                      <a:pt x="4" y="31"/>
                    </a:lnTo>
                    <a:lnTo>
                      <a:pt x="13" y="35"/>
                    </a:lnTo>
                    <a:lnTo>
                      <a:pt x="3" y="35"/>
                    </a:lnTo>
                    <a:close/>
                    <a:moveTo>
                      <a:pt x="22" y="35"/>
                    </a:moveTo>
                    <a:lnTo>
                      <a:pt x="22" y="39"/>
                    </a:lnTo>
                    <a:lnTo>
                      <a:pt x="3" y="39"/>
                    </a:lnTo>
                    <a:lnTo>
                      <a:pt x="3" y="35"/>
                    </a:lnTo>
                    <a:lnTo>
                      <a:pt x="22" y="35"/>
                    </a:lnTo>
                    <a:close/>
                    <a:moveTo>
                      <a:pt x="22" y="39"/>
                    </a:moveTo>
                    <a:lnTo>
                      <a:pt x="22" y="41"/>
                    </a:lnTo>
                    <a:lnTo>
                      <a:pt x="21" y="43"/>
                    </a:lnTo>
                    <a:lnTo>
                      <a:pt x="13" y="39"/>
                    </a:lnTo>
                    <a:lnTo>
                      <a:pt x="22" y="39"/>
                    </a:lnTo>
                    <a:close/>
                    <a:moveTo>
                      <a:pt x="21" y="43"/>
                    </a:moveTo>
                    <a:lnTo>
                      <a:pt x="17" y="50"/>
                    </a:lnTo>
                    <a:lnTo>
                      <a:pt x="1" y="41"/>
                    </a:lnTo>
                    <a:lnTo>
                      <a:pt x="4" y="34"/>
                    </a:lnTo>
                    <a:lnTo>
                      <a:pt x="21" y="43"/>
                    </a:lnTo>
                    <a:close/>
                    <a:moveTo>
                      <a:pt x="0" y="45"/>
                    </a:moveTo>
                    <a:lnTo>
                      <a:pt x="0" y="43"/>
                    </a:lnTo>
                    <a:lnTo>
                      <a:pt x="1" y="41"/>
                    </a:lnTo>
                    <a:lnTo>
                      <a:pt x="10" y="45"/>
                    </a:lnTo>
                    <a:lnTo>
                      <a:pt x="0" y="45"/>
                    </a:lnTo>
                    <a:close/>
                    <a:moveTo>
                      <a:pt x="19" y="45"/>
                    </a:moveTo>
                    <a:lnTo>
                      <a:pt x="19" y="49"/>
                    </a:lnTo>
                    <a:lnTo>
                      <a:pt x="0" y="49"/>
                    </a:lnTo>
                    <a:lnTo>
                      <a:pt x="0" y="45"/>
                    </a:lnTo>
                    <a:lnTo>
                      <a:pt x="19" y="45"/>
                    </a:lnTo>
                    <a:close/>
                    <a:moveTo>
                      <a:pt x="3" y="55"/>
                    </a:moveTo>
                    <a:lnTo>
                      <a:pt x="0" y="52"/>
                    </a:lnTo>
                    <a:lnTo>
                      <a:pt x="0" y="49"/>
                    </a:lnTo>
                    <a:lnTo>
                      <a:pt x="10" y="49"/>
                    </a:lnTo>
                    <a:lnTo>
                      <a:pt x="3" y="55"/>
                    </a:lnTo>
                    <a:close/>
                    <a:moveTo>
                      <a:pt x="16" y="42"/>
                    </a:moveTo>
                    <a:lnTo>
                      <a:pt x="20" y="44"/>
                    </a:lnTo>
                    <a:lnTo>
                      <a:pt x="5" y="59"/>
                    </a:lnTo>
                    <a:lnTo>
                      <a:pt x="3" y="55"/>
                    </a:lnTo>
                    <a:lnTo>
                      <a:pt x="16" y="42"/>
                    </a:lnTo>
                    <a:close/>
                    <a:moveTo>
                      <a:pt x="20" y="44"/>
                    </a:moveTo>
                    <a:lnTo>
                      <a:pt x="22" y="47"/>
                    </a:lnTo>
                    <a:lnTo>
                      <a:pt x="22" y="52"/>
                    </a:lnTo>
                    <a:lnTo>
                      <a:pt x="13" y="52"/>
                    </a:lnTo>
                    <a:lnTo>
                      <a:pt x="20" y="44"/>
                    </a:lnTo>
                    <a:close/>
                    <a:moveTo>
                      <a:pt x="22" y="52"/>
                    </a:moveTo>
                    <a:lnTo>
                      <a:pt x="22" y="54"/>
                    </a:lnTo>
                    <a:lnTo>
                      <a:pt x="3" y="54"/>
                    </a:lnTo>
                    <a:lnTo>
                      <a:pt x="3" y="52"/>
                    </a:lnTo>
                    <a:lnTo>
                      <a:pt x="22" y="52"/>
                    </a:lnTo>
                    <a:close/>
                    <a:moveTo>
                      <a:pt x="4" y="59"/>
                    </a:moveTo>
                    <a:lnTo>
                      <a:pt x="3" y="56"/>
                    </a:lnTo>
                    <a:lnTo>
                      <a:pt x="3" y="54"/>
                    </a:lnTo>
                    <a:lnTo>
                      <a:pt x="13" y="54"/>
                    </a:lnTo>
                    <a:lnTo>
                      <a:pt x="4" y="59"/>
                    </a:lnTo>
                    <a:close/>
                    <a:moveTo>
                      <a:pt x="21" y="51"/>
                    </a:moveTo>
                    <a:lnTo>
                      <a:pt x="24" y="56"/>
                    </a:lnTo>
                    <a:lnTo>
                      <a:pt x="8" y="65"/>
                    </a:lnTo>
                    <a:lnTo>
                      <a:pt x="4" y="59"/>
                    </a:lnTo>
                    <a:lnTo>
                      <a:pt x="21" y="51"/>
                    </a:lnTo>
                    <a:close/>
                    <a:moveTo>
                      <a:pt x="15" y="71"/>
                    </a:moveTo>
                    <a:lnTo>
                      <a:pt x="10" y="71"/>
                    </a:lnTo>
                    <a:lnTo>
                      <a:pt x="8" y="65"/>
                    </a:lnTo>
                    <a:lnTo>
                      <a:pt x="15" y="61"/>
                    </a:lnTo>
                    <a:lnTo>
                      <a:pt x="15" y="71"/>
                    </a:lnTo>
                    <a:close/>
                    <a:moveTo>
                      <a:pt x="15" y="52"/>
                    </a:moveTo>
                    <a:lnTo>
                      <a:pt x="19" y="52"/>
                    </a:lnTo>
                    <a:lnTo>
                      <a:pt x="19" y="71"/>
                    </a:lnTo>
                    <a:lnTo>
                      <a:pt x="15" y="71"/>
                    </a:lnTo>
                    <a:lnTo>
                      <a:pt x="15" y="52"/>
                    </a:lnTo>
                    <a:close/>
                    <a:moveTo>
                      <a:pt x="19" y="52"/>
                    </a:moveTo>
                    <a:lnTo>
                      <a:pt x="23" y="52"/>
                    </a:lnTo>
                    <a:lnTo>
                      <a:pt x="25" y="54"/>
                    </a:lnTo>
                    <a:lnTo>
                      <a:pt x="19" y="61"/>
                    </a:lnTo>
                    <a:lnTo>
                      <a:pt x="19" y="52"/>
                    </a:lnTo>
                    <a:close/>
                    <a:moveTo>
                      <a:pt x="25" y="54"/>
                    </a:moveTo>
                    <a:lnTo>
                      <a:pt x="28" y="57"/>
                    </a:lnTo>
                    <a:lnTo>
                      <a:pt x="15" y="71"/>
                    </a:lnTo>
                    <a:lnTo>
                      <a:pt x="12" y="67"/>
                    </a:lnTo>
                    <a:lnTo>
                      <a:pt x="25" y="54"/>
                    </a:lnTo>
                    <a:close/>
                    <a:moveTo>
                      <a:pt x="28" y="57"/>
                    </a:moveTo>
                    <a:lnTo>
                      <a:pt x="28" y="57"/>
                    </a:lnTo>
                    <a:lnTo>
                      <a:pt x="22" y="64"/>
                    </a:lnTo>
                    <a:lnTo>
                      <a:pt x="28" y="57"/>
                    </a:lnTo>
                    <a:close/>
                    <a:moveTo>
                      <a:pt x="28" y="57"/>
                    </a:moveTo>
                    <a:lnTo>
                      <a:pt x="32" y="61"/>
                    </a:lnTo>
                    <a:lnTo>
                      <a:pt x="19" y="74"/>
                    </a:lnTo>
                    <a:lnTo>
                      <a:pt x="15" y="71"/>
                    </a:lnTo>
                    <a:lnTo>
                      <a:pt x="28" y="57"/>
                    </a:lnTo>
                    <a:close/>
                    <a:moveTo>
                      <a:pt x="25" y="77"/>
                    </a:moveTo>
                    <a:lnTo>
                      <a:pt x="21" y="77"/>
                    </a:lnTo>
                    <a:lnTo>
                      <a:pt x="19" y="74"/>
                    </a:lnTo>
                    <a:lnTo>
                      <a:pt x="25" y="67"/>
                    </a:lnTo>
                    <a:lnTo>
                      <a:pt x="25" y="77"/>
                    </a:lnTo>
                    <a:close/>
                    <a:moveTo>
                      <a:pt x="25" y="57"/>
                    </a:moveTo>
                    <a:lnTo>
                      <a:pt x="32" y="57"/>
                    </a:lnTo>
                    <a:lnTo>
                      <a:pt x="32" y="77"/>
                    </a:lnTo>
                    <a:lnTo>
                      <a:pt x="25" y="77"/>
                    </a:lnTo>
                    <a:lnTo>
                      <a:pt x="25" y="57"/>
                    </a:lnTo>
                    <a:close/>
                    <a:moveTo>
                      <a:pt x="32" y="57"/>
                    </a:moveTo>
                    <a:lnTo>
                      <a:pt x="35" y="57"/>
                    </a:lnTo>
                    <a:lnTo>
                      <a:pt x="35" y="77"/>
                    </a:lnTo>
                    <a:lnTo>
                      <a:pt x="32" y="77"/>
                    </a:lnTo>
                    <a:lnTo>
                      <a:pt x="32" y="57"/>
                    </a:lnTo>
                    <a:close/>
                    <a:moveTo>
                      <a:pt x="35" y="57"/>
                    </a:moveTo>
                    <a:lnTo>
                      <a:pt x="41" y="57"/>
                    </a:lnTo>
                    <a:lnTo>
                      <a:pt x="41" y="77"/>
                    </a:lnTo>
                    <a:lnTo>
                      <a:pt x="35" y="77"/>
                    </a:lnTo>
                    <a:lnTo>
                      <a:pt x="35" y="57"/>
                    </a:lnTo>
                    <a:close/>
                    <a:moveTo>
                      <a:pt x="41" y="57"/>
                    </a:moveTo>
                    <a:lnTo>
                      <a:pt x="47" y="57"/>
                    </a:lnTo>
                    <a:lnTo>
                      <a:pt x="47" y="77"/>
                    </a:lnTo>
                    <a:lnTo>
                      <a:pt x="41" y="77"/>
                    </a:lnTo>
                    <a:lnTo>
                      <a:pt x="41" y="57"/>
                    </a:lnTo>
                    <a:close/>
                    <a:moveTo>
                      <a:pt x="54" y="74"/>
                    </a:moveTo>
                    <a:lnTo>
                      <a:pt x="52" y="77"/>
                    </a:lnTo>
                    <a:lnTo>
                      <a:pt x="47" y="77"/>
                    </a:lnTo>
                    <a:lnTo>
                      <a:pt x="47" y="67"/>
                    </a:lnTo>
                    <a:lnTo>
                      <a:pt x="54" y="74"/>
                    </a:lnTo>
                    <a:close/>
                    <a:moveTo>
                      <a:pt x="41" y="61"/>
                    </a:moveTo>
                    <a:lnTo>
                      <a:pt x="44" y="57"/>
                    </a:lnTo>
                    <a:lnTo>
                      <a:pt x="57" y="71"/>
                    </a:lnTo>
                    <a:lnTo>
                      <a:pt x="54" y="74"/>
                    </a:lnTo>
                    <a:lnTo>
                      <a:pt x="41" y="61"/>
                    </a:lnTo>
                    <a:close/>
                    <a:moveTo>
                      <a:pt x="44" y="57"/>
                    </a:moveTo>
                    <a:lnTo>
                      <a:pt x="45" y="56"/>
                    </a:lnTo>
                    <a:lnTo>
                      <a:pt x="46" y="55"/>
                    </a:lnTo>
                    <a:lnTo>
                      <a:pt x="51" y="64"/>
                    </a:lnTo>
                    <a:lnTo>
                      <a:pt x="44" y="57"/>
                    </a:lnTo>
                    <a:close/>
                    <a:moveTo>
                      <a:pt x="46" y="55"/>
                    </a:moveTo>
                    <a:lnTo>
                      <a:pt x="53" y="53"/>
                    </a:lnTo>
                    <a:lnTo>
                      <a:pt x="62" y="70"/>
                    </a:lnTo>
                    <a:lnTo>
                      <a:pt x="55" y="73"/>
                    </a:lnTo>
                    <a:lnTo>
                      <a:pt x="46" y="55"/>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7" name="Freeform 835">
                <a:extLst>
                  <a:ext uri="{FF2B5EF4-FFF2-40B4-BE49-F238E27FC236}">
                    <a16:creationId xmlns:a16="http://schemas.microsoft.com/office/drawing/2014/main" id="{A91718B8-AA4E-491C-B376-1CEF40958D47}"/>
                  </a:ext>
                </a:extLst>
              </p:cNvPr>
              <p:cNvSpPr>
                <a:spLocks/>
              </p:cNvSpPr>
              <p:nvPr/>
            </p:nvSpPr>
            <p:spPr bwMode="auto">
              <a:xfrm>
                <a:off x="3224" y="2058"/>
                <a:ext cx="16" cy="14"/>
              </a:xfrm>
              <a:custGeom>
                <a:avLst/>
                <a:gdLst>
                  <a:gd name="T0" fmla="*/ 3 w 64"/>
                  <a:gd name="T1" fmla="*/ 3 h 57"/>
                  <a:gd name="T2" fmla="*/ 3 w 64"/>
                  <a:gd name="T3" fmla="*/ 3 h 57"/>
                  <a:gd name="T4" fmla="*/ 4 w 64"/>
                  <a:gd name="T5" fmla="*/ 3 h 57"/>
                  <a:gd name="T6" fmla="*/ 4 w 64"/>
                  <a:gd name="T7" fmla="*/ 2 h 57"/>
                  <a:gd name="T8" fmla="*/ 4 w 64"/>
                  <a:gd name="T9" fmla="*/ 2 h 57"/>
                  <a:gd name="T10" fmla="*/ 4 w 64"/>
                  <a:gd name="T11" fmla="*/ 2 h 57"/>
                  <a:gd name="T12" fmla="*/ 4 w 64"/>
                  <a:gd name="T13" fmla="*/ 2 h 57"/>
                  <a:gd name="T14" fmla="*/ 4 w 64"/>
                  <a:gd name="T15" fmla="*/ 1 h 57"/>
                  <a:gd name="T16" fmla="*/ 4 w 64"/>
                  <a:gd name="T17" fmla="*/ 1 h 57"/>
                  <a:gd name="T18" fmla="*/ 4 w 64"/>
                  <a:gd name="T19" fmla="*/ 1 h 57"/>
                  <a:gd name="T20" fmla="*/ 4 w 64"/>
                  <a:gd name="T21" fmla="*/ 1 h 57"/>
                  <a:gd name="T22" fmla="*/ 4 w 64"/>
                  <a:gd name="T23" fmla="*/ 0 h 57"/>
                  <a:gd name="T24" fmla="*/ 4 w 64"/>
                  <a:gd name="T25" fmla="*/ 0 h 57"/>
                  <a:gd name="T26" fmla="*/ 4 w 64"/>
                  <a:gd name="T27" fmla="*/ 0 h 57"/>
                  <a:gd name="T28" fmla="*/ 3 w 64"/>
                  <a:gd name="T29" fmla="*/ 0 h 57"/>
                  <a:gd name="T30" fmla="*/ 3 w 64"/>
                  <a:gd name="T31" fmla="*/ 0 h 57"/>
                  <a:gd name="T32" fmla="*/ 3 w 64"/>
                  <a:gd name="T33" fmla="*/ 0 h 57"/>
                  <a:gd name="T34" fmla="*/ 2 w 64"/>
                  <a:gd name="T35" fmla="*/ 0 h 57"/>
                  <a:gd name="T36" fmla="*/ 2 w 64"/>
                  <a:gd name="T37" fmla="*/ 0 h 57"/>
                  <a:gd name="T38" fmla="*/ 2 w 64"/>
                  <a:gd name="T39" fmla="*/ 0 h 57"/>
                  <a:gd name="T40" fmla="*/ 1 w 64"/>
                  <a:gd name="T41" fmla="*/ 0 h 57"/>
                  <a:gd name="T42" fmla="*/ 1 w 64"/>
                  <a:gd name="T43" fmla="*/ 0 h 57"/>
                  <a:gd name="T44" fmla="*/ 1 w 64"/>
                  <a:gd name="T45" fmla="*/ 1 h 57"/>
                  <a:gd name="T46" fmla="*/ 1 w 64"/>
                  <a:gd name="T47" fmla="*/ 1 h 57"/>
                  <a:gd name="T48" fmla="*/ 0 w 64"/>
                  <a:gd name="T49" fmla="*/ 1 h 57"/>
                  <a:gd name="T50" fmla="*/ 0 w 64"/>
                  <a:gd name="T51" fmla="*/ 1 h 57"/>
                  <a:gd name="T52" fmla="*/ 0 w 64"/>
                  <a:gd name="T53" fmla="*/ 2 h 57"/>
                  <a:gd name="T54" fmla="*/ 0 w 64"/>
                  <a:gd name="T55" fmla="*/ 2 h 57"/>
                  <a:gd name="T56" fmla="*/ 0 w 64"/>
                  <a:gd name="T57" fmla="*/ 2 h 57"/>
                  <a:gd name="T58" fmla="*/ 0 w 64"/>
                  <a:gd name="T59" fmla="*/ 2 h 57"/>
                  <a:gd name="T60" fmla="*/ 0 w 64"/>
                  <a:gd name="T61" fmla="*/ 3 h 57"/>
                  <a:gd name="T62" fmla="*/ 0 w 64"/>
                  <a:gd name="T63" fmla="*/ 3 h 57"/>
                  <a:gd name="T64" fmla="*/ 1 w 64"/>
                  <a:gd name="T65" fmla="*/ 3 h 57"/>
                  <a:gd name="T66" fmla="*/ 1 w 64"/>
                  <a:gd name="T67" fmla="*/ 3 h 57"/>
                  <a:gd name="T68" fmla="*/ 1 w 64"/>
                  <a:gd name="T69" fmla="*/ 3 h 57"/>
                  <a:gd name="T70" fmla="*/ 1 w 64"/>
                  <a:gd name="T71" fmla="*/ 3 h 57"/>
                  <a:gd name="T72" fmla="*/ 2 w 64"/>
                  <a:gd name="T73" fmla="*/ 3 h 57"/>
                  <a:gd name="T74" fmla="*/ 2 w 64"/>
                  <a:gd name="T75" fmla="*/ 3 h 57"/>
                  <a:gd name="T76" fmla="*/ 2 w 64"/>
                  <a:gd name="T77" fmla="*/ 3 h 57"/>
                  <a:gd name="T78" fmla="*/ 3 w 64"/>
                  <a:gd name="T79" fmla="*/ 3 h 57"/>
                  <a:gd name="T80" fmla="*/ 3 w 64"/>
                  <a:gd name="T81" fmla="*/ 3 h 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57"/>
                  <a:gd name="T125" fmla="*/ 64 w 64"/>
                  <a:gd name="T126" fmla="*/ 57 h 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57">
                    <a:moveTo>
                      <a:pt x="44" y="51"/>
                    </a:moveTo>
                    <a:lnTo>
                      <a:pt x="51" y="47"/>
                    </a:lnTo>
                    <a:lnTo>
                      <a:pt x="54" y="44"/>
                    </a:lnTo>
                    <a:lnTo>
                      <a:pt x="57" y="41"/>
                    </a:lnTo>
                    <a:lnTo>
                      <a:pt x="61" y="37"/>
                    </a:lnTo>
                    <a:lnTo>
                      <a:pt x="64" y="32"/>
                    </a:lnTo>
                    <a:lnTo>
                      <a:pt x="64" y="29"/>
                    </a:lnTo>
                    <a:lnTo>
                      <a:pt x="64" y="22"/>
                    </a:lnTo>
                    <a:lnTo>
                      <a:pt x="64" y="19"/>
                    </a:lnTo>
                    <a:lnTo>
                      <a:pt x="64" y="15"/>
                    </a:lnTo>
                    <a:lnTo>
                      <a:pt x="64" y="12"/>
                    </a:lnTo>
                    <a:lnTo>
                      <a:pt x="61" y="6"/>
                    </a:lnTo>
                    <a:lnTo>
                      <a:pt x="57" y="6"/>
                    </a:lnTo>
                    <a:lnTo>
                      <a:pt x="54" y="3"/>
                    </a:lnTo>
                    <a:lnTo>
                      <a:pt x="47" y="0"/>
                    </a:lnTo>
                    <a:lnTo>
                      <a:pt x="44" y="0"/>
                    </a:lnTo>
                    <a:lnTo>
                      <a:pt x="38" y="0"/>
                    </a:lnTo>
                    <a:lnTo>
                      <a:pt x="35" y="0"/>
                    </a:lnTo>
                    <a:lnTo>
                      <a:pt x="29" y="3"/>
                    </a:lnTo>
                    <a:lnTo>
                      <a:pt x="22" y="3"/>
                    </a:lnTo>
                    <a:lnTo>
                      <a:pt x="19" y="6"/>
                    </a:lnTo>
                    <a:lnTo>
                      <a:pt x="13" y="9"/>
                    </a:lnTo>
                    <a:lnTo>
                      <a:pt x="10" y="12"/>
                    </a:lnTo>
                    <a:lnTo>
                      <a:pt x="7" y="15"/>
                    </a:lnTo>
                    <a:lnTo>
                      <a:pt x="3" y="22"/>
                    </a:lnTo>
                    <a:lnTo>
                      <a:pt x="0" y="25"/>
                    </a:lnTo>
                    <a:lnTo>
                      <a:pt x="0" y="29"/>
                    </a:lnTo>
                    <a:lnTo>
                      <a:pt x="0" y="34"/>
                    </a:lnTo>
                    <a:lnTo>
                      <a:pt x="0" y="37"/>
                    </a:lnTo>
                    <a:lnTo>
                      <a:pt x="0" y="41"/>
                    </a:lnTo>
                    <a:lnTo>
                      <a:pt x="0" y="47"/>
                    </a:lnTo>
                    <a:lnTo>
                      <a:pt x="3" y="51"/>
                    </a:lnTo>
                    <a:lnTo>
                      <a:pt x="7" y="54"/>
                    </a:lnTo>
                    <a:lnTo>
                      <a:pt x="10" y="54"/>
                    </a:lnTo>
                    <a:lnTo>
                      <a:pt x="15" y="57"/>
                    </a:lnTo>
                    <a:lnTo>
                      <a:pt x="19" y="57"/>
                    </a:lnTo>
                    <a:lnTo>
                      <a:pt x="25" y="57"/>
                    </a:lnTo>
                    <a:lnTo>
                      <a:pt x="29" y="57"/>
                    </a:lnTo>
                    <a:lnTo>
                      <a:pt x="35" y="57"/>
                    </a:lnTo>
                    <a:lnTo>
                      <a:pt x="41" y="54"/>
                    </a:lnTo>
                    <a:lnTo>
                      <a:pt x="44" y="51"/>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8" name="Freeform 836">
                <a:extLst>
                  <a:ext uri="{FF2B5EF4-FFF2-40B4-BE49-F238E27FC236}">
                    <a16:creationId xmlns:a16="http://schemas.microsoft.com/office/drawing/2014/main" id="{77E4286B-10E7-4969-8D17-D02D85C65086}"/>
                  </a:ext>
                </a:extLst>
              </p:cNvPr>
              <p:cNvSpPr>
                <a:spLocks noEditPoints="1"/>
              </p:cNvSpPr>
              <p:nvPr/>
            </p:nvSpPr>
            <p:spPr bwMode="auto">
              <a:xfrm>
                <a:off x="3222" y="2055"/>
                <a:ext cx="21" cy="20"/>
              </a:xfrm>
              <a:custGeom>
                <a:avLst/>
                <a:gdLst>
                  <a:gd name="T0" fmla="*/ 4 w 83"/>
                  <a:gd name="T1" fmla="*/ 4 h 77"/>
                  <a:gd name="T2" fmla="*/ 4 w 83"/>
                  <a:gd name="T3" fmla="*/ 3 h 77"/>
                  <a:gd name="T4" fmla="*/ 5 w 83"/>
                  <a:gd name="T5" fmla="*/ 4 h 77"/>
                  <a:gd name="T6" fmla="*/ 5 w 83"/>
                  <a:gd name="T7" fmla="*/ 4 h 77"/>
                  <a:gd name="T8" fmla="*/ 4 w 83"/>
                  <a:gd name="T9" fmla="*/ 3 h 77"/>
                  <a:gd name="T10" fmla="*/ 5 w 83"/>
                  <a:gd name="T11" fmla="*/ 4 h 77"/>
                  <a:gd name="T12" fmla="*/ 4 w 83"/>
                  <a:gd name="T13" fmla="*/ 3 h 77"/>
                  <a:gd name="T14" fmla="*/ 5 w 83"/>
                  <a:gd name="T15" fmla="*/ 3 h 77"/>
                  <a:gd name="T16" fmla="*/ 5 w 83"/>
                  <a:gd name="T17" fmla="*/ 3 h 77"/>
                  <a:gd name="T18" fmla="*/ 4 w 83"/>
                  <a:gd name="T19" fmla="*/ 3 h 77"/>
                  <a:gd name="T20" fmla="*/ 4 w 83"/>
                  <a:gd name="T21" fmla="*/ 2 h 77"/>
                  <a:gd name="T22" fmla="*/ 4 w 83"/>
                  <a:gd name="T23" fmla="*/ 2 h 77"/>
                  <a:gd name="T24" fmla="*/ 5 w 83"/>
                  <a:gd name="T25" fmla="*/ 2 h 77"/>
                  <a:gd name="T26" fmla="*/ 5 w 83"/>
                  <a:gd name="T27" fmla="*/ 1 h 77"/>
                  <a:gd name="T28" fmla="*/ 5 w 83"/>
                  <a:gd name="T29" fmla="*/ 1 h 77"/>
                  <a:gd name="T30" fmla="*/ 4 w 83"/>
                  <a:gd name="T31" fmla="*/ 2 h 77"/>
                  <a:gd name="T32" fmla="*/ 4 w 83"/>
                  <a:gd name="T33" fmla="*/ 1 h 77"/>
                  <a:gd name="T34" fmla="*/ 5 w 83"/>
                  <a:gd name="T35" fmla="*/ 1 h 77"/>
                  <a:gd name="T36" fmla="*/ 4 w 83"/>
                  <a:gd name="T37" fmla="*/ 0 h 77"/>
                  <a:gd name="T38" fmla="*/ 4 w 83"/>
                  <a:gd name="T39" fmla="*/ 0 h 77"/>
                  <a:gd name="T40" fmla="*/ 4 w 83"/>
                  <a:gd name="T41" fmla="*/ 1 h 77"/>
                  <a:gd name="T42" fmla="*/ 3 w 83"/>
                  <a:gd name="T43" fmla="*/ 1 h 77"/>
                  <a:gd name="T44" fmla="*/ 3 w 83"/>
                  <a:gd name="T45" fmla="*/ 0 h 77"/>
                  <a:gd name="T46" fmla="*/ 3 w 83"/>
                  <a:gd name="T47" fmla="*/ 0 h 77"/>
                  <a:gd name="T48" fmla="*/ 3 w 83"/>
                  <a:gd name="T49" fmla="*/ 1 h 77"/>
                  <a:gd name="T50" fmla="*/ 2 w 83"/>
                  <a:gd name="T51" fmla="*/ 1 h 77"/>
                  <a:gd name="T52" fmla="*/ 2 w 83"/>
                  <a:gd name="T53" fmla="*/ 2 h 77"/>
                  <a:gd name="T54" fmla="*/ 2 w 83"/>
                  <a:gd name="T55" fmla="*/ 2 h 77"/>
                  <a:gd name="T56" fmla="*/ 2 w 83"/>
                  <a:gd name="T57" fmla="*/ 1 h 77"/>
                  <a:gd name="T58" fmla="*/ 1 w 83"/>
                  <a:gd name="T59" fmla="*/ 1 h 77"/>
                  <a:gd name="T60" fmla="*/ 2 w 83"/>
                  <a:gd name="T61" fmla="*/ 2 h 77"/>
                  <a:gd name="T62" fmla="*/ 1 w 83"/>
                  <a:gd name="T63" fmla="*/ 1 h 77"/>
                  <a:gd name="T64" fmla="*/ 0 w 83"/>
                  <a:gd name="T65" fmla="*/ 2 h 77"/>
                  <a:gd name="T66" fmla="*/ 1 w 83"/>
                  <a:gd name="T67" fmla="*/ 2 h 77"/>
                  <a:gd name="T68" fmla="*/ 1 w 83"/>
                  <a:gd name="T69" fmla="*/ 3 h 77"/>
                  <a:gd name="T70" fmla="*/ 1 w 83"/>
                  <a:gd name="T71" fmla="*/ 2 h 77"/>
                  <a:gd name="T72" fmla="*/ 1 w 83"/>
                  <a:gd name="T73" fmla="*/ 3 h 77"/>
                  <a:gd name="T74" fmla="*/ 0 w 83"/>
                  <a:gd name="T75" fmla="*/ 3 h 77"/>
                  <a:gd name="T76" fmla="*/ 0 w 83"/>
                  <a:gd name="T77" fmla="*/ 3 h 77"/>
                  <a:gd name="T78" fmla="*/ 1 w 83"/>
                  <a:gd name="T79" fmla="*/ 3 h 77"/>
                  <a:gd name="T80" fmla="*/ 1 w 83"/>
                  <a:gd name="T81" fmla="*/ 3 h 77"/>
                  <a:gd name="T82" fmla="*/ 1 w 83"/>
                  <a:gd name="T83" fmla="*/ 5 h 77"/>
                  <a:gd name="T84" fmla="*/ 1 w 83"/>
                  <a:gd name="T85" fmla="*/ 5 h 77"/>
                  <a:gd name="T86" fmla="*/ 1 w 83"/>
                  <a:gd name="T87" fmla="*/ 4 h 77"/>
                  <a:gd name="T88" fmla="*/ 1 w 83"/>
                  <a:gd name="T89" fmla="*/ 4 h 77"/>
                  <a:gd name="T90" fmla="*/ 2 w 83"/>
                  <a:gd name="T91" fmla="*/ 4 h 77"/>
                  <a:gd name="T92" fmla="*/ 2 w 83"/>
                  <a:gd name="T93" fmla="*/ 5 h 77"/>
                  <a:gd name="T94" fmla="*/ 2 w 83"/>
                  <a:gd name="T95" fmla="*/ 5 h 77"/>
                  <a:gd name="T96" fmla="*/ 2 w 83"/>
                  <a:gd name="T97" fmla="*/ 5 h 77"/>
                  <a:gd name="T98" fmla="*/ 2 w 83"/>
                  <a:gd name="T99" fmla="*/ 4 h 77"/>
                  <a:gd name="T100" fmla="*/ 3 w 83"/>
                  <a:gd name="T101" fmla="*/ 5 h 77"/>
                  <a:gd name="T102" fmla="*/ 3 w 83"/>
                  <a:gd name="T103" fmla="*/ 4 h 77"/>
                  <a:gd name="T104" fmla="*/ 4 w 83"/>
                  <a:gd name="T105" fmla="*/ 5 h 77"/>
                  <a:gd name="T106" fmla="*/ 4 w 83"/>
                  <a:gd name="T107" fmla="*/ 5 h 7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
                  <a:gd name="T163" fmla="*/ 0 h 77"/>
                  <a:gd name="T164" fmla="*/ 83 w 83"/>
                  <a:gd name="T165" fmla="*/ 77 h 7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 h="77">
                    <a:moveTo>
                      <a:pt x="50" y="52"/>
                    </a:moveTo>
                    <a:lnTo>
                      <a:pt x="56" y="48"/>
                    </a:lnTo>
                    <a:lnTo>
                      <a:pt x="65" y="66"/>
                    </a:lnTo>
                    <a:lnTo>
                      <a:pt x="58" y="69"/>
                    </a:lnTo>
                    <a:lnTo>
                      <a:pt x="50" y="52"/>
                    </a:lnTo>
                    <a:close/>
                    <a:moveTo>
                      <a:pt x="67" y="64"/>
                    </a:moveTo>
                    <a:lnTo>
                      <a:pt x="66" y="65"/>
                    </a:lnTo>
                    <a:lnTo>
                      <a:pt x="65" y="66"/>
                    </a:lnTo>
                    <a:lnTo>
                      <a:pt x="61" y="57"/>
                    </a:lnTo>
                    <a:lnTo>
                      <a:pt x="67" y="64"/>
                    </a:lnTo>
                    <a:close/>
                    <a:moveTo>
                      <a:pt x="54" y="51"/>
                    </a:moveTo>
                    <a:lnTo>
                      <a:pt x="57" y="47"/>
                    </a:lnTo>
                    <a:lnTo>
                      <a:pt x="71" y="61"/>
                    </a:lnTo>
                    <a:lnTo>
                      <a:pt x="67" y="64"/>
                    </a:lnTo>
                    <a:lnTo>
                      <a:pt x="54" y="51"/>
                    </a:lnTo>
                    <a:close/>
                    <a:moveTo>
                      <a:pt x="71" y="61"/>
                    </a:moveTo>
                    <a:lnTo>
                      <a:pt x="71" y="61"/>
                    </a:lnTo>
                    <a:lnTo>
                      <a:pt x="64" y="54"/>
                    </a:lnTo>
                    <a:lnTo>
                      <a:pt x="71" y="61"/>
                    </a:lnTo>
                    <a:close/>
                    <a:moveTo>
                      <a:pt x="57" y="47"/>
                    </a:moveTo>
                    <a:lnTo>
                      <a:pt x="61" y="44"/>
                    </a:lnTo>
                    <a:lnTo>
                      <a:pt x="74" y="57"/>
                    </a:lnTo>
                    <a:lnTo>
                      <a:pt x="71" y="61"/>
                    </a:lnTo>
                    <a:lnTo>
                      <a:pt x="57" y="47"/>
                    </a:lnTo>
                    <a:close/>
                    <a:moveTo>
                      <a:pt x="61" y="44"/>
                    </a:moveTo>
                    <a:lnTo>
                      <a:pt x="69" y="34"/>
                    </a:lnTo>
                    <a:lnTo>
                      <a:pt x="61" y="44"/>
                    </a:lnTo>
                    <a:lnTo>
                      <a:pt x="67" y="51"/>
                    </a:lnTo>
                    <a:lnTo>
                      <a:pt x="61" y="44"/>
                    </a:lnTo>
                    <a:close/>
                    <a:moveTo>
                      <a:pt x="61" y="44"/>
                    </a:moveTo>
                    <a:lnTo>
                      <a:pt x="64" y="41"/>
                    </a:lnTo>
                    <a:lnTo>
                      <a:pt x="77" y="54"/>
                    </a:lnTo>
                    <a:lnTo>
                      <a:pt x="74" y="57"/>
                    </a:lnTo>
                    <a:lnTo>
                      <a:pt x="61" y="44"/>
                    </a:lnTo>
                    <a:close/>
                    <a:moveTo>
                      <a:pt x="78" y="52"/>
                    </a:moveTo>
                    <a:lnTo>
                      <a:pt x="78" y="53"/>
                    </a:lnTo>
                    <a:lnTo>
                      <a:pt x="77" y="54"/>
                    </a:lnTo>
                    <a:lnTo>
                      <a:pt x="71" y="47"/>
                    </a:lnTo>
                    <a:lnTo>
                      <a:pt x="78" y="52"/>
                    </a:lnTo>
                    <a:close/>
                    <a:moveTo>
                      <a:pt x="62" y="43"/>
                    </a:moveTo>
                    <a:lnTo>
                      <a:pt x="65" y="37"/>
                    </a:lnTo>
                    <a:lnTo>
                      <a:pt x="82" y="45"/>
                    </a:lnTo>
                    <a:lnTo>
                      <a:pt x="78" y="52"/>
                    </a:lnTo>
                    <a:lnTo>
                      <a:pt x="62" y="43"/>
                    </a:lnTo>
                    <a:close/>
                    <a:moveTo>
                      <a:pt x="83" y="42"/>
                    </a:moveTo>
                    <a:lnTo>
                      <a:pt x="83" y="44"/>
                    </a:lnTo>
                    <a:lnTo>
                      <a:pt x="82" y="45"/>
                    </a:lnTo>
                    <a:lnTo>
                      <a:pt x="74" y="42"/>
                    </a:lnTo>
                    <a:lnTo>
                      <a:pt x="83" y="42"/>
                    </a:lnTo>
                    <a:close/>
                    <a:moveTo>
                      <a:pt x="64" y="42"/>
                    </a:moveTo>
                    <a:lnTo>
                      <a:pt x="64" y="39"/>
                    </a:lnTo>
                    <a:lnTo>
                      <a:pt x="83" y="39"/>
                    </a:lnTo>
                    <a:lnTo>
                      <a:pt x="83" y="42"/>
                    </a:lnTo>
                    <a:lnTo>
                      <a:pt x="64" y="42"/>
                    </a:lnTo>
                    <a:close/>
                    <a:moveTo>
                      <a:pt x="64" y="39"/>
                    </a:moveTo>
                    <a:lnTo>
                      <a:pt x="64" y="32"/>
                    </a:lnTo>
                    <a:lnTo>
                      <a:pt x="83" y="32"/>
                    </a:lnTo>
                    <a:lnTo>
                      <a:pt x="83" y="39"/>
                    </a:lnTo>
                    <a:lnTo>
                      <a:pt x="64" y="39"/>
                    </a:lnTo>
                    <a:close/>
                    <a:moveTo>
                      <a:pt x="64" y="32"/>
                    </a:moveTo>
                    <a:lnTo>
                      <a:pt x="64" y="29"/>
                    </a:lnTo>
                    <a:lnTo>
                      <a:pt x="83" y="29"/>
                    </a:lnTo>
                    <a:lnTo>
                      <a:pt x="83" y="32"/>
                    </a:lnTo>
                    <a:lnTo>
                      <a:pt x="64" y="32"/>
                    </a:lnTo>
                    <a:close/>
                    <a:moveTo>
                      <a:pt x="64" y="29"/>
                    </a:moveTo>
                    <a:lnTo>
                      <a:pt x="64" y="25"/>
                    </a:lnTo>
                    <a:lnTo>
                      <a:pt x="83" y="25"/>
                    </a:lnTo>
                    <a:lnTo>
                      <a:pt x="83" y="29"/>
                    </a:lnTo>
                    <a:lnTo>
                      <a:pt x="64" y="29"/>
                    </a:lnTo>
                    <a:close/>
                    <a:moveTo>
                      <a:pt x="64" y="25"/>
                    </a:moveTo>
                    <a:lnTo>
                      <a:pt x="64" y="22"/>
                    </a:lnTo>
                    <a:lnTo>
                      <a:pt x="83" y="22"/>
                    </a:lnTo>
                    <a:lnTo>
                      <a:pt x="83" y="25"/>
                    </a:lnTo>
                    <a:lnTo>
                      <a:pt x="64" y="25"/>
                    </a:lnTo>
                    <a:close/>
                    <a:moveTo>
                      <a:pt x="82" y="18"/>
                    </a:moveTo>
                    <a:lnTo>
                      <a:pt x="83" y="20"/>
                    </a:lnTo>
                    <a:lnTo>
                      <a:pt x="83" y="22"/>
                    </a:lnTo>
                    <a:lnTo>
                      <a:pt x="74" y="22"/>
                    </a:lnTo>
                    <a:lnTo>
                      <a:pt x="82" y="18"/>
                    </a:lnTo>
                    <a:close/>
                    <a:moveTo>
                      <a:pt x="65" y="26"/>
                    </a:moveTo>
                    <a:lnTo>
                      <a:pt x="62" y="20"/>
                    </a:lnTo>
                    <a:lnTo>
                      <a:pt x="78" y="12"/>
                    </a:lnTo>
                    <a:lnTo>
                      <a:pt x="82" y="18"/>
                    </a:lnTo>
                    <a:lnTo>
                      <a:pt x="65" y="26"/>
                    </a:lnTo>
                    <a:close/>
                    <a:moveTo>
                      <a:pt x="71" y="7"/>
                    </a:moveTo>
                    <a:lnTo>
                      <a:pt x="76" y="7"/>
                    </a:lnTo>
                    <a:lnTo>
                      <a:pt x="78" y="12"/>
                    </a:lnTo>
                    <a:lnTo>
                      <a:pt x="71" y="16"/>
                    </a:lnTo>
                    <a:lnTo>
                      <a:pt x="71" y="7"/>
                    </a:lnTo>
                    <a:close/>
                    <a:moveTo>
                      <a:pt x="71" y="25"/>
                    </a:moveTo>
                    <a:lnTo>
                      <a:pt x="67" y="25"/>
                    </a:lnTo>
                    <a:lnTo>
                      <a:pt x="67" y="7"/>
                    </a:lnTo>
                    <a:lnTo>
                      <a:pt x="71" y="7"/>
                    </a:lnTo>
                    <a:lnTo>
                      <a:pt x="71" y="25"/>
                    </a:lnTo>
                    <a:close/>
                    <a:moveTo>
                      <a:pt x="67" y="25"/>
                    </a:moveTo>
                    <a:lnTo>
                      <a:pt x="63" y="25"/>
                    </a:lnTo>
                    <a:lnTo>
                      <a:pt x="61" y="23"/>
                    </a:lnTo>
                    <a:lnTo>
                      <a:pt x="67" y="16"/>
                    </a:lnTo>
                    <a:lnTo>
                      <a:pt x="67" y="25"/>
                    </a:lnTo>
                    <a:close/>
                    <a:moveTo>
                      <a:pt x="61" y="23"/>
                    </a:moveTo>
                    <a:lnTo>
                      <a:pt x="57" y="20"/>
                    </a:lnTo>
                    <a:lnTo>
                      <a:pt x="71" y="7"/>
                    </a:lnTo>
                    <a:lnTo>
                      <a:pt x="74" y="9"/>
                    </a:lnTo>
                    <a:lnTo>
                      <a:pt x="61" y="23"/>
                    </a:lnTo>
                    <a:close/>
                    <a:moveTo>
                      <a:pt x="68" y="4"/>
                    </a:moveTo>
                    <a:lnTo>
                      <a:pt x="69" y="5"/>
                    </a:lnTo>
                    <a:lnTo>
                      <a:pt x="71" y="7"/>
                    </a:lnTo>
                    <a:lnTo>
                      <a:pt x="64" y="13"/>
                    </a:lnTo>
                    <a:lnTo>
                      <a:pt x="68" y="4"/>
                    </a:lnTo>
                    <a:close/>
                    <a:moveTo>
                      <a:pt x="60" y="21"/>
                    </a:moveTo>
                    <a:lnTo>
                      <a:pt x="53" y="18"/>
                    </a:lnTo>
                    <a:lnTo>
                      <a:pt x="62" y="1"/>
                    </a:lnTo>
                    <a:lnTo>
                      <a:pt x="68" y="4"/>
                    </a:lnTo>
                    <a:lnTo>
                      <a:pt x="60" y="21"/>
                    </a:lnTo>
                    <a:close/>
                    <a:moveTo>
                      <a:pt x="57" y="0"/>
                    </a:moveTo>
                    <a:lnTo>
                      <a:pt x="60" y="0"/>
                    </a:lnTo>
                    <a:lnTo>
                      <a:pt x="62" y="1"/>
                    </a:lnTo>
                    <a:lnTo>
                      <a:pt x="57" y="10"/>
                    </a:lnTo>
                    <a:lnTo>
                      <a:pt x="57" y="0"/>
                    </a:lnTo>
                    <a:close/>
                    <a:moveTo>
                      <a:pt x="57" y="19"/>
                    </a:moveTo>
                    <a:lnTo>
                      <a:pt x="54" y="19"/>
                    </a:lnTo>
                    <a:lnTo>
                      <a:pt x="54" y="0"/>
                    </a:lnTo>
                    <a:lnTo>
                      <a:pt x="57" y="0"/>
                    </a:lnTo>
                    <a:lnTo>
                      <a:pt x="57" y="19"/>
                    </a:lnTo>
                    <a:close/>
                    <a:moveTo>
                      <a:pt x="54" y="19"/>
                    </a:moveTo>
                    <a:lnTo>
                      <a:pt x="48" y="19"/>
                    </a:lnTo>
                    <a:lnTo>
                      <a:pt x="48" y="0"/>
                    </a:lnTo>
                    <a:lnTo>
                      <a:pt x="54" y="0"/>
                    </a:lnTo>
                    <a:lnTo>
                      <a:pt x="54" y="19"/>
                    </a:lnTo>
                    <a:close/>
                    <a:moveTo>
                      <a:pt x="48" y="19"/>
                    </a:moveTo>
                    <a:lnTo>
                      <a:pt x="45" y="19"/>
                    </a:lnTo>
                    <a:lnTo>
                      <a:pt x="45" y="0"/>
                    </a:lnTo>
                    <a:lnTo>
                      <a:pt x="48" y="0"/>
                    </a:lnTo>
                    <a:lnTo>
                      <a:pt x="48" y="19"/>
                    </a:lnTo>
                    <a:close/>
                    <a:moveTo>
                      <a:pt x="41" y="1"/>
                    </a:moveTo>
                    <a:lnTo>
                      <a:pt x="43" y="0"/>
                    </a:lnTo>
                    <a:lnTo>
                      <a:pt x="45" y="0"/>
                    </a:lnTo>
                    <a:lnTo>
                      <a:pt x="45" y="10"/>
                    </a:lnTo>
                    <a:lnTo>
                      <a:pt x="41" y="1"/>
                    </a:lnTo>
                    <a:close/>
                    <a:moveTo>
                      <a:pt x="50" y="18"/>
                    </a:moveTo>
                    <a:lnTo>
                      <a:pt x="43" y="21"/>
                    </a:lnTo>
                    <a:lnTo>
                      <a:pt x="34" y="4"/>
                    </a:lnTo>
                    <a:lnTo>
                      <a:pt x="41" y="1"/>
                    </a:lnTo>
                    <a:lnTo>
                      <a:pt x="50" y="18"/>
                    </a:lnTo>
                    <a:close/>
                    <a:moveTo>
                      <a:pt x="43" y="21"/>
                    </a:moveTo>
                    <a:lnTo>
                      <a:pt x="41" y="22"/>
                    </a:lnTo>
                    <a:lnTo>
                      <a:pt x="39" y="22"/>
                    </a:lnTo>
                    <a:lnTo>
                      <a:pt x="39" y="13"/>
                    </a:lnTo>
                    <a:lnTo>
                      <a:pt x="43" y="21"/>
                    </a:lnTo>
                    <a:close/>
                    <a:moveTo>
                      <a:pt x="39" y="22"/>
                    </a:moveTo>
                    <a:lnTo>
                      <a:pt x="32" y="22"/>
                    </a:lnTo>
                    <a:lnTo>
                      <a:pt x="32" y="3"/>
                    </a:lnTo>
                    <a:lnTo>
                      <a:pt x="39" y="3"/>
                    </a:lnTo>
                    <a:lnTo>
                      <a:pt x="39" y="22"/>
                    </a:lnTo>
                    <a:close/>
                    <a:moveTo>
                      <a:pt x="25" y="7"/>
                    </a:moveTo>
                    <a:lnTo>
                      <a:pt x="29" y="3"/>
                    </a:lnTo>
                    <a:lnTo>
                      <a:pt x="32" y="3"/>
                    </a:lnTo>
                    <a:lnTo>
                      <a:pt x="32" y="13"/>
                    </a:lnTo>
                    <a:lnTo>
                      <a:pt x="25" y="7"/>
                    </a:lnTo>
                    <a:close/>
                    <a:moveTo>
                      <a:pt x="39" y="20"/>
                    </a:moveTo>
                    <a:lnTo>
                      <a:pt x="35" y="23"/>
                    </a:lnTo>
                    <a:lnTo>
                      <a:pt x="22" y="9"/>
                    </a:lnTo>
                    <a:lnTo>
                      <a:pt x="25" y="7"/>
                    </a:lnTo>
                    <a:lnTo>
                      <a:pt x="39" y="20"/>
                    </a:lnTo>
                    <a:close/>
                    <a:moveTo>
                      <a:pt x="35" y="23"/>
                    </a:moveTo>
                    <a:lnTo>
                      <a:pt x="34" y="24"/>
                    </a:lnTo>
                    <a:lnTo>
                      <a:pt x="33" y="24"/>
                    </a:lnTo>
                    <a:lnTo>
                      <a:pt x="29" y="16"/>
                    </a:lnTo>
                    <a:lnTo>
                      <a:pt x="35" y="23"/>
                    </a:lnTo>
                    <a:close/>
                    <a:moveTo>
                      <a:pt x="33" y="24"/>
                    </a:moveTo>
                    <a:lnTo>
                      <a:pt x="26" y="27"/>
                    </a:lnTo>
                    <a:lnTo>
                      <a:pt x="19" y="11"/>
                    </a:lnTo>
                    <a:lnTo>
                      <a:pt x="24" y="8"/>
                    </a:lnTo>
                    <a:lnTo>
                      <a:pt x="33" y="24"/>
                    </a:lnTo>
                    <a:close/>
                    <a:moveTo>
                      <a:pt x="15" y="12"/>
                    </a:moveTo>
                    <a:lnTo>
                      <a:pt x="17" y="11"/>
                    </a:lnTo>
                    <a:lnTo>
                      <a:pt x="19" y="11"/>
                    </a:lnTo>
                    <a:lnTo>
                      <a:pt x="23" y="19"/>
                    </a:lnTo>
                    <a:lnTo>
                      <a:pt x="15" y="12"/>
                    </a:lnTo>
                    <a:close/>
                    <a:moveTo>
                      <a:pt x="30" y="26"/>
                    </a:moveTo>
                    <a:lnTo>
                      <a:pt x="26" y="29"/>
                    </a:lnTo>
                    <a:lnTo>
                      <a:pt x="13" y="15"/>
                    </a:lnTo>
                    <a:lnTo>
                      <a:pt x="15" y="12"/>
                    </a:lnTo>
                    <a:lnTo>
                      <a:pt x="30" y="26"/>
                    </a:lnTo>
                    <a:close/>
                    <a:moveTo>
                      <a:pt x="26" y="29"/>
                    </a:moveTo>
                    <a:lnTo>
                      <a:pt x="23" y="32"/>
                    </a:lnTo>
                    <a:lnTo>
                      <a:pt x="10" y="19"/>
                    </a:lnTo>
                    <a:lnTo>
                      <a:pt x="13" y="15"/>
                    </a:lnTo>
                    <a:lnTo>
                      <a:pt x="26" y="29"/>
                    </a:lnTo>
                    <a:close/>
                    <a:moveTo>
                      <a:pt x="8" y="21"/>
                    </a:moveTo>
                    <a:lnTo>
                      <a:pt x="9" y="20"/>
                    </a:lnTo>
                    <a:lnTo>
                      <a:pt x="10" y="19"/>
                    </a:lnTo>
                    <a:lnTo>
                      <a:pt x="17" y="25"/>
                    </a:lnTo>
                    <a:lnTo>
                      <a:pt x="8" y="21"/>
                    </a:lnTo>
                    <a:close/>
                    <a:moveTo>
                      <a:pt x="24" y="30"/>
                    </a:moveTo>
                    <a:lnTo>
                      <a:pt x="22" y="36"/>
                    </a:lnTo>
                    <a:lnTo>
                      <a:pt x="4" y="27"/>
                    </a:lnTo>
                    <a:lnTo>
                      <a:pt x="8" y="21"/>
                    </a:lnTo>
                    <a:lnTo>
                      <a:pt x="24" y="30"/>
                    </a:lnTo>
                    <a:close/>
                    <a:moveTo>
                      <a:pt x="22" y="36"/>
                    </a:moveTo>
                    <a:lnTo>
                      <a:pt x="21" y="37"/>
                    </a:lnTo>
                    <a:lnTo>
                      <a:pt x="20" y="39"/>
                    </a:lnTo>
                    <a:lnTo>
                      <a:pt x="13" y="32"/>
                    </a:lnTo>
                    <a:lnTo>
                      <a:pt x="22" y="36"/>
                    </a:lnTo>
                    <a:close/>
                    <a:moveTo>
                      <a:pt x="20" y="39"/>
                    </a:moveTo>
                    <a:lnTo>
                      <a:pt x="17" y="42"/>
                    </a:lnTo>
                    <a:lnTo>
                      <a:pt x="3" y="29"/>
                    </a:lnTo>
                    <a:lnTo>
                      <a:pt x="7" y="25"/>
                    </a:lnTo>
                    <a:lnTo>
                      <a:pt x="20" y="39"/>
                    </a:lnTo>
                    <a:close/>
                    <a:moveTo>
                      <a:pt x="0" y="35"/>
                    </a:moveTo>
                    <a:lnTo>
                      <a:pt x="0" y="31"/>
                    </a:lnTo>
                    <a:lnTo>
                      <a:pt x="3" y="29"/>
                    </a:lnTo>
                    <a:lnTo>
                      <a:pt x="10" y="35"/>
                    </a:lnTo>
                    <a:lnTo>
                      <a:pt x="0" y="35"/>
                    </a:lnTo>
                    <a:close/>
                    <a:moveTo>
                      <a:pt x="20" y="35"/>
                    </a:moveTo>
                    <a:lnTo>
                      <a:pt x="20" y="39"/>
                    </a:lnTo>
                    <a:lnTo>
                      <a:pt x="0" y="39"/>
                    </a:lnTo>
                    <a:lnTo>
                      <a:pt x="0" y="35"/>
                    </a:lnTo>
                    <a:lnTo>
                      <a:pt x="20" y="35"/>
                    </a:lnTo>
                    <a:close/>
                    <a:moveTo>
                      <a:pt x="20" y="39"/>
                    </a:moveTo>
                    <a:lnTo>
                      <a:pt x="20" y="44"/>
                    </a:lnTo>
                    <a:lnTo>
                      <a:pt x="0" y="44"/>
                    </a:lnTo>
                    <a:lnTo>
                      <a:pt x="0" y="39"/>
                    </a:lnTo>
                    <a:lnTo>
                      <a:pt x="20" y="39"/>
                    </a:lnTo>
                    <a:close/>
                    <a:moveTo>
                      <a:pt x="20" y="44"/>
                    </a:moveTo>
                    <a:lnTo>
                      <a:pt x="20" y="47"/>
                    </a:lnTo>
                    <a:lnTo>
                      <a:pt x="0" y="47"/>
                    </a:lnTo>
                    <a:lnTo>
                      <a:pt x="0" y="44"/>
                    </a:lnTo>
                    <a:lnTo>
                      <a:pt x="20" y="44"/>
                    </a:lnTo>
                    <a:close/>
                    <a:moveTo>
                      <a:pt x="20" y="47"/>
                    </a:moveTo>
                    <a:lnTo>
                      <a:pt x="20" y="51"/>
                    </a:lnTo>
                    <a:lnTo>
                      <a:pt x="0" y="51"/>
                    </a:lnTo>
                    <a:lnTo>
                      <a:pt x="0" y="47"/>
                    </a:lnTo>
                    <a:lnTo>
                      <a:pt x="20" y="47"/>
                    </a:lnTo>
                    <a:close/>
                    <a:moveTo>
                      <a:pt x="20" y="51"/>
                    </a:moveTo>
                    <a:lnTo>
                      <a:pt x="20" y="57"/>
                    </a:lnTo>
                    <a:lnTo>
                      <a:pt x="0" y="57"/>
                    </a:lnTo>
                    <a:lnTo>
                      <a:pt x="0" y="51"/>
                    </a:lnTo>
                    <a:lnTo>
                      <a:pt x="20" y="51"/>
                    </a:lnTo>
                    <a:close/>
                    <a:moveTo>
                      <a:pt x="3" y="64"/>
                    </a:moveTo>
                    <a:lnTo>
                      <a:pt x="0" y="62"/>
                    </a:lnTo>
                    <a:lnTo>
                      <a:pt x="0" y="57"/>
                    </a:lnTo>
                    <a:lnTo>
                      <a:pt x="10" y="57"/>
                    </a:lnTo>
                    <a:lnTo>
                      <a:pt x="3" y="64"/>
                    </a:lnTo>
                    <a:close/>
                    <a:moveTo>
                      <a:pt x="17" y="51"/>
                    </a:moveTo>
                    <a:lnTo>
                      <a:pt x="20" y="54"/>
                    </a:lnTo>
                    <a:lnTo>
                      <a:pt x="7" y="67"/>
                    </a:lnTo>
                    <a:lnTo>
                      <a:pt x="3" y="64"/>
                    </a:lnTo>
                    <a:lnTo>
                      <a:pt x="17" y="51"/>
                    </a:lnTo>
                    <a:close/>
                    <a:moveTo>
                      <a:pt x="7" y="67"/>
                    </a:moveTo>
                    <a:lnTo>
                      <a:pt x="15" y="77"/>
                    </a:lnTo>
                    <a:lnTo>
                      <a:pt x="7" y="67"/>
                    </a:lnTo>
                    <a:lnTo>
                      <a:pt x="13" y="61"/>
                    </a:lnTo>
                    <a:lnTo>
                      <a:pt x="7" y="67"/>
                    </a:lnTo>
                    <a:close/>
                    <a:moveTo>
                      <a:pt x="20" y="54"/>
                    </a:moveTo>
                    <a:lnTo>
                      <a:pt x="23" y="57"/>
                    </a:lnTo>
                    <a:lnTo>
                      <a:pt x="10" y="70"/>
                    </a:lnTo>
                    <a:lnTo>
                      <a:pt x="7" y="67"/>
                    </a:lnTo>
                    <a:lnTo>
                      <a:pt x="20" y="54"/>
                    </a:lnTo>
                    <a:close/>
                    <a:moveTo>
                      <a:pt x="17" y="73"/>
                    </a:moveTo>
                    <a:lnTo>
                      <a:pt x="12" y="73"/>
                    </a:lnTo>
                    <a:lnTo>
                      <a:pt x="10" y="70"/>
                    </a:lnTo>
                    <a:lnTo>
                      <a:pt x="17" y="64"/>
                    </a:lnTo>
                    <a:lnTo>
                      <a:pt x="17" y="73"/>
                    </a:lnTo>
                    <a:close/>
                    <a:moveTo>
                      <a:pt x="17" y="54"/>
                    </a:moveTo>
                    <a:lnTo>
                      <a:pt x="20" y="54"/>
                    </a:lnTo>
                    <a:lnTo>
                      <a:pt x="20" y="73"/>
                    </a:lnTo>
                    <a:lnTo>
                      <a:pt x="17" y="73"/>
                    </a:lnTo>
                    <a:lnTo>
                      <a:pt x="17" y="54"/>
                    </a:lnTo>
                    <a:close/>
                    <a:moveTo>
                      <a:pt x="20" y="54"/>
                    </a:moveTo>
                    <a:lnTo>
                      <a:pt x="22" y="54"/>
                    </a:lnTo>
                    <a:lnTo>
                      <a:pt x="23" y="55"/>
                    </a:lnTo>
                    <a:lnTo>
                      <a:pt x="20" y="64"/>
                    </a:lnTo>
                    <a:lnTo>
                      <a:pt x="20" y="54"/>
                    </a:lnTo>
                    <a:close/>
                    <a:moveTo>
                      <a:pt x="23" y="55"/>
                    </a:moveTo>
                    <a:lnTo>
                      <a:pt x="30" y="58"/>
                    </a:lnTo>
                    <a:lnTo>
                      <a:pt x="22" y="75"/>
                    </a:lnTo>
                    <a:lnTo>
                      <a:pt x="15" y="73"/>
                    </a:lnTo>
                    <a:lnTo>
                      <a:pt x="23" y="55"/>
                    </a:lnTo>
                    <a:close/>
                    <a:moveTo>
                      <a:pt x="25" y="76"/>
                    </a:moveTo>
                    <a:lnTo>
                      <a:pt x="23" y="76"/>
                    </a:lnTo>
                    <a:lnTo>
                      <a:pt x="22" y="75"/>
                    </a:lnTo>
                    <a:lnTo>
                      <a:pt x="25" y="67"/>
                    </a:lnTo>
                    <a:lnTo>
                      <a:pt x="25" y="76"/>
                    </a:lnTo>
                    <a:close/>
                    <a:moveTo>
                      <a:pt x="25" y="57"/>
                    </a:moveTo>
                    <a:lnTo>
                      <a:pt x="29" y="57"/>
                    </a:lnTo>
                    <a:lnTo>
                      <a:pt x="29" y="76"/>
                    </a:lnTo>
                    <a:lnTo>
                      <a:pt x="25" y="76"/>
                    </a:lnTo>
                    <a:lnTo>
                      <a:pt x="25" y="57"/>
                    </a:lnTo>
                    <a:close/>
                    <a:moveTo>
                      <a:pt x="29" y="57"/>
                    </a:moveTo>
                    <a:lnTo>
                      <a:pt x="35" y="57"/>
                    </a:lnTo>
                    <a:lnTo>
                      <a:pt x="35" y="76"/>
                    </a:lnTo>
                    <a:lnTo>
                      <a:pt x="29" y="76"/>
                    </a:lnTo>
                    <a:lnTo>
                      <a:pt x="29" y="57"/>
                    </a:lnTo>
                    <a:close/>
                    <a:moveTo>
                      <a:pt x="35" y="57"/>
                    </a:moveTo>
                    <a:lnTo>
                      <a:pt x="39" y="57"/>
                    </a:lnTo>
                    <a:lnTo>
                      <a:pt x="39" y="76"/>
                    </a:lnTo>
                    <a:lnTo>
                      <a:pt x="35" y="76"/>
                    </a:lnTo>
                    <a:lnTo>
                      <a:pt x="35" y="57"/>
                    </a:lnTo>
                    <a:close/>
                    <a:moveTo>
                      <a:pt x="39" y="57"/>
                    </a:moveTo>
                    <a:lnTo>
                      <a:pt x="45" y="57"/>
                    </a:lnTo>
                    <a:lnTo>
                      <a:pt x="45" y="76"/>
                    </a:lnTo>
                    <a:lnTo>
                      <a:pt x="39" y="76"/>
                    </a:lnTo>
                    <a:lnTo>
                      <a:pt x="39" y="57"/>
                    </a:lnTo>
                    <a:close/>
                    <a:moveTo>
                      <a:pt x="50" y="75"/>
                    </a:moveTo>
                    <a:lnTo>
                      <a:pt x="47" y="76"/>
                    </a:lnTo>
                    <a:lnTo>
                      <a:pt x="45" y="76"/>
                    </a:lnTo>
                    <a:lnTo>
                      <a:pt x="45" y="67"/>
                    </a:lnTo>
                    <a:lnTo>
                      <a:pt x="50" y="75"/>
                    </a:lnTo>
                    <a:close/>
                    <a:moveTo>
                      <a:pt x="41" y="58"/>
                    </a:moveTo>
                    <a:lnTo>
                      <a:pt x="47" y="55"/>
                    </a:lnTo>
                    <a:lnTo>
                      <a:pt x="55" y="73"/>
                    </a:lnTo>
                    <a:lnTo>
                      <a:pt x="50" y="75"/>
                    </a:lnTo>
                    <a:lnTo>
                      <a:pt x="41" y="58"/>
                    </a:lnTo>
                    <a:close/>
                    <a:moveTo>
                      <a:pt x="58" y="70"/>
                    </a:moveTo>
                    <a:lnTo>
                      <a:pt x="57" y="72"/>
                    </a:lnTo>
                    <a:lnTo>
                      <a:pt x="55" y="73"/>
                    </a:lnTo>
                    <a:lnTo>
                      <a:pt x="51" y="64"/>
                    </a:lnTo>
                    <a:lnTo>
                      <a:pt x="58" y="70"/>
                    </a:lnTo>
                    <a:close/>
                    <a:moveTo>
                      <a:pt x="44" y="57"/>
                    </a:moveTo>
                    <a:lnTo>
                      <a:pt x="47" y="54"/>
                    </a:lnTo>
                    <a:lnTo>
                      <a:pt x="61" y="67"/>
                    </a:lnTo>
                    <a:lnTo>
                      <a:pt x="58" y="70"/>
                    </a:lnTo>
                    <a:lnTo>
                      <a:pt x="44" y="57"/>
                    </a:lnTo>
                    <a:close/>
                  </a:path>
                </a:pathLst>
              </a:custGeom>
              <a:solidFill>
                <a:srgbClr val="65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79" name="Freeform 837">
                <a:extLst>
                  <a:ext uri="{FF2B5EF4-FFF2-40B4-BE49-F238E27FC236}">
                    <a16:creationId xmlns:a16="http://schemas.microsoft.com/office/drawing/2014/main" id="{314653AE-90F2-464A-BF76-D619023A3FDF}"/>
                  </a:ext>
                </a:extLst>
              </p:cNvPr>
              <p:cNvSpPr>
                <a:spLocks/>
              </p:cNvSpPr>
              <p:nvPr/>
            </p:nvSpPr>
            <p:spPr bwMode="auto">
              <a:xfrm>
                <a:off x="3157" y="1791"/>
                <a:ext cx="116" cy="99"/>
              </a:xfrm>
              <a:custGeom>
                <a:avLst/>
                <a:gdLst>
                  <a:gd name="T0" fmla="*/ 3 w 464"/>
                  <a:gd name="T1" fmla="*/ 0 h 394"/>
                  <a:gd name="T2" fmla="*/ 1 w 464"/>
                  <a:gd name="T3" fmla="*/ 0 h 394"/>
                  <a:gd name="T4" fmla="*/ 0 w 464"/>
                  <a:gd name="T5" fmla="*/ 1 h 394"/>
                  <a:gd name="T6" fmla="*/ 0 w 464"/>
                  <a:gd name="T7" fmla="*/ 2 h 394"/>
                  <a:gd name="T8" fmla="*/ 1 w 464"/>
                  <a:gd name="T9" fmla="*/ 4 h 394"/>
                  <a:gd name="T10" fmla="*/ 2 w 464"/>
                  <a:gd name="T11" fmla="*/ 5 h 394"/>
                  <a:gd name="T12" fmla="*/ 4 w 464"/>
                  <a:gd name="T13" fmla="*/ 6 h 394"/>
                  <a:gd name="T14" fmla="*/ 6 w 464"/>
                  <a:gd name="T15" fmla="*/ 8 h 394"/>
                  <a:gd name="T16" fmla="*/ 7 w 464"/>
                  <a:gd name="T17" fmla="*/ 9 h 394"/>
                  <a:gd name="T18" fmla="*/ 8 w 464"/>
                  <a:gd name="T19" fmla="*/ 10 h 394"/>
                  <a:gd name="T20" fmla="*/ 9 w 464"/>
                  <a:gd name="T21" fmla="*/ 11 h 394"/>
                  <a:gd name="T22" fmla="*/ 9 w 464"/>
                  <a:gd name="T23" fmla="*/ 11 h 394"/>
                  <a:gd name="T24" fmla="*/ 10 w 464"/>
                  <a:gd name="T25" fmla="*/ 11 h 394"/>
                  <a:gd name="T26" fmla="*/ 10 w 464"/>
                  <a:gd name="T27" fmla="*/ 12 h 394"/>
                  <a:gd name="T28" fmla="*/ 11 w 464"/>
                  <a:gd name="T29" fmla="*/ 12 h 394"/>
                  <a:gd name="T30" fmla="*/ 11 w 464"/>
                  <a:gd name="T31" fmla="*/ 13 h 394"/>
                  <a:gd name="T32" fmla="*/ 12 w 464"/>
                  <a:gd name="T33" fmla="*/ 14 h 394"/>
                  <a:gd name="T34" fmla="*/ 13 w 464"/>
                  <a:gd name="T35" fmla="*/ 15 h 394"/>
                  <a:gd name="T36" fmla="*/ 13 w 464"/>
                  <a:gd name="T37" fmla="*/ 16 h 394"/>
                  <a:gd name="T38" fmla="*/ 14 w 464"/>
                  <a:gd name="T39" fmla="*/ 17 h 394"/>
                  <a:gd name="T40" fmla="*/ 14 w 464"/>
                  <a:gd name="T41" fmla="*/ 19 h 394"/>
                  <a:gd name="T42" fmla="*/ 14 w 464"/>
                  <a:gd name="T43" fmla="*/ 20 h 394"/>
                  <a:gd name="T44" fmla="*/ 15 w 464"/>
                  <a:gd name="T45" fmla="*/ 22 h 394"/>
                  <a:gd name="T46" fmla="*/ 16 w 464"/>
                  <a:gd name="T47" fmla="*/ 23 h 394"/>
                  <a:gd name="T48" fmla="*/ 17 w 464"/>
                  <a:gd name="T49" fmla="*/ 24 h 394"/>
                  <a:gd name="T50" fmla="*/ 18 w 464"/>
                  <a:gd name="T51" fmla="*/ 24 h 394"/>
                  <a:gd name="T52" fmla="*/ 19 w 464"/>
                  <a:gd name="T53" fmla="*/ 25 h 394"/>
                  <a:gd name="T54" fmla="*/ 21 w 464"/>
                  <a:gd name="T55" fmla="*/ 25 h 394"/>
                  <a:gd name="T56" fmla="*/ 22 w 464"/>
                  <a:gd name="T57" fmla="*/ 25 h 394"/>
                  <a:gd name="T58" fmla="*/ 24 w 464"/>
                  <a:gd name="T59" fmla="*/ 25 h 394"/>
                  <a:gd name="T60" fmla="*/ 26 w 464"/>
                  <a:gd name="T61" fmla="*/ 25 h 394"/>
                  <a:gd name="T62" fmla="*/ 27 w 464"/>
                  <a:gd name="T63" fmla="*/ 24 h 394"/>
                  <a:gd name="T64" fmla="*/ 28 w 464"/>
                  <a:gd name="T65" fmla="*/ 24 h 394"/>
                  <a:gd name="T66" fmla="*/ 29 w 464"/>
                  <a:gd name="T67" fmla="*/ 23 h 394"/>
                  <a:gd name="T68" fmla="*/ 29 w 464"/>
                  <a:gd name="T69" fmla="*/ 22 h 394"/>
                  <a:gd name="T70" fmla="*/ 29 w 464"/>
                  <a:gd name="T71" fmla="*/ 21 h 394"/>
                  <a:gd name="T72" fmla="*/ 29 w 464"/>
                  <a:gd name="T73" fmla="*/ 20 h 394"/>
                  <a:gd name="T74" fmla="*/ 28 w 464"/>
                  <a:gd name="T75" fmla="*/ 18 h 394"/>
                  <a:gd name="T76" fmla="*/ 27 w 464"/>
                  <a:gd name="T77" fmla="*/ 17 h 394"/>
                  <a:gd name="T78" fmla="*/ 25 w 464"/>
                  <a:gd name="T79" fmla="*/ 15 h 394"/>
                  <a:gd name="T80" fmla="*/ 24 w 464"/>
                  <a:gd name="T81" fmla="*/ 13 h 394"/>
                  <a:gd name="T82" fmla="*/ 22 w 464"/>
                  <a:gd name="T83" fmla="*/ 11 h 394"/>
                  <a:gd name="T84" fmla="*/ 21 w 464"/>
                  <a:gd name="T85" fmla="*/ 9 h 394"/>
                  <a:gd name="T86" fmla="*/ 19 w 464"/>
                  <a:gd name="T87" fmla="*/ 8 h 394"/>
                  <a:gd name="T88" fmla="*/ 17 w 464"/>
                  <a:gd name="T89" fmla="*/ 6 h 394"/>
                  <a:gd name="T90" fmla="*/ 15 w 464"/>
                  <a:gd name="T91" fmla="*/ 5 h 394"/>
                  <a:gd name="T92" fmla="*/ 13 w 464"/>
                  <a:gd name="T93" fmla="*/ 4 h 394"/>
                  <a:gd name="T94" fmla="*/ 11 w 464"/>
                  <a:gd name="T95" fmla="*/ 3 h 394"/>
                  <a:gd name="T96" fmla="*/ 9 w 464"/>
                  <a:gd name="T97" fmla="*/ 2 h 394"/>
                  <a:gd name="T98" fmla="*/ 6 w 464"/>
                  <a:gd name="T99" fmla="*/ 1 h 394"/>
                  <a:gd name="T100" fmla="*/ 3 w 464"/>
                  <a:gd name="T101" fmla="*/ 0 h 39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64"/>
                  <a:gd name="T154" fmla="*/ 0 h 394"/>
                  <a:gd name="T155" fmla="*/ 464 w 464"/>
                  <a:gd name="T156" fmla="*/ 394 h 39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64" h="394">
                    <a:moveTo>
                      <a:pt x="47" y="0"/>
                    </a:moveTo>
                    <a:lnTo>
                      <a:pt x="15" y="3"/>
                    </a:lnTo>
                    <a:lnTo>
                      <a:pt x="0" y="15"/>
                    </a:lnTo>
                    <a:lnTo>
                      <a:pt x="3" y="32"/>
                    </a:lnTo>
                    <a:lnTo>
                      <a:pt x="15" y="54"/>
                    </a:lnTo>
                    <a:lnTo>
                      <a:pt x="35" y="76"/>
                    </a:lnTo>
                    <a:lnTo>
                      <a:pt x="60" y="101"/>
                    </a:lnTo>
                    <a:lnTo>
                      <a:pt x="89" y="123"/>
                    </a:lnTo>
                    <a:lnTo>
                      <a:pt x="111" y="146"/>
                    </a:lnTo>
                    <a:lnTo>
                      <a:pt x="133" y="162"/>
                    </a:lnTo>
                    <a:lnTo>
                      <a:pt x="143" y="175"/>
                    </a:lnTo>
                    <a:lnTo>
                      <a:pt x="146" y="175"/>
                    </a:lnTo>
                    <a:lnTo>
                      <a:pt x="152" y="177"/>
                    </a:lnTo>
                    <a:lnTo>
                      <a:pt x="159" y="184"/>
                    </a:lnTo>
                    <a:lnTo>
                      <a:pt x="168" y="190"/>
                    </a:lnTo>
                    <a:lnTo>
                      <a:pt x="181" y="204"/>
                    </a:lnTo>
                    <a:lnTo>
                      <a:pt x="191" y="216"/>
                    </a:lnTo>
                    <a:lnTo>
                      <a:pt x="203" y="231"/>
                    </a:lnTo>
                    <a:lnTo>
                      <a:pt x="209" y="251"/>
                    </a:lnTo>
                    <a:lnTo>
                      <a:pt x="216" y="273"/>
                    </a:lnTo>
                    <a:lnTo>
                      <a:pt x="219" y="299"/>
                    </a:lnTo>
                    <a:lnTo>
                      <a:pt x="229" y="324"/>
                    </a:lnTo>
                    <a:lnTo>
                      <a:pt x="238" y="346"/>
                    </a:lnTo>
                    <a:lnTo>
                      <a:pt x="251" y="362"/>
                    </a:lnTo>
                    <a:lnTo>
                      <a:pt x="267" y="375"/>
                    </a:lnTo>
                    <a:lnTo>
                      <a:pt x="283" y="385"/>
                    </a:lnTo>
                    <a:lnTo>
                      <a:pt x="305" y="391"/>
                    </a:lnTo>
                    <a:lnTo>
                      <a:pt x="327" y="394"/>
                    </a:lnTo>
                    <a:lnTo>
                      <a:pt x="349" y="394"/>
                    </a:lnTo>
                    <a:lnTo>
                      <a:pt x="378" y="394"/>
                    </a:lnTo>
                    <a:lnTo>
                      <a:pt x="407" y="391"/>
                    </a:lnTo>
                    <a:lnTo>
                      <a:pt x="432" y="385"/>
                    </a:lnTo>
                    <a:lnTo>
                      <a:pt x="451" y="375"/>
                    </a:lnTo>
                    <a:lnTo>
                      <a:pt x="461" y="366"/>
                    </a:lnTo>
                    <a:lnTo>
                      <a:pt x="464" y="349"/>
                    </a:lnTo>
                    <a:lnTo>
                      <a:pt x="464" y="334"/>
                    </a:lnTo>
                    <a:lnTo>
                      <a:pt x="454" y="312"/>
                    </a:lnTo>
                    <a:lnTo>
                      <a:pt x="442" y="289"/>
                    </a:lnTo>
                    <a:lnTo>
                      <a:pt x="425" y="263"/>
                    </a:lnTo>
                    <a:lnTo>
                      <a:pt x="403" y="238"/>
                    </a:lnTo>
                    <a:lnTo>
                      <a:pt x="378" y="206"/>
                    </a:lnTo>
                    <a:lnTo>
                      <a:pt x="353" y="177"/>
                    </a:lnTo>
                    <a:lnTo>
                      <a:pt x="327" y="146"/>
                    </a:lnTo>
                    <a:lnTo>
                      <a:pt x="302" y="121"/>
                    </a:lnTo>
                    <a:lnTo>
                      <a:pt x="273" y="96"/>
                    </a:lnTo>
                    <a:lnTo>
                      <a:pt x="245" y="76"/>
                    </a:lnTo>
                    <a:lnTo>
                      <a:pt x="213" y="54"/>
                    </a:lnTo>
                    <a:lnTo>
                      <a:pt x="181" y="38"/>
                    </a:lnTo>
                    <a:lnTo>
                      <a:pt x="140" y="22"/>
                    </a:lnTo>
                    <a:lnTo>
                      <a:pt x="98" y="10"/>
                    </a:lnTo>
                    <a:lnTo>
                      <a:pt x="47"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0" name="Freeform 838">
                <a:extLst>
                  <a:ext uri="{FF2B5EF4-FFF2-40B4-BE49-F238E27FC236}">
                    <a16:creationId xmlns:a16="http://schemas.microsoft.com/office/drawing/2014/main" id="{A5FE8BBD-169D-4A68-9599-387E224ED9E1}"/>
                  </a:ext>
                </a:extLst>
              </p:cNvPr>
              <p:cNvSpPr>
                <a:spLocks noEditPoints="1"/>
              </p:cNvSpPr>
              <p:nvPr/>
            </p:nvSpPr>
            <p:spPr bwMode="auto">
              <a:xfrm>
                <a:off x="3154" y="1789"/>
                <a:ext cx="121" cy="103"/>
              </a:xfrm>
              <a:custGeom>
                <a:avLst/>
                <a:gdLst>
                  <a:gd name="T0" fmla="*/ 2 w 484"/>
                  <a:gd name="T1" fmla="*/ 0 h 413"/>
                  <a:gd name="T2" fmla="*/ 0 w 484"/>
                  <a:gd name="T3" fmla="*/ 2 h 413"/>
                  <a:gd name="T4" fmla="*/ 0 w 484"/>
                  <a:gd name="T5" fmla="*/ 2 h 413"/>
                  <a:gd name="T6" fmla="*/ 2 w 484"/>
                  <a:gd name="T7" fmla="*/ 4 h 413"/>
                  <a:gd name="T8" fmla="*/ 1 w 484"/>
                  <a:gd name="T9" fmla="*/ 4 h 413"/>
                  <a:gd name="T10" fmla="*/ 3 w 484"/>
                  <a:gd name="T11" fmla="*/ 6 h 413"/>
                  <a:gd name="T12" fmla="*/ 4 w 484"/>
                  <a:gd name="T13" fmla="*/ 7 h 413"/>
                  <a:gd name="T14" fmla="*/ 4 w 484"/>
                  <a:gd name="T15" fmla="*/ 7 h 413"/>
                  <a:gd name="T16" fmla="*/ 8 w 484"/>
                  <a:gd name="T17" fmla="*/ 9 h 413"/>
                  <a:gd name="T18" fmla="*/ 7 w 484"/>
                  <a:gd name="T19" fmla="*/ 10 h 413"/>
                  <a:gd name="T20" fmla="*/ 10 w 484"/>
                  <a:gd name="T21" fmla="*/ 10 h 413"/>
                  <a:gd name="T22" fmla="*/ 10 w 484"/>
                  <a:gd name="T23" fmla="*/ 12 h 413"/>
                  <a:gd name="T24" fmla="*/ 10 w 484"/>
                  <a:gd name="T25" fmla="*/ 12 h 413"/>
                  <a:gd name="T26" fmla="*/ 11 w 484"/>
                  <a:gd name="T27" fmla="*/ 11 h 413"/>
                  <a:gd name="T28" fmla="*/ 11 w 484"/>
                  <a:gd name="T29" fmla="*/ 11 h 413"/>
                  <a:gd name="T30" fmla="*/ 10 w 484"/>
                  <a:gd name="T31" fmla="*/ 12 h 413"/>
                  <a:gd name="T32" fmla="*/ 12 w 484"/>
                  <a:gd name="T33" fmla="*/ 12 h 413"/>
                  <a:gd name="T34" fmla="*/ 11 w 484"/>
                  <a:gd name="T35" fmla="*/ 13 h 413"/>
                  <a:gd name="T36" fmla="*/ 13 w 484"/>
                  <a:gd name="T37" fmla="*/ 14 h 413"/>
                  <a:gd name="T38" fmla="*/ 12 w 484"/>
                  <a:gd name="T39" fmla="*/ 14 h 413"/>
                  <a:gd name="T40" fmla="*/ 14 w 484"/>
                  <a:gd name="T41" fmla="*/ 15 h 413"/>
                  <a:gd name="T42" fmla="*/ 14 w 484"/>
                  <a:gd name="T43" fmla="*/ 16 h 413"/>
                  <a:gd name="T44" fmla="*/ 13 w 484"/>
                  <a:gd name="T45" fmla="*/ 16 h 413"/>
                  <a:gd name="T46" fmla="*/ 15 w 484"/>
                  <a:gd name="T47" fmla="*/ 19 h 413"/>
                  <a:gd name="T48" fmla="*/ 14 w 484"/>
                  <a:gd name="T49" fmla="*/ 19 h 413"/>
                  <a:gd name="T50" fmla="*/ 15 w 484"/>
                  <a:gd name="T51" fmla="*/ 21 h 413"/>
                  <a:gd name="T52" fmla="*/ 15 w 484"/>
                  <a:gd name="T53" fmla="*/ 23 h 413"/>
                  <a:gd name="T54" fmla="*/ 15 w 484"/>
                  <a:gd name="T55" fmla="*/ 23 h 413"/>
                  <a:gd name="T56" fmla="*/ 18 w 484"/>
                  <a:gd name="T57" fmla="*/ 23 h 413"/>
                  <a:gd name="T58" fmla="*/ 17 w 484"/>
                  <a:gd name="T59" fmla="*/ 24 h 413"/>
                  <a:gd name="T60" fmla="*/ 18 w 484"/>
                  <a:gd name="T61" fmla="*/ 25 h 413"/>
                  <a:gd name="T62" fmla="*/ 20 w 484"/>
                  <a:gd name="T63" fmla="*/ 25 h 413"/>
                  <a:gd name="T64" fmla="*/ 20 w 484"/>
                  <a:gd name="T65" fmla="*/ 25 h 413"/>
                  <a:gd name="T66" fmla="*/ 23 w 484"/>
                  <a:gd name="T67" fmla="*/ 25 h 413"/>
                  <a:gd name="T68" fmla="*/ 23 w 484"/>
                  <a:gd name="T69" fmla="*/ 25 h 413"/>
                  <a:gd name="T70" fmla="*/ 26 w 484"/>
                  <a:gd name="T71" fmla="*/ 25 h 413"/>
                  <a:gd name="T72" fmla="*/ 26 w 484"/>
                  <a:gd name="T73" fmla="*/ 24 h 413"/>
                  <a:gd name="T74" fmla="*/ 28 w 484"/>
                  <a:gd name="T75" fmla="*/ 25 h 413"/>
                  <a:gd name="T76" fmla="*/ 29 w 484"/>
                  <a:gd name="T77" fmla="*/ 24 h 413"/>
                  <a:gd name="T78" fmla="*/ 29 w 484"/>
                  <a:gd name="T79" fmla="*/ 23 h 413"/>
                  <a:gd name="T80" fmla="*/ 30 w 484"/>
                  <a:gd name="T81" fmla="*/ 22 h 413"/>
                  <a:gd name="T82" fmla="*/ 29 w 484"/>
                  <a:gd name="T83" fmla="*/ 22 h 413"/>
                  <a:gd name="T84" fmla="*/ 30 w 484"/>
                  <a:gd name="T85" fmla="*/ 21 h 413"/>
                  <a:gd name="T86" fmla="*/ 30 w 484"/>
                  <a:gd name="T87" fmla="*/ 20 h 413"/>
                  <a:gd name="T88" fmla="*/ 29 w 484"/>
                  <a:gd name="T89" fmla="*/ 20 h 413"/>
                  <a:gd name="T90" fmla="*/ 28 w 484"/>
                  <a:gd name="T91" fmla="*/ 17 h 413"/>
                  <a:gd name="T92" fmla="*/ 27 w 484"/>
                  <a:gd name="T93" fmla="*/ 17 h 413"/>
                  <a:gd name="T94" fmla="*/ 26 w 484"/>
                  <a:gd name="T95" fmla="*/ 15 h 413"/>
                  <a:gd name="T96" fmla="*/ 25 w 484"/>
                  <a:gd name="T97" fmla="*/ 13 h 413"/>
                  <a:gd name="T98" fmla="*/ 24 w 484"/>
                  <a:gd name="T99" fmla="*/ 14 h 413"/>
                  <a:gd name="T100" fmla="*/ 22 w 484"/>
                  <a:gd name="T101" fmla="*/ 9 h 413"/>
                  <a:gd name="T102" fmla="*/ 21 w 484"/>
                  <a:gd name="T103" fmla="*/ 10 h 413"/>
                  <a:gd name="T104" fmla="*/ 20 w 484"/>
                  <a:gd name="T105" fmla="*/ 8 h 413"/>
                  <a:gd name="T106" fmla="*/ 18 w 484"/>
                  <a:gd name="T107" fmla="*/ 6 h 413"/>
                  <a:gd name="T108" fmla="*/ 18 w 484"/>
                  <a:gd name="T109" fmla="*/ 7 h 413"/>
                  <a:gd name="T110" fmla="*/ 14 w 484"/>
                  <a:gd name="T111" fmla="*/ 3 h 413"/>
                  <a:gd name="T112" fmla="*/ 14 w 484"/>
                  <a:gd name="T113" fmla="*/ 4 h 413"/>
                  <a:gd name="T114" fmla="*/ 12 w 484"/>
                  <a:gd name="T115" fmla="*/ 3 h 413"/>
                  <a:gd name="T116" fmla="*/ 10 w 484"/>
                  <a:gd name="T117" fmla="*/ 1 h 413"/>
                  <a:gd name="T118" fmla="*/ 9 w 484"/>
                  <a:gd name="T119" fmla="*/ 2 h 413"/>
                  <a:gd name="T120" fmla="*/ 4 w 484"/>
                  <a:gd name="T121" fmla="*/ 0 h 4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84"/>
                  <a:gd name="T184" fmla="*/ 0 h 413"/>
                  <a:gd name="T185" fmla="*/ 484 w 484"/>
                  <a:gd name="T186" fmla="*/ 413 h 4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84" h="413">
                    <a:moveTo>
                      <a:pt x="59" y="20"/>
                    </a:moveTo>
                    <a:lnTo>
                      <a:pt x="27" y="23"/>
                    </a:lnTo>
                    <a:lnTo>
                      <a:pt x="26" y="3"/>
                    </a:lnTo>
                    <a:lnTo>
                      <a:pt x="57" y="0"/>
                    </a:lnTo>
                    <a:lnTo>
                      <a:pt x="59" y="20"/>
                    </a:lnTo>
                    <a:close/>
                    <a:moveTo>
                      <a:pt x="21" y="5"/>
                    </a:moveTo>
                    <a:lnTo>
                      <a:pt x="23" y="4"/>
                    </a:lnTo>
                    <a:lnTo>
                      <a:pt x="26" y="3"/>
                    </a:lnTo>
                    <a:lnTo>
                      <a:pt x="26" y="13"/>
                    </a:lnTo>
                    <a:lnTo>
                      <a:pt x="21" y="5"/>
                    </a:lnTo>
                    <a:close/>
                    <a:moveTo>
                      <a:pt x="33" y="21"/>
                    </a:moveTo>
                    <a:lnTo>
                      <a:pt x="16" y="33"/>
                    </a:lnTo>
                    <a:lnTo>
                      <a:pt x="5" y="19"/>
                    </a:lnTo>
                    <a:lnTo>
                      <a:pt x="21" y="5"/>
                    </a:lnTo>
                    <a:lnTo>
                      <a:pt x="33" y="21"/>
                    </a:lnTo>
                    <a:close/>
                    <a:moveTo>
                      <a:pt x="1" y="27"/>
                    </a:moveTo>
                    <a:lnTo>
                      <a:pt x="0" y="22"/>
                    </a:lnTo>
                    <a:lnTo>
                      <a:pt x="5" y="19"/>
                    </a:lnTo>
                    <a:lnTo>
                      <a:pt x="11" y="25"/>
                    </a:lnTo>
                    <a:lnTo>
                      <a:pt x="1" y="27"/>
                    </a:lnTo>
                    <a:close/>
                    <a:moveTo>
                      <a:pt x="20" y="24"/>
                    </a:moveTo>
                    <a:lnTo>
                      <a:pt x="23" y="39"/>
                    </a:lnTo>
                    <a:lnTo>
                      <a:pt x="4" y="44"/>
                    </a:lnTo>
                    <a:lnTo>
                      <a:pt x="1" y="27"/>
                    </a:lnTo>
                    <a:lnTo>
                      <a:pt x="20" y="24"/>
                    </a:lnTo>
                    <a:close/>
                    <a:moveTo>
                      <a:pt x="5" y="46"/>
                    </a:moveTo>
                    <a:lnTo>
                      <a:pt x="5" y="45"/>
                    </a:lnTo>
                    <a:lnTo>
                      <a:pt x="4" y="44"/>
                    </a:lnTo>
                    <a:lnTo>
                      <a:pt x="14" y="42"/>
                    </a:lnTo>
                    <a:lnTo>
                      <a:pt x="5" y="46"/>
                    </a:lnTo>
                    <a:close/>
                    <a:moveTo>
                      <a:pt x="22" y="37"/>
                    </a:moveTo>
                    <a:lnTo>
                      <a:pt x="35" y="59"/>
                    </a:lnTo>
                    <a:lnTo>
                      <a:pt x="19" y="68"/>
                    </a:lnTo>
                    <a:lnTo>
                      <a:pt x="5" y="46"/>
                    </a:lnTo>
                    <a:lnTo>
                      <a:pt x="22" y="37"/>
                    </a:lnTo>
                    <a:close/>
                    <a:moveTo>
                      <a:pt x="20" y="70"/>
                    </a:moveTo>
                    <a:lnTo>
                      <a:pt x="19" y="69"/>
                    </a:lnTo>
                    <a:lnTo>
                      <a:pt x="19" y="68"/>
                    </a:lnTo>
                    <a:lnTo>
                      <a:pt x="26" y="64"/>
                    </a:lnTo>
                    <a:lnTo>
                      <a:pt x="20" y="70"/>
                    </a:lnTo>
                    <a:close/>
                    <a:moveTo>
                      <a:pt x="34" y="57"/>
                    </a:moveTo>
                    <a:lnTo>
                      <a:pt x="53" y="80"/>
                    </a:lnTo>
                    <a:lnTo>
                      <a:pt x="38" y="92"/>
                    </a:lnTo>
                    <a:lnTo>
                      <a:pt x="20" y="70"/>
                    </a:lnTo>
                    <a:lnTo>
                      <a:pt x="34" y="57"/>
                    </a:lnTo>
                    <a:close/>
                    <a:moveTo>
                      <a:pt x="39" y="92"/>
                    </a:moveTo>
                    <a:lnTo>
                      <a:pt x="38" y="92"/>
                    </a:lnTo>
                    <a:lnTo>
                      <a:pt x="46" y="86"/>
                    </a:lnTo>
                    <a:lnTo>
                      <a:pt x="39" y="92"/>
                    </a:lnTo>
                    <a:close/>
                    <a:moveTo>
                      <a:pt x="53" y="79"/>
                    </a:moveTo>
                    <a:lnTo>
                      <a:pt x="78" y="105"/>
                    </a:lnTo>
                    <a:lnTo>
                      <a:pt x="65" y="118"/>
                    </a:lnTo>
                    <a:lnTo>
                      <a:pt x="39" y="92"/>
                    </a:lnTo>
                    <a:lnTo>
                      <a:pt x="53" y="79"/>
                    </a:lnTo>
                    <a:close/>
                    <a:moveTo>
                      <a:pt x="65" y="119"/>
                    </a:moveTo>
                    <a:lnTo>
                      <a:pt x="65" y="119"/>
                    </a:lnTo>
                    <a:lnTo>
                      <a:pt x="65" y="118"/>
                    </a:lnTo>
                    <a:lnTo>
                      <a:pt x="71" y="111"/>
                    </a:lnTo>
                    <a:lnTo>
                      <a:pt x="65" y="119"/>
                    </a:lnTo>
                    <a:close/>
                    <a:moveTo>
                      <a:pt x="77" y="103"/>
                    </a:moveTo>
                    <a:lnTo>
                      <a:pt x="106" y="127"/>
                    </a:lnTo>
                    <a:lnTo>
                      <a:pt x="93" y="141"/>
                    </a:lnTo>
                    <a:lnTo>
                      <a:pt x="65" y="119"/>
                    </a:lnTo>
                    <a:lnTo>
                      <a:pt x="77" y="103"/>
                    </a:lnTo>
                    <a:close/>
                    <a:moveTo>
                      <a:pt x="106" y="127"/>
                    </a:moveTo>
                    <a:lnTo>
                      <a:pt x="106" y="127"/>
                    </a:lnTo>
                    <a:lnTo>
                      <a:pt x="107" y="127"/>
                    </a:lnTo>
                    <a:lnTo>
                      <a:pt x="100" y="133"/>
                    </a:lnTo>
                    <a:lnTo>
                      <a:pt x="106" y="127"/>
                    </a:lnTo>
                    <a:close/>
                    <a:moveTo>
                      <a:pt x="107" y="127"/>
                    </a:moveTo>
                    <a:lnTo>
                      <a:pt x="129" y="150"/>
                    </a:lnTo>
                    <a:lnTo>
                      <a:pt x="116" y="163"/>
                    </a:lnTo>
                    <a:lnTo>
                      <a:pt x="93" y="141"/>
                    </a:lnTo>
                    <a:lnTo>
                      <a:pt x="107" y="127"/>
                    </a:lnTo>
                    <a:close/>
                    <a:moveTo>
                      <a:pt x="117" y="164"/>
                    </a:moveTo>
                    <a:lnTo>
                      <a:pt x="116" y="163"/>
                    </a:lnTo>
                    <a:lnTo>
                      <a:pt x="122" y="156"/>
                    </a:lnTo>
                    <a:lnTo>
                      <a:pt x="117" y="164"/>
                    </a:lnTo>
                    <a:close/>
                    <a:moveTo>
                      <a:pt x="128" y="149"/>
                    </a:moveTo>
                    <a:lnTo>
                      <a:pt x="150" y="164"/>
                    </a:lnTo>
                    <a:lnTo>
                      <a:pt x="139" y="180"/>
                    </a:lnTo>
                    <a:lnTo>
                      <a:pt x="117" y="164"/>
                    </a:lnTo>
                    <a:lnTo>
                      <a:pt x="128" y="149"/>
                    </a:lnTo>
                    <a:close/>
                    <a:moveTo>
                      <a:pt x="150" y="164"/>
                    </a:moveTo>
                    <a:lnTo>
                      <a:pt x="151" y="165"/>
                    </a:lnTo>
                    <a:lnTo>
                      <a:pt x="152" y="166"/>
                    </a:lnTo>
                    <a:lnTo>
                      <a:pt x="144" y="172"/>
                    </a:lnTo>
                    <a:lnTo>
                      <a:pt x="150" y="164"/>
                    </a:lnTo>
                    <a:close/>
                    <a:moveTo>
                      <a:pt x="152" y="166"/>
                    </a:moveTo>
                    <a:lnTo>
                      <a:pt x="162" y="178"/>
                    </a:lnTo>
                    <a:lnTo>
                      <a:pt x="146" y="191"/>
                    </a:lnTo>
                    <a:lnTo>
                      <a:pt x="136" y="177"/>
                    </a:lnTo>
                    <a:lnTo>
                      <a:pt x="152" y="166"/>
                    </a:lnTo>
                    <a:close/>
                    <a:moveTo>
                      <a:pt x="154" y="194"/>
                    </a:moveTo>
                    <a:lnTo>
                      <a:pt x="149" y="194"/>
                    </a:lnTo>
                    <a:lnTo>
                      <a:pt x="146" y="191"/>
                    </a:lnTo>
                    <a:lnTo>
                      <a:pt x="154" y="185"/>
                    </a:lnTo>
                    <a:lnTo>
                      <a:pt x="154" y="194"/>
                    </a:lnTo>
                    <a:close/>
                    <a:moveTo>
                      <a:pt x="154" y="175"/>
                    </a:moveTo>
                    <a:lnTo>
                      <a:pt x="157" y="175"/>
                    </a:lnTo>
                    <a:lnTo>
                      <a:pt x="157" y="194"/>
                    </a:lnTo>
                    <a:lnTo>
                      <a:pt x="154" y="194"/>
                    </a:lnTo>
                    <a:lnTo>
                      <a:pt x="154" y="175"/>
                    </a:lnTo>
                    <a:close/>
                    <a:moveTo>
                      <a:pt x="157" y="175"/>
                    </a:moveTo>
                    <a:lnTo>
                      <a:pt x="160" y="175"/>
                    </a:lnTo>
                    <a:lnTo>
                      <a:pt x="161" y="176"/>
                    </a:lnTo>
                    <a:lnTo>
                      <a:pt x="157" y="185"/>
                    </a:lnTo>
                    <a:lnTo>
                      <a:pt x="157" y="175"/>
                    </a:lnTo>
                    <a:close/>
                    <a:moveTo>
                      <a:pt x="161" y="176"/>
                    </a:moveTo>
                    <a:lnTo>
                      <a:pt x="167" y="180"/>
                    </a:lnTo>
                    <a:lnTo>
                      <a:pt x="159" y="196"/>
                    </a:lnTo>
                    <a:lnTo>
                      <a:pt x="153" y="193"/>
                    </a:lnTo>
                    <a:lnTo>
                      <a:pt x="161" y="176"/>
                    </a:lnTo>
                    <a:close/>
                    <a:moveTo>
                      <a:pt x="167" y="180"/>
                    </a:moveTo>
                    <a:lnTo>
                      <a:pt x="168" y="180"/>
                    </a:lnTo>
                    <a:lnTo>
                      <a:pt x="170" y="181"/>
                    </a:lnTo>
                    <a:lnTo>
                      <a:pt x="163" y="187"/>
                    </a:lnTo>
                    <a:lnTo>
                      <a:pt x="167" y="180"/>
                    </a:lnTo>
                    <a:close/>
                    <a:moveTo>
                      <a:pt x="170" y="181"/>
                    </a:moveTo>
                    <a:lnTo>
                      <a:pt x="176" y="187"/>
                    </a:lnTo>
                    <a:lnTo>
                      <a:pt x="163" y="200"/>
                    </a:lnTo>
                    <a:lnTo>
                      <a:pt x="156" y="195"/>
                    </a:lnTo>
                    <a:lnTo>
                      <a:pt x="170" y="181"/>
                    </a:lnTo>
                    <a:close/>
                    <a:moveTo>
                      <a:pt x="164" y="202"/>
                    </a:moveTo>
                    <a:lnTo>
                      <a:pt x="164" y="202"/>
                    </a:lnTo>
                    <a:lnTo>
                      <a:pt x="163" y="200"/>
                    </a:lnTo>
                    <a:lnTo>
                      <a:pt x="170" y="194"/>
                    </a:lnTo>
                    <a:lnTo>
                      <a:pt x="164" y="202"/>
                    </a:lnTo>
                    <a:close/>
                    <a:moveTo>
                      <a:pt x="175" y="186"/>
                    </a:moveTo>
                    <a:lnTo>
                      <a:pt x="185" y="193"/>
                    </a:lnTo>
                    <a:lnTo>
                      <a:pt x="174" y="208"/>
                    </a:lnTo>
                    <a:lnTo>
                      <a:pt x="164" y="202"/>
                    </a:lnTo>
                    <a:lnTo>
                      <a:pt x="175" y="186"/>
                    </a:lnTo>
                    <a:close/>
                    <a:moveTo>
                      <a:pt x="185" y="193"/>
                    </a:moveTo>
                    <a:lnTo>
                      <a:pt x="185" y="193"/>
                    </a:lnTo>
                    <a:lnTo>
                      <a:pt x="186" y="194"/>
                    </a:lnTo>
                    <a:lnTo>
                      <a:pt x="179" y="200"/>
                    </a:lnTo>
                    <a:lnTo>
                      <a:pt x="185" y="193"/>
                    </a:lnTo>
                    <a:close/>
                    <a:moveTo>
                      <a:pt x="186" y="194"/>
                    </a:moveTo>
                    <a:lnTo>
                      <a:pt x="198" y="206"/>
                    </a:lnTo>
                    <a:lnTo>
                      <a:pt x="185" y="220"/>
                    </a:lnTo>
                    <a:lnTo>
                      <a:pt x="173" y="207"/>
                    </a:lnTo>
                    <a:lnTo>
                      <a:pt x="186" y="194"/>
                    </a:lnTo>
                    <a:close/>
                    <a:moveTo>
                      <a:pt x="198" y="206"/>
                    </a:moveTo>
                    <a:lnTo>
                      <a:pt x="199" y="207"/>
                    </a:lnTo>
                    <a:lnTo>
                      <a:pt x="192" y="214"/>
                    </a:lnTo>
                    <a:lnTo>
                      <a:pt x="198" y="206"/>
                    </a:lnTo>
                    <a:close/>
                    <a:moveTo>
                      <a:pt x="199" y="207"/>
                    </a:moveTo>
                    <a:lnTo>
                      <a:pt x="209" y="220"/>
                    </a:lnTo>
                    <a:lnTo>
                      <a:pt x="194" y="231"/>
                    </a:lnTo>
                    <a:lnTo>
                      <a:pt x="184" y="219"/>
                    </a:lnTo>
                    <a:lnTo>
                      <a:pt x="199" y="207"/>
                    </a:lnTo>
                    <a:close/>
                    <a:moveTo>
                      <a:pt x="194" y="231"/>
                    </a:moveTo>
                    <a:lnTo>
                      <a:pt x="195" y="232"/>
                    </a:lnTo>
                    <a:lnTo>
                      <a:pt x="194" y="231"/>
                    </a:lnTo>
                    <a:lnTo>
                      <a:pt x="202" y="226"/>
                    </a:lnTo>
                    <a:lnTo>
                      <a:pt x="194" y="231"/>
                    </a:lnTo>
                    <a:close/>
                    <a:moveTo>
                      <a:pt x="209" y="220"/>
                    </a:moveTo>
                    <a:lnTo>
                      <a:pt x="221" y="236"/>
                    </a:lnTo>
                    <a:lnTo>
                      <a:pt x="207" y="248"/>
                    </a:lnTo>
                    <a:lnTo>
                      <a:pt x="194" y="231"/>
                    </a:lnTo>
                    <a:lnTo>
                      <a:pt x="209" y="220"/>
                    </a:lnTo>
                    <a:close/>
                    <a:moveTo>
                      <a:pt x="221" y="236"/>
                    </a:moveTo>
                    <a:lnTo>
                      <a:pt x="222" y="237"/>
                    </a:lnTo>
                    <a:lnTo>
                      <a:pt x="224" y="239"/>
                    </a:lnTo>
                    <a:lnTo>
                      <a:pt x="214" y="241"/>
                    </a:lnTo>
                    <a:lnTo>
                      <a:pt x="221" y="236"/>
                    </a:lnTo>
                    <a:close/>
                    <a:moveTo>
                      <a:pt x="224" y="239"/>
                    </a:moveTo>
                    <a:lnTo>
                      <a:pt x="229" y="258"/>
                    </a:lnTo>
                    <a:lnTo>
                      <a:pt x="211" y="264"/>
                    </a:lnTo>
                    <a:lnTo>
                      <a:pt x="205" y="245"/>
                    </a:lnTo>
                    <a:lnTo>
                      <a:pt x="224" y="239"/>
                    </a:lnTo>
                    <a:close/>
                    <a:moveTo>
                      <a:pt x="229" y="258"/>
                    </a:moveTo>
                    <a:lnTo>
                      <a:pt x="229" y="258"/>
                    </a:lnTo>
                    <a:lnTo>
                      <a:pt x="230" y="258"/>
                    </a:lnTo>
                    <a:lnTo>
                      <a:pt x="220" y="261"/>
                    </a:lnTo>
                    <a:lnTo>
                      <a:pt x="229" y="258"/>
                    </a:lnTo>
                    <a:close/>
                    <a:moveTo>
                      <a:pt x="230" y="258"/>
                    </a:moveTo>
                    <a:lnTo>
                      <a:pt x="236" y="281"/>
                    </a:lnTo>
                    <a:lnTo>
                      <a:pt x="218" y="285"/>
                    </a:lnTo>
                    <a:lnTo>
                      <a:pt x="211" y="263"/>
                    </a:lnTo>
                    <a:lnTo>
                      <a:pt x="230" y="258"/>
                    </a:lnTo>
                    <a:close/>
                    <a:moveTo>
                      <a:pt x="236" y="281"/>
                    </a:moveTo>
                    <a:lnTo>
                      <a:pt x="236" y="281"/>
                    </a:lnTo>
                    <a:lnTo>
                      <a:pt x="237" y="282"/>
                    </a:lnTo>
                    <a:lnTo>
                      <a:pt x="227" y="283"/>
                    </a:lnTo>
                    <a:lnTo>
                      <a:pt x="236" y="281"/>
                    </a:lnTo>
                    <a:close/>
                    <a:moveTo>
                      <a:pt x="237" y="282"/>
                    </a:moveTo>
                    <a:lnTo>
                      <a:pt x="239" y="307"/>
                    </a:lnTo>
                    <a:lnTo>
                      <a:pt x="220" y="310"/>
                    </a:lnTo>
                    <a:lnTo>
                      <a:pt x="217" y="284"/>
                    </a:lnTo>
                    <a:lnTo>
                      <a:pt x="237" y="282"/>
                    </a:lnTo>
                    <a:close/>
                    <a:moveTo>
                      <a:pt x="221" y="312"/>
                    </a:moveTo>
                    <a:lnTo>
                      <a:pt x="220" y="311"/>
                    </a:lnTo>
                    <a:lnTo>
                      <a:pt x="220" y="310"/>
                    </a:lnTo>
                    <a:lnTo>
                      <a:pt x="230" y="309"/>
                    </a:lnTo>
                    <a:lnTo>
                      <a:pt x="221" y="312"/>
                    </a:lnTo>
                    <a:close/>
                    <a:moveTo>
                      <a:pt x="239" y="305"/>
                    </a:moveTo>
                    <a:lnTo>
                      <a:pt x="249" y="331"/>
                    </a:lnTo>
                    <a:lnTo>
                      <a:pt x="230" y="337"/>
                    </a:lnTo>
                    <a:lnTo>
                      <a:pt x="221" y="312"/>
                    </a:lnTo>
                    <a:lnTo>
                      <a:pt x="239" y="305"/>
                    </a:lnTo>
                    <a:close/>
                    <a:moveTo>
                      <a:pt x="231" y="337"/>
                    </a:moveTo>
                    <a:lnTo>
                      <a:pt x="230" y="337"/>
                    </a:lnTo>
                    <a:lnTo>
                      <a:pt x="240" y="334"/>
                    </a:lnTo>
                    <a:lnTo>
                      <a:pt x="231" y="337"/>
                    </a:lnTo>
                    <a:close/>
                    <a:moveTo>
                      <a:pt x="248" y="331"/>
                    </a:moveTo>
                    <a:lnTo>
                      <a:pt x="258" y="353"/>
                    </a:lnTo>
                    <a:lnTo>
                      <a:pt x="240" y="360"/>
                    </a:lnTo>
                    <a:lnTo>
                      <a:pt x="231" y="337"/>
                    </a:lnTo>
                    <a:lnTo>
                      <a:pt x="248" y="331"/>
                    </a:lnTo>
                    <a:close/>
                    <a:moveTo>
                      <a:pt x="241" y="363"/>
                    </a:moveTo>
                    <a:lnTo>
                      <a:pt x="241" y="361"/>
                    </a:lnTo>
                    <a:lnTo>
                      <a:pt x="240" y="360"/>
                    </a:lnTo>
                    <a:lnTo>
                      <a:pt x="249" y="356"/>
                    </a:lnTo>
                    <a:lnTo>
                      <a:pt x="241" y="363"/>
                    </a:lnTo>
                    <a:close/>
                    <a:moveTo>
                      <a:pt x="257" y="350"/>
                    </a:moveTo>
                    <a:lnTo>
                      <a:pt x="269" y="366"/>
                    </a:lnTo>
                    <a:lnTo>
                      <a:pt x="254" y="378"/>
                    </a:lnTo>
                    <a:lnTo>
                      <a:pt x="241" y="363"/>
                    </a:lnTo>
                    <a:lnTo>
                      <a:pt x="257" y="350"/>
                    </a:lnTo>
                    <a:close/>
                    <a:moveTo>
                      <a:pt x="256" y="379"/>
                    </a:moveTo>
                    <a:lnTo>
                      <a:pt x="256" y="379"/>
                    </a:lnTo>
                    <a:lnTo>
                      <a:pt x="254" y="378"/>
                    </a:lnTo>
                    <a:lnTo>
                      <a:pt x="262" y="372"/>
                    </a:lnTo>
                    <a:lnTo>
                      <a:pt x="256" y="379"/>
                    </a:lnTo>
                    <a:close/>
                    <a:moveTo>
                      <a:pt x="268" y="365"/>
                    </a:moveTo>
                    <a:lnTo>
                      <a:pt x="284" y="377"/>
                    </a:lnTo>
                    <a:lnTo>
                      <a:pt x="272" y="392"/>
                    </a:lnTo>
                    <a:lnTo>
                      <a:pt x="256" y="379"/>
                    </a:lnTo>
                    <a:lnTo>
                      <a:pt x="268" y="365"/>
                    </a:lnTo>
                    <a:close/>
                    <a:moveTo>
                      <a:pt x="273" y="393"/>
                    </a:moveTo>
                    <a:lnTo>
                      <a:pt x="272" y="392"/>
                    </a:lnTo>
                    <a:lnTo>
                      <a:pt x="278" y="385"/>
                    </a:lnTo>
                    <a:lnTo>
                      <a:pt x="273" y="393"/>
                    </a:lnTo>
                    <a:close/>
                    <a:moveTo>
                      <a:pt x="283" y="377"/>
                    </a:moveTo>
                    <a:lnTo>
                      <a:pt x="299" y="386"/>
                    </a:lnTo>
                    <a:lnTo>
                      <a:pt x="289" y="402"/>
                    </a:lnTo>
                    <a:lnTo>
                      <a:pt x="273" y="393"/>
                    </a:lnTo>
                    <a:lnTo>
                      <a:pt x="283" y="377"/>
                    </a:lnTo>
                    <a:close/>
                    <a:moveTo>
                      <a:pt x="291" y="403"/>
                    </a:moveTo>
                    <a:lnTo>
                      <a:pt x="290" y="403"/>
                    </a:lnTo>
                    <a:lnTo>
                      <a:pt x="289" y="402"/>
                    </a:lnTo>
                    <a:lnTo>
                      <a:pt x="294" y="395"/>
                    </a:lnTo>
                    <a:lnTo>
                      <a:pt x="291" y="403"/>
                    </a:lnTo>
                    <a:close/>
                    <a:moveTo>
                      <a:pt x="296" y="386"/>
                    </a:moveTo>
                    <a:lnTo>
                      <a:pt x="318" y="391"/>
                    </a:lnTo>
                    <a:lnTo>
                      <a:pt x="313" y="410"/>
                    </a:lnTo>
                    <a:lnTo>
                      <a:pt x="291" y="403"/>
                    </a:lnTo>
                    <a:lnTo>
                      <a:pt x="296" y="386"/>
                    </a:lnTo>
                    <a:close/>
                    <a:moveTo>
                      <a:pt x="314" y="410"/>
                    </a:moveTo>
                    <a:lnTo>
                      <a:pt x="314" y="410"/>
                    </a:lnTo>
                    <a:lnTo>
                      <a:pt x="313" y="410"/>
                    </a:lnTo>
                    <a:lnTo>
                      <a:pt x="316" y="401"/>
                    </a:lnTo>
                    <a:lnTo>
                      <a:pt x="314" y="410"/>
                    </a:lnTo>
                    <a:close/>
                    <a:moveTo>
                      <a:pt x="317" y="391"/>
                    </a:moveTo>
                    <a:lnTo>
                      <a:pt x="339" y="395"/>
                    </a:lnTo>
                    <a:lnTo>
                      <a:pt x="337" y="413"/>
                    </a:lnTo>
                    <a:lnTo>
                      <a:pt x="314" y="410"/>
                    </a:lnTo>
                    <a:lnTo>
                      <a:pt x="317" y="391"/>
                    </a:lnTo>
                    <a:close/>
                    <a:moveTo>
                      <a:pt x="338" y="413"/>
                    </a:moveTo>
                    <a:lnTo>
                      <a:pt x="337" y="413"/>
                    </a:lnTo>
                    <a:lnTo>
                      <a:pt x="338" y="404"/>
                    </a:lnTo>
                    <a:lnTo>
                      <a:pt x="338" y="413"/>
                    </a:lnTo>
                    <a:close/>
                    <a:moveTo>
                      <a:pt x="338" y="395"/>
                    </a:moveTo>
                    <a:lnTo>
                      <a:pt x="360" y="395"/>
                    </a:lnTo>
                    <a:lnTo>
                      <a:pt x="360" y="413"/>
                    </a:lnTo>
                    <a:lnTo>
                      <a:pt x="338" y="413"/>
                    </a:lnTo>
                    <a:lnTo>
                      <a:pt x="338" y="395"/>
                    </a:lnTo>
                    <a:close/>
                    <a:moveTo>
                      <a:pt x="360" y="395"/>
                    </a:moveTo>
                    <a:lnTo>
                      <a:pt x="389" y="395"/>
                    </a:lnTo>
                    <a:lnTo>
                      <a:pt x="389" y="413"/>
                    </a:lnTo>
                    <a:lnTo>
                      <a:pt x="360" y="413"/>
                    </a:lnTo>
                    <a:lnTo>
                      <a:pt x="360" y="395"/>
                    </a:lnTo>
                    <a:close/>
                    <a:moveTo>
                      <a:pt x="390" y="413"/>
                    </a:moveTo>
                    <a:lnTo>
                      <a:pt x="389" y="413"/>
                    </a:lnTo>
                    <a:lnTo>
                      <a:pt x="389" y="404"/>
                    </a:lnTo>
                    <a:lnTo>
                      <a:pt x="390" y="413"/>
                    </a:lnTo>
                    <a:close/>
                    <a:moveTo>
                      <a:pt x="388" y="395"/>
                    </a:moveTo>
                    <a:lnTo>
                      <a:pt x="417" y="391"/>
                    </a:lnTo>
                    <a:lnTo>
                      <a:pt x="419" y="410"/>
                    </a:lnTo>
                    <a:lnTo>
                      <a:pt x="390" y="413"/>
                    </a:lnTo>
                    <a:lnTo>
                      <a:pt x="388" y="395"/>
                    </a:lnTo>
                    <a:close/>
                    <a:moveTo>
                      <a:pt x="420" y="410"/>
                    </a:moveTo>
                    <a:lnTo>
                      <a:pt x="420" y="410"/>
                    </a:lnTo>
                    <a:lnTo>
                      <a:pt x="419" y="410"/>
                    </a:lnTo>
                    <a:lnTo>
                      <a:pt x="418" y="401"/>
                    </a:lnTo>
                    <a:lnTo>
                      <a:pt x="420" y="410"/>
                    </a:lnTo>
                    <a:close/>
                    <a:moveTo>
                      <a:pt x="415" y="391"/>
                    </a:moveTo>
                    <a:lnTo>
                      <a:pt x="441" y="385"/>
                    </a:lnTo>
                    <a:lnTo>
                      <a:pt x="445" y="403"/>
                    </a:lnTo>
                    <a:lnTo>
                      <a:pt x="420" y="410"/>
                    </a:lnTo>
                    <a:lnTo>
                      <a:pt x="415" y="391"/>
                    </a:lnTo>
                    <a:close/>
                    <a:moveTo>
                      <a:pt x="447" y="403"/>
                    </a:moveTo>
                    <a:lnTo>
                      <a:pt x="446" y="403"/>
                    </a:lnTo>
                    <a:lnTo>
                      <a:pt x="445" y="403"/>
                    </a:lnTo>
                    <a:lnTo>
                      <a:pt x="443" y="395"/>
                    </a:lnTo>
                    <a:lnTo>
                      <a:pt x="447" y="403"/>
                    </a:lnTo>
                    <a:close/>
                    <a:moveTo>
                      <a:pt x="439" y="386"/>
                    </a:moveTo>
                    <a:lnTo>
                      <a:pt x="457" y="376"/>
                    </a:lnTo>
                    <a:lnTo>
                      <a:pt x="466" y="393"/>
                    </a:lnTo>
                    <a:lnTo>
                      <a:pt x="447" y="403"/>
                    </a:lnTo>
                    <a:lnTo>
                      <a:pt x="439" y="386"/>
                    </a:lnTo>
                    <a:close/>
                    <a:moveTo>
                      <a:pt x="468" y="391"/>
                    </a:moveTo>
                    <a:lnTo>
                      <a:pt x="467" y="392"/>
                    </a:lnTo>
                    <a:lnTo>
                      <a:pt x="466" y="393"/>
                    </a:lnTo>
                    <a:lnTo>
                      <a:pt x="462" y="385"/>
                    </a:lnTo>
                    <a:lnTo>
                      <a:pt x="468" y="391"/>
                    </a:lnTo>
                    <a:close/>
                    <a:moveTo>
                      <a:pt x="455" y="378"/>
                    </a:moveTo>
                    <a:lnTo>
                      <a:pt x="465" y="368"/>
                    </a:lnTo>
                    <a:lnTo>
                      <a:pt x="478" y="382"/>
                    </a:lnTo>
                    <a:lnTo>
                      <a:pt x="468" y="391"/>
                    </a:lnTo>
                    <a:lnTo>
                      <a:pt x="455" y="378"/>
                    </a:lnTo>
                    <a:close/>
                    <a:moveTo>
                      <a:pt x="480" y="377"/>
                    </a:moveTo>
                    <a:lnTo>
                      <a:pt x="480" y="380"/>
                    </a:lnTo>
                    <a:lnTo>
                      <a:pt x="478" y="382"/>
                    </a:lnTo>
                    <a:lnTo>
                      <a:pt x="472" y="376"/>
                    </a:lnTo>
                    <a:lnTo>
                      <a:pt x="480" y="377"/>
                    </a:lnTo>
                    <a:close/>
                    <a:moveTo>
                      <a:pt x="462" y="374"/>
                    </a:moveTo>
                    <a:lnTo>
                      <a:pt x="465" y="357"/>
                    </a:lnTo>
                    <a:lnTo>
                      <a:pt x="484" y="361"/>
                    </a:lnTo>
                    <a:lnTo>
                      <a:pt x="480" y="377"/>
                    </a:lnTo>
                    <a:lnTo>
                      <a:pt x="462" y="374"/>
                    </a:lnTo>
                    <a:close/>
                    <a:moveTo>
                      <a:pt x="484" y="359"/>
                    </a:moveTo>
                    <a:lnTo>
                      <a:pt x="484" y="360"/>
                    </a:lnTo>
                    <a:lnTo>
                      <a:pt x="484" y="361"/>
                    </a:lnTo>
                    <a:lnTo>
                      <a:pt x="475" y="359"/>
                    </a:lnTo>
                    <a:lnTo>
                      <a:pt x="484" y="359"/>
                    </a:lnTo>
                    <a:close/>
                    <a:moveTo>
                      <a:pt x="465" y="359"/>
                    </a:moveTo>
                    <a:lnTo>
                      <a:pt x="465" y="344"/>
                    </a:lnTo>
                    <a:lnTo>
                      <a:pt x="484" y="344"/>
                    </a:lnTo>
                    <a:lnTo>
                      <a:pt x="484" y="359"/>
                    </a:lnTo>
                    <a:lnTo>
                      <a:pt x="465" y="359"/>
                    </a:lnTo>
                    <a:close/>
                    <a:moveTo>
                      <a:pt x="484" y="339"/>
                    </a:moveTo>
                    <a:lnTo>
                      <a:pt x="484" y="342"/>
                    </a:lnTo>
                    <a:lnTo>
                      <a:pt x="484" y="344"/>
                    </a:lnTo>
                    <a:lnTo>
                      <a:pt x="475" y="344"/>
                    </a:lnTo>
                    <a:lnTo>
                      <a:pt x="484" y="339"/>
                    </a:lnTo>
                    <a:close/>
                    <a:moveTo>
                      <a:pt x="466" y="347"/>
                    </a:moveTo>
                    <a:lnTo>
                      <a:pt x="456" y="325"/>
                    </a:lnTo>
                    <a:lnTo>
                      <a:pt x="474" y="317"/>
                    </a:lnTo>
                    <a:lnTo>
                      <a:pt x="484" y="339"/>
                    </a:lnTo>
                    <a:lnTo>
                      <a:pt x="466" y="347"/>
                    </a:lnTo>
                    <a:close/>
                    <a:moveTo>
                      <a:pt x="474" y="316"/>
                    </a:moveTo>
                    <a:lnTo>
                      <a:pt x="474" y="317"/>
                    </a:lnTo>
                    <a:lnTo>
                      <a:pt x="465" y="322"/>
                    </a:lnTo>
                    <a:lnTo>
                      <a:pt x="474" y="316"/>
                    </a:lnTo>
                    <a:close/>
                    <a:moveTo>
                      <a:pt x="457" y="326"/>
                    </a:moveTo>
                    <a:lnTo>
                      <a:pt x="444" y="304"/>
                    </a:lnTo>
                    <a:lnTo>
                      <a:pt x="461" y="294"/>
                    </a:lnTo>
                    <a:lnTo>
                      <a:pt x="474" y="316"/>
                    </a:lnTo>
                    <a:lnTo>
                      <a:pt x="457" y="326"/>
                    </a:lnTo>
                    <a:close/>
                    <a:moveTo>
                      <a:pt x="461" y="294"/>
                    </a:moveTo>
                    <a:lnTo>
                      <a:pt x="461" y="295"/>
                    </a:lnTo>
                    <a:lnTo>
                      <a:pt x="461" y="294"/>
                    </a:lnTo>
                    <a:lnTo>
                      <a:pt x="453" y="299"/>
                    </a:lnTo>
                    <a:lnTo>
                      <a:pt x="461" y="294"/>
                    </a:lnTo>
                    <a:close/>
                    <a:moveTo>
                      <a:pt x="444" y="304"/>
                    </a:moveTo>
                    <a:lnTo>
                      <a:pt x="429" y="279"/>
                    </a:lnTo>
                    <a:lnTo>
                      <a:pt x="445" y="269"/>
                    </a:lnTo>
                    <a:lnTo>
                      <a:pt x="461" y="294"/>
                    </a:lnTo>
                    <a:lnTo>
                      <a:pt x="444" y="304"/>
                    </a:lnTo>
                    <a:close/>
                    <a:moveTo>
                      <a:pt x="444" y="268"/>
                    </a:moveTo>
                    <a:lnTo>
                      <a:pt x="444" y="268"/>
                    </a:lnTo>
                    <a:lnTo>
                      <a:pt x="445" y="269"/>
                    </a:lnTo>
                    <a:lnTo>
                      <a:pt x="436" y="273"/>
                    </a:lnTo>
                    <a:lnTo>
                      <a:pt x="444" y="268"/>
                    </a:lnTo>
                    <a:close/>
                    <a:moveTo>
                      <a:pt x="430" y="280"/>
                    </a:moveTo>
                    <a:lnTo>
                      <a:pt x="408" y="254"/>
                    </a:lnTo>
                    <a:lnTo>
                      <a:pt x="422" y="242"/>
                    </a:lnTo>
                    <a:lnTo>
                      <a:pt x="444" y="268"/>
                    </a:lnTo>
                    <a:lnTo>
                      <a:pt x="430" y="280"/>
                    </a:lnTo>
                    <a:close/>
                    <a:moveTo>
                      <a:pt x="408" y="254"/>
                    </a:moveTo>
                    <a:lnTo>
                      <a:pt x="407" y="254"/>
                    </a:lnTo>
                    <a:lnTo>
                      <a:pt x="414" y="248"/>
                    </a:lnTo>
                    <a:lnTo>
                      <a:pt x="408" y="254"/>
                    </a:lnTo>
                    <a:close/>
                    <a:moveTo>
                      <a:pt x="407" y="254"/>
                    </a:moveTo>
                    <a:lnTo>
                      <a:pt x="381" y="223"/>
                    </a:lnTo>
                    <a:lnTo>
                      <a:pt x="397" y="210"/>
                    </a:lnTo>
                    <a:lnTo>
                      <a:pt x="422" y="242"/>
                    </a:lnTo>
                    <a:lnTo>
                      <a:pt x="407" y="254"/>
                    </a:lnTo>
                    <a:close/>
                    <a:moveTo>
                      <a:pt x="396" y="210"/>
                    </a:moveTo>
                    <a:lnTo>
                      <a:pt x="397" y="210"/>
                    </a:lnTo>
                    <a:lnTo>
                      <a:pt x="389" y="216"/>
                    </a:lnTo>
                    <a:lnTo>
                      <a:pt x="396" y="210"/>
                    </a:lnTo>
                    <a:close/>
                    <a:moveTo>
                      <a:pt x="382" y="223"/>
                    </a:moveTo>
                    <a:lnTo>
                      <a:pt x="356" y="194"/>
                    </a:lnTo>
                    <a:lnTo>
                      <a:pt x="370" y="182"/>
                    </a:lnTo>
                    <a:lnTo>
                      <a:pt x="396" y="210"/>
                    </a:lnTo>
                    <a:lnTo>
                      <a:pt x="382" y="223"/>
                    </a:lnTo>
                    <a:close/>
                    <a:moveTo>
                      <a:pt x="356" y="194"/>
                    </a:moveTo>
                    <a:lnTo>
                      <a:pt x="356" y="194"/>
                    </a:lnTo>
                    <a:lnTo>
                      <a:pt x="364" y="187"/>
                    </a:lnTo>
                    <a:lnTo>
                      <a:pt x="356" y="194"/>
                    </a:lnTo>
                    <a:close/>
                    <a:moveTo>
                      <a:pt x="356" y="194"/>
                    </a:moveTo>
                    <a:lnTo>
                      <a:pt x="331" y="162"/>
                    </a:lnTo>
                    <a:lnTo>
                      <a:pt x="346" y="150"/>
                    </a:lnTo>
                    <a:lnTo>
                      <a:pt x="371" y="182"/>
                    </a:lnTo>
                    <a:lnTo>
                      <a:pt x="356" y="194"/>
                    </a:lnTo>
                    <a:close/>
                    <a:moveTo>
                      <a:pt x="345" y="150"/>
                    </a:moveTo>
                    <a:lnTo>
                      <a:pt x="346" y="150"/>
                    </a:lnTo>
                    <a:lnTo>
                      <a:pt x="338" y="156"/>
                    </a:lnTo>
                    <a:lnTo>
                      <a:pt x="345" y="150"/>
                    </a:lnTo>
                    <a:close/>
                    <a:moveTo>
                      <a:pt x="332" y="163"/>
                    </a:moveTo>
                    <a:lnTo>
                      <a:pt x="306" y="138"/>
                    </a:lnTo>
                    <a:lnTo>
                      <a:pt x="319" y="124"/>
                    </a:lnTo>
                    <a:lnTo>
                      <a:pt x="345" y="150"/>
                    </a:lnTo>
                    <a:lnTo>
                      <a:pt x="332" y="163"/>
                    </a:lnTo>
                    <a:close/>
                    <a:moveTo>
                      <a:pt x="319" y="123"/>
                    </a:moveTo>
                    <a:lnTo>
                      <a:pt x="319" y="123"/>
                    </a:lnTo>
                    <a:lnTo>
                      <a:pt x="319" y="124"/>
                    </a:lnTo>
                    <a:lnTo>
                      <a:pt x="313" y="131"/>
                    </a:lnTo>
                    <a:lnTo>
                      <a:pt x="319" y="123"/>
                    </a:lnTo>
                    <a:close/>
                    <a:moveTo>
                      <a:pt x="306" y="138"/>
                    </a:moveTo>
                    <a:lnTo>
                      <a:pt x="278" y="112"/>
                    </a:lnTo>
                    <a:lnTo>
                      <a:pt x="291" y="98"/>
                    </a:lnTo>
                    <a:lnTo>
                      <a:pt x="319" y="123"/>
                    </a:lnTo>
                    <a:lnTo>
                      <a:pt x="306" y="138"/>
                    </a:lnTo>
                    <a:close/>
                    <a:moveTo>
                      <a:pt x="290" y="97"/>
                    </a:moveTo>
                    <a:lnTo>
                      <a:pt x="290" y="98"/>
                    </a:lnTo>
                    <a:lnTo>
                      <a:pt x="291" y="98"/>
                    </a:lnTo>
                    <a:lnTo>
                      <a:pt x="284" y="106"/>
                    </a:lnTo>
                    <a:lnTo>
                      <a:pt x="290" y="97"/>
                    </a:lnTo>
                    <a:close/>
                    <a:moveTo>
                      <a:pt x="279" y="113"/>
                    </a:moveTo>
                    <a:lnTo>
                      <a:pt x="250" y="94"/>
                    </a:lnTo>
                    <a:lnTo>
                      <a:pt x="261" y="78"/>
                    </a:lnTo>
                    <a:lnTo>
                      <a:pt x="290" y="97"/>
                    </a:lnTo>
                    <a:lnTo>
                      <a:pt x="279" y="113"/>
                    </a:lnTo>
                    <a:close/>
                    <a:moveTo>
                      <a:pt x="250" y="94"/>
                    </a:moveTo>
                    <a:lnTo>
                      <a:pt x="251" y="95"/>
                    </a:lnTo>
                    <a:lnTo>
                      <a:pt x="250" y="94"/>
                    </a:lnTo>
                    <a:lnTo>
                      <a:pt x="256" y="86"/>
                    </a:lnTo>
                    <a:lnTo>
                      <a:pt x="250" y="94"/>
                    </a:lnTo>
                    <a:close/>
                    <a:moveTo>
                      <a:pt x="250" y="94"/>
                    </a:moveTo>
                    <a:lnTo>
                      <a:pt x="218" y="71"/>
                    </a:lnTo>
                    <a:lnTo>
                      <a:pt x="229" y="56"/>
                    </a:lnTo>
                    <a:lnTo>
                      <a:pt x="261" y="78"/>
                    </a:lnTo>
                    <a:lnTo>
                      <a:pt x="250" y="94"/>
                    </a:lnTo>
                    <a:close/>
                    <a:moveTo>
                      <a:pt x="228" y="55"/>
                    </a:moveTo>
                    <a:lnTo>
                      <a:pt x="228" y="56"/>
                    </a:lnTo>
                    <a:lnTo>
                      <a:pt x="229" y="56"/>
                    </a:lnTo>
                    <a:lnTo>
                      <a:pt x="224" y="64"/>
                    </a:lnTo>
                    <a:lnTo>
                      <a:pt x="228" y="55"/>
                    </a:lnTo>
                    <a:close/>
                    <a:moveTo>
                      <a:pt x="219" y="73"/>
                    </a:moveTo>
                    <a:lnTo>
                      <a:pt x="187" y="56"/>
                    </a:lnTo>
                    <a:lnTo>
                      <a:pt x="196" y="39"/>
                    </a:lnTo>
                    <a:lnTo>
                      <a:pt x="228" y="55"/>
                    </a:lnTo>
                    <a:lnTo>
                      <a:pt x="219" y="73"/>
                    </a:lnTo>
                    <a:close/>
                    <a:moveTo>
                      <a:pt x="195" y="39"/>
                    </a:moveTo>
                    <a:lnTo>
                      <a:pt x="196" y="39"/>
                    </a:lnTo>
                    <a:lnTo>
                      <a:pt x="192" y="48"/>
                    </a:lnTo>
                    <a:lnTo>
                      <a:pt x="195" y="39"/>
                    </a:lnTo>
                    <a:close/>
                    <a:moveTo>
                      <a:pt x="188" y="57"/>
                    </a:moveTo>
                    <a:lnTo>
                      <a:pt x="148" y="41"/>
                    </a:lnTo>
                    <a:lnTo>
                      <a:pt x="154" y="23"/>
                    </a:lnTo>
                    <a:lnTo>
                      <a:pt x="195" y="39"/>
                    </a:lnTo>
                    <a:lnTo>
                      <a:pt x="188" y="57"/>
                    </a:lnTo>
                    <a:close/>
                    <a:moveTo>
                      <a:pt x="153" y="23"/>
                    </a:moveTo>
                    <a:lnTo>
                      <a:pt x="154" y="23"/>
                    </a:lnTo>
                    <a:lnTo>
                      <a:pt x="151" y="32"/>
                    </a:lnTo>
                    <a:lnTo>
                      <a:pt x="153" y="23"/>
                    </a:lnTo>
                    <a:close/>
                    <a:moveTo>
                      <a:pt x="148" y="41"/>
                    </a:moveTo>
                    <a:lnTo>
                      <a:pt x="107" y="28"/>
                    </a:lnTo>
                    <a:lnTo>
                      <a:pt x="112" y="10"/>
                    </a:lnTo>
                    <a:lnTo>
                      <a:pt x="153" y="23"/>
                    </a:lnTo>
                    <a:lnTo>
                      <a:pt x="148" y="41"/>
                    </a:lnTo>
                    <a:close/>
                    <a:moveTo>
                      <a:pt x="111" y="10"/>
                    </a:moveTo>
                    <a:lnTo>
                      <a:pt x="111" y="10"/>
                    </a:lnTo>
                    <a:lnTo>
                      <a:pt x="112" y="10"/>
                    </a:lnTo>
                    <a:lnTo>
                      <a:pt x="109" y="20"/>
                    </a:lnTo>
                    <a:lnTo>
                      <a:pt x="111" y="10"/>
                    </a:lnTo>
                    <a:close/>
                    <a:moveTo>
                      <a:pt x="108" y="28"/>
                    </a:moveTo>
                    <a:lnTo>
                      <a:pt x="57" y="20"/>
                    </a:lnTo>
                    <a:lnTo>
                      <a:pt x="60" y="1"/>
                    </a:lnTo>
                    <a:lnTo>
                      <a:pt x="111" y="10"/>
                    </a:lnTo>
                    <a:lnTo>
                      <a:pt x="108"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1" name="Freeform 839">
                <a:extLst>
                  <a:ext uri="{FF2B5EF4-FFF2-40B4-BE49-F238E27FC236}">
                    <a16:creationId xmlns:a16="http://schemas.microsoft.com/office/drawing/2014/main" id="{51FB6714-CE80-4A53-8F45-9F13E0E4586A}"/>
                  </a:ext>
                </a:extLst>
              </p:cNvPr>
              <p:cNvSpPr>
                <a:spLocks noEditPoints="1"/>
              </p:cNvSpPr>
              <p:nvPr/>
            </p:nvSpPr>
            <p:spPr bwMode="auto">
              <a:xfrm>
                <a:off x="2117" y="2213"/>
                <a:ext cx="728" cy="293"/>
              </a:xfrm>
              <a:custGeom>
                <a:avLst/>
                <a:gdLst>
                  <a:gd name="T0" fmla="*/ 179 w 2914"/>
                  <a:gd name="T1" fmla="*/ 50 h 1172"/>
                  <a:gd name="T2" fmla="*/ 180 w 2914"/>
                  <a:gd name="T3" fmla="*/ 50 h 1172"/>
                  <a:gd name="T4" fmla="*/ 178 w 2914"/>
                  <a:gd name="T5" fmla="*/ 48 h 1172"/>
                  <a:gd name="T6" fmla="*/ 171 w 2914"/>
                  <a:gd name="T7" fmla="*/ 36 h 1172"/>
                  <a:gd name="T8" fmla="*/ 163 w 2914"/>
                  <a:gd name="T9" fmla="*/ 29 h 1172"/>
                  <a:gd name="T10" fmla="*/ 156 w 2914"/>
                  <a:gd name="T11" fmla="*/ 22 h 1172"/>
                  <a:gd name="T12" fmla="*/ 153 w 2914"/>
                  <a:gd name="T13" fmla="*/ 20 h 1172"/>
                  <a:gd name="T14" fmla="*/ 148 w 2914"/>
                  <a:gd name="T15" fmla="*/ 13 h 1172"/>
                  <a:gd name="T16" fmla="*/ 139 w 2914"/>
                  <a:gd name="T17" fmla="*/ 7 h 1172"/>
                  <a:gd name="T18" fmla="*/ 132 w 2914"/>
                  <a:gd name="T19" fmla="*/ 2 h 1172"/>
                  <a:gd name="T20" fmla="*/ 8 w 2914"/>
                  <a:gd name="T21" fmla="*/ 12 h 1172"/>
                  <a:gd name="T22" fmla="*/ 10 w 2914"/>
                  <a:gd name="T23" fmla="*/ 10 h 1172"/>
                  <a:gd name="T24" fmla="*/ 14 w 2914"/>
                  <a:gd name="T25" fmla="*/ 10 h 1172"/>
                  <a:gd name="T26" fmla="*/ 24 w 2914"/>
                  <a:gd name="T27" fmla="*/ 26 h 1172"/>
                  <a:gd name="T28" fmla="*/ 32 w 2914"/>
                  <a:gd name="T29" fmla="*/ 38 h 1172"/>
                  <a:gd name="T30" fmla="*/ 35 w 2914"/>
                  <a:gd name="T31" fmla="*/ 45 h 1172"/>
                  <a:gd name="T32" fmla="*/ 45 w 2914"/>
                  <a:gd name="T33" fmla="*/ 59 h 1172"/>
                  <a:gd name="T34" fmla="*/ 50 w 2914"/>
                  <a:gd name="T35" fmla="*/ 67 h 1172"/>
                  <a:gd name="T36" fmla="*/ 54 w 2914"/>
                  <a:gd name="T37" fmla="*/ 66 h 1172"/>
                  <a:gd name="T38" fmla="*/ 56 w 2914"/>
                  <a:gd name="T39" fmla="*/ 70 h 1172"/>
                  <a:gd name="T40" fmla="*/ 67 w 2914"/>
                  <a:gd name="T41" fmla="*/ 66 h 1172"/>
                  <a:gd name="T42" fmla="*/ 65 w 2914"/>
                  <a:gd name="T43" fmla="*/ 63 h 1172"/>
                  <a:gd name="T44" fmla="*/ 63 w 2914"/>
                  <a:gd name="T45" fmla="*/ 59 h 1172"/>
                  <a:gd name="T46" fmla="*/ 65 w 2914"/>
                  <a:gd name="T47" fmla="*/ 55 h 1172"/>
                  <a:gd name="T48" fmla="*/ 70 w 2914"/>
                  <a:gd name="T49" fmla="*/ 52 h 1172"/>
                  <a:gd name="T50" fmla="*/ 73 w 2914"/>
                  <a:gd name="T51" fmla="*/ 55 h 1172"/>
                  <a:gd name="T52" fmla="*/ 74 w 2914"/>
                  <a:gd name="T53" fmla="*/ 58 h 1172"/>
                  <a:gd name="T54" fmla="*/ 86 w 2914"/>
                  <a:gd name="T55" fmla="*/ 55 h 1172"/>
                  <a:gd name="T56" fmla="*/ 84 w 2914"/>
                  <a:gd name="T57" fmla="*/ 52 h 1172"/>
                  <a:gd name="T58" fmla="*/ 82 w 2914"/>
                  <a:gd name="T59" fmla="*/ 47 h 1172"/>
                  <a:gd name="T60" fmla="*/ 87 w 2914"/>
                  <a:gd name="T61" fmla="*/ 45 h 1172"/>
                  <a:gd name="T62" fmla="*/ 91 w 2914"/>
                  <a:gd name="T63" fmla="*/ 41 h 1172"/>
                  <a:gd name="T64" fmla="*/ 95 w 2914"/>
                  <a:gd name="T65" fmla="*/ 43 h 1172"/>
                  <a:gd name="T66" fmla="*/ 97 w 2914"/>
                  <a:gd name="T67" fmla="*/ 47 h 1172"/>
                  <a:gd name="T68" fmla="*/ 98 w 2914"/>
                  <a:gd name="T69" fmla="*/ 50 h 1172"/>
                  <a:gd name="T70" fmla="*/ 108 w 2914"/>
                  <a:gd name="T71" fmla="*/ 47 h 1172"/>
                  <a:gd name="T72" fmla="*/ 106 w 2914"/>
                  <a:gd name="T73" fmla="*/ 44 h 1172"/>
                  <a:gd name="T74" fmla="*/ 106 w 2914"/>
                  <a:gd name="T75" fmla="*/ 40 h 1172"/>
                  <a:gd name="T76" fmla="*/ 109 w 2914"/>
                  <a:gd name="T77" fmla="*/ 37 h 1172"/>
                  <a:gd name="T78" fmla="*/ 114 w 2914"/>
                  <a:gd name="T79" fmla="*/ 39 h 1172"/>
                  <a:gd name="T80" fmla="*/ 116 w 2914"/>
                  <a:gd name="T81" fmla="*/ 42 h 1172"/>
                  <a:gd name="T82" fmla="*/ 115 w 2914"/>
                  <a:gd name="T83" fmla="*/ 45 h 1172"/>
                  <a:gd name="T84" fmla="*/ 124 w 2914"/>
                  <a:gd name="T85" fmla="*/ 43 h 1172"/>
                  <a:gd name="T86" fmla="*/ 122 w 2914"/>
                  <a:gd name="T87" fmla="*/ 40 h 1172"/>
                  <a:gd name="T88" fmla="*/ 122 w 2914"/>
                  <a:gd name="T89" fmla="*/ 37 h 1172"/>
                  <a:gd name="T90" fmla="*/ 126 w 2914"/>
                  <a:gd name="T91" fmla="*/ 36 h 1172"/>
                  <a:gd name="T92" fmla="*/ 130 w 2914"/>
                  <a:gd name="T93" fmla="*/ 39 h 1172"/>
                  <a:gd name="T94" fmla="*/ 132 w 2914"/>
                  <a:gd name="T95" fmla="*/ 41 h 1172"/>
                  <a:gd name="T96" fmla="*/ 133 w 2914"/>
                  <a:gd name="T97" fmla="*/ 43 h 1172"/>
                  <a:gd name="T98" fmla="*/ 145 w 2914"/>
                  <a:gd name="T99" fmla="*/ 44 h 1172"/>
                  <a:gd name="T100" fmla="*/ 145 w 2914"/>
                  <a:gd name="T101" fmla="*/ 40 h 1172"/>
                  <a:gd name="T102" fmla="*/ 142 w 2914"/>
                  <a:gd name="T103" fmla="*/ 39 h 1172"/>
                  <a:gd name="T104" fmla="*/ 147 w 2914"/>
                  <a:gd name="T105" fmla="*/ 38 h 1172"/>
                  <a:gd name="T106" fmla="*/ 152 w 2914"/>
                  <a:gd name="T107" fmla="*/ 43 h 1172"/>
                  <a:gd name="T108" fmla="*/ 166 w 2914"/>
                  <a:gd name="T109" fmla="*/ 47 h 1172"/>
                  <a:gd name="T110" fmla="*/ 165 w 2914"/>
                  <a:gd name="T111" fmla="*/ 44 h 1172"/>
                  <a:gd name="T112" fmla="*/ 166 w 2914"/>
                  <a:gd name="T113" fmla="*/ 45 h 1172"/>
                  <a:gd name="T114" fmla="*/ 168 w 2914"/>
                  <a:gd name="T115" fmla="*/ 49 h 1172"/>
                  <a:gd name="T116" fmla="*/ 181 w 2914"/>
                  <a:gd name="T117" fmla="*/ 57 h 1172"/>
                  <a:gd name="T118" fmla="*/ 179 w 2914"/>
                  <a:gd name="T119" fmla="*/ 54 h 1172"/>
                  <a:gd name="T120" fmla="*/ 179 w 2914"/>
                  <a:gd name="T121" fmla="*/ 51 h 1172"/>
                  <a:gd name="T122" fmla="*/ 178 w 2914"/>
                  <a:gd name="T123" fmla="*/ 50 h 1172"/>
                  <a:gd name="T124" fmla="*/ 177 w 2914"/>
                  <a:gd name="T125" fmla="*/ 49 h 11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14"/>
                  <a:gd name="T190" fmla="*/ 0 h 1172"/>
                  <a:gd name="T191" fmla="*/ 2914 w 2914"/>
                  <a:gd name="T192" fmla="*/ 1172 h 11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14" h="1172">
                    <a:moveTo>
                      <a:pt x="2846" y="780"/>
                    </a:moveTo>
                    <a:lnTo>
                      <a:pt x="2858" y="787"/>
                    </a:lnTo>
                    <a:lnTo>
                      <a:pt x="2849" y="804"/>
                    </a:lnTo>
                    <a:lnTo>
                      <a:pt x="2837" y="797"/>
                    </a:lnTo>
                    <a:lnTo>
                      <a:pt x="2846" y="780"/>
                    </a:lnTo>
                    <a:close/>
                    <a:moveTo>
                      <a:pt x="46" y="0"/>
                    </a:moveTo>
                    <a:lnTo>
                      <a:pt x="66" y="0"/>
                    </a:lnTo>
                    <a:lnTo>
                      <a:pt x="63" y="11"/>
                    </a:lnTo>
                    <a:lnTo>
                      <a:pt x="45" y="4"/>
                    </a:lnTo>
                    <a:lnTo>
                      <a:pt x="46" y="0"/>
                    </a:lnTo>
                    <a:close/>
                    <a:moveTo>
                      <a:pt x="2092" y="0"/>
                    </a:moveTo>
                    <a:lnTo>
                      <a:pt x="2114" y="0"/>
                    </a:lnTo>
                    <a:lnTo>
                      <a:pt x="2115" y="2"/>
                    </a:lnTo>
                    <a:lnTo>
                      <a:pt x="2098" y="12"/>
                    </a:lnTo>
                    <a:lnTo>
                      <a:pt x="2092" y="0"/>
                    </a:lnTo>
                    <a:close/>
                    <a:moveTo>
                      <a:pt x="2858" y="787"/>
                    </a:moveTo>
                    <a:lnTo>
                      <a:pt x="2858" y="787"/>
                    </a:lnTo>
                    <a:lnTo>
                      <a:pt x="2859" y="787"/>
                    </a:lnTo>
                    <a:lnTo>
                      <a:pt x="2853" y="795"/>
                    </a:lnTo>
                    <a:lnTo>
                      <a:pt x="2858" y="787"/>
                    </a:lnTo>
                    <a:close/>
                    <a:moveTo>
                      <a:pt x="2859" y="787"/>
                    </a:moveTo>
                    <a:lnTo>
                      <a:pt x="2869" y="794"/>
                    </a:lnTo>
                    <a:lnTo>
                      <a:pt x="2858" y="809"/>
                    </a:lnTo>
                    <a:lnTo>
                      <a:pt x="2848" y="804"/>
                    </a:lnTo>
                    <a:lnTo>
                      <a:pt x="2859" y="787"/>
                    </a:lnTo>
                    <a:close/>
                    <a:moveTo>
                      <a:pt x="2860" y="810"/>
                    </a:moveTo>
                    <a:lnTo>
                      <a:pt x="2859" y="810"/>
                    </a:lnTo>
                    <a:lnTo>
                      <a:pt x="2858" y="809"/>
                    </a:lnTo>
                    <a:lnTo>
                      <a:pt x="2863" y="801"/>
                    </a:lnTo>
                    <a:lnTo>
                      <a:pt x="2860" y="810"/>
                    </a:lnTo>
                    <a:close/>
                    <a:moveTo>
                      <a:pt x="2867" y="793"/>
                    </a:moveTo>
                    <a:lnTo>
                      <a:pt x="2875" y="796"/>
                    </a:lnTo>
                    <a:lnTo>
                      <a:pt x="2870" y="813"/>
                    </a:lnTo>
                    <a:lnTo>
                      <a:pt x="2860" y="810"/>
                    </a:lnTo>
                    <a:lnTo>
                      <a:pt x="2867" y="793"/>
                    </a:lnTo>
                    <a:close/>
                    <a:moveTo>
                      <a:pt x="2875" y="796"/>
                    </a:moveTo>
                    <a:lnTo>
                      <a:pt x="2876" y="796"/>
                    </a:lnTo>
                    <a:lnTo>
                      <a:pt x="2873" y="805"/>
                    </a:lnTo>
                    <a:lnTo>
                      <a:pt x="2875" y="796"/>
                    </a:lnTo>
                    <a:close/>
                    <a:moveTo>
                      <a:pt x="2876" y="796"/>
                    </a:moveTo>
                    <a:lnTo>
                      <a:pt x="2883" y="799"/>
                    </a:lnTo>
                    <a:lnTo>
                      <a:pt x="2874" y="817"/>
                    </a:lnTo>
                    <a:lnTo>
                      <a:pt x="2869" y="813"/>
                    </a:lnTo>
                    <a:lnTo>
                      <a:pt x="2876" y="796"/>
                    </a:lnTo>
                    <a:close/>
                    <a:moveTo>
                      <a:pt x="2883" y="799"/>
                    </a:moveTo>
                    <a:lnTo>
                      <a:pt x="2884" y="800"/>
                    </a:lnTo>
                    <a:lnTo>
                      <a:pt x="2885" y="801"/>
                    </a:lnTo>
                    <a:lnTo>
                      <a:pt x="2879" y="808"/>
                    </a:lnTo>
                    <a:lnTo>
                      <a:pt x="2883" y="799"/>
                    </a:lnTo>
                    <a:close/>
                    <a:moveTo>
                      <a:pt x="2885" y="801"/>
                    </a:moveTo>
                    <a:lnTo>
                      <a:pt x="2889" y="805"/>
                    </a:lnTo>
                    <a:lnTo>
                      <a:pt x="2875" y="818"/>
                    </a:lnTo>
                    <a:lnTo>
                      <a:pt x="2872" y="815"/>
                    </a:lnTo>
                    <a:lnTo>
                      <a:pt x="2885" y="801"/>
                    </a:lnTo>
                    <a:close/>
                    <a:moveTo>
                      <a:pt x="2875" y="818"/>
                    </a:moveTo>
                    <a:lnTo>
                      <a:pt x="2875" y="818"/>
                    </a:lnTo>
                    <a:lnTo>
                      <a:pt x="2882" y="811"/>
                    </a:lnTo>
                    <a:lnTo>
                      <a:pt x="2875" y="818"/>
                    </a:lnTo>
                    <a:close/>
                    <a:moveTo>
                      <a:pt x="2889" y="805"/>
                    </a:moveTo>
                    <a:lnTo>
                      <a:pt x="2892" y="808"/>
                    </a:lnTo>
                    <a:lnTo>
                      <a:pt x="2879" y="821"/>
                    </a:lnTo>
                    <a:lnTo>
                      <a:pt x="2875" y="818"/>
                    </a:lnTo>
                    <a:lnTo>
                      <a:pt x="2889" y="805"/>
                    </a:lnTo>
                    <a:close/>
                    <a:moveTo>
                      <a:pt x="2885" y="823"/>
                    </a:moveTo>
                    <a:lnTo>
                      <a:pt x="2882" y="823"/>
                    </a:lnTo>
                    <a:lnTo>
                      <a:pt x="2879" y="821"/>
                    </a:lnTo>
                    <a:lnTo>
                      <a:pt x="2885" y="815"/>
                    </a:lnTo>
                    <a:lnTo>
                      <a:pt x="2885" y="823"/>
                    </a:lnTo>
                    <a:close/>
                    <a:moveTo>
                      <a:pt x="2885" y="805"/>
                    </a:moveTo>
                    <a:lnTo>
                      <a:pt x="2889" y="805"/>
                    </a:lnTo>
                    <a:lnTo>
                      <a:pt x="2889" y="823"/>
                    </a:lnTo>
                    <a:lnTo>
                      <a:pt x="2885" y="823"/>
                    </a:lnTo>
                    <a:lnTo>
                      <a:pt x="2885" y="805"/>
                    </a:lnTo>
                    <a:close/>
                    <a:moveTo>
                      <a:pt x="2889" y="805"/>
                    </a:moveTo>
                    <a:lnTo>
                      <a:pt x="2892" y="805"/>
                    </a:lnTo>
                    <a:lnTo>
                      <a:pt x="2895" y="808"/>
                    </a:lnTo>
                    <a:lnTo>
                      <a:pt x="2889" y="815"/>
                    </a:lnTo>
                    <a:lnTo>
                      <a:pt x="2889" y="805"/>
                    </a:lnTo>
                    <a:close/>
                    <a:moveTo>
                      <a:pt x="2895" y="808"/>
                    </a:moveTo>
                    <a:lnTo>
                      <a:pt x="2899" y="810"/>
                    </a:lnTo>
                    <a:lnTo>
                      <a:pt x="2885" y="825"/>
                    </a:lnTo>
                    <a:lnTo>
                      <a:pt x="2882" y="821"/>
                    </a:lnTo>
                    <a:lnTo>
                      <a:pt x="2895" y="808"/>
                    </a:lnTo>
                    <a:close/>
                    <a:moveTo>
                      <a:pt x="2901" y="815"/>
                    </a:moveTo>
                    <a:lnTo>
                      <a:pt x="2914" y="853"/>
                    </a:lnTo>
                    <a:lnTo>
                      <a:pt x="2885" y="825"/>
                    </a:lnTo>
                    <a:lnTo>
                      <a:pt x="2892" y="818"/>
                    </a:lnTo>
                    <a:lnTo>
                      <a:pt x="2901" y="815"/>
                    </a:lnTo>
                    <a:close/>
                    <a:moveTo>
                      <a:pt x="2883" y="820"/>
                    </a:moveTo>
                    <a:lnTo>
                      <a:pt x="2880" y="811"/>
                    </a:lnTo>
                    <a:lnTo>
                      <a:pt x="2897" y="805"/>
                    </a:lnTo>
                    <a:lnTo>
                      <a:pt x="2901" y="815"/>
                    </a:lnTo>
                    <a:lnTo>
                      <a:pt x="2883" y="820"/>
                    </a:lnTo>
                    <a:close/>
                    <a:moveTo>
                      <a:pt x="2896" y="804"/>
                    </a:moveTo>
                    <a:lnTo>
                      <a:pt x="2897" y="804"/>
                    </a:lnTo>
                    <a:lnTo>
                      <a:pt x="2897" y="805"/>
                    </a:lnTo>
                    <a:lnTo>
                      <a:pt x="2889" y="808"/>
                    </a:lnTo>
                    <a:lnTo>
                      <a:pt x="2896" y="804"/>
                    </a:lnTo>
                    <a:close/>
                    <a:moveTo>
                      <a:pt x="2880" y="812"/>
                    </a:moveTo>
                    <a:lnTo>
                      <a:pt x="2868" y="790"/>
                    </a:lnTo>
                    <a:lnTo>
                      <a:pt x="2884" y="780"/>
                    </a:lnTo>
                    <a:lnTo>
                      <a:pt x="2896" y="804"/>
                    </a:lnTo>
                    <a:lnTo>
                      <a:pt x="2880" y="812"/>
                    </a:lnTo>
                    <a:close/>
                    <a:moveTo>
                      <a:pt x="2883" y="780"/>
                    </a:moveTo>
                    <a:lnTo>
                      <a:pt x="2884" y="780"/>
                    </a:lnTo>
                    <a:lnTo>
                      <a:pt x="2875" y="786"/>
                    </a:lnTo>
                    <a:lnTo>
                      <a:pt x="2883" y="780"/>
                    </a:lnTo>
                    <a:close/>
                    <a:moveTo>
                      <a:pt x="2868" y="791"/>
                    </a:moveTo>
                    <a:lnTo>
                      <a:pt x="2846" y="759"/>
                    </a:lnTo>
                    <a:lnTo>
                      <a:pt x="2861" y="748"/>
                    </a:lnTo>
                    <a:lnTo>
                      <a:pt x="2883" y="780"/>
                    </a:lnTo>
                    <a:lnTo>
                      <a:pt x="2868" y="791"/>
                    </a:lnTo>
                    <a:close/>
                    <a:moveTo>
                      <a:pt x="2846" y="759"/>
                    </a:moveTo>
                    <a:lnTo>
                      <a:pt x="2846" y="759"/>
                    </a:lnTo>
                    <a:lnTo>
                      <a:pt x="2846" y="758"/>
                    </a:lnTo>
                    <a:lnTo>
                      <a:pt x="2853" y="754"/>
                    </a:lnTo>
                    <a:lnTo>
                      <a:pt x="2846" y="759"/>
                    </a:lnTo>
                    <a:close/>
                    <a:moveTo>
                      <a:pt x="2846" y="758"/>
                    </a:moveTo>
                    <a:lnTo>
                      <a:pt x="2820" y="718"/>
                    </a:lnTo>
                    <a:lnTo>
                      <a:pt x="2837" y="708"/>
                    </a:lnTo>
                    <a:lnTo>
                      <a:pt x="2862" y="748"/>
                    </a:lnTo>
                    <a:lnTo>
                      <a:pt x="2846" y="758"/>
                    </a:lnTo>
                    <a:close/>
                    <a:moveTo>
                      <a:pt x="2836" y="707"/>
                    </a:moveTo>
                    <a:lnTo>
                      <a:pt x="2836" y="708"/>
                    </a:lnTo>
                    <a:lnTo>
                      <a:pt x="2837" y="708"/>
                    </a:lnTo>
                    <a:lnTo>
                      <a:pt x="2828" y="712"/>
                    </a:lnTo>
                    <a:lnTo>
                      <a:pt x="2836" y="707"/>
                    </a:lnTo>
                    <a:close/>
                    <a:moveTo>
                      <a:pt x="2820" y="718"/>
                    </a:moveTo>
                    <a:lnTo>
                      <a:pt x="2788" y="673"/>
                    </a:lnTo>
                    <a:lnTo>
                      <a:pt x="2804" y="662"/>
                    </a:lnTo>
                    <a:lnTo>
                      <a:pt x="2836" y="707"/>
                    </a:lnTo>
                    <a:lnTo>
                      <a:pt x="2820" y="718"/>
                    </a:lnTo>
                    <a:close/>
                    <a:moveTo>
                      <a:pt x="2804" y="662"/>
                    </a:moveTo>
                    <a:lnTo>
                      <a:pt x="2805" y="665"/>
                    </a:lnTo>
                    <a:lnTo>
                      <a:pt x="2804" y="662"/>
                    </a:lnTo>
                    <a:lnTo>
                      <a:pt x="2796" y="668"/>
                    </a:lnTo>
                    <a:lnTo>
                      <a:pt x="2804" y="662"/>
                    </a:lnTo>
                    <a:close/>
                    <a:moveTo>
                      <a:pt x="2788" y="673"/>
                    </a:moveTo>
                    <a:lnTo>
                      <a:pt x="2754" y="626"/>
                    </a:lnTo>
                    <a:lnTo>
                      <a:pt x="2770" y="615"/>
                    </a:lnTo>
                    <a:lnTo>
                      <a:pt x="2804" y="662"/>
                    </a:lnTo>
                    <a:lnTo>
                      <a:pt x="2788" y="673"/>
                    </a:lnTo>
                    <a:close/>
                    <a:moveTo>
                      <a:pt x="2768" y="615"/>
                    </a:moveTo>
                    <a:lnTo>
                      <a:pt x="2768" y="614"/>
                    </a:lnTo>
                    <a:lnTo>
                      <a:pt x="2770" y="615"/>
                    </a:lnTo>
                    <a:lnTo>
                      <a:pt x="2762" y="621"/>
                    </a:lnTo>
                    <a:lnTo>
                      <a:pt x="2768" y="615"/>
                    </a:lnTo>
                    <a:close/>
                    <a:moveTo>
                      <a:pt x="2754" y="626"/>
                    </a:moveTo>
                    <a:lnTo>
                      <a:pt x="2719" y="582"/>
                    </a:lnTo>
                    <a:lnTo>
                      <a:pt x="2734" y="570"/>
                    </a:lnTo>
                    <a:lnTo>
                      <a:pt x="2768" y="615"/>
                    </a:lnTo>
                    <a:lnTo>
                      <a:pt x="2754" y="626"/>
                    </a:lnTo>
                    <a:close/>
                    <a:moveTo>
                      <a:pt x="2733" y="570"/>
                    </a:moveTo>
                    <a:lnTo>
                      <a:pt x="2733" y="570"/>
                    </a:lnTo>
                    <a:lnTo>
                      <a:pt x="2734" y="570"/>
                    </a:lnTo>
                    <a:lnTo>
                      <a:pt x="2727" y="576"/>
                    </a:lnTo>
                    <a:lnTo>
                      <a:pt x="2733" y="570"/>
                    </a:lnTo>
                    <a:close/>
                    <a:moveTo>
                      <a:pt x="2720" y="582"/>
                    </a:moveTo>
                    <a:lnTo>
                      <a:pt x="2685" y="544"/>
                    </a:lnTo>
                    <a:lnTo>
                      <a:pt x="2699" y="531"/>
                    </a:lnTo>
                    <a:lnTo>
                      <a:pt x="2733" y="570"/>
                    </a:lnTo>
                    <a:lnTo>
                      <a:pt x="2720" y="582"/>
                    </a:lnTo>
                    <a:close/>
                    <a:moveTo>
                      <a:pt x="2698" y="530"/>
                    </a:moveTo>
                    <a:lnTo>
                      <a:pt x="2698" y="531"/>
                    </a:lnTo>
                    <a:lnTo>
                      <a:pt x="2699" y="531"/>
                    </a:lnTo>
                    <a:lnTo>
                      <a:pt x="2691" y="538"/>
                    </a:lnTo>
                    <a:lnTo>
                      <a:pt x="2698" y="530"/>
                    </a:lnTo>
                    <a:close/>
                    <a:moveTo>
                      <a:pt x="2686" y="546"/>
                    </a:moveTo>
                    <a:lnTo>
                      <a:pt x="2650" y="517"/>
                    </a:lnTo>
                    <a:lnTo>
                      <a:pt x="2663" y="501"/>
                    </a:lnTo>
                    <a:lnTo>
                      <a:pt x="2698" y="530"/>
                    </a:lnTo>
                    <a:lnTo>
                      <a:pt x="2686" y="546"/>
                    </a:lnTo>
                    <a:close/>
                    <a:moveTo>
                      <a:pt x="2660" y="500"/>
                    </a:moveTo>
                    <a:lnTo>
                      <a:pt x="2662" y="501"/>
                    </a:lnTo>
                    <a:lnTo>
                      <a:pt x="2663" y="501"/>
                    </a:lnTo>
                    <a:lnTo>
                      <a:pt x="2656" y="509"/>
                    </a:lnTo>
                    <a:lnTo>
                      <a:pt x="2660" y="500"/>
                    </a:lnTo>
                    <a:close/>
                    <a:moveTo>
                      <a:pt x="2653" y="518"/>
                    </a:moveTo>
                    <a:lnTo>
                      <a:pt x="2621" y="501"/>
                    </a:lnTo>
                    <a:lnTo>
                      <a:pt x="2630" y="485"/>
                    </a:lnTo>
                    <a:lnTo>
                      <a:pt x="2660" y="500"/>
                    </a:lnTo>
                    <a:lnTo>
                      <a:pt x="2653" y="518"/>
                    </a:lnTo>
                    <a:close/>
                    <a:moveTo>
                      <a:pt x="2621" y="501"/>
                    </a:moveTo>
                    <a:lnTo>
                      <a:pt x="2619" y="501"/>
                    </a:lnTo>
                    <a:lnTo>
                      <a:pt x="2617" y="499"/>
                    </a:lnTo>
                    <a:lnTo>
                      <a:pt x="2625" y="494"/>
                    </a:lnTo>
                    <a:lnTo>
                      <a:pt x="2621" y="501"/>
                    </a:lnTo>
                    <a:close/>
                    <a:moveTo>
                      <a:pt x="2617" y="499"/>
                    </a:moveTo>
                    <a:lnTo>
                      <a:pt x="2599" y="477"/>
                    </a:lnTo>
                    <a:lnTo>
                      <a:pt x="2613" y="465"/>
                    </a:lnTo>
                    <a:lnTo>
                      <a:pt x="2632" y="487"/>
                    </a:lnTo>
                    <a:lnTo>
                      <a:pt x="2617" y="499"/>
                    </a:lnTo>
                    <a:close/>
                    <a:moveTo>
                      <a:pt x="2613" y="465"/>
                    </a:moveTo>
                    <a:lnTo>
                      <a:pt x="2612" y="464"/>
                    </a:lnTo>
                    <a:lnTo>
                      <a:pt x="2613" y="465"/>
                    </a:lnTo>
                    <a:lnTo>
                      <a:pt x="2605" y="471"/>
                    </a:lnTo>
                    <a:lnTo>
                      <a:pt x="2613" y="465"/>
                    </a:lnTo>
                    <a:close/>
                    <a:moveTo>
                      <a:pt x="2599" y="477"/>
                    </a:moveTo>
                    <a:lnTo>
                      <a:pt x="2577" y="452"/>
                    </a:lnTo>
                    <a:lnTo>
                      <a:pt x="2591" y="440"/>
                    </a:lnTo>
                    <a:lnTo>
                      <a:pt x="2613" y="465"/>
                    </a:lnTo>
                    <a:lnTo>
                      <a:pt x="2599" y="477"/>
                    </a:lnTo>
                    <a:close/>
                    <a:moveTo>
                      <a:pt x="2577" y="452"/>
                    </a:moveTo>
                    <a:lnTo>
                      <a:pt x="2555" y="426"/>
                    </a:lnTo>
                    <a:lnTo>
                      <a:pt x="2568" y="414"/>
                    </a:lnTo>
                    <a:lnTo>
                      <a:pt x="2591" y="440"/>
                    </a:lnTo>
                    <a:lnTo>
                      <a:pt x="2577" y="452"/>
                    </a:lnTo>
                    <a:close/>
                    <a:moveTo>
                      <a:pt x="2555" y="426"/>
                    </a:moveTo>
                    <a:lnTo>
                      <a:pt x="2555" y="426"/>
                    </a:lnTo>
                    <a:lnTo>
                      <a:pt x="2553" y="425"/>
                    </a:lnTo>
                    <a:lnTo>
                      <a:pt x="2561" y="420"/>
                    </a:lnTo>
                    <a:lnTo>
                      <a:pt x="2555" y="426"/>
                    </a:lnTo>
                    <a:close/>
                    <a:moveTo>
                      <a:pt x="2553" y="425"/>
                    </a:moveTo>
                    <a:lnTo>
                      <a:pt x="2535" y="400"/>
                    </a:lnTo>
                    <a:lnTo>
                      <a:pt x="2550" y="389"/>
                    </a:lnTo>
                    <a:lnTo>
                      <a:pt x="2569" y="414"/>
                    </a:lnTo>
                    <a:lnTo>
                      <a:pt x="2553" y="425"/>
                    </a:lnTo>
                    <a:close/>
                    <a:moveTo>
                      <a:pt x="2549" y="389"/>
                    </a:moveTo>
                    <a:lnTo>
                      <a:pt x="2549" y="389"/>
                    </a:lnTo>
                    <a:lnTo>
                      <a:pt x="2550" y="389"/>
                    </a:lnTo>
                    <a:lnTo>
                      <a:pt x="2542" y="394"/>
                    </a:lnTo>
                    <a:lnTo>
                      <a:pt x="2549" y="389"/>
                    </a:lnTo>
                    <a:close/>
                    <a:moveTo>
                      <a:pt x="2535" y="401"/>
                    </a:moveTo>
                    <a:lnTo>
                      <a:pt x="2516" y="379"/>
                    </a:lnTo>
                    <a:lnTo>
                      <a:pt x="2530" y="366"/>
                    </a:lnTo>
                    <a:lnTo>
                      <a:pt x="2549" y="389"/>
                    </a:lnTo>
                    <a:lnTo>
                      <a:pt x="2535" y="401"/>
                    </a:lnTo>
                    <a:close/>
                    <a:moveTo>
                      <a:pt x="2516" y="379"/>
                    </a:moveTo>
                    <a:lnTo>
                      <a:pt x="2497" y="356"/>
                    </a:lnTo>
                    <a:lnTo>
                      <a:pt x="2512" y="344"/>
                    </a:lnTo>
                    <a:lnTo>
                      <a:pt x="2530" y="366"/>
                    </a:lnTo>
                    <a:lnTo>
                      <a:pt x="2516" y="379"/>
                    </a:lnTo>
                    <a:close/>
                    <a:moveTo>
                      <a:pt x="2497" y="356"/>
                    </a:moveTo>
                    <a:lnTo>
                      <a:pt x="2496" y="356"/>
                    </a:lnTo>
                    <a:lnTo>
                      <a:pt x="2504" y="350"/>
                    </a:lnTo>
                    <a:lnTo>
                      <a:pt x="2497" y="356"/>
                    </a:lnTo>
                    <a:close/>
                    <a:moveTo>
                      <a:pt x="2496" y="356"/>
                    </a:moveTo>
                    <a:lnTo>
                      <a:pt x="2481" y="337"/>
                    </a:lnTo>
                    <a:lnTo>
                      <a:pt x="2495" y="325"/>
                    </a:lnTo>
                    <a:lnTo>
                      <a:pt x="2512" y="344"/>
                    </a:lnTo>
                    <a:lnTo>
                      <a:pt x="2496" y="356"/>
                    </a:lnTo>
                    <a:close/>
                    <a:moveTo>
                      <a:pt x="2481" y="337"/>
                    </a:moveTo>
                    <a:lnTo>
                      <a:pt x="2481" y="336"/>
                    </a:lnTo>
                    <a:lnTo>
                      <a:pt x="2480" y="336"/>
                    </a:lnTo>
                    <a:lnTo>
                      <a:pt x="2488" y="332"/>
                    </a:lnTo>
                    <a:lnTo>
                      <a:pt x="2481" y="337"/>
                    </a:lnTo>
                    <a:close/>
                    <a:moveTo>
                      <a:pt x="2480" y="336"/>
                    </a:moveTo>
                    <a:lnTo>
                      <a:pt x="2471" y="321"/>
                    </a:lnTo>
                    <a:lnTo>
                      <a:pt x="2486" y="311"/>
                    </a:lnTo>
                    <a:lnTo>
                      <a:pt x="2496" y="326"/>
                    </a:lnTo>
                    <a:lnTo>
                      <a:pt x="2480" y="336"/>
                    </a:lnTo>
                    <a:close/>
                    <a:moveTo>
                      <a:pt x="2485" y="308"/>
                    </a:moveTo>
                    <a:lnTo>
                      <a:pt x="2486" y="310"/>
                    </a:lnTo>
                    <a:lnTo>
                      <a:pt x="2486" y="311"/>
                    </a:lnTo>
                    <a:lnTo>
                      <a:pt x="2478" y="315"/>
                    </a:lnTo>
                    <a:lnTo>
                      <a:pt x="2485" y="308"/>
                    </a:lnTo>
                    <a:close/>
                    <a:moveTo>
                      <a:pt x="2472" y="322"/>
                    </a:moveTo>
                    <a:lnTo>
                      <a:pt x="2462" y="313"/>
                    </a:lnTo>
                    <a:lnTo>
                      <a:pt x="2475" y="299"/>
                    </a:lnTo>
                    <a:lnTo>
                      <a:pt x="2485" y="308"/>
                    </a:lnTo>
                    <a:lnTo>
                      <a:pt x="2472" y="322"/>
                    </a:lnTo>
                    <a:close/>
                    <a:moveTo>
                      <a:pt x="2462" y="313"/>
                    </a:moveTo>
                    <a:lnTo>
                      <a:pt x="2462" y="313"/>
                    </a:lnTo>
                    <a:lnTo>
                      <a:pt x="2469" y="306"/>
                    </a:lnTo>
                    <a:lnTo>
                      <a:pt x="2462" y="313"/>
                    </a:lnTo>
                    <a:close/>
                    <a:moveTo>
                      <a:pt x="2462" y="313"/>
                    </a:moveTo>
                    <a:lnTo>
                      <a:pt x="2459" y="310"/>
                    </a:lnTo>
                    <a:lnTo>
                      <a:pt x="2473" y="296"/>
                    </a:lnTo>
                    <a:lnTo>
                      <a:pt x="2476" y="299"/>
                    </a:lnTo>
                    <a:lnTo>
                      <a:pt x="2462" y="313"/>
                    </a:lnTo>
                    <a:close/>
                    <a:moveTo>
                      <a:pt x="2459" y="310"/>
                    </a:moveTo>
                    <a:lnTo>
                      <a:pt x="2458" y="308"/>
                    </a:lnTo>
                    <a:lnTo>
                      <a:pt x="2458" y="306"/>
                    </a:lnTo>
                    <a:lnTo>
                      <a:pt x="2466" y="303"/>
                    </a:lnTo>
                    <a:lnTo>
                      <a:pt x="2459" y="310"/>
                    </a:lnTo>
                    <a:close/>
                    <a:moveTo>
                      <a:pt x="2458" y="306"/>
                    </a:moveTo>
                    <a:lnTo>
                      <a:pt x="2448" y="284"/>
                    </a:lnTo>
                    <a:lnTo>
                      <a:pt x="2465" y="276"/>
                    </a:lnTo>
                    <a:lnTo>
                      <a:pt x="2474" y="299"/>
                    </a:lnTo>
                    <a:lnTo>
                      <a:pt x="2458" y="306"/>
                    </a:lnTo>
                    <a:close/>
                    <a:moveTo>
                      <a:pt x="2464" y="274"/>
                    </a:moveTo>
                    <a:lnTo>
                      <a:pt x="2464" y="275"/>
                    </a:lnTo>
                    <a:lnTo>
                      <a:pt x="2465" y="276"/>
                    </a:lnTo>
                    <a:lnTo>
                      <a:pt x="2456" y="280"/>
                    </a:lnTo>
                    <a:lnTo>
                      <a:pt x="2464" y="274"/>
                    </a:lnTo>
                    <a:close/>
                    <a:moveTo>
                      <a:pt x="2449" y="286"/>
                    </a:moveTo>
                    <a:lnTo>
                      <a:pt x="2430" y="261"/>
                    </a:lnTo>
                    <a:lnTo>
                      <a:pt x="2444" y="249"/>
                    </a:lnTo>
                    <a:lnTo>
                      <a:pt x="2464" y="274"/>
                    </a:lnTo>
                    <a:lnTo>
                      <a:pt x="2449" y="286"/>
                    </a:lnTo>
                    <a:close/>
                    <a:moveTo>
                      <a:pt x="2444" y="248"/>
                    </a:moveTo>
                    <a:lnTo>
                      <a:pt x="2444" y="249"/>
                    </a:lnTo>
                    <a:lnTo>
                      <a:pt x="2438" y="254"/>
                    </a:lnTo>
                    <a:lnTo>
                      <a:pt x="2444" y="248"/>
                    </a:lnTo>
                    <a:close/>
                    <a:moveTo>
                      <a:pt x="2430" y="261"/>
                    </a:moveTo>
                    <a:lnTo>
                      <a:pt x="2405" y="236"/>
                    </a:lnTo>
                    <a:lnTo>
                      <a:pt x="2419" y="222"/>
                    </a:lnTo>
                    <a:lnTo>
                      <a:pt x="2444" y="248"/>
                    </a:lnTo>
                    <a:lnTo>
                      <a:pt x="2430" y="261"/>
                    </a:lnTo>
                    <a:close/>
                    <a:moveTo>
                      <a:pt x="2418" y="221"/>
                    </a:moveTo>
                    <a:lnTo>
                      <a:pt x="2418" y="222"/>
                    </a:lnTo>
                    <a:lnTo>
                      <a:pt x="2419" y="222"/>
                    </a:lnTo>
                    <a:lnTo>
                      <a:pt x="2412" y="229"/>
                    </a:lnTo>
                    <a:lnTo>
                      <a:pt x="2418" y="221"/>
                    </a:lnTo>
                    <a:close/>
                    <a:moveTo>
                      <a:pt x="2406" y="237"/>
                    </a:moveTo>
                    <a:lnTo>
                      <a:pt x="2372" y="211"/>
                    </a:lnTo>
                    <a:lnTo>
                      <a:pt x="2383" y="196"/>
                    </a:lnTo>
                    <a:lnTo>
                      <a:pt x="2418" y="221"/>
                    </a:lnTo>
                    <a:lnTo>
                      <a:pt x="2406" y="237"/>
                    </a:lnTo>
                    <a:close/>
                    <a:moveTo>
                      <a:pt x="2372" y="211"/>
                    </a:moveTo>
                    <a:lnTo>
                      <a:pt x="2372" y="211"/>
                    </a:lnTo>
                    <a:lnTo>
                      <a:pt x="2370" y="211"/>
                    </a:lnTo>
                    <a:lnTo>
                      <a:pt x="2377" y="204"/>
                    </a:lnTo>
                    <a:lnTo>
                      <a:pt x="2372" y="211"/>
                    </a:lnTo>
                    <a:close/>
                    <a:moveTo>
                      <a:pt x="2370" y="211"/>
                    </a:moveTo>
                    <a:lnTo>
                      <a:pt x="2336" y="183"/>
                    </a:lnTo>
                    <a:lnTo>
                      <a:pt x="2348" y="168"/>
                    </a:lnTo>
                    <a:lnTo>
                      <a:pt x="2383" y="197"/>
                    </a:lnTo>
                    <a:lnTo>
                      <a:pt x="2370" y="211"/>
                    </a:lnTo>
                    <a:close/>
                    <a:moveTo>
                      <a:pt x="2347" y="167"/>
                    </a:moveTo>
                    <a:lnTo>
                      <a:pt x="2347" y="167"/>
                    </a:lnTo>
                    <a:lnTo>
                      <a:pt x="2348" y="168"/>
                    </a:lnTo>
                    <a:lnTo>
                      <a:pt x="2342" y="175"/>
                    </a:lnTo>
                    <a:lnTo>
                      <a:pt x="2347" y="167"/>
                    </a:lnTo>
                    <a:close/>
                    <a:moveTo>
                      <a:pt x="2336" y="184"/>
                    </a:moveTo>
                    <a:lnTo>
                      <a:pt x="2299" y="157"/>
                    </a:lnTo>
                    <a:lnTo>
                      <a:pt x="2309" y="142"/>
                    </a:lnTo>
                    <a:lnTo>
                      <a:pt x="2347" y="167"/>
                    </a:lnTo>
                    <a:lnTo>
                      <a:pt x="2336" y="184"/>
                    </a:lnTo>
                    <a:close/>
                    <a:moveTo>
                      <a:pt x="2309" y="142"/>
                    </a:moveTo>
                    <a:lnTo>
                      <a:pt x="2309" y="142"/>
                    </a:lnTo>
                    <a:lnTo>
                      <a:pt x="2304" y="150"/>
                    </a:lnTo>
                    <a:lnTo>
                      <a:pt x="2309" y="142"/>
                    </a:lnTo>
                    <a:close/>
                    <a:moveTo>
                      <a:pt x="2299" y="159"/>
                    </a:moveTo>
                    <a:lnTo>
                      <a:pt x="2258" y="133"/>
                    </a:lnTo>
                    <a:lnTo>
                      <a:pt x="2268" y="117"/>
                    </a:lnTo>
                    <a:lnTo>
                      <a:pt x="2309" y="142"/>
                    </a:lnTo>
                    <a:lnTo>
                      <a:pt x="2299" y="159"/>
                    </a:lnTo>
                    <a:close/>
                    <a:moveTo>
                      <a:pt x="2267" y="116"/>
                    </a:moveTo>
                    <a:lnTo>
                      <a:pt x="2267" y="117"/>
                    </a:lnTo>
                    <a:lnTo>
                      <a:pt x="2268" y="117"/>
                    </a:lnTo>
                    <a:lnTo>
                      <a:pt x="2262" y="124"/>
                    </a:lnTo>
                    <a:lnTo>
                      <a:pt x="2267" y="116"/>
                    </a:lnTo>
                    <a:close/>
                    <a:moveTo>
                      <a:pt x="2258" y="133"/>
                    </a:moveTo>
                    <a:lnTo>
                      <a:pt x="2221" y="114"/>
                    </a:lnTo>
                    <a:lnTo>
                      <a:pt x="2228" y="97"/>
                    </a:lnTo>
                    <a:lnTo>
                      <a:pt x="2267" y="116"/>
                    </a:lnTo>
                    <a:lnTo>
                      <a:pt x="2258" y="133"/>
                    </a:lnTo>
                    <a:close/>
                    <a:moveTo>
                      <a:pt x="2221" y="114"/>
                    </a:moveTo>
                    <a:lnTo>
                      <a:pt x="2219" y="114"/>
                    </a:lnTo>
                    <a:lnTo>
                      <a:pt x="2219" y="113"/>
                    </a:lnTo>
                    <a:lnTo>
                      <a:pt x="2224" y="106"/>
                    </a:lnTo>
                    <a:lnTo>
                      <a:pt x="2221" y="114"/>
                    </a:lnTo>
                    <a:close/>
                    <a:moveTo>
                      <a:pt x="2219" y="113"/>
                    </a:moveTo>
                    <a:lnTo>
                      <a:pt x="2185" y="95"/>
                    </a:lnTo>
                    <a:lnTo>
                      <a:pt x="2194" y="78"/>
                    </a:lnTo>
                    <a:lnTo>
                      <a:pt x="2229" y="97"/>
                    </a:lnTo>
                    <a:lnTo>
                      <a:pt x="2219" y="113"/>
                    </a:lnTo>
                    <a:close/>
                    <a:moveTo>
                      <a:pt x="2194" y="78"/>
                    </a:moveTo>
                    <a:lnTo>
                      <a:pt x="2194" y="78"/>
                    </a:lnTo>
                    <a:lnTo>
                      <a:pt x="2190" y="87"/>
                    </a:lnTo>
                    <a:lnTo>
                      <a:pt x="2194" y="78"/>
                    </a:lnTo>
                    <a:close/>
                    <a:moveTo>
                      <a:pt x="2185" y="95"/>
                    </a:moveTo>
                    <a:lnTo>
                      <a:pt x="2153" y="79"/>
                    </a:lnTo>
                    <a:lnTo>
                      <a:pt x="2162" y="61"/>
                    </a:lnTo>
                    <a:lnTo>
                      <a:pt x="2194" y="78"/>
                    </a:lnTo>
                    <a:lnTo>
                      <a:pt x="2185" y="95"/>
                    </a:lnTo>
                    <a:close/>
                    <a:moveTo>
                      <a:pt x="2153" y="79"/>
                    </a:moveTo>
                    <a:lnTo>
                      <a:pt x="2152" y="78"/>
                    </a:lnTo>
                    <a:lnTo>
                      <a:pt x="2151" y="77"/>
                    </a:lnTo>
                    <a:lnTo>
                      <a:pt x="2158" y="70"/>
                    </a:lnTo>
                    <a:lnTo>
                      <a:pt x="2153" y="79"/>
                    </a:lnTo>
                    <a:close/>
                    <a:moveTo>
                      <a:pt x="2151" y="77"/>
                    </a:moveTo>
                    <a:lnTo>
                      <a:pt x="2132" y="58"/>
                    </a:lnTo>
                    <a:lnTo>
                      <a:pt x="2146" y="45"/>
                    </a:lnTo>
                    <a:lnTo>
                      <a:pt x="2164" y="64"/>
                    </a:lnTo>
                    <a:lnTo>
                      <a:pt x="2151" y="77"/>
                    </a:lnTo>
                    <a:close/>
                    <a:moveTo>
                      <a:pt x="2132" y="58"/>
                    </a:moveTo>
                    <a:lnTo>
                      <a:pt x="2131" y="57"/>
                    </a:lnTo>
                    <a:lnTo>
                      <a:pt x="2139" y="52"/>
                    </a:lnTo>
                    <a:lnTo>
                      <a:pt x="2132" y="58"/>
                    </a:lnTo>
                    <a:close/>
                    <a:moveTo>
                      <a:pt x="2131" y="57"/>
                    </a:moveTo>
                    <a:lnTo>
                      <a:pt x="2115" y="35"/>
                    </a:lnTo>
                    <a:lnTo>
                      <a:pt x="2130" y="24"/>
                    </a:lnTo>
                    <a:lnTo>
                      <a:pt x="2147" y="46"/>
                    </a:lnTo>
                    <a:lnTo>
                      <a:pt x="2131" y="57"/>
                    </a:lnTo>
                    <a:close/>
                    <a:moveTo>
                      <a:pt x="2115" y="35"/>
                    </a:moveTo>
                    <a:lnTo>
                      <a:pt x="2099" y="13"/>
                    </a:lnTo>
                    <a:lnTo>
                      <a:pt x="2115" y="2"/>
                    </a:lnTo>
                    <a:lnTo>
                      <a:pt x="2130" y="24"/>
                    </a:lnTo>
                    <a:lnTo>
                      <a:pt x="2115" y="35"/>
                    </a:lnTo>
                    <a:close/>
                    <a:moveTo>
                      <a:pt x="2099" y="13"/>
                    </a:moveTo>
                    <a:lnTo>
                      <a:pt x="2099" y="12"/>
                    </a:lnTo>
                    <a:lnTo>
                      <a:pt x="2098" y="12"/>
                    </a:lnTo>
                    <a:lnTo>
                      <a:pt x="2107" y="7"/>
                    </a:lnTo>
                    <a:lnTo>
                      <a:pt x="2099" y="13"/>
                    </a:lnTo>
                    <a:close/>
                    <a:moveTo>
                      <a:pt x="63" y="11"/>
                    </a:moveTo>
                    <a:lnTo>
                      <a:pt x="62" y="12"/>
                    </a:lnTo>
                    <a:lnTo>
                      <a:pt x="61" y="14"/>
                    </a:lnTo>
                    <a:lnTo>
                      <a:pt x="54" y="7"/>
                    </a:lnTo>
                    <a:lnTo>
                      <a:pt x="63" y="11"/>
                    </a:lnTo>
                    <a:close/>
                    <a:moveTo>
                      <a:pt x="61" y="14"/>
                    </a:moveTo>
                    <a:lnTo>
                      <a:pt x="19" y="55"/>
                    </a:lnTo>
                    <a:lnTo>
                      <a:pt x="6" y="42"/>
                    </a:lnTo>
                    <a:lnTo>
                      <a:pt x="47" y="0"/>
                    </a:lnTo>
                    <a:lnTo>
                      <a:pt x="61" y="14"/>
                    </a:lnTo>
                    <a:close/>
                    <a:moveTo>
                      <a:pt x="4" y="54"/>
                    </a:moveTo>
                    <a:lnTo>
                      <a:pt x="0" y="47"/>
                    </a:lnTo>
                    <a:lnTo>
                      <a:pt x="6" y="42"/>
                    </a:lnTo>
                    <a:lnTo>
                      <a:pt x="12" y="48"/>
                    </a:lnTo>
                    <a:lnTo>
                      <a:pt x="4" y="54"/>
                    </a:lnTo>
                    <a:close/>
                    <a:moveTo>
                      <a:pt x="20" y="43"/>
                    </a:moveTo>
                    <a:lnTo>
                      <a:pt x="121" y="183"/>
                    </a:lnTo>
                    <a:lnTo>
                      <a:pt x="106" y="194"/>
                    </a:lnTo>
                    <a:lnTo>
                      <a:pt x="4" y="54"/>
                    </a:lnTo>
                    <a:lnTo>
                      <a:pt x="20" y="43"/>
                    </a:lnTo>
                    <a:close/>
                    <a:moveTo>
                      <a:pt x="114" y="197"/>
                    </a:moveTo>
                    <a:lnTo>
                      <a:pt x="109" y="197"/>
                    </a:lnTo>
                    <a:lnTo>
                      <a:pt x="106" y="194"/>
                    </a:lnTo>
                    <a:lnTo>
                      <a:pt x="114" y="188"/>
                    </a:lnTo>
                    <a:lnTo>
                      <a:pt x="114" y="197"/>
                    </a:lnTo>
                    <a:close/>
                    <a:moveTo>
                      <a:pt x="114" y="178"/>
                    </a:moveTo>
                    <a:lnTo>
                      <a:pt x="117" y="178"/>
                    </a:lnTo>
                    <a:lnTo>
                      <a:pt x="117" y="197"/>
                    </a:lnTo>
                    <a:lnTo>
                      <a:pt x="114" y="197"/>
                    </a:lnTo>
                    <a:lnTo>
                      <a:pt x="114" y="178"/>
                    </a:lnTo>
                    <a:close/>
                    <a:moveTo>
                      <a:pt x="124" y="195"/>
                    </a:moveTo>
                    <a:lnTo>
                      <a:pt x="121" y="197"/>
                    </a:lnTo>
                    <a:lnTo>
                      <a:pt x="117" y="197"/>
                    </a:lnTo>
                    <a:lnTo>
                      <a:pt x="117" y="188"/>
                    </a:lnTo>
                    <a:lnTo>
                      <a:pt x="124" y="195"/>
                    </a:lnTo>
                    <a:close/>
                    <a:moveTo>
                      <a:pt x="110" y="182"/>
                    </a:moveTo>
                    <a:lnTo>
                      <a:pt x="117" y="175"/>
                    </a:lnTo>
                    <a:lnTo>
                      <a:pt x="130" y="188"/>
                    </a:lnTo>
                    <a:lnTo>
                      <a:pt x="124" y="195"/>
                    </a:lnTo>
                    <a:lnTo>
                      <a:pt x="110" y="182"/>
                    </a:lnTo>
                    <a:close/>
                    <a:moveTo>
                      <a:pt x="117" y="175"/>
                    </a:moveTo>
                    <a:lnTo>
                      <a:pt x="118" y="174"/>
                    </a:lnTo>
                    <a:lnTo>
                      <a:pt x="124" y="182"/>
                    </a:lnTo>
                    <a:lnTo>
                      <a:pt x="117" y="175"/>
                    </a:lnTo>
                    <a:close/>
                    <a:moveTo>
                      <a:pt x="118" y="174"/>
                    </a:moveTo>
                    <a:lnTo>
                      <a:pt x="128" y="167"/>
                    </a:lnTo>
                    <a:lnTo>
                      <a:pt x="138" y="184"/>
                    </a:lnTo>
                    <a:lnTo>
                      <a:pt x="129" y="189"/>
                    </a:lnTo>
                    <a:lnTo>
                      <a:pt x="118" y="174"/>
                    </a:lnTo>
                    <a:close/>
                    <a:moveTo>
                      <a:pt x="128" y="167"/>
                    </a:moveTo>
                    <a:lnTo>
                      <a:pt x="128" y="167"/>
                    </a:lnTo>
                    <a:lnTo>
                      <a:pt x="129" y="167"/>
                    </a:lnTo>
                    <a:lnTo>
                      <a:pt x="133" y="175"/>
                    </a:lnTo>
                    <a:lnTo>
                      <a:pt x="128" y="167"/>
                    </a:lnTo>
                    <a:close/>
                    <a:moveTo>
                      <a:pt x="129" y="167"/>
                    </a:moveTo>
                    <a:lnTo>
                      <a:pt x="141" y="161"/>
                    </a:lnTo>
                    <a:lnTo>
                      <a:pt x="150" y="177"/>
                    </a:lnTo>
                    <a:lnTo>
                      <a:pt x="138" y="184"/>
                    </a:lnTo>
                    <a:lnTo>
                      <a:pt x="129" y="167"/>
                    </a:lnTo>
                    <a:close/>
                    <a:moveTo>
                      <a:pt x="141" y="161"/>
                    </a:moveTo>
                    <a:lnTo>
                      <a:pt x="142" y="160"/>
                    </a:lnTo>
                    <a:lnTo>
                      <a:pt x="143" y="160"/>
                    </a:lnTo>
                    <a:lnTo>
                      <a:pt x="146" y="170"/>
                    </a:lnTo>
                    <a:lnTo>
                      <a:pt x="141" y="161"/>
                    </a:lnTo>
                    <a:close/>
                    <a:moveTo>
                      <a:pt x="143" y="160"/>
                    </a:moveTo>
                    <a:lnTo>
                      <a:pt x="157" y="156"/>
                    </a:lnTo>
                    <a:lnTo>
                      <a:pt x="161" y="175"/>
                    </a:lnTo>
                    <a:lnTo>
                      <a:pt x="148" y="178"/>
                    </a:lnTo>
                    <a:lnTo>
                      <a:pt x="143" y="160"/>
                    </a:lnTo>
                    <a:close/>
                    <a:moveTo>
                      <a:pt x="157" y="156"/>
                    </a:moveTo>
                    <a:lnTo>
                      <a:pt x="157" y="156"/>
                    </a:lnTo>
                    <a:lnTo>
                      <a:pt x="159" y="166"/>
                    </a:lnTo>
                    <a:lnTo>
                      <a:pt x="157" y="156"/>
                    </a:lnTo>
                    <a:close/>
                    <a:moveTo>
                      <a:pt x="157" y="156"/>
                    </a:moveTo>
                    <a:lnTo>
                      <a:pt x="172" y="153"/>
                    </a:lnTo>
                    <a:lnTo>
                      <a:pt x="176" y="172"/>
                    </a:lnTo>
                    <a:lnTo>
                      <a:pt x="160" y="175"/>
                    </a:lnTo>
                    <a:lnTo>
                      <a:pt x="157" y="156"/>
                    </a:lnTo>
                    <a:close/>
                    <a:moveTo>
                      <a:pt x="172" y="153"/>
                    </a:moveTo>
                    <a:lnTo>
                      <a:pt x="189" y="150"/>
                    </a:lnTo>
                    <a:lnTo>
                      <a:pt x="192" y="168"/>
                    </a:lnTo>
                    <a:lnTo>
                      <a:pt x="176" y="172"/>
                    </a:lnTo>
                    <a:lnTo>
                      <a:pt x="172" y="153"/>
                    </a:lnTo>
                    <a:close/>
                    <a:moveTo>
                      <a:pt x="189" y="150"/>
                    </a:moveTo>
                    <a:lnTo>
                      <a:pt x="191" y="150"/>
                    </a:lnTo>
                    <a:lnTo>
                      <a:pt x="192" y="150"/>
                    </a:lnTo>
                    <a:lnTo>
                      <a:pt x="191" y="160"/>
                    </a:lnTo>
                    <a:lnTo>
                      <a:pt x="189" y="150"/>
                    </a:lnTo>
                    <a:close/>
                    <a:moveTo>
                      <a:pt x="192" y="150"/>
                    </a:moveTo>
                    <a:lnTo>
                      <a:pt x="208" y="153"/>
                    </a:lnTo>
                    <a:lnTo>
                      <a:pt x="204" y="172"/>
                    </a:lnTo>
                    <a:lnTo>
                      <a:pt x="189" y="168"/>
                    </a:lnTo>
                    <a:lnTo>
                      <a:pt x="192" y="150"/>
                    </a:lnTo>
                    <a:close/>
                    <a:moveTo>
                      <a:pt x="208" y="153"/>
                    </a:moveTo>
                    <a:lnTo>
                      <a:pt x="208" y="153"/>
                    </a:lnTo>
                    <a:lnTo>
                      <a:pt x="210" y="154"/>
                    </a:lnTo>
                    <a:lnTo>
                      <a:pt x="206" y="163"/>
                    </a:lnTo>
                    <a:lnTo>
                      <a:pt x="208" y="153"/>
                    </a:lnTo>
                    <a:close/>
                    <a:moveTo>
                      <a:pt x="210" y="154"/>
                    </a:moveTo>
                    <a:lnTo>
                      <a:pt x="226" y="161"/>
                    </a:lnTo>
                    <a:lnTo>
                      <a:pt x="218" y="178"/>
                    </a:lnTo>
                    <a:lnTo>
                      <a:pt x="203" y="172"/>
                    </a:lnTo>
                    <a:lnTo>
                      <a:pt x="210" y="154"/>
                    </a:lnTo>
                    <a:close/>
                    <a:moveTo>
                      <a:pt x="226" y="161"/>
                    </a:moveTo>
                    <a:lnTo>
                      <a:pt x="228" y="161"/>
                    </a:lnTo>
                    <a:lnTo>
                      <a:pt x="229" y="163"/>
                    </a:lnTo>
                    <a:lnTo>
                      <a:pt x="222" y="170"/>
                    </a:lnTo>
                    <a:lnTo>
                      <a:pt x="226" y="161"/>
                    </a:lnTo>
                    <a:close/>
                    <a:moveTo>
                      <a:pt x="229" y="163"/>
                    </a:moveTo>
                    <a:lnTo>
                      <a:pt x="243" y="179"/>
                    </a:lnTo>
                    <a:lnTo>
                      <a:pt x="227" y="190"/>
                    </a:lnTo>
                    <a:lnTo>
                      <a:pt x="215" y="175"/>
                    </a:lnTo>
                    <a:lnTo>
                      <a:pt x="229" y="163"/>
                    </a:lnTo>
                    <a:close/>
                    <a:moveTo>
                      <a:pt x="243" y="179"/>
                    </a:moveTo>
                    <a:lnTo>
                      <a:pt x="243" y="179"/>
                    </a:lnTo>
                    <a:lnTo>
                      <a:pt x="244" y="181"/>
                    </a:lnTo>
                    <a:lnTo>
                      <a:pt x="235" y="185"/>
                    </a:lnTo>
                    <a:lnTo>
                      <a:pt x="243" y="179"/>
                    </a:lnTo>
                    <a:close/>
                    <a:moveTo>
                      <a:pt x="244" y="181"/>
                    </a:moveTo>
                    <a:lnTo>
                      <a:pt x="291" y="273"/>
                    </a:lnTo>
                    <a:lnTo>
                      <a:pt x="275" y="282"/>
                    </a:lnTo>
                    <a:lnTo>
                      <a:pt x="226" y="189"/>
                    </a:lnTo>
                    <a:lnTo>
                      <a:pt x="244" y="181"/>
                    </a:lnTo>
                    <a:close/>
                    <a:moveTo>
                      <a:pt x="275" y="282"/>
                    </a:moveTo>
                    <a:lnTo>
                      <a:pt x="275" y="282"/>
                    </a:lnTo>
                    <a:lnTo>
                      <a:pt x="282" y="278"/>
                    </a:lnTo>
                    <a:lnTo>
                      <a:pt x="275" y="282"/>
                    </a:lnTo>
                    <a:close/>
                    <a:moveTo>
                      <a:pt x="291" y="272"/>
                    </a:moveTo>
                    <a:lnTo>
                      <a:pt x="335" y="351"/>
                    </a:lnTo>
                    <a:lnTo>
                      <a:pt x="319" y="361"/>
                    </a:lnTo>
                    <a:lnTo>
                      <a:pt x="275" y="282"/>
                    </a:lnTo>
                    <a:lnTo>
                      <a:pt x="291" y="272"/>
                    </a:lnTo>
                    <a:close/>
                    <a:moveTo>
                      <a:pt x="320" y="363"/>
                    </a:moveTo>
                    <a:lnTo>
                      <a:pt x="319" y="361"/>
                    </a:lnTo>
                    <a:lnTo>
                      <a:pt x="328" y="357"/>
                    </a:lnTo>
                    <a:lnTo>
                      <a:pt x="320" y="363"/>
                    </a:lnTo>
                    <a:close/>
                    <a:moveTo>
                      <a:pt x="334" y="350"/>
                    </a:moveTo>
                    <a:lnTo>
                      <a:pt x="383" y="414"/>
                    </a:lnTo>
                    <a:lnTo>
                      <a:pt x="367" y="425"/>
                    </a:lnTo>
                    <a:lnTo>
                      <a:pt x="320" y="363"/>
                    </a:lnTo>
                    <a:lnTo>
                      <a:pt x="334" y="350"/>
                    </a:lnTo>
                    <a:close/>
                    <a:moveTo>
                      <a:pt x="367" y="426"/>
                    </a:moveTo>
                    <a:lnTo>
                      <a:pt x="368" y="428"/>
                    </a:lnTo>
                    <a:lnTo>
                      <a:pt x="367" y="425"/>
                    </a:lnTo>
                    <a:lnTo>
                      <a:pt x="375" y="420"/>
                    </a:lnTo>
                    <a:lnTo>
                      <a:pt x="367" y="426"/>
                    </a:lnTo>
                    <a:close/>
                    <a:moveTo>
                      <a:pt x="383" y="414"/>
                    </a:moveTo>
                    <a:lnTo>
                      <a:pt x="423" y="468"/>
                    </a:lnTo>
                    <a:lnTo>
                      <a:pt x="408" y="480"/>
                    </a:lnTo>
                    <a:lnTo>
                      <a:pt x="367" y="426"/>
                    </a:lnTo>
                    <a:lnTo>
                      <a:pt x="383" y="414"/>
                    </a:lnTo>
                    <a:close/>
                    <a:moveTo>
                      <a:pt x="408" y="480"/>
                    </a:moveTo>
                    <a:lnTo>
                      <a:pt x="409" y="480"/>
                    </a:lnTo>
                    <a:lnTo>
                      <a:pt x="408" y="480"/>
                    </a:lnTo>
                    <a:lnTo>
                      <a:pt x="416" y="474"/>
                    </a:lnTo>
                    <a:lnTo>
                      <a:pt x="408" y="480"/>
                    </a:lnTo>
                    <a:close/>
                    <a:moveTo>
                      <a:pt x="423" y="468"/>
                    </a:moveTo>
                    <a:lnTo>
                      <a:pt x="459" y="512"/>
                    </a:lnTo>
                    <a:lnTo>
                      <a:pt x="443" y="525"/>
                    </a:lnTo>
                    <a:lnTo>
                      <a:pt x="408" y="480"/>
                    </a:lnTo>
                    <a:lnTo>
                      <a:pt x="423" y="468"/>
                    </a:lnTo>
                    <a:close/>
                    <a:moveTo>
                      <a:pt x="443" y="525"/>
                    </a:moveTo>
                    <a:lnTo>
                      <a:pt x="443" y="525"/>
                    </a:lnTo>
                    <a:lnTo>
                      <a:pt x="451" y="519"/>
                    </a:lnTo>
                    <a:lnTo>
                      <a:pt x="443" y="525"/>
                    </a:lnTo>
                    <a:close/>
                    <a:moveTo>
                      <a:pt x="459" y="512"/>
                    </a:moveTo>
                    <a:lnTo>
                      <a:pt x="487" y="548"/>
                    </a:lnTo>
                    <a:lnTo>
                      <a:pt x="472" y="560"/>
                    </a:lnTo>
                    <a:lnTo>
                      <a:pt x="443" y="525"/>
                    </a:lnTo>
                    <a:lnTo>
                      <a:pt x="459" y="512"/>
                    </a:lnTo>
                    <a:close/>
                    <a:moveTo>
                      <a:pt x="487" y="548"/>
                    </a:moveTo>
                    <a:lnTo>
                      <a:pt x="487" y="548"/>
                    </a:lnTo>
                    <a:lnTo>
                      <a:pt x="487" y="549"/>
                    </a:lnTo>
                    <a:lnTo>
                      <a:pt x="480" y="553"/>
                    </a:lnTo>
                    <a:lnTo>
                      <a:pt x="487" y="548"/>
                    </a:lnTo>
                    <a:close/>
                    <a:moveTo>
                      <a:pt x="487" y="549"/>
                    </a:moveTo>
                    <a:lnTo>
                      <a:pt x="506" y="578"/>
                    </a:lnTo>
                    <a:lnTo>
                      <a:pt x="491" y="587"/>
                    </a:lnTo>
                    <a:lnTo>
                      <a:pt x="472" y="559"/>
                    </a:lnTo>
                    <a:lnTo>
                      <a:pt x="487" y="549"/>
                    </a:lnTo>
                    <a:close/>
                    <a:moveTo>
                      <a:pt x="506" y="578"/>
                    </a:moveTo>
                    <a:lnTo>
                      <a:pt x="507" y="578"/>
                    </a:lnTo>
                    <a:lnTo>
                      <a:pt x="507" y="579"/>
                    </a:lnTo>
                    <a:lnTo>
                      <a:pt x="498" y="582"/>
                    </a:lnTo>
                    <a:lnTo>
                      <a:pt x="506" y="578"/>
                    </a:lnTo>
                    <a:close/>
                    <a:moveTo>
                      <a:pt x="507" y="579"/>
                    </a:moveTo>
                    <a:lnTo>
                      <a:pt x="517" y="601"/>
                    </a:lnTo>
                    <a:lnTo>
                      <a:pt x="499" y="608"/>
                    </a:lnTo>
                    <a:lnTo>
                      <a:pt x="490" y="586"/>
                    </a:lnTo>
                    <a:lnTo>
                      <a:pt x="507" y="579"/>
                    </a:lnTo>
                    <a:close/>
                    <a:moveTo>
                      <a:pt x="517" y="601"/>
                    </a:moveTo>
                    <a:lnTo>
                      <a:pt x="518" y="604"/>
                    </a:lnTo>
                    <a:lnTo>
                      <a:pt x="517" y="607"/>
                    </a:lnTo>
                    <a:lnTo>
                      <a:pt x="508" y="604"/>
                    </a:lnTo>
                    <a:lnTo>
                      <a:pt x="517" y="601"/>
                    </a:lnTo>
                    <a:close/>
                    <a:moveTo>
                      <a:pt x="517" y="607"/>
                    </a:moveTo>
                    <a:lnTo>
                      <a:pt x="511" y="629"/>
                    </a:lnTo>
                    <a:lnTo>
                      <a:pt x="493" y="624"/>
                    </a:lnTo>
                    <a:lnTo>
                      <a:pt x="499" y="602"/>
                    </a:lnTo>
                    <a:lnTo>
                      <a:pt x="517" y="607"/>
                    </a:lnTo>
                    <a:close/>
                    <a:moveTo>
                      <a:pt x="511" y="629"/>
                    </a:moveTo>
                    <a:lnTo>
                      <a:pt x="511" y="633"/>
                    </a:lnTo>
                    <a:lnTo>
                      <a:pt x="508" y="634"/>
                    </a:lnTo>
                    <a:lnTo>
                      <a:pt x="502" y="627"/>
                    </a:lnTo>
                    <a:lnTo>
                      <a:pt x="511" y="629"/>
                    </a:lnTo>
                    <a:close/>
                    <a:moveTo>
                      <a:pt x="508" y="634"/>
                    </a:moveTo>
                    <a:lnTo>
                      <a:pt x="488" y="650"/>
                    </a:lnTo>
                    <a:lnTo>
                      <a:pt x="476" y="635"/>
                    </a:lnTo>
                    <a:lnTo>
                      <a:pt x="496" y="619"/>
                    </a:lnTo>
                    <a:lnTo>
                      <a:pt x="508" y="634"/>
                    </a:lnTo>
                    <a:close/>
                    <a:moveTo>
                      <a:pt x="475" y="649"/>
                    </a:moveTo>
                    <a:lnTo>
                      <a:pt x="469" y="641"/>
                    </a:lnTo>
                    <a:lnTo>
                      <a:pt x="476" y="635"/>
                    </a:lnTo>
                    <a:lnTo>
                      <a:pt x="483" y="643"/>
                    </a:lnTo>
                    <a:lnTo>
                      <a:pt x="475" y="649"/>
                    </a:lnTo>
                    <a:close/>
                    <a:moveTo>
                      <a:pt x="490" y="636"/>
                    </a:moveTo>
                    <a:lnTo>
                      <a:pt x="522" y="671"/>
                    </a:lnTo>
                    <a:lnTo>
                      <a:pt x="507" y="684"/>
                    </a:lnTo>
                    <a:lnTo>
                      <a:pt x="475" y="649"/>
                    </a:lnTo>
                    <a:lnTo>
                      <a:pt x="490" y="636"/>
                    </a:lnTo>
                    <a:close/>
                    <a:moveTo>
                      <a:pt x="522" y="671"/>
                    </a:moveTo>
                    <a:lnTo>
                      <a:pt x="522" y="671"/>
                    </a:lnTo>
                    <a:lnTo>
                      <a:pt x="515" y="678"/>
                    </a:lnTo>
                    <a:lnTo>
                      <a:pt x="522" y="671"/>
                    </a:lnTo>
                    <a:close/>
                    <a:moveTo>
                      <a:pt x="522" y="671"/>
                    </a:moveTo>
                    <a:lnTo>
                      <a:pt x="560" y="716"/>
                    </a:lnTo>
                    <a:lnTo>
                      <a:pt x="546" y="729"/>
                    </a:lnTo>
                    <a:lnTo>
                      <a:pt x="507" y="683"/>
                    </a:lnTo>
                    <a:lnTo>
                      <a:pt x="522" y="671"/>
                    </a:lnTo>
                    <a:close/>
                    <a:moveTo>
                      <a:pt x="560" y="716"/>
                    </a:moveTo>
                    <a:lnTo>
                      <a:pt x="560" y="716"/>
                    </a:lnTo>
                    <a:lnTo>
                      <a:pt x="552" y="722"/>
                    </a:lnTo>
                    <a:lnTo>
                      <a:pt x="560" y="716"/>
                    </a:lnTo>
                    <a:close/>
                    <a:moveTo>
                      <a:pt x="560" y="716"/>
                    </a:moveTo>
                    <a:lnTo>
                      <a:pt x="602" y="770"/>
                    </a:lnTo>
                    <a:lnTo>
                      <a:pt x="587" y="782"/>
                    </a:lnTo>
                    <a:lnTo>
                      <a:pt x="545" y="727"/>
                    </a:lnTo>
                    <a:lnTo>
                      <a:pt x="560" y="716"/>
                    </a:lnTo>
                    <a:close/>
                    <a:moveTo>
                      <a:pt x="602" y="770"/>
                    </a:moveTo>
                    <a:lnTo>
                      <a:pt x="602" y="770"/>
                    </a:lnTo>
                    <a:lnTo>
                      <a:pt x="594" y="776"/>
                    </a:lnTo>
                    <a:lnTo>
                      <a:pt x="602" y="770"/>
                    </a:lnTo>
                    <a:close/>
                    <a:moveTo>
                      <a:pt x="602" y="770"/>
                    </a:moveTo>
                    <a:lnTo>
                      <a:pt x="643" y="831"/>
                    </a:lnTo>
                    <a:lnTo>
                      <a:pt x="627" y="842"/>
                    </a:lnTo>
                    <a:lnTo>
                      <a:pt x="587" y="782"/>
                    </a:lnTo>
                    <a:lnTo>
                      <a:pt x="602" y="770"/>
                    </a:lnTo>
                    <a:close/>
                    <a:moveTo>
                      <a:pt x="643" y="831"/>
                    </a:moveTo>
                    <a:lnTo>
                      <a:pt x="685" y="892"/>
                    </a:lnTo>
                    <a:lnTo>
                      <a:pt x="668" y="903"/>
                    </a:lnTo>
                    <a:lnTo>
                      <a:pt x="627" y="842"/>
                    </a:lnTo>
                    <a:lnTo>
                      <a:pt x="643" y="831"/>
                    </a:lnTo>
                    <a:close/>
                    <a:moveTo>
                      <a:pt x="669" y="903"/>
                    </a:moveTo>
                    <a:lnTo>
                      <a:pt x="669" y="903"/>
                    </a:lnTo>
                    <a:lnTo>
                      <a:pt x="668" y="903"/>
                    </a:lnTo>
                    <a:lnTo>
                      <a:pt x="677" y="897"/>
                    </a:lnTo>
                    <a:lnTo>
                      <a:pt x="669" y="903"/>
                    </a:lnTo>
                    <a:close/>
                    <a:moveTo>
                      <a:pt x="685" y="892"/>
                    </a:moveTo>
                    <a:lnTo>
                      <a:pt x="726" y="949"/>
                    </a:lnTo>
                    <a:lnTo>
                      <a:pt x="710" y="960"/>
                    </a:lnTo>
                    <a:lnTo>
                      <a:pt x="669" y="903"/>
                    </a:lnTo>
                    <a:lnTo>
                      <a:pt x="685" y="892"/>
                    </a:lnTo>
                    <a:close/>
                    <a:moveTo>
                      <a:pt x="726" y="949"/>
                    </a:moveTo>
                    <a:lnTo>
                      <a:pt x="726" y="949"/>
                    </a:lnTo>
                    <a:lnTo>
                      <a:pt x="718" y="955"/>
                    </a:lnTo>
                    <a:lnTo>
                      <a:pt x="726" y="949"/>
                    </a:lnTo>
                    <a:close/>
                    <a:moveTo>
                      <a:pt x="726" y="949"/>
                    </a:moveTo>
                    <a:lnTo>
                      <a:pt x="757" y="997"/>
                    </a:lnTo>
                    <a:lnTo>
                      <a:pt x="742" y="1008"/>
                    </a:lnTo>
                    <a:lnTo>
                      <a:pt x="710" y="959"/>
                    </a:lnTo>
                    <a:lnTo>
                      <a:pt x="726" y="949"/>
                    </a:lnTo>
                    <a:close/>
                    <a:moveTo>
                      <a:pt x="742" y="1008"/>
                    </a:moveTo>
                    <a:lnTo>
                      <a:pt x="742" y="1006"/>
                    </a:lnTo>
                    <a:lnTo>
                      <a:pt x="742" y="1008"/>
                    </a:lnTo>
                    <a:lnTo>
                      <a:pt x="750" y="1002"/>
                    </a:lnTo>
                    <a:lnTo>
                      <a:pt x="742" y="1008"/>
                    </a:lnTo>
                    <a:close/>
                    <a:moveTo>
                      <a:pt x="757" y="997"/>
                    </a:moveTo>
                    <a:lnTo>
                      <a:pt x="786" y="1037"/>
                    </a:lnTo>
                    <a:lnTo>
                      <a:pt x="771" y="1048"/>
                    </a:lnTo>
                    <a:lnTo>
                      <a:pt x="742" y="1008"/>
                    </a:lnTo>
                    <a:lnTo>
                      <a:pt x="757" y="997"/>
                    </a:lnTo>
                    <a:close/>
                    <a:moveTo>
                      <a:pt x="786" y="1037"/>
                    </a:moveTo>
                    <a:lnTo>
                      <a:pt x="786" y="1037"/>
                    </a:lnTo>
                    <a:lnTo>
                      <a:pt x="786" y="1038"/>
                    </a:lnTo>
                    <a:lnTo>
                      <a:pt x="778" y="1043"/>
                    </a:lnTo>
                    <a:lnTo>
                      <a:pt x="786" y="1037"/>
                    </a:lnTo>
                    <a:close/>
                    <a:moveTo>
                      <a:pt x="786" y="1038"/>
                    </a:moveTo>
                    <a:lnTo>
                      <a:pt x="803" y="1067"/>
                    </a:lnTo>
                    <a:lnTo>
                      <a:pt x="786" y="1076"/>
                    </a:lnTo>
                    <a:lnTo>
                      <a:pt x="770" y="1047"/>
                    </a:lnTo>
                    <a:lnTo>
                      <a:pt x="786" y="1038"/>
                    </a:lnTo>
                    <a:close/>
                    <a:moveTo>
                      <a:pt x="786" y="1077"/>
                    </a:moveTo>
                    <a:lnTo>
                      <a:pt x="786" y="1077"/>
                    </a:lnTo>
                    <a:lnTo>
                      <a:pt x="786" y="1076"/>
                    </a:lnTo>
                    <a:lnTo>
                      <a:pt x="794" y="1071"/>
                    </a:lnTo>
                    <a:lnTo>
                      <a:pt x="786" y="1077"/>
                    </a:lnTo>
                    <a:close/>
                    <a:moveTo>
                      <a:pt x="802" y="1066"/>
                    </a:moveTo>
                    <a:lnTo>
                      <a:pt x="808" y="1076"/>
                    </a:lnTo>
                    <a:lnTo>
                      <a:pt x="793" y="1087"/>
                    </a:lnTo>
                    <a:lnTo>
                      <a:pt x="786" y="1077"/>
                    </a:lnTo>
                    <a:lnTo>
                      <a:pt x="802" y="1066"/>
                    </a:lnTo>
                    <a:close/>
                    <a:moveTo>
                      <a:pt x="805" y="1089"/>
                    </a:moveTo>
                    <a:lnTo>
                      <a:pt x="797" y="1094"/>
                    </a:lnTo>
                    <a:lnTo>
                      <a:pt x="793" y="1087"/>
                    </a:lnTo>
                    <a:lnTo>
                      <a:pt x="800" y="1081"/>
                    </a:lnTo>
                    <a:lnTo>
                      <a:pt x="805" y="1089"/>
                    </a:lnTo>
                    <a:close/>
                    <a:moveTo>
                      <a:pt x="796" y="1073"/>
                    </a:moveTo>
                    <a:lnTo>
                      <a:pt x="818" y="1060"/>
                    </a:lnTo>
                    <a:lnTo>
                      <a:pt x="827" y="1077"/>
                    </a:lnTo>
                    <a:lnTo>
                      <a:pt x="805" y="1089"/>
                    </a:lnTo>
                    <a:lnTo>
                      <a:pt x="796" y="1073"/>
                    </a:lnTo>
                    <a:close/>
                    <a:moveTo>
                      <a:pt x="828" y="1077"/>
                    </a:moveTo>
                    <a:lnTo>
                      <a:pt x="828" y="1077"/>
                    </a:lnTo>
                    <a:lnTo>
                      <a:pt x="827" y="1077"/>
                    </a:lnTo>
                    <a:lnTo>
                      <a:pt x="823" y="1068"/>
                    </a:lnTo>
                    <a:lnTo>
                      <a:pt x="828" y="1077"/>
                    </a:lnTo>
                    <a:close/>
                    <a:moveTo>
                      <a:pt x="818" y="1060"/>
                    </a:moveTo>
                    <a:lnTo>
                      <a:pt x="834" y="1051"/>
                    </a:lnTo>
                    <a:lnTo>
                      <a:pt x="843" y="1067"/>
                    </a:lnTo>
                    <a:lnTo>
                      <a:pt x="828" y="1077"/>
                    </a:lnTo>
                    <a:lnTo>
                      <a:pt x="818" y="1060"/>
                    </a:lnTo>
                    <a:close/>
                    <a:moveTo>
                      <a:pt x="834" y="1051"/>
                    </a:moveTo>
                    <a:lnTo>
                      <a:pt x="836" y="1049"/>
                    </a:lnTo>
                    <a:lnTo>
                      <a:pt x="839" y="1049"/>
                    </a:lnTo>
                    <a:lnTo>
                      <a:pt x="839" y="1059"/>
                    </a:lnTo>
                    <a:lnTo>
                      <a:pt x="834" y="1051"/>
                    </a:lnTo>
                    <a:close/>
                    <a:moveTo>
                      <a:pt x="839" y="1049"/>
                    </a:moveTo>
                    <a:lnTo>
                      <a:pt x="851" y="1049"/>
                    </a:lnTo>
                    <a:lnTo>
                      <a:pt x="851" y="1068"/>
                    </a:lnTo>
                    <a:lnTo>
                      <a:pt x="839" y="1068"/>
                    </a:lnTo>
                    <a:lnTo>
                      <a:pt x="839" y="1049"/>
                    </a:lnTo>
                    <a:close/>
                    <a:moveTo>
                      <a:pt x="851" y="1049"/>
                    </a:moveTo>
                    <a:lnTo>
                      <a:pt x="852" y="1049"/>
                    </a:lnTo>
                    <a:lnTo>
                      <a:pt x="853" y="1049"/>
                    </a:lnTo>
                    <a:lnTo>
                      <a:pt x="851" y="1059"/>
                    </a:lnTo>
                    <a:lnTo>
                      <a:pt x="851" y="1049"/>
                    </a:lnTo>
                    <a:close/>
                    <a:moveTo>
                      <a:pt x="853" y="1049"/>
                    </a:moveTo>
                    <a:lnTo>
                      <a:pt x="867" y="1053"/>
                    </a:lnTo>
                    <a:lnTo>
                      <a:pt x="862" y="1071"/>
                    </a:lnTo>
                    <a:lnTo>
                      <a:pt x="849" y="1068"/>
                    </a:lnTo>
                    <a:lnTo>
                      <a:pt x="853" y="1049"/>
                    </a:lnTo>
                    <a:close/>
                    <a:moveTo>
                      <a:pt x="867" y="1053"/>
                    </a:moveTo>
                    <a:lnTo>
                      <a:pt x="869" y="1054"/>
                    </a:lnTo>
                    <a:lnTo>
                      <a:pt x="871" y="1055"/>
                    </a:lnTo>
                    <a:lnTo>
                      <a:pt x="864" y="1063"/>
                    </a:lnTo>
                    <a:lnTo>
                      <a:pt x="867" y="1053"/>
                    </a:lnTo>
                    <a:close/>
                    <a:moveTo>
                      <a:pt x="871" y="1055"/>
                    </a:moveTo>
                    <a:lnTo>
                      <a:pt x="880" y="1065"/>
                    </a:lnTo>
                    <a:lnTo>
                      <a:pt x="867" y="1078"/>
                    </a:lnTo>
                    <a:lnTo>
                      <a:pt x="858" y="1069"/>
                    </a:lnTo>
                    <a:lnTo>
                      <a:pt x="871" y="1055"/>
                    </a:lnTo>
                    <a:close/>
                    <a:moveTo>
                      <a:pt x="880" y="1065"/>
                    </a:moveTo>
                    <a:lnTo>
                      <a:pt x="881" y="1066"/>
                    </a:lnTo>
                    <a:lnTo>
                      <a:pt x="882" y="1066"/>
                    </a:lnTo>
                    <a:lnTo>
                      <a:pt x="873" y="1071"/>
                    </a:lnTo>
                    <a:lnTo>
                      <a:pt x="880" y="1065"/>
                    </a:lnTo>
                    <a:close/>
                    <a:moveTo>
                      <a:pt x="882" y="1066"/>
                    </a:moveTo>
                    <a:lnTo>
                      <a:pt x="888" y="1076"/>
                    </a:lnTo>
                    <a:lnTo>
                      <a:pt x="872" y="1087"/>
                    </a:lnTo>
                    <a:lnTo>
                      <a:pt x="866" y="1077"/>
                    </a:lnTo>
                    <a:lnTo>
                      <a:pt x="882" y="1066"/>
                    </a:lnTo>
                    <a:close/>
                    <a:moveTo>
                      <a:pt x="888" y="1076"/>
                    </a:moveTo>
                    <a:lnTo>
                      <a:pt x="888" y="1076"/>
                    </a:lnTo>
                    <a:lnTo>
                      <a:pt x="889" y="1076"/>
                    </a:lnTo>
                    <a:lnTo>
                      <a:pt x="880" y="1081"/>
                    </a:lnTo>
                    <a:lnTo>
                      <a:pt x="888" y="1076"/>
                    </a:lnTo>
                    <a:close/>
                    <a:moveTo>
                      <a:pt x="889" y="1076"/>
                    </a:moveTo>
                    <a:lnTo>
                      <a:pt x="898" y="1092"/>
                    </a:lnTo>
                    <a:lnTo>
                      <a:pt x="881" y="1102"/>
                    </a:lnTo>
                    <a:lnTo>
                      <a:pt x="872" y="1086"/>
                    </a:lnTo>
                    <a:lnTo>
                      <a:pt x="889" y="1076"/>
                    </a:lnTo>
                    <a:close/>
                    <a:moveTo>
                      <a:pt x="898" y="1092"/>
                    </a:moveTo>
                    <a:lnTo>
                      <a:pt x="899" y="1094"/>
                    </a:lnTo>
                    <a:lnTo>
                      <a:pt x="899" y="1095"/>
                    </a:lnTo>
                    <a:lnTo>
                      <a:pt x="890" y="1097"/>
                    </a:lnTo>
                    <a:lnTo>
                      <a:pt x="898" y="1092"/>
                    </a:lnTo>
                    <a:close/>
                    <a:moveTo>
                      <a:pt x="899" y="1095"/>
                    </a:moveTo>
                    <a:lnTo>
                      <a:pt x="905" y="1113"/>
                    </a:lnTo>
                    <a:lnTo>
                      <a:pt x="886" y="1119"/>
                    </a:lnTo>
                    <a:lnTo>
                      <a:pt x="881" y="1100"/>
                    </a:lnTo>
                    <a:lnTo>
                      <a:pt x="899" y="1095"/>
                    </a:lnTo>
                    <a:close/>
                    <a:moveTo>
                      <a:pt x="888" y="1120"/>
                    </a:moveTo>
                    <a:lnTo>
                      <a:pt x="886" y="1120"/>
                    </a:lnTo>
                    <a:lnTo>
                      <a:pt x="886" y="1119"/>
                    </a:lnTo>
                    <a:lnTo>
                      <a:pt x="896" y="1117"/>
                    </a:lnTo>
                    <a:lnTo>
                      <a:pt x="888" y="1120"/>
                    </a:lnTo>
                    <a:close/>
                    <a:moveTo>
                      <a:pt x="904" y="1112"/>
                    </a:moveTo>
                    <a:lnTo>
                      <a:pt x="914" y="1131"/>
                    </a:lnTo>
                    <a:lnTo>
                      <a:pt x="896" y="1140"/>
                    </a:lnTo>
                    <a:lnTo>
                      <a:pt x="888" y="1120"/>
                    </a:lnTo>
                    <a:lnTo>
                      <a:pt x="904" y="1112"/>
                    </a:lnTo>
                    <a:close/>
                    <a:moveTo>
                      <a:pt x="898" y="1140"/>
                    </a:moveTo>
                    <a:lnTo>
                      <a:pt x="898" y="1140"/>
                    </a:lnTo>
                    <a:lnTo>
                      <a:pt x="896" y="1140"/>
                    </a:lnTo>
                    <a:lnTo>
                      <a:pt x="905" y="1135"/>
                    </a:lnTo>
                    <a:lnTo>
                      <a:pt x="898" y="1140"/>
                    </a:lnTo>
                    <a:close/>
                    <a:moveTo>
                      <a:pt x="914" y="1131"/>
                    </a:moveTo>
                    <a:lnTo>
                      <a:pt x="926" y="1153"/>
                    </a:lnTo>
                    <a:lnTo>
                      <a:pt x="910" y="1162"/>
                    </a:lnTo>
                    <a:lnTo>
                      <a:pt x="898" y="1140"/>
                    </a:lnTo>
                    <a:lnTo>
                      <a:pt x="914" y="1131"/>
                    </a:lnTo>
                    <a:close/>
                    <a:moveTo>
                      <a:pt x="924" y="1165"/>
                    </a:moveTo>
                    <a:lnTo>
                      <a:pt x="915" y="1172"/>
                    </a:lnTo>
                    <a:lnTo>
                      <a:pt x="910" y="1162"/>
                    </a:lnTo>
                    <a:lnTo>
                      <a:pt x="918" y="1158"/>
                    </a:lnTo>
                    <a:lnTo>
                      <a:pt x="924" y="1165"/>
                    </a:lnTo>
                    <a:close/>
                    <a:moveTo>
                      <a:pt x="913" y="1150"/>
                    </a:moveTo>
                    <a:lnTo>
                      <a:pt x="1068" y="1035"/>
                    </a:lnTo>
                    <a:lnTo>
                      <a:pt x="1079" y="1051"/>
                    </a:lnTo>
                    <a:lnTo>
                      <a:pt x="924" y="1165"/>
                    </a:lnTo>
                    <a:lnTo>
                      <a:pt x="913" y="1150"/>
                    </a:lnTo>
                    <a:close/>
                    <a:moveTo>
                      <a:pt x="1084" y="1043"/>
                    </a:moveTo>
                    <a:lnTo>
                      <a:pt x="1084" y="1048"/>
                    </a:lnTo>
                    <a:lnTo>
                      <a:pt x="1079" y="1051"/>
                    </a:lnTo>
                    <a:lnTo>
                      <a:pt x="1074" y="1043"/>
                    </a:lnTo>
                    <a:lnTo>
                      <a:pt x="1084" y="1043"/>
                    </a:lnTo>
                    <a:close/>
                    <a:moveTo>
                      <a:pt x="1064" y="1043"/>
                    </a:moveTo>
                    <a:lnTo>
                      <a:pt x="1064" y="1040"/>
                    </a:lnTo>
                    <a:lnTo>
                      <a:pt x="1084" y="1040"/>
                    </a:lnTo>
                    <a:lnTo>
                      <a:pt x="1084" y="1043"/>
                    </a:lnTo>
                    <a:lnTo>
                      <a:pt x="1064" y="1043"/>
                    </a:lnTo>
                    <a:close/>
                    <a:moveTo>
                      <a:pt x="1081" y="1033"/>
                    </a:moveTo>
                    <a:lnTo>
                      <a:pt x="1084" y="1036"/>
                    </a:lnTo>
                    <a:lnTo>
                      <a:pt x="1084" y="1040"/>
                    </a:lnTo>
                    <a:lnTo>
                      <a:pt x="1074" y="1040"/>
                    </a:lnTo>
                    <a:lnTo>
                      <a:pt x="1081" y="1033"/>
                    </a:lnTo>
                    <a:close/>
                    <a:moveTo>
                      <a:pt x="1067" y="1046"/>
                    </a:moveTo>
                    <a:lnTo>
                      <a:pt x="1061" y="1041"/>
                    </a:lnTo>
                    <a:lnTo>
                      <a:pt x="1074" y="1027"/>
                    </a:lnTo>
                    <a:lnTo>
                      <a:pt x="1081" y="1033"/>
                    </a:lnTo>
                    <a:lnTo>
                      <a:pt x="1067" y="1046"/>
                    </a:lnTo>
                    <a:close/>
                    <a:moveTo>
                      <a:pt x="1061" y="1041"/>
                    </a:moveTo>
                    <a:lnTo>
                      <a:pt x="1060" y="1040"/>
                    </a:lnTo>
                    <a:lnTo>
                      <a:pt x="1060" y="1038"/>
                    </a:lnTo>
                    <a:lnTo>
                      <a:pt x="1067" y="1034"/>
                    </a:lnTo>
                    <a:lnTo>
                      <a:pt x="1061" y="1041"/>
                    </a:lnTo>
                    <a:close/>
                    <a:moveTo>
                      <a:pt x="1060" y="1038"/>
                    </a:moveTo>
                    <a:lnTo>
                      <a:pt x="1053" y="1030"/>
                    </a:lnTo>
                    <a:lnTo>
                      <a:pt x="1069" y="1019"/>
                    </a:lnTo>
                    <a:lnTo>
                      <a:pt x="1075" y="1028"/>
                    </a:lnTo>
                    <a:lnTo>
                      <a:pt x="1060" y="1038"/>
                    </a:lnTo>
                    <a:close/>
                    <a:moveTo>
                      <a:pt x="1053" y="1030"/>
                    </a:moveTo>
                    <a:lnTo>
                      <a:pt x="1053" y="1030"/>
                    </a:lnTo>
                    <a:lnTo>
                      <a:pt x="1053" y="1028"/>
                    </a:lnTo>
                    <a:lnTo>
                      <a:pt x="1061" y="1024"/>
                    </a:lnTo>
                    <a:lnTo>
                      <a:pt x="1053" y="1030"/>
                    </a:lnTo>
                    <a:close/>
                    <a:moveTo>
                      <a:pt x="1053" y="1028"/>
                    </a:moveTo>
                    <a:lnTo>
                      <a:pt x="1043" y="1013"/>
                    </a:lnTo>
                    <a:lnTo>
                      <a:pt x="1060" y="1003"/>
                    </a:lnTo>
                    <a:lnTo>
                      <a:pt x="1069" y="1020"/>
                    </a:lnTo>
                    <a:lnTo>
                      <a:pt x="1053" y="1028"/>
                    </a:lnTo>
                    <a:close/>
                    <a:moveTo>
                      <a:pt x="1043" y="1013"/>
                    </a:moveTo>
                    <a:lnTo>
                      <a:pt x="1043" y="1013"/>
                    </a:lnTo>
                    <a:lnTo>
                      <a:pt x="1043" y="1012"/>
                    </a:lnTo>
                    <a:lnTo>
                      <a:pt x="1052" y="1009"/>
                    </a:lnTo>
                    <a:lnTo>
                      <a:pt x="1043" y="1013"/>
                    </a:lnTo>
                    <a:close/>
                    <a:moveTo>
                      <a:pt x="1043" y="1012"/>
                    </a:moveTo>
                    <a:lnTo>
                      <a:pt x="1036" y="995"/>
                    </a:lnTo>
                    <a:lnTo>
                      <a:pt x="1054" y="989"/>
                    </a:lnTo>
                    <a:lnTo>
                      <a:pt x="1061" y="1004"/>
                    </a:lnTo>
                    <a:lnTo>
                      <a:pt x="1043" y="1012"/>
                    </a:lnTo>
                    <a:close/>
                    <a:moveTo>
                      <a:pt x="1053" y="988"/>
                    </a:moveTo>
                    <a:lnTo>
                      <a:pt x="1054" y="988"/>
                    </a:lnTo>
                    <a:lnTo>
                      <a:pt x="1054" y="989"/>
                    </a:lnTo>
                    <a:lnTo>
                      <a:pt x="1045" y="992"/>
                    </a:lnTo>
                    <a:lnTo>
                      <a:pt x="1053" y="988"/>
                    </a:lnTo>
                    <a:close/>
                    <a:moveTo>
                      <a:pt x="1038" y="998"/>
                    </a:moveTo>
                    <a:lnTo>
                      <a:pt x="1028" y="981"/>
                    </a:lnTo>
                    <a:lnTo>
                      <a:pt x="1044" y="971"/>
                    </a:lnTo>
                    <a:lnTo>
                      <a:pt x="1053" y="988"/>
                    </a:lnTo>
                    <a:lnTo>
                      <a:pt x="1038" y="998"/>
                    </a:lnTo>
                    <a:close/>
                    <a:moveTo>
                      <a:pt x="1028" y="981"/>
                    </a:moveTo>
                    <a:lnTo>
                      <a:pt x="1028" y="981"/>
                    </a:lnTo>
                    <a:lnTo>
                      <a:pt x="1026" y="980"/>
                    </a:lnTo>
                    <a:lnTo>
                      <a:pt x="1035" y="977"/>
                    </a:lnTo>
                    <a:lnTo>
                      <a:pt x="1028" y="981"/>
                    </a:lnTo>
                    <a:close/>
                    <a:moveTo>
                      <a:pt x="1026" y="980"/>
                    </a:moveTo>
                    <a:lnTo>
                      <a:pt x="1021" y="965"/>
                    </a:lnTo>
                    <a:lnTo>
                      <a:pt x="1039" y="957"/>
                    </a:lnTo>
                    <a:lnTo>
                      <a:pt x="1044" y="973"/>
                    </a:lnTo>
                    <a:lnTo>
                      <a:pt x="1026" y="980"/>
                    </a:lnTo>
                    <a:close/>
                    <a:moveTo>
                      <a:pt x="1038" y="956"/>
                    </a:moveTo>
                    <a:lnTo>
                      <a:pt x="1038" y="957"/>
                    </a:lnTo>
                    <a:lnTo>
                      <a:pt x="1039" y="957"/>
                    </a:lnTo>
                    <a:lnTo>
                      <a:pt x="1030" y="960"/>
                    </a:lnTo>
                    <a:lnTo>
                      <a:pt x="1038" y="956"/>
                    </a:lnTo>
                    <a:close/>
                    <a:moveTo>
                      <a:pt x="1021" y="965"/>
                    </a:moveTo>
                    <a:lnTo>
                      <a:pt x="1014" y="952"/>
                    </a:lnTo>
                    <a:lnTo>
                      <a:pt x="1032" y="944"/>
                    </a:lnTo>
                    <a:lnTo>
                      <a:pt x="1038" y="956"/>
                    </a:lnTo>
                    <a:lnTo>
                      <a:pt x="1021" y="965"/>
                    </a:lnTo>
                    <a:close/>
                    <a:moveTo>
                      <a:pt x="1014" y="952"/>
                    </a:moveTo>
                    <a:lnTo>
                      <a:pt x="1014" y="951"/>
                    </a:lnTo>
                    <a:lnTo>
                      <a:pt x="1013" y="950"/>
                    </a:lnTo>
                    <a:lnTo>
                      <a:pt x="1023" y="948"/>
                    </a:lnTo>
                    <a:lnTo>
                      <a:pt x="1014" y="952"/>
                    </a:lnTo>
                    <a:close/>
                    <a:moveTo>
                      <a:pt x="1013" y="950"/>
                    </a:moveTo>
                    <a:lnTo>
                      <a:pt x="1011" y="937"/>
                    </a:lnTo>
                    <a:lnTo>
                      <a:pt x="1029" y="933"/>
                    </a:lnTo>
                    <a:lnTo>
                      <a:pt x="1032" y="946"/>
                    </a:lnTo>
                    <a:lnTo>
                      <a:pt x="1013" y="950"/>
                    </a:lnTo>
                    <a:close/>
                    <a:moveTo>
                      <a:pt x="1011" y="937"/>
                    </a:moveTo>
                    <a:lnTo>
                      <a:pt x="1010" y="936"/>
                    </a:lnTo>
                    <a:lnTo>
                      <a:pt x="1010" y="935"/>
                    </a:lnTo>
                    <a:lnTo>
                      <a:pt x="1020" y="935"/>
                    </a:lnTo>
                    <a:lnTo>
                      <a:pt x="1011" y="937"/>
                    </a:lnTo>
                    <a:close/>
                    <a:moveTo>
                      <a:pt x="1010" y="935"/>
                    </a:moveTo>
                    <a:lnTo>
                      <a:pt x="1010" y="926"/>
                    </a:lnTo>
                    <a:lnTo>
                      <a:pt x="1030" y="926"/>
                    </a:lnTo>
                    <a:lnTo>
                      <a:pt x="1030" y="935"/>
                    </a:lnTo>
                    <a:lnTo>
                      <a:pt x="1010" y="935"/>
                    </a:lnTo>
                    <a:close/>
                    <a:moveTo>
                      <a:pt x="1010" y="926"/>
                    </a:moveTo>
                    <a:lnTo>
                      <a:pt x="1010" y="923"/>
                    </a:lnTo>
                    <a:lnTo>
                      <a:pt x="1012" y="920"/>
                    </a:lnTo>
                    <a:lnTo>
                      <a:pt x="1020" y="926"/>
                    </a:lnTo>
                    <a:lnTo>
                      <a:pt x="1010" y="926"/>
                    </a:lnTo>
                    <a:close/>
                    <a:moveTo>
                      <a:pt x="1012" y="920"/>
                    </a:moveTo>
                    <a:lnTo>
                      <a:pt x="1019" y="911"/>
                    </a:lnTo>
                    <a:lnTo>
                      <a:pt x="1034" y="922"/>
                    </a:lnTo>
                    <a:lnTo>
                      <a:pt x="1028" y="930"/>
                    </a:lnTo>
                    <a:lnTo>
                      <a:pt x="1012" y="920"/>
                    </a:lnTo>
                    <a:close/>
                    <a:moveTo>
                      <a:pt x="1019" y="911"/>
                    </a:moveTo>
                    <a:lnTo>
                      <a:pt x="1018" y="912"/>
                    </a:lnTo>
                    <a:lnTo>
                      <a:pt x="1019" y="911"/>
                    </a:lnTo>
                    <a:lnTo>
                      <a:pt x="1026" y="916"/>
                    </a:lnTo>
                    <a:lnTo>
                      <a:pt x="1019" y="911"/>
                    </a:lnTo>
                    <a:close/>
                    <a:moveTo>
                      <a:pt x="1019" y="911"/>
                    </a:moveTo>
                    <a:lnTo>
                      <a:pt x="1028" y="897"/>
                    </a:lnTo>
                    <a:lnTo>
                      <a:pt x="1043" y="909"/>
                    </a:lnTo>
                    <a:lnTo>
                      <a:pt x="1034" y="922"/>
                    </a:lnTo>
                    <a:lnTo>
                      <a:pt x="1019" y="911"/>
                    </a:lnTo>
                    <a:close/>
                    <a:moveTo>
                      <a:pt x="1028" y="897"/>
                    </a:moveTo>
                    <a:lnTo>
                      <a:pt x="1029" y="897"/>
                    </a:lnTo>
                    <a:lnTo>
                      <a:pt x="1029" y="896"/>
                    </a:lnTo>
                    <a:lnTo>
                      <a:pt x="1035" y="903"/>
                    </a:lnTo>
                    <a:lnTo>
                      <a:pt x="1028" y="897"/>
                    </a:lnTo>
                    <a:close/>
                    <a:moveTo>
                      <a:pt x="1029" y="896"/>
                    </a:moveTo>
                    <a:lnTo>
                      <a:pt x="1042" y="884"/>
                    </a:lnTo>
                    <a:lnTo>
                      <a:pt x="1055" y="897"/>
                    </a:lnTo>
                    <a:lnTo>
                      <a:pt x="1042" y="911"/>
                    </a:lnTo>
                    <a:lnTo>
                      <a:pt x="1029" y="896"/>
                    </a:lnTo>
                    <a:close/>
                    <a:moveTo>
                      <a:pt x="1042" y="884"/>
                    </a:moveTo>
                    <a:lnTo>
                      <a:pt x="1042" y="883"/>
                    </a:lnTo>
                    <a:lnTo>
                      <a:pt x="1043" y="883"/>
                    </a:lnTo>
                    <a:lnTo>
                      <a:pt x="1049" y="891"/>
                    </a:lnTo>
                    <a:lnTo>
                      <a:pt x="1042" y="884"/>
                    </a:lnTo>
                    <a:close/>
                    <a:moveTo>
                      <a:pt x="1043" y="883"/>
                    </a:moveTo>
                    <a:lnTo>
                      <a:pt x="1062" y="870"/>
                    </a:lnTo>
                    <a:lnTo>
                      <a:pt x="1073" y="886"/>
                    </a:lnTo>
                    <a:lnTo>
                      <a:pt x="1054" y="898"/>
                    </a:lnTo>
                    <a:lnTo>
                      <a:pt x="1043" y="883"/>
                    </a:lnTo>
                    <a:close/>
                    <a:moveTo>
                      <a:pt x="1074" y="885"/>
                    </a:moveTo>
                    <a:lnTo>
                      <a:pt x="1073" y="885"/>
                    </a:lnTo>
                    <a:lnTo>
                      <a:pt x="1073" y="886"/>
                    </a:lnTo>
                    <a:lnTo>
                      <a:pt x="1067" y="877"/>
                    </a:lnTo>
                    <a:lnTo>
                      <a:pt x="1074" y="885"/>
                    </a:lnTo>
                    <a:close/>
                    <a:moveTo>
                      <a:pt x="1062" y="871"/>
                    </a:moveTo>
                    <a:lnTo>
                      <a:pt x="1077" y="858"/>
                    </a:lnTo>
                    <a:lnTo>
                      <a:pt x="1089" y="873"/>
                    </a:lnTo>
                    <a:lnTo>
                      <a:pt x="1074" y="885"/>
                    </a:lnTo>
                    <a:lnTo>
                      <a:pt x="1062" y="871"/>
                    </a:lnTo>
                    <a:close/>
                    <a:moveTo>
                      <a:pt x="1077" y="858"/>
                    </a:moveTo>
                    <a:lnTo>
                      <a:pt x="1077" y="858"/>
                    </a:lnTo>
                    <a:lnTo>
                      <a:pt x="1078" y="858"/>
                    </a:lnTo>
                    <a:lnTo>
                      <a:pt x="1084" y="865"/>
                    </a:lnTo>
                    <a:lnTo>
                      <a:pt x="1077" y="858"/>
                    </a:lnTo>
                    <a:close/>
                    <a:moveTo>
                      <a:pt x="1078" y="858"/>
                    </a:moveTo>
                    <a:lnTo>
                      <a:pt x="1097" y="844"/>
                    </a:lnTo>
                    <a:lnTo>
                      <a:pt x="1108" y="861"/>
                    </a:lnTo>
                    <a:lnTo>
                      <a:pt x="1088" y="873"/>
                    </a:lnTo>
                    <a:lnTo>
                      <a:pt x="1078" y="858"/>
                    </a:lnTo>
                    <a:close/>
                    <a:moveTo>
                      <a:pt x="1097" y="844"/>
                    </a:moveTo>
                    <a:lnTo>
                      <a:pt x="1098" y="843"/>
                    </a:lnTo>
                    <a:lnTo>
                      <a:pt x="1099" y="843"/>
                    </a:lnTo>
                    <a:lnTo>
                      <a:pt x="1103" y="852"/>
                    </a:lnTo>
                    <a:lnTo>
                      <a:pt x="1097" y="844"/>
                    </a:lnTo>
                    <a:close/>
                    <a:moveTo>
                      <a:pt x="1099" y="843"/>
                    </a:moveTo>
                    <a:lnTo>
                      <a:pt x="1118" y="837"/>
                    </a:lnTo>
                    <a:lnTo>
                      <a:pt x="1125" y="855"/>
                    </a:lnTo>
                    <a:lnTo>
                      <a:pt x="1106" y="862"/>
                    </a:lnTo>
                    <a:lnTo>
                      <a:pt x="1099" y="843"/>
                    </a:lnTo>
                    <a:close/>
                    <a:moveTo>
                      <a:pt x="1118" y="837"/>
                    </a:moveTo>
                    <a:lnTo>
                      <a:pt x="1119" y="837"/>
                    </a:lnTo>
                    <a:lnTo>
                      <a:pt x="1121" y="847"/>
                    </a:lnTo>
                    <a:lnTo>
                      <a:pt x="1118" y="837"/>
                    </a:lnTo>
                    <a:close/>
                    <a:moveTo>
                      <a:pt x="1119" y="837"/>
                    </a:moveTo>
                    <a:lnTo>
                      <a:pt x="1132" y="833"/>
                    </a:lnTo>
                    <a:lnTo>
                      <a:pt x="1137" y="852"/>
                    </a:lnTo>
                    <a:lnTo>
                      <a:pt x="1124" y="855"/>
                    </a:lnTo>
                    <a:lnTo>
                      <a:pt x="1119" y="837"/>
                    </a:lnTo>
                    <a:close/>
                    <a:moveTo>
                      <a:pt x="1132" y="833"/>
                    </a:moveTo>
                    <a:lnTo>
                      <a:pt x="1135" y="833"/>
                    </a:lnTo>
                    <a:lnTo>
                      <a:pt x="1137" y="833"/>
                    </a:lnTo>
                    <a:lnTo>
                      <a:pt x="1135" y="843"/>
                    </a:lnTo>
                    <a:lnTo>
                      <a:pt x="1132" y="833"/>
                    </a:lnTo>
                    <a:close/>
                    <a:moveTo>
                      <a:pt x="1137" y="833"/>
                    </a:moveTo>
                    <a:lnTo>
                      <a:pt x="1149" y="837"/>
                    </a:lnTo>
                    <a:lnTo>
                      <a:pt x="1144" y="855"/>
                    </a:lnTo>
                    <a:lnTo>
                      <a:pt x="1132" y="852"/>
                    </a:lnTo>
                    <a:lnTo>
                      <a:pt x="1137" y="833"/>
                    </a:lnTo>
                    <a:close/>
                    <a:moveTo>
                      <a:pt x="1149" y="837"/>
                    </a:moveTo>
                    <a:lnTo>
                      <a:pt x="1153" y="838"/>
                    </a:lnTo>
                    <a:lnTo>
                      <a:pt x="1154" y="841"/>
                    </a:lnTo>
                    <a:lnTo>
                      <a:pt x="1147" y="847"/>
                    </a:lnTo>
                    <a:lnTo>
                      <a:pt x="1149" y="837"/>
                    </a:lnTo>
                    <a:close/>
                    <a:moveTo>
                      <a:pt x="1154" y="841"/>
                    </a:moveTo>
                    <a:lnTo>
                      <a:pt x="1161" y="850"/>
                    </a:lnTo>
                    <a:lnTo>
                      <a:pt x="1146" y="861"/>
                    </a:lnTo>
                    <a:lnTo>
                      <a:pt x="1139" y="851"/>
                    </a:lnTo>
                    <a:lnTo>
                      <a:pt x="1154" y="841"/>
                    </a:lnTo>
                    <a:close/>
                    <a:moveTo>
                      <a:pt x="1161" y="850"/>
                    </a:moveTo>
                    <a:lnTo>
                      <a:pt x="1162" y="851"/>
                    </a:lnTo>
                    <a:lnTo>
                      <a:pt x="1162" y="852"/>
                    </a:lnTo>
                    <a:lnTo>
                      <a:pt x="1153" y="855"/>
                    </a:lnTo>
                    <a:lnTo>
                      <a:pt x="1161" y="850"/>
                    </a:lnTo>
                    <a:close/>
                    <a:moveTo>
                      <a:pt x="1162" y="852"/>
                    </a:moveTo>
                    <a:lnTo>
                      <a:pt x="1169" y="872"/>
                    </a:lnTo>
                    <a:lnTo>
                      <a:pt x="1151" y="877"/>
                    </a:lnTo>
                    <a:lnTo>
                      <a:pt x="1144" y="859"/>
                    </a:lnTo>
                    <a:lnTo>
                      <a:pt x="1162" y="852"/>
                    </a:lnTo>
                    <a:close/>
                    <a:moveTo>
                      <a:pt x="1151" y="879"/>
                    </a:moveTo>
                    <a:lnTo>
                      <a:pt x="1151" y="877"/>
                    </a:lnTo>
                    <a:lnTo>
                      <a:pt x="1160" y="874"/>
                    </a:lnTo>
                    <a:lnTo>
                      <a:pt x="1151" y="879"/>
                    </a:lnTo>
                    <a:close/>
                    <a:moveTo>
                      <a:pt x="1169" y="871"/>
                    </a:moveTo>
                    <a:lnTo>
                      <a:pt x="1175" y="887"/>
                    </a:lnTo>
                    <a:lnTo>
                      <a:pt x="1158" y="894"/>
                    </a:lnTo>
                    <a:lnTo>
                      <a:pt x="1151" y="879"/>
                    </a:lnTo>
                    <a:lnTo>
                      <a:pt x="1169" y="871"/>
                    </a:lnTo>
                    <a:close/>
                    <a:moveTo>
                      <a:pt x="1175" y="887"/>
                    </a:moveTo>
                    <a:lnTo>
                      <a:pt x="1183" y="907"/>
                    </a:lnTo>
                    <a:lnTo>
                      <a:pt x="1175" y="887"/>
                    </a:lnTo>
                    <a:lnTo>
                      <a:pt x="1167" y="891"/>
                    </a:lnTo>
                    <a:lnTo>
                      <a:pt x="1175" y="887"/>
                    </a:lnTo>
                    <a:close/>
                    <a:moveTo>
                      <a:pt x="1175" y="887"/>
                    </a:moveTo>
                    <a:lnTo>
                      <a:pt x="1181" y="903"/>
                    </a:lnTo>
                    <a:lnTo>
                      <a:pt x="1163" y="909"/>
                    </a:lnTo>
                    <a:lnTo>
                      <a:pt x="1158" y="894"/>
                    </a:lnTo>
                    <a:lnTo>
                      <a:pt x="1175" y="887"/>
                    </a:lnTo>
                    <a:close/>
                    <a:moveTo>
                      <a:pt x="1181" y="903"/>
                    </a:moveTo>
                    <a:lnTo>
                      <a:pt x="1182" y="904"/>
                    </a:lnTo>
                    <a:lnTo>
                      <a:pt x="1172" y="906"/>
                    </a:lnTo>
                    <a:lnTo>
                      <a:pt x="1181" y="903"/>
                    </a:lnTo>
                    <a:close/>
                    <a:moveTo>
                      <a:pt x="1182" y="904"/>
                    </a:moveTo>
                    <a:lnTo>
                      <a:pt x="1185" y="917"/>
                    </a:lnTo>
                    <a:lnTo>
                      <a:pt x="1167" y="922"/>
                    </a:lnTo>
                    <a:lnTo>
                      <a:pt x="1163" y="908"/>
                    </a:lnTo>
                    <a:lnTo>
                      <a:pt x="1182" y="904"/>
                    </a:lnTo>
                    <a:close/>
                    <a:moveTo>
                      <a:pt x="1167" y="924"/>
                    </a:moveTo>
                    <a:lnTo>
                      <a:pt x="1167" y="923"/>
                    </a:lnTo>
                    <a:lnTo>
                      <a:pt x="1167" y="922"/>
                    </a:lnTo>
                    <a:lnTo>
                      <a:pt x="1175" y="919"/>
                    </a:lnTo>
                    <a:lnTo>
                      <a:pt x="1167" y="924"/>
                    </a:lnTo>
                    <a:close/>
                    <a:moveTo>
                      <a:pt x="1184" y="915"/>
                    </a:moveTo>
                    <a:lnTo>
                      <a:pt x="1191" y="928"/>
                    </a:lnTo>
                    <a:lnTo>
                      <a:pt x="1173" y="936"/>
                    </a:lnTo>
                    <a:lnTo>
                      <a:pt x="1167" y="924"/>
                    </a:lnTo>
                    <a:lnTo>
                      <a:pt x="1184" y="915"/>
                    </a:lnTo>
                    <a:close/>
                    <a:moveTo>
                      <a:pt x="1191" y="928"/>
                    </a:moveTo>
                    <a:lnTo>
                      <a:pt x="1191" y="928"/>
                    </a:lnTo>
                    <a:lnTo>
                      <a:pt x="1191" y="929"/>
                    </a:lnTo>
                    <a:lnTo>
                      <a:pt x="1182" y="931"/>
                    </a:lnTo>
                    <a:lnTo>
                      <a:pt x="1191" y="928"/>
                    </a:lnTo>
                    <a:close/>
                    <a:moveTo>
                      <a:pt x="1191" y="929"/>
                    </a:moveTo>
                    <a:lnTo>
                      <a:pt x="1194" y="938"/>
                    </a:lnTo>
                    <a:lnTo>
                      <a:pt x="1176" y="945"/>
                    </a:lnTo>
                    <a:lnTo>
                      <a:pt x="1173" y="935"/>
                    </a:lnTo>
                    <a:lnTo>
                      <a:pt x="1191" y="929"/>
                    </a:lnTo>
                    <a:close/>
                    <a:moveTo>
                      <a:pt x="1176" y="946"/>
                    </a:moveTo>
                    <a:lnTo>
                      <a:pt x="1176" y="945"/>
                    </a:lnTo>
                    <a:lnTo>
                      <a:pt x="1185" y="941"/>
                    </a:lnTo>
                    <a:lnTo>
                      <a:pt x="1176" y="946"/>
                    </a:lnTo>
                    <a:close/>
                    <a:moveTo>
                      <a:pt x="1194" y="937"/>
                    </a:moveTo>
                    <a:lnTo>
                      <a:pt x="1196" y="944"/>
                    </a:lnTo>
                    <a:lnTo>
                      <a:pt x="1180" y="952"/>
                    </a:lnTo>
                    <a:lnTo>
                      <a:pt x="1176" y="946"/>
                    </a:lnTo>
                    <a:lnTo>
                      <a:pt x="1194" y="937"/>
                    </a:lnTo>
                    <a:close/>
                    <a:moveTo>
                      <a:pt x="1196" y="944"/>
                    </a:moveTo>
                    <a:lnTo>
                      <a:pt x="1200" y="950"/>
                    </a:lnTo>
                    <a:lnTo>
                      <a:pt x="1183" y="958"/>
                    </a:lnTo>
                    <a:lnTo>
                      <a:pt x="1180" y="952"/>
                    </a:lnTo>
                    <a:lnTo>
                      <a:pt x="1196" y="944"/>
                    </a:lnTo>
                    <a:close/>
                    <a:moveTo>
                      <a:pt x="1185" y="961"/>
                    </a:moveTo>
                    <a:lnTo>
                      <a:pt x="1183" y="960"/>
                    </a:lnTo>
                    <a:lnTo>
                      <a:pt x="1183" y="958"/>
                    </a:lnTo>
                    <a:lnTo>
                      <a:pt x="1192" y="955"/>
                    </a:lnTo>
                    <a:lnTo>
                      <a:pt x="1185" y="961"/>
                    </a:lnTo>
                    <a:close/>
                    <a:moveTo>
                      <a:pt x="1198" y="947"/>
                    </a:moveTo>
                    <a:lnTo>
                      <a:pt x="1202" y="950"/>
                    </a:lnTo>
                    <a:lnTo>
                      <a:pt x="1187" y="965"/>
                    </a:lnTo>
                    <a:lnTo>
                      <a:pt x="1185" y="961"/>
                    </a:lnTo>
                    <a:lnTo>
                      <a:pt x="1198" y="947"/>
                    </a:lnTo>
                    <a:close/>
                    <a:moveTo>
                      <a:pt x="1198" y="966"/>
                    </a:moveTo>
                    <a:lnTo>
                      <a:pt x="1193" y="969"/>
                    </a:lnTo>
                    <a:lnTo>
                      <a:pt x="1187" y="965"/>
                    </a:lnTo>
                    <a:lnTo>
                      <a:pt x="1194" y="957"/>
                    </a:lnTo>
                    <a:lnTo>
                      <a:pt x="1198" y="966"/>
                    </a:lnTo>
                    <a:close/>
                    <a:moveTo>
                      <a:pt x="1191" y="949"/>
                    </a:moveTo>
                    <a:lnTo>
                      <a:pt x="1368" y="863"/>
                    </a:lnTo>
                    <a:lnTo>
                      <a:pt x="1377" y="880"/>
                    </a:lnTo>
                    <a:lnTo>
                      <a:pt x="1198" y="966"/>
                    </a:lnTo>
                    <a:lnTo>
                      <a:pt x="1191" y="949"/>
                    </a:lnTo>
                    <a:close/>
                    <a:moveTo>
                      <a:pt x="1383" y="872"/>
                    </a:moveTo>
                    <a:lnTo>
                      <a:pt x="1383" y="877"/>
                    </a:lnTo>
                    <a:lnTo>
                      <a:pt x="1377" y="880"/>
                    </a:lnTo>
                    <a:lnTo>
                      <a:pt x="1373" y="872"/>
                    </a:lnTo>
                    <a:lnTo>
                      <a:pt x="1383" y="872"/>
                    </a:lnTo>
                    <a:close/>
                    <a:moveTo>
                      <a:pt x="1363" y="872"/>
                    </a:moveTo>
                    <a:lnTo>
                      <a:pt x="1363" y="869"/>
                    </a:lnTo>
                    <a:lnTo>
                      <a:pt x="1383" y="869"/>
                    </a:lnTo>
                    <a:lnTo>
                      <a:pt x="1383" y="872"/>
                    </a:lnTo>
                    <a:lnTo>
                      <a:pt x="1363" y="872"/>
                    </a:lnTo>
                    <a:close/>
                    <a:moveTo>
                      <a:pt x="1380" y="863"/>
                    </a:moveTo>
                    <a:lnTo>
                      <a:pt x="1383" y="865"/>
                    </a:lnTo>
                    <a:lnTo>
                      <a:pt x="1383" y="869"/>
                    </a:lnTo>
                    <a:lnTo>
                      <a:pt x="1373" y="869"/>
                    </a:lnTo>
                    <a:lnTo>
                      <a:pt x="1380" y="863"/>
                    </a:lnTo>
                    <a:close/>
                    <a:moveTo>
                      <a:pt x="1365" y="873"/>
                    </a:moveTo>
                    <a:lnTo>
                      <a:pt x="1358" y="864"/>
                    </a:lnTo>
                    <a:lnTo>
                      <a:pt x="1374" y="853"/>
                    </a:lnTo>
                    <a:lnTo>
                      <a:pt x="1380" y="863"/>
                    </a:lnTo>
                    <a:lnTo>
                      <a:pt x="1365" y="873"/>
                    </a:lnTo>
                    <a:close/>
                    <a:moveTo>
                      <a:pt x="1374" y="853"/>
                    </a:moveTo>
                    <a:lnTo>
                      <a:pt x="1374" y="853"/>
                    </a:lnTo>
                    <a:lnTo>
                      <a:pt x="1366" y="859"/>
                    </a:lnTo>
                    <a:lnTo>
                      <a:pt x="1374" y="853"/>
                    </a:lnTo>
                    <a:close/>
                    <a:moveTo>
                      <a:pt x="1358" y="864"/>
                    </a:moveTo>
                    <a:lnTo>
                      <a:pt x="1350" y="852"/>
                    </a:lnTo>
                    <a:lnTo>
                      <a:pt x="1364" y="840"/>
                    </a:lnTo>
                    <a:lnTo>
                      <a:pt x="1374" y="853"/>
                    </a:lnTo>
                    <a:lnTo>
                      <a:pt x="1358" y="864"/>
                    </a:lnTo>
                    <a:close/>
                    <a:moveTo>
                      <a:pt x="1350" y="852"/>
                    </a:moveTo>
                    <a:lnTo>
                      <a:pt x="1348" y="851"/>
                    </a:lnTo>
                    <a:lnTo>
                      <a:pt x="1356" y="847"/>
                    </a:lnTo>
                    <a:lnTo>
                      <a:pt x="1350" y="852"/>
                    </a:lnTo>
                    <a:close/>
                    <a:moveTo>
                      <a:pt x="1348" y="851"/>
                    </a:moveTo>
                    <a:lnTo>
                      <a:pt x="1339" y="836"/>
                    </a:lnTo>
                    <a:lnTo>
                      <a:pt x="1355" y="826"/>
                    </a:lnTo>
                    <a:lnTo>
                      <a:pt x="1365" y="841"/>
                    </a:lnTo>
                    <a:lnTo>
                      <a:pt x="1348" y="851"/>
                    </a:lnTo>
                    <a:close/>
                    <a:moveTo>
                      <a:pt x="1339" y="836"/>
                    </a:moveTo>
                    <a:lnTo>
                      <a:pt x="1339" y="834"/>
                    </a:lnTo>
                    <a:lnTo>
                      <a:pt x="1347" y="830"/>
                    </a:lnTo>
                    <a:lnTo>
                      <a:pt x="1339" y="836"/>
                    </a:lnTo>
                    <a:close/>
                    <a:moveTo>
                      <a:pt x="1339" y="834"/>
                    </a:moveTo>
                    <a:lnTo>
                      <a:pt x="1329" y="816"/>
                    </a:lnTo>
                    <a:lnTo>
                      <a:pt x="1346" y="807"/>
                    </a:lnTo>
                    <a:lnTo>
                      <a:pt x="1356" y="826"/>
                    </a:lnTo>
                    <a:lnTo>
                      <a:pt x="1339" y="834"/>
                    </a:lnTo>
                    <a:close/>
                    <a:moveTo>
                      <a:pt x="1329" y="816"/>
                    </a:moveTo>
                    <a:lnTo>
                      <a:pt x="1329" y="815"/>
                    </a:lnTo>
                    <a:lnTo>
                      <a:pt x="1337" y="811"/>
                    </a:lnTo>
                    <a:lnTo>
                      <a:pt x="1329" y="816"/>
                    </a:lnTo>
                    <a:close/>
                    <a:moveTo>
                      <a:pt x="1329" y="815"/>
                    </a:moveTo>
                    <a:lnTo>
                      <a:pt x="1322" y="795"/>
                    </a:lnTo>
                    <a:lnTo>
                      <a:pt x="1341" y="789"/>
                    </a:lnTo>
                    <a:lnTo>
                      <a:pt x="1346" y="808"/>
                    </a:lnTo>
                    <a:lnTo>
                      <a:pt x="1329" y="815"/>
                    </a:lnTo>
                    <a:close/>
                    <a:moveTo>
                      <a:pt x="1322" y="795"/>
                    </a:moveTo>
                    <a:lnTo>
                      <a:pt x="1322" y="795"/>
                    </a:lnTo>
                    <a:lnTo>
                      <a:pt x="1322" y="794"/>
                    </a:lnTo>
                    <a:lnTo>
                      <a:pt x="1331" y="793"/>
                    </a:lnTo>
                    <a:lnTo>
                      <a:pt x="1322" y="795"/>
                    </a:lnTo>
                    <a:close/>
                    <a:moveTo>
                      <a:pt x="1322" y="794"/>
                    </a:moveTo>
                    <a:lnTo>
                      <a:pt x="1319" y="775"/>
                    </a:lnTo>
                    <a:lnTo>
                      <a:pt x="1337" y="772"/>
                    </a:lnTo>
                    <a:lnTo>
                      <a:pt x="1341" y="790"/>
                    </a:lnTo>
                    <a:lnTo>
                      <a:pt x="1322" y="794"/>
                    </a:lnTo>
                    <a:close/>
                    <a:moveTo>
                      <a:pt x="1319" y="775"/>
                    </a:moveTo>
                    <a:lnTo>
                      <a:pt x="1319" y="774"/>
                    </a:lnTo>
                    <a:lnTo>
                      <a:pt x="1319" y="773"/>
                    </a:lnTo>
                    <a:lnTo>
                      <a:pt x="1329" y="773"/>
                    </a:lnTo>
                    <a:lnTo>
                      <a:pt x="1319" y="775"/>
                    </a:lnTo>
                    <a:close/>
                    <a:moveTo>
                      <a:pt x="1319" y="773"/>
                    </a:moveTo>
                    <a:lnTo>
                      <a:pt x="1319" y="757"/>
                    </a:lnTo>
                    <a:lnTo>
                      <a:pt x="1337" y="757"/>
                    </a:lnTo>
                    <a:lnTo>
                      <a:pt x="1337" y="773"/>
                    </a:lnTo>
                    <a:lnTo>
                      <a:pt x="1319" y="773"/>
                    </a:lnTo>
                    <a:close/>
                    <a:moveTo>
                      <a:pt x="1319" y="757"/>
                    </a:moveTo>
                    <a:lnTo>
                      <a:pt x="1319" y="756"/>
                    </a:lnTo>
                    <a:lnTo>
                      <a:pt x="1319" y="755"/>
                    </a:lnTo>
                    <a:lnTo>
                      <a:pt x="1329" y="757"/>
                    </a:lnTo>
                    <a:lnTo>
                      <a:pt x="1319" y="757"/>
                    </a:lnTo>
                    <a:close/>
                    <a:moveTo>
                      <a:pt x="1319" y="755"/>
                    </a:moveTo>
                    <a:lnTo>
                      <a:pt x="1322" y="740"/>
                    </a:lnTo>
                    <a:lnTo>
                      <a:pt x="1341" y="743"/>
                    </a:lnTo>
                    <a:lnTo>
                      <a:pt x="1337" y="758"/>
                    </a:lnTo>
                    <a:lnTo>
                      <a:pt x="1319" y="755"/>
                    </a:lnTo>
                    <a:close/>
                    <a:moveTo>
                      <a:pt x="1322" y="740"/>
                    </a:moveTo>
                    <a:lnTo>
                      <a:pt x="1322" y="736"/>
                    </a:lnTo>
                    <a:lnTo>
                      <a:pt x="1324" y="734"/>
                    </a:lnTo>
                    <a:lnTo>
                      <a:pt x="1331" y="741"/>
                    </a:lnTo>
                    <a:lnTo>
                      <a:pt x="1322" y="740"/>
                    </a:lnTo>
                    <a:close/>
                    <a:moveTo>
                      <a:pt x="1324" y="734"/>
                    </a:moveTo>
                    <a:lnTo>
                      <a:pt x="1337" y="722"/>
                    </a:lnTo>
                    <a:lnTo>
                      <a:pt x="1351" y="735"/>
                    </a:lnTo>
                    <a:lnTo>
                      <a:pt x="1339" y="748"/>
                    </a:lnTo>
                    <a:lnTo>
                      <a:pt x="1324" y="734"/>
                    </a:lnTo>
                    <a:close/>
                    <a:moveTo>
                      <a:pt x="1337" y="722"/>
                    </a:moveTo>
                    <a:lnTo>
                      <a:pt x="1337" y="721"/>
                    </a:lnTo>
                    <a:lnTo>
                      <a:pt x="1339" y="721"/>
                    </a:lnTo>
                    <a:lnTo>
                      <a:pt x="1344" y="729"/>
                    </a:lnTo>
                    <a:lnTo>
                      <a:pt x="1337" y="722"/>
                    </a:lnTo>
                    <a:close/>
                    <a:moveTo>
                      <a:pt x="1339" y="721"/>
                    </a:moveTo>
                    <a:lnTo>
                      <a:pt x="1358" y="708"/>
                    </a:lnTo>
                    <a:lnTo>
                      <a:pt x="1368" y="724"/>
                    </a:lnTo>
                    <a:lnTo>
                      <a:pt x="1350" y="736"/>
                    </a:lnTo>
                    <a:lnTo>
                      <a:pt x="1339" y="721"/>
                    </a:lnTo>
                    <a:close/>
                    <a:moveTo>
                      <a:pt x="1358" y="708"/>
                    </a:moveTo>
                    <a:lnTo>
                      <a:pt x="1358" y="708"/>
                    </a:lnTo>
                    <a:lnTo>
                      <a:pt x="1363" y="715"/>
                    </a:lnTo>
                    <a:lnTo>
                      <a:pt x="1358" y="708"/>
                    </a:lnTo>
                    <a:close/>
                    <a:moveTo>
                      <a:pt x="1358" y="708"/>
                    </a:moveTo>
                    <a:lnTo>
                      <a:pt x="1378" y="698"/>
                    </a:lnTo>
                    <a:lnTo>
                      <a:pt x="1386" y="714"/>
                    </a:lnTo>
                    <a:lnTo>
                      <a:pt x="1367" y="724"/>
                    </a:lnTo>
                    <a:lnTo>
                      <a:pt x="1358" y="708"/>
                    </a:lnTo>
                    <a:close/>
                    <a:moveTo>
                      <a:pt x="1388" y="713"/>
                    </a:moveTo>
                    <a:lnTo>
                      <a:pt x="1387" y="714"/>
                    </a:lnTo>
                    <a:lnTo>
                      <a:pt x="1386" y="714"/>
                    </a:lnTo>
                    <a:lnTo>
                      <a:pt x="1383" y="707"/>
                    </a:lnTo>
                    <a:lnTo>
                      <a:pt x="1388" y="713"/>
                    </a:lnTo>
                    <a:close/>
                    <a:moveTo>
                      <a:pt x="1376" y="699"/>
                    </a:moveTo>
                    <a:lnTo>
                      <a:pt x="1393" y="686"/>
                    </a:lnTo>
                    <a:lnTo>
                      <a:pt x="1404" y="701"/>
                    </a:lnTo>
                    <a:lnTo>
                      <a:pt x="1388" y="713"/>
                    </a:lnTo>
                    <a:lnTo>
                      <a:pt x="1376" y="699"/>
                    </a:lnTo>
                    <a:close/>
                    <a:moveTo>
                      <a:pt x="1393" y="686"/>
                    </a:moveTo>
                    <a:lnTo>
                      <a:pt x="1393" y="686"/>
                    </a:lnTo>
                    <a:lnTo>
                      <a:pt x="1394" y="684"/>
                    </a:lnTo>
                    <a:lnTo>
                      <a:pt x="1398" y="693"/>
                    </a:lnTo>
                    <a:lnTo>
                      <a:pt x="1393" y="686"/>
                    </a:lnTo>
                    <a:close/>
                    <a:moveTo>
                      <a:pt x="1394" y="684"/>
                    </a:moveTo>
                    <a:lnTo>
                      <a:pt x="1412" y="676"/>
                    </a:lnTo>
                    <a:lnTo>
                      <a:pt x="1421" y="692"/>
                    </a:lnTo>
                    <a:lnTo>
                      <a:pt x="1402" y="702"/>
                    </a:lnTo>
                    <a:lnTo>
                      <a:pt x="1394" y="684"/>
                    </a:lnTo>
                    <a:close/>
                    <a:moveTo>
                      <a:pt x="1412" y="676"/>
                    </a:moveTo>
                    <a:lnTo>
                      <a:pt x="1432" y="666"/>
                    </a:lnTo>
                    <a:lnTo>
                      <a:pt x="1440" y="683"/>
                    </a:lnTo>
                    <a:lnTo>
                      <a:pt x="1421" y="692"/>
                    </a:lnTo>
                    <a:lnTo>
                      <a:pt x="1412" y="676"/>
                    </a:lnTo>
                    <a:close/>
                    <a:moveTo>
                      <a:pt x="1432" y="666"/>
                    </a:moveTo>
                    <a:lnTo>
                      <a:pt x="1433" y="666"/>
                    </a:lnTo>
                    <a:lnTo>
                      <a:pt x="1434" y="665"/>
                    </a:lnTo>
                    <a:lnTo>
                      <a:pt x="1437" y="675"/>
                    </a:lnTo>
                    <a:lnTo>
                      <a:pt x="1432" y="666"/>
                    </a:lnTo>
                    <a:close/>
                    <a:moveTo>
                      <a:pt x="1434" y="665"/>
                    </a:moveTo>
                    <a:lnTo>
                      <a:pt x="1450" y="662"/>
                    </a:lnTo>
                    <a:lnTo>
                      <a:pt x="1454" y="680"/>
                    </a:lnTo>
                    <a:lnTo>
                      <a:pt x="1438" y="683"/>
                    </a:lnTo>
                    <a:lnTo>
                      <a:pt x="1434" y="665"/>
                    </a:lnTo>
                    <a:close/>
                    <a:moveTo>
                      <a:pt x="1450" y="662"/>
                    </a:moveTo>
                    <a:lnTo>
                      <a:pt x="1466" y="659"/>
                    </a:lnTo>
                    <a:lnTo>
                      <a:pt x="1470" y="678"/>
                    </a:lnTo>
                    <a:lnTo>
                      <a:pt x="1454" y="680"/>
                    </a:lnTo>
                    <a:lnTo>
                      <a:pt x="1450" y="662"/>
                    </a:lnTo>
                    <a:close/>
                    <a:moveTo>
                      <a:pt x="1466" y="659"/>
                    </a:moveTo>
                    <a:lnTo>
                      <a:pt x="1467" y="658"/>
                    </a:lnTo>
                    <a:lnTo>
                      <a:pt x="1467" y="668"/>
                    </a:lnTo>
                    <a:lnTo>
                      <a:pt x="1466" y="659"/>
                    </a:lnTo>
                    <a:close/>
                    <a:moveTo>
                      <a:pt x="1467" y="658"/>
                    </a:moveTo>
                    <a:lnTo>
                      <a:pt x="1484" y="658"/>
                    </a:lnTo>
                    <a:lnTo>
                      <a:pt x="1484" y="678"/>
                    </a:lnTo>
                    <a:lnTo>
                      <a:pt x="1467" y="678"/>
                    </a:lnTo>
                    <a:lnTo>
                      <a:pt x="1467" y="658"/>
                    </a:lnTo>
                    <a:close/>
                    <a:moveTo>
                      <a:pt x="1484" y="658"/>
                    </a:moveTo>
                    <a:lnTo>
                      <a:pt x="1485" y="658"/>
                    </a:lnTo>
                    <a:lnTo>
                      <a:pt x="1486" y="659"/>
                    </a:lnTo>
                    <a:lnTo>
                      <a:pt x="1484" y="668"/>
                    </a:lnTo>
                    <a:lnTo>
                      <a:pt x="1484" y="658"/>
                    </a:lnTo>
                    <a:close/>
                    <a:moveTo>
                      <a:pt x="1486" y="659"/>
                    </a:moveTo>
                    <a:lnTo>
                      <a:pt x="1498" y="662"/>
                    </a:lnTo>
                    <a:lnTo>
                      <a:pt x="1494" y="680"/>
                    </a:lnTo>
                    <a:lnTo>
                      <a:pt x="1482" y="678"/>
                    </a:lnTo>
                    <a:lnTo>
                      <a:pt x="1486" y="659"/>
                    </a:lnTo>
                    <a:close/>
                    <a:moveTo>
                      <a:pt x="1498" y="662"/>
                    </a:moveTo>
                    <a:lnTo>
                      <a:pt x="1502" y="662"/>
                    </a:lnTo>
                    <a:lnTo>
                      <a:pt x="1503" y="665"/>
                    </a:lnTo>
                    <a:lnTo>
                      <a:pt x="1496" y="671"/>
                    </a:lnTo>
                    <a:lnTo>
                      <a:pt x="1498" y="662"/>
                    </a:lnTo>
                    <a:close/>
                    <a:moveTo>
                      <a:pt x="1503" y="665"/>
                    </a:moveTo>
                    <a:lnTo>
                      <a:pt x="1516" y="677"/>
                    </a:lnTo>
                    <a:lnTo>
                      <a:pt x="1503" y="691"/>
                    </a:lnTo>
                    <a:lnTo>
                      <a:pt x="1490" y="678"/>
                    </a:lnTo>
                    <a:lnTo>
                      <a:pt x="1503" y="665"/>
                    </a:lnTo>
                    <a:close/>
                    <a:moveTo>
                      <a:pt x="1516" y="677"/>
                    </a:moveTo>
                    <a:lnTo>
                      <a:pt x="1516" y="678"/>
                    </a:lnTo>
                    <a:lnTo>
                      <a:pt x="1517" y="678"/>
                    </a:lnTo>
                    <a:lnTo>
                      <a:pt x="1509" y="684"/>
                    </a:lnTo>
                    <a:lnTo>
                      <a:pt x="1516" y="677"/>
                    </a:lnTo>
                    <a:close/>
                    <a:moveTo>
                      <a:pt x="1517" y="678"/>
                    </a:moveTo>
                    <a:lnTo>
                      <a:pt x="1526" y="691"/>
                    </a:lnTo>
                    <a:lnTo>
                      <a:pt x="1512" y="702"/>
                    </a:lnTo>
                    <a:lnTo>
                      <a:pt x="1502" y="690"/>
                    </a:lnTo>
                    <a:lnTo>
                      <a:pt x="1517" y="678"/>
                    </a:lnTo>
                    <a:close/>
                    <a:moveTo>
                      <a:pt x="1526" y="691"/>
                    </a:moveTo>
                    <a:lnTo>
                      <a:pt x="1527" y="692"/>
                    </a:lnTo>
                    <a:lnTo>
                      <a:pt x="1528" y="693"/>
                    </a:lnTo>
                    <a:lnTo>
                      <a:pt x="1519" y="697"/>
                    </a:lnTo>
                    <a:lnTo>
                      <a:pt x="1526" y="691"/>
                    </a:lnTo>
                    <a:close/>
                    <a:moveTo>
                      <a:pt x="1528" y="693"/>
                    </a:moveTo>
                    <a:lnTo>
                      <a:pt x="1534" y="709"/>
                    </a:lnTo>
                    <a:lnTo>
                      <a:pt x="1516" y="716"/>
                    </a:lnTo>
                    <a:lnTo>
                      <a:pt x="1510" y="700"/>
                    </a:lnTo>
                    <a:lnTo>
                      <a:pt x="1528" y="693"/>
                    </a:lnTo>
                    <a:close/>
                    <a:moveTo>
                      <a:pt x="1517" y="718"/>
                    </a:moveTo>
                    <a:lnTo>
                      <a:pt x="1517" y="716"/>
                    </a:lnTo>
                    <a:lnTo>
                      <a:pt x="1516" y="716"/>
                    </a:lnTo>
                    <a:lnTo>
                      <a:pt x="1525" y="712"/>
                    </a:lnTo>
                    <a:lnTo>
                      <a:pt x="1517" y="718"/>
                    </a:lnTo>
                    <a:close/>
                    <a:moveTo>
                      <a:pt x="1534" y="708"/>
                    </a:moveTo>
                    <a:lnTo>
                      <a:pt x="1542" y="723"/>
                    </a:lnTo>
                    <a:lnTo>
                      <a:pt x="1526" y="733"/>
                    </a:lnTo>
                    <a:lnTo>
                      <a:pt x="1517" y="718"/>
                    </a:lnTo>
                    <a:lnTo>
                      <a:pt x="1534" y="708"/>
                    </a:lnTo>
                    <a:close/>
                    <a:moveTo>
                      <a:pt x="1542" y="723"/>
                    </a:moveTo>
                    <a:lnTo>
                      <a:pt x="1544" y="724"/>
                    </a:lnTo>
                    <a:lnTo>
                      <a:pt x="1544" y="725"/>
                    </a:lnTo>
                    <a:lnTo>
                      <a:pt x="1535" y="729"/>
                    </a:lnTo>
                    <a:lnTo>
                      <a:pt x="1542" y="723"/>
                    </a:lnTo>
                    <a:close/>
                    <a:moveTo>
                      <a:pt x="1544" y="725"/>
                    </a:moveTo>
                    <a:lnTo>
                      <a:pt x="1550" y="741"/>
                    </a:lnTo>
                    <a:lnTo>
                      <a:pt x="1533" y="748"/>
                    </a:lnTo>
                    <a:lnTo>
                      <a:pt x="1526" y="732"/>
                    </a:lnTo>
                    <a:lnTo>
                      <a:pt x="1544" y="725"/>
                    </a:lnTo>
                    <a:close/>
                    <a:moveTo>
                      <a:pt x="1533" y="748"/>
                    </a:moveTo>
                    <a:lnTo>
                      <a:pt x="1533" y="748"/>
                    </a:lnTo>
                    <a:lnTo>
                      <a:pt x="1541" y="744"/>
                    </a:lnTo>
                    <a:lnTo>
                      <a:pt x="1533" y="748"/>
                    </a:lnTo>
                    <a:close/>
                    <a:moveTo>
                      <a:pt x="1549" y="740"/>
                    </a:moveTo>
                    <a:lnTo>
                      <a:pt x="1556" y="753"/>
                    </a:lnTo>
                    <a:lnTo>
                      <a:pt x="1539" y="762"/>
                    </a:lnTo>
                    <a:lnTo>
                      <a:pt x="1533" y="748"/>
                    </a:lnTo>
                    <a:lnTo>
                      <a:pt x="1549" y="740"/>
                    </a:lnTo>
                    <a:close/>
                    <a:moveTo>
                      <a:pt x="1556" y="753"/>
                    </a:moveTo>
                    <a:lnTo>
                      <a:pt x="1557" y="754"/>
                    </a:lnTo>
                    <a:lnTo>
                      <a:pt x="1557" y="755"/>
                    </a:lnTo>
                    <a:lnTo>
                      <a:pt x="1547" y="757"/>
                    </a:lnTo>
                    <a:lnTo>
                      <a:pt x="1556" y="753"/>
                    </a:lnTo>
                    <a:close/>
                    <a:moveTo>
                      <a:pt x="1557" y="755"/>
                    </a:moveTo>
                    <a:lnTo>
                      <a:pt x="1560" y="772"/>
                    </a:lnTo>
                    <a:lnTo>
                      <a:pt x="1541" y="775"/>
                    </a:lnTo>
                    <a:lnTo>
                      <a:pt x="1538" y="759"/>
                    </a:lnTo>
                    <a:lnTo>
                      <a:pt x="1557" y="755"/>
                    </a:lnTo>
                    <a:close/>
                    <a:moveTo>
                      <a:pt x="1541" y="776"/>
                    </a:moveTo>
                    <a:lnTo>
                      <a:pt x="1541" y="775"/>
                    </a:lnTo>
                    <a:lnTo>
                      <a:pt x="1550" y="773"/>
                    </a:lnTo>
                    <a:lnTo>
                      <a:pt x="1541" y="776"/>
                    </a:lnTo>
                    <a:close/>
                    <a:moveTo>
                      <a:pt x="1560" y="770"/>
                    </a:moveTo>
                    <a:lnTo>
                      <a:pt x="1562" y="779"/>
                    </a:lnTo>
                    <a:lnTo>
                      <a:pt x="1545" y="786"/>
                    </a:lnTo>
                    <a:lnTo>
                      <a:pt x="1541" y="776"/>
                    </a:lnTo>
                    <a:lnTo>
                      <a:pt x="1560" y="770"/>
                    </a:lnTo>
                    <a:close/>
                    <a:moveTo>
                      <a:pt x="1545" y="786"/>
                    </a:moveTo>
                    <a:lnTo>
                      <a:pt x="1548" y="795"/>
                    </a:lnTo>
                    <a:lnTo>
                      <a:pt x="1545" y="786"/>
                    </a:lnTo>
                    <a:lnTo>
                      <a:pt x="1553" y="783"/>
                    </a:lnTo>
                    <a:lnTo>
                      <a:pt x="1545" y="786"/>
                    </a:lnTo>
                    <a:close/>
                    <a:moveTo>
                      <a:pt x="1562" y="779"/>
                    </a:moveTo>
                    <a:lnTo>
                      <a:pt x="1566" y="789"/>
                    </a:lnTo>
                    <a:lnTo>
                      <a:pt x="1548" y="795"/>
                    </a:lnTo>
                    <a:lnTo>
                      <a:pt x="1545" y="786"/>
                    </a:lnTo>
                    <a:lnTo>
                      <a:pt x="1562" y="779"/>
                    </a:lnTo>
                    <a:close/>
                    <a:moveTo>
                      <a:pt x="1548" y="796"/>
                    </a:moveTo>
                    <a:lnTo>
                      <a:pt x="1548" y="796"/>
                    </a:lnTo>
                    <a:lnTo>
                      <a:pt x="1548" y="795"/>
                    </a:lnTo>
                    <a:lnTo>
                      <a:pt x="1557" y="793"/>
                    </a:lnTo>
                    <a:lnTo>
                      <a:pt x="1548" y="796"/>
                    </a:lnTo>
                    <a:close/>
                    <a:moveTo>
                      <a:pt x="1566" y="788"/>
                    </a:moveTo>
                    <a:lnTo>
                      <a:pt x="1569" y="794"/>
                    </a:lnTo>
                    <a:lnTo>
                      <a:pt x="1551" y="802"/>
                    </a:lnTo>
                    <a:lnTo>
                      <a:pt x="1548" y="796"/>
                    </a:lnTo>
                    <a:lnTo>
                      <a:pt x="1566" y="788"/>
                    </a:lnTo>
                    <a:close/>
                    <a:moveTo>
                      <a:pt x="1569" y="794"/>
                    </a:moveTo>
                    <a:lnTo>
                      <a:pt x="1570" y="796"/>
                    </a:lnTo>
                    <a:lnTo>
                      <a:pt x="1570" y="798"/>
                    </a:lnTo>
                    <a:lnTo>
                      <a:pt x="1560" y="798"/>
                    </a:lnTo>
                    <a:lnTo>
                      <a:pt x="1569" y="794"/>
                    </a:lnTo>
                    <a:close/>
                    <a:moveTo>
                      <a:pt x="1570" y="798"/>
                    </a:moveTo>
                    <a:lnTo>
                      <a:pt x="1570" y="801"/>
                    </a:lnTo>
                    <a:lnTo>
                      <a:pt x="1550" y="801"/>
                    </a:lnTo>
                    <a:lnTo>
                      <a:pt x="1550" y="798"/>
                    </a:lnTo>
                    <a:lnTo>
                      <a:pt x="1570" y="798"/>
                    </a:lnTo>
                    <a:close/>
                    <a:moveTo>
                      <a:pt x="1563" y="810"/>
                    </a:moveTo>
                    <a:lnTo>
                      <a:pt x="1550" y="815"/>
                    </a:lnTo>
                    <a:lnTo>
                      <a:pt x="1550" y="801"/>
                    </a:lnTo>
                    <a:lnTo>
                      <a:pt x="1560" y="801"/>
                    </a:lnTo>
                    <a:lnTo>
                      <a:pt x="1563" y="810"/>
                    </a:lnTo>
                    <a:close/>
                    <a:moveTo>
                      <a:pt x="1557" y="793"/>
                    </a:moveTo>
                    <a:lnTo>
                      <a:pt x="1742" y="735"/>
                    </a:lnTo>
                    <a:lnTo>
                      <a:pt x="1748" y="754"/>
                    </a:lnTo>
                    <a:lnTo>
                      <a:pt x="1563" y="810"/>
                    </a:lnTo>
                    <a:lnTo>
                      <a:pt x="1557" y="793"/>
                    </a:lnTo>
                    <a:close/>
                    <a:moveTo>
                      <a:pt x="1744" y="735"/>
                    </a:moveTo>
                    <a:lnTo>
                      <a:pt x="1807" y="735"/>
                    </a:lnTo>
                    <a:lnTo>
                      <a:pt x="1748" y="754"/>
                    </a:lnTo>
                    <a:lnTo>
                      <a:pt x="1744" y="744"/>
                    </a:lnTo>
                    <a:lnTo>
                      <a:pt x="1744" y="735"/>
                    </a:lnTo>
                    <a:close/>
                    <a:moveTo>
                      <a:pt x="1744" y="754"/>
                    </a:moveTo>
                    <a:lnTo>
                      <a:pt x="1741" y="754"/>
                    </a:lnTo>
                    <a:lnTo>
                      <a:pt x="1741" y="735"/>
                    </a:lnTo>
                    <a:lnTo>
                      <a:pt x="1744" y="735"/>
                    </a:lnTo>
                    <a:lnTo>
                      <a:pt x="1744" y="754"/>
                    </a:lnTo>
                    <a:close/>
                    <a:moveTo>
                      <a:pt x="1741" y="754"/>
                    </a:moveTo>
                    <a:lnTo>
                      <a:pt x="1735" y="754"/>
                    </a:lnTo>
                    <a:lnTo>
                      <a:pt x="1733" y="748"/>
                    </a:lnTo>
                    <a:lnTo>
                      <a:pt x="1741" y="744"/>
                    </a:lnTo>
                    <a:lnTo>
                      <a:pt x="1741" y="754"/>
                    </a:lnTo>
                    <a:close/>
                    <a:moveTo>
                      <a:pt x="1733" y="748"/>
                    </a:moveTo>
                    <a:lnTo>
                      <a:pt x="1730" y="742"/>
                    </a:lnTo>
                    <a:lnTo>
                      <a:pt x="1746" y="734"/>
                    </a:lnTo>
                    <a:lnTo>
                      <a:pt x="1750" y="740"/>
                    </a:lnTo>
                    <a:lnTo>
                      <a:pt x="1733" y="748"/>
                    </a:lnTo>
                    <a:close/>
                    <a:moveTo>
                      <a:pt x="1730" y="742"/>
                    </a:moveTo>
                    <a:lnTo>
                      <a:pt x="1727" y="736"/>
                    </a:lnTo>
                    <a:lnTo>
                      <a:pt x="1743" y="727"/>
                    </a:lnTo>
                    <a:lnTo>
                      <a:pt x="1746" y="734"/>
                    </a:lnTo>
                    <a:lnTo>
                      <a:pt x="1730" y="742"/>
                    </a:lnTo>
                    <a:close/>
                    <a:moveTo>
                      <a:pt x="1743" y="726"/>
                    </a:moveTo>
                    <a:lnTo>
                      <a:pt x="1743" y="727"/>
                    </a:lnTo>
                    <a:lnTo>
                      <a:pt x="1735" y="732"/>
                    </a:lnTo>
                    <a:lnTo>
                      <a:pt x="1743" y="726"/>
                    </a:lnTo>
                    <a:close/>
                    <a:moveTo>
                      <a:pt x="1727" y="737"/>
                    </a:moveTo>
                    <a:lnTo>
                      <a:pt x="1721" y="727"/>
                    </a:lnTo>
                    <a:lnTo>
                      <a:pt x="1737" y="716"/>
                    </a:lnTo>
                    <a:lnTo>
                      <a:pt x="1743" y="726"/>
                    </a:lnTo>
                    <a:lnTo>
                      <a:pt x="1727" y="737"/>
                    </a:lnTo>
                    <a:close/>
                    <a:moveTo>
                      <a:pt x="1721" y="727"/>
                    </a:moveTo>
                    <a:lnTo>
                      <a:pt x="1720" y="726"/>
                    </a:lnTo>
                    <a:lnTo>
                      <a:pt x="1729" y="722"/>
                    </a:lnTo>
                    <a:lnTo>
                      <a:pt x="1721" y="727"/>
                    </a:lnTo>
                    <a:close/>
                    <a:moveTo>
                      <a:pt x="1720" y="726"/>
                    </a:moveTo>
                    <a:lnTo>
                      <a:pt x="1713" y="713"/>
                    </a:lnTo>
                    <a:lnTo>
                      <a:pt x="1731" y="705"/>
                    </a:lnTo>
                    <a:lnTo>
                      <a:pt x="1738" y="718"/>
                    </a:lnTo>
                    <a:lnTo>
                      <a:pt x="1720" y="726"/>
                    </a:lnTo>
                    <a:close/>
                    <a:moveTo>
                      <a:pt x="1730" y="704"/>
                    </a:moveTo>
                    <a:lnTo>
                      <a:pt x="1731" y="704"/>
                    </a:lnTo>
                    <a:lnTo>
                      <a:pt x="1731" y="705"/>
                    </a:lnTo>
                    <a:lnTo>
                      <a:pt x="1722" y="710"/>
                    </a:lnTo>
                    <a:lnTo>
                      <a:pt x="1730" y="704"/>
                    </a:lnTo>
                    <a:close/>
                    <a:moveTo>
                      <a:pt x="1714" y="714"/>
                    </a:moveTo>
                    <a:lnTo>
                      <a:pt x="1708" y="705"/>
                    </a:lnTo>
                    <a:lnTo>
                      <a:pt x="1723" y="694"/>
                    </a:lnTo>
                    <a:lnTo>
                      <a:pt x="1730" y="704"/>
                    </a:lnTo>
                    <a:lnTo>
                      <a:pt x="1714" y="714"/>
                    </a:lnTo>
                    <a:close/>
                    <a:moveTo>
                      <a:pt x="1708" y="705"/>
                    </a:moveTo>
                    <a:lnTo>
                      <a:pt x="1708" y="704"/>
                    </a:lnTo>
                    <a:lnTo>
                      <a:pt x="1707" y="704"/>
                    </a:lnTo>
                    <a:lnTo>
                      <a:pt x="1716" y="700"/>
                    </a:lnTo>
                    <a:lnTo>
                      <a:pt x="1708" y="705"/>
                    </a:lnTo>
                    <a:close/>
                    <a:moveTo>
                      <a:pt x="1707" y="704"/>
                    </a:moveTo>
                    <a:lnTo>
                      <a:pt x="1701" y="691"/>
                    </a:lnTo>
                    <a:lnTo>
                      <a:pt x="1718" y="683"/>
                    </a:lnTo>
                    <a:lnTo>
                      <a:pt x="1724" y="695"/>
                    </a:lnTo>
                    <a:lnTo>
                      <a:pt x="1707" y="704"/>
                    </a:lnTo>
                    <a:close/>
                    <a:moveTo>
                      <a:pt x="1701" y="691"/>
                    </a:moveTo>
                    <a:lnTo>
                      <a:pt x="1695" y="679"/>
                    </a:lnTo>
                    <a:lnTo>
                      <a:pt x="1711" y="670"/>
                    </a:lnTo>
                    <a:lnTo>
                      <a:pt x="1718" y="683"/>
                    </a:lnTo>
                    <a:lnTo>
                      <a:pt x="1701" y="691"/>
                    </a:lnTo>
                    <a:close/>
                    <a:moveTo>
                      <a:pt x="1695" y="679"/>
                    </a:moveTo>
                    <a:lnTo>
                      <a:pt x="1695" y="678"/>
                    </a:lnTo>
                    <a:lnTo>
                      <a:pt x="1694" y="678"/>
                    </a:lnTo>
                    <a:lnTo>
                      <a:pt x="1703" y="675"/>
                    </a:lnTo>
                    <a:lnTo>
                      <a:pt x="1695" y="679"/>
                    </a:lnTo>
                    <a:close/>
                    <a:moveTo>
                      <a:pt x="1694" y="678"/>
                    </a:moveTo>
                    <a:lnTo>
                      <a:pt x="1691" y="668"/>
                    </a:lnTo>
                    <a:lnTo>
                      <a:pt x="1709" y="662"/>
                    </a:lnTo>
                    <a:lnTo>
                      <a:pt x="1712" y="671"/>
                    </a:lnTo>
                    <a:lnTo>
                      <a:pt x="1694" y="678"/>
                    </a:lnTo>
                    <a:close/>
                    <a:moveTo>
                      <a:pt x="1691" y="668"/>
                    </a:moveTo>
                    <a:lnTo>
                      <a:pt x="1690" y="667"/>
                    </a:lnTo>
                    <a:lnTo>
                      <a:pt x="1690" y="665"/>
                    </a:lnTo>
                    <a:lnTo>
                      <a:pt x="1700" y="665"/>
                    </a:lnTo>
                    <a:lnTo>
                      <a:pt x="1691" y="668"/>
                    </a:lnTo>
                    <a:close/>
                    <a:moveTo>
                      <a:pt x="1690" y="665"/>
                    </a:moveTo>
                    <a:lnTo>
                      <a:pt x="1690" y="656"/>
                    </a:lnTo>
                    <a:lnTo>
                      <a:pt x="1709" y="656"/>
                    </a:lnTo>
                    <a:lnTo>
                      <a:pt x="1709" y="665"/>
                    </a:lnTo>
                    <a:lnTo>
                      <a:pt x="1690" y="665"/>
                    </a:lnTo>
                    <a:close/>
                    <a:moveTo>
                      <a:pt x="1690" y="656"/>
                    </a:moveTo>
                    <a:lnTo>
                      <a:pt x="1690" y="646"/>
                    </a:lnTo>
                    <a:lnTo>
                      <a:pt x="1709" y="646"/>
                    </a:lnTo>
                    <a:lnTo>
                      <a:pt x="1709" y="656"/>
                    </a:lnTo>
                    <a:lnTo>
                      <a:pt x="1690" y="656"/>
                    </a:lnTo>
                    <a:close/>
                    <a:moveTo>
                      <a:pt x="1690" y="646"/>
                    </a:moveTo>
                    <a:lnTo>
                      <a:pt x="1690" y="643"/>
                    </a:lnTo>
                    <a:lnTo>
                      <a:pt x="1692" y="640"/>
                    </a:lnTo>
                    <a:lnTo>
                      <a:pt x="1700" y="646"/>
                    </a:lnTo>
                    <a:lnTo>
                      <a:pt x="1690" y="646"/>
                    </a:lnTo>
                    <a:close/>
                    <a:moveTo>
                      <a:pt x="1692" y="640"/>
                    </a:moveTo>
                    <a:lnTo>
                      <a:pt x="1698" y="632"/>
                    </a:lnTo>
                    <a:lnTo>
                      <a:pt x="1714" y="641"/>
                    </a:lnTo>
                    <a:lnTo>
                      <a:pt x="1708" y="651"/>
                    </a:lnTo>
                    <a:lnTo>
                      <a:pt x="1692" y="640"/>
                    </a:lnTo>
                    <a:close/>
                    <a:moveTo>
                      <a:pt x="1698" y="632"/>
                    </a:moveTo>
                    <a:lnTo>
                      <a:pt x="1699" y="630"/>
                    </a:lnTo>
                    <a:lnTo>
                      <a:pt x="1699" y="629"/>
                    </a:lnTo>
                    <a:lnTo>
                      <a:pt x="1707" y="636"/>
                    </a:lnTo>
                    <a:lnTo>
                      <a:pt x="1698" y="632"/>
                    </a:lnTo>
                    <a:close/>
                    <a:moveTo>
                      <a:pt x="1699" y="629"/>
                    </a:moveTo>
                    <a:lnTo>
                      <a:pt x="1709" y="621"/>
                    </a:lnTo>
                    <a:lnTo>
                      <a:pt x="1722" y="634"/>
                    </a:lnTo>
                    <a:lnTo>
                      <a:pt x="1713" y="643"/>
                    </a:lnTo>
                    <a:lnTo>
                      <a:pt x="1699" y="629"/>
                    </a:lnTo>
                    <a:close/>
                    <a:moveTo>
                      <a:pt x="1709" y="621"/>
                    </a:moveTo>
                    <a:lnTo>
                      <a:pt x="1719" y="611"/>
                    </a:lnTo>
                    <a:lnTo>
                      <a:pt x="1732" y="624"/>
                    </a:lnTo>
                    <a:lnTo>
                      <a:pt x="1722" y="634"/>
                    </a:lnTo>
                    <a:lnTo>
                      <a:pt x="1709" y="621"/>
                    </a:lnTo>
                    <a:close/>
                    <a:moveTo>
                      <a:pt x="1719" y="611"/>
                    </a:moveTo>
                    <a:lnTo>
                      <a:pt x="1720" y="609"/>
                    </a:lnTo>
                    <a:lnTo>
                      <a:pt x="1721" y="608"/>
                    </a:lnTo>
                    <a:lnTo>
                      <a:pt x="1725" y="617"/>
                    </a:lnTo>
                    <a:lnTo>
                      <a:pt x="1719" y="611"/>
                    </a:lnTo>
                    <a:close/>
                    <a:moveTo>
                      <a:pt x="1721" y="608"/>
                    </a:moveTo>
                    <a:lnTo>
                      <a:pt x="1734" y="602"/>
                    </a:lnTo>
                    <a:lnTo>
                      <a:pt x="1742" y="619"/>
                    </a:lnTo>
                    <a:lnTo>
                      <a:pt x="1730" y="626"/>
                    </a:lnTo>
                    <a:lnTo>
                      <a:pt x="1721" y="608"/>
                    </a:lnTo>
                    <a:close/>
                    <a:moveTo>
                      <a:pt x="1734" y="602"/>
                    </a:moveTo>
                    <a:lnTo>
                      <a:pt x="1734" y="602"/>
                    </a:lnTo>
                    <a:lnTo>
                      <a:pt x="1738" y="611"/>
                    </a:lnTo>
                    <a:lnTo>
                      <a:pt x="1734" y="602"/>
                    </a:lnTo>
                    <a:close/>
                    <a:moveTo>
                      <a:pt x="1734" y="602"/>
                    </a:moveTo>
                    <a:lnTo>
                      <a:pt x="1751" y="595"/>
                    </a:lnTo>
                    <a:lnTo>
                      <a:pt x="1757" y="613"/>
                    </a:lnTo>
                    <a:lnTo>
                      <a:pt x="1742" y="619"/>
                    </a:lnTo>
                    <a:lnTo>
                      <a:pt x="1734" y="602"/>
                    </a:lnTo>
                    <a:close/>
                    <a:moveTo>
                      <a:pt x="1751" y="595"/>
                    </a:moveTo>
                    <a:lnTo>
                      <a:pt x="1752" y="595"/>
                    </a:lnTo>
                    <a:lnTo>
                      <a:pt x="1754" y="595"/>
                    </a:lnTo>
                    <a:lnTo>
                      <a:pt x="1754" y="604"/>
                    </a:lnTo>
                    <a:lnTo>
                      <a:pt x="1751" y="595"/>
                    </a:lnTo>
                    <a:close/>
                    <a:moveTo>
                      <a:pt x="1754" y="595"/>
                    </a:moveTo>
                    <a:lnTo>
                      <a:pt x="1770" y="595"/>
                    </a:lnTo>
                    <a:lnTo>
                      <a:pt x="1770" y="614"/>
                    </a:lnTo>
                    <a:lnTo>
                      <a:pt x="1754" y="614"/>
                    </a:lnTo>
                    <a:lnTo>
                      <a:pt x="1754" y="595"/>
                    </a:lnTo>
                    <a:close/>
                    <a:moveTo>
                      <a:pt x="1770" y="595"/>
                    </a:moveTo>
                    <a:lnTo>
                      <a:pt x="1771" y="595"/>
                    </a:lnTo>
                    <a:lnTo>
                      <a:pt x="1772" y="595"/>
                    </a:lnTo>
                    <a:lnTo>
                      <a:pt x="1770" y="604"/>
                    </a:lnTo>
                    <a:lnTo>
                      <a:pt x="1770" y="595"/>
                    </a:lnTo>
                    <a:close/>
                    <a:moveTo>
                      <a:pt x="1772" y="595"/>
                    </a:moveTo>
                    <a:lnTo>
                      <a:pt x="1791" y="598"/>
                    </a:lnTo>
                    <a:lnTo>
                      <a:pt x="1787" y="617"/>
                    </a:lnTo>
                    <a:lnTo>
                      <a:pt x="1768" y="614"/>
                    </a:lnTo>
                    <a:lnTo>
                      <a:pt x="1772" y="595"/>
                    </a:lnTo>
                    <a:close/>
                    <a:moveTo>
                      <a:pt x="1791" y="598"/>
                    </a:moveTo>
                    <a:lnTo>
                      <a:pt x="1793" y="598"/>
                    </a:lnTo>
                    <a:lnTo>
                      <a:pt x="1794" y="600"/>
                    </a:lnTo>
                    <a:lnTo>
                      <a:pt x="1789" y="607"/>
                    </a:lnTo>
                    <a:lnTo>
                      <a:pt x="1791" y="598"/>
                    </a:lnTo>
                    <a:close/>
                    <a:moveTo>
                      <a:pt x="1794" y="600"/>
                    </a:moveTo>
                    <a:lnTo>
                      <a:pt x="1809" y="609"/>
                    </a:lnTo>
                    <a:lnTo>
                      <a:pt x="1800" y="625"/>
                    </a:lnTo>
                    <a:lnTo>
                      <a:pt x="1784" y="616"/>
                    </a:lnTo>
                    <a:lnTo>
                      <a:pt x="1794" y="600"/>
                    </a:lnTo>
                    <a:close/>
                    <a:moveTo>
                      <a:pt x="1809" y="609"/>
                    </a:moveTo>
                    <a:lnTo>
                      <a:pt x="1810" y="609"/>
                    </a:lnTo>
                    <a:lnTo>
                      <a:pt x="1811" y="611"/>
                    </a:lnTo>
                    <a:lnTo>
                      <a:pt x="1805" y="617"/>
                    </a:lnTo>
                    <a:lnTo>
                      <a:pt x="1809" y="609"/>
                    </a:lnTo>
                    <a:close/>
                    <a:moveTo>
                      <a:pt x="1811" y="611"/>
                    </a:moveTo>
                    <a:lnTo>
                      <a:pt x="1827" y="626"/>
                    </a:lnTo>
                    <a:lnTo>
                      <a:pt x="1814" y="640"/>
                    </a:lnTo>
                    <a:lnTo>
                      <a:pt x="1798" y="624"/>
                    </a:lnTo>
                    <a:lnTo>
                      <a:pt x="1811" y="611"/>
                    </a:lnTo>
                    <a:close/>
                    <a:moveTo>
                      <a:pt x="1827" y="626"/>
                    </a:moveTo>
                    <a:lnTo>
                      <a:pt x="1875" y="675"/>
                    </a:lnTo>
                    <a:lnTo>
                      <a:pt x="1827" y="626"/>
                    </a:lnTo>
                    <a:lnTo>
                      <a:pt x="1820" y="633"/>
                    </a:lnTo>
                    <a:lnTo>
                      <a:pt x="1827" y="626"/>
                    </a:lnTo>
                    <a:close/>
                    <a:moveTo>
                      <a:pt x="1827" y="626"/>
                    </a:moveTo>
                    <a:lnTo>
                      <a:pt x="1837" y="636"/>
                    </a:lnTo>
                    <a:lnTo>
                      <a:pt x="1824" y="649"/>
                    </a:lnTo>
                    <a:lnTo>
                      <a:pt x="1814" y="640"/>
                    </a:lnTo>
                    <a:lnTo>
                      <a:pt x="1827" y="626"/>
                    </a:lnTo>
                    <a:close/>
                    <a:moveTo>
                      <a:pt x="1837" y="636"/>
                    </a:moveTo>
                    <a:lnTo>
                      <a:pt x="1838" y="637"/>
                    </a:lnTo>
                    <a:lnTo>
                      <a:pt x="1839" y="638"/>
                    </a:lnTo>
                    <a:lnTo>
                      <a:pt x="1830" y="643"/>
                    </a:lnTo>
                    <a:lnTo>
                      <a:pt x="1837" y="636"/>
                    </a:lnTo>
                    <a:close/>
                    <a:moveTo>
                      <a:pt x="1839" y="638"/>
                    </a:moveTo>
                    <a:lnTo>
                      <a:pt x="1846" y="651"/>
                    </a:lnTo>
                    <a:lnTo>
                      <a:pt x="1828" y="659"/>
                    </a:lnTo>
                    <a:lnTo>
                      <a:pt x="1821" y="647"/>
                    </a:lnTo>
                    <a:lnTo>
                      <a:pt x="1839" y="638"/>
                    </a:lnTo>
                    <a:close/>
                    <a:moveTo>
                      <a:pt x="1846" y="651"/>
                    </a:moveTo>
                    <a:lnTo>
                      <a:pt x="1846" y="651"/>
                    </a:lnTo>
                    <a:lnTo>
                      <a:pt x="1846" y="652"/>
                    </a:lnTo>
                    <a:lnTo>
                      <a:pt x="1837" y="656"/>
                    </a:lnTo>
                    <a:lnTo>
                      <a:pt x="1846" y="651"/>
                    </a:lnTo>
                    <a:close/>
                    <a:moveTo>
                      <a:pt x="1846" y="652"/>
                    </a:moveTo>
                    <a:lnTo>
                      <a:pt x="1849" y="662"/>
                    </a:lnTo>
                    <a:lnTo>
                      <a:pt x="1830" y="668"/>
                    </a:lnTo>
                    <a:lnTo>
                      <a:pt x="1828" y="658"/>
                    </a:lnTo>
                    <a:lnTo>
                      <a:pt x="1846" y="652"/>
                    </a:lnTo>
                    <a:close/>
                    <a:moveTo>
                      <a:pt x="1849" y="662"/>
                    </a:moveTo>
                    <a:lnTo>
                      <a:pt x="1849" y="662"/>
                    </a:lnTo>
                    <a:lnTo>
                      <a:pt x="1840" y="665"/>
                    </a:lnTo>
                    <a:lnTo>
                      <a:pt x="1849" y="662"/>
                    </a:lnTo>
                    <a:close/>
                    <a:moveTo>
                      <a:pt x="1849" y="662"/>
                    </a:moveTo>
                    <a:lnTo>
                      <a:pt x="1852" y="676"/>
                    </a:lnTo>
                    <a:lnTo>
                      <a:pt x="1834" y="680"/>
                    </a:lnTo>
                    <a:lnTo>
                      <a:pt x="1830" y="667"/>
                    </a:lnTo>
                    <a:lnTo>
                      <a:pt x="1849" y="662"/>
                    </a:lnTo>
                    <a:close/>
                    <a:moveTo>
                      <a:pt x="1852" y="676"/>
                    </a:moveTo>
                    <a:lnTo>
                      <a:pt x="1852" y="677"/>
                    </a:lnTo>
                    <a:lnTo>
                      <a:pt x="1852" y="678"/>
                    </a:lnTo>
                    <a:lnTo>
                      <a:pt x="1843" y="678"/>
                    </a:lnTo>
                    <a:lnTo>
                      <a:pt x="1852" y="676"/>
                    </a:lnTo>
                    <a:close/>
                    <a:moveTo>
                      <a:pt x="1852" y="678"/>
                    </a:moveTo>
                    <a:lnTo>
                      <a:pt x="1852" y="687"/>
                    </a:lnTo>
                    <a:lnTo>
                      <a:pt x="1834" y="687"/>
                    </a:lnTo>
                    <a:lnTo>
                      <a:pt x="1834" y="678"/>
                    </a:lnTo>
                    <a:lnTo>
                      <a:pt x="1852" y="678"/>
                    </a:lnTo>
                    <a:close/>
                    <a:moveTo>
                      <a:pt x="1852" y="687"/>
                    </a:moveTo>
                    <a:lnTo>
                      <a:pt x="1852" y="697"/>
                    </a:lnTo>
                    <a:lnTo>
                      <a:pt x="1834" y="697"/>
                    </a:lnTo>
                    <a:lnTo>
                      <a:pt x="1834" y="687"/>
                    </a:lnTo>
                    <a:lnTo>
                      <a:pt x="1852" y="687"/>
                    </a:lnTo>
                    <a:close/>
                    <a:moveTo>
                      <a:pt x="1852" y="697"/>
                    </a:moveTo>
                    <a:lnTo>
                      <a:pt x="1852" y="707"/>
                    </a:lnTo>
                    <a:lnTo>
                      <a:pt x="1834" y="707"/>
                    </a:lnTo>
                    <a:lnTo>
                      <a:pt x="1834" y="697"/>
                    </a:lnTo>
                    <a:lnTo>
                      <a:pt x="1852" y="697"/>
                    </a:lnTo>
                    <a:close/>
                    <a:moveTo>
                      <a:pt x="1852" y="707"/>
                    </a:moveTo>
                    <a:lnTo>
                      <a:pt x="1852" y="712"/>
                    </a:lnTo>
                    <a:lnTo>
                      <a:pt x="1834" y="712"/>
                    </a:lnTo>
                    <a:lnTo>
                      <a:pt x="1834" y="707"/>
                    </a:lnTo>
                    <a:lnTo>
                      <a:pt x="1852" y="707"/>
                    </a:lnTo>
                    <a:close/>
                    <a:moveTo>
                      <a:pt x="1852" y="712"/>
                    </a:moveTo>
                    <a:lnTo>
                      <a:pt x="1852" y="716"/>
                    </a:lnTo>
                    <a:lnTo>
                      <a:pt x="1850" y="720"/>
                    </a:lnTo>
                    <a:lnTo>
                      <a:pt x="1843" y="712"/>
                    </a:lnTo>
                    <a:lnTo>
                      <a:pt x="1852" y="712"/>
                    </a:lnTo>
                    <a:close/>
                    <a:moveTo>
                      <a:pt x="1850" y="720"/>
                    </a:moveTo>
                    <a:lnTo>
                      <a:pt x="1847" y="722"/>
                    </a:lnTo>
                    <a:lnTo>
                      <a:pt x="1834" y="709"/>
                    </a:lnTo>
                    <a:lnTo>
                      <a:pt x="1836" y="705"/>
                    </a:lnTo>
                    <a:lnTo>
                      <a:pt x="1850" y="720"/>
                    </a:lnTo>
                    <a:close/>
                    <a:moveTo>
                      <a:pt x="1830" y="715"/>
                    </a:moveTo>
                    <a:lnTo>
                      <a:pt x="1830" y="712"/>
                    </a:lnTo>
                    <a:lnTo>
                      <a:pt x="1834" y="709"/>
                    </a:lnTo>
                    <a:lnTo>
                      <a:pt x="1840" y="715"/>
                    </a:lnTo>
                    <a:lnTo>
                      <a:pt x="1830" y="715"/>
                    </a:lnTo>
                    <a:close/>
                    <a:moveTo>
                      <a:pt x="1849" y="715"/>
                    </a:moveTo>
                    <a:lnTo>
                      <a:pt x="1849" y="719"/>
                    </a:lnTo>
                    <a:lnTo>
                      <a:pt x="1830" y="719"/>
                    </a:lnTo>
                    <a:lnTo>
                      <a:pt x="1830" y="715"/>
                    </a:lnTo>
                    <a:lnTo>
                      <a:pt x="1849" y="715"/>
                    </a:lnTo>
                    <a:close/>
                    <a:moveTo>
                      <a:pt x="1842" y="729"/>
                    </a:moveTo>
                    <a:lnTo>
                      <a:pt x="1830" y="731"/>
                    </a:lnTo>
                    <a:lnTo>
                      <a:pt x="1830" y="719"/>
                    </a:lnTo>
                    <a:lnTo>
                      <a:pt x="1840" y="719"/>
                    </a:lnTo>
                    <a:lnTo>
                      <a:pt x="1842" y="729"/>
                    </a:lnTo>
                    <a:close/>
                    <a:moveTo>
                      <a:pt x="1838" y="710"/>
                    </a:moveTo>
                    <a:lnTo>
                      <a:pt x="1990" y="671"/>
                    </a:lnTo>
                    <a:lnTo>
                      <a:pt x="1994" y="690"/>
                    </a:lnTo>
                    <a:lnTo>
                      <a:pt x="1842" y="729"/>
                    </a:lnTo>
                    <a:lnTo>
                      <a:pt x="1838" y="710"/>
                    </a:lnTo>
                    <a:close/>
                    <a:moveTo>
                      <a:pt x="2002" y="681"/>
                    </a:moveTo>
                    <a:lnTo>
                      <a:pt x="2002" y="688"/>
                    </a:lnTo>
                    <a:lnTo>
                      <a:pt x="1994" y="690"/>
                    </a:lnTo>
                    <a:lnTo>
                      <a:pt x="1992" y="681"/>
                    </a:lnTo>
                    <a:lnTo>
                      <a:pt x="2002" y="681"/>
                    </a:lnTo>
                    <a:close/>
                    <a:moveTo>
                      <a:pt x="1982" y="681"/>
                    </a:moveTo>
                    <a:lnTo>
                      <a:pt x="1982" y="678"/>
                    </a:lnTo>
                    <a:lnTo>
                      <a:pt x="2002" y="678"/>
                    </a:lnTo>
                    <a:lnTo>
                      <a:pt x="2002" y="681"/>
                    </a:lnTo>
                    <a:lnTo>
                      <a:pt x="1982" y="681"/>
                    </a:lnTo>
                    <a:close/>
                    <a:moveTo>
                      <a:pt x="2001" y="673"/>
                    </a:moveTo>
                    <a:lnTo>
                      <a:pt x="2002" y="676"/>
                    </a:lnTo>
                    <a:lnTo>
                      <a:pt x="2002" y="678"/>
                    </a:lnTo>
                    <a:lnTo>
                      <a:pt x="1992" y="678"/>
                    </a:lnTo>
                    <a:lnTo>
                      <a:pt x="2001" y="673"/>
                    </a:lnTo>
                    <a:close/>
                    <a:moveTo>
                      <a:pt x="1983" y="682"/>
                    </a:moveTo>
                    <a:lnTo>
                      <a:pt x="1980" y="676"/>
                    </a:lnTo>
                    <a:lnTo>
                      <a:pt x="1998" y="667"/>
                    </a:lnTo>
                    <a:lnTo>
                      <a:pt x="2001" y="673"/>
                    </a:lnTo>
                    <a:lnTo>
                      <a:pt x="1983" y="682"/>
                    </a:lnTo>
                    <a:close/>
                    <a:moveTo>
                      <a:pt x="1996" y="665"/>
                    </a:moveTo>
                    <a:lnTo>
                      <a:pt x="1997" y="666"/>
                    </a:lnTo>
                    <a:lnTo>
                      <a:pt x="1998" y="667"/>
                    </a:lnTo>
                    <a:lnTo>
                      <a:pt x="1989" y="671"/>
                    </a:lnTo>
                    <a:lnTo>
                      <a:pt x="1996" y="665"/>
                    </a:lnTo>
                    <a:close/>
                    <a:moveTo>
                      <a:pt x="1982" y="678"/>
                    </a:moveTo>
                    <a:lnTo>
                      <a:pt x="1976" y="671"/>
                    </a:lnTo>
                    <a:lnTo>
                      <a:pt x="1989" y="658"/>
                    </a:lnTo>
                    <a:lnTo>
                      <a:pt x="1996" y="665"/>
                    </a:lnTo>
                    <a:lnTo>
                      <a:pt x="1982" y="678"/>
                    </a:lnTo>
                    <a:close/>
                    <a:moveTo>
                      <a:pt x="1976" y="671"/>
                    </a:moveTo>
                    <a:lnTo>
                      <a:pt x="1975" y="670"/>
                    </a:lnTo>
                    <a:lnTo>
                      <a:pt x="1975" y="669"/>
                    </a:lnTo>
                    <a:lnTo>
                      <a:pt x="1982" y="665"/>
                    </a:lnTo>
                    <a:lnTo>
                      <a:pt x="1976" y="671"/>
                    </a:lnTo>
                    <a:close/>
                    <a:moveTo>
                      <a:pt x="1975" y="669"/>
                    </a:moveTo>
                    <a:lnTo>
                      <a:pt x="1971" y="662"/>
                    </a:lnTo>
                    <a:lnTo>
                      <a:pt x="1988" y="655"/>
                    </a:lnTo>
                    <a:lnTo>
                      <a:pt x="1991" y="660"/>
                    </a:lnTo>
                    <a:lnTo>
                      <a:pt x="1975" y="669"/>
                    </a:lnTo>
                    <a:close/>
                    <a:moveTo>
                      <a:pt x="1988" y="654"/>
                    </a:moveTo>
                    <a:lnTo>
                      <a:pt x="1988" y="654"/>
                    </a:lnTo>
                    <a:lnTo>
                      <a:pt x="1988" y="655"/>
                    </a:lnTo>
                    <a:lnTo>
                      <a:pt x="1979" y="658"/>
                    </a:lnTo>
                    <a:lnTo>
                      <a:pt x="1988" y="654"/>
                    </a:lnTo>
                    <a:close/>
                    <a:moveTo>
                      <a:pt x="1971" y="664"/>
                    </a:moveTo>
                    <a:lnTo>
                      <a:pt x="1966" y="655"/>
                    </a:lnTo>
                    <a:lnTo>
                      <a:pt x="1981" y="644"/>
                    </a:lnTo>
                    <a:lnTo>
                      <a:pt x="1988" y="654"/>
                    </a:lnTo>
                    <a:lnTo>
                      <a:pt x="1971" y="664"/>
                    </a:lnTo>
                    <a:close/>
                    <a:moveTo>
                      <a:pt x="1966" y="655"/>
                    </a:moveTo>
                    <a:lnTo>
                      <a:pt x="1965" y="654"/>
                    </a:lnTo>
                    <a:lnTo>
                      <a:pt x="1965" y="652"/>
                    </a:lnTo>
                    <a:lnTo>
                      <a:pt x="1974" y="649"/>
                    </a:lnTo>
                    <a:lnTo>
                      <a:pt x="1966" y="655"/>
                    </a:lnTo>
                    <a:close/>
                    <a:moveTo>
                      <a:pt x="1965" y="652"/>
                    </a:moveTo>
                    <a:lnTo>
                      <a:pt x="1961" y="643"/>
                    </a:lnTo>
                    <a:lnTo>
                      <a:pt x="1979" y="636"/>
                    </a:lnTo>
                    <a:lnTo>
                      <a:pt x="1982" y="646"/>
                    </a:lnTo>
                    <a:lnTo>
                      <a:pt x="1965" y="652"/>
                    </a:lnTo>
                    <a:close/>
                    <a:moveTo>
                      <a:pt x="1979" y="635"/>
                    </a:moveTo>
                    <a:lnTo>
                      <a:pt x="1979" y="636"/>
                    </a:lnTo>
                    <a:lnTo>
                      <a:pt x="1970" y="639"/>
                    </a:lnTo>
                    <a:lnTo>
                      <a:pt x="1979" y="635"/>
                    </a:lnTo>
                    <a:close/>
                    <a:moveTo>
                      <a:pt x="1961" y="644"/>
                    </a:moveTo>
                    <a:lnTo>
                      <a:pt x="1955" y="630"/>
                    </a:lnTo>
                    <a:lnTo>
                      <a:pt x="1972" y="623"/>
                    </a:lnTo>
                    <a:lnTo>
                      <a:pt x="1979" y="635"/>
                    </a:lnTo>
                    <a:lnTo>
                      <a:pt x="1961" y="644"/>
                    </a:lnTo>
                    <a:close/>
                    <a:moveTo>
                      <a:pt x="1955" y="630"/>
                    </a:moveTo>
                    <a:lnTo>
                      <a:pt x="1955" y="630"/>
                    </a:lnTo>
                    <a:lnTo>
                      <a:pt x="1955" y="629"/>
                    </a:lnTo>
                    <a:lnTo>
                      <a:pt x="1964" y="627"/>
                    </a:lnTo>
                    <a:lnTo>
                      <a:pt x="1955" y="630"/>
                    </a:lnTo>
                    <a:close/>
                    <a:moveTo>
                      <a:pt x="1955" y="629"/>
                    </a:moveTo>
                    <a:lnTo>
                      <a:pt x="1951" y="621"/>
                    </a:lnTo>
                    <a:lnTo>
                      <a:pt x="1969" y="614"/>
                    </a:lnTo>
                    <a:lnTo>
                      <a:pt x="1972" y="624"/>
                    </a:lnTo>
                    <a:lnTo>
                      <a:pt x="1955" y="629"/>
                    </a:lnTo>
                    <a:close/>
                    <a:moveTo>
                      <a:pt x="1951" y="621"/>
                    </a:moveTo>
                    <a:lnTo>
                      <a:pt x="1951" y="621"/>
                    </a:lnTo>
                    <a:lnTo>
                      <a:pt x="1951" y="619"/>
                    </a:lnTo>
                    <a:lnTo>
                      <a:pt x="1960" y="617"/>
                    </a:lnTo>
                    <a:lnTo>
                      <a:pt x="1951" y="621"/>
                    </a:lnTo>
                    <a:close/>
                    <a:moveTo>
                      <a:pt x="1951" y="619"/>
                    </a:moveTo>
                    <a:lnTo>
                      <a:pt x="1948" y="607"/>
                    </a:lnTo>
                    <a:lnTo>
                      <a:pt x="1967" y="602"/>
                    </a:lnTo>
                    <a:lnTo>
                      <a:pt x="1970" y="615"/>
                    </a:lnTo>
                    <a:lnTo>
                      <a:pt x="1951" y="619"/>
                    </a:lnTo>
                    <a:close/>
                    <a:moveTo>
                      <a:pt x="1948" y="607"/>
                    </a:moveTo>
                    <a:lnTo>
                      <a:pt x="1948" y="605"/>
                    </a:lnTo>
                    <a:lnTo>
                      <a:pt x="1948" y="604"/>
                    </a:lnTo>
                    <a:lnTo>
                      <a:pt x="1957" y="604"/>
                    </a:lnTo>
                    <a:lnTo>
                      <a:pt x="1948" y="607"/>
                    </a:lnTo>
                    <a:close/>
                    <a:moveTo>
                      <a:pt x="1948" y="604"/>
                    </a:moveTo>
                    <a:lnTo>
                      <a:pt x="1948" y="592"/>
                    </a:lnTo>
                    <a:lnTo>
                      <a:pt x="1967" y="592"/>
                    </a:lnTo>
                    <a:lnTo>
                      <a:pt x="1967" y="604"/>
                    </a:lnTo>
                    <a:lnTo>
                      <a:pt x="1948" y="604"/>
                    </a:lnTo>
                    <a:close/>
                    <a:moveTo>
                      <a:pt x="1948" y="592"/>
                    </a:moveTo>
                    <a:lnTo>
                      <a:pt x="1948" y="589"/>
                    </a:lnTo>
                    <a:lnTo>
                      <a:pt x="1949" y="586"/>
                    </a:lnTo>
                    <a:lnTo>
                      <a:pt x="1957" y="592"/>
                    </a:lnTo>
                    <a:lnTo>
                      <a:pt x="1948" y="592"/>
                    </a:lnTo>
                    <a:close/>
                    <a:moveTo>
                      <a:pt x="1949" y="586"/>
                    </a:moveTo>
                    <a:lnTo>
                      <a:pt x="1956" y="578"/>
                    </a:lnTo>
                    <a:lnTo>
                      <a:pt x="1971" y="587"/>
                    </a:lnTo>
                    <a:lnTo>
                      <a:pt x="1966" y="597"/>
                    </a:lnTo>
                    <a:lnTo>
                      <a:pt x="1949" y="586"/>
                    </a:lnTo>
                    <a:close/>
                    <a:moveTo>
                      <a:pt x="1956" y="578"/>
                    </a:moveTo>
                    <a:lnTo>
                      <a:pt x="1957" y="575"/>
                    </a:lnTo>
                    <a:lnTo>
                      <a:pt x="1959" y="574"/>
                    </a:lnTo>
                    <a:lnTo>
                      <a:pt x="1964" y="582"/>
                    </a:lnTo>
                    <a:lnTo>
                      <a:pt x="1956" y="578"/>
                    </a:lnTo>
                    <a:close/>
                    <a:moveTo>
                      <a:pt x="1959" y="574"/>
                    </a:moveTo>
                    <a:lnTo>
                      <a:pt x="1972" y="568"/>
                    </a:lnTo>
                    <a:lnTo>
                      <a:pt x="1980" y="584"/>
                    </a:lnTo>
                    <a:lnTo>
                      <a:pt x="1968" y="591"/>
                    </a:lnTo>
                    <a:lnTo>
                      <a:pt x="1959" y="574"/>
                    </a:lnTo>
                    <a:close/>
                    <a:moveTo>
                      <a:pt x="1972" y="568"/>
                    </a:moveTo>
                    <a:lnTo>
                      <a:pt x="1975" y="566"/>
                    </a:lnTo>
                    <a:lnTo>
                      <a:pt x="1977" y="566"/>
                    </a:lnTo>
                    <a:lnTo>
                      <a:pt x="1977" y="576"/>
                    </a:lnTo>
                    <a:lnTo>
                      <a:pt x="1972" y="568"/>
                    </a:lnTo>
                    <a:close/>
                    <a:moveTo>
                      <a:pt x="1977" y="566"/>
                    </a:moveTo>
                    <a:lnTo>
                      <a:pt x="1989" y="566"/>
                    </a:lnTo>
                    <a:lnTo>
                      <a:pt x="1989" y="585"/>
                    </a:lnTo>
                    <a:lnTo>
                      <a:pt x="1977" y="585"/>
                    </a:lnTo>
                    <a:lnTo>
                      <a:pt x="1977" y="566"/>
                    </a:lnTo>
                    <a:close/>
                    <a:moveTo>
                      <a:pt x="1989" y="566"/>
                    </a:moveTo>
                    <a:lnTo>
                      <a:pt x="2006" y="566"/>
                    </a:lnTo>
                    <a:lnTo>
                      <a:pt x="2006" y="585"/>
                    </a:lnTo>
                    <a:lnTo>
                      <a:pt x="1989" y="585"/>
                    </a:lnTo>
                    <a:lnTo>
                      <a:pt x="1989" y="566"/>
                    </a:lnTo>
                    <a:close/>
                    <a:moveTo>
                      <a:pt x="2006" y="566"/>
                    </a:moveTo>
                    <a:lnTo>
                      <a:pt x="2006" y="566"/>
                    </a:lnTo>
                    <a:lnTo>
                      <a:pt x="2007" y="566"/>
                    </a:lnTo>
                    <a:lnTo>
                      <a:pt x="2006" y="576"/>
                    </a:lnTo>
                    <a:lnTo>
                      <a:pt x="2006" y="566"/>
                    </a:lnTo>
                    <a:close/>
                    <a:moveTo>
                      <a:pt x="2007" y="566"/>
                    </a:moveTo>
                    <a:lnTo>
                      <a:pt x="2023" y="570"/>
                    </a:lnTo>
                    <a:lnTo>
                      <a:pt x="2019" y="589"/>
                    </a:lnTo>
                    <a:lnTo>
                      <a:pt x="2003" y="585"/>
                    </a:lnTo>
                    <a:lnTo>
                      <a:pt x="2007" y="566"/>
                    </a:lnTo>
                    <a:close/>
                    <a:moveTo>
                      <a:pt x="2023" y="570"/>
                    </a:moveTo>
                    <a:lnTo>
                      <a:pt x="2023" y="570"/>
                    </a:lnTo>
                    <a:lnTo>
                      <a:pt x="2024" y="570"/>
                    </a:lnTo>
                    <a:lnTo>
                      <a:pt x="2021" y="579"/>
                    </a:lnTo>
                    <a:lnTo>
                      <a:pt x="2023" y="570"/>
                    </a:lnTo>
                    <a:close/>
                    <a:moveTo>
                      <a:pt x="2024" y="570"/>
                    </a:moveTo>
                    <a:lnTo>
                      <a:pt x="2041" y="576"/>
                    </a:lnTo>
                    <a:lnTo>
                      <a:pt x="2033" y="594"/>
                    </a:lnTo>
                    <a:lnTo>
                      <a:pt x="2018" y="587"/>
                    </a:lnTo>
                    <a:lnTo>
                      <a:pt x="2024" y="570"/>
                    </a:lnTo>
                    <a:close/>
                    <a:moveTo>
                      <a:pt x="2041" y="576"/>
                    </a:moveTo>
                    <a:lnTo>
                      <a:pt x="2041" y="576"/>
                    </a:lnTo>
                    <a:lnTo>
                      <a:pt x="2042" y="578"/>
                    </a:lnTo>
                    <a:lnTo>
                      <a:pt x="2036" y="585"/>
                    </a:lnTo>
                    <a:lnTo>
                      <a:pt x="2041" y="576"/>
                    </a:lnTo>
                    <a:close/>
                    <a:moveTo>
                      <a:pt x="2042" y="578"/>
                    </a:moveTo>
                    <a:lnTo>
                      <a:pt x="2057" y="586"/>
                    </a:lnTo>
                    <a:lnTo>
                      <a:pt x="2047" y="603"/>
                    </a:lnTo>
                    <a:lnTo>
                      <a:pt x="2032" y="594"/>
                    </a:lnTo>
                    <a:lnTo>
                      <a:pt x="2042" y="578"/>
                    </a:lnTo>
                    <a:close/>
                    <a:moveTo>
                      <a:pt x="2057" y="586"/>
                    </a:moveTo>
                    <a:lnTo>
                      <a:pt x="2058" y="587"/>
                    </a:lnTo>
                    <a:lnTo>
                      <a:pt x="2053" y="595"/>
                    </a:lnTo>
                    <a:lnTo>
                      <a:pt x="2057" y="586"/>
                    </a:lnTo>
                    <a:close/>
                    <a:moveTo>
                      <a:pt x="2058" y="587"/>
                    </a:moveTo>
                    <a:lnTo>
                      <a:pt x="2075" y="601"/>
                    </a:lnTo>
                    <a:lnTo>
                      <a:pt x="2063" y="615"/>
                    </a:lnTo>
                    <a:lnTo>
                      <a:pt x="2046" y="603"/>
                    </a:lnTo>
                    <a:lnTo>
                      <a:pt x="2058" y="587"/>
                    </a:lnTo>
                    <a:close/>
                    <a:moveTo>
                      <a:pt x="2075" y="601"/>
                    </a:moveTo>
                    <a:lnTo>
                      <a:pt x="2075" y="601"/>
                    </a:lnTo>
                    <a:lnTo>
                      <a:pt x="2068" y="607"/>
                    </a:lnTo>
                    <a:lnTo>
                      <a:pt x="2075" y="601"/>
                    </a:lnTo>
                    <a:close/>
                    <a:moveTo>
                      <a:pt x="2075" y="601"/>
                    </a:moveTo>
                    <a:lnTo>
                      <a:pt x="2088" y="614"/>
                    </a:lnTo>
                    <a:lnTo>
                      <a:pt x="2075" y="627"/>
                    </a:lnTo>
                    <a:lnTo>
                      <a:pt x="2062" y="614"/>
                    </a:lnTo>
                    <a:lnTo>
                      <a:pt x="2075" y="601"/>
                    </a:lnTo>
                    <a:close/>
                    <a:moveTo>
                      <a:pt x="2088" y="614"/>
                    </a:moveTo>
                    <a:lnTo>
                      <a:pt x="2089" y="615"/>
                    </a:lnTo>
                    <a:lnTo>
                      <a:pt x="2089" y="616"/>
                    </a:lnTo>
                    <a:lnTo>
                      <a:pt x="2082" y="621"/>
                    </a:lnTo>
                    <a:lnTo>
                      <a:pt x="2088" y="614"/>
                    </a:lnTo>
                    <a:close/>
                    <a:moveTo>
                      <a:pt x="2089" y="616"/>
                    </a:moveTo>
                    <a:lnTo>
                      <a:pt x="2096" y="629"/>
                    </a:lnTo>
                    <a:lnTo>
                      <a:pt x="2079" y="637"/>
                    </a:lnTo>
                    <a:lnTo>
                      <a:pt x="2073" y="625"/>
                    </a:lnTo>
                    <a:lnTo>
                      <a:pt x="2089" y="616"/>
                    </a:lnTo>
                    <a:close/>
                    <a:moveTo>
                      <a:pt x="2096" y="629"/>
                    </a:moveTo>
                    <a:lnTo>
                      <a:pt x="2103" y="641"/>
                    </a:lnTo>
                    <a:lnTo>
                      <a:pt x="2086" y="650"/>
                    </a:lnTo>
                    <a:lnTo>
                      <a:pt x="2079" y="637"/>
                    </a:lnTo>
                    <a:lnTo>
                      <a:pt x="2096" y="629"/>
                    </a:lnTo>
                    <a:close/>
                    <a:moveTo>
                      <a:pt x="2087" y="652"/>
                    </a:moveTo>
                    <a:lnTo>
                      <a:pt x="2086" y="651"/>
                    </a:lnTo>
                    <a:lnTo>
                      <a:pt x="2086" y="650"/>
                    </a:lnTo>
                    <a:lnTo>
                      <a:pt x="2094" y="646"/>
                    </a:lnTo>
                    <a:lnTo>
                      <a:pt x="2087" y="652"/>
                    </a:lnTo>
                    <a:close/>
                    <a:moveTo>
                      <a:pt x="2100" y="639"/>
                    </a:moveTo>
                    <a:lnTo>
                      <a:pt x="2110" y="649"/>
                    </a:lnTo>
                    <a:lnTo>
                      <a:pt x="2097" y="662"/>
                    </a:lnTo>
                    <a:lnTo>
                      <a:pt x="2087" y="652"/>
                    </a:lnTo>
                    <a:lnTo>
                      <a:pt x="2100" y="639"/>
                    </a:lnTo>
                    <a:close/>
                    <a:moveTo>
                      <a:pt x="2110" y="649"/>
                    </a:moveTo>
                    <a:lnTo>
                      <a:pt x="2111" y="649"/>
                    </a:lnTo>
                    <a:lnTo>
                      <a:pt x="2111" y="650"/>
                    </a:lnTo>
                    <a:lnTo>
                      <a:pt x="2104" y="656"/>
                    </a:lnTo>
                    <a:lnTo>
                      <a:pt x="2110" y="649"/>
                    </a:lnTo>
                    <a:close/>
                    <a:moveTo>
                      <a:pt x="2111" y="650"/>
                    </a:moveTo>
                    <a:lnTo>
                      <a:pt x="2118" y="659"/>
                    </a:lnTo>
                    <a:lnTo>
                      <a:pt x="2101" y="670"/>
                    </a:lnTo>
                    <a:lnTo>
                      <a:pt x="2096" y="660"/>
                    </a:lnTo>
                    <a:lnTo>
                      <a:pt x="2111" y="650"/>
                    </a:lnTo>
                    <a:close/>
                    <a:moveTo>
                      <a:pt x="2118" y="659"/>
                    </a:moveTo>
                    <a:lnTo>
                      <a:pt x="2118" y="660"/>
                    </a:lnTo>
                    <a:lnTo>
                      <a:pt x="2110" y="665"/>
                    </a:lnTo>
                    <a:lnTo>
                      <a:pt x="2118" y="659"/>
                    </a:lnTo>
                    <a:close/>
                    <a:moveTo>
                      <a:pt x="2118" y="660"/>
                    </a:moveTo>
                    <a:lnTo>
                      <a:pt x="2121" y="667"/>
                    </a:lnTo>
                    <a:lnTo>
                      <a:pt x="2105" y="676"/>
                    </a:lnTo>
                    <a:lnTo>
                      <a:pt x="2101" y="669"/>
                    </a:lnTo>
                    <a:lnTo>
                      <a:pt x="2118" y="660"/>
                    </a:lnTo>
                    <a:close/>
                    <a:moveTo>
                      <a:pt x="2106" y="678"/>
                    </a:moveTo>
                    <a:lnTo>
                      <a:pt x="2105" y="677"/>
                    </a:lnTo>
                    <a:lnTo>
                      <a:pt x="2105" y="676"/>
                    </a:lnTo>
                    <a:lnTo>
                      <a:pt x="2114" y="671"/>
                    </a:lnTo>
                    <a:lnTo>
                      <a:pt x="2106" y="678"/>
                    </a:lnTo>
                    <a:close/>
                    <a:moveTo>
                      <a:pt x="2120" y="665"/>
                    </a:moveTo>
                    <a:lnTo>
                      <a:pt x="2126" y="671"/>
                    </a:lnTo>
                    <a:lnTo>
                      <a:pt x="2112" y="684"/>
                    </a:lnTo>
                    <a:lnTo>
                      <a:pt x="2106" y="678"/>
                    </a:lnTo>
                    <a:lnTo>
                      <a:pt x="2120" y="665"/>
                    </a:lnTo>
                    <a:close/>
                    <a:moveTo>
                      <a:pt x="2126" y="671"/>
                    </a:moveTo>
                    <a:lnTo>
                      <a:pt x="2127" y="672"/>
                    </a:lnTo>
                    <a:lnTo>
                      <a:pt x="2128" y="673"/>
                    </a:lnTo>
                    <a:lnTo>
                      <a:pt x="2119" y="678"/>
                    </a:lnTo>
                    <a:lnTo>
                      <a:pt x="2126" y="671"/>
                    </a:lnTo>
                    <a:close/>
                    <a:moveTo>
                      <a:pt x="2128" y="673"/>
                    </a:moveTo>
                    <a:lnTo>
                      <a:pt x="2131" y="680"/>
                    </a:lnTo>
                    <a:lnTo>
                      <a:pt x="2114" y="688"/>
                    </a:lnTo>
                    <a:lnTo>
                      <a:pt x="2111" y="682"/>
                    </a:lnTo>
                    <a:lnTo>
                      <a:pt x="2128" y="673"/>
                    </a:lnTo>
                    <a:close/>
                    <a:moveTo>
                      <a:pt x="2116" y="691"/>
                    </a:moveTo>
                    <a:lnTo>
                      <a:pt x="2115" y="690"/>
                    </a:lnTo>
                    <a:lnTo>
                      <a:pt x="2114" y="688"/>
                    </a:lnTo>
                    <a:lnTo>
                      <a:pt x="2122" y="684"/>
                    </a:lnTo>
                    <a:lnTo>
                      <a:pt x="2116" y="691"/>
                    </a:lnTo>
                    <a:close/>
                    <a:moveTo>
                      <a:pt x="2129" y="677"/>
                    </a:moveTo>
                    <a:lnTo>
                      <a:pt x="2132" y="680"/>
                    </a:lnTo>
                    <a:lnTo>
                      <a:pt x="2119" y="694"/>
                    </a:lnTo>
                    <a:lnTo>
                      <a:pt x="2116" y="691"/>
                    </a:lnTo>
                    <a:lnTo>
                      <a:pt x="2129" y="677"/>
                    </a:lnTo>
                    <a:close/>
                    <a:moveTo>
                      <a:pt x="2132" y="680"/>
                    </a:moveTo>
                    <a:lnTo>
                      <a:pt x="2136" y="683"/>
                    </a:lnTo>
                    <a:lnTo>
                      <a:pt x="2136" y="687"/>
                    </a:lnTo>
                    <a:lnTo>
                      <a:pt x="2126" y="687"/>
                    </a:lnTo>
                    <a:lnTo>
                      <a:pt x="2132" y="680"/>
                    </a:lnTo>
                    <a:close/>
                    <a:moveTo>
                      <a:pt x="2136" y="687"/>
                    </a:moveTo>
                    <a:lnTo>
                      <a:pt x="2136" y="690"/>
                    </a:lnTo>
                    <a:lnTo>
                      <a:pt x="2116" y="690"/>
                    </a:lnTo>
                    <a:lnTo>
                      <a:pt x="2116" y="687"/>
                    </a:lnTo>
                    <a:lnTo>
                      <a:pt x="2136" y="687"/>
                    </a:lnTo>
                    <a:close/>
                    <a:moveTo>
                      <a:pt x="2126" y="700"/>
                    </a:moveTo>
                    <a:lnTo>
                      <a:pt x="2116" y="700"/>
                    </a:lnTo>
                    <a:lnTo>
                      <a:pt x="2116" y="690"/>
                    </a:lnTo>
                    <a:lnTo>
                      <a:pt x="2126" y="690"/>
                    </a:lnTo>
                    <a:lnTo>
                      <a:pt x="2126" y="700"/>
                    </a:lnTo>
                    <a:close/>
                    <a:moveTo>
                      <a:pt x="2126" y="681"/>
                    </a:moveTo>
                    <a:lnTo>
                      <a:pt x="2340" y="690"/>
                    </a:lnTo>
                    <a:lnTo>
                      <a:pt x="2338" y="710"/>
                    </a:lnTo>
                    <a:lnTo>
                      <a:pt x="2126" y="700"/>
                    </a:lnTo>
                    <a:lnTo>
                      <a:pt x="2126" y="681"/>
                    </a:lnTo>
                    <a:close/>
                    <a:moveTo>
                      <a:pt x="2348" y="700"/>
                    </a:moveTo>
                    <a:lnTo>
                      <a:pt x="2348" y="710"/>
                    </a:lnTo>
                    <a:lnTo>
                      <a:pt x="2338" y="710"/>
                    </a:lnTo>
                    <a:lnTo>
                      <a:pt x="2338" y="700"/>
                    </a:lnTo>
                    <a:lnTo>
                      <a:pt x="2348" y="700"/>
                    </a:lnTo>
                    <a:close/>
                    <a:moveTo>
                      <a:pt x="2330" y="700"/>
                    </a:moveTo>
                    <a:lnTo>
                      <a:pt x="2330" y="697"/>
                    </a:lnTo>
                    <a:lnTo>
                      <a:pt x="2348" y="697"/>
                    </a:lnTo>
                    <a:lnTo>
                      <a:pt x="2348" y="700"/>
                    </a:lnTo>
                    <a:lnTo>
                      <a:pt x="2330" y="700"/>
                    </a:lnTo>
                    <a:close/>
                    <a:moveTo>
                      <a:pt x="2345" y="690"/>
                    </a:moveTo>
                    <a:lnTo>
                      <a:pt x="2348" y="692"/>
                    </a:lnTo>
                    <a:lnTo>
                      <a:pt x="2348" y="697"/>
                    </a:lnTo>
                    <a:lnTo>
                      <a:pt x="2338" y="697"/>
                    </a:lnTo>
                    <a:lnTo>
                      <a:pt x="2345" y="690"/>
                    </a:lnTo>
                    <a:close/>
                    <a:moveTo>
                      <a:pt x="2332" y="703"/>
                    </a:moveTo>
                    <a:lnTo>
                      <a:pt x="2329" y="700"/>
                    </a:lnTo>
                    <a:lnTo>
                      <a:pt x="2342" y="687"/>
                    </a:lnTo>
                    <a:lnTo>
                      <a:pt x="2345" y="690"/>
                    </a:lnTo>
                    <a:lnTo>
                      <a:pt x="2332" y="703"/>
                    </a:lnTo>
                    <a:close/>
                    <a:moveTo>
                      <a:pt x="2329" y="700"/>
                    </a:moveTo>
                    <a:lnTo>
                      <a:pt x="2327" y="699"/>
                    </a:lnTo>
                    <a:lnTo>
                      <a:pt x="2326" y="697"/>
                    </a:lnTo>
                    <a:lnTo>
                      <a:pt x="2335" y="693"/>
                    </a:lnTo>
                    <a:lnTo>
                      <a:pt x="2329" y="700"/>
                    </a:lnTo>
                    <a:close/>
                    <a:moveTo>
                      <a:pt x="2326" y="697"/>
                    </a:moveTo>
                    <a:lnTo>
                      <a:pt x="2323" y="687"/>
                    </a:lnTo>
                    <a:lnTo>
                      <a:pt x="2342" y="681"/>
                    </a:lnTo>
                    <a:lnTo>
                      <a:pt x="2345" y="690"/>
                    </a:lnTo>
                    <a:lnTo>
                      <a:pt x="2326" y="697"/>
                    </a:lnTo>
                    <a:close/>
                    <a:moveTo>
                      <a:pt x="2341" y="680"/>
                    </a:moveTo>
                    <a:lnTo>
                      <a:pt x="2341" y="680"/>
                    </a:lnTo>
                    <a:lnTo>
                      <a:pt x="2342" y="681"/>
                    </a:lnTo>
                    <a:lnTo>
                      <a:pt x="2332" y="684"/>
                    </a:lnTo>
                    <a:lnTo>
                      <a:pt x="2341" y="680"/>
                    </a:lnTo>
                    <a:close/>
                    <a:moveTo>
                      <a:pt x="2324" y="688"/>
                    </a:moveTo>
                    <a:lnTo>
                      <a:pt x="2321" y="682"/>
                    </a:lnTo>
                    <a:lnTo>
                      <a:pt x="2337" y="673"/>
                    </a:lnTo>
                    <a:lnTo>
                      <a:pt x="2341" y="680"/>
                    </a:lnTo>
                    <a:lnTo>
                      <a:pt x="2324" y="688"/>
                    </a:lnTo>
                    <a:close/>
                    <a:moveTo>
                      <a:pt x="2321" y="682"/>
                    </a:moveTo>
                    <a:lnTo>
                      <a:pt x="2314" y="669"/>
                    </a:lnTo>
                    <a:lnTo>
                      <a:pt x="2332" y="660"/>
                    </a:lnTo>
                    <a:lnTo>
                      <a:pt x="2337" y="673"/>
                    </a:lnTo>
                    <a:lnTo>
                      <a:pt x="2321" y="682"/>
                    </a:lnTo>
                    <a:close/>
                    <a:moveTo>
                      <a:pt x="2331" y="659"/>
                    </a:moveTo>
                    <a:lnTo>
                      <a:pt x="2331" y="660"/>
                    </a:lnTo>
                    <a:lnTo>
                      <a:pt x="2332" y="660"/>
                    </a:lnTo>
                    <a:lnTo>
                      <a:pt x="2323" y="665"/>
                    </a:lnTo>
                    <a:lnTo>
                      <a:pt x="2331" y="659"/>
                    </a:lnTo>
                    <a:close/>
                    <a:moveTo>
                      <a:pt x="2315" y="670"/>
                    </a:moveTo>
                    <a:lnTo>
                      <a:pt x="2309" y="660"/>
                    </a:lnTo>
                    <a:lnTo>
                      <a:pt x="2324" y="650"/>
                    </a:lnTo>
                    <a:lnTo>
                      <a:pt x="2331" y="659"/>
                    </a:lnTo>
                    <a:lnTo>
                      <a:pt x="2315" y="670"/>
                    </a:lnTo>
                    <a:close/>
                    <a:moveTo>
                      <a:pt x="2309" y="660"/>
                    </a:moveTo>
                    <a:lnTo>
                      <a:pt x="2308" y="659"/>
                    </a:lnTo>
                    <a:lnTo>
                      <a:pt x="2308" y="658"/>
                    </a:lnTo>
                    <a:lnTo>
                      <a:pt x="2316" y="656"/>
                    </a:lnTo>
                    <a:lnTo>
                      <a:pt x="2309" y="660"/>
                    </a:lnTo>
                    <a:close/>
                    <a:moveTo>
                      <a:pt x="2308" y="658"/>
                    </a:moveTo>
                    <a:lnTo>
                      <a:pt x="2304" y="645"/>
                    </a:lnTo>
                    <a:lnTo>
                      <a:pt x="2323" y="640"/>
                    </a:lnTo>
                    <a:lnTo>
                      <a:pt x="2325" y="654"/>
                    </a:lnTo>
                    <a:lnTo>
                      <a:pt x="2308" y="658"/>
                    </a:lnTo>
                    <a:close/>
                    <a:moveTo>
                      <a:pt x="2321" y="637"/>
                    </a:moveTo>
                    <a:lnTo>
                      <a:pt x="2322" y="638"/>
                    </a:lnTo>
                    <a:lnTo>
                      <a:pt x="2323" y="640"/>
                    </a:lnTo>
                    <a:lnTo>
                      <a:pt x="2313" y="643"/>
                    </a:lnTo>
                    <a:lnTo>
                      <a:pt x="2321" y="637"/>
                    </a:lnTo>
                    <a:close/>
                    <a:moveTo>
                      <a:pt x="2305" y="648"/>
                    </a:moveTo>
                    <a:lnTo>
                      <a:pt x="2299" y="638"/>
                    </a:lnTo>
                    <a:lnTo>
                      <a:pt x="2315" y="628"/>
                    </a:lnTo>
                    <a:lnTo>
                      <a:pt x="2321" y="637"/>
                    </a:lnTo>
                    <a:lnTo>
                      <a:pt x="2305" y="648"/>
                    </a:lnTo>
                    <a:close/>
                    <a:moveTo>
                      <a:pt x="2299" y="638"/>
                    </a:moveTo>
                    <a:lnTo>
                      <a:pt x="2337" y="695"/>
                    </a:lnTo>
                    <a:lnTo>
                      <a:pt x="2299" y="638"/>
                    </a:lnTo>
                    <a:lnTo>
                      <a:pt x="2306" y="633"/>
                    </a:lnTo>
                    <a:lnTo>
                      <a:pt x="2299" y="638"/>
                    </a:lnTo>
                    <a:close/>
                    <a:moveTo>
                      <a:pt x="2299" y="638"/>
                    </a:moveTo>
                    <a:lnTo>
                      <a:pt x="2292" y="629"/>
                    </a:lnTo>
                    <a:lnTo>
                      <a:pt x="2309" y="618"/>
                    </a:lnTo>
                    <a:lnTo>
                      <a:pt x="2315" y="628"/>
                    </a:lnTo>
                    <a:lnTo>
                      <a:pt x="2299" y="638"/>
                    </a:lnTo>
                    <a:close/>
                    <a:moveTo>
                      <a:pt x="2308" y="617"/>
                    </a:moveTo>
                    <a:lnTo>
                      <a:pt x="2308" y="617"/>
                    </a:lnTo>
                    <a:lnTo>
                      <a:pt x="2309" y="618"/>
                    </a:lnTo>
                    <a:lnTo>
                      <a:pt x="2301" y="624"/>
                    </a:lnTo>
                    <a:lnTo>
                      <a:pt x="2308" y="617"/>
                    </a:lnTo>
                    <a:close/>
                    <a:moveTo>
                      <a:pt x="2294" y="630"/>
                    </a:moveTo>
                    <a:lnTo>
                      <a:pt x="2288" y="624"/>
                    </a:lnTo>
                    <a:lnTo>
                      <a:pt x="2301" y="611"/>
                    </a:lnTo>
                    <a:lnTo>
                      <a:pt x="2308" y="617"/>
                    </a:lnTo>
                    <a:lnTo>
                      <a:pt x="2294" y="630"/>
                    </a:lnTo>
                    <a:close/>
                    <a:moveTo>
                      <a:pt x="2288" y="624"/>
                    </a:moveTo>
                    <a:lnTo>
                      <a:pt x="2287" y="623"/>
                    </a:lnTo>
                    <a:lnTo>
                      <a:pt x="2286" y="622"/>
                    </a:lnTo>
                    <a:lnTo>
                      <a:pt x="2294" y="617"/>
                    </a:lnTo>
                    <a:lnTo>
                      <a:pt x="2288" y="624"/>
                    </a:lnTo>
                    <a:close/>
                    <a:moveTo>
                      <a:pt x="2286" y="622"/>
                    </a:moveTo>
                    <a:lnTo>
                      <a:pt x="2282" y="615"/>
                    </a:lnTo>
                    <a:lnTo>
                      <a:pt x="2300" y="606"/>
                    </a:lnTo>
                    <a:lnTo>
                      <a:pt x="2303" y="613"/>
                    </a:lnTo>
                    <a:lnTo>
                      <a:pt x="2286" y="622"/>
                    </a:lnTo>
                    <a:close/>
                    <a:moveTo>
                      <a:pt x="2282" y="615"/>
                    </a:moveTo>
                    <a:lnTo>
                      <a:pt x="2279" y="609"/>
                    </a:lnTo>
                    <a:lnTo>
                      <a:pt x="2284" y="604"/>
                    </a:lnTo>
                    <a:lnTo>
                      <a:pt x="2291" y="611"/>
                    </a:lnTo>
                    <a:lnTo>
                      <a:pt x="2282" y="615"/>
                    </a:lnTo>
                    <a:close/>
                    <a:moveTo>
                      <a:pt x="2284" y="604"/>
                    </a:moveTo>
                    <a:lnTo>
                      <a:pt x="2291" y="597"/>
                    </a:lnTo>
                    <a:lnTo>
                      <a:pt x="2304" y="612"/>
                    </a:lnTo>
                    <a:lnTo>
                      <a:pt x="2298" y="617"/>
                    </a:lnTo>
                    <a:lnTo>
                      <a:pt x="2284" y="604"/>
                    </a:lnTo>
                    <a:close/>
                    <a:moveTo>
                      <a:pt x="2291" y="597"/>
                    </a:moveTo>
                    <a:lnTo>
                      <a:pt x="2293" y="595"/>
                    </a:lnTo>
                    <a:lnTo>
                      <a:pt x="2298" y="595"/>
                    </a:lnTo>
                    <a:lnTo>
                      <a:pt x="2298" y="604"/>
                    </a:lnTo>
                    <a:lnTo>
                      <a:pt x="2291" y="597"/>
                    </a:lnTo>
                    <a:close/>
                    <a:moveTo>
                      <a:pt x="2298" y="595"/>
                    </a:moveTo>
                    <a:lnTo>
                      <a:pt x="2306" y="595"/>
                    </a:lnTo>
                    <a:lnTo>
                      <a:pt x="2306" y="614"/>
                    </a:lnTo>
                    <a:lnTo>
                      <a:pt x="2298" y="614"/>
                    </a:lnTo>
                    <a:lnTo>
                      <a:pt x="2298" y="595"/>
                    </a:lnTo>
                    <a:close/>
                    <a:moveTo>
                      <a:pt x="2306" y="595"/>
                    </a:moveTo>
                    <a:lnTo>
                      <a:pt x="2326" y="595"/>
                    </a:lnTo>
                    <a:lnTo>
                      <a:pt x="2326" y="614"/>
                    </a:lnTo>
                    <a:lnTo>
                      <a:pt x="2306" y="614"/>
                    </a:lnTo>
                    <a:lnTo>
                      <a:pt x="2306" y="595"/>
                    </a:lnTo>
                    <a:close/>
                    <a:moveTo>
                      <a:pt x="2326" y="595"/>
                    </a:moveTo>
                    <a:lnTo>
                      <a:pt x="2327" y="595"/>
                    </a:lnTo>
                    <a:lnTo>
                      <a:pt x="2329" y="595"/>
                    </a:lnTo>
                    <a:lnTo>
                      <a:pt x="2326" y="604"/>
                    </a:lnTo>
                    <a:lnTo>
                      <a:pt x="2326" y="595"/>
                    </a:lnTo>
                    <a:close/>
                    <a:moveTo>
                      <a:pt x="2329" y="595"/>
                    </a:moveTo>
                    <a:lnTo>
                      <a:pt x="2348" y="602"/>
                    </a:lnTo>
                    <a:lnTo>
                      <a:pt x="2342" y="619"/>
                    </a:lnTo>
                    <a:lnTo>
                      <a:pt x="2323" y="614"/>
                    </a:lnTo>
                    <a:lnTo>
                      <a:pt x="2329" y="595"/>
                    </a:lnTo>
                    <a:close/>
                    <a:moveTo>
                      <a:pt x="2348" y="602"/>
                    </a:moveTo>
                    <a:lnTo>
                      <a:pt x="2348" y="602"/>
                    </a:lnTo>
                    <a:lnTo>
                      <a:pt x="2349" y="603"/>
                    </a:lnTo>
                    <a:lnTo>
                      <a:pt x="2345" y="611"/>
                    </a:lnTo>
                    <a:lnTo>
                      <a:pt x="2348" y="602"/>
                    </a:lnTo>
                    <a:close/>
                    <a:moveTo>
                      <a:pt x="2349" y="603"/>
                    </a:moveTo>
                    <a:lnTo>
                      <a:pt x="2372" y="615"/>
                    </a:lnTo>
                    <a:lnTo>
                      <a:pt x="2363" y="632"/>
                    </a:lnTo>
                    <a:lnTo>
                      <a:pt x="2341" y="619"/>
                    </a:lnTo>
                    <a:lnTo>
                      <a:pt x="2349" y="603"/>
                    </a:lnTo>
                    <a:close/>
                    <a:moveTo>
                      <a:pt x="2372" y="615"/>
                    </a:moveTo>
                    <a:lnTo>
                      <a:pt x="2373" y="616"/>
                    </a:lnTo>
                    <a:lnTo>
                      <a:pt x="2367" y="624"/>
                    </a:lnTo>
                    <a:lnTo>
                      <a:pt x="2372" y="615"/>
                    </a:lnTo>
                    <a:close/>
                    <a:moveTo>
                      <a:pt x="2373" y="616"/>
                    </a:moveTo>
                    <a:lnTo>
                      <a:pt x="2395" y="632"/>
                    </a:lnTo>
                    <a:lnTo>
                      <a:pt x="2384" y="647"/>
                    </a:lnTo>
                    <a:lnTo>
                      <a:pt x="2362" y="632"/>
                    </a:lnTo>
                    <a:lnTo>
                      <a:pt x="2373" y="616"/>
                    </a:lnTo>
                    <a:close/>
                    <a:moveTo>
                      <a:pt x="2395" y="632"/>
                    </a:moveTo>
                    <a:lnTo>
                      <a:pt x="2396" y="633"/>
                    </a:lnTo>
                    <a:lnTo>
                      <a:pt x="2397" y="633"/>
                    </a:lnTo>
                    <a:lnTo>
                      <a:pt x="2389" y="639"/>
                    </a:lnTo>
                    <a:lnTo>
                      <a:pt x="2395" y="632"/>
                    </a:lnTo>
                    <a:close/>
                    <a:moveTo>
                      <a:pt x="2397" y="633"/>
                    </a:moveTo>
                    <a:lnTo>
                      <a:pt x="2419" y="659"/>
                    </a:lnTo>
                    <a:lnTo>
                      <a:pt x="2405" y="671"/>
                    </a:lnTo>
                    <a:lnTo>
                      <a:pt x="2383" y="646"/>
                    </a:lnTo>
                    <a:lnTo>
                      <a:pt x="2397" y="633"/>
                    </a:lnTo>
                    <a:close/>
                    <a:moveTo>
                      <a:pt x="2419" y="659"/>
                    </a:moveTo>
                    <a:lnTo>
                      <a:pt x="2420" y="659"/>
                    </a:lnTo>
                    <a:lnTo>
                      <a:pt x="2420" y="660"/>
                    </a:lnTo>
                    <a:lnTo>
                      <a:pt x="2412" y="665"/>
                    </a:lnTo>
                    <a:lnTo>
                      <a:pt x="2419" y="659"/>
                    </a:lnTo>
                    <a:close/>
                    <a:moveTo>
                      <a:pt x="2420" y="660"/>
                    </a:moveTo>
                    <a:lnTo>
                      <a:pt x="2439" y="692"/>
                    </a:lnTo>
                    <a:lnTo>
                      <a:pt x="2422" y="701"/>
                    </a:lnTo>
                    <a:lnTo>
                      <a:pt x="2404" y="670"/>
                    </a:lnTo>
                    <a:lnTo>
                      <a:pt x="2420" y="660"/>
                    </a:lnTo>
                    <a:close/>
                    <a:moveTo>
                      <a:pt x="2439" y="692"/>
                    </a:moveTo>
                    <a:lnTo>
                      <a:pt x="2439" y="692"/>
                    </a:lnTo>
                    <a:lnTo>
                      <a:pt x="2440" y="692"/>
                    </a:lnTo>
                    <a:lnTo>
                      <a:pt x="2431" y="697"/>
                    </a:lnTo>
                    <a:lnTo>
                      <a:pt x="2439" y="692"/>
                    </a:lnTo>
                    <a:close/>
                    <a:moveTo>
                      <a:pt x="2440" y="692"/>
                    </a:moveTo>
                    <a:lnTo>
                      <a:pt x="2459" y="731"/>
                    </a:lnTo>
                    <a:lnTo>
                      <a:pt x="2441" y="740"/>
                    </a:lnTo>
                    <a:lnTo>
                      <a:pt x="2422" y="701"/>
                    </a:lnTo>
                    <a:lnTo>
                      <a:pt x="2440" y="692"/>
                    </a:lnTo>
                    <a:close/>
                    <a:moveTo>
                      <a:pt x="2448" y="744"/>
                    </a:moveTo>
                    <a:lnTo>
                      <a:pt x="2443" y="743"/>
                    </a:lnTo>
                    <a:lnTo>
                      <a:pt x="2441" y="740"/>
                    </a:lnTo>
                    <a:lnTo>
                      <a:pt x="2450" y="735"/>
                    </a:lnTo>
                    <a:lnTo>
                      <a:pt x="2448" y="744"/>
                    </a:lnTo>
                    <a:close/>
                    <a:moveTo>
                      <a:pt x="2452" y="725"/>
                    </a:moveTo>
                    <a:lnTo>
                      <a:pt x="2655" y="770"/>
                    </a:lnTo>
                    <a:lnTo>
                      <a:pt x="2652" y="788"/>
                    </a:lnTo>
                    <a:lnTo>
                      <a:pt x="2448" y="744"/>
                    </a:lnTo>
                    <a:lnTo>
                      <a:pt x="2452" y="725"/>
                    </a:lnTo>
                    <a:close/>
                    <a:moveTo>
                      <a:pt x="2663" y="779"/>
                    </a:moveTo>
                    <a:lnTo>
                      <a:pt x="2663" y="791"/>
                    </a:lnTo>
                    <a:lnTo>
                      <a:pt x="2652" y="788"/>
                    </a:lnTo>
                    <a:lnTo>
                      <a:pt x="2654" y="779"/>
                    </a:lnTo>
                    <a:lnTo>
                      <a:pt x="2663" y="779"/>
                    </a:lnTo>
                    <a:close/>
                    <a:moveTo>
                      <a:pt x="2644" y="779"/>
                    </a:moveTo>
                    <a:lnTo>
                      <a:pt x="2644" y="776"/>
                    </a:lnTo>
                    <a:lnTo>
                      <a:pt x="2663" y="776"/>
                    </a:lnTo>
                    <a:lnTo>
                      <a:pt x="2663" y="779"/>
                    </a:lnTo>
                    <a:lnTo>
                      <a:pt x="2644" y="779"/>
                    </a:lnTo>
                    <a:close/>
                    <a:moveTo>
                      <a:pt x="2644" y="776"/>
                    </a:moveTo>
                    <a:lnTo>
                      <a:pt x="2644" y="773"/>
                    </a:lnTo>
                    <a:lnTo>
                      <a:pt x="2663" y="773"/>
                    </a:lnTo>
                    <a:lnTo>
                      <a:pt x="2663" y="776"/>
                    </a:lnTo>
                    <a:lnTo>
                      <a:pt x="2644" y="776"/>
                    </a:lnTo>
                    <a:close/>
                    <a:moveTo>
                      <a:pt x="2644" y="773"/>
                    </a:moveTo>
                    <a:lnTo>
                      <a:pt x="2644" y="766"/>
                    </a:lnTo>
                    <a:lnTo>
                      <a:pt x="2663" y="766"/>
                    </a:lnTo>
                    <a:lnTo>
                      <a:pt x="2663" y="773"/>
                    </a:lnTo>
                    <a:lnTo>
                      <a:pt x="2644" y="773"/>
                    </a:lnTo>
                    <a:close/>
                    <a:moveTo>
                      <a:pt x="2644" y="766"/>
                    </a:moveTo>
                    <a:lnTo>
                      <a:pt x="2644" y="757"/>
                    </a:lnTo>
                    <a:lnTo>
                      <a:pt x="2663" y="757"/>
                    </a:lnTo>
                    <a:lnTo>
                      <a:pt x="2663" y="766"/>
                    </a:lnTo>
                    <a:lnTo>
                      <a:pt x="2644" y="766"/>
                    </a:lnTo>
                    <a:close/>
                    <a:moveTo>
                      <a:pt x="2663" y="754"/>
                    </a:moveTo>
                    <a:lnTo>
                      <a:pt x="2663" y="755"/>
                    </a:lnTo>
                    <a:lnTo>
                      <a:pt x="2663" y="757"/>
                    </a:lnTo>
                    <a:lnTo>
                      <a:pt x="2654" y="757"/>
                    </a:lnTo>
                    <a:lnTo>
                      <a:pt x="2663" y="754"/>
                    </a:lnTo>
                    <a:close/>
                    <a:moveTo>
                      <a:pt x="2644" y="761"/>
                    </a:moveTo>
                    <a:lnTo>
                      <a:pt x="2642" y="751"/>
                    </a:lnTo>
                    <a:lnTo>
                      <a:pt x="2659" y="744"/>
                    </a:lnTo>
                    <a:lnTo>
                      <a:pt x="2663" y="754"/>
                    </a:lnTo>
                    <a:lnTo>
                      <a:pt x="2644" y="761"/>
                    </a:lnTo>
                    <a:close/>
                    <a:moveTo>
                      <a:pt x="2658" y="743"/>
                    </a:moveTo>
                    <a:lnTo>
                      <a:pt x="2659" y="744"/>
                    </a:lnTo>
                    <a:lnTo>
                      <a:pt x="2650" y="747"/>
                    </a:lnTo>
                    <a:lnTo>
                      <a:pt x="2658" y="743"/>
                    </a:lnTo>
                    <a:close/>
                    <a:moveTo>
                      <a:pt x="2642" y="752"/>
                    </a:moveTo>
                    <a:lnTo>
                      <a:pt x="2635" y="740"/>
                    </a:lnTo>
                    <a:lnTo>
                      <a:pt x="2653" y="731"/>
                    </a:lnTo>
                    <a:lnTo>
                      <a:pt x="2658" y="743"/>
                    </a:lnTo>
                    <a:lnTo>
                      <a:pt x="2642" y="752"/>
                    </a:lnTo>
                    <a:close/>
                    <a:moveTo>
                      <a:pt x="2635" y="740"/>
                    </a:moveTo>
                    <a:lnTo>
                      <a:pt x="2635" y="739"/>
                    </a:lnTo>
                    <a:lnTo>
                      <a:pt x="2644" y="735"/>
                    </a:lnTo>
                    <a:lnTo>
                      <a:pt x="2635" y="740"/>
                    </a:lnTo>
                    <a:close/>
                    <a:moveTo>
                      <a:pt x="2635" y="739"/>
                    </a:moveTo>
                    <a:lnTo>
                      <a:pt x="2628" y="722"/>
                    </a:lnTo>
                    <a:lnTo>
                      <a:pt x="2646" y="715"/>
                    </a:lnTo>
                    <a:lnTo>
                      <a:pt x="2653" y="731"/>
                    </a:lnTo>
                    <a:lnTo>
                      <a:pt x="2635" y="739"/>
                    </a:lnTo>
                    <a:close/>
                    <a:moveTo>
                      <a:pt x="2628" y="722"/>
                    </a:moveTo>
                    <a:lnTo>
                      <a:pt x="2628" y="722"/>
                    </a:lnTo>
                    <a:lnTo>
                      <a:pt x="2637" y="719"/>
                    </a:lnTo>
                    <a:lnTo>
                      <a:pt x="2628" y="722"/>
                    </a:lnTo>
                    <a:close/>
                    <a:moveTo>
                      <a:pt x="2628" y="722"/>
                    </a:moveTo>
                    <a:lnTo>
                      <a:pt x="2625" y="712"/>
                    </a:lnTo>
                    <a:lnTo>
                      <a:pt x="2644" y="707"/>
                    </a:lnTo>
                    <a:lnTo>
                      <a:pt x="2646" y="716"/>
                    </a:lnTo>
                    <a:lnTo>
                      <a:pt x="2628" y="722"/>
                    </a:lnTo>
                    <a:close/>
                    <a:moveTo>
                      <a:pt x="2643" y="705"/>
                    </a:moveTo>
                    <a:lnTo>
                      <a:pt x="2643" y="705"/>
                    </a:lnTo>
                    <a:lnTo>
                      <a:pt x="2644" y="707"/>
                    </a:lnTo>
                    <a:lnTo>
                      <a:pt x="2634" y="710"/>
                    </a:lnTo>
                    <a:lnTo>
                      <a:pt x="2643" y="705"/>
                    </a:lnTo>
                    <a:close/>
                    <a:moveTo>
                      <a:pt x="2626" y="713"/>
                    </a:moveTo>
                    <a:lnTo>
                      <a:pt x="2623" y="708"/>
                    </a:lnTo>
                    <a:lnTo>
                      <a:pt x="2639" y="699"/>
                    </a:lnTo>
                    <a:lnTo>
                      <a:pt x="2643" y="705"/>
                    </a:lnTo>
                    <a:lnTo>
                      <a:pt x="2626" y="713"/>
                    </a:lnTo>
                    <a:close/>
                    <a:moveTo>
                      <a:pt x="2623" y="708"/>
                    </a:moveTo>
                    <a:lnTo>
                      <a:pt x="2596" y="655"/>
                    </a:lnTo>
                    <a:lnTo>
                      <a:pt x="2638" y="697"/>
                    </a:lnTo>
                    <a:lnTo>
                      <a:pt x="2631" y="703"/>
                    </a:lnTo>
                    <a:lnTo>
                      <a:pt x="2623" y="708"/>
                    </a:lnTo>
                    <a:close/>
                    <a:moveTo>
                      <a:pt x="2638" y="697"/>
                    </a:moveTo>
                    <a:lnTo>
                      <a:pt x="2641" y="700"/>
                    </a:lnTo>
                    <a:lnTo>
                      <a:pt x="2627" y="713"/>
                    </a:lnTo>
                    <a:lnTo>
                      <a:pt x="2624" y="710"/>
                    </a:lnTo>
                    <a:lnTo>
                      <a:pt x="2638" y="697"/>
                    </a:lnTo>
                    <a:close/>
                    <a:moveTo>
                      <a:pt x="2641" y="700"/>
                    </a:moveTo>
                    <a:lnTo>
                      <a:pt x="2647" y="705"/>
                    </a:lnTo>
                    <a:lnTo>
                      <a:pt x="2634" y="720"/>
                    </a:lnTo>
                    <a:lnTo>
                      <a:pt x="2627" y="713"/>
                    </a:lnTo>
                    <a:lnTo>
                      <a:pt x="2641" y="700"/>
                    </a:lnTo>
                    <a:close/>
                    <a:moveTo>
                      <a:pt x="2647" y="705"/>
                    </a:moveTo>
                    <a:lnTo>
                      <a:pt x="2648" y="707"/>
                    </a:lnTo>
                    <a:lnTo>
                      <a:pt x="2649" y="709"/>
                    </a:lnTo>
                    <a:lnTo>
                      <a:pt x="2641" y="712"/>
                    </a:lnTo>
                    <a:lnTo>
                      <a:pt x="2647" y="705"/>
                    </a:lnTo>
                    <a:close/>
                    <a:moveTo>
                      <a:pt x="2649" y="709"/>
                    </a:moveTo>
                    <a:lnTo>
                      <a:pt x="2656" y="721"/>
                    </a:lnTo>
                    <a:lnTo>
                      <a:pt x="2638" y="730"/>
                    </a:lnTo>
                    <a:lnTo>
                      <a:pt x="2632" y="716"/>
                    </a:lnTo>
                    <a:lnTo>
                      <a:pt x="2649" y="709"/>
                    </a:lnTo>
                    <a:close/>
                    <a:moveTo>
                      <a:pt x="2639" y="731"/>
                    </a:moveTo>
                    <a:lnTo>
                      <a:pt x="2638" y="730"/>
                    </a:lnTo>
                    <a:lnTo>
                      <a:pt x="2647" y="725"/>
                    </a:lnTo>
                    <a:lnTo>
                      <a:pt x="2639" y="731"/>
                    </a:lnTo>
                    <a:close/>
                    <a:moveTo>
                      <a:pt x="2655" y="720"/>
                    </a:moveTo>
                    <a:lnTo>
                      <a:pt x="2664" y="732"/>
                    </a:lnTo>
                    <a:lnTo>
                      <a:pt x="2649" y="744"/>
                    </a:lnTo>
                    <a:lnTo>
                      <a:pt x="2639" y="731"/>
                    </a:lnTo>
                    <a:lnTo>
                      <a:pt x="2655" y="720"/>
                    </a:lnTo>
                    <a:close/>
                    <a:moveTo>
                      <a:pt x="2664" y="732"/>
                    </a:moveTo>
                    <a:lnTo>
                      <a:pt x="2665" y="733"/>
                    </a:lnTo>
                    <a:lnTo>
                      <a:pt x="2656" y="739"/>
                    </a:lnTo>
                    <a:lnTo>
                      <a:pt x="2664" y="732"/>
                    </a:lnTo>
                    <a:close/>
                    <a:moveTo>
                      <a:pt x="2665" y="733"/>
                    </a:moveTo>
                    <a:lnTo>
                      <a:pt x="2675" y="750"/>
                    </a:lnTo>
                    <a:lnTo>
                      <a:pt x="2658" y="758"/>
                    </a:lnTo>
                    <a:lnTo>
                      <a:pt x="2648" y="743"/>
                    </a:lnTo>
                    <a:lnTo>
                      <a:pt x="2665" y="733"/>
                    </a:lnTo>
                    <a:close/>
                    <a:moveTo>
                      <a:pt x="2675" y="750"/>
                    </a:moveTo>
                    <a:lnTo>
                      <a:pt x="2675" y="750"/>
                    </a:lnTo>
                    <a:lnTo>
                      <a:pt x="2666" y="754"/>
                    </a:lnTo>
                    <a:lnTo>
                      <a:pt x="2675" y="750"/>
                    </a:lnTo>
                    <a:close/>
                    <a:moveTo>
                      <a:pt x="2675" y="750"/>
                    </a:moveTo>
                    <a:lnTo>
                      <a:pt x="2685" y="768"/>
                    </a:lnTo>
                    <a:lnTo>
                      <a:pt x="2667" y="777"/>
                    </a:lnTo>
                    <a:lnTo>
                      <a:pt x="2657" y="758"/>
                    </a:lnTo>
                    <a:lnTo>
                      <a:pt x="2675" y="750"/>
                    </a:lnTo>
                    <a:close/>
                    <a:moveTo>
                      <a:pt x="2667" y="778"/>
                    </a:moveTo>
                    <a:lnTo>
                      <a:pt x="2667" y="778"/>
                    </a:lnTo>
                    <a:lnTo>
                      <a:pt x="2667" y="777"/>
                    </a:lnTo>
                    <a:lnTo>
                      <a:pt x="2676" y="773"/>
                    </a:lnTo>
                    <a:lnTo>
                      <a:pt x="2667" y="778"/>
                    </a:lnTo>
                    <a:close/>
                    <a:moveTo>
                      <a:pt x="2684" y="768"/>
                    </a:moveTo>
                    <a:lnTo>
                      <a:pt x="2693" y="784"/>
                    </a:lnTo>
                    <a:lnTo>
                      <a:pt x="2677" y="794"/>
                    </a:lnTo>
                    <a:lnTo>
                      <a:pt x="2667" y="778"/>
                    </a:lnTo>
                    <a:lnTo>
                      <a:pt x="2684" y="768"/>
                    </a:lnTo>
                    <a:close/>
                    <a:moveTo>
                      <a:pt x="2693" y="784"/>
                    </a:moveTo>
                    <a:lnTo>
                      <a:pt x="2693" y="784"/>
                    </a:lnTo>
                    <a:lnTo>
                      <a:pt x="2693" y="785"/>
                    </a:lnTo>
                    <a:lnTo>
                      <a:pt x="2685" y="789"/>
                    </a:lnTo>
                    <a:lnTo>
                      <a:pt x="2693" y="784"/>
                    </a:lnTo>
                    <a:close/>
                    <a:moveTo>
                      <a:pt x="2693" y="785"/>
                    </a:moveTo>
                    <a:lnTo>
                      <a:pt x="2700" y="797"/>
                    </a:lnTo>
                    <a:lnTo>
                      <a:pt x="2682" y="806"/>
                    </a:lnTo>
                    <a:lnTo>
                      <a:pt x="2677" y="794"/>
                    </a:lnTo>
                    <a:lnTo>
                      <a:pt x="2693" y="785"/>
                    </a:lnTo>
                    <a:close/>
                    <a:moveTo>
                      <a:pt x="2684" y="808"/>
                    </a:moveTo>
                    <a:lnTo>
                      <a:pt x="2684" y="807"/>
                    </a:lnTo>
                    <a:lnTo>
                      <a:pt x="2682" y="806"/>
                    </a:lnTo>
                    <a:lnTo>
                      <a:pt x="2691" y="801"/>
                    </a:lnTo>
                    <a:lnTo>
                      <a:pt x="2684" y="808"/>
                    </a:lnTo>
                    <a:close/>
                    <a:moveTo>
                      <a:pt x="2699" y="796"/>
                    </a:moveTo>
                    <a:lnTo>
                      <a:pt x="2734" y="840"/>
                    </a:lnTo>
                    <a:lnTo>
                      <a:pt x="2719" y="852"/>
                    </a:lnTo>
                    <a:lnTo>
                      <a:pt x="2684" y="808"/>
                    </a:lnTo>
                    <a:lnTo>
                      <a:pt x="2699" y="796"/>
                    </a:lnTo>
                    <a:close/>
                    <a:moveTo>
                      <a:pt x="2722" y="854"/>
                    </a:moveTo>
                    <a:lnTo>
                      <a:pt x="2720" y="854"/>
                    </a:lnTo>
                    <a:lnTo>
                      <a:pt x="2719" y="852"/>
                    </a:lnTo>
                    <a:lnTo>
                      <a:pt x="2727" y="847"/>
                    </a:lnTo>
                    <a:lnTo>
                      <a:pt x="2722" y="854"/>
                    </a:lnTo>
                    <a:close/>
                    <a:moveTo>
                      <a:pt x="2730" y="838"/>
                    </a:moveTo>
                    <a:lnTo>
                      <a:pt x="2905" y="914"/>
                    </a:lnTo>
                    <a:lnTo>
                      <a:pt x="2897" y="931"/>
                    </a:lnTo>
                    <a:lnTo>
                      <a:pt x="2722" y="854"/>
                    </a:lnTo>
                    <a:lnTo>
                      <a:pt x="2730" y="838"/>
                    </a:lnTo>
                    <a:close/>
                    <a:moveTo>
                      <a:pt x="2911" y="925"/>
                    </a:moveTo>
                    <a:lnTo>
                      <a:pt x="2907" y="935"/>
                    </a:lnTo>
                    <a:lnTo>
                      <a:pt x="2897" y="931"/>
                    </a:lnTo>
                    <a:lnTo>
                      <a:pt x="2901" y="923"/>
                    </a:lnTo>
                    <a:lnTo>
                      <a:pt x="2911" y="925"/>
                    </a:lnTo>
                    <a:close/>
                    <a:moveTo>
                      <a:pt x="2892" y="919"/>
                    </a:moveTo>
                    <a:lnTo>
                      <a:pt x="2895" y="909"/>
                    </a:lnTo>
                    <a:lnTo>
                      <a:pt x="2914" y="916"/>
                    </a:lnTo>
                    <a:lnTo>
                      <a:pt x="2911" y="925"/>
                    </a:lnTo>
                    <a:lnTo>
                      <a:pt x="2892" y="919"/>
                    </a:lnTo>
                    <a:close/>
                    <a:moveTo>
                      <a:pt x="2914" y="909"/>
                    </a:moveTo>
                    <a:lnTo>
                      <a:pt x="2914" y="913"/>
                    </a:lnTo>
                    <a:lnTo>
                      <a:pt x="2914" y="916"/>
                    </a:lnTo>
                    <a:lnTo>
                      <a:pt x="2904" y="913"/>
                    </a:lnTo>
                    <a:lnTo>
                      <a:pt x="2914" y="909"/>
                    </a:lnTo>
                    <a:close/>
                    <a:moveTo>
                      <a:pt x="2895" y="916"/>
                    </a:moveTo>
                    <a:lnTo>
                      <a:pt x="2892" y="906"/>
                    </a:lnTo>
                    <a:lnTo>
                      <a:pt x="2911" y="901"/>
                    </a:lnTo>
                    <a:lnTo>
                      <a:pt x="2914" y="909"/>
                    </a:lnTo>
                    <a:lnTo>
                      <a:pt x="2895" y="916"/>
                    </a:lnTo>
                    <a:close/>
                    <a:moveTo>
                      <a:pt x="2892" y="906"/>
                    </a:moveTo>
                    <a:lnTo>
                      <a:pt x="2889" y="896"/>
                    </a:lnTo>
                    <a:lnTo>
                      <a:pt x="2907" y="891"/>
                    </a:lnTo>
                    <a:lnTo>
                      <a:pt x="2911" y="901"/>
                    </a:lnTo>
                    <a:lnTo>
                      <a:pt x="2892" y="906"/>
                    </a:lnTo>
                    <a:close/>
                    <a:moveTo>
                      <a:pt x="2907" y="891"/>
                    </a:moveTo>
                    <a:lnTo>
                      <a:pt x="2902" y="876"/>
                    </a:lnTo>
                    <a:lnTo>
                      <a:pt x="2907" y="891"/>
                    </a:lnTo>
                    <a:lnTo>
                      <a:pt x="2899" y="894"/>
                    </a:lnTo>
                    <a:lnTo>
                      <a:pt x="2907" y="891"/>
                    </a:lnTo>
                    <a:close/>
                    <a:moveTo>
                      <a:pt x="2889" y="897"/>
                    </a:moveTo>
                    <a:lnTo>
                      <a:pt x="2885" y="887"/>
                    </a:lnTo>
                    <a:lnTo>
                      <a:pt x="2904" y="881"/>
                    </a:lnTo>
                    <a:lnTo>
                      <a:pt x="2907" y="891"/>
                    </a:lnTo>
                    <a:lnTo>
                      <a:pt x="2889" y="897"/>
                    </a:lnTo>
                    <a:close/>
                    <a:moveTo>
                      <a:pt x="2903" y="880"/>
                    </a:moveTo>
                    <a:lnTo>
                      <a:pt x="2904" y="881"/>
                    </a:lnTo>
                    <a:lnTo>
                      <a:pt x="2895" y="884"/>
                    </a:lnTo>
                    <a:lnTo>
                      <a:pt x="2903" y="880"/>
                    </a:lnTo>
                    <a:close/>
                    <a:moveTo>
                      <a:pt x="2886" y="888"/>
                    </a:moveTo>
                    <a:lnTo>
                      <a:pt x="2880" y="875"/>
                    </a:lnTo>
                    <a:lnTo>
                      <a:pt x="2897" y="868"/>
                    </a:lnTo>
                    <a:lnTo>
                      <a:pt x="2903" y="880"/>
                    </a:lnTo>
                    <a:lnTo>
                      <a:pt x="2886" y="888"/>
                    </a:lnTo>
                    <a:close/>
                    <a:moveTo>
                      <a:pt x="2896" y="866"/>
                    </a:moveTo>
                    <a:lnTo>
                      <a:pt x="2896" y="866"/>
                    </a:lnTo>
                    <a:lnTo>
                      <a:pt x="2897" y="868"/>
                    </a:lnTo>
                    <a:lnTo>
                      <a:pt x="2889" y="872"/>
                    </a:lnTo>
                    <a:lnTo>
                      <a:pt x="2896" y="866"/>
                    </a:lnTo>
                    <a:close/>
                    <a:moveTo>
                      <a:pt x="2881" y="876"/>
                    </a:moveTo>
                    <a:lnTo>
                      <a:pt x="2874" y="868"/>
                    </a:lnTo>
                    <a:lnTo>
                      <a:pt x="2890" y="856"/>
                    </a:lnTo>
                    <a:lnTo>
                      <a:pt x="2896" y="866"/>
                    </a:lnTo>
                    <a:lnTo>
                      <a:pt x="2881" y="876"/>
                    </a:lnTo>
                    <a:close/>
                    <a:moveTo>
                      <a:pt x="2874" y="868"/>
                    </a:moveTo>
                    <a:lnTo>
                      <a:pt x="2873" y="866"/>
                    </a:lnTo>
                    <a:lnTo>
                      <a:pt x="2873" y="865"/>
                    </a:lnTo>
                    <a:lnTo>
                      <a:pt x="2882" y="862"/>
                    </a:lnTo>
                    <a:lnTo>
                      <a:pt x="2874" y="868"/>
                    </a:lnTo>
                    <a:close/>
                    <a:moveTo>
                      <a:pt x="2873" y="865"/>
                    </a:moveTo>
                    <a:lnTo>
                      <a:pt x="2870" y="855"/>
                    </a:lnTo>
                    <a:lnTo>
                      <a:pt x="2888" y="850"/>
                    </a:lnTo>
                    <a:lnTo>
                      <a:pt x="2891" y="859"/>
                    </a:lnTo>
                    <a:lnTo>
                      <a:pt x="2873" y="865"/>
                    </a:lnTo>
                    <a:close/>
                    <a:moveTo>
                      <a:pt x="2886" y="848"/>
                    </a:moveTo>
                    <a:lnTo>
                      <a:pt x="2888" y="849"/>
                    </a:lnTo>
                    <a:lnTo>
                      <a:pt x="2888" y="850"/>
                    </a:lnTo>
                    <a:lnTo>
                      <a:pt x="2879" y="852"/>
                    </a:lnTo>
                    <a:lnTo>
                      <a:pt x="2886" y="848"/>
                    </a:lnTo>
                    <a:close/>
                    <a:moveTo>
                      <a:pt x="2871" y="858"/>
                    </a:moveTo>
                    <a:lnTo>
                      <a:pt x="2864" y="848"/>
                    </a:lnTo>
                    <a:lnTo>
                      <a:pt x="2881" y="838"/>
                    </a:lnTo>
                    <a:lnTo>
                      <a:pt x="2886" y="848"/>
                    </a:lnTo>
                    <a:lnTo>
                      <a:pt x="2871" y="858"/>
                    </a:lnTo>
                    <a:close/>
                    <a:moveTo>
                      <a:pt x="2864" y="848"/>
                    </a:moveTo>
                    <a:lnTo>
                      <a:pt x="2859" y="839"/>
                    </a:lnTo>
                    <a:lnTo>
                      <a:pt x="2874" y="828"/>
                    </a:lnTo>
                    <a:lnTo>
                      <a:pt x="2881" y="838"/>
                    </a:lnTo>
                    <a:lnTo>
                      <a:pt x="2864" y="848"/>
                    </a:lnTo>
                    <a:close/>
                    <a:moveTo>
                      <a:pt x="2859" y="839"/>
                    </a:moveTo>
                    <a:lnTo>
                      <a:pt x="2858" y="838"/>
                    </a:lnTo>
                    <a:lnTo>
                      <a:pt x="2867" y="833"/>
                    </a:lnTo>
                    <a:lnTo>
                      <a:pt x="2859" y="839"/>
                    </a:lnTo>
                    <a:close/>
                    <a:moveTo>
                      <a:pt x="2858" y="838"/>
                    </a:moveTo>
                    <a:lnTo>
                      <a:pt x="2854" y="831"/>
                    </a:lnTo>
                    <a:lnTo>
                      <a:pt x="2872" y="822"/>
                    </a:lnTo>
                    <a:lnTo>
                      <a:pt x="2874" y="829"/>
                    </a:lnTo>
                    <a:lnTo>
                      <a:pt x="2858" y="838"/>
                    </a:lnTo>
                    <a:close/>
                    <a:moveTo>
                      <a:pt x="2854" y="831"/>
                    </a:moveTo>
                    <a:lnTo>
                      <a:pt x="2851" y="825"/>
                    </a:lnTo>
                    <a:lnTo>
                      <a:pt x="2869" y="817"/>
                    </a:lnTo>
                    <a:lnTo>
                      <a:pt x="2872" y="822"/>
                    </a:lnTo>
                    <a:lnTo>
                      <a:pt x="2854" y="831"/>
                    </a:lnTo>
                    <a:close/>
                    <a:moveTo>
                      <a:pt x="2867" y="813"/>
                    </a:moveTo>
                    <a:lnTo>
                      <a:pt x="2868" y="815"/>
                    </a:lnTo>
                    <a:lnTo>
                      <a:pt x="2869" y="817"/>
                    </a:lnTo>
                    <a:lnTo>
                      <a:pt x="2860" y="820"/>
                    </a:lnTo>
                    <a:lnTo>
                      <a:pt x="2867" y="813"/>
                    </a:lnTo>
                    <a:close/>
                    <a:moveTo>
                      <a:pt x="2853" y="828"/>
                    </a:moveTo>
                    <a:lnTo>
                      <a:pt x="2847" y="821"/>
                    </a:lnTo>
                    <a:lnTo>
                      <a:pt x="2860" y="808"/>
                    </a:lnTo>
                    <a:lnTo>
                      <a:pt x="2867" y="813"/>
                    </a:lnTo>
                    <a:lnTo>
                      <a:pt x="2853" y="828"/>
                    </a:lnTo>
                    <a:close/>
                    <a:moveTo>
                      <a:pt x="2847" y="821"/>
                    </a:moveTo>
                    <a:lnTo>
                      <a:pt x="2846" y="820"/>
                    </a:lnTo>
                    <a:lnTo>
                      <a:pt x="2845" y="819"/>
                    </a:lnTo>
                    <a:lnTo>
                      <a:pt x="2853" y="815"/>
                    </a:lnTo>
                    <a:lnTo>
                      <a:pt x="2847" y="821"/>
                    </a:lnTo>
                    <a:close/>
                    <a:moveTo>
                      <a:pt x="2845" y="819"/>
                    </a:moveTo>
                    <a:lnTo>
                      <a:pt x="2842" y="812"/>
                    </a:lnTo>
                    <a:lnTo>
                      <a:pt x="2859" y="804"/>
                    </a:lnTo>
                    <a:lnTo>
                      <a:pt x="2862" y="810"/>
                    </a:lnTo>
                    <a:lnTo>
                      <a:pt x="2845" y="819"/>
                    </a:lnTo>
                    <a:close/>
                    <a:moveTo>
                      <a:pt x="2854" y="799"/>
                    </a:moveTo>
                    <a:lnTo>
                      <a:pt x="2858" y="801"/>
                    </a:lnTo>
                    <a:lnTo>
                      <a:pt x="2859" y="804"/>
                    </a:lnTo>
                    <a:lnTo>
                      <a:pt x="2850" y="808"/>
                    </a:lnTo>
                    <a:lnTo>
                      <a:pt x="2854" y="799"/>
                    </a:lnTo>
                    <a:close/>
                    <a:moveTo>
                      <a:pt x="2846" y="817"/>
                    </a:moveTo>
                    <a:lnTo>
                      <a:pt x="2840" y="813"/>
                    </a:lnTo>
                    <a:lnTo>
                      <a:pt x="2848" y="796"/>
                    </a:lnTo>
                    <a:lnTo>
                      <a:pt x="2854" y="799"/>
                    </a:lnTo>
                    <a:lnTo>
                      <a:pt x="2846" y="817"/>
                    </a:lnTo>
                    <a:close/>
                    <a:moveTo>
                      <a:pt x="2840" y="813"/>
                    </a:moveTo>
                    <a:lnTo>
                      <a:pt x="2837" y="812"/>
                    </a:lnTo>
                    <a:lnTo>
                      <a:pt x="2836" y="809"/>
                    </a:lnTo>
                    <a:lnTo>
                      <a:pt x="2845" y="805"/>
                    </a:lnTo>
                    <a:lnTo>
                      <a:pt x="2840" y="813"/>
                    </a:lnTo>
                    <a:close/>
                    <a:moveTo>
                      <a:pt x="2836" y="809"/>
                    </a:moveTo>
                    <a:lnTo>
                      <a:pt x="2832" y="802"/>
                    </a:lnTo>
                    <a:lnTo>
                      <a:pt x="2849" y="794"/>
                    </a:lnTo>
                    <a:lnTo>
                      <a:pt x="2852" y="800"/>
                    </a:lnTo>
                    <a:lnTo>
                      <a:pt x="2836" y="809"/>
                    </a:lnTo>
                    <a:close/>
                    <a:moveTo>
                      <a:pt x="2848" y="791"/>
                    </a:moveTo>
                    <a:lnTo>
                      <a:pt x="2849" y="793"/>
                    </a:lnTo>
                    <a:lnTo>
                      <a:pt x="2849" y="794"/>
                    </a:lnTo>
                    <a:lnTo>
                      <a:pt x="2841" y="798"/>
                    </a:lnTo>
                    <a:lnTo>
                      <a:pt x="2848" y="791"/>
                    </a:lnTo>
                    <a:close/>
                    <a:moveTo>
                      <a:pt x="2835" y="805"/>
                    </a:moveTo>
                    <a:lnTo>
                      <a:pt x="2831" y="801"/>
                    </a:lnTo>
                    <a:lnTo>
                      <a:pt x="2845" y="788"/>
                    </a:lnTo>
                    <a:lnTo>
                      <a:pt x="2848" y="791"/>
                    </a:lnTo>
                    <a:lnTo>
                      <a:pt x="2835" y="805"/>
                    </a:lnTo>
                    <a:close/>
                    <a:moveTo>
                      <a:pt x="2845" y="788"/>
                    </a:moveTo>
                    <a:lnTo>
                      <a:pt x="2845" y="788"/>
                    </a:lnTo>
                    <a:lnTo>
                      <a:pt x="2838" y="795"/>
                    </a:lnTo>
                    <a:lnTo>
                      <a:pt x="2845" y="788"/>
                    </a:lnTo>
                    <a:close/>
                    <a:moveTo>
                      <a:pt x="2831" y="802"/>
                    </a:moveTo>
                    <a:lnTo>
                      <a:pt x="2828" y="799"/>
                    </a:lnTo>
                    <a:lnTo>
                      <a:pt x="2841" y="785"/>
                    </a:lnTo>
                    <a:lnTo>
                      <a:pt x="2845" y="788"/>
                    </a:lnTo>
                    <a:lnTo>
                      <a:pt x="2831" y="802"/>
                    </a:lnTo>
                    <a:close/>
                    <a:moveTo>
                      <a:pt x="2828" y="799"/>
                    </a:moveTo>
                    <a:lnTo>
                      <a:pt x="2825" y="796"/>
                    </a:lnTo>
                    <a:lnTo>
                      <a:pt x="2825" y="793"/>
                    </a:lnTo>
                    <a:lnTo>
                      <a:pt x="2835" y="793"/>
                    </a:lnTo>
                    <a:lnTo>
                      <a:pt x="2828" y="799"/>
                    </a:lnTo>
                    <a:close/>
                    <a:moveTo>
                      <a:pt x="2825" y="793"/>
                    </a:moveTo>
                    <a:lnTo>
                      <a:pt x="2825" y="789"/>
                    </a:lnTo>
                    <a:lnTo>
                      <a:pt x="2845" y="789"/>
                    </a:lnTo>
                    <a:lnTo>
                      <a:pt x="2845" y="793"/>
                    </a:lnTo>
                    <a:lnTo>
                      <a:pt x="2825" y="793"/>
                    </a:lnTo>
                    <a:close/>
                    <a:moveTo>
                      <a:pt x="2825" y="789"/>
                    </a:moveTo>
                    <a:lnTo>
                      <a:pt x="2825" y="779"/>
                    </a:lnTo>
                    <a:lnTo>
                      <a:pt x="2835" y="779"/>
                    </a:lnTo>
                    <a:lnTo>
                      <a:pt x="2835" y="789"/>
                    </a:lnTo>
                    <a:lnTo>
                      <a:pt x="2825" y="789"/>
                    </a:lnTo>
                    <a:close/>
                    <a:moveTo>
                      <a:pt x="2835" y="779"/>
                    </a:moveTo>
                    <a:lnTo>
                      <a:pt x="2838" y="779"/>
                    </a:lnTo>
                    <a:lnTo>
                      <a:pt x="2838" y="798"/>
                    </a:lnTo>
                    <a:lnTo>
                      <a:pt x="2835" y="798"/>
                    </a:lnTo>
                    <a:lnTo>
                      <a:pt x="2835" y="779"/>
                    </a:lnTo>
                    <a:close/>
                    <a:moveTo>
                      <a:pt x="2838" y="779"/>
                    </a:moveTo>
                    <a:lnTo>
                      <a:pt x="2841" y="779"/>
                    </a:lnTo>
                    <a:lnTo>
                      <a:pt x="2841" y="798"/>
                    </a:lnTo>
                    <a:lnTo>
                      <a:pt x="2838" y="798"/>
                    </a:lnTo>
                    <a:lnTo>
                      <a:pt x="2838" y="7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2" name="Freeform 840">
                <a:extLst>
                  <a:ext uri="{FF2B5EF4-FFF2-40B4-BE49-F238E27FC236}">
                    <a16:creationId xmlns:a16="http://schemas.microsoft.com/office/drawing/2014/main" id="{AD6F05D7-F568-44B7-A58D-0C05A11AD59B}"/>
                  </a:ext>
                </a:extLst>
              </p:cNvPr>
              <p:cNvSpPr>
                <a:spLocks noEditPoints="1"/>
              </p:cNvSpPr>
              <p:nvPr/>
            </p:nvSpPr>
            <p:spPr bwMode="auto">
              <a:xfrm>
                <a:off x="1693" y="1920"/>
                <a:ext cx="952" cy="293"/>
              </a:xfrm>
              <a:custGeom>
                <a:avLst/>
                <a:gdLst>
                  <a:gd name="T0" fmla="*/ 30 w 3812"/>
                  <a:gd name="T1" fmla="*/ 0 h 1171"/>
                  <a:gd name="T2" fmla="*/ 234 w 3812"/>
                  <a:gd name="T3" fmla="*/ 69 h 1171"/>
                  <a:gd name="T4" fmla="*/ 231 w 3812"/>
                  <a:gd name="T5" fmla="*/ 63 h 1171"/>
                  <a:gd name="T6" fmla="*/ 227 w 3812"/>
                  <a:gd name="T7" fmla="*/ 61 h 1171"/>
                  <a:gd name="T8" fmla="*/ 224 w 3812"/>
                  <a:gd name="T9" fmla="*/ 57 h 1171"/>
                  <a:gd name="T10" fmla="*/ 222 w 3812"/>
                  <a:gd name="T11" fmla="*/ 55 h 1171"/>
                  <a:gd name="T12" fmla="*/ 219 w 3812"/>
                  <a:gd name="T13" fmla="*/ 52 h 1171"/>
                  <a:gd name="T14" fmla="*/ 216 w 3812"/>
                  <a:gd name="T15" fmla="*/ 48 h 1171"/>
                  <a:gd name="T16" fmla="*/ 212 w 3812"/>
                  <a:gd name="T17" fmla="*/ 45 h 1171"/>
                  <a:gd name="T18" fmla="*/ 205 w 3812"/>
                  <a:gd name="T19" fmla="*/ 35 h 1171"/>
                  <a:gd name="T20" fmla="*/ 201 w 3812"/>
                  <a:gd name="T21" fmla="*/ 31 h 1171"/>
                  <a:gd name="T22" fmla="*/ 194 w 3812"/>
                  <a:gd name="T23" fmla="*/ 24 h 1171"/>
                  <a:gd name="T24" fmla="*/ 188 w 3812"/>
                  <a:gd name="T25" fmla="*/ 16 h 1171"/>
                  <a:gd name="T26" fmla="*/ 183 w 3812"/>
                  <a:gd name="T27" fmla="*/ 10 h 1171"/>
                  <a:gd name="T28" fmla="*/ 49 w 3812"/>
                  <a:gd name="T29" fmla="*/ 5 h 1171"/>
                  <a:gd name="T30" fmla="*/ 54 w 3812"/>
                  <a:gd name="T31" fmla="*/ 12 h 1171"/>
                  <a:gd name="T32" fmla="*/ 51 w 3812"/>
                  <a:gd name="T33" fmla="*/ 17 h 1171"/>
                  <a:gd name="T34" fmla="*/ 47 w 3812"/>
                  <a:gd name="T35" fmla="*/ 16 h 1171"/>
                  <a:gd name="T36" fmla="*/ 40 w 3812"/>
                  <a:gd name="T37" fmla="*/ 13 h 1171"/>
                  <a:gd name="T38" fmla="*/ 37 w 3812"/>
                  <a:gd name="T39" fmla="*/ 7 h 1171"/>
                  <a:gd name="T40" fmla="*/ 24 w 3812"/>
                  <a:gd name="T41" fmla="*/ 3 h 1171"/>
                  <a:gd name="T42" fmla="*/ 27 w 3812"/>
                  <a:gd name="T43" fmla="*/ 7 h 1171"/>
                  <a:gd name="T44" fmla="*/ 40 w 3812"/>
                  <a:gd name="T45" fmla="*/ 22 h 1171"/>
                  <a:gd name="T46" fmla="*/ 43 w 3812"/>
                  <a:gd name="T47" fmla="*/ 28 h 1171"/>
                  <a:gd name="T48" fmla="*/ 41 w 3812"/>
                  <a:gd name="T49" fmla="*/ 32 h 1171"/>
                  <a:gd name="T50" fmla="*/ 37 w 3812"/>
                  <a:gd name="T51" fmla="*/ 33 h 1171"/>
                  <a:gd name="T52" fmla="*/ 32 w 3812"/>
                  <a:gd name="T53" fmla="*/ 29 h 1171"/>
                  <a:gd name="T54" fmla="*/ 29 w 3812"/>
                  <a:gd name="T55" fmla="*/ 26 h 1171"/>
                  <a:gd name="T56" fmla="*/ 25 w 3812"/>
                  <a:gd name="T57" fmla="*/ 21 h 1171"/>
                  <a:gd name="T58" fmla="*/ 23 w 3812"/>
                  <a:gd name="T59" fmla="*/ 14 h 1171"/>
                  <a:gd name="T60" fmla="*/ 21 w 3812"/>
                  <a:gd name="T61" fmla="*/ 9 h 1171"/>
                  <a:gd name="T62" fmla="*/ 14 w 3812"/>
                  <a:gd name="T63" fmla="*/ 2 h 1171"/>
                  <a:gd name="T64" fmla="*/ 12 w 3812"/>
                  <a:gd name="T65" fmla="*/ 11 h 1171"/>
                  <a:gd name="T66" fmla="*/ 28 w 3812"/>
                  <a:gd name="T67" fmla="*/ 29 h 1171"/>
                  <a:gd name="T68" fmla="*/ 33 w 3812"/>
                  <a:gd name="T69" fmla="*/ 38 h 1171"/>
                  <a:gd name="T70" fmla="*/ 33 w 3812"/>
                  <a:gd name="T71" fmla="*/ 41 h 1171"/>
                  <a:gd name="T72" fmla="*/ 30 w 3812"/>
                  <a:gd name="T73" fmla="*/ 44 h 1171"/>
                  <a:gd name="T74" fmla="*/ 27 w 3812"/>
                  <a:gd name="T75" fmla="*/ 42 h 1171"/>
                  <a:gd name="T76" fmla="*/ 23 w 3812"/>
                  <a:gd name="T77" fmla="*/ 38 h 1171"/>
                  <a:gd name="T78" fmla="*/ 19 w 3812"/>
                  <a:gd name="T79" fmla="*/ 31 h 1171"/>
                  <a:gd name="T80" fmla="*/ 14 w 3812"/>
                  <a:gd name="T81" fmla="*/ 24 h 1171"/>
                  <a:gd name="T82" fmla="*/ 8 w 3812"/>
                  <a:gd name="T83" fmla="*/ 14 h 1171"/>
                  <a:gd name="T84" fmla="*/ 6 w 3812"/>
                  <a:gd name="T85" fmla="*/ 10 h 1171"/>
                  <a:gd name="T86" fmla="*/ 1 w 3812"/>
                  <a:gd name="T87" fmla="*/ 8 h 1171"/>
                  <a:gd name="T88" fmla="*/ 3 w 3812"/>
                  <a:gd name="T89" fmla="*/ 18 h 1171"/>
                  <a:gd name="T90" fmla="*/ 13 w 3812"/>
                  <a:gd name="T91" fmla="*/ 31 h 1171"/>
                  <a:gd name="T92" fmla="*/ 25 w 3812"/>
                  <a:gd name="T93" fmla="*/ 47 h 1171"/>
                  <a:gd name="T94" fmla="*/ 25 w 3812"/>
                  <a:gd name="T95" fmla="*/ 50 h 1171"/>
                  <a:gd name="T96" fmla="*/ 27 w 3812"/>
                  <a:gd name="T97" fmla="*/ 53 h 1171"/>
                  <a:gd name="T98" fmla="*/ 25 w 3812"/>
                  <a:gd name="T99" fmla="*/ 59 h 1171"/>
                  <a:gd name="T100" fmla="*/ 29 w 3812"/>
                  <a:gd name="T101" fmla="*/ 63 h 1171"/>
                  <a:gd name="T102" fmla="*/ 36 w 3812"/>
                  <a:gd name="T103" fmla="*/ 61 h 1171"/>
                  <a:gd name="T104" fmla="*/ 43 w 3812"/>
                  <a:gd name="T105" fmla="*/ 53 h 1171"/>
                  <a:gd name="T106" fmla="*/ 49 w 3812"/>
                  <a:gd name="T107" fmla="*/ 46 h 1171"/>
                  <a:gd name="T108" fmla="*/ 54 w 3812"/>
                  <a:gd name="T109" fmla="*/ 38 h 1171"/>
                  <a:gd name="T110" fmla="*/ 55 w 3812"/>
                  <a:gd name="T111" fmla="*/ 33 h 1171"/>
                  <a:gd name="T112" fmla="*/ 64 w 3812"/>
                  <a:gd name="T113" fmla="*/ 24 h 1171"/>
                  <a:gd name="T114" fmla="*/ 82 w 3812"/>
                  <a:gd name="T115" fmla="*/ 37 h 1171"/>
                  <a:gd name="T116" fmla="*/ 89 w 3812"/>
                  <a:gd name="T117" fmla="*/ 35 h 1171"/>
                  <a:gd name="T118" fmla="*/ 95 w 3812"/>
                  <a:gd name="T119" fmla="*/ 39 h 1171"/>
                  <a:gd name="T120" fmla="*/ 101 w 3812"/>
                  <a:gd name="T121" fmla="*/ 47 h 1171"/>
                  <a:gd name="T122" fmla="*/ 111 w 3812"/>
                  <a:gd name="T123" fmla="*/ 67 h 117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12"/>
                  <a:gd name="T187" fmla="*/ 0 h 1171"/>
                  <a:gd name="T188" fmla="*/ 3812 w 3812"/>
                  <a:gd name="T189" fmla="*/ 1171 h 117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12" h="1171">
                    <a:moveTo>
                      <a:pt x="3812" y="1171"/>
                    </a:moveTo>
                    <a:lnTo>
                      <a:pt x="3790" y="1171"/>
                    </a:lnTo>
                    <a:lnTo>
                      <a:pt x="3784" y="1161"/>
                    </a:lnTo>
                    <a:lnTo>
                      <a:pt x="3801" y="1151"/>
                    </a:lnTo>
                    <a:lnTo>
                      <a:pt x="3812" y="1171"/>
                    </a:lnTo>
                    <a:close/>
                    <a:moveTo>
                      <a:pt x="1764" y="1171"/>
                    </a:moveTo>
                    <a:lnTo>
                      <a:pt x="1744" y="1171"/>
                    </a:lnTo>
                    <a:lnTo>
                      <a:pt x="1762" y="1123"/>
                    </a:lnTo>
                    <a:lnTo>
                      <a:pt x="1780" y="1130"/>
                    </a:lnTo>
                    <a:lnTo>
                      <a:pt x="1764" y="1171"/>
                    </a:lnTo>
                    <a:close/>
                    <a:moveTo>
                      <a:pt x="88" y="0"/>
                    </a:moveTo>
                    <a:lnTo>
                      <a:pt x="110" y="0"/>
                    </a:lnTo>
                    <a:lnTo>
                      <a:pt x="120" y="20"/>
                    </a:lnTo>
                    <a:lnTo>
                      <a:pt x="103" y="28"/>
                    </a:lnTo>
                    <a:lnTo>
                      <a:pt x="88" y="0"/>
                    </a:lnTo>
                    <a:close/>
                    <a:moveTo>
                      <a:pt x="191" y="0"/>
                    </a:moveTo>
                    <a:lnTo>
                      <a:pt x="214" y="0"/>
                    </a:lnTo>
                    <a:lnTo>
                      <a:pt x="207" y="5"/>
                    </a:lnTo>
                    <a:lnTo>
                      <a:pt x="215" y="0"/>
                    </a:lnTo>
                    <a:lnTo>
                      <a:pt x="214" y="0"/>
                    </a:lnTo>
                    <a:lnTo>
                      <a:pt x="200" y="11"/>
                    </a:lnTo>
                    <a:lnTo>
                      <a:pt x="191" y="0"/>
                    </a:lnTo>
                    <a:close/>
                    <a:moveTo>
                      <a:pt x="327" y="0"/>
                    </a:moveTo>
                    <a:lnTo>
                      <a:pt x="350" y="0"/>
                    </a:lnTo>
                    <a:lnTo>
                      <a:pt x="355" y="6"/>
                    </a:lnTo>
                    <a:lnTo>
                      <a:pt x="339" y="17"/>
                    </a:lnTo>
                    <a:lnTo>
                      <a:pt x="327" y="0"/>
                    </a:lnTo>
                    <a:close/>
                    <a:moveTo>
                      <a:pt x="482" y="0"/>
                    </a:moveTo>
                    <a:lnTo>
                      <a:pt x="492" y="0"/>
                    </a:lnTo>
                    <a:lnTo>
                      <a:pt x="485" y="4"/>
                    </a:lnTo>
                    <a:lnTo>
                      <a:pt x="521" y="49"/>
                    </a:lnTo>
                    <a:lnTo>
                      <a:pt x="536" y="37"/>
                    </a:lnTo>
                    <a:lnTo>
                      <a:pt x="506" y="0"/>
                    </a:lnTo>
                    <a:lnTo>
                      <a:pt x="492" y="0"/>
                    </a:lnTo>
                    <a:lnTo>
                      <a:pt x="485" y="4"/>
                    </a:lnTo>
                    <a:lnTo>
                      <a:pt x="482" y="0"/>
                    </a:lnTo>
                    <a:close/>
                    <a:moveTo>
                      <a:pt x="716" y="0"/>
                    </a:moveTo>
                    <a:lnTo>
                      <a:pt x="740" y="0"/>
                    </a:lnTo>
                    <a:lnTo>
                      <a:pt x="746" y="5"/>
                    </a:lnTo>
                    <a:lnTo>
                      <a:pt x="730" y="17"/>
                    </a:lnTo>
                    <a:lnTo>
                      <a:pt x="716" y="0"/>
                    </a:lnTo>
                    <a:close/>
                    <a:moveTo>
                      <a:pt x="2775" y="0"/>
                    </a:moveTo>
                    <a:lnTo>
                      <a:pt x="2806" y="0"/>
                    </a:lnTo>
                    <a:lnTo>
                      <a:pt x="2816" y="7"/>
                    </a:lnTo>
                    <a:lnTo>
                      <a:pt x="2804" y="22"/>
                    </a:lnTo>
                    <a:lnTo>
                      <a:pt x="2775" y="0"/>
                    </a:lnTo>
                    <a:close/>
                    <a:moveTo>
                      <a:pt x="3784" y="1161"/>
                    </a:moveTo>
                    <a:lnTo>
                      <a:pt x="3771" y="1138"/>
                    </a:lnTo>
                    <a:lnTo>
                      <a:pt x="3787" y="1129"/>
                    </a:lnTo>
                    <a:lnTo>
                      <a:pt x="3801" y="1151"/>
                    </a:lnTo>
                    <a:lnTo>
                      <a:pt x="3784" y="1161"/>
                    </a:lnTo>
                    <a:close/>
                    <a:moveTo>
                      <a:pt x="3787" y="1129"/>
                    </a:moveTo>
                    <a:lnTo>
                      <a:pt x="3795" y="1141"/>
                    </a:lnTo>
                    <a:lnTo>
                      <a:pt x="3787" y="1129"/>
                    </a:lnTo>
                    <a:lnTo>
                      <a:pt x="3780" y="1133"/>
                    </a:lnTo>
                    <a:lnTo>
                      <a:pt x="3787" y="1129"/>
                    </a:lnTo>
                    <a:close/>
                    <a:moveTo>
                      <a:pt x="3771" y="1138"/>
                    </a:moveTo>
                    <a:lnTo>
                      <a:pt x="3759" y="1116"/>
                    </a:lnTo>
                    <a:lnTo>
                      <a:pt x="3775" y="1107"/>
                    </a:lnTo>
                    <a:lnTo>
                      <a:pt x="3787" y="1129"/>
                    </a:lnTo>
                    <a:lnTo>
                      <a:pt x="3771" y="1138"/>
                    </a:lnTo>
                    <a:close/>
                    <a:moveTo>
                      <a:pt x="3774" y="1106"/>
                    </a:moveTo>
                    <a:lnTo>
                      <a:pt x="3774" y="1106"/>
                    </a:lnTo>
                    <a:lnTo>
                      <a:pt x="3775" y="1107"/>
                    </a:lnTo>
                    <a:lnTo>
                      <a:pt x="3766" y="1111"/>
                    </a:lnTo>
                    <a:lnTo>
                      <a:pt x="3774" y="1106"/>
                    </a:lnTo>
                    <a:close/>
                    <a:moveTo>
                      <a:pt x="3759" y="1117"/>
                    </a:moveTo>
                    <a:lnTo>
                      <a:pt x="3743" y="1095"/>
                    </a:lnTo>
                    <a:lnTo>
                      <a:pt x="3759" y="1084"/>
                    </a:lnTo>
                    <a:lnTo>
                      <a:pt x="3774" y="1106"/>
                    </a:lnTo>
                    <a:lnTo>
                      <a:pt x="3759" y="1117"/>
                    </a:lnTo>
                    <a:close/>
                    <a:moveTo>
                      <a:pt x="3743" y="1095"/>
                    </a:moveTo>
                    <a:lnTo>
                      <a:pt x="3743" y="1095"/>
                    </a:lnTo>
                    <a:lnTo>
                      <a:pt x="3751" y="1089"/>
                    </a:lnTo>
                    <a:lnTo>
                      <a:pt x="3743" y="1095"/>
                    </a:lnTo>
                    <a:close/>
                    <a:moveTo>
                      <a:pt x="3743" y="1095"/>
                    </a:moveTo>
                    <a:lnTo>
                      <a:pt x="3730" y="1075"/>
                    </a:lnTo>
                    <a:lnTo>
                      <a:pt x="3745" y="1065"/>
                    </a:lnTo>
                    <a:lnTo>
                      <a:pt x="3759" y="1084"/>
                    </a:lnTo>
                    <a:lnTo>
                      <a:pt x="3743" y="1095"/>
                    </a:lnTo>
                    <a:close/>
                    <a:moveTo>
                      <a:pt x="3745" y="1065"/>
                    </a:moveTo>
                    <a:lnTo>
                      <a:pt x="3745" y="1064"/>
                    </a:lnTo>
                    <a:lnTo>
                      <a:pt x="3745" y="1065"/>
                    </a:lnTo>
                    <a:lnTo>
                      <a:pt x="3738" y="1070"/>
                    </a:lnTo>
                    <a:lnTo>
                      <a:pt x="3745" y="1065"/>
                    </a:lnTo>
                    <a:close/>
                    <a:moveTo>
                      <a:pt x="3730" y="1076"/>
                    </a:moveTo>
                    <a:lnTo>
                      <a:pt x="3715" y="1053"/>
                    </a:lnTo>
                    <a:lnTo>
                      <a:pt x="3730" y="1042"/>
                    </a:lnTo>
                    <a:lnTo>
                      <a:pt x="3745" y="1065"/>
                    </a:lnTo>
                    <a:lnTo>
                      <a:pt x="3730" y="1076"/>
                    </a:lnTo>
                    <a:close/>
                    <a:moveTo>
                      <a:pt x="3729" y="1042"/>
                    </a:moveTo>
                    <a:lnTo>
                      <a:pt x="3730" y="1042"/>
                    </a:lnTo>
                    <a:lnTo>
                      <a:pt x="3722" y="1047"/>
                    </a:lnTo>
                    <a:lnTo>
                      <a:pt x="3729" y="1042"/>
                    </a:lnTo>
                    <a:close/>
                    <a:moveTo>
                      <a:pt x="3715" y="1054"/>
                    </a:moveTo>
                    <a:lnTo>
                      <a:pt x="3699" y="1035"/>
                    </a:lnTo>
                    <a:lnTo>
                      <a:pt x="3713" y="1023"/>
                    </a:lnTo>
                    <a:lnTo>
                      <a:pt x="3729" y="1042"/>
                    </a:lnTo>
                    <a:lnTo>
                      <a:pt x="3715" y="1054"/>
                    </a:lnTo>
                    <a:close/>
                    <a:moveTo>
                      <a:pt x="3712" y="1021"/>
                    </a:moveTo>
                    <a:lnTo>
                      <a:pt x="3713" y="1022"/>
                    </a:lnTo>
                    <a:lnTo>
                      <a:pt x="3713" y="1023"/>
                    </a:lnTo>
                    <a:lnTo>
                      <a:pt x="3706" y="1028"/>
                    </a:lnTo>
                    <a:lnTo>
                      <a:pt x="3712" y="1021"/>
                    </a:lnTo>
                    <a:close/>
                    <a:moveTo>
                      <a:pt x="3700" y="1036"/>
                    </a:moveTo>
                    <a:lnTo>
                      <a:pt x="3681" y="1020"/>
                    </a:lnTo>
                    <a:lnTo>
                      <a:pt x="3694" y="1005"/>
                    </a:lnTo>
                    <a:lnTo>
                      <a:pt x="3712" y="1021"/>
                    </a:lnTo>
                    <a:lnTo>
                      <a:pt x="3700" y="1036"/>
                    </a:lnTo>
                    <a:close/>
                    <a:moveTo>
                      <a:pt x="3681" y="1020"/>
                    </a:moveTo>
                    <a:lnTo>
                      <a:pt x="3680" y="1020"/>
                    </a:lnTo>
                    <a:lnTo>
                      <a:pt x="3679" y="1019"/>
                    </a:lnTo>
                    <a:lnTo>
                      <a:pt x="3687" y="1013"/>
                    </a:lnTo>
                    <a:lnTo>
                      <a:pt x="3681" y="1020"/>
                    </a:lnTo>
                    <a:close/>
                    <a:moveTo>
                      <a:pt x="3679" y="1019"/>
                    </a:moveTo>
                    <a:lnTo>
                      <a:pt x="3667" y="1003"/>
                    </a:lnTo>
                    <a:lnTo>
                      <a:pt x="3681" y="991"/>
                    </a:lnTo>
                    <a:lnTo>
                      <a:pt x="3695" y="1006"/>
                    </a:lnTo>
                    <a:lnTo>
                      <a:pt x="3679" y="1019"/>
                    </a:lnTo>
                    <a:close/>
                    <a:moveTo>
                      <a:pt x="3667" y="1003"/>
                    </a:moveTo>
                    <a:lnTo>
                      <a:pt x="3654" y="987"/>
                    </a:lnTo>
                    <a:lnTo>
                      <a:pt x="3669" y="974"/>
                    </a:lnTo>
                    <a:lnTo>
                      <a:pt x="3681" y="991"/>
                    </a:lnTo>
                    <a:lnTo>
                      <a:pt x="3667" y="1003"/>
                    </a:lnTo>
                    <a:close/>
                    <a:moveTo>
                      <a:pt x="3668" y="974"/>
                    </a:moveTo>
                    <a:lnTo>
                      <a:pt x="3669" y="974"/>
                    </a:lnTo>
                    <a:lnTo>
                      <a:pt x="3662" y="981"/>
                    </a:lnTo>
                    <a:lnTo>
                      <a:pt x="3668" y="974"/>
                    </a:lnTo>
                    <a:close/>
                    <a:moveTo>
                      <a:pt x="3655" y="988"/>
                    </a:moveTo>
                    <a:lnTo>
                      <a:pt x="3642" y="974"/>
                    </a:lnTo>
                    <a:lnTo>
                      <a:pt x="3656" y="961"/>
                    </a:lnTo>
                    <a:lnTo>
                      <a:pt x="3668" y="974"/>
                    </a:lnTo>
                    <a:lnTo>
                      <a:pt x="3655" y="988"/>
                    </a:lnTo>
                    <a:close/>
                    <a:moveTo>
                      <a:pt x="3642" y="974"/>
                    </a:moveTo>
                    <a:lnTo>
                      <a:pt x="3642" y="974"/>
                    </a:lnTo>
                    <a:lnTo>
                      <a:pt x="3642" y="973"/>
                    </a:lnTo>
                    <a:lnTo>
                      <a:pt x="3649" y="968"/>
                    </a:lnTo>
                    <a:lnTo>
                      <a:pt x="3642" y="974"/>
                    </a:lnTo>
                    <a:close/>
                    <a:moveTo>
                      <a:pt x="3642" y="973"/>
                    </a:moveTo>
                    <a:lnTo>
                      <a:pt x="3632" y="961"/>
                    </a:lnTo>
                    <a:lnTo>
                      <a:pt x="3647" y="950"/>
                    </a:lnTo>
                    <a:lnTo>
                      <a:pt x="3656" y="962"/>
                    </a:lnTo>
                    <a:lnTo>
                      <a:pt x="3642" y="973"/>
                    </a:lnTo>
                    <a:close/>
                    <a:moveTo>
                      <a:pt x="3646" y="949"/>
                    </a:moveTo>
                    <a:lnTo>
                      <a:pt x="3646" y="949"/>
                    </a:lnTo>
                    <a:lnTo>
                      <a:pt x="3647" y="950"/>
                    </a:lnTo>
                    <a:lnTo>
                      <a:pt x="3640" y="956"/>
                    </a:lnTo>
                    <a:lnTo>
                      <a:pt x="3646" y="949"/>
                    </a:lnTo>
                    <a:close/>
                    <a:moveTo>
                      <a:pt x="3633" y="962"/>
                    </a:moveTo>
                    <a:lnTo>
                      <a:pt x="3623" y="952"/>
                    </a:lnTo>
                    <a:lnTo>
                      <a:pt x="3636" y="939"/>
                    </a:lnTo>
                    <a:lnTo>
                      <a:pt x="3646" y="949"/>
                    </a:lnTo>
                    <a:lnTo>
                      <a:pt x="3633" y="962"/>
                    </a:lnTo>
                    <a:close/>
                    <a:moveTo>
                      <a:pt x="3623" y="952"/>
                    </a:moveTo>
                    <a:lnTo>
                      <a:pt x="3623" y="952"/>
                    </a:lnTo>
                    <a:lnTo>
                      <a:pt x="3622" y="951"/>
                    </a:lnTo>
                    <a:lnTo>
                      <a:pt x="3630" y="946"/>
                    </a:lnTo>
                    <a:lnTo>
                      <a:pt x="3623" y="952"/>
                    </a:lnTo>
                    <a:close/>
                    <a:moveTo>
                      <a:pt x="3622" y="951"/>
                    </a:moveTo>
                    <a:lnTo>
                      <a:pt x="3613" y="939"/>
                    </a:lnTo>
                    <a:lnTo>
                      <a:pt x="3627" y="927"/>
                    </a:lnTo>
                    <a:lnTo>
                      <a:pt x="3637" y="940"/>
                    </a:lnTo>
                    <a:lnTo>
                      <a:pt x="3622" y="951"/>
                    </a:lnTo>
                    <a:close/>
                    <a:moveTo>
                      <a:pt x="3627" y="926"/>
                    </a:moveTo>
                    <a:lnTo>
                      <a:pt x="3627" y="927"/>
                    </a:lnTo>
                    <a:lnTo>
                      <a:pt x="3621" y="934"/>
                    </a:lnTo>
                    <a:lnTo>
                      <a:pt x="3627" y="926"/>
                    </a:lnTo>
                    <a:close/>
                    <a:moveTo>
                      <a:pt x="3613" y="940"/>
                    </a:moveTo>
                    <a:lnTo>
                      <a:pt x="3604" y="930"/>
                    </a:lnTo>
                    <a:lnTo>
                      <a:pt x="3618" y="917"/>
                    </a:lnTo>
                    <a:lnTo>
                      <a:pt x="3627" y="926"/>
                    </a:lnTo>
                    <a:lnTo>
                      <a:pt x="3613" y="940"/>
                    </a:lnTo>
                    <a:close/>
                    <a:moveTo>
                      <a:pt x="3604" y="930"/>
                    </a:moveTo>
                    <a:lnTo>
                      <a:pt x="3604" y="930"/>
                    </a:lnTo>
                    <a:lnTo>
                      <a:pt x="3603" y="929"/>
                    </a:lnTo>
                    <a:lnTo>
                      <a:pt x="3611" y="924"/>
                    </a:lnTo>
                    <a:lnTo>
                      <a:pt x="3604" y="930"/>
                    </a:lnTo>
                    <a:close/>
                    <a:moveTo>
                      <a:pt x="3603" y="929"/>
                    </a:moveTo>
                    <a:lnTo>
                      <a:pt x="3593" y="917"/>
                    </a:lnTo>
                    <a:lnTo>
                      <a:pt x="3609" y="905"/>
                    </a:lnTo>
                    <a:lnTo>
                      <a:pt x="3619" y="918"/>
                    </a:lnTo>
                    <a:lnTo>
                      <a:pt x="3603" y="929"/>
                    </a:lnTo>
                    <a:close/>
                    <a:moveTo>
                      <a:pt x="3606" y="903"/>
                    </a:moveTo>
                    <a:lnTo>
                      <a:pt x="3608" y="904"/>
                    </a:lnTo>
                    <a:lnTo>
                      <a:pt x="3609" y="905"/>
                    </a:lnTo>
                    <a:lnTo>
                      <a:pt x="3601" y="911"/>
                    </a:lnTo>
                    <a:lnTo>
                      <a:pt x="3606" y="903"/>
                    </a:lnTo>
                    <a:close/>
                    <a:moveTo>
                      <a:pt x="3595" y="918"/>
                    </a:moveTo>
                    <a:lnTo>
                      <a:pt x="3583" y="909"/>
                    </a:lnTo>
                    <a:lnTo>
                      <a:pt x="3594" y="894"/>
                    </a:lnTo>
                    <a:lnTo>
                      <a:pt x="3606" y="903"/>
                    </a:lnTo>
                    <a:lnTo>
                      <a:pt x="3595" y="918"/>
                    </a:lnTo>
                    <a:close/>
                    <a:moveTo>
                      <a:pt x="3583" y="909"/>
                    </a:moveTo>
                    <a:lnTo>
                      <a:pt x="3581" y="908"/>
                    </a:lnTo>
                    <a:lnTo>
                      <a:pt x="3582" y="908"/>
                    </a:lnTo>
                    <a:lnTo>
                      <a:pt x="3589" y="902"/>
                    </a:lnTo>
                    <a:lnTo>
                      <a:pt x="3583" y="909"/>
                    </a:lnTo>
                    <a:close/>
                    <a:moveTo>
                      <a:pt x="3582" y="908"/>
                    </a:moveTo>
                    <a:lnTo>
                      <a:pt x="3567" y="896"/>
                    </a:lnTo>
                    <a:lnTo>
                      <a:pt x="3579" y="881"/>
                    </a:lnTo>
                    <a:lnTo>
                      <a:pt x="3594" y="894"/>
                    </a:lnTo>
                    <a:lnTo>
                      <a:pt x="3582" y="908"/>
                    </a:lnTo>
                    <a:close/>
                    <a:moveTo>
                      <a:pt x="3567" y="896"/>
                    </a:moveTo>
                    <a:lnTo>
                      <a:pt x="3567" y="896"/>
                    </a:lnTo>
                    <a:lnTo>
                      <a:pt x="3566" y="895"/>
                    </a:lnTo>
                    <a:lnTo>
                      <a:pt x="3572" y="888"/>
                    </a:lnTo>
                    <a:lnTo>
                      <a:pt x="3567" y="896"/>
                    </a:lnTo>
                    <a:close/>
                    <a:moveTo>
                      <a:pt x="3566" y="895"/>
                    </a:moveTo>
                    <a:lnTo>
                      <a:pt x="3554" y="883"/>
                    </a:lnTo>
                    <a:lnTo>
                      <a:pt x="3567" y="870"/>
                    </a:lnTo>
                    <a:lnTo>
                      <a:pt x="3579" y="882"/>
                    </a:lnTo>
                    <a:lnTo>
                      <a:pt x="3566" y="895"/>
                    </a:lnTo>
                    <a:close/>
                    <a:moveTo>
                      <a:pt x="3566" y="869"/>
                    </a:moveTo>
                    <a:lnTo>
                      <a:pt x="3567" y="869"/>
                    </a:lnTo>
                    <a:lnTo>
                      <a:pt x="3567" y="870"/>
                    </a:lnTo>
                    <a:lnTo>
                      <a:pt x="3560" y="876"/>
                    </a:lnTo>
                    <a:lnTo>
                      <a:pt x="3566" y="869"/>
                    </a:lnTo>
                    <a:close/>
                    <a:moveTo>
                      <a:pt x="3555" y="884"/>
                    </a:moveTo>
                    <a:lnTo>
                      <a:pt x="3541" y="874"/>
                    </a:lnTo>
                    <a:lnTo>
                      <a:pt x="3552" y="859"/>
                    </a:lnTo>
                    <a:lnTo>
                      <a:pt x="3566" y="869"/>
                    </a:lnTo>
                    <a:lnTo>
                      <a:pt x="3555" y="884"/>
                    </a:lnTo>
                    <a:close/>
                    <a:moveTo>
                      <a:pt x="3541" y="874"/>
                    </a:moveTo>
                    <a:lnTo>
                      <a:pt x="3540" y="873"/>
                    </a:lnTo>
                    <a:lnTo>
                      <a:pt x="3547" y="866"/>
                    </a:lnTo>
                    <a:lnTo>
                      <a:pt x="3541" y="874"/>
                    </a:lnTo>
                    <a:close/>
                    <a:moveTo>
                      <a:pt x="3540" y="873"/>
                    </a:moveTo>
                    <a:lnTo>
                      <a:pt x="3528" y="861"/>
                    </a:lnTo>
                    <a:lnTo>
                      <a:pt x="3541" y="847"/>
                    </a:lnTo>
                    <a:lnTo>
                      <a:pt x="3554" y="860"/>
                    </a:lnTo>
                    <a:lnTo>
                      <a:pt x="3540" y="873"/>
                    </a:lnTo>
                    <a:close/>
                    <a:moveTo>
                      <a:pt x="3528" y="861"/>
                    </a:moveTo>
                    <a:lnTo>
                      <a:pt x="3515" y="848"/>
                    </a:lnTo>
                    <a:lnTo>
                      <a:pt x="3528" y="834"/>
                    </a:lnTo>
                    <a:lnTo>
                      <a:pt x="3541" y="847"/>
                    </a:lnTo>
                    <a:lnTo>
                      <a:pt x="3528" y="861"/>
                    </a:lnTo>
                    <a:close/>
                    <a:moveTo>
                      <a:pt x="3515" y="848"/>
                    </a:moveTo>
                    <a:lnTo>
                      <a:pt x="3515" y="848"/>
                    </a:lnTo>
                    <a:lnTo>
                      <a:pt x="3515" y="847"/>
                    </a:lnTo>
                    <a:lnTo>
                      <a:pt x="3522" y="841"/>
                    </a:lnTo>
                    <a:lnTo>
                      <a:pt x="3515" y="848"/>
                    </a:lnTo>
                    <a:close/>
                    <a:moveTo>
                      <a:pt x="3515" y="847"/>
                    </a:moveTo>
                    <a:lnTo>
                      <a:pt x="3502" y="831"/>
                    </a:lnTo>
                    <a:lnTo>
                      <a:pt x="3516" y="819"/>
                    </a:lnTo>
                    <a:lnTo>
                      <a:pt x="3529" y="836"/>
                    </a:lnTo>
                    <a:lnTo>
                      <a:pt x="3515" y="847"/>
                    </a:lnTo>
                    <a:close/>
                    <a:moveTo>
                      <a:pt x="3516" y="818"/>
                    </a:moveTo>
                    <a:lnTo>
                      <a:pt x="3516" y="819"/>
                    </a:lnTo>
                    <a:lnTo>
                      <a:pt x="3509" y="826"/>
                    </a:lnTo>
                    <a:lnTo>
                      <a:pt x="3516" y="818"/>
                    </a:lnTo>
                    <a:close/>
                    <a:moveTo>
                      <a:pt x="3503" y="832"/>
                    </a:moveTo>
                    <a:lnTo>
                      <a:pt x="3490" y="819"/>
                    </a:lnTo>
                    <a:lnTo>
                      <a:pt x="3503" y="806"/>
                    </a:lnTo>
                    <a:lnTo>
                      <a:pt x="3516" y="818"/>
                    </a:lnTo>
                    <a:lnTo>
                      <a:pt x="3503" y="832"/>
                    </a:lnTo>
                    <a:close/>
                    <a:moveTo>
                      <a:pt x="3490" y="819"/>
                    </a:moveTo>
                    <a:lnTo>
                      <a:pt x="3490" y="819"/>
                    </a:lnTo>
                    <a:lnTo>
                      <a:pt x="3489" y="818"/>
                    </a:lnTo>
                    <a:lnTo>
                      <a:pt x="3496" y="812"/>
                    </a:lnTo>
                    <a:lnTo>
                      <a:pt x="3490" y="819"/>
                    </a:lnTo>
                    <a:close/>
                    <a:moveTo>
                      <a:pt x="3489" y="818"/>
                    </a:moveTo>
                    <a:lnTo>
                      <a:pt x="3476" y="802"/>
                    </a:lnTo>
                    <a:lnTo>
                      <a:pt x="3491" y="790"/>
                    </a:lnTo>
                    <a:lnTo>
                      <a:pt x="3504" y="807"/>
                    </a:lnTo>
                    <a:lnTo>
                      <a:pt x="3489" y="818"/>
                    </a:lnTo>
                    <a:close/>
                    <a:moveTo>
                      <a:pt x="3491" y="790"/>
                    </a:moveTo>
                    <a:lnTo>
                      <a:pt x="3491" y="790"/>
                    </a:lnTo>
                    <a:lnTo>
                      <a:pt x="3484" y="797"/>
                    </a:lnTo>
                    <a:lnTo>
                      <a:pt x="3491" y="790"/>
                    </a:lnTo>
                    <a:close/>
                    <a:moveTo>
                      <a:pt x="3478" y="804"/>
                    </a:moveTo>
                    <a:lnTo>
                      <a:pt x="3464" y="790"/>
                    </a:lnTo>
                    <a:lnTo>
                      <a:pt x="3478" y="777"/>
                    </a:lnTo>
                    <a:lnTo>
                      <a:pt x="3491" y="790"/>
                    </a:lnTo>
                    <a:lnTo>
                      <a:pt x="3478" y="804"/>
                    </a:lnTo>
                    <a:close/>
                    <a:moveTo>
                      <a:pt x="3464" y="790"/>
                    </a:moveTo>
                    <a:lnTo>
                      <a:pt x="3463" y="790"/>
                    </a:lnTo>
                    <a:lnTo>
                      <a:pt x="3463" y="789"/>
                    </a:lnTo>
                    <a:lnTo>
                      <a:pt x="3471" y="784"/>
                    </a:lnTo>
                    <a:lnTo>
                      <a:pt x="3464" y="790"/>
                    </a:lnTo>
                    <a:close/>
                    <a:moveTo>
                      <a:pt x="3463" y="789"/>
                    </a:moveTo>
                    <a:lnTo>
                      <a:pt x="3450" y="770"/>
                    </a:lnTo>
                    <a:lnTo>
                      <a:pt x="3466" y="759"/>
                    </a:lnTo>
                    <a:lnTo>
                      <a:pt x="3479" y="778"/>
                    </a:lnTo>
                    <a:lnTo>
                      <a:pt x="3463" y="789"/>
                    </a:lnTo>
                    <a:close/>
                    <a:moveTo>
                      <a:pt x="3465" y="758"/>
                    </a:moveTo>
                    <a:lnTo>
                      <a:pt x="3465" y="759"/>
                    </a:lnTo>
                    <a:lnTo>
                      <a:pt x="3466" y="759"/>
                    </a:lnTo>
                    <a:lnTo>
                      <a:pt x="3459" y="765"/>
                    </a:lnTo>
                    <a:lnTo>
                      <a:pt x="3465" y="758"/>
                    </a:lnTo>
                    <a:close/>
                    <a:moveTo>
                      <a:pt x="3451" y="770"/>
                    </a:moveTo>
                    <a:lnTo>
                      <a:pt x="3438" y="755"/>
                    </a:lnTo>
                    <a:lnTo>
                      <a:pt x="3453" y="743"/>
                    </a:lnTo>
                    <a:lnTo>
                      <a:pt x="3465" y="758"/>
                    </a:lnTo>
                    <a:lnTo>
                      <a:pt x="3451" y="770"/>
                    </a:lnTo>
                    <a:close/>
                    <a:moveTo>
                      <a:pt x="3438" y="755"/>
                    </a:moveTo>
                    <a:lnTo>
                      <a:pt x="3438" y="755"/>
                    </a:lnTo>
                    <a:lnTo>
                      <a:pt x="3438" y="754"/>
                    </a:lnTo>
                    <a:lnTo>
                      <a:pt x="3446" y="748"/>
                    </a:lnTo>
                    <a:lnTo>
                      <a:pt x="3438" y="755"/>
                    </a:lnTo>
                    <a:close/>
                    <a:moveTo>
                      <a:pt x="3438" y="754"/>
                    </a:moveTo>
                    <a:lnTo>
                      <a:pt x="3422" y="732"/>
                    </a:lnTo>
                    <a:lnTo>
                      <a:pt x="3438" y="721"/>
                    </a:lnTo>
                    <a:lnTo>
                      <a:pt x="3453" y="743"/>
                    </a:lnTo>
                    <a:lnTo>
                      <a:pt x="3438" y="754"/>
                    </a:lnTo>
                    <a:close/>
                    <a:moveTo>
                      <a:pt x="3437" y="721"/>
                    </a:moveTo>
                    <a:lnTo>
                      <a:pt x="3438" y="721"/>
                    </a:lnTo>
                    <a:lnTo>
                      <a:pt x="3430" y="726"/>
                    </a:lnTo>
                    <a:lnTo>
                      <a:pt x="3437" y="721"/>
                    </a:lnTo>
                    <a:close/>
                    <a:moveTo>
                      <a:pt x="3422" y="733"/>
                    </a:moveTo>
                    <a:lnTo>
                      <a:pt x="3404" y="711"/>
                    </a:lnTo>
                    <a:lnTo>
                      <a:pt x="3418" y="698"/>
                    </a:lnTo>
                    <a:lnTo>
                      <a:pt x="3437" y="721"/>
                    </a:lnTo>
                    <a:lnTo>
                      <a:pt x="3422" y="733"/>
                    </a:lnTo>
                    <a:close/>
                    <a:moveTo>
                      <a:pt x="3404" y="711"/>
                    </a:moveTo>
                    <a:lnTo>
                      <a:pt x="3404" y="711"/>
                    </a:lnTo>
                    <a:lnTo>
                      <a:pt x="3403" y="710"/>
                    </a:lnTo>
                    <a:lnTo>
                      <a:pt x="3410" y="704"/>
                    </a:lnTo>
                    <a:lnTo>
                      <a:pt x="3404" y="711"/>
                    </a:lnTo>
                    <a:close/>
                    <a:moveTo>
                      <a:pt x="3403" y="710"/>
                    </a:moveTo>
                    <a:lnTo>
                      <a:pt x="3384" y="684"/>
                    </a:lnTo>
                    <a:lnTo>
                      <a:pt x="3399" y="673"/>
                    </a:lnTo>
                    <a:lnTo>
                      <a:pt x="3418" y="699"/>
                    </a:lnTo>
                    <a:lnTo>
                      <a:pt x="3403" y="710"/>
                    </a:lnTo>
                    <a:close/>
                    <a:moveTo>
                      <a:pt x="3384" y="684"/>
                    </a:moveTo>
                    <a:lnTo>
                      <a:pt x="3365" y="659"/>
                    </a:lnTo>
                    <a:lnTo>
                      <a:pt x="3380" y="648"/>
                    </a:lnTo>
                    <a:lnTo>
                      <a:pt x="3399" y="673"/>
                    </a:lnTo>
                    <a:lnTo>
                      <a:pt x="3384" y="684"/>
                    </a:lnTo>
                    <a:close/>
                    <a:moveTo>
                      <a:pt x="3379" y="647"/>
                    </a:moveTo>
                    <a:lnTo>
                      <a:pt x="3379" y="647"/>
                    </a:lnTo>
                    <a:lnTo>
                      <a:pt x="3380" y="648"/>
                    </a:lnTo>
                    <a:lnTo>
                      <a:pt x="3373" y="654"/>
                    </a:lnTo>
                    <a:lnTo>
                      <a:pt x="3379" y="647"/>
                    </a:lnTo>
                    <a:close/>
                    <a:moveTo>
                      <a:pt x="3365" y="660"/>
                    </a:moveTo>
                    <a:lnTo>
                      <a:pt x="3343" y="635"/>
                    </a:lnTo>
                    <a:lnTo>
                      <a:pt x="3357" y="622"/>
                    </a:lnTo>
                    <a:lnTo>
                      <a:pt x="3379" y="647"/>
                    </a:lnTo>
                    <a:lnTo>
                      <a:pt x="3365" y="660"/>
                    </a:lnTo>
                    <a:close/>
                    <a:moveTo>
                      <a:pt x="3343" y="635"/>
                    </a:moveTo>
                    <a:lnTo>
                      <a:pt x="3321" y="608"/>
                    </a:lnTo>
                    <a:lnTo>
                      <a:pt x="3335" y="596"/>
                    </a:lnTo>
                    <a:lnTo>
                      <a:pt x="3357" y="622"/>
                    </a:lnTo>
                    <a:lnTo>
                      <a:pt x="3343" y="635"/>
                    </a:lnTo>
                    <a:close/>
                    <a:moveTo>
                      <a:pt x="3321" y="608"/>
                    </a:moveTo>
                    <a:lnTo>
                      <a:pt x="3321" y="609"/>
                    </a:lnTo>
                    <a:lnTo>
                      <a:pt x="3321" y="608"/>
                    </a:lnTo>
                    <a:lnTo>
                      <a:pt x="3328" y="603"/>
                    </a:lnTo>
                    <a:lnTo>
                      <a:pt x="3321" y="608"/>
                    </a:lnTo>
                    <a:close/>
                    <a:moveTo>
                      <a:pt x="3321" y="608"/>
                    </a:moveTo>
                    <a:lnTo>
                      <a:pt x="3301" y="583"/>
                    </a:lnTo>
                    <a:lnTo>
                      <a:pt x="3317" y="572"/>
                    </a:lnTo>
                    <a:lnTo>
                      <a:pt x="3335" y="597"/>
                    </a:lnTo>
                    <a:lnTo>
                      <a:pt x="3321" y="608"/>
                    </a:lnTo>
                    <a:close/>
                    <a:moveTo>
                      <a:pt x="3315" y="571"/>
                    </a:moveTo>
                    <a:lnTo>
                      <a:pt x="3317" y="571"/>
                    </a:lnTo>
                    <a:lnTo>
                      <a:pt x="3317" y="572"/>
                    </a:lnTo>
                    <a:lnTo>
                      <a:pt x="3309" y="578"/>
                    </a:lnTo>
                    <a:lnTo>
                      <a:pt x="3315" y="571"/>
                    </a:lnTo>
                    <a:close/>
                    <a:moveTo>
                      <a:pt x="3302" y="584"/>
                    </a:moveTo>
                    <a:lnTo>
                      <a:pt x="3280" y="562"/>
                    </a:lnTo>
                    <a:lnTo>
                      <a:pt x="3293" y="548"/>
                    </a:lnTo>
                    <a:lnTo>
                      <a:pt x="3315" y="571"/>
                    </a:lnTo>
                    <a:lnTo>
                      <a:pt x="3302" y="584"/>
                    </a:lnTo>
                    <a:close/>
                    <a:moveTo>
                      <a:pt x="3280" y="562"/>
                    </a:moveTo>
                    <a:lnTo>
                      <a:pt x="3280" y="562"/>
                    </a:lnTo>
                    <a:lnTo>
                      <a:pt x="3287" y="555"/>
                    </a:lnTo>
                    <a:lnTo>
                      <a:pt x="3280" y="562"/>
                    </a:lnTo>
                    <a:close/>
                    <a:moveTo>
                      <a:pt x="3280" y="562"/>
                    </a:moveTo>
                    <a:lnTo>
                      <a:pt x="3261" y="542"/>
                    </a:lnTo>
                    <a:lnTo>
                      <a:pt x="3275" y="529"/>
                    </a:lnTo>
                    <a:lnTo>
                      <a:pt x="3293" y="548"/>
                    </a:lnTo>
                    <a:lnTo>
                      <a:pt x="3280" y="562"/>
                    </a:lnTo>
                    <a:close/>
                    <a:moveTo>
                      <a:pt x="3275" y="529"/>
                    </a:moveTo>
                    <a:lnTo>
                      <a:pt x="3217" y="472"/>
                    </a:lnTo>
                    <a:lnTo>
                      <a:pt x="3275" y="529"/>
                    </a:lnTo>
                    <a:lnTo>
                      <a:pt x="3268" y="536"/>
                    </a:lnTo>
                    <a:lnTo>
                      <a:pt x="3275" y="529"/>
                    </a:lnTo>
                    <a:close/>
                    <a:moveTo>
                      <a:pt x="3261" y="542"/>
                    </a:moveTo>
                    <a:lnTo>
                      <a:pt x="3242" y="523"/>
                    </a:lnTo>
                    <a:lnTo>
                      <a:pt x="3255" y="510"/>
                    </a:lnTo>
                    <a:lnTo>
                      <a:pt x="3275" y="529"/>
                    </a:lnTo>
                    <a:lnTo>
                      <a:pt x="3261" y="542"/>
                    </a:lnTo>
                    <a:close/>
                    <a:moveTo>
                      <a:pt x="3242" y="523"/>
                    </a:moveTo>
                    <a:lnTo>
                      <a:pt x="3242" y="523"/>
                    </a:lnTo>
                    <a:lnTo>
                      <a:pt x="3248" y="517"/>
                    </a:lnTo>
                    <a:lnTo>
                      <a:pt x="3242" y="523"/>
                    </a:lnTo>
                    <a:close/>
                    <a:moveTo>
                      <a:pt x="3242" y="523"/>
                    </a:moveTo>
                    <a:lnTo>
                      <a:pt x="3220" y="498"/>
                    </a:lnTo>
                    <a:lnTo>
                      <a:pt x="3234" y="485"/>
                    </a:lnTo>
                    <a:lnTo>
                      <a:pt x="3256" y="510"/>
                    </a:lnTo>
                    <a:lnTo>
                      <a:pt x="3242" y="523"/>
                    </a:lnTo>
                    <a:close/>
                    <a:moveTo>
                      <a:pt x="3234" y="485"/>
                    </a:moveTo>
                    <a:lnTo>
                      <a:pt x="3236" y="488"/>
                    </a:lnTo>
                    <a:lnTo>
                      <a:pt x="3234" y="485"/>
                    </a:lnTo>
                    <a:lnTo>
                      <a:pt x="3226" y="492"/>
                    </a:lnTo>
                    <a:lnTo>
                      <a:pt x="3234" y="485"/>
                    </a:lnTo>
                    <a:close/>
                    <a:moveTo>
                      <a:pt x="3220" y="498"/>
                    </a:moveTo>
                    <a:lnTo>
                      <a:pt x="3194" y="469"/>
                    </a:lnTo>
                    <a:lnTo>
                      <a:pt x="3208" y="456"/>
                    </a:lnTo>
                    <a:lnTo>
                      <a:pt x="3234" y="485"/>
                    </a:lnTo>
                    <a:lnTo>
                      <a:pt x="3220" y="498"/>
                    </a:lnTo>
                    <a:close/>
                    <a:moveTo>
                      <a:pt x="3194" y="469"/>
                    </a:moveTo>
                    <a:lnTo>
                      <a:pt x="3193" y="468"/>
                    </a:lnTo>
                    <a:lnTo>
                      <a:pt x="3201" y="463"/>
                    </a:lnTo>
                    <a:lnTo>
                      <a:pt x="3194" y="469"/>
                    </a:lnTo>
                    <a:close/>
                    <a:moveTo>
                      <a:pt x="3193" y="468"/>
                    </a:moveTo>
                    <a:lnTo>
                      <a:pt x="3168" y="437"/>
                    </a:lnTo>
                    <a:lnTo>
                      <a:pt x="3183" y="425"/>
                    </a:lnTo>
                    <a:lnTo>
                      <a:pt x="3208" y="457"/>
                    </a:lnTo>
                    <a:lnTo>
                      <a:pt x="3193" y="468"/>
                    </a:lnTo>
                    <a:close/>
                    <a:moveTo>
                      <a:pt x="3168" y="437"/>
                    </a:moveTo>
                    <a:lnTo>
                      <a:pt x="3142" y="406"/>
                    </a:lnTo>
                    <a:lnTo>
                      <a:pt x="3158" y="393"/>
                    </a:lnTo>
                    <a:lnTo>
                      <a:pt x="3183" y="425"/>
                    </a:lnTo>
                    <a:lnTo>
                      <a:pt x="3168" y="437"/>
                    </a:lnTo>
                    <a:close/>
                    <a:moveTo>
                      <a:pt x="3157" y="393"/>
                    </a:moveTo>
                    <a:lnTo>
                      <a:pt x="3158" y="393"/>
                    </a:lnTo>
                    <a:lnTo>
                      <a:pt x="3150" y="399"/>
                    </a:lnTo>
                    <a:lnTo>
                      <a:pt x="3157" y="393"/>
                    </a:lnTo>
                    <a:close/>
                    <a:moveTo>
                      <a:pt x="3143" y="406"/>
                    </a:moveTo>
                    <a:lnTo>
                      <a:pt x="3115" y="374"/>
                    </a:lnTo>
                    <a:lnTo>
                      <a:pt x="3128" y="361"/>
                    </a:lnTo>
                    <a:lnTo>
                      <a:pt x="3157" y="393"/>
                    </a:lnTo>
                    <a:lnTo>
                      <a:pt x="3143" y="406"/>
                    </a:lnTo>
                    <a:close/>
                    <a:moveTo>
                      <a:pt x="3115" y="374"/>
                    </a:moveTo>
                    <a:lnTo>
                      <a:pt x="3114" y="374"/>
                    </a:lnTo>
                    <a:lnTo>
                      <a:pt x="3121" y="367"/>
                    </a:lnTo>
                    <a:lnTo>
                      <a:pt x="3115" y="374"/>
                    </a:lnTo>
                    <a:close/>
                    <a:moveTo>
                      <a:pt x="3114" y="374"/>
                    </a:moveTo>
                    <a:lnTo>
                      <a:pt x="3088" y="342"/>
                    </a:lnTo>
                    <a:lnTo>
                      <a:pt x="3104" y="329"/>
                    </a:lnTo>
                    <a:lnTo>
                      <a:pt x="3129" y="361"/>
                    </a:lnTo>
                    <a:lnTo>
                      <a:pt x="3114" y="374"/>
                    </a:lnTo>
                    <a:close/>
                    <a:moveTo>
                      <a:pt x="3103" y="329"/>
                    </a:moveTo>
                    <a:lnTo>
                      <a:pt x="3104" y="329"/>
                    </a:lnTo>
                    <a:lnTo>
                      <a:pt x="3096" y="336"/>
                    </a:lnTo>
                    <a:lnTo>
                      <a:pt x="3103" y="329"/>
                    </a:lnTo>
                    <a:close/>
                    <a:moveTo>
                      <a:pt x="3089" y="342"/>
                    </a:moveTo>
                    <a:lnTo>
                      <a:pt x="3061" y="311"/>
                    </a:lnTo>
                    <a:lnTo>
                      <a:pt x="3074" y="297"/>
                    </a:lnTo>
                    <a:lnTo>
                      <a:pt x="3103" y="329"/>
                    </a:lnTo>
                    <a:lnTo>
                      <a:pt x="3089" y="342"/>
                    </a:lnTo>
                    <a:close/>
                    <a:moveTo>
                      <a:pt x="3061" y="311"/>
                    </a:moveTo>
                    <a:lnTo>
                      <a:pt x="3060" y="310"/>
                    </a:lnTo>
                    <a:lnTo>
                      <a:pt x="3067" y="304"/>
                    </a:lnTo>
                    <a:lnTo>
                      <a:pt x="3061" y="311"/>
                    </a:lnTo>
                    <a:close/>
                    <a:moveTo>
                      <a:pt x="3060" y="310"/>
                    </a:moveTo>
                    <a:lnTo>
                      <a:pt x="3038" y="281"/>
                    </a:lnTo>
                    <a:lnTo>
                      <a:pt x="3053" y="270"/>
                    </a:lnTo>
                    <a:lnTo>
                      <a:pt x="3075" y="297"/>
                    </a:lnTo>
                    <a:lnTo>
                      <a:pt x="3060" y="310"/>
                    </a:lnTo>
                    <a:close/>
                    <a:moveTo>
                      <a:pt x="3052" y="269"/>
                    </a:moveTo>
                    <a:lnTo>
                      <a:pt x="3052" y="269"/>
                    </a:lnTo>
                    <a:lnTo>
                      <a:pt x="3053" y="270"/>
                    </a:lnTo>
                    <a:lnTo>
                      <a:pt x="3045" y="275"/>
                    </a:lnTo>
                    <a:lnTo>
                      <a:pt x="3052" y="269"/>
                    </a:lnTo>
                    <a:close/>
                    <a:moveTo>
                      <a:pt x="3039" y="282"/>
                    </a:moveTo>
                    <a:lnTo>
                      <a:pt x="3013" y="257"/>
                    </a:lnTo>
                    <a:lnTo>
                      <a:pt x="3027" y="243"/>
                    </a:lnTo>
                    <a:lnTo>
                      <a:pt x="3052" y="269"/>
                    </a:lnTo>
                    <a:lnTo>
                      <a:pt x="3039" y="282"/>
                    </a:lnTo>
                    <a:close/>
                    <a:moveTo>
                      <a:pt x="3013" y="257"/>
                    </a:moveTo>
                    <a:lnTo>
                      <a:pt x="3012" y="257"/>
                    </a:lnTo>
                    <a:lnTo>
                      <a:pt x="3020" y="250"/>
                    </a:lnTo>
                    <a:lnTo>
                      <a:pt x="3013" y="257"/>
                    </a:lnTo>
                    <a:close/>
                    <a:moveTo>
                      <a:pt x="3012" y="257"/>
                    </a:moveTo>
                    <a:lnTo>
                      <a:pt x="2990" y="230"/>
                    </a:lnTo>
                    <a:lnTo>
                      <a:pt x="3005" y="218"/>
                    </a:lnTo>
                    <a:lnTo>
                      <a:pt x="3027" y="243"/>
                    </a:lnTo>
                    <a:lnTo>
                      <a:pt x="3012" y="257"/>
                    </a:lnTo>
                    <a:close/>
                    <a:moveTo>
                      <a:pt x="3005" y="218"/>
                    </a:moveTo>
                    <a:lnTo>
                      <a:pt x="3006" y="219"/>
                    </a:lnTo>
                    <a:lnTo>
                      <a:pt x="3005" y="218"/>
                    </a:lnTo>
                    <a:lnTo>
                      <a:pt x="2998" y="225"/>
                    </a:lnTo>
                    <a:lnTo>
                      <a:pt x="3005" y="218"/>
                    </a:lnTo>
                    <a:close/>
                    <a:moveTo>
                      <a:pt x="2990" y="230"/>
                    </a:moveTo>
                    <a:lnTo>
                      <a:pt x="2962" y="199"/>
                    </a:lnTo>
                    <a:lnTo>
                      <a:pt x="2976" y="186"/>
                    </a:lnTo>
                    <a:lnTo>
                      <a:pt x="3005" y="218"/>
                    </a:lnTo>
                    <a:lnTo>
                      <a:pt x="2990" y="230"/>
                    </a:lnTo>
                    <a:close/>
                    <a:moveTo>
                      <a:pt x="2962" y="199"/>
                    </a:moveTo>
                    <a:lnTo>
                      <a:pt x="2962" y="199"/>
                    </a:lnTo>
                    <a:lnTo>
                      <a:pt x="2962" y="198"/>
                    </a:lnTo>
                    <a:lnTo>
                      <a:pt x="2969" y="193"/>
                    </a:lnTo>
                    <a:lnTo>
                      <a:pt x="2962" y="199"/>
                    </a:lnTo>
                    <a:close/>
                    <a:moveTo>
                      <a:pt x="2962" y="198"/>
                    </a:moveTo>
                    <a:lnTo>
                      <a:pt x="2933" y="160"/>
                    </a:lnTo>
                    <a:lnTo>
                      <a:pt x="2948" y="149"/>
                    </a:lnTo>
                    <a:lnTo>
                      <a:pt x="2977" y="187"/>
                    </a:lnTo>
                    <a:lnTo>
                      <a:pt x="2962" y="198"/>
                    </a:lnTo>
                    <a:close/>
                    <a:moveTo>
                      <a:pt x="2947" y="149"/>
                    </a:moveTo>
                    <a:lnTo>
                      <a:pt x="2947" y="149"/>
                    </a:lnTo>
                    <a:lnTo>
                      <a:pt x="2948" y="149"/>
                    </a:lnTo>
                    <a:lnTo>
                      <a:pt x="2941" y="154"/>
                    </a:lnTo>
                    <a:lnTo>
                      <a:pt x="2947" y="149"/>
                    </a:lnTo>
                    <a:close/>
                    <a:moveTo>
                      <a:pt x="2933" y="161"/>
                    </a:moveTo>
                    <a:lnTo>
                      <a:pt x="2901" y="122"/>
                    </a:lnTo>
                    <a:lnTo>
                      <a:pt x="2916" y="110"/>
                    </a:lnTo>
                    <a:lnTo>
                      <a:pt x="2947" y="149"/>
                    </a:lnTo>
                    <a:lnTo>
                      <a:pt x="2933" y="161"/>
                    </a:lnTo>
                    <a:close/>
                    <a:moveTo>
                      <a:pt x="2915" y="110"/>
                    </a:moveTo>
                    <a:lnTo>
                      <a:pt x="2915" y="110"/>
                    </a:lnTo>
                    <a:lnTo>
                      <a:pt x="2916" y="110"/>
                    </a:lnTo>
                    <a:lnTo>
                      <a:pt x="2909" y="117"/>
                    </a:lnTo>
                    <a:lnTo>
                      <a:pt x="2915" y="110"/>
                    </a:lnTo>
                    <a:close/>
                    <a:moveTo>
                      <a:pt x="2902" y="123"/>
                    </a:moveTo>
                    <a:lnTo>
                      <a:pt x="2870" y="88"/>
                    </a:lnTo>
                    <a:lnTo>
                      <a:pt x="2883" y="75"/>
                    </a:lnTo>
                    <a:lnTo>
                      <a:pt x="2915" y="110"/>
                    </a:lnTo>
                    <a:lnTo>
                      <a:pt x="2902" y="123"/>
                    </a:lnTo>
                    <a:close/>
                    <a:moveTo>
                      <a:pt x="2883" y="75"/>
                    </a:moveTo>
                    <a:lnTo>
                      <a:pt x="2883" y="75"/>
                    </a:lnTo>
                    <a:lnTo>
                      <a:pt x="2877" y="81"/>
                    </a:lnTo>
                    <a:lnTo>
                      <a:pt x="2883" y="75"/>
                    </a:lnTo>
                    <a:close/>
                    <a:moveTo>
                      <a:pt x="2870" y="88"/>
                    </a:moveTo>
                    <a:lnTo>
                      <a:pt x="2835" y="53"/>
                    </a:lnTo>
                    <a:lnTo>
                      <a:pt x="2848" y="39"/>
                    </a:lnTo>
                    <a:lnTo>
                      <a:pt x="2883" y="75"/>
                    </a:lnTo>
                    <a:lnTo>
                      <a:pt x="2870" y="88"/>
                    </a:lnTo>
                    <a:close/>
                    <a:moveTo>
                      <a:pt x="2835" y="53"/>
                    </a:moveTo>
                    <a:lnTo>
                      <a:pt x="2835" y="53"/>
                    </a:lnTo>
                    <a:lnTo>
                      <a:pt x="2841" y="46"/>
                    </a:lnTo>
                    <a:lnTo>
                      <a:pt x="2835" y="53"/>
                    </a:lnTo>
                    <a:close/>
                    <a:moveTo>
                      <a:pt x="2835" y="53"/>
                    </a:moveTo>
                    <a:lnTo>
                      <a:pt x="2803" y="22"/>
                    </a:lnTo>
                    <a:lnTo>
                      <a:pt x="2817" y="7"/>
                    </a:lnTo>
                    <a:lnTo>
                      <a:pt x="2848" y="39"/>
                    </a:lnTo>
                    <a:lnTo>
                      <a:pt x="2835" y="53"/>
                    </a:lnTo>
                    <a:close/>
                    <a:moveTo>
                      <a:pt x="2816" y="7"/>
                    </a:moveTo>
                    <a:lnTo>
                      <a:pt x="2816" y="7"/>
                    </a:lnTo>
                    <a:lnTo>
                      <a:pt x="2817" y="7"/>
                    </a:lnTo>
                    <a:lnTo>
                      <a:pt x="2810" y="14"/>
                    </a:lnTo>
                    <a:lnTo>
                      <a:pt x="2816" y="7"/>
                    </a:lnTo>
                    <a:close/>
                    <a:moveTo>
                      <a:pt x="746" y="5"/>
                    </a:moveTo>
                    <a:lnTo>
                      <a:pt x="800" y="73"/>
                    </a:lnTo>
                    <a:lnTo>
                      <a:pt x="784" y="85"/>
                    </a:lnTo>
                    <a:lnTo>
                      <a:pt x="730" y="17"/>
                    </a:lnTo>
                    <a:lnTo>
                      <a:pt x="746" y="5"/>
                    </a:lnTo>
                    <a:close/>
                    <a:moveTo>
                      <a:pt x="800" y="73"/>
                    </a:moveTo>
                    <a:lnTo>
                      <a:pt x="800" y="73"/>
                    </a:lnTo>
                    <a:lnTo>
                      <a:pt x="792" y="78"/>
                    </a:lnTo>
                    <a:lnTo>
                      <a:pt x="800" y="73"/>
                    </a:lnTo>
                    <a:close/>
                    <a:moveTo>
                      <a:pt x="800" y="73"/>
                    </a:moveTo>
                    <a:lnTo>
                      <a:pt x="847" y="140"/>
                    </a:lnTo>
                    <a:lnTo>
                      <a:pt x="832" y="151"/>
                    </a:lnTo>
                    <a:lnTo>
                      <a:pt x="784" y="84"/>
                    </a:lnTo>
                    <a:lnTo>
                      <a:pt x="800" y="73"/>
                    </a:lnTo>
                    <a:close/>
                    <a:moveTo>
                      <a:pt x="847" y="140"/>
                    </a:moveTo>
                    <a:lnTo>
                      <a:pt x="848" y="140"/>
                    </a:lnTo>
                    <a:lnTo>
                      <a:pt x="839" y="145"/>
                    </a:lnTo>
                    <a:lnTo>
                      <a:pt x="847" y="140"/>
                    </a:lnTo>
                    <a:close/>
                    <a:moveTo>
                      <a:pt x="848" y="140"/>
                    </a:moveTo>
                    <a:lnTo>
                      <a:pt x="860" y="163"/>
                    </a:lnTo>
                    <a:lnTo>
                      <a:pt x="844" y="172"/>
                    </a:lnTo>
                    <a:lnTo>
                      <a:pt x="832" y="150"/>
                    </a:lnTo>
                    <a:lnTo>
                      <a:pt x="848" y="140"/>
                    </a:lnTo>
                    <a:close/>
                    <a:moveTo>
                      <a:pt x="860" y="163"/>
                    </a:moveTo>
                    <a:lnTo>
                      <a:pt x="861" y="164"/>
                    </a:lnTo>
                    <a:lnTo>
                      <a:pt x="861" y="165"/>
                    </a:lnTo>
                    <a:lnTo>
                      <a:pt x="852" y="167"/>
                    </a:lnTo>
                    <a:lnTo>
                      <a:pt x="860" y="163"/>
                    </a:lnTo>
                    <a:close/>
                    <a:moveTo>
                      <a:pt x="861" y="165"/>
                    </a:moveTo>
                    <a:lnTo>
                      <a:pt x="865" y="185"/>
                    </a:lnTo>
                    <a:lnTo>
                      <a:pt x="846" y="188"/>
                    </a:lnTo>
                    <a:lnTo>
                      <a:pt x="843" y="168"/>
                    </a:lnTo>
                    <a:lnTo>
                      <a:pt x="861" y="165"/>
                    </a:lnTo>
                    <a:close/>
                    <a:moveTo>
                      <a:pt x="865" y="185"/>
                    </a:moveTo>
                    <a:lnTo>
                      <a:pt x="865" y="185"/>
                    </a:lnTo>
                    <a:lnTo>
                      <a:pt x="865" y="186"/>
                    </a:lnTo>
                    <a:lnTo>
                      <a:pt x="856" y="186"/>
                    </a:lnTo>
                    <a:lnTo>
                      <a:pt x="865" y="185"/>
                    </a:lnTo>
                    <a:close/>
                    <a:moveTo>
                      <a:pt x="865" y="186"/>
                    </a:moveTo>
                    <a:lnTo>
                      <a:pt x="865" y="208"/>
                    </a:lnTo>
                    <a:lnTo>
                      <a:pt x="846" y="208"/>
                    </a:lnTo>
                    <a:lnTo>
                      <a:pt x="846" y="186"/>
                    </a:lnTo>
                    <a:lnTo>
                      <a:pt x="865" y="186"/>
                    </a:lnTo>
                    <a:close/>
                    <a:moveTo>
                      <a:pt x="865" y="208"/>
                    </a:moveTo>
                    <a:lnTo>
                      <a:pt x="865" y="210"/>
                    </a:lnTo>
                    <a:lnTo>
                      <a:pt x="865" y="211"/>
                    </a:lnTo>
                    <a:lnTo>
                      <a:pt x="856" y="208"/>
                    </a:lnTo>
                    <a:lnTo>
                      <a:pt x="865" y="208"/>
                    </a:lnTo>
                    <a:close/>
                    <a:moveTo>
                      <a:pt x="865" y="211"/>
                    </a:moveTo>
                    <a:lnTo>
                      <a:pt x="858" y="230"/>
                    </a:lnTo>
                    <a:lnTo>
                      <a:pt x="840" y="225"/>
                    </a:lnTo>
                    <a:lnTo>
                      <a:pt x="847" y="206"/>
                    </a:lnTo>
                    <a:lnTo>
                      <a:pt x="865" y="211"/>
                    </a:lnTo>
                    <a:close/>
                    <a:moveTo>
                      <a:pt x="858" y="230"/>
                    </a:moveTo>
                    <a:lnTo>
                      <a:pt x="858" y="232"/>
                    </a:lnTo>
                    <a:lnTo>
                      <a:pt x="857" y="233"/>
                    </a:lnTo>
                    <a:lnTo>
                      <a:pt x="849" y="228"/>
                    </a:lnTo>
                    <a:lnTo>
                      <a:pt x="858" y="230"/>
                    </a:lnTo>
                    <a:close/>
                    <a:moveTo>
                      <a:pt x="857" y="233"/>
                    </a:moveTo>
                    <a:lnTo>
                      <a:pt x="844" y="249"/>
                    </a:lnTo>
                    <a:lnTo>
                      <a:pt x="829" y="238"/>
                    </a:lnTo>
                    <a:lnTo>
                      <a:pt x="841" y="221"/>
                    </a:lnTo>
                    <a:lnTo>
                      <a:pt x="857" y="233"/>
                    </a:lnTo>
                    <a:close/>
                    <a:moveTo>
                      <a:pt x="844" y="249"/>
                    </a:moveTo>
                    <a:lnTo>
                      <a:pt x="843" y="251"/>
                    </a:lnTo>
                    <a:lnTo>
                      <a:pt x="841" y="251"/>
                    </a:lnTo>
                    <a:lnTo>
                      <a:pt x="836" y="243"/>
                    </a:lnTo>
                    <a:lnTo>
                      <a:pt x="844" y="249"/>
                    </a:lnTo>
                    <a:close/>
                    <a:moveTo>
                      <a:pt x="841" y="251"/>
                    </a:moveTo>
                    <a:lnTo>
                      <a:pt x="825" y="261"/>
                    </a:lnTo>
                    <a:lnTo>
                      <a:pt x="816" y="245"/>
                    </a:lnTo>
                    <a:lnTo>
                      <a:pt x="832" y="236"/>
                    </a:lnTo>
                    <a:lnTo>
                      <a:pt x="841" y="251"/>
                    </a:lnTo>
                    <a:close/>
                    <a:moveTo>
                      <a:pt x="825" y="261"/>
                    </a:moveTo>
                    <a:lnTo>
                      <a:pt x="825" y="262"/>
                    </a:lnTo>
                    <a:lnTo>
                      <a:pt x="823" y="262"/>
                    </a:lnTo>
                    <a:lnTo>
                      <a:pt x="820" y="253"/>
                    </a:lnTo>
                    <a:lnTo>
                      <a:pt x="825" y="261"/>
                    </a:lnTo>
                    <a:close/>
                    <a:moveTo>
                      <a:pt x="823" y="262"/>
                    </a:moveTo>
                    <a:lnTo>
                      <a:pt x="801" y="269"/>
                    </a:lnTo>
                    <a:lnTo>
                      <a:pt x="795" y="250"/>
                    </a:lnTo>
                    <a:lnTo>
                      <a:pt x="818" y="243"/>
                    </a:lnTo>
                    <a:lnTo>
                      <a:pt x="823" y="262"/>
                    </a:lnTo>
                    <a:close/>
                    <a:moveTo>
                      <a:pt x="801" y="269"/>
                    </a:moveTo>
                    <a:lnTo>
                      <a:pt x="801" y="269"/>
                    </a:lnTo>
                    <a:lnTo>
                      <a:pt x="800" y="269"/>
                    </a:lnTo>
                    <a:lnTo>
                      <a:pt x="798" y="259"/>
                    </a:lnTo>
                    <a:lnTo>
                      <a:pt x="801" y="269"/>
                    </a:lnTo>
                    <a:close/>
                    <a:moveTo>
                      <a:pt x="800" y="269"/>
                    </a:moveTo>
                    <a:lnTo>
                      <a:pt x="777" y="272"/>
                    </a:lnTo>
                    <a:lnTo>
                      <a:pt x="774" y="253"/>
                    </a:lnTo>
                    <a:lnTo>
                      <a:pt x="797" y="250"/>
                    </a:lnTo>
                    <a:lnTo>
                      <a:pt x="800" y="269"/>
                    </a:lnTo>
                    <a:close/>
                    <a:moveTo>
                      <a:pt x="777" y="272"/>
                    </a:moveTo>
                    <a:lnTo>
                      <a:pt x="775" y="272"/>
                    </a:lnTo>
                    <a:lnTo>
                      <a:pt x="774" y="272"/>
                    </a:lnTo>
                    <a:lnTo>
                      <a:pt x="776" y="262"/>
                    </a:lnTo>
                    <a:lnTo>
                      <a:pt x="777" y="272"/>
                    </a:lnTo>
                    <a:close/>
                    <a:moveTo>
                      <a:pt x="774" y="272"/>
                    </a:moveTo>
                    <a:lnTo>
                      <a:pt x="749" y="265"/>
                    </a:lnTo>
                    <a:lnTo>
                      <a:pt x="753" y="247"/>
                    </a:lnTo>
                    <a:lnTo>
                      <a:pt x="779" y="253"/>
                    </a:lnTo>
                    <a:lnTo>
                      <a:pt x="774" y="272"/>
                    </a:lnTo>
                    <a:close/>
                    <a:moveTo>
                      <a:pt x="749" y="265"/>
                    </a:moveTo>
                    <a:lnTo>
                      <a:pt x="748" y="265"/>
                    </a:lnTo>
                    <a:lnTo>
                      <a:pt x="747" y="264"/>
                    </a:lnTo>
                    <a:lnTo>
                      <a:pt x="751" y="257"/>
                    </a:lnTo>
                    <a:lnTo>
                      <a:pt x="749" y="265"/>
                    </a:lnTo>
                    <a:close/>
                    <a:moveTo>
                      <a:pt x="747" y="264"/>
                    </a:moveTo>
                    <a:lnTo>
                      <a:pt x="718" y="252"/>
                    </a:lnTo>
                    <a:lnTo>
                      <a:pt x="726" y="235"/>
                    </a:lnTo>
                    <a:lnTo>
                      <a:pt x="754" y="248"/>
                    </a:lnTo>
                    <a:lnTo>
                      <a:pt x="747" y="264"/>
                    </a:lnTo>
                    <a:close/>
                    <a:moveTo>
                      <a:pt x="718" y="252"/>
                    </a:moveTo>
                    <a:lnTo>
                      <a:pt x="717" y="252"/>
                    </a:lnTo>
                    <a:lnTo>
                      <a:pt x="716" y="251"/>
                    </a:lnTo>
                    <a:lnTo>
                      <a:pt x="722" y="243"/>
                    </a:lnTo>
                    <a:lnTo>
                      <a:pt x="718" y="252"/>
                    </a:lnTo>
                    <a:close/>
                    <a:moveTo>
                      <a:pt x="716" y="251"/>
                    </a:moveTo>
                    <a:lnTo>
                      <a:pt x="690" y="232"/>
                    </a:lnTo>
                    <a:lnTo>
                      <a:pt x="703" y="217"/>
                    </a:lnTo>
                    <a:lnTo>
                      <a:pt x="728" y="236"/>
                    </a:lnTo>
                    <a:lnTo>
                      <a:pt x="716" y="251"/>
                    </a:lnTo>
                    <a:close/>
                    <a:moveTo>
                      <a:pt x="703" y="217"/>
                    </a:moveTo>
                    <a:lnTo>
                      <a:pt x="700" y="216"/>
                    </a:lnTo>
                    <a:lnTo>
                      <a:pt x="703" y="217"/>
                    </a:lnTo>
                    <a:lnTo>
                      <a:pt x="697" y="225"/>
                    </a:lnTo>
                    <a:lnTo>
                      <a:pt x="703" y="217"/>
                    </a:lnTo>
                    <a:close/>
                    <a:moveTo>
                      <a:pt x="691" y="232"/>
                    </a:moveTo>
                    <a:lnTo>
                      <a:pt x="668" y="216"/>
                    </a:lnTo>
                    <a:lnTo>
                      <a:pt x="679" y="200"/>
                    </a:lnTo>
                    <a:lnTo>
                      <a:pt x="703" y="217"/>
                    </a:lnTo>
                    <a:lnTo>
                      <a:pt x="691" y="232"/>
                    </a:lnTo>
                    <a:close/>
                    <a:moveTo>
                      <a:pt x="668" y="216"/>
                    </a:moveTo>
                    <a:lnTo>
                      <a:pt x="668" y="216"/>
                    </a:lnTo>
                    <a:lnTo>
                      <a:pt x="674" y="208"/>
                    </a:lnTo>
                    <a:lnTo>
                      <a:pt x="668" y="216"/>
                    </a:lnTo>
                    <a:close/>
                    <a:moveTo>
                      <a:pt x="668" y="216"/>
                    </a:moveTo>
                    <a:lnTo>
                      <a:pt x="650" y="200"/>
                    </a:lnTo>
                    <a:lnTo>
                      <a:pt x="662" y="185"/>
                    </a:lnTo>
                    <a:lnTo>
                      <a:pt x="680" y="202"/>
                    </a:lnTo>
                    <a:lnTo>
                      <a:pt x="668" y="216"/>
                    </a:lnTo>
                    <a:close/>
                    <a:moveTo>
                      <a:pt x="650" y="200"/>
                    </a:moveTo>
                    <a:lnTo>
                      <a:pt x="648" y="199"/>
                    </a:lnTo>
                    <a:lnTo>
                      <a:pt x="655" y="193"/>
                    </a:lnTo>
                    <a:lnTo>
                      <a:pt x="650" y="200"/>
                    </a:lnTo>
                    <a:close/>
                    <a:moveTo>
                      <a:pt x="648" y="199"/>
                    </a:moveTo>
                    <a:lnTo>
                      <a:pt x="633" y="184"/>
                    </a:lnTo>
                    <a:lnTo>
                      <a:pt x="646" y="170"/>
                    </a:lnTo>
                    <a:lnTo>
                      <a:pt x="662" y="186"/>
                    </a:lnTo>
                    <a:lnTo>
                      <a:pt x="648" y="199"/>
                    </a:lnTo>
                    <a:close/>
                    <a:moveTo>
                      <a:pt x="633" y="184"/>
                    </a:moveTo>
                    <a:lnTo>
                      <a:pt x="632" y="183"/>
                    </a:lnTo>
                    <a:lnTo>
                      <a:pt x="640" y="176"/>
                    </a:lnTo>
                    <a:lnTo>
                      <a:pt x="633" y="184"/>
                    </a:lnTo>
                    <a:close/>
                    <a:moveTo>
                      <a:pt x="632" y="183"/>
                    </a:moveTo>
                    <a:lnTo>
                      <a:pt x="617" y="164"/>
                    </a:lnTo>
                    <a:lnTo>
                      <a:pt x="631" y="152"/>
                    </a:lnTo>
                    <a:lnTo>
                      <a:pt x="646" y="171"/>
                    </a:lnTo>
                    <a:lnTo>
                      <a:pt x="632" y="183"/>
                    </a:lnTo>
                    <a:close/>
                    <a:moveTo>
                      <a:pt x="630" y="151"/>
                    </a:moveTo>
                    <a:lnTo>
                      <a:pt x="631" y="151"/>
                    </a:lnTo>
                    <a:lnTo>
                      <a:pt x="631" y="152"/>
                    </a:lnTo>
                    <a:lnTo>
                      <a:pt x="623" y="157"/>
                    </a:lnTo>
                    <a:lnTo>
                      <a:pt x="630" y="151"/>
                    </a:lnTo>
                    <a:close/>
                    <a:moveTo>
                      <a:pt x="617" y="164"/>
                    </a:moveTo>
                    <a:lnTo>
                      <a:pt x="598" y="145"/>
                    </a:lnTo>
                    <a:lnTo>
                      <a:pt x="611" y="132"/>
                    </a:lnTo>
                    <a:lnTo>
                      <a:pt x="630" y="151"/>
                    </a:lnTo>
                    <a:lnTo>
                      <a:pt x="617" y="164"/>
                    </a:lnTo>
                    <a:close/>
                    <a:moveTo>
                      <a:pt x="598" y="145"/>
                    </a:moveTo>
                    <a:lnTo>
                      <a:pt x="597" y="145"/>
                    </a:lnTo>
                    <a:lnTo>
                      <a:pt x="597" y="144"/>
                    </a:lnTo>
                    <a:lnTo>
                      <a:pt x="604" y="139"/>
                    </a:lnTo>
                    <a:lnTo>
                      <a:pt x="598" y="145"/>
                    </a:lnTo>
                    <a:close/>
                    <a:moveTo>
                      <a:pt x="597" y="144"/>
                    </a:moveTo>
                    <a:lnTo>
                      <a:pt x="578" y="119"/>
                    </a:lnTo>
                    <a:lnTo>
                      <a:pt x="593" y="108"/>
                    </a:lnTo>
                    <a:lnTo>
                      <a:pt x="612" y="133"/>
                    </a:lnTo>
                    <a:lnTo>
                      <a:pt x="597" y="144"/>
                    </a:lnTo>
                    <a:close/>
                    <a:moveTo>
                      <a:pt x="592" y="107"/>
                    </a:moveTo>
                    <a:lnTo>
                      <a:pt x="592" y="107"/>
                    </a:lnTo>
                    <a:lnTo>
                      <a:pt x="593" y="108"/>
                    </a:lnTo>
                    <a:lnTo>
                      <a:pt x="586" y="113"/>
                    </a:lnTo>
                    <a:lnTo>
                      <a:pt x="592" y="107"/>
                    </a:lnTo>
                    <a:close/>
                    <a:moveTo>
                      <a:pt x="578" y="119"/>
                    </a:moveTo>
                    <a:lnTo>
                      <a:pt x="553" y="87"/>
                    </a:lnTo>
                    <a:lnTo>
                      <a:pt x="567" y="76"/>
                    </a:lnTo>
                    <a:lnTo>
                      <a:pt x="592" y="107"/>
                    </a:lnTo>
                    <a:lnTo>
                      <a:pt x="578" y="119"/>
                    </a:lnTo>
                    <a:close/>
                    <a:moveTo>
                      <a:pt x="567" y="76"/>
                    </a:moveTo>
                    <a:lnTo>
                      <a:pt x="568" y="76"/>
                    </a:lnTo>
                    <a:lnTo>
                      <a:pt x="567" y="76"/>
                    </a:lnTo>
                    <a:lnTo>
                      <a:pt x="560" y="81"/>
                    </a:lnTo>
                    <a:lnTo>
                      <a:pt x="567" y="76"/>
                    </a:lnTo>
                    <a:close/>
                    <a:moveTo>
                      <a:pt x="553" y="88"/>
                    </a:moveTo>
                    <a:lnTo>
                      <a:pt x="521" y="49"/>
                    </a:lnTo>
                    <a:lnTo>
                      <a:pt x="535" y="37"/>
                    </a:lnTo>
                    <a:lnTo>
                      <a:pt x="567" y="76"/>
                    </a:lnTo>
                    <a:lnTo>
                      <a:pt x="553" y="88"/>
                    </a:lnTo>
                    <a:close/>
                    <a:moveTo>
                      <a:pt x="521" y="49"/>
                    </a:moveTo>
                    <a:lnTo>
                      <a:pt x="521" y="49"/>
                    </a:lnTo>
                    <a:lnTo>
                      <a:pt x="528" y="43"/>
                    </a:lnTo>
                    <a:lnTo>
                      <a:pt x="521" y="49"/>
                    </a:lnTo>
                    <a:close/>
                    <a:moveTo>
                      <a:pt x="340" y="17"/>
                    </a:moveTo>
                    <a:lnTo>
                      <a:pt x="340" y="17"/>
                    </a:lnTo>
                    <a:lnTo>
                      <a:pt x="339" y="17"/>
                    </a:lnTo>
                    <a:lnTo>
                      <a:pt x="348" y="12"/>
                    </a:lnTo>
                    <a:lnTo>
                      <a:pt x="340" y="17"/>
                    </a:lnTo>
                    <a:close/>
                    <a:moveTo>
                      <a:pt x="354" y="5"/>
                    </a:moveTo>
                    <a:lnTo>
                      <a:pt x="389" y="47"/>
                    </a:lnTo>
                    <a:lnTo>
                      <a:pt x="375" y="59"/>
                    </a:lnTo>
                    <a:lnTo>
                      <a:pt x="340" y="17"/>
                    </a:lnTo>
                    <a:lnTo>
                      <a:pt x="354" y="5"/>
                    </a:lnTo>
                    <a:close/>
                    <a:moveTo>
                      <a:pt x="389" y="47"/>
                    </a:moveTo>
                    <a:lnTo>
                      <a:pt x="389" y="47"/>
                    </a:lnTo>
                    <a:lnTo>
                      <a:pt x="382" y="53"/>
                    </a:lnTo>
                    <a:lnTo>
                      <a:pt x="389" y="47"/>
                    </a:lnTo>
                    <a:close/>
                    <a:moveTo>
                      <a:pt x="389" y="47"/>
                    </a:moveTo>
                    <a:lnTo>
                      <a:pt x="425" y="91"/>
                    </a:lnTo>
                    <a:lnTo>
                      <a:pt x="409" y="103"/>
                    </a:lnTo>
                    <a:lnTo>
                      <a:pt x="374" y="58"/>
                    </a:lnTo>
                    <a:lnTo>
                      <a:pt x="389" y="47"/>
                    </a:lnTo>
                    <a:close/>
                    <a:moveTo>
                      <a:pt x="409" y="103"/>
                    </a:moveTo>
                    <a:lnTo>
                      <a:pt x="409" y="103"/>
                    </a:lnTo>
                    <a:lnTo>
                      <a:pt x="417" y="97"/>
                    </a:lnTo>
                    <a:lnTo>
                      <a:pt x="409" y="103"/>
                    </a:lnTo>
                    <a:close/>
                    <a:moveTo>
                      <a:pt x="424" y="91"/>
                    </a:moveTo>
                    <a:lnTo>
                      <a:pt x="462" y="135"/>
                    </a:lnTo>
                    <a:lnTo>
                      <a:pt x="448" y="147"/>
                    </a:lnTo>
                    <a:lnTo>
                      <a:pt x="409" y="103"/>
                    </a:lnTo>
                    <a:lnTo>
                      <a:pt x="424" y="91"/>
                    </a:lnTo>
                    <a:close/>
                    <a:moveTo>
                      <a:pt x="448" y="149"/>
                    </a:moveTo>
                    <a:lnTo>
                      <a:pt x="448" y="149"/>
                    </a:lnTo>
                    <a:lnTo>
                      <a:pt x="448" y="147"/>
                    </a:lnTo>
                    <a:lnTo>
                      <a:pt x="456" y="142"/>
                    </a:lnTo>
                    <a:lnTo>
                      <a:pt x="448" y="149"/>
                    </a:lnTo>
                    <a:close/>
                    <a:moveTo>
                      <a:pt x="462" y="135"/>
                    </a:moveTo>
                    <a:lnTo>
                      <a:pt x="503" y="179"/>
                    </a:lnTo>
                    <a:lnTo>
                      <a:pt x="490" y="193"/>
                    </a:lnTo>
                    <a:lnTo>
                      <a:pt x="448" y="149"/>
                    </a:lnTo>
                    <a:lnTo>
                      <a:pt x="462" y="135"/>
                    </a:lnTo>
                    <a:close/>
                    <a:moveTo>
                      <a:pt x="490" y="193"/>
                    </a:moveTo>
                    <a:lnTo>
                      <a:pt x="490" y="193"/>
                    </a:lnTo>
                    <a:lnTo>
                      <a:pt x="496" y="186"/>
                    </a:lnTo>
                    <a:lnTo>
                      <a:pt x="490" y="193"/>
                    </a:lnTo>
                    <a:close/>
                    <a:moveTo>
                      <a:pt x="503" y="179"/>
                    </a:moveTo>
                    <a:lnTo>
                      <a:pt x="545" y="220"/>
                    </a:lnTo>
                    <a:lnTo>
                      <a:pt x="531" y="235"/>
                    </a:lnTo>
                    <a:lnTo>
                      <a:pt x="490" y="193"/>
                    </a:lnTo>
                    <a:lnTo>
                      <a:pt x="503" y="179"/>
                    </a:lnTo>
                    <a:close/>
                    <a:moveTo>
                      <a:pt x="545" y="220"/>
                    </a:moveTo>
                    <a:lnTo>
                      <a:pt x="430" y="107"/>
                    </a:lnTo>
                    <a:lnTo>
                      <a:pt x="545" y="221"/>
                    </a:lnTo>
                    <a:lnTo>
                      <a:pt x="537" y="228"/>
                    </a:lnTo>
                    <a:lnTo>
                      <a:pt x="545" y="220"/>
                    </a:lnTo>
                    <a:close/>
                    <a:moveTo>
                      <a:pt x="545" y="221"/>
                    </a:moveTo>
                    <a:lnTo>
                      <a:pt x="582" y="259"/>
                    </a:lnTo>
                    <a:lnTo>
                      <a:pt x="569" y="272"/>
                    </a:lnTo>
                    <a:lnTo>
                      <a:pt x="531" y="235"/>
                    </a:lnTo>
                    <a:lnTo>
                      <a:pt x="545" y="221"/>
                    </a:lnTo>
                    <a:close/>
                    <a:moveTo>
                      <a:pt x="569" y="272"/>
                    </a:moveTo>
                    <a:lnTo>
                      <a:pt x="684" y="387"/>
                    </a:lnTo>
                    <a:lnTo>
                      <a:pt x="569" y="272"/>
                    </a:lnTo>
                    <a:lnTo>
                      <a:pt x="576" y="265"/>
                    </a:lnTo>
                    <a:lnTo>
                      <a:pt x="569" y="272"/>
                    </a:lnTo>
                    <a:close/>
                    <a:moveTo>
                      <a:pt x="582" y="259"/>
                    </a:moveTo>
                    <a:lnTo>
                      <a:pt x="621" y="297"/>
                    </a:lnTo>
                    <a:lnTo>
                      <a:pt x="608" y="311"/>
                    </a:lnTo>
                    <a:lnTo>
                      <a:pt x="569" y="272"/>
                    </a:lnTo>
                    <a:lnTo>
                      <a:pt x="582" y="259"/>
                    </a:lnTo>
                    <a:close/>
                    <a:moveTo>
                      <a:pt x="621" y="297"/>
                    </a:moveTo>
                    <a:lnTo>
                      <a:pt x="621" y="297"/>
                    </a:lnTo>
                    <a:lnTo>
                      <a:pt x="614" y="304"/>
                    </a:lnTo>
                    <a:lnTo>
                      <a:pt x="621" y="297"/>
                    </a:lnTo>
                    <a:close/>
                    <a:moveTo>
                      <a:pt x="621" y="297"/>
                    </a:moveTo>
                    <a:lnTo>
                      <a:pt x="650" y="333"/>
                    </a:lnTo>
                    <a:lnTo>
                      <a:pt x="635" y="345"/>
                    </a:lnTo>
                    <a:lnTo>
                      <a:pt x="607" y="310"/>
                    </a:lnTo>
                    <a:lnTo>
                      <a:pt x="621" y="297"/>
                    </a:lnTo>
                    <a:close/>
                    <a:moveTo>
                      <a:pt x="650" y="333"/>
                    </a:moveTo>
                    <a:lnTo>
                      <a:pt x="650" y="333"/>
                    </a:lnTo>
                    <a:lnTo>
                      <a:pt x="651" y="333"/>
                    </a:lnTo>
                    <a:lnTo>
                      <a:pt x="643" y="339"/>
                    </a:lnTo>
                    <a:lnTo>
                      <a:pt x="650" y="333"/>
                    </a:lnTo>
                    <a:close/>
                    <a:moveTo>
                      <a:pt x="651" y="333"/>
                    </a:moveTo>
                    <a:lnTo>
                      <a:pt x="676" y="368"/>
                    </a:lnTo>
                    <a:lnTo>
                      <a:pt x="661" y="379"/>
                    </a:lnTo>
                    <a:lnTo>
                      <a:pt x="635" y="345"/>
                    </a:lnTo>
                    <a:lnTo>
                      <a:pt x="651" y="333"/>
                    </a:lnTo>
                    <a:close/>
                    <a:moveTo>
                      <a:pt x="676" y="368"/>
                    </a:moveTo>
                    <a:lnTo>
                      <a:pt x="676" y="369"/>
                    </a:lnTo>
                    <a:lnTo>
                      <a:pt x="677" y="370"/>
                    </a:lnTo>
                    <a:lnTo>
                      <a:pt x="668" y="374"/>
                    </a:lnTo>
                    <a:lnTo>
                      <a:pt x="676" y="368"/>
                    </a:lnTo>
                    <a:close/>
                    <a:moveTo>
                      <a:pt x="677" y="370"/>
                    </a:moveTo>
                    <a:lnTo>
                      <a:pt x="689" y="402"/>
                    </a:lnTo>
                    <a:lnTo>
                      <a:pt x="672" y="409"/>
                    </a:lnTo>
                    <a:lnTo>
                      <a:pt x="660" y="377"/>
                    </a:lnTo>
                    <a:lnTo>
                      <a:pt x="677" y="370"/>
                    </a:lnTo>
                    <a:close/>
                    <a:moveTo>
                      <a:pt x="689" y="402"/>
                    </a:moveTo>
                    <a:lnTo>
                      <a:pt x="689" y="402"/>
                    </a:lnTo>
                    <a:lnTo>
                      <a:pt x="690" y="403"/>
                    </a:lnTo>
                    <a:lnTo>
                      <a:pt x="680" y="406"/>
                    </a:lnTo>
                    <a:lnTo>
                      <a:pt x="689" y="402"/>
                    </a:lnTo>
                    <a:close/>
                    <a:moveTo>
                      <a:pt x="690" y="403"/>
                    </a:moveTo>
                    <a:lnTo>
                      <a:pt x="696" y="429"/>
                    </a:lnTo>
                    <a:lnTo>
                      <a:pt x="678" y="433"/>
                    </a:lnTo>
                    <a:lnTo>
                      <a:pt x="672" y="408"/>
                    </a:lnTo>
                    <a:lnTo>
                      <a:pt x="690" y="403"/>
                    </a:lnTo>
                    <a:close/>
                    <a:moveTo>
                      <a:pt x="696" y="429"/>
                    </a:moveTo>
                    <a:lnTo>
                      <a:pt x="697" y="431"/>
                    </a:lnTo>
                    <a:lnTo>
                      <a:pt x="696" y="433"/>
                    </a:lnTo>
                    <a:lnTo>
                      <a:pt x="687" y="431"/>
                    </a:lnTo>
                    <a:lnTo>
                      <a:pt x="696" y="429"/>
                    </a:lnTo>
                    <a:close/>
                    <a:moveTo>
                      <a:pt x="696" y="433"/>
                    </a:moveTo>
                    <a:lnTo>
                      <a:pt x="694" y="449"/>
                    </a:lnTo>
                    <a:lnTo>
                      <a:pt x="675" y="445"/>
                    </a:lnTo>
                    <a:lnTo>
                      <a:pt x="677" y="429"/>
                    </a:lnTo>
                    <a:lnTo>
                      <a:pt x="696" y="433"/>
                    </a:lnTo>
                    <a:close/>
                    <a:moveTo>
                      <a:pt x="694" y="449"/>
                    </a:moveTo>
                    <a:lnTo>
                      <a:pt x="693" y="450"/>
                    </a:lnTo>
                    <a:lnTo>
                      <a:pt x="693" y="451"/>
                    </a:lnTo>
                    <a:lnTo>
                      <a:pt x="684" y="447"/>
                    </a:lnTo>
                    <a:lnTo>
                      <a:pt x="694" y="449"/>
                    </a:lnTo>
                    <a:close/>
                    <a:moveTo>
                      <a:pt x="693" y="451"/>
                    </a:moveTo>
                    <a:lnTo>
                      <a:pt x="686" y="466"/>
                    </a:lnTo>
                    <a:lnTo>
                      <a:pt x="668" y="460"/>
                    </a:lnTo>
                    <a:lnTo>
                      <a:pt x="675" y="443"/>
                    </a:lnTo>
                    <a:lnTo>
                      <a:pt x="693" y="451"/>
                    </a:lnTo>
                    <a:close/>
                    <a:moveTo>
                      <a:pt x="686" y="466"/>
                    </a:moveTo>
                    <a:lnTo>
                      <a:pt x="686" y="467"/>
                    </a:lnTo>
                    <a:lnTo>
                      <a:pt x="677" y="463"/>
                    </a:lnTo>
                    <a:lnTo>
                      <a:pt x="686" y="466"/>
                    </a:lnTo>
                    <a:close/>
                    <a:moveTo>
                      <a:pt x="686" y="467"/>
                    </a:moveTo>
                    <a:lnTo>
                      <a:pt x="679" y="479"/>
                    </a:lnTo>
                    <a:lnTo>
                      <a:pt x="663" y="472"/>
                    </a:lnTo>
                    <a:lnTo>
                      <a:pt x="669" y="458"/>
                    </a:lnTo>
                    <a:lnTo>
                      <a:pt x="686" y="467"/>
                    </a:lnTo>
                    <a:close/>
                    <a:moveTo>
                      <a:pt x="679" y="479"/>
                    </a:moveTo>
                    <a:lnTo>
                      <a:pt x="679" y="480"/>
                    </a:lnTo>
                    <a:lnTo>
                      <a:pt x="672" y="475"/>
                    </a:lnTo>
                    <a:lnTo>
                      <a:pt x="679" y="479"/>
                    </a:lnTo>
                    <a:close/>
                    <a:moveTo>
                      <a:pt x="679" y="480"/>
                    </a:moveTo>
                    <a:lnTo>
                      <a:pt x="669" y="496"/>
                    </a:lnTo>
                    <a:lnTo>
                      <a:pt x="653" y="486"/>
                    </a:lnTo>
                    <a:lnTo>
                      <a:pt x="663" y="471"/>
                    </a:lnTo>
                    <a:lnTo>
                      <a:pt x="679" y="480"/>
                    </a:lnTo>
                    <a:close/>
                    <a:moveTo>
                      <a:pt x="669" y="496"/>
                    </a:moveTo>
                    <a:lnTo>
                      <a:pt x="668" y="498"/>
                    </a:lnTo>
                    <a:lnTo>
                      <a:pt x="667" y="499"/>
                    </a:lnTo>
                    <a:lnTo>
                      <a:pt x="662" y="492"/>
                    </a:lnTo>
                    <a:lnTo>
                      <a:pt x="669" y="496"/>
                    </a:lnTo>
                    <a:close/>
                    <a:moveTo>
                      <a:pt x="667" y="499"/>
                    </a:moveTo>
                    <a:lnTo>
                      <a:pt x="655" y="508"/>
                    </a:lnTo>
                    <a:lnTo>
                      <a:pt x="643" y="494"/>
                    </a:lnTo>
                    <a:lnTo>
                      <a:pt x="656" y="484"/>
                    </a:lnTo>
                    <a:lnTo>
                      <a:pt x="667" y="499"/>
                    </a:lnTo>
                    <a:close/>
                    <a:moveTo>
                      <a:pt x="655" y="508"/>
                    </a:moveTo>
                    <a:lnTo>
                      <a:pt x="654" y="509"/>
                    </a:lnTo>
                    <a:lnTo>
                      <a:pt x="653" y="509"/>
                    </a:lnTo>
                    <a:lnTo>
                      <a:pt x="648" y="501"/>
                    </a:lnTo>
                    <a:lnTo>
                      <a:pt x="655" y="508"/>
                    </a:lnTo>
                    <a:close/>
                    <a:moveTo>
                      <a:pt x="653" y="509"/>
                    </a:moveTo>
                    <a:lnTo>
                      <a:pt x="641" y="516"/>
                    </a:lnTo>
                    <a:lnTo>
                      <a:pt x="632" y="499"/>
                    </a:lnTo>
                    <a:lnTo>
                      <a:pt x="645" y="493"/>
                    </a:lnTo>
                    <a:lnTo>
                      <a:pt x="653" y="509"/>
                    </a:lnTo>
                    <a:close/>
                    <a:moveTo>
                      <a:pt x="641" y="516"/>
                    </a:moveTo>
                    <a:lnTo>
                      <a:pt x="641" y="516"/>
                    </a:lnTo>
                    <a:lnTo>
                      <a:pt x="640" y="516"/>
                    </a:lnTo>
                    <a:lnTo>
                      <a:pt x="636" y="507"/>
                    </a:lnTo>
                    <a:lnTo>
                      <a:pt x="641" y="516"/>
                    </a:lnTo>
                    <a:close/>
                    <a:moveTo>
                      <a:pt x="640" y="516"/>
                    </a:moveTo>
                    <a:lnTo>
                      <a:pt x="624" y="522"/>
                    </a:lnTo>
                    <a:lnTo>
                      <a:pt x="617" y="505"/>
                    </a:lnTo>
                    <a:lnTo>
                      <a:pt x="633" y="498"/>
                    </a:lnTo>
                    <a:lnTo>
                      <a:pt x="640" y="516"/>
                    </a:lnTo>
                    <a:close/>
                    <a:moveTo>
                      <a:pt x="624" y="522"/>
                    </a:moveTo>
                    <a:lnTo>
                      <a:pt x="621" y="523"/>
                    </a:lnTo>
                    <a:lnTo>
                      <a:pt x="619" y="523"/>
                    </a:lnTo>
                    <a:lnTo>
                      <a:pt x="620" y="514"/>
                    </a:lnTo>
                    <a:lnTo>
                      <a:pt x="624" y="522"/>
                    </a:lnTo>
                    <a:close/>
                    <a:moveTo>
                      <a:pt x="619" y="523"/>
                    </a:moveTo>
                    <a:lnTo>
                      <a:pt x="602" y="520"/>
                    </a:lnTo>
                    <a:lnTo>
                      <a:pt x="607" y="501"/>
                    </a:lnTo>
                    <a:lnTo>
                      <a:pt x="622" y="505"/>
                    </a:lnTo>
                    <a:lnTo>
                      <a:pt x="619" y="523"/>
                    </a:lnTo>
                    <a:close/>
                    <a:moveTo>
                      <a:pt x="602" y="520"/>
                    </a:moveTo>
                    <a:lnTo>
                      <a:pt x="602" y="520"/>
                    </a:lnTo>
                    <a:lnTo>
                      <a:pt x="601" y="519"/>
                    </a:lnTo>
                    <a:lnTo>
                      <a:pt x="604" y="510"/>
                    </a:lnTo>
                    <a:lnTo>
                      <a:pt x="602" y="520"/>
                    </a:lnTo>
                    <a:close/>
                    <a:moveTo>
                      <a:pt x="601" y="519"/>
                    </a:moveTo>
                    <a:lnTo>
                      <a:pt x="585" y="512"/>
                    </a:lnTo>
                    <a:lnTo>
                      <a:pt x="592" y="495"/>
                    </a:lnTo>
                    <a:lnTo>
                      <a:pt x="608" y="501"/>
                    </a:lnTo>
                    <a:lnTo>
                      <a:pt x="601" y="519"/>
                    </a:lnTo>
                    <a:close/>
                    <a:moveTo>
                      <a:pt x="585" y="512"/>
                    </a:moveTo>
                    <a:lnTo>
                      <a:pt x="583" y="512"/>
                    </a:lnTo>
                    <a:lnTo>
                      <a:pt x="582" y="511"/>
                    </a:lnTo>
                    <a:lnTo>
                      <a:pt x="589" y="504"/>
                    </a:lnTo>
                    <a:lnTo>
                      <a:pt x="585" y="512"/>
                    </a:lnTo>
                    <a:close/>
                    <a:moveTo>
                      <a:pt x="582" y="511"/>
                    </a:moveTo>
                    <a:lnTo>
                      <a:pt x="567" y="499"/>
                    </a:lnTo>
                    <a:lnTo>
                      <a:pt x="579" y="484"/>
                    </a:lnTo>
                    <a:lnTo>
                      <a:pt x="594" y="497"/>
                    </a:lnTo>
                    <a:lnTo>
                      <a:pt x="582" y="511"/>
                    </a:lnTo>
                    <a:close/>
                    <a:moveTo>
                      <a:pt x="577" y="483"/>
                    </a:moveTo>
                    <a:lnTo>
                      <a:pt x="578" y="484"/>
                    </a:lnTo>
                    <a:lnTo>
                      <a:pt x="579" y="484"/>
                    </a:lnTo>
                    <a:lnTo>
                      <a:pt x="572" y="492"/>
                    </a:lnTo>
                    <a:lnTo>
                      <a:pt x="577" y="483"/>
                    </a:lnTo>
                    <a:close/>
                    <a:moveTo>
                      <a:pt x="568" y="499"/>
                    </a:moveTo>
                    <a:lnTo>
                      <a:pt x="546" y="487"/>
                    </a:lnTo>
                    <a:lnTo>
                      <a:pt x="555" y="471"/>
                    </a:lnTo>
                    <a:lnTo>
                      <a:pt x="577" y="483"/>
                    </a:lnTo>
                    <a:lnTo>
                      <a:pt x="568" y="499"/>
                    </a:lnTo>
                    <a:close/>
                    <a:moveTo>
                      <a:pt x="546" y="487"/>
                    </a:moveTo>
                    <a:lnTo>
                      <a:pt x="546" y="487"/>
                    </a:lnTo>
                    <a:lnTo>
                      <a:pt x="550" y="478"/>
                    </a:lnTo>
                    <a:lnTo>
                      <a:pt x="546" y="487"/>
                    </a:lnTo>
                    <a:close/>
                    <a:moveTo>
                      <a:pt x="546" y="487"/>
                    </a:moveTo>
                    <a:lnTo>
                      <a:pt x="529" y="477"/>
                    </a:lnTo>
                    <a:lnTo>
                      <a:pt x="539" y="461"/>
                    </a:lnTo>
                    <a:lnTo>
                      <a:pt x="555" y="471"/>
                    </a:lnTo>
                    <a:lnTo>
                      <a:pt x="546" y="487"/>
                    </a:lnTo>
                    <a:close/>
                    <a:moveTo>
                      <a:pt x="529" y="477"/>
                    </a:moveTo>
                    <a:lnTo>
                      <a:pt x="529" y="477"/>
                    </a:lnTo>
                    <a:lnTo>
                      <a:pt x="528" y="476"/>
                    </a:lnTo>
                    <a:lnTo>
                      <a:pt x="535" y="469"/>
                    </a:lnTo>
                    <a:lnTo>
                      <a:pt x="529" y="477"/>
                    </a:lnTo>
                    <a:close/>
                    <a:moveTo>
                      <a:pt x="528" y="476"/>
                    </a:moveTo>
                    <a:lnTo>
                      <a:pt x="513" y="464"/>
                    </a:lnTo>
                    <a:lnTo>
                      <a:pt x="525" y="449"/>
                    </a:lnTo>
                    <a:lnTo>
                      <a:pt x="540" y="462"/>
                    </a:lnTo>
                    <a:lnTo>
                      <a:pt x="528" y="476"/>
                    </a:lnTo>
                    <a:close/>
                    <a:moveTo>
                      <a:pt x="524" y="449"/>
                    </a:moveTo>
                    <a:lnTo>
                      <a:pt x="524" y="449"/>
                    </a:lnTo>
                    <a:lnTo>
                      <a:pt x="525" y="449"/>
                    </a:lnTo>
                    <a:lnTo>
                      <a:pt x="518" y="456"/>
                    </a:lnTo>
                    <a:lnTo>
                      <a:pt x="524" y="449"/>
                    </a:lnTo>
                    <a:close/>
                    <a:moveTo>
                      <a:pt x="514" y="465"/>
                    </a:moveTo>
                    <a:lnTo>
                      <a:pt x="497" y="455"/>
                    </a:lnTo>
                    <a:lnTo>
                      <a:pt x="507" y="439"/>
                    </a:lnTo>
                    <a:lnTo>
                      <a:pt x="524" y="449"/>
                    </a:lnTo>
                    <a:lnTo>
                      <a:pt x="514" y="465"/>
                    </a:lnTo>
                    <a:close/>
                    <a:moveTo>
                      <a:pt x="497" y="455"/>
                    </a:moveTo>
                    <a:lnTo>
                      <a:pt x="497" y="454"/>
                    </a:lnTo>
                    <a:lnTo>
                      <a:pt x="496" y="454"/>
                    </a:lnTo>
                    <a:lnTo>
                      <a:pt x="503" y="447"/>
                    </a:lnTo>
                    <a:lnTo>
                      <a:pt x="497" y="455"/>
                    </a:lnTo>
                    <a:close/>
                    <a:moveTo>
                      <a:pt x="496" y="454"/>
                    </a:moveTo>
                    <a:lnTo>
                      <a:pt x="483" y="441"/>
                    </a:lnTo>
                    <a:lnTo>
                      <a:pt x="496" y="428"/>
                    </a:lnTo>
                    <a:lnTo>
                      <a:pt x="510" y="440"/>
                    </a:lnTo>
                    <a:lnTo>
                      <a:pt x="496" y="454"/>
                    </a:lnTo>
                    <a:close/>
                    <a:moveTo>
                      <a:pt x="496" y="426"/>
                    </a:moveTo>
                    <a:lnTo>
                      <a:pt x="496" y="426"/>
                    </a:lnTo>
                    <a:lnTo>
                      <a:pt x="496" y="428"/>
                    </a:lnTo>
                    <a:lnTo>
                      <a:pt x="490" y="434"/>
                    </a:lnTo>
                    <a:lnTo>
                      <a:pt x="496" y="426"/>
                    </a:lnTo>
                    <a:close/>
                    <a:moveTo>
                      <a:pt x="484" y="442"/>
                    </a:moveTo>
                    <a:lnTo>
                      <a:pt x="468" y="429"/>
                    </a:lnTo>
                    <a:lnTo>
                      <a:pt x="480" y="414"/>
                    </a:lnTo>
                    <a:lnTo>
                      <a:pt x="496" y="426"/>
                    </a:lnTo>
                    <a:lnTo>
                      <a:pt x="484" y="442"/>
                    </a:lnTo>
                    <a:close/>
                    <a:moveTo>
                      <a:pt x="468" y="429"/>
                    </a:moveTo>
                    <a:lnTo>
                      <a:pt x="468" y="429"/>
                    </a:lnTo>
                    <a:lnTo>
                      <a:pt x="467" y="428"/>
                    </a:lnTo>
                    <a:lnTo>
                      <a:pt x="474" y="421"/>
                    </a:lnTo>
                    <a:lnTo>
                      <a:pt x="468" y="429"/>
                    </a:lnTo>
                    <a:close/>
                    <a:moveTo>
                      <a:pt x="467" y="428"/>
                    </a:moveTo>
                    <a:lnTo>
                      <a:pt x="454" y="411"/>
                    </a:lnTo>
                    <a:lnTo>
                      <a:pt x="469" y="400"/>
                    </a:lnTo>
                    <a:lnTo>
                      <a:pt x="482" y="415"/>
                    </a:lnTo>
                    <a:lnTo>
                      <a:pt x="467" y="428"/>
                    </a:lnTo>
                    <a:close/>
                    <a:moveTo>
                      <a:pt x="469" y="400"/>
                    </a:moveTo>
                    <a:lnTo>
                      <a:pt x="469" y="399"/>
                    </a:lnTo>
                    <a:lnTo>
                      <a:pt x="469" y="400"/>
                    </a:lnTo>
                    <a:lnTo>
                      <a:pt x="461" y="406"/>
                    </a:lnTo>
                    <a:lnTo>
                      <a:pt x="469" y="400"/>
                    </a:lnTo>
                    <a:close/>
                    <a:moveTo>
                      <a:pt x="454" y="412"/>
                    </a:moveTo>
                    <a:lnTo>
                      <a:pt x="438" y="392"/>
                    </a:lnTo>
                    <a:lnTo>
                      <a:pt x="453" y="380"/>
                    </a:lnTo>
                    <a:lnTo>
                      <a:pt x="469" y="400"/>
                    </a:lnTo>
                    <a:lnTo>
                      <a:pt x="454" y="412"/>
                    </a:lnTo>
                    <a:close/>
                    <a:moveTo>
                      <a:pt x="438" y="392"/>
                    </a:moveTo>
                    <a:lnTo>
                      <a:pt x="438" y="392"/>
                    </a:lnTo>
                    <a:lnTo>
                      <a:pt x="438" y="391"/>
                    </a:lnTo>
                    <a:lnTo>
                      <a:pt x="446" y="387"/>
                    </a:lnTo>
                    <a:lnTo>
                      <a:pt x="438" y="392"/>
                    </a:lnTo>
                    <a:close/>
                    <a:moveTo>
                      <a:pt x="438" y="391"/>
                    </a:moveTo>
                    <a:lnTo>
                      <a:pt x="421" y="366"/>
                    </a:lnTo>
                    <a:lnTo>
                      <a:pt x="438" y="356"/>
                    </a:lnTo>
                    <a:lnTo>
                      <a:pt x="453" y="381"/>
                    </a:lnTo>
                    <a:lnTo>
                      <a:pt x="438" y="391"/>
                    </a:lnTo>
                    <a:close/>
                    <a:moveTo>
                      <a:pt x="421" y="366"/>
                    </a:moveTo>
                    <a:lnTo>
                      <a:pt x="406" y="340"/>
                    </a:lnTo>
                    <a:lnTo>
                      <a:pt x="421" y="331"/>
                    </a:lnTo>
                    <a:lnTo>
                      <a:pt x="438" y="356"/>
                    </a:lnTo>
                    <a:lnTo>
                      <a:pt x="421" y="366"/>
                    </a:lnTo>
                    <a:close/>
                    <a:moveTo>
                      <a:pt x="406" y="340"/>
                    </a:moveTo>
                    <a:lnTo>
                      <a:pt x="405" y="339"/>
                    </a:lnTo>
                    <a:lnTo>
                      <a:pt x="414" y="336"/>
                    </a:lnTo>
                    <a:lnTo>
                      <a:pt x="406" y="340"/>
                    </a:lnTo>
                    <a:close/>
                    <a:moveTo>
                      <a:pt x="405" y="339"/>
                    </a:moveTo>
                    <a:lnTo>
                      <a:pt x="393" y="311"/>
                    </a:lnTo>
                    <a:lnTo>
                      <a:pt x="409" y="303"/>
                    </a:lnTo>
                    <a:lnTo>
                      <a:pt x="422" y="332"/>
                    </a:lnTo>
                    <a:lnTo>
                      <a:pt x="405" y="339"/>
                    </a:lnTo>
                    <a:close/>
                    <a:moveTo>
                      <a:pt x="393" y="311"/>
                    </a:moveTo>
                    <a:lnTo>
                      <a:pt x="392" y="311"/>
                    </a:lnTo>
                    <a:lnTo>
                      <a:pt x="402" y="307"/>
                    </a:lnTo>
                    <a:lnTo>
                      <a:pt x="393" y="311"/>
                    </a:lnTo>
                    <a:close/>
                    <a:moveTo>
                      <a:pt x="392" y="311"/>
                    </a:moveTo>
                    <a:lnTo>
                      <a:pt x="383" y="285"/>
                    </a:lnTo>
                    <a:lnTo>
                      <a:pt x="400" y="279"/>
                    </a:lnTo>
                    <a:lnTo>
                      <a:pt x="410" y="304"/>
                    </a:lnTo>
                    <a:lnTo>
                      <a:pt x="392" y="311"/>
                    </a:lnTo>
                    <a:close/>
                    <a:moveTo>
                      <a:pt x="400" y="278"/>
                    </a:moveTo>
                    <a:lnTo>
                      <a:pt x="400" y="278"/>
                    </a:lnTo>
                    <a:lnTo>
                      <a:pt x="400" y="279"/>
                    </a:lnTo>
                    <a:lnTo>
                      <a:pt x="392" y="282"/>
                    </a:lnTo>
                    <a:lnTo>
                      <a:pt x="400" y="278"/>
                    </a:lnTo>
                    <a:close/>
                    <a:moveTo>
                      <a:pt x="383" y="285"/>
                    </a:moveTo>
                    <a:lnTo>
                      <a:pt x="373" y="267"/>
                    </a:lnTo>
                    <a:lnTo>
                      <a:pt x="391" y="258"/>
                    </a:lnTo>
                    <a:lnTo>
                      <a:pt x="400" y="278"/>
                    </a:lnTo>
                    <a:lnTo>
                      <a:pt x="383" y="285"/>
                    </a:lnTo>
                    <a:close/>
                    <a:moveTo>
                      <a:pt x="373" y="267"/>
                    </a:moveTo>
                    <a:lnTo>
                      <a:pt x="373" y="267"/>
                    </a:lnTo>
                    <a:lnTo>
                      <a:pt x="373" y="265"/>
                    </a:lnTo>
                    <a:lnTo>
                      <a:pt x="382" y="262"/>
                    </a:lnTo>
                    <a:lnTo>
                      <a:pt x="373" y="267"/>
                    </a:lnTo>
                    <a:close/>
                    <a:moveTo>
                      <a:pt x="373" y="265"/>
                    </a:moveTo>
                    <a:lnTo>
                      <a:pt x="366" y="247"/>
                    </a:lnTo>
                    <a:lnTo>
                      <a:pt x="385" y="240"/>
                    </a:lnTo>
                    <a:lnTo>
                      <a:pt x="391" y="260"/>
                    </a:lnTo>
                    <a:lnTo>
                      <a:pt x="373" y="265"/>
                    </a:lnTo>
                    <a:close/>
                    <a:moveTo>
                      <a:pt x="366" y="247"/>
                    </a:moveTo>
                    <a:lnTo>
                      <a:pt x="360" y="227"/>
                    </a:lnTo>
                    <a:lnTo>
                      <a:pt x="378" y="221"/>
                    </a:lnTo>
                    <a:lnTo>
                      <a:pt x="385" y="240"/>
                    </a:lnTo>
                    <a:lnTo>
                      <a:pt x="366" y="247"/>
                    </a:lnTo>
                    <a:close/>
                    <a:moveTo>
                      <a:pt x="378" y="220"/>
                    </a:moveTo>
                    <a:lnTo>
                      <a:pt x="378" y="221"/>
                    </a:lnTo>
                    <a:lnTo>
                      <a:pt x="370" y="225"/>
                    </a:lnTo>
                    <a:lnTo>
                      <a:pt x="378" y="220"/>
                    </a:lnTo>
                    <a:close/>
                    <a:moveTo>
                      <a:pt x="361" y="228"/>
                    </a:moveTo>
                    <a:lnTo>
                      <a:pt x="351" y="206"/>
                    </a:lnTo>
                    <a:lnTo>
                      <a:pt x="368" y="198"/>
                    </a:lnTo>
                    <a:lnTo>
                      <a:pt x="378" y="220"/>
                    </a:lnTo>
                    <a:lnTo>
                      <a:pt x="361" y="228"/>
                    </a:lnTo>
                    <a:close/>
                    <a:moveTo>
                      <a:pt x="367" y="197"/>
                    </a:moveTo>
                    <a:lnTo>
                      <a:pt x="368" y="197"/>
                    </a:lnTo>
                    <a:lnTo>
                      <a:pt x="368" y="198"/>
                    </a:lnTo>
                    <a:lnTo>
                      <a:pt x="360" y="203"/>
                    </a:lnTo>
                    <a:lnTo>
                      <a:pt x="367" y="197"/>
                    </a:lnTo>
                    <a:close/>
                    <a:moveTo>
                      <a:pt x="352" y="208"/>
                    </a:moveTo>
                    <a:lnTo>
                      <a:pt x="336" y="185"/>
                    </a:lnTo>
                    <a:lnTo>
                      <a:pt x="352" y="174"/>
                    </a:lnTo>
                    <a:lnTo>
                      <a:pt x="367" y="197"/>
                    </a:lnTo>
                    <a:lnTo>
                      <a:pt x="352" y="208"/>
                    </a:lnTo>
                    <a:close/>
                    <a:moveTo>
                      <a:pt x="352" y="174"/>
                    </a:moveTo>
                    <a:lnTo>
                      <a:pt x="352" y="176"/>
                    </a:lnTo>
                    <a:lnTo>
                      <a:pt x="352" y="174"/>
                    </a:lnTo>
                    <a:lnTo>
                      <a:pt x="344" y="179"/>
                    </a:lnTo>
                    <a:lnTo>
                      <a:pt x="352" y="174"/>
                    </a:lnTo>
                    <a:close/>
                    <a:moveTo>
                      <a:pt x="336" y="186"/>
                    </a:moveTo>
                    <a:lnTo>
                      <a:pt x="317" y="160"/>
                    </a:lnTo>
                    <a:lnTo>
                      <a:pt x="332" y="149"/>
                    </a:lnTo>
                    <a:lnTo>
                      <a:pt x="352" y="174"/>
                    </a:lnTo>
                    <a:lnTo>
                      <a:pt x="336" y="186"/>
                    </a:lnTo>
                    <a:close/>
                    <a:moveTo>
                      <a:pt x="331" y="147"/>
                    </a:moveTo>
                    <a:lnTo>
                      <a:pt x="332" y="149"/>
                    </a:lnTo>
                    <a:lnTo>
                      <a:pt x="324" y="154"/>
                    </a:lnTo>
                    <a:lnTo>
                      <a:pt x="331" y="147"/>
                    </a:lnTo>
                    <a:close/>
                    <a:moveTo>
                      <a:pt x="318" y="161"/>
                    </a:moveTo>
                    <a:lnTo>
                      <a:pt x="289" y="132"/>
                    </a:lnTo>
                    <a:lnTo>
                      <a:pt x="302" y="119"/>
                    </a:lnTo>
                    <a:lnTo>
                      <a:pt x="331" y="147"/>
                    </a:lnTo>
                    <a:lnTo>
                      <a:pt x="318" y="161"/>
                    </a:lnTo>
                    <a:close/>
                    <a:moveTo>
                      <a:pt x="302" y="119"/>
                    </a:moveTo>
                    <a:lnTo>
                      <a:pt x="302" y="119"/>
                    </a:lnTo>
                    <a:lnTo>
                      <a:pt x="296" y="125"/>
                    </a:lnTo>
                    <a:lnTo>
                      <a:pt x="302" y="119"/>
                    </a:lnTo>
                    <a:close/>
                    <a:moveTo>
                      <a:pt x="289" y="132"/>
                    </a:moveTo>
                    <a:lnTo>
                      <a:pt x="252" y="95"/>
                    </a:lnTo>
                    <a:lnTo>
                      <a:pt x="265" y="81"/>
                    </a:lnTo>
                    <a:lnTo>
                      <a:pt x="302" y="119"/>
                    </a:lnTo>
                    <a:lnTo>
                      <a:pt x="289" y="132"/>
                    </a:lnTo>
                    <a:close/>
                    <a:moveTo>
                      <a:pt x="252" y="95"/>
                    </a:moveTo>
                    <a:lnTo>
                      <a:pt x="250" y="93"/>
                    </a:lnTo>
                    <a:lnTo>
                      <a:pt x="249" y="92"/>
                    </a:lnTo>
                    <a:lnTo>
                      <a:pt x="258" y="88"/>
                    </a:lnTo>
                    <a:lnTo>
                      <a:pt x="252" y="95"/>
                    </a:lnTo>
                    <a:close/>
                    <a:moveTo>
                      <a:pt x="249" y="92"/>
                    </a:moveTo>
                    <a:lnTo>
                      <a:pt x="234" y="67"/>
                    </a:lnTo>
                    <a:lnTo>
                      <a:pt x="250" y="57"/>
                    </a:lnTo>
                    <a:lnTo>
                      <a:pt x="266" y="82"/>
                    </a:lnTo>
                    <a:lnTo>
                      <a:pt x="249" y="92"/>
                    </a:lnTo>
                    <a:close/>
                    <a:moveTo>
                      <a:pt x="234" y="67"/>
                    </a:moveTo>
                    <a:lnTo>
                      <a:pt x="234" y="67"/>
                    </a:lnTo>
                    <a:lnTo>
                      <a:pt x="242" y="63"/>
                    </a:lnTo>
                    <a:lnTo>
                      <a:pt x="234" y="67"/>
                    </a:lnTo>
                    <a:close/>
                    <a:moveTo>
                      <a:pt x="234" y="67"/>
                    </a:moveTo>
                    <a:lnTo>
                      <a:pt x="217" y="38"/>
                    </a:lnTo>
                    <a:lnTo>
                      <a:pt x="234" y="30"/>
                    </a:lnTo>
                    <a:lnTo>
                      <a:pt x="250" y="58"/>
                    </a:lnTo>
                    <a:lnTo>
                      <a:pt x="234" y="67"/>
                    </a:lnTo>
                    <a:close/>
                    <a:moveTo>
                      <a:pt x="234" y="28"/>
                    </a:moveTo>
                    <a:lnTo>
                      <a:pt x="234" y="28"/>
                    </a:lnTo>
                    <a:lnTo>
                      <a:pt x="234" y="30"/>
                    </a:lnTo>
                    <a:lnTo>
                      <a:pt x="226" y="34"/>
                    </a:lnTo>
                    <a:lnTo>
                      <a:pt x="234" y="28"/>
                    </a:lnTo>
                    <a:close/>
                    <a:moveTo>
                      <a:pt x="219" y="39"/>
                    </a:moveTo>
                    <a:lnTo>
                      <a:pt x="199" y="11"/>
                    </a:lnTo>
                    <a:lnTo>
                      <a:pt x="215" y="0"/>
                    </a:lnTo>
                    <a:lnTo>
                      <a:pt x="234" y="28"/>
                    </a:lnTo>
                    <a:lnTo>
                      <a:pt x="219" y="39"/>
                    </a:lnTo>
                    <a:close/>
                    <a:moveTo>
                      <a:pt x="104" y="30"/>
                    </a:moveTo>
                    <a:lnTo>
                      <a:pt x="104" y="28"/>
                    </a:lnTo>
                    <a:lnTo>
                      <a:pt x="103" y="28"/>
                    </a:lnTo>
                    <a:lnTo>
                      <a:pt x="112" y="24"/>
                    </a:lnTo>
                    <a:lnTo>
                      <a:pt x="104" y="30"/>
                    </a:lnTo>
                    <a:close/>
                    <a:moveTo>
                      <a:pt x="120" y="20"/>
                    </a:moveTo>
                    <a:lnTo>
                      <a:pt x="161" y="86"/>
                    </a:lnTo>
                    <a:lnTo>
                      <a:pt x="145" y="96"/>
                    </a:lnTo>
                    <a:lnTo>
                      <a:pt x="104" y="30"/>
                    </a:lnTo>
                    <a:lnTo>
                      <a:pt x="120" y="20"/>
                    </a:lnTo>
                    <a:close/>
                    <a:moveTo>
                      <a:pt x="146" y="97"/>
                    </a:moveTo>
                    <a:lnTo>
                      <a:pt x="145" y="96"/>
                    </a:lnTo>
                    <a:lnTo>
                      <a:pt x="153" y="91"/>
                    </a:lnTo>
                    <a:lnTo>
                      <a:pt x="146" y="97"/>
                    </a:lnTo>
                    <a:close/>
                    <a:moveTo>
                      <a:pt x="161" y="86"/>
                    </a:moveTo>
                    <a:lnTo>
                      <a:pt x="212" y="159"/>
                    </a:lnTo>
                    <a:lnTo>
                      <a:pt x="196" y="170"/>
                    </a:lnTo>
                    <a:lnTo>
                      <a:pt x="146" y="97"/>
                    </a:lnTo>
                    <a:lnTo>
                      <a:pt x="161" y="86"/>
                    </a:lnTo>
                    <a:close/>
                    <a:moveTo>
                      <a:pt x="196" y="170"/>
                    </a:moveTo>
                    <a:lnTo>
                      <a:pt x="195" y="170"/>
                    </a:lnTo>
                    <a:lnTo>
                      <a:pt x="196" y="170"/>
                    </a:lnTo>
                    <a:lnTo>
                      <a:pt x="204" y="164"/>
                    </a:lnTo>
                    <a:lnTo>
                      <a:pt x="196" y="170"/>
                    </a:lnTo>
                    <a:close/>
                    <a:moveTo>
                      <a:pt x="212" y="159"/>
                    </a:moveTo>
                    <a:lnTo>
                      <a:pt x="273" y="241"/>
                    </a:lnTo>
                    <a:lnTo>
                      <a:pt x="257" y="252"/>
                    </a:lnTo>
                    <a:lnTo>
                      <a:pt x="196" y="170"/>
                    </a:lnTo>
                    <a:lnTo>
                      <a:pt x="212" y="159"/>
                    </a:lnTo>
                    <a:close/>
                    <a:moveTo>
                      <a:pt x="257" y="252"/>
                    </a:moveTo>
                    <a:lnTo>
                      <a:pt x="258" y="253"/>
                    </a:lnTo>
                    <a:lnTo>
                      <a:pt x="257" y="252"/>
                    </a:lnTo>
                    <a:lnTo>
                      <a:pt x="265" y="247"/>
                    </a:lnTo>
                    <a:lnTo>
                      <a:pt x="257" y="252"/>
                    </a:lnTo>
                    <a:close/>
                    <a:moveTo>
                      <a:pt x="271" y="241"/>
                    </a:moveTo>
                    <a:lnTo>
                      <a:pt x="332" y="321"/>
                    </a:lnTo>
                    <a:lnTo>
                      <a:pt x="317" y="332"/>
                    </a:lnTo>
                    <a:lnTo>
                      <a:pt x="257" y="252"/>
                    </a:lnTo>
                    <a:lnTo>
                      <a:pt x="271" y="241"/>
                    </a:lnTo>
                    <a:close/>
                    <a:moveTo>
                      <a:pt x="318" y="332"/>
                    </a:moveTo>
                    <a:lnTo>
                      <a:pt x="317" y="332"/>
                    </a:lnTo>
                    <a:lnTo>
                      <a:pt x="324" y="326"/>
                    </a:lnTo>
                    <a:lnTo>
                      <a:pt x="318" y="332"/>
                    </a:lnTo>
                    <a:close/>
                    <a:moveTo>
                      <a:pt x="332" y="321"/>
                    </a:moveTo>
                    <a:lnTo>
                      <a:pt x="393" y="397"/>
                    </a:lnTo>
                    <a:lnTo>
                      <a:pt x="377" y="408"/>
                    </a:lnTo>
                    <a:lnTo>
                      <a:pt x="318" y="332"/>
                    </a:lnTo>
                    <a:lnTo>
                      <a:pt x="332" y="321"/>
                    </a:lnTo>
                    <a:close/>
                    <a:moveTo>
                      <a:pt x="393" y="397"/>
                    </a:moveTo>
                    <a:lnTo>
                      <a:pt x="393" y="397"/>
                    </a:lnTo>
                    <a:lnTo>
                      <a:pt x="385" y="402"/>
                    </a:lnTo>
                    <a:lnTo>
                      <a:pt x="393" y="397"/>
                    </a:lnTo>
                    <a:close/>
                    <a:moveTo>
                      <a:pt x="393" y="397"/>
                    </a:moveTo>
                    <a:lnTo>
                      <a:pt x="443" y="467"/>
                    </a:lnTo>
                    <a:lnTo>
                      <a:pt x="428" y="478"/>
                    </a:lnTo>
                    <a:lnTo>
                      <a:pt x="377" y="408"/>
                    </a:lnTo>
                    <a:lnTo>
                      <a:pt x="393" y="397"/>
                    </a:lnTo>
                    <a:close/>
                    <a:moveTo>
                      <a:pt x="443" y="467"/>
                    </a:moveTo>
                    <a:lnTo>
                      <a:pt x="443" y="466"/>
                    </a:lnTo>
                    <a:lnTo>
                      <a:pt x="443" y="467"/>
                    </a:lnTo>
                    <a:lnTo>
                      <a:pt x="436" y="473"/>
                    </a:lnTo>
                    <a:lnTo>
                      <a:pt x="443" y="467"/>
                    </a:lnTo>
                    <a:close/>
                    <a:moveTo>
                      <a:pt x="443" y="467"/>
                    </a:moveTo>
                    <a:lnTo>
                      <a:pt x="482" y="521"/>
                    </a:lnTo>
                    <a:lnTo>
                      <a:pt x="467" y="532"/>
                    </a:lnTo>
                    <a:lnTo>
                      <a:pt x="428" y="478"/>
                    </a:lnTo>
                    <a:lnTo>
                      <a:pt x="443" y="467"/>
                    </a:lnTo>
                    <a:close/>
                    <a:moveTo>
                      <a:pt x="482" y="521"/>
                    </a:moveTo>
                    <a:lnTo>
                      <a:pt x="482" y="521"/>
                    </a:lnTo>
                    <a:lnTo>
                      <a:pt x="474" y="527"/>
                    </a:lnTo>
                    <a:lnTo>
                      <a:pt x="482" y="521"/>
                    </a:lnTo>
                    <a:close/>
                    <a:moveTo>
                      <a:pt x="482" y="521"/>
                    </a:moveTo>
                    <a:lnTo>
                      <a:pt x="507" y="559"/>
                    </a:lnTo>
                    <a:lnTo>
                      <a:pt x="492" y="570"/>
                    </a:lnTo>
                    <a:lnTo>
                      <a:pt x="467" y="531"/>
                    </a:lnTo>
                    <a:lnTo>
                      <a:pt x="482" y="521"/>
                    </a:lnTo>
                    <a:close/>
                    <a:moveTo>
                      <a:pt x="507" y="559"/>
                    </a:moveTo>
                    <a:lnTo>
                      <a:pt x="507" y="560"/>
                    </a:lnTo>
                    <a:lnTo>
                      <a:pt x="508" y="560"/>
                    </a:lnTo>
                    <a:lnTo>
                      <a:pt x="500" y="564"/>
                    </a:lnTo>
                    <a:lnTo>
                      <a:pt x="507" y="559"/>
                    </a:lnTo>
                    <a:close/>
                    <a:moveTo>
                      <a:pt x="508" y="560"/>
                    </a:moveTo>
                    <a:lnTo>
                      <a:pt x="514" y="573"/>
                    </a:lnTo>
                    <a:lnTo>
                      <a:pt x="497" y="582"/>
                    </a:lnTo>
                    <a:lnTo>
                      <a:pt x="491" y="569"/>
                    </a:lnTo>
                    <a:lnTo>
                      <a:pt x="508" y="560"/>
                    </a:lnTo>
                    <a:close/>
                    <a:moveTo>
                      <a:pt x="514" y="573"/>
                    </a:moveTo>
                    <a:lnTo>
                      <a:pt x="521" y="585"/>
                    </a:lnTo>
                    <a:lnTo>
                      <a:pt x="504" y="594"/>
                    </a:lnTo>
                    <a:lnTo>
                      <a:pt x="497" y="582"/>
                    </a:lnTo>
                    <a:lnTo>
                      <a:pt x="514" y="573"/>
                    </a:lnTo>
                    <a:close/>
                    <a:moveTo>
                      <a:pt x="521" y="585"/>
                    </a:moveTo>
                    <a:lnTo>
                      <a:pt x="527" y="598"/>
                    </a:lnTo>
                    <a:lnTo>
                      <a:pt x="510" y="607"/>
                    </a:lnTo>
                    <a:lnTo>
                      <a:pt x="504" y="594"/>
                    </a:lnTo>
                    <a:lnTo>
                      <a:pt x="521" y="585"/>
                    </a:lnTo>
                    <a:close/>
                    <a:moveTo>
                      <a:pt x="527" y="598"/>
                    </a:moveTo>
                    <a:lnTo>
                      <a:pt x="527" y="600"/>
                    </a:lnTo>
                    <a:lnTo>
                      <a:pt x="528" y="601"/>
                    </a:lnTo>
                    <a:lnTo>
                      <a:pt x="518" y="603"/>
                    </a:lnTo>
                    <a:lnTo>
                      <a:pt x="527" y="598"/>
                    </a:lnTo>
                    <a:close/>
                    <a:moveTo>
                      <a:pt x="528" y="601"/>
                    </a:moveTo>
                    <a:lnTo>
                      <a:pt x="531" y="613"/>
                    </a:lnTo>
                    <a:lnTo>
                      <a:pt x="513" y="617"/>
                    </a:lnTo>
                    <a:lnTo>
                      <a:pt x="510" y="605"/>
                    </a:lnTo>
                    <a:lnTo>
                      <a:pt x="528" y="601"/>
                    </a:lnTo>
                    <a:close/>
                    <a:moveTo>
                      <a:pt x="513" y="619"/>
                    </a:moveTo>
                    <a:lnTo>
                      <a:pt x="513" y="618"/>
                    </a:lnTo>
                    <a:lnTo>
                      <a:pt x="513" y="617"/>
                    </a:lnTo>
                    <a:lnTo>
                      <a:pt x="522" y="615"/>
                    </a:lnTo>
                    <a:lnTo>
                      <a:pt x="513" y="619"/>
                    </a:lnTo>
                    <a:close/>
                    <a:moveTo>
                      <a:pt x="531" y="611"/>
                    </a:moveTo>
                    <a:lnTo>
                      <a:pt x="537" y="624"/>
                    </a:lnTo>
                    <a:lnTo>
                      <a:pt x="519" y="633"/>
                    </a:lnTo>
                    <a:lnTo>
                      <a:pt x="513" y="619"/>
                    </a:lnTo>
                    <a:lnTo>
                      <a:pt x="531" y="611"/>
                    </a:lnTo>
                    <a:close/>
                    <a:moveTo>
                      <a:pt x="537" y="624"/>
                    </a:moveTo>
                    <a:lnTo>
                      <a:pt x="537" y="626"/>
                    </a:lnTo>
                    <a:lnTo>
                      <a:pt x="537" y="628"/>
                    </a:lnTo>
                    <a:lnTo>
                      <a:pt x="528" y="628"/>
                    </a:lnTo>
                    <a:lnTo>
                      <a:pt x="537" y="624"/>
                    </a:lnTo>
                    <a:close/>
                    <a:moveTo>
                      <a:pt x="537" y="628"/>
                    </a:moveTo>
                    <a:lnTo>
                      <a:pt x="537" y="637"/>
                    </a:lnTo>
                    <a:lnTo>
                      <a:pt x="518" y="637"/>
                    </a:lnTo>
                    <a:lnTo>
                      <a:pt x="518" y="628"/>
                    </a:lnTo>
                    <a:lnTo>
                      <a:pt x="537" y="628"/>
                    </a:lnTo>
                    <a:close/>
                    <a:moveTo>
                      <a:pt x="537" y="637"/>
                    </a:moveTo>
                    <a:lnTo>
                      <a:pt x="537" y="650"/>
                    </a:lnTo>
                    <a:lnTo>
                      <a:pt x="518" y="650"/>
                    </a:lnTo>
                    <a:lnTo>
                      <a:pt x="518" y="637"/>
                    </a:lnTo>
                    <a:lnTo>
                      <a:pt x="537" y="637"/>
                    </a:lnTo>
                    <a:close/>
                    <a:moveTo>
                      <a:pt x="537" y="650"/>
                    </a:moveTo>
                    <a:lnTo>
                      <a:pt x="537" y="652"/>
                    </a:lnTo>
                    <a:lnTo>
                      <a:pt x="537" y="655"/>
                    </a:lnTo>
                    <a:lnTo>
                      <a:pt x="528" y="650"/>
                    </a:lnTo>
                    <a:lnTo>
                      <a:pt x="537" y="650"/>
                    </a:lnTo>
                    <a:close/>
                    <a:moveTo>
                      <a:pt x="537" y="655"/>
                    </a:moveTo>
                    <a:lnTo>
                      <a:pt x="531" y="667"/>
                    </a:lnTo>
                    <a:lnTo>
                      <a:pt x="513" y="659"/>
                    </a:lnTo>
                    <a:lnTo>
                      <a:pt x="519" y="646"/>
                    </a:lnTo>
                    <a:lnTo>
                      <a:pt x="537" y="655"/>
                    </a:lnTo>
                    <a:close/>
                    <a:moveTo>
                      <a:pt x="531" y="667"/>
                    </a:moveTo>
                    <a:lnTo>
                      <a:pt x="524" y="680"/>
                    </a:lnTo>
                    <a:lnTo>
                      <a:pt x="507" y="671"/>
                    </a:lnTo>
                    <a:lnTo>
                      <a:pt x="513" y="659"/>
                    </a:lnTo>
                    <a:lnTo>
                      <a:pt x="531" y="667"/>
                    </a:lnTo>
                    <a:close/>
                    <a:moveTo>
                      <a:pt x="524" y="680"/>
                    </a:moveTo>
                    <a:lnTo>
                      <a:pt x="523" y="681"/>
                    </a:lnTo>
                    <a:lnTo>
                      <a:pt x="522" y="682"/>
                    </a:lnTo>
                    <a:lnTo>
                      <a:pt x="515" y="676"/>
                    </a:lnTo>
                    <a:lnTo>
                      <a:pt x="524" y="680"/>
                    </a:lnTo>
                    <a:close/>
                    <a:moveTo>
                      <a:pt x="522" y="682"/>
                    </a:moveTo>
                    <a:lnTo>
                      <a:pt x="510" y="696"/>
                    </a:lnTo>
                    <a:lnTo>
                      <a:pt x="496" y="681"/>
                    </a:lnTo>
                    <a:lnTo>
                      <a:pt x="508" y="669"/>
                    </a:lnTo>
                    <a:lnTo>
                      <a:pt x="522" y="682"/>
                    </a:lnTo>
                    <a:close/>
                    <a:moveTo>
                      <a:pt x="510" y="696"/>
                    </a:moveTo>
                    <a:lnTo>
                      <a:pt x="507" y="697"/>
                    </a:lnTo>
                    <a:lnTo>
                      <a:pt x="505" y="698"/>
                    </a:lnTo>
                    <a:lnTo>
                      <a:pt x="503" y="689"/>
                    </a:lnTo>
                    <a:lnTo>
                      <a:pt x="510" y="696"/>
                    </a:lnTo>
                    <a:close/>
                    <a:moveTo>
                      <a:pt x="505" y="698"/>
                    </a:moveTo>
                    <a:lnTo>
                      <a:pt x="496" y="701"/>
                    </a:lnTo>
                    <a:lnTo>
                      <a:pt x="490" y="682"/>
                    </a:lnTo>
                    <a:lnTo>
                      <a:pt x="500" y="679"/>
                    </a:lnTo>
                    <a:lnTo>
                      <a:pt x="505" y="698"/>
                    </a:lnTo>
                    <a:close/>
                    <a:moveTo>
                      <a:pt x="496" y="701"/>
                    </a:moveTo>
                    <a:lnTo>
                      <a:pt x="496" y="701"/>
                    </a:lnTo>
                    <a:lnTo>
                      <a:pt x="495" y="701"/>
                    </a:lnTo>
                    <a:lnTo>
                      <a:pt x="493" y="691"/>
                    </a:lnTo>
                    <a:lnTo>
                      <a:pt x="496" y="701"/>
                    </a:lnTo>
                    <a:close/>
                    <a:moveTo>
                      <a:pt x="495" y="701"/>
                    </a:moveTo>
                    <a:lnTo>
                      <a:pt x="483" y="704"/>
                    </a:lnTo>
                    <a:lnTo>
                      <a:pt x="478" y="686"/>
                    </a:lnTo>
                    <a:lnTo>
                      <a:pt x="491" y="682"/>
                    </a:lnTo>
                    <a:lnTo>
                      <a:pt x="495" y="701"/>
                    </a:lnTo>
                    <a:close/>
                    <a:moveTo>
                      <a:pt x="483" y="704"/>
                    </a:moveTo>
                    <a:lnTo>
                      <a:pt x="481" y="704"/>
                    </a:lnTo>
                    <a:lnTo>
                      <a:pt x="478" y="704"/>
                    </a:lnTo>
                    <a:lnTo>
                      <a:pt x="481" y="694"/>
                    </a:lnTo>
                    <a:lnTo>
                      <a:pt x="483" y="704"/>
                    </a:lnTo>
                    <a:close/>
                    <a:moveTo>
                      <a:pt x="478" y="704"/>
                    </a:moveTo>
                    <a:lnTo>
                      <a:pt x="465" y="701"/>
                    </a:lnTo>
                    <a:lnTo>
                      <a:pt x="470" y="682"/>
                    </a:lnTo>
                    <a:lnTo>
                      <a:pt x="483" y="686"/>
                    </a:lnTo>
                    <a:lnTo>
                      <a:pt x="478" y="704"/>
                    </a:lnTo>
                    <a:close/>
                    <a:moveTo>
                      <a:pt x="465" y="701"/>
                    </a:moveTo>
                    <a:lnTo>
                      <a:pt x="464" y="701"/>
                    </a:lnTo>
                    <a:lnTo>
                      <a:pt x="464" y="700"/>
                    </a:lnTo>
                    <a:lnTo>
                      <a:pt x="468" y="691"/>
                    </a:lnTo>
                    <a:lnTo>
                      <a:pt x="465" y="701"/>
                    </a:lnTo>
                    <a:close/>
                    <a:moveTo>
                      <a:pt x="464" y="700"/>
                    </a:moveTo>
                    <a:lnTo>
                      <a:pt x="448" y="694"/>
                    </a:lnTo>
                    <a:lnTo>
                      <a:pt x="456" y="677"/>
                    </a:lnTo>
                    <a:lnTo>
                      <a:pt x="471" y="682"/>
                    </a:lnTo>
                    <a:lnTo>
                      <a:pt x="464" y="700"/>
                    </a:lnTo>
                    <a:close/>
                    <a:moveTo>
                      <a:pt x="448" y="694"/>
                    </a:moveTo>
                    <a:lnTo>
                      <a:pt x="447" y="693"/>
                    </a:lnTo>
                    <a:lnTo>
                      <a:pt x="446" y="692"/>
                    </a:lnTo>
                    <a:lnTo>
                      <a:pt x="452" y="686"/>
                    </a:lnTo>
                    <a:lnTo>
                      <a:pt x="448" y="694"/>
                    </a:lnTo>
                    <a:close/>
                    <a:moveTo>
                      <a:pt x="446" y="692"/>
                    </a:moveTo>
                    <a:lnTo>
                      <a:pt x="432" y="679"/>
                    </a:lnTo>
                    <a:lnTo>
                      <a:pt x="446" y="666"/>
                    </a:lnTo>
                    <a:lnTo>
                      <a:pt x="459" y="679"/>
                    </a:lnTo>
                    <a:lnTo>
                      <a:pt x="446" y="692"/>
                    </a:lnTo>
                    <a:close/>
                    <a:moveTo>
                      <a:pt x="446" y="665"/>
                    </a:moveTo>
                    <a:lnTo>
                      <a:pt x="446" y="666"/>
                    </a:lnTo>
                    <a:lnTo>
                      <a:pt x="439" y="672"/>
                    </a:lnTo>
                    <a:lnTo>
                      <a:pt x="446" y="665"/>
                    </a:lnTo>
                    <a:close/>
                    <a:moveTo>
                      <a:pt x="433" y="680"/>
                    </a:moveTo>
                    <a:lnTo>
                      <a:pt x="417" y="667"/>
                    </a:lnTo>
                    <a:lnTo>
                      <a:pt x="429" y="652"/>
                    </a:lnTo>
                    <a:lnTo>
                      <a:pt x="446" y="665"/>
                    </a:lnTo>
                    <a:lnTo>
                      <a:pt x="433" y="680"/>
                    </a:lnTo>
                    <a:close/>
                    <a:moveTo>
                      <a:pt x="417" y="667"/>
                    </a:moveTo>
                    <a:lnTo>
                      <a:pt x="417" y="667"/>
                    </a:lnTo>
                    <a:lnTo>
                      <a:pt x="416" y="666"/>
                    </a:lnTo>
                    <a:lnTo>
                      <a:pt x="424" y="660"/>
                    </a:lnTo>
                    <a:lnTo>
                      <a:pt x="417" y="667"/>
                    </a:lnTo>
                    <a:close/>
                    <a:moveTo>
                      <a:pt x="416" y="666"/>
                    </a:moveTo>
                    <a:lnTo>
                      <a:pt x="400" y="647"/>
                    </a:lnTo>
                    <a:lnTo>
                      <a:pt x="415" y="635"/>
                    </a:lnTo>
                    <a:lnTo>
                      <a:pt x="430" y="654"/>
                    </a:lnTo>
                    <a:lnTo>
                      <a:pt x="416" y="666"/>
                    </a:lnTo>
                    <a:close/>
                    <a:moveTo>
                      <a:pt x="414" y="634"/>
                    </a:moveTo>
                    <a:lnTo>
                      <a:pt x="415" y="634"/>
                    </a:lnTo>
                    <a:lnTo>
                      <a:pt x="415" y="635"/>
                    </a:lnTo>
                    <a:lnTo>
                      <a:pt x="407" y="640"/>
                    </a:lnTo>
                    <a:lnTo>
                      <a:pt x="414" y="634"/>
                    </a:lnTo>
                    <a:close/>
                    <a:moveTo>
                      <a:pt x="400" y="647"/>
                    </a:moveTo>
                    <a:lnTo>
                      <a:pt x="382" y="628"/>
                    </a:lnTo>
                    <a:lnTo>
                      <a:pt x="395" y="615"/>
                    </a:lnTo>
                    <a:lnTo>
                      <a:pt x="414" y="634"/>
                    </a:lnTo>
                    <a:lnTo>
                      <a:pt x="400" y="647"/>
                    </a:lnTo>
                    <a:close/>
                    <a:moveTo>
                      <a:pt x="382" y="628"/>
                    </a:moveTo>
                    <a:lnTo>
                      <a:pt x="381" y="628"/>
                    </a:lnTo>
                    <a:lnTo>
                      <a:pt x="381" y="627"/>
                    </a:lnTo>
                    <a:lnTo>
                      <a:pt x="388" y="622"/>
                    </a:lnTo>
                    <a:lnTo>
                      <a:pt x="382" y="628"/>
                    </a:lnTo>
                    <a:close/>
                    <a:moveTo>
                      <a:pt x="381" y="627"/>
                    </a:moveTo>
                    <a:lnTo>
                      <a:pt x="364" y="602"/>
                    </a:lnTo>
                    <a:lnTo>
                      <a:pt x="381" y="591"/>
                    </a:lnTo>
                    <a:lnTo>
                      <a:pt x="396" y="617"/>
                    </a:lnTo>
                    <a:lnTo>
                      <a:pt x="381" y="627"/>
                    </a:lnTo>
                    <a:close/>
                    <a:moveTo>
                      <a:pt x="364" y="602"/>
                    </a:moveTo>
                    <a:lnTo>
                      <a:pt x="364" y="601"/>
                    </a:lnTo>
                    <a:lnTo>
                      <a:pt x="373" y="596"/>
                    </a:lnTo>
                    <a:lnTo>
                      <a:pt x="364" y="602"/>
                    </a:lnTo>
                    <a:close/>
                    <a:moveTo>
                      <a:pt x="364" y="601"/>
                    </a:moveTo>
                    <a:lnTo>
                      <a:pt x="351" y="575"/>
                    </a:lnTo>
                    <a:lnTo>
                      <a:pt x="368" y="566"/>
                    </a:lnTo>
                    <a:lnTo>
                      <a:pt x="381" y="592"/>
                    </a:lnTo>
                    <a:lnTo>
                      <a:pt x="364" y="601"/>
                    </a:lnTo>
                    <a:close/>
                    <a:moveTo>
                      <a:pt x="367" y="565"/>
                    </a:moveTo>
                    <a:lnTo>
                      <a:pt x="367" y="566"/>
                    </a:lnTo>
                    <a:lnTo>
                      <a:pt x="368" y="566"/>
                    </a:lnTo>
                    <a:lnTo>
                      <a:pt x="360" y="571"/>
                    </a:lnTo>
                    <a:lnTo>
                      <a:pt x="367" y="565"/>
                    </a:lnTo>
                    <a:close/>
                    <a:moveTo>
                      <a:pt x="352" y="576"/>
                    </a:moveTo>
                    <a:lnTo>
                      <a:pt x="333" y="548"/>
                    </a:lnTo>
                    <a:lnTo>
                      <a:pt x="349" y="537"/>
                    </a:lnTo>
                    <a:lnTo>
                      <a:pt x="367" y="565"/>
                    </a:lnTo>
                    <a:lnTo>
                      <a:pt x="352" y="576"/>
                    </a:lnTo>
                    <a:close/>
                    <a:moveTo>
                      <a:pt x="333" y="548"/>
                    </a:moveTo>
                    <a:lnTo>
                      <a:pt x="333" y="549"/>
                    </a:lnTo>
                    <a:lnTo>
                      <a:pt x="332" y="548"/>
                    </a:lnTo>
                    <a:lnTo>
                      <a:pt x="341" y="542"/>
                    </a:lnTo>
                    <a:lnTo>
                      <a:pt x="333" y="548"/>
                    </a:lnTo>
                    <a:close/>
                    <a:moveTo>
                      <a:pt x="332" y="548"/>
                    </a:moveTo>
                    <a:lnTo>
                      <a:pt x="317" y="521"/>
                    </a:lnTo>
                    <a:lnTo>
                      <a:pt x="333" y="511"/>
                    </a:lnTo>
                    <a:lnTo>
                      <a:pt x="349" y="537"/>
                    </a:lnTo>
                    <a:lnTo>
                      <a:pt x="332" y="548"/>
                    </a:lnTo>
                    <a:close/>
                    <a:moveTo>
                      <a:pt x="332" y="511"/>
                    </a:moveTo>
                    <a:lnTo>
                      <a:pt x="332" y="511"/>
                    </a:lnTo>
                    <a:lnTo>
                      <a:pt x="333" y="511"/>
                    </a:lnTo>
                    <a:lnTo>
                      <a:pt x="324" y="517"/>
                    </a:lnTo>
                    <a:lnTo>
                      <a:pt x="332" y="511"/>
                    </a:lnTo>
                    <a:close/>
                    <a:moveTo>
                      <a:pt x="317" y="522"/>
                    </a:moveTo>
                    <a:lnTo>
                      <a:pt x="298" y="497"/>
                    </a:lnTo>
                    <a:lnTo>
                      <a:pt x="313" y="486"/>
                    </a:lnTo>
                    <a:lnTo>
                      <a:pt x="332" y="511"/>
                    </a:lnTo>
                    <a:lnTo>
                      <a:pt x="317" y="522"/>
                    </a:lnTo>
                    <a:close/>
                    <a:moveTo>
                      <a:pt x="298" y="497"/>
                    </a:moveTo>
                    <a:lnTo>
                      <a:pt x="279" y="472"/>
                    </a:lnTo>
                    <a:lnTo>
                      <a:pt x="295" y="461"/>
                    </a:lnTo>
                    <a:lnTo>
                      <a:pt x="313" y="486"/>
                    </a:lnTo>
                    <a:lnTo>
                      <a:pt x="298" y="497"/>
                    </a:lnTo>
                    <a:close/>
                    <a:moveTo>
                      <a:pt x="279" y="472"/>
                    </a:moveTo>
                    <a:lnTo>
                      <a:pt x="260" y="446"/>
                    </a:lnTo>
                    <a:lnTo>
                      <a:pt x="275" y="435"/>
                    </a:lnTo>
                    <a:lnTo>
                      <a:pt x="295" y="461"/>
                    </a:lnTo>
                    <a:lnTo>
                      <a:pt x="279" y="472"/>
                    </a:lnTo>
                    <a:close/>
                    <a:moveTo>
                      <a:pt x="275" y="434"/>
                    </a:moveTo>
                    <a:lnTo>
                      <a:pt x="274" y="433"/>
                    </a:lnTo>
                    <a:lnTo>
                      <a:pt x="275" y="435"/>
                    </a:lnTo>
                    <a:lnTo>
                      <a:pt x="267" y="441"/>
                    </a:lnTo>
                    <a:lnTo>
                      <a:pt x="275" y="434"/>
                    </a:lnTo>
                    <a:close/>
                    <a:moveTo>
                      <a:pt x="260" y="446"/>
                    </a:moveTo>
                    <a:lnTo>
                      <a:pt x="237" y="418"/>
                    </a:lnTo>
                    <a:lnTo>
                      <a:pt x="253" y="407"/>
                    </a:lnTo>
                    <a:lnTo>
                      <a:pt x="275" y="434"/>
                    </a:lnTo>
                    <a:lnTo>
                      <a:pt x="260" y="446"/>
                    </a:lnTo>
                    <a:close/>
                    <a:moveTo>
                      <a:pt x="237" y="418"/>
                    </a:moveTo>
                    <a:lnTo>
                      <a:pt x="237" y="418"/>
                    </a:lnTo>
                    <a:lnTo>
                      <a:pt x="245" y="412"/>
                    </a:lnTo>
                    <a:lnTo>
                      <a:pt x="237" y="418"/>
                    </a:lnTo>
                    <a:close/>
                    <a:moveTo>
                      <a:pt x="237" y="418"/>
                    </a:moveTo>
                    <a:lnTo>
                      <a:pt x="215" y="386"/>
                    </a:lnTo>
                    <a:lnTo>
                      <a:pt x="231" y="375"/>
                    </a:lnTo>
                    <a:lnTo>
                      <a:pt x="253" y="407"/>
                    </a:lnTo>
                    <a:lnTo>
                      <a:pt x="237" y="418"/>
                    </a:lnTo>
                    <a:close/>
                    <a:moveTo>
                      <a:pt x="231" y="375"/>
                    </a:moveTo>
                    <a:lnTo>
                      <a:pt x="232" y="376"/>
                    </a:lnTo>
                    <a:lnTo>
                      <a:pt x="231" y="375"/>
                    </a:lnTo>
                    <a:lnTo>
                      <a:pt x="223" y="380"/>
                    </a:lnTo>
                    <a:lnTo>
                      <a:pt x="231" y="375"/>
                    </a:lnTo>
                    <a:close/>
                    <a:moveTo>
                      <a:pt x="215" y="386"/>
                    </a:moveTo>
                    <a:lnTo>
                      <a:pt x="187" y="348"/>
                    </a:lnTo>
                    <a:lnTo>
                      <a:pt x="202" y="336"/>
                    </a:lnTo>
                    <a:lnTo>
                      <a:pt x="231" y="375"/>
                    </a:lnTo>
                    <a:lnTo>
                      <a:pt x="215" y="386"/>
                    </a:lnTo>
                    <a:close/>
                    <a:moveTo>
                      <a:pt x="187" y="348"/>
                    </a:moveTo>
                    <a:lnTo>
                      <a:pt x="187" y="347"/>
                    </a:lnTo>
                    <a:lnTo>
                      <a:pt x="194" y="342"/>
                    </a:lnTo>
                    <a:lnTo>
                      <a:pt x="187" y="348"/>
                    </a:lnTo>
                    <a:close/>
                    <a:moveTo>
                      <a:pt x="187" y="347"/>
                    </a:moveTo>
                    <a:lnTo>
                      <a:pt x="158" y="303"/>
                    </a:lnTo>
                    <a:lnTo>
                      <a:pt x="173" y="292"/>
                    </a:lnTo>
                    <a:lnTo>
                      <a:pt x="202" y="337"/>
                    </a:lnTo>
                    <a:lnTo>
                      <a:pt x="187" y="347"/>
                    </a:lnTo>
                    <a:close/>
                    <a:moveTo>
                      <a:pt x="158" y="303"/>
                    </a:moveTo>
                    <a:lnTo>
                      <a:pt x="158" y="303"/>
                    </a:lnTo>
                    <a:lnTo>
                      <a:pt x="158" y="302"/>
                    </a:lnTo>
                    <a:lnTo>
                      <a:pt x="166" y="297"/>
                    </a:lnTo>
                    <a:lnTo>
                      <a:pt x="158" y="303"/>
                    </a:lnTo>
                    <a:close/>
                    <a:moveTo>
                      <a:pt x="158" y="302"/>
                    </a:moveTo>
                    <a:lnTo>
                      <a:pt x="126" y="248"/>
                    </a:lnTo>
                    <a:lnTo>
                      <a:pt x="142" y="239"/>
                    </a:lnTo>
                    <a:lnTo>
                      <a:pt x="174" y="293"/>
                    </a:lnTo>
                    <a:lnTo>
                      <a:pt x="158" y="302"/>
                    </a:lnTo>
                    <a:close/>
                    <a:moveTo>
                      <a:pt x="126" y="248"/>
                    </a:moveTo>
                    <a:lnTo>
                      <a:pt x="125" y="246"/>
                    </a:lnTo>
                    <a:lnTo>
                      <a:pt x="126" y="248"/>
                    </a:lnTo>
                    <a:lnTo>
                      <a:pt x="134" y="243"/>
                    </a:lnTo>
                    <a:lnTo>
                      <a:pt x="126" y="248"/>
                    </a:lnTo>
                    <a:close/>
                    <a:moveTo>
                      <a:pt x="126" y="248"/>
                    </a:moveTo>
                    <a:lnTo>
                      <a:pt x="113" y="226"/>
                    </a:lnTo>
                    <a:lnTo>
                      <a:pt x="129" y="217"/>
                    </a:lnTo>
                    <a:lnTo>
                      <a:pt x="142" y="239"/>
                    </a:lnTo>
                    <a:lnTo>
                      <a:pt x="126" y="248"/>
                    </a:lnTo>
                    <a:close/>
                    <a:moveTo>
                      <a:pt x="129" y="216"/>
                    </a:moveTo>
                    <a:lnTo>
                      <a:pt x="129" y="216"/>
                    </a:lnTo>
                    <a:lnTo>
                      <a:pt x="129" y="217"/>
                    </a:lnTo>
                    <a:lnTo>
                      <a:pt x="121" y="221"/>
                    </a:lnTo>
                    <a:lnTo>
                      <a:pt x="129" y="216"/>
                    </a:lnTo>
                    <a:close/>
                    <a:moveTo>
                      <a:pt x="114" y="227"/>
                    </a:moveTo>
                    <a:lnTo>
                      <a:pt x="101" y="207"/>
                    </a:lnTo>
                    <a:lnTo>
                      <a:pt x="117" y="197"/>
                    </a:lnTo>
                    <a:lnTo>
                      <a:pt x="129" y="216"/>
                    </a:lnTo>
                    <a:lnTo>
                      <a:pt x="114" y="227"/>
                    </a:lnTo>
                    <a:close/>
                    <a:moveTo>
                      <a:pt x="101" y="207"/>
                    </a:moveTo>
                    <a:lnTo>
                      <a:pt x="126" y="246"/>
                    </a:lnTo>
                    <a:lnTo>
                      <a:pt x="101" y="207"/>
                    </a:lnTo>
                    <a:lnTo>
                      <a:pt x="108" y="203"/>
                    </a:lnTo>
                    <a:lnTo>
                      <a:pt x="101" y="207"/>
                    </a:lnTo>
                    <a:close/>
                    <a:moveTo>
                      <a:pt x="101" y="207"/>
                    </a:moveTo>
                    <a:lnTo>
                      <a:pt x="88" y="188"/>
                    </a:lnTo>
                    <a:lnTo>
                      <a:pt x="104" y="177"/>
                    </a:lnTo>
                    <a:lnTo>
                      <a:pt x="117" y="197"/>
                    </a:lnTo>
                    <a:lnTo>
                      <a:pt x="101" y="207"/>
                    </a:lnTo>
                    <a:close/>
                    <a:moveTo>
                      <a:pt x="88" y="188"/>
                    </a:moveTo>
                    <a:lnTo>
                      <a:pt x="87" y="188"/>
                    </a:lnTo>
                    <a:lnTo>
                      <a:pt x="87" y="187"/>
                    </a:lnTo>
                    <a:lnTo>
                      <a:pt x="96" y="183"/>
                    </a:lnTo>
                    <a:lnTo>
                      <a:pt x="88" y="188"/>
                    </a:lnTo>
                    <a:close/>
                    <a:moveTo>
                      <a:pt x="87" y="187"/>
                    </a:moveTo>
                    <a:lnTo>
                      <a:pt x="77" y="168"/>
                    </a:lnTo>
                    <a:lnTo>
                      <a:pt x="95" y="160"/>
                    </a:lnTo>
                    <a:lnTo>
                      <a:pt x="105" y="178"/>
                    </a:lnTo>
                    <a:lnTo>
                      <a:pt x="87" y="187"/>
                    </a:lnTo>
                    <a:close/>
                    <a:moveTo>
                      <a:pt x="93" y="157"/>
                    </a:moveTo>
                    <a:lnTo>
                      <a:pt x="94" y="159"/>
                    </a:lnTo>
                    <a:lnTo>
                      <a:pt x="95" y="160"/>
                    </a:lnTo>
                    <a:lnTo>
                      <a:pt x="86" y="164"/>
                    </a:lnTo>
                    <a:lnTo>
                      <a:pt x="93" y="157"/>
                    </a:lnTo>
                    <a:close/>
                    <a:moveTo>
                      <a:pt x="80" y="171"/>
                    </a:moveTo>
                    <a:lnTo>
                      <a:pt x="66" y="159"/>
                    </a:lnTo>
                    <a:lnTo>
                      <a:pt x="81" y="144"/>
                    </a:lnTo>
                    <a:lnTo>
                      <a:pt x="93" y="157"/>
                    </a:lnTo>
                    <a:lnTo>
                      <a:pt x="80" y="171"/>
                    </a:lnTo>
                    <a:close/>
                    <a:moveTo>
                      <a:pt x="66" y="159"/>
                    </a:moveTo>
                    <a:lnTo>
                      <a:pt x="58" y="149"/>
                    </a:lnTo>
                    <a:lnTo>
                      <a:pt x="71" y="135"/>
                    </a:lnTo>
                    <a:lnTo>
                      <a:pt x="81" y="144"/>
                    </a:lnTo>
                    <a:lnTo>
                      <a:pt x="66" y="159"/>
                    </a:lnTo>
                    <a:close/>
                    <a:moveTo>
                      <a:pt x="69" y="133"/>
                    </a:moveTo>
                    <a:lnTo>
                      <a:pt x="70" y="134"/>
                    </a:lnTo>
                    <a:lnTo>
                      <a:pt x="71" y="135"/>
                    </a:lnTo>
                    <a:lnTo>
                      <a:pt x="64" y="142"/>
                    </a:lnTo>
                    <a:lnTo>
                      <a:pt x="69" y="133"/>
                    </a:lnTo>
                    <a:close/>
                    <a:moveTo>
                      <a:pt x="60" y="151"/>
                    </a:moveTo>
                    <a:lnTo>
                      <a:pt x="48" y="144"/>
                    </a:lnTo>
                    <a:lnTo>
                      <a:pt x="55" y="127"/>
                    </a:lnTo>
                    <a:lnTo>
                      <a:pt x="69" y="133"/>
                    </a:lnTo>
                    <a:lnTo>
                      <a:pt x="60" y="151"/>
                    </a:lnTo>
                    <a:close/>
                    <a:moveTo>
                      <a:pt x="54" y="127"/>
                    </a:moveTo>
                    <a:lnTo>
                      <a:pt x="55" y="127"/>
                    </a:lnTo>
                    <a:lnTo>
                      <a:pt x="51" y="135"/>
                    </a:lnTo>
                    <a:lnTo>
                      <a:pt x="54" y="127"/>
                    </a:lnTo>
                    <a:close/>
                    <a:moveTo>
                      <a:pt x="49" y="144"/>
                    </a:moveTo>
                    <a:lnTo>
                      <a:pt x="39" y="141"/>
                    </a:lnTo>
                    <a:lnTo>
                      <a:pt x="44" y="123"/>
                    </a:lnTo>
                    <a:lnTo>
                      <a:pt x="54" y="127"/>
                    </a:lnTo>
                    <a:lnTo>
                      <a:pt x="49" y="144"/>
                    </a:lnTo>
                    <a:close/>
                    <a:moveTo>
                      <a:pt x="39" y="123"/>
                    </a:moveTo>
                    <a:lnTo>
                      <a:pt x="42" y="122"/>
                    </a:lnTo>
                    <a:lnTo>
                      <a:pt x="44" y="123"/>
                    </a:lnTo>
                    <a:lnTo>
                      <a:pt x="42" y="132"/>
                    </a:lnTo>
                    <a:lnTo>
                      <a:pt x="39" y="123"/>
                    </a:lnTo>
                    <a:close/>
                    <a:moveTo>
                      <a:pt x="44" y="141"/>
                    </a:moveTo>
                    <a:lnTo>
                      <a:pt x="35" y="144"/>
                    </a:lnTo>
                    <a:lnTo>
                      <a:pt x="29" y="127"/>
                    </a:lnTo>
                    <a:lnTo>
                      <a:pt x="39" y="123"/>
                    </a:lnTo>
                    <a:lnTo>
                      <a:pt x="44" y="141"/>
                    </a:lnTo>
                    <a:close/>
                    <a:moveTo>
                      <a:pt x="26" y="129"/>
                    </a:moveTo>
                    <a:lnTo>
                      <a:pt x="27" y="127"/>
                    </a:lnTo>
                    <a:lnTo>
                      <a:pt x="29" y="127"/>
                    </a:lnTo>
                    <a:lnTo>
                      <a:pt x="32" y="135"/>
                    </a:lnTo>
                    <a:lnTo>
                      <a:pt x="26" y="129"/>
                    </a:lnTo>
                    <a:close/>
                    <a:moveTo>
                      <a:pt x="39" y="142"/>
                    </a:moveTo>
                    <a:lnTo>
                      <a:pt x="30" y="152"/>
                    </a:lnTo>
                    <a:lnTo>
                      <a:pt x="16" y="139"/>
                    </a:lnTo>
                    <a:lnTo>
                      <a:pt x="26" y="129"/>
                    </a:lnTo>
                    <a:lnTo>
                      <a:pt x="39" y="142"/>
                    </a:lnTo>
                    <a:close/>
                    <a:moveTo>
                      <a:pt x="13" y="141"/>
                    </a:moveTo>
                    <a:lnTo>
                      <a:pt x="15" y="140"/>
                    </a:lnTo>
                    <a:lnTo>
                      <a:pt x="16" y="139"/>
                    </a:lnTo>
                    <a:lnTo>
                      <a:pt x="22" y="145"/>
                    </a:lnTo>
                    <a:lnTo>
                      <a:pt x="13" y="141"/>
                    </a:lnTo>
                    <a:close/>
                    <a:moveTo>
                      <a:pt x="31" y="149"/>
                    </a:moveTo>
                    <a:lnTo>
                      <a:pt x="19" y="181"/>
                    </a:lnTo>
                    <a:lnTo>
                      <a:pt x="1" y="173"/>
                    </a:lnTo>
                    <a:lnTo>
                      <a:pt x="13" y="141"/>
                    </a:lnTo>
                    <a:lnTo>
                      <a:pt x="31" y="149"/>
                    </a:lnTo>
                    <a:close/>
                    <a:moveTo>
                      <a:pt x="1" y="179"/>
                    </a:moveTo>
                    <a:lnTo>
                      <a:pt x="0" y="176"/>
                    </a:lnTo>
                    <a:lnTo>
                      <a:pt x="1" y="173"/>
                    </a:lnTo>
                    <a:lnTo>
                      <a:pt x="10" y="176"/>
                    </a:lnTo>
                    <a:lnTo>
                      <a:pt x="1" y="179"/>
                    </a:lnTo>
                    <a:close/>
                    <a:moveTo>
                      <a:pt x="19" y="174"/>
                    </a:moveTo>
                    <a:lnTo>
                      <a:pt x="32" y="222"/>
                    </a:lnTo>
                    <a:lnTo>
                      <a:pt x="13" y="227"/>
                    </a:lnTo>
                    <a:lnTo>
                      <a:pt x="1" y="179"/>
                    </a:lnTo>
                    <a:lnTo>
                      <a:pt x="19" y="174"/>
                    </a:lnTo>
                    <a:close/>
                    <a:moveTo>
                      <a:pt x="15" y="229"/>
                    </a:moveTo>
                    <a:lnTo>
                      <a:pt x="13" y="228"/>
                    </a:lnTo>
                    <a:lnTo>
                      <a:pt x="13" y="227"/>
                    </a:lnTo>
                    <a:lnTo>
                      <a:pt x="22" y="225"/>
                    </a:lnTo>
                    <a:lnTo>
                      <a:pt x="15" y="229"/>
                    </a:lnTo>
                    <a:close/>
                    <a:moveTo>
                      <a:pt x="31" y="220"/>
                    </a:moveTo>
                    <a:lnTo>
                      <a:pt x="60" y="278"/>
                    </a:lnTo>
                    <a:lnTo>
                      <a:pt x="43" y="285"/>
                    </a:lnTo>
                    <a:lnTo>
                      <a:pt x="15" y="229"/>
                    </a:lnTo>
                    <a:lnTo>
                      <a:pt x="31" y="220"/>
                    </a:lnTo>
                    <a:close/>
                    <a:moveTo>
                      <a:pt x="43" y="286"/>
                    </a:moveTo>
                    <a:lnTo>
                      <a:pt x="43" y="286"/>
                    </a:lnTo>
                    <a:lnTo>
                      <a:pt x="43" y="285"/>
                    </a:lnTo>
                    <a:lnTo>
                      <a:pt x="51" y="282"/>
                    </a:lnTo>
                    <a:lnTo>
                      <a:pt x="43" y="286"/>
                    </a:lnTo>
                    <a:close/>
                    <a:moveTo>
                      <a:pt x="60" y="277"/>
                    </a:moveTo>
                    <a:lnTo>
                      <a:pt x="101" y="344"/>
                    </a:lnTo>
                    <a:lnTo>
                      <a:pt x="85" y="354"/>
                    </a:lnTo>
                    <a:lnTo>
                      <a:pt x="43" y="286"/>
                    </a:lnTo>
                    <a:lnTo>
                      <a:pt x="60" y="277"/>
                    </a:lnTo>
                    <a:close/>
                    <a:moveTo>
                      <a:pt x="85" y="354"/>
                    </a:moveTo>
                    <a:lnTo>
                      <a:pt x="85" y="354"/>
                    </a:lnTo>
                    <a:lnTo>
                      <a:pt x="93" y="348"/>
                    </a:lnTo>
                    <a:lnTo>
                      <a:pt x="85" y="354"/>
                    </a:lnTo>
                    <a:close/>
                    <a:moveTo>
                      <a:pt x="101" y="343"/>
                    </a:moveTo>
                    <a:lnTo>
                      <a:pt x="151" y="413"/>
                    </a:lnTo>
                    <a:lnTo>
                      <a:pt x="136" y="424"/>
                    </a:lnTo>
                    <a:lnTo>
                      <a:pt x="85" y="354"/>
                    </a:lnTo>
                    <a:lnTo>
                      <a:pt x="101" y="343"/>
                    </a:lnTo>
                    <a:close/>
                    <a:moveTo>
                      <a:pt x="136" y="424"/>
                    </a:moveTo>
                    <a:lnTo>
                      <a:pt x="136" y="423"/>
                    </a:lnTo>
                    <a:lnTo>
                      <a:pt x="136" y="424"/>
                    </a:lnTo>
                    <a:lnTo>
                      <a:pt x="144" y="419"/>
                    </a:lnTo>
                    <a:lnTo>
                      <a:pt x="136" y="424"/>
                    </a:lnTo>
                    <a:close/>
                    <a:moveTo>
                      <a:pt x="151" y="412"/>
                    </a:moveTo>
                    <a:lnTo>
                      <a:pt x="209" y="486"/>
                    </a:lnTo>
                    <a:lnTo>
                      <a:pt x="193" y="497"/>
                    </a:lnTo>
                    <a:lnTo>
                      <a:pt x="136" y="424"/>
                    </a:lnTo>
                    <a:lnTo>
                      <a:pt x="151" y="412"/>
                    </a:lnTo>
                    <a:close/>
                    <a:moveTo>
                      <a:pt x="209" y="486"/>
                    </a:moveTo>
                    <a:lnTo>
                      <a:pt x="266" y="559"/>
                    </a:lnTo>
                    <a:lnTo>
                      <a:pt x="250" y="570"/>
                    </a:lnTo>
                    <a:lnTo>
                      <a:pt x="193" y="497"/>
                    </a:lnTo>
                    <a:lnTo>
                      <a:pt x="209" y="486"/>
                    </a:lnTo>
                    <a:close/>
                    <a:moveTo>
                      <a:pt x="266" y="559"/>
                    </a:moveTo>
                    <a:lnTo>
                      <a:pt x="266" y="560"/>
                    </a:lnTo>
                    <a:lnTo>
                      <a:pt x="266" y="559"/>
                    </a:lnTo>
                    <a:lnTo>
                      <a:pt x="258" y="564"/>
                    </a:lnTo>
                    <a:lnTo>
                      <a:pt x="266" y="559"/>
                    </a:lnTo>
                    <a:close/>
                    <a:moveTo>
                      <a:pt x="266" y="559"/>
                    </a:moveTo>
                    <a:lnTo>
                      <a:pt x="320" y="628"/>
                    </a:lnTo>
                    <a:lnTo>
                      <a:pt x="305" y="640"/>
                    </a:lnTo>
                    <a:lnTo>
                      <a:pt x="250" y="570"/>
                    </a:lnTo>
                    <a:lnTo>
                      <a:pt x="266" y="559"/>
                    </a:lnTo>
                    <a:close/>
                    <a:moveTo>
                      <a:pt x="320" y="628"/>
                    </a:moveTo>
                    <a:lnTo>
                      <a:pt x="320" y="629"/>
                    </a:lnTo>
                    <a:lnTo>
                      <a:pt x="312" y="635"/>
                    </a:lnTo>
                    <a:lnTo>
                      <a:pt x="320" y="628"/>
                    </a:lnTo>
                    <a:close/>
                    <a:moveTo>
                      <a:pt x="320" y="629"/>
                    </a:moveTo>
                    <a:lnTo>
                      <a:pt x="362" y="693"/>
                    </a:lnTo>
                    <a:lnTo>
                      <a:pt x="345" y="703"/>
                    </a:lnTo>
                    <a:lnTo>
                      <a:pt x="305" y="639"/>
                    </a:lnTo>
                    <a:lnTo>
                      <a:pt x="320" y="629"/>
                    </a:lnTo>
                    <a:close/>
                    <a:moveTo>
                      <a:pt x="362" y="693"/>
                    </a:moveTo>
                    <a:lnTo>
                      <a:pt x="361" y="691"/>
                    </a:lnTo>
                    <a:lnTo>
                      <a:pt x="362" y="693"/>
                    </a:lnTo>
                    <a:lnTo>
                      <a:pt x="353" y="698"/>
                    </a:lnTo>
                    <a:lnTo>
                      <a:pt x="362" y="693"/>
                    </a:lnTo>
                    <a:close/>
                    <a:moveTo>
                      <a:pt x="362" y="693"/>
                    </a:moveTo>
                    <a:lnTo>
                      <a:pt x="393" y="744"/>
                    </a:lnTo>
                    <a:lnTo>
                      <a:pt x="377" y="754"/>
                    </a:lnTo>
                    <a:lnTo>
                      <a:pt x="345" y="703"/>
                    </a:lnTo>
                    <a:lnTo>
                      <a:pt x="362" y="693"/>
                    </a:lnTo>
                    <a:close/>
                    <a:moveTo>
                      <a:pt x="393" y="744"/>
                    </a:moveTo>
                    <a:lnTo>
                      <a:pt x="394" y="744"/>
                    </a:lnTo>
                    <a:lnTo>
                      <a:pt x="394" y="745"/>
                    </a:lnTo>
                    <a:lnTo>
                      <a:pt x="385" y="748"/>
                    </a:lnTo>
                    <a:lnTo>
                      <a:pt x="393" y="744"/>
                    </a:lnTo>
                    <a:close/>
                    <a:moveTo>
                      <a:pt x="394" y="745"/>
                    </a:moveTo>
                    <a:lnTo>
                      <a:pt x="400" y="757"/>
                    </a:lnTo>
                    <a:lnTo>
                      <a:pt x="383" y="766"/>
                    </a:lnTo>
                    <a:lnTo>
                      <a:pt x="376" y="753"/>
                    </a:lnTo>
                    <a:lnTo>
                      <a:pt x="394" y="745"/>
                    </a:lnTo>
                    <a:close/>
                    <a:moveTo>
                      <a:pt x="384" y="767"/>
                    </a:moveTo>
                    <a:lnTo>
                      <a:pt x="383" y="766"/>
                    </a:lnTo>
                    <a:lnTo>
                      <a:pt x="392" y="762"/>
                    </a:lnTo>
                    <a:lnTo>
                      <a:pt x="384" y="767"/>
                    </a:lnTo>
                    <a:close/>
                    <a:moveTo>
                      <a:pt x="399" y="756"/>
                    </a:moveTo>
                    <a:lnTo>
                      <a:pt x="406" y="766"/>
                    </a:lnTo>
                    <a:lnTo>
                      <a:pt x="389" y="776"/>
                    </a:lnTo>
                    <a:lnTo>
                      <a:pt x="384" y="767"/>
                    </a:lnTo>
                    <a:lnTo>
                      <a:pt x="399" y="756"/>
                    </a:lnTo>
                    <a:close/>
                    <a:moveTo>
                      <a:pt x="406" y="766"/>
                    </a:moveTo>
                    <a:lnTo>
                      <a:pt x="406" y="767"/>
                    </a:lnTo>
                    <a:lnTo>
                      <a:pt x="407" y="768"/>
                    </a:lnTo>
                    <a:lnTo>
                      <a:pt x="398" y="772"/>
                    </a:lnTo>
                    <a:lnTo>
                      <a:pt x="406" y="766"/>
                    </a:lnTo>
                    <a:close/>
                    <a:moveTo>
                      <a:pt x="407" y="768"/>
                    </a:moveTo>
                    <a:lnTo>
                      <a:pt x="410" y="777"/>
                    </a:lnTo>
                    <a:lnTo>
                      <a:pt x="392" y="784"/>
                    </a:lnTo>
                    <a:lnTo>
                      <a:pt x="388" y="774"/>
                    </a:lnTo>
                    <a:lnTo>
                      <a:pt x="407" y="768"/>
                    </a:lnTo>
                    <a:close/>
                    <a:moveTo>
                      <a:pt x="393" y="786"/>
                    </a:moveTo>
                    <a:lnTo>
                      <a:pt x="393" y="785"/>
                    </a:lnTo>
                    <a:lnTo>
                      <a:pt x="392" y="784"/>
                    </a:lnTo>
                    <a:lnTo>
                      <a:pt x="402" y="780"/>
                    </a:lnTo>
                    <a:lnTo>
                      <a:pt x="393" y="786"/>
                    </a:lnTo>
                    <a:close/>
                    <a:moveTo>
                      <a:pt x="409" y="775"/>
                    </a:moveTo>
                    <a:lnTo>
                      <a:pt x="415" y="785"/>
                    </a:lnTo>
                    <a:lnTo>
                      <a:pt x="399" y="796"/>
                    </a:lnTo>
                    <a:lnTo>
                      <a:pt x="393" y="786"/>
                    </a:lnTo>
                    <a:lnTo>
                      <a:pt x="409" y="775"/>
                    </a:lnTo>
                    <a:close/>
                    <a:moveTo>
                      <a:pt x="415" y="785"/>
                    </a:moveTo>
                    <a:lnTo>
                      <a:pt x="421" y="795"/>
                    </a:lnTo>
                    <a:lnTo>
                      <a:pt x="406" y="805"/>
                    </a:lnTo>
                    <a:lnTo>
                      <a:pt x="399" y="796"/>
                    </a:lnTo>
                    <a:lnTo>
                      <a:pt x="415" y="785"/>
                    </a:lnTo>
                    <a:close/>
                    <a:moveTo>
                      <a:pt x="421" y="795"/>
                    </a:moveTo>
                    <a:lnTo>
                      <a:pt x="422" y="796"/>
                    </a:lnTo>
                    <a:lnTo>
                      <a:pt x="422" y="797"/>
                    </a:lnTo>
                    <a:lnTo>
                      <a:pt x="414" y="799"/>
                    </a:lnTo>
                    <a:lnTo>
                      <a:pt x="421" y="795"/>
                    </a:lnTo>
                    <a:close/>
                    <a:moveTo>
                      <a:pt x="422" y="797"/>
                    </a:moveTo>
                    <a:lnTo>
                      <a:pt x="426" y="810"/>
                    </a:lnTo>
                    <a:lnTo>
                      <a:pt x="408" y="815"/>
                    </a:lnTo>
                    <a:lnTo>
                      <a:pt x="405" y="802"/>
                    </a:lnTo>
                    <a:lnTo>
                      <a:pt x="422" y="797"/>
                    </a:lnTo>
                    <a:close/>
                    <a:moveTo>
                      <a:pt x="426" y="810"/>
                    </a:moveTo>
                    <a:lnTo>
                      <a:pt x="417" y="772"/>
                    </a:lnTo>
                    <a:lnTo>
                      <a:pt x="426" y="810"/>
                    </a:lnTo>
                    <a:lnTo>
                      <a:pt x="417" y="812"/>
                    </a:lnTo>
                    <a:lnTo>
                      <a:pt x="426" y="810"/>
                    </a:lnTo>
                    <a:close/>
                    <a:moveTo>
                      <a:pt x="426" y="810"/>
                    </a:moveTo>
                    <a:lnTo>
                      <a:pt x="429" y="822"/>
                    </a:lnTo>
                    <a:lnTo>
                      <a:pt x="410" y="828"/>
                    </a:lnTo>
                    <a:lnTo>
                      <a:pt x="408" y="815"/>
                    </a:lnTo>
                    <a:lnTo>
                      <a:pt x="426" y="810"/>
                    </a:lnTo>
                    <a:close/>
                    <a:moveTo>
                      <a:pt x="429" y="822"/>
                    </a:moveTo>
                    <a:lnTo>
                      <a:pt x="429" y="825"/>
                    </a:lnTo>
                    <a:lnTo>
                      <a:pt x="429" y="826"/>
                    </a:lnTo>
                    <a:lnTo>
                      <a:pt x="420" y="826"/>
                    </a:lnTo>
                    <a:lnTo>
                      <a:pt x="429" y="822"/>
                    </a:lnTo>
                    <a:close/>
                    <a:moveTo>
                      <a:pt x="429" y="826"/>
                    </a:moveTo>
                    <a:lnTo>
                      <a:pt x="429" y="838"/>
                    </a:lnTo>
                    <a:lnTo>
                      <a:pt x="410" y="838"/>
                    </a:lnTo>
                    <a:lnTo>
                      <a:pt x="410" y="826"/>
                    </a:lnTo>
                    <a:lnTo>
                      <a:pt x="429" y="826"/>
                    </a:lnTo>
                    <a:close/>
                    <a:moveTo>
                      <a:pt x="429" y="838"/>
                    </a:moveTo>
                    <a:lnTo>
                      <a:pt x="429" y="839"/>
                    </a:lnTo>
                    <a:lnTo>
                      <a:pt x="429" y="840"/>
                    </a:lnTo>
                    <a:lnTo>
                      <a:pt x="420" y="838"/>
                    </a:lnTo>
                    <a:lnTo>
                      <a:pt x="429" y="838"/>
                    </a:lnTo>
                    <a:close/>
                    <a:moveTo>
                      <a:pt x="429" y="840"/>
                    </a:moveTo>
                    <a:lnTo>
                      <a:pt x="426" y="855"/>
                    </a:lnTo>
                    <a:lnTo>
                      <a:pt x="407" y="852"/>
                    </a:lnTo>
                    <a:lnTo>
                      <a:pt x="410" y="836"/>
                    </a:lnTo>
                    <a:lnTo>
                      <a:pt x="429" y="840"/>
                    </a:lnTo>
                    <a:close/>
                    <a:moveTo>
                      <a:pt x="407" y="852"/>
                    </a:moveTo>
                    <a:lnTo>
                      <a:pt x="407" y="853"/>
                    </a:lnTo>
                    <a:lnTo>
                      <a:pt x="407" y="852"/>
                    </a:lnTo>
                    <a:lnTo>
                      <a:pt x="417" y="853"/>
                    </a:lnTo>
                    <a:lnTo>
                      <a:pt x="407" y="852"/>
                    </a:lnTo>
                    <a:close/>
                    <a:moveTo>
                      <a:pt x="426" y="855"/>
                    </a:moveTo>
                    <a:lnTo>
                      <a:pt x="424" y="874"/>
                    </a:lnTo>
                    <a:lnTo>
                      <a:pt x="404" y="871"/>
                    </a:lnTo>
                    <a:lnTo>
                      <a:pt x="407" y="852"/>
                    </a:lnTo>
                    <a:lnTo>
                      <a:pt x="426" y="855"/>
                    </a:lnTo>
                    <a:close/>
                    <a:moveTo>
                      <a:pt x="404" y="872"/>
                    </a:moveTo>
                    <a:lnTo>
                      <a:pt x="404" y="872"/>
                    </a:lnTo>
                    <a:lnTo>
                      <a:pt x="404" y="871"/>
                    </a:lnTo>
                    <a:lnTo>
                      <a:pt x="414" y="873"/>
                    </a:lnTo>
                    <a:lnTo>
                      <a:pt x="404" y="872"/>
                    </a:lnTo>
                    <a:close/>
                    <a:moveTo>
                      <a:pt x="424" y="874"/>
                    </a:moveTo>
                    <a:lnTo>
                      <a:pt x="420" y="908"/>
                    </a:lnTo>
                    <a:lnTo>
                      <a:pt x="402" y="907"/>
                    </a:lnTo>
                    <a:lnTo>
                      <a:pt x="404" y="872"/>
                    </a:lnTo>
                    <a:lnTo>
                      <a:pt x="424" y="874"/>
                    </a:lnTo>
                    <a:close/>
                    <a:moveTo>
                      <a:pt x="402" y="909"/>
                    </a:moveTo>
                    <a:lnTo>
                      <a:pt x="400" y="908"/>
                    </a:lnTo>
                    <a:lnTo>
                      <a:pt x="402" y="907"/>
                    </a:lnTo>
                    <a:lnTo>
                      <a:pt x="410" y="907"/>
                    </a:lnTo>
                    <a:lnTo>
                      <a:pt x="402" y="909"/>
                    </a:lnTo>
                    <a:close/>
                    <a:moveTo>
                      <a:pt x="420" y="906"/>
                    </a:moveTo>
                    <a:lnTo>
                      <a:pt x="426" y="938"/>
                    </a:lnTo>
                    <a:lnTo>
                      <a:pt x="407" y="941"/>
                    </a:lnTo>
                    <a:lnTo>
                      <a:pt x="402" y="909"/>
                    </a:lnTo>
                    <a:lnTo>
                      <a:pt x="420" y="906"/>
                    </a:lnTo>
                    <a:close/>
                    <a:moveTo>
                      <a:pt x="408" y="942"/>
                    </a:moveTo>
                    <a:lnTo>
                      <a:pt x="408" y="942"/>
                    </a:lnTo>
                    <a:lnTo>
                      <a:pt x="407" y="941"/>
                    </a:lnTo>
                    <a:lnTo>
                      <a:pt x="417" y="939"/>
                    </a:lnTo>
                    <a:lnTo>
                      <a:pt x="408" y="942"/>
                    </a:lnTo>
                    <a:close/>
                    <a:moveTo>
                      <a:pt x="426" y="937"/>
                    </a:moveTo>
                    <a:lnTo>
                      <a:pt x="436" y="966"/>
                    </a:lnTo>
                    <a:lnTo>
                      <a:pt x="417" y="971"/>
                    </a:lnTo>
                    <a:lnTo>
                      <a:pt x="408" y="942"/>
                    </a:lnTo>
                    <a:lnTo>
                      <a:pt x="426" y="937"/>
                    </a:lnTo>
                    <a:close/>
                    <a:moveTo>
                      <a:pt x="419" y="974"/>
                    </a:moveTo>
                    <a:lnTo>
                      <a:pt x="418" y="973"/>
                    </a:lnTo>
                    <a:lnTo>
                      <a:pt x="417" y="971"/>
                    </a:lnTo>
                    <a:lnTo>
                      <a:pt x="427" y="968"/>
                    </a:lnTo>
                    <a:lnTo>
                      <a:pt x="419" y="974"/>
                    </a:lnTo>
                    <a:close/>
                    <a:moveTo>
                      <a:pt x="433" y="962"/>
                    </a:moveTo>
                    <a:lnTo>
                      <a:pt x="452" y="984"/>
                    </a:lnTo>
                    <a:lnTo>
                      <a:pt x="438" y="997"/>
                    </a:lnTo>
                    <a:lnTo>
                      <a:pt x="419" y="974"/>
                    </a:lnTo>
                    <a:lnTo>
                      <a:pt x="433" y="962"/>
                    </a:lnTo>
                    <a:close/>
                    <a:moveTo>
                      <a:pt x="439" y="998"/>
                    </a:moveTo>
                    <a:lnTo>
                      <a:pt x="439" y="998"/>
                    </a:lnTo>
                    <a:lnTo>
                      <a:pt x="438" y="997"/>
                    </a:lnTo>
                    <a:lnTo>
                      <a:pt x="446" y="990"/>
                    </a:lnTo>
                    <a:lnTo>
                      <a:pt x="439" y="998"/>
                    </a:lnTo>
                    <a:close/>
                    <a:moveTo>
                      <a:pt x="451" y="983"/>
                    </a:moveTo>
                    <a:lnTo>
                      <a:pt x="474" y="1002"/>
                    </a:lnTo>
                    <a:lnTo>
                      <a:pt x="461" y="1016"/>
                    </a:lnTo>
                    <a:lnTo>
                      <a:pt x="439" y="998"/>
                    </a:lnTo>
                    <a:lnTo>
                      <a:pt x="451" y="983"/>
                    </a:lnTo>
                    <a:close/>
                    <a:moveTo>
                      <a:pt x="464" y="1019"/>
                    </a:moveTo>
                    <a:lnTo>
                      <a:pt x="463" y="1017"/>
                    </a:lnTo>
                    <a:lnTo>
                      <a:pt x="461" y="1016"/>
                    </a:lnTo>
                    <a:lnTo>
                      <a:pt x="468" y="1010"/>
                    </a:lnTo>
                    <a:lnTo>
                      <a:pt x="464" y="1019"/>
                    </a:lnTo>
                    <a:close/>
                    <a:moveTo>
                      <a:pt x="471" y="1001"/>
                    </a:moveTo>
                    <a:lnTo>
                      <a:pt x="496" y="1010"/>
                    </a:lnTo>
                    <a:lnTo>
                      <a:pt x="490" y="1028"/>
                    </a:lnTo>
                    <a:lnTo>
                      <a:pt x="464" y="1019"/>
                    </a:lnTo>
                    <a:lnTo>
                      <a:pt x="471" y="1001"/>
                    </a:lnTo>
                    <a:close/>
                    <a:moveTo>
                      <a:pt x="491" y="1028"/>
                    </a:moveTo>
                    <a:lnTo>
                      <a:pt x="490" y="1028"/>
                    </a:lnTo>
                    <a:lnTo>
                      <a:pt x="493" y="1019"/>
                    </a:lnTo>
                    <a:lnTo>
                      <a:pt x="491" y="1028"/>
                    </a:lnTo>
                    <a:close/>
                    <a:moveTo>
                      <a:pt x="495" y="1010"/>
                    </a:moveTo>
                    <a:lnTo>
                      <a:pt x="521" y="1016"/>
                    </a:lnTo>
                    <a:lnTo>
                      <a:pt x="516" y="1035"/>
                    </a:lnTo>
                    <a:lnTo>
                      <a:pt x="491" y="1028"/>
                    </a:lnTo>
                    <a:lnTo>
                      <a:pt x="495" y="1010"/>
                    </a:lnTo>
                    <a:close/>
                    <a:moveTo>
                      <a:pt x="519" y="1035"/>
                    </a:moveTo>
                    <a:lnTo>
                      <a:pt x="518" y="1035"/>
                    </a:lnTo>
                    <a:lnTo>
                      <a:pt x="516" y="1035"/>
                    </a:lnTo>
                    <a:lnTo>
                      <a:pt x="518" y="1025"/>
                    </a:lnTo>
                    <a:lnTo>
                      <a:pt x="519" y="1035"/>
                    </a:lnTo>
                    <a:close/>
                    <a:moveTo>
                      <a:pt x="517" y="1016"/>
                    </a:moveTo>
                    <a:lnTo>
                      <a:pt x="543" y="1013"/>
                    </a:lnTo>
                    <a:lnTo>
                      <a:pt x="545" y="1032"/>
                    </a:lnTo>
                    <a:lnTo>
                      <a:pt x="519" y="1035"/>
                    </a:lnTo>
                    <a:lnTo>
                      <a:pt x="517" y="1016"/>
                    </a:lnTo>
                    <a:close/>
                    <a:moveTo>
                      <a:pt x="549" y="1031"/>
                    </a:moveTo>
                    <a:lnTo>
                      <a:pt x="547" y="1032"/>
                    </a:lnTo>
                    <a:lnTo>
                      <a:pt x="545" y="1032"/>
                    </a:lnTo>
                    <a:lnTo>
                      <a:pt x="544" y="1022"/>
                    </a:lnTo>
                    <a:lnTo>
                      <a:pt x="549" y="1031"/>
                    </a:lnTo>
                    <a:close/>
                    <a:moveTo>
                      <a:pt x="539" y="1014"/>
                    </a:moveTo>
                    <a:lnTo>
                      <a:pt x="561" y="1001"/>
                    </a:lnTo>
                    <a:lnTo>
                      <a:pt x="571" y="1017"/>
                    </a:lnTo>
                    <a:lnTo>
                      <a:pt x="549" y="1031"/>
                    </a:lnTo>
                    <a:lnTo>
                      <a:pt x="539" y="1014"/>
                    </a:lnTo>
                    <a:close/>
                    <a:moveTo>
                      <a:pt x="574" y="1015"/>
                    </a:moveTo>
                    <a:lnTo>
                      <a:pt x="572" y="1017"/>
                    </a:lnTo>
                    <a:lnTo>
                      <a:pt x="571" y="1017"/>
                    </a:lnTo>
                    <a:lnTo>
                      <a:pt x="566" y="1010"/>
                    </a:lnTo>
                    <a:lnTo>
                      <a:pt x="574" y="1015"/>
                    </a:lnTo>
                    <a:close/>
                    <a:moveTo>
                      <a:pt x="559" y="1003"/>
                    </a:moveTo>
                    <a:lnTo>
                      <a:pt x="581" y="978"/>
                    </a:lnTo>
                    <a:lnTo>
                      <a:pt x="596" y="990"/>
                    </a:lnTo>
                    <a:lnTo>
                      <a:pt x="574" y="1015"/>
                    </a:lnTo>
                    <a:lnTo>
                      <a:pt x="559" y="1003"/>
                    </a:lnTo>
                    <a:close/>
                    <a:moveTo>
                      <a:pt x="596" y="990"/>
                    </a:moveTo>
                    <a:lnTo>
                      <a:pt x="596" y="991"/>
                    </a:lnTo>
                    <a:lnTo>
                      <a:pt x="596" y="990"/>
                    </a:lnTo>
                    <a:lnTo>
                      <a:pt x="589" y="984"/>
                    </a:lnTo>
                    <a:lnTo>
                      <a:pt x="596" y="990"/>
                    </a:lnTo>
                    <a:close/>
                    <a:moveTo>
                      <a:pt x="581" y="978"/>
                    </a:moveTo>
                    <a:lnTo>
                      <a:pt x="622" y="927"/>
                    </a:lnTo>
                    <a:lnTo>
                      <a:pt x="637" y="939"/>
                    </a:lnTo>
                    <a:lnTo>
                      <a:pt x="596" y="990"/>
                    </a:lnTo>
                    <a:lnTo>
                      <a:pt x="581" y="978"/>
                    </a:lnTo>
                    <a:close/>
                    <a:moveTo>
                      <a:pt x="622" y="927"/>
                    </a:moveTo>
                    <a:lnTo>
                      <a:pt x="623" y="927"/>
                    </a:lnTo>
                    <a:lnTo>
                      <a:pt x="630" y="934"/>
                    </a:lnTo>
                    <a:lnTo>
                      <a:pt x="622" y="927"/>
                    </a:lnTo>
                    <a:close/>
                    <a:moveTo>
                      <a:pt x="623" y="927"/>
                    </a:moveTo>
                    <a:lnTo>
                      <a:pt x="661" y="883"/>
                    </a:lnTo>
                    <a:lnTo>
                      <a:pt x="675" y="895"/>
                    </a:lnTo>
                    <a:lnTo>
                      <a:pt x="637" y="939"/>
                    </a:lnTo>
                    <a:lnTo>
                      <a:pt x="623" y="927"/>
                    </a:lnTo>
                    <a:close/>
                    <a:moveTo>
                      <a:pt x="676" y="894"/>
                    </a:moveTo>
                    <a:lnTo>
                      <a:pt x="675" y="895"/>
                    </a:lnTo>
                    <a:lnTo>
                      <a:pt x="668" y="888"/>
                    </a:lnTo>
                    <a:lnTo>
                      <a:pt x="676" y="894"/>
                    </a:lnTo>
                    <a:close/>
                    <a:moveTo>
                      <a:pt x="661" y="883"/>
                    </a:moveTo>
                    <a:lnTo>
                      <a:pt x="689" y="844"/>
                    </a:lnTo>
                    <a:lnTo>
                      <a:pt x="704" y="856"/>
                    </a:lnTo>
                    <a:lnTo>
                      <a:pt x="676" y="894"/>
                    </a:lnTo>
                    <a:lnTo>
                      <a:pt x="661" y="883"/>
                    </a:lnTo>
                    <a:close/>
                    <a:moveTo>
                      <a:pt x="705" y="856"/>
                    </a:moveTo>
                    <a:lnTo>
                      <a:pt x="705" y="855"/>
                    </a:lnTo>
                    <a:lnTo>
                      <a:pt x="704" y="856"/>
                    </a:lnTo>
                    <a:lnTo>
                      <a:pt x="697" y="851"/>
                    </a:lnTo>
                    <a:lnTo>
                      <a:pt x="705" y="856"/>
                    </a:lnTo>
                    <a:close/>
                    <a:moveTo>
                      <a:pt x="689" y="845"/>
                    </a:moveTo>
                    <a:lnTo>
                      <a:pt x="711" y="813"/>
                    </a:lnTo>
                    <a:lnTo>
                      <a:pt x="727" y="825"/>
                    </a:lnTo>
                    <a:lnTo>
                      <a:pt x="705" y="856"/>
                    </a:lnTo>
                    <a:lnTo>
                      <a:pt x="689" y="845"/>
                    </a:lnTo>
                    <a:close/>
                    <a:moveTo>
                      <a:pt x="711" y="813"/>
                    </a:moveTo>
                    <a:lnTo>
                      <a:pt x="711" y="813"/>
                    </a:lnTo>
                    <a:lnTo>
                      <a:pt x="711" y="812"/>
                    </a:lnTo>
                    <a:lnTo>
                      <a:pt x="719" y="819"/>
                    </a:lnTo>
                    <a:lnTo>
                      <a:pt x="711" y="813"/>
                    </a:lnTo>
                    <a:close/>
                    <a:moveTo>
                      <a:pt x="711" y="812"/>
                    </a:moveTo>
                    <a:lnTo>
                      <a:pt x="733" y="785"/>
                    </a:lnTo>
                    <a:lnTo>
                      <a:pt x="749" y="796"/>
                    </a:lnTo>
                    <a:lnTo>
                      <a:pt x="727" y="825"/>
                    </a:lnTo>
                    <a:lnTo>
                      <a:pt x="711" y="812"/>
                    </a:lnTo>
                    <a:close/>
                    <a:moveTo>
                      <a:pt x="750" y="795"/>
                    </a:moveTo>
                    <a:lnTo>
                      <a:pt x="749" y="795"/>
                    </a:lnTo>
                    <a:lnTo>
                      <a:pt x="749" y="796"/>
                    </a:lnTo>
                    <a:lnTo>
                      <a:pt x="741" y="790"/>
                    </a:lnTo>
                    <a:lnTo>
                      <a:pt x="750" y="795"/>
                    </a:lnTo>
                    <a:close/>
                    <a:moveTo>
                      <a:pt x="732" y="786"/>
                    </a:moveTo>
                    <a:lnTo>
                      <a:pt x="749" y="754"/>
                    </a:lnTo>
                    <a:lnTo>
                      <a:pt x="765" y="763"/>
                    </a:lnTo>
                    <a:lnTo>
                      <a:pt x="750" y="795"/>
                    </a:lnTo>
                    <a:lnTo>
                      <a:pt x="732" y="786"/>
                    </a:lnTo>
                    <a:close/>
                    <a:moveTo>
                      <a:pt x="749" y="754"/>
                    </a:moveTo>
                    <a:lnTo>
                      <a:pt x="749" y="754"/>
                    </a:lnTo>
                    <a:lnTo>
                      <a:pt x="749" y="753"/>
                    </a:lnTo>
                    <a:lnTo>
                      <a:pt x="757" y="758"/>
                    </a:lnTo>
                    <a:lnTo>
                      <a:pt x="749" y="754"/>
                    </a:lnTo>
                    <a:close/>
                    <a:moveTo>
                      <a:pt x="749" y="753"/>
                    </a:moveTo>
                    <a:lnTo>
                      <a:pt x="768" y="724"/>
                    </a:lnTo>
                    <a:lnTo>
                      <a:pt x="784" y="735"/>
                    </a:lnTo>
                    <a:lnTo>
                      <a:pt x="765" y="764"/>
                    </a:lnTo>
                    <a:lnTo>
                      <a:pt x="749" y="753"/>
                    </a:lnTo>
                    <a:close/>
                    <a:moveTo>
                      <a:pt x="784" y="734"/>
                    </a:moveTo>
                    <a:lnTo>
                      <a:pt x="784" y="734"/>
                    </a:lnTo>
                    <a:lnTo>
                      <a:pt x="784" y="735"/>
                    </a:lnTo>
                    <a:lnTo>
                      <a:pt x="776" y="730"/>
                    </a:lnTo>
                    <a:lnTo>
                      <a:pt x="784" y="734"/>
                    </a:lnTo>
                    <a:close/>
                    <a:moveTo>
                      <a:pt x="768" y="725"/>
                    </a:moveTo>
                    <a:lnTo>
                      <a:pt x="786" y="690"/>
                    </a:lnTo>
                    <a:lnTo>
                      <a:pt x="804" y="699"/>
                    </a:lnTo>
                    <a:lnTo>
                      <a:pt x="784" y="734"/>
                    </a:lnTo>
                    <a:lnTo>
                      <a:pt x="768" y="725"/>
                    </a:lnTo>
                    <a:close/>
                    <a:moveTo>
                      <a:pt x="804" y="699"/>
                    </a:moveTo>
                    <a:lnTo>
                      <a:pt x="802" y="702"/>
                    </a:lnTo>
                    <a:lnTo>
                      <a:pt x="804" y="699"/>
                    </a:lnTo>
                    <a:lnTo>
                      <a:pt x="795" y="694"/>
                    </a:lnTo>
                    <a:lnTo>
                      <a:pt x="804" y="699"/>
                    </a:lnTo>
                    <a:close/>
                    <a:moveTo>
                      <a:pt x="786" y="690"/>
                    </a:moveTo>
                    <a:lnTo>
                      <a:pt x="809" y="649"/>
                    </a:lnTo>
                    <a:lnTo>
                      <a:pt x="826" y="658"/>
                    </a:lnTo>
                    <a:lnTo>
                      <a:pt x="804" y="699"/>
                    </a:lnTo>
                    <a:lnTo>
                      <a:pt x="786" y="690"/>
                    </a:lnTo>
                    <a:close/>
                    <a:moveTo>
                      <a:pt x="826" y="658"/>
                    </a:moveTo>
                    <a:lnTo>
                      <a:pt x="824" y="662"/>
                    </a:lnTo>
                    <a:lnTo>
                      <a:pt x="826" y="658"/>
                    </a:lnTo>
                    <a:lnTo>
                      <a:pt x="817" y="654"/>
                    </a:lnTo>
                    <a:lnTo>
                      <a:pt x="826" y="658"/>
                    </a:lnTo>
                    <a:close/>
                    <a:moveTo>
                      <a:pt x="809" y="649"/>
                    </a:moveTo>
                    <a:lnTo>
                      <a:pt x="835" y="602"/>
                    </a:lnTo>
                    <a:lnTo>
                      <a:pt x="851" y="611"/>
                    </a:lnTo>
                    <a:lnTo>
                      <a:pt x="826" y="658"/>
                    </a:lnTo>
                    <a:lnTo>
                      <a:pt x="809" y="649"/>
                    </a:lnTo>
                    <a:close/>
                    <a:moveTo>
                      <a:pt x="835" y="602"/>
                    </a:moveTo>
                    <a:lnTo>
                      <a:pt x="835" y="600"/>
                    </a:lnTo>
                    <a:lnTo>
                      <a:pt x="836" y="600"/>
                    </a:lnTo>
                    <a:lnTo>
                      <a:pt x="843" y="606"/>
                    </a:lnTo>
                    <a:lnTo>
                      <a:pt x="835" y="602"/>
                    </a:lnTo>
                    <a:close/>
                    <a:moveTo>
                      <a:pt x="836" y="600"/>
                    </a:moveTo>
                    <a:lnTo>
                      <a:pt x="846" y="590"/>
                    </a:lnTo>
                    <a:lnTo>
                      <a:pt x="859" y="603"/>
                    </a:lnTo>
                    <a:lnTo>
                      <a:pt x="849" y="613"/>
                    </a:lnTo>
                    <a:lnTo>
                      <a:pt x="836" y="600"/>
                    </a:lnTo>
                    <a:close/>
                    <a:moveTo>
                      <a:pt x="860" y="602"/>
                    </a:moveTo>
                    <a:lnTo>
                      <a:pt x="860" y="603"/>
                    </a:lnTo>
                    <a:lnTo>
                      <a:pt x="859" y="603"/>
                    </a:lnTo>
                    <a:lnTo>
                      <a:pt x="852" y="596"/>
                    </a:lnTo>
                    <a:lnTo>
                      <a:pt x="860" y="602"/>
                    </a:lnTo>
                    <a:close/>
                    <a:moveTo>
                      <a:pt x="845" y="591"/>
                    </a:moveTo>
                    <a:lnTo>
                      <a:pt x="858" y="574"/>
                    </a:lnTo>
                    <a:lnTo>
                      <a:pt x="872" y="586"/>
                    </a:lnTo>
                    <a:lnTo>
                      <a:pt x="860" y="602"/>
                    </a:lnTo>
                    <a:lnTo>
                      <a:pt x="845" y="591"/>
                    </a:lnTo>
                    <a:close/>
                    <a:moveTo>
                      <a:pt x="873" y="585"/>
                    </a:moveTo>
                    <a:lnTo>
                      <a:pt x="872" y="586"/>
                    </a:lnTo>
                    <a:lnTo>
                      <a:pt x="865" y="581"/>
                    </a:lnTo>
                    <a:lnTo>
                      <a:pt x="873" y="585"/>
                    </a:lnTo>
                    <a:close/>
                    <a:moveTo>
                      <a:pt x="857" y="575"/>
                    </a:moveTo>
                    <a:lnTo>
                      <a:pt x="870" y="557"/>
                    </a:lnTo>
                    <a:lnTo>
                      <a:pt x="886" y="566"/>
                    </a:lnTo>
                    <a:lnTo>
                      <a:pt x="873" y="585"/>
                    </a:lnTo>
                    <a:lnTo>
                      <a:pt x="857" y="575"/>
                    </a:lnTo>
                    <a:close/>
                    <a:moveTo>
                      <a:pt x="870" y="557"/>
                    </a:moveTo>
                    <a:lnTo>
                      <a:pt x="870" y="557"/>
                    </a:lnTo>
                    <a:lnTo>
                      <a:pt x="870" y="555"/>
                    </a:lnTo>
                    <a:lnTo>
                      <a:pt x="878" y="561"/>
                    </a:lnTo>
                    <a:lnTo>
                      <a:pt x="870" y="557"/>
                    </a:lnTo>
                    <a:close/>
                    <a:moveTo>
                      <a:pt x="870" y="555"/>
                    </a:moveTo>
                    <a:lnTo>
                      <a:pt x="889" y="530"/>
                    </a:lnTo>
                    <a:lnTo>
                      <a:pt x="904" y="541"/>
                    </a:lnTo>
                    <a:lnTo>
                      <a:pt x="886" y="566"/>
                    </a:lnTo>
                    <a:lnTo>
                      <a:pt x="870" y="555"/>
                    </a:lnTo>
                    <a:close/>
                    <a:moveTo>
                      <a:pt x="889" y="530"/>
                    </a:moveTo>
                    <a:lnTo>
                      <a:pt x="909" y="505"/>
                    </a:lnTo>
                    <a:lnTo>
                      <a:pt x="923" y="516"/>
                    </a:lnTo>
                    <a:lnTo>
                      <a:pt x="904" y="541"/>
                    </a:lnTo>
                    <a:lnTo>
                      <a:pt x="889" y="530"/>
                    </a:lnTo>
                    <a:close/>
                    <a:moveTo>
                      <a:pt x="909" y="505"/>
                    </a:moveTo>
                    <a:lnTo>
                      <a:pt x="909" y="505"/>
                    </a:lnTo>
                    <a:lnTo>
                      <a:pt x="909" y="504"/>
                    </a:lnTo>
                    <a:lnTo>
                      <a:pt x="915" y="510"/>
                    </a:lnTo>
                    <a:lnTo>
                      <a:pt x="909" y="505"/>
                    </a:lnTo>
                    <a:close/>
                    <a:moveTo>
                      <a:pt x="909" y="504"/>
                    </a:moveTo>
                    <a:lnTo>
                      <a:pt x="934" y="476"/>
                    </a:lnTo>
                    <a:lnTo>
                      <a:pt x="948" y="488"/>
                    </a:lnTo>
                    <a:lnTo>
                      <a:pt x="923" y="517"/>
                    </a:lnTo>
                    <a:lnTo>
                      <a:pt x="909" y="504"/>
                    </a:lnTo>
                    <a:close/>
                    <a:moveTo>
                      <a:pt x="948" y="488"/>
                    </a:moveTo>
                    <a:lnTo>
                      <a:pt x="949" y="487"/>
                    </a:lnTo>
                    <a:lnTo>
                      <a:pt x="948" y="488"/>
                    </a:lnTo>
                    <a:lnTo>
                      <a:pt x="942" y="482"/>
                    </a:lnTo>
                    <a:lnTo>
                      <a:pt x="948" y="488"/>
                    </a:lnTo>
                    <a:close/>
                    <a:moveTo>
                      <a:pt x="934" y="476"/>
                    </a:moveTo>
                    <a:lnTo>
                      <a:pt x="959" y="444"/>
                    </a:lnTo>
                    <a:lnTo>
                      <a:pt x="974" y="456"/>
                    </a:lnTo>
                    <a:lnTo>
                      <a:pt x="948" y="488"/>
                    </a:lnTo>
                    <a:lnTo>
                      <a:pt x="934" y="476"/>
                    </a:lnTo>
                    <a:close/>
                    <a:moveTo>
                      <a:pt x="959" y="444"/>
                    </a:moveTo>
                    <a:lnTo>
                      <a:pt x="959" y="444"/>
                    </a:lnTo>
                    <a:lnTo>
                      <a:pt x="960" y="443"/>
                    </a:lnTo>
                    <a:lnTo>
                      <a:pt x="967" y="450"/>
                    </a:lnTo>
                    <a:lnTo>
                      <a:pt x="959" y="444"/>
                    </a:lnTo>
                    <a:close/>
                    <a:moveTo>
                      <a:pt x="960" y="443"/>
                    </a:moveTo>
                    <a:lnTo>
                      <a:pt x="991" y="411"/>
                    </a:lnTo>
                    <a:lnTo>
                      <a:pt x="1006" y="425"/>
                    </a:lnTo>
                    <a:lnTo>
                      <a:pt x="974" y="456"/>
                    </a:lnTo>
                    <a:lnTo>
                      <a:pt x="960" y="443"/>
                    </a:lnTo>
                    <a:close/>
                    <a:moveTo>
                      <a:pt x="1006" y="424"/>
                    </a:moveTo>
                    <a:lnTo>
                      <a:pt x="1006" y="424"/>
                    </a:lnTo>
                    <a:lnTo>
                      <a:pt x="1006" y="425"/>
                    </a:lnTo>
                    <a:lnTo>
                      <a:pt x="998" y="419"/>
                    </a:lnTo>
                    <a:lnTo>
                      <a:pt x="1006" y="424"/>
                    </a:lnTo>
                    <a:close/>
                    <a:moveTo>
                      <a:pt x="991" y="412"/>
                    </a:moveTo>
                    <a:lnTo>
                      <a:pt x="1023" y="377"/>
                    </a:lnTo>
                    <a:lnTo>
                      <a:pt x="1038" y="390"/>
                    </a:lnTo>
                    <a:lnTo>
                      <a:pt x="1006" y="424"/>
                    </a:lnTo>
                    <a:lnTo>
                      <a:pt x="991" y="412"/>
                    </a:lnTo>
                    <a:close/>
                    <a:moveTo>
                      <a:pt x="1023" y="377"/>
                    </a:moveTo>
                    <a:lnTo>
                      <a:pt x="1023" y="377"/>
                    </a:lnTo>
                    <a:lnTo>
                      <a:pt x="1030" y="383"/>
                    </a:lnTo>
                    <a:lnTo>
                      <a:pt x="1023" y="377"/>
                    </a:lnTo>
                    <a:close/>
                    <a:moveTo>
                      <a:pt x="1023" y="377"/>
                    </a:moveTo>
                    <a:lnTo>
                      <a:pt x="1059" y="342"/>
                    </a:lnTo>
                    <a:lnTo>
                      <a:pt x="1072" y="355"/>
                    </a:lnTo>
                    <a:lnTo>
                      <a:pt x="1037" y="390"/>
                    </a:lnTo>
                    <a:lnTo>
                      <a:pt x="1023" y="377"/>
                    </a:lnTo>
                    <a:close/>
                    <a:moveTo>
                      <a:pt x="1059" y="342"/>
                    </a:moveTo>
                    <a:lnTo>
                      <a:pt x="1066" y="334"/>
                    </a:lnTo>
                    <a:lnTo>
                      <a:pt x="1073" y="343"/>
                    </a:lnTo>
                    <a:lnTo>
                      <a:pt x="1065" y="348"/>
                    </a:lnTo>
                    <a:lnTo>
                      <a:pt x="1059" y="342"/>
                    </a:lnTo>
                    <a:close/>
                    <a:moveTo>
                      <a:pt x="1073" y="343"/>
                    </a:moveTo>
                    <a:lnTo>
                      <a:pt x="1286" y="609"/>
                    </a:lnTo>
                    <a:lnTo>
                      <a:pt x="1270" y="622"/>
                    </a:lnTo>
                    <a:lnTo>
                      <a:pt x="1058" y="355"/>
                    </a:lnTo>
                    <a:lnTo>
                      <a:pt x="1073" y="343"/>
                    </a:lnTo>
                    <a:close/>
                    <a:moveTo>
                      <a:pt x="1284" y="624"/>
                    </a:moveTo>
                    <a:lnTo>
                      <a:pt x="1276" y="628"/>
                    </a:lnTo>
                    <a:lnTo>
                      <a:pt x="1270" y="622"/>
                    </a:lnTo>
                    <a:lnTo>
                      <a:pt x="1278" y="615"/>
                    </a:lnTo>
                    <a:lnTo>
                      <a:pt x="1284" y="624"/>
                    </a:lnTo>
                    <a:close/>
                    <a:moveTo>
                      <a:pt x="1274" y="607"/>
                    </a:moveTo>
                    <a:lnTo>
                      <a:pt x="1306" y="589"/>
                    </a:lnTo>
                    <a:lnTo>
                      <a:pt x="1314" y="604"/>
                    </a:lnTo>
                    <a:lnTo>
                      <a:pt x="1284" y="624"/>
                    </a:lnTo>
                    <a:lnTo>
                      <a:pt x="1274" y="607"/>
                    </a:lnTo>
                    <a:close/>
                    <a:moveTo>
                      <a:pt x="1306" y="589"/>
                    </a:moveTo>
                    <a:lnTo>
                      <a:pt x="1306" y="587"/>
                    </a:lnTo>
                    <a:lnTo>
                      <a:pt x="1310" y="596"/>
                    </a:lnTo>
                    <a:lnTo>
                      <a:pt x="1306" y="589"/>
                    </a:lnTo>
                    <a:close/>
                    <a:moveTo>
                      <a:pt x="1306" y="587"/>
                    </a:moveTo>
                    <a:lnTo>
                      <a:pt x="1338" y="572"/>
                    </a:lnTo>
                    <a:lnTo>
                      <a:pt x="1346" y="589"/>
                    </a:lnTo>
                    <a:lnTo>
                      <a:pt x="1314" y="605"/>
                    </a:lnTo>
                    <a:lnTo>
                      <a:pt x="1306" y="587"/>
                    </a:lnTo>
                    <a:close/>
                    <a:moveTo>
                      <a:pt x="1338" y="572"/>
                    </a:moveTo>
                    <a:lnTo>
                      <a:pt x="1363" y="559"/>
                    </a:lnTo>
                    <a:lnTo>
                      <a:pt x="1372" y="576"/>
                    </a:lnTo>
                    <a:lnTo>
                      <a:pt x="1346" y="589"/>
                    </a:lnTo>
                    <a:lnTo>
                      <a:pt x="1338" y="572"/>
                    </a:lnTo>
                    <a:close/>
                    <a:moveTo>
                      <a:pt x="1363" y="559"/>
                    </a:moveTo>
                    <a:lnTo>
                      <a:pt x="1364" y="559"/>
                    </a:lnTo>
                    <a:lnTo>
                      <a:pt x="1366" y="558"/>
                    </a:lnTo>
                    <a:lnTo>
                      <a:pt x="1367" y="568"/>
                    </a:lnTo>
                    <a:lnTo>
                      <a:pt x="1363" y="559"/>
                    </a:lnTo>
                    <a:close/>
                    <a:moveTo>
                      <a:pt x="1366" y="558"/>
                    </a:moveTo>
                    <a:lnTo>
                      <a:pt x="1392" y="555"/>
                    </a:lnTo>
                    <a:lnTo>
                      <a:pt x="1394" y="574"/>
                    </a:lnTo>
                    <a:lnTo>
                      <a:pt x="1368" y="578"/>
                    </a:lnTo>
                    <a:lnTo>
                      <a:pt x="1366" y="558"/>
                    </a:lnTo>
                    <a:close/>
                    <a:moveTo>
                      <a:pt x="1392" y="555"/>
                    </a:moveTo>
                    <a:lnTo>
                      <a:pt x="1392" y="555"/>
                    </a:lnTo>
                    <a:lnTo>
                      <a:pt x="1393" y="555"/>
                    </a:lnTo>
                    <a:lnTo>
                      <a:pt x="1393" y="564"/>
                    </a:lnTo>
                    <a:lnTo>
                      <a:pt x="1392" y="555"/>
                    </a:lnTo>
                    <a:close/>
                    <a:moveTo>
                      <a:pt x="1393" y="555"/>
                    </a:moveTo>
                    <a:lnTo>
                      <a:pt x="1418" y="555"/>
                    </a:lnTo>
                    <a:lnTo>
                      <a:pt x="1418" y="574"/>
                    </a:lnTo>
                    <a:lnTo>
                      <a:pt x="1393" y="574"/>
                    </a:lnTo>
                    <a:lnTo>
                      <a:pt x="1393" y="555"/>
                    </a:lnTo>
                    <a:close/>
                    <a:moveTo>
                      <a:pt x="1418" y="555"/>
                    </a:moveTo>
                    <a:lnTo>
                      <a:pt x="1419" y="555"/>
                    </a:lnTo>
                    <a:lnTo>
                      <a:pt x="1420" y="555"/>
                    </a:lnTo>
                    <a:lnTo>
                      <a:pt x="1418" y="564"/>
                    </a:lnTo>
                    <a:lnTo>
                      <a:pt x="1418" y="555"/>
                    </a:lnTo>
                    <a:close/>
                    <a:moveTo>
                      <a:pt x="1420" y="555"/>
                    </a:moveTo>
                    <a:lnTo>
                      <a:pt x="1442" y="562"/>
                    </a:lnTo>
                    <a:lnTo>
                      <a:pt x="1438" y="580"/>
                    </a:lnTo>
                    <a:lnTo>
                      <a:pt x="1416" y="573"/>
                    </a:lnTo>
                    <a:lnTo>
                      <a:pt x="1420" y="555"/>
                    </a:lnTo>
                    <a:close/>
                    <a:moveTo>
                      <a:pt x="1442" y="562"/>
                    </a:moveTo>
                    <a:lnTo>
                      <a:pt x="1444" y="562"/>
                    </a:lnTo>
                    <a:lnTo>
                      <a:pt x="1440" y="571"/>
                    </a:lnTo>
                    <a:lnTo>
                      <a:pt x="1442" y="562"/>
                    </a:lnTo>
                    <a:close/>
                    <a:moveTo>
                      <a:pt x="1444" y="562"/>
                    </a:moveTo>
                    <a:lnTo>
                      <a:pt x="1468" y="575"/>
                    </a:lnTo>
                    <a:lnTo>
                      <a:pt x="1458" y="592"/>
                    </a:lnTo>
                    <a:lnTo>
                      <a:pt x="1436" y="579"/>
                    </a:lnTo>
                    <a:lnTo>
                      <a:pt x="1444" y="562"/>
                    </a:lnTo>
                    <a:close/>
                    <a:moveTo>
                      <a:pt x="1468" y="575"/>
                    </a:moveTo>
                    <a:lnTo>
                      <a:pt x="1468" y="575"/>
                    </a:lnTo>
                    <a:lnTo>
                      <a:pt x="1469" y="576"/>
                    </a:lnTo>
                    <a:lnTo>
                      <a:pt x="1462" y="583"/>
                    </a:lnTo>
                    <a:lnTo>
                      <a:pt x="1468" y="575"/>
                    </a:lnTo>
                    <a:close/>
                    <a:moveTo>
                      <a:pt x="1469" y="576"/>
                    </a:moveTo>
                    <a:lnTo>
                      <a:pt x="1491" y="595"/>
                    </a:lnTo>
                    <a:lnTo>
                      <a:pt x="1479" y="609"/>
                    </a:lnTo>
                    <a:lnTo>
                      <a:pt x="1457" y="591"/>
                    </a:lnTo>
                    <a:lnTo>
                      <a:pt x="1469" y="576"/>
                    </a:lnTo>
                    <a:close/>
                    <a:moveTo>
                      <a:pt x="1491" y="595"/>
                    </a:moveTo>
                    <a:lnTo>
                      <a:pt x="1491" y="596"/>
                    </a:lnTo>
                    <a:lnTo>
                      <a:pt x="1492" y="596"/>
                    </a:lnTo>
                    <a:lnTo>
                      <a:pt x="1484" y="603"/>
                    </a:lnTo>
                    <a:lnTo>
                      <a:pt x="1491" y="595"/>
                    </a:lnTo>
                    <a:close/>
                    <a:moveTo>
                      <a:pt x="1492" y="596"/>
                    </a:moveTo>
                    <a:lnTo>
                      <a:pt x="1517" y="625"/>
                    </a:lnTo>
                    <a:lnTo>
                      <a:pt x="1503" y="637"/>
                    </a:lnTo>
                    <a:lnTo>
                      <a:pt x="1478" y="608"/>
                    </a:lnTo>
                    <a:lnTo>
                      <a:pt x="1492" y="596"/>
                    </a:lnTo>
                    <a:close/>
                    <a:moveTo>
                      <a:pt x="1517" y="625"/>
                    </a:moveTo>
                    <a:lnTo>
                      <a:pt x="1517" y="625"/>
                    </a:lnTo>
                    <a:lnTo>
                      <a:pt x="1518" y="626"/>
                    </a:lnTo>
                    <a:lnTo>
                      <a:pt x="1511" y="632"/>
                    </a:lnTo>
                    <a:lnTo>
                      <a:pt x="1517" y="625"/>
                    </a:lnTo>
                    <a:close/>
                    <a:moveTo>
                      <a:pt x="1518" y="626"/>
                    </a:moveTo>
                    <a:lnTo>
                      <a:pt x="1544" y="660"/>
                    </a:lnTo>
                    <a:lnTo>
                      <a:pt x="1528" y="671"/>
                    </a:lnTo>
                    <a:lnTo>
                      <a:pt x="1503" y="637"/>
                    </a:lnTo>
                    <a:lnTo>
                      <a:pt x="1518" y="626"/>
                    </a:lnTo>
                    <a:close/>
                    <a:moveTo>
                      <a:pt x="1528" y="672"/>
                    </a:moveTo>
                    <a:lnTo>
                      <a:pt x="1528" y="672"/>
                    </a:lnTo>
                    <a:lnTo>
                      <a:pt x="1528" y="671"/>
                    </a:lnTo>
                    <a:lnTo>
                      <a:pt x="1536" y="666"/>
                    </a:lnTo>
                    <a:lnTo>
                      <a:pt x="1528" y="672"/>
                    </a:lnTo>
                    <a:close/>
                    <a:moveTo>
                      <a:pt x="1543" y="660"/>
                    </a:moveTo>
                    <a:lnTo>
                      <a:pt x="1578" y="704"/>
                    </a:lnTo>
                    <a:lnTo>
                      <a:pt x="1564" y="716"/>
                    </a:lnTo>
                    <a:lnTo>
                      <a:pt x="1528" y="672"/>
                    </a:lnTo>
                    <a:lnTo>
                      <a:pt x="1543" y="660"/>
                    </a:lnTo>
                    <a:close/>
                    <a:moveTo>
                      <a:pt x="1578" y="704"/>
                    </a:moveTo>
                    <a:lnTo>
                      <a:pt x="1578" y="704"/>
                    </a:lnTo>
                    <a:lnTo>
                      <a:pt x="1578" y="705"/>
                    </a:lnTo>
                    <a:lnTo>
                      <a:pt x="1570" y="711"/>
                    </a:lnTo>
                    <a:lnTo>
                      <a:pt x="1578" y="704"/>
                    </a:lnTo>
                    <a:close/>
                    <a:moveTo>
                      <a:pt x="1578" y="705"/>
                    </a:moveTo>
                    <a:lnTo>
                      <a:pt x="1616" y="756"/>
                    </a:lnTo>
                    <a:lnTo>
                      <a:pt x="1601" y="767"/>
                    </a:lnTo>
                    <a:lnTo>
                      <a:pt x="1562" y="716"/>
                    </a:lnTo>
                    <a:lnTo>
                      <a:pt x="1578" y="705"/>
                    </a:lnTo>
                    <a:close/>
                    <a:moveTo>
                      <a:pt x="1616" y="756"/>
                    </a:moveTo>
                    <a:lnTo>
                      <a:pt x="1616" y="756"/>
                    </a:lnTo>
                    <a:lnTo>
                      <a:pt x="1609" y="762"/>
                    </a:lnTo>
                    <a:lnTo>
                      <a:pt x="1616" y="756"/>
                    </a:lnTo>
                    <a:close/>
                    <a:moveTo>
                      <a:pt x="1616" y="756"/>
                    </a:moveTo>
                    <a:lnTo>
                      <a:pt x="1658" y="817"/>
                    </a:lnTo>
                    <a:lnTo>
                      <a:pt x="1642" y="828"/>
                    </a:lnTo>
                    <a:lnTo>
                      <a:pt x="1601" y="767"/>
                    </a:lnTo>
                    <a:lnTo>
                      <a:pt x="1616" y="756"/>
                    </a:lnTo>
                    <a:close/>
                    <a:moveTo>
                      <a:pt x="1658" y="817"/>
                    </a:moveTo>
                    <a:lnTo>
                      <a:pt x="1699" y="877"/>
                    </a:lnTo>
                    <a:lnTo>
                      <a:pt x="1684" y="887"/>
                    </a:lnTo>
                    <a:lnTo>
                      <a:pt x="1642" y="828"/>
                    </a:lnTo>
                    <a:lnTo>
                      <a:pt x="1658" y="817"/>
                    </a:lnTo>
                    <a:close/>
                    <a:moveTo>
                      <a:pt x="1699" y="877"/>
                    </a:moveTo>
                    <a:lnTo>
                      <a:pt x="1699" y="877"/>
                    </a:lnTo>
                    <a:lnTo>
                      <a:pt x="1691" y="882"/>
                    </a:lnTo>
                    <a:lnTo>
                      <a:pt x="1699" y="877"/>
                    </a:lnTo>
                    <a:close/>
                    <a:moveTo>
                      <a:pt x="1699" y="877"/>
                    </a:moveTo>
                    <a:lnTo>
                      <a:pt x="1734" y="941"/>
                    </a:lnTo>
                    <a:lnTo>
                      <a:pt x="1718" y="950"/>
                    </a:lnTo>
                    <a:lnTo>
                      <a:pt x="1683" y="887"/>
                    </a:lnTo>
                    <a:lnTo>
                      <a:pt x="1699" y="877"/>
                    </a:lnTo>
                    <a:close/>
                    <a:moveTo>
                      <a:pt x="1734" y="941"/>
                    </a:moveTo>
                    <a:lnTo>
                      <a:pt x="1734" y="941"/>
                    </a:lnTo>
                    <a:lnTo>
                      <a:pt x="1734" y="942"/>
                    </a:lnTo>
                    <a:lnTo>
                      <a:pt x="1727" y="946"/>
                    </a:lnTo>
                    <a:lnTo>
                      <a:pt x="1734" y="941"/>
                    </a:lnTo>
                    <a:close/>
                    <a:moveTo>
                      <a:pt x="1734" y="942"/>
                    </a:moveTo>
                    <a:lnTo>
                      <a:pt x="1763" y="1005"/>
                    </a:lnTo>
                    <a:lnTo>
                      <a:pt x="1747" y="1013"/>
                    </a:lnTo>
                    <a:lnTo>
                      <a:pt x="1718" y="950"/>
                    </a:lnTo>
                    <a:lnTo>
                      <a:pt x="1734" y="942"/>
                    </a:lnTo>
                    <a:close/>
                    <a:moveTo>
                      <a:pt x="1763" y="1005"/>
                    </a:moveTo>
                    <a:lnTo>
                      <a:pt x="1764" y="1006"/>
                    </a:lnTo>
                    <a:lnTo>
                      <a:pt x="1764" y="1008"/>
                    </a:lnTo>
                    <a:lnTo>
                      <a:pt x="1755" y="1010"/>
                    </a:lnTo>
                    <a:lnTo>
                      <a:pt x="1763" y="1005"/>
                    </a:lnTo>
                    <a:close/>
                    <a:moveTo>
                      <a:pt x="1764" y="1008"/>
                    </a:moveTo>
                    <a:lnTo>
                      <a:pt x="1780" y="1070"/>
                    </a:lnTo>
                    <a:lnTo>
                      <a:pt x="1762" y="1075"/>
                    </a:lnTo>
                    <a:lnTo>
                      <a:pt x="1745" y="1012"/>
                    </a:lnTo>
                    <a:lnTo>
                      <a:pt x="1764" y="1008"/>
                    </a:lnTo>
                    <a:close/>
                    <a:moveTo>
                      <a:pt x="1780" y="1070"/>
                    </a:moveTo>
                    <a:lnTo>
                      <a:pt x="1781" y="1071"/>
                    </a:lnTo>
                    <a:lnTo>
                      <a:pt x="1781" y="1073"/>
                    </a:lnTo>
                    <a:lnTo>
                      <a:pt x="1771" y="1073"/>
                    </a:lnTo>
                    <a:lnTo>
                      <a:pt x="1780" y="1070"/>
                    </a:lnTo>
                    <a:close/>
                    <a:moveTo>
                      <a:pt x="1781" y="1073"/>
                    </a:moveTo>
                    <a:lnTo>
                      <a:pt x="1781" y="1127"/>
                    </a:lnTo>
                    <a:lnTo>
                      <a:pt x="1761" y="1127"/>
                    </a:lnTo>
                    <a:lnTo>
                      <a:pt x="1761" y="1073"/>
                    </a:lnTo>
                    <a:lnTo>
                      <a:pt x="1781" y="1073"/>
                    </a:lnTo>
                    <a:close/>
                    <a:moveTo>
                      <a:pt x="1781" y="1127"/>
                    </a:moveTo>
                    <a:lnTo>
                      <a:pt x="1781" y="1129"/>
                    </a:lnTo>
                    <a:lnTo>
                      <a:pt x="1780" y="1130"/>
                    </a:lnTo>
                    <a:lnTo>
                      <a:pt x="1771" y="1127"/>
                    </a:lnTo>
                    <a:lnTo>
                      <a:pt x="1781" y="1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3" name="Freeform 841">
                <a:extLst>
                  <a:ext uri="{FF2B5EF4-FFF2-40B4-BE49-F238E27FC236}">
                    <a16:creationId xmlns:a16="http://schemas.microsoft.com/office/drawing/2014/main" id="{BD2A0950-7362-42A5-99B1-1142943760E2}"/>
                  </a:ext>
                </a:extLst>
              </p:cNvPr>
              <p:cNvSpPr>
                <a:spLocks noEditPoints="1"/>
              </p:cNvSpPr>
              <p:nvPr/>
            </p:nvSpPr>
            <p:spPr bwMode="auto">
              <a:xfrm>
                <a:off x="1712" y="1905"/>
                <a:ext cx="682" cy="15"/>
              </a:xfrm>
              <a:custGeom>
                <a:avLst/>
                <a:gdLst>
                  <a:gd name="T0" fmla="*/ 170 w 2729"/>
                  <a:gd name="T1" fmla="*/ 4 h 61"/>
                  <a:gd name="T2" fmla="*/ 168 w 2729"/>
                  <a:gd name="T3" fmla="*/ 4 h 61"/>
                  <a:gd name="T4" fmla="*/ 168 w 2729"/>
                  <a:gd name="T5" fmla="*/ 3 h 61"/>
                  <a:gd name="T6" fmla="*/ 169 w 2729"/>
                  <a:gd name="T7" fmla="*/ 3 h 61"/>
                  <a:gd name="T8" fmla="*/ 170 w 2729"/>
                  <a:gd name="T9" fmla="*/ 4 h 61"/>
                  <a:gd name="T10" fmla="*/ 41 w 2729"/>
                  <a:gd name="T11" fmla="*/ 4 h 61"/>
                  <a:gd name="T12" fmla="*/ 40 w 2729"/>
                  <a:gd name="T13" fmla="*/ 4 h 61"/>
                  <a:gd name="T14" fmla="*/ 37 w 2729"/>
                  <a:gd name="T15" fmla="*/ 1 h 61"/>
                  <a:gd name="T16" fmla="*/ 38 w 2729"/>
                  <a:gd name="T17" fmla="*/ 0 h 61"/>
                  <a:gd name="T18" fmla="*/ 41 w 2729"/>
                  <a:gd name="T19" fmla="*/ 4 h 61"/>
                  <a:gd name="T20" fmla="*/ 27 w 2729"/>
                  <a:gd name="T21" fmla="*/ 4 h 61"/>
                  <a:gd name="T22" fmla="*/ 26 w 2729"/>
                  <a:gd name="T23" fmla="*/ 4 h 61"/>
                  <a:gd name="T24" fmla="*/ 26 w 2729"/>
                  <a:gd name="T25" fmla="*/ 3 h 61"/>
                  <a:gd name="T26" fmla="*/ 27 w 2729"/>
                  <a:gd name="T27" fmla="*/ 4 h 61"/>
                  <a:gd name="T28" fmla="*/ 26 w 2729"/>
                  <a:gd name="T29" fmla="*/ 4 h 61"/>
                  <a:gd name="T30" fmla="*/ 25 w 2729"/>
                  <a:gd name="T31" fmla="*/ 4 h 61"/>
                  <a:gd name="T32" fmla="*/ 23 w 2729"/>
                  <a:gd name="T33" fmla="*/ 1 h 61"/>
                  <a:gd name="T34" fmla="*/ 24 w 2729"/>
                  <a:gd name="T35" fmla="*/ 0 h 61"/>
                  <a:gd name="T36" fmla="*/ 26 w 2729"/>
                  <a:gd name="T37" fmla="*/ 3 h 61"/>
                  <a:gd name="T38" fmla="*/ 26 w 2729"/>
                  <a:gd name="T39" fmla="*/ 4 h 61"/>
                  <a:gd name="T40" fmla="*/ 17 w 2729"/>
                  <a:gd name="T41" fmla="*/ 4 h 61"/>
                  <a:gd name="T42" fmla="*/ 15 w 2729"/>
                  <a:gd name="T43" fmla="*/ 4 h 61"/>
                  <a:gd name="T44" fmla="*/ 14 w 2729"/>
                  <a:gd name="T45" fmla="*/ 2 h 61"/>
                  <a:gd name="T46" fmla="*/ 15 w 2729"/>
                  <a:gd name="T47" fmla="*/ 1 h 61"/>
                  <a:gd name="T48" fmla="*/ 17 w 2729"/>
                  <a:gd name="T49" fmla="*/ 4 h 61"/>
                  <a:gd name="T50" fmla="*/ 8 w 2729"/>
                  <a:gd name="T51" fmla="*/ 4 h 61"/>
                  <a:gd name="T52" fmla="*/ 8 w 2729"/>
                  <a:gd name="T53" fmla="*/ 4 h 61"/>
                  <a:gd name="T54" fmla="*/ 8 w 2729"/>
                  <a:gd name="T55" fmla="*/ 4 h 61"/>
                  <a:gd name="T56" fmla="*/ 8 w 2729"/>
                  <a:gd name="T57" fmla="*/ 4 h 61"/>
                  <a:gd name="T58" fmla="*/ 8 w 2729"/>
                  <a:gd name="T59" fmla="*/ 4 h 61"/>
                  <a:gd name="T60" fmla="*/ 7 w 2729"/>
                  <a:gd name="T61" fmla="*/ 4 h 61"/>
                  <a:gd name="T62" fmla="*/ 6 w 2729"/>
                  <a:gd name="T63" fmla="*/ 3 h 61"/>
                  <a:gd name="T64" fmla="*/ 7 w 2729"/>
                  <a:gd name="T65" fmla="*/ 2 h 61"/>
                  <a:gd name="T66" fmla="*/ 8 w 2729"/>
                  <a:gd name="T67" fmla="*/ 4 h 61"/>
                  <a:gd name="T68" fmla="*/ 8 w 2729"/>
                  <a:gd name="T69" fmla="*/ 4 h 61"/>
                  <a:gd name="T70" fmla="*/ 2 w 2729"/>
                  <a:gd name="T71" fmla="*/ 4 h 61"/>
                  <a:gd name="T72" fmla="*/ 1 w 2729"/>
                  <a:gd name="T73" fmla="*/ 4 h 61"/>
                  <a:gd name="T74" fmla="*/ 0 w 2729"/>
                  <a:gd name="T75" fmla="*/ 2 h 61"/>
                  <a:gd name="T76" fmla="*/ 1 w 2729"/>
                  <a:gd name="T77" fmla="*/ 2 h 61"/>
                  <a:gd name="T78" fmla="*/ 2 w 2729"/>
                  <a:gd name="T79" fmla="*/ 4 h 61"/>
                  <a:gd name="T80" fmla="*/ 169 w 2729"/>
                  <a:gd name="T81" fmla="*/ 2 h 61"/>
                  <a:gd name="T82" fmla="*/ 169 w 2729"/>
                  <a:gd name="T83" fmla="*/ 2 h 61"/>
                  <a:gd name="T84" fmla="*/ 169 w 2729"/>
                  <a:gd name="T85" fmla="*/ 3 h 61"/>
                  <a:gd name="T86" fmla="*/ 169 w 2729"/>
                  <a:gd name="T87" fmla="*/ 3 h 61"/>
                  <a:gd name="T88" fmla="*/ 169 w 2729"/>
                  <a:gd name="T89" fmla="*/ 2 h 61"/>
                  <a:gd name="T90" fmla="*/ 168 w 2729"/>
                  <a:gd name="T91" fmla="*/ 4 h 61"/>
                  <a:gd name="T92" fmla="*/ 166 w 2729"/>
                  <a:gd name="T93" fmla="*/ 3 h 61"/>
                  <a:gd name="T94" fmla="*/ 167 w 2729"/>
                  <a:gd name="T95" fmla="*/ 1 h 61"/>
                  <a:gd name="T96" fmla="*/ 169 w 2729"/>
                  <a:gd name="T97" fmla="*/ 2 h 61"/>
                  <a:gd name="T98" fmla="*/ 168 w 2729"/>
                  <a:gd name="T99" fmla="*/ 4 h 6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729"/>
                  <a:gd name="T151" fmla="*/ 0 h 61"/>
                  <a:gd name="T152" fmla="*/ 2729 w 2729"/>
                  <a:gd name="T153" fmla="*/ 61 h 6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729" h="61">
                    <a:moveTo>
                      <a:pt x="2729" y="61"/>
                    </a:moveTo>
                    <a:lnTo>
                      <a:pt x="2698" y="61"/>
                    </a:lnTo>
                    <a:lnTo>
                      <a:pt x="2695" y="57"/>
                    </a:lnTo>
                    <a:lnTo>
                      <a:pt x="2707" y="43"/>
                    </a:lnTo>
                    <a:lnTo>
                      <a:pt x="2729" y="61"/>
                    </a:lnTo>
                    <a:close/>
                    <a:moveTo>
                      <a:pt x="663" y="61"/>
                    </a:moveTo>
                    <a:lnTo>
                      <a:pt x="639" y="61"/>
                    </a:lnTo>
                    <a:lnTo>
                      <a:pt x="599" y="11"/>
                    </a:lnTo>
                    <a:lnTo>
                      <a:pt x="614" y="0"/>
                    </a:lnTo>
                    <a:lnTo>
                      <a:pt x="663" y="61"/>
                    </a:lnTo>
                    <a:close/>
                    <a:moveTo>
                      <a:pt x="429" y="61"/>
                    </a:moveTo>
                    <a:lnTo>
                      <a:pt x="415" y="61"/>
                    </a:lnTo>
                    <a:lnTo>
                      <a:pt x="424" y="54"/>
                    </a:lnTo>
                    <a:lnTo>
                      <a:pt x="429" y="61"/>
                    </a:lnTo>
                    <a:close/>
                    <a:moveTo>
                      <a:pt x="415" y="61"/>
                    </a:moveTo>
                    <a:lnTo>
                      <a:pt x="405" y="61"/>
                    </a:lnTo>
                    <a:lnTo>
                      <a:pt x="374" y="21"/>
                    </a:lnTo>
                    <a:lnTo>
                      <a:pt x="388" y="9"/>
                    </a:lnTo>
                    <a:lnTo>
                      <a:pt x="424" y="54"/>
                    </a:lnTo>
                    <a:lnTo>
                      <a:pt x="415" y="61"/>
                    </a:lnTo>
                    <a:close/>
                    <a:moveTo>
                      <a:pt x="273" y="61"/>
                    </a:moveTo>
                    <a:lnTo>
                      <a:pt x="250" y="61"/>
                    </a:lnTo>
                    <a:lnTo>
                      <a:pt x="231" y="33"/>
                    </a:lnTo>
                    <a:lnTo>
                      <a:pt x="246" y="22"/>
                    </a:lnTo>
                    <a:lnTo>
                      <a:pt x="273" y="61"/>
                    </a:lnTo>
                    <a:close/>
                    <a:moveTo>
                      <a:pt x="138" y="61"/>
                    </a:moveTo>
                    <a:lnTo>
                      <a:pt x="137" y="61"/>
                    </a:lnTo>
                    <a:lnTo>
                      <a:pt x="138" y="61"/>
                    </a:lnTo>
                    <a:close/>
                    <a:moveTo>
                      <a:pt x="137" y="61"/>
                    </a:moveTo>
                    <a:lnTo>
                      <a:pt x="114" y="61"/>
                    </a:lnTo>
                    <a:lnTo>
                      <a:pt x="101" y="43"/>
                    </a:lnTo>
                    <a:lnTo>
                      <a:pt x="115" y="32"/>
                    </a:lnTo>
                    <a:lnTo>
                      <a:pt x="137" y="61"/>
                    </a:lnTo>
                    <a:close/>
                    <a:moveTo>
                      <a:pt x="33" y="61"/>
                    </a:moveTo>
                    <a:lnTo>
                      <a:pt x="11" y="61"/>
                    </a:lnTo>
                    <a:lnTo>
                      <a:pt x="0" y="39"/>
                    </a:lnTo>
                    <a:lnTo>
                      <a:pt x="18" y="30"/>
                    </a:lnTo>
                    <a:lnTo>
                      <a:pt x="33" y="61"/>
                    </a:lnTo>
                    <a:close/>
                    <a:moveTo>
                      <a:pt x="2706" y="42"/>
                    </a:moveTo>
                    <a:lnTo>
                      <a:pt x="2706" y="42"/>
                    </a:lnTo>
                    <a:lnTo>
                      <a:pt x="2707" y="43"/>
                    </a:lnTo>
                    <a:lnTo>
                      <a:pt x="2702" y="50"/>
                    </a:lnTo>
                    <a:lnTo>
                      <a:pt x="2706" y="42"/>
                    </a:lnTo>
                    <a:close/>
                    <a:moveTo>
                      <a:pt x="2697" y="59"/>
                    </a:moveTo>
                    <a:lnTo>
                      <a:pt x="2665" y="43"/>
                    </a:lnTo>
                    <a:lnTo>
                      <a:pt x="2674" y="25"/>
                    </a:lnTo>
                    <a:lnTo>
                      <a:pt x="2706" y="42"/>
                    </a:lnTo>
                    <a:lnTo>
                      <a:pt x="269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4" name="Freeform 842">
                <a:extLst>
                  <a:ext uri="{FF2B5EF4-FFF2-40B4-BE49-F238E27FC236}">
                    <a16:creationId xmlns:a16="http://schemas.microsoft.com/office/drawing/2014/main" id="{108F006C-ABF6-49A8-9699-AEE764F52B6C}"/>
                  </a:ext>
                </a:extLst>
              </p:cNvPr>
              <p:cNvSpPr>
                <a:spLocks noEditPoints="1"/>
              </p:cNvSpPr>
              <p:nvPr/>
            </p:nvSpPr>
            <p:spPr bwMode="auto">
              <a:xfrm>
                <a:off x="2371" y="1909"/>
                <a:ext cx="9" cy="7"/>
              </a:xfrm>
              <a:custGeom>
                <a:avLst/>
                <a:gdLst>
                  <a:gd name="T0" fmla="*/ 2 w 36"/>
                  <a:gd name="T1" fmla="*/ 1 h 27"/>
                  <a:gd name="T2" fmla="*/ 2 w 36"/>
                  <a:gd name="T3" fmla="*/ 1 h 27"/>
                  <a:gd name="T4" fmla="*/ 2 w 36"/>
                  <a:gd name="T5" fmla="*/ 1 h 27"/>
                  <a:gd name="T6" fmla="*/ 2 w 36"/>
                  <a:gd name="T7" fmla="*/ 1 h 27"/>
                  <a:gd name="T8" fmla="*/ 2 w 36"/>
                  <a:gd name="T9" fmla="*/ 1 h 27"/>
                  <a:gd name="T10" fmla="*/ 2 w 36"/>
                  <a:gd name="T11" fmla="*/ 2 h 27"/>
                  <a:gd name="T12" fmla="*/ 0 w 36"/>
                  <a:gd name="T13" fmla="*/ 1 h 27"/>
                  <a:gd name="T14" fmla="*/ 1 w 36"/>
                  <a:gd name="T15" fmla="*/ 0 h 27"/>
                  <a:gd name="T16" fmla="*/ 2 w 36"/>
                  <a:gd name="T17" fmla="*/ 1 h 27"/>
                  <a:gd name="T18" fmla="*/ 2 w 36"/>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27"/>
                  <a:gd name="T32" fmla="*/ 36 w 3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27">
                    <a:moveTo>
                      <a:pt x="35" y="9"/>
                    </a:moveTo>
                    <a:lnTo>
                      <a:pt x="35" y="9"/>
                    </a:lnTo>
                    <a:lnTo>
                      <a:pt x="36" y="9"/>
                    </a:lnTo>
                    <a:lnTo>
                      <a:pt x="32" y="18"/>
                    </a:lnTo>
                    <a:lnTo>
                      <a:pt x="35" y="9"/>
                    </a:lnTo>
                    <a:close/>
                    <a:moveTo>
                      <a:pt x="28" y="27"/>
                    </a:moveTo>
                    <a:lnTo>
                      <a:pt x="0" y="18"/>
                    </a:lnTo>
                    <a:lnTo>
                      <a:pt x="6" y="0"/>
                    </a:lnTo>
                    <a:lnTo>
                      <a:pt x="35" y="9"/>
                    </a:lnTo>
                    <a:lnTo>
                      <a:pt x="28"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5" name="Freeform 843">
                <a:extLst>
                  <a:ext uri="{FF2B5EF4-FFF2-40B4-BE49-F238E27FC236}">
                    <a16:creationId xmlns:a16="http://schemas.microsoft.com/office/drawing/2014/main" id="{3CBE4DF1-34CD-4C31-B744-F814A6141828}"/>
                  </a:ext>
                </a:extLst>
              </p:cNvPr>
              <p:cNvSpPr>
                <a:spLocks noEditPoints="1"/>
              </p:cNvSpPr>
              <p:nvPr/>
            </p:nvSpPr>
            <p:spPr bwMode="auto">
              <a:xfrm>
                <a:off x="2358" y="1904"/>
                <a:ext cx="15" cy="10"/>
              </a:xfrm>
              <a:custGeom>
                <a:avLst/>
                <a:gdLst>
                  <a:gd name="T0" fmla="*/ 4 w 60"/>
                  <a:gd name="T1" fmla="*/ 3 h 37"/>
                  <a:gd name="T2" fmla="*/ 2 w 60"/>
                  <a:gd name="T3" fmla="*/ 2 h 37"/>
                  <a:gd name="T4" fmla="*/ 2 w 60"/>
                  <a:gd name="T5" fmla="*/ 1 h 37"/>
                  <a:gd name="T6" fmla="*/ 4 w 60"/>
                  <a:gd name="T7" fmla="*/ 1 h 37"/>
                  <a:gd name="T8" fmla="*/ 4 w 60"/>
                  <a:gd name="T9" fmla="*/ 3 h 37"/>
                  <a:gd name="T10" fmla="*/ 2 w 60"/>
                  <a:gd name="T11" fmla="*/ 2 h 37"/>
                  <a:gd name="T12" fmla="*/ 2 w 60"/>
                  <a:gd name="T13" fmla="*/ 2 h 37"/>
                  <a:gd name="T14" fmla="*/ 2 w 60"/>
                  <a:gd name="T15" fmla="*/ 2 h 37"/>
                  <a:gd name="T16" fmla="*/ 2 w 60"/>
                  <a:gd name="T17" fmla="*/ 1 h 37"/>
                  <a:gd name="T18" fmla="*/ 2 w 60"/>
                  <a:gd name="T19" fmla="*/ 2 h 37"/>
                  <a:gd name="T20" fmla="*/ 2 w 60"/>
                  <a:gd name="T21" fmla="*/ 2 h 37"/>
                  <a:gd name="T22" fmla="*/ 0 w 60"/>
                  <a:gd name="T23" fmla="*/ 1 h 37"/>
                  <a:gd name="T24" fmla="*/ 1 w 60"/>
                  <a:gd name="T25" fmla="*/ 0 h 37"/>
                  <a:gd name="T26" fmla="*/ 2 w 60"/>
                  <a:gd name="T27" fmla="*/ 1 h 37"/>
                  <a:gd name="T28" fmla="*/ 2 w 60"/>
                  <a:gd name="T29" fmla="*/ 2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37"/>
                  <a:gd name="T47" fmla="*/ 60 w 60"/>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37">
                    <a:moveTo>
                      <a:pt x="54" y="37"/>
                    </a:moveTo>
                    <a:lnTo>
                      <a:pt x="25" y="27"/>
                    </a:lnTo>
                    <a:lnTo>
                      <a:pt x="32" y="10"/>
                    </a:lnTo>
                    <a:lnTo>
                      <a:pt x="60" y="19"/>
                    </a:lnTo>
                    <a:lnTo>
                      <a:pt x="54" y="37"/>
                    </a:lnTo>
                    <a:close/>
                    <a:moveTo>
                      <a:pt x="25" y="27"/>
                    </a:moveTo>
                    <a:lnTo>
                      <a:pt x="25" y="27"/>
                    </a:lnTo>
                    <a:lnTo>
                      <a:pt x="28" y="19"/>
                    </a:lnTo>
                    <a:lnTo>
                      <a:pt x="25" y="27"/>
                    </a:lnTo>
                    <a:close/>
                    <a:moveTo>
                      <a:pt x="25" y="27"/>
                    </a:moveTo>
                    <a:lnTo>
                      <a:pt x="0" y="17"/>
                    </a:lnTo>
                    <a:lnTo>
                      <a:pt x="6" y="0"/>
                    </a:lnTo>
                    <a:lnTo>
                      <a:pt x="32" y="10"/>
                    </a:lnTo>
                    <a:lnTo>
                      <a:pt x="2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6" name="Freeform 844">
                <a:extLst>
                  <a:ext uri="{FF2B5EF4-FFF2-40B4-BE49-F238E27FC236}">
                    <a16:creationId xmlns:a16="http://schemas.microsoft.com/office/drawing/2014/main" id="{C9628CC8-1E89-4A2D-A513-525E08F9B849}"/>
                  </a:ext>
                </a:extLst>
              </p:cNvPr>
              <p:cNvSpPr>
                <a:spLocks noEditPoints="1"/>
              </p:cNvSpPr>
              <p:nvPr/>
            </p:nvSpPr>
            <p:spPr bwMode="auto">
              <a:xfrm>
                <a:off x="2352" y="1901"/>
                <a:ext cx="8" cy="8"/>
              </a:xfrm>
              <a:custGeom>
                <a:avLst/>
                <a:gdLst>
                  <a:gd name="T0" fmla="*/ 2 w 32"/>
                  <a:gd name="T1" fmla="*/ 2 h 29"/>
                  <a:gd name="T2" fmla="*/ 2 w 32"/>
                  <a:gd name="T3" fmla="*/ 2 h 29"/>
                  <a:gd name="T4" fmla="*/ 2 w 32"/>
                  <a:gd name="T5" fmla="*/ 2 h 29"/>
                  <a:gd name="T6" fmla="*/ 2 w 32"/>
                  <a:gd name="T7" fmla="*/ 2 h 29"/>
                  <a:gd name="T8" fmla="*/ 2 w 32"/>
                  <a:gd name="T9" fmla="*/ 2 h 29"/>
                  <a:gd name="T10" fmla="*/ 2 w 32"/>
                  <a:gd name="T11" fmla="*/ 2 h 29"/>
                  <a:gd name="T12" fmla="*/ 0 w 32"/>
                  <a:gd name="T13" fmla="*/ 1 h 29"/>
                  <a:gd name="T14" fmla="*/ 1 w 32"/>
                  <a:gd name="T15" fmla="*/ 0 h 29"/>
                  <a:gd name="T16" fmla="*/ 2 w 32"/>
                  <a:gd name="T17" fmla="*/ 1 h 29"/>
                  <a:gd name="T18" fmla="*/ 2 w 32"/>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9"/>
                  <a:gd name="T32" fmla="*/ 32 w 32"/>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9">
                    <a:moveTo>
                      <a:pt x="25" y="29"/>
                    </a:moveTo>
                    <a:lnTo>
                      <a:pt x="23" y="29"/>
                    </a:lnTo>
                    <a:lnTo>
                      <a:pt x="28" y="21"/>
                    </a:lnTo>
                    <a:lnTo>
                      <a:pt x="25" y="29"/>
                    </a:lnTo>
                    <a:close/>
                    <a:moveTo>
                      <a:pt x="23" y="29"/>
                    </a:moveTo>
                    <a:lnTo>
                      <a:pt x="0" y="16"/>
                    </a:lnTo>
                    <a:lnTo>
                      <a:pt x="10" y="0"/>
                    </a:lnTo>
                    <a:lnTo>
                      <a:pt x="32" y="13"/>
                    </a:lnTo>
                    <a:lnTo>
                      <a:pt x="2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7" name="Freeform 845">
                <a:extLst>
                  <a:ext uri="{FF2B5EF4-FFF2-40B4-BE49-F238E27FC236}">
                    <a16:creationId xmlns:a16="http://schemas.microsoft.com/office/drawing/2014/main" id="{C766658C-C80C-4073-828E-7632476C11AD}"/>
                  </a:ext>
                </a:extLst>
              </p:cNvPr>
              <p:cNvSpPr>
                <a:spLocks noEditPoints="1"/>
              </p:cNvSpPr>
              <p:nvPr/>
            </p:nvSpPr>
            <p:spPr bwMode="auto">
              <a:xfrm>
                <a:off x="2347" y="1898"/>
                <a:ext cx="7" cy="8"/>
              </a:xfrm>
              <a:custGeom>
                <a:avLst/>
                <a:gdLst>
                  <a:gd name="T0" fmla="*/ 1 w 27"/>
                  <a:gd name="T1" fmla="*/ 2 h 28"/>
                  <a:gd name="T2" fmla="*/ 1 w 27"/>
                  <a:gd name="T3" fmla="*/ 2 h 28"/>
                  <a:gd name="T4" fmla="*/ 1 w 27"/>
                  <a:gd name="T5" fmla="*/ 2 h 28"/>
                  <a:gd name="T6" fmla="*/ 2 w 27"/>
                  <a:gd name="T7" fmla="*/ 2 h 28"/>
                  <a:gd name="T8" fmla="*/ 1 w 27"/>
                  <a:gd name="T9" fmla="*/ 2 h 28"/>
                  <a:gd name="T10" fmla="*/ 1 w 27"/>
                  <a:gd name="T11" fmla="*/ 2 h 28"/>
                  <a:gd name="T12" fmla="*/ 0 w 27"/>
                  <a:gd name="T13" fmla="*/ 1 h 28"/>
                  <a:gd name="T14" fmla="*/ 1 w 27"/>
                  <a:gd name="T15" fmla="*/ 0 h 28"/>
                  <a:gd name="T16" fmla="*/ 2 w 27"/>
                  <a:gd name="T17" fmla="*/ 1 h 28"/>
                  <a:gd name="T18" fmla="*/ 1 w 27"/>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7"/>
                    </a:lnTo>
                    <a:lnTo>
                      <a:pt x="22" y="20"/>
                    </a:lnTo>
                    <a:lnTo>
                      <a:pt x="16"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8" name="Freeform 846">
                <a:extLst>
                  <a:ext uri="{FF2B5EF4-FFF2-40B4-BE49-F238E27FC236}">
                    <a16:creationId xmlns:a16="http://schemas.microsoft.com/office/drawing/2014/main" id="{8E5B665B-5926-4313-B3B6-61B709EC1A1E}"/>
                  </a:ext>
                </a:extLst>
              </p:cNvPr>
              <p:cNvSpPr>
                <a:spLocks noEditPoints="1"/>
              </p:cNvSpPr>
              <p:nvPr/>
            </p:nvSpPr>
            <p:spPr bwMode="auto">
              <a:xfrm>
                <a:off x="2338" y="1888"/>
                <a:ext cx="12" cy="14"/>
              </a:xfrm>
              <a:custGeom>
                <a:avLst/>
                <a:gdLst>
                  <a:gd name="T0" fmla="*/ 3 w 49"/>
                  <a:gd name="T1" fmla="*/ 3 h 55"/>
                  <a:gd name="T2" fmla="*/ 1 w 49"/>
                  <a:gd name="T3" fmla="*/ 1 h 55"/>
                  <a:gd name="T4" fmla="*/ 3 w 49"/>
                  <a:gd name="T5" fmla="*/ 3 h 55"/>
                  <a:gd name="T6" fmla="*/ 2 w 49"/>
                  <a:gd name="T7" fmla="*/ 3 h 55"/>
                  <a:gd name="T8" fmla="*/ 3 w 49"/>
                  <a:gd name="T9" fmla="*/ 3 h 55"/>
                  <a:gd name="T10" fmla="*/ 2 w 49"/>
                  <a:gd name="T11" fmla="*/ 4 h 55"/>
                  <a:gd name="T12" fmla="*/ 1 w 49"/>
                  <a:gd name="T13" fmla="*/ 3 h 55"/>
                  <a:gd name="T14" fmla="*/ 2 w 49"/>
                  <a:gd name="T15" fmla="*/ 2 h 55"/>
                  <a:gd name="T16" fmla="*/ 3 w 49"/>
                  <a:gd name="T17" fmla="*/ 3 h 55"/>
                  <a:gd name="T18" fmla="*/ 2 w 49"/>
                  <a:gd name="T19" fmla="*/ 4 h 55"/>
                  <a:gd name="T20" fmla="*/ 1 w 49"/>
                  <a:gd name="T21" fmla="*/ 3 h 55"/>
                  <a:gd name="T22" fmla="*/ 1 w 49"/>
                  <a:gd name="T23" fmla="*/ 3 h 55"/>
                  <a:gd name="T24" fmla="*/ 1 w 49"/>
                  <a:gd name="T25" fmla="*/ 3 h 55"/>
                  <a:gd name="T26" fmla="*/ 2 w 49"/>
                  <a:gd name="T27" fmla="*/ 2 h 55"/>
                  <a:gd name="T28" fmla="*/ 1 w 49"/>
                  <a:gd name="T29" fmla="*/ 3 h 55"/>
                  <a:gd name="T30" fmla="*/ 1 w 49"/>
                  <a:gd name="T31" fmla="*/ 3 h 55"/>
                  <a:gd name="T32" fmla="*/ 0 w 49"/>
                  <a:gd name="T33" fmla="*/ 2 h 55"/>
                  <a:gd name="T34" fmla="*/ 1 w 49"/>
                  <a:gd name="T35" fmla="*/ 1 h 55"/>
                  <a:gd name="T36" fmla="*/ 2 w 49"/>
                  <a:gd name="T37" fmla="*/ 2 h 55"/>
                  <a:gd name="T38" fmla="*/ 1 w 49"/>
                  <a:gd name="T39" fmla="*/ 3 h 55"/>
                  <a:gd name="T40" fmla="*/ 1 w 49"/>
                  <a:gd name="T41" fmla="*/ 1 h 55"/>
                  <a:gd name="T42" fmla="*/ 1 w 49"/>
                  <a:gd name="T43" fmla="*/ 1 h 55"/>
                  <a:gd name="T44" fmla="*/ 1 w 49"/>
                  <a:gd name="T45" fmla="*/ 1 h 55"/>
                  <a:gd name="T46" fmla="*/ 1 w 49"/>
                  <a:gd name="T47" fmla="*/ 1 h 55"/>
                  <a:gd name="T48" fmla="*/ 1 w 49"/>
                  <a:gd name="T49" fmla="*/ 1 h 55"/>
                  <a:gd name="T50" fmla="*/ 0 w 49"/>
                  <a:gd name="T51" fmla="*/ 2 h 55"/>
                  <a:gd name="T52" fmla="*/ 0 w 49"/>
                  <a:gd name="T53" fmla="*/ 1 h 55"/>
                  <a:gd name="T54" fmla="*/ 1 w 49"/>
                  <a:gd name="T55" fmla="*/ 0 h 55"/>
                  <a:gd name="T56" fmla="*/ 1 w 49"/>
                  <a:gd name="T57" fmla="*/ 1 h 55"/>
                  <a:gd name="T58" fmla="*/ 0 w 49"/>
                  <a:gd name="T59" fmla="*/ 2 h 55"/>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9"/>
                  <a:gd name="T91" fmla="*/ 0 h 55"/>
                  <a:gd name="T92" fmla="*/ 49 w 49"/>
                  <a:gd name="T93" fmla="*/ 55 h 55"/>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9" h="55">
                    <a:moveTo>
                      <a:pt x="49" y="40"/>
                    </a:moveTo>
                    <a:lnTo>
                      <a:pt x="22" y="19"/>
                    </a:lnTo>
                    <a:lnTo>
                      <a:pt x="49" y="40"/>
                    </a:lnTo>
                    <a:lnTo>
                      <a:pt x="42" y="47"/>
                    </a:lnTo>
                    <a:lnTo>
                      <a:pt x="49" y="40"/>
                    </a:lnTo>
                    <a:close/>
                    <a:moveTo>
                      <a:pt x="37" y="55"/>
                    </a:moveTo>
                    <a:lnTo>
                      <a:pt x="21" y="42"/>
                    </a:lnTo>
                    <a:lnTo>
                      <a:pt x="32" y="27"/>
                    </a:lnTo>
                    <a:lnTo>
                      <a:pt x="49" y="40"/>
                    </a:lnTo>
                    <a:lnTo>
                      <a:pt x="37" y="55"/>
                    </a:lnTo>
                    <a:close/>
                    <a:moveTo>
                      <a:pt x="21" y="42"/>
                    </a:moveTo>
                    <a:lnTo>
                      <a:pt x="19" y="41"/>
                    </a:lnTo>
                    <a:lnTo>
                      <a:pt x="19" y="40"/>
                    </a:lnTo>
                    <a:lnTo>
                      <a:pt x="27" y="34"/>
                    </a:lnTo>
                    <a:lnTo>
                      <a:pt x="21" y="42"/>
                    </a:lnTo>
                    <a:close/>
                    <a:moveTo>
                      <a:pt x="19" y="40"/>
                    </a:moveTo>
                    <a:lnTo>
                      <a:pt x="9" y="23"/>
                    </a:lnTo>
                    <a:lnTo>
                      <a:pt x="26" y="14"/>
                    </a:lnTo>
                    <a:lnTo>
                      <a:pt x="35" y="30"/>
                    </a:lnTo>
                    <a:lnTo>
                      <a:pt x="19" y="40"/>
                    </a:lnTo>
                    <a:close/>
                    <a:moveTo>
                      <a:pt x="25" y="13"/>
                    </a:moveTo>
                    <a:lnTo>
                      <a:pt x="26" y="14"/>
                    </a:lnTo>
                    <a:lnTo>
                      <a:pt x="17" y="19"/>
                    </a:lnTo>
                    <a:lnTo>
                      <a:pt x="25" y="13"/>
                    </a:lnTo>
                    <a:close/>
                    <a:moveTo>
                      <a:pt x="9" y="24"/>
                    </a:moveTo>
                    <a:lnTo>
                      <a:pt x="0" y="12"/>
                    </a:lnTo>
                    <a:lnTo>
                      <a:pt x="16" y="0"/>
                    </a:lnTo>
                    <a:lnTo>
                      <a:pt x="25" y="13"/>
                    </a:lnTo>
                    <a:lnTo>
                      <a:pt x="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89" name="Freeform 847">
                <a:extLst>
                  <a:ext uri="{FF2B5EF4-FFF2-40B4-BE49-F238E27FC236}">
                    <a16:creationId xmlns:a16="http://schemas.microsoft.com/office/drawing/2014/main" id="{790A6D74-C4A8-48FE-A51F-320458074B9A}"/>
                  </a:ext>
                </a:extLst>
              </p:cNvPr>
              <p:cNvSpPr>
                <a:spLocks noEditPoints="1"/>
              </p:cNvSpPr>
              <p:nvPr/>
            </p:nvSpPr>
            <p:spPr bwMode="auto">
              <a:xfrm>
                <a:off x="2336" y="1885"/>
                <a:ext cx="6" cy="6"/>
              </a:xfrm>
              <a:custGeom>
                <a:avLst/>
                <a:gdLst>
                  <a:gd name="T0" fmla="*/ 0 w 26"/>
                  <a:gd name="T1" fmla="*/ 1 h 26"/>
                  <a:gd name="T2" fmla="*/ 0 w 26"/>
                  <a:gd name="T3" fmla="*/ 1 h 26"/>
                  <a:gd name="T4" fmla="*/ 0 w 26"/>
                  <a:gd name="T5" fmla="*/ 1 h 26"/>
                  <a:gd name="T6" fmla="*/ 1 w 26"/>
                  <a:gd name="T7" fmla="*/ 1 h 26"/>
                  <a:gd name="T8" fmla="*/ 0 w 26"/>
                  <a:gd name="T9" fmla="*/ 1 h 26"/>
                  <a:gd name="T10" fmla="*/ 0 w 26"/>
                  <a:gd name="T11" fmla="*/ 1 h 26"/>
                  <a:gd name="T12" fmla="*/ 0 w 26"/>
                  <a:gd name="T13" fmla="*/ 0 h 26"/>
                  <a:gd name="T14" fmla="*/ 1 w 26"/>
                  <a:gd name="T15" fmla="*/ 0 h 26"/>
                  <a:gd name="T16" fmla="*/ 1 w 26"/>
                  <a:gd name="T17" fmla="*/ 1 h 26"/>
                  <a:gd name="T18" fmla="*/ 0 w 26"/>
                  <a:gd name="T19" fmla="*/ 1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0" y="26"/>
                    </a:moveTo>
                    <a:lnTo>
                      <a:pt x="9" y="25"/>
                    </a:lnTo>
                    <a:lnTo>
                      <a:pt x="18" y="20"/>
                    </a:lnTo>
                    <a:lnTo>
                      <a:pt x="10" y="26"/>
                    </a:lnTo>
                    <a:close/>
                    <a:moveTo>
                      <a:pt x="9" y="25"/>
                    </a:moveTo>
                    <a:lnTo>
                      <a:pt x="0" y="9"/>
                    </a:lnTo>
                    <a:lnTo>
                      <a:pt x="16" y="0"/>
                    </a:lnTo>
                    <a:lnTo>
                      <a:pt x="26" y="15"/>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0" name="Freeform 848">
                <a:extLst>
                  <a:ext uri="{FF2B5EF4-FFF2-40B4-BE49-F238E27FC236}">
                    <a16:creationId xmlns:a16="http://schemas.microsoft.com/office/drawing/2014/main" id="{676C0904-BA9D-44B2-87BE-A34F2FD589EA}"/>
                  </a:ext>
                </a:extLst>
              </p:cNvPr>
              <p:cNvSpPr>
                <a:spLocks noEditPoints="1"/>
              </p:cNvSpPr>
              <p:nvPr/>
            </p:nvSpPr>
            <p:spPr bwMode="auto">
              <a:xfrm>
                <a:off x="2334" y="1882"/>
                <a:ext cx="6" cy="5"/>
              </a:xfrm>
              <a:custGeom>
                <a:avLst/>
                <a:gdLst>
                  <a:gd name="T0" fmla="*/ 1 w 24"/>
                  <a:gd name="T1" fmla="*/ 1 h 22"/>
                  <a:gd name="T2" fmla="*/ 1 w 24"/>
                  <a:gd name="T3" fmla="*/ 1 h 22"/>
                  <a:gd name="T4" fmla="*/ 1 w 24"/>
                  <a:gd name="T5" fmla="*/ 1 h 22"/>
                  <a:gd name="T6" fmla="*/ 1 w 24"/>
                  <a:gd name="T7" fmla="*/ 1 h 22"/>
                  <a:gd name="T8" fmla="*/ 1 w 24"/>
                  <a:gd name="T9" fmla="*/ 1 h 22"/>
                  <a:gd name="T10" fmla="*/ 1 w 24"/>
                  <a:gd name="T11" fmla="*/ 1 h 22"/>
                  <a:gd name="T12" fmla="*/ 0 w 24"/>
                  <a:gd name="T13" fmla="*/ 0 h 22"/>
                  <a:gd name="T14" fmla="*/ 1 w 24"/>
                  <a:gd name="T15" fmla="*/ 0 h 22"/>
                  <a:gd name="T16" fmla="*/ 2 w 24"/>
                  <a:gd name="T17" fmla="*/ 1 h 22"/>
                  <a:gd name="T18" fmla="*/ 1 w 24"/>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2"/>
                  <a:gd name="T32" fmla="*/ 24 w 2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2">
                    <a:moveTo>
                      <a:pt x="7" y="22"/>
                    </a:moveTo>
                    <a:lnTo>
                      <a:pt x="6" y="21"/>
                    </a:lnTo>
                    <a:lnTo>
                      <a:pt x="15" y="17"/>
                    </a:lnTo>
                    <a:lnTo>
                      <a:pt x="7" y="22"/>
                    </a:lnTo>
                    <a:close/>
                    <a:moveTo>
                      <a:pt x="6" y="21"/>
                    </a:moveTo>
                    <a:lnTo>
                      <a:pt x="0" y="8"/>
                    </a:lnTo>
                    <a:lnTo>
                      <a:pt x="17" y="0"/>
                    </a:lnTo>
                    <a:lnTo>
                      <a:pt x="24" y="13"/>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1" name="Freeform 849">
                <a:extLst>
                  <a:ext uri="{FF2B5EF4-FFF2-40B4-BE49-F238E27FC236}">
                    <a16:creationId xmlns:a16="http://schemas.microsoft.com/office/drawing/2014/main" id="{522A8113-22E8-4D23-88FA-7613D697E765}"/>
                  </a:ext>
                </a:extLst>
              </p:cNvPr>
              <p:cNvSpPr>
                <a:spLocks noEditPoints="1"/>
              </p:cNvSpPr>
              <p:nvPr/>
            </p:nvSpPr>
            <p:spPr bwMode="auto">
              <a:xfrm>
                <a:off x="2330" y="1874"/>
                <a:ext cx="8" cy="10"/>
              </a:xfrm>
              <a:custGeom>
                <a:avLst/>
                <a:gdLst>
                  <a:gd name="T0" fmla="*/ 1 w 33"/>
                  <a:gd name="T1" fmla="*/ 3 h 40"/>
                  <a:gd name="T2" fmla="*/ 0 w 33"/>
                  <a:gd name="T3" fmla="*/ 2 h 40"/>
                  <a:gd name="T4" fmla="*/ 2 w 33"/>
                  <a:gd name="T5" fmla="*/ 1 h 40"/>
                  <a:gd name="T6" fmla="*/ 2 w 33"/>
                  <a:gd name="T7" fmla="*/ 2 h 40"/>
                  <a:gd name="T8" fmla="*/ 1 w 33"/>
                  <a:gd name="T9" fmla="*/ 3 h 40"/>
                  <a:gd name="T10" fmla="*/ 0 w 33"/>
                  <a:gd name="T11" fmla="*/ 2 h 40"/>
                  <a:gd name="T12" fmla="*/ 0 w 33"/>
                  <a:gd name="T13" fmla="*/ 1 h 40"/>
                  <a:gd name="T14" fmla="*/ 1 w 33"/>
                  <a:gd name="T15" fmla="*/ 0 h 40"/>
                  <a:gd name="T16" fmla="*/ 2 w 33"/>
                  <a:gd name="T17" fmla="*/ 1 h 40"/>
                  <a:gd name="T18" fmla="*/ 0 w 33"/>
                  <a:gd name="T19" fmla="*/ 2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0"/>
                  <a:gd name="T32" fmla="*/ 33 w 33"/>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0">
                    <a:moveTo>
                      <a:pt x="16" y="40"/>
                    </a:moveTo>
                    <a:lnTo>
                      <a:pt x="10" y="28"/>
                    </a:lnTo>
                    <a:lnTo>
                      <a:pt x="27" y="19"/>
                    </a:lnTo>
                    <a:lnTo>
                      <a:pt x="33" y="32"/>
                    </a:lnTo>
                    <a:lnTo>
                      <a:pt x="16" y="40"/>
                    </a:lnTo>
                    <a:close/>
                    <a:moveTo>
                      <a:pt x="10" y="28"/>
                    </a:moveTo>
                    <a:lnTo>
                      <a:pt x="0" y="9"/>
                    </a:lnTo>
                    <a:lnTo>
                      <a:pt x="18" y="0"/>
                    </a:lnTo>
                    <a:lnTo>
                      <a:pt x="27" y="19"/>
                    </a:lnTo>
                    <a:lnTo>
                      <a:pt x="1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2" name="Freeform 850">
                <a:extLst>
                  <a:ext uri="{FF2B5EF4-FFF2-40B4-BE49-F238E27FC236}">
                    <a16:creationId xmlns:a16="http://schemas.microsoft.com/office/drawing/2014/main" id="{8D7AAAFC-E083-48B9-BDD5-33C8141E79C5}"/>
                  </a:ext>
                </a:extLst>
              </p:cNvPr>
              <p:cNvSpPr>
                <a:spLocks noEditPoints="1"/>
              </p:cNvSpPr>
              <p:nvPr/>
            </p:nvSpPr>
            <p:spPr bwMode="auto">
              <a:xfrm>
                <a:off x="2328" y="1869"/>
                <a:ext cx="6" cy="7"/>
              </a:xfrm>
              <a:custGeom>
                <a:avLst/>
                <a:gdLst>
                  <a:gd name="T0" fmla="*/ 1 w 24"/>
                  <a:gd name="T1" fmla="*/ 2 h 30"/>
                  <a:gd name="T2" fmla="*/ 1 w 24"/>
                  <a:gd name="T3" fmla="*/ 2 h 30"/>
                  <a:gd name="T4" fmla="*/ 1 w 24"/>
                  <a:gd name="T5" fmla="*/ 2 h 30"/>
                  <a:gd name="T6" fmla="*/ 1 w 24"/>
                  <a:gd name="T7" fmla="*/ 1 h 30"/>
                  <a:gd name="T8" fmla="*/ 1 w 24"/>
                  <a:gd name="T9" fmla="*/ 2 h 30"/>
                  <a:gd name="T10" fmla="*/ 1 w 24"/>
                  <a:gd name="T11" fmla="*/ 2 h 30"/>
                  <a:gd name="T12" fmla="*/ 0 w 24"/>
                  <a:gd name="T13" fmla="*/ 0 h 30"/>
                  <a:gd name="T14" fmla="*/ 1 w 24"/>
                  <a:gd name="T15" fmla="*/ 0 h 30"/>
                  <a:gd name="T16" fmla="*/ 2 w 24"/>
                  <a:gd name="T17" fmla="*/ 1 h 30"/>
                  <a:gd name="T18" fmla="*/ 1 w 24"/>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0"/>
                  <a:gd name="T32" fmla="*/ 24 w 24"/>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0">
                    <a:moveTo>
                      <a:pt x="6" y="30"/>
                    </a:moveTo>
                    <a:lnTo>
                      <a:pt x="6" y="29"/>
                    </a:lnTo>
                    <a:lnTo>
                      <a:pt x="6" y="28"/>
                    </a:lnTo>
                    <a:lnTo>
                      <a:pt x="15" y="26"/>
                    </a:lnTo>
                    <a:lnTo>
                      <a:pt x="6" y="30"/>
                    </a:lnTo>
                    <a:close/>
                    <a:moveTo>
                      <a:pt x="6" y="28"/>
                    </a:moveTo>
                    <a:lnTo>
                      <a:pt x="0" y="6"/>
                    </a:lnTo>
                    <a:lnTo>
                      <a:pt x="17" y="0"/>
                    </a:lnTo>
                    <a:lnTo>
                      <a:pt x="24" y="22"/>
                    </a:lnTo>
                    <a:lnTo>
                      <a:pt x="6"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3" name="Freeform 851">
                <a:extLst>
                  <a:ext uri="{FF2B5EF4-FFF2-40B4-BE49-F238E27FC236}">
                    <a16:creationId xmlns:a16="http://schemas.microsoft.com/office/drawing/2014/main" id="{511036CC-F11F-4EAC-A323-258F4E84712A}"/>
                  </a:ext>
                </a:extLst>
              </p:cNvPr>
              <p:cNvSpPr>
                <a:spLocks noEditPoints="1"/>
              </p:cNvSpPr>
              <p:nvPr/>
            </p:nvSpPr>
            <p:spPr bwMode="auto">
              <a:xfrm>
                <a:off x="2326" y="1858"/>
                <a:ext cx="7" cy="12"/>
              </a:xfrm>
              <a:custGeom>
                <a:avLst/>
                <a:gdLst>
                  <a:gd name="T0" fmla="*/ 1 w 27"/>
                  <a:gd name="T1" fmla="*/ 3 h 49"/>
                  <a:gd name="T2" fmla="*/ 0 w 27"/>
                  <a:gd name="T3" fmla="*/ 2 h 49"/>
                  <a:gd name="T4" fmla="*/ 2 w 27"/>
                  <a:gd name="T5" fmla="*/ 1 h 49"/>
                  <a:gd name="T6" fmla="*/ 2 w 27"/>
                  <a:gd name="T7" fmla="*/ 3 h 49"/>
                  <a:gd name="T8" fmla="*/ 1 w 27"/>
                  <a:gd name="T9" fmla="*/ 3 h 49"/>
                  <a:gd name="T10" fmla="*/ 0 w 27"/>
                  <a:gd name="T11" fmla="*/ 2 h 49"/>
                  <a:gd name="T12" fmla="*/ 0 w 27"/>
                  <a:gd name="T13" fmla="*/ 1 h 49"/>
                  <a:gd name="T14" fmla="*/ 0 w 27"/>
                  <a:gd name="T15" fmla="*/ 1 h 49"/>
                  <a:gd name="T16" fmla="*/ 1 w 27"/>
                  <a:gd name="T17" fmla="*/ 1 h 49"/>
                  <a:gd name="T18" fmla="*/ 0 w 27"/>
                  <a:gd name="T19" fmla="*/ 2 h 49"/>
                  <a:gd name="T20" fmla="*/ 0 w 27"/>
                  <a:gd name="T21" fmla="*/ 1 h 49"/>
                  <a:gd name="T22" fmla="*/ 0 w 27"/>
                  <a:gd name="T23" fmla="*/ 0 h 49"/>
                  <a:gd name="T24" fmla="*/ 1 w 27"/>
                  <a:gd name="T25" fmla="*/ 0 h 49"/>
                  <a:gd name="T26" fmla="*/ 2 w 27"/>
                  <a:gd name="T27" fmla="*/ 1 h 49"/>
                  <a:gd name="T28" fmla="*/ 0 w 27"/>
                  <a:gd name="T29" fmla="*/ 1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49"/>
                  <a:gd name="T47" fmla="*/ 27 w 27"/>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49">
                    <a:moveTo>
                      <a:pt x="10" y="49"/>
                    </a:moveTo>
                    <a:lnTo>
                      <a:pt x="3" y="27"/>
                    </a:lnTo>
                    <a:lnTo>
                      <a:pt x="22" y="21"/>
                    </a:lnTo>
                    <a:lnTo>
                      <a:pt x="27" y="43"/>
                    </a:lnTo>
                    <a:lnTo>
                      <a:pt x="10" y="49"/>
                    </a:lnTo>
                    <a:close/>
                    <a:moveTo>
                      <a:pt x="3" y="27"/>
                    </a:moveTo>
                    <a:lnTo>
                      <a:pt x="3" y="26"/>
                    </a:lnTo>
                    <a:lnTo>
                      <a:pt x="12" y="24"/>
                    </a:lnTo>
                    <a:lnTo>
                      <a:pt x="3" y="27"/>
                    </a:lnTo>
                    <a:close/>
                    <a:moveTo>
                      <a:pt x="3" y="26"/>
                    </a:moveTo>
                    <a:lnTo>
                      <a:pt x="0" y="3"/>
                    </a:lnTo>
                    <a:lnTo>
                      <a:pt x="19" y="0"/>
                    </a:lnTo>
                    <a:lnTo>
                      <a:pt x="22" y="22"/>
                    </a:lnTo>
                    <a:lnTo>
                      <a:pt x="3"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4" name="Freeform 852">
                <a:extLst>
                  <a:ext uri="{FF2B5EF4-FFF2-40B4-BE49-F238E27FC236}">
                    <a16:creationId xmlns:a16="http://schemas.microsoft.com/office/drawing/2014/main" id="{26D1F874-8D83-47B0-9516-724C81ACB274}"/>
                  </a:ext>
                </a:extLst>
              </p:cNvPr>
              <p:cNvSpPr>
                <a:spLocks noEditPoints="1"/>
              </p:cNvSpPr>
              <p:nvPr/>
            </p:nvSpPr>
            <p:spPr bwMode="auto">
              <a:xfrm>
                <a:off x="2324" y="1852"/>
                <a:ext cx="7" cy="7"/>
              </a:xfrm>
              <a:custGeom>
                <a:avLst/>
                <a:gdLst>
                  <a:gd name="T0" fmla="*/ 2 w 26"/>
                  <a:gd name="T1" fmla="*/ 2 h 28"/>
                  <a:gd name="T2" fmla="*/ 2 w 26"/>
                  <a:gd name="T3" fmla="*/ 2 h 28"/>
                  <a:gd name="T4" fmla="*/ 2 w 26"/>
                  <a:gd name="T5" fmla="*/ 2 h 28"/>
                  <a:gd name="T6" fmla="*/ 1 w 26"/>
                  <a:gd name="T7" fmla="*/ 2 h 28"/>
                  <a:gd name="T8" fmla="*/ 2 w 26"/>
                  <a:gd name="T9" fmla="*/ 2 h 28"/>
                  <a:gd name="T10" fmla="*/ 1 w 26"/>
                  <a:gd name="T11" fmla="*/ 2 h 28"/>
                  <a:gd name="T12" fmla="*/ 0 w 26"/>
                  <a:gd name="T13" fmla="*/ 0 h 28"/>
                  <a:gd name="T14" fmla="*/ 1 w 26"/>
                  <a:gd name="T15" fmla="*/ 0 h 28"/>
                  <a:gd name="T16" fmla="*/ 2 w 26"/>
                  <a:gd name="T17" fmla="*/ 2 h 28"/>
                  <a:gd name="T18" fmla="*/ 1 w 26"/>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8"/>
                  <a:gd name="T32" fmla="*/ 26 w 26"/>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8">
                    <a:moveTo>
                      <a:pt x="26" y="22"/>
                    </a:moveTo>
                    <a:lnTo>
                      <a:pt x="26" y="22"/>
                    </a:lnTo>
                    <a:lnTo>
                      <a:pt x="26" y="23"/>
                    </a:lnTo>
                    <a:lnTo>
                      <a:pt x="16" y="25"/>
                    </a:lnTo>
                    <a:lnTo>
                      <a:pt x="26" y="22"/>
                    </a:lnTo>
                    <a:close/>
                    <a:moveTo>
                      <a:pt x="7" y="28"/>
                    </a:moveTo>
                    <a:lnTo>
                      <a:pt x="0" y="5"/>
                    </a:lnTo>
                    <a:lnTo>
                      <a:pt x="19" y="0"/>
                    </a:lnTo>
                    <a:lnTo>
                      <a:pt x="26" y="22"/>
                    </a:lnTo>
                    <a:lnTo>
                      <a:pt x="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5" name="Freeform 853">
                <a:extLst>
                  <a:ext uri="{FF2B5EF4-FFF2-40B4-BE49-F238E27FC236}">
                    <a16:creationId xmlns:a16="http://schemas.microsoft.com/office/drawing/2014/main" id="{BF57E113-BA7C-4FCD-8678-D248B6C63E71}"/>
                  </a:ext>
                </a:extLst>
              </p:cNvPr>
              <p:cNvSpPr>
                <a:spLocks noEditPoints="1"/>
              </p:cNvSpPr>
              <p:nvPr/>
            </p:nvSpPr>
            <p:spPr bwMode="auto">
              <a:xfrm>
                <a:off x="2321" y="1840"/>
                <a:ext cx="8" cy="13"/>
              </a:xfrm>
              <a:custGeom>
                <a:avLst/>
                <a:gdLst>
                  <a:gd name="T0" fmla="*/ 1 w 31"/>
                  <a:gd name="T1" fmla="*/ 3 h 52"/>
                  <a:gd name="T2" fmla="*/ 1 w 31"/>
                  <a:gd name="T3" fmla="*/ 2 h 52"/>
                  <a:gd name="T4" fmla="*/ 2 w 31"/>
                  <a:gd name="T5" fmla="*/ 2 h 52"/>
                  <a:gd name="T6" fmla="*/ 2 w 31"/>
                  <a:gd name="T7" fmla="*/ 3 h 52"/>
                  <a:gd name="T8" fmla="*/ 1 w 31"/>
                  <a:gd name="T9" fmla="*/ 3 h 52"/>
                  <a:gd name="T10" fmla="*/ 1 w 31"/>
                  <a:gd name="T11" fmla="*/ 2 h 52"/>
                  <a:gd name="T12" fmla="*/ 1 w 31"/>
                  <a:gd name="T13" fmla="*/ 2 h 52"/>
                  <a:gd name="T14" fmla="*/ 1 w 31"/>
                  <a:gd name="T15" fmla="*/ 2 h 52"/>
                  <a:gd name="T16" fmla="*/ 1 w 31"/>
                  <a:gd name="T17" fmla="*/ 2 h 52"/>
                  <a:gd name="T18" fmla="*/ 1 w 31"/>
                  <a:gd name="T19" fmla="*/ 2 h 52"/>
                  <a:gd name="T20" fmla="*/ 1 w 31"/>
                  <a:gd name="T21" fmla="*/ 2 h 52"/>
                  <a:gd name="T22" fmla="*/ 0 w 31"/>
                  <a:gd name="T23" fmla="*/ 0 h 52"/>
                  <a:gd name="T24" fmla="*/ 1 w 31"/>
                  <a:gd name="T25" fmla="*/ 0 h 52"/>
                  <a:gd name="T26" fmla="*/ 2 w 31"/>
                  <a:gd name="T27" fmla="*/ 2 h 52"/>
                  <a:gd name="T28" fmla="*/ 1 w 31"/>
                  <a:gd name="T29" fmla="*/ 2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52"/>
                  <a:gd name="T47" fmla="*/ 31 w 31"/>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52">
                    <a:moveTo>
                      <a:pt x="12" y="52"/>
                    </a:moveTo>
                    <a:lnTo>
                      <a:pt x="7" y="30"/>
                    </a:lnTo>
                    <a:lnTo>
                      <a:pt x="24" y="24"/>
                    </a:lnTo>
                    <a:lnTo>
                      <a:pt x="31" y="47"/>
                    </a:lnTo>
                    <a:lnTo>
                      <a:pt x="12" y="52"/>
                    </a:lnTo>
                    <a:close/>
                    <a:moveTo>
                      <a:pt x="7" y="30"/>
                    </a:moveTo>
                    <a:lnTo>
                      <a:pt x="7" y="30"/>
                    </a:lnTo>
                    <a:lnTo>
                      <a:pt x="6" y="30"/>
                    </a:lnTo>
                    <a:lnTo>
                      <a:pt x="15" y="27"/>
                    </a:lnTo>
                    <a:lnTo>
                      <a:pt x="7" y="30"/>
                    </a:lnTo>
                    <a:close/>
                    <a:moveTo>
                      <a:pt x="6" y="30"/>
                    </a:moveTo>
                    <a:lnTo>
                      <a:pt x="0" y="4"/>
                    </a:lnTo>
                    <a:lnTo>
                      <a:pt x="18" y="0"/>
                    </a:lnTo>
                    <a:lnTo>
                      <a:pt x="24" y="25"/>
                    </a:lnTo>
                    <a:lnTo>
                      <a:pt x="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6" name="Freeform 854">
                <a:extLst>
                  <a:ext uri="{FF2B5EF4-FFF2-40B4-BE49-F238E27FC236}">
                    <a16:creationId xmlns:a16="http://schemas.microsoft.com/office/drawing/2014/main" id="{B463B969-C32E-43E1-BC91-FA5A2B140341}"/>
                  </a:ext>
                </a:extLst>
              </p:cNvPr>
              <p:cNvSpPr>
                <a:spLocks noEditPoints="1"/>
              </p:cNvSpPr>
              <p:nvPr/>
            </p:nvSpPr>
            <p:spPr bwMode="auto">
              <a:xfrm>
                <a:off x="2319" y="1834"/>
                <a:ext cx="7" cy="8"/>
              </a:xfrm>
              <a:custGeom>
                <a:avLst/>
                <a:gdLst>
                  <a:gd name="T0" fmla="*/ 2 w 27"/>
                  <a:gd name="T1" fmla="*/ 2 h 29"/>
                  <a:gd name="T2" fmla="*/ 2 w 27"/>
                  <a:gd name="T3" fmla="*/ 2 h 29"/>
                  <a:gd name="T4" fmla="*/ 2 w 27"/>
                  <a:gd name="T5" fmla="*/ 2 h 29"/>
                  <a:gd name="T6" fmla="*/ 1 w 27"/>
                  <a:gd name="T7" fmla="*/ 2 h 29"/>
                  <a:gd name="T8" fmla="*/ 2 w 27"/>
                  <a:gd name="T9" fmla="*/ 2 h 29"/>
                  <a:gd name="T10" fmla="*/ 1 w 27"/>
                  <a:gd name="T11" fmla="*/ 2 h 29"/>
                  <a:gd name="T12" fmla="*/ 0 w 27"/>
                  <a:gd name="T13" fmla="*/ 1 h 29"/>
                  <a:gd name="T14" fmla="*/ 1 w 27"/>
                  <a:gd name="T15" fmla="*/ 0 h 29"/>
                  <a:gd name="T16" fmla="*/ 2 w 27"/>
                  <a:gd name="T17" fmla="*/ 2 h 29"/>
                  <a:gd name="T18" fmla="*/ 1 w 27"/>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27" y="22"/>
                    </a:moveTo>
                    <a:lnTo>
                      <a:pt x="27" y="23"/>
                    </a:lnTo>
                    <a:lnTo>
                      <a:pt x="27" y="24"/>
                    </a:lnTo>
                    <a:lnTo>
                      <a:pt x="18" y="26"/>
                    </a:lnTo>
                    <a:lnTo>
                      <a:pt x="27" y="22"/>
                    </a:lnTo>
                    <a:close/>
                    <a:moveTo>
                      <a:pt x="9" y="29"/>
                    </a:moveTo>
                    <a:lnTo>
                      <a:pt x="0" y="7"/>
                    </a:lnTo>
                    <a:lnTo>
                      <a:pt x="17" y="0"/>
                    </a:lnTo>
                    <a:lnTo>
                      <a:pt x="27" y="22"/>
                    </a:lnTo>
                    <a:lnTo>
                      <a:pt x="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7" name="Freeform 855">
                <a:extLst>
                  <a:ext uri="{FF2B5EF4-FFF2-40B4-BE49-F238E27FC236}">
                    <a16:creationId xmlns:a16="http://schemas.microsoft.com/office/drawing/2014/main" id="{4353E5AB-3188-4DDF-839B-B596C16FAD7D}"/>
                  </a:ext>
                </a:extLst>
              </p:cNvPr>
              <p:cNvSpPr>
                <a:spLocks noEditPoints="1"/>
              </p:cNvSpPr>
              <p:nvPr/>
            </p:nvSpPr>
            <p:spPr bwMode="auto">
              <a:xfrm>
                <a:off x="2316" y="1828"/>
                <a:ext cx="7" cy="8"/>
              </a:xfrm>
              <a:custGeom>
                <a:avLst/>
                <a:gdLst>
                  <a:gd name="T0" fmla="*/ 2 w 30"/>
                  <a:gd name="T1" fmla="*/ 2 h 32"/>
                  <a:gd name="T2" fmla="*/ 2 w 30"/>
                  <a:gd name="T3" fmla="*/ 2 h 32"/>
                  <a:gd name="T4" fmla="*/ 2 w 30"/>
                  <a:gd name="T5" fmla="*/ 2 h 32"/>
                  <a:gd name="T6" fmla="*/ 1 w 30"/>
                  <a:gd name="T7" fmla="*/ 2 h 32"/>
                  <a:gd name="T8" fmla="*/ 2 w 30"/>
                  <a:gd name="T9" fmla="*/ 2 h 32"/>
                  <a:gd name="T10" fmla="*/ 1 w 30"/>
                  <a:gd name="T11" fmla="*/ 2 h 32"/>
                  <a:gd name="T12" fmla="*/ 0 w 30"/>
                  <a:gd name="T13" fmla="*/ 1 h 32"/>
                  <a:gd name="T14" fmla="*/ 1 w 30"/>
                  <a:gd name="T15" fmla="*/ 0 h 32"/>
                  <a:gd name="T16" fmla="*/ 2 w 30"/>
                  <a:gd name="T17" fmla="*/ 2 h 32"/>
                  <a:gd name="T18" fmla="*/ 1 w 30"/>
                  <a:gd name="T19" fmla="*/ 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2"/>
                  <a:gd name="T32" fmla="*/ 30 w 30"/>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2">
                    <a:moveTo>
                      <a:pt x="30" y="23"/>
                    </a:moveTo>
                    <a:lnTo>
                      <a:pt x="30" y="24"/>
                    </a:lnTo>
                    <a:lnTo>
                      <a:pt x="21" y="28"/>
                    </a:lnTo>
                    <a:lnTo>
                      <a:pt x="30" y="23"/>
                    </a:lnTo>
                    <a:close/>
                    <a:moveTo>
                      <a:pt x="13" y="32"/>
                    </a:moveTo>
                    <a:lnTo>
                      <a:pt x="0" y="10"/>
                    </a:lnTo>
                    <a:lnTo>
                      <a:pt x="17" y="0"/>
                    </a:lnTo>
                    <a:lnTo>
                      <a:pt x="30" y="23"/>
                    </a:lnTo>
                    <a:lnTo>
                      <a:pt x="13"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8" name="Freeform 856">
                <a:extLst>
                  <a:ext uri="{FF2B5EF4-FFF2-40B4-BE49-F238E27FC236}">
                    <a16:creationId xmlns:a16="http://schemas.microsoft.com/office/drawing/2014/main" id="{35DDC2D0-73B2-4225-9E71-063FB60ADB2D}"/>
                  </a:ext>
                </a:extLst>
              </p:cNvPr>
              <p:cNvSpPr>
                <a:spLocks noEditPoints="1"/>
              </p:cNvSpPr>
              <p:nvPr/>
            </p:nvSpPr>
            <p:spPr bwMode="auto">
              <a:xfrm>
                <a:off x="2312" y="1823"/>
                <a:ext cx="8" cy="8"/>
              </a:xfrm>
              <a:custGeom>
                <a:avLst/>
                <a:gdLst>
                  <a:gd name="T0" fmla="*/ 2 w 34"/>
                  <a:gd name="T1" fmla="*/ 1 h 33"/>
                  <a:gd name="T2" fmla="*/ 2 w 34"/>
                  <a:gd name="T3" fmla="*/ 1 h 33"/>
                  <a:gd name="T4" fmla="*/ 2 w 34"/>
                  <a:gd name="T5" fmla="*/ 1 h 33"/>
                  <a:gd name="T6" fmla="*/ 1 w 34"/>
                  <a:gd name="T7" fmla="*/ 1 h 33"/>
                  <a:gd name="T8" fmla="*/ 2 w 34"/>
                  <a:gd name="T9" fmla="*/ 1 h 33"/>
                  <a:gd name="T10" fmla="*/ 1 w 34"/>
                  <a:gd name="T11" fmla="*/ 2 h 33"/>
                  <a:gd name="T12" fmla="*/ 0 w 34"/>
                  <a:gd name="T13" fmla="*/ 1 h 33"/>
                  <a:gd name="T14" fmla="*/ 1 w 34"/>
                  <a:gd name="T15" fmla="*/ 0 h 33"/>
                  <a:gd name="T16" fmla="*/ 2 w 34"/>
                  <a:gd name="T17" fmla="*/ 1 h 33"/>
                  <a:gd name="T18" fmla="*/ 1 w 34"/>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3"/>
                  <a:gd name="T32" fmla="*/ 34 w 34"/>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3">
                    <a:moveTo>
                      <a:pt x="32" y="18"/>
                    </a:moveTo>
                    <a:lnTo>
                      <a:pt x="34" y="19"/>
                    </a:lnTo>
                    <a:lnTo>
                      <a:pt x="34" y="20"/>
                    </a:lnTo>
                    <a:lnTo>
                      <a:pt x="26" y="25"/>
                    </a:lnTo>
                    <a:lnTo>
                      <a:pt x="32" y="18"/>
                    </a:lnTo>
                    <a:close/>
                    <a:moveTo>
                      <a:pt x="19" y="33"/>
                    </a:moveTo>
                    <a:lnTo>
                      <a:pt x="0" y="13"/>
                    </a:lnTo>
                    <a:lnTo>
                      <a:pt x="14" y="0"/>
                    </a:lnTo>
                    <a:lnTo>
                      <a:pt x="32" y="18"/>
                    </a:lnTo>
                    <a:lnTo>
                      <a:pt x="19"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99" name="Freeform 857">
                <a:extLst>
                  <a:ext uri="{FF2B5EF4-FFF2-40B4-BE49-F238E27FC236}">
                    <a16:creationId xmlns:a16="http://schemas.microsoft.com/office/drawing/2014/main" id="{9015FE6F-1C3D-4D65-8AA7-73DB37088EF8}"/>
                  </a:ext>
                </a:extLst>
              </p:cNvPr>
              <p:cNvSpPr>
                <a:spLocks noEditPoints="1"/>
              </p:cNvSpPr>
              <p:nvPr/>
            </p:nvSpPr>
            <p:spPr bwMode="auto">
              <a:xfrm>
                <a:off x="2304" y="1815"/>
                <a:ext cx="11" cy="11"/>
              </a:xfrm>
              <a:custGeom>
                <a:avLst/>
                <a:gdLst>
                  <a:gd name="T0" fmla="*/ 2 w 43"/>
                  <a:gd name="T1" fmla="*/ 3 h 48"/>
                  <a:gd name="T2" fmla="*/ 2 w 43"/>
                  <a:gd name="T3" fmla="*/ 3 h 48"/>
                  <a:gd name="T4" fmla="*/ 2 w 43"/>
                  <a:gd name="T5" fmla="*/ 3 h 48"/>
                  <a:gd name="T6" fmla="*/ 2 w 43"/>
                  <a:gd name="T7" fmla="*/ 2 h 48"/>
                  <a:gd name="T8" fmla="*/ 2 w 43"/>
                  <a:gd name="T9" fmla="*/ 3 h 48"/>
                  <a:gd name="T10" fmla="*/ 2 w 43"/>
                  <a:gd name="T11" fmla="*/ 3 h 48"/>
                  <a:gd name="T12" fmla="*/ 0 w 43"/>
                  <a:gd name="T13" fmla="*/ 1 h 48"/>
                  <a:gd name="T14" fmla="*/ 1 w 43"/>
                  <a:gd name="T15" fmla="*/ 0 h 48"/>
                  <a:gd name="T16" fmla="*/ 3 w 43"/>
                  <a:gd name="T17" fmla="*/ 2 h 48"/>
                  <a:gd name="T18" fmla="*/ 2 w 43"/>
                  <a:gd name="T19" fmla="*/ 3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8"/>
                  <a:gd name="T32" fmla="*/ 43 w 43"/>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8">
                    <a:moveTo>
                      <a:pt x="29" y="48"/>
                    </a:moveTo>
                    <a:lnTo>
                      <a:pt x="28" y="48"/>
                    </a:lnTo>
                    <a:lnTo>
                      <a:pt x="36" y="41"/>
                    </a:lnTo>
                    <a:lnTo>
                      <a:pt x="29" y="48"/>
                    </a:lnTo>
                    <a:close/>
                    <a:moveTo>
                      <a:pt x="28" y="48"/>
                    </a:moveTo>
                    <a:lnTo>
                      <a:pt x="0" y="12"/>
                    </a:lnTo>
                    <a:lnTo>
                      <a:pt x="14" y="0"/>
                    </a:lnTo>
                    <a:lnTo>
                      <a:pt x="43" y="36"/>
                    </a:lnTo>
                    <a:lnTo>
                      <a:pt x="28"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0" name="Freeform 858">
                <a:extLst>
                  <a:ext uri="{FF2B5EF4-FFF2-40B4-BE49-F238E27FC236}">
                    <a16:creationId xmlns:a16="http://schemas.microsoft.com/office/drawing/2014/main" id="{8DD25CA8-0538-45E6-82AB-2C322361FD1D}"/>
                  </a:ext>
                </a:extLst>
              </p:cNvPr>
              <p:cNvSpPr>
                <a:spLocks noEditPoints="1"/>
              </p:cNvSpPr>
              <p:nvPr/>
            </p:nvSpPr>
            <p:spPr bwMode="auto">
              <a:xfrm>
                <a:off x="2294" y="1803"/>
                <a:ext cx="14" cy="15"/>
              </a:xfrm>
              <a:custGeom>
                <a:avLst/>
                <a:gdLst>
                  <a:gd name="T0" fmla="*/ 4 w 55"/>
                  <a:gd name="T1" fmla="*/ 3 h 57"/>
                  <a:gd name="T2" fmla="*/ 4 w 55"/>
                  <a:gd name="T3" fmla="*/ 3 h 57"/>
                  <a:gd name="T4" fmla="*/ 4 w 55"/>
                  <a:gd name="T5" fmla="*/ 3 h 57"/>
                  <a:gd name="T6" fmla="*/ 3 w 55"/>
                  <a:gd name="T7" fmla="*/ 3 h 57"/>
                  <a:gd name="T8" fmla="*/ 4 w 55"/>
                  <a:gd name="T9" fmla="*/ 3 h 57"/>
                  <a:gd name="T10" fmla="*/ 3 w 55"/>
                  <a:gd name="T11" fmla="*/ 4 h 57"/>
                  <a:gd name="T12" fmla="*/ 0 w 55"/>
                  <a:gd name="T13" fmla="*/ 1 h 57"/>
                  <a:gd name="T14" fmla="*/ 1 w 55"/>
                  <a:gd name="T15" fmla="*/ 0 h 57"/>
                  <a:gd name="T16" fmla="*/ 4 w 55"/>
                  <a:gd name="T17" fmla="*/ 3 h 57"/>
                  <a:gd name="T18" fmla="*/ 3 w 55"/>
                  <a:gd name="T19" fmla="*/ 4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
                  <a:gd name="T31" fmla="*/ 0 h 57"/>
                  <a:gd name="T32" fmla="*/ 55 w 55"/>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 h="57">
                    <a:moveTo>
                      <a:pt x="55" y="45"/>
                    </a:moveTo>
                    <a:lnTo>
                      <a:pt x="55" y="45"/>
                    </a:lnTo>
                    <a:lnTo>
                      <a:pt x="48" y="51"/>
                    </a:lnTo>
                    <a:lnTo>
                      <a:pt x="55" y="45"/>
                    </a:lnTo>
                    <a:close/>
                    <a:moveTo>
                      <a:pt x="41" y="57"/>
                    </a:moveTo>
                    <a:lnTo>
                      <a:pt x="0" y="13"/>
                    </a:lnTo>
                    <a:lnTo>
                      <a:pt x="14" y="0"/>
                    </a:lnTo>
                    <a:lnTo>
                      <a:pt x="55" y="45"/>
                    </a:lnTo>
                    <a:lnTo>
                      <a:pt x="4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1" name="Freeform 859">
                <a:extLst>
                  <a:ext uri="{FF2B5EF4-FFF2-40B4-BE49-F238E27FC236}">
                    <a16:creationId xmlns:a16="http://schemas.microsoft.com/office/drawing/2014/main" id="{141DE219-DCC2-46D0-B7E8-36724033F850}"/>
                  </a:ext>
                </a:extLst>
              </p:cNvPr>
              <p:cNvSpPr>
                <a:spLocks noEditPoints="1"/>
              </p:cNvSpPr>
              <p:nvPr/>
            </p:nvSpPr>
            <p:spPr bwMode="auto">
              <a:xfrm>
                <a:off x="2281" y="1790"/>
                <a:ext cx="17" cy="17"/>
              </a:xfrm>
              <a:custGeom>
                <a:avLst/>
                <a:gdLst>
                  <a:gd name="T0" fmla="*/ 4 w 65"/>
                  <a:gd name="T1" fmla="*/ 4 h 67"/>
                  <a:gd name="T2" fmla="*/ 4 w 65"/>
                  <a:gd name="T3" fmla="*/ 3 h 67"/>
                  <a:gd name="T4" fmla="*/ 4 w 65"/>
                  <a:gd name="T5" fmla="*/ 4 h 67"/>
                  <a:gd name="T6" fmla="*/ 4 w 65"/>
                  <a:gd name="T7" fmla="*/ 4 h 67"/>
                  <a:gd name="T8" fmla="*/ 4 w 65"/>
                  <a:gd name="T9" fmla="*/ 4 h 67"/>
                  <a:gd name="T10" fmla="*/ 3 w 65"/>
                  <a:gd name="T11" fmla="*/ 4 h 67"/>
                  <a:gd name="T12" fmla="*/ 0 w 65"/>
                  <a:gd name="T13" fmla="*/ 1 h 67"/>
                  <a:gd name="T14" fmla="*/ 1 w 65"/>
                  <a:gd name="T15" fmla="*/ 0 h 67"/>
                  <a:gd name="T16" fmla="*/ 4 w 65"/>
                  <a:gd name="T17" fmla="*/ 4 h 67"/>
                  <a:gd name="T18" fmla="*/ 3 w 65"/>
                  <a:gd name="T19" fmla="*/ 4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67"/>
                  <a:gd name="T32" fmla="*/ 65 w 65"/>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67">
                    <a:moveTo>
                      <a:pt x="64" y="54"/>
                    </a:moveTo>
                    <a:lnTo>
                      <a:pt x="62" y="52"/>
                    </a:lnTo>
                    <a:lnTo>
                      <a:pt x="65" y="54"/>
                    </a:lnTo>
                    <a:lnTo>
                      <a:pt x="57" y="61"/>
                    </a:lnTo>
                    <a:lnTo>
                      <a:pt x="64" y="54"/>
                    </a:lnTo>
                    <a:close/>
                    <a:moveTo>
                      <a:pt x="51" y="67"/>
                    </a:moveTo>
                    <a:lnTo>
                      <a:pt x="0" y="13"/>
                    </a:lnTo>
                    <a:lnTo>
                      <a:pt x="13" y="0"/>
                    </a:lnTo>
                    <a:lnTo>
                      <a:pt x="64" y="54"/>
                    </a:lnTo>
                    <a:lnTo>
                      <a:pt x="51"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2" name="Freeform 860">
                <a:extLst>
                  <a:ext uri="{FF2B5EF4-FFF2-40B4-BE49-F238E27FC236}">
                    <a16:creationId xmlns:a16="http://schemas.microsoft.com/office/drawing/2014/main" id="{F95BC208-26F4-4A9C-9C89-5B2C3C9D8253}"/>
                  </a:ext>
                </a:extLst>
              </p:cNvPr>
              <p:cNvSpPr>
                <a:spLocks noEditPoints="1"/>
              </p:cNvSpPr>
              <p:nvPr/>
            </p:nvSpPr>
            <p:spPr bwMode="auto">
              <a:xfrm>
                <a:off x="2268" y="1775"/>
                <a:ext cx="17" cy="18"/>
              </a:xfrm>
              <a:custGeom>
                <a:avLst/>
                <a:gdLst>
                  <a:gd name="T0" fmla="*/ 4 w 68"/>
                  <a:gd name="T1" fmla="*/ 5 h 72"/>
                  <a:gd name="T2" fmla="*/ 4 w 68"/>
                  <a:gd name="T3" fmla="*/ 5 h 72"/>
                  <a:gd name="T4" fmla="*/ 4 w 68"/>
                  <a:gd name="T5" fmla="*/ 5 h 72"/>
                  <a:gd name="T6" fmla="*/ 4 w 68"/>
                  <a:gd name="T7" fmla="*/ 4 h 72"/>
                  <a:gd name="T8" fmla="*/ 4 w 68"/>
                  <a:gd name="T9" fmla="*/ 5 h 72"/>
                  <a:gd name="T10" fmla="*/ 4 w 68"/>
                  <a:gd name="T11" fmla="*/ 5 h 72"/>
                  <a:gd name="T12" fmla="*/ 0 w 68"/>
                  <a:gd name="T13" fmla="*/ 1 h 72"/>
                  <a:gd name="T14" fmla="*/ 1 w 68"/>
                  <a:gd name="T15" fmla="*/ 0 h 72"/>
                  <a:gd name="T16" fmla="*/ 4 w 68"/>
                  <a:gd name="T17" fmla="*/ 4 h 72"/>
                  <a:gd name="T18" fmla="*/ 4 w 68"/>
                  <a:gd name="T19" fmla="*/ 5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
                  <a:gd name="T31" fmla="*/ 0 h 72"/>
                  <a:gd name="T32" fmla="*/ 68 w 68"/>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 h="72">
                    <a:moveTo>
                      <a:pt x="54" y="72"/>
                    </a:moveTo>
                    <a:lnTo>
                      <a:pt x="54" y="72"/>
                    </a:lnTo>
                    <a:lnTo>
                      <a:pt x="61" y="66"/>
                    </a:lnTo>
                    <a:lnTo>
                      <a:pt x="54" y="72"/>
                    </a:lnTo>
                    <a:close/>
                    <a:moveTo>
                      <a:pt x="54" y="72"/>
                    </a:moveTo>
                    <a:lnTo>
                      <a:pt x="0" y="12"/>
                    </a:lnTo>
                    <a:lnTo>
                      <a:pt x="14" y="0"/>
                    </a:lnTo>
                    <a:lnTo>
                      <a:pt x="68" y="59"/>
                    </a:lnTo>
                    <a:lnTo>
                      <a:pt x="5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3" name="Freeform 861">
                <a:extLst>
                  <a:ext uri="{FF2B5EF4-FFF2-40B4-BE49-F238E27FC236}">
                    <a16:creationId xmlns:a16="http://schemas.microsoft.com/office/drawing/2014/main" id="{851C5ECE-6527-4111-88D9-8175BFE1C924}"/>
                  </a:ext>
                </a:extLst>
              </p:cNvPr>
              <p:cNvSpPr>
                <a:spLocks noEditPoints="1"/>
              </p:cNvSpPr>
              <p:nvPr/>
            </p:nvSpPr>
            <p:spPr bwMode="auto">
              <a:xfrm>
                <a:off x="2253" y="1759"/>
                <a:ext cx="19" cy="19"/>
              </a:xfrm>
              <a:custGeom>
                <a:avLst/>
                <a:gdLst>
                  <a:gd name="T0" fmla="*/ 5 w 74"/>
                  <a:gd name="T1" fmla="*/ 4 h 76"/>
                  <a:gd name="T2" fmla="*/ 5 w 74"/>
                  <a:gd name="T3" fmla="*/ 4 h 76"/>
                  <a:gd name="T4" fmla="*/ 5 w 74"/>
                  <a:gd name="T5" fmla="*/ 4 h 76"/>
                  <a:gd name="T6" fmla="*/ 4 w 74"/>
                  <a:gd name="T7" fmla="*/ 4 h 76"/>
                  <a:gd name="T8" fmla="*/ 5 w 74"/>
                  <a:gd name="T9" fmla="*/ 4 h 76"/>
                  <a:gd name="T10" fmla="*/ 4 w 74"/>
                  <a:gd name="T11" fmla="*/ 5 h 76"/>
                  <a:gd name="T12" fmla="*/ 0 w 74"/>
                  <a:gd name="T13" fmla="*/ 1 h 76"/>
                  <a:gd name="T14" fmla="*/ 1 w 74"/>
                  <a:gd name="T15" fmla="*/ 0 h 76"/>
                  <a:gd name="T16" fmla="*/ 5 w 74"/>
                  <a:gd name="T17" fmla="*/ 4 h 76"/>
                  <a:gd name="T18" fmla="*/ 4 w 74"/>
                  <a:gd name="T19" fmla="*/ 5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4"/>
                  <a:gd name="T31" fmla="*/ 0 h 76"/>
                  <a:gd name="T32" fmla="*/ 74 w 74"/>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4" h="76">
                    <a:moveTo>
                      <a:pt x="71" y="64"/>
                    </a:moveTo>
                    <a:lnTo>
                      <a:pt x="74" y="66"/>
                    </a:lnTo>
                    <a:lnTo>
                      <a:pt x="71" y="64"/>
                    </a:lnTo>
                    <a:lnTo>
                      <a:pt x="64" y="69"/>
                    </a:lnTo>
                    <a:lnTo>
                      <a:pt x="71" y="64"/>
                    </a:lnTo>
                    <a:close/>
                    <a:moveTo>
                      <a:pt x="57" y="76"/>
                    </a:moveTo>
                    <a:lnTo>
                      <a:pt x="0" y="12"/>
                    </a:lnTo>
                    <a:lnTo>
                      <a:pt x="14" y="0"/>
                    </a:lnTo>
                    <a:lnTo>
                      <a:pt x="71" y="64"/>
                    </a:lnTo>
                    <a:lnTo>
                      <a:pt x="57"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4" name="Freeform 862">
                <a:extLst>
                  <a:ext uri="{FF2B5EF4-FFF2-40B4-BE49-F238E27FC236}">
                    <a16:creationId xmlns:a16="http://schemas.microsoft.com/office/drawing/2014/main" id="{0B7A481C-D8A2-481A-BA3C-6D362F8C0DD3}"/>
                  </a:ext>
                </a:extLst>
              </p:cNvPr>
              <p:cNvSpPr>
                <a:spLocks noEditPoints="1"/>
              </p:cNvSpPr>
              <p:nvPr/>
            </p:nvSpPr>
            <p:spPr bwMode="auto">
              <a:xfrm>
                <a:off x="2239" y="1742"/>
                <a:ext cx="18" cy="20"/>
              </a:xfrm>
              <a:custGeom>
                <a:avLst/>
                <a:gdLst>
                  <a:gd name="T0" fmla="*/ 4 w 72"/>
                  <a:gd name="T1" fmla="*/ 5 h 79"/>
                  <a:gd name="T2" fmla="*/ 4 w 72"/>
                  <a:gd name="T3" fmla="*/ 5 h 79"/>
                  <a:gd name="T4" fmla="*/ 4 w 72"/>
                  <a:gd name="T5" fmla="*/ 5 h 79"/>
                  <a:gd name="T6" fmla="*/ 4 w 72"/>
                  <a:gd name="T7" fmla="*/ 5 h 79"/>
                  <a:gd name="T8" fmla="*/ 4 w 72"/>
                  <a:gd name="T9" fmla="*/ 5 h 79"/>
                  <a:gd name="T10" fmla="*/ 0 w 72"/>
                  <a:gd name="T11" fmla="*/ 1 h 79"/>
                  <a:gd name="T12" fmla="*/ 1 w 72"/>
                  <a:gd name="T13" fmla="*/ 0 h 79"/>
                  <a:gd name="T14" fmla="*/ 5 w 72"/>
                  <a:gd name="T15" fmla="*/ 4 h 79"/>
                  <a:gd name="T16" fmla="*/ 4 w 72"/>
                  <a:gd name="T17" fmla="*/ 5 h 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2"/>
                  <a:gd name="T28" fmla="*/ 0 h 79"/>
                  <a:gd name="T29" fmla="*/ 72 w 72"/>
                  <a:gd name="T30" fmla="*/ 79 h 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2" h="79">
                    <a:moveTo>
                      <a:pt x="58" y="79"/>
                    </a:moveTo>
                    <a:lnTo>
                      <a:pt x="58" y="79"/>
                    </a:lnTo>
                    <a:lnTo>
                      <a:pt x="64" y="73"/>
                    </a:lnTo>
                    <a:lnTo>
                      <a:pt x="58" y="79"/>
                    </a:lnTo>
                    <a:close/>
                    <a:moveTo>
                      <a:pt x="58" y="79"/>
                    </a:moveTo>
                    <a:lnTo>
                      <a:pt x="0" y="13"/>
                    </a:lnTo>
                    <a:lnTo>
                      <a:pt x="15" y="0"/>
                    </a:lnTo>
                    <a:lnTo>
                      <a:pt x="72" y="67"/>
                    </a:lnTo>
                    <a:lnTo>
                      <a:pt x="58"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5" name="Freeform 863">
                <a:extLst>
                  <a:ext uri="{FF2B5EF4-FFF2-40B4-BE49-F238E27FC236}">
                    <a16:creationId xmlns:a16="http://schemas.microsoft.com/office/drawing/2014/main" id="{DE4B21C8-11A5-4E64-86CF-7B50A3CD8234}"/>
                  </a:ext>
                </a:extLst>
              </p:cNvPr>
              <p:cNvSpPr>
                <a:spLocks noEditPoints="1"/>
              </p:cNvSpPr>
              <p:nvPr/>
            </p:nvSpPr>
            <p:spPr bwMode="auto">
              <a:xfrm>
                <a:off x="2225" y="1727"/>
                <a:ext cx="18" cy="18"/>
              </a:xfrm>
              <a:custGeom>
                <a:avLst/>
                <a:gdLst>
                  <a:gd name="T0" fmla="*/ 5 w 72"/>
                  <a:gd name="T1" fmla="*/ 4 h 74"/>
                  <a:gd name="T2" fmla="*/ 5 w 72"/>
                  <a:gd name="T3" fmla="*/ 4 h 74"/>
                  <a:gd name="T4" fmla="*/ 5 w 72"/>
                  <a:gd name="T5" fmla="*/ 4 h 74"/>
                  <a:gd name="T6" fmla="*/ 4 w 72"/>
                  <a:gd name="T7" fmla="*/ 4 h 74"/>
                  <a:gd name="T8" fmla="*/ 5 w 72"/>
                  <a:gd name="T9" fmla="*/ 4 h 74"/>
                  <a:gd name="T10" fmla="*/ 4 w 72"/>
                  <a:gd name="T11" fmla="*/ 4 h 74"/>
                  <a:gd name="T12" fmla="*/ 0 w 72"/>
                  <a:gd name="T13" fmla="*/ 1 h 74"/>
                  <a:gd name="T14" fmla="*/ 1 w 72"/>
                  <a:gd name="T15" fmla="*/ 0 h 74"/>
                  <a:gd name="T16" fmla="*/ 5 w 72"/>
                  <a:gd name="T17" fmla="*/ 4 h 74"/>
                  <a:gd name="T18" fmla="*/ 4 w 72"/>
                  <a:gd name="T19" fmla="*/ 4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2"/>
                  <a:gd name="T31" fmla="*/ 0 h 74"/>
                  <a:gd name="T32" fmla="*/ 72 w 72"/>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2" h="74">
                    <a:moveTo>
                      <a:pt x="72" y="60"/>
                    </a:moveTo>
                    <a:lnTo>
                      <a:pt x="72" y="60"/>
                    </a:lnTo>
                    <a:lnTo>
                      <a:pt x="72" y="61"/>
                    </a:lnTo>
                    <a:lnTo>
                      <a:pt x="64" y="67"/>
                    </a:lnTo>
                    <a:lnTo>
                      <a:pt x="72" y="60"/>
                    </a:lnTo>
                    <a:close/>
                    <a:moveTo>
                      <a:pt x="57" y="74"/>
                    </a:moveTo>
                    <a:lnTo>
                      <a:pt x="0" y="13"/>
                    </a:lnTo>
                    <a:lnTo>
                      <a:pt x="14" y="0"/>
                    </a:lnTo>
                    <a:lnTo>
                      <a:pt x="72" y="60"/>
                    </a:lnTo>
                    <a:lnTo>
                      <a:pt x="57"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6" name="Freeform 864">
                <a:extLst>
                  <a:ext uri="{FF2B5EF4-FFF2-40B4-BE49-F238E27FC236}">
                    <a16:creationId xmlns:a16="http://schemas.microsoft.com/office/drawing/2014/main" id="{2A0980FB-3DD1-4C41-8749-AC6794CF57C3}"/>
                  </a:ext>
                </a:extLst>
              </p:cNvPr>
              <p:cNvSpPr>
                <a:spLocks noEditPoints="1"/>
              </p:cNvSpPr>
              <p:nvPr/>
            </p:nvSpPr>
            <p:spPr bwMode="auto">
              <a:xfrm>
                <a:off x="2212" y="1713"/>
                <a:ext cx="16" cy="17"/>
              </a:xfrm>
              <a:custGeom>
                <a:avLst/>
                <a:gdLst>
                  <a:gd name="T0" fmla="*/ 3 w 65"/>
                  <a:gd name="T1" fmla="*/ 4 h 70"/>
                  <a:gd name="T2" fmla="*/ 3 w 65"/>
                  <a:gd name="T3" fmla="*/ 4 h 70"/>
                  <a:gd name="T4" fmla="*/ 3 w 65"/>
                  <a:gd name="T5" fmla="*/ 4 h 70"/>
                  <a:gd name="T6" fmla="*/ 3 w 65"/>
                  <a:gd name="T7" fmla="*/ 4 h 70"/>
                  <a:gd name="T8" fmla="*/ 3 w 65"/>
                  <a:gd name="T9" fmla="*/ 4 h 70"/>
                  <a:gd name="T10" fmla="*/ 3 w 65"/>
                  <a:gd name="T11" fmla="*/ 4 h 70"/>
                  <a:gd name="T12" fmla="*/ 0 w 65"/>
                  <a:gd name="T13" fmla="*/ 1 h 70"/>
                  <a:gd name="T14" fmla="*/ 1 w 65"/>
                  <a:gd name="T15" fmla="*/ 0 h 70"/>
                  <a:gd name="T16" fmla="*/ 4 w 65"/>
                  <a:gd name="T17" fmla="*/ 3 h 70"/>
                  <a:gd name="T18" fmla="*/ 3 w 65"/>
                  <a:gd name="T19" fmla="*/ 4 h 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70"/>
                  <a:gd name="T32" fmla="*/ 65 w 65"/>
                  <a:gd name="T33" fmla="*/ 70 h 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70">
                    <a:moveTo>
                      <a:pt x="51" y="70"/>
                    </a:moveTo>
                    <a:lnTo>
                      <a:pt x="51" y="70"/>
                    </a:lnTo>
                    <a:lnTo>
                      <a:pt x="58" y="63"/>
                    </a:lnTo>
                    <a:lnTo>
                      <a:pt x="51" y="70"/>
                    </a:lnTo>
                    <a:close/>
                    <a:moveTo>
                      <a:pt x="51" y="70"/>
                    </a:moveTo>
                    <a:lnTo>
                      <a:pt x="0" y="13"/>
                    </a:lnTo>
                    <a:lnTo>
                      <a:pt x="15" y="0"/>
                    </a:lnTo>
                    <a:lnTo>
                      <a:pt x="65" y="58"/>
                    </a:lnTo>
                    <a:lnTo>
                      <a:pt x="51"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7" name="Freeform 865">
                <a:extLst>
                  <a:ext uri="{FF2B5EF4-FFF2-40B4-BE49-F238E27FC236}">
                    <a16:creationId xmlns:a16="http://schemas.microsoft.com/office/drawing/2014/main" id="{C5A54CF4-12C7-49C9-912A-2E568FF5FA69}"/>
                  </a:ext>
                </a:extLst>
              </p:cNvPr>
              <p:cNvSpPr>
                <a:spLocks noEditPoints="1"/>
              </p:cNvSpPr>
              <p:nvPr/>
            </p:nvSpPr>
            <p:spPr bwMode="auto">
              <a:xfrm>
                <a:off x="2201" y="1700"/>
                <a:ext cx="15" cy="16"/>
              </a:xfrm>
              <a:custGeom>
                <a:avLst/>
                <a:gdLst>
                  <a:gd name="T0" fmla="*/ 3 w 60"/>
                  <a:gd name="T1" fmla="*/ 4 h 63"/>
                  <a:gd name="T2" fmla="*/ 3 w 60"/>
                  <a:gd name="T3" fmla="*/ 4 h 63"/>
                  <a:gd name="T4" fmla="*/ 3 w 60"/>
                  <a:gd name="T5" fmla="*/ 4 h 63"/>
                  <a:gd name="T6" fmla="*/ 3 w 60"/>
                  <a:gd name="T7" fmla="*/ 4 h 63"/>
                  <a:gd name="T8" fmla="*/ 3 w 60"/>
                  <a:gd name="T9" fmla="*/ 4 h 63"/>
                  <a:gd name="T10" fmla="*/ 3 w 60"/>
                  <a:gd name="T11" fmla="*/ 4 h 63"/>
                  <a:gd name="T12" fmla="*/ 0 w 60"/>
                  <a:gd name="T13" fmla="*/ 1 h 63"/>
                  <a:gd name="T14" fmla="*/ 1 w 60"/>
                  <a:gd name="T15" fmla="*/ 0 h 63"/>
                  <a:gd name="T16" fmla="*/ 4 w 60"/>
                  <a:gd name="T17" fmla="*/ 3 h 63"/>
                  <a:gd name="T18" fmla="*/ 3 w 60"/>
                  <a:gd name="T19" fmla="*/ 4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3"/>
                  <a:gd name="T32" fmla="*/ 60 w 60"/>
                  <a:gd name="T33" fmla="*/ 63 h 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3">
                    <a:moveTo>
                      <a:pt x="45" y="63"/>
                    </a:moveTo>
                    <a:lnTo>
                      <a:pt x="43" y="60"/>
                    </a:lnTo>
                    <a:lnTo>
                      <a:pt x="45" y="63"/>
                    </a:lnTo>
                    <a:lnTo>
                      <a:pt x="52" y="56"/>
                    </a:lnTo>
                    <a:lnTo>
                      <a:pt x="45" y="63"/>
                    </a:lnTo>
                    <a:close/>
                    <a:moveTo>
                      <a:pt x="45" y="63"/>
                    </a:moveTo>
                    <a:lnTo>
                      <a:pt x="0" y="12"/>
                    </a:lnTo>
                    <a:lnTo>
                      <a:pt x="15" y="0"/>
                    </a:lnTo>
                    <a:lnTo>
                      <a:pt x="60" y="50"/>
                    </a:lnTo>
                    <a:lnTo>
                      <a:pt x="45"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8" name="Freeform 866">
                <a:extLst>
                  <a:ext uri="{FF2B5EF4-FFF2-40B4-BE49-F238E27FC236}">
                    <a16:creationId xmlns:a16="http://schemas.microsoft.com/office/drawing/2014/main" id="{BE4909C1-00B1-4CD9-B599-CDC844AD4ACF}"/>
                  </a:ext>
                </a:extLst>
              </p:cNvPr>
              <p:cNvSpPr>
                <a:spLocks noEditPoints="1"/>
              </p:cNvSpPr>
              <p:nvPr/>
            </p:nvSpPr>
            <p:spPr bwMode="auto">
              <a:xfrm>
                <a:off x="2192" y="1690"/>
                <a:ext cx="13" cy="13"/>
              </a:xfrm>
              <a:custGeom>
                <a:avLst/>
                <a:gdLst>
                  <a:gd name="T0" fmla="*/ 2 w 50"/>
                  <a:gd name="T1" fmla="*/ 3 h 55"/>
                  <a:gd name="T2" fmla="*/ 2 w 50"/>
                  <a:gd name="T3" fmla="*/ 3 h 55"/>
                  <a:gd name="T4" fmla="*/ 2 w 50"/>
                  <a:gd name="T5" fmla="*/ 3 h 55"/>
                  <a:gd name="T6" fmla="*/ 3 w 50"/>
                  <a:gd name="T7" fmla="*/ 3 h 55"/>
                  <a:gd name="T8" fmla="*/ 2 w 50"/>
                  <a:gd name="T9" fmla="*/ 3 h 55"/>
                  <a:gd name="T10" fmla="*/ 2 w 50"/>
                  <a:gd name="T11" fmla="*/ 3 h 55"/>
                  <a:gd name="T12" fmla="*/ 0 w 50"/>
                  <a:gd name="T13" fmla="*/ 1 h 55"/>
                  <a:gd name="T14" fmla="*/ 1 w 50"/>
                  <a:gd name="T15" fmla="*/ 0 h 55"/>
                  <a:gd name="T16" fmla="*/ 3 w 50"/>
                  <a:gd name="T17" fmla="*/ 2 h 55"/>
                  <a:gd name="T18" fmla="*/ 2 w 50"/>
                  <a:gd name="T19" fmla="*/ 3 h 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5"/>
                  <a:gd name="T32" fmla="*/ 50 w 50"/>
                  <a:gd name="T33" fmla="*/ 55 h 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5">
                    <a:moveTo>
                      <a:pt x="34" y="54"/>
                    </a:moveTo>
                    <a:lnTo>
                      <a:pt x="35" y="55"/>
                    </a:lnTo>
                    <a:lnTo>
                      <a:pt x="34" y="54"/>
                    </a:lnTo>
                    <a:lnTo>
                      <a:pt x="42" y="47"/>
                    </a:lnTo>
                    <a:lnTo>
                      <a:pt x="34" y="54"/>
                    </a:lnTo>
                    <a:close/>
                    <a:moveTo>
                      <a:pt x="34" y="54"/>
                    </a:moveTo>
                    <a:lnTo>
                      <a:pt x="0" y="12"/>
                    </a:lnTo>
                    <a:lnTo>
                      <a:pt x="14" y="0"/>
                    </a:lnTo>
                    <a:lnTo>
                      <a:pt x="50" y="42"/>
                    </a:lnTo>
                    <a:lnTo>
                      <a:pt x="3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09" name="Freeform 867">
                <a:extLst>
                  <a:ext uri="{FF2B5EF4-FFF2-40B4-BE49-F238E27FC236}">
                    <a16:creationId xmlns:a16="http://schemas.microsoft.com/office/drawing/2014/main" id="{25418424-DF31-4A9C-A13C-AB31B33FE12D}"/>
                  </a:ext>
                </a:extLst>
              </p:cNvPr>
              <p:cNvSpPr>
                <a:spLocks noEditPoints="1"/>
              </p:cNvSpPr>
              <p:nvPr/>
            </p:nvSpPr>
            <p:spPr bwMode="auto">
              <a:xfrm>
                <a:off x="2184" y="1680"/>
                <a:ext cx="12" cy="13"/>
              </a:xfrm>
              <a:custGeom>
                <a:avLst/>
                <a:gdLst>
                  <a:gd name="T0" fmla="*/ 2 w 46"/>
                  <a:gd name="T1" fmla="*/ 3 h 53"/>
                  <a:gd name="T2" fmla="*/ 2 w 46"/>
                  <a:gd name="T3" fmla="*/ 3 h 53"/>
                  <a:gd name="T4" fmla="*/ 3 w 46"/>
                  <a:gd name="T5" fmla="*/ 3 h 53"/>
                  <a:gd name="T6" fmla="*/ 2 w 46"/>
                  <a:gd name="T7" fmla="*/ 3 h 53"/>
                  <a:gd name="T8" fmla="*/ 2 w 46"/>
                  <a:gd name="T9" fmla="*/ 3 h 53"/>
                  <a:gd name="T10" fmla="*/ 0 w 46"/>
                  <a:gd name="T11" fmla="*/ 1 h 53"/>
                  <a:gd name="T12" fmla="*/ 1 w 46"/>
                  <a:gd name="T13" fmla="*/ 0 h 53"/>
                  <a:gd name="T14" fmla="*/ 3 w 46"/>
                  <a:gd name="T15" fmla="*/ 2 h 53"/>
                  <a:gd name="T16" fmla="*/ 2 w 46"/>
                  <a:gd name="T17" fmla="*/ 3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
                  <a:gd name="T28" fmla="*/ 0 h 53"/>
                  <a:gd name="T29" fmla="*/ 46 w 46"/>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 h="53">
                    <a:moveTo>
                      <a:pt x="32" y="53"/>
                    </a:moveTo>
                    <a:lnTo>
                      <a:pt x="31" y="53"/>
                    </a:lnTo>
                    <a:lnTo>
                      <a:pt x="39" y="47"/>
                    </a:lnTo>
                    <a:lnTo>
                      <a:pt x="32" y="53"/>
                    </a:lnTo>
                    <a:close/>
                    <a:moveTo>
                      <a:pt x="31" y="53"/>
                    </a:moveTo>
                    <a:lnTo>
                      <a:pt x="0" y="12"/>
                    </a:lnTo>
                    <a:lnTo>
                      <a:pt x="14" y="0"/>
                    </a:lnTo>
                    <a:lnTo>
                      <a:pt x="46" y="42"/>
                    </a:lnTo>
                    <a:lnTo>
                      <a:pt x="31"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0" name="Freeform 868">
                <a:extLst>
                  <a:ext uri="{FF2B5EF4-FFF2-40B4-BE49-F238E27FC236}">
                    <a16:creationId xmlns:a16="http://schemas.microsoft.com/office/drawing/2014/main" id="{84D9232A-2C46-4AA4-B3E9-A3026FDBF252}"/>
                  </a:ext>
                </a:extLst>
              </p:cNvPr>
              <p:cNvSpPr>
                <a:spLocks noEditPoints="1"/>
              </p:cNvSpPr>
              <p:nvPr/>
            </p:nvSpPr>
            <p:spPr bwMode="auto">
              <a:xfrm>
                <a:off x="2174" y="1668"/>
                <a:ext cx="14" cy="15"/>
              </a:xfrm>
              <a:custGeom>
                <a:avLst/>
                <a:gdLst>
                  <a:gd name="T0" fmla="*/ 4 w 56"/>
                  <a:gd name="T1" fmla="*/ 3 h 59"/>
                  <a:gd name="T2" fmla="*/ 4 w 56"/>
                  <a:gd name="T3" fmla="*/ 3 h 59"/>
                  <a:gd name="T4" fmla="*/ 4 w 56"/>
                  <a:gd name="T5" fmla="*/ 3 h 59"/>
                  <a:gd name="T6" fmla="*/ 3 w 56"/>
                  <a:gd name="T7" fmla="*/ 3 h 59"/>
                  <a:gd name="T8" fmla="*/ 4 w 56"/>
                  <a:gd name="T9" fmla="*/ 3 h 59"/>
                  <a:gd name="T10" fmla="*/ 3 w 56"/>
                  <a:gd name="T11" fmla="*/ 4 h 59"/>
                  <a:gd name="T12" fmla="*/ 0 w 56"/>
                  <a:gd name="T13" fmla="*/ 1 h 59"/>
                  <a:gd name="T14" fmla="*/ 1 w 56"/>
                  <a:gd name="T15" fmla="*/ 0 h 59"/>
                  <a:gd name="T16" fmla="*/ 4 w 56"/>
                  <a:gd name="T17" fmla="*/ 3 h 59"/>
                  <a:gd name="T18" fmla="*/ 3 w 56"/>
                  <a:gd name="T19" fmla="*/ 4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6"/>
                  <a:gd name="T31" fmla="*/ 0 h 59"/>
                  <a:gd name="T32" fmla="*/ 56 w 56"/>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6" h="59">
                    <a:moveTo>
                      <a:pt x="56" y="47"/>
                    </a:moveTo>
                    <a:lnTo>
                      <a:pt x="56" y="47"/>
                    </a:lnTo>
                    <a:lnTo>
                      <a:pt x="49" y="53"/>
                    </a:lnTo>
                    <a:lnTo>
                      <a:pt x="56" y="47"/>
                    </a:lnTo>
                    <a:close/>
                    <a:moveTo>
                      <a:pt x="42" y="59"/>
                    </a:moveTo>
                    <a:lnTo>
                      <a:pt x="0" y="12"/>
                    </a:lnTo>
                    <a:lnTo>
                      <a:pt x="15" y="0"/>
                    </a:lnTo>
                    <a:lnTo>
                      <a:pt x="56" y="47"/>
                    </a:lnTo>
                    <a:lnTo>
                      <a:pt x="42"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1" name="Freeform 869">
                <a:extLst>
                  <a:ext uri="{FF2B5EF4-FFF2-40B4-BE49-F238E27FC236}">
                    <a16:creationId xmlns:a16="http://schemas.microsoft.com/office/drawing/2014/main" id="{92132543-1087-4325-B8BE-D8A58D48E7B5}"/>
                  </a:ext>
                </a:extLst>
              </p:cNvPr>
              <p:cNvSpPr>
                <a:spLocks noEditPoints="1"/>
              </p:cNvSpPr>
              <p:nvPr/>
            </p:nvSpPr>
            <p:spPr bwMode="auto">
              <a:xfrm>
                <a:off x="2163" y="1653"/>
                <a:ext cx="15" cy="18"/>
              </a:xfrm>
              <a:custGeom>
                <a:avLst/>
                <a:gdLst>
                  <a:gd name="T0" fmla="*/ 3 w 58"/>
                  <a:gd name="T1" fmla="*/ 5 h 70"/>
                  <a:gd name="T2" fmla="*/ 3 w 58"/>
                  <a:gd name="T3" fmla="*/ 5 h 70"/>
                  <a:gd name="T4" fmla="*/ 3 w 58"/>
                  <a:gd name="T5" fmla="*/ 5 h 70"/>
                  <a:gd name="T6" fmla="*/ 3 w 58"/>
                  <a:gd name="T7" fmla="*/ 4 h 70"/>
                  <a:gd name="T8" fmla="*/ 3 w 58"/>
                  <a:gd name="T9" fmla="*/ 5 h 70"/>
                  <a:gd name="T10" fmla="*/ 3 w 58"/>
                  <a:gd name="T11" fmla="*/ 5 h 70"/>
                  <a:gd name="T12" fmla="*/ 0 w 58"/>
                  <a:gd name="T13" fmla="*/ 1 h 70"/>
                  <a:gd name="T14" fmla="*/ 1 w 58"/>
                  <a:gd name="T15" fmla="*/ 0 h 70"/>
                  <a:gd name="T16" fmla="*/ 4 w 58"/>
                  <a:gd name="T17" fmla="*/ 4 h 70"/>
                  <a:gd name="T18" fmla="*/ 3 w 58"/>
                  <a:gd name="T19" fmla="*/ 5 h 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8"/>
                  <a:gd name="T31" fmla="*/ 0 h 70"/>
                  <a:gd name="T32" fmla="*/ 58 w 58"/>
                  <a:gd name="T33" fmla="*/ 70 h 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8" h="70">
                    <a:moveTo>
                      <a:pt x="42" y="70"/>
                    </a:moveTo>
                    <a:lnTo>
                      <a:pt x="42" y="69"/>
                    </a:lnTo>
                    <a:lnTo>
                      <a:pt x="50" y="63"/>
                    </a:lnTo>
                    <a:lnTo>
                      <a:pt x="42" y="70"/>
                    </a:lnTo>
                    <a:close/>
                    <a:moveTo>
                      <a:pt x="42" y="69"/>
                    </a:moveTo>
                    <a:lnTo>
                      <a:pt x="0" y="11"/>
                    </a:lnTo>
                    <a:lnTo>
                      <a:pt x="16" y="0"/>
                    </a:lnTo>
                    <a:lnTo>
                      <a:pt x="58" y="58"/>
                    </a:lnTo>
                    <a:lnTo>
                      <a:pt x="42"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2" name="Freeform 870">
                <a:extLst>
                  <a:ext uri="{FF2B5EF4-FFF2-40B4-BE49-F238E27FC236}">
                    <a16:creationId xmlns:a16="http://schemas.microsoft.com/office/drawing/2014/main" id="{892F2D45-87D2-4189-9C0E-14C2AEFD00DD}"/>
                  </a:ext>
                </a:extLst>
              </p:cNvPr>
              <p:cNvSpPr>
                <a:spLocks noEditPoints="1"/>
              </p:cNvSpPr>
              <p:nvPr/>
            </p:nvSpPr>
            <p:spPr bwMode="auto">
              <a:xfrm>
                <a:off x="2151" y="1638"/>
                <a:ext cx="16" cy="18"/>
              </a:xfrm>
              <a:custGeom>
                <a:avLst/>
                <a:gdLst>
                  <a:gd name="T0" fmla="*/ 4 w 63"/>
                  <a:gd name="T1" fmla="*/ 4 h 72"/>
                  <a:gd name="T2" fmla="*/ 4 w 63"/>
                  <a:gd name="T3" fmla="*/ 4 h 72"/>
                  <a:gd name="T4" fmla="*/ 4 w 63"/>
                  <a:gd name="T5" fmla="*/ 4 h 72"/>
                  <a:gd name="T6" fmla="*/ 4 w 63"/>
                  <a:gd name="T7" fmla="*/ 4 h 72"/>
                  <a:gd name="T8" fmla="*/ 4 w 63"/>
                  <a:gd name="T9" fmla="*/ 4 h 72"/>
                  <a:gd name="T10" fmla="*/ 3 w 63"/>
                  <a:gd name="T11" fmla="*/ 5 h 72"/>
                  <a:gd name="T12" fmla="*/ 0 w 63"/>
                  <a:gd name="T13" fmla="*/ 1 h 72"/>
                  <a:gd name="T14" fmla="*/ 1 w 63"/>
                  <a:gd name="T15" fmla="*/ 0 h 72"/>
                  <a:gd name="T16" fmla="*/ 4 w 63"/>
                  <a:gd name="T17" fmla="*/ 4 h 72"/>
                  <a:gd name="T18" fmla="*/ 3 w 63"/>
                  <a:gd name="T19" fmla="*/ 5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2"/>
                  <a:gd name="T32" fmla="*/ 63 w 63"/>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2">
                    <a:moveTo>
                      <a:pt x="63" y="60"/>
                    </a:moveTo>
                    <a:lnTo>
                      <a:pt x="63" y="60"/>
                    </a:lnTo>
                    <a:lnTo>
                      <a:pt x="55" y="66"/>
                    </a:lnTo>
                    <a:lnTo>
                      <a:pt x="63" y="60"/>
                    </a:lnTo>
                    <a:close/>
                    <a:moveTo>
                      <a:pt x="48" y="72"/>
                    </a:moveTo>
                    <a:lnTo>
                      <a:pt x="0" y="12"/>
                    </a:lnTo>
                    <a:lnTo>
                      <a:pt x="15" y="0"/>
                    </a:lnTo>
                    <a:lnTo>
                      <a:pt x="63" y="60"/>
                    </a:lnTo>
                    <a:lnTo>
                      <a:pt x="48"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3" name="Freeform 871">
                <a:extLst>
                  <a:ext uri="{FF2B5EF4-FFF2-40B4-BE49-F238E27FC236}">
                    <a16:creationId xmlns:a16="http://schemas.microsoft.com/office/drawing/2014/main" id="{A9F4D8F0-04F0-4ECB-A296-314181170F67}"/>
                  </a:ext>
                </a:extLst>
              </p:cNvPr>
              <p:cNvSpPr>
                <a:spLocks noEditPoints="1"/>
              </p:cNvSpPr>
              <p:nvPr/>
            </p:nvSpPr>
            <p:spPr bwMode="auto">
              <a:xfrm>
                <a:off x="2140" y="1623"/>
                <a:ext cx="15" cy="18"/>
              </a:xfrm>
              <a:custGeom>
                <a:avLst/>
                <a:gdLst>
                  <a:gd name="T0" fmla="*/ 3 w 59"/>
                  <a:gd name="T1" fmla="*/ 5 h 72"/>
                  <a:gd name="T2" fmla="*/ 3 w 59"/>
                  <a:gd name="T3" fmla="*/ 5 h 72"/>
                  <a:gd name="T4" fmla="*/ 3 w 59"/>
                  <a:gd name="T5" fmla="*/ 5 h 72"/>
                  <a:gd name="T6" fmla="*/ 3 w 59"/>
                  <a:gd name="T7" fmla="*/ 4 h 72"/>
                  <a:gd name="T8" fmla="*/ 3 w 59"/>
                  <a:gd name="T9" fmla="*/ 5 h 72"/>
                  <a:gd name="T10" fmla="*/ 3 w 59"/>
                  <a:gd name="T11" fmla="*/ 5 h 72"/>
                  <a:gd name="T12" fmla="*/ 0 w 59"/>
                  <a:gd name="T13" fmla="*/ 1 h 72"/>
                  <a:gd name="T14" fmla="*/ 1 w 59"/>
                  <a:gd name="T15" fmla="*/ 0 h 72"/>
                  <a:gd name="T16" fmla="*/ 4 w 59"/>
                  <a:gd name="T17" fmla="*/ 4 h 72"/>
                  <a:gd name="T18" fmla="*/ 3 w 59"/>
                  <a:gd name="T19" fmla="*/ 5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72"/>
                  <a:gd name="T32" fmla="*/ 59 w 59"/>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72">
                    <a:moveTo>
                      <a:pt x="44" y="72"/>
                    </a:moveTo>
                    <a:lnTo>
                      <a:pt x="45" y="72"/>
                    </a:lnTo>
                    <a:lnTo>
                      <a:pt x="44" y="72"/>
                    </a:lnTo>
                    <a:lnTo>
                      <a:pt x="52" y="65"/>
                    </a:lnTo>
                    <a:lnTo>
                      <a:pt x="44" y="72"/>
                    </a:lnTo>
                    <a:close/>
                    <a:moveTo>
                      <a:pt x="44" y="72"/>
                    </a:moveTo>
                    <a:lnTo>
                      <a:pt x="0" y="11"/>
                    </a:lnTo>
                    <a:lnTo>
                      <a:pt x="15" y="0"/>
                    </a:lnTo>
                    <a:lnTo>
                      <a:pt x="59" y="60"/>
                    </a:lnTo>
                    <a:lnTo>
                      <a:pt x="4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4" name="Freeform 872">
                <a:extLst>
                  <a:ext uri="{FF2B5EF4-FFF2-40B4-BE49-F238E27FC236}">
                    <a16:creationId xmlns:a16="http://schemas.microsoft.com/office/drawing/2014/main" id="{64CBB11B-83DB-43B5-ADE7-599FAA9D0392}"/>
                  </a:ext>
                </a:extLst>
              </p:cNvPr>
              <p:cNvSpPr>
                <a:spLocks noEditPoints="1"/>
              </p:cNvSpPr>
              <p:nvPr/>
            </p:nvSpPr>
            <p:spPr bwMode="auto">
              <a:xfrm>
                <a:off x="2129" y="1608"/>
                <a:ext cx="15" cy="18"/>
              </a:xfrm>
              <a:custGeom>
                <a:avLst/>
                <a:gdLst>
                  <a:gd name="T0" fmla="*/ 4 w 63"/>
                  <a:gd name="T1" fmla="*/ 4 h 72"/>
                  <a:gd name="T2" fmla="*/ 4 w 63"/>
                  <a:gd name="T3" fmla="*/ 4 h 72"/>
                  <a:gd name="T4" fmla="*/ 4 w 63"/>
                  <a:gd name="T5" fmla="*/ 4 h 72"/>
                  <a:gd name="T6" fmla="*/ 3 w 63"/>
                  <a:gd name="T7" fmla="*/ 4 h 72"/>
                  <a:gd name="T8" fmla="*/ 4 w 63"/>
                  <a:gd name="T9" fmla="*/ 4 h 72"/>
                  <a:gd name="T10" fmla="*/ 3 w 63"/>
                  <a:gd name="T11" fmla="*/ 5 h 72"/>
                  <a:gd name="T12" fmla="*/ 0 w 63"/>
                  <a:gd name="T13" fmla="*/ 1 h 72"/>
                  <a:gd name="T14" fmla="*/ 1 w 63"/>
                  <a:gd name="T15" fmla="*/ 0 h 72"/>
                  <a:gd name="T16" fmla="*/ 4 w 63"/>
                  <a:gd name="T17" fmla="*/ 4 h 72"/>
                  <a:gd name="T18" fmla="*/ 3 w 63"/>
                  <a:gd name="T19" fmla="*/ 5 h 7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2"/>
                  <a:gd name="T32" fmla="*/ 63 w 63"/>
                  <a:gd name="T33" fmla="*/ 72 h 7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2">
                    <a:moveTo>
                      <a:pt x="63" y="60"/>
                    </a:moveTo>
                    <a:lnTo>
                      <a:pt x="63" y="60"/>
                    </a:lnTo>
                    <a:lnTo>
                      <a:pt x="63" y="61"/>
                    </a:lnTo>
                    <a:lnTo>
                      <a:pt x="55" y="67"/>
                    </a:lnTo>
                    <a:lnTo>
                      <a:pt x="63" y="60"/>
                    </a:lnTo>
                    <a:close/>
                    <a:moveTo>
                      <a:pt x="48" y="72"/>
                    </a:moveTo>
                    <a:lnTo>
                      <a:pt x="0" y="11"/>
                    </a:lnTo>
                    <a:lnTo>
                      <a:pt x="15" y="0"/>
                    </a:lnTo>
                    <a:lnTo>
                      <a:pt x="63" y="60"/>
                    </a:lnTo>
                    <a:lnTo>
                      <a:pt x="48"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5" name="Freeform 873">
                <a:extLst>
                  <a:ext uri="{FF2B5EF4-FFF2-40B4-BE49-F238E27FC236}">
                    <a16:creationId xmlns:a16="http://schemas.microsoft.com/office/drawing/2014/main" id="{B01B9B29-71E9-4C36-98AF-817C98D2618A}"/>
                  </a:ext>
                </a:extLst>
              </p:cNvPr>
              <p:cNvSpPr>
                <a:spLocks noEditPoints="1"/>
              </p:cNvSpPr>
              <p:nvPr/>
            </p:nvSpPr>
            <p:spPr bwMode="auto">
              <a:xfrm>
                <a:off x="2118" y="1594"/>
                <a:ext cx="14" cy="17"/>
              </a:xfrm>
              <a:custGeom>
                <a:avLst/>
                <a:gdLst>
                  <a:gd name="T0" fmla="*/ 3 w 60"/>
                  <a:gd name="T1" fmla="*/ 4 h 66"/>
                  <a:gd name="T2" fmla="*/ 3 w 60"/>
                  <a:gd name="T3" fmla="*/ 4 h 66"/>
                  <a:gd name="T4" fmla="*/ 3 w 60"/>
                  <a:gd name="T5" fmla="*/ 4 h 66"/>
                  <a:gd name="T6" fmla="*/ 3 w 60"/>
                  <a:gd name="T7" fmla="*/ 4 h 66"/>
                  <a:gd name="T8" fmla="*/ 3 w 60"/>
                  <a:gd name="T9" fmla="*/ 4 h 66"/>
                  <a:gd name="T10" fmla="*/ 2 w 60"/>
                  <a:gd name="T11" fmla="*/ 4 h 66"/>
                  <a:gd name="T12" fmla="*/ 0 w 60"/>
                  <a:gd name="T13" fmla="*/ 1 h 66"/>
                  <a:gd name="T14" fmla="*/ 1 w 60"/>
                  <a:gd name="T15" fmla="*/ 0 h 66"/>
                  <a:gd name="T16" fmla="*/ 3 w 60"/>
                  <a:gd name="T17" fmla="*/ 4 h 66"/>
                  <a:gd name="T18" fmla="*/ 2 w 60"/>
                  <a:gd name="T19" fmla="*/ 4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66"/>
                  <a:gd name="T32" fmla="*/ 60 w 60"/>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66">
                    <a:moveTo>
                      <a:pt x="59" y="54"/>
                    </a:moveTo>
                    <a:lnTo>
                      <a:pt x="60" y="57"/>
                    </a:lnTo>
                    <a:lnTo>
                      <a:pt x="59" y="55"/>
                    </a:lnTo>
                    <a:lnTo>
                      <a:pt x="52" y="61"/>
                    </a:lnTo>
                    <a:lnTo>
                      <a:pt x="59" y="54"/>
                    </a:lnTo>
                    <a:close/>
                    <a:moveTo>
                      <a:pt x="44" y="66"/>
                    </a:moveTo>
                    <a:lnTo>
                      <a:pt x="0" y="12"/>
                    </a:lnTo>
                    <a:lnTo>
                      <a:pt x="15" y="0"/>
                    </a:lnTo>
                    <a:lnTo>
                      <a:pt x="59" y="54"/>
                    </a:lnTo>
                    <a:lnTo>
                      <a:pt x="44"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6" name="Freeform 874">
                <a:extLst>
                  <a:ext uri="{FF2B5EF4-FFF2-40B4-BE49-F238E27FC236}">
                    <a16:creationId xmlns:a16="http://schemas.microsoft.com/office/drawing/2014/main" id="{9227B596-4717-4014-B3F4-1E7D3D2E099E}"/>
                  </a:ext>
                </a:extLst>
              </p:cNvPr>
              <p:cNvSpPr>
                <a:spLocks noEditPoints="1"/>
              </p:cNvSpPr>
              <p:nvPr/>
            </p:nvSpPr>
            <p:spPr bwMode="auto">
              <a:xfrm>
                <a:off x="2107" y="1582"/>
                <a:ext cx="14" cy="15"/>
              </a:xfrm>
              <a:custGeom>
                <a:avLst/>
                <a:gdLst>
                  <a:gd name="T0" fmla="*/ 2 w 57"/>
                  <a:gd name="T1" fmla="*/ 4 h 62"/>
                  <a:gd name="T2" fmla="*/ 2 w 57"/>
                  <a:gd name="T3" fmla="*/ 4 h 62"/>
                  <a:gd name="T4" fmla="*/ 2 w 57"/>
                  <a:gd name="T5" fmla="*/ 4 h 62"/>
                  <a:gd name="T6" fmla="*/ 3 w 57"/>
                  <a:gd name="T7" fmla="*/ 3 h 62"/>
                  <a:gd name="T8" fmla="*/ 2 w 57"/>
                  <a:gd name="T9" fmla="*/ 4 h 62"/>
                  <a:gd name="T10" fmla="*/ 2 w 57"/>
                  <a:gd name="T11" fmla="*/ 4 h 62"/>
                  <a:gd name="T12" fmla="*/ 0 w 57"/>
                  <a:gd name="T13" fmla="*/ 1 h 62"/>
                  <a:gd name="T14" fmla="*/ 1 w 57"/>
                  <a:gd name="T15" fmla="*/ 0 h 62"/>
                  <a:gd name="T16" fmla="*/ 3 w 57"/>
                  <a:gd name="T17" fmla="*/ 3 h 62"/>
                  <a:gd name="T18" fmla="*/ 2 w 57"/>
                  <a:gd name="T19" fmla="*/ 4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62"/>
                  <a:gd name="T32" fmla="*/ 57 w 57"/>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62">
                    <a:moveTo>
                      <a:pt x="42" y="62"/>
                    </a:moveTo>
                    <a:lnTo>
                      <a:pt x="40" y="61"/>
                    </a:lnTo>
                    <a:lnTo>
                      <a:pt x="42" y="62"/>
                    </a:lnTo>
                    <a:lnTo>
                      <a:pt x="49" y="57"/>
                    </a:lnTo>
                    <a:lnTo>
                      <a:pt x="42" y="62"/>
                    </a:lnTo>
                    <a:close/>
                    <a:moveTo>
                      <a:pt x="42" y="62"/>
                    </a:moveTo>
                    <a:lnTo>
                      <a:pt x="0" y="12"/>
                    </a:lnTo>
                    <a:lnTo>
                      <a:pt x="15" y="0"/>
                    </a:lnTo>
                    <a:lnTo>
                      <a:pt x="57" y="50"/>
                    </a:lnTo>
                    <a:lnTo>
                      <a:pt x="42"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7" name="Freeform 875">
                <a:extLst>
                  <a:ext uri="{FF2B5EF4-FFF2-40B4-BE49-F238E27FC236}">
                    <a16:creationId xmlns:a16="http://schemas.microsoft.com/office/drawing/2014/main" id="{6B58074A-5C6E-4A41-BC66-4EE203541DE2}"/>
                  </a:ext>
                </a:extLst>
              </p:cNvPr>
              <p:cNvSpPr>
                <a:spLocks noEditPoints="1"/>
              </p:cNvSpPr>
              <p:nvPr/>
            </p:nvSpPr>
            <p:spPr bwMode="auto">
              <a:xfrm>
                <a:off x="2099" y="1572"/>
                <a:ext cx="12" cy="13"/>
              </a:xfrm>
              <a:custGeom>
                <a:avLst/>
                <a:gdLst>
                  <a:gd name="T0" fmla="*/ 3 w 49"/>
                  <a:gd name="T1" fmla="*/ 3 h 52"/>
                  <a:gd name="T2" fmla="*/ 3 w 49"/>
                  <a:gd name="T3" fmla="*/ 3 h 52"/>
                  <a:gd name="T4" fmla="*/ 3 w 49"/>
                  <a:gd name="T5" fmla="*/ 3 h 52"/>
                  <a:gd name="T6" fmla="*/ 2 w 49"/>
                  <a:gd name="T7" fmla="*/ 3 h 52"/>
                  <a:gd name="T8" fmla="*/ 3 w 49"/>
                  <a:gd name="T9" fmla="*/ 3 h 52"/>
                  <a:gd name="T10" fmla="*/ 2 w 49"/>
                  <a:gd name="T11" fmla="*/ 3 h 52"/>
                  <a:gd name="T12" fmla="*/ 0 w 49"/>
                  <a:gd name="T13" fmla="*/ 1 h 52"/>
                  <a:gd name="T14" fmla="*/ 1 w 49"/>
                  <a:gd name="T15" fmla="*/ 0 h 52"/>
                  <a:gd name="T16" fmla="*/ 3 w 49"/>
                  <a:gd name="T17" fmla="*/ 3 h 52"/>
                  <a:gd name="T18" fmla="*/ 2 w 49"/>
                  <a:gd name="T19" fmla="*/ 3 h 5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52"/>
                  <a:gd name="T32" fmla="*/ 49 w 49"/>
                  <a:gd name="T33" fmla="*/ 52 h 5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52">
                    <a:moveTo>
                      <a:pt x="49" y="39"/>
                    </a:moveTo>
                    <a:lnTo>
                      <a:pt x="49" y="39"/>
                    </a:lnTo>
                    <a:lnTo>
                      <a:pt x="42" y="45"/>
                    </a:lnTo>
                    <a:lnTo>
                      <a:pt x="49" y="39"/>
                    </a:lnTo>
                    <a:close/>
                    <a:moveTo>
                      <a:pt x="34" y="52"/>
                    </a:moveTo>
                    <a:lnTo>
                      <a:pt x="0" y="13"/>
                    </a:lnTo>
                    <a:lnTo>
                      <a:pt x="13" y="0"/>
                    </a:lnTo>
                    <a:lnTo>
                      <a:pt x="49" y="39"/>
                    </a:lnTo>
                    <a:lnTo>
                      <a:pt x="34"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8" name="Freeform 876">
                <a:extLst>
                  <a:ext uri="{FF2B5EF4-FFF2-40B4-BE49-F238E27FC236}">
                    <a16:creationId xmlns:a16="http://schemas.microsoft.com/office/drawing/2014/main" id="{C30C37FF-FB71-4518-982D-0E2930F7ACB9}"/>
                  </a:ext>
                </a:extLst>
              </p:cNvPr>
              <p:cNvSpPr>
                <a:spLocks noEditPoints="1"/>
              </p:cNvSpPr>
              <p:nvPr/>
            </p:nvSpPr>
            <p:spPr bwMode="auto">
              <a:xfrm>
                <a:off x="2091" y="1565"/>
                <a:ext cx="11" cy="10"/>
              </a:xfrm>
              <a:custGeom>
                <a:avLst/>
                <a:gdLst>
                  <a:gd name="T0" fmla="*/ 3 w 43"/>
                  <a:gd name="T1" fmla="*/ 2 h 42"/>
                  <a:gd name="T2" fmla="*/ 3 w 43"/>
                  <a:gd name="T3" fmla="*/ 2 h 42"/>
                  <a:gd name="T4" fmla="*/ 3 w 43"/>
                  <a:gd name="T5" fmla="*/ 2 h 42"/>
                  <a:gd name="T6" fmla="*/ 2 w 43"/>
                  <a:gd name="T7" fmla="*/ 2 h 42"/>
                  <a:gd name="T8" fmla="*/ 3 w 43"/>
                  <a:gd name="T9" fmla="*/ 2 h 42"/>
                  <a:gd name="T10" fmla="*/ 2 w 43"/>
                  <a:gd name="T11" fmla="*/ 2 h 42"/>
                  <a:gd name="T12" fmla="*/ 0 w 43"/>
                  <a:gd name="T13" fmla="*/ 1 h 42"/>
                  <a:gd name="T14" fmla="*/ 1 w 43"/>
                  <a:gd name="T15" fmla="*/ 0 h 42"/>
                  <a:gd name="T16" fmla="*/ 3 w 43"/>
                  <a:gd name="T17" fmla="*/ 2 h 42"/>
                  <a:gd name="T18" fmla="*/ 2 w 43"/>
                  <a:gd name="T19" fmla="*/ 2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2"/>
                  <a:gd name="T32" fmla="*/ 43 w 4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2">
                    <a:moveTo>
                      <a:pt x="41" y="29"/>
                    </a:moveTo>
                    <a:lnTo>
                      <a:pt x="43" y="30"/>
                    </a:lnTo>
                    <a:lnTo>
                      <a:pt x="41" y="29"/>
                    </a:lnTo>
                    <a:lnTo>
                      <a:pt x="35" y="36"/>
                    </a:lnTo>
                    <a:lnTo>
                      <a:pt x="41" y="29"/>
                    </a:lnTo>
                    <a:close/>
                    <a:moveTo>
                      <a:pt x="28" y="42"/>
                    </a:moveTo>
                    <a:lnTo>
                      <a:pt x="0" y="14"/>
                    </a:lnTo>
                    <a:lnTo>
                      <a:pt x="13" y="0"/>
                    </a:lnTo>
                    <a:lnTo>
                      <a:pt x="41" y="29"/>
                    </a:lnTo>
                    <a:lnTo>
                      <a:pt x="28"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19" name="Freeform 877">
                <a:extLst>
                  <a:ext uri="{FF2B5EF4-FFF2-40B4-BE49-F238E27FC236}">
                    <a16:creationId xmlns:a16="http://schemas.microsoft.com/office/drawing/2014/main" id="{F37F7F59-640D-42C8-BFCD-6909582C4440}"/>
                  </a:ext>
                </a:extLst>
              </p:cNvPr>
              <p:cNvSpPr>
                <a:spLocks noEditPoints="1"/>
              </p:cNvSpPr>
              <p:nvPr/>
            </p:nvSpPr>
            <p:spPr bwMode="auto">
              <a:xfrm>
                <a:off x="2083" y="1556"/>
                <a:ext cx="12" cy="12"/>
              </a:xfrm>
              <a:custGeom>
                <a:avLst/>
                <a:gdLst>
                  <a:gd name="T0" fmla="*/ 2 w 46"/>
                  <a:gd name="T1" fmla="*/ 3 h 48"/>
                  <a:gd name="T2" fmla="*/ 2 w 46"/>
                  <a:gd name="T3" fmla="*/ 3 h 48"/>
                  <a:gd name="T4" fmla="*/ 2 w 46"/>
                  <a:gd name="T5" fmla="*/ 3 h 48"/>
                  <a:gd name="T6" fmla="*/ 3 w 46"/>
                  <a:gd name="T7" fmla="*/ 3 h 48"/>
                  <a:gd name="T8" fmla="*/ 2 w 46"/>
                  <a:gd name="T9" fmla="*/ 3 h 48"/>
                  <a:gd name="T10" fmla="*/ 2 w 46"/>
                  <a:gd name="T11" fmla="*/ 3 h 48"/>
                  <a:gd name="T12" fmla="*/ 0 w 46"/>
                  <a:gd name="T13" fmla="*/ 1 h 48"/>
                  <a:gd name="T14" fmla="*/ 1 w 46"/>
                  <a:gd name="T15" fmla="*/ 0 h 48"/>
                  <a:gd name="T16" fmla="*/ 3 w 46"/>
                  <a:gd name="T17" fmla="*/ 2 h 48"/>
                  <a:gd name="T18" fmla="*/ 2 w 46"/>
                  <a:gd name="T19" fmla="*/ 3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32" y="48"/>
                    </a:moveTo>
                    <a:lnTo>
                      <a:pt x="32" y="48"/>
                    </a:lnTo>
                    <a:lnTo>
                      <a:pt x="38" y="41"/>
                    </a:lnTo>
                    <a:lnTo>
                      <a:pt x="32" y="48"/>
                    </a:lnTo>
                    <a:close/>
                    <a:moveTo>
                      <a:pt x="32" y="48"/>
                    </a:moveTo>
                    <a:lnTo>
                      <a:pt x="0" y="12"/>
                    </a:lnTo>
                    <a:lnTo>
                      <a:pt x="14" y="0"/>
                    </a:lnTo>
                    <a:lnTo>
                      <a:pt x="46" y="34"/>
                    </a:lnTo>
                    <a:lnTo>
                      <a:pt x="3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0" name="Freeform 878">
                <a:extLst>
                  <a:ext uri="{FF2B5EF4-FFF2-40B4-BE49-F238E27FC236}">
                    <a16:creationId xmlns:a16="http://schemas.microsoft.com/office/drawing/2014/main" id="{BA1FCBEE-B2A1-423C-AB23-7BDFA32DE9BD}"/>
                  </a:ext>
                </a:extLst>
              </p:cNvPr>
              <p:cNvSpPr>
                <a:spLocks noEditPoints="1"/>
              </p:cNvSpPr>
              <p:nvPr/>
            </p:nvSpPr>
            <p:spPr bwMode="auto">
              <a:xfrm>
                <a:off x="2075" y="1547"/>
                <a:ext cx="12" cy="12"/>
              </a:xfrm>
              <a:custGeom>
                <a:avLst/>
                <a:gdLst>
                  <a:gd name="T0" fmla="*/ 3 w 50"/>
                  <a:gd name="T1" fmla="*/ 2 h 50"/>
                  <a:gd name="T2" fmla="*/ 3 w 50"/>
                  <a:gd name="T3" fmla="*/ 2 h 50"/>
                  <a:gd name="T4" fmla="*/ 3 w 50"/>
                  <a:gd name="T5" fmla="*/ 2 h 50"/>
                  <a:gd name="T6" fmla="*/ 2 w 50"/>
                  <a:gd name="T7" fmla="*/ 3 h 50"/>
                  <a:gd name="T8" fmla="*/ 3 w 50"/>
                  <a:gd name="T9" fmla="*/ 2 h 50"/>
                  <a:gd name="T10" fmla="*/ 2 w 50"/>
                  <a:gd name="T11" fmla="*/ 3 h 50"/>
                  <a:gd name="T12" fmla="*/ 0 w 50"/>
                  <a:gd name="T13" fmla="*/ 1 h 50"/>
                  <a:gd name="T14" fmla="*/ 1 w 50"/>
                  <a:gd name="T15" fmla="*/ 0 h 50"/>
                  <a:gd name="T16" fmla="*/ 3 w 50"/>
                  <a:gd name="T17" fmla="*/ 2 h 50"/>
                  <a:gd name="T18" fmla="*/ 2 w 50"/>
                  <a:gd name="T19" fmla="*/ 3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0"/>
                  <a:gd name="T32" fmla="*/ 50 w 50"/>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0">
                    <a:moveTo>
                      <a:pt x="50" y="38"/>
                    </a:moveTo>
                    <a:lnTo>
                      <a:pt x="45" y="33"/>
                    </a:lnTo>
                    <a:lnTo>
                      <a:pt x="50" y="38"/>
                    </a:lnTo>
                    <a:lnTo>
                      <a:pt x="42" y="45"/>
                    </a:lnTo>
                    <a:lnTo>
                      <a:pt x="50" y="38"/>
                    </a:lnTo>
                    <a:close/>
                    <a:moveTo>
                      <a:pt x="36" y="50"/>
                    </a:moveTo>
                    <a:lnTo>
                      <a:pt x="0" y="13"/>
                    </a:lnTo>
                    <a:lnTo>
                      <a:pt x="15" y="0"/>
                    </a:lnTo>
                    <a:lnTo>
                      <a:pt x="50" y="38"/>
                    </a:lnTo>
                    <a:lnTo>
                      <a:pt x="36"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1" name="Freeform 879">
                <a:extLst>
                  <a:ext uri="{FF2B5EF4-FFF2-40B4-BE49-F238E27FC236}">
                    <a16:creationId xmlns:a16="http://schemas.microsoft.com/office/drawing/2014/main" id="{F9E8E357-49AA-467C-BE31-8B257B3098D4}"/>
                  </a:ext>
                </a:extLst>
              </p:cNvPr>
              <p:cNvSpPr>
                <a:spLocks noEditPoints="1"/>
              </p:cNvSpPr>
              <p:nvPr/>
            </p:nvSpPr>
            <p:spPr bwMode="auto">
              <a:xfrm>
                <a:off x="2067" y="1537"/>
                <a:ext cx="11" cy="13"/>
              </a:xfrm>
              <a:custGeom>
                <a:avLst/>
                <a:gdLst>
                  <a:gd name="T0" fmla="*/ 2 w 47"/>
                  <a:gd name="T1" fmla="*/ 3 h 51"/>
                  <a:gd name="T2" fmla="*/ 2 w 47"/>
                  <a:gd name="T3" fmla="*/ 3 h 51"/>
                  <a:gd name="T4" fmla="*/ 2 w 47"/>
                  <a:gd name="T5" fmla="*/ 3 h 51"/>
                  <a:gd name="T6" fmla="*/ 2 w 47"/>
                  <a:gd name="T7" fmla="*/ 3 h 51"/>
                  <a:gd name="T8" fmla="*/ 2 w 47"/>
                  <a:gd name="T9" fmla="*/ 3 h 51"/>
                  <a:gd name="T10" fmla="*/ 2 w 47"/>
                  <a:gd name="T11" fmla="*/ 3 h 51"/>
                  <a:gd name="T12" fmla="*/ 0 w 47"/>
                  <a:gd name="T13" fmla="*/ 1 h 51"/>
                  <a:gd name="T14" fmla="*/ 1 w 47"/>
                  <a:gd name="T15" fmla="*/ 0 h 51"/>
                  <a:gd name="T16" fmla="*/ 3 w 47"/>
                  <a:gd name="T17" fmla="*/ 3 h 51"/>
                  <a:gd name="T18" fmla="*/ 2 w 47"/>
                  <a:gd name="T19" fmla="*/ 3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51"/>
                  <a:gd name="T32" fmla="*/ 47 w 47"/>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51">
                    <a:moveTo>
                      <a:pt x="32" y="51"/>
                    </a:moveTo>
                    <a:lnTo>
                      <a:pt x="32" y="51"/>
                    </a:lnTo>
                    <a:lnTo>
                      <a:pt x="32" y="50"/>
                    </a:lnTo>
                    <a:lnTo>
                      <a:pt x="40" y="44"/>
                    </a:lnTo>
                    <a:lnTo>
                      <a:pt x="32" y="51"/>
                    </a:lnTo>
                    <a:close/>
                    <a:moveTo>
                      <a:pt x="32" y="50"/>
                    </a:moveTo>
                    <a:lnTo>
                      <a:pt x="0" y="12"/>
                    </a:lnTo>
                    <a:lnTo>
                      <a:pt x="15" y="0"/>
                    </a:lnTo>
                    <a:lnTo>
                      <a:pt x="47" y="38"/>
                    </a:lnTo>
                    <a:lnTo>
                      <a:pt x="32"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2" name="Freeform 880">
                <a:extLst>
                  <a:ext uri="{FF2B5EF4-FFF2-40B4-BE49-F238E27FC236}">
                    <a16:creationId xmlns:a16="http://schemas.microsoft.com/office/drawing/2014/main" id="{17C9FAD1-DA4A-4B49-BB82-8CEDFF0BCE32}"/>
                  </a:ext>
                </a:extLst>
              </p:cNvPr>
              <p:cNvSpPr>
                <a:spLocks noEditPoints="1"/>
              </p:cNvSpPr>
              <p:nvPr/>
            </p:nvSpPr>
            <p:spPr bwMode="auto">
              <a:xfrm>
                <a:off x="2050" y="1518"/>
                <a:ext cx="20" cy="22"/>
              </a:xfrm>
              <a:custGeom>
                <a:avLst/>
                <a:gdLst>
                  <a:gd name="T0" fmla="*/ 4 w 81"/>
                  <a:gd name="T1" fmla="*/ 5 h 89"/>
                  <a:gd name="T2" fmla="*/ 2 w 81"/>
                  <a:gd name="T3" fmla="*/ 3 h 89"/>
                  <a:gd name="T4" fmla="*/ 3 w 81"/>
                  <a:gd name="T5" fmla="*/ 2 h 89"/>
                  <a:gd name="T6" fmla="*/ 5 w 81"/>
                  <a:gd name="T7" fmla="*/ 5 h 89"/>
                  <a:gd name="T8" fmla="*/ 4 w 81"/>
                  <a:gd name="T9" fmla="*/ 5 h 89"/>
                  <a:gd name="T10" fmla="*/ 3 w 81"/>
                  <a:gd name="T11" fmla="*/ 2 h 89"/>
                  <a:gd name="T12" fmla="*/ 3 w 81"/>
                  <a:gd name="T13" fmla="*/ 2 h 89"/>
                  <a:gd name="T14" fmla="*/ 3 w 81"/>
                  <a:gd name="T15" fmla="*/ 2 h 89"/>
                  <a:gd name="T16" fmla="*/ 2 w 81"/>
                  <a:gd name="T17" fmla="*/ 3 h 89"/>
                  <a:gd name="T18" fmla="*/ 3 w 81"/>
                  <a:gd name="T19" fmla="*/ 2 h 89"/>
                  <a:gd name="T20" fmla="*/ 2 w 81"/>
                  <a:gd name="T21" fmla="*/ 3 h 89"/>
                  <a:gd name="T22" fmla="*/ 0 w 81"/>
                  <a:gd name="T23" fmla="*/ 1 h 89"/>
                  <a:gd name="T24" fmla="*/ 1 w 81"/>
                  <a:gd name="T25" fmla="*/ 0 h 89"/>
                  <a:gd name="T26" fmla="*/ 3 w 81"/>
                  <a:gd name="T27" fmla="*/ 2 h 89"/>
                  <a:gd name="T28" fmla="*/ 2 w 81"/>
                  <a:gd name="T29" fmla="*/ 3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1"/>
                  <a:gd name="T46" fmla="*/ 0 h 89"/>
                  <a:gd name="T47" fmla="*/ 81 w 81"/>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1" h="89">
                    <a:moveTo>
                      <a:pt x="66" y="89"/>
                    </a:moveTo>
                    <a:lnTo>
                      <a:pt x="34" y="51"/>
                    </a:lnTo>
                    <a:lnTo>
                      <a:pt x="50" y="38"/>
                    </a:lnTo>
                    <a:lnTo>
                      <a:pt x="81" y="77"/>
                    </a:lnTo>
                    <a:lnTo>
                      <a:pt x="66" y="89"/>
                    </a:lnTo>
                    <a:close/>
                    <a:moveTo>
                      <a:pt x="49" y="38"/>
                    </a:moveTo>
                    <a:lnTo>
                      <a:pt x="49" y="38"/>
                    </a:lnTo>
                    <a:lnTo>
                      <a:pt x="50" y="38"/>
                    </a:lnTo>
                    <a:lnTo>
                      <a:pt x="42" y="45"/>
                    </a:lnTo>
                    <a:lnTo>
                      <a:pt x="49" y="38"/>
                    </a:lnTo>
                    <a:close/>
                    <a:moveTo>
                      <a:pt x="35" y="52"/>
                    </a:moveTo>
                    <a:lnTo>
                      <a:pt x="0" y="13"/>
                    </a:lnTo>
                    <a:lnTo>
                      <a:pt x="14" y="0"/>
                    </a:lnTo>
                    <a:lnTo>
                      <a:pt x="49" y="38"/>
                    </a:lnTo>
                    <a:lnTo>
                      <a:pt x="35"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3" name="Freeform 881">
                <a:extLst>
                  <a:ext uri="{FF2B5EF4-FFF2-40B4-BE49-F238E27FC236}">
                    <a16:creationId xmlns:a16="http://schemas.microsoft.com/office/drawing/2014/main" id="{A4DA5ECA-5EEA-4CE6-974E-4160FA0C9373}"/>
                  </a:ext>
                </a:extLst>
              </p:cNvPr>
              <p:cNvSpPr>
                <a:spLocks noEditPoints="1"/>
              </p:cNvSpPr>
              <p:nvPr/>
            </p:nvSpPr>
            <p:spPr bwMode="auto">
              <a:xfrm>
                <a:off x="2042" y="1509"/>
                <a:ext cx="12" cy="12"/>
              </a:xfrm>
              <a:custGeom>
                <a:avLst/>
                <a:gdLst>
                  <a:gd name="T0" fmla="*/ 2 w 46"/>
                  <a:gd name="T1" fmla="*/ 3 h 51"/>
                  <a:gd name="T2" fmla="*/ 2 w 46"/>
                  <a:gd name="T3" fmla="*/ 3 h 51"/>
                  <a:gd name="T4" fmla="*/ 2 w 46"/>
                  <a:gd name="T5" fmla="*/ 3 h 51"/>
                  <a:gd name="T6" fmla="*/ 3 w 46"/>
                  <a:gd name="T7" fmla="*/ 3 h 51"/>
                  <a:gd name="T8" fmla="*/ 2 w 46"/>
                  <a:gd name="T9" fmla="*/ 3 h 51"/>
                  <a:gd name="T10" fmla="*/ 2 w 46"/>
                  <a:gd name="T11" fmla="*/ 3 h 51"/>
                  <a:gd name="T12" fmla="*/ 0 w 46"/>
                  <a:gd name="T13" fmla="*/ 1 h 51"/>
                  <a:gd name="T14" fmla="*/ 1 w 46"/>
                  <a:gd name="T15" fmla="*/ 0 h 51"/>
                  <a:gd name="T16" fmla="*/ 3 w 46"/>
                  <a:gd name="T17" fmla="*/ 2 h 51"/>
                  <a:gd name="T18" fmla="*/ 2 w 46"/>
                  <a:gd name="T19" fmla="*/ 3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51"/>
                  <a:gd name="T32" fmla="*/ 46 w 46"/>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51">
                    <a:moveTo>
                      <a:pt x="32" y="51"/>
                    </a:moveTo>
                    <a:lnTo>
                      <a:pt x="32" y="51"/>
                    </a:lnTo>
                    <a:lnTo>
                      <a:pt x="39" y="45"/>
                    </a:lnTo>
                    <a:lnTo>
                      <a:pt x="32" y="51"/>
                    </a:lnTo>
                    <a:close/>
                    <a:moveTo>
                      <a:pt x="32" y="51"/>
                    </a:moveTo>
                    <a:lnTo>
                      <a:pt x="0" y="13"/>
                    </a:lnTo>
                    <a:lnTo>
                      <a:pt x="15" y="0"/>
                    </a:lnTo>
                    <a:lnTo>
                      <a:pt x="46" y="39"/>
                    </a:lnTo>
                    <a:lnTo>
                      <a:pt x="32"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4" name="Freeform 882">
                <a:extLst>
                  <a:ext uri="{FF2B5EF4-FFF2-40B4-BE49-F238E27FC236}">
                    <a16:creationId xmlns:a16="http://schemas.microsoft.com/office/drawing/2014/main" id="{512829AC-59B5-4198-940D-0458E1BD291F}"/>
                  </a:ext>
                </a:extLst>
              </p:cNvPr>
              <p:cNvSpPr>
                <a:spLocks noEditPoints="1"/>
              </p:cNvSpPr>
              <p:nvPr/>
            </p:nvSpPr>
            <p:spPr bwMode="auto">
              <a:xfrm>
                <a:off x="2034" y="1500"/>
                <a:ext cx="12" cy="12"/>
              </a:xfrm>
              <a:custGeom>
                <a:avLst/>
                <a:gdLst>
                  <a:gd name="T0" fmla="*/ 3 w 49"/>
                  <a:gd name="T1" fmla="*/ 2 h 49"/>
                  <a:gd name="T2" fmla="*/ 3 w 49"/>
                  <a:gd name="T3" fmla="*/ 2 h 49"/>
                  <a:gd name="T4" fmla="*/ 3 w 49"/>
                  <a:gd name="T5" fmla="*/ 2 h 49"/>
                  <a:gd name="T6" fmla="*/ 2 w 49"/>
                  <a:gd name="T7" fmla="*/ 2 h 49"/>
                  <a:gd name="T8" fmla="*/ 3 w 49"/>
                  <a:gd name="T9" fmla="*/ 2 h 49"/>
                  <a:gd name="T10" fmla="*/ 2 w 49"/>
                  <a:gd name="T11" fmla="*/ 3 h 49"/>
                  <a:gd name="T12" fmla="*/ 0 w 49"/>
                  <a:gd name="T13" fmla="*/ 1 h 49"/>
                  <a:gd name="T14" fmla="*/ 1 w 49"/>
                  <a:gd name="T15" fmla="*/ 0 h 49"/>
                  <a:gd name="T16" fmla="*/ 3 w 49"/>
                  <a:gd name="T17" fmla="*/ 2 h 49"/>
                  <a:gd name="T18" fmla="*/ 2 w 49"/>
                  <a:gd name="T19" fmla="*/ 3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49"/>
                  <a:gd name="T32" fmla="*/ 49 w 4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49">
                    <a:moveTo>
                      <a:pt x="47" y="34"/>
                    </a:moveTo>
                    <a:lnTo>
                      <a:pt x="49" y="35"/>
                    </a:lnTo>
                    <a:lnTo>
                      <a:pt x="41" y="42"/>
                    </a:lnTo>
                    <a:lnTo>
                      <a:pt x="47" y="34"/>
                    </a:lnTo>
                    <a:close/>
                    <a:moveTo>
                      <a:pt x="34" y="49"/>
                    </a:moveTo>
                    <a:lnTo>
                      <a:pt x="0" y="13"/>
                    </a:lnTo>
                    <a:lnTo>
                      <a:pt x="13" y="0"/>
                    </a:lnTo>
                    <a:lnTo>
                      <a:pt x="47" y="34"/>
                    </a:lnTo>
                    <a:lnTo>
                      <a:pt x="34"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5" name="Freeform 883">
                <a:extLst>
                  <a:ext uri="{FF2B5EF4-FFF2-40B4-BE49-F238E27FC236}">
                    <a16:creationId xmlns:a16="http://schemas.microsoft.com/office/drawing/2014/main" id="{5292C15F-4B9C-478A-88DA-F2EF65BFBFF0}"/>
                  </a:ext>
                </a:extLst>
              </p:cNvPr>
              <p:cNvSpPr>
                <a:spLocks noEditPoints="1"/>
              </p:cNvSpPr>
              <p:nvPr/>
            </p:nvSpPr>
            <p:spPr bwMode="auto">
              <a:xfrm>
                <a:off x="2025" y="1491"/>
                <a:ext cx="12" cy="12"/>
              </a:xfrm>
              <a:custGeom>
                <a:avLst/>
                <a:gdLst>
                  <a:gd name="T0" fmla="*/ 2 w 48"/>
                  <a:gd name="T1" fmla="*/ 3 h 48"/>
                  <a:gd name="T2" fmla="*/ 2 w 48"/>
                  <a:gd name="T3" fmla="*/ 3 h 48"/>
                  <a:gd name="T4" fmla="*/ 2 w 48"/>
                  <a:gd name="T5" fmla="*/ 3 h 48"/>
                  <a:gd name="T6" fmla="*/ 3 w 48"/>
                  <a:gd name="T7" fmla="*/ 3 h 48"/>
                  <a:gd name="T8" fmla="*/ 2 w 48"/>
                  <a:gd name="T9" fmla="*/ 3 h 48"/>
                  <a:gd name="T10" fmla="*/ 2 w 48"/>
                  <a:gd name="T11" fmla="*/ 3 h 48"/>
                  <a:gd name="T12" fmla="*/ 0 w 48"/>
                  <a:gd name="T13" fmla="*/ 1 h 48"/>
                  <a:gd name="T14" fmla="*/ 1 w 48"/>
                  <a:gd name="T15" fmla="*/ 0 h 48"/>
                  <a:gd name="T16" fmla="*/ 3 w 48"/>
                  <a:gd name="T17" fmla="*/ 2 h 48"/>
                  <a:gd name="T18" fmla="*/ 2 w 48"/>
                  <a:gd name="T19" fmla="*/ 3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48"/>
                  <a:gd name="T32" fmla="*/ 48 w 48"/>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48">
                    <a:moveTo>
                      <a:pt x="35" y="48"/>
                    </a:moveTo>
                    <a:lnTo>
                      <a:pt x="35" y="48"/>
                    </a:lnTo>
                    <a:lnTo>
                      <a:pt x="42" y="42"/>
                    </a:lnTo>
                    <a:lnTo>
                      <a:pt x="35" y="48"/>
                    </a:lnTo>
                    <a:close/>
                    <a:moveTo>
                      <a:pt x="35" y="48"/>
                    </a:moveTo>
                    <a:lnTo>
                      <a:pt x="0" y="13"/>
                    </a:lnTo>
                    <a:lnTo>
                      <a:pt x="13" y="0"/>
                    </a:lnTo>
                    <a:lnTo>
                      <a:pt x="48" y="35"/>
                    </a:lnTo>
                    <a:lnTo>
                      <a:pt x="35"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6" name="Freeform 884">
                <a:extLst>
                  <a:ext uri="{FF2B5EF4-FFF2-40B4-BE49-F238E27FC236}">
                    <a16:creationId xmlns:a16="http://schemas.microsoft.com/office/drawing/2014/main" id="{A306D9CB-F76D-47AF-8820-02F93807967F}"/>
                  </a:ext>
                </a:extLst>
              </p:cNvPr>
              <p:cNvSpPr>
                <a:spLocks noEditPoints="1"/>
              </p:cNvSpPr>
              <p:nvPr/>
            </p:nvSpPr>
            <p:spPr bwMode="auto">
              <a:xfrm>
                <a:off x="2015" y="1484"/>
                <a:ext cx="13" cy="11"/>
              </a:xfrm>
              <a:custGeom>
                <a:avLst/>
                <a:gdLst>
                  <a:gd name="T0" fmla="*/ 3 w 51"/>
                  <a:gd name="T1" fmla="*/ 2 h 44"/>
                  <a:gd name="T2" fmla="*/ 3 w 51"/>
                  <a:gd name="T3" fmla="*/ 2 h 44"/>
                  <a:gd name="T4" fmla="*/ 3 w 51"/>
                  <a:gd name="T5" fmla="*/ 2 h 44"/>
                  <a:gd name="T6" fmla="*/ 3 w 51"/>
                  <a:gd name="T7" fmla="*/ 2 h 44"/>
                  <a:gd name="T8" fmla="*/ 3 w 51"/>
                  <a:gd name="T9" fmla="*/ 2 h 44"/>
                  <a:gd name="T10" fmla="*/ 3 w 51"/>
                  <a:gd name="T11" fmla="*/ 3 h 44"/>
                  <a:gd name="T12" fmla="*/ 0 w 51"/>
                  <a:gd name="T13" fmla="*/ 1 h 44"/>
                  <a:gd name="T14" fmla="*/ 1 w 51"/>
                  <a:gd name="T15" fmla="*/ 0 h 44"/>
                  <a:gd name="T16" fmla="*/ 3 w 51"/>
                  <a:gd name="T17" fmla="*/ 2 h 44"/>
                  <a:gd name="T18" fmla="*/ 3 w 51"/>
                  <a:gd name="T19" fmla="*/ 3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44"/>
                  <a:gd name="T32" fmla="*/ 51 w 51"/>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44">
                    <a:moveTo>
                      <a:pt x="50" y="29"/>
                    </a:moveTo>
                    <a:lnTo>
                      <a:pt x="51" y="30"/>
                    </a:lnTo>
                    <a:lnTo>
                      <a:pt x="44" y="36"/>
                    </a:lnTo>
                    <a:lnTo>
                      <a:pt x="50" y="29"/>
                    </a:lnTo>
                    <a:close/>
                    <a:moveTo>
                      <a:pt x="39" y="44"/>
                    </a:moveTo>
                    <a:lnTo>
                      <a:pt x="0" y="16"/>
                    </a:lnTo>
                    <a:lnTo>
                      <a:pt x="12" y="0"/>
                    </a:lnTo>
                    <a:lnTo>
                      <a:pt x="50" y="29"/>
                    </a:lnTo>
                    <a:lnTo>
                      <a:pt x="39"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7" name="Freeform 885">
                <a:extLst>
                  <a:ext uri="{FF2B5EF4-FFF2-40B4-BE49-F238E27FC236}">
                    <a16:creationId xmlns:a16="http://schemas.microsoft.com/office/drawing/2014/main" id="{88AB9043-FC6B-4E67-81D0-1A5F45C4D1B0}"/>
                  </a:ext>
                </a:extLst>
              </p:cNvPr>
              <p:cNvSpPr>
                <a:spLocks noEditPoints="1"/>
              </p:cNvSpPr>
              <p:nvPr/>
            </p:nvSpPr>
            <p:spPr bwMode="auto">
              <a:xfrm>
                <a:off x="2006" y="1477"/>
                <a:ext cx="12" cy="10"/>
              </a:xfrm>
              <a:custGeom>
                <a:avLst/>
                <a:gdLst>
                  <a:gd name="T0" fmla="*/ 2 w 47"/>
                  <a:gd name="T1" fmla="*/ 2 h 43"/>
                  <a:gd name="T2" fmla="*/ 2 w 47"/>
                  <a:gd name="T3" fmla="*/ 2 h 43"/>
                  <a:gd name="T4" fmla="*/ 2 w 47"/>
                  <a:gd name="T5" fmla="*/ 2 h 43"/>
                  <a:gd name="T6" fmla="*/ 3 w 47"/>
                  <a:gd name="T7" fmla="*/ 2 h 43"/>
                  <a:gd name="T8" fmla="*/ 2 w 47"/>
                  <a:gd name="T9" fmla="*/ 2 h 43"/>
                  <a:gd name="T10" fmla="*/ 2 w 47"/>
                  <a:gd name="T11" fmla="*/ 2 h 43"/>
                  <a:gd name="T12" fmla="*/ 0 w 47"/>
                  <a:gd name="T13" fmla="*/ 1 h 43"/>
                  <a:gd name="T14" fmla="*/ 1 w 47"/>
                  <a:gd name="T15" fmla="*/ 0 h 43"/>
                  <a:gd name="T16" fmla="*/ 3 w 47"/>
                  <a:gd name="T17" fmla="*/ 2 h 43"/>
                  <a:gd name="T18" fmla="*/ 2 w 47"/>
                  <a:gd name="T19" fmla="*/ 2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43"/>
                  <a:gd name="T32" fmla="*/ 47 w 47"/>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43">
                    <a:moveTo>
                      <a:pt x="35" y="43"/>
                    </a:moveTo>
                    <a:lnTo>
                      <a:pt x="35" y="43"/>
                    </a:lnTo>
                    <a:lnTo>
                      <a:pt x="41" y="35"/>
                    </a:lnTo>
                    <a:lnTo>
                      <a:pt x="35" y="43"/>
                    </a:lnTo>
                    <a:close/>
                    <a:moveTo>
                      <a:pt x="35" y="43"/>
                    </a:moveTo>
                    <a:lnTo>
                      <a:pt x="0" y="14"/>
                    </a:lnTo>
                    <a:lnTo>
                      <a:pt x="12" y="0"/>
                    </a:lnTo>
                    <a:lnTo>
                      <a:pt x="47" y="28"/>
                    </a:lnTo>
                    <a:lnTo>
                      <a:pt x="35"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8" name="Freeform 886">
                <a:extLst>
                  <a:ext uri="{FF2B5EF4-FFF2-40B4-BE49-F238E27FC236}">
                    <a16:creationId xmlns:a16="http://schemas.microsoft.com/office/drawing/2014/main" id="{500C8FEA-9000-417E-B19C-FF029F12273A}"/>
                  </a:ext>
                </a:extLst>
              </p:cNvPr>
              <p:cNvSpPr>
                <a:spLocks noEditPoints="1"/>
              </p:cNvSpPr>
              <p:nvPr/>
            </p:nvSpPr>
            <p:spPr bwMode="auto">
              <a:xfrm>
                <a:off x="2000" y="1472"/>
                <a:ext cx="10" cy="8"/>
              </a:xfrm>
              <a:custGeom>
                <a:avLst/>
                <a:gdLst>
                  <a:gd name="T0" fmla="*/ 3 w 40"/>
                  <a:gd name="T1" fmla="*/ 1 h 35"/>
                  <a:gd name="T2" fmla="*/ 3 w 40"/>
                  <a:gd name="T3" fmla="*/ 1 h 35"/>
                  <a:gd name="T4" fmla="*/ 3 w 40"/>
                  <a:gd name="T5" fmla="*/ 1 h 35"/>
                  <a:gd name="T6" fmla="*/ 2 w 40"/>
                  <a:gd name="T7" fmla="*/ 1 h 35"/>
                  <a:gd name="T8" fmla="*/ 3 w 40"/>
                  <a:gd name="T9" fmla="*/ 1 h 35"/>
                  <a:gd name="T10" fmla="*/ 2 w 40"/>
                  <a:gd name="T11" fmla="*/ 2 h 35"/>
                  <a:gd name="T12" fmla="*/ 0 w 40"/>
                  <a:gd name="T13" fmla="*/ 1 h 35"/>
                  <a:gd name="T14" fmla="*/ 1 w 40"/>
                  <a:gd name="T15" fmla="*/ 0 h 35"/>
                  <a:gd name="T16" fmla="*/ 3 w 40"/>
                  <a:gd name="T17" fmla="*/ 1 h 35"/>
                  <a:gd name="T18" fmla="*/ 2 w 40"/>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5"/>
                  <a:gd name="T32" fmla="*/ 40 w 40"/>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5">
                    <a:moveTo>
                      <a:pt x="39" y="18"/>
                    </a:moveTo>
                    <a:lnTo>
                      <a:pt x="40" y="18"/>
                    </a:lnTo>
                    <a:lnTo>
                      <a:pt x="40" y="20"/>
                    </a:lnTo>
                    <a:lnTo>
                      <a:pt x="35" y="26"/>
                    </a:lnTo>
                    <a:lnTo>
                      <a:pt x="39" y="18"/>
                    </a:lnTo>
                    <a:close/>
                    <a:moveTo>
                      <a:pt x="29" y="35"/>
                    </a:moveTo>
                    <a:lnTo>
                      <a:pt x="0" y="15"/>
                    </a:lnTo>
                    <a:lnTo>
                      <a:pt x="11" y="0"/>
                    </a:lnTo>
                    <a:lnTo>
                      <a:pt x="39" y="18"/>
                    </a:lnTo>
                    <a:lnTo>
                      <a:pt x="2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29" name="Freeform 887">
                <a:extLst>
                  <a:ext uri="{FF2B5EF4-FFF2-40B4-BE49-F238E27FC236}">
                    <a16:creationId xmlns:a16="http://schemas.microsoft.com/office/drawing/2014/main" id="{ECECBDD6-5C42-4CA5-A806-F0CCE777689C}"/>
                  </a:ext>
                </a:extLst>
              </p:cNvPr>
              <p:cNvSpPr>
                <a:spLocks noEditPoints="1"/>
              </p:cNvSpPr>
              <p:nvPr/>
            </p:nvSpPr>
            <p:spPr bwMode="auto">
              <a:xfrm>
                <a:off x="1994" y="1468"/>
                <a:ext cx="8" cy="8"/>
              </a:xfrm>
              <a:custGeom>
                <a:avLst/>
                <a:gdLst>
                  <a:gd name="T0" fmla="*/ 1 w 33"/>
                  <a:gd name="T1" fmla="*/ 2 h 31"/>
                  <a:gd name="T2" fmla="*/ 1 w 33"/>
                  <a:gd name="T3" fmla="*/ 2 h 31"/>
                  <a:gd name="T4" fmla="*/ 1 w 33"/>
                  <a:gd name="T5" fmla="*/ 2 h 31"/>
                  <a:gd name="T6" fmla="*/ 2 w 33"/>
                  <a:gd name="T7" fmla="*/ 2 h 31"/>
                  <a:gd name="T8" fmla="*/ 1 w 33"/>
                  <a:gd name="T9" fmla="*/ 2 h 31"/>
                  <a:gd name="T10" fmla="*/ 1 w 33"/>
                  <a:gd name="T11" fmla="*/ 2 h 31"/>
                  <a:gd name="T12" fmla="*/ 0 w 33"/>
                  <a:gd name="T13" fmla="*/ 1 h 31"/>
                  <a:gd name="T14" fmla="*/ 1 w 33"/>
                  <a:gd name="T15" fmla="*/ 0 h 31"/>
                  <a:gd name="T16" fmla="*/ 2 w 33"/>
                  <a:gd name="T17" fmla="*/ 1 h 31"/>
                  <a:gd name="T18" fmla="*/ 1 w 33"/>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1"/>
                  <a:gd name="T32" fmla="*/ 33 w 33"/>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1">
                    <a:moveTo>
                      <a:pt x="22" y="31"/>
                    </a:moveTo>
                    <a:lnTo>
                      <a:pt x="22" y="31"/>
                    </a:lnTo>
                    <a:lnTo>
                      <a:pt x="28" y="23"/>
                    </a:lnTo>
                    <a:lnTo>
                      <a:pt x="22" y="31"/>
                    </a:lnTo>
                    <a:close/>
                    <a:moveTo>
                      <a:pt x="22" y="31"/>
                    </a:moveTo>
                    <a:lnTo>
                      <a:pt x="0" y="16"/>
                    </a:lnTo>
                    <a:lnTo>
                      <a:pt x="11" y="0"/>
                    </a:lnTo>
                    <a:lnTo>
                      <a:pt x="33" y="16"/>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0" name="Freeform 888">
                <a:extLst>
                  <a:ext uri="{FF2B5EF4-FFF2-40B4-BE49-F238E27FC236}">
                    <a16:creationId xmlns:a16="http://schemas.microsoft.com/office/drawing/2014/main" id="{2E784C4B-4DB4-4F15-A716-2EF07447C1A3}"/>
                  </a:ext>
                </a:extLst>
              </p:cNvPr>
              <p:cNvSpPr>
                <a:spLocks noEditPoints="1"/>
              </p:cNvSpPr>
              <p:nvPr/>
            </p:nvSpPr>
            <p:spPr bwMode="auto">
              <a:xfrm>
                <a:off x="1989" y="1463"/>
                <a:ext cx="8" cy="9"/>
              </a:xfrm>
              <a:custGeom>
                <a:avLst/>
                <a:gdLst>
                  <a:gd name="T0" fmla="*/ 1 w 33"/>
                  <a:gd name="T1" fmla="*/ 2 h 35"/>
                  <a:gd name="T2" fmla="*/ 1 w 33"/>
                  <a:gd name="T3" fmla="*/ 2 h 35"/>
                  <a:gd name="T4" fmla="*/ 1 w 33"/>
                  <a:gd name="T5" fmla="*/ 2 h 35"/>
                  <a:gd name="T6" fmla="*/ 2 w 33"/>
                  <a:gd name="T7" fmla="*/ 2 h 35"/>
                  <a:gd name="T8" fmla="*/ 1 w 33"/>
                  <a:gd name="T9" fmla="*/ 2 h 35"/>
                  <a:gd name="T10" fmla="*/ 1 w 33"/>
                  <a:gd name="T11" fmla="*/ 2 h 35"/>
                  <a:gd name="T12" fmla="*/ 0 w 33"/>
                  <a:gd name="T13" fmla="*/ 1 h 35"/>
                  <a:gd name="T14" fmla="*/ 1 w 33"/>
                  <a:gd name="T15" fmla="*/ 0 h 35"/>
                  <a:gd name="T16" fmla="*/ 2 w 33"/>
                  <a:gd name="T17" fmla="*/ 1 h 35"/>
                  <a:gd name="T18" fmla="*/ 1 w 33"/>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5"/>
                  <a:gd name="T32" fmla="*/ 33 w 33"/>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5">
                    <a:moveTo>
                      <a:pt x="21" y="35"/>
                    </a:moveTo>
                    <a:lnTo>
                      <a:pt x="20" y="34"/>
                    </a:lnTo>
                    <a:lnTo>
                      <a:pt x="19" y="34"/>
                    </a:lnTo>
                    <a:lnTo>
                      <a:pt x="27" y="27"/>
                    </a:lnTo>
                    <a:lnTo>
                      <a:pt x="21" y="35"/>
                    </a:lnTo>
                    <a:close/>
                    <a:moveTo>
                      <a:pt x="19" y="34"/>
                    </a:moveTo>
                    <a:lnTo>
                      <a:pt x="0" y="14"/>
                    </a:lnTo>
                    <a:lnTo>
                      <a:pt x="14" y="0"/>
                    </a:lnTo>
                    <a:lnTo>
                      <a:pt x="33" y="19"/>
                    </a:lnTo>
                    <a:lnTo>
                      <a:pt x="19"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1" name="Freeform 889">
                <a:extLst>
                  <a:ext uri="{FF2B5EF4-FFF2-40B4-BE49-F238E27FC236}">
                    <a16:creationId xmlns:a16="http://schemas.microsoft.com/office/drawing/2014/main" id="{37B91F0C-5CEF-4CD2-9973-6A569DDF6B78}"/>
                  </a:ext>
                </a:extLst>
              </p:cNvPr>
              <p:cNvSpPr>
                <a:spLocks noEditPoints="1"/>
              </p:cNvSpPr>
              <p:nvPr/>
            </p:nvSpPr>
            <p:spPr bwMode="auto">
              <a:xfrm>
                <a:off x="1985" y="1460"/>
                <a:ext cx="7" cy="7"/>
              </a:xfrm>
              <a:custGeom>
                <a:avLst/>
                <a:gdLst>
                  <a:gd name="T0" fmla="*/ 2 w 29"/>
                  <a:gd name="T1" fmla="*/ 1 h 28"/>
                  <a:gd name="T2" fmla="*/ 2 w 29"/>
                  <a:gd name="T3" fmla="*/ 1 h 28"/>
                  <a:gd name="T4" fmla="*/ 2 w 29"/>
                  <a:gd name="T5" fmla="*/ 1 h 28"/>
                  <a:gd name="T6" fmla="*/ 1 w 29"/>
                  <a:gd name="T7" fmla="*/ 1 h 28"/>
                  <a:gd name="T8" fmla="*/ 2 w 29"/>
                  <a:gd name="T9" fmla="*/ 1 h 28"/>
                  <a:gd name="T10" fmla="*/ 1 w 29"/>
                  <a:gd name="T11" fmla="*/ 2 h 28"/>
                  <a:gd name="T12" fmla="*/ 0 w 29"/>
                  <a:gd name="T13" fmla="*/ 1 h 28"/>
                  <a:gd name="T14" fmla="*/ 1 w 29"/>
                  <a:gd name="T15" fmla="*/ 0 h 28"/>
                  <a:gd name="T16" fmla="*/ 2 w 29"/>
                  <a:gd name="T17" fmla="*/ 1 h 28"/>
                  <a:gd name="T18" fmla="*/ 1 w 29"/>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8"/>
                  <a:gd name="T32" fmla="*/ 29 w 2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8">
                    <a:moveTo>
                      <a:pt x="29" y="13"/>
                    </a:moveTo>
                    <a:lnTo>
                      <a:pt x="29" y="13"/>
                    </a:lnTo>
                    <a:lnTo>
                      <a:pt x="22" y="20"/>
                    </a:lnTo>
                    <a:lnTo>
                      <a:pt x="29" y="13"/>
                    </a:lnTo>
                    <a:close/>
                    <a:moveTo>
                      <a:pt x="17" y="28"/>
                    </a:moveTo>
                    <a:lnTo>
                      <a:pt x="0" y="16"/>
                    </a:lnTo>
                    <a:lnTo>
                      <a:pt x="12" y="0"/>
                    </a:lnTo>
                    <a:lnTo>
                      <a:pt x="29" y="13"/>
                    </a:lnTo>
                    <a:lnTo>
                      <a:pt x="17"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2" name="Freeform 890">
                <a:extLst>
                  <a:ext uri="{FF2B5EF4-FFF2-40B4-BE49-F238E27FC236}">
                    <a16:creationId xmlns:a16="http://schemas.microsoft.com/office/drawing/2014/main" id="{1CCF273A-9D98-442F-B5AE-464F549103EE}"/>
                  </a:ext>
                </a:extLst>
              </p:cNvPr>
              <p:cNvSpPr>
                <a:spLocks noEditPoints="1"/>
              </p:cNvSpPr>
              <p:nvPr/>
            </p:nvSpPr>
            <p:spPr bwMode="auto">
              <a:xfrm>
                <a:off x="1982" y="1457"/>
                <a:ext cx="7" cy="7"/>
              </a:xfrm>
              <a:custGeom>
                <a:avLst/>
                <a:gdLst>
                  <a:gd name="T0" fmla="*/ 1 w 25"/>
                  <a:gd name="T1" fmla="*/ 2 h 27"/>
                  <a:gd name="T2" fmla="*/ 1 w 25"/>
                  <a:gd name="T3" fmla="*/ 2 h 27"/>
                  <a:gd name="T4" fmla="*/ 1 w 25"/>
                  <a:gd name="T5" fmla="*/ 2 h 27"/>
                  <a:gd name="T6" fmla="*/ 1 w 25"/>
                  <a:gd name="T7" fmla="*/ 1 h 27"/>
                  <a:gd name="T8" fmla="*/ 1 w 25"/>
                  <a:gd name="T9" fmla="*/ 2 h 27"/>
                  <a:gd name="T10" fmla="*/ 1 w 25"/>
                  <a:gd name="T11" fmla="*/ 2 h 27"/>
                  <a:gd name="T12" fmla="*/ 0 w 25"/>
                  <a:gd name="T13" fmla="*/ 1 h 27"/>
                  <a:gd name="T14" fmla="*/ 1 w 25"/>
                  <a:gd name="T15" fmla="*/ 0 h 27"/>
                  <a:gd name="T16" fmla="*/ 2 w 25"/>
                  <a:gd name="T17" fmla="*/ 1 h 27"/>
                  <a:gd name="T18" fmla="*/ 1 w 25"/>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1" y="27"/>
                    </a:moveTo>
                    <a:lnTo>
                      <a:pt x="11" y="26"/>
                    </a:lnTo>
                    <a:lnTo>
                      <a:pt x="10" y="24"/>
                    </a:lnTo>
                    <a:lnTo>
                      <a:pt x="18" y="19"/>
                    </a:lnTo>
                    <a:lnTo>
                      <a:pt x="11" y="27"/>
                    </a:lnTo>
                    <a:close/>
                    <a:moveTo>
                      <a:pt x="10" y="24"/>
                    </a:moveTo>
                    <a:lnTo>
                      <a:pt x="0" y="11"/>
                    </a:lnTo>
                    <a:lnTo>
                      <a:pt x="15" y="0"/>
                    </a:lnTo>
                    <a:lnTo>
                      <a:pt x="25" y="13"/>
                    </a:lnTo>
                    <a:lnTo>
                      <a:pt x="1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3" name="Freeform 891">
                <a:extLst>
                  <a:ext uri="{FF2B5EF4-FFF2-40B4-BE49-F238E27FC236}">
                    <a16:creationId xmlns:a16="http://schemas.microsoft.com/office/drawing/2014/main" id="{3E01C1E4-FF91-4798-9CFA-B40F2A0A395A}"/>
                  </a:ext>
                </a:extLst>
              </p:cNvPr>
              <p:cNvSpPr>
                <a:spLocks noEditPoints="1"/>
              </p:cNvSpPr>
              <p:nvPr/>
            </p:nvSpPr>
            <p:spPr bwMode="auto">
              <a:xfrm>
                <a:off x="1981" y="1454"/>
                <a:ext cx="5" cy="6"/>
              </a:xfrm>
              <a:custGeom>
                <a:avLst/>
                <a:gdLst>
                  <a:gd name="T0" fmla="*/ 0 w 23"/>
                  <a:gd name="T1" fmla="*/ 2 h 22"/>
                  <a:gd name="T2" fmla="*/ 0 w 23"/>
                  <a:gd name="T3" fmla="*/ 2 h 22"/>
                  <a:gd name="T4" fmla="*/ 0 w 23"/>
                  <a:gd name="T5" fmla="*/ 2 h 22"/>
                  <a:gd name="T6" fmla="*/ 1 w 23"/>
                  <a:gd name="T7" fmla="*/ 1 h 22"/>
                  <a:gd name="T8" fmla="*/ 0 w 23"/>
                  <a:gd name="T9" fmla="*/ 2 h 22"/>
                  <a:gd name="T10" fmla="*/ 0 w 23"/>
                  <a:gd name="T11" fmla="*/ 2 h 22"/>
                  <a:gd name="T12" fmla="*/ 0 w 23"/>
                  <a:gd name="T13" fmla="*/ 1 h 22"/>
                  <a:gd name="T14" fmla="*/ 1 w 23"/>
                  <a:gd name="T15" fmla="*/ 0 h 22"/>
                  <a:gd name="T16" fmla="*/ 1 w 23"/>
                  <a:gd name="T17" fmla="*/ 1 h 22"/>
                  <a:gd name="T18" fmla="*/ 0 w 23"/>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7" y="22"/>
                    </a:moveTo>
                    <a:lnTo>
                      <a:pt x="7" y="22"/>
                    </a:lnTo>
                    <a:lnTo>
                      <a:pt x="6" y="21"/>
                    </a:lnTo>
                    <a:lnTo>
                      <a:pt x="15" y="17"/>
                    </a:lnTo>
                    <a:lnTo>
                      <a:pt x="7" y="22"/>
                    </a:lnTo>
                    <a:close/>
                    <a:moveTo>
                      <a:pt x="6" y="21"/>
                    </a:moveTo>
                    <a:lnTo>
                      <a:pt x="0" y="9"/>
                    </a:lnTo>
                    <a:lnTo>
                      <a:pt x="17" y="0"/>
                    </a:lnTo>
                    <a:lnTo>
                      <a:pt x="23" y="12"/>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4" name="Freeform 892">
                <a:extLst>
                  <a:ext uri="{FF2B5EF4-FFF2-40B4-BE49-F238E27FC236}">
                    <a16:creationId xmlns:a16="http://schemas.microsoft.com/office/drawing/2014/main" id="{801B2829-F897-46B5-B7EF-092E56BC5CA0}"/>
                  </a:ext>
                </a:extLst>
              </p:cNvPr>
              <p:cNvSpPr>
                <a:spLocks noEditPoints="1"/>
              </p:cNvSpPr>
              <p:nvPr/>
            </p:nvSpPr>
            <p:spPr bwMode="auto">
              <a:xfrm>
                <a:off x="1978" y="1451"/>
                <a:ext cx="7" cy="6"/>
              </a:xfrm>
              <a:custGeom>
                <a:avLst/>
                <a:gdLst>
                  <a:gd name="T0" fmla="*/ 2 w 27"/>
                  <a:gd name="T1" fmla="*/ 1 h 24"/>
                  <a:gd name="T2" fmla="*/ 2 w 27"/>
                  <a:gd name="T3" fmla="*/ 1 h 24"/>
                  <a:gd name="T4" fmla="*/ 2 w 27"/>
                  <a:gd name="T5" fmla="*/ 1 h 24"/>
                  <a:gd name="T6" fmla="*/ 1 w 27"/>
                  <a:gd name="T7" fmla="*/ 1 h 24"/>
                  <a:gd name="T8" fmla="*/ 2 w 27"/>
                  <a:gd name="T9" fmla="*/ 1 h 24"/>
                  <a:gd name="T10" fmla="*/ 1 w 27"/>
                  <a:gd name="T11" fmla="*/ 2 h 24"/>
                  <a:gd name="T12" fmla="*/ 1 w 27"/>
                  <a:gd name="T13" fmla="*/ 1 h 24"/>
                  <a:gd name="T14" fmla="*/ 1 w 27"/>
                  <a:gd name="T15" fmla="*/ 0 h 24"/>
                  <a:gd name="T16" fmla="*/ 2 w 27"/>
                  <a:gd name="T17" fmla="*/ 1 h 24"/>
                  <a:gd name="T18" fmla="*/ 1 w 27"/>
                  <a:gd name="T19" fmla="*/ 2 h 24"/>
                  <a:gd name="T20" fmla="*/ 1 w 27"/>
                  <a:gd name="T21" fmla="*/ 1 h 24"/>
                  <a:gd name="T22" fmla="*/ 0 w 27"/>
                  <a:gd name="T23" fmla="*/ 1 h 24"/>
                  <a:gd name="T24" fmla="*/ 0 w 27"/>
                  <a:gd name="T25" fmla="*/ 1 h 24"/>
                  <a:gd name="T26" fmla="*/ 1 w 27"/>
                  <a:gd name="T27" fmla="*/ 1 h 24"/>
                  <a:gd name="T28" fmla="*/ 1 w 27"/>
                  <a:gd name="T29" fmla="*/ 1 h 24"/>
                  <a:gd name="T30" fmla="*/ 0 w 27"/>
                  <a:gd name="T31" fmla="*/ 1 h 24"/>
                  <a:gd name="T32" fmla="*/ 0 w 27"/>
                  <a:gd name="T33" fmla="*/ 1 h 24"/>
                  <a:gd name="T34" fmla="*/ 1 w 27"/>
                  <a:gd name="T35" fmla="*/ 0 h 24"/>
                  <a:gd name="T36" fmla="*/ 1 w 27"/>
                  <a:gd name="T37" fmla="*/ 1 h 24"/>
                  <a:gd name="T38" fmla="*/ 0 w 27"/>
                  <a:gd name="T39" fmla="*/ 1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4"/>
                  <a:gd name="T62" fmla="*/ 27 w 27"/>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4">
                    <a:moveTo>
                      <a:pt x="26" y="11"/>
                    </a:moveTo>
                    <a:lnTo>
                      <a:pt x="27" y="12"/>
                    </a:lnTo>
                    <a:lnTo>
                      <a:pt x="27" y="13"/>
                    </a:lnTo>
                    <a:lnTo>
                      <a:pt x="18" y="18"/>
                    </a:lnTo>
                    <a:lnTo>
                      <a:pt x="26" y="11"/>
                    </a:lnTo>
                    <a:close/>
                    <a:moveTo>
                      <a:pt x="11" y="24"/>
                    </a:moveTo>
                    <a:lnTo>
                      <a:pt x="6" y="18"/>
                    </a:lnTo>
                    <a:lnTo>
                      <a:pt x="19" y="4"/>
                    </a:lnTo>
                    <a:lnTo>
                      <a:pt x="26" y="11"/>
                    </a:lnTo>
                    <a:lnTo>
                      <a:pt x="11" y="24"/>
                    </a:lnTo>
                    <a:close/>
                    <a:moveTo>
                      <a:pt x="6" y="18"/>
                    </a:moveTo>
                    <a:lnTo>
                      <a:pt x="5" y="16"/>
                    </a:lnTo>
                    <a:lnTo>
                      <a:pt x="4" y="15"/>
                    </a:lnTo>
                    <a:lnTo>
                      <a:pt x="13" y="11"/>
                    </a:lnTo>
                    <a:lnTo>
                      <a:pt x="6" y="18"/>
                    </a:lnTo>
                    <a:close/>
                    <a:moveTo>
                      <a:pt x="4" y="15"/>
                    </a:moveTo>
                    <a:lnTo>
                      <a:pt x="0" y="9"/>
                    </a:lnTo>
                    <a:lnTo>
                      <a:pt x="18" y="0"/>
                    </a:lnTo>
                    <a:lnTo>
                      <a:pt x="20" y="7"/>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5" name="Freeform 893">
                <a:extLst>
                  <a:ext uri="{FF2B5EF4-FFF2-40B4-BE49-F238E27FC236}">
                    <a16:creationId xmlns:a16="http://schemas.microsoft.com/office/drawing/2014/main" id="{9F49183C-AC5C-4286-9916-940D519B7476}"/>
                  </a:ext>
                </a:extLst>
              </p:cNvPr>
              <p:cNvSpPr>
                <a:spLocks noEditPoints="1"/>
              </p:cNvSpPr>
              <p:nvPr/>
            </p:nvSpPr>
            <p:spPr bwMode="auto">
              <a:xfrm>
                <a:off x="1977" y="1448"/>
                <a:ext cx="6" cy="5"/>
              </a:xfrm>
              <a:custGeom>
                <a:avLst/>
                <a:gdLst>
                  <a:gd name="T0" fmla="*/ 0 w 22"/>
                  <a:gd name="T1" fmla="*/ 1 h 20"/>
                  <a:gd name="T2" fmla="*/ 0 w 22"/>
                  <a:gd name="T3" fmla="*/ 1 h 20"/>
                  <a:gd name="T4" fmla="*/ 1 w 22"/>
                  <a:gd name="T5" fmla="*/ 0 h 20"/>
                  <a:gd name="T6" fmla="*/ 2 w 22"/>
                  <a:gd name="T7" fmla="*/ 1 h 20"/>
                  <a:gd name="T8" fmla="*/ 0 w 22"/>
                  <a:gd name="T9" fmla="*/ 1 h 20"/>
                  <a:gd name="T10" fmla="*/ 0 w 22"/>
                  <a:gd name="T11" fmla="*/ 1 h 20"/>
                  <a:gd name="T12" fmla="*/ 0 w 22"/>
                  <a:gd name="T13" fmla="*/ 1 h 20"/>
                  <a:gd name="T14" fmla="*/ 0 w 22"/>
                  <a:gd name="T15" fmla="*/ 1 h 20"/>
                  <a:gd name="T16" fmla="*/ 1 w 22"/>
                  <a:gd name="T17" fmla="*/ 1 h 20"/>
                  <a:gd name="T18" fmla="*/ 0 w 22"/>
                  <a:gd name="T19" fmla="*/ 1 h 20"/>
                  <a:gd name="T20" fmla="*/ 0 w 22"/>
                  <a:gd name="T21" fmla="*/ 1 h 20"/>
                  <a:gd name="T22" fmla="*/ 0 w 22"/>
                  <a:gd name="T23" fmla="*/ 1 h 20"/>
                  <a:gd name="T24" fmla="*/ 1 w 22"/>
                  <a:gd name="T25" fmla="*/ 1 h 20"/>
                  <a:gd name="T26" fmla="*/ 1 w 22"/>
                  <a:gd name="T27" fmla="*/ 1 h 20"/>
                  <a:gd name="T28" fmla="*/ 0 w 22"/>
                  <a:gd name="T29" fmla="*/ 1 h 20"/>
                  <a:gd name="T30" fmla="*/ 0 w 22"/>
                  <a:gd name="T31" fmla="*/ 1 h 20"/>
                  <a:gd name="T32" fmla="*/ 0 w 22"/>
                  <a:gd name="T33" fmla="*/ 0 h 20"/>
                  <a:gd name="T34" fmla="*/ 1 w 22"/>
                  <a:gd name="T35" fmla="*/ 0 h 20"/>
                  <a:gd name="T36" fmla="*/ 1 w 22"/>
                  <a:gd name="T37" fmla="*/ 1 h 20"/>
                  <a:gd name="T38" fmla="*/ 0 w 22"/>
                  <a:gd name="T39" fmla="*/ 1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0"/>
                  <a:gd name="T62" fmla="*/ 22 w 22"/>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0">
                    <a:moveTo>
                      <a:pt x="4" y="20"/>
                    </a:moveTo>
                    <a:lnTo>
                      <a:pt x="1" y="13"/>
                    </a:lnTo>
                    <a:lnTo>
                      <a:pt x="19" y="5"/>
                    </a:lnTo>
                    <a:lnTo>
                      <a:pt x="22" y="11"/>
                    </a:lnTo>
                    <a:lnTo>
                      <a:pt x="4" y="20"/>
                    </a:lnTo>
                    <a:close/>
                    <a:moveTo>
                      <a:pt x="1" y="13"/>
                    </a:moveTo>
                    <a:lnTo>
                      <a:pt x="0" y="11"/>
                    </a:lnTo>
                    <a:lnTo>
                      <a:pt x="0" y="9"/>
                    </a:lnTo>
                    <a:lnTo>
                      <a:pt x="10" y="9"/>
                    </a:lnTo>
                    <a:lnTo>
                      <a:pt x="1" y="13"/>
                    </a:lnTo>
                    <a:close/>
                    <a:moveTo>
                      <a:pt x="0" y="9"/>
                    </a:moveTo>
                    <a:lnTo>
                      <a:pt x="0" y="7"/>
                    </a:lnTo>
                    <a:lnTo>
                      <a:pt x="20" y="7"/>
                    </a:lnTo>
                    <a:lnTo>
                      <a:pt x="20" y="9"/>
                    </a:lnTo>
                    <a:lnTo>
                      <a:pt x="0" y="9"/>
                    </a:lnTo>
                    <a:close/>
                    <a:moveTo>
                      <a:pt x="0" y="7"/>
                    </a:moveTo>
                    <a:lnTo>
                      <a:pt x="0" y="0"/>
                    </a:lnTo>
                    <a:lnTo>
                      <a:pt x="20" y="0"/>
                    </a:lnTo>
                    <a:lnTo>
                      <a:pt x="20" y="7"/>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6" name="Freeform 894">
                <a:extLst>
                  <a:ext uri="{FF2B5EF4-FFF2-40B4-BE49-F238E27FC236}">
                    <a16:creationId xmlns:a16="http://schemas.microsoft.com/office/drawing/2014/main" id="{D427A59C-885D-42D5-BD0D-6EDBC52A7944}"/>
                  </a:ext>
                </a:extLst>
              </p:cNvPr>
              <p:cNvSpPr>
                <a:spLocks noEditPoints="1"/>
              </p:cNvSpPr>
              <p:nvPr/>
            </p:nvSpPr>
            <p:spPr bwMode="auto">
              <a:xfrm>
                <a:off x="1977" y="1445"/>
                <a:ext cx="6" cy="4"/>
              </a:xfrm>
              <a:custGeom>
                <a:avLst/>
                <a:gdLst>
                  <a:gd name="T0" fmla="*/ 0 w 22"/>
                  <a:gd name="T1" fmla="*/ 1 h 15"/>
                  <a:gd name="T2" fmla="*/ 0 w 22"/>
                  <a:gd name="T3" fmla="*/ 1 h 15"/>
                  <a:gd name="T4" fmla="*/ 0 w 22"/>
                  <a:gd name="T5" fmla="*/ 1 h 15"/>
                  <a:gd name="T6" fmla="*/ 1 w 22"/>
                  <a:gd name="T7" fmla="*/ 1 h 15"/>
                  <a:gd name="T8" fmla="*/ 0 w 22"/>
                  <a:gd name="T9" fmla="*/ 1 h 15"/>
                  <a:gd name="T10" fmla="*/ 0 w 22"/>
                  <a:gd name="T11" fmla="*/ 1 h 15"/>
                  <a:gd name="T12" fmla="*/ 0 w 22"/>
                  <a:gd name="T13" fmla="*/ 0 h 15"/>
                  <a:gd name="T14" fmla="*/ 2 w 22"/>
                  <a:gd name="T15" fmla="*/ 1 h 15"/>
                  <a:gd name="T16" fmla="*/ 1 w 22"/>
                  <a:gd name="T17" fmla="*/ 1 h 15"/>
                  <a:gd name="T18" fmla="*/ 0 w 22"/>
                  <a:gd name="T19" fmla="*/ 1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5"/>
                  <a:gd name="T32" fmla="*/ 22 w 22"/>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5">
                    <a:moveTo>
                      <a:pt x="0" y="13"/>
                    </a:moveTo>
                    <a:lnTo>
                      <a:pt x="0" y="11"/>
                    </a:lnTo>
                    <a:lnTo>
                      <a:pt x="1" y="10"/>
                    </a:lnTo>
                    <a:lnTo>
                      <a:pt x="10" y="13"/>
                    </a:lnTo>
                    <a:lnTo>
                      <a:pt x="0" y="13"/>
                    </a:lnTo>
                    <a:close/>
                    <a:moveTo>
                      <a:pt x="1" y="10"/>
                    </a:moveTo>
                    <a:lnTo>
                      <a:pt x="4" y="0"/>
                    </a:lnTo>
                    <a:lnTo>
                      <a:pt x="22" y="6"/>
                    </a:lnTo>
                    <a:lnTo>
                      <a:pt x="19" y="15"/>
                    </a:lnTo>
                    <a:lnTo>
                      <a:pt x="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7" name="Freeform 895">
                <a:extLst>
                  <a:ext uri="{FF2B5EF4-FFF2-40B4-BE49-F238E27FC236}">
                    <a16:creationId xmlns:a16="http://schemas.microsoft.com/office/drawing/2014/main" id="{445483EA-DA89-4E58-91B7-03D8372365F8}"/>
                  </a:ext>
                </a:extLst>
              </p:cNvPr>
              <p:cNvSpPr>
                <a:spLocks/>
              </p:cNvSpPr>
              <p:nvPr/>
            </p:nvSpPr>
            <p:spPr bwMode="auto">
              <a:xfrm>
                <a:off x="1980" y="1446"/>
                <a:ext cx="3" cy="1"/>
              </a:xfrm>
              <a:custGeom>
                <a:avLst/>
                <a:gdLst>
                  <a:gd name="T0" fmla="*/ 1 w 9"/>
                  <a:gd name="T1" fmla="*/ 0 h 3"/>
                  <a:gd name="T2" fmla="*/ 1 w 9"/>
                  <a:gd name="T3" fmla="*/ 0 h 3"/>
                  <a:gd name="T4" fmla="*/ 1 w 9"/>
                  <a:gd name="T5" fmla="*/ 0 h 3"/>
                  <a:gd name="T6" fmla="*/ 0 w 9"/>
                  <a:gd name="T7" fmla="*/ 0 h 3"/>
                  <a:gd name="T8" fmla="*/ 1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9" y="1"/>
                    </a:lnTo>
                    <a:lnTo>
                      <a:pt x="9" y="3"/>
                    </a:lnTo>
                    <a:lnTo>
                      <a:pt x="0" y="0"/>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8" name="Freeform 896">
                <a:extLst>
                  <a:ext uri="{FF2B5EF4-FFF2-40B4-BE49-F238E27FC236}">
                    <a16:creationId xmlns:a16="http://schemas.microsoft.com/office/drawing/2014/main" id="{0EB55526-12F1-4D2C-80F9-487A0F71F618}"/>
                  </a:ext>
                </a:extLst>
              </p:cNvPr>
              <p:cNvSpPr>
                <a:spLocks noEditPoints="1"/>
              </p:cNvSpPr>
              <p:nvPr/>
            </p:nvSpPr>
            <p:spPr bwMode="auto">
              <a:xfrm>
                <a:off x="1977" y="1439"/>
                <a:ext cx="6" cy="7"/>
              </a:xfrm>
              <a:custGeom>
                <a:avLst/>
                <a:gdLst>
                  <a:gd name="T0" fmla="*/ 0 w 21"/>
                  <a:gd name="T1" fmla="*/ 2 h 28"/>
                  <a:gd name="T2" fmla="*/ 0 w 21"/>
                  <a:gd name="T3" fmla="*/ 1 h 28"/>
                  <a:gd name="T4" fmla="*/ 2 w 21"/>
                  <a:gd name="T5" fmla="*/ 1 h 28"/>
                  <a:gd name="T6" fmla="*/ 2 w 21"/>
                  <a:gd name="T7" fmla="*/ 2 h 28"/>
                  <a:gd name="T8" fmla="*/ 0 w 21"/>
                  <a:gd name="T9" fmla="*/ 2 h 28"/>
                  <a:gd name="T10" fmla="*/ 2 w 21"/>
                  <a:gd name="T11" fmla="*/ 1 h 28"/>
                  <a:gd name="T12" fmla="*/ 2 w 21"/>
                  <a:gd name="T13" fmla="*/ 1 h 28"/>
                  <a:gd name="T14" fmla="*/ 2 w 21"/>
                  <a:gd name="T15" fmla="*/ 1 h 28"/>
                  <a:gd name="T16" fmla="*/ 1 w 21"/>
                  <a:gd name="T17" fmla="*/ 1 h 28"/>
                  <a:gd name="T18" fmla="*/ 2 w 21"/>
                  <a:gd name="T19" fmla="*/ 1 h 28"/>
                  <a:gd name="T20" fmla="*/ 0 w 21"/>
                  <a:gd name="T21" fmla="*/ 1 h 28"/>
                  <a:gd name="T22" fmla="*/ 0 w 21"/>
                  <a:gd name="T23" fmla="*/ 0 h 28"/>
                  <a:gd name="T24" fmla="*/ 1 w 21"/>
                  <a:gd name="T25" fmla="*/ 0 h 28"/>
                  <a:gd name="T26" fmla="*/ 2 w 21"/>
                  <a:gd name="T27" fmla="*/ 1 h 28"/>
                  <a:gd name="T28" fmla="*/ 0 w 21"/>
                  <a:gd name="T29" fmla="*/ 1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8"/>
                  <a:gd name="T47" fmla="*/ 21 w 21"/>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8">
                    <a:moveTo>
                      <a:pt x="2" y="28"/>
                    </a:moveTo>
                    <a:lnTo>
                      <a:pt x="2" y="16"/>
                    </a:lnTo>
                    <a:lnTo>
                      <a:pt x="21" y="16"/>
                    </a:lnTo>
                    <a:lnTo>
                      <a:pt x="21" y="28"/>
                    </a:lnTo>
                    <a:lnTo>
                      <a:pt x="2" y="28"/>
                    </a:lnTo>
                    <a:close/>
                    <a:moveTo>
                      <a:pt x="21" y="14"/>
                    </a:moveTo>
                    <a:lnTo>
                      <a:pt x="21" y="15"/>
                    </a:lnTo>
                    <a:lnTo>
                      <a:pt x="21" y="16"/>
                    </a:lnTo>
                    <a:lnTo>
                      <a:pt x="12" y="16"/>
                    </a:lnTo>
                    <a:lnTo>
                      <a:pt x="21" y="14"/>
                    </a:lnTo>
                    <a:close/>
                    <a:moveTo>
                      <a:pt x="2" y="18"/>
                    </a:moveTo>
                    <a:lnTo>
                      <a:pt x="0" y="5"/>
                    </a:lnTo>
                    <a:lnTo>
                      <a:pt x="18" y="0"/>
                    </a:lnTo>
                    <a:lnTo>
                      <a:pt x="21" y="14"/>
                    </a:lnTo>
                    <a:lnTo>
                      <a:pt x="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39" name="Freeform 897">
                <a:extLst>
                  <a:ext uri="{FF2B5EF4-FFF2-40B4-BE49-F238E27FC236}">
                    <a16:creationId xmlns:a16="http://schemas.microsoft.com/office/drawing/2014/main" id="{34991FCE-7080-4D17-A0CC-B77EC9669239}"/>
                  </a:ext>
                </a:extLst>
              </p:cNvPr>
              <p:cNvSpPr>
                <a:spLocks/>
              </p:cNvSpPr>
              <p:nvPr/>
            </p:nvSpPr>
            <p:spPr bwMode="auto">
              <a:xfrm>
                <a:off x="1977" y="1439"/>
                <a:ext cx="2" cy="1"/>
              </a:xfrm>
              <a:custGeom>
                <a:avLst/>
                <a:gdLst>
                  <a:gd name="T0" fmla="*/ 0 w 10"/>
                  <a:gd name="T1" fmla="*/ 1 h 2"/>
                  <a:gd name="T2" fmla="*/ 0 w 10"/>
                  <a:gd name="T3" fmla="*/ 1 h 2"/>
                  <a:gd name="T4" fmla="*/ 0 w 10"/>
                  <a:gd name="T5" fmla="*/ 0 h 2"/>
                  <a:gd name="T6" fmla="*/ 0 w 10"/>
                  <a:gd name="T7" fmla="*/ 0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1" y="2"/>
                    </a:moveTo>
                    <a:lnTo>
                      <a:pt x="0" y="1"/>
                    </a:lnTo>
                    <a:lnTo>
                      <a:pt x="0" y="0"/>
                    </a:lnTo>
                    <a:lnTo>
                      <a:pt x="10" y="0"/>
                    </a:lnTo>
                    <a:lnTo>
                      <a:pt x="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0" name="Freeform 898">
                <a:extLst>
                  <a:ext uri="{FF2B5EF4-FFF2-40B4-BE49-F238E27FC236}">
                    <a16:creationId xmlns:a16="http://schemas.microsoft.com/office/drawing/2014/main" id="{A3329568-2905-482E-B6B0-3E2A62C63FEC}"/>
                  </a:ext>
                </a:extLst>
              </p:cNvPr>
              <p:cNvSpPr>
                <a:spLocks noEditPoints="1"/>
              </p:cNvSpPr>
              <p:nvPr/>
            </p:nvSpPr>
            <p:spPr bwMode="auto">
              <a:xfrm>
                <a:off x="1976" y="1430"/>
                <a:ext cx="6" cy="9"/>
              </a:xfrm>
              <a:custGeom>
                <a:avLst/>
                <a:gdLst>
                  <a:gd name="T0" fmla="*/ 0 w 22"/>
                  <a:gd name="T1" fmla="*/ 2 h 37"/>
                  <a:gd name="T2" fmla="*/ 0 w 22"/>
                  <a:gd name="T3" fmla="*/ 1 h 37"/>
                  <a:gd name="T4" fmla="*/ 2 w 22"/>
                  <a:gd name="T5" fmla="*/ 1 h 37"/>
                  <a:gd name="T6" fmla="*/ 2 w 22"/>
                  <a:gd name="T7" fmla="*/ 2 h 37"/>
                  <a:gd name="T8" fmla="*/ 0 w 22"/>
                  <a:gd name="T9" fmla="*/ 2 h 37"/>
                  <a:gd name="T10" fmla="*/ 2 w 22"/>
                  <a:gd name="T11" fmla="*/ 1 h 37"/>
                  <a:gd name="T12" fmla="*/ 2 w 22"/>
                  <a:gd name="T13" fmla="*/ 1 h 37"/>
                  <a:gd name="T14" fmla="*/ 2 w 22"/>
                  <a:gd name="T15" fmla="*/ 1 h 37"/>
                  <a:gd name="T16" fmla="*/ 1 w 22"/>
                  <a:gd name="T17" fmla="*/ 1 h 37"/>
                  <a:gd name="T18" fmla="*/ 2 w 22"/>
                  <a:gd name="T19" fmla="*/ 1 h 37"/>
                  <a:gd name="T20" fmla="*/ 0 w 22"/>
                  <a:gd name="T21" fmla="*/ 1 h 37"/>
                  <a:gd name="T22" fmla="*/ 0 w 22"/>
                  <a:gd name="T23" fmla="*/ 0 h 37"/>
                  <a:gd name="T24" fmla="*/ 1 w 22"/>
                  <a:gd name="T25" fmla="*/ 0 h 37"/>
                  <a:gd name="T26" fmla="*/ 2 w 22"/>
                  <a:gd name="T27" fmla="*/ 1 h 37"/>
                  <a:gd name="T28" fmla="*/ 0 w 22"/>
                  <a:gd name="T29" fmla="*/ 1 h 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37"/>
                  <a:gd name="T47" fmla="*/ 22 w 22"/>
                  <a:gd name="T48" fmla="*/ 37 h 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37">
                    <a:moveTo>
                      <a:pt x="2" y="37"/>
                    </a:moveTo>
                    <a:lnTo>
                      <a:pt x="2" y="18"/>
                    </a:lnTo>
                    <a:lnTo>
                      <a:pt x="22" y="18"/>
                    </a:lnTo>
                    <a:lnTo>
                      <a:pt x="22" y="37"/>
                    </a:lnTo>
                    <a:lnTo>
                      <a:pt x="2" y="37"/>
                    </a:lnTo>
                    <a:close/>
                    <a:moveTo>
                      <a:pt x="21" y="16"/>
                    </a:moveTo>
                    <a:lnTo>
                      <a:pt x="22" y="17"/>
                    </a:lnTo>
                    <a:lnTo>
                      <a:pt x="22" y="18"/>
                    </a:lnTo>
                    <a:lnTo>
                      <a:pt x="12" y="18"/>
                    </a:lnTo>
                    <a:lnTo>
                      <a:pt x="21" y="16"/>
                    </a:lnTo>
                    <a:close/>
                    <a:moveTo>
                      <a:pt x="2" y="19"/>
                    </a:moveTo>
                    <a:lnTo>
                      <a:pt x="0" y="4"/>
                    </a:lnTo>
                    <a:lnTo>
                      <a:pt x="19" y="0"/>
                    </a:lnTo>
                    <a:lnTo>
                      <a:pt x="21" y="16"/>
                    </a:lnTo>
                    <a:lnTo>
                      <a:pt x="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1" name="Freeform 899">
                <a:extLst>
                  <a:ext uri="{FF2B5EF4-FFF2-40B4-BE49-F238E27FC236}">
                    <a16:creationId xmlns:a16="http://schemas.microsoft.com/office/drawing/2014/main" id="{0FBDD0A0-8F60-4B58-842F-605CE79F1E95}"/>
                  </a:ext>
                </a:extLst>
              </p:cNvPr>
              <p:cNvSpPr>
                <a:spLocks noEditPoints="1"/>
              </p:cNvSpPr>
              <p:nvPr/>
            </p:nvSpPr>
            <p:spPr bwMode="auto">
              <a:xfrm>
                <a:off x="1975" y="1426"/>
                <a:ext cx="6" cy="6"/>
              </a:xfrm>
              <a:custGeom>
                <a:avLst/>
                <a:gdLst>
                  <a:gd name="T0" fmla="*/ 1 w 26"/>
                  <a:gd name="T1" fmla="*/ 1 h 23"/>
                  <a:gd name="T2" fmla="*/ 1 w 26"/>
                  <a:gd name="T3" fmla="*/ 1 h 23"/>
                  <a:gd name="T4" fmla="*/ 1 w 26"/>
                  <a:gd name="T5" fmla="*/ 1 h 23"/>
                  <a:gd name="T6" fmla="*/ 1 w 26"/>
                  <a:gd name="T7" fmla="*/ 1 h 23"/>
                  <a:gd name="T8" fmla="*/ 1 w 26"/>
                  <a:gd name="T9" fmla="*/ 1 h 23"/>
                  <a:gd name="T10" fmla="*/ 0 w 26"/>
                  <a:gd name="T11" fmla="*/ 2 h 23"/>
                  <a:gd name="T12" fmla="*/ 0 w 26"/>
                  <a:gd name="T13" fmla="*/ 1 h 23"/>
                  <a:gd name="T14" fmla="*/ 1 w 26"/>
                  <a:gd name="T15" fmla="*/ 0 h 23"/>
                  <a:gd name="T16" fmla="*/ 1 w 26"/>
                  <a:gd name="T17" fmla="*/ 1 h 23"/>
                  <a:gd name="T18" fmla="*/ 0 w 26"/>
                  <a:gd name="T19" fmla="*/ 2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3"/>
                  <a:gd name="T32" fmla="*/ 26 w 26"/>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3">
                    <a:moveTo>
                      <a:pt x="24" y="15"/>
                    </a:moveTo>
                    <a:lnTo>
                      <a:pt x="24" y="16"/>
                    </a:lnTo>
                    <a:lnTo>
                      <a:pt x="26" y="17"/>
                    </a:lnTo>
                    <a:lnTo>
                      <a:pt x="16" y="18"/>
                    </a:lnTo>
                    <a:lnTo>
                      <a:pt x="24" y="15"/>
                    </a:lnTo>
                    <a:close/>
                    <a:moveTo>
                      <a:pt x="7" y="23"/>
                    </a:moveTo>
                    <a:lnTo>
                      <a:pt x="0" y="6"/>
                    </a:lnTo>
                    <a:lnTo>
                      <a:pt x="18" y="0"/>
                    </a:lnTo>
                    <a:lnTo>
                      <a:pt x="24" y="15"/>
                    </a:lnTo>
                    <a:lnTo>
                      <a:pt x="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2" name="Freeform 900">
                <a:extLst>
                  <a:ext uri="{FF2B5EF4-FFF2-40B4-BE49-F238E27FC236}">
                    <a16:creationId xmlns:a16="http://schemas.microsoft.com/office/drawing/2014/main" id="{42EEBFE1-D49E-48B3-9F37-0C805FD203FE}"/>
                  </a:ext>
                </a:extLst>
              </p:cNvPr>
              <p:cNvSpPr>
                <a:spLocks noEditPoints="1"/>
              </p:cNvSpPr>
              <p:nvPr/>
            </p:nvSpPr>
            <p:spPr bwMode="auto">
              <a:xfrm>
                <a:off x="1973" y="1421"/>
                <a:ext cx="6" cy="7"/>
              </a:xfrm>
              <a:custGeom>
                <a:avLst/>
                <a:gdLst>
                  <a:gd name="T0" fmla="*/ 1 w 24"/>
                  <a:gd name="T1" fmla="*/ 2 h 25"/>
                  <a:gd name="T2" fmla="*/ 1 w 24"/>
                  <a:gd name="T3" fmla="*/ 2 h 25"/>
                  <a:gd name="T4" fmla="*/ 1 w 24"/>
                  <a:gd name="T5" fmla="*/ 2 h 25"/>
                  <a:gd name="T6" fmla="*/ 1 w 24"/>
                  <a:gd name="T7" fmla="*/ 2 h 25"/>
                  <a:gd name="T8" fmla="*/ 1 w 24"/>
                  <a:gd name="T9" fmla="*/ 2 h 25"/>
                  <a:gd name="T10" fmla="*/ 1 w 24"/>
                  <a:gd name="T11" fmla="*/ 2 h 25"/>
                  <a:gd name="T12" fmla="*/ 0 w 24"/>
                  <a:gd name="T13" fmla="*/ 0 h 25"/>
                  <a:gd name="T14" fmla="*/ 1 w 24"/>
                  <a:gd name="T15" fmla="*/ 0 h 25"/>
                  <a:gd name="T16" fmla="*/ 2 w 24"/>
                  <a:gd name="T17" fmla="*/ 1 h 25"/>
                  <a:gd name="T18" fmla="*/ 1 w 24"/>
                  <a:gd name="T19" fmla="*/ 2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6" y="25"/>
                    </a:moveTo>
                    <a:lnTo>
                      <a:pt x="6" y="25"/>
                    </a:lnTo>
                    <a:lnTo>
                      <a:pt x="15" y="22"/>
                    </a:lnTo>
                    <a:lnTo>
                      <a:pt x="6" y="25"/>
                    </a:lnTo>
                    <a:close/>
                    <a:moveTo>
                      <a:pt x="6" y="25"/>
                    </a:moveTo>
                    <a:lnTo>
                      <a:pt x="0" y="5"/>
                    </a:lnTo>
                    <a:lnTo>
                      <a:pt x="18" y="0"/>
                    </a:lnTo>
                    <a:lnTo>
                      <a:pt x="24" y="19"/>
                    </a:lnTo>
                    <a:lnTo>
                      <a:pt x="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3" name="Freeform 901">
                <a:extLst>
                  <a:ext uri="{FF2B5EF4-FFF2-40B4-BE49-F238E27FC236}">
                    <a16:creationId xmlns:a16="http://schemas.microsoft.com/office/drawing/2014/main" id="{67DC4BE2-A5F4-4F6C-B703-C7D01E99AE97}"/>
                  </a:ext>
                </a:extLst>
              </p:cNvPr>
              <p:cNvSpPr>
                <a:spLocks noEditPoints="1"/>
              </p:cNvSpPr>
              <p:nvPr/>
            </p:nvSpPr>
            <p:spPr bwMode="auto">
              <a:xfrm>
                <a:off x="1970" y="1417"/>
                <a:ext cx="8" cy="6"/>
              </a:xfrm>
              <a:custGeom>
                <a:avLst/>
                <a:gdLst>
                  <a:gd name="T0" fmla="*/ 2 w 29"/>
                  <a:gd name="T1" fmla="*/ 1 h 28"/>
                  <a:gd name="T2" fmla="*/ 2 w 29"/>
                  <a:gd name="T3" fmla="*/ 1 h 28"/>
                  <a:gd name="T4" fmla="*/ 2 w 29"/>
                  <a:gd name="T5" fmla="*/ 1 h 28"/>
                  <a:gd name="T6" fmla="*/ 2 w 29"/>
                  <a:gd name="T7" fmla="*/ 1 h 28"/>
                  <a:gd name="T8" fmla="*/ 2 w 29"/>
                  <a:gd name="T9" fmla="*/ 1 h 28"/>
                  <a:gd name="T10" fmla="*/ 1 w 29"/>
                  <a:gd name="T11" fmla="*/ 1 h 28"/>
                  <a:gd name="T12" fmla="*/ 0 w 29"/>
                  <a:gd name="T13" fmla="*/ 1 h 28"/>
                  <a:gd name="T14" fmla="*/ 1 w 29"/>
                  <a:gd name="T15" fmla="*/ 0 h 28"/>
                  <a:gd name="T16" fmla="*/ 2 w 29"/>
                  <a:gd name="T17" fmla="*/ 1 h 28"/>
                  <a:gd name="T18" fmla="*/ 1 w 29"/>
                  <a:gd name="T19" fmla="*/ 1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8"/>
                  <a:gd name="T32" fmla="*/ 29 w 2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8">
                    <a:moveTo>
                      <a:pt x="27" y="16"/>
                    </a:moveTo>
                    <a:lnTo>
                      <a:pt x="28" y="17"/>
                    </a:lnTo>
                    <a:lnTo>
                      <a:pt x="29" y="19"/>
                    </a:lnTo>
                    <a:lnTo>
                      <a:pt x="20" y="22"/>
                    </a:lnTo>
                    <a:lnTo>
                      <a:pt x="27" y="16"/>
                    </a:lnTo>
                    <a:close/>
                    <a:moveTo>
                      <a:pt x="13" y="28"/>
                    </a:moveTo>
                    <a:lnTo>
                      <a:pt x="0" y="12"/>
                    </a:lnTo>
                    <a:lnTo>
                      <a:pt x="15" y="0"/>
                    </a:lnTo>
                    <a:lnTo>
                      <a:pt x="27"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4" name="Freeform 902">
                <a:extLst>
                  <a:ext uri="{FF2B5EF4-FFF2-40B4-BE49-F238E27FC236}">
                    <a16:creationId xmlns:a16="http://schemas.microsoft.com/office/drawing/2014/main" id="{03E65BE3-5274-4FBD-9A3C-D9C02147A63A}"/>
                  </a:ext>
                </a:extLst>
              </p:cNvPr>
              <p:cNvSpPr>
                <a:spLocks noEditPoints="1"/>
              </p:cNvSpPr>
              <p:nvPr/>
            </p:nvSpPr>
            <p:spPr bwMode="auto">
              <a:xfrm>
                <a:off x="1964" y="1409"/>
                <a:ext cx="10" cy="11"/>
              </a:xfrm>
              <a:custGeom>
                <a:avLst/>
                <a:gdLst>
                  <a:gd name="T0" fmla="*/ 1 w 41"/>
                  <a:gd name="T1" fmla="*/ 3 h 44"/>
                  <a:gd name="T2" fmla="*/ 1 w 41"/>
                  <a:gd name="T3" fmla="*/ 2 h 44"/>
                  <a:gd name="T4" fmla="*/ 2 w 41"/>
                  <a:gd name="T5" fmla="*/ 1 h 44"/>
                  <a:gd name="T6" fmla="*/ 2 w 41"/>
                  <a:gd name="T7" fmla="*/ 2 h 44"/>
                  <a:gd name="T8" fmla="*/ 1 w 41"/>
                  <a:gd name="T9" fmla="*/ 3 h 44"/>
                  <a:gd name="T10" fmla="*/ 1 w 41"/>
                  <a:gd name="T11" fmla="*/ 2 h 44"/>
                  <a:gd name="T12" fmla="*/ 0 w 41"/>
                  <a:gd name="T13" fmla="*/ 1 h 44"/>
                  <a:gd name="T14" fmla="*/ 1 w 41"/>
                  <a:gd name="T15" fmla="*/ 0 h 44"/>
                  <a:gd name="T16" fmla="*/ 2 w 41"/>
                  <a:gd name="T17" fmla="*/ 1 h 44"/>
                  <a:gd name="T18" fmla="*/ 1 w 41"/>
                  <a:gd name="T19" fmla="*/ 2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4"/>
                  <a:gd name="T32" fmla="*/ 41 w 41"/>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4">
                    <a:moveTo>
                      <a:pt x="26" y="44"/>
                    </a:moveTo>
                    <a:lnTo>
                      <a:pt x="13" y="28"/>
                    </a:lnTo>
                    <a:lnTo>
                      <a:pt x="28" y="16"/>
                    </a:lnTo>
                    <a:lnTo>
                      <a:pt x="41" y="32"/>
                    </a:lnTo>
                    <a:lnTo>
                      <a:pt x="26" y="44"/>
                    </a:lnTo>
                    <a:close/>
                    <a:moveTo>
                      <a:pt x="13" y="28"/>
                    </a:moveTo>
                    <a:lnTo>
                      <a:pt x="0" y="12"/>
                    </a:lnTo>
                    <a:lnTo>
                      <a:pt x="16" y="0"/>
                    </a:lnTo>
                    <a:lnTo>
                      <a:pt x="28"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5" name="Freeform 903">
                <a:extLst>
                  <a:ext uri="{FF2B5EF4-FFF2-40B4-BE49-F238E27FC236}">
                    <a16:creationId xmlns:a16="http://schemas.microsoft.com/office/drawing/2014/main" id="{D4920B52-47E8-4058-B665-EF47B9DE43CB}"/>
                  </a:ext>
                </a:extLst>
              </p:cNvPr>
              <p:cNvSpPr>
                <a:spLocks noEditPoints="1"/>
              </p:cNvSpPr>
              <p:nvPr/>
            </p:nvSpPr>
            <p:spPr bwMode="auto">
              <a:xfrm>
                <a:off x="1960" y="1404"/>
                <a:ext cx="8" cy="8"/>
              </a:xfrm>
              <a:custGeom>
                <a:avLst/>
                <a:gdLst>
                  <a:gd name="T0" fmla="*/ 2 w 31"/>
                  <a:gd name="T1" fmla="*/ 1 h 29"/>
                  <a:gd name="T2" fmla="*/ 2 w 31"/>
                  <a:gd name="T3" fmla="*/ 1 h 29"/>
                  <a:gd name="T4" fmla="*/ 2 w 31"/>
                  <a:gd name="T5" fmla="*/ 1 h 29"/>
                  <a:gd name="T6" fmla="*/ 2 w 31"/>
                  <a:gd name="T7" fmla="*/ 2 h 29"/>
                  <a:gd name="T8" fmla="*/ 2 w 31"/>
                  <a:gd name="T9" fmla="*/ 1 h 29"/>
                  <a:gd name="T10" fmla="*/ 1 w 31"/>
                  <a:gd name="T11" fmla="*/ 2 h 29"/>
                  <a:gd name="T12" fmla="*/ 0 w 31"/>
                  <a:gd name="T13" fmla="*/ 1 h 29"/>
                  <a:gd name="T14" fmla="*/ 1 w 31"/>
                  <a:gd name="T15" fmla="*/ 0 h 29"/>
                  <a:gd name="T16" fmla="*/ 2 w 31"/>
                  <a:gd name="T17" fmla="*/ 1 h 29"/>
                  <a:gd name="T18" fmla="*/ 1 w 31"/>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5"/>
                    </a:moveTo>
                    <a:lnTo>
                      <a:pt x="30" y="16"/>
                    </a:lnTo>
                    <a:lnTo>
                      <a:pt x="31" y="16"/>
                    </a:lnTo>
                    <a:lnTo>
                      <a:pt x="23" y="22"/>
                    </a:lnTo>
                    <a:lnTo>
                      <a:pt x="30" y="15"/>
                    </a:lnTo>
                    <a:close/>
                    <a:moveTo>
                      <a:pt x="16" y="29"/>
                    </a:moveTo>
                    <a:lnTo>
                      <a:pt x="0" y="13"/>
                    </a:lnTo>
                    <a:lnTo>
                      <a:pt x="14" y="0"/>
                    </a:lnTo>
                    <a:lnTo>
                      <a:pt x="30" y="15"/>
                    </a:lnTo>
                    <a:lnTo>
                      <a:pt x="16"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6" name="Freeform 904">
                <a:extLst>
                  <a:ext uri="{FF2B5EF4-FFF2-40B4-BE49-F238E27FC236}">
                    <a16:creationId xmlns:a16="http://schemas.microsoft.com/office/drawing/2014/main" id="{D404D9B2-B27E-48B3-B39E-8BFBFB9611BD}"/>
                  </a:ext>
                </a:extLst>
              </p:cNvPr>
              <p:cNvSpPr>
                <a:spLocks noEditPoints="1"/>
              </p:cNvSpPr>
              <p:nvPr/>
            </p:nvSpPr>
            <p:spPr bwMode="auto">
              <a:xfrm>
                <a:off x="1957" y="1401"/>
                <a:ext cx="7" cy="7"/>
              </a:xfrm>
              <a:custGeom>
                <a:avLst/>
                <a:gdLst>
                  <a:gd name="T0" fmla="*/ 1 w 27"/>
                  <a:gd name="T1" fmla="*/ 2 h 29"/>
                  <a:gd name="T2" fmla="*/ 1 w 27"/>
                  <a:gd name="T3" fmla="*/ 2 h 29"/>
                  <a:gd name="T4" fmla="*/ 1 w 27"/>
                  <a:gd name="T5" fmla="*/ 2 h 29"/>
                  <a:gd name="T6" fmla="*/ 1 w 27"/>
                  <a:gd name="T7" fmla="*/ 1 h 29"/>
                  <a:gd name="T8" fmla="*/ 1 w 27"/>
                  <a:gd name="T9" fmla="*/ 2 h 29"/>
                  <a:gd name="T10" fmla="*/ 1 w 27"/>
                  <a:gd name="T11" fmla="*/ 2 h 29"/>
                  <a:gd name="T12" fmla="*/ 0 w 27"/>
                  <a:gd name="T13" fmla="*/ 1 h 29"/>
                  <a:gd name="T14" fmla="*/ 1 w 27"/>
                  <a:gd name="T15" fmla="*/ 0 h 29"/>
                  <a:gd name="T16" fmla="*/ 2 w 27"/>
                  <a:gd name="T17" fmla="*/ 1 h 29"/>
                  <a:gd name="T18" fmla="*/ 1 w 27"/>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13" y="29"/>
                    </a:moveTo>
                    <a:lnTo>
                      <a:pt x="13" y="29"/>
                    </a:lnTo>
                    <a:lnTo>
                      <a:pt x="13" y="28"/>
                    </a:lnTo>
                    <a:lnTo>
                      <a:pt x="20" y="22"/>
                    </a:lnTo>
                    <a:lnTo>
                      <a:pt x="13" y="29"/>
                    </a:lnTo>
                    <a:close/>
                    <a:moveTo>
                      <a:pt x="13" y="28"/>
                    </a:moveTo>
                    <a:lnTo>
                      <a:pt x="0" y="12"/>
                    </a:lnTo>
                    <a:lnTo>
                      <a:pt x="15" y="0"/>
                    </a:lnTo>
                    <a:lnTo>
                      <a:pt x="27" y="17"/>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7" name="Freeform 905">
                <a:extLst>
                  <a:ext uri="{FF2B5EF4-FFF2-40B4-BE49-F238E27FC236}">
                    <a16:creationId xmlns:a16="http://schemas.microsoft.com/office/drawing/2014/main" id="{F3A0071D-9A31-42F4-B61F-D13046035021}"/>
                  </a:ext>
                </a:extLst>
              </p:cNvPr>
              <p:cNvSpPr>
                <a:spLocks noEditPoints="1"/>
              </p:cNvSpPr>
              <p:nvPr/>
            </p:nvSpPr>
            <p:spPr bwMode="auto">
              <a:xfrm>
                <a:off x="1953" y="1396"/>
                <a:ext cx="8" cy="8"/>
              </a:xfrm>
              <a:custGeom>
                <a:avLst/>
                <a:gdLst>
                  <a:gd name="T0" fmla="*/ 2 w 31"/>
                  <a:gd name="T1" fmla="*/ 1 h 29"/>
                  <a:gd name="T2" fmla="*/ 2 w 31"/>
                  <a:gd name="T3" fmla="*/ 1 h 29"/>
                  <a:gd name="T4" fmla="*/ 2 w 31"/>
                  <a:gd name="T5" fmla="*/ 1 h 29"/>
                  <a:gd name="T6" fmla="*/ 2 w 31"/>
                  <a:gd name="T7" fmla="*/ 2 h 29"/>
                  <a:gd name="T8" fmla="*/ 2 w 31"/>
                  <a:gd name="T9" fmla="*/ 1 h 29"/>
                  <a:gd name="T10" fmla="*/ 1 w 31"/>
                  <a:gd name="T11" fmla="*/ 2 h 29"/>
                  <a:gd name="T12" fmla="*/ 0 w 31"/>
                  <a:gd name="T13" fmla="*/ 1 h 29"/>
                  <a:gd name="T14" fmla="*/ 1 w 31"/>
                  <a:gd name="T15" fmla="*/ 0 h 29"/>
                  <a:gd name="T16" fmla="*/ 2 w 31"/>
                  <a:gd name="T17" fmla="*/ 1 h 29"/>
                  <a:gd name="T18" fmla="*/ 1 w 31"/>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5"/>
                    </a:moveTo>
                    <a:lnTo>
                      <a:pt x="30" y="16"/>
                    </a:lnTo>
                    <a:lnTo>
                      <a:pt x="31" y="16"/>
                    </a:lnTo>
                    <a:lnTo>
                      <a:pt x="23" y="23"/>
                    </a:lnTo>
                    <a:lnTo>
                      <a:pt x="30" y="15"/>
                    </a:lnTo>
                    <a:close/>
                    <a:moveTo>
                      <a:pt x="17" y="29"/>
                    </a:moveTo>
                    <a:lnTo>
                      <a:pt x="0" y="13"/>
                    </a:lnTo>
                    <a:lnTo>
                      <a:pt x="14" y="0"/>
                    </a:lnTo>
                    <a:lnTo>
                      <a:pt x="30" y="15"/>
                    </a:lnTo>
                    <a:lnTo>
                      <a:pt x="17"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8" name="Freeform 906">
                <a:extLst>
                  <a:ext uri="{FF2B5EF4-FFF2-40B4-BE49-F238E27FC236}">
                    <a16:creationId xmlns:a16="http://schemas.microsoft.com/office/drawing/2014/main" id="{9E0E87D2-1D98-42C0-91EE-FEB430B7163C}"/>
                  </a:ext>
                </a:extLst>
              </p:cNvPr>
              <p:cNvSpPr>
                <a:spLocks noEditPoints="1"/>
              </p:cNvSpPr>
              <p:nvPr/>
            </p:nvSpPr>
            <p:spPr bwMode="auto">
              <a:xfrm>
                <a:off x="1950" y="1393"/>
                <a:ext cx="7" cy="7"/>
              </a:xfrm>
              <a:custGeom>
                <a:avLst/>
                <a:gdLst>
                  <a:gd name="T0" fmla="*/ 1 w 27"/>
                  <a:gd name="T1" fmla="*/ 2 h 29"/>
                  <a:gd name="T2" fmla="*/ 1 w 27"/>
                  <a:gd name="T3" fmla="*/ 2 h 29"/>
                  <a:gd name="T4" fmla="*/ 1 w 27"/>
                  <a:gd name="T5" fmla="*/ 2 h 29"/>
                  <a:gd name="T6" fmla="*/ 1 w 27"/>
                  <a:gd name="T7" fmla="*/ 1 h 29"/>
                  <a:gd name="T8" fmla="*/ 1 w 27"/>
                  <a:gd name="T9" fmla="*/ 2 h 29"/>
                  <a:gd name="T10" fmla="*/ 1 w 27"/>
                  <a:gd name="T11" fmla="*/ 2 h 29"/>
                  <a:gd name="T12" fmla="*/ 0 w 27"/>
                  <a:gd name="T13" fmla="*/ 1 h 29"/>
                  <a:gd name="T14" fmla="*/ 1 w 27"/>
                  <a:gd name="T15" fmla="*/ 0 h 29"/>
                  <a:gd name="T16" fmla="*/ 2 w 27"/>
                  <a:gd name="T17" fmla="*/ 1 h 29"/>
                  <a:gd name="T18" fmla="*/ 1 w 27"/>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9"/>
                  <a:gd name="T32" fmla="*/ 27 w 27"/>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9">
                    <a:moveTo>
                      <a:pt x="13" y="29"/>
                    </a:moveTo>
                    <a:lnTo>
                      <a:pt x="13" y="29"/>
                    </a:lnTo>
                    <a:lnTo>
                      <a:pt x="21" y="22"/>
                    </a:lnTo>
                    <a:lnTo>
                      <a:pt x="13" y="29"/>
                    </a:lnTo>
                    <a:close/>
                    <a:moveTo>
                      <a:pt x="13" y="29"/>
                    </a:moveTo>
                    <a:lnTo>
                      <a:pt x="0" y="12"/>
                    </a:lnTo>
                    <a:lnTo>
                      <a:pt x="15" y="0"/>
                    </a:lnTo>
                    <a:lnTo>
                      <a:pt x="27" y="17"/>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49" name="Freeform 907">
                <a:extLst>
                  <a:ext uri="{FF2B5EF4-FFF2-40B4-BE49-F238E27FC236}">
                    <a16:creationId xmlns:a16="http://schemas.microsoft.com/office/drawing/2014/main" id="{D235D611-1810-4644-9C2A-140F293917D4}"/>
                  </a:ext>
                </a:extLst>
              </p:cNvPr>
              <p:cNvSpPr>
                <a:spLocks noEditPoints="1"/>
              </p:cNvSpPr>
              <p:nvPr/>
            </p:nvSpPr>
            <p:spPr bwMode="auto">
              <a:xfrm>
                <a:off x="1948" y="1390"/>
                <a:ext cx="6" cy="6"/>
              </a:xfrm>
              <a:custGeom>
                <a:avLst/>
                <a:gdLst>
                  <a:gd name="T0" fmla="*/ 2 w 24"/>
                  <a:gd name="T1" fmla="*/ 1 h 23"/>
                  <a:gd name="T2" fmla="*/ 2 w 24"/>
                  <a:gd name="T3" fmla="*/ 1 h 23"/>
                  <a:gd name="T4" fmla="*/ 2 w 24"/>
                  <a:gd name="T5" fmla="*/ 1 h 23"/>
                  <a:gd name="T6" fmla="*/ 1 w 24"/>
                  <a:gd name="T7" fmla="*/ 1 h 23"/>
                  <a:gd name="T8" fmla="*/ 2 w 24"/>
                  <a:gd name="T9" fmla="*/ 1 h 23"/>
                  <a:gd name="T10" fmla="*/ 1 w 24"/>
                  <a:gd name="T11" fmla="*/ 2 h 23"/>
                  <a:gd name="T12" fmla="*/ 0 w 24"/>
                  <a:gd name="T13" fmla="*/ 1 h 23"/>
                  <a:gd name="T14" fmla="*/ 1 w 24"/>
                  <a:gd name="T15" fmla="*/ 0 h 23"/>
                  <a:gd name="T16" fmla="*/ 2 w 24"/>
                  <a:gd name="T17" fmla="*/ 1 h 23"/>
                  <a:gd name="T18" fmla="*/ 1 w 24"/>
                  <a:gd name="T19" fmla="*/ 2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23" y="10"/>
                    </a:moveTo>
                    <a:lnTo>
                      <a:pt x="24" y="10"/>
                    </a:lnTo>
                    <a:lnTo>
                      <a:pt x="17" y="17"/>
                    </a:lnTo>
                    <a:lnTo>
                      <a:pt x="23" y="10"/>
                    </a:lnTo>
                    <a:close/>
                    <a:moveTo>
                      <a:pt x="10" y="23"/>
                    </a:moveTo>
                    <a:lnTo>
                      <a:pt x="0" y="14"/>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0" name="Freeform 908">
                <a:extLst>
                  <a:ext uri="{FF2B5EF4-FFF2-40B4-BE49-F238E27FC236}">
                    <a16:creationId xmlns:a16="http://schemas.microsoft.com/office/drawing/2014/main" id="{F6431423-1119-434E-9D03-53A609C0CFB4}"/>
                  </a:ext>
                </a:extLst>
              </p:cNvPr>
              <p:cNvSpPr>
                <a:spLocks noEditPoints="1"/>
              </p:cNvSpPr>
              <p:nvPr/>
            </p:nvSpPr>
            <p:spPr bwMode="auto">
              <a:xfrm>
                <a:off x="1941" y="1383"/>
                <a:ext cx="10" cy="13"/>
              </a:xfrm>
              <a:custGeom>
                <a:avLst/>
                <a:gdLst>
                  <a:gd name="T0" fmla="*/ 2 w 38"/>
                  <a:gd name="T1" fmla="*/ 3 h 51"/>
                  <a:gd name="T2" fmla="*/ 1 w 38"/>
                  <a:gd name="T3" fmla="*/ 2 h 51"/>
                  <a:gd name="T4" fmla="*/ 2 w 38"/>
                  <a:gd name="T5" fmla="*/ 1 h 51"/>
                  <a:gd name="T6" fmla="*/ 3 w 38"/>
                  <a:gd name="T7" fmla="*/ 2 h 51"/>
                  <a:gd name="T8" fmla="*/ 2 w 38"/>
                  <a:gd name="T9" fmla="*/ 3 h 51"/>
                  <a:gd name="T10" fmla="*/ 1 w 38"/>
                  <a:gd name="T11" fmla="*/ 2 h 51"/>
                  <a:gd name="T12" fmla="*/ 2 w 38"/>
                  <a:gd name="T13" fmla="*/ 3 h 51"/>
                  <a:gd name="T14" fmla="*/ 1 w 38"/>
                  <a:gd name="T15" fmla="*/ 2 h 51"/>
                  <a:gd name="T16" fmla="*/ 2 w 38"/>
                  <a:gd name="T17" fmla="*/ 2 h 51"/>
                  <a:gd name="T18" fmla="*/ 1 w 38"/>
                  <a:gd name="T19" fmla="*/ 2 h 51"/>
                  <a:gd name="T20" fmla="*/ 1 w 38"/>
                  <a:gd name="T21" fmla="*/ 2 h 51"/>
                  <a:gd name="T22" fmla="*/ 1 w 38"/>
                  <a:gd name="T23" fmla="*/ 2 h 51"/>
                  <a:gd name="T24" fmla="*/ 2 w 38"/>
                  <a:gd name="T25" fmla="*/ 1 h 51"/>
                  <a:gd name="T26" fmla="*/ 2 w 38"/>
                  <a:gd name="T27" fmla="*/ 1 h 51"/>
                  <a:gd name="T28" fmla="*/ 1 w 38"/>
                  <a:gd name="T29" fmla="*/ 2 h 51"/>
                  <a:gd name="T30" fmla="*/ 1 w 38"/>
                  <a:gd name="T31" fmla="*/ 2 h 51"/>
                  <a:gd name="T32" fmla="*/ 1 w 38"/>
                  <a:gd name="T33" fmla="*/ 2 h 51"/>
                  <a:gd name="T34" fmla="*/ 1 w 38"/>
                  <a:gd name="T35" fmla="*/ 1 h 51"/>
                  <a:gd name="T36" fmla="*/ 1 w 38"/>
                  <a:gd name="T37" fmla="*/ 1 h 51"/>
                  <a:gd name="T38" fmla="*/ 1 w 38"/>
                  <a:gd name="T39" fmla="*/ 2 h 51"/>
                  <a:gd name="T40" fmla="*/ 1 w 38"/>
                  <a:gd name="T41" fmla="*/ 1 h 51"/>
                  <a:gd name="T42" fmla="*/ 1 w 38"/>
                  <a:gd name="T43" fmla="*/ 1 h 51"/>
                  <a:gd name="T44" fmla="*/ 2 w 38"/>
                  <a:gd name="T45" fmla="*/ 1 h 51"/>
                  <a:gd name="T46" fmla="*/ 2 w 38"/>
                  <a:gd name="T47" fmla="*/ 1 h 51"/>
                  <a:gd name="T48" fmla="*/ 1 w 38"/>
                  <a:gd name="T49" fmla="*/ 1 h 51"/>
                  <a:gd name="T50" fmla="*/ 2 w 38"/>
                  <a:gd name="T51" fmla="*/ 1 h 51"/>
                  <a:gd name="T52" fmla="*/ 2 w 38"/>
                  <a:gd name="T53" fmla="*/ 1 h 51"/>
                  <a:gd name="T54" fmla="*/ 2 w 38"/>
                  <a:gd name="T55" fmla="*/ 1 h 51"/>
                  <a:gd name="T56" fmla="*/ 1 w 38"/>
                  <a:gd name="T57" fmla="*/ 1 h 51"/>
                  <a:gd name="T58" fmla="*/ 2 w 38"/>
                  <a:gd name="T59" fmla="*/ 1 h 51"/>
                  <a:gd name="T60" fmla="*/ 1 w 38"/>
                  <a:gd name="T61" fmla="*/ 2 h 51"/>
                  <a:gd name="T62" fmla="*/ 0 w 38"/>
                  <a:gd name="T63" fmla="*/ 1 h 51"/>
                  <a:gd name="T64" fmla="*/ 1 w 38"/>
                  <a:gd name="T65" fmla="*/ 0 h 51"/>
                  <a:gd name="T66" fmla="*/ 2 w 38"/>
                  <a:gd name="T67" fmla="*/ 1 h 51"/>
                  <a:gd name="T68" fmla="*/ 1 w 38"/>
                  <a:gd name="T69" fmla="*/ 2 h 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
                  <a:gd name="T106" fmla="*/ 0 h 51"/>
                  <a:gd name="T107" fmla="*/ 38 w 38"/>
                  <a:gd name="T108" fmla="*/ 51 h 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 h="51">
                    <a:moveTo>
                      <a:pt x="25" y="42"/>
                    </a:moveTo>
                    <a:lnTo>
                      <a:pt x="16" y="33"/>
                    </a:lnTo>
                    <a:lnTo>
                      <a:pt x="29" y="18"/>
                    </a:lnTo>
                    <a:lnTo>
                      <a:pt x="38" y="28"/>
                    </a:lnTo>
                    <a:lnTo>
                      <a:pt x="25" y="42"/>
                    </a:lnTo>
                    <a:close/>
                    <a:moveTo>
                      <a:pt x="16" y="33"/>
                    </a:moveTo>
                    <a:lnTo>
                      <a:pt x="35" y="51"/>
                    </a:lnTo>
                    <a:lnTo>
                      <a:pt x="16" y="33"/>
                    </a:lnTo>
                    <a:lnTo>
                      <a:pt x="23" y="25"/>
                    </a:lnTo>
                    <a:lnTo>
                      <a:pt x="16" y="33"/>
                    </a:lnTo>
                    <a:close/>
                    <a:moveTo>
                      <a:pt x="16" y="33"/>
                    </a:moveTo>
                    <a:lnTo>
                      <a:pt x="10" y="26"/>
                    </a:lnTo>
                    <a:lnTo>
                      <a:pt x="23" y="13"/>
                    </a:lnTo>
                    <a:lnTo>
                      <a:pt x="29" y="18"/>
                    </a:lnTo>
                    <a:lnTo>
                      <a:pt x="16" y="33"/>
                    </a:lnTo>
                    <a:close/>
                    <a:moveTo>
                      <a:pt x="10" y="26"/>
                    </a:moveTo>
                    <a:lnTo>
                      <a:pt x="6" y="23"/>
                    </a:lnTo>
                    <a:lnTo>
                      <a:pt x="6" y="19"/>
                    </a:lnTo>
                    <a:lnTo>
                      <a:pt x="16" y="19"/>
                    </a:lnTo>
                    <a:lnTo>
                      <a:pt x="10" y="26"/>
                    </a:lnTo>
                    <a:close/>
                    <a:moveTo>
                      <a:pt x="6" y="19"/>
                    </a:moveTo>
                    <a:lnTo>
                      <a:pt x="6" y="16"/>
                    </a:lnTo>
                    <a:lnTo>
                      <a:pt x="26" y="16"/>
                    </a:lnTo>
                    <a:lnTo>
                      <a:pt x="26" y="19"/>
                    </a:lnTo>
                    <a:lnTo>
                      <a:pt x="6" y="19"/>
                    </a:lnTo>
                    <a:close/>
                    <a:moveTo>
                      <a:pt x="23" y="10"/>
                    </a:moveTo>
                    <a:lnTo>
                      <a:pt x="26" y="12"/>
                    </a:lnTo>
                    <a:lnTo>
                      <a:pt x="26" y="16"/>
                    </a:lnTo>
                    <a:lnTo>
                      <a:pt x="16" y="16"/>
                    </a:lnTo>
                    <a:lnTo>
                      <a:pt x="23" y="10"/>
                    </a:lnTo>
                    <a:close/>
                    <a:moveTo>
                      <a:pt x="10" y="23"/>
                    </a:moveTo>
                    <a:lnTo>
                      <a:pt x="0" y="13"/>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1" name="Freeform 909">
                <a:extLst>
                  <a:ext uri="{FF2B5EF4-FFF2-40B4-BE49-F238E27FC236}">
                    <a16:creationId xmlns:a16="http://schemas.microsoft.com/office/drawing/2014/main" id="{7AA6ABAD-029C-4083-ABC0-4F62E987BB15}"/>
                  </a:ext>
                </a:extLst>
              </p:cNvPr>
              <p:cNvSpPr>
                <a:spLocks noEditPoints="1"/>
              </p:cNvSpPr>
              <p:nvPr/>
            </p:nvSpPr>
            <p:spPr bwMode="auto">
              <a:xfrm>
                <a:off x="1932" y="1373"/>
                <a:ext cx="13" cy="15"/>
              </a:xfrm>
              <a:custGeom>
                <a:avLst/>
                <a:gdLst>
                  <a:gd name="T0" fmla="*/ 3 w 52"/>
                  <a:gd name="T1" fmla="*/ 4 h 60"/>
                  <a:gd name="T2" fmla="*/ 3 w 52"/>
                  <a:gd name="T3" fmla="*/ 4 h 60"/>
                  <a:gd name="T4" fmla="*/ 2 w 52"/>
                  <a:gd name="T5" fmla="*/ 3 h 60"/>
                  <a:gd name="T6" fmla="*/ 3 w 52"/>
                  <a:gd name="T7" fmla="*/ 3 h 60"/>
                  <a:gd name="T8" fmla="*/ 3 w 52"/>
                  <a:gd name="T9" fmla="*/ 4 h 60"/>
                  <a:gd name="T10" fmla="*/ 2 w 52"/>
                  <a:gd name="T11" fmla="*/ 3 h 60"/>
                  <a:gd name="T12" fmla="*/ 2 w 52"/>
                  <a:gd name="T13" fmla="*/ 3 h 60"/>
                  <a:gd name="T14" fmla="*/ 3 w 52"/>
                  <a:gd name="T15" fmla="*/ 2 h 60"/>
                  <a:gd name="T16" fmla="*/ 3 w 52"/>
                  <a:gd name="T17" fmla="*/ 3 h 60"/>
                  <a:gd name="T18" fmla="*/ 2 w 52"/>
                  <a:gd name="T19" fmla="*/ 3 h 60"/>
                  <a:gd name="T20" fmla="*/ 3 w 52"/>
                  <a:gd name="T21" fmla="*/ 2 h 60"/>
                  <a:gd name="T22" fmla="*/ 3 w 52"/>
                  <a:gd name="T23" fmla="*/ 2 h 60"/>
                  <a:gd name="T24" fmla="*/ 3 w 52"/>
                  <a:gd name="T25" fmla="*/ 2 h 60"/>
                  <a:gd name="T26" fmla="*/ 2 w 52"/>
                  <a:gd name="T27" fmla="*/ 2 h 60"/>
                  <a:gd name="T28" fmla="*/ 3 w 52"/>
                  <a:gd name="T29" fmla="*/ 2 h 60"/>
                  <a:gd name="T30" fmla="*/ 2 w 52"/>
                  <a:gd name="T31" fmla="*/ 3 h 60"/>
                  <a:gd name="T32" fmla="*/ 1 w 52"/>
                  <a:gd name="T33" fmla="*/ 2 h 60"/>
                  <a:gd name="T34" fmla="*/ 2 w 52"/>
                  <a:gd name="T35" fmla="*/ 1 h 60"/>
                  <a:gd name="T36" fmla="*/ 3 w 52"/>
                  <a:gd name="T37" fmla="*/ 2 h 60"/>
                  <a:gd name="T38" fmla="*/ 2 w 52"/>
                  <a:gd name="T39" fmla="*/ 3 h 60"/>
                  <a:gd name="T40" fmla="*/ 1 w 52"/>
                  <a:gd name="T41" fmla="*/ 2 h 60"/>
                  <a:gd name="T42" fmla="*/ 0 w 52"/>
                  <a:gd name="T43" fmla="*/ 1 h 60"/>
                  <a:gd name="T44" fmla="*/ 1 w 52"/>
                  <a:gd name="T45" fmla="*/ 0 h 60"/>
                  <a:gd name="T46" fmla="*/ 2 w 52"/>
                  <a:gd name="T47" fmla="*/ 1 h 60"/>
                  <a:gd name="T48" fmla="*/ 1 w 52"/>
                  <a:gd name="T49" fmla="*/ 2 h 60"/>
                  <a:gd name="T50" fmla="*/ 0 w 52"/>
                  <a:gd name="T51" fmla="*/ 1 h 60"/>
                  <a:gd name="T52" fmla="*/ 3 w 52"/>
                  <a:gd name="T53" fmla="*/ 4 h 60"/>
                  <a:gd name="T54" fmla="*/ 0 w 52"/>
                  <a:gd name="T55" fmla="*/ 1 h 60"/>
                  <a:gd name="T56" fmla="*/ 1 w 52"/>
                  <a:gd name="T57" fmla="*/ 1 h 60"/>
                  <a:gd name="T58" fmla="*/ 0 w 52"/>
                  <a:gd name="T59" fmla="*/ 1 h 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2"/>
                  <a:gd name="T91" fmla="*/ 0 h 60"/>
                  <a:gd name="T92" fmla="*/ 52 w 52"/>
                  <a:gd name="T93" fmla="*/ 60 h 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2" h="60">
                    <a:moveTo>
                      <a:pt x="38" y="54"/>
                    </a:moveTo>
                    <a:lnTo>
                      <a:pt x="38" y="54"/>
                    </a:lnTo>
                    <a:lnTo>
                      <a:pt x="37" y="53"/>
                    </a:lnTo>
                    <a:lnTo>
                      <a:pt x="44" y="47"/>
                    </a:lnTo>
                    <a:lnTo>
                      <a:pt x="38" y="54"/>
                    </a:lnTo>
                    <a:close/>
                    <a:moveTo>
                      <a:pt x="37" y="53"/>
                    </a:moveTo>
                    <a:lnTo>
                      <a:pt x="28" y="41"/>
                    </a:lnTo>
                    <a:lnTo>
                      <a:pt x="43" y="28"/>
                    </a:lnTo>
                    <a:lnTo>
                      <a:pt x="52" y="42"/>
                    </a:lnTo>
                    <a:lnTo>
                      <a:pt x="37" y="53"/>
                    </a:lnTo>
                    <a:close/>
                    <a:moveTo>
                      <a:pt x="42" y="28"/>
                    </a:moveTo>
                    <a:lnTo>
                      <a:pt x="42" y="28"/>
                    </a:lnTo>
                    <a:lnTo>
                      <a:pt x="43" y="28"/>
                    </a:lnTo>
                    <a:lnTo>
                      <a:pt x="35" y="35"/>
                    </a:lnTo>
                    <a:lnTo>
                      <a:pt x="42" y="28"/>
                    </a:lnTo>
                    <a:close/>
                    <a:moveTo>
                      <a:pt x="29" y="42"/>
                    </a:moveTo>
                    <a:lnTo>
                      <a:pt x="16" y="28"/>
                    </a:lnTo>
                    <a:lnTo>
                      <a:pt x="29" y="15"/>
                    </a:lnTo>
                    <a:lnTo>
                      <a:pt x="42" y="28"/>
                    </a:lnTo>
                    <a:lnTo>
                      <a:pt x="29" y="42"/>
                    </a:lnTo>
                    <a:close/>
                    <a:moveTo>
                      <a:pt x="16" y="28"/>
                    </a:moveTo>
                    <a:lnTo>
                      <a:pt x="0" y="13"/>
                    </a:lnTo>
                    <a:lnTo>
                      <a:pt x="13" y="0"/>
                    </a:lnTo>
                    <a:lnTo>
                      <a:pt x="29" y="15"/>
                    </a:lnTo>
                    <a:lnTo>
                      <a:pt x="16" y="28"/>
                    </a:lnTo>
                    <a:close/>
                    <a:moveTo>
                      <a:pt x="0" y="13"/>
                    </a:moveTo>
                    <a:lnTo>
                      <a:pt x="48" y="60"/>
                    </a:lnTo>
                    <a:lnTo>
                      <a:pt x="0" y="13"/>
                    </a:lnTo>
                    <a:lnTo>
                      <a:pt x="7" y="6"/>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2" name="Freeform 910">
                <a:extLst>
                  <a:ext uri="{FF2B5EF4-FFF2-40B4-BE49-F238E27FC236}">
                    <a16:creationId xmlns:a16="http://schemas.microsoft.com/office/drawing/2014/main" id="{79081B9B-DD19-4E20-86F9-888F4B15D7E1}"/>
                  </a:ext>
                </a:extLst>
              </p:cNvPr>
              <p:cNvSpPr>
                <a:spLocks noEditPoints="1"/>
              </p:cNvSpPr>
              <p:nvPr/>
            </p:nvSpPr>
            <p:spPr bwMode="auto">
              <a:xfrm>
                <a:off x="1923" y="1364"/>
                <a:ext cx="12" cy="12"/>
              </a:xfrm>
              <a:custGeom>
                <a:avLst/>
                <a:gdLst>
                  <a:gd name="T0" fmla="*/ 2 w 47"/>
                  <a:gd name="T1" fmla="*/ 3 h 46"/>
                  <a:gd name="T2" fmla="*/ 1 w 47"/>
                  <a:gd name="T3" fmla="*/ 2 h 46"/>
                  <a:gd name="T4" fmla="*/ 2 w 47"/>
                  <a:gd name="T5" fmla="*/ 1 h 46"/>
                  <a:gd name="T6" fmla="*/ 3 w 47"/>
                  <a:gd name="T7" fmla="*/ 2 h 46"/>
                  <a:gd name="T8" fmla="*/ 2 w 47"/>
                  <a:gd name="T9" fmla="*/ 3 h 46"/>
                  <a:gd name="T10" fmla="*/ 2 w 47"/>
                  <a:gd name="T11" fmla="*/ 1 h 46"/>
                  <a:gd name="T12" fmla="*/ 2 w 47"/>
                  <a:gd name="T13" fmla="*/ 1 h 46"/>
                  <a:gd name="T14" fmla="*/ 2 w 47"/>
                  <a:gd name="T15" fmla="*/ 1 h 46"/>
                  <a:gd name="T16" fmla="*/ 2 w 47"/>
                  <a:gd name="T17" fmla="*/ 2 h 46"/>
                  <a:gd name="T18" fmla="*/ 2 w 47"/>
                  <a:gd name="T19" fmla="*/ 1 h 46"/>
                  <a:gd name="T20" fmla="*/ 1 w 47"/>
                  <a:gd name="T21" fmla="*/ 2 h 46"/>
                  <a:gd name="T22" fmla="*/ 0 w 47"/>
                  <a:gd name="T23" fmla="*/ 1 h 46"/>
                  <a:gd name="T24" fmla="*/ 1 w 47"/>
                  <a:gd name="T25" fmla="*/ 0 h 46"/>
                  <a:gd name="T26" fmla="*/ 2 w 47"/>
                  <a:gd name="T27" fmla="*/ 1 h 46"/>
                  <a:gd name="T28" fmla="*/ 1 w 47"/>
                  <a:gd name="T29" fmla="*/ 2 h 4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
                  <a:gd name="T46" fmla="*/ 0 h 46"/>
                  <a:gd name="T47" fmla="*/ 47 w 47"/>
                  <a:gd name="T48" fmla="*/ 46 h 4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 h="46">
                    <a:moveTo>
                      <a:pt x="34" y="46"/>
                    </a:moveTo>
                    <a:lnTo>
                      <a:pt x="18" y="30"/>
                    </a:lnTo>
                    <a:lnTo>
                      <a:pt x="31" y="16"/>
                    </a:lnTo>
                    <a:lnTo>
                      <a:pt x="47" y="33"/>
                    </a:lnTo>
                    <a:lnTo>
                      <a:pt x="34" y="46"/>
                    </a:lnTo>
                    <a:close/>
                    <a:moveTo>
                      <a:pt x="31" y="16"/>
                    </a:moveTo>
                    <a:lnTo>
                      <a:pt x="31" y="16"/>
                    </a:lnTo>
                    <a:lnTo>
                      <a:pt x="24" y="23"/>
                    </a:lnTo>
                    <a:lnTo>
                      <a:pt x="31" y="16"/>
                    </a:lnTo>
                    <a:close/>
                    <a:moveTo>
                      <a:pt x="19" y="31"/>
                    </a:moveTo>
                    <a:lnTo>
                      <a:pt x="0" y="14"/>
                    </a:lnTo>
                    <a:lnTo>
                      <a:pt x="12" y="0"/>
                    </a:lnTo>
                    <a:lnTo>
                      <a:pt x="31" y="16"/>
                    </a:lnTo>
                    <a:lnTo>
                      <a:pt x="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3" name="Freeform 911">
                <a:extLst>
                  <a:ext uri="{FF2B5EF4-FFF2-40B4-BE49-F238E27FC236}">
                    <a16:creationId xmlns:a16="http://schemas.microsoft.com/office/drawing/2014/main" id="{E2BED3C5-2661-47B1-907E-F9947DB4C506}"/>
                  </a:ext>
                </a:extLst>
              </p:cNvPr>
              <p:cNvSpPr>
                <a:spLocks noEditPoints="1"/>
              </p:cNvSpPr>
              <p:nvPr/>
            </p:nvSpPr>
            <p:spPr bwMode="auto">
              <a:xfrm>
                <a:off x="1919" y="1361"/>
                <a:ext cx="7" cy="7"/>
              </a:xfrm>
              <a:custGeom>
                <a:avLst/>
                <a:gdLst>
                  <a:gd name="T0" fmla="*/ 1 w 29"/>
                  <a:gd name="T1" fmla="*/ 2 h 30"/>
                  <a:gd name="T2" fmla="*/ 1 w 29"/>
                  <a:gd name="T3" fmla="*/ 2 h 30"/>
                  <a:gd name="T4" fmla="*/ 1 w 29"/>
                  <a:gd name="T5" fmla="*/ 2 h 30"/>
                  <a:gd name="T6" fmla="*/ 1 w 29"/>
                  <a:gd name="T7" fmla="*/ 1 h 30"/>
                  <a:gd name="T8" fmla="*/ 1 w 29"/>
                  <a:gd name="T9" fmla="*/ 2 h 30"/>
                  <a:gd name="T10" fmla="*/ 1 w 29"/>
                  <a:gd name="T11" fmla="*/ 2 h 30"/>
                  <a:gd name="T12" fmla="*/ 0 w 29"/>
                  <a:gd name="T13" fmla="*/ 1 h 30"/>
                  <a:gd name="T14" fmla="*/ 1 w 29"/>
                  <a:gd name="T15" fmla="*/ 0 h 30"/>
                  <a:gd name="T16" fmla="*/ 2 w 29"/>
                  <a:gd name="T17" fmla="*/ 1 h 30"/>
                  <a:gd name="T18" fmla="*/ 1 w 29"/>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0"/>
                  <a:gd name="T32" fmla="*/ 29 w 2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0">
                    <a:moveTo>
                      <a:pt x="17" y="30"/>
                    </a:moveTo>
                    <a:lnTo>
                      <a:pt x="16" y="30"/>
                    </a:lnTo>
                    <a:lnTo>
                      <a:pt x="23" y="23"/>
                    </a:lnTo>
                    <a:lnTo>
                      <a:pt x="17" y="30"/>
                    </a:lnTo>
                    <a:close/>
                    <a:moveTo>
                      <a:pt x="16" y="30"/>
                    </a:moveTo>
                    <a:lnTo>
                      <a:pt x="0" y="15"/>
                    </a:lnTo>
                    <a:lnTo>
                      <a:pt x="14" y="0"/>
                    </a:lnTo>
                    <a:lnTo>
                      <a:pt x="29" y="17"/>
                    </a:lnTo>
                    <a:lnTo>
                      <a:pt x="1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4" name="Freeform 912">
                <a:extLst>
                  <a:ext uri="{FF2B5EF4-FFF2-40B4-BE49-F238E27FC236}">
                    <a16:creationId xmlns:a16="http://schemas.microsoft.com/office/drawing/2014/main" id="{1C9073D5-D4F2-4AEC-85CA-12CCA4C45D1F}"/>
                  </a:ext>
                </a:extLst>
              </p:cNvPr>
              <p:cNvSpPr>
                <a:spLocks noEditPoints="1"/>
              </p:cNvSpPr>
              <p:nvPr/>
            </p:nvSpPr>
            <p:spPr bwMode="auto">
              <a:xfrm>
                <a:off x="1915" y="1357"/>
                <a:ext cx="7" cy="7"/>
              </a:xfrm>
              <a:custGeom>
                <a:avLst/>
                <a:gdLst>
                  <a:gd name="T0" fmla="*/ 1 w 31"/>
                  <a:gd name="T1" fmla="*/ 1 h 29"/>
                  <a:gd name="T2" fmla="*/ 2 w 31"/>
                  <a:gd name="T3" fmla="*/ 1 h 29"/>
                  <a:gd name="T4" fmla="*/ 2 w 31"/>
                  <a:gd name="T5" fmla="*/ 1 h 29"/>
                  <a:gd name="T6" fmla="*/ 1 w 31"/>
                  <a:gd name="T7" fmla="*/ 1 h 29"/>
                  <a:gd name="T8" fmla="*/ 1 w 31"/>
                  <a:gd name="T9" fmla="*/ 1 h 29"/>
                  <a:gd name="T10" fmla="*/ 1 w 31"/>
                  <a:gd name="T11" fmla="*/ 2 h 29"/>
                  <a:gd name="T12" fmla="*/ 0 w 31"/>
                  <a:gd name="T13" fmla="*/ 1 h 29"/>
                  <a:gd name="T14" fmla="*/ 0 w 31"/>
                  <a:gd name="T15" fmla="*/ 0 h 29"/>
                  <a:gd name="T16" fmla="*/ 1 w 31"/>
                  <a:gd name="T17" fmla="*/ 1 h 29"/>
                  <a:gd name="T18" fmla="*/ 1 w 31"/>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28" y="12"/>
                    </a:moveTo>
                    <a:lnTo>
                      <a:pt x="30" y="13"/>
                    </a:lnTo>
                    <a:lnTo>
                      <a:pt x="31" y="13"/>
                    </a:lnTo>
                    <a:lnTo>
                      <a:pt x="24" y="20"/>
                    </a:lnTo>
                    <a:lnTo>
                      <a:pt x="28" y="12"/>
                    </a:lnTo>
                    <a:close/>
                    <a:moveTo>
                      <a:pt x="19" y="29"/>
                    </a:moveTo>
                    <a:lnTo>
                      <a:pt x="0" y="16"/>
                    </a:lnTo>
                    <a:lnTo>
                      <a:pt x="10" y="0"/>
                    </a:lnTo>
                    <a:lnTo>
                      <a:pt x="28" y="12"/>
                    </a:lnTo>
                    <a:lnTo>
                      <a:pt x="1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5" name="Freeform 913">
                <a:extLst>
                  <a:ext uri="{FF2B5EF4-FFF2-40B4-BE49-F238E27FC236}">
                    <a16:creationId xmlns:a16="http://schemas.microsoft.com/office/drawing/2014/main" id="{43B09609-7FDC-4ACB-89F1-2D61EC433309}"/>
                  </a:ext>
                </a:extLst>
              </p:cNvPr>
              <p:cNvSpPr>
                <a:spLocks noEditPoints="1"/>
              </p:cNvSpPr>
              <p:nvPr/>
            </p:nvSpPr>
            <p:spPr bwMode="auto">
              <a:xfrm>
                <a:off x="1910" y="1355"/>
                <a:ext cx="7" cy="6"/>
              </a:xfrm>
              <a:custGeom>
                <a:avLst/>
                <a:gdLst>
                  <a:gd name="T0" fmla="*/ 2 w 29"/>
                  <a:gd name="T1" fmla="*/ 0 h 27"/>
                  <a:gd name="T2" fmla="*/ 2 w 29"/>
                  <a:gd name="T3" fmla="*/ 0 h 27"/>
                  <a:gd name="T4" fmla="*/ 2 w 29"/>
                  <a:gd name="T5" fmla="*/ 0 h 27"/>
                  <a:gd name="T6" fmla="*/ 1 w 29"/>
                  <a:gd name="T7" fmla="*/ 1 h 27"/>
                  <a:gd name="T8" fmla="*/ 2 w 29"/>
                  <a:gd name="T9" fmla="*/ 0 h 27"/>
                  <a:gd name="T10" fmla="*/ 1 w 29"/>
                  <a:gd name="T11" fmla="*/ 1 h 27"/>
                  <a:gd name="T12" fmla="*/ 0 w 29"/>
                  <a:gd name="T13" fmla="*/ 1 h 27"/>
                  <a:gd name="T14" fmla="*/ 0 w 29"/>
                  <a:gd name="T15" fmla="*/ 0 h 27"/>
                  <a:gd name="T16" fmla="*/ 2 w 29"/>
                  <a:gd name="T17" fmla="*/ 0 h 27"/>
                  <a:gd name="T18" fmla="*/ 1 w 29"/>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7"/>
                  <a:gd name="T32" fmla="*/ 29 w 2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7">
                    <a:moveTo>
                      <a:pt x="28" y="9"/>
                    </a:moveTo>
                    <a:lnTo>
                      <a:pt x="29" y="9"/>
                    </a:lnTo>
                    <a:lnTo>
                      <a:pt x="29" y="10"/>
                    </a:lnTo>
                    <a:lnTo>
                      <a:pt x="23" y="18"/>
                    </a:lnTo>
                    <a:lnTo>
                      <a:pt x="28" y="9"/>
                    </a:lnTo>
                    <a:close/>
                    <a:moveTo>
                      <a:pt x="19" y="27"/>
                    </a:moveTo>
                    <a:lnTo>
                      <a:pt x="0" y="17"/>
                    </a:lnTo>
                    <a:lnTo>
                      <a:pt x="9" y="0"/>
                    </a:lnTo>
                    <a:lnTo>
                      <a:pt x="28"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6" name="Freeform 914">
                <a:extLst>
                  <a:ext uri="{FF2B5EF4-FFF2-40B4-BE49-F238E27FC236}">
                    <a16:creationId xmlns:a16="http://schemas.microsoft.com/office/drawing/2014/main" id="{CB9F99BE-C193-46ED-B796-F322CE8A29F8}"/>
                  </a:ext>
                </a:extLst>
              </p:cNvPr>
              <p:cNvSpPr>
                <a:spLocks noEditPoints="1"/>
              </p:cNvSpPr>
              <p:nvPr/>
            </p:nvSpPr>
            <p:spPr bwMode="auto">
              <a:xfrm>
                <a:off x="1906" y="1353"/>
                <a:ext cx="6" cy="6"/>
              </a:xfrm>
              <a:custGeom>
                <a:avLst/>
                <a:gdLst>
                  <a:gd name="T0" fmla="*/ 2 w 24"/>
                  <a:gd name="T1" fmla="*/ 0 h 25"/>
                  <a:gd name="T2" fmla="*/ 2 w 24"/>
                  <a:gd name="T3" fmla="*/ 0 h 25"/>
                  <a:gd name="T4" fmla="*/ 2 w 24"/>
                  <a:gd name="T5" fmla="*/ 0 h 25"/>
                  <a:gd name="T6" fmla="*/ 1 w 24"/>
                  <a:gd name="T7" fmla="*/ 1 h 25"/>
                  <a:gd name="T8" fmla="*/ 2 w 24"/>
                  <a:gd name="T9" fmla="*/ 0 h 25"/>
                  <a:gd name="T10" fmla="*/ 1 w 24"/>
                  <a:gd name="T11" fmla="*/ 1 h 25"/>
                  <a:gd name="T12" fmla="*/ 0 w 24"/>
                  <a:gd name="T13" fmla="*/ 1 h 25"/>
                  <a:gd name="T14" fmla="*/ 1 w 24"/>
                  <a:gd name="T15" fmla="*/ 0 h 25"/>
                  <a:gd name="T16" fmla="*/ 2 w 24"/>
                  <a:gd name="T17" fmla="*/ 0 h 25"/>
                  <a:gd name="T18" fmla="*/ 1 w 24"/>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23" y="7"/>
                    </a:moveTo>
                    <a:lnTo>
                      <a:pt x="24" y="7"/>
                    </a:lnTo>
                    <a:lnTo>
                      <a:pt x="24" y="8"/>
                    </a:lnTo>
                    <a:lnTo>
                      <a:pt x="19" y="16"/>
                    </a:lnTo>
                    <a:lnTo>
                      <a:pt x="23" y="7"/>
                    </a:lnTo>
                    <a:close/>
                    <a:moveTo>
                      <a:pt x="16" y="25"/>
                    </a:moveTo>
                    <a:lnTo>
                      <a:pt x="0" y="18"/>
                    </a:lnTo>
                    <a:lnTo>
                      <a:pt x="7" y="0"/>
                    </a:lnTo>
                    <a:lnTo>
                      <a:pt x="23" y="7"/>
                    </a:lnTo>
                    <a:lnTo>
                      <a:pt x="1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7" name="Freeform 915">
                <a:extLst>
                  <a:ext uri="{FF2B5EF4-FFF2-40B4-BE49-F238E27FC236}">
                    <a16:creationId xmlns:a16="http://schemas.microsoft.com/office/drawing/2014/main" id="{745B0471-5C76-4CB2-8D6F-22A65A41029D}"/>
                  </a:ext>
                </a:extLst>
              </p:cNvPr>
              <p:cNvSpPr>
                <a:spLocks noEditPoints="1"/>
              </p:cNvSpPr>
              <p:nvPr/>
            </p:nvSpPr>
            <p:spPr bwMode="auto">
              <a:xfrm>
                <a:off x="1904" y="1352"/>
                <a:ext cx="4" cy="6"/>
              </a:xfrm>
              <a:custGeom>
                <a:avLst/>
                <a:gdLst>
                  <a:gd name="T0" fmla="*/ 1 w 16"/>
                  <a:gd name="T1" fmla="*/ 0 h 22"/>
                  <a:gd name="T2" fmla="*/ 1 w 16"/>
                  <a:gd name="T3" fmla="*/ 0 h 22"/>
                  <a:gd name="T4" fmla="*/ 1 w 16"/>
                  <a:gd name="T5" fmla="*/ 0 h 22"/>
                  <a:gd name="T6" fmla="*/ 1 w 16"/>
                  <a:gd name="T7" fmla="*/ 1 h 22"/>
                  <a:gd name="T8" fmla="*/ 1 w 16"/>
                  <a:gd name="T9" fmla="*/ 0 h 22"/>
                  <a:gd name="T10" fmla="*/ 1 w 16"/>
                  <a:gd name="T11" fmla="*/ 2 h 22"/>
                  <a:gd name="T12" fmla="*/ 0 w 16"/>
                  <a:gd name="T13" fmla="*/ 1 h 22"/>
                  <a:gd name="T14" fmla="*/ 1 w 16"/>
                  <a:gd name="T15" fmla="*/ 0 h 22"/>
                  <a:gd name="T16" fmla="*/ 1 w 16"/>
                  <a:gd name="T17" fmla="*/ 0 h 22"/>
                  <a:gd name="T18" fmla="*/ 1 w 16"/>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5" y="3"/>
                    </a:moveTo>
                    <a:lnTo>
                      <a:pt x="15" y="3"/>
                    </a:lnTo>
                    <a:lnTo>
                      <a:pt x="16" y="3"/>
                    </a:lnTo>
                    <a:lnTo>
                      <a:pt x="13" y="12"/>
                    </a:lnTo>
                    <a:lnTo>
                      <a:pt x="15" y="3"/>
                    </a:lnTo>
                    <a:close/>
                    <a:moveTo>
                      <a:pt x="10" y="22"/>
                    </a:moveTo>
                    <a:lnTo>
                      <a:pt x="0" y="19"/>
                    </a:lnTo>
                    <a:lnTo>
                      <a:pt x="6"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8" name="Freeform 916">
                <a:extLst>
                  <a:ext uri="{FF2B5EF4-FFF2-40B4-BE49-F238E27FC236}">
                    <a16:creationId xmlns:a16="http://schemas.microsoft.com/office/drawing/2014/main" id="{AEA2E830-EA2E-4373-8444-348E7944ACAC}"/>
                  </a:ext>
                </a:extLst>
              </p:cNvPr>
              <p:cNvSpPr>
                <a:spLocks/>
              </p:cNvSpPr>
              <p:nvPr/>
            </p:nvSpPr>
            <p:spPr bwMode="auto">
              <a:xfrm>
                <a:off x="1905" y="1352"/>
                <a:ext cx="1" cy="3"/>
              </a:xfrm>
              <a:custGeom>
                <a:avLst/>
                <a:gdLst>
                  <a:gd name="T0" fmla="*/ 0 w 3"/>
                  <a:gd name="T1" fmla="*/ 0 h 10"/>
                  <a:gd name="T2" fmla="*/ 0 w 3"/>
                  <a:gd name="T3" fmla="*/ 0 h 10"/>
                  <a:gd name="T4" fmla="*/ 0 w 3"/>
                  <a:gd name="T5" fmla="*/ 0 h 10"/>
                  <a:gd name="T6" fmla="*/ 0 w 3"/>
                  <a:gd name="T7" fmla="*/ 1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1" y="0"/>
                    </a:lnTo>
                    <a:lnTo>
                      <a:pt x="3"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59" name="Freeform 917">
                <a:extLst>
                  <a:ext uri="{FF2B5EF4-FFF2-40B4-BE49-F238E27FC236}">
                    <a16:creationId xmlns:a16="http://schemas.microsoft.com/office/drawing/2014/main" id="{00103146-DA51-4871-936E-F193FDB3C252}"/>
                  </a:ext>
                </a:extLst>
              </p:cNvPr>
              <p:cNvSpPr>
                <a:spLocks noEditPoints="1"/>
              </p:cNvSpPr>
              <p:nvPr/>
            </p:nvSpPr>
            <p:spPr bwMode="auto">
              <a:xfrm>
                <a:off x="1900" y="1351"/>
                <a:ext cx="5" cy="6"/>
              </a:xfrm>
              <a:custGeom>
                <a:avLst/>
                <a:gdLst>
                  <a:gd name="T0" fmla="*/ 1 w 20"/>
                  <a:gd name="T1" fmla="*/ 2 h 21"/>
                  <a:gd name="T2" fmla="*/ 1 w 20"/>
                  <a:gd name="T3" fmla="*/ 2 h 21"/>
                  <a:gd name="T4" fmla="*/ 1 w 20"/>
                  <a:gd name="T5" fmla="*/ 0 h 21"/>
                  <a:gd name="T6" fmla="*/ 1 w 20"/>
                  <a:gd name="T7" fmla="*/ 0 h 21"/>
                  <a:gd name="T8" fmla="*/ 1 w 20"/>
                  <a:gd name="T9" fmla="*/ 2 h 21"/>
                  <a:gd name="T10" fmla="*/ 1 w 20"/>
                  <a:gd name="T11" fmla="*/ 2 h 21"/>
                  <a:gd name="T12" fmla="*/ 1 w 20"/>
                  <a:gd name="T13" fmla="*/ 2 h 21"/>
                  <a:gd name="T14" fmla="*/ 1 w 20"/>
                  <a:gd name="T15" fmla="*/ 2 h 21"/>
                  <a:gd name="T16" fmla="*/ 1 w 20"/>
                  <a:gd name="T17" fmla="*/ 1 h 21"/>
                  <a:gd name="T18" fmla="*/ 1 w 20"/>
                  <a:gd name="T19" fmla="*/ 2 h 21"/>
                  <a:gd name="T20" fmla="*/ 1 w 20"/>
                  <a:gd name="T21" fmla="*/ 2 h 21"/>
                  <a:gd name="T22" fmla="*/ 0 w 20"/>
                  <a:gd name="T23" fmla="*/ 1 h 21"/>
                  <a:gd name="T24" fmla="*/ 1 w 20"/>
                  <a:gd name="T25" fmla="*/ 0 h 21"/>
                  <a:gd name="T26" fmla="*/ 1 w 20"/>
                  <a:gd name="T27" fmla="*/ 0 h 21"/>
                  <a:gd name="T28" fmla="*/ 1 w 20"/>
                  <a:gd name="T29" fmla="*/ 2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1"/>
                  <a:gd name="T47" fmla="*/ 20 w 20"/>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1">
                    <a:moveTo>
                      <a:pt x="20" y="21"/>
                    </a:moveTo>
                    <a:lnTo>
                      <a:pt x="10" y="21"/>
                    </a:lnTo>
                    <a:lnTo>
                      <a:pt x="10" y="2"/>
                    </a:lnTo>
                    <a:lnTo>
                      <a:pt x="20" y="2"/>
                    </a:lnTo>
                    <a:lnTo>
                      <a:pt x="20" y="21"/>
                    </a:lnTo>
                    <a:close/>
                    <a:moveTo>
                      <a:pt x="10" y="21"/>
                    </a:moveTo>
                    <a:lnTo>
                      <a:pt x="8" y="21"/>
                    </a:lnTo>
                    <a:lnTo>
                      <a:pt x="6" y="20"/>
                    </a:lnTo>
                    <a:lnTo>
                      <a:pt x="10" y="12"/>
                    </a:lnTo>
                    <a:lnTo>
                      <a:pt x="10" y="21"/>
                    </a:lnTo>
                    <a:close/>
                    <a:moveTo>
                      <a:pt x="6" y="20"/>
                    </a:moveTo>
                    <a:lnTo>
                      <a:pt x="0" y="16"/>
                    </a:lnTo>
                    <a:lnTo>
                      <a:pt x="8" y="0"/>
                    </a:lnTo>
                    <a:lnTo>
                      <a:pt x="15"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0" name="Freeform 918">
                <a:extLst>
                  <a:ext uri="{FF2B5EF4-FFF2-40B4-BE49-F238E27FC236}">
                    <a16:creationId xmlns:a16="http://schemas.microsoft.com/office/drawing/2014/main" id="{0D5ABE7D-1BFA-4D32-8B2B-AC844FD874AA}"/>
                  </a:ext>
                </a:extLst>
              </p:cNvPr>
              <p:cNvSpPr>
                <a:spLocks noEditPoints="1"/>
              </p:cNvSpPr>
              <p:nvPr/>
            </p:nvSpPr>
            <p:spPr bwMode="auto">
              <a:xfrm>
                <a:off x="1897" y="1351"/>
                <a:ext cx="5" cy="6"/>
              </a:xfrm>
              <a:custGeom>
                <a:avLst/>
                <a:gdLst>
                  <a:gd name="T0" fmla="*/ 1 w 20"/>
                  <a:gd name="T1" fmla="*/ 0 h 24"/>
                  <a:gd name="T2" fmla="*/ 1 w 20"/>
                  <a:gd name="T3" fmla="*/ 0 h 24"/>
                  <a:gd name="T4" fmla="*/ 1 w 20"/>
                  <a:gd name="T5" fmla="*/ 0 h 24"/>
                  <a:gd name="T6" fmla="*/ 1 w 20"/>
                  <a:gd name="T7" fmla="*/ 1 h 24"/>
                  <a:gd name="T8" fmla="*/ 1 w 20"/>
                  <a:gd name="T9" fmla="*/ 0 h 24"/>
                  <a:gd name="T10" fmla="*/ 1 w 20"/>
                  <a:gd name="T11" fmla="*/ 1 h 24"/>
                  <a:gd name="T12" fmla="*/ 1 w 20"/>
                  <a:gd name="T13" fmla="*/ 2 h 24"/>
                  <a:gd name="T14" fmla="*/ 1 w 20"/>
                  <a:gd name="T15" fmla="*/ 0 h 24"/>
                  <a:gd name="T16" fmla="*/ 1 w 20"/>
                  <a:gd name="T17" fmla="*/ 0 h 24"/>
                  <a:gd name="T18" fmla="*/ 1 w 20"/>
                  <a:gd name="T19" fmla="*/ 1 h 24"/>
                  <a:gd name="T20" fmla="*/ 0 w 20"/>
                  <a:gd name="T21" fmla="*/ 1 h 24"/>
                  <a:gd name="T22" fmla="*/ 0 w 20"/>
                  <a:gd name="T23" fmla="*/ 1 h 24"/>
                  <a:gd name="T24" fmla="*/ 1 w 20"/>
                  <a:gd name="T25" fmla="*/ 0 h 24"/>
                  <a:gd name="T26" fmla="*/ 1 w 20"/>
                  <a:gd name="T27" fmla="*/ 1 h 24"/>
                  <a:gd name="T28" fmla="*/ 0 w 20"/>
                  <a:gd name="T29" fmla="*/ 1 h 24"/>
                  <a:gd name="T30" fmla="*/ 1 w 20"/>
                  <a:gd name="T31" fmla="*/ 1 h 24"/>
                  <a:gd name="T32" fmla="*/ 1 w 20"/>
                  <a:gd name="T33" fmla="*/ 2 h 24"/>
                  <a:gd name="T34" fmla="*/ 0 w 20"/>
                  <a:gd name="T35" fmla="*/ 1 h 24"/>
                  <a:gd name="T36" fmla="*/ 0 w 20"/>
                  <a:gd name="T37" fmla="*/ 1 h 24"/>
                  <a:gd name="T38" fmla="*/ 1 w 20"/>
                  <a:gd name="T39" fmla="*/ 1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4"/>
                  <a:gd name="T62" fmla="*/ 20 w 20"/>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4">
                    <a:moveTo>
                      <a:pt x="12" y="2"/>
                    </a:moveTo>
                    <a:lnTo>
                      <a:pt x="17" y="0"/>
                    </a:lnTo>
                    <a:lnTo>
                      <a:pt x="20" y="2"/>
                    </a:lnTo>
                    <a:lnTo>
                      <a:pt x="17" y="11"/>
                    </a:lnTo>
                    <a:lnTo>
                      <a:pt x="12" y="2"/>
                    </a:lnTo>
                    <a:close/>
                    <a:moveTo>
                      <a:pt x="20" y="18"/>
                    </a:moveTo>
                    <a:lnTo>
                      <a:pt x="15" y="22"/>
                    </a:lnTo>
                    <a:lnTo>
                      <a:pt x="6" y="5"/>
                    </a:lnTo>
                    <a:lnTo>
                      <a:pt x="12" y="2"/>
                    </a:lnTo>
                    <a:lnTo>
                      <a:pt x="20" y="18"/>
                    </a:lnTo>
                    <a:close/>
                    <a:moveTo>
                      <a:pt x="3" y="7"/>
                    </a:moveTo>
                    <a:lnTo>
                      <a:pt x="5" y="6"/>
                    </a:lnTo>
                    <a:lnTo>
                      <a:pt x="6" y="5"/>
                    </a:lnTo>
                    <a:lnTo>
                      <a:pt x="10" y="14"/>
                    </a:lnTo>
                    <a:lnTo>
                      <a:pt x="3" y="7"/>
                    </a:lnTo>
                    <a:close/>
                    <a:moveTo>
                      <a:pt x="17" y="21"/>
                    </a:moveTo>
                    <a:lnTo>
                      <a:pt x="13" y="24"/>
                    </a:lnTo>
                    <a:lnTo>
                      <a:pt x="0" y="10"/>
                    </a:lnTo>
                    <a:lnTo>
                      <a:pt x="3" y="7"/>
                    </a:lnTo>
                    <a:lnTo>
                      <a:pt x="1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1" name="Freeform 919">
                <a:extLst>
                  <a:ext uri="{FF2B5EF4-FFF2-40B4-BE49-F238E27FC236}">
                    <a16:creationId xmlns:a16="http://schemas.microsoft.com/office/drawing/2014/main" id="{5C9E7F16-2A8C-4069-AFFA-0E5ABD7F7E34}"/>
                  </a:ext>
                </a:extLst>
              </p:cNvPr>
              <p:cNvSpPr>
                <a:spLocks noEditPoints="1"/>
              </p:cNvSpPr>
              <p:nvPr/>
            </p:nvSpPr>
            <p:spPr bwMode="auto">
              <a:xfrm>
                <a:off x="1896" y="1353"/>
                <a:ext cx="5" cy="5"/>
              </a:xfrm>
              <a:custGeom>
                <a:avLst/>
                <a:gdLst>
                  <a:gd name="T0" fmla="*/ 0 w 20"/>
                  <a:gd name="T1" fmla="*/ 1 h 19"/>
                  <a:gd name="T2" fmla="*/ 0 w 20"/>
                  <a:gd name="T3" fmla="*/ 0 h 19"/>
                  <a:gd name="T4" fmla="*/ 0 w 20"/>
                  <a:gd name="T5" fmla="*/ 0 h 19"/>
                  <a:gd name="T6" fmla="*/ 1 w 20"/>
                  <a:gd name="T7" fmla="*/ 1 h 19"/>
                  <a:gd name="T8" fmla="*/ 0 w 20"/>
                  <a:gd name="T9" fmla="*/ 1 h 19"/>
                  <a:gd name="T10" fmla="*/ 1 w 20"/>
                  <a:gd name="T11" fmla="*/ 1 h 19"/>
                  <a:gd name="T12" fmla="*/ 1 w 20"/>
                  <a:gd name="T13" fmla="*/ 1 h 19"/>
                  <a:gd name="T14" fmla="*/ 0 w 20"/>
                  <a:gd name="T15" fmla="*/ 1 h 19"/>
                  <a:gd name="T16" fmla="*/ 0 w 20"/>
                  <a:gd name="T17" fmla="*/ 1 h 19"/>
                  <a:gd name="T18" fmla="*/ 1 w 20"/>
                  <a:gd name="T19" fmla="*/ 1 h 19"/>
                  <a:gd name="T20" fmla="*/ 0 w 20"/>
                  <a:gd name="T21" fmla="*/ 1 h 19"/>
                  <a:gd name="T22" fmla="*/ 0 w 20"/>
                  <a:gd name="T23" fmla="*/ 1 h 19"/>
                  <a:gd name="T24" fmla="*/ 0 w 20"/>
                  <a:gd name="T25" fmla="*/ 1 h 19"/>
                  <a:gd name="T26" fmla="*/ 1 w 20"/>
                  <a:gd name="T27" fmla="*/ 1 h 19"/>
                  <a:gd name="T28" fmla="*/ 0 w 20"/>
                  <a:gd name="T29" fmla="*/ 1 h 19"/>
                  <a:gd name="T30" fmla="*/ 1 w 20"/>
                  <a:gd name="T31" fmla="*/ 0 h 19"/>
                  <a:gd name="T32" fmla="*/ 1 w 20"/>
                  <a:gd name="T33" fmla="*/ 1 h 19"/>
                  <a:gd name="T34" fmla="*/ 1 w 20"/>
                  <a:gd name="T35" fmla="*/ 1 h 19"/>
                  <a:gd name="T36" fmla="*/ 0 w 20"/>
                  <a:gd name="T37" fmla="*/ 1 h 19"/>
                  <a:gd name="T38" fmla="*/ 1 w 20"/>
                  <a:gd name="T39" fmla="*/ 0 h 1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19"/>
                  <a:gd name="T62" fmla="*/ 20 w 20"/>
                  <a:gd name="T63" fmla="*/ 19 h 1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19">
                    <a:moveTo>
                      <a:pt x="0" y="6"/>
                    </a:moveTo>
                    <a:lnTo>
                      <a:pt x="0" y="3"/>
                    </a:lnTo>
                    <a:lnTo>
                      <a:pt x="3" y="0"/>
                    </a:lnTo>
                    <a:lnTo>
                      <a:pt x="10" y="6"/>
                    </a:lnTo>
                    <a:lnTo>
                      <a:pt x="0" y="6"/>
                    </a:lnTo>
                    <a:close/>
                    <a:moveTo>
                      <a:pt x="20" y="6"/>
                    </a:moveTo>
                    <a:lnTo>
                      <a:pt x="20" y="10"/>
                    </a:lnTo>
                    <a:lnTo>
                      <a:pt x="0" y="10"/>
                    </a:lnTo>
                    <a:lnTo>
                      <a:pt x="0" y="6"/>
                    </a:lnTo>
                    <a:lnTo>
                      <a:pt x="20" y="6"/>
                    </a:lnTo>
                    <a:close/>
                    <a:moveTo>
                      <a:pt x="3" y="16"/>
                    </a:moveTo>
                    <a:lnTo>
                      <a:pt x="0" y="14"/>
                    </a:lnTo>
                    <a:lnTo>
                      <a:pt x="0" y="10"/>
                    </a:lnTo>
                    <a:lnTo>
                      <a:pt x="10" y="10"/>
                    </a:lnTo>
                    <a:lnTo>
                      <a:pt x="3" y="16"/>
                    </a:lnTo>
                    <a:close/>
                    <a:moveTo>
                      <a:pt x="16" y="3"/>
                    </a:moveTo>
                    <a:lnTo>
                      <a:pt x="20" y="6"/>
                    </a:lnTo>
                    <a:lnTo>
                      <a:pt x="6" y="19"/>
                    </a:lnTo>
                    <a:lnTo>
                      <a:pt x="3" y="16"/>
                    </a:lnTo>
                    <a:lnTo>
                      <a:pt x="1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2" name="Freeform 920">
                <a:extLst>
                  <a:ext uri="{FF2B5EF4-FFF2-40B4-BE49-F238E27FC236}">
                    <a16:creationId xmlns:a16="http://schemas.microsoft.com/office/drawing/2014/main" id="{96D78E00-7ECC-4A5C-ABDB-6AFDBF17B069}"/>
                  </a:ext>
                </a:extLst>
              </p:cNvPr>
              <p:cNvSpPr>
                <a:spLocks/>
              </p:cNvSpPr>
              <p:nvPr/>
            </p:nvSpPr>
            <p:spPr bwMode="auto">
              <a:xfrm>
                <a:off x="1899" y="1355"/>
                <a:ext cx="2" cy="2"/>
              </a:xfrm>
              <a:custGeom>
                <a:avLst/>
                <a:gdLst>
                  <a:gd name="T0" fmla="*/ 0 w 9"/>
                  <a:gd name="T1" fmla="*/ 0 h 7"/>
                  <a:gd name="T2" fmla="*/ 0 w 9"/>
                  <a:gd name="T3" fmla="*/ 0 h 7"/>
                  <a:gd name="T4" fmla="*/ 0 w 9"/>
                  <a:gd name="T5" fmla="*/ 1 h 7"/>
                  <a:gd name="T6" fmla="*/ 0 w 9"/>
                  <a:gd name="T7" fmla="*/ 1 h 7"/>
                  <a:gd name="T8" fmla="*/ 0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7" y="0"/>
                    </a:moveTo>
                    <a:lnTo>
                      <a:pt x="9" y="4"/>
                    </a:lnTo>
                    <a:lnTo>
                      <a:pt x="9" y="7"/>
                    </a:lnTo>
                    <a:lnTo>
                      <a:pt x="0" y="7"/>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3" name="Freeform 921">
                <a:extLst>
                  <a:ext uri="{FF2B5EF4-FFF2-40B4-BE49-F238E27FC236}">
                    <a16:creationId xmlns:a16="http://schemas.microsoft.com/office/drawing/2014/main" id="{4D97AC91-ACEF-4532-AD4D-41BF79F1ABC4}"/>
                  </a:ext>
                </a:extLst>
              </p:cNvPr>
              <p:cNvSpPr>
                <a:spLocks noEditPoints="1"/>
              </p:cNvSpPr>
              <p:nvPr/>
            </p:nvSpPr>
            <p:spPr bwMode="auto">
              <a:xfrm>
                <a:off x="1897" y="1357"/>
                <a:ext cx="6" cy="6"/>
              </a:xfrm>
              <a:custGeom>
                <a:avLst/>
                <a:gdLst>
                  <a:gd name="T0" fmla="*/ 1 w 27"/>
                  <a:gd name="T1" fmla="*/ 0 h 25"/>
                  <a:gd name="T2" fmla="*/ 1 w 27"/>
                  <a:gd name="T3" fmla="*/ 0 h 25"/>
                  <a:gd name="T4" fmla="*/ 0 w 27"/>
                  <a:gd name="T5" fmla="*/ 0 h 25"/>
                  <a:gd name="T6" fmla="*/ 0 w 27"/>
                  <a:gd name="T7" fmla="*/ 0 h 25"/>
                  <a:gd name="T8" fmla="*/ 1 w 27"/>
                  <a:gd name="T9" fmla="*/ 0 h 25"/>
                  <a:gd name="T10" fmla="*/ 0 w 27"/>
                  <a:gd name="T11" fmla="*/ 1 h 25"/>
                  <a:gd name="T12" fmla="*/ 0 w 27"/>
                  <a:gd name="T13" fmla="*/ 0 h 25"/>
                  <a:gd name="T14" fmla="*/ 0 w 27"/>
                  <a:gd name="T15" fmla="*/ 0 h 25"/>
                  <a:gd name="T16" fmla="*/ 0 w 27"/>
                  <a:gd name="T17" fmla="*/ 0 h 25"/>
                  <a:gd name="T18" fmla="*/ 0 w 27"/>
                  <a:gd name="T19" fmla="*/ 1 h 25"/>
                  <a:gd name="T20" fmla="*/ 1 w 27"/>
                  <a:gd name="T21" fmla="*/ 0 h 25"/>
                  <a:gd name="T22" fmla="*/ 1 w 27"/>
                  <a:gd name="T23" fmla="*/ 1 h 25"/>
                  <a:gd name="T24" fmla="*/ 1 w 27"/>
                  <a:gd name="T25" fmla="*/ 1 h 25"/>
                  <a:gd name="T26" fmla="*/ 0 w 27"/>
                  <a:gd name="T27" fmla="*/ 1 h 25"/>
                  <a:gd name="T28" fmla="*/ 1 w 27"/>
                  <a:gd name="T29" fmla="*/ 0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19" y="0"/>
                    </a:moveTo>
                    <a:lnTo>
                      <a:pt x="19" y="6"/>
                    </a:lnTo>
                    <a:lnTo>
                      <a:pt x="0" y="6"/>
                    </a:lnTo>
                    <a:lnTo>
                      <a:pt x="0" y="0"/>
                    </a:lnTo>
                    <a:lnTo>
                      <a:pt x="19" y="0"/>
                    </a:lnTo>
                    <a:close/>
                    <a:moveTo>
                      <a:pt x="2" y="12"/>
                    </a:moveTo>
                    <a:lnTo>
                      <a:pt x="0" y="10"/>
                    </a:lnTo>
                    <a:lnTo>
                      <a:pt x="0" y="6"/>
                    </a:lnTo>
                    <a:lnTo>
                      <a:pt x="10" y="6"/>
                    </a:lnTo>
                    <a:lnTo>
                      <a:pt x="2" y="12"/>
                    </a:lnTo>
                    <a:close/>
                    <a:moveTo>
                      <a:pt x="18" y="1"/>
                    </a:moveTo>
                    <a:lnTo>
                      <a:pt x="27" y="13"/>
                    </a:lnTo>
                    <a:lnTo>
                      <a:pt x="12" y="25"/>
                    </a:lnTo>
                    <a:lnTo>
                      <a:pt x="2" y="12"/>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4" name="Freeform 922">
                <a:extLst>
                  <a:ext uri="{FF2B5EF4-FFF2-40B4-BE49-F238E27FC236}">
                    <a16:creationId xmlns:a16="http://schemas.microsoft.com/office/drawing/2014/main" id="{10F1C38F-F684-4E9E-B344-AFFBCF84D365}"/>
                  </a:ext>
                </a:extLst>
              </p:cNvPr>
              <p:cNvSpPr>
                <a:spLocks noEditPoints="1"/>
              </p:cNvSpPr>
              <p:nvPr/>
            </p:nvSpPr>
            <p:spPr bwMode="auto">
              <a:xfrm>
                <a:off x="1900" y="1360"/>
                <a:ext cx="5" cy="5"/>
              </a:xfrm>
              <a:custGeom>
                <a:avLst/>
                <a:gdLst>
                  <a:gd name="T0" fmla="*/ 1 w 22"/>
                  <a:gd name="T1" fmla="*/ 0 h 21"/>
                  <a:gd name="T2" fmla="*/ 1 w 22"/>
                  <a:gd name="T3" fmla="*/ 0 h 21"/>
                  <a:gd name="T4" fmla="*/ 1 w 22"/>
                  <a:gd name="T5" fmla="*/ 0 h 21"/>
                  <a:gd name="T6" fmla="*/ 0 w 22"/>
                  <a:gd name="T7" fmla="*/ 0 h 21"/>
                  <a:gd name="T8" fmla="*/ 1 w 22"/>
                  <a:gd name="T9" fmla="*/ 0 h 21"/>
                  <a:gd name="T10" fmla="*/ 1 w 22"/>
                  <a:gd name="T11" fmla="*/ 0 h 21"/>
                  <a:gd name="T12" fmla="*/ 1 w 22"/>
                  <a:gd name="T13" fmla="*/ 0 h 21"/>
                  <a:gd name="T14" fmla="*/ 0 w 22"/>
                  <a:gd name="T15" fmla="*/ 1 h 21"/>
                  <a:gd name="T16" fmla="*/ 0 w 22"/>
                  <a:gd name="T17" fmla="*/ 1 h 21"/>
                  <a:gd name="T18" fmla="*/ 1 w 22"/>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6" y="0"/>
                    </a:moveTo>
                    <a:lnTo>
                      <a:pt x="17" y="1"/>
                    </a:lnTo>
                    <a:lnTo>
                      <a:pt x="8" y="7"/>
                    </a:lnTo>
                    <a:lnTo>
                      <a:pt x="16" y="0"/>
                    </a:lnTo>
                    <a:close/>
                    <a:moveTo>
                      <a:pt x="17" y="1"/>
                    </a:moveTo>
                    <a:lnTo>
                      <a:pt x="22" y="10"/>
                    </a:lnTo>
                    <a:lnTo>
                      <a:pt x="7" y="21"/>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5" name="Freeform 923">
                <a:extLst>
                  <a:ext uri="{FF2B5EF4-FFF2-40B4-BE49-F238E27FC236}">
                    <a16:creationId xmlns:a16="http://schemas.microsoft.com/office/drawing/2014/main" id="{9BC3AD2E-C5E1-4377-8C41-A3E78085A25B}"/>
                  </a:ext>
                </a:extLst>
              </p:cNvPr>
              <p:cNvSpPr>
                <a:spLocks noEditPoints="1"/>
              </p:cNvSpPr>
              <p:nvPr/>
            </p:nvSpPr>
            <p:spPr bwMode="auto">
              <a:xfrm>
                <a:off x="1901" y="1363"/>
                <a:ext cx="8" cy="10"/>
              </a:xfrm>
              <a:custGeom>
                <a:avLst/>
                <a:gdLst>
                  <a:gd name="T0" fmla="*/ 0 w 31"/>
                  <a:gd name="T1" fmla="*/ 1 h 41"/>
                  <a:gd name="T2" fmla="*/ 1 w 31"/>
                  <a:gd name="T3" fmla="*/ 2 h 41"/>
                  <a:gd name="T4" fmla="*/ 0 w 31"/>
                  <a:gd name="T5" fmla="*/ 1 h 41"/>
                  <a:gd name="T6" fmla="*/ 1 w 31"/>
                  <a:gd name="T7" fmla="*/ 0 h 41"/>
                  <a:gd name="T8" fmla="*/ 0 w 31"/>
                  <a:gd name="T9" fmla="*/ 1 h 41"/>
                  <a:gd name="T10" fmla="*/ 1 w 31"/>
                  <a:gd name="T11" fmla="*/ 0 h 41"/>
                  <a:gd name="T12" fmla="*/ 2 w 31"/>
                  <a:gd name="T13" fmla="*/ 0 h 41"/>
                  <a:gd name="T14" fmla="*/ 1 w 31"/>
                  <a:gd name="T15" fmla="*/ 1 h 41"/>
                  <a:gd name="T16" fmla="*/ 0 w 31"/>
                  <a:gd name="T17" fmla="*/ 1 h 41"/>
                  <a:gd name="T18" fmla="*/ 1 w 31"/>
                  <a:gd name="T19" fmla="*/ 0 h 41"/>
                  <a:gd name="T20" fmla="*/ 2 w 31"/>
                  <a:gd name="T21" fmla="*/ 0 h 41"/>
                  <a:gd name="T22" fmla="*/ 2 w 31"/>
                  <a:gd name="T23" fmla="*/ 0 h 41"/>
                  <a:gd name="T24" fmla="*/ 2 w 31"/>
                  <a:gd name="T25" fmla="*/ 1 h 41"/>
                  <a:gd name="T26" fmla="*/ 1 w 31"/>
                  <a:gd name="T27" fmla="*/ 1 h 41"/>
                  <a:gd name="T28" fmla="*/ 2 w 31"/>
                  <a:gd name="T29" fmla="*/ 0 h 41"/>
                  <a:gd name="T30" fmla="*/ 2 w 31"/>
                  <a:gd name="T31" fmla="*/ 1 h 41"/>
                  <a:gd name="T32" fmla="*/ 2 w 31"/>
                  <a:gd name="T33" fmla="*/ 1 h 41"/>
                  <a:gd name="T34" fmla="*/ 1 w 31"/>
                  <a:gd name="T35" fmla="*/ 1 h 41"/>
                  <a:gd name="T36" fmla="*/ 0 w 31"/>
                  <a:gd name="T37" fmla="*/ 1 h 41"/>
                  <a:gd name="T38" fmla="*/ 2 w 31"/>
                  <a:gd name="T39" fmla="*/ 1 h 41"/>
                  <a:gd name="T40" fmla="*/ 1 w 31"/>
                  <a:gd name="T41" fmla="*/ 2 h 41"/>
                  <a:gd name="T42" fmla="*/ 1 w 31"/>
                  <a:gd name="T43" fmla="*/ 2 h 41"/>
                  <a:gd name="T44" fmla="*/ 1 w 31"/>
                  <a:gd name="T45" fmla="*/ 1 h 41"/>
                  <a:gd name="T46" fmla="*/ 1 w 31"/>
                  <a:gd name="T47" fmla="*/ 1 h 41"/>
                  <a:gd name="T48" fmla="*/ 1 w 31"/>
                  <a:gd name="T49" fmla="*/ 2 h 41"/>
                  <a:gd name="T50" fmla="*/ 2 w 31"/>
                  <a:gd name="T51" fmla="*/ 1 h 41"/>
                  <a:gd name="T52" fmla="*/ 2 w 31"/>
                  <a:gd name="T53" fmla="*/ 1 h 41"/>
                  <a:gd name="T54" fmla="*/ 1 w 31"/>
                  <a:gd name="T55" fmla="*/ 2 h 41"/>
                  <a:gd name="T56" fmla="*/ 1 w 31"/>
                  <a:gd name="T57" fmla="*/ 2 h 41"/>
                  <a:gd name="T58" fmla="*/ 2 w 31"/>
                  <a:gd name="T59" fmla="*/ 1 h 41"/>
                  <a:gd name="T60" fmla="*/ 1 w 31"/>
                  <a:gd name="T61" fmla="*/ 2 h 41"/>
                  <a:gd name="T62" fmla="*/ 2 w 31"/>
                  <a:gd name="T63" fmla="*/ 2 h 41"/>
                  <a:gd name="T64" fmla="*/ 1 w 31"/>
                  <a:gd name="T65" fmla="*/ 2 h 41"/>
                  <a:gd name="T66" fmla="*/ 1 w 31"/>
                  <a:gd name="T67" fmla="*/ 1 h 41"/>
                  <a:gd name="T68" fmla="*/ 1 w 31"/>
                  <a:gd name="T69" fmla="*/ 2 h 41"/>
                  <a:gd name="T70" fmla="*/ 2 w 31"/>
                  <a:gd name="T71" fmla="*/ 1 h 41"/>
                  <a:gd name="T72" fmla="*/ 2 w 31"/>
                  <a:gd name="T73" fmla="*/ 1 h 41"/>
                  <a:gd name="T74" fmla="*/ 1 w 31"/>
                  <a:gd name="T75" fmla="*/ 2 h 41"/>
                  <a:gd name="T76" fmla="*/ 1 w 31"/>
                  <a:gd name="T77" fmla="*/ 2 h 41"/>
                  <a:gd name="T78" fmla="*/ 2 w 31"/>
                  <a:gd name="T79" fmla="*/ 1 h 41"/>
                  <a:gd name="T80" fmla="*/ 1 w 31"/>
                  <a:gd name="T81" fmla="*/ 2 h 41"/>
                  <a:gd name="T82" fmla="*/ 1 w 31"/>
                  <a:gd name="T83" fmla="*/ 1 h 41"/>
                  <a:gd name="T84" fmla="*/ 1 w 31"/>
                  <a:gd name="T85" fmla="*/ 2 h 41"/>
                  <a:gd name="T86" fmla="*/ 2 w 31"/>
                  <a:gd name="T87" fmla="*/ 2 h 41"/>
                  <a:gd name="T88" fmla="*/ 1 w 31"/>
                  <a:gd name="T89" fmla="*/ 2 h 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1"/>
                  <a:gd name="T136" fmla="*/ 0 h 41"/>
                  <a:gd name="T137" fmla="*/ 31 w 31"/>
                  <a:gd name="T138" fmla="*/ 41 h 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1" h="41">
                    <a:moveTo>
                      <a:pt x="0" y="11"/>
                    </a:moveTo>
                    <a:lnTo>
                      <a:pt x="13" y="30"/>
                    </a:lnTo>
                    <a:lnTo>
                      <a:pt x="0" y="11"/>
                    </a:lnTo>
                    <a:lnTo>
                      <a:pt x="8" y="6"/>
                    </a:lnTo>
                    <a:lnTo>
                      <a:pt x="0" y="11"/>
                    </a:lnTo>
                    <a:close/>
                    <a:moveTo>
                      <a:pt x="15" y="0"/>
                    </a:moveTo>
                    <a:lnTo>
                      <a:pt x="22" y="10"/>
                    </a:lnTo>
                    <a:lnTo>
                      <a:pt x="6" y="21"/>
                    </a:lnTo>
                    <a:lnTo>
                      <a:pt x="0" y="11"/>
                    </a:lnTo>
                    <a:lnTo>
                      <a:pt x="15" y="0"/>
                    </a:lnTo>
                    <a:close/>
                    <a:moveTo>
                      <a:pt x="22" y="10"/>
                    </a:moveTo>
                    <a:lnTo>
                      <a:pt x="22" y="10"/>
                    </a:lnTo>
                    <a:lnTo>
                      <a:pt x="23" y="11"/>
                    </a:lnTo>
                    <a:lnTo>
                      <a:pt x="14" y="15"/>
                    </a:lnTo>
                    <a:lnTo>
                      <a:pt x="22" y="10"/>
                    </a:lnTo>
                    <a:close/>
                    <a:moveTo>
                      <a:pt x="23" y="11"/>
                    </a:moveTo>
                    <a:lnTo>
                      <a:pt x="26" y="18"/>
                    </a:lnTo>
                    <a:lnTo>
                      <a:pt x="9" y="25"/>
                    </a:lnTo>
                    <a:lnTo>
                      <a:pt x="5" y="20"/>
                    </a:lnTo>
                    <a:lnTo>
                      <a:pt x="23" y="11"/>
                    </a:lnTo>
                    <a:close/>
                    <a:moveTo>
                      <a:pt x="11" y="29"/>
                    </a:moveTo>
                    <a:lnTo>
                      <a:pt x="10" y="28"/>
                    </a:lnTo>
                    <a:lnTo>
                      <a:pt x="9" y="25"/>
                    </a:lnTo>
                    <a:lnTo>
                      <a:pt x="17" y="22"/>
                    </a:lnTo>
                    <a:lnTo>
                      <a:pt x="11" y="29"/>
                    </a:lnTo>
                    <a:close/>
                    <a:moveTo>
                      <a:pt x="24" y="15"/>
                    </a:moveTo>
                    <a:lnTo>
                      <a:pt x="27" y="18"/>
                    </a:lnTo>
                    <a:lnTo>
                      <a:pt x="14" y="32"/>
                    </a:lnTo>
                    <a:lnTo>
                      <a:pt x="11" y="29"/>
                    </a:lnTo>
                    <a:lnTo>
                      <a:pt x="24" y="15"/>
                    </a:lnTo>
                    <a:close/>
                    <a:moveTo>
                      <a:pt x="14" y="32"/>
                    </a:moveTo>
                    <a:lnTo>
                      <a:pt x="23" y="41"/>
                    </a:lnTo>
                    <a:lnTo>
                      <a:pt x="14" y="32"/>
                    </a:lnTo>
                    <a:lnTo>
                      <a:pt x="21" y="24"/>
                    </a:lnTo>
                    <a:lnTo>
                      <a:pt x="14" y="32"/>
                    </a:lnTo>
                    <a:close/>
                    <a:moveTo>
                      <a:pt x="27" y="18"/>
                    </a:moveTo>
                    <a:lnTo>
                      <a:pt x="31" y="21"/>
                    </a:lnTo>
                    <a:lnTo>
                      <a:pt x="16" y="34"/>
                    </a:lnTo>
                    <a:lnTo>
                      <a:pt x="14" y="32"/>
                    </a:lnTo>
                    <a:lnTo>
                      <a:pt x="27" y="18"/>
                    </a:lnTo>
                    <a:close/>
                    <a:moveTo>
                      <a:pt x="17" y="34"/>
                    </a:moveTo>
                    <a:lnTo>
                      <a:pt x="8" y="25"/>
                    </a:lnTo>
                    <a:lnTo>
                      <a:pt x="16" y="34"/>
                    </a:lnTo>
                    <a:lnTo>
                      <a:pt x="24" y="28"/>
                    </a:lnTo>
                    <a:lnTo>
                      <a:pt x="17"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6" name="Freeform 924">
                <a:extLst>
                  <a:ext uri="{FF2B5EF4-FFF2-40B4-BE49-F238E27FC236}">
                    <a16:creationId xmlns:a16="http://schemas.microsoft.com/office/drawing/2014/main" id="{C33C8936-56EF-48A6-9DAC-F3AC827B1E16}"/>
                  </a:ext>
                </a:extLst>
              </p:cNvPr>
              <p:cNvSpPr>
                <a:spLocks noEditPoints="1"/>
              </p:cNvSpPr>
              <p:nvPr/>
            </p:nvSpPr>
            <p:spPr bwMode="auto">
              <a:xfrm>
                <a:off x="1906" y="1368"/>
                <a:ext cx="6" cy="8"/>
              </a:xfrm>
              <a:custGeom>
                <a:avLst/>
                <a:gdLst>
                  <a:gd name="T0" fmla="*/ 1 w 27"/>
                  <a:gd name="T1" fmla="*/ 0 h 32"/>
                  <a:gd name="T2" fmla="*/ 1 w 27"/>
                  <a:gd name="T3" fmla="*/ 0 h 32"/>
                  <a:gd name="T4" fmla="*/ 0 w 27"/>
                  <a:gd name="T5" fmla="*/ 1 h 32"/>
                  <a:gd name="T6" fmla="*/ 0 w 27"/>
                  <a:gd name="T7" fmla="*/ 1 h 32"/>
                  <a:gd name="T8" fmla="*/ 1 w 27"/>
                  <a:gd name="T9" fmla="*/ 0 h 32"/>
                  <a:gd name="T10" fmla="*/ 1 w 27"/>
                  <a:gd name="T11" fmla="*/ 0 h 32"/>
                  <a:gd name="T12" fmla="*/ 1 w 27"/>
                  <a:gd name="T13" fmla="*/ 1 h 32"/>
                  <a:gd name="T14" fmla="*/ 1 w 27"/>
                  <a:gd name="T15" fmla="*/ 1 h 32"/>
                  <a:gd name="T16" fmla="*/ 0 w 27"/>
                  <a:gd name="T17" fmla="*/ 1 h 32"/>
                  <a:gd name="T18" fmla="*/ 1 w 27"/>
                  <a:gd name="T19" fmla="*/ 0 h 32"/>
                  <a:gd name="T20" fmla="*/ 1 w 27"/>
                  <a:gd name="T21" fmla="*/ 1 h 32"/>
                  <a:gd name="T22" fmla="*/ 1 w 27"/>
                  <a:gd name="T23" fmla="*/ 1 h 32"/>
                  <a:gd name="T24" fmla="*/ 0 w 27"/>
                  <a:gd name="T25" fmla="*/ 1 h 32"/>
                  <a:gd name="T26" fmla="*/ 0 w 27"/>
                  <a:gd name="T27" fmla="*/ 1 h 32"/>
                  <a:gd name="T28" fmla="*/ 1 w 27"/>
                  <a:gd name="T29" fmla="*/ 1 h 32"/>
                  <a:gd name="T30" fmla="*/ 0 w 27"/>
                  <a:gd name="T31" fmla="*/ 1 h 32"/>
                  <a:gd name="T32" fmla="*/ 0 w 27"/>
                  <a:gd name="T33" fmla="*/ 1 h 32"/>
                  <a:gd name="T34" fmla="*/ 0 w 27"/>
                  <a:gd name="T35" fmla="*/ 1 h 32"/>
                  <a:gd name="T36" fmla="*/ 0 w 27"/>
                  <a:gd name="T37" fmla="*/ 1 h 32"/>
                  <a:gd name="T38" fmla="*/ 0 w 27"/>
                  <a:gd name="T39" fmla="*/ 1 h 32"/>
                  <a:gd name="T40" fmla="*/ 1 w 27"/>
                  <a:gd name="T41" fmla="*/ 1 h 32"/>
                  <a:gd name="T42" fmla="*/ 1 w 27"/>
                  <a:gd name="T43" fmla="*/ 1 h 32"/>
                  <a:gd name="T44" fmla="*/ 0 w 27"/>
                  <a:gd name="T45" fmla="*/ 2 h 32"/>
                  <a:gd name="T46" fmla="*/ 0 w 27"/>
                  <a:gd name="T47" fmla="*/ 1 h 32"/>
                  <a:gd name="T48" fmla="*/ 1 w 27"/>
                  <a:gd name="T49" fmla="*/ 1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32"/>
                  <a:gd name="T77" fmla="*/ 27 w 27"/>
                  <a:gd name="T78" fmla="*/ 32 h 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32">
                    <a:moveTo>
                      <a:pt x="14" y="0"/>
                    </a:moveTo>
                    <a:lnTo>
                      <a:pt x="17" y="3"/>
                    </a:lnTo>
                    <a:lnTo>
                      <a:pt x="3" y="17"/>
                    </a:lnTo>
                    <a:lnTo>
                      <a:pt x="0" y="13"/>
                    </a:lnTo>
                    <a:lnTo>
                      <a:pt x="14" y="0"/>
                    </a:lnTo>
                    <a:close/>
                    <a:moveTo>
                      <a:pt x="17" y="3"/>
                    </a:moveTo>
                    <a:lnTo>
                      <a:pt x="19" y="7"/>
                    </a:lnTo>
                    <a:lnTo>
                      <a:pt x="19" y="10"/>
                    </a:lnTo>
                    <a:lnTo>
                      <a:pt x="9" y="10"/>
                    </a:lnTo>
                    <a:lnTo>
                      <a:pt x="17" y="3"/>
                    </a:lnTo>
                    <a:close/>
                    <a:moveTo>
                      <a:pt x="19" y="10"/>
                    </a:moveTo>
                    <a:lnTo>
                      <a:pt x="19" y="13"/>
                    </a:lnTo>
                    <a:lnTo>
                      <a:pt x="0" y="13"/>
                    </a:lnTo>
                    <a:lnTo>
                      <a:pt x="0" y="10"/>
                    </a:lnTo>
                    <a:lnTo>
                      <a:pt x="19" y="10"/>
                    </a:lnTo>
                    <a:close/>
                    <a:moveTo>
                      <a:pt x="3" y="19"/>
                    </a:moveTo>
                    <a:lnTo>
                      <a:pt x="0" y="17"/>
                    </a:lnTo>
                    <a:lnTo>
                      <a:pt x="0" y="13"/>
                    </a:lnTo>
                    <a:lnTo>
                      <a:pt x="9" y="13"/>
                    </a:lnTo>
                    <a:lnTo>
                      <a:pt x="3" y="19"/>
                    </a:lnTo>
                    <a:close/>
                    <a:moveTo>
                      <a:pt x="17" y="8"/>
                    </a:moveTo>
                    <a:lnTo>
                      <a:pt x="27" y="21"/>
                    </a:lnTo>
                    <a:lnTo>
                      <a:pt x="11" y="32"/>
                    </a:lnTo>
                    <a:lnTo>
                      <a:pt x="3" y="19"/>
                    </a:lnTo>
                    <a:lnTo>
                      <a:pt x="1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7" name="Freeform 925">
                <a:extLst>
                  <a:ext uri="{FF2B5EF4-FFF2-40B4-BE49-F238E27FC236}">
                    <a16:creationId xmlns:a16="http://schemas.microsoft.com/office/drawing/2014/main" id="{2B89D22C-7F7A-4AAD-8CBC-CB1AE3B5817C}"/>
                  </a:ext>
                </a:extLst>
              </p:cNvPr>
              <p:cNvSpPr>
                <a:spLocks noEditPoints="1"/>
              </p:cNvSpPr>
              <p:nvPr/>
            </p:nvSpPr>
            <p:spPr bwMode="auto">
              <a:xfrm>
                <a:off x="1908" y="1373"/>
                <a:ext cx="9" cy="10"/>
              </a:xfrm>
              <a:custGeom>
                <a:avLst/>
                <a:gdLst>
                  <a:gd name="T0" fmla="*/ 1 w 36"/>
                  <a:gd name="T1" fmla="*/ 0 h 42"/>
                  <a:gd name="T2" fmla="*/ 2 w 36"/>
                  <a:gd name="T3" fmla="*/ 1 h 42"/>
                  <a:gd name="T4" fmla="*/ 1 w 36"/>
                  <a:gd name="T5" fmla="*/ 1 h 42"/>
                  <a:gd name="T6" fmla="*/ 0 w 36"/>
                  <a:gd name="T7" fmla="*/ 1 h 42"/>
                  <a:gd name="T8" fmla="*/ 1 w 36"/>
                  <a:gd name="T9" fmla="*/ 0 h 42"/>
                  <a:gd name="T10" fmla="*/ 2 w 36"/>
                  <a:gd name="T11" fmla="*/ 1 h 42"/>
                  <a:gd name="T12" fmla="*/ 2 w 36"/>
                  <a:gd name="T13" fmla="*/ 1 h 42"/>
                  <a:gd name="T14" fmla="*/ 2 w 36"/>
                  <a:gd name="T15" fmla="*/ 1 h 42"/>
                  <a:gd name="T16" fmla="*/ 1 w 36"/>
                  <a:gd name="T17" fmla="*/ 1 h 42"/>
                  <a:gd name="T18" fmla="*/ 2 w 36"/>
                  <a:gd name="T19" fmla="*/ 1 h 42"/>
                  <a:gd name="T20" fmla="*/ 2 w 36"/>
                  <a:gd name="T21" fmla="*/ 1 h 42"/>
                  <a:gd name="T22" fmla="*/ 2 w 36"/>
                  <a:gd name="T23" fmla="*/ 1 h 42"/>
                  <a:gd name="T24" fmla="*/ 1 w 36"/>
                  <a:gd name="T25" fmla="*/ 2 h 42"/>
                  <a:gd name="T26" fmla="*/ 1 w 36"/>
                  <a:gd name="T27" fmla="*/ 1 h 42"/>
                  <a:gd name="T28" fmla="*/ 2 w 36"/>
                  <a:gd name="T29" fmla="*/ 1 h 42"/>
                  <a:gd name="T30" fmla="*/ 1 w 36"/>
                  <a:gd name="T31" fmla="*/ 2 h 42"/>
                  <a:gd name="T32" fmla="*/ 1 w 36"/>
                  <a:gd name="T33" fmla="*/ 2 h 42"/>
                  <a:gd name="T34" fmla="*/ 1 w 36"/>
                  <a:gd name="T35" fmla="*/ 2 h 42"/>
                  <a:gd name="T36" fmla="*/ 1 w 36"/>
                  <a:gd name="T37" fmla="*/ 1 h 42"/>
                  <a:gd name="T38" fmla="*/ 1 w 36"/>
                  <a:gd name="T39" fmla="*/ 2 h 42"/>
                  <a:gd name="T40" fmla="*/ 2 w 36"/>
                  <a:gd name="T41" fmla="*/ 1 h 42"/>
                  <a:gd name="T42" fmla="*/ 2 w 36"/>
                  <a:gd name="T43" fmla="*/ 2 h 42"/>
                  <a:gd name="T44" fmla="*/ 1 w 36"/>
                  <a:gd name="T45" fmla="*/ 2 h 42"/>
                  <a:gd name="T46" fmla="*/ 1 w 36"/>
                  <a:gd name="T47" fmla="*/ 2 h 42"/>
                  <a:gd name="T48" fmla="*/ 2 w 36"/>
                  <a:gd name="T49" fmla="*/ 1 h 4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
                  <a:gd name="T76" fmla="*/ 0 h 42"/>
                  <a:gd name="T77" fmla="*/ 36 w 36"/>
                  <a:gd name="T78" fmla="*/ 42 h 4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 h="42">
                    <a:moveTo>
                      <a:pt x="16" y="0"/>
                    </a:moveTo>
                    <a:lnTo>
                      <a:pt x="26" y="12"/>
                    </a:lnTo>
                    <a:lnTo>
                      <a:pt x="10" y="23"/>
                    </a:lnTo>
                    <a:lnTo>
                      <a:pt x="0" y="11"/>
                    </a:lnTo>
                    <a:lnTo>
                      <a:pt x="16" y="0"/>
                    </a:lnTo>
                    <a:close/>
                    <a:moveTo>
                      <a:pt x="26" y="12"/>
                    </a:moveTo>
                    <a:lnTo>
                      <a:pt x="27" y="13"/>
                    </a:lnTo>
                    <a:lnTo>
                      <a:pt x="27" y="14"/>
                    </a:lnTo>
                    <a:lnTo>
                      <a:pt x="18" y="18"/>
                    </a:lnTo>
                    <a:lnTo>
                      <a:pt x="26" y="12"/>
                    </a:lnTo>
                    <a:close/>
                    <a:moveTo>
                      <a:pt x="27" y="14"/>
                    </a:moveTo>
                    <a:lnTo>
                      <a:pt x="30" y="24"/>
                    </a:lnTo>
                    <a:lnTo>
                      <a:pt x="11" y="31"/>
                    </a:lnTo>
                    <a:lnTo>
                      <a:pt x="9" y="21"/>
                    </a:lnTo>
                    <a:lnTo>
                      <a:pt x="27" y="14"/>
                    </a:lnTo>
                    <a:close/>
                    <a:moveTo>
                      <a:pt x="13" y="33"/>
                    </a:moveTo>
                    <a:lnTo>
                      <a:pt x="13" y="32"/>
                    </a:lnTo>
                    <a:lnTo>
                      <a:pt x="11" y="31"/>
                    </a:lnTo>
                    <a:lnTo>
                      <a:pt x="21" y="27"/>
                    </a:lnTo>
                    <a:lnTo>
                      <a:pt x="13" y="33"/>
                    </a:lnTo>
                    <a:close/>
                    <a:moveTo>
                      <a:pt x="29" y="22"/>
                    </a:moveTo>
                    <a:lnTo>
                      <a:pt x="36" y="32"/>
                    </a:lnTo>
                    <a:lnTo>
                      <a:pt x="19" y="42"/>
                    </a:lnTo>
                    <a:lnTo>
                      <a:pt x="13" y="33"/>
                    </a:lnTo>
                    <a:lnTo>
                      <a:pt x="2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8" name="Freeform 926">
                <a:extLst>
                  <a:ext uri="{FF2B5EF4-FFF2-40B4-BE49-F238E27FC236}">
                    <a16:creationId xmlns:a16="http://schemas.microsoft.com/office/drawing/2014/main" id="{7DEAEA69-EF99-48FC-B098-A0EF1589E701}"/>
                  </a:ext>
                </a:extLst>
              </p:cNvPr>
              <p:cNvSpPr>
                <a:spLocks/>
              </p:cNvSpPr>
              <p:nvPr/>
            </p:nvSpPr>
            <p:spPr bwMode="auto">
              <a:xfrm>
                <a:off x="1915" y="1381"/>
                <a:ext cx="2" cy="1"/>
              </a:xfrm>
              <a:custGeom>
                <a:avLst/>
                <a:gdLst>
                  <a:gd name="T0" fmla="*/ 0 w 10"/>
                  <a:gd name="T1" fmla="*/ 0 h 4"/>
                  <a:gd name="T2" fmla="*/ 0 w 10"/>
                  <a:gd name="T3" fmla="*/ 0 h 4"/>
                  <a:gd name="T4" fmla="*/ 0 w 10"/>
                  <a:gd name="T5" fmla="*/ 0 h 4"/>
                  <a:gd name="T6" fmla="*/ 0 w 10"/>
                  <a:gd name="T7" fmla="*/ 0 h 4"/>
                  <a:gd name="T8" fmla="*/ 0 w 10"/>
                  <a:gd name="T9" fmla="*/ 0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9" y="0"/>
                    </a:moveTo>
                    <a:lnTo>
                      <a:pt x="10" y="2"/>
                    </a:lnTo>
                    <a:lnTo>
                      <a:pt x="10" y="4"/>
                    </a:lnTo>
                    <a:lnTo>
                      <a:pt x="0"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69" name="Rectangle 927">
                <a:extLst>
                  <a:ext uri="{FF2B5EF4-FFF2-40B4-BE49-F238E27FC236}">
                    <a16:creationId xmlns:a16="http://schemas.microsoft.com/office/drawing/2014/main" id="{E73ED2F0-2CD8-4535-BFF9-AB898EC7AFD9}"/>
                  </a:ext>
                </a:extLst>
              </p:cNvPr>
              <p:cNvSpPr>
                <a:spLocks noChangeArrowheads="1"/>
              </p:cNvSpPr>
              <p:nvPr/>
            </p:nvSpPr>
            <p:spPr bwMode="auto">
              <a:xfrm>
                <a:off x="1913" y="1382"/>
                <a:ext cx="4"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070" name="Rectangle 928">
                <a:extLst>
                  <a:ext uri="{FF2B5EF4-FFF2-40B4-BE49-F238E27FC236}">
                    <a16:creationId xmlns:a16="http://schemas.microsoft.com/office/drawing/2014/main" id="{F12A3BAB-CCD6-440E-9A75-5709423CD566}"/>
                  </a:ext>
                </a:extLst>
              </p:cNvPr>
              <p:cNvSpPr>
                <a:spLocks noChangeArrowheads="1"/>
              </p:cNvSpPr>
              <p:nvPr/>
            </p:nvSpPr>
            <p:spPr bwMode="auto">
              <a:xfrm>
                <a:off x="1913" y="1385"/>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071" name="Freeform 929">
                <a:extLst>
                  <a:ext uri="{FF2B5EF4-FFF2-40B4-BE49-F238E27FC236}">
                    <a16:creationId xmlns:a16="http://schemas.microsoft.com/office/drawing/2014/main" id="{32EE3478-BF49-4393-8E1B-0D87AD3B1AFF}"/>
                  </a:ext>
                </a:extLst>
              </p:cNvPr>
              <p:cNvSpPr>
                <a:spLocks noEditPoints="1"/>
              </p:cNvSpPr>
              <p:nvPr/>
            </p:nvSpPr>
            <p:spPr bwMode="auto">
              <a:xfrm>
                <a:off x="1912" y="1386"/>
                <a:ext cx="5" cy="6"/>
              </a:xfrm>
              <a:custGeom>
                <a:avLst/>
                <a:gdLst>
                  <a:gd name="T0" fmla="*/ 1 w 22"/>
                  <a:gd name="T1" fmla="*/ 0 h 22"/>
                  <a:gd name="T2" fmla="*/ 1 w 22"/>
                  <a:gd name="T3" fmla="*/ 1 h 22"/>
                  <a:gd name="T4" fmla="*/ 0 w 22"/>
                  <a:gd name="T5" fmla="*/ 1 h 22"/>
                  <a:gd name="T6" fmla="*/ 0 w 22"/>
                  <a:gd name="T7" fmla="*/ 0 h 22"/>
                  <a:gd name="T8" fmla="*/ 1 w 22"/>
                  <a:gd name="T9" fmla="*/ 0 h 22"/>
                  <a:gd name="T10" fmla="*/ 1 w 22"/>
                  <a:gd name="T11" fmla="*/ 1 h 22"/>
                  <a:gd name="T12" fmla="*/ 1 w 22"/>
                  <a:gd name="T13" fmla="*/ 1 h 22"/>
                  <a:gd name="T14" fmla="*/ 1 w 22"/>
                  <a:gd name="T15" fmla="*/ 1 h 22"/>
                  <a:gd name="T16" fmla="*/ 1 w 22"/>
                  <a:gd name="T17" fmla="*/ 1 h 22"/>
                  <a:gd name="T18" fmla="*/ 1 w 22"/>
                  <a:gd name="T19" fmla="*/ 1 h 22"/>
                  <a:gd name="T20" fmla="*/ 1 w 22"/>
                  <a:gd name="T21" fmla="*/ 1 h 22"/>
                  <a:gd name="T22" fmla="*/ 1 w 22"/>
                  <a:gd name="T23" fmla="*/ 1 h 22"/>
                  <a:gd name="T24" fmla="*/ 0 w 22"/>
                  <a:gd name="T25" fmla="*/ 1 h 22"/>
                  <a:gd name="T26" fmla="*/ 0 w 22"/>
                  <a:gd name="T27" fmla="*/ 0 h 22"/>
                  <a:gd name="T28" fmla="*/ 1 w 22"/>
                  <a:gd name="T29" fmla="*/ 1 h 22"/>
                  <a:gd name="T30" fmla="*/ 1 w 22"/>
                  <a:gd name="T31" fmla="*/ 1 h 22"/>
                  <a:gd name="T32" fmla="*/ 1 w 22"/>
                  <a:gd name="T33" fmla="*/ 1 h 22"/>
                  <a:gd name="T34" fmla="*/ 1 w 22"/>
                  <a:gd name="T35" fmla="*/ 1 h 22"/>
                  <a:gd name="T36" fmla="*/ 0 w 22"/>
                  <a:gd name="T37" fmla="*/ 1 h 22"/>
                  <a:gd name="T38" fmla="*/ 1 w 22"/>
                  <a:gd name="T39" fmla="*/ 1 h 22"/>
                  <a:gd name="T40" fmla="*/ 1 w 22"/>
                  <a:gd name="T41" fmla="*/ 1 h 22"/>
                  <a:gd name="T42" fmla="*/ 1 w 22"/>
                  <a:gd name="T43" fmla="*/ 2 h 22"/>
                  <a:gd name="T44" fmla="*/ 0 w 22"/>
                  <a:gd name="T45" fmla="*/ 1 h 22"/>
                  <a:gd name="T46" fmla="*/ 0 w 22"/>
                  <a:gd name="T47" fmla="*/ 0 h 22"/>
                  <a:gd name="T48" fmla="*/ 1 w 22"/>
                  <a:gd name="T49" fmla="*/ 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
                  <a:gd name="T76" fmla="*/ 0 h 22"/>
                  <a:gd name="T77" fmla="*/ 22 w 22"/>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 h="22">
                    <a:moveTo>
                      <a:pt x="22" y="0"/>
                    </a:moveTo>
                    <a:lnTo>
                      <a:pt x="22" y="6"/>
                    </a:lnTo>
                    <a:lnTo>
                      <a:pt x="3" y="6"/>
                    </a:lnTo>
                    <a:lnTo>
                      <a:pt x="3" y="0"/>
                    </a:lnTo>
                    <a:lnTo>
                      <a:pt x="22" y="0"/>
                    </a:lnTo>
                    <a:close/>
                    <a:moveTo>
                      <a:pt x="22" y="6"/>
                    </a:moveTo>
                    <a:lnTo>
                      <a:pt x="22" y="9"/>
                    </a:lnTo>
                    <a:lnTo>
                      <a:pt x="21" y="11"/>
                    </a:lnTo>
                    <a:lnTo>
                      <a:pt x="12" y="6"/>
                    </a:lnTo>
                    <a:lnTo>
                      <a:pt x="22" y="6"/>
                    </a:lnTo>
                    <a:close/>
                    <a:moveTo>
                      <a:pt x="21" y="11"/>
                    </a:moveTo>
                    <a:lnTo>
                      <a:pt x="17" y="16"/>
                    </a:lnTo>
                    <a:lnTo>
                      <a:pt x="1" y="9"/>
                    </a:lnTo>
                    <a:lnTo>
                      <a:pt x="4" y="2"/>
                    </a:lnTo>
                    <a:lnTo>
                      <a:pt x="21" y="11"/>
                    </a:lnTo>
                    <a:close/>
                    <a:moveTo>
                      <a:pt x="17" y="16"/>
                    </a:moveTo>
                    <a:lnTo>
                      <a:pt x="17" y="19"/>
                    </a:lnTo>
                    <a:lnTo>
                      <a:pt x="16" y="20"/>
                    </a:lnTo>
                    <a:lnTo>
                      <a:pt x="10" y="12"/>
                    </a:lnTo>
                    <a:lnTo>
                      <a:pt x="17" y="16"/>
                    </a:lnTo>
                    <a:close/>
                    <a:moveTo>
                      <a:pt x="16" y="20"/>
                    </a:moveTo>
                    <a:lnTo>
                      <a:pt x="13" y="22"/>
                    </a:lnTo>
                    <a:lnTo>
                      <a:pt x="0" y="9"/>
                    </a:lnTo>
                    <a:lnTo>
                      <a:pt x="2" y="5"/>
                    </a:lnTo>
                    <a:lnTo>
                      <a:pt x="1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2" name="Freeform 930">
                <a:extLst>
                  <a:ext uri="{FF2B5EF4-FFF2-40B4-BE49-F238E27FC236}">
                    <a16:creationId xmlns:a16="http://schemas.microsoft.com/office/drawing/2014/main" id="{110AE755-A249-42F8-B53F-FC108D8A0ABC}"/>
                  </a:ext>
                </a:extLst>
              </p:cNvPr>
              <p:cNvSpPr>
                <a:spLocks noEditPoints="1"/>
              </p:cNvSpPr>
              <p:nvPr/>
            </p:nvSpPr>
            <p:spPr bwMode="auto">
              <a:xfrm>
                <a:off x="1911" y="1388"/>
                <a:ext cx="4" cy="5"/>
              </a:xfrm>
              <a:custGeom>
                <a:avLst/>
                <a:gdLst>
                  <a:gd name="T0" fmla="*/ 1 w 18"/>
                  <a:gd name="T1" fmla="*/ 1 h 19"/>
                  <a:gd name="T2" fmla="*/ 1 w 18"/>
                  <a:gd name="T3" fmla="*/ 1 h 19"/>
                  <a:gd name="T4" fmla="*/ 1 w 18"/>
                  <a:gd name="T5" fmla="*/ 1 h 19"/>
                  <a:gd name="T6" fmla="*/ 0 w 18"/>
                  <a:gd name="T7" fmla="*/ 1 h 19"/>
                  <a:gd name="T8" fmla="*/ 1 w 18"/>
                  <a:gd name="T9" fmla="*/ 1 h 19"/>
                  <a:gd name="T10" fmla="*/ 1 w 18"/>
                  <a:gd name="T11" fmla="*/ 1 h 19"/>
                  <a:gd name="T12" fmla="*/ 0 w 18"/>
                  <a:gd name="T13" fmla="*/ 1 h 19"/>
                  <a:gd name="T14" fmla="*/ 0 w 18"/>
                  <a:gd name="T15" fmla="*/ 0 h 19"/>
                  <a:gd name="T16" fmla="*/ 0 w 18"/>
                  <a:gd name="T17" fmla="*/ 0 h 19"/>
                  <a:gd name="T18" fmla="*/ 1 w 18"/>
                  <a:gd name="T19" fmla="*/ 1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9"/>
                  <a:gd name="T32" fmla="*/ 18 w 18"/>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9">
                    <a:moveTo>
                      <a:pt x="18" y="14"/>
                    </a:moveTo>
                    <a:lnTo>
                      <a:pt x="17" y="15"/>
                    </a:lnTo>
                    <a:lnTo>
                      <a:pt x="16" y="16"/>
                    </a:lnTo>
                    <a:lnTo>
                      <a:pt x="11" y="7"/>
                    </a:lnTo>
                    <a:lnTo>
                      <a:pt x="18" y="14"/>
                    </a:lnTo>
                    <a:close/>
                    <a:moveTo>
                      <a:pt x="16" y="16"/>
                    </a:moveTo>
                    <a:lnTo>
                      <a:pt x="9" y="19"/>
                    </a:lnTo>
                    <a:lnTo>
                      <a:pt x="0" y="2"/>
                    </a:lnTo>
                    <a:lnTo>
                      <a:pt x="7" y="0"/>
                    </a:lnTo>
                    <a:lnTo>
                      <a:pt x="16"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3" name="Freeform 931">
                <a:extLst>
                  <a:ext uri="{FF2B5EF4-FFF2-40B4-BE49-F238E27FC236}">
                    <a16:creationId xmlns:a16="http://schemas.microsoft.com/office/drawing/2014/main" id="{406F238F-A242-403C-8752-13A7766573B7}"/>
                  </a:ext>
                </a:extLst>
              </p:cNvPr>
              <p:cNvSpPr>
                <a:spLocks noEditPoints="1"/>
              </p:cNvSpPr>
              <p:nvPr/>
            </p:nvSpPr>
            <p:spPr bwMode="auto">
              <a:xfrm>
                <a:off x="1908" y="1389"/>
                <a:ext cx="5" cy="5"/>
              </a:xfrm>
              <a:custGeom>
                <a:avLst/>
                <a:gdLst>
                  <a:gd name="T0" fmla="*/ 1 w 22"/>
                  <a:gd name="T1" fmla="*/ 1 h 22"/>
                  <a:gd name="T2" fmla="*/ 1 w 22"/>
                  <a:gd name="T3" fmla="*/ 1 h 22"/>
                  <a:gd name="T4" fmla="*/ 1 w 22"/>
                  <a:gd name="T5" fmla="*/ 1 h 22"/>
                  <a:gd name="T6" fmla="*/ 1 w 22"/>
                  <a:gd name="T7" fmla="*/ 0 h 22"/>
                  <a:gd name="T8" fmla="*/ 1 w 22"/>
                  <a:gd name="T9" fmla="*/ 1 h 22"/>
                  <a:gd name="T10" fmla="*/ 1 w 22"/>
                  <a:gd name="T11" fmla="*/ 1 h 22"/>
                  <a:gd name="T12" fmla="*/ 0 w 22"/>
                  <a:gd name="T13" fmla="*/ 1 h 22"/>
                  <a:gd name="T14" fmla="*/ 0 w 22"/>
                  <a:gd name="T15" fmla="*/ 0 h 22"/>
                  <a:gd name="T16" fmla="*/ 1 w 22"/>
                  <a:gd name="T17" fmla="*/ 0 h 22"/>
                  <a:gd name="T18" fmla="*/ 1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7"/>
                    </a:moveTo>
                    <a:lnTo>
                      <a:pt x="21" y="17"/>
                    </a:lnTo>
                    <a:lnTo>
                      <a:pt x="20" y="19"/>
                    </a:lnTo>
                    <a:lnTo>
                      <a:pt x="18" y="9"/>
                    </a:lnTo>
                    <a:lnTo>
                      <a:pt x="22" y="17"/>
                    </a:lnTo>
                    <a:close/>
                    <a:moveTo>
                      <a:pt x="20" y="19"/>
                    </a:moveTo>
                    <a:lnTo>
                      <a:pt x="3" y="22"/>
                    </a:lnTo>
                    <a:lnTo>
                      <a:pt x="0" y="3"/>
                    </a:lnTo>
                    <a:lnTo>
                      <a:pt x="16" y="0"/>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4" name="Freeform 932">
                <a:extLst>
                  <a:ext uri="{FF2B5EF4-FFF2-40B4-BE49-F238E27FC236}">
                    <a16:creationId xmlns:a16="http://schemas.microsoft.com/office/drawing/2014/main" id="{185733A2-4C09-4022-B080-2308583AABDB}"/>
                  </a:ext>
                </a:extLst>
              </p:cNvPr>
              <p:cNvSpPr>
                <a:spLocks/>
              </p:cNvSpPr>
              <p:nvPr/>
            </p:nvSpPr>
            <p:spPr bwMode="auto">
              <a:xfrm>
                <a:off x="1908" y="1392"/>
                <a:ext cx="1" cy="2"/>
              </a:xfrm>
              <a:custGeom>
                <a:avLst/>
                <a:gdLst>
                  <a:gd name="T0" fmla="*/ 1 w 2"/>
                  <a:gd name="T1" fmla="*/ 0 h 10"/>
                  <a:gd name="T2" fmla="*/ 1 w 2"/>
                  <a:gd name="T3" fmla="*/ 0 h 10"/>
                  <a:gd name="T4" fmla="*/ 0 w 2"/>
                  <a:gd name="T5" fmla="*/ 0 h 10"/>
                  <a:gd name="T6" fmla="*/ 0 w 2"/>
                  <a:gd name="T7" fmla="*/ 0 h 10"/>
                  <a:gd name="T8" fmla="*/ 1 w 2"/>
                  <a:gd name="T9" fmla="*/ 0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2" y="10"/>
                    </a:moveTo>
                    <a:lnTo>
                      <a:pt x="1" y="10"/>
                    </a:lnTo>
                    <a:lnTo>
                      <a:pt x="0" y="10"/>
                    </a:lnTo>
                    <a:lnTo>
                      <a:pt x="0" y="0"/>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5" name="Freeform 933">
                <a:extLst>
                  <a:ext uri="{FF2B5EF4-FFF2-40B4-BE49-F238E27FC236}">
                    <a16:creationId xmlns:a16="http://schemas.microsoft.com/office/drawing/2014/main" id="{C8E5AD97-E1A6-40CE-A58B-7EB9159DCF3C}"/>
                  </a:ext>
                </a:extLst>
              </p:cNvPr>
              <p:cNvSpPr>
                <a:spLocks noEditPoints="1"/>
              </p:cNvSpPr>
              <p:nvPr/>
            </p:nvSpPr>
            <p:spPr bwMode="auto">
              <a:xfrm>
                <a:off x="1901" y="1389"/>
                <a:ext cx="7" cy="5"/>
              </a:xfrm>
              <a:custGeom>
                <a:avLst/>
                <a:gdLst>
                  <a:gd name="T0" fmla="*/ 2 w 27"/>
                  <a:gd name="T1" fmla="*/ 1 h 22"/>
                  <a:gd name="T2" fmla="*/ 1 w 27"/>
                  <a:gd name="T3" fmla="*/ 1 h 22"/>
                  <a:gd name="T4" fmla="*/ 1 w 27"/>
                  <a:gd name="T5" fmla="*/ 0 h 22"/>
                  <a:gd name="T6" fmla="*/ 2 w 27"/>
                  <a:gd name="T7" fmla="*/ 0 h 22"/>
                  <a:gd name="T8" fmla="*/ 2 w 27"/>
                  <a:gd name="T9" fmla="*/ 1 h 22"/>
                  <a:gd name="T10" fmla="*/ 1 w 27"/>
                  <a:gd name="T11" fmla="*/ 1 h 22"/>
                  <a:gd name="T12" fmla="*/ 1 w 27"/>
                  <a:gd name="T13" fmla="*/ 1 h 22"/>
                  <a:gd name="T14" fmla="*/ 1 w 27"/>
                  <a:gd name="T15" fmla="*/ 1 h 22"/>
                  <a:gd name="T16" fmla="*/ 1 w 27"/>
                  <a:gd name="T17" fmla="*/ 1 h 22"/>
                  <a:gd name="T18" fmla="*/ 1 w 27"/>
                  <a:gd name="T19" fmla="*/ 1 h 22"/>
                  <a:gd name="T20" fmla="*/ 1 w 27"/>
                  <a:gd name="T21" fmla="*/ 1 h 22"/>
                  <a:gd name="T22" fmla="*/ 0 w 27"/>
                  <a:gd name="T23" fmla="*/ 1 h 22"/>
                  <a:gd name="T24" fmla="*/ 0 w 27"/>
                  <a:gd name="T25" fmla="*/ 0 h 22"/>
                  <a:gd name="T26" fmla="*/ 1 w 27"/>
                  <a:gd name="T27" fmla="*/ 0 h 22"/>
                  <a:gd name="T28" fmla="*/ 1 w 27"/>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2"/>
                  <a:gd name="T47" fmla="*/ 27 w 27"/>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2">
                    <a:moveTo>
                      <a:pt x="27" y="22"/>
                    </a:moveTo>
                    <a:lnTo>
                      <a:pt x="15" y="22"/>
                    </a:lnTo>
                    <a:lnTo>
                      <a:pt x="15" y="2"/>
                    </a:lnTo>
                    <a:lnTo>
                      <a:pt x="27" y="2"/>
                    </a:lnTo>
                    <a:lnTo>
                      <a:pt x="27" y="22"/>
                    </a:lnTo>
                    <a:close/>
                    <a:moveTo>
                      <a:pt x="15" y="22"/>
                    </a:moveTo>
                    <a:lnTo>
                      <a:pt x="14" y="22"/>
                    </a:lnTo>
                    <a:lnTo>
                      <a:pt x="13" y="21"/>
                    </a:lnTo>
                    <a:lnTo>
                      <a:pt x="15" y="12"/>
                    </a:lnTo>
                    <a:lnTo>
                      <a:pt x="15" y="22"/>
                    </a:lnTo>
                    <a:close/>
                    <a:moveTo>
                      <a:pt x="13" y="21"/>
                    </a:moveTo>
                    <a:lnTo>
                      <a:pt x="0" y="19"/>
                    </a:lnTo>
                    <a:lnTo>
                      <a:pt x="5" y="0"/>
                    </a:lnTo>
                    <a:lnTo>
                      <a:pt x="17" y="3"/>
                    </a:lnTo>
                    <a:lnTo>
                      <a:pt x="1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6" name="Freeform 934">
                <a:extLst>
                  <a:ext uri="{FF2B5EF4-FFF2-40B4-BE49-F238E27FC236}">
                    <a16:creationId xmlns:a16="http://schemas.microsoft.com/office/drawing/2014/main" id="{05EF0C60-8B67-4871-8C3A-5560EAF94FBE}"/>
                  </a:ext>
                </a:extLst>
              </p:cNvPr>
              <p:cNvSpPr>
                <a:spLocks noEditPoints="1"/>
              </p:cNvSpPr>
              <p:nvPr/>
            </p:nvSpPr>
            <p:spPr bwMode="auto">
              <a:xfrm>
                <a:off x="1898" y="1387"/>
                <a:ext cx="5" cy="6"/>
              </a:xfrm>
              <a:custGeom>
                <a:avLst/>
                <a:gdLst>
                  <a:gd name="T0" fmla="*/ 1 w 24"/>
                  <a:gd name="T1" fmla="*/ 1 h 27"/>
                  <a:gd name="T2" fmla="*/ 1 w 24"/>
                  <a:gd name="T3" fmla="*/ 1 h 27"/>
                  <a:gd name="T4" fmla="*/ 0 w 24"/>
                  <a:gd name="T5" fmla="*/ 1 h 27"/>
                  <a:gd name="T6" fmla="*/ 1 w 24"/>
                  <a:gd name="T7" fmla="*/ 1 h 27"/>
                  <a:gd name="T8" fmla="*/ 1 w 24"/>
                  <a:gd name="T9" fmla="*/ 1 h 27"/>
                  <a:gd name="T10" fmla="*/ 0 w 24"/>
                  <a:gd name="T11" fmla="*/ 1 h 27"/>
                  <a:gd name="T12" fmla="*/ 0 w 24"/>
                  <a:gd name="T13" fmla="*/ 1 h 27"/>
                  <a:gd name="T14" fmla="*/ 1 w 24"/>
                  <a:gd name="T15" fmla="*/ 0 h 27"/>
                  <a:gd name="T16" fmla="*/ 1 w 24"/>
                  <a:gd name="T17" fmla="*/ 0 h 27"/>
                  <a:gd name="T18" fmla="*/ 0 w 24"/>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7"/>
                  <a:gd name="T32" fmla="*/ 24 w 24"/>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7">
                    <a:moveTo>
                      <a:pt x="14" y="27"/>
                    </a:moveTo>
                    <a:lnTo>
                      <a:pt x="12" y="25"/>
                    </a:lnTo>
                    <a:lnTo>
                      <a:pt x="9" y="23"/>
                    </a:lnTo>
                    <a:lnTo>
                      <a:pt x="16" y="17"/>
                    </a:lnTo>
                    <a:lnTo>
                      <a:pt x="14" y="27"/>
                    </a:lnTo>
                    <a:close/>
                    <a:moveTo>
                      <a:pt x="9" y="23"/>
                    </a:moveTo>
                    <a:lnTo>
                      <a:pt x="0" y="14"/>
                    </a:lnTo>
                    <a:lnTo>
                      <a:pt x="14" y="0"/>
                    </a:lnTo>
                    <a:lnTo>
                      <a:pt x="24" y="10"/>
                    </a:lnTo>
                    <a:lnTo>
                      <a:pt x="9"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7" name="Freeform 935">
                <a:extLst>
                  <a:ext uri="{FF2B5EF4-FFF2-40B4-BE49-F238E27FC236}">
                    <a16:creationId xmlns:a16="http://schemas.microsoft.com/office/drawing/2014/main" id="{4E5E08F1-91E4-4ACF-B7BB-FAB01AF4A030}"/>
                  </a:ext>
                </a:extLst>
              </p:cNvPr>
              <p:cNvSpPr>
                <a:spLocks noEditPoints="1"/>
              </p:cNvSpPr>
              <p:nvPr/>
            </p:nvSpPr>
            <p:spPr bwMode="auto">
              <a:xfrm>
                <a:off x="1893" y="1382"/>
                <a:ext cx="8" cy="8"/>
              </a:xfrm>
              <a:custGeom>
                <a:avLst/>
                <a:gdLst>
                  <a:gd name="T0" fmla="*/ 1 w 33"/>
                  <a:gd name="T1" fmla="*/ 2 h 35"/>
                  <a:gd name="T2" fmla="*/ 0 w 33"/>
                  <a:gd name="T3" fmla="*/ 1 h 35"/>
                  <a:gd name="T4" fmla="*/ 1 w 33"/>
                  <a:gd name="T5" fmla="*/ 1 h 35"/>
                  <a:gd name="T6" fmla="*/ 2 w 33"/>
                  <a:gd name="T7" fmla="*/ 1 h 35"/>
                  <a:gd name="T8" fmla="*/ 1 w 33"/>
                  <a:gd name="T9" fmla="*/ 2 h 35"/>
                  <a:gd name="T10" fmla="*/ 0 w 33"/>
                  <a:gd name="T11" fmla="*/ 1 h 35"/>
                  <a:gd name="T12" fmla="*/ 0 w 33"/>
                  <a:gd name="T13" fmla="*/ 1 h 35"/>
                  <a:gd name="T14" fmla="*/ 0 w 33"/>
                  <a:gd name="T15" fmla="*/ 1 h 35"/>
                  <a:gd name="T16" fmla="*/ 1 w 33"/>
                  <a:gd name="T17" fmla="*/ 1 h 35"/>
                  <a:gd name="T18" fmla="*/ 0 w 33"/>
                  <a:gd name="T19" fmla="*/ 1 h 35"/>
                  <a:gd name="T20" fmla="*/ 0 w 33"/>
                  <a:gd name="T21" fmla="*/ 1 h 35"/>
                  <a:gd name="T22" fmla="*/ 0 w 33"/>
                  <a:gd name="T23" fmla="*/ 1 h 35"/>
                  <a:gd name="T24" fmla="*/ 1 w 33"/>
                  <a:gd name="T25" fmla="*/ 0 h 35"/>
                  <a:gd name="T26" fmla="*/ 1 w 33"/>
                  <a:gd name="T27" fmla="*/ 1 h 35"/>
                  <a:gd name="T28" fmla="*/ 0 w 33"/>
                  <a:gd name="T29" fmla="*/ 1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35"/>
                  <a:gd name="T47" fmla="*/ 33 w 33"/>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35">
                    <a:moveTo>
                      <a:pt x="19" y="35"/>
                    </a:moveTo>
                    <a:lnTo>
                      <a:pt x="10" y="25"/>
                    </a:lnTo>
                    <a:lnTo>
                      <a:pt x="23" y="12"/>
                    </a:lnTo>
                    <a:lnTo>
                      <a:pt x="33" y="21"/>
                    </a:lnTo>
                    <a:lnTo>
                      <a:pt x="19" y="35"/>
                    </a:lnTo>
                    <a:close/>
                    <a:moveTo>
                      <a:pt x="10" y="25"/>
                    </a:moveTo>
                    <a:lnTo>
                      <a:pt x="10" y="25"/>
                    </a:lnTo>
                    <a:lnTo>
                      <a:pt x="8" y="24"/>
                    </a:lnTo>
                    <a:lnTo>
                      <a:pt x="16" y="19"/>
                    </a:lnTo>
                    <a:lnTo>
                      <a:pt x="10" y="25"/>
                    </a:lnTo>
                    <a:close/>
                    <a:moveTo>
                      <a:pt x="8" y="24"/>
                    </a:moveTo>
                    <a:lnTo>
                      <a:pt x="0" y="12"/>
                    </a:lnTo>
                    <a:lnTo>
                      <a:pt x="14" y="0"/>
                    </a:lnTo>
                    <a:lnTo>
                      <a:pt x="24" y="13"/>
                    </a:lnTo>
                    <a:lnTo>
                      <a:pt x="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8" name="Freeform 936">
                <a:extLst>
                  <a:ext uri="{FF2B5EF4-FFF2-40B4-BE49-F238E27FC236}">
                    <a16:creationId xmlns:a16="http://schemas.microsoft.com/office/drawing/2014/main" id="{5AA7DB6A-9780-4BD3-8265-947BE891B51B}"/>
                  </a:ext>
                </a:extLst>
              </p:cNvPr>
              <p:cNvSpPr>
                <a:spLocks noEditPoints="1"/>
              </p:cNvSpPr>
              <p:nvPr/>
            </p:nvSpPr>
            <p:spPr bwMode="auto">
              <a:xfrm>
                <a:off x="1888" y="1375"/>
                <a:ext cx="8" cy="10"/>
              </a:xfrm>
              <a:custGeom>
                <a:avLst/>
                <a:gdLst>
                  <a:gd name="T0" fmla="*/ 1 w 34"/>
                  <a:gd name="T1" fmla="*/ 3 h 39"/>
                  <a:gd name="T2" fmla="*/ 0 w 34"/>
                  <a:gd name="T3" fmla="*/ 2 h 39"/>
                  <a:gd name="T4" fmla="*/ 1 w 34"/>
                  <a:gd name="T5" fmla="*/ 1 h 39"/>
                  <a:gd name="T6" fmla="*/ 2 w 34"/>
                  <a:gd name="T7" fmla="*/ 2 h 39"/>
                  <a:gd name="T8" fmla="*/ 1 w 34"/>
                  <a:gd name="T9" fmla="*/ 3 h 39"/>
                  <a:gd name="T10" fmla="*/ 0 w 34"/>
                  <a:gd name="T11" fmla="*/ 2 h 39"/>
                  <a:gd name="T12" fmla="*/ 0 w 34"/>
                  <a:gd name="T13" fmla="*/ 2 h 39"/>
                  <a:gd name="T14" fmla="*/ 0 w 34"/>
                  <a:gd name="T15" fmla="*/ 2 h 39"/>
                  <a:gd name="T16" fmla="*/ 1 w 34"/>
                  <a:gd name="T17" fmla="*/ 1 h 39"/>
                  <a:gd name="T18" fmla="*/ 0 w 34"/>
                  <a:gd name="T19" fmla="*/ 2 h 39"/>
                  <a:gd name="T20" fmla="*/ 0 w 34"/>
                  <a:gd name="T21" fmla="*/ 2 h 39"/>
                  <a:gd name="T22" fmla="*/ 0 w 34"/>
                  <a:gd name="T23" fmla="*/ 1 h 39"/>
                  <a:gd name="T24" fmla="*/ 1 w 34"/>
                  <a:gd name="T25" fmla="*/ 0 h 39"/>
                  <a:gd name="T26" fmla="*/ 1 w 34"/>
                  <a:gd name="T27" fmla="*/ 1 h 39"/>
                  <a:gd name="T28" fmla="*/ 0 w 34"/>
                  <a:gd name="T29" fmla="*/ 2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39"/>
                  <a:gd name="T47" fmla="*/ 34 w 34"/>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39">
                    <a:moveTo>
                      <a:pt x="20" y="39"/>
                    </a:moveTo>
                    <a:lnTo>
                      <a:pt x="10" y="26"/>
                    </a:lnTo>
                    <a:lnTo>
                      <a:pt x="25" y="15"/>
                    </a:lnTo>
                    <a:lnTo>
                      <a:pt x="34" y="27"/>
                    </a:lnTo>
                    <a:lnTo>
                      <a:pt x="20" y="39"/>
                    </a:lnTo>
                    <a:close/>
                    <a:moveTo>
                      <a:pt x="10" y="26"/>
                    </a:moveTo>
                    <a:lnTo>
                      <a:pt x="9" y="25"/>
                    </a:lnTo>
                    <a:lnTo>
                      <a:pt x="17" y="20"/>
                    </a:lnTo>
                    <a:lnTo>
                      <a:pt x="10" y="26"/>
                    </a:lnTo>
                    <a:close/>
                    <a:moveTo>
                      <a:pt x="9" y="25"/>
                    </a:moveTo>
                    <a:lnTo>
                      <a:pt x="0" y="9"/>
                    </a:lnTo>
                    <a:lnTo>
                      <a:pt x="16" y="0"/>
                    </a:lnTo>
                    <a:lnTo>
                      <a:pt x="25" y="15"/>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79" name="Freeform 937">
                <a:extLst>
                  <a:ext uri="{FF2B5EF4-FFF2-40B4-BE49-F238E27FC236}">
                    <a16:creationId xmlns:a16="http://schemas.microsoft.com/office/drawing/2014/main" id="{2726970A-9430-4310-9F2A-A10C77A4C2D0}"/>
                  </a:ext>
                </a:extLst>
              </p:cNvPr>
              <p:cNvSpPr>
                <a:spLocks noEditPoints="1"/>
              </p:cNvSpPr>
              <p:nvPr/>
            </p:nvSpPr>
            <p:spPr bwMode="auto">
              <a:xfrm>
                <a:off x="1883" y="1367"/>
                <a:ext cx="9" cy="10"/>
              </a:xfrm>
              <a:custGeom>
                <a:avLst/>
                <a:gdLst>
                  <a:gd name="T0" fmla="*/ 1 w 35"/>
                  <a:gd name="T1" fmla="*/ 3 h 39"/>
                  <a:gd name="T2" fmla="*/ 1 w 35"/>
                  <a:gd name="T3" fmla="*/ 2 h 39"/>
                  <a:gd name="T4" fmla="*/ 2 w 35"/>
                  <a:gd name="T5" fmla="*/ 1 h 39"/>
                  <a:gd name="T6" fmla="*/ 2 w 35"/>
                  <a:gd name="T7" fmla="*/ 2 h 39"/>
                  <a:gd name="T8" fmla="*/ 1 w 35"/>
                  <a:gd name="T9" fmla="*/ 3 h 39"/>
                  <a:gd name="T10" fmla="*/ 2 w 35"/>
                  <a:gd name="T11" fmla="*/ 1 h 39"/>
                  <a:gd name="T12" fmla="*/ 2 w 35"/>
                  <a:gd name="T13" fmla="*/ 1 h 39"/>
                  <a:gd name="T14" fmla="*/ 2 w 35"/>
                  <a:gd name="T15" fmla="*/ 1 h 39"/>
                  <a:gd name="T16" fmla="*/ 1 w 35"/>
                  <a:gd name="T17" fmla="*/ 1 h 39"/>
                  <a:gd name="T18" fmla="*/ 2 w 35"/>
                  <a:gd name="T19" fmla="*/ 1 h 39"/>
                  <a:gd name="T20" fmla="*/ 1 w 35"/>
                  <a:gd name="T21" fmla="*/ 2 h 39"/>
                  <a:gd name="T22" fmla="*/ 0 w 35"/>
                  <a:gd name="T23" fmla="*/ 1 h 39"/>
                  <a:gd name="T24" fmla="*/ 1 w 35"/>
                  <a:gd name="T25" fmla="*/ 0 h 39"/>
                  <a:gd name="T26" fmla="*/ 2 w 35"/>
                  <a:gd name="T27" fmla="*/ 1 h 39"/>
                  <a:gd name="T28" fmla="*/ 1 w 35"/>
                  <a:gd name="T29" fmla="*/ 2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39"/>
                  <a:gd name="T47" fmla="*/ 35 w 35"/>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39">
                    <a:moveTo>
                      <a:pt x="19" y="39"/>
                    </a:moveTo>
                    <a:lnTo>
                      <a:pt x="9" y="23"/>
                    </a:lnTo>
                    <a:lnTo>
                      <a:pt x="25" y="14"/>
                    </a:lnTo>
                    <a:lnTo>
                      <a:pt x="35" y="30"/>
                    </a:lnTo>
                    <a:lnTo>
                      <a:pt x="19" y="39"/>
                    </a:lnTo>
                    <a:close/>
                    <a:moveTo>
                      <a:pt x="24" y="13"/>
                    </a:moveTo>
                    <a:lnTo>
                      <a:pt x="25" y="14"/>
                    </a:lnTo>
                    <a:lnTo>
                      <a:pt x="18" y="19"/>
                    </a:lnTo>
                    <a:lnTo>
                      <a:pt x="24" y="13"/>
                    </a:lnTo>
                    <a:close/>
                    <a:moveTo>
                      <a:pt x="10" y="24"/>
                    </a:moveTo>
                    <a:lnTo>
                      <a:pt x="0" y="12"/>
                    </a:lnTo>
                    <a:lnTo>
                      <a:pt x="15" y="0"/>
                    </a:lnTo>
                    <a:lnTo>
                      <a:pt x="24" y="13"/>
                    </a:lnTo>
                    <a:lnTo>
                      <a:pt x="1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0" name="Freeform 938">
                <a:extLst>
                  <a:ext uri="{FF2B5EF4-FFF2-40B4-BE49-F238E27FC236}">
                    <a16:creationId xmlns:a16="http://schemas.microsoft.com/office/drawing/2014/main" id="{CDB95A2F-AE80-43D2-9498-15A01C594CB3}"/>
                  </a:ext>
                </a:extLst>
              </p:cNvPr>
              <p:cNvSpPr>
                <a:spLocks noEditPoints="1"/>
              </p:cNvSpPr>
              <p:nvPr/>
            </p:nvSpPr>
            <p:spPr bwMode="auto">
              <a:xfrm>
                <a:off x="1882" y="1366"/>
                <a:ext cx="5" cy="4"/>
              </a:xfrm>
              <a:custGeom>
                <a:avLst/>
                <a:gdLst>
                  <a:gd name="T0" fmla="*/ 0 w 21"/>
                  <a:gd name="T1" fmla="*/ 1 h 19"/>
                  <a:gd name="T2" fmla="*/ 0 w 21"/>
                  <a:gd name="T3" fmla="*/ 1 h 19"/>
                  <a:gd name="T4" fmla="*/ 0 w 21"/>
                  <a:gd name="T5" fmla="*/ 1 h 19"/>
                  <a:gd name="T6" fmla="*/ 1 w 21"/>
                  <a:gd name="T7" fmla="*/ 1 h 19"/>
                  <a:gd name="T8" fmla="*/ 0 w 21"/>
                  <a:gd name="T9" fmla="*/ 1 h 19"/>
                  <a:gd name="T10" fmla="*/ 0 w 21"/>
                  <a:gd name="T11" fmla="*/ 1 h 19"/>
                  <a:gd name="T12" fmla="*/ 0 w 21"/>
                  <a:gd name="T13" fmla="*/ 0 h 19"/>
                  <a:gd name="T14" fmla="*/ 1 w 21"/>
                  <a:gd name="T15" fmla="*/ 0 h 19"/>
                  <a:gd name="T16" fmla="*/ 1 w 21"/>
                  <a:gd name="T17" fmla="*/ 0 h 19"/>
                  <a:gd name="T18" fmla="*/ 0 w 21"/>
                  <a:gd name="T19" fmla="*/ 1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4" y="19"/>
                    </a:moveTo>
                    <a:lnTo>
                      <a:pt x="3" y="17"/>
                    </a:lnTo>
                    <a:lnTo>
                      <a:pt x="3" y="16"/>
                    </a:lnTo>
                    <a:lnTo>
                      <a:pt x="12" y="12"/>
                    </a:lnTo>
                    <a:lnTo>
                      <a:pt x="4" y="19"/>
                    </a:lnTo>
                    <a:close/>
                    <a:moveTo>
                      <a:pt x="3" y="16"/>
                    </a:moveTo>
                    <a:lnTo>
                      <a:pt x="0" y="7"/>
                    </a:lnTo>
                    <a:lnTo>
                      <a:pt x="17" y="0"/>
                    </a:lnTo>
                    <a:lnTo>
                      <a:pt x="21" y="10"/>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1" name="Freeform 939">
                <a:extLst>
                  <a:ext uri="{FF2B5EF4-FFF2-40B4-BE49-F238E27FC236}">
                    <a16:creationId xmlns:a16="http://schemas.microsoft.com/office/drawing/2014/main" id="{0C7B5076-6059-4211-B820-18E64ED1532A}"/>
                  </a:ext>
                </a:extLst>
              </p:cNvPr>
              <p:cNvSpPr>
                <a:spLocks noEditPoints="1"/>
              </p:cNvSpPr>
              <p:nvPr/>
            </p:nvSpPr>
            <p:spPr bwMode="auto">
              <a:xfrm>
                <a:off x="1880" y="1362"/>
                <a:ext cx="6" cy="6"/>
              </a:xfrm>
              <a:custGeom>
                <a:avLst/>
                <a:gdLst>
                  <a:gd name="T0" fmla="*/ 1 w 26"/>
                  <a:gd name="T1" fmla="*/ 1 h 24"/>
                  <a:gd name="T2" fmla="*/ 1 w 26"/>
                  <a:gd name="T3" fmla="*/ 1 h 24"/>
                  <a:gd name="T4" fmla="*/ 1 w 26"/>
                  <a:gd name="T5" fmla="*/ 1 h 24"/>
                  <a:gd name="T6" fmla="*/ 1 w 26"/>
                  <a:gd name="T7" fmla="*/ 1 h 24"/>
                  <a:gd name="T8" fmla="*/ 1 w 26"/>
                  <a:gd name="T9" fmla="*/ 1 h 24"/>
                  <a:gd name="T10" fmla="*/ 1 w 26"/>
                  <a:gd name="T11" fmla="*/ 2 h 24"/>
                  <a:gd name="T12" fmla="*/ 0 w 26"/>
                  <a:gd name="T13" fmla="*/ 1 h 24"/>
                  <a:gd name="T14" fmla="*/ 1 w 26"/>
                  <a:gd name="T15" fmla="*/ 0 h 24"/>
                  <a:gd name="T16" fmla="*/ 1 w 26"/>
                  <a:gd name="T17" fmla="*/ 1 h 24"/>
                  <a:gd name="T18" fmla="*/ 1 w 26"/>
                  <a:gd name="T19" fmla="*/ 2 h 24"/>
                  <a:gd name="T20" fmla="*/ 0 w 26"/>
                  <a:gd name="T21" fmla="*/ 1 h 24"/>
                  <a:gd name="T22" fmla="*/ 0 w 26"/>
                  <a:gd name="T23" fmla="*/ 1 h 24"/>
                  <a:gd name="T24" fmla="*/ 0 w 26"/>
                  <a:gd name="T25" fmla="*/ 1 h 24"/>
                  <a:gd name="T26" fmla="*/ 1 w 26"/>
                  <a:gd name="T27" fmla="*/ 1 h 24"/>
                  <a:gd name="T28" fmla="*/ 0 w 26"/>
                  <a:gd name="T29" fmla="*/ 1 h 24"/>
                  <a:gd name="T30" fmla="*/ 0 w 26"/>
                  <a:gd name="T31" fmla="*/ 1 h 24"/>
                  <a:gd name="T32" fmla="*/ 0 w 26"/>
                  <a:gd name="T33" fmla="*/ 1 h 24"/>
                  <a:gd name="T34" fmla="*/ 1 w 26"/>
                  <a:gd name="T35" fmla="*/ 0 h 24"/>
                  <a:gd name="T36" fmla="*/ 1 w 26"/>
                  <a:gd name="T37" fmla="*/ 1 h 24"/>
                  <a:gd name="T38" fmla="*/ 0 w 26"/>
                  <a:gd name="T39" fmla="*/ 1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4"/>
                  <a:gd name="T62" fmla="*/ 26 w 26"/>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4">
                    <a:moveTo>
                      <a:pt x="24" y="11"/>
                    </a:moveTo>
                    <a:lnTo>
                      <a:pt x="26" y="12"/>
                    </a:lnTo>
                    <a:lnTo>
                      <a:pt x="26" y="14"/>
                    </a:lnTo>
                    <a:lnTo>
                      <a:pt x="17" y="17"/>
                    </a:lnTo>
                    <a:lnTo>
                      <a:pt x="24" y="11"/>
                    </a:lnTo>
                    <a:close/>
                    <a:moveTo>
                      <a:pt x="11" y="24"/>
                    </a:moveTo>
                    <a:lnTo>
                      <a:pt x="4" y="17"/>
                    </a:lnTo>
                    <a:lnTo>
                      <a:pt x="17" y="4"/>
                    </a:lnTo>
                    <a:lnTo>
                      <a:pt x="24" y="11"/>
                    </a:lnTo>
                    <a:lnTo>
                      <a:pt x="11" y="24"/>
                    </a:lnTo>
                    <a:close/>
                    <a:moveTo>
                      <a:pt x="4" y="17"/>
                    </a:moveTo>
                    <a:lnTo>
                      <a:pt x="3" y="16"/>
                    </a:lnTo>
                    <a:lnTo>
                      <a:pt x="3" y="15"/>
                    </a:lnTo>
                    <a:lnTo>
                      <a:pt x="11" y="11"/>
                    </a:lnTo>
                    <a:lnTo>
                      <a:pt x="4" y="17"/>
                    </a:lnTo>
                    <a:close/>
                    <a:moveTo>
                      <a:pt x="3" y="15"/>
                    </a:moveTo>
                    <a:lnTo>
                      <a:pt x="0" y="9"/>
                    </a:lnTo>
                    <a:lnTo>
                      <a:pt x="16" y="0"/>
                    </a:lnTo>
                    <a:lnTo>
                      <a:pt x="20" y="6"/>
                    </a:lnTo>
                    <a:lnTo>
                      <a:pt x="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2" name="Freeform 940">
                <a:extLst>
                  <a:ext uri="{FF2B5EF4-FFF2-40B4-BE49-F238E27FC236}">
                    <a16:creationId xmlns:a16="http://schemas.microsoft.com/office/drawing/2014/main" id="{D863520C-4E8E-4E3D-833A-4358F0BE6F26}"/>
                  </a:ext>
                </a:extLst>
              </p:cNvPr>
              <p:cNvSpPr>
                <a:spLocks noEditPoints="1"/>
              </p:cNvSpPr>
              <p:nvPr/>
            </p:nvSpPr>
            <p:spPr bwMode="auto">
              <a:xfrm>
                <a:off x="1877" y="1358"/>
                <a:ext cx="7" cy="6"/>
              </a:xfrm>
              <a:custGeom>
                <a:avLst/>
                <a:gdLst>
                  <a:gd name="T0" fmla="*/ 2 w 27"/>
                  <a:gd name="T1" fmla="*/ 1 h 28"/>
                  <a:gd name="T2" fmla="*/ 2 w 27"/>
                  <a:gd name="T3" fmla="*/ 1 h 28"/>
                  <a:gd name="T4" fmla="*/ 2 w 27"/>
                  <a:gd name="T5" fmla="*/ 1 h 28"/>
                  <a:gd name="T6" fmla="*/ 1 w 27"/>
                  <a:gd name="T7" fmla="*/ 1 h 28"/>
                  <a:gd name="T8" fmla="*/ 2 w 27"/>
                  <a:gd name="T9" fmla="*/ 1 h 28"/>
                  <a:gd name="T10" fmla="*/ 1 w 27"/>
                  <a:gd name="T11" fmla="*/ 1 h 28"/>
                  <a:gd name="T12" fmla="*/ 0 w 27"/>
                  <a:gd name="T13" fmla="*/ 1 h 28"/>
                  <a:gd name="T14" fmla="*/ 1 w 27"/>
                  <a:gd name="T15" fmla="*/ 0 h 28"/>
                  <a:gd name="T16" fmla="*/ 2 w 27"/>
                  <a:gd name="T17" fmla="*/ 1 h 28"/>
                  <a:gd name="T18" fmla="*/ 1 w 27"/>
                  <a:gd name="T19" fmla="*/ 1 h 28"/>
                  <a:gd name="T20" fmla="*/ 1 w 27"/>
                  <a:gd name="T21" fmla="*/ 0 h 28"/>
                  <a:gd name="T22" fmla="*/ 1 w 27"/>
                  <a:gd name="T23" fmla="*/ 0 h 28"/>
                  <a:gd name="T24" fmla="*/ 1 w 27"/>
                  <a:gd name="T25" fmla="*/ 0 h 28"/>
                  <a:gd name="T26" fmla="*/ 1 w 27"/>
                  <a:gd name="T27" fmla="*/ 1 h 28"/>
                  <a:gd name="T28" fmla="*/ 1 w 27"/>
                  <a:gd name="T29" fmla="*/ 0 h 28"/>
                  <a:gd name="T30" fmla="*/ 0 w 27"/>
                  <a:gd name="T31" fmla="*/ 1 h 28"/>
                  <a:gd name="T32" fmla="*/ 0 w 27"/>
                  <a:gd name="T33" fmla="*/ 1 h 28"/>
                  <a:gd name="T34" fmla="*/ 1 w 27"/>
                  <a:gd name="T35" fmla="*/ 0 h 28"/>
                  <a:gd name="T36" fmla="*/ 1 w 27"/>
                  <a:gd name="T37" fmla="*/ 0 h 28"/>
                  <a:gd name="T38" fmla="*/ 0 w 27"/>
                  <a:gd name="T39" fmla="*/ 1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8"/>
                  <a:gd name="T62" fmla="*/ 27 w 27"/>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8">
                    <a:moveTo>
                      <a:pt x="27" y="18"/>
                    </a:moveTo>
                    <a:lnTo>
                      <a:pt x="27" y="18"/>
                    </a:lnTo>
                    <a:lnTo>
                      <a:pt x="19" y="22"/>
                    </a:lnTo>
                    <a:lnTo>
                      <a:pt x="27" y="18"/>
                    </a:lnTo>
                    <a:close/>
                    <a:moveTo>
                      <a:pt x="11" y="28"/>
                    </a:moveTo>
                    <a:lnTo>
                      <a:pt x="4" y="18"/>
                    </a:lnTo>
                    <a:lnTo>
                      <a:pt x="21" y="8"/>
                    </a:lnTo>
                    <a:lnTo>
                      <a:pt x="27" y="18"/>
                    </a:lnTo>
                    <a:lnTo>
                      <a:pt x="11" y="28"/>
                    </a:lnTo>
                    <a:close/>
                    <a:moveTo>
                      <a:pt x="20" y="7"/>
                    </a:moveTo>
                    <a:lnTo>
                      <a:pt x="20" y="7"/>
                    </a:lnTo>
                    <a:lnTo>
                      <a:pt x="21" y="8"/>
                    </a:lnTo>
                    <a:lnTo>
                      <a:pt x="13" y="13"/>
                    </a:lnTo>
                    <a:lnTo>
                      <a:pt x="20" y="7"/>
                    </a:lnTo>
                    <a:close/>
                    <a:moveTo>
                      <a:pt x="5" y="20"/>
                    </a:moveTo>
                    <a:lnTo>
                      <a:pt x="0" y="13"/>
                    </a:lnTo>
                    <a:lnTo>
                      <a:pt x="13" y="0"/>
                    </a:lnTo>
                    <a:lnTo>
                      <a:pt x="20" y="7"/>
                    </a:lnTo>
                    <a:lnTo>
                      <a:pt x="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3" name="Freeform 941">
                <a:extLst>
                  <a:ext uri="{FF2B5EF4-FFF2-40B4-BE49-F238E27FC236}">
                    <a16:creationId xmlns:a16="http://schemas.microsoft.com/office/drawing/2014/main" id="{E0FF194F-E3EB-4ADD-B563-25D9D68DBD58}"/>
                  </a:ext>
                </a:extLst>
              </p:cNvPr>
              <p:cNvSpPr>
                <a:spLocks noEditPoints="1"/>
              </p:cNvSpPr>
              <p:nvPr/>
            </p:nvSpPr>
            <p:spPr bwMode="auto">
              <a:xfrm>
                <a:off x="1876" y="1356"/>
                <a:ext cx="5" cy="5"/>
              </a:xfrm>
              <a:custGeom>
                <a:avLst/>
                <a:gdLst>
                  <a:gd name="T0" fmla="*/ 0 w 21"/>
                  <a:gd name="T1" fmla="*/ 1 h 18"/>
                  <a:gd name="T2" fmla="*/ 0 w 21"/>
                  <a:gd name="T3" fmla="*/ 1 h 18"/>
                  <a:gd name="T4" fmla="*/ 0 w 21"/>
                  <a:gd name="T5" fmla="*/ 1 h 18"/>
                  <a:gd name="T6" fmla="*/ 1 w 21"/>
                  <a:gd name="T7" fmla="*/ 1 h 18"/>
                  <a:gd name="T8" fmla="*/ 0 w 21"/>
                  <a:gd name="T9" fmla="*/ 1 h 18"/>
                  <a:gd name="T10" fmla="*/ 0 w 21"/>
                  <a:gd name="T11" fmla="*/ 1 h 18"/>
                  <a:gd name="T12" fmla="*/ 0 w 21"/>
                  <a:gd name="T13" fmla="*/ 0 h 18"/>
                  <a:gd name="T14" fmla="*/ 1 w 21"/>
                  <a:gd name="T15" fmla="*/ 0 h 18"/>
                  <a:gd name="T16" fmla="*/ 1 w 21"/>
                  <a:gd name="T17" fmla="*/ 1 h 18"/>
                  <a:gd name="T18" fmla="*/ 0 w 21"/>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6" y="18"/>
                    </a:moveTo>
                    <a:lnTo>
                      <a:pt x="4" y="17"/>
                    </a:lnTo>
                    <a:lnTo>
                      <a:pt x="4" y="15"/>
                    </a:lnTo>
                    <a:lnTo>
                      <a:pt x="12" y="12"/>
                    </a:lnTo>
                    <a:lnTo>
                      <a:pt x="6" y="18"/>
                    </a:lnTo>
                    <a:close/>
                    <a:moveTo>
                      <a:pt x="4" y="15"/>
                    </a:moveTo>
                    <a:lnTo>
                      <a:pt x="0" y="5"/>
                    </a:lnTo>
                    <a:lnTo>
                      <a:pt x="18" y="0"/>
                    </a:lnTo>
                    <a:lnTo>
                      <a:pt x="21" y="8"/>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4" name="Freeform 942">
                <a:extLst>
                  <a:ext uri="{FF2B5EF4-FFF2-40B4-BE49-F238E27FC236}">
                    <a16:creationId xmlns:a16="http://schemas.microsoft.com/office/drawing/2014/main" id="{A2B42D01-0BD5-492E-B575-E508D76E5457}"/>
                  </a:ext>
                </a:extLst>
              </p:cNvPr>
              <p:cNvSpPr>
                <a:spLocks noEditPoints="1"/>
              </p:cNvSpPr>
              <p:nvPr/>
            </p:nvSpPr>
            <p:spPr bwMode="auto">
              <a:xfrm>
                <a:off x="1873" y="1351"/>
                <a:ext cx="7" cy="7"/>
              </a:xfrm>
              <a:custGeom>
                <a:avLst/>
                <a:gdLst>
                  <a:gd name="T0" fmla="*/ 2 w 29"/>
                  <a:gd name="T1" fmla="*/ 1 h 27"/>
                  <a:gd name="T2" fmla="*/ 2 w 29"/>
                  <a:gd name="T3" fmla="*/ 1 h 27"/>
                  <a:gd name="T4" fmla="*/ 2 w 29"/>
                  <a:gd name="T5" fmla="*/ 1 h 27"/>
                  <a:gd name="T6" fmla="*/ 1 w 29"/>
                  <a:gd name="T7" fmla="*/ 2 h 27"/>
                  <a:gd name="T8" fmla="*/ 2 w 29"/>
                  <a:gd name="T9" fmla="*/ 1 h 27"/>
                  <a:gd name="T10" fmla="*/ 1 w 29"/>
                  <a:gd name="T11" fmla="*/ 2 h 27"/>
                  <a:gd name="T12" fmla="*/ 0 w 29"/>
                  <a:gd name="T13" fmla="*/ 1 h 27"/>
                  <a:gd name="T14" fmla="*/ 1 w 29"/>
                  <a:gd name="T15" fmla="*/ 1 h 27"/>
                  <a:gd name="T16" fmla="*/ 2 w 29"/>
                  <a:gd name="T17" fmla="*/ 1 h 27"/>
                  <a:gd name="T18" fmla="*/ 1 w 29"/>
                  <a:gd name="T19" fmla="*/ 2 h 27"/>
                  <a:gd name="T20" fmla="*/ 1 w 29"/>
                  <a:gd name="T21" fmla="*/ 1 h 27"/>
                  <a:gd name="T22" fmla="*/ 1 w 29"/>
                  <a:gd name="T23" fmla="*/ 1 h 27"/>
                  <a:gd name="T24" fmla="*/ 1 w 29"/>
                  <a:gd name="T25" fmla="*/ 1 h 27"/>
                  <a:gd name="T26" fmla="*/ 1 w 29"/>
                  <a:gd name="T27" fmla="*/ 1 h 27"/>
                  <a:gd name="T28" fmla="*/ 1 w 29"/>
                  <a:gd name="T29" fmla="*/ 1 h 27"/>
                  <a:gd name="T30" fmla="*/ 0 w 29"/>
                  <a:gd name="T31" fmla="*/ 1 h 27"/>
                  <a:gd name="T32" fmla="*/ 0 w 29"/>
                  <a:gd name="T33" fmla="*/ 1 h 27"/>
                  <a:gd name="T34" fmla="*/ 1 w 29"/>
                  <a:gd name="T35" fmla="*/ 0 h 27"/>
                  <a:gd name="T36" fmla="*/ 1 w 29"/>
                  <a:gd name="T37" fmla="*/ 1 h 27"/>
                  <a:gd name="T38" fmla="*/ 0 w 29"/>
                  <a:gd name="T39" fmla="*/ 1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7"/>
                  <a:gd name="T62" fmla="*/ 29 w 29"/>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7">
                    <a:moveTo>
                      <a:pt x="28" y="16"/>
                    </a:moveTo>
                    <a:lnTo>
                      <a:pt x="29" y="17"/>
                    </a:lnTo>
                    <a:lnTo>
                      <a:pt x="29" y="20"/>
                    </a:lnTo>
                    <a:lnTo>
                      <a:pt x="20" y="22"/>
                    </a:lnTo>
                    <a:lnTo>
                      <a:pt x="28" y="16"/>
                    </a:lnTo>
                    <a:close/>
                    <a:moveTo>
                      <a:pt x="12" y="27"/>
                    </a:moveTo>
                    <a:lnTo>
                      <a:pt x="6" y="17"/>
                    </a:lnTo>
                    <a:lnTo>
                      <a:pt x="21" y="8"/>
                    </a:lnTo>
                    <a:lnTo>
                      <a:pt x="28" y="16"/>
                    </a:lnTo>
                    <a:lnTo>
                      <a:pt x="12" y="27"/>
                    </a:lnTo>
                    <a:close/>
                    <a:moveTo>
                      <a:pt x="20" y="6"/>
                    </a:moveTo>
                    <a:lnTo>
                      <a:pt x="21" y="6"/>
                    </a:lnTo>
                    <a:lnTo>
                      <a:pt x="21" y="8"/>
                    </a:lnTo>
                    <a:lnTo>
                      <a:pt x="13" y="13"/>
                    </a:lnTo>
                    <a:lnTo>
                      <a:pt x="20" y="6"/>
                    </a:lnTo>
                    <a:close/>
                    <a:moveTo>
                      <a:pt x="7" y="20"/>
                    </a:moveTo>
                    <a:lnTo>
                      <a:pt x="0" y="13"/>
                    </a:lnTo>
                    <a:lnTo>
                      <a:pt x="15" y="0"/>
                    </a:lnTo>
                    <a:lnTo>
                      <a:pt x="20" y="6"/>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5" name="Freeform 943">
                <a:extLst>
                  <a:ext uri="{FF2B5EF4-FFF2-40B4-BE49-F238E27FC236}">
                    <a16:creationId xmlns:a16="http://schemas.microsoft.com/office/drawing/2014/main" id="{8BE3E00D-5A52-46AB-A4B8-A58AF9768A99}"/>
                  </a:ext>
                </a:extLst>
              </p:cNvPr>
              <p:cNvSpPr>
                <a:spLocks noEditPoints="1"/>
              </p:cNvSpPr>
              <p:nvPr/>
            </p:nvSpPr>
            <p:spPr bwMode="auto">
              <a:xfrm>
                <a:off x="1872" y="1350"/>
                <a:ext cx="5" cy="5"/>
              </a:xfrm>
              <a:custGeom>
                <a:avLst/>
                <a:gdLst>
                  <a:gd name="T0" fmla="*/ 0 w 20"/>
                  <a:gd name="T1" fmla="*/ 1 h 18"/>
                  <a:gd name="T2" fmla="*/ 0 w 20"/>
                  <a:gd name="T3" fmla="*/ 1 h 18"/>
                  <a:gd name="T4" fmla="*/ 0 w 20"/>
                  <a:gd name="T5" fmla="*/ 1 h 18"/>
                  <a:gd name="T6" fmla="*/ 1 w 20"/>
                  <a:gd name="T7" fmla="*/ 1 h 18"/>
                  <a:gd name="T8" fmla="*/ 0 w 20"/>
                  <a:gd name="T9" fmla="*/ 1 h 18"/>
                  <a:gd name="T10" fmla="*/ 0 w 20"/>
                  <a:gd name="T11" fmla="*/ 1 h 18"/>
                  <a:gd name="T12" fmla="*/ 0 w 20"/>
                  <a:gd name="T13" fmla="*/ 1 h 18"/>
                  <a:gd name="T14" fmla="*/ 1 w 20"/>
                  <a:gd name="T15" fmla="*/ 0 h 18"/>
                  <a:gd name="T16" fmla="*/ 1 w 20"/>
                  <a:gd name="T17" fmla="*/ 1 h 18"/>
                  <a:gd name="T18" fmla="*/ 0 w 20"/>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4" y="18"/>
                    </a:moveTo>
                    <a:lnTo>
                      <a:pt x="3" y="17"/>
                    </a:lnTo>
                    <a:lnTo>
                      <a:pt x="3" y="16"/>
                    </a:lnTo>
                    <a:lnTo>
                      <a:pt x="11" y="11"/>
                    </a:lnTo>
                    <a:lnTo>
                      <a:pt x="4" y="18"/>
                    </a:lnTo>
                    <a:close/>
                    <a:moveTo>
                      <a:pt x="3" y="16"/>
                    </a:moveTo>
                    <a:lnTo>
                      <a:pt x="0" y="9"/>
                    </a:lnTo>
                    <a:lnTo>
                      <a:pt x="16" y="0"/>
                    </a:lnTo>
                    <a:lnTo>
                      <a:pt x="20" y="7"/>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6" name="Freeform 944">
                <a:extLst>
                  <a:ext uri="{FF2B5EF4-FFF2-40B4-BE49-F238E27FC236}">
                    <a16:creationId xmlns:a16="http://schemas.microsoft.com/office/drawing/2014/main" id="{83F35564-77FD-40F6-B5A0-AF9BF65F7E91}"/>
                  </a:ext>
                </a:extLst>
              </p:cNvPr>
              <p:cNvSpPr>
                <a:spLocks noEditPoints="1"/>
              </p:cNvSpPr>
              <p:nvPr/>
            </p:nvSpPr>
            <p:spPr bwMode="auto">
              <a:xfrm>
                <a:off x="1871" y="1348"/>
                <a:ext cx="5" cy="4"/>
              </a:xfrm>
              <a:custGeom>
                <a:avLst/>
                <a:gdLst>
                  <a:gd name="T0" fmla="*/ 0 w 22"/>
                  <a:gd name="T1" fmla="*/ 1 h 16"/>
                  <a:gd name="T2" fmla="*/ 0 w 22"/>
                  <a:gd name="T3" fmla="*/ 1 h 16"/>
                  <a:gd name="T4" fmla="*/ 0 w 22"/>
                  <a:gd name="T5" fmla="*/ 1 h 16"/>
                  <a:gd name="T6" fmla="*/ 1 w 22"/>
                  <a:gd name="T7" fmla="*/ 1 h 16"/>
                  <a:gd name="T8" fmla="*/ 0 w 22"/>
                  <a:gd name="T9" fmla="*/ 1 h 16"/>
                  <a:gd name="T10" fmla="*/ 0 w 22"/>
                  <a:gd name="T11" fmla="*/ 1 h 16"/>
                  <a:gd name="T12" fmla="*/ 0 w 22"/>
                  <a:gd name="T13" fmla="*/ 0 h 16"/>
                  <a:gd name="T14" fmla="*/ 1 w 22"/>
                  <a:gd name="T15" fmla="*/ 0 h 16"/>
                  <a:gd name="T16" fmla="*/ 1 w 22"/>
                  <a:gd name="T17" fmla="*/ 1 h 16"/>
                  <a:gd name="T18" fmla="*/ 0 w 22"/>
                  <a:gd name="T19" fmla="*/ 1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6"/>
                  <a:gd name="T32" fmla="*/ 22 w 22"/>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6">
                    <a:moveTo>
                      <a:pt x="5" y="16"/>
                    </a:moveTo>
                    <a:lnTo>
                      <a:pt x="5" y="15"/>
                    </a:lnTo>
                    <a:lnTo>
                      <a:pt x="4" y="15"/>
                    </a:lnTo>
                    <a:lnTo>
                      <a:pt x="14" y="12"/>
                    </a:lnTo>
                    <a:lnTo>
                      <a:pt x="5" y="16"/>
                    </a:lnTo>
                    <a:close/>
                    <a:moveTo>
                      <a:pt x="4" y="15"/>
                    </a:moveTo>
                    <a:lnTo>
                      <a:pt x="0" y="5"/>
                    </a:lnTo>
                    <a:lnTo>
                      <a:pt x="19" y="0"/>
                    </a:lnTo>
                    <a:lnTo>
                      <a:pt x="22" y="8"/>
                    </a:lnTo>
                    <a:lnTo>
                      <a:pt x="4"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7" name="Freeform 945">
                <a:extLst>
                  <a:ext uri="{FF2B5EF4-FFF2-40B4-BE49-F238E27FC236}">
                    <a16:creationId xmlns:a16="http://schemas.microsoft.com/office/drawing/2014/main" id="{26ADFCB6-6EC9-4213-962C-723145FD5CD2}"/>
                  </a:ext>
                </a:extLst>
              </p:cNvPr>
              <p:cNvSpPr>
                <a:spLocks noEditPoints="1"/>
              </p:cNvSpPr>
              <p:nvPr/>
            </p:nvSpPr>
            <p:spPr bwMode="auto">
              <a:xfrm>
                <a:off x="1870" y="1344"/>
                <a:ext cx="5" cy="6"/>
              </a:xfrm>
              <a:custGeom>
                <a:avLst/>
                <a:gdLst>
                  <a:gd name="T0" fmla="*/ 1 w 23"/>
                  <a:gd name="T1" fmla="*/ 1 h 22"/>
                  <a:gd name="T2" fmla="*/ 1 w 23"/>
                  <a:gd name="T3" fmla="*/ 1 h 22"/>
                  <a:gd name="T4" fmla="*/ 1 w 23"/>
                  <a:gd name="T5" fmla="*/ 1 h 22"/>
                  <a:gd name="T6" fmla="*/ 1 w 23"/>
                  <a:gd name="T7" fmla="*/ 1 h 22"/>
                  <a:gd name="T8" fmla="*/ 1 w 23"/>
                  <a:gd name="T9" fmla="*/ 1 h 22"/>
                  <a:gd name="T10" fmla="*/ 0 w 23"/>
                  <a:gd name="T11" fmla="*/ 2 h 22"/>
                  <a:gd name="T12" fmla="*/ 0 w 23"/>
                  <a:gd name="T13" fmla="*/ 1 h 22"/>
                  <a:gd name="T14" fmla="*/ 1 w 23"/>
                  <a:gd name="T15" fmla="*/ 1 h 22"/>
                  <a:gd name="T16" fmla="*/ 1 w 23"/>
                  <a:gd name="T17" fmla="*/ 1 h 22"/>
                  <a:gd name="T18" fmla="*/ 0 w 23"/>
                  <a:gd name="T19" fmla="*/ 2 h 22"/>
                  <a:gd name="T20" fmla="*/ 1 w 23"/>
                  <a:gd name="T21" fmla="*/ 0 h 22"/>
                  <a:gd name="T22" fmla="*/ 1 w 23"/>
                  <a:gd name="T23" fmla="*/ 0 h 22"/>
                  <a:gd name="T24" fmla="*/ 1 w 23"/>
                  <a:gd name="T25" fmla="*/ 1 h 22"/>
                  <a:gd name="T26" fmla="*/ 0 w 23"/>
                  <a:gd name="T27" fmla="*/ 1 h 22"/>
                  <a:gd name="T28" fmla="*/ 1 w 23"/>
                  <a:gd name="T29" fmla="*/ 0 h 22"/>
                  <a:gd name="T30" fmla="*/ 0 w 23"/>
                  <a:gd name="T31" fmla="*/ 1 h 22"/>
                  <a:gd name="T32" fmla="*/ 0 w 23"/>
                  <a:gd name="T33" fmla="*/ 1 h 22"/>
                  <a:gd name="T34" fmla="*/ 0 w 23"/>
                  <a:gd name="T35" fmla="*/ 0 h 22"/>
                  <a:gd name="T36" fmla="*/ 1 w 23"/>
                  <a:gd name="T37" fmla="*/ 0 h 22"/>
                  <a:gd name="T38" fmla="*/ 0 w 23"/>
                  <a:gd name="T39" fmla="*/ 1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2"/>
                  <a:gd name="T62" fmla="*/ 23 w 23"/>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2">
                    <a:moveTo>
                      <a:pt x="22" y="15"/>
                    </a:moveTo>
                    <a:lnTo>
                      <a:pt x="23" y="15"/>
                    </a:lnTo>
                    <a:lnTo>
                      <a:pt x="23" y="16"/>
                    </a:lnTo>
                    <a:lnTo>
                      <a:pt x="14" y="18"/>
                    </a:lnTo>
                    <a:lnTo>
                      <a:pt x="22" y="15"/>
                    </a:lnTo>
                    <a:close/>
                    <a:moveTo>
                      <a:pt x="6" y="22"/>
                    </a:moveTo>
                    <a:lnTo>
                      <a:pt x="2" y="17"/>
                    </a:lnTo>
                    <a:lnTo>
                      <a:pt x="20" y="8"/>
                    </a:lnTo>
                    <a:lnTo>
                      <a:pt x="22" y="15"/>
                    </a:lnTo>
                    <a:lnTo>
                      <a:pt x="6" y="22"/>
                    </a:lnTo>
                    <a:close/>
                    <a:moveTo>
                      <a:pt x="15" y="4"/>
                    </a:moveTo>
                    <a:lnTo>
                      <a:pt x="18" y="5"/>
                    </a:lnTo>
                    <a:lnTo>
                      <a:pt x="20" y="8"/>
                    </a:lnTo>
                    <a:lnTo>
                      <a:pt x="11" y="12"/>
                    </a:lnTo>
                    <a:lnTo>
                      <a:pt x="15" y="4"/>
                    </a:lnTo>
                    <a:close/>
                    <a:moveTo>
                      <a:pt x="7" y="20"/>
                    </a:moveTo>
                    <a:lnTo>
                      <a:pt x="0" y="18"/>
                    </a:lnTo>
                    <a:lnTo>
                      <a:pt x="9" y="0"/>
                    </a:lnTo>
                    <a:lnTo>
                      <a:pt x="15" y="4"/>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8" name="Freeform 946">
                <a:extLst>
                  <a:ext uri="{FF2B5EF4-FFF2-40B4-BE49-F238E27FC236}">
                    <a16:creationId xmlns:a16="http://schemas.microsoft.com/office/drawing/2014/main" id="{BC9C1912-8D3B-42FA-8C26-A0EA00752936}"/>
                  </a:ext>
                </a:extLst>
              </p:cNvPr>
              <p:cNvSpPr>
                <a:spLocks noEditPoints="1"/>
              </p:cNvSpPr>
              <p:nvPr/>
            </p:nvSpPr>
            <p:spPr bwMode="auto">
              <a:xfrm>
                <a:off x="1866" y="1342"/>
                <a:ext cx="7" cy="7"/>
              </a:xfrm>
              <a:custGeom>
                <a:avLst/>
                <a:gdLst>
                  <a:gd name="T0" fmla="*/ 1 w 25"/>
                  <a:gd name="T1" fmla="*/ 2 h 29"/>
                  <a:gd name="T2" fmla="*/ 1 w 25"/>
                  <a:gd name="T3" fmla="*/ 2 h 29"/>
                  <a:gd name="T4" fmla="*/ 1 w 25"/>
                  <a:gd name="T5" fmla="*/ 1 h 29"/>
                  <a:gd name="T6" fmla="*/ 1 w 25"/>
                  <a:gd name="T7" fmla="*/ 1 h 29"/>
                  <a:gd name="T8" fmla="*/ 1 w 25"/>
                  <a:gd name="T9" fmla="*/ 2 h 29"/>
                  <a:gd name="T10" fmla="*/ 1 w 25"/>
                  <a:gd name="T11" fmla="*/ 1 h 29"/>
                  <a:gd name="T12" fmla="*/ 0 w 25"/>
                  <a:gd name="T13" fmla="*/ 1 h 29"/>
                  <a:gd name="T14" fmla="*/ 2 w 25"/>
                  <a:gd name="T15" fmla="*/ 0 h 29"/>
                  <a:gd name="T16" fmla="*/ 2 w 25"/>
                  <a:gd name="T17" fmla="*/ 1 h 29"/>
                  <a:gd name="T18" fmla="*/ 1 w 25"/>
                  <a:gd name="T19" fmla="*/ 1 h 29"/>
                  <a:gd name="T20" fmla="*/ 2 w 25"/>
                  <a:gd name="T21" fmla="*/ 0 h 29"/>
                  <a:gd name="T22" fmla="*/ 2 w 25"/>
                  <a:gd name="T23" fmla="*/ 0 h 29"/>
                  <a:gd name="T24" fmla="*/ 2 w 25"/>
                  <a:gd name="T25" fmla="*/ 0 h 29"/>
                  <a:gd name="T26" fmla="*/ 1 w 25"/>
                  <a:gd name="T27" fmla="*/ 1 h 29"/>
                  <a:gd name="T28" fmla="*/ 2 w 25"/>
                  <a:gd name="T29" fmla="*/ 0 h 29"/>
                  <a:gd name="T30" fmla="*/ 1 w 25"/>
                  <a:gd name="T31" fmla="*/ 1 h 29"/>
                  <a:gd name="T32" fmla="*/ 0 w 25"/>
                  <a:gd name="T33" fmla="*/ 1 h 29"/>
                  <a:gd name="T34" fmla="*/ 1 w 25"/>
                  <a:gd name="T35" fmla="*/ 0 h 29"/>
                  <a:gd name="T36" fmla="*/ 2 w 25"/>
                  <a:gd name="T37" fmla="*/ 0 h 29"/>
                  <a:gd name="T38" fmla="*/ 1 w 25"/>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2" y="29"/>
                    </a:moveTo>
                    <a:lnTo>
                      <a:pt x="10" y="27"/>
                    </a:lnTo>
                    <a:lnTo>
                      <a:pt x="8" y="24"/>
                    </a:lnTo>
                    <a:lnTo>
                      <a:pt x="16" y="20"/>
                    </a:lnTo>
                    <a:lnTo>
                      <a:pt x="12" y="29"/>
                    </a:lnTo>
                    <a:close/>
                    <a:moveTo>
                      <a:pt x="8" y="24"/>
                    </a:moveTo>
                    <a:lnTo>
                      <a:pt x="4" y="18"/>
                    </a:lnTo>
                    <a:lnTo>
                      <a:pt x="22" y="9"/>
                    </a:lnTo>
                    <a:lnTo>
                      <a:pt x="25" y="16"/>
                    </a:lnTo>
                    <a:lnTo>
                      <a:pt x="8" y="24"/>
                    </a:lnTo>
                    <a:close/>
                    <a:moveTo>
                      <a:pt x="20" y="7"/>
                    </a:moveTo>
                    <a:lnTo>
                      <a:pt x="21" y="8"/>
                    </a:lnTo>
                    <a:lnTo>
                      <a:pt x="22" y="9"/>
                    </a:lnTo>
                    <a:lnTo>
                      <a:pt x="13" y="13"/>
                    </a:lnTo>
                    <a:lnTo>
                      <a:pt x="20" y="7"/>
                    </a:lnTo>
                    <a:close/>
                    <a:moveTo>
                      <a:pt x="7" y="20"/>
                    </a:moveTo>
                    <a:lnTo>
                      <a:pt x="0" y="13"/>
                    </a:lnTo>
                    <a:lnTo>
                      <a:pt x="13" y="0"/>
                    </a:lnTo>
                    <a:lnTo>
                      <a:pt x="20" y="7"/>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89" name="Freeform 947">
                <a:extLst>
                  <a:ext uri="{FF2B5EF4-FFF2-40B4-BE49-F238E27FC236}">
                    <a16:creationId xmlns:a16="http://schemas.microsoft.com/office/drawing/2014/main" id="{E679CD2B-575F-47A2-B142-FE3FE8E74DA6}"/>
                  </a:ext>
                </a:extLst>
              </p:cNvPr>
              <p:cNvSpPr>
                <a:spLocks noEditPoints="1"/>
              </p:cNvSpPr>
              <p:nvPr/>
            </p:nvSpPr>
            <p:spPr bwMode="auto">
              <a:xfrm>
                <a:off x="1866" y="1340"/>
                <a:ext cx="4" cy="5"/>
              </a:xfrm>
              <a:custGeom>
                <a:avLst/>
                <a:gdLst>
                  <a:gd name="T0" fmla="*/ 1 w 16"/>
                  <a:gd name="T1" fmla="*/ 0 h 20"/>
                  <a:gd name="T2" fmla="*/ 1 w 16"/>
                  <a:gd name="T3" fmla="*/ 0 h 20"/>
                  <a:gd name="T4" fmla="*/ 1 w 16"/>
                  <a:gd name="T5" fmla="*/ 0 h 20"/>
                  <a:gd name="T6" fmla="*/ 1 w 16"/>
                  <a:gd name="T7" fmla="*/ 1 h 20"/>
                  <a:gd name="T8" fmla="*/ 1 w 16"/>
                  <a:gd name="T9" fmla="*/ 0 h 20"/>
                  <a:gd name="T10" fmla="*/ 1 w 16"/>
                  <a:gd name="T11" fmla="*/ 1 h 20"/>
                  <a:gd name="T12" fmla="*/ 0 w 16"/>
                  <a:gd name="T13" fmla="*/ 1 h 20"/>
                  <a:gd name="T14" fmla="*/ 1 w 16"/>
                  <a:gd name="T15" fmla="*/ 0 h 20"/>
                  <a:gd name="T16" fmla="*/ 1 w 16"/>
                  <a:gd name="T17" fmla="*/ 0 h 20"/>
                  <a:gd name="T18" fmla="*/ 1 w 16"/>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0"/>
                  <a:gd name="T32" fmla="*/ 16 w 16"/>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0">
                    <a:moveTo>
                      <a:pt x="14" y="3"/>
                    </a:moveTo>
                    <a:lnTo>
                      <a:pt x="15" y="3"/>
                    </a:lnTo>
                    <a:lnTo>
                      <a:pt x="16" y="4"/>
                    </a:lnTo>
                    <a:lnTo>
                      <a:pt x="10" y="11"/>
                    </a:lnTo>
                    <a:lnTo>
                      <a:pt x="14" y="3"/>
                    </a:lnTo>
                    <a:close/>
                    <a:moveTo>
                      <a:pt x="6" y="20"/>
                    </a:moveTo>
                    <a:lnTo>
                      <a:pt x="0" y="16"/>
                    </a:lnTo>
                    <a:lnTo>
                      <a:pt x="7" y="0"/>
                    </a:lnTo>
                    <a:lnTo>
                      <a:pt x="14"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0" name="Freeform 948">
                <a:extLst>
                  <a:ext uri="{FF2B5EF4-FFF2-40B4-BE49-F238E27FC236}">
                    <a16:creationId xmlns:a16="http://schemas.microsoft.com/office/drawing/2014/main" id="{CF8CEC33-F461-4CD7-8C18-0D392A033A1D}"/>
                  </a:ext>
                </a:extLst>
              </p:cNvPr>
              <p:cNvSpPr>
                <a:spLocks noEditPoints="1"/>
              </p:cNvSpPr>
              <p:nvPr/>
            </p:nvSpPr>
            <p:spPr bwMode="auto">
              <a:xfrm>
                <a:off x="1862" y="1338"/>
                <a:ext cx="6" cy="7"/>
              </a:xfrm>
              <a:custGeom>
                <a:avLst/>
                <a:gdLst>
                  <a:gd name="T0" fmla="*/ 1 w 23"/>
                  <a:gd name="T1" fmla="*/ 2 h 27"/>
                  <a:gd name="T2" fmla="*/ 1 w 23"/>
                  <a:gd name="T3" fmla="*/ 2 h 27"/>
                  <a:gd name="T4" fmla="*/ 1 w 23"/>
                  <a:gd name="T5" fmla="*/ 1 h 27"/>
                  <a:gd name="T6" fmla="*/ 2 w 23"/>
                  <a:gd name="T7" fmla="*/ 1 h 27"/>
                  <a:gd name="T8" fmla="*/ 1 w 23"/>
                  <a:gd name="T9" fmla="*/ 2 h 27"/>
                  <a:gd name="T10" fmla="*/ 1 w 23"/>
                  <a:gd name="T11" fmla="*/ 2 h 27"/>
                  <a:gd name="T12" fmla="*/ 1 w 23"/>
                  <a:gd name="T13" fmla="*/ 2 h 27"/>
                  <a:gd name="T14" fmla="*/ 1 w 23"/>
                  <a:gd name="T15" fmla="*/ 2 h 27"/>
                  <a:gd name="T16" fmla="*/ 1 w 23"/>
                  <a:gd name="T17" fmla="*/ 1 h 27"/>
                  <a:gd name="T18" fmla="*/ 1 w 23"/>
                  <a:gd name="T19" fmla="*/ 2 h 27"/>
                  <a:gd name="T20" fmla="*/ 1 w 23"/>
                  <a:gd name="T21" fmla="*/ 2 h 27"/>
                  <a:gd name="T22" fmla="*/ 0 w 23"/>
                  <a:gd name="T23" fmla="*/ 1 h 27"/>
                  <a:gd name="T24" fmla="*/ 1 w 23"/>
                  <a:gd name="T25" fmla="*/ 0 h 27"/>
                  <a:gd name="T26" fmla="*/ 1 w 23"/>
                  <a:gd name="T27" fmla="*/ 1 h 27"/>
                  <a:gd name="T28" fmla="*/ 1 w 23"/>
                  <a:gd name="T29" fmla="*/ 2 h 27"/>
                  <a:gd name="T30" fmla="*/ 1 w 23"/>
                  <a:gd name="T31" fmla="*/ 0 h 27"/>
                  <a:gd name="T32" fmla="*/ 1 w 23"/>
                  <a:gd name="T33" fmla="*/ 0 h 27"/>
                  <a:gd name="T34" fmla="*/ 1 w 23"/>
                  <a:gd name="T35" fmla="*/ 0 h 27"/>
                  <a:gd name="T36" fmla="*/ 1 w 23"/>
                  <a:gd name="T37" fmla="*/ 1 h 27"/>
                  <a:gd name="T38" fmla="*/ 1 w 23"/>
                  <a:gd name="T39" fmla="*/ 0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7"/>
                  <a:gd name="T62" fmla="*/ 23 w 23"/>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7">
                    <a:moveTo>
                      <a:pt x="16" y="27"/>
                    </a:moveTo>
                    <a:lnTo>
                      <a:pt x="9" y="24"/>
                    </a:lnTo>
                    <a:lnTo>
                      <a:pt x="18" y="7"/>
                    </a:lnTo>
                    <a:lnTo>
                      <a:pt x="23" y="11"/>
                    </a:lnTo>
                    <a:lnTo>
                      <a:pt x="16" y="27"/>
                    </a:lnTo>
                    <a:close/>
                    <a:moveTo>
                      <a:pt x="9" y="24"/>
                    </a:moveTo>
                    <a:lnTo>
                      <a:pt x="8" y="24"/>
                    </a:lnTo>
                    <a:lnTo>
                      <a:pt x="7" y="23"/>
                    </a:lnTo>
                    <a:lnTo>
                      <a:pt x="13" y="15"/>
                    </a:lnTo>
                    <a:lnTo>
                      <a:pt x="9" y="24"/>
                    </a:lnTo>
                    <a:close/>
                    <a:moveTo>
                      <a:pt x="7" y="23"/>
                    </a:moveTo>
                    <a:lnTo>
                      <a:pt x="0" y="16"/>
                    </a:lnTo>
                    <a:lnTo>
                      <a:pt x="13" y="3"/>
                    </a:lnTo>
                    <a:lnTo>
                      <a:pt x="20" y="9"/>
                    </a:lnTo>
                    <a:lnTo>
                      <a:pt x="7" y="23"/>
                    </a:lnTo>
                    <a:close/>
                    <a:moveTo>
                      <a:pt x="7" y="0"/>
                    </a:moveTo>
                    <a:lnTo>
                      <a:pt x="11" y="0"/>
                    </a:lnTo>
                    <a:lnTo>
                      <a:pt x="13" y="3"/>
                    </a:lnTo>
                    <a:lnTo>
                      <a:pt x="7" y="10"/>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1" name="Freeform 949">
                <a:extLst>
                  <a:ext uri="{FF2B5EF4-FFF2-40B4-BE49-F238E27FC236}">
                    <a16:creationId xmlns:a16="http://schemas.microsoft.com/office/drawing/2014/main" id="{994699D5-1ACF-47E6-BF83-139ED718C3A5}"/>
                  </a:ext>
                </a:extLst>
              </p:cNvPr>
              <p:cNvSpPr>
                <a:spLocks noEditPoints="1"/>
              </p:cNvSpPr>
              <p:nvPr/>
            </p:nvSpPr>
            <p:spPr bwMode="auto">
              <a:xfrm>
                <a:off x="1857" y="1337"/>
                <a:ext cx="6" cy="5"/>
              </a:xfrm>
              <a:custGeom>
                <a:avLst/>
                <a:gdLst>
                  <a:gd name="T0" fmla="*/ 1 w 26"/>
                  <a:gd name="T1" fmla="*/ 1 h 21"/>
                  <a:gd name="T2" fmla="*/ 1 w 26"/>
                  <a:gd name="T3" fmla="*/ 1 h 21"/>
                  <a:gd name="T4" fmla="*/ 1 w 26"/>
                  <a:gd name="T5" fmla="*/ 0 h 21"/>
                  <a:gd name="T6" fmla="*/ 1 w 26"/>
                  <a:gd name="T7" fmla="*/ 0 h 21"/>
                  <a:gd name="T8" fmla="*/ 1 w 26"/>
                  <a:gd name="T9" fmla="*/ 1 h 21"/>
                  <a:gd name="T10" fmla="*/ 1 w 26"/>
                  <a:gd name="T11" fmla="*/ 1 h 21"/>
                  <a:gd name="T12" fmla="*/ 1 w 26"/>
                  <a:gd name="T13" fmla="*/ 1 h 21"/>
                  <a:gd name="T14" fmla="*/ 0 w 26"/>
                  <a:gd name="T15" fmla="*/ 1 h 21"/>
                  <a:gd name="T16" fmla="*/ 1 w 26"/>
                  <a:gd name="T17" fmla="*/ 1 h 21"/>
                  <a:gd name="T18" fmla="*/ 1 w 26"/>
                  <a:gd name="T19" fmla="*/ 1 h 21"/>
                  <a:gd name="T20" fmla="*/ 0 w 26"/>
                  <a:gd name="T21" fmla="*/ 1 h 21"/>
                  <a:gd name="T22" fmla="*/ 0 w 26"/>
                  <a:gd name="T23" fmla="*/ 1 h 21"/>
                  <a:gd name="T24" fmla="*/ 0 w 26"/>
                  <a:gd name="T25" fmla="*/ 0 h 21"/>
                  <a:gd name="T26" fmla="*/ 1 w 26"/>
                  <a:gd name="T27" fmla="*/ 0 h 21"/>
                  <a:gd name="T28" fmla="*/ 0 w 26"/>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1"/>
                  <a:gd name="T47" fmla="*/ 26 w 2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1">
                    <a:moveTo>
                      <a:pt x="26" y="21"/>
                    </a:moveTo>
                    <a:lnTo>
                      <a:pt x="14" y="21"/>
                    </a:lnTo>
                    <a:lnTo>
                      <a:pt x="14" y="2"/>
                    </a:lnTo>
                    <a:lnTo>
                      <a:pt x="26" y="2"/>
                    </a:lnTo>
                    <a:lnTo>
                      <a:pt x="26" y="21"/>
                    </a:lnTo>
                    <a:close/>
                    <a:moveTo>
                      <a:pt x="14" y="21"/>
                    </a:moveTo>
                    <a:lnTo>
                      <a:pt x="11" y="21"/>
                    </a:lnTo>
                    <a:lnTo>
                      <a:pt x="10" y="21"/>
                    </a:lnTo>
                    <a:lnTo>
                      <a:pt x="14" y="12"/>
                    </a:lnTo>
                    <a:lnTo>
                      <a:pt x="14" y="21"/>
                    </a:lnTo>
                    <a:close/>
                    <a:moveTo>
                      <a:pt x="10" y="21"/>
                    </a:moveTo>
                    <a:lnTo>
                      <a:pt x="0" y="17"/>
                    </a:lnTo>
                    <a:lnTo>
                      <a:pt x="7" y="0"/>
                    </a:lnTo>
                    <a:lnTo>
                      <a:pt x="16"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2" name="Freeform 950">
                <a:extLst>
                  <a:ext uri="{FF2B5EF4-FFF2-40B4-BE49-F238E27FC236}">
                    <a16:creationId xmlns:a16="http://schemas.microsoft.com/office/drawing/2014/main" id="{D5D35EAB-320E-4A3A-8EDC-766A34B1E979}"/>
                  </a:ext>
                </a:extLst>
              </p:cNvPr>
              <p:cNvSpPr>
                <a:spLocks noEditPoints="1"/>
              </p:cNvSpPr>
              <p:nvPr/>
            </p:nvSpPr>
            <p:spPr bwMode="auto">
              <a:xfrm>
                <a:off x="1854" y="1336"/>
                <a:ext cx="5" cy="6"/>
              </a:xfrm>
              <a:custGeom>
                <a:avLst/>
                <a:gdLst>
                  <a:gd name="T0" fmla="*/ 1 w 21"/>
                  <a:gd name="T1" fmla="*/ 0 h 22"/>
                  <a:gd name="T2" fmla="*/ 1 w 21"/>
                  <a:gd name="T3" fmla="*/ 0 h 22"/>
                  <a:gd name="T4" fmla="*/ 1 w 21"/>
                  <a:gd name="T5" fmla="*/ 0 h 22"/>
                  <a:gd name="T6" fmla="*/ 1 w 21"/>
                  <a:gd name="T7" fmla="*/ 1 h 22"/>
                  <a:gd name="T8" fmla="*/ 1 w 21"/>
                  <a:gd name="T9" fmla="*/ 0 h 22"/>
                  <a:gd name="T10" fmla="*/ 1 w 21"/>
                  <a:gd name="T11" fmla="*/ 2 h 22"/>
                  <a:gd name="T12" fmla="*/ 0 w 21"/>
                  <a:gd name="T13" fmla="*/ 1 h 22"/>
                  <a:gd name="T14" fmla="*/ 0 w 21"/>
                  <a:gd name="T15" fmla="*/ 0 h 22"/>
                  <a:gd name="T16" fmla="*/ 1 w 21"/>
                  <a:gd name="T17" fmla="*/ 0 h 22"/>
                  <a:gd name="T18" fmla="*/ 1 w 21"/>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0" y="3"/>
                    </a:moveTo>
                    <a:lnTo>
                      <a:pt x="20" y="3"/>
                    </a:lnTo>
                    <a:lnTo>
                      <a:pt x="21" y="5"/>
                    </a:lnTo>
                    <a:lnTo>
                      <a:pt x="18" y="13"/>
                    </a:lnTo>
                    <a:lnTo>
                      <a:pt x="20" y="3"/>
                    </a:lnTo>
                    <a:close/>
                    <a:moveTo>
                      <a:pt x="16" y="22"/>
                    </a:moveTo>
                    <a:lnTo>
                      <a:pt x="0" y="19"/>
                    </a:lnTo>
                    <a:lnTo>
                      <a:pt x="3" y="0"/>
                    </a:lnTo>
                    <a:lnTo>
                      <a:pt x="20" y="3"/>
                    </a:lnTo>
                    <a:lnTo>
                      <a:pt x="1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3" name="Freeform 951">
                <a:extLst>
                  <a:ext uri="{FF2B5EF4-FFF2-40B4-BE49-F238E27FC236}">
                    <a16:creationId xmlns:a16="http://schemas.microsoft.com/office/drawing/2014/main" id="{AECF41C6-1A93-48C6-B369-FD2708049E4E}"/>
                  </a:ext>
                </a:extLst>
              </p:cNvPr>
              <p:cNvSpPr>
                <a:spLocks/>
              </p:cNvSpPr>
              <p:nvPr/>
            </p:nvSpPr>
            <p:spPr bwMode="auto">
              <a:xfrm>
                <a:off x="1854" y="1336"/>
                <a:ext cx="1" cy="3"/>
              </a:xfrm>
              <a:custGeom>
                <a:avLst/>
                <a:gdLst>
                  <a:gd name="T0" fmla="*/ 0 w 2"/>
                  <a:gd name="T1" fmla="*/ 0 h 10"/>
                  <a:gd name="T2" fmla="*/ 1 w 2"/>
                  <a:gd name="T3" fmla="*/ 0 h 10"/>
                  <a:gd name="T4" fmla="*/ 1 w 2"/>
                  <a:gd name="T5" fmla="*/ 0 h 10"/>
                  <a:gd name="T6" fmla="*/ 0 w 2"/>
                  <a:gd name="T7" fmla="*/ 1 h 10"/>
                  <a:gd name="T8" fmla="*/ 0 w 2"/>
                  <a:gd name="T9" fmla="*/ 0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0" y="0"/>
                    </a:moveTo>
                    <a:lnTo>
                      <a:pt x="1" y="0"/>
                    </a:lnTo>
                    <a:lnTo>
                      <a:pt x="2"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4" name="Rectangle 952">
                <a:extLst>
                  <a:ext uri="{FF2B5EF4-FFF2-40B4-BE49-F238E27FC236}">
                    <a16:creationId xmlns:a16="http://schemas.microsoft.com/office/drawing/2014/main" id="{CB3CE413-3ADF-49F8-AF99-EF7CA0BF0265}"/>
                  </a:ext>
                </a:extLst>
              </p:cNvPr>
              <p:cNvSpPr>
                <a:spLocks noChangeArrowheads="1"/>
              </p:cNvSpPr>
              <p:nvPr/>
            </p:nvSpPr>
            <p:spPr bwMode="auto">
              <a:xfrm>
                <a:off x="1849" y="1336"/>
                <a:ext cx="5"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095" name="Rectangle 953">
                <a:extLst>
                  <a:ext uri="{FF2B5EF4-FFF2-40B4-BE49-F238E27FC236}">
                    <a16:creationId xmlns:a16="http://schemas.microsoft.com/office/drawing/2014/main" id="{407D7829-3D2E-4905-954C-3A5AD7022EDD}"/>
                  </a:ext>
                </a:extLst>
              </p:cNvPr>
              <p:cNvSpPr>
                <a:spLocks noChangeArrowheads="1"/>
              </p:cNvSpPr>
              <p:nvPr/>
            </p:nvSpPr>
            <p:spPr bwMode="auto">
              <a:xfrm>
                <a:off x="1846" y="1336"/>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096" name="Freeform 954">
                <a:extLst>
                  <a:ext uri="{FF2B5EF4-FFF2-40B4-BE49-F238E27FC236}">
                    <a16:creationId xmlns:a16="http://schemas.microsoft.com/office/drawing/2014/main" id="{4E833DBA-2E0D-4D37-BFBE-EDF047DD9067}"/>
                  </a:ext>
                </a:extLst>
              </p:cNvPr>
              <p:cNvSpPr>
                <a:spLocks noEditPoints="1"/>
              </p:cNvSpPr>
              <p:nvPr/>
            </p:nvSpPr>
            <p:spPr bwMode="auto">
              <a:xfrm>
                <a:off x="1840" y="1336"/>
                <a:ext cx="6" cy="6"/>
              </a:xfrm>
              <a:custGeom>
                <a:avLst/>
                <a:gdLst>
                  <a:gd name="T0" fmla="*/ 1 w 25"/>
                  <a:gd name="T1" fmla="*/ 1 h 22"/>
                  <a:gd name="T2" fmla="*/ 1 w 25"/>
                  <a:gd name="T3" fmla="*/ 1 h 22"/>
                  <a:gd name="T4" fmla="*/ 1 w 25"/>
                  <a:gd name="T5" fmla="*/ 0 h 22"/>
                  <a:gd name="T6" fmla="*/ 1 w 25"/>
                  <a:gd name="T7" fmla="*/ 0 h 22"/>
                  <a:gd name="T8" fmla="*/ 1 w 25"/>
                  <a:gd name="T9" fmla="*/ 1 h 22"/>
                  <a:gd name="T10" fmla="*/ 0 w 25"/>
                  <a:gd name="T11" fmla="*/ 0 h 22"/>
                  <a:gd name="T12" fmla="*/ 1 w 25"/>
                  <a:gd name="T13" fmla="*/ 0 h 22"/>
                  <a:gd name="T14" fmla="*/ 1 w 25"/>
                  <a:gd name="T15" fmla="*/ 0 h 22"/>
                  <a:gd name="T16" fmla="*/ 1 w 25"/>
                  <a:gd name="T17" fmla="*/ 1 h 22"/>
                  <a:gd name="T18" fmla="*/ 0 w 25"/>
                  <a:gd name="T19" fmla="*/ 0 h 22"/>
                  <a:gd name="T20" fmla="*/ 1 w 25"/>
                  <a:gd name="T21" fmla="*/ 1 h 22"/>
                  <a:gd name="T22" fmla="*/ 0 w 25"/>
                  <a:gd name="T23" fmla="*/ 2 h 22"/>
                  <a:gd name="T24" fmla="*/ 0 w 25"/>
                  <a:gd name="T25" fmla="*/ 0 h 22"/>
                  <a:gd name="T26" fmla="*/ 0 w 25"/>
                  <a:gd name="T27" fmla="*/ 0 h 22"/>
                  <a:gd name="T28" fmla="*/ 1 w 25"/>
                  <a:gd name="T29" fmla="*/ 1 h 22"/>
                  <a:gd name="T30" fmla="*/ 0 w 25"/>
                  <a:gd name="T31" fmla="*/ 2 h 22"/>
                  <a:gd name="T32" fmla="*/ 1 w 25"/>
                  <a:gd name="T33" fmla="*/ 1 h 22"/>
                  <a:gd name="T34" fmla="*/ 0 w 25"/>
                  <a:gd name="T35" fmla="*/ 2 h 22"/>
                  <a:gd name="T36" fmla="*/ 0 w 25"/>
                  <a:gd name="T37" fmla="*/ 1 h 22"/>
                  <a:gd name="T38" fmla="*/ 0 w 25"/>
                  <a:gd name="T39" fmla="*/ 2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2"/>
                  <a:gd name="T62" fmla="*/ 25 w 25"/>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2">
                    <a:moveTo>
                      <a:pt x="25" y="20"/>
                    </a:moveTo>
                    <a:lnTo>
                      <a:pt x="12" y="20"/>
                    </a:lnTo>
                    <a:lnTo>
                      <a:pt x="12" y="0"/>
                    </a:lnTo>
                    <a:lnTo>
                      <a:pt x="25" y="0"/>
                    </a:lnTo>
                    <a:lnTo>
                      <a:pt x="25" y="20"/>
                    </a:lnTo>
                    <a:close/>
                    <a:moveTo>
                      <a:pt x="9" y="1"/>
                    </a:moveTo>
                    <a:lnTo>
                      <a:pt x="11" y="0"/>
                    </a:lnTo>
                    <a:lnTo>
                      <a:pt x="12" y="0"/>
                    </a:lnTo>
                    <a:lnTo>
                      <a:pt x="12" y="10"/>
                    </a:lnTo>
                    <a:lnTo>
                      <a:pt x="9" y="1"/>
                    </a:lnTo>
                    <a:close/>
                    <a:moveTo>
                      <a:pt x="15" y="19"/>
                    </a:moveTo>
                    <a:lnTo>
                      <a:pt x="5" y="22"/>
                    </a:lnTo>
                    <a:lnTo>
                      <a:pt x="0" y="5"/>
                    </a:lnTo>
                    <a:lnTo>
                      <a:pt x="9" y="1"/>
                    </a:lnTo>
                    <a:lnTo>
                      <a:pt x="15" y="19"/>
                    </a:lnTo>
                    <a:close/>
                    <a:moveTo>
                      <a:pt x="5" y="22"/>
                    </a:moveTo>
                    <a:lnTo>
                      <a:pt x="15" y="19"/>
                    </a:lnTo>
                    <a:lnTo>
                      <a:pt x="5" y="22"/>
                    </a:lnTo>
                    <a:lnTo>
                      <a:pt x="2" y="13"/>
                    </a:lnTo>
                    <a:lnTo>
                      <a:pt x="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7" name="Freeform 955">
                <a:extLst>
                  <a:ext uri="{FF2B5EF4-FFF2-40B4-BE49-F238E27FC236}">
                    <a16:creationId xmlns:a16="http://schemas.microsoft.com/office/drawing/2014/main" id="{A67E8BB9-F250-47BA-9B80-99911A10DA91}"/>
                  </a:ext>
                </a:extLst>
              </p:cNvPr>
              <p:cNvSpPr>
                <a:spLocks noEditPoints="1"/>
              </p:cNvSpPr>
              <p:nvPr/>
            </p:nvSpPr>
            <p:spPr bwMode="auto">
              <a:xfrm>
                <a:off x="1833" y="1337"/>
                <a:ext cx="8" cy="8"/>
              </a:xfrm>
              <a:custGeom>
                <a:avLst/>
                <a:gdLst>
                  <a:gd name="T0" fmla="*/ 2 w 33"/>
                  <a:gd name="T1" fmla="*/ 1 h 32"/>
                  <a:gd name="T2" fmla="*/ 1 w 33"/>
                  <a:gd name="T3" fmla="*/ 1 h 32"/>
                  <a:gd name="T4" fmla="*/ 1 w 33"/>
                  <a:gd name="T5" fmla="*/ 0 h 32"/>
                  <a:gd name="T6" fmla="*/ 2 w 33"/>
                  <a:gd name="T7" fmla="*/ 0 h 32"/>
                  <a:gd name="T8" fmla="*/ 2 w 33"/>
                  <a:gd name="T9" fmla="*/ 1 h 32"/>
                  <a:gd name="T10" fmla="*/ 1 w 33"/>
                  <a:gd name="T11" fmla="*/ 0 h 32"/>
                  <a:gd name="T12" fmla="*/ 1 w 33"/>
                  <a:gd name="T13" fmla="*/ 0 h 32"/>
                  <a:gd name="T14" fmla="*/ 1 w 33"/>
                  <a:gd name="T15" fmla="*/ 0 h 32"/>
                  <a:gd name="T16" fmla="*/ 1 w 33"/>
                  <a:gd name="T17" fmla="*/ 1 h 32"/>
                  <a:gd name="T18" fmla="*/ 1 w 33"/>
                  <a:gd name="T19" fmla="*/ 0 h 32"/>
                  <a:gd name="T20" fmla="*/ 2 w 33"/>
                  <a:gd name="T21" fmla="*/ 1 h 32"/>
                  <a:gd name="T22" fmla="*/ 1 w 33"/>
                  <a:gd name="T23" fmla="*/ 2 h 32"/>
                  <a:gd name="T24" fmla="*/ 1 w 33"/>
                  <a:gd name="T25" fmla="*/ 1 h 32"/>
                  <a:gd name="T26" fmla="*/ 1 w 33"/>
                  <a:gd name="T27" fmla="*/ 0 h 32"/>
                  <a:gd name="T28" fmla="*/ 2 w 33"/>
                  <a:gd name="T29" fmla="*/ 1 h 32"/>
                  <a:gd name="T30" fmla="*/ 1 w 33"/>
                  <a:gd name="T31" fmla="*/ 2 h 32"/>
                  <a:gd name="T32" fmla="*/ 1 w 33"/>
                  <a:gd name="T33" fmla="*/ 2 h 32"/>
                  <a:gd name="T34" fmla="*/ 1 w 33"/>
                  <a:gd name="T35" fmla="*/ 2 h 32"/>
                  <a:gd name="T36" fmla="*/ 1 w 33"/>
                  <a:gd name="T37" fmla="*/ 1 h 32"/>
                  <a:gd name="T38" fmla="*/ 1 w 33"/>
                  <a:gd name="T39" fmla="*/ 2 h 32"/>
                  <a:gd name="T40" fmla="*/ 1 w 33"/>
                  <a:gd name="T41" fmla="*/ 2 h 32"/>
                  <a:gd name="T42" fmla="*/ 1 w 33"/>
                  <a:gd name="T43" fmla="*/ 2 h 32"/>
                  <a:gd name="T44" fmla="*/ 0 w 33"/>
                  <a:gd name="T45" fmla="*/ 1 h 32"/>
                  <a:gd name="T46" fmla="*/ 1 w 33"/>
                  <a:gd name="T47" fmla="*/ 1 h 32"/>
                  <a:gd name="T48" fmla="*/ 1 w 33"/>
                  <a:gd name="T49" fmla="*/ 2 h 32"/>
                  <a:gd name="T50" fmla="*/ 0 w 33"/>
                  <a:gd name="T51" fmla="*/ 1 h 32"/>
                  <a:gd name="T52" fmla="*/ 0 w 33"/>
                  <a:gd name="T53" fmla="*/ 1 h 32"/>
                  <a:gd name="T54" fmla="*/ 0 w 33"/>
                  <a:gd name="T55" fmla="*/ 1 h 32"/>
                  <a:gd name="T56" fmla="*/ 1 w 33"/>
                  <a:gd name="T57" fmla="*/ 1 h 32"/>
                  <a:gd name="T58" fmla="*/ 0 w 33"/>
                  <a:gd name="T59" fmla="*/ 1 h 32"/>
                  <a:gd name="T60" fmla="*/ 1 w 33"/>
                  <a:gd name="T61" fmla="*/ 1 h 32"/>
                  <a:gd name="T62" fmla="*/ 1 w 33"/>
                  <a:gd name="T63" fmla="*/ 1 h 32"/>
                  <a:gd name="T64" fmla="*/ 0 w 33"/>
                  <a:gd name="T65" fmla="*/ 1 h 32"/>
                  <a:gd name="T66" fmla="*/ 0 w 33"/>
                  <a:gd name="T67" fmla="*/ 1 h 32"/>
                  <a:gd name="T68" fmla="*/ 1 w 33"/>
                  <a:gd name="T69" fmla="*/ 1 h 32"/>
                  <a:gd name="T70" fmla="*/ 1 w 33"/>
                  <a:gd name="T71" fmla="*/ 1 h 32"/>
                  <a:gd name="T72" fmla="*/ 1 w 33"/>
                  <a:gd name="T73" fmla="*/ 2 h 32"/>
                  <a:gd name="T74" fmla="*/ 1 w 33"/>
                  <a:gd name="T75" fmla="*/ 2 h 32"/>
                  <a:gd name="T76" fmla="*/ 1 w 33"/>
                  <a:gd name="T77" fmla="*/ 1 h 32"/>
                  <a:gd name="T78" fmla="*/ 1 w 33"/>
                  <a:gd name="T79" fmla="*/ 1 h 32"/>
                  <a:gd name="T80" fmla="*/ 1 w 33"/>
                  <a:gd name="T81" fmla="*/ 2 h 32"/>
                  <a:gd name="T82" fmla="*/ 1 w 33"/>
                  <a:gd name="T83" fmla="*/ 2 h 32"/>
                  <a:gd name="T84" fmla="*/ 0 w 33"/>
                  <a:gd name="T85" fmla="*/ 2 h 32"/>
                  <a:gd name="T86" fmla="*/ 0 w 33"/>
                  <a:gd name="T87" fmla="*/ 1 h 32"/>
                  <a:gd name="T88" fmla="*/ 1 w 33"/>
                  <a:gd name="T89" fmla="*/ 2 h 3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3"/>
                  <a:gd name="T136" fmla="*/ 0 h 32"/>
                  <a:gd name="T137" fmla="*/ 33 w 33"/>
                  <a:gd name="T138" fmla="*/ 32 h 3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3" h="32">
                    <a:moveTo>
                      <a:pt x="33" y="17"/>
                    </a:moveTo>
                    <a:lnTo>
                      <a:pt x="25" y="21"/>
                    </a:lnTo>
                    <a:lnTo>
                      <a:pt x="18" y="3"/>
                    </a:lnTo>
                    <a:lnTo>
                      <a:pt x="28" y="0"/>
                    </a:lnTo>
                    <a:lnTo>
                      <a:pt x="33" y="17"/>
                    </a:lnTo>
                    <a:close/>
                    <a:moveTo>
                      <a:pt x="15" y="5"/>
                    </a:moveTo>
                    <a:lnTo>
                      <a:pt x="16" y="3"/>
                    </a:lnTo>
                    <a:lnTo>
                      <a:pt x="18" y="3"/>
                    </a:lnTo>
                    <a:lnTo>
                      <a:pt x="21" y="12"/>
                    </a:lnTo>
                    <a:lnTo>
                      <a:pt x="15" y="5"/>
                    </a:lnTo>
                    <a:close/>
                    <a:moveTo>
                      <a:pt x="28" y="18"/>
                    </a:moveTo>
                    <a:lnTo>
                      <a:pt x="25" y="22"/>
                    </a:lnTo>
                    <a:lnTo>
                      <a:pt x="11" y="8"/>
                    </a:lnTo>
                    <a:lnTo>
                      <a:pt x="15" y="5"/>
                    </a:lnTo>
                    <a:lnTo>
                      <a:pt x="28" y="18"/>
                    </a:lnTo>
                    <a:close/>
                    <a:moveTo>
                      <a:pt x="25" y="22"/>
                    </a:moveTo>
                    <a:lnTo>
                      <a:pt x="24" y="23"/>
                    </a:lnTo>
                    <a:lnTo>
                      <a:pt x="22" y="23"/>
                    </a:lnTo>
                    <a:lnTo>
                      <a:pt x="18" y="15"/>
                    </a:lnTo>
                    <a:lnTo>
                      <a:pt x="25" y="22"/>
                    </a:lnTo>
                    <a:close/>
                    <a:moveTo>
                      <a:pt x="22" y="23"/>
                    </a:moveTo>
                    <a:lnTo>
                      <a:pt x="16" y="26"/>
                    </a:lnTo>
                    <a:lnTo>
                      <a:pt x="7" y="9"/>
                    </a:lnTo>
                    <a:lnTo>
                      <a:pt x="14" y="6"/>
                    </a:lnTo>
                    <a:lnTo>
                      <a:pt x="22" y="23"/>
                    </a:lnTo>
                    <a:close/>
                    <a:moveTo>
                      <a:pt x="3" y="17"/>
                    </a:moveTo>
                    <a:lnTo>
                      <a:pt x="3" y="12"/>
                    </a:lnTo>
                    <a:lnTo>
                      <a:pt x="7" y="9"/>
                    </a:lnTo>
                    <a:lnTo>
                      <a:pt x="11" y="17"/>
                    </a:lnTo>
                    <a:lnTo>
                      <a:pt x="3" y="17"/>
                    </a:lnTo>
                    <a:close/>
                    <a:moveTo>
                      <a:pt x="21" y="17"/>
                    </a:moveTo>
                    <a:lnTo>
                      <a:pt x="21" y="21"/>
                    </a:lnTo>
                    <a:lnTo>
                      <a:pt x="3" y="21"/>
                    </a:lnTo>
                    <a:lnTo>
                      <a:pt x="3" y="17"/>
                    </a:lnTo>
                    <a:lnTo>
                      <a:pt x="21" y="17"/>
                    </a:lnTo>
                    <a:close/>
                    <a:moveTo>
                      <a:pt x="21" y="21"/>
                    </a:moveTo>
                    <a:lnTo>
                      <a:pt x="21" y="23"/>
                    </a:lnTo>
                    <a:lnTo>
                      <a:pt x="20" y="25"/>
                    </a:lnTo>
                    <a:lnTo>
                      <a:pt x="11" y="21"/>
                    </a:lnTo>
                    <a:lnTo>
                      <a:pt x="21" y="21"/>
                    </a:lnTo>
                    <a:close/>
                    <a:moveTo>
                      <a:pt x="20" y="25"/>
                    </a:moveTo>
                    <a:lnTo>
                      <a:pt x="17" y="32"/>
                    </a:lnTo>
                    <a:lnTo>
                      <a:pt x="0" y="23"/>
                    </a:lnTo>
                    <a:lnTo>
                      <a:pt x="3" y="17"/>
                    </a:lnTo>
                    <a:lnTo>
                      <a:pt x="2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8" name="Freeform 956">
                <a:extLst>
                  <a:ext uri="{FF2B5EF4-FFF2-40B4-BE49-F238E27FC236}">
                    <a16:creationId xmlns:a16="http://schemas.microsoft.com/office/drawing/2014/main" id="{F0A8D2C9-CB43-43AF-817E-698DF009CE91}"/>
                  </a:ext>
                </a:extLst>
              </p:cNvPr>
              <p:cNvSpPr>
                <a:spLocks/>
              </p:cNvSpPr>
              <p:nvPr/>
            </p:nvSpPr>
            <p:spPr bwMode="auto">
              <a:xfrm>
                <a:off x="1833" y="1343"/>
                <a:ext cx="2" cy="1"/>
              </a:xfrm>
              <a:custGeom>
                <a:avLst/>
                <a:gdLst>
                  <a:gd name="T0" fmla="*/ 0 w 9"/>
                  <a:gd name="T1" fmla="*/ 0 h 4"/>
                  <a:gd name="T2" fmla="*/ 0 w 9"/>
                  <a:gd name="T3" fmla="*/ 0 h 4"/>
                  <a:gd name="T4" fmla="*/ 0 w 9"/>
                  <a:gd name="T5" fmla="*/ 0 h 4"/>
                  <a:gd name="T6" fmla="*/ 0 w 9"/>
                  <a:gd name="T7" fmla="*/ 0 h 4"/>
                  <a:gd name="T8" fmla="*/ 0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4"/>
                    </a:moveTo>
                    <a:lnTo>
                      <a:pt x="0" y="2"/>
                    </a:lnTo>
                    <a:lnTo>
                      <a:pt x="1" y="0"/>
                    </a:lnTo>
                    <a:lnTo>
                      <a:pt x="9"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099" name="Freeform 957">
                <a:extLst>
                  <a:ext uri="{FF2B5EF4-FFF2-40B4-BE49-F238E27FC236}">
                    <a16:creationId xmlns:a16="http://schemas.microsoft.com/office/drawing/2014/main" id="{80236EB4-D8C0-4C9E-84AA-03B6ED17B85C}"/>
                  </a:ext>
                </a:extLst>
              </p:cNvPr>
              <p:cNvSpPr>
                <a:spLocks noEditPoints="1"/>
              </p:cNvSpPr>
              <p:nvPr/>
            </p:nvSpPr>
            <p:spPr bwMode="auto">
              <a:xfrm>
                <a:off x="1833" y="1344"/>
                <a:ext cx="6" cy="6"/>
              </a:xfrm>
              <a:custGeom>
                <a:avLst/>
                <a:gdLst>
                  <a:gd name="T0" fmla="*/ 1 w 27"/>
                  <a:gd name="T1" fmla="*/ 0 h 25"/>
                  <a:gd name="T2" fmla="*/ 1 w 27"/>
                  <a:gd name="T3" fmla="*/ 0 h 25"/>
                  <a:gd name="T4" fmla="*/ 0 w 27"/>
                  <a:gd name="T5" fmla="*/ 0 h 25"/>
                  <a:gd name="T6" fmla="*/ 0 w 27"/>
                  <a:gd name="T7" fmla="*/ 0 h 25"/>
                  <a:gd name="T8" fmla="*/ 1 w 27"/>
                  <a:gd name="T9" fmla="*/ 0 h 25"/>
                  <a:gd name="T10" fmla="*/ 0 w 27"/>
                  <a:gd name="T11" fmla="*/ 1 h 25"/>
                  <a:gd name="T12" fmla="*/ 0 w 27"/>
                  <a:gd name="T13" fmla="*/ 0 h 25"/>
                  <a:gd name="T14" fmla="*/ 0 w 27"/>
                  <a:gd name="T15" fmla="*/ 0 h 25"/>
                  <a:gd name="T16" fmla="*/ 0 w 27"/>
                  <a:gd name="T17" fmla="*/ 0 h 25"/>
                  <a:gd name="T18" fmla="*/ 0 w 27"/>
                  <a:gd name="T19" fmla="*/ 1 h 25"/>
                  <a:gd name="T20" fmla="*/ 1 w 27"/>
                  <a:gd name="T21" fmla="*/ 0 h 25"/>
                  <a:gd name="T22" fmla="*/ 1 w 27"/>
                  <a:gd name="T23" fmla="*/ 1 h 25"/>
                  <a:gd name="T24" fmla="*/ 0 w 27"/>
                  <a:gd name="T25" fmla="*/ 1 h 25"/>
                  <a:gd name="T26" fmla="*/ 0 w 27"/>
                  <a:gd name="T27" fmla="*/ 1 h 25"/>
                  <a:gd name="T28" fmla="*/ 1 w 27"/>
                  <a:gd name="T29" fmla="*/ 0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19" y="0"/>
                    </a:moveTo>
                    <a:lnTo>
                      <a:pt x="19" y="7"/>
                    </a:lnTo>
                    <a:lnTo>
                      <a:pt x="0" y="7"/>
                    </a:lnTo>
                    <a:lnTo>
                      <a:pt x="0" y="0"/>
                    </a:lnTo>
                    <a:lnTo>
                      <a:pt x="19" y="0"/>
                    </a:lnTo>
                    <a:close/>
                    <a:moveTo>
                      <a:pt x="1" y="12"/>
                    </a:moveTo>
                    <a:lnTo>
                      <a:pt x="0" y="10"/>
                    </a:lnTo>
                    <a:lnTo>
                      <a:pt x="0" y="7"/>
                    </a:lnTo>
                    <a:lnTo>
                      <a:pt x="9" y="7"/>
                    </a:lnTo>
                    <a:lnTo>
                      <a:pt x="1" y="12"/>
                    </a:lnTo>
                    <a:close/>
                    <a:moveTo>
                      <a:pt x="17" y="1"/>
                    </a:moveTo>
                    <a:lnTo>
                      <a:pt x="27" y="13"/>
                    </a:lnTo>
                    <a:lnTo>
                      <a:pt x="11" y="25"/>
                    </a:lnTo>
                    <a:lnTo>
                      <a:pt x="1" y="12"/>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0" name="Freeform 958">
                <a:extLst>
                  <a:ext uri="{FF2B5EF4-FFF2-40B4-BE49-F238E27FC236}">
                    <a16:creationId xmlns:a16="http://schemas.microsoft.com/office/drawing/2014/main" id="{CFB3B4B6-79A3-4E59-A30F-7B1951748AF8}"/>
                  </a:ext>
                </a:extLst>
              </p:cNvPr>
              <p:cNvSpPr>
                <a:spLocks noEditPoints="1"/>
              </p:cNvSpPr>
              <p:nvPr/>
            </p:nvSpPr>
            <p:spPr bwMode="auto">
              <a:xfrm>
                <a:off x="1835" y="1347"/>
                <a:ext cx="6" cy="6"/>
              </a:xfrm>
              <a:custGeom>
                <a:avLst/>
                <a:gdLst>
                  <a:gd name="T0" fmla="*/ 1 w 22"/>
                  <a:gd name="T1" fmla="*/ 0 h 21"/>
                  <a:gd name="T2" fmla="*/ 1 w 22"/>
                  <a:gd name="T3" fmla="*/ 0 h 21"/>
                  <a:gd name="T4" fmla="*/ 1 w 22"/>
                  <a:gd name="T5" fmla="*/ 0 h 21"/>
                  <a:gd name="T6" fmla="*/ 1 w 22"/>
                  <a:gd name="T7" fmla="*/ 1 h 21"/>
                  <a:gd name="T8" fmla="*/ 1 w 22"/>
                  <a:gd name="T9" fmla="*/ 0 h 21"/>
                  <a:gd name="T10" fmla="*/ 1 w 22"/>
                  <a:gd name="T11" fmla="*/ 0 h 21"/>
                  <a:gd name="T12" fmla="*/ 2 w 22"/>
                  <a:gd name="T13" fmla="*/ 1 h 21"/>
                  <a:gd name="T14" fmla="*/ 1 w 22"/>
                  <a:gd name="T15" fmla="*/ 2 h 21"/>
                  <a:gd name="T16" fmla="*/ 0 w 22"/>
                  <a:gd name="T17" fmla="*/ 1 h 21"/>
                  <a:gd name="T18" fmla="*/ 1 w 22"/>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6" y="0"/>
                    </a:moveTo>
                    <a:lnTo>
                      <a:pt x="16" y="1"/>
                    </a:lnTo>
                    <a:lnTo>
                      <a:pt x="8" y="6"/>
                    </a:lnTo>
                    <a:lnTo>
                      <a:pt x="16" y="0"/>
                    </a:lnTo>
                    <a:close/>
                    <a:moveTo>
                      <a:pt x="16" y="1"/>
                    </a:moveTo>
                    <a:lnTo>
                      <a:pt x="22" y="10"/>
                    </a:lnTo>
                    <a:lnTo>
                      <a:pt x="6" y="21"/>
                    </a:lnTo>
                    <a:lnTo>
                      <a:pt x="0" y="11"/>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1" name="Freeform 959">
                <a:extLst>
                  <a:ext uri="{FF2B5EF4-FFF2-40B4-BE49-F238E27FC236}">
                    <a16:creationId xmlns:a16="http://schemas.microsoft.com/office/drawing/2014/main" id="{D507D99D-D344-4EE3-87C8-2CDECA3ED81C}"/>
                  </a:ext>
                </a:extLst>
              </p:cNvPr>
              <p:cNvSpPr>
                <a:spLocks noEditPoints="1"/>
              </p:cNvSpPr>
              <p:nvPr/>
            </p:nvSpPr>
            <p:spPr bwMode="auto">
              <a:xfrm>
                <a:off x="1837" y="1350"/>
                <a:ext cx="6" cy="6"/>
              </a:xfrm>
              <a:custGeom>
                <a:avLst/>
                <a:gdLst>
                  <a:gd name="T0" fmla="*/ 0 w 25"/>
                  <a:gd name="T1" fmla="*/ 1 h 25"/>
                  <a:gd name="T2" fmla="*/ 0 w 25"/>
                  <a:gd name="T3" fmla="*/ 1 h 25"/>
                  <a:gd name="T4" fmla="*/ 0 w 25"/>
                  <a:gd name="T5" fmla="*/ 1 h 25"/>
                  <a:gd name="T6" fmla="*/ 0 w 25"/>
                  <a:gd name="T7" fmla="*/ 0 h 25"/>
                  <a:gd name="T8" fmla="*/ 0 w 25"/>
                  <a:gd name="T9" fmla="*/ 1 h 25"/>
                  <a:gd name="T10" fmla="*/ 1 w 25"/>
                  <a:gd name="T11" fmla="*/ 0 h 25"/>
                  <a:gd name="T12" fmla="*/ 1 w 25"/>
                  <a:gd name="T13" fmla="*/ 1 h 25"/>
                  <a:gd name="T14" fmla="*/ 0 w 25"/>
                  <a:gd name="T15" fmla="*/ 1 h 25"/>
                  <a:gd name="T16" fmla="*/ 0 w 25"/>
                  <a:gd name="T17" fmla="*/ 1 h 25"/>
                  <a:gd name="T18" fmla="*/ 1 w 25"/>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5"/>
                  <a:gd name="T32" fmla="*/ 25 w 25"/>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5">
                    <a:moveTo>
                      <a:pt x="1" y="11"/>
                    </a:moveTo>
                    <a:lnTo>
                      <a:pt x="0" y="11"/>
                    </a:lnTo>
                    <a:lnTo>
                      <a:pt x="9" y="6"/>
                    </a:lnTo>
                    <a:lnTo>
                      <a:pt x="1" y="11"/>
                    </a:lnTo>
                    <a:close/>
                    <a:moveTo>
                      <a:pt x="16" y="0"/>
                    </a:moveTo>
                    <a:lnTo>
                      <a:pt x="25" y="12"/>
                    </a:lnTo>
                    <a:lnTo>
                      <a:pt x="10" y="25"/>
                    </a:lnTo>
                    <a:lnTo>
                      <a:pt x="1"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2" name="Freeform 960">
                <a:extLst>
                  <a:ext uri="{FF2B5EF4-FFF2-40B4-BE49-F238E27FC236}">
                    <a16:creationId xmlns:a16="http://schemas.microsoft.com/office/drawing/2014/main" id="{D67975AC-4801-44A7-A708-0F95FE43A9FE}"/>
                  </a:ext>
                </a:extLst>
              </p:cNvPr>
              <p:cNvSpPr>
                <a:spLocks noEditPoints="1"/>
              </p:cNvSpPr>
              <p:nvPr/>
            </p:nvSpPr>
            <p:spPr bwMode="auto">
              <a:xfrm>
                <a:off x="1839" y="1353"/>
                <a:ext cx="6" cy="6"/>
              </a:xfrm>
              <a:custGeom>
                <a:avLst/>
                <a:gdLst>
                  <a:gd name="T0" fmla="*/ 1 w 23"/>
                  <a:gd name="T1" fmla="*/ 0 h 24"/>
                  <a:gd name="T2" fmla="*/ 1 w 23"/>
                  <a:gd name="T3" fmla="*/ 0 h 24"/>
                  <a:gd name="T4" fmla="*/ 1 w 23"/>
                  <a:gd name="T5" fmla="*/ 0 h 24"/>
                  <a:gd name="T6" fmla="*/ 1 w 23"/>
                  <a:gd name="T7" fmla="*/ 1 h 24"/>
                  <a:gd name="T8" fmla="*/ 1 w 23"/>
                  <a:gd name="T9" fmla="*/ 0 h 24"/>
                  <a:gd name="T10" fmla="*/ 1 w 23"/>
                  <a:gd name="T11" fmla="*/ 0 h 24"/>
                  <a:gd name="T12" fmla="*/ 2 w 23"/>
                  <a:gd name="T13" fmla="*/ 1 h 24"/>
                  <a:gd name="T14" fmla="*/ 0 w 23"/>
                  <a:gd name="T15" fmla="*/ 2 h 24"/>
                  <a:gd name="T16" fmla="*/ 0 w 23"/>
                  <a:gd name="T17" fmla="*/ 1 h 24"/>
                  <a:gd name="T18" fmla="*/ 1 w 23"/>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4"/>
                  <a:gd name="T32" fmla="*/ 23 w 23"/>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4">
                    <a:moveTo>
                      <a:pt x="15" y="0"/>
                    </a:moveTo>
                    <a:lnTo>
                      <a:pt x="16" y="2"/>
                    </a:lnTo>
                    <a:lnTo>
                      <a:pt x="16" y="3"/>
                    </a:lnTo>
                    <a:lnTo>
                      <a:pt x="7" y="7"/>
                    </a:lnTo>
                    <a:lnTo>
                      <a:pt x="15" y="0"/>
                    </a:lnTo>
                    <a:close/>
                    <a:moveTo>
                      <a:pt x="16" y="3"/>
                    </a:moveTo>
                    <a:lnTo>
                      <a:pt x="23" y="15"/>
                    </a:lnTo>
                    <a:lnTo>
                      <a:pt x="5" y="24"/>
                    </a:lnTo>
                    <a:lnTo>
                      <a:pt x="0" y="10"/>
                    </a:lnTo>
                    <a:lnTo>
                      <a:pt x="1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3" name="Freeform 961">
                <a:extLst>
                  <a:ext uri="{FF2B5EF4-FFF2-40B4-BE49-F238E27FC236}">
                    <a16:creationId xmlns:a16="http://schemas.microsoft.com/office/drawing/2014/main" id="{86A82317-192D-47FE-AB46-A744ECC89183}"/>
                  </a:ext>
                </a:extLst>
              </p:cNvPr>
              <p:cNvSpPr>
                <a:spLocks noEditPoints="1"/>
              </p:cNvSpPr>
              <p:nvPr/>
            </p:nvSpPr>
            <p:spPr bwMode="auto">
              <a:xfrm>
                <a:off x="1841" y="1356"/>
                <a:ext cx="6" cy="6"/>
              </a:xfrm>
              <a:custGeom>
                <a:avLst/>
                <a:gdLst>
                  <a:gd name="T0" fmla="*/ 0 w 26"/>
                  <a:gd name="T1" fmla="*/ 1 h 23"/>
                  <a:gd name="T2" fmla="*/ 0 w 26"/>
                  <a:gd name="T3" fmla="*/ 1 h 23"/>
                  <a:gd name="T4" fmla="*/ 0 w 26"/>
                  <a:gd name="T5" fmla="*/ 1 h 23"/>
                  <a:gd name="T6" fmla="*/ 0 w 26"/>
                  <a:gd name="T7" fmla="*/ 1 h 23"/>
                  <a:gd name="T8" fmla="*/ 0 w 26"/>
                  <a:gd name="T9" fmla="*/ 1 h 23"/>
                  <a:gd name="T10" fmla="*/ 1 w 26"/>
                  <a:gd name="T11" fmla="*/ 0 h 23"/>
                  <a:gd name="T12" fmla="*/ 1 w 26"/>
                  <a:gd name="T13" fmla="*/ 1 h 23"/>
                  <a:gd name="T14" fmla="*/ 1 w 26"/>
                  <a:gd name="T15" fmla="*/ 2 h 23"/>
                  <a:gd name="T16" fmla="*/ 0 w 26"/>
                  <a:gd name="T17" fmla="*/ 1 h 23"/>
                  <a:gd name="T18" fmla="*/ 1 w 26"/>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3"/>
                  <a:gd name="T32" fmla="*/ 26 w 26"/>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3">
                    <a:moveTo>
                      <a:pt x="2" y="13"/>
                    </a:moveTo>
                    <a:lnTo>
                      <a:pt x="1" y="12"/>
                    </a:lnTo>
                    <a:lnTo>
                      <a:pt x="0" y="11"/>
                    </a:lnTo>
                    <a:lnTo>
                      <a:pt x="9" y="6"/>
                    </a:lnTo>
                    <a:lnTo>
                      <a:pt x="2" y="13"/>
                    </a:lnTo>
                    <a:close/>
                    <a:moveTo>
                      <a:pt x="16" y="0"/>
                    </a:moveTo>
                    <a:lnTo>
                      <a:pt x="26" y="9"/>
                    </a:lnTo>
                    <a:lnTo>
                      <a:pt x="12" y="23"/>
                    </a:lnTo>
                    <a:lnTo>
                      <a:pt x="2" y="13"/>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4" name="Freeform 962">
                <a:extLst>
                  <a:ext uri="{FF2B5EF4-FFF2-40B4-BE49-F238E27FC236}">
                    <a16:creationId xmlns:a16="http://schemas.microsoft.com/office/drawing/2014/main" id="{5851522C-BCD6-4E76-BCCC-AB67A4C1E5A2}"/>
                  </a:ext>
                </a:extLst>
              </p:cNvPr>
              <p:cNvSpPr>
                <a:spLocks noEditPoints="1"/>
              </p:cNvSpPr>
              <p:nvPr/>
            </p:nvSpPr>
            <p:spPr bwMode="auto">
              <a:xfrm>
                <a:off x="1844" y="1358"/>
                <a:ext cx="5" cy="6"/>
              </a:xfrm>
              <a:custGeom>
                <a:avLst/>
                <a:gdLst>
                  <a:gd name="T0" fmla="*/ 1 w 24"/>
                  <a:gd name="T1" fmla="*/ 0 h 24"/>
                  <a:gd name="T2" fmla="*/ 1 w 24"/>
                  <a:gd name="T3" fmla="*/ 0 h 24"/>
                  <a:gd name="T4" fmla="*/ 1 w 24"/>
                  <a:gd name="T5" fmla="*/ 0 h 24"/>
                  <a:gd name="T6" fmla="*/ 0 w 24"/>
                  <a:gd name="T7" fmla="*/ 1 h 24"/>
                  <a:gd name="T8" fmla="*/ 1 w 24"/>
                  <a:gd name="T9" fmla="*/ 0 h 24"/>
                  <a:gd name="T10" fmla="*/ 1 w 24"/>
                  <a:gd name="T11" fmla="*/ 0 h 24"/>
                  <a:gd name="T12" fmla="*/ 1 w 24"/>
                  <a:gd name="T13" fmla="*/ 1 h 24"/>
                  <a:gd name="T14" fmla="*/ 0 w 24"/>
                  <a:gd name="T15" fmla="*/ 2 h 24"/>
                  <a:gd name="T16" fmla="*/ 0 w 24"/>
                  <a:gd name="T17" fmla="*/ 1 h 24"/>
                  <a:gd name="T18" fmla="*/ 1 w 24"/>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14" y="0"/>
                    </a:moveTo>
                    <a:lnTo>
                      <a:pt x="14" y="0"/>
                    </a:lnTo>
                    <a:lnTo>
                      <a:pt x="7" y="7"/>
                    </a:lnTo>
                    <a:lnTo>
                      <a:pt x="14" y="0"/>
                    </a:lnTo>
                    <a:close/>
                    <a:moveTo>
                      <a:pt x="14" y="0"/>
                    </a:moveTo>
                    <a:lnTo>
                      <a:pt x="24" y="9"/>
                    </a:lnTo>
                    <a:lnTo>
                      <a:pt x="9" y="24"/>
                    </a:lnTo>
                    <a:lnTo>
                      <a:pt x="0" y="14"/>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5" name="Freeform 963">
                <a:extLst>
                  <a:ext uri="{FF2B5EF4-FFF2-40B4-BE49-F238E27FC236}">
                    <a16:creationId xmlns:a16="http://schemas.microsoft.com/office/drawing/2014/main" id="{DC97A4EF-56AE-48B6-B88E-DC4BA8015EA2}"/>
                  </a:ext>
                </a:extLst>
              </p:cNvPr>
              <p:cNvSpPr>
                <a:spLocks noEditPoints="1"/>
              </p:cNvSpPr>
              <p:nvPr/>
            </p:nvSpPr>
            <p:spPr bwMode="auto">
              <a:xfrm>
                <a:off x="1846" y="1361"/>
                <a:ext cx="5" cy="5"/>
              </a:xfrm>
              <a:custGeom>
                <a:avLst/>
                <a:gdLst>
                  <a:gd name="T0" fmla="*/ 1 w 22"/>
                  <a:gd name="T1" fmla="*/ 0 h 22"/>
                  <a:gd name="T2" fmla="*/ 1 w 22"/>
                  <a:gd name="T3" fmla="*/ 0 h 22"/>
                  <a:gd name="T4" fmla="*/ 1 w 22"/>
                  <a:gd name="T5" fmla="*/ 0 h 22"/>
                  <a:gd name="T6" fmla="*/ 0 w 22"/>
                  <a:gd name="T7" fmla="*/ 0 h 22"/>
                  <a:gd name="T8" fmla="*/ 1 w 22"/>
                  <a:gd name="T9" fmla="*/ 0 h 22"/>
                  <a:gd name="T10" fmla="*/ 1 w 22"/>
                  <a:gd name="T11" fmla="*/ 0 h 22"/>
                  <a:gd name="T12" fmla="*/ 1 w 22"/>
                  <a:gd name="T13" fmla="*/ 1 h 22"/>
                  <a:gd name="T14" fmla="*/ 0 w 22"/>
                  <a:gd name="T15" fmla="*/ 1 h 22"/>
                  <a:gd name="T16" fmla="*/ 0 w 22"/>
                  <a:gd name="T17" fmla="*/ 1 h 22"/>
                  <a:gd name="T18" fmla="*/ 1 w 22"/>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16" y="0"/>
                    </a:moveTo>
                    <a:lnTo>
                      <a:pt x="16" y="1"/>
                    </a:lnTo>
                    <a:lnTo>
                      <a:pt x="17" y="3"/>
                    </a:lnTo>
                    <a:lnTo>
                      <a:pt x="8" y="7"/>
                    </a:lnTo>
                    <a:lnTo>
                      <a:pt x="16" y="0"/>
                    </a:lnTo>
                    <a:close/>
                    <a:moveTo>
                      <a:pt x="17" y="3"/>
                    </a:moveTo>
                    <a:lnTo>
                      <a:pt x="22" y="11"/>
                    </a:lnTo>
                    <a:lnTo>
                      <a:pt x="7" y="22"/>
                    </a:lnTo>
                    <a:lnTo>
                      <a:pt x="0" y="12"/>
                    </a:lnTo>
                    <a:lnTo>
                      <a:pt x="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6" name="Freeform 964">
                <a:extLst>
                  <a:ext uri="{FF2B5EF4-FFF2-40B4-BE49-F238E27FC236}">
                    <a16:creationId xmlns:a16="http://schemas.microsoft.com/office/drawing/2014/main" id="{964DC0ED-F016-4DF9-9948-FBF5CB04484C}"/>
                  </a:ext>
                </a:extLst>
              </p:cNvPr>
              <p:cNvSpPr>
                <a:spLocks noEditPoints="1"/>
              </p:cNvSpPr>
              <p:nvPr/>
            </p:nvSpPr>
            <p:spPr bwMode="auto">
              <a:xfrm>
                <a:off x="1847" y="1362"/>
                <a:ext cx="7" cy="9"/>
              </a:xfrm>
              <a:custGeom>
                <a:avLst/>
                <a:gdLst>
                  <a:gd name="T0" fmla="*/ 0 w 28"/>
                  <a:gd name="T1" fmla="*/ 1 h 34"/>
                  <a:gd name="T2" fmla="*/ 1 w 28"/>
                  <a:gd name="T3" fmla="*/ 2 h 34"/>
                  <a:gd name="T4" fmla="*/ 0 w 28"/>
                  <a:gd name="T5" fmla="*/ 1 h 34"/>
                  <a:gd name="T6" fmla="*/ 1 w 28"/>
                  <a:gd name="T7" fmla="*/ 1 h 34"/>
                  <a:gd name="T8" fmla="*/ 0 w 28"/>
                  <a:gd name="T9" fmla="*/ 1 h 34"/>
                  <a:gd name="T10" fmla="*/ 1 w 28"/>
                  <a:gd name="T11" fmla="*/ 0 h 34"/>
                  <a:gd name="T12" fmla="*/ 2 w 28"/>
                  <a:gd name="T13" fmla="*/ 1 h 34"/>
                  <a:gd name="T14" fmla="*/ 1 w 28"/>
                  <a:gd name="T15" fmla="*/ 2 h 34"/>
                  <a:gd name="T16" fmla="*/ 0 w 28"/>
                  <a:gd name="T17" fmla="*/ 1 h 34"/>
                  <a:gd name="T18" fmla="*/ 1 w 28"/>
                  <a:gd name="T19" fmla="*/ 0 h 34"/>
                  <a:gd name="T20" fmla="*/ 2 w 28"/>
                  <a:gd name="T21" fmla="*/ 1 h 34"/>
                  <a:gd name="T22" fmla="*/ 1 w 28"/>
                  <a:gd name="T23" fmla="*/ 0 h 34"/>
                  <a:gd name="T24" fmla="*/ 2 w 28"/>
                  <a:gd name="T25" fmla="*/ 1 h 34"/>
                  <a:gd name="T26" fmla="*/ 1 w 28"/>
                  <a:gd name="T27" fmla="*/ 1 h 34"/>
                  <a:gd name="T28" fmla="*/ 2 w 28"/>
                  <a:gd name="T29" fmla="*/ 1 h 34"/>
                  <a:gd name="T30" fmla="*/ 2 w 28"/>
                  <a:gd name="T31" fmla="*/ 1 h 34"/>
                  <a:gd name="T32" fmla="*/ 2 w 28"/>
                  <a:gd name="T33" fmla="*/ 2 h 34"/>
                  <a:gd name="T34" fmla="*/ 1 w 28"/>
                  <a:gd name="T35" fmla="*/ 2 h 34"/>
                  <a:gd name="T36" fmla="*/ 1 w 28"/>
                  <a:gd name="T37" fmla="*/ 2 h 34"/>
                  <a:gd name="T38" fmla="*/ 2 w 28"/>
                  <a:gd name="T39" fmla="*/ 1 h 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34"/>
                  <a:gd name="T62" fmla="*/ 28 w 28"/>
                  <a:gd name="T63" fmla="*/ 34 h 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34">
                    <a:moveTo>
                      <a:pt x="0" y="15"/>
                    </a:moveTo>
                    <a:lnTo>
                      <a:pt x="7" y="26"/>
                    </a:lnTo>
                    <a:lnTo>
                      <a:pt x="0" y="15"/>
                    </a:lnTo>
                    <a:lnTo>
                      <a:pt x="7" y="10"/>
                    </a:lnTo>
                    <a:lnTo>
                      <a:pt x="0" y="15"/>
                    </a:lnTo>
                    <a:close/>
                    <a:moveTo>
                      <a:pt x="15" y="4"/>
                    </a:moveTo>
                    <a:lnTo>
                      <a:pt x="22" y="14"/>
                    </a:lnTo>
                    <a:lnTo>
                      <a:pt x="6" y="25"/>
                    </a:lnTo>
                    <a:lnTo>
                      <a:pt x="0" y="15"/>
                    </a:lnTo>
                    <a:lnTo>
                      <a:pt x="15" y="4"/>
                    </a:lnTo>
                    <a:close/>
                    <a:moveTo>
                      <a:pt x="22" y="14"/>
                    </a:moveTo>
                    <a:lnTo>
                      <a:pt x="12" y="0"/>
                    </a:lnTo>
                    <a:lnTo>
                      <a:pt x="22" y="14"/>
                    </a:lnTo>
                    <a:lnTo>
                      <a:pt x="14" y="20"/>
                    </a:lnTo>
                    <a:lnTo>
                      <a:pt x="22" y="14"/>
                    </a:lnTo>
                    <a:close/>
                    <a:moveTo>
                      <a:pt x="22" y="14"/>
                    </a:moveTo>
                    <a:lnTo>
                      <a:pt x="28" y="24"/>
                    </a:lnTo>
                    <a:lnTo>
                      <a:pt x="13" y="34"/>
                    </a:lnTo>
                    <a:lnTo>
                      <a:pt x="6" y="24"/>
                    </a:lnTo>
                    <a:lnTo>
                      <a:pt x="2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7" name="Freeform 965">
                <a:extLst>
                  <a:ext uri="{FF2B5EF4-FFF2-40B4-BE49-F238E27FC236}">
                    <a16:creationId xmlns:a16="http://schemas.microsoft.com/office/drawing/2014/main" id="{B41DE593-EB8F-409F-A85E-5AF64FFF29D4}"/>
                  </a:ext>
                </a:extLst>
              </p:cNvPr>
              <p:cNvSpPr>
                <a:spLocks noEditPoints="1"/>
              </p:cNvSpPr>
              <p:nvPr/>
            </p:nvSpPr>
            <p:spPr bwMode="auto">
              <a:xfrm>
                <a:off x="1850" y="1368"/>
                <a:ext cx="9" cy="9"/>
              </a:xfrm>
              <a:custGeom>
                <a:avLst/>
                <a:gdLst>
                  <a:gd name="T0" fmla="*/ 0 w 34"/>
                  <a:gd name="T1" fmla="*/ 1 h 35"/>
                  <a:gd name="T2" fmla="*/ 0 w 34"/>
                  <a:gd name="T3" fmla="*/ 1 h 35"/>
                  <a:gd name="T4" fmla="*/ 0 w 34"/>
                  <a:gd name="T5" fmla="*/ 1 h 35"/>
                  <a:gd name="T6" fmla="*/ 1 w 34"/>
                  <a:gd name="T7" fmla="*/ 1 h 35"/>
                  <a:gd name="T8" fmla="*/ 0 w 34"/>
                  <a:gd name="T9" fmla="*/ 1 h 35"/>
                  <a:gd name="T10" fmla="*/ 1 w 34"/>
                  <a:gd name="T11" fmla="*/ 0 h 35"/>
                  <a:gd name="T12" fmla="*/ 2 w 34"/>
                  <a:gd name="T13" fmla="*/ 1 h 35"/>
                  <a:gd name="T14" fmla="*/ 1 w 34"/>
                  <a:gd name="T15" fmla="*/ 1 h 35"/>
                  <a:gd name="T16" fmla="*/ 0 w 34"/>
                  <a:gd name="T17" fmla="*/ 1 h 35"/>
                  <a:gd name="T18" fmla="*/ 1 w 34"/>
                  <a:gd name="T19" fmla="*/ 0 h 35"/>
                  <a:gd name="T20" fmla="*/ 2 w 34"/>
                  <a:gd name="T21" fmla="*/ 1 h 35"/>
                  <a:gd name="T22" fmla="*/ 2 w 34"/>
                  <a:gd name="T23" fmla="*/ 1 h 35"/>
                  <a:gd name="T24" fmla="*/ 2 w 34"/>
                  <a:gd name="T25" fmla="*/ 1 h 35"/>
                  <a:gd name="T26" fmla="*/ 1 w 34"/>
                  <a:gd name="T27" fmla="*/ 1 h 35"/>
                  <a:gd name="T28" fmla="*/ 2 w 34"/>
                  <a:gd name="T29" fmla="*/ 1 h 35"/>
                  <a:gd name="T30" fmla="*/ 2 w 34"/>
                  <a:gd name="T31" fmla="*/ 1 h 35"/>
                  <a:gd name="T32" fmla="*/ 2 w 34"/>
                  <a:gd name="T33" fmla="*/ 2 h 35"/>
                  <a:gd name="T34" fmla="*/ 1 w 34"/>
                  <a:gd name="T35" fmla="*/ 2 h 35"/>
                  <a:gd name="T36" fmla="*/ 1 w 34"/>
                  <a:gd name="T37" fmla="*/ 1 h 35"/>
                  <a:gd name="T38" fmla="*/ 2 w 34"/>
                  <a:gd name="T39" fmla="*/ 1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5"/>
                  <a:gd name="T62" fmla="*/ 34 w 34"/>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5">
                    <a:moveTo>
                      <a:pt x="1" y="13"/>
                    </a:moveTo>
                    <a:lnTo>
                      <a:pt x="0" y="13"/>
                    </a:lnTo>
                    <a:lnTo>
                      <a:pt x="0" y="12"/>
                    </a:lnTo>
                    <a:lnTo>
                      <a:pt x="8" y="7"/>
                    </a:lnTo>
                    <a:lnTo>
                      <a:pt x="1" y="13"/>
                    </a:lnTo>
                    <a:close/>
                    <a:moveTo>
                      <a:pt x="14" y="0"/>
                    </a:moveTo>
                    <a:lnTo>
                      <a:pt x="21" y="7"/>
                    </a:lnTo>
                    <a:lnTo>
                      <a:pt x="7" y="20"/>
                    </a:lnTo>
                    <a:lnTo>
                      <a:pt x="1" y="13"/>
                    </a:lnTo>
                    <a:lnTo>
                      <a:pt x="14" y="0"/>
                    </a:lnTo>
                    <a:close/>
                    <a:moveTo>
                      <a:pt x="21" y="7"/>
                    </a:moveTo>
                    <a:lnTo>
                      <a:pt x="21" y="7"/>
                    </a:lnTo>
                    <a:lnTo>
                      <a:pt x="21" y="8"/>
                    </a:lnTo>
                    <a:lnTo>
                      <a:pt x="13" y="13"/>
                    </a:lnTo>
                    <a:lnTo>
                      <a:pt x="21" y="7"/>
                    </a:lnTo>
                    <a:close/>
                    <a:moveTo>
                      <a:pt x="21" y="8"/>
                    </a:moveTo>
                    <a:lnTo>
                      <a:pt x="34" y="23"/>
                    </a:lnTo>
                    <a:lnTo>
                      <a:pt x="19" y="35"/>
                    </a:lnTo>
                    <a:lnTo>
                      <a:pt x="7" y="20"/>
                    </a:lnTo>
                    <a:lnTo>
                      <a:pt x="21"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8" name="Freeform 966">
                <a:extLst>
                  <a:ext uri="{FF2B5EF4-FFF2-40B4-BE49-F238E27FC236}">
                    <a16:creationId xmlns:a16="http://schemas.microsoft.com/office/drawing/2014/main" id="{2D289888-443A-409A-A756-52265984C2FA}"/>
                  </a:ext>
                </a:extLst>
              </p:cNvPr>
              <p:cNvSpPr>
                <a:spLocks noEditPoints="1"/>
              </p:cNvSpPr>
              <p:nvPr/>
            </p:nvSpPr>
            <p:spPr bwMode="auto">
              <a:xfrm>
                <a:off x="1855" y="1374"/>
                <a:ext cx="6" cy="5"/>
              </a:xfrm>
              <a:custGeom>
                <a:avLst/>
                <a:gdLst>
                  <a:gd name="T0" fmla="*/ 1 w 24"/>
                  <a:gd name="T1" fmla="*/ 0 h 23"/>
                  <a:gd name="T2" fmla="*/ 1 w 24"/>
                  <a:gd name="T3" fmla="*/ 0 h 23"/>
                  <a:gd name="T4" fmla="*/ 1 w 24"/>
                  <a:gd name="T5" fmla="*/ 0 h 23"/>
                  <a:gd name="T6" fmla="*/ 1 w 24"/>
                  <a:gd name="T7" fmla="*/ 0 h 23"/>
                  <a:gd name="T8" fmla="*/ 1 w 24"/>
                  <a:gd name="T9" fmla="*/ 0 h 23"/>
                  <a:gd name="T10" fmla="*/ 1 w 24"/>
                  <a:gd name="T11" fmla="*/ 0 h 23"/>
                  <a:gd name="T12" fmla="*/ 2 w 24"/>
                  <a:gd name="T13" fmla="*/ 1 h 23"/>
                  <a:gd name="T14" fmla="*/ 1 w 24"/>
                  <a:gd name="T15" fmla="*/ 1 h 23"/>
                  <a:gd name="T16" fmla="*/ 0 w 24"/>
                  <a:gd name="T17" fmla="*/ 0 h 23"/>
                  <a:gd name="T18" fmla="*/ 1 w 24"/>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16" y="0"/>
                    </a:moveTo>
                    <a:lnTo>
                      <a:pt x="16" y="1"/>
                    </a:lnTo>
                    <a:lnTo>
                      <a:pt x="17" y="2"/>
                    </a:lnTo>
                    <a:lnTo>
                      <a:pt x="8" y="7"/>
                    </a:lnTo>
                    <a:lnTo>
                      <a:pt x="16" y="0"/>
                    </a:lnTo>
                    <a:close/>
                    <a:moveTo>
                      <a:pt x="17" y="2"/>
                    </a:moveTo>
                    <a:lnTo>
                      <a:pt x="24" y="14"/>
                    </a:lnTo>
                    <a:lnTo>
                      <a:pt x="6" y="23"/>
                    </a:lnTo>
                    <a:lnTo>
                      <a:pt x="0" y="10"/>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09" name="Freeform 967">
                <a:extLst>
                  <a:ext uri="{FF2B5EF4-FFF2-40B4-BE49-F238E27FC236}">
                    <a16:creationId xmlns:a16="http://schemas.microsoft.com/office/drawing/2014/main" id="{0B1BB395-93F4-4C7D-9B48-236820E502E5}"/>
                  </a:ext>
                </a:extLst>
              </p:cNvPr>
              <p:cNvSpPr>
                <a:spLocks noEditPoints="1"/>
              </p:cNvSpPr>
              <p:nvPr/>
            </p:nvSpPr>
            <p:spPr bwMode="auto">
              <a:xfrm>
                <a:off x="1857" y="1377"/>
                <a:ext cx="5" cy="4"/>
              </a:xfrm>
              <a:custGeom>
                <a:avLst/>
                <a:gdLst>
                  <a:gd name="T0" fmla="*/ 1 w 21"/>
                  <a:gd name="T1" fmla="*/ 0 h 17"/>
                  <a:gd name="T2" fmla="*/ 1 w 21"/>
                  <a:gd name="T3" fmla="*/ 0 h 17"/>
                  <a:gd name="T4" fmla="*/ 1 w 21"/>
                  <a:gd name="T5" fmla="*/ 0 h 17"/>
                  <a:gd name="T6" fmla="*/ 0 w 21"/>
                  <a:gd name="T7" fmla="*/ 0 h 17"/>
                  <a:gd name="T8" fmla="*/ 1 w 21"/>
                  <a:gd name="T9" fmla="*/ 0 h 17"/>
                  <a:gd name="T10" fmla="*/ 1 w 21"/>
                  <a:gd name="T11" fmla="*/ 0 h 17"/>
                  <a:gd name="T12" fmla="*/ 1 w 21"/>
                  <a:gd name="T13" fmla="*/ 1 h 17"/>
                  <a:gd name="T14" fmla="*/ 0 w 21"/>
                  <a:gd name="T15" fmla="*/ 1 h 17"/>
                  <a:gd name="T16" fmla="*/ 0 w 21"/>
                  <a:gd name="T17" fmla="*/ 0 h 17"/>
                  <a:gd name="T18" fmla="*/ 1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7"/>
                  <a:gd name="T32" fmla="*/ 21 w 21"/>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7">
                    <a:moveTo>
                      <a:pt x="18" y="0"/>
                    </a:moveTo>
                    <a:lnTo>
                      <a:pt x="18" y="2"/>
                    </a:lnTo>
                    <a:lnTo>
                      <a:pt x="9" y="5"/>
                    </a:lnTo>
                    <a:lnTo>
                      <a:pt x="18" y="0"/>
                    </a:lnTo>
                    <a:close/>
                    <a:moveTo>
                      <a:pt x="18" y="2"/>
                    </a:moveTo>
                    <a:lnTo>
                      <a:pt x="21" y="11"/>
                    </a:lnTo>
                    <a:lnTo>
                      <a:pt x="2" y="17"/>
                    </a:lnTo>
                    <a:lnTo>
                      <a:pt x="0" y="8"/>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0" name="Freeform 968">
                <a:extLst>
                  <a:ext uri="{FF2B5EF4-FFF2-40B4-BE49-F238E27FC236}">
                    <a16:creationId xmlns:a16="http://schemas.microsoft.com/office/drawing/2014/main" id="{355C1739-A65F-47AE-BC9A-44355141AB96}"/>
                  </a:ext>
                </a:extLst>
              </p:cNvPr>
              <p:cNvSpPr>
                <a:spLocks noEditPoints="1"/>
              </p:cNvSpPr>
              <p:nvPr/>
            </p:nvSpPr>
            <p:spPr bwMode="auto">
              <a:xfrm>
                <a:off x="1857" y="1378"/>
                <a:ext cx="6" cy="6"/>
              </a:xfrm>
              <a:custGeom>
                <a:avLst/>
                <a:gdLst>
                  <a:gd name="T0" fmla="*/ 1 w 22"/>
                  <a:gd name="T1" fmla="*/ 0 h 21"/>
                  <a:gd name="T2" fmla="*/ 1 w 22"/>
                  <a:gd name="T3" fmla="*/ 0 h 21"/>
                  <a:gd name="T4" fmla="*/ 1 w 22"/>
                  <a:gd name="T5" fmla="*/ 0 h 21"/>
                  <a:gd name="T6" fmla="*/ 1 w 22"/>
                  <a:gd name="T7" fmla="*/ 1 h 21"/>
                  <a:gd name="T8" fmla="*/ 1 w 22"/>
                  <a:gd name="T9" fmla="*/ 0 h 21"/>
                  <a:gd name="T10" fmla="*/ 1 w 22"/>
                  <a:gd name="T11" fmla="*/ 0 h 21"/>
                  <a:gd name="T12" fmla="*/ 2 w 22"/>
                  <a:gd name="T13" fmla="*/ 1 h 21"/>
                  <a:gd name="T14" fmla="*/ 0 w 22"/>
                  <a:gd name="T15" fmla="*/ 2 h 21"/>
                  <a:gd name="T16" fmla="*/ 0 w 22"/>
                  <a:gd name="T17" fmla="*/ 1 h 21"/>
                  <a:gd name="T18" fmla="*/ 1 w 22"/>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19" y="5"/>
                    </a:moveTo>
                    <a:lnTo>
                      <a:pt x="17" y="0"/>
                    </a:lnTo>
                    <a:lnTo>
                      <a:pt x="19" y="5"/>
                    </a:lnTo>
                    <a:lnTo>
                      <a:pt x="10" y="9"/>
                    </a:lnTo>
                    <a:lnTo>
                      <a:pt x="19" y="5"/>
                    </a:lnTo>
                    <a:close/>
                    <a:moveTo>
                      <a:pt x="19" y="5"/>
                    </a:moveTo>
                    <a:lnTo>
                      <a:pt x="22" y="15"/>
                    </a:lnTo>
                    <a:lnTo>
                      <a:pt x="4" y="21"/>
                    </a:lnTo>
                    <a:lnTo>
                      <a:pt x="0" y="11"/>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1" name="Freeform 969">
                <a:extLst>
                  <a:ext uri="{FF2B5EF4-FFF2-40B4-BE49-F238E27FC236}">
                    <a16:creationId xmlns:a16="http://schemas.microsoft.com/office/drawing/2014/main" id="{77A298A1-FE59-485E-B980-E1D3A959A629}"/>
                  </a:ext>
                </a:extLst>
              </p:cNvPr>
              <p:cNvSpPr>
                <a:spLocks noEditPoints="1"/>
              </p:cNvSpPr>
              <p:nvPr/>
            </p:nvSpPr>
            <p:spPr bwMode="auto">
              <a:xfrm>
                <a:off x="1857" y="1382"/>
                <a:ext cx="6" cy="5"/>
              </a:xfrm>
              <a:custGeom>
                <a:avLst/>
                <a:gdLst>
                  <a:gd name="T0" fmla="*/ 2 w 24"/>
                  <a:gd name="T1" fmla="*/ 0 h 20"/>
                  <a:gd name="T2" fmla="*/ 2 w 24"/>
                  <a:gd name="T3" fmla="*/ 0 h 20"/>
                  <a:gd name="T4" fmla="*/ 1 w 24"/>
                  <a:gd name="T5" fmla="*/ 1 h 20"/>
                  <a:gd name="T6" fmla="*/ 1 w 24"/>
                  <a:gd name="T7" fmla="*/ 0 h 20"/>
                  <a:gd name="T8" fmla="*/ 2 w 24"/>
                  <a:gd name="T9" fmla="*/ 0 h 20"/>
                  <a:gd name="T10" fmla="*/ 1 w 24"/>
                  <a:gd name="T11" fmla="*/ 1 h 20"/>
                  <a:gd name="T12" fmla="*/ 1 w 24"/>
                  <a:gd name="T13" fmla="*/ 1 h 20"/>
                  <a:gd name="T14" fmla="*/ 0 w 24"/>
                  <a:gd name="T15" fmla="*/ 1 h 20"/>
                  <a:gd name="T16" fmla="*/ 0 w 24"/>
                  <a:gd name="T17" fmla="*/ 0 h 20"/>
                  <a:gd name="T18" fmla="*/ 1 w 24"/>
                  <a:gd name="T19" fmla="*/ 1 h 20"/>
                  <a:gd name="T20" fmla="*/ 1 w 24"/>
                  <a:gd name="T21" fmla="*/ 1 h 20"/>
                  <a:gd name="T22" fmla="*/ 1 w 24"/>
                  <a:gd name="T23" fmla="*/ 1 h 20"/>
                  <a:gd name="T24" fmla="*/ 1 w 24"/>
                  <a:gd name="T25" fmla="*/ 1 h 20"/>
                  <a:gd name="T26" fmla="*/ 1 w 24"/>
                  <a:gd name="T27" fmla="*/ 1 h 20"/>
                  <a:gd name="T28" fmla="*/ 1 w 24"/>
                  <a:gd name="T29" fmla="*/ 1 h 20"/>
                  <a:gd name="T30" fmla="*/ 1 w 24"/>
                  <a:gd name="T31" fmla="*/ 1 h 20"/>
                  <a:gd name="T32" fmla="*/ 1 w 24"/>
                  <a:gd name="T33" fmla="*/ 1 h 20"/>
                  <a:gd name="T34" fmla="*/ 0 w 24"/>
                  <a:gd name="T35" fmla="*/ 1 h 20"/>
                  <a:gd name="T36" fmla="*/ 0 w 24"/>
                  <a:gd name="T37" fmla="*/ 0 h 20"/>
                  <a:gd name="T38" fmla="*/ 1 w 24"/>
                  <a:gd name="T39" fmla="*/ 1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0"/>
                  <a:gd name="T62" fmla="*/ 24 w 24"/>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0">
                    <a:moveTo>
                      <a:pt x="22" y="1"/>
                    </a:moveTo>
                    <a:lnTo>
                      <a:pt x="24" y="5"/>
                    </a:lnTo>
                    <a:lnTo>
                      <a:pt x="21" y="8"/>
                    </a:lnTo>
                    <a:lnTo>
                      <a:pt x="14" y="4"/>
                    </a:lnTo>
                    <a:lnTo>
                      <a:pt x="22" y="1"/>
                    </a:lnTo>
                    <a:close/>
                    <a:moveTo>
                      <a:pt x="21" y="8"/>
                    </a:moveTo>
                    <a:lnTo>
                      <a:pt x="18" y="15"/>
                    </a:lnTo>
                    <a:lnTo>
                      <a:pt x="2" y="6"/>
                    </a:lnTo>
                    <a:lnTo>
                      <a:pt x="5" y="0"/>
                    </a:lnTo>
                    <a:lnTo>
                      <a:pt x="21" y="8"/>
                    </a:lnTo>
                    <a:close/>
                    <a:moveTo>
                      <a:pt x="18" y="15"/>
                    </a:moveTo>
                    <a:lnTo>
                      <a:pt x="18" y="16"/>
                    </a:lnTo>
                    <a:lnTo>
                      <a:pt x="17" y="17"/>
                    </a:lnTo>
                    <a:lnTo>
                      <a:pt x="10" y="10"/>
                    </a:lnTo>
                    <a:lnTo>
                      <a:pt x="18" y="15"/>
                    </a:lnTo>
                    <a:close/>
                    <a:moveTo>
                      <a:pt x="17" y="17"/>
                    </a:moveTo>
                    <a:lnTo>
                      <a:pt x="14" y="20"/>
                    </a:lnTo>
                    <a:lnTo>
                      <a:pt x="0" y="7"/>
                    </a:lnTo>
                    <a:lnTo>
                      <a:pt x="4" y="4"/>
                    </a:lnTo>
                    <a:lnTo>
                      <a:pt x="17"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2" name="Freeform 970">
                <a:extLst>
                  <a:ext uri="{FF2B5EF4-FFF2-40B4-BE49-F238E27FC236}">
                    <a16:creationId xmlns:a16="http://schemas.microsoft.com/office/drawing/2014/main" id="{DA3DD639-021D-4FA7-975D-F0A56425EFF1}"/>
                  </a:ext>
                </a:extLst>
              </p:cNvPr>
              <p:cNvSpPr>
                <a:spLocks noEditPoints="1"/>
              </p:cNvSpPr>
              <p:nvPr/>
            </p:nvSpPr>
            <p:spPr bwMode="auto">
              <a:xfrm>
                <a:off x="1855" y="1383"/>
                <a:ext cx="5" cy="6"/>
              </a:xfrm>
              <a:custGeom>
                <a:avLst/>
                <a:gdLst>
                  <a:gd name="T0" fmla="*/ 1 w 22"/>
                  <a:gd name="T1" fmla="*/ 1 h 22"/>
                  <a:gd name="T2" fmla="*/ 1 w 22"/>
                  <a:gd name="T3" fmla="*/ 1 h 22"/>
                  <a:gd name="T4" fmla="*/ 1 w 22"/>
                  <a:gd name="T5" fmla="*/ 1 h 22"/>
                  <a:gd name="T6" fmla="*/ 1 w 22"/>
                  <a:gd name="T7" fmla="*/ 1 h 22"/>
                  <a:gd name="T8" fmla="*/ 1 w 22"/>
                  <a:gd name="T9" fmla="*/ 1 h 22"/>
                  <a:gd name="T10" fmla="*/ 1 w 22"/>
                  <a:gd name="T11" fmla="*/ 1 h 22"/>
                  <a:gd name="T12" fmla="*/ 1 w 22"/>
                  <a:gd name="T13" fmla="*/ 2 h 22"/>
                  <a:gd name="T14" fmla="*/ 0 w 22"/>
                  <a:gd name="T15" fmla="*/ 1 h 22"/>
                  <a:gd name="T16" fmla="*/ 0 w 22"/>
                  <a:gd name="T17" fmla="*/ 0 h 22"/>
                  <a:gd name="T18" fmla="*/ 1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4"/>
                    </a:moveTo>
                    <a:lnTo>
                      <a:pt x="21" y="15"/>
                    </a:lnTo>
                    <a:lnTo>
                      <a:pt x="15" y="8"/>
                    </a:lnTo>
                    <a:lnTo>
                      <a:pt x="22" y="14"/>
                    </a:lnTo>
                    <a:close/>
                    <a:moveTo>
                      <a:pt x="21" y="15"/>
                    </a:moveTo>
                    <a:lnTo>
                      <a:pt x="11" y="22"/>
                    </a:lnTo>
                    <a:lnTo>
                      <a:pt x="0" y="6"/>
                    </a:lnTo>
                    <a:lnTo>
                      <a:pt x="10" y="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3" name="Freeform 971">
                <a:extLst>
                  <a:ext uri="{FF2B5EF4-FFF2-40B4-BE49-F238E27FC236}">
                    <a16:creationId xmlns:a16="http://schemas.microsoft.com/office/drawing/2014/main" id="{834D85AB-828C-417F-BCE8-DAD54AD7CE09}"/>
                  </a:ext>
                </a:extLst>
              </p:cNvPr>
              <p:cNvSpPr>
                <a:spLocks noEditPoints="1"/>
              </p:cNvSpPr>
              <p:nvPr/>
            </p:nvSpPr>
            <p:spPr bwMode="auto">
              <a:xfrm>
                <a:off x="1853" y="1385"/>
                <a:ext cx="5" cy="5"/>
              </a:xfrm>
              <a:custGeom>
                <a:avLst/>
                <a:gdLst>
                  <a:gd name="T0" fmla="*/ 1 w 18"/>
                  <a:gd name="T1" fmla="*/ 1 h 21"/>
                  <a:gd name="T2" fmla="*/ 1 w 18"/>
                  <a:gd name="T3" fmla="*/ 1 h 21"/>
                  <a:gd name="T4" fmla="*/ 1 w 18"/>
                  <a:gd name="T5" fmla="*/ 1 h 21"/>
                  <a:gd name="T6" fmla="*/ 1 w 18"/>
                  <a:gd name="T7" fmla="*/ 0 h 21"/>
                  <a:gd name="T8" fmla="*/ 1 w 18"/>
                  <a:gd name="T9" fmla="*/ 1 h 21"/>
                  <a:gd name="T10" fmla="*/ 1 w 18"/>
                  <a:gd name="T11" fmla="*/ 1 h 21"/>
                  <a:gd name="T12" fmla="*/ 0 w 18"/>
                  <a:gd name="T13" fmla="*/ 1 h 21"/>
                  <a:gd name="T14" fmla="*/ 0 w 18"/>
                  <a:gd name="T15" fmla="*/ 0 h 21"/>
                  <a:gd name="T16" fmla="*/ 1 w 18"/>
                  <a:gd name="T17" fmla="*/ 0 h 21"/>
                  <a:gd name="T18" fmla="*/ 1 w 18"/>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8" y="17"/>
                    </a:moveTo>
                    <a:lnTo>
                      <a:pt x="17" y="18"/>
                    </a:lnTo>
                    <a:lnTo>
                      <a:pt x="15" y="18"/>
                    </a:lnTo>
                    <a:lnTo>
                      <a:pt x="12" y="9"/>
                    </a:lnTo>
                    <a:lnTo>
                      <a:pt x="18" y="17"/>
                    </a:lnTo>
                    <a:close/>
                    <a:moveTo>
                      <a:pt x="15" y="18"/>
                    </a:moveTo>
                    <a:lnTo>
                      <a:pt x="5" y="21"/>
                    </a:lnTo>
                    <a:lnTo>
                      <a:pt x="0" y="3"/>
                    </a:lnTo>
                    <a:lnTo>
                      <a:pt x="9" y="0"/>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4" name="Freeform 972">
                <a:extLst>
                  <a:ext uri="{FF2B5EF4-FFF2-40B4-BE49-F238E27FC236}">
                    <a16:creationId xmlns:a16="http://schemas.microsoft.com/office/drawing/2014/main" id="{EEC8C771-8716-4033-AC76-2F2AC857544D}"/>
                  </a:ext>
                </a:extLst>
              </p:cNvPr>
              <p:cNvSpPr>
                <a:spLocks/>
              </p:cNvSpPr>
              <p:nvPr/>
            </p:nvSpPr>
            <p:spPr bwMode="auto">
              <a:xfrm>
                <a:off x="1854" y="1388"/>
                <a:ext cx="1" cy="2"/>
              </a:xfrm>
              <a:custGeom>
                <a:avLst/>
                <a:gdLst>
                  <a:gd name="T0" fmla="*/ 0 w 3"/>
                  <a:gd name="T1" fmla="*/ 0 h 9"/>
                  <a:gd name="T2" fmla="*/ 0 w 3"/>
                  <a:gd name="T3" fmla="*/ 0 h 9"/>
                  <a:gd name="T4" fmla="*/ 0 w 3"/>
                  <a:gd name="T5" fmla="*/ 0 h 9"/>
                  <a:gd name="T6" fmla="*/ 0 w 3"/>
                  <a:gd name="T7" fmla="*/ 0 h 9"/>
                  <a:gd name="T8" fmla="*/ 0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3" y="9"/>
                    </a:moveTo>
                    <a:lnTo>
                      <a:pt x="2" y="9"/>
                    </a:lnTo>
                    <a:lnTo>
                      <a:pt x="0" y="9"/>
                    </a:lnTo>
                    <a:lnTo>
                      <a:pt x="0" y="0"/>
                    </a:lnTo>
                    <a:lnTo>
                      <a:pt x="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5" name="Freeform 973">
                <a:extLst>
                  <a:ext uri="{FF2B5EF4-FFF2-40B4-BE49-F238E27FC236}">
                    <a16:creationId xmlns:a16="http://schemas.microsoft.com/office/drawing/2014/main" id="{A23C0A12-84B1-419A-823F-C300E7684644}"/>
                  </a:ext>
                </a:extLst>
              </p:cNvPr>
              <p:cNvSpPr>
                <a:spLocks noEditPoints="1"/>
              </p:cNvSpPr>
              <p:nvPr/>
            </p:nvSpPr>
            <p:spPr bwMode="auto">
              <a:xfrm>
                <a:off x="1846" y="1385"/>
                <a:ext cx="8" cy="6"/>
              </a:xfrm>
              <a:custGeom>
                <a:avLst/>
                <a:gdLst>
                  <a:gd name="T0" fmla="*/ 2 w 30"/>
                  <a:gd name="T1" fmla="*/ 1 h 22"/>
                  <a:gd name="T2" fmla="*/ 1 w 30"/>
                  <a:gd name="T3" fmla="*/ 1 h 22"/>
                  <a:gd name="T4" fmla="*/ 1 w 30"/>
                  <a:gd name="T5" fmla="*/ 0 h 22"/>
                  <a:gd name="T6" fmla="*/ 2 w 30"/>
                  <a:gd name="T7" fmla="*/ 0 h 22"/>
                  <a:gd name="T8" fmla="*/ 2 w 30"/>
                  <a:gd name="T9" fmla="*/ 1 h 22"/>
                  <a:gd name="T10" fmla="*/ 1 w 30"/>
                  <a:gd name="T11" fmla="*/ 0 h 22"/>
                  <a:gd name="T12" fmla="*/ 1 w 30"/>
                  <a:gd name="T13" fmla="*/ 0 h 22"/>
                  <a:gd name="T14" fmla="*/ 1 w 30"/>
                  <a:gd name="T15" fmla="*/ 0 h 22"/>
                  <a:gd name="T16" fmla="*/ 1 w 30"/>
                  <a:gd name="T17" fmla="*/ 1 h 22"/>
                  <a:gd name="T18" fmla="*/ 1 w 30"/>
                  <a:gd name="T19" fmla="*/ 0 h 22"/>
                  <a:gd name="T20" fmla="*/ 1 w 30"/>
                  <a:gd name="T21" fmla="*/ 1 h 22"/>
                  <a:gd name="T22" fmla="*/ 0 w 30"/>
                  <a:gd name="T23" fmla="*/ 2 h 22"/>
                  <a:gd name="T24" fmla="*/ 0 w 30"/>
                  <a:gd name="T25" fmla="*/ 0 h 22"/>
                  <a:gd name="T26" fmla="*/ 1 w 30"/>
                  <a:gd name="T27" fmla="*/ 0 h 22"/>
                  <a:gd name="T28" fmla="*/ 1 w 30"/>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22"/>
                  <a:gd name="T47" fmla="*/ 30 w 30"/>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22">
                    <a:moveTo>
                      <a:pt x="30" y="18"/>
                    </a:moveTo>
                    <a:lnTo>
                      <a:pt x="18" y="18"/>
                    </a:lnTo>
                    <a:lnTo>
                      <a:pt x="18" y="0"/>
                    </a:lnTo>
                    <a:lnTo>
                      <a:pt x="30" y="0"/>
                    </a:lnTo>
                    <a:lnTo>
                      <a:pt x="30" y="18"/>
                    </a:lnTo>
                    <a:close/>
                    <a:moveTo>
                      <a:pt x="16" y="0"/>
                    </a:moveTo>
                    <a:lnTo>
                      <a:pt x="17" y="0"/>
                    </a:lnTo>
                    <a:lnTo>
                      <a:pt x="18" y="0"/>
                    </a:lnTo>
                    <a:lnTo>
                      <a:pt x="18" y="9"/>
                    </a:lnTo>
                    <a:lnTo>
                      <a:pt x="16" y="0"/>
                    </a:lnTo>
                    <a:close/>
                    <a:moveTo>
                      <a:pt x="20" y="18"/>
                    </a:moveTo>
                    <a:lnTo>
                      <a:pt x="4" y="22"/>
                    </a:lnTo>
                    <a:lnTo>
                      <a:pt x="0" y="3"/>
                    </a:lnTo>
                    <a:lnTo>
                      <a:pt x="16" y="0"/>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6" name="Freeform 974">
                <a:extLst>
                  <a:ext uri="{FF2B5EF4-FFF2-40B4-BE49-F238E27FC236}">
                    <a16:creationId xmlns:a16="http://schemas.microsoft.com/office/drawing/2014/main" id="{F6EEF71B-5D8A-485C-9346-BA4EB4C88DCB}"/>
                  </a:ext>
                </a:extLst>
              </p:cNvPr>
              <p:cNvSpPr>
                <a:spLocks/>
              </p:cNvSpPr>
              <p:nvPr/>
            </p:nvSpPr>
            <p:spPr bwMode="auto">
              <a:xfrm>
                <a:off x="1847" y="1389"/>
                <a:ext cx="1" cy="2"/>
              </a:xfrm>
              <a:custGeom>
                <a:avLst/>
                <a:gdLst>
                  <a:gd name="T0" fmla="*/ 1 w 1"/>
                  <a:gd name="T1" fmla="*/ 0 h 9"/>
                  <a:gd name="T2" fmla="*/ 0 w 1"/>
                  <a:gd name="T3" fmla="*/ 0 h 9"/>
                  <a:gd name="T4" fmla="*/ 0 w 1"/>
                  <a:gd name="T5" fmla="*/ 0 h 9"/>
                  <a:gd name="T6" fmla="*/ 0 w 1"/>
                  <a:gd name="T7" fmla="*/ 0 h 9"/>
                  <a:gd name="T8" fmla="*/ 1 w 1"/>
                  <a:gd name="T9" fmla="*/ 0 h 9"/>
                  <a:gd name="T10" fmla="*/ 0 60000 65536"/>
                  <a:gd name="T11" fmla="*/ 0 60000 65536"/>
                  <a:gd name="T12" fmla="*/ 0 60000 65536"/>
                  <a:gd name="T13" fmla="*/ 0 60000 65536"/>
                  <a:gd name="T14" fmla="*/ 0 60000 65536"/>
                  <a:gd name="T15" fmla="*/ 0 w 1"/>
                  <a:gd name="T16" fmla="*/ 0 h 9"/>
                  <a:gd name="T17" fmla="*/ 1 w 1"/>
                  <a:gd name="T18" fmla="*/ 9 h 9"/>
                </a:gdLst>
                <a:ahLst/>
                <a:cxnLst>
                  <a:cxn ang="T10">
                    <a:pos x="T0" y="T1"/>
                  </a:cxn>
                  <a:cxn ang="T11">
                    <a:pos x="T2" y="T3"/>
                  </a:cxn>
                  <a:cxn ang="T12">
                    <a:pos x="T4" y="T5"/>
                  </a:cxn>
                  <a:cxn ang="T13">
                    <a:pos x="T6" y="T7"/>
                  </a:cxn>
                  <a:cxn ang="T14">
                    <a:pos x="T8" y="T9"/>
                  </a:cxn>
                </a:cxnLst>
                <a:rect l="T15" t="T16" r="T17" b="T18"/>
                <a:pathLst>
                  <a:path w="1" h="9">
                    <a:moveTo>
                      <a:pt x="1" y="9"/>
                    </a:moveTo>
                    <a:lnTo>
                      <a:pt x="0" y="9"/>
                    </a:lnTo>
                    <a:lnTo>
                      <a:pt x="0" y="0"/>
                    </a:lnTo>
                    <a:lnTo>
                      <a:pt x="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7" name="Freeform 975">
                <a:extLst>
                  <a:ext uri="{FF2B5EF4-FFF2-40B4-BE49-F238E27FC236}">
                    <a16:creationId xmlns:a16="http://schemas.microsoft.com/office/drawing/2014/main" id="{B4FB6A3D-66BE-4AF8-99ED-22C79B678BD2}"/>
                  </a:ext>
                </a:extLst>
              </p:cNvPr>
              <p:cNvSpPr>
                <a:spLocks noEditPoints="1"/>
              </p:cNvSpPr>
              <p:nvPr/>
            </p:nvSpPr>
            <p:spPr bwMode="auto">
              <a:xfrm>
                <a:off x="1838" y="1384"/>
                <a:ext cx="9" cy="7"/>
              </a:xfrm>
              <a:custGeom>
                <a:avLst/>
                <a:gdLst>
                  <a:gd name="T0" fmla="*/ 2 w 38"/>
                  <a:gd name="T1" fmla="*/ 2 h 28"/>
                  <a:gd name="T2" fmla="*/ 1 w 38"/>
                  <a:gd name="T3" fmla="*/ 2 h 28"/>
                  <a:gd name="T4" fmla="*/ 1 w 38"/>
                  <a:gd name="T5" fmla="*/ 1 h 28"/>
                  <a:gd name="T6" fmla="*/ 2 w 38"/>
                  <a:gd name="T7" fmla="*/ 1 h 28"/>
                  <a:gd name="T8" fmla="*/ 2 w 38"/>
                  <a:gd name="T9" fmla="*/ 2 h 28"/>
                  <a:gd name="T10" fmla="*/ 1 w 38"/>
                  <a:gd name="T11" fmla="*/ 2 h 28"/>
                  <a:gd name="T12" fmla="*/ 1 w 38"/>
                  <a:gd name="T13" fmla="*/ 2 h 28"/>
                  <a:gd name="T14" fmla="*/ 1 w 38"/>
                  <a:gd name="T15" fmla="*/ 2 h 28"/>
                  <a:gd name="T16" fmla="*/ 1 w 38"/>
                  <a:gd name="T17" fmla="*/ 1 h 28"/>
                  <a:gd name="T18" fmla="*/ 1 w 38"/>
                  <a:gd name="T19" fmla="*/ 2 h 28"/>
                  <a:gd name="T20" fmla="*/ 1 w 38"/>
                  <a:gd name="T21" fmla="*/ 2 h 28"/>
                  <a:gd name="T22" fmla="*/ 0 w 38"/>
                  <a:gd name="T23" fmla="*/ 1 h 28"/>
                  <a:gd name="T24" fmla="*/ 0 w 38"/>
                  <a:gd name="T25" fmla="*/ 0 h 28"/>
                  <a:gd name="T26" fmla="*/ 1 w 38"/>
                  <a:gd name="T27" fmla="*/ 1 h 28"/>
                  <a:gd name="T28" fmla="*/ 1 w 38"/>
                  <a:gd name="T29" fmla="*/ 2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8"/>
                  <a:gd name="T46" fmla="*/ 0 h 28"/>
                  <a:gd name="T47" fmla="*/ 38 w 38"/>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8" h="28">
                    <a:moveTo>
                      <a:pt x="38" y="28"/>
                    </a:moveTo>
                    <a:lnTo>
                      <a:pt x="21" y="28"/>
                    </a:lnTo>
                    <a:lnTo>
                      <a:pt x="21" y="9"/>
                    </a:lnTo>
                    <a:lnTo>
                      <a:pt x="38" y="9"/>
                    </a:lnTo>
                    <a:lnTo>
                      <a:pt x="38" y="28"/>
                    </a:lnTo>
                    <a:close/>
                    <a:moveTo>
                      <a:pt x="21" y="28"/>
                    </a:moveTo>
                    <a:lnTo>
                      <a:pt x="19" y="28"/>
                    </a:lnTo>
                    <a:lnTo>
                      <a:pt x="17" y="26"/>
                    </a:lnTo>
                    <a:lnTo>
                      <a:pt x="21" y="19"/>
                    </a:lnTo>
                    <a:lnTo>
                      <a:pt x="21" y="28"/>
                    </a:lnTo>
                    <a:close/>
                    <a:moveTo>
                      <a:pt x="17" y="26"/>
                    </a:moveTo>
                    <a:lnTo>
                      <a:pt x="0" y="17"/>
                    </a:lnTo>
                    <a:lnTo>
                      <a:pt x="10" y="0"/>
                    </a:lnTo>
                    <a:lnTo>
                      <a:pt x="27" y="10"/>
                    </a:lnTo>
                    <a:lnTo>
                      <a:pt x="1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8" name="Freeform 976">
                <a:extLst>
                  <a:ext uri="{FF2B5EF4-FFF2-40B4-BE49-F238E27FC236}">
                    <a16:creationId xmlns:a16="http://schemas.microsoft.com/office/drawing/2014/main" id="{5EEC600E-A8C1-4569-A602-1052BCC95766}"/>
                  </a:ext>
                </a:extLst>
              </p:cNvPr>
              <p:cNvSpPr>
                <a:spLocks noEditPoints="1"/>
              </p:cNvSpPr>
              <p:nvPr/>
            </p:nvSpPr>
            <p:spPr bwMode="auto">
              <a:xfrm>
                <a:off x="1833" y="1381"/>
                <a:ext cx="7" cy="7"/>
              </a:xfrm>
              <a:custGeom>
                <a:avLst/>
                <a:gdLst>
                  <a:gd name="T0" fmla="*/ 1 w 27"/>
                  <a:gd name="T1" fmla="*/ 2 h 28"/>
                  <a:gd name="T2" fmla="*/ 1 w 27"/>
                  <a:gd name="T3" fmla="*/ 2 h 28"/>
                  <a:gd name="T4" fmla="*/ 1 w 27"/>
                  <a:gd name="T5" fmla="*/ 2 h 28"/>
                  <a:gd name="T6" fmla="*/ 2 w 27"/>
                  <a:gd name="T7" fmla="*/ 1 h 28"/>
                  <a:gd name="T8" fmla="*/ 1 w 27"/>
                  <a:gd name="T9" fmla="*/ 2 h 28"/>
                  <a:gd name="T10" fmla="*/ 1 w 27"/>
                  <a:gd name="T11" fmla="*/ 2 h 28"/>
                  <a:gd name="T12" fmla="*/ 0 w 27"/>
                  <a:gd name="T13" fmla="*/ 1 h 28"/>
                  <a:gd name="T14" fmla="*/ 1 w 27"/>
                  <a:gd name="T15" fmla="*/ 0 h 28"/>
                  <a:gd name="T16" fmla="*/ 2 w 27"/>
                  <a:gd name="T17" fmla="*/ 1 h 28"/>
                  <a:gd name="T18" fmla="*/ 1 w 27"/>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8"/>
                    </a:lnTo>
                    <a:lnTo>
                      <a:pt x="22" y="20"/>
                    </a:lnTo>
                    <a:lnTo>
                      <a:pt x="16" y="28"/>
                    </a:lnTo>
                    <a:close/>
                    <a:moveTo>
                      <a:pt x="15" y="28"/>
                    </a:moveTo>
                    <a:lnTo>
                      <a:pt x="0" y="14"/>
                    </a:lnTo>
                    <a:lnTo>
                      <a:pt x="12" y="0"/>
                    </a:lnTo>
                    <a:lnTo>
                      <a:pt x="27" y="12"/>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19" name="Freeform 977">
                <a:extLst>
                  <a:ext uri="{FF2B5EF4-FFF2-40B4-BE49-F238E27FC236}">
                    <a16:creationId xmlns:a16="http://schemas.microsoft.com/office/drawing/2014/main" id="{BFBA7760-277D-4892-90C5-6F5BD67A08C2}"/>
                  </a:ext>
                </a:extLst>
              </p:cNvPr>
              <p:cNvSpPr>
                <a:spLocks noEditPoints="1"/>
              </p:cNvSpPr>
              <p:nvPr/>
            </p:nvSpPr>
            <p:spPr bwMode="auto">
              <a:xfrm>
                <a:off x="1829" y="1377"/>
                <a:ext cx="7" cy="8"/>
              </a:xfrm>
              <a:custGeom>
                <a:avLst/>
                <a:gdLst>
                  <a:gd name="T0" fmla="*/ 1 w 29"/>
                  <a:gd name="T1" fmla="*/ 2 h 29"/>
                  <a:gd name="T2" fmla="*/ 1 w 29"/>
                  <a:gd name="T3" fmla="*/ 2 h 29"/>
                  <a:gd name="T4" fmla="*/ 1 w 29"/>
                  <a:gd name="T5" fmla="*/ 2 h 29"/>
                  <a:gd name="T6" fmla="*/ 1 w 29"/>
                  <a:gd name="T7" fmla="*/ 2 h 29"/>
                  <a:gd name="T8" fmla="*/ 1 w 29"/>
                  <a:gd name="T9" fmla="*/ 2 h 29"/>
                  <a:gd name="T10" fmla="*/ 1 w 29"/>
                  <a:gd name="T11" fmla="*/ 2 h 29"/>
                  <a:gd name="T12" fmla="*/ 0 w 29"/>
                  <a:gd name="T13" fmla="*/ 1 h 29"/>
                  <a:gd name="T14" fmla="*/ 1 w 29"/>
                  <a:gd name="T15" fmla="*/ 0 h 29"/>
                  <a:gd name="T16" fmla="*/ 2 w 29"/>
                  <a:gd name="T17" fmla="*/ 1 h 29"/>
                  <a:gd name="T18" fmla="*/ 1 w 29"/>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17" y="29"/>
                    </a:moveTo>
                    <a:lnTo>
                      <a:pt x="17" y="29"/>
                    </a:lnTo>
                    <a:lnTo>
                      <a:pt x="15" y="28"/>
                    </a:lnTo>
                    <a:lnTo>
                      <a:pt x="22" y="22"/>
                    </a:lnTo>
                    <a:lnTo>
                      <a:pt x="17" y="29"/>
                    </a:lnTo>
                    <a:close/>
                    <a:moveTo>
                      <a:pt x="15" y="28"/>
                    </a:moveTo>
                    <a:lnTo>
                      <a:pt x="0" y="13"/>
                    </a:lnTo>
                    <a:lnTo>
                      <a:pt x="13" y="0"/>
                    </a:lnTo>
                    <a:lnTo>
                      <a:pt x="29" y="15"/>
                    </a:lnTo>
                    <a:lnTo>
                      <a:pt x="15"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0" name="Freeform 978">
                <a:extLst>
                  <a:ext uri="{FF2B5EF4-FFF2-40B4-BE49-F238E27FC236}">
                    <a16:creationId xmlns:a16="http://schemas.microsoft.com/office/drawing/2014/main" id="{A5C85A59-D39E-4BB3-AE48-3A2916448205}"/>
                  </a:ext>
                </a:extLst>
              </p:cNvPr>
              <p:cNvSpPr>
                <a:spLocks noEditPoints="1"/>
              </p:cNvSpPr>
              <p:nvPr/>
            </p:nvSpPr>
            <p:spPr bwMode="auto">
              <a:xfrm>
                <a:off x="1825" y="1372"/>
                <a:ext cx="8" cy="9"/>
              </a:xfrm>
              <a:custGeom>
                <a:avLst/>
                <a:gdLst>
                  <a:gd name="T0" fmla="*/ 1 w 32"/>
                  <a:gd name="T1" fmla="*/ 2 h 34"/>
                  <a:gd name="T2" fmla="*/ 1 w 32"/>
                  <a:gd name="T3" fmla="*/ 2 h 34"/>
                  <a:gd name="T4" fmla="*/ 1 w 32"/>
                  <a:gd name="T5" fmla="*/ 2 h 34"/>
                  <a:gd name="T6" fmla="*/ 2 w 32"/>
                  <a:gd name="T7" fmla="*/ 2 h 34"/>
                  <a:gd name="T8" fmla="*/ 1 w 32"/>
                  <a:gd name="T9" fmla="*/ 2 h 34"/>
                  <a:gd name="T10" fmla="*/ 1 w 32"/>
                  <a:gd name="T11" fmla="*/ 2 h 34"/>
                  <a:gd name="T12" fmla="*/ 0 w 32"/>
                  <a:gd name="T13" fmla="*/ 1 h 34"/>
                  <a:gd name="T14" fmla="*/ 1 w 32"/>
                  <a:gd name="T15" fmla="*/ 0 h 34"/>
                  <a:gd name="T16" fmla="*/ 2 w 32"/>
                  <a:gd name="T17" fmla="*/ 2 h 34"/>
                  <a:gd name="T18" fmla="*/ 1 w 32"/>
                  <a:gd name="T19" fmla="*/ 2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8" y="34"/>
                    </a:moveTo>
                    <a:lnTo>
                      <a:pt x="17" y="33"/>
                    </a:lnTo>
                    <a:lnTo>
                      <a:pt x="25" y="27"/>
                    </a:lnTo>
                    <a:lnTo>
                      <a:pt x="18" y="34"/>
                    </a:lnTo>
                    <a:close/>
                    <a:moveTo>
                      <a:pt x="17" y="33"/>
                    </a:moveTo>
                    <a:lnTo>
                      <a:pt x="0" y="11"/>
                    </a:lnTo>
                    <a:lnTo>
                      <a:pt x="17"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1" name="Freeform 979">
                <a:extLst>
                  <a:ext uri="{FF2B5EF4-FFF2-40B4-BE49-F238E27FC236}">
                    <a16:creationId xmlns:a16="http://schemas.microsoft.com/office/drawing/2014/main" id="{D3115C05-1EF8-4484-9C2C-55BC49005E0A}"/>
                  </a:ext>
                </a:extLst>
              </p:cNvPr>
              <p:cNvSpPr>
                <a:spLocks noEditPoints="1"/>
              </p:cNvSpPr>
              <p:nvPr/>
            </p:nvSpPr>
            <p:spPr bwMode="auto">
              <a:xfrm>
                <a:off x="1818" y="1361"/>
                <a:ext cx="11" cy="14"/>
              </a:xfrm>
              <a:custGeom>
                <a:avLst/>
                <a:gdLst>
                  <a:gd name="T0" fmla="*/ 2 w 45"/>
                  <a:gd name="T1" fmla="*/ 4 h 55"/>
                  <a:gd name="T2" fmla="*/ 1 w 45"/>
                  <a:gd name="T3" fmla="*/ 2 h 55"/>
                  <a:gd name="T4" fmla="*/ 2 w 45"/>
                  <a:gd name="T5" fmla="*/ 2 h 55"/>
                  <a:gd name="T6" fmla="*/ 3 w 45"/>
                  <a:gd name="T7" fmla="*/ 3 h 55"/>
                  <a:gd name="T8" fmla="*/ 2 w 45"/>
                  <a:gd name="T9" fmla="*/ 4 h 55"/>
                  <a:gd name="T10" fmla="*/ 1 w 45"/>
                  <a:gd name="T11" fmla="*/ 2 h 55"/>
                  <a:gd name="T12" fmla="*/ 1 w 45"/>
                  <a:gd name="T13" fmla="*/ 2 h 55"/>
                  <a:gd name="T14" fmla="*/ 1 w 45"/>
                  <a:gd name="T15" fmla="*/ 2 h 55"/>
                  <a:gd name="T16" fmla="*/ 1 w 45"/>
                  <a:gd name="T17" fmla="*/ 2 h 55"/>
                  <a:gd name="T18" fmla="*/ 1 w 45"/>
                  <a:gd name="T19" fmla="*/ 2 h 55"/>
                  <a:gd name="T20" fmla="*/ 1 w 45"/>
                  <a:gd name="T21" fmla="*/ 2 h 55"/>
                  <a:gd name="T22" fmla="*/ 0 w 45"/>
                  <a:gd name="T23" fmla="*/ 1 h 55"/>
                  <a:gd name="T24" fmla="*/ 1 w 45"/>
                  <a:gd name="T25" fmla="*/ 0 h 55"/>
                  <a:gd name="T26" fmla="*/ 2 w 45"/>
                  <a:gd name="T27" fmla="*/ 2 h 55"/>
                  <a:gd name="T28" fmla="*/ 1 w 45"/>
                  <a:gd name="T29" fmla="*/ 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55"/>
                  <a:gd name="T47" fmla="*/ 45 w 45"/>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55">
                    <a:moveTo>
                      <a:pt x="28" y="55"/>
                    </a:moveTo>
                    <a:lnTo>
                      <a:pt x="13" y="33"/>
                    </a:lnTo>
                    <a:lnTo>
                      <a:pt x="28" y="22"/>
                    </a:lnTo>
                    <a:lnTo>
                      <a:pt x="45" y="44"/>
                    </a:lnTo>
                    <a:lnTo>
                      <a:pt x="28" y="55"/>
                    </a:lnTo>
                    <a:close/>
                    <a:moveTo>
                      <a:pt x="13" y="33"/>
                    </a:moveTo>
                    <a:lnTo>
                      <a:pt x="13" y="31"/>
                    </a:lnTo>
                    <a:lnTo>
                      <a:pt x="21" y="27"/>
                    </a:lnTo>
                    <a:lnTo>
                      <a:pt x="13" y="33"/>
                    </a:lnTo>
                    <a:close/>
                    <a:moveTo>
                      <a:pt x="13" y="31"/>
                    </a:moveTo>
                    <a:lnTo>
                      <a:pt x="0" y="9"/>
                    </a:lnTo>
                    <a:lnTo>
                      <a:pt x="16" y="0"/>
                    </a:lnTo>
                    <a:lnTo>
                      <a:pt x="30" y="22"/>
                    </a:lnTo>
                    <a:lnTo>
                      <a:pt x="13"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2" name="Freeform 980">
                <a:extLst>
                  <a:ext uri="{FF2B5EF4-FFF2-40B4-BE49-F238E27FC236}">
                    <a16:creationId xmlns:a16="http://schemas.microsoft.com/office/drawing/2014/main" id="{97698E35-334A-4918-90A8-7F371DA18613}"/>
                  </a:ext>
                </a:extLst>
              </p:cNvPr>
              <p:cNvSpPr>
                <a:spLocks noEditPoints="1"/>
              </p:cNvSpPr>
              <p:nvPr/>
            </p:nvSpPr>
            <p:spPr bwMode="auto">
              <a:xfrm>
                <a:off x="1814" y="1355"/>
                <a:ext cx="8" cy="9"/>
              </a:xfrm>
              <a:custGeom>
                <a:avLst/>
                <a:gdLst>
                  <a:gd name="T0" fmla="*/ 1 w 29"/>
                  <a:gd name="T1" fmla="*/ 2 h 34"/>
                  <a:gd name="T2" fmla="*/ 1 w 29"/>
                  <a:gd name="T3" fmla="*/ 2 h 34"/>
                  <a:gd name="T4" fmla="*/ 1 w 29"/>
                  <a:gd name="T5" fmla="*/ 2 h 34"/>
                  <a:gd name="T6" fmla="*/ 2 w 29"/>
                  <a:gd name="T7" fmla="*/ 2 h 34"/>
                  <a:gd name="T8" fmla="*/ 1 w 29"/>
                  <a:gd name="T9" fmla="*/ 2 h 34"/>
                  <a:gd name="T10" fmla="*/ 1 w 29"/>
                  <a:gd name="T11" fmla="*/ 2 h 34"/>
                  <a:gd name="T12" fmla="*/ 0 w 29"/>
                  <a:gd name="T13" fmla="*/ 1 h 34"/>
                  <a:gd name="T14" fmla="*/ 1 w 29"/>
                  <a:gd name="T15" fmla="*/ 0 h 34"/>
                  <a:gd name="T16" fmla="*/ 2 w 29"/>
                  <a:gd name="T17" fmla="*/ 2 h 34"/>
                  <a:gd name="T18" fmla="*/ 1 w 29"/>
                  <a:gd name="T19" fmla="*/ 2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4"/>
                  <a:gd name="T32" fmla="*/ 29 w 29"/>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4">
                    <a:moveTo>
                      <a:pt x="13" y="34"/>
                    </a:moveTo>
                    <a:lnTo>
                      <a:pt x="13" y="34"/>
                    </a:lnTo>
                    <a:lnTo>
                      <a:pt x="13" y="33"/>
                    </a:lnTo>
                    <a:lnTo>
                      <a:pt x="22" y="29"/>
                    </a:lnTo>
                    <a:lnTo>
                      <a:pt x="13" y="34"/>
                    </a:lnTo>
                    <a:close/>
                    <a:moveTo>
                      <a:pt x="13" y="33"/>
                    </a:moveTo>
                    <a:lnTo>
                      <a:pt x="0" y="8"/>
                    </a:lnTo>
                    <a:lnTo>
                      <a:pt x="17" y="0"/>
                    </a:lnTo>
                    <a:lnTo>
                      <a:pt x="29" y="26"/>
                    </a:lnTo>
                    <a:lnTo>
                      <a:pt x="1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3" name="Freeform 981">
                <a:extLst>
                  <a:ext uri="{FF2B5EF4-FFF2-40B4-BE49-F238E27FC236}">
                    <a16:creationId xmlns:a16="http://schemas.microsoft.com/office/drawing/2014/main" id="{BDF2F776-9DB6-43A8-9A34-C9704A06E767}"/>
                  </a:ext>
                </a:extLst>
              </p:cNvPr>
              <p:cNvSpPr>
                <a:spLocks noEditPoints="1"/>
              </p:cNvSpPr>
              <p:nvPr/>
            </p:nvSpPr>
            <p:spPr bwMode="auto">
              <a:xfrm>
                <a:off x="1809" y="1343"/>
                <a:ext cx="10" cy="14"/>
              </a:xfrm>
              <a:custGeom>
                <a:avLst/>
                <a:gdLst>
                  <a:gd name="T0" fmla="*/ 2 w 40"/>
                  <a:gd name="T1" fmla="*/ 4 h 55"/>
                  <a:gd name="T2" fmla="*/ 1 w 40"/>
                  <a:gd name="T3" fmla="*/ 2 h 55"/>
                  <a:gd name="T4" fmla="*/ 2 w 40"/>
                  <a:gd name="T5" fmla="*/ 1 h 55"/>
                  <a:gd name="T6" fmla="*/ 3 w 40"/>
                  <a:gd name="T7" fmla="*/ 3 h 55"/>
                  <a:gd name="T8" fmla="*/ 2 w 40"/>
                  <a:gd name="T9" fmla="*/ 4 h 55"/>
                  <a:gd name="T10" fmla="*/ 1 w 40"/>
                  <a:gd name="T11" fmla="*/ 2 h 55"/>
                  <a:gd name="T12" fmla="*/ 1 w 40"/>
                  <a:gd name="T13" fmla="*/ 2 h 55"/>
                  <a:gd name="T14" fmla="*/ 1 w 40"/>
                  <a:gd name="T15" fmla="*/ 2 h 55"/>
                  <a:gd name="T16" fmla="*/ 1 w 40"/>
                  <a:gd name="T17" fmla="*/ 2 h 55"/>
                  <a:gd name="T18" fmla="*/ 1 w 40"/>
                  <a:gd name="T19" fmla="*/ 2 h 55"/>
                  <a:gd name="T20" fmla="*/ 1 w 40"/>
                  <a:gd name="T21" fmla="*/ 2 h 55"/>
                  <a:gd name="T22" fmla="*/ 0 w 40"/>
                  <a:gd name="T23" fmla="*/ 1 h 55"/>
                  <a:gd name="T24" fmla="*/ 1 w 40"/>
                  <a:gd name="T25" fmla="*/ 0 h 55"/>
                  <a:gd name="T26" fmla="*/ 2 w 40"/>
                  <a:gd name="T27" fmla="*/ 2 h 55"/>
                  <a:gd name="T28" fmla="*/ 1 w 40"/>
                  <a:gd name="T29" fmla="*/ 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
                  <a:gd name="T46" fmla="*/ 0 h 55"/>
                  <a:gd name="T47" fmla="*/ 40 w 40"/>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 h="55">
                    <a:moveTo>
                      <a:pt x="23" y="55"/>
                    </a:moveTo>
                    <a:lnTo>
                      <a:pt x="10" y="30"/>
                    </a:lnTo>
                    <a:lnTo>
                      <a:pt x="27" y="21"/>
                    </a:lnTo>
                    <a:lnTo>
                      <a:pt x="40" y="47"/>
                    </a:lnTo>
                    <a:lnTo>
                      <a:pt x="23" y="55"/>
                    </a:lnTo>
                    <a:close/>
                    <a:moveTo>
                      <a:pt x="10" y="30"/>
                    </a:moveTo>
                    <a:lnTo>
                      <a:pt x="10" y="30"/>
                    </a:lnTo>
                    <a:lnTo>
                      <a:pt x="18" y="25"/>
                    </a:lnTo>
                    <a:lnTo>
                      <a:pt x="10" y="30"/>
                    </a:lnTo>
                    <a:close/>
                    <a:moveTo>
                      <a:pt x="10" y="30"/>
                    </a:moveTo>
                    <a:lnTo>
                      <a:pt x="0" y="8"/>
                    </a:lnTo>
                    <a:lnTo>
                      <a:pt x="18" y="0"/>
                    </a:lnTo>
                    <a:lnTo>
                      <a:pt x="27" y="22"/>
                    </a:lnTo>
                    <a:lnTo>
                      <a:pt x="1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4" name="Freeform 982">
                <a:extLst>
                  <a:ext uri="{FF2B5EF4-FFF2-40B4-BE49-F238E27FC236}">
                    <a16:creationId xmlns:a16="http://schemas.microsoft.com/office/drawing/2014/main" id="{1A55602F-B267-4204-A900-E6FDDD880344}"/>
                  </a:ext>
                </a:extLst>
              </p:cNvPr>
              <p:cNvSpPr>
                <a:spLocks noEditPoints="1"/>
              </p:cNvSpPr>
              <p:nvPr/>
            </p:nvSpPr>
            <p:spPr bwMode="auto">
              <a:xfrm>
                <a:off x="1806" y="1339"/>
                <a:ext cx="7" cy="6"/>
              </a:xfrm>
              <a:custGeom>
                <a:avLst/>
                <a:gdLst>
                  <a:gd name="T0" fmla="*/ 2 w 29"/>
                  <a:gd name="T1" fmla="*/ 1 h 28"/>
                  <a:gd name="T2" fmla="*/ 2 w 29"/>
                  <a:gd name="T3" fmla="*/ 1 h 28"/>
                  <a:gd name="T4" fmla="*/ 2 w 29"/>
                  <a:gd name="T5" fmla="*/ 1 h 28"/>
                  <a:gd name="T6" fmla="*/ 1 w 29"/>
                  <a:gd name="T7" fmla="*/ 1 h 28"/>
                  <a:gd name="T8" fmla="*/ 2 w 29"/>
                  <a:gd name="T9" fmla="*/ 1 h 28"/>
                  <a:gd name="T10" fmla="*/ 1 w 29"/>
                  <a:gd name="T11" fmla="*/ 1 h 28"/>
                  <a:gd name="T12" fmla="*/ 0 w 29"/>
                  <a:gd name="T13" fmla="*/ 1 h 28"/>
                  <a:gd name="T14" fmla="*/ 1 w 29"/>
                  <a:gd name="T15" fmla="*/ 0 h 28"/>
                  <a:gd name="T16" fmla="*/ 2 w 29"/>
                  <a:gd name="T17" fmla="*/ 1 h 28"/>
                  <a:gd name="T18" fmla="*/ 1 w 29"/>
                  <a:gd name="T19" fmla="*/ 1 h 28"/>
                  <a:gd name="T20" fmla="*/ 1 w 29"/>
                  <a:gd name="T21" fmla="*/ 0 h 28"/>
                  <a:gd name="T22" fmla="*/ 1 w 29"/>
                  <a:gd name="T23" fmla="*/ 0 h 28"/>
                  <a:gd name="T24" fmla="*/ 1 w 29"/>
                  <a:gd name="T25" fmla="*/ 0 h 28"/>
                  <a:gd name="T26" fmla="*/ 1 w 29"/>
                  <a:gd name="T27" fmla="*/ 1 h 28"/>
                  <a:gd name="T28" fmla="*/ 1 w 29"/>
                  <a:gd name="T29" fmla="*/ 0 h 28"/>
                  <a:gd name="T30" fmla="*/ 0 w 29"/>
                  <a:gd name="T31" fmla="*/ 1 h 28"/>
                  <a:gd name="T32" fmla="*/ 0 w 29"/>
                  <a:gd name="T33" fmla="*/ 1 h 28"/>
                  <a:gd name="T34" fmla="*/ 1 w 29"/>
                  <a:gd name="T35" fmla="*/ 0 h 28"/>
                  <a:gd name="T36" fmla="*/ 1 w 29"/>
                  <a:gd name="T37" fmla="*/ 0 h 28"/>
                  <a:gd name="T38" fmla="*/ 0 w 29"/>
                  <a:gd name="T39" fmla="*/ 1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28"/>
                  <a:gd name="T62" fmla="*/ 29 w 29"/>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28">
                    <a:moveTo>
                      <a:pt x="28" y="17"/>
                    </a:moveTo>
                    <a:lnTo>
                      <a:pt x="28" y="18"/>
                    </a:lnTo>
                    <a:lnTo>
                      <a:pt x="29" y="19"/>
                    </a:lnTo>
                    <a:lnTo>
                      <a:pt x="20" y="22"/>
                    </a:lnTo>
                    <a:lnTo>
                      <a:pt x="28" y="17"/>
                    </a:lnTo>
                    <a:close/>
                    <a:moveTo>
                      <a:pt x="13" y="28"/>
                    </a:moveTo>
                    <a:lnTo>
                      <a:pt x="6" y="18"/>
                    </a:lnTo>
                    <a:lnTo>
                      <a:pt x="21" y="8"/>
                    </a:lnTo>
                    <a:lnTo>
                      <a:pt x="28" y="17"/>
                    </a:lnTo>
                    <a:lnTo>
                      <a:pt x="13" y="28"/>
                    </a:lnTo>
                    <a:close/>
                    <a:moveTo>
                      <a:pt x="20" y="6"/>
                    </a:moveTo>
                    <a:lnTo>
                      <a:pt x="21" y="7"/>
                    </a:lnTo>
                    <a:lnTo>
                      <a:pt x="21" y="8"/>
                    </a:lnTo>
                    <a:lnTo>
                      <a:pt x="14" y="12"/>
                    </a:lnTo>
                    <a:lnTo>
                      <a:pt x="20" y="6"/>
                    </a:lnTo>
                    <a:close/>
                    <a:moveTo>
                      <a:pt x="7" y="20"/>
                    </a:moveTo>
                    <a:lnTo>
                      <a:pt x="0" y="13"/>
                    </a:lnTo>
                    <a:lnTo>
                      <a:pt x="14" y="0"/>
                    </a:lnTo>
                    <a:lnTo>
                      <a:pt x="20" y="6"/>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5" name="Freeform 983">
                <a:extLst>
                  <a:ext uri="{FF2B5EF4-FFF2-40B4-BE49-F238E27FC236}">
                    <a16:creationId xmlns:a16="http://schemas.microsoft.com/office/drawing/2014/main" id="{16AC182F-FD43-4D26-B980-DFD525E3D575}"/>
                  </a:ext>
                </a:extLst>
              </p:cNvPr>
              <p:cNvSpPr>
                <a:spLocks noEditPoints="1"/>
              </p:cNvSpPr>
              <p:nvPr/>
            </p:nvSpPr>
            <p:spPr bwMode="auto">
              <a:xfrm>
                <a:off x="1803" y="1336"/>
                <a:ext cx="6" cy="6"/>
              </a:xfrm>
              <a:custGeom>
                <a:avLst/>
                <a:gdLst>
                  <a:gd name="T0" fmla="*/ 1 w 26"/>
                  <a:gd name="T1" fmla="*/ 1 h 24"/>
                  <a:gd name="T2" fmla="*/ 1 w 26"/>
                  <a:gd name="T3" fmla="*/ 1 h 24"/>
                  <a:gd name="T4" fmla="*/ 1 w 26"/>
                  <a:gd name="T5" fmla="*/ 1 h 24"/>
                  <a:gd name="T6" fmla="*/ 1 w 26"/>
                  <a:gd name="T7" fmla="*/ 1 h 24"/>
                  <a:gd name="T8" fmla="*/ 1 w 26"/>
                  <a:gd name="T9" fmla="*/ 1 h 24"/>
                  <a:gd name="T10" fmla="*/ 1 w 26"/>
                  <a:gd name="T11" fmla="*/ 2 h 24"/>
                  <a:gd name="T12" fmla="*/ 0 w 26"/>
                  <a:gd name="T13" fmla="*/ 2 h 24"/>
                  <a:gd name="T14" fmla="*/ 1 w 26"/>
                  <a:gd name="T15" fmla="*/ 0 h 24"/>
                  <a:gd name="T16" fmla="*/ 1 w 26"/>
                  <a:gd name="T17" fmla="*/ 1 h 24"/>
                  <a:gd name="T18" fmla="*/ 1 w 26"/>
                  <a:gd name="T19" fmla="*/ 2 h 24"/>
                  <a:gd name="T20" fmla="*/ 0 w 26"/>
                  <a:gd name="T21" fmla="*/ 2 h 24"/>
                  <a:gd name="T22" fmla="*/ 0 w 26"/>
                  <a:gd name="T23" fmla="*/ 1 h 24"/>
                  <a:gd name="T24" fmla="*/ 0 w 26"/>
                  <a:gd name="T25" fmla="*/ 1 h 24"/>
                  <a:gd name="T26" fmla="*/ 1 w 26"/>
                  <a:gd name="T27" fmla="*/ 1 h 24"/>
                  <a:gd name="T28" fmla="*/ 0 w 26"/>
                  <a:gd name="T29" fmla="*/ 2 h 24"/>
                  <a:gd name="T30" fmla="*/ 0 w 26"/>
                  <a:gd name="T31" fmla="*/ 1 h 24"/>
                  <a:gd name="T32" fmla="*/ 0 w 26"/>
                  <a:gd name="T33" fmla="*/ 1 h 24"/>
                  <a:gd name="T34" fmla="*/ 1 w 26"/>
                  <a:gd name="T35" fmla="*/ 0 h 24"/>
                  <a:gd name="T36" fmla="*/ 1 w 26"/>
                  <a:gd name="T37" fmla="*/ 1 h 24"/>
                  <a:gd name="T38" fmla="*/ 0 w 26"/>
                  <a:gd name="T39" fmla="*/ 1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4"/>
                  <a:gd name="T62" fmla="*/ 26 w 26"/>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4">
                    <a:moveTo>
                      <a:pt x="23" y="8"/>
                    </a:moveTo>
                    <a:lnTo>
                      <a:pt x="25" y="9"/>
                    </a:lnTo>
                    <a:lnTo>
                      <a:pt x="26" y="10"/>
                    </a:lnTo>
                    <a:lnTo>
                      <a:pt x="19" y="17"/>
                    </a:lnTo>
                    <a:lnTo>
                      <a:pt x="23" y="8"/>
                    </a:lnTo>
                    <a:close/>
                    <a:moveTo>
                      <a:pt x="15" y="24"/>
                    </a:moveTo>
                    <a:lnTo>
                      <a:pt x="9" y="22"/>
                    </a:lnTo>
                    <a:lnTo>
                      <a:pt x="17" y="5"/>
                    </a:lnTo>
                    <a:lnTo>
                      <a:pt x="23" y="8"/>
                    </a:lnTo>
                    <a:lnTo>
                      <a:pt x="15" y="24"/>
                    </a:lnTo>
                    <a:close/>
                    <a:moveTo>
                      <a:pt x="9" y="22"/>
                    </a:moveTo>
                    <a:lnTo>
                      <a:pt x="7" y="21"/>
                    </a:lnTo>
                    <a:lnTo>
                      <a:pt x="6" y="20"/>
                    </a:lnTo>
                    <a:lnTo>
                      <a:pt x="14" y="13"/>
                    </a:lnTo>
                    <a:lnTo>
                      <a:pt x="9" y="22"/>
                    </a:lnTo>
                    <a:close/>
                    <a:moveTo>
                      <a:pt x="6" y="20"/>
                    </a:moveTo>
                    <a:lnTo>
                      <a:pt x="0" y="13"/>
                    </a:lnTo>
                    <a:lnTo>
                      <a:pt x="14" y="0"/>
                    </a:lnTo>
                    <a:lnTo>
                      <a:pt x="20" y="7"/>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6" name="Freeform 984">
                <a:extLst>
                  <a:ext uri="{FF2B5EF4-FFF2-40B4-BE49-F238E27FC236}">
                    <a16:creationId xmlns:a16="http://schemas.microsoft.com/office/drawing/2014/main" id="{A8043BDC-CE22-4EAB-8A87-78D61B0A1A51}"/>
                  </a:ext>
                </a:extLst>
              </p:cNvPr>
              <p:cNvSpPr>
                <a:spLocks noEditPoints="1"/>
              </p:cNvSpPr>
              <p:nvPr/>
            </p:nvSpPr>
            <p:spPr bwMode="auto">
              <a:xfrm>
                <a:off x="1801" y="1335"/>
                <a:ext cx="5" cy="5"/>
              </a:xfrm>
              <a:custGeom>
                <a:avLst/>
                <a:gdLst>
                  <a:gd name="T0" fmla="*/ 1 w 20"/>
                  <a:gd name="T1" fmla="*/ 0 h 21"/>
                  <a:gd name="T2" fmla="*/ 1 w 20"/>
                  <a:gd name="T3" fmla="*/ 0 h 21"/>
                  <a:gd name="T4" fmla="*/ 1 w 20"/>
                  <a:gd name="T5" fmla="*/ 0 h 21"/>
                  <a:gd name="T6" fmla="*/ 1 w 20"/>
                  <a:gd name="T7" fmla="*/ 1 h 21"/>
                  <a:gd name="T8" fmla="*/ 1 w 20"/>
                  <a:gd name="T9" fmla="*/ 0 h 21"/>
                  <a:gd name="T10" fmla="*/ 1 w 20"/>
                  <a:gd name="T11" fmla="*/ 1 h 21"/>
                  <a:gd name="T12" fmla="*/ 0 w 20"/>
                  <a:gd name="T13" fmla="*/ 1 h 21"/>
                  <a:gd name="T14" fmla="*/ 1 w 20"/>
                  <a:gd name="T15" fmla="*/ 0 h 21"/>
                  <a:gd name="T16" fmla="*/ 1 w 20"/>
                  <a:gd name="T17" fmla="*/ 0 h 21"/>
                  <a:gd name="T18" fmla="*/ 1 w 20"/>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1"/>
                  <a:gd name="T32" fmla="*/ 20 w 20"/>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1">
                    <a:moveTo>
                      <a:pt x="15" y="3"/>
                    </a:moveTo>
                    <a:lnTo>
                      <a:pt x="17" y="4"/>
                    </a:lnTo>
                    <a:lnTo>
                      <a:pt x="20" y="5"/>
                    </a:lnTo>
                    <a:lnTo>
                      <a:pt x="13" y="12"/>
                    </a:lnTo>
                    <a:lnTo>
                      <a:pt x="15" y="3"/>
                    </a:lnTo>
                    <a:close/>
                    <a:moveTo>
                      <a:pt x="10" y="21"/>
                    </a:moveTo>
                    <a:lnTo>
                      <a:pt x="0" y="17"/>
                    </a:lnTo>
                    <a:lnTo>
                      <a:pt x="6"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7" name="Freeform 985">
                <a:extLst>
                  <a:ext uri="{FF2B5EF4-FFF2-40B4-BE49-F238E27FC236}">
                    <a16:creationId xmlns:a16="http://schemas.microsoft.com/office/drawing/2014/main" id="{5A6B5AF4-8F00-43EB-A256-D0DC23888D2D}"/>
                  </a:ext>
                </a:extLst>
              </p:cNvPr>
              <p:cNvSpPr>
                <a:spLocks/>
              </p:cNvSpPr>
              <p:nvPr/>
            </p:nvSpPr>
            <p:spPr bwMode="auto">
              <a:xfrm>
                <a:off x="1802" y="1335"/>
                <a:ext cx="1" cy="2"/>
              </a:xfrm>
              <a:custGeom>
                <a:avLst/>
                <a:gdLst>
                  <a:gd name="T0" fmla="*/ 0 w 3"/>
                  <a:gd name="T1" fmla="*/ 0 h 8"/>
                  <a:gd name="T2" fmla="*/ 0 w 3"/>
                  <a:gd name="T3" fmla="*/ 0 h 8"/>
                  <a:gd name="T4" fmla="*/ 0 w 3"/>
                  <a:gd name="T5" fmla="*/ 0 h 8"/>
                  <a:gd name="T6" fmla="*/ 0 w 3"/>
                  <a:gd name="T7" fmla="*/ 1 h 8"/>
                  <a:gd name="T8" fmla="*/ 0 w 3"/>
                  <a:gd name="T9" fmla="*/ 0 h 8"/>
                  <a:gd name="T10" fmla="*/ 0 60000 65536"/>
                  <a:gd name="T11" fmla="*/ 0 60000 65536"/>
                  <a:gd name="T12" fmla="*/ 0 60000 65536"/>
                  <a:gd name="T13" fmla="*/ 0 60000 65536"/>
                  <a:gd name="T14" fmla="*/ 0 60000 65536"/>
                  <a:gd name="T15" fmla="*/ 0 w 3"/>
                  <a:gd name="T16" fmla="*/ 0 h 8"/>
                  <a:gd name="T17" fmla="*/ 3 w 3"/>
                  <a:gd name="T18" fmla="*/ 8 h 8"/>
                </a:gdLst>
                <a:ahLst/>
                <a:cxnLst>
                  <a:cxn ang="T10">
                    <a:pos x="T0" y="T1"/>
                  </a:cxn>
                  <a:cxn ang="T11">
                    <a:pos x="T2" y="T3"/>
                  </a:cxn>
                  <a:cxn ang="T12">
                    <a:pos x="T4" y="T5"/>
                  </a:cxn>
                  <a:cxn ang="T13">
                    <a:pos x="T6" y="T7"/>
                  </a:cxn>
                  <a:cxn ang="T14">
                    <a:pos x="T8" y="T9"/>
                  </a:cxn>
                </a:cxnLst>
                <a:rect l="T15" t="T16" r="T17" b="T18"/>
                <a:pathLst>
                  <a:path w="3" h="8">
                    <a:moveTo>
                      <a:pt x="0" y="0"/>
                    </a:moveTo>
                    <a:lnTo>
                      <a:pt x="1" y="0"/>
                    </a:lnTo>
                    <a:lnTo>
                      <a:pt x="3" y="0"/>
                    </a:lnTo>
                    <a:lnTo>
                      <a:pt x="0"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28" name="Rectangle 986">
                <a:extLst>
                  <a:ext uri="{FF2B5EF4-FFF2-40B4-BE49-F238E27FC236}">
                    <a16:creationId xmlns:a16="http://schemas.microsoft.com/office/drawing/2014/main" id="{3216288C-7C98-42F1-BD2A-9A2A95BCC496}"/>
                  </a:ext>
                </a:extLst>
              </p:cNvPr>
              <p:cNvSpPr>
                <a:spLocks noChangeArrowheads="1"/>
              </p:cNvSpPr>
              <p:nvPr/>
            </p:nvSpPr>
            <p:spPr bwMode="auto">
              <a:xfrm>
                <a:off x="1800"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129" name="Rectangle 987">
                <a:extLst>
                  <a:ext uri="{FF2B5EF4-FFF2-40B4-BE49-F238E27FC236}">
                    <a16:creationId xmlns:a16="http://schemas.microsoft.com/office/drawing/2014/main" id="{74D823E3-4871-43C3-ABCE-1FD23213EFEC}"/>
                  </a:ext>
                </a:extLst>
              </p:cNvPr>
              <p:cNvSpPr>
                <a:spLocks noChangeArrowheads="1"/>
              </p:cNvSpPr>
              <p:nvPr/>
            </p:nvSpPr>
            <p:spPr bwMode="auto">
              <a:xfrm>
                <a:off x="1798"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130" name="Rectangle 988">
                <a:extLst>
                  <a:ext uri="{FF2B5EF4-FFF2-40B4-BE49-F238E27FC236}">
                    <a16:creationId xmlns:a16="http://schemas.microsoft.com/office/drawing/2014/main" id="{C62B51C2-BA07-4DC3-867E-3238908DE171}"/>
                  </a:ext>
                </a:extLst>
              </p:cNvPr>
              <p:cNvSpPr>
                <a:spLocks noChangeArrowheads="1"/>
              </p:cNvSpPr>
              <p:nvPr/>
            </p:nvSpPr>
            <p:spPr bwMode="auto">
              <a:xfrm>
                <a:off x="1796" y="1335"/>
                <a:ext cx="2"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5131" name="Freeform 989">
                <a:extLst>
                  <a:ext uri="{FF2B5EF4-FFF2-40B4-BE49-F238E27FC236}">
                    <a16:creationId xmlns:a16="http://schemas.microsoft.com/office/drawing/2014/main" id="{6A85F4A3-11F7-40EE-843F-8C1CABFA9D43}"/>
                  </a:ext>
                </a:extLst>
              </p:cNvPr>
              <p:cNvSpPr>
                <a:spLocks noEditPoints="1"/>
              </p:cNvSpPr>
              <p:nvPr/>
            </p:nvSpPr>
            <p:spPr bwMode="auto">
              <a:xfrm>
                <a:off x="1790" y="1335"/>
                <a:ext cx="6" cy="5"/>
              </a:xfrm>
              <a:custGeom>
                <a:avLst/>
                <a:gdLst>
                  <a:gd name="T0" fmla="*/ 1 w 26"/>
                  <a:gd name="T1" fmla="*/ 1 h 21"/>
                  <a:gd name="T2" fmla="*/ 1 w 26"/>
                  <a:gd name="T3" fmla="*/ 1 h 21"/>
                  <a:gd name="T4" fmla="*/ 1 w 26"/>
                  <a:gd name="T5" fmla="*/ 0 h 21"/>
                  <a:gd name="T6" fmla="*/ 1 w 26"/>
                  <a:gd name="T7" fmla="*/ 0 h 21"/>
                  <a:gd name="T8" fmla="*/ 1 w 26"/>
                  <a:gd name="T9" fmla="*/ 1 h 21"/>
                  <a:gd name="T10" fmla="*/ 0 w 26"/>
                  <a:gd name="T11" fmla="*/ 0 h 21"/>
                  <a:gd name="T12" fmla="*/ 1 w 26"/>
                  <a:gd name="T13" fmla="*/ 0 h 21"/>
                  <a:gd name="T14" fmla="*/ 1 w 26"/>
                  <a:gd name="T15" fmla="*/ 0 h 21"/>
                  <a:gd name="T16" fmla="*/ 1 w 26"/>
                  <a:gd name="T17" fmla="*/ 0 h 21"/>
                  <a:gd name="T18" fmla="*/ 0 w 26"/>
                  <a:gd name="T19" fmla="*/ 0 h 21"/>
                  <a:gd name="T20" fmla="*/ 1 w 26"/>
                  <a:gd name="T21" fmla="*/ 1 h 21"/>
                  <a:gd name="T22" fmla="*/ 0 w 26"/>
                  <a:gd name="T23" fmla="*/ 1 h 21"/>
                  <a:gd name="T24" fmla="*/ 0 w 26"/>
                  <a:gd name="T25" fmla="*/ 0 h 21"/>
                  <a:gd name="T26" fmla="*/ 0 w 26"/>
                  <a:gd name="T27" fmla="*/ 0 h 21"/>
                  <a:gd name="T28" fmla="*/ 1 w 26"/>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1"/>
                  <a:gd name="T47" fmla="*/ 26 w 2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1">
                    <a:moveTo>
                      <a:pt x="26" y="18"/>
                    </a:moveTo>
                    <a:lnTo>
                      <a:pt x="14" y="18"/>
                    </a:lnTo>
                    <a:lnTo>
                      <a:pt x="14" y="0"/>
                    </a:lnTo>
                    <a:lnTo>
                      <a:pt x="26" y="0"/>
                    </a:lnTo>
                    <a:lnTo>
                      <a:pt x="26" y="18"/>
                    </a:lnTo>
                    <a:close/>
                    <a:moveTo>
                      <a:pt x="10" y="0"/>
                    </a:moveTo>
                    <a:lnTo>
                      <a:pt x="11" y="0"/>
                    </a:lnTo>
                    <a:lnTo>
                      <a:pt x="14" y="0"/>
                    </a:lnTo>
                    <a:lnTo>
                      <a:pt x="14" y="8"/>
                    </a:lnTo>
                    <a:lnTo>
                      <a:pt x="10" y="0"/>
                    </a:lnTo>
                    <a:close/>
                    <a:moveTo>
                      <a:pt x="16" y="17"/>
                    </a:moveTo>
                    <a:lnTo>
                      <a:pt x="7" y="21"/>
                    </a:lnTo>
                    <a:lnTo>
                      <a:pt x="0" y="3"/>
                    </a:lnTo>
                    <a:lnTo>
                      <a:pt x="10"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2" name="Freeform 990">
                <a:extLst>
                  <a:ext uri="{FF2B5EF4-FFF2-40B4-BE49-F238E27FC236}">
                    <a16:creationId xmlns:a16="http://schemas.microsoft.com/office/drawing/2014/main" id="{377F3D0D-9A39-4BCB-8C73-AE0E42FDD3B1}"/>
                  </a:ext>
                </a:extLst>
              </p:cNvPr>
              <p:cNvSpPr>
                <a:spLocks noEditPoints="1"/>
              </p:cNvSpPr>
              <p:nvPr/>
            </p:nvSpPr>
            <p:spPr bwMode="auto">
              <a:xfrm>
                <a:off x="1787" y="1335"/>
                <a:ext cx="4" cy="6"/>
              </a:xfrm>
              <a:custGeom>
                <a:avLst/>
                <a:gdLst>
                  <a:gd name="T0" fmla="*/ 1 w 19"/>
                  <a:gd name="T1" fmla="*/ 1 h 21"/>
                  <a:gd name="T2" fmla="*/ 1 w 19"/>
                  <a:gd name="T3" fmla="*/ 1 h 21"/>
                  <a:gd name="T4" fmla="*/ 1 w 19"/>
                  <a:gd name="T5" fmla="*/ 1 h 21"/>
                  <a:gd name="T6" fmla="*/ 1 w 19"/>
                  <a:gd name="T7" fmla="*/ 1 h 21"/>
                  <a:gd name="T8" fmla="*/ 1 w 19"/>
                  <a:gd name="T9" fmla="*/ 1 h 21"/>
                  <a:gd name="T10" fmla="*/ 1 w 19"/>
                  <a:gd name="T11" fmla="*/ 1 h 21"/>
                  <a:gd name="T12" fmla="*/ 0 w 19"/>
                  <a:gd name="T13" fmla="*/ 2 h 21"/>
                  <a:gd name="T14" fmla="*/ 0 w 19"/>
                  <a:gd name="T15" fmla="*/ 0 h 21"/>
                  <a:gd name="T16" fmla="*/ 1 w 19"/>
                  <a:gd name="T17" fmla="*/ 0 h 21"/>
                  <a:gd name="T18" fmla="*/ 1 w 19"/>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19" y="18"/>
                    </a:moveTo>
                    <a:lnTo>
                      <a:pt x="18" y="18"/>
                    </a:lnTo>
                    <a:lnTo>
                      <a:pt x="16" y="9"/>
                    </a:lnTo>
                    <a:lnTo>
                      <a:pt x="19" y="18"/>
                    </a:lnTo>
                    <a:close/>
                    <a:moveTo>
                      <a:pt x="18" y="18"/>
                    </a:moveTo>
                    <a:lnTo>
                      <a:pt x="5" y="21"/>
                    </a:lnTo>
                    <a:lnTo>
                      <a:pt x="0" y="3"/>
                    </a:lnTo>
                    <a:lnTo>
                      <a:pt x="13" y="0"/>
                    </a:lnTo>
                    <a:lnTo>
                      <a:pt x="1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3" name="Freeform 991">
                <a:extLst>
                  <a:ext uri="{FF2B5EF4-FFF2-40B4-BE49-F238E27FC236}">
                    <a16:creationId xmlns:a16="http://schemas.microsoft.com/office/drawing/2014/main" id="{2145DB94-9A50-4E5C-B966-E020CC227DD5}"/>
                  </a:ext>
                </a:extLst>
              </p:cNvPr>
              <p:cNvSpPr>
                <a:spLocks noEditPoints="1"/>
              </p:cNvSpPr>
              <p:nvPr/>
            </p:nvSpPr>
            <p:spPr bwMode="auto">
              <a:xfrm>
                <a:off x="1784" y="1336"/>
                <a:ext cx="4" cy="6"/>
              </a:xfrm>
              <a:custGeom>
                <a:avLst/>
                <a:gdLst>
                  <a:gd name="T0" fmla="*/ 1 w 16"/>
                  <a:gd name="T1" fmla="*/ 0 h 21"/>
                  <a:gd name="T2" fmla="*/ 1 w 16"/>
                  <a:gd name="T3" fmla="*/ 0 h 21"/>
                  <a:gd name="T4" fmla="*/ 1 w 16"/>
                  <a:gd name="T5" fmla="*/ 0 h 21"/>
                  <a:gd name="T6" fmla="*/ 1 w 16"/>
                  <a:gd name="T7" fmla="*/ 1 h 21"/>
                  <a:gd name="T8" fmla="*/ 1 w 16"/>
                  <a:gd name="T9" fmla="*/ 0 h 21"/>
                  <a:gd name="T10" fmla="*/ 1 w 16"/>
                  <a:gd name="T11" fmla="*/ 1 h 21"/>
                  <a:gd name="T12" fmla="*/ 1 w 16"/>
                  <a:gd name="T13" fmla="*/ 2 h 21"/>
                  <a:gd name="T14" fmla="*/ 0 w 16"/>
                  <a:gd name="T15" fmla="*/ 0 h 21"/>
                  <a:gd name="T16" fmla="*/ 1 w 16"/>
                  <a:gd name="T17" fmla="*/ 0 h 21"/>
                  <a:gd name="T18" fmla="*/ 1 w 16"/>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1"/>
                  <a:gd name="T32" fmla="*/ 16 w 16"/>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1">
                    <a:moveTo>
                      <a:pt x="10" y="0"/>
                    </a:moveTo>
                    <a:lnTo>
                      <a:pt x="10" y="0"/>
                    </a:lnTo>
                    <a:lnTo>
                      <a:pt x="12" y="9"/>
                    </a:lnTo>
                    <a:lnTo>
                      <a:pt x="10" y="0"/>
                    </a:lnTo>
                    <a:close/>
                    <a:moveTo>
                      <a:pt x="16" y="18"/>
                    </a:moveTo>
                    <a:lnTo>
                      <a:pt x="6" y="21"/>
                    </a:lnTo>
                    <a:lnTo>
                      <a:pt x="0" y="4"/>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4" name="Freeform 992">
                <a:extLst>
                  <a:ext uri="{FF2B5EF4-FFF2-40B4-BE49-F238E27FC236}">
                    <a16:creationId xmlns:a16="http://schemas.microsoft.com/office/drawing/2014/main" id="{5A9A2712-82A1-4803-BC8D-9B564D7F4CF7}"/>
                  </a:ext>
                </a:extLst>
              </p:cNvPr>
              <p:cNvSpPr>
                <a:spLocks/>
              </p:cNvSpPr>
              <p:nvPr/>
            </p:nvSpPr>
            <p:spPr bwMode="auto">
              <a:xfrm>
                <a:off x="1785" y="1339"/>
                <a:ext cx="1" cy="3"/>
              </a:xfrm>
              <a:custGeom>
                <a:avLst/>
                <a:gdLst>
                  <a:gd name="T0" fmla="*/ 1 w 2"/>
                  <a:gd name="T1" fmla="*/ 1 h 9"/>
                  <a:gd name="T2" fmla="*/ 1 w 2"/>
                  <a:gd name="T3" fmla="*/ 1 h 9"/>
                  <a:gd name="T4" fmla="*/ 0 w 2"/>
                  <a:gd name="T5" fmla="*/ 1 h 9"/>
                  <a:gd name="T6" fmla="*/ 0 w 2"/>
                  <a:gd name="T7" fmla="*/ 0 h 9"/>
                  <a:gd name="T8" fmla="*/ 1 w 2"/>
                  <a:gd name="T9" fmla="*/ 1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2" y="9"/>
                    </a:moveTo>
                    <a:lnTo>
                      <a:pt x="1" y="9"/>
                    </a:lnTo>
                    <a:lnTo>
                      <a:pt x="0" y="9"/>
                    </a:lnTo>
                    <a:lnTo>
                      <a:pt x="0" y="0"/>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5" name="Freeform 993">
                <a:extLst>
                  <a:ext uri="{FF2B5EF4-FFF2-40B4-BE49-F238E27FC236}">
                    <a16:creationId xmlns:a16="http://schemas.microsoft.com/office/drawing/2014/main" id="{9280A8C4-930D-44AD-8EED-EF9440A9DF52}"/>
                  </a:ext>
                </a:extLst>
              </p:cNvPr>
              <p:cNvSpPr>
                <a:spLocks noEditPoints="1"/>
              </p:cNvSpPr>
              <p:nvPr/>
            </p:nvSpPr>
            <p:spPr bwMode="auto">
              <a:xfrm>
                <a:off x="1778" y="1337"/>
                <a:ext cx="7" cy="6"/>
              </a:xfrm>
              <a:custGeom>
                <a:avLst/>
                <a:gdLst>
                  <a:gd name="T0" fmla="*/ 2 w 27"/>
                  <a:gd name="T1" fmla="*/ 1 h 24"/>
                  <a:gd name="T2" fmla="*/ 1 w 27"/>
                  <a:gd name="T3" fmla="*/ 1 h 24"/>
                  <a:gd name="T4" fmla="*/ 1 w 27"/>
                  <a:gd name="T5" fmla="*/ 0 h 24"/>
                  <a:gd name="T6" fmla="*/ 2 w 27"/>
                  <a:gd name="T7" fmla="*/ 0 h 24"/>
                  <a:gd name="T8" fmla="*/ 2 w 27"/>
                  <a:gd name="T9" fmla="*/ 1 h 24"/>
                  <a:gd name="T10" fmla="*/ 1 w 27"/>
                  <a:gd name="T11" fmla="*/ 0 h 24"/>
                  <a:gd name="T12" fmla="*/ 1 w 27"/>
                  <a:gd name="T13" fmla="*/ 0 h 24"/>
                  <a:gd name="T14" fmla="*/ 1 w 27"/>
                  <a:gd name="T15" fmla="*/ 0 h 24"/>
                  <a:gd name="T16" fmla="*/ 1 w 27"/>
                  <a:gd name="T17" fmla="*/ 1 h 24"/>
                  <a:gd name="T18" fmla="*/ 1 w 27"/>
                  <a:gd name="T19" fmla="*/ 0 h 24"/>
                  <a:gd name="T20" fmla="*/ 1 w 27"/>
                  <a:gd name="T21" fmla="*/ 1 h 24"/>
                  <a:gd name="T22" fmla="*/ 1 w 27"/>
                  <a:gd name="T23" fmla="*/ 1 h 24"/>
                  <a:gd name="T24" fmla="*/ 1 w 27"/>
                  <a:gd name="T25" fmla="*/ 0 h 24"/>
                  <a:gd name="T26" fmla="*/ 1 w 27"/>
                  <a:gd name="T27" fmla="*/ 0 h 24"/>
                  <a:gd name="T28" fmla="*/ 1 w 27"/>
                  <a:gd name="T29" fmla="*/ 1 h 24"/>
                  <a:gd name="T30" fmla="*/ 0 w 27"/>
                  <a:gd name="T31" fmla="*/ 1 h 24"/>
                  <a:gd name="T32" fmla="*/ 0 w 27"/>
                  <a:gd name="T33" fmla="*/ 1 h 24"/>
                  <a:gd name="T34" fmla="*/ 1 w 27"/>
                  <a:gd name="T35" fmla="*/ 0 h 24"/>
                  <a:gd name="T36" fmla="*/ 1 w 27"/>
                  <a:gd name="T37" fmla="*/ 1 h 24"/>
                  <a:gd name="T38" fmla="*/ 0 w 27"/>
                  <a:gd name="T39" fmla="*/ 1 h 24"/>
                  <a:gd name="T40" fmla="*/ 1 w 27"/>
                  <a:gd name="T41" fmla="*/ 1 h 24"/>
                  <a:gd name="T42" fmla="*/ 1 w 27"/>
                  <a:gd name="T43" fmla="*/ 2 h 24"/>
                  <a:gd name="T44" fmla="*/ 0 w 27"/>
                  <a:gd name="T45" fmla="*/ 1 h 24"/>
                  <a:gd name="T46" fmla="*/ 0 w 27"/>
                  <a:gd name="T47" fmla="*/ 1 h 24"/>
                  <a:gd name="T48" fmla="*/ 1 w 27"/>
                  <a:gd name="T49" fmla="*/ 1 h 2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
                  <a:gd name="T76" fmla="*/ 0 h 24"/>
                  <a:gd name="T77" fmla="*/ 27 w 27"/>
                  <a:gd name="T78" fmla="*/ 24 h 2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 h="24">
                    <a:moveTo>
                      <a:pt x="27" y="19"/>
                    </a:moveTo>
                    <a:lnTo>
                      <a:pt x="17" y="19"/>
                    </a:lnTo>
                    <a:lnTo>
                      <a:pt x="17" y="0"/>
                    </a:lnTo>
                    <a:lnTo>
                      <a:pt x="27" y="0"/>
                    </a:lnTo>
                    <a:lnTo>
                      <a:pt x="27" y="19"/>
                    </a:lnTo>
                    <a:close/>
                    <a:moveTo>
                      <a:pt x="12" y="2"/>
                    </a:moveTo>
                    <a:lnTo>
                      <a:pt x="14" y="0"/>
                    </a:lnTo>
                    <a:lnTo>
                      <a:pt x="17" y="0"/>
                    </a:lnTo>
                    <a:lnTo>
                      <a:pt x="17" y="10"/>
                    </a:lnTo>
                    <a:lnTo>
                      <a:pt x="12" y="2"/>
                    </a:lnTo>
                    <a:close/>
                    <a:moveTo>
                      <a:pt x="21" y="19"/>
                    </a:moveTo>
                    <a:lnTo>
                      <a:pt x="14" y="21"/>
                    </a:lnTo>
                    <a:lnTo>
                      <a:pt x="6" y="5"/>
                    </a:lnTo>
                    <a:lnTo>
                      <a:pt x="12" y="2"/>
                    </a:lnTo>
                    <a:lnTo>
                      <a:pt x="21" y="19"/>
                    </a:lnTo>
                    <a:close/>
                    <a:moveTo>
                      <a:pt x="3" y="7"/>
                    </a:moveTo>
                    <a:lnTo>
                      <a:pt x="5" y="6"/>
                    </a:lnTo>
                    <a:lnTo>
                      <a:pt x="6" y="5"/>
                    </a:lnTo>
                    <a:lnTo>
                      <a:pt x="10" y="14"/>
                    </a:lnTo>
                    <a:lnTo>
                      <a:pt x="3" y="7"/>
                    </a:lnTo>
                    <a:close/>
                    <a:moveTo>
                      <a:pt x="17" y="20"/>
                    </a:moveTo>
                    <a:lnTo>
                      <a:pt x="14" y="24"/>
                    </a:lnTo>
                    <a:lnTo>
                      <a:pt x="0" y="10"/>
                    </a:lnTo>
                    <a:lnTo>
                      <a:pt x="3" y="7"/>
                    </a:lnTo>
                    <a:lnTo>
                      <a:pt x="1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6" name="Freeform 994">
                <a:extLst>
                  <a:ext uri="{FF2B5EF4-FFF2-40B4-BE49-F238E27FC236}">
                    <a16:creationId xmlns:a16="http://schemas.microsoft.com/office/drawing/2014/main" id="{3A79B859-0F51-44C5-964F-57A8694E9A5C}"/>
                  </a:ext>
                </a:extLst>
              </p:cNvPr>
              <p:cNvSpPr>
                <a:spLocks noEditPoints="1"/>
              </p:cNvSpPr>
              <p:nvPr/>
            </p:nvSpPr>
            <p:spPr bwMode="auto">
              <a:xfrm>
                <a:off x="1777" y="1339"/>
                <a:ext cx="5" cy="6"/>
              </a:xfrm>
              <a:custGeom>
                <a:avLst/>
                <a:gdLst>
                  <a:gd name="T0" fmla="*/ 0 w 21"/>
                  <a:gd name="T1" fmla="*/ 0 h 22"/>
                  <a:gd name="T2" fmla="*/ 0 w 21"/>
                  <a:gd name="T3" fmla="*/ 0 h 22"/>
                  <a:gd name="T4" fmla="*/ 0 w 21"/>
                  <a:gd name="T5" fmla="*/ 0 h 22"/>
                  <a:gd name="T6" fmla="*/ 1 w 21"/>
                  <a:gd name="T7" fmla="*/ 1 h 22"/>
                  <a:gd name="T8" fmla="*/ 0 w 21"/>
                  <a:gd name="T9" fmla="*/ 0 h 22"/>
                  <a:gd name="T10" fmla="*/ 1 w 21"/>
                  <a:gd name="T11" fmla="*/ 1 h 22"/>
                  <a:gd name="T12" fmla="*/ 1 w 21"/>
                  <a:gd name="T13" fmla="*/ 1 h 22"/>
                  <a:gd name="T14" fmla="*/ 0 w 21"/>
                  <a:gd name="T15" fmla="*/ 1 h 22"/>
                  <a:gd name="T16" fmla="*/ 0 w 21"/>
                  <a:gd name="T17" fmla="*/ 0 h 22"/>
                  <a:gd name="T18" fmla="*/ 1 w 21"/>
                  <a:gd name="T19" fmla="*/ 1 h 22"/>
                  <a:gd name="T20" fmla="*/ 1 w 21"/>
                  <a:gd name="T21" fmla="*/ 1 h 22"/>
                  <a:gd name="T22" fmla="*/ 1 w 21"/>
                  <a:gd name="T23" fmla="*/ 1 h 22"/>
                  <a:gd name="T24" fmla="*/ 1 w 21"/>
                  <a:gd name="T25" fmla="*/ 1 h 22"/>
                  <a:gd name="T26" fmla="*/ 0 w 21"/>
                  <a:gd name="T27" fmla="*/ 1 h 22"/>
                  <a:gd name="T28" fmla="*/ 1 w 21"/>
                  <a:gd name="T29" fmla="*/ 1 h 22"/>
                  <a:gd name="T30" fmla="*/ 1 w 21"/>
                  <a:gd name="T31" fmla="*/ 1 h 22"/>
                  <a:gd name="T32" fmla="*/ 1 w 21"/>
                  <a:gd name="T33" fmla="*/ 2 h 22"/>
                  <a:gd name="T34" fmla="*/ 0 w 21"/>
                  <a:gd name="T35" fmla="*/ 1 h 22"/>
                  <a:gd name="T36" fmla="*/ 0 w 21"/>
                  <a:gd name="T37" fmla="*/ 1 h 22"/>
                  <a:gd name="T38" fmla="*/ 1 w 21"/>
                  <a:gd name="T39" fmla="*/ 1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22"/>
                  <a:gd name="T62" fmla="*/ 21 w 21"/>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22">
                    <a:moveTo>
                      <a:pt x="4" y="3"/>
                    </a:moveTo>
                    <a:lnTo>
                      <a:pt x="4" y="1"/>
                    </a:lnTo>
                    <a:lnTo>
                      <a:pt x="5" y="0"/>
                    </a:lnTo>
                    <a:lnTo>
                      <a:pt x="12" y="7"/>
                    </a:lnTo>
                    <a:lnTo>
                      <a:pt x="4" y="3"/>
                    </a:lnTo>
                    <a:close/>
                    <a:moveTo>
                      <a:pt x="21" y="10"/>
                    </a:moveTo>
                    <a:lnTo>
                      <a:pt x="17" y="17"/>
                    </a:lnTo>
                    <a:lnTo>
                      <a:pt x="1" y="9"/>
                    </a:lnTo>
                    <a:lnTo>
                      <a:pt x="4" y="3"/>
                    </a:lnTo>
                    <a:lnTo>
                      <a:pt x="21" y="10"/>
                    </a:lnTo>
                    <a:close/>
                    <a:moveTo>
                      <a:pt x="17" y="17"/>
                    </a:moveTo>
                    <a:lnTo>
                      <a:pt x="17" y="18"/>
                    </a:lnTo>
                    <a:lnTo>
                      <a:pt x="16" y="19"/>
                    </a:lnTo>
                    <a:lnTo>
                      <a:pt x="10" y="13"/>
                    </a:lnTo>
                    <a:lnTo>
                      <a:pt x="17" y="17"/>
                    </a:lnTo>
                    <a:close/>
                    <a:moveTo>
                      <a:pt x="16" y="19"/>
                    </a:moveTo>
                    <a:lnTo>
                      <a:pt x="13" y="22"/>
                    </a:lnTo>
                    <a:lnTo>
                      <a:pt x="0" y="9"/>
                    </a:lnTo>
                    <a:lnTo>
                      <a:pt x="2" y="6"/>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7" name="Freeform 995">
                <a:extLst>
                  <a:ext uri="{FF2B5EF4-FFF2-40B4-BE49-F238E27FC236}">
                    <a16:creationId xmlns:a16="http://schemas.microsoft.com/office/drawing/2014/main" id="{2DD54E0C-C401-4EDC-A906-80A921CF8C45}"/>
                  </a:ext>
                </a:extLst>
              </p:cNvPr>
              <p:cNvSpPr>
                <a:spLocks noEditPoints="1"/>
              </p:cNvSpPr>
              <p:nvPr/>
            </p:nvSpPr>
            <p:spPr bwMode="auto">
              <a:xfrm>
                <a:off x="1775" y="1342"/>
                <a:ext cx="6" cy="6"/>
              </a:xfrm>
              <a:custGeom>
                <a:avLst/>
                <a:gdLst>
                  <a:gd name="T0" fmla="*/ 1 w 22"/>
                  <a:gd name="T1" fmla="*/ 1 h 27"/>
                  <a:gd name="T2" fmla="*/ 1 w 22"/>
                  <a:gd name="T3" fmla="*/ 1 h 27"/>
                  <a:gd name="T4" fmla="*/ 0 w 22"/>
                  <a:gd name="T5" fmla="*/ 0 h 27"/>
                  <a:gd name="T6" fmla="*/ 1 w 22"/>
                  <a:gd name="T7" fmla="*/ 0 h 27"/>
                  <a:gd name="T8" fmla="*/ 1 w 22"/>
                  <a:gd name="T9" fmla="*/ 1 h 27"/>
                  <a:gd name="T10" fmla="*/ 0 w 22"/>
                  <a:gd name="T11" fmla="*/ 0 h 27"/>
                  <a:gd name="T12" fmla="*/ 0 w 22"/>
                  <a:gd name="T13" fmla="*/ 0 h 27"/>
                  <a:gd name="T14" fmla="*/ 0 w 22"/>
                  <a:gd name="T15" fmla="*/ 0 h 27"/>
                  <a:gd name="T16" fmla="*/ 1 w 22"/>
                  <a:gd name="T17" fmla="*/ 0 h 27"/>
                  <a:gd name="T18" fmla="*/ 0 w 22"/>
                  <a:gd name="T19" fmla="*/ 0 h 27"/>
                  <a:gd name="T20" fmla="*/ 1 w 22"/>
                  <a:gd name="T21" fmla="*/ 0 h 27"/>
                  <a:gd name="T22" fmla="*/ 1 w 22"/>
                  <a:gd name="T23" fmla="*/ 1 h 27"/>
                  <a:gd name="T24" fmla="*/ 0 w 22"/>
                  <a:gd name="T25" fmla="*/ 1 h 27"/>
                  <a:gd name="T26" fmla="*/ 0 w 22"/>
                  <a:gd name="T27" fmla="*/ 0 h 27"/>
                  <a:gd name="T28" fmla="*/ 1 w 22"/>
                  <a:gd name="T29" fmla="*/ 0 h 27"/>
                  <a:gd name="T30" fmla="*/ 0 w 22"/>
                  <a:gd name="T31" fmla="*/ 1 h 27"/>
                  <a:gd name="T32" fmla="*/ 0 w 22"/>
                  <a:gd name="T33" fmla="*/ 1 h 27"/>
                  <a:gd name="T34" fmla="*/ 0 w 22"/>
                  <a:gd name="T35" fmla="*/ 1 h 27"/>
                  <a:gd name="T36" fmla="*/ 1 w 22"/>
                  <a:gd name="T37" fmla="*/ 1 h 27"/>
                  <a:gd name="T38" fmla="*/ 0 w 22"/>
                  <a:gd name="T39" fmla="*/ 1 h 27"/>
                  <a:gd name="T40" fmla="*/ 1 w 22"/>
                  <a:gd name="T41" fmla="*/ 0 h 27"/>
                  <a:gd name="T42" fmla="*/ 1 w 22"/>
                  <a:gd name="T43" fmla="*/ 1 h 27"/>
                  <a:gd name="T44" fmla="*/ 1 w 22"/>
                  <a:gd name="T45" fmla="*/ 1 h 27"/>
                  <a:gd name="T46" fmla="*/ 0 w 22"/>
                  <a:gd name="T47" fmla="*/ 1 h 27"/>
                  <a:gd name="T48" fmla="*/ 1 w 22"/>
                  <a:gd name="T49" fmla="*/ 0 h 27"/>
                  <a:gd name="T50" fmla="*/ 1 w 22"/>
                  <a:gd name="T51" fmla="*/ 1 h 27"/>
                  <a:gd name="T52" fmla="*/ 2 w 22"/>
                  <a:gd name="T53" fmla="*/ 1 h 27"/>
                  <a:gd name="T54" fmla="*/ 2 w 22"/>
                  <a:gd name="T55" fmla="*/ 1 h 27"/>
                  <a:gd name="T56" fmla="*/ 1 w 22"/>
                  <a:gd name="T57" fmla="*/ 1 h 27"/>
                  <a:gd name="T58" fmla="*/ 1 w 22"/>
                  <a:gd name="T59" fmla="*/ 1 h 2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
                  <a:gd name="T91" fmla="*/ 0 h 27"/>
                  <a:gd name="T92" fmla="*/ 22 w 22"/>
                  <a:gd name="T93" fmla="*/ 27 h 2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 h="27">
                    <a:moveTo>
                      <a:pt x="20" y="13"/>
                    </a:moveTo>
                    <a:lnTo>
                      <a:pt x="17" y="17"/>
                    </a:lnTo>
                    <a:lnTo>
                      <a:pt x="3" y="4"/>
                    </a:lnTo>
                    <a:lnTo>
                      <a:pt x="7" y="0"/>
                    </a:lnTo>
                    <a:lnTo>
                      <a:pt x="20" y="13"/>
                    </a:lnTo>
                    <a:close/>
                    <a:moveTo>
                      <a:pt x="0" y="10"/>
                    </a:moveTo>
                    <a:lnTo>
                      <a:pt x="0" y="7"/>
                    </a:lnTo>
                    <a:lnTo>
                      <a:pt x="3" y="4"/>
                    </a:lnTo>
                    <a:lnTo>
                      <a:pt x="10" y="10"/>
                    </a:lnTo>
                    <a:lnTo>
                      <a:pt x="0" y="10"/>
                    </a:lnTo>
                    <a:close/>
                    <a:moveTo>
                      <a:pt x="19" y="10"/>
                    </a:moveTo>
                    <a:lnTo>
                      <a:pt x="19" y="17"/>
                    </a:lnTo>
                    <a:lnTo>
                      <a:pt x="0" y="17"/>
                    </a:lnTo>
                    <a:lnTo>
                      <a:pt x="0" y="10"/>
                    </a:lnTo>
                    <a:lnTo>
                      <a:pt x="19" y="10"/>
                    </a:lnTo>
                    <a:close/>
                    <a:moveTo>
                      <a:pt x="3" y="23"/>
                    </a:moveTo>
                    <a:lnTo>
                      <a:pt x="0" y="20"/>
                    </a:lnTo>
                    <a:lnTo>
                      <a:pt x="0" y="17"/>
                    </a:lnTo>
                    <a:lnTo>
                      <a:pt x="10" y="17"/>
                    </a:lnTo>
                    <a:lnTo>
                      <a:pt x="3" y="23"/>
                    </a:lnTo>
                    <a:close/>
                    <a:moveTo>
                      <a:pt x="17" y="10"/>
                    </a:moveTo>
                    <a:lnTo>
                      <a:pt x="20" y="13"/>
                    </a:lnTo>
                    <a:lnTo>
                      <a:pt x="7" y="27"/>
                    </a:lnTo>
                    <a:lnTo>
                      <a:pt x="3" y="23"/>
                    </a:lnTo>
                    <a:lnTo>
                      <a:pt x="17" y="10"/>
                    </a:lnTo>
                    <a:close/>
                    <a:moveTo>
                      <a:pt x="20" y="13"/>
                    </a:moveTo>
                    <a:lnTo>
                      <a:pt x="21" y="15"/>
                    </a:lnTo>
                    <a:lnTo>
                      <a:pt x="22" y="18"/>
                    </a:lnTo>
                    <a:lnTo>
                      <a:pt x="13" y="20"/>
                    </a:lnTo>
                    <a:lnTo>
                      <a:pt x="2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8" name="Freeform 996">
                <a:extLst>
                  <a:ext uri="{FF2B5EF4-FFF2-40B4-BE49-F238E27FC236}">
                    <a16:creationId xmlns:a16="http://schemas.microsoft.com/office/drawing/2014/main" id="{D77AAC8A-0299-46EF-8159-3C06895130B8}"/>
                  </a:ext>
                </a:extLst>
              </p:cNvPr>
              <p:cNvSpPr>
                <a:spLocks noEditPoints="1"/>
              </p:cNvSpPr>
              <p:nvPr/>
            </p:nvSpPr>
            <p:spPr bwMode="auto">
              <a:xfrm>
                <a:off x="1776" y="1346"/>
                <a:ext cx="7" cy="7"/>
              </a:xfrm>
              <a:custGeom>
                <a:avLst/>
                <a:gdLst>
                  <a:gd name="T0" fmla="*/ 1 w 27"/>
                  <a:gd name="T1" fmla="*/ 0 h 30"/>
                  <a:gd name="T2" fmla="*/ 2 w 27"/>
                  <a:gd name="T3" fmla="*/ 1 h 30"/>
                  <a:gd name="T4" fmla="*/ 0 w 27"/>
                  <a:gd name="T5" fmla="*/ 1 h 30"/>
                  <a:gd name="T6" fmla="*/ 0 w 27"/>
                  <a:gd name="T7" fmla="*/ 0 h 30"/>
                  <a:gd name="T8" fmla="*/ 1 w 27"/>
                  <a:gd name="T9" fmla="*/ 0 h 30"/>
                  <a:gd name="T10" fmla="*/ 0 w 27"/>
                  <a:gd name="T11" fmla="*/ 1 h 30"/>
                  <a:gd name="T12" fmla="*/ 0 w 27"/>
                  <a:gd name="T13" fmla="*/ 1 h 30"/>
                  <a:gd name="T14" fmla="*/ 0 w 27"/>
                  <a:gd name="T15" fmla="*/ 1 h 30"/>
                  <a:gd name="T16" fmla="*/ 1 w 27"/>
                  <a:gd name="T17" fmla="*/ 1 h 30"/>
                  <a:gd name="T18" fmla="*/ 0 w 27"/>
                  <a:gd name="T19" fmla="*/ 1 h 30"/>
                  <a:gd name="T20" fmla="*/ 1 w 27"/>
                  <a:gd name="T21" fmla="*/ 0 h 30"/>
                  <a:gd name="T22" fmla="*/ 2 w 27"/>
                  <a:gd name="T23" fmla="*/ 1 h 30"/>
                  <a:gd name="T24" fmla="*/ 1 w 27"/>
                  <a:gd name="T25" fmla="*/ 2 h 30"/>
                  <a:gd name="T26" fmla="*/ 0 w 27"/>
                  <a:gd name="T27" fmla="*/ 1 h 30"/>
                  <a:gd name="T28" fmla="*/ 1 w 27"/>
                  <a:gd name="T29" fmla="*/ 0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30"/>
                  <a:gd name="T47" fmla="*/ 27 w 27"/>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30">
                    <a:moveTo>
                      <a:pt x="19" y="0"/>
                    </a:moveTo>
                    <a:lnTo>
                      <a:pt x="22" y="12"/>
                    </a:lnTo>
                    <a:lnTo>
                      <a:pt x="4" y="16"/>
                    </a:lnTo>
                    <a:lnTo>
                      <a:pt x="0" y="4"/>
                    </a:lnTo>
                    <a:lnTo>
                      <a:pt x="19" y="0"/>
                    </a:lnTo>
                    <a:close/>
                    <a:moveTo>
                      <a:pt x="5" y="20"/>
                    </a:moveTo>
                    <a:lnTo>
                      <a:pt x="5" y="19"/>
                    </a:lnTo>
                    <a:lnTo>
                      <a:pt x="4" y="16"/>
                    </a:lnTo>
                    <a:lnTo>
                      <a:pt x="14" y="14"/>
                    </a:lnTo>
                    <a:lnTo>
                      <a:pt x="5" y="20"/>
                    </a:lnTo>
                    <a:close/>
                    <a:moveTo>
                      <a:pt x="21" y="10"/>
                    </a:moveTo>
                    <a:lnTo>
                      <a:pt x="27" y="19"/>
                    </a:lnTo>
                    <a:lnTo>
                      <a:pt x="11" y="30"/>
                    </a:lnTo>
                    <a:lnTo>
                      <a:pt x="5" y="20"/>
                    </a:lnTo>
                    <a:lnTo>
                      <a:pt x="2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39" name="Freeform 997">
                <a:extLst>
                  <a:ext uri="{FF2B5EF4-FFF2-40B4-BE49-F238E27FC236}">
                    <a16:creationId xmlns:a16="http://schemas.microsoft.com/office/drawing/2014/main" id="{1798BA16-669D-495D-84B1-4EFED09B9347}"/>
                  </a:ext>
                </a:extLst>
              </p:cNvPr>
              <p:cNvSpPr>
                <a:spLocks noEditPoints="1"/>
              </p:cNvSpPr>
              <p:nvPr/>
            </p:nvSpPr>
            <p:spPr bwMode="auto">
              <a:xfrm>
                <a:off x="1779" y="1351"/>
                <a:ext cx="6" cy="5"/>
              </a:xfrm>
              <a:custGeom>
                <a:avLst/>
                <a:gdLst>
                  <a:gd name="T0" fmla="*/ 1 w 23"/>
                  <a:gd name="T1" fmla="*/ 0 h 22"/>
                  <a:gd name="T2" fmla="*/ 1 w 23"/>
                  <a:gd name="T3" fmla="*/ 0 h 22"/>
                  <a:gd name="T4" fmla="*/ 1 w 23"/>
                  <a:gd name="T5" fmla="*/ 0 h 22"/>
                  <a:gd name="T6" fmla="*/ 1 w 23"/>
                  <a:gd name="T7" fmla="*/ 0 h 22"/>
                  <a:gd name="T8" fmla="*/ 1 w 23"/>
                  <a:gd name="T9" fmla="*/ 0 h 22"/>
                  <a:gd name="T10" fmla="*/ 1 w 23"/>
                  <a:gd name="T11" fmla="*/ 0 h 22"/>
                  <a:gd name="T12" fmla="*/ 2 w 23"/>
                  <a:gd name="T13" fmla="*/ 1 h 22"/>
                  <a:gd name="T14" fmla="*/ 1 w 23"/>
                  <a:gd name="T15" fmla="*/ 1 h 22"/>
                  <a:gd name="T16" fmla="*/ 0 w 23"/>
                  <a:gd name="T17" fmla="*/ 0 h 22"/>
                  <a:gd name="T18" fmla="*/ 1 w 23"/>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16" y="0"/>
                    </a:moveTo>
                    <a:lnTo>
                      <a:pt x="17" y="1"/>
                    </a:lnTo>
                    <a:lnTo>
                      <a:pt x="8" y="5"/>
                    </a:lnTo>
                    <a:lnTo>
                      <a:pt x="16" y="0"/>
                    </a:lnTo>
                    <a:close/>
                    <a:moveTo>
                      <a:pt x="17" y="1"/>
                    </a:moveTo>
                    <a:lnTo>
                      <a:pt x="23" y="14"/>
                    </a:lnTo>
                    <a:lnTo>
                      <a:pt x="6" y="22"/>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0" name="Freeform 998">
                <a:extLst>
                  <a:ext uri="{FF2B5EF4-FFF2-40B4-BE49-F238E27FC236}">
                    <a16:creationId xmlns:a16="http://schemas.microsoft.com/office/drawing/2014/main" id="{12727F42-4AAA-4216-BA0F-4EAEAA2CDBD5}"/>
                  </a:ext>
                </a:extLst>
              </p:cNvPr>
              <p:cNvSpPr>
                <a:spLocks noEditPoints="1"/>
              </p:cNvSpPr>
              <p:nvPr/>
            </p:nvSpPr>
            <p:spPr bwMode="auto">
              <a:xfrm>
                <a:off x="1780" y="1354"/>
                <a:ext cx="7" cy="6"/>
              </a:xfrm>
              <a:custGeom>
                <a:avLst/>
                <a:gdLst>
                  <a:gd name="T0" fmla="*/ 0 w 26"/>
                  <a:gd name="T1" fmla="*/ 0 h 25"/>
                  <a:gd name="T2" fmla="*/ 0 w 26"/>
                  <a:gd name="T3" fmla="*/ 0 h 25"/>
                  <a:gd name="T4" fmla="*/ 0 w 26"/>
                  <a:gd name="T5" fmla="*/ 0 h 25"/>
                  <a:gd name="T6" fmla="*/ 1 w 26"/>
                  <a:gd name="T7" fmla="*/ 0 h 25"/>
                  <a:gd name="T8" fmla="*/ 0 w 26"/>
                  <a:gd name="T9" fmla="*/ 0 h 25"/>
                  <a:gd name="T10" fmla="*/ 1 w 26"/>
                  <a:gd name="T11" fmla="*/ 0 h 25"/>
                  <a:gd name="T12" fmla="*/ 2 w 26"/>
                  <a:gd name="T13" fmla="*/ 1 h 25"/>
                  <a:gd name="T14" fmla="*/ 1 w 26"/>
                  <a:gd name="T15" fmla="*/ 1 h 25"/>
                  <a:gd name="T16" fmla="*/ 0 w 26"/>
                  <a:gd name="T17" fmla="*/ 0 h 25"/>
                  <a:gd name="T18" fmla="*/ 1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0"/>
                    </a:moveTo>
                    <a:lnTo>
                      <a:pt x="0" y="10"/>
                    </a:lnTo>
                    <a:lnTo>
                      <a:pt x="0" y="9"/>
                    </a:lnTo>
                    <a:lnTo>
                      <a:pt x="9" y="4"/>
                    </a:lnTo>
                    <a:lnTo>
                      <a:pt x="1" y="10"/>
                    </a:lnTo>
                    <a:close/>
                    <a:moveTo>
                      <a:pt x="16" y="0"/>
                    </a:moveTo>
                    <a:lnTo>
                      <a:pt x="26" y="15"/>
                    </a:lnTo>
                    <a:lnTo>
                      <a:pt x="10" y="25"/>
                    </a:lnTo>
                    <a:lnTo>
                      <a:pt x="1" y="10"/>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1" name="Freeform 999">
                <a:extLst>
                  <a:ext uri="{FF2B5EF4-FFF2-40B4-BE49-F238E27FC236}">
                    <a16:creationId xmlns:a16="http://schemas.microsoft.com/office/drawing/2014/main" id="{2E5A1F28-D01E-4456-BFA0-F267B62803BC}"/>
                  </a:ext>
                </a:extLst>
              </p:cNvPr>
              <p:cNvSpPr>
                <a:spLocks noEditPoints="1"/>
              </p:cNvSpPr>
              <p:nvPr/>
            </p:nvSpPr>
            <p:spPr bwMode="auto">
              <a:xfrm>
                <a:off x="1783" y="1358"/>
                <a:ext cx="5" cy="5"/>
              </a:xfrm>
              <a:custGeom>
                <a:avLst/>
                <a:gdLst>
                  <a:gd name="T0" fmla="*/ 1 w 23"/>
                  <a:gd name="T1" fmla="*/ 0 h 22"/>
                  <a:gd name="T2" fmla="*/ 1 w 23"/>
                  <a:gd name="T3" fmla="*/ 0 h 22"/>
                  <a:gd name="T4" fmla="*/ 1 w 23"/>
                  <a:gd name="T5" fmla="*/ 0 h 22"/>
                  <a:gd name="T6" fmla="*/ 0 w 23"/>
                  <a:gd name="T7" fmla="*/ 0 h 22"/>
                  <a:gd name="T8" fmla="*/ 1 w 23"/>
                  <a:gd name="T9" fmla="*/ 0 h 22"/>
                  <a:gd name="T10" fmla="*/ 1 w 23"/>
                  <a:gd name="T11" fmla="*/ 0 h 22"/>
                  <a:gd name="T12" fmla="*/ 1 w 23"/>
                  <a:gd name="T13" fmla="*/ 1 h 22"/>
                  <a:gd name="T14" fmla="*/ 0 w 23"/>
                  <a:gd name="T15" fmla="*/ 1 h 22"/>
                  <a:gd name="T16" fmla="*/ 0 w 23"/>
                  <a:gd name="T17" fmla="*/ 0 h 22"/>
                  <a:gd name="T18" fmla="*/ 1 w 23"/>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16" y="0"/>
                    </a:moveTo>
                    <a:lnTo>
                      <a:pt x="16" y="1"/>
                    </a:lnTo>
                    <a:lnTo>
                      <a:pt x="9" y="6"/>
                    </a:lnTo>
                    <a:lnTo>
                      <a:pt x="16" y="0"/>
                    </a:lnTo>
                    <a:close/>
                    <a:moveTo>
                      <a:pt x="16" y="1"/>
                    </a:moveTo>
                    <a:lnTo>
                      <a:pt x="23" y="15"/>
                    </a:lnTo>
                    <a:lnTo>
                      <a:pt x="6" y="22"/>
                    </a:lnTo>
                    <a:lnTo>
                      <a:pt x="0" y="10"/>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2" name="Freeform 1000">
                <a:extLst>
                  <a:ext uri="{FF2B5EF4-FFF2-40B4-BE49-F238E27FC236}">
                    <a16:creationId xmlns:a16="http://schemas.microsoft.com/office/drawing/2014/main" id="{C4D76797-C2E8-4C88-B6C1-E2A9CB4C9A6F}"/>
                  </a:ext>
                </a:extLst>
              </p:cNvPr>
              <p:cNvSpPr>
                <a:spLocks noEditPoints="1"/>
              </p:cNvSpPr>
              <p:nvPr/>
            </p:nvSpPr>
            <p:spPr bwMode="auto">
              <a:xfrm>
                <a:off x="1784" y="1361"/>
                <a:ext cx="7" cy="6"/>
              </a:xfrm>
              <a:custGeom>
                <a:avLst/>
                <a:gdLst>
                  <a:gd name="T0" fmla="*/ 0 w 26"/>
                  <a:gd name="T1" fmla="*/ 1 h 25"/>
                  <a:gd name="T2" fmla="*/ 0 w 26"/>
                  <a:gd name="T3" fmla="*/ 1 h 25"/>
                  <a:gd name="T4" fmla="*/ 0 w 26"/>
                  <a:gd name="T5" fmla="*/ 0 h 25"/>
                  <a:gd name="T6" fmla="*/ 1 w 26"/>
                  <a:gd name="T7" fmla="*/ 0 h 25"/>
                  <a:gd name="T8" fmla="*/ 0 w 26"/>
                  <a:gd name="T9" fmla="*/ 1 h 25"/>
                  <a:gd name="T10" fmla="*/ 1 w 26"/>
                  <a:gd name="T11" fmla="*/ 0 h 25"/>
                  <a:gd name="T12" fmla="*/ 2 w 26"/>
                  <a:gd name="T13" fmla="*/ 1 h 25"/>
                  <a:gd name="T14" fmla="*/ 1 w 26"/>
                  <a:gd name="T15" fmla="*/ 1 h 25"/>
                  <a:gd name="T16" fmla="*/ 0 w 26"/>
                  <a:gd name="T17" fmla="*/ 1 h 25"/>
                  <a:gd name="T18" fmla="*/ 1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3"/>
                    </a:moveTo>
                    <a:lnTo>
                      <a:pt x="0" y="11"/>
                    </a:lnTo>
                    <a:lnTo>
                      <a:pt x="0" y="10"/>
                    </a:lnTo>
                    <a:lnTo>
                      <a:pt x="8" y="6"/>
                    </a:lnTo>
                    <a:lnTo>
                      <a:pt x="1" y="13"/>
                    </a:lnTo>
                    <a:close/>
                    <a:moveTo>
                      <a:pt x="16" y="0"/>
                    </a:moveTo>
                    <a:lnTo>
                      <a:pt x="26" y="14"/>
                    </a:lnTo>
                    <a:lnTo>
                      <a:pt x="10" y="25"/>
                    </a:lnTo>
                    <a:lnTo>
                      <a:pt x="1" y="13"/>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3" name="Freeform 1001">
                <a:extLst>
                  <a:ext uri="{FF2B5EF4-FFF2-40B4-BE49-F238E27FC236}">
                    <a16:creationId xmlns:a16="http://schemas.microsoft.com/office/drawing/2014/main" id="{A0046B8A-2383-4245-A8BE-E34E1950FFAD}"/>
                  </a:ext>
                </a:extLst>
              </p:cNvPr>
              <p:cNvSpPr>
                <a:spLocks noEditPoints="1"/>
              </p:cNvSpPr>
              <p:nvPr/>
            </p:nvSpPr>
            <p:spPr bwMode="auto">
              <a:xfrm>
                <a:off x="1787" y="1364"/>
                <a:ext cx="6" cy="6"/>
              </a:xfrm>
              <a:custGeom>
                <a:avLst/>
                <a:gdLst>
                  <a:gd name="T0" fmla="*/ 1 w 24"/>
                  <a:gd name="T1" fmla="*/ 0 h 25"/>
                  <a:gd name="T2" fmla="*/ 1 w 24"/>
                  <a:gd name="T3" fmla="*/ 0 h 25"/>
                  <a:gd name="T4" fmla="*/ 1 w 24"/>
                  <a:gd name="T5" fmla="*/ 0 h 25"/>
                  <a:gd name="T6" fmla="*/ 1 w 24"/>
                  <a:gd name="T7" fmla="*/ 0 h 25"/>
                  <a:gd name="T8" fmla="*/ 1 w 24"/>
                  <a:gd name="T9" fmla="*/ 0 h 25"/>
                  <a:gd name="T10" fmla="*/ 1 w 24"/>
                  <a:gd name="T11" fmla="*/ 0 h 25"/>
                  <a:gd name="T12" fmla="*/ 2 w 24"/>
                  <a:gd name="T13" fmla="*/ 1 h 25"/>
                  <a:gd name="T14" fmla="*/ 1 w 24"/>
                  <a:gd name="T15" fmla="*/ 1 h 25"/>
                  <a:gd name="T16" fmla="*/ 0 w 24"/>
                  <a:gd name="T17" fmla="*/ 0 h 25"/>
                  <a:gd name="T18" fmla="*/ 1 w 24"/>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17" y="0"/>
                    </a:moveTo>
                    <a:lnTo>
                      <a:pt x="18" y="1"/>
                    </a:lnTo>
                    <a:lnTo>
                      <a:pt x="18" y="2"/>
                    </a:lnTo>
                    <a:lnTo>
                      <a:pt x="9" y="5"/>
                    </a:lnTo>
                    <a:lnTo>
                      <a:pt x="17" y="0"/>
                    </a:lnTo>
                    <a:close/>
                    <a:moveTo>
                      <a:pt x="18" y="2"/>
                    </a:moveTo>
                    <a:lnTo>
                      <a:pt x="24" y="17"/>
                    </a:lnTo>
                    <a:lnTo>
                      <a:pt x="7" y="25"/>
                    </a:lnTo>
                    <a:lnTo>
                      <a:pt x="0" y="8"/>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4" name="Freeform 1002">
                <a:extLst>
                  <a:ext uri="{FF2B5EF4-FFF2-40B4-BE49-F238E27FC236}">
                    <a16:creationId xmlns:a16="http://schemas.microsoft.com/office/drawing/2014/main" id="{3782C1B9-F220-4076-B99F-79C0FD5628DF}"/>
                  </a:ext>
                </a:extLst>
              </p:cNvPr>
              <p:cNvSpPr>
                <a:spLocks noEditPoints="1"/>
              </p:cNvSpPr>
              <p:nvPr/>
            </p:nvSpPr>
            <p:spPr bwMode="auto">
              <a:xfrm>
                <a:off x="1788" y="1368"/>
                <a:ext cx="7" cy="6"/>
              </a:xfrm>
              <a:custGeom>
                <a:avLst/>
                <a:gdLst>
                  <a:gd name="T0" fmla="*/ 0 w 25"/>
                  <a:gd name="T1" fmla="*/ 1 h 23"/>
                  <a:gd name="T2" fmla="*/ 0 w 25"/>
                  <a:gd name="T3" fmla="*/ 1 h 23"/>
                  <a:gd name="T4" fmla="*/ 0 w 25"/>
                  <a:gd name="T5" fmla="*/ 1 h 23"/>
                  <a:gd name="T6" fmla="*/ 1 w 25"/>
                  <a:gd name="T7" fmla="*/ 1 h 23"/>
                  <a:gd name="T8" fmla="*/ 0 w 25"/>
                  <a:gd name="T9" fmla="*/ 1 h 23"/>
                  <a:gd name="T10" fmla="*/ 1 w 25"/>
                  <a:gd name="T11" fmla="*/ 0 h 23"/>
                  <a:gd name="T12" fmla="*/ 2 w 25"/>
                  <a:gd name="T13" fmla="*/ 1 h 23"/>
                  <a:gd name="T14" fmla="*/ 1 w 25"/>
                  <a:gd name="T15" fmla="*/ 2 h 23"/>
                  <a:gd name="T16" fmla="*/ 0 w 25"/>
                  <a:gd name="T17" fmla="*/ 1 h 23"/>
                  <a:gd name="T18" fmla="*/ 1 w 2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2" y="13"/>
                    </a:moveTo>
                    <a:lnTo>
                      <a:pt x="1" y="12"/>
                    </a:lnTo>
                    <a:lnTo>
                      <a:pt x="0" y="11"/>
                    </a:lnTo>
                    <a:lnTo>
                      <a:pt x="9" y="7"/>
                    </a:lnTo>
                    <a:lnTo>
                      <a:pt x="2" y="13"/>
                    </a:lnTo>
                    <a:close/>
                    <a:moveTo>
                      <a:pt x="15" y="0"/>
                    </a:moveTo>
                    <a:lnTo>
                      <a:pt x="25" y="10"/>
                    </a:lnTo>
                    <a:lnTo>
                      <a:pt x="11" y="23"/>
                    </a:lnTo>
                    <a:lnTo>
                      <a:pt x="2"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5" name="Freeform 1003">
                <a:extLst>
                  <a:ext uri="{FF2B5EF4-FFF2-40B4-BE49-F238E27FC236}">
                    <a16:creationId xmlns:a16="http://schemas.microsoft.com/office/drawing/2014/main" id="{8DF044DB-242A-4F31-89CF-241304CEB5A3}"/>
                  </a:ext>
                </a:extLst>
              </p:cNvPr>
              <p:cNvSpPr>
                <a:spLocks noEditPoints="1"/>
              </p:cNvSpPr>
              <p:nvPr/>
            </p:nvSpPr>
            <p:spPr bwMode="auto">
              <a:xfrm>
                <a:off x="1791" y="1370"/>
                <a:ext cx="5" cy="6"/>
              </a:xfrm>
              <a:custGeom>
                <a:avLst/>
                <a:gdLst>
                  <a:gd name="T0" fmla="*/ 1 w 23"/>
                  <a:gd name="T1" fmla="*/ 0 h 23"/>
                  <a:gd name="T2" fmla="*/ 1 w 23"/>
                  <a:gd name="T3" fmla="*/ 0 h 23"/>
                  <a:gd name="T4" fmla="*/ 1 w 23"/>
                  <a:gd name="T5" fmla="*/ 0 h 23"/>
                  <a:gd name="T6" fmla="*/ 0 w 23"/>
                  <a:gd name="T7" fmla="*/ 1 h 23"/>
                  <a:gd name="T8" fmla="*/ 1 w 23"/>
                  <a:gd name="T9" fmla="*/ 0 h 23"/>
                  <a:gd name="T10" fmla="*/ 1 w 23"/>
                  <a:gd name="T11" fmla="*/ 0 h 23"/>
                  <a:gd name="T12" fmla="*/ 1 w 23"/>
                  <a:gd name="T13" fmla="*/ 1 h 23"/>
                  <a:gd name="T14" fmla="*/ 0 w 23"/>
                  <a:gd name="T15" fmla="*/ 2 h 23"/>
                  <a:gd name="T16" fmla="*/ 0 w 23"/>
                  <a:gd name="T17" fmla="*/ 1 h 23"/>
                  <a:gd name="T18" fmla="*/ 1 w 23"/>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3"/>
                  <a:gd name="T32" fmla="*/ 23 w 2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3">
                    <a:moveTo>
                      <a:pt x="15" y="0"/>
                    </a:moveTo>
                    <a:lnTo>
                      <a:pt x="16" y="1"/>
                    </a:lnTo>
                    <a:lnTo>
                      <a:pt x="16" y="2"/>
                    </a:lnTo>
                    <a:lnTo>
                      <a:pt x="9" y="7"/>
                    </a:lnTo>
                    <a:lnTo>
                      <a:pt x="15" y="0"/>
                    </a:lnTo>
                    <a:close/>
                    <a:moveTo>
                      <a:pt x="16" y="2"/>
                    </a:moveTo>
                    <a:lnTo>
                      <a:pt x="23" y="15"/>
                    </a:lnTo>
                    <a:lnTo>
                      <a:pt x="6" y="23"/>
                    </a:lnTo>
                    <a:lnTo>
                      <a:pt x="0" y="11"/>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6" name="Freeform 1004">
                <a:extLst>
                  <a:ext uri="{FF2B5EF4-FFF2-40B4-BE49-F238E27FC236}">
                    <a16:creationId xmlns:a16="http://schemas.microsoft.com/office/drawing/2014/main" id="{BDB4F374-622A-47FD-A9ED-84BD8F98F7D1}"/>
                  </a:ext>
                </a:extLst>
              </p:cNvPr>
              <p:cNvSpPr>
                <a:spLocks noEditPoints="1"/>
              </p:cNvSpPr>
              <p:nvPr/>
            </p:nvSpPr>
            <p:spPr bwMode="auto">
              <a:xfrm>
                <a:off x="1792" y="1373"/>
                <a:ext cx="9" cy="10"/>
              </a:xfrm>
              <a:custGeom>
                <a:avLst/>
                <a:gdLst>
                  <a:gd name="T0" fmla="*/ 0 w 36"/>
                  <a:gd name="T1" fmla="*/ 1 h 41"/>
                  <a:gd name="T2" fmla="*/ 0 w 36"/>
                  <a:gd name="T3" fmla="*/ 1 h 41"/>
                  <a:gd name="T4" fmla="*/ 0 w 36"/>
                  <a:gd name="T5" fmla="*/ 1 h 41"/>
                  <a:gd name="T6" fmla="*/ 1 w 36"/>
                  <a:gd name="T7" fmla="*/ 0 h 41"/>
                  <a:gd name="T8" fmla="*/ 0 w 36"/>
                  <a:gd name="T9" fmla="*/ 1 h 41"/>
                  <a:gd name="T10" fmla="*/ 1 w 36"/>
                  <a:gd name="T11" fmla="*/ 0 h 41"/>
                  <a:gd name="T12" fmla="*/ 1 w 36"/>
                  <a:gd name="T13" fmla="*/ 0 h 41"/>
                  <a:gd name="T14" fmla="*/ 1 w 36"/>
                  <a:gd name="T15" fmla="*/ 1 h 41"/>
                  <a:gd name="T16" fmla="*/ 0 w 36"/>
                  <a:gd name="T17" fmla="*/ 1 h 41"/>
                  <a:gd name="T18" fmla="*/ 1 w 36"/>
                  <a:gd name="T19" fmla="*/ 0 h 41"/>
                  <a:gd name="T20" fmla="*/ 1 w 36"/>
                  <a:gd name="T21" fmla="*/ 0 h 41"/>
                  <a:gd name="T22" fmla="*/ 2 w 36"/>
                  <a:gd name="T23" fmla="*/ 0 h 41"/>
                  <a:gd name="T24" fmla="*/ 2 w 36"/>
                  <a:gd name="T25" fmla="*/ 0 h 41"/>
                  <a:gd name="T26" fmla="*/ 1 w 36"/>
                  <a:gd name="T27" fmla="*/ 1 h 41"/>
                  <a:gd name="T28" fmla="*/ 1 w 36"/>
                  <a:gd name="T29" fmla="*/ 0 h 41"/>
                  <a:gd name="T30" fmla="*/ 2 w 36"/>
                  <a:gd name="T31" fmla="*/ 0 h 41"/>
                  <a:gd name="T32" fmla="*/ 2 w 36"/>
                  <a:gd name="T33" fmla="*/ 2 h 41"/>
                  <a:gd name="T34" fmla="*/ 1 w 36"/>
                  <a:gd name="T35" fmla="*/ 2 h 41"/>
                  <a:gd name="T36" fmla="*/ 1 w 36"/>
                  <a:gd name="T37" fmla="*/ 1 h 41"/>
                  <a:gd name="T38" fmla="*/ 2 w 36"/>
                  <a:gd name="T39" fmla="*/ 0 h 4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41"/>
                  <a:gd name="T62" fmla="*/ 36 w 36"/>
                  <a:gd name="T63" fmla="*/ 41 h 4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41">
                    <a:moveTo>
                      <a:pt x="1" y="14"/>
                    </a:moveTo>
                    <a:lnTo>
                      <a:pt x="0" y="13"/>
                    </a:lnTo>
                    <a:lnTo>
                      <a:pt x="0" y="11"/>
                    </a:lnTo>
                    <a:lnTo>
                      <a:pt x="8" y="8"/>
                    </a:lnTo>
                    <a:lnTo>
                      <a:pt x="1" y="14"/>
                    </a:lnTo>
                    <a:close/>
                    <a:moveTo>
                      <a:pt x="15" y="0"/>
                    </a:moveTo>
                    <a:lnTo>
                      <a:pt x="21" y="7"/>
                    </a:lnTo>
                    <a:lnTo>
                      <a:pt x="8" y="20"/>
                    </a:lnTo>
                    <a:lnTo>
                      <a:pt x="1" y="14"/>
                    </a:lnTo>
                    <a:lnTo>
                      <a:pt x="15" y="0"/>
                    </a:lnTo>
                    <a:close/>
                    <a:moveTo>
                      <a:pt x="21" y="7"/>
                    </a:moveTo>
                    <a:lnTo>
                      <a:pt x="22" y="8"/>
                    </a:lnTo>
                    <a:lnTo>
                      <a:pt x="23" y="9"/>
                    </a:lnTo>
                    <a:lnTo>
                      <a:pt x="15" y="13"/>
                    </a:lnTo>
                    <a:lnTo>
                      <a:pt x="21" y="7"/>
                    </a:lnTo>
                    <a:close/>
                    <a:moveTo>
                      <a:pt x="23" y="9"/>
                    </a:moveTo>
                    <a:lnTo>
                      <a:pt x="36" y="31"/>
                    </a:lnTo>
                    <a:lnTo>
                      <a:pt x="19" y="41"/>
                    </a:lnTo>
                    <a:lnTo>
                      <a:pt x="7" y="19"/>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7" name="Freeform 1005">
                <a:extLst>
                  <a:ext uri="{FF2B5EF4-FFF2-40B4-BE49-F238E27FC236}">
                    <a16:creationId xmlns:a16="http://schemas.microsoft.com/office/drawing/2014/main" id="{47F565A8-5A72-4988-8CA8-24244F30650D}"/>
                  </a:ext>
                </a:extLst>
              </p:cNvPr>
              <p:cNvSpPr>
                <a:spLocks noEditPoints="1"/>
              </p:cNvSpPr>
              <p:nvPr/>
            </p:nvSpPr>
            <p:spPr bwMode="auto">
              <a:xfrm>
                <a:off x="1797" y="1381"/>
                <a:ext cx="7" cy="6"/>
              </a:xfrm>
              <a:custGeom>
                <a:avLst/>
                <a:gdLst>
                  <a:gd name="T0" fmla="*/ 0 w 27"/>
                  <a:gd name="T1" fmla="*/ 0 h 25"/>
                  <a:gd name="T2" fmla="*/ 0 w 27"/>
                  <a:gd name="T3" fmla="*/ 0 h 25"/>
                  <a:gd name="T4" fmla="*/ 1 w 27"/>
                  <a:gd name="T5" fmla="*/ 0 h 25"/>
                  <a:gd name="T6" fmla="*/ 0 w 27"/>
                  <a:gd name="T7" fmla="*/ 0 h 25"/>
                  <a:gd name="T8" fmla="*/ 1 w 27"/>
                  <a:gd name="T9" fmla="*/ 0 h 25"/>
                  <a:gd name="T10" fmla="*/ 2 w 27"/>
                  <a:gd name="T11" fmla="*/ 1 h 25"/>
                  <a:gd name="T12" fmla="*/ 1 w 27"/>
                  <a:gd name="T13" fmla="*/ 1 h 25"/>
                  <a:gd name="T14" fmla="*/ 0 w 27"/>
                  <a:gd name="T15" fmla="*/ 0 h 25"/>
                  <a:gd name="T16" fmla="*/ 1 w 27"/>
                  <a:gd name="T17" fmla="*/ 0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25"/>
                  <a:gd name="T29" fmla="*/ 27 w 27"/>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25">
                    <a:moveTo>
                      <a:pt x="0" y="10"/>
                    </a:moveTo>
                    <a:lnTo>
                      <a:pt x="0" y="10"/>
                    </a:lnTo>
                    <a:lnTo>
                      <a:pt x="9" y="4"/>
                    </a:lnTo>
                    <a:lnTo>
                      <a:pt x="0" y="10"/>
                    </a:lnTo>
                    <a:close/>
                    <a:moveTo>
                      <a:pt x="17" y="0"/>
                    </a:moveTo>
                    <a:lnTo>
                      <a:pt x="27" y="15"/>
                    </a:lnTo>
                    <a:lnTo>
                      <a:pt x="10" y="25"/>
                    </a:lnTo>
                    <a:lnTo>
                      <a:pt x="0"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8" name="Freeform 1006">
                <a:extLst>
                  <a:ext uri="{FF2B5EF4-FFF2-40B4-BE49-F238E27FC236}">
                    <a16:creationId xmlns:a16="http://schemas.microsoft.com/office/drawing/2014/main" id="{06FE8B2C-CB97-4A76-90C0-18A1C4F30030}"/>
                  </a:ext>
                </a:extLst>
              </p:cNvPr>
              <p:cNvSpPr>
                <a:spLocks noEditPoints="1"/>
              </p:cNvSpPr>
              <p:nvPr/>
            </p:nvSpPr>
            <p:spPr bwMode="auto">
              <a:xfrm>
                <a:off x="1799" y="1385"/>
                <a:ext cx="5" cy="5"/>
              </a:xfrm>
              <a:custGeom>
                <a:avLst/>
                <a:gdLst>
                  <a:gd name="T0" fmla="*/ 1 w 21"/>
                  <a:gd name="T1" fmla="*/ 0 h 21"/>
                  <a:gd name="T2" fmla="*/ 1 w 21"/>
                  <a:gd name="T3" fmla="*/ 0 h 21"/>
                  <a:gd name="T4" fmla="*/ 1 w 21"/>
                  <a:gd name="T5" fmla="*/ 0 h 21"/>
                  <a:gd name="T6" fmla="*/ 0 w 21"/>
                  <a:gd name="T7" fmla="*/ 0 h 21"/>
                  <a:gd name="T8" fmla="*/ 1 w 21"/>
                  <a:gd name="T9" fmla="*/ 0 h 21"/>
                  <a:gd name="T10" fmla="*/ 1 w 21"/>
                  <a:gd name="T11" fmla="*/ 0 h 21"/>
                  <a:gd name="T12" fmla="*/ 1 w 21"/>
                  <a:gd name="T13" fmla="*/ 1 h 21"/>
                  <a:gd name="T14" fmla="*/ 0 w 21"/>
                  <a:gd name="T15" fmla="*/ 1 h 21"/>
                  <a:gd name="T16" fmla="*/ 0 w 21"/>
                  <a:gd name="T17" fmla="*/ 0 h 21"/>
                  <a:gd name="T18" fmla="*/ 1 w 21"/>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1"/>
                  <a:gd name="T32" fmla="*/ 21 w 21"/>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1">
                    <a:moveTo>
                      <a:pt x="18" y="0"/>
                    </a:moveTo>
                    <a:lnTo>
                      <a:pt x="18" y="3"/>
                    </a:lnTo>
                    <a:lnTo>
                      <a:pt x="19" y="4"/>
                    </a:lnTo>
                    <a:lnTo>
                      <a:pt x="9" y="6"/>
                    </a:lnTo>
                    <a:lnTo>
                      <a:pt x="18" y="0"/>
                    </a:lnTo>
                    <a:close/>
                    <a:moveTo>
                      <a:pt x="19" y="4"/>
                    </a:moveTo>
                    <a:lnTo>
                      <a:pt x="21" y="16"/>
                    </a:lnTo>
                    <a:lnTo>
                      <a:pt x="3" y="21"/>
                    </a:lnTo>
                    <a:lnTo>
                      <a:pt x="0" y="8"/>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49" name="Freeform 1007">
                <a:extLst>
                  <a:ext uri="{FF2B5EF4-FFF2-40B4-BE49-F238E27FC236}">
                    <a16:creationId xmlns:a16="http://schemas.microsoft.com/office/drawing/2014/main" id="{DFADE337-3FF8-48B5-B57D-7B026D79921C}"/>
                  </a:ext>
                </a:extLst>
              </p:cNvPr>
              <p:cNvSpPr>
                <a:spLocks noEditPoints="1"/>
              </p:cNvSpPr>
              <p:nvPr/>
            </p:nvSpPr>
            <p:spPr bwMode="auto">
              <a:xfrm>
                <a:off x="1800" y="1389"/>
                <a:ext cx="5" cy="4"/>
              </a:xfrm>
              <a:custGeom>
                <a:avLst/>
                <a:gdLst>
                  <a:gd name="T0" fmla="*/ 0 w 21"/>
                  <a:gd name="T1" fmla="*/ 0 h 15"/>
                  <a:gd name="T2" fmla="*/ 0 w 21"/>
                  <a:gd name="T3" fmla="*/ 0 h 15"/>
                  <a:gd name="T4" fmla="*/ 0 w 21"/>
                  <a:gd name="T5" fmla="*/ 0 h 15"/>
                  <a:gd name="T6" fmla="*/ 0 w 21"/>
                  <a:gd name="T7" fmla="*/ 0 h 15"/>
                  <a:gd name="T8" fmla="*/ 0 w 21"/>
                  <a:gd name="T9" fmla="*/ 0 h 15"/>
                  <a:gd name="T10" fmla="*/ 1 w 21"/>
                  <a:gd name="T11" fmla="*/ 0 h 15"/>
                  <a:gd name="T12" fmla="*/ 1 w 21"/>
                  <a:gd name="T13" fmla="*/ 1 h 15"/>
                  <a:gd name="T14" fmla="*/ 0 w 21"/>
                  <a:gd name="T15" fmla="*/ 1 h 15"/>
                  <a:gd name="T16" fmla="*/ 0 w 21"/>
                  <a:gd name="T17" fmla="*/ 0 h 15"/>
                  <a:gd name="T18" fmla="*/ 1 w 21"/>
                  <a:gd name="T19" fmla="*/ 0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5"/>
                  <a:gd name="T32" fmla="*/ 21 w 21"/>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5">
                    <a:moveTo>
                      <a:pt x="0" y="5"/>
                    </a:moveTo>
                    <a:lnTo>
                      <a:pt x="0" y="5"/>
                    </a:lnTo>
                    <a:lnTo>
                      <a:pt x="9" y="2"/>
                    </a:lnTo>
                    <a:lnTo>
                      <a:pt x="0" y="5"/>
                    </a:lnTo>
                    <a:close/>
                    <a:moveTo>
                      <a:pt x="18" y="0"/>
                    </a:moveTo>
                    <a:lnTo>
                      <a:pt x="21" y="9"/>
                    </a:lnTo>
                    <a:lnTo>
                      <a:pt x="3" y="15"/>
                    </a:lnTo>
                    <a:lnTo>
                      <a:pt x="0" y="5"/>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0" name="Freeform 1008">
                <a:extLst>
                  <a:ext uri="{FF2B5EF4-FFF2-40B4-BE49-F238E27FC236}">
                    <a16:creationId xmlns:a16="http://schemas.microsoft.com/office/drawing/2014/main" id="{DE8A3E24-7908-431C-A48D-1156E47F34B9}"/>
                  </a:ext>
                </a:extLst>
              </p:cNvPr>
              <p:cNvSpPr>
                <a:spLocks noEditPoints="1"/>
              </p:cNvSpPr>
              <p:nvPr/>
            </p:nvSpPr>
            <p:spPr bwMode="auto">
              <a:xfrm>
                <a:off x="1799" y="1391"/>
                <a:ext cx="7" cy="7"/>
              </a:xfrm>
              <a:custGeom>
                <a:avLst/>
                <a:gdLst>
                  <a:gd name="T0" fmla="*/ 2 w 26"/>
                  <a:gd name="T1" fmla="*/ 0 h 26"/>
                  <a:gd name="T2" fmla="*/ 2 w 26"/>
                  <a:gd name="T3" fmla="*/ 0 h 26"/>
                  <a:gd name="T4" fmla="*/ 2 w 26"/>
                  <a:gd name="T5" fmla="*/ 1 h 26"/>
                  <a:gd name="T6" fmla="*/ 1 w 26"/>
                  <a:gd name="T7" fmla="*/ 0 h 26"/>
                  <a:gd name="T8" fmla="*/ 2 w 26"/>
                  <a:gd name="T9" fmla="*/ 0 h 26"/>
                  <a:gd name="T10" fmla="*/ 2 w 26"/>
                  <a:gd name="T11" fmla="*/ 1 h 26"/>
                  <a:gd name="T12" fmla="*/ 2 w 26"/>
                  <a:gd name="T13" fmla="*/ 1 h 26"/>
                  <a:gd name="T14" fmla="*/ 0 w 26"/>
                  <a:gd name="T15" fmla="*/ 1 h 26"/>
                  <a:gd name="T16" fmla="*/ 1 w 26"/>
                  <a:gd name="T17" fmla="*/ 0 h 26"/>
                  <a:gd name="T18" fmla="*/ 2 w 26"/>
                  <a:gd name="T19" fmla="*/ 1 h 26"/>
                  <a:gd name="T20" fmla="*/ 2 w 26"/>
                  <a:gd name="T21" fmla="*/ 1 h 26"/>
                  <a:gd name="T22" fmla="*/ 2 w 26"/>
                  <a:gd name="T23" fmla="*/ 1 h 26"/>
                  <a:gd name="T24" fmla="*/ 1 w 26"/>
                  <a:gd name="T25" fmla="*/ 1 h 26"/>
                  <a:gd name="T26" fmla="*/ 1 w 26"/>
                  <a:gd name="T27" fmla="*/ 1 h 26"/>
                  <a:gd name="T28" fmla="*/ 2 w 26"/>
                  <a:gd name="T29" fmla="*/ 1 h 26"/>
                  <a:gd name="T30" fmla="*/ 1 w 26"/>
                  <a:gd name="T31" fmla="*/ 1 h 26"/>
                  <a:gd name="T32" fmla="*/ 1 w 26"/>
                  <a:gd name="T33" fmla="*/ 2 h 26"/>
                  <a:gd name="T34" fmla="*/ 0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5" y="0"/>
                    </a:moveTo>
                    <a:lnTo>
                      <a:pt x="26" y="3"/>
                    </a:lnTo>
                    <a:lnTo>
                      <a:pt x="25" y="6"/>
                    </a:lnTo>
                    <a:lnTo>
                      <a:pt x="16" y="3"/>
                    </a:lnTo>
                    <a:lnTo>
                      <a:pt x="25" y="0"/>
                    </a:lnTo>
                    <a:close/>
                    <a:moveTo>
                      <a:pt x="25" y="6"/>
                    </a:moveTo>
                    <a:lnTo>
                      <a:pt x="22" y="15"/>
                    </a:lnTo>
                    <a:lnTo>
                      <a:pt x="4" y="10"/>
                    </a:lnTo>
                    <a:lnTo>
                      <a:pt x="7" y="0"/>
                    </a:lnTo>
                    <a:lnTo>
                      <a:pt x="25" y="6"/>
                    </a:lnTo>
                    <a:close/>
                    <a:moveTo>
                      <a:pt x="22" y="15"/>
                    </a:moveTo>
                    <a:lnTo>
                      <a:pt x="22" y="17"/>
                    </a:lnTo>
                    <a:lnTo>
                      <a:pt x="20" y="19"/>
                    </a:lnTo>
                    <a:lnTo>
                      <a:pt x="13" y="13"/>
                    </a:lnTo>
                    <a:lnTo>
                      <a:pt x="22" y="15"/>
                    </a:lnTo>
                    <a:close/>
                    <a:moveTo>
                      <a:pt x="20" y="19"/>
                    </a:moveTo>
                    <a:lnTo>
                      <a:pt x="13" y="26"/>
                    </a:lnTo>
                    <a:lnTo>
                      <a:pt x="0" y="12"/>
                    </a:lnTo>
                    <a:lnTo>
                      <a:pt x="6" y="6"/>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1" name="Freeform 1009">
                <a:extLst>
                  <a:ext uri="{FF2B5EF4-FFF2-40B4-BE49-F238E27FC236}">
                    <a16:creationId xmlns:a16="http://schemas.microsoft.com/office/drawing/2014/main" id="{7E85CA52-2DAB-4F71-B607-7AE3572F8553}"/>
                  </a:ext>
                </a:extLst>
              </p:cNvPr>
              <p:cNvSpPr>
                <a:spLocks noEditPoints="1"/>
              </p:cNvSpPr>
              <p:nvPr/>
            </p:nvSpPr>
            <p:spPr bwMode="auto">
              <a:xfrm>
                <a:off x="1797" y="1394"/>
                <a:ext cx="5" cy="5"/>
              </a:xfrm>
              <a:custGeom>
                <a:avLst/>
                <a:gdLst>
                  <a:gd name="T0" fmla="*/ 1 w 21"/>
                  <a:gd name="T1" fmla="*/ 1 h 22"/>
                  <a:gd name="T2" fmla="*/ 1 w 21"/>
                  <a:gd name="T3" fmla="*/ 1 h 22"/>
                  <a:gd name="T4" fmla="*/ 1 w 21"/>
                  <a:gd name="T5" fmla="*/ 1 h 22"/>
                  <a:gd name="T6" fmla="*/ 1 w 21"/>
                  <a:gd name="T7" fmla="*/ 0 h 22"/>
                  <a:gd name="T8" fmla="*/ 1 w 21"/>
                  <a:gd name="T9" fmla="*/ 1 h 22"/>
                  <a:gd name="T10" fmla="*/ 1 w 21"/>
                  <a:gd name="T11" fmla="*/ 1 h 22"/>
                  <a:gd name="T12" fmla="*/ 0 w 21"/>
                  <a:gd name="T13" fmla="*/ 1 h 22"/>
                  <a:gd name="T14" fmla="*/ 0 w 21"/>
                  <a:gd name="T15" fmla="*/ 0 h 22"/>
                  <a:gd name="T16" fmla="*/ 0 w 21"/>
                  <a:gd name="T17" fmla="*/ 0 h 22"/>
                  <a:gd name="T18" fmla="*/ 1 w 21"/>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1" y="15"/>
                    </a:moveTo>
                    <a:lnTo>
                      <a:pt x="21" y="15"/>
                    </a:lnTo>
                    <a:lnTo>
                      <a:pt x="20" y="16"/>
                    </a:lnTo>
                    <a:lnTo>
                      <a:pt x="14" y="7"/>
                    </a:lnTo>
                    <a:lnTo>
                      <a:pt x="21" y="15"/>
                    </a:lnTo>
                    <a:close/>
                    <a:moveTo>
                      <a:pt x="20" y="16"/>
                    </a:moveTo>
                    <a:lnTo>
                      <a:pt x="10" y="22"/>
                    </a:lnTo>
                    <a:lnTo>
                      <a:pt x="0" y="6"/>
                    </a:lnTo>
                    <a:lnTo>
                      <a:pt x="10" y="0"/>
                    </a:lnTo>
                    <a:lnTo>
                      <a:pt x="2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2" name="Freeform 1010">
                <a:extLst>
                  <a:ext uri="{FF2B5EF4-FFF2-40B4-BE49-F238E27FC236}">
                    <a16:creationId xmlns:a16="http://schemas.microsoft.com/office/drawing/2014/main" id="{5CB5710F-6B69-48D0-9497-D740CEA87906}"/>
                  </a:ext>
                </a:extLst>
              </p:cNvPr>
              <p:cNvSpPr>
                <a:spLocks noEditPoints="1"/>
              </p:cNvSpPr>
              <p:nvPr/>
            </p:nvSpPr>
            <p:spPr bwMode="auto">
              <a:xfrm>
                <a:off x="1792" y="1395"/>
                <a:ext cx="7" cy="8"/>
              </a:xfrm>
              <a:custGeom>
                <a:avLst/>
                <a:gdLst>
                  <a:gd name="T0" fmla="*/ 2 w 31"/>
                  <a:gd name="T1" fmla="*/ 1 h 30"/>
                  <a:gd name="T2" fmla="*/ 1 w 31"/>
                  <a:gd name="T3" fmla="*/ 2 h 30"/>
                  <a:gd name="T4" fmla="*/ 0 w 31"/>
                  <a:gd name="T5" fmla="*/ 1 h 30"/>
                  <a:gd name="T6" fmla="*/ 1 w 31"/>
                  <a:gd name="T7" fmla="*/ 0 h 30"/>
                  <a:gd name="T8" fmla="*/ 2 w 31"/>
                  <a:gd name="T9" fmla="*/ 1 h 30"/>
                  <a:gd name="T10" fmla="*/ 1 w 31"/>
                  <a:gd name="T11" fmla="*/ 2 h 30"/>
                  <a:gd name="T12" fmla="*/ 1 w 31"/>
                  <a:gd name="T13" fmla="*/ 2 h 30"/>
                  <a:gd name="T14" fmla="*/ 1 w 31"/>
                  <a:gd name="T15" fmla="*/ 2 h 30"/>
                  <a:gd name="T16" fmla="*/ 1 w 31"/>
                  <a:gd name="T17" fmla="*/ 1 h 30"/>
                  <a:gd name="T18" fmla="*/ 1 w 31"/>
                  <a:gd name="T19" fmla="*/ 2 h 30"/>
                  <a:gd name="T20" fmla="*/ 1 w 31"/>
                  <a:gd name="T21" fmla="*/ 2 h 30"/>
                  <a:gd name="T22" fmla="*/ 0 w 31"/>
                  <a:gd name="T23" fmla="*/ 2 h 30"/>
                  <a:gd name="T24" fmla="*/ 0 w 31"/>
                  <a:gd name="T25" fmla="*/ 1 h 30"/>
                  <a:gd name="T26" fmla="*/ 1 w 31"/>
                  <a:gd name="T27" fmla="*/ 1 h 30"/>
                  <a:gd name="T28" fmla="*/ 1 w 31"/>
                  <a:gd name="T29" fmla="*/ 2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1"/>
                  <a:gd name="T46" fmla="*/ 0 h 30"/>
                  <a:gd name="T47" fmla="*/ 31 w 31"/>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1" h="30">
                    <a:moveTo>
                      <a:pt x="31" y="16"/>
                    </a:moveTo>
                    <a:lnTo>
                      <a:pt x="22" y="22"/>
                    </a:lnTo>
                    <a:lnTo>
                      <a:pt x="11" y="7"/>
                    </a:lnTo>
                    <a:lnTo>
                      <a:pt x="21" y="0"/>
                    </a:lnTo>
                    <a:lnTo>
                      <a:pt x="31" y="16"/>
                    </a:lnTo>
                    <a:close/>
                    <a:moveTo>
                      <a:pt x="22" y="22"/>
                    </a:moveTo>
                    <a:lnTo>
                      <a:pt x="21" y="23"/>
                    </a:lnTo>
                    <a:lnTo>
                      <a:pt x="17" y="15"/>
                    </a:lnTo>
                    <a:lnTo>
                      <a:pt x="22" y="22"/>
                    </a:lnTo>
                    <a:close/>
                    <a:moveTo>
                      <a:pt x="21" y="23"/>
                    </a:moveTo>
                    <a:lnTo>
                      <a:pt x="8" y="30"/>
                    </a:lnTo>
                    <a:lnTo>
                      <a:pt x="0" y="12"/>
                    </a:lnTo>
                    <a:lnTo>
                      <a:pt x="12" y="6"/>
                    </a:lnTo>
                    <a:lnTo>
                      <a:pt x="2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153" name="Freeform 1011">
                <a:extLst>
                  <a:ext uri="{FF2B5EF4-FFF2-40B4-BE49-F238E27FC236}">
                    <a16:creationId xmlns:a16="http://schemas.microsoft.com/office/drawing/2014/main" id="{FC931B3E-CA20-40CC-B524-57FAA5FA7F6F}"/>
                  </a:ext>
                </a:extLst>
              </p:cNvPr>
              <p:cNvSpPr>
                <a:spLocks noEditPoints="1"/>
              </p:cNvSpPr>
              <p:nvPr/>
            </p:nvSpPr>
            <p:spPr bwMode="auto">
              <a:xfrm>
                <a:off x="1785" y="1398"/>
                <a:ext cx="9" cy="8"/>
              </a:xfrm>
              <a:custGeom>
                <a:avLst/>
                <a:gdLst>
                  <a:gd name="T0" fmla="*/ 2 w 37"/>
                  <a:gd name="T1" fmla="*/ 1 h 30"/>
                  <a:gd name="T2" fmla="*/ 1 w 37"/>
                  <a:gd name="T3" fmla="*/ 2 h 30"/>
                  <a:gd name="T4" fmla="*/ 1 w 37"/>
                  <a:gd name="T5" fmla="*/ 1 h 30"/>
                  <a:gd name="T6" fmla="*/ 2 w 37"/>
                  <a:gd name="T7" fmla="*/ 0 h 30"/>
                  <a:gd name="T8" fmla="*/ 2 w 37"/>
                  <a:gd name="T9" fmla="*/ 1 h 30"/>
                  <a:gd name="T10" fmla="*/ 1 w 37"/>
                  <a:gd name="T11" fmla="*/ 2 h 30"/>
                  <a:gd name="T12" fmla="*/ 1 w 37"/>
                  <a:gd name="T13" fmla="*/ 2 h 30"/>
                  <a:gd name="T14" fmla="*/ 1 w 37"/>
                  <a:gd name="T15" fmla="*/ 2 h 30"/>
                  <a:gd name="T16" fmla="*/ 1 w 37"/>
                  <a:gd name="T17" fmla="*/ 1 h 30"/>
                  <a:gd name="T18" fmla="*/ 1 w 37"/>
                  <a:gd name="T19" fmla="*/ 2 h 30"/>
                  <a:gd name="T20" fmla="*/ 1 w 37"/>
                  <a:gd name="T21" fmla="*/ 2 h 30"/>
                  <a:gd name="T22" fmla="*/ 0 w 37"/>
                  <a:gd name="T23" fmla="*/ 2 h 30"/>
                  <a:gd name="T24" fmla="*/ 0 w 37"/>
                  <a:gd name="T25" fmla="*/ 1 h 30"/>
                  <a:gd name="T26" fmla="*/ 1 w 37"/>
                  <a:gd name="T27" fmla="*/ 1 h 30"/>
                  <a:gd name="T28" fmla="*/ 1 w 37"/>
                  <a:gd name="T29" fmla="*/ 2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
                  <a:gd name="T46" fmla="*/ 0 h 30"/>
                  <a:gd name="T47" fmla="*/ 37 w 37"/>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 h="30">
                    <a:moveTo>
                      <a:pt x="37" y="18"/>
                    </a:moveTo>
                    <a:lnTo>
                      <a:pt x="25" y="24"/>
                    </a:lnTo>
                    <a:lnTo>
                      <a:pt x="16" y="7"/>
                    </a:lnTo>
                    <a:lnTo>
                      <a:pt x="29" y="0"/>
                    </a:lnTo>
                    <a:lnTo>
                      <a:pt x="37" y="18"/>
                    </a:lnTo>
                    <a:close/>
                    <a:moveTo>
                      <a:pt x="25" y="24"/>
                    </a:moveTo>
                    <a:lnTo>
                      <a:pt x="25" y="24"/>
                    </a:lnTo>
                    <a:lnTo>
                      <a:pt x="24" y="25"/>
                    </a:lnTo>
                    <a:lnTo>
                      <a:pt x="20" y="16"/>
                    </a:lnTo>
                    <a:lnTo>
                      <a:pt x="25" y="24"/>
                    </a:lnTo>
                    <a:close/>
                    <a:moveTo>
                      <a:pt x="24" y="25"/>
                    </a:moveTo>
                    <a:lnTo>
                      <a:pt x="8" y="30"/>
                    </a:lnTo>
                    <a:lnTo>
                      <a:pt x="0" y="12"/>
                    </a:lnTo>
                    <a:lnTo>
                      <a:pt x="17" y="7"/>
                    </a:lnTo>
                    <a:lnTo>
                      <a:pt x="24"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2" name="Group 1213">
              <a:extLst>
                <a:ext uri="{FF2B5EF4-FFF2-40B4-BE49-F238E27FC236}">
                  <a16:creationId xmlns:a16="http://schemas.microsoft.com/office/drawing/2014/main" id="{F679FFB8-3642-41D8-A8F5-E13D7171D724}"/>
                </a:ext>
              </a:extLst>
            </p:cNvPr>
            <p:cNvGrpSpPr>
              <a:grpSpLocks/>
            </p:cNvGrpSpPr>
            <p:nvPr/>
          </p:nvGrpSpPr>
          <p:grpSpPr bwMode="auto">
            <a:xfrm>
              <a:off x="1585" y="1028"/>
              <a:ext cx="1920" cy="1422"/>
              <a:chOff x="1585" y="1028"/>
              <a:chExt cx="1920" cy="1422"/>
            </a:xfrm>
          </p:grpSpPr>
          <p:sp>
            <p:nvSpPr>
              <p:cNvPr id="34754" name="Freeform 1013">
                <a:extLst>
                  <a:ext uri="{FF2B5EF4-FFF2-40B4-BE49-F238E27FC236}">
                    <a16:creationId xmlns:a16="http://schemas.microsoft.com/office/drawing/2014/main" id="{3A345782-CD50-4EED-87C2-7C9DEB76B644}"/>
                  </a:ext>
                </a:extLst>
              </p:cNvPr>
              <p:cNvSpPr>
                <a:spLocks/>
              </p:cNvSpPr>
              <p:nvPr/>
            </p:nvSpPr>
            <p:spPr bwMode="auto">
              <a:xfrm>
                <a:off x="1786" y="1404"/>
                <a:ext cx="1" cy="2"/>
              </a:xfrm>
              <a:custGeom>
                <a:avLst/>
                <a:gdLst>
                  <a:gd name="T0" fmla="*/ 0 w 3"/>
                  <a:gd name="T1" fmla="*/ 0 h 10"/>
                  <a:gd name="T2" fmla="*/ 0 w 3"/>
                  <a:gd name="T3" fmla="*/ 0 h 10"/>
                  <a:gd name="T4" fmla="*/ 0 w 3"/>
                  <a:gd name="T5" fmla="*/ 0 h 10"/>
                  <a:gd name="T6" fmla="*/ 0 w 3"/>
                  <a:gd name="T7" fmla="*/ 0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3" y="9"/>
                    </a:moveTo>
                    <a:lnTo>
                      <a:pt x="1" y="10"/>
                    </a:lnTo>
                    <a:lnTo>
                      <a:pt x="0" y="10"/>
                    </a:lnTo>
                    <a:lnTo>
                      <a:pt x="0" y="0"/>
                    </a:lnTo>
                    <a:lnTo>
                      <a:pt x="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5" name="Freeform 1014">
                <a:extLst>
                  <a:ext uri="{FF2B5EF4-FFF2-40B4-BE49-F238E27FC236}">
                    <a16:creationId xmlns:a16="http://schemas.microsoft.com/office/drawing/2014/main" id="{D4C52B3C-DF09-4991-BA85-CF18C3E18878}"/>
                  </a:ext>
                </a:extLst>
              </p:cNvPr>
              <p:cNvSpPr>
                <a:spLocks noEditPoints="1"/>
              </p:cNvSpPr>
              <p:nvPr/>
            </p:nvSpPr>
            <p:spPr bwMode="auto">
              <a:xfrm>
                <a:off x="1777" y="1400"/>
                <a:ext cx="9" cy="6"/>
              </a:xfrm>
              <a:custGeom>
                <a:avLst/>
                <a:gdLst>
                  <a:gd name="T0" fmla="*/ 2 w 35"/>
                  <a:gd name="T1" fmla="*/ 2 h 24"/>
                  <a:gd name="T2" fmla="*/ 1 w 35"/>
                  <a:gd name="T3" fmla="*/ 2 h 24"/>
                  <a:gd name="T4" fmla="*/ 1 w 35"/>
                  <a:gd name="T5" fmla="*/ 0 h 24"/>
                  <a:gd name="T6" fmla="*/ 2 w 35"/>
                  <a:gd name="T7" fmla="*/ 0 h 24"/>
                  <a:gd name="T8" fmla="*/ 2 w 35"/>
                  <a:gd name="T9" fmla="*/ 2 h 24"/>
                  <a:gd name="T10" fmla="*/ 1 w 35"/>
                  <a:gd name="T11" fmla="*/ 2 h 24"/>
                  <a:gd name="T12" fmla="*/ 1 w 35"/>
                  <a:gd name="T13" fmla="*/ 2 h 24"/>
                  <a:gd name="T14" fmla="*/ 1 w 35"/>
                  <a:gd name="T15" fmla="*/ 2 h 24"/>
                  <a:gd name="T16" fmla="*/ 1 w 35"/>
                  <a:gd name="T17" fmla="*/ 1 h 24"/>
                  <a:gd name="T18" fmla="*/ 1 w 35"/>
                  <a:gd name="T19" fmla="*/ 2 h 24"/>
                  <a:gd name="T20" fmla="*/ 1 w 35"/>
                  <a:gd name="T21" fmla="*/ 2 h 24"/>
                  <a:gd name="T22" fmla="*/ 0 w 35"/>
                  <a:gd name="T23" fmla="*/ 1 h 24"/>
                  <a:gd name="T24" fmla="*/ 1 w 35"/>
                  <a:gd name="T25" fmla="*/ 0 h 24"/>
                  <a:gd name="T26" fmla="*/ 2 w 35"/>
                  <a:gd name="T27" fmla="*/ 0 h 24"/>
                  <a:gd name="T28" fmla="*/ 1 w 35"/>
                  <a:gd name="T29" fmla="*/ 2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24"/>
                  <a:gd name="T47" fmla="*/ 35 w 35"/>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24">
                    <a:moveTo>
                      <a:pt x="35" y="24"/>
                    </a:moveTo>
                    <a:lnTo>
                      <a:pt x="18" y="24"/>
                    </a:lnTo>
                    <a:lnTo>
                      <a:pt x="18" y="5"/>
                    </a:lnTo>
                    <a:lnTo>
                      <a:pt x="35" y="5"/>
                    </a:lnTo>
                    <a:lnTo>
                      <a:pt x="35" y="24"/>
                    </a:lnTo>
                    <a:close/>
                    <a:moveTo>
                      <a:pt x="18" y="24"/>
                    </a:moveTo>
                    <a:lnTo>
                      <a:pt x="17" y="24"/>
                    </a:lnTo>
                    <a:lnTo>
                      <a:pt x="15" y="23"/>
                    </a:lnTo>
                    <a:lnTo>
                      <a:pt x="18" y="14"/>
                    </a:lnTo>
                    <a:lnTo>
                      <a:pt x="18" y="24"/>
                    </a:lnTo>
                    <a:close/>
                    <a:moveTo>
                      <a:pt x="15" y="23"/>
                    </a:moveTo>
                    <a:lnTo>
                      <a:pt x="0" y="18"/>
                    </a:lnTo>
                    <a:lnTo>
                      <a:pt x="6" y="0"/>
                    </a:lnTo>
                    <a:lnTo>
                      <a:pt x="22" y="5"/>
                    </a:lnTo>
                    <a:lnTo>
                      <a:pt x="1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6" name="Freeform 1015">
                <a:extLst>
                  <a:ext uri="{FF2B5EF4-FFF2-40B4-BE49-F238E27FC236}">
                    <a16:creationId xmlns:a16="http://schemas.microsoft.com/office/drawing/2014/main" id="{D16EE9A1-CCA6-4193-A4A2-676013D6C0B2}"/>
                  </a:ext>
                </a:extLst>
              </p:cNvPr>
              <p:cNvSpPr>
                <a:spLocks noEditPoints="1"/>
              </p:cNvSpPr>
              <p:nvPr/>
            </p:nvSpPr>
            <p:spPr bwMode="auto">
              <a:xfrm>
                <a:off x="1773" y="1398"/>
                <a:ext cx="6" cy="6"/>
              </a:xfrm>
              <a:custGeom>
                <a:avLst/>
                <a:gdLst>
                  <a:gd name="T0" fmla="*/ 1 w 24"/>
                  <a:gd name="T1" fmla="*/ 1 h 27"/>
                  <a:gd name="T2" fmla="*/ 1 w 24"/>
                  <a:gd name="T3" fmla="*/ 1 h 27"/>
                  <a:gd name="T4" fmla="*/ 1 w 24"/>
                  <a:gd name="T5" fmla="*/ 1 h 27"/>
                  <a:gd name="T6" fmla="*/ 1 w 24"/>
                  <a:gd name="T7" fmla="*/ 1 h 27"/>
                  <a:gd name="T8" fmla="*/ 1 w 24"/>
                  <a:gd name="T9" fmla="*/ 1 h 27"/>
                  <a:gd name="T10" fmla="*/ 1 w 24"/>
                  <a:gd name="T11" fmla="*/ 1 h 27"/>
                  <a:gd name="T12" fmla="*/ 0 w 24"/>
                  <a:gd name="T13" fmla="*/ 1 h 27"/>
                  <a:gd name="T14" fmla="*/ 1 w 24"/>
                  <a:gd name="T15" fmla="*/ 0 h 27"/>
                  <a:gd name="T16" fmla="*/ 2 w 24"/>
                  <a:gd name="T17" fmla="*/ 0 h 27"/>
                  <a:gd name="T18" fmla="*/ 1 w 24"/>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7"/>
                  <a:gd name="T32" fmla="*/ 24 w 24"/>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7">
                    <a:moveTo>
                      <a:pt x="16" y="27"/>
                    </a:moveTo>
                    <a:lnTo>
                      <a:pt x="14" y="26"/>
                    </a:lnTo>
                    <a:lnTo>
                      <a:pt x="13" y="24"/>
                    </a:lnTo>
                    <a:lnTo>
                      <a:pt x="19" y="18"/>
                    </a:lnTo>
                    <a:lnTo>
                      <a:pt x="16" y="27"/>
                    </a:lnTo>
                    <a:close/>
                    <a:moveTo>
                      <a:pt x="13" y="24"/>
                    </a:moveTo>
                    <a:lnTo>
                      <a:pt x="0" y="16"/>
                    </a:lnTo>
                    <a:lnTo>
                      <a:pt x="11" y="0"/>
                    </a:lnTo>
                    <a:lnTo>
                      <a:pt x="24" y="10"/>
                    </a:lnTo>
                    <a:lnTo>
                      <a:pt x="13"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7" name="Freeform 1016">
                <a:extLst>
                  <a:ext uri="{FF2B5EF4-FFF2-40B4-BE49-F238E27FC236}">
                    <a16:creationId xmlns:a16="http://schemas.microsoft.com/office/drawing/2014/main" id="{115581AC-DA53-4450-B00D-E70C73CF22CE}"/>
                  </a:ext>
                </a:extLst>
              </p:cNvPr>
              <p:cNvSpPr>
                <a:spLocks noEditPoints="1"/>
              </p:cNvSpPr>
              <p:nvPr/>
            </p:nvSpPr>
            <p:spPr bwMode="auto">
              <a:xfrm>
                <a:off x="1770" y="1395"/>
                <a:ext cx="6" cy="7"/>
              </a:xfrm>
              <a:custGeom>
                <a:avLst/>
                <a:gdLst>
                  <a:gd name="T0" fmla="*/ 1 w 25"/>
                  <a:gd name="T1" fmla="*/ 2 h 28"/>
                  <a:gd name="T2" fmla="*/ 1 w 25"/>
                  <a:gd name="T3" fmla="*/ 2 h 28"/>
                  <a:gd name="T4" fmla="*/ 1 w 25"/>
                  <a:gd name="T5" fmla="*/ 2 h 28"/>
                  <a:gd name="T6" fmla="*/ 1 w 25"/>
                  <a:gd name="T7" fmla="*/ 1 h 28"/>
                  <a:gd name="T8" fmla="*/ 1 w 25"/>
                  <a:gd name="T9" fmla="*/ 2 h 28"/>
                  <a:gd name="T10" fmla="*/ 1 w 25"/>
                  <a:gd name="T11" fmla="*/ 2 h 28"/>
                  <a:gd name="T12" fmla="*/ 0 w 25"/>
                  <a:gd name="T13" fmla="*/ 1 h 28"/>
                  <a:gd name="T14" fmla="*/ 1 w 25"/>
                  <a:gd name="T15" fmla="*/ 0 h 28"/>
                  <a:gd name="T16" fmla="*/ 1 w 25"/>
                  <a:gd name="T17" fmla="*/ 1 h 28"/>
                  <a:gd name="T18" fmla="*/ 1 w 25"/>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8"/>
                  <a:gd name="T32" fmla="*/ 25 w 25"/>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8">
                    <a:moveTo>
                      <a:pt x="13" y="28"/>
                    </a:moveTo>
                    <a:lnTo>
                      <a:pt x="12" y="26"/>
                    </a:lnTo>
                    <a:lnTo>
                      <a:pt x="19" y="20"/>
                    </a:lnTo>
                    <a:lnTo>
                      <a:pt x="13" y="28"/>
                    </a:lnTo>
                    <a:close/>
                    <a:moveTo>
                      <a:pt x="12" y="26"/>
                    </a:moveTo>
                    <a:lnTo>
                      <a:pt x="0" y="13"/>
                    </a:lnTo>
                    <a:lnTo>
                      <a:pt x="13" y="0"/>
                    </a:lnTo>
                    <a:lnTo>
                      <a:pt x="25" y="13"/>
                    </a:lnTo>
                    <a:lnTo>
                      <a:pt x="1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8" name="Freeform 1017">
                <a:extLst>
                  <a:ext uri="{FF2B5EF4-FFF2-40B4-BE49-F238E27FC236}">
                    <a16:creationId xmlns:a16="http://schemas.microsoft.com/office/drawing/2014/main" id="{E1F0BFA9-F6D6-4007-A874-CE6EEACFF874}"/>
                  </a:ext>
                </a:extLst>
              </p:cNvPr>
              <p:cNvSpPr>
                <a:spLocks noEditPoints="1"/>
              </p:cNvSpPr>
              <p:nvPr/>
            </p:nvSpPr>
            <p:spPr bwMode="auto">
              <a:xfrm>
                <a:off x="1763" y="1388"/>
                <a:ext cx="10" cy="10"/>
              </a:xfrm>
              <a:custGeom>
                <a:avLst/>
                <a:gdLst>
                  <a:gd name="T0" fmla="*/ 2 w 40"/>
                  <a:gd name="T1" fmla="*/ 2 h 41"/>
                  <a:gd name="T2" fmla="*/ 1 w 40"/>
                  <a:gd name="T3" fmla="*/ 2 h 41"/>
                  <a:gd name="T4" fmla="*/ 2 w 40"/>
                  <a:gd name="T5" fmla="*/ 1 h 41"/>
                  <a:gd name="T6" fmla="*/ 3 w 40"/>
                  <a:gd name="T7" fmla="*/ 2 h 41"/>
                  <a:gd name="T8" fmla="*/ 2 w 40"/>
                  <a:gd name="T9" fmla="*/ 2 h 41"/>
                  <a:gd name="T10" fmla="*/ 1 w 40"/>
                  <a:gd name="T11" fmla="*/ 2 h 41"/>
                  <a:gd name="T12" fmla="*/ 1 w 40"/>
                  <a:gd name="T13" fmla="*/ 2 h 41"/>
                  <a:gd name="T14" fmla="*/ 1 w 40"/>
                  <a:gd name="T15" fmla="*/ 2 h 41"/>
                  <a:gd name="T16" fmla="*/ 1 w 40"/>
                  <a:gd name="T17" fmla="*/ 1 h 41"/>
                  <a:gd name="T18" fmla="*/ 1 w 40"/>
                  <a:gd name="T19" fmla="*/ 2 h 41"/>
                  <a:gd name="T20" fmla="*/ 1 w 40"/>
                  <a:gd name="T21" fmla="*/ 2 h 41"/>
                  <a:gd name="T22" fmla="*/ 0 w 40"/>
                  <a:gd name="T23" fmla="*/ 1 h 41"/>
                  <a:gd name="T24" fmla="*/ 1 w 40"/>
                  <a:gd name="T25" fmla="*/ 0 h 41"/>
                  <a:gd name="T26" fmla="*/ 2 w 40"/>
                  <a:gd name="T27" fmla="*/ 1 h 41"/>
                  <a:gd name="T28" fmla="*/ 1 w 40"/>
                  <a:gd name="T29" fmla="*/ 2 h 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0"/>
                  <a:gd name="T46" fmla="*/ 0 h 41"/>
                  <a:gd name="T47" fmla="*/ 40 w 40"/>
                  <a:gd name="T48" fmla="*/ 41 h 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0" h="41">
                    <a:moveTo>
                      <a:pt x="27" y="41"/>
                    </a:moveTo>
                    <a:lnTo>
                      <a:pt x="14" y="29"/>
                    </a:lnTo>
                    <a:lnTo>
                      <a:pt x="27" y="16"/>
                    </a:lnTo>
                    <a:lnTo>
                      <a:pt x="40" y="28"/>
                    </a:lnTo>
                    <a:lnTo>
                      <a:pt x="27" y="41"/>
                    </a:lnTo>
                    <a:close/>
                    <a:moveTo>
                      <a:pt x="14" y="29"/>
                    </a:moveTo>
                    <a:lnTo>
                      <a:pt x="14" y="29"/>
                    </a:lnTo>
                    <a:lnTo>
                      <a:pt x="13" y="28"/>
                    </a:lnTo>
                    <a:lnTo>
                      <a:pt x="20" y="23"/>
                    </a:lnTo>
                    <a:lnTo>
                      <a:pt x="14" y="29"/>
                    </a:lnTo>
                    <a:close/>
                    <a:moveTo>
                      <a:pt x="13" y="28"/>
                    </a:moveTo>
                    <a:lnTo>
                      <a:pt x="0" y="13"/>
                    </a:lnTo>
                    <a:lnTo>
                      <a:pt x="15" y="0"/>
                    </a:lnTo>
                    <a:lnTo>
                      <a:pt x="28" y="16"/>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9" name="Freeform 1018">
                <a:extLst>
                  <a:ext uri="{FF2B5EF4-FFF2-40B4-BE49-F238E27FC236}">
                    <a16:creationId xmlns:a16="http://schemas.microsoft.com/office/drawing/2014/main" id="{D8AF33DD-25BA-4C24-A717-0A7A03AB61E1}"/>
                  </a:ext>
                </a:extLst>
              </p:cNvPr>
              <p:cNvSpPr>
                <a:spLocks noEditPoints="1"/>
              </p:cNvSpPr>
              <p:nvPr/>
            </p:nvSpPr>
            <p:spPr bwMode="auto">
              <a:xfrm>
                <a:off x="1760" y="1383"/>
                <a:ext cx="7" cy="8"/>
              </a:xfrm>
              <a:custGeom>
                <a:avLst/>
                <a:gdLst>
                  <a:gd name="T0" fmla="*/ 1 w 27"/>
                  <a:gd name="T1" fmla="*/ 2 h 30"/>
                  <a:gd name="T2" fmla="*/ 1 w 27"/>
                  <a:gd name="T3" fmla="*/ 2 h 30"/>
                  <a:gd name="T4" fmla="*/ 1 w 27"/>
                  <a:gd name="T5" fmla="*/ 2 h 30"/>
                  <a:gd name="T6" fmla="*/ 1 w 27"/>
                  <a:gd name="T7" fmla="*/ 2 h 30"/>
                  <a:gd name="T8" fmla="*/ 1 w 27"/>
                  <a:gd name="T9" fmla="*/ 2 h 30"/>
                  <a:gd name="T10" fmla="*/ 1 w 27"/>
                  <a:gd name="T11" fmla="*/ 2 h 30"/>
                  <a:gd name="T12" fmla="*/ 0 w 27"/>
                  <a:gd name="T13" fmla="*/ 1 h 30"/>
                  <a:gd name="T14" fmla="*/ 1 w 27"/>
                  <a:gd name="T15" fmla="*/ 0 h 30"/>
                  <a:gd name="T16" fmla="*/ 2 w 27"/>
                  <a:gd name="T17" fmla="*/ 1 h 30"/>
                  <a:gd name="T18" fmla="*/ 1 w 27"/>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0"/>
                  <a:gd name="T32" fmla="*/ 27 w 27"/>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0">
                    <a:moveTo>
                      <a:pt x="11" y="30"/>
                    </a:moveTo>
                    <a:lnTo>
                      <a:pt x="10" y="28"/>
                    </a:lnTo>
                    <a:lnTo>
                      <a:pt x="10" y="27"/>
                    </a:lnTo>
                    <a:lnTo>
                      <a:pt x="19" y="23"/>
                    </a:lnTo>
                    <a:lnTo>
                      <a:pt x="11" y="30"/>
                    </a:lnTo>
                    <a:close/>
                    <a:moveTo>
                      <a:pt x="10" y="27"/>
                    </a:moveTo>
                    <a:lnTo>
                      <a:pt x="0" y="9"/>
                    </a:lnTo>
                    <a:lnTo>
                      <a:pt x="18" y="0"/>
                    </a:lnTo>
                    <a:lnTo>
                      <a:pt x="27" y="20"/>
                    </a:lnTo>
                    <a:lnTo>
                      <a:pt x="1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0" name="Freeform 1019">
                <a:extLst>
                  <a:ext uri="{FF2B5EF4-FFF2-40B4-BE49-F238E27FC236}">
                    <a16:creationId xmlns:a16="http://schemas.microsoft.com/office/drawing/2014/main" id="{4446AC1B-397F-4C04-9D04-E40CC3C9E342}"/>
                  </a:ext>
                </a:extLst>
              </p:cNvPr>
              <p:cNvSpPr>
                <a:spLocks noEditPoints="1"/>
              </p:cNvSpPr>
              <p:nvPr/>
            </p:nvSpPr>
            <p:spPr bwMode="auto">
              <a:xfrm>
                <a:off x="1758" y="1379"/>
                <a:ext cx="7" cy="7"/>
              </a:xfrm>
              <a:custGeom>
                <a:avLst/>
                <a:gdLst>
                  <a:gd name="T0" fmla="*/ 2 w 29"/>
                  <a:gd name="T1" fmla="*/ 1 h 29"/>
                  <a:gd name="T2" fmla="*/ 2 w 29"/>
                  <a:gd name="T3" fmla="*/ 1 h 29"/>
                  <a:gd name="T4" fmla="*/ 2 w 29"/>
                  <a:gd name="T5" fmla="*/ 1 h 29"/>
                  <a:gd name="T6" fmla="*/ 1 w 29"/>
                  <a:gd name="T7" fmla="*/ 1 h 29"/>
                  <a:gd name="T8" fmla="*/ 2 w 29"/>
                  <a:gd name="T9" fmla="*/ 1 h 29"/>
                  <a:gd name="T10" fmla="*/ 1 w 29"/>
                  <a:gd name="T11" fmla="*/ 2 h 29"/>
                  <a:gd name="T12" fmla="*/ 0 w 29"/>
                  <a:gd name="T13" fmla="*/ 1 h 29"/>
                  <a:gd name="T14" fmla="*/ 1 w 29"/>
                  <a:gd name="T15" fmla="*/ 0 h 29"/>
                  <a:gd name="T16" fmla="*/ 2 w 29"/>
                  <a:gd name="T17" fmla="*/ 1 h 29"/>
                  <a:gd name="T18" fmla="*/ 1 w 29"/>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28" y="17"/>
                    </a:moveTo>
                    <a:lnTo>
                      <a:pt x="28" y="17"/>
                    </a:lnTo>
                    <a:lnTo>
                      <a:pt x="29" y="18"/>
                    </a:lnTo>
                    <a:lnTo>
                      <a:pt x="20" y="22"/>
                    </a:lnTo>
                    <a:lnTo>
                      <a:pt x="28" y="17"/>
                    </a:lnTo>
                    <a:close/>
                    <a:moveTo>
                      <a:pt x="13" y="29"/>
                    </a:moveTo>
                    <a:lnTo>
                      <a:pt x="0" y="12"/>
                    </a:lnTo>
                    <a:lnTo>
                      <a:pt x="15" y="0"/>
                    </a:lnTo>
                    <a:lnTo>
                      <a:pt x="28" y="17"/>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1" name="Freeform 1020">
                <a:extLst>
                  <a:ext uri="{FF2B5EF4-FFF2-40B4-BE49-F238E27FC236}">
                    <a16:creationId xmlns:a16="http://schemas.microsoft.com/office/drawing/2014/main" id="{8D09B7F9-D9CC-494F-A01E-7EBA9E22F3A2}"/>
                  </a:ext>
                </a:extLst>
              </p:cNvPr>
              <p:cNvSpPr>
                <a:spLocks noEditPoints="1"/>
              </p:cNvSpPr>
              <p:nvPr/>
            </p:nvSpPr>
            <p:spPr bwMode="auto">
              <a:xfrm>
                <a:off x="1756" y="1376"/>
                <a:ext cx="5" cy="6"/>
              </a:xfrm>
              <a:custGeom>
                <a:avLst/>
                <a:gdLst>
                  <a:gd name="T0" fmla="*/ 0 w 23"/>
                  <a:gd name="T1" fmla="*/ 1 h 25"/>
                  <a:gd name="T2" fmla="*/ 0 w 23"/>
                  <a:gd name="T3" fmla="*/ 1 h 25"/>
                  <a:gd name="T4" fmla="*/ 0 w 23"/>
                  <a:gd name="T5" fmla="*/ 1 h 25"/>
                  <a:gd name="T6" fmla="*/ 1 w 23"/>
                  <a:gd name="T7" fmla="*/ 1 h 25"/>
                  <a:gd name="T8" fmla="*/ 0 w 23"/>
                  <a:gd name="T9" fmla="*/ 1 h 25"/>
                  <a:gd name="T10" fmla="*/ 0 w 23"/>
                  <a:gd name="T11" fmla="*/ 1 h 25"/>
                  <a:gd name="T12" fmla="*/ 0 w 23"/>
                  <a:gd name="T13" fmla="*/ 0 h 25"/>
                  <a:gd name="T14" fmla="*/ 1 w 23"/>
                  <a:gd name="T15" fmla="*/ 0 h 25"/>
                  <a:gd name="T16" fmla="*/ 1 w 23"/>
                  <a:gd name="T17" fmla="*/ 1 h 25"/>
                  <a:gd name="T18" fmla="*/ 0 w 23"/>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5"/>
                  <a:gd name="T32" fmla="*/ 23 w 2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5">
                    <a:moveTo>
                      <a:pt x="7" y="25"/>
                    </a:moveTo>
                    <a:lnTo>
                      <a:pt x="6" y="24"/>
                    </a:lnTo>
                    <a:lnTo>
                      <a:pt x="5" y="23"/>
                    </a:lnTo>
                    <a:lnTo>
                      <a:pt x="14" y="20"/>
                    </a:lnTo>
                    <a:lnTo>
                      <a:pt x="7" y="25"/>
                    </a:lnTo>
                    <a:close/>
                    <a:moveTo>
                      <a:pt x="5" y="23"/>
                    </a:moveTo>
                    <a:lnTo>
                      <a:pt x="0" y="8"/>
                    </a:lnTo>
                    <a:lnTo>
                      <a:pt x="17" y="0"/>
                    </a:lnTo>
                    <a:lnTo>
                      <a:pt x="23" y="16"/>
                    </a:ln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2" name="Freeform 1021">
                <a:extLst>
                  <a:ext uri="{FF2B5EF4-FFF2-40B4-BE49-F238E27FC236}">
                    <a16:creationId xmlns:a16="http://schemas.microsoft.com/office/drawing/2014/main" id="{FD266FB1-F77F-4EFE-BBC7-8749E71A97D8}"/>
                  </a:ext>
                </a:extLst>
              </p:cNvPr>
              <p:cNvSpPr>
                <a:spLocks noEditPoints="1"/>
              </p:cNvSpPr>
              <p:nvPr/>
            </p:nvSpPr>
            <p:spPr bwMode="auto">
              <a:xfrm>
                <a:off x="1754" y="1373"/>
                <a:ext cx="6" cy="5"/>
              </a:xfrm>
              <a:custGeom>
                <a:avLst/>
                <a:gdLst>
                  <a:gd name="T0" fmla="*/ 2 w 23"/>
                  <a:gd name="T1" fmla="*/ 1 h 20"/>
                  <a:gd name="T2" fmla="*/ 2 w 23"/>
                  <a:gd name="T3" fmla="*/ 1 h 20"/>
                  <a:gd name="T4" fmla="*/ 2 w 23"/>
                  <a:gd name="T5" fmla="*/ 1 h 20"/>
                  <a:gd name="T6" fmla="*/ 1 w 23"/>
                  <a:gd name="T7" fmla="*/ 1 h 20"/>
                  <a:gd name="T8" fmla="*/ 2 w 23"/>
                  <a:gd name="T9" fmla="*/ 1 h 20"/>
                  <a:gd name="T10" fmla="*/ 1 w 23"/>
                  <a:gd name="T11" fmla="*/ 1 h 20"/>
                  <a:gd name="T12" fmla="*/ 0 w 23"/>
                  <a:gd name="T13" fmla="*/ 1 h 20"/>
                  <a:gd name="T14" fmla="*/ 1 w 23"/>
                  <a:gd name="T15" fmla="*/ 0 h 20"/>
                  <a:gd name="T16" fmla="*/ 2 w 23"/>
                  <a:gd name="T17" fmla="*/ 1 h 20"/>
                  <a:gd name="T18" fmla="*/ 1 w 23"/>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2" y="10"/>
                    </a:lnTo>
                    <a:lnTo>
                      <a:pt x="23" y="11"/>
                    </a:lnTo>
                    <a:lnTo>
                      <a:pt x="15" y="14"/>
                    </a:lnTo>
                    <a:lnTo>
                      <a:pt x="22" y="10"/>
                    </a:lnTo>
                    <a:close/>
                    <a:moveTo>
                      <a:pt x="6" y="20"/>
                    </a:moveTo>
                    <a:lnTo>
                      <a:pt x="0" y="10"/>
                    </a:lnTo>
                    <a:lnTo>
                      <a:pt x="16" y="0"/>
                    </a:lnTo>
                    <a:lnTo>
                      <a:pt x="22" y="10"/>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3" name="Freeform 1022">
                <a:extLst>
                  <a:ext uri="{FF2B5EF4-FFF2-40B4-BE49-F238E27FC236}">
                    <a16:creationId xmlns:a16="http://schemas.microsoft.com/office/drawing/2014/main" id="{517EDAD8-4692-4B80-9CE1-31C918EDC1A8}"/>
                  </a:ext>
                </a:extLst>
              </p:cNvPr>
              <p:cNvSpPr>
                <a:spLocks noEditPoints="1"/>
              </p:cNvSpPr>
              <p:nvPr/>
            </p:nvSpPr>
            <p:spPr bwMode="auto">
              <a:xfrm>
                <a:off x="1753" y="1370"/>
                <a:ext cx="5" cy="5"/>
              </a:xfrm>
              <a:custGeom>
                <a:avLst/>
                <a:gdLst>
                  <a:gd name="T0" fmla="*/ 0 w 21"/>
                  <a:gd name="T1" fmla="*/ 1 h 20"/>
                  <a:gd name="T2" fmla="*/ 0 w 21"/>
                  <a:gd name="T3" fmla="*/ 1 h 20"/>
                  <a:gd name="T4" fmla="*/ 0 w 21"/>
                  <a:gd name="T5" fmla="*/ 1 h 20"/>
                  <a:gd name="T6" fmla="*/ 1 w 21"/>
                  <a:gd name="T7" fmla="*/ 1 h 20"/>
                  <a:gd name="T8" fmla="*/ 0 w 21"/>
                  <a:gd name="T9" fmla="*/ 1 h 20"/>
                  <a:gd name="T10" fmla="*/ 0 w 21"/>
                  <a:gd name="T11" fmla="*/ 1 h 20"/>
                  <a:gd name="T12" fmla="*/ 0 w 21"/>
                  <a:gd name="T13" fmla="*/ 0 h 20"/>
                  <a:gd name="T14" fmla="*/ 1 w 21"/>
                  <a:gd name="T15" fmla="*/ 0 h 20"/>
                  <a:gd name="T16" fmla="*/ 1 w 21"/>
                  <a:gd name="T17" fmla="*/ 1 h 20"/>
                  <a:gd name="T18" fmla="*/ 0 w 21"/>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0"/>
                  <a:gd name="T32" fmla="*/ 21 w 21"/>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0">
                    <a:moveTo>
                      <a:pt x="4" y="20"/>
                    </a:moveTo>
                    <a:lnTo>
                      <a:pt x="3" y="19"/>
                    </a:lnTo>
                    <a:lnTo>
                      <a:pt x="3" y="18"/>
                    </a:lnTo>
                    <a:lnTo>
                      <a:pt x="12" y="15"/>
                    </a:lnTo>
                    <a:lnTo>
                      <a:pt x="4" y="20"/>
                    </a:lnTo>
                    <a:close/>
                    <a:moveTo>
                      <a:pt x="3" y="18"/>
                    </a:moveTo>
                    <a:lnTo>
                      <a:pt x="0" y="4"/>
                    </a:lnTo>
                    <a:lnTo>
                      <a:pt x="17" y="0"/>
                    </a:lnTo>
                    <a:lnTo>
                      <a:pt x="21" y="13"/>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4" name="Freeform 1023">
                <a:extLst>
                  <a:ext uri="{FF2B5EF4-FFF2-40B4-BE49-F238E27FC236}">
                    <a16:creationId xmlns:a16="http://schemas.microsoft.com/office/drawing/2014/main" id="{0F6549D4-3396-4990-AA00-F1B643DAEFCB}"/>
                  </a:ext>
                </a:extLst>
              </p:cNvPr>
              <p:cNvSpPr>
                <a:spLocks noEditPoints="1"/>
              </p:cNvSpPr>
              <p:nvPr/>
            </p:nvSpPr>
            <p:spPr bwMode="auto">
              <a:xfrm>
                <a:off x="1751" y="1364"/>
                <a:ext cx="7" cy="8"/>
              </a:xfrm>
              <a:custGeom>
                <a:avLst/>
                <a:gdLst>
                  <a:gd name="T0" fmla="*/ 1 w 26"/>
                  <a:gd name="T1" fmla="*/ 2 h 32"/>
                  <a:gd name="T2" fmla="*/ 0 w 26"/>
                  <a:gd name="T3" fmla="*/ 1 h 32"/>
                  <a:gd name="T4" fmla="*/ 2 w 26"/>
                  <a:gd name="T5" fmla="*/ 1 h 32"/>
                  <a:gd name="T6" fmla="*/ 2 w 26"/>
                  <a:gd name="T7" fmla="*/ 2 h 32"/>
                  <a:gd name="T8" fmla="*/ 1 w 26"/>
                  <a:gd name="T9" fmla="*/ 2 h 32"/>
                  <a:gd name="T10" fmla="*/ 2 w 26"/>
                  <a:gd name="T11" fmla="*/ 1 h 32"/>
                  <a:gd name="T12" fmla="*/ 2 w 26"/>
                  <a:gd name="T13" fmla="*/ 1 h 32"/>
                  <a:gd name="T14" fmla="*/ 2 w 26"/>
                  <a:gd name="T15" fmla="*/ 1 h 32"/>
                  <a:gd name="T16" fmla="*/ 1 w 26"/>
                  <a:gd name="T17" fmla="*/ 1 h 32"/>
                  <a:gd name="T18" fmla="*/ 2 w 26"/>
                  <a:gd name="T19" fmla="*/ 1 h 32"/>
                  <a:gd name="T20" fmla="*/ 0 w 26"/>
                  <a:gd name="T21" fmla="*/ 1 h 32"/>
                  <a:gd name="T22" fmla="*/ 0 w 26"/>
                  <a:gd name="T23" fmla="*/ 1 h 32"/>
                  <a:gd name="T24" fmla="*/ 1 w 26"/>
                  <a:gd name="T25" fmla="*/ 0 h 32"/>
                  <a:gd name="T26" fmla="*/ 2 w 26"/>
                  <a:gd name="T27" fmla="*/ 1 h 32"/>
                  <a:gd name="T28" fmla="*/ 0 w 26"/>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32"/>
                  <a:gd name="T47" fmla="*/ 26 w 26"/>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32">
                    <a:moveTo>
                      <a:pt x="9" y="32"/>
                    </a:moveTo>
                    <a:lnTo>
                      <a:pt x="5" y="20"/>
                    </a:lnTo>
                    <a:lnTo>
                      <a:pt x="24" y="16"/>
                    </a:lnTo>
                    <a:lnTo>
                      <a:pt x="26" y="28"/>
                    </a:lnTo>
                    <a:lnTo>
                      <a:pt x="9" y="32"/>
                    </a:lnTo>
                    <a:close/>
                    <a:moveTo>
                      <a:pt x="23" y="14"/>
                    </a:moveTo>
                    <a:lnTo>
                      <a:pt x="23" y="15"/>
                    </a:lnTo>
                    <a:lnTo>
                      <a:pt x="24" y="16"/>
                    </a:lnTo>
                    <a:lnTo>
                      <a:pt x="14" y="18"/>
                    </a:lnTo>
                    <a:lnTo>
                      <a:pt x="23" y="14"/>
                    </a:lnTo>
                    <a:close/>
                    <a:moveTo>
                      <a:pt x="5" y="21"/>
                    </a:moveTo>
                    <a:lnTo>
                      <a:pt x="0" y="9"/>
                    </a:lnTo>
                    <a:lnTo>
                      <a:pt x="16" y="0"/>
                    </a:lnTo>
                    <a:lnTo>
                      <a:pt x="23" y="14"/>
                    </a:lnTo>
                    <a:lnTo>
                      <a:pt x="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5" name="Freeform 1024">
                <a:extLst>
                  <a:ext uri="{FF2B5EF4-FFF2-40B4-BE49-F238E27FC236}">
                    <a16:creationId xmlns:a16="http://schemas.microsoft.com/office/drawing/2014/main" id="{4CDCD89F-995B-4322-AFFC-E968ABE3BE22}"/>
                  </a:ext>
                </a:extLst>
              </p:cNvPr>
              <p:cNvSpPr>
                <a:spLocks noEditPoints="1"/>
              </p:cNvSpPr>
              <p:nvPr/>
            </p:nvSpPr>
            <p:spPr bwMode="auto">
              <a:xfrm>
                <a:off x="1750" y="1361"/>
                <a:ext cx="5" cy="5"/>
              </a:xfrm>
              <a:custGeom>
                <a:avLst/>
                <a:gdLst>
                  <a:gd name="T0" fmla="*/ 0 w 22"/>
                  <a:gd name="T1" fmla="*/ 1 h 20"/>
                  <a:gd name="T2" fmla="*/ 0 w 22"/>
                  <a:gd name="T3" fmla="*/ 1 h 20"/>
                  <a:gd name="T4" fmla="*/ 0 w 22"/>
                  <a:gd name="T5" fmla="*/ 1 h 20"/>
                  <a:gd name="T6" fmla="*/ 1 w 22"/>
                  <a:gd name="T7" fmla="*/ 1 h 20"/>
                  <a:gd name="T8" fmla="*/ 0 w 22"/>
                  <a:gd name="T9" fmla="*/ 1 h 20"/>
                  <a:gd name="T10" fmla="*/ 0 w 22"/>
                  <a:gd name="T11" fmla="*/ 1 h 20"/>
                  <a:gd name="T12" fmla="*/ 0 w 22"/>
                  <a:gd name="T13" fmla="*/ 1 h 20"/>
                  <a:gd name="T14" fmla="*/ 1 w 22"/>
                  <a:gd name="T15" fmla="*/ 0 h 20"/>
                  <a:gd name="T16" fmla="*/ 1 w 22"/>
                  <a:gd name="T17" fmla="*/ 1 h 20"/>
                  <a:gd name="T18" fmla="*/ 0 w 22"/>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0"/>
                  <a:gd name="T32" fmla="*/ 22 w 22"/>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0">
                    <a:moveTo>
                      <a:pt x="4" y="20"/>
                    </a:moveTo>
                    <a:lnTo>
                      <a:pt x="3" y="19"/>
                    </a:lnTo>
                    <a:lnTo>
                      <a:pt x="3" y="18"/>
                    </a:lnTo>
                    <a:lnTo>
                      <a:pt x="12" y="16"/>
                    </a:lnTo>
                    <a:lnTo>
                      <a:pt x="4" y="20"/>
                    </a:lnTo>
                    <a:close/>
                    <a:moveTo>
                      <a:pt x="3" y="18"/>
                    </a:moveTo>
                    <a:lnTo>
                      <a:pt x="0" y="6"/>
                    </a:lnTo>
                    <a:lnTo>
                      <a:pt x="18" y="0"/>
                    </a:lnTo>
                    <a:lnTo>
                      <a:pt x="22" y="14"/>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6" name="Freeform 1025">
                <a:extLst>
                  <a:ext uri="{FF2B5EF4-FFF2-40B4-BE49-F238E27FC236}">
                    <a16:creationId xmlns:a16="http://schemas.microsoft.com/office/drawing/2014/main" id="{AD1D4D99-68DE-47DD-9E4F-6DCBF8A4779F}"/>
                  </a:ext>
                </a:extLst>
              </p:cNvPr>
              <p:cNvSpPr>
                <a:spLocks noEditPoints="1"/>
              </p:cNvSpPr>
              <p:nvPr/>
            </p:nvSpPr>
            <p:spPr bwMode="auto">
              <a:xfrm>
                <a:off x="1749" y="1358"/>
                <a:ext cx="6" cy="5"/>
              </a:xfrm>
              <a:custGeom>
                <a:avLst/>
                <a:gdLst>
                  <a:gd name="T0" fmla="*/ 2 w 23"/>
                  <a:gd name="T1" fmla="*/ 1 h 20"/>
                  <a:gd name="T2" fmla="*/ 2 w 23"/>
                  <a:gd name="T3" fmla="*/ 1 h 20"/>
                  <a:gd name="T4" fmla="*/ 2 w 23"/>
                  <a:gd name="T5" fmla="*/ 1 h 20"/>
                  <a:gd name="T6" fmla="*/ 1 w 23"/>
                  <a:gd name="T7" fmla="*/ 1 h 20"/>
                  <a:gd name="T8" fmla="*/ 2 w 23"/>
                  <a:gd name="T9" fmla="*/ 1 h 20"/>
                  <a:gd name="T10" fmla="*/ 1 w 23"/>
                  <a:gd name="T11" fmla="*/ 1 h 20"/>
                  <a:gd name="T12" fmla="*/ 0 w 23"/>
                  <a:gd name="T13" fmla="*/ 1 h 20"/>
                  <a:gd name="T14" fmla="*/ 1 w 23"/>
                  <a:gd name="T15" fmla="*/ 0 h 20"/>
                  <a:gd name="T16" fmla="*/ 2 w 23"/>
                  <a:gd name="T17" fmla="*/ 1 h 20"/>
                  <a:gd name="T18" fmla="*/ 1 w 23"/>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3" y="11"/>
                    </a:lnTo>
                    <a:lnTo>
                      <a:pt x="23" y="12"/>
                    </a:lnTo>
                    <a:lnTo>
                      <a:pt x="13" y="16"/>
                    </a:lnTo>
                    <a:lnTo>
                      <a:pt x="22" y="10"/>
                    </a:lnTo>
                    <a:close/>
                    <a:moveTo>
                      <a:pt x="6" y="20"/>
                    </a:moveTo>
                    <a:lnTo>
                      <a:pt x="0" y="11"/>
                    </a:lnTo>
                    <a:lnTo>
                      <a:pt x="16" y="0"/>
                    </a:lnTo>
                    <a:lnTo>
                      <a:pt x="22" y="10"/>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7" name="Freeform 1026">
                <a:extLst>
                  <a:ext uri="{FF2B5EF4-FFF2-40B4-BE49-F238E27FC236}">
                    <a16:creationId xmlns:a16="http://schemas.microsoft.com/office/drawing/2014/main" id="{87C788F5-C1BB-41A1-AB33-A8E1CA6FB7A8}"/>
                  </a:ext>
                </a:extLst>
              </p:cNvPr>
              <p:cNvSpPr>
                <a:spLocks noEditPoints="1"/>
              </p:cNvSpPr>
              <p:nvPr/>
            </p:nvSpPr>
            <p:spPr bwMode="auto">
              <a:xfrm>
                <a:off x="1747" y="1355"/>
                <a:ext cx="6" cy="6"/>
              </a:xfrm>
              <a:custGeom>
                <a:avLst/>
                <a:gdLst>
                  <a:gd name="T0" fmla="*/ 0 w 22"/>
                  <a:gd name="T1" fmla="*/ 2 h 21"/>
                  <a:gd name="T2" fmla="*/ 0 w 22"/>
                  <a:gd name="T3" fmla="*/ 1 h 21"/>
                  <a:gd name="T4" fmla="*/ 0 w 22"/>
                  <a:gd name="T5" fmla="*/ 1 h 21"/>
                  <a:gd name="T6" fmla="*/ 1 w 22"/>
                  <a:gd name="T7" fmla="*/ 1 h 21"/>
                  <a:gd name="T8" fmla="*/ 0 w 22"/>
                  <a:gd name="T9" fmla="*/ 2 h 21"/>
                  <a:gd name="T10" fmla="*/ 0 w 22"/>
                  <a:gd name="T11" fmla="*/ 1 h 21"/>
                  <a:gd name="T12" fmla="*/ 0 w 22"/>
                  <a:gd name="T13" fmla="*/ 0 h 21"/>
                  <a:gd name="T14" fmla="*/ 1 w 22"/>
                  <a:gd name="T15" fmla="*/ 0 h 21"/>
                  <a:gd name="T16" fmla="*/ 2 w 22"/>
                  <a:gd name="T17" fmla="*/ 1 h 21"/>
                  <a:gd name="T18" fmla="*/ 0 w 22"/>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5" y="21"/>
                    </a:moveTo>
                    <a:lnTo>
                      <a:pt x="4" y="19"/>
                    </a:lnTo>
                    <a:lnTo>
                      <a:pt x="3" y="18"/>
                    </a:lnTo>
                    <a:lnTo>
                      <a:pt x="13" y="16"/>
                    </a:lnTo>
                    <a:lnTo>
                      <a:pt x="5" y="21"/>
                    </a:lnTo>
                    <a:close/>
                    <a:moveTo>
                      <a:pt x="3" y="18"/>
                    </a:moveTo>
                    <a:lnTo>
                      <a:pt x="0" y="5"/>
                    </a:lnTo>
                    <a:lnTo>
                      <a:pt x="18" y="0"/>
                    </a:lnTo>
                    <a:lnTo>
                      <a:pt x="22" y="14"/>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8" name="Freeform 1027">
                <a:extLst>
                  <a:ext uri="{FF2B5EF4-FFF2-40B4-BE49-F238E27FC236}">
                    <a16:creationId xmlns:a16="http://schemas.microsoft.com/office/drawing/2014/main" id="{7AD7F323-B057-44AF-AB14-3CCE20A28F77}"/>
                  </a:ext>
                </a:extLst>
              </p:cNvPr>
              <p:cNvSpPr>
                <a:spLocks noEditPoints="1"/>
              </p:cNvSpPr>
              <p:nvPr/>
            </p:nvSpPr>
            <p:spPr bwMode="auto">
              <a:xfrm>
                <a:off x="1746" y="1352"/>
                <a:ext cx="6" cy="5"/>
              </a:xfrm>
              <a:custGeom>
                <a:avLst/>
                <a:gdLst>
                  <a:gd name="T0" fmla="*/ 2 w 23"/>
                  <a:gd name="T1" fmla="*/ 1 h 20"/>
                  <a:gd name="T2" fmla="*/ 2 w 23"/>
                  <a:gd name="T3" fmla="*/ 1 h 20"/>
                  <a:gd name="T4" fmla="*/ 2 w 23"/>
                  <a:gd name="T5" fmla="*/ 1 h 20"/>
                  <a:gd name="T6" fmla="*/ 1 w 23"/>
                  <a:gd name="T7" fmla="*/ 1 h 20"/>
                  <a:gd name="T8" fmla="*/ 2 w 23"/>
                  <a:gd name="T9" fmla="*/ 1 h 20"/>
                  <a:gd name="T10" fmla="*/ 1 w 23"/>
                  <a:gd name="T11" fmla="*/ 1 h 20"/>
                  <a:gd name="T12" fmla="*/ 0 w 23"/>
                  <a:gd name="T13" fmla="*/ 1 h 20"/>
                  <a:gd name="T14" fmla="*/ 1 w 23"/>
                  <a:gd name="T15" fmla="*/ 0 h 20"/>
                  <a:gd name="T16" fmla="*/ 2 w 23"/>
                  <a:gd name="T17" fmla="*/ 1 h 20"/>
                  <a:gd name="T18" fmla="*/ 1 w 23"/>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2" y="10"/>
                    </a:moveTo>
                    <a:lnTo>
                      <a:pt x="23" y="11"/>
                    </a:lnTo>
                    <a:lnTo>
                      <a:pt x="23" y="12"/>
                    </a:lnTo>
                    <a:lnTo>
                      <a:pt x="15" y="15"/>
                    </a:lnTo>
                    <a:lnTo>
                      <a:pt x="22" y="10"/>
                    </a:lnTo>
                    <a:close/>
                    <a:moveTo>
                      <a:pt x="7" y="20"/>
                    </a:moveTo>
                    <a:lnTo>
                      <a:pt x="0" y="11"/>
                    </a:lnTo>
                    <a:lnTo>
                      <a:pt x="16" y="0"/>
                    </a:lnTo>
                    <a:lnTo>
                      <a:pt x="22" y="10"/>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69" name="Freeform 1028">
                <a:extLst>
                  <a:ext uri="{FF2B5EF4-FFF2-40B4-BE49-F238E27FC236}">
                    <a16:creationId xmlns:a16="http://schemas.microsoft.com/office/drawing/2014/main" id="{B3999053-180E-4DE4-9602-F4B7BF98A610}"/>
                  </a:ext>
                </a:extLst>
              </p:cNvPr>
              <p:cNvSpPr>
                <a:spLocks noEditPoints="1"/>
              </p:cNvSpPr>
              <p:nvPr/>
            </p:nvSpPr>
            <p:spPr bwMode="auto">
              <a:xfrm>
                <a:off x="1745" y="1350"/>
                <a:ext cx="5" cy="5"/>
              </a:xfrm>
              <a:custGeom>
                <a:avLst/>
                <a:gdLst>
                  <a:gd name="T0" fmla="*/ 0 w 21"/>
                  <a:gd name="T1" fmla="*/ 1 h 19"/>
                  <a:gd name="T2" fmla="*/ 0 w 21"/>
                  <a:gd name="T3" fmla="*/ 1 h 19"/>
                  <a:gd name="T4" fmla="*/ 0 w 21"/>
                  <a:gd name="T5" fmla="*/ 1 h 19"/>
                  <a:gd name="T6" fmla="*/ 1 w 21"/>
                  <a:gd name="T7" fmla="*/ 1 h 19"/>
                  <a:gd name="T8" fmla="*/ 0 w 21"/>
                  <a:gd name="T9" fmla="*/ 1 h 19"/>
                  <a:gd name="T10" fmla="*/ 0 w 21"/>
                  <a:gd name="T11" fmla="*/ 1 h 19"/>
                  <a:gd name="T12" fmla="*/ 0 w 21"/>
                  <a:gd name="T13" fmla="*/ 1 h 19"/>
                  <a:gd name="T14" fmla="*/ 1 w 21"/>
                  <a:gd name="T15" fmla="*/ 0 h 19"/>
                  <a:gd name="T16" fmla="*/ 1 w 21"/>
                  <a:gd name="T17" fmla="*/ 1 h 19"/>
                  <a:gd name="T18" fmla="*/ 0 w 21"/>
                  <a:gd name="T19" fmla="*/ 1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4" y="19"/>
                    </a:moveTo>
                    <a:lnTo>
                      <a:pt x="3" y="18"/>
                    </a:lnTo>
                    <a:lnTo>
                      <a:pt x="3" y="16"/>
                    </a:lnTo>
                    <a:lnTo>
                      <a:pt x="12" y="14"/>
                    </a:lnTo>
                    <a:lnTo>
                      <a:pt x="4" y="19"/>
                    </a:lnTo>
                    <a:close/>
                    <a:moveTo>
                      <a:pt x="3" y="16"/>
                    </a:moveTo>
                    <a:lnTo>
                      <a:pt x="0" y="7"/>
                    </a:lnTo>
                    <a:lnTo>
                      <a:pt x="17" y="0"/>
                    </a:lnTo>
                    <a:lnTo>
                      <a:pt x="21" y="10"/>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0" name="Freeform 1029">
                <a:extLst>
                  <a:ext uri="{FF2B5EF4-FFF2-40B4-BE49-F238E27FC236}">
                    <a16:creationId xmlns:a16="http://schemas.microsoft.com/office/drawing/2014/main" id="{C18BC751-4F22-4DA5-9348-8E868ACE84D8}"/>
                  </a:ext>
                </a:extLst>
              </p:cNvPr>
              <p:cNvSpPr>
                <a:spLocks noEditPoints="1"/>
              </p:cNvSpPr>
              <p:nvPr/>
            </p:nvSpPr>
            <p:spPr bwMode="auto">
              <a:xfrm>
                <a:off x="1743" y="1346"/>
                <a:ext cx="7" cy="7"/>
              </a:xfrm>
              <a:custGeom>
                <a:avLst/>
                <a:gdLst>
                  <a:gd name="T0" fmla="*/ 2 w 25"/>
                  <a:gd name="T1" fmla="*/ 1 h 25"/>
                  <a:gd name="T2" fmla="*/ 2 w 25"/>
                  <a:gd name="T3" fmla="*/ 1 h 25"/>
                  <a:gd name="T4" fmla="*/ 2 w 25"/>
                  <a:gd name="T5" fmla="*/ 1 h 25"/>
                  <a:gd name="T6" fmla="*/ 1 w 25"/>
                  <a:gd name="T7" fmla="*/ 2 h 25"/>
                  <a:gd name="T8" fmla="*/ 2 w 25"/>
                  <a:gd name="T9" fmla="*/ 1 h 25"/>
                  <a:gd name="T10" fmla="*/ 1 w 25"/>
                  <a:gd name="T11" fmla="*/ 2 h 25"/>
                  <a:gd name="T12" fmla="*/ 0 w 25"/>
                  <a:gd name="T13" fmla="*/ 1 h 25"/>
                  <a:gd name="T14" fmla="*/ 1 w 25"/>
                  <a:gd name="T15" fmla="*/ 0 h 25"/>
                  <a:gd name="T16" fmla="*/ 2 w 25"/>
                  <a:gd name="T17" fmla="*/ 1 h 25"/>
                  <a:gd name="T18" fmla="*/ 1 w 25"/>
                  <a:gd name="T19" fmla="*/ 2 h 25"/>
                  <a:gd name="T20" fmla="*/ 1 w 25"/>
                  <a:gd name="T21" fmla="*/ 0 h 25"/>
                  <a:gd name="T22" fmla="*/ 1 w 25"/>
                  <a:gd name="T23" fmla="*/ 0 h 25"/>
                  <a:gd name="T24" fmla="*/ 1 w 25"/>
                  <a:gd name="T25" fmla="*/ 0 h 25"/>
                  <a:gd name="T26" fmla="*/ 1 w 25"/>
                  <a:gd name="T27" fmla="*/ 1 h 25"/>
                  <a:gd name="T28" fmla="*/ 1 w 25"/>
                  <a:gd name="T29" fmla="*/ 0 h 25"/>
                  <a:gd name="T30" fmla="*/ 0 w 25"/>
                  <a:gd name="T31" fmla="*/ 1 h 25"/>
                  <a:gd name="T32" fmla="*/ 0 w 25"/>
                  <a:gd name="T33" fmla="*/ 1 h 25"/>
                  <a:gd name="T34" fmla="*/ 1 w 25"/>
                  <a:gd name="T35" fmla="*/ 0 h 25"/>
                  <a:gd name="T36" fmla="*/ 1 w 25"/>
                  <a:gd name="T37" fmla="*/ 0 h 25"/>
                  <a:gd name="T38" fmla="*/ 0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14"/>
                    </a:moveTo>
                    <a:lnTo>
                      <a:pt x="25" y="15"/>
                    </a:lnTo>
                    <a:lnTo>
                      <a:pt x="25" y="16"/>
                    </a:lnTo>
                    <a:lnTo>
                      <a:pt x="17" y="20"/>
                    </a:lnTo>
                    <a:lnTo>
                      <a:pt x="24" y="14"/>
                    </a:lnTo>
                    <a:close/>
                    <a:moveTo>
                      <a:pt x="9" y="25"/>
                    </a:moveTo>
                    <a:lnTo>
                      <a:pt x="2" y="15"/>
                    </a:lnTo>
                    <a:lnTo>
                      <a:pt x="19" y="5"/>
                    </a:lnTo>
                    <a:lnTo>
                      <a:pt x="24" y="14"/>
                    </a:lnTo>
                    <a:lnTo>
                      <a:pt x="9" y="25"/>
                    </a:lnTo>
                    <a:close/>
                    <a:moveTo>
                      <a:pt x="18" y="3"/>
                    </a:moveTo>
                    <a:lnTo>
                      <a:pt x="18" y="4"/>
                    </a:lnTo>
                    <a:lnTo>
                      <a:pt x="19" y="5"/>
                    </a:lnTo>
                    <a:lnTo>
                      <a:pt x="10" y="10"/>
                    </a:lnTo>
                    <a:lnTo>
                      <a:pt x="18" y="3"/>
                    </a:lnTo>
                    <a:close/>
                    <a:moveTo>
                      <a:pt x="3" y="18"/>
                    </a:moveTo>
                    <a:lnTo>
                      <a:pt x="0" y="14"/>
                    </a:lnTo>
                    <a:lnTo>
                      <a:pt x="14" y="0"/>
                    </a:lnTo>
                    <a:lnTo>
                      <a:pt x="18" y="3"/>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1" name="Freeform 1030">
                <a:extLst>
                  <a:ext uri="{FF2B5EF4-FFF2-40B4-BE49-F238E27FC236}">
                    <a16:creationId xmlns:a16="http://schemas.microsoft.com/office/drawing/2014/main" id="{B703946A-8215-4591-ACD9-57EFF862DFAC}"/>
                  </a:ext>
                </a:extLst>
              </p:cNvPr>
              <p:cNvSpPr>
                <a:spLocks noEditPoints="1"/>
              </p:cNvSpPr>
              <p:nvPr/>
            </p:nvSpPr>
            <p:spPr bwMode="auto">
              <a:xfrm>
                <a:off x="1740" y="1343"/>
                <a:ext cx="7" cy="7"/>
              </a:xfrm>
              <a:custGeom>
                <a:avLst/>
                <a:gdLst>
                  <a:gd name="T0" fmla="*/ 1 w 27"/>
                  <a:gd name="T1" fmla="*/ 2 h 25"/>
                  <a:gd name="T2" fmla="*/ 1 w 27"/>
                  <a:gd name="T3" fmla="*/ 2 h 25"/>
                  <a:gd name="T4" fmla="*/ 2 w 27"/>
                  <a:gd name="T5" fmla="*/ 1 h 25"/>
                  <a:gd name="T6" fmla="*/ 2 w 27"/>
                  <a:gd name="T7" fmla="*/ 1 h 25"/>
                  <a:gd name="T8" fmla="*/ 1 w 27"/>
                  <a:gd name="T9" fmla="*/ 2 h 25"/>
                  <a:gd name="T10" fmla="*/ 2 w 27"/>
                  <a:gd name="T11" fmla="*/ 1 h 25"/>
                  <a:gd name="T12" fmla="*/ 2 w 27"/>
                  <a:gd name="T13" fmla="*/ 1 h 25"/>
                  <a:gd name="T14" fmla="*/ 2 w 27"/>
                  <a:gd name="T15" fmla="*/ 1 h 25"/>
                  <a:gd name="T16" fmla="*/ 1 w 27"/>
                  <a:gd name="T17" fmla="*/ 1 h 25"/>
                  <a:gd name="T18" fmla="*/ 2 w 27"/>
                  <a:gd name="T19" fmla="*/ 1 h 25"/>
                  <a:gd name="T20" fmla="*/ 1 w 27"/>
                  <a:gd name="T21" fmla="*/ 2 h 25"/>
                  <a:gd name="T22" fmla="*/ 1 w 27"/>
                  <a:gd name="T23" fmla="*/ 2 h 25"/>
                  <a:gd name="T24" fmla="*/ 1 w 27"/>
                  <a:gd name="T25" fmla="*/ 0 h 25"/>
                  <a:gd name="T26" fmla="*/ 2 w 27"/>
                  <a:gd name="T27" fmla="*/ 1 h 25"/>
                  <a:gd name="T28" fmla="*/ 1 w 27"/>
                  <a:gd name="T29" fmla="*/ 2 h 25"/>
                  <a:gd name="T30" fmla="*/ 1 w 27"/>
                  <a:gd name="T31" fmla="*/ 2 h 25"/>
                  <a:gd name="T32" fmla="*/ 0 w 27"/>
                  <a:gd name="T33" fmla="*/ 1 h 25"/>
                  <a:gd name="T34" fmla="*/ 1 w 27"/>
                  <a:gd name="T35" fmla="*/ 0 h 25"/>
                  <a:gd name="T36" fmla="*/ 1 w 27"/>
                  <a:gd name="T37" fmla="*/ 0 h 25"/>
                  <a:gd name="T38" fmla="*/ 1 w 27"/>
                  <a:gd name="T39" fmla="*/ 2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13" y="25"/>
                    </a:moveTo>
                    <a:lnTo>
                      <a:pt x="11" y="22"/>
                    </a:lnTo>
                    <a:lnTo>
                      <a:pt x="24" y="9"/>
                    </a:lnTo>
                    <a:lnTo>
                      <a:pt x="27" y="11"/>
                    </a:lnTo>
                    <a:lnTo>
                      <a:pt x="13" y="25"/>
                    </a:lnTo>
                    <a:close/>
                    <a:moveTo>
                      <a:pt x="22" y="7"/>
                    </a:moveTo>
                    <a:lnTo>
                      <a:pt x="23" y="8"/>
                    </a:lnTo>
                    <a:lnTo>
                      <a:pt x="24" y="9"/>
                    </a:lnTo>
                    <a:lnTo>
                      <a:pt x="17" y="15"/>
                    </a:lnTo>
                    <a:lnTo>
                      <a:pt x="22" y="7"/>
                    </a:lnTo>
                    <a:close/>
                    <a:moveTo>
                      <a:pt x="13" y="23"/>
                    </a:moveTo>
                    <a:lnTo>
                      <a:pt x="6" y="21"/>
                    </a:lnTo>
                    <a:lnTo>
                      <a:pt x="15" y="3"/>
                    </a:lnTo>
                    <a:lnTo>
                      <a:pt x="22" y="7"/>
                    </a:lnTo>
                    <a:lnTo>
                      <a:pt x="13" y="23"/>
                    </a:lnTo>
                    <a:close/>
                    <a:moveTo>
                      <a:pt x="6" y="21"/>
                    </a:moveTo>
                    <a:lnTo>
                      <a:pt x="0" y="18"/>
                    </a:lnTo>
                    <a:lnTo>
                      <a:pt x="9" y="0"/>
                    </a:lnTo>
                    <a:lnTo>
                      <a:pt x="15" y="3"/>
                    </a:lnTo>
                    <a:lnTo>
                      <a:pt x="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2" name="Freeform 1031">
                <a:extLst>
                  <a:ext uri="{FF2B5EF4-FFF2-40B4-BE49-F238E27FC236}">
                    <a16:creationId xmlns:a16="http://schemas.microsoft.com/office/drawing/2014/main" id="{C24C1F24-CED2-484B-A174-2324DBA14A4F}"/>
                  </a:ext>
                </a:extLst>
              </p:cNvPr>
              <p:cNvSpPr>
                <a:spLocks/>
              </p:cNvSpPr>
              <p:nvPr/>
            </p:nvSpPr>
            <p:spPr bwMode="auto">
              <a:xfrm>
                <a:off x="1741" y="1343"/>
                <a:ext cx="1" cy="3"/>
              </a:xfrm>
              <a:custGeom>
                <a:avLst/>
                <a:gdLst>
                  <a:gd name="T0" fmla="*/ 0 w 5"/>
                  <a:gd name="T1" fmla="*/ 0 h 10"/>
                  <a:gd name="T2" fmla="*/ 0 w 5"/>
                  <a:gd name="T3" fmla="*/ 0 h 10"/>
                  <a:gd name="T4" fmla="*/ 0 w 5"/>
                  <a:gd name="T5" fmla="*/ 0 h 10"/>
                  <a:gd name="T6" fmla="*/ 0 w 5"/>
                  <a:gd name="T7" fmla="*/ 1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2"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3" name="Rectangle 1032">
                <a:extLst>
                  <a:ext uri="{FF2B5EF4-FFF2-40B4-BE49-F238E27FC236}">
                    <a16:creationId xmlns:a16="http://schemas.microsoft.com/office/drawing/2014/main" id="{826E8502-BE27-4EE6-A329-B68A7EC254A4}"/>
                  </a:ext>
                </a:extLst>
              </p:cNvPr>
              <p:cNvSpPr>
                <a:spLocks noChangeArrowheads="1"/>
              </p:cNvSpPr>
              <p:nvPr/>
            </p:nvSpPr>
            <p:spPr bwMode="auto">
              <a:xfrm>
                <a:off x="1739" y="1343"/>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774" name="Rectangle 1033">
                <a:extLst>
                  <a:ext uri="{FF2B5EF4-FFF2-40B4-BE49-F238E27FC236}">
                    <a16:creationId xmlns:a16="http://schemas.microsoft.com/office/drawing/2014/main" id="{87D0BC49-61F5-4030-A643-7964551972EA}"/>
                  </a:ext>
                </a:extLst>
              </p:cNvPr>
              <p:cNvSpPr>
                <a:spLocks noChangeArrowheads="1"/>
              </p:cNvSpPr>
              <p:nvPr/>
            </p:nvSpPr>
            <p:spPr bwMode="auto">
              <a:xfrm>
                <a:off x="1736" y="1343"/>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775" name="Freeform 1034">
                <a:extLst>
                  <a:ext uri="{FF2B5EF4-FFF2-40B4-BE49-F238E27FC236}">
                    <a16:creationId xmlns:a16="http://schemas.microsoft.com/office/drawing/2014/main" id="{37F11348-B388-49EB-90C6-6182F207237F}"/>
                  </a:ext>
                </a:extLst>
              </p:cNvPr>
              <p:cNvSpPr>
                <a:spLocks noEditPoints="1"/>
              </p:cNvSpPr>
              <p:nvPr/>
            </p:nvSpPr>
            <p:spPr bwMode="auto">
              <a:xfrm>
                <a:off x="1730" y="1343"/>
                <a:ext cx="6" cy="6"/>
              </a:xfrm>
              <a:custGeom>
                <a:avLst/>
                <a:gdLst>
                  <a:gd name="T0" fmla="*/ 1 w 25"/>
                  <a:gd name="T1" fmla="*/ 1 h 22"/>
                  <a:gd name="T2" fmla="*/ 1 w 25"/>
                  <a:gd name="T3" fmla="*/ 1 h 22"/>
                  <a:gd name="T4" fmla="*/ 1 w 25"/>
                  <a:gd name="T5" fmla="*/ 0 h 22"/>
                  <a:gd name="T6" fmla="*/ 1 w 25"/>
                  <a:gd name="T7" fmla="*/ 0 h 22"/>
                  <a:gd name="T8" fmla="*/ 1 w 25"/>
                  <a:gd name="T9" fmla="*/ 1 h 22"/>
                  <a:gd name="T10" fmla="*/ 1 w 25"/>
                  <a:gd name="T11" fmla="*/ 0 h 22"/>
                  <a:gd name="T12" fmla="*/ 1 w 25"/>
                  <a:gd name="T13" fmla="*/ 0 h 22"/>
                  <a:gd name="T14" fmla="*/ 1 w 25"/>
                  <a:gd name="T15" fmla="*/ 0 h 22"/>
                  <a:gd name="T16" fmla="*/ 1 w 25"/>
                  <a:gd name="T17" fmla="*/ 1 h 22"/>
                  <a:gd name="T18" fmla="*/ 1 w 25"/>
                  <a:gd name="T19" fmla="*/ 0 h 22"/>
                  <a:gd name="T20" fmla="*/ 1 w 25"/>
                  <a:gd name="T21" fmla="*/ 1 h 22"/>
                  <a:gd name="T22" fmla="*/ 0 w 25"/>
                  <a:gd name="T23" fmla="*/ 2 h 22"/>
                  <a:gd name="T24" fmla="*/ 0 w 25"/>
                  <a:gd name="T25" fmla="*/ 0 h 22"/>
                  <a:gd name="T26" fmla="*/ 1 w 25"/>
                  <a:gd name="T27" fmla="*/ 0 h 22"/>
                  <a:gd name="T28" fmla="*/ 1 w 25"/>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22"/>
                  <a:gd name="T47" fmla="*/ 25 w 25"/>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22">
                    <a:moveTo>
                      <a:pt x="25" y="20"/>
                    </a:moveTo>
                    <a:lnTo>
                      <a:pt x="15" y="20"/>
                    </a:lnTo>
                    <a:lnTo>
                      <a:pt x="15" y="0"/>
                    </a:lnTo>
                    <a:lnTo>
                      <a:pt x="25" y="0"/>
                    </a:lnTo>
                    <a:lnTo>
                      <a:pt x="25" y="20"/>
                    </a:lnTo>
                    <a:close/>
                    <a:moveTo>
                      <a:pt x="12" y="1"/>
                    </a:moveTo>
                    <a:lnTo>
                      <a:pt x="13" y="0"/>
                    </a:lnTo>
                    <a:lnTo>
                      <a:pt x="15" y="0"/>
                    </a:lnTo>
                    <a:lnTo>
                      <a:pt x="15" y="10"/>
                    </a:lnTo>
                    <a:lnTo>
                      <a:pt x="12" y="1"/>
                    </a:lnTo>
                    <a:close/>
                    <a:moveTo>
                      <a:pt x="17" y="19"/>
                    </a:moveTo>
                    <a:lnTo>
                      <a:pt x="5" y="22"/>
                    </a:lnTo>
                    <a:lnTo>
                      <a:pt x="0" y="3"/>
                    </a:lnTo>
                    <a:lnTo>
                      <a:pt x="12" y="1"/>
                    </a:lnTo>
                    <a:lnTo>
                      <a:pt x="1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6" name="Freeform 1035">
                <a:extLst>
                  <a:ext uri="{FF2B5EF4-FFF2-40B4-BE49-F238E27FC236}">
                    <a16:creationId xmlns:a16="http://schemas.microsoft.com/office/drawing/2014/main" id="{B79E4E25-F5D0-4A8C-A111-159AE9DA59A3}"/>
                  </a:ext>
                </a:extLst>
              </p:cNvPr>
              <p:cNvSpPr>
                <a:spLocks noEditPoints="1"/>
              </p:cNvSpPr>
              <p:nvPr/>
            </p:nvSpPr>
            <p:spPr bwMode="auto">
              <a:xfrm>
                <a:off x="1728" y="1344"/>
                <a:ext cx="3" cy="6"/>
              </a:xfrm>
              <a:custGeom>
                <a:avLst/>
                <a:gdLst>
                  <a:gd name="T0" fmla="*/ 0 w 16"/>
                  <a:gd name="T1" fmla="*/ 0 h 22"/>
                  <a:gd name="T2" fmla="*/ 0 w 16"/>
                  <a:gd name="T3" fmla="*/ 0 h 22"/>
                  <a:gd name="T4" fmla="*/ 0 w 16"/>
                  <a:gd name="T5" fmla="*/ 0 h 22"/>
                  <a:gd name="T6" fmla="*/ 0 w 16"/>
                  <a:gd name="T7" fmla="*/ 1 h 22"/>
                  <a:gd name="T8" fmla="*/ 0 w 16"/>
                  <a:gd name="T9" fmla="*/ 0 h 22"/>
                  <a:gd name="T10" fmla="*/ 1 w 16"/>
                  <a:gd name="T11" fmla="*/ 1 h 22"/>
                  <a:gd name="T12" fmla="*/ 0 w 16"/>
                  <a:gd name="T13" fmla="*/ 2 h 22"/>
                  <a:gd name="T14" fmla="*/ 0 w 16"/>
                  <a:gd name="T15" fmla="*/ 0 h 22"/>
                  <a:gd name="T16" fmla="*/ 0 w 16"/>
                  <a:gd name="T17" fmla="*/ 0 h 22"/>
                  <a:gd name="T18" fmla="*/ 1 w 16"/>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0" y="1"/>
                    </a:moveTo>
                    <a:lnTo>
                      <a:pt x="10" y="1"/>
                    </a:lnTo>
                    <a:lnTo>
                      <a:pt x="11" y="0"/>
                    </a:lnTo>
                    <a:lnTo>
                      <a:pt x="13" y="10"/>
                    </a:lnTo>
                    <a:lnTo>
                      <a:pt x="10" y="1"/>
                    </a:lnTo>
                    <a:close/>
                    <a:moveTo>
                      <a:pt x="16" y="19"/>
                    </a:moveTo>
                    <a:lnTo>
                      <a:pt x="7" y="22"/>
                    </a:lnTo>
                    <a:lnTo>
                      <a:pt x="0" y="3"/>
                    </a:lnTo>
                    <a:lnTo>
                      <a:pt x="10" y="1"/>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7" name="Freeform 1036">
                <a:extLst>
                  <a:ext uri="{FF2B5EF4-FFF2-40B4-BE49-F238E27FC236}">
                    <a16:creationId xmlns:a16="http://schemas.microsoft.com/office/drawing/2014/main" id="{12EE953D-73C6-4801-A943-FD9CB1884445}"/>
                  </a:ext>
                </a:extLst>
              </p:cNvPr>
              <p:cNvSpPr>
                <a:spLocks noEditPoints="1"/>
              </p:cNvSpPr>
              <p:nvPr/>
            </p:nvSpPr>
            <p:spPr bwMode="auto">
              <a:xfrm>
                <a:off x="1725" y="1345"/>
                <a:ext cx="4" cy="5"/>
              </a:xfrm>
              <a:custGeom>
                <a:avLst/>
                <a:gdLst>
                  <a:gd name="T0" fmla="*/ 1 w 19"/>
                  <a:gd name="T1" fmla="*/ 1 h 22"/>
                  <a:gd name="T2" fmla="*/ 1 w 19"/>
                  <a:gd name="T3" fmla="*/ 1 h 22"/>
                  <a:gd name="T4" fmla="*/ 1 w 19"/>
                  <a:gd name="T5" fmla="*/ 1 h 22"/>
                  <a:gd name="T6" fmla="*/ 1 w 19"/>
                  <a:gd name="T7" fmla="*/ 0 h 22"/>
                  <a:gd name="T8" fmla="*/ 1 w 19"/>
                  <a:gd name="T9" fmla="*/ 1 h 22"/>
                  <a:gd name="T10" fmla="*/ 1 w 19"/>
                  <a:gd name="T11" fmla="*/ 1 h 22"/>
                  <a:gd name="T12" fmla="*/ 0 w 19"/>
                  <a:gd name="T13" fmla="*/ 1 h 22"/>
                  <a:gd name="T14" fmla="*/ 0 w 19"/>
                  <a:gd name="T15" fmla="*/ 0 h 22"/>
                  <a:gd name="T16" fmla="*/ 1 w 19"/>
                  <a:gd name="T17" fmla="*/ 0 h 22"/>
                  <a:gd name="T18" fmla="*/ 1 w 19"/>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2"/>
                  <a:gd name="T32" fmla="*/ 19 w 19"/>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2">
                    <a:moveTo>
                      <a:pt x="19" y="19"/>
                    </a:moveTo>
                    <a:lnTo>
                      <a:pt x="19" y="19"/>
                    </a:lnTo>
                    <a:lnTo>
                      <a:pt x="18" y="19"/>
                    </a:lnTo>
                    <a:lnTo>
                      <a:pt x="16" y="10"/>
                    </a:lnTo>
                    <a:lnTo>
                      <a:pt x="19" y="19"/>
                    </a:lnTo>
                    <a:close/>
                    <a:moveTo>
                      <a:pt x="18" y="19"/>
                    </a:moveTo>
                    <a:lnTo>
                      <a:pt x="6" y="22"/>
                    </a:lnTo>
                    <a:lnTo>
                      <a:pt x="0" y="4"/>
                    </a:lnTo>
                    <a:lnTo>
                      <a:pt x="13"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8" name="Freeform 1037">
                <a:extLst>
                  <a:ext uri="{FF2B5EF4-FFF2-40B4-BE49-F238E27FC236}">
                    <a16:creationId xmlns:a16="http://schemas.microsoft.com/office/drawing/2014/main" id="{7B828A10-47EE-4456-B4C1-DF955209B31D}"/>
                  </a:ext>
                </a:extLst>
              </p:cNvPr>
              <p:cNvSpPr>
                <a:spLocks noEditPoints="1"/>
              </p:cNvSpPr>
              <p:nvPr/>
            </p:nvSpPr>
            <p:spPr bwMode="auto">
              <a:xfrm>
                <a:off x="1722" y="1346"/>
                <a:ext cx="4" cy="5"/>
              </a:xfrm>
              <a:custGeom>
                <a:avLst/>
                <a:gdLst>
                  <a:gd name="T0" fmla="*/ 1 w 16"/>
                  <a:gd name="T1" fmla="*/ 0 h 22"/>
                  <a:gd name="T2" fmla="*/ 1 w 16"/>
                  <a:gd name="T3" fmla="*/ 0 h 22"/>
                  <a:gd name="T4" fmla="*/ 1 w 16"/>
                  <a:gd name="T5" fmla="*/ 0 h 22"/>
                  <a:gd name="T6" fmla="*/ 1 w 16"/>
                  <a:gd name="T7" fmla="*/ 0 h 22"/>
                  <a:gd name="T8" fmla="*/ 1 w 16"/>
                  <a:gd name="T9" fmla="*/ 0 h 22"/>
                  <a:gd name="T10" fmla="*/ 1 w 16"/>
                  <a:gd name="T11" fmla="*/ 1 h 22"/>
                  <a:gd name="T12" fmla="*/ 1 w 16"/>
                  <a:gd name="T13" fmla="*/ 1 h 22"/>
                  <a:gd name="T14" fmla="*/ 0 w 16"/>
                  <a:gd name="T15" fmla="*/ 0 h 22"/>
                  <a:gd name="T16" fmla="*/ 1 w 16"/>
                  <a:gd name="T17" fmla="*/ 0 h 22"/>
                  <a:gd name="T18" fmla="*/ 1 w 16"/>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0" y="0"/>
                    </a:moveTo>
                    <a:lnTo>
                      <a:pt x="10" y="0"/>
                    </a:lnTo>
                    <a:lnTo>
                      <a:pt x="12" y="10"/>
                    </a:lnTo>
                    <a:lnTo>
                      <a:pt x="10" y="0"/>
                    </a:lnTo>
                    <a:close/>
                    <a:moveTo>
                      <a:pt x="16" y="18"/>
                    </a:moveTo>
                    <a:lnTo>
                      <a:pt x="7" y="22"/>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79" name="Freeform 1038">
                <a:extLst>
                  <a:ext uri="{FF2B5EF4-FFF2-40B4-BE49-F238E27FC236}">
                    <a16:creationId xmlns:a16="http://schemas.microsoft.com/office/drawing/2014/main" id="{87C7566D-0706-4C4B-844E-0C9ED1605677}"/>
                  </a:ext>
                </a:extLst>
              </p:cNvPr>
              <p:cNvSpPr>
                <a:spLocks noEditPoints="1"/>
              </p:cNvSpPr>
              <p:nvPr/>
            </p:nvSpPr>
            <p:spPr bwMode="auto">
              <a:xfrm>
                <a:off x="1718" y="1347"/>
                <a:ext cx="6" cy="6"/>
              </a:xfrm>
              <a:custGeom>
                <a:avLst/>
                <a:gdLst>
                  <a:gd name="T0" fmla="*/ 1 w 22"/>
                  <a:gd name="T1" fmla="*/ 0 h 24"/>
                  <a:gd name="T2" fmla="*/ 1 w 22"/>
                  <a:gd name="T3" fmla="*/ 0 h 24"/>
                  <a:gd name="T4" fmla="*/ 1 w 22"/>
                  <a:gd name="T5" fmla="*/ 0 h 24"/>
                  <a:gd name="T6" fmla="*/ 1 w 22"/>
                  <a:gd name="T7" fmla="*/ 1 h 24"/>
                  <a:gd name="T8" fmla="*/ 1 w 22"/>
                  <a:gd name="T9" fmla="*/ 0 h 24"/>
                  <a:gd name="T10" fmla="*/ 2 w 22"/>
                  <a:gd name="T11" fmla="*/ 1 h 24"/>
                  <a:gd name="T12" fmla="*/ 1 w 22"/>
                  <a:gd name="T13" fmla="*/ 2 h 24"/>
                  <a:gd name="T14" fmla="*/ 0 w 22"/>
                  <a:gd name="T15" fmla="*/ 1 h 24"/>
                  <a:gd name="T16" fmla="*/ 1 w 22"/>
                  <a:gd name="T17" fmla="*/ 0 h 24"/>
                  <a:gd name="T18" fmla="*/ 2 w 22"/>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13" y="1"/>
                    </a:moveTo>
                    <a:lnTo>
                      <a:pt x="14" y="0"/>
                    </a:lnTo>
                    <a:lnTo>
                      <a:pt x="17" y="9"/>
                    </a:lnTo>
                    <a:lnTo>
                      <a:pt x="13" y="1"/>
                    </a:lnTo>
                    <a:close/>
                    <a:moveTo>
                      <a:pt x="22" y="18"/>
                    </a:moveTo>
                    <a:lnTo>
                      <a:pt x="9" y="24"/>
                    </a:lnTo>
                    <a:lnTo>
                      <a:pt x="0" y="7"/>
                    </a:lnTo>
                    <a:lnTo>
                      <a:pt x="13" y="1"/>
                    </a:lnTo>
                    <a:lnTo>
                      <a:pt x="2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0" name="Freeform 1039">
                <a:extLst>
                  <a:ext uri="{FF2B5EF4-FFF2-40B4-BE49-F238E27FC236}">
                    <a16:creationId xmlns:a16="http://schemas.microsoft.com/office/drawing/2014/main" id="{8A65CE7D-87A5-477D-80A7-5D638D86238E}"/>
                  </a:ext>
                </a:extLst>
              </p:cNvPr>
              <p:cNvSpPr>
                <a:spLocks noEditPoints="1"/>
              </p:cNvSpPr>
              <p:nvPr/>
            </p:nvSpPr>
            <p:spPr bwMode="auto">
              <a:xfrm>
                <a:off x="1714" y="1348"/>
                <a:ext cx="7" cy="7"/>
              </a:xfrm>
              <a:custGeom>
                <a:avLst/>
                <a:gdLst>
                  <a:gd name="T0" fmla="*/ 1 w 28"/>
                  <a:gd name="T1" fmla="*/ 0 h 28"/>
                  <a:gd name="T2" fmla="*/ 1 w 28"/>
                  <a:gd name="T3" fmla="*/ 0 h 28"/>
                  <a:gd name="T4" fmla="*/ 1 w 28"/>
                  <a:gd name="T5" fmla="*/ 0 h 28"/>
                  <a:gd name="T6" fmla="*/ 2 w 28"/>
                  <a:gd name="T7" fmla="*/ 1 h 28"/>
                  <a:gd name="T8" fmla="*/ 1 w 28"/>
                  <a:gd name="T9" fmla="*/ 0 h 28"/>
                  <a:gd name="T10" fmla="*/ 2 w 28"/>
                  <a:gd name="T11" fmla="*/ 1 h 28"/>
                  <a:gd name="T12" fmla="*/ 1 w 28"/>
                  <a:gd name="T13" fmla="*/ 2 h 28"/>
                  <a:gd name="T14" fmla="*/ 1 w 28"/>
                  <a:gd name="T15" fmla="*/ 1 h 28"/>
                  <a:gd name="T16" fmla="*/ 1 w 28"/>
                  <a:gd name="T17" fmla="*/ 0 h 28"/>
                  <a:gd name="T18" fmla="*/ 2 w 28"/>
                  <a:gd name="T19" fmla="*/ 1 h 28"/>
                  <a:gd name="T20" fmla="*/ 1 w 28"/>
                  <a:gd name="T21" fmla="*/ 1 h 28"/>
                  <a:gd name="T22" fmla="*/ 1 w 28"/>
                  <a:gd name="T23" fmla="*/ 1 h 28"/>
                  <a:gd name="T24" fmla="*/ 1 w 28"/>
                  <a:gd name="T25" fmla="*/ 1 h 28"/>
                  <a:gd name="T26" fmla="*/ 1 w 28"/>
                  <a:gd name="T27" fmla="*/ 1 h 28"/>
                  <a:gd name="T28" fmla="*/ 1 w 28"/>
                  <a:gd name="T29" fmla="*/ 1 h 28"/>
                  <a:gd name="T30" fmla="*/ 1 w 28"/>
                  <a:gd name="T31" fmla="*/ 2 h 28"/>
                  <a:gd name="T32" fmla="*/ 1 w 28"/>
                  <a:gd name="T33" fmla="*/ 2 h 28"/>
                  <a:gd name="T34" fmla="*/ 0 w 28"/>
                  <a:gd name="T35" fmla="*/ 1 h 28"/>
                  <a:gd name="T36" fmla="*/ 1 w 28"/>
                  <a:gd name="T37" fmla="*/ 1 h 28"/>
                  <a:gd name="T38" fmla="*/ 1 w 28"/>
                  <a:gd name="T39" fmla="*/ 2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8" y="1"/>
                    </a:lnTo>
                    <a:lnTo>
                      <a:pt x="18" y="0"/>
                    </a:lnTo>
                    <a:lnTo>
                      <a:pt x="22" y="8"/>
                    </a:lnTo>
                    <a:lnTo>
                      <a:pt x="18" y="1"/>
                    </a:lnTo>
                    <a:close/>
                    <a:moveTo>
                      <a:pt x="28" y="16"/>
                    </a:moveTo>
                    <a:lnTo>
                      <a:pt x="18" y="23"/>
                    </a:lnTo>
                    <a:lnTo>
                      <a:pt x="8" y="7"/>
                    </a:lnTo>
                    <a:lnTo>
                      <a:pt x="18" y="1"/>
                    </a:lnTo>
                    <a:lnTo>
                      <a:pt x="28" y="16"/>
                    </a:lnTo>
                    <a:close/>
                    <a:moveTo>
                      <a:pt x="7" y="8"/>
                    </a:moveTo>
                    <a:lnTo>
                      <a:pt x="7" y="7"/>
                    </a:lnTo>
                    <a:lnTo>
                      <a:pt x="8" y="7"/>
                    </a:lnTo>
                    <a:lnTo>
                      <a:pt x="13" y="15"/>
                    </a:lnTo>
                    <a:lnTo>
                      <a:pt x="7" y="8"/>
                    </a:lnTo>
                    <a:close/>
                    <a:moveTo>
                      <a:pt x="20" y="22"/>
                    </a:moveTo>
                    <a:lnTo>
                      <a:pt x="13" y="28"/>
                    </a:lnTo>
                    <a:lnTo>
                      <a:pt x="0" y="15"/>
                    </a:lnTo>
                    <a:lnTo>
                      <a:pt x="7" y="8"/>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1" name="Freeform 1040">
                <a:extLst>
                  <a:ext uri="{FF2B5EF4-FFF2-40B4-BE49-F238E27FC236}">
                    <a16:creationId xmlns:a16="http://schemas.microsoft.com/office/drawing/2014/main" id="{C74E6335-DF89-44ED-8DC4-C2D6ED2BC2E2}"/>
                  </a:ext>
                </a:extLst>
              </p:cNvPr>
              <p:cNvSpPr>
                <a:spLocks noEditPoints="1"/>
              </p:cNvSpPr>
              <p:nvPr/>
            </p:nvSpPr>
            <p:spPr bwMode="auto">
              <a:xfrm>
                <a:off x="1709" y="1352"/>
                <a:ext cx="8" cy="10"/>
              </a:xfrm>
              <a:custGeom>
                <a:avLst/>
                <a:gdLst>
                  <a:gd name="T0" fmla="*/ 2 w 35"/>
                  <a:gd name="T1" fmla="*/ 1 h 39"/>
                  <a:gd name="T2" fmla="*/ 1 w 35"/>
                  <a:gd name="T3" fmla="*/ 2 h 39"/>
                  <a:gd name="T4" fmla="*/ 2 w 35"/>
                  <a:gd name="T5" fmla="*/ 1 h 39"/>
                  <a:gd name="T6" fmla="*/ 2 w 35"/>
                  <a:gd name="T7" fmla="*/ 1 h 39"/>
                  <a:gd name="T8" fmla="*/ 2 w 35"/>
                  <a:gd name="T9" fmla="*/ 1 h 39"/>
                  <a:gd name="T10" fmla="*/ 2 w 35"/>
                  <a:gd name="T11" fmla="*/ 1 h 39"/>
                  <a:gd name="T12" fmla="*/ 2 w 35"/>
                  <a:gd name="T13" fmla="*/ 1 h 39"/>
                  <a:gd name="T14" fmla="*/ 1 w 35"/>
                  <a:gd name="T15" fmla="*/ 1 h 39"/>
                  <a:gd name="T16" fmla="*/ 1 w 35"/>
                  <a:gd name="T17" fmla="*/ 0 h 39"/>
                  <a:gd name="T18" fmla="*/ 2 w 35"/>
                  <a:gd name="T19" fmla="*/ 1 h 39"/>
                  <a:gd name="T20" fmla="*/ 2 w 35"/>
                  <a:gd name="T21" fmla="*/ 1 h 39"/>
                  <a:gd name="T22" fmla="*/ 1 w 35"/>
                  <a:gd name="T23" fmla="*/ 2 h 39"/>
                  <a:gd name="T24" fmla="*/ 0 w 35"/>
                  <a:gd name="T25" fmla="*/ 1 h 39"/>
                  <a:gd name="T26" fmla="*/ 1 w 35"/>
                  <a:gd name="T27" fmla="*/ 1 h 39"/>
                  <a:gd name="T28" fmla="*/ 2 w 35"/>
                  <a:gd name="T29" fmla="*/ 1 h 39"/>
                  <a:gd name="T30" fmla="*/ 0 w 35"/>
                  <a:gd name="T31" fmla="*/ 1 h 39"/>
                  <a:gd name="T32" fmla="*/ 0 w 35"/>
                  <a:gd name="T33" fmla="*/ 1 h 39"/>
                  <a:gd name="T34" fmla="*/ 0 w 35"/>
                  <a:gd name="T35" fmla="*/ 1 h 39"/>
                  <a:gd name="T36" fmla="*/ 1 w 35"/>
                  <a:gd name="T37" fmla="*/ 1 h 39"/>
                  <a:gd name="T38" fmla="*/ 0 w 35"/>
                  <a:gd name="T39" fmla="*/ 1 h 39"/>
                  <a:gd name="T40" fmla="*/ 1 w 35"/>
                  <a:gd name="T41" fmla="*/ 2 h 39"/>
                  <a:gd name="T42" fmla="*/ 1 w 35"/>
                  <a:gd name="T43" fmla="*/ 2 h 39"/>
                  <a:gd name="T44" fmla="*/ 0 w 35"/>
                  <a:gd name="T45" fmla="*/ 1 h 39"/>
                  <a:gd name="T46" fmla="*/ 0 w 35"/>
                  <a:gd name="T47" fmla="*/ 1 h 39"/>
                  <a:gd name="T48" fmla="*/ 1 w 35"/>
                  <a:gd name="T49" fmla="*/ 2 h 39"/>
                  <a:gd name="T50" fmla="*/ 1 w 35"/>
                  <a:gd name="T51" fmla="*/ 2 h 39"/>
                  <a:gd name="T52" fmla="*/ 1 w 35"/>
                  <a:gd name="T53" fmla="*/ 2 h 39"/>
                  <a:gd name="T54" fmla="*/ 0 w 35"/>
                  <a:gd name="T55" fmla="*/ 2 h 39"/>
                  <a:gd name="T56" fmla="*/ 0 w 35"/>
                  <a:gd name="T57" fmla="*/ 1 h 39"/>
                  <a:gd name="T58" fmla="*/ 1 w 35"/>
                  <a:gd name="T59" fmla="*/ 2 h 39"/>
                  <a:gd name="T60" fmla="*/ 0 w 35"/>
                  <a:gd name="T61" fmla="*/ 2 h 39"/>
                  <a:gd name="T62" fmla="*/ 0 w 35"/>
                  <a:gd name="T63" fmla="*/ 2 h 39"/>
                  <a:gd name="T64" fmla="*/ 0 w 35"/>
                  <a:gd name="T65" fmla="*/ 2 h 39"/>
                  <a:gd name="T66" fmla="*/ 0 w 35"/>
                  <a:gd name="T67" fmla="*/ 2 h 39"/>
                  <a:gd name="T68" fmla="*/ 0 w 35"/>
                  <a:gd name="T69" fmla="*/ 2 h 39"/>
                  <a:gd name="T70" fmla="*/ 1 w 35"/>
                  <a:gd name="T71" fmla="*/ 2 h 39"/>
                  <a:gd name="T72" fmla="*/ 1 w 35"/>
                  <a:gd name="T73" fmla="*/ 3 h 39"/>
                  <a:gd name="T74" fmla="*/ 0 w 35"/>
                  <a:gd name="T75" fmla="*/ 3 h 39"/>
                  <a:gd name="T76" fmla="*/ 0 w 35"/>
                  <a:gd name="T77" fmla="*/ 2 h 39"/>
                  <a:gd name="T78" fmla="*/ 1 w 35"/>
                  <a:gd name="T79" fmla="*/ 2 h 3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5"/>
                  <a:gd name="T121" fmla="*/ 0 h 39"/>
                  <a:gd name="T122" fmla="*/ 35 w 35"/>
                  <a:gd name="T123" fmla="*/ 39 h 3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5" h="39">
                    <a:moveTo>
                      <a:pt x="35" y="13"/>
                    </a:moveTo>
                    <a:lnTo>
                      <a:pt x="17" y="32"/>
                    </a:lnTo>
                    <a:lnTo>
                      <a:pt x="35" y="13"/>
                    </a:lnTo>
                    <a:lnTo>
                      <a:pt x="29" y="7"/>
                    </a:lnTo>
                    <a:lnTo>
                      <a:pt x="35" y="13"/>
                    </a:lnTo>
                    <a:close/>
                    <a:moveTo>
                      <a:pt x="35" y="13"/>
                    </a:moveTo>
                    <a:lnTo>
                      <a:pt x="29" y="20"/>
                    </a:lnTo>
                    <a:lnTo>
                      <a:pt x="16" y="6"/>
                    </a:lnTo>
                    <a:lnTo>
                      <a:pt x="22" y="0"/>
                    </a:lnTo>
                    <a:lnTo>
                      <a:pt x="35" y="13"/>
                    </a:lnTo>
                    <a:close/>
                    <a:moveTo>
                      <a:pt x="29" y="20"/>
                    </a:moveTo>
                    <a:lnTo>
                      <a:pt x="22" y="25"/>
                    </a:lnTo>
                    <a:lnTo>
                      <a:pt x="9" y="12"/>
                    </a:lnTo>
                    <a:lnTo>
                      <a:pt x="16" y="6"/>
                    </a:lnTo>
                    <a:lnTo>
                      <a:pt x="29" y="20"/>
                    </a:lnTo>
                    <a:close/>
                    <a:moveTo>
                      <a:pt x="8" y="14"/>
                    </a:moveTo>
                    <a:lnTo>
                      <a:pt x="8" y="13"/>
                    </a:lnTo>
                    <a:lnTo>
                      <a:pt x="9" y="12"/>
                    </a:lnTo>
                    <a:lnTo>
                      <a:pt x="16" y="19"/>
                    </a:lnTo>
                    <a:lnTo>
                      <a:pt x="8" y="14"/>
                    </a:lnTo>
                    <a:close/>
                    <a:moveTo>
                      <a:pt x="24" y="23"/>
                    </a:moveTo>
                    <a:lnTo>
                      <a:pt x="21" y="30"/>
                    </a:lnTo>
                    <a:lnTo>
                      <a:pt x="5" y="21"/>
                    </a:lnTo>
                    <a:lnTo>
                      <a:pt x="8" y="14"/>
                    </a:lnTo>
                    <a:lnTo>
                      <a:pt x="24" y="23"/>
                    </a:lnTo>
                    <a:close/>
                    <a:moveTo>
                      <a:pt x="21" y="30"/>
                    </a:moveTo>
                    <a:lnTo>
                      <a:pt x="18" y="37"/>
                    </a:lnTo>
                    <a:lnTo>
                      <a:pt x="1" y="28"/>
                    </a:lnTo>
                    <a:lnTo>
                      <a:pt x="5" y="21"/>
                    </a:lnTo>
                    <a:lnTo>
                      <a:pt x="21" y="30"/>
                    </a:lnTo>
                    <a:close/>
                    <a:moveTo>
                      <a:pt x="0" y="32"/>
                    </a:moveTo>
                    <a:lnTo>
                      <a:pt x="0" y="30"/>
                    </a:lnTo>
                    <a:lnTo>
                      <a:pt x="1" y="28"/>
                    </a:lnTo>
                    <a:lnTo>
                      <a:pt x="10" y="32"/>
                    </a:lnTo>
                    <a:lnTo>
                      <a:pt x="0" y="32"/>
                    </a:lnTo>
                    <a:close/>
                    <a:moveTo>
                      <a:pt x="19" y="32"/>
                    </a:moveTo>
                    <a:lnTo>
                      <a:pt x="19" y="39"/>
                    </a:lnTo>
                    <a:lnTo>
                      <a:pt x="0" y="39"/>
                    </a:lnTo>
                    <a:lnTo>
                      <a:pt x="0" y="32"/>
                    </a:lnTo>
                    <a:lnTo>
                      <a:pt x="19"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2" name="Freeform 1041">
                <a:extLst>
                  <a:ext uri="{FF2B5EF4-FFF2-40B4-BE49-F238E27FC236}">
                    <a16:creationId xmlns:a16="http://schemas.microsoft.com/office/drawing/2014/main" id="{FD9DADDF-164E-4E9A-BA19-52525CF1C5AE}"/>
                  </a:ext>
                </a:extLst>
              </p:cNvPr>
              <p:cNvSpPr>
                <a:spLocks noEditPoints="1"/>
              </p:cNvSpPr>
              <p:nvPr/>
            </p:nvSpPr>
            <p:spPr bwMode="auto">
              <a:xfrm>
                <a:off x="1709" y="1362"/>
                <a:ext cx="6" cy="6"/>
              </a:xfrm>
              <a:custGeom>
                <a:avLst/>
                <a:gdLst>
                  <a:gd name="T0" fmla="*/ 1 w 28"/>
                  <a:gd name="T1" fmla="*/ 0 h 26"/>
                  <a:gd name="T2" fmla="*/ 1 w 28"/>
                  <a:gd name="T3" fmla="*/ 0 h 26"/>
                  <a:gd name="T4" fmla="*/ 0 w 28"/>
                  <a:gd name="T5" fmla="*/ 0 h 26"/>
                  <a:gd name="T6" fmla="*/ 0 w 28"/>
                  <a:gd name="T7" fmla="*/ 0 h 26"/>
                  <a:gd name="T8" fmla="*/ 1 w 28"/>
                  <a:gd name="T9" fmla="*/ 0 h 26"/>
                  <a:gd name="T10" fmla="*/ 0 w 28"/>
                  <a:gd name="T11" fmla="*/ 1 h 26"/>
                  <a:gd name="T12" fmla="*/ 0 w 28"/>
                  <a:gd name="T13" fmla="*/ 0 h 26"/>
                  <a:gd name="T14" fmla="*/ 0 w 28"/>
                  <a:gd name="T15" fmla="*/ 0 h 26"/>
                  <a:gd name="T16" fmla="*/ 0 w 28"/>
                  <a:gd name="T17" fmla="*/ 0 h 26"/>
                  <a:gd name="T18" fmla="*/ 0 w 28"/>
                  <a:gd name="T19" fmla="*/ 1 h 26"/>
                  <a:gd name="T20" fmla="*/ 1 w 28"/>
                  <a:gd name="T21" fmla="*/ 0 h 26"/>
                  <a:gd name="T22" fmla="*/ 1 w 28"/>
                  <a:gd name="T23" fmla="*/ 1 h 26"/>
                  <a:gd name="T24" fmla="*/ 0 w 28"/>
                  <a:gd name="T25" fmla="*/ 1 h 26"/>
                  <a:gd name="T26" fmla="*/ 0 w 28"/>
                  <a:gd name="T27" fmla="*/ 1 h 26"/>
                  <a:gd name="T28" fmla="*/ 1 w 28"/>
                  <a:gd name="T29" fmla="*/ 0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6"/>
                  <a:gd name="T47" fmla="*/ 28 w 28"/>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6">
                    <a:moveTo>
                      <a:pt x="19" y="0"/>
                    </a:moveTo>
                    <a:lnTo>
                      <a:pt x="19" y="5"/>
                    </a:lnTo>
                    <a:lnTo>
                      <a:pt x="0" y="5"/>
                    </a:lnTo>
                    <a:lnTo>
                      <a:pt x="0" y="0"/>
                    </a:lnTo>
                    <a:lnTo>
                      <a:pt x="19" y="0"/>
                    </a:lnTo>
                    <a:close/>
                    <a:moveTo>
                      <a:pt x="1" y="11"/>
                    </a:moveTo>
                    <a:lnTo>
                      <a:pt x="0" y="9"/>
                    </a:lnTo>
                    <a:lnTo>
                      <a:pt x="0" y="5"/>
                    </a:lnTo>
                    <a:lnTo>
                      <a:pt x="10" y="5"/>
                    </a:lnTo>
                    <a:lnTo>
                      <a:pt x="1" y="11"/>
                    </a:lnTo>
                    <a:close/>
                    <a:moveTo>
                      <a:pt x="18" y="1"/>
                    </a:moveTo>
                    <a:lnTo>
                      <a:pt x="28" y="16"/>
                    </a:lnTo>
                    <a:lnTo>
                      <a:pt x="11" y="26"/>
                    </a:lnTo>
                    <a:lnTo>
                      <a:pt x="1" y="11"/>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3" name="Freeform 1042">
                <a:extLst>
                  <a:ext uri="{FF2B5EF4-FFF2-40B4-BE49-F238E27FC236}">
                    <a16:creationId xmlns:a16="http://schemas.microsoft.com/office/drawing/2014/main" id="{531439C4-7259-4E3B-9D37-18E336C61863}"/>
                  </a:ext>
                </a:extLst>
              </p:cNvPr>
              <p:cNvSpPr>
                <a:spLocks noEditPoints="1"/>
              </p:cNvSpPr>
              <p:nvPr/>
            </p:nvSpPr>
            <p:spPr bwMode="auto">
              <a:xfrm>
                <a:off x="1711" y="1366"/>
                <a:ext cx="8" cy="8"/>
              </a:xfrm>
              <a:custGeom>
                <a:avLst/>
                <a:gdLst>
                  <a:gd name="T0" fmla="*/ 0 w 32"/>
                  <a:gd name="T1" fmla="*/ 1 h 33"/>
                  <a:gd name="T2" fmla="*/ 0 w 32"/>
                  <a:gd name="T3" fmla="*/ 0 h 33"/>
                  <a:gd name="T4" fmla="*/ 0 w 32"/>
                  <a:gd name="T5" fmla="*/ 0 h 33"/>
                  <a:gd name="T6" fmla="*/ 1 w 32"/>
                  <a:gd name="T7" fmla="*/ 0 h 33"/>
                  <a:gd name="T8" fmla="*/ 0 w 32"/>
                  <a:gd name="T9" fmla="*/ 1 h 33"/>
                  <a:gd name="T10" fmla="*/ 1 w 32"/>
                  <a:gd name="T11" fmla="*/ 0 h 33"/>
                  <a:gd name="T12" fmla="*/ 2 w 32"/>
                  <a:gd name="T13" fmla="*/ 1 h 33"/>
                  <a:gd name="T14" fmla="*/ 1 w 32"/>
                  <a:gd name="T15" fmla="*/ 2 h 33"/>
                  <a:gd name="T16" fmla="*/ 0 w 32"/>
                  <a:gd name="T17" fmla="*/ 1 h 33"/>
                  <a:gd name="T18" fmla="*/ 1 w 32"/>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0" y="11"/>
                    </a:moveTo>
                    <a:lnTo>
                      <a:pt x="0" y="10"/>
                    </a:lnTo>
                    <a:lnTo>
                      <a:pt x="8" y="6"/>
                    </a:lnTo>
                    <a:lnTo>
                      <a:pt x="0" y="11"/>
                    </a:lnTo>
                    <a:close/>
                    <a:moveTo>
                      <a:pt x="16" y="0"/>
                    </a:moveTo>
                    <a:lnTo>
                      <a:pt x="32" y="22"/>
                    </a:lnTo>
                    <a:lnTo>
                      <a:pt x="17" y="33"/>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4" name="Freeform 1043">
                <a:extLst>
                  <a:ext uri="{FF2B5EF4-FFF2-40B4-BE49-F238E27FC236}">
                    <a16:creationId xmlns:a16="http://schemas.microsoft.com/office/drawing/2014/main" id="{AE14867B-6822-4907-BEDB-BA96691A554B}"/>
                  </a:ext>
                </a:extLst>
              </p:cNvPr>
              <p:cNvSpPr>
                <a:spLocks noEditPoints="1"/>
              </p:cNvSpPr>
              <p:nvPr/>
            </p:nvSpPr>
            <p:spPr bwMode="auto">
              <a:xfrm>
                <a:off x="1715" y="1371"/>
                <a:ext cx="12" cy="15"/>
              </a:xfrm>
              <a:custGeom>
                <a:avLst/>
                <a:gdLst>
                  <a:gd name="T0" fmla="*/ 1 w 47"/>
                  <a:gd name="T1" fmla="*/ 0 h 61"/>
                  <a:gd name="T2" fmla="*/ 2 w 47"/>
                  <a:gd name="T3" fmla="*/ 1 h 61"/>
                  <a:gd name="T4" fmla="*/ 1 w 47"/>
                  <a:gd name="T5" fmla="*/ 2 h 61"/>
                  <a:gd name="T6" fmla="*/ 0 w 47"/>
                  <a:gd name="T7" fmla="*/ 1 h 61"/>
                  <a:gd name="T8" fmla="*/ 1 w 47"/>
                  <a:gd name="T9" fmla="*/ 0 h 61"/>
                  <a:gd name="T10" fmla="*/ 2 w 47"/>
                  <a:gd name="T11" fmla="*/ 1 h 61"/>
                  <a:gd name="T12" fmla="*/ 2 w 47"/>
                  <a:gd name="T13" fmla="*/ 1 h 61"/>
                  <a:gd name="T14" fmla="*/ 2 w 47"/>
                  <a:gd name="T15" fmla="*/ 1 h 61"/>
                  <a:gd name="T16" fmla="*/ 2 w 47"/>
                  <a:gd name="T17" fmla="*/ 2 h 61"/>
                  <a:gd name="T18" fmla="*/ 2 w 47"/>
                  <a:gd name="T19" fmla="*/ 1 h 61"/>
                  <a:gd name="T20" fmla="*/ 2 w 47"/>
                  <a:gd name="T21" fmla="*/ 1 h 61"/>
                  <a:gd name="T22" fmla="*/ 3 w 47"/>
                  <a:gd name="T23" fmla="*/ 3 h 61"/>
                  <a:gd name="T24" fmla="*/ 2 w 47"/>
                  <a:gd name="T25" fmla="*/ 4 h 61"/>
                  <a:gd name="T26" fmla="*/ 1 w 47"/>
                  <a:gd name="T27" fmla="*/ 2 h 61"/>
                  <a:gd name="T28" fmla="*/ 2 w 47"/>
                  <a:gd name="T29" fmla="*/ 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7"/>
                  <a:gd name="T46" fmla="*/ 0 h 61"/>
                  <a:gd name="T47" fmla="*/ 47 w 47"/>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7" h="61">
                    <a:moveTo>
                      <a:pt x="15" y="0"/>
                    </a:moveTo>
                    <a:lnTo>
                      <a:pt x="31" y="22"/>
                    </a:lnTo>
                    <a:lnTo>
                      <a:pt x="15" y="33"/>
                    </a:lnTo>
                    <a:lnTo>
                      <a:pt x="0" y="11"/>
                    </a:lnTo>
                    <a:lnTo>
                      <a:pt x="15" y="0"/>
                    </a:lnTo>
                    <a:close/>
                    <a:moveTo>
                      <a:pt x="31" y="22"/>
                    </a:moveTo>
                    <a:lnTo>
                      <a:pt x="31" y="22"/>
                    </a:lnTo>
                    <a:lnTo>
                      <a:pt x="32" y="23"/>
                    </a:lnTo>
                    <a:lnTo>
                      <a:pt x="23" y="28"/>
                    </a:lnTo>
                    <a:lnTo>
                      <a:pt x="31" y="22"/>
                    </a:lnTo>
                    <a:close/>
                    <a:moveTo>
                      <a:pt x="32" y="23"/>
                    </a:moveTo>
                    <a:lnTo>
                      <a:pt x="47" y="52"/>
                    </a:lnTo>
                    <a:lnTo>
                      <a:pt x="31" y="61"/>
                    </a:lnTo>
                    <a:lnTo>
                      <a:pt x="15" y="32"/>
                    </a:lnTo>
                    <a:lnTo>
                      <a:pt x="3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5" name="Freeform 1044">
                <a:extLst>
                  <a:ext uri="{FF2B5EF4-FFF2-40B4-BE49-F238E27FC236}">
                    <a16:creationId xmlns:a16="http://schemas.microsoft.com/office/drawing/2014/main" id="{96F70B21-F4CA-44B9-AB38-6FFB7433192B}"/>
                  </a:ext>
                </a:extLst>
              </p:cNvPr>
              <p:cNvSpPr>
                <a:spLocks noEditPoints="1"/>
              </p:cNvSpPr>
              <p:nvPr/>
            </p:nvSpPr>
            <p:spPr bwMode="auto">
              <a:xfrm>
                <a:off x="1723" y="1384"/>
                <a:ext cx="9" cy="10"/>
              </a:xfrm>
              <a:custGeom>
                <a:avLst/>
                <a:gdLst>
                  <a:gd name="T0" fmla="*/ 0 w 35"/>
                  <a:gd name="T1" fmla="*/ 1 h 40"/>
                  <a:gd name="T2" fmla="*/ 0 w 35"/>
                  <a:gd name="T3" fmla="*/ 1 h 40"/>
                  <a:gd name="T4" fmla="*/ 0 w 35"/>
                  <a:gd name="T5" fmla="*/ 1 h 40"/>
                  <a:gd name="T6" fmla="*/ 1 w 35"/>
                  <a:gd name="T7" fmla="*/ 1 h 40"/>
                  <a:gd name="T8" fmla="*/ 0 w 35"/>
                  <a:gd name="T9" fmla="*/ 1 h 40"/>
                  <a:gd name="T10" fmla="*/ 1 w 35"/>
                  <a:gd name="T11" fmla="*/ 0 h 40"/>
                  <a:gd name="T12" fmla="*/ 2 w 35"/>
                  <a:gd name="T13" fmla="*/ 2 h 40"/>
                  <a:gd name="T14" fmla="*/ 1 w 35"/>
                  <a:gd name="T15" fmla="*/ 3 h 40"/>
                  <a:gd name="T16" fmla="*/ 0 w 35"/>
                  <a:gd name="T17" fmla="*/ 1 h 40"/>
                  <a:gd name="T18" fmla="*/ 1 w 35"/>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0"/>
                  <a:gd name="T32" fmla="*/ 35 w 35"/>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0">
                    <a:moveTo>
                      <a:pt x="0" y="11"/>
                    </a:moveTo>
                    <a:lnTo>
                      <a:pt x="0" y="11"/>
                    </a:lnTo>
                    <a:lnTo>
                      <a:pt x="0" y="10"/>
                    </a:lnTo>
                    <a:lnTo>
                      <a:pt x="7" y="6"/>
                    </a:lnTo>
                    <a:lnTo>
                      <a:pt x="0" y="11"/>
                    </a:lnTo>
                    <a:close/>
                    <a:moveTo>
                      <a:pt x="16" y="0"/>
                    </a:moveTo>
                    <a:lnTo>
                      <a:pt x="35" y="29"/>
                    </a:lnTo>
                    <a:lnTo>
                      <a:pt x="19" y="40"/>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6" name="Freeform 1045">
                <a:extLst>
                  <a:ext uri="{FF2B5EF4-FFF2-40B4-BE49-F238E27FC236}">
                    <a16:creationId xmlns:a16="http://schemas.microsoft.com/office/drawing/2014/main" id="{BA791693-5266-4524-B085-AF592B1526B0}"/>
                  </a:ext>
                </a:extLst>
              </p:cNvPr>
              <p:cNvSpPr>
                <a:spLocks noEditPoints="1"/>
              </p:cNvSpPr>
              <p:nvPr/>
            </p:nvSpPr>
            <p:spPr bwMode="auto">
              <a:xfrm>
                <a:off x="1728" y="1391"/>
                <a:ext cx="7" cy="10"/>
              </a:xfrm>
              <a:custGeom>
                <a:avLst/>
                <a:gdLst>
                  <a:gd name="T0" fmla="*/ 1 w 30"/>
                  <a:gd name="T1" fmla="*/ 0 h 37"/>
                  <a:gd name="T2" fmla="*/ 1 w 30"/>
                  <a:gd name="T3" fmla="*/ 0 h 37"/>
                  <a:gd name="T4" fmla="*/ 1 w 30"/>
                  <a:gd name="T5" fmla="*/ 0 h 37"/>
                  <a:gd name="T6" fmla="*/ 0 w 30"/>
                  <a:gd name="T7" fmla="*/ 0 h 37"/>
                  <a:gd name="T8" fmla="*/ 1 w 30"/>
                  <a:gd name="T9" fmla="*/ 0 h 37"/>
                  <a:gd name="T10" fmla="*/ 1 w 30"/>
                  <a:gd name="T11" fmla="*/ 0 h 37"/>
                  <a:gd name="T12" fmla="*/ 2 w 30"/>
                  <a:gd name="T13" fmla="*/ 2 h 37"/>
                  <a:gd name="T14" fmla="*/ 1 w 30"/>
                  <a:gd name="T15" fmla="*/ 3 h 37"/>
                  <a:gd name="T16" fmla="*/ 0 w 30"/>
                  <a:gd name="T17" fmla="*/ 1 h 37"/>
                  <a:gd name="T18" fmla="*/ 1 w 30"/>
                  <a:gd name="T19" fmla="*/ 0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7"/>
                  <a:gd name="T32" fmla="*/ 30 w 30"/>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7">
                    <a:moveTo>
                      <a:pt x="17" y="0"/>
                    </a:moveTo>
                    <a:lnTo>
                      <a:pt x="17" y="1"/>
                    </a:lnTo>
                    <a:lnTo>
                      <a:pt x="18" y="1"/>
                    </a:lnTo>
                    <a:lnTo>
                      <a:pt x="9" y="5"/>
                    </a:lnTo>
                    <a:lnTo>
                      <a:pt x="17" y="0"/>
                    </a:lnTo>
                    <a:close/>
                    <a:moveTo>
                      <a:pt x="18" y="1"/>
                    </a:moveTo>
                    <a:lnTo>
                      <a:pt x="30" y="29"/>
                    </a:lnTo>
                    <a:lnTo>
                      <a:pt x="12" y="37"/>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7" name="Freeform 1046">
                <a:extLst>
                  <a:ext uri="{FF2B5EF4-FFF2-40B4-BE49-F238E27FC236}">
                    <a16:creationId xmlns:a16="http://schemas.microsoft.com/office/drawing/2014/main" id="{5F8C7A7C-DA18-4D15-AC06-7299152FF28E}"/>
                  </a:ext>
                </a:extLst>
              </p:cNvPr>
              <p:cNvSpPr>
                <a:spLocks noEditPoints="1"/>
              </p:cNvSpPr>
              <p:nvPr/>
            </p:nvSpPr>
            <p:spPr bwMode="auto">
              <a:xfrm>
                <a:off x="1731" y="1399"/>
                <a:ext cx="8" cy="8"/>
              </a:xfrm>
              <a:custGeom>
                <a:avLst/>
                <a:gdLst>
                  <a:gd name="T0" fmla="*/ 0 w 31"/>
                  <a:gd name="T1" fmla="*/ 0 h 35"/>
                  <a:gd name="T2" fmla="*/ 0 w 31"/>
                  <a:gd name="T3" fmla="*/ 0 h 35"/>
                  <a:gd name="T4" fmla="*/ 0 w 31"/>
                  <a:gd name="T5" fmla="*/ 0 h 35"/>
                  <a:gd name="T6" fmla="*/ 1 w 31"/>
                  <a:gd name="T7" fmla="*/ 0 h 35"/>
                  <a:gd name="T8" fmla="*/ 0 w 31"/>
                  <a:gd name="T9" fmla="*/ 0 h 35"/>
                  <a:gd name="T10" fmla="*/ 1 w 31"/>
                  <a:gd name="T11" fmla="*/ 0 h 35"/>
                  <a:gd name="T12" fmla="*/ 2 w 31"/>
                  <a:gd name="T13" fmla="*/ 1 h 35"/>
                  <a:gd name="T14" fmla="*/ 1 w 31"/>
                  <a:gd name="T15" fmla="*/ 2 h 35"/>
                  <a:gd name="T16" fmla="*/ 0 w 31"/>
                  <a:gd name="T17" fmla="*/ 0 h 35"/>
                  <a:gd name="T18" fmla="*/ 1 w 31"/>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5"/>
                  <a:gd name="T32" fmla="*/ 31 w 31"/>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5">
                    <a:moveTo>
                      <a:pt x="2" y="9"/>
                    </a:moveTo>
                    <a:lnTo>
                      <a:pt x="2" y="9"/>
                    </a:lnTo>
                    <a:lnTo>
                      <a:pt x="0" y="8"/>
                    </a:lnTo>
                    <a:lnTo>
                      <a:pt x="9" y="5"/>
                    </a:lnTo>
                    <a:lnTo>
                      <a:pt x="2" y="9"/>
                    </a:lnTo>
                    <a:close/>
                    <a:moveTo>
                      <a:pt x="18" y="0"/>
                    </a:moveTo>
                    <a:lnTo>
                      <a:pt x="31" y="26"/>
                    </a:lnTo>
                    <a:lnTo>
                      <a:pt x="14" y="35"/>
                    </a:lnTo>
                    <a:lnTo>
                      <a:pt x="2" y="9"/>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8" name="Freeform 1047">
                <a:extLst>
                  <a:ext uri="{FF2B5EF4-FFF2-40B4-BE49-F238E27FC236}">
                    <a16:creationId xmlns:a16="http://schemas.microsoft.com/office/drawing/2014/main" id="{58FFDEFE-0C6A-4D9B-9E18-E3175B50ADCF}"/>
                  </a:ext>
                </a:extLst>
              </p:cNvPr>
              <p:cNvSpPr>
                <a:spLocks noEditPoints="1"/>
              </p:cNvSpPr>
              <p:nvPr/>
            </p:nvSpPr>
            <p:spPr bwMode="auto">
              <a:xfrm>
                <a:off x="1734" y="1405"/>
                <a:ext cx="6" cy="8"/>
              </a:xfrm>
              <a:custGeom>
                <a:avLst/>
                <a:gdLst>
                  <a:gd name="T0" fmla="*/ 1 w 25"/>
                  <a:gd name="T1" fmla="*/ 0 h 32"/>
                  <a:gd name="T2" fmla="*/ 1 w 25"/>
                  <a:gd name="T3" fmla="*/ 0 h 32"/>
                  <a:gd name="T4" fmla="*/ 1 w 25"/>
                  <a:gd name="T5" fmla="*/ 0 h 32"/>
                  <a:gd name="T6" fmla="*/ 0 w 25"/>
                  <a:gd name="T7" fmla="*/ 0 h 32"/>
                  <a:gd name="T8" fmla="*/ 1 w 25"/>
                  <a:gd name="T9" fmla="*/ 0 h 32"/>
                  <a:gd name="T10" fmla="*/ 1 w 25"/>
                  <a:gd name="T11" fmla="*/ 0 h 32"/>
                  <a:gd name="T12" fmla="*/ 1 w 25"/>
                  <a:gd name="T13" fmla="*/ 2 h 32"/>
                  <a:gd name="T14" fmla="*/ 0 w 25"/>
                  <a:gd name="T15" fmla="*/ 2 h 32"/>
                  <a:gd name="T16" fmla="*/ 0 w 25"/>
                  <a:gd name="T17" fmla="*/ 1 h 32"/>
                  <a:gd name="T18" fmla="*/ 1 w 25"/>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2"/>
                  <a:gd name="T32" fmla="*/ 25 w 25"/>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2">
                    <a:moveTo>
                      <a:pt x="18" y="0"/>
                    </a:moveTo>
                    <a:lnTo>
                      <a:pt x="18" y="1"/>
                    </a:lnTo>
                    <a:lnTo>
                      <a:pt x="18" y="2"/>
                    </a:lnTo>
                    <a:lnTo>
                      <a:pt x="10" y="4"/>
                    </a:lnTo>
                    <a:lnTo>
                      <a:pt x="18" y="0"/>
                    </a:lnTo>
                    <a:close/>
                    <a:moveTo>
                      <a:pt x="18" y="2"/>
                    </a:moveTo>
                    <a:lnTo>
                      <a:pt x="25" y="27"/>
                    </a:lnTo>
                    <a:lnTo>
                      <a:pt x="6" y="32"/>
                    </a:lnTo>
                    <a:lnTo>
                      <a:pt x="0" y="6"/>
                    </a:lnTo>
                    <a:lnTo>
                      <a:pt x="1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89" name="Freeform 1048">
                <a:extLst>
                  <a:ext uri="{FF2B5EF4-FFF2-40B4-BE49-F238E27FC236}">
                    <a16:creationId xmlns:a16="http://schemas.microsoft.com/office/drawing/2014/main" id="{01AC163A-5FF2-497B-B8E2-C54AB0C1010B}"/>
                  </a:ext>
                </a:extLst>
              </p:cNvPr>
              <p:cNvSpPr>
                <a:spLocks/>
              </p:cNvSpPr>
              <p:nvPr/>
            </p:nvSpPr>
            <p:spPr bwMode="auto">
              <a:xfrm>
                <a:off x="1738" y="1412"/>
                <a:ext cx="2" cy="1"/>
              </a:xfrm>
              <a:custGeom>
                <a:avLst/>
                <a:gdLst>
                  <a:gd name="T0" fmla="*/ 0 w 9"/>
                  <a:gd name="T1" fmla="*/ 0 h 3"/>
                  <a:gd name="T2" fmla="*/ 0 w 9"/>
                  <a:gd name="T3" fmla="*/ 0 h 3"/>
                  <a:gd name="T4" fmla="*/ 0 w 9"/>
                  <a:gd name="T5" fmla="*/ 0 h 3"/>
                  <a:gd name="T6" fmla="*/ 0 w 9"/>
                  <a:gd name="T7" fmla="*/ 0 h 3"/>
                  <a:gd name="T8" fmla="*/ 0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9" y="0"/>
                    </a:moveTo>
                    <a:lnTo>
                      <a:pt x="9" y="1"/>
                    </a:lnTo>
                    <a:lnTo>
                      <a:pt x="9" y="3"/>
                    </a:lnTo>
                    <a:lnTo>
                      <a:pt x="0" y="3"/>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0" name="Freeform 1049">
                <a:extLst>
                  <a:ext uri="{FF2B5EF4-FFF2-40B4-BE49-F238E27FC236}">
                    <a16:creationId xmlns:a16="http://schemas.microsoft.com/office/drawing/2014/main" id="{78D23963-02DF-430E-B7E8-946F2C49C931}"/>
                  </a:ext>
                </a:extLst>
              </p:cNvPr>
              <p:cNvSpPr>
                <a:spLocks noEditPoints="1"/>
              </p:cNvSpPr>
              <p:nvPr/>
            </p:nvSpPr>
            <p:spPr bwMode="auto">
              <a:xfrm>
                <a:off x="1734" y="1412"/>
                <a:ext cx="6" cy="10"/>
              </a:xfrm>
              <a:custGeom>
                <a:avLst/>
                <a:gdLst>
                  <a:gd name="T0" fmla="*/ 1 w 27"/>
                  <a:gd name="T1" fmla="*/ 0 h 39"/>
                  <a:gd name="T2" fmla="*/ 1 w 27"/>
                  <a:gd name="T3" fmla="*/ 1 h 39"/>
                  <a:gd name="T4" fmla="*/ 0 w 27"/>
                  <a:gd name="T5" fmla="*/ 1 h 39"/>
                  <a:gd name="T6" fmla="*/ 0 w 27"/>
                  <a:gd name="T7" fmla="*/ 0 h 39"/>
                  <a:gd name="T8" fmla="*/ 1 w 27"/>
                  <a:gd name="T9" fmla="*/ 0 h 39"/>
                  <a:gd name="T10" fmla="*/ 1 w 27"/>
                  <a:gd name="T11" fmla="*/ 1 h 39"/>
                  <a:gd name="T12" fmla="*/ 1 w 27"/>
                  <a:gd name="T13" fmla="*/ 2 h 39"/>
                  <a:gd name="T14" fmla="*/ 1 w 27"/>
                  <a:gd name="T15" fmla="*/ 2 h 39"/>
                  <a:gd name="T16" fmla="*/ 1 w 27"/>
                  <a:gd name="T17" fmla="*/ 1 h 39"/>
                  <a:gd name="T18" fmla="*/ 1 w 27"/>
                  <a:gd name="T19" fmla="*/ 1 h 39"/>
                  <a:gd name="T20" fmla="*/ 1 w 27"/>
                  <a:gd name="T21" fmla="*/ 2 h 39"/>
                  <a:gd name="T22" fmla="*/ 1 w 27"/>
                  <a:gd name="T23" fmla="*/ 3 h 39"/>
                  <a:gd name="T24" fmla="*/ 0 w 27"/>
                  <a:gd name="T25" fmla="*/ 2 h 39"/>
                  <a:gd name="T26" fmla="*/ 0 w 27"/>
                  <a:gd name="T27" fmla="*/ 1 h 39"/>
                  <a:gd name="T28" fmla="*/ 1 w 27"/>
                  <a:gd name="T29" fmla="*/ 2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39"/>
                  <a:gd name="T47" fmla="*/ 27 w 27"/>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39">
                    <a:moveTo>
                      <a:pt x="27" y="0"/>
                    </a:moveTo>
                    <a:lnTo>
                      <a:pt x="27" y="18"/>
                    </a:lnTo>
                    <a:lnTo>
                      <a:pt x="8" y="18"/>
                    </a:lnTo>
                    <a:lnTo>
                      <a:pt x="8" y="0"/>
                    </a:lnTo>
                    <a:lnTo>
                      <a:pt x="27" y="0"/>
                    </a:lnTo>
                    <a:close/>
                    <a:moveTo>
                      <a:pt x="27" y="18"/>
                    </a:moveTo>
                    <a:lnTo>
                      <a:pt x="27" y="22"/>
                    </a:lnTo>
                    <a:lnTo>
                      <a:pt x="26" y="24"/>
                    </a:lnTo>
                    <a:lnTo>
                      <a:pt x="18" y="18"/>
                    </a:lnTo>
                    <a:lnTo>
                      <a:pt x="27" y="18"/>
                    </a:lnTo>
                    <a:close/>
                    <a:moveTo>
                      <a:pt x="26" y="24"/>
                    </a:moveTo>
                    <a:lnTo>
                      <a:pt x="16" y="39"/>
                    </a:lnTo>
                    <a:lnTo>
                      <a:pt x="0" y="29"/>
                    </a:lnTo>
                    <a:lnTo>
                      <a:pt x="9" y="14"/>
                    </a:lnTo>
                    <a:lnTo>
                      <a:pt x="26"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1" name="Freeform 1050">
                <a:extLst>
                  <a:ext uri="{FF2B5EF4-FFF2-40B4-BE49-F238E27FC236}">
                    <a16:creationId xmlns:a16="http://schemas.microsoft.com/office/drawing/2014/main" id="{0C6A0346-FB29-41FF-8A27-E4F826E15BDA}"/>
                  </a:ext>
                </a:extLst>
              </p:cNvPr>
              <p:cNvSpPr>
                <a:spLocks noEditPoints="1"/>
              </p:cNvSpPr>
              <p:nvPr/>
            </p:nvSpPr>
            <p:spPr bwMode="auto">
              <a:xfrm>
                <a:off x="1730" y="1419"/>
                <a:ext cx="7" cy="7"/>
              </a:xfrm>
              <a:custGeom>
                <a:avLst/>
                <a:gdLst>
                  <a:gd name="T0" fmla="*/ 2 w 29"/>
                  <a:gd name="T1" fmla="*/ 1 h 27"/>
                  <a:gd name="T2" fmla="*/ 2 w 29"/>
                  <a:gd name="T3" fmla="*/ 1 h 27"/>
                  <a:gd name="T4" fmla="*/ 1 w 29"/>
                  <a:gd name="T5" fmla="*/ 1 h 27"/>
                  <a:gd name="T6" fmla="*/ 1 w 29"/>
                  <a:gd name="T7" fmla="*/ 1 h 27"/>
                  <a:gd name="T8" fmla="*/ 2 w 29"/>
                  <a:gd name="T9" fmla="*/ 1 h 27"/>
                  <a:gd name="T10" fmla="*/ 1 w 29"/>
                  <a:gd name="T11" fmla="*/ 1 h 27"/>
                  <a:gd name="T12" fmla="*/ 0 w 29"/>
                  <a:gd name="T13" fmla="*/ 2 h 27"/>
                  <a:gd name="T14" fmla="*/ 0 w 29"/>
                  <a:gd name="T15" fmla="*/ 1 h 27"/>
                  <a:gd name="T16" fmla="*/ 1 w 29"/>
                  <a:gd name="T17" fmla="*/ 0 h 27"/>
                  <a:gd name="T18" fmla="*/ 1 w 29"/>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7"/>
                  <a:gd name="T32" fmla="*/ 29 w 2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7">
                    <a:moveTo>
                      <a:pt x="29" y="13"/>
                    </a:moveTo>
                    <a:lnTo>
                      <a:pt x="28" y="15"/>
                    </a:lnTo>
                    <a:lnTo>
                      <a:pt x="26" y="17"/>
                    </a:lnTo>
                    <a:lnTo>
                      <a:pt x="21" y="9"/>
                    </a:lnTo>
                    <a:lnTo>
                      <a:pt x="29" y="13"/>
                    </a:lnTo>
                    <a:close/>
                    <a:moveTo>
                      <a:pt x="26" y="17"/>
                    </a:moveTo>
                    <a:lnTo>
                      <a:pt x="10" y="27"/>
                    </a:lnTo>
                    <a:lnTo>
                      <a:pt x="0" y="10"/>
                    </a:lnTo>
                    <a:lnTo>
                      <a:pt x="17" y="0"/>
                    </a:lnTo>
                    <a:lnTo>
                      <a:pt x="2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2" name="Freeform 1051">
                <a:extLst>
                  <a:ext uri="{FF2B5EF4-FFF2-40B4-BE49-F238E27FC236}">
                    <a16:creationId xmlns:a16="http://schemas.microsoft.com/office/drawing/2014/main" id="{1E0A5BAA-DF3A-437B-AF14-A57810D77A4D}"/>
                  </a:ext>
                </a:extLst>
              </p:cNvPr>
              <p:cNvSpPr>
                <a:spLocks noEditPoints="1"/>
              </p:cNvSpPr>
              <p:nvPr/>
            </p:nvSpPr>
            <p:spPr bwMode="auto">
              <a:xfrm>
                <a:off x="1727" y="1421"/>
                <a:ext cx="6" cy="6"/>
              </a:xfrm>
              <a:custGeom>
                <a:avLst/>
                <a:gdLst>
                  <a:gd name="T0" fmla="*/ 2 w 24"/>
                  <a:gd name="T1" fmla="*/ 1 h 24"/>
                  <a:gd name="T2" fmla="*/ 2 w 24"/>
                  <a:gd name="T3" fmla="*/ 1 h 24"/>
                  <a:gd name="T4" fmla="*/ 2 w 24"/>
                  <a:gd name="T5" fmla="*/ 1 h 24"/>
                  <a:gd name="T6" fmla="*/ 1 w 24"/>
                  <a:gd name="T7" fmla="*/ 1 h 24"/>
                  <a:gd name="T8" fmla="*/ 2 w 24"/>
                  <a:gd name="T9" fmla="*/ 1 h 24"/>
                  <a:gd name="T10" fmla="*/ 2 w 24"/>
                  <a:gd name="T11" fmla="*/ 1 h 24"/>
                  <a:gd name="T12" fmla="*/ 1 w 24"/>
                  <a:gd name="T13" fmla="*/ 2 h 24"/>
                  <a:gd name="T14" fmla="*/ 0 w 24"/>
                  <a:gd name="T15" fmla="*/ 1 h 24"/>
                  <a:gd name="T16" fmla="*/ 1 w 24"/>
                  <a:gd name="T17" fmla="*/ 0 h 24"/>
                  <a:gd name="T18" fmla="*/ 2 w 24"/>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4"/>
                  <a:gd name="T32" fmla="*/ 24 w 24"/>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4">
                    <a:moveTo>
                      <a:pt x="24" y="18"/>
                    </a:moveTo>
                    <a:lnTo>
                      <a:pt x="24" y="18"/>
                    </a:lnTo>
                    <a:lnTo>
                      <a:pt x="23" y="18"/>
                    </a:lnTo>
                    <a:lnTo>
                      <a:pt x="20" y="9"/>
                    </a:lnTo>
                    <a:lnTo>
                      <a:pt x="24" y="18"/>
                    </a:lnTo>
                    <a:close/>
                    <a:moveTo>
                      <a:pt x="23" y="18"/>
                    </a:moveTo>
                    <a:lnTo>
                      <a:pt x="7" y="24"/>
                    </a:lnTo>
                    <a:lnTo>
                      <a:pt x="0" y="6"/>
                    </a:lnTo>
                    <a:lnTo>
                      <a:pt x="15" y="0"/>
                    </a:lnTo>
                    <a:lnTo>
                      <a:pt x="2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3" name="Freeform 1052">
                <a:extLst>
                  <a:ext uri="{FF2B5EF4-FFF2-40B4-BE49-F238E27FC236}">
                    <a16:creationId xmlns:a16="http://schemas.microsoft.com/office/drawing/2014/main" id="{70AAAA06-554B-4673-ABF7-1E593D96E362}"/>
                  </a:ext>
                </a:extLst>
              </p:cNvPr>
              <p:cNvSpPr>
                <a:spLocks noEditPoints="1"/>
              </p:cNvSpPr>
              <p:nvPr/>
            </p:nvSpPr>
            <p:spPr bwMode="auto">
              <a:xfrm>
                <a:off x="1723" y="1423"/>
                <a:ext cx="5" cy="5"/>
              </a:xfrm>
              <a:custGeom>
                <a:avLst/>
                <a:gdLst>
                  <a:gd name="T0" fmla="*/ 1 w 21"/>
                  <a:gd name="T1" fmla="*/ 1 h 23"/>
                  <a:gd name="T2" fmla="*/ 1 w 21"/>
                  <a:gd name="T3" fmla="*/ 1 h 23"/>
                  <a:gd name="T4" fmla="*/ 1 w 21"/>
                  <a:gd name="T5" fmla="*/ 1 h 23"/>
                  <a:gd name="T6" fmla="*/ 1 w 21"/>
                  <a:gd name="T7" fmla="*/ 0 h 23"/>
                  <a:gd name="T8" fmla="*/ 1 w 21"/>
                  <a:gd name="T9" fmla="*/ 1 h 23"/>
                  <a:gd name="T10" fmla="*/ 1 w 21"/>
                  <a:gd name="T11" fmla="*/ 1 h 23"/>
                  <a:gd name="T12" fmla="*/ 0 w 21"/>
                  <a:gd name="T13" fmla="*/ 1 h 23"/>
                  <a:gd name="T14" fmla="*/ 0 w 21"/>
                  <a:gd name="T15" fmla="*/ 0 h 23"/>
                  <a:gd name="T16" fmla="*/ 1 w 21"/>
                  <a:gd name="T17" fmla="*/ 0 h 23"/>
                  <a:gd name="T18" fmla="*/ 1 w 21"/>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3"/>
                  <a:gd name="T32" fmla="*/ 21 w 21"/>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3">
                    <a:moveTo>
                      <a:pt x="21" y="18"/>
                    </a:moveTo>
                    <a:lnTo>
                      <a:pt x="21" y="19"/>
                    </a:lnTo>
                    <a:lnTo>
                      <a:pt x="19" y="19"/>
                    </a:lnTo>
                    <a:lnTo>
                      <a:pt x="17" y="9"/>
                    </a:lnTo>
                    <a:lnTo>
                      <a:pt x="21" y="18"/>
                    </a:lnTo>
                    <a:close/>
                    <a:moveTo>
                      <a:pt x="19" y="19"/>
                    </a:moveTo>
                    <a:lnTo>
                      <a:pt x="3" y="23"/>
                    </a:lnTo>
                    <a:lnTo>
                      <a:pt x="0" y="4"/>
                    </a:lnTo>
                    <a:lnTo>
                      <a:pt x="15" y="0"/>
                    </a:lnTo>
                    <a:lnTo>
                      <a:pt x="19"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4" name="Freeform 1053">
                <a:extLst>
                  <a:ext uri="{FF2B5EF4-FFF2-40B4-BE49-F238E27FC236}">
                    <a16:creationId xmlns:a16="http://schemas.microsoft.com/office/drawing/2014/main" id="{B56E10A7-9106-49A9-AEE8-A65A75CC8605}"/>
                  </a:ext>
                </a:extLst>
              </p:cNvPr>
              <p:cNvSpPr>
                <a:spLocks/>
              </p:cNvSpPr>
              <p:nvPr/>
            </p:nvSpPr>
            <p:spPr bwMode="auto">
              <a:xfrm>
                <a:off x="1724" y="1426"/>
                <a:ext cx="1" cy="2"/>
              </a:xfrm>
              <a:custGeom>
                <a:avLst/>
                <a:gdLst>
                  <a:gd name="T0" fmla="*/ 1 w 1"/>
                  <a:gd name="T1" fmla="*/ 0 h 10"/>
                  <a:gd name="T2" fmla="*/ 1 w 1"/>
                  <a:gd name="T3" fmla="*/ 0 h 10"/>
                  <a:gd name="T4" fmla="*/ 0 w 1"/>
                  <a:gd name="T5" fmla="*/ 0 h 10"/>
                  <a:gd name="T6" fmla="*/ 0 w 1"/>
                  <a:gd name="T7" fmla="*/ 0 h 10"/>
                  <a:gd name="T8" fmla="*/ 1 w 1"/>
                  <a:gd name="T9" fmla="*/ 0 h 10"/>
                  <a:gd name="T10" fmla="*/ 0 60000 65536"/>
                  <a:gd name="T11" fmla="*/ 0 60000 65536"/>
                  <a:gd name="T12" fmla="*/ 0 60000 65536"/>
                  <a:gd name="T13" fmla="*/ 0 60000 65536"/>
                  <a:gd name="T14" fmla="*/ 0 60000 65536"/>
                  <a:gd name="T15" fmla="*/ 0 w 1"/>
                  <a:gd name="T16" fmla="*/ 0 h 10"/>
                  <a:gd name="T17" fmla="*/ 1 w 1"/>
                  <a:gd name="T18" fmla="*/ 10 h 10"/>
                </a:gdLst>
                <a:ahLst/>
                <a:cxnLst>
                  <a:cxn ang="T10">
                    <a:pos x="T0" y="T1"/>
                  </a:cxn>
                  <a:cxn ang="T11">
                    <a:pos x="T2" y="T3"/>
                  </a:cxn>
                  <a:cxn ang="T12">
                    <a:pos x="T4" y="T5"/>
                  </a:cxn>
                  <a:cxn ang="T13">
                    <a:pos x="T6" y="T7"/>
                  </a:cxn>
                  <a:cxn ang="T14">
                    <a:pos x="T8" y="T9"/>
                  </a:cxn>
                </a:cxnLst>
                <a:rect l="T15" t="T16" r="T17" b="T18"/>
                <a:pathLst>
                  <a:path w="1" h="10">
                    <a:moveTo>
                      <a:pt x="1" y="10"/>
                    </a:moveTo>
                    <a:lnTo>
                      <a:pt x="1" y="10"/>
                    </a:lnTo>
                    <a:lnTo>
                      <a:pt x="0" y="10"/>
                    </a:lnTo>
                    <a:lnTo>
                      <a:pt x="0" y="0"/>
                    </a:lnTo>
                    <a:lnTo>
                      <a:pt x="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5" name="Freeform 1054">
                <a:extLst>
                  <a:ext uri="{FF2B5EF4-FFF2-40B4-BE49-F238E27FC236}">
                    <a16:creationId xmlns:a16="http://schemas.microsoft.com/office/drawing/2014/main" id="{440BA7DB-98F0-4A16-8E20-7A782EB61C91}"/>
                  </a:ext>
                </a:extLst>
              </p:cNvPr>
              <p:cNvSpPr>
                <a:spLocks noEditPoints="1"/>
              </p:cNvSpPr>
              <p:nvPr/>
            </p:nvSpPr>
            <p:spPr bwMode="auto">
              <a:xfrm>
                <a:off x="1714" y="1422"/>
                <a:ext cx="10" cy="6"/>
              </a:xfrm>
              <a:custGeom>
                <a:avLst/>
                <a:gdLst>
                  <a:gd name="T0" fmla="*/ 3 w 39"/>
                  <a:gd name="T1" fmla="*/ 1 h 26"/>
                  <a:gd name="T2" fmla="*/ 2 w 39"/>
                  <a:gd name="T3" fmla="*/ 1 h 26"/>
                  <a:gd name="T4" fmla="*/ 2 w 39"/>
                  <a:gd name="T5" fmla="*/ 0 h 26"/>
                  <a:gd name="T6" fmla="*/ 3 w 39"/>
                  <a:gd name="T7" fmla="*/ 0 h 26"/>
                  <a:gd name="T8" fmla="*/ 3 w 39"/>
                  <a:gd name="T9" fmla="*/ 1 h 26"/>
                  <a:gd name="T10" fmla="*/ 2 w 39"/>
                  <a:gd name="T11" fmla="*/ 1 h 26"/>
                  <a:gd name="T12" fmla="*/ 1 w 39"/>
                  <a:gd name="T13" fmla="*/ 1 h 26"/>
                  <a:gd name="T14" fmla="*/ 1 w 39"/>
                  <a:gd name="T15" fmla="*/ 1 h 26"/>
                  <a:gd name="T16" fmla="*/ 2 w 39"/>
                  <a:gd name="T17" fmla="*/ 1 h 26"/>
                  <a:gd name="T18" fmla="*/ 2 w 39"/>
                  <a:gd name="T19" fmla="*/ 1 h 26"/>
                  <a:gd name="T20" fmla="*/ 1 w 39"/>
                  <a:gd name="T21" fmla="*/ 1 h 26"/>
                  <a:gd name="T22" fmla="*/ 0 w 39"/>
                  <a:gd name="T23" fmla="*/ 1 h 26"/>
                  <a:gd name="T24" fmla="*/ 1 w 39"/>
                  <a:gd name="T25" fmla="*/ 0 h 26"/>
                  <a:gd name="T26" fmla="*/ 2 w 39"/>
                  <a:gd name="T27" fmla="*/ 0 h 26"/>
                  <a:gd name="T28" fmla="*/ 1 w 39"/>
                  <a:gd name="T29" fmla="*/ 1 h 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26"/>
                  <a:gd name="T47" fmla="*/ 39 w 39"/>
                  <a:gd name="T48" fmla="*/ 26 h 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26">
                    <a:moveTo>
                      <a:pt x="39" y="26"/>
                    </a:moveTo>
                    <a:lnTo>
                      <a:pt x="22" y="26"/>
                    </a:lnTo>
                    <a:lnTo>
                      <a:pt x="22" y="6"/>
                    </a:lnTo>
                    <a:lnTo>
                      <a:pt x="39" y="6"/>
                    </a:lnTo>
                    <a:lnTo>
                      <a:pt x="39" y="26"/>
                    </a:lnTo>
                    <a:close/>
                    <a:moveTo>
                      <a:pt x="22" y="26"/>
                    </a:moveTo>
                    <a:lnTo>
                      <a:pt x="21" y="26"/>
                    </a:lnTo>
                    <a:lnTo>
                      <a:pt x="20" y="24"/>
                    </a:lnTo>
                    <a:lnTo>
                      <a:pt x="22" y="16"/>
                    </a:lnTo>
                    <a:lnTo>
                      <a:pt x="22" y="26"/>
                    </a:lnTo>
                    <a:close/>
                    <a:moveTo>
                      <a:pt x="20" y="24"/>
                    </a:moveTo>
                    <a:lnTo>
                      <a:pt x="0" y="18"/>
                    </a:lnTo>
                    <a:lnTo>
                      <a:pt x="7" y="0"/>
                    </a:lnTo>
                    <a:lnTo>
                      <a:pt x="26" y="7"/>
                    </a:lnTo>
                    <a:lnTo>
                      <a:pt x="2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6" name="Freeform 1055">
                <a:extLst>
                  <a:ext uri="{FF2B5EF4-FFF2-40B4-BE49-F238E27FC236}">
                    <a16:creationId xmlns:a16="http://schemas.microsoft.com/office/drawing/2014/main" id="{B92BA320-5AFD-484A-84C4-7BE25D4DDA11}"/>
                  </a:ext>
                </a:extLst>
              </p:cNvPr>
              <p:cNvSpPr>
                <a:spLocks noEditPoints="1"/>
              </p:cNvSpPr>
              <p:nvPr/>
            </p:nvSpPr>
            <p:spPr bwMode="auto">
              <a:xfrm>
                <a:off x="1710" y="1420"/>
                <a:ext cx="6" cy="6"/>
              </a:xfrm>
              <a:custGeom>
                <a:avLst/>
                <a:gdLst>
                  <a:gd name="T0" fmla="*/ 1 w 25"/>
                  <a:gd name="T1" fmla="*/ 1 h 27"/>
                  <a:gd name="T2" fmla="*/ 1 w 25"/>
                  <a:gd name="T3" fmla="*/ 1 h 27"/>
                  <a:gd name="T4" fmla="*/ 1 w 25"/>
                  <a:gd name="T5" fmla="*/ 1 h 27"/>
                  <a:gd name="T6" fmla="*/ 1 w 25"/>
                  <a:gd name="T7" fmla="*/ 1 h 27"/>
                  <a:gd name="T8" fmla="*/ 1 w 25"/>
                  <a:gd name="T9" fmla="*/ 1 h 27"/>
                  <a:gd name="T10" fmla="*/ 1 w 25"/>
                  <a:gd name="T11" fmla="*/ 1 h 27"/>
                  <a:gd name="T12" fmla="*/ 0 w 25"/>
                  <a:gd name="T13" fmla="*/ 1 h 27"/>
                  <a:gd name="T14" fmla="*/ 0 w 25"/>
                  <a:gd name="T15" fmla="*/ 0 h 27"/>
                  <a:gd name="T16" fmla="*/ 1 w 25"/>
                  <a:gd name="T17" fmla="*/ 0 h 27"/>
                  <a:gd name="T18" fmla="*/ 1 w 25"/>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7" y="27"/>
                    </a:moveTo>
                    <a:lnTo>
                      <a:pt x="16" y="27"/>
                    </a:lnTo>
                    <a:lnTo>
                      <a:pt x="21" y="18"/>
                    </a:lnTo>
                    <a:lnTo>
                      <a:pt x="17" y="27"/>
                    </a:lnTo>
                    <a:close/>
                    <a:moveTo>
                      <a:pt x="16" y="27"/>
                    </a:moveTo>
                    <a:lnTo>
                      <a:pt x="0" y="17"/>
                    </a:lnTo>
                    <a:lnTo>
                      <a:pt x="9" y="0"/>
                    </a:lnTo>
                    <a:lnTo>
                      <a:pt x="25" y="10"/>
                    </a:lnTo>
                    <a:lnTo>
                      <a:pt x="16"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7" name="Freeform 1056">
                <a:extLst>
                  <a:ext uri="{FF2B5EF4-FFF2-40B4-BE49-F238E27FC236}">
                    <a16:creationId xmlns:a16="http://schemas.microsoft.com/office/drawing/2014/main" id="{236C5CAD-465F-4A0A-8335-C6AB43C98535}"/>
                  </a:ext>
                </a:extLst>
              </p:cNvPr>
              <p:cNvSpPr>
                <a:spLocks noEditPoints="1"/>
              </p:cNvSpPr>
              <p:nvPr/>
            </p:nvSpPr>
            <p:spPr bwMode="auto">
              <a:xfrm>
                <a:off x="1705" y="1416"/>
                <a:ext cx="8" cy="8"/>
              </a:xfrm>
              <a:custGeom>
                <a:avLst/>
                <a:gdLst>
                  <a:gd name="T0" fmla="*/ 1 w 30"/>
                  <a:gd name="T1" fmla="*/ 2 h 31"/>
                  <a:gd name="T2" fmla="*/ 1 w 30"/>
                  <a:gd name="T3" fmla="*/ 2 h 31"/>
                  <a:gd name="T4" fmla="*/ 1 w 30"/>
                  <a:gd name="T5" fmla="*/ 2 h 31"/>
                  <a:gd name="T6" fmla="*/ 2 w 30"/>
                  <a:gd name="T7" fmla="*/ 2 h 31"/>
                  <a:gd name="T8" fmla="*/ 1 w 30"/>
                  <a:gd name="T9" fmla="*/ 2 h 31"/>
                  <a:gd name="T10" fmla="*/ 1 w 30"/>
                  <a:gd name="T11" fmla="*/ 2 h 31"/>
                  <a:gd name="T12" fmla="*/ 0 w 30"/>
                  <a:gd name="T13" fmla="*/ 1 h 31"/>
                  <a:gd name="T14" fmla="*/ 1 w 30"/>
                  <a:gd name="T15" fmla="*/ 0 h 31"/>
                  <a:gd name="T16" fmla="*/ 2 w 30"/>
                  <a:gd name="T17" fmla="*/ 1 h 31"/>
                  <a:gd name="T18" fmla="*/ 1 w 30"/>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8" y="31"/>
                    </a:moveTo>
                    <a:lnTo>
                      <a:pt x="16" y="31"/>
                    </a:lnTo>
                    <a:lnTo>
                      <a:pt x="15" y="30"/>
                    </a:lnTo>
                    <a:lnTo>
                      <a:pt x="23" y="23"/>
                    </a:lnTo>
                    <a:lnTo>
                      <a:pt x="18" y="31"/>
                    </a:lnTo>
                    <a:close/>
                    <a:moveTo>
                      <a:pt x="15" y="30"/>
                    </a:moveTo>
                    <a:lnTo>
                      <a:pt x="0" y="13"/>
                    </a:lnTo>
                    <a:lnTo>
                      <a:pt x="13" y="0"/>
                    </a:lnTo>
                    <a:lnTo>
                      <a:pt x="30" y="17"/>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8" name="Freeform 1057">
                <a:extLst>
                  <a:ext uri="{FF2B5EF4-FFF2-40B4-BE49-F238E27FC236}">
                    <a16:creationId xmlns:a16="http://schemas.microsoft.com/office/drawing/2014/main" id="{178DC981-8922-4088-B640-7A3F30BFCA67}"/>
                  </a:ext>
                </a:extLst>
              </p:cNvPr>
              <p:cNvSpPr>
                <a:spLocks noEditPoints="1"/>
              </p:cNvSpPr>
              <p:nvPr/>
            </p:nvSpPr>
            <p:spPr bwMode="auto">
              <a:xfrm>
                <a:off x="1701" y="1412"/>
                <a:ext cx="8" cy="8"/>
              </a:xfrm>
              <a:custGeom>
                <a:avLst/>
                <a:gdLst>
                  <a:gd name="T0" fmla="*/ 2 w 32"/>
                  <a:gd name="T1" fmla="*/ 1 h 31"/>
                  <a:gd name="T2" fmla="*/ 2 w 32"/>
                  <a:gd name="T3" fmla="*/ 1 h 31"/>
                  <a:gd name="T4" fmla="*/ 2 w 32"/>
                  <a:gd name="T5" fmla="*/ 1 h 31"/>
                  <a:gd name="T6" fmla="*/ 2 w 32"/>
                  <a:gd name="T7" fmla="*/ 2 h 31"/>
                  <a:gd name="T8" fmla="*/ 2 w 32"/>
                  <a:gd name="T9" fmla="*/ 1 h 31"/>
                  <a:gd name="T10" fmla="*/ 1 w 32"/>
                  <a:gd name="T11" fmla="*/ 2 h 31"/>
                  <a:gd name="T12" fmla="*/ 0 w 32"/>
                  <a:gd name="T13" fmla="*/ 1 h 31"/>
                  <a:gd name="T14" fmla="*/ 1 w 32"/>
                  <a:gd name="T15" fmla="*/ 0 h 31"/>
                  <a:gd name="T16" fmla="*/ 2 w 32"/>
                  <a:gd name="T17" fmla="*/ 1 h 31"/>
                  <a:gd name="T18" fmla="*/ 1 w 32"/>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32" y="17"/>
                    </a:moveTo>
                    <a:lnTo>
                      <a:pt x="32" y="17"/>
                    </a:lnTo>
                    <a:lnTo>
                      <a:pt x="26" y="24"/>
                    </a:lnTo>
                    <a:lnTo>
                      <a:pt x="32" y="17"/>
                    </a:lnTo>
                    <a:close/>
                    <a:moveTo>
                      <a:pt x="20" y="31"/>
                    </a:moveTo>
                    <a:lnTo>
                      <a:pt x="0" y="15"/>
                    </a:lnTo>
                    <a:lnTo>
                      <a:pt x="12" y="0"/>
                    </a:lnTo>
                    <a:lnTo>
                      <a:pt x="32" y="17"/>
                    </a:lnTo>
                    <a:lnTo>
                      <a:pt x="2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99" name="Freeform 1058">
                <a:extLst>
                  <a:ext uri="{FF2B5EF4-FFF2-40B4-BE49-F238E27FC236}">
                    <a16:creationId xmlns:a16="http://schemas.microsoft.com/office/drawing/2014/main" id="{D347A617-8515-46F3-88EF-6432A928179F}"/>
                  </a:ext>
                </a:extLst>
              </p:cNvPr>
              <p:cNvSpPr>
                <a:spLocks noEditPoints="1"/>
              </p:cNvSpPr>
              <p:nvPr/>
            </p:nvSpPr>
            <p:spPr bwMode="auto">
              <a:xfrm>
                <a:off x="1696" y="1407"/>
                <a:ext cx="8" cy="9"/>
              </a:xfrm>
              <a:custGeom>
                <a:avLst/>
                <a:gdLst>
                  <a:gd name="T0" fmla="*/ 1 w 32"/>
                  <a:gd name="T1" fmla="*/ 2 h 34"/>
                  <a:gd name="T2" fmla="*/ 1 w 32"/>
                  <a:gd name="T3" fmla="*/ 2 h 34"/>
                  <a:gd name="T4" fmla="*/ 1 w 32"/>
                  <a:gd name="T5" fmla="*/ 2 h 34"/>
                  <a:gd name="T6" fmla="*/ 2 w 32"/>
                  <a:gd name="T7" fmla="*/ 2 h 34"/>
                  <a:gd name="T8" fmla="*/ 1 w 32"/>
                  <a:gd name="T9" fmla="*/ 2 h 34"/>
                  <a:gd name="T10" fmla="*/ 1 w 32"/>
                  <a:gd name="T11" fmla="*/ 2 h 34"/>
                  <a:gd name="T12" fmla="*/ 0 w 32"/>
                  <a:gd name="T13" fmla="*/ 1 h 34"/>
                  <a:gd name="T14" fmla="*/ 1 w 32"/>
                  <a:gd name="T15" fmla="*/ 0 h 34"/>
                  <a:gd name="T16" fmla="*/ 2 w 32"/>
                  <a:gd name="T17" fmla="*/ 2 h 34"/>
                  <a:gd name="T18" fmla="*/ 1 w 32"/>
                  <a:gd name="T19" fmla="*/ 2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7" y="34"/>
                    </a:moveTo>
                    <a:lnTo>
                      <a:pt x="16" y="34"/>
                    </a:lnTo>
                    <a:lnTo>
                      <a:pt x="16" y="33"/>
                    </a:lnTo>
                    <a:lnTo>
                      <a:pt x="24" y="27"/>
                    </a:lnTo>
                    <a:lnTo>
                      <a:pt x="17" y="34"/>
                    </a:lnTo>
                    <a:close/>
                    <a:moveTo>
                      <a:pt x="16" y="33"/>
                    </a:moveTo>
                    <a:lnTo>
                      <a:pt x="0" y="11"/>
                    </a:lnTo>
                    <a:lnTo>
                      <a:pt x="16" y="0"/>
                    </a:lnTo>
                    <a:lnTo>
                      <a:pt x="32" y="22"/>
                    </a:lnTo>
                    <a:lnTo>
                      <a:pt x="16"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0" name="Freeform 1059">
                <a:extLst>
                  <a:ext uri="{FF2B5EF4-FFF2-40B4-BE49-F238E27FC236}">
                    <a16:creationId xmlns:a16="http://schemas.microsoft.com/office/drawing/2014/main" id="{3DFE020C-1255-4B1A-9CF5-F7DA0663CC1D}"/>
                  </a:ext>
                </a:extLst>
              </p:cNvPr>
              <p:cNvSpPr>
                <a:spLocks noEditPoints="1"/>
              </p:cNvSpPr>
              <p:nvPr/>
            </p:nvSpPr>
            <p:spPr bwMode="auto">
              <a:xfrm>
                <a:off x="1692" y="1401"/>
                <a:ext cx="8" cy="9"/>
              </a:xfrm>
              <a:custGeom>
                <a:avLst/>
                <a:gdLst>
                  <a:gd name="T0" fmla="*/ 1 w 32"/>
                  <a:gd name="T1" fmla="*/ 2 h 37"/>
                  <a:gd name="T2" fmla="*/ 1 w 32"/>
                  <a:gd name="T3" fmla="*/ 2 h 37"/>
                  <a:gd name="T4" fmla="*/ 1 w 32"/>
                  <a:gd name="T5" fmla="*/ 2 h 37"/>
                  <a:gd name="T6" fmla="*/ 2 w 32"/>
                  <a:gd name="T7" fmla="*/ 2 h 37"/>
                  <a:gd name="T8" fmla="*/ 1 w 32"/>
                  <a:gd name="T9" fmla="*/ 2 h 37"/>
                  <a:gd name="T10" fmla="*/ 1 w 32"/>
                  <a:gd name="T11" fmla="*/ 2 h 37"/>
                  <a:gd name="T12" fmla="*/ 0 w 32"/>
                  <a:gd name="T13" fmla="*/ 0 h 37"/>
                  <a:gd name="T14" fmla="*/ 1 w 32"/>
                  <a:gd name="T15" fmla="*/ 0 h 37"/>
                  <a:gd name="T16" fmla="*/ 2 w 32"/>
                  <a:gd name="T17" fmla="*/ 1 h 37"/>
                  <a:gd name="T18" fmla="*/ 1 w 32"/>
                  <a:gd name="T19" fmla="*/ 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7"/>
                  <a:gd name="T32" fmla="*/ 32 w 32"/>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7">
                    <a:moveTo>
                      <a:pt x="16" y="37"/>
                    </a:moveTo>
                    <a:lnTo>
                      <a:pt x="17" y="37"/>
                    </a:lnTo>
                    <a:lnTo>
                      <a:pt x="16" y="36"/>
                    </a:lnTo>
                    <a:lnTo>
                      <a:pt x="23" y="31"/>
                    </a:lnTo>
                    <a:lnTo>
                      <a:pt x="16" y="37"/>
                    </a:lnTo>
                    <a:close/>
                    <a:moveTo>
                      <a:pt x="16" y="36"/>
                    </a:moveTo>
                    <a:lnTo>
                      <a:pt x="0" y="10"/>
                    </a:lnTo>
                    <a:lnTo>
                      <a:pt x="16" y="0"/>
                    </a:lnTo>
                    <a:lnTo>
                      <a:pt x="32" y="26"/>
                    </a:lnTo>
                    <a:lnTo>
                      <a:pt x="16"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1" name="Freeform 1060">
                <a:extLst>
                  <a:ext uri="{FF2B5EF4-FFF2-40B4-BE49-F238E27FC236}">
                    <a16:creationId xmlns:a16="http://schemas.microsoft.com/office/drawing/2014/main" id="{5A673372-D56E-494D-A620-B67FE621A374}"/>
                  </a:ext>
                </a:extLst>
              </p:cNvPr>
              <p:cNvSpPr>
                <a:spLocks noEditPoints="1"/>
              </p:cNvSpPr>
              <p:nvPr/>
            </p:nvSpPr>
            <p:spPr bwMode="auto">
              <a:xfrm>
                <a:off x="1680" y="1378"/>
                <a:ext cx="16" cy="25"/>
              </a:xfrm>
              <a:custGeom>
                <a:avLst/>
                <a:gdLst>
                  <a:gd name="T0" fmla="*/ 3 w 67"/>
                  <a:gd name="T1" fmla="*/ 6 h 99"/>
                  <a:gd name="T2" fmla="*/ 2 w 67"/>
                  <a:gd name="T3" fmla="*/ 5 h 99"/>
                  <a:gd name="T4" fmla="*/ 3 w 67"/>
                  <a:gd name="T5" fmla="*/ 4 h 99"/>
                  <a:gd name="T6" fmla="*/ 4 w 67"/>
                  <a:gd name="T7" fmla="*/ 6 h 99"/>
                  <a:gd name="T8" fmla="*/ 3 w 67"/>
                  <a:gd name="T9" fmla="*/ 6 h 99"/>
                  <a:gd name="T10" fmla="*/ 3 w 67"/>
                  <a:gd name="T11" fmla="*/ 4 h 99"/>
                  <a:gd name="T12" fmla="*/ 3 w 67"/>
                  <a:gd name="T13" fmla="*/ 4 h 99"/>
                  <a:gd name="T14" fmla="*/ 3 w 67"/>
                  <a:gd name="T15" fmla="*/ 4 h 99"/>
                  <a:gd name="T16" fmla="*/ 2 w 67"/>
                  <a:gd name="T17" fmla="*/ 4 h 99"/>
                  <a:gd name="T18" fmla="*/ 3 w 67"/>
                  <a:gd name="T19" fmla="*/ 4 h 99"/>
                  <a:gd name="T20" fmla="*/ 2 w 67"/>
                  <a:gd name="T21" fmla="*/ 5 h 99"/>
                  <a:gd name="T22" fmla="*/ 1 w 67"/>
                  <a:gd name="T23" fmla="*/ 4 h 99"/>
                  <a:gd name="T24" fmla="*/ 2 w 67"/>
                  <a:gd name="T25" fmla="*/ 3 h 99"/>
                  <a:gd name="T26" fmla="*/ 3 w 67"/>
                  <a:gd name="T27" fmla="*/ 4 h 99"/>
                  <a:gd name="T28" fmla="*/ 2 w 67"/>
                  <a:gd name="T29" fmla="*/ 5 h 99"/>
                  <a:gd name="T30" fmla="*/ 1 w 67"/>
                  <a:gd name="T31" fmla="*/ 4 h 99"/>
                  <a:gd name="T32" fmla="*/ 1 w 67"/>
                  <a:gd name="T33" fmla="*/ 4 h 99"/>
                  <a:gd name="T34" fmla="*/ 1 w 67"/>
                  <a:gd name="T35" fmla="*/ 4 h 99"/>
                  <a:gd name="T36" fmla="*/ 2 w 67"/>
                  <a:gd name="T37" fmla="*/ 3 h 99"/>
                  <a:gd name="T38" fmla="*/ 1 w 67"/>
                  <a:gd name="T39" fmla="*/ 4 h 99"/>
                  <a:gd name="T40" fmla="*/ 1 w 67"/>
                  <a:gd name="T41" fmla="*/ 4 h 99"/>
                  <a:gd name="T42" fmla="*/ 1 w 67"/>
                  <a:gd name="T43" fmla="*/ 3 h 99"/>
                  <a:gd name="T44" fmla="*/ 2 w 67"/>
                  <a:gd name="T45" fmla="*/ 2 h 99"/>
                  <a:gd name="T46" fmla="*/ 2 w 67"/>
                  <a:gd name="T47" fmla="*/ 3 h 99"/>
                  <a:gd name="T48" fmla="*/ 1 w 67"/>
                  <a:gd name="T49" fmla="*/ 4 h 99"/>
                  <a:gd name="T50" fmla="*/ 2 w 67"/>
                  <a:gd name="T51" fmla="*/ 2 h 99"/>
                  <a:gd name="T52" fmla="*/ 2 w 67"/>
                  <a:gd name="T53" fmla="*/ 2 h 99"/>
                  <a:gd name="T54" fmla="*/ 2 w 67"/>
                  <a:gd name="T55" fmla="*/ 2 h 99"/>
                  <a:gd name="T56" fmla="*/ 1 w 67"/>
                  <a:gd name="T57" fmla="*/ 2 h 99"/>
                  <a:gd name="T58" fmla="*/ 2 w 67"/>
                  <a:gd name="T59" fmla="*/ 2 h 99"/>
                  <a:gd name="T60" fmla="*/ 1 w 67"/>
                  <a:gd name="T61" fmla="*/ 3 h 99"/>
                  <a:gd name="T62" fmla="*/ 0 w 67"/>
                  <a:gd name="T63" fmla="*/ 2 h 99"/>
                  <a:gd name="T64" fmla="*/ 1 w 67"/>
                  <a:gd name="T65" fmla="*/ 1 h 99"/>
                  <a:gd name="T66" fmla="*/ 2 w 67"/>
                  <a:gd name="T67" fmla="*/ 2 h 99"/>
                  <a:gd name="T68" fmla="*/ 1 w 67"/>
                  <a:gd name="T69" fmla="*/ 3 h 99"/>
                  <a:gd name="T70" fmla="*/ 1 w 67"/>
                  <a:gd name="T71" fmla="*/ 1 h 99"/>
                  <a:gd name="T72" fmla="*/ 0 w 67"/>
                  <a:gd name="T73" fmla="*/ 0 h 99"/>
                  <a:gd name="T74" fmla="*/ 1 w 67"/>
                  <a:gd name="T75" fmla="*/ 1 h 99"/>
                  <a:gd name="T76" fmla="*/ 1 w 67"/>
                  <a:gd name="T77" fmla="*/ 2 h 99"/>
                  <a:gd name="T78" fmla="*/ 1 w 67"/>
                  <a:gd name="T79" fmla="*/ 1 h 99"/>
                  <a:gd name="T80" fmla="*/ 0 w 67"/>
                  <a:gd name="T81" fmla="*/ 2 h 99"/>
                  <a:gd name="T82" fmla="*/ 0 w 67"/>
                  <a:gd name="T83" fmla="*/ 1 h 99"/>
                  <a:gd name="T84" fmla="*/ 1 w 67"/>
                  <a:gd name="T85" fmla="*/ 1 h 99"/>
                  <a:gd name="T86" fmla="*/ 1 w 67"/>
                  <a:gd name="T87" fmla="*/ 1 h 99"/>
                  <a:gd name="T88" fmla="*/ 0 w 67"/>
                  <a:gd name="T89" fmla="*/ 2 h 99"/>
                  <a:gd name="T90" fmla="*/ 0 w 67"/>
                  <a:gd name="T91" fmla="*/ 1 h 99"/>
                  <a:gd name="T92" fmla="*/ 2 w 67"/>
                  <a:gd name="T93" fmla="*/ 5 h 99"/>
                  <a:gd name="T94" fmla="*/ 0 w 67"/>
                  <a:gd name="T95" fmla="*/ 1 h 99"/>
                  <a:gd name="T96" fmla="*/ 0 w 67"/>
                  <a:gd name="T97" fmla="*/ 1 h 99"/>
                  <a:gd name="T98" fmla="*/ 0 w 67"/>
                  <a:gd name="T99" fmla="*/ 1 h 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7"/>
                  <a:gd name="T151" fmla="*/ 0 h 99"/>
                  <a:gd name="T152" fmla="*/ 67 w 67"/>
                  <a:gd name="T153" fmla="*/ 99 h 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7" h="99">
                    <a:moveTo>
                      <a:pt x="51" y="99"/>
                    </a:moveTo>
                    <a:lnTo>
                      <a:pt x="35" y="74"/>
                    </a:lnTo>
                    <a:lnTo>
                      <a:pt x="51" y="64"/>
                    </a:lnTo>
                    <a:lnTo>
                      <a:pt x="67" y="89"/>
                    </a:lnTo>
                    <a:lnTo>
                      <a:pt x="51" y="99"/>
                    </a:lnTo>
                    <a:close/>
                    <a:moveTo>
                      <a:pt x="51" y="64"/>
                    </a:moveTo>
                    <a:lnTo>
                      <a:pt x="50" y="63"/>
                    </a:lnTo>
                    <a:lnTo>
                      <a:pt x="51" y="64"/>
                    </a:lnTo>
                    <a:lnTo>
                      <a:pt x="43" y="68"/>
                    </a:lnTo>
                    <a:lnTo>
                      <a:pt x="51" y="64"/>
                    </a:lnTo>
                    <a:close/>
                    <a:moveTo>
                      <a:pt x="35" y="74"/>
                    </a:moveTo>
                    <a:lnTo>
                      <a:pt x="22" y="55"/>
                    </a:lnTo>
                    <a:lnTo>
                      <a:pt x="38" y="44"/>
                    </a:lnTo>
                    <a:lnTo>
                      <a:pt x="51" y="64"/>
                    </a:lnTo>
                    <a:lnTo>
                      <a:pt x="35" y="74"/>
                    </a:lnTo>
                    <a:close/>
                    <a:moveTo>
                      <a:pt x="22" y="55"/>
                    </a:moveTo>
                    <a:lnTo>
                      <a:pt x="22" y="55"/>
                    </a:lnTo>
                    <a:lnTo>
                      <a:pt x="30" y="50"/>
                    </a:lnTo>
                    <a:lnTo>
                      <a:pt x="22" y="55"/>
                    </a:lnTo>
                    <a:close/>
                    <a:moveTo>
                      <a:pt x="22" y="55"/>
                    </a:moveTo>
                    <a:lnTo>
                      <a:pt x="13" y="39"/>
                    </a:lnTo>
                    <a:lnTo>
                      <a:pt x="29" y="29"/>
                    </a:lnTo>
                    <a:lnTo>
                      <a:pt x="39" y="45"/>
                    </a:lnTo>
                    <a:lnTo>
                      <a:pt x="22" y="55"/>
                    </a:lnTo>
                    <a:close/>
                    <a:moveTo>
                      <a:pt x="29" y="29"/>
                    </a:moveTo>
                    <a:lnTo>
                      <a:pt x="29" y="29"/>
                    </a:lnTo>
                    <a:lnTo>
                      <a:pt x="20" y="34"/>
                    </a:lnTo>
                    <a:lnTo>
                      <a:pt x="29" y="29"/>
                    </a:lnTo>
                    <a:close/>
                    <a:moveTo>
                      <a:pt x="13" y="40"/>
                    </a:moveTo>
                    <a:lnTo>
                      <a:pt x="7" y="30"/>
                    </a:lnTo>
                    <a:lnTo>
                      <a:pt x="22" y="19"/>
                    </a:lnTo>
                    <a:lnTo>
                      <a:pt x="29" y="29"/>
                    </a:lnTo>
                    <a:lnTo>
                      <a:pt x="13" y="40"/>
                    </a:lnTo>
                    <a:close/>
                    <a:moveTo>
                      <a:pt x="22" y="19"/>
                    </a:moveTo>
                    <a:lnTo>
                      <a:pt x="9" y="0"/>
                    </a:lnTo>
                    <a:lnTo>
                      <a:pt x="22" y="19"/>
                    </a:lnTo>
                    <a:lnTo>
                      <a:pt x="15" y="24"/>
                    </a:lnTo>
                    <a:lnTo>
                      <a:pt x="22" y="19"/>
                    </a:lnTo>
                    <a:close/>
                    <a:moveTo>
                      <a:pt x="7" y="30"/>
                    </a:moveTo>
                    <a:lnTo>
                      <a:pt x="0" y="20"/>
                    </a:lnTo>
                    <a:lnTo>
                      <a:pt x="16" y="10"/>
                    </a:lnTo>
                    <a:lnTo>
                      <a:pt x="22" y="19"/>
                    </a:lnTo>
                    <a:lnTo>
                      <a:pt x="7" y="30"/>
                    </a:lnTo>
                    <a:close/>
                    <a:moveTo>
                      <a:pt x="0" y="20"/>
                    </a:moveTo>
                    <a:lnTo>
                      <a:pt x="38" y="77"/>
                    </a:lnTo>
                    <a:lnTo>
                      <a:pt x="0" y="20"/>
                    </a:lnTo>
                    <a:lnTo>
                      <a:pt x="8" y="14"/>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2" name="Freeform 1061">
                <a:extLst>
                  <a:ext uri="{FF2B5EF4-FFF2-40B4-BE49-F238E27FC236}">
                    <a16:creationId xmlns:a16="http://schemas.microsoft.com/office/drawing/2014/main" id="{3E5C9E37-3F69-4744-B432-64DAF8A134D3}"/>
                  </a:ext>
                </a:extLst>
              </p:cNvPr>
              <p:cNvSpPr>
                <a:spLocks noEditPoints="1"/>
              </p:cNvSpPr>
              <p:nvPr/>
            </p:nvSpPr>
            <p:spPr bwMode="auto">
              <a:xfrm>
                <a:off x="1676" y="1376"/>
                <a:ext cx="7" cy="7"/>
              </a:xfrm>
              <a:custGeom>
                <a:avLst/>
                <a:gdLst>
                  <a:gd name="T0" fmla="*/ 1 w 29"/>
                  <a:gd name="T1" fmla="*/ 2 h 31"/>
                  <a:gd name="T2" fmla="*/ 0 w 29"/>
                  <a:gd name="T3" fmla="*/ 1 h 31"/>
                  <a:gd name="T4" fmla="*/ 1 w 29"/>
                  <a:gd name="T5" fmla="*/ 0 h 31"/>
                  <a:gd name="T6" fmla="*/ 2 w 29"/>
                  <a:gd name="T7" fmla="*/ 1 h 31"/>
                  <a:gd name="T8" fmla="*/ 1 w 29"/>
                  <a:gd name="T9" fmla="*/ 2 h 31"/>
                  <a:gd name="T10" fmla="*/ 0 w 29"/>
                  <a:gd name="T11" fmla="*/ 1 h 31"/>
                  <a:gd name="T12" fmla="*/ 0 w 29"/>
                  <a:gd name="T13" fmla="*/ 1 h 31"/>
                  <a:gd name="T14" fmla="*/ 0 w 29"/>
                  <a:gd name="T15" fmla="*/ 1 h 31"/>
                  <a:gd name="T16" fmla="*/ 1 w 29"/>
                  <a:gd name="T17" fmla="*/ 1 h 31"/>
                  <a:gd name="T18" fmla="*/ 0 w 29"/>
                  <a:gd name="T19" fmla="*/ 1 h 31"/>
                  <a:gd name="T20" fmla="*/ 0 w 29"/>
                  <a:gd name="T21" fmla="*/ 1 h 31"/>
                  <a:gd name="T22" fmla="*/ 0 w 29"/>
                  <a:gd name="T23" fmla="*/ 1 h 31"/>
                  <a:gd name="T24" fmla="*/ 1 w 29"/>
                  <a:gd name="T25" fmla="*/ 0 h 31"/>
                  <a:gd name="T26" fmla="*/ 1 w 29"/>
                  <a:gd name="T27" fmla="*/ 1 h 31"/>
                  <a:gd name="T28" fmla="*/ 0 w 29"/>
                  <a:gd name="T29" fmla="*/ 1 h 31"/>
                  <a:gd name="T30" fmla="*/ 1 w 29"/>
                  <a:gd name="T31" fmla="*/ 0 h 31"/>
                  <a:gd name="T32" fmla="*/ 1 w 29"/>
                  <a:gd name="T33" fmla="*/ 0 h 31"/>
                  <a:gd name="T34" fmla="*/ 1 w 29"/>
                  <a:gd name="T35" fmla="*/ 0 h 31"/>
                  <a:gd name="T36" fmla="*/ 1 w 29"/>
                  <a:gd name="T37" fmla="*/ 0 h 31"/>
                  <a:gd name="T38" fmla="*/ 1 w 29"/>
                  <a:gd name="T39" fmla="*/ 0 h 31"/>
                  <a:gd name="T40" fmla="*/ 0 w 29"/>
                  <a:gd name="T41" fmla="*/ 1 h 31"/>
                  <a:gd name="T42" fmla="*/ 0 w 29"/>
                  <a:gd name="T43" fmla="*/ 1 h 31"/>
                  <a:gd name="T44" fmla="*/ 1 w 29"/>
                  <a:gd name="T45" fmla="*/ 0 h 31"/>
                  <a:gd name="T46" fmla="*/ 1 w 29"/>
                  <a:gd name="T47" fmla="*/ 0 h 31"/>
                  <a:gd name="T48" fmla="*/ 0 w 29"/>
                  <a:gd name="T49" fmla="*/ 1 h 31"/>
                  <a:gd name="T50" fmla="*/ 0 w 29"/>
                  <a:gd name="T51" fmla="*/ 1 h 31"/>
                  <a:gd name="T52" fmla="*/ 0 w 29"/>
                  <a:gd name="T53" fmla="*/ 1 h 31"/>
                  <a:gd name="T54" fmla="*/ 0 w 29"/>
                  <a:gd name="T55" fmla="*/ 0 h 31"/>
                  <a:gd name="T56" fmla="*/ 0 w 29"/>
                  <a:gd name="T57" fmla="*/ 0 h 31"/>
                  <a:gd name="T58" fmla="*/ 0 w 29"/>
                  <a:gd name="T59" fmla="*/ 1 h 3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9"/>
                  <a:gd name="T91" fmla="*/ 0 h 31"/>
                  <a:gd name="T92" fmla="*/ 29 w 29"/>
                  <a:gd name="T93" fmla="*/ 31 h 3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9" h="31">
                    <a:moveTo>
                      <a:pt x="13" y="31"/>
                    </a:moveTo>
                    <a:lnTo>
                      <a:pt x="7" y="22"/>
                    </a:lnTo>
                    <a:lnTo>
                      <a:pt x="22" y="11"/>
                    </a:lnTo>
                    <a:lnTo>
                      <a:pt x="29" y="21"/>
                    </a:lnTo>
                    <a:lnTo>
                      <a:pt x="13" y="31"/>
                    </a:lnTo>
                    <a:close/>
                    <a:moveTo>
                      <a:pt x="7" y="22"/>
                    </a:moveTo>
                    <a:lnTo>
                      <a:pt x="7" y="21"/>
                    </a:lnTo>
                    <a:lnTo>
                      <a:pt x="6" y="21"/>
                    </a:lnTo>
                    <a:lnTo>
                      <a:pt x="15" y="16"/>
                    </a:lnTo>
                    <a:lnTo>
                      <a:pt x="7" y="22"/>
                    </a:lnTo>
                    <a:close/>
                    <a:moveTo>
                      <a:pt x="6" y="21"/>
                    </a:moveTo>
                    <a:lnTo>
                      <a:pt x="3" y="14"/>
                    </a:lnTo>
                    <a:lnTo>
                      <a:pt x="20" y="5"/>
                    </a:lnTo>
                    <a:lnTo>
                      <a:pt x="23" y="12"/>
                    </a:lnTo>
                    <a:lnTo>
                      <a:pt x="6" y="21"/>
                    </a:lnTo>
                    <a:close/>
                    <a:moveTo>
                      <a:pt x="18" y="3"/>
                    </a:moveTo>
                    <a:lnTo>
                      <a:pt x="19" y="4"/>
                    </a:lnTo>
                    <a:lnTo>
                      <a:pt x="20" y="5"/>
                    </a:lnTo>
                    <a:lnTo>
                      <a:pt x="11" y="10"/>
                    </a:lnTo>
                    <a:lnTo>
                      <a:pt x="18" y="3"/>
                    </a:lnTo>
                    <a:close/>
                    <a:moveTo>
                      <a:pt x="5" y="16"/>
                    </a:moveTo>
                    <a:lnTo>
                      <a:pt x="1" y="13"/>
                    </a:lnTo>
                    <a:lnTo>
                      <a:pt x="16" y="0"/>
                    </a:lnTo>
                    <a:lnTo>
                      <a:pt x="18" y="3"/>
                    </a:lnTo>
                    <a:lnTo>
                      <a:pt x="5" y="16"/>
                    </a:lnTo>
                    <a:close/>
                    <a:moveTo>
                      <a:pt x="1" y="13"/>
                    </a:moveTo>
                    <a:lnTo>
                      <a:pt x="0" y="12"/>
                    </a:lnTo>
                    <a:lnTo>
                      <a:pt x="0" y="11"/>
                    </a:lnTo>
                    <a:lnTo>
                      <a:pt x="8" y="7"/>
                    </a:lnTo>
                    <a:lnTo>
                      <a:pt x="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3" name="Freeform 1062">
                <a:extLst>
                  <a:ext uri="{FF2B5EF4-FFF2-40B4-BE49-F238E27FC236}">
                    <a16:creationId xmlns:a16="http://schemas.microsoft.com/office/drawing/2014/main" id="{88885FD7-9859-4197-AABD-72A88B3E8B12}"/>
                  </a:ext>
                </a:extLst>
              </p:cNvPr>
              <p:cNvSpPr>
                <a:spLocks noEditPoints="1"/>
              </p:cNvSpPr>
              <p:nvPr/>
            </p:nvSpPr>
            <p:spPr bwMode="auto">
              <a:xfrm>
                <a:off x="1673" y="1370"/>
                <a:ext cx="7" cy="8"/>
              </a:xfrm>
              <a:custGeom>
                <a:avLst/>
                <a:gdLst>
                  <a:gd name="T0" fmla="*/ 1 w 29"/>
                  <a:gd name="T1" fmla="*/ 2 h 32"/>
                  <a:gd name="T2" fmla="*/ 0 w 29"/>
                  <a:gd name="T3" fmla="*/ 2 h 32"/>
                  <a:gd name="T4" fmla="*/ 1 w 29"/>
                  <a:gd name="T5" fmla="*/ 1 h 32"/>
                  <a:gd name="T6" fmla="*/ 2 w 29"/>
                  <a:gd name="T7" fmla="*/ 2 h 32"/>
                  <a:gd name="T8" fmla="*/ 1 w 29"/>
                  <a:gd name="T9" fmla="*/ 2 h 32"/>
                  <a:gd name="T10" fmla="*/ 1 w 29"/>
                  <a:gd name="T11" fmla="*/ 1 h 32"/>
                  <a:gd name="T12" fmla="*/ 1 w 29"/>
                  <a:gd name="T13" fmla="*/ 1 h 32"/>
                  <a:gd name="T14" fmla="*/ 1 w 29"/>
                  <a:gd name="T15" fmla="*/ 1 h 32"/>
                  <a:gd name="T16" fmla="*/ 1 w 29"/>
                  <a:gd name="T17" fmla="*/ 1 h 32"/>
                  <a:gd name="T18" fmla="*/ 1 w 29"/>
                  <a:gd name="T19" fmla="*/ 1 h 32"/>
                  <a:gd name="T20" fmla="*/ 0 w 29"/>
                  <a:gd name="T21" fmla="*/ 2 h 32"/>
                  <a:gd name="T22" fmla="*/ 0 w 29"/>
                  <a:gd name="T23" fmla="*/ 2 h 32"/>
                  <a:gd name="T24" fmla="*/ 1 w 29"/>
                  <a:gd name="T25" fmla="*/ 1 h 32"/>
                  <a:gd name="T26" fmla="*/ 1 w 29"/>
                  <a:gd name="T27" fmla="*/ 1 h 32"/>
                  <a:gd name="T28" fmla="*/ 0 w 29"/>
                  <a:gd name="T29" fmla="*/ 2 h 32"/>
                  <a:gd name="T30" fmla="*/ 0 w 29"/>
                  <a:gd name="T31" fmla="*/ 2 h 32"/>
                  <a:gd name="T32" fmla="*/ 0 w 29"/>
                  <a:gd name="T33" fmla="*/ 2 h 32"/>
                  <a:gd name="T34" fmla="*/ 0 w 29"/>
                  <a:gd name="T35" fmla="*/ 2 h 32"/>
                  <a:gd name="T36" fmla="*/ 1 w 29"/>
                  <a:gd name="T37" fmla="*/ 1 h 32"/>
                  <a:gd name="T38" fmla="*/ 0 w 29"/>
                  <a:gd name="T39" fmla="*/ 2 h 32"/>
                  <a:gd name="T40" fmla="*/ 0 w 29"/>
                  <a:gd name="T41" fmla="*/ 2 h 32"/>
                  <a:gd name="T42" fmla="*/ 0 w 29"/>
                  <a:gd name="T43" fmla="*/ 1 h 32"/>
                  <a:gd name="T44" fmla="*/ 1 w 29"/>
                  <a:gd name="T45" fmla="*/ 1 h 32"/>
                  <a:gd name="T46" fmla="*/ 1 w 29"/>
                  <a:gd name="T47" fmla="*/ 1 h 32"/>
                  <a:gd name="T48" fmla="*/ 0 w 29"/>
                  <a:gd name="T49" fmla="*/ 2 h 32"/>
                  <a:gd name="T50" fmla="*/ 1 w 29"/>
                  <a:gd name="T51" fmla="*/ 0 h 32"/>
                  <a:gd name="T52" fmla="*/ 1 w 29"/>
                  <a:gd name="T53" fmla="*/ 0 h 32"/>
                  <a:gd name="T54" fmla="*/ 1 w 29"/>
                  <a:gd name="T55" fmla="*/ 1 h 32"/>
                  <a:gd name="T56" fmla="*/ 1 w 29"/>
                  <a:gd name="T57" fmla="*/ 1 h 32"/>
                  <a:gd name="T58" fmla="*/ 1 w 29"/>
                  <a:gd name="T59" fmla="*/ 0 h 32"/>
                  <a:gd name="T60" fmla="*/ 0 w 29"/>
                  <a:gd name="T61" fmla="*/ 1 h 32"/>
                  <a:gd name="T62" fmla="*/ 0 w 29"/>
                  <a:gd name="T63" fmla="*/ 1 h 32"/>
                  <a:gd name="T64" fmla="*/ 0 w 29"/>
                  <a:gd name="T65" fmla="*/ 0 h 32"/>
                  <a:gd name="T66" fmla="*/ 1 w 29"/>
                  <a:gd name="T67" fmla="*/ 0 h 32"/>
                  <a:gd name="T68" fmla="*/ 0 w 29"/>
                  <a:gd name="T69" fmla="*/ 1 h 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
                  <a:gd name="T106" fmla="*/ 0 h 32"/>
                  <a:gd name="T107" fmla="*/ 29 w 29"/>
                  <a:gd name="T108" fmla="*/ 32 h 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 h="32">
                    <a:moveTo>
                      <a:pt x="12" y="32"/>
                    </a:moveTo>
                    <a:lnTo>
                      <a:pt x="9" y="25"/>
                    </a:lnTo>
                    <a:lnTo>
                      <a:pt x="25" y="18"/>
                    </a:lnTo>
                    <a:lnTo>
                      <a:pt x="29" y="23"/>
                    </a:lnTo>
                    <a:lnTo>
                      <a:pt x="12" y="32"/>
                    </a:lnTo>
                    <a:close/>
                    <a:moveTo>
                      <a:pt x="24" y="14"/>
                    </a:moveTo>
                    <a:lnTo>
                      <a:pt x="25" y="15"/>
                    </a:lnTo>
                    <a:lnTo>
                      <a:pt x="25" y="18"/>
                    </a:lnTo>
                    <a:lnTo>
                      <a:pt x="18" y="21"/>
                    </a:lnTo>
                    <a:lnTo>
                      <a:pt x="24" y="14"/>
                    </a:lnTo>
                    <a:close/>
                    <a:moveTo>
                      <a:pt x="10" y="29"/>
                    </a:moveTo>
                    <a:lnTo>
                      <a:pt x="8" y="25"/>
                    </a:lnTo>
                    <a:lnTo>
                      <a:pt x="21" y="11"/>
                    </a:lnTo>
                    <a:lnTo>
                      <a:pt x="24" y="14"/>
                    </a:lnTo>
                    <a:lnTo>
                      <a:pt x="10" y="29"/>
                    </a:lnTo>
                    <a:close/>
                    <a:moveTo>
                      <a:pt x="8" y="25"/>
                    </a:moveTo>
                    <a:lnTo>
                      <a:pt x="7" y="24"/>
                    </a:lnTo>
                    <a:lnTo>
                      <a:pt x="6" y="22"/>
                    </a:lnTo>
                    <a:lnTo>
                      <a:pt x="14" y="19"/>
                    </a:lnTo>
                    <a:lnTo>
                      <a:pt x="8" y="25"/>
                    </a:lnTo>
                    <a:close/>
                    <a:moveTo>
                      <a:pt x="6" y="22"/>
                    </a:moveTo>
                    <a:lnTo>
                      <a:pt x="2" y="17"/>
                    </a:lnTo>
                    <a:lnTo>
                      <a:pt x="19" y="8"/>
                    </a:lnTo>
                    <a:lnTo>
                      <a:pt x="22" y="14"/>
                    </a:lnTo>
                    <a:lnTo>
                      <a:pt x="6" y="22"/>
                    </a:lnTo>
                    <a:close/>
                    <a:moveTo>
                      <a:pt x="15" y="3"/>
                    </a:moveTo>
                    <a:lnTo>
                      <a:pt x="18" y="4"/>
                    </a:lnTo>
                    <a:lnTo>
                      <a:pt x="19" y="8"/>
                    </a:lnTo>
                    <a:lnTo>
                      <a:pt x="11" y="12"/>
                    </a:lnTo>
                    <a:lnTo>
                      <a:pt x="15" y="3"/>
                    </a:lnTo>
                    <a:close/>
                    <a:moveTo>
                      <a:pt x="7" y="21"/>
                    </a:moveTo>
                    <a:lnTo>
                      <a:pt x="0" y="18"/>
                    </a:lnTo>
                    <a:lnTo>
                      <a:pt x="9" y="0"/>
                    </a:lnTo>
                    <a:lnTo>
                      <a:pt x="15" y="3"/>
                    </a:lnTo>
                    <a:lnTo>
                      <a:pt x="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4" name="Freeform 1063">
                <a:extLst>
                  <a:ext uri="{FF2B5EF4-FFF2-40B4-BE49-F238E27FC236}">
                    <a16:creationId xmlns:a16="http://schemas.microsoft.com/office/drawing/2014/main" id="{48C35AD4-3F8E-4A9F-83D7-90D1518400C5}"/>
                  </a:ext>
                </a:extLst>
              </p:cNvPr>
              <p:cNvSpPr>
                <a:spLocks noEditPoints="1"/>
              </p:cNvSpPr>
              <p:nvPr/>
            </p:nvSpPr>
            <p:spPr bwMode="auto">
              <a:xfrm>
                <a:off x="1670" y="1368"/>
                <a:ext cx="6" cy="7"/>
              </a:xfrm>
              <a:custGeom>
                <a:avLst/>
                <a:gdLst>
                  <a:gd name="T0" fmla="*/ 1 w 23"/>
                  <a:gd name="T1" fmla="*/ 2 h 27"/>
                  <a:gd name="T2" fmla="*/ 1 w 23"/>
                  <a:gd name="T3" fmla="*/ 2 h 27"/>
                  <a:gd name="T4" fmla="*/ 1 w 23"/>
                  <a:gd name="T5" fmla="*/ 2 h 27"/>
                  <a:gd name="T6" fmla="*/ 1 w 23"/>
                  <a:gd name="T7" fmla="*/ 1 h 27"/>
                  <a:gd name="T8" fmla="*/ 1 w 23"/>
                  <a:gd name="T9" fmla="*/ 2 h 27"/>
                  <a:gd name="T10" fmla="*/ 1 w 23"/>
                  <a:gd name="T11" fmla="*/ 2 h 27"/>
                  <a:gd name="T12" fmla="*/ 0 w 23"/>
                  <a:gd name="T13" fmla="*/ 1 h 27"/>
                  <a:gd name="T14" fmla="*/ 1 w 23"/>
                  <a:gd name="T15" fmla="*/ 0 h 27"/>
                  <a:gd name="T16" fmla="*/ 2 w 23"/>
                  <a:gd name="T17" fmla="*/ 1 h 27"/>
                  <a:gd name="T18" fmla="*/ 1 w 23"/>
                  <a:gd name="T19" fmla="*/ 2 h 27"/>
                  <a:gd name="T20" fmla="*/ 1 w 23"/>
                  <a:gd name="T21" fmla="*/ 0 h 27"/>
                  <a:gd name="T22" fmla="*/ 1 w 23"/>
                  <a:gd name="T23" fmla="*/ 0 h 27"/>
                  <a:gd name="T24" fmla="*/ 1 w 23"/>
                  <a:gd name="T25" fmla="*/ 0 h 27"/>
                  <a:gd name="T26" fmla="*/ 1 w 23"/>
                  <a:gd name="T27" fmla="*/ 1 h 27"/>
                  <a:gd name="T28" fmla="*/ 1 w 23"/>
                  <a:gd name="T29" fmla="*/ 0 h 27"/>
                  <a:gd name="T30" fmla="*/ 0 w 23"/>
                  <a:gd name="T31" fmla="*/ 1 h 27"/>
                  <a:gd name="T32" fmla="*/ 0 w 23"/>
                  <a:gd name="T33" fmla="*/ 1 h 27"/>
                  <a:gd name="T34" fmla="*/ 1 w 23"/>
                  <a:gd name="T35" fmla="*/ 0 h 27"/>
                  <a:gd name="T36" fmla="*/ 1 w 23"/>
                  <a:gd name="T37" fmla="*/ 0 h 27"/>
                  <a:gd name="T38" fmla="*/ 0 w 23"/>
                  <a:gd name="T39" fmla="*/ 1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7"/>
                  <a:gd name="T62" fmla="*/ 23 w 23"/>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7">
                    <a:moveTo>
                      <a:pt x="12" y="27"/>
                    </a:moveTo>
                    <a:lnTo>
                      <a:pt x="11" y="26"/>
                    </a:lnTo>
                    <a:lnTo>
                      <a:pt x="10" y="24"/>
                    </a:lnTo>
                    <a:lnTo>
                      <a:pt x="16" y="18"/>
                    </a:lnTo>
                    <a:lnTo>
                      <a:pt x="12" y="27"/>
                    </a:lnTo>
                    <a:close/>
                    <a:moveTo>
                      <a:pt x="10" y="24"/>
                    </a:moveTo>
                    <a:lnTo>
                      <a:pt x="3" y="18"/>
                    </a:lnTo>
                    <a:lnTo>
                      <a:pt x="16" y="5"/>
                    </a:lnTo>
                    <a:lnTo>
                      <a:pt x="23" y="11"/>
                    </a:lnTo>
                    <a:lnTo>
                      <a:pt x="10" y="24"/>
                    </a:lnTo>
                    <a:close/>
                    <a:moveTo>
                      <a:pt x="14" y="2"/>
                    </a:moveTo>
                    <a:lnTo>
                      <a:pt x="15" y="3"/>
                    </a:lnTo>
                    <a:lnTo>
                      <a:pt x="16" y="5"/>
                    </a:lnTo>
                    <a:lnTo>
                      <a:pt x="10" y="11"/>
                    </a:lnTo>
                    <a:lnTo>
                      <a:pt x="14" y="2"/>
                    </a:lnTo>
                    <a:close/>
                    <a:moveTo>
                      <a:pt x="5" y="20"/>
                    </a:moveTo>
                    <a:lnTo>
                      <a:pt x="0" y="17"/>
                    </a:lnTo>
                    <a:lnTo>
                      <a:pt x="8" y="0"/>
                    </a:lnTo>
                    <a:lnTo>
                      <a:pt x="14" y="2"/>
                    </a:lnTo>
                    <a:lnTo>
                      <a:pt x="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5" name="Freeform 1064">
                <a:extLst>
                  <a:ext uri="{FF2B5EF4-FFF2-40B4-BE49-F238E27FC236}">
                    <a16:creationId xmlns:a16="http://schemas.microsoft.com/office/drawing/2014/main" id="{34D8DE3D-E496-4CD2-AE6A-7F89A62B5B13}"/>
                  </a:ext>
                </a:extLst>
              </p:cNvPr>
              <p:cNvSpPr>
                <a:spLocks/>
              </p:cNvSpPr>
              <p:nvPr/>
            </p:nvSpPr>
            <p:spPr bwMode="auto">
              <a:xfrm>
                <a:off x="1671" y="1368"/>
                <a:ext cx="1" cy="2"/>
              </a:xfrm>
              <a:custGeom>
                <a:avLst/>
                <a:gdLst>
                  <a:gd name="T0" fmla="*/ 0 w 5"/>
                  <a:gd name="T1" fmla="*/ 0 h 9"/>
                  <a:gd name="T2" fmla="*/ 0 w 5"/>
                  <a:gd name="T3" fmla="*/ 0 h 9"/>
                  <a:gd name="T4" fmla="*/ 0 w 5"/>
                  <a:gd name="T5" fmla="*/ 0 h 9"/>
                  <a:gd name="T6" fmla="*/ 0 w 5"/>
                  <a:gd name="T7" fmla="*/ 0 h 9"/>
                  <a:gd name="T8" fmla="*/ 0 w 5"/>
                  <a:gd name="T9" fmla="*/ 0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0"/>
                    </a:moveTo>
                    <a:lnTo>
                      <a:pt x="4" y="0"/>
                    </a:lnTo>
                    <a:lnTo>
                      <a:pt x="5" y="1"/>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6" name="Rectangle 1065">
                <a:extLst>
                  <a:ext uri="{FF2B5EF4-FFF2-40B4-BE49-F238E27FC236}">
                    <a16:creationId xmlns:a16="http://schemas.microsoft.com/office/drawing/2014/main" id="{1C001A7E-FD40-4F61-B971-02B3F6AA0E29}"/>
                  </a:ext>
                </a:extLst>
              </p:cNvPr>
              <p:cNvSpPr>
                <a:spLocks noChangeArrowheads="1"/>
              </p:cNvSpPr>
              <p:nvPr/>
            </p:nvSpPr>
            <p:spPr bwMode="auto">
              <a:xfrm>
                <a:off x="1669" y="1368"/>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807" name="Rectangle 1066">
                <a:extLst>
                  <a:ext uri="{FF2B5EF4-FFF2-40B4-BE49-F238E27FC236}">
                    <a16:creationId xmlns:a16="http://schemas.microsoft.com/office/drawing/2014/main" id="{D29FF736-D90B-444B-B332-4275868FAF40}"/>
                  </a:ext>
                </a:extLst>
              </p:cNvPr>
              <p:cNvSpPr>
                <a:spLocks noChangeArrowheads="1"/>
              </p:cNvSpPr>
              <p:nvPr/>
            </p:nvSpPr>
            <p:spPr bwMode="auto">
              <a:xfrm>
                <a:off x="1666" y="1368"/>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808" name="Freeform 1067">
                <a:extLst>
                  <a:ext uri="{FF2B5EF4-FFF2-40B4-BE49-F238E27FC236}">
                    <a16:creationId xmlns:a16="http://schemas.microsoft.com/office/drawing/2014/main" id="{52B5CB57-0258-4F46-B675-49C7176858E7}"/>
                  </a:ext>
                </a:extLst>
              </p:cNvPr>
              <p:cNvSpPr>
                <a:spLocks noEditPoints="1"/>
              </p:cNvSpPr>
              <p:nvPr/>
            </p:nvSpPr>
            <p:spPr bwMode="auto">
              <a:xfrm>
                <a:off x="1661" y="1368"/>
                <a:ext cx="5" cy="5"/>
              </a:xfrm>
              <a:custGeom>
                <a:avLst/>
                <a:gdLst>
                  <a:gd name="T0" fmla="*/ 1 w 22"/>
                  <a:gd name="T1" fmla="*/ 1 h 21"/>
                  <a:gd name="T2" fmla="*/ 1 w 22"/>
                  <a:gd name="T3" fmla="*/ 1 h 21"/>
                  <a:gd name="T4" fmla="*/ 1 w 22"/>
                  <a:gd name="T5" fmla="*/ 0 h 21"/>
                  <a:gd name="T6" fmla="*/ 1 w 22"/>
                  <a:gd name="T7" fmla="*/ 0 h 21"/>
                  <a:gd name="T8" fmla="*/ 1 w 22"/>
                  <a:gd name="T9" fmla="*/ 1 h 21"/>
                  <a:gd name="T10" fmla="*/ 0 w 22"/>
                  <a:gd name="T11" fmla="*/ 0 h 21"/>
                  <a:gd name="T12" fmla="*/ 1 w 22"/>
                  <a:gd name="T13" fmla="*/ 0 h 21"/>
                  <a:gd name="T14" fmla="*/ 1 w 22"/>
                  <a:gd name="T15" fmla="*/ 0 h 21"/>
                  <a:gd name="T16" fmla="*/ 1 w 22"/>
                  <a:gd name="T17" fmla="*/ 0 h 21"/>
                  <a:gd name="T18" fmla="*/ 0 w 22"/>
                  <a:gd name="T19" fmla="*/ 0 h 21"/>
                  <a:gd name="T20" fmla="*/ 1 w 22"/>
                  <a:gd name="T21" fmla="*/ 1 h 21"/>
                  <a:gd name="T22" fmla="*/ 0 w 22"/>
                  <a:gd name="T23" fmla="*/ 1 h 21"/>
                  <a:gd name="T24" fmla="*/ 0 w 22"/>
                  <a:gd name="T25" fmla="*/ 0 h 21"/>
                  <a:gd name="T26" fmla="*/ 0 w 22"/>
                  <a:gd name="T27" fmla="*/ 0 h 21"/>
                  <a:gd name="T28" fmla="*/ 1 w 22"/>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1"/>
                  <a:gd name="T47" fmla="*/ 22 w 22"/>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1">
                    <a:moveTo>
                      <a:pt x="22" y="19"/>
                    </a:moveTo>
                    <a:lnTo>
                      <a:pt x="14" y="19"/>
                    </a:lnTo>
                    <a:lnTo>
                      <a:pt x="14" y="0"/>
                    </a:lnTo>
                    <a:lnTo>
                      <a:pt x="22" y="0"/>
                    </a:lnTo>
                    <a:lnTo>
                      <a:pt x="22" y="19"/>
                    </a:lnTo>
                    <a:close/>
                    <a:moveTo>
                      <a:pt x="10" y="0"/>
                    </a:moveTo>
                    <a:lnTo>
                      <a:pt x="11" y="0"/>
                    </a:lnTo>
                    <a:lnTo>
                      <a:pt x="14" y="0"/>
                    </a:lnTo>
                    <a:lnTo>
                      <a:pt x="14" y="9"/>
                    </a:lnTo>
                    <a:lnTo>
                      <a:pt x="10" y="0"/>
                    </a:lnTo>
                    <a:close/>
                    <a:moveTo>
                      <a:pt x="16" y="18"/>
                    </a:moveTo>
                    <a:lnTo>
                      <a:pt x="7" y="21"/>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09" name="Freeform 1068">
                <a:extLst>
                  <a:ext uri="{FF2B5EF4-FFF2-40B4-BE49-F238E27FC236}">
                    <a16:creationId xmlns:a16="http://schemas.microsoft.com/office/drawing/2014/main" id="{F1E8C628-7039-43E5-9B60-6AAF8C6273C7}"/>
                  </a:ext>
                </a:extLst>
              </p:cNvPr>
              <p:cNvSpPr>
                <a:spLocks noEditPoints="1"/>
              </p:cNvSpPr>
              <p:nvPr/>
            </p:nvSpPr>
            <p:spPr bwMode="auto">
              <a:xfrm>
                <a:off x="1658" y="1369"/>
                <a:ext cx="5" cy="5"/>
              </a:xfrm>
              <a:custGeom>
                <a:avLst/>
                <a:gdLst>
                  <a:gd name="T0" fmla="*/ 1 w 19"/>
                  <a:gd name="T1" fmla="*/ 1 h 21"/>
                  <a:gd name="T2" fmla="*/ 1 w 19"/>
                  <a:gd name="T3" fmla="*/ 1 h 21"/>
                  <a:gd name="T4" fmla="*/ 1 w 19"/>
                  <a:gd name="T5" fmla="*/ 1 h 21"/>
                  <a:gd name="T6" fmla="*/ 1 w 19"/>
                  <a:gd name="T7" fmla="*/ 0 h 21"/>
                  <a:gd name="T8" fmla="*/ 1 w 19"/>
                  <a:gd name="T9" fmla="*/ 1 h 21"/>
                  <a:gd name="T10" fmla="*/ 1 w 19"/>
                  <a:gd name="T11" fmla="*/ 1 h 21"/>
                  <a:gd name="T12" fmla="*/ 0 w 19"/>
                  <a:gd name="T13" fmla="*/ 1 h 21"/>
                  <a:gd name="T14" fmla="*/ 0 w 19"/>
                  <a:gd name="T15" fmla="*/ 0 h 21"/>
                  <a:gd name="T16" fmla="*/ 1 w 19"/>
                  <a:gd name="T17" fmla="*/ 0 h 21"/>
                  <a:gd name="T18" fmla="*/ 1 w 19"/>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19" y="18"/>
                    </a:moveTo>
                    <a:lnTo>
                      <a:pt x="18" y="18"/>
                    </a:lnTo>
                    <a:lnTo>
                      <a:pt x="18" y="19"/>
                    </a:lnTo>
                    <a:lnTo>
                      <a:pt x="16" y="9"/>
                    </a:lnTo>
                    <a:lnTo>
                      <a:pt x="19" y="18"/>
                    </a:lnTo>
                    <a:close/>
                    <a:moveTo>
                      <a:pt x="18" y="19"/>
                    </a:moveTo>
                    <a:lnTo>
                      <a:pt x="5" y="21"/>
                    </a:lnTo>
                    <a:lnTo>
                      <a:pt x="0" y="4"/>
                    </a:lnTo>
                    <a:lnTo>
                      <a:pt x="14"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0" name="Freeform 1069">
                <a:extLst>
                  <a:ext uri="{FF2B5EF4-FFF2-40B4-BE49-F238E27FC236}">
                    <a16:creationId xmlns:a16="http://schemas.microsoft.com/office/drawing/2014/main" id="{4F07C1A1-1733-4DA4-8949-9246F456BD1D}"/>
                  </a:ext>
                </a:extLst>
              </p:cNvPr>
              <p:cNvSpPr>
                <a:spLocks noEditPoints="1"/>
              </p:cNvSpPr>
              <p:nvPr/>
            </p:nvSpPr>
            <p:spPr bwMode="auto">
              <a:xfrm>
                <a:off x="1651" y="1370"/>
                <a:ext cx="9" cy="8"/>
              </a:xfrm>
              <a:custGeom>
                <a:avLst/>
                <a:gdLst>
                  <a:gd name="T0" fmla="*/ 2 w 33"/>
                  <a:gd name="T1" fmla="*/ 0 h 32"/>
                  <a:gd name="T2" fmla="*/ 2 w 33"/>
                  <a:gd name="T3" fmla="*/ 0 h 32"/>
                  <a:gd name="T4" fmla="*/ 2 w 33"/>
                  <a:gd name="T5" fmla="*/ 0 h 32"/>
                  <a:gd name="T6" fmla="*/ 2 w 33"/>
                  <a:gd name="T7" fmla="*/ 1 h 32"/>
                  <a:gd name="T8" fmla="*/ 2 w 33"/>
                  <a:gd name="T9" fmla="*/ 0 h 32"/>
                  <a:gd name="T10" fmla="*/ 2 w 33"/>
                  <a:gd name="T11" fmla="*/ 1 h 32"/>
                  <a:gd name="T12" fmla="*/ 2 w 33"/>
                  <a:gd name="T13" fmla="*/ 2 h 32"/>
                  <a:gd name="T14" fmla="*/ 1 w 33"/>
                  <a:gd name="T15" fmla="*/ 1 h 32"/>
                  <a:gd name="T16" fmla="*/ 2 w 33"/>
                  <a:gd name="T17" fmla="*/ 0 h 32"/>
                  <a:gd name="T18" fmla="*/ 2 w 33"/>
                  <a:gd name="T19" fmla="*/ 1 h 32"/>
                  <a:gd name="T20" fmla="*/ 1 w 33"/>
                  <a:gd name="T21" fmla="*/ 1 h 32"/>
                  <a:gd name="T22" fmla="*/ 1 w 33"/>
                  <a:gd name="T23" fmla="*/ 1 h 32"/>
                  <a:gd name="T24" fmla="*/ 1 w 33"/>
                  <a:gd name="T25" fmla="*/ 1 h 32"/>
                  <a:gd name="T26" fmla="*/ 1 w 33"/>
                  <a:gd name="T27" fmla="*/ 1 h 32"/>
                  <a:gd name="T28" fmla="*/ 1 w 33"/>
                  <a:gd name="T29" fmla="*/ 1 h 32"/>
                  <a:gd name="T30" fmla="*/ 2 w 33"/>
                  <a:gd name="T31" fmla="*/ 2 h 32"/>
                  <a:gd name="T32" fmla="*/ 1 w 33"/>
                  <a:gd name="T33" fmla="*/ 2 h 32"/>
                  <a:gd name="T34" fmla="*/ 0 w 33"/>
                  <a:gd name="T35" fmla="*/ 1 h 32"/>
                  <a:gd name="T36" fmla="*/ 1 w 33"/>
                  <a:gd name="T37" fmla="*/ 1 h 32"/>
                  <a:gd name="T38" fmla="*/ 2 w 33"/>
                  <a:gd name="T39" fmla="*/ 2 h 3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3"/>
                  <a:gd name="T61" fmla="*/ 0 h 32"/>
                  <a:gd name="T62" fmla="*/ 33 w 33"/>
                  <a:gd name="T63" fmla="*/ 32 h 3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3" h="32">
                    <a:moveTo>
                      <a:pt x="23" y="1"/>
                    </a:moveTo>
                    <a:lnTo>
                      <a:pt x="24" y="0"/>
                    </a:lnTo>
                    <a:lnTo>
                      <a:pt x="25" y="0"/>
                    </a:lnTo>
                    <a:lnTo>
                      <a:pt x="28" y="9"/>
                    </a:lnTo>
                    <a:lnTo>
                      <a:pt x="23" y="1"/>
                    </a:lnTo>
                    <a:close/>
                    <a:moveTo>
                      <a:pt x="33" y="16"/>
                    </a:moveTo>
                    <a:lnTo>
                      <a:pt x="23" y="23"/>
                    </a:lnTo>
                    <a:lnTo>
                      <a:pt x="13" y="7"/>
                    </a:lnTo>
                    <a:lnTo>
                      <a:pt x="23" y="1"/>
                    </a:lnTo>
                    <a:lnTo>
                      <a:pt x="33" y="16"/>
                    </a:lnTo>
                    <a:close/>
                    <a:moveTo>
                      <a:pt x="13" y="7"/>
                    </a:moveTo>
                    <a:lnTo>
                      <a:pt x="13" y="7"/>
                    </a:lnTo>
                    <a:lnTo>
                      <a:pt x="19" y="15"/>
                    </a:lnTo>
                    <a:lnTo>
                      <a:pt x="13" y="7"/>
                    </a:lnTo>
                    <a:close/>
                    <a:moveTo>
                      <a:pt x="24" y="23"/>
                    </a:moveTo>
                    <a:lnTo>
                      <a:pt x="11" y="32"/>
                    </a:lnTo>
                    <a:lnTo>
                      <a:pt x="0" y="17"/>
                    </a:lnTo>
                    <a:lnTo>
                      <a:pt x="13" y="7"/>
                    </a:lnTo>
                    <a:lnTo>
                      <a:pt x="24"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1" name="Freeform 1070">
                <a:extLst>
                  <a:ext uri="{FF2B5EF4-FFF2-40B4-BE49-F238E27FC236}">
                    <a16:creationId xmlns:a16="http://schemas.microsoft.com/office/drawing/2014/main" id="{25A037A4-217D-49FF-A8E3-507B593EA598}"/>
                  </a:ext>
                </a:extLst>
              </p:cNvPr>
              <p:cNvSpPr>
                <a:spLocks noEditPoints="1"/>
              </p:cNvSpPr>
              <p:nvPr/>
            </p:nvSpPr>
            <p:spPr bwMode="auto">
              <a:xfrm>
                <a:off x="1649" y="1374"/>
                <a:ext cx="5" cy="6"/>
              </a:xfrm>
              <a:custGeom>
                <a:avLst/>
                <a:gdLst>
                  <a:gd name="T0" fmla="*/ 1 w 22"/>
                  <a:gd name="T1" fmla="*/ 1 h 23"/>
                  <a:gd name="T2" fmla="*/ 1 w 22"/>
                  <a:gd name="T3" fmla="*/ 1 h 23"/>
                  <a:gd name="T4" fmla="*/ 1 w 22"/>
                  <a:gd name="T5" fmla="*/ 1 h 23"/>
                  <a:gd name="T6" fmla="*/ 1 w 22"/>
                  <a:gd name="T7" fmla="*/ 1 h 23"/>
                  <a:gd name="T8" fmla="*/ 1 w 22"/>
                  <a:gd name="T9" fmla="*/ 1 h 23"/>
                  <a:gd name="T10" fmla="*/ 1 w 22"/>
                  <a:gd name="T11" fmla="*/ 1 h 23"/>
                  <a:gd name="T12" fmla="*/ 0 w 22"/>
                  <a:gd name="T13" fmla="*/ 2 h 23"/>
                  <a:gd name="T14" fmla="*/ 0 w 22"/>
                  <a:gd name="T15" fmla="*/ 1 h 23"/>
                  <a:gd name="T16" fmla="*/ 1 w 22"/>
                  <a:gd name="T17" fmla="*/ 0 h 23"/>
                  <a:gd name="T18" fmla="*/ 1 w 22"/>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22" y="16"/>
                    </a:moveTo>
                    <a:lnTo>
                      <a:pt x="22" y="17"/>
                    </a:lnTo>
                    <a:lnTo>
                      <a:pt x="21" y="17"/>
                    </a:lnTo>
                    <a:lnTo>
                      <a:pt x="16" y="8"/>
                    </a:lnTo>
                    <a:lnTo>
                      <a:pt x="22" y="16"/>
                    </a:lnTo>
                    <a:close/>
                    <a:moveTo>
                      <a:pt x="21" y="17"/>
                    </a:moveTo>
                    <a:lnTo>
                      <a:pt x="8" y="23"/>
                    </a:lnTo>
                    <a:lnTo>
                      <a:pt x="0" y="6"/>
                    </a:lnTo>
                    <a:lnTo>
                      <a:pt x="12" y="0"/>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2" name="Freeform 1071">
                <a:extLst>
                  <a:ext uri="{FF2B5EF4-FFF2-40B4-BE49-F238E27FC236}">
                    <a16:creationId xmlns:a16="http://schemas.microsoft.com/office/drawing/2014/main" id="{E821A93E-C22C-4489-A5FD-6C2167736F54}"/>
                  </a:ext>
                </a:extLst>
              </p:cNvPr>
              <p:cNvSpPr>
                <a:spLocks noEditPoints="1"/>
              </p:cNvSpPr>
              <p:nvPr/>
            </p:nvSpPr>
            <p:spPr bwMode="auto">
              <a:xfrm>
                <a:off x="1644" y="1375"/>
                <a:ext cx="7" cy="7"/>
              </a:xfrm>
              <a:custGeom>
                <a:avLst/>
                <a:gdLst>
                  <a:gd name="T0" fmla="*/ 1 w 28"/>
                  <a:gd name="T1" fmla="*/ 0 h 28"/>
                  <a:gd name="T2" fmla="*/ 1 w 28"/>
                  <a:gd name="T3" fmla="*/ 0 h 28"/>
                  <a:gd name="T4" fmla="*/ 1 w 28"/>
                  <a:gd name="T5" fmla="*/ 0 h 28"/>
                  <a:gd name="T6" fmla="*/ 2 w 28"/>
                  <a:gd name="T7" fmla="*/ 1 h 28"/>
                  <a:gd name="T8" fmla="*/ 1 w 28"/>
                  <a:gd name="T9" fmla="*/ 0 h 28"/>
                  <a:gd name="T10" fmla="*/ 2 w 28"/>
                  <a:gd name="T11" fmla="*/ 1 h 28"/>
                  <a:gd name="T12" fmla="*/ 1 w 28"/>
                  <a:gd name="T13" fmla="*/ 2 h 28"/>
                  <a:gd name="T14" fmla="*/ 1 w 28"/>
                  <a:gd name="T15" fmla="*/ 1 h 28"/>
                  <a:gd name="T16" fmla="*/ 1 w 28"/>
                  <a:gd name="T17" fmla="*/ 0 h 28"/>
                  <a:gd name="T18" fmla="*/ 2 w 28"/>
                  <a:gd name="T19" fmla="*/ 1 h 28"/>
                  <a:gd name="T20" fmla="*/ 1 w 28"/>
                  <a:gd name="T21" fmla="*/ 1 h 28"/>
                  <a:gd name="T22" fmla="*/ 1 w 28"/>
                  <a:gd name="T23" fmla="*/ 1 h 28"/>
                  <a:gd name="T24" fmla="*/ 1 w 28"/>
                  <a:gd name="T25" fmla="*/ 1 h 28"/>
                  <a:gd name="T26" fmla="*/ 1 w 28"/>
                  <a:gd name="T27" fmla="*/ 1 h 28"/>
                  <a:gd name="T28" fmla="*/ 1 w 28"/>
                  <a:gd name="T29" fmla="*/ 1 h 28"/>
                  <a:gd name="T30" fmla="*/ 1 w 28"/>
                  <a:gd name="T31" fmla="*/ 2 h 28"/>
                  <a:gd name="T32" fmla="*/ 1 w 28"/>
                  <a:gd name="T33" fmla="*/ 2 h 28"/>
                  <a:gd name="T34" fmla="*/ 0 w 28"/>
                  <a:gd name="T35" fmla="*/ 1 h 28"/>
                  <a:gd name="T36" fmla="*/ 1 w 28"/>
                  <a:gd name="T37" fmla="*/ 1 h 28"/>
                  <a:gd name="T38" fmla="*/ 1 w 28"/>
                  <a:gd name="T39" fmla="*/ 2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8" y="1"/>
                    </a:lnTo>
                    <a:lnTo>
                      <a:pt x="19" y="0"/>
                    </a:lnTo>
                    <a:lnTo>
                      <a:pt x="23" y="9"/>
                    </a:lnTo>
                    <a:lnTo>
                      <a:pt x="18" y="1"/>
                    </a:lnTo>
                    <a:close/>
                    <a:moveTo>
                      <a:pt x="28" y="16"/>
                    </a:moveTo>
                    <a:lnTo>
                      <a:pt x="19" y="23"/>
                    </a:lnTo>
                    <a:lnTo>
                      <a:pt x="8" y="7"/>
                    </a:lnTo>
                    <a:lnTo>
                      <a:pt x="18" y="1"/>
                    </a:lnTo>
                    <a:lnTo>
                      <a:pt x="28" y="16"/>
                    </a:lnTo>
                    <a:close/>
                    <a:moveTo>
                      <a:pt x="7" y="9"/>
                    </a:moveTo>
                    <a:lnTo>
                      <a:pt x="8" y="7"/>
                    </a:lnTo>
                    <a:lnTo>
                      <a:pt x="13" y="15"/>
                    </a:lnTo>
                    <a:lnTo>
                      <a:pt x="7" y="9"/>
                    </a:lnTo>
                    <a:close/>
                    <a:moveTo>
                      <a:pt x="20" y="22"/>
                    </a:moveTo>
                    <a:lnTo>
                      <a:pt x="13" y="28"/>
                    </a:lnTo>
                    <a:lnTo>
                      <a:pt x="0" y="15"/>
                    </a:lnTo>
                    <a:lnTo>
                      <a:pt x="7" y="9"/>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3" name="Freeform 1072">
                <a:extLst>
                  <a:ext uri="{FF2B5EF4-FFF2-40B4-BE49-F238E27FC236}">
                    <a16:creationId xmlns:a16="http://schemas.microsoft.com/office/drawing/2014/main" id="{7E739352-5501-4A37-982E-4955A3C2537F}"/>
                  </a:ext>
                </a:extLst>
              </p:cNvPr>
              <p:cNvSpPr>
                <a:spLocks noEditPoints="1"/>
              </p:cNvSpPr>
              <p:nvPr/>
            </p:nvSpPr>
            <p:spPr bwMode="auto">
              <a:xfrm>
                <a:off x="1643" y="1379"/>
                <a:ext cx="5" cy="4"/>
              </a:xfrm>
              <a:custGeom>
                <a:avLst/>
                <a:gdLst>
                  <a:gd name="T0" fmla="*/ 0 w 20"/>
                  <a:gd name="T1" fmla="*/ 0 h 17"/>
                  <a:gd name="T2" fmla="*/ 0 w 20"/>
                  <a:gd name="T3" fmla="*/ 0 h 17"/>
                  <a:gd name="T4" fmla="*/ 0 w 20"/>
                  <a:gd name="T5" fmla="*/ 0 h 17"/>
                  <a:gd name="T6" fmla="*/ 1 w 20"/>
                  <a:gd name="T7" fmla="*/ 0 h 17"/>
                  <a:gd name="T8" fmla="*/ 0 w 20"/>
                  <a:gd name="T9" fmla="*/ 0 h 17"/>
                  <a:gd name="T10" fmla="*/ 1 w 20"/>
                  <a:gd name="T11" fmla="*/ 1 h 17"/>
                  <a:gd name="T12" fmla="*/ 1 w 20"/>
                  <a:gd name="T13" fmla="*/ 1 h 17"/>
                  <a:gd name="T14" fmla="*/ 0 w 20"/>
                  <a:gd name="T15" fmla="*/ 0 h 17"/>
                  <a:gd name="T16" fmla="*/ 0 w 20"/>
                  <a:gd name="T17" fmla="*/ 0 h 17"/>
                  <a:gd name="T18" fmla="*/ 1 w 20"/>
                  <a:gd name="T19" fmla="*/ 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7"/>
                  <a:gd name="T32" fmla="*/ 20 w 2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7">
                    <a:moveTo>
                      <a:pt x="2" y="2"/>
                    </a:moveTo>
                    <a:lnTo>
                      <a:pt x="3" y="1"/>
                    </a:lnTo>
                    <a:lnTo>
                      <a:pt x="4" y="0"/>
                    </a:lnTo>
                    <a:lnTo>
                      <a:pt x="11" y="7"/>
                    </a:lnTo>
                    <a:lnTo>
                      <a:pt x="2" y="2"/>
                    </a:lnTo>
                    <a:close/>
                    <a:moveTo>
                      <a:pt x="20" y="11"/>
                    </a:moveTo>
                    <a:lnTo>
                      <a:pt x="16" y="17"/>
                    </a:lnTo>
                    <a:lnTo>
                      <a:pt x="0" y="9"/>
                    </a:lnTo>
                    <a:lnTo>
                      <a:pt x="2" y="2"/>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4" name="Freeform 1073">
                <a:extLst>
                  <a:ext uri="{FF2B5EF4-FFF2-40B4-BE49-F238E27FC236}">
                    <a16:creationId xmlns:a16="http://schemas.microsoft.com/office/drawing/2014/main" id="{0B71BD74-30D2-45EB-AA04-CBE0896527BE}"/>
                  </a:ext>
                </a:extLst>
              </p:cNvPr>
              <p:cNvSpPr>
                <a:spLocks noEditPoints="1"/>
              </p:cNvSpPr>
              <p:nvPr/>
            </p:nvSpPr>
            <p:spPr bwMode="auto">
              <a:xfrm>
                <a:off x="1641" y="1381"/>
                <a:ext cx="6" cy="5"/>
              </a:xfrm>
              <a:custGeom>
                <a:avLst/>
                <a:gdLst>
                  <a:gd name="T0" fmla="*/ 2 w 24"/>
                  <a:gd name="T1" fmla="*/ 1 h 20"/>
                  <a:gd name="T2" fmla="*/ 1 w 24"/>
                  <a:gd name="T3" fmla="*/ 1 h 20"/>
                  <a:gd name="T4" fmla="*/ 0 w 24"/>
                  <a:gd name="T5" fmla="*/ 1 h 20"/>
                  <a:gd name="T6" fmla="*/ 1 w 24"/>
                  <a:gd name="T7" fmla="*/ 0 h 20"/>
                  <a:gd name="T8" fmla="*/ 2 w 24"/>
                  <a:gd name="T9" fmla="*/ 1 h 20"/>
                  <a:gd name="T10" fmla="*/ 1 w 24"/>
                  <a:gd name="T11" fmla="*/ 1 h 20"/>
                  <a:gd name="T12" fmla="*/ 1 w 24"/>
                  <a:gd name="T13" fmla="*/ 1 h 20"/>
                  <a:gd name="T14" fmla="*/ 1 w 24"/>
                  <a:gd name="T15" fmla="*/ 1 h 20"/>
                  <a:gd name="T16" fmla="*/ 1 w 24"/>
                  <a:gd name="T17" fmla="*/ 1 h 20"/>
                  <a:gd name="T18" fmla="*/ 1 w 24"/>
                  <a:gd name="T19" fmla="*/ 1 h 20"/>
                  <a:gd name="T20" fmla="*/ 1 w 24"/>
                  <a:gd name="T21" fmla="*/ 1 h 20"/>
                  <a:gd name="T22" fmla="*/ 1 w 24"/>
                  <a:gd name="T23" fmla="*/ 1 h 20"/>
                  <a:gd name="T24" fmla="*/ 0 w 24"/>
                  <a:gd name="T25" fmla="*/ 1 h 20"/>
                  <a:gd name="T26" fmla="*/ 1 w 24"/>
                  <a:gd name="T27" fmla="*/ 0 h 20"/>
                  <a:gd name="T28" fmla="*/ 1 w 24"/>
                  <a:gd name="T29" fmla="*/ 1 h 20"/>
                  <a:gd name="T30" fmla="*/ 0 w 24"/>
                  <a:gd name="T31" fmla="*/ 1 h 20"/>
                  <a:gd name="T32" fmla="*/ 0 w 24"/>
                  <a:gd name="T33" fmla="*/ 1 h 20"/>
                  <a:gd name="T34" fmla="*/ 0 w 24"/>
                  <a:gd name="T35" fmla="*/ 1 h 20"/>
                  <a:gd name="T36" fmla="*/ 1 w 24"/>
                  <a:gd name="T37" fmla="*/ 1 h 20"/>
                  <a:gd name="T38" fmla="*/ 0 w 24"/>
                  <a:gd name="T39" fmla="*/ 1 h 20"/>
                  <a:gd name="T40" fmla="*/ 1 w 24"/>
                  <a:gd name="T41" fmla="*/ 1 h 20"/>
                  <a:gd name="T42" fmla="*/ 1 w 24"/>
                  <a:gd name="T43" fmla="*/ 1 h 20"/>
                  <a:gd name="T44" fmla="*/ 0 w 24"/>
                  <a:gd name="T45" fmla="*/ 1 h 20"/>
                  <a:gd name="T46" fmla="*/ 0 w 24"/>
                  <a:gd name="T47" fmla="*/ 1 h 20"/>
                  <a:gd name="T48" fmla="*/ 1 w 24"/>
                  <a:gd name="T49" fmla="*/ 1 h 2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4"/>
                  <a:gd name="T76" fmla="*/ 0 h 20"/>
                  <a:gd name="T77" fmla="*/ 24 w 24"/>
                  <a:gd name="T78" fmla="*/ 20 h 2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4" h="20">
                    <a:moveTo>
                      <a:pt x="24" y="8"/>
                    </a:moveTo>
                    <a:lnTo>
                      <a:pt x="21" y="14"/>
                    </a:lnTo>
                    <a:lnTo>
                      <a:pt x="4" y="6"/>
                    </a:lnTo>
                    <a:lnTo>
                      <a:pt x="8" y="0"/>
                    </a:lnTo>
                    <a:lnTo>
                      <a:pt x="24" y="8"/>
                    </a:lnTo>
                    <a:close/>
                    <a:moveTo>
                      <a:pt x="21" y="14"/>
                    </a:moveTo>
                    <a:lnTo>
                      <a:pt x="21" y="15"/>
                    </a:lnTo>
                    <a:lnTo>
                      <a:pt x="20" y="17"/>
                    </a:lnTo>
                    <a:lnTo>
                      <a:pt x="12" y="10"/>
                    </a:lnTo>
                    <a:lnTo>
                      <a:pt x="21" y="14"/>
                    </a:lnTo>
                    <a:close/>
                    <a:moveTo>
                      <a:pt x="20" y="17"/>
                    </a:moveTo>
                    <a:lnTo>
                      <a:pt x="17" y="20"/>
                    </a:lnTo>
                    <a:lnTo>
                      <a:pt x="2" y="7"/>
                    </a:lnTo>
                    <a:lnTo>
                      <a:pt x="6" y="3"/>
                    </a:lnTo>
                    <a:lnTo>
                      <a:pt x="20" y="17"/>
                    </a:lnTo>
                    <a:close/>
                    <a:moveTo>
                      <a:pt x="0" y="13"/>
                    </a:moveTo>
                    <a:lnTo>
                      <a:pt x="0" y="10"/>
                    </a:lnTo>
                    <a:lnTo>
                      <a:pt x="2" y="7"/>
                    </a:lnTo>
                    <a:lnTo>
                      <a:pt x="10" y="13"/>
                    </a:lnTo>
                    <a:lnTo>
                      <a:pt x="0" y="13"/>
                    </a:lnTo>
                    <a:close/>
                    <a:moveTo>
                      <a:pt x="19" y="13"/>
                    </a:moveTo>
                    <a:lnTo>
                      <a:pt x="19" y="20"/>
                    </a:lnTo>
                    <a:lnTo>
                      <a:pt x="0" y="20"/>
                    </a:lnTo>
                    <a:lnTo>
                      <a:pt x="0" y="13"/>
                    </a:lnTo>
                    <a:lnTo>
                      <a:pt x="1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5" name="Freeform 1074">
                <a:extLst>
                  <a:ext uri="{FF2B5EF4-FFF2-40B4-BE49-F238E27FC236}">
                    <a16:creationId xmlns:a16="http://schemas.microsoft.com/office/drawing/2014/main" id="{6970E1FB-0463-498B-B4CA-FED6A5EF7430}"/>
                  </a:ext>
                </a:extLst>
              </p:cNvPr>
              <p:cNvSpPr>
                <a:spLocks noEditPoints="1"/>
              </p:cNvSpPr>
              <p:nvPr/>
            </p:nvSpPr>
            <p:spPr bwMode="auto">
              <a:xfrm>
                <a:off x="1641" y="1386"/>
                <a:ext cx="7" cy="7"/>
              </a:xfrm>
              <a:custGeom>
                <a:avLst/>
                <a:gdLst>
                  <a:gd name="T0" fmla="*/ 1 w 28"/>
                  <a:gd name="T1" fmla="*/ 0 h 26"/>
                  <a:gd name="T2" fmla="*/ 1 w 28"/>
                  <a:gd name="T3" fmla="*/ 1 h 26"/>
                  <a:gd name="T4" fmla="*/ 0 w 28"/>
                  <a:gd name="T5" fmla="*/ 1 h 26"/>
                  <a:gd name="T6" fmla="*/ 0 w 28"/>
                  <a:gd name="T7" fmla="*/ 0 h 26"/>
                  <a:gd name="T8" fmla="*/ 1 w 28"/>
                  <a:gd name="T9" fmla="*/ 0 h 26"/>
                  <a:gd name="T10" fmla="*/ 0 w 28"/>
                  <a:gd name="T11" fmla="*/ 1 h 26"/>
                  <a:gd name="T12" fmla="*/ 0 w 28"/>
                  <a:gd name="T13" fmla="*/ 1 h 26"/>
                  <a:gd name="T14" fmla="*/ 0 w 28"/>
                  <a:gd name="T15" fmla="*/ 1 h 26"/>
                  <a:gd name="T16" fmla="*/ 1 w 28"/>
                  <a:gd name="T17" fmla="*/ 1 h 26"/>
                  <a:gd name="T18" fmla="*/ 0 w 28"/>
                  <a:gd name="T19" fmla="*/ 1 h 26"/>
                  <a:gd name="T20" fmla="*/ 1 w 28"/>
                  <a:gd name="T21" fmla="*/ 0 h 26"/>
                  <a:gd name="T22" fmla="*/ 1 w 28"/>
                  <a:gd name="T23" fmla="*/ 0 h 26"/>
                  <a:gd name="T24" fmla="*/ 1 w 28"/>
                  <a:gd name="T25" fmla="*/ 1 h 26"/>
                  <a:gd name="T26" fmla="*/ 0 w 28"/>
                  <a:gd name="T27" fmla="*/ 1 h 26"/>
                  <a:gd name="T28" fmla="*/ 1 w 28"/>
                  <a:gd name="T29" fmla="*/ 0 h 26"/>
                  <a:gd name="T30" fmla="*/ 1 w 28"/>
                  <a:gd name="T31" fmla="*/ 0 h 26"/>
                  <a:gd name="T32" fmla="*/ 1 w 28"/>
                  <a:gd name="T33" fmla="*/ 0 h 26"/>
                  <a:gd name="T34" fmla="*/ 1 w 28"/>
                  <a:gd name="T35" fmla="*/ 0 h 26"/>
                  <a:gd name="T36" fmla="*/ 1 w 28"/>
                  <a:gd name="T37" fmla="*/ 1 h 26"/>
                  <a:gd name="T38" fmla="*/ 1 w 28"/>
                  <a:gd name="T39" fmla="*/ 0 h 26"/>
                  <a:gd name="T40" fmla="*/ 1 w 28"/>
                  <a:gd name="T41" fmla="*/ 0 h 26"/>
                  <a:gd name="T42" fmla="*/ 2 w 28"/>
                  <a:gd name="T43" fmla="*/ 1 h 26"/>
                  <a:gd name="T44" fmla="*/ 1 w 28"/>
                  <a:gd name="T45" fmla="*/ 2 h 26"/>
                  <a:gd name="T46" fmla="*/ 0 w 28"/>
                  <a:gd name="T47" fmla="*/ 1 h 26"/>
                  <a:gd name="T48" fmla="*/ 1 w 28"/>
                  <a:gd name="T49" fmla="*/ 0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
                  <a:gd name="T76" fmla="*/ 0 h 26"/>
                  <a:gd name="T77" fmla="*/ 28 w 28"/>
                  <a:gd name="T78" fmla="*/ 26 h 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 h="26">
                    <a:moveTo>
                      <a:pt x="19" y="0"/>
                    </a:moveTo>
                    <a:lnTo>
                      <a:pt x="19" y="6"/>
                    </a:lnTo>
                    <a:lnTo>
                      <a:pt x="0" y="6"/>
                    </a:lnTo>
                    <a:lnTo>
                      <a:pt x="0" y="0"/>
                    </a:lnTo>
                    <a:lnTo>
                      <a:pt x="19" y="0"/>
                    </a:lnTo>
                    <a:close/>
                    <a:moveTo>
                      <a:pt x="2" y="13"/>
                    </a:moveTo>
                    <a:lnTo>
                      <a:pt x="0" y="10"/>
                    </a:lnTo>
                    <a:lnTo>
                      <a:pt x="0" y="6"/>
                    </a:lnTo>
                    <a:lnTo>
                      <a:pt x="10" y="6"/>
                    </a:lnTo>
                    <a:lnTo>
                      <a:pt x="2" y="13"/>
                    </a:lnTo>
                    <a:close/>
                    <a:moveTo>
                      <a:pt x="17" y="0"/>
                    </a:moveTo>
                    <a:lnTo>
                      <a:pt x="20" y="2"/>
                    </a:lnTo>
                    <a:lnTo>
                      <a:pt x="6" y="16"/>
                    </a:lnTo>
                    <a:lnTo>
                      <a:pt x="2" y="13"/>
                    </a:lnTo>
                    <a:lnTo>
                      <a:pt x="17" y="0"/>
                    </a:lnTo>
                    <a:close/>
                    <a:moveTo>
                      <a:pt x="20" y="2"/>
                    </a:moveTo>
                    <a:lnTo>
                      <a:pt x="21" y="3"/>
                    </a:lnTo>
                    <a:lnTo>
                      <a:pt x="21" y="5"/>
                    </a:lnTo>
                    <a:lnTo>
                      <a:pt x="12" y="10"/>
                    </a:lnTo>
                    <a:lnTo>
                      <a:pt x="20" y="2"/>
                    </a:lnTo>
                    <a:close/>
                    <a:moveTo>
                      <a:pt x="21" y="5"/>
                    </a:moveTo>
                    <a:lnTo>
                      <a:pt x="28" y="17"/>
                    </a:lnTo>
                    <a:lnTo>
                      <a:pt x="10" y="26"/>
                    </a:lnTo>
                    <a:lnTo>
                      <a:pt x="4" y="13"/>
                    </a:lnTo>
                    <a:lnTo>
                      <a:pt x="21"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6" name="Freeform 1075">
                <a:extLst>
                  <a:ext uri="{FF2B5EF4-FFF2-40B4-BE49-F238E27FC236}">
                    <a16:creationId xmlns:a16="http://schemas.microsoft.com/office/drawing/2014/main" id="{9E864B32-1E30-4B94-8418-AD572056F7A8}"/>
                  </a:ext>
                </a:extLst>
              </p:cNvPr>
              <p:cNvSpPr>
                <a:spLocks noEditPoints="1"/>
              </p:cNvSpPr>
              <p:nvPr/>
            </p:nvSpPr>
            <p:spPr bwMode="auto">
              <a:xfrm>
                <a:off x="1643" y="1391"/>
                <a:ext cx="7" cy="6"/>
              </a:xfrm>
              <a:custGeom>
                <a:avLst/>
                <a:gdLst>
                  <a:gd name="T0" fmla="*/ 0 w 26"/>
                  <a:gd name="T1" fmla="*/ 0 h 26"/>
                  <a:gd name="T2" fmla="*/ 0 w 26"/>
                  <a:gd name="T3" fmla="*/ 0 h 26"/>
                  <a:gd name="T4" fmla="*/ 0 w 26"/>
                  <a:gd name="T5" fmla="*/ 0 h 26"/>
                  <a:gd name="T6" fmla="*/ 1 w 26"/>
                  <a:gd name="T7" fmla="*/ 0 h 26"/>
                  <a:gd name="T8" fmla="*/ 0 w 26"/>
                  <a:gd name="T9" fmla="*/ 0 h 26"/>
                  <a:gd name="T10" fmla="*/ 1 w 26"/>
                  <a:gd name="T11" fmla="*/ 0 h 26"/>
                  <a:gd name="T12" fmla="*/ 2 w 26"/>
                  <a:gd name="T13" fmla="*/ 1 h 26"/>
                  <a:gd name="T14" fmla="*/ 1 w 26"/>
                  <a:gd name="T15" fmla="*/ 1 h 26"/>
                  <a:gd name="T16" fmla="*/ 0 w 26"/>
                  <a:gd name="T17" fmla="*/ 0 h 26"/>
                  <a:gd name="T18" fmla="*/ 1 w 26"/>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 y="10"/>
                    </a:moveTo>
                    <a:lnTo>
                      <a:pt x="1" y="9"/>
                    </a:lnTo>
                    <a:lnTo>
                      <a:pt x="0" y="9"/>
                    </a:lnTo>
                    <a:lnTo>
                      <a:pt x="9" y="5"/>
                    </a:lnTo>
                    <a:lnTo>
                      <a:pt x="1" y="10"/>
                    </a:lnTo>
                    <a:close/>
                    <a:moveTo>
                      <a:pt x="18" y="0"/>
                    </a:moveTo>
                    <a:lnTo>
                      <a:pt x="26" y="16"/>
                    </a:lnTo>
                    <a:lnTo>
                      <a:pt x="10" y="26"/>
                    </a:lnTo>
                    <a:lnTo>
                      <a:pt x="1" y="1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7" name="Freeform 1076">
                <a:extLst>
                  <a:ext uri="{FF2B5EF4-FFF2-40B4-BE49-F238E27FC236}">
                    <a16:creationId xmlns:a16="http://schemas.microsoft.com/office/drawing/2014/main" id="{BF36452D-EF90-4A0B-A430-C5385AE989F3}"/>
                  </a:ext>
                </a:extLst>
              </p:cNvPr>
              <p:cNvSpPr>
                <a:spLocks noEditPoints="1"/>
              </p:cNvSpPr>
              <p:nvPr/>
            </p:nvSpPr>
            <p:spPr bwMode="auto">
              <a:xfrm>
                <a:off x="1646" y="1394"/>
                <a:ext cx="7" cy="7"/>
              </a:xfrm>
              <a:custGeom>
                <a:avLst/>
                <a:gdLst>
                  <a:gd name="T0" fmla="*/ 0 w 29"/>
                  <a:gd name="T1" fmla="*/ 1 h 26"/>
                  <a:gd name="T2" fmla="*/ 0 w 29"/>
                  <a:gd name="T3" fmla="*/ 1 h 26"/>
                  <a:gd name="T4" fmla="*/ 0 w 29"/>
                  <a:gd name="T5" fmla="*/ 1 h 26"/>
                  <a:gd name="T6" fmla="*/ 0 w 29"/>
                  <a:gd name="T7" fmla="*/ 1 h 26"/>
                  <a:gd name="T8" fmla="*/ 0 w 29"/>
                  <a:gd name="T9" fmla="*/ 1 h 26"/>
                  <a:gd name="T10" fmla="*/ 1 w 29"/>
                  <a:gd name="T11" fmla="*/ 0 h 26"/>
                  <a:gd name="T12" fmla="*/ 2 w 29"/>
                  <a:gd name="T13" fmla="*/ 1 h 26"/>
                  <a:gd name="T14" fmla="*/ 1 w 29"/>
                  <a:gd name="T15" fmla="*/ 2 h 26"/>
                  <a:gd name="T16" fmla="*/ 0 w 29"/>
                  <a:gd name="T17" fmla="*/ 1 h 26"/>
                  <a:gd name="T18" fmla="*/ 1 w 29"/>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6"/>
                  <a:gd name="T32" fmla="*/ 29 w 29"/>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6">
                    <a:moveTo>
                      <a:pt x="2" y="14"/>
                    </a:moveTo>
                    <a:lnTo>
                      <a:pt x="1" y="13"/>
                    </a:lnTo>
                    <a:lnTo>
                      <a:pt x="0" y="12"/>
                    </a:lnTo>
                    <a:lnTo>
                      <a:pt x="9" y="6"/>
                    </a:lnTo>
                    <a:lnTo>
                      <a:pt x="2" y="14"/>
                    </a:lnTo>
                    <a:close/>
                    <a:moveTo>
                      <a:pt x="15" y="0"/>
                    </a:moveTo>
                    <a:lnTo>
                      <a:pt x="29" y="13"/>
                    </a:lnTo>
                    <a:lnTo>
                      <a:pt x="14" y="26"/>
                    </a:lnTo>
                    <a:lnTo>
                      <a:pt x="2" y="14"/>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8" name="Freeform 1077">
                <a:extLst>
                  <a:ext uri="{FF2B5EF4-FFF2-40B4-BE49-F238E27FC236}">
                    <a16:creationId xmlns:a16="http://schemas.microsoft.com/office/drawing/2014/main" id="{9F29E288-7DAC-4729-A09A-7B90FDEBE597}"/>
                  </a:ext>
                </a:extLst>
              </p:cNvPr>
              <p:cNvSpPr>
                <a:spLocks noEditPoints="1"/>
              </p:cNvSpPr>
              <p:nvPr/>
            </p:nvSpPr>
            <p:spPr bwMode="auto">
              <a:xfrm>
                <a:off x="1650" y="1397"/>
                <a:ext cx="16" cy="18"/>
              </a:xfrm>
              <a:custGeom>
                <a:avLst/>
                <a:gdLst>
                  <a:gd name="T0" fmla="*/ 0 w 65"/>
                  <a:gd name="T1" fmla="*/ 1 h 69"/>
                  <a:gd name="T2" fmla="*/ 2 w 65"/>
                  <a:gd name="T3" fmla="*/ 4 h 69"/>
                  <a:gd name="T4" fmla="*/ 0 w 65"/>
                  <a:gd name="T5" fmla="*/ 1 h 69"/>
                  <a:gd name="T6" fmla="*/ 0 w 65"/>
                  <a:gd name="T7" fmla="*/ 1 h 69"/>
                  <a:gd name="T8" fmla="*/ 0 w 65"/>
                  <a:gd name="T9" fmla="*/ 1 h 69"/>
                  <a:gd name="T10" fmla="*/ 1 w 65"/>
                  <a:gd name="T11" fmla="*/ 0 h 69"/>
                  <a:gd name="T12" fmla="*/ 2 w 65"/>
                  <a:gd name="T13" fmla="*/ 1 h 69"/>
                  <a:gd name="T14" fmla="*/ 1 w 65"/>
                  <a:gd name="T15" fmla="*/ 2 h 69"/>
                  <a:gd name="T16" fmla="*/ 0 w 65"/>
                  <a:gd name="T17" fmla="*/ 1 h 69"/>
                  <a:gd name="T18" fmla="*/ 1 w 65"/>
                  <a:gd name="T19" fmla="*/ 0 h 69"/>
                  <a:gd name="T20" fmla="*/ 2 w 65"/>
                  <a:gd name="T21" fmla="*/ 1 h 69"/>
                  <a:gd name="T22" fmla="*/ 2 w 65"/>
                  <a:gd name="T23" fmla="*/ 1 h 69"/>
                  <a:gd name="T24" fmla="*/ 2 w 65"/>
                  <a:gd name="T25" fmla="*/ 1 h 69"/>
                  <a:gd name="T26" fmla="*/ 1 w 65"/>
                  <a:gd name="T27" fmla="*/ 1 h 69"/>
                  <a:gd name="T28" fmla="*/ 2 w 65"/>
                  <a:gd name="T29" fmla="*/ 1 h 69"/>
                  <a:gd name="T30" fmla="*/ 2 w 65"/>
                  <a:gd name="T31" fmla="*/ 1 h 69"/>
                  <a:gd name="T32" fmla="*/ 2 w 65"/>
                  <a:gd name="T33" fmla="*/ 2 h 69"/>
                  <a:gd name="T34" fmla="*/ 1 w 65"/>
                  <a:gd name="T35" fmla="*/ 3 h 69"/>
                  <a:gd name="T36" fmla="*/ 1 w 65"/>
                  <a:gd name="T37" fmla="*/ 2 h 69"/>
                  <a:gd name="T38" fmla="*/ 2 w 65"/>
                  <a:gd name="T39" fmla="*/ 1 h 69"/>
                  <a:gd name="T40" fmla="*/ 1 w 65"/>
                  <a:gd name="T41" fmla="*/ 3 h 69"/>
                  <a:gd name="T42" fmla="*/ 1 w 65"/>
                  <a:gd name="T43" fmla="*/ 3 h 69"/>
                  <a:gd name="T44" fmla="*/ 1 w 65"/>
                  <a:gd name="T45" fmla="*/ 3 h 69"/>
                  <a:gd name="T46" fmla="*/ 2 w 65"/>
                  <a:gd name="T47" fmla="*/ 2 h 69"/>
                  <a:gd name="T48" fmla="*/ 1 w 65"/>
                  <a:gd name="T49" fmla="*/ 3 h 69"/>
                  <a:gd name="T50" fmla="*/ 2 w 65"/>
                  <a:gd name="T51" fmla="*/ 2 h 69"/>
                  <a:gd name="T52" fmla="*/ 3 w 65"/>
                  <a:gd name="T53" fmla="*/ 3 h 69"/>
                  <a:gd name="T54" fmla="*/ 2 w 65"/>
                  <a:gd name="T55" fmla="*/ 4 h 69"/>
                  <a:gd name="T56" fmla="*/ 1 w 65"/>
                  <a:gd name="T57" fmla="*/ 3 h 69"/>
                  <a:gd name="T58" fmla="*/ 2 w 65"/>
                  <a:gd name="T59" fmla="*/ 2 h 69"/>
                  <a:gd name="T60" fmla="*/ 3 w 65"/>
                  <a:gd name="T61" fmla="*/ 3 h 69"/>
                  <a:gd name="T62" fmla="*/ 3 w 65"/>
                  <a:gd name="T63" fmla="*/ 3 h 69"/>
                  <a:gd name="T64" fmla="*/ 3 w 65"/>
                  <a:gd name="T65" fmla="*/ 3 h 69"/>
                  <a:gd name="T66" fmla="*/ 3 w 65"/>
                  <a:gd name="T67" fmla="*/ 3 h 69"/>
                  <a:gd name="T68" fmla="*/ 3 w 65"/>
                  <a:gd name="T69" fmla="*/ 3 h 69"/>
                  <a:gd name="T70" fmla="*/ 3 w 65"/>
                  <a:gd name="T71" fmla="*/ 3 h 69"/>
                  <a:gd name="T72" fmla="*/ 4 w 65"/>
                  <a:gd name="T73" fmla="*/ 4 h 69"/>
                  <a:gd name="T74" fmla="*/ 3 w 65"/>
                  <a:gd name="T75" fmla="*/ 5 h 69"/>
                  <a:gd name="T76" fmla="*/ 2 w 65"/>
                  <a:gd name="T77" fmla="*/ 4 h 69"/>
                  <a:gd name="T78" fmla="*/ 3 w 65"/>
                  <a:gd name="T79" fmla="*/ 3 h 6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5"/>
                  <a:gd name="T121" fmla="*/ 0 h 69"/>
                  <a:gd name="T122" fmla="*/ 65 w 65"/>
                  <a:gd name="T123" fmla="*/ 69 h 6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5" h="69">
                    <a:moveTo>
                      <a:pt x="0" y="13"/>
                    </a:moveTo>
                    <a:lnTo>
                      <a:pt x="39" y="52"/>
                    </a:lnTo>
                    <a:lnTo>
                      <a:pt x="0" y="13"/>
                    </a:lnTo>
                    <a:lnTo>
                      <a:pt x="7" y="7"/>
                    </a:lnTo>
                    <a:lnTo>
                      <a:pt x="0" y="13"/>
                    </a:lnTo>
                    <a:close/>
                    <a:moveTo>
                      <a:pt x="15" y="0"/>
                    </a:moveTo>
                    <a:lnTo>
                      <a:pt x="27" y="12"/>
                    </a:lnTo>
                    <a:lnTo>
                      <a:pt x="13" y="26"/>
                    </a:lnTo>
                    <a:lnTo>
                      <a:pt x="0" y="13"/>
                    </a:lnTo>
                    <a:lnTo>
                      <a:pt x="15" y="0"/>
                    </a:lnTo>
                    <a:close/>
                    <a:moveTo>
                      <a:pt x="27" y="12"/>
                    </a:moveTo>
                    <a:lnTo>
                      <a:pt x="27" y="13"/>
                    </a:lnTo>
                    <a:lnTo>
                      <a:pt x="28" y="13"/>
                    </a:lnTo>
                    <a:lnTo>
                      <a:pt x="20" y="20"/>
                    </a:lnTo>
                    <a:lnTo>
                      <a:pt x="27" y="12"/>
                    </a:lnTo>
                    <a:close/>
                    <a:moveTo>
                      <a:pt x="28" y="13"/>
                    </a:moveTo>
                    <a:lnTo>
                      <a:pt x="40" y="30"/>
                    </a:lnTo>
                    <a:lnTo>
                      <a:pt x="26" y="41"/>
                    </a:lnTo>
                    <a:lnTo>
                      <a:pt x="12" y="25"/>
                    </a:lnTo>
                    <a:lnTo>
                      <a:pt x="28" y="13"/>
                    </a:lnTo>
                    <a:close/>
                    <a:moveTo>
                      <a:pt x="26" y="42"/>
                    </a:moveTo>
                    <a:lnTo>
                      <a:pt x="26" y="42"/>
                    </a:lnTo>
                    <a:lnTo>
                      <a:pt x="26" y="41"/>
                    </a:lnTo>
                    <a:lnTo>
                      <a:pt x="32" y="35"/>
                    </a:lnTo>
                    <a:lnTo>
                      <a:pt x="26" y="42"/>
                    </a:lnTo>
                    <a:close/>
                    <a:moveTo>
                      <a:pt x="40" y="29"/>
                    </a:moveTo>
                    <a:lnTo>
                      <a:pt x="52" y="41"/>
                    </a:lnTo>
                    <a:lnTo>
                      <a:pt x="39" y="55"/>
                    </a:lnTo>
                    <a:lnTo>
                      <a:pt x="26" y="42"/>
                    </a:lnTo>
                    <a:lnTo>
                      <a:pt x="40" y="29"/>
                    </a:lnTo>
                    <a:close/>
                    <a:moveTo>
                      <a:pt x="52" y="41"/>
                    </a:moveTo>
                    <a:lnTo>
                      <a:pt x="53" y="42"/>
                    </a:lnTo>
                    <a:lnTo>
                      <a:pt x="45" y="48"/>
                    </a:lnTo>
                    <a:lnTo>
                      <a:pt x="52" y="41"/>
                    </a:lnTo>
                    <a:close/>
                    <a:moveTo>
                      <a:pt x="53" y="42"/>
                    </a:moveTo>
                    <a:lnTo>
                      <a:pt x="65" y="58"/>
                    </a:lnTo>
                    <a:lnTo>
                      <a:pt x="51" y="69"/>
                    </a:lnTo>
                    <a:lnTo>
                      <a:pt x="38" y="54"/>
                    </a:lnTo>
                    <a:lnTo>
                      <a:pt x="53"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19" name="Freeform 1078">
                <a:extLst>
                  <a:ext uri="{FF2B5EF4-FFF2-40B4-BE49-F238E27FC236}">
                    <a16:creationId xmlns:a16="http://schemas.microsoft.com/office/drawing/2014/main" id="{AAFA40B5-4E23-4A2D-999F-BDD11C6EABF2}"/>
                  </a:ext>
                </a:extLst>
              </p:cNvPr>
              <p:cNvSpPr>
                <a:spLocks noEditPoints="1"/>
              </p:cNvSpPr>
              <p:nvPr/>
            </p:nvSpPr>
            <p:spPr bwMode="auto">
              <a:xfrm>
                <a:off x="1662" y="1412"/>
                <a:ext cx="10" cy="11"/>
              </a:xfrm>
              <a:custGeom>
                <a:avLst/>
                <a:gdLst>
                  <a:gd name="T0" fmla="*/ 1 w 40"/>
                  <a:gd name="T1" fmla="*/ 0 h 43"/>
                  <a:gd name="T2" fmla="*/ 2 w 40"/>
                  <a:gd name="T3" fmla="*/ 1 h 43"/>
                  <a:gd name="T4" fmla="*/ 1 w 40"/>
                  <a:gd name="T5" fmla="*/ 2 h 43"/>
                  <a:gd name="T6" fmla="*/ 0 w 40"/>
                  <a:gd name="T7" fmla="*/ 1 h 43"/>
                  <a:gd name="T8" fmla="*/ 1 w 40"/>
                  <a:gd name="T9" fmla="*/ 0 h 43"/>
                  <a:gd name="T10" fmla="*/ 2 w 40"/>
                  <a:gd name="T11" fmla="*/ 1 h 43"/>
                  <a:gd name="T12" fmla="*/ 3 w 40"/>
                  <a:gd name="T13" fmla="*/ 2 h 43"/>
                  <a:gd name="T14" fmla="*/ 2 w 40"/>
                  <a:gd name="T15" fmla="*/ 3 h 43"/>
                  <a:gd name="T16" fmla="*/ 1 w 40"/>
                  <a:gd name="T17" fmla="*/ 2 h 43"/>
                  <a:gd name="T18" fmla="*/ 2 w 40"/>
                  <a:gd name="T19" fmla="*/ 1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3"/>
                  <a:gd name="T32" fmla="*/ 40 w 4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3">
                    <a:moveTo>
                      <a:pt x="14" y="0"/>
                    </a:moveTo>
                    <a:lnTo>
                      <a:pt x="28" y="16"/>
                    </a:lnTo>
                    <a:lnTo>
                      <a:pt x="12" y="28"/>
                    </a:lnTo>
                    <a:lnTo>
                      <a:pt x="0" y="11"/>
                    </a:lnTo>
                    <a:lnTo>
                      <a:pt x="14" y="0"/>
                    </a:lnTo>
                    <a:close/>
                    <a:moveTo>
                      <a:pt x="28" y="16"/>
                    </a:moveTo>
                    <a:lnTo>
                      <a:pt x="40" y="31"/>
                    </a:lnTo>
                    <a:lnTo>
                      <a:pt x="25" y="43"/>
                    </a:lnTo>
                    <a:lnTo>
                      <a:pt x="12" y="28"/>
                    </a:lnTo>
                    <a:lnTo>
                      <a:pt x="28"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0" name="Freeform 1079">
                <a:extLst>
                  <a:ext uri="{FF2B5EF4-FFF2-40B4-BE49-F238E27FC236}">
                    <a16:creationId xmlns:a16="http://schemas.microsoft.com/office/drawing/2014/main" id="{F5C0E291-2500-4EB6-AE1C-D841284DCC9B}"/>
                  </a:ext>
                </a:extLst>
              </p:cNvPr>
              <p:cNvSpPr>
                <a:spLocks noEditPoints="1"/>
              </p:cNvSpPr>
              <p:nvPr/>
            </p:nvSpPr>
            <p:spPr bwMode="auto">
              <a:xfrm>
                <a:off x="1668" y="1420"/>
                <a:ext cx="6" cy="7"/>
              </a:xfrm>
              <a:custGeom>
                <a:avLst/>
                <a:gdLst>
                  <a:gd name="T0" fmla="*/ 1 w 25"/>
                  <a:gd name="T1" fmla="*/ 0 h 29"/>
                  <a:gd name="T2" fmla="*/ 1 w 25"/>
                  <a:gd name="T3" fmla="*/ 0 h 29"/>
                  <a:gd name="T4" fmla="*/ 1 w 25"/>
                  <a:gd name="T5" fmla="*/ 0 h 29"/>
                  <a:gd name="T6" fmla="*/ 0 w 25"/>
                  <a:gd name="T7" fmla="*/ 0 h 29"/>
                  <a:gd name="T8" fmla="*/ 1 w 25"/>
                  <a:gd name="T9" fmla="*/ 0 h 29"/>
                  <a:gd name="T10" fmla="*/ 1 w 25"/>
                  <a:gd name="T11" fmla="*/ 0 h 29"/>
                  <a:gd name="T12" fmla="*/ 1 w 25"/>
                  <a:gd name="T13" fmla="*/ 1 h 29"/>
                  <a:gd name="T14" fmla="*/ 0 w 25"/>
                  <a:gd name="T15" fmla="*/ 2 h 29"/>
                  <a:gd name="T16" fmla="*/ 0 w 25"/>
                  <a:gd name="T17" fmla="*/ 0 h 29"/>
                  <a:gd name="T18" fmla="*/ 1 w 25"/>
                  <a:gd name="T19" fmla="*/ 0 h 29"/>
                  <a:gd name="T20" fmla="*/ 1 w 25"/>
                  <a:gd name="T21" fmla="*/ 1 h 29"/>
                  <a:gd name="T22" fmla="*/ 1 w 25"/>
                  <a:gd name="T23" fmla="*/ 0 h 29"/>
                  <a:gd name="T24" fmla="*/ 1 w 25"/>
                  <a:gd name="T25" fmla="*/ 1 h 29"/>
                  <a:gd name="T26" fmla="*/ 1 w 25"/>
                  <a:gd name="T27" fmla="*/ 1 h 29"/>
                  <a:gd name="T28" fmla="*/ 1 w 25"/>
                  <a:gd name="T29" fmla="*/ 1 h 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29"/>
                  <a:gd name="T47" fmla="*/ 25 w 25"/>
                  <a:gd name="T48" fmla="*/ 29 h 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29">
                    <a:moveTo>
                      <a:pt x="17" y="0"/>
                    </a:moveTo>
                    <a:lnTo>
                      <a:pt x="18" y="2"/>
                    </a:lnTo>
                    <a:lnTo>
                      <a:pt x="19" y="4"/>
                    </a:lnTo>
                    <a:lnTo>
                      <a:pt x="10" y="7"/>
                    </a:lnTo>
                    <a:lnTo>
                      <a:pt x="17" y="0"/>
                    </a:lnTo>
                    <a:close/>
                    <a:moveTo>
                      <a:pt x="19" y="4"/>
                    </a:moveTo>
                    <a:lnTo>
                      <a:pt x="25" y="22"/>
                    </a:lnTo>
                    <a:lnTo>
                      <a:pt x="7" y="29"/>
                    </a:lnTo>
                    <a:lnTo>
                      <a:pt x="0" y="9"/>
                    </a:lnTo>
                    <a:lnTo>
                      <a:pt x="19" y="4"/>
                    </a:lnTo>
                    <a:close/>
                    <a:moveTo>
                      <a:pt x="25" y="22"/>
                    </a:moveTo>
                    <a:lnTo>
                      <a:pt x="19" y="4"/>
                    </a:lnTo>
                    <a:lnTo>
                      <a:pt x="25" y="22"/>
                    </a:lnTo>
                    <a:lnTo>
                      <a:pt x="16" y="26"/>
                    </a:lnTo>
                    <a:lnTo>
                      <a:pt x="2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1" name="Freeform 1080">
                <a:extLst>
                  <a:ext uri="{FF2B5EF4-FFF2-40B4-BE49-F238E27FC236}">
                    <a16:creationId xmlns:a16="http://schemas.microsoft.com/office/drawing/2014/main" id="{5B9F6BB9-A4CD-4149-A04C-6A56D4CBB111}"/>
                  </a:ext>
                </a:extLst>
              </p:cNvPr>
              <p:cNvSpPr>
                <a:spLocks noEditPoints="1"/>
              </p:cNvSpPr>
              <p:nvPr/>
            </p:nvSpPr>
            <p:spPr bwMode="auto">
              <a:xfrm>
                <a:off x="1670" y="1425"/>
                <a:ext cx="6" cy="7"/>
              </a:xfrm>
              <a:custGeom>
                <a:avLst/>
                <a:gdLst>
                  <a:gd name="T0" fmla="*/ 1 w 26"/>
                  <a:gd name="T1" fmla="*/ 0 h 28"/>
                  <a:gd name="T2" fmla="*/ 1 w 26"/>
                  <a:gd name="T3" fmla="*/ 1 h 28"/>
                  <a:gd name="T4" fmla="*/ 0 w 26"/>
                  <a:gd name="T5" fmla="*/ 1 h 28"/>
                  <a:gd name="T6" fmla="*/ 0 w 26"/>
                  <a:gd name="T7" fmla="*/ 1 h 28"/>
                  <a:gd name="T8" fmla="*/ 1 w 26"/>
                  <a:gd name="T9" fmla="*/ 0 h 28"/>
                  <a:gd name="T10" fmla="*/ 0 w 26"/>
                  <a:gd name="T11" fmla="*/ 1 h 28"/>
                  <a:gd name="T12" fmla="*/ 0 w 26"/>
                  <a:gd name="T13" fmla="*/ 1 h 28"/>
                  <a:gd name="T14" fmla="*/ 0 w 26"/>
                  <a:gd name="T15" fmla="*/ 1 h 28"/>
                  <a:gd name="T16" fmla="*/ 1 w 26"/>
                  <a:gd name="T17" fmla="*/ 1 h 28"/>
                  <a:gd name="T18" fmla="*/ 0 w 26"/>
                  <a:gd name="T19" fmla="*/ 1 h 28"/>
                  <a:gd name="T20" fmla="*/ 1 w 26"/>
                  <a:gd name="T21" fmla="*/ 1 h 28"/>
                  <a:gd name="T22" fmla="*/ 1 w 26"/>
                  <a:gd name="T23" fmla="*/ 1 h 28"/>
                  <a:gd name="T24" fmla="*/ 1 w 26"/>
                  <a:gd name="T25" fmla="*/ 2 h 28"/>
                  <a:gd name="T26" fmla="*/ 0 w 26"/>
                  <a:gd name="T27" fmla="*/ 1 h 28"/>
                  <a:gd name="T28" fmla="*/ 1 w 26"/>
                  <a:gd name="T29" fmla="*/ 1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28"/>
                  <a:gd name="T47" fmla="*/ 26 w 2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28">
                    <a:moveTo>
                      <a:pt x="18" y="0"/>
                    </a:moveTo>
                    <a:lnTo>
                      <a:pt x="21" y="10"/>
                    </a:lnTo>
                    <a:lnTo>
                      <a:pt x="3" y="16"/>
                    </a:lnTo>
                    <a:lnTo>
                      <a:pt x="0" y="7"/>
                    </a:lnTo>
                    <a:lnTo>
                      <a:pt x="18" y="0"/>
                    </a:lnTo>
                    <a:close/>
                    <a:moveTo>
                      <a:pt x="4" y="18"/>
                    </a:moveTo>
                    <a:lnTo>
                      <a:pt x="3" y="17"/>
                    </a:lnTo>
                    <a:lnTo>
                      <a:pt x="3" y="16"/>
                    </a:lnTo>
                    <a:lnTo>
                      <a:pt x="12" y="14"/>
                    </a:lnTo>
                    <a:lnTo>
                      <a:pt x="4" y="18"/>
                    </a:lnTo>
                    <a:close/>
                    <a:moveTo>
                      <a:pt x="20" y="8"/>
                    </a:moveTo>
                    <a:lnTo>
                      <a:pt x="26" y="18"/>
                    </a:lnTo>
                    <a:lnTo>
                      <a:pt x="11" y="28"/>
                    </a:lnTo>
                    <a:lnTo>
                      <a:pt x="4" y="18"/>
                    </a:lnTo>
                    <a:lnTo>
                      <a:pt x="2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2" name="Freeform 1081">
                <a:extLst>
                  <a:ext uri="{FF2B5EF4-FFF2-40B4-BE49-F238E27FC236}">
                    <a16:creationId xmlns:a16="http://schemas.microsoft.com/office/drawing/2014/main" id="{A52DBC5D-3D6A-4ED3-8C1D-1ACD1DA774B5}"/>
                  </a:ext>
                </a:extLst>
              </p:cNvPr>
              <p:cNvSpPr>
                <a:spLocks noEditPoints="1"/>
              </p:cNvSpPr>
              <p:nvPr/>
            </p:nvSpPr>
            <p:spPr bwMode="auto">
              <a:xfrm>
                <a:off x="1672" y="1429"/>
                <a:ext cx="5" cy="5"/>
              </a:xfrm>
              <a:custGeom>
                <a:avLst/>
                <a:gdLst>
                  <a:gd name="T0" fmla="*/ 1 w 21"/>
                  <a:gd name="T1" fmla="*/ 0 h 20"/>
                  <a:gd name="T2" fmla="*/ 1 w 21"/>
                  <a:gd name="T3" fmla="*/ 0 h 20"/>
                  <a:gd name="T4" fmla="*/ 1 w 21"/>
                  <a:gd name="T5" fmla="*/ 0 h 20"/>
                  <a:gd name="T6" fmla="*/ 0 w 21"/>
                  <a:gd name="T7" fmla="*/ 0 h 20"/>
                  <a:gd name="T8" fmla="*/ 1 w 21"/>
                  <a:gd name="T9" fmla="*/ 0 h 20"/>
                  <a:gd name="T10" fmla="*/ 1 w 21"/>
                  <a:gd name="T11" fmla="*/ 0 h 20"/>
                  <a:gd name="T12" fmla="*/ 1 w 21"/>
                  <a:gd name="T13" fmla="*/ 1 h 20"/>
                  <a:gd name="T14" fmla="*/ 0 w 21"/>
                  <a:gd name="T15" fmla="*/ 1 h 20"/>
                  <a:gd name="T16" fmla="*/ 0 w 21"/>
                  <a:gd name="T17" fmla="*/ 1 h 20"/>
                  <a:gd name="T18" fmla="*/ 1 w 21"/>
                  <a:gd name="T19" fmla="*/ 0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0"/>
                  <a:gd name="T32" fmla="*/ 21 w 21"/>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0">
                    <a:moveTo>
                      <a:pt x="16" y="0"/>
                    </a:moveTo>
                    <a:lnTo>
                      <a:pt x="17" y="1"/>
                    </a:lnTo>
                    <a:lnTo>
                      <a:pt x="17" y="2"/>
                    </a:lnTo>
                    <a:lnTo>
                      <a:pt x="8" y="4"/>
                    </a:lnTo>
                    <a:lnTo>
                      <a:pt x="16" y="0"/>
                    </a:lnTo>
                    <a:close/>
                    <a:moveTo>
                      <a:pt x="17" y="2"/>
                    </a:moveTo>
                    <a:lnTo>
                      <a:pt x="21" y="15"/>
                    </a:lnTo>
                    <a:lnTo>
                      <a:pt x="3" y="20"/>
                    </a:lnTo>
                    <a:lnTo>
                      <a:pt x="0" y="7"/>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3" name="Freeform 1082">
                <a:extLst>
                  <a:ext uri="{FF2B5EF4-FFF2-40B4-BE49-F238E27FC236}">
                    <a16:creationId xmlns:a16="http://schemas.microsoft.com/office/drawing/2014/main" id="{330C0695-967D-4A5D-A93A-FC6721B50051}"/>
                  </a:ext>
                </a:extLst>
              </p:cNvPr>
              <p:cNvSpPr>
                <a:spLocks noEditPoints="1"/>
              </p:cNvSpPr>
              <p:nvPr/>
            </p:nvSpPr>
            <p:spPr bwMode="auto">
              <a:xfrm>
                <a:off x="1673" y="1433"/>
                <a:ext cx="6" cy="8"/>
              </a:xfrm>
              <a:custGeom>
                <a:avLst/>
                <a:gdLst>
                  <a:gd name="T0" fmla="*/ 1 w 24"/>
                  <a:gd name="T1" fmla="*/ 0 h 30"/>
                  <a:gd name="T2" fmla="*/ 1 w 24"/>
                  <a:gd name="T3" fmla="*/ 1 h 30"/>
                  <a:gd name="T4" fmla="*/ 0 w 24"/>
                  <a:gd name="T5" fmla="*/ 1 h 30"/>
                  <a:gd name="T6" fmla="*/ 0 w 24"/>
                  <a:gd name="T7" fmla="*/ 0 h 30"/>
                  <a:gd name="T8" fmla="*/ 1 w 24"/>
                  <a:gd name="T9" fmla="*/ 0 h 30"/>
                  <a:gd name="T10" fmla="*/ 1 w 24"/>
                  <a:gd name="T11" fmla="*/ 1 h 30"/>
                  <a:gd name="T12" fmla="*/ 2 w 24"/>
                  <a:gd name="T13" fmla="*/ 2 h 30"/>
                  <a:gd name="T14" fmla="*/ 0 w 24"/>
                  <a:gd name="T15" fmla="*/ 2 h 30"/>
                  <a:gd name="T16" fmla="*/ 0 w 24"/>
                  <a:gd name="T17" fmla="*/ 1 h 30"/>
                  <a:gd name="T18" fmla="*/ 1 w 24"/>
                  <a:gd name="T19" fmla="*/ 1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0"/>
                  <a:gd name="T32" fmla="*/ 24 w 24"/>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0">
                    <a:moveTo>
                      <a:pt x="18" y="0"/>
                    </a:moveTo>
                    <a:lnTo>
                      <a:pt x="21" y="13"/>
                    </a:lnTo>
                    <a:lnTo>
                      <a:pt x="2" y="18"/>
                    </a:lnTo>
                    <a:lnTo>
                      <a:pt x="0" y="5"/>
                    </a:lnTo>
                    <a:lnTo>
                      <a:pt x="18" y="0"/>
                    </a:lnTo>
                    <a:close/>
                    <a:moveTo>
                      <a:pt x="21" y="13"/>
                    </a:moveTo>
                    <a:lnTo>
                      <a:pt x="24" y="26"/>
                    </a:lnTo>
                    <a:lnTo>
                      <a:pt x="5" y="30"/>
                    </a:lnTo>
                    <a:lnTo>
                      <a:pt x="2" y="18"/>
                    </a:lnTo>
                    <a:lnTo>
                      <a:pt x="2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4" name="Freeform 1083">
                <a:extLst>
                  <a:ext uri="{FF2B5EF4-FFF2-40B4-BE49-F238E27FC236}">
                    <a16:creationId xmlns:a16="http://schemas.microsoft.com/office/drawing/2014/main" id="{28600BA0-2E83-410F-9B7B-0BDE988FE937}"/>
                  </a:ext>
                </a:extLst>
              </p:cNvPr>
              <p:cNvSpPr>
                <a:spLocks noEditPoints="1"/>
              </p:cNvSpPr>
              <p:nvPr/>
            </p:nvSpPr>
            <p:spPr bwMode="auto">
              <a:xfrm>
                <a:off x="1674" y="1440"/>
                <a:ext cx="5" cy="4"/>
              </a:xfrm>
              <a:custGeom>
                <a:avLst/>
                <a:gdLst>
                  <a:gd name="T0" fmla="*/ 1 w 23"/>
                  <a:gd name="T1" fmla="*/ 0 h 17"/>
                  <a:gd name="T2" fmla="*/ 1 w 23"/>
                  <a:gd name="T3" fmla="*/ 0 h 17"/>
                  <a:gd name="T4" fmla="*/ 1 w 23"/>
                  <a:gd name="T5" fmla="*/ 0 h 17"/>
                  <a:gd name="T6" fmla="*/ 1 w 23"/>
                  <a:gd name="T7" fmla="*/ 0 h 17"/>
                  <a:gd name="T8" fmla="*/ 1 w 23"/>
                  <a:gd name="T9" fmla="*/ 0 h 17"/>
                  <a:gd name="T10" fmla="*/ 1 w 23"/>
                  <a:gd name="T11" fmla="*/ 0 h 17"/>
                  <a:gd name="T12" fmla="*/ 1 w 23"/>
                  <a:gd name="T13" fmla="*/ 1 h 17"/>
                  <a:gd name="T14" fmla="*/ 0 w 23"/>
                  <a:gd name="T15" fmla="*/ 1 h 17"/>
                  <a:gd name="T16" fmla="*/ 0 w 23"/>
                  <a:gd name="T17" fmla="*/ 0 h 17"/>
                  <a:gd name="T18" fmla="*/ 1 w 23"/>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7"/>
                  <a:gd name="T32" fmla="*/ 23 w 23"/>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7">
                    <a:moveTo>
                      <a:pt x="22" y="0"/>
                    </a:moveTo>
                    <a:lnTo>
                      <a:pt x="23" y="2"/>
                    </a:lnTo>
                    <a:lnTo>
                      <a:pt x="22" y="4"/>
                    </a:lnTo>
                    <a:lnTo>
                      <a:pt x="13" y="2"/>
                    </a:lnTo>
                    <a:lnTo>
                      <a:pt x="22" y="0"/>
                    </a:lnTo>
                    <a:close/>
                    <a:moveTo>
                      <a:pt x="22" y="4"/>
                    </a:moveTo>
                    <a:lnTo>
                      <a:pt x="19" y="17"/>
                    </a:lnTo>
                    <a:lnTo>
                      <a:pt x="0" y="12"/>
                    </a:lnTo>
                    <a:lnTo>
                      <a:pt x="3" y="0"/>
                    </a:lnTo>
                    <a:lnTo>
                      <a:pt x="2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5" name="Freeform 1084">
                <a:extLst>
                  <a:ext uri="{FF2B5EF4-FFF2-40B4-BE49-F238E27FC236}">
                    <a16:creationId xmlns:a16="http://schemas.microsoft.com/office/drawing/2014/main" id="{BBE0D18E-7A7C-4D9A-A674-B79E686C15D7}"/>
                  </a:ext>
                </a:extLst>
              </p:cNvPr>
              <p:cNvSpPr>
                <a:spLocks noEditPoints="1"/>
              </p:cNvSpPr>
              <p:nvPr/>
            </p:nvSpPr>
            <p:spPr bwMode="auto">
              <a:xfrm>
                <a:off x="1671" y="1443"/>
                <a:ext cx="7" cy="8"/>
              </a:xfrm>
              <a:custGeom>
                <a:avLst/>
                <a:gdLst>
                  <a:gd name="T0" fmla="*/ 2 w 28"/>
                  <a:gd name="T1" fmla="*/ 0 h 32"/>
                  <a:gd name="T2" fmla="*/ 2 w 28"/>
                  <a:gd name="T3" fmla="*/ 1 h 32"/>
                  <a:gd name="T4" fmla="*/ 1 w 28"/>
                  <a:gd name="T5" fmla="*/ 1 h 32"/>
                  <a:gd name="T6" fmla="*/ 1 w 28"/>
                  <a:gd name="T7" fmla="*/ 0 h 32"/>
                  <a:gd name="T8" fmla="*/ 2 w 28"/>
                  <a:gd name="T9" fmla="*/ 0 h 32"/>
                  <a:gd name="T10" fmla="*/ 2 w 28"/>
                  <a:gd name="T11" fmla="*/ 1 h 32"/>
                  <a:gd name="T12" fmla="*/ 2 w 28"/>
                  <a:gd name="T13" fmla="*/ 1 h 32"/>
                  <a:gd name="T14" fmla="*/ 2 w 28"/>
                  <a:gd name="T15" fmla="*/ 1 h 32"/>
                  <a:gd name="T16" fmla="*/ 1 w 28"/>
                  <a:gd name="T17" fmla="*/ 1 h 32"/>
                  <a:gd name="T18" fmla="*/ 2 w 28"/>
                  <a:gd name="T19" fmla="*/ 1 h 32"/>
                  <a:gd name="T20" fmla="*/ 2 w 28"/>
                  <a:gd name="T21" fmla="*/ 1 h 32"/>
                  <a:gd name="T22" fmla="*/ 1 w 28"/>
                  <a:gd name="T23" fmla="*/ 2 h 32"/>
                  <a:gd name="T24" fmla="*/ 0 w 28"/>
                  <a:gd name="T25" fmla="*/ 2 h 32"/>
                  <a:gd name="T26" fmla="*/ 1 w 28"/>
                  <a:gd name="T27" fmla="*/ 1 h 32"/>
                  <a:gd name="T28" fmla="*/ 2 w 28"/>
                  <a:gd name="T29" fmla="*/ 1 h 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32"/>
                  <a:gd name="T47" fmla="*/ 28 w 28"/>
                  <a:gd name="T48" fmla="*/ 32 h 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32">
                    <a:moveTo>
                      <a:pt x="28" y="5"/>
                    </a:moveTo>
                    <a:lnTo>
                      <a:pt x="25" y="18"/>
                    </a:lnTo>
                    <a:lnTo>
                      <a:pt x="7" y="13"/>
                    </a:lnTo>
                    <a:lnTo>
                      <a:pt x="9" y="0"/>
                    </a:lnTo>
                    <a:lnTo>
                      <a:pt x="28" y="5"/>
                    </a:lnTo>
                    <a:close/>
                    <a:moveTo>
                      <a:pt x="25" y="18"/>
                    </a:moveTo>
                    <a:lnTo>
                      <a:pt x="25" y="19"/>
                    </a:lnTo>
                    <a:lnTo>
                      <a:pt x="25" y="20"/>
                    </a:lnTo>
                    <a:lnTo>
                      <a:pt x="16" y="15"/>
                    </a:lnTo>
                    <a:lnTo>
                      <a:pt x="25" y="18"/>
                    </a:lnTo>
                    <a:close/>
                    <a:moveTo>
                      <a:pt x="25" y="20"/>
                    </a:moveTo>
                    <a:lnTo>
                      <a:pt x="18" y="32"/>
                    </a:lnTo>
                    <a:lnTo>
                      <a:pt x="0" y="24"/>
                    </a:lnTo>
                    <a:lnTo>
                      <a:pt x="7" y="11"/>
                    </a:lnTo>
                    <a:lnTo>
                      <a:pt x="25"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6" name="Freeform 1085">
                <a:extLst>
                  <a:ext uri="{FF2B5EF4-FFF2-40B4-BE49-F238E27FC236}">
                    <a16:creationId xmlns:a16="http://schemas.microsoft.com/office/drawing/2014/main" id="{4C431D9E-5366-4108-A334-0B355E687707}"/>
                  </a:ext>
                </a:extLst>
              </p:cNvPr>
              <p:cNvSpPr>
                <a:spLocks noEditPoints="1"/>
              </p:cNvSpPr>
              <p:nvPr/>
            </p:nvSpPr>
            <p:spPr bwMode="auto">
              <a:xfrm>
                <a:off x="1669" y="1448"/>
                <a:ext cx="7" cy="6"/>
              </a:xfrm>
              <a:custGeom>
                <a:avLst/>
                <a:gdLst>
                  <a:gd name="T0" fmla="*/ 2 w 25"/>
                  <a:gd name="T1" fmla="*/ 1 h 24"/>
                  <a:gd name="T2" fmla="*/ 2 w 25"/>
                  <a:gd name="T3" fmla="*/ 1 h 24"/>
                  <a:gd name="T4" fmla="*/ 2 w 25"/>
                  <a:gd name="T5" fmla="*/ 1 h 24"/>
                  <a:gd name="T6" fmla="*/ 1 w 25"/>
                  <a:gd name="T7" fmla="*/ 1 h 24"/>
                  <a:gd name="T8" fmla="*/ 2 w 25"/>
                  <a:gd name="T9" fmla="*/ 1 h 24"/>
                  <a:gd name="T10" fmla="*/ 2 w 25"/>
                  <a:gd name="T11" fmla="*/ 1 h 24"/>
                  <a:gd name="T12" fmla="*/ 1 w 25"/>
                  <a:gd name="T13" fmla="*/ 2 h 24"/>
                  <a:gd name="T14" fmla="*/ 0 w 25"/>
                  <a:gd name="T15" fmla="*/ 1 h 24"/>
                  <a:gd name="T16" fmla="*/ 1 w 25"/>
                  <a:gd name="T17" fmla="*/ 0 h 24"/>
                  <a:gd name="T18" fmla="*/ 2 w 25"/>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4"/>
                  <a:gd name="T32" fmla="*/ 25 w 25"/>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4">
                    <a:moveTo>
                      <a:pt x="25" y="10"/>
                    </a:moveTo>
                    <a:lnTo>
                      <a:pt x="25" y="11"/>
                    </a:lnTo>
                    <a:lnTo>
                      <a:pt x="24" y="12"/>
                    </a:lnTo>
                    <a:lnTo>
                      <a:pt x="16" y="7"/>
                    </a:lnTo>
                    <a:lnTo>
                      <a:pt x="25" y="10"/>
                    </a:lnTo>
                    <a:close/>
                    <a:moveTo>
                      <a:pt x="24" y="12"/>
                    </a:moveTo>
                    <a:lnTo>
                      <a:pt x="14" y="24"/>
                    </a:lnTo>
                    <a:lnTo>
                      <a:pt x="0" y="13"/>
                    </a:lnTo>
                    <a:lnTo>
                      <a:pt x="8" y="0"/>
                    </a:lnTo>
                    <a:lnTo>
                      <a:pt x="2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7" name="Freeform 1086">
                <a:extLst>
                  <a:ext uri="{FF2B5EF4-FFF2-40B4-BE49-F238E27FC236}">
                    <a16:creationId xmlns:a16="http://schemas.microsoft.com/office/drawing/2014/main" id="{3861C22B-BDA0-4628-B4F4-9EBBB773417F}"/>
                  </a:ext>
                </a:extLst>
              </p:cNvPr>
              <p:cNvSpPr>
                <a:spLocks noEditPoints="1"/>
              </p:cNvSpPr>
              <p:nvPr/>
            </p:nvSpPr>
            <p:spPr bwMode="auto">
              <a:xfrm>
                <a:off x="1666" y="1451"/>
                <a:ext cx="7" cy="6"/>
              </a:xfrm>
              <a:custGeom>
                <a:avLst/>
                <a:gdLst>
                  <a:gd name="T0" fmla="*/ 2 w 28"/>
                  <a:gd name="T1" fmla="*/ 1 h 25"/>
                  <a:gd name="T2" fmla="*/ 2 w 28"/>
                  <a:gd name="T3" fmla="*/ 1 h 25"/>
                  <a:gd name="T4" fmla="*/ 2 w 28"/>
                  <a:gd name="T5" fmla="*/ 1 h 25"/>
                  <a:gd name="T6" fmla="*/ 1 w 28"/>
                  <a:gd name="T7" fmla="*/ 0 h 25"/>
                  <a:gd name="T8" fmla="*/ 2 w 28"/>
                  <a:gd name="T9" fmla="*/ 1 h 25"/>
                  <a:gd name="T10" fmla="*/ 2 w 28"/>
                  <a:gd name="T11" fmla="*/ 1 h 25"/>
                  <a:gd name="T12" fmla="*/ 1 w 28"/>
                  <a:gd name="T13" fmla="*/ 1 h 25"/>
                  <a:gd name="T14" fmla="*/ 0 w 28"/>
                  <a:gd name="T15" fmla="*/ 0 h 25"/>
                  <a:gd name="T16" fmla="*/ 1 w 28"/>
                  <a:gd name="T17" fmla="*/ 0 h 25"/>
                  <a:gd name="T18" fmla="*/ 2 w 28"/>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13"/>
                    </a:moveTo>
                    <a:lnTo>
                      <a:pt x="27" y="15"/>
                    </a:lnTo>
                    <a:lnTo>
                      <a:pt x="26" y="15"/>
                    </a:lnTo>
                    <a:lnTo>
                      <a:pt x="20" y="8"/>
                    </a:lnTo>
                    <a:lnTo>
                      <a:pt x="28" y="13"/>
                    </a:lnTo>
                    <a:close/>
                    <a:moveTo>
                      <a:pt x="26" y="15"/>
                    </a:moveTo>
                    <a:lnTo>
                      <a:pt x="9" y="25"/>
                    </a:lnTo>
                    <a:lnTo>
                      <a:pt x="0" y="9"/>
                    </a:lnTo>
                    <a:lnTo>
                      <a:pt x="16" y="0"/>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8" name="Freeform 1087">
                <a:extLst>
                  <a:ext uri="{FF2B5EF4-FFF2-40B4-BE49-F238E27FC236}">
                    <a16:creationId xmlns:a16="http://schemas.microsoft.com/office/drawing/2014/main" id="{ABA0DDAA-FC6F-48A5-8C76-9B9F91A6F8FB}"/>
                  </a:ext>
                </a:extLst>
              </p:cNvPr>
              <p:cNvSpPr>
                <a:spLocks noEditPoints="1"/>
              </p:cNvSpPr>
              <p:nvPr/>
            </p:nvSpPr>
            <p:spPr bwMode="auto">
              <a:xfrm>
                <a:off x="1661" y="1453"/>
                <a:ext cx="7" cy="6"/>
              </a:xfrm>
              <a:custGeom>
                <a:avLst/>
                <a:gdLst>
                  <a:gd name="T0" fmla="*/ 2 w 28"/>
                  <a:gd name="T1" fmla="*/ 1 h 25"/>
                  <a:gd name="T2" fmla="*/ 2 w 28"/>
                  <a:gd name="T3" fmla="*/ 1 h 25"/>
                  <a:gd name="T4" fmla="*/ 2 w 28"/>
                  <a:gd name="T5" fmla="*/ 1 h 25"/>
                  <a:gd name="T6" fmla="*/ 2 w 28"/>
                  <a:gd name="T7" fmla="*/ 0 h 25"/>
                  <a:gd name="T8" fmla="*/ 2 w 28"/>
                  <a:gd name="T9" fmla="*/ 1 h 25"/>
                  <a:gd name="T10" fmla="*/ 2 w 28"/>
                  <a:gd name="T11" fmla="*/ 1 h 25"/>
                  <a:gd name="T12" fmla="*/ 0 w 28"/>
                  <a:gd name="T13" fmla="*/ 1 h 25"/>
                  <a:gd name="T14" fmla="*/ 0 w 28"/>
                  <a:gd name="T15" fmla="*/ 0 h 25"/>
                  <a:gd name="T16" fmla="*/ 2 w 28"/>
                  <a:gd name="T17" fmla="*/ 0 h 25"/>
                  <a:gd name="T18" fmla="*/ 2 w 28"/>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17"/>
                    </a:moveTo>
                    <a:lnTo>
                      <a:pt x="28" y="18"/>
                    </a:lnTo>
                    <a:lnTo>
                      <a:pt x="26" y="18"/>
                    </a:lnTo>
                    <a:lnTo>
                      <a:pt x="24" y="10"/>
                    </a:lnTo>
                    <a:lnTo>
                      <a:pt x="28" y="17"/>
                    </a:lnTo>
                    <a:close/>
                    <a:moveTo>
                      <a:pt x="26" y="18"/>
                    </a:moveTo>
                    <a:lnTo>
                      <a:pt x="4" y="25"/>
                    </a:lnTo>
                    <a:lnTo>
                      <a:pt x="0" y="6"/>
                    </a:lnTo>
                    <a:lnTo>
                      <a:pt x="22" y="0"/>
                    </a:lnTo>
                    <a:lnTo>
                      <a:pt x="2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29" name="Freeform 1088">
                <a:extLst>
                  <a:ext uri="{FF2B5EF4-FFF2-40B4-BE49-F238E27FC236}">
                    <a16:creationId xmlns:a16="http://schemas.microsoft.com/office/drawing/2014/main" id="{C40D0393-7F8D-44BA-98A1-D24B9A28B738}"/>
                  </a:ext>
                </a:extLst>
              </p:cNvPr>
              <p:cNvSpPr>
                <a:spLocks noEditPoints="1"/>
              </p:cNvSpPr>
              <p:nvPr/>
            </p:nvSpPr>
            <p:spPr bwMode="auto">
              <a:xfrm>
                <a:off x="1655" y="1453"/>
                <a:ext cx="7" cy="6"/>
              </a:xfrm>
              <a:custGeom>
                <a:avLst/>
                <a:gdLst>
                  <a:gd name="T0" fmla="*/ 2 w 28"/>
                  <a:gd name="T1" fmla="*/ 1 h 25"/>
                  <a:gd name="T2" fmla="*/ 2 w 28"/>
                  <a:gd name="T3" fmla="*/ 1 h 25"/>
                  <a:gd name="T4" fmla="*/ 2 w 28"/>
                  <a:gd name="T5" fmla="*/ 1 h 25"/>
                  <a:gd name="T6" fmla="*/ 2 w 28"/>
                  <a:gd name="T7" fmla="*/ 1 h 25"/>
                  <a:gd name="T8" fmla="*/ 2 w 28"/>
                  <a:gd name="T9" fmla="*/ 1 h 25"/>
                  <a:gd name="T10" fmla="*/ 2 w 28"/>
                  <a:gd name="T11" fmla="*/ 1 h 25"/>
                  <a:gd name="T12" fmla="*/ 0 w 28"/>
                  <a:gd name="T13" fmla="*/ 1 h 25"/>
                  <a:gd name="T14" fmla="*/ 1 w 28"/>
                  <a:gd name="T15" fmla="*/ 0 h 25"/>
                  <a:gd name="T16" fmla="*/ 2 w 28"/>
                  <a:gd name="T17" fmla="*/ 0 h 25"/>
                  <a:gd name="T18" fmla="*/ 2 w 28"/>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25"/>
                    </a:moveTo>
                    <a:lnTo>
                      <a:pt x="26" y="25"/>
                    </a:lnTo>
                    <a:lnTo>
                      <a:pt x="24" y="25"/>
                    </a:lnTo>
                    <a:lnTo>
                      <a:pt x="26" y="15"/>
                    </a:lnTo>
                    <a:lnTo>
                      <a:pt x="28" y="25"/>
                    </a:lnTo>
                    <a:close/>
                    <a:moveTo>
                      <a:pt x="24" y="25"/>
                    </a:moveTo>
                    <a:lnTo>
                      <a:pt x="0" y="18"/>
                    </a:lnTo>
                    <a:lnTo>
                      <a:pt x="6" y="0"/>
                    </a:lnTo>
                    <a:lnTo>
                      <a:pt x="28" y="6"/>
                    </a:lnTo>
                    <a:lnTo>
                      <a:pt x="24"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0" name="Freeform 1089">
                <a:extLst>
                  <a:ext uri="{FF2B5EF4-FFF2-40B4-BE49-F238E27FC236}">
                    <a16:creationId xmlns:a16="http://schemas.microsoft.com/office/drawing/2014/main" id="{8B340A5E-A2B1-46D0-B20F-8472B0E3F7EB}"/>
                  </a:ext>
                </a:extLst>
              </p:cNvPr>
              <p:cNvSpPr>
                <a:spLocks noEditPoints="1"/>
              </p:cNvSpPr>
              <p:nvPr/>
            </p:nvSpPr>
            <p:spPr bwMode="auto">
              <a:xfrm>
                <a:off x="1649" y="1450"/>
                <a:ext cx="8" cy="8"/>
              </a:xfrm>
              <a:custGeom>
                <a:avLst/>
                <a:gdLst>
                  <a:gd name="T0" fmla="*/ 2 w 32"/>
                  <a:gd name="T1" fmla="*/ 2 h 29"/>
                  <a:gd name="T2" fmla="*/ 2 w 32"/>
                  <a:gd name="T3" fmla="*/ 2 h 29"/>
                  <a:gd name="T4" fmla="*/ 2 w 32"/>
                  <a:gd name="T5" fmla="*/ 2 h 29"/>
                  <a:gd name="T6" fmla="*/ 2 w 32"/>
                  <a:gd name="T7" fmla="*/ 2 h 29"/>
                  <a:gd name="T8" fmla="*/ 2 w 32"/>
                  <a:gd name="T9" fmla="*/ 2 h 29"/>
                  <a:gd name="T10" fmla="*/ 2 w 32"/>
                  <a:gd name="T11" fmla="*/ 2 h 29"/>
                  <a:gd name="T12" fmla="*/ 0 w 32"/>
                  <a:gd name="T13" fmla="*/ 1 h 29"/>
                  <a:gd name="T14" fmla="*/ 1 w 32"/>
                  <a:gd name="T15" fmla="*/ 0 h 29"/>
                  <a:gd name="T16" fmla="*/ 2 w 32"/>
                  <a:gd name="T17" fmla="*/ 1 h 29"/>
                  <a:gd name="T18" fmla="*/ 2 w 32"/>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9"/>
                  <a:gd name="T32" fmla="*/ 32 w 32"/>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9">
                    <a:moveTo>
                      <a:pt x="24" y="29"/>
                    </a:moveTo>
                    <a:lnTo>
                      <a:pt x="23" y="29"/>
                    </a:lnTo>
                    <a:lnTo>
                      <a:pt x="22" y="28"/>
                    </a:lnTo>
                    <a:lnTo>
                      <a:pt x="28" y="21"/>
                    </a:lnTo>
                    <a:lnTo>
                      <a:pt x="24" y="29"/>
                    </a:lnTo>
                    <a:close/>
                    <a:moveTo>
                      <a:pt x="22" y="28"/>
                    </a:moveTo>
                    <a:lnTo>
                      <a:pt x="0" y="16"/>
                    </a:lnTo>
                    <a:lnTo>
                      <a:pt x="10" y="0"/>
                    </a:lnTo>
                    <a:lnTo>
                      <a:pt x="32" y="12"/>
                    </a:lnTo>
                    <a:lnTo>
                      <a:pt x="2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1" name="Freeform 1090">
                <a:extLst>
                  <a:ext uri="{FF2B5EF4-FFF2-40B4-BE49-F238E27FC236}">
                    <a16:creationId xmlns:a16="http://schemas.microsoft.com/office/drawing/2014/main" id="{56ACE384-A6A6-42EA-B9DB-7242E25221C0}"/>
                  </a:ext>
                </a:extLst>
              </p:cNvPr>
              <p:cNvSpPr>
                <a:spLocks noEditPoints="1"/>
              </p:cNvSpPr>
              <p:nvPr/>
            </p:nvSpPr>
            <p:spPr bwMode="auto">
              <a:xfrm>
                <a:off x="1643" y="1445"/>
                <a:ext cx="9" cy="9"/>
              </a:xfrm>
              <a:custGeom>
                <a:avLst/>
                <a:gdLst>
                  <a:gd name="T0" fmla="*/ 2 w 36"/>
                  <a:gd name="T1" fmla="*/ 2 h 37"/>
                  <a:gd name="T2" fmla="*/ 2 w 36"/>
                  <a:gd name="T3" fmla="*/ 2 h 37"/>
                  <a:gd name="T4" fmla="*/ 2 w 36"/>
                  <a:gd name="T5" fmla="*/ 2 h 37"/>
                  <a:gd name="T6" fmla="*/ 2 w 36"/>
                  <a:gd name="T7" fmla="*/ 2 h 37"/>
                  <a:gd name="T8" fmla="*/ 2 w 36"/>
                  <a:gd name="T9" fmla="*/ 2 h 37"/>
                  <a:gd name="T10" fmla="*/ 2 w 36"/>
                  <a:gd name="T11" fmla="*/ 2 h 37"/>
                  <a:gd name="T12" fmla="*/ 0 w 36"/>
                  <a:gd name="T13" fmla="*/ 1 h 37"/>
                  <a:gd name="T14" fmla="*/ 1 w 36"/>
                  <a:gd name="T15" fmla="*/ 0 h 37"/>
                  <a:gd name="T16" fmla="*/ 2 w 36"/>
                  <a:gd name="T17" fmla="*/ 1 h 37"/>
                  <a:gd name="T18" fmla="*/ 2 w 36"/>
                  <a:gd name="T19" fmla="*/ 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7"/>
                  <a:gd name="T32" fmla="*/ 36 w 36"/>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7">
                    <a:moveTo>
                      <a:pt x="24" y="37"/>
                    </a:moveTo>
                    <a:lnTo>
                      <a:pt x="23" y="36"/>
                    </a:lnTo>
                    <a:lnTo>
                      <a:pt x="22" y="35"/>
                    </a:lnTo>
                    <a:lnTo>
                      <a:pt x="30" y="28"/>
                    </a:lnTo>
                    <a:lnTo>
                      <a:pt x="24" y="37"/>
                    </a:lnTo>
                    <a:close/>
                    <a:moveTo>
                      <a:pt x="22" y="35"/>
                    </a:moveTo>
                    <a:lnTo>
                      <a:pt x="0" y="13"/>
                    </a:lnTo>
                    <a:lnTo>
                      <a:pt x="13" y="0"/>
                    </a:lnTo>
                    <a:lnTo>
                      <a:pt x="36" y="22"/>
                    </a:lnTo>
                    <a:lnTo>
                      <a:pt x="22"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2" name="Freeform 1091">
                <a:extLst>
                  <a:ext uri="{FF2B5EF4-FFF2-40B4-BE49-F238E27FC236}">
                    <a16:creationId xmlns:a16="http://schemas.microsoft.com/office/drawing/2014/main" id="{296ED1F3-5F98-4A58-A0AB-4DAA1B97AFE4}"/>
                  </a:ext>
                </a:extLst>
              </p:cNvPr>
              <p:cNvSpPr>
                <a:spLocks noEditPoints="1"/>
              </p:cNvSpPr>
              <p:nvPr/>
            </p:nvSpPr>
            <p:spPr bwMode="auto">
              <a:xfrm>
                <a:off x="1638" y="1439"/>
                <a:ext cx="9" cy="9"/>
              </a:xfrm>
              <a:custGeom>
                <a:avLst/>
                <a:gdLst>
                  <a:gd name="T0" fmla="*/ 2 w 36"/>
                  <a:gd name="T1" fmla="*/ 2 h 39"/>
                  <a:gd name="T2" fmla="*/ 2 w 36"/>
                  <a:gd name="T3" fmla="*/ 2 h 39"/>
                  <a:gd name="T4" fmla="*/ 2 w 36"/>
                  <a:gd name="T5" fmla="*/ 2 h 39"/>
                  <a:gd name="T6" fmla="*/ 2 w 36"/>
                  <a:gd name="T7" fmla="*/ 2 h 39"/>
                  <a:gd name="T8" fmla="*/ 2 w 36"/>
                  <a:gd name="T9" fmla="*/ 2 h 39"/>
                  <a:gd name="T10" fmla="*/ 2 w 36"/>
                  <a:gd name="T11" fmla="*/ 2 h 39"/>
                  <a:gd name="T12" fmla="*/ 0 w 36"/>
                  <a:gd name="T13" fmla="*/ 1 h 39"/>
                  <a:gd name="T14" fmla="*/ 1 w 36"/>
                  <a:gd name="T15" fmla="*/ 0 h 39"/>
                  <a:gd name="T16" fmla="*/ 2 w 36"/>
                  <a:gd name="T17" fmla="*/ 1 h 39"/>
                  <a:gd name="T18" fmla="*/ 2 w 36"/>
                  <a:gd name="T19" fmla="*/ 2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9"/>
                  <a:gd name="T32" fmla="*/ 36 w 3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9">
                    <a:moveTo>
                      <a:pt x="22" y="39"/>
                    </a:moveTo>
                    <a:lnTo>
                      <a:pt x="22" y="39"/>
                    </a:lnTo>
                    <a:lnTo>
                      <a:pt x="28" y="32"/>
                    </a:lnTo>
                    <a:lnTo>
                      <a:pt x="22" y="39"/>
                    </a:lnTo>
                    <a:close/>
                    <a:moveTo>
                      <a:pt x="22" y="39"/>
                    </a:moveTo>
                    <a:lnTo>
                      <a:pt x="0" y="14"/>
                    </a:lnTo>
                    <a:lnTo>
                      <a:pt x="14" y="0"/>
                    </a:lnTo>
                    <a:lnTo>
                      <a:pt x="36" y="26"/>
                    </a:lnTo>
                    <a:lnTo>
                      <a:pt x="22"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3" name="Freeform 1092">
                <a:extLst>
                  <a:ext uri="{FF2B5EF4-FFF2-40B4-BE49-F238E27FC236}">
                    <a16:creationId xmlns:a16="http://schemas.microsoft.com/office/drawing/2014/main" id="{A5652E1F-AD32-42DE-9C46-755490452F4E}"/>
                  </a:ext>
                </a:extLst>
              </p:cNvPr>
              <p:cNvSpPr>
                <a:spLocks noEditPoints="1"/>
              </p:cNvSpPr>
              <p:nvPr/>
            </p:nvSpPr>
            <p:spPr bwMode="auto">
              <a:xfrm>
                <a:off x="1632" y="1432"/>
                <a:ext cx="9" cy="10"/>
              </a:xfrm>
              <a:custGeom>
                <a:avLst/>
                <a:gdLst>
                  <a:gd name="T0" fmla="*/ 1 w 37"/>
                  <a:gd name="T1" fmla="*/ 2 h 41"/>
                  <a:gd name="T2" fmla="*/ 1 w 37"/>
                  <a:gd name="T3" fmla="*/ 2 h 41"/>
                  <a:gd name="T4" fmla="*/ 1 w 37"/>
                  <a:gd name="T5" fmla="*/ 2 h 41"/>
                  <a:gd name="T6" fmla="*/ 2 w 37"/>
                  <a:gd name="T7" fmla="*/ 2 h 41"/>
                  <a:gd name="T8" fmla="*/ 1 w 37"/>
                  <a:gd name="T9" fmla="*/ 2 h 41"/>
                  <a:gd name="T10" fmla="*/ 1 w 37"/>
                  <a:gd name="T11" fmla="*/ 2 h 41"/>
                  <a:gd name="T12" fmla="*/ 0 w 37"/>
                  <a:gd name="T13" fmla="*/ 1 h 41"/>
                  <a:gd name="T14" fmla="*/ 1 w 37"/>
                  <a:gd name="T15" fmla="*/ 0 h 41"/>
                  <a:gd name="T16" fmla="*/ 2 w 37"/>
                  <a:gd name="T17" fmla="*/ 2 h 41"/>
                  <a:gd name="T18" fmla="*/ 1 w 37"/>
                  <a:gd name="T19" fmla="*/ 2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1"/>
                  <a:gd name="T32" fmla="*/ 37 w 37"/>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1">
                    <a:moveTo>
                      <a:pt x="23" y="41"/>
                    </a:moveTo>
                    <a:lnTo>
                      <a:pt x="22" y="39"/>
                    </a:lnTo>
                    <a:lnTo>
                      <a:pt x="29" y="34"/>
                    </a:lnTo>
                    <a:lnTo>
                      <a:pt x="23" y="41"/>
                    </a:lnTo>
                    <a:close/>
                    <a:moveTo>
                      <a:pt x="22" y="39"/>
                    </a:moveTo>
                    <a:lnTo>
                      <a:pt x="0" y="11"/>
                    </a:lnTo>
                    <a:lnTo>
                      <a:pt x="15" y="0"/>
                    </a:lnTo>
                    <a:lnTo>
                      <a:pt x="37" y="28"/>
                    </a:lnTo>
                    <a:lnTo>
                      <a:pt x="22"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4" name="Freeform 1093">
                <a:extLst>
                  <a:ext uri="{FF2B5EF4-FFF2-40B4-BE49-F238E27FC236}">
                    <a16:creationId xmlns:a16="http://schemas.microsoft.com/office/drawing/2014/main" id="{1B01368E-1D64-40DB-A578-45346C790865}"/>
                  </a:ext>
                </a:extLst>
              </p:cNvPr>
              <p:cNvSpPr>
                <a:spLocks noEditPoints="1"/>
              </p:cNvSpPr>
              <p:nvPr/>
            </p:nvSpPr>
            <p:spPr bwMode="auto">
              <a:xfrm>
                <a:off x="1627" y="1424"/>
                <a:ext cx="9" cy="10"/>
              </a:xfrm>
              <a:custGeom>
                <a:avLst/>
                <a:gdLst>
                  <a:gd name="T0" fmla="*/ 1 w 35"/>
                  <a:gd name="T1" fmla="*/ 2 h 42"/>
                  <a:gd name="T2" fmla="*/ 1 w 35"/>
                  <a:gd name="T3" fmla="*/ 2 h 42"/>
                  <a:gd name="T4" fmla="*/ 1 w 35"/>
                  <a:gd name="T5" fmla="*/ 2 h 42"/>
                  <a:gd name="T6" fmla="*/ 2 w 35"/>
                  <a:gd name="T7" fmla="*/ 2 h 42"/>
                  <a:gd name="T8" fmla="*/ 1 w 35"/>
                  <a:gd name="T9" fmla="*/ 2 h 42"/>
                  <a:gd name="T10" fmla="*/ 1 w 35"/>
                  <a:gd name="T11" fmla="*/ 2 h 42"/>
                  <a:gd name="T12" fmla="*/ 0 w 35"/>
                  <a:gd name="T13" fmla="*/ 0 h 42"/>
                  <a:gd name="T14" fmla="*/ 1 w 35"/>
                  <a:gd name="T15" fmla="*/ 0 h 42"/>
                  <a:gd name="T16" fmla="*/ 2 w 35"/>
                  <a:gd name="T17" fmla="*/ 2 h 42"/>
                  <a:gd name="T18" fmla="*/ 1 w 35"/>
                  <a:gd name="T19" fmla="*/ 2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2"/>
                  <a:gd name="T32" fmla="*/ 35 w 35"/>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2">
                    <a:moveTo>
                      <a:pt x="20" y="42"/>
                    </a:moveTo>
                    <a:lnTo>
                      <a:pt x="20" y="42"/>
                    </a:lnTo>
                    <a:lnTo>
                      <a:pt x="20" y="41"/>
                    </a:lnTo>
                    <a:lnTo>
                      <a:pt x="27" y="36"/>
                    </a:lnTo>
                    <a:lnTo>
                      <a:pt x="20" y="42"/>
                    </a:lnTo>
                    <a:close/>
                    <a:moveTo>
                      <a:pt x="20" y="41"/>
                    </a:moveTo>
                    <a:lnTo>
                      <a:pt x="0" y="10"/>
                    </a:lnTo>
                    <a:lnTo>
                      <a:pt x="16" y="0"/>
                    </a:lnTo>
                    <a:lnTo>
                      <a:pt x="35" y="32"/>
                    </a:lnTo>
                    <a:lnTo>
                      <a:pt x="20"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5" name="Freeform 1094">
                <a:extLst>
                  <a:ext uri="{FF2B5EF4-FFF2-40B4-BE49-F238E27FC236}">
                    <a16:creationId xmlns:a16="http://schemas.microsoft.com/office/drawing/2014/main" id="{A0F478B1-5C3E-4F5B-8D31-723711D4B7A4}"/>
                  </a:ext>
                </a:extLst>
              </p:cNvPr>
              <p:cNvSpPr>
                <a:spLocks noEditPoints="1"/>
              </p:cNvSpPr>
              <p:nvPr/>
            </p:nvSpPr>
            <p:spPr bwMode="auto">
              <a:xfrm>
                <a:off x="1619" y="1408"/>
                <a:ext cx="12" cy="18"/>
              </a:xfrm>
              <a:custGeom>
                <a:avLst/>
                <a:gdLst>
                  <a:gd name="T0" fmla="*/ 2 w 48"/>
                  <a:gd name="T1" fmla="*/ 4 h 73"/>
                  <a:gd name="T2" fmla="*/ 1 w 48"/>
                  <a:gd name="T3" fmla="*/ 2 h 73"/>
                  <a:gd name="T4" fmla="*/ 2 w 48"/>
                  <a:gd name="T5" fmla="*/ 2 h 73"/>
                  <a:gd name="T6" fmla="*/ 3 w 48"/>
                  <a:gd name="T7" fmla="*/ 4 h 73"/>
                  <a:gd name="T8" fmla="*/ 2 w 48"/>
                  <a:gd name="T9" fmla="*/ 4 h 73"/>
                  <a:gd name="T10" fmla="*/ 1 w 48"/>
                  <a:gd name="T11" fmla="*/ 2 h 73"/>
                  <a:gd name="T12" fmla="*/ 1 w 48"/>
                  <a:gd name="T13" fmla="*/ 2 h 73"/>
                  <a:gd name="T14" fmla="*/ 1 w 48"/>
                  <a:gd name="T15" fmla="*/ 2 h 73"/>
                  <a:gd name="T16" fmla="*/ 1 w 48"/>
                  <a:gd name="T17" fmla="*/ 2 h 73"/>
                  <a:gd name="T18" fmla="*/ 1 w 48"/>
                  <a:gd name="T19" fmla="*/ 2 h 73"/>
                  <a:gd name="T20" fmla="*/ 1 w 48"/>
                  <a:gd name="T21" fmla="*/ 2 h 73"/>
                  <a:gd name="T22" fmla="*/ 0 w 48"/>
                  <a:gd name="T23" fmla="*/ 0 h 73"/>
                  <a:gd name="T24" fmla="*/ 1 w 48"/>
                  <a:gd name="T25" fmla="*/ 0 h 73"/>
                  <a:gd name="T26" fmla="*/ 2 w 48"/>
                  <a:gd name="T27" fmla="*/ 2 h 73"/>
                  <a:gd name="T28" fmla="*/ 1 w 48"/>
                  <a:gd name="T29" fmla="*/ 2 h 7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8"/>
                  <a:gd name="T46" fmla="*/ 0 h 73"/>
                  <a:gd name="T47" fmla="*/ 48 w 48"/>
                  <a:gd name="T48" fmla="*/ 73 h 7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8" h="73">
                    <a:moveTo>
                      <a:pt x="32" y="73"/>
                    </a:moveTo>
                    <a:lnTo>
                      <a:pt x="13" y="41"/>
                    </a:lnTo>
                    <a:lnTo>
                      <a:pt x="30" y="31"/>
                    </a:lnTo>
                    <a:lnTo>
                      <a:pt x="48" y="63"/>
                    </a:lnTo>
                    <a:lnTo>
                      <a:pt x="32" y="73"/>
                    </a:lnTo>
                    <a:close/>
                    <a:moveTo>
                      <a:pt x="13" y="41"/>
                    </a:moveTo>
                    <a:lnTo>
                      <a:pt x="13" y="40"/>
                    </a:lnTo>
                    <a:lnTo>
                      <a:pt x="12" y="40"/>
                    </a:lnTo>
                    <a:lnTo>
                      <a:pt x="21" y="35"/>
                    </a:lnTo>
                    <a:lnTo>
                      <a:pt x="13" y="41"/>
                    </a:lnTo>
                    <a:close/>
                    <a:moveTo>
                      <a:pt x="12" y="40"/>
                    </a:moveTo>
                    <a:lnTo>
                      <a:pt x="0" y="8"/>
                    </a:lnTo>
                    <a:lnTo>
                      <a:pt x="17" y="0"/>
                    </a:lnTo>
                    <a:lnTo>
                      <a:pt x="30" y="32"/>
                    </a:lnTo>
                    <a:lnTo>
                      <a:pt x="12"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6" name="Freeform 1095">
                <a:extLst>
                  <a:ext uri="{FF2B5EF4-FFF2-40B4-BE49-F238E27FC236}">
                    <a16:creationId xmlns:a16="http://schemas.microsoft.com/office/drawing/2014/main" id="{F13A90CF-95D6-456E-9803-4AC3BB9D09C9}"/>
                  </a:ext>
                </a:extLst>
              </p:cNvPr>
              <p:cNvSpPr>
                <a:spLocks noEditPoints="1"/>
              </p:cNvSpPr>
              <p:nvPr/>
            </p:nvSpPr>
            <p:spPr bwMode="auto">
              <a:xfrm>
                <a:off x="1616" y="1402"/>
                <a:ext cx="7" cy="8"/>
              </a:xfrm>
              <a:custGeom>
                <a:avLst/>
                <a:gdLst>
                  <a:gd name="T0" fmla="*/ 1 w 27"/>
                  <a:gd name="T1" fmla="*/ 2 h 33"/>
                  <a:gd name="T2" fmla="*/ 1 w 27"/>
                  <a:gd name="T3" fmla="*/ 2 h 33"/>
                  <a:gd name="T4" fmla="*/ 1 w 27"/>
                  <a:gd name="T5" fmla="*/ 2 h 33"/>
                  <a:gd name="T6" fmla="*/ 1 w 27"/>
                  <a:gd name="T7" fmla="*/ 2 h 33"/>
                  <a:gd name="T8" fmla="*/ 1 w 27"/>
                  <a:gd name="T9" fmla="*/ 2 h 33"/>
                  <a:gd name="T10" fmla="*/ 1 w 27"/>
                  <a:gd name="T11" fmla="*/ 2 h 33"/>
                  <a:gd name="T12" fmla="*/ 0 w 27"/>
                  <a:gd name="T13" fmla="*/ 0 h 33"/>
                  <a:gd name="T14" fmla="*/ 1 w 27"/>
                  <a:gd name="T15" fmla="*/ 0 h 33"/>
                  <a:gd name="T16" fmla="*/ 2 w 27"/>
                  <a:gd name="T17" fmla="*/ 1 h 33"/>
                  <a:gd name="T18" fmla="*/ 1 w 27"/>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3"/>
                  <a:gd name="T32" fmla="*/ 27 w 27"/>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3">
                    <a:moveTo>
                      <a:pt x="10" y="33"/>
                    </a:moveTo>
                    <a:lnTo>
                      <a:pt x="9" y="31"/>
                    </a:lnTo>
                    <a:lnTo>
                      <a:pt x="10" y="33"/>
                    </a:lnTo>
                    <a:lnTo>
                      <a:pt x="19" y="29"/>
                    </a:lnTo>
                    <a:lnTo>
                      <a:pt x="10" y="33"/>
                    </a:lnTo>
                    <a:close/>
                    <a:moveTo>
                      <a:pt x="10" y="33"/>
                    </a:moveTo>
                    <a:lnTo>
                      <a:pt x="0" y="6"/>
                    </a:lnTo>
                    <a:lnTo>
                      <a:pt x="18" y="0"/>
                    </a:lnTo>
                    <a:lnTo>
                      <a:pt x="27" y="25"/>
                    </a:lnTo>
                    <a:lnTo>
                      <a:pt x="1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7" name="Freeform 1096">
                <a:extLst>
                  <a:ext uri="{FF2B5EF4-FFF2-40B4-BE49-F238E27FC236}">
                    <a16:creationId xmlns:a16="http://schemas.microsoft.com/office/drawing/2014/main" id="{0E1DE4F8-EAC9-4CAA-842A-3B0B994ACDC6}"/>
                  </a:ext>
                </a:extLst>
              </p:cNvPr>
              <p:cNvSpPr>
                <a:spLocks noEditPoints="1"/>
              </p:cNvSpPr>
              <p:nvPr/>
            </p:nvSpPr>
            <p:spPr bwMode="auto">
              <a:xfrm>
                <a:off x="1615" y="1400"/>
                <a:ext cx="6" cy="5"/>
              </a:xfrm>
              <a:custGeom>
                <a:avLst/>
                <a:gdLst>
                  <a:gd name="T0" fmla="*/ 1 w 26"/>
                  <a:gd name="T1" fmla="*/ 0 h 21"/>
                  <a:gd name="T2" fmla="*/ 1 w 26"/>
                  <a:gd name="T3" fmla="*/ 0 h 21"/>
                  <a:gd name="T4" fmla="*/ 1 w 26"/>
                  <a:gd name="T5" fmla="*/ 0 h 21"/>
                  <a:gd name="T6" fmla="*/ 1 w 26"/>
                  <a:gd name="T7" fmla="*/ 1 h 21"/>
                  <a:gd name="T8" fmla="*/ 1 w 26"/>
                  <a:gd name="T9" fmla="*/ 0 h 21"/>
                  <a:gd name="T10" fmla="*/ 1 w 26"/>
                  <a:gd name="T11" fmla="*/ 1 h 21"/>
                  <a:gd name="T12" fmla="*/ 0 w 26"/>
                  <a:gd name="T13" fmla="*/ 1 h 21"/>
                  <a:gd name="T14" fmla="*/ 1 w 26"/>
                  <a:gd name="T15" fmla="*/ 0 h 21"/>
                  <a:gd name="T16" fmla="*/ 1 w 26"/>
                  <a:gd name="T17" fmla="*/ 0 h 21"/>
                  <a:gd name="T18" fmla="*/ 1 w 26"/>
                  <a:gd name="T19" fmla="*/ 1 h 21"/>
                  <a:gd name="T20" fmla="*/ 0 w 26"/>
                  <a:gd name="T21" fmla="*/ 1 h 21"/>
                  <a:gd name="T22" fmla="*/ 0 w 26"/>
                  <a:gd name="T23" fmla="*/ 1 h 21"/>
                  <a:gd name="T24" fmla="*/ 0 w 26"/>
                  <a:gd name="T25" fmla="*/ 1 h 21"/>
                  <a:gd name="T26" fmla="*/ 0 w 26"/>
                  <a:gd name="T27" fmla="*/ 0 h 21"/>
                  <a:gd name="T28" fmla="*/ 0 w 26"/>
                  <a:gd name="T29" fmla="*/ 1 h 21"/>
                  <a:gd name="T30" fmla="*/ 0 w 26"/>
                  <a:gd name="T31" fmla="*/ 1 h 21"/>
                  <a:gd name="T32" fmla="*/ 0 w 26"/>
                  <a:gd name="T33" fmla="*/ 1 h 21"/>
                  <a:gd name="T34" fmla="*/ 1 w 26"/>
                  <a:gd name="T35" fmla="*/ 0 h 21"/>
                  <a:gd name="T36" fmla="*/ 1 w 26"/>
                  <a:gd name="T37" fmla="*/ 0 h 21"/>
                  <a:gd name="T38" fmla="*/ 0 w 26"/>
                  <a:gd name="T39" fmla="*/ 1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1"/>
                  <a:gd name="T62" fmla="*/ 26 w 26"/>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1">
                    <a:moveTo>
                      <a:pt x="21" y="4"/>
                    </a:moveTo>
                    <a:lnTo>
                      <a:pt x="24" y="5"/>
                    </a:lnTo>
                    <a:lnTo>
                      <a:pt x="26" y="9"/>
                    </a:lnTo>
                    <a:lnTo>
                      <a:pt x="17" y="12"/>
                    </a:lnTo>
                    <a:lnTo>
                      <a:pt x="21" y="4"/>
                    </a:lnTo>
                    <a:close/>
                    <a:moveTo>
                      <a:pt x="12" y="21"/>
                    </a:moveTo>
                    <a:lnTo>
                      <a:pt x="7" y="18"/>
                    </a:lnTo>
                    <a:lnTo>
                      <a:pt x="15" y="1"/>
                    </a:lnTo>
                    <a:lnTo>
                      <a:pt x="21" y="4"/>
                    </a:lnTo>
                    <a:lnTo>
                      <a:pt x="12" y="21"/>
                    </a:lnTo>
                    <a:close/>
                    <a:moveTo>
                      <a:pt x="7" y="18"/>
                    </a:moveTo>
                    <a:lnTo>
                      <a:pt x="5" y="18"/>
                    </a:lnTo>
                    <a:lnTo>
                      <a:pt x="4" y="16"/>
                    </a:lnTo>
                    <a:lnTo>
                      <a:pt x="10" y="10"/>
                    </a:lnTo>
                    <a:lnTo>
                      <a:pt x="7" y="18"/>
                    </a:lnTo>
                    <a:close/>
                    <a:moveTo>
                      <a:pt x="4" y="16"/>
                    </a:moveTo>
                    <a:lnTo>
                      <a:pt x="0" y="13"/>
                    </a:lnTo>
                    <a:lnTo>
                      <a:pt x="15" y="0"/>
                    </a:lnTo>
                    <a:lnTo>
                      <a:pt x="18" y="2"/>
                    </a:lnTo>
                    <a:lnTo>
                      <a:pt x="4"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8" name="Freeform 1097">
                <a:extLst>
                  <a:ext uri="{FF2B5EF4-FFF2-40B4-BE49-F238E27FC236}">
                    <a16:creationId xmlns:a16="http://schemas.microsoft.com/office/drawing/2014/main" id="{5EC63F81-F196-4F55-BBB9-F2031984858F}"/>
                  </a:ext>
                </a:extLst>
              </p:cNvPr>
              <p:cNvSpPr>
                <a:spLocks noEditPoints="1"/>
              </p:cNvSpPr>
              <p:nvPr/>
            </p:nvSpPr>
            <p:spPr bwMode="auto">
              <a:xfrm>
                <a:off x="1614" y="1398"/>
                <a:ext cx="4" cy="5"/>
              </a:xfrm>
              <a:custGeom>
                <a:avLst/>
                <a:gdLst>
                  <a:gd name="T0" fmla="*/ 1 w 18"/>
                  <a:gd name="T1" fmla="*/ 0 h 20"/>
                  <a:gd name="T2" fmla="*/ 1 w 18"/>
                  <a:gd name="T3" fmla="*/ 0 h 20"/>
                  <a:gd name="T4" fmla="*/ 1 w 18"/>
                  <a:gd name="T5" fmla="*/ 1 h 20"/>
                  <a:gd name="T6" fmla="*/ 0 w 18"/>
                  <a:gd name="T7" fmla="*/ 1 h 20"/>
                  <a:gd name="T8" fmla="*/ 1 w 18"/>
                  <a:gd name="T9" fmla="*/ 0 h 20"/>
                  <a:gd name="T10" fmla="*/ 0 w 18"/>
                  <a:gd name="T11" fmla="*/ 1 h 20"/>
                  <a:gd name="T12" fmla="*/ 0 w 18"/>
                  <a:gd name="T13" fmla="*/ 1 h 20"/>
                  <a:gd name="T14" fmla="*/ 0 w 18"/>
                  <a:gd name="T15" fmla="*/ 0 h 20"/>
                  <a:gd name="T16" fmla="*/ 1 w 18"/>
                  <a:gd name="T17" fmla="*/ 0 h 20"/>
                  <a:gd name="T18" fmla="*/ 0 w 18"/>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0"/>
                  <a:gd name="T32" fmla="*/ 18 w 18"/>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0">
                    <a:moveTo>
                      <a:pt x="14" y="4"/>
                    </a:moveTo>
                    <a:lnTo>
                      <a:pt x="16" y="5"/>
                    </a:lnTo>
                    <a:lnTo>
                      <a:pt x="18" y="6"/>
                    </a:lnTo>
                    <a:lnTo>
                      <a:pt x="11" y="12"/>
                    </a:lnTo>
                    <a:lnTo>
                      <a:pt x="14" y="4"/>
                    </a:lnTo>
                    <a:close/>
                    <a:moveTo>
                      <a:pt x="7" y="20"/>
                    </a:moveTo>
                    <a:lnTo>
                      <a:pt x="0" y="18"/>
                    </a:lnTo>
                    <a:lnTo>
                      <a:pt x="9" y="0"/>
                    </a:lnTo>
                    <a:lnTo>
                      <a:pt x="14" y="4"/>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39" name="Freeform 1098">
                <a:extLst>
                  <a:ext uri="{FF2B5EF4-FFF2-40B4-BE49-F238E27FC236}">
                    <a16:creationId xmlns:a16="http://schemas.microsoft.com/office/drawing/2014/main" id="{E38956A3-30E7-4464-B759-8E0C4CB9F2C2}"/>
                  </a:ext>
                </a:extLst>
              </p:cNvPr>
              <p:cNvSpPr>
                <a:spLocks/>
              </p:cNvSpPr>
              <p:nvPr/>
            </p:nvSpPr>
            <p:spPr bwMode="auto">
              <a:xfrm>
                <a:off x="1615" y="1398"/>
                <a:ext cx="1" cy="3"/>
              </a:xfrm>
              <a:custGeom>
                <a:avLst/>
                <a:gdLst>
                  <a:gd name="T0" fmla="*/ 0 w 5"/>
                  <a:gd name="T1" fmla="*/ 0 h 10"/>
                  <a:gd name="T2" fmla="*/ 0 w 5"/>
                  <a:gd name="T3" fmla="*/ 0 h 10"/>
                  <a:gd name="T4" fmla="*/ 0 w 5"/>
                  <a:gd name="T5" fmla="*/ 0 h 10"/>
                  <a:gd name="T6" fmla="*/ 0 w 5"/>
                  <a:gd name="T7" fmla="*/ 1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3"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0" name="Rectangle 1099">
                <a:extLst>
                  <a:ext uri="{FF2B5EF4-FFF2-40B4-BE49-F238E27FC236}">
                    <a16:creationId xmlns:a16="http://schemas.microsoft.com/office/drawing/2014/main" id="{480CBA53-13E9-4701-B672-67CDB23E701D}"/>
                  </a:ext>
                </a:extLst>
              </p:cNvPr>
              <p:cNvSpPr>
                <a:spLocks noChangeArrowheads="1"/>
              </p:cNvSpPr>
              <p:nvPr/>
            </p:nvSpPr>
            <p:spPr bwMode="auto">
              <a:xfrm>
                <a:off x="1612" y="1398"/>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841" name="Freeform 1100">
                <a:extLst>
                  <a:ext uri="{FF2B5EF4-FFF2-40B4-BE49-F238E27FC236}">
                    <a16:creationId xmlns:a16="http://schemas.microsoft.com/office/drawing/2014/main" id="{0C2384BE-1B96-4667-80C5-3ECD7372B12D}"/>
                  </a:ext>
                </a:extLst>
              </p:cNvPr>
              <p:cNvSpPr>
                <a:spLocks noEditPoints="1"/>
              </p:cNvSpPr>
              <p:nvPr/>
            </p:nvSpPr>
            <p:spPr bwMode="auto">
              <a:xfrm>
                <a:off x="1608" y="1398"/>
                <a:ext cx="4" cy="6"/>
              </a:xfrm>
              <a:custGeom>
                <a:avLst/>
                <a:gdLst>
                  <a:gd name="T0" fmla="*/ 1 w 18"/>
                  <a:gd name="T1" fmla="*/ 1 h 22"/>
                  <a:gd name="T2" fmla="*/ 1 w 18"/>
                  <a:gd name="T3" fmla="*/ 1 h 22"/>
                  <a:gd name="T4" fmla="*/ 1 w 18"/>
                  <a:gd name="T5" fmla="*/ 0 h 22"/>
                  <a:gd name="T6" fmla="*/ 1 w 18"/>
                  <a:gd name="T7" fmla="*/ 0 h 22"/>
                  <a:gd name="T8" fmla="*/ 1 w 18"/>
                  <a:gd name="T9" fmla="*/ 1 h 22"/>
                  <a:gd name="T10" fmla="*/ 0 w 18"/>
                  <a:gd name="T11" fmla="*/ 0 h 22"/>
                  <a:gd name="T12" fmla="*/ 0 w 18"/>
                  <a:gd name="T13" fmla="*/ 0 h 22"/>
                  <a:gd name="T14" fmla="*/ 1 w 18"/>
                  <a:gd name="T15" fmla="*/ 0 h 22"/>
                  <a:gd name="T16" fmla="*/ 1 w 18"/>
                  <a:gd name="T17" fmla="*/ 1 h 22"/>
                  <a:gd name="T18" fmla="*/ 0 w 18"/>
                  <a:gd name="T19" fmla="*/ 0 h 22"/>
                  <a:gd name="T20" fmla="*/ 1 w 18"/>
                  <a:gd name="T21" fmla="*/ 1 h 22"/>
                  <a:gd name="T22" fmla="*/ 0 w 18"/>
                  <a:gd name="T23" fmla="*/ 2 h 22"/>
                  <a:gd name="T24" fmla="*/ 0 w 18"/>
                  <a:gd name="T25" fmla="*/ 0 h 22"/>
                  <a:gd name="T26" fmla="*/ 0 w 18"/>
                  <a:gd name="T27" fmla="*/ 0 h 22"/>
                  <a:gd name="T28" fmla="*/ 1 w 18"/>
                  <a:gd name="T29" fmla="*/ 1 h 22"/>
                  <a:gd name="T30" fmla="*/ 0 w 18"/>
                  <a:gd name="T31" fmla="*/ 2 h 22"/>
                  <a:gd name="T32" fmla="*/ 1 w 18"/>
                  <a:gd name="T33" fmla="*/ 1 h 22"/>
                  <a:gd name="T34" fmla="*/ 0 w 18"/>
                  <a:gd name="T35" fmla="*/ 2 h 22"/>
                  <a:gd name="T36" fmla="*/ 0 w 18"/>
                  <a:gd name="T37" fmla="*/ 1 h 22"/>
                  <a:gd name="T38" fmla="*/ 0 w 18"/>
                  <a:gd name="T39" fmla="*/ 2 h 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2"/>
                  <a:gd name="T62" fmla="*/ 18 w 18"/>
                  <a:gd name="T63" fmla="*/ 22 h 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2">
                    <a:moveTo>
                      <a:pt x="18" y="19"/>
                    </a:moveTo>
                    <a:lnTo>
                      <a:pt x="12" y="19"/>
                    </a:lnTo>
                    <a:lnTo>
                      <a:pt x="12" y="0"/>
                    </a:lnTo>
                    <a:lnTo>
                      <a:pt x="18" y="0"/>
                    </a:lnTo>
                    <a:lnTo>
                      <a:pt x="18" y="19"/>
                    </a:lnTo>
                    <a:close/>
                    <a:moveTo>
                      <a:pt x="10" y="1"/>
                    </a:moveTo>
                    <a:lnTo>
                      <a:pt x="11" y="0"/>
                    </a:lnTo>
                    <a:lnTo>
                      <a:pt x="12" y="0"/>
                    </a:lnTo>
                    <a:lnTo>
                      <a:pt x="12" y="10"/>
                    </a:lnTo>
                    <a:lnTo>
                      <a:pt x="10" y="1"/>
                    </a:lnTo>
                    <a:close/>
                    <a:moveTo>
                      <a:pt x="15" y="19"/>
                    </a:moveTo>
                    <a:lnTo>
                      <a:pt x="5" y="22"/>
                    </a:lnTo>
                    <a:lnTo>
                      <a:pt x="0" y="4"/>
                    </a:lnTo>
                    <a:lnTo>
                      <a:pt x="10" y="1"/>
                    </a:lnTo>
                    <a:lnTo>
                      <a:pt x="15" y="19"/>
                    </a:lnTo>
                    <a:close/>
                    <a:moveTo>
                      <a:pt x="5" y="22"/>
                    </a:moveTo>
                    <a:lnTo>
                      <a:pt x="15" y="19"/>
                    </a:lnTo>
                    <a:lnTo>
                      <a:pt x="5" y="22"/>
                    </a:lnTo>
                    <a:lnTo>
                      <a:pt x="3" y="13"/>
                    </a:lnTo>
                    <a:lnTo>
                      <a:pt x="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2" name="Freeform 1101">
                <a:extLst>
                  <a:ext uri="{FF2B5EF4-FFF2-40B4-BE49-F238E27FC236}">
                    <a16:creationId xmlns:a16="http://schemas.microsoft.com/office/drawing/2014/main" id="{BD305F6F-742E-47C4-B33E-5D7ED578BC7B}"/>
                  </a:ext>
                </a:extLst>
              </p:cNvPr>
              <p:cNvSpPr>
                <a:spLocks noEditPoints="1"/>
              </p:cNvSpPr>
              <p:nvPr/>
            </p:nvSpPr>
            <p:spPr bwMode="auto">
              <a:xfrm>
                <a:off x="1603" y="1399"/>
                <a:ext cx="6" cy="6"/>
              </a:xfrm>
              <a:custGeom>
                <a:avLst/>
                <a:gdLst>
                  <a:gd name="T0" fmla="*/ 2 w 24"/>
                  <a:gd name="T1" fmla="*/ 1 h 25"/>
                  <a:gd name="T2" fmla="*/ 1 w 24"/>
                  <a:gd name="T3" fmla="*/ 1 h 25"/>
                  <a:gd name="T4" fmla="*/ 1 w 24"/>
                  <a:gd name="T5" fmla="*/ 0 h 25"/>
                  <a:gd name="T6" fmla="*/ 1 w 24"/>
                  <a:gd name="T7" fmla="*/ 0 h 25"/>
                  <a:gd name="T8" fmla="*/ 2 w 24"/>
                  <a:gd name="T9" fmla="*/ 1 h 25"/>
                  <a:gd name="T10" fmla="*/ 1 w 24"/>
                  <a:gd name="T11" fmla="*/ 1 h 25"/>
                  <a:gd name="T12" fmla="*/ 0 w 24"/>
                  <a:gd name="T13" fmla="*/ 1 h 25"/>
                  <a:gd name="T14" fmla="*/ 0 w 24"/>
                  <a:gd name="T15" fmla="*/ 0 h 25"/>
                  <a:gd name="T16" fmla="*/ 1 w 24"/>
                  <a:gd name="T17" fmla="*/ 0 h 25"/>
                  <a:gd name="T18" fmla="*/ 1 w 24"/>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24" y="18"/>
                    </a:moveTo>
                    <a:lnTo>
                      <a:pt x="15" y="22"/>
                    </a:lnTo>
                    <a:lnTo>
                      <a:pt x="9" y="3"/>
                    </a:lnTo>
                    <a:lnTo>
                      <a:pt x="19" y="0"/>
                    </a:lnTo>
                    <a:lnTo>
                      <a:pt x="24" y="18"/>
                    </a:lnTo>
                    <a:close/>
                    <a:moveTo>
                      <a:pt x="15" y="22"/>
                    </a:moveTo>
                    <a:lnTo>
                      <a:pt x="5" y="25"/>
                    </a:lnTo>
                    <a:lnTo>
                      <a:pt x="0" y="6"/>
                    </a:lnTo>
                    <a:lnTo>
                      <a:pt x="9" y="3"/>
                    </a:lnTo>
                    <a:lnTo>
                      <a:pt x="1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3" name="Freeform 1102">
                <a:extLst>
                  <a:ext uri="{FF2B5EF4-FFF2-40B4-BE49-F238E27FC236}">
                    <a16:creationId xmlns:a16="http://schemas.microsoft.com/office/drawing/2014/main" id="{57FB846D-D1BF-4B26-8016-C79BA4768CF5}"/>
                  </a:ext>
                </a:extLst>
              </p:cNvPr>
              <p:cNvSpPr>
                <a:spLocks noEditPoints="1"/>
              </p:cNvSpPr>
              <p:nvPr/>
            </p:nvSpPr>
            <p:spPr bwMode="auto">
              <a:xfrm>
                <a:off x="1600" y="1401"/>
                <a:ext cx="5" cy="5"/>
              </a:xfrm>
              <a:custGeom>
                <a:avLst/>
                <a:gdLst>
                  <a:gd name="T0" fmla="*/ 1 w 20"/>
                  <a:gd name="T1" fmla="*/ 0 h 23"/>
                  <a:gd name="T2" fmla="*/ 1 w 20"/>
                  <a:gd name="T3" fmla="*/ 0 h 23"/>
                  <a:gd name="T4" fmla="*/ 1 w 20"/>
                  <a:gd name="T5" fmla="*/ 0 h 23"/>
                  <a:gd name="T6" fmla="*/ 1 w 20"/>
                  <a:gd name="T7" fmla="*/ 0 h 23"/>
                  <a:gd name="T8" fmla="*/ 1 w 20"/>
                  <a:gd name="T9" fmla="*/ 0 h 23"/>
                  <a:gd name="T10" fmla="*/ 1 w 20"/>
                  <a:gd name="T11" fmla="*/ 1 h 23"/>
                  <a:gd name="T12" fmla="*/ 1 w 20"/>
                  <a:gd name="T13" fmla="*/ 1 h 23"/>
                  <a:gd name="T14" fmla="*/ 0 w 20"/>
                  <a:gd name="T15" fmla="*/ 0 h 23"/>
                  <a:gd name="T16" fmla="*/ 1 w 20"/>
                  <a:gd name="T17" fmla="*/ 0 h 23"/>
                  <a:gd name="T18" fmla="*/ 1 w 20"/>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3"/>
                  <a:gd name="T32" fmla="*/ 20 w 20"/>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3">
                    <a:moveTo>
                      <a:pt x="10" y="1"/>
                    </a:moveTo>
                    <a:lnTo>
                      <a:pt x="11" y="1"/>
                    </a:lnTo>
                    <a:lnTo>
                      <a:pt x="12" y="0"/>
                    </a:lnTo>
                    <a:lnTo>
                      <a:pt x="14" y="9"/>
                    </a:lnTo>
                    <a:lnTo>
                      <a:pt x="10" y="1"/>
                    </a:lnTo>
                    <a:close/>
                    <a:moveTo>
                      <a:pt x="20" y="18"/>
                    </a:moveTo>
                    <a:lnTo>
                      <a:pt x="11" y="23"/>
                    </a:lnTo>
                    <a:lnTo>
                      <a:pt x="0" y="8"/>
                    </a:lnTo>
                    <a:lnTo>
                      <a:pt x="10" y="1"/>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4" name="Freeform 1103">
                <a:extLst>
                  <a:ext uri="{FF2B5EF4-FFF2-40B4-BE49-F238E27FC236}">
                    <a16:creationId xmlns:a16="http://schemas.microsoft.com/office/drawing/2014/main" id="{500005D6-9C96-4F6D-A8A0-05966653AADF}"/>
                  </a:ext>
                </a:extLst>
              </p:cNvPr>
              <p:cNvSpPr>
                <a:spLocks noEditPoints="1"/>
              </p:cNvSpPr>
              <p:nvPr/>
            </p:nvSpPr>
            <p:spPr bwMode="auto">
              <a:xfrm>
                <a:off x="1597" y="1402"/>
                <a:ext cx="6" cy="6"/>
              </a:xfrm>
              <a:custGeom>
                <a:avLst/>
                <a:gdLst>
                  <a:gd name="T0" fmla="*/ 2 w 23"/>
                  <a:gd name="T1" fmla="*/ 1 h 24"/>
                  <a:gd name="T2" fmla="*/ 2 w 23"/>
                  <a:gd name="T3" fmla="*/ 1 h 24"/>
                  <a:gd name="T4" fmla="*/ 2 w 23"/>
                  <a:gd name="T5" fmla="*/ 1 h 24"/>
                  <a:gd name="T6" fmla="*/ 1 w 23"/>
                  <a:gd name="T7" fmla="*/ 1 h 24"/>
                  <a:gd name="T8" fmla="*/ 2 w 23"/>
                  <a:gd name="T9" fmla="*/ 1 h 24"/>
                  <a:gd name="T10" fmla="*/ 2 w 23"/>
                  <a:gd name="T11" fmla="*/ 1 h 24"/>
                  <a:gd name="T12" fmla="*/ 1 w 23"/>
                  <a:gd name="T13" fmla="*/ 2 h 24"/>
                  <a:gd name="T14" fmla="*/ 0 w 23"/>
                  <a:gd name="T15" fmla="*/ 1 h 24"/>
                  <a:gd name="T16" fmla="*/ 1 w 23"/>
                  <a:gd name="T17" fmla="*/ 0 h 24"/>
                  <a:gd name="T18" fmla="*/ 2 w 23"/>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4"/>
                  <a:gd name="T32" fmla="*/ 23 w 23"/>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4">
                    <a:moveTo>
                      <a:pt x="23" y="16"/>
                    </a:moveTo>
                    <a:lnTo>
                      <a:pt x="22" y="17"/>
                    </a:lnTo>
                    <a:lnTo>
                      <a:pt x="17" y="9"/>
                    </a:lnTo>
                    <a:lnTo>
                      <a:pt x="23" y="16"/>
                    </a:lnTo>
                    <a:close/>
                    <a:moveTo>
                      <a:pt x="22" y="17"/>
                    </a:moveTo>
                    <a:lnTo>
                      <a:pt x="8" y="24"/>
                    </a:lnTo>
                    <a:lnTo>
                      <a:pt x="0" y="6"/>
                    </a:lnTo>
                    <a:lnTo>
                      <a:pt x="13" y="0"/>
                    </a:lnTo>
                    <a:lnTo>
                      <a:pt x="2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5" name="Freeform 1104">
                <a:extLst>
                  <a:ext uri="{FF2B5EF4-FFF2-40B4-BE49-F238E27FC236}">
                    <a16:creationId xmlns:a16="http://schemas.microsoft.com/office/drawing/2014/main" id="{4FCE0C07-4B9D-4CF7-8CE1-D6EF4A8399E2}"/>
                  </a:ext>
                </a:extLst>
              </p:cNvPr>
              <p:cNvSpPr>
                <a:spLocks noEditPoints="1"/>
              </p:cNvSpPr>
              <p:nvPr/>
            </p:nvSpPr>
            <p:spPr bwMode="auto">
              <a:xfrm>
                <a:off x="1594" y="1404"/>
                <a:ext cx="5" cy="6"/>
              </a:xfrm>
              <a:custGeom>
                <a:avLst/>
                <a:gdLst>
                  <a:gd name="T0" fmla="*/ 1 w 20"/>
                  <a:gd name="T1" fmla="*/ 0 h 24"/>
                  <a:gd name="T2" fmla="*/ 1 w 20"/>
                  <a:gd name="T3" fmla="*/ 0 h 24"/>
                  <a:gd name="T4" fmla="*/ 1 w 20"/>
                  <a:gd name="T5" fmla="*/ 0 h 24"/>
                  <a:gd name="T6" fmla="*/ 1 w 20"/>
                  <a:gd name="T7" fmla="*/ 1 h 24"/>
                  <a:gd name="T8" fmla="*/ 1 w 20"/>
                  <a:gd name="T9" fmla="*/ 0 h 24"/>
                  <a:gd name="T10" fmla="*/ 1 w 20"/>
                  <a:gd name="T11" fmla="*/ 1 h 24"/>
                  <a:gd name="T12" fmla="*/ 1 w 20"/>
                  <a:gd name="T13" fmla="*/ 2 h 24"/>
                  <a:gd name="T14" fmla="*/ 0 w 20"/>
                  <a:gd name="T15" fmla="*/ 1 h 24"/>
                  <a:gd name="T16" fmla="*/ 1 w 20"/>
                  <a:gd name="T17" fmla="*/ 0 h 24"/>
                  <a:gd name="T18" fmla="*/ 1 w 20"/>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4"/>
                  <a:gd name="T32" fmla="*/ 20 w 20"/>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4">
                    <a:moveTo>
                      <a:pt x="9" y="2"/>
                    </a:moveTo>
                    <a:lnTo>
                      <a:pt x="10" y="2"/>
                    </a:lnTo>
                    <a:lnTo>
                      <a:pt x="10" y="0"/>
                    </a:lnTo>
                    <a:lnTo>
                      <a:pt x="14" y="9"/>
                    </a:lnTo>
                    <a:lnTo>
                      <a:pt x="9" y="2"/>
                    </a:lnTo>
                    <a:close/>
                    <a:moveTo>
                      <a:pt x="20" y="17"/>
                    </a:moveTo>
                    <a:lnTo>
                      <a:pt x="10" y="24"/>
                    </a:lnTo>
                    <a:lnTo>
                      <a:pt x="0" y="8"/>
                    </a:lnTo>
                    <a:lnTo>
                      <a:pt x="9" y="2"/>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6" name="Freeform 1105">
                <a:extLst>
                  <a:ext uri="{FF2B5EF4-FFF2-40B4-BE49-F238E27FC236}">
                    <a16:creationId xmlns:a16="http://schemas.microsoft.com/office/drawing/2014/main" id="{1F53B6E5-5D71-4669-93A4-88E74DD1B5FA}"/>
                  </a:ext>
                </a:extLst>
              </p:cNvPr>
              <p:cNvSpPr>
                <a:spLocks noEditPoints="1"/>
              </p:cNvSpPr>
              <p:nvPr/>
            </p:nvSpPr>
            <p:spPr bwMode="auto">
              <a:xfrm>
                <a:off x="1592" y="1406"/>
                <a:ext cx="6" cy="5"/>
              </a:xfrm>
              <a:custGeom>
                <a:avLst/>
                <a:gdLst>
                  <a:gd name="T0" fmla="*/ 0 w 22"/>
                  <a:gd name="T1" fmla="*/ 0 h 22"/>
                  <a:gd name="T2" fmla="*/ 1 w 22"/>
                  <a:gd name="T3" fmla="*/ 0 h 22"/>
                  <a:gd name="T4" fmla="*/ 1 w 22"/>
                  <a:gd name="T5" fmla="*/ 0 h 22"/>
                  <a:gd name="T6" fmla="*/ 1 w 22"/>
                  <a:gd name="T7" fmla="*/ 0 h 22"/>
                  <a:gd name="T8" fmla="*/ 0 w 22"/>
                  <a:gd name="T9" fmla="*/ 0 h 22"/>
                  <a:gd name="T10" fmla="*/ 2 w 22"/>
                  <a:gd name="T11" fmla="*/ 1 h 22"/>
                  <a:gd name="T12" fmla="*/ 1 w 22"/>
                  <a:gd name="T13" fmla="*/ 1 h 22"/>
                  <a:gd name="T14" fmla="*/ 0 w 22"/>
                  <a:gd name="T15" fmla="*/ 1 h 22"/>
                  <a:gd name="T16" fmla="*/ 0 w 22"/>
                  <a:gd name="T17" fmla="*/ 0 h 22"/>
                  <a:gd name="T18" fmla="*/ 2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5" y="2"/>
                    </a:moveTo>
                    <a:lnTo>
                      <a:pt x="7" y="0"/>
                    </a:lnTo>
                    <a:lnTo>
                      <a:pt x="9" y="0"/>
                    </a:lnTo>
                    <a:lnTo>
                      <a:pt x="14" y="8"/>
                    </a:lnTo>
                    <a:lnTo>
                      <a:pt x="5" y="2"/>
                    </a:lnTo>
                    <a:close/>
                    <a:moveTo>
                      <a:pt x="22" y="13"/>
                    </a:moveTo>
                    <a:lnTo>
                      <a:pt x="15" y="22"/>
                    </a:lnTo>
                    <a:lnTo>
                      <a:pt x="0" y="12"/>
                    </a:lnTo>
                    <a:lnTo>
                      <a:pt x="5" y="2"/>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7" name="Freeform 1106">
                <a:extLst>
                  <a:ext uri="{FF2B5EF4-FFF2-40B4-BE49-F238E27FC236}">
                    <a16:creationId xmlns:a16="http://schemas.microsoft.com/office/drawing/2014/main" id="{30D83161-6101-42BE-B712-2EA24131BC67}"/>
                  </a:ext>
                </a:extLst>
              </p:cNvPr>
              <p:cNvSpPr>
                <a:spLocks noEditPoints="1"/>
              </p:cNvSpPr>
              <p:nvPr/>
            </p:nvSpPr>
            <p:spPr bwMode="auto">
              <a:xfrm>
                <a:off x="1590" y="1408"/>
                <a:ext cx="6" cy="6"/>
              </a:xfrm>
              <a:custGeom>
                <a:avLst/>
                <a:gdLst>
                  <a:gd name="T0" fmla="*/ 2 w 23"/>
                  <a:gd name="T1" fmla="*/ 1 h 22"/>
                  <a:gd name="T2" fmla="*/ 2 w 23"/>
                  <a:gd name="T3" fmla="*/ 1 h 22"/>
                  <a:gd name="T4" fmla="*/ 1 w 23"/>
                  <a:gd name="T5" fmla="*/ 1 h 22"/>
                  <a:gd name="T6" fmla="*/ 1 w 23"/>
                  <a:gd name="T7" fmla="*/ 1 h 22"/>
                  <a:gd name="T8" fmla="*/ 2 w 23"/>
                  <a:gd name="T9" fmla="*/ 1 h 22"/>
                  <a:gd name="T10" fmla="*/ 1 w 23"/>
                  <a:gd name="T11" fmla="*/ 1 h 22"/>
                  <a:gd name="T12" fmla="*/ 1 w 23"/>
                  <a:gd name="T13" fmla="*/ 2 h 22"/>
                  <a:gd name="T14" fmla="*/ 0 w 23"/>
                  <a:gd name="T15" fmla="*/ 1 h 22"/>
                  <a:gd name="T16" fmla="*/ 1 w 23"/>
                  <a:gd name="T17" fmla="*/ 0 h 22"/>
                  <a:gd name="T18" fmla="*/ 1 w 23"/>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23" y="13"/>
                    </a:moveTo>
                    <a:lnTo>
                      <a:pt x="22" y="15"/>
                    </a:lnTo>
                    <a:lnTo>
                      <a:pt x="21" y="16"/>
                    </a:lnTo>
                    <a:lnTo>
                      <a:pt x="16" y="8"/>
                    </a:lnTo>
                    <a:lnTo>
                      <a:pt x="23" y="13"/>
                    </a:lnTo>
                    <a:close/>
                    <a:moveTo>
                      <a:pt x="21" y="16"/>
                    </a:moveTo>
                    <a:lnTo>
                      <a:pt x="11" y="22"/>
                    </a:lnTo>
                    <a:lnTo>
                      <a:pt x="0" y="7"/>
                    </a:lnTo>
                    <a:lnTo>
                      <a:pt x="10" y="0"/>
                    </a:lnTo>
                    <a:lnTo>
                      <a:pt x="21"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8" name="Freeform 1107">
                <a:extLst>
                  <a:ext uri="{FF2B5EF4-FFF2-40B4-BE49-F238E27FC236}">
                    <a16:creationId xmlns:a16="http://schemas.microsoft.com/office/drawing/2014/main" id="{FBE670A5-B8E7-429D-82AB-12A856124404}"/>
                  </a:ext>
                </a:extLst>
              </p:cNvPr>
              <p:cNvSpPr>
                <a:spLocks noEditPoints="1"/>
              </p:cNvSpPr>
              <p:nvPr/>
            </p:nvSpPr>
            <p:spPr bwMode="auto">
              <a:xfrm>
                <a:off x="1588" y="1410"/>
                <a:ext cx="6" cy="5"/>
              </a:xfrm>
              <a:custGeom>
                <a:avLst/>
                <a:gdLst>
                  <a:gd name="T0" fmla="*/ 1 w 22"/>
                  <a:gd name="T1" fmla="*/ 0 h 23"/>
                  <a:gd name="T2" fmla="*/ 1 w 22"/>
                  <a:gd name="T3" fmla="*/ 0 h 23"/>
                  <a:gd name="T4" fmla="*/ 1 w 22"/>
                  <a:gd name="T5" fmla="*/ 0 h 23"/>
                  <a:gd name="T6" fmla="*/ 1 w 22"/>
                  <a:gd name="T7" fmla="*/ 0 h 23"/>
                  <a:gd name="T8" fmla="*/ 1 w 22"/>
                  <a:gd name="T9" fmla="*/ 0 h 23"/>
                  <a:gd name="T10" fmla="*/ 2 w 22"/>
                  <a:gd name="T11" fmla="*/ 1 h 23"/>
                  <a:gd name="T12" fmla="*/ 1 w 22"/>
                  <a:gd name="T13" fmla="*/ 1 h 23"/>
                  <a:gd name="T14" fmla="*/ 0 w 22"/>
                  <a:gd name="T15" fmla="*/ 1 h 23"/>
                  <a:gd name="T16" fmla="*/ 1 w 22"/>
                  <a:gd name="T17" fmla="*/ 0 h 23"/>
                  <a:gd name="T18" fmla="*/ 2 w 22"/>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7" y="2"/>
                    </a:moveTo>
                    <a:lnTo>
                      <a:pt x="8" y="1"/>
                    </a:lnTo>
                    <a:lnTo>
                      <a:pt x="9" y="0"/>
                    </a:lnTo>
                    <a:lnTo>
                      <a:pt x="15" y="7"/>
                    </a:lnTo>
                    <a:lnTo>
                      <a:pt x="7" y="2"/>
                    </a:lnTo>
                    <a:close/>
                    <a:moveTo>
                      <a:pt x="22" y="13"/>
                    </a:moveTo>
                    <a:lnTo>
                      <a:pt x="17" y="23"/>
                    </a:lnTo>
                    <a:lnTo>
                      <a:pt x="0" y="12"/>
                    </a:lnTo>
                    <a:lnTo>
                      <a:pt x="7" y="2"/>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49" name="Freeform 1108">
                <a:extLst>
                  <a:ext uri="{FF2B5EF4-FFF2-40B4-BE49-F238E27FC236}">
                    <a16:creationId xmlns:a16="http://schemas.microsoft.com/office/drawing/2014/main" id="{D480B019-933E-4A5F-81FA-A9C594F7D461}"/>
                  </a:ext>
                </a:extLst>
              </p:cNvPr>
              <p:cNvSpPr>
                <a:spLocks noEditPoints="1"/>
              </p:cNvSpPr>
              <p:nvPr/>
            </p:nvSpPr>
            <p:spPr bwMode="auto">
              <a:xfrm>
                <a:off x="1586" y="1412"/>
                <a:ext cx="6" cy="7"/>
              </a:xfrm>
              <a:custGeom>
                <a:avLst/>
                <a:gdLst>
                  <a:gd name="T0" fmla="*/ 1 w 27"/>
                  <a:gd name="T1" fmla="*/ 1 h 25"/>
                  <a:gd name="T2" fmla="*/ 1 w 27"/>
                  <a:gd name="T3" fmla="*/ 1 h 25"/>
                  <a:gd name="T4" fmla="*/ 1 w 27"/>
                  <a:gd name="T5" fmla="*/ 1 h 25"/>
                  <a:gd name="T6" fmla="*/ 1 w 27"/>
                  <a:gd name="T7" fmla="*/ 1 h 25"/>
                  <a:gd name="T8" fmla="*/ 1 w 27"/>
                  <a:gd name="T9" fmla="*/ 1 h 25"/>
                  <a:gd name="T10" fmla="*/ 1 w 27"/>
                  <a:gd name="T11" fmla="*/ 1 h 25"/>
                  <a:gd name="T12" fmla="*/ 1 w 27"/>
                  <a:gd name="T13" fmla="*/ 1 h 25"/>
                  <a:gd name="T14" fmla="*/ 0 w 27"/>
                  <a:gd name="T15" fmla="*/ 0 h 25"/>
                  <a:gd name="T16" fmla="*/ 0 w 27"/>
                  <a:gd name="T17" fmla="*/ 0 h 25"/>
                  <a:gd name="T18" fmla="*/ 1 w 27"/>
                  <a:gd name="T19" fmla="*/ 1 h 25"/>
                  <a:gd name="T20" fmla="*/ 0 w 27"/>
                  <a:gd name="T21" fmla="*/ 1 h 25"/>
                  <a:gd name="T22" fmla="*/ 0 w 27"/>
                  <a:gd name="T23" fmla="*/ 1 h 25"/>
                  <a:gd name="T24" fmla="*/ 0 w 27"/>
                  <a:gd name="T25" fmla="*/ 0 h 25"/>
                  <a:gd name="T26" fmla="*/ 1 w 27"/>
                  <a:gd name="T27" fmla="*/ 1 h 25"/>
                  <a:gd name="T28" fmla="*/ 0 w 27"/>
                  <a:gd name="T29" fmla="*/ 1 h 25"/>
                  <a:gd name="T30" fmla="*/ 1 w 27"/>
                  <a:gd name="T31" fmla="*/ 1 h 25"/>
                  <a:gd name="T32" fmla="*/ 1 w 27"/>
                  <a:gd name="T33" fmla="*/ 2 h 25"/>
                  <a:gd name="T34" fmla="*/ 0 w 27"/>
                  <a:gd name="T35" fmla="*/ 1 h 25"/>
                  <a:gd name="T36" fmla="*/ 0 w 27"/>
                  <a:gd name="T37" fmla="*/ 1 h 25"/>
                  <a:gd name="T38" fmla="*/ 1 w 27"/>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27" y="12"/>
                    </a:moveTo>
                    <a:lnTo>
                      <a:pt x="26" y="12"/>
                    </a:lnTo>
                    <a:lnTo>
                      <a:pt x="26" y="13"/>
                    </a:lnTo>
                    <a:lnTo>
                      <a:pt x="18" y="6"/>
                    </a:lnTo>
                    <a:lnTo>
                      <a:pt x="27" y="12"/>
                    </a:lnTo>
                    <a:close/>
                    <a:moveTo>
                      <a:pt x="26" y="13"/>
                    </a:moveTo>
                    <a:lnTo>
                      <a:pt x="19" y="19"/>
                    </a:lnTo>
                    <a:lnTo>
                      <a:pt x="6" y="5"/>
                    </a:lnTo>
                    <a:lnTo>
                      <a:pt x="11" y="0"/>
                    </a:lnTo>
                    <a:lnTo>
                      <a:pt x="26" y="13"/>
                    </a:lnTo>
                    <a:close/>
                    <a:moveTo>
                      <a:pt x="3" y="10"/>
                    </a:moveTo>
                    <a:lnTo>
                      <a:pt x="4" y="7"/>
                    </a:lnTo>
                    <a:lnTo>
                      <a:pt x="6" y="5"/>
                    </a:lnTo>
                    <a:lnTo>
                      <a:pt x="13" y="13"/>
                    </a:lnTo>
                    <a:lnTo>
                      <a:pt x="3" y="10"/>
                    </a:lnTo>
                    <a:close/>
                    <a:moveTo>
                      <a:pt x="21" y="15"/>
                    </a:moveTo>
                    <a:lnTo>
                      <a:pt x="18" y="25"/>
                    </a:lnTo>
                    <a:lnTo>
                      <a:pt x="0" y="19"/>
                    </a:lnTo>
                    <a:lnTo>
                      <a:pt x="3" y="1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0" name="Freeform 1109">
                <a:extLst>
                  <a:ext uri="{FF2B5EF4-FFF2-40B4-BE49-F238E27FC236}">
                    <a16:creationId xmlns:a16="http://schemas.microsoft.com/office/drawing/2014/main" id="{B2D558CB-96DF-41DB-BE7B-6E22CC4D1AF1}"/>
                  </a:ext>
                </a:extLst>
              </p:cNvPr>
              <p:cNvSpPr>
                <a:spLocks noEditPoints="1"/>
              </p:cNvSpPr>
              <p:nvPr/>
            </p:nvSpPr>
            <p:spPr bwMode="auto">
              <a:xfrm>
                <a:off x="1585" y="1417"/>
                <a:ext cx="5" cy="4"/>
              </a:xfrm>
              <a:custGeom>
                <a:avLst/>
                <a:gdLst>
                  <a:gd name="T0" fmla="*/ 1 w 21"/>
                  <a:gd name="T1" fmla="*/ 1 h 16"/>
                  <a:gd name="T2" fmla="*/ 1 w 21"/>
                  <a:gd name="T3" fmla="*/ 1 h 16"/>
                  <a:gd name="T4" fmla="*/ 1 w 21"/>
                  <a:gd name="T5" fmla="*/ 1 h 16"/>
                  <a:gd name="T6" fmla="*/ 1 w 21"/>
                  <a:gd name="T7" fmla="*/ 0 h 16"/>
                  <a:gd name="T8" fmla="*/ 1 w 21"/>
                  <a:gd name="T9" fmla="*/ 1 h 16"/>
                  <a:gd name="T10" fmla="*/ 1 w 21"/>
                  <a:gd name="T11" fmla="*/ 1 h 16"/>
                  <a:gd name="T12" fmla="*/ 1 w 21"/>
                  <a:gd name="T13" fmla="*/ 1 h 16"/>
                  <a:gd name="T14" fmla="*/ 0 w 21"/>
                  <a:gd name="T15" fmla="*/ 1 h 16"/>
                  <a:gd name="T16" fmla="*/ 0 w 21"/>
                  <a:gd name="T17" fmla="*/ 0 h 16"/>
                  <a:gd name="T18" fmla="*/ 1 w 21"/>
                  <a:gd name="T19" fmla="*/ 1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6"/>
                  <a:gd name="T32" fmla="*/ 21 w 21"/>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6">
                    <a:moveTo>
                      <a:pt x="21" y="8"/>
                    </a:moveTo>
                    <a:lnTo>
                      <a:pt x="21" y="9"/>
                    </a:lnTo>
                    <a:lnTo>
                      <a:pt x="12" y="5"/>
                    </a:lnTo>
                    <a:lnTo>
                      <a:pt x="21" y="8"/>
                    </a:lnTo>
                    <a:close/>
                    <a:moveTo>
                      <a:pt x="21" y="9"/>
                    </a:moveTo>
                    <a:lnTo>
                      <a:pt x="18" y="16"/>
                    </a:lnTo>
                    <a:lnTo>
                      <a:pt x="0" y="7"/>
                    </a:lnTo>
                    <a:lnTo>
                      <a:pt x="3" y="0"/>
                    </a:lnTo>
                    <a:lnTo>
                      <a:pt x="21"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1" name="Freeform 1110">
                <a:extLst>
                  <a:ext uri="{FF2B5EF4-FFF2-40B4-BE49-F238E27FC236}">
                    <a16:creationId xmlns:a16="http://schemas.microsoft.com/office/drawing/2014/main" id="{AE7E2454-AB1E-45E3-8BAE-D11854256DF0}"/>
                  </a:ext>
                </a:extLst>
              </p:cNvPr>
              <p:cNvSpPr>
                <a:spLocks/>
              </p:cNvSpPr>
              <p:nvPr/>
            </p:nvSpPr>
            <p:spPr bwMode="auto">
              <a:xfrm>
                <a:off x="1585" y="1418"/>
                <a:ext cx="2" cy="2"/>
              </a:xfrm>
              <a:custGeom>
                <a:avLst/>
                <a:gdLst>
                  <a:gd name="T0" fmla="*/ 0 w 10"/>
                  <a:gd name="T1" fmla="*/ 1 h 4"/>
                  <a:gd name="T2" fmla="*/ 0 w 10"/>
                  <a:gd name="T3" fmla="*/ 1 h 4"/>
                  <a:gd name="T4" fmla="*/ 0 w 10"/>
                  <a:gd name="T5" fmla="*/ 0 h 4"/>
                  <a:gd name="T6" fmla="*/ 0 w 10"/>
                  <a:gd name="T7" fmla="*/ 1 h 4"/>
                  <a:gd name="T8" fmla="*/ 0 w 10"/>
                  <a:gd name="T9" fmla="*/ 1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2"/>
                    </a:lnTo>
                    <a:lnTo>
                      <a:pt x="1"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2" name="Rectangle 1111">
                <a:extLst>
                  <a:ext uri="{FF2B5EF4-FFF2-40B4-BE49-F238E27FC236}">
                    <a16:creationId xmlns:a16="http://schemas.microsoft.com/office/drawing/2014/main" id="{2D184DFF-0E6B-4819-93E0-324B7CAA3DD7}"/>
                  </a:ext>
                </a:extLst>
              </p:cNvPr>
              <p:cNvSpPr>
                <a:spLocks noChangeArrowheads="1"/>
              </p:cNvSpPr>
              <p:nvPr/>
            </p:nvSpPr>
            <p:spPr bwMode="auto">
              <a:xfrm>
                <a:off x="1585" y="1420"/>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853" name="Freeform 1112">
                <a:extLst>
                  <a:ext uri="{FF2B5EF4-FFF2-40B4-BE49-F238E27FC236}">
                    <a16:creationId xmlns:a16="http://schemas.microsoft.com/office/drawing/2014/main" id="{F469BA7D-AA6B-4331-BB78-1862ADDCBEAE}"/>
                  </a:ext>
                </a:extLst>
              </p:cNvPr>
              <p:cNvSpPr>
                <a:spLocks noEditPoints="1"/>
              </p:cNvSpPr>
              <p:nvPr/>
            </p:nvSpPr>
            <p:spPr bwMode="auto">
              <a:xfrm>
                <a:off x="1585" y="1421"/>
                <a:ext cx="10" cy="10"/>
              </a:xfrm>
              <a:custGeom>
                <a:avLst/>
                <a:gdLst>
                  <a:gd name="T0" fmla="*/ 1 w 42"/>
                  <a:gd name="T1" fmla="*/ 0 h 38"/>
                  <a:gd name="T2" fmla="*/ 1 w 42"/>
                  <a:gd name="T3" fmla="*/ 1 h 38"/>
                  <a:gd name="T4" fmla="*/ 0 w 42"/>
                  <a:gd name="T5" fmla="*/ 1 h 38"/>
                  <a:gd name="T6" fmla="*/ 0 w 42"/>
                  <a:gd name="T7" fmla="*/ 0 h 38"/>
                  <a:gd name="T8" fmla="*/ 1 w 42"/>
                  <a:gd name="T9" fmla="*/ 0 h 38"/>
                  <a:gd name="T10" fmla="*/ 0 w 42"/>
                  <a:gd name="T11" fmla="*/ 1 h 38"/>
                  <a:gd name="T12" fmla="*/ 0 w 42"/>
                  <a:gd name="T13" fmla="*/ 1 h 38"/>
                  <a:gd name="T14" fmla="*/ 0 w 42"/>
                  <a:gd name="T15" fmla="*/ 1 h 38"/>
                  <a:gd name="T16" fmla="*/ 0 w 42"/>
                  <a:gd name="T17" fmla="*/ 1 h 38"/>
                  <a:gd name="T18" fmla="*/ 0 w 42"/>
                  <a:gd name="T19" fmla="*/ 1 h 38"/>
                  <a:gd name="T20" fmla="*/ 1 w 42"/>
                  <a:gd name="T21" fmla="*/ 0 h 38"/>
                  <a:gd name="T22" fmla="*/ 1 w 42"/>
                  <a:gd name="T23" fmla="*/ 1 h 38"/>
                  <a:gd name="T24" fmla="*/ 0 w 42"/>
                  <a:gd name="T25" fmla="*/ 1 h 38"/>
                  <a:gd name="T26" fmla="*/ 0 w 42"/>
                  <a:gd name="T27" fmla="*/ 1 h 38"/>
                  <a:gd name="T28" fmla="*/ 1 w 42"/>
                  <a:gd name="T29" fmla="*/ 0 h 38"/>
                  <a:gd name="T30" fmla="*/ 0 w 42"/>
                  <a:gd name="T31" fmla="*/ 1 h 38"/>
                  <a:gd name="T32" fmla="*/ 0 w 42"/>
                  <a:gd name="T33" fmla="*/ 1 h 38"/>
                  <a:gd name="T34" fmla="*/ 0 w 42"/>
                  <a:gd name="T35" fmla="*/ 1 h 38"/>
                  <a:gd name="T36" fmla="*/ 1 w 42"/>
                  <a:gd name="T37" fmla="*/ 1 h 38"/>
                  <a:gd name="T38" fmla="*/ 0 w 42"/>
                  <a:gd name="T39" fmla="*/ 1 h 38"/>
                  <a:gd name="T40" fmla="*/ 1 w 42"/>
                  <a:gd name="T41" fmla="*/ 0 h 38"/>
                  <a:gd name="T42" fmla="*/ 2 w 42"/>
                  <a:gd name="T43" fmla="*/ 2 h 38"/>
                  <a:gd name="T44" fmla="*/ 2 w 42"/>
                  <a:gd name="T45" fmla="*/ 3 h 38"/>
                  <a:gd name="T46" fmla="*/ 0 w 42"/>
                  <a:gd name="T47" fmla="*/ 1 h 38"/>
                  <a:gd name="T48" fmla="*/ 1 w 42"/>
                  <a:gd name="T49" fmla="*/ 0 h 3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2"/>
                  <a:gd name="T76" fmla="*/ 0 h 38"/>
                  <a:gd name="T77" fmla="*/ 42 w 42"/>
                  <a:gd name="T78" fmla="*/ 38 h 3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2" h="38">
                    <a:moveTo>
                      <a:pt x="20" y="0"/>
                    </a:moveTo>
                    <a:lnTo>
                      <a:pt x="20" y="6"/>
                    </a:lnTo>
                    <a:lnTo>
                      <a:pt x="0" y="6"/>
                    </a:lnTo>
                    <a:lnTo>
                      <a:pt x="0" y="0"/>
                    </a:lnTo>
                    <a:lnTo>
                      <a:pt x="20" y="0"/>
                    </a:lnTo>
                    <a:close/>
                    <a:moveTo>
                      <a:pt x="1" y="10"/>
                    </a:moveTo>
                    <a:lnTo>
                      <a:pt x="0" y="9"/>
                    </a:lnTo>
                    <a:lnTo>
                      <a:pt x="0" y="6"/>
                    </a:lnTo>
                    <a:lnTo>
                      <a:pt x="10" y="6"/>
                    </a:lnTo>
                    <a:lnTo>
                      <a:pt x="1" y="10"/>
                    </a:lnTo>
                    <a:close/>
                    <a:moveTo>
                      <a:pt x="19" y="2"/>
                    </a:moveTo>
                    <a:lnTo>
                      <a:pt x="22" y="8"/>
                    </a:lnTo>
                    <a:lnTo>
                      <a:pt x="4" y="16"/>
                    </a:lnTo>
                    <a:lnTo>
                      <a:pt x="1" y="10"/>
                    </a:lnTo>
                    <a:lnTo>
                      <a:pt x="19" y="2"/>
                    </a:lnTo>
                    <a:close/>
                    <a:moveTo>
                      <a:pt x="7" y="20"/>
                    </a:moveTo>
                    <a:lnTo>
                      <a:pt x="6" y="19"/>
                    </a:lnTo>
                    <a:lnTo>
                      <a:pt x="4" y="16"/>
                    </a:lnTo>
                    <a:lnTo>
                      <a:pt x="13" y="12"/>
                    </a:lnTo>
                    <a:lnTo>
                      <a:pt x="7" y="20"/>
                    </a:lnTo>
                    <a:close/>
                    <a:moveTo>
                      <a:pt x="19" y="5"/>
                    </a:moveTo>
                    <a:lnTo>
                      <a:pt x="42" y="24"/>
                    </a:lnTo>
                    <a:lnTo>
                      <a:pt x="29" y="38"/>
                    </a:lnTo>
                    <a:lnTo>
                      <a:pt x="7" y="20"/>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4" name="Freeform 1113">
                <a:extLst>
                  <a:ext uri="{FF2B5EF4-FFF2-40B4-BE49-F238E27FC236}">
                    <a16:creationId xmlns:a16="http://schemas.microsoft.com/office/drawing/2014/main" id="{D78D3164-ACED-4AA2-94F9-70C63E902D6D}"/>
                  </a:ext>
                </a:extLst>
              </p:cNvPr>
              <p:cNvSpPr>
                <a:spLocks noEditPoints="1"/>
              </p:cNvSpPr>
              <p:nvPr/>
            </p:nvSpPr>
            <p:spPr bwMode="auto">
              <a:xfrm>
                <a:off x="1592" y="1427"/>
                <a:ext cx="9" cy="10"/>
              </a:xfrm>
              <a:custGeom>
                <a:avLst/>
                <a:gdLst>
                  <a:gd name="T0" fmla="*/ 1 w 38"/>
                  <a:gd name="T1" fmla="*/ 0 h 40"/>
                  <a:gd name="T2" fmla="*/ 1 w 38"/>
                  <a:gd name="T3" fmla="*/ 0 h 40"/>
                  <a:gd name="T4" fmla="*/ 1 w 38"/>
                  <a:gd name="T5" fmla="*/ 0 h 40"/>
                  <a:gd name="T6" fmla="*/ 0 w 38"/>
                  <a:gd name="T7" fmla="*/ 1 h 40"/>
                  <a:gd name="T8" fmla="*/ 1 w 38"/>
                  <a:gd name="T9" fmla="*/ 0 h 40"/>
                  <a:gd name="T10" fmla="*/ 1 w 38"/>
                  <a:gd name="T11" fmla="*/ 0 h 40"/>
                  <a:gd name="T12" fmla="*/ 2 w 38"/>
                  <a:gd name="T13" fmla="*/ 2 h 40"/>
                  <a:gd name="T14" fmla="*/ 1 w 38"/>
                  <a:gd name="T15" fmla="*/ 3 h 40"/>
                  <a:gd name="T16" fmla="*/ 0 w 38"/>
                  <a:gd name="T17" fmla="*/ 1 h 40"/>
                  <a:gd name="T18" fmla="*/ 1 w 38"/>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0"/>
                  <a:gd name="T32" fmla="*/ 38 w 38"/>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0">
                    <a:moveTo>
                      <a:pt x="13" y="0"/>
                    </a:moveTo>
                    <a:lnTo>
                      <a:pt x="13" y="0"/>
                    </a:lnTo>
                    <a:lnTo>
                      <a:pt x="6" y="8"/>
                    </a:lnTo>
                    <a:lnTo>
                      <a:pt x="13" y="0"/>
                    </a:lnTo>
                    <a:close/>
                    <a:moveTo>
                      <a:pt x="13" y="0"/>
                    </a:moveTo>
                    <a:lnTo>
                      <a:pt x="38" y="27"/>
                    </a:lnTo>
                    <a:lnTo>
                      <a:pt x="25"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5" name="Freeform 1114">
                <a:extLst>
                  <a:ext uri="{FF2B5EF4-FFF2-40B4-BE49-F238E27FC236}">
                    <a16:creationId xmlns:a16="http://schemas.microsoft.com/office/drawing/2014/main" id="{A9FE2538-9A79-46B4-B887-4B93C931DFB2}"/>
                  </a:ext>
                </a:extLst>
              </p:cNvPr>
              <p:cNvSpPr>
                <a:spLocks noEditPoints="1"/>
              </p:cNvSpPr>
              <p:nvPr/>
            </p:nvSpPr>
            <p:spPr bwMode="auto">
              <a:xfrm>
                <a:off x="1598" y="1434"/>
                <a:ext cx="9" cy="10"/>
              </a:xfrm>
              <a:custGeom>
                <a:avLst/>
                <a:gdLst>
                  <a:gd name="T0" fmla="*/ 1 w 37"/>
                  <a:gd name="T1" fmla="*/ 0 h 40"/>
                  <a:gd name="T2" fmla="*/ 1 w 37"/>
                  <a:gd name="T3" fmla="*/ 0 h 40"/>
                  <a:gd name="T4" fmla="*/ 1 w 37"/>
                  <a:gd name="T5" fmla="*/ 0 h 40"/>
                  <a:gd name="T6" fmla="*/ 0 w 37"/>
                  <a:gd name="T7" fmla="*/ 1 h 40"/>
                  <a:gd name="T8" fmla="*/ 1 w 37"/>
                  <a:gd name="T9" fmla="*/ 0 h 40"/>
                  <a:gd name="T10" fmla="*/ 1 w 37"/>
                  <a:gd name="T11" fmla="*/ 0 h 40"/>
                  <a:gd name="T12" fmla="*/ 2 w 37"/>
                  <a:gd name="T13" fmla="*/ 2 h 40"/>
                  <a:gd name="T14" fmla="*/ 1 w 37"/>
                  <a:gd name="T15" fmla="*/ 3 h 40"/>
                  <a:gd name="T16" fmla="*/ 0 w 37"/>
                  <a:gd name="T17" fmla="*/ 1 h 40"/>
                  <a:gd name="T18" fmla="*/ 1 w 37"/>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0"/>
                  <a:gd name="T32" fmla="*/ 37 w 37"/>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0">
                    <a:moveTo>
                      <a:pt x="14" y="0"/>
                    </a:moveTo>
                    <a:lnTo>
                      <a:pt x="15" y="0"/>
                    </a:lnTo>
                    <a:lnTo>
                      <a:pt x="8" y="6"/>
                    </a:lnTo>
                    <a:lnTo>
                      <a:pt x="14" y="0"/>
                    </a:lnTo>
                    <a:close/>
                    <a:moveTo>
                      <a:pt x="15" y="0"/>
                    </a:moveTo>
                    <a:lnTo>
                      <a:pt x="37" y="28"/>
                    </a:lnTo>
                    <a:lnTo>
                      <a:pt x="22" y="40"/>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6" name="Freeform 1115">
                <a:extLst>
                  <a:ext uri="{FF2B5EF4-FFF2-40B4-BE49-F238E27FC236}">
                    <a16:creationId xmlns:a16="http://schemas.microsoft.com/office/drawing/2014/main" id="{4625D958-D1C0-4AC3-9203-08245F57CFA7}"/>
                  </a:ext>
                </a:extLst>
              </p:cNvPr>
              <p:cNvSpPr>
                <a:spLocks noEditPoints="1"/>
              </p:cNvSpPr>
              <p:nvPr/>
            </p:nvSpPr>
            <p:spPr bwMode="auto">
              <a:xfrm>
                <a:off x="1603" y="1441"/>
                <a:ext cx="9" cy="9"/>
              </a:xfrm>
              <a:custGeom>
                <a:avLst/>
                <a:gdLst>
                  <a:gd name="T0" fmla="*/ 1 w 34"/>
                  <a:gd name="T1" fmla="*/ 0 h 39"/>
                  <a:gd name="T2" fmla="*/ 1 w 34"/>
                  <a:gd name="T3" fmla="*/ 0 h 39"/>
                  <a:gd name="T4" fmla="*/ 1 w 34"/>
                  <a:gd name="T5" fmla="*/ 0 h 39"/>
                  <a:gd name="T6" fmla="*/ 1 w 34"/>
                  <a:gd name="T7" fmla="*/ 0 h 39"/>
                  <a:gd name="T8" fmla="*/ 1 w 34"/>
                  <a:gd name="T9" fmla="*/ 0 h 39"/>
                  <a:gd name="T10" fmla="*/ 1 w 34"/>
                  <a:gd name="T11" fmla="*/ 0 h 39"/>
                  <a:gd name="T12" fmla="*/ 2 w 34"/>
                  <a:gd name="T13" fmla="*/ 1 h 39"/>
                  <a:gd name="T14" fmla="*/ 1 w 34"/>
                  <a:gd name="T15" fmla="*/ 2 h 39"/>
                  <a:gd name="T16" fmla="*/ 0 w 34"/>
                  <a:gd name="T17" fmla="*/ 1 h 39"/>
                  <a:gd name="T18" fmla="*/ 1 w 34"/>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9"/>
                  <a:gd name="T32" fmla="*/ 34 w 34"/>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9">
                    <a:moveTo>
                      <a:pt x="15" y="1"/>
                    </a:moveTo>
                    <a:lnTo>
                      <a:pt x="14" y="0"/>
                    </a:lnTo>
                    <a:lnTo>
                      <a:pt x="15" y="1"/>
                    </a:lnTo>
                    <a:lnTo>
                      <a:pt x="8" y="8"/>
                    </a:lnTo>
                    <a:lnTo>
                      <a:pt x="15" y="1"/>
                    </a:lnTo>
                    <a:close/>
                    <a:moveTo>
                      <a:pt x="15" y="1"/>
                    </a:moveTo>
                    <a:lnTo>
                      <a:pt x="34" y="27"/>
                    </a:lnTo>
                    <a:lnTo>
                      <a:pt x="20" y="39"/>
                    </a:lnTo>
                    <a:lnTo>
                      <a:pt x="0" y="13"/>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7" name="Freeform 1116">
                <a:extLst>
                  <a:ext uri="{FF2B5EF4-FFF2-40B4-BE49-F238E27FC236}">
                    <a16:creationId xmlns:a16="http://schemas.microsoft.com/office/drawing/2014/main" id="{FB1D90DC-B8CC-475A-A3FE-3418EEC7F53D}"/>
                  </a:ext>
                </a:extLst>
              </p:cNvPr>
              <p:cNvSpPr>
                <a:spLocks noEditPoints="1"/>
              </p:cNvSpPr>
              <p:nvPr/>
            </p:nvSpPr>
            <p:spPr bwMode="auto">
              <a:xfrm>
                <a:off x="1608" y="1447"/>
                <a:ext cx="9" cy="10"/>
              </a:xfrm>
              <a:custGeom>
                <a:avLst/>
                <a:gdLst>
                  <a:gd name="T0" fmla="*/ 1 w 35"/>
                  <a:gd name="T1" fmla="*/ 0 h 39"/>
                  <a:gd name="T2" fmla="*/ 1 w 35"/>
                  <a:gd name="T3" fmla="*/ 0 h 39"/>
                  <a:gd name="T4" fmla="*/ 1 w 35"/>
                  <a:gd name="T5" fmla="*/ 0 h 39"/>
                  <a:gd name="T6" fmla="*/ 1 w 35"/>
                  <a:gd name="T7" fmla="*/ 1 h 39"/>
                  <a:gd name="T8" fmla="*/ 1 w 35"/>
                  <a:gd name="T9" fmla="*/ 0 h 39"/>
                  <a:gd name="T10" fmla="*/ 1 w 35"/>
                  <a:gd name="T11" fmla="*/ 0 h 39"/>
                  <a:gd name="T12" fmla="*/ 2 w 35"/>
                  <a:gd name="T13" fmla="*/ 2 h 39"/>
                  <a:gd name="T14" fmla="*/ 1 w 35"/>
                  <a:gd name="T15" fmla="*/ 3 h 39"/>
                  <a:gd name="T16" fmla="*/ 0 w 35"/>
                  <a:gd name="T17" fmla="*/ 1 h 39"/>
                  <a:gd name="T18" fmla="*/ 1 w 35"/>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9"/>
                  <a:gd name="T32" fmla="*/ 35 w 35"/>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9">
                    <a:moveTo>
                      <a:pt x="15" y="0"/>
                    </a:moveTo>
                    <a:lnTo>
                      <a:pt x="16" y="1"/>
                    </a:lnTo>
                    <a:lnTo>
                      <a:pt x="7" y="6"/>
                    </a:lnTo>
                    <a:lnTo>
                      <a:pt x="15" y="0"/>
                    </a:lnTo>
                    <a:close/>
                    <a:moveTo>
                      <a:pt x="16" y="1"/>
                    </a:moveTo>
                    <a:lnTo>
                      <a:pt x="35" y="29"/>
                    </a:lnTo>
                    <a:lnTo>
                      <a:pt x="20" y="39"/>
                    </a:lnTo>
                    <a:lnTo>
                      <a:pt x="0" y="11"/>
                    </a:lnTo>
                    <a:lnTo>
                      <a:pt x="16"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8" name="Freeform 1117">
                <a:extLst>
                  <a:ext uri="{FF2B5EF4-FFF2-40B4-BE49-F238E27FC236}">
                    <a16:creationId xmlns:a16="http://schemas.microsoft.com/office/drawing/2014/main" id="{9F5AF4F5-54EC-4554-814B-21A8AEC03B6C}"/>
                  </a:ext>
                </a:extLst>
              </p:cNvPr>
              <p:cNvSpPr>
                <a:spLocks noEditPoints="1"/>
              </p:cNvSpPr>
              <p:nvPr/>
            </p:nvSpPr>
            <p:spPr bwMode="auto">
              <a:xfrm>
                <a:off x="1613" y="1455"/>
                <a:ext cx="7" cy="9"/>
              </a:xfrm>
              <a:custGeom>
                <a:avLst/>
                <a:gdLst>
                  <a:gd name="T0" fmla="*/ 1 w 30"/>
                  <a:gd name="T1" fmla="*/ 0 h 38"/>
                  <a:gd name="T2" fmla="*/ 1 w 30"/>
                  <a:gd name="T3" fmla="*/ 0 h 38"/>
                  <a:gd name="T4" fmla="*/ 1 w 30"/>
                  <a:gd name="T5" fmla="*/ 0 h 38"/>
                  <a:gd name="T6" fmla="*/ 0 w 30"/>
                  <a:gd name="T7" fmla="*/ 0 h 38"/>
                  <a:gd name="T8" fmla="*/ 1 w 30"/>
                  <a:gd name="T9" fmla="*/ 0 h 38"/>
                  <a:gd name="T10" fmla="*/ 1 w 30"/>
                  <a:gd name="T11" fmla="*/ 0 h 38"/>
                  <a:gd name="T12" fmla="*/ 2 w 30"/>
                  <a:gd name="T13" fmla="*/ 2 h 38"/>
                  <a:gd name="T14" fmla="*/ 1 w 30"/>
                  <a:gd name="T15" fmla="*/ 2 h 38"/>
                  <a:gd name="T16" fmla="*/ 0 w 30"/>
                  <a:gd name="T17" fmla="*/ 0 h 38"/>
                  <a:gd name="T18" fmla="*/ 1 w 30"/>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8"/>
                  <a:gd name="T32" fmla="*/ 30 w 30"/>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8">
                    <a:moveTo>
                      <a:pt x="17" y="0"/>
                    </a:moveTo>
                    <a:lnTo>
                      <a:pt x="17" y="0"/>
                    </a:lnTo>
                    <a:lnTo>
                      <a:pt x="18" y="1"/>
                    </a:lnTo>
                    <a:lnTo>
                      <a:pt x="9" y="6"/>
                    </a:lnTo>
                    <a:lnTo>
                      <a:pt x="17" y="0"/>
                    </a:lnTo>
                    <a:close/>
                    <a:moveTo>
                      <a:pt x="18" y="1"/>
                    </a:moveTo>
                    <a:lnTo>
                      <a:pt x="30" y="30"/>
                    </a:lnTo>
                    <a:lnTo>
                      <a:pt x="13" y="38"/>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59" name="Freeform 1118">
                <a:extLst>
                  <a:ext uri="{FF2B5EF4-FFF2-40B4-BE49-F238E27FC236}">
                    <a16:creationId xmlns:a16="http://schemas.microsoft.com/office/drawing/2014/main" id="{DFC4379C-9EE3-42BD-A796-C31E4E44B319}"/>
                  </a:ext>
                </a:extLst>
              </p:cNvPr>
              <p:cNvSpPr>
                <a:spLocks noEditPoints="1"/>
              </p:cNvSpPr>
              <p:nvPr/>
            </p:nvSpPr>
            <p:spPr bwMode="auto">
              <a:xfrm>
                <a:off x="1616" y="1462"/>
                <a:ext cx="6" cy="8"/>
              </a:xfrm>
              <a:custGeom>
                <a:avLst/>
                <a:gdLst>
                  <a:gd name="T0" fmla="*/ 1 w 24"/>
                  <a:gd name="T1" fmla="*/ 0 h 32"/>
                  <a:gd name="T2" fmla="*/ 1 w 24"/>
                  <a:gd name="T3" fmla="*/ 0 h 32"/>
                  <a:gd name="T4" fmla="*/ 1 w 24"/>
                  <a:gd name="T5" fmla="*/ 0 h 32"/>
                  <a:gd name="T6" fmla="*/ 1 w 24"/>
                  <a:gd name="T7" fmla="*/ 0 h 32"/>
                  <a:gd name="T8" fmla="*/ 1 w 24"/>
                  <a:gd name="T9" fmla="*/ 0 h 32"/>
                  <a:gd name="T10" fmla="*/ 1 w 24"/>
                  <a:gd name="T11" fmla="*/ 0 h 32"/>
                  <a:gd name="T12" fmla="*/ 2 w 24"/>
                  <a:gd name="T13" fmla="*/ 2 h 32"/>
                  <a:gd name="T14" fmla="*/ 1 w 24"/>
                  <a:gd name="T15" fmla="*/ 2 h 32"/>
                  <a:gd name="T16" fmla="*/ 0 w 24"/>
                  <a:gd name="T17" fmla="*/ 1 h 32"/>
                  <a:gd name="T18" fmla="*/ 1 w 24"/>
                  <a:gd name="T19" fmla="*/ 0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32"/>
                  <a:gd name="T32" fmla="*/ 24 w 24"/>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32">
                    <a:moveTo>
                      <a:pt x="17" y="0"/>
                    </a:moveTo>
                    <a:lnTo>
                      <a:pt x="18" y="1"/>
                    </a:lnTo>
                    <a:lnTo>
                      <a:pt x="8" y="5"/>
                    </a:lnTo>
                    <a:lnTo>
                      <a:pt x="17" y="0"/>
                    </a:lnTo>
                    <a:close/>
                    <a:moveTo>
                      <a:pt x="18" y="1"/>
                    </a:moveTo>
                    <a:lnTo>
                      <a:pt x="24" y="28"/>
                    </a:lnTo>
                    <a:lnTo>
                      <a:pt x="6" y="32"/>
                    </a:lnTo>
                    <a:lnTo>
                      <a:pt x="0" y="7"/>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0" name="Freeform 1119">
                <a:extLst>
                  <a:ext uri="{FF2B5EF4-FFF2-40B4-BE49-F238E27FC236}">
                    <a16:creationId xmlns:a16="http://schemas.microsoft.com/office/drawing/2014/main" id="{23314132-D7C4-4855-84B1-C08D5AB2DAAE}"/>
                  </a:ext>
                </a:extLst>
              </p:cNvPr>
              <p:cNvSpPr>
                <a:spLocks noEditPoints="1"/>
              </p:cNvSpPr>
              <p:nvPr/>
            </p:nvSpPr>
            <p:spPr bwMode="auto">
              <a:xfrm>
                <a:off x="1617" y="1469"/>
                <a:ext cx="6" cy="7"/>
              </a:xfrm>
              <a:custGeom>
                <a:avLst/>
                <a:gdLst>
                  <a:gd name="T0" fmla="*/ 1 w 22"/>
                  <a:gd name="T1" fmla="*/ 0 h 25"/>
                  <a:gd name="T2" fmla="*/ 1 w 22"/>
                  <a:gd name="T3" fmla="*/ 0 h 25"/>
                  <a:gd name="T4" fmla="*/ 1 w 22"/>
                  <a:gd name="T5" fmla="*/ 0 h 25"/>
                  <a:gd name="T6" fmla="*/ 1 w 22"/>
                  <a:gd name="T7" fmla="*/ 0 h 25"/>
                  <a:gd name="T8" fmla="*/ 1 w 22"/>
                  <a:gd name="T9" fmla="*/ 0 h 25"/>
                  <a:gd name="T10" fmla="*/ 1 w 22"/>
                  <a:gd name="T11" fmla="*/ 0 h 25"/>
                  <a:gd name="T12" fmla="*/ 2 w 22"/>
                  <a:gd name="T13" fmla="*/ 2 h 25"/>
                  <a:gd name="T14" fmla="*/ 0 w 22"/>
                  <a:gd name="T15" fmla="*/ 2 h 25"/>
                  <a:gd name="T16" fmla="*/ 0 w 22"/>
                  <a:gd name="T17" fmla="*/ 0 h 25"/>
                  <a:gd name="T18" fmla="*/ 1 w 22"/>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5"/>
                  <a:gd name="T32" fmla="*/ 22 w 22"/>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5">
                    <a:moveTo>
                      <a:pt x="18" y="0"/>
                    </a:moveTo>
                    <a:lnTo>
                      <a:pt x="19" y="0"/>
                    </a:lnTo>
                    <a:lnTo>
                      <a:pt x="9" y="2"/>
                    </a:lnTo>
                    <a:lnTo>
                      <a:pt x="18" y="0"/>
                    </a:lnTo>
                    <a:close/>
                    <a:moveTo>
                      <a:pt x="19" y="0"/>
                    </a:moveTo>
                    <a:lnTo>
                      <a:pt x="22" y="23"/>
                    </a:lnTo>
                    <a:lnTo>
                      <a:pt x="2" y="25"/>
                    </a:lnTo>
                    <a:lnTo>
                      <a:pt x="0" y="3"/>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1" name="Freeform 1120">
                <a:extLst>
                  <a:ext uri="{FF2B5EF4-FFF2-40B4-BE49-F238E27FC236}">
                    <a16:creationId xmlns:a16="http://schemas.microsoft.com/office/drawing/2014/main" id="{7CCE1A67-0508-4A90-97A4-2421A2D8A609}"/>
                  </a:ext>
                </a:extLst>
              </p:cNvPr>
              <p:cNvSpPr>
                <a:spLocks noEditPoints="1"/>
              </p:cNvSpPr>
              <p:nvPr/>
            </p:nvSpPr>
            <p:spPr bwMode="auto">
              <a:xfrm>
                <a:off x="1617" y="1475"/>
                <a:ext cx="6" cy="6"/>
              </a:xfrm>
              <a:custGeom>
                <a:avLst/>
                <a:gdLst>
                  <a:gd name="T0" fmla="*/ 2 w 22"/>
                  <a:gd name="T1" fmla="*/ 0 h 24"/>
                  <a:gd name="T2" fmla="*/ 2 w 22"/>
                  <a:gd name="T3" fmla="*/ 0 h 24"/>
                  <a:gd name="T4" fmla="*/ 2 w 22"/>
                  <a:gd name="T5" fmla="*/ 0 h 24"/>
                  <a:gd name="T6" fmla="*/ 1 w 22"/>
                  <a:gd name="T7" fmla="*/ 0 h 24"/>
                  <a:gd name="T8" fmla="*/ 2 w 22"/>
                  <a:gd name="T9" fmla="*/ 0 h 24"/>
                  <a:gd name="T10" fmla="*/ 2 w 22"/>
                  <a:gd name="T11" fmla="*/ 0 h 24"/>
                  <a:gd name="T12" fmla="*/ 1 w 22"/>
                  <a:gd name="T13" fmla="*/ 2 h 24"/>
                  <a:gd name="T14" fmla="*/ 0 w 22"/>
                  <a:gd name="T15" fmla="*/ 2 h 24"/>
                  <a:gd name="T16" fmla="*/ 0 w 22"/>
                  <a:gd name="T17" fmla="*/ 0 h 24"/>
                  <a:gd name="T18" fmla="*/ 2 w 22"/>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22" y="0"/>
                    </a:moveTo>
                    <a:lnTo>
                      <a:pt x="22" y="1"/>
                    </a:lnTo>
                    <a:lnTo>
                      <a:pt x="22" y="2"/>
                    </a:lnTo>
                    <a:lnTo>
                      <a:pt x="12" y="1"/>
                    </a:lnTo>
                    <a:lnTo>
                      <a:pt x="22" y="0"/>
                    </a:lnTo>
                    <a:close/>
                    <a:moveTo>
                      <a:pt x="22" y="2"/>
                    </a:moveTo>
                    <a:lnTo>
                      <a:pt x="19" y="24"/>
                    </a:lnTo>
                    <a:lnTo>
                      <a:pt x="0" y="22"/>
                    </a:lnTo>
                    <a:lnTo>
                      <a:pt x="2" y="0"/>
                    </a:lnTo>
                    <a:lnTo>
                      <a:pt x="2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2" name="Freeform 1121">
                <a:extLst>
                  <a:ext uri="{FF2B5EF4-FFF2-40B4-BE49-F238E27FC236}">
                    <a16:creationId xmlns:a16="http://schemas.microsoft.com/office/drawing/2014/main" id="{870D72F6-9D30-4EEA-B1A0-A132789271C9}"/>
                  </a:ext>
                </a:extLst>
              </p:cNvPr>
              <p:cNvSpPr>
                <a:spLocks noEditPoints="1"/>
              </p:cNvSpPr>
              <p:nvPr/>
            </p:nvSpPr>
            <p:spPr bwMode="auto">
              <a:xfrm>
                <a:off x="1615" y="1480"/>
                <a:ext cx="7" cy="6"/>
              </a:xfrm>
              <a:custGeom>
                <a:avLst/>
                <a:gdLst>
                  <a:gd name="T0" fmla="*/ 2 w 28"/>
                  <a:gd name="T1" fmla="*/ 0 h 25"/>
                  <a:gd name="T2" fmla="*/ 2 w 28"/>
                  <a:gd name="T3" fmla="*/ 0 h 25"/>
                  <a:gd name="T4" fmla="*/ 2 w 28"/>
                  <a:gd name="T5" fmla="*/ 0 h 25"/>
                  <a:gd name="T6" fmla="*/ 1 w 28"/>
                  <a:gd name="T7" fmla="*/ 0 h 25"/>
                  <a:gd name="T8" fmla="*/ 2 w 28"/>
                  <a:gd name="T9" fmla="*/ 0 h 25"/>
                  <a:gd name="T10" fmla="*/ 2 w 28"/>
                  <a:gd name="T11" fmla="*/ 0 h 25"/>
                  <a:gd name="T12" fmla="*/ 1 w 28"/>
                  <a:gd name="T13" fmla="*/ 1 h 25"/>
                  <a:gd name="T14" fmla="*/ 0 w 28"/>
                  <a:gd name="T15" fmla="*/ 1 h 25"/>
                  <a:gd name="T16" fmla="*/ 1 w 28"/>
                  <a:gd name="T17" fmla="*/ 0 h 25"/>
                  <a:gd name="T18" fmla="*/ 2 w 28"/>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5"/>
                  <a:gd name="T32" fmla="*/ 28 w 2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5">
                    <a:moveTo>
                      <a:pt x="28" y="5"/>
                    </a:moveTo>
                    <a:lnTo>
                      <a:pt x="27" y="7"/>
                    </a:lnTo>
                    <a:lnTo>
                      <a:pt x="27" y="8"/>
                    </a:lnTo>
                    <a:lnTo>
                      <a:pt x="18" y="4"/>
                    </a:lnTo>
                    <a:lnTo>
                      <a:pt x="28" y="5"/>
                    </a:lnTo>
                    <a:close/>
                    <a:moveTo>
                      <a:pt x="27" y="8"/>
                    </a:moveTo>
                    <a:lnTo>
                      <a:pt x="17" y="25"/>
                    </a:lnTo>
                    <a:lnTo>
                      <a:pt x="0" y="15"/>
                    </a:lnTo>
                    <a:lnTo>
                      <a:pt x="10" y="0"/>
                    </a:lnTo>
                    <a:lnTo>
                      <a:pt x="2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3" name="Freeform 1122">
                <a:extLst>
                  <a:ext uri="{FF2B5EF4-FFF2-40B4-BE49-F238E27FC236}">
                    <a16:creationId xmlns:a16="http://schemas.microsoft.com/office/drawing/2014/main" id="{4B885F15-4B90-4976-A54B-B257917D3BC7}"/>
                  </a:ext>
                </a:extLst>
              </p:cNvPr>
              <p:cNvSpPr>
                <a:spLocks noEditPoints="1"/>
              </p:cNvSpPr>
              <p:nvPr/>
            </p:nvSpPr>
            <p:spPr bwMode="auto">
              <a:xfrm>
                <a:off x="1612" y="1483"/>
                <a:ext cx="7" cy="7"/>
              </a:xfrm>
              <a:custGeom>
                <a:avLst/>
                <a:gdLst>
                  <a:gd name="T0" fmla="*/ 2 w 28"/>
                  <a:gd name="T1" fmla="*/ 1 h 26"/>
                  <a:gd name="T2" fmla="*/ 2 w 28"/>
                  <a:gd name="T3" fmla="*/ 1 h 26"/>
                  <a:gd name="T4" fmla="*/ 2 w 28"/>
                  <a:gd name="T5" fmla="*/ 1 h 26"/>
                  <a:gd name="T6" fmla="*/ 1 w 28"/>
                  <a:gd name="T7" fmla="*/ 1 h 26"/>
                  <a:gd name="T8" fmla="*/ 2 w 28"/>
                  <a:gd name="T9" fmla="*/ 1 h 26"/>
                  <a:gd name="T10" fmla="*/ 2 w 28"/>
                  <a:gd name="T11" fmla="*/ 1 h 26"/>
                  <a:gd name="T12" fmla="*/ 1 w 28"/>
                  <a:gd name="T13" fmla="*/ 1 h 26"/>
                  <a:gd name="T14" fmla="*/ 1 w 28"/>
                  <a:gd name="T15" fmla="*/ 1 h 26"/>
                  <a:gd name="T16" fmla="*/ 1 w 28"/>
                  <a:gd name="T17" fmla="*/ 0 h 26"/>
                  <a:gd name="T18" fmla="*/ 2 w 28"/>
                  <a:gd name="T19" fmla="*/ 1 h 26"/>
                  <a:gd name="T20" fmla="*/ 1 w 28"/>
                  <a:gd name="T21" fmla="*/ 1 h 26"/>
                  <a:gd name="T22" fmla="*/ 1 w 28"/>
                  <a:gd name="T23" fmla="*/ 1 h 26"/>
                  <a:gd name="T24" fmla="*/ 1 w 28"/>
                  <a:gd name="T25" fmla="*/ 1 h 26"/>
                  <a:gd name="T26" fmla="*/ 1 w 28"/>
                  <a:gd name="T27" fmla="*/ 1 h 26"/>
                  <a:gd name="T28" fmla="*/ 1 w 28"/>
                  <a:gd name="T29" fmla="*/ 1 h 26"/>
                  <a:gd name="T30" fmla="*/ 1 w 28"/>
                  <a:gd name="T31" fmla="*/ 1 h 26"/>
                  <a:gd name="T32" fmla="*/ 1 w 28"/>
                  <a:gd name="T33" fmla="*/ 2 h 26"/>
                  <a:gd name="T34" fmla="*/ 0 w 28"/>
                  <a:gd name="T35" fmla="*/ 1 h 26"/>
                  <a:gd name="T36" fmla="*/ 1 w 28"/>
                  <a:gd name="T37" fmla="*/ 1 h 26"/>
                  <a:gd name="T38" fmla="*/ 1 w 28"/>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6"/>
                  <a:gd name="T62" fmla="*/ 28 w 28"/>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6">
                    <a:moveTo>
                      <a:pt x="28" y="12"/>
                    </a:moveTo>
                    <a:lnTo>
                      <a:pt x="27" y="13"/>
                    </a:lnTo>
                    <a:lnTo>
                      <a:pt x="19" y="6"/>
                    </a:lnTo>
                    <a:lnTo>
                      <a:pt x="28" y="12"/>
                    </a:lnTo>
                    <a:close/>
                    <a:moveTo>
                      <a:pt x="27" y="13"/>
                    </a:moveTo>
                    <a:lnTo>
                      <a:pt x="20" y="20"/>
                    </a:lnTo>
                    <a:lnTo>
                      <a:pt x="7" y="6"/>
                    </a:lnTo>
                    <a:lnTo>
                      <a:pt x="13" y="0"/>
                    </a:lnTo>
                    <a:lnTo>
                      <a:pt x="27" y="13"/>
                    </a:lnTo>
                    <a:close/>
                    <a:moveTo>
                      <a:pt x="20" y="20"/>
                    </a:moveTo>
                    <a:lnTo>
                      <a:pt x="20" y="20"/>
                    </a:lnTo>
                    <a:lnTo>
                      <a:pt x="14" y="13"/>
                    </a:lnTo>
                    <a:lnTo>
                      <a:pt x="20" y="20"/>
                    </a:lnTo>
                    <a:close/>
                    <a:moveTo>
                      <a:pt x="20" y="20"/>
                    </a:moveTo>
                    <a:lnTo>
                      <a:pt x="14" y="26"/>
                    </a:lnTo>
                    <a:lnTo>
                      <a:pt x="0" y="13"/>
                    </a:lnTo>
                    <a:lnTo>
                      <a:pt x="7" y="6"/>
                    </a:lnTo>
                    <a:lnTo>
                      <a:pt x="2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4" name="Freeform 1123">
                <a:extLst>
                  <a:ext uri="{FF2B5EF4-FFF2-40B4-BE49-F238E27FC236}">
                    <a16:creationId xmlns:a16="http://schemas.microsoft.com/office/drawing/2014/main" id="{9DFED94C-2661-4EBC-8A82-078B9D7C78D2}"/>
                  </a:ext>
                </a:extLst>
              </p:cNvPr>
              <p:cNvSpPr>
                <a:spLocks noEditPoints="1"/>
              </p:cNvSpPr>
              <p:nvPr/>
            </p:nvSpPr>
            <p:spPr bwMode="auto">
              <a:xfrm>
                <a:off x="1610" y="1486"/>
                <a:ext cx="6" cy="6"/>
              </a:xfrm>
              <a:custGeom>
                <a:avLst/>
                <a:gdLst>
                  <a:gd name="T0" fmla="*/ 2 w 22"/>
                  <a:gd name="T1" fmla="*/ 1 h 22"/>
                  <a:gd name="T2" fmla="*/ 2 w 22"/>
                  <a:gd name="T3" fmla="*/ 1 h 22"/>
                  <a:gd name="T4" fmla="*/ 2 w 22"/>
                  <a:gd name="T5" fmla="*/ 1 h 22"/>
                  <a:gd name="T6" fmla="*/ 1 w 22"/>
                  <a:gd name="T7" fmla="*/ 1 h 22"/>
                  <a:gd name="T8" fmla="*/ 2 w 22"/>
                  <a:gd name="T9" fmla="*/ 1 h 22"/>
                  <a:gd name="T10" fmla="*/ 2 w 22"/>
                  <a:gd name="T11" fmla="*/ 1 h 22"/>
                  <a:gd name="T12" fmla="*/ 1 w 22"/>
                  <a:gd name="T13" fmla="*/ 2 h 22"/>
                  <a:gd name="T14" fmla="*/ 0 w 22"/>
                  <a:gd name="T15" fmla="*/ 1 h 22"/>
                  <a:gd name="T16" fmla="*/ 1 w 22"/>
                  <a:gd name="T17" fmla="*/ 0 h 22"/>
                  <a:gd name="T18" fmla="*/ 2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4"/>
                    </a:moveTo>
                    <a:lnTo>
                      <a:pt x="21" y="15"/>
                    </a:lnTo>
                    <a:lnTo>
                      <a:pt x="15" y="8"/>
                    </a:lnTo>
                    <a:lnTo>
                      <a:pt x="22" y="14"/>
                    </a:lnTo>
                    <a:close/>
                    <a:moveTo>
                      <a:pt x="21" y="15"/>
                    </a:moveTo>
                    <a:lnTo>
                      <a:pt x="11" y="22"/>
                    </a:lnTo>
                    <a:lnTo>
                      <a:pt x="0" y="6"/>
                    </a:lnTo>
                    <a:lnTo>
                      <a:pt x="9" y="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5" name="Freeform 1124">
                <a:extLst>
                  <a:ext uri="{FF2B5EF4-FFF2-40B4-BE49-F238E27FC236}">
                    <a16:creationId xmlns:a16="http://schemas.microsoft.com/office/drawing/2014/main" id="{D7C03978-E63D-4646-9C77-E8E9339D5E19}"/>
                  </a:ext>
                </a:extLst>
              </p:cNvPr>
              <p:cNvSpPr>
                <a:spLocks noEditPoints="1"/>
              </p:cNvSpPr>
              <p:nvPr/>
            </p:nvSpPr>
            <p:spPr bwMode="auto">
              <a:xfrm>
                <a:off x="1608" y="1487"/>
                <a:ext cx="5" cy="6"/>
              </a:xfrm>
              <a:custGeom>
                <a:avLst/>
                <a:gdLst>
                  <a:gd name="T0" fmla="*/ 0 w 22"/>
                  <a:gd name="T1" fmla="*/ 0 h 24"/>
                  <a:gd name="T2" fmla="*/ 0 w 22"/>
                  <a:gd name="T3" fmla="*/ 0 h 24"/>
                  <a:gd name="T4" fmla="*/ 0 w 22"/>
                  <a:gd name="T5" fmla="*/ 0 h 24"/>
                  <a:gd name="T6" fmla="*/ 1 w 22"/>
                  <a:gd name="T7" fmla="*/ 1 h 24"/>
                  <a:gd name="T8" fmla="*/ 0 w 22"/>
                  <a:gd name="T9" fmla="*/ 0 h 24"/>
                  <a:gd name="T10" fmla="*/ 1 w 22"/>
                  <a:gd name="T11" fmla="*/ 1 h 24"/>
                  <a:gd name="T12" fmla="*/ 1 w 22"/>
                  <a:gd name="T13" fmla="*/ 2 h 24"/>
                  <a:gd name="T14" fmla="*/ 0 w 22"/>
                  <a:gd name="T15" fmla="*/ 1 h 24"/>
                  <a:gd name="T16" fmla="*/ 0 w 22"/>
                  <a:gd name="T17" fmla="*/ 0 h 24"/>
                  <a:gd name="T18" fmla="*/ 1 w 22"/>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4"/>
                  <a:gd name="T32" fmla="*/ 22 w 22"/>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4">
                    <a:moveTo>
                      <a:pt x="8" y="2"/>
                    </a:moveTo>
                    <a:lnTo>
                      <a:pt x="10" y="1"/>
                    </a:lnTo>
                    <a:lnTo>
                      <a:pt x="10" y="0"/>
                    </a:lnTo>
                    <a:lnTo>
                      <a:pt x="15" y="8"/>
                    </a:lnTo>
                    <a:lnTo>
                      <a:pt x="8" y="2"/>
                    </a:lnTo>
                    <a:close/>
                    <a:moveTo>
                      <a:pt x="22" y="15"/>
                    </a:moveTo>
                    <a:lnTo>
                      <a:pt x="13" y="24"/>
                    </a:lnTo>
                    <a:lnTo>
                      <a:pt x="0" y="11"/>
                    </a:lnTo>
                    <a:lnTo>
                      <a:pt x="8" y="2"/>
                    </a:lnTo>
                    <a:lnTo>
                      <a:pt x="22"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6" name="Freeform 1125">
                <a:extLst>
                  <a:ext uri="{FF2B5EF4-FFF2-40B4-BE49-F238E27FC236}">
                    <a16:creationId xmlns:a16="http://schemas.microsoft.com/office/drawing/2014/main" id="{6403913F-31A8-479D-A275-BBD2D04C9E96}"/>
                  </a:ext>
                </a:extLst>
              </p:cNvPr>
              <p:cNvSpPr>
                <a:spLocks noEditPoints="1"/>
              </p:cNvSpPr>
              <p:nvPr/>
            </p:nvSpPr>
            <p:spPr bwMode="auto">
              <a:xfrm>
                <a:off x="1605" y="1490"/>
                <a:ext cx="6" cy="5"/>
              </a:xfrm>
              <a:custGeom>
                <a:avLst/>
                <a:gdLst>
                  <a:gd name="T0" fmla="*/ 2 w 22"/>
                  <a:gd name="T1" fmla="*/ 1 h 22"/>
                  <a:gd name="T2" fmla="*/ 2 w 22"/>
                  <a:gd name="T3" fmla="*/ 1 h 22"/>
                  <a:gd name="T4" fmla="*/ 1 w 22"/>
                  <a:gd name="T5" fmla="*/ 1 h 22"/>
                  <a:gd name="T6" fmla="*/ 1 w 22"/>
                  <a:gd name="T7" fmla="*/ 0 h 22"/>
                  <a:gd name="T8" fmla="*/ 2 w 22"/>
                  <a:gd name="T9" fmla="*/ 1 h 22"/>
                  <a:gd name="T10" fmla="*/ 1 w 22"/>
                  <a:gd name="T11" fmla="*/ 1 h 22"/>
                  <a:gd name="T12" fmla="*/ 1 w 22"/>
                  <a:gd name="T13" fmla="*/ 1 h 22"/>
                  <a:gd name="T14" fmla="*/ 0 w 22"/>
                  <a:gd name="T15" fmla="*/ 0 h 22"/>
                  <a:gd name="T16" fmla="*/ 1 w 22"/>
                  <a:gd name="T17" fmla="*/ 0 h 22"/>
                  <a:gd name="T18" fmla="*/ 1 w 22"/>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2"/>
                  <a:gd name="T32" fmla="*/ 22 w 22"/>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2">
                    <a:moveTo>
                      <a:pt x="22" y="15"/>
                    </a:moveTo>
                    <a:lnTo>
                      <a:pt x="21" y="16"/>
                    </a:lnTo>
                    <a:lnTo>
                      <a:pt x="20" y="17"/>
                    </a:lnTo>
                    <a:lnTo>
                      <a:pt x="15" y="8"/>
                    </a:lnTo>
                    <a:lnTo>
                      <a:pt x="22" y="15"/>
                    </a:lnTo>
                    <a:close/>
                    <a:moveTo>
                      <a:pt x="20" y="17"/>
                    </a:moveTo>
                    <a:lnTo>
                      <a:pt x="11" y="22"/>
                    </a:lnTo>
                    <a:lnTo>
                      <a:pt x="0" y="7"/>
                    </a:lnTo>
                    <a:lnTo>
                      <a:pt x="10" y="0"/>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7" name="Freeform 1126">
                <a:extLst>
                  <a:ext uri="{FF2B5EF4-FFF2-40B4-BE49-F238E27FC236}">
                    <a16:creationId xmlns:a16="http://schemas.microsoft.com/office/drawing/2014/main" id="{07507A86-852C-417D-AABD-BFA42E3F31CB}"/>
                  </a:ext>
                </a:extLst>
              </p:cNvPr>
              <p:cNvSpPr>
                <a:spLocks noEditPoints="1"/>
              </p:cNvSpPr>
              <p:nvPr/>
            </p:nvSpPr>
            <p:spPr bwMode="auto">
              <a:xfrm>
                <a:off x="1600" y="1492"/>
                <a:ext cx="8" cy="8"/>
              </a:xfrm>
              <a:custGeom>
                <a:avLst/>
                <a:gdLst>
                  <a:gd name="T0" fmla="*/ 2 w 32"/>
                  <a:gd name="T1" fmla="*/ 1 h 32"/>
                  <a:gd name="T2" fmla="*/ 2 w 32"/>
                  <a:gd name="T3" fmla="*/ 2 h 32"/>
                  <a:gd name="T4" fmla="*/ 1 w 32"/>
                  <a:gd name="T5" fmla="*/ 1 h 32"/>
                  <a:gd name="T6" fmla="*/ 1 w 32"/>
                  <a:gd name="T7" fmla="*/ 0 h 32"/>
                  <a:gd name="T8" fmla="*/ 2 w 32"/>
                  <a:gd name="T9" fmla="*/ 1 h 32"/>
                  <a:gd name="T10" fmla="*/ 1 w 32"/>
                  <a:gd name="T11" fmla="*/ 1 h 32"/>
                  <a:gd name="T12" fmla="*/ 1 w 32"/>
                  <a:gd name="T13" fmla="*/ 1 h 32"/>
                  <a:gd name="T14" fmla="*/ 1 w 32"/>
                  <a:gd name="T15" fmla="*/ 1 h 32"/>
                  <a:gd name="T16" fmla="*/ 1 w 32"/>
                  <a:gd name="T17" fmla="*/ 1 h 32"/>
                  <a:gd name="T18" fmla="*/ 1 w 32"/>
                  <a:gd name="T19" fmla="*/ 1 h 32"/>
                  <a:gd name="T20" fmla="*/ 2 w 32"/>
                  <a:gd name="T21" fmla="*/ 1 h 32"/>
                  <a:gd name="T22" fmla="*/ 1 w 32"/>
                  <a:gd name="T23" fmla="*/ 2 h 32"/>
                  <a:gd name="T24" fmla="*/ 0 w 32"/>
                  <a:gd name="T25" fmla="*/ 1 h 32"/>
                  <a:gd name="T26" fmla="*/ 1 w 32"/>
                  <a:gd name="T27" fmla="*/ 1 h 32"/>
                  <a:gd name="T28" fmla="*/ 2 w 32"/>
                  <a:gd name="T29" fmla="*/ 1 h 32"/>
                  <a:gd name="T30" fmla="*/ 1 w 32"/>
                  <a:gd name="T31" fmla="*/ 2 h 32"/>
                  <a:gd name="T32" fmla="*/ 1 w 32"/>
                  <a:gd name="T33" fmla="*/ 2 h 32"/>
                  <a:gd name="T34" fmla="*/ 1 w 32"/>
                  <a:gd name="T35" fmla="*/ 2 h 32"/>
                  <a:gd name="T36" fmla="*/ 1 w 32"/>
                  <a:gd name="T37" fmla="*/ 1 h 32"/>
                  <a:gd name="T38" fmla="*/ 1 w 32"/>
                  <a:gd name="T39" fmla="*/ 2 h 32"/>
                  <a:gd name="T40" fmla="*/ 1 w 32"/>
                  <a:gd name="T41" fmla="*/ 2 h 32"/>
                  <a:gd name="T42" fmla="*/ 1 w 32"/>
                  <a:gd name="T43" fmla="*/ 2 h 32"/>
                  <a:gd name="T44" fmla="*/ 0 w 32"/>
                  <a:gd name="T45" fmla="*/ 1 h 32"/>
                  <a:gd name="T46" fmla="*/ 1 w 32"/>
                  <a:gd name="T47" fmla="*/ 1 h 32"/>
                  <a:gd name="T48" fmla="*/ 1 w 32"/>
                  <a:gd name="T49" fmla="*/ 2 h 3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2"/>
                  <a:gd name="T76" fmla="*/ 0 h 32"/>
                  <a:gd name="T77" fmla="*/ 32 w 32"/>
                  <a:gd name="T78" fmla="*/ 32 h 3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2" h="32">
                    <a:moveTo>
                      <a:pt x="32" y="15"/>
                    </a:moveTo>
                    <a:lnTo>
                      <a:pt x="22" y="22"/>
                    </a:lnTo>
                    <a:lnTo>
                      <a:pt x="12" y="7"/>
                    </a:lnTo>
                    <a:lnTo>
                      <a:pt x="21" y="0"/>
                    </a:lnTo>
                    <a:lnTo>
                      <a:pt x="32" y="15"/>
                    </a:lnTo>
                    <a:close/>
                    <a:moveTo>
                      <a:pt x="10" y="8"/>
                    </a:moveTo>
                    <a:lnTo>
                      <a:pt x="11" y="7"/>
                    </a:lnTo>
                    <a:lnTo>
                      <a:pt x="12" y="7"/>
                    </a:lnTo>
                    <a:lnTo>
                      <a:pt x="16" y="14"/>
                    </a:lnTo>
                    <a:lnTo>
                      <a:pt x="10" y="8"/>
                    </a:lnTo>
                    <a:close/>
                    <a:moveTo>
                      <a:pt x="23" y="21"/>
                    </a:moveTo>
                    <a:lnTo>
                      <a:pt x="18" y="28"/>
                    </a:lnTo>
                    <a:lnTo>
                      <a:pt x="3" y="14"/>
                    </a:lnTo>
                    <a:lnTo>
                      <a:pt x="10" y="8"/>
                    </a:lnTo>
                    <a:lnTo>
                      <a:pt x="23" y="21"/>
                    </a:lnTo>
                    <a:close/>
                    <a:moveTo>
                      <a:pt x="18" y="28"/>
                    </a:moveTo>
                    <a:lnTo>
                      <a:pt x="16" y="29"/>
                    </a:lnTo>
                    <a:lnTo>
                      <a:pt x="14" y="29"/>
                    </a:lnTo>
                    <a:lnTo>
                      <a:pt x="11" y="21"/>
                    </a:lnTo>
                    <a:lnTo>
                      <a:pt x="18" y="28"/>
                    </a:lnTo>
                    <a:close/>
                    <a:moveTo>
                      <a:pt x="14" y="29"/>
                    </a:moveTo>
                    <a:lnTo>
                      <a:pt x="9" y="32"/>
                    </a:lnTo>
                    <a:lnTo>
                      <a:pt x="0" y="15"/>
                    </a:lnTo>
                    <a:lnTo>
                      <a:pt x="6" y="12"/>
                    </a:lnTo>
                    <a:lnTo>
                      <a:pt x="14"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8" name="Freeform 1127">
                <a:extLst>
                  <a:ext uri="{FF2B5EF4-FFF2-40B4-BE49-F238E27FC236}">
                    <a16:creationId xmlns:a16="http://schemas.microsoft.com/office/drawing/2014/main" id="{15A7EF9F-B4CC-498F-824B-9385E3A68763}"/>
                  </a:ext>
                </a:extLst>
              </p:cNvPr>
              <p:cNvSpPr>
                <a:spLocks noEditPoints="1"/>
              </p:cNvSpPr>
              <p:nvPr/>
            </p:nvSpPr>
            <p:spPr bwMode="auto">
              <a:xfrm>
                <a:off x="1597" y="1495"/>
                <a:ext cx="6" cy="6"/>
              </a:xfrm>
              <a:custGeom>
                <a:avLst/>
                <a:gdLst>
                  <a:gd name="T0" fmla="*/ 1 w 25"/>
                  <a:gd name="T1" fmla="*/ 0 h 21"/>
                  <a:gd name="T2" fmla="*/ 1 w 25"/>
                  <a:gd name="T3" fmla="*/ 0 h 21"/>
                  <a:gd name="T4" fmla="*/ 1 w 25"/>
                  <a:gd name="T5" fmla="*/ 0 h 21"/>
                  <a:gd name="T6" fmla="*/ 1 w 25"/>
                  <a:gd name="T7" fmla="*/ 1 h 21"/>
                  <a:gd name="T8" fmla="*/ 1 w 25"/>
                  <a:gd name="T9" fmla="*/ 0 h 21"/>
                  <a:gd name="T10" fmla="*/ 1 w 25"/>
                  <a:gd name="T11" fmla="*/ 1 h 21"/>
                  <a:gd name="T12" fmla="*/ 1 w 25"/>
                  <a:gd name="T13" fmla="*/ 1 h 21"/>
                  <a:gd name="T14" fmla="*/ 0 w 25"/>
                  <a:gd name="T15" fmla="*/ 0 h 21"/>
                  <a:gd name="T16" fmla="*/ 1 w 25"/>
                  <a:gd name="T17" fmla="*/ 0 h 21"/>
                  <a:gd name="T18" fmla="*/ 1 w 25"/>
                  <a:gd name="T19" fmla="*/ 1 h 21"/>
                  <a:gd name="T20" fmla="*/ 1 w 25"/>
                  <a:gd name="T21" fmla="*/ 1 h 21"/>
                  <a:gd name="T22" fmla="*/ 1 w 25"/>
                  <a:gd name="T23" fmla="*/ 1 h 21"/>
                  <a:gd name="T24" fmla="*/ 1 w 25"/>
                  <a:gd name="T25" fmla="*/ 1 h 21"/>
                  <a:gd name="T26" fmla="*/ 1 w 25"/>
                  <a:gd name="T27" fmla="*/ 1 h 21"/>
                  <a:gd name="T28" fmla="*/ 1 w 25"/>
                  <a:gd name="T29" fmla="*/ 1 h 21"/>
                  <a:gd name="T30" fmla="*/ 1 w 25"/>
                  <a:gd name="T31" fmla="*/ 1 h 21"/>
                  <a:gd name="T32" fmla="*/ 1 w 25"/>
                  <a:gd name="T33" fmla="*/ 2 h 21"/>
                  <a:gd name="T34" fmla="*/ 0 w 25"/>
                  <a:gd name="T35" fmla="*/ 1 h 21"/>
                  <a:gd name="T36" fmla="*/ 0 w 25"/>
                  <a:gd name="T37" fmla="*/ 0 h 21"/>
                  <a:gd name="T38" fmla="*/ 1 w 25"/>
                  <a:gd name="T39" fmla="*/ 1 h 21"/>
                  <a:gd name="T40" fmla="*/ 0 w 25"/>
                  <a:gd name="T41" fmla="*/ 2 h 21"/>
                  <a:gd name="T42" fmla="*/ 0 w 25"/>
                  <a:gd name="T43" fmla="*/ 1 h 21"/>
                  <a:gd name="T44" fmla="*/ 0 w 25"/>
                  <a:gd name="T45" fmla="*/ 1 h 21"/>
                  <a:gd name="T46" fmla="*/ 1 w 25"/>
                  <a:gd name="T47" fmla="*/ 1 h 21"/>
                  <a:gd name="T48" fmla="*/ 0 w 25"/>
                  <a:gd name="T49" fmla="*/ 2 h 2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1"/>
                  <a:gd name="T77" fmla="*/ 25 w 25"/>
                  <a:gd name="T78" fmla="*/ 21 h 2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1">
                    <a:moveTo>
                      <a:pt x="12" y="2"/>
                    </a:moveTo>
                    <a:lnTo>
                      <a:pt x="13" y="0"/>
                    </a:lnTo>
                    <a:lnTo>
                      <a:pt x="14" y="0"/>
                    </a:lnTo>
                    <a:lnTo>
                      <a:pt x="18" y="8"/>
                    </a:lnTo>
                    <a:lnTo>
                      <a:pt x="12" y="2"/>
                    </a:lnTo>
                    <a:close/>
                    <a:moveTo>
                      <a:pt x="25" y="16"/>
                    </a:moveTo>
                    <a:lnTo>
                      <a:pt x="22" y="18"/>
                    </a:lnTo>
                    <a:lnTo>
                      <a:pt x="8" y="5"/>
                    </a:lnTo>
                    <a:lnTo>
                      <a:pt x="12" y="2"/>
                    </a:lnTo>
                    <a:lnTo>
                      <a:pt x="25" y="16"/>
                    </a:lnTo>
                    <a:close/>
                    <a:moveTo>
                      <a:pt x="22" y="18"/>
                    </a:moveTo>
                    <a:lnTo>
                      <a:pt x="22" y="18"/>
                    </a:lnTo>
                    <a:lnTo>
                      <a:pt x="15" y="12"/>
                    </a:lnTo>
                    <a:lnTo>
                      <a:pt x="22" y="18"/>
                    </a:lnTo>
                    <a:close/>
                    <a:moveTo>
                      <a:pt x="22" y="18"/>
                    </a:moveTo>
                    <a:lnTo>
                      <a:pt x="18" y="21"/>
                    </a:lnTo>
                    <a:lnTo>
                      <a:pt x="5" y="8"/>
                    </a:lnTo>
                    <a:lnTo>
                      <a:pt x="8" y="5"/>
                    </a:lnTo>
                    <a:lnTo>
                      <a:pt x="22" y="18"/>
                    </a:lnTo>
                    <a:close/>
                    <a:moveTo>
                      <a:pt x="4" y="20"/>
                    </a:moveTo>
                    <a:lnTo>
                      <a:pt x="0" y="14"/>
                    </a:lnTo>
                    <a:lnTo>
                      <a:pt x="5" y="8"/>
                    </a:lnTo>
                    <a:lnTo>
                      <a:pt x="12" y="15"/>
                    </a:lnTo>
                    <a:lnTo>
                      <a:pt x="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69" name="Freeform 1128">
                <a:extLst>
                  <a:ext uri="{FF2B5EF4-FFF2-40B4-BE49-F238E27FC236}">
                    <a16:creationId xmlns:a16="http://schemas.microsoft.com/office/drawing/2014/main" id="{6EB00AFA-F4A0-4B94-A7D5-166657603BFD}"/>
                  </a:ext>
                </a:extLst>
              </p:cNvPr>
              <p:cNvSpPr>
                <a:spLocks noEditPoints="1"/>
              </p:cNvSpPr>
              <p:nvPr/>
            </p:nvSpPr>
            <p:spPr bwMode="auto">
              <a:xfrm>
                <a:off x="1598" y="1498"/>
                <a:ext cx="198" cy="282"/>
              </a:xfrm>
              <a:custGeom>
                <a:avLst/>
                <a:gdLst>
                  <a:gd name="T0" fmla="*/ 1 w 792"/>
                  <a:gd name="T1" fmla="*/ 0 h 1132"/>
                  <a:gd name="T2" fmla="*/ 45 w 792"/>
                  <a:gd name="T3" fmla="*/ 60 h 1132"/>
                  <a:gd name="T4" fmla="*/ 44 w 792"/>
                  <a:gd name="T5" fmla="*/ 61 h 1132"/>
                  <a:gd name="T6" fmla="*/ 0 w 792"/>
                  <a:gd name="T7" fmla="*/ 1 h 1132"/>
                  <a:gd name="T8" fmla="*/ 1 w 792"/>
                  <a:gd name="T9" fmla="*/ 0 h 1132"/>
                  <a:gd name="T10" fmla="*/ 45 w 792"/>
                  <a:gd name="T11" fmla="*/ 60 h 1132"/>
                  <a:gd name="T12" fmla="*/ 45 w 792"/>
                  <a:gd name="T13" fmla="*/ 60 h 1132"/>
                  <a:gd name="T14" fmla="*/ 45 w 792"/>
                  <a:gd name="T15" fmla="*/ 60 h 1132"/>
                  <a:gd name="T16" fmla="*/ 45 w 792"/>
                  <a:gd name="T17" fmla="*/ 60 h 1132"/>
                  <a:gd name="T18" fmla="*/ 45 w 792"/>
                  <a:gd name="T19" fmla="*/ 60 h 1132"/>
                  <a:gd name="T20" fmla="*/ 45 w 792"/>
                  <a:gd name="T21" fmla="*/ 60 h 1132"/>
                  <a:gd name="T22" fmla="*/ 50 w 792"/>
                  <a:gd name="T23" fmla="*/ 70 h 1132"/>
                  <a:gd name="T24" fmla="*/ 49 w 792"/>
                  <a:gd name="T25" fmla="*/ 70 h 1132"/>
                  <a:gd name="T26" fmla="*/ 44 w 792"/>
                  <a:gd name="T27" fmla="*/ 61 h 1132"/>
                  <a:gd name="T28" fmla="*/ 45 w 792"/>
                  <a:gd name="T29" fmla="*/ 60 h 113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2"/>
                  <a:gd name="T46" fmla="*/ 0 h 1132"/>
                  <a:gd name="T47" fmla="*/ 792 w 792"/>
                  <a:gd name="T48" fmla="*/ 1132 h 113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2" h="1132">
                    <a:moveTo>
                      <a:pt x="15" y="0"/>
                    </a:moveTo>
                    <a:lnTo>
                      <a:pt x="721" y="967"/>
                    </a:lnTo>
                    <a:lnTo>
                      <a:pt x="706" y="978"/>
                    </a:lnTo>
                    <a:lnTo>
                      <a:pt x="0" y="11"/>
                    </a:lnTo>
                    <a:lnTo>
                      <a:pt x="15" y="0"/>
                    </a:lnTo>
                    <a:close/>
                    <a:moveTo>
                      <a:pt x="721" y="967"/>
                    </a:moveTo>
                    <a:lnTo>
                      <a:pt x="722" y="967"/>
                    </a:lnTo>
                    <a:lnTo>
                      <a:pt x="722" y="968"/>
                    </a:lnTo>
                    <a:lnTo>
                      <a:pt x="713" y="973"/>
                    </a:lnTo>
                    <a:lnTo>
                      <a:pt x="721" y="967"/>
                    </a:lnTo>
                    <a:close/>
                    <a:moveTo>
                      <a:pt x="722" y="968"/>
                    </a:moveTo>
                    <a:lnTo>
                      <a:pt x="792" y="1124"/>
                    </a:lnTo>
                    <a:lnTo>
                      <a:pt x="774" y="1132"/>
                    </a:lnTo>
                    <a:lnTo>
                      <a:pt x="704" y="976"/>
                    </a:lnTo>
                    <a:lnTo>
                      <a:pt x="722" y="9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0" name="Freeform 1129">
                <a:extLst>
                  <a:ext uri="{FF2B5EF4-FFF2-40B4-BE49-F238E27FC236}">
                    <a16:creationId xmlns:a16="http://schemas.microsoft.com/office/drawing/2014/main" id="{F60EF9EB-107E-45C0-B8B2-0AF94B06CCB4}"/>
                  </a:ext>
                </a:extLst>
              </p:cNvPr>
              <p:cNvSpPr>
                <a:spLocks noEditPoints="1"/>
              </p:cNvSpPr>
              <p:nvPr/>
            </p:nvSpPr>
            <p:spPr bwMode="auto">
              <a:xfrm>
                <a:off x="1788" y="1778"/>
                <a:ext cx="8" cy="7"/>
              </a:xfrm>
              <a:custGeom>
                <a:avLst/>
                <a:gdLst>
                  <a:gd name="T0" fmla="*/ 2 w 33"/>
                  <a:gd name="T1" fmla="*/ 0 h 27"/>
                  <a:gd name="T2" fmla="*/ 2 w 33"/>
                  <a:gd name="T3" fmla="*/ 1 h 27"/>
                  <a:gd name="T4" fmla="*/ 2 w 33"/>
                  <a:gd name="T5" fmla="*/ 1 h 27"/>
                  <a:gd name="T6" fmla="*/ 1 w 33"/>
                  <a:gd name="T7" fmla="*/ 1 h 27"/>
                  <a:gd name="T8" fmla="*/ 2 w 33"/>
                  <a:gd name="T9" fmla="*/ 0 h 27"/>
                  <a:gd name="T10" fmla="*/ 2 w 33"/>
                  <a:gd name="T11" fmla="*/ 1 h 27"/>
                  <a:gd name="T12" fmla="*/ 1 w 33"/>
                  <a:gd name="T13" fmla="*/ 2 h 27"/>
                  <a:gd name="T14" fmla="*/ 0 w 33"/>
                  <a:gd name="T15" fmla="*/ 1 h 27"/>
                  <a:gd name="T16" fmla="*/ 1 w 33"/>
                  <a:gd name="T17" fmla="*/ 0 h 27"/>
                  <a:gd name="T18" fmla="*/ 2 w 33"/>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27"/>
                  <a:gd name="T32" fmla="*/ 33 w 33"/>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27">
                    <a:moveTo>
                      <a:pt x="30" y="3"/>
                    </a:moveTo>
                    <a:lnTo>
                      <a:pt x="33" y="10"/>
                    </a:lnTo>
                    <a:lnTo>
                      <a:pt x="27" y="15"/>
                    </a:lnTo>
                    <a:lnTo>
                      <a:pt x="21" y="7"/>
                    </a:lnTo>
                    <a:lnTo>
                      <a:pt x="30" y="3"/>
                    </a:lnTo>
                    <a:close/>
                    <a:moveTo>
                      <a:pt x="27" y="15"/>
                    </a:moveTo>
                    <a:lnTo>
                      <a:pt x="11" y="27"/>
                    </a:lnTo>
                    <a:lnTo>
                      <a:pt x="0" y="13"/>
                    </a:lnTo>
                    <a:lnTo>
                      <a:pt x="15" y="0"/>
                    </a:lnTo>
                    <a:lnTo>
                      <a:pt x="2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1" name="Freeform 1130">
                <a:extLst>
                  <a:ext uri="{FF2B5EF4-FFF2-40B4-BE49-F238E27FC236}">
                    <a16:creationId xmlns:a16="http://schemas.microsoft.com/office/drawing/2014/main" id="{1E8E25A2-2EA7-40E9-8D6E-750E927D86BE}"/>
                  </a:ext>
                </a:extLst>
              </p:cNvPr>
              <p:cNvSpPr>
                <a:spLocks noEditPoints="1"/>
              </p:cNvSpPr>
              <p:nvPr/>
            </p:nvSpPr>
            <p:spPr bwMode="auto">
              <a:xfrm>
                <a:off x="1785" y="1781"/>
                <a:ext cx="7" cy="7"/>
              </a:xfrm>
              <a:custGeom>
                <a:avLst/>
                <a:gdLst>
                  <a:gd name="T0" fmla="*/ 1 w 28"/>
                  <a:gd name="T1" fmla="*/ 0 h 28"/>
                  <a:gd name="T2" fmla="*/ 1 w 28"/>
                  <a:gd name="T3" fmla="*/ 0 h 28"/>
                  <a:gd name="T4" fmla="*/ 1 w 28"/>
                  <a:gd name="T5" fmla="*/ 0 h 28"/>
                  <a:gd name="T6" fmla="*/ 1 w 28"/>
                  <a:gd name="T7" fmla="*/ 1 h 28"/>
                  <a:gd name="T8" fmla="*/ 1 w 28"/>
                  <a:gd name="T9" fmla="*/ 0 h 28"/>
                  <a:gd name="T10" fmla="*/ 2 w 28"/>
                  <a:gd name="T11" fmla="*/ 1 h 28"/>
                  <a:gd name="T12" fmla="*/ 1 w 28"/>
                  <a:gd name="T13" fmla="*/ 2 h 28"/>
                  <a:gd name="T14" fmla="*/ 0 w 28"/>
                  <a:gd name="T15" fmla="*/ 1 h 28"/>
                  <a:gd name="T16" fmla="*/ 1 w 28"/>
                  <a:gd name="T17" fmla="*/ 0 h 28"/>
                  <a:gd name="T18" fmla="*/ 2 w 28"/>
                  <a:gd name="T19" fmla="*/ 1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13" y="1"/>
                    </a:moveTo>
                    <a:lnTo>
                      <a:pt x="14" y="0"/>
                    </a:lnTo>
                    <a:lnTo>
                      <a:pt x="15" y="0"/>
                    </a:lnTo>
                    <a:lnTo>
                      <a:pt x="20" y="6"/>
                    </a:lnTo>
                    <a:lnTo>
                      <a:pt x="13" y="1"/>
                    </a:lnTo>
                    <a:close/>
                    <a:moveTo>
                      <a:pt x="28" y="13"/>
                    </a:moveTo>
                    <a:lnTo>
                      <a:pt x="15" y="28"/>
                    </a:lnTo>
                    <a:lnTo>
                      <a:pt x="0" y="16"/>
                    </a:lnTo>
                    <a:lnTo>
                      <a:pt x="13" y="1"/>
                    </a:lnTo>
                    <a:lnTo>
                      <a:pt x="2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2" name="Freeform 1131">
                <a:extLst>
                  <a:ext uri="{FF2B5EF4-FFF2-40B4-BE49-F238E27FC236}">
                    <a16:creationId xmlns:a16="http://schemas.microsoft.com/office/drawing/2014/main" id="{8A176CF3-844D-488C-9D45-192C36FF1498}"/>
                  </a:ext>
                </a:extLst>
              </p:cNvPr>
              <p:cNvSpPr>
                <a:spLocks noEditPoints="1"/>
              </p:cNvSpPr>
              <p:nvPr/>
            </p:nvSpPr>
            <p:spPr bwMode="auto">
              <a:xfrm>
                <a:off x="1783" y="1785"/>
                <a:ext cx="5" cy="6"/>
              </a:xfrm>
              <a:custGeom>
                <a:avLst/>
                <a:gdLst>
                  <a:gd name="T0" fmla="*/ 0 w 23"/>
                  <a:gd name="T1" fmla="*/ 0 h 26"/>
                  <a:gd name="T2" fmla="*/ 0 w 23"/>
                  <a:gd name="T3" fmla="*/ 0 h 26"/>
                  <a:gd name="T4" fmla="*/ 0 w 23"/>
                  <a:gd name="T5" fmla="*/ 0 h 26"/>
                  <a:gd name="T6" fmla="*/ 1 w 23"/>
                  <a:gd name="T7" fmla="*/ 0 h 26"/>
                  <a:gd name="T8" fmla="*/ 0 w 23"/>
                  <a:gd name="T9" fmla="*/ 0 h 26"/>
                  <a:gd name="T10" fmla="*/ 1 w 23"/>
                  <a:gd name="T11" fmla="*/ 0 h 26"/>
                  <a:gd name="T12" fmla="*/ 1 w 23"/>
                  <a:gd name="T13" fmla="*/ 1 h 26"/>
                  <a:gd name="T14" fmla="*/ 0 w 23"/>
                  <a:gd name="T15" fmla="*/ 1 h 26"/>
                  <a:gd name="T16" fmla="*/ 0 w 23"/>
                  <a:gd name="T17" fmla="*/ 0 h 26"/>
                  <a:gd name="T18" fmla="*/ 1 w 23"/>
                  <a:gd name="T19" fmla="*/ 0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6"/>
                  <a:gd name="T32" fmla="*/ 23 w 23"/>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6">
                    <a:moveTo>
                      <a:pt x="5" y="4"/>
                    </a:moveTo>
                    <a:lnTo>
                      <a:pt x="6" y="1"/>
                    </a:lnTo>
                    <a:lnTo>
                      <a:pt x="7" y="0"/>
                    </a:lnTo>
                    <a:lnTo>
                      <a:pt x="14" y="7"/>
                    </a:lnTo>
                    <a:lnTo>
                      <a:pt x="5" y="4"/>
                    </a:lnTo>
                    <a:close/>
                    <a:moveTo>
                      <a:pt x="23" y="10"/>
                    </a:moveTo>
                    <a:lnTo>
                      <a:pt x="17" y="26"/>
                    </a:lnTo>
                    <a:lnTo>
                      <a:pt x="0" y="19"/>
                    </a:lnTo>
                    <a:lnTo>
                      <a:pt x="5" y="4"/>
                    </a:lnTo>
                    <a:lnTo>
                      <a:pt x="2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3" name="Freeform 1132">
                <a:extLst>
                  <a:ext uri="{FF2B5EF4-FFF2-40B4-BE49-F238E27FC236}">
                    <a16:creationId xmlns:a16="http://schemas.microsoft.com/office/drawing/2014/main" id="{71BD3847-ED27-488C-80EE-891C2F15A90A}"/>
                  </a:ext>
                </a:extLst>
              </p:cNvPr>
              <p:cNvSpPr>
                <a:spLocks noEditPoints="1"/>
              </p:cNvSpPr>
              <p:nvPr/>
            </p:nvSpPr>
            <p:spPr bwMode="auto">
              <a:xfrm>
                <a:off x="1780" y="1790"/>
                <a:ext cx="7" cy="9"/>
              </a:xfrm>
              <a:custGeom>
                <a:avLst/>
                <a:gdLst>
                  <a:gd name="T0" fmla="*/ 1 w 29"/>
                  <a:gd name="T1" fmla="*/ 0 h 35"/>
                  <a:gd name="T2" fmla="*/ 0 w 29"/>
                  <a:gd name="T3" fmla="*/ 2 h 35"/>
                  <a:gd name="T4" fmla="*/ 1 w 29"/>
                  <a:gd name="T5" fmla="*/ 0 h 35"/>
                  <a:gd name="T6" fmla="*/ 1 w 29"/>
                  <a:gd name="T7" fmla="*/ 0 h 35"/>
                  <a:gd name="T8" fmla="*/ 1 w 29"/>
                  <a:gd name="T9" fmla="*/ 0 h 35"/>
                  <a:gd name="T10" fmla="*/ 2 w 29"/>
                  <a:gd name="T11" fmla="*/ 1 h 35"/>
                  <a:gd name="T12" fmla="*/ 1 w 29"/>
                  <a:gd name="T13" fmla="*/ 2 h 35"/>
                  <a:gd name="T14" fmla="*/ 0 w 29"/>
                  <a:gd name="T15" fmla="*/ 1 h 35"/>
                  <a:gd name="T16" fmla="*/ 1 w 29"/>
                  <a:gd name="T17" fmla="*/ 0 h 35"/>
                  <a:gd name="T18" fmla="*/ 2 w 29"/>
                  <a:gd name="T19" fmla="*/ 1 h 35"/>
                  <a:gd name="T20" fmla="*/ 0 w 29"/>
                  <a:gd name="T21" fmla="*/ 1 h 35"/>
                  <a:gd name="T22" fmla="*/ 0 w 29"/>
                  <a:gd name="T23" fmla="*/ 1 h 35"/>
                  <a:gd name="T24" fmla="*/ 0 w 29"/>
                  <a:gd name="T25" fmla="*/ 1 h 35"/>
                  <a:gd name="T26" fmla="*/ 1 w 29"/>
                  <a:gd name="T27" fmla="*/ 1 h 35"/>
                  <a:gd name="T28" fmla="*/ 0 w 29"/>
                  <a:gd name="T29" fmla="*/ 1 h 35"/>
                  <a:gd name="T30" fmla="*/ 1 w 29"/>
                  <a:gd name="T31" fmla="*/ 1 h 35"/>
                  <a:gd name="T32" fmla="*/ 1 w 29"/>
                  <a:gd name="T33" fmla="*/ 2 h 35"/>
                  <a:gd name="T34" fmla="*/ 0 w 29"/>
                  <a:gd name="T35" fmla="*/ 2 h 35"/>
                  <a:gd name="T36" fmla="*/ 0 w 29"/>
                  <a:gd name="T37" fmla="*/ 1 h 35"/>
                  <a:gd name="T38" fmla="*/ 1 w 29"/>
                  <a:gd name="T39" fmla="*/ 1 h 3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5"/>
                  <a:gd name="T62" fmla="*/ 29 w 29"/>
                  <a:gd name="T63" fmla="*/ 35 h 3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5">
                    <a:moveTo>
                      <a:pt x="12" y="0"/>
                    </a:moveTo>
                    <a:lnTo>
                      <a:pt x="0" y="29"/>
                    </a:lnTo>
                    <a:lnTo>
                      <a:pt x="12" y="0"/>
                    </a:lnTo>
                    <a:lnTo>
                      <a:pt x="21" y="3"/>
                    </a:lnTo>
                    <a:lnTo>
                      <a:pt x="12" y="0"/>
                    </a:lnTo>
                    <a:close/>
                    <a:moveTo>
                      <a:pt x="29" y="7"/>
                    </a:moveTo>
                    <a:lnTo>
                      <a:pt x="23" y="23"/>
                    </a:lnTo>
                    <a:lnTo>
                      <a:pt x="5" y="16"/>
                    </a:lnTo>
                    <a:lnTo>
                      <a:pt x="12" y="0"/>
                    </a:lnTo>
                    <a:lnTo>
                      <a:pt x="29" y="7"/>
                    </a:lnTo>
                    <a:close/>
                    <a:moveTo>
                      <a:pt x="4" y="20"/>
                    </a:moveTo>
                    <a:lnTo>
                      <a:pt x="4" y="18"/>
                    </a:lnTo>
                    <a:lnTo>
                      <a:pt x="5" y="16"/>
                    </a:lnTo>
                    <a:lnTo>
                      <a:pt x="14" y="20"/>
                    </a:lnTo>
                    <a:lnTo>
                      <a:pt x="4" y="20"/>
                    </a:lnTo>
                    <a:close/>
                    <a:moveTo>
                      <a:pt x="24" y="20"/>
                    </a:moveTo>
                    <a:lnTo>
                      <a:pt x="24" y="35"/>
                    </a:lnTo>
                    <a:lnTo>
                      <a:pt x="4" y="35"/>
                    </a:lnTo>
                    <a:lnTo>
                      <a:pt x="4" y="20"/>
                    </a:lnTo>
                    <a:lnTo>
                      <a:pt x="2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4" name="Freeform 1133">
                <a:extLst>
                  <a:ext uri="{FF2B5EF4-FFF2-40B4-BE49-F238E27FC236}">
                    <a16:creationId xmlns:a16="http://schemas.microsoft.com/office/drawing/2014/main" id="{9405ABD6-DEAF-4CDB-A012-416C323DE0D3}"/>
                  </a:ext>
                </a:extLst>
              </p:cNvPr>
              <p:cNvSpPr>
                <a:spLocks noEditPoints="1"/>
              </p:cNvSpPr>
              <p:nvPr/>
            </p:nvSpPr>
            <p:spPr bwMode="auto">
              <a:xfrm>
                <a:off x="1781" y="1799"/>
                <a:ext cx="6" cy="8"/>
              </a:xfrm>
              <a:custGeom>
                <a:avLst/>
                <a:gdLst>
                  <a:gd name="T0" fmla="*/ 1 w 25"/>
                  <a:gd name="T1" fmla="*/ 0 h 36"/>
                  <a:gd name="T2" fmla="*/ 1 w 25"/>
                  <a:gd name="T3" fmla="*/ 1 h 36"/>
                  <a:gd name="T4" fmla="*/ 0 w 25"/>
                  <a:gd name="T5" fmla="*/ 1 h 36"/>
                  <a:gd name="T6" fmla="*/ 0 w 25"/>
                  <a:gd name="T7" fmla="*/ 0 h 36"/>
                  <a:gd name="T8" fmla="*/ 1 w 25"/>
                  <a:gd name="T9" fmla="*/ 0 h 36"/>
                  <a:gd name="T10" fmla="*/ 0 w 25"/>
                  <a:gd name="T11" fmla="*/ 1 h 36"/>
                  <a:gd name="T12" fmla="*/ 0 w 25"/>
                  <a:gd name="T13" fmla="*/ 1 h 36"/>
                  <a:gd name="T14" fmla="*/ 0 w 25"/>
                  <a:gd name="T15" fmla="*/ 1 h 36"/>
                  <a:gd name="T16" fmla="*/ 0 w 25"/>
                  <a:gd name="T17" fmla="*/ 1 h 36"/>
                  <a:gd name="T18" fmla="*/ 0 w 25"/>
                  <a:gd name="T19" fmla="*/ 1 h 36"/>
                  <a:gd name="T20" fmla="*/ 1 w 25"/>
                  <a:gd name="T21" fmla="*/ 1 h 36"/>
                  <a:gd name="T22" fmla="*/ 1 w 25"/>
                  <a:gd name="T23" fmla="*/ 1 h 36"/>
                  <a:gd name="T24" fmla="*/ 0 w 25"/>
                  <a:gd name="T25" fmla="*/ 2 h 36"/>
                  <a:gd name="T26" fmla="*/ 0 w 25"/>
                  <a:gd name="T27" fmla="*/ 1 h 36"/>
                  <a:gd name="T28" fmla="*/ 1 w 25"/>
                  <a:gd name="T29" fmla="*/ 1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5"/>
                  <a:gd name="T46" fmla="*/ 0 h 36"/>
                  <a:gd name="T47" fmla="*/ 25 w 25"/>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5" h="36">
                    <a:moveTo>
                      <a:pt x="20" y="0"/>
                    </a:moveTo>
                    <a:lnTo>
                      <a:pt x="20" y="16"/>
                    </a:lnTo>
                    <a:lnTo>
                      <a:pt x="0" y="16"/>
                    </a:lnTo>
                    <a:lnTo>
                      <a:pt x="0" y="0"/>
                    </a:lnTo>
                    <a:lnTo>
                      <a:pt x="20" y="0"/>
                    </a:lnTo>
                    <a:close/>
                    <a:moveTo>
                      <a:pt x="1" y="20"/>
                    </a:moveTo>
                    <a:lnTo>
                      <a:pt x="0" y="18"/>
                    </a:lnTo>
                    <a:lnTo>
                      <a:pt x="0" y="16"/>
                    </a:lnTo>
                    <a:lnTo>
                      <a:pt x="10" y="16"/>
                    </a:lnTo>
                    <a:lnTo>
                      <a:pt x="1" y="20"/>
                    </a:lnTo>
                    <a:close/>
                    <a:moveTo>
                      <a:pt x="19" y="13"/>
                    </a:moveTo>
                    <a:lnTo>
                      <a:pt x="25" y="29"/>
                    </a:lnTo>
                    <a:lnTo>
                      <a:pt x="8" y="36"/>
                    </a:lnTo>
                    <a:lnTo>
                      <a:pt x="1" y="20"/>
                    </a:lnTo>
                    <a:lnTo>
                      <a:pt x="19"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5" name="Freeform 1134">
                <a:extLst>
                  <a:ext uri="{FF2B5EF4-FFF2-40B4-BE49-F238E27FC236}">
                    <a16:creationId xmlns:a16="http://schemas.microsoft.com/office/drawing/2014/main" id="{9B63AD99-00AA-455A-9B2F-B867A5E8FAC7}"/>
                  </a:ext>
                </a:extLst>
              </p:cNvPr>
              <p:cNvSpPr>
                <a:spLocks noEditPoints="1"/>
              </p:cNvSpPr>
              <p:nvPr/>
            </p:nvSpPr>
            <p:spPr bwMode="auto">
              <a:xfrm>
                <a:off x="1782" y="1806"/>
                <a:ext cx="7" cy="6"/>
              </a:xfrm>
              <a:custGeom>
                <a:avLst/>
                <a:gdLst>
                  <a:gd name="T0" fmla="*/ 1 w 25"/>
                  <a:gd name="T1" fmla="*/ 0 h 25"/>
                  <a:gd name="T2" fmla="*/ 1 w 25"/>
                  <a:gd name="T3" fmla="*/ 0 h 25"/>
                  <a:gd name="T4" fmla="*/ 1 w 25"/>
                  <a:gd name="T5" fmla="*/ 0 h 25"/>
                  <a:gd name="T6" fmla="*/ 1 w 25"/>
                  <a:gd name="T7" fmla="*/ 0 h 25"/>
                  <a:gd name="T8" fmla="*/ 1 w 25"/>
                  <a:gd name="T9" fmla="*/ 0 h 25"/>
                  <a:gd name="T10" fmla="*/ 1 w 25"/>
                  <a:gd name="T11" fmla="*/ 0 h 25"/>
                  <a:gd name="T12" fmla="*/ 2 w 25"/>
                  <a:gd name="T13" fmla="*/ 1 h 25"/>
                  <a:gd name="T14" fmla="*/ 1 w 25"/>
                  <a:gd name="T15" fmla="*/ 1 h 25"/>
                  <a:gd name="T16" fmla="*/ 0 w 25"/>
                  <a:gd name="T17" fmla="*/ 0 h 25"/>
                  <a:gd name="T18" fmla="*/ 1 w 25"/>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5"/>
                  <a:gd name="T32" fmla="*/ 25 w 25"/>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5">
                    <a:moveTo>
                      <a:pt x="18" y="0"/>
                    </a:moveTo>
                    <a:lnTo>
                      <a:pt x="18" y="0"/>
                    </a:lnTo>
                    <a:lnTo>
                      <a:pt x="10" y="3"/>
                    </a:lnTo>
                    <a:lnTo>
                      <a:pt x="18" y="0"/>
                    </a:lnTo>
                    <a:close/>
                    <a:moveTo>
                      <a:pt x="18" y="0"/>
                    </a:moveTo>
                    <a:lnTo>
                      <a:pt x="25" y="19"/>
                    </a:lnTo>
                    <a:lnTo>
                      <a:pt x="6" y="25"/>
                    </a:lnTo>
                    <a:lnTo>
                      <a:pt x="0" y="7"/>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6" name="Freeform 1135">
                <a:extLst>
                  <a:ext uri="{FF2B5EF4-FFF2-40B4-BE49-F238E27FC236}">
                    <a16:creationId xmlns:a16="http://schemas.microsoft.com/office/drawing/2014/main" id="{3B99B975-DF1D-489E-8147-B10CA0E48488}"/>
                  </a:ext>
                </a:extLst>
              </p:cNvPr>
              <p:cNvSpPr>
                <a:spLocks noEditPoints="1"/>
              </p:cNvSpPr>
              <p:nvPr/>
            </p:nvSpPr>
            <p:spPr bwMode="auto">
              <a:xfrm>
                <a:off x="1784" y="1810"/>
                <a:ext cx="6" cy="6"/>
              </a:xfrm>
              <a:custGeom>
                <a:avLst/>
                <a:gdLst>
                  <a:gd name="T0" fmla="*/ 0 w 25"/>
                  <a:gd name="T1" fmla="*/ 1 h 23"/>
                  <a:gd name="T2" fmla="*/ 0 w 25"/>
                  <a:gd name="T3" fmla="*/ 1 h 23"/>
                  <a:gd name="T4" fmla="*/ 0 w 25"/>
                  <a:gd name="T5" fmla="*/ 1 h 23"/>
                  <a:gd name="T6" fmla="*/ 0 w 25"/>
                  <a:gd name="T7" fmla="*/ 0 h 23"/>
                  <a:gd name="T8" fmla="*/ 0 w 25"/>
                  <a:gd name="T9" fmla="*/ 1 h 23"/>
                  <a:gd name="T10" fmla="*/ 1 w 25"/>
                  <a:gd name="T11" fmla="*/ 0 h 23"/>
                  <a:gd name="T12" fmla="*/ 1 w 25"/>
                  <a:gd name="T13" fmla="*/ 1 h 23"/>
                  <a:gd name="T14" fmla="*/ 0 w 25"/>
                  <a:gd name="T15" fmla="*/ 2 h 23"/>
                  <a:gd name="T16" fmla="*/ 0 w 25"/>
                  <a:gd name="T17" fmla="*/ 1 h 23"/>
                  <a:gd name="T18" fmla="*/ 1 w 25"/>
                  <a:gd name="T19" fmla="*/ 0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0" y="6"/>
                    </a:moveTo>
                    <a:lnTo>
                      <a:pt x="0" y="6"/>
                    </a:lnTo>
                    <a:lnTo>
                      <a:pt x="9" y="3"/>
                    </a:lnTo>
                    <a:lnTo>
                      <a:pt x="0" y="6"/>
                    </a:lnTo>
                    <a:close/>
                    <a:moveTo>
                      <a:pt x="18" y="0"/>
                    </a:moveTo>
                    <a:lnTo>
                      <a:pt x="25" y="15"/>
                    </a:lnTo>
                    <a:lnTo>
                      <a:pt x="7" y="23"/>
                    </a:lnTo>
                    <a:lnTo>
                      <a:pt x="0" y="6"/>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7" name="Freeform 1136">
                <a:extLst>
                  <a:ext uri="{FF2B5EF4-FFF2-40B4-BE49-F238E27FC236}">
                    <a16:creationId xmlns:a16="http://schemas.microsoft.com/office/drawing/2014/main" id="{8C0237B7-521F-4328-AD0E-A5BE0EE54E7A}"/>
                  </a:ext>
                </a:extLst>
              </p:cNvPr>
              <p:cNvSpPr>
                <a:spLocks noEditPoints="1"/>
              </p:cNvSpPr>
              <p:nvPr/>
            </p:nvSpPr>
            <p:spPr bwMode="auto">
              <a:xfrm>
                <a:off x="1786" y="1814"/>
                <a:ext cx="6" cy="6"/>
              </a:xfrm>
              <a:custGeom>
                <a:avLst/>
                <a:gdLst>
                  <a:gd name="T0" fmla="*/ 0 w 26"/>
                  <a:gd name="T1" fmla="*/ 0 h 25"/>
                  <a:gd name="T2" fmla="*/ 0 w 26"/>
                  <a:gd name="T3" fmla="*/ 0 h 25"/>
                  <a:gd name="T4" fmla="*/ 0 w 26"/>
                  <a:gd name="T5" fmla="*/ 0 h 25"/>
                  <a:gd name="T6" fmla="*/ 0 w 26"/>
                  <a:gd name="T7" fmla="*/ 0 h 25"/>
                  <a:gd name="T8" fmla="*/ 0 w 26"/>
                  <a:gd name="T9" fmla="*/ 0 h 25"/>
                  <a:gd name="T10" fmla="*/ 1 w 26"/>
                  <a:gd name="T11" fmla="*/ 0 h 25"/>
                  <a:gd name="T12" fmla="*/ 1 w 26"/>
                  <a:gd name="T13" fmla="*/ 1 h 25"/>
                  <a:gd name="T14" fmla="*/ 0 w 26"/>
                  <a:gd name="T15" fmla="*/ 1 h 25"/>
                  <a:gd name="T16" fmla="*/ 0 w 26"/>
                  <a:gd name="T17" fmla="*/ 0 h 25"/>
                  <a:gd name="T18" fmla="*/ 1 w 26"/>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5"/>
                  <a:gd name="T32" fmla="*/ 26 w 26"/>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5">
                    <a:moveTo>
                      <a:pt x="1" y="10"/>
                    </a:moveTo>
                    <a:lnTo>
                      <a:pt x="1" y="10"/>
                    </a:lnTo>
                    <a:lnTo>
                      <a:pt x="0" y="9"/>
                    </a:lnTo>
                    <a:lnTo>
                      <a:pt x="9" y="6"/>
                    </a:lnTo>
                    <a:lnTo>
                      <a:pt x="1" y="10"/>
                    </a:lnTo>
                    <a:close/>
                    <a:moveTo>
                      <a:pt x="18" y="0"/>
                    </a:moveTo>
                    <a:lnTo>
                      <a:pt x="26" y="17"/>
                    </a:lnTo>
                    <a:lnTo>
                      <a:pt x="10" y="25"/>
                    </a:lnTo>
                    <a:lnTo>
                      <a:pt x="1" y="10"/>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8" name="Freeform 1137">
                <a:extLst>
                  <a:ext uri="{FF2B5EF4-FFF2-40B4-BE49-F238E27FC236}">
                    <a16:creationId xmlns:a16="http://schemas.microsoft.com/office/drawing/2014/main" id="{9B02856B-3854-47B5-8777-CD02185A5A2E}"/>
                  </a:ext>
                </a:extLst>
              </p:cNvPr>
              <p:cNvSpPr>
                <a:spLocks noEditPoints="1"/>
              </p:cNvSpPr>
              <p:nvPr/>
            </p:nvSpPr>
            <p:spPr bwMode="auto">
              <a:xfrm>
                <a:off x="1788" y="1818"/>
                <a:ext cx="9" cy="10"/>
              </a:xfrm>
              <a:custGeom>
                <a:avLst/>
                <a:gdLst>
                  <a:gd name="T0" fmla="*/ 0 w 35"/>
                  <a:gd name="T1" fmla="*/ 1 h 39"/>
                  <a:gd name="T2" fmla="*/ 0 w 35"/>
                  <a:gd name="T3" fmla="*/ 1 h 39"/>
                  <a:gd name="T4" fmla="*/ 0 w 35"/>
                  <a:gd name="T5" fmla="*/ 1 h 39"/>
                  <a:gd name="T6" fmla="*/ 1 w 35"/>
                  <a:gd name="T7" fmla="*/ 0 h 39"/>
                  <a:gd name="T8" fmla="*/ 0 w 35"/>
                  <a:gd name="T9" fmla="*/ 1 h 39"/>
                  <a:gd name="T10" fmla="*/ 1 w 35"/>
                  <a:gd name="T11" fmla="*/ 0 h 39"/>
                  <a:gd name="T12" fmla="*/ 2 w 35"/>
                  <a:gd name="T13" fmla="*/ 2 h 39"/>
                  <a:gd name="T14" fmla="*/ 1 w 35"/>
                  <a:gd name="T15" fmla="*/ 3 h 39"/>
                  <a:gd name="T16" fmla="*/ 0 w 35"/>
                  <a:gd name="T17" fmla="*/ 1 h 39"/>
                  <a:gd name="T18" fmla="*/ 1 w 35"/>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9"/>
                  <a:gd name="T32" fmla="*/ 35 w 35"/>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9">
                    <a:moveTo>
                      <a:pt x="1" y="11"/>
                    </a:moveTo>
                    <a:lnTo>
                      <a:pt x="0" y="9"/>
                    </a:lnTo>
                    <a:lnTo>
                      <a:pt x="9" y="5"/>
                    </a:lnTo>
                    <a:lnTo>
                      <a:pt x="1" y="11"/>
                    </a:lnTo>
                    <a:close/>
                    <a:moveTo>
                      <a:pt x="16" y="0"/>
                    </a:moveTo>
                    <a:lnTo>
                      <a:pt x="35" y="28"/>
                    </a:lnTo>
                    <a:lnTo>
                      <a:pt x="20" y="39"/>
                    </a:lnTo>
                    <a:lnTo>
                      <a:pt x="1"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79" name="Freeform 1138">
                <a:extLst>
                  <a:ext uri="{FF2B5EF4-FFF2-40B4-BE49-F238E27FC236}">
                    <a16:creationId xmlns:a16="http://schemas.microsoft.com/office/drawing/2014/main" id="{AFECC987-8A9B-4AAF-840F-C7F466B97B7E}"/>
                  </a:ext>
                </a:extLst>
              </p:cNvPr>
              <p:cNvSpPr>
                <a:spLocks noEditPoints="1"/>
              </p:cNvSpPr>
              <p:nvPr/>
            </p:nvSpPr>
            <p:spPr bwMode="auto">
              <a:xfrm>
                <a:off x="1793" y="1825"/>
                <a:ext cx="12" cy="12"/>
              </a:xfrm>
              <a:custGeom>
                <a:avLst/>
                <a:gdLst>
                  <a:gd name="T0" fmla="*/ 0 w 46"/>
                  <a:gd name="T1" fmla="*/ 1 h 48"/>
                  <a:gd name="T2" fmla="*/ 0 w 46"/>
                  <a:gd name="T3" fmla="*/ 1 h 48"/>
                  <a:gd name="T4" fmla="*/ 0 w 46"/>
                  <a:gd name="T5" fmla="*/ 1 h 48"/>
                  <a:gd name="T6" fmla="*/ 1 w 46"/>
                  <a:gd name="T7" fmla="*/ 1 h 48"/>
                  <a:gd name="T8" fmla="*/ 0 w 46"/>
                  <a:gd name="T9" fmla="*/ 1 h 48"/>
                  <a:gd name="T10" fmla="*/ 1 w 46"/>
                  <a:gd name="T11" fmla="*/ 0 h 48"/>
                  <a:gd name="T12" fmla="*/ 3 w 46"/>
                  <a:gd name="T13" fmla="*/ 2 h 48"/>
                  <a:gd name="T14" fmla="*/ 2 w 46"/>
                  <a:gd name="T15" fmla="*/ 3 h 48"/>
                  <a:gd name="T16" fmla="*/ 0 w 46"/>
                  <a:gd name="T17" fmla="*/ 1 h 48"/>
                  <a:gd name="T18" fmla="*/ 1 w 46"/>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1" y="13"/>
                    </a:moveTo>
                    <a:lnTo>
                      <a:pt x="0" y="12"/>
                    </a:lnTo>
                    <a:lnTo>
                      <a:pt x="7" y="7"/>
                    </a:lnTo>
                    <a:lnTo>
                      <a:pt x="1" y="13"/>
                    </a:lnTo>
                    <a:close/>
                    <a:moveTo>
                      <a:pt x="15" y="0"/>
                    </a:moveTo>
                    <a:lnTo>
                      <a:pt x="46" y="35"/>
                    </a:lnTo>
                    <a:lnTo>
                      <a:pt x="33" y="48"/>
                    </a:lnTo>
                    <a:lnTo>
                      <a:pt x="1"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0" name="Freeform 1139">
                <a:extLst>
                  <a:ext uri="{FF2B5EF4-FFF2-40B4-BE49-F238E27FC236}">
                    <a16:creationId xmlns:a16="http://schemas.microsoft.com/office/drawing/2014/main" id="{04FF58FD-6C5F-4D28-B9EE-F4C78FEAFD46}"/>
                  </a:ext>
                </a:extLst>
              </p:cNvPr>
              <p:cNvSpPr>
                <a:spLocks noEditPoints="1"/>
              </p:cNvSpPr>
              <p:nvPr/>
            </p:nvSpPr>
            <p:spPr bwMode="auto">
              <a:xfrm>
                <a:off x="1801" y="1834"/>
                <a:ext cx="13" cy="14"/>
              </a:xfrm>
              <a:custGeom>
                <a:avLst/>
                <a:gdLst>
                  <a:gd name="T0" fmla="*/ 1 w 53"/>
                  <a:gd name="T1" fmla="*/ 0 h 60"/>
                  <a:gd name="T2" fmla="*/ 1 w 53"/>
                  <a:gd name="T3" fmla="*/ 0 h 60"/>
                  <a:gd name="T4" fmla="*/ 1 w 53"/>
                  <a:gd name="T5" fmla="*/ 0 h 60"/>
                  <a:gd name="T6" fmla="*/ 0 w 53"/>
                  <a:gd name="T7" fmla="*/ 0 h 60"/>
                  <a:gd name="T8" fmla="*/ 1 w 53"/>
                  <a:gd name="T9" fmla="*/ 0 h 60"/>
                  <a:gd name="T10" fmla="*/ 1 w 53"/>
                  <a:gd name="T11" fmla="*/ 0 h 60"/>
                  <a:gd name="T12" fmla="*/ 3 w 53"/>
                  <a:gd name="T13" fmla="*/ 3 h 60"/>
                  <a:gd name="T14" fmla="*/ 2 w 53"/>
                  <a:gd name="T15" fmla="*/ 3 h 60"/>
                  <a:gd name="T16" fmla="*/ 0 w 53"/>
                  <a:gd name="T17" fmla="*/ 1 h 60"/>
                  <a:gd name="T18" fmla="*/ 1 w 53"/>
                  <a:gd name="T19" fmla="*/ 0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60"/>
                  <a:gd name="T32" fmla="*/ 53 w 53"/>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60">
                    <a:moveTo>
                      <a:pt x="14" y="0"/>
                    </a:moveTo>
                    <a:lnTo>
                      <a:pt x="15" y="0"/>
                    </a:lnTo>
                    <a:lnTo>
                      <a:pt x="7" y="7"/>
                    </a:lnTo>
                    <a:lnTo>
                      <a:pt x="14" y="0"/>
                    </a:lnTo>
                    <a:close/>
                    <a:moveTo>
                      <a:pt x="15" y="0"/>
                    </a:moveTo>
                    <a:lnTo>
                      <a:pt x="53" y="48"/>
                    </a:lnTo>
                    <a:lnTo>
                      <a:pt x="38" y="60"/>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1" name="Freeform 1140">
                <a:extLst>
                  <a:ext uri="{FF2B5EF4-FFF2-40B4-BE49-F238E27FC236}">
                    <a16:creationId xmlns:a16="http://schemas.microsoft.com/office/drawing/2014/main" id="{6CC0EDFF-E9C5-44D4-BAD5-2F35BCE27B6C}"/>
                  </a:ext>
                </a:extLst>
              </p:cNvPr>
              <p:cNvSpPr>
                <a:spLocks noEditPoints="1"/>
              </p:cNvSpPr>
              <p:nvPr/>
            </p:nvSpPr>
            <p:spPr bwMode="auto">
              <a:xfrm>
                <a:off x="1810" y="1845"/>
                <a:ext cx="16" cy="17"/>
              </a:xfrm>
              <a:custGeom>
                <a:avLst/>
                <a:gdLst>
                  <a:gd name="T0" fmla="*/ 0 w 62"/>
                  <a:gd name="T1" fmla="*/ 1 h 66"/>
                  <a:gd name="T2" fmla="*/ 0 w 62"/>
                  <a:gd name="T3" fmla="*/ 1 h 66"/>
                  <a:gd name="T4" fmla="*/ 0 w 62"/>
                  <a:gd name="T5" fmla="*/ 1 h 66"/>
                  <a:gd name="T6" fmla="*/ 1 w 62"/>
                  <a:gd name="T7" fmla="*/ 1 h 66"/>
                  <a:gd name="T8" fmla="*/ 0 w 62"/>
                  <a:gd name="T9" fmla="*/ 1 h 66"/>
                  <a:gd name="T10" fmla="*/ 1 w 62"/>
                  <a:gd name="T11" fmla="*/ 0 h 66"/>
                  <a:gd name="T12" fmla="*/ 4 w 62"/>
                  <a:gd name="T13" fmla="*/ 4 h 66"/>
                  <a:gd name="T14" fmla="*/ 3 w 62"/>
                  <a:gd name="T15" fmla="*/ 4 h 66"/>
                  <a:gd name="T16" fmla="*/ 0 w 62"/>
                  <a:gd name="T17" fmla="*/ 1 h 66"/>
                  <a:gd name="T18" fmla="*/ 1 w 62"/>
                  <a:gd name="T19" fmla="*/ 0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66"/>
                  <a:gd name="T32" fmla="*/ 62 w 62"/>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66">
                    <a:moveTo>
                      <a:pt x="2" y="12"/>
                    </a:moveTo>
                    <a:lnTo>
                      <a:pt x="0" y="10"/>
                    </a:lnTo>
                    <a:lnTo>
                      <a:pt x="2" y="12"/>
                    </a:lnTo>
                    <a:lnTo>
                      <a:pt x="10" y="6"/>
                    </a:lnTo>
                    <a:lnTo>
                      <a:pt x="2" y="12"/>
                    </a:lnTo>
                    <a:close/>
                    <a:moveTo>
                      <a:pt x="17" y="0"/>
                    </a:moveTo>
                    <a:lnTo>
                      <a:pt x="62" y="54"/>
                    </a:lnTo>
                    <a:lnTo>
                      <a:pt x="46" y="66"/>
                    </a:lnTo>
                    <a:lnTo>
                      <a:pt x="2" y="1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2" name="Freeform 1141">
                <a:extLst>
                  <a:ext uri="{FF2B5EF4-FFF2-40B4-BE49-F238E27FC236}">
                    <a16:creationId xmlns:a16="http://schemas.microsoft.com/office/drawing/2014/main" id="{7A44FA85-78A2-4624-B6DD-C8B029050A12}"/>
                  </a:ext>
                </a:extLst>
              </p:cNvPr>
              <p:cNvSpPr>
                <a:spLocks noEditPoints="1"/>
              </p:cNvSpPr>
              <p:nvPr/>
            </p:nvSpPr>
            <p:spPr bwMode="auto">
              <a:xfrm>
                <a:off x="1822" y="1859"/>
                <a:ext cx="16" cy="17"/>
              </a:xfrm>
              <a:custGeom>
                <a:avLst/>
                <a:gdLst>
                  <a:gd name="T0" fmla="*/ 0 w 65"/>
                  <a:gd name="T1" fmla="*/ 1 h 69"/>
                  <a:gd name="T2" fmla="*/ 0 w 65"/>
                  <a:gd name="T3" fmla="*/ 1 h 69"/>
                  <a:gd name="T4" fmla="*/ 0 w 65"/>
                  <a:gd name="T5" fmla="*/ 1 h 69"/>
                  <a:gd name="T6" fmla="*/ 0 w 65"/>
                  <a:gd name="T7" fmla="*/ 0 h 69"/>
                  <a:gd name="T8" fmla="*/ 0 w 65"/>
                  <a:gd name="T9" fmla="*/ 1 h 69"/>
                  <a:gd name="T10" fmla="*/ 1 w 65"/>
                  <a:gd name="T11" fmla="*/ 0 h 69"/>
                  <a:gd name="T12" fmla="*/ 4 w 65"/>
                  <a:gd name="T13" fmla="*/ 3 h 69"/>
                  <a:gd name="T14" fmla="*/ 3 w 65"/>
                  <a:gd name="T15" fmla="*/ 4 h 69"/>
                  <a:gd name="T16" fmla="*/ 0 w 65"/>
                  <a:gd name="T17" fmla="*/ 1 h 69"/>
                  <a:gd name="T18" fmla="*/ 1 w 65"/>
                  <a:gd name="T19" fmla="*/ 0 h 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5"/>
                  <a:gd name="T31" fmla="*/ 0 h 69"/>
                  <a:gd name="T32" fmla="*/ 65 w 65"/>
                  <a:gd name="T33" fmla="*/ 69 h 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5" h="69">
                    <a:moveTo>
                      <a:pt x="0" y="13"/>
                    </a:moveTo>
                    <a:lnTo>
                      <a:pt x="1" y="13"/>
                    </a:lnTo>
                    <a:lnTo>
                      <a:pt x="0" y="12"/>
                    </a:lnTo>
                    <a:lnTo>
                      <a:pt x="8" y="6"/>
                    </a:lnTo>
                    <a:lnTo>
                      <a:pt x="0" y="13"/>
                    </a:lnTo>
                    <a:close/>
                    <a:moveTo>
                      <a:pt x="15" y="0"/>
                    </a:moveTo>
                    <a:lnTo>
                      <a:pt x="65" y="57"/>
                    </a:lnTo>
                    <a:lnTo>
                      <a:pt x="52" y="69"/>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3" name="Freeform 1142">
                <a:extLst>
                  <a:ext uri="{FF2B5EF4-FFF2-40B4-BE49-F238E27FC236}">
                    <a16:creationId xmlns:a16="http://schemas.microsoft.com/office/drawing/2014/main" id="{B1EB6CEE-9431-4A34-BC8A-F8B2252DC79B}"/>
                  </a:ext>
                </a:extLst>
              </p:cNvPr>
              <p:cNvSpPr>
                <a:spLocks noEditPoints="1"/>
              </p:cNvSpPr>
              <p:nvPr/>
            </p:nvSpPr>
            <p:spPr bwMode="auto">
              <a:xfrm>
                <a:off x="1835" y="1873"/>
                <a:ext cx="17" cy="19"/>
              </a:xfrm>
              <a:custGeom>
                <a:avLst/>
                <a:gdLst>
                  <a:gd name="T0" fmla="*/ 1 w 69"/>
                  <a:gd name="T1" fmla="*/ 0 h 76"/>
                  <a:gd name="T2" fmla="*/ 1 w 69"/>
                  <a:gd name="T3" fmla="*/ 0 h 76"/>
                  <a:gd name="T4" fmla="*/ 1 w 69"/>
                  <a:gd name="T5" fmla="*/ 0 h 76"/>
                  <a:gd name="T6" fmla="*/ 0 w 69"/>
                  <a:gd name="T7" fmla="*/ 1 h 76"/>
                  <a:gd name="T8" fmla="*/ 1 w 69"/>
                  <a:gd name="T9" fmla="*/ 0 h 76"/>
                  <a:gd name="T10" fmla="*/ 1 w 69"/>
                  <a:gd name="T11" fmla="*/ 0 h 76"/>
                  <a:gd name="T12" fmla="*/ 4 w 69"/>
                  <a:gd name="T13" fmla="*/ 4 h 76"/>
                  <a:gd name="T14" fmla="*/ 3 w 69"/>
                  <a:gd name="T15" fmla="*/ 5 h 76"/>
                  <a:gd name="T16" fmla="*/ 0 w 69"/>
                  <a:gd name="T17" fmla="*/ 1 h 76"/>
                  <a:gd name="T18" fmla="*/ 1 w 69"/>
                  <a:gd name="T19" fmla="*/ 0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76"/>
                  <a:gd name="T32" fmla="*/ 69 w 69"/>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76">
                    <a:moveTo>
                      <a:pt x="14" y="0"/>
                    </a:moveTo>
                    <a:lnTo>
                      <a:pt x="15" y="1"/>
                    </a:lnTo>
                    <a:lnTo>
                      <a:pt x="15" y="0"/>
                    </a:lnTo>
                    <a:lnTo>
                      <a:pt x="8" y="7"/>
                    </a:lnTo>
                    <a:lnTo>
                      <a:pt x="14" y="0"/>
                    </a:lnTo>
                    <a:close/>
                    <a:moveTo>
                      <a:pt x="15" y="0"/>
                    </a:moveTo>
                    <a:lnTo>
                      <a:pt x="69" y="64"/>
                    </a:lnTo>
                    <a:lnTo>
                      <a:pt x="54" y="76"/>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4" name="Freeform 1143">
                <a:extLst>
                  <a:ext uri="{FF2B5EF4-FFF2-40B4-BE49-F238E27FC236}">
                    <a16:creationId xmlns:a16="http://schemas.microsoft.com/office/drawing/2014/main" id="{FE0FC321-BACD-4579-8122-47609A46ED5B}"/>
                  </a:ext>
                </a:extLst>
              </p:cNvPr>
              <p:cNvSpPr>
                <a:spLocks noEditPoints="1"/>
              </p:cNvSpPr>
              <p:nvPr/>
            </p:nvSpPr>
            <p:spPr bwMode="auto">
              <a:xfrm>
                <a:off x="1848" y="1889"/>
                <a:ext cx="17" cy="19"/>
              </a:xfrm>
              <a:custGeom>
                <a:avLst/>
                <a:gdLst>
                  <a:gd name="T0" fmla="*/ 1 w 69"/>
                  <a:gd name="T1" fmla="*/ 0 h 76"/>
                  <a:gd name="T2" fmla="*/ 4 w 69"/>
                  <a:gd name="T3" fmla="*/ 4 h 76"/>
                  <a:gd name="T4" fmla="*/ 3 w 69"/>
                  <a:gd name="T5" fmla="*/ 5 h 76"/>
                  <a:gd name="T6" fmla="*/ 0 w 69"/>
                  <a:gd name="T7" fmla="*/ 1 h 76"/>
                  <a:gd name="T8" fmla="*/ 1 w 69"/>
                  <a:gd name="T9" fmla="*/ 0 h 76"/>
                  <a:gd name="T10" fmla="*/ 4 w 69"/>
                  <a:gd name="T11" fmla="*/ 4 h 76"/>
                  <a:gd name="T12" fmla="*/ 4 w 69"/>
                  <a:gd name="T13" fmla="*/ 4 h 76"/>
                  <a:gd name="T14" fmla="*/ 4 w 69"/>
                  <a:gd name="T15" fmla="*/ 4 h 76"/>
                  <a:gd name="T16" fmla="*/ 4 w 69"/>
                  <a:gd name="T17" fmla="*/ 5 h 76"/>
                  <a:gd name="T18" fmla="*/ 4 w 69"/>
                  <a:gd name="T19" fmla="*/ 4 h 7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9"/>
                  <a:gd name="T31" fmla="*/ 0 h 76"/>
                  <a:gd name="T32" fmla="*/ 69 w 69"/>
                  <a:gd name="T33" fmla="*/ 76 h 7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9" h="76">
                    <a:moveTo>
                      <a:pt x="15" y="0"/>
                    </a:moveTo>
                    <a:lnTo>
                      <a:pt x="69" y="63"/>
                    </a:lnTo>
                    <a:lnTo>
                      <a:pt x="54" y="76"/>
                    </a:lnTo>
                    <a:lnTo>
                      <a:pt x="0" y="12"/>
                    </a:lnTo>
                    <a:lnTo>
                      <a:pt x="15" y="0"/>
                    </a:lnTo>
                    <a:close/>
                    <a:moveTo>
                      <a:pt x="69" y="63"/>
                    </a:moveTo>
                    <a:lnTo>
                      <a:pt x="68" y="63"/>
                    </a:lnTo>
                    <a:lnTo>
                      <a:pt x="69" y="64"/>
                    </a:lnTo>
                    <a:lnTo>
                      <a:pt x="62" y="70"/>
                    </a:lnTo>
                    <a:lnTo>
                      <a:pt x="69"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5" name="Freeform 1144">
                <a:extLst>
                  <a:ext uri="{FF2B5EF4-FFF2-40B4-BE49-F238E27FC236}">
                    <a16:creationId xmlns:a16="http://schemas.microsoft.com/office/drawing/2014/main" id="{7235C0A9-E872-4177-AD7D-C29B1F919272}"/>
                  </a:ext>
                </a:extLst>
              </p:cNvPr>
              <p:cNvSpPr>
                <a:spLocks noEditPoints="1"/>
              </p:cNvSpPr>
              <p:nvPr/>
            </p:nvSpPr>
            <p:spPr bwMode="auto">
              <a:xfrm>
                <a:off x="1796" y="1896"/>
                <a:ext cx="13" cy="15"/>
              </a:xfrm>
              <a:custGeom>
                <a:avLst/>
                <a:gdLst>
                  <a:gd name="T0" fmla="*/ 3 w 52"/>
                  <a:gd name="T1" fmla="*/ 3 h 59"/>
                  <a:gd name="T2" fmla="*/ 3 w 52"/>
                  <a:gd name="T3" fmla="*/ 3 h 59"/>
                  <a:gd name="T4" fmla="*/ 3 w 52"/>
                  <a:gd name="T5" fmla="*/ 3 h 59"/>
                  <a:gd name="T6" fmla="*/ 3 w 52"/>
                  <a:gd name="T7" fmla="*/ 4 h 59"/>
                  <a:gd name="T8" fmla="*/ 3 w 52"/>
                  <a:gd name="T9" fmla="*/ 3 h 59"/>
                  <a:gd name="T10" fmla="*/ 3 w 52"/>
                  <a:gd name="T11" fmla="*/ 4 h 59"/>
                  <a:gd name="T12" fmla="*/ 0 w 52"/>
                  <a:gd name="T13" fmla="*/ 1 h 59"/>
                  <a:gd name="T14" fmla="*/ 1 w 52"/>
                  <a:gd name="T15" fmla="*/ 0 h 59"/>
                  <a:gd name="T16" fmla="*/ 3 w 52"/>
                  <a:gd name="T17" fmla="*/ 3 h 59"/>
                  <a:gd name="T18" fmla="*/ 3 w 52"/>
                  <a:gd name="T19" fmla="*/ 4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59"/>
                  <a:gd name="T32" fmla="*/ 52 w 52"/>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59">
                    <a:moveTo>
                      <a:pt x="52" y="47"/>
                    </a:moveTo>
                    <a:lnTo>
                      <a:pt x="51" y="46"/>
                    </a:lnTo>
                    <a:lnTo>
                      <a:pt x="52" y="47"/>
                    </a:lnTo>
                    <a:lnTo>
                      <a:pt x="45" y="54"/>
                    </a:lnTo>
                    <a:lnTo>
                      <a:pt x="52" y="47"/>
                    </a:lnTo>
                    <a:close/>
                    <a:moveTo>
                      <a:pt x="38" y="59"/>
                    </a:moveTo>
                    <a:lnTo>
                      <a:pt x="0" y="12"/>
                    </a:lnTo>
                    <a:lnTo>
                      <a:pt x="15" y="0"/>
                    </a:lnTo>
                    <a:lnTo>
                      <a:pt x="52" y="47"/>
                    </a:lnTo>
                    <a:lnTo>
                      <a:pt x="38"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6" name="Freeform 1145">
                <a:extLst>
                  <a:ext uri="{FF2B5EF4-FFF2-40B4-BE49-F238E27FC236}">
                    <a16:creationId xmlns:a16="http://schemas.microsoft.com/office/drawing/2014/main" id="{C7C37901-CC30-4192-986B-6508CF454DA2}"/>
                  </a:ext>
                </a:extLst>
              </p:cNvPr>
              <p:cNvSpPr>
                <a:spLocks noEditPoints="1"/>
              </p:cNvSpPr>
              <p:nvPr/>
            </p:nvSpPr>
            <p:spPr bwMode="auto">
              <a:xfrm>
                <a:off x="1787" y="1884"/>
                <a:ext cx="12" cy="15"/>
              </a:xfrm>
              <a:custGeom>
                <a:avLst/>
                <a:gdLst>
                  <a:gd name="T0" fmla="*/ 2 w 51"/>
                  <a:gd name="T1" fmla="*/ 4 h 60"/>
                  <a:gd name="T2" fmla="*/ 2 w 51"/>
                  <a:gd name="T3" fmla="*/ 4 h 60"/>
                  <a:gd name="T4" fmla="*/ 2 w 51"/>
                  <a:gd name="T5" fmla="*/ 4 h 60"/>
                  <a:gd name="T6" fmla="*/ 2 w 51"/>
                  <a:gd name="T7" fmla="*/ 3 h 60"/>
                  <a:gd name="T8" fmla="*/ 2 w 51"/>
                  <a:gd name="T9" fmla="*/ 4 h 60"/>
                  <a:gd name="T10" fmla="*/ 2 w 51"/>
                  <a:gd name="T11" fmla="*/ 4 h 60"/>
                  <a:gd name="T12" fmla="*/ 0 w 51"/>
                  <a:gd name="T13" fmla="*/ 1 h 60"/>
                  <a:gd name="T14" fmla="*/ 1 w 51"/>
                  <a:gd name="T15" fmla="*/ 0 h 60"/>
                  <a:gd name="T16" fmla="*/ 3 w 51"/>
                  <a:gd name="T17" fmla="*/ 3 h 60"/>
                  <a:gd name="T18" fmla="*/ 2 w 51"/>
                  <a:gd name="T19" fmla="*/ 4 h 6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1"/>
                  <a:gd name="T31" fmla="*/ 0 h 60"/>
                  <a:gd name="T32" fmla="*/ 51 w 51"/>
                  <a:gd name="T33" fmla="*/ 60 h 6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1" h="60">
                    <a:moveTo>
                      <a:pt x="36" y="60"/>
                    </a:moveTo>
                    <a:lnTo>
                      <a:pt x="36" y="60"/>
                    </a:lnTo>
                    <a:lnTo>
                      <a:pt x="43" y="53"/>
                    </a:lnTo>
                    <a:lnTo>
                      <a:pt x="36" y="60"/>
                    </a:lnTo>
                    <a:close/>
                    <a:moveTo>
                      <a:pt x="36" y="60"/>
                    </a:moveTo>
                    <a:lnTo>
                      <a:pt x="0" y="11"/>
                    </a:lnTo>
                    <a:lnTo>
                      <a:pt x="16" y="0"/>
                    </a:lnTo>
                    <a:lnTo>
                      <a:pt x="51" y="48"/>
                    </a:lnTo>
                    <a:lnTo>
                      <a:pt x="36"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7" name="Freeform 1146">
                <a:extLst>
                  <a:ext uri="{FF2B5EF4-FFF2-40B4-BE49-F238E27FC236}">
                    <a16:creationId xmlns:a16="http://schemas.microsoft.com/office/drawing/2014/main" id="{91AD7684-0B1E-4ADC-8F69-2010E023B8BC}"/>
                  </a:ext>
                </a:extLst>
              </p:cNvPr>
              <p:cNvSpPr>
                <a:spLocks noEditPoints="1"/>
              </p:cNvSpPr>
              <p:nvPr/>
            </p:nvSpPr>
            <p:spPr bwMode="auto">
              <a:xfrm>
                <a:off x="1770" y="1861"/>
                <a:ext cx="21" cy="26"/>
              </a:xfrm>
              <a:custGeom>
                <a:avLst/>
                <a:gdLst>
                  <a:gd name="T0" fmla="*/ 4 w 82"/>
                  <a:gd name="T1" fmla="*/ 7 h 100"/>
                  <a:gd name="T2" fmla="*/ 2 w 82"/>
                  <a:gd name="T3" fmla="*/ 4 h 100"/>
                  <a:gd name="T4" fmla="*/ 3 w 82"/>
                  <a:gd name="T5" fmla="*/ 3 h 100"/>
                  <a:gd name="T6" fmla="*/ 5 w 82"/>
                  <a:gd name="T7" fmla="*/ 6 h 100"/>
                  <a:gd name="T8" fmla="*/ 4 w 82"/>
                  <a:gd name="T9" fmla="*/ 7 h 100"/>
                  <a:gd name="T10" fmla="*/ 3 w 82"/>
                  <a:gd name="T11" fmla="*/ 3 h 100"/>
                  <a:gd name="T12" fmla="*/ 3 w 82"/>
                  <a:gd name="T13" fmla="*/ 3 h 100"/>
                  <a:gd name="T14" fmla="*/ 3 w 82"/>
                  <a:gd name="T15" fmla="*/ 3 h 100"/>
                  <a:gd name="T16" fmla="*/ 3 w 82"/>
                  <a:gd name="T17" fmla="*/ 3 h 100"/>
                  <a:gd name="T18" fmla="*/ 3 w 82"/>
                  <a:gd name="T19" fmla="*/ 3 h 100"/>
                  <a:gd name="T20" fmla="*/ 2 w 82"/>
                  <a:gd name="T21" fmla="*/ 4 h 100"/>
                  <a:gd name="T22" fmla="*/ 0 w 82"/>
                  <a:gd name="T23" fmla="*/ 1 h 100"/>
                  <a:gd name="T24" fmla="*/ 1 w 82"/>
                  <a:gd name="T25" fmla="*/ 0 h 100"/>
                  <a:gd name="T26" fmla="*/ 3 w 82"/>
                  <a:gd name="T27" fmla="*/ 3 h 100"/>
                  <a:gd name="T28" fmla="*/ 2 w 82"/>
                  <a:gd name="T29" fmla="*/ 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
                  <a:gd name="T46" fmla="*/ 0 h 100"/>
                  <a:gd name="T47" fmla="*/ 82 w 82"/>
                  <a:gd name="T48" fmla="*/ 100 h 1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 h="100">
                    <a:moveTo>
                      <a:pt x="66" y="100"/>
                    </a:moveTo>
                    <a:lnTo>
                      <a:pt x="31" y="53"/>
                    </a:lnTo>
                    <a:lnTo>
                      <a:pt x="46" y="42"/>
                    </a:lnTo>
                    <a:lnTo>
                      <a:pt x="82" y="89"/>
                    </a:lnTo>
                    <a:lnTo>
                      <a:pt x="66" y="100"/>
                    </a:lnTo>
                    <a:close/>
                    <a:moveTo>
                      <a:pt x="46" y="42"/>
                    </a:moveTo>
                    <a:lnTo>
                      <a:pt x="46" y="42"/>
                    </a:lnTo>
                    <a:lnTo>
                      <a:pt x="39" y="47"/>
                    </a:lnTo>
                    <a:lnTo>
                      <a:pt x="46" y="42"/>
                    </a:lnTo>
                    <a:close/>
                    <a:moveTo>
                      <a:pt x="32" y="53"/>
                    </a:moveTo>
                    <a:lnTo>
                      <a:pt x="0" y="12"/>
                    </a:lnTo>
                    <a:lnTo>
                      <a:pt x="14" y="0"/>
                    </a:lnTo>
                    <a:lnTo>
                      <a:pt x="46" y="42"/>
                    </a:lnTo>
                    <a:lnTo>
                      <a:pt x="32"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8" name="Freeform 1147">
                <a:extLst>
                  <a:ext uri="{FF2B5EF4-FFF2-40B4-BE49-F238E27FC236}">
                    <a16:creationId xmlns:a16="http://schemas.microsoft.com/office/drawing/2014/main" id="{406B312C-F116-43F8-A48E-B23E83E4AD94}"/>
                  </a:ext>
                </a:extLst>
              </p:cNvPr>
              <p:cNvSpPr>
                <a:spLocks noEditPoints="1"/>
              </p:cNvSpPr>
              <p:nvPr/>
            </p:nvSpPr>
            <p:spPr bwMode="auto">
              <a:xfrm>
                <a:off x="1762" y="1853"/>
                <a:ext cx="12" cy="11"/>
              </a:xfrm>
              <a:custGeom>
                <a:avLst/>
                <a:gdLst>
                  <a:gd name="T0" fmla="*/ 3 w 46"/>
                  <a:gd name="T1" fmla="*/ 2 h 48"/>
                  <a:gd name="T2" fmla="*/ 3 w 46"/>
                  <a:gd name="T3" fmla="*/ 2 h 48"/>
                  <a:gd name="T4" fmla="*/ 3 w 46"/>
                  <a:gd name="T5" fmla="*/ 2 h 48"/>
                  <a:gd name="T6" fmla="*/ 3 w 46"/>
                  <a:gd name="T7" fmla="*/ 2 h 48"/>
                  <a:gd name="T8" fmla="*/ 3 w 46"/>
                  <a:gd name="T9" fmla="*/ 2 h 48"/>
                  <a:gd name="T10" fmla="*/ 2 w 46"/>
                  <a:gd name="T11" fmla="*/ 3 h 48"/>
                  <a:gd name="T12" fmla="*/ 0 w 46"/>
                  <a:gd name="T13" fmla="*/ 1 h 48"/>
                  <a:gd name="T14" fmla="*/ 1 w 46"/>
                  <a:gd name="T15" fmla="*/ 0 h 48"/>
                  <a:gd name="T16" fmla="*/ 3 w 46"/>
                  <a:gd name="T17" fmla="*/ 2 h 48"/>
                  <a:gd name="T18" fmla="*/ 2 w 46"/>
                  <a:gd name="T19" fmla="*/ 3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8"/>
                  <a:gd name="T32" fmla="*/ 46 w 46"/>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8">
                    <a:moveTo>
                      <a:pt x="46" y="36"/>
                    </a:moveTo>
                    <a:lnTo>
                      <a:pt x="46" y="36"/>
                    </a:lnTo>
                    <a:lnTo>
                      <a:pt x="40" y="42"/>
                    </a:lnTo>
                    <a:lnTo>
                      <a:pt x="46" y="36"/>
                    </a:lnTo>
                    <a:close/>
                    <a:moveTo>
                      <a:pt x="32" y="48"/>
                    </a:moveTo>
                    <a:lnTo>
                      <a:pt x="0" y="14"/>
                    </a:lnTo>
                    <a:lnTo>
                      <a:pt x="14" y="0"/>
                    </a:lnTo>
                    <a:lnTo>
                      <a:pt x="46" y="36"/>
                    </a:lnTo>
                    <a:lnTo>
                      <a:pt x="3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89" name="Freeform 1148">
                <a:extLst>
                  <a:ext uri="{FF2B5EF4-FFF2-40B4-BE49-F238E27FC236}">
                    <a16:creationId xmlns:a16="http://schemas.microsoft.com/office/drawing/2014/main" id="{E52FAFCA-C737-4E31-9583-447D952561CA}"/>
                  </a:ext>
                </a:extLst>
              </p:cNvPr>
              <p:cNvSpPr>
                <a:spLocks noEditPoints="1"/>
              </p:cNvSpPr>
              <p:nvPr/>
            </p:nvSpPr>
            <p:spPr bwMode="auto">
              <a:xfrm>
                <a:off x="1756" y="1845"/>
                <a:ext cx="10" cy="11"/>
              </a:xfrm>
              <a:custGeom>
                <a:avLst/>
                <a:gdLst>
                  <a:gd name="T0" fmla="*/ 2 w 39"/>
                  <a:gd name="T1" fmla="*/ 3 h 42"/>
                  <a:gd name="T2" fmla="*/ 2 w 39"/>
                  <a:gd name="T3" fmla="*/ 3 h 42"/>
                  <a:gd name="T4" fmla="*/ 2 w 39"/>
                  <a:gd name="T5" fmla="*/ 3 h 42"/>
                  <a:gd name="T6" fmla="*/ 2 w 39"/>
                  <a:gd name="T7" fmla="*/ 2 h 42"/>
                  <a:gd name="T8" fmla="*/ 2 w 39"/>
                  <a:gd name="T9" fmla="*/ 3 h 42"/>
                  <a:gd name="T10" fmla="*/ 2 w 39"/>
                  <a:gd name="T11" fmla="*/ 3 h 42"/>
                  <a:gd name="T12" fmla="*/ 0 w 39"/>
                  <a:gd name="T13" fmla="*/ 1 h 42"/>
                  <a:gd name="T14" fmla="*/ 1 w 39"/>
                  <a:gd name="T15" fmla="*/ 0 h 42"/>
                  <a:gd name="T16" fmla="*/ 3 w 39"/>
                  <a:gd name="T17" fmla="*/ 2 h 42"/>
                  <a:gd name="T18" fmla="*/ 2 w 39"/>
                  <a:gd name="T19" fmla="*/ 3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2"/>
                  <a:gd name="T32" fmla="*/ 39 w 39"/>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2">
                    <a:moveTo>
                      <a:pt x="25" y="42"/>
                    </a:moveTo>
                    <a:lnTo>
                      <a:pt x="26" y="42"/>
                    </a:lnTo>
                    <a:lnTo>
                      <a:pt x="25" y="42"/>
                    </a:lnTo>
                    <a:lnTo>
                      <a:pt x="33" y="35"/>
                    </a:lnTo>
                    <a:lnTo>
                      <a:pt x="25" y="42"/>
                    </a:lnTo>
                    <a:close/>
                    <a:moveTo>
                      <a:pt x="25" y="42"/>
                    </a:moveTo>
                    <a:lnTo>
                      <a:pt x="0" y="13"/>
                    </a:lnTo>
                    <a:lnTo>
                      <a:pt x="14" y="0"/>
                    </a:lnTo>
                    <a:lnTo>
                      <a:pt x="39" y="28"/>
                    </a:lnTo>
                    <a:lnTo>
                      <a:pt x="25"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0" name="Freeform 1149">
                <a:extLst>
                  <a:ext uri="{FF2B5EF4-FFF2-40B4-BE49-F238E27FC236}">
                    <a16:creationId xmlns:a16="http://schemas.microsoft.com/office/drawing/2014/main" id="{71F13BBB-7EE2-4B70-BF58-23C720257333}"/>
                  </a:ext>
                </a:extLst>
              </p:cNvPr>
              <p:cNvSpPr>
                <a:spLocks noEditPoints="1"/>
              </p:cNvSpPr>
              <p:nvPr/>
            </p:nvSpPr>
            <p:spPr bwMode="auto">
              <a:xfrm>
                <a:off x="1750" y="1841"/>
                <a:ext cx="10" cy="8"/>
              </a:xfrm>
              <a:custGeom>
                <a:avLst/>
                <a:gdLst>
                  <a:gd name="T0" fmla="*/ 2 w 37"/>
                  <a:gd name="T1" fmla="*/ 1 h 32"/>
                  <a:gd name="T2" fmla="*/ 3 w 37"/>
                  <a:gd name="T3" fmla="*/ 1 h 32"/>
                  <a:gd name="T4" fmla="*/ 3 w 37"/>
                  <a:gd name="T5" fmla="*/ 1 h 32"/>
                  <a:gd name="T6" fmla="*/ 2 w 37"/>
                  <a:gd name="T7" fmla="*/ 2 h 32"/>
                  <a:gd name="T8" fmla="*/ 2 w 37"/>
                  <a:gd name="T9" fmla="*/ 1 h 32"/>
                  <a:gd name="T10" fmla="*/ 2 w 37"/>
                  <a:gd name="T11" fmla="*/ 2 h 32"/>
                  <a:gd name="T12" fmla="*/ 0 w 37"/>
                  <a:gd name="T13" fmla="*/ 1 h 32"/>
                  <a:gd name="T14" fmla="*/ 1 w 37"/>
                  <a:gd name="T15" fmla="*/ 0 h 32"/>
                  <a:gd name="T16" fmla="*/ 2 w 37"/>
                  <a:gd name="T17" fmla="*/ 1 h 32"/>
                  <a:gd name="T18" fmla="*/ 2 w 37"/>
                  <a:gd name="T19" fmla="*/ 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2"/>
                  <a:gd name="T32" fmla="*/ 37 w 37"/>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2">
                    <a:moveTo>
                      <a:pt x="35" y="17"/>
                    </a:moveTo>
                    <a:lnTo>
                      <a:pt x="36" y="17"/>
                    </a:lnTo>
                    <a:lnTo>
                      <a:pt x="37" y="18"/>
                    </a:lnTo>
                    <a:lnTo>
                      <a:pt x="31" y="24"/>
                    </a:lnTo>
                    <a:lnTo>
                      <a:pt x="35" y="17"/>
                    </a:lnTo>
                    <a:close/>
                    <a:moveTo>
                      <a:pt x="25" y="32"/>
                    </a:moveTo>
                    <a:lnTo>
                      <a:pt x="0" y="17"/>
                    </a:lnTo>
                    <a:lnTo>
                      <a:pt x="10" y="0"/>
                    </a:lnTo>
                    <a:lnTo>
                      <a:pt x="35" y="17"/>
                    </a:lnTo>
                    <a:lnTo>
                      <a:pt x="2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1" name="Freeform 1150">
                <a:extLst>
                  <a:ext uri="{FF2B5EF4-FFF2-40B4-BE49-F238E27FC236}">
                    <a16:creationId xmlns:a16="http://schemas.microsoft.com/office/drawing/2014/main" id="{77C45A59-5BFE-4E6E-9989-CDB2BAF1E325}"/>
                  </a:ext>
                </a:extLst>
              </p:cNvPr>
              <p:cNvSpPr>
                <a:spLocks noEditPoints="1"/>
              </p:cNvSpPr>
              <p:nvPr/>
            </p:nvSpPr>
            <p:spPr bwMode="auto">
              <a:xfrm>
                <a:off x="1746" y="1840"/>
                <a:ext cx="7" cy="5"/>
              </a:xfrm>
              <a:custGeom>
                <a:avLst/>
                <a:gdLst>
                  <a:gd name="T0" fmla="*/ 2 w 26"/>
                  <a:gd name="T1" fmla="*/ 0 h 22"/>
                  <a:gd name="T2" fmla="*/ 2 w 26"/>
                  <a:gd name="T3" fmla="*/ 0 h 22"/>
                  <a:gd name="T4" fmla="*/ 2 w 26"/>
                  <a:gd name="T5" fmla="*/ 0 h 22"/>
                  <a:gd name="T6" fmla="*/ 2 w 26"/>
                  <a:gd name="T7" fmla="*/ 1 h 22"/>
                  <a:gd name="T8" fmla="*/ 2 w 26"/>
                  <a:gd name="T9" fmla="*/ 0 h 22"/>
                  <a:gd name="T10" fmla="*/ 1 w 26"/>
                  <a:gd name="T11" fmla="*/ 1 h 22"/>
                  <a:gd name="T12" fmla="*/ 0 w 26"/>
                  <a:gd name="T13" fmla="*/ 1 h 22"/>
                  <a:gd name="T14" fmla="*/ 0 w 26"/>
                  <a:gd name="T15" fmla="*/ 0 h 22"/>
                  <a:gd name="T16" fmla="*/ 2 w 26"/>
                  <a:gd name="T17" fmla="*/ 0 h 22"/>
                  <a:gd name="T18" fmla="*/ 1 w 26"/>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2"/>
                  <a:gd name="T32" fmla="*/ 26 w 2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2">
                    <a:moveTo>
                      <a:pt x="22" y="3"/>
                    </a:moveTo>
                    <a:lnTo>
                      <a:pt x="24" y="3"/>
                    </a:lnTo>
                    <a:lnTo>
                      <a:pt x="26" y="4"/>
                    </a:lnTo>
                    <a:lnTo>
                      <a:pt x="21" y="12"/>
                    </a:lnTo>
                    <a:lnTo>
                      <a:pt x="22" y="3"/>
                    </a:lnTo>
                    <a:close/>
                    <a:moveTo>
                      <a:pt x="19" y="22"/>
                    </a:moveTo>
                    <a:lnTo>
                      <a:pt x="0" y="19"/>
                    </a:lnTo>
                    <a:lnTo>
                      <a:pt x="4" y="0"/>
                    </a:lnTo>
                    <a:lnTo>
                      <a:pt x="22" y="3"/>
                    </a:lnTo>
                    <a:lnTo>
                      <a:pt x="1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2" name="Freeform 1151">
                <a:extLst>
                  <a:ext uri="{FF2B5EF4-FFF2-40B4-BE49-F238E27FC236}">
                    <a16:creationId xmlns:a16="http://schemas.microsoft.com/office/drawing/2014/main" id="{5C3569DC-07FD-4B47-A74C-CA248A5471B0}"/>
                  </a:ext>
                </a:extLst>
              </p:cNvPr>
              <p:cNvSpPr>
                <a:spLocks noEditPoints="1"/>
              </p:cNvSpPr>
              <p:nvPr/>
            </p:nvSpPr>
            <p:spPr bwMode="auto">
              <a:xfrm>
                <a:off x="1741" y="1840"/>
                <a:ext cx="7" cy="7"/>
              </a:xfrm>
              <a:custGeom>
                <a:avLst/>
                <a:gdLst>
                  <a:gd name="T0" fmla="*/ 1 w 29"/>
                  <a:gd name="T1" fmla="*/ 0 h 31"/>
                  <a:gd name="T2" fmla="*/ 1 w 29"/>
                  <a:gd name="T3" fmla="*/ 0 h 31"/>
                  <a:gd name="T4" fmla="*/ 1 w 29"/>
                  <a:gd name="T5" fmla="*/ 0 h 31"/>
                  <a:gd name="T6" fmla="*/ 1 w 29"/>
                  <a:gd name="T7" fmla="*/ 0 h 31"/>
                  <a:gd name="T8" fmla="*/ 1 w 29"/>
                  <a:gd name="T9" fmla="*/ 0 h 31"/>
                  <a:gd name="T10" fmla="*/ 2 w 29"/>
                  <a:gd name="T11" fmla="*/ 1 h 31"/>
                  <a:gd name="T12" fmla="*/ 1 w 29"/>
                  <a:gd name="T13" fmla="*/ 2 h 31"/>
                  <a:gd name="T14" fmla="*/ 0 w 29"/>
                  <a:gd name="T15" fmla="*/ 1 h 31"/>
                  <a:gd name="T16" fmla="*/ 1 w 29"/>
                  <a:gd name="T17" fmla="*/ 0 h 31"/>
                  <a:gd name="T18" fmla="*/ 2 w 29"/>
                  <a:gd name="T19" fmla="*/ 1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1"/>
                  <a:gd name="T32" fmla="*/ 29 w 29"/>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1">
                    <a:moveTo>
                      <a:pt x="17" y="3"/>
                    </a:moveTo>
                    <a:lnTo>
                      <a:pt x="20" y="0"/>
                    </a:lnTo>
                    <a:lnTo>
                      <a:pt x="25" y="1"/>
                    </a:lnTo>
                    <a:lnTo>
                      <a:pt x="22" y="11"/>
                    </a:lnTo>
                    <a:lnTo>
                      <a:pt x="17" y="3"/>
                    </a:lnTo>
                    <a:close/>
                    <a:moveTo>
                      <a:pt x="29" y="17"/>
                    </a:moveTo>
                    <a:lnTo>
                      <a:pt x="12" y="31"/>
                    </a:lnTo>
                    <a:lnTo>
                      <a:pt x="0" y="15"/>
                    </a:lnTo>
                    <a:lnTo>
                      <a:pt x="17" y="3"/>
                    </a:lnTo>
                    <a:lnTo>
                      <a:pt x="2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3" name="Freeform 1152">
                <a:extLst>
                  <a:ext uri="{FF2B5EF4-FFF2-40B4-BE49-F238E27FC236}">
                    <a16:creationId xmlns:a16="http://schemas.microsoft.com/office/drawing/2014/main" id="{17B2C2D4-F9CD-4115-963A-C8CEE225AA1C}"/>
                  </a:ext>
                </a:extLst>
              </p:cNvPr>
              <p:cNvSpPr>
                <a:spLocks noEditPoints="1"/>
              </p:cNvSpPr>
              <p:nvPr/>
            </p:nvSpPr>
            <p:spPr bwMode="auto">
              <a:xfrm>
                <a:off x="1739" y="1844"/>
                <a:ext cx="6" cy="8"/>
              </a:xfrm>
              <a:custGeom>
                <a:avLst/>
                <a:gdLst>
                  <a:gd name="T0" fmla="*/ 0 w 25"/>
                  <a:gd name="T1" fmla="*/ 0 h 33"/>
                  <a:gd name="T2" fmla="*/ 0 w 25"/>
                  <a:gd name="T3" fmla="*/ 0 h 33"/>
                  <a:gd name="T4" fmla="*/ 0 w 25"/>
                  <a:gd name="T5" fmla="*/ 0 h 33"/>
                  <a:gd name="T6" fmla="*/ 1 w 25"/>
                  <a:gd name="T7" fmla="*/ 0 h 33"/>
                  <a:gd name="T8" fmla="*/ 0 w 25"/>
                  <a:gd name="T9" fmla="*/ 0 h 33"/>
                  <a:gd name="T10" fmla="*/ 1 w 25"/>
                  <a:gd name="T11" fmla="*/ 0 h 33"/>
                  <a:gd name="T12" fmla="*/ 1 w 25"/>
                  <a:gd name="T13" fmla="*/ 2 h 33"/>
                  <a:gd name="T14" fmla="*/ 0 w 25"/>
                  <a:gd name="T15" fmla="*/ 2 h 33"/>
                  <a:gd name="T16" fmla="*/ 0 w 25"/>
                  <a:gd name="T17" fmla="*/ 0 h 33"/>
                  <a:gd name="T18" fmla="*/ 1 w 25"/>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3"/>
                  <a:gd name="T32" fmla="*/ 25 w 2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3">
                    <a:moveTo>
                      <a:pt x="7" y="6"/>
                    </a:moveTo>
                    <a:lnTo>
                      <a:pt x="7" y="2"/>
                    </a:lnTo>
                    <a:lnTo>
                      <a:pt x="9" y="0"/>
                    </a:lnTo>
                    <a:lnTo>
                      <a:pt x="16" y="8"/>
                    </a:lnTo>
                    <a:lnTo>
                      <a:pt x="7" y="6"/>
                    </a:lnTo>
                    <a:close/>
                    <a:moveTo>
                      <a:pt x="25" y="10"/>
                    </a:moveTo>
                    <a:lnTo>
                      <a:pt x="18" y="33"/>
                    </a:lnTo>
                    <a:lnTo>
                      <a:pt x="0" y="28"/>
                    </a:lnTo>
                    <a:lnTo>
                      <a:pt x="7" y="6"/>
                    </a:lnTo>
                    <a:lnTo>
                      <a:pt x="2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4" name="Freeform 1153">
                <a:extLst>
                  <a:ext uri="{FF2B5EF4-FFF2-40B4-BE49-F238E27FC236}">
                    <a16:creationId xmlns:a16="http://schemas.microsoft.com/office/drawing/2014/main" id="{3B56305C-56B5-41CE-AB05-922A286DCB84}"/>
                  </a:ext>
                </a:extLst>
              </p:cNvPr>
              <p:cNvSpPr>
                <a:spLocks/>
              </p:cNvSpPr>
              <p:nvPr/>
            </p:nvSpPr>
            <p:spPr bwMode="auto">
              <a:xfrm>
                <a:off x="1739" y="1850"/>
                <a:ext cx="2" cy="1"/>
              </a:xfrm>
              <a:custGeom>
                <a:avLst/>
                <a:gdLst>
                  <a:gd name="T0" fmla="*/ 0 w 10"/>
                  <a:gd name="T1" fmla="*/ 1 h 2"/>
                  <a:gd name="T2" fmla="*/ 0 w 10"/>
                  <a:gd name="T3" fmla="*/ 1 h 2"/>
                  <a:gd name="T4" fmla="*/ 0 w 10"/>
                  <a:gd name="T5" fmla="*/ 0 h 2"/>
                  <a:gd name="T6" fmla="*/ 0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1"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5" name="Freeform 1154">
                <a:extLst>
                  <a:ext uri="{FF2B5EF4-FFF2-40B4-BE49-F238E27FC236}">
                    <a16:creationId xmlns:a16="http://schemas.microsoft.com/office/drawing/2014/main" id="{9FCC2A7A-748F-44FA-97E8-66FA8F9E84CC}"/>
                  </a:ext>
                </a:extLst>
              </p:cNvPr>
              <p:cNvSpPr>
                <a:spLocks noEditPoints="1"/>
              </p:cNvSpPr>
              <p:nvPr/>
            </p:nvSpPr>
            <p:spPr bwMode="auto">
              <a:xfrm>
                <a:off x="1739" y="1851"/>
                <a:ext cx="6" cy="15"/>
              </a:xfrm>
              <a:custGeom>
                <a:avLst/>
                <a:gdLst>
                  <a:gd name="T0" fmla="*/ 1 w 26"/>
                  <a:gd name="T1" fmla="*/ 0 h 59"/>
                  <a:gd name="T2" fmla="*/ 1 w 26"/>
                  <a:gd name="T3" fmla="*/ 2 h 59"/>
                  <a:gd name="T4" fmla="*/ 0 w 26"/>
                  <a:gd name="T5" fmla="*/ 2 h 59"/>
                  <a:gd name="T6" fmla="*/ 0 w 26"/>
                  <a:gd name="T7" fmla="*/ 0 h 59"/>
                  <a:gd name="T8" fmla="*/ 1 w 26"/>
                  <a:gd name="T9" fmla="*/ 0 h 59"/>
                  <a:gd name="T10" fmla="*/ 0 w 26"/>
                  <a:gd name="T11" fmla="*/ 2 h 59"/>
                  <a:gd name="T12" fmla="*/ 0 w 26"/>
                  <a:gd name="T13" fmla="*/ 2 h 59"/>
                  <a:gd name="T14" fmla="*/ 0 w 26"/>
                  <a:gd name="T15" fmla="*/ 2 h 59"/>
                  <a:gd name="T16" fmla="*/ 0 w 26"/>
                  <a:gd name="T17" fmla="*/ 2 h 59"/>
                  <a:gd name="T18" fmla="*/ 0 w 26"/>
                  <a:gd name="T19" fmla="*/ 2 h 59"/>
                  <a:gd name="T20" fmla="*/ 1 w 26"/>
                  <a:gd name="T21" fmla="*/ 2 h 59"/>
                  <a:gd name="T22" fmla="*/ 1 w 26"/>
                  <a:gd name="T23" fmla="*/ 4 h 59"/>
                  <a:gd name="T24" fmla="*/ 0 w 26"/>
                  <a:gd name="T25" fmla="*/ 4 h 59"/>
                  <a:gd name="T26" fmla="*/ 0 w 26"/>
                  <a:gd name="T27" fmla="*/ 2 h 59"/>
                  <a:gd name="T28" fmla="*/ 1 w 26"/>
                  <a:gd name="T29" fmla="*/ 2 h 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6"/>
                  <a:gd name="T46" fmla="*/ 0 h 59"/>
                  <a:gd name="T47" fmla="*/ 26 w 26"/>
                  <a:gd name="T48" fmla="*/ 59 h 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6" h="59">
                    <a:moveTo>
                      <a:pt x="20" y="0"/>
                    </a:moveTo>
                    <a:lnTo>
                      <a:pt x="20" y="29"/>
                    </a:lnTo>
                    <a:lnTo>
                      <a:pt x="0" y="29"/>
                    </a:lnTo>
                    <a:lnTo>
                      <a:pt x="0" y="0"/>
                    </a:lnTo>
                    <a:lnTo>
                      <a:pt x="20" y="0"/>
                    </a:lnTo>
                    <a:close/>
                    <a:moveTo>
                      <a:pt x="1" y="31"/>
                    </a:moveTo>
                    <a:lnTo>
                      <a:pt x="0" y="30"/>
                    </a:lnTo>
                    <a:lnTo>
                      <a:pt x="0" y="29"/>
                    </a:lnTo>
                    <a:lnTo>
                      <a:pt x="10" y="29"/>
                    </a:lnTo>
                    <a:lnTo>
                      <a:pt x="1" y="31"/>
                    </a:lnTo>
                    <a:close/>
                    <a:moveTo>
                      <a:pt x="20" y="26"/>
                    </a:moveTo>
                    <a:lnTo>
                      <a:pt x="26" y="55"/>
                    </a:lnTo>
                    <a:lnTo>
                      <a:pt x="7" y="59"/>
                    </a:lnTo>
                    <a:lnTo>
                      <a:pt x="1" y="31"/>
                    </a:lnTo>
                    <a:lnTo>
                      <a:pt x="2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6" name="Freeform 1155">
                <a:extLst>
                  <a:ext uri="{FF2B5EF4-FFF2-40B4-BE49-F238E27FC236}">
                    <a16:creationId xmlns:a16="http://schemas.microsoft.com/office/drawing/2014/main" id="{2A1E6B23-049A-4700-962F-75BC7738F343}"/>
                  </a:ext>
                </a:extLst>
              </p:cNvPr>
              <p:cNvSpPr>
                <a:spLocks noEditPoints="1"/>
              </p:cNvSpPr>
              <p:nvPr/>
            </p:nvSpPr>
            <p:spPr bwMode="auto">
              <a:xfrm>
                <a:off x="1740" y="1864"/>
                <a:ext cx="8" cy="10"/>
              </a:xfrm>
              <a:custGeom>
                <a:avLst/>
                <a:gdLst>
                  <a:gd name="T0" fmla="*/ 0 w 31"/>
                  <a:gd name="T1" fmla="*/ 1 h 38"/>
                  <a:gd name="T2" fmla="*/ 0 w 31"/>
                  <a:gd name="T3" fmla="*/ 1 h 38"/>
                  <a:gd name="T4" fmla="*/ 0 w 31"/>
                  <a:gd name="T5" fmla="*/ 0 h 38"/>
                  <a:gd name="T6" fmla="*/ 1 w 31"/>
                  <a:gd name="T7" fmla="*/ 0 h 38"/>
                  <a:gd name="T8" fmla="*/ 0 w 31"/>
                  <a:gd name="T9" fmla="*/ 1 h 38"/>
                  <a:gd name="T10" fmla="*/ 1 w 31"/>
                  <a:gd name="T11" fmla="*/ 0 h 38"/>
                  <a:gd name="T12" fmla="*/ 2 w 31"/>
                  <a:gd name="T13" fmla="*/ 2 h 38"/>
                  <a:gd name="T14" fmla="*/ 1 w 31"/>
                  <a:gd name="T15" fmla="*/ 3 h 38"/>
                  <a:gd name="T16" fmla="*/ 0 w 31"/>
                  <a:gd name="T17" fmla="*/ 1 h 38"/>
                  <a:gd name="T18" fmla="*/ 1 w 31"/>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8"/>
                  <a:gd name="T32" fmla="*/ 31 w 31"/>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8">
                    <a:moveTo>
                      <a:pt x="1" y="7"/>
                    </a:moveTo>
                    <a:lnTo>
                      <a:pt x="1" y="7"/>
                    </a:lnTo>
                    <a:lnTo>
                      <a:pt x="0" y="5"/>
                    </a:lnTo>
                    <a:lnTo>
                      <a:pt x="10" y="3"/>
                    </a:lnTo>
                    <a:lnTo>
                      <a:pt x="1" y="7"/>
                    </a:lnTo>
                    <a:close/>
                    <a:moveTo>
                      <a:pt x="19" y="0"/>
                    </a:moveTo>
                    <a:lnTo>
                      <a:pt x="31" y="32"/>
                    </a:lnTo>
                    <a:lnTo>
                      <a:pt x="13" y="38"/>
                    </a:lnTo>
                    <a:lnTo>
                      <a:pt x="1" y="7"/>
                    </a:lnTo>
                    <a:lnTo>
                      <a:pt x="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7" name="Freeform 1156">
                <a:extLst>
                  <a:ext uri="{FF2B5EF4-FFF2-40B4-BE49-F238E27FC236}">
                    <a16:creationId xmlns:a16="http://schemas.microsoft.com/office/drawing/2014/main" id="{6CDC4DCC-1220-4C27-BC23-290C9C563DC3}"/>
                  </a:ext>
                </a:extLst>
              </p:cNvPr>
              <p:cNvSpPr>
                <a:spLocks noEditPoints="1"/>
              </p:cNvSpPr>
              <p:nvPr/>
            </p:nvSpPr>
            <p:spPr bwMode="auto">
              <a:xfrm>
                <a:off x="1744" y="1872"/>
                <a:ext cx="9" cy="11"/>
              </a:xfrm>
              <a:custGeom>
                <a:avLst/>
                <a:gdLst>
                  <a:gd name="T0" fmla="*/ 0 w 37"/>
                  <a:gd name="T1" fmla="*/ 1 h 44"/>
                  <a:gd name="T2" fmla="*/ 0 w 37"/>
                  <a:gd name="T3" fmla="*/ 1 h 44"/>
                  <a:gd name="T4" fmla="*/ 0 w 37"/>
                  <a:gd name="T5" fmla="*/ 1 h 44"/>
                  <a:gd name="T6" fmla="*/ 0 w 37"/>
                  <a:gd name="T7" fmla="*/ 0 h 44"/>
                  <a:gd name="T8" fmla="*/ 0 w 37"/>
                  <a:gd name="T9" fmla="*/ 1 h 44"/>
                  <a:gd name="T10" fmla="*/ 1 w 37"/>
                  <a:gd name="T11" fmla="*/ 0 h 44"/>
                  <a:gd name="T12" fmla="*/ 2 w 37"/>
                  <a:gd name="T13" fmla="*/ 2 h 44"/>
                  <a:gd name="T14" fmla="*/ 1 w 37"/>
                  <a:gd name="T15" fmla="*/ 3 h 44"/>
                  <a:gd name="T16" fmla="*/ 0 w 37"/>
                  <a:gd name="T17" fmla="*/ 1 h 44"/>
                  <a:gd name="T18" fmla="*/ 1 w 37"/>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4"/>
                  <a:gd name="T32" fmla="*/ 37 w 37"/>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4">
                    <a:moveTo>
                      <a:pt x="1" y="9"/>
                    </a:moveTo>
                    <a:lnTo>
                      <a:pt x="1" y="9"/>
                    </a:lnTo>
                    <a:lnTo>
                      <a:pt x="0" y="7"/>
                    </a:lnTo>
                    <a:lnTo>
                      <a:pt x="9" y="4"/>
                    </a:lnTo>
                    <a:lnTo>
                      <a:pt x="1" y="9"/>
                    </a:lnTo>
                    <a:close/>
                    <a:moveTo>
                      <a:pt x="18" y="0"/>
                    </a:moveTo>
                    <a:lnTo>
                      <a:pt x="37" y="35"/>
                    </a:lnTo>
                    <a:lnTo>
                      <a:pt x="20" y="44"/>
                    </a:lnTo>
                    <a:lnTo>
                      <a:pt x="1" y="9"/>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8" name="Freeform 1157">
                <a:extLst>
                  <a:ext uri="{FF2B5EF4-FFF2-40B4-BE49-F238E27FC236}">
                    <a16:creationId xmlns:a16="http://schemas.microsoft.com/office/drawing/2014/main" id="{A64127CC-15E5-42CF-8D96-01C2BA9E11BF}"/>
                  </a:ext>
                </a:extLst>
              </p:cNvPr>
              <p:cNvSpPr>
                <a:spLocks noEditPoints="1"/>
              </p:cNvSpPr>
              <p:nvPr/>
            </p:nvSpPr>
            <p:spPr bwMode="auto">
              <a:xfrm>
                <a:off x="1749" y="1881"/>
                <a:ext cx="10" cy="12"/>
              </a:xfrm>
              <a:custGeom>
                <a:avLst/>
                <a:gdLst>
                  <a:gd name="T0" fmla="*/ 0 w 42"/>
                  <a:gd name="T1" fmla="*/ 1 h 48"/>
                  <a:gd name="T2" fmla="*/ 0 w 42"/>
                  <a:gd name="T3" fmla="*/ 1 h 48"/>
                  <a:gd name="T4" fmla="*/ 0 w 42"/>
                  <a:gd name="T5" fmla="*/ 1 h 48"/>
                  <a:gd name="T6" fmla="*/ 0 w 42"/>
                  <a:gd name="T7" fmla="*/ 0 h 48"/>
                  <a:gd name="T8" fmla="*/ 0 w 42"/>
                  <a:gd name="T9" fmla="*/ 1 h 48"/>
                  <a:gd name="T10" fmla="*/ 1 w 42"/>
                  <a:gd name="T11" fmla="*/ 0 h 48"/>
                  <a:gd name="T12" fmla="*/ 2 w 42"/>
                  <a:gd name="T13" fmla="*/ 3 h 48"/>
                  <a:gd name="T14" fmla="*/ 1 w 42"/>
                  <a:gd name="T15" fmla="*/ 3 h 48"/>
                  <a:gd name="T16" fmla="*/ 0 w 42"/>
                  <a:gd name="T17" fmla="*/ 1 h 48"/>
                  <a:gd name="T18" fmla="*/ 1 w 42"/>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8"/>
                  <a:gd name="T32" fmla="*/ 42 w 42"/>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8">
                    <a:moveTo>
                      <a:pt x="1" y="10"/>
                    </a:moveTo>
                    <a:lnTo>
                      <a:pt x="0" y="10"/>
                    </a:lnTo>
                    <a:lnTo>
                      <a:pt x="9" y="5"/>
                    </a:lnTo>
                    <a:lnTo>
                      <a:pt x="1" y="10"/>
                    </a:lnTo>
                    <a:close/>
                    <a:moveTo>
                      <a:pt x="17" y="0"/>
                    </a:moveTo>
                    <a:lnTo>
                      <a:pt x="42" y="39"/>
                    </a:lnTo>
                    <a:lnTo>
                      <a:pt x="26" y="48"/>
                    </a:lnTo>
                    <a:lnTo>
                      <a:pt x="1"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899" name="Freeform 1158">
                <a:extLst>
                  <a:ext uri="{FF2B5EF4-FFF2-40B4-BE49-F238E27FC236}">
                    <a16:creationId xmlns:a16="http://schemas.microsoft.com/office/drawing/2014/main" id="{7443F9AA-4948-4271-B4B4-5BCF440E5FC3}"/>
                  </a:ext>
                </a:extLst>
              </p:cNvPr>
              <p:cNvSpPr>
                <a:spLocks noEditPoints="1"/>
              </p:cNvSpPr>
              <p:nvPr/>
            </p:nvSpPr>
            <p:spPr bwMode="auto">
              <a:xfrm>
                <a:off x="1755" y="1890"/>
                <a:ext cx="10" cy="13"/>
              </a:xfrm>
              <a:custGeom>
                <a:avLst/>
                <a:gdLst>
                  <a:gd name="T0" fmla="*/ 1 w 42"/>
                  <a:gd name="T1" fmla="*/ 0 h 50"/>
                  <a:gd name="T2" fmla="*/ 1 w 42"/>
                  <a:gd name="T3" fmla="*/ 0 h 50"/>
                  <a:gd name="T4" fmla="*/ 1 w 42"/>
                  <a:gd name="T5" fmla="*/ 0 h 50"/>
                  <a:gd name="T6" fmla="*/ 0 w 42"/>
                  <a:gd name="T7" fmla="*/ 0 h 50"/>
                  <a:gd name="T8" fmla="*/ 1 w 42"/>
                  <a:gd name="T9" fmla="*/ 0 h 50"/>
                  <a:gd name="T10" fmla="*/ 1 w 42"/>
                  <a:gd name="T11" fmla="*/ 0 h 50"/>
                  <a:gd name="T12" fmla="*/ 2 w 42"/>
                  <a:gd name="T13" fmla="*/ 3 h 50"/>
                  <a:gd name="T14" fmla="*/ 1 w 42"/>
                  <a:gd name="T15" fmla="*/ 3 h 50"/>
                  <a:gd name="T16" fmla="*/ 0 w 42"/>
                  <a:gd name="T17" fmla="*/ 1 h 50"/>
                  <a:gd name="T18" fmla="*/ 1 w 4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17" y="0"/>
                    </a:moveTo>
                    <a:lnTo>
                      <a:pt x="17" y="0"/>
                    </a:lnTo>
                    <a:lnTo>
                      <a:pt x="9" y="4"/>
                    </a:lnTo>
                    <a:lnTo>
                      <a:pt x="17" y="0"/>
                    </a:lnTo>
                    <a:close/>
                    <a:moveTo>
                      <a:pt x="17" y="0"/>
                    </a:moveTo>
                    <a:lnTo>
                      <a:pt x="42" y="40"/>
                    </a:lnTo>
                    <a:lnTo>
                      <a:pt x="26" y="50"/>
                    </a:lnTo>
                    <a:lnTo>
                      <a:pt x="0" y="9"/>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0" name="Freeform 1159">
                <a:extLst>
                  <a:ext uri="{FF2B5EF4-FFF2-40B4-BE49-F238E27FC236}">
                    <a16:creationId xmlns:a16="http://schemas.microsoft.com/office/drawing/2014/main" id="{8C2E66ED-1391-4C60-81C7-A893AC5D0B6D}"/>
                  </a:ext>
                </a:extLst>
              </p:cNvPr>
              <p:cNvSpPr>
                <a:spLocks noEditPoints="1"/>
              </p:cNvSpPr>
              <p:nvPr/>
            </p:nvSpPr>
            <p:spPr bwMode="auto">
              <a:xfrm>
                <a:off x="1761" y="1900"/>
                <a:ext cx="12" cy="14"/>
              </a:xfrm>
              <a:custGeom>
                <a:avLst/>
                <a:gdLst>
                  <a:gd name="T0" fmla="*/ 0 w 47"/>
                  <a:gd name="T1" fmla="*/ 1 h 53"/>
                  <a:gd name="T2" fmla="*/ 0 w 47"/>
                  <a:gd name="T3" fmla="*/ 1 h 53"/>
                  <a:gd name="T4" fmla="*/ 0 w 47"/>
                  <a:gd name="T5" fmla="*/ 1 h 53"/>
                  <a:gd name="T6" fmla="*/ 1 w 47"/>
                  <a:gd name="T7" fmla="*/ 1 h 53"/>
                  <a:gd name="T8" fmla="*/ 0 w 47"/>
                  <a:gd name="T9" fmla="*/ 1 h 53"/>
                  <a:gd name="T10" fmla="*/ 1 w 47"/>
                  <a:gd name="T11" fmla="*/ 0 h 53"/>
                  <a:gd name="T12" fmla="*/ 3 w 47"/>
                  <a:gd name="T13" fmla="*/ 3 h 53"/>
                  <a:gd name="T14" fmla="*/ 2 w 47"/>
                  <a:gd name="T15" fmla="*/ 4 h 53"/>
                  <a:gd name="T16" fmla="*/ 0 w 47"/>
                  <a:gd name="T17" fmla="*/ 1 h 53"/>
                  <a:gd name="T18" fmla="*/ 1 w 47"/>
                  <a:gd name="T19" fmla="*/ 0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7"/>
                  <a:gd name="T31" fmla="*/ 0 h 53"/>
                  <a:gd name="T32" fmla="*/ 47 w 47"/>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7" h="53">
                    <a:moveTo>
                      <a:pt x="1" y="12"/>
                    </a:moveTo>
                    <a:lnTo>
                      <a:pt x="1" y="11"/>
                    </a:lnTo>
                    <a:lnTo>
                      <a:pt x="0" y="11"/>
                    </a:lnTo>
                    <a:lnTo>
                      <a:pt x="9" y="7"/>
                    </a:lnTo>
                    <a:lnTo>
                      <a:pt x="1" y="12"/>
                    </a:lnTo>
                    <a:close/>
                    <a:moveTo>
                      <a:pt x="16" y="0"/>
                    </a:moveTo>
                    <a:lnTo>
                      <a:pt x="47" y="42"/>
                    </a:lnTo>
                    <a:lnTo>
                      <a:pt x="33" y="53"/>
                    </a:lnTo>
                    <a:lnTo>
                      <a:pt x="1" y="1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1" name="Freeform 1160">
                <a:extLst>
                  <a:ext uri="{FF2B5EF4-FFF2-40B4-BE49-F238E27FC236}">
                    <a16:creationId xmlns:a16="http://schemas.microsoft.com/office/drawing/2014/main" id="{90C1459C-77DB-44EC-8758-4287D9803310}"/>
                  </a:ext>
                </a:extLst>
              </p:cNvPr>
              <p:cNvSpPr>
                <a:spLocks/>
              </p:cNvSpPr>
              <p:nvPr/>
            </p:nvSpPr>
            <p:spPr bwMode="auto">
              <a:xfrm>
                <a:off x="1771" y="1911"/>
                <a:ext cx="2" cy="1"/>
              </a:xfrm>
              <a:custGeom>
                <a:avLst/>
                <a:gdLst>
                  <a:gd name="T0" fmla="*/ 1 w 7"/>
                  <a:gd name="T1" fmla="*/ 0 h 6"/>
                  <a:gd name="T2" fmla="*/ 1 w 7"/>
                  <a:gd name="T3" fmla="*/ 0 h 6"/>
                  <a:gd name="T4" fmla="*/ 1 w 7"/>
                  <a:gd name="T5" fmla="*/ 0 h 6"/>
                  <a:gd name="T6" fmla="*/ 0 w 7"/>
                  <a:gd name="T7" fmla="*/ 0 h 6"/>
                  <a:gd name="T8" fmla="*/ 1 w 7"/>
                  <a:gd name="T9" fmla="*/ 0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6" y="0"/>
                    </a:moveTo>
                    <a:lnTo>
                      <a:pt x="7" y="1"/>
                    </a:lnTo>
                    <a:lnTo>
                      <a:pt x="7" y="0"/>
                    </a:lnTo>
                    <a:lnTo>
                      <a:pt x="0" y="6"/>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2" name="Freeform 1161">
                <a:extLst>
                  <a:ext uri="{FF2B5EF4-FFF2-40B4-BE49-F238E27FC236}">
                    <a16:creationId xmlns:a16="http://schemas.microsoft.com/office/drawing/2014/main" id="{1C3837B8-6ED7-4EFE-8079-3F04CB107DD6}"/>
                  </a:ext>
                </a:extLst>
              </p:cNvPr>
              <p:cNvSpPr>
                <a:spLocks noEditPoints="1"/>
              </p:cNvSpPr>
              <p:nvPr/>
            </p:nvSpPr>
            <p:spPr bwMode="auto">
              <a:xfrm>
                <a:off x="1732" y="1907"/>
                <a:ext cx="9" cy="9"/>
              </a:xfrm>
              <a:custGeom>
                <a:avLst/>
                <a:gdLst>
                  <a:gd name="T0" fmla="*/ 1 w 34"/>
                  <a:gd name="T1" fmla="*/ 2 h 37"/>
                  <a:gd name="T2" fmla="*/ 2 w 34"/>
                  <a:gd name="T3" fmla="*/ 2 h 37"/>
                  <a:gd name="T4" fmla="*/ 1 w 34"/>
                  <a:gd name="T5" fmla="*/ 2 h 37"/>
                  <a:gd name="T6" fmla="*/ 2 w 34"/>
                  <a:gd name="T7" fmla="*/ 2 h 37"/>
                  <a:gd name="T8" fmla="*/ 1 w 34"/>
                  <a:gd name="T9" fmla="*/ 2 h 37"/>
                  <a:gd name="T10" fmla="*/ 1 w 34"/>
                  <a:gd name="T11" fmla="*/ 2 h 37"/>
                  <a:gd name="T12" fmla="*/ 0 w 34"/>
                  <a:gd name="T13" fmla="*/ 1 h 37"/>
                  <a:gd name="T14" fmla="*/ 1 w 34"/>
                  <a:gd name="T15" fmla="*/ 0 h 37"/>
                  <a:gd name="T16" fmla="*/ 2 w 34"/>
                  <a:gd name="T17" fmla="*/ 1 h 37"/>
                  <a:gd name="T18" fmla="*/ 1 w 34"/>
                  <a:gd name="T19" fmla="*/ 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7"/>
                  <a:gd name="T32" fmla="*/ 34 w 34"/>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7">
                    <a:moveTo>
                      <a:pt x="20" y="36"/>
                    </a:moveTo>
                    <a:lnTo>
                      <a:pt x="21" y="37"/>
                    </a:lnTo>
                    <a:lnTo>
                      <a:pt x="20" y="36"/>
                    </a:lnTo>
                    <a:lnTo>
                      <a:pt x="26" y="31"/>
                    </a:lnTo>
                    <a:lnTo>
                      <a:pt x="20" y="36"/>
                    </a:lnTo>
                    <a:close/>
                    <a:moveTo>
                      <a:pt x="20" y="36"/>
                    </a:moveTo>
                    <a:lnTo>
                      <a:pt x="0" y="11"/>
                    </a:lnTo>
                    <a:lnTo>
                      <a:pt x="15" y="0"/>
                    </a:lnTo>
                    <a:lnTo>
                      <a:pt x="34" y="25"/>
                    </a:lnTo>
                    <a:lnTo>
                      <a:pt x="20"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3" name="Freeform 1162">
                <a:extLst>
                  <a:ext uri="{FF2B5EF4-FFF2-40B4-BE49-F238E27FC236}">
                    <a16:creationId xmlns:a16="http://schemas.microsoft.com/office/drawing/2014/main" id="{17373D79-EF5D-4311-9440-E0705B713701}"/>
                  </a:ext>
                </a:extLst>
              </p:cNvPr>
              <p:cNvSpPr>
                <a:spLocks noEditPoints="1"/>
              </p:cNvSpPr>
              <p:nvPr/>
            </p:nvSpPr>
            <p:spPr bwMode="auto">
              <a:xfrm>
                <a:off x="1727" y="1902"/>
                <a:ext cx="9" cy="8"/>
              </a:xfrm>
              <a:custGeom>
                <a:avLst/>
                <a:gdLst>
                  <a:gd name="T0" fmla="*/ 2 w 36"/>
                  <a:gd name="T1" fmla="*/ 1 h 33"/>
                  <a:gd name="T2" fmla="*/ 2 w 36"/>
                  <a:gd name="T3" fmla="*/ 1 h 33"/>
                  <a:gd name="T4" fmla="*/ 2 w 36"/>
                  <a:gd name="T5" fmla="*/ 1 h 33"/>
                  <a:gd name="T6" fmla="*/ 2 w 36"/>
                  <a:gd name="T7" fmla="*/ 1 h 33"/>
                  <a:gd name="T8" fmla="*/ 2 w 36"/>
                  <a:gd name="T9" fmla="*/ 1 h 33"/>
                  <a:gd name="T10" fmla="*/ 2 w 36"/>
                  <a:gd name="T11" fmla="*/ 2 h 33"/>
                  <a:gd name="T12" fmla="*/ 0 w 36"/>
                  <a:gd name="T13" fmla="*/ 1 h 33"/>
                  <a:gd name="T14" fmla="*/ 1 w 36"/>
                  <a:gd name="T15" fmla="*/ 0 h 33"/>
                  <a:gd name="T16" fmla="*/ 2 w 36"/>
                  <a:gd name="T17" fmla="*/ 1 h 33"/>
                  <a:gd name="T18" fmla="*/ 2 w 36"/>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3"/>
                  <a:gd name="T32" fmla="*/ 36 w 36"/>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3">
                    <a:moveTo>
                      <a:pt x="35" y="19"/>
                    </a:moveTo>
                    <a:lnTo>
                      <a:pt x="35" y="20"/>
                    </a:lnTo>
                    <a:lnTo>
                      <a:pt x="36" y="21"/>
                    </a:lnTo>
                    <a:lnTo>
                      <a:pt x="29" y="26"/>
                    </a:lnTo>
                    <a:lnTo>
                      <a:pt x="35" y="19"/>
                    </a:lnTo>
                    <a:close/>
                    <a:moveTo>
                      <a:pt x="23" y="33"/>
                    </a:moveTo>
                    <a:lnTo>
                      <a:pt x="0" y="14"/>
                    </a:lnTo>
                    <a:lnTo>
                      <a:pt x="13" y="0"/>
                    </a:lnTo>
                    <a:lnTo>
                      <a:pt x="35" y="19"/>
                    </a:lnTo>
                    <a:lnTo>
                      <a:pt x="23"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4" name="Freeform 1163">
                <a:extLst>
                  <a:ext uri="{FF2B5EF4-FFF2-40B4-BE49-F238E27FC236}">
                    <a16:creationId xmlns:a16="http://schemas.microsoft.com/office/drawing/2014/main" id="{D66C6619-3A16-4004-B1F3-7C78A67C2F09}"/>
                  </a:ext>
                </a:extLst>
              </p:cNvPr>
              <p:cNvSpPr>
                <a:spLocks noEditPoints="1"/>
              </p:cNvSpPr>
              <p:nvPr/>
            </p:nvSpPr>
            <p:spPr bwMode="auto">
              <a:xfrm>
                <a:off x="1722" y="1898"/>
                <a:ext cx="8" cy="8"/>
              </a:xfrm>
              <a:custGeom>
                <a:avLst/>
                <a:gdLst>
                  <a:gd name="T0" fmla="*/ 2 w 31"/>
                  <a:gd name="T1" fmla="*/ 1 h 28"/>
                  <a:gd name="T2" fmla="*/ 2 w 31"/>
                  <a:gd name="T3" fmla="*/ 1 h 28"/>
                  <a:gd name="T4" fmla="*/ 2 w 31"/>
                  <a:gd name="T5" fmla="*/ 1 h 28"/>
                  <a:gd name="T6" fmla="*/ 2 w 31"/>
                  <a:gd name="T7" fmla="*/ 2 h 28"/>
                  <a:gd name="T8" fmla="*/ 2 w 31"/>
                  <a:gd name="T9" fmla="*/ 1 h 28"/>
                  <a:gd name="T10" fmla="*/ 1 w 31"/>
                  <a:gd name="T11" fmla="*/ 2 h 28"/>
                  <a:gd name="T12" fmla="*/ 0 w 31"/>
                  <a:gd name="T13" fmla="*/ 1 h 28"/>
                  <a:gd name="T14" fmla="*/ 1 w 31"/>
                  <a:gd name="T15" fmla="*/ 0 h 28"/>
                  <a:gd name="T16" fmla="*/ 2 w 31"/>
                  <a:gd name="T17" fmla="*/ 1 h 28"/>
                  <a:gd name="T18" fmla="*/ 1 w 31"/>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8"/>
                  <a:gd name="T32" fmla="*/ 31 w 31"/>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8">
                    <a:moveTo>
                      <a:pt x="30" y="12"/>
                    </a:moveTo>
                    <a:lnTo>
                      <a:pt x="30" y="13"/>
                    </a:lnTo>
                    <a:lnTo>
                      <a:pt x="31" y="13"/>
                    </a:lnTo>
                    <a:lnTo>
                      <a:pt x="25" y="20"/>
                    </a:lnTo>
                    <a:lnTo>
                      <a:pt x="30" y="12"/>
                    </a:lnTo>
                    <a:close/>
                    <a:moveTo>
                      <a:pt x="19" y="28"/>
                    </a:moveTo>
                    <a:lnTo>
                      <a:pt x="0" y="15"/>
                    </a:lnTo>
                    <a:lnTo>
                      <a:pt x="11" y="0"/>
                    </a:lnTo>
                    <a:lnTo>
                      <a:pt x="30" y="12"/>
                    </a:lnTo>
                    <a:lnTo>
                      <a:pt x="19"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5" name="Freeform 1164">
                <a:extLst>
                  <a:ext uri="{FF2B5EF4-FFF2-40B4-BE49-F238E27FC236}">
                    <a16:creationId xmlns:a16="http://schemas.microsoft.com/office/drawing/2014/main" id="{A81DB1C9-999C-450D-91B3-3F8A3230348C}"/>
                  </a:ext>
                </a:extLst>
              </p:cNvPr>
              <p:cNvSpPr>
                <a:spLocks noEditPoints="1"/>
              </p:cNvSpPr>
              <p:nvPr/>
            </p:nvSpPr>
            <p:spPr bwMode="auto">
              <a:xfrm>
                <a:off x="1719" y="1897"/>
                <a:ext cx="6" cy="6"/>
              </a:xfrm>
              <a:custGeom>
                <a:avLst/>
                <a:gdLst>
                  <a:gd name="T0" fmla="*/ 1 w 23"/>
                  <a:gd name="T1" fmla="*/ 0 h 21"/>
                  <a:gd name="T2" fmla="*/ 1 w 23"/>
                  <a:gd name="T3" fmla="*/ 0 h 21"/>
                  <a:gd name="T4" fmla="*/ 2 w 23"/>
                  <a:gd name="T5" fmla="*/ 0 h 21"/>
                  <a:gd name="T6" fmla="*/ 1 w 23"/>
                  <a:gd name="T7" fmla="*/ 1 h 21"/>
                  <a:gd name="T8" fmla="*/ 1 w 23"/>
                  <a:gd name="T9" fmla="*/ 0 h 21"/>
                  <a:gd name="T10" fmla="*/ 1 w 23"/>
                  <a:gd name="T11" fmla="*/ 2 h 21"/>
                  <a:gd name="T12" fmla="*/ 0 w 23"/>
                  <a:gd name="T13" fmla="*/ 1 h 21"/>
                  <a:gd name="T14" fmla="*/ 0 w 23"/>
                  <a:gd name="T15" fmla="*/ 0 h 21"/>
                  <a:gd name="T16" fmla="*/ 1 w 23"/>
                  <a:gd name="T17" fmla="*/ 0 h 21"/>
                  <a:gd name="T18" fmla="*/ 1 w 23"/>
                  <a:gd name="T19" fmla="*/ 2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1"/>
                  <a:gd name="T32" fmla="*/ 23 w 23"/>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1">
                    <a:moveTo>
                      <a:pt x="19" y="3"/>
                    </a:moveTo>
                    <a:lnTo>
                      <a:pt x="21" y="3"/>
                    </a:lnTo>
                    <a:lnTo>
                      <a:pt x="23" y="5"/>
                    </a:lnTo>
                    <a:lnTo>
                      <a:pt x="18" y="12"/>
                    </a:lnTo>
                    <a:lnTo>
                      <a:pt x="19" y="3"/>
                    </a:lnTo>
                    <a:close/>
                    <a:moveTo>
                      <a:pt x="16" y="21"/>
                    </a:moveTo>
                    <a:lnTo>
                      <a:pt x="0" y="19"/>
                    </a:lnTo>
                    <a:lnTo>
                      <a:pt x="3" y="0"/>
                    </a:lnTo>
                    <a:lnTo>
                      <a:pt x="19" y="3"/>
                    </a:lnTo>
                    <a:lnTo>
                      <a:pt x="1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6" name="Freeform 1165">
                <a:extLst>
                  <a:ext uri="{FF2B5EF4-FFF2-40B4-BE49-F238E27FC236}">
                    <a16:creationId xmlns:a16="http://schemas.microsoft.com/office/drawing/2014/main" id="{DB6E595B-36AB-4E36-8AB5-F3DB9BDDDE6C}"/>
                  </a:ext>
                </a:extLst>
              </p:cNvPr>
              <p:cNvSpPr>
                <a:spLocks noEditPoints="1"/>
              </p:cNvSpPr>
              <p:nvPr/>
            </p:nvSpPr>
            <p:spPr bwMode="auto">
              <a:xfrm>
                <a:off x="1715" y="1897"/>
                <a:ext cx="6" cy="6"/>
              </a:xfrm>
              <a:custGeom>
                <a:avLst/>
                <a:gdLst>
                  <a:gd name="T0" fmla="*/ 1 w 21"/>
                  <a:gd name="T1" fmla="*/ 0 h 25"/>
                  <a:gd name="T2" fmla="*/ 1 w 21"/>
                  <a:gd name="T3" fmla="*/ 0 h 25"/>
                  <a:gd name="T4" fmla="*/ 1 w 21"/>
                  <a:gd name="T5" fmla="*/ 0 h 25"/>
                  <a:gd name="T6" fmla="*/ 1 w 21"/>
                  <a:gd name="T7" fmla="*/ 0 h 25"/>
                  <a:gd name="T8" fmla="*/ 1 w 21"/>
                  <a:gd name="T9" fmla="*/ 0 h 25"/>
                  <a:gd name="T10" fmla="*/ 2 w 21"/>
                  <a:gd name="T11" fmla="*/ 1 h 25"/>
                  <a:gd name="T12" fmla="*/ 1 w 21"/>
                  <a:gd name="T13" fmla="*/ 1 h 25"/>
                  <a:gd name="T14" fmla="*/ 0 w 21"/>
                  <a:gd name="T15" fmla="*/ 0 h 25"/>
                  <a:gd name="T16" fmla="*/ 1 w 21"/>
                  <a:gd name="T17" fmla="*/ 0 h 25"/>
                  <a:gd name="T18" fmla="*/ 2 w 21"/>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5"/>
                  <a:gd name="T32" fmla="*/ 21 w 21"/>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5">
                    <a:moveTo>
                      <a:pt x="12" y="1"/>
                    </a:moveTo>
                    <a:lnTo>
                      <a:pt x="15" y="0"/>
                    </a:lnTo>
                    <a:lnTo>
                      <a:pt x="18" y="1"/>
                    </a:lnTo>
                    <a:lnTo>
                      <a:pt x="16" y="10"/>
                    </a:lnTo>
                    <a:lnTo>
                      <a:pt x="12" y="1"/>
                    </a:lnTo>
                    <a:close/>
                    <a:moveTo>
                      <a:pt x="21" y="19"/>
                    </a:moveTo>
                    <a:lnTo>
                      <a:pt x="9" y="25"/>
                    </a:lnTo>
                    <a:lnTo>
                      <a:pt x="0" y="8"/>
                    </a:lnTo>
                    <a:lnTo>
                      <a:pt x="12" y="1"/>
                    </a:lnTo>
                    <a:lnTo>
                      <a:pt x="21"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7" name="Freeform 1166">
                <a:extLst>
                  <a:ext uri="{FF2B5EF4-FFF2-40B4-BE49-F238E27FC236}">
                    <a16:creationId xmlns:a16="http://schemas.microsoft.com/office/drawing/2014/main" id="{666D8F1B-F3F8-4036-AA43-07CF2E475419}"/>
                  </a:ext>
                </a:extLst>
              </p:cNvPr>
              <p:cNvSpPr>
                <a:spLocks noEditPoints="1"/>
              </p:cNvSpPr>
              <p:nvPr/>
            </p:nvSpPr>
            <p:spPr bwMode="auto">
              <a:xfrm>
                <a:off x="1712" y="1899"/>
                <a:ext cx="6" cy="8"/>
              </a:xfrm>
              <a:custGeom>
                <a:avLst/>
                <a:gdLst>
                  <a:gd name="T0" fmla="*/ 1 w 27"/>
                  <a:gd name="T1" fmla="*/ 0 h 31"/>
                  <a:gd name="T2" fmla="*/ 1 w 27"/>
                  <a:gd name="T3" fmla="*/ 0 h 31"/>
                  <a:gd name="T4" fmla="*/ 1 w 27"/>
                  <a:gd name="T5" fmla="*/ 0 h 31"/>
                  <a:gd name="T6" fmla="*/ 1 w 27"/>
                  <a:gd name="T7" fmla="*/ 1 h 31"/>
                  <a:gd name="T8" fmla="*/ 1 w 27"/>
                  <a:gd name="T9" fmla="*/ 0 h 31"/>
                  <a:gd name="T10" fmla="*/ 1 w 27"/>
                  <a:gd name="T11" fmla="*/ 1 h 31"/>
                  <a:gd name="T12" fmla="*/ 1 w 27"/>
                  <a:gd name="T13" fmla="*/ 2 h 31"/>
                  <a:gd name="T14" fmla="*/ 0 w 27"/>
                  <a:gd name="T15" fmla="*/ 1 h 31"/>
                  <a:gd name="T16" fmla="*/ 1 w 27"/>
                  <a:gd name="T17" fmla="*/ 0 h 31"/>
                  <a:gd name="T18" fmla="*/ 1 w 27"/>
                  <a:gd name="T19" fmla="*/ 1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31"/>
                  <a:gd name="T32" fmla="*/ 27 w 27"/>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31">
                    <a:moveTo>
                      <a:pt x="12" y="2"/>
                    </a:moveTo>
                    <a:lnTo>
                      <a:pt x="14" y="1"/>
                    </a:lnTo>
                    <a:lnTo>
                      <a:pt x="16" y="0"/>
                    </a:lnTo>
                    <a:lnTo>
                      <a:pt x="20" y="9"/>
                    </a:lnTo>
                    <a:lnTo>
                      <a:pt x="12" y="2"/>
                    </a:lnTo>
                    <a:close/>
                    <a:moveTo>
                      <a:pt x="27" y="14"/>
                    </a:moveTo>
                    <a:lnTo>
                      <a:pt x="15" y="31"/>
                    </a:lnTo>
                    <a:lnTo>
                      <a:pt x="0" y="18"/>
                    </a:lnTo>
                    <a:lnTo>
                      <a:pt x="12" y="2"/>
                    </a:lnTo>
                    <a:lnTo>
                      <a:pt x="27"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8" name="Freeform 1167">
                <a:extLst>
                  <a:ext uri="{FF2B5EF4-FFF2-40B4-BE49-F238E27FC236}">
                    <a16:creationId xmlns:a16="http://schemas.microsoft.com/office/drawing/2014/main" id="{A8497807-4020-4764-B3F8-A2DFAB5A3FA5}"/>
                  </a:ext>
                </a:extLst>
              </p:cNvPr>
              <p:cNvSpPr>
                <a:spLocks noEditPoints="1"/>
              </p:cNvSpPr>
              <p:nvPr/>
            </p:nvSpPr>
            <p:spPr bwMode="auto">
              <a:xfrm>
                <a:off x="1711" y="1904"/>
                <a:ext cx="6" cy="10"/>
              </a:xfrm>
              <a:custGeom>
                <a:avLst/>
                <a:gdLst>
                  <a:gd name="T0" fmla="*/ 0 w 23"/>
                  <a:gd name="T1" fmla="*/ 0 h 42"/>
                  <a:gd name="T2" fmla="*/ 0 w 23"/>
                  <a:gd name="T3" fmla="*/ 0 h 42"/>
                  <a:gd name="T4" fmla="*/ 0 w 23"/>
                  <a:gd name="T5" fmla="*/ 0 h 42"/>
                  <a:gd name="T6" fmla="*/ 1 w 23"/>
                  <a:gd name="T7" fmla="*/ 0 h 42"/>
                  <a:gd name="T8" fmla="*/ 0 w 23"/>
                  <a:gd name="T9" fmla="*/ 0 h 42"/>
                  <a:gd name="T10" fmla="*/ 1 w 23"/>
                  <a:gd name="T11" fmla="*/ 0 h 42"/>
                  <a:gd name="T12" fmla="*/ 2 w 23"/>
                  <a:gd name="T13" fmla="*/ 2 h 42"/>
                  <a:gd name="T14" fmla="*/ 0 w 23"/>
                  <a:gd name="T15" fmla="*/ 2 h 42"/>
                  <a:gd name="T16" fmla="*/ 0 w 23"/>
                  <a:gd name="T17" fmla="*/ 0 h 42"/>
                  <a:gd name="T18" fmla="*/ 1 w 23"/>
                  <a:gd name="T19" fmla="*/ 0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42"/>
                  <a:gd name="T32" fmla="*/ 23 w 23"/>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42">
                    <a:moveTo>
                      <a:pt x="1" y="7"/>
                    </a:moveTo>
                    <a:lnTo>
                      <a:pt x="0" y="4"/>
                    </a:lnTo>
                    <a:lnTo>
                      <a:pt x="3" y="0"/>
                    </a:lnTo>
                    <a:lnTo>
                      <a:pt x="10" y="6"/>
                    </a:lnTo>
                    <a:lnTo>
                      <a:pt x="1" y="7"/>
                    </a:lnTo>
                    <a:close/>
                    <a:moveTo>
                      <a:pt x="20" y="6"/>
                    </a:moveTo>
                    <a:lnTo>
                      <a:pt x="23" y="40"/>
                    </a:lnTo>
                    <a:lnTo>
                      <a:pt x="4" y="42"/>
                    </a:lnTo>
                    <a:lnTo>
                      <a:pt x="1" y="7"/>
                    </a:lnTo>
                    <a:lnTo>
                      <a:pt x="2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09" name="Freeform 1168">
                <a:extLst>
                  <a:ext uri="{FF2B5EF4-FFF2-40B4-BE49-F238E27FC236}">
                    <a16:creationId xmlns:a16="http://schemas.microsoft.com/office/drawing/2014/main" id="{E2097C10-60ED-41DE-9523-722F50FA40FD}"/>
                  </a:ext>
                </a:extLst>
              </p:cNvPr>
              <p:cNvSpPr>
                <a:spLocks/>
              </p:cNvSpPr>
              <p:nvPr/>
            </p:nvSpPr>
            <p:spPr bwMode="auto">
              <a:xfrm>
                <a:off x="1712" y="1914"/>
                <a:ext cx="2" cy="1"/>
              </a:xfrm>
              <a:custGeom>
                <a:avLst/>
                <a:gdLst>
                  <a:gd name="T0" fmla="*/ 0 w 9"/>
                  <a:gd name="T1" fmla="*/ 0 h 5"/>
                  <a:gd name="T2" fmla="*/ 0 w 9"/>
                  <a:gd name="T3" fmla="*/ 0 h 5"/>
                  <a:gd name="T4" fmla="*/ 0 w 9"/>
                  <a:gd name="T5" fmla="*/ 0 h 5"/>
                  <a:gd name="T6" fmla="*/ 0 w 9"/>
                  <a:gd name="T7" fmla="*/ 0 h 5"/>
                  <a:gd name="T8" fmla="*/ 0 w 9"/>
                  <a:gd name="T9" fmla="*/ 0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0" y="5"/>
                    </a:moveTo>
                    <a:lnTo>
                      <a:pt x="0" y="2"/>
                    </a:lnTo>
                    <a:lnTo>
                      <a:pt x="0" y="1"/>
                    </a:lnTo>
                    <a:lnTo>
                      <a:pt x="9"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0" name="Freeform 1169">
                <a:extLst>
                  <a:ext uri="{FF2B5EF4-FFF2-40B4-BE49-F238E27FC236}">
                    <a16:creationId xmlns:a16="http://schemas.microsoft.com/office/drawing/2014/main" id="{3743B88B-2386-45C7-B5E6-FC038CA5BD81}"/>
                  </a:ext>
                </a:extLst>
              </p:cNvPr>
              <p:cNvSpPr>
                <a:spLocks noEditPoints="1"/>
              </p:cNvSpPr>
              <p:nvPr/>
            </p:nvSpPr>
            <p:spPr bwMode="auto">
              <a:xfrm>
                <a:off x="2272" y="1726"/>
                <a:ext cx="1233" cy="724"/>
              </a:xfrm>
              <a:custGeom>
                <a:avLst/>
                <a:gdLst>
                  <a:gd name="T0" fmla="*/ 20 w 4929"/>
                  <a:gd name="T1" fmla="*/ 23 h 2895"/>
                  <a:gd name="T2" fmla="*/ 36 w 4929"/>
                  <a:gd name="T3" fmla="*/ 41 h 2895"/>
                  <a:gd name="T4" fmla="*/ 48 w 4929"/>
                  <a:gd name="T5" fmla="*/ 51 h 2895"/>
                  <a:gd name="T6" fmla="*/ 56 w 4929"/>
                  <a:gd name="T7" fmla="*/ 59 h 2895"/>
                  <a:gd name="T8" fmla="*/ 70 w 4929"/>
                  <a:gd name="T9" fmla="*/ 74 h 2895"/>
                  <a:gd name="T10" fmla="*/ 85 w 4929"/>
                  <a:gd name="T11" fmla="*/ 93 h 2895"/>
                  <a:gd name="T12" fmla="*/ 100 w 4929"/>
                  <a:gd name="T13" fmla="*/ 108 h 2895"/>
                  <a:gd name="T14" fmla="*/ 114 w 4929"/>
                  <a:gd name="T15" fmla="*/ 123 h 2895"/>
                  <a:gd name="T16" fmla="*/ 140 w 4929"/>
                  <a:gd name="T17" fmla="*/ 156 h 2895"/>
                  <a:gd name="T18" fmla="*/ 153 w 4929"/>
                  <a:gd name="T19" fmla="*/ 171 h 2895"/>
                  <a:gd name="T20" fmla="*/ 162 w 4929"/>
                  <a:gd name="T21" fmla="*/ 180 h 2895"/>
                  <a:gd name="T22" fmla="*/ 164 w 4929"/>
                  <a:gd name="T23" fmla="*/ 173 h 2895"/>
                  <a:gd name="T24" fmla="*/ 153 w 4929"/>
                  <a:gd name="T25" fmla="*/ 163 h 2895"/>
                  <a:gd name="T26" fmla="*/ 157 w 4929"/>
                  <a:gd name="T27" fmla="*/ 162 h 2895"/>
                  <a:gd name="T28" fmla="*/ 162 w 4929"/>
                  <a:gd name="T29" fmla="*/ 165 h 2895"/>
                  <a:gd name="T30" fmla="*/ 159 w 4929"/>
                  <a:gd name="T31" fmla="*/ 153 h 2895"/>
                  <a:gd name="T32" fmla="*/ 154 w 4929"/>
                  <a:gd name="T33" fmla="*/ 148 h 2895"/>
                  <a:gd name="T34" fmla="*/ 152 w 4929"/>
                  <a:gd name="T35" fmla="*/ 141 h 2895"/>
                  <a:gd name="T36" fmla="*/ 159 w 4929"/>
                  <a:gd name="T37" fmla="*/ 142 h 2895"/>
                  <a:gd name="T38" fmla="*/ 164 w 4929"/>
                  <a:gd name="T39" fmla="*/ 144 h 2895"/>
                  <a:gd name="T40" fmla="*/ 167 w 4929"/>
                  <a:gd name="T41" fmla="*/ 137 h 2895"/>
                  <a:gd name="T42" fmla="*/ 163 w 4929"/>
                  <a:gd name="T43" fmla="*/ 132 h 2895"/>
                  <a:gd name="T44" fmla="*/ 162 w 4929"/>
                  <a:gd name="T45" fmla="*/ 120 h 2895"/>
                  <a:gd name="T46" fmla="*/ 168 w 4929"/>
                  <a:gd name="T47" fmla="*/ 123 h 2895"/>
                  <a:gd name="T48" fmla="*/ 171 w 4929"/>
                  <a:gd name="T49" fmla="*/ 127 h 2895"/>
                  <a:gd name="T50" fmla="*/ 176 w 4929"/>
                  <a:gd name="T51" fmla="*/ 122 h 2895"/>
                  <a:gd name="T52" fmla="*/ 176 w 4929"/>
                  <a:gd name="T53" fmla="*/ 120 h 2895"/>
                  <a:gd name="T54" fmla="*/ 169 w 4929"/>
                  <a:gd name="T55" fmla="*/ 110 h 2895"/>
                  <a:gd name="T56" fmla="*/ 176 w 4929"/>
                  <a:gd name="T57" fmla="*/ 103 h 2895"/>
                  <a:gd name="T58" fmla="*/ 180 w 4929"/>
                  <a:gd name="T59" fmla="*/ 108 h 2895"/>
                  <a:gd name="T60" fmla="*/ 188 w 4929"/>
                  <a:gd name="T61" fmla="*/ 102 h 2895"/>
                  <a:gd name="T62" fmla="*/ 185 w 4929"/>
                  <a:gd name="T63" fmla="*/ 94 h 2895"/>
                  <a:gd name="T64" fmla="*/ 192 w 4929"/>
                  <a:gd name="T65" fmla="*/ 89 h 2895"/>
                  <a:gd name="T66" fmla="*/ 197 w 4929"/>
                  <a:gd name="T67" fmla="*/ 97 h 2895"/>
                  <a:gd name="T68" fmla="*/ 202 w 4929"/>
                  <a:gd name="T69" fmla="*/ 97 h 2895"/>
                  <a:gd name="T70" fmla="*/ 205 w 4929"/>
                  <a:gd name="T71" fmla="*/ 91 h 2895"/>
                  <a:gd name="T72" fmla="*/ 204 w 4929"/>
                  <a:gd name="T73" fmla="*/ 88 h 2895"/>
                  <a:gd name="T74" fmla="*/ 202 w 4929"/>
                  <a:gd name="T75" fmla="*/ 80 h 2895"/>
                  <a:gd name="T76" fmla="*/ 211 w 4929"/>
                  <a:gd name="T77" fmla="*/ 81 h 2895"/>
                  <a:gd name="T78" fmla="*/ 215 w 4929"/>
                  <a:gd name="T79" fmla="*/ 86 h 2895"/>
                  <a:gd name="T80" fmla="*/ 221 w 4929"/>
                  <a:gd name="T81" fmla="*/ 85 h 2895"/>
                  <a:gd name="T82" fmla="*/ 222 w 4929"/>
                  <a:gd name="T83" fmla="*/ 82 h 2895"/>
                  <a:gd name="T84" fmla="*/ 216 w 4929"/>
                  <a:gd name="T85" fmla="*/ 78 h 2895"/>
                  <a:gd name="T86" fmla="*/ 220 w 4929"/>
                  <a:gd name="T87" fmla="*/ 72 h 2895"/>
                  <a:gd name="T88" fmla="*/ 229 w 4929"/>
                  <a:gd name="T89" fmla="*/ 72 h 2895"/>
                  <a:gd name="T90" fmla="*/ 241 w 4929"/>
                  <a:gd name="T91" fmla="*/ 77 h 2895"/>
                  <a:gd name="T92" fmla="*/ 240 w 4929"/>
                  <a:gd name="T93" fmla="*/ 68 h 2895"/>
                  <a:gd name="T94" fmla="*/ 247 w 4929"/>
                  <a:gd name="T95" fmla="*/ 66 h 2895"/>
                  <a:gd name="T96" fmla="*/ 252 w 4929"/>
                  <a:gd name="T97" fmla="*/ 73 h 2895"/>
                  <a:gd name="T98" fmla="*/ 261 w 4929"/>
                  <a:gd name="T99" fmla="*/ 75 h 2895"/>
                  <a:gd name="T100" fmla="*/ 258 w 4929"/>
                  <a:gd name="T101" fmla="*/ 67 h 2895"/>
                  <a:gd name="T102" fmla="*/ 264 w 4929"/>
                  <a:gd name="T103" fmla="*/ 64 h 2895"/>
                  <a:gd name="T104" fmla="*/ 271 w 4929"/>
                  <a:gd name="T105" fmla="*/ 68 h 2895"/>
                  <a:gd name="T106" fmla="*/ 284 w 4929"/>
                  <a:gd name="T107" fmla="*/ 75 h 2895"/>
                  <a:gd name="T108" fmla="*/ 280 w 4929"/>
                  <a:gd name="T109" fmla="*/ 69 h 2895"/>
                  <a:gd name="T110" fmla="*/ 283 w 4929"/>
                  <a:gd name="T111" fmla="*/ 67 h 2895"/>
                  <a:gd name="T112" fmla="*/ 294 w 4929"/>
                  <a:gd name="T113" fmla="*/ 75 h 2895"/>
                  <a:gd name="T114" fmla="*/ 306 w 4929"/>
                  <a:gd name="T115" fmla="*/ 82 h 2895"/>
                  <a:gd name="T116" fmla="*/ 298 w 4929"/>
                  <a:gd name="T117" fmla="*/ 68 h 2895"/>
                  <a:gd name="T118" fmla="*/ 283 w 4929"/>
                  <a:gd name="T119" fmla="*/ 58 h 2895"/>
                  <a:gd name="T120" fmla="*/ 266 w 4929"/>
                  <a:gd name="T121" fmla="*/ 46 h 2895"/>
                  <a:gd name="T122" fmla="*/ 252 w 4929"/>
                  <a:gd name="T123" fmla="*/ 31 h 2895"/>
                  <a:gd name="T124" fmla="*/ 232 w 4929"/>
                  <a:gd name="T125" fmla="*/ 11 h 28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929"/>
                  <a:gd name="T190" fmla="*/ 0 h 2895"/>
                  <a:gd name="T191" fmla="*/ 4929 w 4929"/>
                  <a:gd name="T192" fmla="*/ 2895 h 28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929" h="2895">
                    <a:moveTo>
                      <a:pt x="0" y="0"/>
                    </a:moveTo>
                    <a:lnTo>
                      <a:pt x="25" y="0"/>
                    </a:lnTo>
                    <a:lnTo>
                      <a:pt x="52" y="30"/>
                    </a:lnTo>
                    <a:lnTo>
                      <a:pt x="38" y="42"/>
                    </a:lnTo>
                    <a:lnTo>
                      <a:pt x="0" y="0"/>
                    </a:lnTo>
                    <a:close/>
                    <a:moveTo>
                      <a:pt x="3472" y="0"/>
                    </a:moveTo>
                    <a:lnTo>
                      <a:pt x="3504" y="0"/>
                    </a:lnTo>
                    <a:lnTo>
                      <a:pt x="3587" y="60"/>
                    </a:lnTo>
                    <a:lnTo>
                      <a:pt x="3576" y="75"/>
                    </a:lnTo>
                    <a:lnTo>
                      <a:pt x="3472" y="0"/>
                    </a:lnTo>
                    <a:close/>
                    <a:moveTo>
                      <a:pt x="52" y="30"/>
                    </a:moveTo>
                    <a:lnTo>
                      <a:pt x="52" y="29"/>
                    </a:lnTo>
                    <a:lnTo>
                      <a:pt x="52" y="30"/>
                    </a:lnTo>
                    <a:lnTo>
                      <a:pt x="45" y="36"/>
                    </a:lnTo>
                    <a:lnTo>
                      <a:pt x="52" y="30"/>
                    </a:lnTo>
                    <a:close/>
                    <a:moveTo>
                      <a:pt x="52" y="30"/>
                    </a:moveTo>
                    <a:lnTo>
                      <a:pt x="129" y="116"/>
                    </a:lnTo>
                    <a:lnTo>
                      <a:pt x="115" y="128"/>
                    </a:lnTo>
                    <a:lnTo>
                      <a:pt x="38" y="42"/>
                    </a:lnTo>
                    <a:lnTo>
                      <a:pt x="52" y="30"/>
                    </a:lnTo>
                    <a:close/>
                    <a:moveTo>
                      <a:pt x="129" y="116"/>
                    </a:moveTo>
                    <a:lnTo>
                      <a:pt x="129" y="116"/>
                    </a:lnTo>
                    <a:lnTo>
                      <a:pt x="121" y="122"/>
                    </a:lnTo>
                    <a:lnTo>
                      <a:pt x="129" y="116"/>
                    </a:lnTo>
                    <a:close/>
                    <a:moveTo>
                      <a:pt x="129" y="116"/>
                    </a:moveTo>
                    <a:lnTo>
                      <a:pt x="198" y="199"/>
                    </a:lnTo>
                    <a:lnTo>
                      <a:pt x="184" y="211"/>
                    </a:lnTo>
                    <a:lnTo>
                      <a:pt x="115" y="128"/>
                    </a:lnTo>
                    <a:lnTo>
                      <a:pt x="129" y="116"/>
                    </a:lnTo>
                    <a:close/>
                    <a:moveTo>
                      <a:pt x="198" y="199"/>
                    </a:moveTo>
                    <a:lnTo>
                      <a:pt x="199" y="200"/>
                    </a:lnTo>
                    <a:lnTo>
                      <a:pt x="198" y="199"/>
                    </a:lnTo>
                    <a:lnTo>
                      <a:pt x="192" y="204"/>
                    </a:lnTo>
                    <a:lnTo>
                      <a:pt x="198" y="199"/>
                    </a:lnTo>
                    <a:close/>
                    <a:moveTo>
                      <a:pt x="198" y="199"/>
                    </a:moveTo>
                    <a:lnTo>
                      <a:pt x="266" y="278"/>
                    </a:lnTo>
                    <a:lnTo>
                      <a:pt x="250" y="290"/>
                    </a:lnTo>
                    <a:lnTo>
                      <a:pt x="184" y="211"/>
                    </a:lnTo>
                    <a:lnTo>
                      <a:pt x="198" y="199"/>
                    </a:lnTo>
                    <a:close/>
                    <a:moveTo>
                      <a:pt x="266" y="278"/>
                    </a:moveTo>
                    <a:lnTo>
                      <a:pt x="264" y="277"/>
                    </a:lnTo>
                    <a:lnTo>
                      <a:pt x="266" y="278"/>
                    </a:lnTo>
                    <a:lnTo>
                      <a:pt x="258" y="284"/>
                    </a:lnTo>
                    <a:lnTo>
                      <a:pt x="266" y="278"/>
                    </a:lnTo>
                    <a:close/>
                    <a:moveTo>
                      <a:pt x="266" y="278"/>
                    </a:moveTo>
                    <a:lnTo>
                      <a:pt x="328" y="354"/>
                    </a:lnTo>
                    <a:lnTo>
                      <a:pt x="314" y="366"/>
                    </a:lnTo>
                    <a:lnTo>
                      <a:pt x="250" y="290"/>
                    </a:lnTo>
                    <a:lnTo>
                      <a:pt x="266" y="278"/>
                    </a:lnTo>
                    <a:close/>
                    <a:moveTo>
                      <a:pt x="314" y="366"/>
                    </a:moveTo>
                    <a:lnTo>
                      <a:pt x="314" y="366"/>
                    </a:lnTo>
                    <a:lnTo>
                      <a:pt x="322" y="360"/>
                    </a:lnTo>
                    <a:lnTo>
                      <a:pt x="314" y="366"/>
                    </a:lnTo>
                    <a:close/>
                    <a:moveTo>
                      <a:pt x="328" y="354"/>
                    </a:moveTo>
                    <a:lnTo>
                      <a:pt x="389" y="424"/>
                    </a:lnTo>
                    <a:lnTo>
                      <a:pt x="375" y="436"/>
                    </a:lnTo>
                    <a:lnTo>
                      <a:pt x="314" y="366"/>
                    </a:lnTo>
                    <a:lnTo>
                      <a:pt x="328" y="354"/>
                    </a:lnTo>
                    <a:close/>
                    <a:moveTo>
                      <a:pt x="375" y="437"/>
                    </a:moveTo>
                    <a:lnTo>
                      <a:pt x="375" y="437"/>
                    </a:lnTo>
                    <a:lnTo>
                      <a:pt x="375" y="436"/>
                    </a:lnTo>
                    <a:lnTo>
                      <a:pt x="382" y="430"/>
                    </a:lnTo>
                    <a:lnTo>
                      <a:pt x="375" y="437"/>
                    </a:lnTo>
                    <a:close/>
                    <a:moveTo>
                      <a:pt x="389" y="424"/>
                    </a:moveTo>
                    <a:lnTo>
                      <a:pt x="446" y="488"/>
                    </a:lnTo>
                    <a:lnTo>
                      <a:pt x="432" y="500"/>
                    </a:lnTo>
                    <a:lnTo>
                      <a:pt x="375" y="437"/>
                    </a:lnTo>
                    <a:lnTo>
                      <a:pt x="389" y="424"/>
                    </a:lnTo>
                    <a:close/>
                    <a:moveTo>
                      <a:pt x="446" y="488"/>
                    </a:moveTo>
                    <a:lnTo>
                      <a:pt x="447" y="488"/>
                    </a:lnTo>
                    <a:lnTo>
                      <a:pt x="446" y="488"/>
                    </a:lnTo>
                    <a:lnTo>
                      <a:pt x="439" y="493"/>
                    </a:lnTo>
                    <a:lnTo>
                      <a:pt x="446" y="488"/>
                    </a:lnTo>
                    <a:close/>
                    <a:moveTo>
                      <a:pt x="446" y="488"/>
                    </a:moveTo>
                    <a:lnTo>
                      <a:pt x="497" y="548"/>
                    </a:lnTo>
                    <a:lnTo>
                      <a:pt x="483" y="561"/>
                    </a:lnTo>
                    <a:lnTo>
                      <a:pt x="432" y="500"/>
                    </a:lnTo>
                    <a:lnTo>
                      <a:pt x="446" y="488"/>
                    </a:lnTo>
                    <a:close/>
                    <a:moveTo>
                      <a:pt x="483" y="561"/>
                    </a:moveTo>
                    <a:lnTo>
                      <a:pt x="482" y="559"/>
                    </a:lnTo>
                    <a:lnTo>
                      <a:pt x="483" y="561"/>
                    </a:lnTo>
                    <a:lnTo>
                      <a:pt x="490" y="554"/>
                    </a:lnTo>
                    <a:lnTo>
                      <a:pt x="483" y="561"/>
                    </a:lnTo>
                    <a:close/>
                    <a:moveTo>
                      <a:pt x="497" y="548"/>
                    </a:moveTo>
                    <a:lnTo>
                      <a:pt x="541" y="599"/>
                    </a:lnTo>
                    <a:lnTo>
                      <a:pt x="527" y="611"/>
                    </a:lnTo>
                    <a:lnTo>
                      <a:pt x="483" y="561"/>
                    </a:lnTo>
                    <a:lnTo>
                      <a:pt x="497" y="548"/>
                    </a:lnTo>
                    <a:close/>
                    <a:moveTo>
                      <a:pt x="528" y="611"/>
                    </a:moveTo>
                    <a:lnTo>
                      <a:pt x="527" y="611"/>
                    </a:lnTo>
                    <a:lnTo>
                      <a:pt x="535" y="605"/>
                    </a:lnTo>
                    <a:lnTo>
                      <a:pt x="528" y="611"/>
                    </a:lnTo>
                    <a:close/>
                    <a:moveTo>
                      <a:pt x="541" y="599"/>
                    </a:moveTo>
                    <a:lnTo>
                      <a:pt x="583" y="643"/>
                    </a:lnTo>
                    <a:lnTo>
                      <a:pt x="569" y="656"/>
                    </a:lnTo>
                    <a:lnTo>
                      <a:pt x="528" y="611"/>
                    </a:lnTo>
                    <a:lnTo>
                      <a:pt x="541" y="599"/>
                    </a:lnTo>
                    <a:close/>
                    <a:moveTo>
                      <a:pt x="570" y="656"/>
                    </a:moveTo>
                    <a:lnTo>
                      <a:pt x="569" y="656"/>
                    </a:lnTo>
                    <a:lnTo>
                      <a:pt x="575" y="650"/>
                    </a:lnTo>
                    <a:lnTo>
                      <a:pt x="570" y="656"/>
                    </a:lnTo>
                    <a:close/>
                    <a:moveTo>
                      <a:pt x="582" y="642"/>
                    </a:moveTo>
                    <a:lnTo>
                      <a:pt x="621" y="677"/>
                    </a:lnTo>
                    <a:lnTo>
                      <a:pt x="607" y="692"/>
                    </a:lnTo>
                    <a:lnTo>
                      <a:pt x="570" y="656"/>
                    </a:lnTo>
                    <a:lnTo>
                      <a:pt x="582" y="642"/>
                    </a:lnTo>
                    <a:close/>
                    <a:moveTo>
                      <a:pt x="621" y="677"/>
                    </a:moveTo>
                    <a:lnTo>
                      <a:pt x="618" y="676"/>
                    </a:lnTo>
                    <a:lnTo>
                      <a:pt x="621" y="677"/>
                    </a:lnTo>
                    <a:lnTo>
                      <a:pt x="614" y="684"/>
                    </a:lnTo>
                    <a:lnTo>
                      <a:pt x="621" y="677"/>
                    </a:lnTo>
                    <a:close/>
                    <a:moveTo>
                      <a:pt x="621" y="677"/>
                    </a:moveTo>
                    <a:lnTo>
                      <a:pt x="668" y="723"/>
                    </a:lnTo>
                    <a:lnTo>
                      <a:pt x="655" y="736"/>
                    </a:lnTo>
                    <a:lnTo>
                      <a:pt x="607" y="692"/>
                    </a:lnTo>
                    <a:lnTo>
                      <a:pt x="621" y="677"/>
                    </a:lnTo>
                    <a:close/>
                    <a:moveTo>
                      <a:pt x="656" y="736"/>
                    </a:moveTo>
                    <a:lnTo>
                      <a:pt x="655" y="736"/>
                    </a:lnTo>
                    <a:lnTo>
                      <a:pt x="661" y="729"/>
                    </a:lnTo>
                    <a:lnTo>
                      <a:pt x="656" y="736"/>
                    </a:lnTo>
                    <a:close/>
                    <a:moveTo>
                      <a:pt x="668" y="722"/>
                    </a:moveTo>
                    <a:lnTo>
                      <a:pt x="705" y="753"/>
                    </a:lnTo>
                    <a:lnTo>
                      <a:pt x="693" y="768"/>
                    </a:lnTo>
                    <a:lnTo>
                      <a:pt x="656" y="736"/>
                    </a:lnTo>
                    <a:lnTo>
                      <a:pt x="668" y="722"/>
                    </a:lnTo>
                    <a:close/>
                    <a:moveTo>
                      <a:pt x="705" y="753"/>
                    </a:moveTo>
                    <a:lnTo>
                      <a:pt x="707" y="753"/>
                    </a:lnTo>
                    <a:lnTo>
                      <a:pt x="707" y="755"/>
                    </a:lnTo>
                    <a:lnTo>
                      <a:pt x="700" y="761"/>
                    </a:lnTo>
                    <a:lnTo>
                      <a:pt x="705" y="753"/>
                    </a:lnTo>
                    <a:close/>
                    <a:moveTo>
                      <a:pt x="707" y="755"/>
                    </a:moveTo>
                    <a:lnTo>
                      <a:pt x="732" y="780"/>
                    </a:lnTo>
                    <a:lnTo>
                      <a:pt x="719" y="793"/>
                    </a:lnTo>
                    <a:lnTo>
                      <a:pt x="693" y="768"/>
                    </a:lnTo>
                    <a:lnTo>
                      <a:pt x="707" y="755"/>
                    </a:lnTo>
                    <a:close/>
                    <a:moveTo>
                      <a:pt x="732" y="780"/>
                    </a:moveTo>
                    <a:lnTo>
                      <a:pt x="751" y="799"/>
                    </a:lnTo>
                    <a:lnTo>
                      <a:pt x="737" y="812"/>
                    </a:lnTo>
                    <a:lnTo>
                      <a:pt x="719" y="793"/>
                    </a:lnTo>
                    <a:lnTo>
                      <a:pt x="732" y="780"/>
                    </a:lnTo>
                    <a:close/>
                    <a:moveTo>
                      <a:pt x="737" y="812"/>
                    </a:moveTo>
                    <a:lnTo>
                      <a:pt x="690" y="765"/>
                    </a:lnTo>
                    <a:lnTo>
                      <a:pt x="737" y="812"/>
                    </a:lnTo>
                    <a:lnTo>
                      <a:pt x="744" y="805"/>
                    </a:lnTo>
                    <a:lnTo>
                      <a:pt x="737" y="812"/>
                    </a:lnTo>
                    <a:close/>
                    <a:moveTo>
                      <a:pt x="751" y="799"/>
                    </a:moveTo>
                    <a:lnTo>
                      <a:pt x="767" y="814"/>
                    </a:lnTo>
                    <a:lnTo>
                      <a:pt x="753" y="828"/>
                    </a:lnTo>
                    <a:lnTo>
                      <a:pt x="737" y="812"/>
                    </a:lnTo>
                    <a:lnTo>
                      <a:pt x="751" y="799"/>
                    </a:lnTo>
                    <a:close/>
                    <a:moveTo>
                      <a:pt x="767" y="814"/>
                    </a:moveTo>
                    <a:lnTo>
                      <a:pt x="767" y="815"/>
                    </a:lnTo>
                    <a:lnTo>
                      <a:pt x="761" y="821"/>
                    </a:lnTo>
                    <a:lnTo>
                      <a:pt x="767" y="814"/>
                    </a:lnTo>
                    <a:close/>
                    <a:moveTo>
                      <a:pt x="767" y="815"/>
                    </a:moveTo>
                    <a:lnTo>
                      <a:pt x="780" y="831"/>
                    </a:lnTo>
                    <a:lnTo>
                      <a:pt x="765" y="843"/>
                    </a:lnTo>
                    <a:lnTo>
                      <a:pt x="753" y="827"/>
                    </a:lnTo>
                    <a:lnTo>
                      <a:pt x="767" y="815"/>
                    </a:lnTo>
                    <a:close/>
                    <a:moveTo>
                      <a:pt x="767" y="844"/>
                    </a:moveTo>
                    <a:lnTo>
                      <a:pt x="766" y="844"/>
                    </a:lnTo>
                    <a:lnTo>
                      <a:pt x="765" y="843"/>
                    </a:lnTo>
                    <a:lnTo>
                      <a:pt x="773" y="837"/>
                    </a:lnTo>
                    <a:lnTo>
                      <a:pt x="767" y="844"/>
                    </a:lnTo>
                    <a:close/>
                    <a:moveTo>
                      <a:pt x="779" y="830"/>
                    </a:moveTo>
                    <a:lnTo>
                      <a:pt x="798" y="846"/>
                    </a:lnTo>
                    <a:lnTo>
                      <a:pt x="786" y="860"/>
                    </a:lnTo>
                    <a:lnTo>
                      <a:pt x="767" y="844"/>
                    </a:lnTo>
                    <a:lnTo>
                      <a:pt x="779" y="830"/>
                    </a:lnTo>
                    <a:close/>
                    <a:moveTo>
                      <a:pt x="798" y="846"/>
                    </a:moveTo>
                    <a:lnTo>
                      <a:pt x="798" y="846"/>
                    </a:lnTo>
                    <a:lnTo>
                      <a:pt x="799" y="847"/>
                    </a:lnTo>
                    <a:lnTo>
                      <a:pt x="791" y="853"/>
                    </a:lnTo>
                    <a:lnTo>
                      <a:pt x="798" y="846"/>
                    </a:lnTo>
                    <a:close/>
                    <a:moveTo>
                      <a:pt x="799" y="847"/>
                    </a:moveTo>
                    <a:lnTo>
                      <a:pt x="821" y="873"/>
                    </a:lnTo>
                    <a:lnTo>
                      <a:pt x="807" y="885"/>
                    </a:lnTo>
                    <a:lnTo>
                      <a:pt x="785" y="859"/>
                    </a:lnTo>
                    <a:lnTo>
                      <a:pt x="799" y="847"/>
                    </a:lnTo>
                    <a:close/>
                    <a:moveTo>
                      <a:pt x="808" y="886"/>
                    </a:moveTo>
                    <a:lnTo>
                      <a:pt x="808" y="886"/>
                    </a:lnTo>
                    <a:lnTo>
                      <a:pt x="807" y="885"/>
                    </a:lnTo>
                    <a:lnTo>
                      <a:pt x="815" y="878"/>
                    </a:lnTo>
                    <a:lnTo>
                      <a:pt x="808" y="886"/>
                    </a:lnTo>
                    <a:close/>
                    <a:moveTo>
                      <a:pt x="820" y="871"/>
                    </a:moveTo>
                    <a:lnTo>
                      <a:pt x="855" y="900"/>
                    </a:lnTo>
                    <a:lnTo>
                      <a:pt x="843" y="914"/>
                    </a:lnTo>
                    <a:lnTo>
                      <a:pt x="808" y="886"/>
                    </a:lnTo>
                    <a:lnTo>
                      <a:pt x="820" y="871"/>
                    </a:lnTo>
                    <a:close/>
                    <a:moveTo>
                      <a:pt x="855" y="900"/>
                    </a:moveTo>
                    <a:lnTo>
                      <a:pt x="855" y="900"/>
                    </a:lnTo>
                    <a:lnTo>
                      <a:pt x="849" y="907"/>
                    </a:lnTo>
                    <a:lnTo>
                      <a:pt x="855" y="900"/>
                    </a:lnTo>
                    <a:close/>
                    <a:moveTo>
                      <a:pt x="855" y="900"/>
                    </a:moveTo>
                    <a:lnTo>
                      <a:pt x="900" y="941"/>
                    </a:lnTo>
                    <a:lnTo>
                      <a:pt x="887" y="955"/>
                    </a:lnTo>
                    <a:lnTo>
                      <a:pt x="842" y="914"/>
                    </a:lnTo>
                    <a:lnTo>
                      <a:pt x="855" y="900"/>
                    </a:lnTo>
                    <a:close/>
                    <a:moveTo>
                      <a:pt x="900" y="941"/>
                    </a:moveTo>
                    <a:lnTo>
                      <a:pt x="901" y="942"/>
                    </a:lnTo>
                    <a:lnTo>
                      <a:pt x="894" y="949"/>
                    </a:lnTo>
                    <a:lnTo>
                      <a:pt x="900" y="941"/>
                    </a:lnTo>
                    <a:close/>
                    <a:moveTo>
                      <a:pt x="901" y="942"/>
                    </a:moveTo>
                    <a:lnTo>
                      <a:pt x="948" y="996"/>
                    </a:lnTo>
                    <a:lnTo>
                      <a:pt x="934" y="1008"/>
                    </a:lnTo>
                    <a:lnTo>
                      <a:pt x="886" y="954"/>
                    </a:lnTo>
                    <a:lnTo>
                      <a:pt x="901" y="942"/>
                    </a:lnTo>
                    <a:close/>
                    <a:moveTo>
                      <a:pt x="935" y="1009"/>
                    </a:moveTo>
                    <a:lnTo>
                      <a:pt x="935" y="1009"/>
                    </a:lnTo>
                    <a:lnTo>
                      <a:pt x="934" y="1008"/>
                    </a:lnTo>
                    <a:lnTo>
                      <a:pt x="941" y="1003"/>
                    </a:lnTo>
                    <a:lnTo>
                      <a:pt x="935" y="1009"/>
                    </a:lnTo>
                    <a:close/>
                    <a:moveTo>
                      <a:pt x="948" y="996"/>
                    </a:moveTo>
                    <a:lnTo>
                      <a:pt x="995" y="1047"/>
                    </a:lnTo>
                    <a:lnTo>
                      <a:pt x="982" y="1060"/>
                    </a:lnTo>
                    <a:lnTo>
                      <a:pt x="935" y="1009"/>
                    </a:lnTo>
                    <a:lnTo>
                      <a:pt x="948" y="996"/>
                    </a:lnTo>
                    <a:close/>
                    <a:moveTo>
                      <a:pt x="995" y="1047"/>
                    </a:moveTo>
                    <a:lnTo>
                      <a:pt x="995" y="1046"/>
                    </a:lnTo>
                    <a:lnTo>
                      <a:pt x="997" y="1047"/>
                    </a:lnTo>
                    <a:lnTo>
                      <a:pt x="989" y="1053"/>
                    </a:lnTo>
                    <a:lnTo>
                      <a:pt x="995" y="1047"/>
                    </a:lnTo>
                    <a:close/>
                    <a:moveTo>
                      <a:pt x="997" y="1047"/>
                    </a:moveTo>
                    <a:lnTo>
                      <a:pt x="1037" y="1094"/>
                    </a:lnTo>
                    <a:lnTo>
                      <a:pt x="1023" y="1107"/>
                    </a:lnTo>
                    <a:lnTo>
                      <a:pt x="982" y="1059"/>
                    </a:lnTo>
                    <a:lnTo>
                      <a:pt x="997" y="1047"/>
                    </a:lnTo>
                    <a:close/>
                    <a:moveTo>
                      <a:pt x="1023" y="1107"/>
                    </a:moveTo>
                    <a:lnTo>
                      <a:pt x="1023" y="1107"/>
                    </a:lnTo>
                    <a:lnTo>
                      <a:pt x="1031" y="1101"/>
                    </a:lnTo>
                    <a:lnTo>
                      <a:pt x="1023" y="1107"/>
                    </a:lnTo>
                    <a:close/>
                    <a:moveTo>
                      <a:pt x="1037" y="1094"/>
                    </a:moveTo>
                    <a:lnTo>
                      <a:pt x="1078" y="1139"/>
                    </a:lnTo>
                    <a:lnTo>
                      <a:pt x="1065" y="1152"/>
                    </a:lnTo>
                    <a:lnTo>
                      <a:pt x="1023" y="1107"/>
                    </a:lnTo>
                    <a:lnTo>
                      <a:pt x="1037" y="1094"/>
                    </a:lnTo>
                    <a:close/>
                    <a:moveTo>
                      <a:pt x="1078" y="1139"/>
                    </a:moveTo>
                    <a:lnTo>
                      <a:pt x="1120" y="1184"/>
                    </a:lnTo>
                    <a:lnTo>
                      <a:pt x="1106" y="1197"/>
                    </a:lnTo>
                    <a:lnTo>
                      <a:pt x="1065" y="1152"/>
                    </a:lnTo>
                    <a:lnTo>
                      <a:pt x="1078" y="1139"/>
                    </a:lnTo>
                    <a:close/>
                    <a:moveTo>
                      <a:pt x="1120" y="1184"/>
                    </a:moveTo>
                    <a:lnTo>
                      <a:pt x="1120" y="1184"/>
                    </a:lnTo>
                    <a:lnTo>
                      <a:pt x="1113" y="1190"/>
                    </a:lnTo>
                    <a:lnTo>
                      <a:pt x="1120" y="1184"/>
                    </a:lnTo>
                    <a:close/>
                    <a:moveTo>
                      <a:pt x="1120" y="1184"/>
                    </a:moveTo>
                    <a:lnTo>
                      <a:pt x="1159" y="1229"/>
                    </a:lnTo>
                    <a:lnTo>
                      <a:pt x="1144" y="1241"/>
                    </a:lnTo>
                    <a:lnTo>
                      <a:pt x="1106" y="1196"/>
                    </a:lnTo>
                    <a:lnTo>
                      <a:pt x="1120" y="1184"/>
                    </a:lnTo>
                    <a:close/>
                    <a:moveTo>
                      <a:pt x="1144" y="1241"/>
                    </a:moveTo>
                    <a:lnTo>
                      <a:pt x="1144" y="1241"/>
                    </a:lnTo>
                    <a:lnTo>
                      <a:pt x="1151" y="1234"/>
                    </a:lnTo>
                    <a:lnTo>
                      <a:pt x="1144" y="1241"/>
                    </a:lnTo>
                    <a:close/>
                    <a:moveTo>
                      <a:pt x="1158" y="1228"/>
                    </a:moveTo>
                    <a:lnTo>
                      <a:pt x="1199" y="1273"/>
                    </a:lnTo>
                    <a:lnTo>
                      <a:pt x="1185" y="1285"/>
                    </a:lnTo>
                    <a:lnTo>
                      <a:pt x="1144" y="1241"/>
                    </a:lnTo>
                    <a:lnTo>
                      <a:pt x="1158" y="1228"/>
                    </a:lnTo>
                    <a:close/>
                    <a:moveTo>
                      <a:pt x="1199" y="1273"/>
                    </a:moveTo>
                    <a:lnTo>
                      <a:pt x="1199" y="1273"/>
                    </a:lnTo>
                    <a:lnTo>
                      <a:pt x="1193" y="1279"/>
                    </a:lnTo>
                    <a:lnTo>
                      <a:pt x="1199" y="1273"/>
                    </a:lnTo>
                    <a:close/>
                    <a:moveTo>
                      <a:pt x="1199" y="1273"/>
                    </a:moveTo>
                    <a:lnTo>
                      <a:pt x="1241" y="1324"/>
                    </a:lnTo>
                    <a:lnTo>
                      <a:pt x="1226" y="1336"/>
                    </a:lnTo>
                    <a:lnTo>
                      <a:pt x="1185" y="1285"/>
                    </a:lnTo>
                    <a:lnTo>
                      <a:pt x="1199" y="1273"/>
                    </a:lnTo>
                    <a:close/>
                    <a:moveTo>
                      <a:pt x="1227" y="1336"/>
                    </a:moveTo>
                    <a:lnTo>
                      <a:pt x="1227" y="1337"/>
                    </a:lnTo>
                    <a:lnTo>
                      <a:pt x="1226" y="1336"/>
                    </a:lnTo>
                    <a:lnTo>
                      <a:pt x="1234" y="1330"/>
                    </a:lnTo>
                    <a:lnTo>
                      <a:pt x="1227" y="1336"/>
                    </a:lnTo>
                    <a:close/>
                    <a:moveTo>
                      <a:pt x="1241" y="1324"/>
                    </a:moveTo>
                    <a:lnTo>
                      <a:pt x="1289" y="1378"/>
                    </a:lnTo>
                    <a:lnTo>
                      <a:pt x="1274" y="1390"/>
                    </a:lnTo>
                    <a:lnTo>
                      <a:pt x="1227" y="1336"/>
                    </a:lnTo>
                    <a:lnTo>
                      <a:pt x="1241" y="1324"/>
                    </a:lnTo>
                    <a:close/>
                    <a:moveTo>
                      <a:pt x="1289" y="1378"/>
                    </a:moveTo>
                    <a:lnTo>
                      <a:pt x="1289" y="1378"/>
                    </a:lnTo>
                    <a:lnTo>
                      <a:pt x="1281" y="1384"/>
                    </a:lnTo>
                    <a:lnTo>
                      <a:pt x="1289" y="1378"/>
                    </a:lnTo>
                    <a:close/>
                    <a:moveTo>
                      <a:pt x="1289" y="1378"/>
                    </a:moveTo>
                    <a:lnTo>
                      <a:pt x="1336" y="1435"/>
                    </a:lnTo>
                    <a:lnTo>
                      <a:pt x="1322" y="1447"/>
                    </a:lnTo>
                    <a:lnTo>
                      <a:pt x="1274" y="1390"/>
                    </a:lnTo>
                    <a:lnTo>
                      <a:pt x="1289" y="1378"/>
                    </a:lnTo>
                    <a:close/>
                    <a:moveTo>
                      <a:pt x="1336" y="1435"/>
                    </a:moveTo>
                    <a:lnTo>
                      <a:pt x="1336" y="1435"/>
                    </a:lnTo>
                    <a:lnTo>
                      <a:pt x="1329" y="1442"/>
                    </a:lnTo>
                    <a:lnTo>
                      <a:pt x="1336" y="1435"/>
                    </a:lnTo>
                    <a:close/>
                    <a:moveTo>
                      <a:pt x="1336" y="1435"/>
                    </a:moveTo>
                    <a:lnTo>
                      <a:pt x="1371" y="1480"/>
                    </a:lnTo>
                    <a:lnTo>
                      <a:pt x="1356" y="1491"/>
                    </a:lnTo>
                    <a:lnTo>
                      <a:pt x="1322" y="1447"/>
                    </a:lnTo>
                    <a:lnTo>
                      <a:pt x="1336" y="1435"/>
                    </a:lnTo>
                    <a:close/>
                    <a:moveTo>
                      <a:pt x="1357" y="1492"/>
                    </a:moveTo>
                    <a:lnTo>
                      <a:pt x="1357" y="1491"/>
                    </a:lnTo>
                    <a:lnTo>
                      <a:pt x="1356" y="1491"/>
                    </a:lnTo>
                    <a:lnTo>
                      <a:pt x="1364" y="1486"/>
                    </a:lnTo>
                    <a:lnTo>
                      <a:pt x="1357" y="1492"/>
                    </a:lnTo>
                    <a:close/>
                    <a:moveTo>
                      <a:pt x="1371" y="1479"/>
                    </a:moveTo>
                    <a:lnTo>
                      <a:pt x="1409" y="1521"/>
                    </a:lnTo>
                    <a:lnTo>
                      <a:pt x="1396" y="1533"/>
                    </a:lnTo>
                    <a:lnTo>
                      <a:pt x="1357" y="1492"/>
                    </a:lnTo>
                    <a:lnTo>
                      <a:pt x="1371" y="1479"/>
                    </a:lnTo>
                    <a:close/>
                    <a:moveTo>
                      <a:pt x="1409" y="1521"/>
                    </a:moveTo>
                    <a:lnTo>
                      <a:pt x="1409" y="1521"/>
                    </a:lnTo>
                    <a:lnTo>
                      <a:pt x="1402" y="1526"/>
                    </a:lnTo>
                    <a:lnTo>
                      <a:pt x="1409" y="1521"/>
                    </a:lnTo>
                    <a:close/>
                    <a:moveTo>
                      <a:pt x="1409" y="1521"/>
                    </a:moveTo>
                    <a:lnTo>
                      <a:pt x="1444" y="1562"/>
                    </a:lnTo>
                    <a:lnTo>
                      <a:pt x="1430" y="1574"/>
                    </a:lnTo>
                    <a:lnTo>
                      <a:pt x="1395" y="1533"/>
                    </a:lnTo>
                    <a:lnTo>
                      <a:pt x="1409" y="1521"/>
                    </a:lnTo>
                    <a:close/>
                    <a:moveTo>
                      <a:pt x="1430" y="1575"/>
                    </a:moveTo>
                    <a:lnTo>
                      <a:pt x="1430" y="1574"/>
                    </a:lnTo>
                    <a:lnTo>
                      <a:pt x="1438" y="1568"/>
                    </a:lnTo>
                    <a:lnTo>
                      <a:pt x="1430" y="1575"/>
                    </a:lnTo>
                    <a:close/>
                    <a:moveTo>
                      <a:pt x="1444" y="1562"/>
                    </a:moveTo>
                    <a:lnTo>
                      <a:pt x="1482" y="1603"/>
                    </a:lnTo>
                    <a:lnTo>
                      <a:pt x="1468" y="1616"/>
                    </a:lnTo>
                    <a:lnTo>
                      <a:pt x="1430" y="1575"/>
                    </a:lnTo>
                    <a:lnTo>
                      <a:pt x="1444" y="1562"/>
                    </a:lnTo>
                    <a:close/>
                    <a:moveTo>
                      <a:pt x="1482" y="1603"/>
                    </a:moveTo>
                    <a:lnTo>
                      <a:pt x="1520" y="1644"/>
                    </a:lnTo>
                    <a:lnTo>
                      <a:pt x="1506" y="1658"/>
                    </a:lnTo>
                    <a:lnTo>
                      <a:pt x="1468" y="1616"/>
                    </a:lnTo>
                    <a:lnTo>
                      <a:pt x="1482" y="1603"/>
                    </a:lnTo>
                    <a:close/>
                    <a:moveTo>
                      <a:pt x="1520" y="1644"/>
                    </a:moveTo>
                    <a:lnTo>
                      <a:pt x="1559" y="1685"/>
                    </a:lnTo>
                    <a:lnTo>
                      <a:pt x="1544" y="1698"/>
                    </a:lnTo>
                    <a:lnTo>
                      <a:pt x="1506" y="1658"/>
                    </a:lnTo>
                    <a:lnTo>
                      <a:pt x="1520" y="1644"/>
                    </a:lnTo>
                    <a:close/>
                    <a:moveTo>
                      <a:pt x="1544" y="1698"/>
                    </a:moveTo>
                    <a:lnTo>
                      <a:pt x="1544" y="1700"/>
                    </a:lnTo>
                    <a:lnTo>
                      <a:pt x="1544" y="1698"/>
                    </a:lnTo>
                    <a:lnTo>
                      <a:pt x="1551" y="1692"/>
                    </a:lnTo>
                    <a:lnTo>
                      <a:pt x="1544" y="1698"/>
                    </a:lnTo>
                    <a:close/>
                    <a:moveTo>
                      <a:pt x="1558" y="1685"/>
                    </a:moveTo>
                    <a:lnTo>
                      <a:pt x="1596" y="1724"/>
                    </a:lnTo>
                    <a:lnTo>
                      <a:pt x="1583" y="1737"/>
                    </a:lnTo>
                    <a:lnTo>
                      <a:pt x="1544" y="1698"/>
                    </a:lnTo>
                    <a:lnTo>
                      <a:pt x="1558" y="1685"/>
                    </a:lnTo>
                    <a:close/>
                    <a:moveTo>
                      <a:pt x="1583" y="1737"/>
                    </a:moveTo>
                    <a:lnTo>
                      <a:pt x="1468" y="1622"/>
                    </a:lnTo>
                    <a:lnTo>
                      <a:pt x="1583" y="1737"/>
                    </a:lnTo>
                    <a:lnTo>
                      <a:pt x="1590" y="1730"/>
                    </a:lnTo>
                    <a:lnTo>
                      <a:pt x="1583" y="1737"/>
                    </a:lnTo>
                    <a:close/>
                    <a:moveTo>
                      <a:pt x="1596" y="1724"/>
                    </a:moveTo>
                    <a:lnTo>
                      <a:pt x="1635" y="1761"/>
                    </a:lnTo>
                    <a:lnTo>
                      <a:pt x="1621" y="1776"/>
                    </a:lnTo>
                    <a:lnTo>
                      <a:pt x="1583" y="1737"/>
                    </a:lnTo>
                    <a:lnTo>
                      <a:pt x="1596" y="1724"/>
                    </a:lnTo>
                    <a:close/>
                    <a:moveTo>
                      <a:pt x="1635" y="1761"/>
                    </a:moveTo>
                    <a:lnTo>
                      <a:pt x="1635" y="1762"/>
                    </a:lnTo>
                    <a:lnTo>
                      <a:pt x="1628" y="1768"/>
                    </a:lnTo>
                    <a:lnTo>
                      <a:pt x="1635" y="1761"/>
                    </a:lnTo>
                    <a:close/>
                    <a:moveTo>
                      <a:pt x="1635" y="1762"/>
                    </a:moveTo>
                    <a:lnTo>
                      <a:pt x="1670" y="1800"/>
                    </a:lnTo>
                    <a:lnTo>
                      <a:pt x="1656" y="1813"/>
                    </a:lnTo>
                    <a:lnTo>
                      <a:pt x="1621" y="1775"/>
                    </a:lnTo>
                    <a:lnTo>
                      <a:pt x="1635" y="1762"/>
                    </a:lnTo>
                    <a:close/>
                    <a:moveTo>
                      <a:pt x="1670" y="1800"/>
                    </a:moveTo>
                    <a:lnTo>
                      <a:pt x="1669" y="1800"/>
                    </a:lnTo>
                    <a:lnTo>
                      <a:pt x="1670" y="1801"/>
                    </a:lnTo>
                    <a:lnTo>
                      <a:pt x="1662" y="1806"/>
                    </a:lnTo>
                    <a:lnTo>
                      <a:pt x="1670" y="1800"/>
                    </a:lnTo>
                    <a:close/>
                    <a:moveTo>
                      <a:pt x="1670" y="1801"/>
                    </a:moveTo>
                    <a:lnTo>
                      <a:pt x="1702" y="1838"/>
                    </a:lnTo>
                    <a:lnTo>
                      <a:pt x="1687" y="1851"/>
                    </a:lnTo>
                    <a:lnTo>
                      <a:pt x="1656" y="1813"/>
                    </a:lnTo>
                    <a:lnTo>
                      <a:pt x="1670" y="1801"/>
                    </a:lnTo>
                    <a:close/>
                    <a:moveTo>
                      <a:pt x="1688" y="1851"/>
                    </a:moveTo>
                    <a:lnTo>
                      <a:pt x="1688" y="1851"/>
                    </a:lnTo>
                    <a:lnTo>
                      <a:pt x="1687" y="1851"/>
                    </a:lnTo>
                    <a:lnTo>
                      <a:pt x="1694" y="1845"/>
                    </a:lnTo>
                    <a:lnTo>
                      <a:pt x="1688" y="1851"/>
                    </a:lnTo>
                    <a:close/>
                    <a:moveTo>
                      <a:pt x="1701" y="1838"/>
                    </a:moveTo>
                    <a:lnTo>
                      <a:pt x="1756" y="1899"/>
                    </a:lnTo>
                    <a:lnTo>
                      <a:pt x="1742" y="1911"/>
                    </a:lnTo>
                    <a:lnTo>
                      <a:pt x="1688" y="1851"/>
                    </a:lnTo>
                    <a:lnTo>
                      <a:pt x="1701" y="1838"/>
                    </a:lnTo>
                    <a:close/>
                    <a:moveTo>
                      <a:pt x="1756" y="1899"/>
                    </a:moveTo>
                    <a:lnTo>
                      <a:pt x="1755" y="1898"/>
                    </a:lnTo>
                    <a:lnTo>
                      <a:pt x="1756" y="1899"/>
                    </a:lnTo>
                    <a:lnTo>
                      <a:pt x="1748" y="1905"/>
                    </a:lnTo>
                    <a:lnTo>
                      <a:pt x="1756" y="1899"/>
                    </a:lnTo>
                    <a:close/>
                    <a:moveTo>
                      <a:pt x="1756" y="1899"/>
                    </a:moveTo>
                    <a:lnTo>
                      <a:pt x="1816" y="1969"/>
                    </a:lnTo>
                    <a:lnTo>
                      <a:pt x="1801" y="1981"/>
                    </a:lnTo>
                    <a:lnTo>
                      <a:pt x="1742" y="1911"/>
                    </a:lnTo>
                    <a:lnTo>
                      <a:pt x="1756" y="1899"/>
                    </a:lnTo>
                    <a:close/>
                    <a:moveTo>
                      <a:pt x="1816" y="1969"/>
                    </a:moveTo>
                    <a:lnTo>
                      <a:pt x="1817" y="1970"/>
                    </a:lnTo>
                    <a:lnTo>
                      <a:pt x="1816" y="1969"/>
                    </a:lnTo>
                    <a:lnTo>
                      <a:pt x="1809" y="1975"/>
                    </a:lnTo>
                    <a:lnTo>
                      <a:pt x="1816" y="1969"/>
                    </a:lnTo>
                    <a:close/>
                    <a:moveTo>
                      <a:pt x="1816" y="1969"/>
                    </a:moveTo>
                    <a:lnTo>
                      <a:pt x="1886" y="2051"/>
                    </a:lnTo>
                    <a:lnTo>
                      <a:pt x="1872" y="2063"/>
                    </a:lnTo>
                    <a:lnTo>
                      <a:pt x="1801" y="1981"/>
                    </a:lnTo>
                    <a:lnTo>
                      <a:pt x="1816" y="1969"/>
                    </a:lnTo>
                    <a:close/>
                    <a:moveTo>
                      <a:pt x="1872" y="2063"/>
                    </a:moveTo>
                    <a:lnTo>
                      <a:pt x="1871" y="2062"/>
                    </a:lnTo>
                    <a:lnTo>
                      <a:pt x="1872" y="2063"/>
                    </a:lnTo>
                    <a:lnTo>
                      <a:pt x="1879" y="2058"/>
                    </a:lnTo>
                    <a:lnTo>
                      <a:pt x="1872" y="2063"/>
                    </a:lnTo>
                    <a:close/>
                    <a:moveTo>
                      <a:pt x="1886" y="2051"/>
                    </a:moveTo>
                    <a:lnTo>
                      <a:pt x="1959" y="2137"/>
                    </a:lnTo>
                    <a:lnTo>
                      <a:pt x="1945" y="2149"/>
                    </a:lnTo>
                    <a:lnTo>
                      <a:pt x="1872" y="2063"/>
                    </a:lnTo>
                    <a:lnTo>
                      <a:pt x="1886" y="2051"/>
                    </a:lnTo>
                    <a:close/>
                    <a:moveTo>
                      <a:pt x="1959" y="2137"/>
                    </a:moveTo>
                    <a:lnTo>
                      <a:pt x="2035" y="2227"/>
                    </a:lnTo>
                    <a:lnTo>
                      <a:pt x="2021" y="2239"/>
                    </a:lnTo>
                    <a:lnTo>
                      <a:pt x="1945" y="2149"/>
                    </a:lnTo>
                    <a:lnTo>
                      <a:pt x="1959" y="2137"/>
                    </a:lnTo>
                    <a:close/>
                    <a:moveTo>
                      <a:pt x="2035" y="2227"/>
                    </a:moveTo>
                    <a:lnTo>
                      <a:pt x="2035" y="2225"/>
                    </a:lnTo>
                    <a:lnTo>
                      <a:pt x="2035" y="2227"/>
                    </a:lnTo>
                    <a:lnTo>
                      <a:pt x="2028" y="2232"/>
                    </a:lnTo>
                    <a:lnTo>
                      <a:pt x="2035" y="2227"/>
                    </a:lnTo>
                    <a:close/>
                    <a:moveTo>
                      <a:pt x="2035" y="2227"/>
                    </a:moveTo>
                    <a:lnTo>
                      <a:pt x="2109" y="2316"/>
                    </a:lnTo>
                    <a:lnTo>
                      <a:pt x="2094" y="2327"/>
                    </a:lnTo>
                    <a:lnTo>
                      <a:pt x="2021" y="2239"/>
                    </a:lnTo>
                    <a:lnTo>
                      <a:pt x="2035" y="2227"/>
                    </a:lnTo>
                    <a:close/>
                    <a:moveTo>
                      <a:pt x="2095" y="2328"/>
                    </a:moveTo>
                    <a:lnTo>
                      <a:pt x="2095" y="2328"/>
                    </a:lnTo>
                    <a:lnTo>
                      <a:pt x="2094" y="2327"/>
                    </a:lnTo>
                    <a:lnTo>
                      <a:pt x="2101" y="2321"/>
                    </a:lnTo>
                    <a:lnTo>
                      <a:pt x="2095" y="2328"/>
                    </a:lnTo>
                    <a:close/>
                    <a:moveTo>
                      <a:pt x="2109" y="2315"/>
                    </a:moveTo>
                    <a:lnTo>
                      <a:pt x="2182" y="2398"/>
                    </a:lnTo>
                    <a:lnTo>
                      <a:pt x="2167" y="2411"/>
                    </a:lnTo>
                    <a:lnTo>
                      <a:pt x="2095" y="2328"/>
                    </a:lnTo>
                    <a:lnTo>
                      <a:pt x="2109" y="2315"/>
                    </a:lnTo>
                    <a:close/>
                    <a:moveTo>
                      <a:pt x="2182" y="2398"/>
                    </a:moveTo>
                    <a:lnTo>
                      <a:pt x="2182" y="2399"/>
                    </a:lnTo>
                    <a:lnTo>
                      <a:pt x="2174" y="2404"/>
                    </a:lnTo>
                    <a:lnTo>
                      <a:pt x="2182" y="2398"/>
                    </a:lnTo>
                    <a:close/>
                    <a:moveTo>
                      <a:pt x="2182" y="2399"/>
                    </a:moveTo>
                    <a:lnTo>
                      <a:pt x="2246" y="2478"/>
                    </a:lnTo>
                    <a:lnTo>
                      <a:pt x="2230" y="2489"/>
                    </a:lnTo>
                    <a:lnTo>
                      <a:pt x="2167" y="2410"/>
                    </a:lnTo>
                    <a:lnTo>
                      <a:pt x="2182" y="2399"/>
                    </a:lnTo>
                    <a:close/>
                    <a:moveTo>
                      <a:pt x="2230" y="2489"/>
                    </a:moveTo>
                    <a:lnTo>
                      <a:pt x="2227" y="2485"/>
                    </a:lnTo>
                    <a:lnTo>
                      <a:pt x="2230" y="2489"/>
                    </a:lnTo>
                    <a:lnTo>
                      <a:pt x="2238" y="2484"/>
                    </a:lnTo>
                    <a:lnTo>
                      <a:pt x="2230" y="2489"/>
                    </a:lnTo>
                    <a:close/>
                    <a:moveTo>
                      <a:pt x="2246" y="2478"/>
                    </a:moveTo>
                    <a:lnTo>
                      <a:pt x="2300" y="2544"/>
                    </a:lnTo>
                    <a:lnTo>
                      <a:pt x="2284" y="2556"/>
                    </a:lnTo>
                    <a:lnTo>
                      <a:pt x="2230" y="2489"/>
                    </a:lnTo>
                    <a:lnTo>
                      <a:pt x="2246" y="2478"/>
                    </a:lnTo>
                    <a:close/>
                    <a:moveTo>
                      <a:pt x="2300" y="2544"/>
                    </a:moveTo>
                    <a:lnTo>
                      <a:pt x="2340" y="2595"/>
                    </a:lnTo>
                    <a:lnTo>
                      <a:pt x="2326" y="2607"/>
                    </a:lnTo>
                    <a:lnTo>
                      <a:pt x="2284" y="2556"/>
                    </a:lnTo>
                    <a:lnTo>
                      <a:pt x="2300" y="2544"/>
                    </a:lnTo>
                    <a:close/>
                    <a:moveTo>
                      <a:pt x="2340" y="2595"/>
                    </a:moveTo>
                    <a:lnTo>
                      <a:pt x="2342" y="2596"/>
                    </a:lnTo>
                    <a:lnTo>
                      <a:pt x="2333" y="2601"/>
                    </a:lnTo>
                    <a:lnTo>
                      <a:pt x="2340" y="2595"/>
                    </a:lnTo>
                    <a:close/>
                    <a:moveTo>
                      <a:pt x="2342" y="2596"/>
                    </a:moveTo>
                    <a:lnTo>
                      <a:pt x="2376" y="2650"/>
                    </a:lnTo>
                    <a:lnTo>
                      <a:pt x="2360" y="2660"/>
                    </a:lnTo>
                    <a:lnTo>
                      <a:pt x="2325" y="2606"/>
                    </a:lnTo>
                    <a:lnTo>
                      <a:pt x="2342" y="2596"/>
                    </a:lnTo>
                    <a:close/>
                    <a:moveTo>
                      <a:pt x="2361" y="2661"/>
                    </a:moveTo>
                    <a:lnTo>
                      <a:pt x="2360" y="2661"/>
                    </a:lnTo>
                    <a:lnTo>
                      <a:pt x="2360" y="2660"/>
                    </a:lnTo>
                    <a:lnTo>
                      <a:pt x="2368" y="2656"/>
                    </a:lnTo>
                    <a:lnTo>
                      <a:pt x="2361" y="2661"/>
                    </a:lnTo>
                    <a:close/>
                    <a:moveTo>
                      <a:pt x="2376" y="2649"/>
                    </a:moveTo>
                    <a:lnTo>
                      <a:pt x="2410" y="2691"/>
                    </a:lnTo>
                    <a:lnTo>
                      <a:pt x="2396" y="2703"/>
                    </a:lnTo>
                    <a:lnTo>
                      <a:pt x="2361" y="2661"/>
                    </a:lnTo>
                    <a:lnTo>
                      <a:pt x="2376" y="2649"/>
                    </a:lnTo>
                    <a:close/>
                    <a:moveTo>
                      <a:pt x="2410" y="2691"/>
                    </a:moveTo>
                    <a:lnTo>
                      <a:pt x="2410" y="2691"/>
                    </a:lnTo>
                    <a:lnTo>
                      <a:pt x="2411" y="2691"/>
                    </a:lnTo>
                    <a:lnTo>
                      <a:pt x="2403" y="2696"/>
                    </a:lnTo>
                    <a:lnTo>
                      <a:pt x="2410" y="2691"/>
                    </a:lnTo>
                    <a:close/>
                    <a:moveTo>
                      <a:pt x="2411" y="2691"/>
                    </a:moveTo>
                    <a:lnTo>
                      <a:pt x="2442" y="2728"/>
                    </a:lnTo>
                    <a:lnTo>
                      <a:pt x="2428" y="2740"/>
                    </a:lnTo>
                    <a:lnTo>
                      <a:pt x="2396" y="2703"/>
                    </a:lnTo>
                    <a:lnTo>
                      <a:pt x="2411" y="2691"/>
                    </a:lnTo>
                    <a:close/>
                    <a:moveTo>
                      <a:pt x="2428" y="2742"/>
                    </a:moveTo>
                    <a:lnTo>
                      <a:pt x="2428" y="2740"/>
                    </a:lnTo>
                    <a:lnTo>
                      <a:pt x="2435" y="2735"/>
                    </a:lnTo>
                    <a:lnTo>
                      <a:pt x="2428" y="2742"/>
                    </a:lnTo>
                    <a:close/>
                    <a:moveTo>
                      <a:pt x="2442" y="2728"/>
                    </a:moveTo>
                    <a:lnTo>
                      <a:pt x="2471" y="2760"/>
                    </a:lnTo>
                    <a:lnTo>
                      <a:pt x="2456" y="2772"/>
                    </a:lnTo>
                    <a:lnTo>
                      <a:pt x="2428" y="2742"/>
                    </a:lnTo>
                    <a:lnTo>
                      <a:pt x="2442" y="2728"/>
                    </a:lnTo>
                    <a:close/>
                    <a:moveTo>
                      <a:pt x="2457" y="2774"/>
                    </a:moveTo>
                    <a:lnTo>
                      <a:pt x="2457" y="2774"/>
                    </a:lnTo>
                    <a:lnTo>
                      <a:pt x="2456" y="2772"/>
                    </a:lnTo>
                    <a:lnTo>
                      <a:pt x="2464" y="2767"/>
                    </a:lnTo>
                    <a:lnTo>
                      <a:pt x="2457" y="2774"/>
                    </a:lnTo>
                    <a:close/>
                    <a:moveTo>
                      <a:pt x="2471" y="2759"/>
                    </a:moveTo>
                    <a:lnTo>
                      <a:pt x="2499" y="2788"/>
                    </a:lnTo>
                    <a:lnTo>
                      <a:pt x="2485" y="2802"/>
                    </a:lnTo>
                    <a:lnTo>
                      <a:pt x="2457" y="2774"/>
                    </a:lnTo>
                    <a:lnTo>
                      <a:pt x="2471" y="2759"/>
                    </a:lnTo>
                    <a:close/>
                    <a:moveTo>
                      <a:pt x="2486" y="2802"/>
                    </a:moveTo>
                    <a:lnTo>
                      <a:pt x="2486" y="2802"/>
                    </a:lnTo>
                    <a:lnTo>
                      <a:pt x="2485" y="2802"/>
                    </a:lnTo>
                    <a:lnTo>
                      <a:pt x="2493" y="2796"/>
                    </a:lnTo>
                    <a:lnTo>
                      <a:pt x="2486" y="2802"/>
                    </a:lnTo>
                    <a:close/>
                    <a:moveTo>
                      <a:pt x="2498" y="2788"/>
                    </a:moveTo>
                    <a:lnTo>
                      <a:pt x="2527" y="2810"/>
                    </a:lnTo>
                    <a:lnTo>
                      <a:pt x="2515" y="2825"/>
                    </a:lnTo>
                    <a:lnTo>
                      <a:pt x="2486" y="2802"/>
                    </a:lnTo>
                    <a:lnTo>
                      <a:pt x="2498" y="2788"/>
                    </a:lnTo>
                    <a:close/>
                    <a:moveTo>
                      <a:pt x="2515" y="2825"/>
                    </a:moveTo>
                    <a:lnTo>
                      <a:pt x="2514" y="2824"/>
                    </a:lnTo>
                    <a:lnTo>
                      <a:pt x="2515" y="2825"/>
                    </a:lnTo>
                    <a:lnTo>
                      <a:pt x="2521" y="2818"/>
                    </a:lnTo>
                    <a:lnTo>
                      <a:pt x="2515" y="2825"/>
                    </a:lnTo>
                    <a:close/>
                    <a:moveTo>
                      <a:pt x="2527" y="2810"/>
                    </a:moveTo>
                    <a:lnTo>
                      <a:pt x="2552" y="2829"/>
                    </a:lnTo>
                    <a:lnTo>
                      <a:pt x="2540" y="2844"/>
                    </a:lnTo>
                    <a:lnTo>
                      <a:pt x="2515" y="2825"/>
                    </a:lnTo>
                    <a:lnTo>
                      <a:pt x="2527" y="2810"/>
                    </a:lnTo>
                    <a:close/>
                    <a:moveTo>
                      <a:pt x="2541" y="2844"/>
                    </a:moveTo>
                    <a:lnTo>
                      <a:pt x="2541" y="2844"/>
                    </a:lnTo>
                    <a:lnTo>
                      <a:pt x="2540" y="2844"/>
                    </a:lnTo>
                    <a:lnTo>
                      <a:pt x="2547" y="2836"/>
                    </a:lnTo>
                    <a:lnTo>
                      <a:pt x="2541" y="2844"/>
                    </a:lnTo>
                    <a:close/>
                    <a:moveTo>
                      <a:pt x="2551" y="2829"/>
                    </a:moveTo>
                    <a:lnTo>
                      <a:pt x="2576" y="2844"/>
                    </a:lnTo>
                    <a:lnTo>
                      <a:pt x="2566" y="2861"/>
                    </a:lnTo>
                    <a:lnTo>
                      <a:pt x="2541" y="2844"/>
                    </a:lnTo>
                    <a:lnTo>
                      <a:pt x="2551" y="2829"/>
                    </a:lnTo>
                    <a:close/>
                    <a:moveTo>
                      <a:pt x="2576" y="2844"/>
                    </a:moveTo>
                    <a:lnTo>
                      <a:pt x="2578" y="2845"/>
                    </a:lnTo>
                    <a:lnTo>
                      <a:pt x="2578" y="2844"/>
                    </a:lnTo>
                    <a:lnTo>
                      <a:pt x="2572" y="2852"/>
                    </a:lnTo>
                    <a:lnTo>
                      <a:pt x="2576" y="2844"/>
                    </a:lnTo>
                    <a:close/>
                    <a:moveTo>
                      <a:pt x="2578" y="2844"/>
                    </a:moveTo>
                    <a:lnTo>
                      <a:pt x="2600" y="2861"/>
                    </a:lnTo>
                    <a:lnTo>
                      <a:pt x="2589" y="2876"/>
                    </a:lnTo>
                    <a:lnTo>
                      <a:pt x="2566" y="2860"/>
                    </a:lnTo>
                    <a:lnTo>
                      <a:pt x="2578" y="2844"/>
                    </a:lnTo>
                    <a:close/>
                    <a:moveTo>
                      <a:pt x="2589" y="2876"/>
                    </a:moveTo>
                    <a:lnTo>
                      <a:pt x="2589" y="2876"/>
                    </a:lnTo>
                    <a:lnTo>
                      <a:pt x="2594" y="2868"/>
                    </a:lnTo>
                    <a:lnTo>
                      <a:pt x="2589" y="2876"/>
                    </a:lnTo>
                    <a:close/>
                    <a:moveTo>
                      <a:pt x="2598" y="2861"/>
                    </a:moveTo>
                    <a:lnTo>
                      <a:pt x="2624" y="2876"/>
                    </a:lnTo>
                    <a:lnTo>
                      <a:pt x="2614" y="2893"/>
                    </a:lnTo>
                    <a:lnTo>
                      <a:pt x="2589" y="2876"/>
                    </a:lnTo>
                    <a:lnTo>
                      <a:pt x="2598" y="2861"/>
                    </a:lnTo>
                    <a:close/>
                    <a:moveTo>
                      <a:pt x="2624" y="2893"/>
                    </a:moveTo>
                    <a:lnTo>
                      <a:pt x="2618" y="2895"/>
                    </a:lnTo>
                    <a:lnTo>
                      <a:pt x="2614" y="2893"/>
                    </a:lnTo>
                    <a:lnTo>
                      <a:pt x="2619" y="2884"/>
                    </a:lnTo>
                    <a:lnTo>
                      <a:pt x="2624" y="2893"/>
                    </a:lnTo>
                    <a:close/>
                    <a:moveTo>
                      <a:pt x="2615" y="2876"/>
                    </a:moveTo>
                    <a:lnTo>
                      <a:pt x="2704" y="2831"/>
                    </a:lnTo>
                    <a:lnTo>
                      <a:pt x="2712" y="2848"/>
                    </a:lnTo>
                    <a:lnTo>
                      <a:pt x="2624" y="2893"/>
                    </a:lnTo>
                    <a:lnTo>
                      <a:pt x="2615" y="2876"/>
                    </a:lnTo>
                    <a:close/>
                    <a:moveTo>
                      <a:pt x="2714" y="2832"/>
                    </a:moveTo>
                    <a:lnTo>
                      <a:pt x="2726" y="2842"/>
                    </a:lnTo>
                    <a:lnTo>
                      <a:pt x="2712" y="2848"/>
                    </a:lnTo>
                    <a:lnTo>
                      <a:pt x="2709" y="2840"/>
                    </a:lnTo>
                    <a:lnTo>
                      <a:pt x="2714" y="2832"/>
                    </a:lnTo>
                    <a:close/>
                    <a:moveTo>
                      <a:pt x="2702" y="2847"/>
                    </a:moveTo>
                    <a:lnTo>
                      <a:pt x="2673" y="2825"/>
                    </a:lnTo>
                    <a:lnTo>
                      <a:pt x="2686" y="2810"/>
                    </a:lnTo>
                    <a:lnTo>
                      <a:pt x="2714" y="2832"/>
                    </a:lnTo>
                    <a:lnTo>
                      <a:pt x="2702" y="2847"/>
                    </a:lnTo>
                    <a:close/>
                    <a:moveTo>
                      <a:pt x="2686" y="2810"/>
                    </a:moveTo>
                    <a:lnTo>
                      <a:pt x="2686" y="2810"/>
                    </a:lnTo>
                    <a:lnTo>
                      <a:pt x="2680" y="2818"/>
                    </a:lnTo>
                    <a:lnTo>
                      <a:pt x="2686" y="2810"/>
                    </a:lnTo>
                    <a:close/>
                    <a:moveTo>
                      <a:pt x="2675" y="2825"/>
                    </a:moveTo>
                    <a:lnTo>
                      <a:pt x="2643" y="2803"/>
                    </a:lnTo>
                    <a:lnTo>
                      <a:pt x="2654" y="2787"/>
                    </a:lnTo>
                    <a:lnTo>
                      <a:pt x="2686" y="2810"/>
                    </a:lnTo>
                    <a:lnTo>
                      <a:pt x="2675" y="2825"/>
                    </a:lnTo>
                    <a:close/>
                    <a:moveTo>
                      <a:pt x="2643" y="2803"/>
                    </a:moveTo>
                    <a:lnTo>
                      <a:pt x="2643" y="2803"/>
                    </a:lnTo>
                    <a:lnTo>
                      <a:pt x="2648" y="2796"/>
                    </a:lnTo>
                    <a:lnTo>
                      <a:pt x="2643" y="2803"/>
                    </a:lnTo>
                    <a:close/>
                    <a:moveTo>
                      <a:pt x="2643" y="2803"/>
                    </a:moveTo>
                    <a:lnTo>
                      <a:pt x="2607" y="2777"/>
                    </a:lnTo>
                    <a:lnTo>
                      <a:pt x="2618" y="2761"/>
                    </a:lnTo>
                    <a:lnTo>
                      <a:pt x="2654" y="2788"/>
                    </a:lnTo>
                    <a:lnTo>
                      <a:pt x="2643" y="2803"/>
                    </a:lnTo>
                    <a:close/>
                    <a:moveTo>
                      <a:pt x="2607" y="2777"/>
                    </a:moveTo>
                    <a:lnTo>
                      <a:pt x="2572" y="2751"/>
                    </a:lnTo>
                    <a:lnTo>
                      <a:pt x="2583" y="2736"/>
                    </a:lnTo>
                    <a:lnTo>
                      <a:pt x="2618" y="2761"/>
                    </a:lnTo>
                    <a:lnTo>
                      <a:pt x="2607" y="2777"/>
                    </a:lnTo>
                    <a:close/>
                    <a:moveTo>
                      <a:pt x="2572" y="2751"/>
                    </a:moveTo>
                    <a:lnTo>
                      <a:pt x="2538" y="2726"/>
                    </a:lnTo>
                    <a:lnTo>
                      <a:pt x="2549" y="2711"/>
                    </a:lnTo>
                    <a:lnTo>
                      <a:pt x="2583" y="2736"/>
                    </a:lnTo>
                    <a:lnTo>
                      <a:pt x="2572" y="2751"/>
                    </a:lnTo>
                    <a:close/>
                    <a:moveTo>
                      <a:pt x="2538" y="2726"/>
                    </a:moveTo>
                    <a:lnTo>
                      <a:pt x="2537" y="2726"/>
                    </a:lnTo>
                    <a:lnTo>
                      <a:pt x="2537" y="2725"/>
                    </a:lnTo>
                    <a:lnTo>
                      <a:pt x="2543" y="2718"/>
                    </a:lnTo>
                    <a:lnTo>
                      <a:pt x="2538" y="2726"/>
                    </a:lnTo>
                    <a:close/>
                    <a:moveTo>
                      <a:pt x="2537" y="2725"/>
                    </a:moveTo>
                    <a:lnTo>
                      <a:pt x="2508" y="2697"/>
                    </a:lnTo>
                    <a:lnTo>
                      <a:pt x="2521" y="2683"/>
                    </a:lnTo>
                    <a:lnTo>
                      <a:pt x="2550" y="2712"/>
                    </a:lnTo>
                    <a:lnTo>
                      <a:pt x="2537" y="2725"/>
                    </a:lnTo>
                    <a:close/>
                    <a:moveTo>
                      <a:pt x="2508" y="2697"/>
                    </a:moveTo>
                    <a:lnTo>
                      <a:pt x="2508" y="2697"/>
                    </a:lnTo>
                    <a:lnTo>
                      <a:pt x="2507" y="2696"/>
                    </a:lnTo>
                    <a:lnTo>
                      <a:pt x="2515" y="2690"/>
                    </a:lnTo>
                    <a:lnTo>
                      <a:pt x="2508" y="2697"/>
                    </a:lnTo>
                    <a:close/>
                    <a:moveTo>
                      <a:pt x="2507" y="2696"/>
                    </a:moveTo>
                    <a:lnTo>
                      <a:pt x="2482" y="2668"/>
                    </a:lnTo>
                    <a:lnTo>
                      <a:pt x="2496" y="2656"/>
                    </a:lnTo>
                    <a:lnTo>
                      <a:pt x="2521" y="2684"/>
                    </a:lnTo>
                    <a:lnTo>
                      <a:pt x="2507" y="2696"/>
                    </a:lnTo>
                    <a:close/>
                    <a:moveTo>
                      <a:pt x="2482" y="2668"/>
                    </a:moveTo>
                    <a:lnTo>
                      <a:pt x="2482" y="2668"/>
                    </a:lnTo>
                    <a:lnTo>
                      <a:pt x="2482" y="2667"/>
                    </a:lnTo>
                    <a:lnTo>
                      <a:pt x="2489" y="2661"/>
                    </a:lnTo>
                    <a:lnTo>
                      <a:pt x="2482" y="2668"/>
                    </a:lnTo>
                    <a:close/>
                    <a:moveTo>
                      <a:pt x="2482" y="2667"/>
                    </a:moveTo>
                    <a:lnTo>
                      <a:pt x="2462" y="2638"/>
                    </a:lnTo>
                    <a:lnTo>
                      <a:pt x="2478" y="2628"/>
                    </a:lnTo>
                    <a:lnTo>
                      <a:pt x="2497" y="2657"/>
                    </a:lnTo>
                    <a:lnTo>
                      <a:pt x="2482" y="2667"/>
                    </a:lnTo>
                    <a:close/>
                    <a:moveTo>
                      <a:pt x="2462" y="2638"/>
                    </a:moveTo>
                    <a:lnTo>
                      <a:pt x="2462" y="2637"/>
                    </a:lnTo>
                    <a:lnTo>
                      <a:pt x="2461" y="2636"/>
                    </a:lnTo>
                    <a:lnTo>
                      <a:pt x="2469" y="2633"/>
                    </a:lnTo>
                    <a:lnTo>
                      <a:pt x="2462" y="2638"/>
                    </a:lnTo>
                    <a:close/>
                    <a:moveTo>
                      <a:pt x="2461" y="2636"/>
                    </a:moveTo>
                    <a:lnTo>
                      <a:pt x="2452" y="2607"/>
                    </a:lnTo>
                    <a:lnTo>
                      <a:pt x="2469" y="2601"/>
                    </a:lnTo>
                    <a:lnTo>
                      <a:pt x="2479" y="2630"/>
                    </a:lnTo>
                    <a:lnTo>
                      <a:pt x="2461" y="2636"/>
                    </a:lnTo>
                    <a:close/>
                    <a:moveTo>
                      <a:pt x="2452" y="2607"/>
                    </a:moveTo>
                    <a:lnTo>
                      <a:pt x="2451" y="2606"/>
                    </a:lnTo>
                    <a:lnTo>
                      <a:pt x="2451" y="2604"/>
                    </a:lnTo>
                    <a:lnTo>
                      <a:pt x="2461" y="2605"/>
                    </a:lnTo>
                    <a:lnTo>
                      <a:pt x="2452" y="2607"/>
                    </a:lnTo>
                    <a:close/>
                    <a:moveTo>
                      <a:pt x="2451" y="2604"/>
                    </a:moveTo>
                    <a:lnTo>
                      <a:pt x="2454" y="2575"/>
                    </a:lnTo>
                    <a:lnTo>
                      <a:pt x="2473" y="2577"/>
                    </a:lnTo>
                    <a:lnTo>
                      <a:pt x="2469" y="2606"/>
                    </a:lnTo>
                    <a:lnTo>
                      <a:pt x="2451" y="2604"/>
                    </a:lnTo>
                    <a:close/>
                    <a:moveTo>
                      <a:pt x="2454" y="2575"/>
                    </a:moveTo>
                    <a:lnTo>
                      <a:pt x="2454" y="2573"/>
                    </a:lnTo>
                    <a:lnTo>
                      <a:pt x="2455" y="2572"/>
                    </a:lnTo>
                    <a:lnTo>
                      <a:pt x="2464" y="2576"/>
                    </a:lnTo>
                    <a:lnTo>
                      <a:pt x="2454" y="2575"/>
                    </a:lnTo>
                    <a:close/>
                    <a:moveTo>
                      <a:pt x="2455" y="2572"/>
                    </a:moveTo>
                    <a:lnTo>
                      <a:pt x="2461" y="2556"/>
                    </a:lnTo>
                    <a:lnTo>
                      <a:pt x="2478" y="2563"/>
                    </a:lnTo>
                    <a:lnTo>
                      <a:pt x="2473" y="2579"/>
                    </a:lnTo>
                    <a:lnTo>
                      <a:pt x="2455" y="2572"/>
                    </a:lnTo>
                    <a:close/>
                    <a:moveTo>
                      <a:pt x="2461" y="2556"/>
                    </a:moveTo>
                    <a:lnTo>
                      <a:pt x="2462" y="2554"/>
                    </a:lnTo>
                    <a:lnTo>
                      <a:pt x="2465" y="2552"/>
                    </a:lnTo>
                    <a:lnTo>
                      <a:pt x="2469" y="2560"/>
                    </a:lnTo>
                    <a:lnTo>
                      <a:pt x="2461" y="2556"/>
                    </a:lnTo>
                    <a:close/>
                    <a:moveTo>
                      <a:pt x="2465" y="2552"/>
                    </a:moveTo>
                    <a:lnTo>
                      <a:pt x="2474" y="2545"/>
                    </a:lnTo>
                    <a:lnTo>
                      <a:pt x="2485" y="2562"/>
                    </a:lnTo>
                    <a:lnTo>
                      <a:pt x="2475" y="2567"/>
                    </a:lnTo>
                    <a:lnTo>
                      <a:pt x="2465" y="2552"/>
                    </a:lnTo>
                    <a:close/>
                    <a:moveTo>
                      <a:pt x="2474" y="2545"/>
                    </a:moveTo>
                    <a:lnTo>
                      <a:pt x="2477" y="2543"/>
                    </a:lnTo>
                    <a:lnTo>
                      <a:pt x="2482" y="2544"/>
                    </a:lnTo>
                    <a:lnTo>
                      <a:pt x="2479" y="2553"/>
                    </a:lnTo>
                    <a:lnTo>
                      <a:pt x="2474" y="2545"/>
                    </a:lnTo>
                    <a:close/>
                    <a:moveTo>
                      <a:pt x="2482" y="2544"/>
                    </a:moveTo>
                    <a:lnTo>
                      <a:pt x="2495" y="2547"/>
                    </a:lnTo>
                    <a:lnTo>
                      <a:pt x="2489" y="2566"/>
                    </a:lnTo>
                    <a:lnTo>
                      <a:pt x="2477" y="2563"/>
                    </a:lnTo>
                    <a:lnTo>
                      <a:pt x="2482" y="2544"/>
                    </a:lnTo>
                    <a:close/>
                    <a:moveTo>
                      <a:pt x="2495" y="2547"/>
                    </a:moveTo>
                    <a:lnTo>
                      <a:pt x="2496" y="2547"/>
                    </a:lnTo>
                    <a:lnTo>
                      <a:pt x="2496" y="2549"/>
                    </a:lnTo>
                    <a:lnTo>
                      <a:pt x="2493" y="2556"/>
                    </a:lnTo>
                    <a:lnTo>
                      <a:pt x="2495" y="2547"/>
                    </a:lnTo>
                    <a:close/>
                    <a:moveTo>
                      <a:pt x="2496" y="2549"/>
                    </a:moveTo>
                    <a:lnTo>
                      <a:pt x="2509" y="2554"/>
                    </a:lnTo>
                    <a:lnTo>
                      <a:pt x="2500" y="2572"/>
                    </a:lnTo>
                    <a:lnTo>
                      <a:pt x="2488" y="2565"/>
                    </a:lnTo>
                    <a:lnTo>
                      <a:pt x="2496" y="2549"/>
                    </a:lnTo>
                    <a:close/>
                    <a:moveTo>
                      <a:pt x="2509" y="2554"/>
                    </a:moveTo>
                    <a:lnTo>
                      <a:pt x="2510" y="2555"/>
                    </a:lnTo>
                    <a:lnTo>
                      <a:pt x="2511" y="2555"/>
                    </a:lnTo>
                    <a:lnTo>
                      <a:pt x="2505" y="2563"/>
                    </a:lnTo>
                    <a:lnTo>
                      <a:pt x="2509" y="2554"/>
                    </a:lnTo>
                    <a:close/>
                    <a:moveTo>
                      <a:pt x="2511" y="2555"/>
                    </a:moveTo>
                    <a:lnTo>
                      <a:pt x="2527" y="2568"/>
                    </a:lnTo>
                    <a:lnTo>
                      <a:pt x="2515" y="2583"/>
                    </a:lnTo>
                    <a:lnTo>
                      <a:pt x="2499" y="2571"/>
                    </a:lnTo>
                    <a:lnTo>
                      <a:pt x="2511" y="2555"/>
                    </a:lnTo>
                    <a:close/>
                    <a:moveTo>
                      <a:pt x="2527" y="2568"/>
                    </a:moveTo>
                    <a:lnTo>
                      <a:pt x="2527" y="2568"/>
                    </a:lnTo>
                    <a:lnTo>
                      <a:pt x="2528" y="2570"/>
                    </a:lnTo>
                    <a:lnTo>
                      <a:pt x="2521" y="2576"/>
                    </a:lnTo>
                    <a:lnTo>
                      <a:pt x="2527" y="2568"/>
                    </a:lnTo>
                    <a:close/>
                    <a:moveTo>
                      <a:pt x="2528" y="2570"/>
                    </a:moveTo>
                    <a:lnTo>
                      <a:pt x="2543" y="2585"/>
                    </a:lnTo>
                    <a:lnTo>
                      <a:pt x="2530" y="2598"/>
                    </a:lnTo>
                    <a:lnTo>
                      <a:pt x="2514" y="2583"/>
                    </a:lnTo>
                    <a:lnTo>
                      <a:pt x="2528" y="2570"/>
                    </a:lnTo>
                    <a:close/>
                    <a:moveTo>
                      <a:pt x="2543" y="2585"/>
                    </a:moveTo>
                    <a:lnTo>
                      <a:pt x="2543" y="2585"/>
                    </a:lnTo>
                    <a:lnTo>
                      <a:pt x="2544" y="2586"/>
                    </a:lnTo>
                    <a:lnTo>
                      <a:pt x="2537" y="2592"/>
                    </a:lnTo>
                    <a:lnTo>
                      <a:pt x="2543" y="2585"/>
                    </a:lnTo>
                    <a:close/>
                    <a:moveTo>
                      <a:pt x="2544" y="2586"/>
                    </a:moveTo>
                    <a:lnTo>
                      <a:pt x="2560" y="2605"/>
                    </a:lnTo>
                    <a:lnTo>
                      <a:pt x="2546" y="2617"/>
                    </a:lnTo>
                    <a:lnTo>
                      <a:pt x="2529" y="2598"/>
                    </a:lnTo>
                    <a:lnTo>
                      <a:pt x="2544" y="2586"/>
                    </a:lnTo>
                    <a:close/>
                    <a:moveTo>
                      <a:pt x="2547" y="2618"/>
                    </a:moveTo>
                    <a:lnTo>
                      <a:pt x="2546" y="2617"/>
                    </a:lnTo>
                    <a:lnTo>
                      <a:pt x="2552" y="2610"/>
                    </a:lnTo>
                    <a:lnTo>
                      <a:pt x="2547" y="2618"/>
                    </a:lnTo>
                    <a:close/>
                    <a:moveTo>
                      <a:pt x="2559" y="2604"/>
                    </a:moveTo>
                    <a:lnTo>
                      <a:pt x="2578" y="2619"/>
                    </a:lnTo>
                    <a:lnTo>
                      <a:pt x="2565" y="2633"/>
                    </a:lnTo>
                    <a:lnTo>
                      <a:pt x="2547" y="2618"/>
                    </a:lnTo>
                    <a:lnTo>
                      <a:pt x="2559" y="2604"/>
                    </a:lnTo>
                    <a:close/>
                    <a:moveTo>
                      <a:pt x="2578" y="2619"/>
                    </a:moveTo>
                    <a:lnTo>
                      <a:pt x="2579" y="2620"/>
                    </a:lnTo>
                    <a:lnTo>
                      <a:pt x="2572" y="2627"/>
                    </a:lnTo>
                    <a:lnTo>
                      <a:pt x="2578" y="2619"/>
                    </a:lnTo>
                    <a:close/>
                    <a:moveTo>
                      <a:pt x="2579" y="2620"/>
                    </a:moveTo>
                    <a:lnTo>
                      <a:pt x="2592" y="2637"/>
                    </a:lnTo>
                    <a:lnTo>
                      <a:pt x="2576" y="2649"/>
                    </a:lnTo>
                    <a:lnTo>
                      <a:pt x="2564" y="2632"/>
                    </a:lnTo>
                    <a:lnTo>
                      <a:pt x="2579" y="2620"/>
                    </a:lnTo>
                    <a:close/>
                    <a:moveTo>
                      <a:pt x="2580" y="2651"/>
                    </a:moveTo>
                    <a:lnTo>
                      <a:pt x="2578" y="2650"/>
                    </a:lnTo>
                    <a:lnTo>
                      <a:pt x="2576" y="2649"/>
                    </a:lnTo>
                    <a:lnTo>
                      <a:pt x="2584" y="2642"/>
                    </a:lnTo>
                    <a:lnTo>
                      <a:pt x="2580" y="2651"/>
                    </a:lnTo>
                    <a:close/>
                    <a:moveTo>
                      <a:pt x="2590" y="2635"/>
                    </a:moveTo>
                    <a:lnTo>
                      <a:pt x="2605" y="2643"/>
                    </a:lnTo>
                    <a:lnTo>
                      <a:pt x="2595" y="2660"/>
                    </a:lnTo>
                    <a:lnTo>
                      <a:pt x="2580" y="2651"/>
                    </a:lnTo>
                    <a:lnTo>
                      <a:pt x="2590" y="2635"/>
                    </a:lnTo>
                    <a:close/>
                    <a:moveTo>
                      <a:pt x="2609" y="2653"/>
                    </a:moveTo>
                    <a:lnTo>
                      <a:pt x="2608" y="2668"/>
                    </a:lnTo>
                    <a:lnTo>
                      <a:pt x="2595" y="2660"/>
                    </a:lnTo>
                    <a:lnTo>
                      <a:pt x="2601" y="2652"/>
                    </a:lnTo>
                    <a:lnTo>
                      <a:pt x="2609" y="2653"/>
                    </a:lnTo>
                    <a:close/>
                    <a:moveTo>
                      <a:pt x="2591" y="2651"/>
                    </a:moveTo>
                    <a:lnTo>
                      <a:pt x="2606" y="2477"/>
                    </a:lnTo>
                    <a:lnTo>
                      <a:pt x="2626" y="2478"/>
                    </a:lnTo>
                    <a:lnTo>
                      <a:pt x="2609" y="2653"/>
                    </a:lnTo>
                    <a:lnTo>
                      <a:pt x="2591" y="2651"/>
                    </a:lnTo>
                    <a:close/>
                    <a:moveTo>
                      <a:pt x="2623" y="2470"/>
                    </a:moveTo>
                    <a:lnTo>
                      <a:pt x="2626" y="2474"/>
                    </a:lnTo>
                    <a:lnTo>
                      <a:pt x="2626" y="2478"/>
                    </a:lnTo>
                    <a:lnTo>
                      <a:pt x="2616" y="2477"/>
                    </a:lnTo>
                    <a:lnTo>
                      <a:pt x="2623" y="2470"/>
                    </a:lnTo>
                    <a:close/>
                    <a:moveTo>
                      <a:pt x="2609" y="2484"/>
                    </a:moveTo>
                    <a:lnTo>
                      <a:pt x="2606" y="2481"/>
                    </a:lnTo>
                    <a:lnTo>
                      <a:pt x="2619" y="2467"/>
                    </a:lnTo>
                    <a:lnTo>
                      <a:pt x="2623" y="2470"/>
                    </a:lnTo>
                    <a:lnTo>
                      <a:pt x="2609" y="2484"/>
                    </a:lnTo>
                    <a:close/>
                    <a:moveTo>
                      <a:pt x="2616" y="2465"/>
                    </a:moveTo>
                    <a:lnTo>
                      <a:pt x="2618" y="2466"/>
                    </a:lnTo>
                    <a:lnTo>
                      <a:pt x="2619" y="2467"/>
                    </a:lnTo>
                    <a:lnTo>
                      <a:pt x="2613" y="2474"/>
                    </a:lnTo>
                    <a:lnTo>
                      <a:pt x="2616" y="2465"/>
                    </a:lnTo>
                    <a:close/>
                    <a:moveTo>
                      <a:pt x="2609" y="2484"/>
                    </a:moveTo>
                    <a:lnTo>
                      <a:pt x="2601" y="2480"/>
                    </a:lnTo>
                    <a:lnTo>
                      <a:pt x="2606" y="2461"/>
                    </a:lnTo>
                    <a:lnTo>
                      <a:pt x="2616" y="2465"/>
                    </a:lnTo>
                    <a:lnTo>
                      <a:pt x="2609" y="2484"/>
                    </a:lnTo>
                    <a:close/>
                    <a:moveTo>
                      <a:pt x="2601" y="2480"/>
                    </a:moveTo>
                    <a:lnTo>
                      <a:pt x="2600" y="2479"/>
                    </a:lnTo>
                    <a:lnTo>
                      <a:pt x="2598" y="2479"/>
                    </a:lnTo>
                    <a:lnTo>
                      <a:pt x="2603" y="2471"/>
                    </a:lnTo>
                    <a:lnTo>
                      <a:pt x="2601" y="2480"/>
                    </a:lnTo>
                    <a:close/>
                    <a:moveTo>
                      <a:pt x="2598" y="2479"/>
                    </a:moveTo>
                    <a:lnTo>
                      <a:pt x="2583" y="2469"/>
                    </a:lnTo>
                    <a:lnTo>
                      <a:pt x="2592" y="2453"/>
                    </a:lnTo>
                    <a:lnTo>
                      <a:pt x="2608" y="2463"/>
                    </a:lnTo>
                    <a:lnTo>
                      <a:pt x="2598" y="2479"/>
                    </a:lnTo>
                    <a:close/>
                    <a:moveTo>
                      <a:pt x="2583" y="2469"/>
                    </a:moveTo>
                    <a:lnTo>
                      <a:pt x="2583" y="2469"/>
                    </a:lnTo>
                    <a:lnTo>
                      <a:pt x="2582" y="2469"/>
                    </a:lnTo>
                    <a:lnTo>
                      <a:pt x="2587" y="2461"/>
                    </a:lnTo>
                    <a:lnTo>
                      <a:pt x="2583" y="2469"/>
                    </a:lnTo>
                    <a:close/>
                    <a:moveTo>
                      <a:pt x="2582" y="2469"/>
                    </a:moveTo>
                    <a:lnTo>
                      <a:pt x="2563" y="2457"/>
                    </a:lnTo>
                    <a:lnTo>
                      <a:pt x="2574" y="2441"/>
                    </a:lnTo>
                    <a:lnTo>
                      <a:pt x="2593" y="2454"/>
                    </a:lnTo>
                    <a:lnTo>
                      <a:pt x="2582" y="2469"/>
                    </a:lnTo>
                    <a:close/>
                    <a:moveTo>
                      <a:pt x="2563" y="2457"/>
                    </a:moveTo>
                    <a:lnTo>
                      <a:pt x="2540" y="2442"/>
                    </a:lnTo>
                    <a:lnTo>
                      <a:pt x="2563" y="2457"/>
                    </a:lnTo>
                    <a:lnTo>
                      <a:pt x="2569" y="2448"/>
                    </a:lnTo>
                    <a:lnTo>
                      <a:pt x="2563" y="2457"/>
                    </a:lnTo>
                    <a:close/>
                    <a:moveTo>
                      <a:pt x="2563" y="2457"/>
                    </a:moveTo>
                    <a:lnTo>
                      <a:pt x="2544" y="2444"/>
                    </a:lnTo>
                    <a:lnTo>
                      <a:pt x="2554" y="2428"/>
                    </a:lnTo>
                    <a:lnTo>
                      <a:pt x="2574" y="2441"/>
                    </a:lnTo>
                    <a:lnTo>
                      <a:pt x="2563" y="2457"/>
                    </a:lnTo>
                    <a:close/>
                    <a:moveTo>
                      <a:pt x="2544" y="2444"/>
                    </a:moveTo>
                    <a:lnTo>
                      <a:pt x="2544" y="2444"/>
                    </a:lnTo>
                    <a:lnTo>
                      <a:pt x="2543" y="2444"/>
                    </a:lnTo>
                    <a:lnTo>
                      <a:pt x="2549" y="2436"/>
                    </a:lnTo>
                    <a:lnTo>
                      <a:pt x="2544" y="2444"/>
                    </a:lnTo>
                    <a:close/>
                    <a:moveTo>
                      <a:pt x="2543" y="2444"/>
                    </a:moveTo>
                    <a:lnTo>
                      <a:pt x="2521" y="2427"/>
                    </a:lnTo>
                    <a:lnTo>
                      <a:pt x="2532" y="2412"/>
                    </a:lnTo>
                    <a:lnTo>
                      <a:pt x="2554" y="2428"/>
                    </a:lnTo>
                    <a:lnTo>
                      <a:pt x="2543" y="2444"/>
                    </a:lnTo>
                    <a:close/>
                    <a:moveTo>
                      <a:pt x="2521" y="2427"/>
                    </a:moveTo>
                    <a:lnTo>
                      <a:pt x="2522" y="2428"/>
                    </a:lnTo>
                    <a:lnTo>
                      <a:pt x="2521" y="2427"/>
                    </a:lnTo>
                    <a:lnTo>
                      <a:pt x="2527" y="2420"/>
                    </a:lnTo>
                    <a:lnTo>
                      <a:pt x="2521" y="2427"/>
                    </a:lnTo>
                    <a:close/>
                    <a:moveTo>
                      <a:pt x="2521" y="2427"/>
                    </a:moveTo>
                    <a:lnTo>
                      <a:pt x="2496" y="2409"/>
                    </a:lnTo>
                    <a:lnTo>
                      <a:pt x="2507" y="2393"/>
                    </a:lnTo>
                    <a:lnTo>
                      <a:pt x="2532" y="2413"/>
                    </a:lnTo>
                    <a:lnTo>
                      <a:pt x="2521" y="2427"/>
                    </a:lnTo>
                    <a:close/>
                    <a:moveTo>
                      <a:pt x="2496" y="2409"/>
                    </a:moveTo>
                    <a:lnTo>
                      <a:pt x="2496" y="2409"/>
                    </a:lnTo>
                    <a:lnTo>
                      <a:pt x="2501" y="2401"/>
                    </a:lnTo>
                    <a:lnTo>
                      <a:pt x="2496" y="2409"/>
                    </a:lnTo>
                    <a:close/>
                    <a:moveTo>
                      <a:pt x="2496" y="2409"/>
                    </a:moveTo>
                    <a:lnTo>
                      <a:pt x="2476" y="2392"/>
                    </a:lnTo>
                    <a:lnTo>
                      <a:pt x="2488" y="2378"/>
                    </a:lnTo>
                    <a:lnTo>
                      <a:pt x="2508" y="2393"/>
                    </a:lnTo>
                    <a:lnTo>
                      <a:pt x="2496" y="2409"/>
                    </a:lnTo>
                    <a:close/>
                    <a:moveTo>
                      <a:pt x="2476" y="2392"/>
                    </a:moveTo>
                    <a:lnTo>
                      <a:pt x="2477" y="2392"/>
                    </a:lnTo>
                    <a:lnTo>
                      <a:pt x="2476" y="2392"/>
                    </a:lnTo>
                    <a:lnTo>
                      <a:pt x="2483" y="2385"/>
                    </a:lnTo>
                    <a:lnTo>
                      <a:pt x="2476" y="2392"/>
                    </a:lnTo>
                    <a:close/>
                    <a:moveTo>
                      <a:pt x="2476" y="2392"/>
                    </a:moveTo>
                    <a:lnTo>
                      <a:pt x="2454" y="2373"/>
                    </a:lnTo>
                    <a:lnTo>
                      <a:pt x="2466" y="2359"/>
                    </a:lnTo>
                    <a:lnTo>
                      <a:pt x="2489" y="2378"/>
                    </a:lnTo>
                    <a:lnTo>
                      <a:pt x="2476" y="2392"/>
                    </a:lnTo>
                    <a:close/>
                    <a:moveTo>
                      <a:pt x="2454" y="2373"/>
                    </a:moveTo>
                    <a:lnTo>
                      <a:pt x="2454" y="2372"/>
                    </a:lnTo>
                    <a:lnTo>
                      <a:pt x="2453" y="2372"/>
                    </a:lnTo>
                    <a:lnTo>
                      <a:pt x="2461" y="2366"/>
                    </a:lnTo>
                    <a:lnTo>
                      <a:pt x="2454" y="2373"/>
                    </a:lnTo>
                    <a:close/>
                    <a:moveTo>
                      <a:pt x="2453" y="2372"/>
                    </a:moveTo>
                    <a:lnTo>
                      <a:pt x="2438" y="2353"/>
                    </a:lnTo>
                    <a:lnTo>
                      <a:pt x="2452" y="2341"/>
                    </a:lnTo>
                    <a:lnTo>
                      <a:pt x="2467" y="2360"/>
                    </a:lnTo>
                    <a:lnTo>
                      <a:pt x="2453" y="2372"/>
                    </a:lnTo>
                    <a:close/>
                    <a:moveTo>
                      <a:pt x="2438" y="2353"/>
                    </a:moveTo>
                    <a:lnTo>
                      <a:pt x="2436" y="2352"/>
                    </a:lnTo>
                    <a:lnTo>
                      <a:pt x="2436" y="2351"/>
                    </a:lnTo>
                    <a:lnTo>
                      <a:pt x="2444" y="2347"/>
                    </a:lnTo>
                    <a:lnTo>
                      <a:pt x="2438" y="2353"/>
                    </a:lnTo>
                    <a:close/>
                    <a:moveTo>
                      <a:pt x="2436" y="2351"/>
                    </a:moveTo>
                    <a:lnTo>
                      <a:pt x="2426" y="2332"/>
                    </a:lnTo>
                    <a:lnTo>
                      <a:pt x="2443" y="2324"/>
                    </a:lnTo>
                    <a:lnTo>
                      <a:pt x="2453" y="2342"/>
                    </a:lnTo>
                    <a:lnTo>
                      <a:pt x="2436" y="2351"/>
                    </a:lnTo>
                    <a:close/>
                    <a:moveTo>
                      <a:pt x="2426" y="2332"/>
                    </a:moveTo>
                    <a:lnTo>
                      <a:pt x="2425" y="2330"/>
                    </a:lnTo>
                    <a:lnTo>
                      <a:pt x="2425" y="2329"/>
                    </a:lnTo>
                    <a:lnTo>
                      <a:pt x="2435" y="2328"/>
                    </a:lnTo>
                    <a:lnTo>
                      <a:pt x="2426" y="2332"/>
                    </a:lnTo>
                    <a:close/>
                    <a:moveTo>
                      <a:pt x="2425" y="2329"/>
                    </a:moveTo>
                    <a:lnTo>
                      <a:pt x="2422" y="2310"/>
                    </a:lnTo>
                    <a:lnTo>
                      <a:pt x="2441" y="2307"/>
                    </a:lnTo>
                    <a:lnTo>
                      <a:pt x="2444" y="2326"/>
                    </a:lnTo>
                    <a:lnTo>
                      <a:pt x="2425" y="2329"/>
                    </a:lnTo>
                    <a:close/>
                    <a:moveTo>
                      <a:pt x="2422" y="2310"/>
                    </a:moveTo>
                    <a:lnTo>
                      <a:pt x="2422" y="2310"/>
                    </a:lnTo>
                    <a:lnTo>
                      <a:pt x="2432" y="2309"/>
                    </a:lnTo>
                    <a:lnTo>
                      <a:pt x="2422" y="2310"/>
                    </a:lnTo>
                    <a:close/>
                    <a:moveTo>
                      <a:pt x="2422" y="2310"/>
                    </a:moveTo>
                    <a:lnTo>
                      <a:pt x="2419" y="2284"/>
                    </a:lnTo>
                    <a:lnTo>
                      <a:pt x="2439" y="2282"/>
                    </a:lnTo>
                    <a:lnTo>
                      <a:pt x="2441" y="2307"/>
                    </a:lnTo>
                    <a:lnTo>
                      <a:pt x="2422" y="2310"/>
                    </a:lnTo>
                    <a:close/>
                    <a:moveTo>
                      <a:pt x="2419" y="2284"/>
                    </a:moveTo>
                    <a:lnTo>
                      <a:pt x="2419" y="2283"/>
                    </a:lnTo>
                    <a:lnTo>
                      <a:pt x="2419" y="2282"/>
                    </a:lnTo>
                    <a:lnTo>
                      <a:pt x="2429" y="2283"/>
                    </a:lnTo>
                    <a:lnTo>
                      <a:pt x="2419" y="2284"/>
                    </a:lnTo>
                    <a:close/>
                    <a:moveTo>
                      <a:pt x="2419" y="2282"/>
                    </a:moveTo>
                    <a:lnTo>
                      <a:pt x="2422" y="2260"/>
                    </a:lnTo>
                    <a:lnTo>
                      <a:pt x="2441" y="2262"/>
                    </a:lnTo>
                    <a:lnTo>
                      <a:pt x="2438" y="2285"/>
                    </a:lnTo>
                    <a:lnTo>
                      <a:pt x="2419" y="2282"/>
                    </a:lnTo>
                    <a:close/>
                    <a:moveTo>
                      <a:pt x="2422" y="2260"/>
                    </a:moveTo>
                    <a:lnTo>
                      <a:pt x="2422" y="2259"/>
                    </a:lnTo>
                    <a:lnTo>
                      <a:pt x="2423" y="2256"/>
                    </a:lnTo>
                    <a:lnTo>
                      <a:pt x="2432" y="2261"/>
                    </a:lnTo>
                    <a:lnTo>
                      <a:pt x="2422" y="2260"/>
                    </a:lnTo>
                    <a:close/>
                    <a:moveTo>
                      <a:pt x="2423" y="2256"/>
                    </a:moveTo>
                    <a:lnTo>
                      <a:pt x="2433" y="2238"/>
                    </a:lnTo>
                    <a:lnTo>
                      <a:pt x="2450" y="2246"/>
                    </a:lnTo>
                    <a:lnTo>
                      <a:pt x="2441" y="2265"/>
                    </a:lnTo>
                    <a:lnTo>
                      <a:pt x="2423" y="2256"/>
                    </a:lnTo>
                    <a:close/>
                    <a:moveTo>
                      <a:pt x="2433" y="2238"/>
                    </a:moveTo>
                    <a:lnTo>
                      <a:pt x="2433" y="2237"/>
                    </a:lnTo>
                    <a:lnTo>
                      <a:pt x="2434" y="2235"/>
                    </a:lnTo>
                    <a:lnTo>
                      <a:pt x="2441" y="2242"/>
                    </a:lnTo>
                    <a:lnTo>
                      <a:pt x="2433" y="2238"/>
                    </a:lnTo>
                    <a:close/>
                    <a:moveTo>
                      <a:pt x="2434" y="2235"/>
                    </a:moveTo>
                    <a:lnTo>
                      <a:pt x="2447" y="2222"/>
                    </a:lnTo>
                    <a:lnTo>
                      <a:pt x="2461" y="2237"/>
                    </a:lnTo>
                    <a:lnTo>
                      <a:pt x="2449" y="2249"/>
                    </a:lnTo>
                    <a:lnTo>
                      <a:pt x="2434" y="2235"/>
                    </a:lnTo>
                    <a:close/>
                    <a:moveTo>
                      <a:pt x="2447" y="2222"/>
                    </a:moveTo>
                    <a:lnTo>
                      <a:pt x="2449" y="2221"/>
                    </a:lnTo>
                    <a:lnTo>
                      <a:pt x="2451" y="2220"/>
                    </a:lnTo>
                    <a:lnTo>
                      <a:pt x="2454" y="2229"/>
                    </a:lnTo>
                    <a:lnTo>
                      <a:pt x="2447" y="2222"/>
                    </a:lnTo>
                    <a:close/>
                    <a:moveTo>
                      <a:pt x="2451" y="2220"/>
                    </a:moveTo>
                    <a:lnTo>
                      <a:pt x="2466" y="2214"/>
                    </a:lnTo>
                    <a:lnTo>
                      <a:pt x="2474" y="2232"/>
                    </a:lnTo>
                    <a:lnTo>
                      <a:pt x="2457" y="2238"/>
                    </a:lnTo>
                    <a:lnTo>
                      <a:pt x="2451" y="2220"/>
                    </a:lnTo>
                    <a:close/>
                    <a:moveTo>
                      <a:pt x="2466" y="2214"/>
                    </a:moveTo>
                    <a:lnTo>
                      <a:pt x="2468" y="2213"/>
                    </a:lnTo>
                    <a:lnTo>
                      <a:pt x="2469" y="2213"/>
                    </a:lnTo>
                    <a:lnTo>
                      <a:pt x="2469" y="2223"/>
                    </a:lnTo>
                    <a:lnTo>
                      <a:pt x="2466" y="2214"/>
                    </a:lnTo>
                    <a:close/>
                    <a:moveTo>
                      <a:pt x="2469" y="2213"/>
                    </a:moveTo>
                    <a:lnTo>
                      <a:pt x="2493" y="2213"/>
                    </a:lnTo>
                    <a:lnTo>
                      <a:pt x="2493" y="2232"/>
                    </a:lnTo>
                    <a:lnTo>
                      <a:pt x="2469" y="2232"/>
                    </a:lnTo>
                    <a:lnTo>
                      <a:pt x="2469" y="2213"/>
                    </a:lnTo>
                    <a:close/>
                    <a:moveTo>
                      <a:pt x="2493" y="2213"/>
                    </a:moveTo>
                    <a:lnTo>
                      <a:pt x="2495" y="2213"/>
                    </a:lnTo>
                    <a:lnTo>
                      <a:pt x="2497" y="2214"/>
                    </a:lnTo>
                    <a:lnTo>
                      <a:pt x="2493" y="2223"/>
                    </a:lnTo>
                    <a:lnTo>
                      <a:pt x="2493" y="2213"/>
                    </a:lnTo>
                    <a:close/>
                    <a:moveTo>
                      <a:pt x="2497" y="2214"/>
                    </a:moveTo>
                    <a:lnTo>
                      <a:pt x="2526" y="2231"/>
                    </a:lnTo>
                    <a:lnTo>
                      <a:pt x="2516" y="2248"/>
                    </a:lnTo>
                    <a:lnTo>
                      <a:pt x="2487" y="2231"/>
                    </a:lnTo>
                    <a:lnTo>
                      <a:pt x="2497" y="2214"/>
                    </a:lnTo>
                    <a:close/>
                    <a:moveTo>
                      <a:pt x="2526" y="2231"/>
                    </a:moveTo>
                    <a:lnTo>
                      <a:pt x="2527" y="2231"/>
                    </a:lnTo>
                    <a:lnTo>
                      <a:pt x="2527" y="2232"/>
                    </a:lnTo>
                    <a:lnTo>
                      <a:pt x="2521" y="2239"/>
                    </a:lnTo>
                    <a:lnTo>
                      <a:pt x="2526" y="2231"/>
                    </a:lnTo>
                    <a:close/>
                    <a:moveTo>
                      <a:pt x="2527" y="2232"/>
                    </a:moveTo>
                    <a:lnTo>
                      <a:pt x="2559" y="2261"/>
                    </a:lnTo>
                    <a:lnTo>
                      <a:pt x="2547" y="2274"/>
                    </a:lnTo>
                    <a:lnTo>
                      <a:pt x="2515" y="2245"/>
                    </a:lnTo>
                    <a:lnTo>
                      <a:pt x="2527" y="2232"/>
                    </a:lnTo>
                    <a:close/>
                    <a:moveTo>
                      <a:pt x="2547" y="2275"/>
                    </a:moveTo>
                    <a:lnTo>
                      <a:pt x="2547" y="2275"/>
                    </a:lnTo>
                    <a:lnTo>
                      <a:pt x="2547" y="2274"/>
                    </a:lnTo>
                    <a:lnTo>
                      <a:pt x="2552" y="2267"/>
                    </a:lnTo>
                    <a:lnTo>
                      <a:pt x="2547" y="2275"/>
                    </a:lnTo>
                    <a:close/>
                    <a:moveTo>
                      <a:pt x="2559" y="2260"/>
                    </a:moveTo>
                    <a:lnTo>
                      <a:pt x="2578" y="2276"/>
                    </a:lnTo>
                    <a:lnTo>
                      <a:pt x="2565" y="2291"/>
                    </a:lnTo>
                    <a:lnTo>
                      <a:pt x="2547" y="2275"/>
                    </a:lnTo>
                    <a:lnTo>
                      <a:pt x="2559" y="2260"/>
                    </a:lnTo>
                    <a:close/>
                    <a:moveTo>
                      <a:pt x="2578" y="2276"/>
                    </a:moveTo>
                    <a:lnTo>
                      <a:pt x="2579" y="2276"/>
                    </a:lnTo>
                    <a:lnTo>
                      <a:pt x="2579" y="2277"/>
                    </a:lnTo>
                    <a:lnTo>
                      <a:pt x="2572" y="2283"/>
                    </a:lnTo>
                    <a:lnTo>
                      <a:pt x="2578" y="2276"/>
                    </a:lnTo>
                    <a:close/>
                    <a:moveTo>
                      <a:pt x="2579" y="2277"/>
                    </a:moveTo>
                    <a:lnTo>
                      <a:pt x="2592" y="2293"/>
                    </a:lnTo>
                    <a:lnTo>
                      <a:pt x="2576" y="2305"/>
                    </a:lnTo>
                    <a:lnTo>
                      <a:pt x="2564" y="2289"/>
                    </a:lnTo>
                    <a:lnTo>
                      <a:pt x="2579" y="2277"/>
                    </a:lnTo>
                    <a:close/>
                    <a:moveTo>
                      <a:pt x="2579" y="2307"/>
                    </a:moveTo>
                    <a:lnTo>
                      <a:pt x="2578" y="2306"/>
                    </a:lnTo>
                    <a:lnTo>
                      <a:pt x="2576" y="2305"/>
                    </a:lnTo>
                    <a:lnTo>
                      <a:pt x="2584" y="2299"/>
                    </a:lnTo>
                    <a:lnTo>
                      <a:pt x="2579" y="2307"/>
                    </a:lnTo>
                    <a:close/>
                    <a:moveTo>
                      <a:pt x="2590" y="2292"/>
                    </a:moveTo>
                    <a:lnTo>
                      <a:pt x="2603" y="2302"/>
                    </a:lnTo>
                    <a:lnTo>
                      <a:pt x="2592" y="2316"/>
                    </a:lnTo>
                    <a:lnTo>
                      <a:pt x="2579" y="2307"/>
                    </a:lnTo>
                    <a:lnTo>
                      <a:pt x="2590" y="2292"/>
                    </a:lnTo>
                    <a:close/>
                    <a:moveTo>
                      <a:pt x="2593" y="2317"/>
                    </a:moveTo>
                    <a:lnTo>
                      <a:pt x="2592" y="2317"/>
                    </a:lnTo>
                    <a:lnTo>
                      <a:pt x="2592" y="2316"/>
                    </a:lnTo>
                    <a:lnTo>
                      <a:pt x="2597" y="2309"/>
                    </a:lnTo>
                    <a:lnTo>
                      <a:pt x="2593" y="2317"/>
                    </a:lnTo>
                    <a:close/>
                    <a:moveTo>
                      <a:pt x="2602" y="2300"/>
                    </a:moveTo>
                    <a:lnTo>
                      <a:pt x="2614" y="2307"/>
                    </a:lnTo>
                    <a:lnTo>
                      <a:pt x="2605" y="2324"/>
                    </a:lnTo>
                    <a:lnTo>
                      <a:pt x="2593" y="2317"/>
                    </a:lnTo>
                    <a:lnTo>
                      <a:pt x="2602" y="2300"/>
                    </a:lnTo>
                    <a:close/>
                    <a:moveTo>
                      <a:pt x="2614" y="2307"/>
                    </a:moveTo>
                    <a:lnTo>
                      <a:pt x="2615" y="2307"/>
                    </a:lnTo>
                    <a:lnTo>
                      <a:pt x="2616" y="2308"/>
                    </a:lnTo>
                    <a:lnTo>
                      <a:pt x="2609" y="2315"/>
                    </a:lnTo>
                    <a:lnTo>
                      <a:pt x="2614" y="2307"/>
                    </a:lnTo>
                    <a:close/>
                    <a:moveTo>
                      <a:pt x="2616" y="2308"/>
                    </a:moveTo>
                    <a:lnTo>
                      <a:pt x="2623" y="2315"/>
                    </a:lnTo>
                    <a:lnTo>
                      <a:pt x="2609" y="2328"/>
                    </a:lnTo>
                    <a:lnTo>
                      <a:pt x="2603" y="2321"/>
                    </a:lnTo>
                    <a:lnTo>
                      <a:pt x="2616" y="2308"/>
                    </a:lnTo>
                    <a:close/>
                    <a:moveTo>
                      <a:pt x="2612" y="2330"/>
                    </a:moveTo>
                    <a:lnTo>
                      <a:pt x="2611" y="2329"/>
                    </a:lnTo>
                    <a:lnTo>
                      <a:pt x="2609" y="2328"/>
                    </a:lnTo>
                    <a:lnTo>
                      <a:pt x="2616" y="2321"/>
                    </a:lnTo>
                    <a:lnTo>
                      <a:pt x="2612" y="2330"/>
                    </a:lnTo>
                    <a:close/>
                    <a:moveTo>
                      <a:pt x="2621" y="2313"/>
                    </a:moveTo>
                    <a:lnTo>
                      <a:pt x="2627" y="2316"/>
                    </a:lnTo>
                    <a:lnTo>
                      <a:pt x="2618" y="2334"/>
                    </a:lnTo>
                    <a:lnTo>
                      <a:pt x="2612" y="2330"/>
                    </a:lnTo>
                    <a:lnTo>
                      <a:pt x="2621" y="2313"/>
                    </a:lnTo>
                    <a:close/>
                    <a:moveTo>
                      <a:pt x="2627" y="2316"/>
                    </a:moveTo>
                    <a:lnTo>
                      <a:pt x="2628" y="2317"/>
                    </a:lnTo>
                    <a:lnTo>
                      <a:pt x="2629" y="2318"/>
                    </a:lnTo>
                    <a:lnTo>
                      <a:pt x="2623" y="2325"/>
                    </a:lnTo>
                    <a:lnTo>
                      <a:pt x="2627" y="2316"/>
                    </a:lnTo>
                    <a:close/>
                    <a:moveTo>
                      <a:pt x="2629" y="2318"/>
                    </a:moveTo>
                    <a:lnTo>
                      <a:pt x="2633" y="2321"/>
                    </a:lnTo>
                    <a:lnTo>
                      <a:pt x="2619" y="2335"/>
                    </a:lnTo>
                    <a:lnTo>
                      <a:pt x="2616" y="2331"/>
                    </a:lnTo>
                    <a:lnTo>
                      <a:pt x="2629" y="2318"/>
                    </a:lnTo>
                    <a:close/>
                    <a:moveTo>
                      <a:pt x="2626" y="2337"/>
                    </a:moveTo>
                    <a:lnTo>
                      <a:pt x="2622" y="2337"/>
                    </a:lnTo>
                    <a:lnTo>
                      <a:pt x="2619" y="2335"/>
                    </a:lnTo>
                    <a:lnTo>
                      <a:pt x="2626" y="2328"/>
                    </a:lnTo>
                    <a:lnTo>
                      <a:pt x="2626" y="2337"/>
                    </a:lnTo>
                    <a:close/>
                    <a:moveTo>
                      <a:pt x="2626" y="2318"/>
                    </a:moveTo>
                    <a:lnTo>
                      <a:pt x="2629" y="2318"/>
                    </a:lnTo>
                    <a:lnTo>
                      <a:pt x="2629" y="2337"/>
                    </a:lnTo>
                    <a:lnTo>
                      <a:pt x="2626" y="2337"/>
                    </a:lnTo>
                    <a:lnTo>
                      <a:pt x="2626" y="2318"/>
                    </a:lnTo>
                    <a:close/>
                    <a:moveTo>
                      <a:pt x="2629" y="2318"/>
                    </a:moveTo>
                    <a:lnTo>
                      <a:pt x="2632" y="2318"/>
                    </a:lnTo>
                    <a:lnTo>
                      <a:pt x="2632" y="2337"/>
                    </a:lnTo>
                    <a:lnTo>
                      <a:pt x="2629" y="2337"/>
                    </a:lnTo>
                    <a:lnTo>
                      <a:pt x="2629" y="2318"/>
                    </a:lnTo>
                    <a:close/>
                    <a:moveTo>
                      <a:pt x="2641" y="2331"/>
                    </a:moveTo>
                    <a:lnTo>
                      <a:pt x="2638" y="2337"/>
                    </a:lnTo>
                    <a:lnTo>
                      <a:pt x="2632" y="2337"/>
                    </a:lnTo>
                    <a:lnTo>
                      <a:pt x="2632" y="2328"/>
                    </a:lnTo>
                    <a:lnTo>
                      <a:pt x="2641" y="2331"/>
                    </a:lnTo>
                    <a:close/>
                    <a:moveTo>
                      <a:pt x="2623" y="2325"/>
                    </a:moveTo>
                    <a:lnTo>
                      <a:pt x="2673" y="2185"/>
                    </a:lnTo>
                    <a:lnTo>
                      <a:pt x="2692" y="2191"/>
                    </a:lnTo>
                    <a:lnTo>
                      <a:pt x="2641" y="2331"/>
                    </a:lnTo>
                    <a:lnTo>
                      <a:pt x="2623" y="2325"/>
                    </a:lnTo>
                    <a:close/>
                    <a:moveTo>
                      <a:pt x="2687" y="2179"/>
                    </a:moveTo>
                    <a:lnTo>
                      <a:pt x="2694" y="2184"/>
                    </a:lnTo>
                    <a:lnTo>
                      <a:pt x="2692" y="2191"/>
                    </a:lnTo>
                    <a:lnTo>
                      <a:pt x="2683" y="2188"/>
                    </a:lnTo>
                    <a:lnTo>
                      <a:pt x="2687" y="2179"/>
                    </a:lnTo>
                    <a:close/>
                    <a:moveTo>
                      <a:pt x="2679" y="2197"/>
                    </a:moveTo>
                    <a:lnTo>
                      <a:pt x="2672" y="2194"/>
                    </a:lnTo>
                    <a:lnTo>
                      <a:pt x="2681" y="2176"/>
                    </a:lnTo>
                    <a:lnTo>
                      <a:pt x="2687" y="2179"/>
                    </a:lnTo>
                    <a:lnTo>
                      <a:pt x="2679" y="2197"/>
                    </a:lnTo>
                    <a:close/>
                    <a:moveTo>
                      <a:pt x="2672" y="2194"/>
                    </a:moveTo>
                    <a:lnTo>
                      <a:pt x="2671" y="2192"/>
                    </a:lnTo>
                    <a:lnTo>
                      <a:pt x="2670" y="2192"/>
                    </a:lnTo>
                    <a:lnTo>
                      <a:pt x="2677" y="2185"/>
                    </a:lnTo>
                    <a:lnTo>
                      <a:pt x="2672" y="2194"/>
                    </a:lnTo>
                    <a:close/>
                    <a:moveTo>
                      <a:pt x="2670" y="2192"/>
                    </a:moveTo>
                    <a:lnTo>
                      <a:pt x="2655" y="2179"/>
                    </a:lnTo>
                    <a:lnTo>
                      <a:pt x="2667" y="2165"/>
                    </a:lnTo>
                    <a:lnTo>
                      <a:pt x="2682" y="2177"/>
                    </a:lnTo>
                    <a:lnTo>
                      <a:pt x="2670" y="2192"/>
                    </a:lnTo>
                    <a:close/>
                    <a:moveTo>
                      <a:pt x="2666" y="2164"/>
                    </a:moveTo>
                    <a:lnTo>
                      <a:pt x="2667" y="2165"/>
                    </a:lnTo>
                    <a:lnTo>
                      <a:pt x="2660" y="2173"/>
                    </a:lnTo>
                    <a:lnTo>
                      <a:pt x="2666" y="2164"/>
                    </a:lnTo>
                    <a:close/>
                    <a:moveTo>
                      <a:pt x="2655" y="2180"/>
                    </a:moveTo>
                    <a:lnTo>
                      <a:pt x="2633" y="2164"/>
                    </a:lnTo>
                    <a:lnTo>
                      <a:pt x="2644" y="2148"/>
                    </a:lnTo>
                    <a:lnTo>
                      <a:pt x="2666" y="2164"/>
                    </a:lnTo>
                    <a:lnTo>
                      <a:pt x="2655" y="2180"/>
                    </a:lnTo>
                    <a:close/>
                    <a:moveTo>
                      <a:pt x="2633" y="2164"/>
                    </a:moveTo>
                    <a:lnTo>
                      <a:pt x="2633" y="2164"/>
                    </a:lnTo>
                    <a:lnTo>
                      <a:pt x="2632" y="2164"/>
                    </a:lnTo>
                    <a:lnTo>
                      <a:pt x="2638" y="2156"/>
                    </a:lnTo>
                    <a:lnTo>
                      <a:pt x="2633" y="2164"/>
                    </a:lnTo>
                    <a:close/>
                    <a:moveTo>
                      <a:pt x="2632" y="2164"/>
                    </a:moveTo>
                    <a:lnTo>
                      <a:pt x="2606" y="2141"/>
                    </a:lnTo>
                    <a:lnTo>
                      <a:pt x="2619" y="2126"/>
                    </a:lnTo>
                    <a:lnTo>
                      <a:pt x="2645" y="2149"/>
                    </a:lnTo>
                    <a:lnTo>
                      <a:pt x="2632" y="2164"/>
                    </a:lnTo>
                    <a:close/>
                    <a:moveTo>
                      <a:pt x="2606" y="2141"/>
                    </a:moveTo>
                    <a:lnTo>
                      <a:pt x="2606" y="2141"/>
                    </a:lnTo>
                    <a:lnTo>
                      <a:pt x="2613" y="2134"/>
                    </a:lnTo>
                    <a:lnTo>
                      <a:pt x="2606" y="2141"/>
                    </a:lnTo>
                    <a:close/>
                    <a:moveTo>
                      <a:pt x="2606" y="2141"/>
                    </a:moveTo>
                    <a:lnTo>
                      <a:pt x="2583" y="2115"/>
                    </a:lnTo>
                    <a:lnTo>
                      <a:pt x="2597" y="2102"/>
                    </a:lnTo>
                    <a:lnTo>
                      <a:pt x="2621" y="2127"/>
                    </a:lnTo>
                    <a:lnTo>
                      <a:pt x="2606" y="2141"/>
                    </a:lnTo>
                    <a:close/>
                    <a:moveTo>
                      <a:pt x="2583" y="2115"/>
                    </a:moveTo>
                    <a:lnTo>
                      <a:pt x="2583" y="2114"/>
                    </a:lnTo>
                    <a:lnTo>
                      <a:pt x="2591" y="2109"/>
                    </a:lnTo>
                    <a:lnTo>
                      <a:pt x="2583" y="2115"/>
                    </a:lnTo>
                    <a:close/>
                    <a:moveTo>
                      <a:pt x="2583" y="2114"/>
                    </a:moveTo>
                    <a:lnTo>
                      <a:pt x="2561" y="2082"/>
                    </a:lnTo>
                    <a:lnTo>
                      <a:pt x="2576" y="2071"/>
                    </a:lnTo>
                    <a:lnTo>
                      <a:pt x="2598" y="2103"/>
                    </a:lnTo>
                    <a:lnTo>
                      <a:pt x="2583" y="2114"/>
                    </a:lnTo>
                    <a:close/>
                    <a:moveTo>
                      <a:pt x="2561" y="2082"/>
                    </a:moveTo>
                    <a:lnTo>
                      <a:pt x="2560" y="2082"/>
                    </a:lnTo>
                    <a:lnTo>
                      <a:pt x="2560" y="2081"/>
                    </a:lnTo>
                    <a:lnTo>
                      <a:pt x="2569" y="2077"/>
                    </a:lnTo>
                    <a:lnTo>
                      <a:pt x="2561" y="2082"/>
                    </a:lnTo>
                    <a:close/>
                    <a:moveTo>
                      <a:pt x="2560" y="2081"/>
                    </a:moveTo>
                    <a:lnTo>
                      <a:pt x="2541" y="2050"/>
                    </a:lnTo>
                    <a:lnTo>
                      <a:pt x="2558" y="2040"/>
                    </a:lnTo>
                    <a:lnTo>
                      <a:pt x="2576" y="2072"/>
                    </a:lnTo>
                    <a:lnTo>
                      <a:pt x="2560" y="2081"/>
                    </a:lnTo>
                    <a:close/>
                    <a:moveTo>
                      <a:pt x="2541" y="2050"/>
                    </a:moveTo>
                    <a:lnTo>
                      <a:pt x="2540" y="2048"/>
                    </a:lnTo>
                    <a:lnTo>
                      <a:pt x="2540" y="2047"/>
                    </a:lnTo>
                    <a:lnTo>
                      <a:pt x="2549" y="2045"/>
                    </a:lnTo>
                    <a:lnTo>
                      <a:pt x="2541" y="2050"/>
                    </a:lnTo>
                    <a:close/>
                    <a:moveTo>
                      <a:pt x="2540" y="2047"/>
                    </a:moveTo>
                    <a:lnTo>
                      <a:pt x="2533" y="2012"/>
                    </a:lnTo>
                    <a:lnTo>
                      <a:pt x="2552" y="2008"/>
                    </a:lnTo>
                    <a:lnTo>
                      <a:pt x="2559" y="2044"/>
                    </a:lnTo>
                    <a:lnTo>
                      <a:pt x="2540" y="2047"/>
                    </a:lnTo>
                    <a:close/>
                    <a:moveTo>
                      <a:pt x="2533" y="2012"/>
                    </a:moveTo>
                    <a:lnTo>
                      <a:pt x="2533" y="2010"/>
                    </a:lnTo>
                    <a:lnTo>
                      <a:pt x="2533" y="2008"/>
                    </a:lnTo>
                    <a:lnTo>
                      <a:pt x="2543" y="2010"/>
                    </a:lnTo>
                    <a:lnTo>
                      <a:pt x="2533" y="2012"/>
                    </a:lnTo>
                    <a:close/>
                    <a:moveTo>
                      <a:pt x="2533" y="2008"/>
                    </a:moveTo>
                    <a:lnTo>
                      <a:pt x="2540" y="1973"/>
                    </a:lnTo>
                    <a:lnTo>
                      <a:pt x="2559" y="1976"/>
                    </a:lnTo>
                    <a:lnTo>
                      <a:pt x="2552" y="2012"/>
                    </a:lnTo>
                    <a:lnTo>
                      <a:pt x="2533" y="2008"/>
                    </a:lnTo>
                    <a:close/>
                    <a:moveTo>
                      <a:pt x="2540" y="1973"/>
                    </a:moveTo>
                    <a:lnTo>
                      <a:pt x="2540" y="1972"/>
                    </a:lnTo>
                    <a:lnTo>
                      <a:pt x="2541" y="1971"/>
                    </a:lnTo>
                    <a:lnTo>
                      <a:pt x="2549" y="1975"/>
                    </a:lnTo>
                    <a:lnTo>
                      <a:pt x="2540" y="1973"/>
                    </a:lnTo>
                    <a:close/>
                    <a:moveTo>
                      <a:pt x="2541" y="1971"/>
                    </a:moveTo>
                    <a:lnTo>
                      <a:pt x="2560" y="1936"/>
                    </a:lnTo>
                    <a:lnTo>
                      <a:pt x="2576" y="1944"/>
                    </a:lnTo>
                    <a:lnTo>
                      <a:pt x="2558" y="1980"/>
                    </a:lnTo>
                    <a:lnTo>
                      <a:pt x="2541" y="1971"/>
                    </a:lnTo>
                    <a:close/>
                    <a:moveTo>
                      <a:pt x="2560" y="1936"/>
                    </a:moveTo>
                    <a:lnTo>
                      <a:pt x="2561" y="1934"/>
                    </a:lnTo>
                    <a:lnTo>
                      <a:pt x="2562" y="1932"/>
                    </a:lnTo>
                    <a:lnTo>
                      <a:pt x="2569" y="1940"/>
                    </a:lnTo>
                    <a:lnTo>
                      <a:pt x="2560" y="1936"/>
                    </a:lnTo>
                    <a:close/>
                    <a:moveTo>
                      <a:pt x="2562" y="1932"/>
                    </a:moveTo>
                    <a:lnTo>
                      <a:pt x="2582" y="1917"/>
                    </a:lnTo>
                    <a:lnTo>
                      <a:pt x="2594" y="1931"/>
                    </a:lnTo>
                    <a:lnTo>
                      <a:pt x="2574" y="1948"/>
                    </a:lnTo>
                    <a:lnTo>
                      <a:pt x="2562" y="1932"/>
                    </a:lnTo>
                    <a:close/>
                    <a:moveTo>
                      <a:pt x="2582" y="1917"/>
                    </a:moveTo>
                    <a:lnTo>
                      <a:pt x="2583" y="1916"/>
                    </a:lnTo>
                    <a:lnTo>
                      <a:pt x="2586" y="1915"/>
                    </a:lnTo>
                    <a:lnTo>
                      <a:pt x="2587" y="1924"/>
                    </a:lnTo>
                    <a:lnTo>
                      <a:pt x="2582" y="1917"/>
                    </a:lnTo>
                    <a:close/>
                    <a:moveTo>
                      <a:pt x="2586" y="1915"/>
                    </a:moveTo>
                    <a:lnTo>
                      <a:pt x="2605" y="1911"/>
                    </a:lnTo>
                    <a:lnTo>
                      <a:pt x="2608" y="1930"/>
                    </a:lnTo>
                    <a:lnTo>
                      <a:pt x="2589" y="1933"/>
                    </a:lnTo>
                    <a:lnTo>
                      <a:pt x="2586" y="1915"/>
                    </a:lnTo>
                    <a:close/>
                    <a:moveTo>
                      <a:pt x="2605" y="1911"/>
                    </a:moveTo>
                    <a:lnTo>
                      <a:pt x="2606" y="1911"/>
                    </a:lnTo>
                    <a:lnTo>
                      <a:pt x="2608" y="1911"/>
                    </a:lnTo>
                    <a:lnTo>
                      <a:pt x="2606" y="1921"/>
                    </a:lnTo>
                    <a:lnTo>
                      <a:pt x="2605" y="1911"/>
                    </a:lnTo>
                    <a:close/>
                    <a:moveTo>
                      <a:pt x="2608" y="1911"/>
                    </a:moveTo>
                    <a:lnTo>
                      <a:pt x="2624" y="1915"/>
                    </a:lnTo>
                    <a:lnTo>
                      <a:pt x="2621" y="1933"/>
                    </a:lnTo>
                    <a:lnTo>
                      <a:pt x="2605" y="1930"/>
                    </a:lnTo>
                    <a:lnTo>
                      <a:pt x="2608" y="1911"/>
                    </a:lnTo>
                    <a:close/>
                    <a:moveTo>
                      <a:pt x="2624" y="1915"/>
                    </a:moveTo>
                    <a:lnTo>
                      <a:pt x="2626" y="1916"/>
                    </a:lnTo>
                    <a:lnTo>
                      <a:pt x="2627" y="1916"/>
                    </a:lnTo>
                    <a:lnTo>
                      <a:pt x="2623" y="1924"/>
                    </a:lnTo>
                    <a:lnTo>
                      <a:pt x="2624" y="1915"/>
                    </a:lnTo>
                    <a:close/>
                    <a:moveTo>
                      <a:pt x="2627" y="1916"/>
                    </a:moveTo>
                    <a:lnTo>
                      <a:pt x="2644" y="1926"/>
                    </a:lnTo>
                    <a:lnTo>
                      <a:pt x="2634" y="1942"/>
                    </a:lnTo>
                    <a:lnTo>
                      <a:pt x="2617" y="1932"/>
                    </a:lnTo>
                    <a:lnTo>
                      <a:pt x="2627" y="1916"/>
                    </a:lnTo>
                    <a:close/>
                    <a:moveTo>
                      <a:pt x="2644" y="1926"/>
                    </a:moveTo>
                    <a:lnTo>
                      <a:pt x="2645" y="1926"/>
                    </a:lnTo>
                    <a:lnTo>
                      <a:pt x="2645" y="1927"/>
                    </a:lnTo>
                    <a:lnTo>
                      <a:pt x="2638" y="1933"/>
                    </a:lnTo>
                    <a:lnTo>
                      <a:pt x="2644" y="1926"/>
                    </a:lnTo>
                    <a:close/>
                    <a:moveTo>
                      <a:pt x="2645" y="1927"/>
                    </a:moveTo>
                    <a:lnTo>
                      <a:pt x="2661" y="1943"/>
                    </a:lnTo>
                    <a:lnTo>
                      <a:pt x="2647" y="1956"/>
                    </a:lnTo>
                    <a:lnTo>
                      <a:pt x="2632" y="1940"/>
                    </a:lnTo>
                    <a:lnTo>
                      <a:pt x="2645" y="1927"/>
                    </a:lnTo>
                    <a:close/>
                    <a:moveTo>
                      <a:pt x="2661" y="1943"/>
                    </a:moveTo>
                    <a:lnTo>
                      <a:pt x="2661" y="1943"/>
                    </a:lnTo>
                    <a:lnTo>
                      <a:pt x="2655" y="1950"/>
                    </a:lnTo>
                    <a:lnTo>
                      <a:pt x="2661" y="1943"/>
                    </a:lnTo>
                    <a:close/>
                    <a:moveTo>
                      <a:pt x="2661" y="1943"/>
                    </a:moveTo>
                    <a:lnTo>
                      <a:pt x="2678" y="1963"/>
                    </a:lnTo>
                    <a:lnTo>
                      <a:pt x="2662" y="1975"/>
                    </a:lnTo>
                    <a:lnTo>
                      <a:pt x="2647" y="1955"/>
                    </a:lnTo>
                    <a:lnTo>
                      <a:pt x="2661" y="1943"/>
                    </a:lnTo>
                    <a:close/>
                    <a:moveTo>
                      <a:pt x="2678" y="1963"/>
                    </a:moveTo>
                    <a:lnTo>
                      <a:pt x="2678" y="1963"/>
                    </a:lnTo>
                    <a:lnTo>
                      <a:pt x="2670" y="1969"/>
                    </a:lnTo>
                    <a:lnTo>
                      <a:pt x="2678" y="1963"/>
                    </a:lnTo>
                    <a:close/>
                    <a:moveTo>
                      <a:pt x="2678" y="1963"/>
                    </a:moveTo>
                    <a:lnTo>
                      <a:pt x="2693" y="1985"/>
                    </a:lnTo>
                    <a:lnTo>
                      <a:pt x="2678" y="1996"/>
                    </a:lnTo>
                    <a:lnTo>
                      <a:pt x="2662" y="1974"/>
                    </a:lnTo>
                    <a:lnTo>
                      <a:pt x="2678" y="1963"/>
                    </a:lnTo>
                    <a:close/>
                    <a:moveTo>
                      <a:pt x="2693" y="1985"/>
                    </a:moveTo>
                    <a:lnTo>
                      <a:pt x="2694" y="1985"/>
                    </a:lnTo>
                    <a:lnTo>
                      <a:pt x="2686" y="1991"/>
                    </a:lnTo>
                    <a:lnTo>
                      <a:pt x="2693" y="1985"/>
                    </a:lnTo>
                    <a:close/>
                    <a:moveTo>
                      <a:pt x="2694" y="1985"/>
                    </a:moveTo>
                    <a:lnTo>
                      <a:pt x="2707" y="2005"/>
                    </a:lnTo>
                    <a:lnTo>
                      <a:pt x="2691" y="2015"/>
                    </a:lnTo>
                    <a:lnTo>
                      <a:pt x="2678" y="1996"/>
                    </a:lnTo>
                    <a:lnTo>
                      <a:pt x="2694" y="1985"/>
                    </a:lnTo>
                    <a:close/>
                    <a:moveTo>
                      <a:pt x="2691" y="2016"/>
                    </a:moveTo>
                    <a:lnTo>
                      <a:pt x="2691" y="2016"/>
                    </a:lnTo>
                    <a:lnTo>
                      <a:pt x="2691" y="2015"/>
                    </a:lnTo>
                    <a:lnTo>
                      <a:pt x="2699" y="2010"/>
                    </a:lnTo>
                    <a:lnTo>
                      <a:pt x="2691" y="2016"/>
                    </a:lnTo>
                    <a:close/>
                    <a:moveTo>
                      <a:pt x="2707" y="2004"/>
                    </a:moveTo>
                    <a:lnTo>
                      <a:pt x="2719" y="2020"/>
                    </a:lnTo>
                    <a:lnTo>
                      <a:pt x="2704" y="2031"/>
                    </a:lnTo>
                    <a:lnTo>
                      <a:pt x="2691" y="2016"/>
                    </a:lnTo>
                    <a:lnTo>
                      <a:pt x="2707" y="2004"/>
                    </a:lnTo>
                    <a:close/>
                    <a:moveTo>
                      <a:pt x="2719" y="2020"/>
                    </a:moveTo>
                    <a:lnTo>
                      <a:pt x="2732" y="2036"/>
                    </a:lnTo>
                    <a:lnTo>
                      <a:pt x="2716" y="2048"/>
                    </a:lnTo>
                    <a:lnTo>
                      <a:pt x="2704" y="2031"/>
                    </a:lnTo>
                    <a:lnTo>
                      <a:pt x="2719" y="2020"/>
                    </a:lnTo>
                    <a:close/>
                    <a:moveTo>
                      <a:pt x="2722" y="2051"/>
                    </a:moveTo>
                    <a:lnTo>
                      <a:pt x="2719" y="2050"/>
                    </a:lnTo>
                    <a:lnTo>
                      <a:pt x="2716" y="2048"/>
                    </a:lnTo>
                    <a:lnTo>
                      <a:pt x="2724" y="2041"/>
                    </a:lnTo>
                    <a:lnTo>
                      <a:pt x="2722" y="2051"/>
                    </a:lnTo>
                    <a:close/>
                    <a:moveTo>
                      <a:pt x="2726" y="2033"/>
                    </a:moveTo>
                    <a:lnTo>
                      <a:pt x="2740" y="2036"/>
                    </a:lnTo>
                    <a:lnTo>
                      <a:pt x="2734" y="2055"/>
                    </a:lnTo>
                    <a:lnTo>
                      <a:pt x="2722" y="2051"/>
                    </a:lnTo>
                    <a:lnTo>
                      <a:pt x="2726" y="2033"/>
                    </a:lnTo>
                    <a:close/>
                    <a:moveTo>
                      <a:pt x="2738" y="2055"/>
                    </a:moveTo>
                    <a:lnTo>
                      <a:pt x="2736" y="2055"/>
                    </a:lnTo>
                    <a:lnTo>
                      <a:pt x="2734" y="2055"/>
                    </a:lnTo>
                    <a:lnTo>
                      <a:pt x="2737" y="2045"/>
                    </a:lnTo>
                    <a:lnTo>
                      <a:pt x="2738" y="2055"/>
                    </a:lnTo>
                    <a:close/>
                    <a:moveTo>
                      <a:pt x="2735" y="2036"/>
                    </a:moveTo>
                    <a:lnTo>
                      <a:pt x="2751" y="2033"/>
                    </a:lnTo>
                    <a:lnTo>
                      <a:pt x="2755" y="2051"/>
                    </a:lnTo>
                    <a:lnTo>
                      <a:pt x="2738" y="2055"/>
                    </a:lnTo>
                    <a:lnTo>
                      <a:pt x="2735" y="2036"/>
                    </a:lnTo>
                    <a:close/>
                    <a:moveTo>
                      <a:pt x="2758" y="2049"/>
                    </a:moveTo>
                    <a:lnTo>
                      <a:pt x="2757" y="2050"/>
                    </a:lnTo>
                    <a:lnTo>
                      <a:pt x="2755" y="2051"/>
                    </a:lnTo>
                    <a:lnTo>
                      <a:pt x="2753" y="2041"/>
                    </a:lnTo>
                    <a:lnTo>
                      <a:pt x="2758" y="2049"/>
                    </a:lnTo>
                    <a:close/>
                    <a:moveTo>
                      <a:pt x="2747" y="2034"/>
                    </a:moveTo>
                    <a:lnTo>
                      <a:pt x="2759" y="2025"/>
                    </a:lnTo>
                    <a:lnTo>
                      <a:pt x="2772" y="2040"/>
                    </a:lnTo>
                    <a:lnTo>
                      <a:pt x="2758" y="2049"/>
                    </a:lnTo>
                    <a:lnTo>
                      <a:pt x="2747" y="2034"/>
                    </a:lnTo>
                    <a:close/>
                    <a:moveTo>
                      <a:pt x="2773" y="2039"/>
                    </a:moveTo>
                    <a:lnTo>
                      <a:pt x="2772" y="2039"/>
                    </a:lnTo>
                    <a:lnTo>
                      <a:pt x="2772" y="2040"/>
                    </a:lnTo>
                    <a:lnTo>
                      <a:pt x="2765" y="2033"/>
                    </a:lnTo>
                    <a:lnTo>
                      <a:pt x="2773" y="2039"/>
                    </a:lnTo>
                    <a:close/>
                    <a:moveTo>
                      <a:pt x="2758" y="2026"/>
                    </a:moveTo>
                    <a:lnTo>
                      <a:pt x="2772" y="2013"/>
                    </a:lnTo>
                    <a:lnTo>
                      <a:pt x="2785" y="2026"/>
                    </a:lnTo>
                    <a:lnTo>
                      <a:pt x="2773" y="2039"/>
                    </a:lnTo>
                    <a:lnTo>
                      <a:pt x="2758" y="2026"/>
                    </a:lnTo>
                    <a:close/>
                    <a:moveTo>
                      <a:pt x="2786" y="2025"/>
                    </a:moveTo>
                    <a:lnTo>
                      <a:pt x="2786" y="2026"/>
                    </a:lnTo>
                    <a:lnTo>
                      <a:pt x="2785" y="2026"/>
                    </a:lnTo>
                    <a:lnTo>
                      <a:pt x="2778" y="2019"/>
                    </a:lnTo>
                    <a:lnTo>
                      <a:pt x="2786" y="2025"/>
                    </a:lnTo>
                    <a:close/>
                    <a:moveTo>
                      <a:pt x="2770" y="2014"/>
                    </a:moveTo>
                    <a:lnTo>
                      <a:pt x="2783" y="1995"/>
                    </a:lnTo>
                    <a:lnTo>
                      <a:pt x="2799" y="2006"/>
                    </a:lnTo>
                    <a:lnTo>
                      <a:pt x="2786" y="2025"/>
                    </a:lnTo>
                    <a:lnTo>
                      <a:pt x="2770" y="2014"/>
                    </a:lnTo>
                    <a:close/>
                    <a:moveTo>
                      <a:pt x="2783" y="1995"/>
                    </a:moveTo>
                    <a:lnTo>
                      <a:pt x="2796" y="1976"/>
                    </a:lnTo>
                    <a:lnTo>
                      <a:pt x="2811" y="1986"/>
                    </a:lnTo>
                    <a:lnTo>
                      <a:pt x="2799" y="2006"/>
                    </a:lnTo>
                    <a:lnTo>
                      <a:pt x="2783" y="1995"/>
                    </a:lnTo>
                    <a:close/>
                    <a:moveTo>
                      <a:pt x="2812" y="1985"/>
                    </a:moveTo>
                    <a:lnTo>
                      <a:pt x="2812" y="1986"/>
                    </a:lnTo>
                    <a:lnTo>
                      <a:pt x="2811" y="1986"/>
                    </a:lnTo>
                    <a:lnTo>
                      <a:pt x="2804" y="1982"/>
                    </a:lnTo>
                    <a:lnTo>
                      <a:pt x="2812" y="1985"/>
                    </a:lnTo>
                    <a:close/>
                    <a:moveTo>
                      <a:pt x="2795" y="1977"/>
                    </a:moveTo>
                    <a:lnTo>
                      <a:pt x="2805" y="1958"/>
                    </a:lnTo>
                    <a:lnTo>
                      <a:pt x="2821" y="1966"/>
                    </a:lnTo>
                    <a:lnTo>
                      <a:pt x="2812" y="1985"/>
                    </a:lnTo>
                    <a:lnTo>
                      <a:pt x="2795" y="1977"/>
                    </a:lnTo>
                    <a:close/>
                    <a:moveTo>
                      <a:pt x="2822" y="1966"/>
                    </a:moveTo>
                    <a:lnTo>
                      <a:pt x="2822" y="1966"/>
                    </a:lnTo>
                    <a:lnTo>
                      <a:pt x="2821" y="1966"/>
                    </a:lnTo>
                    <a:lnTo>
                      <a:pt x="2813" y="1962"/>
                    </a:lnTo>
                    <a:lnTo>
                      <a:pt x="2822" y="1966"/>
                    </a:lnTo>
                    <a:close/>
                    <a:moveTo>
                      <a:pt x="2805" y="1959"/>
                    </a:moveTo>
                    <a:lnTo>
                      <a:pt x="2810" y="1943"/>
                    </a:lnTo>
                    <a:lnTo>
                      <a:pt x="2829" y="1950"/>
                    </a:lnTo>
                    <a:lnTo>
                      <a:pt x="2822" y="1966"/>
                    </a:lnTo>
                    <a:lnTo>
                      <a:pt x="2805" y="1959"/>
                    </a:lnTo>
                    <a:close/>
                    <a:moveTo>
                      <a:pt x="2829" y="1950"/>
                    </a:moveTo>
                    <a:lnTo>
                      <a:pt x="2829" y="1950"/>
                    </a:lnTo>
                    <a:lnTo>
                      <a:pt x="2820" y="1947"/>
                    </a:lnTo>
                    <a:lnTo>
                      <a:pt x="2829" y="1950"/>
                    </a:lnTo>
                    <a:close/>
                    <a:moveTo>
                      <a:pt x="2810" y="1943"/>
                    </a:moveTo>
                    <a:lnTo>
                      <a:pt x="2813" y="1934"/>
                    </a:lnTo>
                    <a:lnTo>
                      <a:pt x="2832" y="1940"/>
                    </a:lnTo>
                    <a:lnTo>
                      <a:pt x="2829" y="1950"/>
                    </a:lnTo>
                    <a:lnTo>
                      <a:pt x="2810" y="1943"/>
                    </a:lnTo>
                    <a:close/>
                    <a:moveTo>
                      <a:pt x="2813" y="1934"/>
                    </a:moveTo>
                    <a:lnTo>
                      <a:pt x="2815" y="1932"/>
                    </a:lnTo>
                    <a:lnTo>
                      <a:pt x="2816" y="1930"/>
                    </a:lnTo>
                    <a:lnTo>
                      <a:pt x="2822" y="1937"/>
                    </a:lnTo>
                    <a:lnTo>
                      <a:pt x="2813" y="1934"/>
                    </a:lnTo>
                    <a:close/>
                    <a:moveTo>
                      <a:pt x="2816" y="1930"/>
                    </a:moveTo>
                    <a:lnTo>
                      <a:pt x="2819" y="1927"/>
                    </a:lnTo>
                    <a:lnTo>
                      <a:pt x="2832" y="1940"/>
                    </a:lnTo>
                    <a:lnTo>
                      <a:pt x="2829" y="1943"/>
                    </a:lnTo>
                    <a:lnTo>
                      <a:pt x="2816" y="1930"/>
                    </a:lnTo>
                    <a:close/>
                    <a:moveTo>
                      <a:pt x="2832" y="1927"/>
                    </a:moveTo>
                    <a:lnTo>
                      <a:pt x="2839" y="1933"/>
                    </a:lnTo>
                    <a:lnTo>
                      <a:pt x="2832" y="1940"/>
                    </a:lnTo>
                    <a:lnTo>
                      <a:pt x="2826" y="1933"/>
                    </a:lnTo>
                    <a:lnTo>
                      <a:pt x="2832" y="1927"/>
                    </a:lnTo>
                    <a:close/>
                    <a:moveTo>
                      <a:pt x="2819" y="1940"/>
                    </a:moveTo>
                    <a:lnTo>
                      <a:pt x="2812" y="1934"/>
                    </a:lnTo>
                    <a:lnTo>
                      <a:pt x="2827" y="1921"/>
                    </a:lnTo>
                    <a:lnTo>
                      <a:pt x="2832" y="1927"/>
                    </a:lnTo>
                    <a:lnTo>
                      <a:pt x="2819" y="1940"/>
                    </a:lnTo>
                    <a:close/>
                    <a:moveTo>
                      <a:pt x="2826" y="1920"/>
                    </a:moveTo>
                    <a:lnTo>
                      <a:pt x="2826" y="1920"/>
                    </a:lnTo>
                    <a:lnTo>
                      <a:pt x="2827" y="1921"/>
                    </a:lnTo>
                    <a:lnTo>
                      <a:pt x="2820" y="1928"/>
                    </a:lnTo>
                    <a:lnTo>
                      <a:pt x="2826" y="1920"/>
                    </a:lnTo>
                    <a:close/>
                    <a:moveTo>
                      <a:pt x="2813" y="1934"/>
                    </a:moveTo>
                    <a:lnTo>
                      <a:pt x="2801" y="1926"/>
                    </a:lnTo>
                    <a:lnTo>
                      <a:pt x="2812" y="1910"/>
                    </a:lnTo>
                    <a:lnTo>
                      <a:pt x="2826" y="1920"/>
                    </a:lnTo>
                    <a:lnTo>
                      <a:pt x="2813" y="1934"/>
                    </a:lnTo>
                    <a:close/>
                    <a:moveTo>
                      <a:pt x="2801" y="1926"/>
                    </a:moveTo>
                    <a:lnTo>
                      <a:pt x="2800" y="1924"/>
                    </a:lnTo>
                    <a:lnTo>
                      <a:pt x="2807" y="1918"/>
                    </a:lnTo>
                    <a:lnTo>
                      <a:pt x="2801" y="1926"/>
                    </a:lnTo>
                    <a:close/>
                    <a:moveTo>
                      <a:pt x="2800" y="1924"/>
                    </a:moveTo>
                    <a:lnTo>
                      <a:pt x="2781" y="1906"/>
                    </a:lnTo>
                    <a:lnTo>
                      <a:pt x="2795" y="1893"/>
                    </a:lnTo>
                    <a:lnTo>
                      <a:pt x="2813" y="1911"/>
                    </a:lnTo>
                    <a:lnTo>
                      <a:pt x="2800" y="1924"/>
                    </a:lnTo>
                    <a:close/>
                    <a:moveTo>
                      <a:pt x="2781" y="1906"/>
                    </a:moveTo>
                    <a:lnTo>
                      <a:pt x="2724" y="1848"/>
                    </a:lnTo>
                    <a:lnTo>
                      <a:pt x="2781" y="1906"/>
                    </a:lnTo>
                    <a:lnTo>
                      <a:pt x="2788" y="1899"/>
                    </a:lnTo>
                    <a:lnTo>
                      <a:pt x="2781" y="1906"/>
                    </a:lnTo>
                    <a:close/>
                    <a:moveTo>
                      <a:pt x="2781" y="1906"/>
                    </a:moveTo>
                    <a:lnTo>
                      <a:pt x="2758" y="1884"/>
                    </a:lnTo>
                    <a:lnTo>
                      <a:pt x="2773" y="1869"/>
                    </a:lnTo>
                    <a:lnTo>
                      <a:pt x="2795" y="1893"/>
                    </a:lnTo>
                    <a:lnTo>
                      <a:pt x="2781" y="1906"/>
                    </a:lnTo>
                    <a:close/>
                    <a:moveTo>
                      <a:pt x="2758" y="1884"/>
                    </a:moveTo>
                    <a:lnTo>
                      <a:pt x="2758" y="1883"/>
                    </a:lnTo>
                    <a:lnTo>
                      <a:pt x="2765" y="1876"/>
                    </a:lnTo>
                    <a:lnTo>
                      <a:pt x="2758" y="1884"/>
                    </a:lnTo>
                    <a:close/>
                    <a:moveTo>
                      <a:pt x="2758" y="1883"/>
                    </a:moveTo>
                    <a:lnTo>
                      <a:pt x="2735" y="1854"/>
                    </a:lnTo>
                    <a:lnTo>
                      <a:pt x="2751" y="1842"/>
                    </a:lnTo>
                    <a:lnTo>
                      <a:pt x="2773" y="1870"/>
                    </a:lnTo>
                    <a:lnTo>
                      <a:pt x="2758" y="1883"/>
                    </a:lnTo>
                    <a:close/>
                    <a:moveTo>
                      <a:pt x="2735" y="1854"/>
                    </a:moveTo>
                    <a:lnTo>
                      <a:pt x="2735" y="1853"/>
                    </a:lnTo>
                    <a:lnTo>
                      <a:pt x="2743" y="1848"/>
                    </a:lnTo>
                    <a:lnTo>
                      <a:pt x="2735" y="1854"/>
                    </a:lnTo>
                    <a:close/>
                    <a:moveTo>
                      <a:pt x="2735" y="1853"/>
                    </a:moveTo>
                    <a:lnTo>
                      <a:pt x="2716" y="1824"/>
                    </a:lnTo>
                    <a:lnTo>
                      <a:pt x="2732" y="1814"/>
                    </a:lnTo>
                    <a:lnTo>
                      <a:pt x="2752" y="1843"/>
                    </a:lnTo>
                    <a:lnTo>
                      <a:pt x="2735" y="1853"/>
                    </a:lnTo>
                    <a:close/>
                    <a:moveTo>
                      <a:pt x="2716" y="1824"/>
                    </a:moveTo>
                    <a:lnTo>
                      <a:pt x="2715" y="1824"/>
                    </a:lnTo>
                    <a:lnTo>
                      <a:pt x="2715" y="1823"/>
                    </a:lnTo>
                    <a:lnTo>
                      <a:pt x="2724" y="1820"/>
                    </a:lnTo>
                    <a:lnTo>
                      <a:pt x="2716" y="1824"/>
                    </a:lnTo>
                    <a:close/>
                    <a:moveTo>
                      <a:pt x="2715" y="1823"/>
                    </a:moveTo>
                    <a:lnTo>
                      <a:pt x="2702" y="1791"/>
                    </a:lnTo>
                    <a:lnTo>
                      <a:pt x="2720" y="1784"/>
                    </a:lnTo>
                    <a:lnTo>
                      <a:pt x="2733" y="1815"/>
                    </a:lnTo>
                    <a:lnTo>
                      <a:pt x="2715" y="1823"/>
                    </a:lnTo>
                    <a:close/>
                    <a:moveTo>
                      <a:pt x="2702" y="1791"/>
                    </a:moveTo>
                    <a:lnTo>
                      <a:pt x="2702" y="1790"/>
                    </a:lnTo>
                    <a:lnTo>
                      <a:pt x="2702" y="1789"/>
                    </a:lnTo>
                    <a:lnTo>
                      <a:pt x="2711" y="1788"/>
                    </a:lnTo>
                    <a:lnTo>
                      <a:pt x="2702" y="1791"/>
                    </a:lnTo>
                    <a:close/>
                    <a:moveTo>
                      <a:pt x="2702" y="1789"/>
                    </a:moveTo>
                    <a:lnTo>
                      <a:pt x="2695" y="1758"/>
                    </a:lnTo>
                    <a:lnTo>
                      <a:pt x="2714" y="1754"/>
                    </a:lnTo>
                    <a:lnTo>
                      <a:pt x="2721" y="1786"/>
                    </a:lnTo>
                    <a:lnTo>
                      <a:pt x="2702" y="1789"/>
                    </a:lnTo>
                    <a:close/>
                    <a:moveTo>
                      <a:pt x="2695" y="1758"/>
                    </a:moveTo>
                    <a:lnTo>
                      <a:pt x="2695" y="1756"/>
                    </a:lnTo>
                    <a:lnTo>
                      <a:pt x="2695" y="1752"/>
                    </a:lnTo>
                    <a:lnTo>
                      <a:pt x="2705" y="1756"/>
                    </a:lnTo>
                    <a:lnTo>
                      <a:pt x="2695" y="1758"/>
                    </a:lnTo>
                    <a:close/>
                    <a:moveTo>
                      <a:pt x="2695" y="1752"/>
                    </a:moveTo>
                    <a:lnTo>
                      <a:pt x="2705" y="1722"/>
                    </a:lnTo>
                    <a:lnTo>
                      <a:pt x="2724" y="1727"/>
                    </a:lnTo>
                    <a:lnTo>
                      <a:pt x="2714" y="1758"/>
                    </a:lnTo>
                    <a:lnTo>
                      <a:pt x="2695" y="1752"/>
                    </a:lnTo>
                    <a:close/>
                    <a:moveTo>
                      <a:pt x="2705" y="1722"/>
                    </a:moveTo>
                    <a:lnTo>
                      <a:pt x="2707" y="1719"/>
                    </a:lnTo>
                    <a:lnTo>
                      <a:pt x="2708" y="1718"/>
                    </a:lnTo>
                    <a:lnTo>
                      <a:pt x="2714" y="1724"/>
                    </a:lnTo>
                    <a:lnTo>
                      <a:pt x="2705" y="1722"/>
                    </a:lnTo>
                    <a:close/>
                    <a:moveTo>
                      <a:pt x="2708" y="1718"/>
                    </a:moveTo>
                    <a:lnTo>
                      <a:pt x="2730" y="1690"/>
                    </a:lnTo>
                    <a:lnTo>
                      <a:pt x="2744" y="1701"/>
                    </a:lnTo>
                    <a:lnTo>
                      <a:pt x="2722" y="1729"/>
                    </a:lnTo>
                    <a:lnTo>
                      <a:pt x="2708" y="1718"/>
                    </a:lnTo>
                    <a:close/>
                    <a:moveTo>
                      <a:pt x="2730" y="1690"/>
                    </a:moveTo>
                    <a:lnTo>
                      <a:pt x="2730" y="1689"/>
                    </a:lnTo>
                    <a:lnTo>
                      <a:pt x="2731" y="1689"/>
                    </a:lnTo>
                    <a:lnTo>
                      <a:pt x="2737" y="1695"/>
                    </a:lnTo>
                    <a:lnTo>
                      <a:pt x="2730" y="1690"/>
                    </a:lnTo>
                    <a:close/>
                    <a:moveTo>
                      <a:pt x="2731" y="1689"/>
                    </a:moveTo>
                    <a:lnTo>
                      <a:pt x="2756" y="1665"/>
                    </a:lnTo>
                    <a:lnTo>
                      <a:pt x="2768" y="1680"/>
                    </a:lnTo>
                    <a:lnTo>
                      <a:pt x="2743" y="1703"/>
                    </a:lnTo>
                    <a:lnTo>
                      <a:pt x="2731" y="1689"/>
                    </a:lnTo>
                    <a:close/>
                    <a:moveTo>
                      <a:pt x="2756" y="1665"/>
                    </a:moveTo>
                    <a:lnTo>
                      <a:pt x="2757" y="1665"/>
                    </a:lnTo>
                    <a:lnTo>
                      <a:pt x="2758" y="1664"/>
                    </a:lnTo>
                    <a:lnTo>
                      <a:pt x="2763" y="1673"/>
                    </a:lnTo>
                    <a:lnTo>
                      <a:pt x="2756" y="1665"/>
                    </a:lnTo>
                    <a:close/>
                    <a:moveTo>
                      <a:pt x="2758" y="1664"/>
                    </a:moveTo>
                    <a:lnTo>
                      <a:pt x="2784" y="1652"/>
                    </a:lnTo>
                    <a:lnTo>
                      <a:pt x="2793" y="1669"/>
                    </a:lnTo>
                    <a:lnTo>
                      <a:pt x="2766" y="1682"/>
                    </a:lnTo>
                    <a:lnTo>
                      <a:pt x="2758" y="1664"/>
                    </a:lnTo>
                    <a:close/>
                    <a:moveTo>
                      <a:pt x="2784" y="1652"/>
                    </a:moveTo>
                    <a:lnTo>
                      <a:pt x="2784" y="1651"/>
                    </a:lnTo>
                    <a:lnTo>
                      <a:pt x="2785" y="1651"/>
                    </a:lnTo>
                    <a:lnTo>
                      <a:pt x="2788" y="1660"/>
                    </a:lnTo>
                    <a:lnTo>
                      <a:pt x="2784" y="1652"/>
                    </a:lnTo>
                    <a:close/>
                    <a:moveTo>
                      <a:pt x="2785" y="1651"/>
                    </a:moveTo>
                    <a:lnTo>
                      <a:pt x="2804" y="1644"/>
                    </a:lnTo>
                    <a:lnTo>
                      <a:pt x="2810" y="1663"/>
                    </a:lnTo>
                    <a:lnTo>
                      <a:pt x="2790" y="1670"/>
                    </a:lnTo>
                    <a:lnTo>
                      <a:pt x="2785" y="1651"/>
                    </a:lnTo>
                    <a:close/>
                    <a:moveTo>
                      <a:pt x="2804" y="1644"/>
                    </a:moveTo>
                    <a:lnTo>
                      <a:pt x="2806" y="1644"/>
                    </a:lnTo>
                    <a:lnTo>
                      <a:pt x="2809" y="1644"/>
                    </a:lnTo>
                    <a:lnTo>
                      <a:pt x="2807" y="1654"/>
                    </a:lnTo>
                    <a:lnTo>
                      <a:pt x="2804" y="1644"/>
                    </a:lnTo>
                    <a:close/>
                    <a:moveTo>
                      <a:pt x="2809" y="1644"/>
                    </a:moveTo>
                    <a:lnTo>
                      <a:pt x="2824" y="1648"/>
                    </a:lnTo>
                    <a:lnTo>
                      <a:pt x="2821" y="1666"/>
                    </a:lnTo>
                    <a:lnTo>
                      <a:pt x="2805" y="1663"/>
                    </a:lnTo>
                    <a:lnTo>
                      <a:pt x="2809" y="1644"/>
                    </a:lnTo>
                    <a:close/>
                    <a:moveTo>
                      <a:pt x="2824" y="1648"/>
                    </a:moveTo>
                    <a:lnTo>
                      <a:pt x="2827" y="1648"/>
                    </a:lnTo>
                    <a:lnTo>
                      <a:pt x="2828" y="1649"/>
                    </a:lnTo>
                    <a:lnTo>
                      <a:pt x="2822" y="1658"/>
                    </a:lnTo>
                    <a:lnTo>
                      <a:pt x="2824" y="1648"/>
                    </a:lnTo>
                    <a:close/>
                    <a:moveTo>
                      <a:pt x="2828" y="1649"/>
                    </a:moveTo>
                    <a:lnTo>
                      <a:pt x="2843" y="1659"/>
                    </a:lnTo>
                    <a:lnTo>
                      <a:pt x="2833" y="1675"/>
                    </a:lnTo>
                    <a:lnTo>
                      <a:pt x="2818" y="1665"/>
                    </a:lnTo>
                    <a:lnTo>
                      <a:pt x="2828" y="1649"/>
                    </a:lnTo>
                    <a:close/>
                    <a:moveTo>
                      <a:pt x="2843" y="1659"/>
                    </a:moveTo>
                    <a:lnTo>
                      <a:pt x="2844" y="1659"/>
                    </a:lnTo>
                    <a:lnTo>
                      <a:pt x="2839" y="1666"/>
                    </a:lnTo>
                    <a:lnTo>
                      <a:pt x="2843" y="1659"/>
                    </a:lnTo>
                    <a:close/>
                    <a:moveTo>
                      <a:pt x="2844" y="1659"/>
                    </a:moveTo>
                    <a:lnTo>
                      <a:pt x="2861" y="1672"/>
                    </a:lnTo>
                    <a:lnTo>
                      <a:pt x="2849" y="1686"/>
                    </a:lnTo>
                    <a:lnTo>
                      <a:pt x="2832" y="1674"/>
                    </a:lnTo>
                    <a:lnTo>
                      <a:pt x="2844" y="1659"/>
                    </a:lnTo>
                    <a:close/>
                    <a:moveTo>
                      <a:pt x="2861" y="1672"/>
                    </a:moveTo>
                    <a:lnTo>
                      <a:pt x="2861" y="1672"/>
                    </a:lnTo>
                    <a:lnTo>
                      <a:pt x="2862" y="1673"/>
                    </a:lnTo>
                    <a:lnTo>
                      <a:pt x="2854" y="1680"/>
                    </a:lnTo>
                    <a:lnTo>
                      <a:pt x="2861" y="1672"/>
                    </a:lnTo>
                    <a:close/>
                    <a:moveTo>
                      <a:pt x="2862" y="1673"/>
                    </a:moveTo>
                    <a:lnTo>
                      <a:pt x="2877" y="1693"/>
                    </a:lnTo>
                    <a:lnTo>
                      <a:pt x="2863" y="1705"/>
                    </a:lnTo>
                    <a:lnTo>
                      <a:pt x="2848" y="1685"/>
                    </a:lnTo>
                    <a:lnTo>
                      <a:pt x="2862" y="1673"/>
                    </a:lnTo>
                    <a:close/>
                    <a:moveTo>
                      <a:pt x="2877" y="1693"/>
                    </a:moveTo>
                    <a:lnTo>
                      <a:pt x="2879" y="1693"/>
                    </a:lnTo>
                    <a:lnTo>
                      <a:pt x="2879" y="1694"/>
                    </a:lnTo>
                    <a:lnTo>
                      <a:pt x="2871" y="1698"/>
                    </a:lnTo>
                    <a:lnTo>
                      <a:pt x="2877" y="1693"/>
                    </a:lnTo>
                    <a:close/>
                    <a:moveTo>
                      <a:pt x="2879" y="1694"/>
                    </a:moveTo>
                    <a:lnTo>
                      <a:pt x="2892" y="1716"/>
                    </a:lnTo>
                    <a:lnTo>
                      <a:pt x="2875" y="1725"/>
                    </a:lnTo>
                    <a:lnTo>
                      <a:pt x="2862" y="1703"/>
                    </a:lnTo>
                    <a:lnTo>
                      <a:pt x="2879" y="1694"/>
                    </a:lnTo>
                    <a:close/>
                    <a:moveTo>
                      <a:pt x="2875" y="1726"/>
                    </a:moveTo>
                    <a:lnTo>
                      <a:pt x="2875" y="1726"/>
                    </a:lnTo>
                    <a:lnTo>
                      <a:pt x="2875" y="1725"/>
                    </a:lnTo>
                    <a:lnTo>
                      <a:pt x="2883" y="1720"/>
                    </a:lnTo>
                    <a:lnTo>
                      <a:pt x="2875" y="1726"/>
                    </a:lnTo>
                    <a:close/>
                    <a:moveTo>
                      <a:pt x="2891" y="1715"/>
                    </a:moveTo>
                    <a:lnTo>
                      <a:pt x="2909" y="1740"/>
                    </a:lnTo>
                    <a:lnTo>
                      <a:pt x="2895" y="1751"/>
                    </a:lnTo>
                    <a:lnTo>
                      <a:pt x="2875" y="1726"/>
                    </a:lnTo>
                    <a:lnTo>
                      <a:pt x="2891" y="1715"/>
                    </a:lnTo>
                    <a:close/>
                    <a:moveTo>
                      <a:pt x="2909" y="1740"/>
                    </a:moveTo>
                    <a:lnTo>
                      <a:pt x="2910" y="1741"/>
                    </a:lnTo>
                    <a:lnTo>
                      <a:pt x="2902" y="1746"/>
                    </a:lnTo>
                    <a:lnTo>
                      <a:pt x="2909" y="1740"/>
                    </a:lnTo>
                    <a:close/>
                    <a:moveTo>
                      <a:pt x="2910" y="1741"/>
                    </a:moveTo>
                    <a:lnTo>
                      <a:pt x="2929" y="1769"/>
                    </a:lnTo>
                    <a:lnTo>
                      <a:pt x="2914" y="1780"/>
                    </a:lnTo>
                    <a:lnTo>
                      <a:pt x="2894" y="1751"/>
                    </a:lnTo>
                    <a:lnTo>
                      <a:pt x="2910" y="1741"/>
                    </a:lnTo>
                    <a:close/>
                    <a:moveTo>
                      <a:pt x="2928" y="1781"/>
                    </a:moveTo>
                    <a:lnTo>
                      <a:pt x="2919" y="1790"/>
                    </a:lnTo>
                    <a:lnTo>
                      <a:pt x="2914" y="1780"/>
                    </a:lnTo>
                    <a:lnTo>
                      <a:pt x="2922" y="1775"/>
                    </a:lnTo>
                    <a:lnTo>
                      <a:pt x="2928" y="1781"/>
                    </a:lnTo>
                    <a:close/>
                    <a:moveTo>
                      <a:pt x="2915" y="1768"/>
                    </a:moveTo>
                    <a:lnTo>
                      <a:pt x="3038" y="1644"/>
                    </a:lnTo>
                    <a:lnTo>
                      <a:pt x="3052" y="1658"/>
                    </a:lnTo>
                    <a:lnTo>
                      <a:pt x="2928" y="1781"/>
                    </a:lnTo>
                    <a:lnTo>
                      <a:pt x="2915" y="1768"/>
                    </a:lnTo>
                    <a:close/>
                    <a:moveTo>
                      <a:pt x="3054" y="1647"/>
                    </a:moveTo>
                    <a:lnTo>
                      <a:pt x="3057" y="1652"/>
                    </a:lnTo>
                    <a:lnTo>
                      <a:pt x="3052" y="1658"/>
                    </a:lnTo>
                    <a:lnTo>
                      <a:pt x="3045" y="1651"/>
                    </a:lnTo>
                    <a:lnTo>
                      <a:pt x="3054" y="1647"/>
                    </a:lnTo>
                    <a:close/>
                    <a:moveTo>
                      <a:pt x="3036" y="1655"/>
                    </a:moveTo>
                    <a:lnTo>
                      <a:pt x="3034" y="1649"/>
                    </a:lnTo>
                    <a:lnTo>
                      <a:pt x="3050" y="1640"/>
                    </a:lnTo>
                    <a:lnTo>
                      <a:pt x="3054" y="1647"/>
                    </a:lnTo>
                    <a:lnTo>
                      <a:pt x="3036" y="1655"/>
                    </a:lnTo>
                    <a:close/>
                    <a:moveTo>
                      <a:pt x="3047" y="1637"/>
                    </a:moveTo>
                    <a:lnTo>
                      <a:pt x="3049" y="1638"/>
                    </a:lnTo>
                    <a:lnTo>
                      <a:pt x="3050" y="1640"/>
                    </a:lnTo>
                    <a:lnTo>
                      <a:pt x="3042" y="1644"/>
                    </a:lnTo>
                    <a:lnTo>
                      <a:pt x="3047" y="1637"/>
                    </a:lnTo>
                    <a:close/>
                    <a:moveTo>
                      <a:pt x="3036" y="1652"/>
                    </a:moveTo>
                    <a:lnTo>
                      <a:pt x="3024" y="1642"/>
                    </a:lnTo>
                    <a:lnTo>
                      <a:pt x="3035" y="1627"/>
                    </a:lnTo>
                    <a:lnTo>
                      <a:pt x="3047" y="1637"/>
                    </a:lnTo>
                    <a:lnTo>
                      <a:pt x="3036" y="1652"/>
                    </a:lnTo>
                    <a:close/>
                    <a:moveTo>
                      <a:pt x="3024" y="1642"/>
                    </a:moveTo>
                    <a:lnTo>
                      <a:pt x="3023" y="1642"/>
                    </a:lnTo>
                    <a:lnTo>
                      <a:pt x="3023" y="1641"/>
                    </a:lnTo>
                    <a:lnTo>
                      <a:pt x="3030" y="1634"/>
                    </a:lnTo>
                    <a:lnTo>
                      <a:pt x="3024" y="1642"/>
                    </a:lnTo>
                    <a:close/>
                    <a:moveTo>
                      <a:pt x="3023" y="1641"/>
                    </a:moveTo>
                    <a:lnTo>
                      <a:pt x="3006" y="1626"/>
                    </a:lnTo>
                    <a:lnTo>
                      <a:pt x="3020" y="1612"/>
                    </a:lnTo>
                    <a:lnTo>
                      <a:pt x="3036" y="1628"/>
                    </a:lnTo>
                    <a:lnTo>
                      <a:pt x="3023" y="1641"/>
                    </a:lnTo>
                    <a:close/>
                    <a:moveTo>
                      <a:pt x="3006" y="1626"/>
                    </a:moveTo>
                    <a:lnTo>
                      <a:pt x="2959" y="1578"/>
                    </a:lnTo>
                    <a:lnTo>
                      <a:pt x="3006" y="1626"/>
                    </a:lnTo>
                    <a:lnTo>
                      <a:pt x="3013" y="1619"/>
                    </a:lnTo>
                    <a:lnTo>
                      <a:pt x="3006" y="1626"/>
                    </a:lnTo>
                    <a:close/>
                    <a:moveTo>
                      <a:pt x="3006" y="1626"/>
                    </a:moveTo>
                    <a:lnTo>
                      <a:pt x="2988" y="1607"/>
                    </a:lnTo>
                    <a:lnTo>
                      <a:pt x="3001" y="1594"/>
                    </a:lnTo>
                    <a:lnTo>
                      <a:pt x="3020" y="1612"/>
                    </a:lnTo>
                    <a:lnTo>
                      <a:pt x="3006" y="1626"/>
                    </a:lnTo>
                    <a:close/>
                    <a:moveTo>
                      <a:pt x="2988" y="1607"/>
                    </a:moveTo>
                    <a:lnTo>
                      <a:pt x="2987" y="1606"/>
                    </a:lnTo>
                    <a:lnTo>
                      <a:pt x="2987" y="1605"/>
                    </a:lnTo>
                    <a:lnTo>
                      <a:pt x="2994" y="1600"/>
                    </a:lnTo>
                    <a:lnTo>
                      <a:pt x="2988" y="1607"/>
                    </a:lnTo>
                    <a:close/>
                    <a:moveTo>
                      <a:pt x="2987" y="1605"/>
                    </a:moveTo>
                    <a:lnTo>
                      <a:pt x="2970" y="1579"/>
                    </a:lnTo>
                    <a:lnTo>
                      <a:pt x="2987" y="1569"/>
                    </a:lnTo>
                    <a:lnTo>
                      <a:pt x="3002" y="1595"/>
                    </a:lnTo>
                    <a:lnTo>
                      <a:pt x="2987" y="1605"/>
                    </a:lnTo>
                    <a:close/>
                    <a:moveTo>
                      <a:pt x="2970" y="1579"/>
                    </a:moveTo>
                    <a:lnTo>
                      <a:pt x="2955" y="1554"/>
                    </a:lnTo>
                    <a:lnTo>
                      <a:pt x="2971" y="1544"/>
                    </a:lnTo>
                    <a:lnTo>
                      <a:pt x="2987" y="1569"/>
                    </a:lnTo>
                    <a:lnTo>
                      <a:pt x="2970" y="1579"/>
                    </a:lnTo>
                    <a:close/>
                    <a:moveTo>
                      <a:pt x="2955" y="1554"/>
                    </a:moveTo>
                    <a:lnTo>
                      <a:pt x="2953" y="1553"/>
                    </a:lnTo>
                    <a:lnTo>
                      <a:pt x="2962" y="1550"/>
                    </a:lnTo>
                    <a:lnTo>
                      <a:pt x="2955" y="1554"/>
                    </a:lnTo>
                    <a:close/>
                    <a:moveTo>
                      <a:pt x="2953" y="1553"/>
                    </a:moveTo>
                    <a:lnTo>
                      <a:pt x="2944" y="1526"/>
                    </a:lnTo>
                    <a:lnTo>
                      <a:pt x="2962" y="1520"/>
                    </a:lnTo>
                    <a:lnTo>
                      <a:pt x="2971" y="1546"/>
                    </a:lnTo>
                    <a:lnTo>
                      <a:pt x="2953" y="1553"/>
                    </a:lnTo>
                    <a:close/>
                    <a:moveTo>
                      <a:pt x="2944" y="1526"/>
                    </a:moveTo>
                    <a:lnTo>
                      <a:pt x="2944" y="1525"/>
                    </a:lnTo>
                    <a:lnTo>
                      <a:pt x="2944" y="1523"/>
                    </a:lnTo>
                    <a:lnTo>
                      <a:pt x="2953" y="1523"/>
                    </a:lnTo>
                    <a:lnTo>
                      <a:pt x="2944" y="1526"/>
                    </a:lnTo>
                    <a:close/>
                    <a:moveTo>
                      <a:pt x="2944" y="1523"/>
                    </a:moveTo>
                    <a:lnTo>
                      <a:pt x="2944" y="1498"/>
                    </a:lnTo>
                    <a:lnTo>
                      <a:pt x="2962" y="1498"/>
                    </a:lnTo>
                    <a:lnTo>
                      <a:pt x="2962" y="1523"/>
                    </a:lnTo>
                    <a:lnTo>
                      <a:pt x="2944" y="1523"/>
                    </a:lnTo>
                    <a:close/>
                    <a:moveTo>
                      <a:pt x="2944" y="1498"/>
                    </a:moveTo>
                    <a:lnTo>
                      <a:pt x="2944" y="1497"/>
                    </a:lnTo>
                    <a:lnTo>
                      <a:pt x="2944" y="1494"/>
                    </a:lnTo>
                    <a:lnTo>
                      <a:pt x="2953" y="1498"/>
                    </a:lnTo>
                    <a:lnTo>
                      <a:pt x="2944" y="1498"/>
                    </a:lnTo>
                    <a:close/>
                    <a:moveTo>
                      <a:pt x="2944" y="1494"/>
                    </a:moveTo>
                    <a:lnTo>
                      <a:pt x="2953" y="1469"/>
                    </a:lnTo>
                    <a:lnTo>
                      <a:pt x="2971" y="1476"/>
                    </a:lnTo>
                    <a:lnTo>
                      <a:pt x="2962" y="1501"/>
                    </a:lnTo>
                    <a:lnTo>
                      <a:pt x="2944" y="1494"/>
                    </a:lnTo>
                    <a:close/>
                    <a:moveTo>
                      <a:pt x="2953" y="1469"/>
                    </a:moveTo>
                    <a:lnTo>
                      <a:pt x="2955" y="1468"/>
                    </a:lnTo>
                    <a:lnTo>
                      <a:pt x="2956" y="1466"/>
                    </a:lnTo>
                    <a:lnTo>
                      <a:pt x="2962" y="1472"/>
                    </a:lnTo>
                    <a:lnTo>
                      <a:pt x="2953" y="1469"/>
                    </a:lnTo>
                    <a:close/>
                    <a:moveTo>
                      <a:pt x="2956" y="1466"/>
                    </a:moveTo>
                    <a:lnTo>
                      <a:pt x="2978" y="1444"/>
                    </a:lnTo>
                    <a:lnTo>
                      <a:pt x="2991" y="1457"/>
                    </a:lnTo>
                    <a:lnTo>
                      <a:pt x="2969" y="1479"/>
                    </a:lnTo>
                    <a:lnTo>
                      <a:pt x="2956" y="1466"/>
                    </a:lnTo>
                    <a:close/>
                    <a:moveTo>
                      <a:pt x="2978" y="1444"/>
                    </a:moveTo>
                    <a:lnTo>
                      <a:pt x="2979" y="1443"/>
                    </a:lnTo>
                    <a:lnTo>
                      <a:pt x="2980" y="1443"/>
                    </a:lnTo>
                    <a:lnTo>
                      <a:pt x="2984" y="1450"/>
                    </a:lnTo>
                    <a:lnTo>
                      <a:pt x="2978" y="1444"/>
                    </a:lnTo>
                    <a:close/>
                    <a:moveTo>
                      <a:pt x="2980" y="1443"/>
                    </a:moveTo>
                    <a:lnTo>
                      <a:pt x="3015" y="1423"/>
                    </a:lnTo>
                    <a:lnTo>
                      <a:pt x="3024" y="1439"/>
                    </a:lnTo>
                    <a:lnTo>
                      <a:pt x="2990" y="1459"/>
                    </a:lnTo>
                    <a:lnTo>
                      <a:pt x="2980" y="1443"/>
                    </a:lnTo>
                    <a:close/>
                    <a:moveTo>
                      <a:pt x="3015" y="1423"/>
                    </a:moveTo>
                    <a:lnTo>
                      <a:pt x="3016" y="1423"/>
                    </a:lnTo>
                    <a:lnTo>
                      <a:pt x="3020" y="1432"/>
                    </a:lnTo>
                    <a:lnTo>
                      <a:pt x="3015" y="1423"/>
                    </a:lnTo>
                    <a:close/>
                    <a:moveTo>
                      <a:pt x="3016" y="1423"/>
                    </a:moveTo>
                    <a:lnTo>
                      <a:pt x="3045" y="1413"/>
                    </a:lnTo>
                    <a:lnTo>
                      <a:pt x="3052" y="1430"/>
                    </a:lnTo>
                    <a:lnTo>
                      <a:pt x="3023" y="1440"/>
                    </a:lnTo>
                    <a:lnTo>
                      <a:pt x="3016" y="1423"/>
                    </a:lnTo>
                    <a:close/>
                    <a:moveTo>
                      <a:pt x="3045" y="1413"/>
                    </a:moveTo>
                    <a:lnTo>
                      <a:pt x="3047" y="1412"/>
                    </a:lnTo>
                    <a:lnTo>
                      <a:pt x="3049" y="1413"/>
                    </a:lnTo>
                    <a:lnTo>
                      <a:pt x="3048" y="1422"/>
                    </a:lnTo>
                    <a:lnTo>
                      <a:pt x="3045" y="1413"/>
                    </a:lnTo>
                    <a:close/>
                    <a:moveTo>
                      <a:pt x="3049" y="1413"/>
                    </a:moveTo>
                    <a:lnTo>
                      <a:pt x="3071" y="1416"/>
                    </a:lnTo>
                    <a:lnTo>
                      <a:pt x="3069" y="1435"/>
                    </a:lnTo>
                    <a:lnTo>
                      <a:pt x="3047" y="1432"/>
                    </a:lnTo>
                    <a:lnTo>
                      <a:pt x="3049" y="1413"/>
                    </a:lnTo>
                    <a:close/>
                    <a:moveTo>
                      <a:pt x="3071" y="1416"/>
                    </a:moveTo>
                    <a:lnTo>
                      <a:pt x="3074" y="1416"/>
                    </a:lnTo>
                    <a:lnTo>
                      <a:pt x="3075" y="1416"/>
                    </a:lnTo>
                    <a:lnTo>
                      <a:pt x="3070" y="1425"/>
                    </a:lnTo>
                    <a:lnTo>
                      <a:pt x="3071" y="1416"/>
                    </a:lnTo>
                    <a:close/>
                    <a:moveTo>
                      <a:pt x="3075" y="1416"/>
                    </a:moveTo>
                    <a:lnTo>
                      <a:pt x="3093" y="1426"/>
                    </a:lnTo>
                    <a:lnTo>
                      <a:pt x="3086" y="1444"/>
                    </a:lnTo>
                    <a:lnTo>
                      <a:pt x="3066" y="1434"/>
                    </a:lnTo>
                    <a:lnTo>
                      <a:pt x="3075" y="1416"/>
                    </a:lnTo>
                    <a:close/>
                    <a:moveTo>
                      <a:pt x="3093" y="1426"/>
                    </a:moveTo>
                    <a:lnTo>
                      <a:pt x="3095" y="1426"/>
                    </a:lnTo>
                    <a:lnTo>
                      <a:pt x="3095" y="1427"/>
                    </a:lnTo>
                    <a:lnTo>
                      <a:pt x="3090" y="1435"/>
                    </a:lnTo>
                    <a:lnTo>
                      <a:pt x="3093" y="1426"/>
                    </a:lnTo>
                    <a:close/>
                    <a:moveTo>
                      <a:pt x="3095" y="1427"/>
                    </a:moveTo>
                    <a:lnTo>
                      <a:pt x="3114" y="1439"/>
                    </a:lnTo>
                    <a:lnTo>
                      <a:pt x="3103" y="1456"/>
                    </a:lnTo>
                    <a:lnTo>
                      <a:pt x="3085" y="1443"/>
                    </a:lnTo>
                    <a:lnTo>
                      <a:pt x="3095" y="1427"/>
                    </a:lnTo>
                    <a:close/>
                    <a:moveTo>
                      <a:pt x="3114" y="1439"/>
                    </a:moveTo>
                    <a:lnTo>
                      <a:pt x="3116" y="1440"/>
                    </a:lnTo>
                    <a:lnTo>
                      <a:pt x="3117" y="1443"/>
                    </a:lnTo>
                    <a:lnTo>
                      <a:pt x="3109" y="1447"/>
                    </a:lnTo>
                    <a:lnTo>
                      <a:pt x="3114" y="1439"/>
                    </a:lnTo>
                    <a:close/>
                    <a:moveTo>
                      <a:pt x="3117" y="1443"/>
                    </a:moveTo>
                    <a:lnTo>
                      <a:pt x="3130" y="1465"/>
                    </a:lnTo>
                    <a:lnTo>
                      <a:pt x="3113" y="1475"/>
                    </a:lnTo>
                    <a:lnTo>
                      <a:pt x="3100" y="1453"/>
                    </a:lnTo>
                    <a:lnTo>
                      <a:pt x="3117" y="1443"/>
                    </a:lnTo>
                    <a:close/>
                    <a:moveTo>
                      <a:pt x="3130" y="1465"/>
                    </a:moveTo>
                    <a:lnTo>
                      <a:pt x="3136" y="1477"/>
                    </a:lnTo>
                    <a:lnTo>
                      <a:pt x="3130" y="1465"/>
                    </a:lnTo>
                    <a:lnTo>
                      <a:pt x="3121" y="1469"/>
                    </a:lnTo>
                    <a:lnTo>
                      <a:pt x="3130" y="1465"/>
                    </a:lnTo>
                    <a:close/>
                    <a:moveTo>
                      <a:pt x="3130" y="1465"/>
                    </a:moveTo>
                    <a:lnTo>
                      <a:pt x="3142" y="1487"/>
                    </a:lnTo>
                    <a:lnTo>
                      <a:pt x="3125" y="1497"/>
                    </a:lnTo>
                    <a:lnTo>
                      <a:pt x="3113" y="1475"/>
                    </a:lnTo>
                    <a:lnTo>
                      <a:pt x="3130" y="1465"/>
                    </a:lnTo>
                    <a:close/>
                    <a:moveTo>
                      <a:pt x="3142" y="1487"/>
                    </a:moveTo>
                    <a:lnTo>
                      <a:pt x="3155" y="1510"/>
                    </a:lnTo>
                    <a:lnTo>
                      <a:pt x="3139" y="1519"/>
                    </a:lnTo>
                    <a:lnTo>
                      <a:pt x="3125" y="1497"/>
                    </a:lnTo>
                    <a:lnTo>
                      <a:pt x="3142" y="1487"/>
                    </a:lnTo>
                    <a:close/>
                    <a:moveTo>
                      <a:pt x="3155" y="1510"/>
                    </a:moveTo>
                    <a:lnTo>
                      <a:pt x="3155" y="1510"/>
                    </a:lnTo>
                    <a:lnTo>
                      <a:pt x="3156" y="1511"/>
                    </a:lnTo>
                    <a:lnTo>
                      <a:pt x="3146" y="1514"/>
                    </a:lnTo>
                    <a:lnTo>
                      <a:pt x="3155" y="1510"/>
                    </a:lnTo>
                    <a:close/>
                    <a:moveTo>
                      <a:pt x="3156" y="1511"/>
                    </a:moveTo>
                    <a:lnTo>
                      <a:pt x="3165" y="1536"/>
                    </a:lnTo>
                    <a:lnTo>
                      <a:pt x="3148" y="1543"/>
                    </a:lnTo>
                    <a:lnTo>
                      <a:pt x="3138" y="1518"/>
                    </a:lnTo>
                    <a:lnTo>
                      <a:pt x="3156" y="1511"/>
                    </a:lnTo>
                    <a:close/>
                    <a:moveTo>
                      <a:pt x="3149" y="1544"/>
                    </a:moveTo>
                    <a:lnTo>
                      <a:pt x="3148" y="1544"/>
                    </a:lnTo>
                    <a:lnTo>
                      <a:pt x="3148" y="1543"/>
                    </a:lnTo>
                    <a:lnTo>
                      <a:pt x="3156" y="1540"/>
                    </a:lnTo>
                    <a:lnTo>
                      <a:pt x="3149" y="1544"/>
                    </a:lnTo>
                    <a:close/>
                    <a:moveTo>
                      <a:pt x="3165" y="1535"/>
                    </a:moveTo>
                    <a:lnTo>
                      <a:pt x="3177" y="1557"/>
                    </a:lnTo>
                    <a:lnTo>
                      <a:pt x="3161" y="1566"/>
                    </a:lnTo>
                    <a:lnTo>
                      <a:pt x="3149" y="1544"/>
                    </a:lnTo>
                    <a:lnTo>
                      <a:pt x="3165" y="1535"/>
                    </a:lnTo>
                    <a:close/>
                    <a:moveTo>
                      <a:pt x="3163" y="1568"/>
                    </a:moveTo>
                    <a:lnTo>
                      <a:pt x="3162" y="1567"/>
                    </a:lnTo>
                    <a:lnTo>
                      <a:pt x="3161" y="1566"/>
                    </a:lnTo>
                    <a:lnTo>
                      <a:pt x="3170" y="1562"/>
                    </a:lnTo>
                    <a:lnTo>
                      <a:pt x="3163" y="1568"/>
                    </a:lnTo>
                    <a:close/>
                    <a:moveTo>
                      <a:pt x="3176" y="1555"/>
                    </a:moveTo>
                    <a:lnTo>
                      <a:pt x="3182" y="1562"/>
                    </a:lnTo>
                    <a:lnTo>
                      <a:pt x="3168" y="1575"/>
                    </a:lnTo>
                    <a:lnTo>
                      <a:pt x="3163" y="1568"/>
                    </a:lnTo>
                    <a:lnTo>
                      <a:pt x="3176" y="1555"/>
                    </a:lnTo>
                    <a:close/>
                    <a:moveTo>
                      <a:pt x="3177" y="1577"/>
                    </a:moveTo>
                    <a:lnTo>
                      <a:pt x="3173" y="1578"/>
                    </a:lnTo>
                    <a:lnTo>
                      <a:pt x="3168" y="1575"/>
                    </a:lnTo>
                    <a:lnTo>
                      <a:pt x="3175" y="1568"/>
                    </a:lnTo>
                    <a:lnTo>
                      <a:pt x="3177" y="1577"/>
                    </a:lnTo>
                    <a:close/>
                    <a:moveTo>
                      <a:pt x="3173" y="1558"/>
                    </a:moveTo>
                    <a:lnTo>
                      <a:pt x="3186" y="1556"/>
                    </a:lnTo>
                    <a:lnTo>
                      <a:pt x="3191" y="1574"/>
                    </a:lnTo>
                    <a:lnTo>
                      <a:pt x="3177" y="1577"/>
                    </a:lnTo>
                    <a:lnTo>
                      <a:pt x="3173" y="1558"/>
                    </a:lnTo>
                    <a:close/>
                    <a:moveTo>
                      <a:pt x="3193" y="1573"/>
                    </a:moveTo>
                    <a:lnTo>
                      <a:pt x="3192" y="1574"/>
                    </a:lnTo>
                    <a:lnTo>
                      <a:pt x="3191" y="1574"/>
                    </a:lnTo>
                    <a:lnTo>
                      <a:pt x="3188" y="1565"/>
                    </a:lnTo>
                    <a:lnTo>
                      <a:pt x="3193" y="1573"/>
                    </a:lnTo>
                    <a:close/>
                    <a:moveTo>
                      <a:pt x="3183" y="1557"/>
                    </a:moveTo>
                    <a:lnTo>
                      <a:pt x="3199" y="1547"/>
                    </a:lnTo>
                    <a:lnTo>
                      <a:pt x="3209" y="1564"/>
                    </a:lnTo>
                    <a:lnTo>
                      <a:pt x="3193" y="1573"/>
                    </a:lnTo>
                    <a:lnTo>
                      <a:pt x="3183" y="1557"/>
                    </a:lnTo>
                    <a:close/>
                    <a:moveTo>
                      <a:pt x="3210" y="1563"/>
                    </a:moveTo>
                    <a:lnTo>
                      <a:pt x="3209" y="1563"/>
                    </a:lnTo>
                    <a:lnTo>
                      <a:pt x="3209" y="1564"/>
                    </a:lnTo>
                    <a:lnTo>
                      <a:pt x="3204" y="1555"/>
                    </a:lnTo>
                    <a:lnTo>
                      <a:pt x="3210" y="1563"/>
                    </a:lnTo>
                    <a:close/>
                    <a:moveTo>
                      <a:pt x="3198" y="1548"/>
                    </a:moveTo>
                    <a:lnTo>
                      <a:pt x="3214" y="1535"/>
                    </a:lnTo>
                    <a:lnTo>
                      <a:pt x="3226" y="1551"/>
                    </a:lnTo>
                    <a:lnTo>
                      <a:pt x="3210" y="1563"/>
                    </a:lnTo>
                    <a:lnTo>
                      <a:pt x="3198" y="1548"/>
                    </a:lnTo>
                    <a:close/>
                    <a:moveTo>
                      <a:pt x="3226" y="1550"/>
                    </a:moveTo>
                    <a:lnTo>
                      <a:pt x="3225" y="1551"/>
                    </a:lnTo>
                    <a:lnTo>
                      <a:pt x="3226" y="1551"/>
                    </a:lnTo>
                    <a:lnTo>
                      <a:pt x="3220" y="1543"/>
                    </a:lnTo>
                    <a:lnTo>
                      <a:pt x="3226" y="1550"/>
                    </a:lnTo>
                    <a:close/>
                    <a:moveTo>
                      <a:pt x="3214" y="1535"/>
                    </a:moveTo>
                    <a:lnTo>
                      <a:pt x="3234" y="1520"/>
                    </a:lnTo>
                    <a:lnTo>
                      <a:pt x="3246" y="1534"/>
                    </a:lnTo>
                    <a:lnTo>
                      <a:pt x="3226" y="1550"/>
                    </a:lnTo>
                    <a:lnTo>
                      <a:pt x="3214" y="1535"/>
                    </a:lnTo>
                    <a:close/>
                    <a:moveTo>
                      <a:pt x="3247" y="1533"/>
                    </a:moveTo>
                    <a:lnTo>
                      <a:pt x="3246" y="1534"/>
                    </a:lnTo>
                    <a:lnTo>
                      <a:pt x="3239" y="1526"/>
                    </a:lnTo>
                    <a:lnTo>
                      <a:pt x="3247" y="1533"/>
                    </a:lnTo>
                    <a:close/>
                    <a:moveTo>
                      <a:pt x="3231" y="1521"/>
                    </a:moveTo>
                    <a:lnTo>
                      <a:pt x="3248" y="1502"/>
                    </a:lnTo>
                    <a:lnTo>
                      <a:pt x="3262" y="1514"/>
                    </a:lnTo>
                    <a:lnTo>
                      <a:pt x="3247" y="1533"/>
                    </a:lnTo>
                    <a:lnTo>
                      <a:pt x="3231" y="1521"/>
                    </a:lnTo>
                    <a:close/>
                    <a:moveTo>
                      <a:pt x="3248" y="1502"/>
                    </a:moveTo>
                    <a:lnTo>
                      <a:pt x="3248" y="1501"/>
                    </a:lnTo>
                    <a:lnTo>
                      <a:pt x="3254" y="1508"/>
                    </a:lnTo>
                    <a:lnTo>
                      <a:pt x="3248" y="1502"/>
                    </a:lnTo>
                    <a:close/>
                    <a:moveTo>
                      <a:pt x="3248" y="1501"/>
                    </a:moveTo>
                    <a:lnTo>
                      <a:pt x="3264" y="1486"/>
                    </a:lnTo>
                    <a:lnTo>
                      <a:pt x="3278" y="1499"/>
                    </a:lnTo>
                    <a:lnTo>
                      <a:pt x="3262" y="1514"/>
                    </a:lnTo>
                    <a:lnTo>
                      <a:pt x="3248" y="1501"/>
                    </a:lnTo>
                    <a:close/>
                    <a:moveTo>
                      <a:pt x="3279" y="1498"/>
                    </a:moveTo>
                    <a:lnTo>
                      <a:pt x="3278" y="1498"/>
                    </a:lnTo>
                    <a:lnTo>
                      <a:pt x="3278" y="1499"/>
                    </a:lnTo>
                    <a:lnTo>
                      <a:pt x="3271" y="1492"/>
                    </a:lnTo>
                    <a:lnTo>
                      <a:pt x="3279" y="1498"/>
                    </a:lnTo>
                    <a:close/>
                    <a:moveTo>
                      <a:pt x="3263" y="1486"/>
                    </a:moveTo>
                    <a:lnTo>
                      <a:pt x="3273" y="1474"/>
                    </a:lnTo>
                    <a:lnTo>
                      <a:pt x="3288" y="1485"/>
                    </a:lnTo>
                    <a:lnTo>
                      <a:pt x="3279" y="1498"/>
                    </a:lnTo>
                    <a:lnTo>
                      <a:pt x="3263" y="1486"/>
                    </a:lnTo>
                    <a:close/>
                    <a:moveTo>
                      <a:pt x="3273" y="1474"/>
                    </a:moveTo>
                    <a:lnTo>
                      <a:pt x="3273" y="1472"/>
                    </a:lnTo>
                    <a:lnTo>
                      <a:pt x="3280" y="1479"/>
                    </a:lnTo>
                    <a:lnTo>
                      <a:pt x="3273" y="1474"/>
                    </a:lnTo>
                    <a:close/>
                    <a:moveTo>
                      <a:pt x="3273" y="1472"/>
                    </a:moveTo>
                    <a:lnTo>
                      <a:pt x="3283" y="1462"/>
                    </a:lnTo>
                    <a:lnTo>
                      <a:pt x="3296" y="1477"/>
                    </a:lnTo>
                    <a:lnTo>
                      <a:pt x="3288" y="1486"/>
                    </a:lnTo>
                    <a:lnTo>
                      <a:pt x="3273" y="1472"/>
                    </a:lnTo>
                    <a:close/>
                    <a:moveTo>
                      <a:pt x="3299" y="1474"/>
                    </a:moveTo>
                    <a:lnTo>
                      <a:pt x="3297" y="1476"/>
                    </a:lnTo>
                    <a:lnTo>
                      <a:pt x="3296" y="1477"/>
                    </a:lnTo>
                    <a:lnTo>
                      <a:pt x="3290" y="1469"/>
                    </a:lnTo>
                    <a:lnTo>
                      <a:pt x="3299" y="1474"/>
                    </a:lnTo>
                    <a:close/>
                    <a:moveTo>
                      <a:pt x="3281" y="1466"/>
                    </a:moveTo>
                    <a:lnTo>
                      <a:pt x="3284" y="1459"/>
                    </a:lnTo>
                    <a:lnTo>
                      <a:pt x="3302" y="1468"/>
                    </a:lnTo>
                    <a:lnTo>
                      <a:pt x="3299" y="1474"/>
                    </a:lnTo>
                    <a:lnTo>
                      <a:pt x="3281" y="1466"/>
                    </a:lnTo>
                    <a:close/>
                    <a:moveTo>
                      <a:pt x="3300" y="1457"/>
                    </a:moveTo>
                    <a:lnTo>
                      <a:pt x="3305" y="1461"/>
                    </a:lnTo>
                    <a:lnTo>
                      <a:pt x="3302" y="1468"/>
                    </a:lnTo>
                    <a:lnTo>
                      <a:pt x="3293" y="1464"/>
                    </a:lnTo>
                    <a:lnTo>
                      <a:pt x="3300" y="1457"/>
                    </a:lnTo>
                    <a:close/>
                    <a:moveTo>
                      <a:pt x="3286" y="1470"/>
                    </a:moveTo>
                    <a:lnTo>
                      <a:pt x="3283" y="1467"/>
                    </a:lnTo>
                    <a:lnTo>
                      <a:pt x="3296" y="1454"/>
                    </a:lnTo>
                    <a:lnTo>
                      <a:pt x="3300" y="1457"/>
                    </a:lnTo>
                    <a:lnTo>
                      <a:pt x="3286" y="1470"/>
                    </a:lnTo>
                    <a:close/>
                    <a:moveTo>
                      <a:pt x="3283" y="1467"/>
                    </a:moveTo>
                    <a:lnTo>
                      <a:pt x="3283" y="1467"/>
                    </a:lnTo>
                    <a:lnTo>
                      <a:pt x="3290" y="1460"/>
                    </a:lnTo>
                    <a:lnTo>
                      <a:pt x="3283" y="1467"/>
                    </a:lnTo>
                    <a:close/>
                    <a:moveTo>
                      <a:pt x="3283" y="1467"/>
                    </a:moveTo>
                    <a:lnTo>
                      <a:pt x="3273" y="1457"/>
                    </a:lnTo>
                    <a:lnTo>
                      <a:pt x="3288" y="1444"/>
                    </a:lnTo>
                    <a:lnTo>
                      <a:pt x="3296" y="1454"/>
                    </a:lnTo>
                    <a:lnTo>
                      <a:pt x="3283" y="1467"/>
                    </a:lnTo>
                    <a:close/>
                    <a:moveTo>
                      <a:pt x="3288" y="1444"/>
                    </a:moveTo>
                    <a:lnTo>
                      <a:pt x="3259" y="1415"/>
                    </a:lnTo>
                    <a:lnTo>
                      <a:pt x="3288" y="1444"/>
                    </a:lnTo>
                    <a:lnTo>
                      <a:pt x="3280" y="1450"/>
                    </a:lnTo>
                    <a:lnTo>
                      <a:pt x="3288" y="1444"/>
                    </a:lnTo>
                    <a:close/>
                    <a:moveTo>
                      <a:pt x="3273" y="1457"/>
                    </a:moveTo>
                    <a:lnTo>
                      <a:pt x="3258" y="1442"/>
                    </a:lnTo>
                    <a:lnTo>
                      <a:pt x="3271" y="1428"/>
                    </a:lnTo>
                    <a:lnTo>
                      <a:pt x="3288" y="1444"/>
                    </a:lnTo>
                    <a:lnTo>
                      <a:pt x="3273" y="1457"/>
                    </a:lnTo>
                    <a:close/>
                    <a:moveTo>
                      <a:pt x="3258" y="1442"/>
                    </a:moveTo>
                    <a:lnTo>
                      <a:pt x="3257" y="1440"/>
                    </a:lnTo>
                    <a:lnTo>
                      <a:pt x="3257" y="1439"/>
                    </a:lnTo>
                    <a:lnTo>
                      <a:pt x="3264" y="1435"/>
                    </a:lnTo>
                    <a:lnTo>
                      <a:pt x="3258" y="1442"/>
                    </a:lnTo>
                    <a:close/>
                    <a:moveTo>
                      <a:pt x="3257" y="1439"/>
                    </a:moveTo>
                    <a:lnTo>
                      <a:pt x="3243" y="1417"/>
                    </a:lnTo>
                    <a:lnTo>
                      <a:pt x="3260" y="1407"/>
                    </a:lnTo>
                    <a:lnTo>
                      <a:pt x="3273" y="1429"/>
                    </a:lnTo>
                    <a:lnTo>
                      <a:pt x="3257" y="1439"/>
                    </a:lnTo>
                    <a:close/>
                    <a:moveTo>
                      <a:pt x="3260" y="1407"/>
                    </a:moveTo>
                    <a:lnTo>
                      <a:pt x="3260" y="1407"/>
                    </a:lnTo>
                    <a:lnTo>
                      <a:pt x="3252" y="1413"/>
                    </a:lnTo>
                    <a:lnTo>
                      <a:pt x="3260" y="1407"/>
                    </a:lnTo>
                    <a:close/>
                    <a:moveTo>
                      <a:pt x="3243" y="1418"/>
                    </a:moveTo>
                    <a:lnTo>
                      <a:pt x="3228" y="1395"/>
                    </a:lnTo>
                    <a:lnTo>
                      <a:pt x="3243" y="1384"/>
                    </a:lnTo>
                    <a:lnTo>
                      <a:pt x="3260" y="1407"/>
                    </a:lnTo>
                    <a:lnTo>
                      <a:pt x="3243" y="1418"/>
                    </a:lnTo>
                    <a:close/>
                    <a:moveTo>
                      <a:pt x="3228" y="1395"/>
                    </a:moveTo>
                    <a:lnTo>
                      <a:pt x="3228" y="1395"/>
                    </a:lnTo>
                    <a:lnTo>
                      <a:pt x="3227" y="1394"/>
                    </a:lnTo>
                    <a:lnTo>
                      <a:pt x="3236" y="1390"/>
                    </a:lnTo>
                    <a:lnTo>
                      <a:pt x="3228" y="1395"/>
                    </a:lnTo>
                    <a:close/>
                    <a:moveTo>
                      <a:pt x="3227" y="1394"/>
                    </a:moveTo>
                    <a:lnTo>
                      <a:pt x="3215" y="1369"/>
                    </a:lnTo>
                    <a:lnTo>
                      <a:pt x="3231" y="1360"/>
                    </a:lnTo>
                    <a:lnTo>
                      <a:pt x="3245" y="1386"/>
                    </a:lnTo>
                    <a:lnTo>
                      <a:pt x="3227" y="1394"/>
                    </a:lnTo>
                    <a:close/>
                    <a:moveTo>
                      <a:pt x="3215" y="1369"/>
                    </a:moveTo>
                    <a:lnTo>
                      <a:pt x="3215" y="1369"/>
                    </a:lnTo>
                    <a:lnTo>
                      <a:pt x="3224" y="1364"/>
                    </a:lnTo>
                    <a:lnTo>
                      <a:pt x="3215" y="1369"/>
                    </a:lnTo>
                    <a:close/>
                    <a:moveTo>
                      <a:pt x="3215" y="1369"/>
                    </a:moveTo>
                    <a:lnTo>
                      <a:pt x="3205" y="1347"/>
                    </a:lnTo>
                    <a:lnTo>
                      <a:pt x="3222" y="1339"/>
                    </a:lnTo>
                    <a:lnTo>
                      <a:pt x="3232" y="1361"/>
                    </a:lnTo>
                    <a:lnTo>
                      <a:pt x="3215" y="1369"/>
                    </a:lnTo>
                    <a:close/>
                    <a:moveTo>
                      <a:pt x="3205" y="1347"/>
                    </a:moveTo>
                    <a:lnTo>
                      <a:pt x="3204" y="1344"/>
                    </a:lnTo>
                    <a:lnTo>
                      <a:pt x="3204" y="1342"/>
                    </a:lnTo>
                    <a:lnTo>
                      <a:pt x="3214" y="1342"/>
                    </a:lnTo>
                    <a:lnTo>
                      <a:pt x="3205" y="1347"/>
                    </a:lnTo>
                    <a:close/>
                    <a:moveTo>
                      <a:pt x="3204" y="1342"/>
                    </a:moveTo>
                    <a:lnTo>
                      <a:pt x="3204" y="1317"/>
                    </a:lnTo>
                    <a:lnTo>
                      <a:pt x="3224" y="1317"/>
                    </a:lnTo>
                    <a:lnTo>
                      <a:pt x="3224" y="1342"/>
                    </a:lnTo>
                    <a:lnTo>
                      <a:pt x="3204" y="1342"/>
                    </a:lnTo>
                    <a:close/>
                    <a:moveTo>
                      <a:pt x="3204" y="1317"/>
                    </a:moveTo>
                    <a:lnTo>
                      <a:pt x="3204" y="1316"/>
                    </a:lnTo>
                    <a:lnTo>
                      <a:pt x="3205" y="1314"/>
                    </a:lnTo>
                    <a:lnTo>
                      <a:pt x="3214" y="1317"/>
                    </a:lnTo>
                    <a:lnTo>
                      <a:pt x="3204" y="1317"/>
                    </a:lnTo>
                    <a:close/>
                    <a:moveTo>
                      <a:pt x="3205" y="1314"/>
                    </a:moveTo>
                    <a:lnTo>
                      <a:pt x="3211" y="1295"/>
                    </a:lnTo>
                    <a:lnTo>
                      <a:pt x="3229" y="1301"/>
                    </a:lnTo>
                    <a:lnTo>
                      <a:pt x="3222" y="1320"/>
                    </a:lnTo>
                    <a:lnTo>
                      <a:pt x="3205" y="1314"/>
                    </a:lnTo>
                    <a:close/>
                    <a:moveTo>
                      <a:pt x="3211" y="1295"/>
                    </a:moveTo>
                    <a:lnTo>
                      <a:pt x="3211" y="1294"/>
                    </a:lnTo>
                    <a:lnTo>
                      <a:pt x="3213" y="1292"/>
                    </a:lnTo>
                    <a:lnTo>
                      <a:pt x="3220" y="1298"/>
                    </a:lnTo>
                    <a:lnTo>
                      <a:pt x="3211" y="1295"/>
                    </a:lnTo>
                    <a:close/>
                    <a:moveTo>
                      <a:pt x="3213" y="1292"/>
                    </a:moveTo>
                    <a:lnTo>
                      <a:pt x="3228" y="1273"/>
                    </a:lnTo>
                    <a:lnTo>
                      <a:pt x="3243" y="1285"/>
                    </a:lnTo>
                    <a:lnTo>
                      <a:pt x="3227" y="1304"/>
                    </a:lnTo>
                    <a:lnTo>
                      <a:pt x="3213" y="1292"/>
                    </a:lnTo>
                    <a:close/>
                    <a:moveTo>
                      <a:pt x="3228" y="1273"/>
                    </a:moveTo>
                    <a:lnTo>
                      <a:pt x="3230" y="1271"/>
                    </a:lnTo>
                    <a:lnTo>
                      <a:pt x="3232" y="1271"/>
                    </a:lnTo>
                    <a:lnTo>
                      <a:pt x="3236" y="1279"/>
                    </a:lnTo>
                    <a:lnTo>
                      <a:pt x="3228" y="1273"/>
                    </a:lnTo>
                    <a:close/>
                    <a:moveTo>
                      <a:pt x="3232" y="1271"/>
                    </a:moveTo>
                    <a:lnTo>
                      <a:pt x="3261" y="1257"/>
                    </a:lnTo>
                    <a:lnTo>
                      <a:pt x="3269" y="1275"/>
                    </a:lnTo>
                    <a:lnTo>
                      <a:pt x="3240" y="1287"/>
                    </a:lnTo>
                    <a:lnTo>
                      <a:pt x="3232" y="1271"/>
                    </a:lnTo>
                    <a:close/>
                    <a:moveTo>
                      <a:pt x="3261" y="1257"/>
                    </a:moveTo>
                    <a:lnTo>
                      <a:pt x="3262" y="1257"/>
                    </a:lnTo>
                    <a:lnTo>
                      <a:pt x="3263" y="1256"/>
                    </a:lnTo>
                    <a:lnTo>
                      <a:pt x="3264" y="1266"/>
                    </a:lnTo>
                    <a:lnTo>
                      <a:pt x="3261" y="1257"/>
                    </a:lnTo>
                    <a:close/>
                    <a:moveTo>
                      <a:pt x="3263" y="1256"/>
                    </a:moveTo>
                    <a:lnTo>
                      <a:pt x="3292" y="1254"/>
                    </a:lnTo>
                    <a:lnTo>
                      <a:pt x="3294" y="1273"/>
                    </a:lnTo>
                    <a:lnTo>
                      <a:pt x="3265" y="1276"/>
                    </a:lnTo>
                    <a:lnTo>
                      <a:pt x="3263" y="1256"/>
                    </a:lnTo>
                    <a:close/>
                    <a:moveTo>
                      <a:pt x="3292" y="1254"/>
                    </a:moveTo>
                    <a:lnTo>
                      <a:pt x="3294" y="1253"/>
                    </a:lnTo>
                    <a:lnTo>
                      <a:pt x="3295" y="1254"/>
                    </a:lnTo>
                    <a:lnTo>
                      <a:pt x="3293" y="1263"/>
                    </a:lnTo>
                    <a:lnTo>
                      <a:pt x="3292" y="1254"/>
                    </a:lnTo>
                    <a:close/>
                    <a:moveTo>
                      <a:pt x="3295" y="1254"/>
                    </a:moveTo>
                    <a:lnTo>
                      <a:pt x="3318" y="1261"/>
                    </a:lnTo>
                    <a:lnTo>
                      <a:pt x="3313" y="1278"/>
                    </a:lnTo>
                    <a:lnTo>
                      <a:pt x="3291" y="1272"/>
                    </a:lnTo>
                    <a:lnTo>
                      <a:pt x="3295" y="1254"/>
                    </a:lnTo>
                    <a:close/>
                    <a:moveTo>
                      <a:pt x="3318" y="1261"/>
                    </a:moveTo>
                    <a:lnTo>
                      <a:pt x="3318" y="1261"/>
                    </a:lnTo>
                    <a:lnTo>
                      <a:pt x="3320" y="1261"/>
                    </a:lnTo>
                    <a:lnTo>
                      <a:pt x="3315" y="1270"/>
                    </a:lnTo>
                    <a:lnTo>
                      <a:pt x="3318" y="1261"/>
                    </a:lnTo>
                    <a:close/>
                    <a:moveTo>
                      <a:pt x="3320" y="1261"/>
                    </a:moveTo>
                    <a:lnTo>
                      <a:pt x="3342" y="1271"/>
                    </a:lnTo>
                    <a:lnTo>
                      <a:pt x="3334" y="1287"/>
                    </a:lnTo>
                    <a:lnTo>
                      <a:pt x="3312" y="1278"/>
                    </a:lnTo>
                    <a:lnTo>
                      <a:pt x="3320" y="1261"/>
                    </a:lnTo>
                    <a:close/>
                    <a:moveTo>
                      <a:pt x="3342" y="1271"/>
                    </a:moveTo>
                    <a:lnTo>
                      <a:pt x="3343" y="1271"/>
                    </a:lnTo>
                    <a:lnTo>
                      <a:pt x="3344" y="1272"/>
                    </a:lnTo>
                    <a:lnTo>
                      <a:pt x="3337" y="1279"/>
                    </a:lnTo>
                    <a:lnTo>
                      <a:pt x="3342" y="1271"/>
                    </a:lnTo>
                    <a:close/>
                    <a:moveTo>
                      <a:pt x="3344" y="1272"/>
                    </a:moveTo>
                    <a:lnTo>
                      <a:pt x="3364" y="1292"/>
                    </a:lnTo>
                    <a:lnTo>
                      <a:pt x="3350" y="1305"/>
                    </a:lnTo>
                    <a:lnTo>
                      <a:pt x="3331" y="1286"/>
                    </a:lnTo>
                    <a:lnTo>
                      <a:pt x="3344" y="1272"/>
                    </a:lnTo>
                    <a:close/>
                    <a:moveTo>
                      <a:pt x="3364" y="1292"/>
                    </a:moveTo>
                    <a:lnTo>
                      <a:pt x="3421" y="1349"/>
                    </a:lnTo>
                    <a:lnTo>
                      <a:pt x="3364" y="1292"/>
                    </a:lnTo>
                    <a:lnTo>
                      <a:pt x="3357" y="1298"/>
                    </a:lnTo>
                    <a:lnTo>
                      <a:pt x="3364" y="1292"/>
                    </a:lnTo>
                    <a:close/>
                    <a:moveTo>
                      <a:pt x="3364" y="1292"/>
                    </a:moveTo>
                    <a:lnTo>
                      <a:pt x="3382" y="1310"/>
                    </a:lnTo>
                    <a:lnTo>
                      <a:pt x="3369" y="1324"/>
                    </a:lnTo>
                    <a:lnTo>
                      <a:pt x="3350" y="1305"/>
                    </a:lnTo>
                    <a:lnTo>
                      <a:pt x="3364" y="1292"/>
                    </a:lnTo>
                    <a:close/>
                    <a:moveTo>
                      <a:pt x="3382" y="1310"/>
                    </a:moveTo>
                    <a:lnTo>
                      <a:pt x="3382" y="1310"/>
                    </a:lnTo>
                    <a:lnTo>
                      <a:pt x="3383" y="1311"/>
                    </a:lnTo>
                    <a:lnTo>
                      <a:pt x="3376" y="1317"/>
                    </a:lnTo>
                    <a:lnTo>
                      <a:pt x="3382" y="1310"/>
                    </a:lnTo>
                    <a:close/>
                    <a:moveTo>
                      <a:pt x="3383" y="1311"/>
                    </a:moveTo>
                    <a:lnTo>
                      <a:pt x="3399" y="1330"/>
                    </a:lnTo>
                    <a:lnTo>
                      <a:pt x="3385" y="1342"/>
                    </a:lnTo>
                    <a:lnTo>
                      <a:pt x="3368" y="1324"/>
                    </a:lnTo>
                    <a:lnTo>
                      <a:pt x="3383" y="1311"/>
                    </a:lnTo>
                    <a:close/>
                    <a:moveTo>
                      <a:pt x="3399" y="1330"/>
                    </a:moveTo>
                    <a:lnTo>
                      <a:pt x="3399" y="1330"/>
                    </a:lnTo>
                    <a:lnTo>
                      <a:pt x="3391" y="1336"/>
                    </a:lnTo>
                    <a:lnTo>
                      <a:pt x="3399" y="1330"/>
                    </a:lnTo>
                    <a:close/>
                    <a:moveTo>
                      <a:pt x="3399" y="1330"/>
                    </a:moveTo>
                    <a:lnTo>
                      <a:pt x="3415" y="1353"/>
                    </a:lnTo>
                    <a:lnTo>
                      <a:pt x="3400" y="1364"/>
                    </a:lnTo>
                    <a:lnTo>
                      <a:pt x="3383" y="1341"/>
                    </a:lnTo>
                    <a:lnTo>
                      <a:pt x="3399" y="1330"/>
                    </a:lnTo>
                    <a:close/>
                    <a:moveTo>
                      <a:pt x="3400" y="1364"/>
                    </a:moveTo>
                    <a:lnTo>
                      <a:pt x="3400" y="1364"/>
                    </a:lnTo>
                    <a:lnTo>
                      <a:pt x="3408" y="1359"/>
                    </a:lnTo>
                    <a:lnTo>
                      <a:pt x="3400" y="1364"/>
                    </a:lnTo>
                    <a:close/>
                    <a:moveTo>
                      <a:pt x="3415" y="1352"/>
                    </a:moveTo>
                    <a:lnTo>
                      <a:pt x="3428" y="1369"/>
                    </a:lnTo>
                    <a:lnTo>
                      <a:pt x="3413" y="1380"/>
                    </a:lnTo>
                    <a:lnTo>
                      <a:pt x="3400" y="1364"/>
                    </a:lnTo>
                    <a:lnTo>
                      <a:pt x="3415" y="1352"/>
                    </a:lnTo>
                    <a:close/>
                    <a:moveTo>
                      <a:pt x="3428" y="1369"/>
                    </a:moveTo>
                    <a:lnTo>
                      <a:pt x="3441" y="1384"/>
                    </a:lnTo>
                    <a:lnTo>
                      <a:pt x="3425" y="1396"/>
                    </a:lnTo>
                    <a:lnTo>
                      <a:pt x="3413" y="1380"/>
                    </a:lnTo>
                    <a:lnTo>
                      <a:pt x="3428" y="1369"/>
                    </a:lnTo>
                    <a:close/>
                    <a:moveTo>
                      <a:pt x="3433" y="1400"/>
                    </a:moveTo>
                    <a:lnTo>
                      <a:pt x="3429" y="1400"/>
                    </a:lnTo>
                    <a:lnTo>
                      <a:pt x="3425" y="1396"/>
                    </a:lnTo>
                    <a:lnTo>
                      <a:pt x="3433" y="1390"/>
                    </a:lnTo>
                    <a:lnTo>
                      <a:pt x="3433" y="1400"/>
                    </a:lnTo>
                    <a:close/>
                    <a:moveTo>
                      <a:pt x="3433" y="1381"/>
                    </a:moveTo>
                    <a:lnTo>
                      <a:pt x="3442" y="1381"/>
                    </a:lnTo>
                    <a:lnTo>
                      <a:pt x="3442" y="1400"/>
                    </a:lnTo>
                    <a:lnTo>
                      <a:pt x="3433" y="1400"/>
                    </a:lnTo>
                    <a:lnTo>
                      <a:pt x="3433" y="1381"/>
                    </a:lnTo>
                    <a:close/>
                    <a:moveTo>
                      <a:pt x="3445" y="1400"/>
                    </a:moveTo>
                    <a:lnTo>
                      <a:pt x="3444" y="1400"/>
                    </a:lnTo>
                    <a:lnTo>
                      <a:pt x="3442" y="1400"/>
                    </a:lnTo>
                    <a:lnTo>
                      <a:pt x="3442" y="1390"/>
                    </a:lnTo>
                    <a:lnTo>
                      <a:pt x="3445" y="1400"/>
                    </a:lnTo>
                    <a:close/>
                    <a:moveTo>
                      <a:pt x="3440" y="1381"/>
                    </a:moveTo>
                    <a:lnTo>
                      <a:pt x="3453" y="1378"/>
                    </a:lnTo>
                    <a:lnTo>
                      <a:pt x="3457" y="1396"/>
                    </a:lnTo>
                    <a:lnTo>
                      <a:pt x="3445" y="1400"/>
                    </a:lnTo>
                    <a:lnTo>
                      <a:pt x="3440" y="1381"/>
                    </a:lnTo>
                    <a:close/>
                    <a:moveTo>
                      <a:pt x="3460" y="1395"/>
                    </a:moveTo>
                    <a:lnTo>
                      <a:pt x="3458" y="1396"/>
                    </a:lnTo>
                    <a:lnTo>
                      <a:pt x="3457" y="1396"/>
                    </a:lnTo>
                    <a:lnTo>
                      <a:pt x="3455" y="1387"/>
                    </a:lnTo>
                    <a:lnTo>
                      <a:pt x="3460" y="1395"/>
                    </a:lnTo>
                    <a:close/>
                    <a:moveTo>
                      <a:pt x="3451" y="1379"/>
                    </a:moveTo>
                    <a:lnTo>
                      <a:pt x="3464" y="1372"/>
                    </a:lnTo>
                    <a:lnTo>
                      <a:pt x="3472" y="1390"/>
                    </a:lnTo>
                    <a:lnTo>
                      <a:pt x="3460" y="1395"/>
                    </a:lnTo>
                    <a:lnTo>
                      <a:pt x="3451" y="1379"/>
                    </a:lnTo>
                    <a:close/>
                    <a:moveTo>
                      <a:pt x="3473" y="1389"/>
                    </a:moveTo>
                    <a:lnTo>
                      <a:pt x="3473" y="1389"/>
                    </a:lnTo>
                    <a:lnTo>
                      <a:pt x="3472" y="1390"/>
                    </a:lnTo>
                    <a:lnTo>
                      <a:pt x="3468" y="1381"/>
                    </a:lnTo>
                    <a:lnTo>
                      <a:pt x="3473" y="1389"/>
                    </a:lnTo>
                    <a:close/>
                    <a:moveTo>
                      <a:pt x="3463" y="1372"/>
                    </a:moveTo>
                    <a:lnTo>
                      <a:pt x="3479" y="1363"/>
                    </a:lnTo>
                    <a:lnTo>
                      <a:pt x="3488" y="1380"/>
                    </a:lnTo>
                    <a:lnTo>
                      <a:pt x="3473" y="1389"/>
                    </a:lnTo>
                    <a:lnTo>
                      <a:pt x="3463" y="1372"/>
                    </a:lnTo>
                    <a:close/>
                    <a:moveTo>
                      <a:pt x="3489" y="1379"/>
                    </a:moveTo>
                    <a:lnTo>
                      <a:pt x="3488" y="1380"/>
                    </a:lnTo>
                    <a:lnTo>
                      <a:pt x="3484" y="1371"/>
                    </a:lnTo>
                    <a:lnTo>
                      <a:pt x="3489" y="1379"/>
                    </a:lnTo>
                    <a:close/>
                    <a:moveTo>
                      <a:pt x="3478" y="1363"/>
                    </a:moveTo>
                    <a:lnTo>
                      <a:pt x="3498" y="1350"/>
                    </a:lnTo>
                    <a:lnTo>
                      <a:pt x="3508" y="1367"/>
                    </a:lnTo>
                    <a:lnTo>
                      <a:pt x="3489" y="1379"/>
                    </a:lnTo>
                    <a:lnTo>
                      <a:pt x="3478" y="1363"/>
                    </a:lnTo>
                    <a:close/>
                    <a:moveTo>
                      <a:pt x="3509" y="1365"/>
                    </a:moveTo>
                    <a:lnTo>
                      <a:pt x="3509" y="1365"/>
                    </a:lnTo>
                    <a:lnTo>
                      <a:pt x="3508" y="1367"/>
                    </a:lnTo>
                    <a:lnTo>
                      <a:pt x="3503" y="1359"/>
                    </a:lnTo>
                    <a:lnTo>
                      <a:pt x="3509" y="1365"/>
                    </a:lnTo>
                    <a:close/>
                    <a:moveTo>
                      <a:pt x="3497" y="1351"/>
                    </a:moveTo>
                    <a:lnTo>
                      <a:pt x="3512" y="1338"/>
                    </a:lnTo>
                    <a:lnTo>
                      <a:pt x="3525" y="1353"/>
                    </a:lnTo>
                    <a:lnTo>
                      <a:pt x="3509" y="1365"/>
                    </a:lnTo>
                    <a:lnTo>
                      <a:pt x="3497" y="1351"/>
                    </a:lnTo>
                    <a:close/>
                    <a:moveTo>
                      <a:pt x="3526" y="1352"/>
                    </a:moveTo>
                    <a:lnTo>
                      <a:pt x="3525" y="1353"/>
                    </a:lnTo>
                    <a:lnTo>
                      <a:pt x="3519" y="1346"/>
                    </a:lnTo>
                    <a:lnTo>
                      <a:pt x="3526" y="1352"/>
                    </a:lnTo>
                    <a:close/>
                    <a:moveTo>
                      <a:pt x="3512" y="1339"/>
                    </a:moveTo>
                    <a:lnTo>
                      <a:pt x="3525" y="1326"/>
                    </a:lnTo>
                    <a:lnTo>
                      <a:pt x="3538" y="1340"/>
                    </a:lnTo>
                    <a:lnTo>
                      <a:pt x="3526" y="1352"/>
                    </a:lnTo>
                    <a:lnTo>
                      <a:pt x="3512" y="1339"/>
                    </a:lnTo>
                    <a:close/>
                    <a:moveTo>
                      <a:pt x="3525" y="1326"/>
                    </a:moveTo>
                    <a:lnTo>
                      <a:pt x="3525" y="1326"/>
                    </a:lnTo>
                    <a:lnTo>
                      <a:pt x="3526" y="1326"/>
                    </a:lnTo>
                    <a:lnTo>
                      <a:pt x="3531" y="1333"/>
                    </a:lnTo>
                    <a:lnTo>
                      <a:pt x="3525" y="1326"/>
                    </a:lnTo>
                    <a:close/>
                    <a:moveTo>
                      <a:pt x="3526" y="1326"/>
                    </a:moveTo>
                    <a:lnTo>
                      <a:pt x="3539" y="1316"/>
                    </a:lnTo>
                    <a:lnTo>
                      <a:pt x="3550" y="1331"/>
                    </a:lnTo>
                    <a:lnTo>
                      <a:pt x="3537" y="1340"/>
                    </a:lnTo>
                    <a:lnTo>
                      <a:pt x="3526" y="1326"/>
                    </a:lnTo>
                    <a:close/>
                    <a:moveTo>
                      <a:pt x="3551" y="1330"/>
                    </a:moveTo>
                    <a:lnTo>
                      <a:pt x="3550" y="1330"/>
                    </a:lnTo>
                    <a:lnTo>
                      <a:pt x="3550" y="1331"/>
                    </a:lnTo>
                    <a:lnTo>
                      <a:pt x="3544" y="1324"/>
                    </a:lnTo>
                    <a:lnTo>
                      <a:pt x="3551" y="1330"/>
                    </a:lnTo>
                    <a:close/>
                    <a:moveTo>
                      <a:pt x="3538" y="1317"/>
                    </a:moveTo>
                    <a:lnTo>
                      <a:pt x="3543" y="1310"/>
                    </a:lnTo>
                    <a:lnTo>
                      <a:pt x="3558" y="1324"/>
                    </a:lnTo>
                    <a:lnTo>
                      <a:pt x="3551" y="1330"/>
                    </a:lnTo>
                    <a:lnTo>
                      <a:pt x="3538" y="1317"/>
                    </a:lnTo>
                    <a:close/>
                    <a:moveTo>
                      <a:pt x="3558" y="1324"/>
                    </a:moveTo>
                    <a:lnTo>
                      <a:pt x="3558" y="1324"/>
                    </a:lnTo>
                    <a:lnTo>
                      <a:pt x="3551" y="1317"/>
                    </a:lnTo>
                    <a:lnTo>
                      <a:pt x="3558" y="1324"/>
                    </a:lnTo>
                    <a:close/>
                    <a:moveTo>
                      <a:pt x="3543" y="1310"/>
                    </a:moveTo>
                    <a:lnTo>
                      <a:pt x="3547" y="1307"/>
                    </a:lnTo>
                    <a:lnTo>
                      <a:pt x="3560" y="1320"/>
                    </a:lnTo>
                    <a:lnTo>
                      <a:pt x="3558" y="1324"/>
                    </a:lnTo>
                    <a:lnTo>
                      <a:pt x="3543" y="1310"/>
                    </a:lnTo>
                    <a:close/>
                    <a:moveTo>
                      <a:pt x="3560" y="1307"/>
                    </a:moveTo>
                    <a:lnTo>
                      <a:pt x="3568" y="1314"/>
                    </a:lnTo>
                    <a:lnTo>
                      <a:pt x="3560" y="1320"/>
                    </a:lnTo>
                    <a:lnTo>
                      <a:pt x="3553" y="1314"/>
                    </a:lnTo>
                    <a:lnTo>
                      <a:pt x="3560" y="1307"/>
                    </a:lnTo>
                    <a:close/>
                    <a:moveTo>
                      <a:pt x="3547" y="1320"/>
                    </a:moveTo>
                    <a:lnTo>
                      <a:pt x="3543" y="1317"/>
                    </a:lnTo>
                    <a:lnTo>
                      <a:pt x="3558" y="1304"/>
                    </a:lnTo>
                    <a:lnTo>
                      <a:pt x="3560" y="1307"/>
                    </a:lnTo>
                    <a:lnTo>
                      <a:pt x="3547" y="1320"/>
                    </a:lnTo>
                    <a:close/>
                    <a:moveTo>
                      <a:pt x="3554" y="1303"/>
                    </a:moveTo>
                    <a:lnTo>
                      <a:pt x="3557" y="1303"/>
                    </a:lnTo>
                    <a:lnTo>
                      <a:pt x="3558" y="1304"/>
                    </a:lnTo>
                    <a:lnTo>
                      <a:pt x="3551" y="1310"/>
                    </a:lnTo>
                    <a:lnTo>
                      <a:pt x="3554" y="1303"/>
                    </a:lnTo>
                    <a:close/>
                    <a:moveTo>
                      <a:pt x="3547" y="1319"/>
                    </a:moveTo>
                    <a:lnTo>
                      <a:pt x="3533" y="1313"/>
                    </a:lnTo>
                    <a:lnTo>
                      <a:pt x="3542" y="1296"/>
                    </a:lnTo>
                    <a:lnTo>
                      <a:pt x="3554" y="1303"/>
                    </a:lnTo>
                    <a:lnTo>
                      <a:pt x="3547" y="1319"/>
                    </a:lnTo>
                    <a:close/>
                    <a:moveTo>
                      <a:pt x="3533" y="1313"/>
                    </a:moveTo>
                    <a:lnTo>
                      <a:pt x="3532" y="1313"/>
                    </a:lnTo>
                    <a:lnTo>
                      <a:pt x="3532" y="1311"/>
                    </a:lnTo>
                    <a:lnTo>
                      <a:pt x="3538" y="1305"/>
                    </a:lnTo>
                    <a:lnTo>
                      <a:pt x="3533" y="1313"/>
                    </a:lnTo>
                    <a:close/>
                    <a:moveTo>
                      <a:pt x="3532" y="1311"/>
                    </a:moveTo>
                    <a:lnTo>
                      <a:pt x="3516" y="1299"/>
                    </a:lnTo>
                    <a:lnTo>
                      <a:pt x="3528" y="1284"/>
                    </a:lnTo>
                    <a:lnTo>
                      <a:pt x="3543" y="1297"/>
                    </a:lnTo>
                    <a:lnTo>
                      <a:pt x="3532" y="1311"/>
                    </a:lnTo>
                    <a:close/>
                    <a:moveTo>
                      <a:pt x="3527" y="1284"/>
                    </a:moveTo>
                    <a:lnTo>
                      <a:pt x="3527" y="1284"/>
                    </a:lnTo>
                    <a:lnTo>
                      <a:pt x="3528" y="1284"/>
                    </a:lnTo>
                    <a:lnTo>
                      <a:pt x="3522" y="1292"/>
                    </a:lnTo>
                    <a:lnTo>
                      <a:pt x="3527" y="1284"/>
                    </a:lnTo>
                    <a:close/>
                    <a:moveTo>
                      <a:pt x="3517" y="1300"/>
                    </a:moveTo>
                    <a:lnTo>
                      <a:pt x="3495" y="1287"/>
                    </a:lnTo>
                    <a:lnTo>
                      <a:pt x="3505" y="1271"/>
                    </a:lnTo>
                    <a:lnTo>
                      <a:pt x="3527" y="1284"/>
                    </a:lnTo>
                    <a:lnTo>
                      <a:pt x="3517" y="1300"/>
                    </a:lnTo>
                    <a:close/>
                    <a:moveTo>
                      <a:pt x="3495" y="1287"/>
                    </a:moveTo>
                    <a:lnTo>
                      <a:pt x="3494" y="1286"/>
                    </a:lnTo>
                    <a:lnTo>
                      <a:pt x="3493" y="1286"/>
                    </a:lnTo>
                    <a:lnTo>
                      <a:pt x="3499" y="1279"/>
                    </a:lnTo>
                    <a:lnTo>
                      <a:pt x="3495" y="1287"/>
                    </a:lnTo>
                    <a:close/>
                    <a:moveTo>
                      <a:pt x="3493" y="1286"/>
                    </a:moveTo>
                    <a:lnTo>
                      <a:pt x="3474" y="1266"/>
                    </a:lnTo>
                    <a:lnTo>
                      <a:pt x="3487" y="1253"/>
                    </a:lnTo>
                    <a:lnTo>
                      <a:pt x="3506" y="1272"/>
                    </a:lnTo>
                    <a:lnTo>
                      <a:pt x="3493" y="1286"/>
                    </a:lnTo>
                    <a:close/>
                    <a:moveTo>
                      <a:pt x="3474" y="1266"/>
                    </a:moveTo>
                    <a:lnTo>
                      <a:pt x="3474" y="1266"/>
                    </a:lnTo>
                    <a:lnTo>
                      <a:pt x="3473" y="1266"/>
                    </a:lnTo>
                    <a:lnTo>
                      <a:pt x="3480" y="1260"/>
                    </a:lnTo>
                    <a:lnTo>
                      <a:pt x="3474" y="1266"/>
                    </a:lnTo>
                    <a:close/>
                    <a:moveTo>
                      <a:pt x="3473" y="1266"/>
                    </a:moveTo>
                    <a:lnTo>
                      <a:pt x="3457" y="1246"/>
                    </a:lnTo>
                    <a:lnTo>
                      <a:pt x="3472" y="1234"/>
                    </a:lnTo>
                    <a:lnTo>
                      <a:pt x="3488" y="1254"/>
                    </a:lnTo>
                    <a:lnTo>
                      <a:pt x="3473" y="1266"/>
                    </a:lnTo>
                    <a:close/>
                    <a:moveTo>
                      <a:pt x="3457" y="1246"/>
                    </a:moveTo>
                    <a:lnTo>
                      <a:pt x="3456" y="1246"/>
                    </a:lnTo>
                    <a:lnTo>
                      <a:pt x="3456" y="1245"/>
                    </a:lnTo>
                    <a:lnTo>
                      <a:pt x="3465" y="1241"/>
                    </a:lnTo>
                    <a:lnTo>
                      <a:pt x="3457" y="1246"/>
                    </a:lnTo>
                    <a:close/>
                    <a:moveTo>
                      <a:pt x="3456" y="1245"/>
                    </a:moveTo>
                    <a:lnTo>
                      <a:pt x="3444" y="1223"/>
                    </a:lnTo>
                    <a:lnTo>
                      <a:pt x="3461" y="1213"/>
                    </a:lnTo>
                    <a:lnTo>
                      <a:pt x="3473" y="1236"/>
                    </a:lnTo>
                    <a:lnTo>
                      <a:pt x="3456" y="1245"/>
                    </a:lnTo>
                    <a:close/>
                    <a:moveTo>
                      <a:pt x="3444" y="1223"/>
                    </a:moveTo>
                    <a:lnTo>
                      <a:pt x="3443" y="1222"/>
                    </a:lnTo>
                    <a:lnTo>
                      <a:pt x="3443" y="1221"/>
                    </a:lnTo>
                    <a:lnTo>
                      <a:pt x="3452" y="1219"/>
                    </a:lnTo>
                    <a:lnTo>
                      <a:pt x="3444" y="1223"/>
                    </a:lnTo>
                    <a:close/>
                    <a:moveTo>
                      <a:pt x="3443" y="1221"/>
                    </a:moveTo>
                    <a:lnTo>
                      <a:pt x="3436" y="1199"/>
                    </a:lnTo>
                    <a:lnTo>
                      <a:pt x="3455" y="1193"/>
                    </a:lnTo>
                    <a:lnTo>
                      <a:pt x="3461" y="1215"/>
                    </a:lnTo>
                    <a:lnTo>
                      <a:pt x="3443" y="1221"/>
                    </a:lnTo>
                    <a:close/>
                    <a:moveTo>
                      <a:pt x="3436" y="1199"/>
                    </a:moveTo>
                    <a:lnTo>
                      <a:pt x="3435" y="1197"/>
                    </a:lnTo>
                    <a:lnTo>
                      <a:pt x="3436" y="1193"/>
                    </a:lnTo>
                    <a:lnTo>
                      <a:pt x="3445" y="1197"/>
                    </a:lnTo>
                    <a:lnTo>
                      <a:pt x="3436" y="1199"/>
                    </a:lnTo>
                    <a:close/>
                    <a:moveTo>
                      <a:pt x="3436" y="1193"/>
                    </a:moveTo>
                    <a:lnTo>
                      <a:pt x="3443" y="1171"/>
                    </a:lnTo>
                    <a:lnTo>
                      <a:pt x="3461" y="1177"/>
                    </a:lnTo>
                    <a:lnTo>
                      <a:pt x="3455" y="1199"/>
                    </a:lnTo>
                    <a:lnTo>
                      <a:pt x="3436" y="1193"/>
                    </a:lnTo>
                    <a:close/>
                    <a:moveTo>
                      <a:pt x="3443" y="1171"/>
                    </a:moveTo>
                    <a:lnTo>
                      <a:pt x="3443" y="1169"/>
                    </a:lnTo>
                    <a:lnTo>
                      <a:pt x="3445" y="1168"/>
                    </a:lnTo>
                    <a:lnTo>
                      <a:pt x="3452" y="1174"/>
                    </a:lnTo>
                    <a:lnTo>
                      <a:pt x="3443" y="1171"/>
                    </a:lnTo>
                    <a:close/>
                    <a:moveTo>
                      <a:pt x="3445" y="1168"/>
                    </a:moveTo>
                    <a:lnTo>
                      <a:pt x="3464" y="1146"/>
                    </a:lnTo>
                    <a:lnTo>
                      <a:pt x="3478" y="1158"/>
                    </a:lnTo>
                    <a:lnTo>
                      <a:pt x="3460" y="1180"/>
                    </a:lnTo>
                    <a:lnTo>
                      <a:pt x="3445" y="1168"/>
                    </a:lnTo>
                    <a:close/>
                    <a:moveTo>
                      <a:pt x="3464" y="1146"/>
                    </a:moveTo>
                    <a:lnTo>
                      <a:pt x="3465" y="1144"/>
                    </a:lnTo>
                    <a:lnTo>
                      <a:pt x="3466" y="1144"/>
                    </a:lnTo>
                    <a:lnTo>
                      <a:pt x="3471" y="1152"/>
                    </a:lnTo>
                    <a:lnTo>
                      <a:pt x="3464" y="1146"/>
                    </a:lnTo>
                    <a:close/>
                    <a:moveTo>
                      <a:pt x="3466" y="1144"/>
                    </a:moveTo>
                    <a:lnTo>
                      <a:pt x="3482" y="1134"/>
                    </a:lnTo>
                    <a:lnTo>
                      <a:pt x="3491" y="1150"/>
                    </a:lnTo>
                    <a:lnTo>
                      <a:pt x="3476" y="1160"/>
                    </a:lnTo>
                    <a:lnTo>
                      <a:pt x="3466" y="1144"/>
                    </a:lnTo>
                    <a:close/>
                    <a:moveTo>
                      <a:pt x="3482" y="1134"/>
                    </a:moveTo>
                    <a:lnTo>
                      <a:pt x="3483" y="1134"/>
                    </a:lnTo>
                    <a:lnTo>
                      <a:pt x="3485" y="1133"/>
                    </a:lnTo>
                    <a:lnTo>
                      <a:pt x="3487" y="1143"/>
                    </a:lnTo>
                    <a:lnTo>
                      <a:pt x="3482" y="1134"/>
                    </a:lnTo>
                    <a:close/>
                    <a:moveTo>
                      <a:pt x="3485" y="1133"/>
                    </a:moveTo>
                    <a:lnTo>
                      <a:pt x="3510" y="1126"/>
                    </a:lnTo>
                    <a:lnTo>
                      <a:pt x="3515" y="1145"/>
                    </a:lnTo>
                    <a:lnTo>
                      <a:pt x="3489" y="1152"/>
                    </a:lnTo>
                    <a:lnTo>
                      <a:pt x="3485" y="1133"/>
                    </a:lnTo>
                    <a:close/>
                    <a:moveTo>
                      <a:pt x="3510" y="1126"/>
                    </a:moveTo>
                    <a:lnTo>
                      <a:pt x="3536" y="1121"/>
                    </a:lnTo>
                    <a:lnTo>
                      <a:pt x="3540" y="1138"/>
                    </a:lnTo>
                    <a:lnTo>
                      <a:pt x="3515" y="1145"/>
                    </a:lnTo>
                    <a:lnTo>
                      <a:pt x="3510" y="1126"/>
                    </a:lnTo>
                    <a:close/>
                    <a:moveTo>
                      <a:pt x="3536" y="1121"/>
                    </a:moveTo>
                    <a:lnTo>
                      <a:pt x="3537" y="1120"/>
                    </a:lnTo>
                    <a:lnTo>
                      <a:pt x="3538" y="1120"/>
                    </a:lnTo>
                    <a:lnTo>
                      <a:pt x="3538" y="1129"/>
                    </a:lnTo>
                    <a:lnTo>
                      <a:pt x="3536" y="1121"/>
                    </a:lnTo>
                    <a:close/>
                    <a:moveTo>
                      <a:pt x="3538" y="1120"/>
                    </a:moveTo>
                    <a:lnTo>
                      <a:pt x="3566" y="1120"/>
                    </a:lnTo>
                    <a:lnTo>
                      <a:pt x="3566" y="1139"/>
                    </a:lnTo>
                    <a:lnTo>
                      <a:pt x="3538" y="1139"/>
                    </a:lnTo>
                    <a:lnTo>
                      <a:pt x="3538" y="1120"/>
                    </a:lnTo>
                    <a:close/>
                    <a:moveTo>
                      <a:pt x="3566" y="1120"/>
                    </a:moveTo>
                    <a:lnTo>
                      <a:pt x="3566" y="1120"/>
                    </a:lnTo>
                    <a:lnTo>
                      <a:pt x="3568" y="1120"/>
                    </a:lnTo>
                    <a:lnTo>
                      <a:pt x="3566" y="1129"/>
                    </a:lnTo>
                    <a:lnTo>
                      <a:pt x="3566" y="1120"/>
                    </a:lnTo>
                    <a:close/>
                    <a:moveTo>
                      <a:pt x="3568" y="1120"/>
                    </a:moveTo>
                    <a:lnTo>
                      <a:pt x="3600" y="1123"/>
                    </a:lnTo>
                    <a:lnTo>
                      <a:pt x="3597" y="1143"/>
                    </a:lnTo>
                    <a:lnTo>
                      <a:pt x="3565" y="1139"/>
                    </a:lnTo>
                    <a:lnTo>
                      <a:pt x="3568" y="1120"/>
                    </a:lnTo>
                    <a:close/>
                    <a:moveTo>
                      <a:pt x="3600" y="1123"/>
                    </a:moveTo>
                    <a:lnTo>
                      <a:pt x="3600" y="1123"/>
                    </a:lnTo>
                    <a:lnTo>
                      <a:pt x="3601" y="1124"/>
                    </a:lnTo>
                    <a:lnTo>
                      <a:pt x="3598" y="1133"/>
                    </a:lnTo>
                    <a:lnTo>
                      <a:pt x="3600" y="1123"/>
                    </a:lnTo>
                    <a:close/>
                    <a:moveTo>
                      <a:pt x="3601" y="1124"/>
                    </a:moveTo>
                    <a:lnTo>
                      <a:pt x="3633" y="1133"/>
                    </a:lnTo>
                    <a:lnTo>
                      <a:pt x="3627" y="1152"/>
                    </a:lnTo>
                    <a:lnTo>
                      <a:pt x="3595" y="1142"/>
                    </a:lnTo>
                    <a:lnTo>
                      <a:pt x="3601" y="1124"/>
                    </a:lnTo>
                    <a:close/>
                    <a:moveTo>
                      <a:pt x="3633" y="1133"/>
                    </a:moveTo>
                    <a:lnTo>
                      <a:pt x="3634" y="1134"/>
                    </a:lnTo>
                    <a:lnTo>
                      <a:pt x="3635" y="1134"/>
                    </a:lnTo>
                    <a:lnTo>
                      <a:pt x="3630" y="1143"/>
                    </a:lnTo>
                    <a:lnTo>
                      <a:pt x="3633" y="1133"/>
                    </a:lnTo>
                    <a:close/>
                    <a:moveTo>
                      <a:pt x="3635" y="1134"/>
                    </a:moveTo>
                    <a:lnTo>
                      <a:pt x="3663" y="1154"/>
                    </a:lnTo>
                    <a:lnTo>
                      <a:pt x="3654" y="1169"/>
                    </a:lnTo>
                    <a:lnTo>
                      <a:pt x="3625" y="1150"/>
                    </a:lnTo>
                    <a:lnTo>
                      <a:pt x="3635" y="1134"/>
                    </a:lnTo>
                    <a:close/>
                    <a:moveTo>
                      <a:pt x="3663" y="1154"/>
                    </a:moveTo>
                    <a:lnTo>
                      <a:pt x="3665" y="1154"/>
                    </a:lnTo>
                    <a:lnTo>
                      <a:pt x="3659" y="1161"/>
                    </a:lnTo>
                    <a:lnTo>
                      <a:pt x="3663" y="1154"/>
                    </a:lnTo>
                    <a:close/>
                    <a:moveTo>
                      <a:pt x="3665" y="1154"/>
                    </a:moveTo>
                    <a:lnTo>
                      <a:pt x="3693" y="1179"/>
                    </a:lnTo>
                    <a:lnTo>
                      <a:pt x="3681" y="1193"/>
                    </a:lnTo>
                    <a:lnTo>
                      <a:pt x="3652" y="1168"/>
                    </a:lnTo>
                    <a:lnTo>
                      <a:pt x="3665" y="1154"/>
                    </a:lnTo>
                    <a:close/>
                    <a:moveTo>
                      <a:pt x="3693" y="1179"/>
                    </a:moveTo>
                    <a:lnTo>
                      <a:pt x="3694" y="1180"/>
                    </a:lnTo>
                    <a:lnTo>
                      <a:pt x="3695" y="1181"/>
                    </a:lnTo>
                    <a:lnTo>
                      <a:pt x="3687" y="1187"/>
                    </a:lnTo>
                    <a:lnTo>
                      <a:pt x="3693" y="1179"/>
                    </a:lnTo>
                    <a:close/>
                    <a:moveTo>
                      <a:pt x="3695" y="1181"/>
                    </a:moveTo>
                    <a:lnTo>
                      <a:pt x="3721" y="1220"/>
                    </a:lnTo>
                    <a:lnTo>
                      <a:pt x="3704" y="1230"/>
                    </a:lnTo>
                    <a:lnTo>
                      <a:pt x="3679" y="1192"/>
                    </a:lnTo>
                    <a:lnTo>
                      <a:pt x="3695" y="1181"/>
                    </a:lnTo>
                    <a:close/>
                    <a:moveTo>
                      <a:pt x="3721" y="1220"/>
                    </a:moveTo>
                    <a:lnTo>
                      <a:pt x="3721" y="1221"/>
                    </a:lnTo>
                    <a:lnTo>
                      <a:pt x="3722" y="1222"/>
                    </a:lnTo>
                    <a:lnTo>
                      <a:pt x="3713" y="1225"/>
                    </a:lnTo>
                    <a:lnTo>
                      <a:pt x="3721" y="1220"/>
                    </a:lnTo>
                    <a:close/>
                    <a:moveTo>
                      <a:pt x="3722" y="1222"/>
                    </a:moveTo>
                    <a:lnTo>
                      <a:pt x="3741" y="1273"/>
                    </a:lnTo>
                    <a:lnTo>
                      <a:pt x="3723" y="1279"/>
                    </a:lnTo>
                    <a:lnTo>
                      <a:pt x="3703" y="1229"/>
                    </a:lnTo>
                    <a:lnTo>
                      <a:pt x="3722" y="1222"/>
                    </a:lnTo>
                    <a:close/>
                    <a:moveTo>
                      <a:pt x="3734" y="1285"/>
                    </a:moveTo>
                    <a:lnTo>
                      <a:pt x="3725" y="1287"/>
                    </a:lnTo>
                    <a:lnTo>
                      <a:pt x="3723" y="1279"/>
                    </a:lnTo>
                    <a:lnTo>
                      <a:pt x="3732" y="1276"/>
                    </a:lnTo>
                    <a:lnTo>
                      <a:pt x="3734" y="1285"/>
                    </a:lnTo>
                    <a:close/>
                    <a:moveTo>
                      <a:pt x="3730" y="1266"/>
                    </a:moveTo>
                    <a:lnTo>
                      <a:pt x="3873" y="1232"/>
                    </a:lnTo>
                    <a:lnTo>
                      <a:pt x="3877" y="1250"/>
                    </a:lnTo>
                    <a:lnTo>
                      <a:pt x="3734" y="1285"/>
                    </a:lnTo>
                    <a:lnTo>
                      <a:pt x="3730" y="1266"/>
                    </a:lnTo>
                    <a:close/>
                    <a:moveTo>
                      <a:pt x="3883" y="1236"/>
                    </a:moveTo>
                    <a:lnTo>
                      <a:pt x="3888" y="1247"/>
                    </a:lnTo>
                    <a:lnTo>
                      <a:pt x="3877" y="1250"/>
                    </a:lnTo>
                    <a:lnTo>
                      <a:pt x="3875" y="1241"/>
                    </a:lnTo>
                    <a:lnTo>
                      <a:pt x="3883" y="1236"/>
                    </a:lnTo>
                    <a:close/>
                    <a:moveTo>
                      <a:pt x="3866" y="1245"/>
                    </a:moveTo>
                    <a:lnTo>
                      <a:pt x="3863" y="1239"/>
                    </a:lnTo>
                    <a:lnTo>
                      <a:pt x="3880" y="1230"/>
                    </a:lnTo>
                    <a:lnTo>
                      <a:pt x="3883" y="1236"/>
                    </a:lnTo>
                    <a:lnTo>
                      <a:pt x="3866" y="1245"/>
                    </a:lnTo>
                    <a:close/>
                    <a:moveTo>
                      <a:pt x="3863" y="1239"/>
                    </a:moveTo>
                    <a:lnTo>
                      <a:pt x="3856" y="1225"/>
                    </a:lnTo>
                    <a:lnTo>
                      <a:pt x="3874" y="1218"/>
                    </a:lnTo>
                    <a:lnTo>
                      <a:pt x="3880" y="1230"/>
                    </a:lnTo>
                    <a:lnTo>
                      <a:pt x="3863" y="1239"/>
                    </a:lnTo>
                    <a:close/>
                    <a:moveTo>
                      <a:pt x="3856" y="1225"/>
                    </a:moveTo>
                    <a:lnTo>
                      <a:pt x="3856" y="1227"/>
                    </a:lnTo>
                    <a:lnTo>
                      <a:pt x="3856" y="1225"/>
                    </a:lnTo>
                    <a:lnTo>
                      <a:pt x="3865" y="1222"/>
                    </a:lnTo>
                    <a:lnTo>
                      <a:pt x="3856" y="1225"/>
                    </a:lnTo>
                    <a:close/>
                    <a:moveTo>
                      <a:pt x="3856" y="1225"/>
                    </a:moveTo>
                    <a:lnTo>
                      <a:pt x="3846" y="1203"/>
                    </a:lnTo>
                    <a:lnTo>
                      <a:pt x="3864" y="1196"/>
                    </a:lnTo>
                    <a:lnTo>
                      <a:pt x="3874" y="1218"/>
                    </a:lnTo>
                    <a:lnTo>
                      <a:pt x="3856" y="1225"/>
                    </a:lnTo>
                    <a:close/>
                    <a:moveTo>
                      <a:pt x="3846" y="1203"/>
                    </a:moveTo>
                    <a:lnTo>
                      <a:pt x="3846" y="1202"/>
                    </a:lnTo>
                    <a:lnTo>
                      <a:pt x="3855" y="1199"/>
                    </a:lnTo>
                    <a:lnTo>
                      <a:pt x="3846" y="1203"/>
                    </a:lnTo>
                    <a:close/>
                    <a:moveTo>
                      <a:pt x="3846" y="1202"/>
                    </a:moveTo>
                    <a:lnTo>
                      <a:pt x="3837" y="1177"/>
                    </a:lnTo>
                    <a:lnTo>
                      <a:pt x="3855" y="1170"/>
                    </a:lnTo>
                    <a:lnTo>
                      <a:pt x="3864" y="1196"/>
                    </a:lnTo>
                    <a:lnTo>
                      <a:pt x="3846" y="1202"/>
                    </a:lnTo>
                    <a:close/>
                    <a:moveTo>
                      <a:pt x="3837" y="1177"/>
                    </a:moveTo>
                    <a:lnTo>
                      <a:pt x="3838" y="1178"/>
                    </a:lnTo>
                    <a:lnTo>
                      <a:pt x="3837" y="1177"/>
                    </a:lnTo>
                    <a:lnTo>
                      <a:pt x="3846" y="1174"/>
                    </a:lnTo>
                    <a:lnTo>
                      <a:pt x="3837" y="1177"/>
                    </a:lnTo>
                    <a:close/>
                    <a:moveTo>
                      <a:pt x="3837" y="1177"/>
                    </a:moveTo>
                    <a:lnTo>
                      <a:pt x="3828" y="1148"/>
                    </a:lnTo>
                    <a:lnTo>
                      <a:pt x="3845" y="1143"/>
                    </a:lnTo>
                    <a:lnTo>
                      <a:pt x="3855" y="1171"/>
                    </a:lnTo>
                    <a:lnTo>
                      <a:pt x="3837" y="1177"/>
                    </a:lnTo>
                    <a:close/>
                    <a:moveTo>
                      <a:pt x="3828" y="1148"/>
                    </a:moveTo>
                    <a:lnTo>
                      <a:pt x="3827" y="1147"/>
                    </a:lnTo>
                    <a:lnTo>
                      <a:pt x="3827" y="1146"/>
                    </a:lnTo>
                    <a:lnTo>
                      <a:pt x="3837" y="1145"/>
                    </a:lnTo>
                    <a:lnTo>
                      <a:pt x="3828" y="1148"/>
                    </a:lnTo>
                    <a:close/>
                    <a:moveTo>
                      <a:pt x="3827" y="1146"/>
                    </a:moveTo>
                    <a:lnTo>
                      <a:pt x="3823" y="1117"/>
                    </a:lnTo>
                    <a:lnTo>
                      <a:pt x="3843" y="1116"/>
                    </a:lnTo>
                    <a:lnTo>
                      <a:pt x="3846" y="1145"/>
                    </a:lnTo>
                    <a:lnTo>
                      <a:pt x="3827" y="1146"/>
                    </a:lnTo>
                    <a:close/>
                    <a:moveTo>
                      <a:pt x="3823" y="1117"/>
                    </a:moveTo>
                    <a:lnTo>
                      <a:pt x="3823" y="1117"/>
                    </a:lnTo>
                    <a:lnTo>
                      <a:pt x="3833" y="1117"/>
                    </a:lnTo>
                    <a:lnTo>
                      <a:pt x="3823" y="1117"/>
                    </a:lnTo>
                    <a:close/>
                    <a:moveTo>
                      <a:pt x="3823" y="1117"/>
                    </a:moveTo>
                    <a:lnTo>
                      <a:pt x="3823" y="1091"/>
                    </a:lnTo>
                    <a:lnTo>
                      <a:pt x="3843" y="1091"/>
                    </a:lnTo>
                    <a:lnTo>
                      <a:pt x="3843" y="1117"/>
                    </a:lnTo>
                    <a:lnTo>
                      <a:pt x="3823" y="1117"/>
                    </a:lnTo>
                    <a:close/>
                    <a:moveTo>
                      <a:pt x="3823" y="1091"/>
                    </a:moveTo>
                    <a:lnTo>
                      <a:pt x="3823" y="1089"/>
                    </a:lnTo>
                    <a:lnTo>
                      <a:pt x="3824" y="1088"/>
                    </a:lnTo>
                    <a:lnTo>
                      <a:pt x="3833" y="1091"/>
                    </a:lnTo>
                    <a:lnTo>
                      <a:pt x="3823" y="1091"/>
                    </a:lnTo>
                    <a:close/>
                    <a:moveTo>
                      <a:pt x="3824" y="1088"/>
                    </a:moveTo>
                    <a:lnTo>
                      <a:pt x="3834" y="1068"/>
                    </a:lnTo>
                    <a:lnTo>
                      <a:pt x="3851" y="1077"/>
                    </a:lnTo>
                    <a:lnTo>
                      <a:pt x="3842" y="1095"/>
                    </a:lnTo>
                    <a:lnTo>
                      <a:pt x="3824" y="1088"/>
                    </a:lnTo>
                    <a:close/>
                    <a:moveTo>
                      <a:pt x="3834" y="1068"/>
                    </a:moveTo>
                    <a:lnTo>
                      <a:pt x="3835" y="1067"/>
                    </a:lnTo>
                    <a:lnTo>
                      <a:pt x="3837" y="1066"/>
                    </a:lnTo>
                    <a:lnTo>
                      <a:pt x="3843" y="1072"/>
                    </a:lnTo>
                    <a:lnTo>
                      <a:pt x="3834" y="1068"/>
                    </a:lnTo>
                    <a:close/>
                    <a:moveTo>
                      <a:pt x="3837" y="1066"/>
                    </a:moveTo>
                    <a:lnTo>
                      <a:pt x="3856" y="1049"/>
                    </a:lnTo>
                    <a:lnTo>
                      <a:pt x="3869" y="1063"/>
                    </a:lnTo>
                    <a:lnTo>
                      <a:pt x="3849" y="1080"/>
                    </a:lnTo>
                    <a:lnTo>
                      <a:pt x="3837" y="1066"/>
                    </a:lnTo>
                    <a:close/>
                    <a:moveTo>
                      <a:pt x="3856" y="1049"/>
                    </a:moveTo>
                    <a:lnTo>
                      <a:pt x="3858" y="1048"/>
                    </a:lnTo>
                    <a:lnTo>
                      <a:pt x="3860" y="1047"/>
                    </a:lnTo>
                    <a:lnTo>
                      <a:pt x="3862" y="1057"/>
                    </a:lnTo>
                    <a:lnTo>
                      <a:pt x="3856" y="1049"/>
                    </a:lnTo>
                    <a:close/>
                    <a:moveTo>
                      <a:pt x="3860" y="1047"/>
                    </a:moveTo>
                    <a:lnTo>
                      <a:pt x="3888" y="1041"/>
                    </a:lnTo>
                    <a:lnTo>
                      <a:pt x="3893" y="1059"/>
                    </a:lnTo>
                    <a:lnTo>
                      <a:pt x="3864" y="1066"/>
                    </a:lnTo>
                    <a:lnTo>
                      <a:pt x="3860" y="1047"/>
                    </a:lnTo>
                    <a:close/>
                    <a:moveTo>
                      <a:pt x="3888" y="1041"/>
                    </a:moveTo>
                    <a:lnTo>
                      <a:pt x="3889" y="1040"/>
                    </a:lnTo>
                    <a:lnTo>
                      <a:pt x="3892" y="1040"/>
                    </a:lnTo>
                    <a:lnTo>
                      <a:pt x="3891" y="1050"/>
                    </a:lnTo>
                    <a:lnTo>
                      <a:pt x="3888" y="1041"/>
                    </a:lnTo>
                    <a:close/>
                    <a:moveTo>
                      <a:pt x="3892" y="1040"/>
                    </a:moveTo>
                    <a:lnTo>
                      <a:pt x="3924" y="1043"/>
                    </a:lnTo>
                    <a:lnTo>
                      <a:pt x="3921" y="1062"/>
                    </a:lnTo>
                    <a:lnTo>
                      <a:pt x="3889" y="1060"/>
                    </a:lnTo>
                    <a:lnTo>
                      <a:pt x="3892" y="1040"/>
                    </a:lnTo>
                    <a:close/>
                    <a:moveTo>
                      <a:pt x="3924" y="1043"/>
                    </a:moveTo>
                    <a:lnTo>
                      <a:pt x="3924" y="1043"/>
                    </a:lnTo>
                    <a:lnTo>
                      <a:pt x="3925" y="1043"/>
                    </a:lnTo>
                    <a:lnTo>
                      <a:pt x="3923" y="1053"/>
                    </a:lnTo>
                    <a:lnTo>
                      <a:pt x="3924" y="1043"/>
                    </a:lnTo>
                    <a:close/>
                    <a:moveTo>
                      <a:pt x="3925" y="1043"/>
                    </a:moveTo>
                    <a:lnTo>
                      <a:pt x="3953" y="1050"/>
                    </a:lnTo>
                    <a:lnTo>
                      <a:pt x="3949" y="1069"/>
                    </a:lnTo>
                    <a:lnTo>
                      <a:pt x="3920" y="1062"/>
                    </a:lnTo>
                    <a:lnTo>
                      <a:pt x="3925" y="1043"/>
                    </a:lnTo>
                    <a:close/>
                    <a:moveTo>
                      <a:pt x="3953" y="1050"/>
                    </a:moveTo>
                    <a:lnTo>
                      <a:pt x="3953" y="1050"/>
                    </a:lnTo>
                    <a:lnTo>
                      <a:pt x="3955" y="1051"/>
                    </a:lnTo>
                    <a:lnTo>
                      <a:pt x="3951" y="1060"/>
                    </a:lnTo>
                    <a:lnTo>
                      <a:pt x="3953" y="1050"/>
                    </a:lnTo>
                    <a:close/>
                    <a:moveTo>
                      <a:pt x="3955" y="1051"/>
                    </a:moveTo>
                    <a:lnTo>
                      <a:pt x="3977" y="1060"/>
                    </a:lnTo>
                    <a:lnTo>
                      <a:pt x="3970" y="1078"/>
                    </a:lnTo>
                    <a:lnTo>
                      <a:pt x="3947" y="1069"/>
                    </a:lnTo>
                    <a:lnTo>
                      <a:pt x="3955" y="1051"/>
                    </a:lnTo>
                    <a:close/>
                    <a:moveTo>
                      <a:pt x="3977" y="1060"/>
                    </a:moveTo>
                    <a:lnTo>
                      <a:pt x="3978" y="1061"/>
                    </a:lnTo>
                    <a:lnTo>
                      <a:pt x="3979" y="1061"/>
                    </a:lnTo>
                    <a:lnTo>
                      <a:pt x="3973" y="1069"/>
                    </a:lnTo>
                    <a:lnTo>
                      <a:pt x="3977" y="1060"/>
                    </a:lnTo>
                    <a:close/>
                    <a:moveTo>
                      <a:pt x="3979" y="1061"/>
                    </a:moveTo>
                    <a:lnTo>
                      <a:pt x="3998" y="1074"/>
                    </a:lnTo>
                    <a:lnTo>
                      <a:pt x="3987" y="1090"/>
                    </a:lnTo>
                    <a:lnTo>
                      <a:pt x="3968" y="1077"/>
                    </a:lnTo>
                    <a:lnTo>
                      <a:pt x="3979" y="1061"/>
                    </a:lnTo>
                    <a:close/>
                    <a:moveTo>
                      <a:pt x="3998" y="1074"/>
                    </a:moveTo>
                    <a:lnTo>
                      <a:pt x="3999" y="1075"/>
                    </a:lnTo>
                    <a:lnTo>
                      <a:pt x="4000" y="1077"/>
                    </a:lnTo>
                    <a:lnTo>
                      <a:pt x="3992" y="1082"/>
                    </a:lnTo>
                    <a:lnTo>
                      <a:pt x="3998" y="1074"/>
                    </a:lnTo>
                    <a:close/>
                    <a:moveTo>
                      <a:pt x="4000" y="1077"/>
                    </a:moveTo>
                    <a:lnTo>
                      <a:pt x="4013" y="1095"/>
                    </a:lnTo>
                    <a:lnTo>
                      <a:pt x="3998" y="1106"/>
                    </a:lnTo>
                    <a:lnTo>
                      <a:pt x="3984" y="1088"/>
                    </a:lnTo>
                    <a:lnTo>
                      <a:pt x="4000" y="1077"/>
                    </a:lnTo>
                    <a:close/>
                    <a:moveTo>
                      <a:pt x="3998" y="1106"/>
                    </a:moveTo>
                    <a:lnTo>
                      <a:pt x="4035" y="1164"/>
                    </a:lnTo>
                    <a:lnTo>
                      <a:pt x="3998" y="1106"/>
                    </a:lnTo>
                    <a:lnTo>
                      <a:pt x="4005" y="1101"/>
                    </a:lnTo>
                    <a:lnTo>
                      <a:pt x="3998" y="1106"/>
                    </a:lnTo>
                    <a:close/>
                    <a:moveTo>
                      <a:pt x="4013" y="1095"/>
                    </a:moveTo>
                    <a:lnTo>
                      <a:pt x="4025" y="1115"/>
                    </a:lnTo>
                    <a:lnTo>
                      <a:pt x="4010" y="1125"/>
                    </a:lnTo>
                    <a:lnTo>
                      <a:pt x="3998" y="1106"/>
                    </a:lnTo>
                    <a:lnTo>
                      <a:pt x="4013" y="1095"/>
                    </a:lnTo>
                    <a:close/>
                    <a:moveTo>
                      <a:pt x="4025" y="1115"/>
                    </a:moveTo>
                    <a:lnTo>
                      <a:pt x="4026" y="1115"/>
                    </a:lnTo>
                    <a:lnTo>
                      <a:pt x="4017" y="1120"/>
                    </a:lnTo>
                    <a:lnTo>
                      <a:pt x="4025" y="1115"/>
                    </a:lnTo>
                    <a:close/>
                    <a:moveTo>
                      <a:pt x="4026" y="1115"/>
                    </a:moveTo>
                    <a:lnTo>
                      <a:pt x="4038" y="1137"/>
                    </a:lnTo>
                    <a:lnTo>
                      <a:pt x="4022" y="1147"/>
                    </a:lnTo>
                    <a:lnTo>
                      <a:pt x="4010" y="1125"/>
                    </a:lnTo>
                    <a:lnTo>
                      <a:pt x="4026" y="1115"/>
                    </a:lnTo>
                    <a:close/>
                    <a:moveTo>
                      <a:pt x="4038" y="1137"/>
                    </a:moveTo>
                    <a:lnTo>
                      <a:pt x="4039" y="1138"/>
                    </a:lnTo>
                    <a:lnTo>
                      <a:pt x="4039" y="1139"/>
                    </a:lnTo>
                    <a:lnTo>
                      <a:pt x="4031" y="1143"/>
                    </a:lnTo>
                    <a:lnTo>
                      <a:pt x="4038" y="1137"/>
                    </a:lnTo>
                    <a:close/>
                    <a:moveTo>
                      <a:pt x="4039" y="1139"/>
                    </a:moveTo>
                    <a:lnTo>
                      <a:pt x="4046" y="1161"/>
                    </a:lnTo>
                    <a:lnTo>
                      <a:pt x="4027" y="1167"/>
                    </a:lnTo>
                    <a:lnTo>
                      <a:pt x="4021" y="1145"/>
                    </a:lnTo>
                    <a:lnTo>
                      <a:pt x="4039" y="1139"/>
                    </a:lnTo>
                    <a:close/>
                    <a:moveTo>
                      <a:pt x="4027" y="1168"/>
                    </a:moveTo>
                    <a:lnTo>
                      <a:pt x="4027" y="1168"/>
                    </a:lnTo>
                    <a:lnTo>
                      <a:pt x="4027" y="1167"/>
                    </a:lnTo>
                    <a:lnTo>
                      <a:pt x="4037" y="1165"/>
                    </a:lnTo>
                    <a:lnTo>
                      <a:pt x="4027" y="1168"/>
                    </a:lnTo>
                    <a:close/>
                    <a:moveTo>
                      <a:pt x="4046" y="1161"/>
                    </a:moveTo>
                    <a:lnTo>
                      <a:pt x="4055" y="1187"/>
                    </a:lnTo>
                    <a:lnTo>
                      <a:pt x="4037" y="1193"/>
                    </a:lnTo>
                    <a:lnTo>
                      <a:pt x="4027" y="1168"/>
                    </a:lnTo>
                    <a:lnTo>
                      <a:pt x="4046" y="1161"/>
                    </a:lnTo>
                    <a:close/>
                    <a:moveTo>
                      <a:pt x="4055" y="1187"/>
                    </a:moveTo>
                    <a:lnTo>
                      <a:pt x="4055" y="1187"/>
                    </a:lnTo>
                    <a:lnTo>
                      <a:pt x="4056" y="1187"/>
                    </a:lnTo>
                    <a:lnTo>
                      <a:pt x="4046" y="1190"/>
                    </a:lnTo>
                    <a:lnTo>
                      <a:pt x="4055" y="1187"/>
                    </a:lnTo>
                    <a:close/>
                    <a:moveTo>
                      <a:pt x="4056" y="1187"/>
                    </a:moveTo>
                    <a:lnTo>
                      <a:pt x="4061" y="1210"/>
                    </a:lnTo>
                    <a:lnTo>
                      <a:pt x="4044" y="1214"/>
                    </a:lnTo>
                    <a:lnTo>
                      <a:pt x="4037" y="1192"/>
                    </a:lnTo>
                    <a:lnTo>
                      <a:pt x="4056" y="1187"/>
                    </a:lnTo>
                    <a:close/>
                    <a:moveTo>
                      <a:pt x="4054" y="1222"/>
                    </a:moveTo>
                    <a:lnTo>
                      <a:pt x="4046" y="1223"/>
                    </a:lnTo>
                    <a:lnTo>
                      <a:pt x="4044" y="1214"/>
                    </a:lnTo>
                    <a:lnTo>
                      <a:pt x="4053" y="1212"/>
                    </a:lnTo>
                    <a:lnTo>
                      <a:pt x="4054" y="1222"/>
                    </a:lnTo>
                    <a:close/>
                    <a:moveTo>
                      <a:pt x="4052" y="1202"/>
                    </a:moveTo>
                    <a:lnTo>
                      <a:pt x="4188" y="1184"/>
                    </a:lnTo>
                    <a:lnTo>
                      <a:pt x="4190" y="1202"/>
                    </a:lnTo>
                    <a:lnTo>
                      <a:pt x="4054" y="1222"/>
                    </a:lnTo>
                    <a:lnTo>
                      <a:pt x="4052" y="1202"/>
                    </a:lnTo>
                    <a:close/>
                    <a:moveTo>
                      <a:pt x="4198" y="1189"/>
                    </a:moveTo>
                    <a:lnTo>
                      <a:pt x="4204" y="1201"/>
                    </a:lnTo>
                    <a:lnTo>
                      <a:pt x="4190" y="1202"/>
                    </a:lnTo>
                    <a:lnTo>
                      <a:pt x="4189" y="1193"/>
                    </a:lnTo>
                    <a:lnTo>
                      <a:pt x="4198" y="1189"/>
                    </a:lnTo>
                    <a:close/>
                    <a:moveTo>
                      <a:pt x="4181" y="1198"/>
                    </a:moveTo>
                    <a:lnTo>
                      <a:pt x="4177" y="1191"/>
                    </a:lnTo>
                    <a:lnTo>
                      <a:pt x="4195" y="1182"/>
                    </a:lnTo>
                    <a:lnTo>
                      <a:pt x="4198" y="1189"/>
                    </a:lnTo>
                    <a:lnTo>
                      <a:pt x="4181" y="1198"/>
                    </a:lnTo>
                    <a:close/>
                    <a:moveTo>
                      <a:pt x="4194" y="1181"/>
                    </a:moveTo>
                    <a:lnTo>
                      <a:pt x="4195" y="1182"/>
                    </a:lnTo>
                    <a:lnTo>
                      <a:pt x="4186" y="1187"/>
                    </a:lnTo>
                    <a:lnTo>
                      <a:pt x="4194" y="1181"/>
                    </a:lnTo>
                    <a:close/>
                    <a:moveTo>
                      <a:pt x="4178" y="1192"/>
                    </a:moveTo>
                    <a:lnTo>
                      <a:pt x="4172" y="1182"/>
                    </a:lnTo>
                    <a:lnTo>
                      <a:pt x="4187" y="1172"/>
                    </a:lnTo>
                    <a:lnTo>
                      <a:pt x="4194" y="1181"/>
                    </a:lnTo>
                    <a:lnTo>
                      <a:pt x="4178" y="1192"/>
                    </a:lnTo>
                    <a:close/>
                    <a:moveTo>
                      <a:pt x="4172" y="1182"/>
                    </a:moveTo>
                    <a:lnTo>
                      <a:pt x="4172" y="1182"/>
                    </a:lnTo>
                    <a:lnTo>
                      <a:pt x="4172" y="1181"/>
                    </a:lnTo>
                    <a:lnTo>
                      <a:pt x="4179" y="1177"/>
                    </a:lnTo>
                    <a:lnTo>
                      <a:pt x="4172" y="1182"/>
                    </a:lnTo>
                    <a:close/>
                    <a:moveTo>
                      <a:pt x="4172" y="1181"/>
                    </a:moveTo>
                    <a:lnTo>
                      <a:pt x="4162" y="1163"/>
                    </a:lnTo>
                    <a:lnTo>
                      <a:pt x="4178" y="1154"/>
                    </a:lnTo>
                    <a:lnTo>
                      <a:pt x="4188" y="1172"/>
                    </a:lnTo>
                    <a:lnTo>
                      <a:pt x="4172" y="1181"/>
                    </a:lnTo>
                    <a:close/>
                    <a:moveTo>
                      <a:pt x="4178" y="1153"/>
                    </a:moveTo>
                    <a:lnTo>
                      <a:pt x="4178" y="1154"/>
                    </a:lnTo>
                    <a:lnTo>
                      <a:pt x="4171" y="1158"/>
                    </a:lnTo>
                    <a:lnTo>
                      <a:pt x="4178" y="1153"/>
                    </a:lnTo>
                    <a:close/>
                    <a:moveTo>
                      <a:pt x="4162" y="1164"/>
                    </a:moveTo>
                    <a:lnTo>
                      <a:pt x="4150" y="1144"/>
                    </a:lnTo>
                    <a:lnTo>
                      <a:pt x="4165" y="1134"/>
                    </a:lnTo>
                    <a:lnTo>
                      <a:pt x="4178" y="1153"/>
                    </a:lnTo>
                    <a:lnTo>
                      <a:pt x="4162" y="1164"/>
                    </a:lnTo>
                    <a:close/>
                    <a:moveTo>
                      <a:pt x="4150" y="1144"/>
                    </a:moveTo>
                    <a:lnTo>
                      <a:pt x="4149" y="1144"/>
                    </a:lnTo>
                    <a:lnTo>
                      <a:pt x="4149" y="1143"/>
                    </a:lnTo>
                    <a:lnTo>
                      <a:pt x="4157" y="1139"/>
                    </a:lnTo>
                    <a:lnTo>
                      <a:pt x="4150" y="1144"/>
                    </a:lnTo>
                    <a:close/>
                    <a:moveTo>
                      <a:pt x="4149" y="1143"/>
                    </a:moveTo>
                    <a:lnTo>
                      <a:pt x="4139" y="1117"/>
                    </a:lnTo>
                    <a:lnTo>
                      <a:pt x="4157" y="1111"/>
                    </a:lnTo>
                    <a:lnTo>
                      <a:pt x="4166" y="1136"/>
                    </a:lnTo>
                    <a:lnTo>
                      <a:pt x="4149" y="1143"/>
                    </a:lnTo>
                    <a:close/>
                    <a:moveTo>
                      <a:pt x="4156" y="1110"/>
                    </a:moveTo>
                    <a:lnTo>
                      <a:pt x="4157" y="1111"/>
                    </a:lnTo>
                    <a:lnTo>
                      <a:pt x="4147" y="1114"/>
                    </a:lnTo>
                    <a:lnTo>
                      <a:pt x="4156" y="1110"/>
                    </a:lnTo>
                    <a:close/>
                    <a:moveTo>
                      <a:pt x="4140" y="1117"/>
                    </a:moveTo>
                    <a:lnTo>
                      <a:pt x="4130" y="1095"/>
                    </a:lnTo>
                    <a:lnTo>
                      <a:pt x="4147" y="1088"/>
                    </a:lnTo>
                    <a:lnTo>
                      <a:pt x="4156" y="1110"/>
                    </a:lnTo>
                    <a:lnTo>
                      <a:pt x="4140" y="1117"/>
                    </a:lnTo>
                    <a:close/>
                    <a:moveTo>
                      <a:pt x="4130" y="1095"/>
                    </a:moveTo>
                    <a:lnTo>
                      <a:pt x="4129" y="1094"/>
                    </a:lnTo>
                    <a:lnTo>
                      <a:pt x="4129" y="1092"/>
                    </a:lnTo>
                    <a:lnTo>
                      <a:pt x="4139" y="1091"/>
                    </a:lnTo>
                    <a:lnTo>
                      <a:pt x="4130" y="1095"/>
                    </a:lnTo>
                    <a:close/>
                    <a:moveTo>
                      <a:pt x="4129" y="1092"/>
                    </a:moveTo>
                    <a:lnTo>
                      <a:pt x="4125" y="1067"/>
                    </a:lnTo>
                    <a:lnTo>
                      <a:pt x="4144" y="1064"/>
                    </a:lnTo>
                    <a:lnTo>
                      <a:pt x="4147" y="1090"/>
                    </a:lnTo>
                    <a:lnTo>
                      <a:pt x="4129" y="1092"/>
                    </a:lnTo>
                    <a:close/>
                    <a:moveTo>
                      <a:pt x="4125" y="1067"/>
                    </a:moveTo>
                    <a:lnTo>
                      <a:pt x="4125" y="1066"/>
                    </a:lnTo>
                    <a:lnTo>
                      <a:pt x="4125" y="1064"/>
                    </a:lnTo>
                    <a:lnTo>
                      <a:pt x="4135" y="1066"/>
                    </a:lnTo>
                    <a:lnTo>
                      <a:pt x="4125" y="1067"/>
                    </a:lnTo>
                    <a:close/>
                    <a:moveTo>
                      <a:pt x="4125" y="1064"/>
                    </a:moveTo>
                    <a:lnTo>
                      <a:pt x="4129" y="1046"/>
                    </a:lnTo>
                    <a:lnTo>
                      <a:pt x="4147" y="1049"/>
                    </a:lnTo>
                    <a:lnTo>
                      <a:pt x="4144" y="1068"/>
                    </a:lnTo>
                    <a:lnTo>
                      <a:pt x="4125" y="1064"/>
                    </a:lnTo>
                    <a:close/>
                    <a:moveTo>
                      <a:pt x="4129" y="1046"/>
                    </a:moveTo>
                    <a:lnTo>
                      <a:pt x="4129" y="1043"/>
                    </a:lnTo>
                    <a:lnTo>
                      <a:pt x="4130" y="1042"/>
                    </a:lnTo>
                    <a:lnTo>
                      <a:pt x="4139" y="1047"/>
                    </a:lnTo>
                    <a:lnTo>
                      <a:pt x="4129" y="1046"/>
                    </a:lnTo>
                    <a:close/>
                    <a:moveTo>
                      <a:pt x="4130" y="1042"/>
                    </a:moveTo>
                    <a:lnTo>
                      <a:pt x="4140" y="1026"/>
                    </a:lnTo>
                    <a:lnTo>
                      <a:pt x="4156" y="1036"/>
                    </a:lnTo>
                    <a:lnTo>
                      <a:pt x="4146" y="1052"/>
                    </a:lnTo>
                    <a:lnTo>
                      <a:pt x="4130" y="1042"/>
                    </a:lnTo>
                    <a:close/>
                    <a:moveTo>
                      <a:pt x="4140" y="1026"/>
                    </a:moveTo>
                    <a:lnTo>
                      <a:pt x="4141" y="1024"/>
                    </a:lnTo>
                    <a:lnTo>
                      <a:pt x="4144" y="1023"/>
                    </a:lnTo>
                    <a:lnTo>
                      <a:pt x="4147" y="1031"/>
                    </a:lnTo>
                    <a:lnTo>
                      <a:pt x="4140" y="1026"/>
                    </a:lnTo>
                    <a:close/>
                    <a:moveTo>
                      <a:pt x="4144" y="1023"/>
                    </a:moveTo>
                    <a:lnTo>
                      <a:pt x="4163" y="1013"/>
                    </a:lnTo>
                    <a:lnTo>
                      <a:pt x="4172" y="1030"/>
                    </a:lnTo>
                    <a:lnTo>
                      <a:pt x="4152" y="1039"/>
                    </a:lnTo>
                    <a:lnTo>
                      <a:pt x="4144" y="1023"/>
                    </a:lnTo>
                    <a:close/>
                    <a:moveTo>
                      <a:pt x="4163" y="1013"/>
                    </a:moveTo>
                    <a:lnTo>
                      <a:pt x="4164" y="1013"/>
                    </a:lnTo>
                    <a:lnTo>
                      <a:pt x="4165" y="1013"/>
                    </a:lnTo>
                    <a:lnTo>
                      <a:pt x="4167" y="1021"/>
                    </a:lnTo>
                    <a:lnTo>
                      <a:pt x="4163" y="1013"/>
                    </a:lnTo>
                    <a:close/>
                    <a:moveTo>
                      <a:pt x="4165" y="1013"/>
                    </a:moveTo>
                    <a:lnTo>
                      <a:pt x="4194" y="1006"/>
                    </a:lnTo>
                    <a:lnTo>
                      <a:pt x="4198" y="1025"/>
                    </a:lnTo>
                    <a:lnTo>
                      <a:pt x="4170" y="1030"/>
                    </a:lnTo>
                    <a:lnTo>
                      <a:pt x="4165" y="1013"/>
                    </a:lnTo>
                    <a:close/>
                    <a:moveTo>
                      <a:pt x="4194" y="1006"/>
                    </a:moveTo>
                    <a:lnTo>
                      <a:pt x="4195" y="1006"/>
                    </a:lnTo>
                    <a:lnTo>
                      <a:pt x="4197" y="1006"/>
                    </a:lnTo>
                    <a:lnTo>
                      <a:pt x="4196" y="1015"/>
                    </a:lnTo>
                    <a:lnTo>
                      <a:pt x="4194" y="1006"/>
                    </a:lnTo>
                    <a:close/>
                    <a:moveTo>
                      <a:pt x="4197" y="1006"/>
                    </a:moveTo>
                    <a:lnTo>
                      <a:pt x="4222" y="1009"/>
                    </a:lnTo>
                    <a:lnTo>
                      <a:pt x="4220" y="1028"/>
                    </a:lnTo>
                    <a:lnTo>
                      <a:pt x="4195" y="1025"/>
                    </a:lnTo>
                    <a:lnTo>
                      <a:pt x="4197" y="1006"/>
                    </a:lnTo>
                    <a:close/>
                    <a:moveTo>
                      <a:pt x="4222" y="1009"/>
                    </a:moveTo>
                    <a:lnTo>
                      <a:pt x="4224" y="1009"/>
                    </a:lnTo>
                    <a:lnTo>
                      <a:pt x="4222" y="1009"/>
                    </a:lnTo>
                    <a:lnTo>
                      <a:pt x="4221" y="1018"/>
                    </a:lnTo>
                    <a:lnTo>
                      <a:pt x="4222" y="1009"/>
                    </a:lnTo>
                    <a:close/>
                    <a:moveTo>
                      <a:pt x="4222" y="1009"/>
                    </a:moveTo>
                    <a:lnTo>
                      <a:pt x="4241" y="1011"/>
                    </a:lnTo>
                    <a:lnTo>
                      <a:pt x="4239" y="1031"/>
                    </a:lnTo>
                    <a:lnTo>
                      <a:pt x="4219" y="1028"/>
                    </a:lnTo>
                    <a:lnTo>
                      <a:pt x="4222" y="1009"/>
                    </a:lnTo>
                    <a:close/>
                    <a:moveTo>
                      <a:pt x="4241" y="1011"/>
                    </a:moveTo>
                    <a:lnTo>
                      <a:pt x="4243" y="1013"/>
                    </a:lnTo>
                    <a:lnTo>
                      <a:pt x="4246" y="1014"/>
                    </a:lnTo>
                    <a:lnTo>
                      <a:pt x="4240" y="1021"/>
                    </a:lnTo>
                    <a:lnTo>
                      <a:pt x="4241" y="1011"/>
                    </a:lnTo>
                    <a:close/>
                    <a:moveTo>
                      <a:pt x="4246" y="1014"/>
                    </a:moveTo>
                    <a:lnTo>
                      <a:pt x="4264" y="1026"/>
                    </a:lnTo>
                    <a:lnTo>
                      <a:pt x="4254" y="1042"/>
                    </a:lnTo>
                    <a:lnTo>
                      <a:pt x="4235" y="1029"/>
                    </a:lnTo>
                    <a:lnTo>
                      <a:pt x="4246" y="1014"/>
                    </a:lnTo>
                    <a:close/>
                    <a:moveTo>
                      <a:pt x="4264" y="1026"/>
                    </a:moveTo>
                    <a:lnTo>
                      <a:pt x="4264" y="1027"/>
                    </a:lnTo>
                    <a:lnTo>
                      <a:pt x="4265" y="1027"/>
                    </a:lnTo>
                    <a:lnTo>
                      <a:pt x="4259" y="1035"/>
                    </a:lnTo>
                    <a:lnTo>
                      <a:pt x="4264" y="1026"/>
                    </a:lnTo>
                    <a:close/>
                    <a:moveTo>
                      <a:pt x="4265" y="1027"/>
                    </a:moveTo>
                    <a:lnTo>
                      <a:pt x="4284" y="1042"/>
                    </a:lnTo>
                    <a:lnTo>
                      <a:pt x="4272" y="1058"/>
                    </a:lnTo>
                    <a:lnTo>
                      <a:pt x="4253" y="1041"/>
                    </a:lnTo>
                    <a:lnTo>
                      <a:pt x="4265" y="1027"/>
                    </a:lnTo>
                    <a:close/>
                    <a:moveTo>
                      <a:pt x="4284" y="1042"/>
                    </a:moveTo>
                    <a:lnTo>
                      <a:pt x="4285" y="1043"/>
                    </a:lnTo>
                    <a:lnTo>
                      <a:pt x="4279" y="1050"/>
                    </a:lnTo>
                    <a:lnTo>
                      <a:pt x="4284" y="1042"/>
                    </a:lnTo>
                    <a:close/>
                    <a:moveTo>
                      <a:pt x="4285" y="1043"/>
                    </a:moveTo>
                    <a:lnTo>
                      <a:pt x="4304" y="1062"/>
                    </a:lnTo>
                    <a:lnTo>
                      <a:pt x="4291" y="1075"/>
                    </a:lnTo>
                    <a:lnTo>
                      <a:pt x="4272" y="1057"/>
                    </a:lnTo>
                    <a:lnTo>
                      <a:pt x="4285" y="1043"/>
                    </a:lnTo>
                    <a:close/>
                    <a:moveTo>
                      <a:pt x="4304" y="1062"/>
                    </a:moveTo>
                    <a:lnTo>
                      <a:pt x="4304" y="1063"/>
                    </a:lnTo>
                    <a:lnTo>
                      <a:pt x="4305" y="1063"/>
                    </a:lnTo>
                    <a:lnTo>
                      <a:pt x="4297" y="1069"/>
                    </a:lnTo>
                    <a:lnTo>
                      <a:pt x="4304" y="1062"/>
                    </a:lnTo>
                    <a:close/>
                    <a:moveTo>
                      <a:pt x="4305" y="1063"/>
                    </a:moveTo>
                    <a:lnTo>
                      <a:pt x="4327" y="1092"/>
                    </a:lnTo>
                    <a:lnTo>
                      <a:pt x="4312" y="1104"/>
                    </a:lnTo>
                    <a:lnTo>
                      <a:pt x="4290" y="1075"/>
                    </a:lnTo>
                    <a:lnTo>
                      <a:pt x="4305" y="1063"/>
                    </a:lnTo>
                    <a:close/>
                    <a:moveTo>
                      <a:pt x="4327" y="1092"/>
                    </a:moveTo>
                    <a:lnTo>
                      <a:pt x="4327" y="1092"/>
                    </a:lnTo>
                    <a:lnTo>
                      <a:pt x="4319" y="1098"/>
                    </a:lnTo>
                    <a:lnTo>
                      <a:pt x="4327" y="1092"/>
                    </a:lnTo>
                    <a:close/>
                    <a:moveTo>
                      <a:pt x="4327" y="1092"/>
                    </a:moveTo>
                    <a:lnTo>
                      <a:pt x="4349" y="1124"/>
                    </a:lnTo>
                    <a:lnTo>
                      <a:pt x="4334" y="1135"/>
                    </a:lnTo>
                    <a:lnTo>
                      <a:pt x="4312" y="1103"/>
                    </a:lnTo>
                    <a:lnTo>
                      <a:pt x="4327" y="1092"/>
                    </a:lnTo>
                    <a:close/>
                    <a:moveTo>
                      <a:pt x="4349" y="1124"/>
                    </a:moveTo>
                    <a:lnTo>
                      <a:pt x="4350" y="1126"/>
                    </a:lnTo>
                    <a:lnTo>
                      <a:pt x="4349" y="1124"/>
                    </a:lnTo>
                    <a:lnTo>
                      <a:pt x="4342" y="1129"/>
                    </a:lnTo>
                    <a:lnTo>
                      <a:pt x="4349" y="1124"/>
                    </a:lnTo>
                    <a:close/>
                    <a:moveTo>
                      <a:pt x="4349" y="1124"/>
                    </a:moveTo>
                    <a:lnTo>
                      <a:pt x="4378" y="1166"/>
                    </a:lnTo>
                    <a:lnTo>
                      <a:pt x="4362" y="1176"/>
                    </a:lnTo>
                    <a:lnTo>
                      <a:pt x="4334" y="1135"/>
                    </a:lnTo>
                    <a:lnTo>
                      <a:pt x="4349" y="1124"/>
                    </a:lnTo>
                    <a:close/>
                    <a:moveTo>
                      <a:pt x="4378" y="1166"/>
                    </a:moveTo>
                    <a:lnTo>
                      <a:pt x="4378" y="1165"/>
                    </a:lnTo>
                    <a:lnTo>
                      <a:pt x="4378" y="1166"/>
                    </a:lnTo>
                    <a:lnTo>
                      <a:pt x="4370" y="1171"/>
                    </a:lnTo>
                    <a:lnTo>
                      <a:pt x="4378" y="1166"/>
                    </a:lnTo>
                    <a:close/>
                    <a:moveTo>
                      <a:pt x="4378" y="1166"/>
                    </a:moveTo>
                    <a:lnTo>
                      <a:pt x="4410" y="1213"/>
                    </a:lnTo>
                    <a:lnTo>
                      <a:pt x="4394" y="1224"/>
                    </a:lnTo>
                    <a:lnTo>
                      <a:pt x="4362" y="1176"/>
                    </a:lnTo>
                    <a:lnTo>
                      <a:pt x="4378" y="1166"/>
                    </a:lnTo>
                    <a:close/>
                    <a:moveTo>
                      <a:pt x="4402" y="1228"/>
                    </a:moveTo>
                    <a:lnTo>
                      <a:pt x="4397" y="1228"/>
                    </a:lnTo>
                    <a:lnTo>
                      <a:pt x="4394" y="1224"/>
                    </a:lnTo>
                    <a:lnTo>
                      <a:pt x="4402" y="1219"/>
                    </a:lnTo>
                    <a:lnTo>
                      <a:pt x="4402" y="1228"/>
                    </a:lnTo>
                    <a:close/>
                    <a:moveTo>
                      <a:pt x="4402" y="1209"/>
                    </a:moveTo>
                    <a:lnTo>
                      <a:pt x="4545" y="1215"/>
                    </a:lnTo>
                    <a:lnTo>
                      <a:pt x="4544" y="1234"/>
                    </a:lnTo>
                    <a:lnTo>
                      <a:pt x="4402" y="1228"/>
                    </a:lnTo>
                    <a:lnTo>
                      <a:pt x="4402" y="1209"/>
                    </a:lnTo>
                    <a:close/>
                    <a:moveTo>
                      <a:pt x="4552" y="1218"/>
                    </a:moveTo>
                    <a:lnTo>
                      <a:pt x="4570" y="1235"/>
                    </a:lnTo>
                    <a:lnTo>
                      <a:pt x="4544" y="1234"/>
                    </a:lnTo>
                    <a:lnTo>
                      <a:pt x="4545" y="1225"/>
                    </a:lnTo>
                    <a:lnTo>
                      <a:pt x="4552" y="1218"/>
                    </a:lnTo>
                    <a:close/>
                    <a:moveTo>
                      <a:pt x="4539" y="1232"/>
                    </a:moveTo>
                    <a:lnTo>
                      <a:pt x="4536" y="1229"/>
                    </a:lnTo>
                    <a:lnTo>
                      <a:pt x="4549" y="1215"/>
                    </a:lnTo>
                    <a:lnTo>
                      <a:pt x="4552" y="1218"/>
                    </a:lnTo>
                    <a:lnTo>
                      <a:pt x="4539" y="1232"/>
                    </a:lnTo>
                    <a:close/>
                    <a:moveTo>
                      <a:pt x="4536" y="1229"/>
                    </a:moveTo>
                    <a:lnTo>
                      <a:pt x="4534" y="1228"/>
                    </a:lnTo>
                    <a:lnTo>
                      <a:pt x="4533" y="1227"/>
                    </a:lnTo>
                    <a:lnTo>
                      <a:pt x="4542" y="1222"/>
                    </a:lnTo>
                    <a:lnTo>
                      <a:pt x="4536" y="1229"/>
                    </a:lnTo>
                    <a:close/>
                    <a:moveTo>
                      <a:pt x="4533" y="1227"/>
                    </a:moveTo>
                    <a:lnTo>
                      <a:pt x="4525" y="1211"/>
                    </a:lnTo>
                    <a:lnTo>
                      <a:pt x="4541" y="1201"/>
                    </a:lnTo>
                    <a:lnTo>
                      <a:pt x="4550" y="1217"/>
                    </a:lnTo>
                    <a:lnTo>
                      <a:pt x="4533" y="1227"/>
                    </a:lnTo>
                    <a:close/>
                    <a:moveTo>
                      <a:pt x="4525" y="1211"/>
                    </a:moveTo>
                    <a:lnTo>
                      <a:pt x="4525" y="1211"/>
                    </a:lnTo>
                    <a:lnTo>
                      <a:pt x="4525" y="1210"/>
                    </a:lnTo>
                    <a:lnTo>
                      <a:pt x="4532" y="1206"/>
                    </a:lnTo>
                    <a:lnTo>
                      <a:pt x="4525" y="1211"/>
                    </a:lnTo>
                    <a:close/>
                    <a:moveTo>
                      <a:pt x="4525" y="1210"/>
                    </a:moveTo>
                    <a:lnTo>
                      <a:pt x="4511" y="1188"/>
                    </a:lnTo>
                    <a:lnTo>
                      <a:pt x="4528" y="1179"/>
                    </a:lnTo>
                    <a:lnTo>
                      <a:pt x="4541" y="1201"/>
                    </a:lnTo>
                    <a:lnTo>
                      <a:pt x="4525" y="1210"/>
                    </a:lnTo>
                    <a:close/>
                    <a:moveTo>
                      <a:pt x="4528" y="1179"/>
                    </a:moveTo>
                    <a:lnTo>
                      <a:pt x="4528" y="1179"/>
                    </a:lnTo>
                    <a:lnTo>
                      <a:pt x="4520" y="1184"/>
                    </a:lnTo>
                    <a:lnTo>
                      <a:pt x="4528" y="1179"/>
                    </a:lnTo>
                    <a:close/>
                    <a:moveTo>
                      <a:pt x="4511" y="1189"/>
                    </a:moveTo>
                    <a:lnTo>
                      <a:pt x="4496" y="1164"/>
                    </a:lnTo>
                    <a:lnTo>
                      <a:pt x="4512" y="1153"/>
                    </a:lnTo>
                    <a:lnTo>
                      <a:pt x="4528" y="1179"/>
                    </a:lnTo>
                    <a:lnTo>
                      <a:pt x="4511" y="1189"/>
                    </a:lnTo>
                    <a:close/>
                    <a:moveTo>
                      <a:pt x="4496" y="1164"/>
                    </a:moveTo>
                    <a:lnTo>
                      <a:pt x="4496" y="1163"/>
                    </a:lnTo>
                    <a:lnTo>
                      <a:pt x="4504" y="1158"/>
                    </a:lnTo>
                    <a:lnTo>
                      <a:pt x="4496" y="1164"/>
                    </a:lnTo>
                    <a:close/>
                    <a:moveTo>
                      <a:pt x="4496" y="1163"/>
                    </a:moveTo>
                    <a:lnTo>
                      <a:pt x="4479" y="1134"/>
                    </a:lnTo>
                    <a:lnTo>
                      <a:pt x="4496" y="1125"/>
                    </a:lnTo>
                    <a:lnTo>
                      <a:pt x="4512" y="1154"/>
                    </a:lnTo>
                    <a:lnTo>
                      <a:pt x="4496" y="1163"/>
                    </a:lnTo>
                    <a:close/>
                    <a:moveTo>
                      <a:pt x="4479" y="1134"/>
                    </a:moveTo>
                    <a:lnTo>
                      <a:pt x="4479" y="1133"/>
                    </a:lnTo>
                    <a:lnTo>
                      <a:pt x="4488" y="1129"/>
                    </a:lnTo>
                    <a:lnTo>
                      <a:pt x="4479" y="1134"/>
                    </a:lnTo>
                    <a:close/>
                    <a:moveTo>
                      <a:pt x="4479" y="1133"/>
                    </a:moveTo>
                    <a:lnTo>
                      <a:pt x="4469" y="1107"/>
                    </a:lnTo>
                    <a:lnTo>
                      <a:pt x="4487" y="1101"/>
                    </a:lnTo>
                    <a:lnTo>
                      <a:pt x="4497" y="1126"/>
                    </a:lnTo>
                    <a:lnTo>
                      <a:pt x="4479" y="1133"/>
                    </a:lnTo>
                    <a:close/>
                    <a:moveTo>
                      <a:pt x="4469" y="1107"/>
                    </a:moveTo>
                    <a:lnTo>
                      <a:pt x="4469" y="1107"/>
                    </a:lnTo>
                    <a:lnTo>
                      <a:pt x="4469" y="1106"/>
                    </a:lnTo>
                    <a:lnTo>
                      <a:pt x="4478" y="1104"/>
                    </a:lnTo>
                    <a:lnTo>
                      <a:pt x="4469" y="1107"/>
                    </a:lnTo>
                    <a:close/>
                    <a:moveTo>
                      <a:pt x="4469" y="1106"/>
                    </a:moveTo>
                    <a:lnTo>
                      <a:pt x="4463" y="1081"/>
                    </a:lnTo>
                    <a:lnTo>
                      <a:pt x="4482" y="1077"/>
                    </a:lnTo>
                    <a:lnTo>
                      <a:pt x="4488" y="1102"/>
                    </a:lnTo>
                    <a:lnTo>
                      <a:pt x="4469" y="1106"/>
                    </a:lnTo>
                    <a:close/>
                    <a:moveTo>
                      <a:pt x="4463" y="1081"/>
                    </a:moveTo>
                    <a:lnTo>
                      <a:pt x="4463" y="1080"/>
                    </a:lnTo>
                    <a:lnTo>
                      <a:pt x="4463" y="1079"/>
                    </a:lnTo>
                    <a:lnTo>
                      <a:pt x="4472" y="1079"/>
                    </a:lnTo>
                    <a:lnTo>
                      <a:pt x="4463" y="1081"/>
                    </a:lnTo>
                    <a:close/>
                    <a:moveTo>
                      <a:pt x="4463" y="1079"/>
                    </a:moveTo>
                    <a:lnTo>
                      <a:pt x="4463" y="1060"/>
                    </a:lnTo>
                    <a:lnTo>
                      <a:pt x="4482" y="1060"/>
                    </a:lnTo>
                    <a:lnTo>
                      <a:pt x="4482" y="1079"/>
                    </a:lnTo>
                    <a:lnTo>
                      <a:pt x="4463" y="1079"/>
                    </a:lnTo>
                    <a:close/>
                    <a:moveTo>
                      <a:pt x="4463" y="1060"/>
                    </a:moveTo>
                    <a:lnTo>
                      <a:pt x="4463" y="1056"/>
                    </a:lnTo>
                    <a:lnTo>
                      <a:pt x="4465" y="1053"/>
                    </a:lnTo>
                    <a:lnTo>
                      <a:pt x="4472" y="1060"/>
                    </a:lnTo>
                    <a:lnTo>
                      <a:pt x="4463" y="1060"/>
                    </a:lnTo>
                    <a:close/>
                    <a:moveTo>
                      <a:pt x="4465" y="1053"/>
                    </a:moveTo>
                    <a:lnTo>
                      <a:pt x="4475" y="1043"/>
                    </a:lnTo>
                    <a:lnTo>
                      <a:pt x="4488" y="1057"/>
                    </a:lnTo>
                    <a:lnTo>
                      <a:pt x="4479" y="1067"/>
                    </a:lnTo>
                    <a:lnTo>
                      <a:pt x="4465" y="1053"/>
                    </a:lnTo>
                    <a:close/>
                    <a:moveTo>
                      <a:pt x="4475" y="1043"/>
                    </a:moveTo>
                    <a:lnTo>
                      <a:pt x="4478" y="1040"/>
                    </a:lnTo>
                    <a:lnTo>
                      <a:pt x="4482" y="1040"/>
                    </a:lnTo>
                    <a:lnTo>
                      <a:pt x="4482" y="1050"/>
                    </a:lnTo>
                    <a:lnTo>
                      <a:pt x="4475" y="1043"/>
                    </a:lnTo>
                    <a:close/>
                    <a:moveTo>
                      <a:pt x="4482" y="1040"/>
                    </a:moveTo>
                    <a:lnTo>
                      <a:pt x="4507" y="1040"/>
                    </a:lnTo>
                    <a:lnTo>
                      <a:pt x="4507" y="1060"/>
                    </a:lnTo>
                    <a:lnTo>
                      <a:pt x="4482" y="1060"/>
                    </a:lnTo>
                    <a:lnTo>
                      <a:pt x="4482" y="1040"/>
                    </a:lnTo>
                    <a:close/>
                    <a:moveTo>
                      <a:pt x="4507" y="1040"/>
                    </a:moveTo>
                    <a:lnTo>
                      <a:pt x="4509" y="1040"/>
                    </a:lnTo>
                    <a:lnTo>
                      <a:pt x="4511" y="1041"/>
                    </a:lnTo>
                    <a:lnTo>
                      <a:pt x="4507" y="1050"/>
                    </a:lnTo>
                    <a:lnTo>
                      <a:pt x="4507" y="1040"/>
                    </a:lnTo>
                    <a:close/>
                    <a:moveTo>
                      <a:pt x="4511" y="1041"/>
                    </a:moveTo>
                    <a:lnTo>
                      <a:pt x="4518" y="1045"/>
                    </a:lnTo>
                    <a:lnTo>
                      <a:pt x="4509" y="1062"/>
                    </a:lnTo>
                    <a:lnTo>
                      <a:pt x="4502" y="1059"/>
                    </a:lnTo>
                    <a:lnTo>
                      <a:pt x="4511" y="1041"/>
                    </a:lnTo>
                    <a:close/>
                    <a:moveTo>
                      <a:pt x="4518" y="1045"/>
                    </a:moveTo>
                    <a:lnTo>
                      <a:pt x="4519" y="1046"/>
                    </a:lnTo>
                    <a:lnTo>
                      <a:pt x="4514" y="1053"/>
                    </a:lnTo>
                    <a:lnTo>
                      <a:pt x="4518" y="1045"/>
                    </a:lnTo>
                    <a:close/>
                    <a:moveTo>
                      <a:pt x="4519" y="1046"/>
                    </a:moveTo>
                    <a:lnTo>
                      <a:pt x="4536" y="1059"/>
                    </a:lnTo>
                    <a:lnTo>
                      <a:pt x="4523" y="1073"/>
                    </a:lnTo>
                    <a:lnTo>
                      <a:pt x="4508" y="1061"/>
                    </a:lnTo>
                    <a:lnTo>
                      <a:pt x="4519" y="1046"/>
                    </a:lnTo>
                    <a:close/>
                    <a:moveTo>
                      <a:pt x="4525" y="1074"/>
                    </a:moveTo>
                    <a:lnTo>
                      <a:pt x="4523" y="1073"/>
                    </a:lnTo>
                    <a:lnTo>
                      <a:pt x="4529" y="1066"/>
                    </a:lnTo>
                    <a:lnTo>
                      <a:pt x="4525" y="1074"/>
                    </a:lnTo>
                    <a:close/>
                    <a:moveTo>
                      <a:pt x="4534" y="1058"/>
                    </a:moveTo>
                    <a:lnTo>
                      <a:pt x="4562" y="1073"/>
                    </a:lnTo>
                    <a:lnTo>
                      <a:pt x="4553" y="1090"/>
                    </a:lnTo>
                    <a:lnTo>
                      <a:pt x="4525" y="1074"/>
                    </a:lnTo>
                    <a:lnTo>
                      <a:pt x="4534" y="1058"/>
                    </a:lnTo>
                    <a:close/>
                    <a:moveTo>
                      <a:pt x="4562" y="1073"/>
                    </a:moveTo>
                    <a:lnTo>
                      <a:pt x="4563" y="1074"/>
                    </a:lnTo>
                    <a:lnTo>
                      <a:pt x="4558" y="1082"/>
                    </a:lnTo>
                    <a:lnTo>
                      <a:pt x="4562" y="1073"/>
                    </a:lnTo>
                    <a:close/>
                    <a:moveTo>
                      <a:pt x="4563" y="1074"/>
                    </a:moveTo>
                    <a:lnTo>
                      <a:pt x="4595" y="1096"/>
                    </a:lnTo>
                    <a:lnTo>
                      <a:pt x="4584" y="1112"/>
                    </a:lnTo>
                    <a:lnTo>
                      <a:pt x="4552" y="1090"/>
                    </a:lnTo>
                    <a:lnTo>
                      <a:pt x="4563" y="1074"/>
                    </a:lnTo>
                    <a:close/>
                    <a:moveTo>
                      <a:pt x="4595" y="1096"/>
                    </a:moveTo>
                    <a:lnTo>
                      <a:pt x="4595" y="1096"/>
                    </a:lnTo>
                    <a:lnTo>
                      <a:pt x="4596" y="1096"/>
                    </a:lnTo>
                    <a:lnTo>
                      <a:pt x="4590" y="1104"/>
                    </a:lnTo>
                    <a:lnTo>
                      <a:pt x="4595" y="1096"/>
                    </a:lnTo>
                    <a:close/>
                    <a:moveTo>
                      <a:pt x="4596" y="1096"/>
                    </a:moveTo>
                    <a:lnTo>
                      <a:pt x="4630" y="1125"/>
                    </a:lnTo>
                    <a:lnTo>
                      <a:pt x="4618" y="1141"/>
                    </a:lnTo>
                    <a:lnTo>
                      <a:pt x="4584" y="1112"/>
                    </a:lnTo>
                    <a:lnTo>
                      <a:pt x="4596" y="1096"/>
                    </a:lnTo>
                    <a:close/>
                    <a:moveTo>
                      <a:pt x="4630" y="1125"/>
                    </a:moveTo>
                    <a:lnTo>
                      <a:pt x="4631" y="1126"/>
                    </a:lnTo>
                    <a:lnTo>
                      <a:pt x="4625" y="1133"/>
                    </a:lnTo>
                    <a:lnTo>
                      <a:pt x="4630" y="1125"/>
                    </a:lnTo>
                    <a:close/>
                    <a:moveTo>
                      <a:pt x="4631" y="1126"/>
                    </a:moveTo>
                    <a:lnTo>
                      <a:pt x="4669" y="1160"/>
                    </a:lnTo>
                    <a:lnTo>
                      <a:pt x="4657" y="1175"/>
                    </a:lnTo>
                    <a:lnTo>
                      <a:pt x="4618" y="1139"/>
                    </a:lnTo>
                    <a:lnTo>
                      <a:pt x="4631" y="1126"/>
                    </a:lnTo>
                    <a:close/>
                    <a:moveTo>
                      <a:pt x="4669" y="1160"/>
                    </a:moveTo>
                    <a:lnTo>
                      <a:pt x="4669" y="1160"/>
                    </a:lnTo>
                    <a:lnTo>
                      <a:pt x="4670" y="1161"/>
                    </a:lnTo>
                    <a:lnTo>
                      <a:pt x="4662" y="1168"/>
                    </a:lnTo>
                    <a:lnTo>
                      <a:pt x="4669" y="1160"/>
                    </a:lnTo>
                    <a:close/>
                    <a:moveTo>
                      <a:pt x="4670" y="1161"/>
                    </a:moveTo>
                    <a:lnTo>
                      <a:pt x="4704" y="1196"/>
                    </a:lnTo>
                    <a:lnTo>
                      <a:pt x="4691" y="1209"/>
                    </a:lnTo>
                    <a:lnTo>
                      <a:pt x="4656" y="1175"/>
                    </a:lnTo>
                    <a:lnTo>
                      <a:pt x="4670" y="1161"/>
                    </a:lnTo>
                    <a:close/>
                    <a:moveTo>
                      <a:pt x="4704" y="1196"/>
                    </a:moveTo>
                    <a:lnTo>
                      <a:pt x="4705" y="1197"/>
                    </a:lnTo>
                    <a:lnTo>
                      <a:pt x="4698" y="1202"/>
                    </a:lnTo>
                    <a:lnTo>
                      <a:pt x="4704" y="1196"/>
                    </a:lnTo>
                    <a:close/>
                    <a:moveTo>
                      <a:pt x="4705" y="1197"/>
                    </a:moveTo>
                    <a:lnTo>
                      <a:pt x="4737" y="1239"/>
                    </a:lnTo>
                    <a:lnTo>
                      <a:pt x="4722" y="1250"/>
                    </a:lnTo>
                    <a:lnTo>
                      <a:pt x="4690" y="1209"/>
                    </a:lnTo>
                    <a:lnTo>
                      <a:pt x="4705" y="1197"/>
                    </a:lnTo>
                    <a:close/>
                    <a:moveTo>
                      <a:pt x="4737" y="1239"/>
                    </a:moveTo>
                    <a:lnTo>
                      <a:pt x="4737" y="1239"/>
                    </a:lnTo>
                    <a:lnTo>
                      <a:pt x="4730" y="1244"/>
                    </a:lnTo>
                    <a:lnTo>
                      <a:pt x="4737" y="1239"/>
                    </a:lnTo>
                    <a:close/>
                    <a:moveTo>
                      <a:pt x="4737" y="1239"/>
                    </a:moveTo>
                    <a:lnTo>
                      <a:pt x="4763" y="1281"/>
                    </a:lnTo>
                    <a:lnTo>
                      <a:pt x="4747" y="1290"/>
                    </a:lnTo>
                    <a:lnTo>
                      <a:pt x="4722" y="1249"/>
                    </a:lnTo>
                    <a:lnTo>
                      <a:pt x="4737" y="1239"/>
                    </a:lnTo>
                    <a:close/>
                    <a:moveTo>
                      <a:pt x="4763" y="1281"/>
                    </a:moveTo>
                    <a:lnTo>
                      <a:pt x="4764" y="1282"/>
                    </a:lnTo>
                    <a:lnTo>
                      <a:pt x="4764" y="1283"/>
                    </a:lnTo>
                    <a:lnTo>
                      <a:pt x="4755" y="1285"/>
                    </a:lnTo>
                    <a:lnTo>
                      <a:pt x="4763" y="1281"/>
                    </a:lnTo>
                    <a:close/>
                    <a:moveTo>
                      <a:pt x="4764" y="1283"/>
                    </a:moveTo>
                    <a:lnTo>
                      <a:pt x="4777" y="1327"/>
                    </a:lnTo>
                    <a:lnTo>
                      <a:pt x="4758" y="1332"/>
                    </a:lnTo>
                    <a:lnTo>
                      <a:pt x="4746" y="1288"/>
                    </a:lnTo>
                    <a:lnTo>
                      <a:pt x="4764" y="1283"/>
                    </a:lnTo>
                    <a:close/>
                    <a:moveTo>
                      <a:pt x="4766" y="1339"/>
                    </a:moveTo>
                    <a:lnTo>
                      <a:pt x="4760" y="1338"/>
                    </a:lnTo>
                    <a:lnTo>
                      <a:pt x="4758" y="1332"/>
                    </a:lnTo>
                    <a:lnTo>
                      <a:pt x="4768" y="1330"/>
                    </a:lnTo>
                    <a:lnTo>
                      <a:pt x="4766" y="1339"/>
                    </a:lnTo>
                    <a:close/>
                    <a:moveTo>
                      <a:pt x="4769" y="1320"/>
                    </a:moveTo>
                    <a:lnTo>
                      <a:pt x="4919" y="1356"/>
                    </a:lnTo>
                    <a:lnTo>
                      <a:pt x="4915" y="1374"/>
                    </a:lnTo>
                    <a:lnTo>
                      <a:pt x="4766" y="1339"/>
                    </a:lnTo>
                    <a:lnTo>
                      <a:pt x="4769" y="1320"/>
                    </a:lnTo>
                    <a:close/>
                    <a:moveTo>
                      <a:pt x="4927" y="1363"/>
                    </a:moveTo>
                    <a:lnTo>
                      <a:pt x="4929" y="1378"/>
                    </a:lnTo>
                    <a:lnTo>
                      <a:pt x="4915" y="1374"/>
                    </a:lnTo>
                    <a:lnTo>
                      <a:pt x="4917" y="1364"/>
                    </a:lnTo>
                    <a:lnTo>
                      <a:pt x="4927" y="1363"/>
                    </a:lnTo>
                    <a:close/>
                    <a:moveTo>
                      <a:pt x="4907" y="1367"/>
                    </a:moveTo>
                    <a:lnTo>
                      <a:pt x="4898" y="1309"/>
                    </a:lnTo>
                    <a:lnTo>
                      <a:pt x="4917" y="1306"/>
                    </a:lnTo>
                    <a:lnTo>
                      <a:pt x="4927" y="1363"/>
                    </a:lnTo>
                    <a:lnTo>
                      <a:pt x="4907" y="1367"/>
                    </a:lnTo>
                    <a:close/>
                    <a:moveTo>
                      <a:pt x="4916" y="1304"/>
                    </a:moveTo>
                    <a:lnTo>
                      <a:pt x="4917" y="1305"/>
                    </a:lnTo>
                    <a:lnTo>
                      <a:pt x="4917" y="1306"/>
                    </a:lnTo>
                    <a:lnTo>
                      <a:pt x="4907" y="1307"/>
                    </a:lnTo>
                    <a:lnTo>
                      <a:pt x="4916" y="1304"/>
                    </a:lnTo>
                    <a:close/>
                    <a:moveTo>
                      <a:pt x="4898" y="1311"/>
                    </a:moveTo>
                    <a:lnTo>
                      <a:pt x="4876" y="1257"/>
                    </a:lnTo>
                    <a:lnTo>
                      <a:pt x="4894" y="1250"/>
                    </a:lnTo>
                    <a:lnTo>
                      <a:pt x="4916" y="1304"/>
                    </a:lnTo>
                    <a:lnTo>
                      <a:pt x="4898" y="1311"/>
                    </a:lnTo>
                    <a:close/>
                    <a:moveTo>
                      <a:pt x="4894" y="1249"/>
                    </a:moveTo>
                    <a:lnTo>
                      <a:pt x="4894" y="1250"/>
                    </a:lnTo>
                    <a:lnTo>
                      <a:pt x="4885" y="1253"/>
                    </a:lnTo>
                    <a:lnTo>
                      <a:pt x="4894" y="1249"/>
                    </a:lnTo>
                    <a:close/>
                    <a:moveTo>
                      <a:pt x="4877" y="1258"/>
                    </a:moveTo>
                    <a:lnTo>
                      <a:pt x="4852" y="1210"/>
                    </a:lnTo>
                    <a:lnTo>
                      <a:pt x="4869" y="1201"/>
                    </a:lnTo>
                    <a:lnTo>
                      <a:pt x="4894" y="1249"/>
                    </a:lnTo>
                    <a:lnTo>
                      <a:pt x="4877" y="1258"/>
                    </a:lnTo>
                    <a:close/>
                    <a:moveTo>
                      <a:pt x="4867" y="1200"/>
                    </a:moveTo>
                    <a:lnTo>
                      <a:pt x="4867" y="1200"/>
                    </a:lnTo>
                    <a:lnTo>
                      <a:pt x="4869" y="1201"/>
                    </a:lnTo>
                    <a:lnTo>
                      <a:pt x="4860" y="1206"/>
                    </a:lnTo>
                    <a:lnTo>
                      <a:pt x="4867" y="1200"/>
                    </a:lnTo>
                    <a:close/>
                    <a:moveTo>
                      <a:pt x="4852" y="1212"/>
                    </a:moveTo>
                    <a:lnTo>
                      <a:pt x="4818" y="1167"/>
                    </a:lnTo>
                    <a:lnTo>
                      <a:pt x="4832" y="1156"/>
                    </a:lnTo>
                    <a:lnTo>
                      <a:pt x="4867" y="1200"/>
                    </a:lnTo>
                    <a:lnTo>
                      <a:pt x="4852" y="1212"/>
                    </a:lnTo>
                    <a:close/>
                    <a:moveTo>
                      <a:pt x="4832" y="1155"/>
                    </a:moveTo>
                    <a:lnTo>
                      <a:pt x="4832" y="1155"/>
                    </a:lnTo>
                    <a:lnTo>
                      <a:pt x="4832" y="1156"/>
                    </a:lnTo>
                    <a:lnTo>
                      <a:pt x="4824" y="1161"/>
                    </a:lnTo>
                    <a:lnTo>
                      <a:pt x="4832" y="1155"/>
                    </a:lnTo>
                    <a:close/>
                    <a:moveTo>
                      <a:pt x="4818" y="1168"/>
                    </a:moveTo>
                    <a:lnTo>
                      <a:pt x="4783" y="1129"/>
                    </a:lnTo>
                    <a:lnTo>
                      <a:pt x="4797" y="1116"/>
                    </a:lnTo>
                    <a:lnTo>
                      <a:pt x="4832" y="1155"/>
                    </a:lnTo>
                    <a:lnTo>
                      <a:pt x="4818" y="1168"/>
                    </a:lnTo>
                    <a:close/>
                    <a:moveTo>
                      <a:pt x="4797" y="1116"/>
                    </a:moveTo>
                    <a:lnTo>
                      <a:pt x="4797" y="1116"/>
                    </a:lnTo>
                    <a:lnTo>
                      <a:pt x="4790" y="1123"/>
                    </a:lnTo>
                    <a:lnTo>
                      <a:pt x="4797" y="1116"/>
                    </a:lnTo>
                    <a:close/>
                    <a:moveTo>
                      <a:pt x="4784" y="1129"/>
                    </a:moveTo>
                    <a:lnTo>
                      <a:pt x="4745" y="1092"/>
                    </a:lnTo>
                    <a:lnTo>
                      <a:pt x="4758" y="1079"/>
                    </a:lnTo>
                    <a:lnTo>
                      <a:pt x="4797" y="1116"/>
                    </a:lnTo>
                    <a:lnTo>
                      <a:pt x="4784" y="1129"/>
                    </a:lnTo>
                    <a:close/>
                    <a:moveTo>
                      <a:pt x="4757" y="1078"/>
                    </a:moveTo>
                    <a:lnTo>
                      <a:pt x="4758" y="1078"/>
                    </a:lnTo>
                    <a:lnTo>
                      <a:pt x="4758" y="1079"/>
                    </a:lnTo>
                    <a:lnTo>
                      <a:pt x="4752" y="1085"/>
                    </a:lnTo>
                    <a:lnTo>
                      <a:pt x="4757" y="1078"/>
                    </a:lnTo>
                    <a:close/>
                    <a:moveTo>
                      <a:pt x="4746" y="1092"/>
                    </a:moveTo>
                    <a:lnTo>
                      <a:pt x="4704" y="1061"/>
                    </a:lnTo>
                    <a:lnTo>
                      <a:pt x="4716" y="1046"/>
                    </a:lnTo>
                    <a:lnTo>
                      <a:pt x="4757" y="1078"/>
                    </a:lnTo>
                    <a:lnTo>
                      <a:pt x="4746" y="1092"/>
                    </a:lnTo>
                    <a:close/>
                    <a:moveTo>
                      <a:pt x="4716" y="1046"/>
                    </a:moveTo>
                    <a:lnTo>
                      <a:pt x="4716" y="1046"/>
                    </a:lnTo>
                    <a:lnTo>
                      <a:pt x="4711" y="1053"/>
                    </a:lnTo>
                    <a:lnTo>
                      <a:pt x="4716" y="1046"/>
                    </a:lnTo>
                    <a:close/>
                    <a:moveTo>
                      <a:pt x="4704" y="1061"/>
                    </a:moveTo>
                    <a:lnTo>
                      <a:pt x="4667" y="1032"/>
                    </a:lnTo>
                    <a:lnTo>
                      <a:pt x="4678" y="1017"/>
                    </a:lnTo>
                    <a:lnTo>
                      <a:pt x="4716" y="1046"/>
                    </a:lnTo>
                    <a:lnTo>
                      <a:pt x="4704" y="1061"/>
                    </a:lnTo>
                    <a:close/>
                    <a:moveTo>
                      <a:pt x="4678" y="1017"/>
                    </a:moveTo>
                    <a:lnTo>
                      <a:pt x="4677" y="1016"/>
                    </a:lnTo>
                    <a:lnTo>
                      <a:pt x="4678" y="1017"/>
                    </a:lnTo>
                    <a:lnTo>
                      <a:pt x="4672" y="1025"/>
                    </a:lnTo>
                    <a:lnTo>
                      <a:pt x="4678" y="1017"/>
                    </a:lnTo>
                    <a:close/>
                    <a:moveTo>
                      <a:pt x="4667" y="1032"/>
                    </a:moveTo>
                    <a:lnTo>
                      <a:pt x="4631" y="1007"/>
                    </a:lnTo>
                    <a:lnTo>
                      <a:pt x="4643" y="992"/>
                    </a:lnTo>
                    <a:lnTo>
                      <a:pt x="4678" y="1017"/>
                    </a:lnTo>
                    <a:lnTo>
                      <a:pt x="4667" y="1032"/>
                    </a:lnTo>
                    <a:close/>
                    <a:moveTo>
                      <a:pt x="4643" y="992"/>
                    </a:moveTo>
                    <a:lnTo>
                      <a:pt x="4643" y="992"/>
                    </a:lnTo>
                    <a:lnTo>
                      <a:pt x="4637" y="999"/>
                    </a:lnTo>
                    <a:lnTo>
                      <a:pt x="4643" y="992"/>
                    </a:lnTo>
                    <a:close/>
                    <a:moveTo>
                      <a:pt x="4631" y="1007"/>
                    </a:moveTo>
                    <a:lnTo>
                      <a:pt x="4601" y="985"/>
                    </a:lnTo>
                    <a:lnTo>
                      <a:pt x="4611" y="970"/>
                    </a:lnTo>
                    <a:lnTo>
                      <a:pt x="4643" y="992"/>
                    </a:lnTo>
                    <a:lnTo>
                      <a:pt x="4631" y="1007"/>
                    </a:lnTo>
                    <a:close/>
                    <a:moveTo>
                      <a:pt x="4601" y="985"/>
                    </a:moveTo>
                    <a:lnTo>
                      <a:pt x="4601" y="985"/>
                    </a:lnTo>
                    <a:lnTo>
                      <a:pt x="4600" y="985"/>
                    </a:lnTo>
                    <a:lnTo>
                      <a:pt x="4606" y="977"/>
                    </a:lnTo>
                    <a:lnTo>
                      <a:pt x="4601" y="985"/>
                    </a:lnTo>
                    <a:close/>
                    <a:moveTo>
                      <a:pt x="4600" y="985"/>
                    </a:moveTo>
                    <a:lnTo>
                      <a:pt x="4565" y="960"/>
                    </a:lnTo>
                    <a:lnTo>
                      <a:pt x="4576" y="944"/>
                    </a:lnTo>
                    <a:lnTo>
                      <a:pt x="4612" y="970"/>
                    </a:lnTo>
                    <a:lnTo>
                      <a:pt x="4600" y="985"/>
                    </a:lnTo>
                    <a:close/>
                    <a:moveTo>
                      <a:pt x="4575" y="943"/>
                    </a:moveTo>
                    <a:lnTo>
                      <a:pt x="4576" y="944"/>
                    </a:lnTo>
                    <a:lnTo>
                      <a:pt x="4571" y="952"/>
                    </a:lnTo>
                    <a:lnTo>
                      <a:pt x="4575" y="943"/>
                    </a:lnTo>
                    <a:close/>
                    <a:moveTo>
                      <a:pt x="4565" y="960"/>
                    </a:moveTo>
                    <a:lnTo>
                      <a:pt x="4521" y="931"/>
                    </a:lnTo>
                    <a:lnTo>
                      <a:pt x="4531" y="914"/>
                    </a:lnTo>
                    <a:lnTo>
                      <a:pt x="4575" y="943"/>
                    </a:lnTo>
                    <a:lnTo>
                      <a:pt x="4565" y="960"/>
                    </a:lnTo>
                    <a:close/>
                    <a:moveTo>
                      <a:pt x="4521" y="931"/>
                    </a:moveTo>
                    <a:lnTo>
                      <a:pt x="4521" y="931"/>
                    </a:lnTo>
                    <a:lnTo>
                      <a:pt x="4520" y="931"/>
                    </a:lnTo>
                    <a:lnTo>
                      <a:pt x="4526" y="923"/>
                    </a:lnTo>
                    <a:lnTo>
                      <a:pt x="4521" y="931"/>
                    </a:lnTo>
                    <a:close/>
                    <a:moveTo>
                      <a:pt x="4520" y="931"/>
                    </a:moveTo>
                    <a:lnTo>
                      <a:pt x="4473" y="896"/>
                    </a:lnTo>
                    <a:lnTo>
                      <a:pt x="4484" y="880"/>
                    </a:lnTo>
                    <a:lnTo>
                      <a:pt x="4532" y="916"/>
                    </a:lnTo>
                    <a:lnTo>
                      <a:pt x="4520" y="931"/>
                    </a:lnTo>
                    <a:close/>
                    <a:moveTo>
                      <a:pt x="4484" y="880"/>
                    </a:moveTo>
                    <a:lnTo>
                      <a:pt x="4484" y="880"/>
                    </a:lnTo>
                    <a:lnTo>
                      <a:pt x="4478" y="888"/>
                    </a:lnTo>
                    <a:lnTo>
                      <a:pt x="4484" y="880"/>
                    </a:lnTo>
                    <a:close/>
                    <a:moveTo>
                      <a:pt x="4473" y="896"/>
                    </a:moveTo>
                    <a:lnTo>
                      <a:pt x="4419" y="857"/>
                    </a:lnTo>
                    <a:lnTo>
                      <a:pt x="4430" y="842"/>
                    </a:lnTo>
                    <a:lnTo>
                      <a:pt x="4484" y="880"/>
                    </a:lnTo>
                    <a:lnTo>
                      <a:pt x="4473" y="896"/>
                    </a:lnTo>
                    <a:close/>
                    <a:moveTo>
                      <a:pt x="4419" y="857"/>
                    </a:moveTo>
                    <a:lnTo>
                      <a:pt x="4418" y="857"/>
                    </a:lnTo>
                    <a:lnTo>
                      <a:pt x="4419" y="857"/>
                    </a:lnTo>
                    <a:lnTo>
                      <a:pt x="4424" y="849"/>
                    </a:lnTo>
                    <a:lnTo>
                      <a:pt x="4419" y="857"/>
                    </a:lnTo>
                    <a:close/>
                    <a:moveTo>
                      <a:pt x="4419" y="857"/>
                    </a:moveTo>
                    <a:lnTo>
                      <a:pt x="4361" y="816"/>
                    </a:lnTo>
                    <a:lnTo>
                      <a:pt x="4372" y="801"/>
                    </a:lnTo>
                    <a:lnTo>
                      <a:pt x="4430" y="842"/>
                    </a:lnTo>
                    <a:lnTo>
                      <a:pt x="4419" y="857"/>
                    </a:lnTo>
                    <a:close/>
                    <a:moveTo>
                      <a:pt x="4361" y="816"/>
                    </a:moveTo>
                    <a:lnTo>
                      <a:pt x="4362" y="816"/>
                    </a:lnTo>
                    <a:lnTo>
                      <a:pt x="4361" y="816"/>
                    </a:lnTo>
                    <a:lnTo>
                      <a:pt x="4367" y="809"/>
                    </a:lnTo>
                    <a:lnTo>
                      <a:pt x="4361" y="816"/>
                    </a:lnTo>
                    <a:close/>
                    <a:moveTo>
                      <a:pt x="4361" y="816"/>
                    </a:moveTo>
                    <a:lnTo>
                      <a:pt x="4307" y="774"/>
                    </a:lnTo>
                    <a:lnTo>
                      <a:pt x="4319" y="760"/>
                    </a:lnTo>
                    <a:lnTo>
                      <a:pt x="4373" y="801"/>
                    </a:lnTo>
                    <a:lnTo>
                      <a:pt x="4361" y="816"/>
                    </a:lnTo>
                    <a:close/>
                    <a:moveTo>
                      <a:pt x="4307" y="774"/>
                    </a:moveTo>
                    <a:lnTo>
                      <a:pt x="4307" y="776"/>
                    </a:lnTo>
                    <a:lnTo>
                      <a:pt x="4307" y="774"/>
                    </a:lnTo>
                    <a:lnTo>
                      <a:pt x="4313" y="767"/>
                    </a:lnTo>
                    <a:lnTo>
                      <a:pt x="4307" y="774"/>
                    </a:lnTo>
                    <a:close/>
                    <a:moveTo>
                      <a:pt x="4307" y="774"/>
                    </a:moveTo>
                    <a:lnTo>
                      <a:pt x="4253" y="730"/>
                    </a:lnTo>
                    <a:lnTo>
                      <a:pt x="4265" y="715"/>
                    </a:lnTo>
                    <a:lnTo>
                      <a:pt x="4319" y="760"/>
                    </a:lnTo>
                    <a:lnTo>
                      <a:pt x="4307" y="774"/>
                    </a:lnTo>
                    <a:close/>
                    <a:moveTo>
                      <a:pt x="4253" y="730"/>
                    </a:moveTo>
                    <a:lnTo>
                      <a:pt x="4252" y="729"/>
                    </a:lnTo>
                    <a:lnTo>
                      <a:pt x="4253" y="730"/>
                    </a:lnTo>
                    <a:lnTo>
                      <a:pt x="4259" y="723"/>
                    </a:lnTo>
                    <a:lnTo>
                      <a:pt x="4253" y="730"/>
                    </a:lnTo>
                    <a:close/>
                    <a:moveTo>
                      <a:pt x="4253" y="730"/>
                    </a:moveTo>
                    <a:lnTo>
                      <a:pt x="4205" y="688"/>
                    </a:lnTo>
                    <a:lnTo>
                      <a:pt x="4218" y="674"/>
                    </a:lnTo>
                    <a:lnTo>
                      <a:pt x="4265" y="716"/>
                    </a:lnTo>
                    <a:lnTo>
                      <a:pt x="4253" y="730"/>
                    </a:lnTo>
                    <a:close/>
                    <a:moveTo>
                      <a:pt x="4218" y="674"/>
                    </a:moveTo>
                    <a:lnTo>
                      <a:pt x="4217" y="674"/>
                    </a:lnTo>
                    <a:lnTo>
                      <a:pt x="4218" y="674"/>
                    </a:lnTo>
                    <a:lnTo>
                      <a:pt x="4211" y="682"/>
                    </a:lnTo>
                    <a:lnTo>
                      <a:pt x="4218" y="674"/>
                    </a:lnTo>
                    <a:close/>
                    <a:moveTo>
                      <a:pt x="4205" y="688"/>
                    </a:moveTo>
                    <a:lnTo>
                      <a:pt x="4161" y="651"/>
                    </a:lnTo>
                    <a:lnTo>
                      <a:pt x="4173" y="636"/>
                    </a:lnTo>
                    <a:lnTo>
                      <a:pt x="4218" y="674"/>
                    </a:lnTo>
                    <a:lnTo>
                      <a:pt x="4205" y="688"/>
                    </a:lnTo>
                    <a:close/>
                    <a:moveTo>
                      <a:pt x="4161" y="651"/>
                    </a:moveTo>
                    <a:lnTo>
                      <a:pt x="4161" y="650"/>
                    </a:lnTo>
                    <a:lnTo>
                      <a:pt x="4160" y="650"/>
                    </a:lnTo>
                    <a:lnTo>
                      <a:pt x="4167" y="643"/>
                    </a:lnTo>
                    <a:lnTo>
                      <a:pt x="4161" y="651"/>
                    </a:lnTo>
                    <a:close/>
                    <a:moveTo>
                      <a:pt x="4160" y="650"/>
                    </a:moveTo>
                    <a:lnTo>
                      <a:pt x="4125" y="611"/>
                    </a:lnTo>
                    <a:lnTo>
                      <a:pt x="4139" y="599"/>
                    </a:lnTo>
                    <a:lnTo>
                      <a:pt x="4174" y="637"/>
                    </a:lnTo>
                    <a:lnTo>
                      <a:pt x="4160" y="650"/>
                    </a:lnTo>
                    <a:close/>
                    <a:moveTo>
                      <a:pt x="4125" y="611"/>
                    </a:moveTo>
                    <a:lnTo>
                      <a:pt x="4124" y="611"/>
                    </a:lnTo>
                    <a:lnTo>
                      <a:pt x="4132" y="605"/>
                    </a:lnTo>
                    <a:lnTo>
                      <a:pt x="4125" y="611"/>
                    </a:lnTo>
                    <a:close/>
                    <a:moveTo>
                      <a:pt x="4124" y="611"/>
                    </a:moveTo>
                    <a:lnTo>
                      <a:pt x="4074" y="551"/>
                    </a:lnTo>
                    <a:lnTo>
                      <a:pt x="4089" y="538"/>
                    </a:lnTo>
                    <a:lnTo>
                      <a:pt x="4140" y="599"/>
                    </a:lnTo>
                    <a:lnTo>
                      <a:pt x="4124" y="611"/>
                    </a:lnTo>
                    <a:close/>
                    <a:moveTo>
                      <a:pt x="4074" y="551"/>
                    </a:moveTo>
                    <a:lnTo>
                      <a:pt x="4076" y="553"/>
                    </a:lnTo>
                    <a:lnTo>
                      <a:pt x="4074" y="551"/>
                    </a:lnTo>
                    <a:lnTo>
                      <a:pt x="4081" y="545"/>
                    </a:lnTo>
                    <a:lnTo>
                      <a:pt x="4074" y="551"/>
                    </a:lnTo>
                    <a:close/>
                    <a:moveTo>
                      <a:pt x="4074" y="551"/>
                    </a:moveTo>
                    <a:lnTo>
                      <a:pt x="4033" y="500"/>
                    </a:lnTo>
                    <a:lnTo>
                      <a:pt x="4047" y="488"/>
                    </a:lnTo>
                    <a:lnTo>
                      <a:pt x="4089" y="538"/>
                    </a:lnTo>
                    <a:lnTo>
                      <a:pt x="4074" y="551"/>
                    </a:lnTo>
                    <a:close/>
                    <a:moveTo>
                      <a:pt x="4033" y="500"/>
                    </a:moveTo>
                    <a:lnTo>
                      <a:pt x="4030" y="495"/>
                    </a:lnTo>
                    <a:lnTo>
                      <a:pt x="4033" y="500"/>
                    </a:lnTo>
                    <a:lnTo>
                      <a:pt x="4039" y="493"/>
                    </a:lnTo>
                    <a:lnTo>
                      <a:pt x="4033" y="500"/>
                    </a:lnTo>
                    <a:close/>
                    <a:moveTo>
                      <a:pt x="4033" y="500"/>
                    </a:moveTo>
                    <a:lnTo>
                      <a:pt x="3994" y="452"/>
                    </a:lnTo>
                    <a:lnTo>
                      <a:pt x="4010" y="440"/>
                    </a:lnTo>
                    <a:lnTo>
                      <a:pt x="4047" y="488"/>
                    </a:lnTo>
                    <a:lnTo>
                      <a:pt x="4033" y="500"/>
                    </a:lnTo>
                    <a:close/>
                    <a:moveTo>
                      <a:pt x="3994" y="452"/>
                    </a:moveTo>
                    <a:lnTo>
                      <a:pt x="3995" y="454"/>
                    </a:lnTo>
                    <a:lnTo>
                      <a:pt x="3994" y="452"/>
                    </a:lnTo>
                    <a:lnTo>
                      <a:pt x="4002" y="446"/>
                    </a:lnTo>
                    <a:lnTo>
                      <a:pt x="3994" y="452"/>
                    </a:lnTo>
                    <a:close/>
                    <a:moveTo>
                      <a:pt x="3994" y="452"/>
                    </a:moveTo>
                    <a:lnTo>
                      <a:pt x="3959" y="407"/>
                    </a:lnTo>
                    <a:lnTo>
                      <a:pt x="3974" y="396"/>
                    </a:lnTo>
                    <a:lnTo>
                      <a:pt x="4010" y="440"/>
                    </a:lnTo>
                    <a:lnTo>
                      <a:pt x="3994" y="452"/>
                    </a:lnTo>
                    <a:close/>
                    <a:moveTo>
                      <a:pt x="3973" y="395"/>
                    </a:moveTo>
                    <a:lnTo>
                      <a:pt x="3974" y="395"/>
                    </a:lnTo>
                    <a:lnTo>
                      <a:pt x="3974" y="396"/>
                    </a:lnTo>
                    <a:lnTo>
                      <a:pt x="3967" y="402"/>
                    </a:lnTo>
                    <a:lnTo>
                      <a:pt x="3973" y="395"/>
                    </a:lnTo>
                    <a:close/>
                    <a:moveTo>
                      <a:pt x="3960" y="408"/>
                    </a:moveTo>
                    <a:lnTo>
                      <a:pt x="3915" y="361"/>
                    </a:lnTo>
                    <a:lnTo>
                      <a:pt x="3929" y="348"/>
                    </a:lnTo>
                    <a:lnTo>
                      <a:pt x="3973" y="395"/>
                    </a:lnTo>
                    <a:lnTo>
                      <a:pt x="3960" y="408"/>
                    </a:lnTo>
                    <a:close/>
                    <a:moveTo>
                      <a:pt x="3929" y="348"/>
                    </a:moveTo>
                    <a:lnTo>
                      <a:pt x="3929" y="348"/>
                    </a:lnTo>
                    <a:lnTo>
                      <a:pt x="3923" y="354"/>
                    </a:lnTo>
                    <a:lnTo>
                      <a:pt x="3929" y="348"/>
                    </a:lnTo>
                    <a:close/>
                    <a:moveTo>
                      <a:pt x="3916" y="361"/>
                    </a:moveTo>
                    <a:lnTo>
                      <a:pt x="3862" y="307"/>
                    </a:lnTo>
                    <a:lnTo>
                      <a:pt x="3875" y="294"/>
                    </a:lnTo>
                    <a:lnTo>
                      <a:pt x="3929" y="348"/>
                    </a:lnTo>
                    <a:lnTo>
                      <a:pt x="3916" y="361"/>
                    </a:lnTo>
                    <a:close/>
                    <a:moveTo>
                      <a:pt x="3875" y="293"/>
                    </a:moveTo>
                    <a:lnTo>
                      <a:pt x="3875" y="293"/>
                    </a:lnTo>
                    <a:lnTo>
                      <a:pt x="3875" y="294"/>
                    </a:lnTo>
                    <a:lnTo>
                      <a:pt x="3869" y="300"/>
                    </a:lnTo>
                    <a:lnTo>
                      <a:pt x="3875" y="293"/>
                    </a:lnTo>
                    <a:close/>
                    <a:moveTo>
                      <a:pt x="3862" y="307"/>
                    </a:moveTo>
                    <a:lnTo>
                      <a:pt x="3792" y="243"/>
                    </a:lnTo>
                    <a:lnTo>
                      <a:pt x="3805" y="230"/>
                    </a:lnTo>
                    <a:lnTo>
                      <a:pt x="3875" y="293"/>
                    </a:lnTo>
                    <a:lnTo>
                      <a:pt x="3862" y="307"/>
                    </a:lnTo>
                    <a:close/>
                    <a:moveTo>
                      <a:pt x="3805" y="229"/>
                    </a:moveTo>
                    <a:lnTo>
                      <a:pt x="3805" y="229"/>
                    </a:lnTo>
                    <a:lnTo>
                      <a:pt x="3805" y="230"/>
                    </a:lnTo>
                    <a:lnTo>
                      <a:pt x="3798" y="236"/>
                    </a:lnTo>
                    <a:lnTo>
                      <a:pt x="3805" y="229"/>
                    </a:lnTo>
                    <a:close/>
                    <a:moveTo>
                      <a:pt x="3792" y="244"/>
                    </a:moveTo>
                    <a:lnTo>
                      <a:pt x="3700" y="167"/>
                    </a:lnTo>
                    <a:lnTo>
                      <a:pt x="3712" y="153"/>
                    </a:lnTo>
                    <a:lnTo>
                      <a:pt x="3805" y="229"/>
                    </a:lnTo>
                    <a:lnTo>
                      <a:pt x="3792" y="244"/>
                    </a:lnTo>
                    <a:close/>
                    <a:moveTo>
                      <a:pt x="3712" y="153"/>
                    </a:moveTo>
                    <a:lnTo>
                      <a:pt x="3712" y="153"/>
                    </a:lnTo>
                    <a:lnTo>
                      <a:pt x="3706" y="160"/>
                    </a:lnTo>
                    <a:lnTo>
                      <a:pt x="3712" y="153"/>
                    </a:lnTo>
                    <a:close/>
                    <a:moveTo>
                      <a:pt x="3701" y="168"/>
                    </a:moveTo>
                    <a:lnTo>
                      <a:pt x="3576" y="75"/>
                    </a:lnTo>
                    <a:lnTo>
                      <a:pt x="3587" y="60"/>
                    </a:lnTo>
                    <a:lnTo>
                      <a:pt x="3712" y="153"/>
                    </a:lnTo>
                    <a:lnTo>
                      <a:pt x="3701" y="168"/>
                    </a:lnTo>
                    <a:close/>
                    <a:moveTo>
                      <a:pt x="3587" y="60"/>
                    </a:moveTo>
                    <a:lnTo>
                      <a:pt x="3586" y="60"/>
                    </a:lnTo>
                    <a:lnTo>
                      <a:pt x="3587" y="60"/>
                    </a:lnTo>
                    <a:lnTo>
                      <a:pt x="3582" y="68"/>
                    </a:lnTo>
                    <a:lnTo>
                      <a:pt x="358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1" name="Freeform 1170">
                <a:extLst>
                  <a:ext uri="{FF2B5EF4-FFF2-40B4-BE49-F238E27FC236}">
                    <a16:creationId xmlns:a16="http://schemas.microsoft.com/office/drawing/2014/main" id="{9A7A3763-5DA2-4173-8C02-F0074E9BCE46}"/>
                  </a:ext>
                </a:extLst>
              </p:cNvPr>
              <p:cNvSpPr>
                <a:spLocks noEditPoints="1"/>
              </p:cNvSpPr>
              <p:nvPr/>
            </p:nvSpPr>
            <p:spPr bwMode="auto">
              <a:xfrm>
                <a:off x="1938" y="1364"/>
                <a:ext cx="1210" cy="362"/>
              </a:xfrm>
              <a:custGeom>
                <a:avLst/>
                <a:gdLst>
                  <a:gd name="T0" fmla="*/ 1 w 4841"/>
                  <a:gd name="T1" fmla="*/ 0 h 1447"/>
                  <a:gd name="T2" fmla="*/ 8 w 4841"/>
                  <a:gd name="T3" fmla="*/ 0 h 1447"/>
                  <a:gd name="T4" fmla="*/ 82 w 4841"/>
                  <a:gd name="T5" fmla="*/ 89 h 1447"/>
                  <a:gd name="T6" fmla="*/ 40 w 4841"/>
                  <a:gd name="T7" fmla="*/ 36 h 1447"/>
                  <a:gd name="T8" fmla="*/ 45 w 4841"/>
                  <a:gd name="T9" fmla="*/ 43 h 1447"/>
                  <a:gd name="T10" fmla="*/ 58 w 4841"/>
                  <a:gd name="T11" fmla="*/ 59 h 1447"/>
                  <a:gd name="T12" fmla="*/ 58 w 4841"/>
                  <a:gd name="T13" fmla="*/ 59 h 1447"/>
                  <a:gd name="T14" fmla="*/ 70 w 4841"/>
                  <a:gd name="T15" fmla="*/ 75 h 1447"/>
                  <a:gd name="T16" fmla="*/ 77 w 4841"/>
                  <a:gd name="T17" fmla="*/ 82 h 1447"/>
                  <a:gd name="T18" fmla="*/ 298 w 4841"/>
                  <a:gd name="T19" fmla="*/ 88 h 1447"/>
                  <a:gd name="T20" fmla="*/ 292 w 4841"/>
                  <a:gd name="T21" fmla="*/ 82 h 1447"/>
                  <a:gd name="T22" fmla="*/ 292 w 4841"/>
                  <a:gd name="T23" fmla="*/ 82 h 1447"/>
                  <a:gd name="T24" fmla="*/ 288 w 4841"/>
                  <a:gd name="T25" fmla="*/ 78 h 1447"/>
                  <a:gd name="T26" fmla="*/ 286 w 4841"/>
                  <a:gd name="T27" fmla="*/ 76 h 1447"/>
                  <a:gd name="T28" fmla="*/ 285 w 4841"/>
                  <a:gd name="T29" fmla="*/ 74 h 1447"/>
                  <a:gd name="T30" fmla="*/ 279 w 4841"/>
                  <a:gd name="T31" fmla="*/ 70 h 1447"/>
                  <a:gd name="T32" fmla="*/ 277 w 4841"/>
                  <a:gd name="T33" fmla="*/ 66 h 1447"/>
                  <a:gd name="T34" fmla="*/ 268 w 4841"/>
                  <a:gd name="T35" fmla="*/ 58 h 1447"/>
                  <a:gd name="T36" fmla="*/ 265 w 4841"/>
                  <a:gd name="T37" fmla="*/ 55 h 1447"/>
                  <a:gd name="T38" fmla="*/ 261 w 4841"/>
                  <a:gd name="T39" fmla="*/ 53 h 1447"/>
                  <a:gd name="T40" fmla="*/ 255 w 4841"/>
                  <a:gd name="T41" fmla="*/ 49 h 1447"/>
                  <a:gd name="T42" fmla="*/ 255 w 4841"/>
                  <a:gd name="T43" fmla="*/ 49 h 1447"/>
                  <a:gd name="T44" fmla="*/ 249 w 4841"/>
                  <a:gd name="T45" fmla="*/ 43 h 1447"/>
                  <a:gd name="T46" fmla="*/ 246 w 4841"/>
                  <a:gd name="T47" fmla="*/ 43 h 1447"/>
                  <a:gd name="T48" fmla="*/ 245 w 4841"/>
                  <a:gd name="T49" fmla="*/ 40 h 1447"/>
                  <a:gd name="T50" fmla="*/ 238 w 4841"/>
                  <a:gd name="T51" fmla="*/ 34 h 1447"/>
                  <a:gd name="T52" fmla="*/ 234 w 4841"/>
                  <a:gd name="T53" fmla="*/ 32 h 1447"/>
                  <a:gd name="T54" fmla="*/ 230 w 4841"/>
                  <a:gd name="T55" fmla="*/ 27 h 1447"/>
                  <a:gd name="T56" fmla="*/ 228 w 4841"/>
                  <a:gd name="T57" fmla="*/ 25 h 1447"/>
                  <a:gd name="T58" fmla="*/ 226 w 4841"/>
                  <a:gd name="T59" fmla="*/ 24 h 1447"/>
                  <a:gd name="T60" fmla="*/ 219 w 4841"/>
                  <a:gd name="T61" fmla="*/ 20 h 1447"/>
                  <a:gd name="T62" fmla="*/ 219 w 4841"/>
                  <a:gd name="T63" fmla="*/ 20 h 1447"/>
                  <a:gd name="T64" fmla="*/ 212 w 4841"/>
                  <a:gd name="T65" fmla="*/ 14 h 1447"/>
                  <a:gd name="T66" fmla="*/ 207 w 4841"/>
                  <a:gd name="T67" fmla="*/ 11 h 1447"/>
                  <a:gd name="T68" fmla="*/ 203 w 4841"/>
                  <a:gd name="T69" fmla="*/ 5 h 1447"/>
                  <a:gd name="T70" fmla="*/ 11 w 4841"/>
                  <a:gd name="T71" fmla="*/ 2 h 1447"/>
                  <a:gd name="T72" fmla="*/ 11 w 4841"/>
                  <a:gd name="T73" fmla="*/ 2 h 1447"/>
                  <a:gd name="T74" fmla="*/ 12 w 4841"/>
                  <a:gd name="T75" fmla="*/ 2 h 1447"/>
                  <a:gd name="T76" fmla="*/ 12 w 4841"/>
                  <a:gd name="T77" fmla="*/ 3 h 1447"/>
                  <a:gd name="T78" fmla="*/ 11 w 4841"/>
                  <a:gd name="T79" fmla="*/ 4 h 1447"/>
                  <a:gd name="T80" fmla="*/ 13 w 4841"/>
                  <a:gd name="T81" fmla="*/ 6 h 1447"/>
                  <a:gd name="T82" fmla="*/ 13 w 4841"/>
                  <a:gd name="T83" fmla="*/ 6 h 1447"/>
                  <a:gd name="T84" fmla="*/ 11 w 4841"/>
                  <a:gd name="T85" fmla="*/ 7 h 1447"/>
                  <a:gd name="T86" fmla="*/ 11 w 4841"/>
                  <a:gd name="T87" fmla="*/ 8 h 1447"/>
                  <a:gd name="T88" fmla="*/ 10 w 4841"/>
                  <a:gd name="T89" fmla="*/ 7 h 1447"/>
                  <a:gd name="T90" fmla="*/ 8 w 4841"/>
                  <a:gd name="T91" fmla="*/ 6 h 1447"/>
                  <a:gd name="T92" fmla="*/ 8 w 4841"/>
                  <a:gd name="T93" fmla="*/ 6 h 1447"/>
                  <a:gd name="T94" fmla="*/ 0 w 4841"/>
                  <a:gd name="T95" fmla="*/ 1 h 1447"/>
                  <a:gd name="T96" fmla="*/ 2 w 4841"/>
                  <a:gd name="T97" fmla="*/ 3 h 1447"/>
                  <a:gd name="T98" fmla="*/ 3 w 4841"/>
                  <a:gd name="T99" fmla="*/ 4 h 1447"/>
                  <a:gd name="T100" fmla="*/ 5 w 4841"/>
                  <a:gd name="T101" fmla="*/ 5 h 1447"/>
                  <a:gd name="T102" fmla="*/ 5 w 4841"/>
                  <a:gd name="T103" fmla="*/ 5 h 1447"/>
                  <a:gd name="T104" fmla="*/ 8 w 4841"/>
                  <a:gd name="T105" fmla="*/ 9 h 1447"/>
                  <a:gd name="T106" fmla="*/ 10 w 4841"/>
                  <a:gd name="T107" fmla="*/ 11 h 1447"/>
                  <a:gd name="T108" fmla="*/ 11 w 4841"/>
                  <a:gd name="T109" fmla="*/ 14 h 1447"/>
                  <a:gd name="T110" fmla="*/ 15 w 4841"/>
                  <a:gd name="T111" fmla="*/ 17 h 1447"/>
                  <a:gd name="T112" fmla="*/ 16 w 4841"/>
                  <a:gd name="T113" fmla="*/ 19 h 1447"/>
                  <a:gd name="T114" fmla="*/ 17 w 4841"/>
                  <a:gd name="T115" fmla="*/ 20 h 1447"/>
                  <a:gd name="T116" fmla="*/ 22 w 4841"/>
                  <a:gd name="T117" fmla="*/ 16 h 14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841"/>
                  <a:gd name="T178" fmla="*/ 0 h 1447"/>
                  <a:gd name="T179" fmla="*/ 4841 w 4841"/>
                  <a:gd name="T180" fmla="*/ 1447 h 14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841" h="1447">
                    <a:moveTo>
                      <a:pt x="524" y="437"/>
                    </a:moveTo>
                    <a:lnTo>
                      <a:pt x="575" y="495"/>
                    </a:lnTo>
                    <a:lnTo>
                      <a:pt x="562" y="507"/>
                    </a:lnTo>
                    <a:lnTo>
                      <a:pt x="510" y="450"/>
                    </a:lnTo>
                    <a:lnTo>
                      <a:pt x="524" y="437"/>
                    </a:lnTo>
                    <a:close/>
                    <a:moveTo>
                      <a:pt x="0" y="0"/>
                    </a:moveTo>
                    <a:lnTo>
                      <a:pt x="6" y="0"/>
                    </a:lnTo>
                    <a:lnTo>
                      <a:pt x="1" y="2"/>
                    </a:lnTo>
                    <a:lnTo>
                      <a:pt x="6" y="18"/>
                    </a:lnTo>
                    <a:lnTo>
                      <a:pt x="24" y="11"/>
                    </a:lnTo>
                    <a:lnTo>
                      <a:pt x="19" y="0"/>
                    </a:lnTo>
                    <a:lnTo>
                      <a:pt x="29" y="24"/>
                    </a:lnTo>
                    <a:lnTo>
                      <a:pt x="19" y="0"/>
                    </a:lnTo>
                    <a:lnTo>
                      <a:pt x="6" y="0"/>
                    </a:lnTo>
                    <a:lnTo>
                      <a:pt x="1" y="2"/>
                    </a:lnTo>
                    <a:lnTo>
                      <a:pt x="0" y="0"/>
                    </a:lnTo>
                    <a:close/>
                    <a:moveTo>
                      <a:pt x="50" y="0"/>
                    </a:moveTo>
                    <a:lnTo>
                      <a:pt x="76" y="0"/>
                    </a:lnTo>
                    <a:lnTo>
                      <a:pt x="83" y="8"/>
                    </a:lnTo>
                    <a:lnTo>
                      <a:pt x="69" y="21"/>
                    </a:lnTo>
                    <a:lnTo>
                      <a:pt x="50" y="0"/>
                    </a:lnTo>
                    <a:close/>
                    <a:moveTo>
                      <a:pt x="133" y="0"/>
                    </a:moveTo>
                    <a:lnTo>
                      <a:pt x="161" y="0"/>
                    </a:lnTo>
                    <a:lnTo>
                      <a:pt x="162" y="2"/>
                    </a:lnTo>
                    <a:lnTo>
                      <a:pt x="148" y="15"/>
                    </a:lnTo>
                    <a:lnTo>
                      <a:pt x="133" y="0"/>
                    </a:lnTo>
                    <a:close/>
                    <a:moveTo>
                      <a:pt x="3131" y="0"/>
                    </a:moveTo>
                    <a:lnTo>
                      <a:pt x="3159" y="0"/>
                    </a:lnTo>
                    <a:lnTo>
                      <a:pt x="3175" y="14"/>
                    </a:lnTo>
                    <a:lnTo>
                      <a:pt x="3162" y="28"/>
                    </a:lnTo>
                    <a:lnTo>
                      <a:pt x="3131" y="0"/>
                    </a:lnTo>
                    <a:close/>
                    <a:moveTo>
                      <a:pt x="4841" y="1447"/>
                    </a:moveTo>
                    <a:lnTo>
                      <a:pt x="4809" y="1447"/>
                    </a:lnTo>
                    <a:lnTo>
                      <a:pt x="4758" y="1411"/>
                    </a:lnTo>
                    <a:lnTo>
                      <a:pt x="4769" y="1396"/>
                    </a:lnTo>
                    <a:lnTo>
                      <a:pt x="4841" y="1447"/>
                    </a:lnTo>
                    <a:close/>
                    <a:moveTo>
                      <a:pt x="1362" y="1447"/>
                    </a:moveTo>
                    <a:lnTo>
                      <a:pt x="1337" y="1447"/>
                    </a:lnTo>
                    <a:lnTo>
                      <a:pt x="1308" y="1417"/>
                    </a:lnTo>
                    <a:lnTo>
                      <a:pt x="1323" y="1403"/>
                    </a:lnTo>
                    <a:lnTo>
                      <a:pt x="1362" y="1447"/>
                    </a:lnTo>
                    <a:close/>
                    <a:moveTo>
                      <a:pt x="575" y="495"/>
                    </a:moveTo>
                    <a:lnTo>
                      <a:pt x="576" y="495"/>
                    </a:lnTo>
                    <a:lnTo>
                      <a:pt x="568" y="501"/>
                    </a:lnTo>
                    <a:lnTo>
                      <a:pt x="575" y="495"/>
                    </a:lnTo>
                    <a:close/>
                    <a:moveTo>
                      <a:pt x="576" y="495"/>
                    </a:moveTo>
                    <a:lnTo>
                      <a:pt x="646" y="577"/>
                    </a:lnTo>
                    <a:lnTo>
                      <a:pt x="631" y="590"/>
                    </a:lnTo>
                    <a:lnTo>
                      <a:pt x="561" y="507"/>
                    </a:lnTo>
                    <a:lnTo>
                      <a:pt x="576" y="495"/>
                    </a:lnTo>
                    <a:close/>
                    <a:moveTo>
                      <a:pt x="646" y="577"/>
                    </a:moveTo>
                    <a:lnTo>
                      <a:pt x="645" y="576"/>
                    </a:lnTo>
                    <a:lnTo>
                      <a:pt x="646" y="577"/>
                    </a:lnTo>
                    <a:lnTo>
                      <a:pt x="638" y="584"/>
                    </a:lnTo>
                    <a:lnTo>
                      <a:pt x="646" y="577"/>
                    </a:lnTo>
                    <a:close/>
                    <a:moveTo>
                      <a:pt x="646" y="577"/>
                    </a:moveTo>
                    <a:lnTo>
                      <a:pt x="735" y="685"/>
                    </a:lnTo>
                    <a:lnTo>
                      <a:pt x="721" y="698"/>
                    </a:lnTo>
                    <a:lnTo>
                      <a:pt x="631" y="590"/>
                    </a:lnTo>
                    <a:lnTo>
                      <a:pt x="646" y="577"/>
                    </a:lnTo>
                    <a:close/>
                    <a:moveTo>
                      <a:pt x="735" y="685"/>
                    </a:moveTo>
                    <a:lnTo>
                      <a:pt x="736" y="687"/>
                    </a:lnTo>
                    <a:lnTo>
                      <a:pt x="735" y="685"/>
                    </a:lnTo>
                    <a:lnTo>
                      <a:pt x="727" y="692"/>
                    </a:lnTo>
                    <a:lnTo>
                      <a:pt x="735" y="685"/>
                    </a:lnTo>
                    <a:close/>
                    <a:moveTo>
                      <a:pt x="735" y="685"/>
                    </a:moveTo>
                    <a:lnTo>
                      <a:pt x="830" y="807"/>
                    </a:lnTo>
                    <a:lnTo>
                      <a:pt x="815" y="818"/>
                    </a:lnTo>
                    <a:lnTo>
                      <a:pt x="719" y="698"/>
                    </a:lnTo>
                    <a:lnTo>
                      <a:pt x="735" y="685"/>
                    </a:lnTo>
                    <a:close/>
                    <a:moveTo>
                      <a:pt x="815" y="819"/>
                    </a:moveTo>
                    <a:lnTo>
                      <a:pt x="814" y="818"/>
                    </a:lnTo>
                    <a:lnTo>
                      <a:pt x="815" y="818"/>
                    </a:lnTo>
                    <a:lnTo>
                      <a:pt x="823" y="812"/>
                    </a:lnTo>
                    <a:lnTo>
                      <a:pt x="815" y="819"/>
                    </a:lnTo>
                    <a:close/>
                    <a:moveTo>
                      <a:pt x="830" y="807"/>
                    </a:moveTo>
                    <a:lnTo>
                      <a:pt x="934" y="934"/>
                    </a:lnTo>
                    <a:lnTo>
                      <a:pt x="920" y="946"/>
                    </a:lnTo>
                    <a:lnTo>
                      <a:pt x="815" y="819"/>
                    </a:lnTo>
                    <a:lnTo>
                      <a:pt x="830" y="807"/>
                    </a:lnTo>
                    <a:close/>
                    <a:moveTo>
                      <a:pt x="920" y="946"/>
                    </a:moveTo>
                    <a:lnTo>
                      <a:pt x="927" y="953"/>
                    </a:lnTo>
                    <a:lnTo>
                      <a:pt x="920" y="946"/>
                    </a:lnTo>
                    <a:lnTo>
                      <a:pt x="928" y="939"/>
                    </a:lnTo>
                    <a:lnTo>
                      <a:pt x="920" y="946"/>
                    </a:lnTo>
                    <a:close/>
                    <a:moveTo>
                      <a:pt x="934" y="934"/>
                    </a:moveTo>
                    <a:lnTo>
                      <a:pt x="1043" y="1064"/>
                    </a:lnTo>
                    <a:lnTo>
                      <a:pt x="1028" y="1076"/>
                    </a:lnTo>
                    <a:lnTo>
                      <a:pt x="920" y="946"/>
                    </a:lnTo>
                    <a:lnTo>
                      <a:pt x="934" y="934"/>
                    </a:lnTo>
                    <a:close/>
                    <a:moveTo>
                      <a:pt x="1043" y="1064"/>
                    </a:moveTo>
                    <a:lnTo>
                      <a:pt x="1044" y="1065"/>
                    </a:lnTo>
                    <a:lnTo>
                      <a:pt x="1044" y="1064"/>
                    </a:lnTo>
                    <a:lnTo>
                      <a:pt x="1036" y="1070"/>
                    </a:lnTo>
                    <a:lnTo>
                      <a:pt x="1043" y="1064"/>
                    </a:lnTo>
                    <a:close/>
                    <a:moveTo>
                      <a:pt x="1044" y="1064"/>
                    </a:moveTo>
                    <a:lnTo>
                      <a:pt x="1145" y="1192"/>
                    </a:lnTo>
                    <a:lnTo>
                      <a:pt x="1130" y="1203"/>
                    </a:lnTo>
                    <a:lnTo>
                      <a:pt x="1028" y="1076"/>
                    </a:lnTo>
                    <a:lnTo>
                      <a:pt x="1044" y="1064"/>
                    </a:lnTo>
                    <a:close/>
                    <a:moveTo>
                      <a:pt x="1130" y="1203"/>
                    </a:moveTo>
                    <a:lnTo>
                      <a:pt x="1130" y="1203"/>
                    </a:lnTo>
                    <a:lnTo>
                      <a:pt x="1137" y="1197"/>
                    </a:lnTo>
                    <a:lnTo>
                      <a:pt x="1130" y="1203"/>
                    </a:lnTo>
                    <a:close/>
                    <a:moveTo>
                      <a:pt x="1145" y="1190"/>
                    </a:moveTo>
                    <a:lnTo>
                      <a:pt x="1240" y="1305"/>
                    </a:lnTo>
                    <a:lnTo>
                      <a:pt x="1226" y="1317"/>
                    </a:lnTo>
                    <a:lnTo>
                      <a:pt x="1130" y="1203"/>
                    </a:lnTo>
                    <a:lnTo>
                      <a:pt x="1145" y="1190"/>
                    </a:lnTo>
                    <a:close/>
                    <a:moveTo>
                      <a:pt x="1226" y="1317"/>
                    </a:moveTo>
                    <a:lnTo>
                      <a:pt x="1227" y="1318"/>
                    </a:lnTo>
                    <a:lnTo>
                      <a:pt x="1226" y="1317"/>
                    </a:lnTo>
                    <a:lnTo>
                      <a:pt x="1232" y="1312"/>
                    </a:lnTo>
                    <a:lnTo>
                      <a:pt x="1226" y="1317"/>
                    </a:lnTo>
                    <a:close/>
                    <a:moveTo>
                      <a:pt x="1240" y="1305"/>
                    </a:moveTo>
                    <a:lnTo>
                      <a:pt x="1323" y="1404"/>
                    </a:lnTo>
                    <a:lnTo>
                      <a:pt x="1308" y="1417"/>
                    </a:lnTo>
                    <a:lnTo>
                      <a:pt x="1226" y="1317"/>
                    </a:lnTo>
                    <a:lnTo>
                      <a:pt x="1240" y="1305"/>
                    </a:lnTo>
                    <a:close/>
                    <a:moveTo>
                      <a:pt x="1308" y="1417"/>
                    </a:moveTo>
                    <a:lnTo>
                      <a:pt x="1308" y="1417"/>
                    </a:lnTo>
                    <a:lnTo>
                      <a:pt x="1315" y="1410"/>
                    </a:lnTo>
                    <a:lnTo>
                      <a:pt x="1308" y="1417"/>
                    </a:lnTo>
                    <a:close/>
                    <a:moveTo>
                      <a:pt x="4758" y="1411"/>
                    </a:moveTo>
                    <a:lnTo>
                      <a:pt x="4757" y="1411"/>
                    </a:lnTo>
                    <a:lnTo>
                      <a:pt x="4757" y="1410"/>
                    </a:lnTo>
                    <a:lnTo>
                      <a:pt x="4763" y="1403"/>
                    </a:lnTo>
                    <a:lnTo>
                      <a:pt x="4758" y="1411"/>
                    </a:lnTo>
                    <a:close/>
                    <a:moveTo>
                      <a:pt x="4757" y="1410"/>
                    </a:moveTo>
                    <a:lnTo>
                      <a:pt x="4708" y="1356"/>
                    </a:lnTo>
                    <a:lnTo>
                      <a:pt x="4723" y="1344"/>
                    </a:lnTo>
                    <a:lnTo>
                      <a:pt x="4771" y="1398"/>
                    </a:lnTo>
                    <a:lnTo>
                      <a:pt x="4757" y="1410"/>
                    </a:lnTo>
                    <a:close/>
                    <a:moveTo>
                      <a:pt x="4708" y="1356"/>
                    </a:moveTo>
                    <a:lnTo>
                      <a:pt x="4709" y="1357"/>
                    </a:lnTo>
                    <a:lnTo>
                      <a:pt x="4708" y="1356"/>
                    </a:lnTo>
                    <a:lnTo>
                      <a:pt x="4716" y="1349"/>
                    </a:lnTo>
                    <a:lnTo>
                      <a:pt x="4708" y="1356"/>
                    </a:lnTo>
                    <a:close/>
                    <a:moveTo>
                      <a:pt x="4708" y="1356"/>
                    </a:moveTo>
                    <a:lnTo>
                      <a:pt x="4671" y="1312"/>
                    </a:lnTo>
                    <a:lnTo>
                      <a:pt x="4685" y="1299"/>
                    </a:lnTo>
                    <a:lnTo>
                      <a:pt x="4723" y="1344"/>
                    </a:lnTo>
                    <a:lnTo>
                      <a:pt x="4708" y="1356"/>
                    </a:lnTo>
                    <a:close/>
                    <a:moveTo>
                      <a:pt x="4684" y="1299"/>
                    </a:moveTo>
                    <a:lnTo>
                      <a:pt x="4685" y="1299"/>
                    </a:lnTo>
                    <a:lnTo>
                      <a:pt x="4677" y="1305"/>
                    </a:lnTo>
                    <a:lnTo>
                      <a:pt x="4684" y="1299"/>
                    </a:lnTo>
                    <a:close/>
                    <a:moveTo>
                      <a:pt x="4671" y="1312"/>
                    </a:moveTo>
                    <a:lnTo>
                      <a:pt x="4636" y="1276"/>
                    </a:lnTo>
                    <a:lnTo>
                      <a:pt x="4650" y="1263"/>
                    </a:lnTo>
                    <a:lnTo>
                      <a:pt x="4684" y="1299"/>
                    </a:lnTo>
                    <a:lnTo>
                      <a:pt x="4671" y="1312"/>
                    </a:lnTo>
                    <a:close/>
                    <a:moveTo>
                      <a:pt x="4650" y="1263"/>
                    </a:moveTo>
                    <a:lnTo>
                      <a:pt x="4650" y="1263"/>
                    </a:lnTo>
                    <a:lnTo>
                      <a:pt x="4643" y="1270"/>
                    </a:lnTo>
                    <a:lnTo>
                      <a:pt x="4650" y="1263"/>
                    </a:lnTo>
                    <a:close/>
                    <a:moveTo>
                      <a:pt x="4636" y="1276"/>
                    </a:moveTo>
                    <a:lnTo>
                      <a:pt x="4608" y="1248"/>
                    </a:lnTo>
                    <a:lnTo>
                      <a:pt x="4621" y="1235"/>
                    </a:lnTo>
                    <a:lnTo>
                      <a:pt x="4650" y="1263"/>
                    </a:lnTo>
                    <a:lnTo>
                      <a:pt x="4636" y="1276"/>
                    </a:lnTo>
                    <a:close/>
                    <a:moveTo>
                      <a:pt x="4608" y="1248"/>
                    </a:moveTo>
                    <a:lnTo>
                      <a:pt x="4522" y="1163"/>
                    </a:lnTo>
                    <a:lnTo>
                      <a:pt x="4607" y="1248"/>
                    </a:lnTo>
                    <a:lnTo>
                      <a:pt x="4615" y="1241"/>
                    </a:lnTo>
                    <a:lnTo>
                      <a:pt x="4608" y="1248"/>
                    </a:lnTo>
                    <a:close/>
                    <a:moveTo>
                      <a:pt x="4607" y="1248"/>
                    </a:moveTo>
                    <a:lnTo>
                      <a:pt x="4579" y="1219"/>
                    </a:lnTo>
                    <a:lnTo>
                      <a:pt x="4593" y="1206"/>
                    </a:lnTo>
                    <a:lnTo>
                      <a:pt x="4621" y="1235"/>
                    </a:lnTo>
                    <a:lnTo>
                      <a:pt x="4607" y="1248"/>
                    </a:lnTo>
                    <a:close/>
                    <a:moveTo>
                      <a:pt x="4591" y="1206"/>
                    </a:moveTo>
                    <a:lnTo>
                      <a:pt x="4593" y="1206"/>
                    </a:lnTo>
                    <a:lnTo>
                      <a:pt x="4586" y="1213"/>
                    </a:lnTo>
                    <a:lnTo>
                      <a:pt x="4591" y="1206"/>
                    </a:lnTo>
                    <a:close/>
                    <a:moveTo>
                      <a:pt x="4579" y="1220"/>
                    </a:moveTo>
                    <a:lnTo>
                      <a:pt x="4547" y="1192"/>
                    </a:lnTo>
                    <a:lnTo>
                      <a:pt x="4561" y="1177"/>
                    </a:lnTo>
                    <a:lnTo>
                      <a:pt x="4591" y="1206"/>
                    </a:lnTo>
                    <a:lnTo>
                      <a:pt x="4579" y="1220"/>
                    </a:lnTo>
                    <a:close/>
                    <a:moveTo>
                      <a:pt x="4547" y="1192"/>
                    </a:moveTo>
                    <a:lnTo>
                      <a:pt x="4547" y="1192"/>
                    </a:lnTo>
                    <a:lnTo>
                      <a:pt x="4554" y="1184"/>
                    </a:lnTo>
                    <a:lnTo>
                      <a:pt x="4547" y="1192"/>
                    </a:lnTo>
                    <a:close/>
                    <a:moveTo>
                      <a:pt x="4547" y="1192"/>
                    </a:moveTo>
                    <a:lnTo>
                      <a:pt x="4512" y="1156"/>
                    </a:lnTo>
                    <a:lnTo>
                      <a:pt x="4525" y="1143"/>
                    </a:lnTo>
                    <a:lnTo>
                      <a:pt x="4561" y="1177"/>
                    </a:lnTo>
                    <a:lnTo>
                      <a:pt x="4547" y="1192"/>
                    </a:lnTo>
                    <a:close/>
                    <a:moveTo>
                      <a:pt x="4525" y="1142"/>
                    </a:moveTo>
                    <a:lnTo>
                      <a:pt x="4525" y="1142"/>
                    </a:lnTo>
                    <a:lnTo>
                      <a:pt x="4525" y="1143"/>
                    </a:lnTo>
                    <a:lnTo>
                      <a:pt x="4519" y="1150"/>
                    </a:lnTo>
                    <a:lnTo>
                      <a:pt x="4525" y="1142"/>
                    </a:lnTo>
                    <a:close/>
                    <a:moveTo>
                      <a:pt x="4512" y="1156"/>
                    </a:moveTo>
                    <a:lnTo>
                      <a:pt x="4471" y="1118"/>
                    </a:lnTo>
                    <a:lnTo>
                      <a:pt x="4483" y="1104"/>
                    </a:lnTo>
                    <a:lnTo>
                      <a:pt x="4525" y="1142"/>
                    </a:lnTo>
                    <a:lnTo>
                      <a:pt x="4512" y="1156"/>
                    </a:lnTo>
                    <a:close/>
                    <a:moveTo>
                      <a:pt x="4471" y="1118"/>
                    </a:moveTo>
                    <a:lnTo>
                      <a:pt x="4471" y="1118"/>
                    </a:lnTo>
                    <a:lnTo>
                      <a:pt x="4478" y="1111"/>
                    </a:lnTo>
                    <a:lnTo>
                      <a:pt x="4471" y="1118"/>
                    </a:lnTo>
                    <a:close/>
                    <a:moveTo>
                      <a:pt x="4471" y="1118"/>
                    </a:moveTo>
                    <a:lnTo>
                      <a:pt x="4419" y="1067"/>
                    </a:lnTo>
                    <a:lnTo>
                      <a:pt x="4434" y="1054"/>
                    </a:lnTo>
                    <a:lnTo>
                      <a:pt x="4485" y="1104"/>
                    </a:lnTo>
                    <a:lnTo>
                      <a:pt x="4471" y="1118"/>
                    </a:lnTo>
                    <a:close/>
                    <a:moveTo>
                      <a:pt x="4433" y="1054"/>
                    </a:moveTo>
                    <a:lnTo>
                      <a:pt x="4433" y="1054"/>
                    </a:lnTo>
                    <a:lnTo>
                      <a:pt x="4434" y="1054"/>
                    </a:lnTo>
                    <a:lnTo>
                      <a:pt x="4427" y="1060"/>
                    </a:lnTo>
                    <a:lnTo>
                      <a:pt x="4433" y="1054"/>
                    </a:lnTo>
                    <a:close/>
                    <a:moveTo>
                      <a:pt x="4421" y="1067"/>
                    </a:moveTo>
                    <a:lnTo>
                      <a:pt x="4353" y="1007"/>
                    </a:lnTo>
                    <a:lnTo>
                      <a:pt x="4367" y="993"/>
                    </a:lnTo>
                    <a:lnTo>
                      <a:pt x="4433" y="1054"/>
                    </a:lnTo>
                    <a:lnTo>
                      <a:pt x="4421" y="1067"/>
                    </a:lnTo>
                    <a:close/>
                    <a:moveTo>
                      <a:pt x="4353" y="1007"/>
                    </a:moveTo>
                    <a:lnTo>
                      <a:pt x="4354" y="1007"/>
                    </a:lnTo>
                    <a:lnTo>
                      <a:pt x="4353" y="1007"/>
                    </a:lnTo>
                    <a:lnTo>
                      <a:pt x="4360" y="1000"/>
                    </a:lnTo>
                    <a:lnTo>
                      <a:pt x="4353" y="1007"/>
                    </a:lnTo>
                    <a:close/>
                    <a:moveTo>
                      <a:pt x="4353" y="1007"/>
                    </a:moveTo>
                    <a:lnTo>
                      <a:pt x="4284" y="943"/>
                    </a:lnTo>
                    <a:lnTo>
                      <a:pt x="4296" y="929"/>
                    </a:lnTo>
                    <a:lnTo>
                      <a:pt x="4367" y="993"/>
                    </a:lnTo>
                    <a:lnTo>
                      <a:pt x="4353" y="1007"/>
                    </a:lnTo>
                    <a:close/>
                    <a:moveTo>
                      <a:pt x="4296" y="929"/>
                    </a:moveTo>
                    <a:lnTo>
                      <a:pt x="4295" y="928"/>
                    </a:lnTo>
                    <a:lnTo>
                      <a:pt x="4296" y="929"/>
                    </a:lnTo>
                    <a:lnTo>
                      <a:pt x="4290" y="937"/>
                    </a:lnTo>
                    <a:lnTo>
                      <a:pt x="4296" y="929"/>
                    </a:lnTo>
                    <a:close/>
                    <a:moveTo>
                      <a:pt x="4284" y="943"/>
                    </a:moveTo>
                    <a:lnTo>
                      <a:pt x="4223" y="889"/>
                    </a:lnTo>
                    <a:lnTo>
                      <a:pt x="4236" y="875"/>
                    </a:lnTo>
                    <a:lnTo>
                      <a:pt x="4296" y="929"/>
                    </a:lnTo>
                    <a:lnTo>
                      <a:pt x="4284" y="943"/>
                    </a:lnTo>
                    <a:close/>
                    <a:moveTo>
                      <a:pt x="4235" y="875"/>
                    </a:moveTo>
                    <a:lnTo>
                      <a:pt x="4236" y="875"/>
                    </a:lnTo>
                    <a:lnTo>
                      <a:pt x="4230" y="883"/>
                    </a:lnTo>
                    <a:lnTo>
                      <a:pt x="4235" y="875"/>
                    </a:lnTo>
                    <a:close/>
                    <a:moveTo>
                      <a:pt x="4223" y="889"/>
                    </a:moveTo>
                    <a:lnTo>
                      <a:pt x="4173" y="849"/>
                    </a:lnTo>
                    <a:lnTo>
                      <a:pt x="4185" y="833"/>
                    </a:lnTo>
                    <a:lnTo>
                      <a:pt x="4235" y="875"/>
                    </a:lnTo>
                    <a:lnTo>
                      <a:pt x="4223" y="889"/>
                    </a:lnTo>
                    <a:close/>
                    <a:moveTo>
                      <a:pt x="4185" y="833"/>
                    </a:moveTo>
                    <a:lnTo>
                      <a:pt x="4185" y="833"/>
                    </a:lnTo>
                    <a:lnTo>
                      <a:pt x="4179" y="841"/>
                    </a:lnTo>
                    <a:lnTo>
                      <a:pt x="4185" y="833"/>
                    </a:lnTo>
                    <a:close/>
                    <a:moveTo>
                      <a:pt x="4174" y="849"/>
                    </a:moveTo>
                    <a:lnTo>
                      <a:pt x="4125" y="813"/>
                    </a:lnTo>
                    <a:lnTo>
                      <a:pt x="4137" y="798"/>
                    </a:lnTo>
                    <a:lnTo>
                      <a:pt x="4185" y="833"/>
                    </a:lnTo>
                    <a:lnTo>
                      <a:pt x="4174" y="849"/>
                    </a:lnTo>
                    <a:close/>
                    <a:moveTo>
                      <a:pt x="4136" y="798"/>
                    </a:moveTo>
                    <a:lnTo>
                      <a:pt x="4136" y="798"/>
                    </a:lnTo>
                    <a:lnTo>
                      <a:pt x="4137" y="798"/>
                    </a:lnTo>
                    <a:lnTo>
                      <a:pt x="4131" y="806"/>
                    </a:lnTo>
                    <a:lnTo>
                      <a:pt x="4136" y="798"/>
                    </a:lnTo>
                    <a:close/>
                    <a:moveTo>
                      <a:pt x="4126" y="814"/>
                    </a:moveTo>
                    <a:lnTo>
                      <a:pt x="4084" y="786"/>
                    </a:lnTo>
                    <a:lnTo>
                      <a:pt x="4095" y="769"/>
                    </a:lnTo>
                    <a:lnTo>
                      <a:pt x="4136" y="798"/>
                    </a:lnTo>
                    <a:lnTo>
                      <a:pt x="4126" y="814"/>
                    </a:lnTo>
                    <a:close/>
                    <a:moveTo>
                      <a:pt x="4095" y="769"/>
                    </a:moveTo>
                    <a:lnTo>
                      <a:pt x="4095" y="769"/>
                    </a:lnTo>
                    <a:lnTo>
                      <a:pt x="4090" y="777"/>
                    </a:lnTo>
                    <a:lnTo>
                      <a:pt x="4095" y="769"/>
                    </a:lnTo>
                    <a:close/>
                    <a:moveTo>
                      <a:pt x="4084" y="786"/>
                    </a:moveTo>
                    <a:lnTo>
                      <a:pt x="4047" y="760"/>
                    </a:lnTo>
                    <a:lnTo>
                      <a:pt x="4057" y="744"/>
                    </a:lnTo>
                    <a:lnTo>
                      <a:pt x="4095" y="769"/>
                    </a:lnTo>
                    <a:lnTo>
                      <a:pt x="4084" y="786"/>
                    </a:lnTo>
                    <a:close/>
                    <a:moveTo>
                      <a:pt x="4047" y="760"/>
                    </a:moveTo>
                    <a:lnTo>
                      <a:pt x="4047" y="760"/>
                    </a:lnTo>
                    <a:lnTo>
                      <a:pt x="4046" y="759"/>
                    </a:lnTo>
                    <a:lnTo>
                      <a:pt x="4051" y="752"/>
                    </a:lnTo>
                    <a:lnTo>
                      <a:pt x="4047" y="760"/>
                    </a:lnTo>
                    <a:close/>
                    <a:moveTo>
                      <a:pt x="4046" y="759"/>
                    </a:moveTo>
                    <a:lnTo>
                      <a:pt x="4012" y="734"/>
                    </a:lnTo>
                    <a:lnTo>
                      <a:pt x="4023" y="719"/>
                    </a:lnTo>
                    <a:lnTo>
                      <a:pt x="4057" y="744"/>
                    </a:lnTo>
                    <a:lnTo>
                      <a:pt x="4046" y="759"/>
                    </a:lnTo>
                    <a:close/>
                    <a:moveTo>
                      <a:pt x="4012" y="734"/>
                    </a:moveTo>
                    <a:lnTo>
                      <a:pt x="3976" y="709"/>
                    </a:lnTo>
                    <a:lnTo>
                      <a:pt x="3987" y="693"/>
                    </a:lnTo>
                    <a:lnTo>
                      <a:pt x="4023" y="719"/>
                    </a:lnTo>
                    <a:lnTo>
                      <a:pt x="4012" y="734"/>
                    </a:lnTo>
                    <a:close/>
                    <a:moveTo>
                      <a:pt x="3976" y="709"/>
                    </a:moveTo>
                    <a:lnTo>
                      <a:pt x="3941" y="683"/>
                    </a:lnTo>
                    <a:lnTo>
                      <a:pt x="3952" y="668"/>
                    </a:lnTo>
                    <a:lnTo>
                      <a:pt x="3987" y="693"/>
                    </a:lnTo>
                    <a:lnTo>
                      <a:pt x="3976" y="709"/>
                    </a:lnTo>
                    <a:close/>
                    <a:moveTo>
                      <a:pt x="3941" y="683"/>
                    </a:moveTo>
                    <a:lnTo>
                      <a:pt x="3941" y="683"/>
                    </a:lnTo>
                    <a:lnTo>
                      <a:pt x="3940" y="682"/>
                    </a:lnTo>
                    <a:lnTo>
                      <a:pt x="3946" y="676"/>
                    </a:lnTo>
                    <a:lnTo>
                      <a:pt x="3941" y="683"/>
                    </a:lnTo>
                    <a:close/>
                    <a:moveTo>
                      <a:pt x="3940" y="682"/>
                    </a:moveTo>
                    <a:lnTo>
                      <a:pt x="3905" y="648"/>
                    </a:lnTo>
                    <a:lnTo>
                      <a:pt x="3919" y="634"/>
                    </a:lnTo>
                    <a:lnTo>
                      <a:pt x="3953" y="669"/>
                    </a:lnTo>
                    <a:lnTo>
                      <a:pt x="3940" y="682"/>
                    </a:lnTo>
                    <a:close/>
                    <a:moveTo>
                      <a:pt x="3918" y="634"/>
                    </a:moveTo>
                    <a:lnTo>
                      <a:pt x="3918" y="634"/>
                    </a:lnTo>
                    <a:lnTo>
                      <a:pt x="3919" y="634"/>
                    </a:lnTo>
                    <a:lnTo>
                      <a:pt x="3912" y="640"/>
                    </a:lnTo>
                    <a:lnTo>
                      <a:pt x="3918" y="634"/>
                    </a:lnTo>
                    <a:close/>
                    <a:moveTo>
                      <a:pt x="3906" y="648"/>
                    </a:moveTo>
                    <a:lnTo>
                      <a:pt x="3845" y="597"/>
                    </a:lnTo>
                    <a:lnTo>
                      <a:pt x="3857" y="583"/>
                    </a:lnTo>
                    <a:lnTo>
                      <a:pt x="3918" y="634"/>
                    </a:lnTo>
                    <a:lnTo>
                      <a:pt x="3906" y="648"/>
                    </a:lnTo>
                    <a:close/>
                    <a:moveTo>
                      <a:pt x="3845" y="597"/>
                    </a:moveTo>
                    <a:lnTo>
                      <a:pt x="3845" y="597"/>
                    </a:lnTo>
                    <a:lnTo>
                      <a:pt x="3852" y="590"/>
                    </a:lnTo>
                    <a:lnTo>
                      <a:pt x="3845" y="597"/>
                    </a:lnTo>
                    <a:close/>
                    <a:moveTo>
                      <a:pt x="3845" y="597"/>
                    </a:moveTo>
                    <a:lnTo>
                      <a:pt x="3794" y="549"/>
                    </a:lnTo>
                    <a:lnTo>
                      <a:pt x="3808" y="536"/>
                    </a:lnTo>
                    <a:lnTo>
                      <a:pt x="3858" y="583"/>
                    </a:lnTo>
                    <a:lnTo>
                      <a:pt x="3845" y="597"/>
                    </a:lnTo>
                    <a:close/>
                    <a:moveTo>
                      <a:pt x="3806" y="534"/>
                    </a:moveTo>
                    <a:lnTo>
                      <a:pt x="3806" y="536"/>
                    </a:lnTo>
                    <a:lnTo>
                      <a:pt x="3808" y="536"/>
                    </a:lnTo>
                    <a:lnTo>
                      <a:pt x="3801" y="542"/>
                    </a:lnTo>
                    <a:lnTo>
                      <a:pt x="3806" y="534"/>
                    </a:lnTo>
                    <a:close/>
                    <a:moveTo>
                      <a:pt x="3794" y="550"/>
                    </a:moveTo>
                    <a:lnTo>
                      <a:pt x="3747" y="511"/>
                    </a:lnTo>
                    <a:lnTo>
                      <a:pt x="3759" y="497"/>
                    </a:lnTo>
                    <a:lnTo>
                      <a:pt x="3806" y="534"/>
                    </a:lnTo>
                    <a:lnTo>
                      <a:pt x="3794" y="550"/>
                    </a:lnTo>
                    <a:close/>
                    <a:moveTo>
                      <a:pt x="3747" y="511"/>
                    </a:moveTo>
                    <a:lnTo>
                      <a:pt x="3748" y="512"/>
                    </a:lnTo>
                    <a:lnTo>
                      <a:pt x="3747" y="511"/>
                    </a:lnTo>
                    <a:lnTo>
                      <a:pt x="3752" y="505"/>
                    </a:lnTo>
                    <a:lnTo>
                      <a:pt x="3747" y="511"/>
                    </a:lnTo>
                    <a:close/>
                    <a:moveTo>
                      <a:pt x="3747" y="511"/>
                    </a:moveTo>
                    <a:lnTo>
                      <a:pt x="3705" y="476"/>
                    </a:lnTo>
                    <a:lnTo>
                      <a:pt x="3717" y="462"/>
                    </a:lnTo>
                    <a:lnTo>
                      <a:pt x="3759" y="497"/>
                    </a:lnTo>
                    <a:lnTo>
                      <a:pt x="3747" y="511"/>
                    </a:lnTo>
                    <a:close/>
                    <a:moveTo>
                      <a:pt x="3717" y="462"/>
                    </a:moveTo>
                    <a:lnTo>
                      <a:pt x="3717" y="462"/>
                    </a:lnTo>
                    <a:lnTo>
                      <a:pt x="3712" y="469"/>
                    </a:lnTo>
                    <a:lnTo>
                      <a:pt x="3717" y="462"/>
                    </a:lnTo>
                    <a:close/>
                    <a:moveTo>
                      <a:pt x="3705" y="476"/>
                    </a:moveTo>
                    <a:lnTo>
                      <a:pt x="3668" y="445"/>
                    </a:lnTo>
                    <a:lnTo>
                      <a:pt x="3680" y="430"/>
                    </a:lnTo>
                    <a:lnTo>
                      <a:pt x="3717" y="462"/>
                    </a:lnTo>
                    <a:lnTo>
                      <a:pt x="3705" y="476"/>
                    </a:lnTo>
                    <a:close/>
                    <a:moveTo>
                      <a:pt x="3680" y="430"/>
                    </a:moveTo>
                    <a:lnTo>
                      <a:pt x="3679" y="430"/>
                    </a:lnTo>
                    <a:lnTo>
                      <a:pt x="3680" y="430"/>
                    </a:lnTo>
                    <a:lnTo>
                      <a:pt x="3673" y="437"/>
                    </a:lnTo>
                    <a:lnTo>
                      <a:pt x="3680" y="430"/>
                    </a:lnTo>
                    <a:close/>
                    <a:moveTo>
                      <a:pt x="3668" y="445"/>
                    </a:moveTo>
                    <a:lnTo>
                      <a:pt x="3632" y="416"/>
                    </a:lnTo>
                    <a:lnTo>
                      <a:pt x="3644" y="401"/>
                    </a:lnTo>
                    <a:lnTo>
                      <a:pt x="3680" y="430"/>
                    </a:lnTo>
                    <a:lnTo>
                      <a:pt x="3668" y="445"/>
                    </a:lnTo>
                    <a:close/>
                    <a:moveTo>
                      <a:pt x="3644" y="401"/>
                    </a:moveTo>
                    <a:lnTo>
                      <a:pt x="3643" y="400"/>
                    </a:lnTo>
                    <a:lnTo>
                      <a:pt x="3644" y="401"/>
                    </a:lnTo>
                    <a:lnTo>
                      <a:pt x="3639" y="409"/>
                    </a:lnTo>
                    <a:lnTo>
                      <a:pt x="3644" y="401"/>
                    </a:lnTo>
                    <a:close/>
                    <a:moveTo>
                      <a:pt x="3632" y="416"/>
                    </a:moveTo>
                    <a:lnTo>
                      <a:pt x="3600" y="391"/>
                    </a:lnTo>
                    <a:lnTo>
                      <a:pt x="3612" y="376"/>
                    </a:lnTo>
                    <a:lnTo>
                      <a:pt x="3644" y="401"/>
                    </a:lnTo>
                    <a:lnTo>
                      <a:pt x="3632" y="416"/>
                    </a:lnTo>
                    <a:close/>
                    <a:moveTo>
                      <a:pt x="3600" y="391"/>
                    </a:moveTo>
                    <a:lnTo>
                      <a:pt x="3569" y="366"/>
                    </a:lnTo>
                    <a:lnTo>
                      <a:pt x="3580" y="350"/>
                    </a:lnTo>
                    <a:lnTo>
                      <a:pt x="3612" y="376"/>
                    </a:lnTo>
                    <a:lnTo>
                      <a:pt x="3600" y="391"/>
                    </a:lnTo>
                    <a:close/>
                    <a:moveTo>
                      <a:pt x="3569" y="366"/>
                    </a:moveTo>
                    <a:lnTo>
                      <a:pt x="3537" y="340"/>
                    </a:lnTo>
                    <a:lnTo>
                      <a:pt x="3550" y="325"/>
                    </a:lnTo>
                    <a:lnTo>
                      <a:pt x="3580" y="350"/>
                    </a:lnTo>
                    <a:lnTo>
                      <a:pt x="3569" y="366"/>
                    </a:lnTo>
                    <a:close/>
                    <a:moveTo>
                      <a:pt x="3548" y="325"/>
                    </a:moveTo>
                    <a:lnTo>
                      <a:pt x="3548" y="325"/>
                    </a:lnTo>
                    <a:lnTo>
                      <a:pt x="3550" y="325"/>
                    </a:lnTo>
                    <a:lnTo>
                      <a:pt x="3543" y="333"/>
                    </a:lnTo>
                    <a:lnTo>
                      <a:pt x="3548" y="325"/>
                    </a:lnTo>
                    <a:close/>
                    <a:moveTo>
                      <a:pt x="3539" y="340"/>
                    </a:moveTo>
                    <a:lnTo>
                      <a:pt x="3503" y="318"/>
                    </a:lnTo>
                    <a:lnTo>
                      <a:pt x="3513" y="302"/>
                    </a:lnTo>
                    <a:lnTo>
                      <a:pt x="3548" y="325"/>
                    </a:lnTo>
                    <a:lnTo>
                      <a:pt x="3539" y="340"/>
                    </a:lnTo>
                    <a:close/>
                    <a:moveTo>
                      <a:pt x="3503" y="318"/>
                    </a:moveTo>
                    <a:lnTo>
                      <a:pt x="3503" y="318"/>
                    </a:lnTo>
                    <a:lnTo>
                      <a:pt x="3502" y="318"/>
                    </a:lnTo>
                    <a:lnTo>
                      <a:pt x="3508" y="311"/>
                    </a:lnTo>
                    <a:lnTo>
                      <a:pt x="3503" y="318"/>
                    </a:lnTo>
                    <a:close/>
                    <a:moveTo>
                      <a:pt x="3502" y="318"/>
                    </a:moveTo>
                    <a:lnTo>
                      <a:pt x="3451" y="280"/>
                    </a:lnTo>
                    <a:lnTo>
                      <a:pt x="3462" y="264"/>
                    </a:lnTo>
                    <a:lnTo>
                      <a:pt x="3514" y="303"/>
                    </a:lnTo>
                    <a:lnTo>
                      <a:pt x="3502" y="318"/>
                    </a:lnTo>
                    <a:close/>
                    <a:moveTo>
                      <a:pt x="3451" y="280"/>
                    </a:moveTo>
                    <a:lnTo>
                      <a:pt x="3450" y="279"/>
                    </a:lnTo>
                    <a:lnTo>
                      <a:pt x="3451" y="280"/>
                    </a:lnTo>
                    <a:lnTo>
                      <a:pt x="3457" y="272"/>
                    </a:lnTo>
                    <a:lnTo>
                      <a:pt x="3451" y="280"/>
                    </a:lnTo>
                    <a:close/>
                    <a:moveTo>
                      <a:pt x="3451" y="280"/>
                    </a:moveTo>
                    <a:lnTo>
                      <a:pt x="3388" y="229"/>
                    </a:lnTo>
                    <a:lnTo>
                      <a:pt x="3400" y="214"/>
                    </a:lnTo>
                    <a:lnTo>
                      <a:pt x="3464" y="264"/>
                    </a:lnTo>
                    <a:lnTo>
                      <a:pt x="3451" y="280"/>
                    </a:lnTo>
                    <a:close/>
                    <a:moveTo>
                      <a:pt x="3388" y="229"/>
                    </a:moveTo>
                    <a:lnTo>
                      <a:pt x="3389" y="229"/>
                    </a:lnTo>
                    <a:lnTo>
                      <a:pt x="3388" y="229"/>
                    </a:lnTo>
                    <a:lnTo>
                      <a:pt x="3394" y="221"/>
                    </a:lnTo>
                    <a:lnTo>
                      <a:pt x="3388" y="229"/>
                    </a:lnTo>
                    <a:close/>
                    <a:moveTo>
                      <a:pt x="3388" y="229"/>
                    </a:moveTo>
                    <a:lnTo>
                      <a:pt x="3318" y="168"/>
                    </a:lnTo>
                    <a:lnTo>
                      <a:pt x="3330" y="154"/>
                    </a:lnTo>
                    <a:lnTo>
                      <a:pt x="3400" y="214"/>
                    </a:lnTo>
                    <a:lnTo>
                      <a:pt x="3388" y="229"/>
                    </a:lnTo>
                    <a:close/>
                    <a:moveTo>
                      <a:pt x="3318" y="168"/>
                    </a:moveTo>
                    <a:lnTo>
                      <a:pt x="3317" y="167"/>
                    </a:lnTo>
                    <a:lnTo>
                      <a:pt x="3317" y="168"/>
                    </a:lnTo>
                    <a:lnTo>
                      <a:pt x="3324" y="161"/>
                    </a:lnTo>
                    <a:lnTo>
                      <a:pt x="3318" y="168"/>
                    </a:lnTo>
                    <a:close/>
                    <a:moveTo>
                      <a:pt x="3317" y="168"/>
                    </a:moveTo>
                    <a:lnTo>
                      <a:pt x="3241" y="98"/>
                    </a:lnTo>
                    <a:lnTo>
                      <a:pt x="3254" y="83"/>
                    </a:lnTo>
                    <a:lnTo>
                      <a:pt x="3330" y="154"/>
                    </a:lnTo>
                    <a:lnTo>
                      <a:pt x="3317" y="168"/>
                    </a:lnTo>
                    <a:close/>
                    <a:moveTo>
                      <a:pt x="3254" y="83"/>
                    </a:moveTo>
                    <a:lnTo>
                      <a:pt x="3254" y="85"/>
                    </a:lnTo>
                    <a:lnTo>
                      <a:pt x="3254" y="83"/>
                    </a:lnTo>
                    <a:lnTo>
                      <a:pt x="3248" y="91"/>
                    </a:lnTo>
                    <a:lnTo>
                      <a:pt x="3254" y="83"/>
                    </a:lnTo>
                    <a:close/>
                    <a:moveTo>
                      <a:pt x="3241" y="98"/>
                    </a:moveTo>
                    <a:lnTo>
                      <a:pt x="3162" y="28"/>
                    </a:lnTo>
                    <a:lnTo>
                      <a:pt x="3175" y="14"/>
                    </a:lnTo>
                    <a:lnTo>
                      <a:pt x="3254" y="83"/>
                    </a:lnTo>
                    <a:lnTo>
                      <a:pt x="3241" y="98"/>
                    </a:lnTo>
                    <a:close/>
                    <a:moveTo>
                      <a:pt x="3162" y="28"/>
                    </a:moveTo>
                    <a:lnTo>
                      <a:pt x="3163" y="28"/>
                    </a:lnTo>
                    <a:lnTo>
                      <a:pt x="3162" y="28"/>
                    </a:lnTo>
                    <a:lnTo>
                      <a:pt x="3168" y="21"/>
                    </a:lnTo>
                    <a:lnTo>
                      <a:pt x="3162" y="28"/>
                    </a:lnTo>
                    <a:close/>
                    <a:moveTo>
                      <a:pt x="162" y="2"/>
                    </a:moveTo>
                    <a:lnTo>
                      <a:pt x="163" y="2"/>
                    </a:lnTo>
                    <a:lnTo>
                      <a:pt x="155" y="8"/>
                    </a:lnTo>
                    <a:lnTo>
                      <a:pt x="162" y="2"/>
                    </a:lnTo>
                    <a:close/>
                    <a:moveTo>
                      <a:pt x="163" y="2"/>
                    </a:moveTo>
                    <a:lnTo>
                      <a:pt x="185" y="27"/>
                    </a:lnTo>
                    <a:lnTo>
                      <a:pt x="170" y="40"/>
                    </a:lnTo>
                    <a:lnTo>
                      <a:pt x="148" y="15"/>
                    </a:lnTo>
                    <a:lnTo>
                      <a:pt x="163" y="2"/>
                    </a:lnTo>
                    <a:close/>
                    <a:moveTo>
                      <a:pt x="170" y="40"/>
                    </a:moveTo>
                    <a:lnTo>
                      <a:pt x="170" y="40"/>
                    </a:lnTo>
                    <a:lnTo>
                      <a:pt x="177" y="34"/>
                    </a:lnTo>
                    <a:lnTo>
                      <a:pt x="170" y="40"/>
                    </a:lnTo>
                    <a:close/>
                    <a:moveTo>
                      <a:pt x="185" y="27"/>
                    </a:moveTo>
                    <a:lnTo>
                      <a:pt x="187" y="31"/>
                    </a:lnTo>
                    <a:lnTo>
                      <a:pt x="174" y="44"/>
                    </a:lnTo>
                    <a:lnTo>
                      <a:pt x="170" y="40"/>
                    </a:lnTo>
                    <a:lnTo>
                      <a:pt x="185" y="27"/>
                    </a:lnTo>
                    <a:close/>
                    <a:moveTo>
                      <a:pt x="176" y="46"/>
                    </a:moveTo>
                    <a:lnTo>
                      <a:pt x="175" y="45"/>
                    </a:lnTo>
                    <a:lnTo>
                      <a:pt x="174" y="44"/>
                    </a:lnTo>
                    <a:lnTo>
                      <a:pt x="180" y="37"/>
                    </a:lnTo>
                    <a:lnTo>
                      <a:pt x="176" y="46"/>
                    </a:lnTo>
                    <a:close/>
                    <a:moveTo>
                      <a:pt x="185" y="28"/>
                    </a:moveTo>
                    <a:lnTo>
                      <a:pt x="191" y="32"/>
                    </a:lnTo>
                    <a:lnTo>
                      <a:pt x="183" y="48"/>
                    </a:lnTo>
                    <a:lnTo>
                      <a:pt x="176" y="46"/>
                    </a:lnTo>
                    <a:lnTo>
                      <a:pt x="185" y="28"/>
                    </a:lnTo>
                    <a:close/>
                    <a:moveTo>
                      <a:pt x="191" y="32"/>
                    </a:moveTo>
                    <a:lnTo>
                      <a:pt x="195" y="33"/>
                    </a:lnTo>
                    <a:lnTo>
                      <a:pt x="196" y="36"/>
                    </a:lnTo>
                    <a:lnTo>
                      <a:pt x="187" y="40"/>
                    </a:lnTo>
                    <a:lnTo>
                      <a:pt x="191" y="32"/>
                    </a:lnTo>
                    <a:close/>
                    <a:moveTo>
                      <a:pt x="196" y="36"/>
                    </a:moveTo>
                    <a:lnTo>
                      <a:pt x="199" y="43"/>
                    </a:lnTo>
                    <a:lnTo>
                      <a:pt x="181" y="50"/>
                    </a:lnTo>
                    <a:lnTo>
                      <a:pt x="178" y="45"/>
                    </a:lnTo>
                    <a:lnTo>
                      <a:pt x="196" y="36"/>
                    </a:lnTo>
                    <a:close/>
                    <a:moveTo>
                      <a:pt x="199" y="43"/>
                    </a:moveTo>
                    <a:lnTo>
                      <a:pt x="199" y="43"/>
                    </a:lnTo>
                    <a:lnTo>
                      <a:pt x="199" y="44"/>
                    </a:lnTo>
                    <a:lnTo>
                      <a:pt x="190" y="46"/>
                    </a:lnTo>
                    <a:lnTo>
                      <a:pt x="199" y="43"/>
                    </a:lnTo>
                    <a:close/>
                    <a:moveTo>
                      <a:pt x="199" y="44"/>
                    </a:moveTo>
                    <a:lnTo>
                      <a:pt x="202" y="53"/>
                    </a:lnTo>
                    <a:lnTo>
                      <a:pt x="185" y="59"/>
                    </a:lnTo>
                    <a:lnTo>
                      <a:pt x="181" y="49"/>
                    </a:lnTo>
                    <a:lnTo>
                      <a:pt x="199" y="44"/>
                    </a:lnTo>
                    <a:close/>
                    <a:moveTo>
                      <a:pt x="202" y="53"/>
                    </a:moveTo>
                    <a:lnTo>
                      <a:pt x="198" y="38"/>
                    </a:lnTo>
                    <a:lnTo>
                      <a:pt x="202" y="53"/>
                    </a:lnTo>
                    <a:lnTo>
                      <a:pt x="194" y="56"/>
                    </a:lnTo>
                    <a:lnTo>
                      <a:pt x="202" y="53"/>
                    </a:lnTo>
                    <a:close/>
                    <a:moveTo>
                      <a:pt x="202" y="53"/>
                    </a:moveTo>
                    <a:lnTo>
                      <a:pt x="206" y="62"/>
                    </a:lnTo>
                    <a:lnTo>
                      <a:pt x="188" y="68"/>
                    </a:lnTo>
                    <a:lnTo>
                      <a:pt x="185" y="59"/>
                    </a:lnTo>
                    <a:lnTo>
                      <a:pt x="202" y="53"/>
                    </a:lnTo>
                    <a:close/>
                    <a:moveTo>
                      <a:pt x="206" y="62"/>
                    </a:moveTo>
                    <a:lnTo>
                      <a:pt x="206" y="64"/>
                    </a:lnTo>
                    <a:lnTo>
                      <a:pt x="206" y="66"/>
                    </a:lnTo>
                    <a:lnTo>
                      <a:pt x="197" y="66"/>
                    </a:lnTo>
                    <a:lnTo>
                      <a:pt x="206" y="62"/>
                    </a:lnTo>
                    <a:close/>
                    <a:moveTo>
                      <a:pt x="206" y="66"/>
                    </a:moveTo>
                    <a:lnTo>
                      <a:pt x="206" y="75"/>
                    </a:lnTo>
                    <a:lnTo>
                      <a:pt x="187" y="75"/>
                    </a:lnTo>
                    <a:lnTo>
                      <a:pt x="187" y="66"/>
                    </a:lnTo>
                    <a:lnTo>
                      <a:pt x="206" y="66"/>
                    </a:lnTo>
                    <a:close/>
                    <a:moveTo>
                      <a:pt x="206" y="75"/>
                    </a:moveTo>
                    <a:lnTo>
                      <a:pt x="206" y="88"/>
                    </a:lnTo>
                    <a:lnTo>
                      <a:pt x="187" y="88"/>
                    </a:lnTo>
                    <a:lnTo>
                      <a:pt x="187" y="75"/>
                    </a:lnTo>
                    <a:lnTo>
                      <a:pt x="206" y="75"/>
                    </a:lnTo>
                    <a:close/>
                    <a:moveTo>
                      <a:pt x="206" y="88"/>
                    </a:moveTo>
                    <a:lnTo>
                      <a:pt x="206" y="98"/>
                    </a:lnTo>
                    <a:lnTo>
                      <a:pt x="187" y="98"/>
                    </a:lnTo>
                    <a:lnTo>
                      <a:pt x="187" y="88"/>
                    </a:lnTo>
                    <a:lnTo>
                      <a:pt x="206" y="88"/>
                    </a:lnTo>
                    <a:close/>
                    <a:moveTo>
                      <a:pt x="206" y="98"/>
                    </a:moveTo>
                    <a:lnTo>
                      <a:pt x="206" y="101"/>
                    </a:lnTo>
                    <a:lnTo>
                      <a:pt x="204" y="104"/>
                    </a:lnTo>
                    <a:lnTo>
                      <a:pt x="197" y="98"/>
                    </a:lnTo>
                    <a:lnTo>
                      <a:pt x="206" y="98"/>
                    </a:lnTo>
                    <a:close/>
                    <a:moveTo>
                      <a:pt x="204" y="104"/>
                    </a:moveTo>
                    <a:lnTo>
                      <a:pt x="197" y="110"/>
                    </a:lnTo>
                    <a:lnTo>
                      <a:pt x="184" y="97"/>
                    </a:lnTo>
                    <a:lnTo>
                      <a:pt x="190" y="90"/>
                    </a:lnTo>
                    <a:lnTo>
                      <a:pt x="204" y="104"/>
                    </a:lnTo>
                    <a:close/>
                    <a:moveTo>
                      <a:pt x="183" y="99"/>
                    </a:moveTo>
                    <a:lnTo>
                      <a:pt x="183" y="98"/>
                    </a:lnTo>
                    <a:lnTo>
                      <a:pt x="184" y="97"/>
                    </a:lnTo>
                    <a:lnTo>
                      <a:pt x="190" y="103"/>
                    </a:lnTo>
                    <a:lnTo>
                      <a:pt x="183" y="99"/>
                    </a:lnTo>
                    <a:close/>
                    <a:moveTo>
                      <a:pt x="198" y="109"/>
                    </a:moveTo>
                    <a:lnTo>
                      <a:pt x="191" y="119"/>
                    </a:lnTo>
                    <a:lnTo>
                      <a:pt x="176" y="108"/>
                    </a:lnTo>
                    <a:lnTo>
                      <a:pt x="183" y="99"/>
                    </a:lnTo>
                    <a:lnTo>
                      <a:pt x="198" y="109"/>
                    </a:lnTo>
                    <a:close/>
                    <a:moveTo>
                      <a:pt x="191" y="119"/>
                    </a:moveTo>
                    <a:lnTo>
                      <a:pt x="190" y="121"/>
                    </a:lnTo>
                    <a:lnTo>
                      <a:pt x="187" y="122"/>
                    </a:lnTo>
                    <a:lnTo>
                      <a:pt x="184" y="113"/>
                    </a:lnTo>
                    <a:lnTo>
                      <a:pt x="191" y="119"/>
                    </a:lnTo>
                    <a:close/>
                    <a:moveTo>
                      <a:pt x="187" y="122"/>
                    </a:moveTo>
                    <a:lnTo>
                      <a:pt x="177" y="125"/>
                    </a:lnTo>
                    <a:lnTo>
                      <a:pt x="172" y="108"/>
                    </a:lnTo>
                    <a:lnTo>
                      <a:pt x="180" y="104"/>
                    </a:lnTo>
                    <a:lnTo>
                      <a:pt x="187" y="122"/>
                    </a:lnTo>
                    <a:close/>
                    <a:moveTo>
                      <a:pt x="177" y="125"/>
                    </a:moveTo>
                    <a:lnTo>
                      <a:pt x="173" y="126"/>
                    </a:lnTo>
                    <a:lnTo>
                      <a:pt x="169" y="124"/>
                    </a:lnTo>
                    <a:lnTo>
                      <a:pt x="175" y="117"/>
                    </a:lnTo>
                    <a:lnTo>
                      <a:pt x="177" y="125"/>
                    </a:lnTo>
                    <a:close/>
                    <a:moveTo>
                      <a:pt x="169" y="124"/>
                    </a:moveTo>
                    <a:lnTo>
                      <a:pt x="159" y="118"/>
                    </a:lnTo>
                    <a:lnTo>
                      <a:pt x="170" y="102"/>
                    </a:lnTo>
                    <a:lnTo>
                      <a:pt x="179" y="109"/>
                    </a:lnTo>
                    <a:lnTo>
                      <a:pt x="169" y="124"/>
                    </a:lnTo>
                    <a:close/>
                    <a:moveTo>
                      <a:pt x="159" y="118"/>
                    </a:moveTo>
                    <a:lnTo>
                      <a:pt x="159" y="118"/>
                    </a:lnTo>
                    <a:lnTo>
                      <a:pt x="165" y="110"/>
                    </a:lnTo>
                    <a:lnTo>
                      <a:pt x="159" y="118"/>
                    </a:lnTo>
                    <a:close/>
                    <a:moveTo>
                      <a:pt x="159" y="118"/>
                    </a:moveTo>
                    <a:lnTo>
                      <a:pt x="143" y="104"/>
                    </a:lnTo>
                    <a:lnTo>
                      <a:pt x="155" y="90"/>
                    </a:lnTo>
                    <a:lnTo>
                      <a:pt x="170" y="102"/>
                    </a:lnTo>
                    <a:lnTo>
                      <a:pt x="159" y="118"/>
                    </a:lnTo>
                    <a:close/>
                    <a:moveTo>
                      <a:pt x="143" y="104"/>
                    </a:moveTo>
                    <a:lnTo>
                      <a:pt x="143" y="104"/>
                    </a:lnTo>
                    <a:lnTo>
                      <a:pt x="142" y="104"/>
                    </a:lnTo>
                    <a:lnTo>
                      <a:pt x="149" y="98"/>
                    </a:lnTo>
                    <a:lnTo>
                      <a:pt x="143" y="104"/>
                    </a:lnTo>
                    <a:close/>
                    <a:moveTo>
                      <a:pt x="142" y="104"/>
                    </a:moveTo>
                    <a:lnTo>
                      <a:pt x="126" y="88"/>
                    </a:lnTo>
                    <a:lnTo>
                      <a:pt x="140" y="75"/>
                    </a:lnTo>
                    <a:lnTo>
                      <a:pt x="156" y="90"/>
                    </a:lnTo>
                    <a:lnTo>
                      <a:pt x="142" y="104"/>
                    </a:lnTo>
                    <a:close/>
                    <a:moveTo>
                      <a:pt x="126" y="88"/>
                    </a:moveTo>
                    <a:lnTo>
                      <a:pt x="126" y="88"/>
                    </a:lnTo>
                    <a:lnTo>
                      <a:pt x="133" y="81"/>
                    </a:lnTo>
                    <a:lnTo>
                      <a:pt x="126" y="88"/>
                    </a:lnTo>
                    <a:close/>
                    <a:moveTo>
                      <a:pt x="126" y="88"/>
                    </a:moveTo>
                    <a:lnTo>
                      <a:pt x="106" y="66"/>
                    </a:lnTo>
                    <a:lnTo>
                      <a:pt x="121" y="53"/>
                    </a:lnTo>
                    <a:lnTo>
                      <a:pt x="141" y="76"/>
                    </a:lnTo>
                    <a:lnTo>
                      <a:pt x="126" y="88"/>
                    </a:lnTo>
                    <a:close/>
                    <a:moveTo>
                      <a:pt x="106" y="66"/>
                    </a:moveTo>
                    <a:lnTo>
                      <a:pt x="88" y="43"/>
                    </a:lnTo>
                    <a:lnTo>
                      <a:pt x="102" y="31"/>
                    </a:lnTo>
                    <a:lnTo>
                      <a:pt x="121" y="53"/>
                    </a:lnTo>
                    <a:lnTo>
                      <a:pt x="106" y="66"/>
                    </a:lnTo>
                    <a:close/>
                    <a:moveTo>
                      <a:pt x="88" y="43"/>
                    </a:moveTo>
                    <a:lnTo>
                      <a:pt x="69" y="21"/>
                    </a:lnTo>
                    <a:lnTo>
                      <a:pt x="83" y="8"/>
                    </a:lnTo>
                    <a:lnTo>
                      <a:pt x="102" y="31"/>
                    </a:lnTo>
                    <a:lnTo>
                      <a:pt x="88" y="43"/>
                    </a:lnTo>
                    <a:close/>
                    <a:moveTo>
                      <a:pt x="7" y="19"/>
                    </a:moveTo>
                    <a:lnTo>
                      <a:pt x="7" y="19"/>
                    </a:lnTo>
                    <a:lnTo>
                      <a:pt x="6" y="18"/>
                    </a:lnTo>
                    <a:lnTo>
                      <a:pt x="15" y="15"/>
                    </a:lnTo>
                    <a:lnTo>
                      <a:pt x="7" y="19"/>
                    </a:lnTo>
                    <a:close/>
                    <a:moveTo>
                      <a:pt x="24" y="10"/>
                    </a:moveTo>
                    <a:lnTo>
                      <a:pt x="34" y="26"/>
                    </a:lnTo>
                    <a:lnTo>
                      <a:pt x="17" y="35"/>
                    </a:lnTo>
                    <a:lnTo>
                      <a:pt x="7" y="19"/>
                    </a:lnTo>
                    <a:lnTo>
                      <a:pt x="24" y="10"/>
                    </a:lnTo>
                    <a:close/>
                    <a:moveTo>
                      <a:pt x="34" y="26"/>
                    </a:moveTo>
                    <a:lnTo>
                      <a:pt x="43" y="42"/>
                    </a:lnTo>
                    <a:lnTo>
                      <a:pt x="26" y="51"/>
                    </a:lnTo>
                    <a:lnTo>
                      <a:pt x="17" y="35"/>
                    </a:lnTo>
                    <a:lnTo>
                      <a:pt x="34" y="26"/>
                    </a:lnTo>
                    <a:close/>
                    <a:moveTo>
                      <a:pt x="27" y="53"/>
                    </a:moveTo>
                    <a:lnTo>
                      <a:pt x="26" y="51"/>
                    </a:lnTo>
                    <a:lnTo>
                      <a:pt x="35" y="46"/>
                    </a:lnTo>
                    <a:lnTo>
                      <a:pt x="27" y="53"/>
                    </a:lnTo>
                    <a:close/>
                    <a:moveTo>
                      <a:pt x="43" y="40"/>
                    </a:moveTo>
                    <a:lnTo>
                      <a:pt x="51" y="54"/>
                    </a:lnTo>
                    <a:lnTo>
                      <a:pt x="36" y="65"/>
                    </a:lnTo>
                    <a:lnTo>
                      <a:pt x="27" y="53"/>
                    </a:lnTo>
                    <a:lnTo>
                      <a:pt x="43" y="40"/>
                    </a:lnTo>
                    <a:close/>
                    <a:moveTo>
                      <a:pt x="37" y="66"/>
                    </a:moveTo>
                    <a:lnTo>
                      <a:pt x="37" y="66"/>
                    </a:lnTo>
                    <a:lnTo>
                      <a:pt x="36" y="65"/>
                    </a:lnTo>
                    <a:lnTo>
                      <a:pt x="44" y="59"/>
                    </a:lnTo>
                    <a:lnTo>
                      <a:pt x="37" y="66"/>
                    </a:lnTo>
                    <a:close/>
                    <a:moveTo>
                      <a:pt x="50" y="53"/>
                    </a:moveTo>
                    <a:lnTo>
                      <a:pt x="60" y="62"/>
                    </a:lnTo>
                    <a:lnTo>
                      <a:pt x="47" y="76"/>
                    </a:lnTo>
                    <a:lnTo>
                      <a:pt x="37" y="66"/>
                    </a:lnTo>
                    <a:lnTo>
                      <a:pt x="50" y="53"/>
                    </a:lnTo>
                    <a:close/>
                    <a:moveTo>
                      <a:pt x="47" y="76"/>
                    </a:moveTo>
                    <a:lnTo>
                      <a:pt x="47" y="76"/>
                    </a:lnTo>
                    <a:lnTo>
                      <a:pt x="54" y="69"/>
                    </a:lnTo>
                    <a:lnTo>
                      <a:pt x="47" y="76"/>
                    </a:lnTo>
                    <a:close/>
                    <a:moveTo>
                      <a:pt x="60" y="61"/>
                    </a:moveTo>
                    <a:lnTo>
                      <a:pt x="82" y="80"/>
                    </a:lnTo>
                    <a:lnTo>
                      <a:pt x="70" y="94"/>
                    </a:lnTo>
                    <a:lnTo>
                      <a:pt x="47" y="76"/>
                    </a:lnTo>
                    <a:lnTo>
                      <a:pt x="60" y="61"/>
                    </a:lnTo>
                    <a:close/>
                    <a:moveTo>
                      <a:pt x="82" y="80"/>
                    </a:moveTo>
                    <a:lnTo>
                      <a:pt x="82" y="81"/>
                    </a:lnTo>
                    <a:lnTo>
                      <a:pt x="83" y="81"/>
                    </a:lnTo>
                    <a:lnTo>
                      <a:pt x="76" y="88"/>
                    </a:lnTo>
                    <a:lnTo>
                      <a:pt x="82" y="80"/>
                    </a:lnTo>
                    <a:close/>
                    <a:moveTo>
                      <a:pt x="83" y="81"/>
                    </a:moveTo>
                    <a:lnTo>
                      <a:pt x="109" y="110"/>
                    </a:lnTo>
                    <a:lnTo>
                      <a:pt x="94" y="123"/>
                    </a:lnTo>
                    <a:lnTo>
                      <a:pt x="69" y="94"/>
                    </a:lnTo>
                    <a:lnTo>
                      <a:pt x="83" y="81"/>
                    </a:lnTo>
                    <a:close/>
                    <a:moveTo>
                      <a:pt x="94" y="123"/>
                    </a:moveTo>
                    <a:lnTo>
                      <a:pt x="94" y="123"/>
                    </a:lnTo>
                    <a:lnTo>
                      <a:pt x="101" y="117"/>
                    </a:lnTo>
                    <a:lnTo>
                      <a:pt x="94" y="123"/>
                    </a:lnTo>
                    <a:close/>
                    <a:moveTo>
                      <a:pt x="108" y="110"/>
                    </a:moveTo>
                    <a:lnTo>
                      <a:pt x="136" y="139"/>
                    </a:lnTo>
                    <a:lnTo>
                      <a:pt x="123" y="152"/>
                    </a:lnTo>
                    <a:lnTo>
                      <a:pt x="94" y="123"/>
                    </a:lnTo>
                    <a:lnTo>
                      <a:pt x="108" y="110"/>
                    </a:lnTo>
                    <a:close/>
                    <a:moveTo>
                      <a:pt x="136" y="139"/>
                    </a:moveTo>
                    <a:lnTo>
                      <a:pt x="137" y="139"/>
                    </a:lnTo>
                    <a:lnTo>
                      <a:pt x="130" y="145"/>
                    </a:lnTo>
                    <a:lnTo>
                      <a:pt x="136" y="139"/>
                    </a:lnTo>
                    <a:close/>
                    <a:moveTo>
                      <a:pt x="137" y="139"/>
                    </a:moveTo>
                    <a:lnTo>
                      <a:pt x="166" y="174"/>
                    </a:lnTo>
                    <a:lnTo>
                      <a:pt x="151" y="186"/>
                    </a:lnTo>
                    <a:lnTo>
                      <a:pt x="123" y="151"/>
                    </a:lnTo>
                    <a:lnTo>
                      <a:pt x="137" y="139"/>
                    </a:lnTo>
                    <a:close/>
                    <a:moveTo>
                      <a:pt x="152" y="186"/>
                    </a:moveTo>
                    <a:lnTo>
                      <a:pt x="152" y="186"/>
                    </a:lnTo>
                    <a:lnTo>
                      <a:pt x="151" y="186"/>
                    </a:lnTo>
                    <a:lnTo>
                      <a:pt x="158" y="180"/>
                    </a:lnTo>
                    <a:lnTo>
                      <a:pt x="152" y="186"/>
                    </a:lnTo>
                    <a:close/>
                    <a:moveTo>
                      <a:pt x="166" y="174"/>
                    </a:moveTo>
                    <a:lnTo>
                      <a:pt x="195" y="206"/>
                    </a:lnTo>
                    <a:lnTo>
                      <a:pt x="180" y="218"/>
                    </a:lnTo>
                    <a:lnTo>
                      <a:pt x="152" y="186"/>
                    </a:lnTo>
                    <a:lnTo>
                      <a:pt x="166" y="174"/>
                    </a:lnTo>
                    <a:close/>
                    <a:moveTo>
                      <a:pt x="180" y="218"/>
                    </a:moveTo>
                    <a:lnTo>
                      <a:pt x="180" y="218"/>
                    </a:lnTo>
                    <a:lnTo>
                      <a:pt x="187" y="211"/>
                    </a:lnTo>
                    <a:lnTo>
                      <a:pt x="180" y="218"/>
                    </a:lnTo>
                    <a:close/>
                    <a:moveTo>
                      <a:pt x="194" y="205"/>
                    </a:moveTo>
                    <a:lnTo>
                      <a:pt x="222" y="233"/>
                    </a:lnTo>
                    <a:lnTo>
                      <a:pt x="209" y="247"/>
                    </a:lnTo>
                    <a:lnTo>
                      <a:pt x="180" y="218"/>
                    </a:lnTo>
                    <a:lnTo>
                      <a:pt x="194" y="205"/>
                    </a:lnTo>
                    <a:close/>
                    <a:moveTo>
                      <a:pt x="222" y="233"/>
                    </a:moveTo>
                    <a:lnTo>
                      <a:pt x="222" y="233"/>
                    </a:lnTo>
                    <a:lnTo>
                      <a:pt x="222" y="234"/>
                    </a:lnTo>
                    <a:lnTo>
                      <a:pt x="216" y="240"/>
                    </a:lnTo>
                    <a:lnTo>
                      <a:pt x="222" y="233"/>
                    </a:lnTo>
                    <a:close/>
                    <a:moveTo>
                      <a:pt x="222" y="234"/>
                    </a:moveTo>
                    <a:lnTo>
                      <a:pt x="249" y="263"/>
                    </a:lnTo>
                    <a:lnTo>
                      <a:pt x="234" y="275"/>
                    </a:lnTo>
                    <a:lnTo>
                      <a:pt x="209" y="247"/>
                    </a:lnTo>
                    <a:lnTo>
                      <a:pt x="222" y="234"/>
                    </a:lnTo>
                    <a:close/>
                    <a:moveTo>
                      <a:pt x="249" y="263"/>
                    </a:moveTo>
                    <a:lnTo>
                      <a:pt x="249" y="263"/>
                    </a:lnTo>
                    <a:lnTo>
                      <a:pt x="241" y="269"/>
                    </a:lnTo>
                    <a:lnTo>
                      <a:pt x="249" y="263"/>
                    </a:lnTo>
                    <a:close/>
                    <a:moveTo>
                      <a:pt x="249" y="263"/>
                    </a:moveTo>
                    <a:lnTo>
                      <a:pt x="267" y="285"/>
                    </a:lnTo>
                    <a:lnTo>
                      <a:pt x="253" y="297"/>
                    </a:lnTo>
                    <a:lnTo>
                      <a:pt x="234" y="275"/>
                    </a:lnTo>
                    <a:lnTo>
                      <a:pt x="249" y="263"/>
                    </a:lnTo>
                    <a:close/>
                    <a:moveTo>
                      <a:pt x="253" y="298"/>
                    </a:moveTo>
                    <a:lnTo>
                      <a:pt x="253" y="297"/>
                    </a:lnTo>
                    <a:lnTo>
                      <a:pt x="260" y="291"/>
                    </a:lnTo>
                    <a:lnTo>
                      <a:pt x="253" y="298"/>
                    </a:lnTo>
                    <a:close/>
                    <a:moveTo>
                      <a:pt x="267" y="284"/>
                    </a:moveTo>
                    <a:lnTo>
                      <a:pt x="280" y="297"/>
                    </a:lnTo>
                    <a:lnTo>
                      <a:pt x="266" y="311"/>
                    </a:lnTo>
                    <a:lnTo>
                      <a:pt x="253" y="298"/>
                    </a:lnTo>
                    <a:lnTo>
                      <a:pt x="267" y="284"/>
                    </a:lnTo>
                    <a:close/>
                    <a:moveTo>
                      <a:pt x="280" y="297"/>
                    </a:moveTo>
                    <a:lnTo>
                      <a:pt x="281" y="298"/>
                    </a:lnTo>
                    <a:lnTo>
                      <a:pt x="282" y="300"/>
                    </a:lnTo>
                    <a:lnTo>
                      <a:pt x="273" y="304"/>
                    </a:lnTo>
                    <a:lnTo>
                      <a:pt x="280" y="297"/>
                    </a:lnTo>
                    <a:close/>
                    <a:moveTo>
                      <a:pt x="282" y="300"/>
                    </a:moveTo>
                    <a:lnTo>
                      <a:pt x="285" y="306"/>
                    </a:lnTo>
                    <a:lnTo>
                      <a:pt x="267" y="315"/>
                    </a:lnTo>
                    <a:lnTo>
                      <a:pt x="264" y="308"/>
                    </a:lnTo>
                    <a:lnTo>
                      <a:pt x="282" y="300"/>
                    </a:lnTo>
                    <a:close/>
                    <a:moveTo>
                      <a:pt x="281" y="318"/>
                    </a:moveTo>
                    <a:lnTo>
                      <a:pt x="272" y="324"/>
                    </a:lnTo>
                    <a:lnTo>
                      <a:pt x="267" y="315"/>
                    </a:lnTo>
                    <a:lnTo>
                      <a:pt x="276" y="311"/>
                    </a:lnTo>
                    <a:lnTo>
                      <a:pt x="281" y="318"/>
                    </a:lnTo>
                    <a:close/>
                    <a:moveTo>
                      <a:pt x="272" y="302"/>
                    </a:moveTo>
                    <a:lnTo>
                      <a:pt x="357" y="254"/>
                    </a:lnTo>
                    <a:lnTo>
                      <a:pt x="367" y="271"/>
                    </a:lnTo>
                    <a:lnTo>
                      <a:pt x="281" y="318"/>
                    </a:lnTo>
                    <a:lnTo>
                      <a:pt x="272" y="302"/>
                    </a:lnTo>
                    <a:close/>
                    <a:moveTo>
                      <a:pt x="357" y="254"/>
                    </a:moveTo>
                    <a:lnTo>
                      <a:pt x="364" y="251"/>
                    </a:lnTo>
                    <a:lnTo>
                      <a:pt x="369" y="257"/>
                    </a:lnTo>
                    <a:lnTo>
                      <a:pt x="362" y="262"/>
                    </a:lnTo>
                    <a:lnTo>
                      <a:pt x="357" y="254"/>
                    </a:lnTo>
                    <a:close/>
                    <a:moveTo>
                      <a:pt x="369" y="257"/>
                    </a:moveTo>
                    <a:lnTo>
                      <a:pt x="524" y="437"/>
                    </a:lnTo>
                    <a:lnTo>
                      <a:pt x="510" y="450"/>
                    </a:lnTo>
                    <a:lnTo>
                      <a:pt x="355" y="269"/>
                    </a:lnTo>
                    <a:lnTo>
                      <a:pt x="369" y="2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2" name="Freeform 1171">
                <a:extLst>
                  <a:ext uri="{FF2B5EF4-FFF2-40B4-BE49-F238E27FC236}">
                    <a16:creationId xmlns:a16="http://schemas.microsoft.com/office/drawing/2014/main" id="{D1A52290-7B07-4C86-932B-7BAA2F9F8EE9}"/>
                  </a:ext>
                </a:extLst>
              </p:cNvPr>
              <p:cNvSpPr>
                <a:spLocks noEditPoints="1"/>
              </p:cNvSpPr>
              <p:nvPr/>
            </p:nvSpPr>
            <p:spPr bwMode="auto">
              <a:xfrm>
                <a:off x="1937" y="1332"/>
                <a:ext cx="791" cy="32"/>
              </a:xfrm>
              <a:custGeom>
                <a:avLst/>
                <a:gdLst>
                  <a:gd name="T0" fmla="*/ 198 w 3165"/>
                  <a:gd name="T1" fmla="*/ 8 h 129"/>
                  <a:gd name="T2" fmla="*/ 196 w 3165"/>
                  <a:gd name="T3" fmla="*/ 8 h 129"/>
                  <a:gd name="T4" fmla="*/ 193 w 3165"/>
                  <a:gd name="T5" fmla="*/ 5 h 129"/>
                  <a:gd name="T6" fmla="*/ 194 w 3165"/>
                  <a:gd name="T7" fmla="*/ 4 h 129"/>
                  <a:gd name="T8" fmla="*/ 198 w 3165"/>
                  <a:gd name="T9" fmla="*/ 8 h 129"/>
                  <a:gd name="T10" fmla="*/ 10 w 3165"/>
                  <a:gd name="T11" fmla="*/ 8 h 129"/>
                  <a:gd name="T12" fmla="*/ 9 w 3165"/>
                  <a:gd name="T13" fmla="*/ 8 h 129"/>
                  <a:gd name="T14" fmla="*/ 8 w 3165"/>
                  <a:gd name="T15" fmla="*/ 7 h 129"/>
                  <a:gd name="T16" fmla="*/ 9 w 3165"/>
                  <a:gd name="T17" fmla="*/ 6 h 129"/>
                  <a:gd name="T18" fmla="*/ 10 w 3165"/>
                  <a:gd name="T19" fmla="*/ 8 h 129"/>
                  <a:gd name="T20" fmla="*/ 5 w 3165"/>
                  <a:gd name="T21" fmla="*/ 8 h 129"/>
                  <a:gd name="T22" fmla="*/ 3 w 3165"/>
                  <a:gd name="T23" fmla="*/ 8 h 129"/>
                  <a:gd name="T24" fmla="*/ 3 w 3165"/>
                  <a:gd name="T25" fmla="*/ 8 h 129"/>
                  <a:gd name="T26" fmla="*/ 4 w 3165"/>
                  <a:gd name="T27" fmla="*/ 7 h 129"/>
                  <a:gd name="T28" fmla="*/ 5 w 3165"/>
                  <a:gd name="T29" fmla="*/ 8 h 129"/>
                  <a:gd name="T30" fmla="*/ 1 w 3165"/>
                  <a:gd name="T31" fmla="*/ 8 h 129"/>
                  <a:gd name="T32" fmla="*/ 1 w 3165"/>
                  <a:gd name="T33" fmla="*/ 8 h 129"/>
                  <a:gd name="T34" fmla="*/ 1 w 3165"/>
                  <a:gd name="T35" fmla="*/ 8 h 129"/>
                  <a:gd name="T36" fmla="*/ 1 w 3165"/>
                  <a:gd name="T37" fmla="*/ 7 h 129"/>
                  <a:gd name="T38" fmla="*/ 0 w 3165"/>
                  <a:gd name="T39" fmla="*/ 7 h 129"/>
                  <a:gd name="T40" fmla="*/ 0 w 3165"/>
                  <a:gd name="T41" fmla="*/ 8 h 129"/>
                  <a:gd name="T42" fmla="*/ 1 w 3165"/>
                  <a:gd name="T43" fmla="*/ 8 h 129"/>
                  <a:gd name="T44" fmla="*/ 1 w 3165"/>
                  <a:gd name="T45" fmla="*/ 8 h 129"/>
                  <a:gd name="T46" fmla="*/ 1 w 3165"/>
                  <a:gd name="T47" fmla="*/ 8 h 129"/>
                  <a:gd name="T48" fmla="*/ 1 w 3165"/>
                  <a:gd name="T49" fmla="*/ 8 h 129"/>
                  <a:gd name="T50" fmla="*/ 1 w 3165"/>
                  <a:gd name="T51" fmla="*/ 8 h 129"/>
                  <a:gd name="T52" fmla="*/ 1 w 3165"/>
                  <a:gd name="T53" fmla="*/ 8 h 129"/>
                  <a:gd name="T54" fmla="*/ 1 w 3165"/>
                  <a:gd name="T55" fmla="*/ 8 h 129"/>
                  <a:gd name="T56" fmla="*/ 194 w 3165"/>
                  <a:gd name="T57" fmla="*/ 4 h 129"/>
                  <a:gd name="T58" fmla="*/ 193 w 3165"/>
                  <a:gd name="T59" fmla="*/ 4 h 129"/>
                  <a:gd name="T60" fmla="*/ 194 w 3165"/>
                  <a:gd name="T61" fmla="*/ 4 h 129"/>
                  <a:gd name="T62" fmla="*/ 193 w 3165"/>
                  <a:gd name="T63" fmla="*/ 5 h 129"/>
                  <a:gd name="T64" fmla="*/ 194 w 3165"/>
                  <a:gd name="T65" fmla="*/ 4 h 129"/>
                  <a:gd name="T66" fmla="*/ 193 w 3165"/>
                  <a:gd name="T67" fmla="*/ 5 h 129"/>
                  <a:gd name="T68" fmla="*/ 188 w 3165"/>
                  <a:gd name="T69" fmla="*/ 1 h 129"/>
                  <a:gd name="T70" fmla="*/ 189 w 3165"/>
                  <a:gd name="T71" fmla="*/ 0 h 129"/>
                  <a:gd name="T72" fmla="*/ 194 w 3165"/>
                  <a:gd name="T73" fmla="*/ 4 h 129"/>
                  <a:gd name="T74" fmla="*/ 193 w 3165"/>
                  <a:gd name="T75" fmla="*/ 5 h 1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165"/>
                  <a:gd name="T115" fmla="*/ 0 h 129"/>
                  <a:gd name="T116" fmla="*/ 3165 w 3165"/>
                  <a:gd name="T117" fmla="*/ 129 h 1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165" h="129">
                    <a:moveTo>
                      <a:pt x="3165" y="129"/>
                    </a:moveTo>
                    <a:lnTo>
                      <a:pt x="3137" y="129"/>
                    </a:lnTo>
                    <a:lnTo>
                      <a:pt x="3088" y="83"/>
                    </a:lnTo>
                    <a:lnTo>
                      <a:pt x="3101" y="70"/>
                    </a:lnTo>
                    <a:lnTo>
                      <a:pt x="3165" y="129"/>
                    </a:lnTo>
                    <a:close/>
                    <a:moveTo>
                      <a:pt x="167" y="129"/>
                    </a:moveTo>
                    <a:lnTo>
                      <a:pt x="139" y="129"/>
                    </a:lnTo>
                    <a:lnTo>
                      <a:pt x="129" y="119"/>
                    </a:lnTo>
                    <a:lnTo>
                      <a:pt x="142" y="105"/>
                    </a:lnTo>
                    <a:lnTo>
                      <a:pt x="167" y="129"/>
                    </a:lnTo>
                    <a:close/>
                    <a:moveTo>
                      <a:pt x="82" y="129"/>
                    </a:moveTo>
                    <a:lnTo>
                      <a:pt x="56" y="129"/>
                    </a:lnTo>
                    <a:lnTo>
                      <a:pt x="55" y="128"/>
                    </a:lnTo>
                    <a:lnTo>
                      <a:pt x="69" y="115"/>
                    </a:lnTo>
                    <a:lnTo>
                      <a:pt x="82" y="129"/>
                    </a:lnTo>
                    <a:close/>
                    <a:moveTo>
                      <a:pt x="25" y="129"/>
                    </a:moveTo>
                    <a:lnTo>
                      <a:pt x="12" y="129"/>
                    </a:lnTo>
                    <a:lnTo>
                      <a:pt x="24" y="124"/>
                    </a:lnTo>
                    <a:lnTo>
                      <a:pt x="18" y="109"/>
                    </a:lnTo>
                    <a:lnTo>
                      <a:pt x="0" y="115"/>
                    </a:lnTo>
                    <a:lnTo>
                      <a:pt x="6" y="129"/>
                    </a:lnTo>
                    <a:lnTo>
                      <a:pt x="12" y="129"/>
                    </a:lnTo>
                    <a:lnTo>
                      <a:pt x="24" y="124"/>
                    </a:lnTo>
                    <a:lnTo>
                      <a:pt x="25" y="129"/>
                    </a:lnTo>
                    <a:lnTo>
                      <a:pt x="24" y="124"/>
                    </a:lnTo>
                    <a:lnTo>
                      <a:pt x="15" y="128"/>
                    </a:lnTo>
                    <a:lnTo>
                      <a:pt x="24" y="124"/>
                    </a:lnTo>
                    <a:lnTo>
                      <a:pt x="25" y="129"/>
                    </a:lnTo>
                    <a:close/>
                    <a:moveTo>
                      <a:pt x="3101" y="70"/>
                    </a:moveTo>
                    <a:lnTo>
                      <a:pt x="3090" y="60"/>
                    </a:lnTo>
                    <a:lnTo>
                      <a:pt x="3101" y="70"/>
                    </a:lnTo>
                    <a:lnTo>
                      <a:pt x="3095" y="77"/>
                    </a:lnTo>
                    <a:lnTo>
                      <a:pt x="3101" y="70"/>
                    </a:lnTo>
                    <a:close/>
                    <a:moveTo>
                      <a:pt x="3088" y="83"/>
                    </a:moveTo>
                    <a:lnTo>
                      <a:pt x="3012" y="14"/>
                    </a:lnTo>
                    <a:lnTo>
                      <a:pt x="3025" y="0"/>
                    </a:lnTo>
                    <a:lnTo>
                      <a:pt x="3101" y="70"/>
                    </a:lnTo>
                    <a:lnTo>
                      <a:pt x="3088"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3" name="Freeform 1172">
                <a:extLst>
                  <a:ext uri="{FF2B5EF4-FFF2-40B4-BE49-F238E27FC236}">
                    <a16:creationId xmlns:a16="http://schemas.microsoft.com/office/drawing/2014/main" id="{8ED9AAB7-570B-4A64-8ED0-53DF0F0C1117}"/>
                  </a:ext>
                </a:extLst>
              </p:cNvPr>
              <p:cNvSpPr>
                <a:spLocks noEditPoints="1"/>
              </p:cNvSpPr>
              <p:nvPr/>
            </p:nvSpPr>
            <p:spPr bwMode="auto">
              <a:xfrm>
                <a:off x="2672" y="1316"/>
                <a:ext cx="22" cy="19"/>
              </a:xfrm>
              <a:custGeom>
                <a:avLst/>
                <a:gdLst>
                  <a:gd name="T0" fmla="*/ 5 w 87"/>
                  <a:gd name="T1" fmla="*/ 4 h 77"/>
                  <a:gd name="T2" fmla="*/ 6 w 87"/>
                  <a:gd name="T3" fmla="*/ 4 h 77"/>
                  <a:gd name="T4" fmla="*/ 5 w 87"/>
                  <a:gd name="T5" fmla="*/ 4 h 77"/>
                  <a:gd name="T6" fmla="*/ 5 w 87"/>
                  <a:gd name="T7" fmla="*/ 4 h 77"/>
                  <a:gd name="T8" fmla="*/ 5 w 87"/>
                  <a:gd name="T9" fmla="*/ 4 h 77"/>
                  <a:gd name="T10" fmla="*/ 4 w 87"/>
                  <a:gd name="T11" fmla="*/ 5 h 77"/>
                  <a:gd name="T12" fmla="*/ 0 w 87"/>
                  <a:gd name="T13" fmla="*/ 1 h 77"/>
                  <a:gd name="T14" fmla="*/ 1 w 87"/>
                  <a:gd name="T15" fmla="*/ 0 h 77"/>
                  <a:gd name="T16" fmla="*/ 5 w 87"/>
                  <a:gd name="T17" fmla="*/ 4 h 77"/>
                  <a:gd name="T18" fmla="*/ 4 w 87"/>
                  <a:gd name="T19" fmla="*/ 5 h 7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7"/>
                  <a:gd name="T31" fmla="*/ 0 h 77"/>
                  <a:gd name="T32" fmla="*/ 87 w 87"/>
                  <a:gd name="T33" fmla="*/ 77 h 7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7" h="77">
                    <a:moveTo>
                      <a:pt x="82" y="63"/>
                    </a:moveTo>
                    <a:lnTo>
                      <a:pt x="87" y="67"/>
                    </a:lnTo>
                    <a:lnTo>
                      <a:pt x="82" y="63"/>
                    </a:lnTo>
                    <a:lnTo>
                      <a:pt x="76" y="70"/>
                    </a:lnTo>
                    <a:lnTo>
                      <a:pt x="82" y="63"/>
                    </a:lnTo>
                    <a:close/>
                    <a:moveTo>
                      <a:pt x="69" y="77"/>
                    </a:moveTo>
                    <a:lnTo>
                      <a:pt x="0" y="13"/>
                    </a:lnTo>
                    <a:lnTo>
                      <a:pt x="12" y="0"/>
                    </a:lnTo>
                    <a:lnTo>
                      <a:pt x="82" y="63"/>
                    </a:lnTo>
                    <a:lnTo>
                      <a:pt x="69"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4" name="Freeform 1173">
                <a:extLst>
                  <a:ext uri="{FF2B5EF4-FFF2-40B4-BE49-F238E27FC236}">
                    <a16:creationId xmlns:a16="http://schemas.microsoft.com/office/drawing/2014/main" id="{08DB023E-D145-42B2-B6BF-2D986DFF21D7}"/>
                  </a:ext>
                </a:extLst>
              </p:cNvPr>
              <p:cNvSpPr>
                <a:spLocks noEditPoints="1"/>
              </p:cNvSpPr>
              <p:nvPr/>
            </p:nvSpPr>
            <p:spPr bwMode="auto">
              <a:xfrm>
                <a:off x="2657" y="1303"/>
                <a:ext cx="18" cy="17"/>
              </a:xfrm>
              <a:custGeom>
                <a:avLst/>
                <a:gdLst>
                  <a:gd name="T0" fmla="*/ 4 w 73"/>
                  <a:gd name="T1" fmla="*/ 3 h 66"/>
                  <a:gd name="T2" fmla="*/ 4 w 73"/>
                  <a:gd name="T3" fmla="*/ 3 h 66"/>
                  <a:gd name="T4" fmla="*/ 4 w 73"/>
                  <a:gd name="T5" fmla="*/ 3 h 66"/>
                  <a:gd name="T6" fmla="*/ 4 w 73"/>
                  <a:gd name="T7" fmla="*/ 4 h 66"/>
                  <a:gd name="T8" fmla="*/ 4 w 73"/>
                  <a:gd name="T9" fmla="*/ 3 h 66"/>
                  <a:gd name="T10" fmla="*/ 4 w 73"/>
                  <a:gd name="T11" fmla="*/ 4 h 66"/>
                  <a:gd name="T12" fmla="*/ 0 w 73"/>
                  <a:gd name="T13" fmla="*/ 1 h 66"/>
                  <a:gd name="T14" fmla="*/ 1 w 73"/>
                  <a:gd name="T15" fmla="*/ 0 h 66"/>
                  <a:gd name="T16" fmla="*/ 4 w 73"/>
                  <a:gd name="T17" fmla="*/ 3 h 66"/>
                  <a:gd name="T18" fmla="*/ 4 w 73"/>
                  <a:gd name="T19" fmla="*/ 4 h 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66"/>
                  <a:gd name="T32" fmla="*/ 73 w 73"/>
                  <a:gd name="T33" fmla="*/ 66 h 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66">
                    <a:moveTo>
                      <a:pt x="73" y="51"/>
                    </a:moveTo>
                    <a:lnTo>
                      <a:pt x="72" y="51"/>
                    </a:lnTo>
                    <a:lnTo>
                      <a:pt x="73" y="52"/>
                    </a:lnTo>
                    <a:lnTo>
                      <a:pt x="66" y="58"/>
                    </a:lnTo>
                    <a:lnTo>
                      <a:pt x="73" y="51"/>
                    </a:lnTo>
                    <a:close/>
                    <a:moveTo>
                      <a:pt x="61" y="66"/>
                    </a:moveTo>
                    <a:lnTo>
                      <a:pt x="0" y="15"/>
                    </a:lnTo>
                    <a:lnTo>
                      <a:pt x="12" y="0"/>
                    </a:lnTo>
                    <a:lnTo>
                      <a:pt x="73" y="51"/>
                    </a:lnTo>
                    <a:lnTo>
                      <a:pt x="61"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5" name="Freeform 1174">
                <a:extLst>
                  <a:ext uri="{FF2B5EF4-FFF2-40B4-BE49-F238E27FC236}">
                    <a16:creationId xmlns:a16="http://schemas.microsoft.com/office/drawing/2014/main" id="{EEDD3740-598A-4DCD-A104-25E02158E753}"/>
                  </a:ext>
                </a:extLst>
              </p:cNvPr>
              <p:cNvSpPr>
                <a:spLocks noEditPoints="1"/>
              </p:cNvSpPr>
              <p:nvPr/>
            </p:nvSpPr>
            <p:spPr bwMode="auto">
              <a:xfrm>
                <a:off x="2645" y="1293"/>
                <a:ext cx="15" cy="14"/>
              </a:xfrm>
              <a:custGeom>
                <a:avLst/>
                <a:gdLst>
                  <a:gd name="T0" fmla="*/ 3 w 59"/>
                  <a:gd name="T1" fmla="*/ 3 h 57"/>
                  <a:gd name="T2" fmla="*/ 3 w 59"/>
                  <a:gd name="T3" fmla="*/ 3 h 57"/>
                  <a:gd name="T4" fmla="*/ 3 w 59"/>
                  <a:gd name="T5" fmla="*/ 3 h 57"/>
                  <a:gd name="T6" fmla="*/ 4 w 59"/>
                  <a:gd name="T7" fmla="*/ 3 h 57"/>
                  <a:gd name="T8" fmla="*/ 3 w 59"/>
                  <a:gd name="T9" fmla="*/ 3 h 57"/>
                  <a:gd name="T10" fmla="*/ 3 w 59"/>
                  <a:gd name="T11" fmla="*/ 3 h 57"/>
                  <a:gd name="T12" fmla="*/ 0 w 59"/>
                  <a:gd name="T13" fmla="*/ 1 h 57"/>
                  <a:gd name="T14" fmla="*/ 1 w 59"/>
                  <a:gd name="T15" fmla="*/ 0 h 57"/>
                  <a:gd name="T16" fmla="*/ 4 w 59"/>
                  <a:gd name="T17" fmla="*/ 2 h 57"/>
                  <a:gd name="T18" fmla="*/ 3 w 59"/>
                  <a:gd name="T19" fmla="*/ 3 h 5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57"/>
                  <a:gd name="T32" fmla="*/ 59 w 59"/>
                  <a:gd name="T33" fmla="*/ 57 h 5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57">
                    <a:moveTo>
                      <a:pt x="47" y="56"/>
                    </a:moveTo>
                    <a:lnTo>
                      <a:pt x="49" y="57"/>
                    </a:lnTo>
                    <a:lnTo>
                      <a:pt x="47" y="55"/>
                    </a:lnTo>
                    <a:lnTo>
                      <a:pt x="54" y="49"/>
                    </a:lnTo>
                    <a:lnTo>
                      <a:pt x="47" y="56"/>
                    </a:lnTo>
                    <a:close/>
                    <a:moveTo>
                      <a:pt x="47" y="55"/>
                    </a:moveTo>
                    <a:lnTo>
                      <a:pt x="0" y="14"/>
                    </a:lnTo>
                    <a:lnTo>
                      <a:pt x="12" y="0"/>
                    </a:lnTo>
                    <a:lnTo>
                      <a:pt x="59" y="41"/>
                    </a:lnTo>
                    <a:lnTo>
                      <a:pt x="47"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6" name="Freeform 1175">
                <a:extLst>
                  <a:ext uri="{FF2B5EF4-FFF2-40B4-BE49-F238E27FC236}">
                    <a16:creationId xmlns:a16="http://schemas.microsoft.com/office/drawing/2014/main" id="{EB83A8E7-2BD9-4FC4-B70B-24ED4EC6A4DE}"/>
                  </a:ext>
                </a:extLst>
              </p:cNvPr>
              <p:cNvSpPr>
                <a:spLocks noEditPoints="1"/>
              </p:cNvSpPr>
              <p:nvPr/>
            </p:nvSpPr>
            <p:spPr bwMode="auto">
              <a:xfrm>
                <a:off x="2628" y="1277"/>
                <a:ext cx="20" cy="20"/>
              </a:xfrm>
              <a:custGeom>
                <a:avLst/>
                <a:gdLst>
                  <a:gd name="T0" fmla="*/ 4 w 83"/>
                  <a:gd name="T1" fmla="*/ 5 h 78"/>
                  <a:gd name="T2" fmla="*/ 4 w 83"/>
                  <a:gd name="T3" fmla="*/ 5 h 78"/>
                  <a:gd name="T4" fmla="*/ 4 w 83"/>
                  <a:gd name="T5" fmla="*/ 5 h 78"/>
                  <a:gd name="T6" fmla="*/ 4 w 83"/>
                  <a:gd name="T7" fmla="*/ 5 h 78"/>
                  <a:gd name="T8" fmla="*/ 4 w 83"/>
                  <a:gd name="T9" fmla="*/ 5 h 78"/>
                  <a:gd name="T10" fmla="*/ 4 w 83"/>
                  <a:gd name="T11" fmla="*/ 5 h 78"/>
                  <a:gd name="T12" fmla="*/ 0 w 83"/>
                  <a:gd name="T13" fmla="*/ 1 h 78"/>
                  <a:gd name="T14" fmla="*/ 1 w 83"/>
                  <a:gd name="T15" fmla="*/ 0 h 78"/>
                  <a:gd name="T16" fmla="*/ 5 w 83"/>
                  <a:gd name="T17" fmla="*/ 4 h 78"/>
                  <a:gd name="T18" fmla="*/ 4 w 83"/>
                  <a:gd name="T19" fmla="*/ 5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78"/>
                  <a:gd name="T32" fmla="*/ 83 w 83"/>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78">
                    <a:moveTo>
                      <a:pt x="71" y="78"/>
                    </a:moveTo>
                    <a:lnTo>
                      <a:pt x="69" y="78"/>
                    </a:lnTo>
                    <a:lnTo>
                      <a:pt x="71" y="78"/>
                    </a:lnTo>
                    <a:lnTo>
                      <a:pt x="76" y="71"/>
                    </a:lnTo>
                    <a:lnTo>
                      <a:pt x="71" y="78"/>
                    </a:lnTo>
                    <a:close/>
                    <a:moveTo>
                      <a:pt x="71" y="78"/>
                    </a:moveTo>
                    <a:lnTo>
                      <a:pt x="0" y="15"/>
                    </a:lnTo>
                    <a:lnTo>
                      <a:pt x="13" y="0"/>
                    </a:lnTo>
                    <a:lnTo>
                      <a:pt x="83" y="64"/>
                    </a:lnTo>
                    <a:lnTo>
                      <a:pt x="71"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7" name="Freeform 1176">
                <a:extLst>
                  <a:ext uri="{FF2B5EF4-FFF2-40B4-BE49-F238E27FC236}">
                    <a16:creationId xmlns:a16="http://schemas.microsoft.com/office/drawing/2014/main" id="{32700F2A-49D5-42C9-B246-5380C7C3EE8C}"/>
                  </a:ext>
                </a:extLst>
              </p:cNvPr>
              <p:cNvSpPr>
                <a:spLocks noEditPoints="1"/>
              </p:cNvSpPr>
              <p:nvPr/>
            </p:nvSpPr>
            <p:spPr bwMode="auto">
              <a:xfrm>
                <a:off x="2612" y="1262"/>
                <a:ext cx="19" cy="19"/>
              </a:xfrm>
              <a:custGeom>
                <a:avLst/>
                <a:gdLst>
                  <a:gd name="T0" fmla="*/ 4 w 77"/>
                  <a:gd name="T1" fmla="*/ 5 h 74"/>
                  <a:gd name="T2" fmla="*/ 4 w 77"/>
                  <a:gd name="T3" fmla="*/ 5 h 74"/>
                  <a:gd name="T4" fmla="*/ 4 w 77"/>
                  <a:gd name="T5" fmla="*/ 5 h 74"/>
                  <a:gd name="T6" fmla="*/ 4 w 77"/>
                  <a:gd name="T7" fmla="*/ 4 h 74"/>
                  <a:gd name="T8" fmla="*/ 4 w 77"/>
                  <a:gd name="T9" fmla="*/ 5 h 74"/>
                  <a:gd name="T10" fmla="*/ 4 w 77"/>
                  <a:gd name="T11" fmla="*/ 5 h 74"/>
                  <a:gd name="T12" fmla="*/ 0 w 77"/>
                  <a:gd name="T13" fmla="*/ 1 h 74"/>
                  <a:gd name="T14" fmla="*/ 1 w 77"/>
                  <a:gd name="T15" fmla="*/ 0 h 74"/>
                  <a:gd name="T16" fmla="*/ 5 w 77"/>
                  <a:gd name="T17" fmla="*/ 4 h 74"/>
                  <a:gd name="T18" fmla="*/ 4 w 77"/>
                  <a:gd name="T19" fmla="*/ 5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74"/>
                  <a:gd name="T32" fmla="*/ 77 w 77"/>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74">
                    <a:moveTo>
                      <a:pt x="64" y="74"/>
                    </a:moveTo>
                    <a:lnTo>
                      <a:pt x="64" y="74"/>
                    </a:lnTo>
                    <a:lnTo>
                      <a:pt x="71" y="67"/>
                    </a:lnTo>
                    <a:lnTo>
                      <a:pt x="64" y="74"/>
                    </a:lnTo>
                    <a:close/>
                    <a:moveTo>
                      <a:pt x="64" y="74"/>
                    </a:moveTo>
                    <a:lnTo>
                      <a:pt x="0" y="13"/>
                    </a:lnTo>
                    <a:lnTo>
                      <a:pt x="13" y="0"/>
                    </a:lnTo>
                    <a:lnTo>
                      <a:pt x="77" y="60"/>
                    </a:lnTo>
                    <a:lnTo>
                      <a:pt x="64"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8" name="Freeform 1177">
                <a:extLst>
                  <a:ext uri="{FF2B5EF4-FFF2-40B4-BE49-F238E27FC236}">
                    <a16:creationId xmlns:a16="http://schemas.microsoft.com/office/drawing/2014/main" id="{588D6664-28A9-40BD-BA16-E9E4B3B48AC6}"/>
                  </a:ext>
                </a:extLst>
              </p:cNvPr>
              <p:cNvSpPr>
                <a:spLocks noEditPoints="1"/>
              </p:cNvSpPr>
              <p:nvPr/>
            </p:nvSpPr>
            <p:spPr bwMode="auto">
              <a:xfrm>
                <a:off x="2597" y="1247"/>
                <a:ext cx="18" cy="18"/>
              </a:xfrm>
              <a:custGeom>
                <a:avLst/>
                <a:gdLst>
                  <a:gd name="T0" fmla="*/ 4 w 71"/>
                  <a:gd name="T1" fmla="*/ 4 h 74"/>
                  <a:gd name="T2" fmla="*/ 4 w 71"/>
                  <a:gd name="T3" fmla="*/ 4 h 74"/>
                  <a:gd name="T4" fmla="*/ 4 w 71"/>
                  <a:gd name="T5" fmla="*/ 4 h 74"/>
                  <a:gd name="T6" fmla="*/ 4 w 71"/>
                  <a:gd name="T7" fmla="*/ 4 h 74"/>
                  <a:gd name="T8" fmla="*/ 4 w 71"/>
                  <a:gd name="T9" fmla="*/ 4 h 74"/>
                  <a:gd name="T10" fmla="*/ 4 w 71"/>
                  <a:gd name="T11" fmla="*/ 4 h 74"/>
                  <a:gd name="T12" fmla="*/ 0 w 71"/>
                  <a:gd name="T13" fmla="*/ 1 h 74"/>
                  <a:gd name="T14" fmla="*/ 1 w 71"/>
                  <a:gd name="T15" fmla="*/ 0 h 74"/>
                  <a:gd name="T16" fmla="*/ 5 w 71"/>
                  <a:gd name="T17" fmla="*/ 4 h 74"/>
                  <a:gd name="T18" fmla="*/ 4 w 71"/>
                  <a:gd name="T19" fmla="*/ 4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1"/>
                  <a:gd name="T31" fmla="*/ 0 h 74"/>
                  <a:gd name="T32" fmla="*/ 71 w 71"/>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1" h="74">
                    <a:moveTo>
                      <a:pt x="57" y="74"/>
                    </a:moveTo>
                    <a:lnTo>
                      <a:pt x="57" y="74"/>
                    </a:lnTo>
                    <a:lnTo>
                      <a:pt x="64" y="67"/>
                    </a:lnTo>
                    <a:lnTo>
                      <a:pt x="57" y="74"/>
                    </a:lnTo>
                    <a:close/>
                    <a:moveTo>
                      <a:pt x="57" y="74"/>
                    </a:moveTo>
                    <a:lnTo>
                      <a:pt x="0" y="13"/>
                    </a:lnTo>
                    <a:lnTo>
                      <a:pt x="14" y="0"/>
                    </a:lnTo>
                    <a:lnTo>
                      <a:pt x="71" y="61"/>
                    </a:lnTo>
                    <a:lnTo>
                      <a:pt x="57"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19" name="Freeform 1178">
                <a:extLst>
                  <a:ext uri="{FF2B5EF4-FFF2-40B4-BE49-F238E27FC236}">
                    <a16:creationId xmlns:a16="http://schemas.microsoft.com/office/drawing/2014/main" id="{5F5AB5CE-3ADB-44AC-8518-D6F54EF36273}"/>
                  </a:ext>
                </a:extLst>
              </p:cNvPr>
              <p:cNvSpPr>
                <a:spLocks noEditPoints="1"/>
              </p:cNvSpPr>
              <p:nvPr/>
            </p:nvSpPr>
            <p:spPr bwMode="auto">
              <a:xfrm>
                <a:off x="2570" y="1217"/>
                <a:ext cx="31" cy="33"/>
              </a:xfrm>
              <a:custGeom>
                <a:avLst/>
                <a:gdLst>
                  <a:gd name="T0" fmla="*/ 7 w 122"/>
                  <a:gd name="T1" fmla="*/ 8 h 133"/>
                  <a:gd name="T2" fmla="*/ 3 w 122"/>
                  <a:gd name="T3" fmla="*/ 4 h 133"/>
                  <a:gd name="T4" fmla="*/ 4 w 122"/>
                  <a:gd name="T5" fmla="*/ 4 h 133"/>
                  <a:gd name="T6" fmla="*/ 8 w 122"/>
                  <a:gd name="T7" fmla="*/ 7 h 133"/>
                  <a:gd name="T8" fmla="*/ 7 w 122"/>
                  <a:gd name="T9" fmla="*/ 8 h 133"/>
                  <a:gd name="T10" fmla="*/ 3 w 122"/>
                  <a:gd name="T11" fmla="*/ 4 h 133"/>
                  <a:gd name="T12" fmla="*/ 3 w 122"/>
                  <a:gd name="T13" fmla="*/ 4 h 133"/>
                  <a:gd name="T14" fmla="*/ 3 w 122"/>
                  <a:gd name="T15" fmla="*/ 4 h 133"/>
                  <a:gd name="T16" fmla="*/ 4 w 122"/>
                  <a:gd name="T17" fmla="*/ 4 h 133"/>
                  <a:gd name="T18" fmla="*/ 3 w 122"/>
                  <a:gd name="T19" fmla="*/ 4 h 133"/>
                  <a:gd name="T20" fmla="*/ 3 w 122"/>
                  <a:gd name="T21" fmla="*/ 4 h 133"/>
                  <a:gd name="T22" fmla="*/ 0 w 122"/>
                  <a:gd name="T23" fmla="*/ 1 h 133"/>
                  <a:gd name="T24" fmla="*/ 1 w 122"/>
                  <a:gd name="T25" fmla="*/ 0 h 133"/>
                  <a:gd name="T26" fmla="*/ 4 w 122"/>
                  <a:gd name="T27" fmla="*/ 4 h 133"/>
                  <a:gd name="T28" fmla="*/ 3 w 122"/>
                  <a:gd name="T29" fmla="*/ 4 h 1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2"/>
                  <a:gd name="T46" fmla="*/ 0 h 133"/>
                  <a:gd name="T47" fmla="*/ 122 w 122"/>
                  <a:gd name="T48" fmla="*/ 133 h 1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2" h="133">
                    <a:moveTo>
                      <a:pt x="108" y="133"/>
                    </a:moveTo>
                    <a:lnTo>
                      <a:pt x="50" y="73"/>
                    </a:lnTo>
                    <a:lnTo>
                      <a:pt x="65" y="60"/>
                    </a:lnTo>
                    <a:lnTo>
                      <a:pt x="122" y="120"/>
                    </a:lnTo>
                    <a:lnTo>
                      <a:pt x="108" y="133"/>
                    </a:lnTo>
                    <a:close/>
                    <a:moveTo>
                      <a:pt x="50" y="73"/>
                    </a:moveTo>
                    <a:lnTo>
                      <a:pt x="50" y="73"/>
                    </a:lnTo>
                    <a:lnTo>
                      <a:pt x="57" y="66"/>
                    </a:lnTo>
                    <a:lnTo>
                      <a:pt x="50" y="73"/>
                    </a:lnTo>
                    <a:close/>
                    <a:moveTo>
                      <a:pt x="50" y="73"/>
                    </a:moveTo>
                    <a:lnTo>
                      <a:pt x="0" y="12"/>
                    </a:lnTo>
                    <a:lnTo>
                      <a:pt x="14" y="0"/>
                    </a:lnTo>
                    <a:lnTo>
                      <a:pt x="65" y="60"/>
                    </a:lnTo>
                    <a:lnTo>
                      <a:pt x="50"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0" name="Freeform 1179">
                <a:extLst>
                  <a:ext uri="{FF2B5EF4-FFF2-40B4-BE49-F238E27FC236}">
                    <a16:creationId xmlns:a16="http://schemas.microsoft.com/office/drawing/2014/main" id="{403B3093-938E-4982-BF38-C18BA0C384ED}"/>
                  </a:ext>
                </a:extLst>
              </p:cNvPr>
              <p:cNvSpPr>
                <a:spLocks noEditPoints="1"/>
              </p:cNvSpPr>
              <p:nvPr/>
            </p:nvSpPr>
            <p:spPr bwMode="auto">
              <a:xfrm>
                <a:off x="2558" y="1203"/>
                <a:ext cx="16" cy="18"/>
              </a:xfrm>
              <a:custGeom>
                <a:avLst/>
                <a:gdLst>
                  <a:gd name="T0" fmla="*/ 3 w 63"/>
                  <a:gd name="T1" fmla="*/ 4 h 74"/>
                  <a:gd name="T2" fmla="*/ 3 w 63"/>
                  <a:gd name="T3" fmla="*/ 4 h 74"/>
                  <a:gd name="T4" fmla="*/ 3 w 63"/>
                  <a:gd name="T5" fmla="*/ 4 h 74"/>
                  <a:gd name="T6" fmla="*/ 4 w 63"/>
                  <a:gd name="T7" fmla="*/ 4 h 74"/>
                  <a:gd name="T8" fmla="*/ 3 w 63"/>
                  <a:gd name="T9" fmla="*/ 4 h 74"/>
                  <a:gd name="T10" fmla="*/ 3 w 63"/>
                  <a:gd name="T11" fmla="*/ 4 h 74"/>
                  <a:gd name="T12" fmla="*/ 0 w 63"/>
                  <a:gd name="T13" fmla="*/ 1 h 74"/>
                  <a:gd name="T14" fmla="*/ 1 w 63"/>
                  <a:gd name="T15" fmla="*/ 0 h 74"/>
                  <a:gd name="T16" fmla="*/ 4 w 63"/>
                  <a:gd name="T17" fmla="*/ 3 h 74"/>
                  <a:gd name="T18" fmla="*/ 3 w 63"/>
                  <a:gd name="T19" fmla="*/ 4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74"/>
                  <a:gd name="T32" fmla="*/ 63 w 63"/>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74">
                    <a:moveTo>
                      <a:pt x="49" y="70"/>
                    </a:moveTo>
                    <a:lnTo>
                      <a:pt x="52" y="74"/>
                    </a:lnTo>
                    <a:lnTo>
                      <a:pt x="49" y="70"/>
                    </a:lnTo>
                    <a:lnTo>
                      <a:pt x="55" y="64"/>
                    </a:lnTo>
                    <a:lnTo>
                      <a:pt x="49" y="70"/>
                    </a:lnTo>
                    <a:close/>
                    <a:moveTo>
                      <a:pt x="49" y="70"/>
                    </a:moveTo>
                    <a:lnTo>
                      <a:pt x="0" y="13"/>
                    </a:lnTo>
                    <a:lnTo>
                      <a:pt x="16" y="0"/>
                    </a:lnTo>
                    <a:lnTo>
                      <a:pt x="63" y="58"/>
                    </a:lnTo>
                    <a:lnTo>
                      <a:pt x="49"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1" name="Freeform 1180">
                <a:extLst>
                  <a:ext uri="{FF2B5EF4-FFF2-40B4-BE49-F238E27FC236}">
                    <a16:creationId xmlns:a16="http://schemas.microsoft.com/office/drawing/2014/main" id="{7C4280F7-9F66-4E31-B08C-7F078F0F3F7E}"/>
                  </a:ext>
                </a:extLst>
              </p:cNvPr>
              <p:cNvSpPr>
                <a:spLocks noEditPoints="1"/>
              </p:cNvSpPr>
              <p:nvPr/>
            </p:nvSpPr>
            <p:spPr bwMode="auto">
              <a:xfrm>
                <a:off x="2546" y="1189"/>
                <a:ext cx="16" cy="17"/>
              </a:xfrm>
              <a:custGeom>
                <a:avLst/>
                <a:gdLst>
                  <a:gd name="T0" fmla="*/ 4 w 63"/>
                  <a:gd name="T1" fmla="*/ 4 h 67"/>
                  <a:gd name="T2" fmla="*/ 4 w 63"/>
                  <a:gd name="T3" fmla="*/ 4 h 67"/>
                  <a:gd name="T4" fmla="*/ 4 w 63"/>
                  <a:gd name="T5" fmla="*/ 4 h 67"/>
                  <a:gd name="T6" fmla="*/ 4 w 63"/>
                  <a:gd name="T7" fmla="*/ 4 h 67"/>
                  <a:gd name="T8" fmla="*/ 4 w 63"/>
                  <a:gd name="T9" fmla="*/ 4 h 67"/>
                  <a:gd name="T10" fmla="*/ 3 w 63"/>
                  <a:gd name="T11" fmla="*/ 4 h 67"/>
                  <a:gd name="T12" fmla="*/ 0 w 63"/>
                  <a:gd name="T13" fmla="*/ 1 h 67"/>
                  <a:gd name="T14" fmla="*/ 1 w 63"/>
                  <a:gd name="T15" fmla="*/ 0 h 67"/>
                  <a:gd name="T16" fmla="*/ 4 w 63"/>
                  <a:gd name="T17" fmla="*/ 4 h 67"/>
                  <a:gd name="T18" fmla="*/ 3 w 63"/>
                  <a:gd name="T19" fmla="*/ 4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67"/>
                  <a:gd name="T32" fmla="*/ 63 w 63"/>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67">
                    <a:moveTo>
                      <a:pt x="63" y="54"/>
                    </a:moveTo>
                    <a:lnTo>
                      <a:pt x="62" y="54"/>
                    </a:lnTo>
                    <a:lnTo>
                      <a:pt x="63" y="54"/>
                    </a:lnTo>
                    <a:lnTo>
                      <a:pt x="55" y="61"/>
                    </a:lnTo>
                    <a:lnTo>
                      <a:pt x="63" y="54"/>
                    </a:lnTo>
                    <a:close/>
                    <a:moveTo>
                      <a:pt x="48" y="67"/>
                    </a:moveTo>
                    <a:lnTo>
                      <a:pt x="0" y="13"/>
                    </a:lnTo>
                    <a:lnTo>
                      <a:pt x="14" y="0"/>
                    </a:lnTo>
                    <a:lnTo>
                      <a:pt x="63" y="54"/>
                    </a:lnTo>
                    <a:lnTo>
                      <a:pt x="48"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2" name="Freeform 1181">
                <a:extLst>
                  <a:ext uri="{FF2B5EF4-FFF2-40B4-BE49-F238E27FC236}">
                    <a16:creationId xmlns:a16="http://schemas.microsoft.com/office/drawing/2014/main" id="{AC83F3D7-0CA4-4780-8A04-38373F40C6BA}"/>
                  </a:ext>
                </a:extLst>
              </p:cNvPr>
              <p:cNvSpPr>
                <a:spLocks noEditPoints="1"/>
              </p:cNvSpPr>
              <p:nvPr/>
            </p:nvSpPr>
            <p:spPr bwMode="auto">
              <a:xfrm>
                <a:off x="2535" y="1177"/>
                <a:ext cx="15" cy="15"/>
              </a:xfrm>
              <a:custGeom>
                <a:avLst/>
                <a:gdLst>
                  <a:gd name="T0" fmla="*/ 4 w 61"/>
                  <a:gd name="T1" fmla="*/ 3 h 62"/>
                  <a:gd name="T2" fmla="*/ 4 w 61"/>
                  <a:gd name="T3" fmla="*/ 3 h 62"/>
                  <a:gd name="T4" fmla="*/ 4 w 61"/>
                  <a:gd name="T5" fmla="*/ 3 h 62"/>
                  <a:gd name="T6" fmla="*/ 3 w 61"/>
                  <a:gd name="T7" fmla="*/ 3 h 62"/>
                  <a:gd name="T8" fmla="*/ 4 w 61"/>
                  <a:gd name="T9" fmla="*/ 3 h 62"/>
                  <a:gd name="T10" fmla="*/ 3 w 61"/>
                  <a:gd name="T11" fmla="*/ 4 h 62"/>
                  <a:gd name="T12" fmla="*/ 0 w 61"/>
                  <a:gd name="T13" fmla="*/ 1 h 62"/>
                  <a:gd name="T14" fmla="*/ 1 w 61"/>
                  <a:gd name="T15" fmla="*/ 0 h 62"/>
                  <a:gd name="T16" fmla="*/ 4 w 61"/>
                  <a:gd name="T17" fmla="*/ 3 h 62"/>
                  <a:gd name="T18" fmla="*/ 3 w 61"/>
                  <a:gd name="T19" fmla="*/ 4 h 6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62"/>
                  <a:gd name="T32" fmla="*/ 61 w 61"/>
                  <a:gd name="T33" fmla="*/ 62 h 6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62">
                    <a:moveTo>
                      <a:pt x="61" y="48"/>
                    </a:moveTo>
                    <a:lnTo>
                      <a:pt x="61" y="48"/>
                    </a:lnTo>
                    <a:lnTo>
                      <a:pt x="54" y="55"/>
                    </a:lnTo>
                    <a:lnTo>
                      <a:pt x="61" y="48"/>
                    </a:lnTo>
                    <a:close/>
                    <a:moveTo>
                      <a:pt x="48" y="62"/>
                    </a:moveTo>
                    <a:lnTo>
                      <a:pt x="0" y="14"/>
                    </a:lnTo>
                    <a:lnTo>
                      <a:pt x="14" y="0"/>
                    </a:lnTo>
                    <a:lnTo>
                      <a:pt x="61" y="48"/>
                    </a:lnTo>
                    <a:lnTo>
                      <a:pt x="48" y="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3" name="Freeform 1182">
                <a:extLst>
                  <a:ext uri="{FF2B5EF4-FFF2-40B4-BE49-F238E27FC236}">
                    <a16:creationId xmlns:a16="http://schemas.microsoft.com/office/drawing/2014/main" id="{60C8DC6B-479D-4984-8BA1-FB100F0F351B}"/>
                  </a:ext>
                </a:extLst>
              </p:cNvPr>
              <p:cNvSpPr>
                <a:spLocks noEditPoints="1"/>
              </p:cNvSpPr>
              <p:nvPr/>
            </p:nvSpPr>
            <p:spPr bwMode="auto">
              <a:xfrm>
                <a:off x="2511" y="1155"/>
                <a:ext cx="27" cy="26"/>
              </a:xfrm>
              <a:custGeom>
                <a:avLst/>
                <a:gdLst>
                  <a:gd name="T0" fmla="*/ 6 w 108"/>
                  <a:gd name="T1" fmla="*/ 7 h 100"/>
                  <a:gd name="T2" fmla="*/ 3 w 108"/>
                  <a:gd name="T3" fmla="*/ 4 h 100"/>
                  <a:gd name="T4" fmla="*/ 4 w 108"/>
                  <a:gd name="T5" fmla="*/ 3 h 100"/>
                  <a:gd name="T6" fmla="*/ 7 w 108"/>
                  <a:gd name="T7" fmla="*/ 6 h 100"/>
                  <a:gd name="T8" fmla="*/ 6 w 108"/>
                  <a:gd name="T9" fmla="*/ 7 h 100"/>
                  <a:gd name="T10" fmla="*/ 4 w 108"/>
                  <a:gd name="T11" fmla="*/ 3 h 100"/>
                  <a:gd name="T12" fmla="*/ 4 w 108"/>
                  <a:gd name="T13" fmla="*/ 3 h 100"/>
                  <a:gd name="T14" fmla="*/ 4 w 108"/>
                  <a:gd name="T15" fmla="*/ 3 h 100"/>
                  <a:gd name="T16" fmla="*/ 3 w 108"/>
                  <a:gd name="T17" fmla="*/ 3 h 100"/>
                  <a:gd name="T18" fmla="*/ 4 w 108"/>
                  <a:gd name="T19" fmla="*/ 3 h 100"/>
                  <a:gd name="T20" fmla="*/ 3 w 108"/>
                  <a:gd name="T21" fmla="*/ 4 h 100"/>
                  <a:gd name="T22" fmla="*/ 0 w 108"/>
                  <a:gd name="T23" fmla="*/ 1 h 100"/>
                  <a:gd name="T24" fmla="*/ 1 w 108"/>
                  <a:gd name="T25" fmla="*/ 0 h 100"/>
                  <a:gd name="T26" fmla="*/ 4 w 108"/>
                  <a:gd name="T27" fmla="*/ 3 h 100"/>
                  <a:gd name="T28" fmla="*/ 3 w 108"/>
                  <a:gd name="T29" fmla="*/ 4 h 10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00"/>
                  <a:gd name="T47" fmla="*/ 108 w 108"/>
                  <a:gd name="T48" fmla="*/ 100 h 10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00">
                    <a:moveTo>
                      <a:pt x="94" y="100"/>
                    </a:moveTo>
                    <a:lnTo>
                      <a:pt x="46" y="52"/>
                    </a:lnTo>
                    <a:lnTo>
                      <a:pt x="60" y="39"/>
                    </a:lnTo>
                    <a:lnTo>
                      <a:pt x="108" y="86"/>
                    </a:lnTo>
                    <a:lnTo>
                      <a:pt x="94" y="100"/>
                    </a:lnTo>
                    <a:close/>
                    <a:moveTo>
                      <a:pt x="59" y="39"/>
                    </a:moveTo>
                    <a:lnTo>
                      <a:pt x="59" y="39"/>
                    </a:lnTo>
                    <a:lnTo>
                      <a:pt x="60" y="39"/>
                    </a:lnTo>
                    <a:lnTo>
                      <a:pt x="53" y="45"/>
                    </a:lnTo>
                    <a:lnTo>
                      <a:pt x="59" y="39"/>
                    </a:lnTo>
                    <a:close/>
                    <a:moveTo>
                      <a:pt x="47" y="53"/>
                    </a:moveTo>
                    <a:lnTo>
                      <a:pt x="0" y="14"/>
                    </a:lnTo>
                    <a:lnTo>
                      <a:pt x="12" y="0"/>
                    </a:lnTo>
                    <a:lnTo>
                      <a:pt x="59" y="39"/>
                    </a:lnTo>
                    <a:lnTo>
                      <a:pt x="47"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4" name="Freeform 1183">
                <a:extLst>
                  <a:ext uri="{FF2B5EF4-FFF2-40B4-BE49-F238E27FC236}">
                    <a16:creationId xmlns:a16="http://schemas.microsoft.com/office/drawing/2014/main" id="{0556E54C-7338-484D-A88B-56DBDD18B1EF}"/>
                  </a:ext>
                </a:extLst>
              </p:cNvPr>
              <p:cNvSpPr>
                <a:spLocks noEditPoints="1"/>
              </p:cNvSpPr>
              <p:nvPr/>
            </p:nvSpPr>
            <p:spPr bwMode="auto">
              <a:xfrm>
                <a:off x="2500" y="1147"/>
                <a:ext cx="14" cy="12"/>
              </a:xfrm>
              <a:custGeom>
                <a:avLst/>
                <a:gdLst>
                  <a:gd name="T0" fmla="*/ 3 w 59"/>
                  <a:gd name="T1" fmla="*/ 2 h 49"/>
                  <a:gd name="T2" fmla="*/ 3 w 59"/>
                  <a:gd name="T3" fmla="*/ 2 h 49"/>
                  <a:gd name="T4" fmla="*/ 3 w 59"/>
                  <a:gd name="T5" fmla="*/ 2 h 49"/>
                  <a:gd name="T6" fmla="*/ 3 w 59"/>
                  <a:gd name="T7" fmla="*/ 3 h 49"/>
                  <a:gd name="T8" fmla="*/ 3 w 59"/>
                  <a:gd name="T9" fmla="*/ 2 h 49"/>
                  <a:gd name="T10" fmla="*/ 3 w 59"/>
                  <a:gd name="T11" fmla="*/ 3 h 49"/>
                  <a:gd name="T12" fmla="*/ 0 w 59"/>
                  <a:gd name="T13" fmla="*/ 1 h 49"/>
                  <a:gd name="T14" fmla="*/ 1 w 59"/>
                  <a:gd name="T15" fmla="*/ 0 h 49"/>
                  <a:gd name="T16" fmla="*/ 3 w 59"/>
                  <a:gd name="T17" fmla="*/ 2 h 49"/>
                  <a:gd name="T18" fmla="*/ 3 w 59"/>
                  <a:gd name="T19" fmla="*/ 3 h 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49"/>
                  <a:gd name="T32" fmla="*/ 59 w 59"/>
                  <a:gd name="T33" fmla="*/ 49 h 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49">
                    <a:moveTo>
                      <a:pt x="58" y="35"/>
                    </a:moveTo>
                    <a:lnTo>
                      <a:pt x="59" y="36"/>
                    </a:lnTo>
                    <a:lnTo>
                      <a:pt x="58" y="35"/>
                    </a:lnTo>
                    <a:lnTo>
                      <a:pt x="51" y="43"/>
                    </a:lnTo>
                    <a:lnTo>
                      <a:pt x="58" y="35"/>
                    </a:lnTo>
                    <a:close/>
                    <a:moveTo>
                      <a:pt x="46" y="49"/>
                    </a:moveTo>
                    <a:lnTo>
                      <a:pt x="0" y="15"/>
                    </a:lnTo>
                    <a:lnTo>
                      <a:pt x="13" y="0"/>
                    </a:lnTo>
                    <a:lnTo>
                      <a:pt x="58" y="35"/>
                    </a:lnTo>
                    <a:lnTo>
                      <a:pt x="46"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5" name="Freeform 1184">
                <a:extLst>
                  <a:ext uri="{FF2B5EF4-FFF2-40B4-BE49-F238E27FC236}">
                    <a16:creationId xmlns:a16="http://schemas.microsoft.com/office/drawing/2014/main" id="{A733755D-DB72-4F02-A6C0-7B8BAE8B20BD}"/>
                  </a:ext>
                </a:extLst>
              </p:cNvPr>
              <p:cNvSpPr>
                <a:spLocks noEditPoints="1"/>
              </p:cNvSpPr>
              <p:nvPr/>
            </p:nvSpPr>
            <p:spPr bwMode="auto">
              <a:xfrm>
                <a:off x="2490" y="1140"/>
                <a:ext cx="13" cy="11"/>
              </a:xfrm>
              <a:custGeom>
                <a:avLst/>
                <a:gdLst>
                  <a:gd name="T0" fmla="*/ 3 w 50"/>
                  <a:gd name="T1" fmla="*/ 2 h 41"/>
                  <a:gd name="T2" fmla="*/ 3 w 50"/>
                  <a:gd name="T3" fmla="*/ 2 h 41"/>
                  <a:gd name="T4" fmla="*/ 3 w 50"/>
                  <a:gd name="T5" fmla="*/ 2 h 41"/>
                  <a:gd name="T6" fmla="*/ 3 w 50"/>
                  <a:gd name="T7" fmla="*/ 2 h 41"/>
                  <a:gd name="T8" fmla="*/ 3 w 50"/>
                  <a:gd name="T9" fmla="*/ 2 h 41"/>
                  <a:gd name="T10" fmla="*/ 3 w 50"/>
                  <a:gd name="T11" fmla="*/ 3 h 41"/>
                  <a:gd name="T12" fmla="*/ 0 w 50"/>
                  <a:gd name="T13" fmla="*/ 1 h 41"/>
                  <a:gd name="T14" fmla="*/ 1 w 50"/>
                  <a:gd name="T15" fmla="*/ 0 h 41"/>
                  <a:gd name="T16" fmla="*/ 3 w 50"/>
                  <a:gd name="T17" fmla="*/ 2 h 41"/>
                  <a:gd name="T18" fmla="*/ 3 w 50"/>
                  <a:gd name="T19" fmla="*/ 3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41"/>
                  <a:gd name="T32" fmla="*/ 50 w 50"/>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41">
                    <a:moveTo>
                      <a:pt x="50" y="26"/>
                    </a:moveTo>
                    <a:lnTo>
                      <a:pt x="50" y="26"/>
                    </a:lnTo>
                    <a:lnTo>
                      <a:pt x="44" y="33"/>
                    </a:lnTo>
                    <a:lnTo>
                      <a:pt x="50" y="26"/>
                    </a:lnTo>
                    <a:close/>
                    <a:moveTo>
                      <a:pt x="39" y="41"/>
                    </a:moveTo>
                    <a:lnTo>
                      <a:pt x="0" y="16"/>
                    </a:lnTo>
                    <a:lnTo>
                      <a:pt x="11" y="0"/>
                    </a:lnTo>
                    <a:lnTo>
                      <a:pt x="50" y="26"/>
                    </a:lnTo>
                    <a:lnTo>
                      <a:pt x="39"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6" name="Freeform 1185">
                <a:extLst>
                  <a:ext uri="{FF2B5EF4-FFF2-40B4-BE49-F238E27FC236}">
                    <a16:creationId xmlns:a16="http://schemas.microsoft.com/office/drawing/2014/main" id="{22888650-BAB5-48C1-8D7C-E7B5293A2B75}"/>
                  </a:ext>
                </a:extLst>
              </p:cNvPr>
              <p:cNvSpPr>
                <a:spLocks noEditPoints="1"/>
              </p:cNvSpPr>
              <p:nvPr/>
            </p:nvSpPr>
            <p:spPr bwMode="auto">
              <a:xfrm>
                <a:off x="2483" y="1135"/>
                <a:ext cx="10" cy="9"/>
              </a:xfrm>
              <a:custGeom>
                <a:avLst/>
                <a:gdLst>
                  <a:gd name="T0" fmla="*/ 2 w 42"/>
                  <a:gd name="T1" fmla="*/ 1 h 36"/>
                  <a:gd name="T2" fmla="*/ 2 w 42"/>
                  <a:gd name="T3" fmla="*/ 1 h 36"/>
                  <a:gd name="T4" fmla="*/ 2 w 42"/>
                  <a:gd name="T5" fmla="*/ 1 h 36"/>
                  <a:gd name="T6" fmla="*/ 2 w 42"/>
                  <a:gd name="T7" fmla="*/ 2 h 36"/>
                  <a:gd name="T8" fmla="*/ 2 w 42"/>
                  <a:gd name="T9" fmla="*/ 1 h 36"/>
                  <a:gd name="T10" fmla="*/ 2 w 42"/>
                  <a:gd name="T11" fmla="*/ 2 h 36"/>
                  <a:gd name="T12" fmla="*/ 0 w 42"/>
                  <a:gd name="T13" fmla="*/ 1 h 36"/>
                  <a:gd name="T14" fmla="*/ 0 w 42"/>
                  <a:gd name="T15" fmla="*/ 0 h 36"/>
                  <a:gd name="T16" fmla="*/ 2 w 42"/>
                  <a:gd name="T17" fmla="*/ 1 h 36"/>
                  <a:gd name="T18" fmla="*/ 2 w 42"/>
                  <a:gd name="T19" fmla="*/ 2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36"/>
                  <a:gd name="T32" fmla="*/ 42 w 42"/>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36">
                    <a:moveTo>
                      <a:pt x="42" y="20"/>
                    </a:moveTo>
                    <a:lnTo>
                      <a:pt x="42" y="19"/>
                    </a:lnTo>
                    <a:lnTo>
                      <a:pt x="42" y="20"/>
                    </a:lnTo>
                    <a:lnTo>
                      <a:pt x="36" y="28"/>
                    </a:lnTo>
                    <a:lnTo>
                      <a:pt x="42" y="20"/>
                    </a:lnTo>
                    <a:close/>
                    <a:moveTo>
                      <a:pt x="32" y="36"/>
                    </a:moveTo>
                    <a:lnTo>
                      <a:pt x="0" y="17"/>
                    </a:lnTo>
                    <a:lnTo>
                      <a:pt x="10" y="0"/>
                    </a:lnTo>
                    <a:lnTo>
                      <a:pt x="42" y="20"/>
                    </a:lnTo>
                    <a:lnTo>
                      <a:pt x="32"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7" name="Freeform 1186">
                <a:extLst>
                  <a:ext uri="{FF2B5EF4-FFF2-40B4-BE49-F238E27FC236}">
                    <a16:creationId xmlns:a16="http://schemas.microsoft.com/office/drawing/2014/main" id="{9F630EFC-EB34-42E4-81DD-B7073B6661E7}"/>
                  </a:ext>
                </a:extLst>
              </p:cNvPr>
              <p:cNvSpPr>
                <a:spLocks noEditPoints="1"/>
              </p:cNvSpPr>
              <p:nvPr/>
            </p:nvSpPr>
            <p:spPr bwMode="auto">
              <a:xfrm>
                <a:off x="2476" y="1131"/>
                <a:ext cx="10" cy="8"/>
              </a:xfrm>
              <a:custGeom>
                <a:avLst/>
                <a:gdLst>
                  <a:gd name="T0" fmla="*/ 2 w 37"/>
                  <a:gd name="T1" fmla="*/ 2 h 35"/>
                  <a:gd name="T2" fmla="*/ 2 w 37"/>
                  <a:gd name="T3" fmla="*/ 2 h 35"/>
                  <a:gd name="T4" fmla="*/ 2 w 37"/>
                  <a:gd name="T5" fmla="*/ 2 h 35"/>
                  <a:gd name="T6" fmla="*/ 2 w 37"/>
                  <a:gd name="T7" fmla="*/ 1 h 35"/>
                  <a:gd name="T8" fmla="*/ 2 w 37"/>
                  <a:gd name="T9" fmla="*/ 2 h 35"/>
                  <a:gd name="T10" fmla="*/ 2 w 37"/>
                  <a:gd name="T11" fmla="*/ 2 h 35"/>
                  <a:gd name="T12" fmla="*/ 0 w 37"/>
                  <a:gd name="T13" fmla="*/ 1 h 35"/>
                  <a:gd name="T14" fmla="*/ 1 w 37"/>
                  <a:gd name="T15" fmla="*/ 0 h 35"/>
                  <a:gd name="T16" fmla="*/ 3 w 37"/>
                  <a:gd name="T17" fmla="*/ 1 h 35"/>
                  <a:gd name="T18" fmla="*/ 2 w 37"/>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5"/>
                  <a:gd name="T32" fmla="*/ 37 w 37"/>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5">
                    <a:moveTo>
                      <a:pt x="26" y="35"/>
                    </a:moveTo>
                    <a:lnTo>
                      <a:pt x="26" y="35"/>
                    </a:lnTo>
                    <a:lnTo>
                      <a:pt x="25" y="35"/>
                    </a:lnTo>
                    <a:lnTo>
                      <a:pt x="30" y="27"/>
                    </a:lnTo>
                    <a:lnTo>
                      <a:pt x="26" y="35"/>
                    </a:lnTo>
                    <a:close/>
                    <a:moveTo>
                      <a:pt x="25" y="35"/>
                    </a:moveTo>
                    <a:lnTo>
                      <a:pt x="0" y="15"/>
                    </a:lnTo>
                    <a:lnTo>
                      <a:pt x="11" y="0"/>
                    </a:lnTo>
                    <a:lnTo>
                      <a:pt x="37" y="20"/>
                    </a:lnTo>
                    <a:lnTo>
                      <a:pt x="25"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8" name="Freeform 1187">
                <a:extLst>
                  <a:ext uri="{FF2B5EF4-FFF2-40B4-BE49-F238E27FC236}">
                    <a16:creationId xmlns:a16="http://schemas.microsoft.com/office/drawing/2014/main" id="{A498574C-3494-4159-A78C-0759BAF54604}"/>
                  </a:ext>
                </a:extLst>
              </p:cNvPr>
              <p:cNvSpPr>
                <a:spLocks noEditPoints="1"/>
              </p:cNvSpPr>
              <p:nvPr/>
            </p:nvSpPr>
            <p:spPr bwMode="auto">
              <a:xfrm>
                <a:off x="2471" y="1127"/>
                <a:ext cx="8" cy="8"/>
              </a:xfrm>
              <a:custGeom>
                <a:avLst/>
                <a:gdLst>
                  <a:gd name="T0" fmla="*/ 2 w 32"/>
                  <a:gd name="T1" fmla="*/ 1 h 30"/>
                  <a:gd name="T2" fmla="*/ 2 w 32"/>
                  <a:gd name="T3" fmla="*/ 1 h 30"/>
                  <a:gd name="T4" fmla="*/ 2 w 32"/>
                  <a:gd name="T5" fmla="*/ 1 h 30"/>
                  <a:gd name="T6" fmla="*/ 2 w 32"/>
                  <a:gd name="T7" fmla="*/ 2 h 30"/>
                  <a:gd name="T8" fmla="*/ 2 w 32"/>
                  <a:gd name="T9" fmla="*/ 1 h 30"/>
                  <a:gd name="T10" fmla="*/ 2 w 32"/>
                  <a:gd name="T11" fmla="*/ 2 h 30"/>
                  <a:gd name="T12" fmla="*/ 0 w 32"/>
                  <a:gd name="T13" fmla="*/ 1 h 30"/>
                  <a:gd name="T14" fmla="*/ 1 w 32"/>
                  <a:gd name="T15" fmla="*/ 0 h 30"/>
                  <a:gd name="T16" fmla="*/ 2 w 32"/>
                  <a:gd name="T17" fmla="*/ 1 h 30"/>
                  <a:gd name="T18" fmla="*/ 2 w 32"/>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32" y="14"/>
                    </a:moveTo>
                    <a:lnTo>
                      <a:pt x="32" y="14"/>
                    </a:lnTo>
                    <a:lnTo>
                      <a:pt x="26" y="21"/>
                    </a:lnTo>
                    <a:lnTo>
                      <a:pt x="32" y="14"/>
                    </a:lnTo>
                    <a:close/>
                    <a:moveTo>
                      <a:pt x="22" y="30"/>
                    </a:moveTo>
                    <a:lnTo>
                      <a:pt x="0" y="17"/>
                    </a:lnTo>
                    <a:lnTo>
                      <a:pt x="8" y="0"/>
                    </a:lnTo>
                    <a:lnTo>
                      <a:pt x="32" y="14"/>
                    </a:lnTo>
                    <a:lnTo>
                      <a:pt x="2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29" name="Freeform 1188">
                <a:extLst>
                  <a:ext uri="{FF2B5EF4-FFF2-40B4-BE49-F238E27FC236}">
                    <a16:creationId xmlns:a16="http://schemas.microsoft.com/office/drawing/2014/main" id="{F94AC4BF-AB4B-46C8-BEFC-81B4019311A3}"/>
                  </a:ext>
                </a:extLst>
              </p:cNvPr>
              <p:cNvSpPr>
                <a:spLocks noEditPoints="1"/>
              </p:cNvSpPr>
              <p:nvPr/>
            </p:nvSpPr>
            <p:spPr bwMode="auto">
              <a:xfrm>
                <a:off x="2466" y="1125"/>
                <a:ext cx="7" cy="7"/>
              </a:xfrm>
              <a:custGeom>
                <a:avLst/>
                <a:gdLst>
                  <a:gd name="T0" fmla="*/ 2 w 27"/>
                  <a:gd name="T1" fmla="*/ 1 h 27"/>
                  <a:gd name="T2" fmla="*/ 2 w 27"/>
                  <a:gd name="T3" fmla="*/ 1 h 27"/>
                  <a:gd name="T4" fmla="*/ 2 w 27"/>
                  <a:gd name="T5" fmla="*/ 1 h 27"/>
                  <a:gd name="T6" fmla="*/ 2 w 27"/>
                  <a:gd name="T7" fmla="*/ 1 h 27"/>
                  <a:gd name="T8" fmla="*/ 2 w 27"/>
                  <a:gd name="T9" fmla="*/ 1 h 27"/>
                  <a:gd name="T10" fmla="*/ 1 w 27"/>
                  <a:gd name="T11" fmla="*/ 2 h 27"/>
                  <a:gd name="T12" fmla="*/ 0 w 27"/>
                  <a:gd name="T13" fmla="*/ 1 h 27"/>
                  <a:gd name="T14" fmla="*/ 1 w 27"/>
                  <a:gd name="T15" fmla="*/ 0 h 27"/>
                  <a:gd name="T16" fmla="*/ 2 w 27"/>
                  <a:gd name="T17" fmla="*/ 1 h 27"/>
                  <a:gd name="T18" fmla="*/ 1 w 27"/>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27" y="9"/>
                    </a:moveTo>
                    <a:lnTo>
                      <a:pt x="27" y="9"/>
                    </a:lnTo>
                    <a:lnTo>
                      <a:pt x="23" y="18"/>
                    </a:lnTo>
                    <a:lnTo>
                      <a:pt x="27" y="9"/>
                    </a:lnTo>
                    <a:close/>
                    <a:moveTo>
                      <a:pt x="19" y="27"/>
                    </a:moveTo>
                    <a:lnTo>
                      <a:pt x="0" y="17"/>
                    </a:lnTo>
                    <a:lnTo>
                      <a:pt x="9" y="0"/>
                    </a:lnTo>
                    <a:lnTo>
                      <a:pt x="27"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0" name="Freeform 1189">
                <a:extLst>
                  <a:ext uri="{FF2B5EF4-FFF2-40B4-BE49-F238E27FC236}">
                    <a16:creationId xmlns:a16="http://schemas.microsoft.com/office/drawing/2014/main" id="{A0266AEB-2207-4356-A1DF-47F7FDBD1393}"/>
                  </a:ext>
                </a:extLst>
              </p:cNvPr>
              <p:cNvSpPr>
                <a:spLocks noEditPoints="1"/>
              </p:cNvSpPr>
              <p:nvPr/>
            </p:nvSpPr>
            <p:spPr bwMode="auto">
              <a:xfrm>
                <a:off x="2457" y="1120"/>
                <a:ext cx="11" cy="9"/>
              </a:xfrm>
              <a:custGeom>
                <a:avLst/>
                <a:gdLst>
                  <a:gd name="T0" fmla="*/ 2 w 45"/>
                  <a:gd name="T1" fmla="*/ 2 h 38"/>
                  <a:gd name="T2" fmla="*/ 1 w 45"/>
                  <a:gd name="T3" fmla="*/ 2 h 38"/>
                  <a:gd name="T4" fmla="*/ 1 w 45"/>
                  <a:gd name="T5" fmla="*/ 1 h 38"/>
                  <a:gd name="T6" fmla="*/ 3 w 45"/>
                  <a:gd name="T7" fmla="*/ 1 h 38"/>
                  <a:gd name="T8" fmla="*/ 2 w 45"/>
                  <a:gd name="T9" fmla="*/ 2 h 38"/>
                  <a:gd name="T10" fmla="*/ 1 w 45"/>
                  <a:gd name="T11" fmla="*/ 2 h 38"/>
                  <a:gd name="T12" fmla="*/ 1 w 45"/>
                  <a:gd name="T13" fmla="*/ 2 h 38"/>
                  <a:gd name="T14" fmla="*/ 1 w 45"/>
                  <a:gd name="T15" fmla="*/ 1 h 38"/>
                  <a:gd name="T16" fmla="*/ 1 w 45"/>
                  <a:gd name="T17" fmla="*/ 1 h 38"/>
                  <a:gd name="T18" fmla="*/ 1 w 45"/>
                  <a:gd name="T19" fmla="*/ 2 h 38"/>
                  <a:gd name="T20" fmla="*/ 1 w 45"/>
                  <a:gd name="T21" fmla="*/ 1 h 38"/>
                  <a:gd name="T22" fmla="*/ 0 w 45"/>
                  <a:gd name="T23" fmla="*/ 1 h 38"/>
                  <a:gd name="T24" fmla="*/ 1 w 45"/>
                  <a:gd name="T25" fmla="*/ 0 h 38"/>
                  <a:gd name="T26" fmla="*/ 2 w 45"/>
                  <a:gd name="T27" fmla="*/ 1 h 38"/>
                  <a:gd name="T28" fmla="*/ 1 w 45"/>
                  <a:gd name="T29" fmla="*/ 1 h 3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38"/>
                  <a:gd name="T47" fmla="*/ 45 w 45"/>
                  <a:gd name="T48" fmla="*/ 38 h 3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38">
                    <a:moveTo>
                      <a:pt x="36" y="38"/>
                    </a:moveTo>
                    <a:lnTo>
                      <a:pt x="17" y="28"/>
                    </a:lnTo>
                    <a:lnTo>
                      <a:pt x="25" y="12"/>
                    </a:lnTo>
                    <a:lnTo>
                      <a:pt x="45" y="21"/>
                    </a:lnTo>
                    <a:lnTo>
                      <a:pt x="36" y="38"/>
                    </a:lnTo>
                    <a:close/>
                    <a:moveTo>
                      <a:pt x="17" y="28"/>
                    </a:moveTo>
                    <a:lnTo>
                      <a:pt x="16" y="28"/>
                    </a:lnTo>
                    <a:lnTo>
                      <a:pt x="15" y="27"/>
                    </a:lnTo>
                    <a:lnTo>
                      <a:pt x="22" y="21"/>
                    </a:lnTo>
                    <a:lnTo>
                      <a:pt x="17"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1" name="Freeform 1190">
                <a:extLst>
                  <a:ext uri="{FF2B5EF4-FFF2-40B4-BE49-F238E27FC236}">
                    <a16:creationId xmlns:a16="http://schemas.microsoft.com/office/drawing/2014/main" id="{443ADD25-062F-4523-BBA1-5D6E93DA4993}"/>
                  </a:ext>
                </a:extLst>
              </p:cNvPr>
              <p:cNvSpPr>
                <a:spLocks noEditPoints="1"/>
              </p:cNvSpPr>
              <p:nvPr/>
            </p:nvSpPr>
            <p:spPr bwMode="auto">
              <a:xfrm>
                <a:off x="2453" y="1117"/>
                <a:ext cx="7" cy="7"/>
              </a:xfrm>
              <a:custGeom>
                <a:avLst/>
                <a:gdLst>
                  <a:gd name="T0" fmla="*/ 1 w 30"/>
                  <a:gd name="T1" fmla="*/ 1 h 26"/>
                  <a:gd name="T2" fmla="*/ 2 w 30"/>
                  <a:gd name="T3" fmla="*/ 1 h 26"/>
                  <a:gd name="T4" fmla="*/ 2 w 30"/>
                  <a:gd name="T5" fmla="*/ 1 h 26"/>
                  <a:gd name="T6" fmla="*/ 1 w 30"/>
                  <a:gd name="T7" fmla="*/ 1 h 26"/>
                  <a:gd name="T8" fmla="*/ 1 w 30"/>
                  <a:gd name="T9" fmla="*/ 1 h 26"/>
                  <a:gd name="T10" fmla="*/ 1 w 30"/>
                  <a:gd name="T11" fmla="*/ 2 h 26"/>
                  <a:gd name="T12" fmla="*/ 0 w 30"/>
                  <a:gd name="T13" fmla="*/ 1 h 26"/>
                  <a:gd name="T14" fmla="*/ 0 w 30"/>
                  <a:gd name="T15" fmla="*/ 0 h 26"/>
                  <a:gd name="T16" fmla="*/ 1 w 30"/>
                  <a:gd name="T17" fmla="*/ 1 h 26"/>
                  <a:gd name="T18" fmla="*/ 1 w 30"/>
                  <a:gd name="T19" fmla="*/ 2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6"/>
                  <a:gd name="T32" fmla="*/ 30 w 30"/>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6">
                    <a:moveTo>
                      <a:pt x="27" y="8"/>
                    </a:moveTo>
                    <a:lnTo>
                      <a:pt x="29" y="10"/>
                    </a:lnTo>
                    <a:lnTo>
                      <a:pt x="30" y="10"/>
                    </a:lnTo>
                    <a:lnTo>
                      <a:pt x="23" y="17"/>
                    </a:lnTo>
                    <a:lnTo>
                      <a:pt x="27" y="8"/>
                    </a:lnTo>
                    <a:close/>
                    <a:moveTo>
                      <a:pt x="19" y="26"/>
                    </a:moveTo>
                    <a:lnTo>
                      <a:pt x="0" y="16"/>
                    </a:lnTo>
                    <a:lnTo>
                      <a:pt x="9" y="0"/>
                    </a:lnTo>
                    <a:lnTo>
                      <a:pt x="27" y="8"/>
                    </a:lnTo>
                    <a:lnTo>
                      <a:pt x="19"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2" name="Freeform 1191">
                <a:extLst>
                  <a:ext uri="{FF2B5EF4-FFF2-40B4-BE49-F238E27FC236}">
                    <a16:creationId xmlns:a16="http://schemas.microsoft.com/office/drawing/2014/main" id="{61D70F86-423A-4A2A-8834-7E3002119ED8}"/>
                  </a:ext>
                </a:extLst>
              </p:cNvPr>
              <p:cNvSpPr>
                <a:spLocks noEditPoints="1"/>
              </p:cNvSpPr>
              <p:nvPr/>
            </p:nvSpPr>
            <p:spPr bwMode="auto">
              <a:xfrm>
                <a:off x="2447" y="1113"/>
                <a:ext cx="8" cy="8"/>
              </a:xfrm>
              <a:custGeom>
                <a:avLst/>
                <a:gdLst>
                  <a:gd name="T0" fmla="*/ 1 w 33"/>
                  <a:gd name="T1" fmla="*/ 2 h 32"/>
                  <a:gd name="T2" fmla="*/ 1 w 33"/>
                  <a:gd name="T3" fmla="*/ 2 h 32"/>
                  <a:gd name="T4" fmla="*/ 1 w 33"/>
                  <a:gd name="T5" fmla="*/ 2 h 32"/>
                  <a:gd name="T6" fmla="*/ 2 w 33"/>
                  <a:gd name="T7" fmla="*/ 2 h 32"/>
                  <a:gd name="T8" fmla="*/ 1 w 33"/>
                  <a:gd name="T9" fmla="*/ 2 h 32"/>
                  <a:gd name="T10" fmla="*/ 1 w 33"/>
                  <a:gd name="T11" fmla="*/ 2 h 32"/>
                  <a:gd name="T12" fmla="*/ 0 w 33"/>
                  <a:gd name="T13" fmla="*/ 1 h 32"/>
                  <a:gd name="T14" fmla="*/ 1 w 33"/>
                  <a:gd name="T15" fmla="*/ 0 h 32"/>
                  <a:gd name="T16" fmla="*/ 2 w 33"/>
                  <a:gd name="T17" fmla="*/ 1 h 32"/>
                  <a:gd name="T18" fmla="*/ 1 w 33"/>
                  <a:gd name="T19" fmla="*/ 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2"/>
                  <a:gd name="T32" fmla="*/ 33 w 33"/>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2">
                    <a:moveTo>
                      <a:pt x="23" y="32"/>
                    </a:moveTo>
                    <a:lnTo>
                      <a:pt x="22" y="32"/>
                    </a:lnTo>
                    <a:lnTo>
                      <a:pt x="22" y="31"/>
                    </a:lnTo>
                    <a:lnTo>
                      <a:pt x="27" y="23"/>
                    </a:lnTo>
                    <a:lnTo>
                      <a:pt x="23" y="32"/>
                    </a:lnTo>
                    <a:close/>
                    <a:moveTo>
                      <a:pt x="22" y="31"/>
                    </a:moveTo>
                    <a:lnTo>
                      <a:pt x="0" y="16"/>
                    </a:lnTo>
                    <a:lnTo>
                      <a:pt x="11" y="0"/>
                    </a:lnTo>
                    <a:lnTo>
                      <a:pt x="33" y="16"/>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3" name="Freeform 1192">
                <a:extLst>
                  <a:ext uri="{FF2B5EF4-FFF2-40B4-BE49-F238E27FC236}">
                    <a16:creationId xmlns:a16="http://schemas.microsoft.com/office/drawing/2014/main" id="{BD68E566-9D04-404F-BCAF-6AFD49DA399F}"/>
                  </a:ext>
                </a:extLst>
              </p:cNvPr>
              <p:cNvSpPr>
                <a:spLocks noEditPoints="1"/>
              </p:cNvSpPr>
              <p:nvPr/>
            </p:nvSpPr>
            <p:spPr bwMode="auto">
              <a:xfrm>
                <a:off x="2440" y="1109"/>
                <a:ext cx="10" cy="8"/>
              </a:xfrm>
              <a:custGeom>
                <a:avLst/>
                <a:gdLst>
                  <a:gd name="T0" fmla="*/ 2 w 38"/>
                  <a:gd name="T1" fmla="*/ 2 h 36"/>
                  <a:gd name="T2" fmla="*/ 2 w 38"/>
                  <a:gd name="T3" fmla="*/ 2 h 36"/>
                  <a:gd name="T4" fmla="*/ 2 w 38"/>
                  <a:gd name="T5" fmla="*/ 2 h 36"/>
                  <a:gd name="T6" fmla="*/ 2 w 38"/>
                  <a:gd name="T7" fmla="*/ 1 h 36"/>
                  <a:gd name="T8" fmla="*/ 2 w 38"/>
                  <a:gd name="T9" fmla="*/ 2 h 36"/>
                  <a:gd name="T10" fmla="*/ 2 w 38"/>
                  <a:gd name="T11" fmla="*/ 2 h 36"/>
                  <a:gd name="T12" fmla="*/ 0 w 38"/>
                  <a:gd name="T13" fmla="*/ 1 h 36"/>
                  <a:gd name="T14" fmla="*/ 1 w 38"/>
                  <a:gd name="T15" fmla="*/ 0 h 36"/>
                  <a:gd name="T16" fmla="*/ 3 w 38"/>
                  <a:gd name="T17" fmla="*/ 1 h 36"/>
                  <a:gd name="T18" fmla="*/ 2 w 38"/>
                  <a:gd name="T19" fmla="*/ 2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6"/>
                  <a:gd name="T32" fmla="*/ 38 w 38"/>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6">
                    <a:moveTo>
                      <a:pt x="27" y="35"/>
                    </a:moveTo>
                    <a:lnTo>
                      <a:pt x="28" y="36"/>
                    </a:lnTo>
                    <a:lnTo>
                      <a:pt x="27" y="35"/>
                    </a:lnTo>
                    <a:lnTo>
                      <a:pt x="32" y="27"/>
                    </a:lnTo>
                    <a:lnTo>
                      <a:pt x="27" y="35"/>
                    </a:lnTo>
                    <a:close/>
                    <a:moveTo>
                      <a:pt x="27" y="35"/>
                    </a:moveTo>
                    <a:lnTo>
                      <a:pt x="0" y="16"/>
                    </a:lnTo>
                    <a:lnTo>
                      <a:pt x="12" y="0"/>
                    </a:lnTo>
                    <a:lnTo>
                      <a:pt x="38" y="19"/>
                    </a:lnTo>
                    <a:lnTo>
                      <a:pt x="27"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4" name="Freeform 1193">
                <a:extLst>
                  <a:ext uri="{FF2B5EF4-FFF2-40B4-BE49-F238E27FC236}">
                    <a16:creationId xmlns:a16="http://schemas.microsoft.com/office/drawing/2014/main" id="{C006DC4C-46BA-42E0-9F2F-20B0865ADC87}"/>
                  </a:ext>
                </a:extLst>
              </p:cNvPr>
              <p:cNvSpPr>
                <a:spLocks noEditPoints="1"/>
              </p:cNvSpPr>
              <p:nvPr/>
            </p:nvSpPr>
            <p:spPr bwMode="auto">
              <a:xfrm>
                <a:off x="2435" y="1103"/>
                <a:ext cx="9" cy="9"/>
              </a:xfrm>
              <a:custGeom>
                <a:avLst/>
                <a:gdLst>
                  <a:gd name="T0" fmla="*/ 1 w 37"/>
                  <a:gd name="T1" fmla="*/ 2 h 38"/>
                  <a:gd name="T2" fmla="*/ 1 w 37"/>
                  <a:gd name="T3" fmla="*/ 2 h 38"/>
                  <a:gd name="T4" fmla="*/ 1 w 37"/>
                  <a:gd name="T5" fmla="*/ 2 h 38"/>
                  <a:gd name="T6" fmla="*/ 2 w 37"/>
                  <a:gd name="T7" fmla="*/ 2 h 38"/>
                  <a:gd name="T8" fmla="*/ 1 w 37"/>
                  <a:gd name="T9" fmla="*/ 2 h 38"/>
                  <a:gd name="T10" fmla="*/ 1 w 37"/>
                  <a:gd name="T11" fmla="*/ 2 h 38"/>
                  <a:gd name="T12" fmla="*/ 0 w 37"/>
                  <a:gd name="T13" fmla="*/ 1 h 38"/>
                  <a:gd name="T14" fmla="*/ 1 w 37"/>
                  <a:gd name="T15" fmla="*/ 0 h 38"/>
                  <a:gd name="T16" fmla="*/ 2 w 37"/>
                  <a:gd name="T17" fmla="*/ 1 h 38"/>
                  <a:gd name="T18" fmla="*/ 1 w 37"/>
                  <a:gd name="T19" fmla="*/ 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8"/>
                  <a:gd name="T32" fmla="*/ 37 w 37"/>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8">
                    <a:moveTo>
                      <a:pt x="23" y="38"/>
                    </a:moveTo>
                    <a:lnTo>
                      <a:pt x="23" y="37"/>
                    </a:lnTo>
                    <a:lnTo>
                      <a:pt x="30" y="30"/>
                    </a:lnTo>
                    <a:lnTo>
                      <a:pt x="23" y="38"/>
                    </a:lnTo>
                    <a:close/>
                    <a:moveTo>
                      <a:pt x="23" y="37"/>
                    </a:moveTo>
                    <a:lnTo>
                      <a:pt x="0" y="15"/>
                    </a:lnTo>
                    <a:lnTo>
                      <a:pt x="14" y="0"/>
                    </a:lnTo>
                    <a:lnTo>
                      <a:pt x="37" y="24"/>
                    </a:lnTo>
                    <a:lnTo>
                      <a:pt x="23"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5" name="Freeform 1194">
                <a:extLst>
                  <a:ext uri="{FF2B5EF4-FFF2-40B4-BE49-F238E27FC236}">
                    <a16:creationId xmlns:a16="http://schemas.microsoft.com/office/drawing/2014/main" id="{BF220D07-DF2D-43CE-8E8A-BFC75AFD1691}"/>
                  </a:ext>
                </a:extLst>
              </p:cNvPr>
              <p:cNvSpPr>
                <a:spLocks noEditPoints="1"/>
              </p:cNvSpPr>
              <p:nvPr/>
            </p:nvSpPr>
            <p:spPr bwMode="auto">
              <a:xfrm>
                <a:off x="2429" y="1098"/>
                <a:ext cx="9" cy="9"/>
              </a:xfrm>
              <a:custGeom>
                <a:avLst/>
                <a:gdLst>
                  <a:gd name="T0" fmla="*/ 2 w 36"/>
                  <a:gd name="T1" fmla="*/ 2 h 37"/>
                  <a:gd name="T2" fmla="*/ 2 w 36"/>
                  <a:gd name="T3" fmla="*/ 2 h 37"/>
                  <a:gd name="T4" fmla="*/ 2 w 36"/>
                  <a:gd name="T5" fmla="*/ 2 h 37"/>
                  <a:gd name="T6" fmla="*/ 2 w 36"/>
                  <a:gd name="T7" fmla="*/ 2 h 37"/>
                  <a:gd name="T8" fmla="*/ 2 w 36"/>
                  <a:gd name="T9" fmla="*/ 2 h 37"/>
                  <a:gd name="T10" fmla="*/ 2 w 36"/>
                  <a:gd name="T11" fmla="*/ 2 h 37"/>
                  <a:gd name="T12" fmla="*/ 0 w 36"/>
                  <a:gd name="T13" fmla="*/ 1 h 37"/>
                  <a:gd name="T14" fmla="*/ 1 w 36"/>
                  <a:gd name="T15" fmla="*/ 0 h 37"/>
                  <a:gd name="T16" fmla="*/ 2 w 36"/>
                  <a:gd name="T17" fmla="*/ 1 h 37"/>
                  <a:gd name="T18" fmla="*/ 2 w 36"/>
                  <a:gd name="T19" fmla="*/ 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7"/>
                  <a:gd name="T32" fmla="*/ 36 w 36"/>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7">
                    <a:moveTo>
                      <a:pt x="22" y="37"/>
                    </a:moveTo>
                    <a:lnTo>
                      <a:pt x="22" y="37"/>
                    </a:lnTo>
                    <a:lnTo>
                      <a:pt x="29" y="29"/>
                    </a:lnTo>
                    <a:lnTo>
                      <a:pt x="22" y="37"/>
                    </a:lnTo>
                    <a:close/>
                    <a:moveTo>
                      <a:pt x="22" y="37"/>
                    </a:moveTo>
                    <a:lnTo>
                      <a:pt x="0" y="14"/>
                    </a:lnTo>
                    <a:lnTo>
                      <a:pt x="13" y="0"/>
                    </a:lnTo>
                    <a:lnTo>
                      <a:pt x="36" y="22"/>
                    </a:lnTo>
                    <a:lnTo>
                      <a:pt x="2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6" name="Freeform 1195">
                <a:extLst>
                  <a:ext uri="{FF2B5EF4-FFF2-40B4-BE49-F238E27FC236}">
                    <a16:creationId xmlns:a16="http://schemas.microsoft.com/office/drawing/2014/main" id="{62BE807C-142E-4EC8-A32A-9D2B94453B35}"/>
                  </a:ext>
                </a:extLst>
              </p:cNvPr>
              <p:cNvSpPr>
                <a:spLocks noEditPoints="1"/>
              </p:cNvSpPr>
              <p:nvPr/>
            </p:nvSpPr>
            <p:spPr bwMode="auto">
              <a:xfrm>
                <a:off x="2423" y="1091"/>
                <a:ext cx="9" cy="10"/>
              </a:xfrm>
              <a:custGeom>
                <a:avLst/>
                <a:gdLst>
                  <a:gd name="T0" fmla="*/ 2 w 38"/>
                  <a:gd name="T1" fmla="*/ 2 h 39"/>
                  <a:gd name="T2" fmla="*/ 2 w 38"/>
                  <a:gd name="T3" fmla="*/ 2 h 39"/>
                  <a:gd name="T4" fmla="*/ 2 w 38"/>
                  <a:gd name="T5" fmla="*/ 2 h 39"/>
                  <a:gd name="T6" fmla="*/ 2 w 38"/>
                  <a:gd name="T7" fmla="*/ 2 h 39"/>
                  <a:gd name="T8" fmla="*/ 2 w 38"/>
                  <a:gd name="T9" fmla="*/ 2 h 39"/>
                  <a:gd name="T10" fmla="*/ 1 w 38"/>
                  <a:gd name="T11" fmla="*/ 3 h 39"/>
                  <a:gd name="T12" fmla="*/ 0 w 38"/>
                  <a:gd name="T13" fmla="*/ 1 h 39"/>
                  <a:gd name="T14" fmla="*/ 1 w 38"/>
                  <a:gd name="T15" fmla="*/ 0 h 39"/>
                  <a:gd name="T16" fmla="*/ 2 w 38"/>
                  <a:gd name="T17" fmla="*/ 2 h 39"/>
                  <a:gd name="T18" fmla="*/ 1 w 38"/>
                  <a:gd name="T19" fmla="*/ 3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9"/>
                  <a:gd name="T32" fmla="*/ 38 w 38"/>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9">
                    <a:moveTo>
                      <a:pt x="38" y="25"/>
                    </a:moveTo>
                    <a:lnTo>
                      <a:pt x="38" y="25"/>
                    </a:lnTo>
                    <a:lnTo>
                      <a:pt x="32" y="32"/>
                    </a:lnTo>
                    <a:lnTo>
                      <a:pt x="38" y="25"/>
                    </a:lnTo>
                    <a:close/>
                    <a:moveTo>
                      <a:pt x="25" y="39"/>
                    </a:moveTo>
                    <a:lnTo>
                      <a:pt x="0" y="13"/>
                    </a:lnTo>
                    <a:lnTo>
                      <a:pt x="13" y="0"/>
                    </a:lnTo>
                    <a:lnTo>
                      <a:pt x="38" y="25"/>
                    </a:lnTo>
                    <a:lnTo>
                      <a:pt x="25"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7" name="Freeform 1196">
                <a:extLst>
                  <a:ext uri="{FF2B5EF4-FFF2-40B4-BE49-F238E27FC236}">
                    <a16:creationId xmlns:a16="http://schemas.microsoft.com/office/drawing/2014/main" id="{26BE13B8-9BAB-49CF-939D-6E553B483174}"/>
                  </a:ext>
                </a:extLst>
              </p:cNvPr>
              <p:cNvSpPr>
                <a:spLocks noEditPoints="1"/>
              </p:cNvSpPr>
              <p:nvPr/>
            </p:nvSpPr>
            <p:spPr bwMode="auto">
              <a:xfrm>
                <a:off x="2417" y="1086"/>
                <a:ext cx="9" cy="9"/>
              </a:xfrm>
              <a:custGeom>
                <a:avLst/>
                <a:gdLst>
                  <a:gd name="T0" fmla="*/ 2 w 35"/>
                  <a:gd name="T1" fmla="*/ 2 h 35"/>
                  <a:gd name="T2" fmla="*/ 2 w 35"/>
                  <a:gd name="T3" fmla="*/ 2 h 35"/>
                  <a:gd name="T4" fmla="*/ 2 w 35"/>
                  <a:gd name="T5" fmla="*/ 2 h 35"/>
                  <a:gd name="T6" fmla="*/ 2 w 35"/>
                  <a:gd name="T7" fmla="*/ 2 h 35"/>
                  <a:gd name="T8" fmla="*/ 2 w 35"/>
                  <a:gd name="T9" fmla="*/ 2 h 35"/>
                  <a:gd name="T10" fmla="*/ 2 w 35"/>
                  <a:gd name="T11" fmla="*/ 2 h 35"/>
                  <a:gd name="T12" fmla="*/ 0 w 35"/>
                  <a:gd name="T13" fmla="*/ 1 h 35"/>
                  <a:gd name="T14" fmla="*/ 1 w 35"/>
                  <a:gd name="T15" fmla="*/ 0 h 35"/>
                  <a:gd name="T16" fmla="*/ 2 w 35"/>
                  <a:gd name="T17" fmla="*/ 2 h 35"/>
                  <a:gd name="T18" fmla="*/ 2 w 35"/>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5"/>
                  <a:gd name="T32" fmla="*/ 35 w 35"/>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5">
                    <a:moveTo>
                      <a:pt x="22" y="35"/>
                    </a:moveTo>
                    <a:lnTo>
                      <a:pt x="22" y="35"/>
                    </a:lnTo>
                    <a:lnTo>
                      <a:pt x="28" y="29"/>
                    </a:lnTo>
                    <a:lnTo>
                      <a:pt x="22" y="35"/>
                    </a:lnTo>
                    <a:close/>
                    <a:moveTo>
                      <a:pt x="22" y="35"/>
                    </a:moveTo>
                    <a:lnTo>
                      <a:pt x="0" y="13"/>
                    </a:lnTo>
                    <a:lnTo>
                      <a:pt x="13" y="0"/>
                    </a:lnTo>
                    <a:lnTo>
                      <a:pt x="35" y="22"/>
                    </a:lnTo>
                    <a:lnTo>
                      <a:pt x="22"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8" name="Freeform 1197">
                <a:extLst>
                  <a:ext uri="{FF2B5EF4-FFF2-40B4-BE49-F238E27FC236}">
                    <a16:creationId xmlns:a16="http://schemas.microsoft.com/office/drawing/2014/main" id="{5CEF5B89-A9D3-415A-8439-4E1756C41F31}"/>
                  </a:ext>
                </a:extLst>
              </p:cNvPr>
              <p:cNvSpPr>
                <a:spLocks noEditPoints="1"/>
              </p:cNvSpPr>
              <p:nvPr/>
            </p:nvSpPr>
            <p:spPr bwMode="auto">
              <a:xfrm>
                <a:off x="2412" y="1080"/>
                <a:ext cx="9" cy="9"/>
              </a:xfrm>
              <a:custGeom>
                <a:avLst/>
                <a:gdLst>
                  <a:gd name="T0" fmla="*/ 1 w 34"/>
                  <a:gd name="T1" fmla="*/ 2 h 35"/>
                  <a:gd name="T2" fmla="*/ 1 w 34"/>
                  <a:gd name="T3" fmla="*/ 2 h 35"/>
                  <a:gd name="T4" fmla="*/ 1 w 34"/>
                  <a:gd name="T5" fmla="*/ 2 h 35"/>
                  <a:gd name="T6" fmla="*/ 2 w 34"/>
                  <a:gd name="T7" fmla="*/ 2 h 35"/>
                  <a:gd name="T8" fmla="*/ 1 w 34"/>
                  <a:gd name="T9" fmla="*/ 2 h 35"/>
                  <a:gd name="T10" fmla="*/ 1 w 34"/>
                  <a:gd name="T11" fmla="*/ 2 h 35"/>
                  <a:gd name="T12" fmla="*/ 0 w 34"/>
                  <a:gd name="T13" fmla="*/ 1 h 35"/>
                  <a:gd name="T14" fmla="*/ 1 w 34"/>
                  <a:gd name="T15" fmla="*/ 0 h 35"/>
                  <a:gd name="T16" fmla="*/ 2 w 34"/>
                  <a:gd name="T17" fmla="*/ 2 h 35"/>
                  <a:gd name="T18" fmla="*/ 1 w 34"/>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5"/>
                  <a:gd name="T32" fmla="*/ 34 w 34"/>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5">
                    <a:moveTo>
                      <a:pt x="20" y="35"/>
                    </a:moveTo>
                    <a:lnTo>
                      <a:pt x="20" y="35"/>
                    </a:lnTo>
                    <a:lnTo>
                      <a:pt x="19" y="35"/>
                    </a:lnTo>
                    <a:lnTo>
                      <a:pt x="26" y="29"/>
                    </a:lnTo>
                    <a:lnTo>
                      <a:pt x="20" y="35"/>
                    </a:lnTo>
                    <a:close/>
                    <a:moveTo>
                      <a:pt x="19" y="35"/>
                    </a:moveTo>
                    <a:lnTo>
                      <a:pt x="0" y="12"/>
                    </a:lnTo>
                    <a:lnTo>
                      <a:pt x="14" y="0"/>
                    </a:lnTo>
                    <a:lnTo>
                      <a:pt x="34" y="22"/>
                    </a:lnTo>
                    <a:lnTo>
                      <a:pt x="1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39" name="Freeform 1198">
                <a:extLst>
                  <a:ext uri="{FF2B5EF4-FFF2-40B4-BE49-F238E27FC236}">
                    <a16:creationId xmlns:a16="http://schemas.microsoft.com/office/drawing/2014/main" id="{5427424A-5E88-48A6-92D7-B0CF065F5707}"/>
                  </a:ext>
                </a:extLst>
              </p:cNvPr>
              <p:cNvSpPr>
                <a:spLocks noEditPoints="1"/>
              </p:cNvSpPr>
              <p:nvPr/>
            </p:nvSpPr>
            <p:spPr bwMode="auto">
              <a:xfrm>
                <a:off x="2407" y="1075"/>
                <a:ext cx="9" cy="9"/>
              </a:xfrm>
              <a:custGeom>
                <a:avLst/>
                <a:gdLst>
                  <a:gd name="T0" fmla="*/ 2 w 35"/>
                  <a:gd name="T1" fmla="*/ 1 h 33"/>
                  <a:gd name="T2" fmla="*/ 2 w 35"/>
                  <a:gd name="T3" fmla="*/ 1 h 33"/>
                  <a:gd name="T4" fmla="*/ 2 w 35"/>
                  <a:gd name="T5" fmla="*/ 1 h 33"/>
                  <a:gd name="T6" fmla="*/ 2 w 35"/>
                  <a:gd name="T7" fmla="*/ 2 h 33"/>
                  <a:gd name="T8" fmla="*/ 2 w 35"/>
                  <a:gd name="T9" fmla="*/ 1 h 33"/>
                  <a:gd name="T10" fmla="*/ 2 w 35"/>
                  <a:gd name="T11" fmla="*/ 2 h 33"/>
                  <a:gd name="T12" fmla="*/ 0 w 35"/>
                  <a:gd name="T13" fmla="*/ 1 h 33"/>
                  <a:gd name="T14" fmla="*/ 1 w 35"/>
                  <a:gd name="T15" fmla="*/ 0 h 33"/>
                  <a:gd name="T16" fmla="*/ 2 w 35"/>
                  <a:gd name="T17" fmla="*/ 1 h 33"/>
                  <a:gd name="T18" fmla="*/ 2 w 35"/>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3"/>
                  <a:gd name="T32" fmla="*/ 35 w 3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3">
                    <a:moveTo>
                      <a:pt x="34" y="19"/>
                    </a:moveTo>
                    <a:lnTo>
                      <a:pt x="35" y="20"/>
                    </a:lnTo>
                    <a:lnTo>
                      <a:pt x="29" y="27"/>
                    </a:lnTo>
                    <a:lnTo>
                      <a:pt x="34" y="19"/>
                    </a:lnTo>
                    <a:close/>
                    <a:moveTo>
                      <a:pt x="22" y="33"/>
                    </a:moveTo>
                    <a:lnTo>
                      <a:pt x="0" y="14"/>
                    </a:lnTo>
                    <a:lnTo>
                      <a:pt x="12" y="0"/>
                    </a:lnTo>
                    <a:lnTo>
                      <a:pt x="34" y="19"/>
                    </a:lnTo>
                    <a:lnTo>
                      <a:pt x="22"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0" name="Freeform 1199">
                <a:extLst>
                  <a:ext uri="{FF2B5EF4-FFF2-40B4-BE49-F238E27FC236}">
                    <a16:creationId xmlns:a16="http://schemas.microsoft.com/office/drawing/2014/main" id="{4AAC2B8A-F311-4F5D-96B4-D32D5453D35A}"/>
                  </a:ext>
                </a:extLst>
              </p:cNvPr>
              <p:cNvSpPr>
                <a:spLocks noEditPoints="1"/>
              </p:cNvSpPr>
              <p:nvPr/>
            </p:nvSpPr>
            <p:spPr bwMode="auto">
              <a:xfrm>
                <a:off x="2402" y="1072"/>
                <a:ext cx="8" cy="7"/>
              </a:xfrm>
              <a:custGeom>
                <a:avLst/>
                <a:gdLst>
                  <a:gd name="T0" fmla="*/ 2 w 31"/>
                  <a:gd name="T1" fmla="*/ 1 h 29"/>
                  <a:gd name="T2" fmla="*/ 2 w 31"/>
                  <a:gd name="T3" fmla="*/ 1 h 29"/>
                  <a:gd name="T4" fmla="*/ 2 w 31"/>
                  <a:gd name="T5" fmla="*/ 1 h 29"/>
                  <a:gd name="T6" fmla="*/ 2 w 31"/>
                  <a:gd name="T7" fmla="*/ 1 h 29"/>
                  <a:gd name="T8" fmla="*/ 2 w 31"/>
                  <a:gd name="T9" fmla="*/ 1 h 29"/>
                  <a:gd name="T10" fmla="*/ 1 w 31"/>
                  <a:gd name="T11" fmla="*/ 2 h 29"/>
                  <a:gd name="T12" fmla="*/ 0 w 31"/>
                  <a:gd name="T13" fmla="*/ 1 h 29"/>
                  <a:gd name="T14" fmla="*/ 1 w 31"/>
                  <a:gd name="T15" fmla="*/ 0 h 29"/>
                  <a:gd name="T16" fmla="*/ 2 w 31"/>
                  <a:gd name="T17" fmla="*/ 1 h 29"/>
                  <a:gd name="T18" fmla="*/ 1 w 31"/>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29"/>
                  <a:gd name="T32" fmla="*/ 31 w 31"/>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29">
                    <a:moveTo>
                      <a:pt x="30" y="12"/>
                    </a:moveTo>
                    <a:lnTo>
                      <a:pt x="31" y="13"/>
                    </a:lnTo>
                    <a:lnTo>
                      <a:pt x="26" y="21"/>
                    </a:lnTo>
                    <a:lnTo>
                      <a:pt x="30" y="12"/>
                    </a:lnTo>
                    <a:close/>
                    <a:moveTo>
                      <a:pt x="20" y="29"/>
                    </a:moveTo>
                    <a:lnTo>
                      <a:pt x="0" y="15"/>
                    </a:lnTo>
                    <a:lnTo>
                      <a:pt x="11" y="0"/>
                    </a:lnTo>
                    <a:lnTo>
                      <a:pt x="30" y="12"/>
                    </a:lnTo>
                    <a:lnTo>
                      <a:pt x="2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1" name="Freeform 1200">
                <a:extLst>
                  <a:ext uri="{FF2B5EF4-FFF2-40B4-BE49-F238E27FC236}">
                    <a16:creationId xmlns:a16="http://schemas.microsoft.com/office/drawing/2014/main" id="{CA366F34-314E-4D34-BC3B-16156E1CAEEF}"/>
                  </a:ext>
                </a:extLst>
              </p:cNvPr>
              <p:cNvSpPr>
                <a:spLocks noEditPoints="1"/>
              </p:cNvSpPr>
              <p:nvPr/>
            </p:nvSpPr>
            <p:spPr bwMode="auto">
              <a:xfrm>
                <a:off x="2398" y="1069"/>
                <a:ext cx="7" cy="7"/>
              </a:xfrm>
              <a:custGeom>
                <a:avLst/>
                <a:gdLst>
                  <a:gd name="T0" fmla="*/ 1 w 28"/>
                  <a:gd name="T1" fmla="*/ 2 h 27"/>
                  <a:gd name="T2" fmla="*/ 1 w 28"/>
                  <a:gd name="T3" fmla="*/ 2 h 27"/>
                  <a:gd name="T4" fmla="*/ 1 w 28"/>
                  <a:gd name="T5" fmla="*/ 2 h 27"/>
                  <a:gd name="T6" fmla="*/ 2 w 28"/>
                  <a:gd name="T7" fmla="*/ 1 h 27"/>
                  <a:gd name="T8" fmla="*/ 1 w 28"/>
                  <a:gd name="T9" fmla="*/ 2 h 27"/>
                  <a:gd name="T10" fmla="*/ 1 w 28"/>
                  <a:gd name="T11" fmla="*/ 2 h 27"/>
                  <a:gd name="T12" fmla="*/ 0 w 28"/>
                  <a:gd name="T13" fmla="*/ 1 h 27"/>
                  <a:gd name="T14" fmla="*/ 1 w 28"/>
                  <a:gd name="T15" fmla="*/ 0 h 27"/>
                  <a:gd name="T16" fmla="*/ 2 w 28"/>
                  <a:gd name="T17" fmla="*/ 1 h 27"/>
                  <a:gd name="T18" fmla="*/ 1 w 28"/>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7"/>
                  <a:gd name="T32" fmla="*/ 28 w 2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7">
                    <a:moveTo>
                      <a:pt x="16" y="27"/>
                    </a:moveTo>
                    <a:lnTo>
                      <a:pt x="16" y="27"/>
                    </a:lnTo>
                    <a:lnTo>
                      <a:pt x="22" y="20"/>
                    </a:lnTo>
                    <a:lnTo>
                      <a:pt x="16" y="27"/>
                    </a:lnTo>
                    <a:close/>
                    <a:moveTo>
                      <a:pt x="16" y="27"/>
                    </a:moveTo>
                    <a:lnTo>
                      <a:pt x="0" y="14"/>
                    </a:lnTo>
                    <a:lnTo>
                      <a:pt x="12" y="0"/>
                    </a:lnTo>
                    <a:lnTo>
                      <a:pt x="28" y="12"/>
                    </a:lnTo>
                    <a:lnTo>
                      <a:pt x="16"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2" name="Freeform 1201">
                <a:extLst>
                  <a:ext uri="{FF2B5EF4-FFF2-40B4-BE49-F238E27FC236}">
                    <a16:creationId xmlns:a16="http://schemas.microsoft.com/office/drawing/2014/main" id="{5F0E2165-766A-4B2A-BEF6-E7C63B8CB639}"/>
                  </a:ext>
                </a:extLst>
              </p:cNvPr>
              <p:cNvSpPr>
                <a:spLocks noEditPoints="1"/>
              </p:cNvSpPr>
              <p:nvPr/>
            </p:nvSpPr>
            <p:spPr bwMode="auto">
              <a:xfrm>
                <a:off x="2396" y="1068"/>
                <a:ext cx="5" cy="5"/>
              </a:xfrm>
              <a:custGeom>
                <a:avLst/>
                <a:gdLst>
                  <a:gd name="T0" fmla="*/ 1 w 21"/>
                  <a:gd name="T1" fmla="*/ 0 h 22"/>
                  <a:gd name="T2" fmla="*/ 1 w 21"/>
                  <a:gd name="T3" fmla="*/ 0 h 22"/>
                  <a:gd name="T4" fmla="*/ 1 w 21"/>
                  <a:gd name="T5" fmla="*/ 0 h 22"/>
                  <a:gd name="T6" fmla="*/ 1 w 21"/>
                  <a:gd name="T7" fmla="*/ 1 h 22"/>
                  <a:gd name="T8" fmla="*/ 1 w 21"/>
                  <a:gd name="T9" fmla="*/ 0 h 22"/>
                  <a:gd name="T10" fmla="*/ 1 w 21"/>
                  <a:gd name="T11" fmla="*/ 1 h 22"/>
                  <a:gd name="T12" fmla="*/ 0 w 21"/>
                  <a:gd name="T13" fmla="*/ 1 h 22"/>
                  <a:gd name="T14" fmla="*/ 0 w 21"/>
                  <a:gd name="T15" fmla="*/ 0 h 22"/>
                  <a:gd name="T16" fmla="*/ 1 w 21"/>
                  <a:gd name="T17" fmla="*/ 0 h 22"/>
                  <a:gd name="T18" fmla="*/ 1 w 21"/>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17" y="4"/>
                    </a:moveTo>
                    <a:lnTo>
                      <a:pt x="20" y="5"/>
                    </a:lnTo>
                    <a:lnTo>
                      <a:pt x="21" y="6"/>
                    </a:lnTo>
                    <a:lnTo>
                      <a:pt x="15" y="12"/>
                    </a:lnTo>
                    <a:lnTo>
                      <a:pt x="17" y="4"/>
                    </a:lnTo>
                    <a:close/>
                    <a:moveTo>
                      <a:pt x="13" y="22"/>
                    </a:moveTo>
                    <a:lnTo>
                      <a:pt x="0" y="19"/>
                    </a:lnTo>
                    <a:lnTo>
                      <a:pt x="4" y="0"/>
                    </a:lnTo>
                    <a:lnTo>
                      <a:pt x="17" y="4"/>
                    </a:lnTo>
                    <a:lnTo>
                      <a:pt x="1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3" name="Freeform 1202">
                <a:extLst>
                  <a:ext uri="{FF2B5EF4-FFF2-40B4-BE49-F238E27FC236}">
                    <a16:creationId xmlns:a16="http://schemas.microsoft.com/office/drawing/2014/main" id="{378E6C77-7F88-4ADE-9A5F-CA29EE883802}"/>
                  </a:ext>
                </a:extLst>
              </p:cNvPr>
              <p:cNvSpPr>
                <a:spLocks/>
              </p:cNvSpPr>
              <p:nvPr/>
            </p:nvSpPr>
            <p:spPr bwMode="auto">
              <a:xfrm>
                <a:off x="2397" y="1068"/>
                <a:ext cx="1" cy="2"/>
              </a:xfrm>
              <a:custGeom>
                <a:avLst/>
                <a:gdLst>
                  <a:gd name="T0" fmla="*/ 0 w 2"/>
                  <a:gd name="T1" fmla="*/ 0 h 10"/>
                  <a:gd name="T2" fmla="*/ 1 w 2"/>
                  <a:gd name="T3" fmla="*/ 0 h 10"/>
                  <a:gd name="T4" fmla="*/ 1 w 2"/>
                  <a:gd name="T5" fmla="*/ 0 h 10"/>
                  <a:gd name="T6" fmla="*/ 0 w 2"/>
                  <a:gd name="T7" fmla="*/ 0 h 10"/>
                  <a:gd name="T8" fmla="*/ 0 w 2"/>
                  <a:gd name="T9" fmla="*/ 0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0" y="0"/>
                    </a:moveTo>
                    <a:lnTo>
                      <a:pt x="1" y="0"/>
                    </a:lnTo>
                    <a:lnTo>
                      <a:pt x="2" y="0"/>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4" name="Freeform 1203">
                <a:extLst>
                  <a:ext uri="{FF2B5EF4-FFF2-40B4-BE49-F238E27FC236}">
                    <a16:creationId xmlns:a16="http://schemas.microsoft.com/office/drawing/2014/main" id="{EC493B57-48C7-49AA-B716-CD6DE12AF3D6}"/>
                  </a:ext>
                </a:extLst>
              </p:cNvPr>
              <p:cNvSpPr>
                <a:spLocks noEditPoints="1"/>
              </p:cNvSpPr>
              <p:nvPr/>
            </p:nvSpPr>
            <p:spPr bwMode="auto">
              <a:xfrm>
                <a:off x="2380" y="1065"/>
                <a:ext cx="17" cy="7"/>
              </a:xfrm>
              <a:custGeom>
                <a:avLst/>
                <a:gdLst>
                  <a:gd name="T0" fmla="*/ 4 w 66"/>
                  <a:gd name="T1" fmla="*/ 2 h 28"/>
                  <a:gd name="T2" fmla="*/ 2 w 66"/>
                  <a:gd name="T3" fmla="*/ 2 h 28"/>
                  <a:gd name="T4" fmla="*/ 2 w 66"/>
                  <a:gd name="T5" fmla="*/ 1 h 28"/>
                  <a:gd name="T6" fmla="*/ 4 w 66"/>
                  <a:gd name="T7" fmla="*/ 1 h 28"/>
                  <a:gd name="T8" fmla="*/ 4 w 66"/>
                  <a:gd name="T9" fmla="*/ 2 h 28"/>
                  <a:gd name="T10" fmla="*/ 2 w 66"/>
                  <a:gd name="T11" fmla="*/ 2 h 28"/>
                  <a:gd name="T12" fmla="*/ 2 w 66"/>
                  <a:gd name="T13" fmla="*/ 2 h 28"/>
                  <a:gd name="T14" fmla="*/ 2 w 66"/>
                  <a:gd name="T15" fmla="*/ 2 h 28"/>
                  <a:gd name="T16" fmla="*/ 2 w 66"/>
                  <a:gd name="T17" fmla="*/ 1 h 28"/>
                  <a:gd name="T18" fmla="*/ 2 w 66"/>
                  <a:gd name="T19" fmla="*/ 2 h 28"/>
                  <a:gd name="T20" fmla="*/ 2 w 66"/>
                  <a:gd name="T21" fmla="*/ 2 h 28"/>
                  <a:gd name="T22" fmla="*/ 0 w 66"/>
                  <a:gd name="T23" fmla="*/ 1 h 28"/>
                  <a:gd name="T24" fmla="*/ 0 w 66"/>
                  <a:gd name="T25" fmla="*/ 0 h 28"/>
                  <a:gd name="T26" fmla="*/ 3 w 66"/>
                  <a:gd name="T27" fmla="*/ 1 h 28"/>
                  <a:gd name="T28" fmla="*/ 2 w 66"/>
                  <a:gd name="T29" fmla="*/ 2 h 2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28"/>
                  <a:gd name="T47" fmla="*/ 66 w 66"/>
                  <a:gd name="T48" fmla="*/ 28 h 2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28">
                    <a:moveTo>
                      <a:pt x="66" y="28"/>
                    </a:moveTo>
                    <a:lnTo>
                      <a:pt x="34" y="28"/>
                    </a:lnTo>
                    <a:lnTo>
                      <a:pt x="34" y="9"/>
                    </a:lnTo>
                    <a:lnTo>
                      <a:pt x="66" y="9"/>
                    </a:lnTo>
                    <a:lnTo>
                      <a:pt x="66" y="28"/>
                    </a:lnTo>
                    <a:close/>
                    <a:moveTo>
                      <a:pt x="34" y="28"/>
                    </a:moveTo>
                    <a:lnTo>
                      <a:pt x="33" y="28"/>
                    </a:lnTo>
                    <a:lnTo>
                      <a:pt x="32" y="28"/>
                    </a:lnTo>
                    <a:lnTo>
                      <a:pt x="34" y="19"/>
                    </a:lnTo>
                    <a:lnTo>
                      <a:pt x="34" y="28"/>
                    </a:lnTo>
                    <a:close/>
                    <a:moveTo>
                      <a:pt x="32" y="28"/>
                    </a:moveTo>
                    <a:lnTo>
                      <a:pt x="0" y="18"/>
                    </a:lnTo>
                    <a:lnTo>
                      <a:pt x="5" y="0"/>
                    </a:lnTo>
                    <a:lnTo>
                      <a:pt x="37" y="9"/>
                    </a:lnTo>
                    <a:lnTo>
                      <a:pt x="3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5" name="Freeform 1204">
                <a:extLst>
                  <a:ext uri="{FF2B5EF4-FFF2-40B4-BE49-F238E27FC236}">
                    <a16:creationId xmlns:a16="http://schemas.microsoft.com/office/drawing/2014/main" id="{0F8E25CA-3590-4041-BFB4-0E448C4A6B2A}"/>
                  </a:ext>
                </a:extLst>
              </p:cNvPr>
              <p:cNvSpPr>
                <a:spLocks noEditPoints="1"/>
              </p:cNvSpPr>
              <p:nvPr/>
            </p:nvSpPr>
            <p:spPr bwMode="auto">
              <a:xfrm>
                <a:off x="2374" y="1063"/>
                <a:ext cx="8" cy="7"/>
              </a:xfrm>
              <a:custGeom>
                <a:avLst/>
                <a:gdLst>
                  <a:gd name="T0" fmla="*/ 2 w 32"/>
                  <a:gd name="T1" fmla="*/ 2 h 28"/>
                  <a:gd name="T2" fmla="*/ 2 w 32"/>
                  <a:gd name="T3" fmla="*/ 2 h 28"/>
                  <a:gd name="T4" fmla="*/ 2 w 32"/>
                  <a:gd name="T5" fmla="*/ 2 h 28"/>
                  <a:gd name="T6" fmla="*/ 2 w 32"/>
                  <a:gd name="T7" fmla="*/ 1 h 28"/>
                  <a:gd name="T8" fmla="*/ 2 w 32"/>
                  <a:gd name="T9" fmla="*/ 2 h 28"/>
                  <a:gd name="T10" fmla="*/ 2 w 32"/>
                  <a:gd name="T11" fmla="*/ 2 h 28"/>
                  <a:gd name="T12" fmla="*/ 0 w 32"/>
                  <a:gd name="T13" fmla="*/ 1 h 28"/>
                  <a:gd name="T14" fmla="*/ 1 w 32"/>
                  <a:gd name="T15" fmla="*/ 0 h 28"/>
                  <a:gd name="T16" fmla="*/ 2 w 32"/>
                  <a:gd name="T17" fmla="*/ 1 h 28"/>
                  <a:gd name="T18" fmla="*/ 2 w 32"/>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8"/>
                  <a:gd name="T32" fmla="*/ 32 w 32"/>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8">
                    <a:moveTo>
                      <a:pt x="26" y="28"/>
                    </a:moveTo>
                    <a:lnTo>
                      <a:pt x="26" y="28"/>
                    </a:lnTo>
                    <a:lnTo>
                      <a:pt x="29" y="19"/>
                    </a:lnTo>
                    <a:lnTo>
                      <a:pt x="26" y="28"/>
                    </a:lnTo>
                    <a:close/>
                    <a:moveTo>
                      <a:pt x="26" y="28"/>
                    </a:moveTo>
                    <a:lnTo>
                      <a:pt x="0" y="18"/>
                    </a:lnTo>
                    <a:lnTo>
                      <a:pt x="7" y="0"/>
                    </a:lnTo>
                    <a:lnTo>
                      <a:pt x="32" y="10"/>
                    </a:lnTo>
                    <a:lnTo>
                      <a:pt x="26"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6" name="Freeform 1205">
                <a:extLst>
                  <a:ext uri="{FF2B5EF4-FFF2-40B4-BE49-F238E27FC236}">
                    <a16:creationId xmlns:a16="http://schemas.microsoft.com/office/drawing/2014/main" id="{68DCB1F2-DCBF-4E53-ADAE-D4D166910FC5}"/>
                  </a:ext>
                </a:extLst>
              </p:cNvPr>
              <p:cNvSpPr>
                <a:spLocks noEditPoints="1"/>
              </p:cNvSpPr>
              <p:nvPr/>
            </p:nvSpPr>
            <p:spPr bwMode="auto">
              <a:xfrm>
                <a:off x="2368" y="1060"/>
                <a:ext cx="8" cy="7"/>
              </a:xfrm>
              <a:custGeom>
                <a:avLst/>
                <a:gdLst>
                  <a:gd name="T0" fmla="*/ 2 w 32"/>
                  <a:gd name="T1" fmla="*/ 2 h 30"/>
                  <a:gd name="T2" fmla="*/ 2 w 32"/>
                  <a:gd name="T3" fmla="*/ 2 h 30"/>
                  <a:gd name="T4" fmla="*/ 2 w 32"/>
                  <a:gd name="T5" fmla="*/ 2 h 30"/>
                  <a:gd name="T6" fmla="*/ 2 w 32"/>
                  <a:gd name="T7" fmla="*/ 1 h 30"/>
                  <a:gd name="T8" fmla="*/ 2 w 32"/>
                  <a:gd name="T9" fmla="*/ 2 h 30"/>
                  <a:gd name="T10" fmla="*/ 2 w 32"/>
                  <a:gd name="T11" fmla="*/ 2 h 30"/>
                  <a:gd name="T12" fmla="*/ 0 w 32"/>
                  <a:gd name="T13" fmla="*/ 1 h 30"/>
                  <a:gd name="T14" fmla="*/ 1 w 32"/>
                  <a:gd name="T15" fmla="*/ 0 h 30"/>
                  <a:gd name="T16" fmla="*/ 2 w 32"/>
                  <a:gd name="T17" fmla="*/ 1 h 30"/>
                  <a:gd name="T18" fmla="*/ 2 w 32"/>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24" y="30"/>
                    </a:moveTo>
                    <a:lnTo>
                      <a:pt x="23" y="30"/>
                    </a:lnTo>
                    <a:lnTo>
                      <a:pt x="22" y="30"/>
                    </a:lnTo>
                    <a:lnTo>
                      <a:pt x="28" y="21"/>
                    </a:lnTo>
                    <a:lnTo>
                      <a:pt x="24" y="30"/>
                    </a:lnTo>
                    <a:close/>
                    <a:moveTo>
                      <a:pt x="22" y="30"/>
                    </a:moveTo>
                    <a:lnTo>
                      <a:pt x="0" y="17"/>
                    </a:lnTo>
                    <a:lnTo>
                      <a:pt x="10" y="0"/>
                    </a:lnTo>
                    <a:lnTo>
                      <a:pt x="32" y="14"/>
                    </a:lnTo>
                    <a:lnTo>
                      <a:pt x="2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7" name="Freeform 1206">
                <a:extLst>
                  <a:ext uri="{FF2B5EF4-FFF2-40B4-BE49-F238E27FC236}">
                    <a16:creationId xmlns:a16="http://schemas.microsoft.com/office/drawing/2014/main" id="{DE0742EA-5776-4E10-B957-78D800C841A8}"/>
                  </a:ext>
                </a:extLst>
              </p:cNvPr>
              <p:cNvSpPr>
                <a:spLocks noEditPoints="1"/>
              </p:cNvSpPr>
              <p:nvPr/>
            </p:nvSpPr>
            <p:spPr bwMode="auto">
              <a:xfrm>
                <a:off x="2363" y="1056"/>
                <a:ext cx="7" cy="8"/>
              </a:xfrm>
              <a:custGeom>
                <a:avLst/>
                <a:gdLst>
                  <a:gd name="T0" fmla="*/ 1 w 31"/>
                  <a:gd name="T1" fmla="*/ 2 h 31"/>
                  <a:gd name="T2" fmla="*/ 1 w 31"/>
                  <a:gd name="T3" fmla="*/ 2 h 31"/>
                  <a:gd name="T4" fmla="*/ 1 w 31"/>
                  <a:gd name="T5" fmla="*/ 2 h 31"/>
                  <a:gd name="T6" fmla="*/ 1 w 31"/>
                  <a:gd name="T7" fmla="*/ 2 h 31"/>
                  <a:gd name="T8" fmla="*/ 1 w 31"/>
                  <a:gd name="T9" fmla="*/ 2 h 31"/>
                  <a:gd name="T10" fmla="*/ 1 w 31"/>
                  <a:gd name="T11" fmla="*/ 2 h 31"/>
                  <a:gd name="T12" fmla="*/ 0 w 31"/>
                  <a:gd name="T13" fmla="*/ 1 h 31"/>
                  <a:gd name="T14" fmla="*/ 1 w 31"/>
                  <a:gd name="T15" fmla="*/ 0 h 31"/>
                  <a:gd name="T16" fmla="*/ 2 w 31"/>
                  <a:gd name="T17" fmla="*/ 1 h 31"/>
                  <a:gd name="T18" fmla="*/ 1 w 31"/>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1"/>
                  <a:gd name="T32" fmla="*/ 31 w 31"/>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1">
                    <a:moveTo>
                      <a:pt x="20" y="31"/>
                    </a:moveTo>
                    <a:lnTo>
                      <a:pt x="20" y="31"/>
                    </a:lnTo>
                    <a:lnTo>
                      <a:pt x="19" y="30"/>
                    </a:lnTo>
                    <a:lnTo>
                      <a:pt x="25" y="23"/>
                    </a:lnTo>
                    <a:lnTo>
                      <a:pt x="20" y="31"/>
                    </a:lnTo>
                    <a:close/>
                    <a:moveTo>
                      <a:pt x="19" y="30"/>
                    </a:moveTo>
                    <a:lnTo>
                      <a:pt x="0" y="14"/>
                    </a:lnTo>
                    <a:lnTo>
                      <a:pt x="13" y="0"/>
                    </a:lnTo>
                    <a:lnTo>
                      <a:pt x="31" y="15"/>
                    </a:lnTo>
                    <a:lnTo>
                      <a:pt x="19"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8" name="Freeform 1207">
                <a:extLst>
                  <a:ext uri="{FF2B5EF4-FFF2-40B4-BE49-F238E27FC236}">
                    <a16:creationId xmlns:a16="http://schemas.microsoft.com/office/drawing/2014/main" id="{428260F9-65DC-4298-8761-7EAB8DC97DA6}"/>
                  </a:ext>
                </a:extLst>
              </p:cNvPr>
              <p:cNvSpPr>
                <a:spLocks noEditPoints="1"/>
              </p:cNvSpPr>
              <p:nvPr/>
            </p:nvSpPr>
            <p:spPr bwMode="auto">
              <a:xfrm>
                <a:off x="2358" y="1052"/>
                <a:ext cx="8" cy="8"/>
              </a:xfrm>
              <a:custGeom>
                <a:avLst/>
                <a:gdLst>
                  <a:gd name="T0" fmla="*/ 1 w 32"/>
                  <a:gd name="T1" fmla="*/ 2 h 33"/>
                  <a:gd name="T2" fmla="*/ 1 w 32"/>
                  <a:gd name="T3" fmla="*/ 2 h 33"/>
                  <a:gd name="T4" fmla="*/ 1 w 32"/>
                  <a:gd name="T5" fmla="*/ 2 h 33"/>
                  <a:gd name="T6" fmla="*/ 2 w 32"/>
                  <a:gd name="T7" fmla="*/ 1 h 33"/>
                  <a:gd name="T8" fmla="*/ 1 w 32"/>
                  <a:gd name="T9" fmla="*/ 2 h 33"/>
                  <a:gd name="T10" fmla="*/ 1 w 32"/>
                  <a:gd name="T11" fmla="*/ 2 h 33"/>
                  <a:gd name="T12" fmla="*/ 0 w 32"/>
                  <a:gd name="T13" fmla="*/ 1 h 33"/>
                  <a:gd name="T14" fmla="*/ 1 w 32"/>
                  <a:gd name="T15" fmla="*/ 0 h 33"/>
                  <a:gd name="T16" fmla="*/ 2 w 32"/>
                  <a:gd name="T17" fmla="*/ 1 h 33"/>
                  <a:gd name="T18" fmla="*/ 1 w 32"/>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19" y="33"/>
                    </a:moveTo>
                    <a:lnTo>
                      <a:pt x="18" y="33"/>
                    </a:lnTo>
                    <a:lnTo>
                      <a:pt x="18" y="32"/>
                    </a:lnTo>
                    <a:lnTo>
                      <a:pt x="25" y="26"/>
                    </a:lnTo>
                    <a:lnTo>
                      <a:pt x="19" y="33"/>
                    </a:lnTo>
                    <a:close/>
                    <a:moveTo>
                      <a:pt x="18" y="32"/>
                    </a:moveTo>
                    <a:lnTo>
                      <a:pt x="0" y="13"/>
                    </a:lnTo>
                    <a:lnTo>
                      <a:pt x="13" y="0"/>
                    </a:lnTo>
                    <a:lnTo>
                      <a:pt x="32" y="19"/>
                    </a:lnTo>
                    <a:lnTo>
                      <a:pt x="18"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49" name="Freeform 1208">
                <a:extLst>
                  <a:ext uri="{FF2B5EF4-FFF2-40B4-BE49-F238E27FC236}">
                    <a16:creationId xmlns:a16="http://schemas.microsoft.com/office/drawing/2014/main" id="{1842E182-3CAF-4B85-AF0F-35A1ED949C19}"/>
                  </a:ext>
                </a:extLst>
              </p:cNvPr>
              <p:cNvSpPr>
                <a:spLocks noEditPoints="1"/>
              </p:cNvSpPr>
              <p:nvPr/>
            </p:nvSpPr>
            <p:spPr bwMode="auto">
              <a:xfrm>
                <a:off x="2354" y="1047"/>
                <a:ext cx="7" cy="8"/>
              </a:xfrm>
              <a:custGeom>
                <a:avLst/>
                <a:gdLst>
                  <a:gd name="T0" fmla="*/ 1 w 30"/>
                  <a:gd name="T1" fmla="*/ 2 h 31"/>
                  <a:gd name="T2" fmla="*/ 1 w 30"/>
                  <a:gd name="T3" fmla="*/ 2 h 31"/>
                  <a:gd name="T4" fmla="*/ 1 w 30"/>
                  <a:gd name="T5" fmla="*/ 2 h 31"/>
                  <a:gd name="T6" fmla="*/ 1 w 30"/>
                  <a:gd name="T7" fmla="*/ 2 h 31"/>
                  <a:gd name="T8" fmla="*/ 1 w 30"/>
                  <a:gd name="T9" fmla="*/ 2 h 31"/>
                  <a:gd name="T10" fmla="*/ 1 w 30"/>
                  <a:gd name="T11" fmla="*/ 2 h 31"/>
                  <a:gd name="T12" fmla="*/ 0 w 30"/>
                  <a:gd name="T13" fmla="*/ 1 h 31"/>
                  <a:gd name="T14" fmla="*/ 1 w 30"/>
                  <a:gd name="T15" fmla="*/ 0 h 31"/>
                  <a:gd name="T16" fmla="*/ 2 w 30"/>
                  <a:gd name="T17" fmla="*/ 1 h 31"/>
                  <a:gd name="T18" fmla="*/ 1 w 30"/>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7" y="31"/>
                    </a:moveTo>
                    <a:lnTo>
                      <a:pt x="15" y="31"/>
                    </a:lnTo>
                    <a:lnTo>
                      <a:pt x="23" y="25"/>
                    </a:lnTo>
                    <a:lnTo>
                      <a:pt x="17" y="31"/>
                    </a:lnTo>
                    <a:close/>
                    <a:moveTo>
                      <a:pt x="15" y="31"/>
                    </a:moveTo>
                    <a:lnTo>
                      <a:pt x="0" y="12"/>
                    </a:lnTo>
                    <a:lnTo>
                      <a:pt x="14" y="0"/>
                    </a:lnTo>
                    <a:lnTo>
                      <a:pt x="30" y="19"/>
                    </a:lnTo>
                    <a:lnTo>
                      <a:pt x="15"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0" name="Freeform 1209">
                <a:extLst>
                  <a:ext uri="{FF2B5EF4-FFF2-40B4-BE49-F238E27FC236}">
                    <a16:creationId xmlns:a16="http://schemas.microsoft.com/office/drawing/2014/main" id="{5276766C-4FD1-4D82-AB34-E33511096EF1}"/>
                  </a:ext>
                </a:extLst>
              </p:cNvPr>
              <p:cNvSpPr>
                <a:spLocks noEditPoints="1"/>
              </p:cNvSpPr>
              <p:nvPr/>
            </p:nvSpPr>
            <p:spPr bwMode="auto">
              <a:xfrm>
                <a:off x="2350" y="1043"/>
                <a:ext cx="7" cy="7"/>
              </a:xfrm>
              <a:custGeom>
                <a:avLst/>
                <a:gdLst>
                  <a:gd name="T0" fmla="*/ 2 w 29"/>
                  <a:gd name="T1" fmla="*/ 1 h 30"/>
                  <a:gd name="T2" fmla="*/ 2 w 29"/>
                  <a:gd name="T3" fmla="*/ 1 h 30"/>
                  <a:gd name="T4" fmla="*/ 2 w 29"/>
                  <a:gd name="T5" fmla="*/ 1 h 30"/>
                  <a:gd name="T6" fmla="*/ 1 w 29"/>
                  <a:gd name="T7" fmla="*/ 1 h 30"/>
                  <a:gd name="T8" fmla="*/ 2 w 29"/>
                  <a:gd name="T9" fmla="*/ 1 h 30"/>
                  <a:gd name="T10" fmla="*/ 1 w 29"/>
                  <a:gd name="T11" fmla="*/ 2 h 30"/>
                  <a:gd name="T12" fmla="*/ 0 w 29"/>
                  <a:gd name="T13" fmla="*/ 1 h 30"/>
                  <a:gd name="T14" fmla="*/ 1 w 29"/>
                  <a:gd name="T15" fmla="*/ 0 h 30"/>
                  <a:gd name="T16" fmla="*/ 2 w 29"/>
                  <a:gd name="T17" fmla="*/ 1 h 30"/>
                  <a:gd name="T18" fmla="*/ 1 w 29"/>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0"/>
                  <a:gd name="T32" fmla="*/ 29 w 29"/>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0">
                    <a:moveTo>
                      <a:pt x="28" y="17"/>
                    </a:moveTo>
                    <a:lnTo>
                      <a:pt x="29" y="17"/>
                    </a:lnTo>
                    <a:lnTo>
                      <a:pt x="22" y="23"/>
                    </a:lnTo>
                    <a:lnTo>
                      <a:pt x="28" y="17"/>
                    </a:lnTo>
                    <a:close/>
                    <a:moveTo>
                      <a:pt x="15" y="30"/>
                    </a:moveTo>
                    <a:lnTo>
                      <a:pt x="0" y="13"/>
                    </a:lnTo>
                    <a:lnTo>
                      <a:pt x="13" y="0"/>
                    </a:lnTo>
                    <a:lnTo>
                      <a:pt x="28" y="17"/>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1" name="Freeform 1210">
                <a:extLst>
                  <a:ext uri="{FF2B5EF4-FFF2-40B4-BE49-F238E27FC236}">
                    <a16:creationId xmlns:a16="http://schemas.microsoft.com/office/drawing/2014/main" id="{C3D024E3-8300-4DC5-A034-091F2BDFB01D}"/>
                  </a:ext>
                </a:extLst>
              </p:cNvPr>
              <p:cNvSpPr>
                <a:spLocks noEditPoints="1"/>
              </p:cNvSpPr>
              <p:nvPr/>
            </p:nvSpPr>
            <p:spPr bwMode="auto">
              <a:xfrm>
                <a:off x="2346" y="1039"/>
                <a:ext cx="7" cy="7"/>
              </a:xfrm>
              <a:custGeom>
                <a:avLst/>
                <a:gdLst>
                  <a:gd name="T0" fmla="*/ 1 w 28"/>
                  <a:gd name="T1" fmla="*/ 2 h 27"/>
                  <a:gd name="T2" fmla="*/ 1 w 28"/>
                  <a:gd name="T3" fmla="*/ 2 h 27"/>
                  <a:gd name="T4" fmla="*/ 1 w 28"/>
                  <a:gd name="T5" fmla="*/ 2 h 27"/>
                  <a:gd name="T6" fmla="*/ 1 w 28"/>
                  <a:gd name="T7" fmla="*/ 1 h 27"/>
                  <a:gd name="T8" fmla="*/ 1 w 28"/>
                  <a:gd name="T9" fmla="*/ 2 h 27"/>
                  <a:gd name="T10" fmla="*/ 1 w 28"/>
                  <a:gd name="T11" fmla="*/ 2 h 27"/>
                  <a:gd name="T12" fmla="*/ 0 w 28"/>
                  <a:gd name="T13" fmla="*/ 1 h 27"/>
                  <a:gd name="T14" fmla="*/ 1 w 28"/>
                  <a:gd name="T15" fmla="*/ 0 h 27"/>
                  <a:gd name="T16" fmla="*/ 2 w 28"/>
                  <a:gd name="T17" fmla="*/ 1 h 27"/>
                  <a:gd name="T18" fmla="*/ 1 w 28"/>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7"/>
                  <a:gd name="T32" fmla="*/ 28 w 2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7">
                    <a:moveTo>
                      <a:pt x="14" y="27"/>
                    </a:moveTo>
                    <a:lnTo>
                      <a:pt x="12" y="27"/>
                    </a:lnTo>
                    <a:lnTo>
                      <a:pt x="20" y="21"/>
                    </a:lnTo>
                    <a:lnTo>
                      <a:pt x="14" y="27"/>
                    </a:lnTo>
                    <a:close/>
                    <a:moveTo>
                      <a:pt x="12" y="27"/>
                    </a:moveTo>
                    <a:lnTo>
                      <a:pt x="0" y="11"/>
                    </a:lnTo>
                    <a:lnTo>
                      <a:pt x="15" y="0"/>
                    </a:lnTo>
                    <a:lnTo>
                      <a:pt x="28" y="15"/>
                    </a:lnTo>
                    <a:lnTo>
                      <a:pt x="12"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2" name="Freeform 1211">
                <a:extLst>
                  <a:ext uri="{FF2B5EF4-FFF2-40B4-BE49-F238E27FC236}">
                    <a16:creationId xmlns:a16="http://schemas.microsoft.com/office/drawing/2014/main" id="{CB34B506-62DD-4926-B989-719B6736E984}"/>
                  </a:ext>
                </a:extLst>
              </p:cNvPr>
              <p:cNvSpPr>
                <a:spLocks noEditPoints="1"/>
              </p:cNvSpPr>
              <p:nvPr/>
            </p:nvSpPr>
            <p:spPr bwMode="auto">
              <a:xfrm>
                <a:off x="2344" y="1035"/>
                <a:ext cx="6" cy="7"/>
              </a:xfrm>
              <a:custGeom>
                <a:avLst/>
                <a:gdLst>
                  <a:gd name="T0" fmla="*/ 0 w 27"/>
                  <a:gd name="T1" fmla="*/ 2 h 27"/>
                  <a:gd name="T2" fmla="*/ 0 w 27"/>
                  <a:gd name="T3" fmla="*/ 2 h 27"/>
                  <a:gd name="T4" fmla="*/ 0 w 27"/>
                  <a:gd name="T5" fmla="*/ 2 h 27"/>
                  <a:gd name="T6" fmla="*/ 1 w 27"/>
                  <a:gd name="T7" fmla="*/ 1 h 27"/>
                  <a:gd name="T8" fmla="*/ 0 w 27"/>
                  <a:gd name="T9" fmla="*/ 2 h 27"/>
                  <a:gd name="T10" fmla="*/ 0 w 27"/>
                  <a:gd name="T11" fmla="*/ 2 h 27"/>
                  <a:gd name="T12" fmla="*/ 0 w 27"/>
                  <a:gd name="T13" fmla="*/ 1 h 27"/>
                  <a:gd name="T14" fmla="*/ 1 w 27"/>
                  <a:gd name="T15" fmla="*/ 0 h 27"/>
                  <a:gd name="T16" fmla="*/ 1 w 27"/>
                  <a:gd name="T17" fmla="*/ 1 h 27"/>
                  <a:gd name="T18" fmla="*/ 0 w 27"/>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11" y="27"/>
                    </a:moveTo>
                    <a:lnTo>
                      <a:pt x="10" y="27"/>
                    </a:lnTo>
                    <a:lnTo>
                      <a:pt x="10" y="26"/>
                    </a:lnTo>
                    <a:lnTo>
                      <a:pt x="18" y="21"/>
                    </a:lnTo>
                    <a:lnTo>
                      <a:pt x="11" y="27"/>
                    </a:lnTo>
                    <a:close/>
                    <a:moveTo>
                      <a:pt x="10" y="26"/>
                    </a:moveTo>
                    <a:lnTo>
                      <a:pt x="0" y="10"/>
                    </a:lnTo>
                    <a:lnTo>
                      <a:pt x="17" y="0"/>
                    </a:lnTo>
                    <a:lnTo>
                      <a:pt x="27" y="17"/>
                    </a:lnTo>
                    <a:lnTo>
                      <a:pt x="1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953" name="Freeform 1212">
                <a:extLst>
                  <a:ext uri="{FF2B5EF4-FFF2-40B4-BE49-F238E27FC236}">
                    <a16:creationId xmlns:a16="http://schemas.microsoft.com/office/drawing/2014/main" id="{67E76B9E-B549-4A46-B463-905B74E5CAEE}"/>
                  </a:ext>
                </a:extLst>
              </p:cNvPr>
              <p:cNvSpPr>
                <a:spLocks noEditPoints="1"/>
              </p:cNvSpPr>
              <p:nvPr/>
            </p:nvSpPr>
            <p:spPr bwMode="auto">
              <a:xfrm>
                <a:off x="2339" y="1028"/>
                <a:ext cx="9" cy="10"/>
              </a:xfrm>
              <a:custGeom>
                <a:avLst/>
                <a:gdLst>
                  <a:gd name="T0" fmla="*/ 1 w 34"/>
                  <a:gd name="T1" fmla="*/ 3 h 40"/>
                  <a:gd name="T2" fmla="*/ 1 w 34"/>
                  <a:gd name="T3" fmla="*/ 2 h 40"/>
                  <a:gd name="T4" fmla="*/ 2 w 34"/>
                  <a:gd name="T5" fmla="*/ 1 h 40"/>
                  <a:gd name="T6" fmla="*/ 2 w 34"/>
                  <a:gd name="T7" fmla="*/ 2 h 40"/>
                  <a:gd name="T8" fmla="*/ 1 w 34"/>
                  <a:gd name="T9" fmla="*/ 3 h 40"/>
                  <a:gd name="T10" fmla="*/ 2 w 34"/>
                  <a:gd name="T11" fmla="*/ 1 h 40"/>
                  <a:gd name="T12" fmla="*/ 2 w 34"/>
                  <a:gd name="T13" fmla="*/ 1 h 40"/>
                  <a:gd name="T14" fmla="*/ 2 w 34"/>
                  <a:gd name="T15" fmla="*/ 1 h 40"/>
                  <a:gd name="T16" fmla="*/ 1 w 34"/>
                  <a:gd name="T17" fmla="*/ 1 h 40"/>
                  <a:gd name="T18" fmla="*/ 2 w 34"/>
                  <a:gd name="T19" fmla="*/ 1 h 40"/>
                  <a:gd name="T20" fmla="*/ 1 w 34"/>
                  <a:gd name="T21" fmla="*/ 2 h 40"/>
                  <a:gd name="T22" fmla="*/ 0 w 34"/>
                  <a:gd name="T23" fmla="*/ 1 h 40"/>
                  <a:gd name="T24" fmla="*/ 1 w 34"/>
                  <a:gd name="T25" fmla="*/ 0 h 40"/>
                  <a:gd name="T26" fmla="*/ 2 w 34"/>
                  <a:gd name="T27" fmla="*/ 1 h 40"/>
                  <a:gd name="T28" fmla="*/ 1 w 34"/>
                  <a:gd name="T29" fmla="*/ 2 h 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4"/>
                  <a:gd name="T46" fmla="*/ 0 h 40"/>
                  <a:gd name="T47" fmla="*/ 34 w 34"/>
                  <a:gd name="T48" fmla="*/ 40 h 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4" h="40">
                    <a:moveTo>
                      <a:pt x="17" y="40"/>
                    </a:moveTo>
                    <a:lnTo>
                      <a:pt x="9" y="25"/>
                    </a:lnTo>
                    <a:lnTo>
                      <a:pt x="25" y="15"/>
                    </a:lnTo>
                    <a:lnTo>
                      <a:pt x="34" y="30"/>
                    </a:lnTo>
                    <a:lnTo>
                      <a:pt x="17" y="40"/>
                    </a:lnTo>
                    <a:close/>
                    <a:moveTo>
                      <a:pt x="24" y="14"/>
                    </a:moveTo>
                    <a:lnTo>
                      <a:pt x="25" y="15"/>
                    </a:lnTo>
                    <a:lnTo>
                      <a:pt x="16" y="19"/>
                    </a:lnTo>
                    <a:lnTo>
                      <a:pt x="24" y="14"/>
                    </a:lnTo>
                    <a:close/>
                    <a:moveTo>
                      <a:pt x="9" y="25"/>
                    </a:moveTo>
                    <a:lnTo>
                      <a:pt x="0" y="13"/>
                    </a:lnTo>
                    <a:lnTo>
                      <a:pt x="14" y="0"/>
                    </a:lnTo>
                    <a:lnTo>
                      <a:pt x="24" y="14"/>
                    </a:lnTo>
                    <a:lnTo>
                      <a:pt x="9"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3" name="Group 1414">
              <a:extLst>
                <a:ext uri="{FF2B5EF4-FFF2-40B4-BE49-F238E27FC236}">
                  <a16:creationId xmlns:a16="http://schemas.microsoft.com/office/drawing/2014/main" id="{ED805A1D-0BE7-49B0-B0FB-C3279D66AE66}"/>
                </a:ext>
              </a:extLst>
            </p:cNvPr>
            <p:cNvGrpSpPr>
              <a:grpSpLocks/>
            </p:cNvGrpSpPr>
            <p:nvPr/>
          </p:nvGrpSpPr>
          <p:grpSpPr bwMode="auto">
            <a:xfrm>
              <a:off x="1977" y="1002"/>
              <a:ext cx="366" cy="215"/>
              <a:chOff x="1977" y="1002"/>
              <a:chExt cx="366" cy="215"/>
            </a:xfrm>
          </p:grpSpPr>
          <p:sp>
            <p:nvSpPr>
              <p:cNvPr id="34554" name="Freeform 1214">
                <a:extLst>
                  <a:ext uri="{FF2B5EF4-FFF2-40B4-BE49-F238E27FC236}">
                    <a16:creationId xmlns:a16="http://schemas.microsoft.com/office/drawing/2014/main" id="{8B174712-9409-4ED4-952A-677F07E728B3}"/>
                  </a:ext>
                </a:extLst>
              </p:cNvPr>
              <p:cNvSpPr>
                <a:spLocks noEditPoints="1"/>
              </p:cNvSpPr>
              <p:nvPr/>
            </p:nvSpPr>
            <p:spPr bwMode="auto">
              <a:xfrm>
                <a:off x="2336" y="1024"/>
                <a:ext cx="7" cy="7"/>
              </a:xfrm>
              <a:custGeom>
                <a:avLst/>
                <a:gdLst>
                  <a:gd name="T0" fmla="*/ 1 w 26"/>
                  <a:gd name="T1" fmla="*/ 2 h 27"/>
                  <a:gd name="T2" fmla="*/ 1 w 26"/>
                  <a:gd name="T3" fmla="*/ 2 h 27"/>
                  <a:gd name="T4" fmla="*/ 1 w 26"/>
                  <a:gd name="T5" fmla="*/ 2 h 27"/>
                  <a:gd name="T6" fmla="*/ 1 w 26"/>
                  <a:gd name="T7" fmla="*/ 1 h 27"/>
                  <a:gd name="T8" fmla="*/ 1 w 26"/>
                  <a:gd name="T9" fmla="*/ 2 h 27"/>
                  <a:gd name="T10" fmla="*/ 1 w 26"/>
                  <a:gd name="T11" fmla="*/ 2 h 27"/>
                  <a:gd name="T12" fmla="*/ 0 w 26"/>
                  <a:gd name="T13" fmla="*/ 1 h 27"/>
                  <a:gd name="T14" fmla="*/ 1 w 26"/>
                  <a:gd name="T15" fmla="*/ 0 h 27"/>
                  <a:gd name="T16" fmla="*/ 2 w 26"/>
                  <a:gd name="T17" fmla="*/ 1 h 27"/>
                  <a:gd name="T18" fmla="*/ 1 w 26"/>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7"/>
                  <a:gd name="T32" fmla="*/ 26 w 2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7">
                    <a:moveTo>
                      <a:pt x="11" y="27"/>
                    </a:moveTo>
                    <a:lnTo>
                      <a:pt x="10" y="25"/>
                    </a:lnTo>
                    <a:lnTo>
                      <a:pt x="18" y="21"/>
                    </a:lnTo>
                    <a:lnTo>
                      <a:pt x="11" y="27"/>
                    </a:lnTo>
                    <a:close/>
                    <a:moveTo>
                      <a:pt x="10" y="25"/>
                    </a:moveTo>
                    <a:lnTo>
                      <a:pt x="0" y="10"/>
                    </a:lnTo>
                    <a:lnTo>
                      <a:pt x="16" y="0"/>
                    </a:lnTo>
                    <a:lnTo>
                      <a:pt x="26" y="16"/>
                    </a:lnTo>
                    <a:lnTo>
                      <a:pt x="1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5" name="Freeform 1215">
                <a:extLst>
                  <a:ext uri="{FF2B5EF4-FFF2-40B4-BE49-F238E27FC236}">
                    <a16:creationId xmlns:a16="http://schemas.microsoft.com/office/drawing/2014/main" id="{DBED12CE-7231-4709-BEDA-61613823F8E1}"/>
                  </a:ext>
                </a:extLst>
              </p:cNvPr>
              <p:cNvSpPr>
                <a:spLocks noEditPoints="1"/>
              </p:cNvSpPr>
              <p:nvPr/>
            </p:nvSpPr>
            <p:spPr bwMode="auto">
              <a:xfrm>
                <a:off x="2334" y="1021"/>
                <a:ext cx="7" cy="6"/>
              </a:xfrm>
              <a:custGeom>
                <a:avLst/>
                <a:gdLst>
                  <a:gd name="T0" fmla="*/ 2 w 27"/>
                  <a:gd name="T1" fmla="*/ 1 h 25"/>
                  <a:gd name="T2" fmla="*/ 2 w 27"/>
                  <a:gd name="T3" fmla="*/ 1 h 25"/>
                  <a:gd name="T4" fmla="*/ 2 w 27"/>
                  <a:gd name="T5" fmla="*/ 1 h 25"/>
                  <a:gd name="T6" fmla="*/ 1 w 27"/>
                  <a:gd name="T7" fmla="*/ 1 h 25"/>
                  <a:gd name="T8" fmla="*/ 2 w 27"/>
                  <a:gd name="T9" fmla="*/ 1 h 25"/>
                  <a:gd name="T10" fmla="*/ 1 w 27"/>
                  <a:gd name="T11" fmla="*/ 1 h 25"/>
                  <a:gd name="T12" fmla="*/ 0 w 27"/>
                  <a:gd name="T13" fmla="*/ 1 h 25"/>
                  <a:gd name="T14" fmla="*/ 1 w 27"/>
                  <a:gd name="T15" fmla="*/ 0 h 25"/>
                  <a:gd name="T16" fmla="*/ 2 w 27"/>
                  <a:gd name="T17" fmla="*/ 1 h 25"/>
                  <a:gd name="T18" fmla="*/ 1 w 27"/>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12"/>
                    </a:moveTo>
                    <a:lnTo>
                      <a:pt x="27" y="13"/>
                    </a:lnTo>
                    <a:lnTo>
                      <a:pt x="27" y="14"/>
                    </a:lnTo>
                    <a:lnTo>
                      <a:pt x="19" y="18"/>
                    </a:lnTo>
                    <a:lnTo>
                      <a:pt x="26" y="12"/>
                    </a:lnTo>
                    <a:close/>
                    <a:moveTo>
                      <a:pt x="13" y="25"/>
                    </a:moveTo>
                    <a:lnTo>
                      <a:pt x="0" y="13"/>
                    </a:lnTo>
                    <a:lnTo>
                      <a:pt x="13" y="0"/>
                    </a:lnTo>
                    <a:lnTo>
                      <a:pt x="26" y="12"/>
                    </a:lnTo>
                    <a:lnTo>
                      <a:pt x="13"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6" name="Freeform 1216">
                <a:extLst>
                  <a:ext uri="{FF2B5EF4-FFF2-40B4-BE49-F238E27FC236}">
                    <a16:creationId xmlns:a16="http://schemas.microsoft.com/office/drawing/2014/main" id="{5DFEF805-D5AF-42E9-BF99-2EA95D4AD3B8}"/>
                  </a:ext>
                </a:extLst>
              </p:cNvPr>
              <p:cNvSpPr>
                <a:spLocks noEditPoints="1"/>
              </p:cNvSpPr>
              <p:nvPr/>
            </p:nvSpPr>
            <p:spPr bwMode="auto">
              <a:xfrm>
                <a:off x="2331" y="1018"/>
                <a:ext cx="6" cy="6"/>
              </a:xfrm>
              <a:custGeom>
                <a:avLst/>
                <a:gdLst>
                  <a:gd name="T0" fmla="*/ 1 w 24"/>
                  <a:gd name="T1" fmla="*/ 1 h 25"/>
                  <a:gd name="T2" fmla="*/ 1 w 24"/>
                  <a:gd name="T3" fmla="*/ 1 h 25"/>
                  <a:gd name="T4" fmla="*/ 1 w 24"/>
                  <a:gd name="T5" fmla="*/ 1 h 25"/>
                  <a:gd name="T6" fmla="*/ 1 w 24"/>
                  <a:gd name="T7" fmla="*/ 1 h 25"/>
                  <a:gd name="T8" fmla="*/ 1 w 24"/>
                  <a:gd name="T9" fmla="*/ 1 h 25"/>
                  <a:gd name="T10" fmla="*/ 1 w 24"/>
                  <a:gd name="T11" fmla="*/ 1 h 25"/>
                  <a:gd name="T12" fmla="*/ 0 w 24"/>
                  <a:gd name="T13" fmla="*/ 1 h 25"/>
                  <a:gd name="T14" fmla="*/ 1 w 24"/>
                  <a:gd name="T15" fmla="*/ 0 h 25"/>
                  <a:gd name="T16" fmla="*/ 2 w 24"/>
                  <a:gd name="T17" fmla="*/ 1 h 25"/>
                  <a:gd name="T18" fmla="*/ 1 w 24"/>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5"/>
                  <a:gd name="T32" fmla="*/ 24 w 24"/>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5">
                    <a:moveTo>
                      <a:pt x="10" y="25"/>
                    </a:moveTo>
                    <a:lnTo>
                      <a:pt x="10" y="24"/>
                    </a:lnTo>
                    <a:lnTo>
                      <a:pt x="9" y="24"/>
                    </a:lnTo>
                    <a:lnTo>
                      <a:pt x="16" y="18"/>
                    </a:lnTo>
                    <a:lnTo>
                      <a:pt x="10" y="25"/>
                    </a:lnTo>
                    <a:close/>
                    <a:moveTo>
                      <a:pt x="9" y="24"/>
                    </a:moveTo>
                    <a:lnTo>
                      <a:pt x="0" y="11"/>
                    </a:lnTo>
                    <a:lnTo>
                      <a:pt x="15" y="0"/>
                    </a:lnTo>
                    <a:lnTo>
                      <a:pt x="24" y="12"/>
                    </a:lnTo>
                    <a:lnTo>
                      <a:pt x="9"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7" name="Freeform 1217">
                <a:extLst>
                  <a:ext uri="{FF2B5EF4-FFF2-40B4-BE49-F238E27FC236}">
                    <a16:creationId xmlns:a16="http://schemas.microsoft.com/office/drawing/2014/main" id="{8F229342-14B5-4D19-8571-A1310276B126}"/>
                  </a:ext>
                </a:extLst>
              </p:cNvPr>
              <p:cNvSpPr>
                <a:spLocks noEditPoints="1"/>
              </p:cNvSpPr>
              <p:nvPr/>
            </p:nvSpPr>
            <p:spPr bwMode="auto">
              <a:xfrm>
                <a:off x="2329" y="1015"/>
                <a:ext cx="6" cy="6"/>
              </a:xfrm>
              <a:custGeom>
                <a:avLst/>
                <a:gdLst>
                  <a:gd name="T0" fmla="*/ 2 w 24"/>
                  <a:gd name="T1" fmla="*/ 1 h 23"/>
                  <a:gd name="T2" fmla="*/ 2 w 24"/>
                  <a:gd name="T3" fmla="*/ 1 h 23"/>
                  <a:gd name="T4" fmla="*/ 2 w 24"/>
                  <a:gd name="T5" fmla="*/ 1 h 23"/>
                  <a:gd name="T6" fmla="*/ 1 w 24"/>
                  <a:gd name="T7" fmla="*/ 1 h 23"/>
                  <a:gd name="T8" fmla="*/ 2 w 24"/>
                  <a:gd name="T9" fmla="*/ 1 h 23"/>
                  <a:gd name="T10" fmla="*/ 1 w 24"/>
                  <a:gd name="T11" fmla="*/ 2 h 23"/>
                  <a:gd name="T12" fmla="*/ 0 w 24"/>
                  <a:gd name="T13" fmla="*/ 1 h 23"/>
                  <a:gd name="T14" fmla="*/ 1 w 24"/>
                  <a:gd name="T15" fmla="*/ 0 h 23"/>
                  <a:gd name="T16" fmla="*/ 2 w 24"/>
                  <a:gd name="T17" fmla="*/ 1 h 23"/>
                  <a:gd name="T18" fmla="*/ 1 w 24"/>
                  <a:gd name="T19" fmla="*/ 2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3"/>
                  <a:gd name="T32" fmla="*/ 24 w 24"/>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3">
                    <a:moveTo>
                      <a:pt x="23" y="10"/>
                    </a:moveTo>
                    <a:lnTo>
                      <a:pt x="23" y="10"/>
                    </a:lnTo>
                    <a:lnTo>
                      <a:pt x="24" y="11"/>
                    </a:lnTo>
                    <a:lnTo>
                      <a:pt x="16" y="16"/>
                    </a:lnTo>
                    <a:lnTo>
                      <a:pt x="23" y="10"/>
                    </a:lnTo>
                    <a:close/>
                    <a:moveTo>
                      <a:pt x="10" y="23"/>
                    </a:moveTo>
                    <a:lnTo>
                      <a:pt x="0" y="14"/>
                    </a:lnTo>
                    <a:lnTo>
                      <a:pt x="13" y="0"/>
                    </a:lnTo>
                    <a:lnTo>
                      <a:pt x="23" y="10"/>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8" name="Freeform 1218">
                <a:extLst>
                  <a:ext uri="{FF2B5EF4-FFF2-40B4-BE49-F238E27FC236}">
                    <a16:creationId xmlns:a16="http://schemas.microsoft.com/office/drawing/2014/main" id="{540DE7AB-16B7-4B43-A63D-DFDE666E6FD5}"/>
                  </a:ext>
                </a:extLst>
              </p:cNvPr>
              <p:cNvSpPr>
                <a:spLocks noEditPoints="1"/>
              </p:cNvSpPr>
              <p:nvPr/>
            </p:nvSpPr>
            <p:spPr bwMode="auto">
              <a:xfrm>
                <a:off x="2326" y="1013"/>
                <a:ext cx="6" cy="5"/>
              </a:xfrm>
              <a:custGeom>
                <a:avLst/>
                <a:gdLst>
                  <a:gd name="T0" fmla="*/ 2 w 23"/>
                  <a:gd name="T1" fmla="*/ 0 h 23"/>
                  <a:gd name="T2" fmla="*/ 2 w 23"/>
                  <a:gd name="T3" fmla="*/ 0 h 23"/>
                  <a:gd name="T4" fmla="*/ 2 w 23"/>
                  <a:gd name="T5" fmla="*/ 0 h 23"/>
                  <a:gd name="T6" fmla="*/ 1 w 23"/>
                  <a:gd name="T7" fmla="*/ 1 h 23"/>
                  <a:gd name="T8" fmla="*/ 2 w 23"/>
                  <a:gd name="T9" fmla="*/ 0 h 23"/>
                  <a:gd name="T10" fmla="*/ 1 w 23"/>
                  <a:gd name="T11" fmla="*/ 1 h 23"/>
                  <a:gd name="T12" fmla="*/ 0 w 23"/>
                  <a:gd name="T13" fmla="*/ 1 h 23"/>
                  <a:gd name="T14" fmla="*/ 1 w 23"/>
                  <a:gd name="T15" fmla="*/ 0 h 23"/>
                  <a:gd name="T16" fmla="*/ 2 w 23"/>
                  <a:gd name="T17" fmla="*/ 0 h 23"/>
                  <a:gd name="T18" fmla="*/ 1 w 23"/>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3"/>
                  <a:gd name="T32" fmla="*/ 23 w 23"/>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3">
                    <a:moveTo>
                      <a:pt x="23" y="9"/>
                    </a:moveTo>
                    <a:lnTo>
                      <a:pt x="23" y="9"/>
                    </a:lnTo>
                    <a:lnTo>
                      <a:pt x="17" y="15"/>
                    </a:lnTo>
                    <a:lnTo>
                      <a:pt x="23" y="9"/>
                    </a:lnTo>
                    <a:close/>
                    <a:moveTo>
                      <a:pt x="10" y="23"/>
                    </a:moveTo>
                    <a:lnTo>
                      <a:pt x="0" y="13"/>
                    </a:lnTo>
                    <a:lnTo>
                      <a:pt x="13" y="0"/>
                    </a:lnTo>
                    <a:lnTo>
                      <a:pt x="23" y="9"/>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9" name="Freeform 1219">
                <a:extLst>
                  <a:ext uri="{FF2B5EF4-FFF2-40B4-BE49-F238E27FC236}">
                    <a16:creationId xmlns:a16="http://schemas.microsoft.com/office/drawing/2014/main" id="{941DD306-DF45-4B4D-A133-1B14565FE12E}"/>
                  </a:ext>
                </a:extLst>
              </p:cNvPr>
              <p:cNvSpPr>
                <a:spLocks noEditPoints="1"/>
              </p:cNvSpPr>
              <p:nvPr/>
            </p:nvSpPr>
            <p:spPr bwMode="auto">
              <a:xfrm>
                <a:off x="2317" y="1005"/>
                <a:ext cx="13" cy="11"/>
              </a:xfrm>
              <a:custGeom>
                <a:avLst/>
                <a:gdLst>
                  <a:gd name="T0" fmla="*/ 3 w 52"/>
                  <a:gd name="T1" fmla="*/ 3 h 45"/>
                  <a:gd name="T2" fmla="*/ 1 w 52"/>
                  <a:gd name="T3" fmla="*/ 1 h 45"/>
                  <a:gd name="T4" fmla="*/ 3 w 52"/>
                  <a:gd name="T5" fmla="*/ 3 h 45"/>
                  <a:gd name="T6" fmla="*/ 3 w 52"/>
                  <a:gd name="T7" fmla="*/ 2 h 45"/>
                  <a:gd name="T8" fmla="*/ 3 w 52"/>
                  <a:gd name="T9" fmla="*/ 3 h 45"/>
                  <a:gd name="T10" fmla="*/ 3 w 52"/>
                  <a:gd name="T11" fmla="*/ 3 h 45"/>
                  <a:gd name="T12" fmla="*/ 2 w 52"/>
                  <a:gd name="T13" fmla="*/ 2 h 45"/>
                  <a:gd name="T14" fmla="*/ 3 w 52"/>
                  <a:gd name="T15" fmla="*/ 1 h 45"/>
                  <a:gd name="T16" fmla="*/ 3 w 52"/>
                  <a:gd name="T17" fmla="*/ 2 h 45"/>
                  <a:gd name="T18" fmla="*/ 3 w 52"/>
                  <a:gd name="T19" fmla="*/ 3 h 45"/>
                  <a:gd name="T20" fmla="*/ 3 w 52"/>
                  <a:gd name="T21" fmla="*/ 1 h 45"/>
                  <a:gd name="T22" fmla="*/ 3 w 52"/>
                  <a:gd name="T23" fmla="*/ 1 h 45"/>
                  <a:gd name="T24" fmla="*/ 3 w 52"/>
                  <a:gd name="T25" fmla="*/ 1 h 45"/>
                  <a:gd name="T26" fmla="*/ 3 w 52"/>
                  <a:gd name="T27" fmla="*/ 2 h 45"/>
                  <a:gd name="T28" fmla="*/ 3 w 52"/>
                  <a:gd name="T29" fmla="*/ 1 h 45"/>
                  <a:gd name="T30" fmla="*/ 2 w 52"/>
                  <a:gd name="T31" fmla="*/ 2 h 45"/>
                  <a:gd name="T32" fmla="*/ 2 w 52"/>
                  <a:gd name="T33" fmla="*/ 2 h 45"/>
                  <a:gd name="T34" fmla="*/ 2 w 52"/>
                  <a:gd name="T35" fmla="*/ 1 h 45"/>
                  <a:gd name="T36" fmla="*/ 3 w 52"/>
                  <a:gd name="T37" fmla="*/ 1 h 45"/>
                  <a:gd name="T38" fmla="*/ 2 w 52"/>
                  <a:gd name="T39" fmla="*/ 2 h 45"/>
                  <a:gd name="T40" fmla="*/ 2 w 52"/>
                  <a:gd name="T41" fmla="*/ 2 h 45"/>
                  <a:gd name="T42" fmla="*/ 2 w 52"/>
                  <a:gd name="T43" fmla="*/ 2 h 45"/>
                  <a:gd name="T44" fmla="*/ 2 w 52"/>
                  <a:gd name="T45" fmla="*/ 2 h 45"/>
                  <a:gd name="T46" fmla="*/ 2 w 52"/>
                  <a:gd name="T47" fmla="*/ 2 h 45"/>
                  <a:gd name="T48" fmla="*/ 2 w 52"/>
                  <a:gd name="T49" fmla="*/ 2 h 45"/>
                  <a:gd name="T50" fmla="*/ 2 w 52"/>
                  <a:gd name="T51" fmla="*/ 2 h 45"/>
                  <a:gd name="T52" fmla="*/ 1 w 52"/>
                  <a:gd name="T53" fmla="*/ 1 h 45"/>
                  <a:gd name="T54" fmla="*/ 2 w 52"/>
                  <a:gd name="T55" fmla="*/ 1 h 45"/>
                  <a:gd name="T56" fmla="*/ 3 w 52"/>
                  <a:gd name="T57" fmla="*/ 1 h 45"/>
                  <a:gd name="T58" fmla="*/ 2 w 52"/>
                  <a:gd name="T59" fmla="*/ 2 h 45"/>
                  <a:gd name="T60" fmla="*/ 2 w 52"/>
                  <a:gd name="T61" fmla="*/ 1 h 45"/>
                  <a:gd name="T62" fmla="*/ 2 w 52"/>
                  <a:gd name="T63" fmla="*/ 1 h 45"/>
                  <a:gd name="T64" fmla="*/ 2 w 52"/>
                  <a:gd name="T65" fmla="*/ 1 h 45"/>
                  <a:gd name="T66" fmla="*/ 2 w 52"/>
                  <a:gd name="T67" fmla="*/ 1 h 45"/>
                  <a:gd name="T68" fmla="*/ 2 w 52"/>
                  <a:gd name="T69" fmla="*/ 1 h 45"/>
                  <a:gd name="T70" fmla="*/ 1 w 52"/>
                  <a:gd name="T71" fmla="*/ 2 h 45"/>
                  <a:gd name="T72" fmla="*/ 1 w 52"/>
                  <a:gd name="T73" fmla="*/ 1 h 45"/>
                  <a:gd name="T74" fmla="*/ 1 w 52"/>
                  <a:gd name="T75" fmla="*/ 0 h 45"/>
                  <a:gd name="T76" fmla="*/ 2 w 52"/>
                  <a:gd name="T77" fmla="*/ 1 h 45"/>
                  <a:gd name="T78" fmla="*/ 1 w 52"/>
                  <a:gd name="T79" fmla="*/ 2 h 45"/>
                  <a:gd name="T80" fmla="*/ 1 w 52"/>
                  <a:gd name="T81" fmla="*/ 1 h 45"/>
                  <a:gd name="T82" fmla="*/ 1 w 52"/>
                  <a:gd name="T83" fmla="*/ 1 h 45"/>
                  <a:gd name="T84" fmla="*/ 1 w 52"/>
                  <a:gd name="T85" fmla="*/ 1 h 45"/>
                  <a:gd name="T86" fmla="*/ 1 w 52"/>
                  <a:gd name="T87" fmla="*/ 1 h 45"/>
                  <a:gd name="T88" fmla="*/ 1 w 52"/>
                  <a:gd name="T89" fmla="*/ 1 h 45"/>
                  <a:gd name="T90" fmla="*/ 1 w 52"/>
                  <a:gd name="T91" fmla="*/ 1 h 45"/>
                  <a:gd name="T92" fmla="*/ 0 w 52"/>
                  <a:gd name="T93" fmla="*/ 1 h 45"/>
                  <a:gd name="T94" fmla="*/ 1 w 52"/>
                  <a:gd name="T95" fmla="*/ 0 h 45"/>
                  <a:gd name="T96" fmla="*/ 1 w 52"/>
                  <a:gd name="T97" fmla="*/ 0 h 45"/>
                  <a:gd name="T98" fmla="*/ 1 w 52"/>
                  <a:gd name="T99" fmla="*/ 1 h 4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2"/>
                  <a:gd name="T151" fmla="*/ 0 h 45"/>
                  <a:gd name="T152" fmla="*/ 52 w 52"/>
                  <a:gd name="T153" fmla="*/ 45 h 4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2" h="45">
                    <a:moveTo>
                      <a:pt x="38" y="45"/>
                    </a:moveTo>
                    <a:lnTo>
                      <a:pt x="9" y="16"/>
                    </a:lnTo>
                    <a:lnTo>
                      <a:pt x="38" y="45"/>
                    </a:lnTo>
                    <a:lnTo>
                      <a:pt x="45" y="38"/>
                    </a:lnTo>
                    <a:lnTo>
                      <a:pt x="38" y="45"/>
                    </a:lnTo>
                    <a:close/>
                    <a:moveTo>
                      <a:pt x="38" y="45"/>
                    </a:moveTo>
                    <a:lnTo>
                      <a:pt x="32" y="38"/>
                    </a:lnTo>
                    <a:lnTo>
                      <a:pt x="46" y="25"/>
                    </a:lnTo>
                    <a:lnTo>
                      <a:pt x="52" y="32"/>
                    </a:lnTo>
                    <a:lnTo>
                      <a:pt x="38" y="45"/>
                    </a:lnTo>
                    <a:close/>
                    <a:moveTo>
                      <a:pt x="42" y="23"/>
                    </a:moveTo>
                    <a:lnTo>
                      <a:pt x="45" y="24"/>
                    </a:lnTo>
                    <a:lnTo>
                      <a:pt x="46" y="25"/>
                    </a:lnTo>
                    <a:lnTo>
                      <a:pt x="39" y="32"/>
                    </a:lnTo>
                    <a:lnTo>
                      <a:pt x="42" y="23"/>
                    </a:lnTo>
                    <a:close/>
                    <a:moveTo>
                      <a:pt x="35" y="41"/>
                    </a:moveTo>
                    <a:lnTo>
                      <a:pt x="28" y="37"/>
                    </a:lnTo>
                    <a:lnTo>
                      <a:pt x="37" y="20"/>
                    </a:lnTo>
                    <a:lnTo>
                      <a:pt x="42" y="23"/>
                    </a:lnTo>
                    <a:lnTo>
                      <a:pt x="35" y="41"/>
                    </a:lnTo>
                    <a:close/>
                    <a:moveTo>
                      <a:pt x="28" y="37"/>
                    </a:moveTo>
                    <a:lnTo>
                      <a:pt x="27" y="36"/>
                    </a:lnTo>
                    <a:lnTo>
                      <a:pt x="26" y="35"/>
                    </a:lnTo>
                    <a:lnTo>
                      <a:pt x="32" y="28"/>
                    </a:lnTo>
                    <a:lnTo>
                      <a:pt x="28" y="37"/>
                    </a:lnTo>
                    <a:close/>
                    <a:moveTo>
                      <a:pt x="26" y="35"/>
                    </a:moveTo>
                    <a:lnTo>
                      <a:pt x="16" y="26"/>
                    </a:lnTo>
                    <a:lnTo>
                      <a:pt x="29" y="12"/>
                    </a:lnTo>
                    <a:lnTo>
                      <a:pt x="39" y="22"/>
                    </a:lnTo>
                    <a:lnTo>
                      <a:pt x="26" y="35"/>
                    </a:lnTo>
                    <a:close/>
                    <a:moveTo>
                      <a:pt x="28" y="11"/>
                    </a:moveTo>
                    <a:lnTo>
                      <a:pt x="29" y="12"/>
                    </a:lnTo>
                    <a:lnTo>
                      <a:pt x="23" y="20"/>
                    </a:lnTo>
                    <a:lnTo>
                      <a:pt x="28" y="11"/>
                    </a:lnTo>
                    <a:close/>
                    <a:moveTo>
                      <a:pt x="17" y="27"/>
                    </a:moveTo>
                    <a:lnTo>
                      <a:pt x="8" y="21"/>
                    </a:lnTo>
                    <a:lnTo>
                      <a:pt x="18" y="5"/>
                    </a:lnTo>
                    <a:lnTo>
                      <a:pt x="28" y="11"/>
                    </a:lnTo>
                    <a:lnTo>
                      <a:pt x="17" y="27"/>
                    </a:lnTo>
                    <a:close/>
                    <a:moveTo>
                      <a:pt x="8" y="21"/>
                    </a:moveTo>
                    <a:lnTo>
                      <a:pt x="7" y="20"/>
                    </a:lnTo>
                    <a:lnTo>
                      <a:pt x="6" y="20"/>
                    </a:lnTo>
                    <a:lnTo>
                      <a:pt x="14" y="13"/>
                    </a:lnTo>
                    <a:lnTo>
                      <a:pt x="8" y="21"/>
                    </a:lnTo>
                    <a:close/>
                    <a:moveTo>
                      <a:pt x="6" y="20"/>
                    </a:moveTo>
                    <a:lnTo>
                      <a:pt x="0" y="13"/>
                    </a:lnTo>
                    <a:lnTo>
                      <a:pt x="14" y="0"/>
                    </a:lnTo>
                    <a:lnTo>
                      <a:pt x="20" y="6"/>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0" name="Freeform 1220">
                <a:extLst>
                  <a:ext uri="{FF2B5EF4-FFF2-40B4-BE49-F238E27FC236}">
                    <a16:creationId xmlns:a16="http://schemas.microsoft.com/office/drawing/2014/main" id="{D47B5DD0-0C7C-4202-BE86-0212DDC6DC09}"/>
                  </a:ext>
                </a:extLst>
              </p:cNvPr>
              <p:cNvSpPr>
                <a:spLocks noEditPoints="1"/>
              </p:cNvSpPr>
              <p:nvPr/>
            </p:nvSpPr>
            <p:spPr bwMode="auto">
              <a:xfrm>
                <a:off x="2316" y="1003"/>
                <a:ext cx="4" cy="6"/>
              </a:xfrm>
              <a:custGeom>
                <a:avLst/>
                <a:gdLst>
                  <a:gd name="T0" fmla="*/ 1 w 18"/>
                  <a:gd name="T1" fmla="*/ 0 h 21"/>
                  <a:gd name="T2" fmla="*/ 1 w 18"/>
                  <a:gd name="T3" fmla="*/ 0 h 21"/>
                  <a:gd name="T4" fmla="*/ 1 w 18"/>
                  <a:gd name="T5" fmla="*/ 1 h 21"/>
                  <a:gd name="T6" fmla="*/ 0 w 18"/>
                  <a:gd name="T7" fmla="*/ 1 h 21"/>
                  <a:gd name="T8" fmla="*/ 1 w 18"/>
                  <a:gd name="T9" fmla="*/ 0 h 21"/>
                  <a:gd name="T10" fmla="*/ 0 w 18"/>
                  <a:gd name="T11" fmla="*/ 2 h 21"/>
                  <a:gd name="T12" fmla="*/ 0 w 18"/>
                  <a:gd name="T13" fmla="*/ 1 h 21"/>
                  <a:gd name="T14" fmla="*/ 0 w 18"/>
                  <a:gd name="T15" fmla="*/ 0 h 21"/>
                  <a:gd name="T16" fmla="*/ 1 w 18"/>
                  <a:gd name="T17" fmla="*/ 0 h 21"/>
                  <a:gd name="T18" fmla="*/ 0 w 18"/>
                  <a:gd name="T19" fmla="*/ 2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6" y="4"/>
                    </a:moveTo>
                    <a:lnTo>
                      <a:pt x="17" y="5"/>
                    </a:lnTo>
                    <a:lnTo>
                      <a:pt x="18" y="6"/>
                    </a:lnTo>
                    <a:lnTo>
                      <a:pt x="11" y="12"/>
                    </a:lnTo>
                    <a:lnTo>
                      <a:pt x="16" y="4"/>
                    </a:lnTo>
                    <a:close/>
                    <a:moveTo>
                      <a:pt x="7" y="21"/>
                    </a:moveTo>
                    <a:lnTo>
                      <a:pt x="0" y="18"/>
                    </a:lnTo>
                    <a:lnTo>
                      <a:pt x="9" y="0"/>
                    </a:lnTo>
                    <a:lnTo>
                      <a:pt x="16" y="4"/>
                    </a:lnTo>
                    <a:lnTo>
                      <a:pt x="7"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1" name="Freeform 1221">
                <a:extLst>
                  <a:ext uri="{FF2B5EF4-FFF2-40B4-BE49-F238E27FC236}">
                    <a16:creationId xmlns:a16="http://schemas.microsoft.com/office/drawing/2014/main" id="{5A7AD866-CD51-4843-AAC8-8686B8D3326F}"/>
                  </a:ext>
                </a:extLst>
              </p:cNvPr>
              <p:cNvSpPr>
                <a:spLocks/>
              </p:cNvSpPr>
              <p:nvPr/>
            </p:nvSpPr>
            <p:spPr bwMode="auto">
              <a:xfrm>
                <a:off x="2317" y="1003"/>
                <a:ext cx="1" cy="3"/>
              </a:xfrm>
              <a:custGeom>
                <a:avLst/>
                <a:gdLst>
                  <a:gd name="T0" fmla="*/ 0 w 5"/>
                  <a:gd name="T1" fmla="*/ 0 h 10"/>
                  <a:gd name="T2" fmla="*/ 0 w 5"/>
                  <a:gd name="T3" fmla="*/ 0 h 10"/>
                  <a:gd name="T4" fmla="*/ 0 w 5"/>
                  <a:gd name="T5" fmla="*/ 0 h 10"/>
                  <a:gd name="T6" fmla="*/ 0 w 5"/>
                  <a:gd name="T7" fmla="*/ 1 h 10"/>
                  <a:gd name="T8" fmla="*/ 0 w 5"/>
                  <a:gd name="T9" fmla="*/ 0 h 10"/>
                  <a:gd name="T10" fmla="*/ 0 60000 65536"/>
                  <a:gd name="T11" fmla="*/ 0 60000 65536"/>
                  <a:gd name="T12" fmla="*/ 0 60000 65536"/>
                  <a:gd name="T13" fmla="*/ 0 60000 65536"/>
                  <a:gd name="T14" fmla="*/ 0 60000 65536"/>
                  <a:gd name="T15" fmla="*/ 0 w 5"/>
                  <a:gd name="T16" fmla="*/ 0 h 10"/>
                  <a:gd name="T17" fmla="*/ 5 w 5"/>
                  <a:gd name="T18" fmla="*/ 10 h 10"/>
                </a:gdLst>
                <a:ahLst/>
                <a:cxnLst>
                  <a:cxn ang="T10">
                    <a:pos x="T0" y="T1"/>
                  </a:cxn>
                  <a:cxn ang="T11">
                    <a:pos x="T2" y="T3"/>
                  </a:cxn>
                  <a:cxn ang="T12">
                    <a:pos x="T4" y="T5"/>
                  </a:cxn>
                  <a:cxn ang="T13">
                    <a:pos x="T6" y="T7"/>
                  </a:cxn>
                  <a:cxn ang="T14">
                    <a:pos x="T8" y="T9"/>
                  </a:cxn>
                </a:cxnLst>
                <a:rect l="T15" t="T16" r="T17" b="T18"/>
                <a:pathLst>
                  <a:path w="5" h="10">
                    <a:moveTo>
                      <a:pt x="0" y="0"/>
                    </a:moveTo>
                    <a:lnTo>
                      <a:pt x="3" y="0"/>
                    </a:lnTo>
                    <a:lnTo>
                      <a:pt x="5"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2" name="Freeform 1222">
                <a:extLst>
                  <a:ext uri="{FF2B5EF4-FFF2-40B4-BE49-F238E27FC236}">
                    <a16:creationId xmlns:a16="http://schemas.microsoft.com/office/drawing/2014/main" id="{9670FD94-518A-4722-BC45-7B37F260F8FC}"/>
                  </a:ext>
                </a:extLst>
              </p:cNvPr>
              <p:cNvSpPr>
                <a:spLocks noEditPoints="1"/>
              </p:cNvSpPr>
              <p:nvPr/>
            </p:nvSpPr>
            <p:spPr bwMode="auto">
              <a:xfrm>
                <a:off x="2312" y="1002"/>
                <a:ext cx="5" cy="6"/>
              </a:xfrm>
              <a:custGeom>
                <a:avLst/>
                <a:gdLst>
                  <a:gd name="T0" fmla="*/ 1 w 18"/>
                  <a:gd name="T1" fmla="*/ 2 h 22"/>
                  <a:gd name="T2" fmla="*/ 1 w 18"/>
                  <a:gd name="T3" fmla="*/ 2 h 22"/>
                  <a:gd name="T4" fmla="*/ 1 w 18"/>
                  <a:gd name="T5" fmla="*/ 0 h 22"/>
                  <a:gd name="T6" fmla="*/ 1 w 18"/>
                  <a:gd name="T7" fmla="*/ 0 h 22"/>
                  <a:gd name="T8" fmla="*/ 1 w 18"/>
                  <a:gd name="T9" fmla="*/ 2 h 22"/>
                  <a:gd name="T10" fmla="*/ 1 w 18"/>
                  <a:gd name="T11" fmla="*/ 2 h 22"/>
                  <a:gd name="T12" fmla="*/ 1 w 18"/>
                  <a:gd name="T13" fmla="*/ 2 h 22"/>
                  <a:gd name="T14" fmla="*/ 1 w 18"/>
                  <a:gd name="T15" fmla="*/ 2 h 22"/>
                  <a:gd name="T16" fmla="*/ 1 w 18"/>
                  <a:gd name="T17" fmla="*/ 1 h 22"/>
                  <a:gd name="T18" fmla="*/ 1 w 18"/>
                  <a:gd name="T19" fmla="*/ 2 h 22"/>
                  <a:gd name="T20" fmla="*/ 1 w 18"/>
                  <a:gd name="T21" fmla="*/ 2 h 22"/>
                  <a:gd name="T22" fmla="*/ 0 w 18"/>
                  <a:gd name="T23" fmla="*/ 1 h 22"/>
                  <a:gd name="T24" fmla="*/ 0 w 18"/>
                  <a:gd name="T25" fmla="*/ 0 h 22"/>
                  <a:gd name="T26" fmla="*/ 1 w 18"/>
                  <a:gd name="T27" fmla="*/ 0 h 22"/>
                  <a:gd name="T28" fmla="*/ 1 w 18"/>
                  <a:gd name="T29" fmla="*/ 2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22"/>
                  <a:gd name="T47" fmla="*/ 18 w 18"/>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22">
                    <a:moveTo>
                      <a:pt x="18" y="22"/>
                    </a:moveTo>
                    <a:lnTo>
                      <a:pt x="12" y="22"/>
                    </a:lnTo>
                    <a:lnTo>
                      <a:pt x="12" y="2"/>
                    </a:lnTo>
                    <a:lnTo>
                      <a:pt x="18" y="2"/>
                    </a:lnTo>
                    <a:lnTo>
                      <a:pt x="18" y="22"/>
                    </a:lnTo>
                    <a:close/>
                    <a:moveTo>
                      <a:pt x="12" y="22"/>
                    </a:moveTo>
                    <a:lnTo>
                      <a:pt x="11" y="22"/>
                    </a:lnTo>
                    <a:lnTo>
                      <a:pt x="10" y="21"/>
                    </a:lnTo>
                    <a:lnTo>
                      <a:pt x="12" y="12"/>
                    </a:lnTo>
                    <a:lnTo>
                      <a:pt x="12" y="22"/>
                    </a:lnTo>
                    <a:close/>
                    <a:moveTo>
                      <a:pt x="10" y="21"/>
                    </a:moveTo>
                    <a:lnTo>
                      <a:pt x="0" y="18"/>
                    </a:lnTo>
                    <a:lnTo>
                      <a:pt x="5"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3" name="Freeform 1223">
                <a:extLst>
                  <a:ext uri="{FF2B5EF4-FFF2-40B4-BE49-F238E27FC236}">
                    <a16:creationId xmlns:a16="http://schemas.microsoft.com/office/drawing/2014/main" id="{2E07B0B3-4C06-43C4-AD38-6F034D165FA7}"/>
                  </a:ext>
                </a:extLst>
              </p:cNvPr>
              <p:cNvSpPr>
                <a:spLocks/>
              </p:cNvSpPr>
              <p:nvPr/>
            </p:nvSpPr>
            <p:spPr bwMode="auto">
              <a:xfrm>
                <a:off x="2313" y="1002"/>
                <a:ext cx="1" cy="3"/>
              </a:xfrm>
              <a:custGeom>
                <a:avLst/>
                <a:gdLst>
                  <a:gd name="T0" fmla="*/ 0 w 2"/>
                  <a:gd name="T1" fmla="*/ 0 h 9"/>
                  <a:gd name="T2" fmla="*/ 1 w 2"/>
                  <a:gd name="T3" fmla="*/ 0 h 9"/>
                  <a:gd name="T4" fmla="*/ 1 w 2"/>
                  <a:gd name="T5" fmla="*/ 0 h 9"/>
                  <a:gd name="T6" fmla="*/ 0 w 2"/>
                  <a:gd name="T7" fmla="*/ 1 h 9"/>
                  <a:gd name="T8" fmla="*/ 0 w 2"/>
                  <a:gd name="T9" fmla="*/ 0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0" y="0"/>
                    </a:moveTo>
                    <a:lnTo>
                      <a:pt x="1" y="0"/>
                    </a:lnTo>
                    <a:lnTo>
                      <a:pt x="2" y="0"/>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64" name="Rectangle 1224">
                <a:extLst>
                  <a:ext uri="{FF2B5EF4-FFF2-40B4-BE49-F238E27FC236}">
                    <a16:creationId xmlns:a16="http://schemas.microsoft.com/office/drawing/2014/main" id="{D0F44E16-050E-42CE-A74C-DCA1D7E70504}"/>
                  </a:ext>
                </a:extLst>
              </p:cNvPr>
              <p:cNvSpPr>
                <a:spLocks noChangeArrowheads="1"/>
              </p:cNvSpPr>
              <p:nvPr/>
            </p:nvSpPr>
            <p:spPr bwMode="auto">
              <a:xfrm>
                <a:off x="2312" y="1002"/>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65" name="Rectangle 1225">
                <a:extLst>
                  <a:ext uri="{FF2B5EF4-FFF2-40B4-BE49-F238E27FC236}">
                    <a16:creationId xmlns:a16="http://schemas.microsoft.com/office/drawing/2014/main" id="{4654D7A7-3CB8-4CF1-8549-51BF44835A0C}"/>
                  </a:ext>
                </a:extLst>
              </p:cNvPr>
              <p:cNvSpPr>
                <a:spLocks noChangeArrowheads="1"/>
              </p:cNvSpPr>
              <p:nvPr/>
            </p:nvSpPr>
            <p:spPr bwMode="auto">
              <a:xfrm>
                <a:off x="2309"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66" name="Rectangle 1226">
                <a:extLst>
                  <a:ext uri="{FF2B5EF4-FFF2-40B4-BE49-F238E27FC236}">
                    <a16:creationId xmlns:a16="http://schemas.microsoft.com/office/drawing/2014/main" id="{99B43B27-00C6-4CE7-8848-36CCD990309D}"/>
                  </a:ext>
                </a:extLst>
              </p:cNvPr>
              <p:cNvSpPr>
                <a:spLocks noChangeArrowheads="1"/>
              </p:cNvSpPr>
              <p:nvPr/>
            </p:nvSpPr>
            <p:spPr bwMode="auto">
              <a:xfrm>
                <a:off x="2306"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67" name="Rectangle 1227">
                <a:extLst>
                  <a:ext uri="{FF2B5EF4-FFF2-40B4-BE49-F238E27FC236}">
                    <a16:creationId xmlns:a16="http://schemas.microsoft.com/office/drawing/2014/main" id="{E15F8374-7419-4D1C-8673-BAE38F8B5863}"/>
                  </a:ext>
                </a:extLst>
              </p:cNvPr>
              <p:cNvSpPr>
                <a:spLocks noChangeArrowheads="1"/>
              </p:cNvSpPr>
              <p:nvPr/>
            </p:nvSpPr>
            <p:spPr bwMode="auto">
              <a:xfrm>
                <a:off x="2304" y="1002"/>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68" name="Rectangle 1228">
                <a:extLst>
                  <a:ext uri="{FF2B5EF4-FFF2-40B4-BE49-F238E27FC236}">
                    <a16:creationId xmlns:a16="http://schemas.microsoft.com/office/drawing/2014/main" id="{EFE4B0F8-62DE-4848-9CEA-08AA508735EF}"/>
                  </a:ext>
                </a:extLst>
              </p:cNvPr>
              <p:cNvSpPr>
                <a:spLocks noChangeArrowheads="1"/>
              </p:cNvSpPr>
              <p:nvPr/>
            </p:nvSpPr>
            <p:spPr bwMode="auto">
              <a:xfrm>
                <a:off x="2301" y="1002"/>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69" name="Freeform 1229">
                <a:extLst>
                  <a:ext uri="{FF2B5EF4-FFF2-40B4-BE49-F238E27FC236}">
                    <a16:creationId xmlns:a16="http://schemas.microsoft.com/office/drawing/2014/main" id="{0B95F0AD-E532-460D-973B-CE595F58B74C}"/>
                  </a:ext>
                </a:extLst>
              </p:cNvPr>
              <p:cNvSpPr>
                <a:spLocks noEditPoints="1"/>
              </p:cNvSpPr>
              <p:nvPr/>
            </p:nvSpPr>
            <p:spPr bwMode="auto">
              <a:xfrm>
                <a:off x="2294" y="1002"/>
                <a:ext cx="7" cy="6"/>
              </a:xfrm>
              <a:custGeom>
                <a:avLst/>
                <a:gdLst>
                  <a:gd name="T0" fmla="*/ 2 w 26"/>
                  <a:gd name="T1" fmla="*/ 1 h 22"/>
                  <a:gd name="T2" fmla="*/ 1 w 26"/>
                  <a:gd name="T3" fmla="*/ 1 h 22"/>
                  <a:gd name="T4" fmla="*/ 1 w 26"/>
                  <a:gd name="T5" fmla="*/ 0 h 22"/>
                  <a:gd name="T6" fmla="*/ 2 w 26"/>
                  <a:gd name="T7" fmla="*/ 0 h 22"/>
                  <a:gd name="T8" fmla="*/ 2 w 26"/>
                  <a:gd name="T9" fmla="*/ 1 h 22"/>
                  <a:gd name="T10" fmla="*/ 1 w 26"/>
                  <a:gd name="T11" fmla="*/ 0 h 22"/>
                  <a:gd name="T12" fmla="*/ 1 w 26"/>
                  <a:gd name="T13" fmla="*/ 0 h 22"/>
                  <a:gd name="T14" fmla="*/ 1 w 26"/>
                  <a:gd name="T15" fmla="*/ 0 h 22"/>
                  <a:gd name="T16" fmla="*/ 1 w 26"/>
                  <a:gd name="T17" fmla="*/ 1 h 22"/>
                  <a:gd name="T18" fmla="*/ 1 w 26"/>
                  <a:gd name="T19" fmla="*/ 0 h 22"/>
                  <a:gd name="T20" fmla="*/ 2 w 26"/>
                  <a:gd name="T21" fmla="*/ 1 h 22"/>
                  <a:gd name="T22" fmla="*/ 1 w 26"/>
                  <a:gd name="T23" fmla="*/ 2 h 22"/>
                  <a:gd name="T24" fmla="*/ 0 w 26"/>
                  <a:gd name="T25" fmla="*/ 0 h 22"/>
                  <a:gd name="T26" fmla="*/ 1 w 26"/>
                  <a:gd name="T27" fmla="*/ 0 h 22"/>
                  <a:gd name="T28" fmla="*/ 2 w 26"/>
                  <a:gd name="T29" fmla="*/ 1 h 22"/>
                  <a:gd name="T30" fmla="*/ 0 w 26"/>
                  <a:gd name="T31" fmla="*/ 0 h 22"/>
                  <a:gd name="T32" fmla="*/ 0 w 26"/>
                  <a:gd name="T33" fmla="*/ 0 h 22"/>
                  <a:gd name="T34" fmla="*/ 0 w 26"/>
                  <a:gd name="T35" fmla="*/ 0 h 22"/>
                  <a:gd name="T36" fmla="*/ 1 w 26"/>
                  <a:gd name="T37" fmla="*/ 1 h 22"/>
                  <a:gd name="T38" fmla="*/ 0 w 26"/>
                  <a:gd name="T39" fmla="*/ 0 h 22"/>
                  <a:gd name="T40" fmla="*/ 1 w 26"/>
                  <a:gd name="T41" fmla="*/ 1 h 22"/>
                  <a:gd name="T42" fmla="*/ 1 w 26"/>
                  <a:gd name="T43" fmla="*/ 2 h 22"/>
                  <a:gd name="T44" fmla="*/ 0 w 26"/>
                  <a:gd name="T45" fmla="*/ 1 h 22"/>
                  <a:gd name="T46" fmla="*/ 0 w 26"/>
                  <a:gd name="T47" fmla="*/ 0 h 22"/>
                  <a:gd name="T48" fmla="*/ 1 w 26"/>
                  <a:gd name="T49" fmla="*/ 1 h 2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6"/>
                  <a:gd name="T76" fmla="*/ 0 h 22"/>
                  <a:gd name="T77" fmla="*/ 26 w 26"/>
                  <a:gd name="T78" fmla="*/ 22 h 2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6" h="22">
                    <a:moveTo>
                      <a:pt x="26" y="19"/>
                    </a:moveTo>
                    <a:lnTo>
                      <a:pt x="16" y="19"/>
                    </a:lnTo>
                    <a:lnTo>
                      <a:pt x="16" y="0"/>
                    </a:lnTo>
                    <a:lnTo>
                      <a:pt x="26" y="0"/>
                    </a:lnTo>
                    <a:lnTo>
                      <a:pt x="26" y="19"/>
                    </a:lnTo>
                    <a:close/>
                    <a:moveTo>
                      <a:pt x="12" y="1"/>
                    </a:moveTo>
                    <a:lnTo>
                      <a:pt x="14" y="0"/>
                    </a:lnTo>
                    <a:lnTo>
                      <a:pt x="16" y="0"/>
                    </a:lnTo>
                    <a:lnTo>
                      <a:pt x="16" y="9"/>
                    </a:lnTo>
                    <a:lnTo>
                      <a:pt x="12" y="1"/>
                    </a:lnTo>
                    <a:close/>
                    <a:moveTo>
                      <a:pt x="21" y="18"/>
                    </a:moveTo>
                    <a:lnTo>
                      <a:pt x="14" y="21"/>
                    </a:lnTo>
                    <a:lnTo>
                      <a:pt x="5" y="3"/>
                    </a:lnTo>
                    <a:lnTo>
                      <a:pt x="12" y="1"/>
                    </a:lnTo>
                    <a:lnTo>
                      <a:pt x="21" y="18"/>
                    </a:lnTo>
                    <a:close/>
                    <a:moveTo>
                      <a:pt x="3" y="5"/>
                    </a:moveTo>
                    <a:lnTo>
                      <a:pt x="4" y="4"/>
                    </a:lnTo>
                    <a:lnTo>
                      <a:pt x="5" y="3"/>
                    </a:lnTo>
                    <a:lnTo>
                      <a:pt x="10" y="12"/>
                    </a:lnTo>
                    <a:lnTo>
                      <a:pt x="3" y="5"/>
                    </a:lnTo>
                    <a:close/>
                    <a:moveTo>
                      <a:pt x="16" y="19"/>
                    </a:moveTo>
                    <a:lnTo>
                      <a:pt x="13" y="22"/>
                    </a:lnTo>
                    <a:lnTo>
                      <a:pt x="0" y="9"/>
                    </a:lnTo>
                    <a:lnTo>
                      <a:pt x="3" y="5"/>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0" name="Freeform 1230">
                <a:extLst>
                  <a:ext uri="{FF2B5EF4-FFF2-40B4-BE49-F238E27FC236}">
                    <a16:creationId xmlns:a16="http://schemas.microsoft.com/office/drawing/2014/main" id="{DEA2192F-7829-423A-9A4B-3948D6881F10}"/>
                  </a:ext>
                </a:extLst>
              </p:cNvPr>
              <p:cNvSpPr>
                <a:spLocks noEditPoints="1"/>
              </p:cNvSpPr>
              <p:nvPr/>
            </p:nvSpPr>
            <p:spPr bwMode="auto">
              <a:xfrm>
                <a:off x="2293" y="1005"/>
                <a:ext cx="5" cy="4"/>
              </a:xfrm>
              <a:custGeom>
                <a:avLst/>
                <a:gdLst>
                  <a:gd name="T0" fmla="*/ 0 w 20"/>
                  <a:gd name="T1" fmla="*/ 0 h 17"/>
                  <a:gd name="T2" fmla="*/ 0 w 20"/>
                  <a:gd name="T3" fmla="*/ 0 h 17"/>
                  <a:gd name="T4" fmla="*/ 0 w 20"/>
                  <a:gd name="T5" fmla="*/ 0 h 17"/>
                  <a:gd name="T6" fmla="*/ 1 w 20"/>
                  <a:gd name="T7" fmla="*/ 0 h 17"/>
                  <a:gd name="T8" fmla="*/ 0 w 20"/>
                  <a:gd name="T9" fmla="*/ 0 h 17"/>
                  <a:gd name="T10" fmla="*/ 1 w 20"/>
                  <a:gd name="T11" fmla="*/ 1 h 17"/>
                  <a:gd name="T12" fmla="*/ 1 w 20"/>
                  <a:gd name="T13" fmla="*/ 1 h 17"/>
                  <a:gd name="T14" fmla="*/ 0 w 20"/>
                  <a:gd name="T15" fmla="*/ 0 h 17"/>
                  <a:gd name="T16" fmla="*/ 0 w 20"/>
                  <a:gd name="T17" fmla="*/ 0 h 17"/>
                  <a:gd name="T18" fmla="*/ 1 w 20"/>
                  <a:gd name="T19" fmla="*/ 1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7"/>
                  <a:gd name="T32" fmla="*/ 20 w 20"/>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7">
                    <a:moveTo>
                      <a:pt x="3" y="2"/>
                    </a:moveTo>
                    <a:lnTo>
                      <a:pt x="4" y="1"/>
                    </a:lnTo>
                    <a:lnTo>
                      <a:pt x="5" y="0"/>
                    </a:lnTo>
                    <a:lnTo>
                      <a:pt x="11" y="6"/>
                    </a:lnTo>
                    <a:lnTo>
                      <a:pt x="3" y="2"/>
                    </a:lnTo>
                    <a:close/>
                    <a:moveTo>
                      <a:pt x="20" y="11"/>
                    </a:moveTo>
                    <a:lnTo>
                      <a:pt x="17" y="17"/>
                    </a:lnTo>
                    <a:lnTo>
                      <a:pt x="0" y="9"/>
                    </a:lnTo>
                    <a:lnTo>
                      <a:pt x="3" y="2"/>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1" name="Freeform 1231">
                <a:extLst>
                  <a:ext uri="{FF2B5EF4-FFF2-40B4-BE49-F238E27FC236}">
                    <a16:creationId xmlns:a16="http://schemas.microsoft.com/office/drawing/2014/main" id="{8BFB01F0-4ABA-4610-B10C-57E5E955E8FB}"/>
                  </a:ext>
                </a:extLst>
              </p:cNvPr>
              <p:cNvSpPr>
                <a:spLocks/>
              </p:cNvSpPr>
              <p:nvPr/>
            </p:nvSpPr>
            <p:spPr bwMode="auto">
              <a:xfrm>
                <a:off x="2293" y="1007"/>
                <a:ext cx="2" cy="1"/>
              </a:xfrm>
              <a:custGeom>
                <a:avLst/>
                <a:gdLst>
                  <a:gd name="T0" fmla="*/ 0 w 9"/>
                  <a:gd name="T1" fmla="*/ 0 h 4"/>
                  <a:gd name="T2" fmla="*/ 0 w 9"/>
                  <a:gd name="T3" fmla="*/ 0 h 4"/>
                  <a:gd name="T4" fmla="*/ 0 w 9"/>
                  <a:gd name="T5" fmla="*/ 0 h 4"/>
                  <a:gd name="T6" fmla="*/ 0 w 9"/>
                  <a:gd name="T7" fmla="*/ 0 h 4"/>
                  <a:gd name="T8" fmla="*/ 0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0" y="4"/>
                    </a:moveTo>
                    <a:lnTo>
                      <a:pt x="0" y="2"/>
                    </a:lnTo>
                    <a:lnTo>
                      <a:pt x="1" y="0"/>
                    </a:lnTo>
                    <a:lnTo>
                      <a:pt x="9"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2" name="Rectangle 1232">
                <a:extLst>
                  <a:ext uri="{FF2B5EF4-FFF2-40B4-BE49-F238E27FC236}">
                    <a16:creationId xmlns:a16="http://schemas.microsoft.com/office/drawing/2014/main" id="{1E847F2C-EC84-4767-945E-A4E212A422E6}"/>
                  </a:ext>
                </a:extLst>
              </p:cNvPr>
              <p:cNvSpPr>
                <a:spLocks noChangeArrowheads="1"/>
              </p:cNvSpPr>
              <p:nvPr/>
            </p:nvSpPr>
            <p:spPr bwMode="auto">
              <a:xfrm>
                <a:off x="2293" y="1008"/>
                <a:ext cx="4"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73" name="Rectangle 1233">
                <a:extLst>
                  <a:ext uri="{FF2B5EF4-FFF2-40B4-BE49-F238E27FC236}">
                    <a16:creationId xmlns:a16="http://schemas.microsoft.com/office/drawing/2014/main" id="{400BEEA1-2037-4384-8446-149F6C2584AB}"/>
                  </a:ext>
                </a:extLst>
              </p:cNvPr>
              <p:cNvSpPr>
                <a:spLocks noChangeArrowheads="1"/>
              </p:cNvSpPr>
              <p:nvPr/>
            </p:nvSpPr>
            <p:spPr bwMode="auto">
              <a:xfrm>
                <a:off x="2293" y="1010"/>
                <a:ext cx="4" cy="1"/>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74" name="Freeform 1234">
                <a:extLst>
                  <a:ext uri="{FF2B5EF4-FFF2-40B4-BE49-F238E27FC236}">
                    <a16:creationId xmlns:a16="http://schemas.microsoft.com/office/drawing/2014/main" id="{C67A3E44-D6BE-49F1-A629-4F46DC5D966D}"/>
                  </a:ext>
                </a:extLst>
              </p:cNvPr>
              <p:cNvSpPr>
                <a:spLocks noEditPoints="1"/>
              </p:cNvSpPr>
              <p:nvPr/>
            </p:nvSpPr>
            <p:spPr bwMode="auto">
              <a:xfrm>
                <a:off x="2293" y="1011"/>
                <a:ext cx="5" cy="5"/>
              </a:xfrm>
              <a:custGeom>
                <a:avLst/>
                <a:gdLst>
                  <a:gd name="T0" fmla="*/ 1 w 21"/>
                  <a:gd name="T1" fmla="*/ 0 h 21"/>
                  <a:gd name="T2" fmla="*/ 1 w 21"/>
                  <a:gd name="T3" fmla="*/ 0 h 21"/>
                  <a:gd name="T4" fmla="*/ 0 w 21"/>
                  <a:gd name="T5" fmla="*/ 0 h 21"/>
                  <a:gd name="T6" fmla="*/ 0 w 21"/>
                  <a:gd name="T7" fmla="*/ 0 h 21"/>
                  <a:gd name="T8" fmla="*/ 1 w 21"/>
                  <a:gd name="T9" fmla="*/ 0 h 21"/>
                  <a:gd name="T10" fmla="*/ 0 w 21"/>
                  <a:gd name="T11" fmla="*/ 1 h 21"/>
                  <a:gd name="T12" fmla="*/ 0 w 21"/>
                  <a:gd name="T13" fmla="*/ 1 h 21"/>
                  <a:gd name="T14" fmla="*/ 0 w 21"/>
                  <a:gd name="T15" fmla="*/ 0 h 21"/>
                  <a:gd name="T16" fmla="*/ 0 w 21"/>
                  <a:gd name="T17" fmla="*/ 0 h 21"/>
                  <a:gd name="T18" fmla="*/ 0 w 21"/>
                  <a:gd name="T19" fmla="*/ 1 h 21"/>
                  <a:gd name="T20" fmla="*/ 1 w 21"/>
                  <a:gd name="T21" fmla="*/ 0 h 21"/>
                  <a:gd name="T22" fmla="*/ 1 w 21"/>
                  <a:gd name="T23" fmla="*/ 1 h 21"/>
                  <a:gd name="T24" fmla="*/ 0 w 21"/>
                  <a:gd name="T25" fmla="*/ 1 h 21"/>
                  <a:gd name="T26" fmla="*/ 0 w 21"/>
                  <a:gd name="T27" fmla="*/ 1 h 21"/>
                  <a:gd name="T28" fmla="*/ 1 w 21"/>
                  <a:gd name="T29" fmla="*/ 0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1"/>
                  <a:gd name="T47" fmla="*/ 21 w 2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1">
                    <a:moveTo>
                      <a:pt x="19" y="0"/>
                    </a:moveTo>
                    <a:lnTo>
                      <a:pt x="19" y="10"/>
                    </a:lnTo>
                    <a:lnTo>
                      <a:pt x="0" y="10"/>
                    </a:lnTo>
                    <a:lnTo>
                      <a:pt x="0" y="0"/>
                    </a:lnTo>
                    <a:lnTo>
                      <a:pt x="19" y="0"/>
                    </a:lnTo>
                    <a:close/>
                    <a:moveTo>
                      <a:pt x="1" y="14"/>
                    </a:moveTo>
                    <a:lnTo>
                      <a:pt x="0" y="12"/>
                    </a:lnTo>
                    <a:lnTo>
                      <a:pt x="0" y="10"/>
                    </a:lnTo>
                    <a:lnTo>
                      <a:pt x="9" y="10"/>
                    </a:lnTo>
                    <a:lnTo>
                      <a:pt x="1" y="14"/>
                    </a:lnTo>
                    <a:close/>
                    <a:moveTo>
                      <a:pt x="18" y="6"/>
                    </a:moveTo>
                    <a:lnTo>
                      <a:pt x="21" y="12"/>
                    </a:lnTo>
                    <a:lnTo>
                      <a:pt x="4" y="21"/>
                    </a:lnTo>
                    <a:lnTo>
                      <a:pt x="1" y="14"/>
                    </a:lnTo>
                    <a:lnTo>
                      <a:pt x="1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5" name="Freeform 1235">
                <a:extLst>
                  <a:ext uri="{FF2B5EF4-FFF2-40B4-BE49-F238E27FC236}">
                    <a16:creationId xmlns:a16="http://schemas.microsoft.com/office/drawing/2014/main" id="{B087F8F7-ED0A-46CC-BF46-321E82E8BD44}"/>
                  </a:ext>
                </a:extLst>
              </p:cNvPr>
              <p:cNvSpPr>
                <a:spLocks noEditPoints="1"/>
              </p:cNvSpPr>
              <p:nvPr/>
            </p:nvSpPr>
            <p:spPr bwMode="auto">
              <a:xfrm>
                <a:off x="2293" y="1014"/>
                <a:ext cx="6" cy="4"/>
              </a:xfrm>
              <a:custGeom>
                <a:avLst/>
                <a:gdLst>
                  <a:gd name="T0" fmla="*/ 1 w 21"/>
                  <a:gd name="T1" fmla="*/ 0 h 17"/>
                  <a:gd name="T2" fmla="*/ 1 w 21"/>
                  <a:gd name="T3" fmla="*/ 0 h 17"/>
                  <a:gd name="T4" fmla="*/ 1 w 21"/>
                  <a:gd name="T5" fmla="*/ 0 h 17"/>
                  <a:gd name="T6" fmla="*/ 1 w 21"/>
                  <a:gd name="T7" fmla="*/ 0 h 17"/>
                  <a:gd name="T8" fmla="*/ 1 w 21"/>
                  <a:gd name="T9" fmla="*/ 0 h 17"/>
                  <a:gd name="T10" fmla="*/ 1 w 21"/>
                  <a:gd name="T11" fmla="*/ 0 h 17"/>
                  <a:gd name="T12" fmla="*/ 2 w 21"/>
                  <a:gd name="T13" fmla="*/ 1 h 17"/>
                  <a:gd name="T14" fmla="*/ 0 w 21"/>
                  <a:gd name="T15" fmla="*/ 1 h 17"/>
                  <a:gd name="T16" fmla="*/ 0 w 21"/>
                  <a:gd name="T17" fmla="*/ 0 h 17"/>
                  <a:gd name="T18" fmla="*/ 1 w 21"/>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7"/>
                  <a:gd name="T32" fmla="*/ 21 w 21"/>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7">
                    <a:moveTo>
                      <a:pt x="17" y="0"/>
                    </a:moveTo>
                    <a:lnTo>
                      <a:pt x="17" y="0"/>
                    </a:lnTo>
                    <a:lnTo>
                      <a:pt x="17" y="1"/>
                    </a:lnTo>
                    <a:lnTo>
                      <a:pt x="8" y="5"/>
                    </a:lnTo>
                    <a:lnTo>
                      <a:pt x="17" y="0"/>
                    </a:lnTo>
                    <a:close/>
                    <a:moveTo>
                      <a:pt x="17" y="1"/>
                    </a:moveTo>
                    <a:lnTo>
                      <a:pt x="21" y="11"/>
                    </a:lnTo>
                    <a:lnTo>
                      <a:pt x="3" y="17"/>
                    </a:lnTo>
                    <a:lnTo>
                      <a:pt x="0" y="7"/>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6" name="Freeform 1236">
                <a:extLst>
                  <a:ext uri="{FF2B5EF4-FFF2-40B4-BE49-F238E27FC236}">
                    <a16:creationId xmlns:a16="http://schemas.microsoft.com/office/drawing/2014/main" id="{19DE7540-D5F5-4EC2-8386-5C20A4CF37E4}"/>
                  </a:ext>
                </a:extLst>
              </p:cNvPr>
              <p:cNvSpPr>
                <a:spLocks noEditPoints="1"/>
              </p:cNvSpPr>
              <p:nvPr/>
            </p:nvSpPr>
            <p:spPr bwMode="auto">
              <a:xfrm>
                <a:off x="2294" y="1016"/>
                <a:ext cx="10" cy="9"/>
              </a:xfrm>
              <a:custGeom>
                <a:avLst/>
                <a:gdLst>
                  <a:gd name="T0" fmla="*/ 0 w 37"/>
                  <a:gd name="T1" fmla="*/ 1 h 36"/>
                  <a:gd name="T2" fmla="*/ 0 w 37"/>
                  <a:gd name="T3" fmla="*/ 1 h 36"/>
                  <a:gd name="T4" fmla="*/ 0 w 37"/>
                  <a:gd name="T5" fmla="*/ 1 h 36"/>
                  <a:gd name="T6" fmla="*/ 1 w 37"/>
                  <a:gd name="T7" fmla="*/ 1 h 36"/>
                  <a:gd name="T8" fmla="*/ 0 w 37"/>
                  <a:gd name="T9" fmla="*/ 1 h 36"/>
                  <a:gd name="T10" fmla="*/ 1 w 37"/>
                  <a:gd name="T11" fmla="*/ 0 h 36"/>
                  <a:gd name="T12" fmla="*/ 2 w 37"/>
                  <a:gd name="T13" fmla="*/ 1 h 36"/>
                  <a:gd name="T14" fmla="*/ 1 w 37"/>
                  <a:gd name="T15" fmla="*/ 1 h 36"/>
                  <a:gd name="T16" fmla="*/ 0 w 37"/>
                  <a:gd name="T17" fmla="*/ 1 h 36"/>
                  <a:gd name="T18" fmla="*/ 1 w 37"/>
                  <a:gd name="T19" fmla="*/ 0 h 36"/>
                  <a:gd name="T20" fmla="*/ 2 w 37"/>
                  <a:gd name="T21" fmla="*/ 1 h 36"/>
                  <a:gd name="T22" fmla="*/ 3 w 37"/>
                  <a:gd name="T23" fmla="*/ 2 h 36"/>
                  <a:gd name="T24" fmla="*/ 2 w 37"/>
                  <a:gd name="T25" fmla="*/ 2 h 36"/>
                  <a:gd name="T26" fmla="*/ 1 w 37"/>
                  <a:gd name="T27" fmla="*/ 1 h 36"/>
                  <a:gd name="T28" fmla="*/ 2 w 37"/>
                  <a:gd name="T29" fmla="*/ 1 h 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
                  <a:gd name="T46" fmla="*/ 0 h 36"/>
                  <a:gd name="T47" fmla="*/ 37 w 37"/>
                  <a:gd name="T48" fmla="*/ 36 h 3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 h="36">
                    <a:moveTo>
                      <a:pt x="2" y="13"/>
                    </a:moveTo>
                    <a:lnTo>
                      <a:pt x="1" y="12"/>
                    </a:lnTo>
                    <a:lnTo>
                      <a:pt x="0" y="10"/>
                    </a:lnTo>
                    <a:lnTo>
                      <a:pt x="9" y="7"/>
                    </a:lnTo>
                    <a:lnTo>
                      <a:pt x="2" y="13"/>
                    </a:lnTo>
                    <a:close/>
                    <a:moveTo>
                      <a:pt x="15" y="0"/>
                    </a:moveTo>
                    <a:lnTo>
                      <a:pt x="22" y="7"/>
                    </a:lnTo>
                    <a:lnTo>
                      <a:pt x="9" y="20"/>
                    </a:lnTo>
                    <a:lnTo>
                      <a:pt x="2" y="13"/>
                    </a:lnTo>
                    <a:lnTo>
                      <a:pt x="15" y="0"/>
                    </a:lnTo>
                    <a:close/>
                    <a:moveTo>
                      <a:pt x="22" y="7"/>
                    </a:moveTo>
                    <a:lnTo>
                      <a:pt x="37" y="22"/>
                    </a:lnTo>
                    <a:lnTo>
                      <a:pt x="24" y="36"/>
                    </a:lnTo>
                    <a:lnTo>
                      <a:pt x="9" y="20"/>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7" name="Freeform 1237">
                <a:extLst>
                  <a:ext uri="{FF2B5EF4-FFF2-40B4-BE49-F238E27FC236}">
                    <a16:creationId xmlns:a16="http://schemas.microsoft.com/office/drawing/2014/main" id="{7011B78F-9494-4BDA-90CC-83DA521D7CC7}"/>
                  </a:ext>
                </a:extLst>
              </p:cNvPr>
              <p:cNvSpPr>
                <a:spLocks noEditPoints="1"/>
              </p:cNvSpPr>
              <p:nvPr/>
            </p:nvSpPr>
            <p:spPr bwMode="auto">
              <a:xfrm>
                <a:off x="2300" y="1021"/>
                <a:ext cx="16" cy="16"/>
              </a:xfrm>
              <a:custGeom>
                <a:avLst/>
                <a:gdLst>
                  <a:gd name="T0" fmla="*/ 1 w 64"/>
                  <a:gd name="T1" fmla="*/ 0 h 62"/>
                  <a:gd name="T2" fmla="*/ 2 w 64"/>
                  <a:gd name="T3" fmla="*/ 2 h 62"/>
                  <a:gd name="T4" fmla="*/ 2 w 64"/>
                  <a:gd name="T5" fmla="*/ 2 h 62"/>
                  <a:gd name="T6" fmla="*/ 0 w 64"/>
                  <a:gd name="T7" fmla="*/ 1 h 62"/>
                  <a:gd name="T8" fmla="*/ 1 w 64"/>
                  <a:gd name="T9" fmla="*/ 0 h 62"/>
                  <a:gd name="T10" fmla="*/ 2 w 64"/>
                  <a:gd name="T11" fmla="*/ 2 h 62"/>
                  <a:gd name="T12" fmla="*/ 2 w 64"/>
                  <a:gd name="T13" fmla="*/ 2 h 62"/>
                  <a:gd name="T14" fmla="*/ 2 w 64"/>
                  <a:gd name="T15" fmla="*/ 2 h 62"/>
                  <a:gd name="T16" fmla="*/ 2 w 64"/>
                  <a:gd name="T17" fmla="*/ 2 h 62"/>
                  <a:gd name="T18" fmla="*/ 2 w 64"/>
                  <a:gd name="T19" fmla="*/ 2 h 62"/>
                  <a:gd name="T20" fmla="*/ 2 w 64"/>
                  <a:gd name="T21" fmla="*/ 2 h 62"/>
                  <a:gd name="T22" fmla="*/ 4 w 64"/>
                  <a:gd name="T23" fmla="*/ 3 h 62"/>
                  <a:gd name="T24" fmla="*/ 3 w 64"/>
                  <a:gd name="T25" fmla="*/ 4 h 62"/>
                  <a:gd name="T26" fmla="*/ 2 w 64"/>
                  <a:gd name="T27" fmla="*/ 2 h 62"/>
                  <a:gd name="T28" fmla="*/ 2 w 64"/>
                  <a:gd name="T29" fmla="*/ 2 h 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4"/>
                  <a:gd name="T46" fmla="*/ 0 h 62"/>
                  <a:gd name="T47" fmla="*/ 64 w 64"/>
                  <a:gd name="T48" fmla="*/ 62 h 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4" h="62">
                    <a:moveTo>
                      <a:pt x="13" y="0"/>
                    </a:moveTo>
                    <a:lnTo>
                      <a:pt x="37" y="23"/>
                    </a:lnTo>
                    <a:lnTo>
                      <a:pt x="22" y="36"/>
                    </a:lnTo>
                    <a:lnTo>
                      <a:pt x="0" y="14"/>
                    </a:lnTo>
                    <a:lnTo>
                      <a:pt x="13" y="0"/>
                    </a:lnTo>
                    <a:close/>
                    <a:moveTo>
                      <a:pt x="23" y="36"/>
                    </a:moveTo>
                    <a:lnTo>
                      <a:pt x="22" y="36"/>
                    </a:lnTo>
                    <a:lnTo>
                      <a:pt x="29" y="30"/>
                    </a:lnTo>
                    <a:lnTo>
                      <a:pt x="23" y="36"/>
                    </a:lnTo>
                    <a:close/>
                    <a:moveTo>
                      <a:pt x="36" y="22"/>
                    </a:moveTo>
                    <a:lnTo>
                      <a:pt x="64" y="47"/>
                    </a:lnTo>
                    <a:lnTo>
                      <a:pt x="52" y="62"/>
                    </a:lnTo>
                    <a:lnTo>
                      <a:pt x="23" y="36"/>
                    </a:lnTo>
                    <a:lnTo>
                      <a:pt x="3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8" name="Freeform 1238">
                <a:extLst>
                  <a:ext uri="{FF2B5EF4-FFF2-40B4-BE49-F238E27FC236}">
                    <a16:creationId xmlns:a16="http://schemas.microsoft.com/office/drawing/2014/main" id="{EF082DD2-C124-4FD4-B647-B9AE26992655}"/>
                  </a:ext>
                </a:extLst>
              </p:cNvPr>
              <p:cNvSpPr>
                <a:spLocks noEditPoints="1"/>
              </p:cNvSpPr>
              <p:nvPr/>
            </p:nvSpPr>
            <p:spPr bwMode="auto">
              <a:xfrm>
                <a:off x="2313" y="1033"/>
                <a:ext cx="10" cy="11"/>
              </a:xfrm>
              <a:custGeom>
                <a:avLst/>
                <a:gdLst>
                  <a:gd name="T0" fmla="*/ 1 w 40"/>
                  <a:gd name="T1" fmla="*/ 0 h 46"/>
                  <a:gd name="T2" fmla="*/ 1 w 40"/>
                  <a:gd name="T3" fmla="*/ 0 h 46"/>
                  <a:gd name="T4" fmla="*/ 1 w 40"/>
                  <a:gd name="T5" fmla="*/ 0 h 46"/>
                  <a:gd name="T6" fmla="*/ 1 w 40"/>
                  <a:gd name="T7" fmla="*/ 0 h 46"/>
                  <a:gd name="T8" fmla="*/ 1 w 40"/>
                  <a:gd name="T9" fmla="*/ 0 h 46"/>
                  <a:gd name="T10" fmla="*/ 1 w 40"/>
                  <a:gd name="T11" fmla="*/ 0 h 46"/>
                  <a:gd name="T12" fmla="*/ 3 w 40"/>
                  <a:gd name="T13" fmla="*/ 2 h 46"/>
                  <a:gd name="T14" fmla="*/ 2 w 40"/>
                  <a:gd name="T15" fmla="*/ 3 h 46"/>
                  <a:gd name="T16" fmla="*/ 0 w 40"/>
                  <a:gd name="T17" fmla="*/ 1 h 46"/>
                  <a:gd name="T18" fmla="*/ 1 w 40"/>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6"/>
                  <a:gd name="T32" fmla="*/ 40 w 40"/>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6">
                    <a:moveTo>
                      <a:pt x="13" y="0"/>
                    </a:moveTo>
                    <a:lnTo>
                      <a:pt x="14" y="1"/>
                    </a:lnTo>
                    <a:lnTo>
                      <a:pt x="7" y="8"/>
                    </a:lnTo>
                    <a:lnTo>
                      <a:pt x="13" y="0"/>
                    </a:lnTo>
                    <a:close/>
                    <a:moveTo>
                      <a:pt x="14" y="1"/>
                    </a:moveTo>
                    <a:lnTo>
                      <a:pt x="40" y="33"/>
                    </a:lnTo>
                    <a:lnTo>
                      <a:pt x="25" y="46"/>
                    </a:lnTo>
                    <a:lnTo>
                      <a:pt x="0" y="14"/>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79" name="Freeform 1239">
                <a:extLst>
                  <a:ext uri="{FF2B5EF4-FFF2-40B4-BE49-F238E27FC236}">
                    <a16:creationId xmlns:a16="http://schemas.microsoft.com/office/drawing/2014/main" id="{E9FFE1F1-A117-4AA3-AB5D-F447916639E6}"/>
                  </a:ext>
                </a:extLst>
              </p:cNvPr>
              <p:cNvSpPr>
                <a:spLocks noEditPoints="1"/>
              </p:cNvSpPr>
              <p:nvPr/>
            </p:nvSpPr>
            <p:spPr bwMode="auto">
              <a:xfrm>
                <a:off x="2319" y="1041"/>
                <a:ext cx="9" cy="11"/>
              </a:xfrm>
              <a:custGeom>
                <a:avLst/>
                <a:gdLst>
                  <a:gd name="T0" fmla="*/ 1 w 37"/>
                  <a:gd name="T1" fmla="*/ 0 h 41"/>
                  <a:gd name="T2" fmla="*/ 1 w 37"/>
                  <a:gd name="T3" fmla="*/ 0 h 41"/>
                  <a:gd name="T4" fmla="*/ 1 w 37"/>
                  <a:gd name="T5" fmla="*/ 0 h 41"/>
                  <a:gd name="T6" fmla="*/ 0 w 37"/>
                  <a:gd name="T7" fmla="*/ 1 h 41"/>
                  <a:gd name="T8" fmla="*/ 1 w 37"/>
                  <a:gd name="T9" fmla="*/ 0 h 41"/>
                  <a:gd name="T10" fmla="*/ 1 w 37"/>
                  <a:gd name="T11" fmla="*/ 0 h 41"/>
                  <a:gd name="T12" fmla="*/ 2 w 37"/>
                  <a:gd name="T13" fmla="*/ 2 h 41"/>
                  <a:gd name="T14" fmla="*/ 1 w 37"/>
                  <a:gd name="T15" fmla="*/ 3 h 41"/>
                  <a:gd name="T16" fmla="*/ 0 w 37"/>
                  <a:gd name="T17" fmla="*/ 1 h 41"/>
                  <a:gd name="T18" fmla="*/ 1 w 37"/>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41"/>
                  <a:gd name="T32" fmla="*/ 37 w 37"/>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41">
                    <a:moveTo>
                      <a:pt x="15" y="0"/>
                    </a:moveTo>
                    <a:lnTo>
                      <a:pt x="15" y="0"/>
                    </a:lnTo>
                    <a:lnTo>
                      <a:pt x="7" y="7"/>
                    </a:lnTo>
                    <a:lnTo>
                      <a:pt x="15" y="0"/>
                    </a:lnTo>
                    <a:close/>
                    <a:moveTo>
                      <a:pt x="15" y="0"/>
                    </a:moveTo>
                    <a:lnTo>
                      <a:pt x="37" y="29"/>
                    </a:lnTo>
                    <a:lnTo>
                      <a:pt x="22" y="41"/>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0" name="Freeform 1240">
                <a:extLst>
                  <a:ext uri="{FF2B5EF4-FFF2-40B4-BE49-F238E27FC236}">
                    <a16:creationId xmlns:a16="http://schemas.microsoft.com/office/drawing/2014/main" id="{BD7B92C2-4391-4377-A4C4-9F1BBEDAFFD2}"/>
                  </a:ext>
                </a:extLst>
              </p:cNvPr>
              <p:cNvSpPr>
                <a:spLocks noEditPoints="1"/>
              </p:cNvSpPr>
              <p:nvPr/>
            </p:nvSpPr>
            <p:spPr bwMode="auto">
              <a:xfrm>
                <a:off x="2325" y="1049"/>
                <a:ext cx="8" cy="9"/>
              </a:xfrm>
              <a:custGeom>
                <a:avLst/>
                <a:gdLst>
                  <a:gd name="T0" fmla="*/ 1 w 36"/>
                  <a:gd name="T1" fmla="*/ 0 h 40"/>
                  <a:gd name="T2" fmla="*/ 1 w 36"/>
                  <a:gd name="T3" fmla="*/ 0 h 40"/>
                  <a:gd name="T4" fmla="*/ 1 w 36"/>
                  <a:gd name="T5" fmla="*/ 0 h 40"/>
                  <a:gd name="T6" fmla="*/ 0 w 36"/>
                  <a:gd name="T7" fmla="*/ 0 h 40"/>
                  <a:gd name="T8" fmla="*/ 1 w 36"/>
                  <a:gd name="T9" fmla="*/ 0 h 40"/>
                  <a:gd name="T10" fmla="*/ 1 w 36"/>
                  <a:gd name="T11" fmla="*/ 0 h 40"/>
                  <a:gd name="T12" fmla="*/ 2 w 36"/>
                  <a:gd name="T13" fmla="*/ 2 h 40"/>
                  <a:gd name="T14" fmla="*/ 1 w 36"/>
                  <a:gd name="T15" fmla="*/ 2 h 40"/>
                  <a:gd name="T16" fmla="*/ 0 w 36"/>
                  <a:gd name="T17" fmla="*/ 0 h 40"/>
                  <a:gd name="T18" fmla="*/ 1 w 36"/>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0"/>
                  <a:gd name="T32" fmla="*/ 36 w 3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0">
                    <a:moveTo>
                      <a:pt x="16" y="0"/>
                    </a:moveTo>
                    <a:lnTo>
                      <a:pt x="17" y="0"/>
                    </a:lnTo>
                    <a:lnTo>
                      <a:pt x="17" y="1"/>
                    </a:lnTo>
                    <a:lnTo>
                      <a:pt x="9" y="7"/>
                    </a:lnTo>
                    <a:lnTo>
                      <a:pt x="16" y="0"/>
                    </a:lnTo>
                    <a:close/>
                    <a:moveTo>
                      <a:pt x="17" y="1"/>
                    </a:moveTo>
                    <a:lnTo>
                      <a:pt x="36" y="30"/>
                    </a:lnTo>
                    <a:lnTo>
                      <a:pt x="20" y="40"/>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1" name="Freeform 1241">
                <a:extLst>
                  <a:ext uri="{FF2B5EF4-FFF2-40B4-BE49-F238E27FC236}">
                    <a16:creationId xmlns:a16="http://schemas.microsoft.com/office/drawing/2014/main" id="{38C643B4-35FE-4E36-9D73-B642880640FC}"/>
                  </a:ext>
                </a:extLst>
              </p:cNvPr>
              <p:cNvSpPr>
                <a:spLocks noEditPoints="1"/>
              </p:cNvSpPr>
              <p:nvPr/>
            </p:nvSpPr>
            <p:spPr bwMode="auto">
              <a:xfrm>
                <a:off x="2329" y="1056"/>
                <a:ext cx="7" cy="9"/>
              </a:xfrm>
              <a:custGeom>
                <a:avLst/>
                <a:gdLst>
                  <a:gd name="T0" fmla="*/ 1 w 28"/>
                  <a:gd name="T1" fmla="*/ 0 h 34"/>
                  <a:gd name="T2" fmla="*/ 1 w 28"/>
                  <a:gd name="T3" fmla="*/ 0 h 34"/>
                  <a:gd name="T4" fmla="*/ 1 w 28"/>
                  <a:gd name="T5" fmla="*/ 0 h 34"/>
                  <a:gd name="T6" fmla="*/ 1 w 28"/>
                  <a:gd name="T7" fmla="*/ 0 h 34"/>
                  <a:gd name="T8" fmla="*/ 1 w 28"/>
                  <a:gd name="T9" fmla="*/ 0 h 34"/>
                  <a:gd name="T10" fmla="*/ 1 w 28"/>
                  <a:gd name="T11" fmla="*/ 0 h 34"/>
                  <a:gd name="T12" fmla="*/ 2 w 28"/>
                  <a:gd name="T13" fmla="*/ 2 h 34"/>
                  <a:gd name="T14" fmla="*/ 1 w 28"/>
                  <a:gd name="T15" fmla="*/ 2 h 34"/>
                  <a:gd name="T16" fmla="*/ 0 w 28"/>
                  <a:gd name="T17" fmla="*/ 1 h 34"/>
                  <a:gd name="T18" fmla="*/ 1 w 28"/>
                  <a:gd name="T19" fmla="*/ 0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34"/>
                  <a:gd name="T32" fmla="*/ 28 w 28"/>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34">
                    <a:moveTo>
                      <a:pt x="17" y="0"/>
                    </a:moveTo>
                    <a:lnTo>
                      <a:pt x="18" y="1"/>
                    </a:lnTo>
                    <a:lnTo>
                      <a:pt x="9" y="4"/>
                    </a:lnTo>
                    <a:lnTo>
                      <a:pt x="17" y="0"/>
                    </a:lnTo>
                    <a:close/>
                    <a:moveTo>
                      <a:pt x="18" y="1"/>
                    </a:moveTo>
                    <a:lnTo>
                      <a:pt x="28" y="27"/>
                    </a:lnTo>
                    <a:lnTo>
                      <a:pt x="10" y="34"/>
                    </a:lnTo>
                    <a:lnTo>
                      <a:pt x="0" y="9"/>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2" name="Freeform 1242">
                <a:extLst>
                  <a:ext uri="{FF2B5EF4-FFF2-40B4-BE49-F238E27FC236}">
                    <a16:creationId xmlns:a16="http://schemas.microsoft.com/office/drawing/2014/main" id="{B724E6B1-F908-4951-A45D-7A45E2684FB8}"/>
                  </a:ext>
                </a:extLst>
              </p:cNvPr>
              <p:cNvSpPr>
                <a:spLocks noEditPoints="1"/>
              </p:cNvSpPr>
              <p:nvPr/>
            </p:nvSpPr>
            <p:spPr bwMode="auto">
              <a:xfrm>
                <a:off x="2330" y="1063"/>
                <a:ext cx="6" cy="5"/>
              </a:xfrm>
              <a:custGeom>
                <a:avLst/>
                <a:gdLst>
                  <a:gd name="T0" fmla="*/ 1 w 26"/>
                  <a:gd name="T1" fmla="*/ 0 h 24"/>
                  <a:gd name="T2" fmla="*/ 1 w 26"/>
                  <a:gd name="T3" fmla="*/ 0 h 24"/>
                  <a:gd name="T4" fmla="*/ 1 w 26"/>
                  <a:gd name="T5" fmla="*/ 0 h 24"/>
                  <a:gd name="T6" fmla="*/ 1 w 26"/>
                  <a:gd name="T7" fmla="*/ 0 h 24"/>
                  <a:gd name="T8" fmla="*/ 1 w 26"/>
                  <a:gd name="T9" fmla="*/ 0 h 24"/>
                  <a:gd name="T10" fmla="*/ 1 w 26"/>
                  <a:gd name="T11" fmla="*/ 0 h 24"/>
                  <a:gd name="T12" fmla="*/ 1 w 26"/>
                  <a:gd name="T13" fmla="*/ 1 h 24"/>
                  <a:gd name="T14" fmla="*/ 0 w 26"/>
                  <a:gd name="T15" fmla="*/ 1 h 24"/>
                  <a:gd name="T16" fmla="*/ 0 w 26"/>
                  <a:gd name="T17" fmla="*/ 0 h 24"/>
                  <a:gd name="T18" fmla="*/ 1 w 26"/>
                  <a:gd name="T19" fmla="*/ 0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4"/>
                  <a:gd name="T32" fmla="*/ 26 w 26"/>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4">
                    <a:moveTo>
                      <a:pt x="25" y="1"/>
                    </a:moveTo>
                    <a:lnTo>
                      <a:pt x="26" y="5"/>
                    </a:lnTo>
                    <a:lnTo>
                      <a:pt x="25" y="8"/>
                    </a:lnTo>
                    <a:lnTo>
                      <a:pt x="16" y="5"/>
                    </a:lnTo>
                    <a:lnTo>
                      <a:pt x="25" y="1"/>
                    </a:lnTo>
                    <a:close/>
                    <a:moveTo>
                      <a:pt x="25" y="8"/>
                    </a:moveTo>
                    <a:lnTo>
                      <a:pt x="18" y="24"/>
                    </a:lnTo>
                    <a:lnTo>
                      <a:pt x="0" y="17"/>
                    </a:lnTo>
                    <a:lnTo>
                      <a:pt x="7" y="0"/>
                    </a:lnTo>
                    <a:lnTo>
                      <a:pt x="2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3" name="Freeform 1243">
                <a:extLst>
                  <a:ext uri="{FF2B5EF4-FFF2-40B4-BE49-F238E27FC236}">
                    <a16:creationId xmlns:a16="http://schemas.microsoft.com/office/drawing/2014/main" id="{8C22CF2F-14C8-412C-A732-BC35A7ABF62C}"/>
                  </a:ext>
                </a:extLst>
              </p:cNvPr>
              <p:cNvSpPr>
                <a:spLocks noEditPoints="1"/>
              </p:cNvSpPr>
              <p:nvPr/>
            </p:nvSpPr>
            <p:spPr bwMode="auto">
              <a:xfrm>
                <a:off x="2326" y="1065"/>
                <a:ext cx="8" cy="7"/>
              </a:xfrm>
              <a:custGeom>
                <a:avLst/>
                <a:gdLst>
                  <a:gd name="T0" fmla="*/ 2 w 32"/>
                  <a:gd name="T1" fmla="*/ 1 h 27"/>
                  <a:gd name="T2" fmla="*/ 2 w 32"/>
                  <a:gd name="T3" fmla="*/ 1 h 27"/>
                  <a:gd name="T4" fmla="*/ 2 w 32"/>
                  <a:gd name="T5" fmla="*/ 1 h 27"/>
                  <a:gd name="T6" fmla="*/ 2 w 32"/>
                  <a:gd name="T7" fmla="*/ 1 h 27"/>
                  <a:gd name="T8" fmla="*/ 2 w 32"/>
                  <a:gd name="T9" fmla="*/ 1 h 27"/>
                  <a:gd name="T10" fmla="*/ 2 w 32"/>
                  <a:gd name="T11" fmla="*/ 1 h 27"/>
                  <a:gd name="T12" fmla="*/ 1 w 32"/>
                  <a:gd name="T13" fmla="*/ 2 h 27"/>
                  <a:gd name="T14" fmla="*/ 0 w 32"/>
                  <a:gd name="T15" fmla="*/ 1 h 27"/>
                  <a:gd name="T16" fmla="*/ 1 w 32"/>
                  <a:gd name="T17" fmla="*/ 0 h 27"/>
                  <a:gd name="T18" fmla="*/ 2 w 32"/>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27"/>
                  <a:gd name="T32" fmla="*/ 32 w 32"/>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27">
                    <a:moveTo>
                      <a:pt x="32" y="13"/>
                    </a:moveTo>
                    <a:lnTo>
                      <a:pt x="31" y="16"/>
                    </a:lnTo>
                    <a:lnTo>
                      <a:pt x="28" y="18"/>
                    </a:lnTo>
                    <a:lnTo>
                      <a:pt x="23" y="9"/>
                    </a:lnTo>
                    <a:lnTo>
                      <a:pt x="32" y="13"/>
                    </a:lnTo>
                    <a:close/>
                    <a:moveTo>
                      <a:pt x="28" y="18"/>
                    </a:moveTo>
                    <a:lnTo>
                      <a:pt x="8" y="27"/>
                    </a:lnTo>
                    <a:lnTo>
                      <a:pt x="0" y="10"/>
                    </a:lnTo>
                    <a:lnTo>
                      <a:pt x="19" y="0"/>
                    </a:lnTo>
                    <a:lnTo>
                      <a:pt x="2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4" name="Freeform 1244">
                <a:extLst>
                  <a:ext uri="{FF2B5EF4-FFF2-40B4-BE49-F238E27FC236}">
                    <a16:creationId xmlns:a16="http://schemas.microsoft.com/office/drawing/2014/main" id="{B75707B3-49E5-4B25-A848-78719BB4D921}"/>
                  </a:ext>
                </a:extLst>
              </p:cNvPr>
              <p:cNvSpPr>
                <a:spLocks noEditPoints="1"/>
              </p:cNvSpPr>
              <p:nvPr/>
            </p:nvSpPr>
            <p:spPr bwMode="auto">
              <a:xfrm>
                <a:off x="2322" y="1065"/>
                <a:ext cx="7" cy="8"/>
              </a:xfrm>
              <a:custGeom>
                <a:avLst/>
                <a:gdLst>
                  <a:gd name="T0" fmla="*/ 1 w 29"/>
                  <a:gd name="T1" fmla="*/ 2 h 32"/>
                  <a:gd name="T2" fmla="*/ 1 w 29"/>
                  <a:gd name="T3" fmla="*/ 2 h 32"/>
                  <a:gd name="T4" fmla="*/ 1 w 29"/>
                  <a:gd name="T5" fmla="*/ 2 h 32"/>
                  <a:gd name="T6" fmla="*/ 1 w 29"/>
                  <a:gd name="T7" fmla="*/ 1 h 32"/>
                  <a:gd name="T8" fmla="*/ 1 w 29"/>
                  <a:gd name="T9" fmla="*/ 2 h 32"/>
                  <a:gd name="T10" fmla="*/ 1 w 29"/>
                  <a:gd name="T11" fmla="*/ 2 h 32"/>
                  <a:gd name="T12" fmla="*/ 1 w 29"/>
                  <a:gd name="T13" fmla="*/ 2 h 32"/>
                  <a:gd name="T14" fmla="*/ 1 w 29"/>
                  <a:gd name="T15" fmla="*/ 1 h 32"/>
                  <a:gd name="T16" fmla="*/ 2 w 29"/>
                  <a:gd name="T17" fmla="*/ 1 h 32"/>
                  <a:gd name="T18" fmla="*/ 1 w 29"/>
                  <a:gd name="T19" fmla="*/ 2 h 32"/>
                  <a:gd name="T20" fmla="*/ 1 w 29"/>
                  <a:gd name="T21" fmla="*/ 1 h 32"/>
                  <a:gd name="T22" fmla="*/ 1 w 29"/>
                  <a:gd name="T23" fmla="*/ 1 h 32"/>
                  <a:gd name="T24" fmla="*/ 1 w 29"/>
                  <a:gd name="T25" fmla="*/ 1 h 32"/>
                  <a:gd name="T26" fmla="*/ 1 w 29"/>
                  <a:gd name="T27" fmla="*/ 1 h 32"/>
                  <a:gd name="T28" fmla="*/ 1 w 29"/>
                  <a:gd name="T29" fmla="*/ 1 h 32"/>
                  <a:gd name="T30" fmla="*/ 1 w 29"/>
                  <a:gd name="T31" fmla="*/ 2 h 32"/>
                  <a:gd name="T32" fmla="*/ 0 w 29"/>
                  <a:gd name="T33" fmla="*/ 1 h 32"/>
                  <a:gd name="T34" fmla="*/ 1 w 29"/>
                  <a:gd name="T35" fmla="*/ 0 h 32"/>
                  <a:gd name="T36" fmla="*/ 1 w 29"/>
                  <a:gd name="T37" fmla="*/ 1 h 32"/>
                  <a:gd name="T38" fmla="*/ 1 w 29"/>
                  <a:gd name="T39" fmla="*/ 2 h 3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2"/>
                  <a:gd name="T62" fmla="*/ 29 w 29"/>
                  <a:gd name="T63" fmla="*/ 32 h 3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2">
                    <a:moveTo>
                      <a:pt x="26" y="29"/>
                    </a:moveTo>
                    <a:lnTo>
                      <a:pt x="20" y="32"/>
                    </a:lnTo>
                    <a:lnTo>
                      <a:pt x="15" y="28"/>
                    </a:lnTo>
                    <a:lnTo>
                      <a:pt x="22" y="21"/>
                    </a:lnTo>
                    <a:lnTo>
                      <a:pt x="26" y="29"/>
                    </a:lnTo>
                    <a:close/>
                    <a:moveTo>
                      <a:pt x="15" y="28"/>
                    </a:moveTo>
                    <a:lnTo>
                      <a:pt x="12" y="24"/>
                    </a:lnTo>
                    <a:lnTo>
                      <a:pt x="26" y="11"/>
                    </a:lnTo>
                    <a:lnTo>
                      <a:pt x="29" y="15"/>
                    </a:lnTo>
                    <a:lnTo>
                      <a:pt x="15" y="28"/>
                    </a:lnTo>
                    <a:close/>
                    <a:moveTo>
                      <a:pt x="25" y="10"/>
                    </a:moveTo>
                    <a:lnTo>
                      <a:pt x="25" y="10"/>
                    </a:lnTo>
                    <a:lnTo>
                      <a:pt x="26" y="11"/>
                    </a:lnTo>
                    <a:lnTo>
                      <a:pt x="19" y="18"/>
                    </a:lnTo>
                    <a:lnTo>
                      <a:pt x="25" y="10"/>
                    </a:lnTo>
                    <a:close/>
                    <a:moveTo>
                      <a:pt x="12" y="26"/>
                    </a:moveTo>
                    <a:lnTo>
                      <a:pt x="0" y="16"/>
                    </a:lnTo>
                    <a:lnTo>
                      <a:pt x="11" y="0"/>
                    </a:lnTo>
                    <a:lnTo>
                      <a:pt x="25" y="10"/>
                    </a:lnTo>
                    <a:lnTo>
                      <a:pt x="1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5" name="Freeform 1245">
                <a:extLst>
                  <a:ext uri="{FF2B5EF4-FFF2-40B4-BE49-F238E27FC236}">
                    <a16:creationId xmlns:a16="http://schemas.microsoft.com/office/drawing/2014/main" id="{809FFEB8-242C-4715-8B0C-8BF70898DD6D}"/>
                  </a:ext>
                </a:extLst>
              </p:cNvPr>
              <p:cNvSpPr>
                <a:spLocks noEditPoints="1"/>
              </p:cNvSpPr>
              <p:nvPr/>
            </p:nvSpPr>
            <p:spPr bwMode="auto">
              <a:xfrm>
                <a:off x="2317" y="1061"/>
                <a:ext cx="8" cy="8"/>
              </a:xfrm>
              <a:custGeom>
                <a:avLst/>
                <a:gdLst>
                  <a:gd name="T0" fmla="*/ 1 w 32"/>
                  <a:gd name="T1" fmla="*/ 2 h 31"/>
                  <a:gd name="T2" fmla="*/ 1 w 32"/>
                  <a:gd name="T3" fmla="*/ 2 h 31"/>
                  <a:gd name="T4" fmla="*/ 1 w 32"/>
                  <a:gd name="T5" fmla="*/ 2 h 31"/>
                  <a:gd name="T6" fmla="*/ 2 w 32"/>
                  <a:gd name="T7" fmla="*/ 2 h 31"/>
                  <a:gd name="T8" fmla="*/ 1 w 32"/>
                  <a:gd name="T9" fmla="*/ 2 h 31"/>
                  <a:gd name="T10" fmla="*/ 1 w 32"/>
                  <a:gd name="T11" fmla="*/ 2 h 31"/>
                  <a:gd name="T12" fmla="*/ 0 w 32"/>
                  <a:gd name="T13" fmla="*/ 1 h 31"/>
                  <a:gd name="T14" fmla="*/ 1 w 32"/>
                  <a:gd name="T15" fmla="*/ 0 h 31"/>
                  <a:gd name="T16" fmla="*/ 2 w 32"/>
                  <a:gd name="T17" fmla="*/ 1 h 31"/>
                  <a:gd name="T18" fmla="*/ 1 w 32"/>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20" y="31"/>
                    </a:moveTo>
                    <a:lnTo>
                      <a:pt x="19" y="31"/>
                    </a:lnTo>
                    <a:lnTo>
                      <a:pt x="20" y="31"/>
                    </a:lnTo>
                    <a:lnTo>
                      <a:pt x="26" y="23"/>
                    </a:lnTo>
                    <a:lnTo>
                      <a:pt x="20" y="31"/>
                    </a:lnTo>
                    <a:close/>
                    <a:moveTo>
                      <a:pt x="20" y="31"/>
                    </a:moveTo>
                    <a:lnTo>
                      <a:pt x="0" y="14"/>
                    </a:lnTo>
                    <a:lnTo>
                      <a:pt x="13" y="0"/>
                    </a:lnTo>
                    <a:lnTo>
                      <a:pt x="32" y="15"/>
                    </a:lnTo>
                    <a:lnTo>
                      <a:pt x="20"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6" name="Freeform 1246">
                <a:extLst>
                  <a:ext uri="{FF2B5EF4-FFF2-40B4-BE49-F238E27FC236}">
                    <a16:creationId xmlns:a16="http://schemas.microsoft.com/office/drawing/2014/main" id="{D9754BCB-CA52-4FE7-86D4-AC63A8F24968}"/>
                  </a:ext>
                </a:extLst>
              </p:cNvPr>
              <p:cNvSpPr>
                <a:spLocks noEditPoints="1"/>
              </p:cNvSpPr>
              <p:nvPr/>
            </p:nvSpPr>
            <p:spPr bwMode="auto">
              <a:xfrm>
                <a:off x="2306" y="1052"/>
                <a:ext cx="14" cy="13"/>
              </a:xfrm>
              <a:custGeom>
                <a:avLst/>
                <a:gdLst>
                  <a:gd name="T0" fmla="*/ 3 w 57"/>
                  <a:gd name="T1" fmla="*/ 3 h 52"/>
                  <a:gd name="T2" fmla="*/ 1 w 57"/>
                  <a:gd name="T3" fmla="*/ 2 h 52"/>
                  <a:gd name="T4" fmla="*/ 2 w 57"/>
                  <a:gd name="T5" fmla="*/ 2 h 52"/>
                  <a:gd name="T6" fmla="*/ 3 w 57"/>
                  <a:gd name="T7" fmla="*/ 3 h 52"/>
                  <a:gd name="T8" fmla="*/ 3 w 57"/>
                  <a:gd name="T9" fmla="*/ 3 h 52"/>
                  <a:gd name="T10" fmla="*/ 1 w 57"/>
                  <a:gd name="T11" fmla="*/ 2 h 52"/>
                  <a:gd name="T12" fmla="*/ 1 w 57"/>
                  <a:gd name="T13" fmla="*/ 2 h 52"/>
                  <a:gd name="T14" fmla="*/ 1 w 57"/>
                  <a:gd name="T15" fmla="*/ 2 h 52"/>
                  <a:gd name="T16" fmla="*/ 2 w 57"/>
                  <a:gd name="T17" fmla="*/ 2 h 52"/>
                  <a:gd name="T18" fmla="*/ 1 w 57"/>
                  <a:gd name="T19" fmla="*/ 2 h 52"/>
                  <a:gd name="T20" fmla="*/ 1 w 57"/>
                  <a:gd name="T21" fmla="*/ 2 h 52"/>
                  <a:gd name="T22" fmla="*/ 0 w 57"/>
                  <a:gd name="T23" fmla="*/ 1 h 52"/>
                  <a:gd name="T24" fmla="*/ 1 w 57"/>
                  <a:gd name="T25" fmla="*/ 0 h 52"/>
                  <a:gd name="T26" fmla="*/ 2 w 57"/>
                  <a:gd name="T27" fmla="*/ 2 h 52"/>
                  <a:gd name="T28" fmla="*/ 1 w 57"/>
                  <a:gd name="T29" fmla="*/ 2 h 5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52"/>
                  <a:gd name="T47" fmla="*/ 57 w 57"/>
                  <a:gd name="T48" fmla="*/ 52 h 5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52">
                    <a:moveTo>
                      <a:pt x="44" y="52"/>
                    </a:moveTo>
                    <a:lnTo>
                      <a:pt x="26" y="37"/>
                    </a:lnTo>
                    <a:lnTo>
                      <a:pt x="38" y="22"/>
                    </a:lnTo>
                    <a:lnTo>
                      <a:pt x="57" y="38"/>
                    </a:lnTo>
                    <a:lnTo>
                      <a:pt x="44" y="52"/>
                    </a:lnTo>
                    <a:close/>
                    <a:moveTo>
                      <a:pt x="26" y="37"/>
                    </a:moveTo>
                    <a:lnTo>
                      <a:pt x="26" y="37"/>
                    </a:lnTo>
                    <a:lnTo>
                      <a:pt x="32" y="29"/>
                    </a:lnTo>
                    <a:lnTo>
                      <a:pt x="26" y="37"/>
                    </a:lnTo>
                    <a:close/>
                    <a:moveTo>
                      <a:pt x="26" y="37"/>
                    </a:moveTo>
                    <a:lnTo>
                      <a:pt x="0" y="15"/>
                    </a:lnTo>
                    <a:lnTo>
                      <a:pt x="13" y="0"/>
                    </a:lnTo>
                    <a:lnTo>
                      <a:pt x="38" y="22"/>
                    </a:lnTo>
                    <a:lnTo>
                      <a:pt x="2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7" name="Freeform 1247">
                <a:extLst>
                  <a:ext uri="{FF2B5EF4-FFF2-40B4-BE49-F238E27FC236}">
                    <a16:creationId xmlns:a16="http://schemas.microsoft.com/office/drawing/2014/main" id="{A1C30155-FC61-4C00-9EA0-C5B43C6E0A5A}"/>
                  </a:ext>
                </a:extLst>
              </p:cNvPr>
              <p:cNvSpPr>
                <a:spLocks noEditPoints="1"/>
              </p:cNvSpPr>
              <p:nvPr/>
            </p:nvSpPr>
            <p:spPr bwMode="auto">
              <a:xfrm>
                <a:off x="2299" y="1045"/>
                <a:ext cx="10" cy="11"/>
              </a:xfrm>
              <a:custGeom>
                <a:avLst/>
                <a:gdLst>
                  <a:gd name="T0" fmla="*/ 2 w 41"/>
                  <a:gd name="T1" fmla="*/ 3 h 42"/>
                  <a:gd name="T2" fmla="*/ 2 w 41"/>
                  <a:gd name="T3" fmla="*/ 3 h 42"/>
                  <a:gd name="T4" fmla="*/ 2 w 41"/>
                  <a:gd name="T5" fmla="*/ 3 h 42"/>
                  <a:gd name="T6" fmla="*/ 2 w 41"/>
                  <a:gd name="T7" fmla="*/ 2 h 42"/>
                  <a:gd name="T8" fmla="*/ 2 w 41"/>
                  <a:gd name="T9" fmla="*/ 3 h 42"/>
                  <a:gd name="T10" fmla="*/ 2 w 41"/>
                  <a:gd name="T11" fmla="*/ 3 h 42"/>
                  <a:gd name="T12" fmla="*/ 0 w 41"/>
                  <a:gd name="T13" fmla="*/ 1 h 42"/>
                  <a:gd name="T14" fmla="*/ 1 w 41"/>
                  <a:gd name="T15" fmla="*/ 0 h 42"/>
                  <a:gd name="T16" fmla="*/ 2 w 41"/>
                  <a:gd name="T17" fmla="*/ 2 h 42"/>
                  <a:gd name="T18" fmla="*/ 2 w 41"/>
                  <a:gd name="T19" fmla="*/ 3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2"/>
                  <a:gd name="T32" fmla="*/ 41 w 41"/>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2">
                    <a:moveTo>
                      <a:pt x="28" y="40"/>
                    </a:moveTo>
                    <a:lnTo>
                      <a:pt x="31" y="42"/>
                    </a:lnTo>
                    <a:lnTo>
                      <a:pt x="28" y="40"/>
                    </a:lnTo>
                    <a:lnTo>
                      <a:pt x="34" y="32"/>
                    </a:lnTo>
                    <a:lnTo>
                      <a:pt x="28" y="40"/>
                    </a:lnTo>
                    <a:close/>
                    <a:moveTo>
                      <a:pt x="28" y="40"/>
                    </a:moveTo>
                    <a:lnTo>
                      <a:pt x="0" y="13"/>
                    </a:lnTo>
                    <a:lnTo>
                      <a:pt x="12" y="0"/>
                    </a:lnTo>
                    <a:lnTo>
                      <a:pt x="41" y="25"/>
                    </a:lnTo>
                    <a:lnTo>
                      <a:pt x="28"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8" name="Freeform 1248">
                <a:extLst>
                  <a:ext uri="{FF2B5EF4-FFF2-40B4-BE49-F238E27FC236}">
                    <a16:creationId xmlns:a16="http://schemas.microsoft.com/office/drawing/2014/main" id="{69901E43-2E98-4E68-9842-D134F017115C}"/>
                  </a:ext>
                </a:extLst>
              </p:cNvPr>
              <p:cNvSpPr>
                <a:spLocks noEditPoints="1"/>
              </p:cNvSpPr>
              <p:nvPr/>
            </p:nvSpPr>
            <p:spPr bwMode="auto">
              <a:xfrm>
                <a:off x="2292" y="1039"/>
                <a:ext cx="10" cy="10"/>
              </a:xfrm>
              <a:custGeom>
                <a:avLst/>
                <a:gdLst>
                  <a:gd name="T0" fmla="*/ 2 w 40"/>
                  <a:gd name="T1" fmla="*/ 3 h 38"/>
                  <a:gd name="T2" fmla="*/ 2 w 40"/>
                  <a:gd name="T3" fmla="*/ 3 h 38"/>
                  <a:gd name="T4" fmla="*/ 2 w 40"/>
                  <a:gd name="T5" fmla="*/ 3 h 38"/>
                  <a:gd name="T6" fmla="*/ 2 w 40"/>
                  <a:gd name="T7" fmla="*/ 2 h 38"/>
                  <a:gd name="T8" fmla="*/ 2 w 40"/>
                  <a:gd name="T9" fmla="*/ 3 h 38"/>
                  <a:gd name="T10" fmla="*/ 2 w 40"/>
                  <a:gd name="T11" fmla="*/ 3 h 38"/>
                  <a:gd name="T12" fmla="*/ 0 w 40"/>
                  <a:gd name="T13" fmla="*/ 1 h 38"/>
                  <a:gd name="T14" fmla="*/ 1 w 40"/>
                  <a:gd name="T15" fmla="*/ 0 h 38"/>
                  <a:gd name="T16" fmla="*/ 3 w 40"/>
                  <a:gd name="T17" fmla="*/ 2 h 38"/>
                  <a:gd name="T18" fmla="*/ 2 w 40"/>
                  <a:gd name="T19" fmla="*/ 3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8"/>
                  <a:gd name="T32" fmla="*/ 40 w 40"/>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8">
                    <a:moveTo>
                      <a:pt x="27" y="38"/>
                    </a:moveTo>
                    <a:lnTo>
                      <a:pt x="27" y="38"/>
                    </a:lnTo>
                    <a:lnTo>
                      <a:pt x="26" y="38"/>
                    </a:lnTo>
                    <a:lnTo>
                      <a:pt x="33" y="32"/>
                    </a:lnTo>
                    <a:lnTo>
                      <a:pt x="27" y="38"/>
                    </a:lnTo>
                    <a:close/>
                    <a:moveTo>
                      <a:pt x="26" y="38"/>
                    </a:moveTo>
                    <a:lnTo>
                      <a:pt x="0" y="13"/>
                    </a:lnTo>
                    <a:lnTo>
                      <a:pt x="15" y="0"/>
                    </a:lnTo>
                    <a:lnTo>
                      <a:pt x="40" y="25"/>
                    </a:lnTo>
                    <a:lnTo>
                      <a:pt x="26"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89" name="Freeform 1249">
                <a:extLst>
                  <a:ext uri="{FF2B5EF4-FFF2-40B4-BE49-F238E27FC236}">
                    <a16:creationId xmlns:a16="http://schemas.microsoft.com/office/drawing/2014/main" id="{987646DF-40FA-4830-B1A6-9A7C2DE1A47F}"/>
                  </a:ext>
                </a:extLst>
              </p:cNvPr>
              <p:cNvSpPr>
                <a:spLocks noEditPoints="1"/>
              </p:cNvSpPr>
              <p:nvPr/>
            </p:nvSpPr>
            <p:spPr bwMode="auto">
              <a:xfrm>
                <a:off x="2287" y="1032"/>
                <a:ext cx="9" cy="10"/>
              </a:xfrm>
              <a:custGeom>
                <a:avLst/>
                <a:gdLst>
                  <a:gd name="T0" fmla="*/ 1 w 38"/>
                  <a:gd name="T1" fmla="*/ 2 h 41"/>
                  <a:gd name="T2" fmla="*/ 1 w 38"/>
                  <a:gd name="T3" fmla="*/ 2 h 41"/>
                  <a:gd name="T4" fmla="*/ 1 w 38"/>
                  <a:gd name="T5" fmla="*/ 2 h 41"/>
                  <a:gd name="T6" fmla="*/ 2 w 38"/>
                  <a:gd name="T7" fmla="*/ 2 h 41"/>
                  <a:gd name="T8" fmla="*/ 1 w 38"/>
                  <a:gd name="T9" fmla="*/ 2 h 41"/>
                  <a:gd name="T10" fmla="*/ 1 w 38"/>
                  <a:gd name="T11" fmla="*/ 2 h 41"/>
                  <a:gd name="T12" fmla="*/ 0 w 38"/>
                  <a:gd name="T13" fmla="*/ 1 h 41"/>
                  <a:gd name="T14" fmla="*/ 1 w 38"/>
                  <a:gd name="T15" fmla="*/ 0 h 41"/>
                  <a:gd name="T16" fmla="*/ 2 w 38"/>
                  <a:gd name="T17" fmla="*/ 2 h 41"/>
                  <a:gd name="T18" fmla="*/ 1 w 38"/>
                  <a:gd name="T19" fmla="*/ 2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1"/>
                  <a:gd name="T32" fmla="*/ 38 w 38"/>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1">
                    <a:moveTo>
                      <a:pt x="23" y="41"/>
                    </a:moveTo>
                    <a:lnTo>
                      <a:pt x="23" y="41"/>
                    </a:lnTo>
                    <a:lnTo>
                      <a:pt x="23" y="40"/>
                    </a:lnTo>
                    <a:lnTo>
                      <a:pt x="30" y="34"/>
                    </a:lnTo>
                    <a:lnTo>
                      <a:pt x="23" y="41"/>
                    </a:lnTo>
                    <a:close/>
                    <a:moveTo>
                      <a:pt x="23" y="40"/>
                    </a:moveTo>
                    <a:lnTo>
                      <a:pt x="0" y="11"/>
                    </a:lnTo>
                    <a:lnTo>
                      <a:pt x="16" y="0"/>
                    </a:lnTo>
                    <a:lnTo>
                      <a:pt x="38" y="29"/>
                    </a:lnTo>
                    <a:lnTo>
                      <a:pt x="23"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0" name="Freeform 1250">
                <a:extLst>
                  <a:ext uri="{FF2B5EF4-FFF2-40B4-BE49-F238E27FC236}">
                    <a16:creationId xmlns:a16="http://schemas.microsoft.com/office/drawing/2014/main" id="{6D7DD20B-08CB-428C-8A34-E3E3C688436A}"/>
                  </a:ext>
                </a:extLst>
              </p:cNvPr>
              <p:cNvSpPr>
                <a:spLocks noEditPoints="1"/>
              </p:cNvSpPr>
              <p:nvPr/>
            </p:nvSpPr>
            <p:spPr bwMode="auto">
              <a:xfrm>
                <a:off x="2277" y="1018"/>
                <a:ext cx="13" cy="17"/>
              </a:xfrm>
              <a:custGeom>
                <a:avLst/>
                <a:gdLst>
                  <a:gd name="T0" fmla="*/ 2 w 54"/>
                  <a:gd name="T1" fmla="*/ 4 h 67"/>
                  <a:gd name="T2" fmla="*/ 1 w 54"/>
                  <a:gd name="T3" fmla="*/ 3 h 67"/>
                  <a:gd name="T4" fmla="*/ 2 w 54"/>
                  <a:gd name="T5" fmla="*/ 2 h 67"/>
                  <a:gd name="T6" fmla="*/ 3 w 54"/>
                  <a:gd name="T7" fmla="*/ 4 h 67"/>
                  <a:gd name="T8" fmla="*/ 2 w 54"/>
                  <a:gd name="T9" fmla="*/ 4 h 67"/>
                  <a:gd name="T10" fmla="*/ 1 w 54"/>
                  <a:gd name="T11" fmla="*/ 3 h 67"/>
                  <a:gd name="T12" fmla="*/ 1 w 54"/>
                  <a:gd name="T13" fmla="*/ 3 h 67"/>
                  <a:gd name="T14" fmla="*/ 1 w 54"/>
                  <a:gd name="T15" fmla="*/ 2 h 67"/>
                  <a:gd name="T16" fmla="*/ 1 w 54"/>
                  <a:gd name="T17" fmla="*/ 2 h 67"/>
                  <a:gd name="T18" fmla="*/ 1 w 54"/>
                  <a:gd name="T19" fmla="*/ 3 h 67"/>
                  <a:gd name="T20" fmla="*/ 1 w 54"/>
                  <a:gd name="T21" fmla="*/ 2 h 67"/>
                  <a:gd name="T22" fmla="*/ 0 w 54"/>
                  <a:gd name="T23" fmla="*/ 1 h 67"/>
                  <a:gd name="T24" fmla="*/ 1 w 54"/>
                  <a:gd name="T25" fmla="*/ 0 h 67"/>
                  <a:gd name="T26" fmla="*/ 2 w 54"/>
                  <a:gd name="T27" fmla="*/ 2 h 67"/>
                  <a:gd name="T28" fmla="*/ 1 w 54"/>
                  <a:gd name="T29" fmla="*/ 2 h 6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67"/>
                  <a:gd name="T47" fmla="*/ 54 w 54"/>
                  <a:gd name="T48" fmla="*/ 67 h 6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67">
                    <a:moveTo>
                      <a:pt x="38" y="67"/>
                    </a:moveTo>
                    <a:lnTo>
                      <a:pt x="16" y="38"/>
                    </a:lnTo>
                    <a:lnTo>
                      <a:pt x="31" y="27"/>
                    </a:lnTo>
                    <a:lnTo>
                      <a:pt x="54" y="56"/>
                    </a:lnTo>
                    <a:lnTo>
                      <a:pt x="38" y="67"/>
                    </a:lnTo>
                    <a:close/>
                    <a:moveTo>
                      <a:pt x="16" y="38"/>
                    </a:moveTo>
                    <a:lnTo>
                      <a:pt x="16" y="38"/>
                    </a:lnTo>
                    <a:lnTo>
                      <a:pt x="16" y="37"/>
                    </a:lnTo>
                    <a:lnTo>
                      <a:pt x="24" y="33"/>
                    </a:lnTo>
                    <a:lnTo>
                      <a:pt x="16" y="38"/>
                    </a:lnTo>
                    <a:close/>
                    <a:moveTo>
                      <a:pt x="16" y="37"/>
                    </a:moveTo>
                    <a:lnTo>
                      <a:pt x="0" y="9"/>
                    </a:lnTo>
                    <a:lnTo>
                      <a:pt x="16" y="0"/>
                    </a:lnTo>
                    <a:lnTo>
                      <a:pt x="33" y="28"/>
                    </a:lnTo>
                    <a:lnTo>
                      <a:pt x="1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1" name="Freeform 1251">
                <a:extLst>
                  <a:ext uri="{FF2B5EF4-FFF2-40B4-BE49-F238E27FC236}">
                    <a16:creationId xmlns:a16="http://schemas.microsoft.com/office/drawing/2014/main" id="{44FBC9A5-77EC-49AF-AF91-E1A2FCE7C0F2}"/>
                  </a:ext>
                </a:extLst>
              </p:cNvPr>
              <p:cNvSpPr>
                <a:spLocks noEditPoints="1"/>
              </p:cNvSpPr>
              <p:nvPr/>
            </p:nvSpPr>
            <p:spPr bwMode="auto">
              <a:xfrm>
                <a:off x="2275" y="1014"/>
                <a:ext cx="6" cy="6"/>
              </a:xfrm>
              <a:custGeom>
                <a:avLst/>
                <a:gdLst>
                  <a:gd name="T0" fmla="*/ 1 w 24"/>
                  <a:gd name="T1" fmla="*/ 2 h 24"/>
                  <a:gd name="T2" fmla="*/ 1 w 24"/>
                  <a:gd name="T3" fmla="*/ 2 h 24"/>
                  <a:gd name="T4" fmla="*/ 1 w 24"/>
                  <a:gd name="T5" fmla="*/ 2 h 24"/>
                  <a:gd name="T6" fmla="*/ 1 w 24"/>
                  <a:gd name="T7" fmla="*/ 1 h 24"/>
                  <a:gd name="T8" fmla="*/ 1 w 24"/>
                  <a:gd name="T9" fmla="*/ 2 h 24"/>
                  <a:gd name="T10" fmla="*/ 1 w 24"/>
                  <a:gd name="T11" fmla="*/ 2 h 24"/>
                  <a:gd name="T12" fmla="*/ 0 w 24"/>
                  <a:gd name="T13" fmla="*/ 1 h 24"/>
                  <a:gd name="T14" fmla="*/ 2 w 24"/>
                  <a:gd name="T15" fmla="*/ 1 h 24"/>
                  <a:gd name="T16" fmla="*/ 2 w 24"/>
                  <a:gd name="T17" fmla="*/ 1 h 24"/>
                  <a:gd name="T18" fmla="*/ 1 w 24"/>
                  <a:gd name="T19" fmla="*/ 2 h 24"/>
                  <a:gd name="T20" fmla="*/ 1 w 24"/>
                  <a:gd name="T21" fmla="*/ 1 h 24"/>
                  <a:gd name="T22" fmla="*/ 1 w 24"/>
                  <a:gd name="T23" fmla="*/ 1 h 24"/>
                  <a:gd name="T24" fmla="*/ 2 w 24"/>
                  <a:gd name="T25" fmla="*/ 1 h 24"/>
                  <a:gd name="T26" fmla="*/ 1 w 24"/>
                  <a:gd name="T27" fmla="*/ 1 h 24"/>
                  <a:gd name="T28" fmla="*/ 1 w 24"/>
                  <a:gd name="T29" fmla="*/ 1 h 24"/>
                  <a:gd name="T30" fmla="*/ 1 w 24"/>
                  <a:gd name="T31" fmla="*/ 1 h 24"/>
                  <a:gd name="T32" fmla="*/ 0 w 24"/>
                  <a:gd name="T33" fmla="*/ 1 h 24"/>
                  <a:gd name="T34" fmla="*/ 1 w 24"/>
                  <a:gd name="T35" fmla="*/ 0 h 24"/>
                  <a:gd name="T36" fmla="*/ 1 w 24"/>
                  <a:gd name="T37" fmla="*/ 1 h 24"/>
                  <a:gd name="T38" fmla="*/ 1 w 24"/>
                  <a:gd name="T39" fmla="*/ 1 h 2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4"/>
                  <a:gd name="T62" fmla="*/ 24 w 24"/>
                  <a:gd name="T63" fmla="*/ 24 h 2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4">
                    <a:moveTo>
                      <a:pt x="8" y="24"/>
                    </a:moveTo>
                    <a:lnTo>
                      <a:pt x="8" y="24"/>
                    </a:lnTo>
                    <a:lnTo>
                      <a:pt x="16" y="19"/>
                    </a:lnTo>
                    <a:lnTo>
                      <a:pt x="8" y="24"/>
                    </a:lnTo>
                    <a:close/>
                    <a:moveTo>
                      <a:pt x="8" y="24"/>
                    </a:moveTo>
                    <a:lnTo>
                      <a:pt x="4" y="17"/>
                    </a:lnTo>
                    <a:lnTo>
                      <a:pt x="22" y="9"/>
                    </a:lnTo>
                    <a:lnTo>
                      <a:pt x="24" y="15"/>
                    </a:lnTo>
                    <a:lnTo>
                      <a:pt x="8" y="24"/>
                    </a:lnTo>
                    <a:close/>
                    <a:moveTo>
                      <a:pt x="20" y="6"/>
                    </a:moveTo>
                    <a:lnTo>
                      <a:pt x="21" y="7"/>
                    </a:lnTo>
                    <a:lnTo>
                      <a:pt x="22" y="9"/>
                    </a:lnTo>
                    <a:lnTo>
                      <a:pt x="13" y="13"/>
                    </a:lnTo>
                    <a:lnTo>
                      <a:pt x="20" y="6"/>
                    </a:lnTo>
                    <a:close/>
                    <a:moveTo>
                      <a:pt x="6" y="19"/>
                    </a:moveTo>
                    <a:lnTo>
                      <a:pt x="0" y="14"/>
                    </a:lnTo>
                    <a:lnTo>
                      <a:pt x="13" y="0"/>
                    </a:lnTo>
                    <a:lnTo>
                      <a:pt x="20" y="6"/>
                    </a:lnTo>
                    <a:lnTo>
                      <a:pt x="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2" name="Freeform 1252">
                <a:extLst>
                  <a:ext uri="{FF2B5EF4-FFF2-40B4-BE49-F238E27FC236}">
                    <a16:creationId xmlns:a16="http://schemas.microsoft.com/office/drawing/2014/main" id="{4659330E-52FF-46B5-AA85-047BDFB67181}"/>
                  </a:ext>
                </a:extLst>
              </p:cNvPr>
              <p:cNvSpPr>
                <a:spLocks noEditPoints="1"/>
              </p:cNvSpPr>
              <p:nvPr/>
            </p:nvSpPr>
            <p:spPr bwMode="auto">
              <a:xfrm>
                <a:off x="2272" y="1011"/>
                <a:ext cx="7" cy="7"/>
              </a:xfrm>
              <a:custGeom>
                <a:avLst/>
                <a:gdLst>
                  <a:gd name="T0" fmla="*/ 1 w 25"/>
                  <a:gd name="T1" fmla="*/ 2 h 27"/>
                  <a:gd name="T2" fmla="*/ 1 w 25"/>
                  <a:gd name="T3" fmla="*/ 2 h 27"/>
                  <a:gd name="T4" fmla="*/ 1 w 25"/>
                  <a:gd name="T5" fmla="*/ 2 h 27"/>
                  <a:gd name="T6" fmla="*/ 1 w 25"/>
                  <a:gd name="T7" fmla="*/ 1 h 27"/>
                  <a:gd name="T8" fmla="*/ 1 w 25"/>
                  <a:gd name="T9" fmla="*/ 2 h 27"/>
                  <a:gd name="T10" fmla="*/ 1 w 25"/>
                  <a:gd name="T11" fmla="*/ 2 h 27"/>
                  <a:gd name="T12" fmla="*/ 0 w 25"/>
                  <a:gd name="T13" fmla="*/ 1 h 27"/>
                  <a:gd name="T14" fmla="*/ 2 w 25"/>
                  <a:gd name="T15" fmla="*/ 1 h 27"/>
                  <a:gd name="T16" fmla="*/ 2 w 25"/>
                  <a:gd name="T17" fmla="*/ 1 h 27"/>
                  <a:gd name="T18" fmla="*/ 1 w 25"/>
                  <a:gd name="T19" fmla="*/ 2 h 27"/>
                  <a:gd name="T20" fmla="*/ 2 w 25"/>
                  <a:gd name="T21" fmla="*/ 1 h 27"/>
                  <a:gd name="T22" fmla="*/ 2 w 25"/>
                  <a:gd name="T23" fmla="*/ 1 h 27"/>
                  <a:gd name="T24" fmla="*/ 2 w 25"/>
                  <a:gd name="T25" fmla="*/ 1 h 27"/>
                  <a:gd name="T26" fmla="*/ 1 w 25"/>
                  <a:gd name="T27" fmla="*/ 1 h 27"/>
                  <a:gd name="T28" fmla="*/ 2 w 25"/>
                  <a:gd name="T29" fmla="*/ 1 h 27"/>
                  <a:gd name="T30" fmla="*/ 1 w 25"/>
                  <a:gd name="T31" fmla="*/ 1 h 27"/>
                  <a:gd name="T32" fmla="*/ 0 w 25"/>
                  <a:gd name="T33" fmla="*/ 1 h 27"/>
                  <a:gd name="T34" fmla="*/ 1 w 25"/>
                  <a:gd name="T35" fmla="*/ 0 h 27"/>
                  <a:gd name="T36" fmla="*/ 2 w 25"/>
                  <a:gd name="T37" fmla="*/ 1 h 27"/>
                  <a:gd name="T38" fmla="*/ 1 w 25"/>
                  <a:gd name="T39" fmla="*/ 1 h 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7"/>
                  <a:gd name="T62" fmla="*/ 25 w 25"/>
                  <a:gd name="T63" fmla="*/ 27 h 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7">
                    <a:moveTo>
                      <a:pt x="10" y="27"/>
                    </a:moveTo>
                    <a:lnTo>
                      <a:pt x="9" y="26"/>
                    </a:lnTo>
                    <a:lnTo>
                      <a:pt x="8" y="23"/>
                    </a:lnTo>
                    <a:lnTo>
                      <a:pt x="16" y="20"/>
                    </a:lnTo>
                    <a:lnTo>
                      <a:pt x="10" y="27"/>
                    </a:lnTo>
                    <a:close/>
                    <a:moveTo>
                      <a:pt x="8" y="23"/>
                    </a:moveTo>
                    <a:lnTo>
                      <a:pt x="4" y="18"/>
                    </a:lnTo>
                    <a:lnTo>
                      <a:pt x="22" y="9"/>
                    </a:lnTo>
                    <a:lnTo>
                      <a:pt x="25" y="16"/>
                    </a:lnTo>
                    <a:lnTo>
                      <a:pt x="8" y="23"/>
                    </a:lnTo>
                    <a:close/>
                    <a:moveTo>
                      <a:pt x="20" y="7"/>
                    </a:moveTo>
                    <a:lnTo>
                      <a:pt x="21" y="8"/>
                    </a:lnTo>
                    <a:lnTo>
                      <a:pt x="22" y="9"/>
                    </a:lnTo>
                    <a:lnTo>
                      <a:pt x="13" y="13"/>
                    </a:lnTo>
                    <a:lnTo>
                      <a:pt x="20" y="7"/>
                    </a:lnTo>
                    <a:close/>
                    <a:moveTo>
                      <a:pt x="6" y="20"/>
                    </a:moveTo>
                    <a:lnTo>
                      <a:pt x="0" y="13"/>
                    </a:lnTo>
                    <a:lnTo>
                      <a:pt x="13" y="0"/>
                    </a:lnTo>
                    <a:lnTo>
                      <a:pt x="20" y="7"/>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3" name="Freeform 1253">
                <a:extLst>
                  <a:ext uri="{FF2B5EF4-FFF2-40B4-BE49-F238E27FC236}">
                    <a16:creationId xmlns:a16="http://schemas.microsoft.com/office/drawing/2014/main" id="{104A031E-6E2D-4655-8996-90853F3CC82E}"/>
                  </a:ext>
                </a:extLst>
              </p:cNvPr>
              <p:cNvSpPr>
                <a:spLocks noEditPoints="1"/>
              </p:cNvSpPr>
              <p:nvPr/>
            </p:nvSpPr>
            <p:spPr bwMode="auto">
              <a:xfrm>
                <a:off x="2269" y="1005"/>
                <a:ext cx="7" cy="9"/>
              </a:xfrm>
              <a:custGeom>
                <a:avLst/>
                <a:gdLst>
                  <a:gd name="T0" fmla="*/ 1 w 25"/>
                  <a:gd name="T1" fmla="*/ 2 h 38"/>
                  <a:gd name="T2" fmla="*/ 1 w 25"/>
                  <a:gd name="T3" fmla="*/ 2 h 38"/>
                  <a:gd name="T4" fmla="*/ 1 w 25"/>
                  <a:gd name="T5" fmla="*/ 2 h 38"/>
                  <a:gd name="T6" fmla="*/ 1 w 25"/>
                  <a:gd name="T7" fmla="*/ 2 h 38"/>
                  <a:gd name="T8" fmla="*/ 1 w 25"/>
                  <a:gd name="T9" fmla="*/ 2 h 38"/>
                  <a:gd name="T10" fmla="*/ 1 w 25"/>
                  <a:gd name="T11" fmla="*/ 2 h 38"/>
                  <a:gd name="T12" fmla="*/ 1 w 25"/>
                  <a:gd name="T13" fmla="*/ 2 h 38"/>
                  <a:gd name="T14" fmla="*/ 2 w 25"/>
                  <a:gd name="T15" fmla="*/ 1 h 38"/>
                  <a:gd name="T16" fmla="*/ 2 w 25"/>
                  <a:gd name="T17" fmla="*/ 1 h 38"/>
                  <a:gd name="T18" fmla="*/ 1 w 25"/>
                  <a:gd name="T19" fmla="*/ 2 h 38"/>
                  <a:gd name="T20" fmla="*/ 2 w 25"/>
                  <a:gd name="T21" fmla="*/ 1 h 38"/>
                  <a:gd name="T22" fmla="*/ 0 w 25"/>
                  <a:gd name="T23" fmla="*/ 0 h 38"/>
                  <a:gd name="T24" fmla="*/ 2 w 25"/>
                  <a:gd name="T25" fmla="*/ 1 h 38"/>
                  <a:gd name="T26" fmla="*/ 1 w 25"/>
                  <a:gd name="T27" fmla="*/ 1 h 38"/>
                  <a:gd name="T28" fmla="*/ 2 w 25"/>
                  <a:gd name="T29" fmla="*/ 1 h 38"/>
                  <a:gd name="T30" fmla="*/ 1 w 25"/>
                  <a:gd name="T31" fmla="*/ 2 h 38"/>
                  <a:gd name="T32" fmla="*/ 0 w 25"/>
                  <a:gd name="T33" fmla="*/ 1 h 38"/>
                  <a:gd name="T34" fmla="*/ 1 w 25"/>
                  <a:gd name="T35" fmla="*/ 1 h 38"/>
                  <a:gd name="T36" fmla="*/ 2 w 25"/>
                  <a:gd name="T37" fmla="*/ 1 h 38"/>
                  <a:gd name="T38" fmla="*/ 1 w 25"/>
                  <a:gd name="T39" fmla="*/ 2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8"/>
                  <a:gd name="T62" fmla="*/ 25 w 25"/>
                  <a:gd name="T63" fmla="*/ 38 h 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8">
                    <a:moveTo>
                      <a:pt x="12" y="38"/>
                    </a:moveTo>
                    <a:lnTo>
                      <a:pt x="12" y="38"/>
                    </a:lnTo>
                    <a:lnTo>
                      <a:pt x="18" y="32"/>
                    </a:lnTo>
                    <a:lnTo>
                      <a:pt x="12" y="38"/>
                    </a:lnTo>
                    <a:close/>
                    <a:moveTo>
                      <a:pt x="12" y="38"/>
                    </a:moveTo>
                    <a:lnTo>
                      <a:pt x="6" y="32"/>
                    </a:lnTo>
                    <a:lnTo>
                      <a:pt x="20" y="19"/>
                    </a:lnTo>
                    <a:lnTo>
                      <a:pt x="25" y="25"/>
                    </a:lnTo>
                    <a:lnTo>
                      <a:pt x="12" y="38"/>
                    </a:lnTo>
                    <a:close/>
                    <a:moveTo>
                      <a:pt x="20" y="19"/>
                    </a:moveTo>
                    <a:lnTo>
                      <a:pt x="0" y="0"/>
                    </a:lnTo>
                    <a:lnTo>
                      <a:pt x="20" y="19"/>
                    </a:lnTo>
                    <a:lnTo>
                      <a:pt x="13" y="25"/>
                    </a:lnTo>
                    <a:lnTo>
                      <a:pt x="20" y="19"/>
                    </a:lnTo>
                    <a:close/>
                    <a:moveTo>
                      <a:pt x="6" y="32"/>
                    </a:moveTo>
                    <a:lnTo>
                      <a:pt x="0" y="26"/>
                    </a:lnTo>
                    <a:lnTo>
                      <a:pt x="13" y="12"/>
                    </a:lnTo>
                    <a:lnTo>
                      <a:pt x="20" y="19"/>
                    </a:lnTo>
                    <a:lnTo>
                      <a:pt x="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4" name="Freeform 1254">
                <a:extLst>
                  <a:ext uri="{FF2B5EF4-FFF2-40B4-BE49-F238E27FC236}">
                    <a16:creationId xmlns:a16="http://schemas.microsoft.com/office/drawing/2014/main" id="{B840CD0C-CB7B-4848-8E36-9EC6C11A6B11}"/>
                  </a:ext>
                </a:extLst>
              </p:cNvPr>
              <p:cNvSpPr>
                <a:spLocks noEditPoints="1"/>
              </p:cNvSpPr>
              <p:nvPr/>
            </p:nvSpPr>
            <p:spPr bwMode="auto">
              <a:xfrm>
                <a:off x="2264" y="1004"/>
                <a:ext cx="9" cy="7"/>
              </a:xfrm>
              <a:custGeom>
                <a:avLst/>
                <a:gdLst>
                  <a:gd name="T0" fmla="*/ 2 w 35"/>
                  <a:gd name="T1" fmla="*/ 2 h 28"/>
                  <a:gd name="T2" fmla="*/ 1 w 35"/>
                  <a:gd name="T3" fmla="*/ 2 h 28"/>
                  <a:gd name="T4" fmla="*/ 2 w 35"/>
                  <a:gd name="T5" fmla="*/ 1 h 28"/>
                  <a:gd name="T6" fmla="*/ 2 w 35"/>
                  <a:gd name="T7" fmla="*/ 1 h 28"/>
                  <a:gd name="T8" fmla="*/ 2 w 35"/>
                  <a:gd name="T9" fmla="*/ 2 h 28"/>
                  <a:gd name="T10" fmla="*/ 2 w 35"/>
                  <a:gd name="T11" fmla="*/ 1 h 28"/>
                  <a:gd name="T12" fmla="*/ 2 w 35"/>
                  <a:gd name="T13" fmla="*/ 1 h 28"/>
                  <a:gd name="T14" fmla="*/ 2 w 35"/>
                  <a:gd name="T15" fmla="*/ 1 h 28"/>
                  <a:gd name="T16" fmla="*/ 2 w 35"/>
                  <a:gd name="T17" fmla="*/ 1 h 28"/>
                  <a:gd name="T18" fmla="*/ 2 w 35"/>
                  <a:gd name="T19" fmla="*/ 1 h 28"/>
                  <a:gd name="T20" fmla="*/ 1 w 35"/>
                  <a:gd name="T21" fmla="*/ 2 h 28"/>
                  <a:gd name="T22" fmla="*/ 1 w 35"/>
                  <a:gd name="T23" fmla="*/ 1 h 28"/>
                  <a:gd name="T24" fmla="*/ 1 w 35"/>
                  <a:gd name="T25" fmla="*/ 0 h 28"/>
                  <a:gd name="T26" fmla="*/ 2 w 35"/>
                  <a:gd name="T27" fmla="*/ 1 h 28"/>
                  <a:gd name="T28" fmla="*/ 1 w 35"/>
                  <a:gd name="T29" fmla="*/ 2 h 28"/>
                  <a:gd name="T30" fmla="*/ 1 w 35"/>
                  <a:gd name="T31" fmla="*/ 1 h 28"/>
                  <a:gd name="T32" fmla="*/ 0 w 35"/>
                  <a:gd name="T33" fmla="*/ 1 h 28"/>
                  <a:gd name="T34" fmla="*/ 1 w 35"/>
                  <a:gd name="T35" fmla="*/ 1 h 28"/>
                  <a:gd name="T36" fmla="*/ 1 w 35"/>
                  <a:gd name="T37" fmla="*/ 1 h 28"/>
                  <a:gd name="T38" fmla="*/ 1 w 35"/>
                  <a:gd name="T39" fmla="*/ 1 h 28"/>
                  <a:gd name="T40" fmla="*/ 1 w 35"/>
                  <a:gd name="T41" fmla="*/ 1 h 28"/>
                  <a:gd name="T42" fmla="*/ 0 w 35"/>
                  <a:gd name="T43" fmla="*/ 1 h 28"/>
                  <a:gd name="T44" fmla="*/ 1 w 35"/>
                  <a:gd name="T45" fmla="*/ 0 h 28"/>
                  <a:gd name="T46" fmla="*/ 1 w 35"/>
                  <a:gd name="T47" fmla="*/ 0 h 28"/>
                  <a:gd name="T48" fmla="*/ 1 w 35"/>
                  <a:gd name="T49" fmla="*/ 1 h 2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5"/>
                  <a:gd name="T76" fmla="*/ 0 h 28"/>
                  <a:gd name="T77" fmla="*/ 35 w 35"/>
                  <a:gd name="T78" fmla="*/ 28 h 2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5" h="28">
                    <a:moveTo>
                      <a:pt x="22" y="28"/>
                    </a:moveTo>
                    <a:lnTo>
                      <a:pt x="15" y="22"/>
                    </a:lnTo>
                    <a:lnTo>
                      <a:pt x="28" y="8"/>
                    </a:lnTo>
                    <a:lnTo>
                      <a:pt x="35" y="14"/>
                    </a:lnTo>
                    <a:lnTo>
                      <a:pt x="22" y="28"/>
                    </a:lnTo>
                    <a:close/>
                    <a:moveTo>
                      <a:pt x="25" y="6"/>
                    </a:moveTo>
                    <a:lnTo>
                      <a:pt x="27" y="6"/>
                    </a:lnTo>
                    <a:lnTo>
                      <a:pt x="28" y="8"/>
                    </a:lnTo>
                    <a:lnTo>
                      <a:pt x="22" y="15"/>
                    </a:lnTo>
                    <a:lnTo>
                      <a:pt x="25" y="6"/>
                    </a:lnTo>
                    <a:close/>
                    <a:moveTo>
                      <a:pt x="18" y="24"/>
                    </a:moveTo>
                    <a:lnTo>
                      <a:pt x="10" y="21"/>
                    </a:lnTo>
                    <a:lnTo>
                      <a:pt x="15" y="3"/>
                    </a:lnTo>
                    <a:lnTo>
                      <a:pt x="25" y="6"/>
                    </a:lnTo>
                    <a:lnTo>
                      <a:pt x="18" y="24"/>
                    </a:lnTo>
                    <a:close/>
                    <a:moveTo>
                      <a:pt x="10" y="21"/>
                    </a:moveTo>
                    <a:lnTo>
                      <a:pt x="4" y="18"/>
                    </a:lnTo>
                    <a:lnTo>
                      <a:pt x="10" y="21"/>
                    </a:lnTo>
                    <a:lnTo>
                      <a:pt x="12" y="12"/>
                    </a:lnTo>
                    <a:lnTo>
                      <a:pt x="10" y="21"/>
                    </a:lnTo>
                    <a:close/>
                    <a:moveTo>
                      <a:pt x="10" y="21"/>
                    </a:moveTo>
                    <a:lnTo>
                      <a:pt x="0" y="17"/>
                    </a:lnTo>
                    <a:lnTo>
                      <a:pt x="6" y="0"/>
                    </a:lnTo>
                    <a:lnTo>
                      <a:pt x="15"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5" name="Freeform 1255">
                <a:extLst>
                  <a:ext uri="{FF2B5EF4-FFF2-40B4-BE49-F238E27FC236}">
                    <a16:creationId xmlns:a16="http://schemas.microsoft.com/office/drawing/2014/main" id="{AA5697D4-8945-40D0-B857-6A725DD551DD}"/>
                  </a:ext>
                </a:extLst>
              </p:cNvPr>
              <p:cNvSpPr>
                <a:spLocks/>
              </p:cNvSpPr>
              <p:nvPr/>
            </p:nvSpPr>
            <p:spPr bwMode="auto">
              <a:xfrm>
                <a:off x="2265" y="1004"/>
                <a:ext cx="1" cy="2"/>
              </a:xfrm>
              <a:custGeom>
                <a:avLst/>
                <a:gdLst>
                  <a:gd name="T0" fmla="*/ 0 w 3"/>
                  <a:gd name="T1" fmla="*/ 0 h 10"/>
                  <a:gd name="T2" fmla="*/ 0 w 3"/>
                  <a:gd name="T3" fmla="*/ 0 h 10"/>
                  <a:gd name="T4" fmla="*/ 0 w 3"/>
                  <a:gd name="T5" fmla="*/ 0 h 10"/>
                  <a:gd name="T6" fmla="*/ 0 w 3"/>
                  <a:gd name="T7" fmla="*/ 0 h 10"/>
                  <a:gd name="T8" fmla="*/ 0 w 3"/>
                  <a:gd name="T9" fmla="*/ 0 h 10"/>
                  <a:gd name="T10" fmla="*/ 0 60000 65536"/>
                  <a:gd name="T11" fmla="*/ 0 60000 65536"/>
                  <a:gd name="T12" fmla="*/ 0 60000 65536"/>
                  <a:gd name="T13" fmla="*/ 0 60000 65536"/>
                  <a:gd name="T14" fmla="*/ 0 60000 65536"/>
                  <a:gd name="T15" fmla="*/ 0 w 3"/>
                  <a:gd name="T16" fmla="*/ 0 h 10"/>
                  <a:gd name="T17" fmla="*/ 3 w 3"/>
                  <a:gd name="T18" fmla="*/ 10 h 10"/>
                </a:gdLst>
                <a:ahLst/>
                <a:cxnLst>
                  <a:cxn ang="T10">
                    <a:pos x="T0" y="T1"/>
                  </a:cxn>
                  <a:cxn ang="T11">
                    <a:pos x="T2" y="T3"/>
                  </a:cxn>
                  <a:cxn ang="T12">
                    <a:pos x="T4" y="T5"/>
                  </a:cxn>
                  <a:cxn ang="T13">
                    <a:pos x="T6" y="T7"/>
                  </a:cxn>
                  <a:cxn ang="T14">
                    <a:pos x="T8" y="T9"/>
                  </a:cxn>
                </a:cxnLst>
                <a:rect l="T15" t="T16" r="T17" b="T18"/>
                <a:pathLst>
                  <a:path w="3" h="10">
                    <a:moveTo>
                      <a:pt x="0" y="0"/>
                    </a:moveTo>
                    <a:lnTo>
                      <a:pt x="1" y="0"/>
                    </a:lnTo>
                    <a:lnTo>
                      <a:pt x="3" y="2"/>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6" name="Rectangle 1256">
                <a:extLst>
                  <a:ext uri="{FF2B5EF4-FFF2-40B4-BE49-F238E27FC236}">
                    <a16:creationId xmlns:a16="http://schemas.microsoft.com/office/drawing/2014/main" id="{7C7AE830-0B37-46B1-9C22-F4055CD0BFBF}"/>
                  </a:ext>
                </a:extLst>
              </p:cNvPr>
              <p:cNvSpPr>
                <a:spLocks noChangeArrowheads="1"/>
              </p:cNvSpPr>
              <p:nvPr/>
            </p:nvSpPr>
            <p:spPr bwMode="auto">
              <a:xfrm>
                <a:off x="2261" y="1004"/>
                <a:ext cx="4"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597" name="Freeform 1257">
                <a:extLst>
                  <a:ext uri="{FF2B5EF4-FFF2-40B4-BE49-F238E27FC236}">
                    <a16:creationId xmlns:a16="http://schemas.microsoft.com/office/drawing/2014/main" id="{CEB2F80A-1ADE-40F0-9A48-D487CEE386C4}"/>
                  </a:ext>
                </a:extLst>
              </p:cNvPr>
              <p:cNvSpPr>
                <a:spLocks noEditPoints="1"/>
              </p:cNvSpPr>
              <p:nvPr/>
            </p:nvSpPr>
            <p:spPr bwMode="auto">
              <a:xfrm>
                <a:off x="2255" y="1004"/>
                <a:ext cx="6" cy="5"/>
              </a:xfrm>
              <a:custGeom>
                <a:avLst/>
                <a:gdLst>
                  <a:gd name="T0" fmla="*/ 1 w 28"/>
                  <a:gd name="T1" fmla="*/ 1 h 23"/>
                  <a:gd name="T2" fmla="*/ 1 w 28"/>
                  <a:gd name="T3" fmla="*/ 1 h 23"/>
                  <a:gd name="T4" fmla="*/ 1 w 28"/>
                  <a:gd name="T5" fmla="*/ 0 h 23"/>
                  <a:gd name="T6" fmla="*/ 1 w 28"/>
                  <a:gd name="T7" fmla="*/ 0 h 23"/>
                  <a:gd name="T8" fmla="*/ 1 w 28"/>
                  <a:gd name="T9" fmla="*/ 1 h 23"/>
                  <a:gd name="T10" fmla="*/ 1 w 28"/>
                  <a:gd name="T11" fmla="*/ 0 h 23"/>
                  <a:gd name="T12" fmla="*/ 1 w 28"/>
                  <a:gd name="T13" fmla="*/ 0 h 23"/>
                  <a:gd name="T14" fmla="*/ 1 w 28"/>
                  <a:gd name="T15" fmla="*/ 0 h 23"/>
                  <a:gd name="T16" fmla="*/ 1 w 28"/>
                  <a:gd name="T17" fmla="*/ 0 h 23"/>
                  <a:gd name="T18" fmla="*/ 1 w 28"/>
                  <a:gd name="T19" fmla="*/ 0 h 23"/>
                  <a:gd name="T20" fmla="*/ 1 w 28"/>
                  <a:gd name="T21" fmla="*/ 1 h 23"/>
                  <a:gd name="T22" fmla="*/ 0 w 28"/>
                  <a:gd name="T23" fmla="*/ 1 h 23"/>
                  <a:gd name="T24" fmla="*/ 0 w 28"/>
                  <a:gd name="T25" fmla="*/ 0 h 23"/>
                  <a:gd name="T26" fmla="*/ 1 w 28"/>
                  <a:gd name="T27" fmla="*/ 0 h 23"/>
                  <a:gd name="T28" fmla="*/ 1 w 28"/>
                  <a:gd name="T29" fmla="*/ 1 h 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
                  <a:gd name="T46" fmla="*/ 0 h 23"/>
                  <a:gd name="T47" fmla="*/ 28 w 28"/>
                  <a:gd name="T48" fmla="*/ 23 h 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 h="23">
                    <a:moveTo>
                      <a:pt x="28" y="20"/>
                    </a:moveTo>
                    <a:lnTo>
                      <a:pt x="16" y="20"/>
                    </a:lnTo>
                    <a:lnTo>
                      <a:pt x="16" y="0"/>
                    </a:lnTo>
                    <a:lnTo>
                      <a:pt x="28" y="0"/>
                    </a:lnTo>
                    <a:lnTo>
                      <a:pt x="28" y="20"/>
                    </a:lnTo>
                    <a:close/>
                    <a:moveTo>
                      <a:pt x="13" y="2"/>
                    </a:moveTo>
                    <a:lnTo>
                      <a:pt x="15" y="0"/>
                    </a:lnTo>
                    <a:lnTo>
                      <a:pt x="16" y="0"/>
                    </a:lnTo>
                    <a:lnTo>
                      <a:pt x="16" y="10"/>
                    </a:lnTo>
                    <a:lnTo>
                      <a:pt x="13" y="2"/>
                    </a:lnTo>
                    <a:close/>
                    <a:moveTo>
                      <a:pt x="18" y="19"/>
                    </a:moveTo>
                    <a:lnTo>
                      <a:pt x="5" y="23"/>
                    </a:lnTo>
                    <a:lnTo>
                      <a:pt x="0" y="5"/>
                    </a:lnTo>
                    <a:lnTo>
                      <a:pt x="13" y="2"/>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8" name="Freeform 1258">
                <a:extLst>
                  <a:ext uri="{FF2B5EF4-FFF2-40B4-BE49-F238E27FC236}">
                    <a16:creationId xmlns:a16="http://schemas.microsoft.com/office/drawing/2014/main" id="{3FBEF5CF-3233-4C2C-987C-5701EB4F5C25}"/>
                  </a:ext>
                </a:extLst>
              </p:cNvPr>
              <p:cNvSpPr>
                <a:spLocks noEditPoints="1"/>
              </p:cNvSpPr>
              <p:nvPr/>
            </p:nvSpPr>
            <p:spPr bwMode="auto">
              <a:xfrm>
                <a:off x="2233" y="1004"/>
                <a:ext cx="24" cy="27"/>
              </a:xfrm>
              <a:custGeom>
                <a:avLst/>
                <a:gdLst>
                  <a:gd name="T0" fmla="*/ 5 w 95"/>
                  <a:gd name="T1" fmla="*/ 1 h 110"/>
                  <a:gd name="T2" fmla="*/ 6 w 95"/>
                  <a:gd name="T3" fmla="*/ 0 h 110"/>
                  <a:gd name="T4" fmla="*/ 5 w 95"/>
                  <a:gd name="T5" fmla="*/ 1 h 110"/>
                  <a:gd name="T6" fmla="*/ 4 w 95"/>
                  <a:gd name="T7" fmla="*/ 0 h 110"/>
                  <a:gd name="T8" fmla="*/ 5 w 95"/>
                  <a:gd name="T9" fmla="*/ 1 h 110"/>
                  <a:gd name="T10" fmla="*/ 4 w 95"/>
                  <a:gd name="T11" fmla="*/ 0 h 110"/>
                  <a:gd name="T12" fmla="*/ 4 w 95"/>
                  <a:gd name="T13" fmla="*/ 1 h 110"/>
                  <a:gd name="T14" fmla="*/ 4 w 95"/>
                  <a:gd name="T15" fmla="*/ 2 h 110"/>
                  <a:gd name="T16" fmla="*/ 3 w 95"/>
                  <a:gd name="T17" fmla="*/ 1 h 110"/>
                  <a:gd name="T18" fmla="*/ 4 w 95"/>
                  <a:gd name="T19" fmla="*/ 2 h 110"/>
                  <a:gd name="T20" fmla="*/ 3 w 95"/>
                  <a:gd name="T21" fmla="*/ 1 h 110"/>
                  <a:gd name="T22" fmla="*/ 3 w 95"/>
                  <a:gd name="T23" fmla="*/ 1 h 110"/>
                  <a:gd name="T24" fmla="*/ 4 w 95"/>
                  <a:gd name="T25" fmla="*/ 2 h 110"/>
                  <a:gd name="T26" fmla="*/ 3 w 95"/>
                  <a:gd name="T27" fmla="*/ 1 h 110"/>
                  <a:gd name="T28" fmla="*/ 4 w 95"/>
                  <a:gd name="T29" fmla="*/ 2 h 110"/>
                  <a:gd name="T30" fmla="*/ 2 w 95"/>
                  <a:gd name="T31" fmla="*/ 3 h 110"/>
                  <a:gd name="T32" fmla="*/ 3 w 95"/>
                  <a:gd name="T33" fmla="*/ 2 h 110"/>
                  <a:gd name="T34" fmla="*/ 4 w 95"/>
                  <a:gd name="T35" fmla="*/ 2 h 110"/>
                  <a:gd name="T36" fmla="*/ 2 w 95"/>
                  <a:gd name="T37" fmla="*/ 2 h 110"/>
                  <a:gd name="T38" fmla="*/ 4 w 95"/>
                  <a:gd name="T39" fmla="*/ 2 h 110"/>
                  <a:gd name="T40" fmla="*/ 3 w 95"/>
                  <a:gd name="T41" fmla="*/ 3 h 110"/>
                  <a:gd name="T42" fmla="*/ 2 w 95"/>
                  <a:gd name="T43" fmla="*/ 2 h 110"/>
                  <a:gd name="T44" fmla="*/ 2 w 95"/>
                  <a:gd name="T45" fmla="*/ 2 h 110"/>
                  <a:gd name="T46" fmla="*/ 2 w 95"/>
                  <a:gd name="T47" fmla="*/ 2 h 110"/>
                  <a:gd name="T48" fmla="*/ 2 w 95"/>
                  <a:gd name="T49" fmla="*/ 2 h 110"/>
                  <a:gd name="T50" fmla="*/ 3 w 95"/>
                  <a:gd name="T51" fmla="*/ 3 h 110"/>
                  <a:gd name="T52" fmla="*/ 2 w 95"/>
                  <a:gd name="T53" fmla="*/ 2 h 110"/>
                  <a:gd name="T54" fmla="*/ 3 w 95"/>
                  <a:gd name="T55" fmla="*/ 3 h 110"/>
                  <a:gd name="T56" fmla="*/ 2 w 95"/>
                  <a:gd name="T57" fmla="*/ 3 h 110"/>
                  <a:gd name="T58" fmla="*/ 3 w 95"/>
                  <a:gd name="T59" fmla="*/ 3 h 110"/>
                  <a:gd name="T60" fmla="*/ 2 w 95"/>
                  <a:gd name="T61" fmla="*/ 3 h 110"/>
                  <a:gd name="T62" fmla="*/ 3 w 95"/>
                  <a:gd name="T63" fmla="*/ 3 h 110"/>
                  <a:gd name="T64" fmla="*/ 3 w 95"/>
                  <a:gd name="T65" fmla="*/ 3 h 110"/>
                  <a:gd name="T66" fmla="*/ 3 w 95"/>
                  <a:gd name="T67" fmla="*/ 4 h 110"/>
                  <a:gd name="T68" fmla="*/ 3 w 95"/>
                  <a:gd name="T69" fmla="*/ 3 h 110"/>
                  <a:gd name="T70" fmla="*/ 4 w 95"/>
                  <a:gd name="T71" fmla="*/ 3 h 110"/>
                  <a:gd name="T72" fmla="*/ 3 w 95"/>
                  <a:gd name="T73" fmla="*/ 3 h 110"/>
                  <a:gd name="T74" fmla="*/ 4 w 95"/>
                  <a:gd name="T75" fmla="*/ 3 h 110"/>
                  <a:gd name="T76" fmla="*/ 4 w 95"/>
                  <a:gd name="T77" fmla="*/ 5 h 110"/>
                  <a:gd name="T78" fmla="*/ 4 w 95"/>
                  <a:gd name="T79" fmla="*/ 3 h 110"/>
                  <a:gd name="T80" fmla="*/ 4 w 95"/>
                  <a:gd name="T81" fmla="*/ 5 h 110"/>
                  <a:gd name="T82" fmla="*/ 4 w 95"/>
                  <a:gd name="T83" fmla="*/ 5 h 110"/>
                  <a:gd name="T84" fmla="*/ 5 w 95"/>
                  <a:gd name="T85" fmla="*/ 4 h 110"/>
                  <a:gd name="T86" fmla="*/ 5 w 95"/>
                  <a:gd name="T87" fmla="*/ 7 h 110"/>
                  <a:gd name="T88" fmla="*/ 5 w 95"/>
                  <a:gd name="T89" fmla="*/ 4 h 110"/>
                  <a:gd name="T90" fmla="*/ 0 w 95"/>
                  <a:gd name="T91" fmla="*/ 0 h 110"/>
                  <a:gd name="T92" fmla="*/ 6 w 95"/>
                  <a:gd name="T93" fmla="*/ 6 h 11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5"/>
                  <a:gd name="T142" fmla="*/ 0 h 110"/>
                  <a:gd name="T143" fmla="*/ 95 w 95"/>
                  <a:gd name="T144" fmla="*/ 110 h 11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5" h="110">
                    <a:moveTo>
                      <a:pt x="91" y="23"/>
                    </a:moveTo>
                    <a:lnTo>
                      <a:pt x="78" y="26"/>
                    </a:lnTo>
                    <a:lnTo>
                      <a:pt x="74" y="7"/>
                    </a:lnTo>
                    <a:lnTo>
                      <a:pt x="86" y="5"/>
                    </a:lnTo>
                    <a:lnTo>
                      <a:pt x="91" y="23"/>
                    </a:lnTo>
                    <a:close/>
                    <a:moveTo>
                      <a:pt x="78" y="26"/>
                    </a:moveTo>
                    <a:lnTo>
                      <a:pt x="65" y="29"/>
                    </a:lnTo>
                    <a:lnTo>
                      <a:pt x="61" y="10"/>
                    </a:lnTo>
                    <a:lnTo>
                      <a:pt x="74" y="7"/>
                    </a:lnTo>
                    <a:lnTo>
                      <a:pt x="78" y="26"/>
                    </a:lnTo>
                    <a:close/>
                    <a:moveTo>
                      <a:pt x="60" y="10"/>
                    </a:moveTo>
                    <a:lnTo>
                      <a:pt x="61" y="10"/>
                    </a:lnTo>
                    <a:lnTo>
                      <a:pt x="63" y="20"/>
                    </a:lnTo>
                    <a:lnTo>
                      <a:pt x="60" y="10"/>
                    </a:lnTo>
                    <a:close/>
                    <a:moveTo>
                      <a:pt x="66" y="29"/>
                    </a:moveTo>
                    <a:lnTo>
                      <a:pt x="56" y="32"/>
                    </a:lnTo>
                    <a:lnTo>
                      <a:pt x="51" y="14"/>
                    </a:lnTo>
                    <a:lnTo>
                      <a:pt x="60" y="10"/>
                    </a:lnTo>
                    <a:lnTo>
                      <a:pt x="66" y="29"/>
                    </a:lnTo>
                    <a:close/>
                    <a:moveTo>
                      <a:pt x="47" y="16"/>
                    </a:moveTo>
                    <a:lnTo>
                      <a:pt x="49" y="15"/>
                    </a:lnTo>
                    <a:lnTo>
                      <a:pt x="51" y="14"/>
                    </a:lnTo>
                    <a:lnTo>
                      <a:pt x="53" y="24"/>
                    </a:lnTo>
                    <a:lnTo>
                      <a:pt x="47" y="16"/>
                    </a:lnTo>
                    <a:close/>
                    <a:moveTo>
                      <a:pt x="61" y="30"/>
                    </a:moveTo>
                    <a:lnTo>
                      <a:pt x="54" y="36"/>
                    </a:lnTo>
                    <a:lnTo>
                      <a:pt x="41" y="23"/>
                    </a:lnTo>
                    <a:lnTo>
                      <a:pt x="47" y="16"/>
                    </a:lnTo>
                    <a:lnTo>
                      <a:pt x="61" y="30"/>
                    </a:lnTo>
                    <a:close/>
                    <a:moveTo>
                      <a:pt x="54" y="36"/>
                    </a:moveTo>
                    <a:lnTo>
                      <a:pt x="35" y="56"/>
                    </a:lnTo>
                    <a:lnTo>
                      <a:pt x="54" y="36"/>
                    </a:lnTo>
                    <a:lnTo>
                      <a:pt x="48" y="29"/>
                    </a:lnTo>
                    <a:lnTo>
                      <a:pt x="54" y="36"/>
                    </a:lnTo>
                    <a:close/>
                    <a:moveTo>
                      <a:pt x="54" y="36"/>
                    </a:moveTo>
                    <a:lnTo>
                      <a:pt x="48" y="42"/>
                    </a:lnTo>
                    <a:lnTo>
                      <a:pt x="34" y="29"/>
                    </a:lnTo>
                    <a:lnTo>
                      <a:pt x="41" y="23"/>
                    </a:lnTo>
                    <a:lnTo>
                      <a:pt x="54" y="36"/>
                    </a:lnTo>
                    <a:close/>
                    <a:moveTo>
                      <a:pt x="48" y="42"/>
                    </a:moveTo>
                    <a:lnTo>
                      <a:pt x="44" y="46"/>
                    </a:lnTo>
                    <a:lnTo>
                      <a:pt x="31" y="32"/>
                    </a:lnTo>
                    <a:lnTo>
                      <a:pt x="34" y="29"/>
                    </a:lnTo>
                    <a:lnTo>
                      <a:pt x="48" y="42"/>
                    </a:lnTo>
                    <a:close/>
                    <a:moveTo>
                      <a:pt x="28" y="39"/>
                    </a:moveTo>
                    <a:lnTo>
                      <a:pt x="28" y="35"/>
                    </a:lnTo>
                    <a:lnTo>
                      <a:pt x="31" y="32"/>
                    </a:lnTo>
                    <a:lnTo>
                      <a:pt x="38" y="39"/>
                    </a:lnTo>
                    <a:lnTo>
                      <a:pt x="28" y="39"/>
                    </a:lnTo>
                    <a:close/>
                    <a:moveTo>
                      <a:pt x="48" y="39"/>
                    </a:moveTo>
                    <a:lnTo>
                      <a:pt x="48" y="46"/>
                    </a:lnTo>
                    <a:lnTo>
                      <a:pt x="28" y="46"/>
                    </a:lnTo>
                    <a:lnTo>
                      <a:pt x="28" y="39"/>
                    </a:lnTo>
                    <a:lnTo>
                      <a:pt x="48" y="39"/>
                    </a:lnTo>
                    <a:close/>
                    <a:moveTo>
                      <a:pt x="48" y="46"/>
                    </a:moveTo>
                    <a:lnTo>
                      <a:pt x="48" y="51"/>
                    </a:lnTo>
                    <a:lnTo>
                      <a:pt x="28" y="51"/>
                    </a:lnTo>
                    <a:lnTo>
                      <a:pt x="28" y="46"/>
                    </a:lnTo>
                    <a:lnTo>
                      <a:pt x="48" y="46"/>
                    </a:lnTo>
                    <a:close/>
                    <a:moveTo>
                      <a:pt x="32" y="60"/>
                    </a:moveTo>
                    <a:lnTo>
                      <a:pt x="28" y="57"/>
                    </a:lnTo>
                    <a:lnTo>
                      <a:pt x="28" y="51"/>
                    </a:lnTo>
                    <a:lnTo>
                      <a:pt x="38" y="51"/>
                    </a:lnTo>
                    <a:lnTo>
                      <a:pt x="32" y="60"/>
                    </a:lnTo>
                    <a:close/>
                    <a:moveTo>
                      <a:pt x="43" y="43"/>
                    </a:moveTo>
                    <a:lnTo>
                      <a:pt x="53" y="50"/>
                    </a:lnTo>
                    <a:lnTo>
                      <a:pt x="42" y="66"/>
                    </a:lnTo>
                    <a:lnTo>
                      <a:pt x="32" y="60"/>
                    </a:lnTo>
                    <a:lnTo>
                      <a:pt x="43" y="43"/>
                    </a:lnTo>
                    <a:close/>
                    <a:moveTo>
                      <a:pt x="53" y="50"/>
                    </a:moveTo>
                    <a:lnTo>
                      <a:pt x="54" y="51"/>
                    </a:lnTo>
                    <a:lnTo>
                      <a:pt x="54" y="52"/>
                    </a:lnTo>
                    <a:lnTo>
                      <a:pt x="48" y="58"/>
                    </a:lnTo>
                    <a:lnTo>
                      <a:pt x="53" y="50"/>
                    </a:lnTo>
                    <a:close/>
                    <a:moveTo>
                      <a:pt x="54" y="52"/>
                    </a:moveTo>
                    <a:lnTo>
                      <a:pt x="71" y="71"/>
                    </a:lnTo>
                    <a:lnTo>
                      <a:pt x="55" y="83"/>
                    </a:lnTo>
                    <a:lnTo>
                      <a:pt x="40" y="64"/>
                    </a:lnTo>
                    <a:lnTo>
                      <a:pt x="54" y="52"/>
                    </a:lnTo>
                    <a:close/>
                    <a:moveTo>
                      <a:pt x="56" y="84"/>
                    </a:moveTo>
                    <a:lnTo>
                      <a:pt x="56" y="83"/>
                    </a:lnTo>
                    <a:lnTo>
                      <a:pt x="55" y="83"/>
                    </a:lnTo>
                    <a:lnTo>
                      <a:pt x="63" y="78"/>
                    </a:lnTo>
                    <a:lnTo>
                      <a:pt x="56" y="84"/>
                    </a:lnTo>
                    <a:close/>
                    <a:moveTo>
                      <a:pt x="70" y="70"/>
                    </a:moveTo>
                    <a:lnTo>
                      <a:pt x="95" y="95"/>
                    </a:lnTo>
                    <a:lnTo>
                      <a:pt x="82" y="110"/>
                    </a:lnTo>
                    <a:lnTo>
                      <a:pt x="56" y="84"/>
                    </a:lnTo>
                    <a:lnTo>
                      <a:pt x="70" y="70"/>
                    </a:lnTo>
                    <a:close/>
                    <a:moveTo>
                      <a:pt x="95" y="95"/>
                    </a:moveTo>
                    <a:lnTo>
                      <a:pt x="0" y="0"/>
                    </a:lnTo>
                    <a:lnTo>
                      <a:pt x="95" y="96"/>
                    </a:lnTo>
                    <a:lnTo>
                      <a:pt x="88" y="103"/>
                    </a:lnTo>
                    <a:lnTo>
                      <a:pt x="95"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99" name="Freeform 1259">
                <a:extLst>
                  <a:ext uri="{FF2B5EF4-FFF2-40B4-BE49-F238E27FC236}">
                    <a16:creationId xmlns:a16="http://schemas.microsoft.com/office/drawing/2014/main" id="{E7945AF6-301E-47C7-AE36-74D5331E7393}"/>
                  </a:ext>
                </a:extLst>
              </p:cNvPr>
              <p:cNvSpPr>
                <a:spLocks noEditPoints="1"/>
              </p:cNvSpPr>
              <p:nvPr/>
            </p:nvSpPr>
            <p:spPr bwMode="auto">
              <a:xfrm>
                <a:off x="2253" y="1028"/>
                <a:ext cx="19" cy="20"/>
              </a:xfrm>
              <a:custGeom>
                <a:avLst/>
                <a:gdLst>
                  <a:gd name="T0" fmla="*/ 1 w 75"/>
                  <a:gd name="T1" fmla="*/ 0 h 80"/>
                  <a:gd name="T2" fmla="*/ 3 w 75"/>
                  <a:gd name="T3" fmla="*/ 2 h 80"/>
                  <a:gd name="T4" fmla="*/ 2 w 75"/>
                  <a:gd name="T5" fmla="*/ 3 h 80"/>
                  <a:gd name="T6" fmla="*/ 0 w 75"/>
                  <a:gd name="T7" fmla="*/ 1 h 80"/>
                  <a:gd name="T8" fmla="*/ 1 w 75"/>
                  <a:gd name="T9" fmla="*/ 0 h 80"/>
                  <a:gd name="T10" fmla="*/ 3 w 75"/>
                  <a:gd name="T11" fmla="*/ 2 h 80"/>
                  <a:gd name="T12" fmla="*/ 3 w 75"/>
                  <a:gd name="T13" fmla="*/ 2 h 80"/>
                  <a:gd name="T14" fmla="*/ 3 w 75"/>
                  <a:gd name="T15" fmla="*/ 2 h 80"/>
                  <a:gd name="T16" fmla="*/ 3 w 75"/>
                  <a:gd name="T17" fmla="*/ 3 h 80"/>
                  <a:gd name="T18" fmla="*/ 3 w 75"/>
                  <a:gd name="T19" fmla="*/ 2 h 80"/>
                  <a:gd name="T20" fmla="*/ 3 w 75"/>
                  <a:gd name="T21" fmla="*/ 2 h 80"/>
                  <a:gd name="T22" fmla="*/ 5 w 75"/>
                  <a:gd name="T23" fmla="*/ 4 h 80"/>
                  <a:gd name="T24" fmla="*/ 4 w 75"/>
                  <a:gd name="T25" fmla="*/ 5 h 80"/>
                  <a:gd name="T26" fmla="*/ 2 w 75"/>
                  <a:gd name="T27" fmla="*/ 3 h 80"/>
                  <a:gd name="T28" fmla="*/ 3 w 75"/>
                  <a:gd name="T29" fmla="*/ 2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80"/>
                  <a:gd name="T47" fmla="*/ 75 w 75"/>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80">
                    <a:moveTo>
                      <a:pt x="13" y="0"/>
                    </a:moveTo>
                    <a:lnTo>
                      <a:pt x="45" y="31"/>
                    </a:lnTo>
                    <a:lnTo>
                      <a:pt x="32" y="46"/>
                    </a:lnTo>
                    <a:lnTo>
                      <a:pt x="0" y="14"/>
                    </a:lnTo>
                    <a:lnTo>
                      <a:pt x="13" y="0"/>
                    </a:lnTo>
                    <a:close/>
                    <a:moveTo>
                      <a:pt x="45" y="31"/>
                    </a:moveTo>
                    <a:lnTo>
                      <a:pt x="46" y="32"/>
                    </a:lnTo>
                    <a:lnTo>
                      <a:pt x="38" y="38"/>
                    </a:lnTo>
                    <a:lnTo>
                      <a:pt x="45" y="31"/>
                    </a:lnTo>
                    <a:close/>
                    <a:moveTo>
                      <a:pt x="46" y="32"/>
                    </a:moveTo>
                    <a:lnTo>
                      <a:pt x="75" y="68"/>
                    </a:lnTo>
                    <a:lnTo>
                      <a:pt x="59" y="80"/>
                    </a:lnTo>
                    <a:lnTo>
                      <a:pt x="31" y="45"/>
                    </a:lnTo>
                    <a:lnTo>
                      <a:pt x="46"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0" name="Freeform 1260">
                <a:extLst>
                  <a:ext uri="{FF2B5EF4-FFF2-40B4-BE49-F238E27FC236}">
                    <a16:creationId xmlns:a16="http://schemas.microsoft.com/office/drawing/2014/main" id="{7A6D2FB0-B92E-4F9B-973D-A6F3A593367C}"/>
                  </a:ext>
                </a:extLst>
              </p:cNvPr>
              <p:cNvSpPr>
                <a:spLocks noEditPoints="1"/>
              </p:cNvSpPr>
              <p:nvPr/>
            </p:nvSpPr>
            <p:spPr bwMode="auto">
              <a:xfrm>
                <a:off x="2268" y="1045"/>
                <a:ext cx="11" cy="11"/>
              </a:xfrm>
              <a:custGeom>
                <a:avLst/>
                <a:gdLst>
                  <a:gd name="T0" fmla="*/ 1 w 41"/>
                  <a:gd name="T1" fmla="*/ 0 h 46"/>
                  <a:gd name="T2" fmla="*/ 1 w 41"/>
                  <a:gd name="T3" fmla="*/ 0 h 46"/>
                  <a:gd name="T4" fmla="*/ 1 w 41"/>
                  <a:gd name="T5" fmla="*/ 0 h 46"/>
                  <a:gd name="T6" fmla="*/ 1 w 41"/>
                  <a:gd name="T7" fmla="*/ 0 h 46"/>
                  <a:gd name="T8" fmla="*/ 1 w 41"/>
                  <a:gd name="T9" fmla="*/ 0 h 46"/>
                  <a:gd name="T10" fmla="*/ 1 w 41"/>
                  <a:gd name="T11" fmla="*/ 0 h 46"/>
                  <a:gd name="T12" fmla="*/ 3 w 41"/>
                  <a:gd name="T13" fmla="*/ 2 h 46"/>
                  <a:gd name="T14" fmla="*/ 2 w 41"/>
                  <a:gd name="T15" fmla="*/ 3 h 46"/>
                  <a:gd name="T16" fmla="*/ 0 w 41"/>
                  <a:gd name="T17" fmla="*/ 1 h 46"/>
                  <a:gd name="T18" fmla="*/ 1 w 41"/>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46"/>
                  <a:gd name="T32" fmla="*/ 41 w 41"/>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46">
                    <a:moveTo>
                      <a:pt x="16" y="0"/>
                    </a:moveTo>
                    <a:lnTo>
                      <a:pt x="16" y="0"/>
                    </a:lnTo>
                    <a:lnTo>
                      <a:pt x="8" y="5"/>
                    </a:lnTo>
                    <a:lnTo>
                      <a:pt x="16" y="0"/>
                    </a:lnTo>
                    <a:close/>
                    <a:moveTo>
                      <a:pt x="16" y="0"/>
                    </a:moveTo>
                    <a:lnTo>
                      <a:pt x="41" y="35"/>
                    </a:lnTo>
                    <a:lnTo>
                      <a:pt x="26" y="46"/>
                    </a:lnTo>
                    <a:lnTo>
                      <a:pt x="0" y="11"/>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1" name="Freeform 1261">
                <a:extLst>
                  <a:ext uri="{FF2B5EF4-FFF2-40B4-BE49-F238E27FC236}">
                    <a16:creationId xmlns:a16="http://schemas.microsoft.com/office/drawing/2014/main" id="{5613E7E9-73D6-4C73-A59F-54F041567C21}"/>
                  </a:ext>
                </a:extLst>
              </p:cNvPr>
              <p:cNvSpPr>
                <a:spLocks noEditPoints="1"/>
              </p:cNvSpPr>
              <p:nvPr/>
            </p:nvSpPr>
            <p:spPr bwMode="auto">
              <a:xfrm>
                <a:off x="2274" y="1053"/>
                <a:ext cx="9" cy="12"/>
              </a:xfrm>
              <a:custGeom>
                <a:avLst/>
                <a:gdLst>
                  <a:gd name="T0" fmla="*/ 1 w 36"/>
                  <a:gd name="T1" fmla="*/ 0 h 45"/>
                  <a:gd name="T2" fmla="*/ 1 w 36"/>
                  <a:gd name="T3" fmla="*/ 0 h 45"/>
                  <a:gd name="T4" fmla="*/ 1 w 36"/>
                  <a:gd name="T5" fmla="*/ 0 h 45"/>
                  <a:gd name="T6" fmla="*/ 1 w 36"/>
                  <a:gd name="T7" fmla="*/ 0 h 45"/>
                  <a:gd name="T8" fmla="*/ 1 w 36"/>
                  <a:gd name="T9" fmla="*/ 0 h 45"/>
                  <a:gd name="T10" fmla="*/ 1 w 36"/>
                  <a:gd name="T11" fmla="*/ 0 h 45"/>
                  <a:gd name="T12" fmla="*/ 2 w 36"/>
                  <a:gd name="T13" fmla="*/ 2 h 45"/>
                  <a:gd name="T14" fmla="*/ 1 w 36"/>
                  <a:gd name="T15" fmla="*/ 3 h 45"/>
                  <a:gd name="T16" fmla="*/ 0 w 36"/>
                  <a:gd name="T17" fmla="*/ 1 h 45"/>
                  <a:gd name="T18" fmla="*/ 1 w 36"/>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5"/>
                  <a:gd name="T32" fmla="*/ 36 w 36"/>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5">
                    <a:moveTo>
                      <a:pt x="16" y="0"/>
                    </a:moveTo>
                    <a:lnTo>
                      <a:pt x="16" y="0"/>
                    </a:lnTo>
                    <a:lnTo>
                      <a:pt x="17" y="1"/>
                    </a:lnTo>
                    <a:lnTo>
                      <a:pt x="8" y="5"/>
                    </a:lnTo>
                    <a:lnTo>
                      <a:pt x="16" y="0"/>
                    </a:lnTo>
                    <a:close/>
                    <a:moveTo>
                      <a:pt x="17" y="1"/>
                    </a:moveTo>
                    <a:lnTo>
                      <a:pt x="36" y="35"/>
                    </a:lnTo>
                    <a:lnTo>
                      <a:pt x="19" y="45"/>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2" name="Freeform 1262">
                <a:extLst>
                  <a:ext uri="{FF2B5EF4-FFF2-40B4-BE49-F238E27FC236}">
                    <a16:creationId xmlns:a16="http://schemas.microsoft.com/office/drawing/2014/main" id="{CC1ACCF4-7FBC-4E19-AD9E-158D0CD4D424}"/>
                  </a:ext>
                </a:extLst>
              </p:cNvPr>
              <p:cNvSpPr>
                <a:spLocks noEditPoints="1"/>
              </p:cNvSpPr>
              <p:nvPr/>
            </p:nvSpPr>
            <p:spPr bwMode="auto">
              <a:xfrm>
                <a:off x="2279" y="1062"/>
                <a:ext cx="6" cy="9"/>
              </a:xfrm>
              <a:custGeom>
                <a:avLst/>
                <a:gdLst>
                  <a:gd name="T0" fmla="*/ 1 w 25"/>
                  <a:gd name="T1" fmla="*/ 0 h 33"/>
                  <a:gd name="T2" fmla="*/ 1 w 25"/>
                  <a:gd name="T3" fmla="*/ 0 h 33"/>
                  <a:gd name="T4" fmla="*/ 1 w 25"/>
                  <a:gd name="T5" fmla="*/ 0 h 33"/>
                  <a:gd name="T6" fmla="*/ 0 w 25"/>
                  <a:gd name="T7" fmla="*/ 1 h 33"/>
                  <a:gd name="T8" fmla="*/ 1 w 25"/>
                  <a:gd name="T9" fmla="*/ 0 h 33"/>
                  <a:gd name="T10" fmla="*/ 1 w 25"/>
                  <a:gd name="T11" fmla="*/ 0 h 33"/>
                  <a:gd name="T12" fmla="*/ 1 w 25"/>
                  <a:gd name="T13" fmla="*/ 2 h 33"/>
                  <a:gd name="T14" fmla="*/ 0 w 25"/>
                  <a:gd name="T15" fmla="*/ 2 h 33"/>
                  <a:gd name="T16" fmla="*/ 0 w 25"/>
                  <a:gd name="T17" fmla="*/ 1 h 33"/>
                  <a:gd name="T18" fmla="*/ 1 w 25"/>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33"/>
                  <a:gd name="T32" fmla="*/ 25 w 2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33">
                    <a:moveTo>
                      <a:pt x="18" y="0"/>
                    </a:moveTo>
                    <a:lnTo>
                      <a:pt x="18" y="1"/>
                    </a:lnTo>
                    <a:lnTo>
                      <a:pt x="19" y="2"/>
                    </a:lnTo>
                    <a:lnTo>
                      <a:pt x="9" y="6"/>
                    </a:lnTo>
                    <a:lnTo>
                      <a:pt x="18" y="0"/>
                    </a:lnTo>
                    <a:close/>
                    <a:moveTo>
                      <a:pt x="19" y="2"/>
                    </a:moveTo>
                    <a:lnTo>
                      <a:pt x="25" y="29"/>
                    </a:lnTo>
                    <a:lnTo>
                      <a:pt x="7" y="33"/>
                    </a:lnTo>
                    <a:lnTo>
                      <a:pt x="0" y="8"/>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3" name="Freeform 1263">
                <a:extLst>
                  <a:ext uri="{FF2B5EF4-FFF2-40B4-BE49-F238E27FC236}">
                    <a16:creationId xmlns:a16="http://schemas.microsoft.com/office/drawing/2014/main" id="{3041FC2B-BF1A-4D34-B6CE-87825FD7E0CF}"/>
                  </a:ext>
                </a:extLst>
              </p:cNvPr>
              <p:cNvSpPr>
                <a:spLocks noEditPoints="1"/>
              </p:cNvSpPr>
              <p:nvPr/>
            </p:nvSpPr>
            <p:spPr bwMode="auto">
              <a:xfrm>
                <a:off x="2279" y="1069"/>
                <a:ext cx="6" cy="7"/>
              </a:xfrm>
              <a:custGeom>
                <a:avLst/>
                <a:gdLst>
                  <a:gd name="T0" fmla="*/ 1 w 26"/>
                  <a:gd name="T1" fmla="*/ 0 h 27"/>
                  <a:gd name="T2" fmla="*/ 1 w 26"/>
                  <a:gd name="T3" fmla="*/ 0 h 27"/>
                  <a:gd name="T4" fmla="*/ 1 w 26"/>
                  <a:gd name="T5" fmla="*/ 0 h 27"/>
                  <a:gd name="T6" fmla="*/ 1 w 26"/>
                  <a:gd name="T7" fmla="*/ 0 h 27"/>
                  <a:gd name="T8" fmla="*/ 1 w 26"/>
                  <a:gd name="T9" fmla="*/ 0 h 27"/>
                  <a:gd name="T10" fmla="*/ 1 w 26"/>
                  <a:gd name="T11" fmla="*/ 0 h 27"/>
                  <a:gd name="T12" fmla="*/ 1 w 26"/>
                  <a:gd name="T13" fmla="*/ 2 h 27"/>
                  <a:gd name="T14" fmla="*/ 0 w 26"/>
                  <a:gd name="T15" fmla="*/ 2 h 27"/>
                  <a:gd name="T16" fmla="*/ 0 w 26"/>
                  <a:gd name="T17" fmla="*/ 0 h 27"/>
                  <a:gd name="T18" fmla="*/ 1 w 26"/>
                  <a:gd name="T19" fmla="*/ 0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7"/>
                  <a:gd name="T32" fmla="*/ 26 w 26"/>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7">
                    <a:moveTo>
                      <a:pt x="25" y="1"/>
                    </a:moveTo>
                    <a:lnTo>
                      <a:pt x="26" y="3"/>
                    </a:lnTo>
                    <a:lnTo>
                      <a:pt x="25" y="5"/>
                    </a:lnTo>
                    <a:lnTo>
                      <a:pt x="16" y="3"/>
                    </a:lnTo>
                    <a:lnTo>
                      <a:pt x="25" y="1"/>
                    </a:lnTo>
                    <a:close/>
                    <a:moveTo>
                      <a:pt x="25" y="5"/>
                    </a:moveTo>
                    <a:lnTo>
                      <a:pt x="19" y="27"/>
                    </a:lnTo>
                    <a:lnTo>
                      <a:pt x="0" y="22"/>
                    </a:lnTo>
                    <a:lnTo>
                      <a:pt x="7" y="0"/>
                    </a:lnTo>
                    <a:lnTo>
                      <a:pt x="2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4" name="Freeform 1264">
                <a:extLst>
                  <a:ext uri="{FF2B5EF4-FFF2-40B4-BE49-F238E27FC236}">
                    <a16:creationId xmlns:a16="http://schemas.microsoft.com/office/drawing/2014/main" id="{71D73572-32DC-453D-85CF-F33D8965E741}"/>
                  </a:ext>
                </a:extLst>
              </p:cNvPr>
              <p:cNvSpPr>
                <a:spLocks noEditPoints="1"/>
              </p:cNvSpPr>
              <p:nvPr/>
            </p:nvSpPr>
            <p:spPr bwMode="auto">
              <a:xfrm>
                <a:off x="2274" y="1073"/>
                <a:ext cx="10" cy="7"/>
              </a:xfrm>
              <a:custGeom>
                <a:avLst/>
                <a:gdLst>
                  <a:gd name="T0" fmla="*/ 3 w 39"/>
                  <a:gd name="T1" fmla="*/ 1 h 28"/>
                  <a:gd name="T2" fmla="*/ 2 w 39"/>
                  <a:gd name="T3" fmla="*/ 1 h 28"/>
                  <a:gd name="T4" fmla="*/ 2 w 39"/>
                  <a:gd name="T5" fmla="*/ 1 h 28"/>
                  <a:gd name="T6" fmla="*/ 2 w 39"/>
                  <a:gd name="T7" fmla="*/ 1 h 28"/>
                  <a:gd name="T8" fmla="*/ 3 w 39"/>
                  <a:gd name="T9" fmla="*/ 1 h 28"/>
                  <a:gd name="T10" fmla="*/ 2 w 39"/>
                  <a:gd name="T11" fmla="*/ 1 h 28"/>
                  <a:gd name="T12" fmla="*/ 1 w 39"/>
                  <a:gd name="T13" fmla="*/ 2 h 28"/>
                  <a:gd name="T14" fmla="*/ 0 w 39"/>
                  <a:gd name="T15" fmla="*/ 1 h 28"/>
                  <a:gd name="T16" fmla="*/ 2 w 39"/>
                  <a:gd name="T17" fmla="*/ 0 h 28"/>
                  <a:gd name="T18" fmla="*/ 2 w 39"/>
                  <a:gd name="T19" fmla="*/ 1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28"/>
                  <a:gd name="T32" fmla="*/ 39 w 39"/>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28">
                    <a:moveTo>
                      <a:pt x="39" y="11"/>
                    </a:moveTo>
                    <a:lnTo>
                      <a:pt x="37" y="16"/>
                    </a:lnTo>
                    <a:lnTo>
                      <a:pt x="32" y="18"/>
                    </a:lnTo>
                    <a:lnTo>
                      <a:pt x="29" y="9"/>
                    </a:lnTo>
                    <a:lnTo>
                      <a:pt x="39" y="11"/>
                    </a:lnTo>
                    <a:close/>
                    <a:moveTo>
                      <a:pt x="32" y="18"/>
                    </a:moveTo>
                    <a:lnTo>
                      <a:pt x="7" y="28"/>
                    </a:lnTo>
                    <a:lnTo>
                      <a:pt x="0" y="9"/>
                    </a:lnTo>
                    <a:lnTo>
                      <a:pt x="26" y="0"/>
                    </a:lnTo>
                    <a:lnTo>
                      <a:pt x="32"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5" name="Freeform 1265">
                <a:extLst>
                  <a:ext uri="{FF2B5EF4-FFF2-40B4-BE49-F238E27FC236}">
                    <a16:creationId xmlns:a16="http://schemas.microsoft.com/office/drawing/2014/main" id="{74A268D4-5E33-4DCD-B687-9C08930B86B7}"/>
                  </a:ext>
                </a:extLst>
              </p:cNvPr>
              <p:cNvSpPr>
                <a:spLocks noEditPoints="1"/>
              </p:cNvSpPr>
              <p:nvPr/>
            </p:nvSpPr>
            <p:spPr bwMode="auto">
              <a:xfrm>
                <a:off x="2271" y="1076"/>
                <a:ext cx="5" cy="5"/>
              </a:xfrm>
              <a:custGeom>
                <a:avLst/>
                <a:gdLst>
                  <a:gd name="T0" fmla="*/ 1 w 20"/>
                  <a:gd name="T1" fmla="*/ 0 h 23"/>
                  <a:gd name="T2" fmla="*/ 1 w 20"/>
                  <a:gd name="T3" fmla="*/ 0 h 23"/>
                  <a:gd name="T4" fmla="*/ 1 w 20"/>
                  <a:gd name="T5" fmla="*/ 0 h 23"/>
                  <a:gd name="T6" fmla="*/ 1 w 20"/>
                  <a:gd name="T7" fmla="*/ 0 h 23"/>
                  <a:gd name="T8" fmla="*/ 1 w 20"/>
                  <a:gd name="T9" fmla="*/ 0 h 23"/>
                  <a:gd name="T10" fmla="*/ 1 w 20"/>
                  <a:gd name="T11" fmla="*/ 1 h 23"/>
                  <a:gd name="T12" fmla="*/ 1 w 20"/>
                  <a:gd name="T13" fmla="*/ 1 h 23"/>
                  <a:gd name="T14" fmla="*/ 0 w 20"/>
                  <a:gd name="T15" fmla="*/ 0 h 23"/>
                  <a:gd name="T16" fmla="*/ 1 w 20"/>
                  <a:gd name="T17" fmla="*/ 0 h 23"/>
                  <a:gd name="T18" fmla="*/ 1 w 20"/>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23"/>
                  <a:gd name="T32" fmla="*/ 20 w 20"/>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23">
                    <a:moveTo>
                      <a:pt x="9" y="1"/>
                    </a:moveTo>
                    <a:lnTo>
                      <a:pt x="10" y="1"/>
                    </a:lnTo>
                    <a:lnTo>
                      <a:pt x="11" y="0"/>
                    </a:lnTo>
                    <a:lnTo>
                      <a:pt x="15" y="9"/>
                    </a:lnTo>
                    <a:lnTo>
                      <a:pt x="9" y="1"/>
                    </a:lnTo>
                    <a:close/>
                    <a:moveTo>
                      <a:pt x="20" y="18"/>
                    </a:moveTo>
                    <a:lnTo>
                      <a:pt x="10" y="23"/>
                    </a:lnTo>
                    <a:lnTo>
                      <a:pt x="0" y="8"/>
                    </a:lnTo>
                    <a:lnTo>
                      <a:pt x="9" y="1"/>
                    </a:lnTo>
                    <a:lnTo>
                      <a:pt x="2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6" name="Freeform 1266">
                <a:extLst>
                  <a:ext uri="{FF2B5EF4-FFF2-40B4-BE49-F238E27FC236}">
                    <a16:creationId xmlns:a16="http://schemas.microsoft.com/office/drawing/2014/main" id="{7BEAC4FE-DAF7-4054-9CCA-1E30348B915D}"/>
                  </a:ext>
                </a:extLst>
              </p:cNvPr>
              <p:cNvSpPr>
                <a:spLocks noEditPoints="1"/>
              </p:cNvSpPr>
              <p:nvPr/>
            </p:nvSpPr>
            <p:spPr bwMode="auto">
              <a:xfrm>
                <a:off x="2269" y="1076"/>
                <a:ext cx="5" cy="6"/>
              </a:xfrm>
              <a:custGeom>
                <a:avLst/>
                <a:gdLst>
                  <a:gd name="T0" fmla="*/ 1 w 17"/>
                  <a:gd name="T1" fmla="*/ 1 h 24"/>
                  <a:gd name="T2" fmla="*/ 1 w 17"/>
                  <a:gd name="T3" fmla="*/ 2 h 24"/>
                  <a:gd name="T4" fmla="*/ 1 w 17"/>
                  <a:gd name="T5" fmla="*/ 1 h 24"/>
                  <a:gd name="T6" fmla="*/ 1 w 17"/>
                  <a:gd name="T7" fmla="*/ 1 h 24"/>
                  <a:gd name="T8" fmla="*/ 1 w 17"/>
                  <a:gd name="T9" fmla="*/ 1 h 24"/>
                  <a:gd name="T10" fmla="*/ 1 w 17"/>
                  <a:gd name="T11" fmla="*/ 1 h 24"/>
                  <a:gd name="T12" fmla="*/ 0 w 17"/>
                  <a:gd name="T13" fmla="*/ 1 h 24"/>
                  <a:gd name="T14" fmla="*/ 1 w 17"/>
                  <a:gd name="T15" fmla="*/ 0 h 24"/>
                  <a:gd name="T16" fmla="*/ 1 w 17"/>
                  <a:gd name="T17" fmla="*/ 0 h 24"/>
                  <a:gd name="T18" fmla="*/ 1 w 17"/>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24"/>
                  <a:gd name="T32" fmla="*/ 17 w 17"/>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24">
                    <a:moveTo>
                      <a:pt x="17" y="20"/>
                    </a:moveTo>
                    <a:lnTo>
                      <a:pt x="14" y="24"/>
                    </a:lnTo>
                    <a:lnTo>
                      <a:pt x="10" y="21"/>
                    </a:lnTo>
                    <a:lnTo>
                      <a:pt x="13" y="13"/>
                    </a:lnTo>
                    <a:lnTo>
                      <a:pt x="17" y="20"/>
                    </a:lnTo>
                    <a:close/>
                    <a:moveTo>
                      <a:pt x="10" y="21"/>
                    </a:moveTo>
                    <a:lnTo>
                      <a:pt x="0" y="19"/>
                    </a:lnTo>
                    <a:lnTo>
                      <a:pt x="6" y="0"/>
                    </a:lnTo>
                    <a:lnTo>
                      <a:pt x="15" y="4"/>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7" name="Freeform 1267">
                <a:extLst>
                  <a:ext uri="{FF2B5EF4-FFF2-40B4-BE49-F238E27FC236}">
                    <a16:creationId xmlns:a16="http://schemas.microsoft.com/office/drawing/2014/main" id="{A336EFC9-6935-4147-B8B3-676459D10D91}"/>
                  </a:ext>
                </a:extLst>
              </p:cNvPr>
              <p:cNvSpPr>
                <a:spLocks noEditPoints="1"/>
              </p:cNvSpPr>
              <p:nvPr/>
            </p:nvSpPr>
            <p:spPr bwMode="auto">
              <a:xfrm>
                <a:off x="2265" y="1074"/>
                <a:ext cx="6" cy="7"/>
              </a:xfrm>
              <a:custGeom>
                <a:avLst/>
                <a:gdLst>
                  <a:gd name="T0" fmla="*/ 1 w 25"/>
                  <a:gd name="T1" fmla="*/ 2 h 27"/>
                  <a:gd name="T2" fmla="*/ 1 w 25"/>
                  <a:gd name="T3" fmla="*/ 2 h 27"/>
                  <a:gd name="T4" fmla="*/ 1 w 25"/>
                  <a:gd name="T5" fmla="*/ 2 h 27"/>
                  <a:gd name="T6" fmla="*/ 1 w 25"/>
                  <a:gd name="T7" fmla="*/ 1 h 27"/>
                  <a:gd name="T8" fmla="*/ 1 w 25"/>
                  <a:gd name="T9" fmla="*/ 2 h 27"/>
                  <a:gd name="T10" fmla="*/ 1 w 25"/>
                  <a:gd name="T11" fmla="*/ 2 h 27"/>
                  <a:gd name="T12" fmla="*/ 0 w 25"/>
                  <a:gd name="T13" fmla="*/ 1 h 27"/>
                  <a:gd name="T14" fmla="*/ 0 w 25"/>
                  <a:gd name="T15" fmla="*/ 0 h 27"/>
                  <a:gd name="T16" fmla="*/ 1 w 25"/>
                  <a:gd name="T17" fmla="*/ 1 h 27"/>
                  <a:gd name="T18" fmla="*/ 1 w 25"/>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7"/>
                  <a:gd name="T32" fmla="*/ 25 w 25"/>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7">
                    <a:moveTo>
                      <a:pt x="18" y="27"/>
                    </a:moveTo>
                    <a:lnTo>
                      <a:pt x="17" y="26"/>
                    </a:lnTo>
                    <a:lnTo>
                      <a:pt x="21" y="17"/>
                    </a:lnTo>
                    <a:lnTo>
                      <a:pt x="18" y="27"/>
                    </a:lnTo>
                    <a:close/>
                    <a:moveTo>
                      <a:pt x="17" y="26"/>
                    </a:moveTo>
                    <a:lnTo>
                      <a:pt x="0" y="16"/>
                    </a:lnTo>
                    <a:lnTo>
                      <a:pt x="10" y="0"/>
                    </a:lnTo>
                    <a:lnTo>
                      <a:pt x="25" y="10"/>
                    </a:lnTo>
                    <a:lnTo>
                      <a:pt x="1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8" name="Freeform 1268">
                <a:extLst>
                  <a:ext uri="{FF2B5EF4-FFF2-40B4-BE49-F238E27FC236}">
                    <a16:creationId xmlns:a16="http://schemas.microsoft.com/office/drawing/2014/main" id="{E69583D9-E4BB-4C93-946D-65B1F950CB95}"/>
                  </a:ext>
                </a:extLst>
              </p:cNvPr>
              <p:cNvSpPr>
                <a:spLocks noEditPoints="1"/>
              </p:cNvSpPr>
              <p:nvPr/>
            </p:nvSpPr>
            <p:spPr bwMode="auto">
              <a:xfrm>
                <a:off x="2261" y="1071"/>
                <a:ext cx="7" cy="7"/>
              </a:xfrm>
              <a:custGeom>
                <a:avLst/>
                <a:gdLst>
                  <a:gd name="T0" fmla="*/ 1 w 27"/>
                  <a:gd name="T1" fmla="*/ 2 h 28"/>
                  <a:gd name="T2" fmla="*/ 1 w 27"/>
                  <a:gd name="T3" fmla="*/ 2 h 28"/>
                  <a:gd name="T4" fmla="*/ 1 w 27"/>
                  <a:gd name="T5" fmla="*/ 2 h 28"/>
                  <a:gd name="T6" fmla="*/ 2 w 27"/>
                  <a:gd name="T7" fmla="*/ 1 h 28"/>
                  <a:gd name="T8" fmla="*/ 1 w 27"/>
                  <a:gd name="T9" fmla="*/ 2 h 28"/>
                  <a:gd name="T10" fmla="*/ 1 w 27"/>
                  <a:gd name="T11" fmla="*/ 2 h 28"/>
                  <a:gd name="T12" fmla="*/ 0 w 27"/>
                  <a:gd name="T13" fmla="*/ 1 h 28"/>
                  <a:gd name="T14" fmla="*/ 1 w 27"/>
                  <a:gd name="T15" fmla="*/ 0 h 28"/>
                  <a:gd name="T16" fmla="*/ 2 w 27"/>
                  <a:gd name="T17" fmla="*/ 1 h 28"/>
                  <a:gd name="T18" fmla="*/ 1 w 27"/>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6" y="28"/>
                    </a:moveTo>
                    <a:lnTo>
                      <a:pt x="16" y="28"/>
                    </a:lnTo>
                    <a:lnTo>
                      <a:pt x="15" y="27"/>
                    </a:lnTo>
                    <a:lnTo>
                      <a:pt x="22" y="20"/>
                    </a:lnTo>
                    <a:lnTo>
                      <a:pt x="16" y="28"/>
                    </a:lnTo>
                    <a:close/>
                    <a:moveTo>
                      <a:pt x="15" y="27"/>
                    </a:moveTo>
                    <a:lnTo>
                      <a:pt x="0" y="15"/>
                    </a:lnTo>
                    <a:lnTo>
                      <a:pt x="12" y="0"/>
                    </a:lnTo>
                    <a:lnTo>
                      <a:pt x="27" y="13"/>
                    </a:lnTo>
                    <a:lnTo>
                      <a:pt x="15"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09" name="Freeform 1269">
                <a:extLst>
                  <a:ext uri="{FF2B5EF4-FFF2-40B4-BE49-F238E27FC236}">
                    <a16:creationId xmlns:a16="http://schemas.microsoft.com/office/drawing/2014/main" id="{F66D839A-EE16-45FC-9709-7D40CDD437AA}"/>
                  </a:ext>
                </a:extLst>
              </p:cNvPr>
              <p:cNvSpPr>
                <a:spLocks noEditPoints="1"/>
              </p:cNvSpPr>
              <p:nvPr/>
            </p:nvSpPr>
            <p:spPr bwMode="auto">
              <a:xfrm>
                <a:off x="2256" y="1067"/>
                <a:ext cx="8" cy="8"/>
              </a:xfrm>
              <a:custGeom>
                <a:avLst/>
                <a:gdLst>
                  <a:gd name="T0" fmla="*/ 1 w 31"/>
                  <a:gd name="T1" fmla="*/ 2 h 33"/>
                  <a:gd name="T2" fmla="*/ 1 w 31"/>
                  <a:gd name="T3" fmla="*/ 2 h 33"/>
                  <a:gd name="T4" fmla="*/ 1 w 31"/>
                  <a:gd name="T5" fmla="*/ 2 h 33"/>
                  <a:gd name="T6" fmla="*/ 2 w 31"/>
                  <a:gd name="T7" fmla="*/ 1 h 33"/>
                  <a:gd name="T8" fmla="*/ 1 w 31"/>
                  <a:gd name="T9" fmla="*/ 2 h 33"/>
                  <a:gd name="T10" fmla="*/ 1 w 31"/>
                  <a:gd name="T11" fmla="*/ 2 h 33"/>
                  <a:gd name="T12" fmla="*/ 0 w 31"/>
                  <a:gd name="T13" fmla="*/ 1 h 33"/>
                  <a:gd name="T14" fmla="*/ 1 w 31"/>
                  <a:gd name="T15" fmla="*/ 0 h 33"/>
                  <a:gd name="T16" fmla="*/ 2 w 31"/>
                  <a:gd name="T17" fmla="*/ 1 h 33"/>
                  <a:gd name="T18" fmla="*/ 1 w 31"/>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3"/>
                  <a:gd name="T32" fmla="*/ 31 w 31"/>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3">
                    <a:moveTo>
                      <a:pt x="18" y="33"/>
                    </a:moveTo>
                    <a:lnTo>
                      <a:pt x="16" y="32"/>
                    </a:lnTo>
                    <a:lnTo>
                      <a:pt x="15" y="32"/>
                    </a:lnTo>
                    <a:lnTo>
                      <a:pt x="23" y="25"/>
                    </a:lnTo>
                    <a:lnTo>
                      <a:pt x="18" y="33"/>
                    </a:lnTo>
                    <a:close/>
                    <a:moveTo>
                      <a:pt x="15" y="32"/>
                    </a:moveTo>
                    <a:lnTo>
                      <a:pt x="0" y="12"/>
                    </a:lnTo>
                    <a:lnTo>
                      <a:pt x="14" y="0"/>
                    </a:lnTo>
                    <a:lnTo>
                      <a:pt x="31" y="20"/>
                    </a:lnTo>
                    <a:lnTo>
                      <a:pt x="1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0" name="Freeform 1270">
                <a:extLst>
                  <a:ext uri="{FF2B5EF4-FFF2-40B4-BE49-F238E27FC236}">
                    <a16:creationId xmlns:a16="http://schemas.microsoft.com/office/drawing/2014/main" id="{577D82F4-1435-4A32-824E-B6E21C23F880}"/>
                  </a:ext>
                </a:extLst>
              </p:cNvPr>
              <p:cNvSpPr>
                <a:spLocks noEditPoints="1"/>
              </p:cNvSpPr>
              <p:nvPr/>
            </p:nvSpPr>
            <p:spPr bwMode="auto">
              <a:xfrm>
                <a:off x="2252" y="1062"/>
                <a:ext cx="8" cy="8"/>
              </a:xfrm>
              <a:custGeom>
                <a:avLst/>
                <a:gdLst>
                  <a:gd name="T0" fmla="*/ 2 w 33"/>
                  <a:gd name="T1" fmla="*/ 1 h 33"/>
                  <a:gd name="T2" fmla="*/ 2 w 33"/>
                  <a:gd name="T3" fmla="*/ 1 h 33"/>
                  <a:gd name="T4" fmla="*/ 2 w 33"/>
                  <a:gd name="T5" fmla="*/ 1 h 33"/>
                  <a:gd name="T6" fmla="*/ 2 w 33"/>
                  <a:gd name="T7" fmla="*/ 2 h 33"/>
                  <a:gd name="T8" fmla="*/ 2 w 33"/>
                  <a:gd name="T9" fmla="*/ 1 h 33"/>
                  <a:gd name="T10" fmla="*/ 1 w 33"/>
                  <a:gd name="T11" fmla="*/ 2 h 33"/>
                  <a:gd name="T12" fmla="*/ 0 w 33"/>
                  <a:gd name="T13" fmla="*/ 1 h 33"/>
                  <a:gd name="T14" fmla="*/ 1 w 33"/>
                  <a:gd name="T15" fmla="*/ 0 h 33"/>
                  <a:gd name="T16" fmla="*/ 2 w 33"/>
                  <a:gd name="T17" fmla="*/ 1 h 33"/>
                  <a:gd name="T18" fmla="*/ 1 w 33"/>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33"/>
                  <a:gd name="T32" fmla="*/ 33 w 33"/>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33">
                    <a:moveTo>
                      <a:pt x="33" y="20"/>
                    </a:moveTo>
                    <a:lnTo>
                      <a:pt x="33" y="20"/>
                    </a:lnTo>
                    <a:lnTo>
                      <a:pt x="27" y="27"/>
                    </a:lnTo>
                    <a:lnTo>
                      <a:pt x="33" y="20"/>
                    </a:lnTo>
                    <a:close/>
                    <a:moveTo>
                      <a:pt x="20" y="33"/>
                    </a:moveTo>
                    <a:lnTo>
                      <a:pt x="0" y="14"/>
                    </a:lnTo>
                    <a:lnTo>
                      <a:pt x="15" y="0"/>
                    </a:lnTo>
                    <a:lnTo>
                      <a:pt x="33" y="20"/>
                    </a:lnTo>
                    <a:lnTo>
                      <a:pt x="2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1" name="Freeform 1271">
                <a:extLst>
                  <a:ext uri="{FF2B5EF4-FFF2-40B4-BE49-F238E27FC236}">
                    <a16:creationId xmlns:a16="http://schemas.microsoft.com/office/drawing/2014/main" id="{47988ECA-2CE4-4FE5-AC57-A381E6CE8788}"/>
                  </a:ext>
                </a:extLst>
              </p:cNvPr>
              <p:cNvSpPr>
                <a:spLocks noEditPoints="1"/>
              </p:cNvSpPr>
              <p:nvPr/>
            </p:nvSpPr>
            <p:spPr bwMode="auto">
              <a:xfrm>
                <a:off x="2248" y="1057"/>
                <a:ext cx="8" cy="8"/>
              </a:xfrm>
              <a:custGeom>
                <a:avLst/>
                <a:gdLst>
                  <a:gd name="T0" fmla="*/ 1 w 29"/>
                  <a:gd name="T1" fmla="*/ 2 h 32"/>
                  <a:gd name="T2" fmla="*/ 1 w 29"/>
                  <a:gd name="T3" fmla="*/ 2 h 32"/>
                  <a:gd name="T4" fmla="*/ 1 w 29"/>
                  <a:gd name="T5" fmla="*/ 2 h 32"/>
                  <a:gd name="T6" fmla="*/ 2 w 29"/>
                  <a:gd name="T7" fmla="*/ 2 h 32"/>
                  <a:gd name="T8" fmla="*/ 1 w 29"/>
                  <a:gd name="T9" fmla="*/ 2 h 32"/>
                  <a:gd name="T10" fmla="*/ 1 w 29"/>
                  <a:gd name="T11" fmla="*/ 2 h 32"/>
                  <a:gd name="T12" fmla="*/ 0 w 29"/>
                  <a:gd name="T13" fmla="*/ 1 h 32"/>
                  <a:gd name="T14" fmla="*/ 1 w 29"/>
                  <a:gd name="T15" fmla="*/ 0 h 32"/>
                  <a:gd name="T16" fmla="*/ 2 w 29"/>
                  <a:gd name="T17" fmla="*/ 1 h 32"/>
                  <a:gd name="T18" fmla="*/ 1 w 29"/>
                  <a:gd name="T19" fmla="*/ 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2"/>
                  <a:gd name="T32" fmla="*/ 29 w 29"/>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2">
                    <a:moveTo>
                      <a:pt x="13" y="32"/>
                    </a:moveTo>
                    <a:lnTo>
                      <a:pt x="13" y="31"/>
                    </a:lnTo>
                    <a:lnTo>
                      <a:pt x="12" y="30"/>
                    </a:lnTo>
                    <a:lnTo>
                      <a:pt x="20" y="26"/>
                    </a:lnTo>
                    <a:lnTo>
                      <a:pt x="13" y="32"/>
                    </a:lnTo>
                    <a:close/>
                    <a:moveTo>
                      <a:pt x="12" y="30"/>
                    </a:moveTo>
                    <a:lnTo>
                      <a:pt x="0" y="11"/>
                    </a:lnTo>
                    <a:lnTo>
                      <a:pt x="15" y="0"/>
                    </a:lnTo>
                    <a:lnTo>
                      <a:pt x="29" y="20"/>
                    </a:lnTo>
                    <a:lnTo>
                      <a:pt x="1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2" name="Freeform 1272">
                <a:extLst>
                  <a:ext uri="{FF2B5EF4-FFF2-40B4-BE49-F238E27FC236}">
                    <a16:creationId xmlns:a16="http://schemas.microsoft.com/office/drawing/2014/main" id="{CDA32D41-F7AF-4E07-9760-AF53C2FF8644}"/>
                  </a:ext>
                </a:extLst>
              </p:cNvPr>
              <p:cNvSpPr>
                <a:spLocks noEditPoints="1"/>
              </p:cNvSpPr>
              <p:nvPr/>
            </p:nvSpPr>
            <p:spPr bwMode="auto">
              <a:xfrm>
                <a:off x="2244" y="1052"/>
                <a:ext cx="8" cy="8"/>
              </a:xfrm>
              <a:custGeom>
                <a:avLst/>
                <a:gdLst>
                  <a:gd name="T0" fmla="*/ 2 w 32"/>
                  <a:gd name="T1" fmla="*/ 1 h 33"/>
                  <a:gd name="T2" fmla="*/ 2 w 32"/>
                  <a:gd name="T3" fmla="*/ 1 h 33"/>
                  <a:gd name="T4" fmla="*/ 2 w 32"/>
                  <a:gd name="T5" fmla="*/ 1 h 33"/>
                  <a:gd name="T6" fmla="*/ 2 w 32"/>
                  <a:gd name="T7" fmla="*/ 2 h 33"/>
                  <a:gd name="T8" fmla="*/ 2 w 32"/>
                  <a:gd name="T9" fmla="*/ 1 h 33"/>
                  <a:gd name="T10" fmla="*/ 1 w 32"/>
                  <a:gd name="T11" fmla="*/ 2 h 33"/>
                  <a:gd name="T12" fmla="*/ 0 w 32"/>
                  <a:gd name="T13" fmla="*/ 1 h 33"/>
                  <a:gd name="T14" fmla="*/ 1 w 32"/>
                  <a:gd name="T15" fmla="*/ 0 h 33"/>
                  <a:gd name="T16" fmla="*/ 2 w 32"/>
                  <a:gd name="T17" fmla="*/ 1 h 33"/>
                  <a:gd name="T18" fmla="*/ 1 w 32"/>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3"/>
                  <a:gd name="T32" fmla="*/ 32 w 3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3">
                    <a:moveTo>
                      <a:pt x="32" y="22"/>
                    </a:moveTo>
                    <a:lnTo>
                      <a:pt x="32" y="22"/>
                    </a:lnTo>
                    <a:lnTo>
                      <a:pt x="25" y="28"/>
                    </a:lnTo>
                    <a:lnTo>
                      <a:pt x="32" y="22"/>
                    </a:lnTo>
                    <a:close/>
                    <a:moveTo>
                      <a:pt x="17" y="33"/>
                    </a:moveTo>
                    <a:lnTo>
                      <a:pt x="0" y="11"/>
                    </a:lnTo>
                    <a:lnTo>
                      <a:pt x="17"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3" name="Freeform 1273">
                <a:extLst>
                  <a:ext uri="{FF2B5EF4-FFF2-40B4-BE49-F238E27FC236}">
                    <a16:creationId xmlns:a16="http://schemas.microsoft.com/office/drawing/2014/main" id="{0092F9B6-3143-4C04-AE9B-78E3688D5667}"/>
                  </a:ext>
                </a:extLst>
              </p:cNvPr>
              <p:cNvSpPr>
                <a:spLocks noEditPoints="1"/>
              </p:cNvSpPr>
              <p:nvPr/>
            </p:nvSpPr>
            <p:spPr bwMode="auto">
              <a:xfrm>
                <a:off x="2242" y="1048"/>
                <a:ext cx="6" cy="7"/>
              </a:xfrm>
              <a:custGeom>
                <a:avLst/>
                <a:gdLst>
                  <a:gd name="T0" fmla="*/ 0 w 27"/>
                  <a:gd name="T1" fmla="*/ 2 h 26"/>
                  <a:gd name="T2" fmla="*/ 0 w 27"/>
                  <a:gd name="T3" fmla="*/ 2 h 26"/>
                  <a:gd name="T4" fmla="*/ 0 w 27"/>
                  <a:gd name="T5" fmla="*/ 2 h 26"/>
                  <a:gd name="T6" fmla="*/ 1 w 27"/>
                  <a:gd name="T7" fmla="*/ 2 h 26"/>
                  <a:gd name="T8" fmla="*/ 0 w 27"/>
                  <a:gd name="T9" fmla="*/ 2 h 26"/>
                  <a:gd name="T10" fmla="*/ 0 w 27"/>
                  <a:gd name="T11" fmla="*/ 2 h 26"/>
                  <a:gd name="T12" fmla="*/ 0 w 27"/>
                  <a:gd name="T13" fmla="*/ 1 h 26"/>
                  <a:gd name="T14" fmla="*/ 1 w 27"/>
                  <a:gd name="T15" fmla="*/ 0 h 26"/>
                  <a:gd name="T16" fmla="*/ 1 w 27"/>
                  <a:gd name="T17" fmla="*/ 1 h 26"/>
                  <a:gd name="T18" fmla="*/ 0 w 27"/>
                  <a:gd name="T19" fmla="*/ 2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6"/>
                  <a:gd name="T32" fmla="*/ 27 w 27"/>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6">
                    <a:moveTo>
                      <a:pt x="10" y="26"/>
                    </a:moveTo>
                    <a:lnTo>
                      <a:pt x="10" y="26"/>
                    </a:lnTo>
                    <a:lnTo>
                      <a:pt x="18" y="21"/>
                    </a:lnTo>
                    <a:lnTo>
                      <a:pt x="10" y="26"/>
                    </a:lnTo>
                    <a:close/>
                    <a:moveTo>
                      <a:pt x="10" y="26"/>
                    </a:moveTo>
                    <a:lnTo>
                      <a:pt x="0" y="10"/>
                    </a:lnTo>
                    <a:lnTo>
                      <a:pt x="17" y="0"/>
                    </a:lnTo>
                    <a:lnTo>
                      <a:pt x="27" y="16"/>
                    </a:lnTo>
                    <a:lnTo>
                      <a:pt x="1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4" name="Freeform 1274">
                <a:extLst>
                  <a:ext uri="{FF2B5EF4-FFF2-40B4-BE49-F238E27FC236}">
                    <a16:creationId xmlns:a16="http://schemas.microsoft.com/office/drawing/2014/main" id="{2A3A85B1-7DA1-4836-8CF1-A5F49B727B5D}"/>
                  </a:ext>
                </a:extLst>
              </p:cNvPr>
              <p:cNvSpPr>
                <a:spLocks noEditPoints="1"/>
              </p:cNvSpPr>
              <p:nvPr/>
            </p:nvSpPr>
            <p:spPr bwMode="auto">
              <a:xfrm>
                <a:off x="2240" y="1045"/>
                <a:ext cx="6" cy="5"/>
              </a:xfrm>
              <a:custGeom>
                <a:avLst/>
                <a:gdLst>
                  <a:gd name="T0" fmla="*/ 1 w 24"/>
                  <a:gd name="T1" fmla="*/ 1 h 22"/>
                  <a:gd name="T2" fmla="*/ 1 w 24"/>
                  <a:gd name="T3" fmla="*/ 1 h 22"/>
                  <a:gd name="T4" fmla="*/ 1 w 24"/>
                  <a:gd name="T5" fmla="*/ 1 h 22"/>
                  <a:gd name="T6" fmla="*/ 1 w 24"/>
                  <a:gd name="T7" fmla="*/ 1 h 22"/>
                  <a:gd name="T8" fmla="*/ 1 w 24"/>
                  <a:gd name="T9" fmla="*/ 1 h 22"/>
                  <a:gd name="T10" fmla="*/ 1 w 24"/>
                  <a:gd name="T11" fmla="*/ 1 h 22"/>
                  <a:gd name="T12" fmla="*/ 0 w 24"/>
                  <a:gd name="T13" fmla="*/ 0 h 22"/>
                  <a:gd name="T14" fmla="*/ 1 w 24"/>
                  <a:gd name="T15" fmla="*/ 0 h 22"/>
                  <a:gd name="T16" fmla="*/ 2 w 24"/>
                  <a:gd name="T17" fmla="*/ 1 h 22"/>
                  <a:gd name="T18" fmla="*/ 1 w 24"/>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2"/>
                  <a:gd name="T32" fmla="*/ 24 w 2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2">
                    <a:moveTo>
                      <a:pt x="6" y="22"/>
                    </a:moveTo>
                    <a:lnTo>
                      <a:pt x="6" y="22"/>
                    </a:lnTo>
                    <a:lnTo>
                      <a:pt x="15" y="17"/>
                    </a:lnTo>
                    <a:lnTo>
                      <a:pt x="6" y="22"/>
                    </a:lnTo>
                    <a:close/>
                    <a:moveTo>
                      <a:pt x="6" y="22"/>
                    </a:moveTo>
                    <a:lnTo>
                      <a:pt x="0" y="9"/>
                    </a:lnTo>
                    <a:lnTo>
                      <a:pt x="18" y="0"/>
                    </a:lnTo>
                    <a:lnTo>
                      <a:pt x="24" y="13"/>
                    </a:lnTo>
                    <a:lnTo>
                      <a:pt x="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5" name="Freeform 1275">
                <a:extLst>
                  <a:ext uri="{FF2B5EF4-FFF2-40B4-BE49-F238E27FC236}">
                    <a16:creationId xmlns:a16="http://schemas.microsoft.com/office/drawing/2014/main" id="{1C3BAF1F-A20D-4240-9420-46ADAC0328A9}"/>
                  </a:ext>
                </a:extLst>
              </p:cNvPr>
              <p:cNvSpPr>
                <a:spLocks noEditPoints="1"/>
              </p:cNvSpPr>
              <p:nvPr/>
            </p:nvSpPr>
            <p:spPr bwMode="auto">
              <a:xfrm>
                <a:off x="2239" y="1042"/>
                <a:ext cx="6" cy="5"/>
              </a:xfrm>
              <a:custGeom>
                <a:avLst/>
                <a:gdLst>
                  <a:gd name="T0" fmla="*/ 0 w 21"/>
                  <a:gd name="T1" fmla="*/ 1 h 19"/>
                  <a:gd name="T2" fmla="*/ 0 w 21"/>
                  <a:gd name="T3" fmla="*/ 1 h 19"/>
                  <a:gd name="T4" fmla="*/ 0 w 21"/>
                  <a:gd name="T5" fmla="*/ 1 h 19"/>
                  <a:gd name="T6" fmla="*/ 1 w 21"/>
                  <a:gd name="T7" fmla="*/ 1 h 19"/>
                  <a:gd name="T8" fmla="*/ 0 w 21"/>
                  <a:gd name="T9" fmla="*/ 1 h 19"/>
                  <a:gd name="T10" fmla="*/ 0 w 21"/>
                  <a:gd name="T11" fmla="*/ 1 h 19"/>
                  <a:gd name="T12" fmla="*/ 0 w 21"/>
                  <a:gd name="T13" fmla="*/ 0 h 19"/>
                  <a:gd name="T14" fmla="*/ 1 w 21"/>
                  <a:gd name="T15" fmla="*/ 0 h 19"/>
                  <a:gd name="T16" fmla="*/ 2 w 21"/>
                  <a:gd name="T17" fmla="*/ 1 h 19"/>
                  <a:gd name="T18" fmla="*/ 0 w 21"/>
                  <a:gd name="T19" fmla="*/ 1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9"/>
                  <a:gd name="T32" fmla="*/ 21 w 21"/>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9">
                    <a:moveTo>
                      <a:pt x="3" y="19"/>
                    </a:moveTo>
                    <a:lnTo>
                      <a:pt x="3" y="18"/>
                    </a:lnTo>
                    <a:lnTo>
                      <a:pt x="3" y="16"/>
                    </a:lnTo>
                    <a:lnTo>
                      <a:pt x="12" y="14"/>
                    </a:lnTo>
                    <a:lnTo>
                      <a:pt x="3" y="19"/>
                    </a:lnTo>
                    <a:close/>
                    <a:moveTo>
                      <a:pt x="3" y="16"/>
                    </a:moveTo>
                    <a:lnTo>
                      <a:pt x="0" y="4"/>
                    </a:lnTo>
                    <a:lnTo>
                      <a:pt x="18" y="0"/>
                    </a:lnTo>
                    <a:lnTo>
                      <a:pt x="21" y="12"/>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6" name="Freeform 1276">
                <a:extLst>
                  <a:ext uri="{FF2B5EF4-FFF2-40B4-BE49-F238E27FC236}">
                    <a16:creationId xmlns:a16="http://schemas.microsoft.com/office/drawing/2014/main" id="{9D518BCC-3BED-42D1-A570-418F34D46636}"/>
                  </a:ext>
                </a:extLst>
              </p:cNvPr>
              <p:cNvSpPr>
                <a:spLocks noEditPoints="1"/>
              </p:cNvSpPr>
              <p:nvPr/>
            </p:nvSpPr>
            <p:spPr bwMode="auto">
              <a:xfrm>
                <a:off x="2237" y="1038"/>
                <a:ext cx="7" cy="6"/>
              </a:xfrm>
              <a:custGeom>
                <a:avLst/>
                <a:gdLst>
                  <a:gd name="T0" fmla="*/ 2 w 27"/>
                  <a:gd name="T1" fmla="*/ 1 h 25"/>
                  <a:gd name="T2" fmla="*/ 2 w 27"/>
                  <a:gd name="T3" fmla="*/ 1 h 25"/>
                  <a:gd name="T4" fmla="*/ 2 w 27"/>
                  <a:gd name="T5" fmla="*/ 1 h 25"/>
                  <a:gd name="T6" fmla="*/ 1 w 27"/>
                  <a:gd name="T7" fmla="*/ 1 h 25"/>
                  <a:gd name="T8" fmla="*/ 2 w 27"/>
                  <a:gd name="T9" fmla="*/ 1 h 25"/>
                  <a:gd name="T10" fmla="*/ 1 w 27"/>
                  <a:gd name="T11" fmla="*/ 1 h 25"/>
                  <a:gd name="T12" fmla="*/ 0 w 27"/>
                  <a:gd name="T13" fmla="*/ 0 h 25"/>
                  <a:gd name="T14" fmla="*/ 1 w 27"/>
                  <a:gd name="T15" fmla="*/ 0 h 25"/>
                  <a:gd name="T16" fmla="*/ 2 w 27"/>
                  <a:gd name="T17" fmla="*/ 1 h 25"/>
                  <a:gd name="T18" fmla="*/ 1 w 27"/>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16"/>
                    </a:moveTo>
                    <a:lnTo>
                      <a:pt x="26" y="17"/>
                    </a:lnTo>
                    <a:lnTo>
                      <a:pt x="27" y="19"/>
                    </a:lnTo>
                    <a:lnTo>
                      <a:pt x="17" y="21"/>
                    </a:lnTo>
                    <a:lnTo>
                      <a:pt x="26" y="16"/>
                    </a:lnTo>
                    <a:close/>
                    <a:moveTo>
                      <a:pt x="10" y="25"/>
                    </a:moveTo>
                    <a:lnTo>
                      <a:pt x="0" y="10"/>
                    </a:lnTo>
                    <a:lnTo>
                      <a:pt x="16" y="0"/>
                    </a:lnTo>
                    <a:lnTo>
                      <a:pt x="26" y="16"/>
                    </a:lnTo>
                    <a:lnTo>
                      <a:pt x="1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7" name="Freeform 1277">
                <a:extLst>
                  <a:ext uri="{FF2B5EF4-FFF2-40B4-BE49-F238E27FC236}">
                    <a16:creationId xmlns:a16="http://schemas.microsoft.com/office/drawing/2014/main" id="{4D09918E-7CC9-4983-A5BB-88F504CE37E0}"/>
                  </a:ext>
                </a:extLst>
              </p:cNvPr>
              <p:cNvSpPr>
                <a:spLocks noEditPoints="1"/>
              </p:cNvSpPr>
              <p:nvPr/>
            </p:nvSpPr>
            <p:spPr bwMode="auto">
              <a:xfrm>
                <a:off x="2235" y="1034"/>
                <a:ext cx="6" cy="6"/>
              </a:xfrm>
              <a:custGeom>
                <a:avLst/>
                <a:gdLst>
                  <a:gd name="T0" fmla="*/ 1 w 25"/>
                  <a:gd name="T1" fmla="*/ 1 h 23"/>
                  <a:gd name="T2" fmla="*/ 1 w 25"/>
                  <a:gd name="T3" fmla="*/ 1 h 23"/>
                  <a:gd name="T4" fmla="*/ 1 w 25"/>
                  <a:gd name="T5" fmla="*/ 1 h 23"/>
                  <a:gd name="T6" fmla="*/ 1 w 25"/>
                  <a:gd name="T7" fmla="*/ 1 h 23"/>
                  <a:gd name="T8" fmla="*/ 1 w 25"/>
                  <a:gd name="T9" fmla="*/ 1 h 23"/>
                  <a:gd name="T10" fmla="*/ 0 w 25"/>
                  <a:gd name="T11" fmla="*/ 2 h 23"/>
                  <a:gd name="T12" fmla="*/ 0 w 25"/>
                  <a:gd name="T13" fmla="*/ 1 h 23"/>
                  <a:gd name="T14" fmla="*/ 1 w 25"/>
                  <a:gd name="T15" fmla="*/ 0 h 23"/>
                  <a:gd name="T16" fmla="*/ 1 w 25"/>
                  <a:gd name="T17" fmla="*/ 1 h 23"/>
                  <a:gd name="T18" fmla="*/ 0 w 25"/>
                  <a:gd name="T19" fmla="*/ 2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3"/>
                  <a:gd name="T32" fmla="*/ 25 w 25"/>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3">
                    <a:moveTo>
                      <a:pt x="24" y="12"/>
                    </a:moveTo>
                    <a:lnTo>
                      <a:pt x="25" y="13"/>
                    </a:lnTo>
                    <a:lnTo>
                      <a:pt x="18" y="18"/>
                    </a:lnTo>
                    <a:lnTo>
                      <a:pt x="24" y="12"/>
                    </a:lnTo>
                    <a:close/>
                    <a:moveTo>
                      <a:pt x="10" y="23"/>
                    </a:moveTo>
                    <a:lnTo>
                      <a:pt x="0" y="11"/>
                    </a:lnTo>
                    <a:lnTo>
                      <a:pt x="15" y="0"/>
                    </a:lnTo>
                    <a:lnTo>
                      <a:pt x="24" y="12"/>
                    </a:lnTo>
                    <a:lnTo>
                      <a:pt x="1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8" name="Freeform 1278">
                <a:extLst>
                  <a:ext uri="{FF2B5EF4-FFF2-40B4-BE49-F238E27FC236}">
                    <a16:creationId xmlns:a16="http://schemas.microsoft.com/office/drawing/2014/main" id="{B22C7C79-79AF-444F-A04B-DFC6F2FC5725}"/>
                  </a:ext>
                </a:extLst>
              </p:cNvPr>
              <p:cNvSpPr>
                <a:spLocks noEditPoints="1"/>
              </p:cNvSpPr>
              <p:nvPr/>
            </p:nvSpPr>
            <p:spPr bwMode="auto">
              <a:xfrm>
                <a:off x="2226" y="1025"/>
                <a:ext cx="13" cy="12"/>
              </a:xfrm>
              <a:custGeom>
                <a:avLst/>
                <a:gdLst>
                  <a:gd name="T0" fmla="*/ 2 w 49"/>
                  <a:gd name="T1" fmla="*/ 3 h 51"/>
                  <a:gd name="T2" fmla="*/ 2 w 49"/>
                  <a:gd name="T3" fmla="*/ 2 h 51"/>
                  <a:gd name="T4" fmla="*/ 3 w 49"/>
                  <a:gd name="T5" fmla="*/ 1 h 51"/>
                  <a:gd name="T6" fmla="*/ 3 w 49"/>
                  <a:gd name="T7" fmla="*/ 2 h 51"/>
                  <a:gd name="T8" fmla="*/ 2 w 49"/>
                  <a:gd name="T9" fmla="*/ 3 h 51"/>
                  <a:gd name="T10" fmla="*/ 3 w 49"/>
                  <a:gd name="T11" fmla="*/ 1 h 51"/>
                  <a:gd name="T12" fmla="*/ 3 w 49"/>
                  <a:gd name="T13" fmla="*/ 1 h 51"/>
                  <a:gd name="T14" fmla="*/ 3 w 49"/>
                  <a:gd name="T15" fmla="*/ 1 h 51"/>
                  <a:gd name="T16" fmla="*/ 2 w 49"/>
                  <a:gd name="T17" fmla="*/ 2 h 51"/>
                  <a:gd name="T18" fmla="*/ 3 w 49"/>
                  <a:gd name="T19" fmla="*/ 1 h 51"/>
                  <a:gd name="T20" fmla="*/ 2 w 49"/>
                  <a:gd name="T21" fmla="*/ 2 h 51"/>
                  <a:gd name="T22" fmla="*/ 1 w 49"/>
                  <a:gd name="T23" fmla="*/ 1 h 51"/>
                  <a:gd name="T24" fmla="*/ 2 w 49"/>
                  <a:gd name="T25" fmla="*/ 1 h 51"/>
                  <a:gd name="T26" fmla="*/ 3 w 49"/>
                  <a:gd name="T27" fmla="*/ 1 h 51"/>
                  <a:gd name="T28" fmla="*/ 2 w 49"/>
                  <a:gd name="T29" fmla="*/ 2 h 51"/>
                  <a:gd name="T30" fmla="*/ 1 w 49"/>
                  <a:gd name="T31" fmla="*/ 1 h 51"/>
                  <a:gd name="T32" fmla="*/ 0 w 49"/>
                  <a:gd name="T33" fmla="*/ 1 h 51"/>
                  <a:gd name="T34" fmla="*/ 1 w 49"/>
                  <a:gd name="T35" fmla="*/ 0 h 51"/>
                  <a:gd name="T36" fmla="*/ 2 w 49"/>
                  <a:gd name="T37" fmla="*/ 1 h 51"/>
                  <a:gd name="T38" fmla="*/ 1 w 49"/>
                  <a:gd name="T39" fmla="*/ 1 h 51"/>
                  <a:gd name="T40" fmla="*/ 0 w 49"/>
                  <a:gd name="T41" fmla="*/ 1 h 51"/>
                  <a:gd name="T42" fmla="*/ 2 w 49"/>
                  <a:gd name="T43" fmla="*/ 2 h 51"/>
                  <a:gd name="T44" fmla="*/ 0 w 49"/>
                  <a:gd name="T45" fmla="*/ 1 h 51"/>
                  <a:gd name="T46" fmla="*/ 1 w 49"/>
                  <a:gd name="T47" fmla="*/ 0 h 51"/>
                  <a:gd name="T48" fmla="*/ 0 w 49"/>
                  <a:gd name="T49" fmla="*/ 1 h 5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9"/>
                  <a:gd name="T76" fmla="*/ 0 h 51"/>
                  <a:gd name="T77" fmla="*/ 49 w 49"/>
                  <a:gd name="T78" fmla="*/ 51 h 5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9" h="51">
                    <a:moveTo>
                      <a:pt x="34" y="51"/>
                    </a:moveTo>
                    <a:lnTo>
                      <a:pt x="24" y="38"/>
                    </a:lnTo>
                    <a:lnTo>
                      <a:pt x="39" y="27"/>
                    </a:lnTo>
                    <a:lnTo>
                      <a:pt x="49" y="40"/>
                    </a:lnTo>
                    <a:lnTo>
                      <a:pt x="34" y="51"/>
                    </a:lnTo>
                    <a:close/>
                    <a:moveTo>
                      <a:pt x="38" y="26"/>
                    </a:moveTo>
                    <a:lnTo>
                      <a:pt x="39" y="26"/>
                    </a:lnTo>
                    <a:lnTo>
                      <a:pt x="39" y="27"/>
                    </a:lnTo>
                    <a:lnTo>
                      <a:pt x="32" y="32"/>
                    </a:lnTo>
                    <a:lnTo>
                      <a:pt x="38" y="26"/>
                    </a:lnTo>
                    <a:close/>
                    <a:moveTo>
                      <a:pt x="25" y="39"/>
                    </a:moveTo>
                    <a:lnTo>
                      <a:pt x="13" y="27"/>
                    </a:lnTo>
                    <a:lnTo>
                      <a:pt x="26" y="12"/>
                    </a:lnTo>
                    <a:lnTo>
                      <a:pt x="38" y="26"/>
                    </a:lnTo>
                    <a:lnTo>
                      <a:pt x="25" y="39"/>
                    </a:lnTo>
                    <a:close/>
                    <a:moveTo>
                      <a:pt x="13" y="27"/>
                    </a:moveTo>
                    <a:lnTo>
                      <a:pt x="0" y="13"/>
                    </a:lnTo>
                    <a:lnTo>
                      <a:pt x="13" y="0"/>
                    </a:lnTo>
                    <a:lnTo>
                      <a:pt x="26" y="12"/>
                    </a:lnTo>
                    <a:lnTo>
                      <a:pt x="13" y="27"/>
                    </a:lnTo>
                    <a:close/>
                    <a:moveTo>
                      <a:pt x="0" y="13"/>
                    </a:moveTo>
                    <a:lnTo>
                      <a:pt x="28" y="42"/>
                    </a:lnTo>
                    <a:lnTo>
                      <a:pt x="0" y="13"/>
                    </a:lnTo>
                    <a:lnTo>
                      <a:pt x="6" y="7"/>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19" name="Freeform 1279">
                <a:extLst>
                  <a:ext uri="{FF2B5EF4-FFF2-40B4-BE49-F238E27FC236}">
                    <a16:creationId xmlns:a16="http://schemas.microsoft.com/office/drawing/2014/main" id="{2DEC70DA-4D84-40C0-8C7F-ADDA7FBA34FC}"/>
                  </a:ext>
                </a:extLst>
              </p:cNvPr>
              <p:cNvSpPr>
                <a:spLocks noEditPoints="1"/>
              </p:cNvSpPr>
              <p:nvPr/>
            </p:nvSpPr>
            <p:spPr bwMode="auto">
              <a:xfrm>
                <a:off x="2220" y="1020"/>
                <a:ext cx="10" cy="8"/>
              </a:xfrm>
              <a:custGeom>
                <a:avLst/>
                <a:gdLst>
                  <a:gd name="T0" fmla="*/ 2 w 37"/>
                  <a:gd name="T1" fmla="*/ 2 h 33"/>
                  <a:gd name="T2" fmla="*/ 1 w 37"/>
                  <a:gd name="T3" fmla="*/ 1 h 33"/>
                  <a:gd name="T4" fmla="*/ 2 w 37"/>
                  <a:gd name="T5" fmla="*/ 0 h 33"/>
                  <a:gd name="T6" fmla="*/ 3 w 37"/>
                  <a:gd name="T7" fmla="*/ 1 h 33"/>
                  <a:gd name="T8" fmla="*/ 2 w 37"/>
                  <a:gd name="T9" fmla="*/ 2 h 33"/>
                  <a:gd name="T10" fmla="*/ 2 w 37"/>
                  <a:gd name="T11" fmla="*/ 0 h 33"/>
                  <a:gd name="T12" fmla="*/ 2 w 37"/>
                  <a:gd name="T13" fmla="*/ 0 h 33"/>
                  <a:gd name="T14" fmla="*/ 2 w 37"/>
                  <a:gd name="T15" fmla="*/ 0 h 33"/>
                  <a:gd name="T16" fmla="*/ 2 w 37"/>
                  <a:gd name="T17" fmla="*/ 1 h 33"/>
                  <a:gd name="T18" fmla="*/ 2 w 37"/>
                  <a:gd name="T19" fmla="*/ 0 h 33"/>
                  <a:gd name="T20" fmla="*/ 1 w 37"/>
                  <a:gd name="T21" fmla="*/ 1 h 33"/>
                  <a:gd name="T22" fmla="*/ 1 w 37"/>
                  <a:gd name="T23" fmla="*/ 1 h 33"/>
                  <a:gd name="T24" fmla="*/ 1 w 37"/>
                  <a:gd name="T25" fmla="*/ 0 h 33"/>
                  <a:gd name="T26" fmla="*/ 2 w 37"/>
                  <a:gd name="T27" fmla="*/ 0 h 33"/>
                  <a:gd name="T28" fmla="*/ 1 w 37"/>
                  <a:gd name="T29" fmla="*/ 1 h 33"/>
                  <a:gd name="T30" fmla="*/ 1 w 37"/>
                  <a:gd name="T31" fmla="*/ 1 h 33"/>
                  <a:gd name="T32" fmla="*/ 0 w 37"/>
                  <a:gd name="T33" fmla="*/ 1 h 33"/>
                  <a:gd name="T34" fmla="*/ 0 w 37"/>
                  <a:gd name="T35" fmla="*/ 1 h 33"/>
                  <a:gd name="T36" fmla="*/ 1 w 37"/>
                  <a:gd name="T37" fmla="*/ 1 h 33"/>
                  <a:gd name="T38" fmla="*/ 1 w 37"/>
                  <a:gd name="T39" fmla="*/ 1 h 33"/>
                  <a:gd name="T40" fmla="*/ 0 w 37"/>
                  <a:gd name="T41" fmla="*/ 1 h 33"/>
                  <a:gd name="T42" fmla="*/ 0 w 37"/>
                  <a:gd name="T43" fmla="*/ 0 h 33"/>
                  <a:gd name="T44" fmla="*/ 1 w 37"/>
                  <a:gd name="T45" fmla="*/ 0 h 33"/>
                  <a:gd name="T46" fmla="*/ 1 w 37"/>
                  <a:gd name="T47" fmla="*/ 0 h 33"/>
                  <a:gd name="T48" fmla="*/ 0 w 37"/>
                  <a:gd name="T49" fmla="*/ 1 h 33"/>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7"/>
                  <a:gd name="T76" fmla="*/ 0 h 33"/>
                  <a:gd name="T77" fmla="*/ 37 w 37"/>
                  <a:gd name="T78" fmla="*/ 33 h 33"/>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7" h="33">
                    <a:moveTo>
                      <a:pt x="24" y="33"/>
                    </a:moveTo>
                    <a:lnTo>
                      <a:pt x="14" y="23"/>
                    </a:lnTo>
                    <a:lnTo>
                      <a:pt x="28" y="10"/>
                    </a:lnTo>
                    <a:lnTo>
                      <a:pt x="37" y="20"/>
                    </a:lnTo>
                    <a:lnTo>
                      <a:pt x="24" y="33"/>
                    </a:lnTo>
                    <a:close/>
                    <a:moveTo>
                      <a:pt x="26" y="9"/>
                    </a:moveTo>
                    <a:lnTo>
                      <a:pt x="27" y="10"/>
                    </a:lnTo>
                    <a:lnTo>
                      <a:pt x="28" y="10"/>
                    </a:lnTo>
                    <a:lnTo>
                      <a:pt x="22" y="17"/>
                    </a:lnTo>
                    <a:lnTo>
                      <a:pt x="26" y="9"/>
                    </a:lnTo>
                    <a:close/>
                    <a:moveTo>
                      <a:pt x="16" y="26"/>
                    </a:moveTo>
                    <a:lnTo>
                      <a:pt x="6" y="19"/>
                    </a:lnTo>
                    <a:lnTo>
                      <a:pt x="17" y="3"/>
                    </a:lnTo>
                    <a:lnTo>
                      <a:pt x="26" y="9"/>
                    </a:lnTo>
                    <a:lnTo>
                      <a:pt x="16" y="26"/>
                    </a:lnTo>
                    <a:close/>
                    <a:moveTo>
                      <a:pt x="6" y="19"/>
                    </a:moveTo>
                    <a:lnTo>
                      <a:pt x="4" y="18"/>
                    </a:lnTo>
                    <a:lnTo>
                      <a:pt x="3" y="16"/>
                    </a:lnTo>
                    <a:lnTo>
                      <a:pt x="12" y="11"/>
                    </a:lnTo>
                    <a:lnTo>
                      <a:pt x="6" y="19"/>
                    </a:lnTo>
                    <a:close/>
                    <a:moveTo>
                      <a:pt x="3" y="16"/>
                    </a:moveTo>
                    <a:lnTo>
                      <a:pt x="0" y="9"/>
                    </a:lnTo>
                    <a:lnTo>
                      <a:pt x="17" y="0"/>
                    </a:lnTo>
                    <a:lnTo>
                      <a:pt x="20" y="7"/>
                    </a:lnTo>
                    <a:lnTo>
                      <a:pt x="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0" name="Freeform 1280">
                <a:extLst>
                  <a:ext uri="{FF2B5EF4-FFF2-40B4-BE49-F238E27FC236}">
                    <a16:creationId xmlns:a16="http://schemas.microsoft.com/office/drawing/2014/main" id="{4B106DA1-FFA8-4644-89D2-63B00E7E4C78}"/>
                  </a:ext>
                </a:extLst>
              </p:cNvPr>
              <p:cNvSpPr>
                <a:spLocks noEditPoints="1"/>
              </p:cNvSpPr>
              <p:nvPr/>
            </p:nvSpPr>
            <p:spPr bwMode="auto">
              <a:xfrm>
                <a:off x="2216" y="1016"/>
                <a:ext cx="9" cy="7"/>
              </a:xfrm>
              <a:custGeom>
                <a:avLst/>
                <a:gdLst>
                  <a:gd name="T0" fmla="*/ 2 w 35"/>
                  <a:gd name="T1" fmla="*/ 1 h 28"/>
                  <a:gd name="T2" fmla="*/ 2 w 35"/>
                  <a:gd name="T3" fmla="*/ 1 h 28"/>
                  <a:gd name="T4" fmla="*/ 2 w 35"/>
                  <a:gd name="T5" fmla="*/ 1 h 28"/>
                  <a:gd name="T6" fmla="*/ 2 w 35"/>
                  <a:gd name="T7" fmla="*/ 1 h 28"/>
                  <a:gd name="T8" fmla="*/ 2 w 35"/>
                  <a:gd name="T9" fmla="*/ 1 h 28"/>
                  <a:gd name="T10" fmla="*/ 2 w 35"/>
                  <a:gd name="T11" fmla="*/ 2 h 28"/>
                  <a:gd name="T12" fmla="*/ 2 w 35"/>
                  <a:gd name="T13" fmla="*/ 2 h 28"/>
                  <a:gd name="T14" fmla="*/ 2 w 35"/>
                  <a:gd name="T15" fmla="*/ 1 h 28"/>
                  <a:gd name="T16" fmla="*/ 2 w 35"/>
                  <a:gd name="T17" fmla="*/ 1 h 28"/>
                  <a:gd name="T18" fmla="*/ 2 w 35"/>
                  <a:gd name="T19" fmla="*/ 2 h 28"/>
                  <a:gd name="T20" fmla="*/ 2 w 35"/>
                  <a:gd name="T21" fmla="*/ 2 h 28"/>
                  <a:gd name="T22" fmla="*/ 1 w 35"/>
                  <a:gd name="T23" fmla="*/ 2 h 28"/>
                  <a:gd name="T24" fmla="*/ 1 w 35"/>
                  <a:gd name="T25" fmla="*/ 2 h 28"/>
                  <a:gd name="T26" fmla="*/ 2 w 35"/>
                  <a:gd name="T27" fmla="*/ 1 h 28"/>
                  <a:gd name="T28" fmla="*/ 2 w 35"/>
                  <a:gd name="T29" fmla="*/ 2 h 28"/>
                  <a:gd name="T30" fmla="*/ 1 w 35"/>
                  <a:gd name="T31" fmla="*/ 2 h 28"/>
                  <a:gd name="T32" fmla="*/ 0 w 35"/>
                  <a:gd name="T33" fmla="*/ 1 h 28"/>
                  <a:gd name="T34" fmla="*/ 1 w 35"/>
                  <a:gd name="T35" fmla="*/ 0 h 28"/>
                  <a:gd name="T36" fmla="*/ 2 w 35"/>
                  <a:gd name="T37" fmla="*/ 1 h 28"/>
                  <a:gd name="T38" fmla="*/ 1 w 35"/>
                  <a:gd name="T39" fmla="*/ 2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5"/>
                  <a:gd name="T61" fmla="*/ 0 h 28"/>
                  <a:gd name="T62" fmla="*/ 35 w 35"/>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5" h="28">
                    <a:moveTo>
                      <a:pt x="26" y="8"/>
                    </a:moveTo>
                    <a:lnTo>
                      <a:pt x="32" y="8"/>
                    </a:lnTo>
                    <a:lnTo>
                      <a:pt x="35" y="13"/>
                    </a:lnTo>
                    <a:lnTo>
                      <a:pt x="26" y="18"/>
                    </a:lnTo>
                    <a:lnTo>
                      <a:pt x="26" y="8"/>
                    </a:lnTo>
                    <a:close/>
                    <a:moveTo>
                      <a:pt x="26" y="28"/>
                    </a:moveTo>
                    <a:lnTo>
                      <a:pt x="23" y="28"/>
                    </a:lnTo>
                    <a:lnTo>
                      <a:pt x="23" y="8"/>
                    </a:lnTo>
                    <a:lnTo>
                      <a:pt x="26" y="8"/>
                    </a:lnTo>
                    <a:lnTo>
                      <a:pt x="26" y="28"/>
                    </a:lnTo>
                    <a:close/>
                    <a:moveTo>
                      <a:pt x="23" y="28"/>
                    </a:moveTo>
                    <a:lnTo>
                      <a:pt x="21" y="28"/>
                    </a:lnTo>
                    <a:lnTo>
                      <a:pt x="19" y="27"/>
                    </a:lnTo>
                    <a:lnTo>
                      <a:pt x="23" y="18"/>
                    </a:lnTo>
                    <a:lnTo>
                      <a:pt x="23" y="28"/>
                    </a:lnTo>
                    <a:close/>
                    <a:moveTo>
                      <a:pt x="19" y="27"/>
                    </a:moveTo>
                    <a:lnTo>
                      <a:pt x="0" y="17"/>
                    </a:lnTo>
                    <a:lnTo>
                      <a:pt x="9" y="0"/>
                    </a:lnTo>
                    <a:lnTo>
                      <a:pt x="27" y="9"/>
                    </a:lnTo>
                    <a:lnTo>
                      <a:pt x="1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1" name="Freeform 1281">
                <a:extLst>
                  <a:ext uri="{FF2B5EF4-FFF2-40B4-BE49-F238E27FC236}">
                    <a16:creationId xmlns:a16="http://schemas.microsoft.com/office/drawing/2014/main" id="{8A2639A6-A6F6-4DED-B488-DF1C55072BFC}"/>
                  </a:ext>
                </a:extLst>
              </p:cNvPr>
              <p:cNvSpPr>
                <a:spLocks noEditPoints="1"/>
              </p:cNvSpPr>
              <p:nvPr/>
            </p:nvSpPr>
            <p:spPr bwMode="auto">
              <a:xfrm>
                <a:off x="2214" y="1015"/>
                <a:ext cx="4" cy="5"/>
              </a:xfrm>
              <a:custGeom>
                <a:avLst/>
                <a:gdLst>
                  <a:gd name="T0" fmla="*/ 0 w 18"/>
                  <a:gd name="T1" fmla="*/ 1 h 21"/>
                  <a:gd name="T2" fmla="*/ 0 w 18"/>
                  <a:gd name="T3" fmla="*/ 1 h 21"/>
                  <a:gd name="T4" fmla="*/ 0 w 18"/>
                  <a:gd name="T5" fmla="*/ 0 h 21"/>
                  <a:gd name="T6" fmla="*/ 1 w 18"/>
                  <a:gd name="T7" fmla="*/ 0 h 21"/>
                  <a:gd name="T8" fmla="*/ 0 w 18"/>
                  <a:gd name="T9" fmla="*/ 1 h 21"/>
                  <a:gd name="T10" fmla="*/ 0 w 18"/>
                  <a:gd name="T11" fmla="*/ 0 h 21"/>
                  <a:gd name="T12" fmla="*/ 0 w 18"/>
                  <a:gd name="T13" fmla="*/ 0 h 21"/>
                  <a:gd name="T14" fmla="*/ 0 w 18"/>
                  <a:gd name="T15" fmla="*/ 0 h 21"/>
                  <a:gd name="T16" fmla="*/ 0 w 18"/>
                  <a:gd name="T17" fmla="*/ 0 h 21"/>
                  <a:gd name="T18" fmla="*/ 0 w 18"/>
                  <a:gd name="T19" fmla="*/ 0 h 21"/>
                  <a:gd name="T20" fmla="*/ 0 w 18"/>
                  <a:gd name="T21" fmla="*/ 1 h 21"/>
                  <a:gd name="T22" fmla="*/ 0 w 18"/>
                  <a:gd name="T23" fmla="*/ 1 h 21"/>
                  <a:gd name="T24" fmla="*/ 0 w 18"/>
                  <a:gd name="T25" fmla="*/ 0 h 21"/>
                  <a:gd name="T26" fmla="*/ 0 w 18"/>
                  <a:gd name="T27" fmla="*/ 0 h 21"/>
                  <a:gd name="T28" fmla="*/ 0 w 18"/>
                  <a:gd name="T29" fmla="*/ 1 h 21"/>
                  <a:gd name="T30" fmla="*/ 0 w 18"/>
                  <a:gd name="T31" fmla="*/ 1 h 21"/>
                  <a:gd name="T32" fmla="*/ 0 w 18"/>
                  <a:gd name="T33" fmla="*/ 1 h 21"/>
                  <a:gd name="T34" fmla="*/ 0 w 18"/>
                  <a:gd name="T35" fmla="*/ 0 h 21"/>
                  <a:gd name="T36" fmla="*/ 0 w 18"/>
                  <a:gd name="T37" fmla="*/ 0 h 21"/>
                  <a:gd name="T38" fmla="*/ 0 w 18"/>
                  <a:gd name="T39" fmla="*/ 1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8"/>
                  <a:gd name="T61" fmla="*/ 0 h 21"/>
                  <a:gd name="T62" fmla="*/ 18 w 18"/>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8" h="21">
                    <a:moveTo>
                      <a:pt x="9" y="21"/>
                    </a:moveTo>
                    <a:lnTo>
                      <a:pt x="2" y="17"/>
                    </a:lnTo>
                    <a:lnTo>
                      <a:pt x="11" y="1"/>
                    </a:lnTo>
                    <a:lnTo>
                      <a:pt x="18" y="4"/>
                    </a:lnTo>
                    <a:lnTo>
                      <a:pt x="9" y="21"/>
                    </a:lnTo>
                    <a:close/>
                    <a:moveTo>
                      <a:pt x="7" y="0"/>
                    </a:moveTo>
                    <a:lnTo>
                      <a:pt x="9" y="0"/>
                    </a:lnTo>
                    <a:lnTo>
                      <a:pt x="11" y="1"/>
                    </a:lnTo>
                    <a:lnTo>
                      <a:pt x="7" y="9"/>
                    </a:lnTo>
                    <a:lnTo>
                      <a:pt x="7" y="0"/>
                    </a:lnTo>
                    <a:close/>
                    <a:moveTo>
                      <a:pt x="7" y="18"/>
                    </a:moveTo>
                    <a:lnTo>
                      <a:pt x="3" y="18"/>
                    </a:lnTo>
                    <a:lnTo>
                      <a:pt x="3" y="0"/>
                    </a:lnTo>
                    <a:lnTo>
                      <a:pt x="7" y="0"/>
                    </a:lnTo>
                    <a:lnTo>
                      <a:pt x="7" y="18"/>
                    </a:lnTo>
                    <a:close/>
                    <a:moveTo>
                      <a:pt x="3" y="18"/>
                    </a:moveTo>
                    <a:lnTo>
                      <a:pt x="0" y="18"/>
                    </a:lnTo>
                    <a:lnTo>
                      <a:pt x="0" y="0"/>
                    </a:lnTo>
                    <a:lnTo>
                      <a:pt x="3" y="0"/>
                    </a:lnTo>
                    <a:lnTo>
                      <a:pt x="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2" name="Rectangle 1282">
                <a:extLst>
                  <a:ext uri="{FF2B5EF4-FFF2-40B4-BE49-F238E27FC236}">
                    <a16:creationId xmlns:a16="http://schemas.microsoft.com/office/drawing/2014/main" id="{DF0AB98A-2588-44A9-88E6-100C7BAA0645}"/>
                  </a:ext>
                </a:extLst>
              </p:cNvPr>
              <p:cNvSpPr>
                <a:spLocks noChangeArrowheads="1"/>
              </p:cNvSpPr>
              <p:nvPr/>
            </p:nvSpPr>
            <p:spPr bwMode="auto">
              <a:xfrm>
                <a:off x="2212" y="1015"/>
                <a:ext cx="2"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623" name="Rectangle 1283">
                <a:extLst>
                  <a:ext uri="{FF2B5EF4-FFF2-40B4-BE49-F238E27FC236}">
                    <a16:creationId xmlns:a16="http://schemas.microsoft.com/office/drawing/2014/main" id="{50D462A2-9938-4A15-8524-91C9B5ADE6B0}"/>
                  </a:ext>
                </a:extLst>
              </p:cNvPr>
              <p:cNvSpPr>
                <a:spLocks noChangeArrowheads="1"/>
              </p:cNvSpPr>
              <p:nvPr/>
            </p:nvSpPr>
            <p:spPr bwMode="auto">
              <a:xfrm>
                <a:off x="2212" y="1015"/>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624" name="Freeform 1284">
                <a:extLst>
                  <a:ext uri="{FF2B5EF4-FFF2-40B4-BE49-F238E27FC236}">
                    <a16:creationId xmlns:a16="http://schemas.microsoft.com/office/drawing/2014/main" id="{18AA5B0C-6E64-4586-A3AF-0B25C57F125B}"/>
                  </a:ext>
                </a:extLst>
              </p:cNvPr>
              <p:cNvSpPr>
                <a:spLocks noEditPoints="1"/>
              </p:cNvSpPr>
              <p:nvPr/>
            </p:nvSpPr>
            <p:spPr bwMode="auto">
              <a:xfrm>
                <a:off x="2207" y="1015"/>
                <a:ext cx="5" cy="5"/>
              </a:xfrm>
              <a:custGeom>
                <a:avLst/>
                <a:gdLst>
                  <a:gd name="T0" fmla="*/ 1 w 17"/>
                  <a:gd name="T1" fmla="*/ 1 h 21"/>
                  <a:gd name="T2" fmla="*/ 1 w 17"/>
                  <a:gd name="T3" fmla="*/ 1 h 21"/>
                  <a:gd name="T4" fmla="*/ 1 w 17"/>
                  <a:gd name="T5" fmla="*/ 0 h 21"/>
                  <a:gd name="T6" fmla="*/ 1 w 17"/>
                  <a:gd name="T7" fmla="*/ 0 h 21"/>
                  <a:gd name="T8" fmla="*/ 1 w 17"/>
                  <a:gd name="T9" fmla="*/ 1 h 21"/>
                  <a:gd name="T10" fmla="*/ 1 w 17"/>
                  <a:gd name="T11" fmla="*/ 0 h 21"/>
                  <a:gd name="T12" fmla="*/ 1 w 17"/>
                  <a:gd name="T13" fmla="*/ 0 h 21"/>
                  <a:gd name="T14" fmla="*/ 1 w 17"/>
                  <a:gd name="T15" fmla="*/ 0 h 21"/>
                  <a:gd name="T16" fmla="*/ 1 w 17"/>
                  <a:gd name="T17" fmla="*/ 0 h 21"/>
                  <a:gd name="T18" fmla="*/ 1 w 17"/>
                  <a:gd name="T19" fmla="*/ 0 h 21"/>
                  <a:gd name="T20" fmla="*/ 1 w 17"/>
                  <a:gd name="T21" fmla="*/ 1 h 21"/>
                  <a:gd name="T22" fmla="*/ 1 w 17"/>
                  <a:gd name="T23" fmla="*/ 1 h 21"/>
                  <a:gd name="T24" fmla="*/ 0 w 17"/>
                  <a:gd name="T25" fmla="*/ 0 h 21"/>
                  <a:gd name="T26" fmla="*/ 1 w 17"/>
                  <a:gd name="T27" fmla="*/ 0 h 21"/>
                  <a:gd name="T28" fmla="*/ 1 w 17"/>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
                  <a:gd name="T46" fmla="*/ 0 h 21"/>
                  <a:gd name="T47" fmla="*/ 17 w 17"/>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 h="21">
                    <a:moveTo>
                      <a:pt x="17" y="18"/>
                    </a:moveTo>
                    <a:lnTo>
                      <a:pt x="11" y="18"/>
                    </a:lnTo>
                    <a:lnTo>
                      <a:pt x="11" y="0"/>
                    </a:lnTo>
                    <a:lnTo>
                      <a:pt x="17" y="0"/>
                    </a:lnTo>
                    <a:lnTo>
                      <a:pt x="17" y="18"/>
                    </a:lnTo>
                    <a:close/>
                    <a:moveTo>
                      <a:pt x="6" y="1"/>
                    </a:moveTo>
                    <a:lnTo>
                      <a:pt x="8" y="0"/>
                    </a:lnTo>
                    <a:lnTo>
                      <a:pt x="11" y="0"/>
                    </a:lnTo>
                    <a:lnTo>
                      <a:pt x="11" y="9"/>
                    </a:lnTo>
                    <a:lnTo>
                      <a:pt x="6" y="1"/>
                    </a:lnTo>
                    <a:close/>
                    <a:moveTo>
                      <a:pt x="15" y="17"/>
                    </a:moveTo>
                    <a:lnTo>
                      <a:pt x="8" y="21"/>
                    </a:lnTo>
                    <a:lnTo>
                      <a:pt x="0" y="4"/>
                    </a:lnTo>
                    <a:lnTo>
                      <a:pt x="6" y="1"/>
                    </a:lnTo>
                    <a:lnTo>
                      <a:pt x="1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5" name="Freeform 1285">
                <a:extLst>
                  <a:ext uri="{FF2B5EF4-FFF2-40B4-BE49-F238E27FC236}">
                    <a16:creationId xmlns:a16="http://schemas.microsoft.com/office/drawing/2014/main" id="{ABED8FF6-58F8-4E98-8753-501FA29AC099}"/>
                  </a:ext>
                </a:extLst>
              </p:cNvPr>
              <p:cNvSpPr>
                <a:spLocks/>
              </p:cNvSpPr>
              <p:nvPr/>
            </p:nvSpPr>
            <p:spPr bwMode="auto">
              <a:xfrm>
                <a:off x="2208" y="1018"/>
                <a:ext cx="1" cy="3"/>
              </a:xfrm>
              <a:custGeom>
                <a:avLst/>
                <a:gdLst>
                  <a:gd name="T0" fmla="*/ 0 w 4"/>
                  <a:gd name="T1" fmla="*/ 1 h 10"/>
                  <a:gd name="T2" fmla="*/ 0 w 4"/>
                  <a:gd name="T3" fmla="*/ 1 h 10"/>
                  <a:gd name="T4" fmla="*/ 0 w 4"/>
                  <a:gd name="T5" fmla="*/ 1 h 10"/>
                  <a:gd name="T6" fmla="*/ 0 w 4"/>
                  <a:gd name="T7" fmla="*/ 0 h 10"/>
                  <a:gd name="T8" fmla="*/ 0 w 4"/>
                  <a:gd name="T9" fmla="*/ 1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4" y="9"/>
                    </a:moveTo>
                    <a:lnTo>
                      <a:pt x="2" y="10"/>
                    </a:lnTo>
                    <a:lnTo>
                      <a:pt x="0" y="10"/>
                    </a:lnTo>
                    <a:lnTo>
                      <a:pt x="0" y="0"/>
                    </a:lnTo>
                    <a:lnTo>
                      <a:pt x="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6" name="Freeform 1286">
                <a:extLst>
                  <a:ext uri="{FF2B5EF4-FFF2-40B4-BE49-F238E27FC236}">
                    <a16:creationId xmlns:a16="http://schemas.microsoft.com/office/drawing/2014/main" id="{0C72416E-8229-40C5-A7BF-7FA78D273F1A}"/>
                  </a:ext>
                </a:extLst>
              </p:cNvPr>
              <p:cNvSpPr>
                <a:spLocks noEditPoints="1"/>
              </p:cNvSpPr>
              <p:nvPr/>
            </p:nvSpPr>
            <p:spPr bwMode="auto">
              <a:xfrm>
                <a:off x="2204" y="1016"/>
                <a:ext cx="4" cy="5"/>
              </a:xfrm>
              <a:custGeom>
                <a:avLst/>
                <a:gdLst>
                  <a:gd name="T0" fmla="*/ 1 w 19"/>
                  <a:gd name="T1" fmla="*/ 1 h 21"/>
                  <a:gd name="T2" fmla="*/ 1 w 19"/>
                  <a:gd name="T3" fmla="*/ 1 h 21"/>
                  <a:gd name="T4" fmla="*/ 1 w 19"/>
                  <a:gd name="T5" fmla="*/ 0 h 21"/>
                  <a:gd name="T6" fmla="*/ 1 w 19"/>
                  <a:gd name="T7" fmla="*/ 0 h 21"/>
                  <a:gd name="T8" fmla="*/ 1 w 19"/>
                  <a:gd name="T9" fmla="*/ 1 h 21"/>
                  <a:gd name="T10" fmla="*/ 0 w 19"/>
                  <a:gd name="T11" fmla="*/ 0 h 21"/>
                  <a:gd name="T12" fmla="*/ 0 w 19"/>
                  <a:gd name="T13" fmla="*/ 0 h 21"/>
                  <a:gd name="T14" fmla="*/ 1 w 19"/>
                  <a:gd name="T15" fmla="*/ 0 h 21"/>
                  <a:gd name="T16" fmla="*/ 1 w 19"/>
                  <a:gd name="T17" fmla="*/ 0 h 21"/>
                  <a:gd name="T18" fmla="*/ 0 w 19"/>
                  <a:gd name="T19" fmla="*/ 0 h 21"/>
                  <a:gd name="T20" fmla="*/ 1 w 19"/>
                  <a:gd name="T21" fmla="*/ 1 h 21"/>
                  <a:gd name="T22" fmla="*/ 0 w 19"/>
                  <a:gd name="T23" fmla="*/ 1 h 21"/>
                  <a:gd name="T24" fmla="*/ 0 w 19"/>
                  <a:gd name="T25" fmla="*/ 0 h 21"/>
                  <a:gd name="T26" fmla="*/ 0 w 19"/>
                  <a:gd name="T27" fmla="*/ 0 h 21"/>
                  <a:gd name="T28" fmla="*/ 1 w 19"/>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1"/>
                  <a:gd name="T47" fmla="*/ 19 w 19"/>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1">
                    <a:moveTo>
                      <a:pt x="19" y="19"/>
                    </a:moveTo>
                    <a:lnTo>
                      <a:pt x="12" y="19"/>
                    </a:lnTo>
                    <a:lnTo>
                      <a:pt x="12" y="0"/>
                    </a:lnTo>
                    <a:lnTo>
                      <a:pt x="19" y="0"/>
                    </a:lnTo>
                    <a:lnTo>
                      <a:pt x="19" y="19"/>
                    </a:lnTo>
                    <a:close/>
                    <a:moveTo>
                      <a:pt x="10" y="0"/>
                    </a:moveTo>
                    <a:lnTo>
                      <a:pt x="11" y="0"/>
                    </a:lnTo>
                    <a:lnTo>
                      <a:pt x="12" y="0"/>
                    </a:lnTo>
                    <a:lnTo>
                      <a:pt x="12" y="9"/>
                    </a:lnTo>
                    <a:lnTo>
                      <a:pt x="10" y="0"/>
                    </a:lnTo>
                    <a:close/>
                    <a:moveTo>
                      <a:pt x="16" y="18"/>
                    </a:moveTo>
                    <a:lnTo>
                      <a:pt x="6" y="21"/>
                    </a:lnTo>
                    <a:lnTo>
                      <a:pt x="0" y="3"/>
                    </a:lnTo>
                    <a:lnTo>
                      <a:pt x="10" y="0"/>
                    </a:lnTo>
                    <a:lnTo>
                      <a:pt x="16"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7" name="Freeform 1287">
                <a:extLst>
                  <a:ext uri="{FF2B5EF4-FFF2-40B4-BE49-F238E27FC236}">
                    <a16:creationId xmlns:a16="http://schemas.microsoft.com/office/drawing/2014/main" id="{A93DD417-23FC-473E-837B-75B7209776D1}"/>
                  </a:ext>
                </a:extLst>
              </p:cNvPr>
              <p:cNvSpPr>
                <a:spLocks noEditPoints="1"/>
              </p:cNvSpPr>
              <p:nvPr/>
            </p:nvSpPr>
            <p:spPr bwMode="auto">
              <a:xfrm>
                <a:off x="2201" y="1017"/>
                <a:ext cx="4" cy="5"/>
              </a:xfrm>
              <a:custGeom>
                <a:avLst/>
                <a:gdLst>
                  <a:gd name="T0" fmla="*/ 1 w 18"/>
                  <a:gd name="T1" fmla="*/ 1 h 21"/>
                  <a:gd name="T2" fmla="*/ 1 w 18"/>
                  <a:gd name="T3" fmla="*/ 1 h 21"/>
                  <a:gd name="T4" fmla="*/ 1 w 18"/>
                  <a:gd name="T5" fmla="*/ 1 h 21"/>
                  <a:gd name="T6" fmla="*/ 1 w 18"/>
                  <a:gd name="T7" fmla="*/ 0 h 21"/>
                  <a:gd name="T8" fmla="*/ 1 w 18"/>
                  <a:gd name="T9" fmla="*/ 1 h 21"/>
                  <a:gd name="T10" fmla="*/ 1 w 18"/>
                  <a:gd name="T11" fmla="*/ 1 h 21"/>
                  <a:gd name="T12" fmla="*/ 0 w 18"/>
                  <a:gd name="T13" fmla="*/ 1 h 21"/>
                  <a:gd name="T14" fmla="*/ 0 w 18"/>
                  <a:gd name="T15" fmla="*/ 0 h 21"/>
                  <a:gd name="T16" fmla="*/ 1 w 18"/>
                  <a:gd name="T17" fmla="*/ 0 h 21"/>
                  <a:gd name="T18" fmla="*/ 1 w 18"/>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21"/>
                  <a:gd name="T32" fmla="*/ 18 w 18"/>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21">
                    <a:moveTo>
                      <a:pt x="18" y="18"/>
                    </a:moveTo>
                    <a:lnTo>
                      <a:pt x="18" y="18"/>
                    </a:lnTo>
                    <a:lnTo>
                      <a:pt x="18" y="19"/>
                    </a:lnTo>
                    <a:lnTo>
                      <a:pt x="16" y="9"/>
                    </a:lnTo>
                    <a:lnTo>
                      <a:pt x="18" y="18"/>
                    </a:lnTo>
                    <a:close/>
                    <a:moveTo>
                      <a:pt x="18" y="19"/>
                    </a:moveTo>
                    <a:lnTo>
                      <a:pt x="5" y="21"/>
                    </a:lnTo>
                    <a:lnTo>
                      <a:pt x="0" y="4"/>
                    </a:lnTo>
                    <a:lnTo>
                      <a:pt x="13" y="0"/>
                    </a:lnTo>
                    <a:lnTo>
                      <a:pt x="18"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8" name="Freeform 1288">
                <a:extLst>
                  <a:ext uri="{FF2B5EF4-FFF2-40B4-BE49-F238E27FC236}">
                    <a16:creationId xmlns:a16="http://schemas.microsoft.com/office/drawing/2014/main" id="{22E633F9-864B-4029-B3AC-21D14E0267E4}"/>
                  </a:ext>
                </a:extLst>
              </p:cNvPr>
              <p:cNvSpPr>
                <a:spLocks noEditPoints="1"/>
              </p:cNvSpPr>
              <p:nvPr/>
            </p:nvSpPr>
            <p:spPr bwMode="auto">
              <a:xfrm>
                <a:off x="2198" y="1018"/>
                <a:ext cx="4" cy="5"/>
              </a:xfrm>
              <a:custGeom>
                <a:avLst/>
                <a:gdLst>
                  <a:gd name="T0" fmla="*/ 1 w 16"/>
                  <a:gd name="T1" fmla="*/ 0 h 21"/>
                  <a:gd name="T2" fmla="*/ 1 w 16"/>
                  <a:gd name="T3" fmla="*/ 0 h 21"/>
                  <a:gd name="T4" fmla="*/ 1 w 16"/>
                  <a:gd name="T5" fmla="*/ 0 h 21"/>
                  <a:gd name="T6" fmla="*/ 1 w 16"/>
                  <a:gd name="T7" fmla="*/ 0 h 21"/>
                  <a:gd name="T8" fmla="*/ 1 w 16"/>
                  <a:gd name="T9" fmla="*/ 0 h 21"/>
                  <a:gd name="T10" fmla="*/ 1 w 16"/>
                  <a:gd name="T11" fmla="*/ 1 h 21"/>
                  <a:gd name="T12" fmla="*/ 1 w 16"/>
                  <a:gd name="T13" fmla="*/ 1 h 21"/>
                  <a:gd name="T14" fmla="*/ 0 w 16"/>
                  <a:gd name="T15" fmla="*/ 0 h 21"/>
                  <a:gd name="T16" fmla="*/ 1 w 16"/>
                  <a:gd name="T17" fmla="*/ 0 h 21"/>
                  <a:gd name="T18" fmla="*/ 1 w 16"/>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1"/>
                  <a:gd name="T32" fmla="*/ 16 w 16"/>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1">
                    <a:moveTo>
                      <a:pt x="9" y="0"/>
                    </a:moveTo>
                    <a:lnTo>
                      <a:pt x="10" y="0"/>
                    </a:lnTo>
                    <a:lnTo>
                      <a:pt x="12" y="8"/>
                    </a:lnTo>
                    <a:lnTo>
                      <a:pt x="9" y="0"/>
                    </a:lnTo>
                    <a:close/>
                    <a:moveTo>
                      <a:pt x="16" y="17"/>
                    </a:moveTo>
                    <a:lnTo>
                      <a:pt x="6" y="21"/>
                    </a:lnTo>
                    <a:lnTo>
                      <a:pt x="0" y="3"/>
                    </a:lnTo>
                    <a:lnTo>
                      <a:pt x="9"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29" name="Freeform 1289">
                <a:extLst>
                  <a:ext uri="{FF2B5EF4-FFF2-40B4-BE49-F238E27FC236}">
                    <a16:creationId xmlns:a16="http://schemas.microsoft.com/office/drawing/2014/main" id="{24560E2A-0FD1-4791-A010-762D4647AF96}"/>
                  </a:ext>
                </a:extLst>
              </p:cNvPr>
              <p:cNvSpPr>
                <a:spLocks noEditPoints="1"/>
              </p:cNvSpPr>
              <p:nvPr/>
            </p:nvSpPr>
            <p:spPr bwMode="auto">
              <a:xfrm>
                <a:off x="2194" y="1018"/>
                <a:ext cx="6" cy="6"/>
              </a:xfrm>
              <a:custGeom>
                <a:avLst/>
                <a:gdLst>
                  <a:gd name="T0" fmla="*/ 1 w 21"/>
                  <a:gd name="T1" fmla="*/ 0 h 23"/>
                  <a:gd name="T2" fmla="*/ 1 w 21"/>
                  <a:gd name="T3" fmla="*/ 0 h 23"/>
                  <a:gd name="T4" fmla="*/ 1 w 21"/>
                  <a:gd name="T5" fmla="*/ 0 h 23"/>
                  <a:gd name="T6" fmla="*/ 1 w 21"/>
                  <a:gd name="T7" fmla="*/ 1 h 23"/>
                  <a:gd name="T8" fmla="*/ 1 w 21"/>
                  <a:gd name="T9" fmla="*/ 0 h 23"/>
                  <a:gd name="T10" fmla="*/ 2 w 21"/>
                  <a:gd name="T11" fmla="*/ 1 h 23"/>
                  <a:gd name="T12" fmla="*/ 1 w 21"/>
                  <a:gd name="T13" fmla="*/ 2 h 23"/>
                  <a:gd name="T14" fmla="*/ 0 w 21"/>
                  <a:gd name="T15" fmla="*/ 1 h 23"/>
                  <a:gd name="T16" fmla="*/ 1 w 21"/>
                  <a:gd name="T17" fmla="*/ 0 h 23"/>
                  <a:gd name="T18" fmla="*/ 2 w 21"/>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3"/>
                  <a:gd name="T32" fmla="*/ 21 w 21"/>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3">
                    <a:moveTo>
                      <a:pt x="13" y="0"/>
                    </a:moveTo>
                    <a:lnTo>
                      <a:pt x="13" y="0"/>
                    </a:lnTo>
                    <a:lnTo>
                      <a:pt x="14" y="0"/>
                    </a:lnTo>
                    <a:lnTo>
                      <a:pt x="18" y="9"/>
                    </a:lnTo>
                    <a:lnTo>
                      <a:pt x="13" y="0"/>
                    </a:lnTo>
                    <a:close/>
                    <a:moveTo>
                      <a:pt x="21" y="18"/>
                    </a:moveTo>
                    <a:lnTo>
                      <a:pt x="9" y="23"/>
                    </a:lnTo>
                    <a:lnTo>
                      <a:pt x="0" y="7"/>
                    </a:lnTo>
                    <a:lnTo>
                      <a:pt x="13" y="0"/>
                    </a:lnTo>
                    <a:lnTo>
                      <a:pt x="2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0" name="Freeform 1290">
                <a:extLst>
                  <a:ext uri="{FF2B5EF4-FFF2-40B4-BE49-F238E27FC236}">
                    <a16:creationId xmlns:a16="http://schemas.microsoft.com/office/drawing/2014/main" id="{D0477230-14A3-42D1-83BC-788B7132B770}"/>
                  </a:ext>
                </a:extLst>
              </p:cNvPr>
              <p:cNvSpPr>
                <a:spLocks noEditPoints="1"/>
              </p:cNvSpPr>
              <p:nvPr/>
            </p:nvSpPr>
            <p:spPr bwMode="auto">
              <a:xfrm>
                <a:off x="2193" y="1020"/>
                <a:ext cx="4" cy="5"/>
              </a:xfrm>
              <a:custGeom>
                <a:avLst/>
                <a:gdLst>
                  <a:gd name="T0" fmla="*/ 1 w 17"/>
                  <a:gd name="T1" fmla="*/ 1 h 22"/>
                  <a:gd name="T2" fmla="*/ 1 w 17"/>
                  <a:gd name="T3" fmla="*/ 1 h 22"/>
                  <a:gd name="T4" fmla="*/ 1 w 17"/>
                  <a:gd name="T5" fmla="*/ 1 h 22"/>
                  <a:gd name="T6" fmla="*/ 1 w 17"/>
                  <a:gd name="T7" fmla="*/ 0 h 22"/>
                  <a:gd name="T8" fmla="*/ 1 w 17"/>
                  <a:gd name="T9" fmla="*/ 1 h 22"/>
                  <a:gd name="T10" fmla="*/ 1 w 17"/>
                  <a:gd name="T11" fmla="*/ 1 h 22"/>
                  <a:gd name="T12" fmla="*/ 0 w 17"/>
                  <a:gd name="T13" fmla="*/ 1 h 22"/>
                  <a:gd name="T14" fmla="*/ 0 w 17"/>
                  <a:gd name="T15" fmla="*/ 0 h 22"/>
                  <a:gd name="T16" fmla="*/ 0 w 17"/>
                  <a:gd name="T17" fmla="*/ 0 h 22"/>
                  <a:gd name="T18" fmla="*/ 1 w 17"/>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
                  <a:gd name="T31" fmla="*/ 0 h 22"/>
                  <a:gd name="T32" fmla="*/ 17 w 17"/>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 h="22">
                    <a:moveTo>
                      <a:pt x="17" y="18"/>
                    </a:moveTo>
                    <a:lnTo>
                      <a:pt x="16" y="19"/>
                    </a:lnTo>
                    <a:lnTo>
                      <a:pt x="12" y="10"/>
                    </a:lnTo>
                    <a:lnTo>
                      <a:pt x="17" y="18"/>
                    </a:lnTo>
                    <a:close/>
                    <a:moveTo>
                      <a:pt x="16" y="19"/>
                    </a:moveTo>
                    <a:lnTo>
                      <a:pt x="6" y="22"/>
                    </a:lnTo>
                    <a:lnTo>
                      <a:pt x="0" y="4"/>
                    </a:lnTo>
                    <a:lnTo>
                      <a:pt x="9" y="0"/>
                    </a:lnTo>
                    <a:lnTo>
                      <a:pt x="1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1" name="Freeform 1291">
                <a:extLst>
                  <a:ext uri="{FF2B5EF4-FFF2-40B4-BE49-F238E27FC236}">
                    <a16:creationId xmlns:a16="http://schemas.microsoft.com/office/drawing/2014/main" id="{4CB0FA4D-D313-42BA-A40E-6A1F5F6B7E07}"/>
                  </a:ext>
                </a:extLst>
              </p:cNvPr>
              <p:cNvSpPr>
                <a:spLocks noEditPoints="1"/>
              </p:cNvSpPr>
              <p:nvPr/>
            </p:nvSpPr>
            <p:spPr bwMode="auto">
              <a:xfrm>
                <a:off x="2188" y="1021"/>
                <a:ext cx="6" cy="7"/>
              </a:xfrm>
              <a:custGeom>
                <a:avLst/>
                <a:gdLst>
                  <a:gd name="T0" fmla="*/ 1 w 28"/>
                  <a:gd name="T1" fmla="*/ 0 h 28"/>
                  <a:gd name="T2" fmla="*/ 1 w 28"/>
                  <a:gd name="T3" fmla="*/ 0 h 28"/>
                  <a:gd name="T4" fmla="*/ 1 w 28"/>
                  <a:gd name="T5" fmla="*/ 0 h 28"/>
                  <a:gd name="T6" fmla="*/ 1 w 28"/>
                  <a:gd name="T7" fmla="*/ 1 h 28"/>
                  <a:gd name="T8" fmla="*/ 1 w 28"/>
                  <a:gd name="T9" fmla="*/ 0 h 28"/>
                  <a:gd name="T10" fmla="*/ 1 w 28"/>
                  <a:gd name="T11" fmla="*/ 1 h 28"/>
                  <a:gd name="T12" fmla="*/ 1 w 28"/>
                  <a:gd name="T13" fmla="*/ 2 h 28"/>
                  <a:gd name="T14" fmla="*/ 0 w 28"/>
                  <a:gd name="T15" fmla="*/ 1 h 28"/>
                  <a:gd name="T16" fmla="*/ 1 w 28"/>
                  <a:gd name="T17" fmla="*/ 0 h 28"/>
                  <a:gd name="T18" fmla="*/ 1 w 28"/>
                  <a:gd name="T19" fmla="*/ 1 h 28"/>
                  <a:gd name="T20" fmla="*/ 0 w 28"/>
                  <a:gd name="T21" fmla="*/ 1 h 28"/>
                  <a:gd name="T22" fmla="*/ 0 w 28"/>
                  <a:gd name="T23" fmla="*/ 1 h 28"/>
                  <a:gd name="T24" fmla="*/ 0 w 28"/>
                  <a:gd name="T25" fmla="*/ 1 h 28"/>
                  <a:gd name="T26" fmla="*/ 1 w 28"/>
                  <a:gd name="T27" fmla="*/ 1 h 28"/>
                  <a:gd name="T28" fmla="*/ 0 w 28"/>
                  <a:gd name="T29" fmla="*/ 1 h 28"/>
                  <a:gd name="T30" fmla="*/ 1 w 28"/>
                  <a:gd name="T31" fmla="*/ 2 h 28"/>
                  <a:gd name="T32" fmla="*/ 1 w 28"/>
                  <a:gd name="T33" fmla="*/ 2 h 28"/>
                  <a:gd name="T34" fmla="*/ 0 w 28"/>
                  <a:gd name="T35" fmla="*/ 1 h 28"/>
                  <a:gd name="T36" fmla="*/ 0 w 28"/>
                  <a:gd name="T37" fmla="*/ 1 h 28"/>
                  <a:gd name="T38" fmla="*/ 1 w 28"/>
                  <a:gd name="T39" fmla="*/ 2 h 2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
                  <a:gd name="T61" fmla="*/ 0 h 28"/>
                  <a:gd name="T62" fmla="*/ 28 w 28"/>
                  <a:gd name="T63" fmla="*/ 28 h 2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 h="28">
                    <a:moveTo>
                      <a:pt x="18" y="1"/>
                    </a:moveTo>
                    <a:lnTo>
                      <a:pt x="19" y="1"/>
                    </a:lnTo>
                    <a:lnTo>
                      <a:pt x="20" y="0"/>
                    </a:lnTo>
                    <a:lnTo>
                      <a:pt x="22" y="10"/>
                    </a:lnTo>
                    <a:lnTo>
                      <a:pt x="18" y="1"/>
                    </a:lnTo>
                    <a:close/>
                    <a:moveTo>
                      <a:pt x="28" y="17"/>
                    </a:moveTo>
                    <a:lnTo>
                      <a:pt x="18" y="23"/>
                    </a:lnTo>
                    <a:lnTo>
                      <a:pt x="8" y="7"/>
                    </a:lnTo>
                    <a:lnTo>
                      <a:pt x="18" y="1"/>
                    </a:lnTo>
                    <a:lnTo>
                      <a:pt x="28" y="17"/>
                    </a:lnTo>
                    <a:close/>
                    <a:moveTo>
                      <a:pt x="7" y="9"/>
                    </a:moveTo>
                    <a:lnTo>
                      <a:pt x="7" y="9"/>
                    </a:lnTo>
                    <a:lnTo>
                      <a:pt x="8" y="7"/>
                    </a:lnTo>
                    <a:lnTo>
                      <a:pt x="14" y="15"/>
                    </a:lnTo>
                    <a:lnTo>
                      <a:pt x="7" y="9"/>
                    </a:lnTo>
                    <a:close/>
                    <a:moveTo>
                      <a:pt x="20" y="22"/>
                    </a:moveTo>
                    <a:lnTo>
                      <a:pt x="14" y="28"/>
                    </a:lnTo>
                    <a:lnTo>
                      <a:pt x="0" y="15"/>
                    </a:lnTo>
                    <a:lnTo>
                      <a:pt x="7" y="9"/>
                    </a:lnTo>
                    <a:lnTo>
                      <a:pt x="2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2" name="Freeform 1292">
                <a:extLst>
                  <a:ext uri="{FF2B5EF4-FFF2-40B4-BE49-F238E27FC236}">
                    <a16:creationId xmlns:a16="http://schemas.microsoft.com/office/drawing/2014/main" id="{7FE69A41-A817-42D5-B7BF-40EAE0F58571}"/>
                  </a:ext>
                </a:extLst>
              </p:cNvPr>
              <p:cNvSpPr>
                <a:spLocks noEditPoints="1"/>
              </p:cNvSpPr>
              <p:nvPr/>
            </p:nvSpPr>
            <p:spPr bwMode="auto">
              <a:xfrm>
                <a:off x="2185" y="1024"/>
                <a:ext cx="6" cy="6"/>
              </a:xfrm>
              <a:custGeom>
                <a:avLst/>
                <a:gdLst>
                  <a:gd name="T0" fmla="*/ 1 w 25"/>
                  <a:gd name="T1" fmla="*/ 1 h 23"/>
                  <a:gd name="T2" fmla="*/ 1 w 25"/>
                  <a:gd name="T3" fmla="*/ 1 h 23"/>
                  <a:gd name="T4" fmla="*/ 1 w 25"/>
                  <a:gd name="T5" fmla="*/ 1 h 23"/>
                  <a:gd name="T6" fmla="*/ 1 w 25"/>
                  <a:gd name="T7" fmla="*/ 1 h 23"/>
                  <a:gd name="T8" fmla="*/ 1 w 25"/>
                  <a:gd name="T9" fmla="*/ 1 h 23"/>
                  <a:gd name="T10" fmla="*/ 1 w 25"/>
                  <a:gd name="T11" fmla="*/ 1 h 23"/>
                  <a:gd name="T12" fmla="*/ 1 w 25"/>
                  <a:gd name="T13" fmla="*/ 1 h 23"/>
                  <a:gd name="T14" fmla="*/ 0 w 25"/>
                  <a:gd name="T15" fmla="*/ 0 h 23"/>
                  <a:gd name="T16" fmla="*/ 1 w 25"/>
                  <a:gd name="T17" fmla="*/ 0 h 23"/>
                  <a:gd name="T18" fmla="*/ 1 w 25"/>
                  <a:gd name="T19" fmla="*/ 1 h 23"/>
                  <a:gd name="T20" fmla="*/ 0 w 25"/>
                  <a:gd name="T21" fmla="*/ 1 h 23"/>
                  <a:gd name="T22" fmla="*/ 0 w 25"/>
                  <a:gd name="T23" fmla="*/ 0 h 23"/>
                  <a:gd name="T24" fmla="*/ 0 w 25"/>
                  <a:gd name="T25" fmla="*/ 0 h 23"/>
                  <a:gd name="T26" fmla="*/ 1 w 25"/>
                  <a:gd name="T27" fmla="*/ 1 h 23"/>
                  <a:gd name="T28" fmla="*/ 0 w 25"/>
                  <a:gd name="T29" fmla="*/ 1 h 23"/>
                  <a:gd name="T30" fmla="*/ 1 w 25"/>
                  <a:gd name="T31" fmla="*/ 1 h 23"/>
                  <a:gd name="T32" fmla="*/ 1 w 25"/>
                  <a:gd name="T33" fmla="*/ 2 h 23"/>
                  <a:gd name="T34" fmla="*/ 0 w 25"/>
                  <a:gd name="T35" fmla="*/ 1 h 23"/>
                  <a:gd name="T36" fmla="*/ 0 w 25"/>
                  <a:gd name="T37" fmla="*/ 1 h 23"/>
                  <a:gd name="T38" fmla="*/ 1 w 25"/>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3"/>
                  <a:gd name="T62" fmla="*/ 25 w 25"/>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3">
                    <a:moveTo>
                      <a:pt x="25" y="15"/>
                    </a:moveTo>
                    <a:lnTo>
                      <a:pt x="23" y="17"/>
                    </a:lnTo>
                    <a:lnTo>
                      <a:pt x="22" y="18"/>
                    </a:lnTo>
                    <a:lnTo>
                      <a:pt x="18" y="9"/>
                    </a:lnTo>
                    <a:lnTo>
                      <a:pt x="25" y="15"/>
                    </a:lnTo>
                    <a:close/>
                    <a:moveTo>
                      <a:pt x="22" y="18"/>
                    </a:moveTo>
                    <a:lnTo>
                      <a:pt x="16" y="21"/>
                    </a:lnTo>
                    <a:lnTo>
                      <a:pt x="7" y="3"/>
                    </a:lnTo>
                    <a:lnTo>
                      <a:pt x="14" y="0"/>
                    </a:lnTo>
                    <a:lnTo>
                      <a:pt x="22" y="18"/>
                    </a:lnTo>
                    <a:close/>
                    <a:moveTo>
                      <a:pt x="2" y="8"/>
                    </a:moveTo>
                    <a:lnTo>
                      <a:pt x="5" y="5"/>
                    </a:lnTo>
                    <a:lnTo>
                      <a:pt x="7" y="3"/>
                    </a:lnTo>
                    <a:lnTo>
                      <a:pt x="11" y="12"/>
                    </a:lnTo>
                    <a:lnTo>
                      <a:pt x="2" y="8"/>
                    </a:lnTo>
                    <a:close/>
                    <a:moveTo>
                      <a:pt x="20" y="17"/>
                    </a:moveTo>
                    <a:lnTo>
                      <a:pt x="17" y="23"/>
                    </a:lnTo>
                    <a:lnTo>
                      <a:pt x="0" y="14"/>
                    </a:lnTo>
                    <a:lnTo>
                      <a:pt x="2" y="8"/>
                    </a:lnTo>
                    <a:lnTo>
                      <a:pt x="2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3" name="Freeform 1293">
                <a:extLst>
                  <a:ext uri="{FF2B5EF4-FFF2-40B4-BE49-F238E27FC236}">
                    <a16:creationId xmlns:a16="http://schemas.microsoft.com/office/drawing/2014/main" id="{1344EC25-1B85-4BD7-87C5-1059DC34B20D}"/>
                  </a:ext>
                </a:extLst>
              </p:cNvPr>
              <p:cNvSpPr>
                <a:spLocks noEditPoints="1"/>
              </p:cNvSpPr>
              <p:nvPr/>
            </p:nvSpPr>
            <p:spPr bwMode="auto">
              <a:xfrm>
                <a:off x="2183" y="1028"/>
                <a:ext cx="6" cy="5"/>
              </a:xfrm>
              <a:custGeom>
                <a:avLst/>
                <a:gdLst>
                  <a:gd name="T0" fmla="*/ 2 w 24"/>
                  <a:gd name="T1" fmla="*/ 0 h 21"/>
                  <a:gd name="T2" fmla="*/ 1 w 24"/>
                  <a:gd name="T3" fmla="*/ 1 h 21"/>
                  <a:gd name="T4" fmla="*/ 0 w 24"/>
                  <a:gd name="T5" fmla="*/ 0 h 21"/>
                  <a:gd name="T6" fmla="*/ 1 w 24"/>
                  <a:gd name="T7" fmla="*/ 0 h 21"/>
                  <a:gd name="T8" fmla="*/ 2 w 24"/>
                  <a:gd name="T9" fmla="*/ 0 h 21"/>
                  <a:gd name="T10" fmla="*/ 1 w 24"/>
                  <a:gd name="T11" fmla="*/ 1 h 21"/>
                  <a:gd name="T12" fmla="*/ 1 w 24"/>
                  <a:gd name="T13" fmla="*/ 1 h 21"/>
                  <a:gd name="T14" fmla="*/ 0 w 24"/>
                  <a:gd name="T15" fmla="*/ 1 h 21"/>
                  <a:gd name="T16" fmla="*/ 0 w 24"/>
                  <a:gd name="T17" fmla="*/ 0 h 21"/>
                  <a:gd name="T18" fmla="*/ 1 w 24"/>
                  <a:gd name="T19" fmla="*/ 1 h 21"/>
                  <a:gd name="T20" fmla="*/ 0 w 24"/>
                  <a:gd name="T21" fmla="*/ 1 h 21"/>
                  <a:gd name="T22" fmla="*/ 0 w 24"/>
                  <a:gd name="T23" fmla="*/ 1 h 21"/>
                  <a:gd name="T24" fmla="*/ 0 w 24"/>
                  <a:gd name="T25" fmla="*/ 1 h 21"/>
                  <a:gd name="T26" fmla="*/ 1 w 24"/>
                  <a:gd name="T27" fmla="*/ 1 h 21"/>
                  <a:gd name="T28" fmla="*/ 0 w 24"/>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1"/>
                  <a:gd name="T47" fmla="*/ 24 w 24"/>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1">
                    <a:moveTo>
                      <a:pt x="24" y="9"/>
                    </a:moveTo>
                    <a:lnTo>
                      <a:pt x="21" y="15"/>
                    </a:lnTo>
                    <a:lnTo>
                      <a:pt x="4" y="7"/>
                    </a:lnTo>
                    <a:lnTo>
                      <a:pt x="7" y="0"/>
                    </a:lnTo>
                    <a:lnTo>
                      <a:pt x="24" y="9"/>
                    </a:lnTo>
                    <a:close/>
                    <a:moveTo>
                      <a:pt x="21" y="15"/>
                    </a:moveTo>
                    <a:lnTo>
                      <a:pt x="17" y="21"/>
                    </a:lnTo>
                    <a:lnTo>
                      <a:pt x="1" y="12"/>
                    </a:lnTo>
                    <a:lnTo>
                      <a:pt x="4" y="7"/>
                    </a:lnTo>
                    <a:lnTo>
                      <a:pt x="21" y="15"/>
                    </a:lnTo>
                    <a:close/>
                    <a:moveTo>
                      <a:pt x="0" y="17"/>
                    </a:moveTo>
                    <a:lnTo>
                      <a:pt x="0" y="15"/>
                    </a:lnTo>
                    <a:lnTo>
                      <a:pt x="1" y="12"/>
                    </a:lnTo>
                    <a:lnTo>
                      <a:pt x="9" y="17"/>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4" name="Freeform 1294">
                <a:extLst>
                  <a:ext uri="{FF2B5EF4-FFF2-40B4-BE49-F238E27FC236}">
                    <a16:creationId xmlns:a16="http://schemas.microsoft.com/office/drawing/2014/main" id="{C85CD668-E4B4-450D-99E4-C72E9D57519C}"/>
                  </a:ext>
                </a:extLst>
              </p:cNvPr>
              <p:cNvSpPr>
                <a:spLocks noEditPoints="1"/>
              </p:cNvSpPr>
              <p:nvPr/>
            </p:nvSpPr>
            <p:spPr bwMode="auto">
              <a:xfrm>
                <a:off x="2183" y="1031"/>
                <a:ext cx="9" cy="10"/>
              </a:xfrm>
              <a:custGeom>
                <a:avLst/>
                <a:gdLst>
                  <a:gd name="T0" fmla="*/ 1 w 36"/>
                  <a:gd name="T1" fmla="*/ 0 h 39"/>
                  <a:gd name="T2" fmla="*/ 1 w 36"/>
                  <a:gd name="T3" fmla="*/ 0 h 39"/>
                  <a:gd name="T4" fmla="*/ 0 w 36"/>
                  <a:gd name="T5" fmla="*/ 0 h 39"/>
                  <a:gd name="T6" fmla="*/ 0 w 36"/>
                  <a:gd name="T7" fmla="*/ 0 h 39"/>
                  <a:gd name="T8" fmla="*/ 1 w 36"/>
                  <a:gd name="T9" fmla="*/ 0 h 39"/>
                  <a:gd name="T10" fmla="*/ 0 w 36"/>
                  <a:gd name="T11" fmla="*/ 1 h 39"/>
                  <a:gd name="T12" fmla="*/ 0 w 36"/>
                  <a:gd name="T13" fmla="*/ 1 h 39"/>
                  <a:gd name="T14" fmla="*/ 0 w 36"/>
                  <a:gd name="T15" fmla="*/ 0 h 39"/>
                  <a:gd name="T16" fmla="*/ 1 w 36"/>
                  <a:gd name="T17" fmla="*/ 0 h 39"/>
                  <a:gd name="T18" fmla="*/ 0 w 36"/>
                  <a:gd name="T19" fmla="*/ 1 h 39"/>
                  <a:gd name="T20" fmla="*/ 1 w 36"/>
                  <a:gd name="T21" fmla="*/ 0 h 39"/>
                  <a:gd name="T22" fmla="*/ 2 w 36"/>
                  <a:gd name="T23" fmla="*/ 2 h 39"/>
                  <a:gd name="T24" fmla="*/ 1 w 36"/>
                  <a:gd name="T25" fmla="*/ 3 h 39"/>
                  <a:gd name="T26" fmla="*/ 0 w 36"/>
                  <a:gd name="T27" fmla="*/ 1 h 39"/>
                  <a:gd name="T28" fmla="*/ 1 w 36"/>
                  <a:gd name="T29" fmla="*/ 0 h 3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6"/>
                  <a:gd name="T46" fmla="*/ 0 h 39"/>
                  <a:gd name="T47" fmla="*/ 36 w 36"/>
                  <a:gd name="T48" fmla="*/ 39 h 3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6" h="39">
                    <a:moveTo>
                      <a:pt x="18" y="2"/>
                    </a:moveTo>
                    <a:lnTo>
                      <a:pt x="18" y="5"/>
                    </a:lnTo>
                    <a:lnTo>
                      <a:pt x="0" y="5"/>
                    </a:lnTo>
                    <a:lnTo>
                      <a:pt x="0" y="2"/>
                    </a:lnTo>
                    <a:lnTo>
                      <a:pt x="18" y="2"/>
                    </a:lnTo>
                    <a:close/>
                    <a:moveTo>
                      <a:pt x="1" y="11"/>
                    </a:moveTo>
                    <a:lnTo>
                      <a:pt x="0" y="8"/>
                    </a:lnTo>
                    <a:lnTo>
                      <a:pt x="0" y="5"/>
                    </a:lnTo>
                    <a:lnTo>
                      <a:pt x="9" y="5"/>
                    </a:lnTo>
                    <a:lnTo>
                      <a:pt x="1" y="11"/>
                    </a:lnTo>
                    <a:close/>
                    <a:moveTo>
                      <a:pt x="17" y="0"/>
                    </a:moveTo>
                    <a:lnTo>
                      <a:pt x="36" y="28"/>
                    </a:lnTo>
                    <a:lnTo>
                      <a:pt x="21" y="39"/>
                    </a:lnTo>
                    <a:lnTo>
                      <a:pt x="1" y="11"/>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5" name="Freeform 1295">
                <a:extLst>
                  <a:ext uri="{FF2B5EF4-FFF2-40B4-BE49-F238E27FC236}">
                    <a16:creationId xmlns:a16="http://schemas.microsoft.com/office/drawing/2014/main" id="{3D4471F4-C821-487D-B78F-2F3EFE363FD4}"/>
                  </a:ext>
                </a:extLst>
              </p:cNvPr>
              <p:cNvSpPr>
                <a:spLocks noEditPoints="1"/>
              </p:cNvSpPr>
              <p:nvPr/>
            </p:nvSpPr>
            <p:spPr bwMode="auto">
              <a:xfrm>
                <a:off x="2188" y="1038"/>
                <a:ext cx="5" cy="5"/>
              </a:xfrm>
              <a:custGeom>
                <a:avLst/>
                <a:gdLst>
                  <a:gd name="T0" fmla="*/ 0 w 20"/>
                  <a:gd name="T1" fmla="*/ 1 h 21"/>
                  <a:gd name="T2" fmla="*/ 0 w 20"/>
                  <a:gd name="T3" fmla="*/ 1 h 21"/>
                  <a:gd name="T4" fmla="*/ 0 w 20"/>
                  <a:gd name="T5" fmla="*/ 1 h 21"/>
                  <a:gd name="T6" fmla="*/ 1 w 20"/>
                  <a:gd name="T7" fmla="*/ 0 h 21"/>
                  <a:gd name="T8" fmla="*/ 0 w 20"/>
                  <a:gd name="T9" fmla="*/ 1 h 21"/>
                  <a:gd name="T10" fmla="*/ 1 w 20"/>
                  <a:gd name="T11" fmla="*/ 0 h 21"/>
                  <a:gd name="T12" fmla="*/ 1 w 20"/>
                  <a:gd name="T13" fmla="*/ 0 h 21"/>
                  <a:gd name="T14" fmla="*/ 1 w 20"/>
                  <a:gd name="T15" fmla="*/ 1 h 21"/>
                  <a:gd name="T16" fmla="*/ 0 w 20"/>
                  <a:gd name="T17" fmla="*/ 1 h 21"/>
                  <a:gd name="T18" fmla="*/ 1 w 20"/>
                  <a:gd name="T19" fmla="*/ 0 h 21"/>
                  <a:gd name="T20" fmla="*/ 1 w 20"/>
                  <a:gd name="T21" fmla="*/ 1 h 21"/>
                  <a:gd name="T22" fmla="*/ 1 w 20"/>
                  <a:gd name="T23" fmla="*/ 1 h 21"/>
                  <a:gd name="T24" fmla="*/ 1 w 20"/>
                  <a:gd name="T25" fmla="*/ 1 h 21"/>
                  <a:gd name="T26" fmla="*/ 1 w 20"/>
                  <a:gd name="T27" fmla="*/ 1 h 21"/>
                  <a:gd name="T28" fmla="*/ 1 w 20"/>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
                  <a:gd name="T46" fmla="*/ 0 h 21"/>
                  <a:gd name="T47" fmla="*/ 20 w 20"/>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 h="21">
                    <a:moveTo>
                      <a:pt x="1" y="13"/>
                    </a:moveTo>
                    <a:lnTo>
                      <a:pt x="0" y="13"/>
                    </a:lnTo>
                    <a:lnTo>
                      <a:pt x="0" y="12"/>
                    </a:lnTo>
                    <a:lnTo>
                      <a:pt x="7" y="7"/>
                    </a:lnTo>
                    <a:lnTo>
                      <a:pt x="1" y="13"/>
                    </a:lnTo>
                    <a:close/>
                    <a:moveTo>
                      <a:pt x="14" y="0"/>
                    </a:moveTo>
                    <a:lnTo>
                      <a:pt x="20" y="7"/>
                    </a:lnTo>
                    <a:lnTo>
                      <a:pt x="6" y="20"/>
                    </a:lnTo>
                    <a:lnTo>
                      <a:pt x="1" y="13"/>
                    </a:lnTo>
                    <a:lnTo>
                      <a:pt x="14" y="0"/>
                    </a:lnTo>
                    <a:close/>
                    <a:moveTo>
                      <a:pt x="8" y="21"/>
                    </a:moveTo>
                    <a:lnTo>
                      <a:pt x="7" y="21"/>
                    </a:lnTo>
                    <a:lnTo>
                      <a:pt x="6" y="20"/>
                    </a:lnTo>
                    <a:lnTo>
                      <a:pt x="14" y="13"/>
                    </a:lnTo>
                    <a:lnTo>
                      <a:pt x="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6" name="Freeform 1296">
                <a:extLst>
                  <a:ext uri="{FF2B5EF4-FFF2-40B4-BE49-F238E27FC236}">
                    <a16:creationId xmlns:a16="http://schemas.microsoft.com/office/drawing/2014/main" id="{E9DD9609-9175-4126-9D2E-26526403E96D}"/>
                  </a:ext>
                </a:extLst>
              </p:cNvPr>
              <p:cNvSpPr>
                <a:spLocks noEditPoints="1"/>
              </p:cNvSpPr>
              <p:nvPr/>
            </p:nvSpPr>
            <p:spPr bwMode="auto">
              <a:xfrm>
                <a:off x="2190" y="1039"/>
                <a:ext cx="14" cy="13"/>
              </a:xfrm>
              <a:custGeom>
                <a:avLst/>
                <a:gdLst>
                  <a:gd name="T0" fmla="*/ 1 w 53"/>
                  <a:gd name="T1" fmla="*/ 0 h 49"/>
                  <a:gd name="T2" fmla="*/ 2 w 53"/>
                  <a:gd name="T3" fmla="*/ 1 h 49"/>
                  <a:gd name="T4" fmla="*/ 1 w 53"/>
                  <a:gd name="T5" fmla="*/ 2 h 49"/>
                  <a:gd name="T6" fmla="*/ 0 w 53"/>
                  <a:gd name="T7" fmla="*/ 1 h 49"/>
                  <a:gd name="T8" fmla="*/ 1 w 53"/>
                  <a:gd name="T9" fmla="*/ 0 h 49"/>
                  <a:gd name="T10" fmla="*/ 2 w 53"/>
                  <a:gd name="T11" fmla="*/ 1 h 49"/>
                  <a:gd name="T12" fmla="*/ 2 w 53"/>
                  <a:gd name="T13" fmla="*/ 1 h 49"/>
                  <a:gd name="T14" fmla="*/ 2 w 53"/>
                  <a:gd name="T15" fmla="*/ 1 h 49"/>
                  <a:gd name="T16" fmla="*/ 2 w 53"/>
                  <a:gd name="T17" fmla="*/ 1 h 49"/>
                  <a:gd name="T18" fmla="*/ 2 w 53"/>
                  <a:gd name="T19" fmla="*/ 1 h 49"/>
                  <a:gd name="T20" fmla="*/ 2 w 53"/>
                  <a:gd name="T21" fmla="*/ 1 h 49"/>
                  <a:gd name="T22" fmla="*/ 4 w 53"/>
                  <a:gd name="T23" fmla="*/ 2 h 49"/>
                  <a:gd name="T24" fmla="*/ 3 w 53"/>
                  <a:gd name="T25" fmla="*/ 3 h 49"/>
                  <a:gd name="T26" fmla="*/ 1 w 53"/>
                  <a:gd name="T27" fmla="*/ 2 h 49"/>
                  <a:gd name="T28" fmla="*/ 2 w 53"/>
                  <a:gd name="T29" fmla="*/ 1 h 4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49"/>
                  <a:gd name="T47" fmla="*/ 53 w 53"/>
                  <a:gd name="T48" fmla="*/ 49 h 4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49">
                    <a:moveTo>
                      <a:pt x="10" y="0"/>
                    </a:moveTo>
                    <a:lnTo>
                      <a:pt x="30" y="12"/>
                    </a:lnTo>
                    <a:lnTo>
                      <a:pt x="19" y="28"/>
                    </a:lnTo>
                    <a:lnTo>
                      <a:pt x="0" y="15"/>
                    </a:lnTo>
                    <a:lnTo>
                      <a:pt x="10" y="0"/>
                    </a:lnTo>
                    <a:close/>
                    <a:moveTo>
                      <a:pt x="30" y="12"/>
                    </a:moveTo>
                    <a:lnTo>
                      <a:pt x="30" y="13"/>
                    </a:lnTo>
                    <a:lnTo>
                      <a:pt x="31" y="13"/>
                    </a:lnTo>
                    <a:lnTo>
                      <a:pt x="25" y="20"/>
                    </a:lnTo>
                    <a:lnTo>
                      <a:pt x="30" y="12"/>
                    </a:lnTo>
                    <a:close/>
                    <a:moveTo>
                      <a:pt x="31" y="13"/>
                    </a:moveTo>
                    <a:lnTo>
                      <a:pt x="53" y="35"/>
                    </a:lnTo>
                    <a:lnTo>
                      <a:pt x="40" y="49"/>
                    </a:lnTo>
                    <a:lnTo>
                      <a:pt x="18" y="26"/>
                    </a:lnTo>
                    <a:lnTo>
                      <a:pt x="3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7" name="Freeform 1297">
                <a:extLst>
                  <a:ext uri="{FF2B5EF4-FFF2-40B4-BE49-F238E27FC236}">
                    <a16:creationId xmlns:a16="http://schemas.microsoft.com/office/drawing/2014/main" id="{B615C684-A481-4C0F-A735-D1BEF38B4116}"/>
                  </a:ext>
                </a:extLst>
              </p:cNvPr>
              <p:cNvSpPr>
                <a:spLocks noEditPoints="1"/>
              </p:cNvSpPr>
              <p:nvPr/>
            </p:nvSpPr>
            <p:spPr bwMode="auto">
              <a:xfrm>
                <a:off x="2200" y="1048"/>
                <a:ext cx="11" cy="10"/>
              </a:xfrm>
              <a:custGeom>
                <a:avLst/>
                <a:gdLst>
                  <a:gd name="T0" fmla="*/ 0 w 42"/>
                  <a:gd name="T1" fmla="*/ 1 h 40"/>
                  <a:gd name="T2" fmla="*/ 0 w 42"/>
                  <a:gd name="T3" fmla="*/ 1 h 40"/>
                  <a:gd name="T4" fmla="*/ 0 w 42"/>
                  <a:gd name="T5" fmla="*/ 1 h 40"/>
                  <a:gd name="T6" fmla="*/ 1 w 42"/>
                  <a:gd name="T7" fmla="*/ 1 h 40"/>
                  <a:gd name="T8" fmla="*/ 0 w 42"/>
                  <a:gd name="T9" fmla="*/ 1 h 40"/>
                  <a:gd name="T10" fmla="*/ 1 w 42"/>
                  <a:gd name="T11" fmla="*/ 0 h 40"/>
                  <a:gd name="T12" fmla="*/ 3 w 42"/>
                  <a:gd name="T13" fmla="*/ 2 h 40"/>
                  <a:gd name="T14" fmla="*/ 2 w 42"/>
                  <a:gd name="T15" fmla="*/ 3 h 40"/>
                  <a:gd name="T16" fmla="*/ 0 w 42"/>
                  <a:gd name="T17" fmla="*/ 1 h 40"/>
                  <a:gd name="T18" fmla="*/ 1 w 4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0" y="14"/>
                    </a:moveTo>
                    <a:lnTo>
                      <a:pt x="0" y="14"/>
                    </a:lnTo>
                    <a:lnTo>
                      <a:pt x="7" y="8"/>
                    </a:lnTo>
                    <a:lnTo>
                      <a:pt x="0" y="14"/>
                    </a:lnTo>
                    <a:close/>
                    <a:moveTo>
                      <a:pt x="13" y="0"/>
                    </a:moveTo>
                    <a:lnTo>
                      <a:pt x="42" y="25"/>
                    </a:lnTo>
                    <a:lnTo>
                      <a:pt x="29"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8" name="Freeform 1298">
                <a:extLst>
                  <a:ext uri="{FF2B5EF4-FFF2-40B4-BE49-F238E27FC236}">
                    <a16:creationId xmlns:a16="http://schemas.microsoft.com/office/drawing/2014/main" id="{2ED9EE31-5914-4841-B51A-83055B4D1D3E}"/>
                  </a:ext>
                </a:extLst>
              </p:cNvPr>
              <p:cNvSpPr>
                <a:spLocks noEditPoints="1"/>
              </p:cNvSpPr>
              <p:nvPr/>
            </p:nvSpPr>
            <p:spPr bwMode="auto">
              <a:xfrm>
                <a:off x="2207" y="1055"/>
                <a:ext cx="11" cy="11"/>
              </a:xfrm>
              <a:custGeom>
                <a:avLst/>
                <a:gdLst>
                  <a:gd name="T0" fmla="*/ 1 w 42"/>
                  <a:gd name="T1" fmla="*/ 0 h 46"/>
                  <a:gd name="T2" fmla="*/ 1 w 42"/>
                  <a:gd name="T3" fmla="*/ 0 h 46"/>
                  <a:gd name="T4" fmla="*/ 1 w 42"/>
                  <a:gd name="T5" fmla="*/ 0 h 46"/>
                  <a:gd name="T6" fmla="*/ 1 w 42"/>
                  <a:gd name="T7" fmla="*/ 0 h 46"/>
                  <a:gd name="T8" fmla="*/ 1 w 42"/>
                  <a:gd name="T9" fmla="*/ 0 h 46"/>
                  <a:gd name="T10" fmla="*/ 1 w 42"/>
                  <a:gd name="T11" fmla="*/ 0 h 46"/>
                  <a:gd name="T12" fmla="*/ 3 w 42"/>
                  <a:gd name="T13" fmla="*/ 2 h 46"/>
                  <a:gd name="T14" fmla="*/ 2 w 42"/>
                  <a:gd name="T15" fmla="*/ 3 h 46"/>
                  <a:gd name="T16" fmla="*/ 0 w 42"/>
                  <a:gd name="T17" fmla="*/ 1 h 46"/>
                  <a:gd name="T18" fmla="*/ 1 w 42"/>
                  <a:gd name="T19" fmla="*/ 0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6"/>
                  <a:gd name="T32" fmla="*/ 42 w 42"/>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6">
                    <a:moveTo>
                      <a:pt x="13" y="0"/>
                    </a:moveTo>
                    <a:lnTo>
                      <a:pt x="13" y="1"/>
                    </a:lnTo>
                    <a:lnTo>
                      <a:pt x="6" y="8"/>
                    </a:lnTo>
                    <a:lnTo>
                      <a:pt x="13" y="0"/>
                    </a:lnTo>
                    <a:close/>
                    <a:moveTo>
                      <a:pt x="13" y="1"/>
                    </a:moveTo>
                    <a:lnTo>
                      <a:pt x="42" y="33"/>
                    </a:lnTo>
                    <a:lnTo>
                      <a:pt x="28" y="46"/>
                    </a:lnTo>
                    <a:lnTo>
                      <a:pt x="0" y="14"/>
                    </a:lnTo>
                    <a:lnTo>
                      <a:pt x="1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39" name="Freeform 1299">
                <a:extLst>
                  <a:ext uri="{FF2B5EF4-FFF2-40B4-BE49-F238E27FC236}">
                    <a16:creationId xmlns:a16="http://schemas.microsoft.com/office/drawing/2014/main" id="{EC86230D-F869-472A-A253-5B5859C25C99}"/>
                  </a:ext>
                </a:extLst>
              </p:cNvPr>
              <p:cNvSpPr>
                <a:spLocks noEditPoints="1"/>
              </p:cNvSpPr>
              <p:nvPr/>
            </p:nvSpPr>
            <p:spPr bwMode="auto">
              <a:xfrm>
                <a:off x="2214" y="1062"/>
                <a:ext cx="10" cy="11"/>
              </a:xfrm>
              <a:custGeom>
                <a:avLst/>
                <a:gdLst>
                  <a:gd name="T0" fmla="*/ 1 w 40"/>
                  <a:gd name="T1" fmla="*/ 0 h 43"/>
                  <a:gd name="T2" fmla="*/ 1 w 40"/>
                  <a:gd name="T3" fmla="*/ 0 h 43"/>
                  <a:gd name="T4" fmla="*/ 1 w 40"/>
                  <a:gd name="T5" fmla="*/ 0 h 43"/>
                  <a:gd name="T6" fmla="*/ 1 w 40"/>
                  <a:gd name="T7" fmla="*/ 1 h 43"/>
                  <a:gd name="T8" fmla="*/ 1 w 40"/>
                  <a:gd name="T9" fmla="*/ 0 h 43"/>
                  <a:gd name="T10" fmla="*/ 1 w 40"/>
                  <a:gd name="T11" fmla="*/ 0 h 43"/>
                  <a:gd name="T12" fmla="*/ 3 w 40"/>
                  <a:gd name="T13" fmla="*/ 2 h 43"/>
                  <a:gd name="T14" fmla="*/ 2 w 40"/>
                  <a:gd name="T15" fmla="*/ 3 h 43"/>
                  <a:gd name="T16" fmla="*/ 0 w 40"/>
                  <a:gd name="T17" fmla="*/ 1 h 43"/>
                  <a:gd name="T18" fmla="*/ 1 w 40"/>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3"/>
                  <a:gd name="T32" fmla="*/ 40 w 4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3">
                    <a:moveTo>
                      <a:pt x="15" y="2"/>
                    </a:moveTo>
                    <a:lnTo>
                      <a:pt x="13" y="0"/>
                    </a:lnTo>
                    <a:lnTo>
                      <a:pt x="15" y="2"/>
                    </a:lnTo>
                    <a:lnTo>
                      <a:pt x="8" y="8"/>
                    </a:lnTo>
                    <a:lnTo>
                      <a:pt x="15" y="2"/>
                    </a:lnTo>
                    <a:close/>
                    <a:moveTo>
                      <a:pt x="15" y="2"/>
                    </a:moveTo>
                    <a:lnTo>
                      <a:pt x="40" y="31"/>
                    </a:lnTo>
                    <a:lnTo>
                      <a:pt x="27" y="43"/>
                    </a:lnTo>
                    <a:lnTo>
                      <a:pt x="0" y="15"/>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0" name="Freeform 1300">
                <a:extLst>
                  <a:ext uri="{FF2B5EF4-FFF2-40B4-BE49-F238E27FC236}">
                    <a16:creationId xmlns:a16="http://schemas.microsoft.com/office/drawing/2014/main" id="{C83AF6E7-6171-458D-A98B-7B0F0FB851D9}"/>
                  </a:ext>
                </a:extLst>
              </p:cNvPr>
              <p:cNvSpPr>
                <a:spLocks noEditPoints="1"/>
              </p:cNvSpPr>
              <p:nvPr/>
            </p:nvSpPr>
            <p:spPr bwMode="auto">
              <a:xfrm>
                <a:off x="2221" y="1070"/>
                <a:ext cx="8" cy="11"/>
              </a:xfrm>
              <a:custGeom>
                <a:avLst/>
                <a:gdLst>
                  <a:gd name="T0" fmla="*/ 1 w 35"/>
                  <a:gd name="T1" fmla="*/ 0 h 43"/>
                  <a:gd name="T2" fmla="*/ 1 w 35"/>
                  <a:gd name="T3" fmla="*/ 0 h 43"/>
                  <a:gd name="T4" fmla="*/ 1 w 35"/>
                  <a:gd name="T5" fmla="*/ 0 h 43"/>
                  <a:gd name="T6" fmla="*/ 0 w 35"/>
                  <a:gd name="T7" fmla="*/ 1 h 43"/>
                  <a:gd name="T8" fmla="*/ 1 w 35"/>
                  <a:gd name="T9" fmla="*/ 0 h 43"/>
                  <a:gd name="T10" fmla="*/ 1 w 35"/>
                  <a:gd name="T11" fmla="*/ 0 h 43"/>
                  <a:gd name="T12" fmla="*/ 2 w 35"/>
                  <a:gd name="T13" fmla="*/ 2 h 43"/>
                  <a:gd name="T14" fmla="*/ 1 w 35"/>
                  <a:gd name="T15" fmla="*/ 3 h 43"/>
                  <a:gd name="T16" fmla="*/ 0 w 35"/>
                  <a:gd name="T17" fmla="*/ 1 h 43"/>
                  <a:gd name="T18" fmla="*/ 1 w 35"/>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43"/>
                  <a:gd name="T32" fmla="*/ 35 w 35"/>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43">
                    <a:moveTo>
                      <a:pt x="14" y="0"/>
                    </a:moveTo>
                    <a:lnTo>
                      <a:pt x="15" y="0"/>
                    </a:lnTo>
                    <a:lnTo>
                      <a:pt x="15" y="1"/>
                    </a:lnTo>
                    <a:lnTo>
                      <a:pt x="7" y="6"/>
                    </a:lnTo>
                    <a:lnTo>
                      <a:pt x="14" y="0"/>
                    </a:lnTo>
                    <a:close/>
                    <a:moveTo>
                      <a:pt x="15" y="1"/>
                    </a:moveTo>
                    <a:lnTo>
                      <a:pt x="35" y="33"/>
                    </a:lnTo>
                    <a:lnTo>
                      <a:pt x="18" y="43"/>
                    </a:lnTo>
                    <a:lnTo>
                      <a:pt x="0" y="11"/>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1" name="Freeform 1301">
                <a:extLst>
                  <a:ext uri="{FF2B5EF4-FFF2-40B4-BE49-F238E27FC236}">
                    <a16:creationId xmlns:a16="http://schemas.microsoft.com/office/drawing/2014/main" id="{C05F0302-8058-4080-B8D7-123E76EB928D}"/>
                  </a:ext>
                </a:extLst>
              </p:cNvPr>
              <p:cNvSpPr>
                <a:spLocks noEditPoints="1"/>
              </p:cNvSpPr>
              <p:nvPr/>
            </p:nvSpPr>
            <p:spPr bwMode="auto">
              <a:xfrm>
                <a:off x="2225" y="1078"/>
                <a:ext cx="6" cy="10"/>
              </a:xfrm>
              <a:custGeom>
                <a:avLst/>
                <a:gdLst>
                  <a:gd name="T0" fmla="*/ 1 w 26"/>
                  <a:gd name="T1" fmla="*/ 0 h 39"/>
                  <a:gd name="T2" fmla="*/ 1 w 26"/>
                  <a:gd name="T3" fmla="*/ 0 h 39"/>
                  <a:gd name="T4" fmla="*/ 1 w 26"/>
                  <a:gd name="T5" fmla="*/ 0 h 39"/>
                  <a:gd name="T6" fmla="*/ 0 w 26"/>
                  <a:gd name="T7" fmla="*/ 0 h 39"/>
                  <a:gd name="T8" fmla="*/ 1 w 26"/>
                  <a:gd name="T9" fmla="*/ 0 h 39"/>
                  <a:gd name="T10" fmla="*/ 1 w 26"/>
                  <a:gd name="T11" fmla="*/ 0 h 39"/>
                  <a:gd name="T12" fmla="*/ 1 w 26"/>
                  <a:gd name="T13" fmla="*/ 2 h 39"/>
                  <a:gd name="T14" fmla="*/ 0 w 26"/>
                  <a:gd name="T15" fmla="*/ 3 h 39"/>
                  <a:gd name="T16" fmla="*/ 0 w 26"/>
                  <a:gd name="T17" fmla="*/ 1 h 39"/>
                  <a:gd name="T18" fmla="*/ 1 w 26"/>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39"/>
                  <a:gd name="T32" fmla="*/ 26 w 2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39">
                    <a:moveTo>
                      <a:pt x="18" y="0"/>
                    </a:moveTo>
                    <a:lnTo>
                      <a:pt x="18" y="1"/>
                    </a:lnTo>
                    <a:lnTo>
                      <a:pt x="19" y="4"/>
                    </a:lnTo>
                    <a:lnTo>
                      <a:pt x="9" y="5"/>
                    </a:lnTo>
                    <a:lnTo>
                      <a:pt x="18" y="0"/>
                    </a:lnTo>
                    <a:close/>
                    <a:moveTo>
                      <a:pt x="19" y="4"/>
                    </a:moveTo>
                    <a:lnTo>
                      <a:pt x="26" y="34"/>
                    </a:lnTo>
                    <a:lnTo>
                      <a:pt x="7" y="39"/>
                    </a:lnTo>
                    <a:lnTo>
                      <a:pt x="0" y="7"/>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2" name="Freeform 1302">
                <a:extLst>
                  <a:ext uri="{FF2B5EF4-FFF2-40B4-BE49-F238E27FC236}">
                    <a16:creationId xmlns:a16="http://schemas.microsoft.com/office/drawing/2014/main" id="{1B35A115-AA32-4098-A834-32A7A5A20FB2}"/>
                  </a:ext>
                </a:extLst>
              </p:cNvPr>
              <p:cNvSpPr>
                <a:spLocks noEditPoints="1"/>
              </p:cNvSpPr>
              <p:nvPr/>
            </p:nvSpPr>
            <p:spPr bwMode="auto">
              <a:xfrm>
                <a:off x="2225" y="1087"/>
                <a:ext cx="6" cy="7"/>
              </a:xfrm>
              <a:custGeom>
                <a:avLst/>
                <a:gdLst>
                  <a:gd name="T0" fmla="*/ 1 w 26"/>
                  <a:gd name="T1" fmla="*/ 0 h 30"/>
                  <a:gd name="T2" fmla="*/ 1 w 26"/>
                  <a:gd name="T3" fmla="*/ 0 h 30"/>
                  <a:gd name="T4" fmla="*/ 1 w 26"/>
                  <a:gd name="T5" fmla="*/ 0 h 30"/>
                  <a:gd name="T6" fmla="*/ 1 w 26"/>
                  <a:gd name="T7" fmla="*/ 0 h 30"/>
                  <a:gd name="T8" fmla="*/ 1 w 26"/>
                  <a:gd name="T9" fmla="*/ 0 h 30"/>
                  <a:gd name="T10" fmla="*/ 1 w 26"/>
                  <a:gd name="T11" fmla="*/ 0 h 30"/>
                  <a:gd name="T12" fmla="*/ 1 w 26"/>
                  <a:gd name="T13" fmla="*/ 2 h 30"/>
                  <a:gd name="T14" fmla="*/ 0 w 26"/>
                  <a:gd name="T15" fmla="*/ 1 h 30"/>
                  <a:gd name="T16" fmla="*/ 0 w 26"/>
                  <a:gd name="T17" fmla="*/ 0 h 30"/>
                  <a:gd name="T18" fmla="*/ 1 w 26"/>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30"/>
                  <a:gd name="T32" fmla="*/ 26 w 26"/>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30">
                    <a:moveTo>
                      <a:pt x="26" y="0"/>
                    </a:moveTo>
                    <a:lnTo>
                      <a:pt x="26" y="3"/>
                    </a:lnTo>
                    <a:lnTo>
                      <a:pt x="25" y="5"/>
                    </a:lnTo>
                    <a:lnTo>
                      <a:pt x="16" y="3"/>
                    </a:lnTo>
                    <a:lnTo>
                      <a:pt x="26" y="0"/>
                    </a:lnTo>
                    <a:close/>
                    <a:moveTo>
                      <a:pt x="25" y="5"/>
                    </a:moveTo>
                    <a:lnTo>
                      <a:pt x="19" y="30"/>
                    </a:lnTo>
                    <a:lnTo>
                      <a:pt x="0" y="26"/>
                    </a:lnTo>
                    <a:lnTo>
                      <a:pt x="7" y="0"/>
                    </a:lnTo>
                    <a:lnTo>
                      <a:pt x="2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3" name="Freeform 1303">
                <a:extLst>
                  <a:ext uri="{FF2B5EF4-FFF2-40B4-BE49-F238E27FC236}">
                    <a16:creationId xmlns:a16="http://schemas.microsoft.com/office/drawing/2014/main" id="{8280F608-F4B7-45B4-90B4-9FD9BFC5AAB5}"/>
                  </a:ext>
                </a:extLst>
              </p:cNvPr>
              <p:cNvSpPr>
                <a:spLocks noEditPoints="1"/>
              </p:cNvSpPr>
              <p:nvPr/>
            </p:nvSpPr>
            <p:spPr bwMode="auto">
              <a:xfrm>
                <a:off x="2220" y="1092"/>
                <a:ext cx="10" cy="9"/>
              </a:xfrm>
              <a:custGeom>
                <a:avLst/>
                <a:gdLst>
                  <a:gd name="T0" fmla="*/ 3 w 39"/>
                  <a:gd name="T1" fmla="*/ 1 h 36"/>
                  <a:gd name="T2" fmla="*/ 3 w 39"/>
                  <a:gd name="T3" fmla="*/ 1 h 36"/>
                  <a:gd name="T4" fmla="*/ 2 w 39"/>
                  <a:gd name="T5" fmla="*/ 1 h 36"/>
                  <a:gd name="T6" fmla="*/ 2 w 39"/>
                  <a:gd name="T7" fmla="*/ 1 h 36"/>
                  <a:gd name="T8" fmla="*/ 3 w 39"/>
                  <a:gd name="T9" fmla="*/ 1 h 36"/>
                  <a:gd name="T10" fmla="*/ 2 w 39"/>
                  <a:gd name="T11" fmla="*/ 1 h 36"/>
                  <a:gd name="T12" fmla="*/ 1 w 39"/>
                  <a:gd name="T13" fmla="*/ 2 h 36"/>
                  <a:gd name="T14" fmla="*/ 0 w 39"/>
                  <a:gd name="T15" fmla="*/ 2 h 36"/>
                  <a:gd name="T16" fmla="*/ 2 w 39"/>
                  <a:gd name="T17" fmla="*/ 0 h 36"/>
                  <a:gd name="T18" fmla="*/ 2 w 39"/>
                  <a:gd name="T19" fmla="*/ 1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36"/>
                  <a:gd name="T32" fmla="*/ 39 w 39"/>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36">
                    <a:moveTo>
                      <a:pt x="39" y="9"/>
                    </a:moveTo>
                    <a:lnTo>
                      <a:pt x="38" y="11"/>
                    </a:lnTo>
                    <a:lnTo>
                      <a:pt x="36" y="14"/>
                    </a:lnTo>
                    <a:lnTo>
                      <a:pt x="29" y="7"/>
                    </a:lnTo>
                    <a:lnTo>
                      <a:pt x="39" y="9"/>
                    </a:lnTo>
                    <a:close/>
                    <a:moveTo>
                      <a:pt x="36" y="14"/>
                    </a:moveTo>
                    <a:lnTo>
                      <a:pt x="14" y="36"/>
                    </a:lnTo>
                    <a:lnTo>
                      <a:pt x="0" y="22"/>
                    </a:lnTo>
                    <a:lnTo>
                      <a:pt x="22" y="0"/>
                    </a:lnTo>
                    <a:lnTo>
                      <a:pt x="3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4" name="Freeform 1304">
                <a:extLst>
                  <a:ext uri="{FF2B5EF4-FFF2-40B4-BE49-F238E27FC236}">
                    <a16:creationId xmlns:a16="http://schemas.microsoft.com/office/drawing/2014/main" id="{1ED83FD2-8C9C-4B6D-B6E4-4DA12447E02A}"/>
                  </a:ext>
                </a:extLst>
              </p:cNvPr>
              <p:cNvSpPr>
                <a:spLocks noEditPoints="1"/>
              </p:cNvSpPr>
              <p:nvPr/>
            </p:nvSpPr>
            <p:spPr bwMode="auto">
              <a:xfrm>
                <a:off x="2216" y="1097"/>
                <a:ext cx="7" cy="6"/>
              </a:xfrm>
              <a:custGeom>
                <a:avLst/>
                <a:gdLst>
                  <a:gd name="T0" fmla="*/ 2 w 29"/>
                  <a:gd name="T1" fmla="*/ 1 h 24"/>
                  <a:gd name="T2" fmla="*/ 2 w 29"/>
                  <a:gd name="T3" fmla="*/ 1 h 24"/>
                  <a:gd name="T4" fmla="*/ 1 w 29"/>
                  <a:gd name="T5" fmla="*/ 1 h 24"/>
                  <a:gd name="T6" fmla="*/ 1 w 29"/>
                  <a:gd name="T7" fmla="*/ 1 h 24"/>
                  <a:gd name="T8" fmla="*/ 2 w 29"/>
                  <a:gd name="T9" fmla="*/ 1 h 24"/>
                  <a:gd name="T10" fmla="*/ 1 w 29"/>
                  <a:gd name="T11" fmla="*/ 1 h 24"/>
                  <a:gd name="T12" fmla="*/ 0 w 29"/>
                  <a:gd name="T13" fmla="*/ 2 h 24"/>
                  <a:gd name="T14" fmla="*/ 0 w 29"/>
                  <a:gd name="T15" fmla="*/ 1 h 24"/>
                  <a:gd name="T16" fmla="*/ 1 w 29"/>
                  <a:gd name="T17" fmla="*/ 0 h 24"/>
                  <a:gd name="T18" fmla="*/ 1 w 29"/>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4"/>
                  <a:gd name="T32" fmla="*/ 29 w 29"/>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4">
                    <a:moveTo>
                      <a:pt x="29" y="16"/>
                    </a:moveTo>
                    <a:lnTo>
                      <a:pt x="28" y="18"/>
                    </a:lnTo>
                    <a:lnTo>
                      <a:pt x="25" y="18"/>
                    </a:lnTo>
                    <a:lnTo>
                      <a:pt x="22" y="9"/>
                    </a:lnTo>
                    <a:lnTo>
                      <a:pt x="29" y="16"/>
                    </a:lnTo>
                    <a:close/>
                    <a:moveTo>
                      <a:pt x="25" y="18"/>
                    </a:moveTo>
                    <a:lnTo>
                      <a:pt x="7" y="24"/>
                    </a:lnTo>
                    <a:lnTo>
                      <a:pt x="0" y="7"/>
                    </a:lnTo>
                    <a:lnTo>
                      <a:pt x="19" y="0"/>
                    </a:lnTo>
                    <a:lnTo>
                      <a:pt x="2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5" name="Freeform 1305">
                <a:extLst>
                  <a:ext uri="{FF2B5EF4-FFF2-40B4-BE49-F238E27FC236}">
                    <a16:creationId xmlns:a16="http://schemas.microsoft.com/office/drawing/2014/main" id="{E9128F86-FDA3-4873-AE1F-E22629013FC0}"/>
                  </a:ext>
                </a:extLst>
              </p:cNvPr>
              <p:cNvSpPr>
                <a:spLocks/>
              </p:cNvSpPr>
              <p:nvPr/>
            </p:nvSpPr>
            <p:spPr bwMode="auto">
              <a:xfrm>
                <a:off x="2217" y="1101"/>
                <a:ext cx="1" cy="2"/>
              </a:xfrm>
              <a:custGeom>
                <a:avLst/>
                <a:gdLst>
                  <a:gd name="T0" fmla="*/ 0 w 4"/>
                  <a:gd name="T1" fmla="*/ 0 h 10"/>
                  <a:gd name="T2" fmla="*/ 0 w 4"/>
                  <a:gd name="T3" fmla="*/ 0 h 10"/>
                  <a:gd name="T4" fmla="*/ 0 w 4"/>
                  <a:gd name="T5" fmla="*/ 0 h 10"/>
                  <a:gd name="T6" fmla="*/ 0 w 4"/>
                  <a:gd name="T7" fmla="*/ 0 h 10"/>
                  <a:gd name="T8" fmla="*/ 0 w 4"/>
                  <a:gd name="T9" fmla="*/ 0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4" y="8"/>
                    </a:moveTo>
                    <a:lnTo>
                      <a:pt x="1" y="10"/>
                    </a:lnTo>
                    <a:lnTo>
                      <a:pt x="0" y="10"/>
                    </a:lnTo>
                    <a:lnTo>
                      <a:pt x="0" y="0"/>
                    </a:lnTo>
                    <a:lnTo>
                      <a:pt x="4"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6" name="Freeform 1306">
                <a:extLst>
                  <a:ext uri="{FF2B5EF4-FFF2-40B4-BE49-F238E27FC236}">
                    <a16:creationId xmlns:a16="http://schemas.microsoft.com/office/drawing/2014/main" id="{A6C05017-2733-4B69-A322-85E399634C69}"/>
                  </a:ext>
                </a:extLst>
              </p:cNvPr>
              <p:cNvSpPr>
                <a:spLocks noEditPoints="1"/>
              </p:cNvSpPr>
              <p:nvPr/>
            </p:nvSpPr>
            <p:spPr bwMode="auto">
              <a:xfrm>
                <a:off x="2207" y="1098"/>
                <a:ext cx="10" cy="5"/>
              </a:xfrm>
              <a:custGeom>
                <a:avLst/>
                <a:gdLst>
                  <a:gd name="T0" fmla="*/ 3 w 39"/>
                  <a:gd name="T1" fmla="*/ 1 h 23"/>
                  <a:gd name="T2" fmla="*/ 1 w 39"/>
                  <a:gd name="T3" fmla="*/ 1 h 23"/>
                  <a:gd name="T4" fmla="*/ 1 w 39"/>
                  <a:gd name="T5" fmla="*/ 0 h 23"/>
                  <a:gd name="T6" fmla="*/ 3 w 39"/>
                  <a:gd name="T7" fmla="*/ 0 h 23"/>
                  <a:gd name="T8" fmla="*/ 3 w 39"/>
                  <a:gd name="T9" fmla="*/ 1 h 23"/>
                  <a:gd name="T10" fmla="*/ 1 w 39"/>
                  <a:gd name="T11" fmla="*/ 1 h 23"/>
                  <a:gd name="T12" fmla="*/ 1 w 39"/>
                  <a:gd name="T13" fmla="*/ 1 h 23"/>
                  <a:gd name="T14" fmla="*/ 1 w 39"/>
                  <a:gd name="T15" fmla="*/ 1 h 23"/>
                  <a:gd name="T16" fmla="*/ 1 w 39"/>
                  <a:gd name="T17" fmla="*/ 1 h 23"/>
                  <a:gd name="T18" fmla="*/ 1 w 39"/>
                  <a:gd name="T19" fmla="*/ 1 h 23"/>
                  <a:gd name="T20" fmla="*/ 1 w 39"/>
                  <a:gd name="T21" fmla="*/ 1 h 23"/>
                  <a:gd name="T22" fmla="*/ 0 w 39"/>
                  <a:gd name="T23" fmla="*/ 1 h 23"/>
                  <a:gd name="T24" fmla="*/ 0 w 39"/>
                  <a:gd name="T25" fmla="*/ 0 h 23"/>
                  <a:gd name="T26" fmla="*/ 2 w 39"/>
                  <a:gd name="T27" fmla="*/ 0 h 23"/>
                  <a:gd name="T28" fmla="*/ 1 w 39"/>
                  <a:gd name="T29" fmla="*/ 1 h 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9"/>
                  <a:gd name="T46" fmla="*/ 0 h 23"/>
                  <a:gd name="T47" fmla="*/ 39 w 39"/>
                  <a:gd name="T48" fmla="*/ 23 h 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9" h="23">
                    <a:moveTo>
                      <a:pt x="39" y="23"/>
                    </a:moveTo>
                    <a:lnTo>
                      <a:pt x="21" y="23"/>
                    </a:lnTo>
                    <a:lnTo>
                      <a:pt x="21" y="3"/>
                    </a:lnTo>
                    <a:lnTo>
                      <a:pt x="39" y="3"/>
                    </a:lnTo>
                    <a:lnTo>
                      <a:pt x="39" y="23"/>
                    </a:lnTo>
                    <a:close/>
                    <a:moveTo>
                      <a:pt x="21" y="23"/>
                    </a:moveTo>
                    <a:lnTo>
                      <a:pt x="19" y="23"/>
                    </a:lnTo>
                    <a:lnTo>
                      <a:pt x="18" y="23"/>
                    </a:lnTo>
                    <a:lnTo>
                      <a:pt x="21" y="13"/>
                    </a:lnTo>
                    <a:lnTo>
                      <a:pt x="21" y="23"/>
                    </a:lnTo>
                    <a:close/>
                    <a:moveTo>
                      <a:pt x="18" y="23"/>
                    </a:moveTo>
                    <a:lnTo>
                      <a:pt x="0" y="19"/>
                    </a:lnTo>
                    <a:lnTo>
                      <a:pt x="3" y="0"/>
                    </a:lnTo>
                    <a:lnTo>
                      <a:pt x="22" y="3"/>
                    </a:lnTo>
                    <a:lnTo>
                      <a:pt x="18"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7" name="Freeform 1307">
                <a:extLst>
                  <a:ext uri="{FF2B5EF4-FFF2-40B4-BE49-F238E27FC236}">
                    <a16:creationId xmlns:a16="http://schemas.microsoft.com/office/drawing/2014/main" id="{06D89315-E39B-4DAA-85CF-C6C581F60D35}"/>
                  </a:ext>
                </a:extLst>
              </p:cNvPr>
              <p:cNvSpPr>
                <a:spLocks noEditPoints="1"/>
              </p:cNvSpPr>
              <p:nvPr/>
            </p:nvSpPr>
            <p:spPr bwMode="auto">
              <a:xfrm>
                <a:off x="2202" y="1096"/>
                <a:ext cx="7" cy="7"/>
              </a:xfrm>
              <a:custGeom>
                <a:avLst/>
                <a:gdLst>
                  <a:gd name="T0" fmla="*/ 2 w 27"/>
                  <a:gd name="T1" fmla="*/ 2 h 27"/>
                  <a:gd name="T2" fmla="*/ 1 w 27"/>
                  <a:gd name="T3" fmla="*/ 2 h 27"/>
                  <a:gd name="T4" fmla="*/ 1 w 27"/>
                  <a:gd name="T5" fmla="*/ 2 h 27"/>
                  <a:gd name="T6" fmla="*/ 2 w 27"/>
                  <a:gd name="T7" fmla="*/ 1 h 27"/>
                  <a:gd name="T8" fmla="*/ 2 w 27"/>
                  <a:gd name="T9" fmla="*/ 2 h 27"/>
                  <a:gd name="T10" fmla="*/ 1 w 27"/>
                  <a:gd name="T11" fmla="*/ 2 h 27"/>
                  <a:gd name="T12" fmla="*/ 0 w 27"/>
                  <a:gd name="T13" fmla="*/ 1 h 27"/>
                  <a:gd name="T14" fmla="*/ 1 w 27"/>
                  <a:gd name="T15" fmla="*/ 0 h 27"/>
                  <a:gd name="T16" fmla="*/ 2 w 27"/>
                  <a:gd name="T17" fmla="*/ 1 h 27"/>
                  <a:gd name="T18" fmla="*/ 1 w 27"/>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7"/>
                  <a:gd name="T32" fmla="*/ 27 w 27"/>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7">
                    <a:moveTo>
                      <a:pt x="22" y="27"/>
                    </a:moveTo>
                    <a:lnTo>
                      <a:pt x="20" y="27"/>
                    </a:lnTo>
                    <a:lnTo>
                      <a:pt x="18" y="26"/>
                    </a:lnTo>
                    <a:lnTo>
                      <a:pt x="23" y="17"/>
                    </a:lnTo>
                    <a:lnTo>
                      <a:pt x="22" y="27"/>
                    </a:lnTo>
                    <a:close/>
                    <a:moveTo>
                      <a:pt x="18" y="26"/>
                    </a:moveTo>
                    <a:lnTo>
                      <a:pt x="0" y="16"/>
                    </a:lnTo>
                    <a:lnTo>
                      <a:pt x="8" y="0"/>
                    </a:lnTo>
                    <a:lnTo>
                      <a:pt x="27" y="8"/>
                    </a:lnTo>
                    <a:lnTo>
                      <a:pt x="18"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8" name="Freeform 1308">
                <a:extLst>
                  <a:ext uri="{FF2B5EF4-FFF2-40B4-BE49-F238E27FC236}">
                    <a16:creationId xmlns:a16="http://schemas.microsoft.com/office/drawing/2014/main" id="{EB381778-36CE-4BA9-B8F6-4A13D64D3944}"/>
                  </a:ext>
                </a:extLst>
              </p:cNvPr>
              <p:cNvSpPr>
                <a:spLocks noEditPoints="1"/>
              </p:cNvSpPr>
              <p:nvPr/>
            </p:nvSpPr>
            <p:spPr bwMode="auto">
              <a:xfrm>
                <a:off x="2197" y="1092"/>
                <a:ext cx="7" cy="8"/>
              </a:xfrm>
              <a:custGeom>
                <a:avLst/>
                <a:gdLst>
                  <a:gd name="T0" fmla="*/ 1 w 30"/>
                  <a:gd name="T1" fmla="*/ 2 h 31"/>
                  <a:gd name="T2" fmla="*/ 1 w 30"/>
                  <a:gd name="T3" fmla="*/ 2 h 31"/>
                  <a:gd name="T4" fmla="*/ 1 w 30"/>
                  <a:gd name="T5" fmla="*/ 2 h 31"/>
                  <a:gd name="T6" fmla="*/ 1 w 30"/>
                  <a:gd name="T7" fmla="*/ 2 h 31"/>
                  <a:gd name="T8" fmla="*/ 1 w 30"/>
                  <a:gd name="T9" fmla="*/ 2 h 31"/>
                  <a:gd name="T10" fmla="*/ 1 w 30"/>
                  <a:gd name="T11" fmla="*/ 2 h 31"/>
                  <a:gd name="T12" fmla="*/ 0 w 30"/>
                  <a:gd name="T13" fmla="*/ 1 h 31"/>
                  <a:gd name="T14" fmla="*/ 1 w 30"/>
                  <a:gd name="T15" fmla="*/ 0 h 31"/>
                  <a:gd name="T16" fmla="*/ 2 w 30"/>
                  <a:gd name="T17" fmla="*/ 1 h 31"/>
                  <a:gd name="T18" fmla="*/ 1 w 30"/>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1"/>
                  <a:gd name="T32" fmla="*/ 30 w 3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1">
                    <a:moveTo>
                      <a:pt x="19" y="31"/>
                    </a:moveTo>
                    <a:lnTo>
                      <a:pt x="17" y="31"/>
                    </a:lnTo>
                    <a:lnTo>
                      <a:pt x="16" y="30"/>
                    </a:lnTo>
                    <a:lnTo>
                      <a:pt x="23" y="23"/>
                    </a:lnTo>
                    <a:lnTo>
                      <a:pt x="19" y="31"/>
                    </a:lnTo>
                    <a:close/>
                    <a:moveTo>
                      <a:pt x="16" y="30"/>
                    </a:moveTo>
                    <a:lnTo>
                      <a:pt x="0" y="14"/>
                    </a:lnTo>
                    <a:lnTo>
                      <a:pt x="14" y="0"/>
                    </a:lnTo>
                    <a:lnTo>
                      <a:pt x="30" y="16"/>
                    </a:lnTo>
                    <a:lnTo>
                      <a:pt x="1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49" name="Freeform 1309">
                <a:extLst>
                  <a:ext uri="{FF2B5EF4-FFF2-40B4-BE49-F238E27FC236}">
                    <a16:creationId xmlns:a16="http://schemas.microsoft.com/office/drawing/2014/main" id="{AD986C19-724B-4BB6-AC1F-1B80E979C741}"/>
                  </a:ext>
                </a:extLst>
              </p:cNvPr>
              <p:cNvSpPr>
                <a:spLocks noEditPoints="1"/>
              </p:cNvSpPr>
              <p:nvPr/>
            </p:nvSpPr>
            <p:spPr bwMode="auto">
              <a:xfrm>
                <a:off x="2189" y="1084"/>
                <a:ext cx="12" cy="11"/>
              </a:xfrm>
              <a:custGeom>
                <a:avLst/>
                <a:gdLst>
                  <a:gd name="T0" fmla="*/ 2 w 46"/>
                  <a:gd name="T1" fmla="*/ 3 h 48"/>
                  <a:gd name="T2" fmla="*/ 1 w 46"/>
                  <a:gd name="T3" fmla="*/ 2 h 48"/>
                  <a:gd name="T4" fmla="*/ 2 w 46"/>
                  <a:gd name="T5" fmla="*/ 1 h 48"/>
                  <a:gd name="T6" fmla="*/ 3 w 46"/>
                  <a:gd name="T7" fmla="*/ 2 h 48"/>
                  <a:gd name="T8" fmla="*/ 2 w 46"/>
                  <a:gd name="T9" fmla="*/ 3 h 48"/>
                  <a:gd name="T10" fmla="*/ 1 w 46"/>
                  <a:gd name="T11" fmla="*/ 2 h 48"/>
                  <a:gd name="T12" fmla="*/ 1 w 46"/>
                  <a:gd name="T13" fmla="*/ 2 h 48"/>
                  <a:gd name="T14" fmla="*/ 1 w 46"/>
                  <a:gd name="T15" fmla="*/ 2 h 48"/>
                  <a:gd name="T16" fmla="*/ 2 w 46"/>
                  <a:gd name="T17" fmla="*/ 1 h 48"/>
                  <a:gd name="T18" fmla="*/ 1 w 46"/>
                  <a:gd name="T19" fmla="*/ 2 h 48"/>
                  <a:gd name="T20" fmla="*/ 1 w 46"/>
                  <a:gd name="T21" fmla="*/ 2 h 48"/>
                  <a:gd name="T22" fmla="*/ 0 w 46"/>
                  <a:gd name="T23" fmla="*/ 1 h 48"/>
                  <a:gd name="T24" fmla="*/ 1 w 46"/>
                  <a:gd name="T25" fmla="*/ 0 h 48"/>
                  <a:gd name="T26" fmla="*/ 2 w 46"/>
                  <a:gd name="T27" fmla="*/ 1 h 48"/>
                  <a:gd name="T28" fmla="*/ 1 w 46"/>
                  <a:gd name="T29" fmla="*/ 2 h 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48"/>
                  <a:gd name="T47" fmla="*/ 46 w 46"/>
                  <a:gd name="T48" fmla="*/ 48 h 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48">
                    <a:moveTo>
                      <a:pt x="32" y="48"/>
                    </a:moveTo>
                    <a:lnTo>
                      <a:pt x="16" y="32"/>
                    </a:lnTo>
                    <a:lnTo>
                      <a:pt x="30" y="19"/>
                    </a:lnTo>
                    <a:lnTo>
                      <a:pt x="46" y="34"/>
                    </a:lnTo>
                    <a:lnTo>
                      <a:pt x="32" y="48"/>
                    </a:lnTo>
                    <a:close/>
                    <a:moveTo>
                      <a:pt x="16" y="32"/>
                    </a:moveTo>
                    <a:lnTo>
                      <a:pt x="16" y="32"/>
                    </a:lnTo>
                    <a:lnTo>
                      <a:pt x="15" y="31"/>
                    </a:lnTo>
                    <a:lnTo>
                      <a:pt x="23" y="26"/>
                    </a:lnTo>
                    <a:lnTo>
                      <a:pt x="16" y="32"/>
                    </a:lnTo>
                    <a:close/>
                    <a:moveTo>
                      <a:pt x="15" y="31"/>
                    </a:moveTo>
                    <a:lnTo>
                      <a:pt x="0" y="12"/>
                    </a:lnTo>
                    <a:lnTo>
                      <a:pt x="14" y="0"/>
                    </a:lnTo>
                    <a:lnTo>
                      <a:pt x="31" y="19"/>
                    </a:lnTo>
                    <a:lnTo>
                      <a:pt x="15"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0" name="Freeform 1310">
                <a:extLst>
                  <a:ext uri="{FF2B5EF4-FFF2-40B4-BE49-F238E27FC236}">
                    <a16:creationId xmlns:a16="http://schemas.microsoft.com/office/drawing/2014/main" id="{ABDAF020-FB8D-4C4D-B9FB-B1AF9803F861}"/>
                  </a:ext>
                </a:extLst>
              </p:cNvPr>
              <p:cNvSpPr>
                <a:spLocks noEditPoints="1"/>
              </p:cNvSpPr>
              <p:nvPr/>
            </p:nvSpPr>
            <p:spPr bwMode="auto">
              <a:xfrm>
                <a:off x="2185" y="1078"/>
                <a:ext cx="8" cy="9"/>
              </a:xfrm>
              <a:custGeom>
                <a:avLst/>
                <a:gdLst>
                  <a:gd name="T0" fmla="*/ 1 w 32"/>
                  <a:gd name="T1" fmla="*/ 2 h 34"/>
                  <a:gd name="T2" fmla="*/ 1 w 32"/>
                  <a:gd name="T3" fmla="*/ 2 h 34"/>
                  <a:gd name="T4" fmla="*/ 1 w 32"/>
                  <a:gd name="T5" fmla="*/ 2 h 34"/>
                  <a:gd name="T6" fmla="*/ 2 w 32"/>
                  <a:gd name="T7" fmla="*/ 2 h 34"/>
                  <a:gd name="T8" fmla="*/ 1 w 32"/>
                  <a:gd name="T9" fmla="*/ 2 h 34"/>
                  <a:gd name="T10" fmla="*/ 1 w 32"/>
                  <a:gd name="T11" fmla="*/ 2 h 34"/>
                  <a:gd name="T12" fmla="*/ 0 w 32"/>
                  <a:gd name="T13" fmla="*/ 1 h 34"/>
                  <a:gd name="T14" fmla="*/ 1 w 32"/>
                  <a:gd name="T15" fmla="*/ 0 h 34"/>
                  <a:gd name="T16" fmla="*/ 2 w 32"/>
                  <a:gd name="T17" fmla="*/ 2 h 34"/>
                  <a:gd name="T18" fmla="*/ 1 w 32"/>
                  <a:gd name="T19" fmla="*/ 2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4"/>
                  <a:gd name="T32" fmla="*/ 32 w 32"/>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4">
                    <a:moveTo>
                      <a:pt x="17" y="34"/>
                    </a:moveTo>
                    <a:lnTo>
                      <a:pt x="17" y="33"/>
                    </a:lnTo>
                    <a:lnTo>
                      <a:pt x="25" y="28"/>
                    </a:lnTo>
                    <a:lnTo>
                      <a:pt x="17" y="34"/>
                    </a:lnTo>
                    <a:close/>
                    <a:moveTo>
                      <a:pt x="17" y="33"/>
                    </a:moveTo>
                    <a:lnTo>
                      <a:pt x="0" y="11"/>
                    </a:lnTo>
                    <a:lnTo>
                      <a:pt x="16" y="0"/>
                    </a:lnTo>
                    <a:lnTo>
                      <a:pt x="32" y="22"/>
                    </a:lnTo>
                    <a:lnTo>
                      <a:pt x="17"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1" name="Freeform 1311">
                <a:extLst>
                  <a:ext uri="{FF2B5EF4-FFF2-40B4-BE49-F238E27FC236}">
                    <a16:creationId xmlns:a16="http://schemas.microsoft.com/office/drawing/2014/main" id="{319C183B-58E8-464E-A26D-485E594CBDEC}"/>
                  </a:ext>
                </a:extLst>
              </p:cNvPr>
              <p:cNvSpPr>
                <a:spLocks noEditPoints="1"/>
              </p:cNvSpPr>
              <p:nvPr/>
            </p:nvSpPr>
            <p:spPr bwMode="auto">
              <a:xfrm>
                <a:off x="2182" y="1073"/>
                <a:ext cx="7" cy="8"/>
              </a:xfrm>
              <a:custGeom>
                <a:avLst/>
                <a:gdLst>
                  <a:gd name="T0" fmla="*/ 1 w 28"/>
                  <a:gd name="T1" fmla="*/ 2 h 30"/>
                  <a:gd name="T2" fmla="*/ 1 w 28"/>
                  <a:gd name="T3" fmla="*/ 2 h 30"/>
                  <a:gd name="T4" fmla="*/ 1 w 28"/>
                  <a:gd name="T5" fmla="*/ 2 h 30"/>
                  <a:gd name="T6" fmla="*/ 1 w 28"/>
                  <a:gd name="T7" fmla="*/ 2 h 30"/>
                  <a:gd name="T8" fmla="*/ 1 w 28"/>
                  <a:gd name="T9" fmla="*/ 2 h 30"/>
                  <a:gd name="T10" fmla="*/ 1 w 28"/>
                  <a:gd name="T11" fmla="*/ 2 h 30"/>
                  <a:gd name="T12" fmla="*/ 0 w 28"/>
                  <a:gd name="T13" fmla="*/ 1 h 30"/>
                  <a:gd name="T14" fmla="*/ 1 w 28"/>
                  <a:gd name="T15" fmla="*/ 0 h 30"/>
                  <a:gd name="T16" fmla="*/ 2 w 28"/>
                  <a:gd name="T17" fmla="*/ 1 h 30"/>
                  <a:gd name="T18" fmla="*/ 1 w 28"/>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30"/>
                  <a:gd name="T32" fmla="*/ 28 w 28"/>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30">
                    <a:moveTo>
                      <a:pt x="12" y="30"/>
                    </a:moveTo>
                    <a:lnTo>
                      <a:pt x="12" y="30"/>
                    </a:lnTo>
                    <a:lnTo>
                      <a:pt x="20" y="25"/>
                    </a:lnTo>
                    <a:lnTo>
                      <a:pt x="12" y="30"/>
                    </a:lnTo>
                    <a:close/>
                    <a:moveTo>
                      <a:pt x="12" y="30"/>
                    </a:moveTo>
                    <a:lnTo>
                      <a:pt x="0" y="11"/>
                    </a:lnTo>
                    <a:lnTo>
                      <a:pt x="16" y="0"/>
                    </a:lnTo>
                    <a:lnTo>
                      <a:pt x="28" y="19"/>
                    </a:lnTo>
                    <a:lnTo>
                      <a:pt x="1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2" name="Freeform 1312">
                <a:extLst>
                  <a:ext uri="{FF2B5EF4-FFF2-40B4-BE49-F238E27FC236}">
                    <a16:creationId xmlns:a16="http://schemas.microsoft.com/office/drawing/2014/main" id="{E81837F0-ABAD-45F9-877C-4B7A16CE31EF}"/>
                  </a:ext>
                </a:extLst>
              </p:cNvPr>
              <p:cNvSpPr>
                <a:spLocks noEditPoints="1"/>
              </p:cNvSpPr>
              <p:nvPr/>
            </p:nvSpPr>
            <p:spPr bwMode="auto">
              <a:xfrm>
                <a:off x="2178" y="1068"/>
                <a:ext cx="8" cy="8"/>
              </a:xfrm>
              <a:custGeom>
                <a:avLst/>
                <a:gdLst>
                  <a:gd name="T0" fmla="*/ 1 w 29"/>
                  <a:gd name="T1" fmla="*/ 2 h 33"/>
                  <a:gd name="T2" fmla="*/ 1 w 29"/>
                  <a:gd name="T3" fmla="*/ 2 h 33"/>
                  <a:gd name="T4" fmla="*/ 1 w 29"/>
                  <a:gd name="T5" fmla="*/ 2 h 33"/>
                  <a:gd name="T6" fmla="*/ 2 w 29"/>
                  <a:gd name="T7" fmla="*/ 2 h 33"/>
                  <a:gd name="T8" fmla="*/ 1 w 29"/>
                  <a:gd name="T9" fmla="*/ 2 h 33"/>
                  <a:gd name="T10" fmla="*/ 1 w 29"/>
                  <a:gd name="T11" fmla="*/ 2 h 33"/>
                  <a:gd name="T12" fmla="*/ 0 w 29"/>
                  <a:gd name="T13" fmla="*/ 0 h 33"/>
                  <a:gd name="T14" fmla="*/ 1 w 29"/>
                  <a:gd name="T15" fmla="*/ 0 h 33"/>
                  <a:gd name="T16" fmla="*/ 2 w 29"/>
                  <a:gd name="T17" fmla="*/ 1 h 33"/>
                  <a:gd name="T18" fmla="*/ 1 w 29"/>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3"/>
                  <a:gd name="T32" fmla="*/ 29 w 29"/>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3">
                    <a:moveTo>
                      <a:pt x="13" y="33"/>
                    </a:moveTo>
                    <a:lnTo>
                      <a:pt x="12" y="33"/>
                    </a:lnTo>
                    <a:lnTo>
                      <a:pt x="12" y="32"/>
                    </a:lnTo>
                    <a:lnTo>
                      <a:pt x="21" y="28"/>
                    </a:lnTo>
                    <a:lnTo>
                      <a:pt x="13" y="33"/>
                    </a:lnTo>
                    <a:close/>
                    <a:moveTo>
                      <a:pt x="12" y="32"/>
                    </a:moveTo>
                    <a:lnTo>
                      <a:pt x="0" y="10"/>
                    </a:lnTo>
                    <a:lnTo>
                      <a:pt x="16" y="0"/>
                    </a:lnTo>
                    <a:lnTo>
                      <a:pt x="29" y="23"/>
                    </a:lnTo>
                    <a:lnTo>
                      <a:pt x="12"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3" name="Freeform 1313">
                <a:extLst>
                  <a:ext uri="{FF2B5EF4-FFF2-40B4-BE49-F238E27FC236}">
                    <a16:creationId xmlns:a16="http://schemas.microsoft.com/office/drawing/2014/main" id="{AF89DE47-0C8C-4081-A7B3-19E231D99C5B}"/>
                  </a:ext>
                </a:extLst>
              </p:cNvPr>
              <p:cNvSpPr>
                <a:spLocks noEditPoints="1"/>
              </p:cNvSpPr>
              <p:nvPr/>
            </p:nvSpPr>
            <p:spPr bwMode="auto">
              <a:xfrm>
                <a:off x="2175" y="1063"/>
                <a:ext cx="8" cy="7"/>
              </a:xfrm>
              <a:custGeom>
                <a:avLst/>
                <a:gdLst>
                  <a:gd name="T0" fmla="*/ 2 w 28"/>
                  <a:gd name="T1" fmla="*/ 1 h 28"/>
                  <a:gd name="T2" fmla="*/ 2 w 28"/>
                  <a:gd name="T3" fmla="*/ 1 h 28"/>
                  <a:gd name="T4" fmla="*/ 2 w 28"/>
                  <a:gd name="T5" fmla="*/ 1 h 28"/>
                  <a:gd name="T6" fmla="*/ 2 w 28"/>
                  <a:gd name="T7" fmla="*/ 2 h 28"/>
                  <a:gd name="T8" fmla="*/ 2 w 28"/>
                  <a:gd name="T9" fmla="*/ 1 h 28"/>
                  <a:gd name="T10" fmla="*/ 1 w 28"/>
                  <a:gd name="T11" fmla="*/ 2 h 28"/>
                  <a:gd name="T12" fmla="*/ 0 w 28"/>
                  <a:gd name="T13" fmla="*/ 1 h 28"/>
                  <a:gd name="T14" fmla="*/ 1 w 28"/>
                  <a:gd name="T15" fmla="*/ 0 h 28"/>
                  <a:gd name="T16" fmla="*/ 2 w 28"/>
                  <a:gd name="T17" fmla="*/ 1 h 28"/>
                  <a:gd name="T18" fmla="*/ 1 w 28"/>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27" y="18"/>
                    </a:moveTo>
                    <a:lnTo>
                      <a:pt x="28" y="18"/>
                    </a:lnTo>
                    <a:lnTo>
                      <a:pt x="20" y="24"/>
                    </a:lnTo>
                    <a:lnTo>
                      <a:pt x="27" y="18"/>
                    </a:lnTo>
                    <a:close/>
                    <a:moveTo>
                      <a:pt x="12" y="28"/>
                    </a:moveTo>
                    <a:lnTo>
                      <a:pt x="0" y="9"/>
                    </a:lnTo>
                    <a:lnTo>
                      <a:pt x="15" y="0"/>
                    </a:lnTo>
                    <a:lnTo>
                      <a:pt x="27" y="18"/>
                    </a:lnTo>
                    <a:lnTo>
                      <a:pt x="1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4" name="Freeform 1314">
                <a:extLst>
                  <a:ext uri="{FF2B5EF4-FFF2-40B4-BE49-F238E27FC236}">
                    <a16:creationId xmlns:a16="http://schemas.microsoft.com/office/drawing/2014/main" id="{669F4D4D-62C2-4003-A3FB-05E7969CE444}"/>
                  </a:ext>
                </a:extLst>
              </p:cNvPr>
              <p:cNvSpPr>
                <a:spLocks noEditPoints="1"/>
              </p:cNvSpPr>
              <p:nvPr/>
            </p:nvSpPr>
            <p:spPr bwMode="auto">
              <a:xfrm>
                <a:off x="2172" y="1059"/>
                <a:ext cx="7" cy="7"/>
              </a:xfrm>
              <a:custGeom>
                <a:avLst/>
                <a:gdLst>
                  <a:gd name="T0" fmla="*/ 2 w 28"/>
                  <a:gd name="T1" fmla="*/ 1 h 28"/>
                  <a:gd name="T2" fmla="*/ 2 w 28"/>
                  <a:gd name="T3" fmla="*/ 1 h 28"/>
                  <a:gd name="T4" fmla="*/ 2 w 28"/>
                  <a:gd name="T5" fmla="*/ 1 h 28"/>
                  <a:gd name="T6" fmla="*/ 1 w 28"/>
                  <a:gd name="T7" fmla="*/ 1 h 28"/>
                  <a:gd name="T8" fmla="*/ 2 w 28"/>
                  <a:gd name="T9" fmla="*/ 1 h 28"/>
                  <a:gd name="T10" fmla="*/ 1 w 28"/>
                  <a:gd name="T11" fmla="*/ 2 h 28"/>
                  <a:gd name="T12" fmla="*/ 0 w 28"/>
                  <a:gd name="T13" fmla="*/ 1 h 28"/>
                  <a:gd name="T14" fmla="*/ 1 w 28"/>
                  <a:gd name="T15" fmla="*/ 0 h 28"/>
                  <a:gd name="T16" fmla="*/ 2 w 28"/>
                  <a:gd name="T17" fmla="*/ 1 h 28"/>
                  <a:gd name="T18" fmla="*/ 1 w 28"/>
                  <a:gd name="T19" fmla="*/ 2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28"/>
                  <a:gd name="T32" fmla="*/ 28 w 28"/>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28">
                    <a:moveTo>
                      <a:pt x="27" y="15"/>
                    </a:moveTo>
                    <a:lnTo>
                      <a:pt x="28" y="15"/>
                    </a:lnTo>
                    <a:lnTo>
                      <a:pt x="28" y="17"/>
                    </a:lnTo>
                    <a:lnTo>
                      <a:pt x="21" y="21"/>
                    </a:lnTo>
                    <a:lnTo>
                      <a:pt x="27" y="15"/>
                    </a:lnTo>
                    <a:close/>
                    <a:moveTo>
                      <a:pt x="13" y="28"/>
                    </a:moveTo>
                    <a:lnTo>
                      <a:pt x="0" y="11"/>
                    </a:lnTo>
                    <a:lnTo>
                      <a:pt x="15" y="0"/>
                    </a:lnTo>
                    <a:lnTo>
                      <a:pt x="27" y="15"/>
                    </a:lnTo>
                    <a:lnTo>
                      <a:pt x="13"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5" name="Freeform 1315">
                <a:extLst>
                  <a:ext uri="{FF2B5EF4-FFF2-40B4-BE49-F238E27FC236}">
                    <a16:creationId xmlns:a16="http://schemas.microsoft.com/office/drawing/2014/main" id="{435C577A-7FFD-4097-90C7-2D2D951B4309}"/>
                  </a:ext>
                </a:extLst>
              </p:cNvPr>
              <p:cNvSpPr>
                <a:spLocks noEditPoints="1"/>
              </p:cNvSpPr>
              <p:nvPr/>
            </p:nvSpPr>
            <p:spPr bwMode="auto">
              <a:xfrm>
                <a:off x="2169" y="1055"/>
                <a:ext cx="7" cy="7"/>
              </a:xfrm>
              <a:custGeom>
                <a:avLst/>
                <a:gdLst>
                  <a:gd name="T0" fmla="*/ 2 w 30"/>
                  <a:gd name="T1" fmla="*/ 1 h 27"/>
                  <a:gd name="T2" fmla="*/ 2 w 30"/>
                  <a:gd name="T3" fmla="*/ 1 h 27"/>
                  <a:gd name="T4" fmla="*/ 2 w 30"/>
                  <a:gd name="T5" fmla="*/ 1 h 27"/>
                  <a:gd name="T6" fmla="*/ 1 w 30"/>
                  <a:gd name="T7" fmla="*/ 1 h 27"/>
                  <a:gd name="T8" fmla="*/ 2 w 30"/>
                  <a:gd name="T9" fmla="*/ 1 h 27"/>
                  <a:gd name="T10" fmla="*/ 1 w 30"/>
                  <a:gd name="T11" fmla="*/ 2 h 27"/>
                  <a:gd name="T12" fmla="*/ 0 w 30"/>
                  <a:gd name="T13" fmla="*/ 1 h 27"/>
                  <a:gd name="T14" fmla="*/ 1 w 30"/>
                  <a:gd name="T15" fmla="*/ 0 h 27"/>
                  <a:gd name="T16" fmla="*/ 2 w 30"/>
                  <a:gd name="T17" fmla="*/ 1 h 27"/>
                  <a:gd name="T18" fmla="*/ 1 w 30"/>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7"/>
                  <a:gd name="T32" fmla="*/ 30 w 30"/>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7">
                    <a:moveTo>
                      <a:pt x="29" y="12"/>
                    </a:moveTo>
                    <a:lnTo>
                      <a:pt x="29" y="13"/>
                    </a:lnTo>
                    <a:lnTo>
                      <a:pt x="30" y="14"/>
                    </a:lnTo>
                    <a:lnTo>
                      <a:pt x="22" y="20"/>
                    </a:lnTo>
                    <a:lnTo>
                      <a:pt x="29" y="12"/>
                    </a:lnTo>
                    <a:close/>
                    <a:moveTo>
                      <a:pt x="17" y="27"/>
                    </a:moveTo>
                    <a:lnTo>
                      <a:pt x="0" y="14"/>
                    </a:lnTo>
                    <a:lnTo>
                      <a:pt x="12" y="0"/>
                    </a:lnTo>
                    <a:lnTo>
                      <a:pt x="29" y="12"/>
                    </a:lnTo>
                    <a:lnTo>
                      <a:pt x="17"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6" name="Freeform 1316">
                <a:extLst>
                  <a:ext uri="{FF2B5EF4-FFF2-40B4-BE49-F238E27FC236}">
                    <a16:creationId xmlns:a16="http://schemas.microsoft.com/office/drawing/2014/main" id="{6BA55BD6-C9A2-4A6E-9571-84C296823E9D}"/>
                  </a:ext>
                </a:extLst>
              </p:cNvPr>
              <p:cNvSpPr>
                <a:spLocks noEditPoints="1"/>
              </p:cNvSpPr>
              <p:nvPr/>
            </p:nvSpPr>
            <p:spPr bwMode="auto">
              <a:xfrm>
                <a:off x="2165" y="1052"/>
                <a:ext cx="7" cy="7"/>
              </a:xfrm>
              <a:custGeom>
                <a:avLst/>
                <a:gdLst>
                  <a:gd name="T0" fmla="*/ 1 w 26"/>
                  <a:gd name="T1" fmla="*/ 2 h 26"/>
                  <a:gd name="T2" fmla="*/ 1 w 26"/>
                  <a:gd name="T3" fmla="*/ 2 h 26"/>
                  <a:gd name="T4" fmla="*/ 1 w 26"/>
                  <a:gd name="T5" fmla="*/ 2 h 26"/>
                  <a:gd name="T6" fmla="*/ 1 w 26"/>
                  <a:gd name="T7" fmla="*/ 1 h 26"/>
                  <a:gd name="T8" fmla="*/ 1 w 26"/>
                  <a:gd name="T9" fmla="*/ 2 h 26"/>
                  <a:gd name="T10" fmla="*/ 1 w 26"/>
                  <a:gd name="T11" fmla="*/ 2 h 26"/>
                  <a:gd name="T12" fmla="*/ 0 w 26"/>
                  <a:gd name="T13" fmla="*/ 1 h 26"/>
                  <a:gd name="T14" fmla="*/ 1 w 26"/>
                  <a:gd name="T15" fmla="*/ 0 h 26"/>
                  <a:gd name="T16" fmla="*/ 2 w 26"/>
                  <a:gd name="T17" fmla="*/ 1 h 26"/>
                  <a:gd name="T18" fmla="*/ 1 w 26"/>
                  <a:gd name="T19" fmla="*/ 2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6"/>
                  <a:gd name="T31" fmla="*/ 0 h 26"/>
                  <a:gd name="T32" fmla="*/ 26 w 26"/>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6" h="26">
                    <a:moveTo>
                      <a:pt x="13" y="26"/>
                    </a:moveTo>
                    <a:lnTo>
                      <a:pt x="13" y="26"/>
                    </a:lnTo>
                    <a:lnTo>
                      <a:pt x="20" y="18"/>
                    </a:lnTo>
                    <a:lnTo>
                      <a:pt x="13" y="26"/>
                    </a:lnTo>
                    <a:close/>
                    <a:moveTo>
                      <a:pt x="13" y="26"/>
                    </a:moveTo>
                    <a:lnTo>
                      <a:pt x="0" y="13"/>
                    </a:lnTo>
                    <a:lnTo>
                      <a:pt x="13" y="0"/>
                    </a:lnTo>
                    <a:lnTo>
                      <a:pt x="26" y="12"/>
                    </a:lnTo>
                    <a:lnTo>
                      <a:pt x="13"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7" name="Freeform 1317">
                <a:extLst>
                  <a:ext uri="{FF2B5EF4-FFF2-40B4-BE49-F238E27FC236}">
                    <a16:creationId xmlns:a16="http://schemas.microsoft.com/office/drawing/2014/main" id="{8A6F55D1-9F83-4A09-AB5E-3D41AA01F391}"/>
                  </a:ext>
                </a:extLst>
              </p:cNvPr>
              <p:cNvSpPr>
                <a:spLocks noEditPoints="1"/>
              </p:cNvSpPr>
              <p:nvPr/>
            </p:nvSpPr>
            <p:spPr bwMode="auto">
              <a:xfrm>
                <a:off x="2162" y="1050"/>
                <a:ext cx="7" cy="6"/>
              </a:xfrm>
              <a:custGeom>
                <a:avLst/>
                <a:gdLst>
                  <a:gd name="T0" fmla="*/ 2 w 27"/>
                  <a:gd name="T1" fmla="*/ 0 h 25"/>
                  <a:gd name="T2" fmla="*/ 2 w 27"/>
                  <a:gd name="T3" fmla="*/ 0 h 25"/>
                  <a:gd name="T4" fmla="*/ 2 w 27"/>
                  <a:gd name="T5" fmla="*/ 1 h 25"/>
                  <a:gd name="T6" fmla="*/ 1 w 27"/>
                  <a:gd name="T7" fmla="*/ 1 h 25"/>
                  <a:gd name="T8" fmla="*/ 2 w 27"/>
                  <a:gd name="T9" fmla="*/ 0 h 25"/>
                  <a:gd name="T10" fmla="*/ 1 w 27"/>
                  <a:gd name="T11" fmla="*/ 1 h 25"/>
                  <a:gd name="T12" fmla="*/ 0 w 27"/>
                  <a:gd name="T13" fmla="*/ 1 h 25"/>
                  <a:gd name="T14" fmla="*/ 1 w 27"/>
                  <a:gd name="T15" fmla="*/ 0 h 25"/>
                  <a:gd name="T16" fmla="*/ 2 w 27"/>
                  <a:gd name="T17" fmla="*/ 0 h 25"/>
                  <a:gd name="T18" fmla="*/ 1 w 27"/>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6" y="9"/>
                    </a:moveTo>
                    <a:lnTo>
                      <a:pt x="27" y="9"/>
                    </a:lnTo>
                    <a:lnTo>
                      <a:pt x="27" y="11"/>
                    </a:lnTo>
                    <a:lnTo>
                      <a:pt x="21" y="17"/>
                    </a:lnTo>
                    <a:lnTo>
                      <a:pt x="26" y="9"/>
                    </a:lnTo>
                    <a:close/>
                    <a:moveTo>
                      <a:pt x="16" y="25"/>
                    </a:moveTo>
                    <a:lnTo>
                      <a:pt x="0" y="16"/>
                    </a:lnTo>
                    <a:lnTo>
                      <a:pt x="10" y="0"/>
                    </a:lnTo>
                    <a:lnTo>
                      <a:pt x="26" y="9"/>
                    </a:lnTo>
                    <a:lnTo>
                      <a:pt x="16"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8" name="Freeform 1318">
                <a:extLst>
                  <a:ext uri="{FF2B5EF4-FFF2-40B4-BE49-F238E27FC236}">
                    <a16:creationId xmlns:a16="http://schemas.microsoft.com/office/drawing/2014/main" id="{3E8844A5-01CB-4628-B962-A94C52D9F97C}"/>
                  </a:ext>
                </a:extLst>
              </p:cNvPr>
              <p:cNvSpPr>
                <a:spLocks noEditPoints="1"/>
              </p:cNvSpPr>
              <p:nvPr/>
            </p:nvSpPr>
            <p:spPr bwMode="auto">
              <a:xfrm>
                <a:off x="2159" y="1048"/>
                <a:ext cx="5" cy="6"/>
              </a:xfrm>
              <a:custGeom>
                <a:avLst/>
                <a:gdLst>
                  <a:gd name="T0" fmla="*/ 1 w 22"/>
                  <a:gd name="T1" fmla="*/ 1 h 23"/>
                  <a:gd name="T2" fmla="*/ 1 w 22"/>
                  <a:gd name="T3" fmla="*/ 1 h 23"/>
                  <a:gd name="T4" fmla="*/ 1 w 22"/>
                  <a:gd name="T5" fmla="*/ 1 h 23"/>
                  <a:gd name="T6" fmla="*/ 1 w 22"/>
                  <a:gd name="T7" fmla="*/ 1 h 23"/>
                  <a:gd name="T8" fmla="*/ 1 w 22"/>
                  <a:gd name="T9" fmla="*/ 1 h 23"/>
                  <a:gd name="T10" fmla="*/ 1 w 22"/>
                  <a:gd name="T11" fmla="*/ 2 h 23"/>
                  <a:gd name="T12" fmla="*/ 0 w 22"/>
                  <a:gd name="T13" fmla="*/ 1 h 23"/>
                  <a:gd name="T14" fmla="*/ 0 w 22"/>
                  <a:gd name="T15" fmla="*/ 0 h 23"/>
                  <a:gd name="T16" fmla="*/ 1 w 22"/>
                  <a:gd name="T17" fmla="*/ 1 h 23"/>
                  <a:gd name="T18" fmla="*/ 1 w 22"/>
                  <a:gd name="T19" fmla="*/ 2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22" y="7"/>
                    </a:moveTo>
                    <a:lnTo>
                      <a:pt x="22" y="7"/>
                    </a:lnTo>
                    <a:lnTo>
                      <a:pt x="17" y="14"/>
                    </a:lnTo>
                    <a:lnTo>
                      <a:pt x="22" y="7"/>
                    </a:lnTo>
                    <a:close/>
                    <a:moveTo>
                      <a:pt x="13" y="23"/>
                    </a:moveTo>
                    <a:lnTo>
                      <a:pt x="0" y="16"/>
                    </a:lnTo>
                    <a:lnTo>
                      <a:pt x="8" y="0"/>
                    </a:lnTo>
                    <a:lnTo>
                      <a:pt x="22" y="7"/>
                    </a:lnTo>
                    <a:lnTo>
                      <a:pt x="13"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59" name="Freeform 1319">
                <a:extLst>
                  <a:ext uri="{FF2B5EF4-FFF2-40B4-BE49-F238E27FC236}">
                    <a16:creationId xmlns:a16="http://schemas.microsoft.com/office/drawing/2014/main" id="{3FBF9A75-54D3-4451-B430-205FBDBDE449}"/>
                  </a:ext>
                </a:extLst>
              </p:cNvPr>
              <p:cNvSpPr>
                <a:spLocks noEditPoints="1"/>
              </p:cNvSpPr>
              <p:nvPr/>
            </p:nvSpPr>
            <p:spPr bwMode="auto">
              <a:xfrm>
                <a:off x="2157" y="1047"/>
                <a:ext cx="4" cy="5"/>
              </a:xfrm>
              <a:custGeom>
                <a:avLst/>
                <a:gdLst>
                  <a:gd name="T0" fmla="*/ 1 w 16"/>
                  <a:gd name="T1" fmla="*/ 0 h 22"/>
                  <a:gd name="T2" fmla="*/ 1 w 16"/>
                  <a:gd name="T3" fmla="*/ 0 h 22"/>
                  <a:gd name="T4" fmla="*/ 1 w 16"/>
                  <a:gd name="T5" fmla="*/ 0 h 22"/>
                  <a:gd name="T6" fmla="*/ 1 w 16"/>
                  <a:gd name="T7" fmla="*/ 1 h 22"/>
                  <a:gd name="T8" fmla="*/ 1 w 16"/>
                  <a:gd name="T9" fmla="*/ 0 h 22"/>
                  <a:gd name="T10" fmla="*/ 1 w 16"/>
                  <a:gd name="T11" fmla="*/ 1 h 22"/>
                  <a:gd name="T12" fmla="*/ 0 w 16"/>
                  <a:gd name="T13" fmla="*/ 1 h 22"/>
                  <a:gd name="T14" fmla="*/ 0 w 16"/>
                  <a:gd name="T15" fmla="*/ 0 h 22"/>
                  <a:gd name="T16" fmla="*/ 1 w 16"/>
                  <a:gd name="T17" fmla="*/ 0 h 22"/>
                  <a:gd name="T18" fmla="*/ 1 w 16"/>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22"/>
                  <a:gd name="T32" fmla="*/ 16 w 1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22">
                    <a:moveTo>
                      <a:pt x="15" y="3"/>
                    </a:moveTo>
                    <a:lnTo>
                      <a:pt x="16" y="4"/>
                    </a:lnTo>
                    <a:lnTo>
                      <a:pt x="12" y="13"/>
                    </a:lnTo>
                    <a:lnTo>
                      <a:pt x="15" y="3"/>
                    </a:lnTo>
                    <a:close/>
                    <a:moveTo>
                      <a:pt x="10" y="22"/>
                    </a:moveTo>
                    <a:lnTo>
                      <a:pt x="0" y="18"/>
                    </a:lnTo>
                    <a:lnTo>
                      <a:pt x="5"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0" name="Freeform 1320">
                <a:extLst>
                  <a:ext uri="{FF2B5EF4-FFF2-40B4-BE49-F238E27FC236}">
                    <a16:creationId xmlns:a16="http://schemas.microsoft.com/office/drawing/2014/main" id="{882B1B8A-D6BA-42FC-9B2B-C8530810318D}"/>
                  </a:ext>
                </a:extLst>
              </p:cNvPr>
              <p:cNvSpPr>
                <a:spLocks noEditPoints="1"/>
              </p:cNvSpPr>
              <p:nvPr/>
            </p:nvSpPr>
            <p:spPr bwMode="auto">
              <a:xfrm>
                <a:off x="2151" y="1045"/>
                <a:ext cx="7" cy="7"/>
              </a:xfrm>
              <a:custGeom>
                <a:avLst/>
                <a:gdLst>
                  <a:gd name="T0" fmla="*/ 2 w 28"/>
                  <a:gd name="T1" fmla="*/ 2 h 27"/>
                  <a:gd name="T2" fmla="*/ 1 w 28"/>
                  <a:gd name="T3" fmla="*/ 2 h 27"/>
                  <a:gd name="T4" fmla="*/ 2 w 28"/>
                  <a:gd name="T5" fmla="*/ 2 h 27"/>
                  <a:gd name="T6" fmla="*/ 2 w 28"/>
                  <a:gd name="T7" fmla="*/ 1 h 27"/>
                  <a:gd name="T8" fmla="*/ 2 w 28"/>
                  <a:gd name="T9" fmla="*/ 2 h 27"/>
                  <a:gd name="T10" fmla="*/ 2 w 28"/>
                  <a:gd name="T11" fmla="*/ 2 h 27"/>
                  <a:gd name="T12" fmla="*/ 1 w 28"/>
                  <a:gd name="T13" fmla="*/ 2 h 27"/>
                  <a:gd name="T14" fmla="*/ 1 w 28"/>
                  <a:gd name="T15" fmla="*/ 1 h 27"/>
                  <a:gd name="T16" fmla="*/ 2 w 28"/>
                  <a:gd name="T17" fmla="*/ 1 h 27"/>
                  <a:gd name="T18" fmla="*/ 2 w 28"/>
                  <a:gd name="T19" fmla="*/ 2 h 27"/>
                  <a:gd name="T20" fmla="*/ 1 w 28"/>
                  <a:gd name="T21" fmla="*/ 2 h 27"/>
                  <a:gd name="T22" fmla="*/ 1 w 28"/>
                  <a:gd name="T23" fmla="*/ 2 h 27"/>
                  <a:gd name="T24" fmla="*/ 1 w 28"/>
                  <a:gd name="T25" fmla="*/ 2 h 27"/>
                  <a:gd name="T26" fmla="*/ 1 w 28"/>
                  <a:gd name="T27" fmla="*/ 1 h 27"/>
                  <a:gd name="T28" fmla="*/ 1 w 28"/>
                  <a:gd name="T29" fmla="*/ 2 h 27"/>
                  <a:gd name="T30" fmla="*/ 1 w 28"/>
                  <a:gd name="T31" fmla="*/ 2 h 27"/>
                  <a:gd name="T32" fmla="*/ 1 w 28"/>
                  <a:gd name="T33" fmla="*/ 1 h 27"/>
                  <a:gd name="T34" fmla="*/ 1 w 28"/>
                  <a:gd name="T35" fmla="*/ 0 h 27"/>
                  <a:gd name="T36" fmla="*/ 2 w 28"/>
                  <a:gd name="T37" fmla="*/ 1 h 27"/>
                  <a:gd name="T38" fmla="*/ 1 w 28"/>
                  <a:gd name="T39" fmla="*/ 2 h 27"/>
                  <a:gd name="T40" fmla="*/ 1 w 28"/>
                  <a:gd name="T41" fmla="*/ 0 h 27"/>
                  <a:gd name="T42" fmla="*/ 1 w 28"/>
                  <a:gd name="T43" fmla="*/ 0 h 27"/>
                  <a:gd name="T44" fmla="*/ 1 w 28"/>
                  <a:gd name="T45" fmla="*/ 0 h 27"/>
                  <a:gd name="T46" fmla="*/ 1 w 28"/>
                  <a:gd name="T47" fmla="*/ 1 h 27"/>
                  <a:gd name="T48" fmla="*/ 1 w 28"/>
                  <a:gd name="T49" fmla="*/ 0 h 27"/>
                  <a:gd name="T50" fmla="*/ 1 w 28"/>
                  <a:gd name="T51" fmla="*/ 2 h 27"/>
                  <a:gd name="T52" fmla="*/ 1 w 28"/>
                  <a:gd name="T53" fmla="*/ 2 h 27"/>
                  <a:gd name="T54" fmla="*/ 1 w 28"/>
                  <a:gd name="T55" fmla="*/ 0 h 27"/>
                  <a:gd name="T56" fmla="*/ 1 w 28"/>
                  <a:gd name="T57" fmla="*/ 0 h 27"/>
                  <a:gd name="T58" fmla="*/ 1 w 28"/>
                  <a:gd name="T59" fmla="*/ 2 h 27"/>
                  <a:gd name="T60" fmla="*/ 1 w 28"/>
                  <a:gd name="T61" fmla="*/ 2 h 27"/>
                  <a:gd name="T62" fmla="*/ 1 w 28"/>
                  <a:gd name="T63" fmla="*/ 2 h 27"/>
                  <a:gd name="T64" fmla="*/ 0 w 28"/>
                  <a:gd name="T65" fmla="*/ 1 h 27"/>
                  <a:gd name="T66" fmla="*/ 1 w 28"/>
                  <a:gd name="T67" fmla="*/ 1 h 27"/>
                  <a:gd name="T68" fmla="*/ 1 w 28"/>
                  <a:gd name="T69" fmla="*/ 2 h 27"/>
                  <a:gd name="T70" fmla="*/ 0 w 28"/>
                  <a:gd name="T71" fmla="*/ 1 h 27"/>
                  <a:gd name="T72" fmla="*/ 0 w 28"/>
                  <a:gd name="T73" fmla="*/ 1 h 27"/>
                  <a:gd name="T74" fmla="*/ 1 w 28"/>
                  <a:gd name="T75" fmla="*/ 0 h 27"/>
                  <a:gd name="T76" fmla="*/ 1 w 28"/>
                  <a:gd name="T77" fmla="*/ 0 h 27"/>
                  <a:gd name="T78" fmla="*/ 0 w 28"/>
                  <a:gd name="T79" fmla="*/ 1 h 2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8"/>
                  <a:gd name="T121" fmla="*/ 0 h 27"/>
                  <a:gd name="T122" fmla="*/ 28 w 28"/>
                  <a:gd name="T123" fmla="*/ 27 h 2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8" h="27">
                    <a:moveTo>
                      <a:pt x="23" y="27"/>
                    </a:moveTo>
                    <a:lnTo>
                      <a:pt x="13" y="24"/>
                    </a:lnTo>
                    <a:lnTo>
                      <a:pt x="23" y="27"/>
                    </a:lnTo>
                    <a:lnTo>
                      <a:pt x="26" y="18"/>
                    </a:lnTo>
                    <a:lnTo>
                      <a:pt x="23" y="27"/>
                    </a:lnTo>
                    <a:close/>
                    <a:moveTo>
                      <a:pt x="23" y="27"/>
                    </a:moveTo>
                    <a:lnTo>
                      <a:pt x="13" y="24"/>
                    </a:lnTo>
                    <a:lnTo>
                      <a:pt x="20" y="6"/>
                    </a:lnTo>
                    <a:lnTo>
                      <a:pt x="28" y="9"/>
                    </a:lnTo>
                    <a:lnTo>
                      <a:pt x="23" y="27"/>
                    </a:lnTo>
                    <a:close/>
                    <a:moveTo>
                      <a:pt x="13" y="24"/>
                    </a:moveTo>
                    <a:lnTo>
                      <a:pt x="11" y="23"/>
                    </a:lnTo>
                    <a:lnTo>
                      <a:pt x="10" y="22"/>
                    </a:lnTo>
                    <a:lnTo>
                      <a:pt x="16" y="15"/>
                    </a:lnTo>
                    <a:lnTo>
                      <a:pt x="13" y="24"/>
                    </a:lnTo>
                    <a:close/>
                    <a:moveTo>
                      <a:pt x="10" y="22"/>
                    </a:moveTo>
                    <a:lnTo>
                      <a:pt x="6" y="18"/>
                    </a:lnTo>
                    <a:lnTo>
                      <a:pt x="20" y="5"/>
                    </a:lnTo>
                    <a:lnTo>
                      <a:pt x="23" y="9"/>
                    </a:lnTo>
                    <a:lnTo>
                      <a:pt x="10" y="22"/>
                    </a:lnTo>
                    <a:close/>
                    <a:moveTo>
                      <a:pt x="13" y="2"/>
                    </a:moveTo>
                    <a:lnTo>
                      <a:pt x="17" y="2"/>
                    </a:lnTo>
                    <a:lnTo>
                      <a:pt x="20" y="5"/>
                    </a:lnTo>
                    <a:lnTo>
                      <a:pt x="13" y="12"/>
                    </a:lnTo>
                    <a:lnTo>
                      <a:pt x="13" y="2"/>
                    </a:lnTo>
                    <a:close/>
                    <a:moveTo>
                      <a:pt x="13" y="22"/>
                    </a:moveTo>
                    <a:lnTo>
                      <a:pt x="10" y="22"/>
                    </a:lnTo>
                    <a:lnTo>
                      <a:pt x="10" y="2"/>
                    </a:lnTo>
                    <a:lnTo>
                      <a:pt x="13" y="2"/>
                    </a:lnTo>
                    <a:lnTo>
                      <a:pt x="13" y="22"/>
                    </a:lnTo>
                    <a:close/>
                    <a:moveTo>
                      <a:pt x="10" y="22"/>
                    </a:moveTo>
                    <a:lnTo>
                      <a:pt x="7" y="22"/>
                    </a:lnTo>
                    <a:lnTo>
                      <a:pt x="5" y="21"/>
                    </a:lnTo>
                    <a:lnTo>
                      <a:pt x="10" y="12"/>
                    </a:lnTo>
                    <a:lnTo>
                      <a:pt x="10" y="22"/>
                    </a:lnTo>
                    <a:close/>
                    <a:moveTo>
                      <a:pt x="5" y="21"/>
                    </a:moveTo>
                    <a:lnTo>
                      <a:pt x="0" y="17"/>
                    </a:lnTo>
                    <a:lnTo>
                      <a:pt x="7" y="0"/>
                    </a:lnTo>
                    <a:lnTo>
                      <a:pt x="14" y="3"/>
                    </a:lnTo>
                    <a:lnTo>
                      <a:pt x="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1" name="Freeform 1321">
                <a:extLst>
                  <a:ext uri="{FF2B5EF4-FFF2-40B4-BE49-F238E27FC236}">
                    <a16:creationId xmlns:a16="http://schemas.microsoft.com/office/drawing/2014/main" id="{9FDFA240-17FA-4B2A-812D-E67219C7BB4A}"/>
                  </a:ext>
                </a:extLst>
              </p:cNvPr>
              <p:cNvSpPr>
                <a:spLocks noEditPoints="1"/>
              </p:cNvSpPr>
              <p:nvPr/>
            </p:nvSpPr>
            <p:spPr bwMode="auto">
              <a:xfrm>
                <a:off x="2148" y="1043"/>
                <a:ext cx="5" cy="6"/>
              </a:xfrm>
              <a:custGeom>
                <a:avLst/>
                <a:gdLst>
                  <a:gd name="T0" fmla="*/ 1 w 21"/>
                  <a:gd name="T1" fmla="*/ 2 h 24"/>
                  <a:gd name="T2" fmla="*/ 0 w 21"/>
                  <a:gd name="T3" fmla="*/ 1 h 24"/>
                  <a:gd name="T4" fmla="*/ 1 w 21"/>
                  <a:gd name="T5" fmla="*/ 0 h 24"/>
                  <a:gd name="T6" fmla="*/ 1 w 21"/>
                  <a:gd name="T7" fmla="*/ 1 h 24"/>
                  <a:gd name="T8" fmla="*/ 1 w 21"/>
                  <a:gd name="T9" fmla="*/ 2 h 24"/>
                  <a:gd name="T10" fmla="*/ 0 w 21"/>
                  <a:gd name="T11" fmla="*/ 1 h 24"/>
                  <a:gd name="T12" fmla="*/ 0 w 21"/>
                  <a:gd name="T13" fmla="*/ 1 h 24"/>
                  <a:gd name="T14" fmla="*/ 0 w 21"/>
                  <a:gd name="T15" fmla="*/ 0 h 24"/>
                  <a:gd name="T16" fmla="*/ 1 w 21"/>
                  <a:gd name="T17" fmla="*/ 0 h 24"/>
                  <a:gd name="T18" fmla="*/ 0 w 21"/>
                  <a:gd name="T19" fmla="*/ 1 h 24"/>
                  <a:gd name="T20" fmla="*/ 0 w 21"/>
                  <a:gd name="T21" fmla="*/ 0 h 24"/>
                  <a:gd name="T22" fmla="*/ 0 w 21"/>
                  <a:gd name="T23" fmla="*/ 0 h 24"/>
                  <a:gd name="T24" fmla="*/ 0 w 21"/>
                  <a:gd name="T25" fmla="*/ 0 h 24"/>
                  <a:gd name="T26" fmla="*/ 0 w 21"/>
                  <a:gd name="T27" fmla="*/ 1 h 24"/>
                  <a:gd name="T28" fmla="*/ 0 w 21"/>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4"/>
                  <a:gd name="T47" fmla="*/ 21 w 21"/>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4">
                    <a:moveTo>
                      <a:pt x="14" y="24"/>
                    </a:moveTo>
                    <a:lnTo>
                      <a:pt x="7" y="21"/>
                    </a:lnTo>
                    <a:lnTo>
                      <a:pt x="16" y="3"/>
                    </a:lnTo>
                    <a:lnTo>
                      <a:pt x="21" y="7"/>
                    </a:lnTo>
                    <a:lnTo>
                      <a:pt x="14" y="24"/>
                    </a:lnTo>
                    <a:close/>
                    <a:moveTo>
                      <a:pt x="7" y="21"/>
                    </a:moveTo>
                    <a:lnTo>
                      <a:pt x="0" y="18"/>
                    </a:lnTo>
                    <a:lnTo>
                      <a:pt x="9" y="1"/>
                    </a:lnTo>
                    <a:lnTo>
                      <a:pt x="16" y="3"/>
                    </a:lnTo>
                    <a:lnTo>
                      <a:pt x="7" y="21"/>
                    </a:lnTo>
                    <a:close/>
                    <a:moveTo>
                      <a:pt x="5" y="0"/>
                    </a:moveTo>
                    <a:lnTo>
                      <a:pt x="7" y="0"/>
                    </a:lnTo>
                    <a:lnTo>
                      <a:pt x="9" y="1"/>
                    </a:lnTo>
                    <a:lnTo>
                      <a:pt x="5" y="9"/>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2" name="Rectangle 1322">
                <a:extLst>
                  <a:ext uri="{FF2B5EF4-FFF2-40B4-BE49-F238E27FC236}">
                    <a16:creationId xmlns:a16="http://schemas.microsoft.com/office/drawing/2014/main" id="{E5F15045-7A86-4031-B552-69A668E72E6C}"/>
                  </a:ext>
                </a:extLst>
              </p:cNvPr>
              <p:cNvSpPr>
                <a:spLocks noChangeArrowheads="1"/>
              </p:cNvSpPr>
              <p:nvPr/>
            </p:nvSpPr>
            <p:spPr bwMode="auto">
              <a:xfrm>
                <a:off x="2146" y="1043"/>
                <a:ext cx="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663" name="Freeform 1323">
                <a:extLst>
                  <a:ext uri="{FF2B5EF4-FFF2-40B4-BE49-F238E27FC236}">
                    <a16:creationId xmlns:a16="http://schemas.microsoft.com/office/drawing/2014/main" id="{82D1C984-1F64-478C-9DDE-D4E91D6EA1A4}"/>
                  </a:ext>
                </a:extLst>
              </p:cNvPr>
              <p:cNvSpPr>
                <a:spLocks noEditPoints="1"/>
              </p:cNvSpPr>
              <p:nvPr/>
            </p:nvSpPr>
            <p:spPr bwMode="auto">
              <a:xfrm>
                <a:off x="2140" y="1043"/>
                <a:ext cx="6" cy="6"/>
              </a:xfrm>
              <a:custGeom>
                <a:avLst/>
                <a:gdLst>
                  <a:gd name="T0" fmla="*/ 2 w 24"/>
                  <a:gd name="T1" fmla="*/ 1 h 22"/>
                  <a:gd name="T2" fmla="*/ 1 w 24"/>
                  <a:gd name="T3" fmla="*/ 1 h 22"/>
                  <a:gd name="T4" fmla="*/ 1 w 24"/>
                  <a:gd name="T5" fmla="*/ 0 h 22"/>
                  <a:gd name="T6" fmla="*/ 2 w 24"/>
                  <a:gd name="T7" fmla="*/ 0 h 22"/>
                  <a:gd name="T8" fmla="*/ 2 w 24"/>
                  <a:gd name="T9" fmla="*/ 1 h 22"/>
                  <a:gd name="T10" fmla="*/ 1 w 24"/>
                  <a:gd name="T11" fmla="*/ 0 h 22"/>
                  <a:gd name="T12" fmla="*/ 1 w 24"/>
                  <a:gd name="T13" fmla="*/ 0 h 22"/>
                  <a:gd name="T14" fmla="*/ 1 w 24"/>
                  <a:gd name="T15" fmla="*/ 0 h 22"/>
                  <a:gd name="T16" fmla="*/ 1 w 24"/>
                  <a:gd name="T17" fmla="*/ 1 h 22"/>
                  <a:gd name="T18" fmla="*/ 1 w 24"/>
                  <a:gd name="T19" fmla="*/ 0 h 22"/>
                  <a:gd name="T20" fmla="*/ 1 w 24"/>
                  <a:gd name="T21" fmla="*/ 1 h 22"/>
                  <a:gd name="T22" fmla="*/ 0 w 24"/>
                  <a:gd name="T23" fmla="*/ 2 h 22"/>
                  <a:gd name="T24" fmla="*/ 0 w 24"/>
                  <a:gd name="T25" fmla="*/ 0 h 22"/>
                  <a:gd name="T26" fmla="*/ 1 w 24"/>
                  <a:gd name="T27" fmla="*/ 0 h 22"/>
                  <a:gd name="T28" fmla="*/ 1 w 24"/>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2"/>
                  <a:gd name="T47" fmla="*/ 24 w 2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2">
                    <a:moveTo>
                      <a:pt x="24" y="19"/>
                    </a:moveTo>
                    <a:lnTo>
                      <a:pt x="15" y="19"/>
                    </a:lnTo>
                    <a:lnTo>
                      <a:pt x="15" y="0"/>
                    </a:lnTo>
                    <a:lnTo>
                      <a:pt x="24" y="0"/>
                    </a:lnTo>
                    <a:lnTo>
                      <a:pt x="24" y="19"/>
                    </a:lnTo>
                    <a:close/>
                    <a:moveTo>
                      <a:pt x="13" y="0"/>
                    </a:moveTo>
                    <a:lnTo>
                      <a:pt x="14" y="0"/>
                    </a:lnTo>
                    <a:lnTo>
                      <a:pt x="15" y="0"/>
                    </a:lnTo>
                    <a:lnTo>
                      <a:pt x="15" y="9"/>
                    </a:lnTo>
                    <a:lnTo>
                      <a:pt x="13" y="0"/>
                    </a:lnTo>
                    <a:close/>
                    <a:moveTo>
                      <a:pt x="17" y="19"/>
                    </a:moveTo>
                    <a:lnTo>
                      <a:pt x="4" y="22"/>
                    </a:lnTo>
                    <a:lnTo>
                      <a:pt x="0" y="3"/>
                    </a:lnTo>
                    <a:lnTo>
                      <a:pt x="13" y="0"/>
                    </a:lnTo>
                    <a:lnTo>
                      <a:pt x="1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4" name="Freeform 1324">
                <a:extLst>
                  <a:ext uri="{FF2B5EF4-FFF2-40B4-BE49-F238E27FC236}">
                    <a16:creationId xmlns:a16="http://schemas.microsoft.com/office/drawing/2014/main" id="{DE2C26BC-11D8-4049-BF40-8D99FDE3B0AE}"/>
                  </a:ext>
                </a:extLst>
              </p:cNvPr>
              <p:cNvSpPr>
                <a:spLocks/>
              </p:cNvSpPr>
              <p:nvPr/>
            </p:nvSpPr>
            <p:spPr bwMode="auto">
              <a:xfrm>
                <a:off x="2141" y="1046"/>
                <a:ext cx="1" cy="3"/>
              </a:xfrm>
              <a:custGeom>
                <a:avLst/>
                <a:gdLst>
                  <a:gd name="T0" fmla="*/ 1 w 2"/>
                  <a:gd name="T1" fmla="*/ 1 h 10"/>
                  <a:gd name="T2" fmla="*/ 1 w 2"/>
                  <a:gd name="T3" fmla="*/ 1 h 10"/>
                  <a:gd name="T4" fmla="*/ 0 w 2"/>
                  <a:gd name="T5" fmla="*/ 1 h 10"/>
                  <a:gd name="T6" fmla="*/ 0 w 2"/>
                  <a:gd name="T7" fmla="*/ 0 h 10"/>
                  <a:gd name="T8" fmla="*/ 1 w 2"/>
                  <a:gd name="T9" fmla="*/ 1 h 10"/>
                  <a:gd name="T10" fmla="*/ 0 60000 65536"/>
                  <a:gd name="T11" fmla="*/ 0 60000 65536"/>
                  <a:gd name="T12" fmla="*/ 0 60000 65536"/>
                  <a:gd name="T13" fmla="*/ 0 60000 65536"/>
                  <a:gd name="T14" fmla="*/ 0 60000 65536"/>
                  <a:gd name="T15" fmla="*/ 0 w 2"/>
                  <a:gd name="T16" fmla="*/ 0 h 10"/>
                  <a:gd name="T17" fmla="*/ 2 w 2"/>
                  <a:gd name="T18" fmla="*/ 10 h 10"/>
                </a:gdLst>
                <a:ahLst/>
                <a:cxnLst>
                  <a:cxn ang="T10">
                    <a:pos x="T0" y="T1"/>
                  </a:cxn>
                  <a:cxn ang="T11">
                    <a:pos x="T2" y="T3"/>
                  </a:cxn>
                  <a:cxn ang="T12">
                    <a:pos x="T4" y="T5"/>
                  </a:cxn>
                  <a:cxn ang="T13">
                    <a:pos x="T6" y="T7"/>
                  </a:cxn>
                  <a:cxn ang="T14">
                    <a:pos x="T8" y="T9"/>
                  </a:cxn>
                </a:cxnLst>
                <a:rect l="T15" t="T16" r="T17" b="T18"/>
                <a:pathLst>
                  <a:path w="2" h="10">
                    <a:moveTo>
                      <a:pt x="2" y="10"/>
                    </a:moveTo>
                    <a:lnTo>
                      <a:pt x="1" y="10"/>
                    </a:lnTo>
                    <a:lnTo>
                      <a:pt x="0" y="10"/>
                    </a:lnTo>
                    <a:lnTo>
                      <a:pt x="0" y="0"/>
                    </a:lnTo>
                    <a:lnTo>
                      <a:pt x="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5" name="Freeform 1325">
                <a:extLst>
                  <a:ext uri="{FF2B5EF4-FFF2-40B4-BE49-F238E27FC236}">
                    <a16:creationId xmlns:a16="http://schemas.microsoft.com/office/drawing/2014/main" id="{D438B651-7AA2-4A25-93A6-49242F99CFFC}"/>
                  </a:ext>
                </a:extLst>
              </p:cNvPr>
              <p:cNvSpPr>
                <a:spLocks noEditPoints="1"/>
              </p:cNvSpPr>
              <p:nvPr/>
            </p:nvSpPr>
            <p:spPr bwMode="auto">
              <a:xfrm>
                <a:off x="2135" y="1044"/>
                <a:ext cx="6" cy="5"/>
              </a:xfrm>
              <a:custGeom>
                <a:avLst/>
                <a:gdLst>
                  <a:gd name="T0" fmla="*/ 2 w 24"/>
                  <a:gd name="T1" fmla="*/ 1 h 22"/>
                  <a:gd name="T2" fmla="*/ 1 w 24"/>
                  <a:gd name="T3" fmla="*/ 1 h 22"/>
                  <a:gd name="T4" fmla="*/ 1 w 24"/>
                  <a:gd name="T5" fmla="*/ 0 h 22"/>
                  <a:gd name="T6" fmla="*/ 2 w 24"/>
                  <a:gd name="T7" fmla="*/ 0 h 22"/>
                  <a:gd name="T8" fmla="*/ 2 w 24"/>
                  <a:gd name="T9" fmla="*/ 1 h 22"/>
                  <a:gd name="T10" fmla="*/ 1 w 24"/>
                  <a:gd name="T11" fmla="*/ 0 h 22"/>
                  <a:gd name="T12" fmla="*/ 1 w 24"/>
                  <a:gd name="T13" fmla="*/ 0 h 22"/>
                  <a:gd name="T14" fmla="*/ 1 w 24"/>
                  <a:gd name="T15" fmla="*/ 0 h 22"/>
                  <a:gd name="T16" fmla="*/ 1 w 24"/>
                  <a:gd name="T17" fmla="*/ 0 h 22"/>
                  <a:gd name="T18" fmla="*/ 1 w 24"/>
                  <a:gd name="T19" fmla="*/ 0 h 22"/>
                  <a:gd name="T20" fmla="*/ 1 w 24"/>
                  <a:gd name="T21" fmla="*/ 1 h 22"/>
                  <a:gd name="T22" fmla="*/ 0 w 24"/>
                  <a:gd name="T23" fmla="*/ 1 h 22"/>
                  <a:gd name="T24" fmla="*/ 0 w 24"/>
                  <a:gd name="T25" fmla="*/ 0 h 22"/>
                  <a:gd name="T26" fmla="*/ 1 w 24"/>
                  <a:gd name="T27" fmla="*/ 0 h 22"/>
                  <a:gd name="T28" fmla="*/ 1 w 24"/>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2"/>
                  <a:gd name="T47" fmla="*/ 24 w 24"/>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2">
                    <a:moveTo>
                      <a:pt x="24" y="20"/>
                    </a:moveTo>
                    <a:lnTo>
                      <a:pt x="14" y="20"/>
                    </a:lnTo>
                    <a:lnTo>
                      <a:pt x="14" y="0"/>
                    </a:lnTo>
                    <a:lnTo>
                      <a:pt x="24" y="0"/>
                    </a:lnTo>
                    <a:lnTo>
                      <a:pt x="24" y="20"/>
                    </a:lnTo>
                    <a:close/>
                    <a:moveTo>
                      <a:pt x="12" y="1"/>
                    </a:moveTo>
                    <a:lnTo>
                      <a:pt x="13" y="0"/>
                    </a:lnTo>
                    <a:lnTo>
                      <a:pt x="14" y="0"/>
                    </a:lnTo>
                    <a:lnTo>
                      <a:pt x="14" y="10"/>
                    </a:lnTo>
                    <a:lnTo>
                      <a:pt x="12" y="1"/>
                    </a:lnTo>
                    <a:close/>
                    <a:moveTo>
                      <a:pt x="17" y="20"/>
                    </a:moveTo>
                    <a:lnTo>
                      <a:pt x="4" y="22"/>
                    </a:lnTo>
                    <a:lnTo>
                      <a:pt x="0" y="5"/>
                    </a:lnTo>
                    <a:lnTo>
                      <a:pt x="12" y="1"/>
                    </a:lnTo>
                    <a:lnTo>
                      <a:pt x="1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6" name="Freeform 1326">
                <a:extLst>
                  <a:ext uri="{FF2B5EF4-FFF2-40B4-BE49-F238E27FC236}">
                    <a16:creationId xmlns:a16="http://schemas.microsoft.com/office/drawing/2014/main" id="{E75B6E69-773D-4273-A183-2E8E181166D9}"/>
                  </a:ext>
                </a:extLst>
              </p:cNvPr>
              <p:cNvSpPr>
                <a:spLocks noEditPoints="1"/>
              </p:cNvSpPr>
              <p:nvPr/>
            </p:nvSpPr>
            <p:spPr bwMode="auto">
              <a:xfrm>
                <a:off x="2131" y="1045"/>
                <a:ext cx="5" cy="6"/>
              </a:xfrm>
              <a:custGeom>
                <a:avLst/>
                <a:gdLst>
                  <a:gd name="T0" fmla="*/ 1 w 21"/>
                  <a:gd name="T1" fmla="*/ 0 h 24"/>
                  <a:gd name="T2" fmla="*/ 1 w 21"/>
                  <a:gd name="T3" fmla="*/ 0 h 24"/>
                  <a:gd name="T4" fmla="*/ 1 w 21"/>
                  <a:gd name="T5" fmla="*/ 0 h 24"/>
                  <a:gd name="T6" fmla="*/ 1 w 21"/>
                  <a:gd name="T7" fmla="*/ 1 h 24"/>
                  <a:gd name="T8" fmla="*/ 1 w 21"/>
                  <a:gd name="T9" fmla="*/ 0 h 24"/>
                  <a:gd name="T10" fmla="*/ 1 w 21"/>
                  <a:gd name="T11" fmla="*/ 1 h 24"/>
                  <a:gd name="T12" fmla="*/ 0 w 21"/>
                  <a:gd name="T13" fmla="*/ 2 h 24"/>
                  <a:gd name="T14" fmla="*/ 0 w 21"/>
                  <a:gd name="T15" fmla="*/ 1 h 24"/>
                  <a:gd name="T16" fmla="*/ 1 w 21"/>
                  <a:gd name="T17" fmla="*/ 0 h 24"/>
                  <a:gd name="T18" fmla="*/ 1 w 21"/>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4"/>
                  <a:gd name="T32" fmla="*/ 21 w 21"/>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4">
                    <a:moveTo>
                      <a:pt x="12" y="0"/>
                    </a:moveTo>
                    <a:lnTo>
                      <a:pt x="14" y="0"/>
                    </a:lnTo>
                    <a:lnTo>
                      <a:pt x="15" y="0"/>
                    </a:lnTo>
                    <a:lnTo>
                      <a:pt x="17" y="9"/>
                    </a:lnTo>
                    <a:lnTo>
                      <a:pt x="12" y="0"/>
                    </a:lnTo>
                    <a:close/>
                    <a:moveTo>
                      <a:pt x="21" y="17"/>
                    </a:moveTo>
                    <a:lnTo>
                      <a:pt x="8" y="24"/>
                    </a:lnTo>
                    <a:lnTo>
                      <a:pt x="0" y="6"/>
                    </a:lnTo>
                    <a:lnTo>
                      <a:pt x="12" y="0"/>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7" name="Freeform 1327">
                <a:extLst>
                  <a:ext uri="{FF2B5EF4-FFF2-40B4-BE49-F238E27FC236}">
                    <a16:creationId xmlns:a16="http://schemas.microsoft.com/office/drawing/2014/main" id="{D5AEA6A1-2567-466C-B354-7439A606840B}"/>
                  </a:ext>
                </a:extLst>
              </p:cNvPr>
              <p:cNvSpPr>
                <a:spLocks noEditPoints="1"/>
              </p:cNvSpPr>
              <p:nvPr/>
            </p:nvSpPr>
            <p:spPr bwMode="auto">
              <a:xfrm>
                <a:off x="2126" y="1046"/>
                <a:ext cx="7" cy="8"/>
              </a:xfrm>
              <a:custGeom>
                <a:avLst/>
                <a:gdLst>
                  <a:gd name="T0" fmla="*/ 1 w 30"/>
                  <a:gd name="T1" fmla="*/ 0 h 30"/>
                  <a:gd name="T2" fmla="*/ 1 w 30"/>
                  <a:gd name="T3" fmla="*/ 0 h 30"/>
                  <a:gd name="T4" fmla="*/ 1 w 30"/>
                  <a:gd name="T5" fmla="*/ 0 h 30"/>
                  <a:gd name="T6" fmla="*/ 1 w 30"/>
                  <a:gd name="T7" fmla="*/ 1 h 30"/>
                  <a:gd name="T8" fmla="*/ 1 w 30"/>
                  <a:gd name="T9" fmla="*/ 0 h 30"/>
                  <a:gd name="T10" fmla="*/ 2 w 30"/>
                  <a:gd name="T11" fmla="*/ 1 h 30"/>
                  <a:gd name="T12" fmla="*/ 1 w 30"/>
                  <a:gd name="T13" fmla="*/ 2 h 30"/>
                  <a:gd name="T14" fmla="*/ 0 w 30"/>
                  <a:gd name="T15" fmla="*/ 1 h 30"/>
                  <a:gd name="T16" fmla="*/ 1 w 30"/>
                  <a:gd name="T17" fmla="*/ 0 h 30"/>
                  <a:gd name="T18" fmla="*/ 2 w 30"/>
                  <a:gd name="T19" fmla="*/ 1 h 30"/>
                  <a:gd name="T20" fmla="*/ 1 w 30"/>
                  <a:gd name="T21" fmla="*/ 2 h 30"/>
                  <a:gd name="T22" fmla="*/ 1 w 30"/>
                  <a:gd name="T23" fmla="*/ 2 h 30"/>
                  <a:gd name="T24" fmla="*/ 0 w 30"/>
                  <a:gd name="T25" fmla="*/ 1 h 30"/>
                  <a:gd name="T26" fmla="*/ 0 w 30"/>
                  <a:gd name="T27" fmla="*/ 1 h 30"/>
                  <a:gd name="T28" fmla="*/ 1 w 30"/>
                  <a:gd name="T29" fmla="*/ 2 h 3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
                  <a:gd name="T46" fmla="*/ 0 h 30"/>
                  <a:gd name="T47" fmla="*/ 30 w 30"/>
                  <a:gd name="T48" fmla="*/ 30 h 3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 h="30">
                    <a:moveTo>
                      <a:pt x="20" y="1"/>
                    </a:moveTo>
                    <a:lnTo>
                      <a:pt x="20" y="0"/>
                    </a:lnTo>
                    <a:lnTo>
                      <a:pt x="21" y="0"/>
                    </a:lnTo>
                    <a:lnTo>
                      <a:pt x="25" y="9"/>
                    </a:lnTo>
                    <a:lnTo>
                      <a:pt x="20" y="1"/>
                    </a:lnTo>
                    <a:close/>
                    <a:moveTo>
                      <a:pt x="30" y="17"/>
                    </a:moveTo>
                    <a:lnTo>
                      <a:pt x="21" y="23"/>
                    </a:lnTo>
                    <a:lnTo>
                      <a:pt x="10" y="7"/>
                    </a:lnTo>
                    <a:lnTo>
                      <a:pt x="20" y="1"/>
                    </a:lnTo>
                    <a:lnTo>
                      <a:pt x="30" y="17"/>
                    </a:lnTo>
                    <a:close/>
                    <a:moveTo>
                      <a:pt x="21" y="23"/>
                    </a:moveTo>
                    <a:lnTo>
                      <a:pt x="11" y="30"/>
                    </a:lnTo>
                    <a:lnTo>
                      <a:pt x="0" y="14"/>
                    </a:lnTo>
                    <a:lnTo>
                      <a:pt x="10" y="7"/>
                    </a:lnTo>
                    <a:lnTo>
                      <a:pt x="2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8" name="Freeform 1328">
                <a:extLst>
                  <a:ext uri="{FF2B5EF4-FFF2-40B4-BE49-F238E27FC236}">
                    <a16:creationId xmlns:a16="http://schemas.microsoft.com/office/drawing/2014/main" id="{01B3A4B7-3AEA-455F-A5AE-92AAA9F17F2D}"/>
                  </a:ext>
                </a:extLst>
              </p:cNvPr>
              <p:cNvSpPr>
                <a:spLocks noEditPoints="1"/>
              </p:cNvSpPr>
              <p:nvPr/>
            </p:nvSpPr>
            <p:spPr bwMode="auto">
              <a:xfrm>
                <a:off x="2124" y="1050"/>
                <a:ext cx="8" cy="5"/>
              </a:xfrm>
              <a:custGeom>
                <a:avLst/>
                <a:gdLst>
                  <a:gd name="T0" fmla="*/ 1 w 34"/>
                  <a:gd name="T1" fmla="*/ 1 h 22"/>
                  <a:gd name="T2" fmla="*/ 2 w 34"/>
                  <a:gd name="T3" fmla="*/ 0 h 22"/>
                  <a:gd name="T4" fmla="*/ 1 w 34"/>
                  <a:gd name="T5" fmla="*/ 1 h 22"/>
                  <a:gd name="T6" fmla="*/ 1 w 34"/>
                  <a:gd name="T7" fmla="*/ 0 h 22"/>
                  <a:gd name="T8" fmla="*/ 1 w 34"/>
                  <a:gd name="T9" fmla="*/ 1 h 22"/>
                  <a:gd name="T10" fmla="*/ 1 w 34"/>
                  <a:gd name="T11" fmla="*/ 1 h 22"/>
                  <a:gd name="T12" fmla="*/ 0 w 34"/>
                  <a:gd name="T13" fmla="*/ 1 h 22"/>
                  <a:gd name="T14" fmla="*/ 0 w 34"/>
                  <a:gd name="T15" fmla="*/ 0 h 22"/>
                  <a:gd name="T16" fmla="*/ 0 w 34"/>
                  <a:gd name="T17" fmla="*/ 0 h 22"/>
                  <a:gd name="T18" fmla="*/ 1 w 34"/>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22"/>
                  <a:gd name="T32" fmla="*/ 34 w 34"/>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22">
                    <a:moveTo>
                      <a:pt x="19" y="16"/>
                    </a:moveTo>
                    <a:lnTo>
                      <a:pt x="34" y="6"/>
                    </a:lnTo>
                    <a:lnTo>
                      <a:pt x="19" y="16"/>
                    </a:lnTo>
                    <a:lnTo>
                      <a:pt x="14" y="7"/>
                    </a:lnTo>
                    <a:lnTo>
                      <a:pt x="19" y="16"/>
                    </a:lnTo>
                    <a:close/>
                    <a:moveTo>
                      <a:pt x="19" y="16"/>
                    </a:moveTo>
                    <a:lnTo>
                      <a:pt x="9" y="22"/>
                    </a:lnTo>
                    <a:lnTo>
                      <a:pt x="0" y="6"/>
                    </a:lnTo>
                    <a:lnTo>
                      <a:pt x="8" y="0"/>
                    </a:lnTo>
                    <a:lnTo>
                      <a:pt x="1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69" name="Freeform 1329">
                <a:extLst>
                  <a:ext uri="{FF2B5EF4-FFF2-40B4-BE49-F238E27FC236}">
                    <a16:creationId xmlns:a16="http://schemas.microsoft.com/office/drawing/2014/main" id="{083FE930-BDB1-4414-926D-CCDA7A4A84E4}"/>
                  </a:ext>
                </a:extLst>
              </p:cNvPr>
              <p:cNvSpPr>
                <a:spLocks noEditPoints="1"/>
              </p:cNvSpPr>
              <p:nvPr/>
            </p:nvSpPr>
            <p:spPr bwMode="auto">
              <a:xfrm>
                <a:off x="2118" y="1051"/>
                <a:ext cx="8" cy="9"/>
              </a:xfrm>
              <a:custGeom>
                <a:avLst/>
                <a:gdLst>
                  <a:gd name="T0" fmla="*/ 2 w 34"/>
                  <a:gd name="T1" fmla="*/ 1 h 33"/>
                  <a:gd name="T2" fmla="*/ 1 w 34"/>
                  <a:gd name="T3" fmla="*/ 2 h 33"/>
                  <a:gd name="T4" fmla="*/ 1 w 34"/>
                  <a:gd name="T5" fmla="*/ 1 h 33"/>
                  <a:gd name="T6" fmla="*/ 1 w 34"/>
                  <a:gd name="T7" fmla="*/ 0 h 33"/>
                  <a:gd name="T8" fmla="*/ 2 w 34"/>
                  <a:gd name="T9" fmla="*/ 1 h 33"/>
                  <a:gd name="T10" fmla="*/ 1 w 34"/>
                  <a:gd name="T11" fmla="*/ 1 h 33"/>
                  <a:gd name="T12" fmla="*/ 1 w 34"/>
                  <a:gd name="T13" fmla="*/ 1 h 33"/>
                  <a:gd name="T14" fmla="*/ 1 w 34"/>
                  <a:gd name="T15" fmla="*/ 1 h 33"/>
                  <a:gd name="T16" fmla="*/ 1 w 34"/>
                  <a:gd name="T17" fmla="*/ 1 h 33"/>
                  <a:gd name="T18" fmla="*/ 1 w 34"/>
                  <a:gd name="T19" fmla="*/ 1 h 33"/>
                  <a:gd name="T20" fmla="*/ 1 w 34"/>
                  <a:gd name="T21" fmla="*/ 2 h 33"/>
                  <a:gd name="T22" fmla="*/ 1 w 34"/>
                  <a:gd name="T23" fmla="*/ 2 h 33"/>
                  <a:gd name="T24" fmla="*/ 0 w 34"/>
                  <a:gd name="T25" fmla="*/ 1 h 33"/>
                  <a:gd name="T26" fmla="*/ 1 w 34"/>
                  <a:gd name="T27" fmla="*/ 1 h 33"/>
                  <a:gd name="T28" fmla="*/ 1 w 34"/>
                  <a:gd name="T29" fmla="*/ 2 h 33"/>
                  <a:gd name="T30" fmla="*/ 1 w 34"/>
                  <a:gd name="T31" fmla="*/ 2 h 33"/>
                  <a:gd name="T32" fmla="*/ 1 w 34"/>
                  <a:gd name="T33" fmla="*/ 2 h 33"/>
                  <a:gd name="T34" fmla="*/ 0 w 34"/>
                  <a:gd name="T35" fmla="*/ 1 h 33"/>
                  <a:gd name="T36" fmla="*/ 0 w 34"/>
                  <a:gd name="T37" fmla="*/ 1 h 33"/>
                  <a:gd name="T38" fmla="*/ 1 w 34"/>
                  <a:gd name="T39" fmla="*/ 2 h 3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3"/>
                  <a:gd name="T62" fmla="*/ 34 w 34"/>
                  <a:gd name="T63" fmla="*/ 33 h 3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3">
                    <a:moveTo>
                      <a:pt x="34" y="16"/>
                    </a:moveTo>
                    <a:lnTo>
                      <a:pt x="26" y="22"/>
                    </a:lnTo>
                    <a:lnTo>
                      <a:pt x="15" y="7"/>
                    </a:lnTo>
                    <a:lnTo>
                      <a:pt x="25" y="0"/>
                    </a:lnTo>
                    <a:lnTo>
                      <a:pt x="34" y="16"/>
                    </a:lnTo>
                    <a:close/>
                    <a:moveTo>
                      <a:pt x="14" y="8"/>
                    </a:moveTo>
                    <a:lnTo>
                      <a:pt x="14" y="7"/>
                    </a:lnTo>
                    <a:lnTo>
                      <a:pt x="15" y="7"/>
                    </a:lnTo>
                    <a:lnTo>
                      <a:pt x="20" y="14"/>
                    </a:lnTo>
                    <a:lnTo>
                      <a:pt x="14" y="8"/>
                    </a:lnTo>
                    <a:close/>
                    <a:moveTo>
                      <a:pt x="27" y="21"/>
                    </a:moveTo>
                    <a:lnTo>
                      <a:pt x="20" y="28"/>
                    </a:lnTo>
                    <a:lnTo>
                      <a:pt x="7" y="14"/>
                    </a:lnTo>
                    <a:lnTo>
                      <a:pt x="14" y="8"/>
                    </a:lnTo>
                    <a:lnTo>
                      <a:pt x="27" y="21"/>
                    </a:lnTo>
                    <a:close/>
                    <a:moveTo>
                      <a:pt x="20" y="28"/>
                    </a:moveTo>
                    <a:lnTo>
                      <a:pt x="14" y="33"/>
                    </a:lnTo>
                    <a:lnTo>
                      <a:pt x="0" y="20"/>
                    </a:lnTo>
                    <a:lnTo>
                      <a:pt x="7" y="14"/>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0" name="Freeform 1330">
                <a:extLst>
                  <a:ext uri="{FF2B5EF4-FFF2-40B4-BE49-F238E27FC236}">
                    <a16:creationId xmlns:a16="http://schemas.microsoft.com/office/drawing/2014/main" id="{FA439CD9-5D76-4577-BCF2-FF6B95FB0F5A}"/>
                  </a:ext>
                </a:extLst>
              </p:cNvPr>
              <p:cNvSpPr>
                <a:spLocks noEditPoints="1"/>
              </p:cNvSpPr>
              <p:nvPr/>
            </p:nvSpPr>
            <p:spPr bwMode="auto">
              <a:xfrm>
                <a:off x="2116" y="1056"/>
                <a:ext cx="5" cy="5"/>
              </a:xfrm>
              <a:custGeom>
                <a:avLst/>
                <a:gdLst>
                  <a:gd name="T0" fmla="*/ 0 w 20"/>
                  <a:gd name="T1" fmla="*/ 0 h 18"/>
                  <a:gd name="T2" fmla="*/ 0 w 20"/>
                  <a:gd name="T3" fmla="*/ 0 h 18"/>
                  <a:gd name="T4" fmla="*/ 0 w 20"/>
                  <a:gd name="T5" fmla="*/ 0 h 18"/>
                  <a:gd name="T6" fmla="*/ 1 w 20"/>
                  <a:gd name="T7" fmla="*/ 1 h 18"/>
                  <a:gd name="T8" fmla="*/ 0 w 20"/>
                  <a:gd name="T9" fmla="*/ 0 h 18"/>
                  <a:gd name="T10" fmla="*/ 1 w 20"/>
                  <a:gd name="T11" fmla="*/ 1 h 18"/>
                  <a:gd name="T12" fmla="*/ 1 w 20"/>
                  <a:gd name="T13" fmla="*/ 1 h 18"/>
                  <a:gd name="T14" fmla="*/ 0 w 20"/>
                  <a:gd name="T15" fmla="*/ 1 h 18"/>
                  <a:gd name="T16" fmla="*/ 0 w 20"/>
                  <a:gd name="T17" fmla="*/ 0 h 18"/>
                  <a:gd name="T18" fmla="*/ 1 w 20"/>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3" y="3"/>
                    </a:moveTo>
                    <a:lnTo>
                      <a:pt x="3" y="1"/>
                    </a:lnTo>
                    <a:lnTo>
                      <a:pt x="4" y="0"/>
                    </a:lnTo>
                    <a:lnTo>
                      <a:pt x="11" y="7"/>
                    </a:lnTo>
                    <a:lnTo>
                      <a:pt x="3" y="3"/>
                    </a:lnTo>
                    <a:close/>
                    <a:moveTo>
                      <a:pt x="20" y="11"/>
                    </a:moveTo>
                    <a:lnTo>
                      <a:pt x="16" y="18"/>
                    </a:lnTo>
                    <a:lnTo>
                      <a:pt x="0" y="9"/>
                    </a:lnTo>
                    <a:lnTo>
                      <a:pt x="3" y="3"/>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1" name="Freeform 1331">
                <a:extLst>
                  <a:ext uri="{FF2B5EF4-FFF2-40B4-BE49-F238E27FC236}">
                    <a16:creationId xmlns:a16="http://schemas.microsoft.com/office/drawing/2014/main" id="{24A76E89-0873-4178-A9DA-5A514C380410}"/>
                  </a:ext>
                </a:extLst>
              </p:cNvPr>
              <p:cNvSpPr>
                <a:spLocks noEditPoints="1"/>
              </p:cNvSpPr>
              <p:nvPr/>
            </p:nvSpPr>
            <p:spPr bwMode="auto">
              <a:xfrm>
                <a:off x="2115" y="1058"/>
                <a:ext cx="6" cy="7"/>
              </a:xfrm>
              <a:custGeom>
                <a:avLst/>
                <a:gdLst>
                  <a:gd name="T0" fmla="*/ 2 w 21"/>
                  <a:gd name="T1" fmla="*/ 1 h 27"/>
                  <a:gd name="T2" fmla="*/ 1 w 21"/>
                  <a:gd name="T3" fmla="*/ 1 h 27"/>
                  <a:gd name="T4" fmla="*/ 0 w 21"/>
                  <a:gd name="T5" fmla="*/ 1 h 27"/>
                  <a:gd name="T6" fmla="*/ 0 w 21"/>
                  <a:gd name="T7" fmla="*/ 0 h 27"/>
                  <a:gd name="T8" fmla="*/ 2 w 21"/>
                  <a:gd name="T9" fmla="*/ 1 h 27"/>
                  <a:gd name="T10" fmla="*/ 0 w 21"/>
                  <a:gd name="T11" fmla="*/ 1 h 27"/>
                  <a:gd name="T12" fmla="*/ 0 w 21"/>
                  <a:gd name="T13" fmla="*/ 1 h 27"/>
                  <a:gd name="T14" fmla="*/ 0 w 21"/>
                  <a:gd name="T15" fmla="*/ 1 h 27"/>
                  <a:gd name="T16" fmla="*/ 1 w 21"/>
                  <a:gd name="T17" fmla="*/ 1 h 27"/>
                  <a:gd name="T18" fmla="*/ 0 w 21"/>
                  <a:gd name="T19" fmla="*/ 1 h 27"/>
                  <a:gd name="T20" fmla="*/ 1 w 21"/>
                  <a:gd name="T21" fmla="*/ 1 h 27"/>
                  <a:gd name="T22" fmla="*/ 1 w 21"/>
                  <a:gd name="T23" fmla="*/ 1 h 27"/>
                  <a:gd name="T24" fmla="*/ 0 w 21"/>
                  <a:gd name="T25" fmla="*/ 1 h 27"/>
                  <a:gd name="T26" fmla="*/ 0 w 21"/>
                  <a:gd name="T27" fmla="*/ 1 h 27"/>
                  <a:gd name="T28" fmla="*/ 1 w 21"/>
                  <a:gd name="T29" fmla="*/ 1 h 27"/>
                  <a:gd name="T30" fmla="*/ 0 w 21"/>
                  <a:gd name="T31" fmla="*/ 2 h 27"/>
                  <a:gd name="T32" fmla="*/ 0 w 21"/>
                  <a:gd name="T33" fmla="*/ 1 h 27"/>
                  <a:gd name="T34" fmla="*/ 0 w 21"/>
                  <a:gd name="T35" fmla="*/ 1 h 27"/>
                  <a:gd name="T36" fmla="*/ 1 w 21"/>
                  <a:gd name="T37" fmla="*/ 1 h 27"/>
                  <a:gd name="T38" fmla="*/ 0 w 21"/>
                  <a:gd name="T39" fmla="*/ 2 h 27"/>
                  <a:gd name="T40" fmla="*/ 1 w 21"/>
                  <a:gd name="T41" fmla="*/ 1 h 27"/>
                  <a:gd name="T42" fmla="*/ 2 w 21"/>
                  <a:gd name="T43" fmla="*/ 1 h 27"/>
                  <a:gd name="T44" fmla="*/ 0 w 21"/>
                  <a:gd name="T45" fmla="*/ 2 h 27"/>
                  <a:gd name="T46" fmla="*/ 0 w 21"/>
                  <a:gd name="T47" fmla="*/ 2 h 27"/>
                  <a:gd name="T48" fmla="*/ 1 w 21"/>
                  <a:gd name="T49" fmla="*/ 1 h 2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1"/>
                  <a:gd name="T76" fmla="*/ 0 h 27"/>
                  <a:gd name="T77" fmla="*/ 21 w 21"/>
                  <a:gd name="T78" fmla="*/ 27 h 2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1" h="27">
                    <a:moveTo>
                      <a:pt x="21" y="9"/>
                    </a:moveTo>
                    <a:lnTo>
                      <a:pt x="18" y="15"/>
                    </a:lnTo>
                    <a:lnTo>
                      <a:pt x="2" y="6"/>
                    </a:lnTo>
                    <a:lnTo>
                      <a:pt x="5" y="0"/>
                    </a:lnTo>
                    <a:lnTo>
                      <a:pt x="21" y="9"/>
                    </a:lnTo>
                    <a:close/>
                    <a:moveTo>
                      <a:pt x="0" y="11"/>
                    </a:moveTo>
                    <a:lnTo>
                      <a:pt x="0" y="9"/>
                    </a:lnTo>
                    <a:lnTo>
                      <a:pt x="2" y="6"/>
                    </a:lnTo>
                    <a:lnTo>
                      <a:pt x="9" y="11"/>
                    </a:lnTo>
                    <a:lnTo>
                      <a:pt x="0" y="11"/>
                    </a:lnTo>
                    <a:close/>
                    <a:moveTo>
                      <a:pt x="19" y="11"/>
                    </a:moveTo>
                    <a:lnTo>
                      <a:pt x="19" y="17"/>
                    </a:lnTo>
                    <a:lnTo>
                      <a:pt x="0" y="17"/>
                    </a:lnTo>
                    <a:lnTo>
                      <a:pt x="0" y="11"/>
                    </a:lnTo>
                    <a:lnTo>
                      <a:pt x="19" y="11"/>
                    </a:lnTo>
                    <a:close/>
                    <a:moveTo>
                      <a:pt x="2" y="22"/>
                    </a:moveTo>
                    <a:lnTo>
                      <a:pt x="0" y="20"/>
                    </a:lnTo>
                    <a:lnTo>
                      <a:pt x="0" y="17"/>
                    </a:lnTo>
                    <a:lnTo>
                      <a:pt x="9" y="17"/>
                    </a:lnTo>
                    <a:lnTo>
                      <a:pt x="2" y="22"/>
                    </a:lnTo>
                    <a:close/>
                    <a:moveTo>
                      <a:pt x="18" y="13"/>
                    </a:moveTo>
                    <a:lnTo>
                      <a:pt x="21" y="20"/>
                    </a:lnTo>
                    <a:lnTo>
                      <a:pt x="5" y="27"/>
                    </a:lnTo>
                    <a:lnTo>
                      <a:pt x="2" y="22"/>
                    </a:lnTo>
                    <a:lnTo>
                      <a:pt x="1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2" name="Freeform 1332">
                <a:extLst>
                  <a:ext uri="{FF2B5EF4-FFF2-40B4-BE49-F238E27FC236}">
                    <a16:creationId xmlns:a16="http://schemas.microsoft.com/office/drawing/2014/main" id="{B0BF519E-5935-479A-A4AB-EDDCABCCF6B2}"/>
                  </a:ext>
                </a:extLst>
              </p:cNvPr>
              <p:cNvSpPr>
                <a:spLocks noEditPoints="1"/>
              </p:cNvSpPr>
              <p:nvPr/>
            </p:nvSpPr>
            <p:spPr bwMode="auto">
              <a:xfrm>
                <a:off x="2116" y="1063"/>
                <a:ext cx="7" cy="5"/>
              </a:xfrm>
              <a:custGeom>
                <a:avLst/>
                <a:gdLst>
                  <a:gd name="T0" fmla="*/ 0 w 24"/>
                  <a:gd name="T1" fmla="*/ 1 h 24"/>
                  <a:gd name="T2" fmla="*/ 0 w 24"/>
                  <a:gd name="T3" fmla="*/ 1 h 24"/>
                  <a:gd name="T4" fmla="*/ 0 w 24"/>
                  <a:gd name="T5" fmla="*/ 0 h 24"/>
                  <a:gd name="T6" fmla="*/ 1 w 24"/>
                  <a:gd name="T7" fmla="*/ 0 h 24"/>
                  <a:gd name="T8" fmla="*/ 0 w 24"/>
                  <a:gd name="T9" fmla="*/ 1 h 24"/>
                  <a:gd name="T10" fmla="*/ 1 w 24"/>
                  <a:gd name="T11" fmla="*/ 0 h 24"/>
                  <a:gd name="T12" fmla="*/ 1 w 24"/>
                  <a:gd name="T13" fmla="*/ 0 h 24"/>
                  <a:gd name="T14" fmla="*/ 0 w 24"/>
                  <a:gd name="T15" fmla="*/ 1 h 24"/>
                  <a:gd name="T16" fmla="*/ 0 w 24"/>
                  <a:gd name="T17" fmla="*/ 1 h 24"/>
                  <a:gd name="T18" fmla="*/ 1 w 24"/>
                  <a:gd name="T19" fmla="*/ 0 h 24"/>
                  <a:gd name="T20" fmla="*/ 1 w 24"/>
                  <a:gd name="T21" fmla="*/ 0 h 24"/>
                  <a:gd name="T22" fmla="*/ 2 w 24"/>
                  <a:gd name="T23" fmla="*/ 0 h 24"/>
                  <a:gd name="T24" fmla="*/ 1 w 24"/>
                  <a:gd name="T25" fmla="*/ 1 h 24"/>
                  <a:gd name="T26" fmla="*/ 0 w 24"/>
                  <a:gd name="T27" fmla="*/ 1 h 24"/>
                  <a:gd name="T28" fmla="*/ 1 w 24"/>
                  <a:gd name="T29" fmla="*/ 0 h 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
                  <a:gd name="T46" fmla="*/ 0 h 24"/>
                  <a:gd name="T47" fmla="*/ 24 w 24"/>
                  <a:gd name="T48" fmla="*/ 24 h 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 h="24">
                    <a:moveTo>
                      <a:pt x="1" y="15"/>
                    </a:moveTo>
                    <a:lnTo>
                      <a:pt x="0" y="14"/>
                    </a:lnTo>
                    <a:lnTo>
                      <a:pt x="0" y="11"/>
                    </a:lnTo>
                    <a:lnTo>
                      <a:pt x="8" y="7"/>
                    </a:lnTo>
                    <a:lnTo>
                      <a:pt x="1" y="15"/>
                    </a:lnTo>
                    <a:close/>
                    <a:moveTo>
                      <a:pt x="14" y="0"/>
                    </a:moveTo>
                    <a:lnTo>
                      <a:pt x="18" y="4"/>
                    </a:lnTo>
                    <a:lnTo>
                      <a:pt x="4" y="17"/>
                    </a:lnTo>
                    <a:lnTo>
                      <a:pt x="1" y="15"/>
                    </a:lnTo>
                    <a:lnTo>
                      <a:pt x="14" y="0"/>
                    </a:lnTo>
                    <a:close/>
                    <a:moveTo>
                      <a:pt x="18" y="4"/>
                    </a:moveTo>
                    <a:lnTo>
                      <a:pt x="24" y="10"/>
                    </a:lnTo>
                    <a:lnTo>
                      <a:pt x="11" y="24"/>
                    </a:lnTo>
                    <a:lnTo>
                      <a:pt x="4" y="17"/>
                    </a:lnTo>
                    <a:lnTo>
                      <a:pt x="1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3" name="Freeform 1333">
                <a:extLst>
                  <a:ext uri="{FF2B5EF4-FFF2-40B4-BE49-F238E27FC236}">
                    <a16:creationId xmlns:a16="http://schemas.microsoft.com/office/drawing/2014/main" id="{8C71567D-D5BD-4D2E-B0EA-E5B4B7409E9C}"/>
                  </a:ext>
                </a:extLst>
              </p:cNvPr>
              <p:cNvSpPr>
                <a:spLocks noEditPoints="1"/>
              </p:cNvSpPr>
              <p:nvPr/>
            </p:nvSpPr>
            <p:spPr bwMode="auto">
              <a:xfrm>
                <a:off x="2119" y="1065"/>
                <a:ext cx="15" cy="15"/>
              </a:xfrm>
              <a:custGeom>
                <a:avLst/>
                <a:gdLst>
                  <a:gd name="T0" fmla="*/ 1 w 57"/>
                  <a:gd name="T1" fmla="*/ 0 h 59"/>
                  <a:gd name="T2" fmla="*/ 2 w 57"/>
                  <a:gd name="T3" fmla="*/ 1 h 59"/>
                  <a:gd name="T4" fmla="*/ 1 w 57"/>
                  <a:gd name="T5" fmla="*/ 2 h 59"/>
                  <a:gd name="T6" fmla="*/ 0 w 57"/>
                  <a:gd name="T7" fmla="*/ 1 h 59"/>
                  <a:gd name="T8" fmla="*/ 1 w 57"/>
                  <a:gd name="T9" fmla="*/ 0 h 59"/>
                  <a:gd name="T10" fmla="*/ 2 w 57"/>
                  <a:gd name="T11" fmla="*/ 1 h 59"/>
                  <a:gd name="T12" fmla="*/ 4 w 57"/>
                  <a:gd name="T13" fmla="*/ 3 h 59"/>
                  <a:gd name="T14" fmla="*/ 3 w 57"/>
                  <a:gd name="T15" fmla="*/ 4 h 59"/>
                  <a:gd name="T16" fmla="*/ 1 w 57"/>
                  <a:gd name="T17" fmla="*/ 2 h 59"/>
                  <a:gd name="T18" fmla="*/ 2 w 57"/>
                  <a:gd name="T19" fmla="*/ 1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59"/>
                  <a:gd name="T32" fmla="*/ 57 w 57"/>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59">
                    <a:moveTo>
                      <a:pt x="13" y="0"/>
                    </a:moveTo>
                    <a:lnTo>
                      <a:pt x="32" y="19"/>
                    </a:lnTo>
                    <a:lnTo>
                      <a:pt x="19" y="32"/>
                    </a:lnTo>
                    <a:lnTo>
                      <a:pt x="0" y="14"/>
                    </a:lnTo>
                    <a:lnTo>
                      <a:pt x="13" y="0"/>
                    </a:lnTo>
                    <a:close/>
                    <a:moveTo>
                      <a:pt x="32" y="19"/>
                    </a:moveTo>
                    <a:lnTo>
                      <a:pt x="57" y="44"/>
                    </a:lnTo>
                    <a:lnTo>
                      <a:pt x="44" y="59"/>
                    </a:lnTo>
                    <a:lnTo>
                      <a:pt x="19" y="32"/>
                    </a:lnTo>
                    <a:lnTo>
                      <a:pt x="32"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4" name="Freeform 1334">
                <a:extLst>
                  <a:ext uri="{FF2B5EF4-FFF2-40B4-BE49-F238E27FC236}">
                    <a16:creationId xmlns:a16="http://schemas.microsoft.com/office/drawing/2014/main" id="{9A9C1F90-15CF-409B-B020-42C37FF8CE88}"/>
                  </a:ext>
                </a:extLst>
              </p:cNvPr>
              <p:cNvSpPr>
                <a:spLocks noEditPoints="1"/>
              </p:cNvSpPr>
              <p:nvPr/>
            </p:nvSpPr>
            <p:spPr bwMode="auto">
              <a:xfrm>
                <a:off x="2130" y="1076"/>
                <a:ext cx="19" cy="20"/>
              </a:xfrm>
              <a:custGeom>
                <a:avLst/>
                <a:gdLst>
                  <a:gd name="T0" fmla="*/ 1 w 75"/>
                  <a:gd name="T1" fmla="*/ 0 h 80"/>
                  <a:gd name="T2" fmla="*/ 3 w 75"/>
                  <a:gd name="T3" fmla="*/ 2 h 80"/>
                  <a:gd name="T4" fmla="*/ 2 w 75"/>
                  <a:gd name="T5" fmla="*/ 3 h 80"/>
                  <a:gd name="T6" fmla="*/ 0 w 75"/>
                  <a:gd name="T7" fmla="*/ 1 h 80"/>
                  <a:gd name="T8" fmla="*/ 1 w 75"/>
                  <a:gd name="T9" fmla="*/ 0 h 80"/>
                  <a:gd name="T10" fmla="*/ 3 w 75"/>
                  <a:gd name="T11" fmla="*/ 2 h 80"/>
                  <a:gd name="T12" fmla="*/ 3 w 75"/>
                  <a:gd name="T13" fmla="*/ 2 h 80"/>
                  <a:gd name="T14" fmla="*/ 3 w 75"/>
                  <a:gd name="T15" fmla="*/ 2 h 80"/>
                  <a:gd name="T16" fmla="*/ 2 w 75"/>
                  <a:gd name="T17" fmla="*/ 2 h 80"/>
                  <a:gd name="T18" fmla="*/ 3 w 75"/>
                  <a:gd name="T19" fmla="*/ 2 h 80"/>
                  <a:gd name="T20" fmla="*/ 3 w 75"/>
                  <a:gd name="T21" fmla="*/ 2 h 80"/>
                  <a:gd name="T22" fmla="*/ 5 w 75"/>
                  <a:gd name="T23" fmla="*/ 4 h 80"/>
                  <a:gd name="T24" fmla="*/ 4 w 75"/>
                  <a:gd name="T25" fmla="*/ 5 h 80"/>
                  <a:gd name="T26" fmla="*/ 2 w 75"/>
                  <a:gd name="T27" fmla="*/ 3 h 80"/>
                  <a:gd name="T28" fmla="*/ 3 w 75"/>
                  <a:gd name="T29" fmla="*/ 2 h 8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5"/>
                  <a:gd name="T46" fmla="*/ 0 h 80"/>
                  <a:gd name="T47" fmla="*/ 75 w 75"/>
                  <a:gd name="T48" fmla="*/ 80 h 8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5" h="80">
                    <a:moveTo>
                      <a:pt x="13" y="0"/>
                    </a:moveTo>
                    <a:lnTo>
                      <a:pt x="42" y="29"/>
                    </a:lnTo>
                    <a:lnTo>
                      <a:pt x="29" y="42"/>
                    </a:lnTo>
                    <a:lnTo>
                      <a:pt x="0" y="15"/>
                    </a:lnTo>
                    <a:lnTo>
                      <a:pt x="13" y="0"/>
                    </a:lnTo>
                    <a:close/>
                    <a:moveTo>
                      <a:pt x="42" y="29"/>
                    </a:moveTo>
                    <a:lnTo>
                      <a:pt x="43" y="29"/>
                    </a:lnTo>
                    <a:lnTo>
                      <a:pt x="43" y="30"/>
                    </a:lnTo>
                    <a:lnTo>
                      <a:pt x="35" y="36"/>
                    </a:lnTo>
                    <a:lnTo>
                      <a:pt x="42" y="29"/>
                    </a:lnTo>
                    <a:close/>
                    <a:moveTo>
                      <a:pt x="43" y="30"/>
                    </a:moveTo>
                    <a:lnTo>
                      <a:pt x="75" y="68"/>
                    </a:lnTo>
                    <a:lnTo>
                      <a:pt x="61" y="80"/>
                    </a:lnTo>
                    <a:lnTo>
                      <a:pt x="29" y="42"/>
                    </a:lnTo>
                    <a:lnTo>
                      <a:pt x="43"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5" name="Freeform 1335">
                <a:extLst>
                  <a:ext uri="{FF2B5EF4-FFF2-40B4-BE49-F238E27FC236}">
                    <a16:creationId xmlns:a16="http://schemas.microsoft.com/office/drawing/2014/main" id="{03647423-A0AE-49C1-B7FE-1F2F2E799D17}"/>
                  </a:ext>
                </a:extLst>
              </p:cNvPr>
              <p:cNvSpPr>
                <a:spLocks noEditPoints="1"/>
              </p:cNvSpPr>
              <p:nvPr/>
            </p:nvSpPr>
            <p:spPr bwMode="auto">
              <a:xfrm>
                <a:off x="2145" y="1093"/>
                <a:ext cx="10" cy="12"/>
              </a:xfrm>
              <a:custGeom>
                <a:avLst/>
                <a:gdLst>
                  <a:gd name="T0" fmla="*/ 1 w 40"/>
                  <a:gd name="T1" fmla="*/ 0 h 47"/>
                  <a:gd name="T2" fmla="*/ 1 w 40"/>
                  <a:gd name="T3" fmla="*/ 0 h 47"/>
                  <a:gd name="T4" fmla="*/ 1 w 40"/>
                  <a:gd name="T5" fmla="*/ 0 h 47"/>
                  <a:gd name="T6" fmla="*/ 1 w 40"/>
                  <a:gd name="T7" fmla="*/ 1 h 47"/>
                  <a:gd name="T8" fmla="*/ 1 w 40"/>
                  <a:gd name="T9" fmla="*/ 0 h 47"/>
                  <a:gd name="T10" fmla="*/ 1 w 40"/>
                  <a:gd name="T11" fmla="*/ 0 h 47"/>
                  <a:gd name="T12" fmla="*/ 3 w 40"/>
                  <a:gd name="T13" fmla="*/ 2 h 47"/>
                  <a:gd name="T14" fmla="*/ 2 w 40"/>
                  <a:gd name="T15" fmla="*/ 3 h 47"/>
                  <a:gd name="T16" fmla="*/ 0 w 40"/>
                  <a:gd name="T17" fmla="*/ 1 h 47"/>
                  <a:gd name="T18" fmla="*/ 1 w 40"/>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7"/>
                  <a:gd name="T32" fmla="*/ 40 w 40"/>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7">
                    <a:moveTo>
                      <a:pt x="15" y="0"/>
                    </a:moveTo>
                    <a:lnTo>
                      <a:pt x="15" y="1"/>
                    </a:lnTo>
                    <a:lnTo>
                      <a:pt x="7" y="6"/>
                    </a:lnTo>
                    <a:lnTo>
                      <a:pt x="15" y="0"/>
                    </a:lnTo>
                    <a:close/>
                    <a:moveTo>
                      <a:pt x="15" y="1"/>
                    </a:moveTo>
                    <a:lnTo>
                      <a:pt x="40" y="36"/>
                    </a:lnTo>
                    <a:lnTo>
                      <a:pt x="25" y="47"/>
                    </a:lnTo>
                    <a:lnTo>
                      <a:pt x="0" y="12"/>
                    </a:lnTo>
                    <a:lnTo>
                      <a:pt x="15"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6" name="Freeform 1336">
                <a:extLst>
                  <a:ext uri="{FF2B5EF4-FFF2-40B4-BE49-F238E27FC236}">
                    <a16:creationId xmlns:a16="http://schemas.microsoft.com/office/drawing/2014/main" id="{28DF95C6-3117-4527-AD42-098D6C1616C3}"/>
                  </a:ext>
                </a:extLst>
              </p:cNvPr>
              <p:cNvSpPr>
                <a:spLocks noEditPoints="1"/>
              </p:cNvSpPr>
              <p:nvPr/>
            </p:nvSpPr>
            <p:spPr bwMode="auto">
              <a:xfrm>
                <a:off x="2151" y="1102"/>
                <a:ext cx="9" cy="12"/>
              </a:xfrm>
              <a:custGeom>
                <a:avLst/>
                <a:gdLst>
                  <a:gd name="T0" fmla="*/ 1 w 36"/>
                  <a:gd name="T1" fmla="*/ 0 h 47"/>
                  <a:gd name="T2" fmla="*/ 1 w 36"/>
                  <a:gd name="T3" fmla="*/ 0 h 47"/>
                  <a:gd name="T4" fmla="*/ 1 w 36"/>
                  <a:gd name="T5" fmla="*/ 0 h 47"/>
                  <a:gd name="T6" fmla="*/ 1 w 36"/>
                  <a:gd name="T7" fmla="*/ 1 h 47"/>
                  <a:gd name="T8" fmla="*/ 1 w 36"/>
                  <a:gd name="T9" fmla="*/ 0 h 47"/>
                  <a:gd name="T10" fmla="*/ 1 w 36"/>
                  <a:gd name="T11" fmla="*/ 0 h 47"/>
                  <a:gd name="T12" fmla="*/ 2 w 36"/>
                  <a:gd name="T13" fmla="*/ 3 h 47"/>
                  <a:gd name="T14" fmla="*/ 1 w 36"/>
                  <a:gd name="T15" fmla="*/ 3 h 47"/>
                  <a:gd name="T16" fmla="*/ 0 w 36"/>
                  <a:gd name="T17" fmla="*/ 1 h 47"/>
                  <a:gd name="T18" fmla="*/ 1 w 36"/>
                  <a:gd name="T19" fmla="*/ 0 h 4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7"/>
                  <a:gd name="T32" fmla="*/ 36 w 36"/>
                  <a:gd name="T33" fmla="*/ 47 h 4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7">
                    <a:moveTo>
                      <a:pt x="16" y="0"/>
                    </a:moveTo>
                    <a:lnTo>
                      <a:pt x="17" y="0"/>
                    </a:lnTo>
                    <a:lnTo>
                      <a:pt x="17" y="1"/>
                    </a:lnTo>
                    <a:lnTo>
                      <a:pt x="9" y="6"/>
                    </a:lnTo>
                    <a:lnTo>
                      <a:pt x="16" y="0"/>
                    </a:lnTo>
                    <a:close/>
                    <a:moveTo>
                      <a:pt x="17" y="1"/>
                    </a:moveTo>
                    <a:lnTo>
                      <a:pt x="36" y="39"/>
                    </a:lnTo>
                    <a:lnTo>
                      <a:pt x="20" y="47"/>
                    </a:lnTo>
                    <a:lnTo>
                      <a:pt x="0" y="10"/>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7" name="Freeform 1337">
                <a:extLst>
                  <a:ext uri="{FF2B5EF4-FFF2-40B4-BE49-F238E27FC236}">
                    <a16:creationId xmlns:a16="http://schemas.microsoft.com/office/drawing/2014/main" id="{2AADF799-3BEA-486D-8B17-6DDC05A9DF25}"/>
                  </a:ext>
                </a:extLst>
              </p:cNvPr>
              <p:cNvSpPr>
                <a:spLocks noEditPoints="1"/>
              </p:cNvSpPr>
              <p:nvPr/>
            </p:nvSpPr>
            <p:spPr bwMode="auto">
              <a:xfrm>
                <a:off x="2156" y="1112"/>
                <a:ext cx="8" cy="10"/>
              </a:xfrm>
              <a:custGeom>
                <a:avLst/>
                <a:gdLst>
                  <a:gd name="T0" fmla="*/ 1 w 30"/>
                  <a:gd name="T1" fmla="*/ 0 h 43"/>
                  <a:gd name="T2" fmla="*/ 1 w 30"/>
                  <a:gd name="T3" fmla="*/ 0 h 43"/>
                  <a:gd name="T4" fmla="*/ 1 w 30"/>
                  <a:gd name="T5" fmla="*/ 0 h 43"/>
                  <a:gd name="T6" fmla="*/ 1 w 30"/>
                  <a:gd name="T7" fmla="*/ 0 h 43"/>
                  <a:gd name="T8" fmla="*/ 1 w 30"/>
                  <a:gd name="T9" fmla="*/ 0 h 43"/>
                  <a:gd name="T10" fmla="*/ 1 w 30"/>
                  <a:gd name="T11" fmla="*/ 0 h 43"/>
                  <a:gd name="T12" fmla="*/ 2 w 30"/>
                  <a:gd name="T13" fmla="*/ 2 h 43"/>
                  <a:gd name="T14" fmla="*/ 1 w 30"/>
                  <a:gd name="T15" fmla="*/ 2 h 43"/>
                  <a:gd name="T16" fmla="*/ 0 w 30"/>
                  <a:gd name="T17" fmla="*/ 0 h 43"/>
                  <a:gd name="T18" fmla="*/ 1 w 30"/>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43"/>
                  <a:gd name="T32" fmla="*/ 30 w 30"/>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43">
                    <a:moveTo>
                      <a:pt x="17" y="0"/>
                    </a:moveTo>
                    <a:lnTo>
                      <a:pt x="17" y="1"/>
                    </a:lnTo>
                    <a:lnTo>
                      <a:pt x="18" y="1"/>
                    </a:lnTo>
                    <a:lnTo>
                      <a:pt x="9" y="4"/>
                    </a:lnTo>
                    <a:lnTo>
                      <a:pt x="17" y="0"/>
                    </a:lnTo>
                    <a:close/>
                    <a:moveTo>
                      <a:pt x="18" y="1"/>
                    </a:moveTo>
                    <a:lnTo>
                      <a:pt x="30" y="36"/>
                    </a:lnTo>
                    <a:lnTo>
                      <a:pt x="13" y="43"/>
                    </a:lnTo>
                    <a:lnTo>
                      <a:pt x="0" y="7"/>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8" name="Freeform 1338">
                <a:extLst>
                  <a:ext uri="{FF2B5EF4-FFF2-40B4-BE49-F238E27FC236}">
                    <a16:creationId xmlns:a16="http://schemas.microsoft.com/office/drawing/2014/main" id="{2E00AD0C-94D1-4923-8EC1-56C2EB55BB17}"/>
                  </a:ext>
                </a:extLst>
              </p:cNvPr>
              <p:cNvSpPr>
                <a:spLocks noEditPoints="1"/>
              </p:cNvSpPr>
              <p:nvPr/>
            </p:nvSpPr>
            <p:spPr bwMode="auto">
              <a:xfrm>
                <a:off x="2158" y="1121"/>
                <a:ext cx="6" cy="8"/>
              </a:xfrm>
              <a:custGeom>
                <a:avLst/>
                <a:gdLst>
                  <a:gd name="T0" fmla="*/ 2 w 22"/>
                  <a:gd name="T1" fmla="*/ 0 h 33"/>
                  <a:gd name="T2" fmla="*/ 2 w 22"/>
                  <a:gd name="T3" fmla="*/ 0 h 33"/>
                  <a:gd name="T4" fmla="*/ 2 w 22"/>
                  <a:gd name="T5" fmla="*/ 0 h 33"/>
                  <a:gd name="T6" fmla="*/ 1 w 22"/>
                  <a:gd name="T7" fmla="*/ 0 h 33"/>
                  <a:gd name="T8" fmla="*/ 2 w 22"/>
                  <a:gd name="T9" fmla="*/ 0 h 33"/>
                  <a:gd name="T10" fmla="*/ 2 w 22"/>
                  <a:gd name="T11" fmla="*/ 0 h 33"/>
                  <a:gd name="T12" fmla="*/ 1 w 22"/>
                  <a:gd name="T13" fmla="*/ 2 h 33"/>
                  <a:gd name="T14" fmla="*/ 0 w 22"/>
                  <a:gd name="T15" fmla="*/ 2 h 33"/>
                  <a:gd name="T16" fmla="*/ 0 w 22"/>
                  <a:gd name="T17" fmla="*/ 0 h 33"/>
                  <a:gd name="T18" fmla="*/ 2 w 22"/>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3"/>
                  <a:gd name="T32" fmla="*/ 22 w 2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3">
                    <a:moveTo>
                      <a:pt x="21" y="0"/>
                    </a:moveTo>
                    <a:lnTo>
                      <a:pt x="22" y="2"/>
                    </a:lnTo>
                    <a:lnTo>
                      <a:pt x="22" y="4"/>
                    </a:lnTo>
                    <a:lnTo>
                      <a:pt x="13" y="3"/>
                    </a:lnTo>
                    <a:lnTo>
                      <a:pt x="21" y="0"/>
                    </a:lnTo>
                    <a:close/>
                    <a:moveTo>
                      <a:pt x="22" y="4"/>
                    </a:moveTo>
                    <a:lnTo>
                      <a:pt x="19" y="33"/>
                    </a:lnTo>
                    <a:lnTo>
                      <a:pt x="0" y="31"/>
                    </a:lnTo>
                    <a:lnTo>
                      <a:pt x="3" y="2"/>
                    </a:lnTo>
                    <a:lnTo>
                      <a:pt x="22"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79" name="Freeform 1339">
                <a:extLst>
                  <a:ext uri="{FF2B5EF4-FFF2-40B4-BE49-F238E27FC236}">
                    <a16:creationId xmlns:a16="http://schemas.microsoft.com/office/drawing/2014/main" id="{D5912BA0-C426-48FE-BE3A-D186940B3F5A}"/>
                  </a:ext>
                </a:extLst>
              </p:cNvPr>
              <p:cNvSpPr>
                <a:spLocks noEditPoints="1"/>
              </p:cNvSpPr>
              <p:nvPr/>
            </p:nvSpPr>
            <p:spPr bwMode="auto">
              <a:xfrm>
                <a:off x="2153" y="1127"/>
                <a:ext cx="10" cy="10"/>
              </a:xfrm>
              <a:custGeom>
                <a:avLst/>
                <a:gdLst>
                  <a:gd name="T0" fmla="*/ 3 w 40"/>
                  <a:gd name="T1" fmla="*/ 1 h 39"/>
                  <a:gd name="T2" fmla="*/ 3 w 40"/>
                  <a:gd name="T3" fmla="*/ 1 h 39"/>
                  <a:gd name="T4" fmla="*/ 3 w 40"/>
                  <a:gd name="T5" fmla="*/ 1 h 39"/>
                  <a:gd name="T6" fmla="*/ 2 w 40"/>
                  <a:gd name="T7" fmla="*/ 1 h 39"/>
                  <a:gd name="T8" fmla="*/ 3 w 40"/>
                  <a:gd name="T9" fmla="*/ 1 h 39"/>
                  <a:gd name="T10" fmla="*/ 3 w 40"/>
                  <a:gd name="T11" fmla="*/ 1 h 39"/>
                  <a:gd name="T12" fmla="*/ 1 w 40"/>
                  <a:gd name="T13" fmla="*/ 3 h 39"/>
                  <a:gd name="T14" fmla="*/ 0 w 40"/>
                  <a:gd name="T15" fmla="*/ 2 h 39"/>
                  <a:gd name="T16" fmla="*/ 2 w 40"/>
                  <a:gd name="T17" fmla="*/ 0 h 39"/>
                  <a:gd name="T18" fmla="*/ 3 w 40"/>
                  <a:gd name="T19" fmla="*/ 1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9"/>
                  <a:gd name="T32" fmla="*/ 40 w 40"/>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9">
                    <a:moveTo>
                      <a:pt x="40" y="8"/>
                    </a:moveTo>
                    <a:lnTo>
                      <a:pt x="39" y="11"/>
                    </a:lnTo>
                    <a:lnTo>
                      <a:pt x="38" y="14"/>
                    </a:lnTo>
                    <a:lnTo>
                      <a:pt x="30" y="7"/>
                    </a:lnTo>
                    <a:lnTo>
                      <a:pt x="40" y="8"/>
                    </a:lnTo>
                    <a:close/>
                    <a:moveTo>
                      <a:pt x="38" y="14"/>
                    </a:moveTo>
                    <a:lnTo>
                      <a:pt x="15" y="39"/>
                    </a:lnTo>
                    <a:lnTo>
                      <a:pt x="0" y="26"/>
                    </a:lnTo>
                    <a:lnTo>
                      <a:pt x="24" y="0"/>
                    </a:lnTo>
                    <a:lnTo>
                      <a:pt x="38"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0" name="Freeform 1340">
                <a:extLst>
                  <a:ext uri="{FF2B5EF4-FFF2-40B4-BE49-F238E27FC236}">
                    <a16:creationId xmlns:a16="http://schemas.microsoft.com/office/drawing/2014/main" id="{934ACDD5-20E4-44A3-B8E0-FF601F83D80A}"/>
                  </a:ext>
                </a:extLst>
              </p:cNvPr>
              <p:cNvSpPr>
                <a:spLocks noEditPoints="1"/>
              </p:cNvSpPr>
              <p:nvPr/>
            </p:nvSpPr>
            <p:spPr bwMode="auto">
              <a:xfrm>
                <a:off x="2147" y="1133"/>
                <a:ext cx="10" cy="6"/>
              </a:xfrm>
              <a:custGeom>
                <a:avLst/>
                <a:gdLst>
                  <a:gd name="T0" fmla="*/ 2 w 41"/>
                  <a:gd name="T1" fmla="*/ 1 h 24"/>
                  <a:gd name="T2" fmla="*/ 2 w 41"/>
                  <a:gd name="T3" fmla="*/ 1 h 24"/>
                  <a:gd name="T4" fmla="*/ 2 w 41"/>
                  <a:gd name="T5" fmla="*/ 1 h 24"/>
                  <a:gd name="T6" fmla="*/ 2 w 41"/>
                  <a:gd name="T7" fmla="*/ 1 h 24"/>
                  <a:gd name="T8" fmla="*/ 2 w 41"/>
                  <a:gd name="T9" fmla="*/ 1 h 24"/>
                  <a:gd name="T10" fmla="*/ 2 w 41"/>
                  <a:gd name="T11" fmla="*/ 1 h 24"/>
                  <a:gd name="T12" fmla="*/ 0 w 41"/>
                  <a:gd name="T13" fmla="*/ 2 h 24"/>
                  <a:gd name="T14" fmla="*/ 0 w 41"/>
                  <a:gd name="T15" fmla="*/ 0 h 24"/>
                  <a:gd name="T16" fmla="*/ 2 w 41"/>
                  <a:gd name="T17" fmla="*/ 0 h 24"/>
                  <a:gd name="T18" fmla="*/ 2 w 41"/>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24"/>
                  <a:gd name="T32" fmla="*/ 41 w 41"/>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24">
                    <a:moveTo>
                      <a:pt x="41" y="15"/>
                    </a:moveTo>
                    <a:lnTo>
                      <a:pt x="40" y="17"/>
                    </a:lnTo>
                    <a:lnTo>
                      <a:pt x="36" y="17"/>
                    </a:lnTo>
                    <a:lnTo>
                      <a:pt x="34" y="8"/>
                    </a:lnTo>
                    <a:lnTo>
                      <a:pt x="41" y="15"/>
                    </a:lnTo>
                    <a:close/>
                    <a:moveTo>
                      <a:pt x="36" y="17"/>
                    </a:moveTo>
                    <a:lnTo>
                      <a:pt x="4" y="24"/>
                    </a:lnTo>
                    <a:lnTo>
                      <a:pt x="0" y="5"/>
                    </a:lnTo>
                    <a:lnTo>
                      <a:pt x="32" y="0"/>
                    </a:lnTo>
                    <a:lnTo>
                      <a:pt x="3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1" name="Freeform 1341">
                <a:extLst>
                  <a:ext uri="{FF2B5EF4-FFF2-40B4-BE49-F238E27FC236}">
                    <a16:creationId xmlns:a16="http://schemas.microsoft.com/office/drawing/2014/main" id="{3358C7FB-EC74-412B-9BFE-D116477590A8}"/>
                  </a:ext>
                </a:extLst>
              </p:cNvPr>
              <p:cNvSpPr>
                <a:spLocks noEditPoints="1"/>
              </p:cNvSpPr>
              <p:nvPr/>
            </p:nvSpPr>
            <p:spPr bwMode="auto">
              <a:xfrm>
                <a:off x="2138" y="1133"/>
                <a:ext cx="10" cy="6"/>
              </a:xfrm>
              <a:custGeom>
                <a:avLst/>
                <a:gdLst>
                  <a:gd name="T0" fmla="*/ 3 w 38"/>
                  <a:gd name="T1" fmla="*/ 1 h 27"/>
                  <a:gd name="T2" fmla="*/ 2 w 38"/>
                  <a:gd name="T3" fmla="*/ 1 h 27"/>
                  <a:gd name="T4" fmla="*/ 2 w 38"/>
                  <a:gd name="T5" fmla="*/ 1 h 27"/>
                  <a:gd name="T6" fmla="*/ 2 w 38"/>
                  <a:gd name="T7" fmla="*/ 1 h 27"/>
                  <a:gd name="T8" fmla="*/ 3 w 38"/>
                  <a:gd name="T9" fmla="*/ 1 h 27"/>
                  <a:gd name="T10" fmla="*/ 2 w 38"/>
                  <a:gd name="T11" fmla="*/ 1 h 27"/>
                  <a:gd name="T12" fmla="*/ 0 w 38"/>
                  <a:gd name="T13" fmla="*/ 1 h 27"/>
                  <a:gd name="T14" fmla="*/ 0 w 38"/>
                  <a:gd name="T15" fmla="*/ 0 h 27"/>
                  <a:gd name="T16" fmla="*/ 3 w 38"/>
                  <a:gd name="T17" fmla="*/ 0 h 27"/>
                  <a:gd name="T18" fmla="*/ 2 w 38"/>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27"/>
                  <a:gd name="T32" fmla="*/ 38 w 38"/>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27">
                    <a:moveTo>
                      <a:pt x="38" y="26"/>
                    </a:moveTo>
                    <a:lnTo>
                      <a:pt x="36" y="27"/>
                    </a:lnTo>
                    <a:lnTo>
                      <a:pt x="35" y="26"/>
                    </a:lnTo>
                    <a:lnTo>
                      <a:pt x="36" y="17"/>
                    </a:lnTo>
                    <a:lnTo>
                      <a:pt x="38" y="26"/>
                    </a:lnTo>
                    <a:close/>
                    <a:moveTo>
                      <a:pt x="35" y="26"/>
                    </a:moveTo>
                    <a:lnTo>
                      <a:pt x="0" y="19"/>
                    </a:lnTo>
                    <a:lnTo>
                      <a:pt x="3" y="0"/>
                    </a:lnTo>
                    <a:lnTo>
                      <a:pt x="38" y="7"/>
                    </a:lnTo>
                    <a:lnTo>
                      <a:pt x="35"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2" name="Freeform 1342">
                <a:extLst>
                  <a:ext uri="{FF2B5EF4-FFF2-40B4-BE49-F238E27FC236}">
                    <a16:creationId xmlns:a16="http://schemas.microsoft.com/office/drawing/2014/main" id="{76E22D74-D46A-4419-9653-DB421DC1D6FE}"/>
                  </a:ext>
                </a:extLst>
              </p:cNvPr>
              <p:cNvSpPr>
                <a:spLocks noEditPoints="1"/>
              </p:cNvSpPr>
              <p:nvPr/>
            </p:nvSpPr>
            <p:spPr bwMode="auto">
              <a:xfrm>
                <a:off x="2128" y="1128"/>
                <a:ext cx="12" cy="9"/>
              </a:xfrm>
              <a:custGeom>
                <a:avLst/>
                <a:gdLst>
                  <a:gd name="T0" fmla="*/ 3 w 45"/>
                  <a:gd name="T1" fmla="*/ 2 h 38"/>
                  <a:gd name="T2" fmla="*/ 3 w 45"/>
                  <a:gd name="T3" fmla="*/ 2 h 38"/>
                  <a:gd name="T4" fmla="*/ 3 w 45"/>
                  <a:gd name="T5" fmla="*/ 2 h 38"/>
                  <a:gd name="T6" fmla="*/ 3 w 45"/>
                  <a:gd name="T7" fmla="*/ 2 h 38"/>
                  <a:gd name="T8" fmla="*/ 3 w 45"/>
                  <a:gd name="T9" fmla="*/ 2 h 38"/>
                  <a:gd name="T10" fmla="*/ 3 w 45"/>
                  <a:gd name="T11" fmla="*/ 2 h 38"/>
                  <a:gd name="T12" fmla="*/ 0 w 45"/>
                  <a:gd name="T13" fmla="*/ 1 h 38"/>
                  <a:gd name="T14" fmla="*/ 1 w 45"/>
                  <a:gd name="T15" fmla="*/ 0 h 38"/>
                  <a:gd name="T16" fmla="*/ 3 w 45"/>
                  <a:gd name="T17" fmla="*/ 1 h 38"/>
                  <a:gd name="T18" fmla="*/ 3 w 45"/>
                  <a:gd name="T19" fmla="*/ 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5"/>
                  <a:gd name="T31" fmla="*/ 0 h 38"/>
                  <a:gd name="T32" fmla="*/ 45 w 45"/>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5" h="38">
                    <a:moveTo>
                      <a:pt x="39" y="38"/>
                    </a:moveTo>
                    <a:lnTo>
                      <a:pt x="37" y="38"/>
                    </a:lnTo>
                    <a:lnTo>
                      <a:pt x="36" y="37"/>
                    </a:lnTo>
                    <a:lnTo>
                      <a:pt x="40" y="29"/>
                    </a:lnTo>
                    <a:lnTo>
                      <a:pt x="39" y="38"/>
                    </a:lnTo>
                    <a:close/>
                    <a:moveTo>
                      <a:pt x="36" y="37"/>
                    </a:moveTo>
                    <a:lnTo>
                      <a:pt x="0" y="15"/>
                    </a:lnTo>
                    <a:lnTo>
                      <a:pt x="10" y="0"/>
                    </a:lnTo>
                    <a:lnTo>
                      <a:pt x="45" y="22"/>
                    </a:lnTo>
                    <a:lnTo>
                      <a:pt x="3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3" name="Freeform 1343">
                <a:extLst>
                  <a:ext uri="{FF2B5EF4-FFF2-40B4-BE49-F238E27FC236}">
                    <a16:creationId xmlns:a16="http://schemas.microsoft.com/office/drawing/2014/main" id="{BC010029-A9FD-40B6-8E6F-8DA3334D0858}"/>
                  </a:ext>
                </a:extLst>
              </p:cNvPr>
              <p:cNvSpPr>
                <a:spLocks noEditPoints="1"/>
              </p:cNvSpPr>
              <p:nvPr/>
            </p:nvSpPr>
            <p:spPr bwMode="auto">
              <a:xfrm>
                <a:off x="2119" y="1120"/>
                <a:ext cx="12" cy="12"/>
              </a:xfrm>
              <a:custGeom>
                <a:avLst/>
                <a:gdLst>
                  <a:gd name="T0" fmla="*/ 2 w 46"/>
                  <a:gd name="T1" fmla="*/ 3 h 44"/>
                  <a:gd name="T2" fmla="*/ 2 w 46"/>
                  <a:gd name="T3" fmla="*/ 3 h 44"/>
                  <a:gd name="T4" fmla="*/ 2 w 46"/>
                  <a:gd name="T5" fmla="*/ 3 h 44"/>
                  <a:gd name="T6" fmla="*/ 3 w 46"/>
                  <a:gd name="T7" fmla="*/ 3 h 44"/>
                  <a:gd name="T8" fmla="*/ 2 w 46"/>
                  <a:gd name="T9" fmla="*/ 3 h 44"/>
                  <a:gd name="T10" fmla="*/ 2 w 46"/>
                  <a:gd name="T11" fmla="*/ 3 h 44"/>
                  <a:gd name="T12" fmla="*/ 0 w 46"/>
                  <a:gd name="T13" fmla="*/ 1 h 44"/>
                  <a:gd name="T14" fmla="*/ 1 w 46"/>
                  <a:gd name="T15" fmla="*/ 0 h 44"/>
                  <a:gd name="T16" fmla="*/ 3 w 46"/>
                  <a:gd name="T17" fmla="*/ 2 h 44"/>
                  <a:gd name="T18" fmla="*/ 2 w 46"/>
                  <a:gd name="T19" fmla="*/ 3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4"/>
                  <a:gd name="T32" fmla="*/ 46 w 46"/>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4">
                    <a:moveTo>
                      <a:pt x="35" y="44"/>
                    </a:moveTo>
                    <a:lnTo>
                      <a:pt x="35" y="44"/>
                    </a:lnTo>
                    <a:lnTo>
                      <a:pt x="34" y="43"/>
                    </a:lnTo>
                    <a:lnTo>
                      <a:pt x="41" y="36"/>
                    </a:lnTo>
                    <a:lnTo>
                      <a:pt x="35" y="44"/>
                    </a:lnTo>
                    <a:close/>
                    <a:moveTo>
                      <a:pt x="34" y="43"/>
                    </a:moveTo>
                    <a:lnTo>
                      <a:pt x="0" y="15"/>
                    </a:lnTo>
                    <a:lnTo>
                      <a:pt x="11" y="0"/>
                    </a:lnTo>
                    <a:lnTo>
                      <a:pt x="46" y="29"/>
                    </a:lnTo>
                    <a:lnTo>
                      <a:pt x="34"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4" name="Freeform 1344">
                <a:extLst>
                  <a:ext uri="{FF2B5EF4-FFF2-40B4-BE49-F238E27FC236}">
                    <a16:creationId xmlns:a16="http://schemas.microsoft.com/office/drawing/2014/main" id="{6BFD69EC-F088-47F5-976A-6D6085A40064}"/>
                  </a:ext>
                </a:extLst>
              </p:cNvPr>
              <p:cNvSpPr>
                <a:spLocks noEditPoints="1"/>
              </p:cNvSpPr>
              <p:nvPr/>
            </p:nvSpPr>
            <p:spPr bwMode="auto">
              <a:xfrm>
                <a:off x="2110" y="1111"/>
                <a:ext cx="13" cy="13"/>
              </a:xfrm>
              <a:custGeom>
                <a:avLst/>
                <a:gdLst>
                  <a:gd name="T0" fmla="*/ 3 w 48"/>
                  <a:gd name="T1" fmla="*/ 3 h 53"/>
                  <a:gd name="T2" fmla="*/ 2 w 48"/>
                  <a:gd name="T3" fmla="*/ 3 h 53"/>
                  <a:gd name="T4" fmla="*/ 2 w 48"/>
                  <a:gd name="T5" fmla="*/ 3 h 53"/>
                  <a:gd name="T6" fmla="*/ 3 w 48"/>
                  <a:gd name="T7" fmla="*/ 3 h 53"/>
                  <a:gd name="T8" fmla="*/ 3 w 48"/>
                  <a:gd name="T9" fmla="*/ 3 h 53"/>
                  <a:gd name="T10" fmla="*/ 2 w 48"/>
                  <a:gd name="T11" fmla="*/ 3 h 53"/>
                  <a:gd name="T12" fmla="*/ 0 w 48"/>
                  <a:gd name="T13" fmla="*/ 1 h 53"/>
                  <a:gd name="T14" fmla="*/ 1 w 48"/>
                  <a:gd name="T15" fmla="*/ 0 h 53"/>
                  <a:gd name="T16" fmla="*/ 4 w 48"/>
                  <a:gd name="T17" fmla="*/ 2 h 53"/>
                  <a:gd name="T18" fmla="*/ 2 w 48"/>
                  <a:gd name="T19" fmla="*/ 3 h 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53"/>
                  <a:gd name="T32" fmla="*/ 48 w 48"/>
                  <a:gd name="T33" fmla="*/ 53 h 5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53">
                    <a:moveTo>
                      <a:pt x="36" y="53"/>
                    </a:moveTo>
                    <a:lnTo>
                      <a:pt x="35" y="52"/>
                    </a:lnTo>
                    <a:lnTo>
                      <a:pt x="42" y="46"/>
                    </a:lnTo>
                    <a:lnTo>
                      <a:pt x="36" y="53"/>
                    </a:lnTo>
                    <a:close/>
                    <a:moveTo>
                      <a:pt x="35" y="52"/>
                    </a:moveTo>
                    <a:lnTo>
                      <a:pt x="0" y="14"/>
                    </a:lnTo>
                    <a:lnTo>
                      <a:pt x="14" y="0"/>
                    </a:lnTo>
                    <a:lnTo>
                      <a:pt x="48" y="39"/>
                    </a:lnTo>
                    <a:lnTo>
                      <a:pt x="35"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5" name="Freeform 1345">
                <a:extLst>
                  <a:ext uri="{FF2B5EF4-FFF2-40B4-BE49-F238E27FC236}">
                    <a16:creationId xmlns:a16="http://schemas.microsoft.com/office/drawing/2014/main" id="{C89B654A-8EF2-48EF-A216-0B1AC9844813}"/>
                  </a:ext>
                </a:extLst>
              </p:cNvPr>
              <p:cNvSpPr>
                <a:spLocks noEditPoints="1"/>
              </p:cNvSpPr>
              <p:nvPr/>
            </p:nvSpPr>
            <p:spPr bwMode="auto">
              <a:xfrm>
                <a:off x="2103" y="1102"/>
                <a:ext cx="11" cy="12"/>
              </a:xfrm>
              <a:custGeom>
                <a:avLst/>
                <a:gdLst>
                  <a:gd name="T0" fmla="*/ 2 w 44"/>
                  <a:gd name="T1" fmla="*/ 3 h 50"/>
                  <a:gd name="T2" fmla="*/ 2 w 44"/>
                  <a:gd name="T3" fmla="*/ 3 h 50"/>
                  <a:gd name="T4" fmla="*/ 2 w 44"/>
                  <a:gd name="T5" fmla="*/ 3 h 50"/>
                  <a:gd name="T6" fmla="*/ 2 w 44"/>
                  <a:gd name="T7" fmla="*/ 2 h 50"/>
                  <a:gd name="T8" fmla="*/ 2 w 44"/>
                  <a:gd name="T9" fmla="*/ 3 h 50"/>
                  <a:gd name="T10" fmla="*/ 2 w 44"/>
                  <a:gd name="T11" fmla="*/ 3 h 50"/>
                  <a:gd name="T12" fmla="*/ 0 w 44"/>
                  <a:gd name="T13" fmla="*/ 1 h 50"/>
                  <a:gd name="T14" fmla="*/ 1 w 44"/>
                  <a:gd name="T15" fmla="*/ 0 h 50"/>
                  <a:gd name="T16" fmla="*/ 3 w 44"/>
                  <a:gd name="T17" fmla="*/ 2 h 50"/>
                  <a:gd name="T18" fmla="*/ 2 w 44"/>
                  <a:gd name="T19" fmla="*/ 3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50"/>
                  <a:gd name="T32" fmla="*/ 44 w 44"/>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50">
                    <a:moveTo>
                      <a:pt x="30" y="50"/>
                    </a:moveTo>
                    <a:lnTo>
                      <a:pt x="30" y="50"/>
                    </a:lnTo>
                    <a:lnTo>
                      <a:pt x="29" y="49"/>
                    </a:lnTo>
                    <a:lnTo>
                      <a:pt x="36" y="43"/>
                    </a:lnTo>
                    <a:lnTo>
                      <a:pt x="30" y="50"/>
                    </a:lnTo>
                    <a:close/>
                    <a:moveTo>
                      <a:pt x="29" y="49"/>
                    </a:moveTo>
                    <a:lnTo>
                      <a:pt x="0" y="11"/>
                    </a:lnTo>
                    <a:lnTo>
                      <a:pt x="15" y="0"/>
                    </a:lnTo>
                    <a:lnTo>
                      <a:pt x="44" y="38"/>
                    </a:lnTo>
                    <a:lnTo>
                      <a:pt x="29"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6" name="Freeform 1346">
                <a:extLst>
                  <a:ext uri="{FF2B5EF4-FFF2-40B4-BE49-F238E27FC236}">
                    <a16:creationId xmlns:a16="http://schemas.microsoft.com/office/drawing/2014/main" id="{63DEA4E4-BFE4-4CA0-ADE6-FA31A2C04F2C}"/>
                  </a:ext>
                </a:extLst>
              </p:cNvPr>
              <p:cNvSpPr>
                <a:spLocks noEditPoints="1"/>
              </p:cNvSpPr>
              <p:nvPr/>
            </p:nvSpPr>
            <p:spPr bwMode="auto">
              <a:xfrm>
                <a:off x="2097" y="1092"/>
                <a:ext cx="10" cy="13"/>
              </a:xfrm>
              <a:custGeom>
                <a:avLst/>
                <a:gdLst>
                  <a:gd name="T0" fmla="*/ 1 w 42"/>
                  <a:gd name="T1" fmla="*/ 3 h 50"/>
                  <a:gd name="T2" fmla="*/ 1 w 42"/>
                  <a:gd name="T3" fmla="*/ 3 h 50"/>
                  <a:gd name="T4" fmla="*/ 1 w 42"/>
                  <a:gd name="T5" fmla="*/ 3 h 50"/>
                  <a:gd name="T6" fmla="*/ 2 w 42"/>
                  <a:gd name="T7" fmla="*/ 3 h 50"/>
                  <a:gd name="T8" fmla="*/ 1 w 42"/>
                  <a:gd name="T9" fmla="*/ 3 h 50"/>
                  <a:gd name="T10" fmla="*/ 1 w 42"/>
                  <a:gd name="T11" fmla="*/ 3 h 50"/>
                  <a:gd name="T12" fmla="*/ 0 w 42"/>
                  <a:gd name="T13" fmla="*/ 1 h 50"/>
                  <a:gd name="T14" fmla="*/ 1 w 42"/>
                  <a:gd name="T15" fmla="*/ 0 h 50"/>
                  <a:gd name="T16" fmla="*/ 2 w 42"/>
                  <a:gd name="T17" fmla="*/ 3 h 50"/>
                  <a:gd name="T18" fmla="*/ 1 w 42"/>
                  <a:gd name="T19" fmla="*/ 3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26" y="50"/>
                    </a:moveTo>
                    <a:lnTo>
                      <a:pt x="26" y="49"/>
                    </a:lnTo>
                    <a:lnTo>
                      <a:pt x="34" y="45"/>
                    </a:lnTo>
                    <a:lnTo>
                      <a:pt x="26" y="50"/>
                    </a:lnTo>
                    <a:close/>
                    <a:moveTo>
                      <a:pt x="26" y="49"/>
                    </a:moveTo>
                    <a:lnTo>
                      <a:pt x="0" y="11"/>
                    </a:lnTo>
                    <a:lnTo>
                      <a:pt x="17" y="0"/>
                    </a:lnTo>
                    <a:lnTo>
                      <a:pt x="42" y="39"/>
                    </a:lnTo>
                    <a:lnTo>
                      <a:pt x="26"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7" name="Freeform 1347">
                <a:extLst>
                  <a:ext uri="{FF2B5EF4-FFF2-40B4-BE49-F238E27FC236}">
                    <a16:creationId xmlns:a16="http://schemas.microsoft.com/office/drawing/2014/main" id="{D5523E28-BF14-4822-B84E-DFE71954E995}"/>
                  </a:ext>
                </a:extLst>
              </p:cNvPr>
              <p:cNvSpPr>
                <a:spLocks noEditPoints="1"/>
              </p:cNvSpPr>
              <p:nvPr/>
            </p:nvSpPr>
            <p:spPr bwMode="auto">
              <a:xfrm>
                <a:off x="2091" y="1084"/>
                <a:ext cx="10" cy="11"/>
              </a:xfrm>
              <a:custGeom>
                <a:avLst/>
                <a:gdLst>
                  <a:gd name="T0" fmla="*/ 3 w 39"/>
                  <a:gd name="T1" fmla="*/ 2 h 43"/>
                  <a:gd name="T2" fmla="*/ 3 w 39"/>
                  <a:gd name="T3" fmla="*/ 2 h 43"/>
                  <a:gd name="T4" fmla="*/ 3 w 39"/>
                  <a:gd name="T5" fmla="*/ 2 h 43"/>
                  <a:gd name="T6" fmla="*/ 2 w 39"/>
                  <a:gd name="T7" fmla="*/ 3 h 43"/>
                  <a:gd name="T8" fmla="*/ 3 w 39"/>
                  <a:gd name="T9" fmla="*/ 2 h 43"/>
                  <a:gd name="T10" fmla="*/ 2 w 39"/>
                  <a:gd name="T11" fmla="*/ 3 h 43"/>
                  <a:gd name="T12" fmla="*/ 0 w 39"/>
                  <a:gd name="T13" fmla="*/ 1 h 43"/>
                  <a:gd name="T14" fmla="*/ 1 w 39"/>
                  <a:gd name="T15" fmla="*/ 0 h 43"/>
                  <a:gd name="T16" fmla="*/ 3 w 39"/>
                  <a:gd name="T17" fmla="*/ 2 h 43"/>
                  <a:gd name="T18" fmla="*/ 2 w 39"/>
                  <a:gd name="T19" fmla="*/ 3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3"/>
                  <a:gd name="T32" fmla="*/ 39 w 39"/>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3">
                    <a:moveTo>
                      <a:pt x="38" y="32"/>
                    </a:moveTo>
                    <a:lnTo>
                      <a:pt x="38" y="32"/>
                    </a:lnTo>
                    <a:lnTo>
                      <a:pt x="39" y="32"/>
                    </a:lnTo>
                    <a:lnTo>
                      <a:pt x="30" y="38"/>
                    </a:lnTo>
                    <a:lnTo>
                      <a:pt x="38" y="32"/>
                    </a:lnTo>
                    <a:close/>
                    <a:moveTo>
                      <a:pt x="22" y="43"/>
                    </a:moveTo>
                    <a:lnTo>
                      <a:pt x="0" y="11"/>
                    </a:lnTo>
                    <a:lnTo>
                      <a:pt x="16" y="0"/>
                    </a:lnTo>
                    <a:lnTo>
                      <a:pt x="38" y="32"/>
                    </a:lnTo>
                    <a:lnTo>
                      <a:pt x="22"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8" name="Freeform 1348">
                <a:extLst>
                  <a:ext uri="{FF2B5EF4-FFF2-40B4-BE49-F238E27FC236}">
                    <a16:creationId xmlns:a16="http://schemas.microsoft.com/office/drawing/2014/main" id="{5C31D0AC-69C6-4EA7-BAEF-B658C231F489}"/>
                  </a:ext>
                </a:extLst>
              </p:cNvPr>
              <p:cNvSpPr>
                <a:spLocks noEditPoints="1"/>
              </p:cNvSpPr>
              <p:nvPr/>
            </p:nvSpPr>
            <p:spPr bwMode="auto">
              <a:xfrm>
                <a:off x="2088" y="1080"/>
                <a:ext cx="7" cy="7"/>
              </a:xfrm>
              <a:custGeom>
                <a:avLst/>
                <a:gdLst>
                  <a:gd name="T0" fmla="*/ 1 w 29"/>
                  <a:gd name="T1" fmla="*/ 2 h 29"/>
                  <a:gd name="T2" fmla="*/ 1 w 29"/>
                  <a:gd name="T3" fmla="*/ 2 h 29"/>
                  <a:gd name="T4" fmla="*/ 1 w 29"/>
                  <a:gd name="T5" fmla="*/ 2 h 29"/>
                  <a:gd name="T6" fmla="*/ 1 w 29"/>
                  <a:gd name="T7" fmla="*/ 1 h 29"/>
                  <a:gd name="T8" fmla="*/ 1 w 29"/>
                  <a:gd name="T9" fmla="*/ 2 h 29"/>
                  <a:gd name="T10" fmla="*/ 1 w 29"/>
                  <a:gd name="T11" fmla="*/ 2 h 29"/>
                  <a:gd name="T12" fmla="*/ 0 w 29"/>
                  <a:gd name="T13" fmla="*/ 1 h 29"/>
                  <a:gd name="T14" fmla="*/ 1 w 29"/>
                  <a:gd name="T15" fmla="*/ 0 h 29"/>
                  <a:gd name="T16" fmla="*/ 2 w 29"/>
                  <a:gd name="T17" fmla="*/ 1 h 29"/>
                  <a:gd name="T18" fmla="*/ 1 w 29"/>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29"/>
                  <a:gd name="T32" fmla="*/ 29 w 29"/>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29">
                    <a:moveTo>
                      <a:pt x="13" y="29"/>
                    </a:moveTo>
                    <a:lnTo>
                      <a:pt x="13" y="29"/>
                    </a:lnTo>
                    <a:lnTo>
                      <a:pt x="21" y="24"/>
                    </a:lnTo>
                    <a:lnTo>
                      <a:pt x="13" y="29"/>
                    </a:lnTo>
                    <a:close/>
                    <a:moveTo>
                      <a:pt x="13" y="29"/>
                    </a:moveTo>
                    <a:lnTo>
                      <a:pt x="0" y="11"/>
                    </a:lnTo>
                    <a:lnTo>
                      <a:pt x="17" y="0"/>
                    </a:lnTo>
                    <a:lnTo>
                      <a:pt x="29" y="20"/>
                    </a:lnTo>
                    <a:lnTo>
                      <a:pt x="13"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89" name="Freeform 1349">
                <a:extLst>
                  <a:ext uri="{FF2B5EF4-FFF2-40B4-BE49-F238E27FC236}">
                    <a16:creationId xmlns:a16="http://schemas.microsoft.com/office/drawing/2014/main" id="{85D1CA0E-6ECA-45F3-A36A-3BA6A48090A2}"/>
                  </a:ext>
                </a:extLst>
              </p:cNvPr>
              <p:cNvSpPr>
                <a:spLocks noEditPoints="1"/>
              </p:cNvSpPr>
              <p:nvPr/>
            </p:nvSpPr>
            <p:spPr bwMode="auto">
              <a:xfrm>
                <a:off x="2087" y="1078"/>
                <a:ext cx="5" cy="4"/>
              </a:xfrm>
              <a:custGeom>
                <a:avLst/>
                <a:gdLst>
                  <a:gd name="T0" fmla="*/ 0 w 21"/>
                  <a:gd name="T1" fmla="*/ 1 h 18"/>
                  <a:gd name="T2" fmla="*/ 0 w 21"/>
                  <a:gd name="T3" fmla="*/ 1 h 18"/>
                  <a:gd name="T4" fmla="*/ 0 w 21"/>
                  <a:gd name="T5" fmla="*/ 1 h 18"/>
                  <a:gd name="T6" fmla="*/ 1 w 21"/>
                  <a:gd name="T7" fmla="*/ 1 h 18"/>
                  <a:gd name="T8" fmla="*/ 0 w 21"/>
                  <a:gd name="T9" fmla="*/ 1 h 18"/>
                  <a:gd name="T10" fmla="*/ 0 w 21"/>
                  <a:gd name="T11" fmla="*/ 1 h 18"/>
                  <a:gd name="T12" fmla="*/ 0 w 21"/>
                  <a:gd name="T13" fmla="*/ 0 h 18"/>
                  <a:gd name="T14" fmla="*/ 1 w 21"/>
                  <a:gd name="T15" fmla="*/ 0 h 18"/>
                  <a:gd name="T16" fmla="*/ 1 w 21"/>
                  <a:gd name="T17" fmla="*/ 0 h 18"/>
                  <a:gd name="T18" fmla="*/ 0 w 21"/>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3" y="18"/>
                    </a:moveTo>
                    <a:lnTo>
                      <a:pt x="3" y="17"/>
                    </a:lnTo>
                    <a:lnTo>
                      <a:pt x="2" y="16"/>
                    </a:lnTo>
                    <a:lnTo>
                      <a:pt x="12" y="12"/>
                    </a:lnTo>
                    <a:lnTo>
                      <a:pt x="3" y="18"/>
                    </a:lnTo>
                    <a:close/>
                    <a:moveTo>
                      <a:pt x="2" y="16"/>
                    </a:moveTo>
                    <a:lnTo>
                      <a:pt x="0" y="6"/>
                    </a:lnTo>
                    <a:lnTo>
                      <a:pt x="18" y="0"/>
                    </a:lnTo>
                    <a:lnTo>
                      <a:pt x="21" y="9"/>
                    </a:lnTo>
                    <a:lnTo>
                      <a:pt x="2"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0" name="Freeform 1350">
                <a:extLst>
                  <a:ext uri="{FF2B5EF4-FFF2-40B4-BE49-F238E27FC236}">
                    <a16:creationId xmlns:a16="http://schemas.microsoft.com/office/drawing/2014/main" id="{D1B105FB-ED1C-4F6D-AA2F-4AC72E04C291}"/>
                  </a:ext>
                </a:extLst>
              </p:cNvPr>
              <p:cNvSpPr>
                <a:spLocks noEditPoints="1"/>
              </p:cNvSpPr>
              <p:nvPr/>
            </p:nvSpPr>
            <p:spPr bwMode="auto">
              <a:xfrm>
                <a:off x="2086" y="1075"/>
                <a:ext cx="5" cy="5"/>
              </a:xfrm>
              <a:custGeom>
                <a:avLst/>
                <a:gdLst>
                  <a:gd name="T0" fmla="*/ 1 w 24"/>
                  <a:gd name="T1" fmla="*/ 0 h 21"/>
                  <a:gd name="T2" fmla="*/ 1 w 24"/>
                  <a:gd name="T3" fmla="*/ 0 h 21"/>
                  <a:gd name="T4" fmla="*/ 1 w 24"/>
                  <a:gd name="T5" fmla="*/ 1 h 21"/>
                  <a:gd name="T6" fmla="*/ 1 w 24"/>
                  <a:gd name="T7" fmla="*/ 1 h 21"/>
                  <a:gd name="T8" fmla="*/ 1 w 24"/>
                  <a:gd name="T9" fmla="*/ 0 h 21"/>
                  <a:gd name="T10" fmla="*/ 0 w 24"/>
                  <a:gd name="T11" fmla="*/ 1 h 21"/>
                  <a:gd name="T12" fmla="*/ 0 w 24"/>
                  <a:gd name="T13" fmla="*/ 1 h 21"/>
                  <a:gd name="T14" fmla="*/ 1 w 24"/>
                  <a:gd name="T15" fmla="*/ 0 h 21"/>
                  <a:gd name="T16" fmla="*/ 1 w 24"/>
                  <a:gd name="T17" fmla="*/ 0 h 21"/>
                  <a:gd name="T18" fmla="*/ 0 w 24"/>
                  <a:gd name="T19" fmla="*/ 1 h 21"/>
                  <a:gd name="T20" fmla="*/ 1 w 24"/>
                  <a:gd name="T21" fmla="*/ 0 h 21"/>
                  <a:gd name="T22" fmla="*/ 1 w 24"/>
                  <a:gd name="T23" fmla="*/ 0 h 21"/>
                  <a:gd name="T24" fmla="*/ 1 w 24"/>
                  <a:gd name="T25" fmla="*/ 0 h 21"/>
                  <a:gd name="T26" fmla="*/ 0 w 24"/>
                  <a:gd name="T27" fmla="*/ 1 h 21"/>
                  <a:gd name="T28" fmla="*/ 1 w 24"/>
                  <a:gd name="T29" fmla="*/ 0 h 21"/>
                  <a:gd name="T30" fmla="*/ 0 w 24"/>
                  <a:gd name="T31" fmla="*/ 1 h 21"/>
                  <a:gd name="T32" fmla="*/ 0 w 24"/>
                  <a:gd name="T33" fmla="*/ 1 h 21"/>
                  <a:gd name="T34" fmla="*/ 0 w 24"/>
                  <a:gd name="T35" fmla="*/ 0 h 21"/>
                  <a:gd name="T36" fmla="*/ 1 w 24"/>
                  <a:gd name="T37" fmla="*/ 0 h 21"/>
                  <a:gd name="T38" fmla="*/ 0 w 24"/>
                  <a:gd name="T39" fmla="*/ 1 h 2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1"/>
                  <a:gd name="T62" fmla="*/ 24 w 24"/>
                  <a:gd name="T63" fmla="*/ 21 h 2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1">
                    <a:moveTo>
                      <a:pt x="21" y="8"/>
                    </a:moveTo>
                    <a:lnTo>
                      <a:pt x="22" y="10"/>
                    </a:lnTo>
                    <a:lnTo>
                      <a:pt x="24" y="12"/>
                    </a:lnTo>
                    <a:lnTo>
                      <a:pt x="15" y="14"/>
                    </a:lnTo>
                    <a:lnTo>
                      <a:pt x="21" y="8"/>
                    </a:lnTo>
                    <a:close/>
                    <a:moveTo>
                      <a:pt x="8" y="21"/>
                    </a:moveTo>
                    <a:lnTo>
                      <a:pt x="5" y="19"/>
                    </a:lnTo>
                    <a:lnTo>
                      <a:pt x="18" y="4"/>
                    </a:lnTo>
                    <a:lnTo>
                      <a:pt x="21" y="8"/>
                    </a:lnTo>
                    <a:lnTo>
                      <a:pt x="8" y="21"/>
                    </a:lnTo>
                    <a:close/>
                    <a:moveTo>
                      <a:pt x="16" y="3"/>
                    </a:moveTo>
                    <a:lnTo>
                      <a:pt x="17" y="3"/>
                    </a:lnTo>
                    <a:lnTo>
                      <a:pt x="18" y="4"/>
                    </a:lnTo>
                    <a:lnTo>
                      <a:pt x="11" y="11"/>
                    </a:lnTo>
                    <a:lnTo>
                      <a:pt x="16" y="3"/>
                    </a:lnTo>
                    <a:close/>
                    <a:moveTo>
                      <a:pt x="7" y="20"/>
                    </a:moveTo>
                    <a:lnTo>
                      <a:pt x="0" y="17"/>
                    </a:lnTo>
                    <a:lnTo>
                      <a:pt x="9" y="0"/>
                    </a:lnTo>
                    <a:lnTo>
                      <a:pt x="16" y="3"/>
                    </a:lnTo>
                    <a:lnTo>
                      <a:pt x="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1" name="Freeform 1351">
                <a:extLst>
                  <a:ext uri="{FF2B5EF4-FFF2-40B4-BE49-F238E27FC236}">
                    <a16:creationId xmlns:a16="http://schemas.microsoft.com/office/drawing/2014/main" id="{051B99BE-6E37-44B2-922D-9E94DB00E1DC}"/>
                  </a:ext>
                </a:extLst>
              </p:cNvPr>
              <p:cNvSpPr>
                <a:spLocks/>
              </p:cNvSpPr>
              <p:nvPr/>
            </p:nvSpPr>
            <p:spPr bwMode="auto">
              <a:xfrm>
                <a:off x="2087" y="1075"/>
                <a:ext cx="1" cy="2"/>
              </a:xfrm>
              <a:custGeom>
                <a:avLst/>
                <a:gdLst>
                  <a:gd name="T0" fmla="*/ 0 w 4"/>
                  <a:gd name="T1" fmla="*/ 0 h 10"/>
                  <a:gd name="T2" fmla="*/ 0 w 4"/>
                  <a:gd name="T3" fmla="*/ 0 h 10"/>
                  <a:gd name="T4" fmla="*/ 0 w 4"/>
                  <a:gd name="T5" fmla="*/ 0 h 10"/>
                  <a:gd name="T6" fmla="*/ 0 w 4"/>
                  <a:gd name="T7" fmla="*/ 0 h 10"/>
                  <a:gd name="T8" fmla="*/ 0 w 4"/>
                  <a:gd name="T9" fmla="*/ 0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0" y="0"/>
                    </a:moveTo>
                    <a:lnTo>
                      <a:pt x="2" y="0"/>
                    </a:lnTo>
                    <a:lnTo>
                      <a:pt x="4"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2" name="Freeform 1352">
                <a:extLst>
                  <a:ext uri="{FF2B5EF4-FFF2-40B4-BE49-F238E27FC236}">
                    <a16:creationId xmlns:a16="http://schemas.microsoft.com/office/drawing/2014/main" id="{5BB10B55-BD91-4FCE-8DC6-E0AF5B7A61E8}"/>
                  </a:ext>
                </a:extLst>
              </p:cNvPr>
              <p:cNvSpPr>
                <a:spLocks noEditPoints="1"/>
              </p:cNvSpPr>
              <p:nvPr/>
            </p:nvSpPr>
            <p:spPr bwMode="auto">
              <a:xfrm>
                <a:off x="2082" y="1074"/>
                <a:ext cx="5" cy="5"/>
              </a:xfrm>
              <a:custGeom>
                <a:avLst/>
                <a:gdLst>
                  <a:gd name="T0" fmla="*/ 1 w 19"/>
                  <a:gd name="T1" fmla="*/ 1 h 22"/>
                  <a:gd name="T2" fmla="*/ 1 w 19"/>
                  <a:gd name="T3" fmla="*/ 1 h 22"/>
                  <a:gd name="T4" fmla="*/ 1 w 19"/>
                  <a:gd name="T5" fmla="*/ 0 h 22"/>
                  <a:gd name="T6" fmla="*/ 1 w 19"/>
                  <a:gd name="T7" fmla="*/ 0 h 22"/>
                  <a:gd name="T8" fmla="*/ 1 w 19"/>
                  <a:gd name="T9" fmla="*/ 1 h 22"/>
                  <a:gd name="T10" fmla="*/ 1 w 19"/>
                  <a:gd name="T11" fmla="*/ 1 h 22"/>
                  <a:gd name="T12" fmla="*/ 1 w 19"/>
                  <a:gd name="T13" fmla="*/ 1 h 22"/>
                  <a:gd name="T14" fmla="*/ 1 w 19"/>
                  <a:gd name="T15" fmla="*/ 1 h 22"/>
                  <a:gd name="T16" fmla="*/ 1 w 19"/>
                  <a:gd name="T17" fmla="*/ 1 h 22"/>
                  <a:gd name="T18" fmla="*/ 1 w 19"/>
                  <a:gd name="T19" fmla="*/ 1 h 22"/>
                  <a:gd name="T20" fmla="*/ 1 w 19"/>
                  <a:gd name="T21" fmla="*/ 1 h 22"/>
                  <a:gd name="T22" fmla="*/ 0 w 19"/>
                  <a:gd name="T23" fmla="*/ 1 h 22"/>
                  <a:gd name="T24" fmla="*/ 1 w 19"/>
                  <a:gd name="T25" fmla="*/ 0 h 22"/>
                  <a:gd name="T26" fmla="*/ 1 w 19"/>
                  <a:gd name="T27" fmla="*/ 0 h 22"/>
                  <a:gd name="T28" fmla="*/ 1 w 19"/>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2"/>
                  <a:gd name="T47" fmla="*/ 19 w 1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2">
                    <a:moveTo>
                      <a:pt x="19" y="22"/>
                    </a:moveTo>
                    <a:lnTo>
                      <a:pt x="12" y="22"/>
                    </a:lnTo>
                    <a:lnTo>
                      <a:pt x="12" y="3"/>
                    </a:lnTo>
                    <a:lnTo>
                      <a:pt x="19" y="3"/>
                    </a:lnTo>
                    <a:lnTo>
                      <a:pt x="19" y="22"/>
                    </a:lnTo>
                    <a:close/>
                    <a:moveTo>
                      <a:pt x="12" y="22"/>
                    </a:moveTo>
                    <a:lnTo>
                      <a:pt x="11" y="22"/>
                    </a:lnTo>
                    <a:lnTo>
                      <a:pt x="10" y="22"/>
                    </a:lnTo>
                    <a:lnTo>
                      <a:pt x="12" y="13"/>
                    </a:lnTo>
                    <a:lnTo>
                      <a:pt x="12" y="22"/>
                    </a:lnTo>
                    <a:close/>
                    <a:moveTo>
                      <a:pt x="10" y="22"/>
                    </a:moveTo>
                    <a:lnTo>
                      <a:pt x="0" y="18"/>
                    </a:lnTo>
                    <a:lnTo>
                      <a:pt x="6" y="0"/>
                    </a:lnTo>
                    <a:lnTo>
                      <a:pt x="15" y="3"/>
                    </a:lnTo>
                    <a:lnTo>
                      <a:pt x="10"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3" name="Freeform 1353">
                <a:extLst>
                  <a:ext uri="{FF2B5EF4-FFF2-40B4-BE49-F238E27FC236}">
                    <a16:creationId xmlns:a16="http://schemas.microsoft.com/office/drawing/2014/main" id="{27E19125-8B7A-4239-9D59-089B9BF71F8C}"/>
                  </a:ext>
                </a:extLst>
              </p:cNvPr>
              <p:cNvSpPr>
                <a:spLocks/>
              </p:cNvSpPr>
              <p:nvPr/>
            </p:nvSpPr>
            <p:spPr bwMode="auto">
              <a:xfrm>
                <a:off x="2083" y="1074"/>
                <a:ext cx="1" cy="2"/>
              </a:xfrm>
              <a:custGeom>
                <a:avLst/>
                <a:gdLst>
                  <a:gd name="T0" fmla="*/ 0 w 3"/>
                  <a:gd name="T1" fmla="*/ 0 h 9"/>
                  <a:gd name="T2" fmla="*/ 0 w 3"/>
                  <a:gd name="T3" fmla="*/ 0 h 9"/>
                  <a:gd name="T4" fmla="*/ 0 w 3"/>
                  <a:gd name="T5" fmla="*/ 0 h 9"/>
                  <a:gd name="T6" fmla="*/ 0 w 3"/>
                  <a:gd name="T7" fmla="*/ 0 h 9"/>
                  <a:gd name="T8" fmla="*/ 0 w 3"/>
                  <a:gd name="T9" fmla="*/ 0 h 9"/>
                  <a:gd name="T10" fmla="*/ 0 60000 65536"/>
                  <a:gd name="T11" fmla="*/ 0 60000 65536"/>
                  <a:gd name="T12" fmla="*/ 0 60000 65536"/>
                  <a:gd name="T13" fmla="*/ 0 60000 65536"/>
                  <a:gd name="T14" fmla="*/ 0 60000 65536"/>
                  <a:gd name="T15" fmla="*/ 0 w 3"/>
                  <a:gd name="T16" fmla="*/ 0 h 9"/>
                  <a:gd name="T17" fmla="*/ 3 w 3"/>
                  <a:gd name="T18" fmla="*/ 9 h 9"/>
                </a:gdLst>
                <a:ahLst/>
                <a:cxnLst>
                  <a:cxn ang="T10">
                    <a:pos x="T0" y="T1"/>
                  </a:cxn>
                  <a:cxn ang="T11">
                    <a:pos x="T2" y="T3"/>
                  </a:cxn>
                  <a:cxn ang="T12">
                    <a:pos x="T4" y="T5"/>
                  </a:cxn>
                  <a:cxn ang="T13">
                    <a:pos x="T6" y="T7"/>
                  </a:cxn>
                  <a:cxn ang="T14">
                    <a:pos x="T8" y="T9"/>
                  </a:cxn>
                </a:cxnLst>
                <a:rect l="T15" t="T16" r="T17" b="T18"/>
                <a:pathLst>
                  <a:path w="3" h="9">
                    <a:moveTo>
                      <a:pt x="0" y="0"/>
                    </a:moveTo>
                    <a:lnTo>
                      <a:pt x="1" y="0"/>
                    </a:lnTo>
                    <a:lnTo>
                      <a:pt x="3" y="0"/>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4" name="Freeform 1354">
                <a:extLst>
                  <a:ext uri="{FF2B5EF4-FFF2-40B4-BE49-F238E27FC236}">
                    <a16:creationId xmlns:a16="http://schemas.microsoft.com/office/drawing/2014/main" id="{38E45A0E-B216-4022-8FC1-8D54B5EECFF6}"/>
                  </a:ext>
                </a:extLst>
              </p:cNvPr>
              <p:cNvSpPr>
                <a:spLocks noEditPoints="1"/>
              </p:cNvSpPr>
              <p:nvPr/>
            </p:nvSpPr>
            <p:spPr bwMode="auto">
              <a:xfrm>
                <a:off x="2078" y="1074"/>
                <a:ext cx="5" cy="5"/>
              </a:xfrm>
              <a:custGeom>
                <a:avLst/>
                <a:gdLst>
                  <a:gd name="T0" fmla="*/ 1 w 18"/>
                  <a:gd name="T1" fmla="*/ 1 h 22"/>
                  <a:gd name="T2" fmla="*/ 1 w 18"/>
                  <a:gd name="T3" fmla="*/ 1 h 22"/>
                  <a:gd name="T4" fmla="*/ 1 w 18"/>
                  <a:gd name="T5" fmla="*/ 0 h 22"/>
                  <a:gd name="T6" fmla="*/ 1 w 18"/>
                  <a:gd name="T7" fmla="*/ 0 h 22"/>
                  <a:gd name="T8" fmla="*/ 1 w 18"/>
                  <a:gd name="T9" fmla="*/ 1 h 22"/>
                  <a:gd name="T10" fmla="*/ 1 w 18"/>
                  <a:gd name="T11" fmla="*/ 0 h 22"/>
                  <a:gd name="T12" fmla="*/ 1 w 18"/>
                  <a:gd name="T13" fmla="*/ 0 h 22"/>
                  <a:gd name="T14" fmla="*/ 1 w 18"/>
                  <a:gd name="T15" fmla="*/ 0 h 22"/>
                  <a:gd name="T16" fmla="*/ 1 w 18"/>
                  <a:gd name="T17" fmla="*/ 0 h 22"/>
                  <a:gd name="T18" fmla="*/ 1 w 18"/>
                  <a:gd name="T19" fmla="*/ 0 h 22"/>
                  <a:gd name="T20" fmla="*/ 1 w 18"/>
                  <a:gd name="T21" fmla="*/ 1 h 22"/>
                  <a:gd name="T22" fmla="*/ 0 w 18"/>
                  <a:gd name="T23" fmla="*/ 1 h 22"/>
                  <a:gd name="T24" fmla="*/ 0 w 18"/>
                  <a:gd name="T25" fmla="*/ 0 h 22"/>
                  <a:gd name="T26" fmla="*/ 1 w 18"/>
                  <a:gd name="T27" fmla="*/ 0 h 22"/>
                  <a:gd name="T28" fmla="*/ 1 w 18"/>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8"/>
                  <a:gd name="T46" fmla="*/ 0 h 22"/>
                  <a:gd name="T47" fmla="*/ 18 w 18"/>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8" h="22">
                    <a:moveTo>
                      <a:pt x="18" y="18"/>
                    </a:moveTo>
                    <a:lnTo>
                      <a:pt x="12" y="18"/>
                    </a:lnTo>
                    <a:lnTo>
                      <a:pt x="12" y="0"/>
                    </a:lnTo>
                    <a:lnTo>
                      <a:pt x="18" y="0"/>
                    </a:lnTo>
                    <a:lnTo>
                      <a:pt x="18" y="18"/>
                    </a:lnTo>
                    <a:close/>
                    <a:moveTo>
                      <a:pt x="8" y="0"/>
                    </a:moveTo>
                    <a:lnTo>
                      <a:pt x="11" y="0"/>
                    </a:lnTo>
                    <a:lnTo>
                      <a:pt x="12" y="0"/>
                    </a:lnTo>
                    <a:lnTo>
                      <a:pt x="12" y="9"/>
                    </a:lnTo>
                    <a:lnTo>
                      <a:pt x="8" y="0"/>
                    </a:lnTo>
                    <a:close/>
                    <a:moveTo>
                      <a:pt x="15" y="18"/>
                    </a:moveTo>
                    <a:lnTo>
                      <a:pt x="5" y="22"/>
                    </a:lnTo>
                    <a:lnTo>
                      <a:pt x="0" y="3"/>
                    </a:lnTo>
                    <a:lnTo>
                      <a:pt x="8" y="0"/>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5" name="Freeform 1355">
                <a:extLst>
                  <a:ext uri="{FF2B5EF4-FFF2-40B4-BE49-F238E27FC236}">
                    <a16:creationId xmlns:a16="http://schemas.microsoft.com/office/drawing/2014/main" id="{6D9E9BD8-A3AF-4C25-8B46-37C9834305AD}"/>
                  </a:ext>
                </a:extLst>
              </p:cNvPr>
              <p:cNvSpPr>
                <a:spLocks noEditPoints="1"/>
              </p:cNvSpPr>
              <p:nvPr/>
            </p:nvSpPr>
            <p:spPr bwMode="auto">
              <a:xfrm>
                <a:off x="2073" y="1075"/>
                <a:ext cx="7" cy="6"/>
              </a:xfrm>
              <a:custGeom>
                <a:avLst/>
                <a:gdLst>
                  <a:gd name="T0" fmla="*/ 2 w 27"/>
                  <a:gd name="T1" fmla="*/ 1 h 25"/>
                  <a:gd name="T2" fmla="*/ 1 w 27"/>
                  <a:gd name="T3" fmla="*/ 1 h 25"/>
                  <a:gd name="T4" fmla="*/ 1 w 27"/>
                  <a:gd name="T5" fmla="*/ 0 h 25"/>
                  <a:gd name="T6" fmla="*/ 2 w 27"/>
                  <a:gd name="T7" fmla="*/ 0 h 25"/>
                  <a:gd name="T8" fmla="*/ 2 w 27"/>
                  <a:gd name="T9" fmla="*/ 1 h 25"/>
                  <a:gd name="T10" fmla="*/ 1 w 27"/>
                  <a:gd name="T11" fmla="*/ 1 h 25"/>
                  <a:gd name="T12" fmla="*/ 1 w 27"/>
                  <a:gd name="T13" fmla="*/ 1 h 25"/>
                  <a:gd name="T14" fmla="*/ 1 w 27"/>
                  <a:gd name="T15" fmla="*/ 1 h 25"/>
                  <a:gd name="T16" fmla="*/ 1 w 27"/>
                  <a:gd name="T17" fmla="*/ 1 h 25"/>
                  <a:gd name="T18" fmla="*/ 1 w 27"/>
                  <a:gd name="T19" fmla="*/ 1 h 25"/>
                  <a:gd name="T20" fmla="*/ 1 w 27"/>
                  <a:gd name="T21" fmla="*/ 1 h 25"/>
                  <a:gd name="T22" fmla="*/ 0 w 27"/>
                  <a:gd name="T23" fmla="*/ 1 h 25"/>
                  <a:gd name="T24" fmla="*/ 0 w 27"/>
                  <a:gd name="T25" fmla="*/ 0 h 25"/>
                  <a:gd name="T26" fmla="*/ 1 w 27"/>
                  <a:gd name="T27" fmla="*/ 0 h 25"/>
                  <a:gd name="T28" fmla="*/ 1 w 27"/>
                  <a:gd name="T29" fmla="*/ 1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7"/>
                  <a:gd name="T46" fmla="*/ 0 h 25"/>
                  <a:gd name="T47" fmla="*/ 27 w 27"/>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7" h="25">
                    <a:moveTo>
                      <a:pt x="27" y="19"/>
                    </a:moveTo>
                    <a:lnTo>
                      <a:pt x="17" y="22"/>
                    </a:lnTo>
                    <a:lnTo>
                      <a:pt x="12" y="3"/>
                    </a:lnTo>
                    <a:lnTo>
                      <a:pt x="22" y="0"/>
                    </a:lnTo>
                    <a:lnTo>
                      <a:pt x="27" y="19"/>
                    </a:lnTo>
                    <a:close/>
                    <a:moveTo>
                      <a:pt x="17" y="22"/>
                    </a:moveTo>
                    <a:lnTo>
                      <a:pt x="17" y="22"/>
                    </a:lnTo>
                    <a:lnTo>
                      <a:pt x="15" y="12"/>
                    </a:lnTo>
                    <a:lnTo>
                      <a:pt x="17" y="22"/>
                    </a:lnTo>
                    <a:close/>
                    <a:moveTo>
                      <a:pt x="17" y="22"/>
                    </a:moveTo>
                    <a:lnTo>
                      <a:pt x="4" y="25"/>
                    </a:lnTo>
                    <a:lnTo>
                      <a:pt x="0" y="6"/>
                    </a:lnTo>
                    <a:lnTo>
                      <a:pt x="13" y="3"/>
                    </a:lnTo>
                    <a:lnTo>
                      <a:pt x="17"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6" name="Freeform 1356">
                <a:extLst>
                  <a:ext uri="{FF2B5EF4-FFF2-40B4-BE49-F238E27FC236}">
                    <a16:creationId xmlns:a16="http://schemas.microsoft.com/office/drawing/2014/main" id="{93AB10D2-F953-452B-AAB1-F234DDF89F14}"/>
                  </a:ext>
                </a:extLst>
              </p:cNvPr>
              <p:cNvSpPr>
                <a:spLocks noEditPoints="1"/>
              </p:cNvSpPr>
              <p:nvPr/>
            </p:nvSpPr>
            <p:spPr bwMode="auto">
              <a:xfrm>
                <a:off x="2066" y="1076"/>
                <a:ext cx="9" cy="8"/>
              </a:xfrm>
              <a:custGeom>
                <a:avLst/>
                <a:gdLst>
                  <a:gd name="T0" fmla="*/ 2 w 34"/>
                  <a:gd name="T1" fmla="*/ 0 h 30"/>
                  <a:gd name="T2" fmla="*/ 2 w 34"/>
                  <a:gd name="T3" fmla="*/ 0 h 30"/>
                  <a:gd name="T4" fmla="*/ 2 w 34"/>
                  <a:gd name="T5" fmla="*/ 0 h 30"/>
                  <a:gd name="T6" fmla="*/ 2 w 34"/>
                  <a:gd name="T7" fmla="*/ 1 h 30"/>
                  <a:gd name="T8" fmla="*/ 2 w 34"/>
                  <a:gd name="T9" fmla="*/ 0 h 30"/>
                  <a:gd name="T10" fmla="*/ 2 w 34"/>
                  <a:gd name="T11" fmla="*/ 1 h 30"/>
                  <a:gd name="T12" fmla="*/ 2 w 34"/>
                  <a:gd name="T13" fmla="*/ 2 h 30"/>
                  <a:gd name="T14" fmla="*/ 1 w 34"/>
                  <a:gd name="T15" fmla="*/ 1 h 30"/>
                  <a:gd name="T16" fmla="*/ 2 w 34"/>
                  <a:gd name="T17" fmla="*/ 0 h 30"/>
                  <a:gd name="T18" fmla="*/ 2 w 34"/>
                  <a:gd name="T19" fmla="*/ 1 h 30"/>
                  <a:gd name="T20" fmla="*/ 1 w 34"/>
                  <a:gd name="T21" fmla="*/ 1 h 30"/>
                  <a:gd name="T22" fmla="*/ 0 w 34"/>
                  <a:gd name="T23" fmla="*/ 1 h 30"/>
                  <a:gd name="T24" fmla="*/ 1 w 34"/>
                  <a:gd name="T25" fmla="*/ 1 h 30"/>
                  <a:gd name="T26" fmla="*/ 1 w 34"/>
                  <a:gd name="T27" fmla="*/ 1 h 30"/>
                  <a:gd name="T28" fmla="*/ 1 w 34"/>
                  <a:gd name="T29" fmla="*/ 1 h 30"/>
                  <a:gd name="T30" fmla="*/ 2 w 34"/>
                  <a:gd name="T31" fmla="*/ 2 h 30"/>
                  <a:gd name="T32" fmla="*/ 1 w 34"/>
                  <a:gd name="T33" fmla="*/ 2 h 30"/>
                  <a:gd name="T34" fmla="*/ 0 w 34"/>
                  <a:gd name="T35" fmla="*/ 1 h 30"/>
                  <a:gd name="T36" fmla="*/ 1 w 34"/>
                  <a:gd name="T37" fmla="*/ 1 h 30"/>
                  <a:gd name="T38" fmla="*/ 2 w 34"/>
                  <a:gd name="T39" fmla="*/ 2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
                  <a:gd name="T61" fmla="*/ 0 h 30"/>
                  <a:gd name="T62" fmla="*/ 34 w 3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 h="30">
                    <a:moveTo>
                      <a:pt x="23" y="2"/>
                    </a:moveTo>
                    <a:lnTo>
                      <a:pt x="25" y="0"/>
                    </a:lnTo>
                    <a:lnTo>
                      <a:pt x="27" y="0"/>
                    </a:lnTo>
                    <a:lnTo>
                      <a:pt x="29" y="9"/>
                    </a:lnTo>
                    <a:lnTo>
                      <a:pt x="23" y="2"/>
                    </a:lnTo>
                    <a:close/>
                    <a:moveTo>
                      <a:pt x="34" y="18"/>
                    </a:moveTo>
                    <a:lnTo>
                      <a:pt x="24" y="24"/>
                    </a:lnTo>
                    <a:lnTo>
                      <a:pt x="14" y="8"/>
                    </a:lnTo>
                    <a:lnTo>
                      <a:pt x="23" y="2"/>
                    </a:lnTo>
                    <a:lnTo>
                      <a:pt x="34" y="18"/>
                    </a:lnTo>
                    <a:close/>
                    <a:moveTo>
                      <a:pt x="14" y="8"/>
                    </a:moveTo>
                    <a:lnTo>
                      <a:pt x="0" y="18"/>
                    </a:lnTo>
                    <a:lnTo>
                      <a:pt x="14" y="8"/>
                    </a:lnTo>
                    <a:lnTo>
                      <a:pt x="19" y="16"/>
                    </a:lnTo>
                    <a:lnTo>
                      <a:pt x="14" y="8"/>
                    </a:lnTo>
                    <a:close/>
                    <a:moveTo>
                      <a:pt x="24" y="24"/>
                    </a:moveTo>
                    <a:lnTo>
                      <a:pt x="16" y="30"/>
                    </a:lnTo>
                    <a:lnTo>
                      <a:pt x="5" y="15"/>
                    </a:lnTo>
                    <a:lnTo>
                      <a:pt x="14" y="8"/>
                    </a:lnTo>
                    <a:lnTo>
                      <a:pt x="24"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7" name="Freeform 1357">
                <a:extLst>
                  <a:ext uri="{FF2B5EF4-FFF2-40B4-BE49-F238E27FC236}">
                    <a16:creationId xmlns:a16="http://schemas.microsoft.com/office/drawing/2014/main" id="{40E57E0D-D21C-4CD3-A42A-63B12D6D5C9E}"/>
                  </a:ext>
                </a:extLst>
              </p:cNvPr>
              <p:cNvSpPr>
                <a:spLocks noEditPoints="1"/>
              </p:cNvSpPr>
              <p:nvPr/>
            </p:nvSpPr>
            <p:spPr bwMode="auto">
              <a:xfrm>
                <a:off x="2061" y="1080"/>
                <a:ext cx="9" cy="9"/>
              </a:xfrm>
              <a:custGeom>
                <a:avLst/>
                <a:gdLst>
                  <a:gd name="T0" fmla="*/ 2 w 38"/>
                  <a:gd name="T1" fmla="*/ 1 h 36"/>
                  <a:gd name="T2" fmla="*/ 2 w 38"/>
                  <a:gd name="T3" fmla="*/ 2 h 36"/>
                  <a:gd name="T4" fmla="*/ 1 w 38"/>
                  <a:gd name="T5" fmla="*/ 0 h 36"/>
                  <a:gd name="T6" fmla="*/ 1 w 38"/>
                  <a:gd name="T7" fmla="*/ 0 h 36"/>
                  <a:gd name="T8" fmla="*/ 2 w 38"/>
                  <a:gd name="T9" fmla="*/ 1 h 36"/>
                  <a:gd name="T10" fmla="*/ 1 w 38"/>
                  <a:gd name="T11" fmla="*/ 1 h 36"/>
                  <a:gd name="T12" fmla="*/ 1 w 38"/>
                  <a:gd name="T13" fmla="*/ 1 h 36"/>
                  <a:gd name="T14" fmla="*/ 1 w 38"/>
                  <a:gd name="T15" fmla="*/ 0 h 36"/>
                  <a:gd name="T16" fmla="*/ 1 w 38"/>
                  <a:gd name="T17" fmla="*/ 1 h 36"/>
                  <a:gd name="T18" fmla="*/ 1 w 38"/>
                  <a:gd name="T19" fmla="*/ 1 h 36"/>
                  <a:gd name="T20" fmla="*/ 2 w 38"/>
                  <a:gd name="T21" fmla="*/ 1 h 36"/>
                  <a:gd name="T22" fmla="*/ 1 w 38"/>
                  <a:gd name="T23" fmla="*/ 2 h 36"/>
                  <a:gd name="T24" fmla="*/ 0 w 38"/>
                  <a:gd name="T25" fmla="*/ 1 h 36"/>
                  <a:gd name="T26" fmla="*/ 1 w 38"/>
                  <a:gd name="T27" fmla="*/ 1 h 36"/>
                  <a:gd name="T28" fmla="*/ 2 w 38"/>
                  <a:gd name="T29" fmla="*/ 1 h 36"/>
                  <a:gd name="T30" fmla="*/ 0 w 38"/>
                  <a:gd name="T31" fmla="*/ 1 h 36"/>
                  <a:gd name="T32" fmla="*/ 0 w 38"/>
                  <a:gd name="T33" fmla="*/ 1 h 36"/>
                  <a:gd name="T34" fmla="*/ 0 w 38"/>
                  <a:gd name="T35" fmla="*/ 1 h 36"/>
                  <a:gd name="T36" fmla="*/ 1 w 38"/>
                  <a:gd name="T37" fmla="*/ 2 h 36"/>
                  <a:gd name="T38" fmla="*/ 0 w 38"/>
                  <a:gd name="T39" fmla="*/ 1 h 36"/>
                  <a:gd name="T40" fmla="*/ 1 w 38"/>
                  <a:gd name="T41" fmla="*/ 2 h 36"/>
                  <a:gd name="T42" fmla="*/ 1 w 38"/>
                  <a:gd name="T43" fmla="*/ 2 h 36"/>
                  <a:gd name="T44" fmla="*/ 0 w 38"/>
                  <a:gd name="T45" fmla="*/ 2 h 36"/>
                  <a:gd name="T46" fmla="*/ 0 w 38"/>
                  <a:gd name="T47" fmla="*/ 1 h 36"/>
                  <a:gd name="T48" fmla="*/ 1 w 38"/>
                  <a:gd name="T49" fmla="*/ 2 h 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6"/>
                  <a:gd name="T77" fmla="*/ 38 w 38"/>
                  <a:gd name="T78" fmla="*/ 36 h 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6">
                    <a:moveTo>
                      <a:pt x="38" y="15"/>
                    </a:moveTo>
                    <a:lnTo>
                      <a:pt x="28" y="22"/>
                    </a:lnTo>
                    <a:lnTo>
                      <a:pt x="17" y="5"/>
                    </a:lnTo>
                    <a:lnTo>
                      <a:pt x="27" y="0"/>
                    </a:lnTo>
                    <a:lnTo>
                      <a:pt x="38" y="15"/>
                    </a:lnTo>
                    <a:close/>
                    <a:moveTo>
                      <a:pt x="15" y="8"/>
                    </a:moveTo>
                    <a:lnTo>
                      <a:pt x="17" y="6"/>
                    </a:lnTo>
                    <a:lnTo>
                      <a:pt x="17" y="5"/>
                    </a:lnTo>
                    <a:lnTo>
                      <a:pt x="22" y="14"/>
                    </a:lnTo>
                    <a:lnTo>
                      <a:pt x="15" y="8"/>
                    </a:lnTo>
                    <a:close/>
                    <a:moveTo>
                      <a:pt x="29" y="21"/>
                    </a:moveTo>
                    <a:lnTo>
                      <a:pt x="20" y="30"/>
                    </a:lnTo>
                    <a:lnTo>
                      <a:pt x="6" y="16"/>
                    </a:lnTo>
                    <a:lnTo>
                      <a:pt x="15" y="8"/>
                    </a:lnTo>
                    <a:lnTo>
                      <a:pt x="29" y="21"/>
                    </a:lnTo>
                    <a:close/>
                    <a:moveTo>
                      <a:pt x="6" y="16"/>
                    </a:moveTo>
                    <a:lnTo>
                      <a:pt x="6" y="16"/>
                    </a:lnTo>
                    <a:lnTo>
                      <a:pt x="12" y="23"/>
                    </a:lnTo>
                    <a:lnTo>
                      <a:pt x="6" y="16"/>
                    </a:lnTo>
                    <a:close/>
                    <a:moveTo>
                      <a:pt x="20" y="30"/>
                    </a:moveTo>
                    <a:lnTo>
                      <a:pt x="13" y="36"/>
                    </a:lnTo>
                    <a:lnTo>
                      <a:pt x="0" y="23"/>
                    </a:lnTo>
                    <a:lnTo>
                      <a:pt x="6" y="16"/>
                    </a:lnTo>
                    <a:lnTo>
                      <a:pt x="2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8" name="Freeform 1358">
                <a:extLst>
                  <a:ext uri="{FF2B5EF4-FFF2-40B4-BE49-F238E27FC236}">
                    <a16:creationId xmlns:a16="http://schemas.microsoft.com/office/drawing/2014/main" id="{4165FE6F-901F-401E-90AA-6A6B7DFDDB84}"/>
                  </a:ext>
                </a:extLst>
              </p:cNvPr>
              <p:cNvSpPr>
                <a:spLocks noEditPoints="1"/>
              </p:cNvSpPr>
              <p:nvPr/>
            </p:nvSpPr>
            <p:spPr bwMode="auto">
              <a:xfrm>
                <a:off x="2059" y="1086"/>
                <a:ext cx="5" cy="4"/>
              </a:xfrm>
              <a:custGeom>
                <a:avLst/>
                <a:gdLst>
                  <a:gd name="T0" fmla="*/ 0 w 20"/>
                  <a:gd name="T1" fmla="*/ 0 h 19"/>
                  <a:gd name="T2" fmla="*/ 0 w 20"/>
                  <a:gd name="T3" fmla="*/ 0 h 19"/>
                  <a:gd name="T4" fmla="*/ 0 w 20"/>
                  <a:gd name="T5" fmla="*/ 0 h 19"/>
                  <a:gd name="T6" fmla="*/ 1 w 20"/>
                  <a:gd name="T7" fmla="*/ 0 h 19"/>
                  <a:gd name="T8" fmla="*/ 0 w 20"/>
                  <a:gd name="T9" fmla="*/ 0 h 19"/>
                  <a:gd name="T10" fmla="*/ 1 w 20"/>
                  <a:gd name="T11" fmla="*/ 0 h 19"/>
                  <a:gd name="T12" fmla="*/ 1 w 20"/>
                  <a:gd name="T13" fmla="*/ 1 h 19"/>
                  <a:gd name="T14" fmla="*/ 0 w 20"/>
                  <a:gd name="T15" fmla="*/ 1 h 19"/>
                  <a:gd name="T16" fmla="*/ 0 w 20"/>
                  <a:gd name="T17" fmla="*/ 0 h 19"/>
                  <a:gd name="T18" fmla="*/ 1 w 20"/>
                  <a:gd name="T19" fmla="*/ 0 h 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9"/>
                  <a:gd name="T32" fmla="*/ 20 w 20"/>
                  <a:gd name="T33" fmla="*/ 19 h 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9">
                    <a:moveTo>
                      <a:pt x="3" y="3"/>
                    </a:moveTo>
                    <a:lnTo>
                      <a:pt x="3" y="1"/>
                    </a:lnTo>
                    <a:lnTo>
                      <a:pt x="5" y="0"/>
                    </a:lnTo>
                    <a:lnTo>
                      <a:pt x="12" y="7"/>
                    </a:lnTo>
                    <a:lnTo>
                      <a:pt x="3" y="3"/>
                    </a:lnTo>
                    <a:close/>
                    <a:moveTo>
                      <a:pt x="20" y="10"/>
                    </a:moveTo>
                    <a:lnTo>
                      <a:pt x="17" y="19"/>
                    </a:lnTo>
                    <a:lnTo>
                      <a:pt x="0" y="13"/>
                    </a:lnTo>
                    <a:lnTo>
                      <a:pt x="3" y="3"/>
                    </a:lnTo>
                    <a:lnTo>
                      <a:pt x="2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699" name="Freeform 1359">
                <a:extLst>
                  <a:ext uri="{FF2B5EF4-FFF2-40B4-BE49-F238E27FC236}">
                    <a16:creationId xmlns:a16="http://schemas.microsoft.com/office/drawing/2014/main" id="{B1345824-92B0-46D8-9347-30FA3426FD2B}"/>
                  </a:ext>
                </a:extLst>
              </p:cNvPr>
              <p:cNvSpPr>
                <a:spLocks noEditPoints="1"/>
              </p:cNvSpPr>
              <p:nvPr/>
            </p:nvSpPr>
            <p:spPr bwMode="auto">
              <a:xfrm>
                <a:off x="2057" y="1089"/>
                <a:ext cx="7" cy="6"/>
              </a:xfrm>
              <a:custGeom>
                <a:avLst/>
                <a:gdLst>
                  <a:gd name="T0" fmla="*/ 2 w 24"/>
                  <a:gd name="T1" fmla="*/ 1 h 23"/>
                  <a:gd name="T2" fmla="*/ 2 w 24"/>
                  <a:gd name="T3" fmla="*/ 1 h 23"/>
                  <a:gd name="T4" fmla="*/ 2 w 24"/>
                  <a:gd name="T5" fmla="*/ 1 h 23"/>
                  <a:gd name="T6" fmla="*/ 1 w 24"/>
                  <a:gd name="T7" fmla="*/ 0 h 23"/>
                  <a:gd name="T8" fmla="*/ 2 w 24"/>
                  <a:gd name="T9" fmla="*/ 1 h 23"/>
                  <a:gd name="T10" fmla="*/ 2 w 24"/>
                  <a:gd name="T11" fmla="*/ 1 h 23"/>
                  <a:gd name="T12" fmla="*/ 2 w 24"/>
                  <a:gd name="T13" fmla="*/ 1 h 23"/>
                  <a:gd name="T14" fmla="*/ 0 w 24"/>
                  <a:gd name="T15" fmla="*/ 1 h 23"/>
                  <a:gd name="T16" fmla="*/ 1 w 24"/>
                  <a:gd name="T17" fmla="*/ 0 h 23"/>
                  <a:gd name="T18" fmla="*/ 2 w 24"/>
                  <a:gd name="T19" fmla="*/ 1 h 23"/>
                  <a:gd name="T20" fmla="*/ 2 w 24"/>
                  <a:gd name="T21" fmla="*/ 1 h 23"/>
                  <a:gd name="T22" fmla="*/ 2 w 24"/>
                  <a:gd name="T23" fmla="*/ 1 h 23"/>
                  <a:gd name="T24" fmla="*/ 2 w 24"/>
                  <a:gd name="T25" fmla="*/ 1 h 23"/>
                  <a:gd name="T26" fmla="*/ 1 w 24"/>
                  <a:gd name="T27" fmla="*/ 1 h 23"/>
                  <a:gd name="T28" fmla="*/ 2 w 24"/>
                  <a:gd name="T29" fmla="*/ 1 h 23"/>
                  <a:gd name="T30" fmla="*/ 2 w 24"/>
                  <a:gd name="T31" fmla="*/ 1 h 23"/>
                  <a:gd name="T32" fmla="*/ 1 w 24"/>
                  <a:gd name="T33" fmla="*/ 2 h 23"/>
                  <a:gd name="T34" fmla="*/ 0 w 24"/>
                  <a:gd name="T35" fmla="*/ 1 h 23"/>
                  <a:gd name="T36" fmla="*/ 0 w 24"/>
                  <a:gd name="T37" fmla="*/ 1 h 23"/>
                  <a:gd name="T38" fmla="*/ 2 w 24"/>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3"/>
                  <a:gd name="T62" fmla="*/ 24 w 24"/>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3">
                    <a:moveTo>
                      <a:pt x="24" y="6"/>
                    </a:moveTo>
                    <a:lnTo>
                      <a:pt x="21" y="16"/>
                    </a:lnTo>
                    <a:lnTo>
                      <a:pt x="24" y="6"/>
                    </a:lnTo>
                    <a:lnTo>
                      <a:pt x="15" y="4"/>
                    </a:lnTo>
                    <a:lnTo>
                      <a:pt x="24" y="6"/>
                    </a:lnTo>
                    <a:close/>
                    <a:moveTo>
                      <a:pt x="24" y="6"/>
                    </a:moveTo>
                    <a:lnTo>
                      <a:pt x="21" y="16"/>
                    </a:lnTo>
                    <a:lnTo>
                      <a:pt x="3" y="10"/>
                    </a:lnTo>
                    <a:lnTo>
                      <a:pt x="7" y="0"/>
                    </a:lnTo>
                    <a:lnTo>
                      <a:pt x="24" y="6"/>
                    </a:lnTo>
                    <a:close/>
                    <a:moveTo>
                      <a:pt x="21" y="16"/>
                    </a:moveTo>
                    <a:lnTo>
                      <a:pt x="21" y="17"/>
                    </a:lnTo>
                    <a:lnTo>
                      <a:pt x="12" y="12"/>
                    </a:lnTo>
                    <a:lnTo>
                      <a:pt x="21" y="16"/>
                    </a:lnTo>
                    <a:close/>
                    <a:moveTo>
                      <a:pt x="21" y="17"/>
                    </a:moveTo>
                    <a:lnTo>
                      <a:pt x="18" y="23"/>
                    </a:lnTo>
                    <a:lnTo>
                      <a:pt x="0" y="15"/>
                    </a:lnTo>
                    <a:lnTo>
                      <a:pt x="3" y="8"/>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0" name="Freeform 1360">
                <a:extLst>
                  <a:ext uri="{FF2B5EF4-FFF2-40B4-BE49-F238E27FC236}">
                    <a16:creationId xmlns:a16="http://schemas.microsoft.com/office/drawing/2014/main" id="{BB922C9D-2CEE-47BF-B3EA-1948E3298166}"/>
                  </a:ext>
                </a:extLst>
              </p:cNvPr>
              <p:cNvSpPr>
                <a:spLocks/>
              </p:cNvSpPr>
              <p:nvPr/>
            </p:nvSpPr>
            <p:spPr bwMode="auto">
              <a:xfrm>
                <a:off x="2057" y="1093"/>
                <a:ext cx="3" cy="1"/>
              </a:xfrm>
              <a:custGeom>
                <a:avLst/>
                <a:gdLst>
                  <a:gd name="T0" fmla="*/ 0 w 10"/>
                  <a:gd name="T1" fmla="*/ 0 h 4"/>
                  <a:gd name="T2" fmla="*/ 0 w 10"/>
                  <a:gd name="T3" fmla="*/ 0 h 4"/>
                  <a:gd name="T4" fmla="*/ 0 w 10"/>
                  <a:gd name="T5" fmla="*/ 0 h 4"/>
                  <a:gd name="T6" fmla="*/ 1 w 10"/>
                  <a:gd name="T7" fmla="*/ 0 h 4"/>
                  <a:gd name="T8" fmla="*/ 0 w 10"/>
                  <a:gd name="T9" fmla="*/ 0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2"/>
                    </a:lnTo>
                    <a:lnTo>
                      <a:pt x="1"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1" name="Freeform 1361">
                <a:extLst>
                  <a:ext uri="{FF2B5EF4-FFF2-40B4-BE49-F238E27FC236}">
                    <a16:creationId xmlns:a16="http://schemas.microsoft.com/office/drawing/2014/main" id="{C89CB5CE-5718-4A35-9F4A-CA8511874C1A}"/>
                  </a:ext>
                </a:extLst>
              </p:cNvPr>
              <p:cNvSpPr>
                <a:spLocks noEditPoints="1"/>
              </p:cNvSpPr>
              <p:nvPr/>
            </p:nvSpPr>
            <p:spPr bwMode="auto">
              <a:xfrm>
                <a:off x="2057" y="1094"/>
                <a:ext cx="6" cy="5"/>
              </a:xfrm>
              <a:custGeom>
                <a:avLst/>
                <a:gdLst>
                  <a:gd name="T0" fmla="*/ 1 w 22"/>
                  <a:gd name="T1" fmla="*/ 0 h 20"/>
                  <a:gd name="T2" fmla="*/ 1 w 22"/>
                  <a:gd name="T3" fmla="*/ 1 h 20"/>
                  <a:gd name="T4" fmla="*/ 0 w 22"/>
                  <a:gd name="T5" fmla="*/ 1 h 20"/>
                  <a:gd name="T6" fmla="*/ 0 w 22"/>
                  <a:gd name="T7" fmla="*/ 0 h 20"/>
                  <a:gd name="T8" fmla="*/ 1 w 22"/>
                  <a:gd name="T9" fmla="*/ 0 h 20"/>
                  <a:gd name="T10" fmla="*/ 0 w 22"/>
                  <a:gd name="T11" fmla="*/ 1 h 20"/>
                  <a:gd name="T12" fmla="*/ 0 w 22"/>
                  <a:gd name="T13" fmla="*/ 1 h 20"/>
                  <a:gd name="T14" fmla="*/ 0 w 22"/>
                  <a:gd name="T15" fmla="*/ 1 h 20"/>
                  <a:gd name="T16" fmla="*/ 1 w 22"/>
                  <a:gd name="T17" fmla="*/ 1 h 20"/>
                  <a:gd name="T18" fmla="*/ 0 w 22"/>
                  <a:gd name="T19" fmla="*/ 1 h 20"/>
                  <a:gd name="T20" fmla="*/ 1 w 22"/>
                  <a:gd name="T21" fmla="*/ 0 h 20"/>
                  <a:gd name="T22" fmla="*/ 2 w 22"/>
                  <a:gd name="T23" fmla="*/ 1 h 20"/>
                  <a:gd name="T24" fmla="*/ 0 w 22"/>
                  <a:gd name="T25" fmla="*/ 1 h 20"/>
                  <a:gd name="T26" fmla="*/ 0 w 22"/>
                  <a:gd name="T27" fmla="*/ 1 h 20"/>
                  <a:gd name="T28" fmla="*/ 1 w 22"/>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0"/>
                  <a:gd name="T47" fmla="*/ 22 w 22"/>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0">
                    <a:moveTo>
                      <a:pt x="20" y="0"/>
                    </a:moveTo>
                    <a:lnTo>
                      <a:pt x="20" y="10"/>
                    </a:lnTo>
                    <a:lnTo>
                      <a:pt x="0" y="10"/>
                    </a:lnTo>
                    <a:lnTo>
                      <a:pt x="0" y="0"/>
                    </a:lnTo>
                    <a:lnTo>
                      <a:pt x="20" y="0"/>
                    </a:lnTo>
                    <a:close/>
                    <a:moveTo>
                      <a:pt x="1" y="14"/>
                    </a:moveTo>
                    <a:lnTo>
                      <a:pt x="0" y="12"/>
                    </a:lnTo>
                    <a:lnTo>
                      <a:pt x="0" y="10"/>
                    </a:lnTo>
                    <a:lnTo>
                      <a:pt x="10" y="10"/>
                    </a:lnTo>
                    <a:lnTo>
                      <a:pt x="1" y="14"/>
                    </a:lnTo>
                    <a:close/>
                    <a:moveTo>
                      <a:pt x="19" y="5"/>
                    </a:moveTo>
                    <a:lnTo>
                      <a:pt x="22" y="12"/>
                    </a:lnTo>
                    <a:lnTo>
                      <a:pt x="4" y="20"/>
                    </a:lnTo>
                    <a:lnTo>
                      <a:pt x="1" y="14"/>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2" name="Freeform 1362">
                <a:extLst>
                  <a:ext uri="{FF2B5EF4-FFF2-40B4-BE49-F238E27FC236}">
                    <a16:creationId xmlns:a16="http://schemas.microsoft.com/office/drawing/2014/main" id="{478A070F-CF85-466E-9DBB-32CCC4DAC63F}"/>
                  </a:ext>
                </a:extLst>
              </p:cNvPr>
              <p:cNvSpPr>
                <a:spLocks noEditPoints="1"/>
              </p:cNvSpPr>
              <p:nvPr/>
            </p:nvSpPr>
            <p:spPr bwMode="auto">
              <a:xfrm>
                <a:off x="2058" y="1097"/>
                <a:ext cx="5" cy="5"/>
              </a:xfrm>
              <a:custGeom>
                <a:avLst/>
                <a:gdLst>
                  <a:gd name="T0" fmla="*/ 1 w 20"/>
                  <a:gd name="T1" fmla="*/ 0 h 20"/>
                  <a:gd name="T2" fmla="*/ 1 w 20"/>
                  <a:gd name="T3" fmla="*/ 0 h 20"/>
                  <a:gd name="T4" fmla="*/ 1 w 20"/>
                  <a:gd name="T5" fmla="*/ 0 h 20"/>
                  <a:gd name="T6" fmla="*/ 1 w 20"/>
                  <a:gd name="T7" fmla="*/ 0 h 20"/>
                  <a:gd name="T8" fmla="*/ 1 w 20"/>
                  <a:gd name="T9" fmla="*/ 0 h 20"/>
                  <a:gd name="T10" fmla="*/ 1 w 20"/>
                  <a:gd name="T11" fmla="*/ 0 h 20"/>
                  <a:gd name="T12" fmla="*/ 1 w 20"/>
                  <a:gd name="T13" fmla="*/ 1 h 20"/>
                  <a:gd name="T14" fmla="*/ 0 w 20"/>
                  <a:gd name="T15" fmla="*/ 1 h 20"/>
                  <a:gd name="T16" fmla="*/ 0 w 20"/>
                  <a:gd name="T17" fmla="*/ 0 h 20"/>
                  <a:gd name="T18" fmla="*/ 1 w 20"/>
                  <a:gd name="T19" fmla="*/ 0 h 20"/>
                  <a:gd name="T20" fmla="*/ 0 w 20"/>
                  <a:gd name="T21" fmla="*/ 1 h 20"/>
                  <a:gd name="T22" fmla="*/ 0 w 20"/>
                  <a:gd name="T23" fmla="*/ 1 h 20"/>
                  <a:gd name="T24" fmla="*/ 0 w 20"/>
                  <a:gd name="T25" fmla="*/ 1 h 20"/>
                  <a:gd name="T26" fmla="*/ 1 w 20"/>
                  <a:gd name="T27" fmla="*/ 1 h 20"/>
                  <a:gd name="T28" fmla="*/ 0 w 20"/>
                  <a:gd name="T29" fmla="*/ 1 h 20"/>
                  <a:gd name="T30" fmla="*/ 1 w 20"/>
                  <a:gd name="T31" fmla="*/ 0 h 20"/>
                  <a:gd name="T32" fmla="*/ 1 w 20"/>
                  <a:gd name="T33" fmla="*/ 1 h 20"/>
                  <a:gd name="T34" fmla="*/ 1 w 20"/>
                  <a:gd name="T35" fmla="*/ 1 h 20"/>
                  <a:gd name="T36" fmla="*/ 0 w 20"/>
                  <a:gd name="T37" fmla="*/ 1 h 20"/>
                  <a:gd name="T38" fmla="*/ 1 w 20"/>
                  <a:gd name="T39" fmla="*/ 0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0"/>
                  <a:gd name="T62" fmla="*/ 20 w 20"/>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0">
                    <a:moveTo>
                      <a:pt x="19" y="0"/>
                    </a:moveTo>
                    <a:lnTo>
                      <a:pt x="20" y="1"/>
                    </a:lnTo>
                    <a:lnTo>
                      <a:pt x="20" y="4"/>
                    </a:lnTo>
                    <a:lnTo>
                      <a:pt x="10" y="4"/>
                    </a:lnTo>
                    <a:lnTo>
                      <a:pt x="19" y="0"/>
                    </a:lnTo>
                    <a:close/>
                    <a:moveTo>
                      <a:pt x="20" y="4"/>
                    </a:moveTo>
                    <a:lnTo>
                      <a:pt x="20" y="10"/>
                    </a:lnTo>
                    <a:lnTo>
                      <a:pt x="0" y="10"/>
                    </a:lnTo>
                    <a:lnTo>
                      <a:pt x="0" y="4"/>
                    </a:lnTo>
                    <a:lnTo>
                      <a:pt x="20" y="4"/>
                    </a:lnTo>
                    <a:close/>
                    <a:moveTo>
                      <a:pt x="3" y="17"/>
                    </a:moveTo>
                    <a:lnTo>
                      <a:pt x="0" y="14"/>
                    </a:lnTo>
                    <a:lnTo>
                      <a:pt x="0" y="10"/>
                    </a:lnTo>
                    <a:lnTo>
                      <a:pt x="10" y="10"/>
                    </a:lnTo>
                    <a:lnTo>
                      <a:pt x="3" y="17"/>
                    </a:lnTo>
                    <a:close/>
                    <a:moveTo>
                      <a:pt x="17" y="3"/>
                    </a:moveTo>
                    <a:lnTo>
                      <a:pt x="20" y="7"/>
                    </a:lnTo>
                    <a:lnTo>
                      <a:pt x="7" y="20"/>
                    </a:lnTo>
                    <a:lnTo>
                      <a:pt x="3" y="17"/>
                    </a:lnTo>
                    <a:lnTo>
                      <a:pt x="17"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3" name="Freeform 1363">
                <a:extLst>
                  <a:ext uri="{FF2B5EF4-FFF2-40B4-BE49-F238E27FC236}">
                    <a16:creationId xmlns:a16="http://schemas.microsoft.com/office/drawing/2014/main" id="{C8B44027-0FFE-47D0-974E-CDE4B0274E41}"/>
                  </a:ext>
                </a:extLst>
              </p:cNvPr>
              <p:cNvSpPr>
                <a:spLocks noEditPoints="1"/>
              </p:cNvSpPr>
              <p:nvPr/>
            </p:nvSpPr>
            <p:spPr bwMode="auto">
              <a:xfrm>
                <a:off x="2060" y="1098"/>
                <a:ext cx="9" cy="10"/>
              </a:xfrm>
              <a:custGeom>
                <a:avLst/>
                <a:gdLst>
                  <a:gd name="T0" fmla="*/ 1 w 38"/>
                  <a:gd name="T1" fmla="*/ 0 h 38"/>
                  <a:gd name="T2" fmla="*/ 1 w 38"/>
                  <a:gd name="T3" fmla="*/ 1 h 38"/>
                  <a:gd name="T4" fmla="*/ 0 w 38"/>
                  <a:gd name="T5" fmla="*/ 1 h 38"/>
                  <a:gd name="T6" fmla="*/ 0 w 38"/>
                  <a:gd name="T7" fmla="*/ 1 h 38"/>
                  <a:gd name="T8" fmla="*/ 1 w 38"/>
                  <a:gd name="T9" fmla="*/ 0 h 38"/>
                  <a:gd name="T10" fmla="*/ 1 w 38"/>
                  <a:gd name="T11" fmla="*/ 1 h 38"/>
                  <a:gd name="T12" fmla="*/ 2 w 38"/>
                  <a:gd name="T13" fmla="*/ 2 h 38"/>
                  <a:gd name="T14" fmla="*/ 1 w 38"/>
                  <a:gd name="T15" fmla="*/ 3 h 38"/>
                  <a:gd name="T16" fmla="*/ 0 w 38"/>
                  <a:gd name="T17" fmla="*/ 1 h 38"/>
                  <a:gd name="T18" fmla="*/ 1 w 38"/>
                  <a:gd name="T19" fmla="*/ 1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8"/>
                  <a:gd name="T32" fmla="*/ 38 w 38"/>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8">
                    <a:moveTo>
                      <a:pt x="13" y="0"/>
                    </a:moveTo>
                    <a:lnTo>
                      <a:pt x="20" y="6"/>
                    </a:lnTo>
                    <a:lnTo>
                      <a:pt x="5" y="20"/>
                    </a:lnTo>
                    <a:lnTo>
                      <a:pt x="0" y="13"/>
                    </a:lnTo>
                    <a:lnTo>
                      <a:pt x="13" y="0"/>
                    </a:lnTo>
                    <a:close/>
                    <a:moveTo>
                      <a:pt x="20" y="6"/>
                    </a:moveTo>
                    <a:lnTo>
                      <a:pt x="38" y="25"/>
                    </a:lnTo>
                    <a:lnTo>
                      <a:pt x="25" y="38"/>
                    </a:lnTo>
                    <a:lnTo>
                      <a:pt x="5" y="20"/>
                    </a:lnTo>
                    <a:lnTo>
                      <a:pt x="2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4" name="Freeform 1364">
                <a:extLst>
                  <a:ext uri="{FF2B5EF4-FFF2-40B4-BE49-F238E27FC236}">
                    <a16:creationId xmlns:a16="http://schemas.microsoft.com/office/drawing/2014/main" id="{0FE10C39-EDDD-49E9-B6D2-8456E1CFB326}"/>
                  </a:ext>
                </a:extLst>
              </p:cNvPr>
              <p:cNvSpPr>
                <a:spLocks noEditPoints="1"/>
              </p:cNvSpPr>
              <p:nvPr/>
            </p:nvSpPr>
            <p:spPr bwMode="auto">
              <a:xfrm>
                <a:off x="2066" y="1105"/>
                <a:ext cx="10" cy="10"/>
              </a:xfrm>
              <a:custGeom>
                <a:avLst/>
                <a:gdLst>
                  <a:gd name="T0" fmla="*/ 0 w 42"/>
                  <a:gd name="T1" fmla="*/ 1 h 40"/>
                  <a:gd name="T2" fmla="*/ 0 w 42"/>
                  <a:gd name="T3" fmla="*/ 1 h 40"/>
                  <a:gd name="T4" fmla="*/ 0 w 42"/>
                  <a:gd name="T5" fmla="*/ 1 h 40"/>
                  <a:gd name="T6" fmla="*/ 0 w 42"/>
                  <a:gd name="T7" fmla="*/ 1 h 40"/>
                  <a:gd name="T8" fmla="*/ 0 w 42"/>
                  <a:gd name="T9" fmla="*/ 1 h 40"/>
                  <a:gd name="T10" fmla="*/ 1 w 42"/>
                  <a:gd name="T11" fmla="*/ 0 h 40"/>
                  <a:gd name="T12" fmla="*/ 2 w 42"/>
                  <a:gd name="T13" fmla="*/ 2 h 40"/>
                  <a:gd name="T14" fmla="*/ 2 w 42"/>
                  <a:gd name="T15" fmla="*/ 3 h 40"/>
                  <a:gd name="T16" fmla="*/ 0 w 42"/>
                  <a:gd name="T17" fmla="*/ 1 h 40"/>
                  <a:gd name="T18" fmla="*/ 1 w 42"/>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0" y="14"/>
                    </a:moveTo>
                    <a:lnTo>
                      <a:pt x="0" y="13"/>
                    </a:lnTo>
                    <a:lnTo>
                      <a:pt x="7" y="7"/>
                    </a:lnTo>
                    <a:lnTo>
                      <a:pt x="0" y="14"/>
                    </a:lnTo>
                    <a:close/>
                    <a:moveTo>
                      <a:pt x="13" y="0"/>
                    </a:moveTo>
                    <a:lnTo>
                      <a:pt x="42" y="25"/>
                    </a:lnTo>
                    <a:lnTo>
                      <a:pt x="29" y="40"/>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5" name="Freeform 1365">
                <a:extLst>
                  <a:ext uri="{FF2B5EF4-FFF2-40B4-BE49-F238E27FC236}">
                    <a16:creationId xmlns:a16="http://schemas.microsoft.com/office/drawing/2014/main" id="{7B694E78-4F9C-448D-BF45-621BAB34079D}"/>
                  </a:ext>
                </a:extLst>
              </p:cNvPr>
              <p:cNvSpPr>
                <a:spLocks noEditPoints="1"/>
              </p:cNvSpPr>
              <p:nvPr/>
            </p:nvSpPr>
            <p:spPr bwMode="auto">
              <a:xfrm>
                <a:off x="2073" y="1111"/>
                <a:ext cx="11" cy="12"/>
              </a:xfrm>
              <a:custGeom>
                <a:avLst/>
                <a:gdLst>
                  <a:gd name="T0" fmla="*/ 1 w 43"/>
                  <a:gd name="T1" fmla="*/ 0 h 48"/>
                  <a:gd name="T2" fmla="*/ 1 w 43"/>
                  <a:gd name="T3" fmla="*/ 0 h 48"/>
                  <a:gd name="T4" fmla="*/ 1 w 43"/>
                  <a:gd name="T5" fmla="*/ 0 h 48"/>
                  <a:gd name="T6" fmla="*/ 1 w 43"/>
                  <a:gd name="T7" fmla="*/ 1 h 48"/>
                  <a:gd name="T8" fmla="*/ 1 w 43"/>
                  <a:gd name="T9" fmla="*/ 0 h 48"/>
                  <a:gd name="T10" fmla="*/ 1 w 43"/>
                  <a:gd name="T11" fmla="*/ 0 h 48"/>
                  <a:gd name="T12" fmla="*/ 3 w 43"/>
                  <a:gd name="T13" fmla="*/ 2 h 48"/>
                  <a:gd name="T14" fmla="*/ 2 w 43"/>
                  <a:gd name="T15" fmla="*/ 3 h 48"/>
                  <a:gd name="T16" fmla="*/ 0 w 43"/>
                  <a:gd name="T17" fmla="*/ 1 h 48"/>
                  <a:gd name="T18" fmla="*/ 1 w 43"/>
                  <a:gd name="T19" fmla="*/ 0 h 4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8"/>
                  <a:gd name="T32" fmla="*/ 43 w 43"/>
                  <a:gd name="T33" fmla="*/ 48 h 4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8">
                    <a:moveTo>
                      <a:pt x="14" y="0"/>
                    </a:moveTo>
                    <a:lnTo>
                      <a:pt x="14" y="0"/>
                    </a:lnTo>
                    <a:lnTo>
                      <a:pt x="15" y="2"/>
                    </a:lnTo>
                    <a:lnTo>
                      <a:pt x="7" y="7"/>
                    </a:lnTo>
                    <a:lnTo>
                      <a:pt x="14" y="0"/>
                    </a:lnTo>
                    <a:close/>
                    <a:moveTo>
                      <a:pt x="15" y="2"/>
                    </a:moveTo>
                    <a:lnTo>
                      <a:pt x="43" y="37"/>
                    </a:lnTo>
                    <a:lnTo>
                      <a:pt x="28" y="48"/>
                    </a:lnTo>
                    <a:lnTo>
                      <a:pt x="0" y="14"/>
                    </a:lnTo>
                    <a:lnTo>
                      <a:pt x="1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6" name="Freeform 1366">
                <a:extLst>
                  <a:ext uri="{FF2B5EF4-FFF2-40B4-BE49-F238E27FC236}">
                    <a16:creationId xmlns:a16="http://schemas.microsoft.com/office/drawing/2014/main" id="{27B816DF-9CB3-4461-9A77-6507FB5F316E}"/>
                  </a:ext>
                </a:extLst>
              </p:cNvPr>
              <p:cNvSpPr>
                <a:spLocks noEditPoints="1"/>
              </p:cNvSpPr>
              <p:nvPr/>
            </p:nvSpPr>
            <p:spPr bwMode="auto">
              <a:xfrm>
                <a:off x="2080" y="1120"/>
                <a:ext cx="12" cy="13"/>
              </a:xfrm>
              <a:custGeom>
                <a:avLst/>
                <a:gdLst>
                  <a:gd name="T0" fmla="*/ 0 w 50"/>
                  <a:gd name="T1" fmla="*/ 1 h 50"/>
                  <a:gd name="T2" fmla="*/ 0 w 50"/>
                  <a:gd name="T3" fmla="*/ 1 h 50"/>
                  <a:gd name="T4" fmla="*/ 0 w 50"/>
                  <a:gd name="T5" fmla="*/ 1 h 50"/>
                  <a:gd name="T6" fmla="*/ 0 w 50"/>
                  <a:gd name="T7" fmla="*/ 1 h 50"/>
                  <a:gd name="T8" fmla="*/ 0 w 50"/>
                  <a:gd name="T9" fmla="*/ 1 h 50"/>
                  <a:gd name="T10" fmla="*/ 1 w 50"/>
                  <a:gd name="T11" fmla="*/ 0 h 50"/>
                  <a:gd name="T12" fmla="*/ 3 w 50"/>
                  <a:gd name="T13" fmla="*/ 3 h 50"/>
                  <a:gd name="T14" fmla="*/ 2 w 50"/>
                  <a:gd name="T15" fmla="*/ 3 h 50"/>
                  <a:gd name="T16" fmla="*/ 0 w 50"/>
                  <a:gd name="T17" fmla="*/ 1 h 50"/>
                  <a:gd name="T18" fmla="*/ 1 w 50"/>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50"/>
                  <a:gd name="T32" fmla="*/ 50 w 50"/>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50">
                    <a:moveTo>
                      <a:pt x="0" y="13"/>
                    </a:moveTo>
                    <a:lnTo>
                      <a:pt x="0" y="13"/>
                    </a:lnTo>
                    <a:lnTo>
                      <a:pt x="0" y="12"/>
                    </a:lnTo>
                    <a:lnTo>
                      <a:pt x="8" y="6"/>
                    </a:lnTo>
                    <a:lnTo>
                      <a:pt x="0" y="13"/>
                    </a:lnTo>
                    <a:close/>
                    <a:moveTo>
                      <a:pt x="15" y="0"/>
                    </a:moveTo>
                    <a:lnTo>
                      <a:pt x="50" y="38"/>
                    </a:lnTo>
                    <a:lnTo>
                      <a:pt x="36" y="50"/>
                    </a:lnTo>
                    <a:lnTo>
                      <a:pt x="0" y="13"/>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7" name="Freeform 1367">
                <a:extLst>
                  <a:ext uri="{FF2B5EF4-FFF2-40B4-BE49-F238E27FC236}">
                    <a16:creationId xmlns:a16="http://schemas.microsoft.com/office/drawing/2014/main" id="{81906153-D516-4B15-BCD8-14CE638D412F}"/>
                  </a:ext>
                </a:extLst>
              </p:cNvPr>
              <p:cNvSpPr>
                <a:spLocks noEditPoints="1"/>
              </p:cNvSpPr>
              <p:nvPr/>
            </p:nvSpPr>
            <p:spPr bwMode="auto">
              <a:xfrm>
                <a:off x="2089" y="1130"/>
                <a:ext cx="11" cy="12"/>
              </a:xfrm>
              <a:custGeom>
                <a:avLst/>
                <a:gdLst>
                  <a:gd name="T0" fmla="*/ 1 w 43"/>
                  <a:gd name="T1" fmla="*/ 0 h 50"/>
                  <a:gd name="T2" fmla="*/ 1 w 43"/>
                  <a:gd name="T3" fmla="*/ 0 h 50"/>
                  <a:gd name="T4" fmla="*/ 1 w 43"/>
                  <a:gd name="T5" fmla="*/ 0 h 50"/>
                  <a:gd name="T6" fmla="*/ 1 w 43"/>
                  <a:gd name="T7" fmla="*/ 0 h 50"/>
                  <a:gd name="T8" fmla="*/ 1 w 43"/>
                  <a:gd name="T9" fmla="*/ 0 h 50"/>
                  <a:gd name="T10" fmla="*/ 1 w 43"/>
                  <a:gd name="T11" fmla="*/ 0 h 50"/>
                  <a:gd name="T12" fmla="*/ 3 w 43"/>
                  <a:gd name="T13" fmla="*/ 2 h 50"/>
                  <a:gd name="T14" fmla="*/ 2 w 43"/>
                  <a:gd name="T15" fmla="*/ 3 h 50"/>
                  <a:gd name="T16" fmla="*/ 0 w 43"/>
                  <a:gd name="T17" fmla="*/ 1 h 50"/>
                  <a:gd name="T18" fmla="*/ 1 w 43"/>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50"/>
                  <a:gd name="T32" fmla="*/ 43 w 43"/>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50">
                    <a:moveTo>
                      <a:pt x="14" y="0"/>
                    </a:moveTo>
                    <a:lnTo>
                      <a:pt x="14" y="0"/>
                    </a:lnTo>
                    <a:lnTo>
                      <a:pt x="6" y="7"/>
                    </a:lnTo>
                    <a:lnTo>
                      <a:pt x="14" y="0"/>
                    </a:lnTo>
                    <a:close/>
                    <a:moveTo>
                      <a:pt x="14" y="0"/>
                    </a:moveTo>
                    <a:lnTo>
                      <a:pt x="43" y="39"/>
                    </a:lnTo>
                    <a:lnTo>
                      <a:pt x="28" y="50"/>
                    </a:lnTo>
                    <a:lnTo>
                      <a:pt x="0" y="12"/>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8" name="Freeform 1368">
                <a:extLst>
                  <a:ext uri="{FF2B5EF4-FFF2-40B4-BE49-F238E27FC236}">
                    <a16:creationId xmlns:a16="http://schemas.microsoft.com/office/drawing/2014/main" id="{76CDCA70-2640-4572-9DCA-6078C45F1A2D}"/>
                  </a:ext>
                </a:extLst>
              </p:cNvPr>
              <p:cNvSpPr>
                <a:spLocks noEditPoints="1"/>
              </p:cNvSpPr>
              <p:nvPr/>
            </p:nvSpPr>
            <p:spPr bwMode="auto">
              <a:xfrm>
                <a:off x="2096" y="1139"/>
                <a:ext cx="10" cy="13"/>
              </a:xfrm>
              <a:custGeom>
                <a:avLst/>
                <a:gdLst>
                  <a:gd name="T0" fmla="*/ 1 w 42"/>
                  <a:gd name="T1" fmla="*/ 0 h 50"/>
                  <a:gd name="T2" fmla="*/ 1 w 42"/>
                  <a:gd name="T3" fmla="*/ 0 h 50"/>
                  <a:gd name="T4" fmla="*/ 1 w 42"/>
                  <a:gd name="T5" fmla="*/ 0 h 50"/>
                  <a:gd name="T6" fmla="*/ 0 w 42"/>
                  <a:gd name="T7" fmla="*/ 0 h 50"/>
                  <a:gd name="T8" fmla="*/ 1 w 42"/>
                  <a:gd name="T9" fmla="*/ 0 h 50"/>
                  <a:gd name="T10" fmla="*/ 1 w 42"/>
                  <a:gd name="T11" fmla="*/ 0 h 50"/>
                  <a:gd name="T12" fmla="*/ 2 w 42"/>
                  <a:gd name="T13" fmla="*/ 3 h 50"/>
                  <a:gd name="T14" fmla="*/ 1 w 42"/>
                  <a:gd name="T15" fmla="*/ 3 h 50"/>
                  <a:gd name="T16" fmla="*/ 0 w 42"/>
                  <a:gd name="T17" fmla="*/ 1 h 50"/>
                  <a:gd name="T18" fmla="*/ 1 w 42"/>
                  <a:gd name="T19" fmla="*/ 0 h 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50"/>
                  <a:gd name="T32" fmla="*/ 42 w 42"/>
                  <a:gd name="T33" fmla="*/ 50 h 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50">
                    <a:moveTo>
                      <a:pt x="16" y="0"/>
                    </a:moveTo>
                    <a:lnTo>
                      <a:pt x="17" y="0"/>
                    </a:lnTo>
                    <a:lnTo>
                      <a:pt x="8" y="5"/>
                    </a:lnTo>
                    <a:lnTo>
                      <a:pt x="16" y="0"/>
                    </a:lnTo>
                    <a:close/>
                    <a:moveTo>
                      <a:pt x="17" y="0"/>
                    </a:moveTo>
                    <a:lnTo>
                      <a:pt x="42" y="38"/>
                    </a:lnTo>
                    <a:lnTo>
                      <a:pt x="26" y="50"/>
                    </a:lnTo>
                    <a:lnTo>
                      <a:pt x="0" y="11"/>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09" name="Freeform 1369">
                <a:extLst>
                  <a:ext uri="{FF2B5EF4-FFF2-40B4-BE49-F238E27FC236}">
                    <a16:creationId xmlns:a16="http://schemas.microsoft.com/office/drawing/2014/main" id="{5B1EE153-32E8-458C-947D-12AB2E642C95}"/>
                  </a:ext>
                </a:extLst>
              </p:cNvPr>
              <p:cNvSpPr>
                <a:spLocks noEditPoints="1"/>
              </p:cNvSpPr>
              <p:nvPr/>
            </p:nvSpPr>
            <p:spPr bwMode="auto">
              <a:xfrm>
                <a:off x="2102" y="1149"/>
                <a:ext cx="8" cy="10"/>
              </a:xfrm>
              <a:custGeom>
                <a:avLst/>
                <a:gdLst>
                  <a:gd name="T0" fmla="*/ 1 w 33"/>
                  <a:gd name="T1" fmla="*/ 0 h 41"/>
                  <a:gd name="T2" fmla="*/ 1 w 33"/>
                  <a:gd name="T3" fmla="*/ 0 h 41"/>
                  <a:gd name="T4" fmla="*/ 1 w 33"/>
                  <a:gd name="T5" fmla="*/ 0 h 41"/>
                  <a:gd name="T6" fmla="*/ 0 w 33"/>
                  <a:gd name="T7" fmla="*/ 0 h 41"/>
                  <a:gd name="T8" fmla="*/ 1 w 33"/>
                  <a:gd name="T9" fmla="*/ 0 h 41"/>
                  <a:gd name="T10" fmla="*/ 1 w 33"/>
                  <a:gd name="T11" fmla="*/ 0 h 41"/>
                  <a:gd name="T12" fmla="*/ 2 w 33"/>
                  <a:gd name="T13" fmla="*/ 2 h 41"/>
                  <a:gd name="T14" fmla="*/ 1 w 33"/>
                  <a:gd name="T15" fmla="*/ 2 h 41"/>
                  <a:gd name="T16" fmla="*/ 0 w 33"/>
                  <a:gd name="T17" fmla="*/ 0 h 41"/>
                  <a:gd name="T18" fmla="*/ 1 w 33"/>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3"/>
                  <a:gd name="T31" fmla="*/ 0 h 41"/>
                  <a:gd name="T32" fmla="*/ 33 w 33"/>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3" h="41">
                    <a:moveTo>
                      <a:pt x="16" y="0"/>
                    </a:moveTo>
                    <a:lnTo>
                      <a:pt x="16" y="0"/>
                    </a:lnTo>
                    <a:lnTo>
                      <a:pt x="16" y="2"/>
                    </a:lnTo>
                    <a:lnTo>
                      <a:pt x="7" y="6"/>
                    </a:lnTo>
                    <a:lnTo>
                      <a:pt x="16" y="0"/>
                    </a:lnTo>
                    <a:close/>
                    <a:moveTo>
                      <a:pt x="16" y="2"/>
                    </a:moveTo>
                    <a:lnTo>
                      <a:pt x="33" y="34"/>
                    </a:lnTo>
                    <a:lnTo>
                      <a:pt x="15" y="41"/>
                    </a:lnTo>
                    <a:lnTo>
                      <a:pt x="0" y="10"/>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0" name="Freeform 1370">
                <a:extLst>
                  <a:ext uri="{FF2B5EF4-FFF2-40B4-BE49-F238E27FC236}">
                    <a16:creationId xmlns:a16="http://schemas.microsoft.com/office/drawing/2014/main" id="{0595A916-001E-41D9-AB01-F397E5CF0D09}"/>
                  </a:ext>
                </a:extLst>
              </p:cNvPr>
              <p:cNvSpPr>
                <a:spLocks noEditPoints="1"/>
              </p:cNvSpPr>
              <p:nvPr/>
            </p:nvSpPr>
            <p:spPr bwMode="auto">
              <a:xfrm>
                <a:off x="2106" y="1157"/>
                <a:ext cx="5" cy="8"/>
              </a:xfrm>
              <a:custGeom>
                <a:avLst/>
                <a:gdLst>
                  <a:gd name="T0" fmla="*/ 1 w 22"/>
                  <a:gd name="T1" fmla="*/ 0 h 33"/>
                  <a:gd name="T2" fmla="*/ 1 w 22"/>
                  <a:gd name="T3" fmla="*/ 0 h 33"/>
                  <a:gd name="T4" fmla="*/ 1 w 22"/>
                  <a:gd name="T5" fmla="*/ 0 h 33"/>
                  <a:gd name="T6" fmla="*/ 0 w 22"/>
                  <a:gd name="T7" fmla="*/ 0 h 33"/>
                  <a:gd name="T8" fmla="*/ 1 w 22"/>
                  <a:gd name="T9" fmla="*/ 0 h 33"/>
                  <a:gd name="T10" fmla="*/ 1 w 22"/>
                  <a:gd name="T11" fmla="*/ 0 h 33"/>
                  <a:gd name="T12" fmla="*/ 1 w 22"/>
                  <a:gd name="T13" fmla="*/ 2 h 33"/>
                  <a:gd name="T14" fmla="*/ 0 w 22"/>
                  <a:gd name="T15" fmla="*/ 2 h 33"/>
                  <a:gd name="T16" fmla="*/ 0 w 22"/>
                  <a:gd name="T17" fmla="*/ 0 h 33"/>
                  <a:gd name="T18" fmla="*/ 1 w 22"/>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3"/>
                  <a:gd name="T32" fmla="*/ 22 w 22"/>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3">
                    <a:moveTo>
                      <a:pt x="19" y="0"/>
                    </a:moveTo>
                    <a:lnTo>
                      <a:pt x="19" y="1"/>
                    </a:lnTo>
                    <a:lnTo>
                      <a:pt x="19" y="3"/>
                    </a:lnTo>
                    <a:lnTo>
                      <a:pt x="10" y="4"/>
                    </a:lnTo>
                    <a:lnTo>
                      <a:pt x="19" y="0"/>
                    </a:lnTo>
                    <a:close/>
                    <a:moveTo>
                      <a:pt x="19" y="3"/>
                    </a:moveTo>
                    <a:lnTo>
                      <a:pt x="22" y="32"/>
                    </a:lnTo>
                    <a:lnTo>
                      <a:pt x="3" y="33"/>
                    </a:lnTo>
                    <a:lnTo>
                      <a:pt x="0" y="4"/>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1" name="Freeform 1371">
                <a:extLst>
                  <a:ext uri="{FF2B5EF4-FFF2-40B4-BE49-F238E27FC236}">
                    <a16:creationId xmlns:a16="http://schemas.microsoft.com/office/drawing/2014/main" id="{36CAC2C3-C639-462F-A2BE-A6C45A6EEF5A}"/>
                  </a:ext>
                </a:extLst>
              </p:cNvPr>
              <p:cNvSpPr>
                <a:spLocks noEditPoints="1"/>
              </p:cNvSpPr>
              <p:nvPr/>
            </p:nvSpPr>
            <p:spPr bwMode="auto">
              <a:xfrm>
                <a:off x="2104" y="1164"/>
                <a:ext cx="8" cy="7"/>
              </a:xfrm>
              <a:custGeom>
                <a:avLst/>
                <a:gdLst>
                  <a:gd name="T0" fmla="*/ 2 w 31"/>
                  <a:gd name="T1" fmla="*/ 0 h 30"/>
                  <a:gd name="T2" fmla="*/ 2 w 31"/>
                  <a:gd name="T3" fmla="*/ 0 h 30"/>
                  <a:gd name="T4" fmla="*/ 2 w 31"/>
                  <a:gd name="T5" fmla="*/ 0 h 30"/>
                  <a:gd name="T6" fmla="*/ 1 w 31"/>
                  <a:gd name="T7" fmla="*/ 0 h 30"/>
                  <a:gd name="T8" fmla="*/ 2 w 31"/>
                  <a:gd name="T9" fmla="*/ 0 h 30"/>
                  <a:gd name="T10" fmla="*/ 2 w 31"/>
                  <a:gd name="T11" fmla="*/ 0 h 30"/>
                  <a:gd name="T12" fmla="*/ 1 w 31"/>
                  <a:gd name="T13" fmla="*/ 2 h 30"/>
                  <a:gd name="T14" fmla="*/ 0 w 31"/>
                  <a:gd name="T15" fmla="*/ 1 h 30"/>
                  <a:gd name="T16" fmla="*/ 1 w 31"/>
                  <a:gd name="T17" fmla="*/ 0 h 30"/>
                  <a:gd name="T18" fmla="*/ 2 w 31"/>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0"/>
                  <a:gd name="T32" fmla="*/ 31 w 31"/>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0">
                    <a:moveTo>
                      <a:pt x="30" y="5"/>
                    </a:moveTo>
                    <a:lnTo>
                      <a:pt x="31" y="8"/>
                    </a:lnTo>
                    <a:lnTo>
                      <a:pt x="29" y="10"/>
                    </a:lnTo>
                    <a:lnTo>
                      <a:pt x="21" y="6"/>
                    </a:lnTo>
                    <a:lnTo>
                      <a:pt x="30" y="5"/>
                    </a:lnTo>
                    <a:close/>
                    <a:moveTo>
                      <a:pt x="29" y="10"/>
                    </a:moveTo>
                    <a:lnTo>
                      <a:pt x="16" y="30"/>
                    </a:lnTo>
                    <a:lnTo>
                      <a:pt x="0" y="19"/>
                    </a:lnTo>
                    <a:lnTo>
                      <a:pt x="13" y="0"/>
                    </a:lnTo>
                    <a:lnTo>
                      <a:pt x="2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2" name="Freeform 1372">
                <a:extLst>
                  <a:ext uri="{FF2B5EF4-FFF2-40B4-BE49-F238E27FC236}">
                    <a16:creationId xmlns:a16="http://schemas.microsoft.com/office/drawing/2014/main" id="{49BB024E-8A17-4E74-8C69-76755D274131}"/>
                  </a:ext>
                </a:extLst>
              </p:cNvPr>
              <p:cNvSpPr>
                <a:spLocks noEditPoints="1"/>
              </p:cNvSpPr>
              <p:nvPr/>
            </p:nvSpPr>
            <p:spPr bwMode="auto">
              <a:xfrm>
                <a:off x="2098" y="1168"/>
                <a:ext cx="10" cy="7"/>
              </a:xfrm>
              <a:custGeom>
                <a:avLst/>
                <a:gdLst>
                  <a:gd name="T0" fmla="*/ 3 w 39"/>
                  <a:gd name="T1" fmla="*/ 1 h 27"/>
                  <a:gd name="T2" fmla="*/ 2 w 39"/>
                  <a:gd name="T3" fmla="*/ 1 h 27"/>
                  <a:gd name="T4" fmla="*/ 2 w 39"/>
                  <a:gd name="T5" fmla="*/ 1 h 27"/>
                  <a:gd name="T6" fmla="*/ 2 w 39"/>
                  <a:gd name="T7" fmla="*/ 1 h 27"/>
                  <a:gd name="T8" fmla="*/ 3 w 39"/>
                  <a:gd name="T9" fmla="*/ 1 h 27"/>
                  <a:gd name="T10" fmla="*/ 2 w 39"/>
                  <a:gd name="T11" fmla="*/ 1 h 27"/>
                  <a:gd name="T12" fmla="*/ 1 w 39"/>
                  <a:gd name="T13" fmla="*/ 2 h 27"/>
                  <a:gd name="T14" fmla="*/ 0 w 39"/>
                  <a:gd name="T15" fmla="*/ 1 h 27"/>
                  <a:gd name="T16" fmla="*/ 2 w 39"/>
                  <a:gd name="T17" fmla="*/ 0 h 27"/>
                  <a:gd name="T18" fmla="*/ 2 w 39"/>
                  <a:gd name="T19" fmla="*/ 1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27"/>
                  <a:gd name="T32" fmla="*/ 39 w 39"/>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27">
                    <a:moveTo>
                      <a:pt x="39" y="14"/>
                    </a:moveTo>
                    <a:lnTo>
                      <a:pt x="37" y="16"/>
                    </a:lnTo>
                    <a:lnTo>
                      <a:pt x="34" y="17"/>
                    </a:lnTo>
                    <a:lnTo>
                      <a:pt x="31" y="8"/>
                    </a:lnTo>
                    <a:lnTo>
                      <a:pt x="39" y="14"/>
                    </a:lnTo>
                    <a:close/>
                    <a:moveTo>
                      <a:pt x="34" y="17"/>
                    </a:moveTo>
                    <a:lnTo>
                      <a:pt x="6" y="27"/>
                    </a:lnTo>
                    <a:lnTo>
                      <a:pt x="0" y="8"/>
                    </a:lnTo>
                    <a:lnTo>
                      <a:pt x="29" y="0"/>
                    </a:lnTo>
                    <a:lnTo>
                      <a:pt x="34"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3" name="Freeform 1373">
                <a:extLst>
                  <a:ext uri="{FF2B5EF4-FFF2-40B4-BE49-F238E27FC236}">
                    <a16:creationId xmlns:a16="http://schemas.microsoft.com/office/drawing/2014/main" id="{9DC03139-EEF6-4379-8F56-50987EFF6F72}"/>
                  </a:ext>
                </a:extLst>
              </p:cNvPr>
              <p:cNvSpPr>
                <a:spLocks noEditPoints="1"/>
              </p:cNvSpPr>
              <p:nvPr/>
            </p:nvSpPr>
            <p:spPr bwMode="auto">
              <a:xfrm>
                <a:off x="2091" y="1169"/>
                <a:ext cx="8" cy="6"/>
              </a:xfrm>
              <a:custGeom>
                <a:avLst/>
                <a:gdLst>
                  <a:gd name="T0" fmla="*/ 2 w 36"/>
                  <a:gd name="T1" fmla="*/ 2 h 22"/>
                  <a:gd name="T2" fmla="*/ 2 w 36"/>
                  <a:gd name="T3" fmla="*/ 2 h 22"/>
                  <a:gd name="T4" fmla="*/ 2 w 36"/>
                  <a:gd name="T5" fmla="*/ 2 h 22"/>
                  <a:gd name="T6" fmla="*/ 2 w 36"/>
                  <a:gd name="T7" fmla="*/ 1 h 22"/>
                  <a:gd name="T8" fmla="*/ 2 w 36"/>
                  <a:gd name="T9" fmla="*/ 2 h 22"/>
                  <a:gd name="T10" fmla="*/ 2 w 36"/>
                  <a:gd name="T11" fmla="*/ 2 h 22"/>
                  <a:gd name="T12" fmla="*/ 0 w 36"/>
                  <a:gd name="T13" fmla="*/ 1 h 22"/>
                  <a:gd name="T14" fmla="*/ 0 w 36"/>
                  <a:gd name="T15" fmla="*/ 0 h 22"/>
                  <a:gd name="T16" fmla="*/ 2 w 36"/>
                  <a:gd name="T17" fmla="*/ 0 h 22"/>
                  <a:gd name="T18" fmla="*/ 2 w 36"/>
                  <a:gd name="T19" fmla="*/ 2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22"/>
                  <a:gd name="T32" fmla="*/ 36 w 36"/>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22">
                    <a:moveTo>
                      <a:pt x="36" y="22"/>
                    </a:moveTo>
                    <a:lnTo>
                      <a:pt x="33" y="22"/>
                    </a:lnTo>
                    <a:lnTo>
                      <a:pt x="31" y="22"/>
                    </a:lnTo>
                    <a:lnTo>
                      <a:pt x="32" y="12"/>
                    </a:lnTo>
                    <a:lnTo>
                      <a:pt x="36" y="22"/>
                    </a:lnTo>
                    <a:close/>
                    <a:moveTo>
                      <a:pt x="31" y="22"/>
                    </a:moveTo>
                    <a:lnTo>
                      <a:pt x="0" y="19"/>
                    </a:lnTo>
                    <a:lnTo>
                      <a:pt x="1" y="0"/>
                    </a:lnTo>
                    <a:lnTo>
                      <a:pt x="33" y="3"/>
                    </a:lnTo>
                    <a:lnTo>
                      <a:pt x="3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4" name="Freeform 1374">
                <a:extLst>
                  <a:ext uri="{FF2B5EF4-FFF2-40B4-BE49-F238E27FC236}">
                    <a16:creationId xmlns:a16="http://schemas.microsoft.com/office/drawing/2014/main" id="{60B2760D-3588-4D22-B82B-9B771C0DCE49}"/>
                  </a:ext>
                </a:extLst>
              </p:cNvPr>
              <p:cNvSpPr>
                <a:spLocks noEditPoints="1"/>
              </p:cNvSpPr>
              <p:nvPr/>
            </p:nvSpPr>
            <p:spPr bwMode="auto">
              <a:xfrm>
                <a:off x="2082" y="1166"/>
                <a:ext cx="10" cy="8"/>
              </a:xfrm>
              <a:custGeom>
                <a:avLst/>
                <a:gdLst>
                  <a:gd name="T0" fmla="*/ 2 w 40"/>
                  <a:gd name="T1" fmla="*/ 2 h 31"/>
                  <a:gd name="T2" fmla="*/ 2 w 40"/>
                  <a:gd name="T3" fmla="*/ 2 h 31"/>
                  <a:gd name="T4" fmla="*/ 2 w 40"/>
                  <a:gd name="T5" fmla="*/ 2 h 31"/>
                  <a:gd name="T6" fmla="*/ 2 w 40"/>
                  <a:gd name="T7" fmla="*/ 2 h 31"/>
                  <a:gd name="T8" fmla="*/ 2 w 40"/>
                  <a:gd name="T9" fmla="*/ 2 h 31"/>
                  <a:gd name="T10" fmla="*/ 2 w 40"/>
                  <a:gd name="T11" fmla="*/ 2 h 31"/>
                  <a:gd name="T12" fmla="*/ 0 w 40"/>
                  <a:gd name="T13" fmla="*/ 1 h 31"/>
                  <a:gd name="T14" fmla="*/ 1 w 40"/>
                  <a:gd name="T15" fmla="*/ 0 h 31"/>
                  <a:gd name="T16" fmla="*/ 3 w 40"/>
                  <a:gd name="T17" fmla="*/ 1 h 31"/>
                  <a:gd name="T18" fmla="*/ 2 w 40"/>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1"/>
                  <a:gd name="T32" fmla="*/ 40 w 40"/>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1">
                    <a:moveTo>
                      <a:pt x="35" y="31"/>
                    </a:moveTo>
                    <a:lnTo>
                      <a:pt x="34" y="31"/>
                    </a:lnTo>
                    <a:lnTo>
                      <a:pt x="32" y="31"/>
                    </a:lnTo>
                    <a:lnTo>
                      <a:pt x="35" y="22"/>
                    </a:lnTo>
                    <a:lnTo>
                      <a:pt x="35" y="31"/>
                    </a:lnTo>
                    <a:close/>
                    <a:moveTo>
                      <a:pt x="32" y="31"/>
                    </a:moveTo>
                    <a:lnTo>
                      <a:pt x="0" y="18"/>
                    </a:lnTo>
                    <a:lnTo>
                      <a:pt x="8" y="0"/>
                    </a:lnTo>
                    <a:lnTo>
                      <a:pt x="40" y="13"/>
                    </a:lnTo>
                    <a:lnTo>
                      <a:pt x="3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5" name="Freeform 1375">
                <a:extLst>
                  <a:ext uri="{FF2B5EF4-FFF2-40B4-BE49-F238E27FC236}">
                    <a16:creationId xmlns:a16="http://schemas.microsoft.com/office/drawing/2014/main" id="{44BF1091-E4D8-48FB-91FA-C957B2528AFB}"/>
                  </a:ext>
                </a:extLst>
              </p:cNvPr>
              <p:cNvSpPr>
                <a:spLocks noEditPoints="1"/>
              </p:cNvSpPr>
              <p:nvPr/>
            </p:nvSpPr>
            <p:spPr bwMode="auto">
              <a:xfrm>
                <a:off x="2073" y="1161"/>
                <a:ext cx="11" cy="10"/>
              </a:xfrm>
              <a:custGeom>
                <a:avLst/>
                <a:gdLst>
                  <a:gd name="T0" fmla="*/ 2 w 43"/>
                  <a:gd name="T1" fmla="*/ 3 h 39"/>
                  <a:gd name="T2" fmla="*/ 2 w 43"/>
                  <a:gd name="T3" fmla="*/ 3 h 39"/>
                  <a:gd name="T4" fmla="*/ 2 w 43"/>
                  <a:gd name="T5" fmla="*/ 2 h 39"/>
                  <a:gd name="T6" fmla="*/ 2 w 43"/>
                  <a:gd name="T7" fmla="*/ 2 h 39"/>
                  <a:gd name="T8" fmla="*/ 2 w 43"/>
                  <a:gd name="T9" fmla="*/ 3 h 39"/>
                  <a:gd name="T10" fmla="*/ 2 w 43"/>
                  <a:gd name="T11" fmla="*/ 2 h 39"/>
                  <a:gd name="T12" fmla="*/ 0 w 43"/>
                  <a:gd name="T13" fmla="*/ 1 h 39"/>
                  <a:gd name="T14" fmla="*/ 1 w 43"/>
                  <a:gd name="T15" fmla="*/ 0 h 39"/>
                  <a:gd name="T16" fmla="*/ 3 w 43"/>
                  <a:gd name="T17" fmla="*/ 2 h 39"/>
                  <a:gd name="T18" fmla="*/ 2 w 43"/>
                  <a:gd name="T19" fmla="*/ 2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39"/>
                  <a:gd name="T32" fmla="*/ 43 w 43"/>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39">
                    <a:moveTo>
                      <a:pt x="33" y="39"/>
                    </a:moveTo>
                    <a:lnTo>
                      <a:pt x="32" y="39"/>
                    </a:lnTo>
                    <a:lnTo>
                      <a:pt x="32" y="37"/>
                    </a:lnTo>
                    <a:lnTo>
                      <a:pt x="37" y="30"/>
                    </a:lnTo>
                    <a:lnTo>
                      <a:pt x="33" y="39"/>
                    </a:lnTo>
                    <a:close/>
                    <a:moveTo>
                      <a:pt x="32" y="37"/>
                    </a:moveTo>
                    <a:lnTo>
                      <a:pt x="0" y="15"/>
                    </a:lnTo>
                    <a:lnTo>
                      <a:pt x="11" y="0"/>
                    </a:lnTo>
                    <a:lnTo>
                      <a:pt x="43" y="22"/>
                    </a:lnTo>
                    <a:lnTo>
                      <a:pt x="3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6" name="Freeform 1376">
                <a:extLst>
                  <a:ext uri="{FF2B5EF4-FFF2-40B4-BE49-F238E27FC236}">
                    <a16:creationId xmlns:a16="http://schemas.microsoft.com/office/drawing/2014/main" id="{1042CDA4-6E68-464A-9EC1-D26B2F2931CE}"/>
                  </a:ext>
                </a:extLst>
              </p:cNvPr>
              <p:cNvSpPr>
                <a:spLocks noEditPoints="1"/>
              </p:cNvSpPr>
              <p:nvPr/>
            </p:nvSpPr>
            <p:spPr bwMode="auto">
              <a:xfrm>
                <a:off x="2065" y="1155"/>
                <a:ext cx="11" cy="10"/>
              </a:xfrm>
              <a:custGeom>
                <a:avLst/>
                <a:gdLst>
                  <a:gd name="T0" fmla="*/ 2 w 46"/>
                  <a:gd name="T1" fmla="*/ 3 h 40"/>
                  <a:gd name="T2" fmla="*/ 2 w 46"/>
                  <a:gd name="T3" fmla="*/ 3 h 40"/>
                  <a:gd name="T4" fmla="*/ 2 w 46"/>
                  <a:gd name="T5" fmla="*/ 3 h 40"/>
                  <a:gd name="T6" fmla="*/ 2 w 46"/>
                  <a:gd name="T7" fmla="*/ 2 h 40"/>
                  <a:gd name="T8" fmla="*/ 2 w 46"/>
                  <a:gd name="T9" fmla="*/ 3 h 40"/>
                  <a:gd name="T10" fmla="*/ 2 w 46"/>
                  <a:gd name="T11" fmla="*/ 3 h 40"/>
                  <a:gd name="T12" fmla="*/ 0 w 46"/>
                  <a:gd name="T13" fmla="*/ 1 h 40"/>
                  <a:gd name="T14" fmla="*/ 1 w 46"/>
                  <a:gd name="T15" fmla="*/ 0 h 40"/>
                  <a:gd name="T16" fmla="*/ 3 w 46"/>
                  <a:gd name="T17" fmla="*/ 2 h 40"/>
                  <a:gd name="T18" fmla="*/ 2 w 46"/>
                  <a:gd name="T19" fmla="*/ 3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0"/>
                  <a:gd name="T32" fmla="*/ 46 w 4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0">
                    <a:moveTo>
                      <a:pt x="35" y="40"/>
                    </a:moveTo>
                    <a:lnTo>
                      <a:pt x="35" y="40"/>
                    </a:lnTo>
                    <a:lnTo>
                      <a:pt x="40" y="33"/>
                    </a:lnTo>
                    <a:lnTo>
                      <a:pt x="35" y="40"/>
                    </a:lnTo>
                    <a:close/>
                    <a:moveTo>
                      <a:pt x="35" y="40"/>
                    </a:moveTo>
                    <a:lnTo>
                      <a:pt x="0" y="15"/>
                    </a:lnTo>
                    <a:lnTo>
                      <a:pt x="11" y="0"/>
                    </a:lnTo>
                    <a:lnTo>
                      <a:pt x="46" y="25"/>
                    </a:lnTo>
                    <a:lnTo>
                      <a:pt x="3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7" name="Freeform 1377">
                <a:extLst>
                  <a:ext uri="{FF2B5EF4-FFF2-40B4-BE49-F238E27FC236}">
                    <a16:creationId xmlns:a16="http://schemas.microsoft.com/office/drawing/2014/main" id="{730E014E-963A-4758-8282-B1A46E622E41}"/>
                  </a:ext>
                </a:extLst>
              </p:cNvPr>
              <p:cNvSpPr>
                <a:spLocks noEditPoints="1"/>
              </p:cNvSpPr>
              <p:nvPr/>
            </p:nvSpPr>
            <p:spPr bwMode="auto">
              <a:xfrm>
                <a:off x="2057" y="1147"/>
                <a:ext cx="11" cy="12"/>
              </a:xfrm>
              <a:custGeom>
                <a:avLst/>
                <a:gdLst>
                  <a:gd name="T0" fmla="*/ 2 w 43"/>
                  <a:gd name="T1" fmla="*/ 3 h 46"/>
                  <a:gd name="T2" fmla="*/ 2 w 43"/>
                  <a:gd name="T3" fmla="*/ 3 h 46"/>
                  <a:gd name="T4" fmla="*/ 2 w 43"/>
                  <a:gd name="T5" fmla="*/ 3 h 46"/>
                  <a:gd name="T6" fmla="*/ 2 w 43"/>
                  <a:gd name="T7" fmla="*/ 3 h 46"/>
                  <a:gd name="T8" fmla="*/ 2 w 43"/>
                  <a:gd name="T9" fmla="*/ 3 h 46"/>
                  <a:gd name="T10" fmla="*/ 2 w 43"/>
                  <a:gd name="T11" fmla="*/ 3 h 46"/>
                  <a:gd name="T12" fmla="*/ 0 w 43"/>
                  <a:gd name="T13" fmla="*/ 1 h 46"/>
                  <a:gd name="T14" fmla="*/ 1 w 43"/>
                  <a:gd name="T15" fmla="*/ 0 h 46"/>
                  <a:gd name="T16" fmla="*/ 3 w 43"/>
                  <a:gd name="T17" fmla="*/ 2 h 46"/>
                  <a:gd name="T18" fmla="*/ 2 w 43"/>
                  <a:gd name="T19" fmla="*/ 3 h 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6"/>
                  <a:gd name="T32" fmla="*/ 43 w 43"/>
                  <a:gd name="T33" fmla="*/ 46 h 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6">
                    <a:moveTo>
                      <a:pt x="30" y="46"/>
                    </a:moveTo>
                    <a:lnTo>
                      <a:pt x="28" y="45"/>
                    </a:lnTo>
                    <a:lnTo>
                      <a:pt x="35" y="38"/>
                    </a:lnTo>
                    <a:lnTo>
                      <a:pt x="30" y="46"/>
                    </a:lnTo>
                    <a:close/>
                    <a:moveTo>
                      <a:pt x="28" y="45"/>
                    </a:moveTo>
                    <a:lnTo>
                      <a:pt x="0" y="13"/>
                    </a:lnTo>
                    <a:lnTo>
                      <a:pt x="14" y="0"/>
                    </a:lnTo>
                    <a:lnTo>
                      <a:pt x="43" y="32"/>
                    </a:lnTo>
                    <a:lnTo>
                      <a:pt x="28"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8" name="Freeform 1378">
                <a:extLst>
                  <a:ext uri="{FF2B5EF4-FFF2-40B4-BE49-F238E27FC236}">
                    <a16:creationId xmlns:a16="http://schemas.microsoft.com/office/drawing/2014/main" id="{545DFFD0-CF19-4530-9FD6-DC8E24F030C0}"/>
                  </a:ext>
                </a:extLst>
              </p:cNvPr>
              <p:cNvSpPr>
                <a:spLocks noEditPoints="1"/>
              </p:cNvSpPr>
              <p:nvPr/>
            </p:nvSpPr>
            <p:spPr bwMode="auto">
              <a:xfrm>
                <a:off x="2044" y="1131"/>
                <a:ext cx="17" cy="19"/>
              </a:xfrm>
              <a:custGeom>
                <a:avLst/>
                <a:gdLst>
                  <a:gd name="T0" fmla="*/ 3 w 66"/>
                  <a:gd name="T1" fmla="*/ 5 h 76"/>
                  <a:gd name="T2" fmla="*/ 2 w 66"/>
                  <a:gd name="T3" fmla="*/ 3 h 76"/>
                  <a:gd name="T4" fmla="*/ 3 w 66"/>
                  <a:gd name="T5" fmla="*/ 2 h 76"/>
                  <a:gd name="T6" fmla="*/ 4 w 66"/>
                  <a:gd name="T7" fmla="*/ 4 h 76"/>
                  <a:gd name="T8" fmla="*/ 3 w 66"/>
                  <a:gd name="T9" fmla="*/ 5 h 76"/>
                  <a:gd name="T10" fmla="*/ 2 w 66"/>
                  <a:gd name="T11" fmla="*/ 3 h 76"/>
                  <a:gd name="T12" fmla="*/ 2 w 66"/>
                  <a:gd name="T13" fmla="*/ 3 h 76"/>
                  <a:gd name="T14" fmla="*/ 2 w 66"/>
                  <a:gd name="T15" fmla="*/ 3 h 76"/>
                  <a:gd name="T16" fmla="*/ 2 w 66"/>
                  <a:gd name="T17" fmla="*/ 2 h 76"/>
                  <a:gd name="T18" fmla="*/ 2 w 66"/>
                  <a:gd name="T19" fmla="*/ 3 h 76"/>
                  <a:gd name="T20" fmla="*/ 2 w 66"/>
                  <a:gd name="T21" fmla="*/ 3 h 76"/>
                  <a:gd name="T22" fmla="*/ 0 w 66"/>
                  <a:gd name="T23" fmla="*/ 1 h 76"/>
                  <a:gd name="T24" fmla="*/ 1 w 66"/>
                  <a:gd name="T25" fmla="*/ 0 h 76"/>
                  <a:gd name="T26" fmla="*/ 3 w 66"/>
                  <a:gd name="T27" fmla="*/ 2 h 76"/>
                  <a:gd name="T28" fmla="*/ 2 w 66"/>
                  <a:gd name="T29" fmla="*/ 3 h 7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76"/>
                  <a:gd name="T47" fmla="*/ 66 w 66"/>
                  <a:gd name="T48" fmla="*/ 76 h 7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76">
                    <a:moveTo>
                      <a:pt x="52" y="76"/>
                    </a:moveTo>
                    <a:lnTo>
                      <a:pt x="23" y="44"/>
                    </a:lnTo>
                    <a:lnTo>
                      <a:pt x="37" y="31"/>
                    </a:lnTo>
                    <a:lnTo>
                      <a:pt x="66" y="63"/>
                    </a:lnTo>
                    <a:lnTo>
                      <a:pt x="52" y="76"/>
                    </a:lnTo>
                    <a:close/>
                    <a:moveTo>
                      <a:pt x="23" y="44"/>
                    </a:moveTo>
                    <a:lnTo>
                      <a:pt x="22" y="44"/>
                    </a:lnTo>
                    <a:lnTo>
                      <a:pt x="22" y="43"/>
                    </a:lnTo>
                    <a:lnTo>
                      <a:pt x="30" y="37"/>
                    </a:lnTo>
                    <a:lnTo>
                      <a:pt x="23" y="44"/>
                    </a:lnTo>
                    <a:close/>
                    <a:moveTo>
                      <a:pt x="22" y="43"/>
                    </a:moveTo>
                    <a:lnTo>
                      <a:pt x="0" y="11"/>
                    </a:lnTo>
                    <a:lnTo>
                      <a:pt x="15" y="0"/>
                    </a:lnTo>
                    <a:lnTo>
                      <a:pt x="37" y="32"/>
                    </a:lnTo>
                    <a:lnTo>
                      <a:pt x="22"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19" name="Freeform 1379">
                <a:extLst>
                  <a:ext uri="{FF2B5EF4-FFF2-40B4-BE49-F238E27FC236}">
                    <a16:creationId xmlns:a16="http://schemas.microsoft.com/office/drawing/2014/main" id="{88C80AD8-130E-4430-A153-DE993189CF3A}"/>
                  </a:ext>
                </a:extLst>
              </p:cNvPr>
              <p:cNvSpPr>
                <a:spLocks noEditPoints="1"/>
              </p:cNvSpPr>
              <p:nvPr/>
            </p:nvSpPr>
            <p:spPr bwMode="auto">
              <a:xfrm>
                <a:off x="2040" y="1124"/>
                <a:ext cx="8" cy="10"/>
              </a:xfrm>
              <a:custGeom>
                <a:avLst/>
                <a:gdLst>
                  <a:gd name="T0" fmla="*/ 1 w 34"/>
                  <a:gd name="T1" fmla="*/ 2 h 41"/>
                  <a:gd name="T2" fmla="*/ 1 w 34"/>
                  <a:gd name="T3" fmla="*/ 2 h 41"/>
                  <a:gd name="T4" fmla="*/ 1 w 34"/>
                  <a:gd name="T5" fmla="*/ 2 h 41"/>
                  <a:gd name="T6" fmla="*/ 1 w 34"/>
                  <a:gd name="T7" fmla="*/ 2 h 41"/>
                  <a:gd name="T8" fmla="*/ 1 w 34"/>
                  <a:gd name="T9" fmla="*/ 2 h 41"/>
                  <a:gd name="T10" fmla="*/ 1 w 34"/>
                  <a:gd name="T11" fmla="*/ 2 h 41"/>
                  <a:gd name="T12" fmla="*/ 0 w 34"/>
                  <a:gd name="T13" fmla="*/ 0 h 41"/>
                  <a:gd name="T14" fmla="*/ 1 w 34"/>
                  <a:gd name="T15" fmla="*/ 0 h 41"/>
                  <a:gd name="T16" fmla="*/ 2 w 34"/>
                  <a:gd name="T17" fmla="*/ 2 h 41"/>
                  <a:gd name="T18" fmla="*/ 1 w 34"/>
                  <a:gd name="T19" fmla="*/ 2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41"/>
                  <a:gd name="T32" fmla="*/ 34 w 34"/>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41">
                    <a:moveTo>
                      <a:pt x="17" y="41"/>
                    </a:moveTo>
                    <a:lnTo>
                      <a:pt x="17" y="41"/>
                    </a:lnTo>
                    <a:lnTo>
                      <a:pt x="16" y="40"/>
                    </a:lnTo>
                    <a:lnTo>
                      <a:pt x="25" y="35"/>
                    </a:lnTo>
                    <a:lnTo>
                      <a:pt x="17" y="41"/>
                    </a:lnTo>
                    <a:close/>
                    <a:moveTo>
                      <a:pt x="16" y="40"/>
                    </a:moveTo>
                    <a:lnTo>
                      <a:pt x="0" y="8"/>
                    </a:lnTo>
                    <a:lnTo>
                      <a:pt x="17" y="0"/>
                    </a:lnTo>
                    <a:lnTo>
                      <a:pt x="34" y="32"/>
                    </a:lnTo>
                    <a:lnTo>
                      <a:pt x="16"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0" name="Freeform 1380">
                <a:extLst>
                  <a:ext uri="{FF2B5EF4-FFF2-40B4-BE49-F238E27FC236}">
                    <a16:creationId xmlns:a16="http://schemas.microsoft.com/office/drawing/2014/main" id="{B4232A7B-39B9-4A98-9CB3-A9973D5E1F64}"/>
                  </a:ext>
                </a:extLst>
              </p:cNvPr>
              <p:cNvSpPr>
                <a:spLocks noEditPoints="1"/>
              </p:cNvSpPr>
              <p:nvPr/>
            </p:nvSpPr>
            <p:spPr bwMode="auto">
              <a:xfrm>
                <a:off x="2036" y="1115"/>
                <a:ext cx="8" cy="11"/>
              </a:xfrm>
              <a:custGeom>
                <a:avLst/>
                <a:gdLst>
                  <a:gd name="T0" fmla="*/ 1 w 34"/>
                  <a:gd name="T1" fmla="*/ 3 h 42"/>
                  <a:gd name="T2" fmla="*/ 0 w 34"/>
                  <a:gd name="T3" fmla="*/ 1 h 42"/>
                  <a:gd name="T4" fmla="*/ 1 w 34"/>
                  <a:gd name="T5" fmla="*/ 1 h 42"/>
                  <a:gd name="T6" fmla="*/ 2 w 34"/>
                  <a:gd name="T7" fmla="*/ 2 h 42"/>
                  <a:gd name="T8" fmla="*/ 1 w 34"/>
                  <a:gd name="T9" fmla="*/ 3 h 42"/>
                  <a:gd name="T10" fmla="*/ 1 w 34"/>
                  <a:gd name="T11" fmla="*/ 0 h 42"/>
                  <a:gd name="T12" fmla="*/ 1 w 34"/>
                  <a:gd name="T13" fmla="*/ 0 h 42"/>
                  <a:gd name="T14" fmla="*/ 1 w 34"/>
                  <a:gd name="T15" fmla="*/ 1 h 42"/>
                  <a:gd name="T16" fmla="*/ 1 w 34"/>
                  <a:gd name="T17" fmla="*/ 1 h 42"/>
                  <a:gd name="T18" fmla="*/ 1 w 34"/>
                  <a:gd name="T19" fmla="*/ 0 h 42"/>
                  <a:gd name="T20" fmla="*/ 1 w 34"/>
                  <a:gd name="T21" fmla="*/ 2 h 42"/>
                  <a:gd name="T22" fmla="*/ 0 w 34"/>
                  <a:gd name="T23" fmla="*/ 2 h 42"/>
                  <a:gd name="T24" fmla="*/ 0 w 34"/>
                  <a:gd name="T25" fmla="*/ 0 h 42"/>
                  <a:gd name="T26" fmla="*/ 1 w 34"/>
                  <a:gd name="T27" fmla="*/ 0 h 42"/>
                  <a:gd name="T28" fmla="*/ 1 w 34"/>
                  <a:gd name="T29" fmla="*/ 2 h 42"/>
                  <a:gd name="T30" fmla="*/ 0 w 34"/>
                  <a:gd name="T31" fmla="*/ 2 h 42"/>
                  <a:gd name="T32" fmla="*/ 0 w 34"/>
                  <a:gd name="T33" fmla="*/ 2 h 42"/>
                  <a:gd name="T34" fmla="*/ 0 w 34"/>
                  <a:gd name="T35" fmla="*/ 2 h 42"/>
                  <a:gd name="T36" fmla="*/ 0 w 34"/>
                  <a:gd name="T37" fmla="*/ 1 h 42"/>
                  <a:gd name="T38" fmla="*/ 0 w 34"/>
                  <a:gd name="T39" fmla="*/ 2 h 42"/>
                  <a:gd name="T40" fmla="*/ 0 w 34"/>
                  <a:gd name="T41" fmla="*/ 2 h 42"/>
                  <a:gd name="T42" fmla="*/ 0 w 34"/>
                  <a:gd name="T43" fmla="*/ 1 h 42"/>
                  <a:gd name="T44" fmla="*/ 0 w 34"/>
                  <a:gd name="T45" fmla="*/ 0 h 42"/>
                  <a:gd name="T46" fmla="*/ 1 w 34"/>
                  <a:gd name="T47" fmla="*/ 0 h 42"/>
                  <a:gd name="T48" fmla="*/ 0 w 34"/>
                  <a:gd name="T49" fmla="*/ 2 h 42"/>
                  <a:gd name="T50" fmla="*/ 0 w 34"/>
                  <a:gd name="T51" fmla="*/ 0 h 42"/>
                  <a:gd name="T52" fmla="*/ 0 w 34"/>
                  <a:gd name="T53" fmla="*/ 0 h 42"/>
                  <a:gd name="T54" fmla="*/ 0 w 34"/>
                  <a:gd name="T55" fmla="*/ 0 h 42"/>
                  <a:gd name="T56" fmla="*/ 0 w 34"/>
                  <a:gd name="T57" fmla="*/ 1 h 42"/>
                  <a:gd name="T58" fmla="*/ 0 w 34"/>
                  <a:gd name="T59" fmla="*/ 0 h 4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4"/>
                  <a:gd name="T91" fmla="*/ 0 h 42"/>
                  <a:gd name="T92" fmla="*/ 34 w 34"/>
                  <a:gd name="T93" fmla="*/ 42 h 4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4" h="42">
                    <a:moveTo>
                      <a:pt x="17" y="42"/>
                    </a:moveTo>
                    <a:lnTo>
                      <a:pt x="4" y="16"/>
                    </a:lnTo>
                    <a:lnTo>
                      <a:pt x="22" y="9"/>
                    </a:lnTo>
                    <a:lnTo>
                      <a:pt x="34" y="34"/>
                    </a:lnTo>
                    <a:lnTo>
                      <a:pt x="17" y="42"/>
                    </a:lnTo>
                    <a:close/>
                    <a:moveTo>
                      <a:pt x="13" y="3"/>
                    </a:moveTo>
                    <a:lnTo>
                      <a:pt x="19" y="3"/>
                    </a:lnTo>
                    <a:lnTo>
                      <a:pt x="22" y="9"/>
                    </a:lnTo>
                    <a:lnTo>
                      <a:pt x="13" y="12"/>
                    </a:lnTo>
                    <a:lnTo>
                      <a:pt x="13" y="3"/>
                    </a:lnTo>
                    <a:close/>
                    <a:moveTo>
                      <a:pt x="13" y="22"/>
                    </a:moveTo>
                    <a:lnTo>
                      <a:pt x="10" y="22"/>
                    </a:lnTo>
                    <a:lnTo>
                      <a:pt x="10" y="3"/>
                    </a:lnTo>
                    <a:lnTo>
                      <a:pt x="13" y="3"/>
                    </a:lnTo>
                    <a:lnTo>
                      <a:pt x="13" y="22"/>
                    </a:lnTo>
                    <a:close/>
                    <a:moveTo>
                      <a:pt x="10" y="22"/>
                    </a:moveTo>
                    <a:lnTo>
                      <a:pt x="8" y="22"/>
                    </a:lnTo>
                    <a:lnTo>
                      <a:pt x="5" y="21"/>
                    </a:lnTo>
                    <a:lnTo>
                      <a:pt x="10" y="12"/>
                    </a:lnTo>
                    <a:lnTo>
                      <a:pt x="10" y="22"/>
                    </a:lnTo>
                    <a:close/>
                    <a:moveTo>
                      <a:pt x="5" y="21"/>
                    </a:moveTo>
                    <a:lnTo>
                      <a:pt x="0" y="18"/>
                    </a:lnTo>
                    <a:lnTo>
                      <a:pt x="8" y="1"/>
                    </a:lnTo>
                    <a:lnTo>
                      <a:pt x="14" y="4"/>
                    </a:lnTo>
                    <a:lnTo>
                      <a:pt x="5" y="21"/>
                    </a:lnTo>
                    <a:close/>
                    <a:moveTo>
                      <a:pt x="3" y="0"/>
                    </a:moveTo>
                    <a:lnTo>
                      <a:pt x="5" y="0"/>
                    </a:lnTo>
                    <a:lnTo>
                      <a:pt x="8" y="1"/>
                    </a:lnTo>
                    <a:lnTo>
                      <a:pt x="3" y="10"/>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1" name="Freeform 1381">
                <a:extLst>
                  <a:ext uri="{FF2B5EF4-FFF2-40B4-BE49-F238E27FC236}">
                    <a16:creationId xmlns:a16="http://schemas.microsoft.com/office/drawing/2014/main" id="{61E26F1C-7BFB-49F7-A3A4-05C16D39BB9A}"/>
                  </a:ext>
                </a:extLst>
              </p:cNvPr>
              <p:cNvSpPr>
                <a:spLocks noEditPoints="1"/>
              </p:cNvSpPr>
              <p:nvPr/>
            </p:nvSpPr>
            <p:spPr bwMode="auto">
              <a:xfrm>
                <a:off x="2032" y="1115"/>
                <a:ext cx="5" cy="5"/>
              </a:xfrm>
              <a:custGeom>
                <a:avLst/>
                <a:gdLst>
                  <a:gd name="T0" fmla="*/ 2 w 16"/>
                  <a:gd name="T1" fmla="*/ 1 h 21"/>
                  <a:gd name="T2" fmla="*/ 1 w 16"/>
                  <a:gd name="T3" fmla="*/ 1 h 21"/>
                  <a:gd name="T4" fmla="*/ 1 w 16"/>
                  <a:gd name="T5" fmla="*/ 0 h 21"/>
                  <a:gd name="T6" fmla="*/ 2 w 16"/>
                  <a:gd name="T7" fmla="*/ 0 h 21"/>
                  <a:gd name="T8" fmla="*/ 2 w 16"/>
                  <a:gd name="T9" fmla="*/ 1 h 21"/>
                  <a:gd name="T10" fmla="*/ 1 w 16"/>
                  <a:gd name="T11" fmla="*/ 0 h 21"/>
                  <a:gd name="T12" fmla="*/ 1 w 16"/>
                  <a:gd name="T13" fmla="*/ 0 h 21"/>
                  <a:gd name="T14" fmla="*/ 1 w 16"/>
                  <a:gd name="T15" fmla="*/ 0 h 21"/>
                  <a:gd name="T16" fmla="*/ 1 w 16"/>
                  <a:gd name="T17" fmla="*/ 0 h 21"/>
                  <a:gd name="T18" fmla="*/ 1 w 16"/>
                  <a:gd name="T19" fmla="*/ 0 h 21"/>
                  <a:gd name="T20" fmla="*/ 2 w 16"/>
                  <a:gd name="T21" fmla="*/ 1 h 21"/>
                  <a:gd name="T22" fmla="*/ 1 w 16"/>
                  <a:gd name="T23" fmla="*/ 1 h 21"/>
                  <a:gd name="T24" fmla="*/ 0 w 16"/>
                  <a:gd name="T25" fmla="*/ 0 h 21"/>
                  <a:gd name="T26" fmla="*/ 1 w 16"/>
                  <a:gd name="T27" fmla="*/ 0 h 21"/>
                  <a:gd name="T28" fmla="*/ 2 w 16"/>
                  <a:gd name="T29" fmla="*/ 1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
                  <a:gd name="T46" fmla="*/ 0 h 21"/>
                  <a:gd name="T47" fmla="*/ 16 w 16"/>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 h="21">
                    <a:moveTo>
                      <a:pt x="16" y="19"/>
                    </a:moveTo>
                    <a:lnTo>
                      <a:pt x="11" y="19"/>
                    </a:lnTo>
                    <a:lnTo>
                      <a:pt x="11" y="0"/>
                    </a:lnTo>
                    <a:lnTo>
                      <a:pt x="16" y="0"/>
                    </a:lnTo>
                    <a:lnTo>
                      <a:pt x="16" y="19"/>
                    </a:lnTo>
                    <a:close/>
                    <a:moveTo>
                      <a:pt x="6" y="1"/>
                    </a:moveTo>
                    <a:lnTo>
                      <a:pt x="8" y="0"/>
                    </a:lnTo>
                    <a:lnTo>
                      <a:pt x="11" y="0"/>
                    </a:lnTo>
                    <a:lnTo>
                      <a:pt x="11" y="10"/>
                    </a:lnTo>
                    <a:lnTo>
                      <a:pt x="6" y="1"/>
                    </a:lnTo>
                    <a:close/>
                    <a:moveTo>
                      <a:pt x="15" y="18"/>
                    </a:moveTo>
                    <a:lnTo>
                      <a:pt x="8" y="21"/>
                    </a:lnTo>
                    <a:lnTo>
                      <a:pt x="0" y="4"/>
                    </a:lnTo>
                    <a:lnTo>
                      <a:pt x="6" y="1"/>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2" name="Freeform 1382">
                <a:extLst>
                  <a:ext uri="{FF2B5EF4-FFF2-40B4-BE49-F238E27FC236}">
                    <a16:creationId xmlns:a16="http://schemas.microsoft.com/office/drawing/2014/main" id="{5CA91BF2-EFCB-4F6F-8CA7-EC1444E336E2}"/>
                  </a:ext>
                </a:extLst>
              </p:cNvPr>
              <p:cNvSpPr>
                <a:spLocks noEditPoints="1"/>
              </p:cNvSpPr>
              <p:nvPr/>
            </p:nvSpPr>
            <p:spPr bwMode="auto">
              <a:xfrm>
                <a:off x="2026" y="1116"/>
                <a:ext cx="9" cy="8"/>
              </a:xfrm>
              <a:custGeom>
                <a:avLst/>
                <a:gdLst>
                  <a:gd name="T0" fmla="*/ 2 w 35"/>
                  <a:gd name="T1" fmla="*/ 1 h 29"/>
                  <a:gd name="T2" fmla="*/ 2 w 35"/>
                  <a:gd name="T3" fmla="*/ 2 h 29"/>
                  <a:gd name="T4" fmla="*/ 1 w 35"/>
                  <a:gd name="T5" fmla="*/ 0 h 29"/>
                  <a:gd name="T6" fmla="*/ 2 w 35"/>
                  <a:gd name="T7" fmla="*/ 0 h 29"/>
                  <a:gd name="T8" fmla="*/ 2 w 35"/>
                  <a:gd name="T9" fmla="*/ 1 h 29"/>
                  <a:gd name="T10" fmla="*/ 2 w 35"/>
                  <a:gd name="T11" fmla="*/ 2 h 29"/>
                  <a:gd name="T12" fmla="*/ 2 w 35"/>
                  <a:gd name="T13" fmla="*/ 2 h 29"/>
                  <a:gd name="T14" fmla="*/ 2 w 35"/>
                  <a:gd name="T15" fmla="*/ 2 h 29"/>
                  <a:gd name="T16" fmla="*/ 2 w 35"/>
                  <a:gd name="T17" fmla="*/ 1 h 29"/>
                  <a:gd name="T18" fmla="*/ 2 w 35"/>
                  <a:gd name="T19" fmla="*/ 2 h 29"/>
                  <a:gd name="T20" fmla="*/ 2 w 35"/>
                  <a:gd name="T21" fmla="*/ 2 h 29"/>
                  <a:gd name="T22" fmla="*/ 1 w 35"/>
                  <a:gd name="T23" fmla="*/ 2 h 29"/>
                  <a:gd name="T24" fmla="*/ 1 w 35"/>
                  <a:gd name="T25" fmla="*/ 1 h 29"/>
                  <a:gd name="T26" fmla="*/ 1 w 35"/>
                  <a:gd name="T27" fmla="*/ 0 h 29"/>
                  <a:gd name="T28" fmla="*/ 2 w 35"/>
                  <a:gd name="T29" fmla="*/ 2 h 29"/>
                  <a:gd name="T30" fmla="*/ 1 w 35"/>
                  <a:gd name="T31" fmla="*/ 1 h 29"/>
                  <a:gd name="T32" fmla="*/ 1 w 35"/>
                  <a:gd name="T33" fmla="*/ 1 h 29"/>
                  <a:gd name="T34" fmla="*/ 1 w 35"/>
                  <a:gd name="T35" fmla="*/ 1 h 29"/>
                  <a:gd name="T36" fmla="*/ 1 w 35"/>
                  <a:gd name="T37" fmla="*/ 1 h 29"/>
                  <a:gd name="T38" fmla="*/ 1 w 35"/>
                  <a:gd name="T39" fmla="*/ 1 h 29"/>
                  <a:gd name="T40" fmla="*/ 1 w 35"/>
                  <a:gd name="T41" fmla="*/ 2 h 29"/>
                  <a:gd name="T42" fmla="*/ 1 w 35"/>
                  <a:gd name="T43" fmla="*/ 2 h 29"/>
                  <a:gd name="T44" fmla="*/ 0 w 35"/>
                  <a:gd name="T45" fmla="*/ 1 h 29"/>
                  <a:gd name="T46" fmla="*/ 1 w 35"/>
                  <a:gd name="T47" fmla="*/ 1 h 29"/>
                  <a:gd name="T48" fmla="*/ 1 w 35"/>
                  <a:gd name="T49" fmla="*/ 2 h 29"/>
                  <a:gd name="T50" fmla="*/ 1 w 35"/>
                  <a:gd name="T51" fmla="*/ 2 h 29"/>
                  <a:gd name="T52" fmla="*/ 2 w 35"/>
                  <a:gd name="T53" fmla="*/ 2 h 29"/>
                  <a:gd name="T54" fmla="*/ 1 w 35"/>
                  <a:gd name="T55" fmla="*/ 2 h 29"/>
                  <a:gd name="T56" fmla="*/ 1 w 35"/>
                  <a:gd name="T57" fmla="*/ 2 h 29"/>
                  <a:gd name="T58" fmla="*/ 1 w 35"/>
                  <a:gd name="T59" fmla="*/ 2 h 2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5"/>
                  <a:gd name="T91" fmla="*/ 0 h 29"/>
                  <a:gd name="T92" fmla="*/ 35 w 35"/>
                  <a:gd name="T93" fmla="*/ 29 h 2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5" h="29">
                    <a:moveTo>
                      <a:pt x="35" y="17"/>
                    </a:moveTo>
                    <a:lnTo>
                      <a:pt x="29" y="20"/>
                    </a:lnTo>
                    <a:lnTo>
                      <a:pt x="20" y="4"/>
                    </a:lnTo>
                    <a:lnTo>
                      <a:pt x="27" y="0"/>
                    </a:lnTo>
                    <a:lnTo>
                      <a:pt x="35" y="17"/>
                    </a:lnTo>
                    <a:close/>
                    <a:moveTo>
                      <a:pt x="29" y="20"/>
                    </a:moveTo>
                    <a:lnTo>
                      <a:pt x="29" y="20"/>
                    </a:lnTo>
                    <a:lnTo>
                      <a:pt x="28" y="21"/>
                    </a:lnTo>
                    <a:lnTo>
                      <a:pt x="24" y="11"/>
                    </a:lnTo>
                    <a:lnTo>
                      <a:pt x="29" y="20"/>
                    </a:lnTo>
                    <a:close/>
                    <a:moveTo>
                      <a:pt x="28" y="21"/>
                    </a:moveTo>
                    <a:lnTo>
                      <a:pt x="18" y="24"/>
                    </a:lnTo>
                    <a:lnTo>
                      <a:pt x="12" y="6"/>
                    </a:lnTo>
                    <a:lnTo>
                      <a:pt x="21" y="3"/>
                    </a:lnTo>
                    <a:lnTo>
                      <a:pt x="28" y="21"/>
                    </a:lnTo>
                    <a:close/>
                    <a:moveTo>
                      <a:pt x="10" y="7"/>
                    </a:moveTo>
                    <a:lnTo>
                      <a:pt x="11" y="6"/>
                    </a:lnTo>
                    <a:lnTo>
                      <a:pt x="12" y="6"/>
                    </a:lnTo>
                    <a:lnTo>
                      <a:pt x="16" y="15"/>
                    </a:lnTo>
                    <a:lnTo>
                      <a:pt x="10" y="7"/>
                    </a:lnTo>
                    <a:close/>
                    <a:moveTo>
                      <a:pt x="20" y="22"/>
                    </a:moveTo>
                    <a:lnTo>
                      <a:pt x="11" y="29"/>
                    </a:lnTo>
                    <a:lnTo>
                      <a:pt x="0" y="14"/>
                    </a:lnTo>
                    <a:lnTo>
                      <a:pt x="10" y="7"/>
                    </a:lnTo>
                    <a:lnTo>
                      <a:pt x="20" y="22"/>
                    </a:lnTo>
                    <a:close/>
                    <a:moveTo>
                      <a:pt x="11" y="29"/>
                    </a:moveTo>
                    <a:lnTo>
                      <a:pt x="25" y="20"/>
                    </a:lnTo>
                    <a:lnTo>
                      <a:pt x="11" y="29"/>
                    </a:lnTo>
                    <a:lnTo>
                      <a:pt x="6" y="21"/>
                    </a:lnTo>
                    <a:lnTo>
                      <a:pt x="11"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3" name="Freeform 1383">
                <a:extLst>
                  <a:ext uri="{FF2B5EF4-FFF2-40B4-BE49-F238E27FC236}">
                    <a16:creationId xmlns:a16="http://schemas.microsoft.com/office/drawing/2014/main" id="{3FFDF96B-CAC5-4E56-8251-1EECFE75887C}"/>
                  </a:ext>
                </a:extLst>
              </p:cNvPr>
              <p:cNvSpPr>
                <a:spLocks noEditPoints="1"/>
              </p:cNvSpPr>
              <p:nvPr/>
            </p:nvSpPr>
            <p:spPr bwMode="auto">
              <a:xfrm>
                <a:off x="2019" y="1120"/>
                <a:ext cx="10" cy="8"/>
              </a:xfrm>
              <a:custGeom>
                <a:avLst/>
                <a:gdLst>
                  <a:gd name="T0" fmla="*/ 3 w 36"/>
                  <a:gd name="T1" fmla="*/ 1 h 34"/>
                  <a:gd name="T2" fmla="*/ 2 w 36"/>
                  <a:gd name="T3" fmla="*/ 1 h 34"/>
                  <a:gd name="T4" fmla="*/ 1 w 36"/>
                  <a:gd name="T5" fmla="*/ 0 h 34"/>
                  <a:gd name="T6" fmla="*/ 2 w 36"/>
                  <a:gd name="T7" fmla="*/ 0 h 34"/>
                  <a:gd name="T8" fmla="*/ 3 w 36"/>
                  <a:gd name="T9" fmla="*/ 1 h 34"/>
                  <a:gd name="T10" fmla="*/ 1 w 36"/>
                  <a:gd name="T11" fmla="*/ 0 h 34"/>
                  <a:gd name="T12" fmla="*/ 1 w 36"/>
                  <a:gd name="T13" fmla="*/ 0 h 34"/>
                  <a:gd name="T14" fmla="*/ 1 w 36"/>
                  <a:gd name="T15" fmla="*/ 0 h 34"/>
                  <a:gd name="T16" fmla="*/ 2 w 36"/>
                  <a:gd name="T17" fmla="*/ 1 h 34"/>
                  <a:gd name="T18" fmla="*/ 1 w 36"/>
                  <a:gd name="T19" fmla="*/ 0 h 34"/>
                  <a:gd name="T20" fmla="*/ 2 w 36"/>
                  <a:gd name="T21" fmla="*/ 1 h 34"/>
                  <a:gd name="T22" fmla="*/ 2 w 36"/>
                  <a:gd name="T23" fmla="*/ 1 h 34"/>
                  <a:gd name="T24" fmla="*/ 1 w 36"/>
                  <a:gd name="T25" fmla="*/ 1 h 34"/>
                  <a:gd name="T26" fmla="*/ 1 w 36"/>
                  <a:gd name="T27" fmla="*/ 0 h 34"/>
                  <a:gd name="T28" fmla="*/ 2 w 36"/>
                  <a:gd name="T29" fmla="*/ 1 h 34"/>
                  <a:gd name="T30" fmla="*/ 2 w 36"/>
                  <a:gd name="T31" fmla="*/ 1 h 34"/>
                  <a:gd name="T32" fmla="*/ 2 w 36"/>
                  <a:gd name="T33" fmla="*/ 1 h 34"/>
                  <a:gd name="T34" fmla="*/ 2 w 36"/>
                  <a:gd name="T35" fmla="*/ 2 h 34"/>
                  <a:gd name="T36" fmla="*/ 1 w 36"/>
                  <a:gd name="T37" fmla="*/ 1 h 34"/>
                  <a:gd name="T38" fmla="*/ 2 w 36"/>
                  <a:gd name="T39" fmla="*/ 1 h 34"/>
                  <a:gd name="T40" fmla="*/ 2 w 36"/>
                  <a:gd name="T41" fmla="*/ 2 h 34"/>
                  <a:gd name="T42" fmla="*/ 1 w 36"/>
                  <a:gd name="T43" fmla="*/ 2 h 34"/>
                  <a:gd name="T44" fmla="*/ 0 w 36"/>
                  <a:gd name="T45" fmla="*/ 1 h 34"/>
                  <a:gd name="T46" fmla="*/ 1 w 36"/>
                  <a:gd name="T47" fmla="*/ 1 h 34"/>
                  <a:gd name="T48" fmla="*/ 2 w 36"/>
                  <a:gd name="T49" fmla="*/ 2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
                  <a:gd name="T76" fmla="*/ 0 h 34"/>
                  <a:gd name="T77" fmla="*/ 36 w 36"/>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 h="34">
                    <a:moveTo>
                      <a:pt x="36" y="15"/>
                    </a:moveTo>
                    <a:lnTo>
                      <a:pt x="26" y="22"/>
                    </a:lnTo>
                    <a:lnTo>
                      <a:pt x="15" y="6"/>
                    </a:lnTo>
                    <a:lnTo>
                      <a:pt x="25" y="0"/>
                    </a:lnTo>
                    <a:lnTo>
                      <a:pt x="36" y="15"/>
                    </a:lnTo>
                    <a:close/>
                    <a:moveTo>
                      <a:pt x="14" y="7"/>
                    </a:moveTo>
                    <a:lnTo>
                      <a:pt x="15" y="6"/>
                    </a:lnTo>
                    <a:lnTo>
                      <a:pt x="21" y="14"/>
                    </a:lnTo>
                    <a:lnTo>
                      <a:pt x="14" y="7"/>
                    </a:lnTo>
                    <a:close/>
                    <a:moveTo>
                      <a:pt x="27" y="21"/>
                    </a:moveTo>
                    <a:lnTo>
                      <a:pt x="22" y="27"/>
                    </a:lnTo>
                    <a:lnTo>
                      <a:pt x="7" y="13"/>
                    </a:lnTo>
                    <a:lnTo>
                      <a:pt x="14" y="7"/>
                    </a:lnTo>
                    <a:lnTo>
                      <a:pt x="27" y="21"/>
                    </a:lnTo>
                    <a:close/>
                    <a:moveTo>
                      <a:pt x="22" y="27"/>
                    </a:moveTo>
                    <a:lnTo>
                      <a:pt x="21" y="27"/>
                    </a:lnTo>
                    <a:lnTo>
                      <a:pt x="20" y="28"/>
                    </a:lnTo>
                    <a:lnTo>
                      <a:pt x="14" y="21"/>
                    </a:lnTo>
                    <a:lnTo>
                      <a:pt x="22" y="27"/>
                    </a:lnTo>
                    <a:close/>
                    <a:moveTo>
                      <a:pt x="20" y="28"/>
                    </a:moveTo>
                    <a:lnTo>
                      <a:pt x="11" y="34"/>
                    </a:lnTo>
                    <a:lnTo>
                      <a:pt x="0" y="18"/>
                    </a:lnTo>
                    <a:lnTo>
                      <a:pt x="10" y="12"/>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4" name="Freeform 1384">
                <a:extLst>
                  <a:ext uri="{FF2B5EF4-FFF2-40B4-BE49-F238E27FC236}">
                    <a16:creationId xmlns:a16="http://schemas.microsoft.com/office/drawing/2014/main" id="{EEBCEF9D-2BDD-43EE-9B8B-8E3AEDA37E62}"/>
                  </a:ext>
                </a:extLst>
              </p:cNvPr>
              <p:cNvSpPr>
                <a:spLocks noEditPoints="1"/>
              </p:cNvSpPr>
              <p:nvPr/>
            </p:nvSpPr>
            <p:spPr bwMode="auto">
              <a:xfrm>
                <a:off x="2016" y="1124"/>
                <a:ext cx="6" cy="7"/>
              </a:xfrm>
              <a:custGeom>
                <a:avLst/>
                <a:gdLst>
                  <a:gd name="T0" fmla="*/ 1 w 27"/>
                  <a:gd name="T1" fmla="*/ 0 h 28"/>
                  <a:gd name="T2" fmla="*/ 1 w 27"/>
                  <a:gd name="T3" fmla="*/ 0 h 28"/>
                  <a:gd name="T4" fmla="*/ 1 w 27"/>
                  <a:gd name="T5" fmla="*/ 0 h 28"/>
                  <a:gd name="T6" fmla="*/ 1 w 27"/>
                  <a:gd name="T7" fmla="*/ 1 h 28"/>
                  <a:gd name="T8" fmla="*/ 1 w 27"/>
                  <a:gd name="T9" fmla="*/ 0 h 28"/>
                  <a:gd name="T10" fmla="*/ 1 w 27"/>
                  <a:gd name="T11" fmla="*/ 1 h 28"/>
                  <a:gd name="T12" fmla="*/ 1 w 27"/>
                  <a:gd name="T13" fmla="*/ 2 h 28"/>
                  <a:gd name="T14" fmla="*/ 0 w 27"/>
                  <a:gd name="T15" fmla="*/ 1 h 28"/>
                  <a:gd name="T16" fmla="*/ 1 w 27"/>
                  <a:gd name="T17" fmla="*/ 0 h 28"/>
                  <a:gd name="T18" fmla="*/ 1 w 27"/>
                  <a:gd name="T19" fmla="*/ 1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8"/>
                  <a:gd name="T32" fmla="*/ 27 w 2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8">
                    <a:moveTo>
                      <a:pt x="14" y="1"/>
                    </a:moveTo>
                    <a:lnTo>
                      <a:pt x="14" y="1"/>
                    </a:lnTo>
                    <a:lnTo>
                      <a:pt x="15" y="0"/>
                    </a:lnTo>
                    <a:lnTo>
                      <a:pt x="20" y="8"/>
                    </a:lnTo>
                    <a:lnTo>
                      <a:pt x="14" y="1"/>
                    </a:lnTo>
                    <a:close/>
                    <a:moveTo>
                      <a:pt x="27" y="15"/>
                    </a:moveTo>
                    <a:lnTo>
                      <a:pt x="14" y="28"/>
                    </a:lnTo>
                    <a:lnTo>
                      <a:pt x="0" y="15"/>
                    </a:lnTo>
                    <a:lnTo>
                      <a:pt x="14" y="1"/>
                    </a:lnTo>
                    <a:lnTo>
                      <a:pt x="2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5" name="Freeform 1385">
                <a:extLst>
                  <a:ext uri="{FF2B5EF4-FFF2-40B4-BE49-F238E27FC236}">
                    <a16:creationId xmlns:a16="http://schemas.microsoft.com/office/drawing/2014/main" id="{927CEB41-58B3-4EEB-BBB8-C099D66AED65}"/>
                  </a:ext>
                </a:extLst>
              </p:cNvPr>
              <p:cNvSpPr>
                <a:spLocks noEditPoints="1"/>
              </p:cNvSpPr>
              <p:nvPr/>
            </p:nvSpPr>
            <p:spPr bwMode="auto">
              <a:xfrm>
                <a:off x="2009" y="1128"/>
                <a:ext cx="10" cy="10"/>
              </a:xfrm>
              <a:custGeom>
                <a:avLst/>
                <a:gdLst>
                  <a:gd name="T0" fmla="*/ 3 w 40"/>
                  <a:gd name="T1" fmla="*/ 1 h 40"/>
                  <a:gd name="T2" fmla="*/ 2 w 40"/>
                  <a:gd name="T3" fmla="*/ 2 h 40"/>
                  <a:gd name="T4" fmla="*/ 1 w 40"/>
                  <a:gd name="T5" fmla="*/ 1 h 40"/>
                  <a:gd name="T6" fmla="*/ 2 w 40"/>
                  <a:gd name="T7" fmla="*/ 0 h 40"/>
                  <a:gd name="T8" fmla="*/ 3 w 40"/>
                  <a:gd name="T9" fmla="*/ 1 h 40"/>
                  <a:gd name="T10" fmla="*/ 2 w 40"/>
                  <a:gd name="T11" fmla="*/ 2 h 40"/>
                  <a:gd name="T12" fmla="*/ 1 w 40"/>
                  <a:gd name="T13" fmla="*/ 2 h 40"/>
                  <a:gd name="T14" fmla="*/ 1 w 40"/>
                  <a:gd name="T15" fmla="*/ 1 h 40"/>
                  <a:gd name="T16" fmla="*/ 1 w 40"/>
                  <a:gd name="T17" fmla="*/ 1 h 40"/>
                  <a:gd name="T18" fmla="*/ 2 w 40"/>
                  <a:gd name="T19" fmla="*/ 2 h 40"/>
                  <a:gd name="T20" fmla="*/ 1 w 40"/>
                  <a:gd name="T21" fmla="*/ 1 h 40"/>
                  <a:gd name="T22" fmla="*/ 1 w 40"/>
                  <a:gd name="T23" fmla="*/ 1 h 40"/>
                  <a:gd name="T24" fmla="*/ 1 w 40"/>
                  <a:gd name="T25" fmla="*/ 1 h 40"/>
                  <a:gd name="T26" fmla="*/ 1 w 40"/>
                  <a:gd name="T27" fmla="*/ 2 h 40"/>
                  <a:gd name="T28" fmla="*/ 1 w 40"/>
                  <a:gd name="T29" fmla="*/ 1 h 40"/>
                  <a:gd name="T30" fmla="*/ 2 w 40"/>
                  <a:gd name="T31" fmla="*/ 2 h 40"/>
                  <a:gd name="T32" fmla="*/ 1 w 40"/>
                  <a:gd name="T33" fmla="*/ 3 h 40"/>
                  <a:gd name="T34" fmla="*/ 0 w 40"/>
                  <a:gd name="T35" fmla="*/ 2 h 40"/>
                  <a:gd name="T36" fmla="*/ 1 w 40"/>
                  <a:gd name="T37" fmla="*/ 1 h 40"/>
                  <a:gd name="T38" fmla="*/ 2 w 40"/>
                  <a:gd name="T39" fmla="*/ 2 h 4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0"/>
                  <a:gd name="T61" fmla="*/ 0 h 40"/>
                  <a:gd name="T62" fmla="*/ 40 w 40"/>
                  <a:gd name="T63" fmla="*/ 40 h 4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0" h="40">
                    <a:moveTo>
                      <a:pt x="40" y="13"/>
                    </a:moveTo>
                    <a:lnTo>
                      <a:pt x="31" y="23"/>
                    </a:lnTo>
                    <a:lnTo>
                      <a:pt x="18" y="8"/>
                    </a:lnTo>
                    <a:lnTo>
                      <a:pt x="26" y="0"/>
                    </a:lnTo>
                    <a:lnTo>
                      <a:pt x="40" y="13"/>
                    </a:lnTo>
                    <a:close/>
                    <a:moveTo>
                      <a:pt x="31" y="23"/>
                    </a:moveTo>
                    <a:lnTo>
                      <a:pt x="21" y="32"/>
                    </a:lnTo>
                    <a:lnTo>
                      <a:pt x="8" y="18"/>
                    </a:lnTo>
                    <a:lnTo>
                      <a:pt x="18" y="8"/>
                    </a:lnTo>
                    <a:lnTo>
                      <a:pt x="31" y="23"/>
                    </a:lnTo>
                    <a:close/>
                    <a:moveTo>
                      <a:pt x="7" y="20"/>
                    </a:moveTo>
                    <a:lnTo>
                      <a:pt x="7" y="20"/>
                    </a:lnTo>
                    <a:lnTo>
                      <a:pt x="8" y="18"/>
                    </a:lnTo>
                    <a:lnTo>
                      <a:pt x="14" y="25"/>
                    </a:lnTo>
                    <a:lnTo>
                      <a:pt x="7" y="20"/>
                    </a:lnTo>
                    <a:close/>
                    <a:moveTo>
                      <a:pt x="22" y="31"/>
                    </a:moveTo>
                    <a:lnTo>
                      <a:pt x="15" y="40"/>
                    </a:lnTo>
                    <a:lnTo>
                      <a:pt x="0" y="29"/>
                    </a:lnTo>
                    <a:lnTo>
                      <a:pt x="7" y="20"/>
                    </a:lnTo>
                    <a:lnTo>
                      <a:pt x="22"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6" name="Freeform 1386">
                <a:extLst>
                  <a:ext uri="{FF2B5EF4-FFF2-40B4-BE49-F238E27FC236}">
                    <a16:creationId xmlns:a16="http://schemas.microsoft.com/office/drawing/2014/main" id="{74D2CD3D-C8B2-4436-A4CF-5B84C419A02B}"/>
                  </a:ext>
                </a:extLst>
              </p:cNvPr>
              <p:cNvSpPr>
                <a:spLocks noEditPoints="1"/>
              </p:cNvSpPr>
              <p:nvPr/>
            </p:nvSpPr>
            <p:spPr bwMode="auto">
              <a:xfrm>
                <a:off x="2008" y="1131"/>
                <a:ext cx="5" cy="9"/>
              </a:xfrm>
              <a:custGeom>
                <a:avLst/>
                <a:gdLst>
                  <a:gd name="T0" fmla="*/ 0 w 22"/>
                  <a:gd name="T1" fmla="*/ 1 h 38"/>
                  <a:gd name="T2" fmla="*/ 1 w 22"/>
                  <a:gd name="T3" fmla="*/ 0 h 38"/>
                  <a:gd name="T4" fmla="*/ 0 w 22"/>
                  <a:gd name="T5" fmla="*/ 1 h 38"/>
                  <a:gd name="T6" fmla="*/ 1 w 22"/>
                  <a:gd name="T7" fmla="*/ 1 h 38"/>
                  <a:gd name="T8" fmla="*/ 0 w 22"/>
                  <a:gd name="T9" fmla="*/ 1 h 38"/>
                  <a:gd name="T10" fmla="*/ 1 w 22"/>
                  <a:gd name="T11" fmla="*/ 2 h 38"/>
                  <a:gd name="T12" fmla="*/ 1 w 22"/>
                  <a:gd name="T13" fmla="*/ 2 h 38"/>
                  <a:gd name="T14" fmla="*/ 0 w 22"/>
                  <a:gd name="T15" fmla="*/ 2 h 38"/>
                  <a:gd name="T16" fmla="*/ 0 w 22"/>
                  <a:gd name="T17" fmla="*/ 1 h 38"/>
                  <a:gd name="T18" fmla="*/ 1 w 22"/>
                  <a:gd name="T19" fmla="*/ 2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8"/>
                  <a:gd name="T32" fmla="*/ 22 w 22"/>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8">
                    <a:moveTo>
                      <a:pt x="7" y="18"/>
                    </a:moveTo>
                    <a:lnTo>
                      <a:pt x="20" y="0"/>
                    </a:lnTo>
                    <a:lnTo>
                      <a:pt x="7" y="18"/>
                    </a:lnTo>
                    <a:lnTo>
                      <a:pt x="15" y="24"/>
                    </a:lnTo>
                    <a:lnTo>
                      <a:pt x="7" y="18"/>
                    </a:lnTo>
                    <a:close/>
                    <a:moveTo>
                      <a:pt x="22" y="29"/>
                    </a:moveTo>
                    <a:lnTo>
                      <a:pt x="17" y="38"/>
                    </a:lnTo>
                    <a:lnTo>
                      <a:pt x="0" y="28"/>
                    </a:lnTo>
                    <a:lnTo>
                      <a:pt x="7" y="18"/>
                    </a:lnTo>
                    <a:lnTo>
                      <a:pt x="22"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7" name="Freeform 1387">
                <a:extLst>
                  <a:ext uri="{FF2B5EF4-FFF2-40B4-BE49-F238E27FC236}">
                    <a16:creationId xmlns:a16="http://schemas.microsoft.com/office/drawing/2014/main" id="{B0BB0B5F-0FEA-4821-A2D2-AF756E3AAC07}"/>
                  </a:ext>
                </a:extLst>
              </p:cNvPr>
              <p:cNvSpPr>
                <a:spLocks noEditPoints="1"/>
              </p:cNvSpPr>
              <p:nvPr/>
            </p:nvSpPr>
            <p:spPr bwMode="auto">
              <a:xfrm>
                <a:off x="2006" y="1138"/>
                <a:ext cx="6" cy="4"/>
              </a:xfrm>
              <a:custGeom>
                <a:avLst/>
                <a:gdLst>
                  <a:gd name="T0" fmla="*/ 0 w 22"/>
                  <a:gd name="T1" fmla="*/ 0 h 18"/>
                  <a:gd name="T2" fmla="*/ 0 w 22"/>
                  <a:gd name="T3" fmla="*/ 0 h 18"/>
                  <a:gd name="T4" fmla="*/ 0 w 22"/>
                  <a:gd name="T5" fmla="*/ 0 h 18"/>
                  <a:gd name="T6" fmla="*/ 1 w 22"/>
                  <a:gd name="T7" fmla="*/ 0 h 18"/>
                  <a:gd name="T8" fmla="*/ 0 w 22"/>
                  <a:gd name="T9" fmla="*/ 0 h 18"/>
                  <a:gd name="T10" fmla="*/ 2 w 22"/>
                  <a:gd name="T11" fmla="*/ 0 h 18"/>
                  <a:gd name="T12" fmla="*/ 1 w 22"/>
                  <a:gd name="T13" fmla="*/ 1 h 18"/>
                  <a:gd name="T14" fmla="*/ 0 w 22"/>
                  <a:gd name="T15" fmla="*/ 0 h 18"/>
                  <a:gd name="T16" fmla="*/ 0 w 22"/>
                  <a:gd name="T17" fmla="*/ 0 h 18"/>
                  <a:gd name="T18" fmla="*/ 2 w 22"/>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8"/>
                  <a:gd name="T32" fmla="*/ 22 w 22"/>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8">
                    <a:moveTo>
                      <a:pt x="3" y="3"/>
                    </a:moveTo>
                    <a:lnTo>
                      <a:pt x="4" y="1"/>
                    </a:lnTo>
                    <a:lnTo>
                      <a:pt x="4" y="0"/>
                    </a:lnTo>
                    <a:lnTo>
                      <a:pt x="12" y="5"/>
                    </a:lnTo>
                    <a:lnTo>
                      <a:pt x="3" y="3"/>
                    </a:lnTo>
                    <a:close/>
                    <a:moveTo>
                      <a:pt x="22" y="8"/>
                    </a:moveTo>
                    <a:lnTo>
                      <a:pt x="19" y="18"/>
                    </a:lnTo>
                    <a:lnTo>
                      <a:pt x="0" y="11"/>
                    </a:lnTo>
                    <a:lnTo>
                      <a:pt x="3" y="3"/>
                    </a:lnTo>
                    <a:lnTo>
                      <a:pt x="2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8" name="Freeform 1388">
                <a:extLst>
                  <a:ext uri="{FF2B5EF4-FFF2-40B4-BE49-F238E27FC236}">
                    <a16:creationId xmlns:a16="http://schemas.microsoft.com/office/drawing/2014/main" id="{4D5ECBF0-65ED-4E7A-9C66-3FFAF7B1D982}"/>
                  </a:ext>
                </a:extLst>
              </p:cNvPr>
              <p:cNvSpPr>
                <a:spLocks/>
              </p:cNvSpPr>
              <p:nvPr/>
            </p:nvSpPr>
            <p:spPr bwMode="auto">
              <a:xfrm>
                <a:off x="2006" y="1141"/>
                <a:ext cx="3" cy="1"/>
              </a:xfrm>
              <a:custGeom>
                <a:avLst/>
                <a:gdLst>
                  <a:gd name="T0" fmla="*/ 0 w 10"/>
                  <a:gd name="T1" fmla="*/ 0 h 4"/>
                  <a:gd name="T2" fmla="*/ 0 w 10"/>
                  <a:gd name="T3" fmla="*/ 0 h 4"/>
                  <a:gd name="T4" fmla="*/ 0 w 10"/>
                  <a:gd name="T5" fmla="*/ 0 h 4"/>
                  <a:gd name="T6" fmla="*/ 1 w 10"/>
                  <a:gd name="T7" fmla="*/ 0 h 4"/>
                  <a:gd name="T8" fmla="*/ 0 w 10"/>
                  <a:gd name="T9" fmla="*/ 0 h 4"/>
                  <a:gd name="T10" fmla="*/ 0 60000 65536"/>
                  <a:gd name="T11" fmla="*/ 0 60000 65536"/>
                  <a:gd name="T12" fmla="*/ 0 60000 65536"/>
                  <a:gd name="T13" fmla="*/ 0 60000 65536"/>
                  <a:gd name="T14" fmla="*/ 0 60000 65536"/>
                  <a:gd name="T15" fmla="*/ 0 w 10"/>
                  <a:gd name="T16" fmla="*/ 0 h 4"/>
                  <a:gd name="T17" fmla="*/ 10 w 10"/>
                  <a:gd name="T18" fmla="*/ 4 h 4"/>
                </a:gdLst>
                <a:ahLst/>
                <a:cxnLst>
                  <a:cxn ang="T10">
                    <a:pos x="T0" y="T1"/>
                  </a:cxn>
                  <a:cxn ang="T11">
                    <a:pos x="T2" y="T3"/>
                  </a:cxn>
                  <a:cxn ang="T12">
                    <a:pos x="T4" y="T5"/>
                  </a:cxn>
                  <a:cxn ang="T13">
                    <a:pos x="T6" y="T7"/>
                  </a:cxn>
                  <a:cxn ang="T14">
                    <a:pos x="T8" y="T9"/>
                  </a:cxn>
                </a:cxnLst>
                <a:rect l="T15" t="T16" r="T17" b="T18"/>
                <a:pathLst>
                  <a:path w="10" h="4">
                    <a:moveTo>
                      <a:pt x="0" y="4"/>
                    </a:moveTo>
                    <a:lnTo>
                      <a:pt x="0" y="3"/>
                    </a:lnTo>
                    <a:lnTo>
                      <a:pt x="0" y="0"/>
                    </a:lnTo>
                    <a:lnTo>
                      <a:pt x="10" y="4"/>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29" name="Rectangle 1389">
                <a:extLst>
                  <a:ext uri="{FF2B5EF4-FFF2-40B4-BE49-F238E27FC236}">
                    <a16:creationId xmlns:a16="http://schemas.microsoft.com/office/drawing/2014/main" id="{F9B9B7D7-E97C-429A-8A3E-FE75FFC067CF}"/>
                  </a:ext>
                </a:extLst>
              </p:cNvPr>
              <p:cNvSpPr>
                <a:spLocks noChangeArrowheads="1"/>
              </p:cNvSpPr>
              <p:nvPr/>
            </p:nvSpPr>
            <p:spPr bwMode="auto">
              <a:xfrm>
                <a:off x="2006" y="1141"/>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730" name="Freeform 1390">
                <a:extLst>
                  <a:ext uri="{FF2B5EF4-FFF2-40B4-BE49-F238E27FC236}">
                    <a16:creationId xmlns:a16="http://schemas.microsoft.com/office/drawing/2014/main" id="{DA03783B-65D9-4D10-A6F1-FE79180E3F66}"/>
                  </a:ext>
                </a:extLst>
              </p:cNvPr>
              <p:cNvSpPr>
                <a:spLocks noEditPoints="1"/>
              </p:cNvSpPr>
              <p:nvPr/>
            </p:nvSpPr>
            <p:spPr bwMode="auto">
              <a:xfrm>
                <a:off x="2006" y="1143"/>
                <a:ext cx="6" cy="6"/>
              </a:xfrm>
              <a:custGeom>
                <a:avLst/>
                <a:gdLst>
                  <a:gd name="T0" fmla="*/ 1 w 21"/>
                  <a:gd name="T1" fmla="*/ 0 h 23"/>
                  <a:gd name="T2" fmla="*/ 1 w 21"/>
                  <a:gd name="T3" fmla="*/ 1 h 23"/>
                  <a:gd name="T4" fmla="*/ 0 w 21"/>
                  <a:gd name="T5" fmla="*/ 1 h 23"/>
                  <a:gd name="T6" fmla="*/ 0 w 21"/>
                  <a:gd name="T7" fmla="*/ 0 h 23"/>
                  <a:gd name="T8" fmla="*/ 1 w 21"/>
                  <a:gd name="T9" fmla="*/ 0 h 23"/>
                  <a:gd name="T10" fmla="*/ 1 w 21"/>
                  <a:gd name="T11" fmla="*/ 1 h 23"/>
                  <a:gd name="T12" fmla="*/ 1 w 21"/>
                  <a:gd name="T13" fmla="*/ 1 h 23"/>
                  <a:gd name="T14" fmla="*/ 0 w 21"/>
                  <a:gd name="T15" fmla="*/ 1 h 23"/>
                  <a:gd name="T16" fmla="*/ 0 w 21"/>
                  <a:gd name="T17" fmla="*/ 1 h 23"/>
                  <a:gd name="T18" fmla="*/ 1 w 21"/>
                  <a:gd name="T19" fmla="*/ 1 h 23"/>
                  <a:gd name="T20" fmla="*/ 0 w 21"/>
                  <a:gd name="T21" fmla="*/ 1 h 23"/>
                  <a:gd name="T22" fmla="*/ 0 w 21"/>
                  <a:gd name="T23" fmla="*/ 1 h 23"/>
                  <a:gd name="T24" fmla="*/ 0 w 21"/>
                  <a:gd name="T25" fmla="*/ 1 h 23"/>
                  <a:gd name="T26" fmla="*/ 1 w 21"/>
                  <a:gd name="T27" fmla="*/ 1 h 23"/>
                  <a:gd name="T28" fmla="*/ 0 w 21"/>
                  <a:gd name="T29" fmla="*/ 1 h 23"/>
                  <a:gd name="T30" fmla="*/ 1 w 21"/>
                  <a:gd name="T31" fmla="*/ 1 h 23"/>
                  <a:gd name="T32" fmla="*/ 2 w 21"/>
                  <a:gd name="T33" fmla="*/ 1 h 23"/>
                  <a:gd name="T34" fmla="*/ 0 w 21"/>
                  <a:gd name="T35" fmla="*/ 2 h 23"/>
                  <a:gd name="T36" fmla="*/ 0 w 21"/>
                  <a:gd name="T37" fmla="*/ 1 h 23"/>
                  <a:gd name="T38" fmla="*/ 1 w 21"/>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23"/>
                  <a:gd name="T62" fmla="*/ 21 w 21"/>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23">
                    <a:moveTo>
                      <a:pt x="19" y="0"/>
                    </a:moveTo>
                    <a:lnTo>
                      <a:pt x="19" y="9"/>
                    </a:lnTo>
                    <a:lnTo>
                      <a:pt x="0" y="9"/>
                    </a:lnTo>
                    <a:lnTo>
                      <a:pt x="0" y="0"/>
                    </a:lnTo>
                    <a:lnTo>
                      <a:pt x="19" y="0"/>
                    </a:lnTo>
                    <a:close/>
                    <a:moveTo>
                      <a:pt x="19" y="9"/>
                    </a:moveTo>
                    <a:lnTo>
                      <a:pt x="19" y="12"/>
                    </a:lnTo>
                    <a:lnTo>
                      <a:pt x="0" y="12"/>
                    </a:lnTo>
                    <a:lnTo>
                      <a:pt x="0" y="9"/>
                    </a:lnTo>
                    <a:lnTo>
                      <a:pt x="19" y="9"/>
                    </a:lnTo>
                    <a:close/>
                    <a:moveTo>
                      <a:pt x="1" y="17"/>
                    </a:moveTo>
                    <a:lnTo>
                      <a:pt x="0" y="15"/>
                    </a:lnTo>
                    <a:lnTo>
                      <a:pt x="0" y="12"/>
                    </a:lnTo>
                    <a:lnTo>
                      <a:pt x="10" y="12"/>
                    </a:lnTo>
                    <a:lnTo>
                      <a:pt x="1" y="17"/>
                    </a:lnTo>
                    <a:close/>
                    <a:moveTo>
                      <a:pt x="18" y="9"/>
                    </a:moveTo>
                    <a:lnTo>
                      <a:pt x="21" y="15"/>
                    </a:lnTo>
                    <a:lnTo>
                      <a:pt x="4" y="23"/>
                    </a:lnTo>
                    <a:lnTo>
                      <a:pt x="1" y="17"/>
                    </a:lnTo>
                    <a:lnTo>
                      <a:pt x="1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1" name="Freeform 1391">
                <a:extLst>
                  <a:ext uri="{FF2B5EF4-FFF2-40B4-BE49-F238E27FC236}">
                    <a16:creationId xmlns:a16="http://schemas.microsoft.com/office/drawing/2014/main" id="{71FDE38C-A89D-470E-93FB-D222308DBB84}"/>
                  </a:ext>
                </a:extLst>
              </p:cNvPr>
              <p:cNvSpPr>
                <a:spLocks noEditPoints="1"/>
              </p:cNvSpPr>
              <p:nvPr/>
            </p:nvSpPr>
            <p:spPr bwMode="auto">
              <a:xfrm>
                <a:off x="2008" y="1146"/>
                <a:ext cx="4" cy="5"/>
              </a:xfrm>
              <a:custGeom>
                <a:avLst/>
                <a:gdLst>
                  <a:gd name="T0" fmla="*/ 0 w 19"/>
                  <a:gd name="T1" fmla="*/ 1 h 21"/>
                  <a:gd name="T2" fmla="*/ 0 w 19"/>
                  <a:gd name="T3" fmla="*/ 1 h 21"/>
                  <a:gd name="T4" fmla="*/ 0 w 19"/>
                  <a:gd name="T5" fmla="*/ 1 h 21"/>
                  <a:gd name="T6" fmla="*/ 0 w 19"/>
                  <a:gd name="T7" fmla="*/ 0 h 21"/>
                  <a:gd name="T8" fmla="*/ 0 w 19"/>
                  <a:gd name="T9" fmla="*/ 1 h 21"/>
                  <a:gd name="T10" fmla="*/ 1 w 19"/>
                  <a:gd name="T11" fmla="*/ 0 h 21"/>
                  <a:gd name="T12" fmla="*/ 1 w 19"/>
                  <a:gd name="T13" fmla="*/ 0 h 21"/>
                  <a:gd name="T14" fmla="*/ 0 w 19"/>
                  <a:gd name="T15" fmla="*/ 1 h 21"/>
                  <a:gd name="T16" fmla="*/ 0 w 19"/>
                  <a:gd name="T17" fmla="*/ 1 h 21"/>
                  <a:gd name="T18" fmla="*/ 1 w 19"/>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21"/>
                  <a:gd name="T32" fmla="*/ 19 w 19"/>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21">
                    <a:moveTo>
                      <a:pt x="5" y="18"/>
                    </a:moveTo>
                    <a:lnTo>
                      <a:pt x="1" y="17"/>
                    </a:lnTo>
                    <a:lnTo>
                      <a:pt x="0" y="13"/>
                    </a:lnTo>
                    <a:lnTo>
                      <a:pt x="8" y="9"/>
                    </a:lnTo>
                    <a:lnTo>
                      <a:pt x="5" y="18"/>
                    </a:lnTo>
                    <a:close/>
                    <a:moveTo>
                      <a:pt x="13" y="0"/>
                    </a:moveTo>
                    <a:lnTo>
                      <a:pt x="19" y="4"/>
                    </a:lnTo>
                    <a:lnTo>
                      <a:pt x="10" y="21"/>
                    </a:lnTo>
                    <a:lnTo>
                      <a:pt x="5" y="18"/>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2" name="Freeform 1392">
                <a:extLst>
                  <a:ext uri="{FF2B5EF4-FFF2-40B4-BE49-F238E27FC236}">
                    <a16:creationId xmlns:a16="http://schemas.microsoft.com/office/drawing/2014/main" id="{AC6629F0-51E7-4384-8C95-6554B84C8485}"/>
                  </a:ext>
                </a:extLst>
              </p:cNvPr>
              <p:cNvSpPr>
                <a:spLocks noEditPoints="1"/>
              </p:cNvSpPr>
              <p:nvPr/>
            </p:nvSpPr>
            <p:spPr bwMode="auto">
              <a:xfrm>
                <a:off x="2010" y="1146"/>
                <a:ext cx="7" cy="8"/>
              </a:xfrm>
              <a:custGeom>
                <a:avLst/>
                <a:gdLst>
                  <a:gd name="T0" fmla="*/ 0 w 30"/>
                  <a:gd name="T1" fmla="*/ 0 h 29"/>
                  <a:gd name="T2" fmla="*/ 1 w 30"/>
                  <a:gd name="T3" fmla="*/ 0 h 29"/>
                  <a:gd name="T4" fmla="*/ 1 w 30"/>
                  <a:gd name="T5" fmla="*/ 0 h 29"/>
                  <a:gd name="T6" fmla="*/ 0 w 30"/>
                  <a:gd name="T7" fmla="*/ 1 h 29"/>
                  <a:gd name="T8" fmla="*/ 0 w 30"/>
                  <a:gd name="T9" fmla="*/ 0 h 29"/>
                  <a:gd name="T10" fmla="*/ 1 w 30"/>
                  <a:gd name="T11" fmla="*/ 0 h 29"/>
                  <a:gd name="T12" fmla="*/ 2 w 30"/>
                  <a:gd name="T13" fmla="*/ 1 h 29"/>
                  <a:gd name="T14" fmla="*/ 1 w 30"/>
                  <a:gd name="T15" fmla="*/ 2 h 29"/>
                  <a:gd name="T16" fmla="*/ 0 w 30"/>
                  <a:gd name="T17" fmla="*/ 1 h 29"/>
                  <a:gd name="T18" fmla="*/ 1 w 30"/>
                  <a:gd name="T19" fmla="*/ 0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9"/>
                  <a:gd name="T32" fmla="*/ 30 w 30"/>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9">
                    <a:moveTo>
                      <a:pt x="10" y="0"/>
                    </a:moveTo>
                    <a:lnTo>
                      <a:pt x="11" y="1"/>
                    </a:lnTo>
                    <a:lnTo>
                      <a:pt x="6" y="8"/>
                    </a:lnTo>
                    <a:lnTo>
                      <a:pt x="10" y="0"/>
                    </a:lnTo>
                    <a:close/>
                    <a:moveTo>
                      <a:pt x="11" y="1"/>
                    </a:moveTo>
                    <a:lnTo>
                      <a:pt x="30" y="13"/>
                    </a:lnTo>
                    <a:lnTo>
                      <a:pt x="20" y="29"/>
                    </a:lnTo>
                    <a:lnTo>
                      <a:pt x="0" y="16"/>
                    </a:lnTo>
                    <a:lnTo>
                      <a:pt x="1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3" name="Freeform 1393">
                <a:extLst>
                  <a:ext uri="{FF2B5EF4-FFF2-40B4-BE49-F238E27FC236}">
                    <a16:creationId xmlns:a16="http://schemas.microsoft.com/office/drawing/2014/main" id="{23AE5310-22C9-4D0D-A897-AA791E2126E4}"/>
                  </a:ext>
                </a:extLst>
              </p:cNvPr>
              <p:cNvSpPr>
                <a:spLocks noEditPoints="1"/>
              </p:cNvSpPr>
              <p:nvPr/>
            </p:nvSpPr>
            <p:spPr bwMode="auto">
              <a:xfrm>
                <a:off x="2014" y="1150"/>
                <a:ext cx="9" cy="8"/>
              </a:xfrm>
              <a:custGeom>
                <a:avLst/>
                <a:gdLst>
                  <a:gd name="T0" fmla="*/ 1 w 34"/>
                  <a:gd name="T1" fmla="*/ 0 h 34"/>
                  <a:gd name="T2" fmla="*/ 1 w 34"/>
                  <a:gd name="T3" fmla="*/ 0 h 34"/>
                  <a:gd name="T4" fmla="*/ 1 w 34"/>
                  <a:gd name="T5" fmla="*/ 0 h 34"/>
                  <a:gd name="T6" fmla="*/ 1 w 34"/>
                  <a:gd name="T7" fmla="*/ 0 h 34"/>
                  <a:gd name="T8" fmla="*/ 1 w 34"/>
                  <a:gd name="T9" fmla="*/ 0 h 34"/>
                  <a:gd name="T10" fmla="*/ 1 w 34"/>
                  <a:gd name="T11" fmla="*/ 0 h 34"/>
                  <a:gd name="T12" fmla="*/ 2 w 34"/>
                  <a:gd name="T13" fmla="*/ 1 h 34"/>
                  <a:gd name="T14" fmla="*/ 2 w 34"/>
                  <a:gd name="T15" fmla="*/ 2 h 34"/>
                  <a:gd name="T16" fmla="*/ 0 w 34"/>
                  <a:gd name="T17" fmla="*/ 1 h 34"/>
                  <a:gd name="T18" fmla="*/ 1 w 34"/>
                  <a:gd name="T19" fmla="*/ 0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34"/>
                  <a:gd name="T32" fmla="*/ 34 w 34"/>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34">
                    <a:moveTo>
                      <a:pt x="11" y="0"/>
                    </a:moveTo>
                    <a:lnTo>
                      <a:pt x="12" y="1"/>
                    </a:lnTo>
                    <a:lnTo>
                      <a:pt x="7" y="9"/>
                    </a:lnTo>
                    <a:lnTo>
                      <a:pt x="11" y="0"/>
                    </a:lnTo>
                    <a:close/>
                    <a:moveTo>
                      <a:pt x="12" y="1"/>
                    </a:moveTo>
                    <a:lnTo>
                      <a:pt x="34" y="20"/>
                    </a:lnTo>
                    <a:lnTo>
                      <a:pt x="22" y="34"/>
                    </a:lnTo>
                    <a:lnTo>
                      <a:pt x="0" y="15"/>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4" name="Freeform 1394">
                <a:extLst>
                  <a:ext uri="{FF2B5EF4-FFF2-40B4-BE49-F238E27FC236}">
                    <a16:creationId xmlns:a16="http://schemas.microsoft.com/office/drawing/2014/main" id="{D561955C-C69D-4ACA-B497-778E479BE04C}"/>
                  </a:ext>
                </a:extLst>
              </p:cNvPr>
              <p:cNvSpPr>
                <a:spLocks noEditPoints="1"/>
              </p:cNvSpPr>
              <p:nvPr/>
            </p:nvSpPr>
            <p:spPr bwMode="auto">
              <a:xfrm>
                <a:off x="2020" y="1155"/>
                <a:ext cx="10" cy="10"/>
              </a:xfrm>
              <a:custGeom>
                <a:avLst/>
                <a:gdLst>
                  <a:gd name="T0" fmla="*/ 1 w 41"/>
                  <a:gd name="T1" fmla="*/ 0 h 39"/>
                  <a:gd name="T2" fmla="*/ 1 w 41"/>
                  <a:gd name="T3" fmla="*/ 0 h 39"/>
                  <a:gd name="T4" fmla="*/ 1 w 41"/>
                  <a:gd name="T5" fmla="*/ 0 h 39"/>
                  <a:gd name="T6" fmla="*/ 0 w 41"/>
                  <a:gd name="T7" fmla="*/ 1 h 39"/>
                  <a:gd name="T8" fmla="*/ 1 w 41"/>
                  <a:gd name="T9" fmla="*/ 0 h 39"/>
                  <a:gd name="T10" fmla="*/ 1 w 41"/>
                  <a:gd name="T11" fmla="*/ 0 h 39"/>
                  <a:gd name="T12" fmla="*/ 2 w 41"/>
                  <a:gd name="T13" fmla="*/ 2 h 39"/>
                  <a:gd name="T14" fmla="*/ 2 w 41"/>
                  <a:gd name="T15" fmla="*/ 3 h 39"/>
                  <a:gd name="T16" fmla="*/ 0 w 41"/>
                  <a:gd name="T17" fmla="*/ 1 h 39"/>
                  <a:gd name="T18" fmla="*/ 1 w 41"/>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39"/>
                  <a:gd name="T32" fmla="*/ 41 w 41"/>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39">
                    <a:moveTo>
                      <a:pt x="12" y="0"/>
                    </a:moveTo>
                    <a:lnTo>
                      <a:pt x="12" y="0"/>
                    </a:lnTo>
                    <a:lnTo>
                      <a:pt x="7" y="7"/>
                    </a:lnTo>
                    <a:lnTo>
                      <a:pt x="12" y="0"/>
                    </a:lnTo>
                    <a:close/>
                    <a:moveTo>
                      <a:pt x="12" y="0"/>
                    </a:moveTo>
                    <a:lnTo>
                      <a:pt x="41" y="25"/>
                    </a:lnTo>
                    <a:lnTo>
                      <a:pt x="29" y="39"/>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5" name="Freeform 1395">
                <a:extLst>
                  <a:ext uri="{FF2B5EF4-FFF2-40B4-BE49-F238E27FC236}">
                    <a16:creationId xmlns:a16="http://schemas.microsoft.com/office/drawing/2014/main" id="{6F1155B2-E07D-4B99-B39C-3CBA67DF676B}"/>
                  </a:ext>
                </a:extLst>
              </p:cNvPr>
              <p:cNvSpPr>
                <a:spLocks noEditPoints="1"/>
              </p:cNvSpPr>
              <p:nvPr/>
            </p:nvSpPr>
            <p:spPr bwMode="auto">
              <a:xfrm>
                <a:off x="2027" y="1161"/>
                <a:ext cx="11" cy="11"/>
              </a:xfrm>
              <a:custGeom>
                <a:avLst/>
                <a:gdLst>
                  <a:gd name="T0" fmla="*/ 1 w 44"/>
                  <a:gd name="T1" fmla="*/ 0 h 43"/>
                  <a:gd name="T2" fmla="*/ 1 w 44"/>
                  <a:gd name="T3" fmla="*/ 0 h 43"/>
                  <a:gd name="T4" fmla="*/ 1 w 44"/>
                  <a:gd name="T5" fmla="*/ 0 h 43"/>
                  <a:gd name="T6" fmla="*/ 1 w 44"/>
                  <a:gd name="T7" fmla="*/ 1 h 43"/>
                  <a:gd name="T8" fmla="*/ 1 w 44"/>
                  <a:gd name="T9" fmla="*/ 0 h 43"/>
                  <a:gd name="T10" fmla="*/ 1 w 44"/>
                  <a:gd name="T11" fmla="*/ 0 h 43"/>
                  <a:gd name="T12" fmla="*/ 3 w 44"/>
                  <a:gd name="T13" fmla="*/ 2 h 43"/>
                  <a:gd name="T14" fmla="*/ 2 w 44"/>
                  <a:gd name="T15" fmla="*/ 3 h 43"/>
                  <a:gd name="T16" fmla="*/ 0 w 44"/>
                  <a:gd name="T17" fmla="*/ 1 h 43"/>
                  <a:gd name="T18" fmla="*/ 1 w 44"/>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43"/>
                  <a:gd name="T32" fmla="*/ 44 w 44"/>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43">
                    <a:moveTo>
                      <a:pt x="12" y="0"/>
                    </a:moveTo>
                    <a:lnTo>
                      <a:pt x="14" y="2"/>
                    </a:lnTo>
                    <a:lnTo>
                      <a:pt x="12" y="0"/>
                    </a:lnTo>
                    <a:lnTo>
                      <a:pt x="6" y="8"/>
                    </a:lnTo>
                    <a:lnTo>
                      <a:pt x="12" y="0"/>
                    </a:lnTo>
                    <a:close/>
                    <a:moveTo>
                      <a:pt x="12" y="0"/>
                    </a:moveTo>
                    <a:lnTo>
                      <a:pt x="44" y="29"/>
                    </a:lnTo>
                    <a:lnTo>
                      <a:pt x="32" y="43"/>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6" name="Freeform 1396">
                <a:extLst>
                  <a:ext uri="{FF2B5EF4-FFF2-40B4-BE49-F238E27FC236}">
                    <a16:creationId xmlns:a16="http://schemas.microsoft.com/office/drawing/2014/main" id="{C9774484-A04D-4E01-970A-4E13A8EF9F7A}"/>
                  </a:ext>
                </a:extLst>
              </p:cNvPr>
              <p:cNvSpPr>
                <a:spLocks noEditPoints="1"/>
              </p:cNvSpPr>
              <p:nvPr/>
            </p:nvSpPr>
            <p:spPr bwMode="auto">
              <a:xfrm>
                <a:off x="2035" y="1168"/>
                <a:ext cx="11" cy="11"/>
              </a:xfrm>
              <a:custGeom>
                <a:avLst/>
                <a:gdLst>
                  <a:gd name="T0" fmla="*/ 1 w 43"/>
                  <a:gd name="T1" fmla="*/ 0 h 45"/>
                  <a:gd name="T2" fmla="*/ 1 w 43"/>
                  <a:gd name="T3" fmla="*/ 0 h 45"/>
                  <a:gd name="T4" fmla="*/ 1 w 43"/>
                  <a:gd name="T5" fmla="*/ 0 h 45"/>
                  <a:gd name="T6" fmla="*/ 1 w 43"/>
                  <a:gd name="T7" fmla="*/ 0 h 45"/>
                  <a:gd name="T8" fmla="*/ 1 w 43"/>
                  <a:gd name="T9" fmla="*/ 0 h 45"/>
                  <a:gd name="T10" fmla="*/ 1 w 43"/>
                  <a:gd name="T11" fmla="*/ 0 h 45"/>
                  <a:gd name="T12" fmla="*/ 3 w 43"/>
                  <a:gd name="T13" fmla="*/ 2 h 45"/>
                  <a:gd name="T14" fmla="*/ 2 w 43"/>
                  <a:gd name="T15" fmla="*/ 3 h 45"/>
                  <a:gd name="T16" fmla="*/ 0 w 43"/>
                  <a:gd name="T17" fmla="*/ 1 h 45"/>
                  <a:gd name="T18" fmla="*/ 1 w 43"/>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45"/>
                  <a:gd name="T32" fmla="*/ 43 w 43"/>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45">
                    <a:moveTo>
                      <a:pt x="13" y="0"/>
                    </a:moveTo>
                    <a:lnTo>
                      <a:pt x="14" y="1"/>
                    </a:lnTo>
                    <a:lnTo>
                      <a:pt x="6" y="7"/>
                    </a:lnTo>
                    <a:lnTo>
                      <a:pt x="13" y="0"/>
                    </a:lnTo>
                    <a:close/>
                    <a:moveTo>
                      <a:pt x="14" y="1"/>
                    </a:moveTo>
                    <a:lnTo>
                      <a:pt x="43" y="33"/>
                    </a:lnTo>
                    <a:lnTo>
                      <a:pt x="28" y="45"/>
                    </a:lnTo>
                    <a:lnTo>
                      <a:pt x="0" y="14"/>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7" name="Freeform 1397">
                <a:extLst>
                  <a:ext uri="{FF2B5EF4-FFF2-40B4-BE49-F238E27FC236}">
                    <a16:creationId xmlns:a16="http://schemas.microsoft.com/office/drawing/2014/main" id="{A1F4492E-E892-427C-B756-B9DD7B0DDD52}"/>
                  </a:ext>
                </a:extLst>
              </p:cNvPr>
              <p:cNvSpPr>
                <a:spLocks noEditPoints="1"/>
              </p:cNvSpPr>
              <p:nvPr/>
            </p:nvSpPr>
            <p:spPr bwMode="auto">
              <a:xfrm>
                <a:off x="2042" y="1176"/>
                <a:ext cx="10" cy="11"/>
              </a:xfrm>
              <a:custGeom>
                <a:avLst/>
                <a:gdLst>
                  <a:gd name="T0" fmla="*/ 1 w 40"/>
                  <a:gd name="T1" fmla="*/ 0 h 44"/>
                  <a:gd name="T2" fmla="*/ 1 w 40"/>
                  <a:gd name="T3" fmla="*/ 0 h 44"/>
                  <a:gd name="T4" fmla="*/ 1 w 40"/>
                  <a:gd name="T5" fmla="*/ 0 h 44"/>
                  <a:gd name="T6" fmla="*/ 1 w 40"/>
                  <a:gd name="T7" fmla="*/ 1 h 44"/>
                  <a:gd name="T8" fmla="*/ 1 w 40"/>
                  <a:gd name="T9" fmla="*/ 0 h 44"/>
                  <a:gd name="T10" fmla="*/ 1 w 40"/>
                  <a:gd name="T11" fmla="*/ 0 h 44"/>
                  <a:gd name="T12" fmla="*/ 3 w 40"/>
                  <a:gd name="T13" fmla="*/ 2 h 44"/>
                  <a:gd name="T14" fmla="*/ 2 w 40"/>
                  <a:gd name="T15" fmla="*/ 3 h 44"/>
                  <a:gd name="T16" fmla="*/ 0 w 40"/>
                  <a:gd name="T17" fmla="*/ 1 h 44"/>
                  <a:gd name="T18" fmla="*/ 1 w 40"/>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44"/>
                  <a:gd name="T32" fmla="*/ 40 w 40"/>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44">
                    <a:moveTo>
                      <a:pt x="15" y="0"/>
                    </a:moveTo>
                    <a:lnTo>
                      <a:pt x="15" y="0"/>
                    </a:lnTo>
                    <a:lnTo>
                      <a:pt x="7" y="6"/>
                    </a:lnTo>
                    <a:lnTo>
                      <a:pt x="15" y="0"/>
                    </a:lnTo>
                    <a:close/>
                    <a:moveTo>
                      <a:pt x="15" y="0"/>
                    </a:moveTo>
                    <a:lnTo>
                      <a:pt x="40" y="32"/>
                    </a:lnTo>
                    <a:lnTo>
                      <a:pt x="26" y="44"/>
                    </a:lnTo>
                    <a:lnTo>
                      <a:pt x="0" y="12"/>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8" name="Freeform 1398">
                <a:extLst>
                  <a:ext uri="{FF2B5EF4-FFF2-40B4-BE49-F238E27FC236}">
                    <a16:creationId xmlns:a16="http://schemas.microsoft.com/office/drawing/2014/main" id="{0E4290AB-F0CC-4304-9A7E-89CCF6CB512A}"/>
                  </a:ext>
                </a:extLst>
              </p:cNvPr>
              <p:cNvSpPr>
                <a:spLocks noEditPoints="1"/>
              </p:cNvSpPr>
              <p:nvPr/>
            </p:nvSpPr>
            <p:spPr bwMode="auto">
              <a:xfrm>
                <a:off x="2048" y="1184"/>
                <a:ext cx="9" cy="12"/>
              </a:xfrm>
              <a:custGeom>
                <a:avLst/>
                <a:gdLst>
                  <a:gd name="T0" fmla="*/ 1 w 36"/>
                  <a:gd name="T1" fmla="*/ 0 h 45"/>
                  <a:gd name="T2" fmla="*/ 1 w 36"/>
                  <a:gd name="T3" fmla="*/ 0 h 45"/>
                  <a:gd name="T4" fmla="*/ 1 w 36"/>
                  <a:gd name="T5" fmla="*/ 0 h 45"/>
                  <a:gd name="T6" fmla="*/ 1 w 36"/>
                  <a:gd name="T7" fmla="*/ 0 h 45"/>
                  <a:gd name="T8" fmla="*/ 1 w 36"/>
                  <a:gd name="T9" fmla="*/ 0 h 45"/>
                  <a:gd name="T10" fmla="*/ 1 w 36"/>
                  <a:gd name="T11" fmla="*/ 0 h 45"/>
                  <a:gd name="T12" fmla="*/ 2 w 36"/>
                  <a:gd name="T13" fmla="*/ 3 h 45"/>
                  <a:gd name="T14" fmla="*/ 1 w 36"/>
                  <a:gd name="T15" fmla="*/ 3 h 45"/>
                  <a:gd name="T16" fmla="*/ 0 w 36"/>
                  <a:gd name="T17" fmla="*/ 1 h 45"/>
                  <a:gd name="T18" fmla="*/ 1 w 36"/>
                  <a:gd name="T19" fmla="*/ 0 h 4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45"/>
                  <a:gd name="T32" fmla="*/ 36 w 36"/>
                  <a:gd name="T33" fmla="*/ 45 h 4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45">
                    <a:moveTo>
                      <a:pt x="16" y="0"/>
                    </a:moveTo>
                    <a:lnTo>
                      <a:pt x="17" y="1"/>
                    </a:lnTo>
                    <a:lnTo>
                      <a:pt x="8" y="5"/>
                    </a:lnTo>
                    <a:lnTo>
                      <a:pt x="16" y="0"/>
                    </a:lnTo>
                    <a:close/>
                    <a:moveTo>
                      <a:pt x="17" y="1"/>
                    </a:moveTo>
                    <a:lnTo>
                      <a:pt x="36" y="36"/>
                    </a:lnTo>
                    <a:lnTo>
                      <a:pt x="19" y="45"/>
                    </a:lnTo>
                    <a:lnTo>
                      <a:pt x="0" y="11"/>
                    </a:lnTo>
                    <a:lnTo>
                      <a:pt x="17"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39" name="Freeform 1399">
                <a:extLst>
                  <a:ext uri="{FF2B5EF4-FFF2-40B4-BE49-F238E27FC236}">
                    <a16:creationId xmlns:a16="http://schemas.microsoft.com/office/drawing/2014/main" id="{AAE1C058-63A7-47F7-A590-2911FFF948DF}"/>
                  </a:ext>
                </a:extLst>
              </p:cNvPr>
              <p:cNvSpPr>
                <a:spLocks noEditPoints="1"/>
              </p:cNvSpPr>
              <p:nvPr/>
            </p:nvSpPr>
            <p:spPr bwMode="auto">
              <a:xfrm>
                <a:off x="2053" y="1194"/>
                <a:ext cx="7" cy="9"/>
              </a:xfrm>
              <a:custGeom>
                <a:avLst/>
                <a:gdLst>
                  <a:gd name="T0" fmla="*/ 1 w 29"/>
                  <a:gd name="T1" fmla="*/ 0 h 39"/>
                  <a:gd name="T2" fmla="*/ 1 w 29"/>
                  <a:gd name="T3" fmla="*/ 0 h 39"/>
                  <a:gd name="T4" fmla="*/ 1 w 29"/>
                  <a:gd name="T5" fmla="*/ 0 h 39"/>
                  <a:gd name="T6" fmla="*/ 0 w 29"/>
                  <a:gd name="T7" fmla="*/ 0 h 39"/>
                  <a:gd name="T8" fmla="*/ 1 w 29"/>
                  <a:gd name="T9" fmla="*/ 0 h 39"/>
                  <a:gd name="T10" fmla="*/ 1 w 29"/>
                  <a:gd name="T11" fmla="*/ 0 h 39"/>
                  <a:gd name="T12" fmla="*/ 2 w 29"/>
                  <a:gd name="T13" fmla="*/ 2 h 39"/>
                  <a:gd name="T14" fmla="*/ 0 w 29"/>
                  <a:gd name="T15" fmla="*/ 2 h 39"/>
                  <a:gd name="T16" fmla="*/ 0 w 29"/>
                  <a:gd name="T17" fmla="*/ 0 h 39"/>
                  <a:gd name="T18" fmla="*/ 1 w 29"/>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39"/>
                  <a:gd name="T32" fmla="*/ 29 w 29"/>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39">
                    <a:moveTo>
                      <a:pt x="18" y="0"/>
                    </a:moveTo>
                    <a:lnTo>
                      <a:pt x="19" y="1"/>
                    </a:lnTo>
                    <a:lnTo>
                      <a:pt x="19" y="2"/>
                    </a:lnTo>
                    <a:lnTo>
                      <a:pt x="10" y="5"/>
                    </a:lnTo>
                    <a:lnTo>
                      <a:pt x="18" y="0"/>
                    </a:lnTo>
                    <a:close/>
                    <a:moveTo>
                      <a:pt x="19" y="2"/>
                    </a:moveTo>
                    <a:lnTo>
                      <a:pt x="29" y="34"/>
                    </a:lnTo>
                    <a:lnTo>
                      <a:pt x="10" y="39"/>
                    </a:lnTo>
                    <a:lnTo>
                      <a:pt x="0" y="8"/>
                    </a:lnTo>
                    <a:lnTo>
                      <a:pt x="1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0" name="Freeform 1400">
                <a:extLst>
                  <a:ext uri="{FF2B5EF4-FFF2-40B4-BE49-F238E27FC236}">
                    <a16:creationId xmlns:a16="http://schemas.microsoft.com/office/drawing/2014/main" id="{E24EAC44-47FB-4717-BB38-F60447D93313}"/>
                  </a:ext>
                </a:extLst>
              </p:cNvPr>
              <p:cNvSpPr>
                <a:spLocks/>
              </p:cNvSpPr>
              <p:nvPr/>
            </p:nvSpPr>
            <p:spPr bwMode="auto">
              <a:xfrm>
                <a:off x="2057" y="1202"/>
                <a:ext cx="3" cy="1"/>
              </a:xfrm>
              <a:custGeom>
                <a:avLst/>
                <a:gdLst>
                  <a:gd name="T0" fmla="*/ 1 w 10"/>
                  <a:gd name="T1" fmla="*/ 0 h 2"/>
                  <a:gd name="T2" fmla="*/ 1 w 10"/>
                  <a:gd name="T3" fmla="*/ 1 h 2"/>
                  <a:gd name="T4" fmla="*/ 1 w 10"/>
                  <a:gd name="T5" fmla="*/ 1 h 2"/>
                  <a:gd name="T6" fmla="*/ 0 w 10"/>
                  <a:gd name="T7" fmla="*/ 1 h 2"/>
                  <a:gd name="T8" fmla="*/ 1 w 10"/>
                  <a:gd name="T9" fmla="*/ 0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10" y="0"/>
                    </a:moveTo>
                    <a:lnTo>
                      <a:pt x="10" y="1"/>
                    </a:lnTo>
                    <a:lnTo>
                      <a:pt x="10" y="2"/>
                    </a:lnTo>
                    <a:lnTo>
                      <a:pt x="0" y="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1" name="Freeform 1401">
                <a:extLst>
                  <a:ext uri="{FF2B5EF4-FFF2-40B4-BE49-F238E27FC236}">
                    <a16:creationId xmlns:a16="http://schemas.microsoft.com/office/drawing/2014/main" id="{BBC99A37-EC56-4C31-AC62-E5184E3C8572}"/>
                  </a:ext>
                </a:extLst>
              </p:cNvPr>
              <p:cNvSpPr>
                <a:spLocks noEditPoints="1"/>
              </p:cNvSpPr>
              <p:nvPr/>
            </p:nvSpPr>
            <p:spPr bwMode="auto">
              <a:xfrm>
                <a:off x="2052" y="1203"/>
                <a:ext cx="8" cy="13"/>
              </a:xfrm>
              <a:custGeom>
                <a:avLst/>
                <a:gdLst>
                  <a:gd name="T0" fmla="*/ 2 w 32"/>
                  <a:gd name="T1" fmla="*/ 0 h 55"/>
                  <a:gd name="T2" fmla="*/ 2 w 32"/>
                  <a:gd name="T3" fmla="*/ 2 h 55"/>
                  <a:gd name="T4" fmla="*/ 1 w 32"/>
                  <a:gd name="T5" fmla="*/ 2 h 55"/>
                  <a:gd name="T6" fmla="*/ 1 w 32"/>
                  <a:gd name="T7" fmla="*/ 0 h 55"/>
                  <a:gd name="T8" fmla="*/ 2 w 32"/>
                  <a:gd name="T9" fmla="*/ 0 h 55"/>
                  <a:gd name="T10" fmla="*/ 2 w 32"/>
                  <a:gd name="T11" fmla="*/ 2 h 55"/>
                  <a:gd name="T12" fmla="*/ 2 w 32"/>
                  <a:gd name="T13" fmla="*/ 2 h 55"/>
                  <a:gd name="T14" fmla="*/ 2 w 32"/>
                  <a:gd name="T15" fmla="*/ 2 h 55"/>
                  <a:gd name="T16" fmla="*/ 2 w 32"/>
                  <a:gd name="T17" fmla="*/ 2 h 55"/>
                  <a:gd name="T18" fmla="*/ 2 w 32"/>
                  <a:gd name="T19" fmla="*/ 2 h 55"/>
                  <a:gd name="T20" fmla="*/ 2 w 32"/>
                  <a:gd name="T21" fmla="*/ 2 h 55"/>
                  <a:gd name="T22" fmla="*/ 1 w 32"/>
                  <a:gd name="T23" fmla="*/ 3 h 55"/>
                  <a:gd name="T24" fmla="*/ 0 w 32"/>
                  <a:gd name="T25" fmla="*/ 2 h 55"/>
                  <a:gd name="T26" fmla="*/ 1 w 32"/>
                  <a:gd name="T27" fmla="*/ 1 h 55"/>
                  <a:gd name="T28" fmla="*/ 2 w 32"/>
                  <a:gd name="T29" fmla="*/ 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55"/>
                  <a:gd name="T47" fmla="*/ 32 w 32"/>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55">
                    <a:moveTo>
                      <a:pt x="32" y="0"/>
                    </a:moveTo>
                    <a:lnTo>
                      <a:pt x="32" y="32"/>
                    </a:lnTo>
                    <a:lnTo>
                      <a:pt x="13" y="32"/>
                    </a:lnTo>
                    <a:lnTo>
                      <a:pt x="13" y="0"/>
                    </a:lnTo>
                    <a:lnTo>
                      <a:pt x="32" y="0"/>
                    </a:lnTo>
                    <a:close/>
                    <a:moveTo>
                      <a:pt x="32" y="32"/>
                    </a:moveTo>
                    <a:lnTo>
                      <a:pt x="32" y="36"/>
                    </a:lnTo>
                    <a:lnTo>
                      <a:pt x="28" y="39"/>
                    </a:lnTo>
                    <a:lnTo>
                      <a:pt x="22" y="32"/>
                    </a:lnTo>
                    <a:lnTo>
                      <a:pt x="32" y="32"/>
                    </a:lnTo>
                    <a:close/>
                    <a:moveTo>
                      <a:pt x="28" y="39"/>
                    </a:moveTo>
                    <a:lnTo>
                      <a:pt x="13" y="55"/>
                    </a:lnTo>
                    <a:lnTo>
                      <a:pt x="0" y="41"/>
                    </a:lnTo>
                    <a:lnTo>
                      <a:pt x="15" y="26"/>
                    </a:lnTo>
                    <a:lnTo>
                      <a:pt x="28"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2" name="Freeform 1402">
                <a:extLst>
                  <a:ext uri="{FF2B5EF4-FFF2-40B4-BE49-F238E27FC236}">
                    <a16:creationId xmlns:a16="http://schemas.microsoft.com/office/drawing/2014/main" id="{151690E2-378B-454A-9E9C-1F3DE1571BD6}"/>
                  </a:ext>
                </a:extLst>
              </p:cNvPr>
              <p:cNvSpPr>
                <a:spLocks/>
              </p:cNvSpPr>
              <p:nvPr/>
            </p:nvSpPr>
            <p:spPr bwMode="auto">
              <a:xfrm>
                <a:off x="2053" y="1214"/>
                <a:ext cx="2" cy="3"/>
              </a:xfrm>
              <a:custGeom>
                <a:avLst/>
                <a:gdLst>
                  <a:gd name="T0" fmla="*/ 1 w 7"/>
                  <a:gd name="T1" fmla="*/ 1 h 10"/>
                  <a:gd name="T2" fmla="*/ 0 w 7"/>
                  <a:gd name="T3" fmla="*/ 1 h 10"/>
                  <a:gd name="T4" fmla="*/ 0 w 7"/>
                  <a:gd name="T5" fmla="*/ 1 h 10"/>
                  <a:gd name="T6" fmla="*/ 0 w 7"/>
                  <a:gd name="T7" fmla="*/ 0 h 10"/>
                  <a:gd name="T8" fmla="*/ 1 w 7"/>
                  <a:gd name="T9" fmla="*/ 1 h 10"/>
                  <a:gd name="T10" fmla="*/ 0 60000 65536"/>
                  <a:gd name="T11" fmla="*/ 0 60000 65536"/>
                  <a:gd name="T12" fmla="*/ 0 60000 65536"/>
                  <a:gd name="T13" fmla="*/ 0 60000 65536"/>
                  <a:gd name="T14" fmla="*/ 0 60000 65536"/>
                  <a:gd name="T15" fmla="*/ 0 w 7"/>
                  <a:gd name="T16" fmla="*/ 0 h 10"/>
                  <a:gd name="T17" fmla="*/ 7 w 7"/>
                  <a:gd name="T18" fmla="*/ 10 h 10"/>
                </a:gdLst>
                <a:ahLst/>
                <a:cxnLst>
                  <a:cxn ang="T10">
                    <a:pos x="T0" y="T1"/>
                  </a:cxn>
                  <a:cxn ang="T11">
                    <a:pos x="T2" y="T3"/>
                  </a:cxn>
                  <a:cxn ang="T12">
                    <a:pos x="T4" y="T5"/>
                  </a:cxn>
                  <a:cxn ang="T13">
                    <a:pos x="T6" y="T7"/>
                  </a:cxn>
                  <a:cxn ang="T14">
                    <a:pos x="T8" y="T9"/>
                  </a:cxn>
                </a:cxnLst>
                <a:rect l="T15" t="T16" r="T17" b="T18"/>
                <a:pathLst>
                  <a:path w="7" h="10">
                    <a:moveTo>
                      <a:pt x="7" y="7"/>
                    </a:moveTo>
                    <a:lnTo>
                      <a:pt x="5" y="10"/>
                    </a:lnTo>
                    <a:lnTo>
                      <a:pt x="0" y="10"/>
                    </a:lnTo>
                    <a:lnTo>
                      <a:pt x="0" y="0"/>
                    </a:lnTo>
                    <a:lnTo>
                      <a:pt x="7"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3" name="Freeform 1403">
                <a:extLst>
                  <a:ext uri="{FF2B5EF4-FFF2-40B4-BE49-F238E27FC236}">
                    <a16:creationId xmlns:a16="http://schemas.microsoft.com/office/drawing/2014/main" id="{73A8B229-F794-4AE9-8F55-06C29301F278}"/>
                  </a:ext>
                </a:extLst>
              </p:cNvPr>
              <p:cNvSpPr>
                <a:spLocks noEditPoints="1"/>
              </p:cNvSpPr>
              <p:nvPr/>
            </p:nvSpPr>
            <p:spPr bwMode="auto">
              <a:xfrm>
                <a:off x="2038" y="1209"/>
                <a:ext cx="15" cy="8"/>
              </a:xfrm>
              <a:custGeom>
                <a:avLst/>
                <a:gdLst>
                  <a:gd name="T0" fmla="*/ 4 w 60"/>
                  <a:gd name="T1" fmla="*/ 2 h 31"/>
                  <a:gd name="T2" fmla="*/ 2 w 60"/>
                  <a:gd name="T3" fmla="*/ 2 h 31"/>
                  <a:gd name="T4" fmla="*/ 2 w 60"/>
                  <a:gd name="T5" fmla="*/ 1 h 31"/>
                  <a:gd name="T6" fmla="*/ 4 w 60"/>
                  <a:gd name="T7" fmla="*/ 1 h 31"/>
                  <a:gd name="T8" fmla="*/ 4 w 60"/>
                  <a:gd name="T9" fmla="*/ 2 h 31"/>
                  <a:gd name="T10" fmla="*/ 2 w 60"/>
                  <a:gd name="T11" fmla="*/ 2 h 31"/>
                  <a:gd name="T12" fmla="*/ 2 w 60"/>
                  <a:gd name="T13" fmla="*/ 2 h 31"/>
                  <a:gd name="T14" fmla="*/ 2 w 60"/>
                  <a:gd name="T15" fmla="*/ 2 h 31"/>
                  <a:gd name="T16" fmla="*/ 2 w 60"/>
                  <a:gd name="T17" fmla="*/ 1 h 31"/>
                  <a:gd name="T18" fmla="*/ 2 w 60"/>
                  <a:gd name="T19" fmla="*/ 2 h 31"/>
                  <a:gd name="T20" fmla="*/ 2 w 60"/>
                  <a:gd name="T21" fmla="*/ 2 h 31"/>
                  <a:gd name="T22" fmla="*/ 0 w 60"/>
                  <a:gd name="T23" fmla="*/ 1 h 31"/>
                  <a:gd name="T24" fmla="*/ 1 w 60"/>
                  <a:gd name="T25" fmla="*/ 0 h 31"/>
                  <a:gd name="T26" fmla="*/ 3 w 60"/>
                  <a:gd name="T27" fmla="*/ 1 h 31"/>
                  <a:gd name="T28" fmla="*/ 2 w 60"/>
                  <a:gd name="T29" fmla="*/ 2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0"/>
                  <a:gd name="T46" fmla="*/ 0 h 31"/>
                  <a:gd name="T47" fmla="*/ 60 w 60"/>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0" h="31">
                    <a:moveTo>
                      <a:pt x="60" y="31"/>
                    </a:moveTo>
                    <a:lnTo>
                      <a:pt x="35" y="31"/>
                    </a:lnTo>
                    <a:lnTo>
                      <a:pt x="35" y="12"/>
                    </a:lnTo>
                    <a:lnTo>
                      <a:pt x="60" y="12"/>
                    </a:lnTo>
                    <a:lnTo>
                      <a:pt x="60" y="31"/>
                    </a:lnTo>
                    <a:close/>
                    <a:moveTo>
                      <a:pt x="35" y="31"/>
                    </a:moveTo>
                    <a:lnTo>
                      <a:pt x="33" y="31"/>
                    </a:lnTo>
                    <a:lnTo>
                      <a:pt x="32" y="30"/>
                    </a:lnTo>
                    <a:lnTo>
                      <a:pt x="35" y="21"/>
                    </a:lnTo>
                    <a:lnTo>
                      <a:pt x="35" y="31"/>
                    </a:lnTo>
                    <a:close/>
                    <a:moveTo>
                      <a:pt x="32" y="30"/>
                    </a:moveTo>
                    <a:lnTo>
                      <a:pt x="0" y="18"/>
                    </a:lnTo>
                    <a:lnTo>
                      <a:pt x="6" y="0"/>
                    </a:lnTo>
                    <a:lnTo>
                      <a:pt x="38" y="12"/>
                    </a:lnTo>
                    <a:lnTo>
                      <a:pt x="32"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4" name="Freeform 1404">
                <a:extLst>
                  <a:ext uri="{FF2B5EF4-FFF2-40B4-BE49-F238E27FC236}">
                    <a16:creationId xmlns:a16="http://schemas.microsoft.com/office/drawing/2014/main" id="{DF5770F9-2945-4FD5-8DC4-2DC9827407FC}"/>
                  </a:ext>
                </a:extLst>
              </p:cNvPr>
              <p:cNvSpPr>
                <a:spLocks noEditPoints="1"/>
              </p:cNvSpPr>
              <p:nvPr/>
            </p:nvSpPr>
            <p:spPr bwMode="auto">
              <a:xfrm>
                <a:off x="2029" y="1204"/>
                <a:ext cx="11" cy="10"/>
              </a:xfrm>
              <a:custGeom>
                <a:avLst/>
                <a:gdLst>
                  <a:gd name="T0" fmla="*/ 2 w 46"/>
                  <a:gd name="T1" fmla="*/ 3 h 40"/>
                  <a:gd name="T2" fmla="*/ 2 w 46"/>
                  <a:gd name="T3" fmla="*/ 3 h 40"/>
                  <a:gd name="T4" fmla="*/ 2 w 46"/>
                  <a:gd name="T5" fmla="*/ 3 h 40"/>
                  <a:gd name="T6" fmla="*/ 2 w 46"/>
                  <a:gd name="T7" fmla="*/ 2 h 40"/>
                  <a:gd name="T8" fmla="*/ 2 w 46"/>
                  <a:gd name="T9" fmla="*/ 3 h 40"/>
                  <a:gd name="T10" fmla="*/ 2 w 46"/>
                  <a:gd name="T11" fmla="*/ 3 h 40"/>
                  <a:gd name="T12" fmla="*/ 0 w 46"/>
                  <a:gd name="T13" fmla="*/ 1 h 40"/>
                  <a:gd name="T14" fmla="*/ 0 w 46"/>
                  <a:gd name="T15" fmla="*/ 0 h 40"/>
                  <a:gd name="T16" fmla="*/ 3 w 46"/>
                  <a:gd name="T17" fmla="*/ 2 h 40"/>
                  <a:gd name="T18" fmla="*/ 2 w 46"/>
                  <a:gd name="T19" fmla="*/ 3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0"/>
                  <a:gd name="T32" fmla="*/ 46 w 46"/>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0">
                    <a:moveTo>
                      <a:pt x="37" y="40"/>
                    </a:moveTo>
                    <a:lnTo>
                      <a:pt x="36" y="38"/>
                    </a:lnTo>
                    <a:lnTo>
                      <a:pt x="35" y="38"/>
                    </a:lnTo>
                    <a:lnTo>
                      <a:pt x="40" y="31"/>
                    </a:lnTo>
                    <a:lnTo>
                      <a:pt x="37" y="40"/>
                    </a:lnTo>
                    <a:close/>
                    <a:moveTo>
                      <a:pt x="35" y="38"/>
                    </a:moveTo>
                    <a:lnTo>
                      <a:pt x="0" y="16"/>
                    </a:lnTo>
                    <a:lnTo>
                      <a:pt x="10" y="0"/>
                    </a:lnTo>
                    <a:lnTo>
                      <a:pt x="46" y="22"/>
                    </a:lnTo>
                    <a:lnTo>
                      <a:pt x="35"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5" name="Freeform 1405">
                <a:extLst>
                  <a:ext uri="{FF2B5EF4-FFF2-40B4-BE49-F238E27FC236}">
                    <a16:creationId xmlns:a16="http://schemas.microsoft.com/office/drawing/2014/main" id="{4C10E509-67DC-4E35-9549-7982ED5207B0}"/>
                  </a:ext>
                </a:extLst>
              </p:cNvPr>
              <p:cNvSpPr>
                <a:spLocks noEditPoints="1"/>
              </p:cNvSpPr>
              <p:nvPr/>
            </p:nvSpPr>
            <p:spPr bwMode="auto">
              <a:xfrm>
                <a:off x="2019" y="1197"/>
                <a:ext cx="13" cy="11"/>
              </a:xfrm>
              <a:custGeom>
                <a:avLst/>
                <a:gdLst>
                  <a:gd name="T0" fmla="*/ 3 w 49"/>
                  <a:gd name="T1" fmla="*/ 3 h 44"/>
                  <a:gd name="T2" fmla="*/ 3 w 49"/>
                  <a:gd name="T3" fmla="*/ 3 h 44"/>
                  <a:gd name="T4" fmla="*/ 3 w 49"/>
                  <a:gd name="T5" fmla="*/ 3 h 44"/>
                  <a:gd name="T6" fmla="*/ 3 w 49"/>
                  <a:gd name="T7" fmla="*/ 2 h 44"/>
                  <a:gd name="T8" fmla="*/ 3 w 49"/>
                  <a:gd name="T9" fmla="*/ 3 h 44"/>
                  <a:gd name="T10" fmla="*/ 3 w 49"/>
                  <a:gd name="T11" fmla="*/ 3 h 44"/>
                  <a:gd name="T12" fmla="*/ 0 w 49"/>
                  <a:gd name="T13" fmla="*/ 1 h 44"/>
                  <a:gd name="T14" fmla="*/ 1 w 49"/>
                  <a:gd name="T15" fmla="*/ 0 h 44"/>
                  <a:gd name="T16" fmla="*/ 3 w 49"/>
                  <a:gd name="T17" fmla="*/ 2 h 44"/>
                  <a:gd name="T18" fmla="*/ 3 w 49"/>
                  <a:gd name="T19" fmla="*/ 3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44"/>
                  <a:gd name="T32" fmla="*/ 49 w 49"/>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44">
                    <a:moveTo>
                      <a:pt x="38" y="44"/>
                    </a:moveTo>
                    <a:lnTo>
                      <a:pt x="38" y="44"/>
                    </a:lnTo>
                    <a:lnTo>
                      <a:pt x="37" y="43"/>
                    </a:lnTo>
                    <a:lnTo>
                      <a:pt x="43" y="37"/>
                    </a:lnTo>
                    <a:lnTo>
                      <a:pt x="38" y="44"/>
                    </a:lnTo>
                    <a:close/>
                    <a:moveTo>
                      <a:pt x="37" y="43"/>
                    </a:moveTo>
                    <a:lnTo>
                      <a:pt x="0" y="15"/>
                    </a:lnTo>
                    <a:lnTo>
                      <a:pt x="11" y="0"/>
                    </a:lnTo>
                    <a:lnTo>
                      <a:pt x="49" y="29"/>
                    </a:lnTo>
                    <a:lnTo>
                      <a:pt x="37"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6" name="Freeform 1406">
                <a:extLst>
                  <a:ext uri="{FF2B5EF4-FFF2-40B4-BE49-F238E27FC236}">
                    <a16:creationId xmlns:a16="http://schemas.microsoft.com/office/drawing/2014/main" id="{E6FCB91F-4AD4-4622-972E-CE8300896C00}"/>
                  </a:ext>
                </a:extLst>
              </p:cNvPr>
              <p:cNvSpPr>
                <a:spLocks noEditPoints="1"/>
              </p:cNvSpPr>
              <p:nvPr/>
            </p:nvSpPr>
            <p:spPr bwMode="auto">
              <a:xfrm>
                <a:off x="2001" y="1182"/>
                <a:ext cx="21" cy="18"/>
              </a:xfrm>
              <a:custGeom>
                <a:avLst/>
                <a:gdLst>
                  <a:gd name="T0" fmla="*/ 4 w 85"/>
                  <a:gd name="T1" fmla="*/ 4 h 75"/>
                  <a:gd name="T2" fmla="*/ 2 w 85"/>
                  <a:gd name="T3" fmla="*/ 3 h 75"/>
                  <a:gd name="T4" fmla="*/ 3 w 85"/>
                  <a:gd name="T5" fmla="*/ 2 h 75"/>
                  <a:gd name="T6" fmla="*/ 5 w 85"/>
                  <a:gd name="T7" fmla="*/ 3 h 75"/>
                  <a:gd name="T8" fmla="*/ 4 w 85"/>
                  <a:gd name="T9" fmla="*/ 4 h 75"/>
                  <a:gd name="T10" fmla="*/ 2 w 85"/>
                  <a:gd name="T11" fmla="*/ 3 h 75"/>
                  <a:gd name="T12" fmla="*/ 2 w 85"/>
                  <a:gd name="T13" fmla="*/ 3 h 75"/>
                  <a:gd name="T14" fmla="*/ 2 w 85"/>
                  <a:gd name="T15" fmla="*/ 3 h 75"/>
                  <a:gd name="T16" fmla="*/ 2 w 85"/>
                  <a:gd name="T17" fmla="*/ 2 h 75"/>
                  <a:gd name="T18" fmla="*/ 2 w 85"/>
                  <a:gd name="T19" fmla="*/ 3 h 75"/>
                  <a:gd name="T20" fmla="*/ 2 w 85"/>
                  <a:gd name="T21" fmla="*/ 3 h 75"/>
                  <a:gd name="T22" fmla="*/ 0 w 85"/>
                  <a:gd name="T23" fmla="*/ 1 h 75"/>
                  <a:gd name="T24" fmla="*/ 1 w 85"/>
                  <a:gd name="T25" fmla="*/ 0 h 75"/>
                  <a:gd name="T26" fmla="*/ 3 w 85"/>
                  <a:gd name="T27" fmla="*/ 2 h 75"/>
                  <a:gd name="T28" fmla="*/ 2 w 85"/>
                  <a:gd name="T29" fmla="*/ 3 h 7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75"/>
                  <a:gd name="T47" fmla="*/ 85 w 85"/>
                  <a:gd name="T48" fmla="*/ 75 h 7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75">
                    <a:moveTo>
                      <a:pt x="74" y="75"/>
                    </a:moveTo>
                    <a:lnTo>
                      <a:pt x="35" y="47"/>
                    </a:lnTo>
                    <a:lnTo>
                      <a:pt x="46" y="32"/>
                    </a:lnTo>
                    <a:lnTo>
                      <a:pt x="85" y="60"/>
                    </a:lnTo>
                    <a:lnTo>
                      <a:pt x="74" y="75"/>
                    </a:lnTo>
                    <a:close/>
                    <a:moveTo>
                      <a:pt x="35" y="47"/>
                    </a:moveTo>
                    <a:lnTo>
                      <a:pt x="35" y="46"/>
                    </a:lnTo>
                    <a:lnTo>
                      <a:pt x="34" y="46"/>
                    </a:lnTo>
                    <a:lnTo>
                      <a:pt x="41" y="39"/>
                    </a:lnTo>
                    <a:lnTo>
                      <a:pt x="35" y="47"/>
                    </a:lnTo>
                    <a:close/>
                    <a:moveTo>
                      <a:pt x="34" y="46"/>
                    </a:moveTo>
                    <a:lnTo>
                      <a:pt x="0" y="14"/>
                    </a:lnTo>
                    <a:lnTo>
                      <a:pt x="12" y="0"/>
                    </a:lnTo>
                    <a:lnTo>
                      <a:pt x="47" y="32"/>
                    </a:lnTo>
                    <a:lnTo>
                      <a:pt x="34"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7" name="Freeform 1407">
                <a:extLst>
                  <a:ext uri="{FF2B5EF4-FFF2-40B4-BE49-F238E27FC236}">
                    <a16:creationId xmlns:a16="http://schemas.microsoft.com/office/drawing/2014/main" id="{FD1D8F8E-FFA0-454C-9EBE-71EE3A263375}"/>
                  </a:ext>
                </a:extLst>
              </p:cNvPr>
              <p:cNvSpPr>
                <a:spLocks noEditPoints="1"/>
              </p:cNvSpPr>
              <p:nvPr/>
            </p:nvSpPr>
            <p:spPr bwMode="auto">
              <a:xfrm>
                <a:off x="1994" y="1176"/>
                <a:ext cx="10" cy="9"/>
              </a:xfrm>
              <a:custGeom>
                <a:avLst/>
                <a:gdLst>
                  <a:gd name="T0" fmla="*/ 2 w 40"/>
                  <a:gd name="T1" fmla="*/ 2 h 39"/>
                  <a:gd name="T2" fmla="*/ 2 w 40"/>
                  <a:gd name="T3" fmla="*/ 2 h 39"/>
                  <a:gd name="T4" fmla="*/ 2 w 40"/>
                  <a:gd name="T5" fmla="*/ 2 h 39"/>
                  <a:gd name="T6" fmla="*/ 2 w 40"/>
                  <a:gd name="T7" fmla="*/ 2 h 39"/>
                  <a:gd name="T8" fmla="*/ 2 w 40"/>
                  <a:gd name="T9" fmla="*/ 2 h 39"/>
                  <a:gd name="T10" fmla="*/ 2 w 40"/>
                  <a:gd name="T11" fmla="*/ 2 h 39"/>
                  <a:gd name="T12" fmla="*/ 0 w 40"/>
                  <a:gd name="T13" fmla="*/ 1 h 39"/>
                  <a:gd name="T14" fmla="*/ 1 w 40"/>
                  <a:gd name="T15" fmla="*/ 0 h 39"/>
                  <a:gd name="T16" fmla="*/ 3 w 40"/>
                  <a:gd name="T17" fmla="*/ 1 h 39"/>
                  <a:gd name="T18" fmla="*/ 2 w 40"/>
                  <a:gd name="T19" fmla="*/ 2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0"/>
                  <a:gd name="T31" fmla="*/ 0 h 39"/>
                  <a:gd name="T32" fmla="*/ 40 w 40"/>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0" h="39">
                    <a:moveTo>
                      <a:pt x="27" y="39"/>
                    </a:moveTo>
                    <a:lnTo>
                      <a:pt x="26" y="39"/>
                    </a:lnTo>
                    <a:lnTo>
                      <a:pt x="34" y="32"/>
                    </a:lnTo>
                    <a:lnTo>
                      <a:pt x="27" y="39"/>
                    </a:lnTo>
                    <a:close/>
                    <a:moveTo>
                      <a:pt x="26" y="39"/>
                    </a:moveTo>
                    <a:lnTo>
                      <a:pt x="0" y="14"/>
                    </a:lnTo>
                    <a:lnTo>
                      <a:pt x="15" y="0"/>
                    </a:lnTo>
                    <a:lnTo>
                      <a:pt x="40" y="26"/>
                    </a:lnTo>
                    <a:lnTo>
                      <a:pt x="2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8" name="Freeform 1408">
                <a:extLst>
                  <a:ext uri="{FF2B5EF4-FFF2-40B4-BE49-F238E27FC236}">
                    <a16:creationId xmlns:a16="http://schemas.microsoft.com/office/drawing/2014/main" id="{F0F92206-A857-42D8-813B-D460874734BB}"/>
                  </a:ext>
                </a:extLst>
              </p:cNvPr>
              <p:cNvSpPr>
                <a:spLocks noEditPoints="1"/>
              </p:cNvSpPr>
              <p:nvPr/>
            </p:nvSpPr>
            <p:spPr bwMode="auto">
              <a:xfrm>
                <a:off x="1990" y="1171"/>
                <a:ext cx="8" cy="8"/>
              </a:xfrm>
              <a:custGeom>
                <a:avLst/>
                <a:gdLst>
                  <a:gd name="T0" fmla="*/ 2 w 32"/>
                  <a:gd name="T1" fmla="*/ 1 h 30"/>
                  <a:gd name="T2" fmla="*/ 2 w 32"/>
                  <a:gd name="T3" fmla="*/ 1 h 30"/>
                  <a:gd name="T4" fmla="*/ 2 w 32"/>
                  <a:gd name="T5" fmla="*/ 1 h 30"/>
                  <a:gd name="T6" fmla="*/ 2 w 32"/>
                  <a:gd name="T7" fmla="*/ 2 h 30"/>
                  <a:gd name="T8" fmla="*/ 2 w 32"/>
                  <a:gd name="T9" fmla="*/ 1 h 30"/>
                  <a:gd name="T10" fmla="*/ 1 w 32"/>
                  <a:gd name="T11" fmla="*/ 2 h 30"/>
                  <a:gd name="T12" fmla="*/ 0 w 32"/>
                  <a:gd name="T13" fmla="*/ 1 h 30"/>
                  <a:gd name="T14" fmla="*/ 1 w 32"/>
                  <a:gd name="T15" fmla="*/ 0 h 30"/>
                  <a:gd name="T16" fmla="*/ 2 w 32"/>
                  <a:gd name="T17" fmla="*/ 1 h 30"/>
                  <a:gd name="T18" fmla="*/ 1 w 32"/>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0"/>
                  <a:gd name="T32" fmla="*/ 32 w 3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0">
                    <a:moveTo>
                      <a:pt x="31" y="15"/>
                    </a:moveTo>
                    <a:lnTo>
                      <a:pt x="31" y="15"/>
                    </a:lnTo>
                    <a:lnTo>
                      <a:pt x="32" y="16"/>
                    </a:lnTo>
                    <a:lnTo>
                      <a:pt x="24" y="23"/>
                    </a:lnTo>
                    <a:lnTo>
                      <a:pt x="31" y="15"/>
                    </a:lnTo>
                    <a:close/>
                    <a:moveTo>
                      <a:pt x="19" y="30"/>
                    </a:moveTo>
                    <a:lnTo>
                      <a:pt x="0" y="14"/>
                    </a:lnTo>
                    <a:lnTo>
                      <a:pt x="12" y="0"/>
                    </a:lnTo>
                    <a:lnTo>
                      <a:pt x="31" y="15"/>
                    </a:lnTo>
                    <a:lnTo>
                      <a:pt x="19"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49" name="Freeform 1409">
                <a:extLst>
                  <a:ext uri="{FF2B5EF4-FFF2-40B4-BE49-F238E27FC236}">
                    <a16:creationId xmlns:a16="http://schemas.microsoft.com/office/drawing/2014/main" id="{1EB7C9E6-D6B7-41A0-A1F2-E9B0652E2778}"/>
                  </a:ext>
                </a:extLst>
              </p:cNvPr>
              <p:cNvSpPr>
                <a:spLocks noEditPoints="1"/>
              </p:cNvSpPr>
              <p:nvPr/>
            </p:nvSpPr>
            <p:spPr bwMode="auto">
              <a:xfrm>
                <a:off x="1987" y="1169"/>
                <a:ext cx="6" cy="6"/>
              </a:xfrm>
              <a:custGeom>
                <a:avLst/>
                <a:gdLst>
                  <a:gd name="T0" fmla="*/ 1 w 23"/>
                  <a:gd name="T1" fmla="*/ 1 h 25"/>
                  <a:gd name="T2" fmla="*/ 1 w 23"/>
                  <a:gd name="T3" fmla="*/ 1 h 25"/>
                  <a:gd name="T4" fmla="*/ 1 w 23"/>
                  <a:gd name="T5" fmla="*/ 1 h 25"/>
                  <a:gd name="T6" fmla="*/ 1 w 23"/>
                  <a:gd name="T7" fmla="*/ 1 h 25"/>
                  <a:gd name="T8" fmla="*/ 1 w 23"/>
                  <a:gd name="T9" fmla="*/ 1 h 25"/>
                  <a:gd name="T10" fmla="*/ 1 w 23"/>
                  <a:gd name="T11" fmla="*/ 1 h 25"/>
                  <a:gd name="T12" fmla="*/ 0 w 23"/>
                  <a:gd name="T13" fmla="*/ 1 h 25"/>
                  <a:gd name="T14" fmla="*/ 1 w 23"/>
                  <a:gd name="T15" fmla="*/ 0 h 25"/>
                  <a:gd name="T16" fmla="*/ 2 w 23"/>
                  <a:gd name="T17" fmla="*/ 1 h 25"/>
                  <a:gd name="T18" fmla="*/ 1 w 23"/>
                  <a:gd name="T19" fmla="*/ 1 h 25"/>
                  <a:gd name="T20" fmla="*/ 1 w 23"/>
                  <a:gd name="T21" fmla="*/ 0 h 25"/>
                  <a:gd name="T22" fmla="*/ 1 w 23"/>
                  <a:gd name="T23" fmla="*/ 0 h 25"/>
                  <a:gd name="T24" fmla="*/ 1 w 23"/>
                  <a:gd name="T25" fmla="*/ 0 h 25"/>
                  <a:gd name="T26" fmla="*/ 1 w 23"/>
                  <a:gd name="T27" fmla="*/ 1 h 25"/>
                  <a:gd name="T28" fmla="*/ 1 w 23"/>
                  <a:gd name="T29" fmla="*/ 0 h 25"/>
                  <a:gd name="T30" fmla="*/ 1 w 23"/>
                  <a:gd name="T31" fmla="*/ 1 h 25"/>
                  <a:gd name="T32" fmla="*/ 0 w 23"/>
                  <a:gd name="T33" fmla="*/ 1 h 25"/>
                  <a:gd name="T34" fmla="*/ 1 w 23"/>
                  <a:gd name="T35" fmla="*/ 0 h 25"/>
                  <a:gd name="T36" fmla="*/ 1 w 23"/>
                  <a:gd name="T37" fmla="*/ 0 h 25"/>
                  <a:gd name="T38" fmla="*/ 1 w 23"/>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5"/>
                  <a:gd name="T62" fmla="*/ 23 w 23"/>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5">
                    <a:moveTo>
                      <a:pt x="11" y="25"/>
                    </a:moveTo>
                    <a:lnTo>
                      <a:pt x="10" y="25"/>
                    </a:lnTo>
                    <a:lnTo>
                      <a:pt x="10" y="24"/>
                    </a:lnTo>
                    <a:lnTo>
                      <a:pt x="16" y="18"/>
                    </a:lnTo>
                    <a:lnTo>
                      <a:pt x="11" y="25"/>
                    </a:lnTo>
                    <a:close/>
                    <a:moveTo>
                      <a:pt x="10" y="24"/>
                    </a:moveTo>
                    <a:lnTo>
                      <a:pt x="3" y="19"/>
                    </a:lnTo>
                    <a:lnTo>
                      <a:pt x="16" y="4"/>
                    </a:lnTo>
                    <a:lnTo>
                      <a:pt x="23" y="11"/>
                    </a:lnTo>
                    <a:lnTo>
                      <a:pt x="10" y="24"/>
                    </a:lnTo>
                    <a:close/>
                    <a:moveTo>
                      <a:pt x="14" y="3"/>
                    </a:moveTo>
                    <a:lnTo>
                      <a:pt x="15" y="3"/>
                    </a:lnTo>
                    <a:lnTo>
                      <a:pt x="16" y="4"/>
                    </a:lnTo>
                    <a:lnTo>
                      <a:pt x="10" y="12"/>
                    </a:lnTo>
                    <a:lnTo>
                      <a:pt x="14" y="3"/>
                    </a:lnTo>
                    <a:close/>
                    <a:moveTo>
                      <a:pt x="6" y="20"/>
                    </a:moveTo>
                    <a:lnTo>
                      <a:pt x="0" y="16"/>
                    </a:lnTo>
                    <a:lnTo>
                      <a:pt x="8" y="0"/>
                    </a:lnTo>
                    <a:lnTo>
                      <a:pt x="14" y="3"/>
                    </a:lnTo>
                    <a:lnTo>
                      <a:pt x="6"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0" name="Freeform 1410">
                <a:extLst>
                  <a:ext uri="{FF2B5EF4-FFF2-40B4-BE49-F238E27FC236}">
                    <a16:creationId xmlns:a16="http://schemas.microsoft.com/office/drawing/2014/main" id="{C301F352-50F2-49FA-B6D0-1504C504E8F8}"/>
                  </a:ext>
                </a:extLst>
              </p:cNvPr>
              <p:cNvSpPr>
                <a:spLocks/>
              </p:cNvSpPr>
              <p:nvPr/>
            </p:nvSpPr>
            <p:spPr bwMode="auto">
              <a:xfrm>
                <a:off x="1988" y="1168"/>
                <a:ext cx="1" cy="3"/>
              </a:xfrm>
              <a:custGeom>
                <a:avLst/>
                <a:gdLst>
                  <a:gd name="T0" fmla="*/ 0 w 4"/>
                  <a:gd name="T1" fmla="*/ 0 h 10"/>
                  <a:gd name="T2" fmla="*/ 0 w 4"/>
                  <a:gd name="T3" fmla="*/ 0 h 10"/>
                  <a:gd name="T4" fmla="*/ 0 w 4"/>
                  <a:gd name="T5" fmla="*/ 0 h 10"/>
                  <a:gd name="T6" fmla="*/ 0 w 4"/>
                  <a:gd name="T7" fmla="*/ 1 h 10"/>
                  <a:gd name="T8" fmla="*/ 0 w 4"/>
                  <a:gd name="T9" fmla="*/ 0 h 10"/>
                  <a:gd name="T10" fmla="*/ 0 60000 65536"/>
                  <a:gd name="T11" fmla="*/ 0 60000 65536"/>
                  <a:gd name="T12" fmla="*/ 0 60000 65536"/>
                  <a:gd name="T13" fmla="*/ 0 60000 65536"/>
                  <a:gd name="T14" fmla="*/ 0 60000 65536"/>
                  <a:gd name="T15" fmla="*/ 0 w 4"/>
                  <a:gd name="T16" fmla="*/ 0 h 10"/>
                  <a:gd name="T17" fmla="*/ 4 w 4"/>
                  <a:gd name="T18" fmla="*/ 10 h 10"/>
                </a:gdLst>
                <a:ahLst/>
                <a:cxnLst>
                  <a:cxn ang="T10">
                    <a:pos x="T0" y="T1"/>
                  </a:cxn>
                  <a:cxn ang="T11">
                    <a:pos x="T2" y="T3"/>
                  </a:cxn>
                  <a:cxn ang="T12">
                    <a:pos x="T4" y="T5"/>
                  </a:cxn>
                  <a:cxn ang="T13">
                    <a:pos x="T6" y="T7"/>
                  </a:cxn>
                  <a:cxn ang="T14">
                    <a:pos x="T8" y="T9"/>
                  </a:cxn>
                </a:cxnLst>
                <a:rect l="T15" t="T16" r="T17" b="T18"/>
                <a:pathLst>
                  <a:path w="4" h="10">
                    <a:moveTo>
                      <a:pt x="0" y="0"/>
                    </a:moveTo>
                    <a:lnTo>
                      <a:pt x="2" y="0"/>
                    </a:lnTo>
                    <a:lnTo>
                      <a:pt x="4" y="1"/>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1" name="Rectangle 1411">
                <a:extLst>
                  <a:ext uri="{FF2B5EF4-FFF2-40B4-BE49-F238E27FC236}">
                    <a16:creationId xmlns:a16="http://schemas.microsoft.com/office/drawing/2014/main" id="{7C9FFCB6-649F-4C60-B08C-7B077849621F}"/>
                  </a:ext>
                </a:extLst>
              </p:cNvPr>
              <p:cNvSpPr>
                <a:spLocks noChangeArrowheads="1"/>
              </p:cNvSpPr>
              <p:nvPr/>
            </p:nvSpPr>
            <p:spPr bwMode="auto">
              <a:xfrm>
                <a:off x="1987" y="1168"/>
                <a:ext cx="1"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752" name="Freeform 1412">
                <a:extLst>
                  <a:ext uri="{FF2B5EF4-FFF2-40B4-BE49-F238E27FC236}">
                    <a16:creationId xmlns:a16="http://schemas.microsoft.com/office/drawing/2014/main" id="{A0FD2288-EB29-426E-B098-5FF3348DD12C}"/>
                  </a:ext>
                </a:extLst>
              </p:cNvPr>
              <p:cNvSpPr>
                <a:spLocks noEditPoints="1"/>
              </p:cNvSpPr>
              <p:nvPr/>
            </p:nvSpPr>
            <p:spPr bwMode="auto">
              <a:xfrm>
                <a:off x="1982" y="1168"/>
                <a:ext cx="5" cy="6"/>
              </a:xfrm>
              <a:custGeom>
                <a:avLst/>
                <a:gdLst>
                  <a:gd name="T0" fmla="*/ 1 w 19"/>
                  <a:gd name="T1" fmla="*/ 1 h 22"/>
                  <a:gd name="T2" fmla="*/ 1 w 19"/>
                  <a:gd name="T3" fmla="*/ 1 h 22"/>
                  <a:gd name="T4" fmla="*/ 1 w 19"/>
                  <a:gd name="T5" fmla="*/ 0 h 22"/>
                  <a:gd name="T6" fmla="*/ 1 w 19"/>
                  <a:gd name="T7" fmla="*/ 0 h 22"/>
                  <a:gd name="T8" fmla="*/ 1 w 19"/>
                  <a:gd name="T9" fmla="*/ 1 h 22"/>
                  <a:gd name="T10" fmla="*/ 1 w 19"/>
                  <a:gd name="T11" fmla="*/ 0 h 22"/>
                  <a:gd name="T12" fmla="*/ 1 w 19"/>
                  <a:gd name="T13" fmla="*/ 0 h 22"/>
                  <a:gd name="T14" fmla="*/ 1 w 19"/>
                  <a:gd name="T15" fmla="*/ 0 h 22"/>
                  <a:gd name="T16" fmla="*/ 1 w 19"/>
                  <a:gd name="T17" fmla="*/ 1 h 22"/>
                  <a:gd name="T18" fmla="*/ 1 w 19"/>
                  <a:gd name="T19" fmla="*/ 0 h 22"/>
                  <a:gd name="T20" fmla="*/ 1 w 19"/>
                  <a:gd name="T21" fmla="*/ 1 h 22"/>
                  <a:gd name="T22" fmla="*/ 0 w 19"/>
                  <a:gd name="T23" fmla="*/ 2 h 22"/>
                  <a:gd name="T24" fmla="*/ 0 w 19"/>
                  <a:gd name="T25" fmla="*/ 0 h 22"/>
                  <a:gd name="T26" fmla="*/ 1 w 19"/>
                  <a:gd name="T27" fmla="*/ 0 h 22"/>
                  <a:gd name="T28" fmla="*/ 1 w 19"/>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
                  <a:gd name="T46" fmla="*/ 0 h 22"/>
                  <a:gd name="T47" fmla="*/ 19 w 19"/>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 h="22">
                    <a:moveTo>
                      <a:pt x="19" y="19"/>
                    </a:moveTo>
                    <a:lnTo>
                      <a:pt x="12" y="19"/>
                    </a:lnTo>
                    <a:lnTo>
                      <a:pt x="12" y="0"/>
                    </a:lnTo>
                    <a:lnTo>
                      <a:pt x="19" y="0"/>
                    </a:lnTo>
                    <a:lnTo>
                      <a:pt x="19" y="19"/>
                    </a:lnTo>
                    <a:close/>
                    <a:moveTo>
                      <a:pt x="9" y="1"/>
                    </a:moveTo>
                    <a:lnTo>
                      <a:pt x="11" y="0"/>
                    </a:lnTo>
                    <a:lnTo>
                      <a:pt x="12" y="0"/>
                    </a:lnTo>
                    <a:lnTo>
                      <a:pt x="12" y="10"/>
                    </a:lnTo>
                    <a:lnTo>
                      <a:pt x="9" y="1"/>
                    </a:lnTo>
                    <a:close/>
                    <a:moveTo>
                      <a:pt x="15" y="19"/>
                    </a:moveTo>
                    <a:lnTo>
                      <a:pt x="5" y="22"/>
                    </a:lnTo>
                    <a:lnTo>
                      <a:pt x="0" y="3"/>
                    </a:lnTo>
                    <a:lnTo>
                      <a:pt x="9" y="1"/>
                    </a:lnTo>
                    <a:lnTo>
                      <a:pt x="1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753" name="Freeform 1413">
                <a:extLst>
                  <a:ext uri="{FF2B5EF4-FFF2-40B4-BE49-F238E27FC236}">
                    <a16:creationId xmlns:a16="http://schemas.microsoft.com/office/drawing/2014/main" id="{8E8FD89C-F5D9-4AE3-A6CC-035D93B18734}"/>
                  </a:ext>
                </a:extLst>
              </p:cNvPr>
              <p:cNvSpPr>
                <a:spLocks noEditPoints="1"/>
              </p:cNvSpPr>
              <p:nvPr/>
            </p:nvSpPr>
            <p:spPr bwMode="auto">
              <a:xfrm>
                <a:off x="1977" y="1169"/>
                <a:ext cx="7" cy="8"/>
              </a:xfrm>
              <a:custGeom>
                <a:avLst/>
                <a:gdLst>
                  <a:gd name="T0" fmla="*/ 1 w 29"/>
                  <a:gd name="T1" fmla="*/ 0 h 30"/>
                  <a:gd name="T2" fmla="*/ 1 w 29"/>
                  <a:gd name="T3" fmla="*/ 0 h 30"/>
                  <a:gd name="T4" fmla="*/ 1 w 29"/>
                  <a:gd name="T5" fmla="*/ 0 h 30"/>
                  <a:gd name="T6" fmla="*/ 1 w 29"/>
                  <a:gd name="T7" fmla="*/ 1 h 30"/>
                  <a:gd name="T8" fmla="*/ 1 w 29"/>
                  <a:gd name="T9" fmla="*/ 0 h 30"/>
                  <a:gd name="T10" fmla="*/ 2 w 29"/>
                  <a:gd name="T11" fmla="*/ 1 h 30"/>
                  <a:gd name="T12" fmla="*/ 1 w 29"/>
                  <a:gd name="T13" fmla="*/ 2 h 30"/>
                  <a:gd name="T14" fmla="*/ 0 w 29"/>
                  <a:gd name="T15" fmla="*/ 1 h 30"/>
                  <a:gd name="T16" fmla="*/ 1 w 29"/>
                  <a:gd name="T17" fmla="*/ 0 h 30"/>
                  <a:gd name="T18" fmla="*/ 2 w 29"/>
                  <a:gd name="T19" fmla="*/ 1 h 30"/>
                  <a:gd name="T20" fmla="*/ 1 w 29"/>
                  <a:gd name="T21" fmla="*/ 2 h 30"/>
                  <a:gd name="T22" fmla="*/ 1 w 29"/>
                  <a:gd name="T23" fmla="*/ 2 h 30"/>
                  <a:gd name="T24" fmla="*/ 1 w 29"/>
                  <a:gd name="T25" fmla="*/ 2 h 30"/>
                  <a:gd name="T26" fmla="*/ 1 w 29"/>
                  <a:gd name="T27" fmla="*/ 1 h 30"/>
                  <a:gd name="T28" fmla="*/ 1 w 29"/>
                  <a:gd name="T29" fmla="*/ 2 h 30"/>
                  <a:gd name="T30" fmla="*/ 1 w 29"/>
                  <a:gd name="T31" fmla="*/ 2 h 30"/>
                  <a:gd name="T32" fmla="*/ 1 w 29"/>
                  <a:gd name="T33" fmla="*/ 2 h 30"/>
                  <a:gd name="T34" fmla="*/ 0 w 29"/>
                  <a:gd name="T35" fmla="*/ 1 h 30"/>
                  <a:gd name="T36" fmla="*/ 0 w 29"/>
                  <a:gd name="T37" fmla="*/ 1 h 30"/>
                  <a:gd name="T38" fmla="*/ 1 w 29"/>
                  <a:gd name="T39" fmla="*/ 2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9"/>
                  <a:gd name="T61" fmla="*/ 0 h 30"/>
                  <a:gd name="T62" fmla="*/ 29 w 29"/>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9" h="30">
                    <a:moveTo>
                      <a:pt x="14" y="2"/>
                    </a:moveTo>
                    <a:lnTo>
                      <a:pt x="17" y="1"/>
                    </a:lnTo>
                    <a:lnTo>
                      <a:pt x="19" y="0"/>
                    </a:lnTo>
                    <a:lnTo>
                      <a:pt x="21" y="10"/>
                    </a:lnTo>
                    <a:lnTo>
                      <a:pt x="14" y="2"/>
                    </a:lnTo>
                    <a:close/>
                    <a:moveTo>
                      <a:pt x="29" y="17"/>
                    </a:moveTo>
                    <a:lnTo>
                      <a:pt x="22" y="22"/>
                    </a:lnTo>
                    <a:lnTo>
                      <a:pt x="9" y="9"/>
                    </a:lnTo>
                    <a:lnTo>
                      <a:pt x="14" y="2"/>
                    </a:lnTo>
                    <a:lnTo>
                      <a:pt x="29" y="17"/>
                    </a:lnTo>
                    <a:close/>
                    <a:moveTo>
                      <a:pt x="22" y="22"/>
                    </a:moveTo>
                    <a:lnTo>
                      <a:pt x="21" y="23"/>
                    </a:lnTo>
                    <a:lnTo>
                      <a:pt x="20" y="24"/>
                    </a:lnTo>
                    <a:lnTo>
                      <a:pt x="16" y="16"/>
                    </a:lnTo>
                    <a:lnTo>
                      <a:pt x="22" y="22"/>
                    </a:lnTo>
                    <a:close/>
                    <a:moveTo>
                      <a:pt x="20" y="24"/>
                    </a:moveTo>
                    <a:lnTo>
                      <a:pt x="11" y="30"/>
                    </a:lnTo>
                    <a:lnTo>
                      <a:pt x="0" y="14"/>
                    </a:lnTo>
                    <a:lnTo>
                      <a:pt x="10" y="8"/>
                    </a:lnTo>
                    <a:lnTo>
                      <a:pt x="2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4" name="Group 1615">
              <a:extLst>
                <a:ext uri="{FF2B5EF4-FFF2-40B4-BE49-F238E27FC236}">
                  <a16:creationId xmlns:a16="http://schemas.microsoft.com/office/drawing/2014/main" id="{5238E32C-880D-4286-9858-5C63BE5D36AC}"/>
                </a:ext>
              </a:extLst>
            </p:cNvPr>
            <p:cNvGrpSpPr>
              <a:grpSpLocks/>
            </p:cNvGrpSpPr>
            <p:nvPr/>
          </p:nvGrpSpPr>
          <p:grpSpPr bwMode="auto">
            <a:xfrm>
              <a:off x="1718" y="1168"/>
              <a:ext cx="1390" cy="1192"/>
              <a:chOff x="1718" y="1168"/>
              <a:chExt cx="1390" cy="1192"/>
            </a:xfrm>
          </p:grpSpPr>
          <p:sp>
            <p:nvSpPr>
              <p:cNvPr id="34354" name="Freeform 1415">
                <a:extLst>
                  <a:ext uri="{FF2B5EF4-FFF2-40B4-BE49-F238E27FC236}">
                    <a16:creationId xmlns:a16="http://schemas.microsoft.com/office/drawing/2014/main" id="{CCAEDD2A-2DC4-4DD0-A52B-82505069AE3D}"/>
                  </a:ext>
                </a:extLst>
              </p:cNvPr>
              <p:cNvSpPr>
                <a:spLocks noEditPoints="1"/>
              </p:cNvSpPr>
              <p:nvPr/>
            </p:nvSpPr>
            <p:spPr bwMode="auto">
              <a:xfrm>
                <a:off x="1975" y="1173"/>
                <a:ext cx="5" cy="6"/>
              </a:xfrm>
              <a:custGeom>
                <a:avLst/>
                <a:gdLst>
                  <a:gd name="T0" fmla="*/ 0 w 23"/>
                  <a:gd name="T1" fmla="*/ 0 h 25"/>
                  <a:gd name="T2" fmla="*/ 0 w 23"/>
                  <a:gd name="T3" fmla="*/ 0 h 25"/>
                  <a:gd name="T4" fmla="*/ 0 w 23"/>
                  <a:gd name="T5" fmla="*/ 0 h 25"/>
                  <a:gd name="T6" fmla="*/ 1 w 23"/>
                  <a:gd name="T7" fmla="*/ 0 h 25"/>
                  <a:gd name="T8" fmla="*/ 0 w 23"/>
                  <a:gd name="T9" fmla="*/ 0 h 25"/>
                  <a:gd name="T10" fmla="*/ 1 w 23"/>
                  <a:gd name="T11" fmla="*/ 1 h 25"/>
                  <a:gd name="T12" fmla="*/ 1 w 23"/>
                  <a:gd name="T13" fmla="*/ 1 h 25"/>
                  <a:gd name="T14" fmla="*/ 0 w 23"/>
                  <a:gd name="T15" fmla="*/ 1 h 25"/>
                  <a:gd name="T16" fmla="*/ 0 w 23"/>
                  <a:gd name="T17" fmla="*/ 0 h 25"/>
                  <a:gd name="T18" fmla="*/ 1 w 23"/>
                  <a:gd name="T19" fmla="*/ 1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5"/>
                  <a:gd name="T32" fmla="*/ 23 w 23"/>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5">
                    <a:moveTo>
                      <a:pt x="10" y="2"/>
                    </a:moveTo>
                    <a:lnTo>
                      <a:pt x="11" y="0"/>
                    </a:lnTo>
                    <a:lnTo>
                      <a:pt x="17" y="8"/>
                    </a:lnTo>
                    <a:lnTo>
                      <a:pt x="10" y="2"/>
                    </a:lnTo>
                    <a:close/>
                    <a:moveTo>
                      <a:pt x="23" y="15"/>
                    </a:moveTo>
                    <a:lnTo>
                      <a:pt x="13" y="25"/>
                    </a:lnTo>
                    <a:lnTo>
                      <a:pt x="0" y="11"/>
                    </a:lnTo>
                    <a:lnTo>
                      <a:pt x="10" y="2"/>
                    </a:lnTo>
                    <a:lnTo>
                      <a:pt x="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5" name="Freeform 1416">
                <a:extLst>
                  <a:ext uri="{FF2B5EF4-FFF2-40B4-BE49-F238E27FC236}">
                    <a16:creationId xmlns:a16="http://schemas.microsoft.com/office/drawing/2014/main" id="{CE835A25-6169-4F5A-89FC-C281D0EC0D92}"/>
                  </a:ext>
                </a:extLst>
              </p:cNvPr>
              <p:cNvSpPr>
                <a:spLocks noEditPoints="1"/>
              </p:cNvSpPr>
              <p:nvPr/>
            </p:nvSpPr>
            <p:spPr bwMode="auto">
              <a:xfrm>
                <a:off x="1973" y="1175"/>
                <a:ext cx="5" cy="6"/>
              </a:xfrm>
              <a:custGeom>
                <a:avLst/>
                <a:gdLst>
                  <a:gd name="T0" fmla="*/ 1 w 21"/>
                  <a:gd name="T1" fmla="*/ 1 h 22"/>
                  <a:gd name="T2" fmla="*/ 1 w 21"/>
                  <a:gd name="T3" fmla="*/ 1 h 22"/>
                  <a:gd name="T4" fmla="*/ 1 w 21"/>
                  <a:gd name="T5" fmla="*/ 1 h 22"/>
                  <a:gd name="T6" fmla="*/ 1 w 21"/>
                  <a:gd name="T7" fmla="*/ 1 h 22"/>
                  <a:gd name="T8" fmla="*/ 1 w 21"/>
                  <a:gd name="T9" fmla="*/ 1 h 22"/>
                  <a:gd name="T10" fmla="*/ 1 w 21"/>
                  <a:gd name="T11" fmla="*/ 1 h 22"/>
                  <a:gd name="T12" fmla="*/ 1 w 21"/>
                  <a:gd name="T13" fmla="*/ 2 h 22"/>
                  <a:gd name="T14" fmla="*/ 0 w 21"/>
                  <a:gd name="T15" fmla="*/ 1 h 22"/>
                  <a:gd name="T16" fmla="*/ 0 w 21"/>
                  <a:gd name="T17" fmla="*/ 0 h 22"/>
                  <a:gd name="T18" fmla="*/ 1 w 21"/>
                  <a:gd name="T19" fmla="*/ 1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22"/>
                  <a:gd name="T32" fmla="*/ 21 w 21"/>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22">
                    <a:moveTo>
                      <a:pt x="21" y="15"/>
                    </a:moveTo>
                    <a:lnTo>
                      <a:pt x="21" y="16"/>
                    </a:lnTo>
                    <a:lnTo>
                      <a:pt x="20" y="16"/>
                    </a:lnTo>
                    <a:lnTo>
                      <a:pt x="15" y="8"/>
                    </a:lnTo>
                    <a:lnTo>
                      <a:pt x="21" y="15"/>
                    </a:lnTo>
                    <a:close/>
                    <a:moveTo>
                      <a:pt x="20" y="16"/>
                    </a:moveTo>
                    <a:lnTo>
                      <a:pt x="11" y="22"/>
                    </a:lnTo>
                    <a:lnTo>
                      <a:pt x="0" y="6"/>
                    </a:lnTo>
                    <a:lnTo>
                      <a:pt x="10" y="0"/>
                    </a:lnTo>
                    <a:lnTo>
                      <a:pt x="2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6" name="Freeform 1417">
                <a:extLst>
                  <a:ext uri="{FF2B5EF4-FFF2-40B4-BE49-F238E27FC236}">
                    <a16:creationId xmlns:a16="http://schemas.microsoft.com/office/drawing/2014/main" id="{AA19A395-6611-48DE-896A-6F650E0CC4D9}"/>
                  </a:ext>
                </a:extLst>
              </p:cNvPr>
              <p:cNvSpPr>
                <a:spLocks noEditPoints="1"/>
              </p:cNvSpPr>
              <p:nvPr/>
            </p:nvSpPr>
            <p:spPr bwMode="auto">
              <a:xfrm>
                <a:off x="1970" y="1177"/>
                <a:ext cx="6" cy="5"/>
              </a:xfrm>
              <a:custGeom>
                <a:avLst/>
                <a:gdLst>
                  <a:gd name="T0" fmla="*/ 1 w 22"/>
                  <a:gd name="T1" fmla="*/ 0 h 23"/>
                  <a:gd name="T2" fmla="*/ 1 w 22"/>
                  <a:gd name="T3" fmla="*/ 0 h 23"/>
                  <a:gd name="T4" fmla="*/ 1 w 22"/>
                  <a:gd name="T5" fmla="*/ 0 h 23"/>
                  <a:gd name="T6" fmla="*/ 1 w 22"/>
                  <a:gd name="T7" fmla="*/ 0 h 23"/>
                  <a:gd name="T8" fmla="*/ 1 w 22"/>
                  <a:gd name="T9" fmla="*/ 0 h 23"/>
                  <a:gd name="T10" fmla="*/ 2 w 22"/>
                  <a:gd name="T11" fmla="*/ 1 h 23"/>
                  <a:gd name="T12" fmla="*/ 1 w 22"/>
                  <a:gd name="T13" fmla="*/ 1 h 23"/>
                  <a:gd name="T14" fmla="*/ 0 w 22"/>
                  <a:gd name="T15" fmla="*/ 1 h 23"/>
                  <a:gd name="T16" fmla="*/ 1 w 22"/>
                  <a:gd name="T17" fmla="*/ 0 h 23"/>
                  <a:gd name="T18" fmla="*/ 2 w 22"/>
                  <a:gd name="T19" fmla="*/ 1 h 2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3"/>
                  <a:gd name="T32" fmla="*/ 22 w 22"/>
                  <a:gd name="T33" fmla="*/ 23 h 2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3">
                    <a:moveTo>
                      <a:pt x="6" y="3"/>
                    </a:moveTo>
                    <a:lnTo>
                      <a:pt x="7" y="1"/>
                    </a:lnTo>
                    <a:lnTo>
                      <a:pt x="8" y="0"/>
                    </a:lnTo>
                    <a:lnTo>
                      <a:pt x="14" y="9"/>
                    </a:lnTo>
                    <a:lnTo>
                      <a:pt x="6" y="3"/>
                    </a:lnTo>
                    <a:close/>
                    <a:moveTo>
                      <a:pt x="22" y="13"/>
                    </a:moveTo>
                    <a:lnTo>
                      <a:pt x="15" y="23"/>
                    </a:lnTo>
                    <a:lnTo>
                      <a:pt x="0" y="12"/>
                    </a:lnTo>
                    <a:lnTo>
                      <a:pt x="6" y="3"/>
                    </a:lnTo>
                    <a:lnTo>
                      <a:pt x="22"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7" name="Freeform 1418">
                <a:extLst>
                  <a:ext uri="{FF2B5EF4-FFF2-40B4-BE49-F238E27FC236}">
                    <a16:creationId xmlns:a16="http://schemas.microsoft.com/office/drawing/2014/main" id="{B317E025-733B-4506-AB49-22591AC69F8B}"/>
                  </a:ext>
                </a:extLst>
              </p:cNvPr>
              <p:cNvSpPr>
                <a:spLocks noEditPoints="1"/>
              </p:cNvSpPr>
              <p:nvPr/>
            </p:nvSpPr>
            <p:spPr bwMode="auto">
              <a:xfrm>
                <a:off x="1968" y="1180"/>
                <a:ext cx="6" cy="6"/>
              </a:xfrm>
              <a:custGeom>
                <a:avLst/>
                <a:gdLst>
                  <a:gd name="T0" fmla="*/ 1 w 25"/>
                  <a:gd name="T1" fmla="*/ 1 h 24"/>
                  <a:gd name="T2" fmla="*/ 1 w 25"/>
                  <a:gd name="T3" fmla="*/ 1 h 24"/>
                  <a:gd name="T4" fmla="*/ 1 w 25"/>
                  <a:gd name="T5" fmla="*/ 1 h 24"/>
                  <a:gd name="T6" fmla="*/ 1 w 25"/>
                  <a:gd name="T7" fmla="*/ 0 h 24"/>
                  <a:gd name="T8" fmla="*/ 1 w 25"/>
                  <a:gd name="T9" fmla="*/ 1 h 24"/>
                  <a:gd name="T10" fmla="*/ 1 w 25"/>
                  <a:gd name="T11" fmla="*/ 1 h 24"/>
                  <a:gd name="T12" fmla="*/ 1 w 25"/>
                  <a:gd name="T13" fmla="*/ 2 h 24"/>
                  <a:gd name="T14" fmla="*/ 0 w 25"/>
                  <a:gd name="T15" fmla="*/ 1 h 24"/>
                  <a:gd name="T16" fmla="*/ 0 w 25"/>
                  <a:gd name="T17" fmla="*/ 0 h 24"/>
                  <a:gd name="T18" fmla="*/ 1 w 25"/>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5"/>
                  <a:gd name="T31" fmla="*/ 0 h 24"/>
                  <a:gd name="T32" fmla="*/ 25 w 25"/>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5" h="24">
                    <a:moveTo>
                      <a:pt x="25" y="11"/>
                    </a:moveTo>
                    <a:lnTo>
                      <a:pt x="25" y="11"/>
                    </a:lnTo>
                    <a:lnTo>
                      <a:pt x="17" y="5"/>
                    </a:lnTo>
                    <a:lnTo>
                      <a:pt x="25" y="11"/>
                    </a:lnTo>
                    <a:close/>
                    <a:moveTo>
                      <a:pt x="25" y="11"/>
                    </a:moveTo>
                    <a:lnTo>
                      <a:pt x="15" y="24"/>
                    </a:lnTo>
                    <a:lnTo>
                      <a:pt x="0" y="13"/>
                    </a:lnTo>
                    <a:lnTo>
                      <a:pt x="10" y="0"/>
                    </a:lnTo>
                    <a:lnTo>
                      <a:pt x="2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8" name="Freeform 1419">
                <a:extLst>
                  <a:ext uri="{FF2B5EF4-FFF2-40B4-BE49-F238E27FC236}">
                    <a16:creationId xmlns:a16="http://schemas.microsoft.com/office/drawing/2014/main" id="{641F48F7-167F-4051-8677-C45B31158BCB}"/>
                  </a:ext>
                </a:extLst>
              </p:cNvPr>
              <p:cNvSpPr>
                <a:spLocks noEditPoints="1"/>
              </p:cNvSpPr>
              <p:nvPr/>
            </p:nvSpPr>
            <p:spPr bwMode="auto">
              <a:xfrm>
                <a:off x="1964" y="1183"/>
                <a:ext cx="8" cy="9"/>
              </a:xfrm>
              <a:custGeom>
                <a:avLst/>
                <a:gdLst>
                  <a:gd name="T0" fmla="*/ 2 w 32"/>
                  <a:gd name="T1" fmla="*/ 1 h 35"/>
                  <a:gd name="T2" fmla="*/ 2 w 32"/>
                  <a:gd name="T3" fmla="*/ 2 h 35"/>
                  <a:gd name="T4" fmla="*/ 1 w 32"/>
                  <a:gd name="T5" fmla="*/ 1 h 35"/>
                  <a:gd name="T6" fmla="*/ 1 w 32"/>
                  <a:gd name="T7" fmla="*/ 0 h 35"/>
                  <a:gd name="T8" fmla="*/ 2 w 32"/>
                  <a:gd name="T9" fmla="*/ 1 h 35"/>
                  <a:gd name="T10" fmla="*/ 1 w 32"/>
                  <a:gd name="T11" fmla="*/ 1 h 35"/>
                  <a:gd name="T12" fmla="*/ 1 w 32"/>
                  <a:gd name="T13" fmla="*/ 1 h 35"/>
                  <a:gd name="T14" fmla="*/ 1 w 32"/>
                  <a:gd name="T15" fmla="*/ 1 h 35"/>
                  <a:gd name="T16" fmla="*/ 1 w 32"/>
                  <a:gd name="T17" fmla="*/ 1 h 35"/>
                  <a:gd name="T18" fmla="*/ 1 w 32"/>
                  <a:gd name="T19" fmla="*/ 1 h 35"/>
                  <a:gd name="T20" fmla="*/ 2 w 32"/>
                  <a:gd name="T21" fmla="*/ 2 h 35"/>
                  <a:gd name="T22" fmla="*/ 1 w 32"/>
                  <a:gd name="T23" fmla="*/ 2 h 35"/>
                  <a:gd name="T24" fmla="*/ 0 w 32"/>
                  <a:gd name="T25" fmla="*/ 2 h 35"/>
                  <a:gd name="T26" fmla="*/ 1 w 32"/>
                  <a:gd name="T27" fmla="*/ 1 h 35"/>
                  <a:gd name="T28" fmla="*/ 2 w 32"/>
                  <a:gd name="T29" fmla="*/ 2 h 3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2"/>
                  <a:gd name="T46" fmla="*/ 0 h 35"/>
                  <a:gd name="T47" fmla="*/ 32 w 32"/>
                  <a:gd name="T48" fmla="*/ 35 h 3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2" h="35">
                    <a:moveTo>
                      <a:pt x="32" y="11"/>
                    </a:moveTo>
                    <a:lnTo>
                      <a:pt x="23" y="23"/>
                    </a:lnTo>
                    <a:lnTo>
                      <a:pt x="8" y="12"/>
                    </a:lnTo>
                    <a:lnTo>
                      <a:pt x="17" y="0"/>
                    </a:lnTo>
                    <a:lnTo>
                      <a:pt x="32" y="11"/>
                    </a:lnTo>
                    <a:close/>
                    <a:moveTo>
                      <a:pt x="7" y="13"/>
                    </a:moveTo>
                    <a:lnTo>
                      <a:pt x="7" y="13"/>
                    </a:lnTo>
                    <a:lnTo>
                      <a:pt x="8" y="12"/>
                    </a:lnTo>
                    <a:lnTo>
                      <a:pt x="16" y="18"/>
                    </a:lnTo>
                    <a:lnTo>
                      <a:pt x="7" y="13"/>
                    </a:lnTo>
                    <a:close/>
                    <a:moveTo>
                      <a:pt x="23" y="22"/>
                    </a:moveTo>
                    <a:lnTo>
                      <a:pt x="18" y="35"/>
                    </a:lnTo>
                    <a:lnTo>
                      <a:pt x="0" y="27"/>
                    </a:lnTo>
                    <a:lnTo>
                      <a:pt x="7" y="13"/>
                    </a:lnTo>
                    <a:lnTo>
                      <a:pt x="2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9" name="Freeform 1420">
                <a:extLst>
                  <a:ext uri="{FF2B5EF4-FFF2-40B4-BE49-F238E27FC236}">
                    <a16:creationId xmlns:a16="http://schemas.microsoft.com/office/drawing/2014/main" id="{4C5A580C-8644-45B7-A28F-CE71653EF4F8}"/>
                  </a:ext>
                </a:extLst>
              </p:cNvPr>
              <p:cNvSpPr>
                <a:spLocks noEditPoints="1"/>
              </p:cNvSpPr>
              <p:nvPr/>
            </p:nvSpPr>
            <p:spPr bwMode="auto">
              <a:xfrm>
                <a:off x="1963" y="1190"/>
                <a:ext cx="5" cy="4"/>
              </a:xfrm>
              <a:custGeom>
                <a:avLst/>
                <a:gdLst>
                  <a:gd name="T0" fmla="*/ 0 w 21"/>
                  <a:gd name="T1" fmla="*/ 0 h 18"/>
                  <a:gd name="T2" fmla="*/ 0 w 21"/>
                  <a:gd name="T3" fmla="*/ 0 h 18"/>
                  <a:gd name="T4" fmla="*/ 0 w 21"/>
                  <a:gd name="T5" fmla="*/ 0 h 18"/>
                  <a:gd name="T6" fmla="*/ 1 w 21"/>
                  <a:gd name="T7" fmla="*/ 0 h 18"/>
                  <a:gd name="T8" fmla="*/ 0 w 21"/>
                  <a:gd name="T9" fmla="*/ 0 h 18"/>
                  <a:gd name="T10" fmla="*/ 1 w 21"/>
                  <a:gd name="T11" fmla="*/ 0 h 18"/>
                  <a:gd name="T12" fmla="*/ 1 w 21"/>
                  <a:gd name="T13" fmla="*/ 1 h 18"/>
                  <a:gd name="T14" fmla="*/ 0 w 21"/>
                  <a:gd name="T15" fmla="*/ 1 h 18"/>
                  <a:gd name="T16" fmla="*/ 0 w 21"/>
                  <a:gd name="T17" fmla="*/ 0 h 18"/>
                  <a:gd name="T18" fmla="*/ 1 w 21"/>
                  <a:gd name="T19" fmla="*/ 0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18"/>
                  <a:gd name="T32" fmla="*/ 21 w 21"/>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18">
                    <a:moveTo>
                      <a:pt x="3" y="2"/>
                    </a:moveTo>
                    <a:lnTo>
                      <a:pt x="3" y="1"/>
                    </a:lnTo>
                    <a:lnTo>
                      <a:pt x="3" y="0"/>
                    </a:lnTo>
                    <a:lnTo>
                      <a:pt x="12" y="4"/>
                    </a:lnTo>
                    <a:lnTo>
                      <a:pt x="3" y="2"/>
                    </a:lnTo>
                    <a:close/>
                    <a:moveTo>
                      <a:pt x="21" y="6"/>
                    </a:moveTo>
                    <a:lnTo>
                      <a:pt x="17" y="18"/>
                    </a:lnTo>
                    <a:lnTo>
                      <a:pt x="0" y="14"/>
                    </a:lnTo>
                    <a:lnTo>
                      <a:pt x="3" y="2"/>
                    </a:lnTo>
                    <a:lnTo>
                      <a:pt x="2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0" name="Freeform 1421">
                <a:extLst>
                  <a:ext uri="{FF2B5EF4-FFF2-40B4-BE49-F238E27FC236}">
                    <a16:creationId xmlns:a16="http://schemas.microsoft.com/office/drawing/2014/main" id="{605AFCA5-0AB2-45F6-BDD4-27661646683D}"/>
                  </a:ext>
                </a:extLst>
              </p:cNvPr>
              <p:cNvSpPr>
                <a:spLocks noEditPoints="1"/>
              </p:cNvSpPr>
              <p:nvPr/>
            </p:nvSpPr>
            <p:spPr bwMode="auto">
              <a:xfrm>
                <a:off x="1962" y="1193"/>
                <a:ext cx="5" cy="5"/>
              </a:xfrm>
              <a:custGeom>
                <a:avLst/>
                <a:gdLst>
                  <a:gd name="T0" fmla="*/ 1 w 23"/>
                  <a:gd name="T1" fmla="*/ 1 h 20"/>
                  <a:gd name="T2" fmla="*/ 1 w 23"/>
                  <a:gd name="T3" fmla="*/ 1 h 20"/>
                  <a:gd name="T4" fmla="*/ 1 w 23"/>
                  <a:gd name="T5" fmla="*/ 1 h 20"/>
                  <a:gd name="T6" fmla="*/ 1 w 23"/>
                  <a:gd name="T7" fmla="*/ 0 h 20"/>
                  <a:gd name="T8" fmla="*/ 1 w 23"/>
                  <a:gd name="T9" fmla="*/ 1 h 20"/>
                  <a:gd name="T10" fmla="*/ 1 w 23"/>
                  <a:gd name="T11" fmla="*/ 1 h 20"/>
                  <a:gd name="T12" fmla="*/ 1 w 23"/>
                  <a:gd name="T13" fmla="*/ 1 h 20"/>
                  <a:gd name="T14" fmla="*/ 0 w 23"/>
                  <a:gd name="T15" fmla="*/ 1 h 20"/>
                  <a:gd name="T16" fmla="*/ 0 w 23"/>
                  <a:gd name="T17" fmla="*/ 0 h 20"/>
                  <a:gd name="T18" fmla="*/ 1 w 23"/>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0"/>
                  <a:gd name="T32" fmla="*/ 23 w 23"/>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0">
                    <a:moveTo>
                      <a:pt x="23" y="6"/>
                    </a:moveTo>
                    <a:lnTo>
                      <a:pt x="23" y="9"/>
                    </a:lnTo>
                    <a:lnTo>
                      <a:pt x="22" y="10"/>
                    </a:lnTo>
                    <a:lnTo>
                      <a:pt x="15" y="4"/>
                    </a:lnTo>
                    <a:lnTo>
                      <a:pt x="23" y="6"/>
                    </a:lnTo>
                    <a:close/>
                    <a:moveTo>
                      <a:pt x="22" y="10"/>
                    </a:moveTo>
                    <a:lnTo>
                      <a:pt x="16" y="20"/>
                    </a:lnTo>
                    <a:lnTo>
                      <a:pt x="0" y="9"/>
                    </a:lnTo>
                    <a:lnTo>
                      <a:pt x="7" y="0"/>
                    </a:lnTo>
                    <a:lnTo>
                      <a:pt x="22"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1" name="Freeform 1422">
                <a:extLst>
                  <a:ext uri="{FF2B5EF4-FFF2-40B4-BE49-F238E27FC236}">
                    <a16:creationId xmlns:a16="http://schemas.microsoft.com/office/drawing/2014/main" id="{E74057F1-999E-4ABF-A5AA-A40072ABFB86}"/>
                  </a:ext>
                </a:extLst>
              </p:cNvPr>
              <p:cNvSpPr>
                <a:spLocks/>
              </p:cNvSpPr>
              <p:nvPr/>
            </p:nvSpPr>
            <p:spPr bwMode="auto">
              <a:xfrm>
                <a:off x="1961" y="1195"/>
                <a:ext cx="2" cy="1"/>
              </a:xfrm>
              <a:custGeom>
                <a:avLst/>
                <a:gdLst>
                  <a:gd name="T0" fmla="*/ 0 w 9"/>
                  <a:gd name="T1" fmla="*/ 0 h 5"/>
                  <a:gd name="T2" fmla="*/ 0 w 9"/>
                  <a:gd name="T3" fmla="*/ 0 h 5"/>
                  <a:gd name="T4" fmla="*/ 0 w 9"/>
                  <a:gd name="T5" fmla="*/ 0 h 5"/>
                  <a:gd name="T6" fmla="*/ 0 w 9"/>
                  <a:gd name="T7" fmla="*/ 0 h 5"/>
                  <a:gd name="T8" fmla="*/ 0 w 9"/>
                  <a:gd name="T9" fmla="*/ 0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0" y="5"/>
                    </a:moveTo>
                    <a:lnTo>
                      <a:pt x="0" y="2"/>
                    </a:lnTo>
                    <a:lnTo>
                      <a:pt x="1" y="0"/>
                    </a:lnTo>
                    <a:lnTo>
                      <a:pt x="9" y="5"/>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2" name="Rectangle 1423">
                <a:extLst>
                  <a:ext uri="{FF2B5EF4-FFF2-40B4-BE49-F238E27FC236}">
                    <a16:creationId xmlns:a16="http://schemas.microsoft.com/office/drawing/2014/main" id="{ADCE4C55-CB10-4868-8946-FBB8BF1D636A}"/>
                  </a:ext>
                </a:extLst>
              </p:cNvPr>
              <p:cNvSpPr>
                <a:spLocks noChangeArrowheads="1"/>
              </p:cNvSpPr>
              <p:nvPr/>
            </p:nvSpPr>
            <p:spPr bwMode="auto">
              <a:xfrm>
                <a:off x="1961" y="1196"/>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363" name="Rectangle 1424">
                <a:extLst>
                  <a:ext uri="{FF2B5EF4-FFF2-40B4-BE49-F238E27FC236}">
                    <a16:creationId xmlns:a16="http://schemas.microsoft.com/office/drawing/2014/main" id="{787363AD-3CC0-474D-90A6-9D85DF2A0065}"/>
                  </a:ext>
                </a:extLst>
              </p:cNvPr>
              <p:cNvSpPr>
                <a:spLocks noChangeArrowheads="1"/>
              </p:cNvSpPr>
              <p:nvPr/>
            </p:nvSpPr>
            <p:spPr bwMode="auto">
              <a:xfrm>
                <a:off x="1961" y="1199"/>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364" name="Freeform 1425">
                <a:extLst>
                  <a:ext uri="{FF2B5EF4-FFF2-40B4-BE49-F238E27FC236}">
                    <a16:creationId xmlns:a16="http://schemas.microsoft.com/office/drawing/2014/main" id="{A5A51576-9834-438D-947B-88657DC47F11}"/>
                  </a:ext>
                </a:extLst>
              </p:cNvPr>
              <p:cNvSpPr>
                <a:spLocks noEditPoints="1"/>
              </p:cNvSpPr>
              <p:nvPr/>
            </p:nvSpPr>
            <p:spPr bwMode="auto">
              <a:xfrm>
                <a:off x="1961" y="1201"/>
                <a:ext cx="6" cy="5"/>
              </a:xfrm>
              <a:custGeom>
                <a:avLst/>
                <a:gdLst>
                  <a:gd name="T0" fmla="*/ 1 w 21"/>
                  <a:gd name="T1" fmla="*/ 0 h 21"/>
                  <a:gd name="T2" fmla="*/ 1 w 21"/>
                  <a:gd name="T3" fmla="*/ 0 h 21"/>
                  <a:gd name="T4" fmla="*/ 0 w 21"/>
                  <a:gd name="T5" fmla="*/ 0 h 21"/>
                  <a:gd name="T6" fmla="*/ 0 w 21"/>
                  <a:gd name="T7" fmla="*/ 0 h 21"/>
                  <a:gd name="T8" fmla="*/ 1 w 21"/>
                  <a:gd name="T9" fmla="*/ 0 h 21"/>
                  <a:gd name="T10" fmla="*/ 0 w 21"/>
                  <a:gd name="T11" fmla="*/ 1 h 21"/>
                  <a:gd name="T12" fmla="*/ 0 w 21"/>
                  <a:gd name="T13" fmla="*/ 1 h 21"/>
                  <a:gd name="T14" fmla="*/ 0 w 21"/>
                  <a:gd name="T15" fmla="*/ 0 h 21"/>
                  <a:gd name="T16" fmla="*/ 1 w 21"/>
                  <a:gd name="T17" fmla="*/ 0 h 21"/>
                  <a:gd name="T18" fmla="*/ 0 w 21"/>
                  <a:gd name="T19" fmla="*/ 1 h 21"/>
                  <a:gd name="T20" fmla="*/ 1 w 21"/>
                  <a:gd name="T21" fmla="*/ 0 h 21"/>
                  <a:gd name="T22" fmla="*/ 2 w 21"/>
                  <a:gd name="T23" fmla="*/ 1 h 21"/>
                  <a:gd name="T24" fmla="*/ 0 w 21"/>
                  <a:gd name="T25" fmla="*/ 1 h 21"/>
                  <a:gd name="T26" fmla="*/ 0 w 21"/>
                  <a:gd name="T27" fmla="*/ 1 h 21"/>
                  <a:gd name="T28" fmla="*/ 1 w 21"/>
                  <a:gd name="T29" fmla="*/ 0 h 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1"/>
                  <a:gd name="T47" fmla="*/ 21 w 21"/>
                  <a:gd name="T48" fmla="*/ 21 h 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1">
                    <a:moveTo>
                      <a:pt x="19" y="0"/>
                    </a:moveTo>
                    <a:lnTo>
                      <a:pt x="19" y="10"/>
                    </a:lnTo>
                    <a:lnTo>
                      <a:pt x="0" y="10"/>
                    </a:lnTo>
                    <a:lnTo>
                      <a:pt x="0" y="0"/>
                    </a:lnTo>
                    <a:lnTo>
                      <a:pt x="19" y="0"/>
                    </a:lnTo>
                    <a:close/>
                    <a:moveTo>
                      <a:pt x="1" y="14"/>
                    </a:moveTo>
                    <a:lnTo>
                      <a:pt x="0" y="12"/>
                    </a:lnTo>
                    <a:lnTo>
                      <a:pt x="0" y="10"/>
                    </a:lnTo>
                    <a:lnTo>
                      <a:pt x="9" y="10"/>
                    </a:lnTo>
                    <a:lnTo>
                      <a:pt x="1" y="14"/>
                    </a:lnTo>
                    <a:close/>
                    <a:moveTo>
                      <a:pt x="18" y="5"/>
                    </a:moveTo>
                    <a:lnTo>
                      <a:pt x="21" y="12"/>
                    </a:lnTo>
                    <a:lnTo>
                      <a:pt x="3" y="21"/>
                    </a:lnTo>
                    <a:lnTo>
                      <a:pt x="1" y="14"/>
                    </a:lnTo>
                    <a:lnTo>
                      <a:pt x="1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5" name="Freeform 1426">
                <a:extLst>
                  <a:ext uri="{FF2B5EF4-FFF2-40B4-BE49-F238E27FC236}">
                    <a16:creationId xmlns:a16="http://schemas.microsoft.com/office/drawing/2014/main" id="{B1FBCCEF-9BCA-425B-A483-F2E6A3CAD077}"/>
                  </a:ext>
                </a:extLst>
              </p:cNvPr>
              <p:cNvSpPr>
                <a:spLocks noEditPoints="1"/>
              </p:cNvSpPr>
              <p:nvPr/>
            </p:nvSpPr>
            <p:spPr bwMode="auto">
              <a:xfrm>
                <a:off x="1962" y="1204"/>
                <a:ext cx="12" cy="9"/>
              </a:xfrm>
              <a:custGeom>
                <a:avLst/>
                <a:gdLst>
                  <a:gd name="T0" fmla="*/ 1 w 49"/>
                  <a:gd name="T1" fmla="*/ 0 h 35"/>
                  <a:gd name="T2" fmla="*/ 1 w 49"/>
                  <a:gd name="T3" fmla="*/ 1 h 35"/>
                  <a:gd name="T4" fmla="*/ 0 w 49"/>
                  <a:gd name="T5" fmla="*/ 1 h 35"/>
                  <a:gd name="T6" fmla="*/ 0 w 49"/>
                  <a:gd name="T7" fmla="*/ 1 h 35"/>
                  <a:gd name="T8" fmla="*/ 1 w 49"/>
                  <a:gd name="T9" fmla="*/ 0 h 35"/>
                  <a:gd name="T10" fmla="*/ 0 w 49"/>
                  <a:gd name="T11" fmla="*/ 1 h 35"/>
                  <a:gd name="T12" fmla="*/ 0 w 49"/>
                  <a:gd name="T13" fmla="*/ 1 h 35"/>
                  <a:gd name="T14" fmla="*/ 0 w 49"/>
                  <a:gd name="T15" fmla="*/ 1 h 35"/>
                  <a:gd name="T16" fmla="*/ 1 w 49"/>
                  <a:gd name="T17" fmla="*/ 1 h 35"/>
                  <a:gd name="T18" fmla="*/ 0 w 49"/>
                  <a:gd name="T19" fmla="*/ 1 h 35"/>
                  <a:gd name="T20" fmla="*/ 1 w 49"/>
                  <a:gd name="T21" fmla="*/ 0 h 35"/>
                  <a:gd name="T22" fmla="*/ 1 w 49"/>
                  <a:gd name="T23" fmla="*/ 1 h 35"/>
                  <a:gd name="T24" fmla="*/ 0 w 49"/>
                  <a:gd name="T25" fmla="*/ 1 h 35"/>
                  <a:gd name="T26" fmla="*/ 0 w 49"/>
                  <a:gd name="T27" fmla="*/ 1 h 35"/>
                  <a:gd name="T28" fmla="*/ 1 w 49"/>
                  <a:gd name="T29" fmla="*/ 0 h 35"/>
                  <a:gd name="T30" fmla="*/ 1 w 49"/>
                  <a:gd name="T31" fmla="*/ 2 h 35"/>
                  <a:gd name="T32" fmla="*/ 0 w 49"/>
                  <a:gd name="T33" fmla="*/ 2 h 35"/>
                  <a:gd name="T34" fmla="*/ 0 w 49"/>
                  <a:gd name="T35" fmla="*/ 1 h 35"/>
                  <a:gd name="T36" fmla="*/ 1 w 49"/>
                  <a:gd name="T37" fmla="*/ 1 h 35"/>
                  <a:gd name="T38" fmla="*/ 1 w 49"/>
                  <a:gd name="T39" fmla="*/ 2 h 35"/>
                  <a:gd name="T40" fmla="*/ 1 w 49"/>
                  <a:gd name="T41" fmla="*/ 0 h 35"/>
                  <a:gd name="T42" fmla="*/ 2 w 49"/>
                  <a:gd name="T43" fmla="*/ 1 h 35"/>
                  <a:gd name="T44" fmla="*/ 1 w 49"/>
                  <a:gd name="T45" fmla="*/ 2 h 35"/>
                  <a:gd name="T46" fmla="*/ 1 w 49"/>
                  <a:gd name="T47" fmla="*/ 2 h 35"/>
                  <a:gd name="T48" fmla="*/ 1 w 49"/>
                  <a:gd name="T49" fmla="*/ 0 h 35"/>
                  <a:gd name="T50" fmla="*/ 2 w 49"/>
                  <a:gd name="T51" fmla="*/ 1 h 35"/>
                  <a:gd name="T52" fmla="*/ 2 w 49"/>
                  <a:gd name="T53" fmla="*/ 1 h 35"/>
                  <a:gd name="T54" fmla="*/ 2 w 49"/>
                  <a:gd name="T55" fmla="*/ 1 h 35"/>
                  <a:gd name="T56" fmla="*/ 1 w 49"/>
                  <a:gd name="T57" fmla="*/ 1 h 35"/>
                  <a:gd name="T58" fmla="*/ 2 w 49"/>
                  <a:gd name="T59" fmla="*/ 1 h 35"/>
                  <a:gd name="T60" fmla="*/ 2 w 49"/>
                  <a:gd name="T61" fmla="*/ 1 h 35"/>
                  <a:gd name="T62" fmla="*/ 3 w 49"/>
                  <a:gd name="T63" fmla="*/ 1 h 35"/>
                  <a:gd name="T64" fmla="*/ 2 w 49"/>
                  <a:gd name="T65" fmla="*/ 2 h 35"/>
                  <a:gd name="T66" fmla="*/ 1 w 49"/>
                  <a:gd name="T67" fmla="*/ 2 h 35"/>
                  <a:gd name="T68" fmla="*/ 2 w 49"/>
                  <a:gd name="T69" fmla="*/ 1 h 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9"/>
                  <a:gd name="T106" fmla="*/ 0 h 35"/>
                  <a:gd name="T107" fmla="*/ 49 w 49"/>
                  <a:gd name="T108" fmla="*/ 35 h 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9" h="35">
                    <a:moveTo>
                      <a:pt x="18" y="0"/>
                    </a:moveTo>
                    <a:lnTo>
                      <a:pt x="21" y="7"/>
                    </a:lnTo>
                    <a:lnTo>
                      <a:pt x="4" y="14"/>
                    </a:lnTo>
                    <a:lnTo>
                      <a:pt x="0" y="9"/>
                    </a:lnTo>
                    <a:lnTo>
                      <a:pt x="18" y="0"/>
                    </a:lnTo>
                    <a:close/>
                    <a:moveTo>
                      <a:pt x="6" y="18"/>
                    </a:moveTo>
                    <a:lnTo>
                      <a:pt x="5" y="15"/>
                    </a:lnTo>
                    <a:lnTo>
                      <a:pt x="4" y="14"/>
                    </a:lnTo>
                    <a:lnTo>
                      <a:pt x="13" y="10"/>
                    </a:lnTo>
                    <a:lnTo>
                      <a:pt x="6" y="18"/>
                    </a:lnTo>
                    <a:close/>
                    <a:moveTo>
                      <a:pt x="19" y="3"/>
                    </a:moveTo>
                    <a:lnTo>
                      <a:pt x="23" y="7"/>
                    </a:lnTo>
                    <a:lnTo>
                      <a:pt x="9" y="20"/>
                    </a:lnTo>
                    <a:lnTo>
                      <a:pt x="6" y="18"/>
                    </a:lnTo>
                    <a:lnTo>
                      <a:pt x="19" y="3"/>
                    </a:lnTo>
                    <a:close/>
                    <a:moveTo>
                      <a:pt x="13" y="23"/>
                    </a:moveTo>
                    <a:lnTo>
                      <a:pt x="10" y="22"/>
                    </a:lnTo>
                    <a:lnTo>
                      <a:pt x="9" y="20"/>
                    </a:lnTo>
                    <a:lnTo>
                      <a:pt x="16" y="13"/>
                    </a:lnTo>
                    <a:lnTo>
                      <a:pt x="13" y="23"/>
                    </a:lnTo>
                    <a:close/>
                    <a:moveTo>
                      <a:pt x="19" y="4"/>
                    </a:moveTo>
                    <a:lnTo>
                      <a:pt x="28" y="8"/>
                    </a:lnTo>
                    <a:lnTo>
                      <a:pt x="23" y="25"/>
                    </a:lnTo>
                    <a:lnTo>
                      <a:pt x="13" y="23"/>
                    </a:lnTo>
                    <a:lnTo>
                      <a:pt x="19" y="4"/>
                    </a:lnTo>
                    <a:close/>
                    <a:moveTo>
                      <a:pt x="28" y="8"/>
                    </a:moveTo>
                    <a:lnTo>
                      <a:pt x="29" y="8"/>
                    </a:lnTo>
                    <a:lnTo>
                      <a:pt x="26" y="17"/>
                    </a:lnTo>
                    <a:lnTo>
                      <a:pt x="28" y="8"/>
                    </a:lnTo>
                    <a:close/>
                    <a:moveTo>
                      <a:pt x="29" y="8"/>
                    </a:moveTo>
                    <a:lnTo>
                      <a:pt x="49" y="18"/>
                    </a:lnTo>
                    <a:lnTo>
                      <a:pt x="40" y="35"/>
                    </a:lnTo>
                    <a:lnTo>
                      <a:pt x="21" y="25"/>
                    </a:lnTo>
                    <a:lnTo>
                      <a:pt x="2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6" name="Freeform 1427">
                <a:extLst>
                  <a:ext uri="{FF2B5EF4-FFF2-40B4-BE49-F238E27FC236}">
                    <a16:creationId xmlns:a16="http://schemas.microsoft.com/office/drawing/2014/main" id="{D2383EE7-9FD2-4D3B-98B3-DAB1167DD063}"/>
                  </a:ext>
                </a:extLst>
              </p:cNvPr>
              <p:cNvSpPr>
                <a:spLocks noEditPoints="1"/>
              </p:cNvSpPr>
              <p:nvPr/>
            </p:nvSpPr>
            <p:spPr bwMode="auto">
              <a:xfrm>
                <a:off x="1972" y="1208"/>
                <a:ext cx="9" cy="9"/>
              </a:xfrm>
              <a:custGeom>
                <a:avLst/>
                <a:gdLst>
                  <a:gd name="T0" fmla="*/ 1 w 35"/>
                  <a:gd name="T1" fmla="*/ 0 h 33"/>
                  <a:gd name="T2" fmla="*/ 1 w 35"/>
                  <a:gd name="T3" fmla="*/ 0 h 33"/>
                  <a:gd name="T4" fmla="*/ 1 w 35"/>
                  <a:gd name="T5" fmla="*/ 0 h 33"/>
                  <a:gd name="T6" fmla="*/ 1 w 35"/>
                  <a:gd name="T7" fmla="*/ 1 h 33"/>
                  <a:gd name="T8" fmla="*/ 1 w 35"/>
                  <a:gd name="T9" fmla="*/ 0 h 33"/>
                  <a:gd name="T10" fmla="*/ 1 w 35"/>
                  <a:gd name="T11" fmla="*/ 0 h 33"/>
                  <a:gd name="T12" fmla="*/ 2 w 35"/>
                  <a:gd name="T13" fmla="*/ 1 h 33"/>
                  <a:gd name="T14" fmla="*/ 2 w 35"/>
                  <a:gd name="T15" fmla="*/ 2 h 33"/>
                  <a:gd name="T16" fmla="*/ 0 w 35"/>
                  <a:gd name="T17" fmla="*/ 1 h 33"/>
                  <a:gd name="T18" fmla="*/ 1 w 35"/>
                  <a:gd name="T19" fmla="*/ 0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3"/>
                  <a:gd name="T32" fmla="*/ 35 w 35"/>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3">
                    <a:moveTo>
                      <a:pt x="10" y="0"/>
                    </a:moveTo>
                    <a:lnTo>
                      <a:pt x="10" y="0"/>
                    </a:lnTo>
                    <a:lnTo>
                      <a:pt x="10" y="1"/>
                    </a:lnTo>
                    <a:lnTo>
                      <a:pt x="6" y="8"/>
                    </a:lnTo>
                    <a:lnTo>
                      <a:pt x="10" y="0"/>
                    </a:lnTo>
                    <a:close/>
                    <a:moveTo>
                      <a:pt x="10" y="1"/>
                    </a:moveTo>
                    <a:lnTo>
                      <a:pt x="35" y="16"/>
                    </a:lnTo>
                    <a:lnTo>
                      <a:pt x="25" y="33"/>
                    </a:lnTo>
                    <a:lnTo>
                      <a:pt x="0" y="16"/>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7" name="Freeform 1428">
                <a:extLst>
                  <a:ext uri="{FF2B5EF4-FFF2-40B4-BE49-F238E27FC236}">
                    <a16:creationId xmlns:a16="http://schemas.microsoft.com/office/drawing/2014/main" id="{0896EC0A-3C54-4EBB-B6EA-62AD73C88F86}"/>
                  </a:ext>
                </a:extLst>
              </p:cNvPr>
              <p:cNvSpPr>
                <a:spLocks noEditPoints="1"/>
              </p:cNvSpPr>
              <p:nvPr/>
            </p:nvSpPr>
            <p:spPr bwMode="auto">
              <a:xfrm>
                <a:off x="1978" y="1213"/>
                <a:ext cx="11" cy="9"/>
              </a:xfrm>
              <a:custGeom>
                <a:avLst/>
                <a:gdLst>
                  <a:gd name="T0" fmla="*/ 0 w 46"/>
                  <a:gd name="T1" fmla="*/ 0 h 39"/>
                  <a:gd name="T2" fmla="*/ 1 w 46"/>
                  <a:gd name="T3" fmla="*/ 0 h 39"/>
                  <a:gd name="T4" fmla="*/ 1 w 46"/>
                  <a:gd name="T5" fmla="*/ 0 h 39"/>
                  <a:gd name="T6" fmla="*/ 0 w 46"/>
                  <a:gd name="T7" fmla="*/ 0 h 39"/>
                  <a:gd name="T8" fmla="*/ 0 w 46"/>
                  <a:gd name="T9" fmla="*/ 0 h 39"/>
                  <a:gd name="T10" fmla="*/ 1 w 46"/>
                  <a:gd name="T11" fmla="*/ 0 h 39"/>
                  <a:gd name="T12" fmla="*/ 3 w 46"/>
                  <a:gd name="T13" fmla="*/ 1 h 39"/>
                  <a:gd name="T14" fmla="*/ 2 w 46"/>
                  <a:gd name="T15" fmla="*/ 2 h 39"/>
                  <a:gd name="T16" fmla="*/ 0 w 46"/>
                  <a:gd name="T17" fmla="*/ 1 h 39"/>
                  <a:gd name="T18" fmla="*/ 1 w 46"/>
                  <a:gd name="T19" fmla="*/ 0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39"/>
                  <a:gd name="T32" fmla="*/ 46 w 4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39">
                    <a:moveTo>
                      <a:pt x="10" y="0"/>
                    </a:moveTo>
                    <a:lnTo>
                      <a:pt x="14" y="1"/>
                    </a:lnTo>
                    <a:lnTo>
                      <a:pt x="11" y="0"/>
                    </a:lnTo>
                    <a:lnTo>
                      <a:pt x="6" y="8"/>
                    </a:lnTo>
                    <a:lnTo>
                      <a:pt x="10" y="0"/>
                    </a:lnTo>
                    <a:close/>
                    <a:moveTo>
                      <a:pt x="11" y="0"/>
                    </a:moveTo>
                    <a:lnTo>
                      <a:pt x="46" y="22"/>
                    </a:lnTo>
                    <a:lnTo>
                      <a:pt x="36" y="39"/>
                    </a:lnTo>
                    <a:lnTo>
                      <a:pt x="0" y="17"/>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8" name="Freeform 1429">
                <a:extLst>
                  <a:ext uri="{FF2B5EF4-FFF2-40B4-BE49-F238E27FC236}">
                    <a16:creationId xmlns:a16="http://schemas.microsoft.com/office/drawing/2014/main" id="{469D106D-B3C1-4E97-AA84-347FAEDB2EF7}"/>
                  </a:ext>
                </a:extLst>
              </p:cNvPr>
              <p:cNvSpPr>
                <a:spLocks noEditPoints="1"/>
              </p:cNvSpPr>
              <p:nvPr/>
            </p:nvSpPr>
            <p:spPr bwMode="auto">
              <a:xfrm>
                <a:off x="1987" y="1218"/>
                <a:ext cx="19" cy="17"/>
              </a:xfrm>
              <a:custGeom>
                <a:avLst/>
                <a:gdLst>
                  <a:gd name="T0" fmla="*/ 0 w 78"/>
                  <a:gd name="T1" fmla="*/ 0 h 66"/>
                  <a:gd name="T2" fmla="*/ 3 w 78"/>
                  <a:gd name="T3" fmla="*/ 2 h 66"/>
                  <a:gd name="T4" fmla="*/ 2 w 78"/>
                  <a:gd name="T5" fmla="*/ 3 h 66"/>
                  <a:gd name="T6" fmla="*/ 0 w 78"/>
                  <a:gd name="T7" fmla="*/ 1 h 66"/>
                  <a:gd name="T8" fmla="*/ 0 w 78"/>
                  <a:gd name="T9" fmla="*/ 0 h 66"/>
                  <a:gd name="T10" fmla="*/ 3 w 78"/>
                  <a:gd name="T11" fmla="*/ 2 h 66"/>
                  <a:gd name="T12" fmla="*/ 3 w 78"/>
                  <a:gd name="T13" fmla="*/ 2 h 66"/>
                  <a:gd name="T14" fmla="*/ 3 w 78"/>
                  <a:gd name="T15" fmla="*/ 2 h 66"/>
                  <a:gd name="T16" fmla="*/ 2 w 78"/>
                  <a:gd name="T17" fmla="*/ 2 h 66"/>
                  <a:gd name="T18" fmla="*/ 3 w 78"/>
                  <a:gd name="T19" fmla="*/ 2 h 66"/>
                  <a:gd name="T20" fmla="*/ 3 w 78"/>
                  <a:gd name="T21" fmla="*/ 2 h 66"/>
                  <a:gd name="T22" fmla="*/ 5 w 78"/>
                  <a:gd name="T23" fmla="*/ 3 h 66"/>
                  <a:gd name="T24" fmla="*/ 4 w 78"/>
                  <a:gd name="T25" fmla="*/ 4 h 66"/>
                  <a:gd name="T26" fmla="*/ 2 w 78"/>
                  <a:gd name="T27" fmla="*/ 3 h 66"/>
                  <a:gd name="T28" fmla="*/ 3 w 78"/>
                  <a:gd name="T29" fmla="*/ 2 h 6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8"/>
                  <a:gd name="T46" fmla="*/ 0 h 66"/>
                  <a:gd name="T47" fmla="*/ 78 w 78"/>
                  <a:gd name="T48" fmla="*/ 66 h 6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8" h="66">
                    <a:moveTo>
                      <a:pt x="10" y="0"/>
                    </a:moveTo>
                    <a:lnTo>
                      <a:pt x="45" y="22"/>
                    </a:lnTo>
                    <a:lnTo>
                      <a:pt x="35" y="39"/>
                    </a:lnTo>
                    <a:lnTo>
                      <a:pt x="0" y="17"/>
                    </a:lnTo>
                    <a:lnTo>
                      <a:pt x="10" y="0"/>
                    </a:lnTo>
                    <a:close/>
                    <a:moveTo>
                      <a:pt x="45" y="22"/>
                    </a:moveTo>
                    <a:lnTo>
                      <a:pt x="46" y="23"/>
                    </a:lnTo>
                    <a:lnTo>
                      <a:pt x="39" y="31"/>
                    </a:lnTo>
                    <a:lnTo>
                      <a:pt x="45" y="22"/>
                    </a:lnTo>
                    <a:close/>
                    <a:moveTo>
                      <a:pt x="46" y="23"/>
                    </a:moveTo>
                    <a:lnTo>
                      <a:pt x="78" y="52"/>
                    </a:lnTo>
                    <a:lnTo>
                      <a:pt x="65" y="66"/>
                    </a:lnTo>
                    <a:lnTo>
                      <a:pt x="34" y="38"/>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69" name="Freeform 1430">
                <a:extLst>
                  <a:ext uri="{FF2B5EF4-FFF2-40B4-BE49-F238E27FC236}">
                    <a16:creationId xmlns:a16="http://schemas.microsoft.com/office/drawing/2014/main" id="{B0D89BBD-E87B-4C14-9B64-1F430FF5F6EE}"/>
                  </a:ext>
                </a:extLst>
              </p:cNvPr>
              <p:cNvSpPr>
                <a:spLocks noEditPoints="1"/>
              </p:cNvSpPr>
              <p:nvPr/>
            </p:nvSpPr>
            <p:spPr bwMode="auto">
              <a:xfrm>
                <a:off x="2003" y="1231"/>
                <a:ext cx="11" cy="11"/>
              </a:xfrm>
              <a:custGeom>
                <a:avLst/>
                <a:gdLst>
                  <a:gd name="T0" fmla="*/ 1 w 42"/>
                  <a:gd name="T1" fmla="*/ 0 h 43"/>
                  <a:gd name="T2" fmla="*/ 1 w 42"/>
                  <a:gd name="T3" fmla="*/ 0 h 43"/>
                  <a:gd name="T4" fmla="*/ 1 w 42"/>
                  <a:gd name="T5" fmla="*/ 0 h 43"/>
                  <a:gd name="T6" fmla="*/ 1 w 42"/>
                  <a:gd name="T7" fmla="*/ 1 h 43"/>
                  <a:gd name="T8" fmla="*/ 1 w 42"/>
                  <a:gd name="T9" fmla="*/ 0 h 43"/>
                  <a:gd name="T10" fmla="*/ 1 w 42"/>
                  <a:gd name="T11" fmla="*/ 0 h 43"/>
                  <a:gd name="T12" fmla="*/ 3 w 42"/>
                  <a:gd name="T13" fmla="*/ 2 h 43"/>
                  <a:gd name="T14" fmla="*/ 2 w 42"/>
                  <a:gd name="T15" fmla="*/ 3 h 43"/>
                  <a:gd name="T16" fmla="*/ 0 w 42"/>
                  <a:gd name="T17" fmla="*/ 1 h 43"/>
                  <a:gd name="T18" fmla="*/ 1 w 42"/>
                  <a:gd name="T19" fmla="*/ 0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3"/>
                  <a:gd name="T32" fmla="*/ 42 w 42"/>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3">
                    <a:moveTo>
                      <a:pt x="13" y="0"/>
                    </a:moveTo>
                    <a:lnTo>
                      <a:pt x="13" y="0"/>
                    </a:lnTo>
                    <a:lnTo>
                      <a:pt x="6" y="8"/>
                    </a:lnTo>
                    <a:lnTo>
                      <a:pt x="13" y="0"/>
                    </a:lnTo>
                    <a:close/>
                    <a:moveTo>
                      <a:pt x="13" y="0"/>
                    </a:moveTo>
                    <a:lnTo>
                      <a:pt x="42" y="29"/>
                    </a:lnTo>
                    <a:lnTo>
                      <a:pt x="28" y="43"/>
                    </a:lnTo>
                    <a:lnTo>
                      <a:pt x="0" y="14"/>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0" name="Freeform 1431">
                <a:extLst>
                  <a:ext uri="{FF2B5EF4-FFF2-40B4-BE49-F238E27FC236}">
                    <a16:creationId xmlns:a16="http://schemas.microsoft.com/office/drawing/2014/main" id="{E805816C-CB92-494E-829A-BB0EC90885B3}"/>
                  </a:ext>
                </a:extLst>
              </p:cNvPr>
              <p:cNvSpPr>
                <a:spLocks noEditPoints="1"/>
              </p:cNvSpPr>
              <p:nvPr/>
            </p:nvSpPr>
            <p:spPr bwMode="auto">
              <a:xfrm>
                <a:off x="2010" y="1238"/>
                <a:ext cx="9" cy="11"/>
              </a:xfrm>
              <a:custGeom>
                <a:avLst/>
                <a:gdLst>
                  <a:gd name="T0" fmla="*/ 1 w 38"/>
                  <a:gd name="T1" fmla="*/ 0 h 44"/>
                  <a:gd name="T2" fmla="*/ 1 w 38"/>
                  <a:gd name="T3" fmla="*/ 0 h 44"/>
                  <a:gd name="T4" fmla="*/ 1 w 38"/>
                  <a:gd name="T5" fmla="*/ 0 h 44"/>
                  <a:gd name="T6" fmla="*/ 0 w 38"/>
                  <a:gd name="T7" fmla="*/ 1 h 44"/>
                  <a:gd name="T8" fmla="*/ 1 w 38"/>
                  <a:gd name="T9" fmla="*/ 0 h 44"/>
                  <a:gd name="T10" fmla="*/ 1 w 38"/>
                  <a:gd name="T11" fmla="*/ 0 h 44"/>
                  <a:gd name="T12" fmla="*/ 2 w 38"/>
                  <a:gd name="T13" fmla="*/ 2 h 44"/>
                  <a:gd name="T14" fmla="*/ 1 w 38"/>
                  <a:gd name="T15" fmla="*/ 3 h 44"/>
                  <a:gd name="T16" fmla="*/ 0 w 38"/>
                  <a:gd name="T17" fmla="*/ 1 h 44"/>
                  <a:gd name="T18" fmla="*/ 1 w 38"/>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44"/>
                  <a:gd name="T32" fmla="*/ 38 w 38"/>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44">
                    <a:moveTo>
                      <a:pt x="15" y="0"/>
                    </a:moveTo>
                    <a:lnTo>
                      <a:pt x="16" y="1"/>
                    </a:lnTo>
                    <a:lnTo>
                      <a:pt x="16" y="2"/>
                    </a:lnTo>
                    <a:lnTo>
                      <a:pt x="8" y="7"/>
                    </a:lnTo>
                    <a:lnTo>
                      <a:pt x="15" y="0"/>
                    </a:lnTo>
                    <a:close/>
                    <a:moveTo>
                      <a:pt x="16" y="2"/>
                    </a:moveTo>
                    <a:lnTo>
                      <a:pt x="38" y="33"/>
                    </a:lnTo>
                    <a:lnTo>
                      <a:pt x="22" y="44"/>
                    </a:lnTo>
                    <a:lnTo>
                      <a:pt x="0" y="12"/>
                    </a:lnTo>
                    <a:lnTo>
                      <a:pt x="1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1" name="Freeform 1432">
                <a:extLst>
                  <a:ext uri="{FF2B5EF4-FFF2-40B4-BE49-F238E27FC236}">
                    <a16:creationId xmlns:a16="http://schemas.microsoft.com/office/drawing/2014/main" id="{DE860753-1607-4657-A53C-3472A1FF9461}"/>
                  </a:ext>
                </a:extLst>
              </p:cNvPr>
              <p:cNvSpPr>
                <a:spLocks noEditPoints="1"/>
              </p:cNvSpPr>
              <p:nvPr/>
            </p:nvSpPr>
            <p:spPr bwMode="auto">
              <a:xfrm>
                <a:off x="2015" y="1246"/>
                <a:ext cx="7" cy="11"/>
              </a:xfrm>
              <a:custGeom>
                <a:avLst/>
                <a:gdLst>
                  <a:gd name="T0" fmla="*/ 1 w 28"/>
                  <a:gd name="T1" fmla="*/ 0 h 41"/>
                  <a:gd name="T2" fmla="*/ 1 w 28"/>
                  <a:gd name="T3" fmla="*/ 0 h 41"/>
                  <a:gd name="T4" fmla="*/ 1 w 28"/>
                  <a:gd name="T5" fmla="*/ 0 h 41"/>
                  <a:gd name="T6" fmla="*/ 1 w 28"/>
                  <a:gd name="T7" fmla="*/ 0 h 41"/>
                  <a:gd name="T8" fmla="*/ 1 w 28"/>
                  <a:gd name="T9" fmla="*/ 0 h 41"/>
                  <a:gd name="T10" fmla="*/ 1 w 28"/>
                  <a:gd name="T11" fmla="*/ 0 h 41"/>
                  <a:gd name="T12" fmla="*/ 2 w 28"/>
                  <a:gd name="T13" fmla="*/ 2 h 41"/>
                  <a:gd name="T14" fmla="*/ 1 w 28"/>
                  <a:gd name="T15" fmla="*/ 3 h 41"/>
                  <a:gd name="T16" fmla="*/ 0 w 28"/>
                  <a:gd name="T17" fmla="*/ 1 h 41"/>
                  <a:gd name="T18" fmla="*/ 1 w 28"/>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
                  <a:gd name="T31" fmla="*/ 0 h 41"/>
                  <a:gd name="T32" fmla="*/ 28 w 28"/>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 h="41">
                    <a:moveTo>
                      <a:pt x="17" y="0"/>
                    </a:moveTo>
                    <a:lnTo>
                      <a:pt x="18" y="2"/>
                    </a:lnTo>
                    <a:lnTo>
                      <a:pt x="19" y="3"/>
                    </a:lnTo>
                    <a:lnTo>
                      <a:pt x="9" y="5"/>
                    </a:lnTo>
                    <a:lnTo>
                      <a:pt x="17" y="0"/>
                    </a:lnTo>
                    <a:close/>
                    <a:moveTo>
                      <a:pt x="19" y="3"/>
                    </a:moveTo>
                    <a:lnTo>
                      <a:pt x="28" y="35"/>
                    </a:lnTo>
                    <a:lnTo>
                      <a:pt x="10" y="41"/>
                    </a:lnTo>
                    <a:lnTo>
                      <a:pt x="0" y="9"/>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2" name="Freeform 1433">
                <a:extLst>
                  <a:ext uri="{FF2B5EF4-FFF2-40B4-BE49-F238E27FC236}">
                    <a16:creationId xmlns:a16="http://schemas.microsoft.com/office/drawing/2014/main" id="{3A8FFFA5-A725-4247-980F-E008E8B582D2}"/>
                  </a:ext>
                </a:extLst>
              </p:cNvPr>
              <p:cNvSpPr>
                <a:spLocks noEditPoints="1"/>
              </p:cNvSpPr>
              <p:nvPr/>
            </p:nvSpPr>
            <p:spPr bwMode="auto">
              <a:xfrm>
                <a:off x="2017" y="1255"/>
                <a:ext cx="5" cy="9"/>
              </a:xfrm>
              <a:custGeom>
                <a:avLst/>
                <a:gdLst>
                  <a:gd name="T0" fmla="*/ 1 w 23"/>
                  <a:gd name="T1" fmla="*/ 0 h 35"/>
                  <a:gd name="T2" fmla="*/ 1 w 23"/>
                  <a:gd name="T3" fmla="*/ 0 h 35"/>
                  <a:gd name="T4" fmla="*/ 1 w 23"/>
                  <a:gd name="T5" fmla="*/ 0 h 35"/>
                  <a:gd name="T6" fmla="*/ 1 w 23"/>
                  <a:gd name="T7" fmla="*/ 0 h 35"/>
                  <a:gd name="T8" fmla="*/ 1 w 23"/>
                  <a:gd name="T9" fmla="*/ 0 h 35"/>
                  <a:gd name="T10" fmla="*/ 1 w 23"/>
                  <a:gd name="T11" fmla="*/ 0 h 35"/>
                  <a:gd name="T12" fmla="*/ 1 w 23"/>
                  <a:gd name="T13" fmla="*/ 2 h 35"/>
                  <a:gd name="T14" fmla="*/ 0 w 23"/>
                  <a:gd name="T15" fmla="*/ 2 h 35"/>
                  <a:gd name="T16" fmla="*/ 0 w 23"/>
                  <a:gd name="T17" fmla="*/ 0 h 35"/>
                  <a:gd name="T18" fmla="*/ 1 w 23"/>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35"/>
                  <a:gd name="T32" fmla="*/ 23 w 23"/>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35">
                    <a:moveTo>
                      <a:pt x="22" y="0"/>
                    </a:moveTo>
                    <a:lnTo>
                      <a:pt x="23" y="1"/>
                    </a:lnTo>
                    <a:lnTo>
                      <a:pt x="23" y="3"/>
                    </a:lnTo>
                    <a:lnTo>
                      <a:pt x="13" y="2"/>
                    </a:lnTo>
                    <a:lnTo>
                      <a:pt x="22" y="0"/>
                    </a:lnTo>
                    <a:close/>
                    <a:moveTo>
                      <a:pt x="23" y="3"/>
                    </a:moveTo>
                    <a:lnTo>
                      <a:pt x="20" y="35"/>
                    </a:lnTo>
                    <a:lnTo>
                      <a:pt x="0" y="33"/>
                    </a:lnTo>
                    <a:lnTo>
                      <a:pt x="3" y="1"/>
                    </a:lnTo>
                    <a:lnTo>
                      <a:pt x="2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3" name="Freeform 1434">
                <a:extLst>
                  <a:ext uri="{FF2B5EF4-FFF2-40B4-BE49-F238E27FC236}">
                    <a16:creationId xmlns:a16="http://schemas.microsoft.com/office/drawing/2014/main" id="{B110C2E9-2253-4720-B47F-5A26B5785083}"/>
                  </a:ext>
                </a:extLst>
              </p:cNvPr>
              <p:cNvSpPr>
                <a:spLocks noEditPoints="1"/>
              </p:cNvSpPr>
              <p:nvPr/>
            </p:nvSpPr>
            <p:spPr bwMode="auto">
              <a:xfrm>
                <a:off x="2014" y="1262"/>
                <a:ext cx="8" cy="7"/>
              </a:xfrm>
              <a:custGeom>
                <a:avLst/>
                <a:gdLst>
                  <a:gd name="T0" fmla="*/ 2 w 30"/>
                  <a:gd name="T1" fmla="*/ 1 h 26"/>
                  <a:gd name="T2" fmla="*/ 2 w 30"/>
                  <a:gd name="T3" fmla="*/ 1 h 26"/>
                  <a:gd name="T4" fmla="*/ 2 w 30"/>
                  <a:gd name="T5" fmla="*/ 1 h 26"/>
                  <a:gd name="T6" fmla="*/ 1 w 30"/>
                  <a:gd name="T7" fmla="*/ 1 h 26"/>
                  <a:gd name="T8" fmla="*/ 2 w 30"/>
                  <a:gd name="T9" fmla="*/ 1 h 26"/>
                  <a:gd name="T10" fmla="*/ 2 w 30"/>
                  <a:gd name="T11" fmla="*/ 1 h 26"/>
                  <a:gd name="T12" fmla="*/ 1 w 30"/>
                  <a:gd name="T13" fmla="*/ 2 h 26"/>
                  <a:gd name="T14" fmla="*/ 0 w 30"/>
                  <a:gd name="T15" fmla="*/ 1 h 26"/>
                  <a:gd name="T16" fmla="*/ 1 w 30"/>
                  <a:gd name="T17" fmla="*/ 0 h 26"/>
                  <a:gd name="T18" fmla="*/ 2 w 30"/>
                  <a:gd name="T19" fmla="*/ 1 h 2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6"/>
                  <a:gd name="T32" fmla="*/ 30 w 30"/>
                  <a:gd name="T33" fmla="*/ 26 h 2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6">
                    <a:moveTo>
                      <a:pt x="30" y="7"/>
                    </a:moveTo>
                    <a:lnTo>
                      <a:pt x="28" y="11"/>
                    </a:lnTo>
                    <a:lnTo>
                      <a:pt x="26" y="13"/>
                    </a:lnTo>
                    <a:lnTo>
                      <a:pt x="20" y="6"/>
                    </a:lnTo>
                    <a:lnTo>
                      <a:pt x="30" y="7"/>
                    </a:lnTo>
                    <a:close/>
                    <a:moveTo>
                      <a:pt x="26" y="13"/>
                    </a:moveTo>
                    <a:lnTo>
                      <a:pt x="14" y="26"/>
                    </a:lnTo>
                    <a:lnTo>
                      <a:pt x="0" y="12"/>
                    </a:lnTo>
                    <a:lnTo>
                      <a:pt x="13" y="0"/>
                    </a:lnTo>
                    <a:lnTo>
                      <a:pt x="2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4" name="Freeform 1435">
                <a:extLst>
                  <a:ext uri="{FF2B5EF4-FFF2-40B4-BE49-F238E27FC236}">
                    <a16:creationId xmlns:a16="http://schemas.microsoft.com/office/drawing/2014/main" id="{6C27B14E-B269-44AE-A45B-5D1C6A089A87}"/>
                  </a:ext>
                </a:extLst>
              </p:cNvPr>
              <p:cNvSpPr>
                <a:spLocks/>
              </p:cNvSpPr>
              <p:nvPr/>
            </p:nvSpPr>
            <p:spPr bwMode="auto">
              <a:xfrm>
                <a:off x="2016" y="1267"/>
                <a:ext cx="2" cy="2"/>
              </a:xfrm>
              <a:custGeom>
                <a:avLst/>
                <a:gdLst>
                  <a:gd name="T0" fmla="*/ 1 w 6"/>
                  <a:gd name="T1" fmla="*/ 1 h 8"/>
                  <a:gd name="T2" fmla="*/ 0 w 6"/>
                  <a:gd name="T3" fmla="*/ 1 h 8"/>
                  <a:gd name="T4" fmla="*/ 0 w 6"/>
                  <a:gd name="T5" fmla="*/ 1 h 8"/>
                  <a:gd name="T6" fmla="*/ 0 w 6"/>
                  <a:gd name="T7" fmla="*/ 0 h 8"/>
                  <a:gd name="T8" fmla="*/ 1 w 6"/>
                  <a:gd name="T9" fmla="*/ 1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6" y="6"/>
                    </a:moveTo>
                    <a:lnTo>
                      <a:pt x="3" y="8"/>
                    </a:lnTo>
                    <a:lnTo>
                      <a:pt x="0" y="8"/>
                    </a:lnTo>
                    <a:lnTo>
                      <a:pt x="0" y="0"/>
                    </a:lnTo>
                    <a:lnTo>
                      <a:pt x="6"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5" name="Freeform 1436">
                <a:extLst>
                  <a:ext uri="{FF2B5EF4-FFF2-40B4-BE49-F238E27FC236}">
                    <a16:creationId xmlns:a16="http://schemas.microsoft.com/office/drawing/2014/main" id="{2D63129E-CB64-436C-8662-5A44DDD42868}"/>
                  </a:ext>
                </a:extLst>
              </p:cNvPr>
              <p:cNvSpPr>
                <a:spLocks noEditPoints="1"/>
              </p:cNvSpPr>
              <p:nvPr/>
            </p:nvSpPr>
            <p:spPr bwMode="auto">
              <a:xfrm>
                <a:off x="2002" y="1262"/>
                <a:ext cx="14" cy="7"/>
              </a:xfrm>
              <a:custGeom>
                <a:avLst/>
                <a:gdLst>
                  <a:gd name="T0" fmla="*/ 3 w 58"/>
                  <a:gd name="T1" fmla="*/ 2 h 27"/>
                  <a:gd name="T2" fmla="*/ 2 w 58"/>
                  <a:gd name="T3" fmla="*/ 2 h 27"/>
                  <a:gd name="T4" fmla="*/ 2 w 58"/>
                  <a:gd name="T5" fmla="*/ 1 h 27"/>
                  <a:gd name="T6" fmla="*/ 3 w 58"/>
                  <a:gd name="T7" fmla="*/ 1 h 27"/>
                  <a:gd name="T8" fmla="*/ 3 w 58"/>
                  <a:gd name="T9" fmla="*/ 2 h 27"/>
                  <a:gd name="T10" fmla="*/ 2 w 58"/>
                  <a:gd name="T11" fmla="*/ 2 h 27"/>
                  <a:gd name="T12" fmla="*/ 2 w 58"/>
                  <a:gd name="T13" fmla="*/ 2 h 27"/>
                  <a:gd name="T14" fmla="*/ 2 w 58"/>
                  <a:gd name="T15" fmla="*/ 2 h 27"/>
                  <a:gd name="T16" fmla="*/ 2 w 58"/>
                  <a:gd name="T17" fmla="*/ 1 h 27"/>
                  <a:gd name="T18" fmla="*/ 2 w 58"/>
                  <a:gd name="T19" fmla="*/ 2 h 27"/>
                  <a:gd name="T20" fmla="*/ 2 w 58"/>
                  <a:gd name="T21" fmla="*/ 2 h 27"/>
                  <a:gd name="T22" fmla="*/ 0 w 58"/>
                  <a:gd name="T23" fmla="*/ 1 h 27"/>
                  <a:gd name="T24" fmla="*/ 0 w 58"/>
                  <a:gd name="T25" fmla="*/ 0 h 27"/>
                  <a:gd name="T26" fmla="*/ 2 w 58"/>
                  <a:gd name="T27" fmla="*/ 1 h 27"/>
                  <a:gd name="T28" fmla="*/ 2 w 58"/>
                  <a:gd name="T29" fmla="*/ 2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27"/>
                  <a:gd name="T47" fmla="*/ 58 w 58"/>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27">
                    <a:moveTo>
                      <a:pt x="58" y="27"/>
                    </a:moveTo>
                    <a:lnTo>
                      <a:pt x="31" y="27"/>
                    </a:lnTo>
                    <a:lnTo>
                      <a:pt x="31" y="9"/>
                    </a:lnTo>
                    <a:lnTo>
                      <a:pt x="58" y="9"/>
                    </a:lnTo>
                    <a:lnTo>
                      <a:pt x="58" y="27"/>
                    </a:lnTo>
                    <a:close/>
                    <a:moveTo>
                      <a:pt x="31" y="27"/>
                    </a:moveTo>
                    <a:lnTo>
                      <a:pt x="30" y="27"/>
                    </a:lnTo>
                    <a:lnTo>
                      <a:pt x="29" y="27"/>
                    </a:lnTo>
                    <a:lnTo>
                      <a:pt x="31" y="19"/>
                    </a:lnTo>
                    <a:lnTo>
                      <a:pt x="31" y="27"/>
                    </a:lnTo>
                    <a:close/>
                    <a:moveTo>
                      <a:pt x="29" y="27"/>
                    </a:moveTo>
                    <a:lnTo>
                      <a:pt x="0" y="17"/>
                    </a:lnTo>
                    <a:lnTo>
                      <a:pt x="6" y="0"/>
                    </a:lnTo>
                    <a:lnTo>
                      <a:pt x="34" y="9"/>
                    </a:lnTo>
                    <a:lnTo>
                      <a:pt x="29"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6" name="Freeform 1437">
                <a:extLst>
                  <a:ext uri="{FF2B5EF4-FFF2-40B4-BE49-F238E27FC236}">
                    <a16:creationId xmlns:a16="http://schemas.microsoft.com/office/drawing/2014/main" id="{9E287108-F0AD-4BCD-847E-349E5AE1A259}"/>
                  </a:ext>
                </a:extLst>
              </p:cNvPr>
              <p:cNvSpPr>
                <a:spLocks noEditPoints="1"/>
              </p:cNvSpPr>
              <p:nvPr/>
            </p:nvSpPr>
            <p:spPr bwMode="auto">
              <a:xfrm>
                <a:off x="1993" y="1259"/>
                <a:ext cx="10" cy="8"/>
              </a:xfrm>
              <a:custGeom>
                <a:avLst/>
                <a:gdLst>
                  <a:gd name="T0" fmla="*/ 2 w 43"/>
                  <a:gd name="T1" fmla="*/ 2 h 33"/>
                  <a:gd name="T2" fmla="*/ 2 w 43"/>
                  <a:gd name="T3" fmla="*/ 2 h 33"/>
                  <a:gd name="T4" fmla="*/ 2 w 43"/>
                  <a:gd name="T5" fmla="*/ 2 h 33"/>
                  <a:gd name="T6" fmla="*/ 2 w 43"/>
                  <a:gd name="T7" fmla="*/ 1 h 33"/>
                  <a:gd name="T8" fmla="*/ 2 w 43"/>
                  <a:gd name="T9" fmla="*/ 2 h 33"/>
                  <a:gd name="T10" fmla="*/ 2 w 43"/>
                  <a:gd name="T11" fmla="*/ 2 h 33"/>
                  <a:gd name="T12" fmla="*/ 0 w 43"/>
                  <a:gd name="T13" fmla="*/ 1 h 33"/>
                  <a:gd name="T14" fmla="*/ 0 w 43"/>
                  <a:gd name="T15" fmla="*/ 0 h 33"/>
                  <a:gd name="T16" fmla="*/ 2 w 43"/>
                  <a:gd name="T17" fmla="*/ 1 h 33"/>
                  <a:gd name="T18" fmla="*/ 2 w 43"/>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33"/>
                  <a:gd name="T32" fmla="*/ 43 w 43"/>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33">
                    <a:moveTo>
                      <a:pt x="36" y="33"/>
                    </a:moveTo>
                    <a:lnTo>
                      <a:pt x="36" y="33"/>
                    </a:lnTo>
                    <a:lnTo>
                      <a:pt x="35" y="33"/>
                    </a:lnTo>
                    <a:lnTo>
                      <a:pt x="40" y="25"/>
                    </a:lnTo>
                    <a:lnTo>
                      <a:pt x="36" y="33"/>
                    </a:lnTo>
                    <a:close/>
                    <a:moveTo>
                      <a:pt x="35" y="33"/>
                    </a:moveTo>
                    <a:lnTo>
                      <a:pt x="0" y="17"/>
                    </a:lnTo>
                    <a:lnTo>
                      <a:pt x="8" y="0"/>
                    </a:lnTo>
                    <a:lnTo>
                      <a:pt x="43" y="16"/>
                    </a:lnTo>
                    <a:lnTo>
                      <a:pt x="35"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7" name="Freeform 1438">
                <a:extLst>
                  <a:ext uri="{FF2B5EF4-FFF2-40B4-BE49-F238E27FC236}">
                    <a16:creationId xmlns:a16="http://schemas.microsoft.com/office/drawing/2014/main" id="{0ED1C7B6-6C8B-4D91-86E1-1BD069AD4FD3}"/>
                  </a:ext>
                </a:extLst>
              </p:cNvPr>
              <p:cNvSpPr>
                <a:spLocks noEditPoints="1"/>
              </p:cNvSpPr>
              <p:nvPr/>
            </p:nvSpPr>
            <p:spPr bwMode="auto">
              <a:xfrm>
                <a:off x="1984" y="1253"/>
                <a:ext cx="11" cy="10"/>
              </a:xfrm>
              <a:custGeom>
                <a:avLst/>
                <a:gdLst>
                  <a:gd name="T0" fmla="*/ 2 w 46"/>
                  <a:gd name="T1" fmla="*/ 3 h 39"/>
                  <a:gd name="T2" fmla="*/ 2 w 46"/>
                  <a:gd name="T3" fmla="*/ 3 h 39"/>
                  <a:gd name="T4" fmla="*/ 2 w 46"/>
                  <a:gd name="T5" fmla="*/ 3 h 39"/>
                  <a:gd name="T6" fmla="*/ 2 w 46"/>
                  <a:gd name="T7" fmla="*/ 2 h 39"/>
                  <a:gd name="T8" fmla="*/ 2 w 46"/>
                  <a:gd name="T9" fmla="*/ 3 h 39"/>
                  <a:gd name="T10" fmla="*/ 2 w 46"/>
                  <a:gd name="T11" fmla="*/ 3 h 39"/>
                  <a:gd name="T12" fmla="*/ 0 w 46"/>
                  <a:gd name="T13" fmla="*/ 1 h 39"/>
                  <a:gd name="T14" fmla="*/ 1 w 46"/>
                  <a:gd name="T15" fmla="*/ 0 h 39"/>
                  <a:gd name="T16" fmla="*/ 3 w 46"/>
                  <a:gd name="T17" fmla="*/ 2 h 39"/>
                  <a:gd name="T18" fmla="*/ 2 w 46"/>
                  <a:gd name="T19" fmla="*/ 3 h 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39"/>
                  <a:gd name="T32" fmla="*/ 46 w 46"/>
                  <a:gd name="T33" fmla="*/ 39 h 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39">
                    <a:moveTo>
                      <a:pt x="37" y="39"/>
                    </a:moveTo>
                    <a:lnTo>
                      <a:pt x="37" y="39"/>
                    </a:lnTo>
                    <a:lnTo>
                      <a:pt x="36" y="39"/>
                    </a:lnTo>
                    <a:lnTo>
                      <a:pt x="41" y="30"/>
                    </a:lnTo>
                    <a:lnTo>
                      <a:pt x="37" y="39"/>
                    </a:lnTo>
                    <a:close/>
                    <a:moveTo>
                      <a:pt x="36" y="39"/>
                    </a:moveTo>
                    <a:lnTo>
                      <a:pt x="0" y="17"/>
                    </a:lnTo>
                    <a:lnTo>
                      <a:pt x="11" y="0"/>
                    </a:lnTo>
                    <a:lnTo>
                      <a:pt x="46" y="22"/>
                    </a:lnTo>
                    <a:lnTo>
                      <a:pt x="3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8" name="Freeform 1439">
                <a:extLst>
                  <a:ext uri="{FF2B5EF4-FFF2-40B4-BE49-F238E27FC236}">
                    <a16:creationId xmlns:a16="http://schemas.microsoft.com/office/drawing/2014/main" id="{00F0BA02-D0E6-43F5-9DD2-F35F504A1CAC}"/>
                  </a:ext>
                </a:extLst>
              </p:cNvPr>
              <p:cNvSpPr>
                <a:spLocks noEditPoints="1"/>
              </p:cNvSpPr>
              <p:nvPr/>
            </p:nvSpPr>
            <p:spPr bwMode="auto">
              <a:xfrm>
                <a:off x="1975" y="1247"/>
                <a:ext cx="11" cy="10"/>
              </a:xfrm>
              <a:custGeom>
                <a:avLst/>
                <a:gdLst>
                  <a:gd name="T0" fmla="*/ 2 w 46"/>
                  <a:gd name="T1" fmla="*/ 2 h 42"/>
                  <a:gd name="T2" fmla="*/ 2 w 46"/>
                  <a:gd name="T3" fmla="*/ 2 h 42"/>
                  <a:gd name="T4" fmla="*/ 2 w 46"/>
                  <a:gd name="T5" fmla="*/ 2 h 42"/>
                  <a:gd name="T6" fmla="*/ 2 w 46"/>
                  <a:gd name="T7" fmla="*/ 2 h 42"/>
                  <a:gd name="T8" fmla="*/ 2 w 46"/>
                  <a:gd name="T9" fmla="*/ 2 h 42"/>
                  <a:gd name="T10" fmla="*/ 2 w 46"/>
                  <a:gd name="T11" fmla="*/ 2 h 42"/>
                  <a:gd name="T12" fmla="*/ 0 w 46"/>
                  <a:gd name="T13" fmla="*/ 1 h 42"/>
                  <a:gd name="T14" fmla="*/ 1 w 46"/>
                  <a:gd name="T15" fmla="*/ 0 h 42"/>
                  <a:gd name="T16" fmla="*/ 3 w 46"/>
                  <a:gd name="T17" fmla="*/ 1 h 42"/>
                  <a:gd name="T18" fmla="*/ 2 w 46"/>
                  <a:gd name="T19" fmla="*/ 2 h 4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42"/>
                  <a:gd name="T32" fmla="*/ 46 w 46"/>
                  <a:gd name="T33" fmla="*/ 42 h 4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42">
                    <a:moveTo>
                      <a:pt x="35" y="42"/>
                    </a:moveTo>
                    <a:lnTo>
                      <a:pt x="35" y="41"/>
                    </a:lnTo>
                    <a:lnTo>
                      <a:pt x="41" y="33"/>
                    </a:lnTo>
                    <a:lnTo>
                      <a:pt x="35" y="42"/>
                    </a:lnTo>
                    <a:close/>
                    <a:moveTo>
                      <a:pt x="35" y="41"/>
                    </a:moveTo>
                    <a:lnTo>
                      <a:pt x="0" y="15"/>
                    </a:lnTo>
                    <a:lnTo>
                      <a:pt x="11" y="0"/>
                    </a:lnTo>
                    <a:lnTo>
                      <a:pt x="46" y="25"/>
                    </a:lnTo>
                    <a:lnTo>
                      <a:pt x="35"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79" name="Freeform 1440">
                <a:extLst>
                  <a:ext uri="{FF2B5EF4-FFF2-40B4-BE49-F238E27FC236}">
                    <a16:creationId xmlns:a16="http://schemas.microsoft.com/office/drawing/2014/main" id="{BFE07288-151B-4EEA-8F6C-884E082DB964}"/>
                  </a:ext>
                </a:extLst>
              </p:cNvPr>
              <p:cNvSpPr>
                <a:spLocks noEditPoints="1"/>
              </p:cNvSpPr>
              <p:nvPr/>
            </p:nvSpPr>
            <p:spPr bwMode="auto">
              <a:xfrm>
                <a:off x="1967" y="1241"/>
                <a:ext cx="11" cy="10"/>
              </a:xfrm>
              <a:custGeom>
                <a:avLst/>
                <a:gdLst>
                  <a:gd name="T0" fmla="*/ 3 w 42"/>
                  <a:gd name="T1" fmla="*/ 2 h 37"/>
                  <a:gd name="T2" fmla="*/ 3 w 42"/>
                  <a:gd name="T3" fmla="*/ 2 h 37"/>
                  <a:gd name="T4" fmla="*/ 3 w 42"/>
                  <a:gd name="T5" fmla="*/ 2 h 37"/>
                  <a:gd name="T6" fmla="*/ 3 w 42"/>
                  <a:gd name="T7" fmla="*/ 2 h 37"/>
                  <a:gd name="T8" fmla="*/ 3 w 42"/>
                  <a:gd name="T9" fmla="*/ 2 h 37"/>
                  <a:gd name="T10" fmla="*/ 2 w 42"/>
                  <a:gd name="T11" fmla="*/ 3 h 37"/>
                  <a:gd name="T12" fmla="*/ 0 w 42"/>
                  <a:gd name="T13" fmla="*/ 1 h 37"/>
                  <a:gd name="T14" fmla="*/ 1 w 42"/>
                  <a:gd name="T15" fmla="*/ 0 h 37"/>
                  <a:gd name="T16" fmla="*/ 3 w 42"/>
                  <a:gd name="T17" fmla="*/ 2 h 37"/>
                  <a:gd name="T18" fmla="*/ 2 w 42"/>
                  <a:gd name="T19" fmla="*/ 3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37"/>
                  <a:gd name="T32" fmla="*/ 42 w 42"/>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37">
                    <a:moveTo>
                      <a:pt x="42" y="22"/>
                    </a:moveTo>
                    <a:lnTo>
                      <a:pt x="42" y="22"/>
                    </a:lnTo>
                    <a:lnTo>
                      <a:pt x="37" y="30"/>
                    </a:lnTo>
                    <a:lnTo>
                      <a:pt x="42" y="22"/>
                    </a:lnTo>
                    <a:close/>
                    <a:moveTo>
                      <a:pt x="31" y="37"/>
                    </a:moveTo>
                    <a:lnTo>
                      <a:pt x="0" y="15"/>
                    </a:lnTo>
                    <a:lnTo>
                      <a:pt x="10" y="0"/>
                    </a:lnTo>
                    <a:lnTo>
                      <a:pt x="42" y="22"/>
                    </a:lnTo>
                    <a:lnTo>
                      <a:pt x="31"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0" name="Freeform 1441">
                <a:extLst>
                  <a:ext uri="{FF2B5EF4-FFF2-40B4-BE49-F238E27FC236}">
                    <a16:creationId xmlns:a16="http://schemas.microsoft.com/office/drawing/2014/main" id="{652541D2-2B88-4AF5-B7F1-24A282E8A7DB}"/>
                  </a:ext>
                </a:extLst>
              </p:cNvPr>
              <p:cNvSpPr>
                <a:spLocks noEditPoints="1"/>
              </p:cNvSpPr>
              <p:nvPr/>
            </p:nvSpPr>
            <p:spPr bwMode="auto">
              <a:xfrm>
                <a:off x="1960" y="1237"/>
                <a:ext cx="10" cy="8"/>
              </a:xfrm>
              <a:custGeom>
                <a:avLst/>
                <a:gdLst>
                  <a:gd name="T0" fmla="*/ 2 w 37"/>
                  <a:gd name="T1" fmla="*/ 2 h 34"/>
                  <a:gd name="T2" fmla="*/ 2 w 37"/>
                  <a:gd name="T3" fmla="*/ 2 h 34"/>
                  <a:gd name="T4" fmla="*/ 2 w 37"/>
                  <a:gd name="T5" fmla="*/ 2 h 34"/>
                  <a:gd name="T6" fmla="*/ 2 w 37"/>
                  <a:gd name="T7" fmla="*/ 1 h 34"/>
                  <a:gd name="T8" fmla="*/ 2 w 37"/>
                  <a:gd name="T9" fmla="*/ 2 h 34"/>
                  <a:gd name="T10" fmla="*/ 2 w 37"/>
                  <a:gd name="T11" fmla="*/ 2 h 34"/>
                  <a:gd name="T12" fmla="*/ 0 w 37"/>
                  <a:gd name="T13" fmla="*/ 1 h 34"/>
                  <a:gd name="T14" fmla="*/ 1 w 37"/>
                  <a:gd name="T15" fmla="*/ 0 h 34"/>
                  <a:gd name="T16" fmla="*/ 3 w 37"/>
                  <a:gd name="T17" fmla="*/ 1 h 34"/>
                  <a:gd name="T18" fmla="*/ 2 w 37"/>
                  <a:gd name="T19" fmla="*/ 2 h 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4"/>
                  <a:gd name="T32" fmla="*/ 37 w 37"/>
                  <a:gd name="T33" fmla="*/ 34 h 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4">
                    <a:moveTo>
                      <a:pt x="26" y="34"/>
                    </a:moveTo>
                    <a:lnTo>
                      <a:pt x="26" y="34"/>
                    </a:lnTo>
                    <a:lnTo>
                      <a:pt x="25" y="34"/>
                    </a:lnTo>
                    <a:lnTo>
                      <a:pt x="32" y="27"/>
                    </a:lnTo>
                    <a:lnTo>
                      <a:pt x="26" y="34"/>
                    </a:lnTo>
                    <a:close/>
                    <a:moveTo>
                      <a:pt x="25" y="34"/>
                    </a:moveTo>
                    <a:lnTo>
                      <a:pt x="0" y="16"/>
                    </a:lnTo>
                    <a:lnTo>
                      <a:pt x="12" y="0"/>
                    </a:lnTo>
                    <a:lnTo>
                      <a:pt x="37" y="19"/>
                    </a:lnTo>
                    <a:lnTo>
                      <a:pt x="2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1" name="Freeform 1442">
                <a:extLst>
                  <a:ext uri="{FF2B5EF4-FFF2-40B4-BE49-F238E27FC236}">
                    <a16:creationId xmlns:a16="http://schemas.microsoft.com/office/drawing/2014/main" id="{EEE2921C-C1F9-4D61-BDA2-F29C41FDB688}"/>
                  </a:ext>
                </a:extLst>
              </p:cNvPr>
              <p:cNvSpPr>
                <a:spLocks noEditPoints="1"/>
              </p:cNvSpPr>
              <p:nvPr/>
            </p:nvSpPr>
            <p:spPr bwMode="auto">
              <a:xfrm>
                <a:off x="1956" y="1233"/>
                <a:ext cx="7" cy="7"/>
              </a:xfrm>
              <a:custGeom>
                <a:avLst/>
                <a:gdLst>
                  <a:gd name="T0" fmla="*/ 1 w 31"/>
                  <a:gd name="T1" fmla="*/ 2 h 31"/>
                  <a:gd name="T2" fmla="*/ 1 w 31"/>
                  <a:gd name="T3" fmla="*/ 2 h 31"/>
                  <a:gd name="T4" fmla="*/ 1 w 31"/>
                  <a:gd name="T5" fmla="*/ 2 h 31"/>
                  <a:gd name="T6" fmla="*/ 1 w 31"/>
                  <a:gd name="T7" fmla="*/ 1 h 31"/>
                  <a:gd name="T8" fmla="*/ 1 w 31"/>
                  <a:gd name="T9" fmla="*/ 2 h 31"/>
                  <a:gd name="T10" fmla="*/ 1 w 31"/>
                  <a:gd name="T11" fmla="*/ 2 h 31"/>
                  <a:gd name="T12" fmla="*/ 0 w 31"/>
                  <a:gd name="T13" fmla="*/ 1 h 31"/>
                  <a:gd name="T14" fmla="*/ 1 w 31"/>
                  <a:gd name="T15" fmla="*/ 0 h 31"/>
                  <a:gd name="T16" fmla="*/ 2 w 31"/>
                  <a:gd name="T17" fmla="*/ 1 h 31"/>
                  <a:gd name="T18" fmla="*/ 1 w 31"/>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1"/>
                  <a:gd name="T32" fmla="*/ 31 w 31"/>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1">
                    <a:moveTo>
                      <a:pt x="19" y="31"/>
                    </a:moveTo>
                    <a:lnTo>
                      <a:pt x="19" y="29"/>
                    </a:lnTo>
                    <a:lnTo>
                      <a:pt x="25" y="23"/>
                    </a:lnTo>
                    <a:lnTo>
                      <a:pt x="19" y="31"/>
                    </a:lnTo>
                    <a:close/>
                    <a:moveTo>
                      <a:pt x="19" y="29"/>
                    </a:moveTo>
                    <a:lnTo>
                      <a:pt x="0" y="14"/>
                    </a:lnTo>
                    <a:lnTo>
                      <a:pt x="12" y="0"/>
                    </a:lnTo>
                    <a:lnTo>
                      <a:pt x="31" y="15"/>
                    </a:lnTo>
                    <a:lnTo>
                      <a:pt x="19"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2" name="Freeform 1443">
                <a:extLst>
                  <a:ext uri="{FF2B5EF4-FFF2-40B4-BE49-F238E27FC236}">
                    <a16:creationId xmlns:a16="http://schemas.microsoft.com/office/drawing/2014/main" id="{CFF7628B-108A-4896-9F52-CC41C1D62F47}"/>
                  </a:ext>
                </a:extLst>
              </p:cNvPr>
              <p:cNvSpPr>
                <a:spLocks noEditPoints="1"/>
              </p:cNvSpPr>
              <p:nvPr/>
            </p:nvSpPr>
            <p:spPr bwMode="auto">
              <a:xfrm>
                <a:off x="1953" y="1230"/>
                <a:ext cx="6" cy="6"/>
              </a:xfrm>
              <a:custGeom>
                <a:avLst/>
                <a:gdLst>
                  <a:gd name="T0" fmla="*/ 1 w 23"/>
                  <a:gd name="T1" fmla="*/ 1 h 25"/>
                  <a:gd name="T2" fmla="*/ 1 w 23"/>
                  <a:gd name="T3" fmla="*/ 1 h 25"/>
                  <a:gd name="T4" fmla="*/ 1 w 23"/>
                  <a:gd name="T5" fmla="*/ 1 h 25"/>
                  <a:gd name="T6" fmla="*/ 1 w 23"/>
                  <a:gd name="T7" fmla="*/ 1 h 25"/>
                  <a:gd name="T8" fmla="*/ 1 w 23"/>
                  <a:gd name="T9" fmla="*/ 1 h 25"/>
                  <a:gd name="T10" fmla="*/ 1 w 23"/>
                  <a:gd name="T11" fmla="*/ 1 h 25"/>
                  <a:gd name="T12" fmla="*/ 0 w 23"/>
                  <a:gd name="T13" fmla="*/ 1 h 25"/>
                  <a:gd name="T14" fmla="*/ 1 w 23"/>
                  <a:gd name="T15" fmla="*/ 0 h 25"/>
                  <a:gd name="T16" fmla="*/ 2 w 23"/>
                  <a:gd name="T17" fmla="*/ 1 h 25"/>
                  <a:gd name="T18" fmla="*/ 1 w 23"/>
                  <a:gd name="T19" fmla="*/ 1 h 25"/>
                  <a:gd name="T20" fmla="*/ 1 w 23"/>
                  <a:gd name="T21" fmla="*/ 0 h 25"/>
                  <a:gd name="T22" fmla="*/ 1 w 23"/>
                  <a:gd name="T23" fmla="*/ 0 h 25"/>
                  <a:gd name="T24" fmla="*/ 1 w 23"/>
                  <a:gd name="T25" fmla="*/ 0 h 25"/>
                  <a:gd name="T26" fmla="*/ 1 w 23"/>
                  <a:gd name="T27" fmla="*/ 1 h 25"/>
                  <a:gd name="T28" fmla="*/ 1 w 23"/>
                  <a:gd name="T29" fmla="*/ 0 h 25"/>
                  <a:gd name="T30" fmla="*/ 1 w 23"/>
                  <a:gd name="T31" fmla="*/ 1 h 25"/>
                  <a:gd name="T32" fmla="*/ 0 w 23"/>
                  <a:gd name="T33" fmla="*/ 1 h 25"/>
                  <a:gd name="T34" fmla="*/ 1 w 23"/>
                  <a:gd name="T35" fmla="*/ 0 h 25"/>
                  <a:gd name="T36" fmla="*/ 1 w 23"/>
                  <a:gd name="T37" fmla="*/ 0 h 25"/>
                  <a:gd name="T38" fmla="*/ 1 w 23"/>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
                  <a:gd name="T61" fmla="*/ 0 h 25"/>
                  <a:gd name="T62" fmla="*/ 23 w 23"/>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 h="25">
                    <a:moveTo>
                      <a:pt x="11" y="25"/>
                    </a:moveTo>
                    <a:lnTo>
                      <a:pt x="10" y="25"/>
                    </a:lnTo>
                    <a:lnTo>
                      <a:pt x="10" y="24"/>
                    </a:lnTo>
                    <a:lnTo>
                      <a:pt x="17" y="17"/>
                    </a:lnTo>
                    <a:lnTo>
                      <a:pt x="11" y="25"/>
                    </a:lnTo>
                    <a:close/>
                    <a:moveTo>
                      <a:pt x="10" y="24"/>
                    </a:moveTo>
                    <a:lnTo>
                      <a:pt x="3" y="18"/>
                    </a:lnTo>
                    <a:lnTo>
                      <a:pt x="18" y="4"/>
                    </a:lnTo>
                    <a:lnTo>
                      <a:pt x="23" y="11"/>
                    </a:lnTo>
                    <a:lnTo>
                      <a:pt x="10" y="24"/>
                    </a:lnTo>
                    <a:close/>
                    <a:moveTo>
                      <a:pt x="14" y="3"/>
                    </a:moveTo>
                    <a:lnTo>
                      <a:pt x="17" y="3"/>
                    </a:lnTo>
                    <a:lnTo>
                      <a:pt x="18" y="4"/>
                    </a:lnTo>
                    <a:lnTo>
                      <a:pt x="10" y="12"/>
                    </a:lnTo>
                    <a:lnTo>
                      <a:pt x="14" y="3"/>
                    </a:lnTo>
                    <a:close/>
                    <a:moveTo>
                      <a:pt x="7" y="19"/>
                    </a:moveTo>
                    <a:lnTo>
                      <a:pt x="0" y="16"/>
                    </a:lnTo>
                    <a:lnTo>
                      <a:pt x="9" y="0"/>
                    </a:lnTo>
                    <a:lnTo>
                      <a:pt x="14" y="3"/>
                    </a:lnTo>
                    <a:lnTo>
                      <a:pt x="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3" name="Freeform 1444">
                <a:extLst>
                  <a:ext uri="{FF2B5EF4-FFF2-40B4-BE49-F238E27FC236}">
                    <a16:creationId xmlns:a16="http://schemas.microsoft.com/office/drawing/2014/main" id="{B949FAD0-7AAC-47A0-B1BB-03C74BC51AD7}"/>
                  </a:ext>
                </a:extLst>
              </p:cNvPr>
              <p:cNvSpPr>
                <a:spLocks/>
              </p:cNvSpPr>
              <p:nvPr/>
            </p:nvSpPr>
            <p:spPr bwMode="auto">
              <a:xfrm>
                <a:off x="1954" y="1230"/>
                <a:ext cx="1" cy="2"/>
              </a:xfrm>
              <a:custGeom>
                <a:avLst/>
                <a:gdLst>
                  <a:gd name="T0" fmla="*/ 0 w 5"/>
                  <a:gd name="T1" fmla="*/ 0 h 9"/>
                  <a:gd name="T2" fmla="*/ 0 w 5"/>
                  <a:gd name="T3" fmla="*/ 0 h 9"/>
                  <a:gd name="T4" fmla="*/ 0 w 5"/>
                  <a:gd name="T5" fmla="*/ 0 h 9"/>
                  <a:gd name="T6" fmla="*/ 0 w 5"/>
                  <a:gd name="T7" fmla="*/ 0 h 9"/>
                  <a:gd name="T8" fmla="*/ 0 w 5"/>
                  <a:gd name="T9" fmla="*/ 0 h 9"/>
                  <a:gd name="T10" fmla="*/ 0 60000 65536"/>
                  <a:gd name="T11" fmla="*/ 0 60000 65536"/>
                  <a:gd name="T12" fmla="*/ 0 60000 65536"/>
                  <a:gd name="T13" fmla="*/ 0 60000 65536"/>
                  <a:gd name="T14" fmla="*/ 0 60000 65536"/>
                  <a:gd name="T15" fmla="*/ 0 w 5"/>
                  <a:gd name="T16" fmla="*/ 0 h 9"/>
                  <a:gd name="T17" fmla="*/ 5 w 5"/>
                  <a:gd name="T18" fmla="*/ 9 h 9"/>
                </a:gdLst>
                <a:ahLst/>
                <a:cxnLst>
                  <a:cxn ang="T10">
                    <a:pos x="T0" y="T1"/>
                  </a:cxn>
                  <a:cxn ang="T11">
                    <a:pos x="T2" y="T3"/>
                  </a:cxn>
                  <a:cxn ang="T12">
                    <a:pos x="T4" y="T5"/>
                  </a:cxn>
                  <a:cxn ang="T13">
                    <a:pos x="T6" y="T7"/>
                  </a:cxn>
                  <a:cxn ang="T14">
                    <a:pos x="T8" y="T9"/>
                  </a:cxn>
                </a:cxnLst>
                <a:rect l="T15" t="T16" r="T17" b="T18"/>
                <a:pathLst>
                  <a:path w="5" h="9">
                    <a:moveTo>
                      <a:pt x="0" y="0"/>
                    </a:moveTo>
                    <a:lnTo>
                      <a:pt x="3" y="0"/>
                    </a:lnTo>
                    <a:lnTo>
                      <a:pt x="5" y="1"/>
                    </a:lnTo>
                    <a:lnTo>
                      <a:pt x="0" y="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4" name="Freeform 1445">
                <a:extLst>
                  <a:ext uri="{FF2B5EF4-FFF2-40B4-BE49-F238E27FC236}">
                    <a16:creationId xmlns:a16="http://schemas.microsoft.com/office/drawing/2014/main" id="{6AFD32E0-FC9A-4BBA-8F13-1F83F5333D25}"/>
                  </a:ext>
                </a:extLst>
              </p:cNvPr>
              <p:cNvSpPr>
                <a:spLocks noEditPoints="1"/>
              </p:cNvSpPr>
              <p:nvPr/>
            </p:nvSpPr>
            <p:spPr bwMode="auto">
              <a:xfrm>
                <a:off x="1949" y="1230"/>
                <a:ext cx="5" cy="5"/>
              </a:xfrm>
              <a:custGeom>
                <a:avLst/>
                <a:gdLst>
                  <a:gd name="T0" fmla="*/ 1 w 20"/>
                  <a:gd name="T1" fmla="*/ 1 h 20"/>
                  <a:gd name="T2" fmla="*/ 1 w 20"/>
                  <a:gd name="T3" fmla="*/ 1 h 20"/>
                  <a:gd name="T4" fmla="*/ 1 w 20"/>
                  <a:gd name="T5" fmla="*/ 0 h 20"/>
                  <a:gd name="T6" fmla="*/ 1 w 20"/>
                  <a:gd name="T7" fmla="*/ 0 h 20"/>
                  <a:gd name="T8" fmla="*/ 1 w 20"/>
                  <a:gd name="T9" fmla="*/ 1 h 20"/>
                  <a:gd name="T10" fmla="*/ 1 w 20"/>
                  <a:gd name="T11" fmla="*/ 1 h 20"/>
                  <a:gd name="T12" fmla="*/ 1 w 20"/>
                  <a:gd name="T13" fmla="*/ 1 h 20"/>
                  <a:gd name="T14" fmla="*/ 1 w 20"/>
                  <a:gd name="T15" fmla="*/ 0 h 20"/>
                  <a:gd name="T16" fmla="*/ 1 w 20"/>
                  <a:gd name="T17" fmla="*/ 0 h 20"/>
                  <a:gd name="T18" fmla="*/ 1 w 20"/>
                  <a:gd name="T19" fmla="*/ 1 h 20"/>
                  <a:gd name="T20" fmla="*/ 1 w 20"/>
                  <a:gd name="T21" fmla="*/ 0 h 20"/>
                  <a:gd name="T22" fmla="*/ 1 w 20"/>
                  <a:gd name="T23" fmla="*/ 0 h 20"/>
                  <a:gd name="T24" fmla="*/ 1 w 20"/>
                  <a:gd name="T25" fmla="*/ 0 h 20"/>
                  <a:gd name="T26" fmla="*/ 1 w 20"/>
                  <a:gd name="T27" fmla="*/ 1 h 20"/>
                  <a:gd name="T28" fmla="*/ 1 w 20"/>
                  <a:gd name="T29" fmla="*/ 0 h 20"/>
                  <a:gd name="T30" fmla="*/ 1 w 20"/>
                  <a:gd name="T31" fmla="*/ 1 h 20"/>
                  <a:gd name="T32" fmla="*/ 1 w 20"/>
                  <a:gd name="T33" fmla="*/ 1 h 20"/>
                  <a:gd name="T34" fmla="*/ 0 w 20"/>
                  <a:gd name="T35" fmla="*/ 0 h 20"/>
                  <a:gd name="T36" fmla="*/ 1 w 20"/>
                  <a:gd name="T37" fmla="*/ 0 h 20"/>
                  <a:gd name="T38" fmla="*/ 1 w 20"/>
                  <a:gd name="T39" fmla="*/ 1 h 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0"/>
                  <a:gd name="T62" fmla="*/ 20 w 20"/>
                  <a:gd name="T63" fmla="*/ 20 h 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0">
                    <a:moveTo>
                      <a:pt x="20" y="18"/>
                    </a:moveTo>
                    <a:lnTo>
                      <a:pt x="14" y="18"/>
                    </a:lnTo>
                    <a:lnTo>
                      <a:pt x="14" y="0"/>
                    </a:lnTo>
                    <a:lnTo>
                      <a:pt x="20" y="0"/>
                    </a:lnTo>
                    <a:lnTo>
                      <a:pt x="20" y="18"/>
                    </a:lnTo>
                    <a:close/>
                    <a:moveTo>
                      <a:pt x="14" y="18"/>
                    </a:moveTo>
                    <a:lnTo>
                      <a:pt x="11" y="18"/>
                    </a:lnTo>
                    <a:lnTo>
                      <a:pt x="11" y="0"/>
                    </a:lnTo>
                    <a:lnTo>
                      <a:pt x="14" y="0"/>
                    </a:lnTo>
                    <a:lnTo>
                      <a:pt x="14" y="18"/>
                    </a:lnTo>
                    <a:close/>
                    <a:moveTo>
                      <a:pt x="6" y="1"/>
                    </a:moveTo>
                    <a:lnTo>
                      <a:pt x="8" y="0"/>
                    </a:lnTo>
                    <a:lnTo>
                      <a:pt x="11" y="0"/>
                    </a:lnTo>
                    <a:lnTo>
                      <a:pt x="11" y="9"/>
                    </a:lnTo>
                    <a:lnTo>
                      <a:pt x="6" y="1"/>
                    </a:lnTo>
                    <a:close/>
                    <a:moveTo>
                      <a:pt x="15" y="17"/>
                    </a:moveTo>
                    <a:lnTo>
                      <a:pt x="8" y="20"/>
                    </a:lnTo>
                    <a:lnTo>
                      <a:pt x="0" y="4"/>
                    </a:lnTo>
                    <a:lnTo>
                      <a:pt x="6" y="1"/>
                    </a:lnTo>
                    <a:lnTo>
                      <a:pt x="1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5" name="Freeform 1446">
                <a:extLst>
                  <a:ext uri="{FF2B5EF4-FFF2-40B4-BE49-F238E27FC236}">
                    <a16:creationId xmlns:a16="http://schemas.microsoft.com/office/drawing/2014/main" id="{4917A093-2A5A-4CC4-BB29-1A34B528277F}"/>
                  </a:ext>
                </a:extLst>
              </p:cNvPr>
              <p:cNvSpPr>
                <a:spLocks noEditPoints="1"/>
              </p:cNvSpPr>
              <p:nvPr/>
            </p:nvSpPr>
            <p:spPr bwMode="auto">
              <a:xfrm>
                <a:off x="1947" y="1231"/>
                <a:ext cx="5" cy="6"/>
              </a:xfrm>
              <a:custGeom>
                <a:avLst/>
                <a:gdLst>
                  <a:gd name="T0" fmla="*/ 1 w 20"/>
                  <a:gd name="T1" fmla="*/ 0 h 23"/>
                  <a:gd name="T2" fmla="*/ 1 w 20"/>
                  <a:gd name="T3" fmla="*/ 0 h 23"/>
                  <a:gd name="T4" fmla="*/ 1 w 20"/>
                  <a:gd name="T5" fmla="*/ 0 h 23"/>
                  <a:gd name="T6" fmla="*/ 1 w 20"/>
                  <a:gd name="T7" fmla="*/ 1 h 23"/>
                  <a:gd name="T8" fmla="*/ 1 w 20"/>
                  <a:gd name="T9" fmla="*/ 0 h 23"/>
                  <a:gd name="T10" fmla="*/ 1 w 20"/>
                  <a:gd name="T11" fmla="*/ 1 h 23"/>
                  <a:gd name="T12" fmla="*/ 1 w 20"/>
                  <a:gd name="T13" fmla="*/ 1 h 23"/>
                  <a:gd name="T14" fmla="*/ 0 w 20"/>
                  <a:gd name="T15" fmla="*/ 0 h 23"/>
                  <a:gd name="T16" fmla="*/ 1 w 20"/>
                  <a:gd name="T17" fmla="*/ 0 h 23"/>
                  <a:gd name="T18" fmla="*/ 1 w 20"/>
                  <a:gd name="T19" fmla="*/ 1 h 23"/>
                  <a:gd name="T20" fmla="*/ 1 w 20"/>
                  <a:gd name="T21" fmla="*/ 1 h 23"/>
                  <a:gd name="T22" fmla="*/ 1 w 20"/>
                  <a:gd name="T23" fmla="*/ 1 h 23"/>
                  <a:gd name="T24" fmla="*/ 1 w 20"/>
                  <a:gd name="T25" fmla="*/ 1 h 23"/>
                  <a:gd name="T26" fmla="*/ 1 w 20"/>
                  <a:gd name="T27" fmla="*/ 1 h 23"/>
                  <a:gd name="T28" fmla="*/ 1 w 20"/>
                  <a:gd name="T29" fmla="*/ 1 h 23"/>
                  <a:gd name="T30" fmla="*/ 1 w 20"/>
                  <a:gd name="T31" fmla="*/ 1 h 23"/>
                  <a:gd name="T32" fmla="*/ 1 w 20"/>
                  <a:gd name="T33" fmla="*/ 2 h 23"/>
                  <a:gd name="T34" fmla="*/ 0 w 20"/>
                  <a:gd name="T35" fmla="*/ 1 h 23"/>
                  <a:gd name="T36" fmla="*/ 1 w 20"/>
                  <a:gd name="T37" fmla="*/ 0 h 23"/>
                  <a:gd name="T38" fmla="*/ 1 w 20"/>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3"/>
                  <a:gd name="T62" fmla="*/ 20 w 20"/>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3">
                    <a:moveTo>
                      <a:pt x="6" y="1"/>
                    </a:moveTo>
                    <a:lnTo>
                      <a:pt x="7" y="0"/>
                    </a:lnTo>
                    <a:lnTo>
                      <a:pt x="9" y="0"/>
                    </a:lnTo>
                    <a:lnTo>
                      <a:pt x="13" y="9"/>
                    </a:lnTo>
                    <a:lnTo>
                      <a:pt x="6" y="1"/>
                    </a:lnTo>
                    <a:close/>
                    <a:moveTo>
                      <a:pt x="20" y="15"/>
                    </a:moveTo>
                    <a:lnTo>
                      <a:pt x="16" y="19"/>
                    </a:lnTo>
                    <a:lnTo>
                      <a:pt x="3" y="4"/>
                    </a:lnTo>
                    <a:lnTo>
                      <a:pt x="6" y="1"/>
                    </a:lnTo>
                    <a:lnTo>
                      <a:pt x="20" y="15"/>
                    </a:lnTo>
                    <a:close/>
                    <a:moveTo>
                      <a:pt x="16" y="19"/>
                    </a:moveTo>
                    <a:lnTo>
                      <a:pt x="15" y="20"/>
                    </a:lnTo>
                    <a:lnTo>
                      <a:pt x="14" y="20"/>
                    </a:lnTo>
                    <a:lnTo>
                      <a:pt x="10" y="11"/>
                    </a:lnTo>
                    <a:lnTo>
                      <a:pt x="16" y="19"/>
                    </a:lnTo>
                    <a:close/>
                    <a:moveTo>
                      <a:pt x="14" y="20"/>
                    </a:moveTo>
                    <a:lnTo>
                      <a:pt x="7" y="23"/>
                    </a:lnTo>
                    <a:lnTo>
                      <a:pt x="0" y="7"/>
                    </a:lnTo>
                    <a:lnTo>
                      <a:pt x="6" y="3"/>
                    </a:lnTo>
                    <a:lnTo>
                      <a:pt x="14"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6" name="Freeform 1447">
                <a:extLst>
                  <a:ext uri="{FF2B5EF4-FFF2-40B4-BE49-F238E27FC236}">
                    <a16:creationId xmlns:a16="http://schemas.microsoft.com/office/drawing/2014/main" id="{E0F2C374-0312-4CFA-AF67-E795B3A37319}"/>
                  </a:ext>
                </a:extLst>
              </p:cNvPr>
              <p:cNvSpPr>
                <a:spLocks noEditPoints="1"/>
              </p:cNvSpPr>
              <p:nvPr/>
            </p:nvSpPr>
            <p:spPr bwMode="auto">
              <a:xfrm>
                <a:off x="1945" y="1232"/>
                <a:ext cx="5" cy="5"/>
              </a:xfrm>
              <a:custGeom>
                <a:avLst/>
                <a:gdLst>
                  <a:gd name="T0" fmla="*/ 0 w 20"/>
                  <a:gd name="T1" fmla="*/ 0 h 18"/>
                  <a:gd name="T2" fmla="*/ 0 w 20"/>
                  <a:gd name="T3" fmla="*/ 0 h 18"/>
                  <a:gd name="T4" fmla="*/ 1 w 20"/>
                  <a:gd name="T5" fmla="*/ 0 h 18"/>
                  <a:gd name="T6" fmla="*/ 1 w 20"/>
                  <a:gd name="T7" fmla="*/ 1 h 18"/>
                  <a:gd name="T8" fmla="*/ 0 w 20"/>
                  <a:gd name="T9" fmla="*/ 0 h 18"/>
                  <a:gd name="T10" fmla="*/ 1 w 20"/>
                  <a:gd name="T11" fmla="*/ 1 h 18"/>
                  <a:gd name="T12" fmla="*/ 1 w 20"/>
                  <a:gd name="T13" fmla="*/ 1 h 18"/>
                  <a:gd name="T14" fmla="*/ 0 w 20"/>
                  <a:gd name="T15" fmla="*/ 1 h 18"/>
                  <a:gd name="T16" fmla="*/ 0 w 20"/>
                  <a:gd name="T17" fmla="*/ 0 h 18"/>
                  <a:gd name="T18" fmla="*/ 1 w 20"/>
                  <a:gd name="T19" fmla="*/ 1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
                  <a:gd name="T31" fmla="*/ 0 h 18"/>
                  <a:gd name="T32" fmla="*/ 20 w 20"/>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 h="18">
                    <a:moveTo>
                      <a:pt x="3" y="3"/>
                    </a:moveTo>
                    <a:lnTo>
                      <a:pt x="4" y="1"/>
                    </a:lnTo>
                    <a:lnTo>
                      <a:pt x="8" y="0"/>
                    </a:lnTo>
                    <a:lnTo>
                      <a:pt x="12" y="7"/>
                    </a:lnTo>
                    <a:lnTo>
                      <a:pt x="3" y="3"/>
                    </a:lnTo>
                    <a:close/>
                    <a:moveTo>
                      <a:pt x="20" y="12"/>
                    </a:moveTo>
                    <a:lnTo>
                      <a:pt x="17" y="18"/>
                    </a:lnTo>
                    <a:lnTo>
                      <a:pt x="0" y="9"/>
                    </a:lnTo>
                    <a:lnTo>
                      <a:pt x="3" y="3"/>
                    </a:lnTo>
                    <a:lnTo>
                      <a:pt x="2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7" name="Freeform 1448">
                <a:extLst>
                  <a:ext uri="{FF2B5EF4-FFF2-40B4-BE49-F238E27FC236}">
                    <a16:creationId xmlns:a16="http://schemas.microsoft.com/office/drawing/2014/main" id="{31FEE665-EC9F-4D85-BD6C-D6BA07DE06F0}"/>
                  </a:ext>
                </a:extLst>
              </p:cNvPr>
              <p:cNvSpPr>
                <a:spLocks noEditPoints="1"/>
              </p:cNvSpPr>
              <p:nvPr/>
            </p:nvSpPr>
            <p:spPr bwMode="auto">
              <a:xfrm>
                <a:off x="1942" y="1235"/>
                <a:ext cx="7" cy="8"/>
              </a:xfrm>
              <a:custGeom>
                <a:avLst/>
                <a:gdLst>
                  <a:gd name="T0" fmla="*/ 2 w 28"/>
                  <a:gd name="T1" fmla="*/ 0 h 34"/>
                  <a:gd name="T2" fmla="*/ 2 w 28"/>
                  <a:gd name="T3" fmla="*/ 1 h 34"/>
                  <a:gd name="T4" fmla="*/ 1 w 28"/>
                  <a:gd name="T5" fmla="*/ 0 h 34"/>
                  <a:gd name="T6" fmla="*/ 1 w 28"/>
                  <a:gd name="T7" fmla="*/ 0 h 34"/>
                  <a:gd name="T8" fmla="*/ 2 w 28"/>
                  <a:gd name="T9" fmla="*/ 0 h 34"/>
                  <a:gd name="T10" fmla="*/ 1 w 28"/>
                  <a:gd name="T11" fmla="*/ 0 h 34"/>
                  <a:gd name="T12" fmla="*/ 1 w 28"/>
                  <a:gd name="T13" fmla="*/ 0 h 34"/>
                  <a:gd name="T14" fmla="*/ 1 w 28"/>
                  <a:gd name="T15" fmla="*/ 0 h 34"/>
                  <a:gd name="T16" fmla="*/ 1 w 28"/>
                  <a:gd name="T17" fmla="*/ 1 h 34"/>
                  <a:gd name="T18" fmla="*/ 1 w 28"/>
                  <a:gd name="T19" fmla="*/ 0 h 34"/>
                  <a:gd name="T20" fmla="*/ 2 w 28"/>
                  <a:gd name="T21" fmla="*/ 1 h 34"/>
                  <a:gd name="T22" fmla="*/ 2 w 28"/>
                  <a:gd name="T23" fmla="*/ 1 h 34"/>
                  <a:gd name="T24" fmla="*/ 0 w 28"/>
                  <a:gd name="T25" fmla="*/ 1 h 34"/>
                  <a:gd name="T26" fmla="*/ 1 w 28"/>
                  <a:gd name="T27" fmla="*/ 0 h 34"/>
                  <a:gd name="T28" fmla="*/ 2 w 28"/>
                  <a:gd name="T29" fmla="*/ 1 h 34"/>
                  <a:gd name="T30" fmla="*/ 2 w 28"/>
                  <a:gd name="T31" fmla="*/ 1 h 34"/>
                  <a:gd name="T32" fmla="*/ 2 w 28"/>
                  <a:gd name="T33" fmla="*/ 1 h 34"/>
                  <a:gd name="T34" fmla="*/ 1 w 28"/>
                  <a:gd name="T35" fmla="*/ 2 h 34"/>
                  <a:gd name="T36" fmla="*/ 1 w 28"/>
                  <a:gd name="T37" fmla="*/ 1 h 34"/>
                  <a:gd name="T38" fmla="*/ 2 w 28"/>
                  <a:gd name="T39" fmla="*/ 1 h 34"/>
                  <a:gd name="T40" fmla="*/ 1 w 28"/>
                  <a:gd name="T41" fmla="*/ 2 h 34"/>
                  <a:gd name="T42" fmla="*/ 1 w 28"/>
                  <a:gd name="T43" fmla="*/ 2 h 34"/>
                  <a:gd name="T44" fmla="*/ 0 w 28"/>
                  <a:gd name="T45" fmla="*/ 1 h 34"/>
                  <a:gd name="T46" fmla="*/ 1 w 28"/>
                  <a:gd name="T47" fmla="*/ 1 h 34"/>
                  <a:gd name="T48" fmla="*/ 1 w 28"/>
                  <a:gd name="T49" fmla="*/ 2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
                  <a:gd name="T76" fmla="*/ 0 h 34"/>
                  <a:gd name="T77" fmla="*/ 28 w 28"/>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 h="34">
                    <a:moveTo>
                      <a:pt x="28" y="9"/>
                    </a:moveTo>
                    <a:lnTo>
                      <a:pt x="25" y="16"/>
                    </a:lnTo>
                    <a:lnTo>
                      <a:pt x="8" y="7"/>
                    </a:lnTo>
                    <a:lnTo>
                      <a:pt x="11" y="0"/>
                    </a:lnTo>
                    <a:lnTo>
                      <a:pt x="28" y="9"/>
                    </a:lnTo>
                    <a:close/>
                    <a:moveTo>
                      <a:pt x="8" y="8"/>
                    </a:moveTo>
                    <a:lnTo>
                      <a:pt x="8" y="8"/>
                    </a:lnTo>
                    <a:lnTo>
                      <a:pt x="8" y="7"/>
                    </a:lnTo>
                    <a:lnTo>
                      <a:pt x="17" y="12"/>
                    </a:lnTo>
                    <a:lnTo>
                      <a:pt x="8" y="8"/>
                    </a:lnTo>
                    <a:close/>
                    <a:moveTo>
                      <a:pt x="25" y="15"/>
                    </a:moveTo>
                    <a:lnTo>
                      <a:pt x="22" y="24"/>
                    </a:lnTo>
                    <a:lnTo>
                      <a:pt x="4" y="18"/>
                    </a:lnTo>
                    <a:lnTo>
                      <a:pt x="8" y="8"/>
                    </a:lnTo>
                    <a:lnTo>
                      <a:pt x="25" y="15"/>
                    </a:lnTo>
                    <a:close/>
                    <a:moveTo>
                      <a:pt x="22" y="24"/>
                    </a:moveTo>
                    <a:lnTo>
                      <a:pt x="22" y="26"/>
                    </a:lnTo>
                    <a:lnTo>
                      <a:pt x="20" y="28"/>
                    </a:lnTo>
                    <a:lnTo>
                      <a:pt x="13" y="21"/>
                    </a:lnTo>
                    <a:lnTo>
                      <a:pt x="22" y="24"/>
                    </a:lnTo>
                    <a:close/>
                    <a:moveTo>
                      <a:pt x="20" y="28"/>
                    </a:moveTo>
                    <a:lnTo>
                      <a:pt x="13" y="34"/>
                    </a:lnTo>
                    <a:lnTo>
                      <a:pt x="0" y="20"/>
                    </a:lnTo>
                    <a:lnTo>
                      <a:pt x="7" y="14"/>
                    </a:lnTo>
                    <a:lnTo>
                      <a:pt x="2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8" name="Freeform 1449">
                <a:extLst>
                  <a:ext uri="{FF2B5EF4-FFF2-40B4-BE49-F238E27FC236}">
                    <a16:creationId xmlns:a16="http://schemas.microsoft.com/office/drawing/2014/main" id="{522C5ED7-B3CB-49A1-930C-51E081B48A35}"/>
                  </a:ext>
                </a:extLst>
              </p:cNvPr>
              <p:cNvSpPr>
                <a:spLocks noEditPoints="1"/>
              </p:cNvSpPr>
              <p:nvPr/>
            </p:nvSpPr>
            <p:spPr bwMode="auto">
              <a:xfrm>
                <a:off x="1941" y="1240"/>
                <a:ext cx="5" cy="5"/>
              </a:xfrm>
              <a:custGeom>
                <a:avLst/>
                <a:gdLst>
                  <a:gd name="T0" fmla="*/ 0 w 23"/>
                  <a:gd name="T1" fmla="*/ 0 h 22"/>
                  <a:gd name="T2" fmla="*/ 0 w 23"/>
                  <a:gd name="T3" fmla="*/ 0 h 22"/>
                  <a:gd name="T4" fmla="*/ 0 w 23"/>
                  <a:gd name="T5" fmla="*/ 0 h 22"/>
                  <a:gd name="T6" fmla="*/ 1 w 23"/>
                  <a:gd name="T7" fmla="*/ 0 h 22"/>
                  <a:gd name="T8" fmla="*/ 0 w 23"/>
                  <a:gd name="T9" fmla="*/ 0 h 22"/>
                  <a:gd name="T10" fmla="*/ 1 w 23"/>
                  <a:gd name="T11" fmla="*/ 0 h 22"/>
                  <a:gd name="T12" fmla="*/ 1 w 23"/>
                  <a:gd name="T13" fmla="*/ 1 h 22"/>
                  <a:gd name="T14" fmla="*/ 0 w 23"/>
                  <a:gd name="T15" fmla="*/ 1 h 22"/>
                  <a:gd name="T16" fmla="*/ 0 w 23"/>
                  <a:gd name="T17" fmla="*/ 0 h 22"/>
                  <a:gd name="T18" fmla="*/ 1 w 23"/>
                  <a:gd name="T19" fmla="*/ 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22"/>
                  <a:gd name="T32" fmla="*/ 23 w 23"/>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22">
                    <a:moveTo>
                      <a:pt x="4" y="5"/>
                    </a:moveTo>
                    <a:lnTo>
                      <a:pt x="4" y="3"/>
                    </a:lnTo>
                    <a:lnTo>
                      <a:pt x="6" y="0"/>
                    </a:lnTo>
                    <a:lnTo>
                      <a:pt x="13" y="7"/>
                    </a:lnTo>
                    <a:lnTo>
                      <a:pt x="4" y="5"/>
                    </a:lnTo>
                    <a:close/>
                    <a:moveTo>
                      <a:pt x="23" y="9"/>
                    </a:moveTo>
                    <a:lnTo>
                      <a:pt x="19" y="22"/>
                    </a:lnTo>
                    <a:lnTo>
                      <a:pt x="0" y="18"/>
                    </a:lnTo>
                    <a:lnTo>
                      <a:pt x="4" y="5"/>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89" name="Freeform 1450">
                <a:extLst>
                  <a:ext uri="{FF2B5EF4-FFF2-40B4-BE49-F238E27FC236}">
                    <a16:creationId xmlns:a16="http://schemas.microsoft.com/office/drawing/2014/main" id="{2A93BA18-C229-4E57-AAD0-43BE2753CC23}"/>
                  </a:ext>
                </a:extLst>
              </p:cNvPr>
              <p:cNvSpPr>
                <a:spLocks noEditPoints="1"/>
              </p:cNvSpPr>
              <p:nvPr/>
            </p:nvSpPr>
            <p:spPr bwMode="auto">
              <a:xfrm>
                <a:off x="1939" y="1244"/>
                <a:ext cx="6" cy="5"/>
              </a:xfrm>
              <a:custGeom>
                <a:avLst/>
                <a:gdLst>
                  <a:gd name="T0" fmla="*/ 2 w 24"/>
                  <a:gd name="T1" fmla="*/ 0 h 21"/>
                  <a:gd name="T2" fmla="*/ 2 w 24"/>
                  <a:gd name="T3" fmla="*/ 0 h 21"/>
                  <a:gd name="T4" fmla="*/ 2 w 24"/>
                  <a:gd name="T5" fmla="*/ 0 h 21"/>
                  <a:gd name="T6" fmla="*/ 1 w 24"/>
                  <a:gd name="T7" fmla="*/ 0 h 21"/>
                  <a:gd name="T8" fmla="*/ 2 w 24"/>
                  <a:gd name="T9" fmla="*/ 0 h 21"/>
                  <a:gd name="T10" fmla="*/ 2 w 24"/>
                  <a:gd name="T11" fmla="*/ 0 h 21"/>
                  <a:gd name="T12" fmla="*/ 1 w 24"/>
                  <a:gd name="T13" fmla="*/ 1 h 21"/>
                  <a:gd name="T14" fmla="*/ 0 w 24"/>
                  <a:gd name="T15" fmla="*/ 1 h 21"/>
                  <a:gd name="T16" fmla="*/ 1 w 24"/>
                  <a:gd name="T17" fmla="*/ 0 h 21"/>
                  <a:gd name="T18" fmla="*/ 2 w 24"/>
                  <a:gd name="T19" fmla="*/ 0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
                  <a:gd name="T31" fmla="*/ 0 h 21"/>
                  <a:gd name="T32" fmla="*/ 24 w 24"/>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 h="21">
                    <a:moveTo>
                      <a:pt x="24" y="6"/>
                    </a:moveTo>
                    <a:lnTo>
                      <a:pt x="23" y="7"/>
                    </a:lnTo>
                    <a:lnTo>
                      <a:pt x="23" y="9"/>
                    </a:lnTo>
                    <a:lnTo>
                      <a:pt x="14" y="4"/>
                    </a:lnTo>
                    <a:lnTo>
                      <a:pt x="24" y="6"/>
                    </a:lnTo>
                    <a:close/>
                    <a:moveTo>
                      <a:pt x="23" y="9"/>
                    </a:moveTo>
                    <a:lnTo>
                      <a:pt x="16" y="21"/>
                    </a:lnTo>
                    <a:lnTo>
                      <a:pt x="0" y="12"/>
                    </a:lnTo>
                    <a:lnTo>
                      <a:pt x="7" y="0"/>
                    </a:lnTo>
                    <a:lnTo>
                      <a:pt x="23"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0" name="Freeform 1451">
                <a:extLst>
                  <a:ext uri="{FF2B5EF4-FFF2-40B4-BE49-F238E27FC236}">
                    <a16:creationId xmlns:a16="http://schemas.microsoft.com/office/drawing/2014/main" id="{12F043DD-ACD1-4A22-9587-F0702280EC17}"/>
                  </a:ext>
                </a:extLst>
              </p:cNvPr>
              <p:cNvSpPr>
                <a:spLocks noEditPoints="1"/>
              </p:cNvSpPr>
              <p:nvPr/>
            </p:nvSpPr>
            <p:spPr bwMode="auto">
              <a:xfrm>
                <a:off x="1938" y="1247"/>
                <a:ext cx="6" cy="5"/>
              </a:xfrm>
              <a:custGeom>
                <a:avLst/>
                <a:gdLst>
                  <a:gd name="T0" fmla="*/ 0 w 22"/>
                  <a:gd name="T1" fmla="*/ 0 h 20"/>
                  <a:gd name="T2" fmla="*/ 0 w 22"/>
                  <a:gd name="T3" fmla="*/ 0 h 20"/>
                  <a:gd name="T4" fmla="*/ 0 w 22"/>
                  <a:gd name="T5" fmla="*/ 0 h 20"/>
                  <a:gd name="T6" fmla="*/ 1 w 22"/>
                  <a:gd name="T7" fmla="*/ 0 h 20"/>
                  <a:gd name="T8" fmla="*/ 0 w 22"/>
                  <a:gd name="T9" fmla="*/ 0 h 20"/>
                  <a:gd name="T10" fmla="*/ 2 w 22"/>
                  <a:gd name="T11" fmla="*/ 1 h 20"/>
                  <a:gd name="T12" fmla="*/ 1 w 22"/>
                  <a:gd name="T13" fmla="*/ 1 h 20"/>
                  <a:gd name="T14" fmla="*/ 0 w 22"/>
                  <a:gd name="T15" fmla="*/ 1 h 20"/>
                  <a:gd name="T16" fmla="*/ 0 w 22"/>
                  <a:gd name="T17" fmla="*/ 0 h 20"/>
                  <a:gd name="T18" fmla="*/ 2 w 22"/>
                  <a:gd name="T19" fmla="*/ 1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0"/>
                  <a:gd name="T32" fmla="*/ 22 w 22"/>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0">
                    <a:moveTo>
                      <a:pt x="3" y="2"/>
                    </a:moveTo>
                    <a:lnTo>
                      <a:pt x="3" y="1"/>
                    </a:lnTo>
                    <a:lnTo>
                      <a:pt x="4" y="0"/>
                    </a:lnTo>
                    <a:lnTo>
                      <a:pt x="13" y="4"/>
                    </a:lnTo>
                    <a:lnTo>
                      <a:pt x="3" y="2"/>
                    </a:lnTo>
                    <a:close/>
                    <a:moveTo>
                      <a:pt x="22" y="7"/>
                    </a:moveTo>
                    <a:lnTo>
                      <a:pt x="18" y="20"/>
                    </a:lnTo>
                    <a:lnTo>
                      <a:pt x="0" y="15"/>
                    </a:lnTo>
                    <a:lnTo>
                      <a:pt x="3" y="2"/>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1" name="Freeform 1452">
                <a:extLst>
                  <a:ext uri="{FF2B5EF4-FFF2-40B4-BE49-F238E27FC236}">
                    <a16:creationId xmlns:a16="http://schemas.microsoft.com/office/drawing/2014/main" id="{F8FE11AD-695D-4D79-B53A-2AD96127D563}"/>
                  </a:ext>
                </a:extLst>
              </p:cNvPr>
              <p:cNvSpPr>
                <a:spLocks/>
              </p:cNvSpPr>
              <p:nvPr/>
            </p:nvSpPr>
            <p:spPr bwMode="auto">
              <a:xfrm>
                <a:off x="1938" y="1251"/>
                <a:ext cx="3" cy="1"/>
              </a:xfrm>
              <a:custGeom>
                <a:avLst/>
                <a:gdLst>
                  <a:gd name="T0" fmla="*/ 0 w 9"/>
                  <a:gd name="T1" fmla="*/ 0 h 3"/>
                  <a:gd name="T2" fmla="*/ 0 w 9"/>
                  <a:gd name="T3" fmla="*/ 0 h 3"/>
                  <a:gd name="T4" fmla="*/ 0 w 9"/>
                  <a:gd name="T5" fmla="*/ 0 h 3"/>
                  <a:gd name="T6" fmla="*/ 1 w 9"/>
                  <a:gd name="T7" fmla="*/ 0 h 3"/>
                  <a:gd name="T8" fmla="*/ 0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0" y="3"/>
                    </a:moveTo>
                    <a:lnTo>
                      <a:pt x="0" y="1"/>
                    </a:lnTo>
                    <a:lnTo>
                      <a:pt x="0" y="0"/>
                    </a:lnTo>
                    <a:lnTo>
                      <a:pt x="9"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2" name="Freeform 1453">
                <a:extLst>
                  <a:ext uri="{FF2B5EF4-FFF2-40B4-BE49-F238E27FC236}">
                    <a16:creationId xmlns:a16="http://schemas.microsoft.com/office/drawing/2014/main" id="{2D17ED5B-1DFE-4E44-81FC-74FDBA2853B6}"/>
                  </a:ext>
                </a:extLst>
              </p:cNvPr>
              <p:cNvSpPr>
                <a:spLocks noEditPoints="1"/>
              </p:cNvSpPr>
              <p:nvPr/>
            </p:nvSpPr>
            <p:spPr bwMode="auto">
              <a:xfrm>
                <a:off x="1937" y="1251"/>
                <a:ext cx="6" cy="7"/>
              </a:xfrm>
              <a:custGeom>
                <a:avLst/>
                <a:gdLst>
                  <a:gd name="T0" fmla="*/ 2 w 22"/>
                  <a:gd name="T1" fmla="*/ 0 h 27"/>
                  <a:gd name="T2" fmla="*/ 2 w 22"/>
                  <a:gd name="T3" fmla="*/ 1 h 27"/>
                  <a:gd name="T4" fmla="*/ 0 w 22"/>
                  <a:gd name="T5" fmla="*/ 1 h 27"/>
                  <a:gd name="T6" fmla="*/ 0 w 22"/>
                  <a:gd name="T7" fmla="*/ 0 h 27"/>
                  <a:gd name="T8" fmla="*/ 2 w 22"/>
                  <a:gd name="T9" fmla="*/ 0 h 27"/>
                  <a:gd name="T10" fmla="*/ 2 w 22"/>
                  <a:gd name="T11" fmla="*/ 1 h 27"/>
                  <a:gd name="T12" fmla="*/ 2 w 22"/>
                  <a:gd name="T13" fmla="*/ 1 h 27"/>
                  <a:gd name="T14" fmla="*/ 2 w 22"/>
                  <a:gd name="T15" fmla="*/ 1 h 27"/>
                  <a:gd name="T16" fmla="*/ 1 w 22"/>
                  <a:gd name="T17" fmla="*/ 1 h 27"/>
                  <a:gd name="T18" fmla="*/ 2 w 22"/>
                  <a:gd name="T19" fmla="*/ 1 h 27"/>
                  <a:gd name="T20" fmla="*/ 2 w 22"/>
                  <a:gd name="T21" fmla="*/ 1 h 27"/>
                  <a:gd name="T22" fmla="*/ 1 w 22"/>
                  <a:gd name="T23" fmla="*/ 2 h 27"/>
                  <a:gd name="T24" fmla="*/ 0 w 22"/>
                  <a:gd name="T25" fmla="*/ 2 h 27"/>
                  <a:gd name="T26" fmla="*/ 0 w 22"/>
                  <a:gd name="T27" fmla="*/ 1 h 27"/>
                  <a:gd name="T28" fmla="*/ 2 w 22"/>
                  <a:gd name="T29" fmla="*/ 1 h 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7"/>
                  <a:gd name="T47" fmla="*/ 22 w 22"/>
                  <a:gd name="T48" fmla="*/ 27 h 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7">
                    <a:moveTo>
                      <a:pt x="22" y="0"/>
                    </a:moveTo>
                    <a:lnTo>
                      <a:pt x="22" y="12"/>
                    </a:lnTo>
                    <a:lnTo>
                      <a:pt x="4" y="12"/>
                    </a:lnTo>
                    <a:lnTo>
                      <a:pt x="4" y="0"/>
                    </a:lnTo>
                    <a:lnTo>
                      <a:pt x="22" y="0"/>
                    </a:lnTo>
                    <a:close/>
                    <a:moveTo>
                      <a:pt x="22" y="12"/>
                    </a:moveTo>
                    <a:lnTo>
                      <a:pt x="22" y="13"/>
                    </a:lnTo>
                    <a:lnTo>
                      <a:pt x="22" y="14"/>
                    </a:lnTo>
                    <a:lnTo>
                      <a:pt x="13" y="12"/>
                    </a:lnTo>
                    <a:lnTo>
                      <a:pt x="22" y="12"/>
                    </a:lnTo>
                    <a:close/>
                    <a:moveTo>
                      <a:pt x="22" y="14"/>
                    </a:moveTo>
                    <a:lnTo>
                      <a:pt x="19" y="27"/>
                    </a:lnTo>
                    <a:lnTo>
                      <a:pt x="0" y="23"/>
                    </a:lnTo>
                    <a:lnTo>
                      <a:pt x="4" y="9"/>
                    </a:lnTo>
                    <a:lnTo>
                      <a:pt x="2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3" name="Freeform 1454">
                <a:extLst>
                  <a:ext uri="{FF2B5EF4-FFF2-40B4-BE49-F238E27FC236}">
                    <a16:creationId xmlns:a16="http://schemas.microsoft.com/office/drawing/2014/main" id="{9847E3DC-80D7-43F3-8EB3-F0BB8E16D6C1}"/>
                  </a:ext>
                </a:extLst>
              </p:cNvPr>
              <p:cNvSpPr>
                <a:spLocks/>
              </p:cNvSpPr>
              <p:nvPr/>
            </p:nvSpPr>
            <p:spPr bwMode="auto">
              <a:xfrm>
                <a:off x="1937" y="1257"/>
                <a:ext cx="3" cy="1"/>
              </a:xfrm>
              <a:custGeom>
                <a:avLst/>
                <a:gdLst>
                  <a:gd name="T0" fmla="*/ 0 w 10"/>
                  <a:gd name="T1" fmla="*/ 1 h 2"/>
                  <a:gd name="T2" fmla="*/ 0 w 10"/>
                  <a:gd name="T3" fmla="*/ 1 h 2"/>
                  <a:gd name="T4" fmla="*/ 0 w 10"/>
                  <a:gd name="T5" fmla="*/ 0 h 2"/>
                  <a:gd name="T6" fmla="*/ 1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0"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4" name="Rectangle 1455">
                <a:extLst>
                  <a:ext uri="{FF2B5EF4-FFF2-40B4-BE49-F238E27FC236}">
                    <a16:creationId xmlns:a16="http://schemas.microsoft.com/office/drawing/2014/main" id="{4144B4DA-20C4-4250-8FA1-D7882575DC5D}"/>
                  </a:ext>
                </a:extLst>
              </p:cNvPr>
              <p:cNvSpPr>
                <a:spLocks noChangeArrowheads="1"/>
              </p:cNvSpPr>
              <p:nvPr/>
            </p:nvSpPr>
            <p:spPr bwMode="auto">
              <a:xfrm>
                <a:off x="1937" y="1257"/>
                <a:ext cx="5"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395" name="Rectangle 1456">
                <a:extLst>
                  <a:ext uri="{FF2B5EF4-FFF2-40B4-BE49-F238E27FC236}">
                    <a16:creationId xmlns:a16="http://schemas.microsoft.com/office/drawing/2014/main" id="{4442ED07-5196-4C31-984B-8846991F960C}"/>
                  </a:ext>
                </a:extLst>
              </p:cNvPr>
              <p:cNvSpPr>
                <a:spLocks noChangeArrowheads="1"/>
              </p:cNvSpPr>
              <p:nvPr/>
            </p:nvSpPr>
            <p:spPr bwMode="auto">
              <a:xfrm>
                <a:off x="1937" y="1261"/>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396" name="Freeform 1457">
                <a:extLst>
                  <a:ext uri="{FF2B5EF4-FFF2-40B4-BE49-F238E27FC236}">
                    <a16:creationId xmlns:a16="http://schemas.microsoft.com/office/drawing/2014/main" id="{4F39E11F-0D8A-447C-AB04-BA3D16692A83}"/>
                  </a:ext>
                </a:extLst>
              </p:cNvPr>
              <p:cNvSpPr>
                <a:spLocks noEditPoints="1"/>
              </p:cNvSpPr>
              <p:nvPr/>
            </p:nvSpPr>
            <p:spPr bwMode="auto">
              <a:xfrm>
                <a:off x="1937" y="1263"/>
                <a:ext cx="6" cy="5"/>
              </a:xfrm>
              <a:custGeom>
                <a:avLst/>
                <a:gdLst>
                  <a:gd name="T0" fmla="*/ 1 w 21"/>
                  <a:gd name="T1" fmla="*/ 0 h 20"/>
                  <a:gd name="T2" fmla="*/ 1 w 21"/>
                  <a:gd name="T3" fmla="*/ 1 h 20"/>
                  <a:gd name="T4" fmla="*/ 0 w 21"/>
                  <a:gd name="T5" fmla="*/ 1 h 20"/>
                  <a:gd name="T6" fmla="*/ 0 w 21"/>
                  <a:gd name="T7" fmla="*/ 0 h 20"/>
                  <a:gd name="T8" fmla="*/ 1 w 21"/>
                  <a:gd name="T9" fmla="*/ 0 h 20"/>
                  <a:gd name="T10" fmla="*/ 0 w 21"/>
                  <a:gd name="T11" fmla="*/ 1 h 20"/>
                  <a:gd name="T12" fmla="*/ 0 w 21"/>
                  <a:gd name="T13" fmla="*/ 1 h 20"/>
                  <a:gd name="T14" fmla="*/ 0 w 21"/>
                  <a:gd name="T15" fmla="*/ 1 h 20"/>
                  <a:gd name="T16" fmla="*/ 1 w 21"/>
                  <a:gd name="T17" fmla="*/ 1 h 20"/>
                  <a:gd name="T18" fmla="*/ 0 w 21"/>
                  <a:gd name="T19" fmla="*/ 1 h 20"/>
                  <a:gd name="T20" fmla="*/ 1 w 21"/>
                  <a:gd name="T21" fmla="*/ 0 h 20"/>
                  <a:gd name="T22" fmla="*/ 2 w 21"/>
                  <a:gd name="T23" fmla="*/ 1 h 20"/>
                  <a:gd name="T24" fmla="*/ 0 w 21"/>
                  <a:gd name="T25" fmla="*/ 1 h 20"/>
                  <a:gd name="T26" fmla="*/ 0 w 21"/>
                  <a:gd name="T27" fmla="*/ 1 h 20"/>
                  <a:gd name="T28" fmla="*/ 1 w 21"/>
                  <a:gd name="T29" fmla="*/ 0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20"/>
                  <a:gd name="T47" fmla="*/ 21 w 21"/>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20">
                    <a:moveTo>
                      <a:pt x="19" y="0"/>
                    </a:moveTo>
                    <a:lnTo>
                      <a:pt x="19" y="10"/>
                    </a:lnTo>
                    <a:lnTo>
                      <a:pt x="0" y="10"/>
                    </a:lnTo>
                    <a:lnTo>
                      <a:pt x="0" y="0"/>
                    </a:lnTo>
                    <a:lnTo>
                      <a:pt x="19" y="0"/>
                    </a:lnTo>
                    <a:close/>
                    <a:moveTo>
                      <a:pt x="1" y="14"/>
                    </a:moveTo>
                    <a:lnTo>
                      <a:pt x="0" y="12"/>
                    </a:lnTo>
                    <a:lnTo>
                      <a:pt x="0" y="10"/>
                    </a:lnTo>
                    <a:lnTo>
                      <a:pt x="10" y="10"/>
                    </a:lnTo>
                    <a:lnTo>
                      <a:pt x="1" y="14"/>
                    </a:lnTo>
                    <a:close/>
                    <a:moveTo>
                      <a:pt x="19" y="5"/>
                    </a:moveTo>
                    <a:lnTo>
                      <a:pt x="21" y="12"/>
                    </a:lnTo>
                    <a:lnTo>
                      <a:pt x="5" y="20"/>
                    </a:lnTo>
                    <a:lnTo>
                      <a:pt x="1" y="14"/>
                    </a:lnTo>
                    <a:lnTo>
                      <a:pt x="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7" name="Freeform 1458">
                <a:extLst>
                  <a:ext uri="{FF2B5EF4-FFF2-40B4-BE49-F238E27FC236}">
                    <a16:creationId xmlns:a16="http://schemas.microsoft.com/office/drawing/2014/main" id="{CF31D813-A202-434A-AB8D-0E4E80136A00}"/>
                  </a:ext>
                </a:extLst>
              </p:cNvPr>
              <p:cNvSpPr>
                <a:spLocks noEditPoints="1"/>
              </p:cNvSpPr>
              <p:nvPr/>
            </p:nvSpPr>
            <p:spPr bwMode="auto">
              <a:xfrm>
                <a:off x="1938" y="1266"/>
                <a:ext cx="10" cy="8"/>
              </a:xfrm>
              <a:custGeom>
                <a:avLst/>
                <a:gdLst>
                  <a:gd name="T0" fmla="*/ 1 w 38"/>
                  <a:gd name="T1" fmla="*/ 0 h 31"/>
                  <a:gd name="T2" fmla="*/ 1 w 38"/>
                  <a:gd name="T3" fmla="*/ 1 h 31"/>
                  <a:gd name="T4" fmla="*/ 0 w 38"/>
                  <a:gd name="T5" fmla="*/ 1 h 31"/>
                  <a:gd name="T6" fmla="*/ 0 w 38"/>
                  <a:gd name="T7" fmla="*/ 1 h 31"/>
                  <a:gd name="T8" fmla="*/ 1 w 38"/>
                  <a:gd name="T9" fmla="*/ 0 h 31"/>
                  <a:gd name="T10" fmla="*/ 1 w 38"/>
                  <a:gd name="T11" fmla="*/ 1 h 31"/>
                  <a:gd name="T12" fmla="*/ 0 w 38"/>
                  <a:gd name="T13" fmla="*/ 1 h 31"/>
                  <a:gd name="T14" fmla="*/ 0 w 38"/>
                  <a:gd name="T15" fmla="*/ 1 h 31"/>
                  <a:gd name="T16" fmla="*/ 1 w 38"/>
                  <a:gd name="T17" fmla="*/ 1 h 31"/>
                  <a:gd name="T18" fmla="*/ 1 w 38"/>
                  <a:gd name="T19" fmla="*/ 1 h 31"/>
                  <a:gd name="T20" fmla="*/ 1 w 38"/>
                  <a:gd name="T21" fmla="*/ 0 h 31"/>
                  <a:gd name="T22" fmla="*/ 2 w 38"/>
                  <a:gd name="T23" fmla="*/ 0 h 31"/>
                  <a:gd name="T24" fmla="*/ 1 w 38"/>
                  <a:gd name="T25" fmla="*/ 2 h 31"/>
                  <a:gd name="T26" fmla="*/ 1 w 38"/>
                  <a:gd name="T27" fmla="*/ 1 h 31"/>
                  <a:gd name="T28" fmla="*/ 1 w 38"/>
                  <a:gd name="T29" fmla="*/ 0 h 31"/>
                  <a:gd name="T30" fmla="*/ 2 w 38"/>
                  <a:gd name="T31" fmla="*/ 0 h 31"/>
                  <a:gd name="T32" fmla="*/ 2 w 38"/>
                  <a:gd name="T33" fmla="*/ 1 h 31"/>
                  <a:gd name="T34" fmla="*/ 2 w 38"/>
                  <a:gd name="T35" fmla="*/ 1 h 31"/>
                  <a:gd name="T36" fmla="*/ 1 w 38"/>
                  <a:gd name="T37" fmla="*/ 1 h 31"/>
                  <a:gd name="T38" fmla="*/ 2 w 38"/>
                  <a:gd name="T39" fmla="*/ 0 h 31"/>
                  <a:gd name="T40" fmla="*/ 2 w 38"/>
                  <a:gd name="T41" fmla="*/ 1 h 31"/>
                  <a:gd name="T42" fmla="*/ 3 w 38"/>
                  <a:gd name="T43" fmla="*/ 1 h 31"/>
                  <a:gd name="T44" fmla="*/ 2 w 38"/>
                  <a:gd name="T45" fmla="*/ 2 h 31"/>
                  <a:gd name="T46" fmla="*/ 1 w 38"/>
                  <a:gd name="T47" fmla="*/ 2 h 31"/>
                  <a:gd name="T48" fmla="*/ 2 w 38"/>
                  <a:gd name="T49" fmla="*/ 1 h 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8"/>
                  <a:gd name="T76" fmla="*/ 0 h 31"/>
                  <a:gd name="T77" fmla="*/ 38 w 38"/>
                  <a:gd name="T78" fmla="*/ 31 h 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8" h="31">
                    <a:moveTo>
                      <a:pt x="16" y="0"/>
                    </a:moveTo>
                    <a:lnTo>
                      <a:pt x="19" y="6"/>
                    </a:lnTo>
                    <a:lnTo>
                      <a:pt x="3" y="14"/>
                    </a:lnTo>
                    <a:lnTo>
                      <a:pt x="0" y="8"/>
                    </a:lnTo>
                    <a:lnTo>
                      <a:pt x="16" y="0"/>
                    </a:lnTo>
                    <a:close/>
                    <a:moveTo>
                      <a:pt x="7" y="19"/>
                    </a:moveTo>
                    <a:lnTo>
                      <a:pt x="4" y="18"/>
                    </a:lnTo>
                    <a:lnTo>
                      <a:pt x="3" y="14"/>
                    </a:lnTo>
                    <a:lnTo>
                      <a:pt x="12" y="10"/>
                    </a:lnTo>
                    <a:lnTo>
                      <a:pt x="7" y="19"/>
                    </a:lnTo>
                    <a:close/>
                    <a:moveTo>
                      <a:pt x="15" y="2"/>
                    </a:moveTo>
                    <a:lnTo>
                      <a:pt x="22" y="5"/>
                    </a:lnTo>
                    <a:lnTo>
                      <a:pt x="13" y="22"/>
                    </a:lnTo>
                    <a:lnTo>
                      <a:pt x="7" y="19"/>
                    </a:lnTo>
                    <a:lnTo>
                      <a:pt x="15" y="2"/>
                    </a:lnTo>
                    <a:close/>
                    <a:moveTo>
                      <a:pt x="22" y="5"/>
                    </a:moveTo>
                    <a:lnTo>
                      <a:pt x="23" y="6"/>
                    </a:lnTo>
                    <a:lnTo>
                      <a:pt x="17" y="13"/>
                    </a:lnTo>
                    <a:lnTo>
                      <a:pt x="22" y="5"/>
                    </a:lnTo>
                    <a:close/>
                    <a:moveTo>
                      <a:pt x="23" y="6"/>
                    </a:moveTo>
                    <a:lnTo>
                      <a:pt x="38" y="14"/>
                    </a:lnTo>
                    <a:lnTo>
                      <a:pt x="28" y="31"/>
                    </a:lnTo>
                    <a:lnTo>
                      <a:pt x="13" y="22"/>
                    </a:lnTo>
                    <a:lnTo>
                      <a:pt x="2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8" name="Freeform 1459">
                <a:extLst>
                  <a:ext uri="{FF2B5EF4-FFF2-40B4-BE49-F238E27FC236}">
                    <a16:creationId xmlns:a16="http://schemas.microsoft.com/office/drawing/2014/main" id="{6B2E5BA7-1F43-40FD-AF78-ACBA333C39E0}"/>
                  </a:ext>
                </a:extLst>
              </p:cNvPr>
              <p:cNvSpPr>
                <a:spLocks noEditPoints="1"/>
              </p:cNvSpPr>
              <p:nvPr/>
            </p:nvSpPr>
            <p:spPr bwMode="auto">
              <a:xfrm>
                <a:off x="1946" y="1269"/>
                <a:ext cx="8" cy="9"/>
              </a:xfrm>
              <a:custGeom>
                <a:avLst/>
                <a:gdLst>
                  <a:gd name="T0" fmla="*/ 0 w 36"/>
                  <a:gd name="T1" fmla="*/ 0 h 35"/>
                  <a:gd name="T2" fmla="*/ 0 w 36"/>
                  <a:gd name="T3" fmla="*/ 0 h 35"/>
                  <a:gd name="T4" fmla="*/ 0 w 36"/>
                  <a:gd name="T5" fmla="*/ 0 h 35"/>
                  <a:gd name="T6" fmla="*/ 0 w 36"/>
                  <a:gd name="T7" fmla="*/ 1 h 35"/>
                  <a:gd name="T8" fmla="*/ 0 w 36"/>
                  <a:gd name="T9" fmla="*/ 0 h 35"/>
                  <a:gd name="T10" fmla="*/ 0 w 36"/>
                  <a:gd name="T11" fmla="*/ 0 h 35"/>
                  <a:gd name="T12" fmla="*/ 2 w 36"/>
                  <a:gd name="T13" fmla="*/ 1 h 35"/>
                  <a:gd name="T14" fmla="*/ 1 w 36"/>
                  <a:gd name="T15" fmla="*/ 2 h 35"/>
                  <a:gd name="T16" fmla="*/ 0 w 36"/>
                  <a:gd name="T17" fmla="*/ 1 h 35"/>
                  <a:gd name="T18" fmla="*/ 0 w 36"/>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6"/>
                  <a:gd name="T31" fmla="*/ 0 h 35"/>
                  <a:gd name="T32" fmla="*/ 36 w 36"/>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6" h="35">
                    <a:moveTo>
                      <a:pt x="10" y="1"/>
                    </a:moveTo>
                    <a:lnTo>
                      <a:pt x="9" y="0"/>
                    </a:lnTo>
                    <a:lnTo>
                      <a:pt x="10" y="1"/>
                    </a:lnTo>
                    <a:lnTo>
                      <a:pt x="6" y="10"/>
                    </a:lnTo>
                    <a:lnTo>
                      <a:pt x="10" y="1"/>
                    </a:lnTo>
                    <a:close/>
                    <a:moveTo>
                      <a:pt x="10" y="1"/>
                    </a:moveTo>
                    <a:lnTo>
                      <a:pt x="36" y="18"/>
                    </a:lnTo>
                    <a:lnTo>
                      <a:pt x="26" y="35"/>
                    </a:lnTo>
                    <a:lnTo>
                      <a:pt x="0" y="18"/>
                    </a:lnTo>
                    <a:lnTo>
                      <a:pt x="1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99" name="Freeform 1460">
                <a:extLst>
                  <a:ext uri="{FF2B5EF4-FFF2-40B4-BE49-F238E27FC236}">
                    <a16:creationId xmlns:a16="http://schemas.microsoft.com/office/drawing/2014/main" id="{4886622E-C6F1-446F-959C-2DCC02CBF63E}"/>
                  </a:ext>
                </a:extLst>
              </p:cNvPr>
              <p:cNvSpPr>
                <a:spLocks noEditPoints="1"/>
              </p:cNvSpPr>
              <p:nvPr/>
            </p:nvSpPr>
            <p:spPr bwMode="auto">
              <a:xfrm>
                <a:off x="1952" y="1274"/>
                <a:ext cx="10" cy="9"/>
              </a:xfrm>
              <a:custGeom>
                <a:avLst/>
                <a:gdLst>
                  <a:gd name="T0" fmla="*/ 1 w 38"/>
                  <a:gd name="T1" fmla="*/ 0 h 35"/>
                  <a:gd name="T2" fmla="*/ 1 w 38"/>
                  <a:gd name="T3" fmla="*/ 0 h 35"/>
                  <a:gd name="T4" fmla="*/ 1 w 38"/>
                  <a:gd name="T5" fmla="*/ 0 h 35"/>
                  <a:gd name="T6" fmla="*/ 0 w 38"/>
                  <a:gd name="T7" fmla="*/ 1 h 35"/>
                  <a:gd name="T8" fmla="*/ 1 w 38"/>
                  <a:gd name="T9" fmla="*/ 0 h 35"/>
                  <a:gd name="T10" fmla="*/ 1 w 38"/>
                  <a:gd name="T11" fmla="*/ 0 h 35"/>
                  <a:gd name="T12" fmla="*/ 3 w 38"/>
                  <a:gd name="T13" fmla="*/ 1 h 35"/>
                  <a:gd name="T14" fmla="*/ 2 w 38"/>
                  <a:gd name="T15" fmla="*/ 2 h 35"/>
                  <a:gd name="T16" fmla="*/ 0 w 38"/>
                  <a:gd name="T17" fmla="*/ 1 h 35"/>
                  <a:gd name="T18" fmla="*/ 1 w 38"/>
                  <a:gd name="T19" fmla="*/ 0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5"/>
                  <a:gd name="T32" fmla="*/ 38 w 38"/>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5">
                    <a:moveTo>
                      <a:pt x="10" y="0"/>
                    </a:moveTo>
                    <a:lnTo>
                      <a:pt x="11" y="0"/>
                    </a:lnTo>
                    <a:lnTo>
                      <a:pt x="5" y="8"/>
                    </a:lnTo>
                    <a:lnTo>
                      <a:pt x="10" y="0"/>
                    </a:lnTo>
                    <a:close/>
                    <a:moveTo>
                      <a:pt x="11" y="0"/>
                    </a:moveTo>
                    <a:lnTo>
                      <a:pt x="38" y="19"/>
                    </a:lnTo>
                    <a:lnTo>
                      <a:pt x="28" y="35"/>
                    </a:lnTo>
                    <a:lnTo>
                      <a:pt x="0" y="1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0" name="Freeform 1461">
                <a:extLst>
                  <a:ext uri="{FF2B5EF4-FFF2-40B4-BE49-F238E27FC236}">
                    <a16:creationId xmlns:a16="http://schemas.microsoft.com/office/drawing/2014/main" id="{AEC21A82-ED4E-4C0A-BC78-3A029C5530CC}"/>
                  </a:ext>
                </a:extLst>
              </p:cNvPr>
              <p:cNvSpPr>
                <a:spLocks noEditPoints="1"/>
              </p:cNvSpPr>
              <p:nvPr/>
            </p:nvSpPr>
            <p:spPr bwMode="auto">
              <a:xfrm>
                <a:off x="1959" y="1278"/>
                <a:ext cx="10" cy="10"/>
              </a:xfrm>
              <a:custGeom>
                <a:avLst/>
                <a:gdLst>
                  <a:gd name="T0" fmla="*/ 1 w 41"/>
                  <a:gd name="T1" fmla="*/ 0 h 38"/>
                  <a:gd name="T2" fmla="*/ 1 w 41"/>
                  <a:gd name="T3" fmla="*/ 0 h 38"/>
                  <a:gd name="T4" fmla="*/ 1 w 41"/>
                  <a:gd name="T5" fmla="*/ 0 h 38"/>
                  <a:gd name="T6" fmla="*/ 0 w 41"/>
                  <a:gd name="T7" fmla="*/ 1 h 38"/>
                  <a:gd name="T8" fmla="*/ 1 w 41"/>
                  <a:gd name="T9" fmla="*/ 0 h 38"/>
                  <a:gd name="T10" fmla="*/ 1 w 41"/>
                  <a:gd name="T11" fmla="*/ 0 h 38"/>
                  <a:gd name="T12" fmla="*/ 2 w 41"/>
                  <a:gd name="T13" fmla="*/ 2 h 38"/>
                  <a:gd name="T14" fmla="*/ 2 w 41"/>
                  <a:gd name="T15" fmla="*/ 3 h 38"/>
                  <a:gd name="T16" fmla="*/ 0 w 41"/>
                  <a:gd name="T17" fmla="*/ 1 h 38"/>
                  <a:gd name="T18" fmla="*/ 1 w 41"/>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
                  <a:gd name="T31" fmla="*/ 0 h 38"/>
                  <a:gd name="T32" fmla="*/ 41 w 41"/>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 h="38">
                    <a:moveTo>
                      <a:pt x="11" y="0"/>
                    </a:moveTo>
                    <a:lnTo>
                      <a:pt x="12" y="1"/>
                    </a:lnTo>
                    <a:lnTo>
                      <a:pt x="7" y="9"/>
                    </a:lnTo>
                    <a:lnTo>
                      <a:pt x="11" y="0"/>
                    </a:lnTo>
                    <a:close/>
                    <a:moveTo>
                      <a:pt x="12" y="1"/>
                    </a:moveTo>
                    <a:lnTo>
                      <a:pt x="41" y="23"/>
                    </a:lnTo>
                    <a:lnTo>
                      <a:pt x="29" y="38"/>
                    </a:lnTo>
                    <a:lnTo>
                      <a:pt x="0" y="15"/>
                    </a:lnTo>
                    <a:lnTo>
                      <a:pt x="12"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1" name="Freeform 1462">
                <a:extLst>
                  <a:ext uri="{FF2B5EF4-FFF2-40B4-BE49-F238E27FC236}">
                    <a16:creationId xmlns:a16="http://schemas.microsoft.com/office/drawing/2014/main" id="{11A54BC7-E543-41BB-B70C-77A6957D6254}"/>
                  </a:ext>
                </a:extLst>
              </p:cNvPr>
              <p:cNvSpPr>
                <a:spLocks noEditPoints="1"/>
              </p:cNvSpPr>
              <p:nvPr/>
            </p:nvSpPr>
            <p:spPr bwMode="auto">
              <a:xfrm>
                <a:off x="1966" y="1284"/>
                <a:ext cx="11" cy="10"/>
              </a:xfrm>
              <a:custGeom>
                <a:avLst/>
                <a:gdLst>
                  <a:gd name="T0" fmla="*/ 1 w 44"/>
                  <a:gd name="T1" fmla="*/ 0 h 41"/>
                  <a:gd name="T2" fmla="*/ 1 w 44"/>
                  <a:gd name="T3" fmla="*/ 0 h 41"/>
                  <a:gd name="T4" fmla="*/ 1 w 44"/>
                  <a:gd name="T5" fmla="*/ 0 h 41"/>
                  <a:gd name="T6" fmla="*/ 1 w 44"/>
                  <a:gd name="T7" fmla="*/ 0 h 41"/>
                  <a:gd name="T8" fmla="*/ 1 w 44"/>
                  <a:gd name="T9" fmla="*/ 0 h 41"/>
                  <a:gd name="T10" fmla="*/ 1 w 44"/>
                  <a:gd name="T11" fmla="*/ 0 h 41"/>
                  <a:gd name="T12" fmla="*/ 3 w 44"/>
                  <a:gd name="T13" fmla="*/ 1 h 41"/>
                  <a:gd name="T14" fmla="*/ 2 w 44"/>
                  <a:gd name="T15" fmla="*/ 2 h 41"/>
                  <a:gd name="T16" fmla="*/ 0 w 44"/>
                  <a:gd name="T17" fmla="*/ 1 h 41"/>
                  <a:gd name="T18" fmla="*/ 1 w 44"/>
                  <a:gd name="T19" fmla="*/ 0 h 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4"/>
                  <a:gd name="T31" fmla="*/ 0 h 41"/>
                  <a:gd name="T32" fmla="*/ 44 w 44"/>
                  <a:gd name="T33" fmla="*/ 41 h 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4" h="41">
                    <a:moveTo>
                      <a:pt x="12" y="0"/>
                    </a:moveTo>
                    <a:lnTo>
                      <a:pt x="13" y="0"/>
                    </a:lnTo>
                    <a:lnTo>
                      <a:pt x="12" y="0"/>
                    </a:lnTo>
                    <a:lnTo>
                      <a:pt x="7" y="8"/>
                    </a:lnTo>
                    <a:lnTo>
                      <a:pt x="12" y="0"/>
                    </a:lnTo>
                    <a:close/>
                    <a:moveTo>
                      <a:pt x="12" y="0"/>
                    </a:moveTo>
                    <a:lnTo>
                      <a:pt x="44" y="25"/>
                    </a:lnTo>
                    <a:lnTo>
                      <a:pt x="32" y="41"/>
                    </a:lnTo>
                    <a:lnTo>
                      <a:pt x="0" y="14"/>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2" name="Freeform 1463">
                <a:extLst>
                  <a:ext uri="{FF2B5EF4-FFF2-40B4-BE49-F238E27FC236}">
                    <a16:creationId xmlns:a16="http://schemas.microsoft.com/office/drawing/2014/main" id="{0CCEE634-2A0A-4CCF-B8D1-E2FAA61DCB54}"/>
                  </a:ext>
                </a:extLst>
              </p:cNvPr>
              <p:cNvSpPr>
                <a:spLocks noEditPoints="1"/>
              </p:cNvSpPr>
              <p:nvPr/>
            </p:nvSpPr>
            <p:spPr bwMode="auto">
              <a:xfrm>
                <a:off x="1974" y="1291"/>
                <a:ext cx="10" cy="9"/>
              </a:xfrm>
              <a:custGeom>
                <a:avLst/>
                <a:gdLst>
                  <a:gd name="T0" fmla="*/ 1 w 39"/>
                  <a:gd name="T1" fmla="*/ 0 h 40"/>
                  <a:gd name="T2" fmla="*/ 1 w 39"/>
                  <a:gd name="T3" fmla="*/ 0 h 40"/>
                  <a:gd name="T4" fmla="*/ 1 w 39"/>
                  <a:gd name="T5" fmla="*/ 0 h 40"/>
                  <a:gd name="T6" fmla="*/ 1 w 39"/>
                  <a:gd name="T7" fmla="*/ 0 h 40"/>
                  <a:gd name="T8" fmla="*/ 1 w 39"/>
                  <a:gd name="T9" fmla="*/ 0 h 40"/>
                  <a:gd name="T10" fmla="*/ 1 w 39"/>
                  <a:gd name="T11" fmla="*/ 0 h 40"/>
                  <a:gd name="T12" fmla="*/ 3 w 39"/>
                  <a:gd name="T13" fmla="*/ 1 h 40"/>
                  <a:gd name="T14" fmla="*/ 2 w 39"/>
                  <a:gd name="T15" fmla="*/ 2 h 40"/>
                  <a:gd name="T16" fmla="*/ 0 w 39"/>
                  <a:gd name="T17" fmla="*/ 1 h 40"/>
                  <a:gd name="T18" fmla="*/ 1 w 39"/>
                  <a:gd name="T19" fmla="*/ 0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40"/>
                  <a:gd name="T32" fmla="*/ 39 w 39"/>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40">
                    <a:moveTo>
                      <a:pt x="13" y="0"/>
                    </a:moveTo>
                    <a:lnTo>
                      <a:pt x="13" y="0"/>
                    </a:lnTo>
                    <a:lnTo>
                      <a:pt x="14" y="1"/>
                    </a:lnTo>
                    <a:lnTo>
                      <a:pt x="7" y="8"/>
                    </a:lnTo>
                    <a:lnTo>
                      <a:pt x="13" y="0"/>
                    </a:lnTo>
                    <a:close/>
                    <a:moveTo>
                      <a:pt x="14" y="1"/>
                    </a:moveTo>
                    <a:lnTo>
                      <a:pt x="39" y="27"/>
                    </a:lnTo>
                    <a:lnTo>
                      <a:pt x="25" y="40"/>
                    </a:lnTo>
                    <a:lnTo>
                      <a:pt x="0" y="15"/>
                    </a:lnTo>
                    <a:lnTo>
                      <a:pt x="14"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3" name="Freeform 1464">
                <a:extLst>
                  <a:ext uri="{FF2B5EF4-FFF2-40B4-BE49-F238E27FC236}">
                    <a16:creationId xmlns:a16="http://schemas.microsoft.com/office/drawing/2014/main" id="{039F13B0-C9B3-4835-BAD4-B5BCE8C8794A}"/>
                  </a:ext>
                </a:extLst>
              </p:cNvPr>
              <p:cNvSpPr>
                <a:spLocks noEditPoints="1"/>
              </p:cNvSpPr>
              <p:nvPr/>
            </p:nvSpPr>
            <p:spPr bwMode="auto">
              <a:xfrm>
                <a:off x="1980" y="1297"/>
                <a:ext cx="9" cy="10"/>
              </a:xfrm>
              <a:custGeom>
                <a:avLst/>
                <a:gdLst>
                  <a:gd name="T0" fmla="*/ 1 w 37"/>
                  <a:gd name="T1" fmla="*/ 0 h 38"/>
                  <a:gd name="T2" fmla="*/ 1 w 37"/>
                  <a:gd name="T3" fmla="*/ 0 h 38"/>
                  <a:gd name="T4" fmla="*/ 1 w 37"/>
                  <a:gd name="T5" fmla="*/ 0 h 38"/>
                  <a:gd name="T6" fmla="*/ 0 w 37"/>
                  <a:gd name="T7" fmla="*/ 1 h 38"/>
                  <a:gd name="T8" fmla="*/ 1 w 37"/>
                  <a:gd name="T9" fmla="*/ 0 h 38"/>
                  <a:gd name="T10" fmla="*/ 1 w 37"/>
                  <a:gd name="T11" fmla="*/ 0 h 38"/>
                  <a:gd name="T12" fmla="*/ 2 w 37"/>
                  <a:gd name="T13" fmla="*/ 2 h 38"/>
                  <a:gd name="T14" fmla="*/ 1 w 37"/>
                  <a:gd name="T15" fmla="*/ 3 h 38"/>
                  <a:gd name="T16" fmla="*/ 0 w 37"/>
                  <a:gd name="T17" fmla="*/ 1 h 38"/>
                  <a:gd name="T18" fmla="*/ 1 w 37"/>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8"/>
                  <a:gd name="T32" fmla="*/ 37 w 37"/>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8">
                    <a:moveTo>
                      <a:pt x="14" y="0"/>
                    </a:moveTo>
                    <a:lnTo>
                      <a:pt x="14" y="0"/>
                    </a:lnTo>
                    <a:lnTo>
                      <a:pt x="8" y="6"/>
                    </a:lnTo>
                    <a:lnTo>
                      <a:pt x="14" y="0"/>
                    </a:lnTo>
                    <a:close/>
                    <a:moveTo>
                      <a:pt x="14" y="0"/>
                    </a:moveTo>
                    <a:lnTo>
                      <a:pt x="37" y="25"/>
                    </a:lnTo>
                    <a:lnTo>
                      <a:pt x="22" y="38"/>
                    </a:lnTo>
                    <a:lnTo>
                      <a:pt x="0" y="13"/>
                    </a:lnTo>
                    <a:lnTo>
                      <a:pt x="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4" name="Freeform 1465">
                <a:extLst>
                  <a:ext uri="{FF2B5EF4-FFF2-40B4-BE49-F238E27FC236}">
                    <a16:creationId xmlns:a16="http://schemas.microsoft.com/office/drawing/2014/main" id="{7DF63FD6-F8C3-45CA-AEE6-EC88E7FB8504}"/>
                  </a:ext>
                </a:extLst>
              </p:cNvPr>
              <p:cNvSpPr>
                <a:spLocks noEditPoints="1"/>
              </p:cNvSpPr>
              <p:nvPr/>
            </p:nvSpPr>
            <p:spPr bwMode="auto">
              <a:xfrm>
                <a:off x="1985" y="1304"/>
                <a:ext cx="8" cy="9"/>
              </a:xfrm>
              <a:custGeom>
                <a:avLst/>
                <a:gdLst>
                  <a:gd name="T0" fmla="*/ 1 w 30"/>
                  <a:gd name="T1" fmla="*/ 0 h 36"/>
                  <a:gd name="T2" fmla="*/ 1 w 30"/>
                  <a:gd name="T3" fmla="*/ 0 h 36"/>
                  <a:gd name="T4" fmla="*/ 1 w 30"/>
                  <a:gd name="T5" fmla="*/ 0 h 36"/>
                  <a:gd name="T6" fmla="*/ 1 w 30"/>
                  <a:gd name="T7" fmla="*/ 1 h 36"/>
                  <a:gd name="T8" fmla="*/ 1 w 30"/>
                  <a:gd name="T9" fmla="*/ 0 h 36"/>
                  <a:gd name="T10" fmla="*/ 1 w 30"/>
                  <a:gd name="T11" fmla="*/ 0 h 36"/>
                  <a:gd name="T12" fmla="*/ 2 w 30"/>
                  <a:gd name="T13" fmla="*/ 2 h 36"/>
                  <a:gd name="T14" fmla="*/ 1 w 30"/>
                  <a:gd name="T15" fmla="*/ 2 h 36"/>
                  <a:gd name="T16" fmla="*/ 0 w 30"/>
                  <a:gd name="T17" fmla="*/ 1 h 36"/>
                  <a:gd name="T18" fmla="*/ 1 w 30"/>
                  <a:gd name="T19" fmla="*/ 0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36"/>
                  <a:gd name="T32" fmla="*/ 30 w 30"/>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36">
                    <a:moveTo>
                      <a:pt x="16" y="0"/>
                    </a:moveTo>
                    <a:lnTo>
                      <a:pt x="17" y="1"/>
                    </a:lnTo>
                    <a:lnTo>
                      <a:pt x="17" y="2"/>
                    </a:lnTo>
                    <a:lnTo>
                      <a:pt x="9" y="7"/>
                    </a:lnTo>
                    <a:lnTo>
                      <a:pt x="16" y="0"/>
                    </a:lnTo>
                    <a:close/>
                    <a:moveTo>
                      <a:pt x="17" y="2"/>
                    </a:moveTo>
                    <a:lnTo>
                      <a:pt x="30" y="28"/>
                    </a:lnTo>
                    <a:lnTo>
                      <a:pt x="13" y="36"/>
                    </a:lnTo>
                    <a:lnTo>
                      <a:pt x="0" y="11"/>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5" name="Freeform 1466">
                <a:extLst>
                  <a:ext uri="{FF2B5EF4-FFF2-40B4-BE49-F238E27FC236}">
                    <a16:creationId xmlns:a16="http://schemas.microsoft.com/office/drawing/2014/main" id="{A4ED48A6-ACF0-4701-A16A-231CA61CF5C1}"/>
                  </a:ext>
                </a:extLst>
              </p:cNvPr>
              <p:cNvSpPr>
                <a:spLocks noEditPoints="1"/>
              </p:cNvSpPr>
              <p:nvPr/>
            </p:nvSpPr>
            <p:spPr bwMode="auto">
              <a:xfrm>
                <a:off x="1988" y="1310"/>
                <a:ext cx="6" cy="8"/>
              </a:xfrm>
              <a:custGeom>
                <a:avLst/>
                <a:gdLst>
                  <a:gd name="T0" fmla="*/ 1 w 22"/>
                  <a:gd name="T1" fmla="*/ 0 h 30"/>
                  <a:gd name="T2" fmla="*/ 1 w 22"/>
                  <a:gd name="T3" fmla="*/ 0 h 30"/>
                  <a:gd name="T4" fmla="*/ 1 w 22"/>
                  <a:gd name="T5" fmla="*/ 0 h 30"/>
                  <a:gd name="T6" fmla="*/ 1 w 22"/>
                  <a:gd name="T7" fmla="*/ 0 h 30"/>
                  <a:gd name="T8" fmla="*/ 1 w 22"/>
                  <a:gd name="T9" fmla="*/ 0 h 30"/>
                  <a:gd name="T10" fmla="*/ 1 w 22"/>
                  <a:gd name="T11" fmla="*/ 0 h 30"/>
                  <a:gd name="T12" fmla="*/ 2 w 22"/>
                  <a:gd name="T13" fmla="*/ 2 h 30"/>
                  <a:gd name="T14" fmla="*/ 0 w 22"/>
                  <a:gd name="T15" fmla="*/ 2 h 30"/>
                  <a:gd name="T16" fmla="*/ 0 w 22"/>
                  <a:gd name="T17" fmla="*/ 0 h 30"/>
                  <a:gd name="T18" fmla="*/ 1 w 22"/>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30"/>
                  <a:gd name="T32" fmla="*/ 22 w 22"/>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30">
                    <a:moveTo>
                      <a:pt x="18" y="0"/>
                    </a:moveTo>
                    <a:lnTo>
                      <a:pt x="19" y="1"/>
                    </a:lnTo>
                    <a:lnTo>
                      <a:pt x="19" y="3"/>
                    </a:lnTo>
                    <a:lnTo>
                      <a:pt x="9" y="4"/>
                    </a:lnTo>
                    <a:lnTo>
                      <a:pt x="18" y="0"/>
                    </a:lnTo>
                    <a:close/>
                    <a:moveTo>
                      <a:pt x="19" y="3"/>
                    </a:moveTo>
                    <a:lnTo>
                      <a:pt x="22" y="28"/>
                    </a:lnTo>
                    <a:lnTo>
                      <a:pt x="4" y="30"/>
                    </a:lnTo>
                    <a:lnTo>
                      <a:pt x="0" y="5"/>
                    </a:lnTo>
                    <a:lnTo>
                      <a:pt x="19"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6" name="Freeform 1467">
                <a:extLst>
                  <a:ext uri="{FF2B5EF4-FFF2-40B4-BE49-F238E27FC236}">
                    <a16:creationId xmlns:a16="http://schemas.microsoft.com/office/drawing/2014/main" id="{226E9F54-BC99-417A-AC24-D50444708523}"/>
                  </a:ext>
                </a:extLst>
              </p:cNvPr>
              <p:cNvSpPr>
                <a:spLocks noEditPoints="1"/>
              </p:cNvSpPr>
              <p:nvPr/>
            </p:nvSpPr>
            <p:spPr bwMode="auto">
              <a:xfrm>
                <a:off x="1987" y="1317"/>
                <a:ext cx="7" cy="6"/>
              </a:xfrm>
              <a:custGeom>
                <a:avLst/>
                <a:gdLst>
                  <a:gd name="T0" fmla="*/ 2 w 27"/>
                  <a:gd name="T1" fmla="*/ 0 h 25"/>
                  <a:gd name="T2" fmla="*/ 2 w 27"/>
                  <a:gd name="T3" fmla="*/ 0 h 25"/>
                  <a:gd name="T4" fmla="*/ 2 w 27"/>
                  <a:gd name="T5" fmla="*/ 0 h 25"/>
                  <a:gd name="T6" fmla="*/ 1 w 27"/>
                  <a:gd name="T7" fmla="*/ 0 h 25"/>
                  <a:gd name="T8" fmla="*/ 2 w 27"/>
                  <a:gd name="T9" fmla="*/ 0 h 25"/>
                  <a:gd name="T10" fmla="*/ 2 w 27"/>
                  <a:gd name="T11" fmla="*/ 0 h 25"/>
                  <a:gd name="T12" fmla="*/ 1 w 27"/>
                  <a:gd name="T13" fmla="*/ 1 h 25"/>
                  <a:gd name="T14" fmla="*/ 0 w 27"/>
                  <a:gd name="T15" fmla="*/ 1 h 25"/>
                  <a:gd name="T16" fmla="*/ 1 w 27"/>
                  <a:gd name="T17" fmla="*/ 0 h 25"/>
                  <a:gd name="T18" fmla="*/ 2 w 27"/>
                  <a:gd name="T19" fmla="*/ 0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
                  <a:gd name="T31" fmla="*/ 0 h 25"/>
                  <a:gd name="T32" fmla="*/ 27 w 27"/>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 h="25">
                    <a:moveTo>
                      <a:pt x="27" y="3"/>
                    </a:moveTo>
                    <a:lnTo>
                      <a:pt x="27" y="7"/>
                    </a:lnTo>
                    <a:lnTo>
                      <a:pt x="26" y="9"/>
                    </a:lnTo>
                    <a:lnTo>
                      <a:pt x="17" y="4"/>
                    </a:lnTo>
                    <a:lnTo>
                      <a:pt x="27" y="3"/>
                    </a:lnTo>
                    <a:close/>
                    <a:moveTo>
                      <a:pt x="26" y="9"/>
                    </a:moveTo>
                    <a:lnTo>
                      <a:pt x="16" y="25"/>
                    </a:lnTo>
                    <a:lnTo>
                      <a:pt x="0" y="15"/>
                    </a:lnTo>
                    <a:lnTo>
                      <a:pt x="10" y="0"/>
                    </a:lnTo>
                    <a:lnTo>
                      <a:pt x="26"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7" name="Freeform 1468">
                <a:extLst>
                  <a:ext uri="{FF2B5EF4-FFF2-40B4-BE49-F238E27FC236}">
                    <a16:creationId xmlns:a16="http://schemas.microsoft.com/office/drawing/2014/main" id="{9EC32BDF-9080-477C-B3B7-3DED6FA25BBA}"/>
                  </a:ext>
                </a:extLst>
              </p:cNvPr>
              <p:cNvSpPr>
                <a:spLocks noEditPoints="1"/>
              </p:cNvSpPr>
              <p:nvPr/>
            </p:nvSpPr>
            <p:spPr bwMode="auto">
              <a:xfrm>
                <a:off x="1984" y="1320"/>
                <a:ext cx="7" cy="6"/>
              </a:xfrm>
              <a:custGeom>
                <a:avLst/>
                <a:gdLst>
                  <a:gd name="T0" fmla="*/ 2 w 30"/>
                  <a:gd name="T1" fmla="*/ 1 h 24"/>
                  <a:gd name="T2" fmla="*/ 2 w 30"/>
                  <a:gd name="T3" fmla="*/ 1 h 24"/>
                  <a:gd name="T4" fmla="*/ 1 w 30"/>
                  <a:gd name="T5" fmla="*/ 1 h 24"/>
                  <a:gd name="T6" fmla="*/ 1 w 30"/>
                  <a:gd name="T7" fmla="*/ 1 h 24"/>
                  <a:gd name="T8" fmla="*/ 2 w 30"/>
                  <a:gd name="T9" fmla="*/ 1 h 24"/>
                  <a:gd name="T10" fmla="*/ 1 w 30"/>
                  <a:gd name="T11" fmla="*/ 1 h 24"/>
                  <a:gd name="T12" fmla="*/ 0 w 30"/>
                  <a:gd name="T13" fmla="*/ 2 h 24"/>
                  <a:gd name="T14" fmla="*/ 0 w 30"/>
                  <a:gd name="T15" fmla="*/ 1 h 24"/>
                  <a:gd name="T16" fmla="*/ 1 w 30"/>
                  <a:gd name="T17" fmla="*/ 0 h 24"/>
                  <a:gd name="T18" fmla="*/ 1 w 30"/>
                  <a:gd name="T19" fmla="*/ 1 h 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4"/>
                  <a:gd name="T32" fmla="*/ 30 w 30"/>
                  <a:gd name="T33" fmla="*/ 24 h 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4">
                    <a:moveTo>
                      <a:pt x="30" y="14"/>
                    </a:moveTo>
                    <a:lnTo>
                      <a:pt x="28" y="18"/>
                    </a:lnTo>
                    <a:lnTo>
                      <a:pt x="25" y="19"/>
                    </a:lnTo>
                    <a:lnTo>
                      <a:pt x="23" y="9"/>
                    </a:lnTo>
                    <a:lnTo>
                      <a:pt x="30" y="14"/>
                    </a:lnTo>
                    <a:close/>
                    <a:moveTo>
                      <a:pt x="25" y="19"/>
                    </a:moveTo>
                    <a:lnTo>
                      <a:pt x="6" y="24"/>
                    </a:lnTo>
                    <a:lnTo>
                      <a:pt x="0" y="7"/>
                    </a:lnTo>
                    <a:lnTo>
                      <a:pt x="19" y="0"/>
                    </a:lnTo>
                    <a:lnTo>
                      <a:pt x="2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8" name="Freeform 1469">
                <a:extLst>
                  <a:ext uri="{FF2B5EF4-FFF2-40B4-BE49-F238E27FC236}">
                    <a16:creationId xmlns:a16="http://schemas.microsoft.com/office/drawing/2014/main" id="{36BB7833-540A-4EA2-B110-A9759E597BDF}"/>
                  </a:ext>
                </a:extLst>
              </p:cNvPr>
              <p:cNvSpPr>
                <a:spLocks noEditPoints="1"/>
              </p:cNvSpPr>
              <p:nvPr/>
            </p:nvSpPr>
            <p:spPr bwMode="auto">
              <a:xfrm>
                <a:off x="1978" y="1319"/>
                <a:ext cx="7" cy="7"/>
              </a:xfrm>
              <a:custGeom>
                <a:avLst/>
                <a:gdLst>
                  <a:gd name="T0" fmla="*/ 2 w 30"/>
                  <a:gd name="T1" fmla="*/ 2 h 27"/>
                  <a:gd name="T2" fmla="*/ 1 w 30"/>
                  <a:gd name="T3" fmla="*/ 2 h 27"/>
                  <a:gd name="T4" fmla="*/ 1 w 30"/>
                  <a:gd name="T5" fmla="*/ 2 h 27"/>
                  <a:gd name="T6" fmla="*/ 1 w 30"/>
                  <a:gd name="T7" fmla="*/ 1 h 27"/>
                  <a:gd name="T8" fmla="*/ 2 w 30"/>
                  <a:gd name="T9" fmla="*/ 2 h 27"/>
                  <a:gd name="T10" fmla="*/ 1 w 30"/>
                  <a:gd name="T11" fmla="*/ 2 h 27"/>
                  <a:gd name="T12" fmla="*/ 0 w 30"/>
                  <a:gd name="T13" fmla="*/ 1 h 27"/>
                  <a:gd name="T14" fmla="*/ 0 w 30"/>
                  <a:gd name="T15" fmla="*/ 0 h 27"/>
                  <a:gd name="T16" fmla="*/ 2 w 30"/>
                  <a:gd name="T17" fmla="*/ 1 h 27"/>
                  <a:gd name="T18" fmla="*/ 1 w 30"/>
                  <a:gd name="T19" fmla="*/ 2 h 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
                  <a:gd name="T31" fmla="*/ 0 h 27"/>
                  <a:gd name="T32" fmla="*/ 30 w 30"/>
                  <a:gd name="T33" fmla="*/ 27 h 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 h="27">
                    <a:moveTo>
                      <a:pt x="29" y="26"/>
                    </a:moveTo>
                    <a:lnTo>
                      <a:pt x="26" y="27"/>
                    </a:lnTo>
                    <a:lnTo>
                      <a:pt x="22" y="26"/>
                    </a:lnTo>
                    <a:lnTo>
                      <a:pt x="26" y="17"/>
                    </a:lnTo>
                    <a:lnTo>
                      <a:pt x="29" y="26"/>
                    </a:lnTo>
                    <a:close/>
                    <a:moveTo>
                      <a:pt x="22" y="26"/>
                    </a:moveTo>
                    <a:lnTo>
                      <a:pt x="0" y="16"/>
                    </a:lnTo>
                    <a:lnTo>
                      <a:pt x="7" y="0"/>
                    </a:lnTo>
                    <a:lnTo>
                      <a:pt x="30" y="9"/>
                    </a:lnTo>
                    <a:lnTo>
                      <a:pt x="22"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09" name="Freeform 1470">
                <a:extLst>
                  <a:ext uri="{FF2B5EF4-FFF2-40B4-BE49-F238E27FC236}">
                    <a16:creationId xmlns:a16="http://schemas.microsoft.com/office/drawing/2014/main" id="{CADAEC9E-7339-497E-BEC5-E18E981AE35A}"/>
                  </a:ext>
                </a:extLst>
              </p:cNvPr>
              <p:cNvSpPr>
                <a:spLocks noEditPoints="1"/>
              </p:cNvSpPr>
              <p:nvPr/>
            </p:nvSpPr>
            <p:spPr bwMode="auto">
              <a:xfrm>
                <a:off x="1971" y="1316"/>
                <a:ext cx="9" cy="7"/>
              </a:xfrm>
              <a:custGeom>
                <a:avLst/>
                <a:gdLst>
                  <a:gd name="T0" fmla="*/ 2 w 34"/>
                  <a:gd name="T1" fmla="*/ 2 h 29"/>
                  <a:gd name="T2" fmla="*/ 2 w 34"/>
                  <a:gd name="T3" fmla="*/ 2 h 29"/>
                  <a:gd name="T4" fmla="*/ 2 w 34"/>
                  <a:gd name="T5" fmla="*/ 2 h 29"/>
                  <a:gd name="T6" fmla="*/ 2 w 34"/>
                  <a:gd name="T7" fmla="*/ 1 h 29"/>
                  <a:gd name="T8" fmla="*/ 2 w 34"/>
                  <a:gd name="T9" fmla="*/ 2 h 29"/>
                  <a:gd name="T10" fmla="*/ 2 w 34"/>
                  <a:gd name="T11" fmla="*/ 2 h 29"/>
                  <a:gd name="T12" fmla="*/ 0 w 34"/>
                  <a:gd name="T13" fmla="*/ 1 h 29"/>
                  <a:gd name="T14" fmla="*/ 1 w 34"/>
                  <a:gd name="T15" fmla="*/ 0 h 29"/>
                  <a:gd name="T16" fmla="*/ 2 w 34"/>
                  <a:gd name="T17" fmla="*/ 1 h 29"/>
                  <a:gd name="T18" fmla="*/ 2 w 34"/>
                  <a:gd name="T19" fmla="*/ 2 h 2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
                  <a:gd name="T31" fmla="*/ 0 h 29"/>
                  <a:gd name="T32" fmla="*/ 34 w 34"/>
                  <a:gd name="T33" fmla="*/ 29 h 2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 h="29">
                    <a:moveTo>
                      <a:pt x="26" y="29"/>
                    </a:moveTo>
                    <a:lnTo>
                      <a:pt x="25" y="29"/>
                    </a:lnTo>
                    <a:lnTo>
                      <a:pt x="30" y="22"/>
                    </a:lnTo>
                    <a:lnTo>
                      <a:pt x="26" y="29"/>
                    </a:lnTo>
                    <a:close/>
                    <a:moveTo>
                      <a:pt x="25" y="29"/>
                    </a:moveTo>
                    <a:lnTo>
                      <a:pt x="0" y="17"/>
                    </a:lnTo>
                    <a:lnTo>
                      <a:pt x="9" y="0"/>
                    </a:lnTo>
                    <a:lnTo>
                      <a:pt x="34" y="13"/>
                    </a:lnTo>
                    <a:lnTo>
                      <a:pt x="25"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0" name="Freeform 1471">
                <a:extLst>
                  <a:ext uri="{FF2B5EF4-FFF2-40B4-BE49-F238E27FC236}">
                    <a16:creationId xmlns:a16="http://schemas.microsoft.com/office/drawing/2014/main" id="{06F07986-F7DC-40E8-B18E-CE096144E789}"/>
                  </a:ext>
                </a:extLst>
              </p:cNvPr>
              <p:cNvSpPr>
                <a:spLocks noEditPoints="1"/>
              </p:cNvSpPr>
              <p:nvPr/>
            </p:nvSpPr>
            <p:spPr bwMode="auto">
              <a:xfrm>
                <a:off x="1965" y="1311"/>
                <a:ext cx="9" cy="9"/>
              </a:xfrm>
              <a:custGeom>
                <a:avLst/>
                <a:gdLst>
                  <a:gd name="T0" fmla="*/ 2 w 37"/>
                  <a:gd name="T1" fmla="*/ 2 h 35"/>
                  <a:gd name="T2" fmla="*/ 2 w 37"/>
                  <a:gd name="T3" fmla="*/ 2 h 35"/>
                  <a:gd name="T4" fmla="*/ 1 w 37"/>
                  <a:gd name="T5" fmla="*/ 2 h 35"/>
                  <a:gd name="T6" fmla="*/ 2 w 37"/>
                  <a:gd name="T7" fmla="*/ 2 h 35"/>
                  <a:gd name="T8" fmla="*/ 2 w 37"/>
                  <a:gd name="T9" fmla="*/ 2 h 35"/>
                  <a:gd name="T10" fmla="*/ 1 w 37"/>
                  <a:gd name="T11" fmla="*/ 2 h 35"/>
                  <a:gd name="T12" fmla="*/ 0 w 37"/>
                  <a:gd name="T13" fmla="*/ 1 h 35"/>
                  <a:gd name="T14" fmla="*/ 1 w 37"/>
                  <a:gd name="T15" fmla="*/ 0 h 35"/>
                  <a:gd name="T16" fmla="*/ 2 w 37"/>
                  <a:gd name="T17" fmla="*/ 1 h 35"/>
                  <a:gd name="T18" fmla="*/ 1 w 37"/>
                  <a:gd name="T19" fmla="*/ 2 h 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7"/>
                  <a:gd name="T31" fmla="*/ 0 h 35"/>
                  <a:gd name="T32" fmla="*/ 37 w 37"/>
                  <a:gd name="T33" fmla="*/ 35 h 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7" h="35">
                    <a:moveTo>
                      <a:pt x="27" y="35"/>
                    </a:moveTo>
                    <a:lnTo>
                      <a:pt x="27" y="34"/>
                    </a:lnTo>
                    <a:lnTo>
                      <a:pt x="26" y="34"/>
                    </a:lnTo>
                    <a:lnTo>
                      <a:pt x="31" y="26"/>
                    </a:lnTo>
                    <a:lnTo>
                      <a:pt x="27" y="35"/>
                    </a:lnTo>
                    <a:close/>
                    <a:moveTo>
                      <a:pt x="26" y="34"/>
                    </a:moveTo>
                    <a:lnTo>
                      <a:pt x="0" y="15"/>
                    </a:lnTo>
                    <a:lnTo>
                      <a:pt x="11" y="0"/>
                    </a:lnTo>
                    <a:lnTo>
                      <a:pt x="37" y="19"/>
                    </a:lnTo>
                    <a:lnTo>
                      <a:pt x="2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1" name="Freeform 1472">
                <a:extLst>
                  <a:ext uri="{FF2B5EF4-FFF2-40B4-BE49-F238E27FC236}">
                    <a16:creationId xmlns:a16="http://schemas.microsoft.com/office/drawing/2014/main" id="{AC9AF1F8-1558-4F23-9DBC-16BE99C049D2}"/>
                  </a:ext>
                </a:extLst>
              </p:cNvPr>
              <p:cNvSpPr>
                <a:spLocks noEditPoints="1"/>
              </p:cNvSpPr>
              <p:nvPr/>
            </p:nvSpPr>
            <p:spPr bwMode="auto">
              <a:xfrm>
                <a:off x="1957" y="1305"/>
                <a:ext cx="11" cy="10"/>
              </a:xfrm>
              <a:custGeom>
                <a:avLst/>
                <a:gdLst>
                  <a:gd name="T0" fmla="*/ 2 w 42"/>
                  <a:gd name="T1" fmla="*/ 3 h 40"/>
                  <a:gd name="T2" fmla="*/ 2 w 42"/>
                  <a:gd name="T3" fmla="*/ 3 h 40"/>
                  <a:gd name="T4" fmla="*/ 2 w 42"/>
                  <a:gd name="T5" fmla="*/ 3 h 40"/>
                  <a:gd name="T6" fmla="*/ 2 w 42"/>
                  <a:gd name="T7" fmla="*/ 2 h 40"/>
                  <a:gd name="T8" fmla="*/ 2 w 42"/>
                  <a:gd name="T9" fmla="*/ 3 h 40"/>
                  <a:gd name="T10" fmla="*/ 2 w 42"/>
                  <a:gd name="T11" fmla="*/ 3 h 40"/>
                  <a:gd name="T12" fmla="*/ 0 w 42"/>
                  <a:gd name="T13" fmla="*/ 1 h 40"/>
                  <a:gd name="T14" fmla="*/ 1 w 42"/>
                  <a:gd name="T15" fmla="*/ 0 h 40"/>
                  <a:gd name="T16" fmla="*/ 3 w 42"/>
                  <a:gd name="T17" fmla="*/ 2 h 40"/>
                  <a:gd name="T18" fmla="*/ 2 w 42"/>
                  <a:gd name="T19" fmla="*/ 3 h 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40"/>
                  <a:gd name="T32" fmla="*/ 42 w 42"/>
                  <a:gd name="T33" fmla="*/ 40 h 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40">
                    <a:moveTo>
                      <a:pt x="29" y="40"/>
                    </a:moveTo>
                    <a:lnTo>
                      <a:pt x="28" y="39"/>
                    </a:lnTo>
                    <a:lnTo>
                      <a:pt x="35" y="33"/>
                    </a:lnTo>
                    <a:lnTo>
                      <a:pt x="29" y="40"/>
                    </a:lnTo>
                    <a:close/>
                    <a:moveTo>
                      <a:pt x="28" y="39"/>
                    </a:moveTo>
                    <a:lnTo>
                      <a:pt x="0" y="14"/>
                    </a:lnTo>
                    <a:lnTo>
                      <a:pt x="13" y="0"/>
                    </a:lnTo>
                    <a:lnTo>
                      <a:pt x="42" y="25"/>
                    </a:lnTo>
                    <a:lnTo>
                      <a:pt x="28"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2" name="Freeform 1473">
                <a:extLst>
                  <a:ext uri="{FF2B5EF4-FFF2-40B4-BE49-F238E27FC236}">
                    <a16:creationId xmlns:a16="http://schemas.microsoft.com/office/drawing/2014/main" id="{83A82BE0-6F2E-4DC5-9E34-EF086C8DF0B5}"/>
                  </a:ext>
                </a:extLst>
              </p:cNvPr>
              <p:cNvSpPr>
                <a:spLocks noEditPoints="1"/>
              </p:cNvSpPr>
              <p:nvPr/>
            </p:nvSpPr>
            <p:spPr bwMode="auto">
              <a:xfrm>
                <a:off x="1951" y="1299"/>
                <a:ext cx="9" cy="9"/>
              </a:xfrm>
              <a:custGeom>
                <a:avLst/>
                <a:gdLst>
                  <a:gd name="T0" fmla="*/ 2 w 39"/>
                  <a:gd name="T1" fmla="*/ 2 h 36"/>
                  <a:gd name="T2" fmla="*/ 2 w 39"/>
                  <a:gd name="T3" fmla="*/ 1 h 36"/>
                  <a:gd name="T4" fmla="*/ 2 w 39"/>
                  <a:gd name="T5" fmla="*/ 2 h 36"/>
                  <a:gd name="T6" fmla="*/ 2 w 39"/>
                  <a:gd name="T7" fmla="*/ 2 h 36"/>
                  <a:gd name="T8" fmla="*/ 2 w 39"/>
                  <a:gd name="T9" fmla="*/ 2 h 36"/>
                  <a:gd name="T10" fmla="*/ 1 w 39"/>
                  <a:gd name="T11" fmla="*/ 2 h 36"/>
                  <a:gd name="T12" fmla="*/ 0 w 39"/>
                  <a:gd name="T13" fmla="*/ 1 h 36"/>
                  <a:gd name="T14" fmla="*/ 1 w 39"/>
                  <a:gd name="T15" fmla="*/ 0 h 36"/>
                  <a:gd name="T16" fmla="*/ 2 w 39"/>
                  <a:gd name="T17" fmla="*/ 2 h 36"/>
                  <a:gd name="T18" fmla="*/ 1 w 39"/>
                  <a:gd name="T19" fmla="*/ 2 h 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9"/>
                  <a:gd name="T31" fmla="*/ 0 h 36"/>
                  <a:gd name="T32" fmla="*/ 39 w 39"/>
                  <a:gd name="T33" fmla="*/ 36 h 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9" h="36">
                    <a:moveTo>
                      <a:pt x="39" y="22"/>
                    </a:moveTo>
                    <a:lnTo>
                      <a:pt x="36" y="19"/>
                    </a:lnTo>
                    <a:lnTo>
                      <a:pt x="39" y="22"/>
                    </a:lnTo>
                    <a:lnTo>
                      <a:pt x="32" y="29"/>
                    </a:lnTo>
                    <a:lnTo>
                      <a:pt x="39" y="22"/>
                    </a:lnTo>
                    <a:close/>
                    <a:moveTo>
                      <a:pt x="26" y="36"/>
                    </a:moveTo>
                    <a:lnTo>
                      <a:pt x="0" y="14"/>
                    </a:lnTo>
                    <a:lnTo>
                      <a:pt x="13" y="0"/>
                    </a:lnTo>
                    <a:lnTo>
                      <a:pt x="39" y="22"/>
                    </a:lnTo>
                    <a:lnTo>
                      <a:pt x="26"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3" name="Freeform 1474">
                <a:extLst>
                  <a:ext uri="{FF2B5EF4-FFF2-40B4-BE49-F238E27FC236}">
                    <a16:creationId xmlns:a16="http://schemas.microsoft.com/office/drawing/2014/main" id="{3A50E6BF-4335-489C-B84C-D200825E29FD}"/>
                  </a:ext>
                </a:extLst>
              </p:cNvPr>
              <p:cNvSpPr>
                <a:spLocks noEditPoints="1"/>
              </p:cNvSpPr>
              <p:nvPr/>
            </p:nvSpPr>
            <p:spPr bwMode="auto">
              <a:xfrm>
                <a:off x="1946" y="1295"/>
                <a:ext cx="8" cy="8"/>
              </a:xfrm>
              <a:custGeom>
                <a:avLst/>
                <a:gdLst>
                  <a:gd name="T0" fmla="*/ 1 w 31"/>
                  <a:gd name="T1" fmla="*/ 2 h 33"/>
                  <a:gd name="T2" fmla="*/ 1 w 31"/>
                  <a:gd name="T3" fmla="*/ 2 h 33"/>
                  <a:gd name="T4" fmla="*/ 1 w 31"/>
                  <a:gd name="T5" fmla="*/ 2 h 33"/>
                  <a:gd name="T6" fmla="*/ 2 w 31"/>
                  <a:gd name="T7" fmla="*/ 1 h 33"/>
                  <a:gd name="T8" fmla="*/ 1 w 31"/>
                  <a:gd name="T9" fmla="*/ 2 h 33"/>
                  <a:gd name="T10" fmla="*/ 1 w 31"/>
                  <a:gd name="T11" fmla="*/ 2 h 33"/>
                  <a:gd name="T12" fmla="*/ 0 w 31"/>
                  <a:gd name="T13" fmla="*/ 1 h 33"/>
                  <a:gd name="T14" fmla="*/ 1 w 31"/>
                  <a:gd name="T15" fmla="*/ 0 h 33"/>
                  <a:gd name="T16" fmla="*/ 2 w 31"/>
                  <a:gd name="T17" fmla="*/ 1 h 33"/>
                  <a:gd name="T18" fmla="*/ 1 w 31"/>
                  <a:gd name="T19" fmla="*/ 2 h 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
                  <a:gd name="T31" fmla="*/ 0 h 33"/>
                  <a:gd name="T32" fmla="*/ 31 w 31"/>
                  <a:gd name="T33" fmla="*/ 33 h 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 h="33">
                    <a:moveTo>
                      <a:pt x="18" y="33"/>
                    </a:moveTo>
                    <a:lnTo>
                      <a:pt x="18" y="33"/>
                    </a:lnTo>
                    <a:lnTo>
                      <a:pt x="25" y="25"/>
                    </a:lnTo>
                    <a:lnTo>
                      <a:pt x="18" y="33"/>
                    </a:lnTo>
                    <a:close/>
                    <a:moveTo>
                      <a:pt x="18" y="33"/>
                    </a:moveTo>
                    <a:lnTo>
                      <a:pt x="0" y="13"/>
                    </a:lnTo>
                    <a:lnTo>
                      <a:pt x="13" y="0"/>
                    </a:lnTo>
                    <a:lnTo>
                      <a:pt x="31" y="19"/>
                    </a:lnTo>
                    <a:lnTo>
                      <a:pt x="18"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4" name="Freeform 1475">
                <a:extLst>
                  <a:ext uri="{FF2B5EF4-FFF2-40B4-BE49-F238E27FC236}">
                    <a16:creationId xmlns:a16="http://schemas.microsoft.com/office/drawing/2014/main" id="{3BFD865D-53E7-4FCC-8687-7B2A5793F865}"/>
                  </a:ext>
                </a:extLst>
              </p:cNvPr>
              <p:cNvSpPr>
                <a:spLocks noEditPoints="1"/>
              </p:cNvSpPr>
              <p:nvPr/>
            </p:nvSpPr>
            <p:spPr bwMode="auto">
              <a:xfrm>
                <a:off x="1940" y="1289"/>
                <a:ext cx="9" cy="9"/>
              </a:xfrm>
              <a:custGeom>
                <a:avLst/>
                <a:gdLst>
                  <a:gd name="T0" fmla="*/ 1 w 39"/>
                  <a:gd name="T1" fmla="*/ 2 h 34"/>
                  <a:gd name="T2" fmla="*/ 1 w 39"/>
                  <a:gd name="T3" fmla="*/ 2 h 34"/>
                  <a:gd name="T4" fmla="*/ 1 w 39"/>
                  <a:gd name="T5" fmla="*/ 1 h 34"/>
                  <a:gd name="T6" fmla="*/ 2 w 39"/>
                  <a:gd name="T7" fmla="*/ 2 h 34"/>
                  <a:gd name="T8" fmla="*/ 1 w 39"/>
                  <a:gd name="T9" fmla="*/ 2 h 34"/>
                  <a:gd name="T10" fmla="*/ 1 w 39"/>
                  <a:gd name="T11" fmla="*/ 1 h 34"/>
                  <a:gd name="T12" fmla="*/ 1 w 39"/>
                  <a:gd name="T13" fmla="*/ 1 h 34"/>
                  <a:gd name="T14" fmla="*/ 1 w 39"/>
                  <a:gd name="T15" fmla="*/ 1 h 34"/>
                  <a:gd name="T16" fmla="*/ 1 w 39"/>
                  <a:gd name="T17" fmla="*/ 1 h 34"/>
                  <a:gd name="T18" fmla="*/ 1 w 39"/>
                  <a:gd name="T19" fmla="*/ 1 h 34"/>
                  <a:gd name="T20" fmla="*/ 1 w 39"/>
                  <a:gd name="T21" fmla="*/ 2 h 34"/>
                  <a:gd name="T22" fmla="*/ 0 w 39"/>
                  <a:gd name="T23" fmla="*/ 1 h 34"/>
                  <a:gd name="T24" fmla="*/ 1 w 39"/>
                  <a:gd name="T25" fmla="*/ 0 h 34"/>
                  <a:gd name="T26" fmla="*/ 1 w 39"/>
                  <a:gd name="T27" fmla="*/ 1 h 34"/>
                  <a:gd name="T28" fmla="*/ 1 w 39"/>
                  <a:gd name="T29" fmla="*/ 2 h 34"/>
                  <a:gd name="T30" fmla="*/ 1 w 39"/>
                  <a:gd name="T31" fmla="*/ 0 h 34"/>
                  <a:gd name="T32" fmla="*/ 1 w 39"/>
                  <a:gd name="T33" fmla="*/ 0 h 34"/>
                  <a:gd name="T34" fmla="*/ 1 w 39"/>
                  <a:gd name="T35" fmla="*/ 0 h 34"/>
                  <a:gd name="T36" fmla="*/ 1 w 39"/>
                  <a:gd name="T37" fmla="*/ 1 h 34"/>
                  <a:gd name="T38" fmla="*/ 1 w 39"/>
                  <a:gd name="T39" fmla="*/ 0 h 34"/>
                  <a:gd name="T40" fmla="*/ 0 w 39"/>
                  <a:gd name="T41" fmla="*/ 2 h 34"/>
                  <a:gd name="T42" fmla="*/ 0 w 39"/>
                  <a:gd name="T43" fmla="*/ 1 h 34"/>
                  <a:gd name="T44" fmla="*/ 0 w 39"/>
                  <a:gd name="T45" fmla="*/ 0 h 34"/>
                  <a:gd name="T46" fmla="*/ 1 w 39"/>
                  <a:gd name="T47" fmla="*/ 0 h 34"/>
                  <a:gd name="T48" fmla="*/ 0 w 39"/>
                  <a:gd name="T49" fmla="*/ 2 h 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
                  <a:gd name="T76" fmla="*/ 0 h 34"/>
                  <a:gd name="T77" fmla="*/ 39 w 39"/>
                  <a:gd name="T78" fmla="*/ 34 h 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 h="34">
                    <a:moveTo>
                      <a:pt x="26" y="34"/>
                    </a:moveTo>
                    <a:lnTo>
                      <a:pt x="12" y="22"/>
                    </a:lnTo>
                    <a:lnTo>
                      <a:pt x="26" y="9"/>
                    </a:lnTo>
                    <a:lnTo>
                      <a:pt x="39" y="21"/>
                    </a:lnTo>
                    <a:lnTo>
                      <a:pt x="26" y="34"/>
                    </a:lnTo>
                    <a:close/>
                    <a:moveTo>
                      <a:pt x="23" y="6"/>
                    </a:moveTo>
                    <a:lnTo>
                      <a:pt x="24" y="8"/>
                    </a:lnTo>
                    <a:lnTo>
                      <a:pt x="26" y="9"/>
                    </a:lnTo>
                    <a:lnTo>
                      <a:pt x="19" y="15"/>
                    </a:lnTo>
                    <a:lnTo>
                      <a:pt x="23" y="6"/>
                    </a:lnTo>
                    <a:close/>
                    <a:moveTo>
                      <a:pt x="14" y="23"/>
                    </a:moveTo>
                    <a:lnTo>
                      <a:pt x="8" y="20"/>
                    </a:lnTo>
                    <a:lnTo>
                      <a:pt x="17" y="3"/>
                    </a:lnTo>
                    <a:lnTo>
                      <a:pt x="23" y="6"/>
                    </a:lnTo>
                    <a:lnTo>
                      <a:pt x="14" y="23"/>
                    </a:lnTo>
                    <a:close/>
                    <a:moveTo>
                      <a:pt x="16" y="3"/>
                    </a:moveTo>
                    <a:lnTo>
                      <a:pt x="17" y="3"/>
                    </a:lnTo>
                    <a:lnTo>
                      <a:pt x="12" y="12"/>
                    </a:lnTo>
                    <a:lnTo>
                      <a:pt x="16" y="3"/>
                    </a:lnTo>
                    <a:close/>
                    <a:moveTo>
                      <a:pt x="10" y="21"/>
                    </a:moveTo>
                    <a:lnTo>
                      <a:pt x="0" y="17"/>
                    </a:lnTo>
                    <a:lnTo>
                      <a:pt x="6" y="0"/>
                    </a:lnTo>
                    <a:lnTo>
                      <a:pt x="16" y="3"/>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5" name="Freeform 1476">
                <a:extLst>
                  <a:ext uri="{FF2B5EF4-FFF2-40B4-BE49-F238E27FC236}">
                    <a16:creationId xmlns:a16="http://schemas.microsoft.com/office/drawing/2014/main" id="{3EB07014-A7D2-48B8-8718-1ABE84066A4E}"/>
                  </a:ext>
                </a:extLst>
              </p:cNvPr>
              <p:cNvSpPr>
                <a:spLocks noEditPoints="1"/>
              </p:cNvSpPr>
              <p:nvPr/>
            </p:nvSpPr>
            <p:spPr bwMode="auto">
              <a:xfrm>
                <a:off x="1936" y="1289"/>
                <a:ext cx="5" cy="6"/>
              </a:xfrm>
              <a:custGeom>
                <a:avLst/>
                <a:gdLst>
                  <a:gd name="T0" fmla="*/ 1 w 22"/>
                  <a:gd name="T1" fmla="*/ 0 h 23"/>
                  <a:gd name="T2" fmla="*/ 1 w 22"/>
                  <a:gd name="T3" fmla="*/ 0 h 23"/>
                  <a:gd name="T4" fmla="*/ 1 w 22"/>
                  <a:gd name="T5" fmla="*/ 0 h 23"/>
                  <a:gd name="T6" fmla="*/ 1 w 22"/>
                  <a:gd name="T7" fmla="*/ 1 h 23"/>
                  <a:gd name="T8" fmla="*/ 1 w 22"/>
                  <a:gd name="T9" fmla="*/ 0 h 23"/>
                  <a:gd name="T10" fmla="*/ 1 w 22"/>
                  <a:gd name="T11" fmla="*/ 1 h 23"/>
                  <a:gd name="T12" fmla="*/ 1 w 22"/>
                  <a:gd name="T13" fmla="*/ 1 h 23"/>
                  <a:gd name="T14" fmla="*/ 1 w 22"/>
                  <a:gd name="T15" fmla="*/ 0 h 23"/>
                  <a:gd name="T16" fmla="*/ 1 w 22"/>
                  <a:gd name="T17" fmla="*/ 0 h 23"/>
                  <a:gd name="T18" fmla="*/ 1 w 22"/>
                  <a:gd name="T19" fmla="*/ 1 h 23"/>
                  <a:gd name="T20" fmla="*/ 0 w 22"/>
                  <a:gd name="T21" fmla="*/ 0 h 23"/>
                  <a:gd name="T22" fmla="*/ 0 w 22"/>
                  <a:gd name="T23" fmla="*/ 0 h 23"/>
                  <a:gd name="T24" fmla="*/ 1 w 22"/>
                  <a:gd name="T25" fmla="*/ 0 h 23"/>
                  <a:gd name="T26" fmla="*/ 1 w 22"/>
                  <a:gd name="T27" fmla="*/ 1 h 23"/>
                  <a:gd name="T28" fmla="*/ 0 w 22"/>
                  <a:gd name="T29" fmla="*/ 0 h 23"/>
                  <a:gd name="T30" fmla="*/ 1 w 22"/>
                  <a:gd name="T31" fmla="*/ 1 h 23"/>
                  <a:gd name="T32" fmla="*/ 1 w 22"/>
                  <a:gd name="T33" fmla="*/ 2 h 23"/>
                  <a:gd name="T34" fmla="*/ 0 w 22"/>
                  <a:gd name="T35" fmla="*/ 1 h 23"/>
                  <a:gd name="T36" fmla="*/ 0 w 22"/>
                  <a:gd name="T37" fmla="*/ 0 h 23"/>
                  <a:gd name="T38" fmla="*/ 1 w 22"/>
                  <a:gd name="T39" fmla="*/ 1 h 2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3"/>
                  <a:gd name="T62" fmla="*/ 22 w 22"/>
                  <a:gd name="T63" fmla="*/ 23 h 2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3">
                    <a:moveTo>
                      <a:pt x="19" y="0"/>
                    </a:moveTo>
                    <a:lnTo>
                      <a:pt x="21" y="0"/>
                    </a:lnTo>
                    <a:lnTo>
                      <a:pt x="22" y="1"/>
                    </a:lnTo>
                    <a:lnTo>
                      <a:pt x="19" y="10"/>
                    </a:lnTo>
                    <a:lnTo>
                      <a:pt x="19" y="0"/>
                    </a:lnTo>
                    <a:close/>
                    <a:moveTo>
                      <a:pt x="19" y="20"/>
                    </a:moveTo>
                    <a:lnTo>
                      <a:pt x="13" y="20"/>
                    </a:lnTo>
                    <a:lnTo>
                      <a:pt x="13" y="0"/>
                    </a:lnTo>
                    <a:lnTo>
                      <a:pt x="19" y="0"/>
                    </a:lnTo>
                    <a:lnTo>
                      <a:pt x="19" y="20"/>
                    </a:lnTo>
                    <a:close/>
                    <a:moveTo>
                      <a:pt x="6" y="3"/>
                    </a:moveTo>
                    <a:lnTo>
                      <a:pt x="8" y="0"/>
                    </a:lnTo>
                    <a:lnTo>
                      <a:pt x="13" y="0"/>
                    </a:lnTo>
                    <a:lnTo>
                      <a:pt x="13" y="10"/>
                    </a:lnTo>
                    <a:lnTo>
                      <a:pt x="6" y="3"/>
                    </a:lnTo>
                    <a:close/>
                    <a:moveTo>
                      <a:pt x="19" y="16"/>
                    </a:moveTo>
                    <a:lnTo>
                      <a:pt x="13" y="23"/>
                    </a:lnTo>
                    <a:lnTo>
                      <a:pt x="0" y="10"/>
                    </a:lnTo>
                    <a:lnTo>
                      <a:pt x="6" y="3"/>
                    </a:lnTo>
                    <a:lnTo>
                      <a:pt x="19"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6" name="Freeform 1477">
                <a:extLst>
                  <a:ext uri="{FF2B5EF4-FFF2-40B4-BE49-F238E27FC236}">
                    <a16:creationId xmlns:a16="http://schemas.microsoft.com/office/drawing/2014/main" id="{C249B657-AA25-4282-BAFC-4CC8562F796D}"/>
                  </a:ext>
                </a:extLst>
              </p:cNvPr>
              <p:cNvSpPr>
                <a:spLocks noEditPoints="1"/>
              </p:cNvSpPr>
              <p:nvPr/>
            </p:nvSpPr>
            <p:spPr bwMode="auto">
              <a:xfrm>
                <a:off x="1933" y="1291"/>
                <a:ext cx="6" cy="6"/>
              </a:xfrm>
              <a:custGeom>
                <a:avLst/>
                <a:gdLst>
                  <a:gd name="T0" fmla="*/ 1 w 26"/>
                  <a:gd name="T1" fmla="*/ 1 h 25"/>
                  <a:gd name="T2" fmla="*/ 1 w 26"/>
                  <a:gd name="T3" fmla="*/ 1 h 25"/>
                  <a:gd name="T4" fmla="*/ 1 w 26"/>
                  <a:gd name="T5" fmla="*/ 1 h 25"/>
                  <a:gd name="T6" fmla="*/ 1 w 26"/>
                  <a:gd name="T7" fmla="*/ 0 h 25"/>
                  <a:gd name="T8" fmla="*/ 1 w 26"/>
                  <a:gd name="T9" fmla="*/ 1 h 25"/>
                  <a:gd name="T10" fmla="*/ 1 w 26"/>
                  <a:gd name="T11" fmla="*/ 1 h 25"/>
                  <a:gd name="T12" fmla="*/ 1 w 26"/>
                  <a:gd name="T13" fmla="*/ 1 h 25"/>
                  <a:gd name="T14" fmla="*/ 0 w 26"/>
                  <a:gd name="T15" fmla="*/ 0 h 25"/>
                  <a:gd name="T16" fmla="*/ 1 w 26"/>
                  <a:gd name="T17" fmla="*/ 0 h 25"/>
                  <a:gd name="T18" fmla="*/ 1 w 26"/>
                  <a:gd name="T19" fmla="*/ 1 h 25"/>
                  <a:gd name="T20" fmla="*/ 0 w 26"/>
                  <a:gd name="T21" fmla="*/ 0 h 25"/>
                  <a:gd name="T22" fmla="*/ 0 w 26"/>
                  <a:gd name="T23" fmla="*/ 0 h 25"/>
                  <a:gd name="T24" fmla="*/ 0 w 26"/>
                  <a:gd name="T25" fmla="*/ 0 h 25"/>
                  <a:gd name="T26" fmla="*/ 1 w 26"/>
                  <a:gd name="T27" fmla="*/ 1 h 25"/>
                  <a:gd name="T28" fmla="*/ 0 w 26"/>
                  <a:gd name="T29" fmla="*/ 0 h 25"/>
                  <a:gd name="T30" fmla="*/ 1 w 26"/>
                  <a:gd name="T31" fmla="*/ 1 h 25"/>
                  <a:gd name="T32" fmla="*/ 1 w 26"/>
                  <a:gd name="T33" fmla="*/ 1 h 25"/>
                  <a:gd name="T34" fmla="*/ 0 w 26"/>
                  <a:gd name="T35" fmla="*/ 1 h 25"/>
                  <a:gd name="T36" fmla="*/ 0 w 26"/>
                  <a:gd name="T37" fmla="*/ 0 h 25"/>
                  <a:gd name="T38" fmla="*/ 1 w 26"/>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6" y="16"/>
                    </a:moveTo>
                    <a:lnTo>
                      <a:pt x="25" y="17"/>
                    </a:lnTo>
                    <a:lnTo>
                      <a:pt x="24" y="17"/>
                    </a:lnTo>
                    <a:lnTo>
                      <a:pt x="19" y="9"/>
                    </a:lnTo>
                    <a:lnTo>
                      <a:pt x="26" y="16"/>
                    </a:lnTo>
                    <a:close/>
                    <a:moveTo>
                      <a:pt x="24" y="17"/>
                    </a:moveTo>
                    <a:lnTo>
                      <a:pt x="17" y="20"/>
                    </a:lnTo>
                    <a:lnTo>
                      <a:pt x="9" y="4"/>
                    </a:lnTo>
                    <a:lnTo>
                      <a:pt x="15" y="0"/>
                    </a:lnTo>
                    <a:lnTo>
                      <a:pt x="24" y="17"/>
                    </a:lnTo>
                    <a:close/>
                    <a:moveTo>
                      <a:pt x="4" y="9"/>
                    </a:moveTo>
                    <a:lnTo>
                      <a:pt x="5" y="5"/>
                    </a:lnTo>
                    <a:lnTo>
                      <a:pt x="9" y="4"/>
                    </a:lnTo>
                    <a:lnTo>
                      <a:pt x="13" y="13"/>
                    </a:lnTo>
                    <a:lnTo>
                      <a:pt x="4" y="9"/>
                    </a:lnTo>
                    <a:close/>
                    <a:moveTo>
                      <a:pt x="23" y="15"/>
                    </a:moveTo>
                    <a:lnTo>
                      <a:pt x="19" y="25"/>
                    </a:lnTo>
                    <a:lnTo>
                      <a:pt x="0" y="18"/>
                    </a:lnTo>
                    <a:lnTo>
                      <a:pt x="4" y="9"/>
                    </a:lnTo>
                    <a:lnTo>
                      <a:pt x="23"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7" name="Freeform 1478">
                <a:extLst>
                  <a:ext uri="{FF2B5EF4-FFF2-40B4-BE49-F238E27FC236}">
                    <a16:creationId xmlns:a16="http://schemas.microsoft.com/office/drawing/2014/main" id="{03A0D530-4A86-4F31-8FA9-7EB79E31650A}"/>
                  </a:ext>
                </a:extLst>
              </p:cNvPr>
              <p:cNvSpPr>
                <a:spLocks noEditPoints="1"/>
              </p:cNvSpPr>
              <p:nvPr/>
            </p:nvSpPr>
            <p:spPr bwMode="auto">
              <a:xfrm>
                <a:off x="1932" y="1294"/>
                <a:ext cx="5" cy="6"/>
              </a:xfrm>
              <a:custGeom>
                <a:avLst/>
                <a:gdLst>
                  <a:gd name="T0" fmla="*/ 0 w 22"/>
                  <a:gd name="T1" fmla="*/ 0 h 21"/>
                  <a:gd name="T2" fmla="*/ 0 w 22"/>
                  <a:gd name="T3" fmla="*/ 0 h 21"/>
                  <a:gd name="T4" fmla="*/ 0 w 22"/>
                  <a:gd name="T5" fmla="*/ 0 h 21"/>
                  <a:gd name="T6" fmla="*/ 1 w 22"/>
                  <a:gd name="T7" fmla="*/ 1 h 21"/>
                  <a:gd name="T8" fmla="*/ 0 w 22"/>
                  <a:gd name="T9" fmla="*/ 0 h 21"/>
                  <a:gd name="T10" fmla="*/ 1 w 22"/>
                  <a:gd name="T11" fmla="*/ 1 h 21"/>
                  <a:gd name="T12" fmla="*/ 1 w 22"/>
                  <a:gd name="T13" fmla="*/ 2 h 21"/>
                  <a:gd name="T14" fmla="*/ 0 w 22"/>
                  <a:gd name="T15" fmla="*/ 1 h 21"/>
                  <a:gd name="T16" fmla="*/ 0 w 22"/>
                  <a:gd name="T17" fmla="*/ 0 h 21"/>
                  <a:gd name="T18" fmla="*/ 1 w 22"/>
                  <a:gd name="T19" fmla="*/ 1 h 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21"/>
                  <a:gd name="T32" fmla="*/ 22 w 22"/>
                  <a:gd name="T33" fmla="*/ 21 h 2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21">
                    <a:moveTo>
                      <a:pt x="3" y="4"/>
                    </a:moveTo>
                    <a:lnTo>
                      <a:pt x="6" y="0"/>
                    </a:lnTo>
                    <a:lnTo>
                      <a:pt x="3" y="4"/>
                    </a:lnTo>
                    <a:lnTo>
                      <a:pt x="12" y="7"/>
                    </a:lnTo>
                    <a:lnTo>
                      <a:pt x="3" y="4"/>
                    </a:lnTo>
                    <a:close/>
                    <a:moveTo>
                      <a:pt x="22" y="11"/>
                    </a:moveTo>
                    <a:lnTo>
                      <a:pt x="19" y="21"/>
                    </a:lnTo>
                    <a:lnTo>
                      <a:pt x="0" y="14"/>
                    </a:lnTo>
                    <a:lnTo>
                      <a:pt x="3" y="4"/>
                    </a:lnTo>
                    <a:lnTo>
                      <a:pt x="2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8" name="Freeform 1479">
                <a:extLst>
                  <a:ext uri="{FF2B5EF4-FFF2-40B4-BE49-F238E27FC236}">
                    <a16:creationId xmlns:a16="http://schemas.microsoft.com/office/drawing/2014/main" id="{5122A0D4-433D-44A7-8BBD-87EB2CE56BFC}"/>
                  </a:ext>
                </a:extLst>
              </p:cNvPr>
              <p:cNvSpPr>
                <a:spLocks/>
              </p:cNvSpPr>
              <p:nvPr/>
            </p:nvSpPr>
            <p:spPr bwMode="auto">
              <a:xfrm>
                <a:off x="1932" y="1298"/>
                <a:ext cx="2" cy="1"/>
              </a:xfrm>
              <a:custGeom>
                <a:avLst/>
                <a:gdLst>
                  <a:gd name="T0" fmla="*/ 0 w 10"/>
                  <a:gd name="T1" fmla="*/ 0 h 3"/>
                  <a:gd name="T2" fmla="*/ 0 w 10"/>
                  <a:gd name="T3" fmla="*/ 0 h 3"/>
                  <a:gd name="T4" fmla="*/ 0 w 10"/>
                  <a:gd name="T5" fmla="*/ 0 h 3"/>
                  <a:gd name="T6" fmla="*/ 0 w 10"/>
                  <a:gd name="T7" fmla="*/ 0 h 3"/>
                  <a:gd name="T8" fmla="*/ 0 w 10"/>
                  <a:gd name="T9" fmla="*/ 0 h 3"/>
                  <a:gd name="T10" fmla="*/ 0 60000 65536"/>
                  <a:gd name="T11" fmla="*/ 0 60000 65536"/>
                  <a:gd name="T12" fmla="*/ 0 60000 65536"/>
                  <a:gd name="T13" fmla="*/ 0 60000 65536"/>
                  <a:gd name="T14" fmla="*/ 0 60000 65536"/>
                  <a:gd name="T15" fmla="*/ 0 w 10"/>
                  <a:gd name="T16" fmla="*/ 0 h 3"/>
                  <a:gd name="T17" fmla="*/ 10 w 10"/>
                  <a:gd name="T18" fmla="*/ 3 h 3"/>
                </a:gdLst>
                <a:ahLst/>
                <a:cxnLst>
                  <a:cxn ang="T10">
                    <a:pos x="T0" y="T1"/>
                  </a:cxn>
                  <a:cxn ang="T11">
                    <a:pos x="T2" y="T3"/>
                  </a:cxn>
                  <a:cxn ang="T12">
                    <a:pos x="T4" y="T5"/>
                  </a:cxn>
                  <a:cxn ang="T13">
                    <a:pos x="T6" y="T7"/>
                  </a:cxn>
                  <a:cxn ang="T14">
                    <a:pos x="T8" y="T9"/>
                  </a:cxn>
                </a:cxnLst>
                <a:rect l="T15" t="T16" r="T17" b="T18"/>
                <a:pathLst>
                  <a:path w="10" h="3">
                    <a:moveTo>
                      <a:pt x="0" y="3"/>
                    </a:moveTo>
                    <a:lnTo>
                      <a:pt x="0" y="1"/>
                    </a:lnTo>
                    <a:lnTo>
                      <a:pt x="0" y="0"/>
                    </a:lnTo>
                    <a:lnTo>
                      <a:pt x="10"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19" name="Freeform 1480">
                <a:extLst>
                  <a:ext uri="{FF2B5EF4-FFF2-40B4-BE49-F238E27FC236}">
                    <a16:creationId xmlns:a16="http://schemas.microsoft.com/office/drawing/2014/main" id="{7831274C-C646-4183-ADA1-983FE6633A7F}"/>
                  </a:ext>
                </a:extLst>
              </p:cNvPr>
              <p:cNvSpPr>
                <a:spLocks noEditPoints="1"/>
              </p:cNvSpPr>
              <p:nvPr/>
            </p:nvSpPr>
            <p:spPr bwMode="auto">
              <a:xfrm>
                <a:off x="1931" y="1299"/>
                <a:ext cx="5" cy="6"/>
              </a:xfrm>
              <a:custGeom>
                <a:avLst/>
                <a:gdLst>
                  <a:gd name="T0" fmla="*/ 1 w 22"/>
                  <a:gd name="T1" fmla="*/ 0 h 25"/>
                  <a:gd name="T2" fmla="*/ 1 w 22"/>
                  <a:gd name="T3" fmla="*/ 0 h 25"/>
                  <a:gd name="T4" fmla="*/ 0 w 22"/>
                  <a:gd name="T5" fmla="*/ 0 h 25"/>
                  <a:gd name="T6" fmla="*/ 0 w 22"/>
                  <a:gd name="T7" fmla="*/ 0 h 25"/>
                  <a:gd name="T8" fmla="*/ 1 w 22"/>
                  <a:gd name="T9" fmla="*/ 0 h 25"/>
                  <a:gd name="T10" fmla="*/ 1 w 22"/>
                  <a:gd name="T11" fmla="*/ 0 h 25"/>
                  <a:gd name="T12" fmla="*/ 1 w 22"/>
                  <a:gd name="T13" fmla="*/ 1 h 25"/>
                  <a:gd name="T14" fmla="*/ 1 w 22"/>
                  <a:gd name="T15" fmla="*/ 1 h 25"/>
                  <a:gd name="T16" fmla="*/ 1 w 22"/>
                  <a:gd name="T17" fmla="*/ 0 h 25"/>
                  <a:gd name="T18" fmla="*/ 1 w 22"/>
                  <a:gd name="T19" fmla="*/ 0 h 25"/>
                  <a:gd name="T20" fmla="*/ 1 w 22"/>
                  <a:gd name="T21" fmla="*/ 1 h 25"/>
                  <a:gd name="T22" fmla="*/ 1 w 22"/>
                  <a:gd name="T23" fmla="*/ 1 h 25"/>
                  <a:gd name="T24" fmla="*/ 0 w 22"/>
                  <a:gd name="T25" fmla="*/ 1 h 25"/>
                  <a:gd name="T26" fmla="*/ 0 w 22"/>
                  <a:gd name="T27" fmla="*/ 0 h 25"/>
                  <a:gd name="T28" fmla="*/ 1 w 22"/>
                  <a:gd name="T29" fmla="*/ 1 h 2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5"/>
                  <a:gd name="T47" fmla="*/ 22 w 22"/>
                  <a:gd name="T48" fmla="*/ 25 h 2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5">
                    <a:moveTo>
                      <a:pt x="22" y="0"/>
                    </a:moveTo>
                    <a:lnTo>
                      <a:pt x="22" y="9"/>
                    </a:lnTo>
                    <a:lnTo>
                      <a:pt x="3" y="9"/>
                    </a:lnTo>
                    <a:lnTo>
                      <a:pt x="3" y="0"/>
                    </a:lnTo>
                    <a:lnTo>
                      <a:pt x="22" y="0"/>
                    </a:lnTo>
                    <a:close/>
                    <a:moveTo>
                      <a:pt x="22" y="9"/>
                    </a:moveTo>
                    <a:lnTo>
                      <a:pt x="22" y="11"/>
                    </a:lnTo>
                    <a:lnTo>
                      <a:pt x="22" y="12"/>
                    </a:lnTo>
                    <a:lnTo>
                      <a:pt x="13" y="9"/>
                    </a:lnTo>
                    <a:lnTo>
                      <a:pt x="22" y="9"/>
                    </a:lnTo>
                    <a:close/>
                    <a:moveTo>
                      <a:pt x="22" y="12"/>
                    </a:moveTo>
                    <a:lnTo>
                      <a:pt x="19" y="25"/>
                    </a:lnTo>
                    <a:lnTo>
                      <a:pt x="0" y="20"/>
                    </a:lnTo>
                    <a:lnTo>
                      <a:pt x="3" y="7"/>
                    </a:lnTo>
                    <a:lnTo>
                      <a:pt x="22"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0" name="Freeform 1481">
                <a:extLst>
                  <a:ext uri="{FF2B5EF4-FFF2-40B4-BE49-F238E27FC236}">
                    <a16:creationId xmlns:a16="http://schemas.microsoft.com/office/drawing/2014/main" id="{D46D8A58-B2EB-4EEC-B87E-F964039DFB15}"/>
                  </a:ext>
                </a:extLst>
              </p:cNvPr>
              <p:cNvSpPr>
                <a:spLocks/>
              </p:cNvSpPr>
              <p:nvPr/>
            </p:nvSpPr>
            <p:spPr bwMode="auto">
              <a:xfrm>
                <a:off x="1931" y="1304"/>
                <a:ext cx="2" cy="1"/>
              </a:xfrm>
              <a:custGeom>
                <a:avLst/>
                <a:gdLst>
                  <a:gd name="T0" fmla="*/ 0 w 10"/>
                  <a:gd name="T1" fmla="*/ 1 h 2"/>
                  <a:gd name="T2" fmla="*/ 0 w 10"/>
                  <a:gd name="T3" fmla="*/ 1 h 2"/>
                  <a:gd name="T4" fmla="*/ 0 w 10"/>
                  <a:gd name="T5" fmla="*/ 0 h 2"/>
                  <a:gd name="T6" fmla="*/ 0 w 10"/>
                  <a:gd name="T7" fmla="*/ 1 h 2"/>
                  <a:gd name="T8" fmla="*/ 0 w 10"/>
                  <a:gd name="T9" fmla="*/ 1 h 2"/>
                  <a:gd name="T10" fmla="*/ 0 60000 65536"/>
                  <a:gd name="T11" fmla="*/ 0 60000 65536"/>
                  <a:gd name="T12" fmla="*/ 0 60000 65536"/>
                  <a:gd name="T13" fmla="*/ 0 60000 65536"/>
                  <a:gd name="T14" fmla="*/ 0 60000 65536"/>
                  <a:gd name="T15" fmla="*/ 0 w 10"/>
                  <a:gd name="T16" fmla="*/ 0 h 2"/>
                  <a:gd name="T17" fmla="*/ 10 w 10"/>
                  <a:gd name="T18" fmla="*/ 2 h 2"/>
                </a:gdLst>
                <a:ahLst/>
                <a:cxnLst>
                  <a:cxn ang="T10">
                    <a:pos x="T0" y="T1"/>
                  </a:cxn>
                  <a:cxn ang="T11">
                    <a:pos x="T2" y="T3"/>
                  </a:cxn>
                  <a:cxn ang="T12">
                    <a:pos x="T4" y="T5"/>
                  </a:cxn>
                  <a:cxn ang="T13">
                    <a:pos x="T6" y="T7"/>
                  </a:cxn>
                  <a:cxn ang="T14">
                    <a:pos x="T8" y="T9"/>
                  </a:cxn>
                </a:cxnLst>
                <a:rect l="T15" t="T16" r="T17" b="T18"/>
                <a:pathLst>
                  <a:path w="10" h="2">
                    <a:moveTo>
                      <a:pt x="0" y="2"/>
                    </a:moveTo>
                    <a:lnTo>
                      <a:pt x="0" y="1"/>
                    </a:lnTo>
                    <a:lnTo>
                      <a:pt x="0" y="0"/>
                    </a:lnTo>
                    <a:lnTo>
                      <a:pt x="10" y="2"/>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1" name="Rectangle 1482">
                <a:extLst>
                  <a:ext uri="{FF2B5EF4-FFF2-40B4-BE49-F238E27FC236}">
                    <a16:creationId xmlns:a16="http://schemas.microsoft.com/office/drawing/2014/main" id="{862A1159-AC79-4461-AA4B-F1A3A6BB8194}"/>
                  </a:ext>
                </a:extLst>
              </p:cNvPr>
              <p:cNvSpPr>
                <a:spLocks noChangeArrowheads="1"/>
              </p:cNvSpPr>
              <p:nvPr/>
            </p:nvSpPr>
            <p:spPr bwMode="auto">
              <a:xfrm>
                <a:off x="1931" y="1304"/>
                <a:ext cx="5" cy="4"/>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422" name="Rectangle 1483">
                <a:extLst>
                  <a:ext uri="{FF2B5EF4-FFF2-40B4-BE49-F238E27FC236}">
                    <a16:creationId xmlns:a16="http://schemas.microsoft.com/office/drawing/2014/main" id="{F8E8C1BD-AEF3-4717-AC57-BE4FA1C49CE5}"/>
                  </a:ext>
                </a:extLst>
              </p:cNvPr>
              <p:cNvSpPr>
                <a:spLocks noChangeArrowheads="1"/>
              </p:cNvSpPr>
              <p:nvPr/>
            </p:nvSpPr>
            <p:spPr bwMode="auto">
              <a:xfrm>
                <a:off x="1931" y="1308"/>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423" name="Rectangle 1484">
                <a:extLst>
                  <a:ext uri="{FF2B5EF4-FFF2-40B4-BE49-F238E27FC236}">
                    <a16:creationId xmlns:a16="http://schemas.microsoft.com/office/drawing/2014/main" id="{A124D184-C5DA-40D1-AA23-5CA62FD192B1}"/>
                  </a:ext>
                </a:extLst>
              </p:cNvPr>
              <p:cNvSpPr>
                <a:spLocks noChangeArrowheads="1"/>
              </p:cNvSpPr>
              <p:nvPr/>
            </p:nvSpPr>
            <p:spPr bwMode="auto">
              <a:xfrm>
                <a:off x="1931" y="1311"/>
                <a:ext cx="5" cy="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424" name="Rectangle 1485">
                <a:extLst>
                  <a:ext uri="{FF2B5EF4-FFF2-40B4-BE49-F238E27FC236}">
                    <a16:creationId xmlns:a16="http://schemas.microsoft.com/office/drawing/2014/main" id="{EFC7A32D-BF84-44A6-8E7E-B0A2CC89444C}"/>
                  </a:ext>
                </a:extLst>
              </p:cNvPr>
              <p:cNvSpPr>
                <a:spLocks noChangeArrowheads="1"/>
              </p:cNvSpPr>
              <p:nvPr/>
            </p:nvSpPr>
            <p:spPr bwMode="auto">
              <a:xfrm>
                <a:off x="1931" y="1314"/>
                <a:ext cx="5" cy="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425" name="Freeform 1486">
                <a:extLst>
                  <a:ext uri="{FF2B5EF4-FFF2-40B4-BE49-F238E27FC236}">
                    <a16:creationId xmlns:a16="http://schemas.microsoft.com/office/drawing/2014/main" id="{0B3FF8AD-B04D-418D-8922-EC08204446E7}"/>
                  </a:ext>
                </a:extLst>
              </p:cNvPr>
              <p:cNvSpPr>
                <a:spLocks noEditPoints="1"/>
              </p:cNvSpPr>
              <p:nvPr/>
            </p:nvSpPr>
            <p:spPr bwMode="auto">
              <a:xfrm>
                <a:off x="1931" y="1316"/>
                <a:ext cx="5" cy="6"/>
              </a:xfrm>
              <a:custGeom>
                <a:avLst/>
                <a:gdLst>
                  <a:gd name="T0" fmla="*/ 1 w 22"/>
                  <a:gd name="T1" fmla="*/ 0 h 22"/>
                  <a:gd name="T2" fmla="*/ 1 w 22"/>
                  <a:gd name="T3" fmla="*/ 1 h 22"/>
                  <a:gd name="T4" fmla="*/ 0 w 22"/>
                  <a:gd name="T5" fmla="*/ 1 h 22"/>
                  <a:gd name="T6" fmla="*/ 0 w 22"/>
                  <a:gd name="T7" fmla="*/ 0 h 22"/>
                  <a:gd name="T8" fmla="*/ 1 w 22"/>
                  <a:gd name="T9" fmla="*/ 0 h 22"/>
                  <a:gd name="T10" fmla="*/ 0 w 22"/>
                  <a:gd name="T11" fmla="*/ 1 h 22"/>
                  <a:gd name="T12" fmla="*/ 0 w 22"/>
                  <a:gd name="T13" fmla="*/ 1 h 22"/>
                  <a:gd name="T14" fmla="*/ 0 w 22"/>
                  <a:gd name="T15" fmla="*/ 1 h 22"/>
                  <a:gd name="T16" fmla="*/ 0 w 22"/>
                  <a:gd name="T17" fmla="*/ 1 h 22"/>
                  <a:gd name="T18" fmla="*/ 0 w 22"/>
                  <a:gd name="T19" fmla="*/ 1 h 22"/>
                  <a:gd name="T20" fmla="*/ 1 w 22"/>
                  <a:gd name="T21" fmla="*/ 1 h 22"/>
                  <a:gd name="T22" fmla="*/ 1 w 22"/>
                  <a:gd name="T23" fmla="*/ 1 h 22"/>
                  <a:gd name="T24" fmla="*/ 0 w 22"/>
                  <a:gd name="T25" fmla="*/ 2 h 22"/>
                  <a:gd name="T26" fmla="*/ 0 w 22"/>
                  <a:gd name="T27" fmla="*/ 1 h 22"/>
                  <a:gd name="T28" fmla="*/ 1 w 22"/>
                  <a:gd name="T29" fmla="*/ 1 h 2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2"/>
                  <a:gd name="T46" fmla="*/ 0 h 22"/>
                  <a:gd name="T47" fmla="*/ 22 w 22"/>
                  <a:gd name="T48" fmla="*/ 22 h 2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2" h="22">
                    <a:moveTo>
                      <a:pt x="19" y="0"/>
                    </a:moveTo>
                    <a:lnTo>
                      <a:pt x="19" y="10"/>
                    </a:lnTo>
                    <a:lnTo>
                      <a:pt x="0" y="10"/>
                    </a:lnTo>
                    <a:lnTo>
                      <a:pt x="0" y="0"/>
                    </a:lnTo>
                    <a:lnTo>
                      <a:pt x="19" y="0"/>
                    </a:lnTo>
                    <a:close/>
                    <a:moveTo>
                      <a:pt x="1" y="13"/>
                    </a:moveTo>
                    <a:lnTo>
                      <a:pt x="0" y="11"/>
                    </a:lnTo>
                    <a:lnTo>
                      <a:pt x="0" y="10"/>
                    </a:lnTo>
                    <a:lnTo>
                      <a:pt x="10" y="10"/>
                    </a:lnTo>
                    <a:lnTo>
                      <a:pt x="1" y="13"/>
                    </a:lnTo>
                    <a:close/>
                    <a:moveTo>
                      <a:pt x="19" y="6"/>
                    </a:moveTo>
                    <a:lnTo>
                      <a:pt x="22" y="16"/>
                    </a:lnTo>
                    <a:lnTo>
                      <a:pt x="3" y="22"/>
                    </a:lnTo>
                    <a:lnTo>
                      <a:pt x="1" y="13"/>
                    </a:lnTo>
                    <a:lnTo>
                      <a:pt x="1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6" name="Freeform 1487">
                <a:extLst>
                  <a:ext uri="{FF2B5EF4-FFF2-40B4-BE49-F238E27FC236}">
                    <a16:creationId xmlns:a16="http://schemas.microsoft.com/office/drawing/2014/main" id="{44033C57-0FC4-4766-99E4-6DE84F07BEFB}"/>
                  </a:ext>
                </a:extLst>
              </p:cNvPr>
              <p:cNvSpPr>
                <a:spLocks/>
              </p:cNvSpPr>
              <p:nvPr/>
            </p:nvSpPr>
            <p:spPr bwMode="auto">
              <a:xfrm>
                <a:off x="1934" y="1320"/>
                <a:ext cx="2" cy="1"/>
              </a:xfrm>
              <a:custGeom>
                <a:avLst/>
                <a:gdLst>
                  <a:gd name="T0" fmla="*/ 0 w 9"/>
                  <a:gd name="T1" fmla="*/ 0 h 4"/>
                  <a:gd name="T2" fmla="*/ 0 w 9"/>
                  <a:gd name="T3" fmla="*/ 0 h 4"/>
                  <a:gd name="T4" fmla="*/ 0 w 9"/>
                  <a:gd name="T5" fmla="*/ 0 h 4"/>
                  <a:gd name="T6" fmla="*/ 0 w 9"/>
                  <a:gd name="T7" fmla="*/ 0 h 4"/>
                  <a:gd name="T8" fmla="*/ 0 w 9"/>
                  <a:gd name="T9" fmla="*/ 0 h 4"/>
                  <a:gd name="T10" fmla="*/ 0 60000 65536"/>
                  <a:gd name="T11" fmla="*/ 0 60000 65536"/>
                  <a:gd name="T12" fmla="*/ 0 60000 65536"/>
                  <a:gd name="T13" fmla="*/ 0 60000 65536"/>
                  <a:gd name="T14" fmla="*/ 0 60000 65536"/>
                  <a:gd name="T15" fmla="*/ 0 w 9"/>
                  <a:gd name="T16" fmla="*/ 0 h 4"/>
                  <a:gd name="T17" fmla="*/ 9 w 9"/>
                  <a:gd name="T18" fmla="*/ 4 h 4"/>
                </a:gdLst>
                <a:ahLst/>
                <a:cxnLst>
                  <a:cxn ang="T10">
                    <a:pos x="T0" y="T1"/>
                  </a:cxn>
                  <a:cxn ang="T11">
                    <a:pos x="T2" y="T3"/>
                  </a:cxn>
                  <a:cxn ang="T12">
                    <a:pos x="T4" y="T5"/>
                  </a:cxn>
                  <a:cxn ang="T13">
                    <a:pos x="T6" y="T7"/>
                  </a:cxn>
                  <a:cxn ang="T14">
                    <a:pos x="T8" y="T9"/>
                  </a:cxn>
                </a:cxnLst>
                <a:rect l="T15" t="T16" r="T17" b="T18"/>
                <a:pathLst>
                  <a:path w="9" h="4">
                    <a:moveTo>
                      <a:pt x="9" y="0"/>
                    </a:moveTo>
                    <a:lnTo>
                      <a:pt x="9" y="1"/>
                    </a:lnTo>
                    <a:lnTo>
                      <a:pt x="9" y="4"/>
                    </a:lnTo>
                    <a:lnTo>
                      <a:pt x="0" y="4"/>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7" name="Freeform 1488">
                <a:extLst>
                  <a:ext uri="{FF2B5EF4-FFF2-40B4-BE49-F238E27FC236}">
                    <a16:creationId xmlns:a16="http://schemas.microsoft.com/office/drawing/2014/main" id="{F910C8F6-9844-4666-BDD1-9EC9F5E52F14}"/>
                  </a:ext>
                </a:extLst>
              </p:cNvPr>
              <p:cNvSpPr>
                <a:spLocks noEditPoints="1"/>
              </p:cNvSpPr>
              <p:nvPr/>
            </p:nvSpPr>
            <p:spPr bwMode="auto">
              <a:xfrm>
                <a:off x="1932" y="1321"/>
                <a:ext cx="5" cy="4"/>
              </a:xfrm>
              <a:custGeom>
                <a:avLst/>
                <a:gdLst>
                  <a:gd name="T0" fmla="*/ 1 w 21"/>
                  <a:gd name="T1" fmla="*/ 0 h 16"/>
                  <a:gd name="T2" fmla="*/ 1 w 21"/>
                  <a:gd name="T3" fmla="*/ 0 h 16"/>
                  <a:gd name="T4" fmla="*/ 0 w 21"/>
                  <a:gd name="T5" fmla="*/ 0 h 16"/>
                  <a:gd name="T6" fmla="*/ 0 w 21"/>
                  <a:gd name="T7" fmla="*/ 0 h 16"/>
                  <a:gd name="T8" fmla="*/ 1 w 21"/>
                  <a:gd name="T9" fmla="*/ 0 h 16"/>
                  <a:gd name="T10" fmla="*/ 0 w 21"/>
                  <a:gd name="T11" fmla="*/ 1 h 16"/>
                  <a:gd name="T12" fmla="*/ 0 w 21"/>
                  <a:gd name="T13" fmla="*/ 1 h 16"/>
                  <a:gd name="T14" fmla="*/ 0 w 21"/>
                  <a:gd name="T15" fmla="*/ 0 h 16"/>
                  <a:gd name="T16" fmla="*/ 0 w 21"/>
                  <a:gd name="T17" fmla="*/ 0 h 16"/>
                  <a:gd name="T18" fmla="*/ 0 w 21"/>
                  <a:gd name="T19" fmla="*/ 1 h 16"/>
                  <a:gd name="T20" fmla="*/ 1 w 21"/>
                  <a:gd name="T21" fmla="*/ 0 h 16"/>
                  <a:gd name="T22" fmla="*/ 1 w 21"/>
                  <a:gd name="T23" fmla="*/ 1 h 16"/>
                  <a:gd name="T24" fmla="*/ 0 w 21"/>
                  <a:gd name="T25" fmla="*/ 1 h 16"/>
                  <a:gd name="T26" fmla="*/ 0 w 21"/>
                  <a:gd name="T27" fmla="*/ 1 h 16"/>
                  <a:gd name="T28" fmla="*/ 1 w 21"/>
                  <a:gd name="T29" fmla="*/ 0 h 1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1"/>
                  <a:gd name="T46" fmla="*/ 0 h 16"/>
                  <a:gd name="T47" fmla="*/ 21 w 21"/>
                  <a:gd name="T48" fmla="*/ 16 h 1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1" h="16">
                    <a:moveTo>
                      <a:pt x="19" y="0"/>
                    </a:moveTo>
                    <a:lnTo>
                      <a:pt x="19" y="5"/>
                    </a:lnTo>
                    <a:lnTo>
                      <a:pt x="0" y="5"/>
                    </a:lnTo>
                    <a:lnTo>
                      <a:pt x="0" y="0"/>
                    </a:lnTo>
                    <a:lnTo>
                      <a:pt x="19" y="0"/>
                    </a:lnTo>
                    <a:close/>
                    <a:moveTo>
                      <a:pt x="1" y="10"/>
                    </a:moveTo>
                    <a:lnTo>
                      <a:pt x="0" y="7"/>
                    </a:lnTo>
                    <a:lnTo>
                      <a:pt x="0" y="5"/>
                    </a:lnTo>
                    <a:lnTo>
                      <a:pt x="10" y="5"/>
                    </a:lnTo>
                    <a:lnTo>
                      <a:pt x="1" y="10"/>
                    </a:lnTo>
                    <a:close/>
                    <a:moveTo>
                      <a:pt x="18" y="1"/>
                    </a:moveTo>
                    <a:lnTo>
                      <a:pt x="21" y="7"/>
                    </a:lnTo>
                    <a:lnTo>
                      <a:pt x="5" y="16"/>
                    </a:lnTo>
                    <a:lnTo>
                      <a:pt x="1" y="10"/>
                    </a:lnTo>
                    <a:lnTo>
                      <a:pt x="18"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8" name="Freeform 1489">
                <a:extLst>
                  <a:ext uri="{FF2B5EF4-FFF2-40B4-BE49-F238E27FC236}">
                    <a16:creationId xmlns:a16="http://schemas.microsoft.com/office/drawing/2014/main" id="{47F45145-9484-4614-B341-5690D3075FB3}"/>
                  </a:ext>
                </a:extLst>
              </p:cNvPr>
              <p:cNvSpPr>
                <a:spLocks noEditPoints="1"/>
              </p:cNvSpPr>
              <p:nvPr/>
            </p:nvSpPr>
            <p:spPr bwMode="auto">
              <a:xfrm>
                <a:off x="1932" y="1323"/>
                <a:ext cx="7" cy="6"/>
              </a:xfrm>
              <a:custGeom>
                <a:avLst/>
                <a:gdLst>
                  <a:gd name="T0" fmla="*/ 0 w 27"/>
                  <a:gd name="T1" fmla="*/ 0 h 25"/>
                  <a:gd name="T2" fmla="*/ 0 w 27"/>
                  <a:gd name="T3" fmla="*/ 0 h 25"/>
                  <a:gd name="T4" fmla="*/ 0 w 27"/>
                  <a:gd name="T5" fmla="*/ 0 h 25"/>
                  <a:gd name="T6" fmla="*/ 1 w 27"/>
                  <a:gd name="T7" fmla="*/ 0 h 25"/>
                  <a:gd name="T8" fmla="*/ 0 w 27"/>
                  <a:gd name="T9" fmla="*/ 0 h 25"/>
                  <a:gd name="T10" fmla="*/ 1 w 27"/>
                  <a:gd name="T11" fmla="*/ 0 h 25"/>
                  <a:gd name="T12" fmla="*/ 2 w 27"/>
                  <a:gd name="T13" fmla="*/ 0 h 25"/>
                  <a:gd name="T14" fmla="*/ 1 w 27"/>
                  <a:gd name="T15" fmla="*/ 1 h 25"/>
                  <a:gd name="T16" fmla="*/ 0 w 27"/>
                  <a:gd name="T17" fmla="*/ 0 h 25"/>
                  <a:gd name="T18" fmla="*/ 1 w 27"/>
                  <a:gd name="T19" fmla="*/ 0 h 25"/>
                  <a:gd name="T20" fmla="*/ 1 w 27"/>
                  <a:gd name="T21" fmla="*/ 1 h 25"/>
                  <a:gd name="T22" fmla="*/ 1 w 27"/>
                  <a:gd name="T23" fmla="*/ 1 h 25"/>
                  <a:gd name="T24" fmla="*/ 1 w 27"/>
                  <a:gd name="T25" fmla="*/ 1 h 25"/>
                  <a:gd name="T26" fmla="*/ 1 w 27"/>
                  <a:gd name="T27" fmla="*/ 1 h 25"/>
                  <a:gd name="T28" fmla="*/ 1 w 27"/>
                  <a:gd name="T29" fmla="*/ 1 h 25"/>
                  <a:gd name="T30" fmla="*/ 1 w 27"/>
                  <a:gd name="T31" fmla="*/ 0 h 25"/>
                  <a:gd name="T32" fmla="*/ 2 w 27"/>
                  <a:gd name="T33" fmla="*/ 0 h 25"/>
                  <a:gd name="T34" fmla="*/ 1 w 27"/>
                  <a:gd name="T35" fmla="*/ 1 h 25"/>
                  <a:gd name="T36" fmla="*/ 1 w 27"/>
                  <a:gd name="T37" fmla="*/ 1 h 25"/>
                  <a:gd name="T38" fmla="*/ 1 w 27"/>
                  <a:gd name="T39" fmla="*/ 0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7"/>
                  <a:gd name="T61" fmla="*/ 0 h 25"/>
                  <a:gd name="T62" fmla="*/ 27 w 27"/>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7" h="25">
                    <a:moveTo>
                      <a:pt x="3" y="9"/>
                    </a:moveTo>
                    <a:lnTo>
                      <a:pt x="0" y="5"/>
                    </a:lnTo>
                    <a:lnTo>
                      <a:pt x="3" y="9"/>
                    </a:lnTo>
                    <a:lnTo>
                      <a:pt x="10" y="5"/>
                    </a:lnTo>
                    <a:lnTo>
                      <a:pt x="3" y="9"/>
                    </a:lnTo>
                    <a:close/>
                    <a:moveTo>
                      <a:pt x="19" y="0"/>
                    </a:moveTo>
                    <a:lnTo>
                      <a:pt x="22" y="7"/>
                    </a:lnTo>
                    <a:lnTo>
                      <a:pt x="6" y="16"/>
                    </a:lnTo>
                    <a:lnTo>
                      <a:pt x="3" y="9"/>
                    </a:lnTo>
                    <a:lnTo>
                      <a:pt x="19" y="0"/>
                    </a:lnTo>
                    <a:close/>
                    <a:moveTo>
                      <a:pt x="7" y="18"/>
                    </a:moveTo>
                    <a:lnTo>
                      <a:pt x="6" y="17"/>
                    </a:lnTo>
                    <a:lnTo>
                      <a:pt x="6" y="16"/>
                    </a:lnTo>
                    <a:lnTo>
                      <a:pt x="14" y="11"/>
                    </a:lnTo>
                    <a:lnTo>
                      <a:pt x="7" y="18"/>
                    </a:lnTo>
                    <a:close/>
                    <a:moveTo>
                      <a:pt x="20" y="5"/>
                    </a:moveTo>
                    <a:lnTo>
                      <a:pt x="27" y="10"/>
                    </a:lnTo>
                    <a:lnTo>
                      <a:pt x="14" y="25"/>
                    </a:lnTo>
                    <a:lnTo>
                      <a:pt x="7" y="18"/>
                    </a:lnTo>
                    <a:lnTo>
                      <a:pt x="2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29" name="Freeform 1490">
                <a:extLst>
                  <a:ext uri="{FF2B5EF4-FFF2-40B4-BE49-F238E27FC236}">
                    <a16:creationId xmlns:a16="http://schemas.microsoft.com/office/drawing/2014/main" id="{9811176B-AA51-43C1-B615-28B748689617}"/>
                  </a:ext>
                </a:extLst>
              </p:cNvPr>
              <p:cNvSpPr>
                <a:spLocks noEditPoints="1"/>
              </p:cNvSpPr>
              <p:nvPr/>
            </p:nvSpPr>
            <p:spPr bwMode="auto">
              <a:xfrm>
                <a:off x="1934" y="1325"/>
                <a:ext cx="18" cy="15"/>
              </a:xfrm>
              <a:custGeom>
                <a:avLst/>
                <a:gdLst>
                  <a:gd name="T0" fmla="*/ 1 w 71"/>
                  <a:gd name="T1" fmla="*/ 1 h 60"/>
                  <a:gd name="T2" fmla="*/ 1 w 71"/>
                  <a:gd name="T3" fmla="*/ 1 h 60"/>
                  <a:gd name="T4" fmla="*/ 1 w 71"/>
                  <a:gd name="T5" fmla="*/ 1 h 60"/>
                  <a:gd name="T6" fmla="*/ 1 w 71"/>
                  <a:gd name="T7" fmla="*/ 1 h 60"/>
                  <a:gd name="T8" fmla="*/ 1 w 71"/>
                  <a:gd name="T9" fmla="*/ 1 h 60"/>
                  <a:gd name="T10" fmla="*/ 1 w 71"/>
                  <a:gd name="T11" fmla="*/ 0 h 60"/>
                  <a:gd name="T12" fmla="*/ 2 w 71"/>
                  <a:gd name="T13" fmla="*/ 0 h 60"/>
                  <a:gd name="T14" fmla="*/ 1 w 71"/>
                  <a:gd name="T15" fmla="*/ 1 h 60"/>
                  <a:gd name="T16" fmla="*/ 1 w 71"/>
                  <a:gd name="T17" fmla="*/ 1 h 60"/>
                  <a:gd name="T18" fmla="*/ 1 w 71"/>
                  <a:gd name="T19" fmla="*/ 0 h 60"/>
                  <a:gd name="T20" fmla="*/ 2 w 71"/>
                  <a:gd name="T21" fmla="*/ 0 h 60"/>
                  <a:gd name="T22" fmla="*/ 2 w 71"/>
                  <a:gd name="T23" fmla="*/ 0 h 60"/>
                  <a:gd name="T24" fmla="*/ 2 w 71"/>
                  <a:gd name="T25" fmla="*/ 0 h 60"/>
                  <a:gd name="T26" fmla="*/ 1 w 71"/>
                  <a:gd name="T27" fmla="*/ 1 h 60"/>
                  <a:gd name="T28" fmla="*/ 2 w 71"/>
                  <a:gd name="T29" fmla="*/ 0 h 60"/>
                  <a:gd name="T30" fmla="*/ 2 w 71"/>
                  <a:gd name="T31" fmla="*/ 0 h 60"/>
                  <a:gd name="T32" fmla="*/ 2 w 71"/>
                  <a:gd name="T33" fmla="*/ 1 h 60"/>
                  <a:gd name="T34" fmla="*/ 2 w 71"/>
                  <a:gd name="T35" fmla="*/ 2 h 60"/>
                  <a:gd name="T36" fmla="*/ 1 w 71"/>
                  <a:gd name="T37" fmla="*/ 1 h 60"/>
                  <a:gd name="T38" fmla="*/ 2 w 71"/>
                  <a:gd name="T39" fmla="*/ 0 h 60"/>
                  <a:gd name="T40" fmla="*/ 2 w 71"/>
                  <a:gd name="T41" fmla="*/ 1 h 60"/>
                  <a:gd name="T42" fmla="*/ 2 w 71"/>
                  <a:gd name="T43" fmla="*/ 1 h 60"/>
                  <a:gd name="T44" fmla="*/ 2 w 71"/>
                  <a:gd name="T45" fmla="*/ 1 h 60"/>
                  <a:gd name="T46" fmla="*/ 2 w 71"/>
                  <a:gd name="T47" fmla="*/ 1 h 60"/>
                  <a:gd name="T48" fmla="*/ 2 w 71"/>
                  <a:gd name="T49" fmla="*/ 1 h 60"/>
                  <a:gd name="T50" fmla="*/ 2 w 71"/>
                  <a:gd name="T51" fmla="*/ 1 h 60"/>
                  <a:gd name="T52" fmla="*/ 3 w 71"/>
                  <a:gd name="T53" fmla="*/ 1 h 60"/>
                  <a:gd name="T54" fmla="*/ 2 w 71"/>
                  <a:gd name="T55" fmla="*/ 2 h 60"/>
                  <a:gd name="T56" fmla="*/ 2 w 71"/>
                  <a:gd name="T57" fmla="*/ 2 h 60"/>
                  <a:gd name="T58" fmla="*/ 2 w 71"/>
                  <a:gd name="T59" fmla="*/ 1 h 60"/>
                  <a:gd name="T60" fmla="*/ 3 w 71"/>
                  <a:gd name="T61" fmla="*/ 1 h 60"/>
                  <a:gd name="T62" fmla="*/ 3 w 71"/>
                  <a:gd name="T63" fmla="*/ 1 h 60"/>
                  <a:gd name="T64" fmla="*/ 2 w 71"/>
                  <a:gd name="T65" fmla="*/ 2 h 60"/>
                  <a:gd name="T66" fmla="*/ 2 w 71"/>
                  <a:gd name="T67" fmla="*/ 2 h 60"/>
                  <a:gd name="T68" fmla="*/ 3 w 71"/>
                  <a:gd name="T69" fmla="*/ 1 h 60"/>
                  <a:gd name="T70" fmla="*/ 3 w 71"/>
                  <a:gd name="T71" fmla="*/ 1 h 60"/>
                  <a:gd name="T72" fmla="*/ 4 w 71"/>
                  <a:gd name="T73" fmla="*/ 2 h 60"/>
                  <a:gd name="T74" fmla="*/ 3 w 71"/>
                  <a:gd name="T75" fmla="*/ 3 h 60"/>
                  <a:gd name="T76" fmla="*/ 2 w 71"/>
                  <a:gd name="T77" fmla="*/ 2 h 60"/>
                  <a:gd name="T78" fmla="*/ 3 w 71"/>
                  <a:gd name="T79" fmla="*/ 1 h 60"/>
                  <a:gd name="T80" fmla="*/ 4 w 71"/>
                  <a:gd name="T81" fmla="*/ 2 h 60"/>
                  <a:gd name="T82" fmla="*/ 5 w 71"/>
                  <a:gd name="T83" fmla="*/ 3 h 60"/>
                  <a:gd name="T84" fmla="*/ 4 w 71"/>
                  <a:gd name="T85" fmla="*/ 4 h 60"/>
                  <a:gd name="T86" fmla="*/ 3 w 71"/>
                  <a:gd name="T87" fmla="*/ 3 h 60"/>
                  <a:gd name="T88" fmla="*/ 4 w 71"/>
                  <a:gd name="T89" fmla="*/ 2 h 60"/>
                  <a:gd name="T90" fmla="*/ 4 w 71"/>
                  <a:gd name="T91" fmla="*/ 4 h 60"/>
                  <a:gd name="T92" fmla="*/ 0 w 71"/>
                  <a:gd name="T93" fmla="*/ 0 h 60"/>
                  <a:gd name="T94" fmla="*/ 4 w 71"/>
                  <a:gd name="T95" fmla="*/ 4 h 60"/>
                  <a:gd name="T96" fmla="*/ 4 w 71"/>
                  <a:gd name="T97" fmla="*/ 3 h 60"/>
                  <a:gd name="T98" fmla="*/ 4 w 71"/>
                  <a:gd name="T99" fmla="*/ 4 h 6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1"/>
                  <a:gd name="T151" fmla="*/ 0 h 60"/>
                  <a:gd name="T152" fmla="*/ 71 w 71"/>
                  <a:gd name="T153" fmla="*/ 60 h 6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1" h="60">
                    <a:moveTo>
                      <a:pt x="9" y="17"/>
                    </a:moveTo>
                    <a:lnTo>
                      <a:pt x="8" y="17"/>
                    </a:lnTo>
                    <a:lnTo>
                      <a:pt x="7" y="16"/>
                    </a:lnTo>
                    <a:lnTo>
                      <a:pt x="13" y="9"/>
                    </a:lnTo>
                    <a:lnTo>
                      <a:pt x="9" y="17"/>
                    </a:lnTo>
                    <a:close/>
                    <a:moveTo>
                      <a:pt x="18" y="0"/>
                    </a:moveTo>
                    <a:lnTo>
                      <a:pt x="24" y="3"/>
                    </a:lnTo>
                    <a:lnTo>
                      <a:pt x="15" y="20"/>
                    </a:lnTo>
                    <a:lnTo>
                      <a:pt x="9" y="17"/>
                    </a:lnTo>
                    <a:lnTo>
                      <a:pt x="18" y="0"/>
                    </a:lnTo>
                    <a:close/>
                    <a:moveTo>
                      <a:pt x="24" y="3"/>
                    </a:moveTo>
                    <a:lnTo>
                      <a:pt x="24" y="3"/>
                    </a:lnTo>
                    <a:lnTo>
                      <a:pt x="25" y="3"/>
                    </a:lnTo>
                    <a:lnTo>
                      <a:pt x="20" y="11"/>
                    </a:lnTo>
                    <a:lnTo>
                      <a:pt x="24" y="3"/>
                    </a:lnTo>
                    <a:close/>
                    <a:moveTo>
                      <a:pt x="25" y="3"/>
                    </a:moveTo>
                    <a:lnTo>
                      <a:pt x="34" y="10"/>
                    </a:lnTo>
                    <a:lnTo>
                      <a:pt x="24" y="26"/>
                    </a:lnTo>
                    <a:lnTo>
                      <a:pt x="14" y="20"/>
                    </a:lnTo>
                    <a:lnTo>
                      <a:pt x="25" y="3"/>
                    </a:lnTo>
                    <a:close/>
                    <a:moveTo>
                      <a:pt x="34" y="10"/>
                    </a:moveTo>
                    <a:lnTo>
                      <a:pt x="35" y="11"/>
                    </a:lnTo>
                    <a:lnTo>
                      <a:pt x="36" y="11"/>
                    </a:lnTo>
                    <a:lnTo>
                      <a:pt x="30" y="18"/>
                    </a:lnTo>
                    <a:lnTo>
                      <a:pt x="34" y="10"/>
                    </a:lnTo>
                    <a:close/>
                    <a:moveTo>
                      <a:pt x="36" y="11"/>
                    </a:moveTo>
                    <a:lnTo>
                      <a:pt x="40" y="14"/>
                    </a:lnTo>
                    <a:lnTo>
                      <a:pt x="25" y="28"/>
                    </a:lnTo>
                    <a:lnTo>
                      <a:pt x="22" y="24"/>
                    </a:lnTo>
                    <a:lnTo>
                      <a:pt x="36" y="11"/>
                    </a:lnTo>
                    <a:close/>
                    <a:moveTo>
                      <a:pt x="40" y="14"/>
                    </a:moveTo>
                    <a:lnTo>
                      <a:pt x="45" y="21"/>
                    </a:lnTo>
                    <a:lnTo>
                      <a:pt x="32" y="34"/>
                    </a:lnTo>
                    <a:lnTo>
                      <a:pt x="25" y="28"/>
                    </a:lnTo>
                    <a:lnTo>
                      <a:pt x="40" y="14"/>
                    </a:lnTo>
                    <a:close/>
                    <a:moveTo>
                      <a:pt x="45" y="21"/>
                    </a:moveTo>
                    <a:lnTo>
                      <a:pt x="58" y="33"/>
                    </a:lnTo>
                    <a:lnTo>
                      <a:pt x="45" y="48"/>
                    </a:lnTo>
                    <a:lnTo>
                      <a:pt x="32" y="34"/>
                    </a:lnTo>
                    <a:lnTo>
                      <a:pt x="45" y="21"/>
                    </a:lnTo>
                    <a:close/>
                    <a:moveTo>
                      <a:pt x="58" y="33"/>
                    </a:moveTo>
                    <a:lnTo>
                      <a:pt x="71" y="46"/>
                    </a:lnTo>
                    <a:lnTo>
                      <a:pt x="57" y="60"/>
                    </a:lnTo>
                    <a:lnTo>
                      <a:pt x="45" y="48"/>
                    </a:lnTo>
                    <a:lnTo>
                      <a:pt x="58" y="33"/>
                    </a:lnTo>
                    <a:close/>
                    <a:moveTo>
                      <a:pt x="57" y="60"/>
                    </a:moveTo>
                    <a:lnTo>
                      <a:pt x="0" y="2"/>
                    </a:lnTo>
                    <a:lnTo>
                      <a:pt x="57" y="60"/>
                    </a:lnTo>
                    <a:lnTo>
                      <a:pt x="64" y="53"/>
                    </a:lnTo>
                    <a:lnTo>
                      <a:pt x="5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0" name="Freeform 1491">
                <a:extLst>
                  <a:ext uri="{FF2B5EF4-FFF2-40B4-BE49-F238E27FC236}">
                    <a16:creationId xmlns:a16="http://schemas.microsoft.com/office/drawing/2014/main" id="{1C5B6177-4298-4558-AF42-CD8957EFF897}"/>
                  </a:ext>
                </a:extLst>
              </p:cNvPr>
              <p:cNvSpPr>
                <a:spLocks noEditPoints="1"/>
              </p:cNvSpPr>
              <p:nvPr/>
            </p:nvSpPr>
            <p:spPr bwMode="auto">
              <a:xfrm>
                <a:off x="1944" y="1330"/>
                <a:ext cx="27" cy="26"/>
              </a:xfrm>
              <a:custGeom>
                <a:avLst/>
                <a:gdLst>
                  <a:gd name="T0" fmla="*/ 2 w 106"/>
                  <a:gd name="T1" fmla="*/ 2 h 105"/>
                  <a:gd name="T2" fmla="*/ 3 w 106"/>
                  <a:gd name="T3" fmla="*/ 3 h 105"/>
                  <a:gd name="T4" fmla="*/ 2 w 106"/>
                  <a:gd name="T5" fmla="*/ 4 h 105"/>
                  <a:gd name="T6" fmla="*/ 1 w 106"/>
                  <a:gd name="T7" fmla="*/ 2 h 105"/>
                  <a:gd name="T8" fmla="*/ 2 w 106"/>
                  <a:gd name="T9" fmla="*/ 2 h 105"/>
                  <a:gd name="T10" fmla="*/ 3 w 106"/>
                  <a:gd name="T11" fmla="*/ 3 h 105"/>
                  <a:gd name="T12" fmla="*/ 7 w 106"/>
                  <a:gd name="T13" fmla="*/ 6 h 105"/>
                  <a:gd name="T14" fmla="*/ 3 w 106"/>
                  <a:gd name="T15" fmla="*/ 3 h 105"/>
                  <a:gd name="T16" fmla="*/ 3 w 106"/>
                  <a:gd name="T17" fmla="*/ 3 h 105"/>
                  <a:gd name="T18" fmla="*/ 3 w 106"/>
                  <a:gd name="T19" fmla="*/ 3 h 105"/>
                  <a:gd name="T20" fmla="*/ 3 w 106"/>
                  <a:gd name="T21" fmla="*/ 3 h 105"/>
                  <a:gd name="T22" fmla="*/ 4 w 106"/>
                  <a:gd name="T23" fmla="*/ 4 h 105"/>
                  <a:gd name="T24" fmla="*/ 4 w 106"/>
                  <a:gd name="T25" fmla="*/ 5 h 105"/>
                  <a:gd name="T26" fmla="*/ 2 w 106"/>
                  <a:gd name="T27" fmla="*/ 4 h 105"/>
                  <a:gd name="T28" fmla="*/ 3 w 106"/>
                  <a:gd name="T29" fmla="*/ 3 h 105"/>
                  <a:gd name="T30" fmla="*/ 4 w 106"/>
                  <a:gd name="T31" fmla="*/ 4 h 105"/>
                  <a:gd name="T32" fmla="*/ 0 w 106"/>
                  <a:gd name="T33" fmla="*/ 0 h 105"/>
                  <a:gd name="T34" fmla="*/ 4 w 106"/>
                  <a:gd name="T35" fmla="*/ 4 h 105"/>
                  <a:gd name="T36" fmla="*/ 4 w 106"/>
                  <a:gd name="T37" fmla="*/ 4 h 105"/>
                  <a:gd name="T38" fmla="*/ 4 w 106"/>
                  <a:gd name="T39" fmla="*/ 4 h 10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6"/>
                  <a:gd name="T61" fmla="*/ 0 h 105"/>
                  <a:gd name="T62" fmla="*/ 106 w 106"/>
                  <a:gd name="T63" fmla="*/ 105 h 10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6" h="105">
                    <a:moveTo>
                      <a:pt x="29" y="28"/>
                    </a:moveTo>
                    <a:lnTo>
                      <a:pt x="48" y="47"/>
                    </a:lnTo>
                    <a:lnTo>
                      <a:pt x="34" y="60"/>
                    </a:lnTo>
                    <a:lnTo>
                      <a:pt x="15" y="42"/>
                    </a:lnTo>
                    <a:lnTo>
                      <a:pt x="29" y="28"/>
                    </a:lnTo>
                    <a:close/>
                    <a:moveTo>
                      <a:pt x="48" y="47"/>
                    </a:moveTo>
                    <a:lnTo>
                      <a:pt x="106" y="105"/>
                    </a:lnTo>
                    <a:lnTo>
                      <a:pt x="48" y="47"/>
                    </a:lnTo>
                    <a:lnTo>
                      <a:pt x="42" y="54"/>
                    </a:lnTo>
                    <a:lnTo>
                      <a:pt x="48" y="47"/>
                    </a:lnTo>
                    <a:close/>
                    <a:moveTo>
                      <a:pt x="48" y="47"/>
                    </a:moveTo>
                    <a:lnTo>
                      <a:pt x="67" y="66"/>
                    </a:lnTo>
                    <a:lnTo>
                      <a:pt x="54" y="80"/>
                    </a:lnTo>
                    <a:lnTo>
                      <a:pt x="34" y="60"/>
                    </a:lnTo>
                    <a:lnTo>
                      <a:pt x="48" y="47"/>
                    </a:lnTo>
                    <a:close/>
                    <a:moveTo>
                      <a:pt x="67" y="66"/>
                    </a:moveTo>
                    <a:lnTo>
                      <a:pt x="0" y="0"/>
                    </a:lnTo>
                    <a:lnTo>
                      <a:pt x="67" y="66"/>
                    </a:lnTo>
                    <a:lnTo>
                      <a:pt x="61" y="74"/>
                    </a:lnTo>
                    <a:lnTo>
                      <a:pt x="67"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1" name="Freeform 1492">
                <a:extLst>
                  <a:ext uri="{FF2B5EF4-FFF2-40B4-BE49-F238E27FC236}">
                    <a16:creationId xmlns:a16="http://schemas.microsoft.com/office/drawing/2014/main" id="{18F9B086-22EA-45F4-99BD-8CC367FF455B}"/>
                  </a:ext>
                </a:extLst>
              </p:cNvPr>
              <p:cNvSpPr>
                <a:spLocks noEditPoints="1"/>
              </p:cNvSpPr>
              <p:nvPr/>
            </p:nvSpPr>
            <p:spPr bwMode="auto">
              <a:xfrm>
                <a:off x="1958" y="1346"/>
                <a:ext cx="15" cy="15"/>
              </a:xfrm>
              <a:custGeom>
                <a:avLst/>
                <a:gdLst>
                  <a:gd name="T0" fmla="*/ 1 w 58"/>
                  <a:gd name="T1" fmla="*/ 0 h 61"/>
                  <a:gd name="T2" fmla="*/ 2 w 58"/>
                  <a:gd name="T3" fmla="*/ 1 h 61"/>
                  <a:gd name="T4" fmla="*/ 2 w 58"/>
                  <a:gd name="T5" fmla="*/ 2 h 61"/>
                  <a:gd name="T6" fmla="*/ 0 w 58"/>
                  <a:gd name="T7" fmla="*/ 1 h 61"/>
                  <a:gd name="T8" fmla="*/ 1 w 58"/>
                  <a:gd name="T9" fmla="*/ 0 h 61"/>
                  <a:gd name="T10" fmla="*/ 2 w 58"/>
                  <a:gd name="T11" fmla="*/ 1 h 61"/>
                  <a:gd name="T12" fmla="*/ 2 w 58"/>
                  <a:gd name="T13" fmla="*/ 1 h 61"/>
                  <a:gd name="T14" fmla="*/ 2 w 58"/>
                  <a:gd name="T15" fmla="*/ 1 h 61"/>
                  <a:gd name="T16" fmla="*/ 2 w 58"/>
                  <a:gd name="T17" fmla="*/ 2 h 61"/>
                  <a:gd name="T18" fmla="*/ 2 w 58"/>
                  <a:gd name="T19" fmla="*/ 1 h 61"/>
                  <a:gd name="T20" fmla="*/ 2 w 58"/>
                  <a:gd name="T21" fmla="*/ 1 h 61"/>
                  <a:gd name="T22" fmla="*/ 4 w 58"/>
                  <a:gd name="T23" fmla="*/ 3 h 61"/>
                  <a:gd name="T24" fmla="*/ 3 w 58"/>
                  <a:gd name="T25" fmla="*/ 4 h 61"/>
                  <a:gd name="T26" fmla="*/ 2 w 58"/>
                  <a:gd name="T27" fmla="*/ 2 h 61"/>
                  <a:gd name="T28" fmla="*/ 2 w 58"/>
                  <a:gd name="T29" fmla="*/ 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8"/>
                  <a:gd name="T46" fmla="*/ 0 h 61"/>
                  <a:gd name="T47" fmla="*/ 58 w 58"/>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8" h="61">
                    <a:moveTo>
                      <a:pt x="13" y="0"/>
                    </a:moveTo>
                    <a:lnTo>
                      <a:pt x="35" y="23"/>
                    </a:lnTo>
                    <a:lnTo>
                      <a:pt x="22" y="36"/>
                    </a:lnTo>
                    <a:lnTo>
                      <a:pt x="0" y="14"/>
                    </a:lnTo>
                    <a:lnTo>
                      <a:pt x="13" y="0"/>
                    </a:lnTo>
                    <a:close/>
                    <a:moveTo>
                      <a:pt x="35" y="23"/>
                    </a:moveTo>
                    <a:lnTo>
                      <a:pt x="36" y="23"/>
                    </a:lnTo>
                    <a:lnTo>
                      <a:pt x="29" y="30"/>
                    </a:lnTo>
                    <a:lnTo>
                      <a:pt x="35" y="23"/>
                    </a:lnTo>
                    <a:close/>
                    <a:moveTo>
                      <a:pt x="36" y="23"/>
                    </a:moveTo>
                    <a:lnTo>
                      <a:pt x="58" y="48"/>
                    </a:lnTo>
                    <a:lnTo>
                      <a:pt x="44" y="61"/>
                    </a:lnTo>
                    <a:lnTo>
                      <a:pt x="22" y="35"/>
                    </a:lnTo>
                    <a:lnTo>
                      <a:pt x="3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2" name="Freeform 1493">
                <a:extLst>
                  <a:ext uri="{FF2B5EF4-FFF2-40B4-BE49-F238E27FC236}">
                    <a16:creationId xmlns:a16="http://schemas.microsoft.com/office/drawing/2014/main" id="{D5E2FC78-4B21-4CB8-9C04-50D1A8F79BC5}"/>
                  </a:ext>
                </a:extLst>
              </p:cNvPr>
              <p:cNvSpPr>
                <a:spLocks/>
              </p:cNvSpPr>
              <p:nvPr/>
            </p:nvSpPr>
            <p:spPr bwMode="auto">
              <a:xfrm>
                <a:off x="1969" y="1360"/>
                <a:ext cx="2" cy="2"/>
              </a:xfrm>
              <a:custGeom>
                <a:avLst/>
                <a:gdLst>
                  <a:gd name="T0" fmla="*/ 0 w 7"/>
                  <a:gd name="T1" fmla="*/ 1 h 7"/>
                  <a:gd name="T2" fmla="*/ 0 w 7"/>
                  <a:gd name="T3" fmla="*/ 1 h 7"/>
                  <a:gd name="T4" fmla="*/ 0 w 7"/>
                  <a:gd name="T5" fmla="*/ 1 h 7"/>
                  <a:gd name="T6" fmla="*/ 1 w 7"/>
                  <a:gd name="T7" fmla="*/ 0 h 7"/>
                  <a:gd name="T8" fmla="*/ 0 w 7"/>
                  <a:gd name="T9" fmla="*/ 1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7"/>
                    </a:moveTo>
                    <a:lnTo>
                      <a:pt x="0" y="7"/>
                    </a:lnTo>
                    <a:lnTo>
                      <a:pt x="0" y="6"/>
                    </a:lnTo>
                    <a:lnTo>
                      <a:pt x="7"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3" name="Freeform 1494">
                <a:extLst>
                  <a:ext uri="{FF2B5EF4-FFF2-40B4-BE49-F238E27FC236}">
                    <a16:creationId xmlns:a16="http://schemas.microsoft.com/office/drawing/2014/main" id="{D4C78867-1FD0-47AA-A1EB-A9FA0EB18DF8}"/>
                  </a:ext>
                </a:extLst>
              </p:cNvPr>
              <p:cNvSpPr>
                <a:spLocks noEditPoints="1"/>
              </p:cNvSpPr>
              <p:nvPr/>
            </p:nvSpPr>
            <p:spPr bwMode="auto">
              <a:xfrm>
                <a:off x="1945" y="1355"/>
                <a:ext cx="9" cy="9"/>
              </a:xfrm>
              <a:custGeom>
                <a:avLst/>
                <a:gdLst>
                  <a:gd name="T0" fmla="*/ 2 w 35"/>
                  <a:gd name="T1" fmla="*/ 1 h 37"/>
                  <a:gd name="T2" fmla="*/ 2 w 35"/>
                  <a:gd name="T3" fmla="*/ 1 h 37"/>
                  <a:gd name="T4" fmla="*/ 2 w 35"/>
                  <a:gd name="T5" fmla="*/ 1 h 37"/>
                  <a:gd name="T6" fmla="*/ 2 w 35"/>
                  <a:gd name="T7" fmla="*/ 2 h 37"/>
                  <a:gd name="T8" fmla="*/ 2 w 35"/>
                  <a:gd name="T9" fmla="*/ 1 h 37"/>
                  <a:gd name="T10" fmla="*/ 2 w 35"/>
                  <a:gd name="T11" fmla="*/ 2 h 37"/>
                  <a:gd name="T12" fmla="*/ 0 w 35"/>
                  <a:gd name="T13" fmla="*/ 1 h 37"/>
                  <a:gd name="T14" fmla="*/ 1 w 35"/>
                  <a:gd name="T15" fmla="*/ 0 h 37"/>
                  <a:gd name="T16" fmla="*/ 2 w 35"/>
                  <a:gd name="T17" fmla="*/ 1 h 37"/>
                  <a:gd name="T18" fmla="*/ 2 w 35"/>
                  <a:gd name="T19" fmla="*/ 2 h 3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5"/>
                  <a:gd name="T31" fmla="*/ 0 h 37"/>
                  <a:gd name="T32" fmla="*/ 35 w 35"/>
                  <a:gd name="T33" fmla="*/ 37 h 3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5" h="37">
                    <a:moveTo>
                      <a:pt x="35" y="22"/>
                    </a:moveTo>
                    <a:lnTo>
                      <a:pt x="35" y="22"/>
                    </a:lnTo>
                    <a:lnTo>
                      <a:pt x="35" y="23"/>
                    </a:lnTo>
                    <a:lnTo>
                      <a:pt x="29" y="29"/>
                    </a:lnTo>
                    <a:lnTo>
                      <a:pt x="35" y="22"/>
                    </a:lnTo>
                    <a:close/>
                    <a:moveTo>
                      <a:pt x="22" y="37"/>
                    </a:moveTo>
                    <a:lnTo>
                      <a:pt x="0" y="13"/>
                    </a:lnTo>
                    <a:lnTo>
                      <a:pt x="13" y="0"/>
                    </a:lnTo>
                    <a:lnTo>
                      <a:pt x="35" y="22"/>
                    </a:lnTo>
                    <a:lnTo>
                      <a:pt x="22"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4" name="Freeform 1495">
                <a:extLst>
                  <a:ext uri="{FF2B5EF4-FFF2-40B4-BE49-F238E27FC236}">
                    <a16:creationId xmlns:a16="http://schemas.microsoft.com/office/drawing/2014/main" id="{665331D6-1F21-45EC-A314-52F4354D43FF}"/>
                  </a:ext>
                </a:extLst>
              </p:cNvPr>
              <p:cNvSpPr>
                <a:spLocks noEditPoints="1"/>
              </p:cNvSpPr>
              <p:nvPr/>
            </p:nvSpPr>
            <p:spPr bwMode="auto">
              <a:xfrm>
                <a:off x="1941" y="1351"/>
                <a:ext cx="8" cy="8"/>
              </a:xfrm>
              <a:custGeom>
                <a:avLst/>
                <a:gdLst>
                  <a:gd name="T0" fmla="*/ 2 w 32"/>
                  <a:gd name="T1" fmla="*/ 1 h 31"/>
                  <a:gd name="T2" fmla="*/ 2 w 32"/>
                  <a:gd name="T3" fmla="*/ 1 h 31"/>
                  <a:gd name="T4" fmla="*/ 2 w 32"/>
                  <a:gd name="T5" fmla="*/ 1 h 31"/>
                  <a:gd name="T6" fmla="*/ 2 w 32"/>
                  <a:gd name="T7" fmla="*/ 2 h 31"/>
                  <a:gd name="T8" fmla="*/ 2 w 32"/>
                  <a:gd name="T9" fmla="*/ 1 h 31"/>
                  <a:gd name="T10" fmla="*/ 1 w 32"/>
                  <a:gd name="T11" fmla="*/ 2 h 31"/>
                  <a:gd name="T12" fmla="*/ 0 w 32"/>
                  <a:gd name="T13" fmla="*/ 1 h 31"/>
                  <a:gd name="T14" fmla="*/ 1 w 32"/>
                  <a:gd name="T15" fmla="*/ 0 h 31"/>
                  <a:gd name="T16" fmla="*/ 2 w 32"/>
                  <a:gd name="T17" fmla="*/ 1 h 31"/>
                  <a:gd name="T18" fmla="*/ 1 w 32"/>
                  <a:gd name="T19" fmla="*/ 2 h 3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31"/>
                  <a:gd name="T32" fmla="*/ 32 w 32"/>
                  <a:gd name="T33" fmla="*/ 31 h 3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31">
                    <a:moveTo>
                      <a:pt x="31" y="16"/>
                    </a:moveTo>
                    <a:lnTo>
                      <a:pt x="32" y="16"/>
                    </a:lnTo>
                    <a:lnTo>
                      <a:pt x="26" y="23"/>
                    </a:lnTo>
                    <a:lnTo>
                      <a:pt x="31" y="16"/>
                    </a:lnTo>
                    <a:close/>
                    <a:moveTo>
                      <a:pt x="19" y="31"/>
                    </a:moveTo>
                    <a:lnTo>
                      <a:pt x="0" y="14"/>
                    </a:lnTo>
                    <a:lnTo>
                      <a:pt x="13" y="0"/>
                    </a:lnTo>
                    <a:lnTo>
                      <a:pt x="31" y="16"/>
                    </a:lnTo>
                    <a:lnTo>
                      <a:pt x="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5" name="Freeform 1496">
                <a:extLst>
                  <a:ext uri="{FF2B5EF4-FFF2-40B4-BE49-F238E27FC236}">
                    <a16:creationId xmlns:a16="http://schemas.microsoft.com/office/drawing/2014/main" id="{F99F36F3-6553-4B12-9F84-7FCC486F401B}"/>
                  </a:ext>
                </a:extLst>
              </p:cNvPr>
              <p:cNvSpPr>
                <a:spLocks/>
              </p:cNvSpPr>
              <p:nvPr/>
            </p:nvSpPr>
            <p:spPr bwMode="auto">
              <a:xfrm>
                <a:off x="1942" y="1350"/>
                <a:ext cx="2" cy="3"/>
              </a:xfrm>
              <a:custGeom>
                <a:avLst/>
                <a:gdLst>
                  <a:gd name="T0" fmla="*/ 0 w 7"/>
                  <a:gd name="T1" fmla="*/ 0 h 10"/>
                  <a:gd name="T2" fmla="*/ 0 w 7"/>
                  <a:gd name="T3" fmla="*/ 0 h 10"/>
                  <a:gd name="T4" fmla="*/ 1 w 7"/>
                  <a:gd name="T5" fmla="*/ 0 h 10"/>
                  <a:gd name="T6" fmla="*/ 0 w 7"/>
                  <a:gd name="T7" fmla="*/ 1 h 10"/>
                  <a:gd name="T8" fmla="*/ 0 w 7"/>
                  <a:gd name="T9" fmla="*/ 0 h 10"/>
                  <a:gd name="T10" fmla="*/ 0 60000 65536"/>
                  <a:gd name="T11" fmla="*/ 0 60000 65536"/>
                  <a:gd name="T12" fmla="*/ 0 60000 65536"/>
                  <a:gd name="T13" fmla="*/ 0 60000 65536"/>
                  <a:gd name="T14" fmla="*/ 0 60000 65536"/>
                  <a:gd name="T15" fmla="*/ 0 w 7"/>
                  <a:gd name="T16" fmla="*/ 0 h 10"/>
                  <a:gd name="T17" fmla="*/ 7 w 7"/>
                  <a:gd name="T18" fmla="*/ 10 h 10"/>
                </a:gdLst>
                <a:ahLst/>
                <a:cxnLst>
                  <a:cxn ang="T10">
                    <a:pos x="T0" y="T1"/>
                  </a:cxn>
                  <a:cxn ang="T11">
                    <a:pos x="T2" y="T3"/>
                  </a:cxn>
                  <a:cxn ang="T12">
                    <a:pos x="T4" y="T5"/>
                  </a:cxn>
                  <a:cxn ang="T13">
                    <a:pos x="T6" y="T7"/>
                  </a:cxn>
                  <a:cxn ang="T14">
                    <a:pos x="T8" y="T9"/>
                  </a:cxn>
                </a:cxnLst>
                <a:rect l="T15" t="T16" r="T17" b="T18"/>
                <a:pathLst>
                  <a:path w="7" h="10">
                    <a:moveTo>
                      <a:pt x="0" y="0"/>
                    </a:moveTo>
                    <a:lnTo>
                      <a:pt x="4" y="0"/>
                    </a:lnTo>
                    <a:lnTo>
                      <a:pt x="7" y="3"/>
                    </a:lnTo>
                    <a:lnTo>
                      <a:pt x="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6" name="Freeform 1497">
                <a:extLst>
                  <a:ext uri="{FF2B5EF4-FFF2-40B4-BE49-F238E27FC236}">
                    <a16:creationId xmlns:a16="http://schemas.microsoft.com/office/drawing/2014/main" id="{E6DECCE8-98C5-4246-8CEA-DC46835A148B}"/>
                  </a:ext>
                </a:extLst>
              </p:cNvPr>
              <p:cNvSpPr>
                <a:spLocks noEditPoints="1"/>
              </p:cNvSpPr>
              <p:nvPr/>
            </p:nvSpPr>
            <p:spPr bwMode="auto">
              <a:xfrm>
                <a:off x="1936" y="1350"/>
                <a:ext cx="6" cy="7"/>
              </a:xfrm>
              <a:custGeom>
                <a:avLst/>
                <a:gdLst>
                  <a:gd name="T0" fmla="*/ 1 w 25"/>
                  <a:gd name="T1" fmla="*/ 1 h 26"/>
                  <a:gd name="T2" fmla="*/ 1 w 25"/>
                  <a:gd name="T3" fmla="*/ 1 h 26"/>
                  <a:gd name="T4" fmla="*/ 1 w 25"/>
                  <a:gd name="T5" fmla="*/ 0 h 26"/>
                  <a:gd name="T6" fmla="*/ 1 w 25"/>
                  <a:gd name="T7" fmla="*/ 0 h 26"/>
                  <a:gd name="T8" fmla="*/ 1 w 25"/>
                  <a:gd name="T9" fmla="*/ 1 h 26"/>
                  <a:gd name="T10" fmla="*/ 0 w 25"/>
                  <a:gd name="T11" fmla="*/ 0 h 26"/>
                  <a:gd name="T12" fmla="*/ 1 w 25"/>
                  <a:gd name="T13" fmla="*/ 0 h 26"/>
                  <a:gd name="T14" fmla="*/ 1 w 25"/>
                  <a:gd name="T15" fmla="*/ 0 h 26"/>
                  <a:gd name="T16" fmla="*/ 1 w 25"/>
                  <a:gd name="T17" fmla="*/ 1 h 26"/>
                  <a:gd name="T18" fmla="*/ 0 w 25"/>
                  <a:gd name="T19" fmla="*/ 0 h 26"/>
                  <a:gd name="T20" fmla="*/ 1 w 25"/>
                  <a:gd name="T21" fmla="*/ 1 h 26"/>
                  <a:gd name="T22" fmla="*/ 1 w 25"/>
                  <a:gd name="T23" fmla="*/ 2 h 26"/>
                  <a:gd name="T24" fmla="*/ 0 w 25"/>
                  <a:gd name="T25" fmla="*/ 1 h 26"/>
                  <a:gd name="T26" fmla="*/ 0 w 25"/>
                  <a:gd name="T27" fmla="*/ 0 h 26"/>
                  <a:gd name="T28" fmla="*/ 1 w 25"/>
                  <a:gd name="T29" fmla="*/ 1 h 26"/>
                  <a:gd name="T30" fmla="*/ 0 w 25"/>
                  <a:gd name="T31" fmla="*/ 1 h 26"/>
                  <a:gd name="T32" fmla="*/ 0 w 25"/>
                  <a:gd name="T33" fmla="*/ 1 h 26"/>
                  <a:gd name="T34" fmla="*/ 0 w 25"/>
                  <a:gd name="T35" fmla="*/ 1 h 26"/>
                  <a:gd name="T36" fmla="*/ 0 w 25"/>
                  <a:gd name="T37" fmla="*/ 1 h 26"/>
                  <a:gd name="T38" fmla="*/ 0 w 25"/>
                  <a:gd name="T39" fmla="*/ 1 h 26"/>
                  <a:gd name="T40" fmla="*/ 1 w 25"/>
                  <a:gd name="T41" fmla="*/ 1 h 26"/>
                  <a:gd name="T42" fmla="*/ 1 w 25"/>
                  <a:gd name="T43" fmla="*/ 2 h 26"/>
                  <a:gd name="T44" fmla="*/ 0 w 25"/>
                  <a:gd name="T45" fmla="*/ 2 h 26"/>
                  <a:gd name="T46" fmla="*/ 0 w 25"/>
                  <a:gd name="T47" fmla="*/ 1 h 26"/>
                  <a:gd name="T48" fmla="*/ 1 w 25"/>
                  <a:gd name="T49" fmla="*/ 1 h 2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5"/>
                  <a:gd name="T76" fmla="*/ 0 h 26"/>
                  <a:gd name="T77" fmla="*/ 25 w 25"/>
                  <a:gd name="T78" fmla="*/ 26 h 2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5" h="26">
                    <a:moveTo>
                      <a:pt x="25" y="19"/>
                    </a:moveTo>
                    <a:lnTo>
                      <a:pt x="16" y="19"/>
                    </a:lnTo>
                    <a:lnTo>
                      <a:pt x="16" y="0"/>
                    </a:lnTo>
                    <a:lnTo>
                      <a:pt x="25" y="0"/>
                    </a:lnTo>
                    <a:lnTo>
                      <a:pt x="25" y="19"/>
                    </a:lnTo>
                    <a:close/>
                    <a:moveTo>
                      <a:pt x="10" y="4"/>
                    </a:moveTo>
                    <a:lnTo>
                      <a:pt x="12" y="0"/>
                    </a:lnTo>
                    <a:lnTo>
                      <a:pt x="16" y="0"/>
                    </a:lnTo>
                    <a:lnTo>
                      <a:pt x="16" y="10"/>
                    </a:lnTo>
                    <a:lnTo>
                      <a:pt x="10" y="4"/>
                    </a:lnTo>
                    <a:close/>
                    <a:moveTo>
                      <a:pt x="23" y="17"/>
                    </a:moveTo>
                    <a:lnTo>
                      <a:pt x="16" y="24"/>
                    </a:lnTo>
                    <a:lnTo>
                      <a:pt x="3" y="10"/>
                    </a:lnTo>
                    <a:lnTo>
                      <a:pt x="10" y="4"/>
                    </a:lnTo>
                    <a:lnTo>
                      <a:pt x="23" y="17"/>
                    </a:lnTo>
                    <a:close/>
                    <a:moveTo>
                      <a:pt x="0" y="17"/>
                    </a:moveTo>
                    <a:lnTo>
                      <a:pt x="0" y="13"/>
                    </a:lnTo>
                    <a:lnTo>
                      <a:pt x="3" y="10"/>
                    </a:lnTo>
                    <a:lnTo>
                      <a:pt x="10" y="17"/>
                    </a:lnTo>
                    <a:lnTo>
                      <a:pt x="0" y="17"/>
                    </a:lnTo>
                    <a:close/>
                    <a:moveTo>
                      <a:pt x="19" y="17"/>
                    </a:moveTo>
                    <a:lnTo>
                      <a:pt x="19" y="26"/>
                    </a:lnTo>
                    <a:lnTo>
                      <a:pt x="0" y="26"/>
                    </a:lnTo>
                    <a:lnTo>
                      <a:pt x="0" y="17"/>
                    </a:lnTo>
                    <a:lnTo>
                      <a:pt x="1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7" name="Freeform 1498">
                <a:extLst>
                  <a:ext uri="{FF2B5EF4-FFF2-40B4-BE49-F238E27FC236}">
                    <a16:creationId xmlns:a16="http://schemas.microsoft.com/office/drawing/2014/main" id="{CFF66935-CCAD-4A28-AC2B-2AC7348F5E68}"/>
                  </a:ext>
                </a:extLst>
              </p:cNvPr>
              <p:cNvSpPr>
                <a:spLocks noEditPoints="1"/>
              </p:cNvSpPr>
              <p:nvPr/>
            </p:nvSpPr>
            <p:spPr bwMode="auto">
              <a:xfrm>
                <a:off x="1936" y="1356"/>
                <a:ext cx="5" cy="5"/>
              </a:xfrm>
              <a:custGeom>
                <a:avLst/>
                <a:gdLst>
                  <a:gd name="T0" fmla="*/ 0 w 22"/>
                  <a:gd name="T1" fmla="*/ 0 h 17"/>
                  <a:gd name="T2" fmla="*/ 0 w 22"/>
                  <a:gd name="T3" fmla="*/ 0 h 17"/>
                  <a:gd name="T4" fmla="*/ 0 w 22"/>
                  <a:gd name="T5" fmla="*/ 0 h 17"/>
                  <a:gd name="T6" fmla="*/ 0 w 22"/>
                  <a:gd name="T7" fmla="*/ 0 h 17"/>
                  <a:gd name="T8" fmla="*/ 0 w 22"/>
                  <a:gd name="T9" fmla="*/ 0 h 17"/>
                  <a:gd name="T10" fmla="*/ 1 w 22"/>
                  <a:gd name="T11" fmla="*/ 0 h 17"/>
                  <a:gd name="T12" fmla="*/ 1 w 22"/>
                  <a:gd name="T13" fmla="*/ 1 h 17"/>
                  <a:gd name="T14" fmla="*/ 0 w 22"/>
                  <a:gd name="T15" fmla="*/ 1 h 17"/>
                  <a:gd name="T16" fmla="*/ 0 w 22"/>
                  <a:gd name="T17" fmla="*/ 0 h 17"/>
                  <a:gd name="T18" fmla="*/ 1 w 22"/>
                  <a:gd name="T19" fmla="*/ 0 h 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
                  <a:gd name="T31" fmla="*/ 0 h 17"/>
                  <a:gd name="T32" fmla="*/ 22 w 22"/>
                  <a:gd name="T33" fmla="*/ 17 h 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 h="17">
                    <a:moveTo>
                      <a:pt x="1" y="4"/>
                    </a:moveTo>
                    <a:lnTo>
                      <a:pt x="0" y="3"/>
                    </a:lnTo>
                    <a:lnTo>
                      <a:pt x="0" y="2"/>
                    </a:lnTo>
                    <a:lnTo>
                      <a:pt x="10" y="2"/>
                    </a:lnTo>
                    <a:lnTo>
                      <a:pt x="1" y="4"/>
                    </a:lnTo>
                    <a:close/>
                    <a:moveTo>
                      <a:pt x="18" y="0"/>
                    </a:moveTo>
                    <a:lnTo>
                      <a:pt x="22" y="13"/>
                    </a:lnTo>
                    <a:lnTo>
                      <a:pt x="4" y="17"/>
                    </a:lnTo>
                    <a:lnTo>
                      <a:pt x="1" y="4"/>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8" name="Freeform 1499">
                <a:extLst>
                  <a:ext uri="{FF2B5EF4-FFF2-40B4-BE49-F238E27FC236}">
                    <a16:creationId xmlns:a16="http://schemas.microsoft.com/office/drawing/2014/main" id="{608A4443-5A2C-43ED-8BC2-5BAE561E7621}"/>
                  </a:ext>
                </a:extLst>
              </p:cNvPr>
              <p:cNvSpPr>
                <a:spLocks/>
              </p:cNvSpPr>
              <p:nvPr/>
            </p:nvSpPr>
            <p:spPr bwMode="auto">
              <a:xfrm>
                <a:off x="1937" y="1360"/>
                <a:ext cx="2" cy="1"/>
              </a:xfrm>
              <a:custGeom>
                <a:avLst/>
                <a:gdLst>
                  <a:gd name="T0" fmla="*/ 0 w 9"/>
                  <a:gd name="T1" fmla="*/ 0 h 3"/>
                  <a:gd name="T2" fmla="*/ 0 w 9"/>
                  <a:gd name="T3" fmla="*/ 0 h 3"/>
                  <a:gd name="T4" fmla="*/ 0 w 9"/>
                  <a:gd name="T5" fmla="*/ 0 h 3"/>
                  <a:gd name="T6" fmla="*/ 0 w 9"/>
                  <a:gd name="T7" fmla="*/ 0 h 3"/>
                  <a:gd name="T8" fmla="*/ 0 w 9"/>
                  <a:gd name="T9" fmla="*/ 0 h 3"/>
                  <a:gd name="T10" fmla="*/ 0 60000 65536"/>
                  <a:gd name="T11" fmla="*/ 0 60000 65536"/>
                  <a:gd name="T12" fmla="*/ 0 60000 65536"/>
                  <a:gd name="T13" fmla="*/ 0 60000 65536"/>
                  <a:gd name="T14" fmla="*/ 0 60000 65536"/>
                  <a:gd name="T15" fmla="*/ 0 w 9"/>
                  <a:gd name="T16" fmla="*/ 0 h 3"/>
                  <a:gd name="T17" fmla="*/ 9 w 9"/>
                  <a:gd name="T18" fmla="*/ 3 h 3"/>
                </a:gdLst>
                <a:ahLst/>
                <a:cxnLst>
                  <a:cxn ang="T10">
                    <a:pos x="T0" y="T1"/>
                  </a:cxn>
                  <a:cxn ang="T11">
                    <a:pos x="T2" y="T3"/>
                  </a:cxn>
                  <a:cxn ang="T12">
                    <a:pos x="T4" y="T5"/>
                  </a:cxn>
                  <a:cxn ang="T13">
                    <a:pos x="T6" y="T7"/>
                  </a:cxn>
                  <a:cxn ang="T14">
                    <a:pos x="T8" y="T9"/>
                  </a:cxn>
                </a:cxnLst>
                <a:rect l="T15" t="T16" r="T17" b="T18"/>
                <a:pathLst>
                  <a:path w="9" h="3">
                    <a:moveTo>
                      <a:pt x="0" y="3"/>
                    </a:moveTo>
                    <a:lnTo>
                      <a:pt x="0" y="2"/>
                    </a:lnTo>
                    <a:lnTo>
                      <a:pt x="9"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39" name="Freeform 1500">
                <a:extLst>
                  <a:ext uri="{FF2B5EF4-FFF2-40B4-BE49-F238E27FC236}">
                    <a16:creationId xmlns:a16="http://schemas.microsoft.com/office/drawing/2014/main" id="{114CDF08-22E8-495F-992E-0299D058845B}"/>
                  </a:ext>
                </a:extLst>
              </p:cNvPr>
              <p:cNvSpPr>
                <a:spLocks/>
              </p:cNvSpPr>
              <p:nvPr/>
            </p:nvSpPr>
            <p:spPr bwMode="auto">
              <a:xfrm>
                <a:off x="1720" y="1578"/>
                <a:ext cx="150" cy="213"/>
              </a:xfrm>
              <a:custGeom>
                <a:avLst/>
                <a:gdLst>
                  <a:gd name="T0" fmla="*/ 1 w 597"/>
                  <a:gd name="T1" fmla="*/ 2 h 855"/>
                  <a:gd name="T2" fmla="*/ 3 w 597"/>
                  <a:gd name="T3" fmla="*/ 0 h 855"/>
                  <a:gd name="T4" fmla="*/ 5 w 597"/>
                  <a:gd name="T5" fmla="*/ 0 h 855"/>
                  <a:gd name="T6" fmla="*/ 7 w 597"/>
                  <a:gd name="T7" fmla="*/ 0 h 855"/>
                  <a:gd name="T8" fmla="*/ 8 w 597"/>
                  <a:gd name="T9" fmla="*/ 2 h 855"/>
                  <a:gd name="T10" fmla="*/ 10 w 597"/>
                  <a:gd name="T11" fmla="*/ 4 h 855"/>
                  <a:gd name="T12" fmla="*/ 11 w 597"/>
                  <a:gd name="T13" fmla="*/ 6 h 855"/>
                  <a:gd name="T14" fmla="*/ 13 w 597"/>
                  <a:gd name="T15" fmla="*/ 9 h 855"/>
                  <a:gd name="T16" fmla="*/ 14 w 597"/>
                  <a:gd name="T17" fmla="*/ 12 h 855"/>
                  <a:gd name="T18" fmla="*/ 15 w 597"/>
                  <a:gd name="T19" fmla="*/ 15 h 855"/>
                  <a:gd name="T20" fmla="*/ 16 w 597"/>
                  <a:gd name="T21" fmla="*/ 17 h 855"/>
                  <a:gd name="T22" fmla="*/ 19 w 597"/>
                  <a:gd name="T23" fmla="*/ 21 h 855"/>
                  <a:gd name="T24" fmla="*/ 22 w 597"/>
                  <a:gd name="T25" fmla="*/ 25 h 855"/>
                  <a:gd name="T26" fmla="*/ 25 w 597"/>
                  <a:gd name="T27" fmla="*/ 29 h 855"/>
                  <a:gd name="T28" fmla="*/ 29 w 597"/>
                  <a:gd name="T29" fmla="*/ 33 h 855"/>
                  <a:gd name="T30" fmla="*/ 32 w 597"/>
                  <a:gd name="T31" fmla="*/ 37 h 855"/>
                  <a:gd name="T32" fmla="*/ 34 w 597"/>
                  <a:gd name="T33" fmla="*/ 41 h 855"/>
                  <a:gd name="T34" fmla="*/ 36 w 597"/>
                  <a:gd name="T35" fmla="*/ 44 h 855"/>
                  <a:gd name="T36" fmla="*/ 38 w 597"/>
                  <a:gd name="T37" fmla="*/ 47 h 855"/>
                  <a:gd name="T38" fmla="*/ 37 w 597"/>
                  <a:gd name="T39" fmla="*/ 50 h 855"/>
                  <a:gd name="T40" fmla="*/ 36 w 597"/>
                  <a:gd name="T41" fmla="*/ 52 h 855"/>
                  <a:gd name="T42" fmla="*/ 33 w 597"/>
                  <a:gd name="T43" fmla="*/ 53 h 855"/>
                  <a:gd name="T44" fmla="*/ 30 w 597"/>
                  <a:gd name="T45" fmla="*/ 53 h 855"/>
                  <a:gd name="T46" fmla="*/ 28 w 597"/>
                  <a:gd name="T47" fmla="*/ 52 h 855"/>
                  <a:gd name="T48" fmla="*/ 26 w 597"/>
                  <a:gd name="T49" fmla="*/ 51 h 855"/>
                  <a:gd name="T50" fmla="*/ 24 w 597"/>
                  <a:gd name="T51" fmla="*/ 48 h 855"/>
                  <a:gd name="T52" fmla="*/ 22 w 597"/>
                  <a:gd name="T53" fmla="*/ 46 h 855"/>
                  <a:gd name="T54" fmla="*/ 20 w 597"/>
                  <a:gd name="T55" fmla="*/ 43 h 855"/>
                  <a:gd name="T56" fmla="*/ 19 w 597"/>
                  <a:gd name="T57" fmla="*/ 40 h 855"/>
                  <a:gd name="T58" fmla="*/ 17 w 597"/>
                  <a:gd name="T59" fmla="*/ 37 h 855"/>
                  <a:gd name="T60" fmla="*/ 16 w 597"/>
                  <a:gd name="T61" fmla="*/ 35 h 855"/>
                  <a:gd name="T62" fmla="*/ 14 w 597"/>
                  <a:gd name="T63" fmla="*/ 34 h 855"/>
                  <a:gd name="T64" fmla="*/ 11 w 597"/>
                  <a:gd name="T65" fmla="*/ 31 h 855"/>
                  <a:gd name="T66" fmla="*/ 9 w 597"/>
                  <a:gd name="T67" fmla="*/ 27 h 855"/>
                  <a:gd name="T68" fmla="*/ 7 w 597"/>
                  <a:gd name="T69" fmla="*/ 23 h 855"/>
                  <a:gd name="T70" fmla="*/ 5 w 597"/>
                  <a:gd name="T71" fmla="*/ 19 h 855"/>
                  <a:gd name="T72" fmla="*/ 3 w 597"/>
                  <a:gd name="T73" fmla="*/ 15 h 855"/>
                  <a:gd name="T74" fmla="*/ 1 w 597"/>
                  <a:gd name="T75" fmla="*/ 11 h 855"/>
                  <a:gd name="T76" fmla="*/ 0 w 597"/>
                  <a:gd name="T77" fmla="*/ 8 h 855"/>
                  <a:gd name="T78" fmla="*/ 0 w 597"/>
                  <a:gd name="T79" fmla="*/ 5 h 855"/>
                  <a:gd name="T80" fmla="*/ 1 w 597"/>
                  <a:gd name="T81" fmla="*/ 2 h 8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97"/>
                  <a:gd name="T124" fmla="*/ 0 h 855"/>
                  <a:gd name="T125" fmla="*/ 597 w 597"/>
                  <a:gd name="T126" fmla="*/ 855 h 8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97" h="855">
                    <a:moveTo>
                      <a:pt x="9" y="38"/>
                    </a:moveTo>
                    <a:lnTo>
                      <a:pt x="45" y="9"/>
                    </a:lnTo>
                    <a:lnTo>
                      <a:pt x="76" y="0"/>
                    </a:lnTo>
                    <a:lnTo>
                      <a:pt x="104" y="6"/>
                    </a:lnTo>
                    <a:lnTo>
                      <a:pt x="133" y="29"/>
                    </a:lnTo>
                    <a:lnTo>
                      <a:pt x="158" y="63"/>
                    </a:lnTo>
                    <a:lnTo>
                      <a:pt x="180" y="105"/>
                    </a:lnTo>
                    <a:lnTo>
                      <a:pt x="204" y="146"/>
                    </a:lnTo>
                    <a:lnTo>
                      <a:pt x="222" y="193"/>
                    </a:lnTo>
                    <a:lnTo>
                      <a:pt x="241" y="235"/>
                    </a:lnTo>
                    <a:lnTo>
                      <a:pt x="258" y="270"/>
                    </a:lnTo>
                    <a:lnTo>
                      <a:pt x="295" y="336"/>
                    </a:lnTo>
                    <a:lnTo>
                      <a:pt x="346" y="404"/>
                    </a:lnTo>
                    <a:lnTo>
                      <a:pt x="398" y="470"/>
                    </a:lnTo>
                    <a:lnTo>
                      <a:pt x="452" y="537"/>
                    </a:lnTo>
                    <a:lnTo>
                      <a:pt x="502" y="600"/>
                    </a:lnTo>
                    <a:lnTo>
                      <a:pt x="546" y="661"/>
                    </a:lnTo>
                    <a:lnTo>
                      <a:pt x="578" y="715"/>
                    </a:lnTo>
                    <a:lnTo>
                      <a:pt x="597" y="762"/>
                    </a:lnTo>
                    <a:lnTo>
                      <a:pt x="594" y="801"/>
                    </a:lnTo>
                    <a:lnTo>
                      <a:pt x="572" y="829"/>
                    </a:lnTo>
                    <a:lnTo>
                      <a:pt x="524" y="855"/>
                    </a:lnTo>
                    <a:lnTo>
                      <a:pt x="482" y="855"/>
                    </a:lnTo>
                    <a:lnTo>
                      <a:pt x="445" y="843"/>
                    </a:lnTo>
                    <a:lnTo>
                      <a:pt x="410" y="814"/>
                    </a:lnTo>
                    <a:lnTo>
                      <a:pt x="378" y="779"/>
                    </a:lnTo>
                    <a:lnTo>
                      <a:pt x="349" y="735"/>
                    </a:lnTo>
                    <a:lnTo>
                      <a:pt x="324" y="689"/>
                    </a:lnTo>
                    <a:lnTo>
                      <a:pt x="298" y="645"/>
                    </a:lnTo>
                    <a:lnTo>
                      <a:pt x="273" y="603"/>
                    </a:lnTo>
                    <a:lnTo>
                      <a:pt x="248" y="572"/>
                    </a:lnTo>
                    <a:lnTo>
                      <a:pt x="216" y="540"/>
                    </a:lnTo>
                    <a:lnTo>
                      <a:pt x="180" y="492"/>
                    </a:lnTo>
                    <a:lnTo>
                      <a:pt x="143" y="436"/>
                    </a:lnTo>
                    <a:lnTo>
                      <a:pt x="104" y="375"/>
                    </a:lnTo>
                    <a:lnTo>
                      <a:pt x="70" y="308"/>
                    </a:lnTo>
                    <a:lnTo>
                      <a:pt x="38" y="245"/>
                    </a:lnTo>
                    <a:lnTo>
                      <a:pt x="16" y="181"/>
                    </a:lnTo>
                    <a:lnTo>
                      <a:pt x="0" y="124"/>
                    </a:lnTo>
                    <a:lnTo>
                      <a:pt x="0" y="76"/>
                    </a:lnTo>
                    <a:lnTo>
                      <a:pt x="9" y="38"/>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0" name="Freeform 1501">
                <a:extLst>
                  <a:ext uri="{FF2B5EF4-FFF2-40B4-BE49-F238E27FC236}">
                    <a16:creationId xmlns:a16="http://schemas.microsoft.com/office/drawing/2014/main" id="{2DDAFC80-50CF-4FD4-AC96-E723C5D7682D}"/>
                  </a:ext>
                </a:extLst>
              </p:cNvPr>
              <p:cNvSpPr>
                <a:spLocks noEditPoints="1"/>
              </p:cNvSpPr>
              <p:nvPr/>
            </p:nvSpPr>
            <p:spPr bwMode="auto">
              <a:xfrm>
                <a:off x="1718" y="1575"/>
                <a:ext cx="154" cy="219"/>
              </a:xfrm>
              <a:custGeom>
                <a:avLst/>
                <a:gdLst>
                  <a:gd name="T0" fmla="*/ 3 w 616"/>
                  <a:gd name="T1" fmla="*/ 1 h 875"/>
                  <a:gd name="T2" fmla="*/ 5 w 616"/>
                  <a:gd name="T3" fmla="*/ 0 h 875"/>
                  <a:gd name="T4" fmla="*/ 6 w 616"/>
                  <a:gd name="T5" fmla="*/ 0 h 875"/>
                  <a:gd name="T6" fmla="*/ 5 w 616"/>
                  <a:gd name="T7" fmla="*/ 1 h 875"/>
                  <a:gd name="T8" fmla="*/ 7 w 616"/>
                  <a:gd name="T9" fmla="*/ 1 h 875"/>
                  <a:gd name="T10" fmla="*/ 9 w 616"/>
                  <a:gd name="T11" fmla="*/ 2 h 875"/>
                  <a:gd name="T12" fmla="*/ 11 w 616"/>
                  <a:gd name="T13" fmla="*/ 4 h 875"/>
                  <a:gd name="T14" fmla="*/ 11 w 616"/>
                  <a:gd name="T15" fmla="*/ 4 h 875"/>
                  <a:gd name="T16" fmla="*/ 10 w 616"/>
                  <a:gd name="T17" fmla="*/ 5 h 875"/>
                  <a:gd name="T18" fmla="*/ 13 w 616"/>
                  <a:gd name="T19" fmla="*/ 7 h 875"/>
                  <a:gd name="T20" fmla="*/ 14 w 616"/>
                  <a:gd name="T21" fmla="*/ 10 h 875"/>
                  <a:gd name="T22" fmla="*/ 14 w 616"/>
                  <a:gd name="T23" fmla="*/ 13 h 875"/>
                  <a:gd name="T24" fmla="*/ 15 w 616"/>
                  <a:gd name="T25" fmla="*/ 16 h 875"/>
                  <a:gd name="T26" fmla="*/ 16 w 616"/>
                  <a:gd name="T27" fmla="*/ 15 h 875"/>
                  <a:gd name="T28" fmla="*/ 16 w 616"/>
                  <a:gd name="T29" fmla="*/ 15 h 875"/>
                  <a:gd name="T30" fmla="*/ 17 w 616"/>
                  <a:gd name="T31" fmla="*/ 17 h 875"/>
                  <a:gd name="T32" fmla="*/ 19 w 616"/>
                  <a:gd name="T33" fmla="*/ 22 h 875"/>
                  <a:gd name="T34" fmla="*/ 22 w 616"/>
                  <a:gd name="T35" fmla="*/ 26 h 875"/>
                  <a:gd name="T36" fmla="*/ 22 w 616"/>
                  <a:gd name="T37" fmla="*/ 26 h 875"/>
                  <a:gd name="T38" fmla="*/ 25 w 616"/>
                  <a:gd name="T39" fmla="*/ 31 h 875"/>
                  <a:gd name="T40" fmla="*/ 29 w 616"/>
                  <a:gd name="T41" fmla="*/ 34 h 875"/>
                  <a:gd name="T42" fmla="*/ 33 w 616"/>
                  <a:gd name="T43" fmla="*/ 38 h 875"/>
                  <a:gd name="T44" fmla="*/ 33 w 616"/>
                  <a:gd name="T45" fmla="*/ 38 h 875"/>
                  <a:gd name="T46" fmla="*/ 32 w 616"/>
                  <a:gd name="T47" fmla="*/ 39 h 875"/>
                  <a:gd name="T48" fmla="*/ 35 w 616"/>
                  <a:gd name="T49" fmla="*/ 42 h 875"/>
                  <a:gd name="T50" fmla="*/ 37 w 616"/>
                  <a:gd name="T51" fmla="*/ 45 h 875"/>
                  <a:gd name="T52" fmla="*/ 39 w 616"/>
                  <a:gd name="T53" fmla="*/ 48 h 875"/>
                  <a:gd name="T54" fmla="*/ 39 w 616"/>
                  <a:gd name="T55" fmla="*/ 48 h 875"/>
                  <a:gd name="T56" fmla="*/ 37 w 616"/>
                  <a:gd name="T57" fmla="*/ 48 h 875"/>
                  <a:gd name="T58" fmla="*/ 38 w 616"/>
                  <a:gd name="T59" fmla="*/ 51 h 875"/>
                  <a:gd name="T60" fmla="*/ 37 w 616"/>
                  <a:gd name="T61" fmla="*/ 53 h 875"/>
                  <a:gd name="T62" fmla="*/ 34 w 616"/>
                  <a:gd name="T63" fmla="*/ 55 h 875"/>
                  <a:gd name="T64" fmla="*/ 33 w 616"/>
                  <a:gd name="T65" fmla="*/ 55 h 875"/>
                  <a:gd name="T66" fmla="*/ 33 w 616"/>
                  <a:gd name="T67" fmla="*/ 54 h 875"/>
                  <a:gd name="T68" fmla="*/ 31 w 616"/>
                  <a:gd name="T69" fmla="*/ 55 h 875"/>
                  <a:gd name="T70" fmla="*/ 28 w 616"/>
                  <a:gd name="T71" fmla="*/ 54 h 875"/>
                  <a:gd name="T72" fmla="*/ 26 w 616"/>
                  <a:gd name="T73" fmla="*/ 52 h 875"/>
                  <a:gd name="T74" fmla="*/ 26 w 616"/>
                  <a:gd name="T75" fmla="*/ 52 h 875"/>
                  <a:gd name="T76" fmla="*/ 27 w 616"/>
                  <a:gd name="T77" fmla="*/ 51 h 875"/>
                  <a:gd name="T78" fmla="*/ 24 w 616"/>
                  <a:gd name="T79" fmla="*/ 50 h 875"/>
                  <a:gd name="T80" fmla="*/ 22 w 616"/>
                  <a:gd name="T81" fmla="*/ 47 h 875"/>
                  <a:gd name="T82" fmla="*/ 20 w 616"/>
                  <a:gd name="T83" fmla="*/ 44 h 875"/>
                  <a:gd name="T84" fmla="*/ 20 w 616"/>
                  <a:gd name="T85" fmla="*/ 41 h 875"/>
                  <a:gd name="T86" fmla="*/ 19 w 616"/>
                  <a:gd name="T87" fmla="*/ 41 h 875"/>
                  <a:gd name="T88" fmla="*/ 19 w 616"/>
                  <a:gd name="T89" fmla="*/ 41 h 875"/>
                  <a:gd name="T90" fmla="*/ 17 w 616"/>
                  <a:gd name="T91" fmla="*/ 39 h 875"/>
                  <a:gd name="T92" fmla="*/ 17 w 616"/>
                  <a:gd name="T93" fmla="*/ 36 h 875"/>
                  <a:gd name="T94" fmla="*/ 15 w 616"/>
                  <a:gd name="T95" fmla="*/ 34 h 875"/>
                  <a:gd name="T96" fmla="*/ 14 w 616"/>
                  <a:gd name="T97" fmla="*/ 35 h 875"/>
                  <a:gd name="T98" fmla="*/ 14 w 616"/>
                  <a:gd name="T99" fmla="*/ 35 h 875"/>
                  <a:gd name="T100" fmla="*/ 12 w 616"/>
                  <a:gd name="T101" fmla="*/ 32 h 875"/>
                  <a:gd name="T102" fmla="*/ 9 w 616"/>
                  <a:gd name="T103" fmla="*/ 28 h 875"/>
                  <a:gd name="T104" fmla="*/ 8 w 616"/>
                  <a:gd name="T105" fmla="*/ 24 h 875"/>
                  <a:gd name="T106" fmla="*/ 7 w 616"/>
                  <a:gd name="T107" fmla="*/ 24 h 875"/>
                  <a:gd name="T108" fmla="*/ 7 w 616"/>
                  <a:gd name="T109" fmla="*/ 24 h 875"/>
                  <a:gd name="T110" fmla="*/ 5 w 616"/>
                  <a:gd name="T111" fmla="*/ 20 h 875"/>
                  <a:gd name="T112" fmla="*/ 3 w 616"/>
                  <a:gd name="T113" fmla="*/ 16 h 875"/>
                  <a:gd name="T114" fmla="*/ 2 w 616"/>
                  <a:gd name="T115" fmla="*/ 12 h 875"/>
                  <a:gd name="T116" fmla="*/ 2 w 616"/>
                  <a:gd name="T117" fmla="*/ 12 h 875"/>
                  <a:gd name="T118" fmla="*/ 1 w 616"/>
                  <a:gd name="T119" fmla="*/ 12 h 875"/>
                  <a:gd name="T120" fmla="*/ 0 w 616"/>
                  <a:gd name="T121" fmla="*/ 9 h 875"/>
                  <a:gd name="T122" fmla="*/ 0 w 616"/>
                  <a:gd name="T123" fmla="*/ 5 h 875"/>
                  <a:gd name="T124" fmla="*/ 2 w 616"/>
                  <a:gd name="T125" fmla="*/ 3 h 87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616"/>
                  <a:gd name="T190" fmla="*/ 0 h 875"/>
                  <a:gd name="T191" fmla="*/ 616 w 616"/>
                  <a:gd name="T192" fmla="*/ 875 h 87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616" h="875">
                    <a:moveTo>
                      <a:pt x="12" y="41"/>
                    </a:moveTo>
                    <a:lnTo>
                      <a:pt x="47" y="12"/>
                    </a:lnTo>
                    <a:lnTo>
                      <a:pt x="59" y="27"/>
                    </a:lnTo>
                    <a:lnTo>
                      <a:pt x="24" y="55"/>
                    </a:lnTo>
                    <a:lnTo>
                      <a:pt x="12" y="41"/>
                    </a:lnTo>
                    <a:close/>
                    <a:moveTo>
                      <a:pt x="47" y="12"/>
                    </a:moveTo>
                    <a:lnTo>
                      <a:pt x="48" y="11"/>
                    </a:lnTo>
                    <a:lnTo>
                      <a:pt x="50" y="10"/>
                    </a:lnTo>
                    <a:lnTo>
                      <a:pt x="54" y="19"/>
                    </a:lnTo>
                    <a:lnTo>
                      <a:pt x="47" y="12"/>
                    </a:lnTo>
                    <a:close/>
                    <a:moveTo>
                      <a:pt x="50" y="10"/>
                    </a:moveTo>
                    <a:lnTo>
                      <a:pt x="82" y="0"/>
                    </a:lnTo>
                    <a:lnTo>
                      <a:pt x="88" y="19"/>
                    </a:lnTo>
                    <a:lnTo>
                      <a:pt x="56" y="29"/>
                    </a:lnTo>
                    <a:lnTo>
                      <a:pt x="50" y="10"/>
                    </a:lnTo>
                    <a:close/>
                    <a:moveTo>
                      <a:pt x="82" y="0"/>
                    </a:moveTo>
                    <a:lnTo>
                      <a:pt x="85" y="0"/>
                    </a:lnTo>
                    <a:lnTo>
                      <a:pt x="87" y="0"/>
                    </a:lnTo>
                    <a:lnTo>
                      <a:pt x="85" y="10"/>
                    </a:lnTo>
                    <a:lnTo>
                      <a:pt x="82" y="0"/>
                    </a:lnTo>
                    <a:close/>
                    <a:moveTo>
                      <a:pt x="87" y="0"/>
                    </a:moveTo>
                    <a:lnTo>
                      <a:pt x="116" y="7"/>
                    </a:lnTo>
                    <a:lnTo>
                      <a:pt x="111" y="26"/>
                    </a:lnTo>
                    <a:lnTo>
                      <a:pt x="84" y="19"/>
                    </a:lnTo>
                    <a:lnTo>
                      <a:pt x="87" y="0"/>
                    </a:lnTo>
                    <a:close/>
                    <a:moveTo>
                      <a:pt x="116" y="7"/>
                    </a:moveTo>
                    <a:lnTo>
                      <a:pt x="118" y="7"/>
                    </a:lnTo>
                    <a:lnTo>
                      <a:pt x="120" y="9"/>
                    </a:lnTo>
                    <a:lnTo>
                      <a:pt x="113" y="16"/>
                    </a:lnTo>
                    <a:lnTo>
                      <a:pt x="116" y="7"/>
                    </a:lnTo>
                    <a:close/>
                    <a:moveTo>
                      <a:pt x="120" y="9"/>
                    </a:moveTo>
                    <a:lnTo>
                      <a:pt x="149" y="31"/>
                    </a:lnTo>
                    <a:lnTo>
                      <a:pt x="136" y="45"/>
                    </a:lnTo>
                    <a:lnTo>
                      <a:pt x="108" y="23"/>
                    </a:lnTo>
                    <a:lnTo>
                      <a:pt x="120" y="9"/>
                    </a:lnTo>
                    <a:close/>
                    <a:moveTo>
                      <a:pt x="149" y="31"/>
                    </a:moveTo>
                    <a:lnTo>
                      <a:pt x="150" y="31"/>
                    </a:lnTo>
                    <a:lnTo>
                      <a:pt x="150" y="33"/>
                    </a:lnTo>
                    <a:lnTo>
                      <a:pt x="142" y="39"/>
                    </a:lnTo>
                    <a:lnTo>
                      <a:pt x="149" y="31"/>
                    </a:lnTo>
                    <a:close/>
                    <a:moveTo>
                      <a:pt x="150" y="33"/>
                    </a:moveTo>
                    <a:lnTo>
                      <a:pt x="175" y="68"/>
                    </a:lnTo>
                    <a:lnTo>
                      <a:pt x="160" y="79"/>
                    </a:lnTo>
                    <a:lnTo>
                      <a:pt x="134" y="44"/>
                    </a:lnTo>
                    <a:lnTo>
                      <a:pt x="150" y="33"/>
                    </a:lnTo>
                    <a:close/>
                    <a:moveTo>
                      <a:pt x="175" y="68"/>
                    </a:moveTo>
                    <a:lnTo>
                      <a:pt x="176" y="69"/>
                    </a:lnTo>
                    <a:lnTo>
                      <a:pt x="167" y="73"/>
                    </a:lnTo>
                    <a:lnTo>
                      <a:pt x="175" y="68"/>
                    </a:lnTo>
                    <a:close/>
                    <a:moveTo>
                      <a:pt x="176" y="69"/>
                    </a:moveTo>
                    <a:lnTo>
                      <a:pt x="198" y="111"/>
                    </a:lnTo>
                    <a:lnTo>
                      <a:pt x="182" y="119"/>
                    </a:lnTo>
                    <a:lnTo>
                      <a:pt x="160" y="77"/>
                    </a:lnTo>
                    <a:lnTo>
                      <a:pt x="176" y="69"/>
                    </a:lnTo>
                    <a:close/>
                    <a:moveTo>
                      <a:pt x="198" y="111"/>
                    </a:moveTo>
                    <a:lnTo>
                      <a:pt x="220" y="151"/>
                    </a:lnTo>
                    <a:lnTo>
                      <a:pt x="204" y="160"/>
                    </a:lnTo>
                    <a:lnTo>
                      <a:pt x="182" y="119"/>
                    </a:lnTo>
                    <a:lnTo>
                      <a:pt x="198" y="111"/>
                    </a:lnTo>
                    <a:close/>
                    <a:moveTo>
                      <a:pt x="220" y="151"/>
                    </a:moveTo>
                    <a:lnTo>
                      <a:pt x="221" y="152"/>
                    </a:lnTo>
                    <a:lnTo>
                      <a:pt x="213" y="156"/>
                    </a:lnTo>
                    <a:lnTo>
                      <a:pt x="220" y="151"/>
                    </a:lnTo>
                    <a:close/>
                    <a:moveTo>
                      <a:pt x="221" y="152"/>
                    </a:moveTo>
                    <a:lnTo>
                      <a:pt x="240" y="200"/>
                    </a:lnTo>
                    <a:lnTo>
                      <a:pt x="222" y="208"/>
                    </a:lnTo>
                    <a:lnTo>
                      <a:pt x="204" y="159"/>
                    </a:lnTo>
                    <a:lnTo>
                      <a:pt x="221" y="152"/>
                    </a:lnTo>
                    <a:close/>
                    <a:moveTo>
                      <a:pt x="222" y="208"/>
                    </a:moveTo>
                    <a:lnTo>
                      <a:pt x="222" y="208"/>
                    </a:lnTo>
                    <a:lnTo>
                      <a:pt x="231" y="203"/>
                    </a:lnTo>
                    <a:lnTo>
                      <a:pt x="222" y="208"/>
                    </a:lnTo>
                    <a:close/>
                    <a:moveTo>
                      <a:pt x="240" y="200"/>
                    </a:moveTo>
                    <a:lnTo>
                      <a:pt x="259" y="241"/>
                    </a:lnTo>
                    <a:lnTo>
                      <a:pt x="241" y="249"/>
                    </a:lnTo>
                    <a:lnTo>
                      <a:pt x="222" y="208"/>
                    </a:lnTo>
                    <a:lnTo>
                      <a:pt x="240" y="200"/>
                    </a:lnTo>
                    <a:close/>
                    <a:moveTo>
                      <a:pt x="259" y="241"/>
                    </a:moveTo>
                    <a:lnTo>
                      <a:pt x="258" y="240"/>
                    </a:lnTo>
                    <a:lnTo>
                      <a:pt x="259" y="241"/>
                    </a:lnTo>
                    <a:lnTo>
                      <a:pt x="250" y="245"/>
                    </a:lnTo>
                    <a:lnTo>
                      <a:pt x="259" y="241"/>
                    </a:lnTo>
                    <a:close/>
                    <a:moveTo>
                      <a:pt x="259" y="241"/>
                    </a:moveTo>
                    <a:lnTo>
                      <a:pt x="275" y="276"/>
                    </a:lnTo>
                    <a:lnTo>
                      <a:pt x="258" y="284"/>
                    </a:lnTo>
                    <a:lnTo>
                      <a:pt x="241" y="248"/>
                    </a:lnTo>
                    <a:lnTo>
                      <a:pt x="259" y="241"/>
                    </a:lnTo>
                    <a:close/>
                    <a:moveTo>
                      <a:pt x="258" y="285"/>
                    </a:moveTo>
                    <a:lnTo>
                      <a:pt x="258" y="285"/>
                    </a:lnTo>
                    <a:lnTo>
                      <a:pt x="258" y="284"/>
                    </a:lnTo>
                    <a:lnTo>
                      <a:pt x="267" y="280"/>
                    </a:lnTo>
                    <a:lnTo>
                      <a:pt x="258" y="285"/>
                    </a:lnTo>
                    <a:close/>
                    <a:moveTo>
                      <a:pt x="274" y="275"/>
                    </a:moveTo>
                    <a:lnTo>
                      <a:pt x="313" y="342"/>
                    </a:lnTo>
                    <a:lnTo>
                      <a:pt x="296" y="351"/>
                    </a:lnTo>
                    <a:lnTo>
                      <a:pt x="258" y="285"/>
                    </a:lnTo>
                    <a:lnTo>
                      <a:pt x="274" y="275"/>
                    </a:lnTo>
                    <a:close/>
                    <a:moveTo>
                      <a:pt x="296" y="352"/>
                    </a:moveTo>
                    <a:lnTo>
                      <a:pt x="296" y="352"/>
                    </a:lnTo>
                    <a:lnTo>
                      <a:pt x="296" y="351"/>
                    </a:lnTo>
                    <a:lnTo>
                      <a:pt x="304" y="346"/>
                    </a:lnTo>
                    <a:lnTo>
                      <a:pt x="296" y="352"/>
                    </a:lnTo>
                    <a:close/>
                    <a:moveTo>
                      <a:pt x="312" y="341"/>
                    </a:moveTo>
                    <a:lnTo>
                      <a:pt x="362" y="407"/>
                    </a:lnTo>
                    <a:lnTo>
                      <a:pt x="348" y="419"/>
                    </a:lnTo>
                    <a:lnTo>
                      <a:pt x="296" y="352"/>
                    </a:lnTo>
                    <a:lnTo>
                      <a:pt x="312" y="341"/>
                    </a:lnTo>
                    <a:close/>
                    <a:moveTo>
                      <a:pt x="362" y="407"/>
                    </a:moveTo>
                    <a:lnTo>
                      <a:pt x="413" y="474"/>
                    </a:lnTo>
                    <a:lnTo>
                      <a:pt x="399" y="487"/>
                    </a:lnTo>
                    <a:lnTo>
                      <a:pt x="348" y="419"/>
                    </a:lnTo>
                    <a:lnTo>
                      <a:pt x="362" y="407"/>
                    </a:lnTo>
                    <a:close/>
                    <a:moveTo>
                      <a:pt x="399" y="487"/>
                    </a:moveTo>
                    <a:lnTo>
                      <a:pt x="399" y="485"/>
                    </a:lnTo>
                    <a:lnTo>
                      <a:pt x="399" y="487"/>
                    </a:lnTo>
                    <a:lnTo>
                      <a:pt x="407" y="480"/>
                    </a:lnTo>
                    <a:lnTo>
                      <a:pt x="399" y="487"/>
                    </a:lnTo>
                    <a:close/>
                    <a:moveTo>
                      <a:pt x="413" y="474"/>
                    </a:moveTo>
                    <a:lnTo>
                      <a:pt x="467" y="541"/>
                    </a:lnTo>
                    <a:lnTo>
                      <a:pt x="453" y="553"/>
                    </a:lnTo>
                    <a:lnTo>
                      <a:pt x="399" y="487"/>
                    </a:lnTo>
                    <a:lnTo>
                      <a:pt x="413" y="474"/>
                    </a:lnTo>
                    <a:close/>
                    <a:moveTo>
                      <a:pt x="467" y="541"/>
                    </a:moveTo>
                    <a:lnTo>
                      <a:pt x="472" y="546"/>
                    </a:lnTo>
                    <a:lnTo>
                      <a:pt x="467" y="541"/>
                    </a:lnTo>
                    <a:lnTo>
                      <a:pt x="461" y="547"/>
                    </a:lnTo>
                    <a:lnTo>
                      <a:pt x="467" y="541"/>
                    </a:lnTo>
                    <a:close/>
                    <a:moveTo>
                      <a:pt x="467" y="541"/>
                    </a:moveTo>
                    <a:lnTo>
                      <a:pt x="518" y="604"/>
                    </a:lnTo>
                    <a:lnTo>
                      <a:pt x="504" y="617"/>
                    </a:lnTo>
                    <a:lnTo>
                      <a:pt x="453" y="553"/>
                    </a:lnTo>
                    <a:lnTo>
                      <a:pt x="467" y="541"/>
                    </a:lnTo>
                    <a:close/>
                    <a:moveTo>
                      <a:pt x="518" y="604"/>
                    </a:moveTo>
                    <a:lnTo>
                      <a:pt x="518" y="604"/>
                    </a:lnTo>
                    <a:lnTo>
                      <a:pt x="519" y="604"/>
                    </a:lnTo>
                    <a:lnTo>
                      <a:pt x="511" y="610"/>
                    </a:lnTo>
                    <a:lnTo>
                      <a:pt x="518" y="604"/>
                    </a:lnTo>
                    <a:close/>
                    <a:moveTo>
                      <a:pt x="519" y="604"/>
                    </a:moveTo>
                    <a:lnTo>
                      <a:pt x="563" y="665"/>
                    </a:lnTo>
                    <a:lnTo>
                      <a:pt x="548" y="676"/>
                    </a:lnTo>
                    <a:lnTo>
                      <a:pt x="504" y="617"/>
                    </a:lnTo>
                    <a:lnTo>
                      <a:pt x="519" y="604"/>
                    </a:lnTo>
                    <a:close/>
                    <a:moveTo>
                      <a:pt x="563" y="665"/>
                    </a:moveTo>
                    <a:lnTo>
                      <a:pt x="563" y="665"/>
                    </a:lnTo>
                    <a:lnTo>
                      <a:pt x="563" y="666"/>
                    </a:lnTo>
                    <a:lnTo>
                      <a:pt x="555" y="671"/>
                    </a:lnTo>
                    <a:lnTo>
                      <a:pt x="563" y="665"/>
                    </a:lnTo>
                    <a:close/>
                    <a:moveTo>
                      <a:pt x="563" y="666"/>
                    </a:moveTo>
                    <a:lnTo>
                      <a:pt x="595" y="720"/>
                    </a:lnTo>
                    <a:lnTo>
                      <a:pt x="579" y="730"/>
                    </a:lnTo>
                    <a:lnTo>
                      <a:pt x="548" y="676"/>
                    </a:lnTo>
                    <a:lnTo>
                      <a:pt x="563" y="666"/>
                    </a:lnTo>
                    <a:close/>
                    <a:moveTo>
                      <a:pt x="595" y="720"/>
                    </a:moveTo>
                    <a:lnTo>
                      <a:pt x="596" y="720"/>
                    </a:lnTo>
                    <a:lnTo>
                      <a:pt x="596" y="721"/>
                    </a:lnTo>
                    <a:lnTo>
                      <a:pt x="587" y="725"/>
                    </a:lnTo>
                    <a:lnTo>
                      <a:pt x="595" y="720"/>
                    </a:lnTo>
                    <a:close/>
                    <a:moveTo>
                      <a:pt x="596" y="721"/>
                    </a:moveTo>
                    <a:lnTo>
                      <a:pt x="615" y="769"/>
                    </a:lnTo>
                    <a:lnTo>
                      <a:pt x="597" y="776"/>
                    </a:lnTo>
                    <a:lnTo>
                      <a:pt x="579" y="728"/>
                    </a:lnTo>
                    <a:lnTo>
                      <a:pt x="596" y="721"/>
                    </a:lnTo>
                    <a:close/>
                    <a:moveTo>
                      <a:pt x="615" y="769"/>
                    </a:moveTo>
                    <a:lnTo>
                      <a:pt x="616" y="771"/>
                    </a:lnTo>
                    <a:lnTo>
                      <a:pt x="616" y="773"/>
                    </a:lnTo>
                    <a:lnTo>
                      <a:pt x="606" y="772"/>
                    </a:lnTo>
                    <a:lnTo>
                      <a:pt x="615" y="769"/>
                    </a:lnTo>
                    <a:close/>
                    <a:moveTo>
                      <a:pt x="616" y="773"/>
                    </a:moveTo>
                    <a:lnTo>
                      <a:pt x="613" y="812"/>
                    </a:lnTo>
                    <a:lnTo>
                      <a:pt x="594" y="810"/>
                    </a:lnTo>
                    <a:lnTo>
                      <a:pt x="597" y="772"/>
                    </a:lnTo>
                    <a:lnTo>
                      <a:pt x="616" y="773"/>
                    </a:lnTo>
                    <a:close/>
                    <a:moveTo>
                      <a:pt x="613" y="812"/>
                    </a:moveTo>
                    <a:lnTo>
                      <a:pt x="613" y="814"/>
                    </a:lnTo>
                    <a:lnTo>
                      <a:pt x="611" y="816"/>
                    </a:lnTo>
                    <a:lnTo>
                      <a:pt x="603" y="811"/>
                    </a:lnTo>
                    <a:lnTo>
                      <a:pt x="613" y="812"/>
                    </a:lnTo>
                    <a:close/>
                    <a:moveTo>
                      <a:pt x="611" y="816"/>
                    </a:moveTo>
                    <a:lnTo>
                      <a:pt x="588" y="845"/>
                    </a:lnTo>
                    <a:lnTo>
                      <a:pt x="573" y="834"/>
                    </a:lnTo>
                    <a:lnTo>
                      <a:pt x="595" y="805"/>
                    </a:lnTo>
                    <a:lnTo>
                      <a:pt x="611" y="816"/>
                    </a:lnTo>
                    <a:close/>
                    <a:moveTo>
                      <a:pt x="588" y="845"/>
                    </a:moveTo>
                    <a:lnTo>
                      <a:pt x="587" y="847"/>
                    </a:lnTo>
                    <a:lnTo>
                      <a:pt x="585" y="848"/>
                    </a:lnTo>
                    <a:lnTo>
                      <a:pt x="581" y="839"/>
                    </a:lnTo>
                    <a:lnTo>
                      <a:pt x="588" y="845"/>
                    </a:lnTo>
                    <a:close/>
                    <a:moveTo>
                      <a:pt x="585" y="848"/>
                    </a:moveTo>
                    <a:lnTo>
                      <a:pt x="538" y="874"/>
                    </a:lnTo>
                    <a:lnTo>
                      <a:pt x="529" y="856"/>
                    </a:lnTo>
                    <a:lnTo>
                      <a:pt x="576" y="831"/>
                    </a:lnTo>
                    <a:lnTo>
                      <a:pt x="585" y="848"/>
                    </a:lnTo>
                    <a:close/>
                    <a:moveTo>
                      <a:pt x="538" y="874"/>
                    </a:moveTo>
                    <a:lnTo>
                      <a:pt x="536" y="875"/>
                    </a:lnTo>
                    <a:lnTo>
                      <a:pt x="533" y="875"/>
                    </a:lnTo>
                    <a:lnTo>
                      <a:pt x="533" y="865"/>
                    </a:lnTo>
                    <a:lnTo>
                      <a:pt x="538" y="874"/>
                    </a:lnTo>
                    <a:close/>
                    <a:moveTo>
                      <a:pt x="533" y="875"/>
                    </a:moveTo>
                    <a:lnTo>
                      <a:pt x="491" y="875"/>
                    </a:lnTo>
                    <a:lnTo>
                      <a:pt x="491" y="855"/>
                    </a:lnTo>
                    <a:lnTo>
                      <a:pt x="533" y="855"/>
                    </a:lnTo>
                    <a:lnTo>
                      <a:pt x="533" y="875"/>
                    </a:lnTo>
                    <a:close/>
                    <a:moveTo>
                      <a:pt x="491" y="875"/>
                    </a:moveTo>
                    <a:lnTo>
                      <a:pt x="490" y="875"/>
                    </a:lnTo>
                    <a:lnTo>
                      <a:pt x="489" y="874"/>
                    </a:lnTo>
                    <a:lnTo>
                      <a:pt x="491" y="865"/>
                    </a:lnTo>
                    <a:lnTo>
                      <a:pt x="491" y="875"/>
                    </a:lnTo>
                    <a:close/>
                    <a:moveTo>
                      <a:pt x="489" y="874"/>
                    </a:moveTo>
                    <a:lnTo>
                      <a:pt x="451" y="861"/>
                    </a:lnTo>
                    <a:lnTo>
                      <a:pt x="456" y="843"/>
                    </a:lnTo>
                    <a:lnTo>
                      <a:pt x="495" y="856"/>
                    </a:lnTo>
                    <a:lnTo>
                      <a:pt x="489" y="874"/>
                    </a:lnTo>
                    <a:close/>
                    <a:moveTo>
                      <a:pt x="451" y="861"/>
                    </a:moveTo>
                    <a:lnTo>
                      <a:pt x="450" y="860"/>
                    </a:lnTo>
                    <a:lnTo>
                      <a:pt x="447" y="859"/>
                    </a:lnTo>
                    <a:lnTo>
                      <a:pt x="454" y="853"/>
                    </a:lnTo>
                    <a:lnTo>
                      <a:pt x="451" y="861"/>
                    </a:lnTo>
                    <a:close/>
                    <a:moveTo>
                      <a:pt x="447" y="859"/>
                    </a:moveTo>
                    <a:lnTo>
                      <a:pt x="413" y="831"/>
                    </a:lnTo>
                    <a:lnTo>
                      <a:pt x="425" y="816"/>
                    </a:lnTo>
                    <a:lnTo>
                      <a:pt x="459" y="845"/>
                    </a:lnTo>
                    <a:lnTo>
                      <a:pt x="447" y="859"/>
                    </a:lnTo>
                    <a:close/>
                    <a:moveTo>
                      <a:pt x="413" y="831"/>
                    </a:moveTo>
                    <a:lnTo>
                      <a:pt x="412" y="831"/>
                    </a:lnTo>
                    <a:lnTo>
                      <a:pt x="412" y="829"/>
                    </a:lnTo>
                    <a:lnTo>
                      <a:pt x="419" y="824"/>
                    </a:lnTo>
                    <a:lnTo>
                      <a:pt x="413" y="831"/>
                    </a:lnTo>
                    <a:close/>
                    <a:moveTo>
                      <a:pt x="412" y="829"/>
                    </a:moveTo>
                    <a:lnTo>
                      <a:pt x="380" y="795"/>
                    </a:lnTo>
                    <a:lnTo>
                      <a:pt x="394" y="782"/>
                    </a:lnTo>
                    <a:lnTo>
                      <a:pt x="425" y="817"/>
                    </a:lnTo>
                    <a:lnTo>
                      <a:pt x="412" y="829"/>
                    </a:lnTo>
                    <a:close/>
                    <a:moveTo>
                      <a:pt x="380" y="795"/>
                    </a:moveTo>
                    <a:lnTo>
                      <a:pt x="379" y="794"/>
                    </a:lnTo>
                    <a:lnTo>
                      <a:pt x="387" y="789"/>
                    </a:lnTo>
                    <a:lnTo>
                      <a:pt x="380" y="795"/>
                    </a:lnTo>
                    <a:close/>
                    <a:moveTo>
                      <a:pt x="379" y="794"/>
                    </a:moveTo>
                    <a:lnTo>
                      <a:pt x="350" y="749"/>
                    </a:lnTo>
                    <a:lnTo>
                      <a:pt x="367" y="739"/>
                    </a:lnTo>
                    <a:lnTo>
                      <a:pt x="394" y="783"/>
                    </a:lnTo>
                    <a:lnTo>
                      <a:pt x="379" y="794"/>
                    </a:lnTo>
                    <a:close/>
                    <a:moveTo>
                      <a:pt x="350" y="749"/>
                    </a:moveTo>
                    <a:lnTo>
                      <a:pt x="350" y="749"/>
                    </a:lnTo>
                    <a:lnTo>
                      <a:pt x="358" y="745"/>
                    </a:lnTo>
                    <a:lnTo>
                      <a:pt x="350" y="749"/>
                    </a:lnTo>
                    <a:close/>
                    <a:moveTo>
                      <a:pt x="350" y="749"/>
                    </a:moveTo>
                    <a:lnTo>
                      <a:pt x="325" y="704"/>
                    </a:lnTo>
                    <a:lnTo>
                      <a:pt x="342" y="695"/>
                    </a:lnTo>
                    <a:lnTo>
                      <a:pt x="367" y="739"/>
                    </a:lnTo>
                    <a:lnTo>
                      <a:pt x="350" y="749"/>
                    </a:lnTo>
                    <a:close/>
                    <a:moveTo>
                      <a:pt x="325" y="704"/>
                    </a:moveTo>
                    <a:lnTo>
                      <a:pt x="300" y="660"/>
                    </a:lnTo>
                    <a:lnTo>
                      <a:pt x="316" y="651"/>
                    </a:lnTo>
                    <a:lnTo>
                      <a:pt x="342" y="695"/>
                    </a:lnTo>
                    <a:lnTo>
                      <a:pt x="325" y="704"/>
                    </a:lnTo>
                    <a:close/>
                    <a:moveTo>
                      <a:pt x="316" y="650"/>
                    </a:moveTo>
                    <a:lnTo>
                      <a:pt x="316" y="651"/>
                    </a:lnTo>
                    <a:lnTo>
                      <a:pt x="307" y="655"/>
                    </a:lnTo>
                    <a:lnTo>
                      <a:pt x="316" y="650"/>
                    </a:lnTo>
                    <a:close/>
                    <a:moveTo>
                      <a:pt x="300" y="660"/>
                    </a:moveTo>
                    <a:lnTo>
                      <a:pt x="274" y="619"/>
                    </a:lnTo>
                    <a:lnTo>
                      <a:pt x="290" y="609"/>
                    </a:lnTo>
                    <a:lnTo>
                      <a:pt x="316" y="650"/>
                    </a:lnTo>
                    <a:lnTo>
                      <a:pt x="300" y="660"/>
                    </a:lnTo>
                    <a:close/>
                    <a:moveTo>
                      <a:pt x="290" y="608"/>
                    </a:moveTo>
                    <a:lnTo>
                      <a:pt x="290" y="608"/>
                    </a:lnTo>
                    <a:lnTo>
                      <a:pt x="290" y="609"/>
                    </a:lnTo>
                    <a:lnTo>
                      <a:pt x="282" y="613"/>
                    </a:lnTo>
                    <a:lnTo>
                      <a:pt x="290" y="608"/>
                    </a:lnTo>
                    <a:close/>
                    <a:moveTo>
                      <a:pt x="274" y="620"/>
                    </a:moveTo>
                    <a:lnTo>
                      <a:pt x="249" y="588"/>
                    </a:lnTo>
                    <a:lnTo>
                      <a:pt x="264" y="576"/>
                    </a:lnTo>
                    <a:lnTo>
                      <a:pt x="290" y="608"/>
                    </a:lnTo>
                    <a:lnTo>
                      <a:pt x="274" y="620"/>
                    </a:lnTo>
                    <a:close/>
                    <a:moveTo>
                      <a:pt x="263" y="575"/>
                    </a:moveTo>
                    <a:lnTo>
                      <a:pt x="264" y="576"/>
                    </a:lnTo>
                    <a:lnTo>
                      <a:pt x="257" y="582"/>
                    </a:lnTo>
                    <a:lnTo>
                      <a:pt x="263" y="575"/>
                    </a:lnTo>
                    <a:close/>
                    <a:moveTo>
                      <a:pt x="250" y="589"/>
                    </a:moveTo>
                    <a:lnTo>
                      <a:pt x="218" y="557"/>
                    </a:lnTo>
                    <a:lnTo>
                      <a:pt x="231" y="544"/>
                    </a:lnTo>
                    <a:lnTo>
                      <a:pt x="263" y="575"/>
                    </a:lnTo>
                    <a:lnTo>
                      <a:pt x="250" y="589"/>
                    </a:lnTo>
                    <a:close/>
                    <a:moveTo>
                      <a:pt x="218" y="557"/>
                    </a:moveTo>
                    <a:lnTo>
                      <a:pt x="218" y="556"/>
                    </a:lnTo>
                    <a:lnTo>
                      <a:pt x="217" y="556"/>
                    </a:lnTo>
                    <a:lnTo>
                      <a:pt x="225" y="550"/>
                    </a:lnTo>
                    <a:lnTo>
                      <a:pt x="218" y="557"/>
                    </a:lnTo>
                    <a:close/>
                    <a:moveTo>
                      <a:pt x="217" y="556"/>
                    </a:moveTo>
                    <a:lnTo>
                      <a:pt x="183" y="509"/>
                    </a:lnTo>
                    <a:lnTo>
                      <a:pt x="197" y="496"/>
                    </a:lnTo>
                    <a:lnTo>
                      <a:pt x="232" y="545"/>
                    </a:lnTo>
                    <a:lnTo>
                      <a:pt x="217" y="556"/>
                    </a:lnTo>
                    <a:close/>
                    <a:moveTo>
                      <a:pt x="183" y="509"/>
                    </a:moveTo>
                    <a:lnTo>
                      <a:pt x="182" y="507"/>
                    </a:lnTo>
                    <a:lnTo>
                      <a:pt x="189" y="502"/>
                    </a:lnTo>
                    <a:lnTo>
                      <a:pt x="183" y="509"/>
                    </a:lnTo>
                    <a:close/>
                    <a:moveTo>
                      <a:pt x="182" y="507"/>
                    </a:moveTo>
                    <a:lnTo>
                      <a:pt x="144" y="450"/>
                    </a:lnTo>
                    <a:lnTo>
                      <a:pt x="160" y="440"/>
                    </a:lnTo>
                    <a:lnTo>
                      <a:pt x="198" y="498"/>
                    </a:lnTo>
                    <a:lnTo>
                      <a:pt x="182" y="507"/>
                    </a:lnTo>
                    <a:close/>
                    <a:moveTo>
                      <a:pt x="144" y="450"/>
                    </a:moveTo>
                    <a:lnTo>
                      <a:pt x="144" y="451"/>
                    </a:lnTo>
                    <a:lnTo>
                      <a:pt x="144" y="450"/>
                    </a:lnTo>
                    <a:lnTo>
                      <a:pt x="152" y="446"/>
                    </a:lnTo>
                    <a:lnTo>
                      <a:pt x="144" y="450"/>
                    </a:lnTo>
                    <a:close/>
                    <a:moveTo>
                      <a:pt x="144" y="450"/>
                    </a:moveTo>
                    <a:lnTo>
                      <a:pt x="106" y="389"/>
                    </a:lnTo>
                    <a:lnTo>
                      <a:pt x="122" y="380"/>
                    </a:lnTo>
                    <a:lnTo>
                      <a:pt x="160" y="440"/>
                    </a:lnTo>
                    <a:lnTo>
                      <a:pt x="144" y="450"/>
                    </a:lnTo>
                    <a:close/>
                    <a:moveTo>
                      <a:pt x="106" y="389"/>
                    </a:moveTo>
                    <a:lnTo>
                      <a:pt x="106" y="389"/>
                    </a:lnTo>
                    <a:lnTo>
                      <a:pt x="113" y="385"/>
                    </a:lnTo>
                    <a:lnTo>
                      <a:pt x="106" y="389"/>
                    </a:lnTo>
                    <a:close/>
                    <a:moveTo>
                      <a:pt x="106" y="389"/>
                    </a:moveTo>
                    <a:lnTo>
                      <a:pt x="70" y="322"/>
                    </a:lnTo>
                    <a:lnTo>
                      <a:pt x="87" y="313"/>
                    </a:lnTo>
                    <a:lnTo>
                      <a:pt x="122" y="381"/>
                    </a:lnTo>
                    <a:lnTo>
                      <a:pt x="106" y="389"/>
                    </a:lnTo>
                    <a:close/>
                    <a:moveTo>
                      <a:pt x="70" y="322"/>
                    </a:moveTo>
                    <a:lnTo>
                      <a:pt x="70" y="322"/>
                    </a:lnTo>
                    <a:lnTo>
                      <a:pt x="79" y="318"/>
                    </a:lnTo>
                    <a:lnTo>
                      <a:pt x="70" y="322"/>
                    </a:lnTo>
                    <a:close/>
                    <a:moveTo>
                      <a:pt x="70" y="322"/>
                    </a:moveTo>
                    <a:lnTo>
                      <a:pt x="38" y="258"/>
                    </a:lnTo>
                    <a:lnTo>
                      <a:pt x="56" y="251"/>
                    </a:lnTo>
                    <a:lnTo>
                      <a:pt x="87" y="313"/>
                    </a:lnTo>
                    <a:lnTo>
                      <a:pt x="70" y="322"/>
                    </a:lnTo>
                    <a:close/>
                    <a:moveTo>
                      <a:pt x="38" y="258"/>
                    </a:moveTo>
                    <a:lnTo>
                      <a:pt x="38" y="258"/>
                    </a:lnTo>
                    <a:lnTo>
                      <a:pt x="38" y="257"/>
                    </a:lnTo>
                    <a:lnTo>
                      <a:pt x="47" y="255"/>
                    </a:lnTo>
                    <a:lnTo>
                      <a:pt x="38" y="258"/>
                    </a:lnTo>
                    <a:close/>
                    <a:moveTo>
                      <a:pt x="38" y="257"/>
                    </a:moveTo>
                    <a:lnTo>
                      <a:pt x="15" y="194"/>
                    </a:lnTo>
                    <a:lnTo>
                      <a:pt x="34" y="188"/>
                    </a:lnTo>
                    <a:lnTo>
                      <a:pt x="56" y="252"/>
                    </a:lnTo>
                    <a:lnTo>
                      <a:pt x="38" y="257"/>
                    </a:lnTo>
                    <a:close/>
                    <a:moveTo>
                      <a:pt x="15" y="194"/>
                    </a:moveTo>
                    <a:lnTo>
                      <a:pt x="15" y="193"/>
                    </a:lnTo>
                    <a:lnTo>
                      <a:pt x="25" y="191"/>
                    </a:lnTo>
                    <a:lnTo>
                      <a:pt x="15" y="194"/>
                    </a:lnTo>
                    <a:close/>
                    <a:moveTo>
                      <a:pt x="15" y="193"/>
                    </a:moveTo>
                    <a:lnTo>
                      <a:pt x="0" y="136"/>
                    </a:lnTo>
                    <a:lnTo>
                      <a:pt x="17" y="131"/>
                    </a:lnTo>
                    <a:lnTo>
                      <a:pt x="34" y="189"/>
                    </a:lnTo>
                    <a:lnTo>
                      <a:pt x="15" y="193"/>
                    </a:lnTo>
                    <a:close/>
                    <a:moveTo>
                      <a:pt x="0" y="136"/>
                    </a:moveTo>
                    <a:lnTo>
                      <a:pt x="0" y="135"/>
                    </a:lnTo>
                    <a:lnTo>
                      <a:pt x="0" y="134"/>
                    </a:lnTo>
                    <a:lnTo>
                      <a:pt x="9" y="134"/>
                    </a:lnTo>
                    <a:lnTo>
                      <a:pt x="0" y="136"/>
                    </a:lnTo>
                    <a:close/>
                    <a:moveTo>
                      <a:pt x="0" y="134"/>
                    </a:moveTo>
                    <a:lnTo>
                      <a:pt x="0" y="86"/>
                    </a:lnTo>
                    <a:lnTo>
                      <a:pt x="18" y="86"/>
                    </a:lnTo>
                    <a:lnTo>
                      <a:pt x="18" y="134"/>
                    </a:lnTo>
                    <a:lnTo>
                      <a:pt x="0" y="134"/>
                    </a:lnTo>
                    <a:close/>
                    <a:moveTo>
                      <a:pt x="0" y="86"/>
                    </a:moveTo>
                    <a:lnTo>
                      <a:pt x="0" y="85"/>
                    </a:lnTo>
                    <a:lnTo>
                      <a:pt x="0" y="84"/>
                    </a:lnTo>
                    <a:lnTo>
                      <a:pt x="9" y="86"/>
                    </a:lnTo>
                    <a:lnTo>
                      <a:pt x="0" y="86"/>
                    </a:lnTo>
                    <a:close/>
                    <a:moveTo>
                      <a:pt x="0" y="84"/>
                    </a:moveTo>
                    <a:lnTo>
                      <a:pt x="9" y="45"/>
                    </a:lnTo>
                    <a:lnTo>
                      <a:pt x="27" y="50"/>
                    </a:lnTo>
                    <a:lnTo>
                      <a:pt x="18" y="88"/>
                    </a:lnTo>
                    <a:lnTo>
                      <a:pt x="0" y="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1" name="Freeform 1502">
                <a:extLst>
                  <a:ext uri="{FF2B5EF4-FFF2-40B4-BE49-F238E27FC236}">
                    <a16:creationId xmlns:a16="http://schemas.microsoft.com/office/drawing/2014/main" id="{51CD59CA-4728-428D-83CE-C501B8743BBA}"/>
                  </a:ext>
                </a:extLst>
              </p:cNvPr>
              <p:cNvSpPr>
                <a:spLocks/>
              </p:cNvSpPr>
              <p:nvPr/>
            </p:nvSpPr>
            <p:spPr bwMode="auto">
              <a:xfrm>
                <a:off x="2074" y="2019"/>
                <a:ext cx="95" cy="137"/>
              </a:xfrm>
              <a:custGeom>
                <a:avLst/>
                <a:gdLst>
                  <a:gd name="T0" fmla="*/ 0 w 382"/>
                  <a:gd name="T1" fmla="*/ 3 h 546"/>
                  <a:gd name="T2" fmla="*/ 1 w 382"/>
                  <a:gd name="T3" fmla="*/ 2 h 546"/>
                  <a:gd name="T4" fmla="*/ 3 w 382"/>
                  <a:gd name="T5" fmla="*/ 1 h 546"/>
                  <a:gd name="T6" fmla="*/ 4 w 382"/>
                  <a:gd name="T7" fmla="*/ 0 h 546"/>
                  <a:gd name="T8" fmla="*/ 6 w 382"/>
                  <a:gd name="T9" fmla="*/ 0 h 546"/>
                  <a:gd name="T10" fmla="*/ 7 w 382"/>
                  <a:gd name="T11" fmla="*/ 1 h 546"/>
                  <a:gd name="T12" fmla="*/ 9 w 382"/>
                  <a:gd name="T13" fmla="*/ 1 h 546"/>
                  <a:gd name="T14" fmla="*/ 11 w 382"/>
                  <a:gd name="T15" fmla="*/ 2 h 546"/>
                  <a:gd name="T16" fmla="*/ 12 w 382"/>
                  <a:gd name="T17" fmla="*/ 4 h 546"/>
                  <a:gd name="T18" fmla="*/ 13 w 382"/>
                  <a:gd name="T19" fmla="*/ 6 h 546"/>
                  <a:gd name="T20" fmla="*/ 14 w 382"/>
                  <a:gd name="T21" fmla="*/ 9 h 546"/>
                  <a:gd name="T22" fmla="*/ 15 w 382"/>
                  <a:gd name="T23" fmla="*/ 12 h 546"/>
                  <a:gd name="T24" fmla="*/ 16 w 382"/>
                  <a:gd name="T25" fmla="*/ 14 h 546"/>
                  <a:gd name="T26" fmla="*/ 18 w 382"/>
                  <a:gd name="T27" fmla="*/ 17 h 546"/>
                  <a:gd name="T28" fmla="*/ 19 w 382"/>
                  <a:gd name="T29" fmla="*/ 20 h 546"/>
                  <a:gd name="T30" fmla="*/ 21 w 382"/>
                  <a:gd name="T31" fmla="*/ 23 h 546"/>
                  <a:gd name="T32" fmla="*/ 22 w 382"/>
                  <a:gd name="T33" fmla="*/ 25 h 546"/>
                  <a:gd name="T34" fmla="*/ 23 w 382"/>
                  <a:gd name="T35" fmla="*/ 28 h 546"/>
                  <a:gd name="T36" fmla="*/ 24 w 382"/>
                  <a:gd name="T37" fmla="*/ 30 h 546"/>
                  <a:gd name="T38" fmla="*/ 24 w 382"/>
                  <a:gd name="T39" fmla="*/ 32 h 546"/>
                  <a:gd name="T40" fmla="*/ 23 w 382"/>
                  <a:gd name="T41" fmla="*/ 33 h 546"/>
                  <a:gd name="T42" fmla="*/ 21 w 382"/>
                  <a:gd name="T43" fmla="*/ 34 h 546"/>
                  <a:gd name="T44" fmla="*/ 20 w 382"/>
                  <a:gd name="T45" fmla="*/ 34 h 546"/>
                  <a:gd name="T46" fmla="*/ 19 w 382"/>
                  <a:gd name="T47" fmla="*/ 34 h 546"/>
                  <a:gd name="T48" fmla="*/ 18 w 382"/>
                  <a:gd name="T49" fmla="*/ 33 h 546"/>
                  <a:gd name="T50" fmla="*/ 16 w 382"/>
                  <a:gd name="T51" fmla="*/ 32 h 546"/>
                  <a:gd name="T52" fmla="*/ 15 w 382"/>
                  <a:gd name="T53" fmla="*/ 30 h 546"/>
                  <a:gd name="T54" fmla="*/ 14 w 382"/>
                  <a:gd name="T55" fmla="*/ 29 h 546"/>
                  <a:gd name="T56" fmla="*/ 13 w 382"/>
                  <a:gd name="T57" fmla="*/ 27 h 546"/>
                  <a:gd name="T58" fmla="*/ 13 w 382"/>
                  <a:gd name="T59" fmla="*/ 25 h 546"/>
                  <a:gd name="T60" fmla="*/ 12 w 382"/>
                  <a:gd name="T61" fmla="*/ 23 h 546"/>
                  <a:gd name="T62" fmla="*/ 12 w 382"/>
                  <a:gd name="T63" fmla="*/ 21 h 546"/>
                  <a:gd name="T64" fmla="*/ 10 w 382"/>
                  <a:gd name="T65" fmla="*/ 19 h 546"/>
                  <a:gd name="T66" fmla="*/ 8 w 382"/>
                  <a:gd name="T67" fmla="*/ 17 h 546"/>
                  <a:gd name="T68" fmla="*/ 7 w 382"/>
                  <a:gd name="T69" fmla="*/ 15 h 546"/>
                  <a:gd name="T70" fmla="*/ 5 w 382"/>
                  <a:gd name="T71" fmla="*/ 12 h 546"/>
                  <a:gd name="T72" fmla="*/ 3 w 382"/>
                  <a:gd name="T73" fmla="*/ 10 h 546"/>
                  <a:gd name="T74" fmla="*/ 1 w 382"/>
                  <a:gd name="T75" fmla="*/ 8 h 546"/>
                  <a:gd name="T76" fmla="*/ 0 w 382"/>
                  <a:gd name="T77" fmla="*/ 6 h 546"/>
                  <a:gd name="T78" fmla="*/ 0 w 382"/>
                  <a:gd name="T79" fmla="*/ 5 h 546"/>
                  <a:gd name="T80" fmla="*/ 0 w 382"/>
                  <a:gd name="T81" fmla="*/ 3 h 5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546"/>
                  <a:gd name="T125" fmla="*/ 382 w 382"/>
                  <a:gd name="T126" fmla="*/ 546 h 5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546">
                    <a:moveTo>
                      <a:pt x="10" y="45"/>
                    </a:moveTo>
                    <a:lnTo>
                      <a:pt x="25" y="25"/>
                    </a:lnTo>
                    <a:lnTo>
                      <a:pt x="47" y="13"/>
                    </a:lnTo>
                    <a:lnTo>
                      <a:pt x="70" y="3"/>
                    </a:lnTo>
                    <a:lnTo>
                      <a:pt x="95" y="0"/>
                    </a:lnTo>
                    <a:lnTo>
                      <a:pt x="120" y="6"/>
                    </a:lnTo>
                    <a:lnTo>
                      <a:pt x="147" y="16"/>
                    </a:lnTo>
                    <a:lnTo>
                      <a:pt x="172" y="35"/>
                    </a:lnTo>
                    <a:lnTo>
                      <a:pt x="194" y="64"/>
                    </a:lnTo>
                    <a:lnTo>
                      <a:pt x="213" y="99"/>
                    </a:lnTo>
                    <a:lnTo>
                      <a:pt x="229" y="146"/>
                    </a:lnTo>
                    <a:lnTo>
                      <a:pt x="242" y="187"/>
                    </a:lnTo>
                    <a:lnTo>
                      <a:pt x="260" y="229"/>
                    </a:lnTo>
                    <a:lnTo>
                      <a:pt x="286" y="273"/>
                    </a:lnTo>
                    <a:lnTo>
                      <a:pt x="311" y="318"/>
                    </a:lnTo>
                    <a:lnTo>
                      <a:pt x="337" y="359"/>
                    </a:lnTo>
                    <a:lnTo>
                      <a:pt x="359" y="401"/>
                    </a:lnTo>
                    <a:lnTo>
                      <a:pt x="375" y="438"/>
                    </a:lnTo>
                    <a:lnTo>
                      <a:pt x="382" y="474"/>
                    </a:lnTo>
                    <a:lnTo>
                      <a:pt x="382" y="502"/>
                    </a:lnTo>
                    <a:lnTo>
                      <a:pt x="368" y="528"/>
                    </a:lnTo>
                    <a:lnTo>
                      <a:pt x="346" y="540"/>
                    </a:lnTo>
                    <a:lnTo>
                      <a:pt x="328" y="546"/>
                    </a:lnTo>
                    <a:lnTo>
                      <a:pt x="305" y="540"/>
                    </a:lnTo>
                    <a:lnTo>
                      <a:pt x="286" y="528"/>
                    </a:lnTo>
                    <a:lnTo>
                      <a:pt x="267" y="506"/>
                    </a:lnTo>
                    <a:lnTo>
                      <a:pt x="251" y="484"/>
                    </a:lnTo>
                    <a:lnTo>
                      <a:pt x="232" y="455"/>
                    </a:lnTo>
                    <a:lnTo>
                      <a:pt x="219" y="426"/>
                    </a:lnTo>
                    <a:lnTo>
                      <a:pt x="210" y="394"/>
                    </a:lnTo>
                    <a:lnTo>
                      <a:pt x="201" y="366"/>
                    </a:lnTo>
                    <a:lnTo>
                      <a:pt x="188" y="334"/>
                    </a:lnTo>
                    <a:lnTo>
                      <a:pt x="165" y="302"/>
                    </a:lnTo>
                    <a:lnTo>
                      <a:pt x="137" y="268"/>
                    </a:lnTo>
                    <a:lnTo>
                      <a:pt x="108" y="232"/>
                    </a:lnTo>
                    <a:lnTo>
                      <a:pt x="76" y="197"/>
                    </a:lnTo>
                    <a:lnTo>
                      <a:pt x="44" y="162"/>
                    </a:lnTo>
                    <a:lnTo>
                      <a:pt x="22" y="131"/>
                    </a:lnTo>
                    <a:lnTo>
                      <a:pt x="7" y="99"/>
                    </a:lnTo>
                    <a:lnTo>
                      <a:pt x="0" y="70"/>
                    </a:lnTo>
                    <a:lnTo>
                      <a:pt x="10" y="45"/>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2" name="Freeform 1503">
                <a:extLst>
                  <a:ext uri="{FF2B5EF4-FFF2-40B4-BE49-F238E27FC236}">
                    <a16:creationId xmlns:a16="http://schemas.microsoft.com/office/drawing/2014/main" id="{310E3D8C-74A2-461B-8477-3FAD76877F42}"/>
                  </a:ext>
                </a:extLst>
              </p:cNvPr>
              <p:cNvSpPr>
                <a:spLocks noEditPoints="1"/>
              </p:cNvSpPr>
              <p:nvPr/>
            </p:nvSpPr>
            <p:spPr bwMode="auto">
              <a:xfrm>
                <a:off x="2072" y="2017"/>
                <a:ext cx="100" cy="142"/>
              </a:xfrm>
              <a:custGeom>
                <a:avLst/>
                <a:gdLst>
                  <a:gd name="T0" fmla="*/ 2 w 401"/>
                  <a:gd name="T1" fmla="*/ 2 h 565"/>
                  <a:gd name="T2" fmla="*/ 3 w 401"/>
                  <a:gd name="T3" fmla="*/ 1 h 565"/>
                  <a:gd name="T4" fmla="*/ 3 w 401"/>
                  <a:gd name="T5" fmla="*/ 1 h 565"/>
                  <a:gd name="T6" fmla="*/ 4 w 401"/>
                  <a:gd name="T7" fmla="*/ 2 h 565"/>
                  <a:gd name="T8" fmla="*/ 5 w 401"/>
                  <a:gd name="T9" fmla="*/ 0 h 565"/>
                  <a:gd name="T10" fmla="*/ 6 w 401"/>
                  <a:gd name="T11" fmla="*/ 0 h 565"/>
                  <a:gd name="T12" fmla="*/ 8 w 401"/>
                  <a:gd name="T13" fmla="*/ 1 h 565"/>
                  <a:gd name="T14" fmla="*/ 8 w 401"/>
                  <a:gd name="T15" fmla="*/ 1 h 565"/>
                  <a:gd name="T16" fmla="*/ 8 w 401"/>
                  <a:gd name="T17" fmla="*/ 2 h 565"/>
                  <a:gd name="T18" fmla="*/ 10 w 401"/>
                  <a:gd name="T19" fmla="*/ 1 h 565"/>
                  <a:gd name="T20" fmla="*/ 12 w 401"/>
                  <a:gd name="T21" fmla="*/ 2 h 565"/>
                  <a:gd name="T22" fmla="*/ 13 w 401"/>
                  <a:gd name="T23" fmla="*/ 4 h 565"/>
                  <a:gd name="T24" fmla="*/ 13 w 401"/>
                  <a:gd name="T25" fmla="*/ 4 h 565"/>
                  <a:gd name="T26" fmla="*/ 12 w 401"/>
                  <a:gd name="T27" fmla="*/ 5 h 565"/>
                  <a:gd name="T28" fmla="*/ 14 w 401"/>
                  <a:gd name="T29" fmla="*/ 7 h 565"/>
                  <a:gd name="T30" fmla="*/ 15 w 401"/>
                  <a:gd name="T31" fmla="*/ 10 h 565"/>
                  <a:gd name="T32" fmla="*/ 16 w 401"/>
                  <a:gd name="T33" fmla="*/ 12 h 565"/>
                  <a:gd name="T34" fmla="*/ 15 w 401"/>
                  <a:gd name="T35" fmla="*/ 13 h 565"/>
                  <a:gd name="T36" fmla="*/ 15 w 401"/>
                  <a:gd name="T37" fmla="*/ 13 h 565"/>
                  <a:gd name="T38" fmla="*/ 16 w 401"/>
                  <a:gd name="T39" fmla="*/ 15 h 565"/>
                  <a:gd name="T40" fmla="*/ 19 w 401"/>
                  <a:gd name="T41" fmla="*/ 18 h 565"/>
                  <a:gd name="T42" fmla="*/ 19 w 401"/>
                  <a:gd name="T43" fmla="*/ 21 h 565"/>
                  <a:gd name="T44" fmla="*/ 21 w 401"/>
                  <a:gd name="T45" fmla="*/ 24 h 565"/>
                  <a:gd name="T46" fmla="*/ 22 w 401"/>
                  <a:gd name="T47" fmla="*/ 23 h 565"/>
                  <a:gd name="T48" fmla="*/ 22 w 401"/>
                  <a:gd name="T49" fmla="*/ 23 h 565"/>
                  <a:gd name="T50" fmla="*/ 23 w 401"/>
                  <a:gd name="T51" fmla="*/ 26 h 565"/>
                  <a:gd name="T52" fmla="*/ 24 w 401"/>
                  <a:gd name="T53" fmla="*/ 28 h 565"/>
                  <a:gd name="T54" fmla="*/ 24 w 401"/>
                  <a:gd name="T55" fmla="*/ 31 h 565"/>
                  <a:gd name="T56" fmla="*/ 24 w 401"/>
                  <a:gd name="T57" fmla="*/ 30 h 565"/>
                  <a:gd name="T58" fmla="*/ 25 w 401"/>
                  <a:gd name="T59" fmla="*/ 30 h 565"/>
                  <a:gd name="T60" fmla="*/ 25 w 401"/>
                  <a:gd name="T61" fmla="*/ 33 h 565"/>
                  <a:gd name="T62" fmla="*/ 24 w 401"/>
                  <a:gd name="T63" fmla="*/ 34 h 565"/>
                  <a:gd name="T64" fmla="*/ 22 w 401"/>
                  <a:gd name="T65" fmla="*/ 34 h 565"/>
                  <a:gd name="T66" fmla="*/ 22 w 401"/>
                  <a:gd name="T67" fmla="*/ 35 h 565"/>
                  <a:gd name="T68" fmla="*/ 22 w 401"/>
                  <a:gd name="T69" fmla="*/ 35 h 565"/>
                  <a:gd name="T70" fmla="*/ 21 w 401"/>
                  <a:gd name="T71" fmla="*/ 36 h 565"/>
                  <a:gd name="T72" fmla="*/ 19 w 401"/>
                  <a:gd name="T73" fmla="*/ 35 h 565"/>
                  <a:gd name="T74" fmla="*/ 19 w 401"/>
                  <a:gd name="T75" fmla="*/ 33 h 565"/>
                  <a:gd name="T76" fmla="*/ 18 w 401"/>
                  <a:gd name="T77" fmla="*/ 34 h 565"/>
                  <a:gd name="T78" fmla="*/ 18 w 401"/>
                  <a:gd name="T79" fmla="*/ 34 h 565"/>
                  <a:gd name="T80" fmla="*/ 17 w 401"/>
                  <a:gd name="T81" fmla="*/ 33 h 565"/>
                  <a:gd name="T82" fmla="*/ 16 w 401"/>
                  <a:gd name="T83" fmla="*/ 31 h 565"/>
                  <a:gd name="T84" fmla="*/ 15 w 401"/>
                  <a:gd name="T85" fmla="*/ 29 h 565"/>
                  <a:gd name="T86" fmla="*/ 15 w 401"/>
                  <a:gd name="T87" fmla="*/ 29 h 565"/>
                  <a:gd name="T88" fmla="*/ 14 w 401"/>
                  <a:gd name="T89" fmla="*/ 29 h 565"/>
                  <a:gd name="T90" fmla="*/ 14 w 401"/>
                  <a:gd name="T91" fmla="*/ 28 h 565"/>
                  <a:gd name="T92" fmla="*/ 14 w 401"/>
                  <a:gd name="T93" fmla="*/ 25 h 565"/>
                  <a:gd name="T94" fmla="*/ 14 w 401"/>
                  <a:gd name="T95" fmla="*/ 25 h 565"/>
                  <a:gd name="T96" fmla="*/ 14 w 401"/>
                  <a:gd name="T97" fmla="*/ 23 h 565"/>
                  <a:gd name="T98" fmla="*/ 13 w 401"/>
                  <a:gd name="T99" fmla="*/ 21 h 565"/>
                  <a:gd name="T100" fmla="*/ 10 w 401"/>
                  <a:gd name="T101" fmla="*/ 20 h 565"/>
                  <a:gd name="T102" fmla="*/ 11 w 401"/>
                  <a:gd name="T103" fmla="*/ 19 h 565"/>
                  <a:gd name="T104" fmla="*/ 11 w 401"/>
                  <a:gd name="T105" fmla="*/ 19 h 565"/>
                  <a:gd name="T106" fmla="*/ 9 w 401"/>
                  <a:gd name="T107" fmla="*/ 18 h 565"/>
                  <a:gd name="T108" fmla="*/ 7 w 401"/>
                  <a:gd name="T109" fmla="*/ 16 h 565"/>
                  <a:gd name="T110" fmla="*/ 3 w 401"/>
                  <a:gd name="T111" fmla="*/ 11 h 565"/>
                  <a:gd name="T112" fmla="*/ 3 w 401"/>
                  <a:gd name="T113" fmla="*/ 11 h 565"/>
                  <a:gd name="T114" fmla="*/ 4 w 401"/>
                  <a:gd name="T115" fmla="*/ 10 h 565"/>
                  <a:gd name="T116" fmla="*/ 1 w 401"/>
                  <a:gd name="T117" fmla="*/ 9 h 565"/>
                  <a:gd name="T118" fmla="*/ 0 w 401"/>
                  <a:gd name="T119" fmla="*/ 7 h 565"/>
                  <a:gd name="T120" fmla="*/ 0 w 401"/>
                  <a:gd name="T121" fmla="*/ 5 h 565"/>
                  <a:gd name="T122" fmla="*/ 0 w 401"/>
                  <a:gd name="T123" fmla="*/ 5 h 565"/>
                  <a:gd name="T124" fmla="*/ 1 w 401"/>
                  <a:gd name="T125" fmla="*/ 5 h 56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1"/>
                  <a:gd name="T190" fmla="*/ 0 h 565"/>
                  <a:gd name="T191" fmla="*/ 401 w 401"/>
                  <a:gd name="T192" fmla="*/ 565 h 56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1" h="565">
                    <a:moveTo>
                      <a:pt x="12" y="47"/>
                    </a:moveTo>
                    <a:lnTo>
                      <a:pt x="28" y="28"/>
                    </a:lnTo>
                    <a:lnTo>
                      <a:pt x="43" y="41"/>
                    </a:lnTo>
                    <a:lnTo>
                      <a:pt x="27" y="59"/>
                    </a:lnTo>
                    <a:lnTo>
                      <a:pt x="12" y="47"/>
                    </a:lnTo>
                    <a:close/>
                    <a:moveTo>
                      <a:pt x="28" y="28"/>
                    </a:moveTo>
                    <a:lnTo>
                      <a:pt x="29" y="27"/>
                    </a:lnTo>
                    <a:lnTo>
                      <a:pt x="31" y="26"/>
                    </a:lnTo>
                    <a:lnTo>
                      <a:pt x="35" y="34"/>
                    </a:lnTo>
                    <a:lnTo>
                      <a:pt x="28" y="28"/>
                    </a:lnTo>
                    <a:close/>
                    <a:moveTo>
                      <a:pt x="31" y="26"/>
                    </a:moveTo>
                    <a:lnTo>
                      <a:pt x="53" y="13"/>
                    </a:lnTo>
                    <a:lnTo>
                      <a:pt x="62" y="30"/>
                    </a:lnTo>
                    <a:lnTo>
                      <a:pt x="40" y="43"/>
                    </a:lnTo>
                    <a:lnTo>
                      <a:pt x="31" y="26"/>
                    </a:lnTo>
                    <a:close/>
                    <a:moveTo>
                      <a:pt x="53" y="13"/>
                    </a:moveTo>
                    <a:lnTo>
                      <a:pt x="53" y="13"/>
                    </a:lnTo>
                    <a:lnTo>
                      <a:pt x="54" y="13"/>
                    </a:lnTo>
                    <a:lnTo>
                      <a:pt x="57" y="22"/>
                    </a:lnTo>
                    <a:lnTo>
                      <a:pt x="53" y="13"/>
                    </a:lnTo>
                    <a:close/>
                    <a:moveTo>
                      <a:pt x="54" y="13"/>
                    </a:moveTo>
                    <a:lnTo>
                      <a:pt x="76" y="3"/>
                    </a:lnTo>
                    <a:lnTo>
                      <a:pt x="84" y="21"/>
                    </a:lnTo>
                    <a:lnTo>
                      <a:pt x="62" y="31"/>
                    </a:lnTo>
                    <a:lnTo>
                      <a:pt x="54" y="13"/>
                    </a:lnTo>
                    <a:close/>
                    <a:moveTo>
                      <a:pt x="76" y="3"/>
                    </a:moveTo>
                    <a:lnTo>
                      <a:pt x="77" y="3"/>
                    </a:lnTo>
                    <a:lnTo>
                      <a:pt x="78" y="3"/>
                    </a:lnTo>
                    <a:lnTo>
                      <a:pt x="80" y="12"/>
                    </a:lnTo>
                    <a:lnTo>
                      <a:pt x="76" y="3"/>
                    </a:lnTo>
                    <a:close/>
                    <a:moveTo>
                      <a:pt x="78" y="3"/>
                    </a:moveTo>
                    <a:lnTo>
                      <a:pt x="104" y="0"/>
                    </a:lnTo>
                    <a:lnTo>
                      <a:pt x="106" y="19"/>
                    </a:lnTo>
                    <a:lnTo>
                      <a:pt x="81" y="22"/>
                    </a:lnTo>
                    <a:lnTo>
                      <a:pt x="78" y="3"/>
                    </a:lnTo>
                    <a:close/>
                    <a:moveTo>
                      <a:pt x="104" y="0"/>
                    </a:moveTo>
                    <a:lnTo>
                      <a:pt x="106" y="0"/>
                    </a:lnTo>
                    <a:lnTo>
                      <a:pt x="108" y="0"/>
                    </a:lnTo>
                    <a:lnTo>
                      <a:pt x="105" y="9"/>
                    </a:lnTo>
                    <a:lnTo>
                      <a:pt x="104" y="0"/>
                    </a:lnTo>
                    <a:close/>
                    <a:moveTo>
                      <a:pt x="108" y="0"/>
                    </a:moveTo>
                    <a:lnTo>
                      <a:pt x="134" y="6"/>
                    </a:lnTo>
                    <a:lnTo>
                      <a:pt x="128" y="25"/>
                    </a:lnTo>
                    <a:lnTo>
                      <a:pt x="103" y="19"/>
                    </a:lnTo>
                    <a:lnTo>
                      <a:pt x="108" y="0"/>
                    </a:lnTo>
                    <a:close/>
                    <a:moveTo>
                      <a:pt x="134" y="6"/>
                    </a:moveTo>
                    <a:lnTo>
                      <a:pt x="134" y="6"/>
                    </a:lnTo>
                    <a:lnTo>
                      <a:pt x="130" y="15"/>
                    </a:lnTo>
                    <a:lnTo>
                      <a:pt x="134" y="6"/>
                    </a:lnTo>
                    <a:close/>
                    <a:moveTo>
                      <a:pt x="134" y="6"/>
                    </a:moveTo>
                    <a:lnTo>
                      <a:pt x="160" y="16"/>
                    </a:lnTo>
                    <a:lnTo>
                      <a:pt x="153" y="34"/>
                    </a:lnTo>
                    <a:lnTo>
                      <a:pt x="127" y="24"/>
                    </a:lnTo>
                    <a:lnTo>
                      <a:pt x="134" y="6"/>
                    </a:lnTo>
                    <a:close/>
                    <a:moveTo>
                      <a:pt x="160" y="16"/>
                    </a:moveTo>
                    <a:lnTo>
                      <a:pt x="161" y="16"/>
                    </a:lnTo>
                    <a:lnTo>
                      <a:pt x="162" y="17"/>
                    </a:lnTo>
                    <a:lnTo>
                      <a:pt x="157" y="25"/>
                    </a:lnTo>
                    <a:lnTo>
                      <a:pt x="160" y="16"/>
                    </a:lnTo>
                    <a:close/>
                    <a:moveTo>
                      <a:pt x="162" y="17"/>
                    </a:moveTo>
                    <a:lnTo>
                      <a:pt x="188" y="36"/>
                    </a:lnTo>
                    <a:lnTo>
                      <a:pt x="175" y="52"/>
                    </a:lnTo>
                    <a:lnTo>
                      <a:pt x="150" y="33"/>
                    </a:lnTo>
                    <a:lnTo>
                      <a:pt x="162" y="17"/>
                    </a:lnTo>
                    <a:close/>
                    <a:moveTo>
                      <a:pt x="188" y="36"/>
                    </a:moveTo>
                    <a:lnTo>
                      <a:pt x="189" y="37"/>
                    </a:lnTo>
                    <a:lnTo>
                      <a:pt x="189" y="38"/>
                    </a:lnTo>
                    <a:lnTo>
                      <a:pt x="182" y="44"/>
                    </a:lnTo>
                    <a:lnTo>
                      <a:pt x="188" y="36"/>
                    </a:lnTo>
                    <a:close/>
                    <a:moveTo>
                      <a:pt x="189" y="38"/>
                    </a:moveTo>
                    <a:lnTo>
                      <a:pt x="212" y="67"/>
                    </a:lnTo>
                    <a:lnTo>
                      <a:pt x="196" y="78"/>
                    </a:lnTo>
                    <a:lnTo>
                      <a:pt x="174" y="49"/>
                    </a:lnTo>
                    <a:lnTo>
                      <a:pt x="189" y="38"/>
                    </a:lnTo>
                    <a:close/>
                    <a:moveTo>
                      <a:pt x="212" y="67"/>
                    </a:moveTo>
                    <a:lnTo>
                      <a:pt x="212" y="67"/>
                    </a:lnTo>
                    <a:lnTo>
                      <a:pt x="212" y="68"/>
                    </a:lnTo>
                    <a:lnTo>
                      <a:pt x="204" y="73"/>
                    </a:lnTo>
                    <a:lnTo>
                      <a:pt x="212" y="67"/>
                    </a:lnTo>
                    <a:close/>
                    <a:moveTo>
                      <a:pt x="212" y="68"/>
                    </a:moveTo>
                    <a:lnTo>
                      <a:pt x="232" y="103"/>
                    </a:lnTo>
                    <a:lnTo>
                      <a:pt x="215" y="112"/>
                    </a:lnTo>
                    <a:lnTo>
                      <a:pt x="195" y="77"/>
                    </a:lnTo>
                    <a:lnTo>
                      <a:pt x="212" y="68"/>
                    </a:lnTo>
                    <a:close/>
                    <a:moveTo>
                      <a:pt x="232" y="103"/>
                    </a:moveTo>
                    <a:lnTo>
                      <a:pt x="232" y="103"/>
                    </a:lnTo>
                    <a:lnTo>
                      <a:pt x="232" y="105"/>
                    </a:lnTo>
                    <a:lnTo>
                      <a:pt x="223" y="108"/>
                    </a:lnTo>
                    <a:lnTo>
                      <a:pt x="232" y="103"/>
                    </a:lnTo>
                    <a:close/>
                    <a:moveTo>
                      <a:pt x="232" y="105"/>
                    </a:moveTo>
                    <a:lnTo>
                      <a:pt x="248" y="152"/>
                    </a:lnTo>
                    <a:lnTo>
                      <a:pt x="229" y="159"/>
                    </a:lnTo>
                    <a:lnTo>
                      <a:pt x="214" y="110"/>
                    </a:lnTo>
                    <a:lnTo>
                      <a:pt x="232" y="105"/>
                    </a:lnTo>
                    <a:close/>
                    <a:moveTo>
                      <a:pt x="248" y="152"/>
                    </a:moveTo>
                    <a:lnTo>
                      <a:pt x="247" y="152"/>
                    </a:lnTo>
                    <a:lnTo>
                      <a:pt x="248" y="152"/>
                    </a:lnTo>
                    <a:lnTo>
                      <a:pt x="239" y="155"/>
                    </a:lnTo>
                    <a:lnTo>
                      <a:pt x="248" y="152"/>
                    </a:lnTo>
                    <a:close/>
                    <a:moveTo>
                      <a:pt x="248" y="152"/>
                    </a:moveTo>
                    <a:lnTo>
                      <a:pt x="260" y="194"/>
                    </a:lnTo>
                    <a:lnTo>
                      <a:pt x="243" y="199"/>
                    </a:lnTo>
                    <a:lnTo>
                      <a:pt x="229" y="159"/>
                    </a:lnTo>
                    <a:lnTo>
                      <a:pt x="248" y="152"/>
                    </a:lnTo>
                    <a:close/>
                    <a:moveTo>
                      <a:pt x="243" y="200"/>
                    </a:moveTo>
                    <a:lnTo>
                      <a:pt x="243" y="200"/>
                    </a:lnTo>
                    <a:lnTo>
                      <a:pt x="243" y="199"/>
                    </a:lnTo>
                    <a:lnTo>
                      <a:pt x="252" y="196"/>
                    </a:lnTo>
                    <a:lnTo>
                      <a:pt x="243" y="200"/>
                    </a:lnTo>
                    <a:close/>
                    <a:moveTo>
                      <a:pt x="260" y="193"/>
                    </a:moveTo>
                    <a:lnTo>
                      <a:pt x="279" y="234"/>
                    </a:lnTo>
                    <a:lnTo>
                      <a:pt x="263" y="242"/>
                    </a:lnTo>
                    <a:lnTo>
                      <a:pt x="243" y="200"/>
                    </a:lnTo>
                    <a:lnTo>
                      <a:pt x="260" y="193"/>
                    </a:lnTo>
                    <a:close/>
                    <a:moveTo>
                      <a:pt x="263" y="242"/>
                    </a:moveTo>
                    <a:lnTo>
                      <a:pt x="263" y="242"/>
                    </a:lnTo>
                    <a:lnTo>
                      <a:pt x="270" y="238"/>
                    </a:lnTo>
                    <a:lnTo>
                      <a:pt x="263" y="242"/>
                    </a:lnTo>
                    <a:close/>
                    <a:moveTo>
                      <a:pt x="279" y="234"/>
                    </a:moveTo>
                    <a:lnTo>
                      <a:pt x="304" y="278"/>
                    </a:lnTo>
                    <a:lnTo>
                      <a:pt x="288" y="288"/>
                    </a:lnTo>
                    <a:lnTo>
                      <a:pt x="263" y="242"/>
                    </a:lnTo>
                    <a:lnTo>
                      <a:pt x="279" y="234"/>
                    </a:lnTo>
                    <a:close/>
                    <a:moveTo>
                      <a:pt x="304" y="278"/>
                    </a:moveTo>
                    <a:lnTo>
                      <a:pt x="330" y="322"/>
                    </a:lnTo>
                    <a:lnTo>
                      <a:pt x="313" y="332"/>
                    </a:lnTo>
                    <a:lnTo>
                      <a:pt x="288" y="288"/>
                    </a:lnTo>
                    <a:lnTo>
                      <a:pt x="304" y="278"/>
                    </a:lnTo>
                    <a:close/>
                    <a:moveTo>
                      <a:pt x="313" y="332"/>
                    </a:moveTo>
                    <a:lnTo>
                      <a:pt x="313" y="332"/>
                    </a:lnTo>
                    <a:lnTo>
                      <a:pt x="321" y="327"/>
                    </a:lnTo>
                    <a:lnTo>
                      <a:pt x="313" y="332"/>
                    </a:lnTo>
                    <a:close/>
                    <a:moveTo>
                      <a:pt x="330" y="322"/>
                    </a:moveTo>
                    <a:lnTo>
                      <a:pt x="355" y="364"/>
                    </a:lnTo>
                    <a:lnTo>
                      <a:pt x="339" y="374"/>
                    </a:lnTo>
                    <a:lnTo>
                      <a:pt x="313" y="332"/>
                    </a:lnTo>
                    <a:lnTo>
                      <a:pt x="330" y="322"/>
                    </a:lnTo>
                    <a:close/>
                    <a:moveTo>
                      <a:pt x="355" y="364"/>
                    </a:moveTo>
                    <a:lnTo>
                      <a:pt x="355" y="364"/>
                    </a:lnTo>
                    <a:lnTo>
                      <a:pt x="347" y="368"/>
                    </a:lnTo>
                    <a:lnTo>
                      <a:pt x="355" y="364"/>
                    </a:lnTo>
                    <a:close/>
                    <a:moveTo>
                      <a:pt x="355" y="364"/>
                    </a:moveTo>
                    <a:lnTo>
                      <a:pt x="377" y="406"/>
                    </a:lnTo>
                    <a:lnTo>
                      <a:pt x="361" y="414"/>
                    </a:lnTo>
                    <a:lnTo>
                      <a:pt x="339" y="372"/>
                    </a:lnTo>
                    <a:lnTo>
                      <a:pt x="355" y="364"/>
                    </a:lnTo>
                    <a:close/>
                    <a:moveTo>
                      <a:pt x="377" y="406"/>
                    </a:moveTo>
                    <a:lnTo>
                      <a:pt x="378" y="406"/>
                    </a:lnTo>
                    <a:lnTo>
                      <a:pt x="369" y="410"/>
                    </a:lnTo>
                    <a:lnTo>
                      <a:pt x="377" y="406"/>
                    </a:lnTo>
                    <a:close/>
                    <a:moveTo>
                      <a:pt x="378" y="406"/>
                    </a:moveTo>
                    <a:lnTo>
                      <a:pt x="394" y="444"/>
                    </a:lnTo>
                    <a:lnTo>
                      <a:pt x="376" y="452"/>
                    </a:lnTo>
                    <a:lnTo>
                      <a:pt x="361" y="413"/>
                    </a:lnTo>
                    <a:lnTo>
                      <a:pt x="378" y="406"/>
                    </a:lnTo>
                    <a:close/>
                    <a:moveTo>
                      <a:pt x="394" y="444"/>
                    </a:moveTo>
                    <a:lnTo>
                      <a:pt x="394" y="445"/>
                    </a:lnTo>
                    <a:lnTo>
                      <a:pt x="395" y="446"/>
                    </a:lnTo>
                    <a:lnTo>
                      <a:pt x="385" y="447"/>
                    </a:lnTo>
                    <a:lnTo>
                      <a:pt x="394" y="444"/>
                    </a:lnTo>
                    <a:close/>
                    <a:moveTo>
                      <a:pt x="395" y="446"/>
                    </a:moveTo>
                    <a:lnTo>
                      <a:pt x="400" y="481"/>
                    </a:lnTo>
                    <a:lnTo>
                      <a:pt x="382" y="484"/>
                    </a:lnTo>
                    <a:lnTo>
                      <a:pt x="376" y="450"/>
                    </a:lnTo>
                    <a:lnTo>
                      <a:pt x="395" y="446"/>
                    </a:lnTo>
                    <a:close/>
                    <a:moveTo>
                      <a:pt x="400" y="481"/>
                    </a:moveTo>
                    <a:lnTo>
                      <a:pt x="401" y="482"/>
                    </a:lnTo>
                    <a:lnTo>
                      <a:pt x="401" y="483"/>
                    </a:lnTo>
                    <a:lnTo>
                      <a:pt x="392" y="483"/>
                    </a:lnTo>
                    <a:lnTo>
                      <a:pt x="400" y="481"/>
                    </a:lnTo>
                    <a:close/>
                    <a:moveTo>
                      <a:pt x="401" y="483"/>
                    </a:moveTo>
                    <a:lnTo>
                      <a:pt x="401" y="511"/>
                    </a:lnTo>
                    <a:lnTo>
                      <a:pt x="382" y="511"/>
                    </a:lnTo>
                    <a:lnTo>
                      <a:pt x="382" y="483"/>
                    </a:lnTo>
                    <a:lnTo>
                      <a:pt x="401" y="483"/>
                    </a:lnTo>
                    <a:close/>
                    <a:moveTo>
                      <a:pt x="401" y="511"/>
                    </a:moveTo>
                    <a:lnTo>
                      <a:pt x="401" y="514"/>
                    </a:lnTo>
                    <a:lnTo>
                      <a:pt x="400" y="516"/>
                    </a:lnTo>
                    <a:lnTo>
                      <a:pt x="392" y="511"/>
                    </a:lnTo>
                    <a:lnTo>
                      <a:pt x="401" y="511"/>
                    </a:lnTo>
                    <a:close/>
                    <a:moveTo>
                      <a:pt x="400" y="516"/>
                    </a:moveTo>
                    <a:lnTo>
                      <a:pt x="387" y="541"/>
                    </a:lnTo>
                    <a:lnTo>
                      <a:pt x="371" y="532"/>
                    </a:lnTo>
                    <a:lnTo>
                      <a:pt x="383" y="507"/>
                    </a:lnTo>
                    <a:lnTo>
                      <a:pt x="400" y="516"/>
                    </a:lnTo>
                    <a:close/>
                    <a:moveTo>
                      <a:pt x="387" y="541"/>
                    </a:moveTo>
                    <a:lnTo>
                      <a:pt x="386" y="543"/>
                    </a:lnTo>
                    <a:lnTo>
                      <a:pt x="384" y="544"/>
                    </a:lnTo>
                    <a:lnTo>
                      <a:pt x="378" y="537"/>
                    </a:lnTo>
                    <a:lnTo>
                      <a:pt x="387" y="541"/>
                    </a:lnTo>
                    <a:close/>
                    <a:moveTo>
                      <a:pt x="384" y="544"/>
                    </a:moveTo>
                    <a:lnTo>
                      <a:pt x="361" y="558"/>
                    </a:lnTo>
                    <a:lnTo>
                      <a:pt x="352" y="541"/>
                    </a:lnTo>
                    <a:lnTo>
                      <a:pt x="374" y="528"/>
                    </a:lnTo>
                    <a:lnTo>
                      <a:pt x="384" y="544"/>
                    </a:lnTo>
                    <a:close/>
                    <a:moveTo>
                      <a:pt x="361" y="558"/>
                    </a:moveTo>
                    <a:lnTo>
                      <a:pt x="361" y="558"/>
                    </a:lnTo>
                    <a:lnTo>
                      <a:pt x="360" y="559"/>
                    </a:lnTo>
                    <a:lnTo>
                      <a:pt x="356" y="549"/>
                    </a:lnTo>
                    <a:lnTo>
                      <a:pt x="361" y="558"/>
                    </a:lnTo>
                    <a:close/>
                    <a:moveTo>
                      <a:pt x="360" y="559"/>
                    </a:moveTo>
                    <a:lnTo>
                      <a:pt x="341" y="564"/>
                    </a:lnTo>
                    <a:lnTo>
                      <a:pt x="334" y="547"/>
                    </a:lnTo>
                    <a:lnTo>
                      <a:pt x="353" y="540"/>
                    </a:lnTo>
                    <a:lnTo>
                      <a:pt x="360" y="559"/>
                    </a:lnTo>
                    <a:close/>
                    <a:moveTo>
                      <a:pt x="341" y="564"/>
                    </a:moveTo>
                    <a:lnTo>
                      <a:pt x="338" y="565"/>
                    </a:lnTo>
                    <a:lnTo>
                      <a:pt x="335" y="565"/>
                    </a:lnTo>
                    <a:lnTo>
                      <a:pt x="338" y="555"/>
                    </a:lnTo>
                    <a:lnTo>
                      <a:pt x="341" y="564"/>
                    </a:lnTo>
                    <a:close/>
                    <a:moveTo>
                      <a:pt x="335" y="565"/>
                    </a:moveTo>
                    <a:lnTo>
                      <a:pt x="312" y="559"/>
                    </a:lnTo>
                    <a:lnTo>
                      <a:pt x="318" y="540"/>
                    </a:lnTo>
                    <a:lnTo>
                      <a:pt x="340" y="547"/>
                    </a:lnTo>
                    <a:lnTo>
                      <a:pt x="335" y="565"/>
                    </a:lnTo>
                    <a:close/>
                    <a:moveTo>
                      <a:pt x="312" y="559"/>
                    </a:moveTo>
                    <a:lnTo>
                      <a:pt x="311" y="558"/>
                    </a:lnTo>
                    <a:lnTo>
                      <a:pt x="310" y="558"/>
                    </a:lnTo>
                    <a:lnTo>
                      <a:pt x="315" y="549"/>
                    </a:lnTo>
                    <a:lnTo>
                      <a:pt x="312" y="559"/>
                    </a:lnTo>
                    <a:close/>
                    <a:moveTo>
                      <a:pt x="310" y="558"/>
                    </a:moveTo>
                    <a:lnTo>
                      <a:pt x="291" y="544"/>
                    </a:lnTo>
                    <a:lnTo>
                      <a:pt x="301" y="529"/>
                    </a:lnTo>
                    <a:lnTo>
                      <a:pt x="320" y="541"/>
                    </a:lnTo>
                    <a:lnTo>
                      <a:pt x="310" y="558"/>
                    </a:lnTo>
                    <a:close/>
                    <a:moveTo>
                      <a:pt x="291" y="544"/>
                    </a:moveTo>
                    <a:lnTo>
                      <a:pt x="290" y="544"/>
                    </a:lnTo>
                    <a:lnTo>
                      <a:pt x="289" y="543"/>
                    </a:lnTo>
                    <a:lnTo>
                      <a:pt x="296" y="537"/>
                    </a:lnTo>
                    <a:lnTo>
                      <a:pt x="291" y="544"/>
                    </a:lnTo>
                    <a:close/>
                    <a:moveTo>
                      <a:pt x="289" y="543"/>
                    </a:moveTo>
                    <a:lnTo>
                      <a:pt x="270" y="520"/>
                    </a:lnTo>
                    <a:lnTo>
                      <a:pt x="285" y="508"/>
                    </a:lnTo>
                    <a:lnTo>
                      <a:pt x="303" y="530"/>
                    </a:lnTo>
                    <a:lnTo>
                      <a:pt x="289" y="543"/>
                    </a:lnTo>
                    <a:close/>
                    <a:moveTo>
                      <a:pt x="270" y="520"/>
                    </a:moveTo>
                    <a:lnTo>
                      <a:pt x="269" y="520"/>
                    </a:lnTo>
                    <a:lnTo>
                      <a:pt x="277" y="515"/>
                    </a:lnTo>
                    <a:lnTo>
                      <a:pt x="270" y="520"/>
                    </a:lnTo>
                    <a:close/>
                    <a:moveTo>
                      <a:pt x="269" y="520"/>
                    </a:moveTo>
                    <a:lnTo>
                      <a:pt x="254" y="498"/>
                    </a:lnTo>
                    <a:lnTo>
                      <a:pt x="269" y="487"/>
                    </a:lnTo>
                    <a:lnTo>
                      <a:pt x="285" y="509"/>
                    </a:lnTo>
                    <a:lnTo>
                      <a:pt x="269" y="520"/>
                    </a:lnTo>
                    <a:close/>
                    <a:moveTo>
                      <a:pt x="254" y="498"/>
                    </a:moveTo>
                    <a:lnTo>
                      <a:pt x="254" y="498"/>
                    </a:lnTo>
                    <a:lnTo>
                      <a:pt x="253" y="497"/>
                    </a:lnTo>
                    <a:lnTo>
                      <a:pt x="261" y="493"/>
                    </a:lnTo>
                    <a:lnTo>
                      <a:pt x="254" y="498"/>
                    </a:lnTo>
                    <a:close/>
                    <a:moveTo>
                      <a:pt x="253" y="497"/>
                    </a:moveTo>
                    <a:lnTo>
                      <a:pt x="234" y="468"/>
                    </a:lnTo>
                    <a:lnTo>
                      <a:pt x="250" y="458"/>
                    </a:lnTo>
                    <a:lnTo>
                      <a:pt x="269" y="487"/>
                    </a:lnTo>
                    <a:lnTo>
                      <a:pt x="253" y="497"/>
                    </a:lnTo>
                    <a:close/>
                    <a:moveTo>
                      <a:pt x="234" y="468"/>
                    </a:moveTo>
                    <a:lnTo>
                      <a:pt x="234" y="468"/>
                    </a:lnTo>
                    <a:lnTo>
                      <a:pt x="233" y="467"/>
                    </a:lnTo>
                    <a:lnTo>
                      <a:pt x="242" y="464"/>
                    </a:lnTo>
                    <a:lnTo>
                      <a:pt x="234" y="468"/>
                    </a:lnTo>
                    <a:close/>
                    <a:moveTo>
                      <a:pt x="233" y="467"/>
                    </a:moveTo>
                    <a:lnTo>
                      <a:pt x="221" y="439"/>
                    </a:lnTo>
                    <a:lnTo>
                      <a:pt x="238" y="431"/>
                    </a:lnTo>
                    <a:lnTo>
                      <a:pt x="250" y="460"/>
                    </a:lnTo>
                    <a:lnTo>
                      <a:pt x="233" y="467"/>
                    </a:lnTo>
                    <a:close/>
                    <a:moveTo>
                      <a:pt x="221" y="439"/>
                    </a:moveTo>
                    <a:lnTo>
                      <a:pt x="221" y="439"/>
                    </a:lnTo>
                    <a:lnTo>
                      <a:pt x="221" y="438"/>
                    </a:lnTo>
                    <a:lnTo>
                      <a:pt x="229" y="435"/>
                    </a:lnTo>
                    <a:lnTo>
                      <a:pt x="221" y="439"/>
                    </a:lnTo>
                    <a:close/>
                    <a:moveTo>
                      <a:pt x="221" y="438"/>
                    </a:moveTo>
                    <a:lnTo>
                      <a:pt x="211" y="406"/>
                    </a:lnTo>
                    <a:lnTo>
                      <a:pt x="228" y="400"/>
                    </a:lnTo>
                    <a:lnTo>
                      <a:pt x="238" y="432"/>
                    </a:lnTo>
                    <a:lnTo>
                      <a:pt x="221" y="438"/>
                    </a:lnTo>
                    <a:close/>
                    <a:moveTo>
                      <a:pt x="228" y="400"/>
                    </a:moveTo>
                    <a:lnTo>
                      <a:pt x="228" y="400"/>
                    </a:lnTo>
                    <a:lnTo>
                      <a:pt x="220" y="403"/>
                    </a:lnTo>
                    <a:lnTo>
                      <a:pt x="228" y="400"/>
                    </a:lnTo>
                    <a:close/>
                    <a:moveTo>
                      <a:pt x="211" y="407"/>
                    </a:moveTo>
                    <a:lnTo>
                      <a:pt x="201" y="378"/>
                    </a:lnTo>
                    <a:lnTo>
                      <a:pt x="220" y="371"/>
                    </a:lnTo>
                    <a:lnTo>
                      <a:pt x="228" y="400"/>
                    </a:lnTo>
                    <a:lnTo>
                      <a:pt x="211" y="407"/>
                    </a:lnTo>
                    <a:close/>
                    <a:moveTo>
                      <a:pt x="220" y="371"/>
                    </a:moveTo>
                    <a:lnTo>
                      <a:pt x="220" y="371"/>
                    </a:lnTo>
                    <a:lnTo>
                      <a:pt x="211" y="375"/>
                    </a:lnTo>
                    <a:lnTo>
                      <a:pt x="220" y="371"/>
                    </a:lnTo>
                    <a:close/>
                    <a:moveTo>
                      <a:pt x="202" y="378"/>
                    </a:moveTo>
                    <a:lnTo>
                      <a:pt x="189" y="346"/>
                    </a:lnTo>
                    <a:lnTo>
                      <a:pt x="206" y="339"/>
                    </a:lnTo>
                    <a:lnTo>
                      <a:pt x="220" y="371"/>
                    </a:lnTo>
                    <a:lnTo>
                      <a:pt x="202" y="378"/>
                    </a:lnTo>
                    <a:close/>
                    <a:moveTo>
                      <a:pt x="205" y="337"/>
                    </a:moveTo>
                    <a:lnTo>
                      <a:pt x="206" y="338"/>
                    </a:lnTo>
                    <a:lnTo>
                      <a:pt x="206" y="339"/>
                    </a:lnTo>
                    <a:lnTo>
                      <a:pt x="198" y="343"/>
                    </a:lnTo>
                    <a:lnTo>
                      <a:pt x="205" y="337"/>
                    </a:lnTo>
                    <a:close/>
                    <a:moveTo>
                      <a:pt x="190" y="348"/>
                    </a:moveTo>
                    <a:lnTo>
                      <a:pt x="168" y="316"/>
                    </a:lnTo>
                    <a:lnTo>
                      <a:pt x="183" y="305"/>
                    </a:lnTo>
                    <a:lnTo>
                      <a:pt x="205" y="337"/>
                    </a:lnTo>
                    <a:lnTo>
                      <a:pt x="190" y="348"/>
                    </a:lnTo>
                    <a:close/>
                    <a:moveTo>
                      <a:pt x="183" y="305"/>
                    </a:moveTo>
                    <a:lnTo>
                      <a:pt x="183" y="305"/>
                    </a:lnTo>
                    <a:lnTo>
                      <a:pt x="175" y="311"/>
                    </a:lnTo>
                    <a:lnTo>
                      <a:pt x="183" y="305"/>
                    </a:lnTo>
                    <a:close/>
                    <a:moveTo>
                      <a:pt x="168" y="317"/>
                    </a:moveTo>
                    <a:lnTo>
                      <a:pt x="139" y="282"/>
                    </a:lnTo>
                    <a:lnTo>
                      <a:pt x="155" y="270"/>
                    </a:lnTo>
                    <a:lnTo>
                      <a:pt x="183" y="305"/>
                    </a:lnTo>
                    <a:lnTo>
                      <a:pt x="168" y="317"/>
                    </a:lnTo>
                    <a:close/>
                    <a:moveTo>
                      <a:pt x="139" y="282"/>
                    </a:moveTo>
                    <a:lnTo>
                      <a:pt x="110" y="247"/>
                    </a:lnTo>
                    <a:lnTo>
                      <a:pt x="126" y="235"/>
                    </a:lnTo>
                    <a:lnTo>
                      <a:pt x="155" y="270"/>
                    </a:lnTo>
                    <a:lnTo>
                      <a:pt x="139" y="282"/>
                    </a:lnTo>
                    <a:close/>
                    <a:moveTo>
                      <a:pt x="125" y="235"/>
                    </a:moveTo>
                    <a:lnTo>
                      <a:pt x="126" y="235"/>
                    </a:lnTo>
                    <a:lnTo>
                      <a:pt x="118" y="241"/>
                    </a:lnTo>
                    <a:lnTo>
                      <a:pt x="125" y="235"/>
                    </a:lnTo>
                    <a:close/>
                    <a:moveTo>
                      <a:pt x="112" y="248"/>
                    </a:moveTo>
                    <a:lnTo>
                      <a:pt x="80" y="213"/>
                    </a:lnTo>
                    <a:lnTo>
                      <a:pt x="94" y="199"/>
                    </a:lnTo>
                    <a:lnTo>
                      <a:pt x="125" y="235"/>
                    </a:lnTo>
                    <a:lnTo>
                      <a:pt x="112" y="248"/>
                    </a:lnTo>
                    <a:close/>
                    <a:moveTo>
                      <a:pt x="80" y="213"/>
                    </a:moveTo>
                    <a:lnTo>
                      <a:pt x="48" y="177"/>
                    </a:lnTo>
                    <a:lnTo>
                      <a:pt x="62" y="165"/>
                    </a:lnTo>
                    <a:lnTo>
                      <a:pt x="94" y="199"/>
                    </a:lnTo>
                    <a:lnTo>
                      <a:pt x="80" y="213"/>
                    </a:lnTo>
                    <a:close/>
                    <a:moveTo>
                      <a:pt x="48" y="177"/>
                    </a:moveTo>
                    <a:lnTo>
                      <a:pt x="48" y="177"/>
                    </a:lnTo>
                    <a:lnTo>
                      <a:pt x="46" y="176"/>
                    </a:lnTo>
                    <a:lnTo>
                      <a:pt x="54" y="171"/>
                    </a:lnTo>
                    <a:lnTo>
                      <a:pt x="48" y="177"/>
                    </a:lnTo>
                    <a:close/>
                    <a:moveTo>
                      <a:pt x="46" y="176"/>
                    </a:moveTo>
                    <a:lnTo>
                      <a:pt x="24" y="145"/>
                    </a:lnTo>
                    <a:lnTo>
                      <a:pt x="40" y="134"/>
                    </a:lnTo>
                    <a:lnTo>
                      <a:pt x="62" y="165"/>
                    </a:lnTo>
                    <a:lnTo>
                      <a:pt x="46" y="176"/>
                    </a:lnTo>
                    <a:close/>
                    <a:moveTo>
                      <a:pt x="24" y="145"/>
                    </a:moveTo>
                    <a:lnTo>
                      <a:pt x="24" y="144"/>
                    </a:lnTo>
                    <a:lnTo>
                      <a:pt x="23" y="143"/>
                    </a:lnTo>
                    <a:lnTo>
                      <a:pt x="32" y="140"/>
                    </a:lnTo>
                    <a:lnTo>
                      <a:pt x="24" y="145"/>
                    </a:lnTo>
                    <a:close/>
                    <a:moveTo>
                      <a:pt x="23" y="143"/>
                    </a:moveTo>
                    <a:lnTo>
                      <a:pt x="8" y="112"/>
                    </a:lnTo>
                    <a:lnTo>
                      <a:pt x="24" y="103"/>
                    </a:lnTo>
                    <a:lnTo>
                      <a:pt x="41" y="135"/>
                    </a:lnTo>
                    <a:lnTo>
                      <a:pt x="23" y="143"/>
                    </a:lnTo>
                    <a:close/>
                    <a:moveTo>
                      <a:pt x="8" y="112"/>
                    </a:moveTo>
                    <a:lnTo>
                      <a:pt x="8" y="111"/>
                    </a:lnTo>
                    <a:lnTo>
                      <a:pt x="7" y="110"/>
                    </a:lnTo>
                    <a:lnTo>
                      <a:pt x="17" y="108"/>
                    </a:lnTo>
                    <a:lnTo>
                      <a:pt x="8" y="112"/>
                    </a:lnTo>
                    <a:close/>
                    <a:moveTo>
                      <a:pt x="7" y="110"/>
                    </a:moveTo>
                    <a:lnTo>
                      <a:pt x="1" y="81"/>
                    </a:lnTo>
                    <a:lnTo>
                      <a:pt x="19" y="77"/>
                    </a:lnTo>
                    <a:lnTo>
                      <a:pt x="26" y="106"/>
                    </a:lnTo>
                    <a:lnTo>
                      <a:pt x="7" y="110"/>
                    </a:lnTo>
                    <a:close/>
                    <a:moveTo>
                      <a:pt x="1" y="81"/>
                    </a:moveTo>
                    <a:lnTo>
                      <a:pt x="0" y="78"/>
                    </a:lnTo>
                    <a:lnTo>
                      <a:pt x="1" y="76"/>
                    </a:lnTo>
                    <a:lnTo>
                      <a:pt x="10" y="79"/>
                    </a:lnTo>
                    <a:lnTo>
                      <a:pt x="1" y="81"/>
                    </a:lnTo>
                    <a:close/>
                    <a:moveTo>
                      <a:pt x="1" y="76"/>
                    </a:moveTo>
                    <a:lnTo>
                      <a:pt x="10" y="50"/>
                    </a:lnTo>
                    <a:lnTo>
                      <a:pt x="29" y="57"/>
                    </a:lnTo>
                    <a:lnTo>
                      <a:pt x="19" y="82"/>
                    </a:lnTo>
                    <a:lnTo>
                      <a:pt x="1"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3" name="Freeform 1504">
                <a:extLst>
                  <a:ext uri="{FF2B5EF4-FFF2-40B4-BE49-F238E27FC236}">
                    <a16:creationId xmlns:a16="http://schemas.microsoft.com/office/drawing/2014/main" id="{3964DB8B-3636-4CFE-AF86-E80D875CF309}"/>
                  </a:ext>
                </a:extLst>
              </p:cNvPr>
              <p:cNvSpPr>
                <a:spLocks/>
              </p:cNvSpPr>
              <p:nvPr/>
            </p:nvSpPr>
            <p:spPr bwMode="auto">
              <a:xfrm>
                <a:off x="2168" y="2164"/>
                <a:ext cx="51" cy="56"/>
              </a:xfrm>
              <a:custGeom>
                <a:avLst/>
                <a:gdLst>
                  <a:gd name="T0" fmla="*/ 2 w 206"/>
                  <a:gd name="T1" fmla="*/ 2 h 223"/>
                  <a:gd name="T2" fmla="*/ 3 w 206"/>
                  <a:gd name="T3" fmla="*/ 0 h 223"/>
                  <a:gd name="T4" fmla="*/ 4 w 206"/>
                  <a:gd name="T5" fmla="*/ 0 h 223"/>
                  <a:gd name="T6" fmla="*/ 6 w 206"/>
                  <a:gd name="T7" fmla="*/ 1 h 223"/>
                  <a:gd name="T8" fmla="*/ 7 w 206"/>
                  <a:gd name="T9" fmla="*/ 2 h 223"/>
                  <a:gd name="T10" fmla="*/ 9 w 206"/>
                  <a:gd name="T11" fmla="*/ 3 h 223"/>
                  <a:gd name="T12" fmla="*/ 10 w 206"/>
                  <a:gd name="T13" fmla="*/ 4 h 223"/>
                  <a:gd name="T14" fmla="*/ 11 w 206"/>
                  <a:gd name="T15" fmla="*/ 6 h 223"/>
                  <a:gd name="T16" fmla="*/ 12 w 206"/>
                  <a:gd name="T17" fmla="*/ 8 h 223"/>
                  <a:gd name="T18" fmla="*/ 13 w 206"/>
                  <a:gd name="T19" fmla="*/ 9 h 223"/>
                  <a:gd name="T20" fmla="*/ 13 w 206"/>
                  <a:gd name="T21" fmla="*/ 10 h 223"/>
                  <a:gd name="T22" fmla="*/ 13 w 206"/>
                  <a:gd name="T23" fmla="*/ 11 h 223"/>
                  <a:gd name="T24" fmla="*/ 12 w 206"/>
                  <a:gd name="T25" fmla="*/ 11 h 223"/>
                  <a:gd name="T26" fmla="*/ 12 w 206"/>
                  <a:gd name="T27" fmla="*/ 12 h 223"/>
                  <a:gd name="T28" fmla="*/ 11 w 206"/>
                  <a:gd name="T29" fmla="*/ 12 h 223"/>
                  <a:gd name="T30" fmla="*/ 11 w 206"/>
                  <a:gd name="T31" fmla="*/ 12 h 223"/>
                  <a:gd name="T32" fmla="*/ 10 w 206"/>
                  <a:gd name="T33" fmla="*/ 13 h 223"/>
                  <a:gd name="T34" fmla="*/ 9 w 206"/>
                  <a:gd name="T35" fmla="*/ 13 h 223"/>
                  <a:gd name="T36" fmla="*/ 9 w 206"/>
                  <a:gd name="T37" fmla="*/ 13 h 223"/>
                  <a:gd name="T38" fmla="*/ 8 w 206"/>
                  <a:gd name="T39" fmla="*/ 13 h 223"/>
                  <a:gd name="T40" fmla="*/ 7 w 206"/>
                  <a:gd name="T41" fmla="*/ 13 h 223"/>
                  <a:gd name="T42" fmla="*/ 5 w 206"/>
                  <a:gd name="T43" fmla="*/ 14 h 223"/>
                  <a:gd name="T44" fmla="*/ 3 w 206"/>
                  <a:gd name="T45" fmla="*/ 14 h 223"/>
                  <a:gd name="T46" fmla="*/ 1 w 206"/>
                  <a:gd name="T47" fmla="*/ 13 h 223"/>
                  <a:gd name="T48" fmla="*/ 1 w 206"/>
                  <a:gd name="T49" fmla="*/ 12 h 223"/>
                  <a:gd name="T50" fmla="*/ 0 w 206"/>
                  <a:gd name="T51" fmla="*/ 11 h 223"/>
                  <a:gd name="T52" fmla="*/ 0 w 206"/>
                  <a:gd name="T53" fmla="*/ 9 h 223"/>
                  <a:gd name="T54" fmla="*/ 0 w 206"/>
                  <a:gd name="T55" fmla="*/ 7 h 223"/>
                  <a:gd name="T56" fmla="*/ 0 w 206"/>
                  <a:gd name="T57" fmla="*/ 5 h 223"/>
                  <a:gd name="T58" fmla="*/ 1 w 206"/>
                  <a:gd name="T59" fmla="*/ 3 h 223"/>
                  <a:gd name="T60" fmla="*/ 2 w 206"/>
                  <a:gd name="T61" fmla="*/ 2 h 22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6"/>
                  <a:gd name="T94" fmla="*/ 0 h 223"/>
                  <a:gd name="T95" fmla="*/ 206 w 206"/>
                  <a:gd name="T96" fmla="*/ 223 h 22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6" h="223">
                    <a:moveTo>
                      <a:pt x="32" y="23"/>
                    </a:moveTo>
                    <a:lnTo>
                      <a:pt x="51" y="4"/>
                    </a:lnTo>
                    <a:lnTo>
                      <a:pt x="73" y="0"/>
                    </a:lnTo>
                    <a:lnTo>
                      <a:pt x="96" y="7"/>
                    </a:lnTo>
                    <a:lnTo>
                      <a:pt x="118" y="23"/>
                    </a:lnTo>
                    <a:lnTo>
                      <a:pt x="140" y="42"/>
                    </a:lnTo>
                    <a:lnTo>
                      <a:pt x="162" y="68"/>
                    </a:lnTo>
                    <a:lnTo>
                      <a:pt x="181" y="93"/>
                    </a:lnTo>
                    <a:lnTo>
                      <a:pt x="194" y="118"/>
                    </a:lnTo>
                    <a:lnTo>
                      <a:pt x="204" y="141"/>
                    </a:lnTo>
                    <a:lnTo>
                      <a:pt x="206" y="156"/>
                    </a:lnTo>
                    <a:lnTo>
                      <a:pt x="204" y="169"/>
                    </a:lnTo>
                    <a:lnTo>
                      <a:pt x="201" y="178"/>
                    </a:lnTo>
                    <a:lnTo>
                      <a:pt x="194" y="185"/>
                    </a:lnTo>
                    <a:lnTo>
                      <a:pt x="187" y="191"/>
                    </a:lnTo>
                    <a:lnTo>
                      <a:pt x="179" y="195"/>
                    </a:lnTo>
                    <a:lnTo>
                      <a:pt x="165" y="198"/>
                    </a:lnTo>
                    <a:lnTo>
                      <a:pt x="155" y="201"/>
                    </a:lnTo>
                    <a:lnTo>
                      <a:pt x="143" y="204"/>
                    </a:lnTo>
                    <a:lnTo>
                      <a:pt x="130" y="207"/>
                    </a:lnTo>
                    <a:lnTo>
                      <a:pt x="118" y="213"/>
                    </a:lnTo>
                    <a:lnTo>
                      <a:pt x="79" y="223"/>
                    </a:lnTo>
                    <a:lnTo>
                      <a:pt x="47" y="223"/>
                    </a:lnTo>
                    <a:lnTo>
                      <a:pt x="25" y="210"/>
                    </a:lnTo>
                    <a:lnTo>
                      <a:pt x="13" y="195"/>
                    </a:lnTo>
                    <a:lnTo>
                      <a:pt x="3" y="172"/>
                    </a:lnTo>
                    <a:lnTo>
                      <a:pt x="0" y="144"/>
                    </a:lnTo>
                    <a:lnTo>
                      <a:pt x="3" y="115"/>
                    </a:lnTo>
                    <a:lnTo>
                      <a:pt x="10" y="83"/>
                    </a:lnTo>
                    <a:lnTo>
                      <a:pt x="19" y="51"/>
                    </a:lnTo>
                    <a:lnTo>
                      <a:pt x="32" y="23"/>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4" name="Freeform 1505">
                <a:extLst>
                  <a:ext uri="{FF2B5EF4-FFF2-40B4-BE49-F238E27FC236}">
                    <a16:creationId xmlns:a16="http://schemas.microsoft.com/office/drawing/2014/main" id="{AAD1657D-5A9C-4C96-A1AA-D86980990781}"/>
                  </a:ext>
                </a:extLst>
              </p:cNvPr>
              <p:cNvSpPr>
                <a:spLocks noEditPoints="1"/>
              </p:cNvSpPr>
              <p:nvPr/>
            </p:nvSpPr>
            <p:spPr bwMode="auto">
              <a:xfrm>
                <a:off x="2165" y="2162"/>
                <a:ext cx="57" cy="60"/>
              </a:xfrm>
              <a:custGeom>
                <a:avLst/>
                <a:gdLst>
                  <a:gd name="T0" fmla="*/ 2 w 226"/>
                  <a:gd name="T1" fmla="*/ 1 h 241"/>
                  <a:gd name="T2" fmla="*/ 4 w 226"/>
                  <a:gd name="T3" fmla="*/ 0 h 241"/>
                  <a:gd name="T4" fmla="*/ 4 w 226"/>
                  <a:gd name="T5" fmla="*/ 0 h 241"/>
                  <a:gd name="T6" fmla="*/ 5 w 226"/>
                  <a:gd name="T7" fmla="*/ 0 h 241"/>
                  <a:gd name="T8" fmla="*/ 6 w 226"/>
                  <a:gd name="T9" fmla="*/ 0 h 241"/>
                  <a:gd name="T10" fmla="*/ 7 w 226"/>
                  <a:gd name="T11" fmla="*/ 0 h 241"/>
                  <a:gd name="T12" fmla="*/ 7 w 226"/>
                  <a:gd name="T13" fmla="*/ 0 h 241"/>
                  <a:gd name="T14" fmla="*/ 9 w 226"/>
                  <a:gd name="T15" fmla="*/ 1 h 241"/>
                  <a:gd name="T16" fmla="*/ 9 w 226"/>
                  <a:gd name="T17" fmla="*/ 1 h 241"/>
                  <a:gd name="T18" fmla="*/ 10 w 226"/>
                  <a:gd name="T19" fmla="*/ 3 h 241"/>
                  <a:gd name="T20" fmla="*/ 10 w 226"/>
                  <a:gd name="T21" fmla="*/ 3 h 241"/>
                  <a:gd name="T22" fmla="*/ 11 w 226"/>
                  <a:gd name="T23" fmla="*/ 4 h 241"/>
                  <a:gd name="T24" fmla="*/ 11 w 226"/>
                  <a:gd name="T25" fmla="*/ 4 h 241"/>
                  <a:gd name="T26" fmla="*/ 13 w 226"/>
                  <a:gd name="T27" fmla="*/ 6 h 241"/>
                  <a:gd name="T28" fmla="*/ 13 w 226"/>
                  <a:gd name="T29" fmla="*/ 6 h 241"/>
                  <a:gd name="T30" fmla="*/ 14 w 226"/>
                  <a:gd name="T31" fmla="*/ 8 h 241"/>
                  <a:gd name="T32" fmla="*/ 14 w 226"/>
                  <a:gd name="T33" fmla="*/ 8 h 241"/>
                  <a:gd name="T34" fmla="*/ 14 w 226"/>
                  <a:gd name="T35" fmla="*/ 9 h 241"/>
                  <a:gd name="T36" fmla="*/ 14 w 226"/>
                  <a:gd name="T37" fmla="*/ 9 h 241"/>
                  <a:gd name="T38" fmla="*/ 14 w 226"/>
                  <a:gd name="T39" fmla="*/ 10 h 241"/>
                  <a:gd name="T40" fmla="*/ 14 w 226"/>
                  <a:gd name="T41" fmla="*/ 10 h 241"/>
                  <a:gd name="T42" fmla="*/ 14 w 226"/>
                  <a:gd name="T43" fmla="*/ 11 h 241"/>
                  <a:gd name="T44" fmla="*/ 14 w 226"/>
                  <a:gd name="T45" fmla="*/ 11 h 241"/>
                  <a:gd name="T46" fmla="*/ 14 w 226"/>
                  <a:gd name="T47" fmla="*/ 12 h 241"/>
                  <a:gd name="T48" fmla="*/ 14 w 226"/>
                  <a:gd name="T49" fmla="*/ 12 h 241"/>
                  <a:gd name="T50" fmla="*/ 13 w 226"/>
                  <a:gd name="T51" fmla="*/ 12 h 241"/>
                  <a:gd name="T52" fmla="*/ 13 w 226"/>
                  <a:gd name="T53" fmla="*/ 13 h 241"/>
                  <a:gd name="T54" fmla="*/ 13 w 226"/>
                  <a:gd name="T55" fmla="*/ 13 h 241"/>
                  <a:gd name="T56" fmla="*/ 12 w 226"/>
                  <a:gd name="T57" fmla="*/ 13 h 241"/>
                  <a:gd name="T58" fmla="*/ 12 w 226"/>
                  <a:gd name="T59" fmla="*/ 13 h 241"/>
                  <a:gd name="T60" fmla="*/ 11 w 226"/>
                  <a:gd name="T61" fmla="*/ 12 h 241"/>
                  <a:gd name="T62" fmla="*/ 11 w 226"/>
                  <a:gd name="T63" fmla="*/ 13 h 241"/>
                  <a:gd name="T64" fmla="*/ 11 w 226"/>
                  <a:gd name="T65" fmla="*/ 14 h 241"/>
                  <a:gd name="T66" fmla="*/ 11 w 226"/>
                  <a:gd name="T67" fmla="*/ 14 h 241"/>
                  <a:gd name="T68" fmla="*/ 10 w 226"/>
                  <a:gd name="T69" fmla="*/ 14 h 241"/>
                  <a:gd name="T70" fmla="*/ 9 w 226"/>
                  <a:gd name="T71" fmla="*/ 13 h 241"/>
                  <a:gd name="T72" fmla="*/ 9 w 226"/>
                  <a:gd name="T73" fmla="*/ 14 h 241"/>
                  <a:gd name="T74" fmla="*/ 8 w 226"/>
                  <a:gd name="T75" fmla="*/ 14 h 241"/>
                  <a:gd name="T76" fmla="*/ 8 w 226"/>
                  <a:gd name="T77" fmla="*/ 14 h 241"/>
                  <a:gd name="T78" fmla="*/ 6 w 226"/>
                  <a:gd name="T79" fmla="*/ 15 h 241"/>
                  <a:gd name="T80" fmla="*/ 6 w 226"/>
                  <a:gd name="T81" fmla="*/ 15 h 241"/>
                  <a:gd name="T82" fmla="*/ 4 w 226"/>
                  <a:gd name="T83" fmla="*/ 15 h 241"/>
                  <a:gd name="T84" fmla="*/ 3 w 226"/>
                  <a:gd name="T85" fmla="*/ 15 h 241"/>
                  <a:gd name="T86" fmla="*/ 2 w 226"/>
                  <a:gd name="T87" fmla="*/ 14 h 241"/>
                  <a:gd name="T88" fmla="*/ 2 w 226"/>
                  <a:gd name="T89" fmla="*/ 14 h 241"/>
                  <a:gd name="T90" fmla="*/ 1 w 226"/>
                  <a:gd name="T91" fmla="*/ 13 h 241"/>
                  <a:gd name="T92" fmla="*/ 1 w 226"/>
                  <a:gd name="T93" fmla="*/ 13 h 241"/>
                  <a:gd name="T94" fmla="*/ 0 w 226"/>
                  <a:gd name="T95" fmla="*/ 11 h 241"/>
                  <a:gd name="T96" fmla="*/ 0 w 226"/>
                  <a:gd name="T97" fmla="*/ 11 h 241"/>
                  <a:gd name="T98" fmla="*/ 0 w 226"/>
                  <a:gd name="T99" fmla="*/ 9 h 241"/>
                  <a:gd name="T100" fmla="*/ 0 w 226"/>
                  <a:gd name="T101" fmla="*/ 9 h 241"/>
                  <a:gd name="T102" fmla="*/ 0 w 226"/>
                  <a:gd name="T103" fmla="*/ 8 h 241"/>
                  <a:gd name="T104" fmla="*/ 0 w 226"/>
                  <a:gd name="T105" fmla="*/ 7 h 241"/>
                  <a:gd name="T106" fmla="*/ 1 w 226"/>
                  <a:gd name="T107" fmla="*/ 5 h 241"/>
                  <a:gd name="T108" fmla="*/ 1 w 226"/>
                  <a:gd name="T109" fmla="*/ 5 h 241"/>
                  <a:gd name="T110" fmla="*/ 1 w 226"/>
                  <a:gd name="T111" fmla="*/ 3 h 241"/>
                  <a:gd name="T112" fmla="*/ 1 w 226"/>
                  <a:gd name="T113" fmla="*/ 3 h 2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241"/>
                  <a:gd name="T173" fmla="*/ 226 w 226"/>
                  <a:gd name="T174" fmla="*/ 241 h 2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241">
                    <a:moveTo>
                      <a:pt x="35" y="25"/>
                    </a:moveTo>
                    <a:lnTo>
                      <a:pt x="54" y="6"/>
                    </a:lnTo>
                    <a:lnTo>
                      <a:pt x="67" y="19"/>
                    </a:lnTo>
                    <a:lnTo>
                      <a:pt x="49" y="38"/>
                    </a:lnTo>
                    <a:lnTo>
                      <a:pt x="35" y="25"/>
                    </a:lnTo>
                    <a:close/>
                    <a:moveTo>
                      <a:pt x="54" y="6"/>
                    </a:moveTo>
                    <a:lnTo>
                      <a:pt x="56" y="4"/>
                    </a:lnTo>
                    <a:lnTo>
                      <a:pt x="60" y="3"/>
                    </a:lnTo>
                    <a:lnTo>
                      <a:pt x="61" y="13"/>
                    </a:lnTo>
                    <a:lnTo>
                      <a:pt x="54" y="6"/>
                    </a:lnTo>
                    <a:close/>
                    <a:moveTo>
                      <a:pt x="60" y="3"/>
                    </a:moveTo>
                    <a:lnTo>
                      <a:pt x="82" y="0"/>
                    </a:lnTo>
                    <a:lnTo>
                      <a:pt x="85" y="19"/>
                    </a:lnTo>
                    <a:lnTo>
                      <a:pt x="62" y="22"/>
                    </a:lnTo>
                    <a:lnTo>
                      <a:pt x="60" y="3"/>
                    </a:lnTo>
                    <a:close/>
                    <a:moveTo>
                      <a:pt x="82" y="0"/>
                    </a:moveTo>
                    <a:lnTo>
                      <a:pt x="84" y="0"/>
                    </a:lnTo>
                    <a:lnTo>
                      <a:pt x="86" y="1"/>
                    </a:lnTo>
                    <a:lnTo>
                      <a:pt x="83" y="9"/>
                    </a:lnTo>
                    <a:lnTo>
                      <a:pt x="82" y="0"/>
                    </a:lnTo>
                    <a:close/>
                    <a:moveTo>
                      <a:pt x="86" y="1"/>
                    </a:moveTo>
                    <a:lnTo>
                      <a:pt x="108" y="6"/>
                    </a:lnTo>
                    <a:lnTo>
                      <a:pt x="103" y="25"/>
                    </a:lnTo>
                    <a:lnTo>
                      <a:pt x="80" y="18"/>
                    </a:lnTo>
                    <a:lnTo>
                      <a:pt x="86" y="1"/>
                    </a:lnTo>
                    <a:close/>
                    <a:moveTo>
                      <a:pt x="108" y="6"/>
                    </a:moveTo>
                    <a:lnTo>
                      <a:pt x="109" y="7"/>
                    </a:lnTo>
                    <a:lnTo>
                      <a:pt x="111" y="8"/>
                    </a:lnTo>
                    <a:lnTo>
                      <a:pt x="106" y="16"/>
                    </a:lnTo>
                    <a:lnTo>
                      <a:pt x="108" y="6"/>
                    </a:lnTo>
                    <a:close/>
                    <a:moveTo>
                      <a:pt x="111" y="8"/>
                    </a:moveTo>
                    <a:lnTo>
                      <a:pt x="133" y="24"/>
                    </a:lnTo>
                    <a:lnTo>
                      <a:pt x="122" y="39"/>
                    </a:lnTo>
                    <a:lnTo>
                      <a:pt x="100" y="24"/>
                    </a:lnTo>
                    <a:lnTo>
                      <a:pt x="111" y="8"/>
                    </a:lnTo>
                    <a:close/>
                    <a:moveTo>
                      <a:pt x="133" y="24"/>
                    </a:moveTo>
                    <a:lnTo>
                      <a:pt x="133" y="24"/>
                    </a:lnTo>
                    <a:lnTo>
                      <a:pt x="133" y="25"/>
                    </a:lnTo>
                    <a:lnTo>
                      <a:pt x="128" y="32"/>
                    </a:lnTo>
                    <a:lnTo>
                      <a:pt x="133" y="24"/>
                    </a:lnTo>
                    <a:close/>
                    <a:moveTo>
                      <a:pt x="133" y="25"/>
                    </a:moveTo>
                    <a:lnTo>
                      <a:pt x="157" y="44"/>
                    </a:lnTo>
                    <a:lnTo>
                      <a:pt x="143" y="58"/>
                    </a:lnTo>
                    <a:lnTo>
                      <a:pt x="121" y="39"/>
                    </a:lnTo>
                    <a:lnTo>
                      <a:pt x="133" y="25"/>
                    </a:lnTo>
                    <a:close/>
                    <a:moveTo>
                      <a:pt x="157" y="44"/>
                    </a:moveTo>
                    <a:lnTo>
                      <a:pt x="157" y="44"/>
                    </a:lnTo>
                    <a:lnTo>
                      <a:pt x="157" y="45"/>
                    </a:lnTo>
                    <a:lnTo>
                      <a:pt x="150" y="51"/>
                    </a:lnTo>
                    <a:lnTo>
                      <a:pt x="157" y="44"/>
                    </a:lnTo>
                    <a:close/>
                    <a:moveTo>
                      <a:pt x="157" y="45"/>
                    </a:moveTo>
                    <a:lnTo>
                      <a:pt x="180" y="70"/>
                    </a:lnTo>
                    <a:lnTo>
                      <a:pt x="165" y="82"/>
                    </a:lnTo>
                    <a:lnTo>
                      <a:pt x="142" y="57"/>
                    </a:lnTo>
                    <a:lnTo>
                      <a:pt x="157" y="45"/>
                    </a:lnTo>
                    <a:close/>
                    <a:moveTo>
                      <a:pt x="180" y="70"/>
                    </a:moveTo>
                    <a:lnTo>
                      <a:pt x="180" y="70"/>
                    </a:lnTo>
                    <a:lnTo>
                      <a:pt x="172" y="77"/>
                    </a:lnTo>
                    <a:lnTo>
                      <a:pt x="180" y="70"/>
                    </a:lnTo>
                    <a:close/>
                    <a:moveTo>
                      <a:pt x="180" y="70"/>
                    </a:moveTo>
                    <a:lnTo>
                      <a:pt x="198" y="95"/>
                    </a:lnTo>
                    <a:lnTo>
                      <a:pt x="184" y="108"/>
                    </a:lnTo>
                    <a:lnTo>
                      <a:pt x="164" y="82"/>
                    </a:lnTo>
                    <a:lnTo>
                      <a:pt x="180" y="70"/>
                    </a:lnTo>
                    <a:close/>
                    <a:moveTo>
                      <a:pt x="198" y="95"/>
                    </a:moveTo>
                    <a:lnTo>
                      <a:pt x="200" y="97"/>
                    </a:lnTo>
                    <a:lnTo>
                      <a:pt x="200" y="98"/>
                    </a:lnTo>
                    <a:lnTo>
                      <a:pt x="191" y="102"/>
                    </a:lnTo>
                    <a:lnTo>
                      <a:pt x="198" y="95"/>
                    </a:lnTo>
                    <a:close/>
                    <a:moveTo>
                      <a:pt x="200" y="98"/>
                    </a:moveTo>
                    <a:lnTo>
                      <a:pt x="213" y="123"/>
                    </a:lnTo>
                    <a:lnTo>
                      <a:pt x="195" y="132"/>
                    </a:lnTo>
                    <a:lnTo>
                      <a:pt x="183" y="105"/>
                    </a:lnTo>
                    <a:lnTo>
                      <a:pt x="200" y="98"/>
                    </a:lnTo>
                    <a:close/>
                    <a:moveTo>
                      <a:pt x="213" y="123"/>
                    </a:moveTo>
                    <a:lnTo>
                      <a:pt x="213" y="123"/>
                    </a:lnTo>
                    <a:lnTo>
                      <a:pt x="204" y="127"/>
                    </a:lnTo>
                    <a:lnTo>
                      <a:pt x="213" y="123"/>
                    </a:lnTo>
                    <a:close/>
                    <a:moveTo>
                      <a:pt x="213" y="123"/>
                    </a:moveTo>
                    <a:lnTo>
                      <a:pt x="223" y="145"/>
                    </a:lnTo>
                    <a:lnTo>
                      <a:pt x="205" y="153"/>
                    </a:lnTo>
                    <a:lnTo>
                      <a:pt x="195" y="131"/>
                    </a:lnTo>
                    <a:lnTo>
                      <a:pt x="213" y="123"/>
                    </a:lnTo>
                    <a:close/>
                    <a:moveTo>
                      <a:pt x="223" y="145"/>
                    </a:moveTo>
                    <a:lnTo>
                      <a:pt x="223" y="146"/>
                    </a:lnTo>
                    <a:lnTo>
                      <a:pt x="223" y="147"/>
                    </a:lnTo>
                    <a:lnTo>
                      <a:pt x="214" y="150"/>
                    </a:lnTo>
                    <a:lnTo>
                      <a:pt x="223" y="145"/>
                    </a:lnTo>
                    <a:close/>
                    <a:moveTo>
                      <a:pt x="223" y="147"/>
                    </a:moveTo>
                    <a:lnTo>
                      <a:pt x="226" y="164"/>
                    </a:lnTo>
                    <a:lnTo>
                      <a:pt x="207" y="167"/>
                    </a:lnTo>
                    <a:lnTo>
                      <a:pt x="204" y="152"/>
                    </a:lnTo>
                    <a:lnTo>
                      <a:pt x="223" y="147"/>
                    </a:lnTo>
                    <a:close/>
                    <a:moveTo>
                      <a:pt x="226" y="164"/>
                    </a:moveTo>
                    <a:lnTo>
                      <a:pt x="226" y="165"/>
                    </a:lnTo>
                    <a:lnTo>
                      <a:pt x="226" y="167"/>
                    </a:lnTo>
                    <a:lnTo>
                      <a:pt x="216" y="165"/>
                    </a:lnTo>
                    <a:lnTo>
                      <a:pt x="226" y="164"/>
                    </a:lnTo>
                    <a:close/>
                    <a:moveTo>
                      <a:pt x="226" y="167"/>
                    </a:moveTo>
                    <a:lnTo>
                      <a:pt x="223" y="180"/>
                    </a:lnTo>
                    <a:lnTo>
                      <a:pt x="204" y="176"/>
                    </a:lnTo>
                    <a:lnTo>
                      <a:pt x="207" y="163"/>
                    </a:lnTo>
                    <a:lnTo>
                      <a:pt x="226" y="167"/>
                    </a:lnTo>
                    <a:close/>
                    <a:moveTo>
                      <a:pt x="223" y="180"/>
                    </a:moveTo>
                    <a:lnTo>
                      <a:pt x="223" y="180"/>
                    </a:lnTo>
                    <a:lnTo>
                      <a:pt x="223" y="181"/>
                    </a:lnTo>
                    <a:lnTo>
                      <a:pt x="214" y="178"/>
                    </a:lnTo>
                    <a:lnTo>
                      <a:pt x="223" y="180"/>
                    </a:lnTo>
                    <a:close/>
                    <a:moveTo>
                      <a:pt x="223" y="181"/>
                    </a:moveTo>
                    <a:lnTo>
                      <a:pt x="219" y="190"/>
                    </a:lnTo>
                    <a:lnTo>
                      <a:pt x="202" y="185"/>
                    </a:lnTo>
                    <a:lnTo>
                      <a:pt x="204" y="175"/>
                    </a:lnTo>
                    <a:lnTo>
                      <a:pt x="223" y="181"/>
                    </a:lnTo>
                    <a:close/>
                    <a:moveTo>
                      <a:pt x="219" y="190"/>
                    </a:moveTo>
                    <a:lnTo>
                      <a:pt x="218" y="193"/>
                    </a:lnTo>
                    <a:lnTo>
                      <a:pt x="217" y="195"/>
                    </a:lnTo>
                    <a:lnTo>
                      <a:pt x="211" y="187"/>
                    </a:lnTo>
                    <a:lnTo>
                      <a:pt x="219" y="190"/>
                    </a:lnTo>
                    <a:close/>
                    <a:moveTo>
                      <a:pt x="217" y="195"/>
                    </a:moveTo>
                    <a:lnTo>
                      <a:pt x="211" y="200"/>
                    </a:lnTo>
                    <a:lnTo>
                      <a:pt x="197" y="187"/>
                    </a:lnTo>
                    <a:lnTo>
                      <a:pt x="204" y="180"/>
                    </a:lnTo>
                    <a:lnTo>
                      <a:pt x="217" y="195"/>
                    </a:lnTo>
                    <a:close/>
                    <a:moveTo>
                      <a:pt x="211" y="200"/>
                    </a:moveTo>
                    <a:lnTo>
                      <a:pt x="204" y="207"/>
                    </a:lnTo>
                    <a:lnTo>
                      <a:pt x="191" y="194"/>
                    </a:lnTo>
                    <a:lnTo>
                      <a:pt x="197" y="187"/>
                    </a:lnTo>
                    <a:lnTo>
                      <a:pt x="211" y="200"/>
                    </a:lnTo>
                    <a:close/>
                    <a:moveTo>
                      <a:pt x="204" y="207"/>
                    </a:moveTo>
                    <a:lnTo>
                      <a:pt x="203" y="209"/>
                    </a:lnTo>
                    <a:lnTo>
                      <a:pt x="201" y="209"/>
                    </a:lnTo>
                    <a:lnTo>
                      <a:pt x="197" y="200"/>
                    </a:lnTo>
                    <a:lnTo>
                      <a:pt x="204" y="207"/>
                    </a:lnTo>
                    <a:close/>
                    <a:moveTo>
                      <a:pt x="201" y="209"/>
                    </a:moveTo>
                    <a:lnTo>
                      <a:pt x="191" y="212"/>
                    </a:lnTo>
                    <a:lnTo>
                      <a:pt x="185" y="195"/>
                    </a:lnTo>
                    <a:lnTo>
                      <a:pt x="194" y="191"/>
                    </a:lnTo>
                    <a:lnTo>
                      <a:pt x="201" y="209"/>
                    </a:lnTo>
                    <a:close/>
                    <a:moveTo>
                      <a:pt x="191" y="212"/>
                    </a:moveTo>
                    <a:lnTo>
                      <a:pt x="191" y="212"/>
                    </a:lnTo>
                    <a:lnTo>
                      <a:pt x="189" y="204"/>
                    </a:lnTo>
                    <a:lnTo>
                      <a:pt x="191" y="212"/>
                    </a:lnTo>
                    <a:close/>
                    <a:moveTo>
                      <a:pt x="191" y="212"/>
                    </a:moveTo>
                    <a:lnTo>
                      <a:pt x="178" y="216"/>
                    </a:lnTo>
                    <a:lnTo>
                      <a:pt x="173" y="197"/>
                    </a:lnTo>
                    <a:lnTo>
                      <a:pt x="185" y="195"/>
                    </a:lnTo>
                    <a:lnTo>
                      <a:pt x="191" y="212"/>
                    </a:lnTo>
                    <a:close/>
                    <a:moveTo>
                      <a:pt x="172" y="198"/>
                    </a:moveTo>
                    <a:lnTo>
                      <a:pt x="172" y="197"/>
                    </a:lnTo>
                    <a:lnTo>
                      <a:pt x="173" y="197"/>
                    </a:lnTo>
                    <a:lnTo>
                      <a:pt x="175" y="207"/>
                    </a:lnTo>
                    <a:lnTo>
                      <a:pt x="172" y="198"/>
                    </a:lnTo>
                    <a:close/>
                    <a:moveTo>
                      <a:pt x="179" y="216"/>
                    </a:moveTo>
                    <a:lnTo>
                      <a:pt x="169" y="219"/>
                    </a:lnTo>
                    <a:lnTo>
                      <a:pt x="163" y="200"/>
                    </a:lnTo>
                    <a:lnTo>
                      <a:pt x="172" y="198"/>
                    </a:lnTo>
                    <a:lnTo>
                      <a:pt x="179" y="216"/>
                    </a:lnTo>
                    <a:close/>
                    <a:moveTo>
                      <a:pt x="169" y="219"/>
                    </a:moveTo>
                    <a:lnTo>
                      <a:pt x="169" y="219"/>
                    </a:lnTo>
                    <a:lnTo>
                      <a:pt x="168" y="219"/>
                    </a:lnTo>
                    <a:lnTo>
                      <a:pt x="165" y="210"/>
                    </a:lnTo>
                    <a:lnTo>
                      <a:pt x="169" y="219"/>
                    </a:lnTo>
                    <a:close/>
                    <a:moveTo>
                      <a:pt x="168" y="219"/>
                    </a:moveTo>
                    <a:lnTo>
                      <a:pt x="155" y="222"/>
                    </a:lnTo>
                    <a:lnTo>
                      <a:pt x="151" y="204"/>
                    </a:lnTo>
                    <a:lnTo>
                      <a:pt x="163" y="200"/>
                    </a:lnTo>
                    <a:lnTo>
                      <a:pt x="168" y="219"/>
                    </a:lnTo>
                    <a:close/>
                    <a:moveTo>
                      <a:pt x="155" y="222"/>
                    </a:moveTo>
                    <a:lnTo>
                      <a:pt x="142" y="226"/>
                    </a:lnTo>
                    <a:lnTo>
                      <a:pt x="138" y="207"/>
                    </a:lnTo>
                    <a:lnTo>
                      <a:pt x="151" y="204"/>
                    </a:lnTo>
                    <a:lnTo>
                      <a:pt x="155" y="222"/>
                    </a:lnTo>
                    <a:close/>
                    <a:moveTo>
                      <a:pt x="136" y="208"/>
                    </a:moveTo>
                    <a:lnTo>
                      <a:pt x="137" y="207"/>
                    </a:lnTo>
                    <a:lnTo>
                      <a:pt x="138" y="207"/>
                    </a:lnTo>
                    <a:lnTo>
                      <a:pt x="140" y="216"/>
                    </a:lnTo>
                    <a:lnTo>
                      <a:pt x="136" y="208"/>
                    </a:lnTo>
                    <a:close/>
                    <a:moveTo>
                      <a:pt x="144" y="224"/>
                    </a:moveTo>
                    <a:lnTo>
                      <a:pt x="132" y="231"/>
                    </a:lnTo>
                    <a:lnTo>
                      <a:pt x="123" y="213"/>
                    </a:lnTo>
                    <a:lnTo>
                      <a:pt x="136" y="208"/>
                    </a:lnTo>
                    <a:lnTo>
                      <a:pt x="144" y="224"/>
                    </a:lnTo>
                    <a:close/>
                    <a:moveTo>
                      <a:pt x="132" y="231"/>
                    </a:moveTo>
                    <a:lnTo>
                      <a:pt x="131" y="231"/>
                    </a:lnTo>
                    <a:lnTo>
                      <a:pt x="130" y="232"/>
                    </a:lnTo>
                    <a:lnTo>
                      <a:pt x="128" y="222"/>
                    </a:lnTo>
                    <a:lnTo>
                      <a:pt x="132" y="231"/>
                    </a:lnTo>
                    <a:close/>
                    <a:moveTo>
                      <a:pt x="130" y="232"/>
                    </a:moveTo>
                    <a:lnTo>
                      <a:pt x="92" y="241"/>
                    </a:lnTo>
                    <a:lnTo>
                      <a:pt x="87" y="222"/>
                    </a:lnTo>
                    <a:lnTo>
                      <a:pt x="126" y="213"/>
                    </a:lnTo>
                    <a:lnTo>
                      <a:pt x="130" y="232"/>
                    </a:lnTo>
                    <a:close/>
                    <a:moveTo>
                      <a:pt x="92" y="241"/>
                    </a:moveTo>
                    <a:lnTo>
                      <a:pt x="90" y="241"/>
                    </a:lnTo>
                    <a:lnTo>
                      <a:pt x="89" y="241"/>
                    </a:lnTo>
                    <a:lnTo>
                      <a:pt x="89" y="232"/>
                    </a:lnTo>
                    <a:lnTo>
                      <a:pt x="92" y="241"/>
                    </a:lnTo>
                    <a:close/>
                    <a:moveTo>
                      <a:pt x="89" y="241"/>
                    </a:moveTo>
                    <a:lnTo>
                      <a:pt x="57" y="241"/>
                    </a:lnTo>
                    <a:lnTo>
                      <a:pt x="57" y="222"/>
                    </a:lnTo>
                    <a:lnTo>
                      <a:pt x="89" y="222"/>
                    </a:lnTo>
                    <a:lnTo>
                      <a:pt x="89" y="241"/>
                    </a:lnTo>
                    <a:close/>
                    <a:moveTo>
                      <a:pt x="57" y="241"/>
                    </a:moveTo>
                    <a:lnTo>
                      <a:pt x="55" y="241"/>
                    </a:lnTo>
                    <a:lnTo>
                      <a:pt x="53" y="240"/>
                    </a:lnTo>
                    <a:lnTo>
                      <a:pt x="57" y="232"/>
                    </a:lnTo>
                    <a:lnTo>
                      <a:pt x="57" y="241"/>
                    </a:lnTo>
                    <a:close/>
                    <a:moveTo>
                      <a:pt x="53" y="240"/>
                    </a:moveTo>
                    <a:lnTo>
                      <a:pt x="31" y="228"/>
                    </a:lnTo>
                    <a:lnTo>
                      <a:pt x="40" y="211"/>
                    </a:lnTo>
                    <a:lnTo>
                      <a:pt x="63" y="223"/>
                    </a:lnTo>
                    <a:lnTo>
                      <a:pt x="53" y="240"/>
                    </a:lnTo>
                    <a:close/>
                    <a:moveTo>
                      <a:pt x="31" y="228"/>
                    </a:moveTo>
                    <a:lnTo>
                      <a:pt x="29" y="227"/>
                    </a:lnTo>
                    <a:lnTo>
                      <a:pt x="28" y="226"/>
                    </a:lnTo>
                    <a:lnTo>
                      <a:pt x="35" y="219"/>
                    </a:lnTo>
                    <a:lnTo>
                      <a:pt x="31" y="228"/>
                    </a:lnTo>
                    <a:close/>
                    <a:moveTo>
                      <a:pt x="28" y="226"/>
                    </a:moveTo>
                    <a:lnTo>
                      <a:pt x="15" y="209"/>
                    </a:lnTo>
                    <a:lnTo>
                      <a:pt x="30" y="197"/>
                    </a:lnTo>
                    <a:lnTo>
                      <a:pt x="43" y="213"/>
                    </a:lnTo>
                    <a:lnTo>
                      <a:pt x="28" y="226"/>
                    </a:lnTo>
                    <a:close/>
                    <a:moveTo>
                      <a:pt x="15" y="209"/>
                    </a:moveTo>
                    <a:lnTo>
                      <a:pt x="14" y="208"/>
                    </a:lnTo>
                    <a:lnTo>
                      <a:pt x="14" y="207"/>
                    </a:lnTo>
                    <a:lnTo>
                      <a:pt x="23" y="204"/>
                    </a:lnTo>
                    <a:lnTo>
                      <a:pt x="15" y="209"/>
                    </a:lnTo>
                    <a:close/>
                    <a:moveTo>
                      <a:pt x="14" y="207"/>
                    </a:moveTo>
                    <a:lnTo>
                      <a:pt x="4" y="185"/>
                    </a:lnTo>
                    <a:lnTo>
                      <a:pt x="22" y="177"/>
                    </a:lnTo>
                    <a:lnTo>
                      <a:pt x="32" y="199"/>
                    </a:lnTo>
                    <a:lnTo>
                      <a:pt x="14" y="207"/>
                    </a:lnTo>
                    <a:close/>
                    <a:moveTo>
                      <a:pt x="4" y="185"/>
                    </a:moveTo>
                    <a:lnTo>
                      <a:pt x="4" y="184"/>
                    </a:lnTo>
                    <a:lnTo>
                      <a:pt x="3" y="183"/>
                    </a:lnTo>
                    <a:lnTo>
                      <a:pt x="13" y="181"/>
                    </a:lnTo>
                    <a:lnTo>
                      <a:pt x="4" y="185"/>
                    </a:lnTo>
                    <a:close/>
                    <a:moveTo>
                      <a:pt x="3" y="183"/>
                    </a:moveTo>
                    <a:lnTo>
                      <a:pt x="1" y="154"/>
                    </a:lnTo>
                    <a:lnTo>
                      <a:pt x="20" y="152"/>
                    </a:lnTo>
                    <a:lnTo>
                      <a:pt x="23" y="180"/>
                    </a:lnTo>
                    <a:lnTo>
                      <a:pt x="3" y="183"/>
                    </a:lnTo>
                    <a:close/>
                    <a:moveTo>
                      <a:pt x="1" y="154"/>
                    </a:moveTo>
                    <a:lnTo>
                      <a:pt x="0" y="153"/>
                    </a:lnTo>
                    <a:lnTo>
                      <a:pt x="1" y="152"/>
                    </a:lnTo>
                    <a:lnTo>
                      <a:pt x="10" y="153"/>
                    </a:lnTo>
                    <a:lnTo>
                      <a:pt x="1" y="154"/>
                    </a:lnTo>
                    <a:close/>
                    <a:moveTo>
                      <a:pt x="1" y="152"/>
                    </a:moveTo>
                    <a:lnTo>
                      <a:pt x="3" y="123"/>
                    </a:lnTo>
                    <a:lnTo>
                      <a:pt x="23" y="125"/>
                    </a:lnTo>
                    <a:lnTo>
                      <a:pt x="20" y="154"/>
                    </a:lnTo>
                    <a:lnTo>
                      <a:pt x="1" y="152"/>
                    </a:lnTo>
                    <a:close/>
                    <a:moveTo>
                      <a:pt x="3" y="123"/>
                    </a:moveTo>
                    <a:lnTo>
                      <a:pt x="3" y="122"/>
                    </a:lnTo>
                    <a:lnTo>
                      <a:pt x="4" y="122"/>
                    </a:lnTo>
                    <a:lnTo>
                      <a:pt x="13" y="124"/>
                    </a:lnTo>
                    <a:lnTo>
                      <a:pt x="3" y="123"/>
                    </a:lnTo>
                    <a:close/>
                    <a:moveTo>
                      <a:pt x="4" y="122"/>
                    </a:moveTo>
                    <a:lnTo>
                      <a:pt x="10" y="90"/>
                    </a:lnTo>
                    <a:lnTo>
                      <a:pt x="29" y="94"/>
                    </a:lnTo>
                    <a:lnTo>
                      <a:pt x="22" y="125"/>
                    </a:lnTo>
                    <a:lnTo>
                      <a:pt x="4" y="122"/>
                    </a:lnTo>
                    <a:close/>
                    <a:moveTo>
                      <a:pt x="10" y="90"/>
                    </a:moveTo>
                    <a:lnTo>
                      <a:pt x="10" y="90"/>
                    </a:lnTo>
                    <a:lnTo>
                      <a:pt x="20" y="92"/>
                    </a:lnTo>
                    <a:lnTo>
                      <a:pt x="10" y="90"/>
                    </a:lnTo>
                    <a:close/>
                    <a:moveTo>
                      <a:pt x="10" y="90"/>
                    </a:moveTo>
                    <a:lnTo>
                      <a:pt x="20" y="58"/>
                    </a:lnTo>
                    <a:lnTo>
                      <a:pt x="39" y="63"/>
                    </a:lnTo>
                    <a:lnTo>
                      <a:pt x="29" y="94"/>
                    </a:lnTo>
                    <a:lnTo>
                      <a:pt x="10" y="90"/>
                    </a:lnTo>
                    <a:close/>
                    <a:moveTo>
                      <a:pt x="20" y="58"/>
                    </a:moveTo>
                    <a:lnTo>
                      <a:pt x="20" y="57"/>
                    </a:lnTo>
                    <a:lnTo>
                      <a:pt x="21" y="57"/>
                    </a:lnTo>
                    <a:lnTo>
                      <a:pt x="29" y="60"/>
                    </a:lnTo>
                    <a:lnTo>
                      <a:pt x="20" y="58"/>
                    </a:lnTo>
                    <a:close/>
                    <a:moveTo>
                      <a:pt x="21" y="57"/>
                    </a:moveTo>
                    <a:lnTo>
                      <a:pt x="33" y="28"/>
                    </a:lnTo>
                    <a:lnTo>
                      <a:pt x="51" y="36"/>
                    </a:lnTo>
                    <a:lnTo>
                      <a:pt x="37" y="65"/>
                    </a:lnTo>
                    <a:lnTo>
                      <a:pt x="2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5" name="Freeform 1506">
                <a:extLst>
                  <a:ext uri="{FF2B5EF4-FFF2-40B4-BE49-F238E27FC236}">
                    <a16:creationId xmlns:a16="http://schemas.microsoft.com/office/drawing/2014/main" id="{A3D33483-15B0-41B9-A6BE-9234B94EA5DA}"/>
                  </a:ext>
                </a:extLst>
              </p:cNvPr>
              <p:cNvSpPr>
                <a:spLocks/>
              </p:cNvSpPr>
              <p:nvPr/>
            </p:nvSpPr>
            <p:spPr bwMode="auto">
              <a:xfrm>
                <a:off x="2202" y="2231"/>
                <a:ext cx="75" cy="127"/>
              </a:xfrm>
              <a:custGeom>
                <a:avLst/>
                <a:gdLst>
                  <a:gd name="T0" fmla="*/ 2 w 302"/>
                  <a:gd name="T1" fmla="*/ 0 h 509"/>
                  <a:gd name="T2" fmla="*/ 5 w 302"/>
                  <a:gd name="T3" fmla="*/ 1 h 509"/>
                  <a:gd name="T4" fmla="*/ 7 w 302"/>
                  <a:gd name="T5" fmla="*/ 2 h 509"/>
                  <a:gd name="T6" fmla="*/ 8 w 302"/>
                  <a:gd name="T7" fmla="*/ 3 h 509"/>
                  <a:gd name="T8" fmla="*/ 9 w 302"/>
                  <a:gd name="T9" fmla="*/ 4 h 509"/>
                  <a:gd name="T10" fmla="*/ 10 w 302"/>
                  <a:gd name="T11" fmla="*/ 6 h 509"/>
                  <a:gd name="T12" fmla="*/ 11 w 302"/>
                  <a:gd name="T13" fmla="*/ 8 h 509"/>
                  <a:gd name="T14" fmla="*/ 11 w 302"/>
                  <a:gd name="T15" fmla="*/ 9 h 509"/>
                  <a:gd name="T16" fmla="*/ 11 w 302"/>
                  <a:gd name="T17" fmla="*/ 11 h 509"/>
                  <a:gd name="T18" fmla="*/ 11 w 302"/>
                  <a:gd name="T19" fmla="*/ 12 h 509"/>
                  <a:gd name="T20" fmla="*/ 11 w 302"/>
                  <a:gd name="T21" fmla="*/ 13 h 509"/>
                  <a:gd name="T22" fmla="*/ 11 w 302"/>
                  <a:gd name="T23" fmla="*/ 14 h 509"/>
                  <a:gd name="T24" fmla="*/ 12 w 302"/>
                  <a:gd name="T25" fmla="*/ 16 h 509"/>
                  <a:gd name="T26" fmla="*/ 13 w 302"/>
                  <a:gd name="T27" fmla="*/ 17 h 509"/>
                  <a:gd name="T28" fmla="*/ 13 w 302"/>
                  <a:gd name="T29" fmla="*/ 19 h 509"/>
                  <a:gd name="T30" fmla="*/ 14 w 302"/>
                  <a:gd name="T31" fmla="*/ 20 h 509"/>
                  <a:gd name="T32" fmla="*/ 16 w 302"/>
                  <a:gd name="T33" fmla="*/ 22 h 509"/>
                  <a:gd name="T34" fmla="*/ 17 w 302"/>
                  <a:gd name="T35" fmla="*/ 24 h 509"/>
                  <a:gd name="T36" fmla="*/ 17 w 302"/>
                  <a:gd name="T37" fmla="*/ 25 h 509"/>
                  <a:gd name="T38" fmla="*/ 18 w 302"/>
                  <a:gd name="T39" fmla="*/ 27 h 509"/>
                  <a:gd name="T40" fmla="*/ 18 w 302"/>
                  <a:gd name="T41" fmla="*/ 28 h 509"/>
                  <a:gd name="T42" fmla="*/ 19 w 302"/>
                  <a:gd name="T43" fmla="*/ 30 h 509"/>
                  <a:gd name="T44" fmla="*/ 18 w 302"/>
                  <a:gd name="T45" fmla="*/ 31 h 509"/>
                  <a:gd name="T46" fmla="*/ 18 w 302"/>
                  <a:gd name="T47" fmla="*/ 31 h 509"/>
                  <a:gd name="T48" fmla="*/ 18 w 302"/>
                  <a:gd name="T49" fmla="*/ 32 h 509"/>
                  <a:gd name="T50" fmla="*/ 17 w 302"/>
                  <a:gd name="T51" fmla="*/ 32 h 509"/>
                  <a:gd name="T52" fmla="*/ 16 w 302"/>
                  <a:gd name="T53" fmla="*/ 32 h 509"/>
                  <a:gd name="T54" fmla="*/ 16 w 302"/>
                  <a:gd name="T55" fmla="*/ 31 h 509"/>
                  <a:gd name="T56" fmla="*/ 15 w 302"/>
                  <a:gd name="T57" fmla="*/ 31 h 509"/>
                  <a:gd name="T58" fmla="*/ 14 w 302"/>
                  <a:gd name="T59" fmla="*/ 30 h 509"/>
                  <a:gd name="T60" fmla="*/ 13 w 302"/>
                  <a:gd name="T61" fmla="*/ 29 h 509"/>
                  <a:gd name="T62" fmla="*/ 12 w 302"/>
                  <a:gd name="T63" fmla="*/ 28 h 509"/>
                  <a:gd name="T64" fmla="*/ 11 w 302"/>
                  <a:gd name="T65" fmla="*/ 26 h 509"/>
                  <a:gd name="T66" fmla="*/ 9 w 302"/>
                  <a:gd name="T67" fmla="*/ 25 h 509"/>
                  <a:gd name="T68" fmla="*/ 8 w 302"/>
                  <a:gd name="T69" fmla="*/ 24 h 509"/>
                  <a:gd name="T70" fmla="*/ 7 w 302"/>
                  <a:gd name="T71" fmla="*/ 22 h 509"/>
                  <a:gd name="T72" fmla="*/ 6 w 302"/>
                  <a:gd name="T73" fmla="*/ 21 h 509"/>
                  <a:gd name="T74" fmla="*/ 5 w 302"/>
                  <a:gd name="T75" fmla="*/ 19 h 509"/>
                  <a:gd name="T76" fmla="*/ 5 w 302"/>
                  <a:gd name="T77" fmla="*/ 18 h 509"/>
                  <a:gd name="T78" fmla="*/ 4 w 302"/>
                  <a:gd name="T79" fmla="*/ 16 h 509"/>
                  <a:gd name="T80" fmla="*/ 3 w 302"/>
                  <a:gd name="T81" fmla="*/ 15 h 509"/>
                  <a:gd name="T82" fmla="*/ 3 w 302"/>
                  <a:gd name="T83" fmla="*/ 13 h 509"/>
                  <a:gd name="T84" fmla="*/ 2 w 302"/>
                  <a:gd name="T85" fmla="*/ 11 h 509"/>
                  <a:gd name="T86" fmla="*/ 1 w 302"/>
                  <a:gd name="T87" fmla="*/ 9 h 509"/>
                  <a:gd name="T88" fmla="*/ 1 w 302"/>
                  <a:gd name="T89" fmla="*/ 7 h 509"/>
                  <a:gd name="T90" fmla="*/ 0 w 302"/>
                  <a:gd name="T91" fmla="*/ 5 h 509"/>
                  <a:gd name="T92" fmla="*/ 0 w 302"/>
                  <a:gd name="T93" fmla="*/ 3 h 509"/>
                  <a:gd name="T94" fmla="*/ 0 w 302"/>
                  <a:gd name="T95" fmla="*/ 2 h 509"/>
                  <a:gd name="T96" fmla="*/ 0 w 302"/>
                  <a:gd name="T97" fmla="*/ 0 h 509"/>
                  <a:gd name="T98" fmla="*/ 1 w 302"/>
                  <a:gd name="T99" fmla="*/ 0 h 509"/>
                  <a:gd name="T100" fmla="*/ 2 w 302"/>
                  <a:gd name="T101" fmla="*/ 0 h 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2"/>
                  <a:gd name="T154" fmla="*/ 0 h 509"/>
                  <a:gd name="T155" fmla="*/ 302 w 302"/>
                  <a:gd name="T156" fmla="*/ 509 h 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2" h="509">
                    <a:moveTo>
                      <a:pt x="35" y="0"/>
                    </a:moveTo>
                    <a:lnTo>
                      <a:pt x="79" y="14"/>
                    </a:lnTo>
                    <a:lnTo>
                      <a:pt x="111" y="29"/>
                    </a:lnTo>
                    <a:lnTo>
                      <a:pt x="136" y="48"/>
                    </a:lnTo>
                    <a:lnTo>
                      <a:pt x="155" y="73"/>
                    </a:lnTo>
                    <a:lnTo>
                      <a:pt x="168" y="100"/>
                    </a:lnTo>
                    <a:lnTo>
                      <a:pt x="175" y="125"/>
                    </a:lnTo>
                    <a:lnTo>
                      <a:pt x="180" y="150"/>
                    </a:lnTo>
                    <a:lnTo>
                      <a:pt x="180" y="176"/>
                    </a:lnTo>
                    <a:lnTo>
                      <a:pt x="180" y="198"/>
                    </a:lnTo>
                    <a:lnTo>
                      <a:pt x="180" y="213"/>
                    </a:lnTo>
                    <a:lnTo>
                      <a:pt x="184" y="233"/>
                    </a:lnTo>
                    <a:lnTo>
                      <a:pt x="194" y="255"/>
                    </a:lnTo>
                    <a:lnTo>
                      <a:pt x="204" y="277"/>
                    </a:lnTo>
                    <a:lnTo>
                      <a:pt x="219" y="302"/>
                    </a:lnTo>
                    <a:lnTo>
                      <a:pt x="234" y="328"/>
                    </a:lnTo>
                    <a:lnTo>
                      <a:pt x="254" y="353"/>
                    </a:lnTo>
                    <a:lnTo>
                      <a:pt x="270" y="379"/>
                    </a:lnTo>
                    <a:lnTo>
                      <a:pt x="283" y="407"/>
                    </a:lnTo>
                    <a:lnTo>
                      <a:pt x="292" y="433"/>
                    </a:lnTo>
                    <a:lnTo>
                      <a:pt x="298" y="455"/>
                    </a:lnTo>
                    <a:lnTo>
                      <a:pt x="302" y="478"/>
                    </a:lnTo>
                    <a:lnTo>
                      <a:pt x="298" y="493"/>
                    </a:lnTo>
                    <a:lnTo>
                      <a:pt x="295" y="503"/>
                    </a:lnTo>
                    <a:lnTo>
                      <a:pt x="285" y="509"/>
                    </a:lnTo>
                    <a:lnTo>
                      <a:pt x="276" y="509"/>
                    </a:lnTo>
                    <a:lnTo>
                      <a:pt x="266" y="509"/>
                    </a:lnTo>
                    <a:lnTo>
                      <a:pt x="254" y="503"/>
                    </a:lnTo>
                    <a:lnTo>
                      <a:pt x="241" y="493"/>
                    </a:lnTo>
                    <a:lnTo>
                      <a:pt x="226" y="483"/>
                    </a:lnTo>
                    <a:lnTo>
                      <a:pt x="212" y="468"/>
                    </a:lnTo>
                    <a:lnTo>
                      <a:pt x="194" y="449"/>
                    </a:lnTo>
                    <a:lnTo>
                      <a:pt x="175" y="426"/>
                    </a:lnTo>
                    <a:lnTo>
                      <a:pt x="155" y="404"/>
                    </a:lnTo>
                    <a:lnTo>
                      <a:pt x="136" y="382"/>
                    </a:lnTo>
                    <a:lnTo>
                      <a:pt x="121" y="356"/>
                    </a:lnTo>
                    <a:lnTo>
                      <a:pt x="104" y="334"/>
                    </a:lnTo>
                    <a:lnTo>
                      <a:pt x="89" y="309"/>
                    </a:lnTo>
                    <a:lnTo>
                      <a:pt x="76" y="287"/>
                    </a:lnTo>
                    <a:lnTo>
                      <a:pt x="67" y="262"/>
                    </a:lnTo>
                    <a:lnTo>
                      <a:pt x="57" y="238"/>
                    </a:lnTo>
                    <a:lnTo>
                      <a:pt x="47" y="210"/>
                    </a:lnTo>
                    <a:lnTo>
                      <a:pt x="38" y="179"/>
                    </a:lnTo>
                    <a:lnTo>
                      <a:pt x="25" y="144"/>
                    </a:lnTo>
                    <a:lnTo>
                      <a:pt x="15" y="112"/>
                    </a:lnTo>
                    <a:lnTo>
                      <a:pt x="6" y="80"/>
                    </a:lnTo>
                    <a:lnTo>
                      <a:pt x="0" y="51"/>
                    </a:lnTo>
                    <a:lnTo>
                      <a:pt x="0" y="29"/>
                    </a:lnTo>
                    <a:lnTo>
                      <a:pt x="3" y="10"/>
                    </a:lnTo>
                    <a:lnTo>
                      <a:pt x="15" y="0"/>
                    </a:lnTo>
                    <a:lnTo>
                      <a:pt x="35" y="0"/>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6" name="Freeform 1507">
                <a:extLst>
                  <a:ext uri="{FF2B5EF4-FFF2-40B4-BE49-F238E27FC236}">
                    <a16:creationId xmlns:a16="http://schemas.microsoft.com/office/drawing/2014/main" id="{E1EC8D65-9628-45B2-A9FC-2867CF05A4C1}"/>
                  </a:ext>
                </a:extLst>
              </p:cNvPr>
              <p:cNvSpPr>
                <a:spLocks noEditPoints="1"/>
              </p:cNvSpPr>
              <p:nvPr/>
            </p:nvSpPr>
            <p:spPr bwMode="auto">
              <a:xfrm>
                <a:off x="2199" y="2229"/>
                <a:ext cx="81" cy="131"/>
              </a:xfrm>
              <a:custGeom>
                <a:avLst/>
                <a:gdLst>
                  <a:gd name="T0" fmla="*/ 6 w 322"/>
                  <a:gd name="T1" fmla="*/ 1 h 528"/>
                  <a:gd name="T2" fmla="*/ 8 w 322"/>
                  <a:gd name="T3" fmla="*/ 2 h 528"/>
                  <a:gd name="T4" fmla="*/ 7 w 322"/>
                  <a:gd name="T5" fmla="*/ 3 h 528"/>
                  <a:gd name="T6" fmla="*/ 11 w 322"/>
                  <a:gd name="T7" fmla="*/ 5 h 528"/>
                  <a:gd name="T8" fmla="*/ 11 w 322"/>
                  <a:gd name="T9" fmla="*/ 5 h 528"/>
                  <a:gd name="T10" fmla="*/ 12 w 322"/>
                  <a:gd name="T11" fmla="*/ 6 h 528"/>
                  <a:gd name="T12" fmla="*/ 12 w 322"/>
                  <a:gd name="T13" fmla="*/ 8 h 528"/>
                  <a:gd name="T14" fmla="*/ 12 w 322"/>
                  <a:gd name="T15" fmla="*/ 10 h 528"/>
                  <a:gd name="T16" fmla="*/ 13 w 322"/>
                  <a:gd name="T17" fmla="*/ 13 h 528"/>
                  <a:gd name="T18" fmla="*/ 13 w 322"/>
                  <a:gd name="T19" fmla="*/ 13 h 528"/>
                  <a:gd name="T20" fmla="*/ 12 w 322"/>
                  <a:gd name="T21" fmla="*/ 15 h 528"/>
                  <a:gd name="T22" fmla="*/ 13 w 322"/>
                  <a:gd name="T23" fmla="*/ 15 h 528"/>
                  <a:gd name="T24" fmla="*/ 12 w 322"/>
                  <a:gd name="T25" fmla="*/ 16 h 528"/>
                  <a:gd name="T26" fmla="*/ 15 w 322"/>
                  <a:gd name="T27" fmla="*/ 19 h 528"/>
                  <a:gd name="T28" fmla="*/ 15 w 322"/>
                  <a:gd name="T29" fmla="*/ 19 h 528"/>
                  <a:gd name="T30" fmla="*/ 16 w 322"/>
                  <a:gd name="T31" fmla="*/ 23 h 528"/>
                  <a:gd name="T32" fmla="*/ 17 w 322"/>
                  <a:gd name="T33" fmla="*/ 22 h 528"/>
                  <a:gd name="T34" fmla="*/ 18 w 322"/>
                  <a:gd name="T35" fmla="*/ 24 h 528"/>
                  <a:gd name="T36" fmla="*/ 19 w 322"/>
                  <a:gd name="T37" fmla="*/ 25 h 528"/>
                  <a:gd name="T38" fmla="*/ 19 w 322"/>
                  <a:gd name="T39" fmla="*/ 25 h 528"/>
                  <a:gd name="T40" fmla="*/ 19 w 322"/>
                  <a:gd name="T41" fmla="*/ 29 h 528"/>
                  <a:gd name="T42" fmla="*/ 20 w 322"/>
                  <a:gd name="T43" fmla="*/ 29 h 528"/>
                  <a:gd name="T44" fmla="*/ 20 w 322"/>
                  <a:gd name="T45" fmla="*/ 30 h 528"/>
                  <a:gd name="T46" fmla="*/ 20 w 322"/>
                  <a:gd name="T47" fmla="*/ 31 h 528"/>
                  <a:gd name="T48" fmla="*/ 20 w 322"/>
                  <a:gd name="T49" fmla="*/ 31 h 528"/>
                  <a:gd name="T50" fmla="*/ 18 w 322"/>
                  <a:gd name="T51" fmla="*/ 32 h 528"/>
                  <a:gd name="T52" fmla="*/ 19 w 322"/>
                  <a:gd name="T53" fmla="*/ 33 h 528"/>
                  <a:gd name="T54" fmla="*/ 18 w 322"/>
                  <a:gd name="T55" fmla="*/ 31 h 528"/>
                  <a:gd name="T56" fmla="*/ 16 w 322"/>
                  <a:gd name="T57" fmla="*/ 32 h 528"/>
                  <a:gd name="T58" fmla="*/ 16 w 322"/>
                  <a:gd name="T59" fmla="*/ 32 h 528"/>
                  <a:gd name="T60" fmla="*/ 16 w 322"/>
                  <a:gd name="T61" fmla="*/ 31 h 528"/>
                  <a:gd name="T62" fmla="*/ 15 w 322"/>
                  <a:gd name="T63" fmla="*/ 31 h 528"/>
                  <a:gd name="T64" fmla="*/ 15 w 322"/>
                  <a:gd name="T65" fmla="*/ 30 h 528"/>
                  <a:gd name="T66" fmla="*/ 13 w 322"/>
                  <a:gd name="T67" fmla="*/ 29 h 528"/>
                  <a:gd name="T68" fmla="*/ 13 w 322"/>
                  <a:gd name="T69" fmla="*/ 29 h 528"/>
                  <a:gd name="T70" fmla="*/ 11 w 322"/>
                  <a:gd name="T71" fmla="*/ 25 h 528"/>
                  <a:gd name="T72" fmla="*/ 9 w 322"/>
                  <a:gd name="T73" fmla="*/ 24 h 528"/>
                  <a:gd name="T74" fmla="*/ 10 w 322"/>
                  <a:gd name="T75" fmla="*/ 24 h 528"/>
                  <a:gd name="T76" fmla="*/ 7 w 322"/>
                  <a:gd name="T77" fmla="*/ 22 h 528"/>
                  <a:gd name="T78" fmla="*/ 7 w 322"/>
                  <a:gd name="T79" fmla="*/ 22 h 528"/>
                  <a:gd name="T80" fmla="*/ 6 w 322"/>
                  <a:gd name="T81" fmla="*/ 20 h 528"/>
                  <a:gd name="T82" fmla="*/ 5 w 322"/>
                  <a:gd name="T83" fmla="*/ 18 h 528"/>
                  <a:gd name="T84" fmla="*/ 6 w 322"/>
                  <a:gd name="T85" fmla="*/ 18 h 528"/>
                  <a:gd name="T86" fmla="*/ 4 w 322"/>
                  <a:gd name="T87" fmla="*/ 16 h 528"/>
                  <a:gd name="T88" fmla="*/ 4 w 322"/>
                  <a:gd name="T89" fmla="*/ 16 h 528"/>
                  <a:gd name="T90" fmla="*/ 3 w 322"/>
                  <a:gd name="T91" fmla="*/ 14 h 528"/>
                  <a:gd name="T92" fmla="*/ 4 w 322"/>
                  <a:gd name="T93" fmla="*/ 11 h 528"/>
                  <a:gd name="T94" fmla="*/ 4 w 322"/>
                  <a:gd name="T95" fmla="*/ 11 h 528"/>
                  <a:gd name="T96" fmla="*/ 1 w 322"/>
                  <a:gd name="T97" fmla="*/ 8 h 528"/>
                  <a:gd name="T98" fmla="*/ 1 w 322"/>
                  <a:gd name="T99" fmla="*/ 8 h 528"/>
                  <a:gd name="T100" fmla="*/ 1 w 322"/>
                  <a:gd name="T101" fmla="*/ 3 h 528"/>
                  <a:gd name="T102" fmla="*/ 0 w 322"/>
                  <a:gd name="T103" fmla="*/ 4 h 528"/>
                  <a:gd name="T104" fmla="*/ 1 w 322"/>
                  <a:gd name="T105" fmla="*/ 2 h 528"/>
                  <a:gd name="T106" fmla="*/ 0 w 322"/>
                  <a:gd name="T107" fmla="*/ 1 h 528"/>
                  <a:gd name="T108" fmla="*/ 1 w 322"/>
                  <a:gd name="T109" fmla="*/ 1 h 528"/>
                  <a:gd name="T110" fmla="*/ 3 w 322"/>
                  <a:gd name="T111" fmla="*/ 1 h 5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2"/>
                  <a:gd name="T169" fmla="*/ 0 h 528"/>
                  <a:gd name="T170" fmla="*/ 322 w 322"/>
                  <a:gd name="T171" fmla="*/ 528 h 5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2" h="528">
                    <a:moveTo>
                      <a:pt x="47" y="0"/>
                    </a:moveTo>
                    <a:lnTo>
                      <a:pt x="91" y="13"/>
                    </a:lnTo>
                    <a:lnTo>
                      <a:pt x="87" y="31"/>
                    </a:lnTo>
                    <a:lnTo>
                      <a:pt x="42" y="18"/>
                    </a:lnTo>
                    <a:lnTo>
                      <a:pt x="47" y="0"/>
                    </a:lnTo>
                    <a:close/>
                    <a:moveTo>
                      <a:pt x="91" y="13"/>
                    </a:moveTo>
                    <a:lnTo>
                      <a:pt x="92" y="14"/>
                    </a:lnTo>
                    <a:lnTo>
                      <a:pt x="93" y="14"/>
                    </a:lnTo>
                    <a:lnTo>
                      <a:pt x="89" y="23"/>
                    </a:lnTo>
                    <a:lnTo>
                      <a:pt x="91" y="13"/>
                    </a:lnTo>
                    <a:close/>
                    <a:moveTo>
                      <a:pt x="93" y="14"/>
                    </a:moveTo>
                    <a:lnTo>
                      <a:pt x="125" y="29"/>
                    </a:lnTo>
                    <a:lnTo>
                      <a:pt x="117" y="47"/>
                    </a:lnTo>
                    <a:lnTo>
                      <a:pt x="85" y="30"/>
                    </a:lnTo>
                    <a:lnTo>
                      <a:pt x="93" y="14"/>
                    </a:lnTo>
                    <a:close/>
                    <a:moveTo>
                      <a:pt x="125" y="29"/>
                    </a:moveTo>
                    <a:lnTo>
                      <a:pt x="125" y="30"/>
                    </a:lnTo>
                    <a:lnTo>
                      <a:pt x="127" y="30"/>
                    </a:lnTo>
                    <a:lnTo>
                      <a:pt x="121" y="38"/>
                    </a:lnTo>
                    <a:lnTo>
                      <a:pt x="125" y="29"/>
                    </a:lnTo>
                    <a:close/>
                    <a:moveTo>
                      <a:pt x="127" y="30"/>
                    </a:moveTo>
                    <a:lnTo>
                      <a:pt x="152" y="50"/>
                    </a:lnTo>
                    <a:lnTo>
                      <a:pt x="141" y="64"/>
                    </a:lnTo>
                    <a:lnTo>
                      <a:pt x="115" y="46"/>
                    </a:lnTo>
                    <a:lnTo>
                      <a:pt x="127" y="30"/>
                    </a:lnTo>
                    <a:close/>
                    <a:moveTo>
                      <a:pt x="152" y="50"/>
                    </a:moveTo>
                    <a:lnTo>
                      <a:pt x="153" y="50"/>
                    </a:lnTo>
                    <a:lnTo>
                      <a:pt x="154" y="51"/>
                    </a:lnTo>
                    <a:lnTo>
                      <a:pt x="146" y="57"/>
                    </a:lnTo>
                    <a:lnTo>
                      <a:pt x="152" y="50"/>
                    </a:lnTo>
                    <a:close/>
                    <a:moveTo>
                      <a:pt x="154" y="51"/>
                    </a:moveTo>
                    <a:lnTo>
                      <a:pt x="173" y="77"/>
                    </a:lnTo>
                    <a:lnTo>
                      <a:pt x="157" y="89"/>
                    </a:lnTo>
                    <a:lnTo>
                      <a:pt x="139" y="63"/>
                    </a:lnTo>
                    <a:lnTo>
                      <a:pt x="154" y="51"/>
                    </a:lnTo>
                    <a:close/>
                    <a:moveTo>
                      <a:pt x="173" y="77"/>
                    </a:moveTo>
                    <a:lnTo>
                      <a:pt x="174" y="78"/>
                    </a:lnTo>
                    <a:lnTo>
                      <a:pt x="174" y="79"/>
                    </a:lnTo>
                    <a:lnTo>
                      <a:pt x="165" y="82"/>
                    </a:lnTo>
                    <a:lnTo>
                      <a:pt x="173" y="77"/>
                    </a:lnTo>
                    <a:close/>
                    <a:moveTo>
                      <a:pt x="174" y="79"/>
                    </a:moveTo>
                    <a:lnTo>
                      <a:pt x="187" y="104"/>
                    </a:lnTo>
                    <a:lnTo>
                      <a:pt x="169" y="112"/>
                    </a:lnTo>
                    <a:lnTo>
                      <a:pt x="157" y="86"/>
                    </a:lnTo>
                    <a:lnTo>
                      <a:pt x="174" y="79"/>
                    </a:lnTo>
                    <a:close/>
                    <a:moveTo>
                      <a:pt x="187" y="104"/>
                    </a:moveTo>
                    <a:lnTo>
                      <a:pt x="187" y="105"/>
                    </a:lnTo>
                    <a:lnTo>
                      <a:pt x="178" y="109"/>
                    </a:lnTo>
                    <a:lnTo>
                      <a:pt x="187" y="104"/>
                    </a:lnTo>
                    <a:close/>
                    <a:moveTo>
                      <a:pt x="187" y="105"/>
                    </a:moveTo>
                    <a:lnTo>
                      <a:pt x="194" y="132"/>
                    </a:lnTo>
                    <a:lnTo>
                      <a:pt x="175" y="136"/>
                    </a:lnTo>
                    <a:lnTo>
                      <a:pt x="168" y="111"/>
                    </a:lnTo>
                    <a:lnTo>
                      <a:pt x="187" y="105"/>
                    </a:lnTo>
                    <a:close/>
                    <a:moveTo>
                      <a:pt x="194" y="132"/>
                    </a:moveTo>
                    <a:lnTo>
                      <a:pt x="200" y="157"/>
                    </a:lnTo>
                    <a:lnTo>
                      <a:pt x="182" y="161"/>
                    </a:lnTo>
                    <a:lnTo>
                      <a:pt x="175" y="136"/>
                    </a:lnTo>
                    <a:lnTo>
                      <a:pt x="194" y="132"/>
                    </a:lnTo>
                    <a:close/>
                    <a:moveTo>
                      <a:pt x="200" y="157"/>
                    </a:moveTo>
                    <a:lnTo>
                      <a:pt x="200" y="158"/>
                    </a:lnTo>
                    <a:lnTo>
                      <a:pt x="200" y="159"/>
                    </a:lnTo>
                    <a:lnTo>
                      <a:pt x="190" y="159"/>
                    </a:lnTo>
                    <a:lnTo>
                      <a:pt x="200" y="157"/>
                    </a:lnTo>
                    <a:close/>
                    <a:moveTo>
                      <a:pt x="200" y="159"/>
                    </a:moveTo>
                    <a:lnTo>
                      <a:pt x="200" y="185"/>
                    </a:lnTo>
                    <a:lnTo>
                      <a:pt x="182" y="185"/>
                    </a:lnTo>
                    <a:lnTo>
                      <a:pt x="182" y="159"/>
                    </a:lnTo>
                    <a:lnTo>
                      <a:pt x="200" y="159"/>
                    </a:lnTo>
                    <a:close/>
                    <a:moveTo>
                      <a:pt x="200" y="185"/>
                    </a:moveTo>
                    <a:lnTo>
                      <a:pt x="200" y="207"/>
                    </a:lnTo>
                    <a:lnTo>
                      <a:pt x="182" y="207"/>
                    </a:lnTo>
                    <a:lnTo>
                      <a:pt x="182" y="185"/>
                    </a:lnTo>
                    <a:lnTo>
                      <a:pt x="200" y="185"/>
                    </a:lnTo>
                    <a:close/>
                    <a:moveTo>
                      <a:pt x="200" y="207"/>
                    </a:moveTo>
                    <a:lnTo>
                      <a:pt x="200" y="222"/>
                    </a:lnTo>
                    <a:lnTo>
                      <a:pt x="182" y="222"/>
                    </a:lnTo>
                    <a:lnTo>
                      <a:pt x="182" y="207"/>
                    </a:lnTo>
                    <a:lnTo>
                      <a:pt x="200" y="207"/>
                    </a:lnTo>
                    <a:close/>
                    <a:moveTo>
                      <a:pt x="182" y="224"/>
                    </a:moveTo>
                    <a:lnTo>
                      <a:pt x="182" y="223"/>
                    </a:lnTo>
                    <a:lnTo>
                      <a:pt x="182" y="222"/>
                    </a:lnTo>
                    <a:lnTo>
                      <a:pt x="190" y="222"/>
                    </a:lnTo>
                    <a:lnTo>
                      <a:pt x="182" y="224"/>
                    </a:lnTo>
                    <a:close/>
                    <a:moveTo>
                      <a:pt x="200" y="221"/>
                    </a:moveTo>
                    <a:lnTo>
                      <a:pt x="204" y="240"/>
                    </a:lnTo>
                    <a:lnTo>
                      <a:pt x="185" y="243"/>
                    </a:lnTo>
                    <a:lnTo>
                      <a:pt x="182" y="224"/>
                    </a:lnTo>
                    <a:lnTo>
                      <a:pt x="200" y="221"/>
                    </a:lnTo>
                    <a:close/>
                    <a:moveTo>
                      <a:pt x="185" y="245"/>
                    </a:moveTo>
                    <a:lnTo>
                      <a:pt x="185" y="244"/>
                    </a:lnTo>
                    <a:lnTo>
                      <a:pt x="185" y="243"/>
                    </a:lnTo>
                    <a:lnTo>
                      <a:pt x="194" y="242"/>
                    </a:lnTo>
                    <a:lnTo>
                      <a:pt x="185" y="245"/>
                    </a:lnTo>
                    <a:close/>
                    <a:moveTo>
                      <a:pt x="203" y="238"/>
                    </a:moveTo>
                    <a:lnTo>
                      <a:pt x="212" y="260"/>
                    </a:lnTo>
                    <a:lnTo>
                      <a:pt x="195" y="267"/>
                    </a:lnTo>
                    <a:lnTo>
                      <a:pt x="185" y="245"/>
                    </a:lnTo>
                    <a:lnTo>
                      <a:pt x="203" y="238"/>
                    </a:lnTo>
                    <a:close/>
                    <a:moveTo>
                      <a:pt x="212" y="260"/>
                    </a:moveTo>
                    <a:lnTo>
                      <a:pt x="221" y="283"/>
                    </a:lnTo>
                    <a:lnTo>
                      <a:pt x="205" y="289"/>
                    </a:lnTo>
                    <a:lnTo>
                      <a:pt x="195" y="267"/>
                    </a:lnTo>
                    <a:lnTo>
                      <a:pt x="212" y="260"/>
                    </a:lnTo>
                    <a:close/>
                    <a:moveTo>
                      <a:pt x="205" y="290"/>
                    </a:moveTo>
                    <a:lnTo>
                      <a:pt x="205" y="290"/>
                    </a:lnTo>
                    <a:lnTo>
                      <a:pt x="205" y="289"/>
                    </a:lnTo>
                    <a:lnTo>
                      <a:pt x="214" y="286"/>
                    </a:lnTo>
                    <a:lnTo>
                      <a:pt x="205" y="290"/>
                    </a:lnTo>
                    <a:close/>
                    <a:moveTo>
                      <a:pt x="221" y="281"/>
                    </a:moveTo>
                    <a:lnTo>
                      <a:pt x="237" y="307"/>
                    </a:lnTo>
                    <a:lnTo>
                      <a:pt x="221" y="317"/>
                    </a:lnTo>
                    <a:lnTo>
                      <a:pt x="205" y="290"/>
                    </a:lnTo>
                    <a:lnTo>
                      <a:pt x="221" y="281"/>
                    </a:lnTo>
                    <a:close/>
                    <a:moveTo>
                      <a:pt x="237" y="307"/>
                    </a:moveTo>
                    <a:lnTo>
                      <a:pt x="253" y="332"/>
                    </a:lnTo>
                    <a:lnTo>
                      <a:pt x="237" y="342"/>
                    </a:lnTo>
                    <a:lnTo>
                      <a:pt x="221" y="317"/>
                    </a:lnTo>
                    <a:lnTo>
                      <a:pt x="237" y="307"/>
                    </a:lnTo>
                    <a:close/>
                    <a:moveTo>
                      <a:pt x="237" y="342"/>
                    </a:moveTo>
                    <a:lnTo>
                      <a:pt x="237" y="342"/>
                    </a:lnTo>
                    <a:lnTo>
                      <a:pt x="244" y="337"/>
                    </a:lnTo>
                    <a:lnTo>
                      <a:pt x="237" y="342"/>
                    </a:lnTo>
                    <a:close/>
                    <a:moveTo>
                      <a:pt x="252" y="331"/>
                    </a:moveTo>
                    <a:lnTo>
                      <a:pt x="272" y="357"/>
                    </a:lnTo>
                    <a:lnTo>
                      <a:pt x="257" y="368"/>
                    </a:lnTo>
                    <a:lnTo>
                      <a:pt x="237" y="342"/>
                    </a:lnTo>
                    <a:lnTo>
                      <a:pt x="252" y="331"/>
                    </a:lnTo>
                    <a:close/>
                    <a:moveTo>
                      <a:pt x="272" y="357"/>
                    </a:moveTo>
                    <a:lnTo>
                      <a:pt x="272" y="357"/>
                    </a:lnTo>
                    <a:lnTo>
                      <a:pt x="272" y="358"/>
                    </a:lnTo>
                    <a:lnTo>
                      <a:pt x="264" y="362"/>
                    </a:lnTo>
                    <a:lnTo>
                      <a:pt x="272" y="357"/>
                    </a:lnTo>
                    <a:close/>
                    <a:moveTo>
                      <a:pt x="272" y="358"/>
                    </a:moveTo>
                    <a:lnTo>
                      <a:pt x="287" y="383"/>
                    </a:lnTo>
                    <a:lnTo>
                      <a:pt x="272" y="393"/>
                    </a:lnTo>
                    <a:lnTo>
                      <a:pt x="255" y="368"/>
                    </a:lnTo>
                    <a:lnTo>
                      <a:pt x="272" y="358"/>
                    </a:lnTo>
                    <a:close/>
                    <a:moveTo>
                      <a:pt x="287" y="383"/>
                    </a:moveTo>
                    <a:lnTo>
                      <a:pt x="289" y="383"/>
                    </a:lnTo>
                    <a:lnTo>
                      <a:pt x="289" y="384"/>
                    </a:lnTo>
                    <a:lnTo>
                      <a:pt x="280" y="388"/>
                    </a:lnTo>
                    <a:lnTo>
                      <a:pt x="287" y="383"/>
                    </a:lnTo>
                    <a:close/>
                    <a:moveTo>
                      <a:pt x="289" y="384"/>
                    </a:moveTo>
                    <a:lnTo>
                      <a:pt x="302" y="413"/>
                    </a:lnTo>
                    <a:lnTo>
                      <a:pt x="284" y="421"/>
                    </a:lnTo>
                    <a:lnTo>
                      <a:pt x="271" y="392"/>
                    </a:lnTo>
                    <a:lnTo>
                      <a:pt x="289" y="384"/>
                    </a:lnTo>
                    <a:close/>
                    <a:moveTo>
                      <a:pt x="302" y="413"/>
                    </a:moveTo>
                    <a:lnTo>
                      <a:pt x="302" y="413"/>
                    </a:lnTo>
                    <a:lnTo>
                      <a:pt x="293" y="416"/>
                    </a:lnTo>
                    <a:lnTo>
                      <a:pt x="302" y="413"/>
                    </a:lnTo>
                    <a:close/>
                    <a:moveTo>
                      <a:pt x="302" y="413"/>
                    </a:moveTo>
                    <a:lnTo>
                      <a:pt x="311" y="438"/>
                    </a:lnTo>
                    <a:lnTo>
                      <a:pt x="293" y="445"/>
                    </a:lnTo>
                    <a:lnTo>
                      <a:pt x="284" y="419"/>
                    </a:lnTo>
                    <a:lnTo>
                      <a:pt x="302" y="413"/>
                    </a:lnTo>
                    <a:close/>
                    <a:moveTo>
                      <a:pt x="311" y="438"/>
                    </a:moveTo>
                    <a:lnTo>
                      <a:pt x="311" y="438"/>
                    </a:lnTo>
                    <a:lnTo>
                      <a:pt x="312" y="439"/>
                    </a:lnTo>
                    <a:lnTo>
                      <a:pt x="302" y="442"/>
                    </a:lnTo>
                    <a:lnTo>
                      <a:pt x="311" y="438"/>
                    </a:lnTo>
                    <a:close/>
                    <a:moveTo>
                      <a:pt x="312" y="439"/>
                    </a:moveTo>
                    <a:lnTo>
                      <a:pt x="317" y="461"/>
                    </a:lnTo>
                    <a:lnTo>
                      <a:pt x="300" y="467"/>
                    </a:lnTo>
                    <a:lnTo>
                      <a:pt x="293" y="445"/>
                    </a:lnTo>
                    <a:lnTo>
                      <a:pt x="312" y="439"/>
                    </a:lnTo>
                    <a:close/>
                    <a:moveTo>
                      <a:pt x="317" y="461"/>
                    </a:moveTo>
                    <a:lnTo>
                      <a:pt x="317" y="462"/>
                    </a:lnTo>
                    <a:lnTo>
                      <a:pt x="318" y="462"/>
                    </a:lnTo>
                    <a:lnTo>
                      <a:pt x="308" y="464"/>
                    </a:lnTo>
                    <a:lnTo>
                      <a:pt x="317" y="461"/>
                    </a:lnTo>
                    <a:close/>
                    <a:moveTo>
                      <a:pt x="318" y="462"/>
                    </a:moveTo>
                    <a:lnTo>
                      <a:pt x="321" y="485"/>
                    </a:lnTo>
                    <a:lnTo>
                      <a:pt x="302" y="488"/>
                    </a:lnTo>
                    <a:lnTo>
                      <a:pt x="298" y="466"/>
                    </a:lnTo>
                    <a:lnTo>
                      <a:pt x="318" y="462"/>
                    </a:lnTo>
                    <a:close/>
                    <a:moveTo>
                      <a:pt x="321" y="485"/>
                    </a:moveTo>
                    <a:lnTo>
                      <a:pt x="322" y="487"/>
                    </a:lnTo>
                    <a:lnTo>
                      <a:pt x="321" y="488"/>
                    </a:lnTo>
                    <a:lnTo>
                      <a:pt x="312" y="487"/>
                    </a:lnTo>
                    <a:lnTo>
                      <a:pt x="321" y="485"/>
                    </a:lnTo>
                    <a:close/>
                    <a:moveTo>
                      <a:pt x="321" y="488"/>
                    </a:moveTo>
                    <a:lnTo>
                      <a:pt x="318" y="504"/>
                    </a:lnTo>
                    <a:lnTo>
                      <a:pt x="300" y="500"/>
                    </a:lnTo>
                    <a:lnTo>
                      <a:pt x="302" y="485"/>
                    </a:lnTo>
                    <a:lnTo>
                      <a:pt x="321" y="488"/>
                    </a:lnTo>
                    <a:close/>
                    <a:moveTo>
                      <a:pt x="318" y="504"/>
                    </a:moveTo>
                    <a:lnTo>
                      <a:pt x="317" y="504"/>
                    </a:lnTo>
                    <a:lnTo>
                      <a:pt x="317" y="505"/>
                    </a:lnTo>
                    <a:lnTo>
                      <a:pt x="308" y="502"/>
                    </a:lnTo>
                    <a:lnTo>
                      <a:pt x="318" y="504"/>
                    </a:lnTo>
                    <a:close/>
                    <a:moveTo>
                      <a:pt x="317" y="505"/>
                    </a:moveTo>
                    <a:lnTo>
                      <a:pt x="314" y="514"/>
                    </a:lnTo>
                    <a:lnTo>
                      <a:pt x="296" y="509"/>
                    </a:lnTo>
                    <a:lnTo>
                      <a:pt x="300" y="499"/>
                    </a:lnTo>
                    <a:lnTo>
                      <a:pt x="317" y="505"/>
                    </a:lnTo>
                    <a:close/>
                    <a:moveTo>
                      <a:pt x="314" y="514"/>
                    </a:moveTo>
                    <a:lnTo>
                      <a:pt x="313" y="518"/>
                    </a:lnTo>
                    <a:lnTo>
                      <a:pt x="311" y="520"/>
                    </a:lnTo>
                    <a:lnTo>
                      <a:pt x="305" y="512"/>
                    </a:lnTo>
                    <a:lnTo>
                      <a:pt x="314" y="514"/>
                    </a:lnTo>
                    <a:close/>
                    <a:moveTo>
                      <a:pt x="311" y="520"/>
                    </a:moveTo>
                    <a:lnTo>
                      <a:pt x="301" y="526"/>
                    </a:lnTo>
                    <a:lnTo>
                      <a:pt x="291" y="510"/>
                    </a:lnTo>
                    <a:lnTo>
                      <a:pt x="300" y="503"/>
                    </a:lnTo>
                    <a:lnTo>
                      <a:pt x="311" y="520"/>
                    </a:lnTo>
                    <a:close/>
                    <a:moveTo>
                      <a:pt x="301" y="526"/>
                    </a:moveTo>
                    <a:lnTo>
                      <a:pt x="298" y="528"/>
                    </a:lnTo>
                    <a:lnTo>
                      <a:pt x="295" y="528"/>
                    </a:lnTo>
                    <a:lnTo>
                      <a:pt x="295" y="518"/>
                    </a:lnTo>
                    <a:lnTo>
                      <a:pt x="301" y="526"/>
                    </a:lnTo>
                    <a:close/>
                    <a:moveTo>
                      <a:pt x="295" y="528"/>
                    </a:moveTo>
                    <a:lnTo>
                      <a:pt x="286" y="528"/>
                    </a:lnTo>
                    <a:lnTo>
                      <a:pt x="286" y="509"/>
                    </a:lnTo>
                    <a:lnTo>
                      <a:pt x="295" y="509"/>
                    </a:lnTo>
                    <a:lnTo>
                      <a:pt x="295" y="528"/>
                    </a:lnTo>
                    <a:close/>
                    <a:moveTo>
                      <a:pt x="286" y="528"/>
                    </a:moveTo>
                    <a:lnTo>
                      <a:pt x="276" y="528"/>
                    </a:lnTo>
                    <a:lnTo>
                      <a:pt x="276" y="509"/>
                    </a:lnTo>
                    <a:lnTo>
                      <a:pt x="286" y="509"/>
                    </a:lnTo>
                    <a:lnTo>
                      <a:pt x="286" y="528"/>
                    </a:lnTo>
                    <a:close/>
                    <a:moveTo>
                      <a:pt x="276" y="528"/>
                    </a:moveTo>
                    <a:lnTo>
                      <a:pt x="274" y="528"/>
                    </a:lnTo>
                    <a:lnTo>
                      <a:pt x="272" y="526"/>
                    </a:lnTo>
                    <a:lnTo>
                      <a:pt x="276" y="518"/>
                    </a:lnTo>
                    <a:lnTo>
                      <a:pt x="276" y="528"/>
                    </a:lnTo>
                    <a:close/>
                    <a:moveTo>
                      <a:pt x="272" y="526"/>
                    </a:moveTo>
                    <a:lnTo>
                      <a:pt x="260" y="520"/>
                    </a:lnTo>
                    <a:lnTo>
                      <a:pt x="269" y="503"/>
                    </a:lnTo>
                    <a:lnTo>
                      <a:pt x="281" y="510"/>
                    </a:lnTo>
                    <a:lnTo>
                      <a:pt x="272" y="526"/>
                    </a:lnTo>
                    <a:close/>
                    <a:moveTo>
                      <a:pt x="260" y="520"/>
                    </a:moveTo>
                    <a:lnTo>
                      <a:pt x="259" y="520"/>
                    </a:lnTo>
                    <a:lnTo>
                      <a:pt x="264" y="512"/>
                    </a:lnTo>
                    <a:lnTo>
                      <a:pt x="260" y="520"/>
                    </a:lnTo>
                    <a:close/>
                    <a:moveTo>
                      <a:pt x="259" y="520"/>
                    </a:moveTo>
                    <a:lnTo>
                      <a:pt x="246" y="510"/>
                    </a:lnTo>
                    <a:lnTo>
                      <a:pt x="257" y="494"/>
                    </a:lnTo>
                    <a:lnTo>
                      <a:pt x="270" y="504"/>
                    </a:lnTo>
                    <a:lnTo>
                      <a:pt x="259" y="520"/>
                    </a:lnTo>
                    <a:close/>
                    <a:moveTo>
                      <a:pt x="257" y="494"/>
                    </a:moveTo>
                    <a:lnTo>
                      <a:pt x="257" y="494"/>
                    </a:lnTo>
                    <a:lnTo>
                      <a:pt x="251" y="502"/>
                    </a:lnTo>
                    <a:lnTo>
                      <a:pt x="257" y="494"/>
                    </a:lnTo>
                    <a:close/>
                    <a:moveTo>
                      <a:pt x="247" y="510"/>
                    </a:moveTo>
                    <a:lnTo>
                      <a:pt x="230" y="501"/>
                    </a:lnTo>
                    <a:lnTo>
                      <a:pt x="240" y="485"/>
                    </a:lnTo>
                    <a:lnTo>
                      <a:pt x="257" y="494"/>
                    </a:lnTo>
                    <a:lnTo>
                      <a:pt x="247" y="510"/>
                    </a:lnTo>
                    <a:close/>
                    <a:moveTo>
                      <a:pt x="230" y="501"/>
                    </a:moveTo>
                    <a:lnTo>
                      <a:pt x="229" y="500"/>
                    </a:lnTo>
                    <a:lnTo>
                      <a:pt x="228" y="499"/>
                    </a:lnTo>
                    <a:lnTo>
                      <a:pt x="236" y="492"/>
                    </a:lnTo>
                    <a:lnTo>
                      <a:pt x="230" y="501"/>
                    </a:lnTo>
                    <a:close/>
                    <a:moveTo>
                      <a:pt x="228" y="499"/>
                    </a:moveTo>
                    <a:lnTo>
                      <a:pt x="215" y="482"/>
                    </a:lnTo>
                    <a:lnTo>
                      <a:pt x="230" y="471"/>
                    </a:lnTo>
                    <a:lnTo>
                      <a:pt x="242" y="487"/>
                    </a:lnTo>
                    <a:lnTo>
                      <a:pt x="228" y="499"/>
                    </a:lnTo>
                    <a:close/>
                    <a:moveTo>
                      <a:pt x="229" y="470"/>
                    </a:moveTo>
                    <a:lnTo>
                      <a:pt x="230" y="470"/>
                    </a:lnTo>
                    <a:lnTo>
                      <a:pt x="230" y="471"/>
                    </a:lnTo>
                    <a:lnTo>
                      <a:pt x="222" y="477"/>
                    </a:lnTo>
                    <a:lnTo>
                      <a:pt x="229" y="470"/>
                    </a:lnTo>
                    <a:close/>
                    <a:moveTo>
                      <a:pt x="216" y="483"/>
                    </a:moveTo>
                    <a:lnTo>
                      <a:pt x="197" y="465"/>
                    </a:lnTo>
                    <a:lnTo>
                      <a:pt x="210" y="451"/>
                    </a:lnTo>
                    <a:lnTo>
                      <a:pt x="229" y="470"/>
                    </a:lnTo>
                    <a:lnTo>
                      <a:pt x="216" y="483"/>
                    </a:lnTo>
                    <a:close/>
                    <a:moveTo>
                      <a:pt x="197" y="465"/>
                    </a:moveTo>
                    <a:lnTo>
                      <a:pt x="197" y="465"/>
                    </a:lnTo>
                    <a:lnTo>
                      <a:pt x="196" y="464"/>
                    </a:lnTo>
                    <a:lnTo>
                      <a:pt x="204" y="458"/>
                    </a:lnTo>
                    <a:lnTo>
                      <a:pt x="197" y="465"/>
                    </a:lnTo>
                    <a:close/>
                    <a:moveTo>
                      <a:pt x="196" y="464"/>
                    </a:moveTo>
                    <a:lnTo>
                      <a:pt x="177" y="442"/>
                    </a:lnTo>
                    <a:lnTo>
                      <a:pt x="192" y="429"/>
                    </a:lnTo>
                    <a:lnTo>
                      <a:pt x="210" y="451"/>
                    </a:lnTo>
                    <a:lnTo>
                      <a:pt x="196" y="464"/>
                    </a:lnTo>
                    <a:close/>
                    <a:moveTo>
                      <a:pt x="177" y="442"/>
                    </a:moveTo>
                    <a:lnTo>
                      <a:pt x="158" y="419"/>
                    </a:lnTo>
                    <a:lnTo>
                      <a:pt x="173" y="407"/>
                    </a:lnTo>
                    <a:lnTo>
                      <a:pt x="192" y="429"/>
                    </a:lnTo>
                    <a:lnTo>
                      <a:pt x="177" y="442"/>
                    </a:lnTo>
                    <a:close/>
                    <a:moveTo>
                      <a:pt x="158" y="419"/>
                    </a:moveTo>
                    <a:lnTo>
                      <a:pt x="139" y="397"/>
                    </a:lnTo>
                    <a:lnTo>
                      <a:pt x="154" y="384"/>
                    </a:lnTo>
                    <a:lnTo>
                      <a:pt x="173" y="407"/>
                    </a:lnTo>
                    <a:lnTo>
                      <a:pt x="158" y="419"/>
                    </a:lnTo>
                    <a:close/>
                    <a:moveTo>
                      <a:pt x="139" y="397"/>
                    </a:moveTo>
                    <a:lnTo>
                      <a:pt x="139" y="396"/>
                    </a:lnTo>
                    <a:lnTo>
                      <a:pt x="146" y="391"/>
                    </a:lnTo>
                    <a:lnTo>
                      <a:pt x="139" y="397"/>
                    </a:lnTo>
                    <a:close/>
                    <a:moveTo>
                      <a:pt x="139" y="396"/>
                    </a:moveTo>
                    <a:lnTo>
                      <a:pt x="122" y="371"/>
                    </a:lnTo>
                    <a:lnTo>
                      <a:pt x="139" y="361"/>
                    </a:lnTo>
                    <a:lnTo>
                      <a:pt x="154" y="386"/>
                    </a:lnTo>
                    <a:lnTo>
                      <a:pt x="139" y="396"/>
                    </a:lnTo>
                    <a:close/>
                    <a:moveTo>
                      <a:pt x="139" y="360"/>
                    </a:moveTo>
                    <a:lnTo>
                      <a:pt x="138" y="360"/>
                    </a:lnTo>
                    <a:lnTo>
                      <a:pt x="139" y="361"/>
                    </a:lnTo>
                    <a:lnTo>
                      <a:pt x="131" y="365"/>
                    </a:lnTo>
                    <a:lnTo>
                      <a:pt x="139" y="360"/>
                    </a:lnTo>
                    <a:close/>
                    <a:moveTo>
                      <a:pt x="123" y="371"/>
                    </a:moveTo>
                    <a:lnTo>
                      <a:pt x="107" y="349"/>
                    </a:lnTo>
                    <a:lnTo>
                      <a:pt x="122" y="338"/>
                    </a:lnTo>
                    <a:lnTo>
                      <a:pt x="139" y="360"/>
                    </a:lnTo>
                    <a:lnTo>
                      <a:pt x="123" y="371"/>
                    </a:lnTo>
                    <a:close/>
                    <a:moveTo>
                      <a:pt x="107" y="349"/>
                    </a:moveTo>
                    <a:lnTo>
                      <a:pt x="107" y="349"/>
                    </a:lnTo>
                    <a:lnTo>
                      <a:pt x="107" y="348"/>
                    </a:lnTo>
                    <a:lnTo>
                      <a:pt x="114" y="343"/>
                    </a:lnTo>
                    <a:lnTo>
                      <a:pt x="107" y="349"/>
                    </a:lnTo>
                    <a:close/>
                    <a:moveTo>
                      <a:pt x="107" y="348"/>
                    </a:moveTo>
                    <a:lnTo>
                      <a:pt x="90" y="322"/>
                    </a:lnTo>
                    <a:lnTo>
                      <a:pt x="107" y="313"/>
                    </a:lnTo>
                    <a:lnTo>
                      <a:pt x="123" y="338"/>
                    </a:lnTo>
                    <a:lnTo>
                      <a:pt x="107" y="348"/>
                    </a:lnTo>
                    <a:close/>
                    <a:moveTo>
                      <a:pt x="90" y="322"/>
                    </a:moveTo>
                    <a:lnTo>
                      <a:pt x="90" y="321"/>
                    </a:lnTo>
                    <a:lnTo>
                      <a:pt x="90" y="322"/>
                    </a:lnTo>
                    <a:lnTo>
                      <a:pt x="99" y="318"/>
                    </a:lnTo>
                    <a:lnTo>
                      <a:pt x="90" y="322"/>
                    </a:lnTo>
                    <a:close/>
                    <a:moveTo>
                      <a:pt x="90" y="322"/>
                    </a:moveTo>
                    <a:lnTo>
                      <a:pt x="78" y="300"/>
                    </a:lnTo>
                    <a:lnTo>
                      <a:pt x="95" y="290"/>
                    </a:lnTo>
                    <a:lnTo>
                      <a:pt x="107" y="314"/>
                    </a:lnTo>
                    <a:lnTo>
                      <a:pt x="90" y="322"/>
                    </a:lnTo>
                    <a:close/>
                    <a:moveTo>
                      <a:pt x="78" y="300"/>
                    </a:moveTo>
                    <a:lnTo>
                      <a:pt x="77" y="299"/>
                    </a:lnTo>
                    <a:lnTo>
                      <a:pt x="86" y="296"/>
                    </a:lnTo>
                    <a:lnTo>
                      <a:pt x="78" y="300"/>
                    </a:lnTo>
                    <a:close/>
                    <a:moveTo>
                      <a:pt x="77" y="299"/>
                    </a:moveTo>
                    <a:lnTo>
                      <a:pt x="67" y="274"/>
                    </a:lnTo>
                    <a:lnTo>
                      <a:pt x="86" y="267"/>
                    </a:lnTo>
                    <a:lnTo>
                      <a:pt x="95" y="293"/>
                    </a:lnTo>
                    <a:lnTo>
                      <a:pt x="77" y="299"/>
                    </a:lnTo>
                    <a:close/>
                    <a:moveTo>
                      <a:pt x="86" y="266"/>
                    </a:moveTo>
                    <a:lnTo>
                      <a:pt x="86" y="267"/>
                    </a:lnTo>
                    <a:lnTo>
                      <a:pt x="77" y="271"/>
                    </a:lnTo>
                    <a:lnTo>
                      <a:pt x="86" y="266"/>
                    </a:lnTo>
                    <a:close/>
                    <a:moveTo>
                      <a:pt x="68" y="274"/>
                    </a:moveTo>
                    <a:lnTo>
                      <a:pt x="58" y="252"/>
                    </a:lnTo>
                    <a:lnTo>
                      <a:pt x="76" y="244"/>
                    </a:lnTo>
                    <a:lnTo>
                      <a:pt x="86" y="266"/>
                    </a:lnTo>
                    <a:lnTo>
                      <a:pt x="68" y="274"/>
                    </a:lnTo>
                    <a:close/>
                    <a:moveTo>
                      <a:pt x="58" y="252"/>
                    </a:moveTo>
                    <a:lnTo>
                      <a:pt x="58" y="251"/>
                    </a:lnTo>
                    <a:lnTo>
                      <a:pt x="67" y="247"/>
                    </a:lnTo>
                    <a:lnTo>
                      <a:pt x="58" y="252"/>
                    </a:lnTo>
                    <a:close/>
                    <a:moveTo>
                      <a:pt x="58" y="251"/>
                    </a:moveTo>
                    <a:lnTo>
                      <a:pt x="48" y="222"/>
                    </a:lnTo>
                    <a:lnTo>
                      <a:pt x="67" y="217"/>
                    </a:lnTo>
                    <a:lnTo>
                      <a:pt x="76" y="245"/>
                    </a:lnTo>
                    <a:lnTo>
                      <a:pt x="58" y="251"/>
                    </a:lnTo>
                    <a:close/>
                    <a:moveTo>
                      <a:pt x="48" y="222"/>
                    </a:moveTo>
                    <a:lnTo>
                      <a:pt x="48" y="222"/>
                    </a:lnTo>
                    <a:lnTo>
                      <a:pt x="57" y="219"/>
                    </a:lnTo>
                    <a:lnTo>
                      <a:pt x="48" y="222"/>
                    </a:lnTo>
                    <a:close/>
                    <a:moveTo>
                      <a:pt x="48" y="222"/>
                    </a:moveTo>
                    <a:lnTo>
                      <a:pt x="38" y="190"/>
                    </a:lnTo>
                    <a:lnTo>
                      <a:pt x="57" y="185"/>
                    </a:lnTo>
                    <a:lnTo>
                      <a:pt x="67" y="217"/>
                    </a:lnTo>
                    <a:lnTo>
                      <a:pt x="48" y="222"/>
                    </a:lnTo>
                    <a:close/>
                    <a:moveTo>
                      <a:pt x="57" y="185"/>
                    </a:moveTo>
                    <a:lnTo>
                      <a:pt x="57" y="185"/>
                    </a:lnTo>
                    <a:lnTo>
                      <a:pt x="48" y="188"/>
                    </a:lnTo>
                    <a:lnTo>
                      <a:pt x="57" y="185"/>
                    </a:lnTo>
                    <a:close/>
                    <a:moveTo>
                      <a:pt x="39" y="191"/>
                    </a:moveTo>
                    <a:lnTo>
                      <a:pt x="26" y="156"/>
                    </a:lnTo>
                    <a:lnTo>
                      <a:pt x="44" y="149"/>
                    </a:lnTo>
                    <a:lnTo>
                      <a:pt x="57" y="185"/>
                    </a:lnTo>
                    <a:lnTo>
                      <a:pt x="39" y="191"/>
                    </a:lnTo>
                    <a:close/>
                    <a:moveTo>
                      <a:pt x="26" y="156"/>
                    </a:moveTo>
                    <a:lnTo>
                      <a:pt x="26" y="155"/>
                    </a:lnTo>
                    <a:lnTo>
                      <a:pt x="35" y="153"/>
                    </a:lnTo>
                    <a:lnTo>
                      <a:pt x="26" y="156"/>
                    </a:lnTo>
                    <a:close/>
                    <a:moveTo>
                      <a:pt x="26" y="155"/>
                    </a:moveTo>
                    <a:lnTo>
                      <a:pt x="16" y="124"/>
                    </a:lnTo>
                    <a:lnTo>
                      <a:pt x="35" y="118"/>
                    </a:lnTo>
                    <a:lnTo>
                      <a:pt x="44" y="149"/>
                    </a:lnTo>
                    <a:lnTo>
                      <a:pt x="26" y="155"/>
                    </a:lnTo>
                    <a:close/>
                    <a:moveTo>
                      <a:pt x="16" y="124"/>
                    </a:moveTo>
                    <a:lnTo>
                      <a:pt x="7" y="92"/>
                    </a:lnTo>
                    <a:lnTo>
                      <a:pt x="25" y="86"/>
                    </a:lnTo>
                    <a:lnTo>
                      <a:pt x="35" y="118"/>
                    </a:lnTo>
                    <a:lnTo>
                      <a:pt x="16" y="124"/>
                    </a:lnTo>
                    <a:close/>
                    <a:moveTo>
                      <a:pt x="7" y="92"/>
                    </a:moveTo>
                    <a:lnTo>
                      <a:pt x="6" y="91"/>
                    </a:lnTo>
                    <a:lnTo>
                      <a:pt x="16" y="89"/>
                    </a:lnTo>
                    <a:lnTo>
                      <a:pt x="7" y="92"/>
                    </a:lnTo>
                    <a:close/>
                    <a:moveTo>
                      <a:pt x="6" y="91"/>
                    </a:moveTo>
                    <a:lnTo>
                      <a:pt x="1" y="62"/>
                    </a:lnTo>
                    <a:lnTo>
                      <a:pt x="20" y="58"/>
                    </a:lnTo>
                    <a:lnTo>
                      <a:pt x="25" y="86"/>
                    </a:lnTo>
                    <a:lnTo>
                      <a:pt x="6" y="91"/>
                    </a:lnTo>
                    <a:close/>
                    <a:moveTo>
                      <a:pt x="1" y="62"/>
                    </a:moveTo>
                    <a:lnTo>
                      <a:pt x="0" y="61"/>
                    </a:lnTo>
                    <a:lnTo>
                      <a:pt x="0" y="60"/>
                    </a:lnTo>
                    <a:lnTo>
                      <a:pt x="10" y="60"/>
                    </a:lnTo>
                    <a:lnTo>
                      <a:pt x="1" y="62"/>
                    </a:lnTo>
                    <a:close/>
                    <a:moveTo>
                      <a:pt x="0" y="60"/>
                    </a:moveTo>
                    <a:lnTo>
                      <a:pt x="0" y="38"/>
                    </a:lnTo>
                    <a:lnTo>
                      <a:pt x="20" y="38"/>
                    </a:lnTo>
                    <a:lnTo>
                      <a:pt x="20" y="60"/>
                    </a:lnTo>
                    <a:lnTo>
                      <a:pt x="0" y="60"/>
                    </a:lnTo>
                    <a:close/>
                    <a:moveTo>
                      <a:pt x="0" y="38"/>
                    </a:moveTo>
                    <a:lnTo>
                      <a:pt x="0" y="37"/>
                    </a:lnTo>
                    <a:lnTo>
                      <a:pt x="1" y="37"/>
                    </a:lnTo>
                    <a:lnTo>
                      <a:pt x="10" y="38"/>
                    </a:lnTo>
                    <a:lnTo>
                      <a:pt x="0" y="38"/>
                    </a:lnTo>
                    <a:close/>
                    <a:moveTo>
                      <a:pt x="1" y="37"/>
                    </a:moveTo>
                    <a:lnTo>
                      <a:pt x="3" y="17"/>
                    </a:lnTo>
                    <a:lnTo>
                      <a:pt x="22" y="20"/>
                    </a:lnTo>
                    <a:lnTo>
                      <a:pt x="20" y="40"/>
                    </a:lnTo>
                    <a:lnTo>
                      <a:pt x="1" y="37"/>
                    </a:lnTo>
                    <a:close/>
                    <a:moveTo>
                      <a:pt x="3" y="17"/>
                    </a:moveTo>
                    <a:lnTo>
                      <a:pt x="4" y="14"/>
                    </a:lnTo>
                    <a:lnTo>
                      <a:pt x="7" y="12"/>
                    </a:lnTo>
                    <a:lnTo>
                      <a:pt x="13" y="19"/>
                    </a:lnTo>
                    <a:lnTo>
                      <a:pt x="3" y="17"/>
                    </a:lnTo>
                    <a:close/>
                    <a:moveTo>
                      <a:pt x="7" y="12"/>
                    </a:moveTo>
                    <a:lnTo>
                      <a:pt x="20" y="2"/>
                    </a:lnTo>
                    <a:lnTo>
                      <a:pt x="32" y="17"/>
                    </a:lnTo>
                    <a:lnTo>
                      <a:pt x="18" y="27"/>
                    </a:lnTo>
                    <a:lnTo>
                      <a:pt x="7" y="12"/>
                    </a:lnTo>
                    <a:close/>
                    <a:moveTo>
                      <a:pt x="20" y="2"/>
                    </a:moveTo>
                    <a:lnTo>
                      <a:pt x="23" y="0"/>
                    </a:lnTo>
                    <a:lnTo>
                      <a:pt x="25" y="0"/>
                    </a:lnTo>
                    <a:lnTo>
                      <a:pt x="25" y="9"/>
                    </a:lnTo>
                    <a:lnTo>
                      <a:pt x="20" y="2"/>
                    </a:lnTo>
                    <a:close/>
                    <a:moveTo>
                      <a:pt x="25" y="0"/>
                    </a:moveTo>
                    <a:lnTo>
                      <a:pt x="45" y="0"/>
                    </a:lnTo>
                    <a:lnTo>
                      <a:pt x="45" y="19"/>
                    </a:lnTo>
                    <a:lnTo>
                      <a:pt x="25" y="19"/>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7" name="Freeform 1508">
                <a:extLst>
                  <a:ext uri="{FF2B5EF4-FFF2-40B4-BE49-F238E27FC236}">
                    <a16:creationId xmlns:a16="http://schemas.microsoft.com/office/drawing/2014/main" id="{2D5CAB3B-4B4A-4682-9B75-2D17B6F176FC}"/>
                  </a:ext>
                </a:extLst>
              </p:cNvPr>
              <p:cNvSpPr>
                <a:spLocks/>
              </p:cNvSpPr>
              <p:nvPr/>
            </p:nvSpPr>
            <p:spPr bwMode="auto">
              <a:xfrm>
                <a:off x="1858" y="1809"/>
                <a:ext cx="114" cy="125"/>
              </a:xfrm>
              <a:custGeom>
                <a:avLst/>
                <a:gdLst>
                  <a:gd name="T0" fmla="*/ 19 w 457"/>
                  <a:gd name="T1" fmla="*/ 30 h 500"/>
                  <a:gd name="T2" fmla="*/ 17 w 457"/>
                  <a:gd name="T3" fmla="*/ 29 h 500"/>
                  <a:gd name="T4" fmla="*/ 16 w 457"/>
                  <a:gd name="T5" fmla="*/ 26 h 500"/>
                  <a:gd name="T6" fmla="*/ 13 w 457"/>
                  <a:gd name="T7" fmla="*/ 23 h 500"/>
                  <a:gd name="T8" fmla="*/ 10 w 457"/>
                  <a:gd name="T9" fmla="*/ 20 h 500"/>
                  <a:gd name="T10" fmla="*/ 8 w 457"/>
                  <a:gd name="T11" fmla="*/ 17 h 500"/>
                  <a:gd name="T12" fmla="*/ 5 w 457"/>
                  <a:gd name="T13" fmla="*/ 14 h 500"/>
                  <a:gd name="T14" fmla="*/ 3 w 457"/>
                  <a:gd name="T15" fmla="*/ 11 h 500"/>
                  <a:gd name="T16" fmla="*/ 1 w 457"/>
                  <a:gd name="T17" fmla="*/ 8 h 500"/>
                  <a:gd name="T18" fmla="*/ 0 w 457"/>
                  <a:gd name="T19" fmla="*/ 6 h 500"/>
                  <a:gd name="T20" fmla="*/ 0 w 457"/>
                  <a:gd name="T21" fmla="*/ 5 h 500"/>
                  <a:gd name="T22" fmla="*/ 0 w 457"/>
                  <a:gd name="T23" fmla="*/ 4 h 500"/>
                  <a:gd name="T24" fmla="*/ 0 w 457"/>
                  <a:gd name="T25" fmla="*/ 4 h 500"/>
                  <a:gd name="T26" fmla="*/ 0 w 457"/>
                  <a:gd name="T27" fmla="*/ 3 h 500"/>
                  <a:gd name="T28" fmla="*/ 1 w 457"/>
                  <a:gd name="T29" fmla="*/ 2 h 500"/>
                  <a:gd name="T30" fmla="*/ 1 w 457"/>
                  <a:gd name="T31" fmla="*/ 1 h 500"/>
                  <a:gd name="T32" fmla="*/ 2 w 457"/>
                  <a:gd name="T33" fmla="*/ 1 h 500"/>
                  <a:gd name="T34" fmla="*/ 3 w 457"/>
                  <a:gd name="T35" fmla="*/ 0 h 500"/>
                  <a:gd name="T36" fmla="*/ 5 w 457"/>
                  <a:gd name="T37" fmla="*/ 1 h 500"/>
                  <a:gd name="T38" fmla="*/ 7 w 457"/>
                  <a:gd name="T39" fmla="*/ 1 h 500"/>
                  <a:gd name="T40" fmla="*/ 10 w 457"/>
                  <a:gd name="T41" fmla="*/ 3 h 500"/>
                  <a:gd name="T42" fmla="*/ 11 w 457"/>
                  <a:gd name="T43" fmla="*/ 4 h 500"/>
                  <a:gd name="T44" fmla="*/ 12 w 457"/>
                  <a:gd name="T45" fmla="*/ 5 h 500"/>
                  <a:gd name="T46" fmla="*/ 12 w 457"/>
                  <a:gd name="T47" fmla="*/ 6 h 500"/>
                  <a:gd name="T48" fmla="*/ 13 w 457"/>
                  <a:gd name="T49" fmla="*/ 6 h 500"/>
                  <a:gd name="T50" fmla="*/ 13 w 457"/>
                  <a:gd name="T51" fmla="*/ 7 h 500"/>
                  <a:gd name="T52" fmla="*/ 14 w 457"/>
                  <a:gd name="T53" fmla="*/ 8 h 500"/>
                  <a:gd name="T54" fmla="*/ 14 w 457"/>
                  <a:gd name="T55" fmla="*/ 9 h 500"/>
                  <a:gd name="T56" fmla="*/ 15 w 457"/>
                  <a:gd name="T57" fmla="*/ 10 h 500"/>
                  <a:gd name="T58" fmla="*/ 16 w 457"/>
                  <a:gd name="T59" fmla="*/ 12 h 500"/>
                  <a:gd name="T60" fmla="*/ 17 w 457"/>
                  <a:gd name="T61" fmla="*/ 14 h 500"/>
                  <a:gd name="T62" fmla="*/ 18 w 457"/>
                  <a:gd name="T63" fmla="*/ 16 h 500"/>
                  <a:gd name="T64" fmla="*/ 19 w 457"/>
                  <a:gd name="T65" fmla="*/ 17 h 500"/>
                  <a:gd name="T66" fmla="*/ 20 w 457"/>
                  <a:gd name="T67" fmla="*/ 18 h 500"/>
                  <a:gd name="T68" fmla="*/ 21 w 457"/>
                  <a:gd name="T69" fmla="*/ 19 h 500"/>
                  <a:gd name="T70" fmla="*/ 22 w 457"/>
                  <a:gd name="T71" fmla="*/ 19 h 500"/>
                  <a:gd name="T72" fmla="*/ 22 w 457"/>
                  <a:gd name="T73" fmla="*/ 20 h 500"/>
                  <a:gd name="T74" fmla="*/ 23 w 457"/>
                  <a:gd name="T75" fmla="*/ 20 h 500"/>
                  <a:gd name="T76" fmla="*/ 24 w 457"/>
                  <a:gd name="T77" fmla="*/ 21 h 500"/>
                  <a:gd name="T78" fmla="*/ 25 w 457"/>
                  <a:gd name="T79" fmla="*/ 21 h 500"/>
                  <a:gd name="T80" fmla="*/ 25 w 457"/>
                  <a:gd name="T81" fmla="*/ 22 h 500"/>
                  <a:gd name="T82" fmla="*/ 26 w 457"/>
                  <a:gd name="T83" fmla="*/ 23 h 500"/>
                  <a:gd name="T84" fmla="*/ 27 w 457"/>
                  <a:gd name="T85" fmla="*/ 24 h 500"/>
                  <a:gd name="T86" fmla="*/ 28 w 457"/>
                  <a:gd name="T87" fmla="*/ 25 h 500"/>
                  <a:gd name="T88" fmla="*/ 28 w 457"/>
                  <a:gd name="T89" fmla="*/ 26 h 500"/>
                  <a:gd name="T90" fmla="*/ 28 w 457"/>
                  <a:gd name="T91" fmla="*/ 27 h 500"/>
                  <a:gd name="T92" fmla="*/ 28 w 457"/>
                  <a:gd name="T93" fmla="*/ 28 h 500"/>
                  <a:gd name="T94" fmla="*/ 28 w 457"/>
                  <a:gd name="T95" fmla="*/ 29 h 500"/>
                  <a:gd name="T96" fmla="*/ 28 w 457"/>
                  <a:gd name="T97" fmla="*/ 29 h 500"/>
                  <a:gd name="T98" fmla="*/ 27 w 457"/>
                  <a:gd name="T99" fmla="*/ 30 h 500"/>
                  <a:gd name="T100" fmla="*/ 26 w 457"/>
                  <a:gd name="T101" fmla="*/ 30 h 500"/>
                  <a:gd name="T102" fmla="*/ 25 w 457"/>
                  <a:gd name="T103" fmla="*/ 31 h 500"/>
                  <a:gd name="T104" fmla="*/ 24 w 457"/>
                  <a:gd name="T105" fmla="*/ 31 h 500"/>
                  <a:gd name="T106" fmla="*/ 23 w 457"/>
                  <a:gd name="T107" fmla="*/ 31 h 500"/>
                  <a:gd name="T108" fmla="*/ 22 w 457"/>
                  <a:gd name="T109" fmla="*/ 31 h 500"/>
                  <a:gd name="T110" fmla="*/ 21 w 457"/>
                  <a:gd name="T111" fmla="*/ 31 h 500"/>
                  <a:gd name="T112" fmla="*/ 20 w 457"/>
                  <a:gd name="T113" fmla="*/ 31 h 500"/>
                  <a:gd name="T114" fmla="*/ 20 w 457"/>
                  <a:gd name="T115" fmla="*/ 31 h 500"/>
                  <a:gd name="T116" fmla="*/ 19 w 457"/>
                  <a:gd name="T117" fmla="*/ 30 h 500"/>
                  <a:gd name="T118" fmla="*/ 19 w 457"/>
                  <a:gd name="T119" fmla="*/ 30 h 500"/>
                  <a:gd name="T120" fmla="*/ 19 w 457"/>
                  <a:gd name="T121" fmla="*/ 30 h 5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57"/>
                  <a:gd name="T184" fmla="*/ 0 h 500"/>
                  <a:gd name="T185" fmla="*/ 457 w 457"/>
                  <a:gd name="T186" fmla="*/ 500 h 5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57" h="500">
                    <a:moveTo>
                      <a:pt x="307" y="478"/>
                    </a:moveTo>
                    <a:lnTo>
                      <a:pt x="282" y="456"/>
                    </a:lnTo>
                    <a:lnTo>
                      <a:pt x="251" y="420"/>
                    </a:lnTo>
                    <a:lnTo>
                      <a:pt x="209" y="373"/>
                    </a:lnTo>
                    <a:lnTo>
                      <a:pt x="168" y="325"/>
                    </a:lnTo>
                    <a:lnTo>
                      <a:pt x="123" y="271"/>
                    </a:lnTo>
                    <a:lnTo>
                      <a:pt x="82" y="217"/>
                    </a:lnTo>
                    <a:lnTo>
                      <a:pt x="47" y="166"/>
                    </a:lnTo>
                    <a:lnTo>
                      <a:pt x="18" y="125"/>
                    </a:lnTo>
                    <a:lnTo>
                      <a:pt x="3" y="89"/>
                    </a:lnTo>
                    <a:lnTo>
                      <a:pt x="0" y="71"/>
                    </a:lnTo>
                    <a:lnTo>
                      <a:pt x="0" y="64"/>
                    </a:lnTo>
                    <a:lnTo>
                      <a:pt x="3" y="54"/>
                    </a:lnTo>
                    <a:lnTo>
                      <a:pt x="6" y="42"/>
                    </a:lnTo>
                    <a:lnTo>
                      <a:pt x="12" y="29"/>
                    </a:lnTo>
                    <a:lnTo>
                      <a:pt x="22" y="17"/>
                    </a:lnTo>
                    <a:lnTo>
                      <a:pt x="37" y="7"/>
                    </a:lnTo>
                    <a:lnTo>
                      <a:pt x="57" y="0"/>
                    </a:lnTo>
                    <a:lnTo>
                      <a:pt x="86" y="7"/>
                    </a:lnTo>
                    <a:lnTo>
                      <a:pt x="118" y="20"/>
                    </a:lnTo>
                    <a:lnTo>
                      <a:pt x="155" y="49"/>
                    </a:lnTo>
                    <a:lnTo>
                      <a:pt x="177" y="64"/>
                    </a:lnTo>
                    <a:lnTo>
                      <a:pt x="190" y="77"/>
                    </a:lnTo>
                    <a:lnTo>
                      <a:pt x="199" y="86"/>
                    </a:lnTo>
                    <a:lnTo>
                      <a:pt x="209" y="99"/>
                    </a:lnTo>
                    <a:lnTo>
                      <a:pt x="212" y="108"/>
                    </a:lnTo>
                    <a:lnTo>
                      <a:pt x="219" y="121"/>
                    </a:lnTo>
                    <a:lnTo>
                      <a:pt x="226" y="140"/>
                    </a:lnTo>
                    <a:lnTo>
                      <a:pt x="235" y="162"/>
                    </a:lnTo>
                    <a:lnTo>
                      <a:pt x="251" y="191"/>
                    </a:lnTo>
                    <a:lnTo>
                      <a:pt x="267" y="226"/>
                    </a:lnTo>
                    <a:lnTo>
                      <a:pt x="289" y="255"/>
                    </a:lnTo>
                    <a:lnTo>
                      <a:pt x="307" y="274"/>
                    </a:lnTo>
                    <a:lnTo>
                      <a:pt x="324" y="290"/>
                    </a:lnTo>
                    <a:lnTo>
                      <a:pt x="336" y="302"/>
                    </a:lnTo>
                    <a:lnTo>
                      <a:pt x="349" y="309"/>
                    </a:lnTo>
                    <a:lnTo>
                      <a:pt x="362" y="316"/>
                    </a:lnTo>
                    <a:lnTo>
                      <a:pt x="371" y="322"/>
                    </a:lnTo>
                    <a:lnTo>
                      <a:pt x="384" y="328"/>
                    </a:lnTo>
                    <a:lnTo>
                      <a:pt x="397" y="338"/>
                    </a:lnTo>
                    <a:lnTo>
                      <a:pt x="410" y="351"/>
                    </a:lnTo>
                    <a:lnTo>
                      <a:pt x="425" y="370"/>
                    </a:lnTo>
                    <a:lnTo>
                      <a:pt x="439" y="388"/>
                    </a:lnTo>
                    <a:lnTo>
                      <a:pt x="447" y="405"/>
                    </a:lnTo>
                    <a:lnTo>
                      <a:pt x="454" y="420"/>
                    </a:lnTo>
                    <a:lnTo>
                      <a:pt x="457" y="434"/>
                    </a:lnTo>
                    <a:lnTo>
                      <a:pt x="454" y="446"/>
                    </a:lnTo>
                    <a:lnTo>
                      <a:pt x="451" y="456"/>
                    </a:lnTo>
                    <a:lnTo>
                      <a:pt x="444" y="468"/>
                    </a:lnTo>
                    <a:lnTo>
                      <a:pt x="432" y="474"/>
                    </a:lnTo>
                    <a:lnTo>
                      <a:pt x="419" y="484"/>
                    </a:lnTo>
                    <a:lnTo>
                      <a:pt x="400" y="493"/>
                    </a:lnTo>
                    <a:lnTo>
                      <a:pt x="384" y="496"/>
                    </a:lnTo>
                    <a:lnTo>
                      <a:pt x="368" y="500"/>
                    </a:lnTo>
                    <a:lnTo>
                      <a:pt x="353" y="496"/>
                    </a:lnTo>
                    <a:lnTo>
                      <a:pt x="339" y="493"/>
                    </a:lnTo>
                    <a:lnTo>
                      <a:pt x="330" y="490"/>
                    </a:lnTo>
                    <a:lnTo>
                      <a:pt x="321" y="488"/>
                    </a:lnTo>
                    <a:lnTo>
                      <a:pt x="314" y="484"/>
                    </a:lnTo>
                    <a:lnTo>
                      <a:pt x="307" y="481"/>
                    </a:lnTo>
                    <a:lnTo>
                      <a:pt x="307" y="478"/>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8" name="Freeform 1509">
                <a:extLst>
                  <a:ext uri="{FF2B5EF4-FFF2-40B4-BE49-F238E27FC236}">
                    <a16:creationId xmlns:a16="http://schemas.microsoft.com/office/drawing/2014/main" id="{AF60C594-BFB2-4BA3-8BC2-3E4BB84E9383}"/>
                  </a:ext>
                </a:extLst>
              </p:cNvPr>
              <p:cNvSpPr>
                <a:spLocks noEditPoints="1"/>
              </p:cNvSpPr>
              <p:nvPr/>
            </p:nvSpPr>
            <p:spPr bwMode="auto">
              <a:xfrm>
                <a:off x="1855" y="1807"/>
                <a:ext cx="120" cy="129"/>
              </a:xfrm>
              <a:custGeom>
                <a:avLst/>
                <a:gdLst>
                  <a:gd name="T0" fmla="*/ 18 w 477"/>
                  <a:gd name="T1" fmla="*/ 29 h 519"/>
                  <a:gd name="T2" fmla="*/ 16 w 477"/>
                  <a:gd name="T3" fmla="*/ 27 h 519"/>
                  <a:gd name="T4" fmla="*/ 11 w 477"/>
                  <a:gd name="T5" fmla="*/ 21 h 519"/>
                  <a:gd name="T6" fmla="*/ 11 w 477"/>
                  <a:gd name="T7" fmla="*/ 21 h 519"/>
                  <a:gd name="T8" fmla="*/ 8 w 477"/>
                  <a:gd name="T9" fmla="*/ 18 h 519"/>
                  <a:gd name="T10" fmla="*/ 6 w 477"/>
                  <a:gd name="T11" fmla="*/ 14 h 519"/>
                  <a:gd name="T12" fmla="*/ 2 w 477"/>
                  <a:gd name="T13" fmla="*/ 8 h 519"/>
                  <a:gd name="T14" fmla="*/ 0 w 477"/>
                  <a:gd name="T15" fmla="*/ 6 h 519"/>
                  <a:gd name="T16" fmla="*/ 0 w 477"/>
                  <a:gd name="T17" fmla="*/ 6 h 519"/>
                  <a:gd name="T18" fmla="*/ 0 w 477"/>
                  <a:gd name="T19" fmla="*/ 5 h 519"/>
                  <a:gd name="T20" fmla="*/ 1 w 477"/>
                  <a:gd name="T21" fmla="*/ 4 h 519"/>
                  <a:gd name="T22" fmla="*/ 2 w 477"/>
                  <a:gd name="T23" fmla="*/ 4 h 519"/>
                  <a:gd name="T24" fmla="*/ 1 w 477"/>
                  <a:gd name="T25" fmla="*/ 3 h 519"/>
                  <a:gd name="T26" fmla="*/ 1 w 477"/>
                  <a:gd name="T27" fmla="*/ 2 h 519"/>
                  <a:gd name="T28" fmla="*/ 1 w 477"/>
                  <a:gd name="T29" fmla="*/ 2 h 519"/>
                  <a:gd name="T30" fmla="*/ 2 w 477"/>
                  <a:gd name="T31" fmla="*/ 2 h 519"/>
                  <a:gd name="T32" fmla="*/ 4 w 477"/>
                  <a:gd name="T33" fmla="*/ 1 h 519"/>
                  <a:gd name="T34" fmla="*/ 6 w 477"/>
                  <a:gd name="T35" fmla="*/ 0 h 519"/>
                  <a:gd name="T36" fmla="*/ 6 w 477"/>
                  <a:gd name="T37" fmla="*/ 0 h 519"/>
                  <a:gd name="T38" fmla="*/ 8 w 477"/>
                  <a:gd name="T39" fmla="*/ 1 h 519"/>
                  <a:gd name="T40" fmla="*/ 11 w 477"/>
                  <a:gd name="T41" fmla="*/ 3 h 519"/>
                  <a:gd name="T42" fmla="*/ 12 w 477"/>
                  <a:gd name="T43" fmla="*/ 4 h 519"/>
                  <a:gd name="T44" fmla="*/ 13 w 477"/>
                  <a:gd name="T45" fmla="*/ 5 h 519"/>
                  <a:gd name="T46" fmla="*/ 14 w 477"/>
                  <a:gd name="T47" fmla="*/ 5 h 519"/>
                  <a:gd name="T48" fmla="*/ 14 w 477"/>
                  <a:gd name="T49" fmla="*/ 6 h 519"/>
                  <a:gd name="T50" fmla="*/ 14 w 477"/>
                  <a:gd name="T51" fmla="*/ 6 h 519"/>
                  <a:gd name="T52" fmla="*/ 14 w 477"/>
                  <a:gd name="T53" fmla="*/ 7 h 519"/>
                  <a:gd name="T54" fmla="*/ 14 w 477"/>
                  <a:gd name="T55" fmla="*/ 9 h 519"/>
                  <a:gd name="T56" fmla="*/ 16 w 477"/>
                  <a:gd name="T57" fmla="*/ 10 h 519"/>
                  <a:gd name="T58" fmla="*/ 16 w 477"/>
                  <a:gd name="T59" fmla="*/ 10 h 519"/>
                  <a:gd name="T60" fmla="*/ 17 w 477"/>
                  <a:gd name="T61" fmla="*/ 12 h 519"/>
                  <a:gd name="T62" fmla="*/ 18 w 477"/>
                  <a:gd name="T63" fmla="*/ 14 h 519"/>
                  <a:gd name="T64" fmla="*/ 18 w 477"/>
                  <a:gd name="T65" fmla="*/ 17 h 519"/>
                  <a:gd name="T66" fmla="*/ 22 w 477"/>
                  <a:gd name="T67" fmla="*/ 18 h 519"/>
                  <a:gd name="T68" fmla="*/ 22 w 477"/>
                  <a:gd name="T69" fmla="*/ 20 h 519"/>
                  <a:gd name="T70" fmla="*/ 22 w 477"/>
                  <a:gd name="T71" fmla="*/ 19 h 519"/>
                  <a:gd name="T72" fmla="*/ 24 w 477"/>
                  <a:gd name="T73" fmla="*/ 20 h 519"/>
                  <a:gd name="T74" fmla="*/ 24 w 477"/>
                  <a:gd name="T75" fmla="*/ 21 h 519"/>
                  <a:gd name="T76" fmla="*/ 25 w 477"/>
                  <a:gd name="T77" fmla="*/ 20 h 519"/>
                  <a:gd name="T78" fmla="*/ 26 w 477"/>
                  <a:gd name="T79" fmla="*/ 21 h 519"/>
                  <a:gd name="T80" fmla="*/ 26 w 477"/>
                  <a:gd name="T81" fmla="*/ 21 h 519"/>
                  <a:gd name="T82" fmla="*/ 26 w 477"/>
                  <a:gd name="T83" fmla="*/ 23 h 519"/>
                  <a:gd name="T84" fmla="*/ 28 w 477"/>
                  <a:gd name="T85" fmla="*/ 25 h 519"/>
                  <a:gd name="T86" fmla="*/ 29 w 477"/>
                  <a:gd name="T87" fmla="*/ 25 h 519"/>
                  <a:gd name="T88" fmla="*/ 29 w 477"/>
                  <a:gd name="T89" fmla="*/ 25 h 519"/>
                  <a:gd name="T90" fmla="*/ 30 w 477"/>
                  <a:gd name="T91" fmla="*/ 26 h 519"/>
                  <a:gd name="T92" fmla="*/ 29 w 477"/>
                  <a:gd name="T93" fmla="*/ 27 h 519"/>
                  <a:gd name="T94" fmla="*/ 30 w 477"/>
                  <a:gd name="T95" fmla="*/ 28 h 519"/>
                  <a:gd name="T96" fmla="*/ 30 w 477"/>
                  <a:gd name="T97" fmla="*/ 29 h 519"/>
                  <a:gd name="T98" fmla="*/ 29 w 477"/>
                  <a:gd name="T99" fmla="*/ 30 h 519"/>
                  <a:gd name="T100" fmla="*/ 29 w 477"/>
                  <a:gd name="T101" fmla="*/ 30 h 519"/>
                  <a:gd name="T102" fmla="*/ 28 w 477"/>
                  <a:gd name="T103" fmla="*/ 29 h 519"/>
                  <a:gd name="T104" fmla="*/ 26 w 477"/>
                  <a:gd name="T105" fmla="*/ 31 h 519"/>
                  <a:gd name="T106" fmla="*/ 25 w 477"/>
                  <a:gd name="T107" fmla="*/ 32 h 519"/>
                  <a:gd name="T108" fmla="*/ 24 w 477"/>
                  <a:gd name="T109" fmla="*/ 32 h 519"/>
                  <a:gd name="T110" fmla="*/ 24 w 477"/>
                  <a:gd name="T111" fmla="*/ 32 h 519"/>
                  <a:gd name="T112" fmla="*/ 23 w 477"/>
                  <a:gd name="T113" fmla="*/ 31 h 519"/>
                  <a:gd name="T114" fmla="*/ 22 w 477"/>
                  <a:gd name="T115" fmla="*/ 30 h 519"/>
                  <a:gd name="T116" fmla="*/ 21 w 477"/>
                  <a:gd name="T117" fmla="*/ 31 h 519"/>
                  <a:gd name="T118" fmla="*/ 21 w 477"/>
                  <a:gd name="T119" fmla="*/ 31 h 519"/>
                  <a:gd name="T120" fmla="*/ 20 w 477"/>
                  <a:gd name="T121" fmla="*/ 31 h 519"/>
                  <a:gd name="T122" fmla="*/ 21 w 477"/>
                  <a:gd name="T123" fmla="*/ 30 h 5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77"/>
                  <a:gd name="T187" fmla="*/ 0 h 519"/>
                  <a:gd name="T188" fmla="*/ 477 w 477"/>
                  <a:gd name="T189" fmla="*/ 519 h 5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77" h="519">
                    <a:moveTo>
                      <a:pt x="312" y="493"/>
                    </a:moveTo>
                    <a:lnTo>
                      <a:pt x="286" y="471"/>
                    </a:lnTo>
                    <a:lnTo>
                      <a:pt x="299" y="457"/>
                    </a:lnTo>
                    <a:lnTo>
                      <a:pt x="324" y="479"/>
                    </a:lnTo>
                    <a:lnTo>
                      <a:pt x="312" y="493"/>
                    </a:lnTo>
                    <a:close/>
                    <a:moveTo>
                      <a:pt x="286" y="471"/>
                    </a:moveTo>
                    <a:lnTo>
                      <a:pt x="285" y="471"/>
                    </a:lnTo>
                    <a:lnTo>
                      <a:pt x="292" y="465"/>
                    </a:lnTo>
                    <a:lnTo>
                      <a:pt x="286" y="471"/>
                    </a:lnTo>
                    <a:close/>
                    <a:moveTo>
                      <a:pt x="285" y="471"/>
                    </a:moveTo>
                    <a:lnTo>
                      <a:pt x="253" y="436"/>
                    </a:lnTo>
                    <a:lnTo>
                      <a:pt x="268" y="423"/>
                    </a:lnTo>
                    <a:lnTo>
                      <a:pt x="300" y="458"/>
                    </a:lnTo>
                    <a:lnTo>
                      <a:pt x="285" y="471"/>
                    </a:lnTo>
                    <a:close/>
                    <a:moveTo>
                      <a:pt x="253" y="436"/>
                    </a:moveTo>
                    <a:lnTo>
                      <a:pt x="253" y="436"/>
                    </a:lnTo>
                    <a:lnTo>
                      <a:pt x="261" y="429"/>
                    </a:lnTo>
                    <a:lnTo>
                      <a:pt x="253" y="436"/>
                    </a:lnTo>
                    <a:close/>
                    <a:moveTo>
                      <a:pt x="253" y="436"/>
                    </a:moveTo>
                    <a:lnTo>
                      <a:pt x="213" y="387"/>
                    </a:lnTo>
                    <a:lnTo>
                      <a:pt x="227" y="375"/>
                    </a:lnTo>
                    <a:lnTo>
                      <a:pt x="268" y="423"/>
                    </a:lnTo>
                    <a:lnTo>
                      <a:pt x="253" y="436"/>
                    </a:lnTo>
                    <a:close/>
                    <a:moveTo>
                      <a:pt x="213" y="387"/>
                    </a:moveTo>
                    <a:lnTo>
                      <a:pt x="171" y="340"/>
                    </a:lnTo>
                    <a:lnTo>
                      <a:pt x="185" y="328"/>
                    </a:lnTo>
                    <a:lnTo>
                      <a:pt x="227" y="375"/>
                    </a:lnTo>
                    <a:lnTo>
                      <a:pt x="213" y="387"/>
                    </a:lnTo>
                    <a:close/>
                    <a:moveTo>
                      <a:pt x="171" y="340"/>
                    </a:moveTo>
                    <a:lnTo>
                      <a:pt x="171" y="341"/>
                    </a:lnTo>
                    <a:lnTo>
                      <a:pt x="171" y="340"/>
                    </a:lnTo>
                    <a:lnTo>
                      <a:pt x="178" y="334"/>
                    </a:lnTo>
                    <a:lnTo>
                      <a:pt x="171" y="340"/>
                    </a:lnTo>
                    <a:close/>
                    <a:moveTo>
                      <a:pt x="171" y="340"/>
                    </a:moveTo>
                    <a:lnTo>
                      <a:pt x="127" y="286"/>
                    </a:lnTo>
                    <a:lnTo>
                      <a:pt x="141" y="274"/>
                    </a:lnTo>
                    <a:lnTo>
                      <a:pt x="185" y="328"/>
                    </a:lnTo>
                    <a:lnTo>
                      <a:pt x="171" y="340"/>
                    </a:lnTo>
                    <a:close/>
                    <a:moveTo>
                      <a:pt x="127" y="286"/>
                    </a:moveTo>
                    <a:lnTo>
                      <a:pt x="125" y="285"/>
                    </a:lnTo>
                    <a:lnTo>
                      <a:pt x="125" y="286"/>
                    </a:lnTo>
                    <a:lnTo>
                      <a:pt x="133" y="280"/>
                    </a:lnTo>
                    <a:lnTo>
                      <a:pt x="127" y="286"/>
                    </a:lnTo>
                    <a:close/>
                    <a:moveTo>
                      <a:pt x="125" y="286"/>
                    </a:moveTo>
                    <a:lnTo>
                      <a:pt x="85" y="232"/>
                    </a:lnTo>
                    <a:lnTo>
                      <a:pt x="100" y="220"/>
                    </a:lnTo>
                    <a:lnTo>
                      <a:pt x="141" y="274"/>
                    </a:lnTo>
                    <a:lnTo>
                      <a:pt x="125" y="286"/>
                    </a:lnTo>
                    <a:close/>
                    <a:moveTo>
                      <a:pt x="85" y="232"/>
                    </a:moveTo>
                    <a:lnTo>
                      <a:pt x="85" y="231"/>
                    </a:lnTo>
                    <a:lnTo>
                      <a:pt x="92" y="226"/>
                    </a:lnTo>
                    <a:lnTo>
                      <a:pt x="85" y="232"/>
                    </a:lnTo>
                    <a:close/>
                    <a:moveTo>
                      <a:pt x="85" y="231"/>
                    </a:moveTo>
                    <a:lnTo>
                      <a:pt x="49" y="180"/>
                    </a:lnTo>
                    <a:lnTo>
                      <a:pt x="65" y="169"/>
                    </a:lnTo>
                    <a:lnTo>
                      <a:pt x="100" y="221"/>
                    </a:lnTo>
                    <a:lnTo>
                      <a:pt x="85" y="231"/>
                    </a:lnTo>
                    <a:close/>
                    <a:moveTo>
                      <a:pt x="49" y="180"/>
                    </a:moveTo>
                    <a:lnTo>
                      <a:pt x="21" y="139"/>
                    </a:lnTo>
                    <a:lnTo>
                      <a:pt x="36" y="128"/>
                    </a:lnTo>
                    <a:lnTo>
                      <a:pt x="65" y="169"/>
                    </a:lnTo>
                    <a:lnTo>
                      <a:pt x="49" y="180"/>
                    </a:lnTo>
                    <a:close/>
                    <a:moveTo>
                      <a:pt x="21" y="139"/>
                    </a:moveTo>
                    <a:lnTo>
                      <a:pt x="21" y="138"/>
                    </a:lnTo>
                    <a:lnTo>
                      <a:pt x="20" y="137"/>
                    </a:lnTo>
                    <a:lnTo>
                      <a:pt x="28" y="134"/>
                    </a:lnTo>
                    <a:lnTo>
                      <a:pt x="21" y="139"/>
                    </a:lnTo>
                    <a:close/>
                    <a:moveTo>
                      <a:pt x="20" y="137"/>
                    </a:moveTo>
                    <a:lnTo>
                      <a:pt x="4" y="103"/>
                    </a:lnTo>
                    <a:lnTo>
                      <a:pt x="22" y="95"/>
                    </a:lnTo>
                    <a:lnTo>
                      <a:pt x="37" y="129"/>
                    </a:lnTo>
                    <a:lnTo>
                      <a:pt x="20" y="137"/>
                    </a:lnTo>
                    <a:close/>
                    <a:moveTo>
                      <a:pt x="4" y="103"/>
                    </a:moveTo>
                    <a:lnTo>
                      <a:pt x="3" y="102"/>
                    </a:lnTo>
                    <a:lnTo>
                      <a:pt x="3" y="101"/>
                    </a:lnTo>
                    <a:lnTo>
                      <a:pt x="13" y="98"/>
                    </a:lnTo>
                    <a:lnTo>
                      <a:pt x="4" y="103"/>
                    </a:lnTo>
                    <a:close/>
                    <a:moveTo>
                      <a:pt x="3" y="101"/>
                    </a:moveTo>
                    <a:lnTo>
                      <a:pt x="0" y="81"/>
                    </a:lnTo>
                    <a:lnTo>
                      <a:pt x="19" y="78"/>
                    </a:lnTo>
                    <a:lnTo>
                      <a:pt x="22" y="97"/>
                    </a:lnTo>
                    <a:lnTo>
                      <a:pt x="3" y="101"/>
                    </a:lnTo>
                    <a:close/>
                    <a:moveTo>
                      <a:pt x="0" y="81"/>
                    </a:moveTo>
                    <a:lnTo>
                      <a:pt x="0" y="81"/>
                    </a:lnTo>
                    <a:lnTo>
                      <a:pt x="0" y="80"/>
                    </a:lnTo>
                    <a:lnTo>
                      <a:pt x="10" y="80"/>
                    </a:lnTo>
                    <a:lnTo>
                      <a:pt x="0" y="81"/>
                    </a:lnTo>
                    <a:close/>
                    <a:moveTo>
                      <a:pt x="0" y="80"/>
                    </a:moveTo>
                    <a:lnTo>
                      <a:pt x="0" y="73"/>
                    </a:lnTo>
                    <a:lnTo>
                      <a:pt x="20" y="73"/>
                    </a:lnTo>
                    <a:lnTo>
                      <a:pt x="20" y="80"/>
                    </a:lnTo>
                    <a:lnTo>
                      <a:pt x="0" y="80"/>
                    </a:lnTo>
                    <a:close/>
                    <a:moveTo>
                      <a:pt x="0" y="73"/>
                    </a:moveTo>
                    <a:lnTo>
                      <a:pt x="0" y="72"/>
                    </a:lnTo>
                    <a:lnTo>
                      <a:pt x="1" y="70"/>
                    </a:lnTo>
                    <a:lnTo>
                      <a:pt x="10" y="73"/>
                    </a:lnTo>
                    <a:lnTo>
                      <a:pt x="0" y="73"/>
                    </a:lnTo>
                    <a:close/>
                    <a:moveTo>
                      <a:pt x="1" y="70"/>
                    </a:moveTo>
                    <a:lnTo>
                      <a:pt x="4" y="61"/>
                    </a:lnTo>
                    <a:lnTo>
                      <a:pt x="22" y="67"/>
                    </a:lnTo>
                    <a:lnTo>
                      <a:pt x="19" y="76"/>
                    </a:lnTo>
                    <a:lnTo>
                      <a:pt x="1" y="70"/>
                    </a:lnTo>
                    <a:close/>
                    <a:moveTo>
                      <a:pt x="22" y="67"/>
                    </a:moveTo>
                    <a:lnTo>
                      <a:pt x="22" y="67"/>
                    </a:lnTo>
                    <a:lnTo>
                      <a:pt x="13" y="63"/>
                    </a:lnTo>
                    <a:lnTo>
                      <a:pt x="22" y="67"/>
                    </a:lnTo>
                    <a:close/>
                    <a:moveTo>
                      <a:pt x="3" y="61"/>
                    </a:moveTo>
                    <a:lnTo>
                      <a:pt x="6" y="49"/>
                    </a:lnTo>
                    <a:lnTo>
                      <a:pt x="25" y="53"/>
                    </a:lnTo>
                    <a:lnTo>
                      <a:pt x="22" y="67"/>
                    </a:lnTo>
                    <a:lnTo>
                      <a:pt x="3" y="61"/>
                    </a:lnTo>
                    <a:close/>
                    <a:moveTo>
                      <a:pt x="6" y="49"/>
                    </a:moveTo>
                    <a:lnTo>
                      <a:pt x="8" y="48"/>
                    </a:lnTo>
                    <a:lnTo>
                      <a:pt x="8" y="47"/>
                    </a:lnTo>
                    <a:lnTo>
                      <a:pt x="16" y="51"/>
                    </a:lnTo>
                    <a:lnTo>
                      <a:pt x="6" y="49"/>
                    </a:lnTo>
                    <a:close/>
                    <a:moveTo>
                      <a:pt x="8" y="47"/>
                    </a:moveTo>
                    <a:lnTo>
                      <a:pt x="14" y="35"/>
                    </a:lnTo>
                    <a:lnTo>
                      <a:pt x="31" y="42"/>
                    </a:lnTo>
                    <a:lnTo>
                      <a:pt x="24" y="55"/>
                    </a:lnTo>
                    <a:lnTo>
                      <a:pt x="8" y="47"/>
                    </a:lnTo>
                    <a:close/>
                    <a:moveTo>
                      <a:pt x="14" y="35"/>
                    </a:moveTo>
                    <a:lnTo>
                      <a:pt x="14" y="33"/>
                    </a:lnTo>
                    <a:lnTo>
                      <a:pt x="15" y="32"/>
                    </a:lnTo>
                    <a:lnTo>
                      <a:pt x="22" y="38"/>
                    </a:lnTo>
                    <a:lnTo>
                      <a:pt x="14" y="35"/>
                    </a:lnTo>
                    <a:close/>
                    <a:moveTo>
                      <a:pt x="15" y="32"/>
                    </a:moveTo>
                    <a:lnTo>
                      <a:pt x="24" y="20"/>
                    </a:lnTo>
                    <a:lnTo>
                      <a:pt x="39" y="31"/>
                    </a:lnTo>
                    <a:lnTo>
                      <a:pt x="30" y="44"/>
                    </a:lnTo>
                    <a:lnTo>
                      <a:pt x="15" y="32"/>
                    </a:lnTo>
                    <a:close/>
                    <a:moveTo>
                      <a:pt x="24" y="20"/>
                    </a:moveTo>
                    <a:lnTo>
                      <a:pt x="25" y="18"/>
                    </a:lnTo>
                    <a:lnTo>
                      <a:pt x="27" y="17"/>
                    </a:lnTo>
                    <a:lnTo>
                      <a:pt x="32" y="26"/>
                    </a:lnTo>
                    <a:lnTo>
                      <a:pt x="24" y="20"/>
                    </a:lnTo>
                    <a:close/>
                    <a:moveTo>
                      <a:pt x="27" y="17"/>
                    </a:moveTo>
                    <a:lnTo>
                      <a:pt x="43" y="8"/>
                    </a:lnTo>
                    <a:lnTo>
                      <a:pt x="53" y="25"/>
                    </a:lnTo>
                    <a:lnTo>
                      <a:pt x="36" y="33"/>
                    </a:lnTo>
                    <a:lnTo>
                      <a:pt x="27" y="17"/>
                    </a:lnTo>
                    <a:close/>
                    <a:moveTo>
                      <a:pt x="43" y="8"/>
                    </a:moveTo>
                    <a:lnTo>
                      <a:pt x="44" y="7"/>
                    </a:lnTo>
                    <a:lnTo>
                      <a:pt x="45" y="7"/>
                    </a:lnTo>
                    <a:lnTo>
                      <a:pt x="47" y="16"/>
                    </a:lnTo>
                    <a:lnTo>
                      <a:pt x="43" y="8"/>
                    </a:lnTo>
                    <a:close/>
                    <a:moveTo>
                      <a:pt x="45" y="7"/>
                    </a:moveTo>
                    <a:lnTo>
                      <a:pt x="64" y="0"/>
                    </a:lnTo>
                    <a:lnTo>
                      <a:pt x="69" y="19"/>
                    </a:lnTo>
                    <a:lnTo>
                      <a:pt x="51" y="25"/>
                    </a:lnTo>
                    <a:lnTo>
                      <a:pt x="45" y="7"/>
                    </a:lnTo>
                    <a:close/>
                    <a:moveTo>
                      <a:pt x="64" y="0"/>
                    </a:moveTo>
                    <a:lnTo>
                      <a:pt x="66" y="0"/>
                    </a:lnTo>
                    <a:lnTo>
                      <a:pt x="69" y="0"/>
                    </a:lnTo>
                    <a:lnTo>
                      <a:pt x="67" y="9"/>
                    </a:lnTo>
                    <a:lnTo>
                      <a:pt x="64" y="0"/>
                    </a:lnTo>
                    <a:close/>
                    <a:moveTo>
                      <a:pt x="69" y="0"/>
                    </a:moveTo>
                    <a:lnTo>
                      <a:pt x="98" y="7"/>
                    </a:lnTo>
                    <a:lnTo>
                      <a:pt x="94" y="26"/>
                    </a:lnTo>
                    <a:lnTo>
                      <a:pt x="65" y="19"/>
                    </a:lnTo>
                    <a:lnTo>
                      <a:pt x="69" y="0"/>
                    </a:lnTo>
                    <a:close/>
                    <a:moveTo>
                      <a:pt x="98" y="7"/>
                    </a:moveTo>
                    <a:lnTo>
                      <a:pt x="98" y="7"/>
                    </a:lnTo>
                    <a:lnTo>
                      <a:pt x="99" y="7"/>
                    </a:lnTo>
                    <a:lnTo>
                      <a:pt x="96" y="16"/>
                    </a:lnTo>
                    <a:lnTo>
                      <a:pt x="98" y="7"/>
                    </a:lnTo>
                    <a:close/>
                    <a:moveTo>
                      <a:pt x="99" y="7"/>
                    </a:moveTo>
                    <a:lnTo>
                      <a:pt x="131" y="20"/>
                    </a:lnTo>
                    <a:lnTo>
                      <a:pt x="123" y="38"/>
                    </a:lnTo>
                    <a:lnTo>
                      <a:pt x="92" y="25"/>
                    </a:lnTo>
                    <a:lnTo>
                      <a:pt x="99" y="7"/>
                    </a:lnTo>
                    <a:close/>
                    <a:moveTo>
                      <a:pt x="131" y="20"/>
                    </a:moveTo>
                    <a:lnTo>
                      <a:pt x="132" y="20"/>
                    </a:lnTo>
                    <a:lnTo>
                      <a:pt x="133" y="21"/>
                    </a:lnTo>
                    <a:lnTo>
                      <a:pt x="128" y="29"/>
                    </a:lnTo>
                    <a:lnTo>
                      <a:pt x="131" y="20"/>
                    </a:lnTo>
                    <a:close/>
                    <a:moveTo>
                      <a:pt x="133" y="21"/>
                    </a:moveTo>
                    <a:lnTo>
                      <a:pt x="171" y="50"/>
                    </a:lnTo>
                    <a:lnTo>
                      <a:pt x="160" y="65"/>
                    </a:lnTo>
                    <a:lnTo>
                      <a:pt x="121" y="37"/>
                    </a:lnTo>
                    <a:lnTo>
                      <a:pt x="133" y="21"/>
                    </a:lnTo>
                    <a:close/>
                    <a:moveTo>
                      <a:pt x="160" y="65"/>
                    </a:moveTo>
                    <a:lnTo>
                      <a:pt x="161" y="67"/>
                    </a:lnTo>
                    <a:lnTo>
                      <a:pt x="160" y="65"/>
                    </a:lnTo>
                    <a:lnTo>
                      <a:pt x="165" y="58"/>
                    </a:lnTo>
                    <a:lnTo>
                      <a:pt x="160" y="65"/>
                    </a:lnTo>
                    <a:close/>
                    <a:moveTo>
                      <a:pt x="171" y="50"/>
                    </a:moveTo>
                    <a:lnTo>
                      <a:pt x="193" y="65"/>
                    </a:lnTo>
                    <a:lnTo>
                      <a:pt x="182" y="81"/>
                    </a:lnTo>
                    <a:lnTo>
                      <a:pt x="160" y="65"/>
                    </a:lnTo>
                    <a:lnTo>
                      <a:pt x="171" y="50"/>
                    </a:lnTo>
                    <a:close/>
                    <a:moveTo>
                      <a:pt x="193" y="65"/>
                    </a:moveTo>
                    <a:lnTo>
                      <a:pt x="194" y="65"/>
                    </a:lnTo>
                    <a:lnTo>
                      <a:pt x="194" y="67"/>
                    </a:lnTo>
                    <a:lnTo>
                      <a:pt x="187" y="73"/>
                    </a:lnTo>
                    <a:lnTo>
                      <a:pt x="193" y="65"/>
                    </a:lnTo>
                    <a:close/>
                    <a:moveTo>
                      <a:pt x="194" y="67"/>
                    </a:moveTo>
                    <a:lnTo>
                      <a:pt x="207" y="80"/>
                    </a:lnTo>
                    <a:lnTo>
                      <a:pt x="194" y="93"/>
                    </a:lnTo>
                    <a:lnTo>
                      <a:pt x="181" y="80"/>
                    </a:lnTo>
                    <a:lnTo>
                      <a:pt x="194" y="67"/>
                    </a:lnTo>
                    <a:close/>
                    <a:moveTo>
                      <a:pt x="207" y="80"/>
                    </a:moveTo>
                    <a:lnTo>
                      <a:pt x="207" y="80"/>
                    </a:lnTo>
                    <a:lnTo>
                      <a:pt x="200" y="86"/>
                    </a:lnTo>
                    <a:lnTo>
                      <a:pt x="207" y="80"/>
                    </a:lnTo>
                    <a:close/>
                    <a:moveTo>
                      <a:pt x="207" y="80"/>
                    </a:moveTo>
                    <a:lnTo>
                      <a:pt x="217" y="89"/>
                    </a:lnTo>
                    <a:lnTo>
                      <a:pt x="203" y="102"/>
                    </a:lnTo>
                    <a:lnTo>
                      <a:pt x="194" y="93"/>
                    </a:lnTo>
                    <a:lnTo>
                      <a:pt x="207" y="80"/>
                    </a:lnTo>
                    <a:close/>
                    <a:moveTo>
                      <a:pt x="217" y="89"/>
                    </a:moveTo>
                    <a:lnTo>
                      <a:pt x="217" y="90"/>
                    </a:lnTo>
                    <a:lnTo>
                      <a:pt x="209" y="95"/>
                    </a:lnTo>
                    <a:lnTo>
                      <a:pt x="217" y="89"/>
                    </a:lnTo>
                    <a:close/>
                    <a:moveTo>
                      <a:pt x="217" y="90"/>
                    </a:moveTo>
                    <a:lnTo>
                      <a:pt x="227" y="103"/>
                    </a:lnTo>
                    <a:lnTo>
                      <a:pt x="211" y="114"/>
                    </a:lnTo>
                    <a:lnTo>
                      <a:pt x="203" y="101"/>
                    </a:lnTo>
                    <a:lnTo>
                      <a:pt x="217" y="90"/>
                    </a:lnTo>
                    <a:close/>
                    <a:moveTo>
                      <a:pt x="227" y="103"/>
                    </a:moveTo>
                    <a:lnTo>
                      <a:pt x="228" y="104"/>
                    </a:lnTo>
                    <a:lnTo>
                      <a:pt x="228" y="105"/>
                    </a:lnTo>
                    <a:lnTo>
                      <a:pt x="219" y="108"/>
                    </a:lnTo>
                    <a:lnTo>
                      <a:pt x="227" y="103"/>
                    </a:lnTo>
                    <a:close/>
                    <a:moveTo>
                      <a:pt x="228" y="105"/>
                    </a:moveTo>
                    <a:lnTo>
                      <a:pt x="231" y="115"/>
                    </a:lnTo>
                    <a:lnTo>
                      <a:pt x="214" y="121"/>
                    </a:lnTo>
                    <a:lnTo>
                      <a:pt x="210" y="112"/>
                    </a:lnTo>
                    <a:lnTo>
                      <a:pt x="228" y="105"/>
                    </a:lnTo>
                    <a:close/>
                    <a:moveTo>
                      <a:pt x="214" y="122"/>
                    </a:moveTo>
                    <a:lnTo>
                      <a:pt x="214" y="122"/>
                    </a:lnTo>
                    <a:lnTo>
                      <a:pt x="214" y="121"/>
                    </a:lnTo>
                    <a:lnTo>
                      <a:pt x="222" y="117"/>
                    </a:lnTo>
                    <a:lnTo>
                      <a:pt x="214" y="122"/>
                    </a:lnTo>
                    <a:close/>
                    <a:moveTo>
                      <a:pt x="231" y="114"/>
                    </a:moveTo>
                    <a:lnTo>
                      <a:pt x="238" y="126"/>
                    </a:lnTo>
                    <a:lnTo>
                      <a:pt x="220" y="135"/>
                    </a:lnTo>
                    <a:lnTo>
                      <a:pt x="214" y="122"/>
                    </a:lnTo>
                    <a:lnTo>
                      <a:pt x="231" y="114"/>
                    </a:lnTo>
                    <a:close/>
                    <a:moveTo>
                      <a:pt x="238" y="126"/>
                    </a:moveTo>
                    <a:lnTo>
                      <a:pt x="238" y="127"/>
                    </a:lnTo>
                    <a:lnTo>
                      <a:pt x="229" y="130"/>
                    </a:lnTo>
                    <a:lnTo>
                      <a:pt x="238" y="126"/>
                    </a:lnTo>
                    <a:close/>
                    <a:moveTo>
                      <a:pt x="238" y="127"/>
                    </a:moveTo>
                    <a:lnTo>
                      <a:pt x="245" y="147"/>
                    </a:lnTo>
                    <a:lnTo>
                      <a:pt x="226" y="153"/>
                    </a:lnTo>
                    <a:lnTo>
                      <a:pt x="220" y="134"/>
                    </a:lnTo>
                    <a:lnTo>
                      <a:pt x="238" y="127"/>
                    </a:lnTo>
                    <a:close/>
                    <a:moveTo>
                      <a:pt x="227" y="154"/>
                    </a:moveTo>
                    <a:lnTo>
                      <a:pt x="226" y="153"/>
                    </a:lnTo>
                    <a:lnTo>
                      <a:pt x="236" y="149"/>
                    </a:lnTo>
                    <a:lnTo>
                      <a:pt x="227" y="154"/>
                    </a:lnTo>
                    <a:close/>
                    <a:moveTo>
                      <a:pt x="243" y="146"/>
                    </a:moveTo>
                    <a:lnTo>
                      <a:pt x="253" y="168"/>
                    </a:lnTo>
                    <a:lnTo>
                      <a:pt x="236" y="176"/>
                    </a:lnTo>
                    <a:lnTo>
                      <a:pt x="227" y="154"/>
                    </a:lnTo>
                    <a:lnTo>
                      <a:pt x="243" y="146"/>
                    </a:lnTo>
                    <a:close/>
                    <a:moveTo>
                      <a:pt x="237" y="177"/>
                    </a:moveTo>
                    <a:lnTo>
                      <a:pt x="236" y="176"/>
                    </a:lnTo>
                    <a:lnTo>
                      <a:pt x="245" y="171"/>
                    </a:lnTo>
                    <a:lnTo>
                      <a:pt x="237" y="177"/>
                    </a:lnTo>
                    <a:close/>
                    <a:moveTo>
                      <a:pt x="253" y="167"/>
                    </a:moveTo>
                    <a:lnTo>
                      <a:pt x="269" y="196"/>
                    </a:lnTo>
                    <a:lnTo>
                      <a:pt x="252" y="205"/>
                    </a:lnTo>
                    <a:lnTo>
                      <a:pt x="237" y="177"/>
                    </a:lnTo>
                    <a:lnTo>
                      <a:pt x="253" y="167"/>
                    </a:lnTo>
                    <a:close/>
                    <a:moveTo>
                      <a:pt x="269" y="196"/>
                    </a:moveTo>
                    <a:lnTo>
                      <a:pt x="269" y="197"/>
                    </a:lnTo>
                    <a:lnTo>
                      <a:pt x="261" y="200"/>
                    </a:lnTo>
                    <a:lnTo>
                      <a:pt x="269" y="196"/>
                    </a:lnTo>
                    <a:close/>
                    <a:moveTo>
                      <a:pt x="269" y="197"/>
                    </a:moveTo>
                    <a:lnTo>
                      <a:pt x="285" y="232"/>
                    </a:lnTo>
                    <a:lnTo>
                      <a:pt x="268" y="240"/>
                    </a:lnTo>
                    <a:lnTo>
                      <a:pt x="252" y="204"/>
                    </a:lnTo>
                    <a:lnTo>
                      <a:pt x="269" y="197"/>
                    </a:lnTo>
                    <a:close/>
                    <a:moveTo>
                      <a:pt x="269" y="241"/>
                    </a:moveTo>
                    <a:lnTo>
                      <a:pt x="269" y="241"/>
                    </a:lnTo>
                    <a:lnTo>
                      <a:pt x="268" y="240"/>
                    </a:lnTo>
                    <a:lnTo>
                      <a:pt x="277" y="235"/>
                    </a:lnTo>
                    <a:lnTo>
                      <a:pt x="269" y="241"/>
                    </a:lnTo>
                    <a:close/>
                    <a:moveTo>
                      <a:pt x="284" y="230"/>
                    </a:moveTo>
                    <a:lnTo>
                      <a:pt x="306" y="258"/>
                    </a:lnTo>
                    <a:lnTo>
                      <a:pt x="291" y="269"/>
                    </a:lnTo>
                    <a:lnTo>
                      <a:pt x="269" y="241"/>
                    </a:lnTo>
                    <a:lnTo>
                      <a:pt x="284" y="230"/>
                    </a:lnTo>
                    <a:close/>
                    <a:moveTo>
                      <a:pt x="292" y="270"/>
                    </a:moveTo>
                    <a:lnTo>
                      <a:pt x="292" y="270"/>
                    </a:lnTo>
                    <a:lnTo>
                      <a:pt x="291" y="269"/>
                    </a:lnTo>
                    <a:lnTo>
                      <a:pt x="299" y="264"/>
                    </a:lnTo>
                    <a:lnTo>
                      <a:pt x="292" y="270"/>
                    </a:lnTo>
                    <a:close/>
                    <a:moveTo>
                      <a:pt x="305" y="257"/>
                    </a:moveTo>
                    <a:lnTo>
                      <a:pt x="325" y="276"/>
                    </a:lnTo>
                    <a:lnTo>
                      <a:pt x="311" y="289"/>
                    </a:lnTo>
                    <a:lnTo>
                      <a:pt x="292" y="270"/>
                    </a:lnTo>
                    <a:lnTo>
                      <a:pt x="305" y="257"/>
                    </a:lnTo>
                    <a:close/>
                    <a:moveTo>
                      <a:pt x="325" y="276"/>
                    </a:moveTo>
                    <a:lnTo>
                      <a:pt x="340" y="293"/>
                    </a:lnTo>
                    <a:lnTo>
                      <a:pt x="327" y="306"/>
                    </a:lnTo>
                    <a:lnTo>
                      <a:pt x="311" y="289"/>
                    </a:lnTo>
                    <a:lnTo>
                      <a:pt x="325" y="276"/>
                    </a:lnTo>
                    <a:close/>
                    <a:moveTo>
                      <a:pt x="340" y="293"/>
                    </a:moveTo>
                    <a:lnTo>
                      <a:pt x="354" y="305"/>
                    </a:lnTo>
                    <a:lnTo>
                      <a:pt x="339" y="318"/>
                    </a:lnTo>
                    <a:lnTo>
                      <a:pt x="327" y="306"/>
                    </a:lnTo>
                    <a:lnTo>
                      <a:pt x="340" y="293"/>
                    </a:lnTo>
                    <a:close/>
                    <a:moveTo>
                      <a:pt x="343" y="320"/>
                    </a:moveTo>
                    <a:lnTo>
                      <a:pt x="340" y="319"/>
                    </a:lnTo>
                    <a:lnTo>
                      <a:pt x="339" y="318"/>
                    </a:lnTo>
                    <a:lnTo>
                      <a:pt x="346" y="311"/>
                    </a:lnTo>
                    <a:lnTo>
                      <a:pt x="343" y="320"/>
                    </a:lnTo>
                    <a:close/>
                    <a:moveTo>
                      <a:pt x="350" y="304"/>
                    </a:moveTo>
                    <a:lnTo>
                      <a:pt x="364" y="309"/>
                    </a:lnTo>
                    <a:lnTo>
                      <a:pt x="355" y="327"/>
                    </a:lnTo>
                    <a:lnTo>
                      <a:pt x="343" y="320"/>
                    </a:lnTo>
                    <a:lnTo>
                      <a:pt x="350" y="304"/>
                    </a:lnTo>
                    <a:close/>
                    <a:moveTo>
                      <a:pt x="364" y="309"/>
                    </a:moveTo>
                    <a:lnTo>
                      <a:pt x="376" y="316"/>
                    </a:lnTo>
                    <a:lnTo>
                      <a:pt x="368" y="333"/>
                    </a:lnTo>
                    <a:lnTo>
                      <a:pt x="355" y="327"/>
                    </a:lnTo>
                    <a:lnTo>
                      <a:pt x="364" y="309"/>
                    </a:lnTo>
                    <a:close/>
                    <a:moveTo>
                      <a:pt x="376" y="316"/>
                    </a:moveTo>
                    <a:lnTo>
                      <a:pt x="377" y="316"/>
                    </a:lnTo>
                    <a:lnTo>
                      <a:pt x="377" y="317"/>
                    </a:lnTo>
                    <a:lnTo>
                      <a:pt x="372" y="325"/>
                    </a:lnTo>
                    <a:lnTo>
                      <a:pt x="376" y="316"/>
                    </a:lnTo>
                    <a:close/>
                    <a:moveTo>
                      <a:pt x="377" y="317"/>
                    </a:moveTo>
                    <a:lnTo>
                      <a:pt x="387" y="322"/>
                    </a:lnTo>
                    <a:lnTo>
                      <a:pt x="376" y="339"/>
                    </a:lnTo>
                    <a:lnTo>
                      <a:pt x="367" y="332"/>
                    </a:lnTo>
                    <a:lnTo>
                      <a:pt x="377" y="317"/>
                    </a:lnTo>
                    <a:close/>
                    <a:moveTo>
                      <a:pt x="377" y="339"/>
                    </a:moveTo>
                    <a:lnTo>
                      <a:pt x="377" y="339"/>
                    </a:lnTo>
                    <a:lnTo>
                      <a:pt x="376" y="339"/>
                    </a:lnTo>
                    <a:lnTo>
                      <a:pt x="381" y="331"/>
                    </a:lnTo>
                    <a:lnTo>
                      <a:pt x="377" y="339"/>
                    </a:lnTo>
                    <a:close/>
                    <a:moveTo>
                      <a:pt x="386" y="322"/>
                    </a:moveTo>
                    <a:lnTo>
                      <a:pt x="399" y="329"/>
                    </a:lnTo>
                    <a:lnTo>
                      <a:pt x="390" y="345"/>
                    </a:lnTo>
                    <a:lnTo>
                      <a:pt x="377" y="339"/>
                    </a:lnTo>
                    <a:lnTo>
                      <a:pt x="386" y="322"/>
                    </a:lnTo>
                    <a:close/>
                    <a:moveTo>
                      <a:pt x="399" y="329"/>
                    </a:moveTo>
                    <a:lnTo>
                      <a:pt x="399" y="329"/>
                    </a:lnTo>
                    <a:lnTo>
                      <a:pt x="400" y="330"/>
                    </a:lnTo>
                    <a:lnTo>
                      <a:pt x="394" y="337"/>
                    </a:lnTo>
                    <a:lnTo>
                      <a:pt x="399" y="329"/>
                    </a:lnTo>
                    <a:close/>
                    <a:moveTo>
                      <a:pt x="400" y="330"/>
                    </a:moveTo>
                    <a:lnTo>
                      <a:pt x="412" y="339"/>
                    </a:lnTo>
                    <a:lnTo>
                      <a:pt x="401" y="354"/>
                    </a:lnTo>
                    <a:lnTo>
                      <a:pt x="389" y="344"/>
                    </a:lnTo>
                    <a:lnTo>
                      <a:pt x="400" y="330"/>
                    </a:lnTo>
                    <a:close/>
                    <a:moveTo>
                      <a:pt x="412" y="339"/>
                    </a:moveTo>
                    <a:lnTo>
                      <a:pt x="413" y="340"/>
                    </a:lnTo>
                    <a:lnTo>
                      <a:pt x="407" y="347"/>
                    </a:lnTo>
                    <a:lnTo>
                      <a:pt x="412" y="339"/>
                    </a:lnTo>
                    <a:close/>
                    <a:moveTo>
                      <a:pt x="413" y="340"/>
                    </a:moveTo>
                    <a:lnTo>
                      <a:pt x="426" y="352"/>
                    </a:lnTo>
                    <a:lnTo>
                      <a:pt x="413" y="366"/>
                    </a:lnTo>
                    <a:lnTo>
                      <a:pt x="400" y="353"/>
                    </a:lnTo>
                    <a:lnTo>
                      <a:pt x="413" y="340"/>
                    </a:lnTo>
                    <a:close/>
                    <a:moveTo>
                      <a:pt x="426" y="352"/>
                    </a:moveTo>
                    <a:lnTo>
                      <a:pt x="426" y="353"/>
                    </a:lnTo>
                    <a:lnTo>
                      <a:pt x="420" y="360"/>
                    </a:lnTo>
                    <a:lnTo>
                      <a:pt x="426" y="352"/>
                    </a:lnTo>
                    <a:close/>
                    <a:moveTo>
                      <a:pt x="426" y="353"/>
                    </a:moveTo>
                    <a:lnTo>
                      <a:pt x="443" y="372"/>
                    </a:lnTo>
                    <a:lnTo>
                      <a:pt x="429" y="384"/>
                    </a:lnTo>
                    <a:lnTo>
                      <a:pt x="412" y="365"/>
                    </a:lnTo>
                    <a:lnTo>
                      <a:pt x="426" y="353"/>
                    </a:lnTo>
                    <a:close/>
                    <a:moveTo>
                      <a:pt x="443" y="372"/>
                    </a:moveTo>
                    <a:lnTo>
                      <a:pt x="443" y="373"/>
                    </a:lnTo>
                    <a:lnTo>
                      <a:pt x="435" y="379"/>
                    </a:lnTo>
                    <a:lnTo>
                      <a:pt x="443" y="372"/>
                    </a:lnTo>
                    <a:close/>
                    <a:moveTo>
                      <a:pt x="443" y="373"/>
                    </a:moveTo>
                    <a:lnTo>
                      <a:pt x="456" y="392"/>
                    </a:lnTo>
                    <a:lnTo>
                      <a:pt x="440" y="403"/>
                    </a:lnTo>
                    <a:lnTo>
                      <a:pt x="428" y="384"/>
                    </a:lnTo>
                    <a:lnTo>
                      <a:pt x="443" y="373"/>
                    </a:lnTo>
                    <a:close/>
                    <a:moveTo>
                      <a:pt x="456" y="392"/>
                    </a:moveTo>
                    <a:lnTo>
                      <a:pt x="456" y="393"/>
                    </a:lnTo>
                    <a:lnTo>
                      <a:pt x="449" y="397"/>
                    </a:lnTo>
                    <a:lnTo>
                      <a:pt x="456" y="392"/>
                    </a:lnTo>
                    <a:close/>
                    <a:moveTo>
                      <a:pt x="456" y="393"/>
                    </a:moveTo>
                    <a:lnTo>
                      <a:pt x="466" y="408"/>
                    </a:lnTo>
                    <a:lnTo>
                      <a:pt x="450" y="418"/>
                    </a:lnTo>
                    <a:lnTo>
                      <a:pt x="440" y="403"/>
                    </a:lnTo>
                    <a:lnTo>
                      <a:pt x="456" y="393"/>
                    </a:lnTo>
                    <a:close/>
                    <a:moveTo>
                      <a:pt x="466" y="408"/>
                    </a:moveTo>
                    <a:lnTo>
                      <a:pt x="466" y="409"/>
                    </a:lnTo>
                    <a:lnTo>
                      <a:pt x="457" y="414"/>
                    </a:lnTo>
                    <a:lnTo>
                      <a:pt x="466" y="408"/>
                    </a:lnTo>
                    <a:close/>
                    <a:moveTo>
                      <a:pt x="466" y="409"/>
                    </a:moveTo>
                    <a:lnTo>
                      <a:pt x="473" y="426"/>
                    </a:lnTo>
                    <a:lnTo>
                      <a:pt x="455" y="433"/>
                    </a:lnTo>
                    <a:lnTo>
                      <a:pt x="449" y="417"/>
                    </a:lnTo>
                    <a:lnTo>
                      <a:pt x="466" y="409"/>
                    </a:lnTo>
                    <a:close/>
                    <a:moveTo>
                      <a:pt x="473" y="426"/>
                    </a:moveTo>
                    <a:lnTo>
                      <a:pt x="473" y="426"/>
                    </a:lnTo>
                    <a:lnTo>
                      <a:pt x="473" y="427"/>
                    </a:lnTo>
                    <a:lnTo>
                      <a:pt x="464" y="429"/>
                    </a:lnTo>
                    <a:lnTo>
                      <a:pt x="473" y="426"/>
                    </a:lnTo>
                    <a:close/>
                    <a:moveTo>
                      <a:pt x="473" y="427"/>
                    </a:moveTo>
                    <a:lnTo>
                      <a:pt x="476" y="439"/>
                    </a:lnTo>
                    <a:lnTo>
                      <a:pt x="458" y="445"/>
                    </a:lnTo>
                    <a:lnTo>
                      <a:pt x="455" y="431"/>
                    </a:lnTo>
                    <a:lnTo>
                      <a:pt x="473" y="427"/>
                    </a:lnTo>
                    <a:close/>
                    <a:moveTo>
                      <a:pt x="476" y="439"/>
                    </a:moveTo>
                    <a:lnTo>
                      <a:pt x="477" y="443"/>
                    </a:lnTo>
                    <a:lnTo>
                      <a:pt x="476" y="445"/>
                    </a:lnTo>
                    <a:lnTo>
                      <a:pt x="467" y="443"/>
                    </a:lnTo>
                    <a:lnTo>
                      <a:pt x="476" y="439"/>
                    </a:lnTo>
                    <a:close/>
                    <a:moveTo>
                      <a:pt x="476" y="445"/>
                    </a:moveTo>
                    <a:lnTo>
                      <a:pt x="473" y="457"/>
                    </a:lnTo>
                    <a:lnTo>
                      <a:pt x="455" y="452"/>
                    </a:lnTo>
                    <a:lnTo>
                      <a:pt x="458" y="439"/>
                    </a:lnTo>
                    <a:lnTo>
                      <a:pt x="476" y="445"/>
                    </a:lnTo>
                    <a:close/>
                    <a:moveTo>
                      <a:pt x="473" y="457"/>
                    </a:moveTo>
                    <a:lnTo>
                      <a:pt x="473" y="458"/>
                    </a:lnTo>
                    <a:lnTo>
                      <a:pt x="464" y="455"/>
                    </a:lnTo>
                    <a:lnTo>
                      <a:pt x="473" y="457"/>
                    </a:lnTo>
                    <a:close/>
                    <a:moveTo>
                      <a:pt x="473" y="458"/>
                    </a:moveTo>
                    <a:lnTo>
                      <a:pt x="469" y="467"/>
                    </a:lnTo>
                    <a:lnTo>
                      <a:pt x="452" y="461"/>
                    </a:lnTo>
                    <a:lnTo>
                      <a:pt x="455" y="451"/>
                    </a:lnTo>
                    <a:lnTo>
                      <a:pt x="473" y="458"/>
                    </a:lnTo>
                    <a:close/>
                    <a:moveTo>
                      <a:pt x="469" y="467"/>
                    </a:moveTo>
                    <a:lnTo>
                      <a:pt x="469" y="468"/>
                    </a:lnTo>
                    <a:lnTo>
                      <a:pt x="469" y="469"/>
                    </a:lnTo>
                    <a:lnTo>
                      <a:pt x="461" y="465"/>
                    </a:lnTo>
                    <a:lnTo>
                      <a:pt x="469" y="467"/>
                    </a:lnTo>
                    <a:close/>
                    <a:moveTo>
                      <a:pt x="469" y="469"/>
                    </a:moveTo>
                    <a:lnTo>
                      <a:pt x="463" y="481"/>
                    </a:lnTo>
                    <a:lnTo>
                      <a:pt x="446" y="472"/>
                    </a:lnTo>
                    <a:lnTo>
                      <a:pt x="452" y="460"/>
                    </a:lnTo>
                    <a:lnTo>
                      <a:pt x="469" y="469"/>
                    </a:lnTo>
                    <a:close/>
                    <a:moveTo>
                      <a:pt x="463" y="481"/>
                    </a:moveTo>
                    <a:lnTo>
                      <a:pt x="462" y="484"/>
                    </a:lnTo>
                    <a:lnTo>
                      <a:pt x="458" y="486"/>
                    </a:lnTo>
                    <a:lnTo>
                      <a:pt x="454" y="477"/>
                    </a:lnTo>
                    <a:lnTo>
                      <a:pt x="463" y="481"/>
                    </a:lnTo>
                    <a:close/>
                    <a:moveTo>
                      <a:pt x="458" y="486"/>
                    </a:moveTo>
                    <a:lnTo>
                      <a:pt x="446" y="492"/>
                    </a:lnTo>
                    <a:lnTo>
                      <a:pt x="437" y="474"/>
                    </a:lnTo>
                    <a:lnTo>
                      <a:pt x="451" y="468"/>
                    </a:lnTo>
                    <a:lnTo>
                      <a:pt x="458" y="486"/>
                    </a:lnTo>
                    <a:close/>
                    <a:moveTo>
                      <a:pt x="436" y="476"/>
                    </a:moveTo>
                    <a:lnTo>
                      <a:pt x="437" y="476"/>
                    </a:lnTo>
                    <a:lnTo>
                      <a:pt x="437" y="474"/>
                    </a:lnTo>
                    <a:lnTo>
                      <a:pt x="442" y="483"/>
                    </a:lnTo>
                    <a:lnTo>
                      <a:pt x="436" y="476"/>
                    </a:lnTo>
                    <a:close/>
                    <a:moveTo>
                      <a:pt x="447" y="491"/>
                    </a:moveTo>
                    <a:lnTo>
                      <a:pt x="435" y="501"/>
                    </a:lnTo>
                    <a:lnTo>
                      <a:pt x="423" y="486"/>
                    </a:lnTo>
                    <a:lnTo>
                      <a:pt x="436" y="476"/>
                    </a:lnTo>
                    <a:lnTo>
                      <a:pt x="447" y="491"/>
                    </a:lnTo>
                    <a:close/>
                    <a:moveTo>
                      <a:pt x="435" y="501"/>
                    </a:moveTo>
                    <a:lnTo>
                      <a:pt x="434" y="501"/>
                    </a:lnTo>
                    <a:lnTo>
                      <a:pt x="433" y="501"/>
                    </a:lnTo>
                    <a:lnTo>
                      <a:pt x="429" y="493"/>
                    </a:lnTo>
                    <a:lnTo>
                      <a:pt x="435" y="501"/>
                    </a:lnTo>
                    <a:close/>
                    <a:moveTo>
                      <a:pt x="433" y="501"/>
                    </a:moveTo>
                    <a:lnTo>
                      <a:pt x="414" y="511"/>
                    </a:lnTo>
                    <a:lnTo>
                      <a:pt x="406" y="494"/>
                    </a:lnTo>
                    <a:lnTo>
                      <a:pt x="425" y="484"/>
                    </a:lnTo>
                    <a:lnTo>
                      <a:pt x="433" y="501"/>
                    </a:lnTo>
                    <a:close/>
                    <a:moveTo>
                      <a:pt x="414" y="511"/>
                    </a:moveTo>
                    <a:lnTo>
                      <a:pt x="413" y="512"/>
                    </a:lnTo>
                    <a:lnTo>
                      <a:pt x="412" y="512"/>
                    </a:lnTo>
                    <a:lnTo>
                      <a:pt x="410" y="502"/>
                    </a:lnTo>
                    <a:lnTo>
                      <a:pt x="414" y="511"/>
                    </a:lnTo>
                    <a:close/>
                    <a:moveTo>
                      <a:pt x="412" y="512"/>
                    </a:moveTo>
                    <a:lnTo>
                      <a:pt x="396" y="515"/>
                    </a:lnTo>
                    <a:lnTo>
                      <a:pt x="392" y="497"/>
                    </a:lnTo>
                    <a:lnTo>
                      <a:pt x="408" y="493"/>
                    </a:lnTo>
                    <a:lnTo>
                      <a:pt x="412" y="512"/>
                    </a:lnTo>
                    <a:close/>
                    <a:moveTo>
                      <a:pt x="396" y="515"/>
                    </a:moveTo>
                    <a:lnTo>
                      <a:pt x="380" y="519"/>
                    </a:lnTo>
                    <a:lnTo>
                      <a:pt x="377" y="500"/>
                    </a:lnTo>
                    <a:lnTo>
                      <a:pt x="392" y="497"/>
                    </a:lnTo>
                    <a:lnTo>
                      <a:pt x="396" y="515"/>
                    </a:lnTo>
                    <a:close/>
                    <a:moveTo>
                      <a:pt x="380" y="519"/>
                    </a:moveTo>
                    <a:lnTo>
                      <a:pt x="378" y="519"/>
                    </a:lnTo>
                    <a:lnTo>
                      <a:pt x="377" y="519"/>
                    </a:lnTo>
                    <a:lnTo>
                      <a:pt x="378" y="509"/>
                    </a:lnTo>
                    <a:lnTo>
                      <a:pt x="380" y="519"/>
                    </a:lnTo>
                    <a:close/>
                    <a:moveTo>
                      <a:pt x="377" y="519"/>
                    </a:moveTo>
                    <a:lnTo>
                      <a:pt x="360" y="515"/>
                    </a:lnTo>
                    <a:lnTo>
                      <a:pt x="365" y="497"/>
                    </a:lnTo>
                    <a:lnTo>
                      <a:pt x="380" y="500"/>
                    </a:lnTo>
                    <a:lnTo>
                      <a:pt x="377" y="519"/>
                    </a:lnTo>
                    <a:close/>
                    <a:moveTo>
                      <a:pt x="360" y="515"/>
                    </a:moveTo>
                    <a:lnTo>
                      <a:pt x="360" y="515"/>
                    </a:lnTo>
                    <a:lnTo>
                      <a:pt x="363" y="505"/>
                    </a:lnTo>
                    <a:lnTo>
                      <a:pt x="360" y="515"/>
                    </a:lnTo>
                    <a:close/>
                    <a:moveTo>
                      <a:pt x="360" y="515"/>
                    </a:moveTo>
                    <a:lnTo>
                      <a:pt x="347" y="512"/>
                    </a:lnTo>
                    <a:lnTo>
                      <a:pt x="351" y="493"/>
                    </a:lnTo>
                    <a:lnTo>
                      <a:pt x="365" y="497"/>
                    </a:lnTo>
                    <a:lnTo>
                      <a:pt x="360" y="515"/>
                    </a:lnTo>
                    <a:close/>
                    <a:moveTo>
                      <a:pt x="347" y="512"/>
                    </a:moveTo>
                    <a:lnTo>
                      <a:pt x="347" y="512"/>
                    </a:lnTo>
                    <a:lnTo>
                      <a:pt x="349" y="502"/>
                    </a:lnTo>
                    <a:lnTo>
                      <a:pt x="347" y="512"/>
                    </a:lnTo>
                    <a:close/>
                    <a:moveTo>
                      <a:pt x="347" y="512"/>
                    </a:moveTo>
                    <a:lnTo>
                      <a:pt x="337" y="509"/>
                    </a:lnTo>
                    <a:lnTo>
                      <a:pt x="343" y="490"/>
                    </a:lnTo>
                    <a:lnTo>
                      <a:pt x="353" y="493"/>
                    </a:lnTo>
                    <a:lnTo>
                      <a:pt x="347" y="512"/>
                    </a:lnTo>
                    <a:close/>
                    <a:moveTo>
                      <a:pt x="343" y="490"/>
                    </a:moveTo>
                    <a:lnTo>
                      <a:pt x="353" y="493"/>
                    </a:lnTo>
                    <a:lnTo>
                      <a:pt x="343" y="490"/>
                    </a:lnTo>
                    <a:lnTo>
                      <a:pt x="340" y="499"/>
                    </a:lnTo>
                    <a:lnTo>
                      <a:pt x="343" y="490"/>
                    </a:lnTo>
                    <a:close/>
                    <a:moveTo>
                      <a:pt x="337" y="509"/>
                    </a:moveTo>
                    <a:lnTo>
                      <a:pt x="327" y="505"/>
                    </a:lnTo>
                    <a:lnTo>
                      <a:pt x="334" y="487"/>
                    </a:lnTo>
                    <a:lnTo>
                      <a:pt x="343" y="490"/>
                    </a:lnTo>
                    <a:lnTo>
                      <a:pt x="337" y="509"/>
                    </a:lnTo>
                    <a:close/>
                    <a:moveTo>
                      <a:pt x="327" y="505"/>
                    </a:moveTo>
                    <a:lnTo>
                      <a:pt x="327" y="505"/>
                    </a:lnTo>
                    <a:lnTo>
                      <a:pt x="326" y="504"/>
                    </a:lnTo>
                    <a:lnTo>
                      <a:pt x="331" y="497"/>
                    </a:lnTo>
                    <a:lnTo>
                      <a:pt x="327" y="505"/>
                    </a:lnTo>
                    <a:close/>
                    <a:moveTo>
                      <a:pt x="326" y="504"/>
                    </a:moveTo>
                    <a:lnTo>
                      <a:pt x="320" y="501"/>
                    </a:lnTo>
                    <a:lnTo>
                      <a:pt x="328" y="484"/>
                    </a:lnTo>
                    <a:lnTo>
                      <a:pt x="335" y="488"/>
                    </a:lnTo>
                    <a:lnTo>
                      <a:pt x="326" y="504"/>
                    </a:lnTo>
                    <a:close/>
                    <a:moveTo>
                      <a:pt x="320" y="501"/>
                    </a:moveTo>
                    <a:lnTo>
                      <a:pt x="314" y="498"/>
                    </a:lnTo>
                    <a:lnTo>
                      <a:pt x="322" y="481"/>
                    </a:lnTo>
                    <a:lnTo>
                      <a:pt x="328" y="484"/>
                    </a:lnTo>
                    <a:lnTo>
                      <a:pt x="320" y="501"/>
                    </a:lnTo>
                    <a:close/>
                    <a:moveTo>
                      <a:pt x="314" y="498"/>
                    </a:moveTo>
                    <a:lnTo>
                      <a:pt x="308" y="495"/>
                    </a:lnTo>
                    <a:lnTo>
                      <a:pt x="308" y="490"/>
                    </a:lnTo>
                    <a:lnTo>
                      <a:pt x="317" y="490"/>
                    </a:lnTo>
                    <a:lnTo>
                      <a:pt x="314" y="498"/>
                    </a:lnTo>
                    <a:close/>
                    <a:moveTo>
                      <a:pt x="308" y="490"/>
                    </a:moveTo>
                    <a:lnTo>
                      <a:pt x="308" y="487"/>
                    </a:lnTo>
                    <a:lnTo>
                      <a:pt x="327" y="487"/>
                    </a:lnTo>
                    <a:lnTo>
                      <a:pt x="327" y="490"/>
                    </a:lnTo>
                    <a:lnTo>
                      <a:pt x="308" y="4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49" name="Freeform 1510">
                <a:extLst>
                  <a:ext uri="{FF2B5EF4-FFF2-40B4-BE49-F238E27FC236}">
                    <a16:creationId xmlns:a16="http://schemas.microsoft.com/office/drawing/2014/main" id="{1A573F84-9596-4140-BE81-68EB6CD85CAF}"/>
                  </a:ext>
                </a:extLst>
              </p:cNvPr>
              <p:cNvSpPr>
                <a:spLocks/>
              </p:cNvSpPr>
              <p:nvPr/>
            </p:nvSpPr>
            <p:spPr bwMode="auto">
              <a:xfrm>
                <a:off x="2166" y="1275"/>
                <a:ext cx="351" cy="350"/>
              </a:xfrm>
              <a:custGeom>
                <a:avLst/>
                <a:gdLst>
                  <a:gd name="T0" fmla="*/ 5 w 1405"/>
                  <a:gd name="T1" fmla="*/ 2 h 1403"/>
                  <a:gd name="T2" fmla="*/ 8 w 1405"/>
                  <a:gd name="T3" fmla="*/ 0 h 1403"/>
                  <a:gd name="T4" fmla="*/ 11 w 1405"/>
                  <a:gd name="T5" fmla="*/ 0 h 1403"/>
                  <a:gd name="T6" fmla="*/ 13 w 1405"/>
                  <a:gd name="T7" fmla="*/ 2 h 1403"/>
                  <a:gd name="T8" fmla="*/ 16 w 1405"/>
                  <a:gd name="T9" fmla="*/ 5 h 1403"/>
                  <a:gd name="T10" fmla="*/ 19 w 1405"/>
                  <a:gd name="T11" fmla="*/ 10 h 1403"/>
                  <a:gd name="T12" fmla="*/ 23 w 1405"/>
                  <a:gd name="T13" fmla="*/ 17 h 1403"/>
                  <a:gd name="T14" fmla="*/ 29 w 1405"/>
                  <a:gd name="T15" fmla="*/ 25 h 1403"/>
                  <a:gd name="T16" fmla="*/ 36 w 1405"/>
                  <a:gd name="T17" fmla="*/ 33 h 1403"/>
                  <a:gd name="T18" fmla="*/ 43 w 1405"/>
                  <a:gd name="T19" fmla="*/ 42 h 1403"/>
                  <a:gd name="T20" fmla="*/ 55 w 1405"/>
                  <a:gd name="T21" fmla="*/ 51 h 1403"/>
                  <a:gd name="T22" fmla="*/ 66 w 1405"/>
                  <a:gd name="T23" fmla="*/ 60 h 1403"/>
                  <a:gd name="T24" fmla="*/ 74 w 1405"/>
                  <a:gd name="T25" fmla="*/ 66 h 1403"/>
                  <a:gd name="T26" fmla="*/ 79 w 1405"/>
                  <a:gd name="T27" fmla="*/ 70 h 1403"/>
                  <a:gd name="T28" fmla="*/ 83 w 1405"/>
                  <a:gd name="T29" fmla="*/ 74 h 1403"/>
                  <a:gd name="T30" fmla="*/ 86 w 1405"/>
                  <a:gd name="T31" fmla="*/ 78 h 1403"/>
                  <a:gd name="T32" fmla="*/ 88 w 1405"/>
                  <a:gd name="T33" fmla="*/ 80 h 1403"/>
                  <a:gd name="T34" fmla="*/ 88 w 1405"/>
                  <a:gd name="T35" fmla="*/ 82 h 1403"/>
                  <a:gd name="T36" fmla="*/ 87 w 1405"/>
                  <a:gd name="T37" fmla="*/ 83 h 1403"/>
                  <a:gd name="T38" fmla="*/ 86 w 1405"/>
                  <a:gd name="T39" fmla="*/ 85 h 1403"/>
                  <a:gd name="T40" fmla="*/ 84 w 1405"/>
                  <a:gd name="T41" fmla="*/ 86 h 1403"/>
                  <a:gd name="T42" fmla="*/ 81 w 1405"/>
                  <a:gd name="T43" fmla="*/ 87 h 1403"/>
                  <a:gd name="T44" fmla="*/ 78 w 1405"/>
                  <a:gd name="T45" fmla="*/ 87 h 1403"/>
                  <a:gd name="T46" fmla="*/ 75 w 1405"/>
                  <a:gd name="T47" fmla="*/ 86 h 1403"/>
                  <a:gd name="T48" fmla="*/ 72 w 1405"/>
                  <a:gd name="T49" fmla="*/ 83 h 1403"/>
                  <a:gd name="T50" fmla="*/ 67 w 1405"/>
                  <a:gd name="T51" fmla="*/ 78 h 1403"/>
                  <a:gd name="T52" fmla="*/ 60 w 1405"/>
                  <a:gd name="T53" fmla="*/ 72 h 1403"/>
                  <a:gd name="T54" fmla="*/ 51 w 1405"/>
                  <a:gd name="T55" fmla="*/ 65 h 1403"/>
                  <a:gd name="T56" fmla="*/ 42 w 1405"/>
                  <a:gd name="T57" fmla="*/ 60 h 1403"/>
                  <a:gd name="T58" fmla="*/ 35 w 1405"/>
                  <a:gd name="T59" fmla="*/ 55 h 1403"/>
                  <a:gd name="T60" fmla="*/ 31 w 1405"/>
                  <a:gd name="T61" fmla="*/ 51 h 1403"/>
                  <a:gd name="T62" fmla="*/ 24 w 1405"/>
                  <a:gd name="T63" fmla="*/ 44 h 1403"/>
                  <a:gd name="T64" fmla="*/ 17 w 1405"/>
                  <a:gd name="T65" fmla="*/ 35 h 1403"/>
                  <a:gd name="T66" fmla="*/ 10 w 1405"/>
                  <a:gd name="T67" fmla="*/ 26 h 1403"/>
                  <a:gd name="T68" fmla="*/ 5 w 1405"/>
                  <a:gd name="T69" fmla="*/ 20 h 1403"/>
                  <a:gd name="T70" fmla="*/ 3 w 1405"/>
                  <a:gd name="T71" fmla="*/ 16 h 1403"/>
                  <a:gd name="T72" fmla="*/ 1 w 1405"/>
                  <a:gd name="T73" fmla="*/ 14 h 1403"/>
                  <a:gd name="T74" fmla="*/ 0 w 1405"/>
                  <a:gd name="T75" fmla="*/ 11 h 1403"/>
                  <a:gd name="T76" fmla="*/ 0 w 1405"/>
                  <a:gd name="T77" fmla="*/ 8 h 1403"/>
                  <a:gd name="T78" fmla="*/ 2 w 1405"/>
                  <a:gd name="T79" fmla="*/ 5 h 14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405"/>
                  <a:gd name="T121" fmla="*/ 0 h 1403"/>
                  <a:gd name="T122" fmla="*/ 1405 w 1405"/>
                  <a:gd name="T123" fmla="*/ 1403 h 14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405" h="1403">
                    <a:moveTo>
                      <a:pt x="54" y="61"/>
                    </a:moveTo>
                    <a:lnTo>
                      <a:pt x="86" y="36"/>
                    </a:lnTo>
                    <a:lnTo>
                      <a:pt x="115" y="17"/>
                    </a:lnTo>
                    <a:lnTo>
                      <a:pt x="137" y="7"/>
                    </a:lnTo>
                    <a:lnTo>
                      <a:pt x="157" y="0"/>
                    </a:lnTo>
                    <a:lnTo>
                      <a:pt x="176" y="4"/>
                    </a:lnTo>
                    <a:lnTo>
                      <a:pt x="194" y="14"/>
                    </a:lnTo>
                    <a:lnTo>
                      <a:pt x="213" y="29"/>
                    </a:lnTo>
                    <a:lnTo>
                      <a:pt x="233" y="51"/>
                    </a:lnTo>
                    <a:lnTo>
                      <a:pt x="255" y="80"/>
                    </a:lnTo>
                    <a:lnTo>
                      <a:pt x="280" y="115"/>
                    </a:lnTo>
                    <a:lnTo>
                      <a:pt x="309" y="157"/>
                    </a:lnTo>
                    <a:lnTo>
                      <a:pt x="344" y="208"/>
                    </a:lnTo>
                    <a:lnTo>
                      <a:pt x="378" y="267"/>
                    </a:lnTo>
                    <a:lnTo>
                      <a:pt x="424" y="331"/>
                    </a:lnTo>
                    <a:lnTo>
                      <a:pt x="468" y="398"/>
                    </a:lnTo>
                    <a:lnTo>
                      <a:pt x="518" y="468"/>
                    </a:lnTo>
                    <a:lnTo>
                      <a:pt x="573" y="538"/>
                    </a:lnTo>
                    <a:lnTo>
                      <a:pt x="633" y="605"/>
                    </a:lnTo>
                    <a:lnTo>
                      <a:pt x="697" y="669"/>
                    </a:lnTo>
                    <a:lnTo>
                      <a:pt x="763" y="726"/>
                    </a:lnTo>
                    <a:lnTo>
                      <a:pt x="881" y="817"/>
                    </a:lnTo>
                    <a:lnTo>
                      <a:pt x="976" y="894"/>
                    </a:lnTo>
                    <a:lnTo>
                      <a:pt x="1059" y="957"/>
                    </a:lnTo>
                    <a:lnTo>
                      <a:pt x="1126" y="1011"/>
                    </a:lnTo>
                    <a:lnTo>
                      <a:pt x="1180" y="1056"/>
                    </a:lnTo>
                    <a:lnTo>
                      <a:pt x="1224" y="1094"/>
                    </a:lnTo>
                    <a:lnTo>
                      <a:pt x="1263" y="1129"/>
                    </a:lnTo>
                    <a:lnTo>
                      <a:pt x="1297" y="1161"/>
                    </a:lnTo>
                    <a:lnTo>
                      <a:pt x="1332" y="1196"/>
                    </a:lnTo>
                    <a:lnTo>
                      <a:pt x="1367" y="1231"/>
                    </a:lnTo>
                    <a:lnTo>
                      <a:pt x="1386" y="1250"/>
                    </a:lnTo>
                    <a:lnTo>
                      <a:pt x="1396" y="1266"/>
                    </a:lnTo>
                    <a:lnTo>
                      <a:pt x="1403" y="1285"/>
                    </a:lnTo>
                    <a:lnTo>
                      <a:pt x="1405" y="1297"/>
                    </a:lnTo>
                    <a:lnTo>
                      <a:pt x="1403" y="1314"/>
                    </a:lnTo>
                    <a:lnTo>
                      <a:pt x="1396" y="1326"/>
                    </a:lnTo>
                    <a:lnTo>
                      <a:pt x="1389" y="1339"/>
                    </a:lnTo>
                    <a:lnTo>
                      <a:pt x="1383" y="1349"/>
                    </a:lnTo>
                    <a:lnTo>
                      <a:pt x="1377" y="1361"/>
                    </a:lnTo>
                    <a:lnTo>
                      <a:pt x="1367" y="1371"/>
                    </a:lnTo>
                    <a:lnTo>
                      <a:pt x="1345" y="1383"/>
                    </a:lnTo>
                    <a:lnTo>
                      <a:pt x="1323" y="1396"/>
                    </a:lnTo>
                    <a:lnTo>
                      <a:pt x="1300" y="1403"/>
                    </a:lnTo>
                    <a:lnTo>
                      <a:pt x="1278" y="1403"/>
                    </a:lnTo>
                    <a:lnTo>
                      <a:pt x="1256" y="1400"/>
                    </a:lnTo>
                    <a:lnTo>
                      <a:pt x="1234" y="1390"/>
                    </a:lnTo>
                    <a:lnTo>
                      <a:pt x="1209" y="1374"/>
                    </a:lnTo>
                    <a:lnTo>
                      <a:pt x="1183" y="1351"/>
                    </a:lnTo>
                    <a:lnTo>
                      <a:pt x="1155" y="1326"/>
                    </a:lnTo>
                    <a:lnTo>
                      <a:pt x="1123" y="1292"/>
                    </a:lnTo>
                    <a:lnTo>
                      <a:pt x="1081" y="1250"/>
                    </a:lnTo>
                    <a:lnTo>
                      <a:pt x="1025" y="1206"/>
                    </a:lnTo>
                    <a:lnTo>
                      <a:pt x="957" y="1155"/>
                    </a:lnTo>
                    <a:lnTo>
                      <a:pt x="888" y="1104"/>
                    </a:lnTo>
                    <a:lnTo>
                      <a:pt x="814" y="1052"/>
                    </a:lnTo>
                    <a:lnTo>
                      <a:pt x="741" y="1005"/>
                    </a:lnTo>
                    <a:lnTo>
                      <a:pt x="672" y="957"/>
                    </a:lnTo>
                    <a:lnTo>
                      <a:pt x="614" y="919"/>
                    </a:lnTo>
                    <a:lnTo>
                      <a:pt x="569" y="888"/>
                    </a:lnTo>
                    <a:lnTo>
                      <a:pt x="538" y="865"/>
                    </a:lnTo>
                    <a:lnTo>
                      <a:pt x="493" y="824"/>
                    </a:lnTo>
                    <a:lnTo>
                      <a:pt x="439" y="767"/>
                    </a:lnTo>
                    <a:lnTo>
                      <a:pt x="382" y="703"/>
                    </a:lnTo>
                    <a:lnTo>
                      <a:pt x="324" y="630"/>
                    </a:lnTo>
                    <a:lnTo>
                      <a:pt x="267" y="557"/>
                    </a:lnTo>
                    <a:lnTo>
                      <a:pt x="211" y="487"/>
                    </a:lnTo>
                    <a:lnTo>
                      <a:pt x="159" y="420"/>
                    </a:lnTo>
                    <a:lnTo>
                      <a:pt x="115" y="360"/>
                    </a:lnTo>
                    <a:lnTo>
                      <a:pt x="80" y="316"/>
                    </a:lnTo>
                    <a:lnTo>
                      <a:pt x="54" y="284"/>
                    </a:lnTo>
                    <a:lnTo>
                      <a:pt x="46" y="265"/>
                    </a:lnTo>
                    <a:lnTo>
                      <a:pt x="32" y="248"/>
                    </a:lnTo>
                    <a:lnTo>
                      <a:pt x="20" y="230"/>
                    </a:lnTo>
                    <a:lnTo>
                      <a:pt x="10" y="208"/>
                    </a:lnTo>
                    <a:lnTo>
                      <a:pt x="4" y="186"/>
                    </a:lnTo>
                    <a:lnTo>
                      <a:pt x="0" y="159"/>
                    </a:lnTo>
                    <a:lnTo>
                      <a:pt x="4" y="137"/>
                    </a:lnTo>
                    <a:lnTo>
                      <a:pt x="14" y="112"/>
                    </a:lnTo>
                    <a:lnTo>
                      <a:pt x="29" y="86"/>
                    </a:lnTo>
                    <a:lnTo>
                      <a:pt x="54" y="61"/>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0" name="Freeform 1511">
                <a:extLst>
                  <a:ext uri="{FF2B5EF4-FFF2-40B4-BE49-F238E27FC236}">
                    <a16:creationId xmlns:a16="http://schemas.microsoft.com/office/drawing/2014/main" id="{E530BA31-6C20-4C02-9572-07172CE41859}"/>
                  </a:ext>
                </a:extLst>
              </p:cNvPr>
              <p:cNvSpPr>
                <a:spLocks noEditPoints="1"/>
              </p:cNvSpPr>
              <p:nvPr/>
            </p:nvSpPr>
            <p:spPr bwMode="auto">
              <a:xfrm>
                <a:off x="2164" y="1272"/>
                <a:ext cx="368" cy="356"/>
              </a:xfrm>
              <a:custGeom>
                <a:avLst/>
                <a:gdLst>
                  <a:gd name="T0" fmla="*/ 8 w 1475"/>
                  <a:gd name="T1" fmla="*/ 2 h 1422"/>
                  <a:gd name="T2" fmla="*/ 9 w 1475"/>
                  <a:gd name="T3" fmla="*/ 1 h 1422"/>
                  <a:gd name="T4" fmla="*/ 10 w 1475"/>
                  <a:gd name="T5" fmla="*/ 1 h 1422"/>
                  <a:gd name="T6" fmla="*/ 13 w 1475"/>
                  <a:gd name="T7" fmla="*/ 1 h 1422"/>
                  <a:gd name="T8" fmla="*/ 13 w 1475"/>
                  <a:gd name="T9" fmla="*/ 1 h 1422"/>
                  <a:gd name="T10" fmla="*/ 15 w 1475"/>
                  <a:gd name="T11" fmla="*/ 4 h 1422"/>
                  <a:gd name="T12" fmla="*/ 17 w 1475"/>
                  <a:gd name="T13" fmla="*/ 5 h 1422"/>
                  <a:gd name="T14" fmla="*/ 17 w 1475"/>
                  <a:gd name="T15" fmla="*/ 8 h 1422"/>
                  <a:gd name="T16" fmla="*/ 25 w 1475"/>
                  <a:gd name="T17" fmla="*/ 17 h 1422"/>
                  <a:gd name="T18" fmla="*/ 25 w 1475"/>
                  <a:gd name="T19" fmla="*/ 17 h 1422"/>
                  <a:gd name="T20" fmla="*/ 29 w 1475"/>
                  <a:gd name="T21" fmla="*/ 26 h 1422"/>
                  <a:gd name="T22" fmla="*/ 33 w 1475"/>
                  <a:gd name="T23" fmla="*/ 30 h 1422"/>
                  <a:gd name="T24" fmla="*/ 36 w 1475"/>
                  <a:gd name="T25" fmla="*/ 35 h 1422"/>
                  <a:gd name="T26" fmla="*/ 43 w 1475"/>
                  <a:gd name="T27" fmla="*/ 43 h 1422"/>
                  <a:gd name="T28" fmla="*/ 48 w 1475"/>
                  <a:gd name="T29" fmla="*/ 47 h 1422"/>
                  <a:gd name="T30" fmla="*/ 61 w 1475"/>
                  <a:gd name="T31" fmla="*/ 57 h 1422"/>
                  <a:gd name="T32" fmla="*/ 67 w 1475"/>
                  <a:gd name="T33" fmla="*/ 60 h 1422"/>
                  <a:gd name="T34" fmla="*/ 71 w 1475"/>
                  <a:gd name="T35" fmla="*/ 64 h 1422"/>
                  <a:gd name="T36" fmla="*/ 77 w 1475"/>
                  <a:gd name="T37" fmla="*/ 69 h 1422"/>
                  <a:gd name="T38" fmla="*/ 77 w 1475"/>
                  <a:gd name="T39" fmla="*/ 69 h 1422"/>
                  <a:gd name="T40" fmla="*/ 81 w 1475"/>
                  <a:gd name="T41" fmla="*/ 73 h 1422"/>
                  <a:gd name="T42" fmla="*/ 86 w 1475"/>
                  <a:gd name="T43" fmla="*/ 77 h 1422"/>
                  <a:gd name="T44" fmla="*/ 86 w 1475"/>
                  <a:gd name="T45" fmla="*/ 77 h 1422"/>
                  <a:gd name="T46" fmla="*/ 88 w 1475"/>
                  <a:gd name="T47" fmla="*/ 80 h 1422"/>
                  <a:gd name="T48" fmla="*/ 89 w 1475"/>
                  <a:gd name="T49" fmla="*/ 81 h 1422"/>
                  <a:gd name="T50" fmla="*/ 88 w 1475"/>
                  <a:gd name="T51" fmla="*/ 82 h 1422"/>
                  <a:gd name="T52" fmla="*/ 88 w 1475"/>
                  <a:gd name="T53" fmla="*/ 85 h 1422"/>
                  <a:gd name="T54" fmla="*/ 88 w 1475"/>
                  <a:gd name="T55" fmla="*/ 85 h 1422"/>
                  <a:gd name="T56" fmla="*/ 87 w 1475"/>
                  <a:gd name="T57" fmla="*/ 86 h 1422"/>
                  <a:gd name="T58" fmla="*/ 86 w 1475"/>
                  <a:gd name="T59" fmla="*/ 87 h 1422"/>
                  <a:gd name="T60" fmla="*/ 84 w 1475"/>
                  <a:gd name="T61" fmla="*/ 87 h 1422"/>
                  <a:gd name="T62" fmla="*/ 82 w 1475"/>
                  <a:gd name="T63" fmla="*/ 89 h 1422"/>
                  <a:gd name="T64" fmla="*/ 80 w 1475"/>
                  <a:gd name="T65" fmla="*/ 89 h 1422"/>
                  <a:gd name="T66" fmla="*/ 78 w 1475"/>
                  <a:gd name="T67" fmla="*/ 87 h 1422"/>
                  <a:gd name="T68" fmla="*/ 75 w 1475"/>
                  <a:gd name="T69" fmla="*/ 87 h 1422"/>
                  <a:gd name="T70" fmla="*/ 74 w 1475"/>
                  <a:gd name="T71" fmla="*/ 85 h 1422"/>
                  <a:gd name="T72" fmla="*/ 70 w 1475"/>
                  <a:gd name="T73" fmla="*/ 82 h 1422"/>
                  <a:gd name="T74" fmla="*/ 70 w 1475"/>
                  <a:gd name="T75" fmla="*/ 82 h 1422"/>
                  <a:gd name="T76" fmla="*/ 65 w 1475"/>
                  <a:gd name="T77" fmla="*/ 76 h 1422"/>
                  <a:gd name="T78" fmla="*/ 60 w 1475"/>
                  <a:gd name="T79" fmla="*/ 74 h 1422"/>
                  <a:gd name="T80" fmla="*/ 56 w 1475"/>
                  <a:gd name="T81" fmla="*/ 69 h 1422"/>
                  <a:gd name="T82" fmla="*/ 46 w 1475"/>
                  <a:gd name="T83" fmla="*/ 64 h 1422"/>
                  <a:gd name="T84" fmla="*/ 42 w 1475"/>
                  <a:gd name="T85" fmla="*/ 61 h 1422"/>
                  <a:gd name="T86" fmla="*/ 39 w 1475"/>
                  <a:gd name="T87" fmla="*/ 58 h 1422"/>
                  <a:gd name="T88" fmla="*/ 34 w 1475"/>
                  <a:gd name="T89" fmla="*/ 55 h 1422"/>
                  <a:gd name="T90" fmla="*/ 31 w 1475"/>
                  <a:gd name="T91" fmla="*/ 53 h 1422"/>
                  <a:gd name="T92" fmla="*/ 25 w 1475"/>
                  <a:gd name="T93" fmla="*/ 44 h 1422"/>
                  <a:gd name="T94" fmla="*/ 20 w 1475"/>
                  <a:gd name="T95" fmla="*/ 40 h 1422"/>
                  <a:gd name="T96" fmla="*/ 18 w 1475"/>
                  <a:gd name="T97" fmla="*/ 35 h 1422"/>
                  <a:gd name="T98" fmla="*/ 10 w 1475"/>
                  <a:gd name="T99" fmla="*/ 27 h 1422"/>
                  <a:gd name="T100" fmla="*/ 8 w 1475"/>
                  <a:gd name="T101" fmla="*/ 23 h 1422"/>
                  <a:gd name="T102" fmla="*/ 4 w 1475"/>
                  <a:gd name="T103" fmla="*/ 18 h 1422"/>
                  <a:gd name="T104" fmla="*/ 4 w 1475"/>
                  <a:gd name="T105" fmla="*/ 17 h 1422"/>
                  <a:gd name="T106" fmla="*/ 2 w 1475"/>
                  <a:gd name="T107" fmla="*/ 16 h 1422"/>
                  <a:gd name="T108" fmla="*/ 0 w 1475"/>
                  <a:gd name="T109" fmla="*/ 14 h 1422"/>
                  <a:gd name="T110" fmla="*/ 0 w 1475"/>
                  <a:gd name="T111" fmla="*/ 14 h 1422"/>
                  <a:gd name="T112" fmla="*/ 0 w 1475"/>
                  <a:gd name="T113" fmla="*/ 11 h 1422"/>
                  <a:gd name="T114" fmla="*/ 0 w 1475"/>
                  <a:gd name="T115" fmla="*/ 9 h 1422"/>
                  <a:gd name="T116" fmla="*/ 2 w 1475"/>
                  <a:gd name="T117" fmla="*/ 8 h 14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75"/>
                  <a:gd name="T178" fmla="*/ 0 h 1422"/>
                  <a:gd name="T179" fmla="*/ 1475 w 1475"/>
                  <a:gd name="T180" fmla="*/ 1422 h 14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75" h="1422">
                    <a:moveTo>
                      <a:pt x="58" y="63"/>
                    </a:moveTo>
                    <a:lnTo>
                      <a:pt x="90" y="38"/>
                    </a:lnTo>
                    <a:lnTo>
                      <a:pt x="102" y="53"/>
                    </a:lnTo>
                    <a:lnTo>
                      <a:pt x="70" y="79"/>
                    </a:lnTo>
                    <a:lnTo>
                      <a:pt x="58" y="63"/>
                    </a:lnTo>
                    <a:close/>
                    <a:moveTo>
                      <a:pt x="90" y="38"/>
                    </a:moveTo>
                    <a:lnTo>
                      <a:pt x="90" y="38"/>
                    </a:lnTo>
                    <a:lnTo>
                      <a:pt x="95" y="46"/>
                    </a:lnTo>
                    <a:lnTo>
                      <a:pt x="90" y="38"/>
                    </a:lnTo>
                    <a:close/>
                    <a:moveTo>
                      <a:pt x="90" y="38"/>
                    </a:moveTo>
                    <a:lnTo>
                      <a:pt x="118" y="19"/>
                    </a:lnTo>
                    <a:lnTo>
                      <a:pt x="129" y="35"/>
                    </a:lnTo>
                    <a:lnTo>
                      <a:pt x="101" y="53"/>
                    </a:lnTo>
                    <a:lnTo>
                      <a:pt x="90" y="38"/>
                    </a:lnTo>
                    <a:close/>
                    <a:moveTo>
                      <a:pt x="118" y="19"/>
                    </a:moveTo>
                    <a:lnTo>
                      <a:pt x="120" y="18"/>
                    </a:lnTo>
                    <a:lnTo>
                      <a:pt x="121" y="18"/>
                    </a:lnTo>
                    <a:lnTo>
                      <a:pt x="124" y="27"/>
                    </a:lnTo>
                    <a:lnTo>
                      <a:pt x="118" y="19"/>
                    </a:lnTo>
                    <a:close/>
                    <a:moveTo>
                      <a:pt x="121" y="18"/>
                    </a:moveTo>
                    <a:lnTo>
                      <a:pt x="143" y="8"/>
                    </a:lnTo>
                    <a:lnTo>
                      <a:pt x="150" y="26"/>
                    </a:lnTo>
                    <a:lnTo>
                      <a:pt x="128" y="36"/>
                    </a:lnTo>
                    <a:lnTo>
                      <a:pt x="121" y="18"/>
                    </a:lnTo>
                    <a:close/>
                    <a:moveTo>
                      <a:pt x="143" y="8"/>
                    </a:moveTo>
                    <a:lnTo>
                      <a:pt x="143" y="8"/>
                    </a:lnTo>
                    <a:lnTo>
                      <a:pt x="144" y="8"/>
                    </a:lnTo>
                    <a:lnTo>
                      <a:pt x="146" y="17"/>
                    </a:lnTo>
                    <a:lnTo>
                      <a:pt x="143" y="8"/>
                    </a:lnTo>
                    <a:close/>
                    <a:moveTo>
                      <a:pt x="144" y="8"/>
                    </a:moveTo>
                    <a:lnTo>
                      <a:pt x="163" y="2"/>
                    </a:lnTo>
                    <a:lnTo>
                      <a:pt x="168" y="20"/>
                    </a:lnTo>
                    <a:lnTo>
                      <a:pt x="149" y="26"/>
                    </a:lnTo>
                    <a:lnTo>
                      <a:pt x="144" y="8"/>
                    </a:lnTo>
                    <a:close/>
                    <a:moveTo>
                      <a:pt x="163" y="2"/>
                    </a:moveTo>
                    <a:lnTo>
                      <a:pt x="165" y="0"/>
                    </a:lnTo>
                    <a:lnTo>
                      <a:pt x="167" y="2"/>
                    </a:lnTo>
                    <a:lnTo>
                      <a:pt x="166" y="10"/>
                    </a:lnTo>
                    <a:lnTo>
                      <a:pt x="163" y="2"/>
                    </a:lnTo>
                    <a:close/>
                    <a:moveTo>
                      <a:pt x="167" y="2"/>
                    </a:moveTo>
                    <a:lnTo>
                      <a:pt x="186" y="5"/>
                    </a:lnTo>
                    <a:lnTo>
                      <a:pt x="182" y="24"/>
                    </a:lnTo>
                    <a:lnTo>
                      <a:pt x="164" y="20"/>
                    </a:lnTo>
                    <a:lnTo>
                      <a:pt x="167" y="2"/>
                    </a:lnTo>
                    <a:close/>
                    <a:moveTo>
                      <a:pt x="186" y="5"/>
                    </a:moveTo>
                    <a:lnTo>
                      <a:pt x="188" y="5"/>
                    </a:lnTo>
                    <a:lnTo>
                      <a:pt x="189" y="5"/>
                    </a:lnTo>
                    <a:lnTo>
                      <a:pt x="185" y="14"/>
                    </a:lnTo>
                    <a:lnTo>
                      <a:pt x="186" y="5"/>
                    </a:lnTo>
                    <a:close/>
                    <a:moveTo>
                      <a:pt x="189" y="5"/>
                    </a:moveTo>
                    <a:lnTo>
                      <a:pt x="208" y="15"/>
                    </a:lnTo>
                    <a:lnTo>
                      <a:pt x="199" y="32"/>
                    </a:lnTo>
                    <a:lnTo>
                      <a:pt x="180" y="23"/>
                    </a:lnTo>
                    <a:lnTo>
                      <a:pt x="189" y="5"/>
                    </a:lnTo>
                    <a:close/>
                    <a:moveTo>
                      <a:pt x="208" y="15"/>
                    </a:moveTo>
                    <a:lnTo>
                      <a:pt x="209" y="16"/>
                    </a:lnTo>
                    <a:lnTo>
                      <a:pt x="210" y="16"/>
                    </a:lnTo>
                    <a:lnTo>
                      <a:pt x="203" y="24"/>
                    </a:lnTo>
                    <a:lnTo>
                      <a:pt x="208" y="15"/>
                    </a:lnTo>
                    <a:close/>
                    <a:moveTo>
                      <a:pt x="210" y="16"/>
                    </a:moveTo>
                    <a:lnTo>
                      <a:pt x="229" y="32"/>
                    </a:lnTo>
                    <a:lnTo>
                      <a:pt x="217" y="47"/>
                    </a:lnTo>
                    <a:lnTo>
                      <a:pt x="198" y="31"/>
                    </a:lnTo>
                    <a:lnTo>
                      <a:pt x="210" y="16"/>
                    </a:lnTo>
                    <a:close/>
                    <a:moveTo>
                      <a:pt x="229" y="32"/>
                    </a:moveTo>
                    <a:lnTo>
                      <a:pt x="230" y="32"/>
                    </a:lnTo>
                    <a:lnTo>
                      <a:pt x="230" y="34"/>
                    </a:lnTo>
                    <a:lnTo>
                      <a:pt x="222" y="39"/>
                    </a:lnTo>
                    <a:lnTo>
                      <a:pt x="229" y="32"/>
                    </a:lnTo>
                    <a:close/>
                    <a:moveTo>
                      <a:pt x="230" y="34"/>
                    </a:moveTo>
                    <a:lnTo>
                      <a:pt x="249" y="56"/>
                    </a:lnTo>
                    <a:lnTo>
                      <a:pt x="234" y="68"/>
                    </a:lnTo>
                    <a:lnTo>
                      <a:pt x="215" y="46"/>
                    </a:lnTo>
                    <a:lnTo>
                      <a:pt x="230" y="34"/>
                    </a:lnTo>
                    <a:close/>
                    <a:moveTo>
                      <a:pt x="249" y="56"/>
                    </a:moveTo>
                    <a:lnTo>
                      <a:pt x="250" y="56"/>
                    </a:lnTo>
                    <a:lnTo>
                      <a:pt x="242" y="61"/>
                    </a:lnTo>
                    <a:lnTo>
                      <a:pt x="249" y="56"/>
                    </a:lnTo>
                    <a:close/>
                    <a:moveTo>
                      <a:pt x="250" y="56"/>
                    </a:moveTo>
                    <a:lnTo>
                      <a:pt x="272" y="84"/>
                    </a:lnTo>
                    <a:lnTo>
                      <a:pt x="256" y="96"/>
                    </a:lnTo>
                    <a:lnTo>
                      <a:pt x="234" y="68"/>
                    </a:lnTo>
                    <a:lnTo>
                      <a:pt x="250" y="56"/>
                    </a:lnTo>
                    <a:close/>
                    <a:moveTo>
                      <a:pt x="272" y="84"/>
                    </a:moveTo>
                    <a:lnTo>
                      <a:pt x="272" y="84"/>
                    </a:lnTo>
                    <a:lnTo>
                      <a:pt x="264" y="90"/>
                    </a:lnTo>
                    <a:lnTo>
                      <a:pt x="272" y="84"/>
                    </a:lnTo>
                    <a:close/>
                    <a:moveTo>
                      <a:pt x="272" y="84"/>
                    </a:moveTo>
                    <a:lnTo>
                      <a:pt x="297" y="120"/>
                    </a:lnTo>
                    <a:lnTo>
                      <a:pt x="282" y="131"/>
                    </a:lnTo>
                    <a:lnTo>
                      <a:pt x="256" y="95"/>
                    </a:lnTo>
                    <a:lnTo>
                      <a:pt x="272" y="84"/>
                    </a:lnTo>
                    <a:close/>
                    <a:moveTo>
                      <a:pt x="297" y="120"/>
                    </a:moveTo>
                    <a:lnTo>
                      <a:pt x="297" y="121"/>
                    </a:lnTo>
                    <a:lnTo>
                      <a:pt x="297" y="120"/>
                    </a:lnTo>
                    <a:lnTo>
                      <a:pt x="289" y="125"/>
                    </a:lnTo>
                    <a:lnTo>
                      <a:pt x="297" y="120"/>
                    </a:lnTo>
                    <a:close/>
                    <a:moveTo>
                      <a:pt x="297" y="120"/>
                    </a:moveTo>
                    <a:lnTo>
                      <a:pt x="326" y="161"/>
                    </a:lnTo>
                    <a:lnTo>
                      <a:pt x="310" y="171"/>
                    </a:lnTo>
                    <a:lnTo>
                      <a:pt x="282" y="131"/>
                    </a:lnTo>
                    <a:lnTo>
                      <a:pt x="297" y="120"/>
                    </a:lnTo>
                    <a:close/>
                    <a:moveTo>
                      <a:pt x="326" y="161"/>
                    </a:moveTo>
                    <a:lnTo>
                      <a:pt x="361" y="212"/>
                    </a:lnTo>
                    <a:lnTo>
                      <a:pt x="346" y="223"/>
                    </a:lnTo>
                    <a:lnTo>
                      <a:pt x="310" y="171"/>
                    </a:lnTo>
                    <a:lnTo>
                      <a:pt x="326" y="161"/>
                    </a:lnTo>
                    <a:close/>
                    <a:moveTo>
                      <a:pt x="361" y="212"/>
                    </a:moveTo>
                    <a:lnTo>
                      <a:pt x="361" y="212"/>
                    </a:lnTo>
                    <a:lnTo>
                      <a:pt x="353" y="218"/>
                    </a:lnTo>
                    <a:lnTo>
                      <a:pt x="361" y="212"/>
                    </a:lnTo>
                    <a:close/>
                    <a:moveTo>
                      <a:pt x="361" y="212"/>
                    </a:moveTo>
                    <a:lnTo>
                      <a:pt x="396" y="273"/>
                    </a:lnTo>
                    <a:lnTo>
                      <a:pt x="380" y="283"/>
                    </a:lnTo>
                    <a:lnTo>
                      <a:pt x="344" y="222"/>
                    </a:lnTo>
                    <a:lnTo>
                      <a:pt x="361" y="212"/>
                    </a:lnTo>
                    <a:close/>
                    <a:moveTo>
                      <a:pt x="380" y="283"/>
                    </a:moveTo>
                    <a:lnTo>
                      <a:pt x="380" y="283"/>
                    </a:lnTo>
                    <a:lnTo>
                      <a:pt x="387" y="277"/>
                    </a:lnTo>
                    <a:lnTo>
                      <a:pt x="380" y="283"/>
                    </a:lnTo>
                    <a:close/>
                    <a:moveTo>
                      <a:pt x="395" y="273"/>
                    </a:moveTo>
                    <a:lnTo>
                      <a:pt x="440" y="336"/>
                    </a:lnTo>
                    <a:lnTo>
                      <a:pt x="425" y="347"/>
                    </a:lnTo>
                    <a:lnTo>
                      <a:pt x="380" y="283"/>
                    </a:lnTo>
                    <a:lnTo>
                      <a:pt x="395" y="273"/>
                    </a:lnTo>
                    <a:close/>
                    <a:moveTo>
                      <a:pt x="440" y="336"/>
                    </a:moveTo>
                    <a:lnTo>
                      <a:pt x="440" y="337"/>
                    </a:lnTo>
                    <a:lnTo>
                      <a:pt x="440" y="336"/>
                    </a:lnTo>
                    <a:lnTo>
                      <a:pt x="433" y="341"/>
                    </a:lnTo>
                    <a:lnTo>
                      <a:pt x="440" y="336"/>
                    </a:lnTo>
                    <a:close/>
                    <a:moveTo>
                      <a:pt x="440" y="336"/>
                    </a:moveTo>
                    <a:lnTo>
                      <a:pt x="484" y="403"/>
                    </a:lnTo>
                    <a:lnTo>
                      <a:pt x="469" y="413"/>
                    </a:lnTo>
                    <a:lnTo>
                      <a:pt x="425" y="347"/>
                    </a:lnTo>
                    <a:lnTo>
                      <a:pt x="440" y="336"/>
                    </a:lnTo>
                    <a:close/>
                    <a:moveTo>
                      <a:pt x="469" y="414"/>
                    </a:moveTo>
                    <a:lnTo>
                      <a:pt x="469" y="413"/>
                    </a:lnTo>
                    <a:lnTo>
                      <a:pt x="477" y="408"/>
                    </a:lnTo>
                    <a:lnTo>
                      <a:pt x="469" y="414"/>
                    </a:lnTo>
                    <a:close/>
                    <a:moveTo>
                      <a:pt x="484" y="403"/>
                    </a:moveTo>
                    <a:lnTo>
                      <a:pt x="535" y="472"/>
                    </a:lnTo>
                    <a:lnTo>
                      <a:pt x="520" y="483"/>
                    </a:lnTo>
                    <a:lnTo>
                      <a:pt x="469" y="414"/>
                    </a:lnTo>
                    <a:lnTo>
                      <a:pt x="484" y="403"/>
                    </a:lnTo>
                    <a:close/>
                    <a:moveTo>
                      <a:pt x="520" y="483"/>
                    </a:moveTo>
                    <a:lnTo>
                      <a:pt x="520" y="483"/>
                    </a:lnTo>
                    <a:lnTo>
                      <a:pt x="527" y="478"/>
                    </a:lnTo>
                    <a:lnTo>
                      <a:pt x="520" y="483"/>
                    </a:lnTo>
                    <a:close/>
                    <a:moveTo>
                      <a:pt x="535" y="472"/>
                    </a:moveTo>
                    <a:lnTo>
                      <a:pt x="589" y="542"/>
                    </a:lnTo>
                    <a:lnTo>
                      <a:pt x="574" y="554"/>
                    </a:lnTo>
                    <a:lnTo>
                      <a:pt x="520" y="483"/>
                    </a:lnTo>
                    <a:lnTo>
                      <a:pt x="535" y="472"/>
                    </a:lnTo>
                    <a:close/>
                    <a:moveTo>
                      <a:pt x="575" y="554"/>
                    </a:moveTo>
                    <a:lnTo>
                      <a:pt x="575" y="554"/>
                    </a:lnTo>
                    <a:lnTo>
                      <a:pt x="574" y="554"/>
                    </a:lnTo>
                    <a:lnTo>
                      <a:pt x="582" y="548"/>
                    </a:lnTo>
                    <a:lnTo>
                      <a:pt x="575" y="554"/>
                    </a:lnTo>
                    <a:close/>
                    <a:moveTo>
                      <a:pt x="589" y="542"/>
                    </a:moveTo>
                    <a:lnTo>
                      <a:pt x="649" y="608"/>
                    </a:lnTo>
                    <a:lnTo>
                      <a:pt x="636" y="621"/>
                    </a:lnTo>
                    <a:lnTo>
                      <a:pt x="575" y="554"/>
                    </a:lnTo>
                    <a:lnTo>
                      <a:pt x="589" y="542"/>
                    </a:lnTo>
                    <a:close/>
                    <a:moveTo>
                      <a:pt x="636" y="621"/>
                    </a:moveTo>
                    <a:lnTo>
                      <a:pt x="636" y="621"/>
                    </a:lnTo>
                    <a:lnTo>
                      <a:pt x="642" y="615"/>
                    </a:lnTo>
                    <a:lnTo>
                      <a:pt x="636" y="621"/>
                    </a:lnTo>
                    <a:close/>
                    <a:moveTo>
                      <a:pt x="649" y="608"/>
                    </a:moveTo>
                    <a:lnTo>
                      <a:pt x="713" y="672"/>
                    </a:lnTo>
                    <a:lnTo>
                      <a:pt x="699" y="685"/>
                    </a:lnTo>
                    <a:lnTo>
                      <a:pt x="636" y="621"/>
                    </a:lnTo>
                    <a:lnTo>
                      <a:pt x="649" y="608"/>
                    </a:lnTo>
                    <a:close/>
                    <a:moveTo>
                      <a:pt x="699" y="685"/>
                    </a:moveTo>
                    <a:lnTo>
                      <a:pt x="699" y="685"/>
                    </a:lnTo>
                    <a:lnTo>
                      <a:pt x="706" y="679"/>
                    </a:lnTo>
                    <a:lnTo>
                      <a:pt x="699" y="685"/>
                    </a:lnTo>
                    <a:close/>
                    <a:moveTo>
                      <a:pt x="712" y="671"/>
                    </a:moveTo>
                    <a:lnTo>
                      <a:pt x="779" y="728"/>
                    </a:lnTo>
                    <a:lnTo>
                      <a:pt x="767" y="743"/>
                    </a:lnTo>
                    <a:lnTo>
                      <a:pt x="699" y="685"/>
                    </a:lnTo>
                    <a:lnTo>
                      <a:pt x="712" y="671"/>
                    </a:lnTo>
                    <a:close/>
                    <a:moveTo>
                      <a:pt x="767" y="743"/>
                    </a:moveTo>
                    <a:lnTo>
                      <a:pt x="766" y="743"/>
                    </a:lnTo>
                    <a:lnTo>
                      <a:pt x="767" y="743"/>
                    </a:lnTo>
                    <a:lnTo>
                      <a:pt x="772" y="736"/>
                    </a:lnTo>
                    <a:lnTo>
                      <a:pt x="767" y="743"/>
                    </a:lnTo>
                    <a:close/>
                    <a:moveTo>
                      <a:pt x="778" y="728"/>
                    </a:moveTo>
                    <a:lnTo>
                      <a:pt x="896" y="820"/>
                    </a:lnTo>
                    <a:lnTo>
                      <a:pt x="885" y="835"/>
                    </a:lnTo>
                    <a:lnTo>
                      <a:pt x="767" y="743"/>
                    </a:lnTo>
                    <a:lnTo>
                      <a:pt x="778" y="728"/>
                    </a:lnTo>
                    <a:close/>
                    <a:moveTo>
                      <a:pt x="896" y="820"/>
                    </a:moveTo>
                    <a:lnTo>
                      <a:pt x="899" y="823"/>
                    </a:lnTo>
                    <a:lnTo>
                      <a:pt x="896" y="820"/>
                    </a:lnTo>
                    <a:lnTo>
                      <a:pt x="890" y="827"/>
                    </a:lnTo>
                    <a:lnTo>
                      <a:pt x="896" y="820"/>
                    </a:lnTo>
                    <a:close/>
                    <a:moveTo>
                      <a:pt x="896" y="820"/>
                    </a:moveTo>
                    <a:lnTo>
                      <a:pt x="992" y="897"/>
                    </a:lnTo>
                    <a:lnTo>
                      <a:pt x="980" y="911"/>
                    </a:lnTo>
                    <a:lnTo>
                      <a:pt x="884" y="835"/>
                    </a:lnTo>
                    <a:lnTo>
                      <a:pt x="896" y="820"/>
                    </a:lnTo>
                    <a:close/>
                    <a:moveTo>
                      <a:pt x="980" y="911"/>
                    </a:moveTo>
                    <a:lnTo>
                      <a:pt x="978" y="910"/>
                    </a:lnTo>
                    <a:lnTo>
                      <a:pt x="980" y="911"/>
                    </a:lnTo>
                    <a:lnTo>
                      <a:pt x="985" y="904"/>
                    </a:lnTo>
                    <a:lnTo>
                      <a:pt x="980" y="911"/>
                    </a:lnTo>
                    <a:close/>
                    <a:moveTo>
                      <a:pt x="992" y="897"/>
                    </a:moveTo>
                    <a:lnTo>
                      <a:pt x="1074" y="960"/>
                    </a:lnTo>
                    <a:lnTo>
                      <a:pt x="1062" y="975"/>
                    </a:lnTo>
                    <a:lnTo>
                      <a:pt x="980" y="911"/>
                    </a:lnTo>
                    <a:lnTo>
                      <a:pt x="992" y="897"/>
                    </a:lnTo>
                    <a:close/>
                    <a:moveTo>
                      <a:pt x="1074" y="960"/>
                    </a:moveTo>
                    <a:lnTo>
                      <a:pt x="1074" y="960"/>
                    </a:lnTo>
                    <a:lnTo>
                      <a:pt x="1068" y="967"/>
                    </a:lnTo>
                    <a:lnTo>
                      <a:pt x="1074" y="960"/>
                    </a:lnTo>
                    <a:close/>
                    <a:moveTo>
                      <a:pt x="1074" y="960"/>
                    </a:moveTo>
                    <a:lnTo>
                      <a:pt x="1140" y="1014"/>
                    </a:lnTo>
                    <a:lnTo>
                      <a:pt x="1128" y="1029"/>
                    </a:lnTo>
                    <a:lnTo>
                      <a:pt x="1062" y="975"/>
                    </a:lnTo>
                    <a:lnTo>
                      <a:pt x="1074" y="960"/>
                    </a:lnTo>
                    <a:close/>
                    <a:moveTo>
                      <a:pt x="1140" y="1014"/>
                    </a:moveTo>
                    <a:lnTo>
                      <a:pt x="1139" y="1013"/>
                    </a:lnTo>
                    <a:lnTo>
                      <a:pt x="1140" y="1014"/>
                    </a:lnTo>
                    <a:lnTo>
                      <a:pt x="1135" y="1021"/>
                    </a:lnTo>
                    <a:lnTo>
                      <a:pt x="1140" y="1014"/>
                    </a:lnTo>
                    <a:close/>
                    <a:moveTo>
                      <a:pt x="1140" y="1014"/>
                    </a:moveTo>
                    <a:lnTo>
                      <a:pt x="1194" y="1059"/>
                    </a:lnTo>
                    <a:lnTo>
                      <a:pt x="1182" y="1073"/>
                    </a:lnTo>
                    <a:lnTo>
                      <a:pt x="1128" y="1029"/>
                    </a:lnTo>
                    <a:lnTo>
                      <a:pt x="1140" y="1014"/>
                    </a:lnTo>
                    <a:close/>
                    <a:moveTo>
                      <a:pt x="1194" y="1059"/>
                    </a:moveTo>
                    <a:lnTo>
                      <a:pt x="1196" y="1059"/>
                    </a:lnTo>
                    <a:lnTo>
                      <a:pt x="1194" y="1059"/>
                    </a:lnTo>
                    <a:lnTo>
                      <a:pt x="1189" y="1066"/>
                    </a:lnTo>
                    <a:lnTo>
                      <a:pt x="1194" y="1059"/>
                    </a:lnTo>
                    <a:close/>
                    <a:moveTo>
                      <a:pt x="1194" y="1059"/>
                    </a:moveTo>
                    <a:lnTo>
                      <a:pt x="1240" y="1096"/>
                    </a:lnTo>
                    <a:lnTo>
                      <a:pt x="1228" y="1112"/>
                    </a:lnTo>
                    <a:lnTo>
                      <a:pt x="1182" y="1073"/>
                    </a:lnTo>
                    <a:lnTo>
                      <a:pt x="1194" y="1059"/>
                    </a:lnTo>
                    <a:close/>
                    <a:moveTo>
                      <a:pt x="1240" y="1096"/>
                    </a:moveTo>
                    <a:lnTo>
                      <a:pt x="1240" y="1098"/>
                    </a:lnTo>
                    <a:lnTo>
                      <a:pt x="1233" y="1104"/>
                    </a:lnTo>
                    <a:lnTo>
                      <a:pt x="1240" y="1096"/>
                    </a:lnTo>
                    <a:close/>
                    <a:moveTo>
                      <a:pt x="1240" y="1098"/>
                    </a:moveTo>
                    <a:lnTo>
                      <a:pt x="1278" y="1132"/>
                    </a:lnTo>
                    <a:lnTo>
                      <a:pt x="1265" y="1146"/>
                    </a:lnTo>
                    <a:lnTo>
                      <a:pt x="1226" y="1111"/>
                    </a:lnTo>
                    <a:lnTo>
                      <a:pt x="1240" y="1098"/>
                    </a:lnTo>
                    <a:close/>
                    <a:moveTo>
                      <a:pt x="1265" y="1146"/>
                    </a:moveTo>
                    <a:lnTo>
                      <a:pt x="1261" y="1142"/>
                    </a:lnTo>
                    <a:lnTo>
                      <a:pt x="1265" y="1146"/>
                    </a:lnTo>
                    <a:lnTo>
                      <a:pt x="1272" y="1139"/>
                    </a:lnTo>
                    <a:lnTo>
                      <a:pt x="1265" y="1146"/>
                    </a:lnTo>
                    <a:close/>
                    <a:moveTo>
                      <a:pt x="1278" y="1132"/>
                    </a:moveTo>
                    <a:lnTo>
                      <a:pt x="1312" y="1164"/>
                    </a:lnTo>
                    <a:lnTo>
                      <a:pt x="1300" y="1178"/>
                    </a:lnTo>
                    <a:lnTo>
                      <a:pt x="1265" y="1146"/>
                    </a:lnTo>
                    <a:lnTo>
                      <a:pt x="1278" y="1132"/>
                    </a:lnTo>
                    <a:close/>
                    <a:moveTo>
                      <a:pt x="1312" y="1164"/>
                    </a:moveTo>
                    <a:lnTo>
                      <a:pt x="1314" y="1164"/>
                    </a:lnTo>
                    <a:lnTo>
                      <a:pt x="1306" y="1171"/>
                    </a:lnTo>
                    <a:lnTo>
                      <a:pt x="1312" y="1164"/>
                    </a:lnTo>
                    <a:close/>
                    <a:moveTo>
                      <a:pt x="1314" y="1164"/>
                    </a:moveTo>
                    <a:lnTo>
                      <a:pt x="1348" y="1199"/>
                    </a:lnTo>
                    <a:lnTo>
                      <a:pt x="1335" y="1212"/>
                    </a:lnTo>
                    <a:lnTo>
                      <a:pt x="1299" y="1178"/>
                    </a:lnTo>
                    <a:lnTo>
                      <a:pt x="1314" y="1164"/>
                    </a:lnTo>
                    <a:close/>
                    <a:moveTo>
                      <a:pt x="1348" y="1199"/>
                    </a:moveTo>
                    <a:lnTo>
                      <a:pt x="1348" y="1199"/>
                    </a:lnTo>
                    <a:lnTo>
                      <a:pt x="1341" y="1206"/>
                    </a:lnTo>
                    <a:lnTo>
                      <a:pt x="1348" y="1199"/>
                    </a:lnTo>
                    <a:close/>
                    <a:moveTo>
                      <a:pt x="1348" y="1199"/>
                    </a:moveTo>
                    <a:lnTo>
                      <a:pt x="1383" y="1234"/>
                    </a:lnTo>
                    <a:lnTo>
                      <a:pt x="1370" y="1248"/>
                    </a:lnTo>
                    <a:lnTo>
                      <a:pt x="1335" y="1212"/>
                    </a:lnTo>
                    <a:lnTo>
                      <a:pt x="1348" y="1199"/>
                    </a:lnTo>
                    <a:close/>
                    <a:moveTo>
                      <a:pt x="1370" y="1248"/>
                    </a:moveTo>
                    <a:lnTo>
                      <a:pt x="1475" y="1352"/>
                    </a:lnTo>
                    <a:lnTo>
                      <a:pt x="1370" y="1248"/>
                    </a:lnTo>
                    <a:lnTo>
                      <a:pt x="1376" y="1241"/>
                    </a:lnTo>
                    <a:lnTo>
                      <a:pt x="1370" y="1248"/>
                    </a:lnTo>
                    <a:close/>
                    <a:moveTo>
                      <a:pt x="1383" y="1234"/>
                    </a:moveTo>
                    <a:lnTo>
                      <a:pt x="1402" y="1253"/>
                    </a:lnTo>
                    <a:lnTo>
                      <a:pt x="1389" y="1266"/>
                    </a:lnTo>
                    <a:lnTo>
                      <a:pt x="1370" y="1248"/>
                    </a:lnTo>
                    <a:lnTo>
                      <a:pt x="1383" y="1234"/>
                    </a:lnTo>
                    <a:close/>
                    <a:moveTo>
                      <a:pt x="1402" y="1253"/>
                    </a:moveTo>
                    <a:lnTo>
                      <a:pt x="1403" y="1254"/>
                    </a:lnTo>
                    <a:lnTo>
                      <a:pt x="1404" y="1255"/>
                    </a:lnTo>
                    <a:lnTo>
                      <a:pt x="1395" y="1260"/>
                    </a:lnTo>
                    <a:lnTo>
                      <a:pt x="1402" y="1253"/>
                    </a:lnTo>
                    <a:close/>
                    <a:moveTo>
                      <a:pt x="1404" y="1255"/>
                    </a:moveTo>
                    <a:lnTo>
                      <a:pt x="1413" y="1271"/>
                    </a:lnTo>
                    <a:lnTo>
                      <a:pt x="1396" y="1281"/>
                    </a:lnTo>
                    <a:lnTo>
                      <a:pt x="1387" y="1265"/>
                    </a:lnTo>
                    <a:lnTo>
                      <a:pt x="1404" y="1255"/>
                    </a:lnTo>
                    <a:close/>
                    <a:moveTo>
                      <a:pt x="1413" y="1271"/>
                    </a:moveTo>
                    <a:lnTo>
                      <a:pt x="1414" y="1272"/>
                    </a:lnTo>
                    <a:lnTo>
                      <a:pt x="1414" y="1273"/>
                    </a:lnTo>
                    <a:lnTo>
                      <a:pt x="1405" y="1276"/>
                    </a:lnTo>
                    <a:lnTo>
                      <a:pt x="1413" y="1271"/>
                    </a:lnTo>
                    <a:close/>
                    <a:moveTo>
                      <a:pt x="1414" y="1273"/>
                    </a:moveTo>
                    <a:lnTo>
                      <a:pt x="1421" y="1292"/>
                    </a:lnTo>
                    <a:lnTo>
                      <a:pt x="1402" y="1298"/>
                    </a:lnTo>
                    <a:lnTo>
                      <a:pt x="1396" y="1278"/>
                    </a:lnTo>
                    <a:lnTo>
                      <a:pt x="1414" y="1273"/>
                    </a:lnTo>
                    <a:close/>
                    <a:moveTo>
                      <a:pt x="1421" y="1292"/>
                    </a:moveTo>
                    <a:lnTo>
                      <a:pt x="1421" y="1292"/>
                    </a:lnTo>
                    <a:lnTo>
                      <a:pt x="1421" y="1293"/>
                    </a:lnTo>
                    <a:lnTo>
                      <a:pt x="1412" y="1295"/>
                    </a:lnTo>
                    <a:lnTo>
                      <a:pt x="1421" y="1292"/>
                    </a:lnTo>
                    <a:close/>
                    <a:moveTo>
                      <a:pt x="1421" y="1293"/>
                    </a:moveTo>
                    <a:lnTo>
                      <a:pt x="1424" y="1305"/>
                    </a:lnTo>
                    <a:lnTo>
                      <a:pt x="1405" y="1310"/>
                    </a:lnTo>
                    <a:lnTo>
                      <a:pt x="1402" y="1297"/>
                    </a:lnTo>
                    <a:lnTo>
                      <a:pt x="1421" y="1293"/>
                    </a:lnTo>
                    <a:close/>
                    <a:moveTo>
                      <a:pt x="1424" y="1305"/>
                    </a:moveTo>
                    <a:lnTo>
                      <a:pt x="1424" y="1307"/>
                    </a:lnTo>
                    <a:lnTo>
                      <a:pt x="1424" y="1309"/>
                    </a:lnTo>
                    <a:lnTo>
                      <a:pt x="1414" y="1307"/>
                    </a:lnTo>
                    <a:lnTo>
                      <a:pt x="1424" y="1305"/>
                    </a:lnTo>
                    <a:close/>
                    <a:moveTo>
                      <a:pt x="1424" y="1309"/>
                    </a:moveTo>
                    <a:lnTo>
                      <a:pt x="1421" y="1326"/>
                    </a:lnTo>
                    <a:lnTo>
                      <a:pt x="1402" y="1321"/>
                    </a:lnTo>
                    <a:lnTo>
                      <a:pt x="1405" y="1306"/>
                    </a:lnTo>
                    <a:lnTo>
                      <a:pt x="1424" y="1309"/>
                    </a:lnTo>
                    <a:close/>
                    <a:moveTo>
                      <a:pt x="1421" y="1326"/>
                    </a:moveTo>
                    <a:lnTo>
                      <a:pt x="1421" y="1327"/>
                    </a:lnTo>
                    <a:lnTo>
                      <a:pt x="1419" y="1328"/>
                    </a:lnTo>
                    <a:lnTo>
                      <a:pt x="1412" y="1324"/>
                    </a:lnTo>
                    <a:lnTo>
                      <a:pt x="1421" y="1326"/>
                    </a:lnTo>
                    <a:close/>
                    <a:moveTo>
                      <a:pt x="1419" y="1328"/>
                    </a:moveTo>
                    <a:lnTo>
                      <a:pt x="1414" y="1340"/>
                    </a:lnTo>
                    <a:lnTo>
                      <a:pt x="1396" y="1332"/>
                    </a:lnTo>
                    <a:lnTo>
                      <a:pt x="1403" y="1319"/>
                    </a:lnTo>
                    <a:lnTo>
                      <a:pt x="1419" y="1328"/>
                    </a:lnTo>
                    <a:close/>
                    <a:moveTo>
                      <a:pt x="1414" y="1340"/>
                    </a:moveTo>
                    <a:lnTo>
                      <a:pt x="1407" y="1353"/>
                    </a:lnTo>
                    <a:lnTo>
                      <a:pt x="1390" y="1345"/>
                    </a:lnTo>
                    <a:lnTo>
                      <a:pt x="1396" y="1332"/>
                    </a:lnTo>
                    <a:lnTo>
                      <a:pt x="1414" y="1340"/>
                    </a:lnTo>
                    <a:close/>
                    <a:moveTo>
                      <a:pt x="1407" y="1353"/>
                    </a:moveTo>
                    <a:lnTo>
                      <a:pt x="1407" y="1353"/>
                    </a:lnTo>
                    <a:lnTo>
                      <a:pt x="1406" y="1354"/>
                    </a:lnTo>
                    <a:lnTo>
                      <a:pt x="1398" y="1349"/>
                    </a:lnTo>
                    <a:lnTo>
                      <a:pt x="1407" y="1353"/>
                    </a:lnTo>
                    <a:close/>
                    <a:moveTo>
                      <a:pt x="1406" y="1354"/>
                    </a:moveTo>
                    <a:lnTo>
                      <a:pt x="1400" y="1363"/>
                    </a:lnTo>
                    <a:lnTo>
                      <a:pt x="1384" y="1353"/>
                    </a:lnTo>
                    <a:lnTo>
                      <a:pt x="1391" y="1343"/>
                    </a:lnTo>
                    <a:lnTo>
                      <a:pt x="1406" y="1354"/>
                    </a:lnTo>
                    <a:close/>
                    <a:moveTo>
                      <a:pt x="1384" y="1354"/>
                    </a:moveTo>
                    <a:lnTo>
                      <a:pt x="1384" y="1353"/>
                    </a:lnTo>
                    <a:lnTo>
                      <a:pt x="1392" y="1359"/>
                    </a:lnTo>
                    <a:lnTo>
                      <a:pt x="1384" y="1354"/>
                    </a:lnTo>
                    <a:close/>
                    <a:moveTo>
                      <a:pt x="1401" y="1362"/>
                    </a:moveTo>
                    <a:lnTo>
                      <a:pt x="1394" y="1375"/>
                    </a:lnTo>
                    <a:lnTo>
                      <a:pt x="1378" y="1367"/>
                    </a:lnTo>
                    <a:lnTo>
                      <a:pt x="1384" y="1354"/>
                    </a:lnTo>
                    <a:lnTo>
                      <a:pt x="1401" y="1362"/>
                    </a:lnTo>
                    <a:close/>
                    <a:moveTo>
                      <a:pt x="1394" y="1375"/>
                    </a:moveTo>
                    <a:lnTo>
                      <a:pt x="1394" y="1377"/>
                    </a:lnTo>
                    <a:lnTo>
                      <a:pt x="1393" y="1378"/>
                    </a:lnTo>
                    <a:lnTo>
                      <a:pt x="1386" y="1371"/>
                    </a:lnTo>
                    <a:lnTo>
                      <a:pt x="1394" y="1375"/>
                    </a:lnTo>
                    <a:close/>
                    <a:moveTo>
                      <a:pt x="1393" y="1378"/>
                    </a:moveTo>
                    <a:lnTo>
                      <a:pt x="1383" y="1388"/>
                    </a:lnTo>
                    <a:lnTo>
                      <a:pt x="1370" y="1374"/>
                    </a:lnTo>
                    <a:lnTo>
                      <a:pt x="1379" y="1364"/>
                    </a:lnTo>
                    <a:lnTo>
                      <a:pt x="1393" y="1378"/>
                    </a:lnTo>
                    <a:close/>
                    <a:moveTo>
                      <a:pt x="1383" y="1388"/>
                    </a:moveTo>
                    <a:lnTo>
                      <a:pt x="1382" y="1389"/>
                    </a:lnTo>
                    <a:lnTo>
                      <a:pt x="1381" y="1389"/>
                    </a:lnTo>
                    <a:lnTo>
                      <a:pt x="1376" y="1381"/>
                    </a:lnTo>
                    <a:lnTo>
                      <a:pt x="1383" y="1388"/>
                    </a:lnTo>
                    <a:close/>
                    <a:moveTo>
                      <a:pt x="1381" y="1389"/>
                    </a:moveTo>
                    <a:lnTo>
                      <a:pt x="1359" y="1402"/>
                    </a:lnTo>
                    <a:lnTo>
                      <a:pt x="1349" y="1385"/>
                    </a:lnTo>
                    <a:lnTo>
                      <a:pt x="1372" y="1372"/>
                    </a:lnTo>
                    <a:lnTo>
                      <a:pt x="1381" y="1389"/>
                    </a:lnTo>
                    <a:close/>
                    <a:moveTo>
                      <a:pt x="1359" y="1402"/>
                    </a:moveTo>
                    <a:lnTo>
                      <a:pt x="1340" y="1413"/>
                    </a:lnTo>
                    <a:lnTo>
                      <a:pt x="1359" y="1402"/>
                    </a:lnTo>
                    <a:lnTo>
                      <a:pt x="1354" y="1393"/>
                    </a:lnTo>
                    <a:lnTo>
                      <a:pt x="1359" y="1402"/>
                    </a:lnTo>
                    <a:close/>
                    <a:moveTo>
                      <a:pt x="1359" y="1402"/>
                    </a:moveTo>
                    <a:lnTo>
                      <a:pt x="1337" y="1414"/>
                    </a:lnTo>
                    <a:lnTo>
                      <a:pt x="1327" y="1397"/>
                    </a:lnTo>
                    <a:lnTo>
                      <a:pt x="1349" y="1385"/>
                    </a:lnTo>
                    <a:lnTo>
                      <a:pt x="1359" y="1402"/>
                    </a:lnTo>
                    <a:close/>
                    <a:moveTo>
                      <a:pt x="1337" y="1414"/>
                    </a:moveTo>
                    <a:lnTo>
                      <a:pt x="1336" y="1415"/>
                    </a:lnTo>
                    <a:lnTo>
                      <a:pt x="1335" y="1415"/>
                    </a:lnTo>
                    <a:lnTo>
                      <a:pt x="1332" y="1406"/>
                    </a:lnTo>
                    <a:lnTo>
                      <a:pt x="1337" y="1414"/>
                    </a:lnTo>
                    <a:close/>
                    <a:moveTo>
                      <a:pt x="1335" y="1415"/>
                    </a:moveTo>
                    <a:lnTo>
                      <a:pt x="1312" y="1422"/>
                    </a:lnTo>
                    <a:lnTo>
                      <a:pt x="1307" y="1403"/>
                    </a:lnTo>
                    <a:lnTo>
                      <a:pt x="1329" y="1397"/>
                    </a:lnTo>
                    <a:lnTo>
                      <a:pt x="1335" y="1415"/>
                    </a:lnTo>
                    <a:close/>
                    <a:moveTo>
                      <a:pt x="1312" y="1422"/>
                    </a:moveTo>
                    <a:lnTo>
                      <a:pt x="1311" y="1422"/>
                    </a:lnTo>
                    <a:lnTo>
                      <a:pt x="1309" y="1422"/>
                    </a:lnTo>
                    <a:lnTo>
                      <a:pt x="1309" y="1413"/>
                    </a:lnTo>
                    <a:lnTo>
                      <a:pt x="1312" y="1422"/>
                    </a:lnTo>
                    <a:close/>
                    <a:moveTo>
                      <a:pt x="1309" y="1422"/>
                    </a:moveTo>
                    <a:lnTo>
                      <a:pt x="1287" y="1422"/>
                    </a:lnTo>
                    <a:lnTo>
                      <a:pt x="1287" y="1403"/>
                    </a:lnTo>
                    <a:lnTo>
                      <a:pt x="1309" y="1403"/>
                    </a:lnTo>
                    <a:lnTo>
                      <a:pt x="1309" y="1422"/>
                    </a:lnTo>
                    <a:close/>
                    <a:moveTo>
                      <a:pt x="1287" y="1422"/>
                    </a:moveTo>
                    <a:lnTo>
                      <a:pt x="1287" y="1422"/>
                    </a:lnTo>
                    <a:lnTo>
                      <a:pt x="1286" y="1422"/>
                    </a:lnTo>
                    <a:lnTo>
                      <a:pt x="1287" y="1413"/>
                    </a:lnTo>
                    <a:lnTo>
                      <a:pt x="1287" y="1422"/>
                    </a:lnTo>
                    <a:close/>
                    <a:moveTo>
                      <a:pt x="1286" y="1422"/>
                    </a:moveTo>
                    <a:lnTo>
                      <a:pt x="1264" y="1418"/>
                    </a:lnTo>
                    <a:lnTo>
                      <a:pt x="1266" y="1400"/>
                    </a:lnTo>
                    <a:lnTo>
                      <a:pt x="1288" y="1403"/>
                    </a:lnTo>
                    <a:lnTo>
                      <a:pt x="1286" y="1422"/>
                    </a:lnTo>
                    <a:close/>
                    <a:moveTo>
                      <a:pt x="1264" y="1418"/>
                    </a:moveTo>
                    <a:lnTo>
                      <a:pt x="1263" y="1418"/>
                    </a:lnTo>
                    <a:lnTo>
                      <a:pt x="1262" y="1418"/>
                    </a:lnTo>
                    <a:lnTo>
                      <a:pt x="1265" y="1410"/>
                    </a:lnTo>
                    <a:lnTo>
                      <a:pt x="1264" y="1418"/>
                    </a:lnTo>
                    <a:close/>
                    <a:moveTo>
                      <a:pt x="1262" y="1418"/>
                    </a:moveTo>
                    <a:lnTo>
                      <a:pt x="1239" y="1409"/>
                    </a:lnTo>
                    <a:lnTo>
                      <a:pt x="1246" y="1391"/>
                    </a:lnTo>
                    <a:lnTo>
                      <a:pt x="1268" y="1401"/>
                    </a:lnTo>
                    <a:lnTo>
                      <a:pt x="1262" y="1418"/>
                    </a:lnTo>
                    <a:close/>
                    <a:moveTo>
                      <a:pt x="1239" y="1409"/>
                    </a:moveTo>
                    <a:lnTo>
                      <a:pt x="1239" y="1409"/>
                    </a:lnTo>
                    <a:lnTo>
                      <a:pt x="1237" y="1407"/>
                    </a:lnTo>
                    <a:lnTo>
                      <a:pt x="1243" y="1400"/>
                    </a:lnTo>
                    <a:lnTo>
                      <a:pt x="1239" y="1409"/>
                    </a:lnTo>
                    <a:close/>
                    <a:moveTo>
                      <a:pt x="1237" y="1407"/>
                    </a:moveTo>
                    <a:lnTo>
                      <a:pt x="1212" y="1392"/>
                    </a:lnTo>
                    <a:lnTo>
                      <a:pt x="1222" y="1375"/>
                    </a:lnTo>
                    <a:lnTo>
                      <a:pt x="1247" y="1392"/>
                    </a:lnTo>
                    <a:lnTo>
                      <a:pt x="1237" y="1407"/>
                    </a:lnTo>
                    <a:close/>
                    <a:moveTo>
                      <a:pt x="1212" y="1392"/>
                    </a:moveTo>
                    <a:lnTo>
                      <a:pt x="1211" y="1392"/>
                    </a:lnTo>
                    <a:lnTo>
                      <a:pt x="1211" y="1391"/>
                    </a:lnTo>
                    <a:lnTo>
                      <a:pt x="1218" y="1384"/>
                    </a:lnTo>
                    <a:lnTo>
                      <a:pt x="1212" y="1392"/>
                    </a:lnTo>
                    <a:close/>
                    <a:moveTo>
                      <a:pt x="1211" y="1391"/>
                    </a:moveTo>
                    <a:lnTo>
                      <a:pt x="1186" y="1369"/>
                    </a:lnTo>
                    <a:lnTo>
                      <a:pt x="1198" y="1354"/>
                    </a:lnTo>
                    <a:lnTo>
                      <a:pt x="1223" y="1377"/>
                    </a:lnTo>
                    <a:lnTo>
                      <a:pt x="1211" y="1391"/>
                    </a:lnTo>
                    <a:close/>
                    <a:moveTo>
                      <a:pt x="1186" y="1369"/>
                    </a:moveTo>
                    <a:lnTo>
                      <a:pt x="1188" y="1371"/>
                    </a:lnTo>
                    <a:lnTo>
                      <a:pt x="1186" y="1369"/>
                    </a:lnTo>
                    <a:lnTo>
                      <a:pt x="1192" y="1361"/>
                    </a:lnTo>
                    <a:lnTo>
                      <a:pt x="1186" y="1369"/>
                    </a:lnTo>
                    <a:close/>
                    <a:moveTo>
                      <a:pt x="1186" y="1369"/>
                    </a:moveTo>
                    <a:lnTo>
                      <a:pt x="1157" y="1343"/>
                    </a:lnTo>
                    <a:lnTo>
                      <a:pt x="1169" y="1329"/>
                    </a:lnTo>
                    <a:lnTo>
                      <a:pt x="1198" y="1354"/>
                    </a:lnTo>
                    <a:lnTo>
                      <a:pt x="1186" y="1369"/>
                    </a:lnTo>
                    <a:close/>
                    <a:moveTo>
                      <a:pt x="1157" y="1343"/>
                    </a:moveTo>
                    <a:lnTo>
                      <a:pt x="1157" y="1342"/>
                    </a:lnTo>
                    <a:lnTo>
                      <a:pt x="1156" y="1342"/>
                    </a:lnTo>
                    <a:lnTo>
                      <a:pt x="1164" y="1336"/>
                    </a:lnTo>
                    <a:lnTo>
                      <a:pt x="1157" y="1343"/>
                    </a:lnTo>
                    <a:close/>
                    <a:moveTo>
                      <a:pt x="1156" y="1342"/>
                    </a:moveTo>
                    <a:lnTo>
                      <a:pt x="1125" y="1308"/>
                    </a:lnTo>
                    <a:lnTo>
                      <a:pt x="1138" y="1295"/>
                    </a:lnTo>
                    <a:lnTo>
                      <a:pt x="1170" y="1330"/>
                    </a:lnTo>
                    <a:lnTo>
                      <a:pt x="1156" y="1342"/>
                    </a:lnTo>
                    <a:close/>
                    <a:moveTo>
                      <a:pt x="1138" y="1295"/>
                    </a:moveTo>
                    <a:lnTo>
                      <a:pt x="1138" y="1295"/>
                    </a:lnTo>
                    <a:lnTo>
                      <a:pt x="1132" y="1302"/>
                    </a:lnTo>
                    <a:lnTo>
                      <a:pt x="1138" y="1295"/>
                    </a:lnTo>
                    <a:close/>
                    <a:moveTo>
                      <a:pt x="1125" y="1308"/>
                    </a:moveTo>
                    <a:lnTo>
                      <a:pt x="1083" y="1266"/>
                    </a:lnTo>
                    <a:lnTo>
                      <a:pt x="1097" y="1253"/>
                    </a:lnTo>
                    <a:lnTo>
                      <a:pt x="1138" y="1295"/>
                    </a:lnTo>
                    <a:lnTo>
                      <a:pt x="1125" y="1308"/>
                    </a:lnTo>
                    <a:close/>
                    <a:moveTo>
                      <a:pt x="1096" y="1252"/>
                    </a:moveTo>
                    <a:lnTo>
                      <a:pt x="1096" y="1253"/>
                    </a:lnTo>
                    <a:lnTo>
                      <a:pt x="1097" y="1253"/>
                    </a:lnTo>
                    <a:lnTo>
                      <a:pt x="1090" y="1260"/>
                    </a:lnTo>
                    <a:lnTo>
                      <a:pt x="1096" y="1252"/>
                    </a:lnTo>
                    <a:close/>
                    <a:moveTo>
                      <a:pt x="1084" y="1267"/>
                    </a:moveTo>
                    <a:lnTo>
                      <a:pt x="1027" y="1223"/>
                    </a:lnTo>
                    <a:lnTo>
                      <a:pt x="1039" y="1208"/>
                    </a:lnTo>
                    <a:lnTo>
                      <a:pt x="1096" y="1252"/>
                    </a:lnTo>
                    <a:lnTo>
                      <a:pt x="1084" y="1267"/>
                    </a:lnTo>
                    <a:close/>
                    <a:moveTo>
                      <a:pt x="1039" y="1208"/>
                    </a:moveTo>
                    <a:lnTo>
                      <a:pt x="1040" y="1209"/>
                    </a:lnTo>
                    <a:lnTo>
                      <a:pt x="1039" y="1208"/>
                    </a:lnTo>
                    <a:lnTo>
                      <a:pt x="1034" y="1216"/>
                    </a:lnTo>
                    <a:lnTo>
                      <a:pt x="1039" y="1208"/>
                    </a:lnTo>
                    <a:close/>
                    <a:moveTo>
                      <a:pt x="1027" y="1223"/>
                    </a:moveTo>
                    <a:lnTo>
                      <a:pt x="961" y="1173"/>
                    </a:lnTo>
                    <a:lnTo>
                      <a:pt x="972" y="1157"/>
                    </a:lnTo>
                    <a:lnTo>
                      <a:pt x="1039" y="1208"/>
                    </a:lnTo>
                    <a:lnTo>
                      <a:pt x="1027" y="1223"/>
                    </a:lnTo>
                    <a:close/>
                    <a:moveTo>
                      <a:pt x="972" y="1157"/>
                    </a:moveTo>
                    <a:lnTo>
                      <a:pt x="972" y="1157"/>
                    </a:lnTo>
                    <a:lnTo>
                      <a:pt x="966" y="1165"/>
                    </a:lnTo>
                    <a:lnTo>
                      <a:pt x="972" y="1157"/>
                    </a:lnTo>
                    <a:close/>
                    <a:moveTo>
                      <a:pt x="961" y="1173"/>
                    </a:moveTo>
                    <a:lnTo>
                      <a:pt x="891" y="1122"/>
                    </a:lnTo>
                    <a:lnTo>
                      <a:pt x="902" y="1106"/>
                    </a:lnTo>
                    <a:lnTo>
                      <a:pt x="972" y="1157"/>
                    </a:lnTo>
                    <a:lnTo>
                      <a:pt x="961" y="1173"/>
                    </a:lnTo>
                    <a:close/>
                    <a:moveTo>
                      <a:pt x="902" y="1106"/>
                    </a:moveTo>
                    <a:lnTo>
                      <a:pt x="901" y="1105"/>
                    </a:lnTo>
                    <a:lnTo>
                      <a:pt x="902" y="1106"/>
                    </a:lnTo>
                    <a:lnTo>
                      <a:pt x="897" y="1114"/>
                    </a:lnTo>
                    <a:lnTo>
                      <a:pt x="902" y="1106"/>
                    </a:lnTo>
                    <a:close/>
                    <a:moveTo>
                      <a:pt x="891" y="1122"/>
                    </a:moveTo>
                    <a:lnTo>
                      <a:pt x="817" y="1071"/>
                    </a:lnTo>
                    <a:lnTo>
                      <a:pt x="828" y="1055"/>
                    </a:lnTo>
                    <a:lnTo>
                      <a:pt x="902" y="1106"/>
                    </a:lnTo>
                    <a:lnTo>
                      <a:pt x="891" y="1122"/>
                    </a:lnTo>
                    <a:close/>
                    <a:moveTo>
                      <a:pt x="828" y="1055"/>
                    </a:moveTo>
                    <a:lnTo>
                      <a:pt x="828" y="1055"/>
                    </a:lnTo>
                    <a:lnTo>
                      <a:pt x="823" y="1062"/>
                    </a:lnTo>
                    <a:lnTo>
                      <a:pt x="828" y="1055"/>
                    </a:lnTo>
                    <a:close/>
                    <a:moveTo>
                      <a:pt x="819" y="1071"/>
                    </a:moveTo>
                    <a:lnTo>
                      <a:pt x="745" y="1024"/>
                    </a:lnTo>
                    <a:lnTo>
                      <a:pt x="756" y="1007"/>
                    </a:lnTo>
                    <a:lnTo>
                      <a:pt x="828" y="1055"/>
                    </a:lnTo>
                    <a:lnTo>
                      <a:pt x="819" y="1071"/>
                    </a:lnTo>
                    <a:close/>
                    <a:moveTo>
                      <a:pt x="745" y="1024"/>
                    </a:moveTo>
                    <a:lnTo>
                      <a:pt x="746" y="1024"/>
                    </a:lnTo>
                    <a:lnTo>
                      <a:pt x="745" y="1023"/>
                    </a:lnTo>
                    <a:lnTo>
                      <a:pt x="750" y="1015"/>
                    </a:lnTo>
                    <a:lnTo>
                      <a:pt x="745" y="1024"/>
                    </a:lnTo>
                    <a:close/>
                    <a:moveTo>
                      <a:pt x="745" y="1023"/>
                    </a:moveTo>
                    <a:lnTo>
                      <a:pt x="675" y="975"/>
                    </a:lnTo>
                    <a:lnTo>
                      <a:pt x="685" y="960"/>
                    </a:lnTo>
                    <a:lnTo>
                      <a:pt x="756" y="1007"/>
                    </a:lnTo>
                    <a:lnTo>
                      <a:pt x="745" y="1023"/>
                    </a:lnTo>
                    <a:close/>
                    <a:moveTo>
                      <a:pt x="685" y="960"/>
                    </a:moveTo>
                    <a:lnTo>
                      <a:pt x="685" y="960"/>
                    </a:lnTo>
                    <a:lnTo>
                      <a:pt x="681" y="967"/>
                    </a:lnTo>
                    <a:lnTo>
                      <a:pt x="685" y="960"/>
                    </a:lnTo>
                    <a:close/>
                    <a:moveTo>
                      <a:pt x="675" y="975"/>
                    </a:moveTo>
                    <a:lnTo>
                      <a:pt x="618" y="938"/>
                    </a:lnTo>
                    <a:lnTo>
                      <a:pt x="628" y="921"/>
                    </a:lnTo>
                    <a:lnTo>
                      <a:pt x="685" y="960"/>
                    </a:lnTo>
                    <a:lnTo>
                      <a:pt x="675" y="975"/>
                    </a:lnTo>
                    <a:close/>
                    <a:moveTo>
                      <a:pt x="618" y="938"/>
                    </a:moveTo>
                    <a:lnTo>
                      <a:pt x="617" y="937"/>
                    </a:lnTo>
                    <a:lnTo>
                      <a:pt x="618" y="937"/>
                    </a:lnTo>
                    <a:lnTo>
                      <a:pt x="623" y="929"/>
                    </a:lnTo>
                    <a:lnTo>
                      <a:pt x="618" y="938"/>
                    </a:lnTo>
                    <a:close/>
                    <a:moveTo>
                      <a:pt x="618" y="937"/>
                    </a:moveTo>
                    <a:lnTo>
                      <a:pt x="573" y="906"/>
                    </a:lnTo>
                    <a:lnTo>
                      <a:pt x="584" y="890"/>
                    </a:lnTo>
                    <a:lnTo>
                      <a:pt x="629" y="921"/>
                    </a:lnTo>
                    <a:lnTo>
                      <a:pt x="618" y="937"/>
                    </a:lnTo>
                    <a:close/>
                    <a:moveTo>
                      <a:pt x="584" y="890"/>
                    </a:moveTo>
                    <a:lnTo>
                      <a:pt x="585" y="890"/>
                    </a:lnTo>
                    <a:lnTo>
                      <a:pt x="584" y="890"/>
                    </a:lnTo>
                    <a:lnTo>
                      <a:pt x="578" y="898"/>
                    </a:lnTo>
                    <a:lnTo>
                      <a:pt x="584" y="890"/>
                    </a:lnTo>
                    <a:close/>
                    <a:moveTo>
                      <a:pt x="573" y="906"/>
                    </a:moveTo>
                    <a:lnTo>
                      <a:pt x="542" y="884"/>
                    </a:lnTo>
                    <a:lnTo>
                      <a:pt x="552" y="867"/>
                    </a:lnTo>
                    <a:lnTo>
                      <a:pt x="584" y="890"/>
                    </a:lnTo>
                    <a:lnTo>
                      <a:pt x="573" y="906"/>
                    </a:lnTo>
                    <a:close/>
                    <a:moveTo>
                      <a:pt x="542" y="884"/>
                    </a:moveTo>
                    <a:lnTo>
                      <a:pt x="541" y="883"/>
                    </a:lnTo>
                    <a:lnTo>
                      <a:pt x="547" y="875"/>
                    </a:lnTo>
                    <a:lnTo>
                      <a:pt x="542" y="884"/>
                    </a:lnTo>
                    <a:close/>
                    <a:moveTo>
                      <a:pt x="541" y="883"/>
                    </a:moveTo>
                    <a:lnTo>
                      <a:pt x="496" y="841"/>
                    </a:lnTo>
                    <a:lnTo>
                      <a:pt x="509" y="827"/>
                    </a:lnTo>
                    <a:lnTo>
                      <a:pt x="553" y="868"/>
                    </a:lnTo>
                    <a:lnTo>
                      <a:pt x="541" y="883"/>
                    </a:lnTo>
                    <a:close/>
                    <a:moveTo>
                      <a:pt x="496" y="841"/>
                    </a:moveTo>
                    <a:lnTo>
                      <a:pt x="496" y="841"/>
                    </a:lnTo>
                    <a:lnTo>
                      <a:pt x="502" y="834"/>
                    </a:lnTo>
                    <a:lnTo>
                      <a:pt x="496" y="841"/>
                    </a:lnTo>
                    <a:close/>
                    <a:moveTo>
                      <a:pt x="496" y="841"/>
                    </a:moveTo>
                    <a:lnTo>
                      <a:pt x="441" y="783"/>
                    </a:lnTo>
                    <a:lnTo>
                      <a:pt x="455" y="770"/>
                    </a:lnTo>
                    <a:lnTo>
                      <a:pt x="509" y="827"/>
                    </a:lnTo>
                    <a:lnTo>
                      <a:pt x="496" y="841"/>
                    </a:lnTo>
                    <a:close/>
                    <a:moveTo>
                      <a:pt x="441" y="783"/>
                    </a:moveTo>
                    <a:lnTo>
                      <a:pt x="441" y="784"/>
                    </a:lnTo>
                    <a:lnTo>
                      <a:pt x="441" y="783"/>
                    </a:lnTo>
                    <a:lnTo>
                      <a:pt x="448" y="777"/>
                    </a:lnTo>
                    <a:lnTo>
                      <a:pt x="441" y="783"/>
                    </a:lnTo>
                    <a:close/>
                    <a:moveTo>
                      <a:pt x="441" y="783"/>
                    </a:moveTo>
                    <a:lnTo>
                      <a:pt x="384" y="719"/>
                    </a:lnTo>
                    <a:lnTo>
                      <a:pt x="398" y="707"/>
                    </a:lnTo>
                    <a:lnTo>
                      <a:pt x="456" y="770"/>
                    </a:lnTo>
                    <a:lnTo>
                      <a:pt x="441" y="783"/>
                    </a:lnTo>
                    <a:close/>
                    <a:moveTo>
                      <a:pt x="384" y="719"/>
                    </a:moveTo>
                    <a:lnTo>
                      <a:pt x="384" y="719"/>
                    </a:lnTo>
                    <a:lnTo>
                      <a:pt x="383" y="719"/>
                    </a:lnTo>
                    <a:lnTo>
                      <a:pt x="391" y="713"/>
                    </a:lnTo>
                    <a:lnTo>
                      <a:pt x="384" y="719"/>
                    </a:lnTo>
                    <a:close/>
                    <a:moveTo>
                      <a:pt x="383" y="719"/>
                    </a:moveTo>
                    <a:lnTo>
                      <a:pt x="327" y="645"/>
                    </a:lnTo>
                    <a:lnTo>
                      <a:pt x="341" y="634"/>
                    </a:lnTo>
                    <a:lnTo>
                      <a:pt x="398" y="707"/>
                    </a:lnTo>
                    <a:lnTo>
                      <a:pt x="383" y="719"/>
                    </a:lnTo>
                    <a:close/>
                    <a:moveTo>
                      <a:pt x="327" y="645"/>
                    </a:moveTo>
                    <a:lnTo>
                      <a:pt x="270" y="573"/>
                    </a:lnTo>
                    <a:lnTo>
                      <a:pt x="284" y="562"/>
                    </a:lnTo>
                    <a:lnTo>
                      <a:pt x="341" y="634"/>
                    </a:lnTo>
                    <a:lnTo>
                      <a:pt x="327" y="645"/>
                    </a:lnTo>
                    <a:close/>
                    <a:moveTo>
                      <a:pt x="284" y="561"/>
                    </a:moveTo>
                    <a:lnTo>
                      <a:pt x="284" y="561"/>
                    </a:lnTo>
                    <a:lnTo>
                      <a:pt x="284" y="562"/>
                    </a:lnTo>
                    <a:lnTo>
                      <a:pt x="276" y="567"/>
                    </a:lnTo>
                    <a:lnTo>
                      <a:pt x="284" y="561"/>
                    </a:lnTo>
                    <a:close/>
                    <a:moveTo>
                      <a:pt x="270" y="573"/>
                    </a:moveTo>
                    <a:lnTo>
                      <a:pt x="212" y="503"/>
                    </a:lnTo>
                    <a:lnTo>
                      <a:pt x="227" y="491"/>
                    </a:lnTo>
                    <a:lnTo>
                      <a:pt x="284" y="561"/>
                    </a:lnTo>
                    <a:lnTo>
                      <a:pt x="270" y="573"/>
                    </a:lnTo>
                    <a:close/>
                    <a:moveTo>
                      <a:pt x="212" y="503"/>
                    </a:moveTo>
                    <a:lnTo>
                      <a:pt x="212" y="503"/>
                    </a:lnTo>
                    <a:lnTo>
                      <a:pt x="220" y="497"/>
                    </a:lnTo>
                    <a:lnTo>
                      <a:pt x="212" y="503"/>
                    </a:lnTo>
                    <a:close/>
                    <a:moveTo>
                      <a:pt x="212" y="503"/>
                    </a:moveTo>
                    <a:lnTo>
                      <a:pt x="161" y="436"/>
                    </a:lnTo>
                    <a:lnTo>
                      <a:pt x="176" y="425"/>
                    </a:lnTo>
                    <a:lnTo>
                      <a:pt x="227" y="491"/>
                    </a:lnTo>
                    <a:lnTo>
                      <a:pt x="212" y="503"/>
                    </a:lnTo>
                    <a:close/>
                    <a:moveTo>
                      <a:pt x="161" y="436"/>
                    </a:moveTo>
                    <a:lnTo>
                      <a:pt x="161" y="436"/>
                    </a:lnTo>
                    <a:lnTo>
                      <a:pt x="168" y="430"/>
                    </a:lnTo>
                    <a:lnTo>
                      <a:pt x="161" y="436"/>
                    </a:lnTo>
                    <a:close/>
                    <a:moveTo>
                      <a:pt x="161" y="436"/>
                    </a:moveTo>
                    <a:lnTo>
                      <a:pt x="116" y="375"/>
                    </a:lnTo>
                    <a:lnTo>
                      <a:pt x="132" y="364"/>
                    </a:lnTo>
                    <a:lnTo>
                      <a:pt x="176" y="425"/>
                    </a:lnTo>
                    <a:lnTo>
                      <a:pt x="161" y="436"/>
                    </a:lnTo>
                    <a:close/>
                    <a:moveTo>
                      <a:pt x="132" y="364"/>
                    </a:moveTo>
                    <a:lnTo>
                      <a:pt x="132" y="364"/>
                    </a:lnTo>
                    <a:lnTo>
                      <a:pt x="124" y="370"/>
                    </a:lnTo>
                    <a:lnTo>
                      <a:pt x="132" y="364"/>
                    </a:lnTo>
                    <a:close/>
                    <a:moveTo>
                      <a:pt x="116" y="375"/>
                    </a:moveTo>
                    <a:lnTo>
                      <a:pt x="82" y="331"/>
                    </a:lnTo>
                    <a:lnTo>
                      <a:pt x="96" y="319"/>
                    </a:lnTo>
                    <a:lnTo>
                      <a:pt x="132" y="364"/>
                    </a:lnTo>
                    <a:lnTo>
                      <a:pt x="116" y="375"/>
                    </a:lnTo>
                    <a:close/>
                    <a:moveTo>
                      <a:pt x="96" y="319"/>
                    </a:moveTo>
                    <a:lnTo>
                      <a:pt x="95" y="318"/>
                    </a:lnTo>
                    <a:lnTo>
                      <a:pt x="96" y="319"/>
                    </a:lnTo>
                    <a:lnTo>
                      <a:pt x="89" y="326"/>
                    </a:lnTo>
                    <a:lnTo>
                      <a:pt x="96" y="319"/>
                    </a:lnTo>
                    <a:close/>
                    <a:moveTo>
                      <a:pt x="82" y="331"/>
                    </a:moveTo>
                    <a:lnTo>
                      <a:pt x="57" y="299"/>
                    </a:lnTo>
                    <a:lnTo>
                      <a:pt x="71" y="287"/>
                    </a:lnTo>
                    <a:lnTo>
                      <a:pt x="96" y="319"/>
                    </a:lnTo>
                    <a:lnTo>
                      <a:pt x="82" y="331"/>
                    </a:lnTo>
                    <a:close/>
                    <a:moveTo>
                      <a:pt x="57" y="299"/>
                    </a:moveTo>
                    <a:lnTo>
                      <a:pt x="56" y="299"/>
                    </a:lnTo>
                    <a:lnTo>
                      <a:pt x="56" y="298"/>
                    </a:lnTo>
                    <a:lnTo>
                      <a:pt x="63" y="294"/>
                    </a:lnTo>
                    <a:lnTo>
                      <a:pt x="57" y="299"/>
                    </a:lnTo>
                    <a:close/>
                    <a:moveTo>
                      <a:pt x="56" y="298"/>
                    </a:moveTo>
                    <a:lnTo>
                      <a:pt x="46" y="278"/>
                    </a:lnTo>
                    <a:lnTo>
                      <a:pt x="62" y="271"/>
                    </a:lnTo>
                    <a:lnTo>
                      <a:pt x="72" y="289"/>
                    </a:lnTo>
                    <a:lnTo>
                      <a:pt x="56" y="298"/>
                    </a:lnTo>
                    <a:close/>
                    <a:moveTo>
                      <a:pt x="61" y="268"/>
                    </a:moveTo>
                    <a:lnTo>
                      <a:pt x="62" y="269"/>
                    </a:lnTo>
                    <a:lnTo>
                      <a:pt x="62" y="271"/>
                    </a:lnTo>
                    <a:lnTo>
                      <a:pt x="55" y="275"/>
                    </a:lnTo>
                    <a:lnTo>
                      <a:pt x="61" y="268"/>
                    </a:lnTo>
                    <a:close/>
                    <a:moveTo>
                      <a:pt x="47" y="281"/>
                    </a:moveTo>
                    <a:lnTo>
                      <a:pt x="34" y="265"/>
                    </a:lnTo>
                    <a:lnTo>
                      <a:pt x="49" y="253"/>
                    </a:lnTo>
                    <a:lnTo>
                      <a:pt x="61" y="268"/>
                    </a:lnTo>
                    <a:lnTo>
                      <a:pt x="47" y="281"/>
                    </a:lnTo>
                    <a:close/>
                    <a:moveTo>
                      <a:pt x="34" y="265"/>
                    </a:moveTo>
                    <a:lnTo>
                      <a:pt x="34" y="264"/>
                    </a:lnTo>
                    <a:lnTo>
                      <a:pt x="41" y="258"/>
                    </a:lnTo>
                    <a:lnTo>
                      <a:pt x="34" y="265"/>
                    </a:lnTo>
                    <a:close/>
                    <a:moveTo>
                      <a:pt x="34" y="264"/>
                    </a:moveTo>
                    <a:lnTo>
                      <a:pt x="20" y="245"/>
                    </a:lnTo>
                    <a:lnTo>
                      <a:pt x="37" y="234"/>
                    </a:lnTo>
                    <a:lnTo>
                      <a:pt x="49" y="253"/>
                    </a:lnTo>
                    <a:lnTo>
                      <a:pt x="34" y="264"/>
                    </a:lnTo>
                    <a:close/>
                    <a:moveTo>
                      <a:pt x="20" y="245"/>
                    </a:moveTo>
                    <a:lnTo>
                      <a:pt x="20" y="244"/>
                    </a:lnTo>
                    <a:lnTo>
                      <a:pt x="20" y="243"/>
                    </a:lnTo>
                    <a:lnTo>
                      <a:pt x="29" y="240"/>
                    </a:lnTo>
                    <a:lnTo>
                      <a:pt x="20" y="245"/>
                    </a:lnTo>
                    <a:close/>
                    <a:moveTo>
                      <a:pt x="20" y="243"/>
                    </a:moveTo>
                    <a:lnTo>
                      <a:pt x="10" y="221"/>
                    </a:lnTo>
                    <a:lnTo>
                      <a:pt x="28" y="213"/>
                    </a:lnTo>
                    <a:lnTo>
                      <a:pt x="38" y="236"/>
                    </a:lnTo>
                    <a:lnTo>
                      <a:pt x="20" y="243"/>
                    </a:lnTo>
                    <a:close/>
                    <a:moveTo>
                      <a:pt x="10" y="221"/>
                    </a:moveTo>
                    <a:lnTo>
                      <a:pt x="10" y="221"/>
                    </a:lnTo>
                    <a:lnTo>
                      <a:pt x="10" y="220"/>
                    </a:lnTo>
                    <a:lnTo>
                      <a:pt x="19" y="218"/>
                    </a:lnTo>
                    <a:lnTo>
                      <a:pt x="10" y="221"/>
                    </a:lnTo>
                    <a:close/>
                    <a:moveTo>
                      <a:pt x="10" y="220"/>
                    </a:moveTo>
                    <a:lnTo>
                      <a:pt x="4" y="198"/>
                    </a:lnTo>
                    <a:lnTo>
                      <a:pt x="23" y="192"/>
                    </a:lnTo>
                    <a:lnTo>
                      <a:pt x="28" y="214"/>
                    </a:lnTo>
                    <a:lnTo>
                      <a:pt x="10" y="220"/>
                    </a:lnTo>
                    <a:close/>
                    <a:moveTo>
                      <a:pt x="4" y="198"/>
                    </a:moveTo>
                    <a:lnTo>
                      <a:pt x="4" y="197"/>
                    </a:lnTo>
                    <a:lnTo>
                      <a:pt x="13" y="196"/>
                    </a:lnTo>
                    <a:lnTo>
                      <a:pt x="4" y="198"/>
                    </a:lnTo>
                    <a:close/>
                    <a:moveTo>
                      <a:pt x="4" y="197"/>
                    </a:moveTo>
                    <a:lnTo>
                      <a:pt x="0" y="170"/>
                    </a:lnTo>
                    <a:lnTo>
                      <a:pt x="19" y="168"/>
                    </a:lnTo>
                    <a:lnTo>
                      <a:pt x="23" y="195"/>
                    </a:lnTo>
                    <a:lnTo>
                      <a:pt x="4" y="197"/>
                    </a:lnTo>
                    <a:close/>
                    <a:moveTo>
                      <a:pt x="0" y="170"/>
                    </a:moveTo>
                    <a:lnTo>
                      <a:pt x="0" y="169"/>
                    </a:lnTo>
                    <a:lnTo>
                      <a:pt x="0" y="168"/>
                    </a:lnTo>
                    <a:lnTo>
                      <a:pt x="9" y="169"/>
                    </a:lnTo>
                    <a:lnTo>
                      <a:pt x="0" y="170"/>
                    </a:lnTo>
                    <a:close/>
                    <a:moveTo>
                      <a:pt x="0" y="168"/>
                    </a:moveTo>
                    <a:lnTo>
                      <a:pt x="4" y="146"/>
                    </a:lnTo>
                    <a:lnTo>
                      <a:pt x="23" y="149"/>
                    </a:lnTo>
                    <a:lnTo>
                      <a:pt x="19" y="171"/>
                    </a:lnTo>
                    <a:lnTo>
                      <a:pt x="0" y="168"/>
                    </a:lnTo>
                    <a:close/>
                    <a:moveTo>
                      <a:pt x="4" y="146"/>
                    </a:moveTo>
                    <a:lnTo>
                      <a:pt x="4" y="145"/>
                    </a:lnTo>
                    <a:lnTo>
                      <a:pt x="4" y="144"/>
                    </a:lnTo>
                    <a:lnTo>
                      <a:pt x="13" y="147"/>
                    </a:lnTo>
                    <a:lnTo>
                      <a:pt x="4" y="146"/>
                    </a:lnTo>
                    <a:close/>
                    <a:moveTo>
                      <a:pt x="4" y="144"/>
                    </a:moveTo>
                    <a:lnTo>
                      <a:pt x="14" y="118"/>
                    </a:lnTo>
                    <a:lnTo>
                      <a:pt x="31" y="125"/>
                    </a:lnTo>
                    <a:lnTo>
                      <a:pt x="21" y="150"/>
                    </a:lnTo>
                    <a:lnTo>
                      <a:pt x="4" y="144"/>
                    </a:lnTo>
                    <a:close/>
                    <a:moveTo>
                      <a:pt x="14" y="118"/>
                    </a:moveTo>
                    <a:lnTo>
                      <a:pt x="14" y="118"/>
                    </a:lnTo>
                    <a:lnTo>
                      <a:pt x="15" y="117"/>
                    </a:lnTo>
                    <a:lnTo>
                      <a:pt x="23" y="122"/>
                    </a:lnTo>
                    <a:lnTo>
                      <a:pt x="14" y="118"/>
                    </a:lnTo>
                    <a:close/>
                    <a:moveTo>
                      <a:pt x="15" y="117"/>
                    </a:moveTo>
                    <a:lnTo>
                      <a:pt x="30" y="92"/>
                    </a:lnTo>
                    <a:lnTo>
                      <a:pt x="47" y="102"/>
                    </a:lnTo>
                    <a:lnTo>
                      <a:pt x="30" y="127"/>
                    </a:lnTo>
                    <a:lnTo>
                      <a:pt x="15" y="117"/>
                    </a:lnTo>
                    <a:close/>
                    <a:moveTo>
                      <a:pt x="30" y="92"/>
                    </a:moveTo>
                    <a:lnTo>
                      <a:pt x="31" y="91"/>
                    </a:lnTo>
                    <a:lnTo>
                      <a:pt x="31" y="90"/>
                    </a:lnTo>
                    <a:lnTo>
                      <a:pt x="38" y="96"/>
                    </a:lnTo>
                    <a:lnTo>
                      <a:pt x="30" y="92"/>
                    </a:lnTo>
                    <a:close/>
                    <a:moveTo>
                      <a:pt x="31" y="90"/>
                    </a:moveTo>
                    <a:lnTo>
                      <a:pt x="57" y="64"/>
                    </a:lnTo>
                    <a:lnTo>
                      <a:pt x="70" y="78"/>
                    </a:lnTo>
                    <a:lnTo>
                      <a:pt x="45" y="103"/>
                    </a:lnTo>
                    <a:lnTo>
                      <a:pt x="31"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1" name="Freeform 1512">
                <a:extLst>
                  <a:ext uri="{FF2B5EF4-FFF2-40B4-BE49-F238E27FC236}">
                    <a16:creationId xmlns:a16="http://schemas.microsoft.com/office/drawing/2014/main" id="{F7AEAD0A-A6A1-494A-B2D6-F9D3EC456064}"/>
                  </a:ext>
                </a:extLst>
              </p:cNvPr>
              <p:cNvSpPr>
                <a:spLocks/>
              </p:cNvSpPr>
              <p:nvPr/>
            </p:nvSpPr>
            <p:spPr bwMode="auto">
              <a:xfrm>
                <a:off x="2625" y="1826"/>
                <a:ext cx="57" cy="93"/>
              </a:xfrm>
              <a:custGeom>
                <a:avLst/>
                <a:gdLst>
                  <a:gd name="T0" fmla="*/ 2 w 228"/>
                  <a:gd name="T1" fmla="*/ 0 h 375"/>
                  <a:gd name="T2" fmla="*/ 4 w 228"/>
                  <a:gd name="T3" fmla="*/ 0 h 375"/>
                  <a:gd name="T4" fmla="*/ 5 w 228"/>
                  <a:gd name="T5" fmla="*/ 0 h 375"/>
                  <a:gd name="T6" fmla="*/ 6 w 228"/>
                  <a:gd name="T7" fmla="*/ 1 h 375"/>
                  <a:gd name="T8" fmla="*/ 8 w 228"/>
                  <a:gd name="T9" fmla="*/ 3 h 375"/>
                  <a:gd name="T10" fmla="*/ 10 w 228"/>
                  <a:gd name="T11" fmla="*/ 5 h 375"/>
                  <a:gd name="T12" fmla="*/ 11 w 228"/>
                  <a:gd name="T13" fmla="*/ 7 h 375"/>
                  <a:gd name="T14" fmla="*/ 12 w 228"/>
                  <a:gd name="T15" fmla="*/ 10 h 375"/>
                  <a:gd name="T16" fmla="*/ 13 w 228"/>
                  <a:gd name="T17" fmla="*/ 12 h 375"/>
                  <a:gd name="T18" fmla="*/ 14 w 228"/>
                  <a:gd name="T19" fmla="*/ 14 h 375"/>
                  <a:gd name="T20" fmla="*/ 14 w 228"/>
                  <a:gd name="T21" fmla="*/ 16 h 375"/>
                  <a:gd name="T22" fmla="*/ 14 w 228"/>
                  <a:gd name="T23" fmla="*/ 17 h 375"/>
                  <a:gd name="T24" fmla="*/ 14 w 228"/>
                  <a:gd name="T25" fmla="*/ 18 h 375"/>
                  <a:gd name="T26" fmla="*/ 14 w 228"/>
                  <a:gd name="T27" fmla="*/ 19 h 375"/>
                  <a:gd name="T28" fmla="*/ 14 w 228"/>
                  <a:gd name="T29" fmla="*/ 20 h 375"/>
                  <a:gd name="T30" fmla="*/ 14 w 228"/>
                  <a:gd name="T31" fmla="*/ 21 h 375"/>
                  <a:gd name="T32" fmla="*/ 14 w 228"/>
                  <a:gd name="T33" fmla="*/ 21 h 375"/>
                  <a:gd name="T34" fmla="*/ 13 w 228"/>
                  <a:gd name="T35" fmla="*/ 22 h 375"/>
                  <a:gd name="T36" fmla="*/ 13 w 228"/>
                  <a:gd name="T37" fmla="*/ 22 h 375"/>
                  <a:gd name="T38" fmla="*/ 12 w 228"/>
                  <a:gd name="T39" fmla="*/ 23 h 375"/>
                  <a:gd name="T40" fmla="*/ 11 w 228"/>
                  <a:gd name="T41" fmla="*/ 23 h 375"/>
                  <a:gd name="T42" fmla="*/ 11 w 228"/>
                  <a:gd name="T43" fmla="*/ 23 h 375"/>
                  <a:gd name="T44" fmla="*/ 10 w 228"/>
                  <a:gd name="T45" fmla="*/ 23 h 375"/>
                  <a:gd name="T46" fmla="*/ 10 w 228"/>
                  <a:gd name="T47" fmla="*/ 23 h 375"/>
                  <a:gd name="T48" fmla="*/ 9 w 228"/>
                  <a:gd name="T49" fmla="*/ 23 h 375"/>
                  <a:gd name="T50" fmla="*/ 8 w 228"/>
                  <a:gd name="T51" fmla="*/ 22 h 375"/>
                  <a:gd name="T52" fmla="*/ 8 w 228"/>
                  <a:gd name="T53" fmla="*/ 22 h 375"/>
                  <a:gd name="T54" fmla="*/ 7 w 228"/>
                  <a:gd name="T55" fmla="*/ 21 h 375"/>
                  <a:gd name="T56" fmla="*/ 6 w 228"/>
                  <a:gd name="T57" fmla="*/ 21 h 375"/>
                  <a:gd name="T58" fmla="*/ 6 w 228"/>
                  <a:gd name="T59" fmla="*/ 20 h 375"/>
                  <a:gd name="T60" fmla="*/ 6 w 228"/>
                  <a:gd name="T61" fmla="*/ 19 h 375"/>
                  <a:gd name="T62" fmla="*/ 5 w 228"/>
                  <a:gd name="T63" fmla="*/ 17 h 375"/>
                  <a:gd name="T64" fmla="*/ 4 w 228"/>
                  <a:gd name="T65" fmla="*/ 15 h 375"/>
                  <a:gd name="T66" fmla="*/ 2 w 228"/>
                  <a:gd name="T67" fmla="*/ 13 h 375"/>
                  <a:gd name="T68" fmla="*/ 2 w 228"/>
                  <a:gd name="T69" fmla="*/ 10 h 375"/>
                  <a:gd name="T70" fmla="*/ 1 w 228"/>
                  <a:gd name="T71" fmla="*/ 8 h 375"/>
                  <a:gd name="T72" fmla="*/ 0 w 228"/>
                  <a:gd name="T73" fmla="*/ 6 h 375"/>
                  <a:gd name="T74" fmla="*/ 0 w 228"/>
                  <a:gd name="T75" fmla="*/ 4 h 375"/>
                  <a:gd name="T76" fmla="*/ 0 w 228"/>
                  <a:gd name="T77" fmla="*/ 2 h 375"/>
                  <a:gd name="T78" fmla="*/ 1 w 228"/>
                  <a:gd name="T79" fmla="*/ 1 h 375"/>
                  <a:gd name="T80" fmla="*/ 2 w 228"/>
                  <a:gd name="T81" fmla="*/ 0 h 3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375"/>
                  <a:gd name="T125" fmla="*/ 228 w 228"/>
                  <a:gd name="T126" fmla="*/ 375 h 3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375">
                    <a:moveTo>
                      <a:pt x="34" y="7"/>
                    </a:moveTo>
                    <a:lnTo>
                      <a:pt x="54" y="0"/>
                    </a:lnTo>
                    <a:lnTo>
                      <a:pt x="76" y="7"/>
                    </a:lnTo>
                    <a:lnTo>
                      <a:pt x="101" y="22"/>
                    </a:lnTo>
                    <a:lnTo>
                      <a:pt x="127" y="48"/>
                    </a:lnTo>
                    <a:lnTo>
                      <a:pt x="152" y="80"/>
                    </a:lnTo>
                    <a:lnTo>
                      <a:pt x="177" y="118"/>
                    </a:lnTo>
                    <a:lnTo>
                      <a:pt x="196" y="156"/>
                    </a:lnTo>
                    <a:lnTo>
                      <a:pt x="213" y="194"/>
                    </a:lnTo>
                    <a:lnTo>
                      <a:pt x="221" y="232"/>
                    </a:lnTo>
                    <a:lnTo>
                      <a:pt x="225" y="264"/>
                    </a:lnTo>
                    <a:lnTo>
                      <a:pt x="228" y="284"/>
                    </a:lnTo>
                    <a:lnTo>
                      <a:pt x="228" y="296"/>
                    </a:lnTo>
                    <a:lnTo>
                      <a:pt x="228" y="312"/>
                    </a:lnTo>
                    <a:lnTo>
                      <a:pt x="225" y="325"/>
                    </a:lnTo>
                    <a:lnTo>
                      <a:pt x="225" y="335"/>
                    </a:lnTo>
                    <a:lnTo>
                      <a:pt x="219" y="347"/>
                    </a:lnTo>
                    <a:lnTo>
                      <a:pt x="213" y="353"/>
                    </a:lnTo>
                    <a:lnTo>
                      <a:pt x="206" y="363"/>
                    </a:lnTo>
                    <a:lnTo>
                      <a:pt x="196" y="369"/>
                    </a:lnTo>
                    <a:lnTo>
                      <a:pt x="181" y="375"/>
                    </a:lnTo>
                    <a:lnTo>
                      <a:pt x="174" y="375"/>
                    </a:lnTo>
                    <a:lnTo>
                      <a:pt x="162" y="375"/>
                    </a:lnTo>
                    <a:lnTo>
                      <a:pt x="152" y="372"/>
                    </a:lnTo>
                    <a:lnTo>
                      <a:pt x="142" y="367"/>
                    </a:lnTo>
                    <a:lnTo>
                      <a:pt x="130" y="360"/>
                    </a:lnTo>
                    <a:lnTo>
                      <a:pt x="120" y="353"/>
                    </a:lnTo>
                    <a:lnTo>
                      <a:pt x="111" y="343"/>
                    </a:lnTo>
                    <a:lnTo>
                      <a:pt x="101" y="335"/>
                    </a:lnTo>
                    <a:lnTo>
                      <a:pt x="95" y="325"/>
                    </a:lnTo>
                    <a:lnTo>
                      <a:pt x="88" y="315"/>
                    </a:lnTo>
                    <a:lnTo>
                      <a:pt x="73" y="281"/>
                    </a:lnTo>
                    <a:lnTo>
                      <a:pt x="57" y="245"/>
                    </a:lnTo>
                    <a:lnTo>
                      <a:pt x="37" y="207"/>
                    </a:lnTo>
                    <a:lnTo>
                      <a:pt x="22" y="166"/>
                    </a:lnTo>
                    <a:lnTo>
                      <a:pt x="9" y="127"/>
                    </a:lnTo>
                    <a:lnTo>
                      <a:pt x="2" y="93"/>
                    </a:lnTo>
                    <a:lnTo>
                      <a:pt x="0" y="61"/>
                    </a:lnTo>
                    <a:lnTo>
                      <a:pt x="2" y="36"/>
                    </a:lnTo>
                    <a:lnTo>
                      <a:pt x="15" y="16"/>
                    </a:lnTo>
                    <a:lnTo>
                      <a:pt x="34" y="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2" name="Freeform 1513">
                <a:extLst>
                  <a:ext uri="{FF2B5EF4-FFF2-40B4-BE49-F238E27FC236}">
                    <a16:creationId xmlns:a16="http://schemas.microsoft.com/office/drawing/2014/main" id="{F000D9A8-E877-4BA8-8027-5D681D329156}"/>
                  </a:ext>
                </a:extLst>
              </p:cNvPr>
              <p:cNvSpPr>
                <a:spLocks noEditPoints="1"/>
              </p:cNvSpPr>
              <p:nvPr/>
            </p:nvSpPr>
            <p:spPr bwMode="auto">
              <a:xfrm>
                <a:off x="2622" y="1823"/>
                <a:ext cx="62" cy="99"/>
              </a:xfrm>
              <a:custGeom>
                <a:avLst/>
                <a:gdLst>
                  <a:gd name="T0" fmla="*/ 4 w 248"/>
                  <a:gd name="T1" fmla="*/ 0 h 394"/>
                  <a:gd name="T2" fmla="*/ 6 w 248"/>
                  <a:gd name="T3" fmla="*/ 1 h 394"/>
                  <a:gd name="T4" fmla="*/ 6 w 248"/>
                  <a:gd name="T5" fmla="*/ 1 h 394"/>
                  <a:gd name="T6" fmla="*/ 5 w 248"/>
                  <a:gd name="T7" fmla="*/ 2 h 394"/>
                  <a:gd name="T8" fmla="*/ 7 w 248"/>
                  <a:gd name="T9" fmla="*/ 2 h 394"/>
                  <a:gd name="T10" fmla="*/ 9 w 248"/>
                  <a:gd name="T11" fmla="*/ 3 h 394"/>
                  <a:gd name="T12" fmla="*/ 11 w 248"/>
                  <a:gd name="T13" fmla="*/ 5 h 394"/>
                  <a:gd name="T14" fmla="*/ 11 w 248"/>
                  <a:gd name="T15" fmla="*/ 5 h 394"/>
                  <a:gd name="T16" fmla="*/ 10 w 248"/>
                  <a:gd name="T17" fmla="*/ 6 h 394"/>
                  <a:gd name="T18" fmla="*/ 12 w 248"/>
                  <a:gd name="T19" fmla="*/ 8 h 394"/>
                  <a:gd name="T20" fmla="*/ 14 w 248"/>
                  <a:gd name="T21" fmla="*/ 10 h 394"/>
                  <a:gd name="T22" fmla="*/ 14 w 248"/>
                  <a:gd name="T23" fmla="*/ 13 h 394"/>
                  <a:gd name="T24" fmla="*/ 14 w 248"/>
                  <a:gd name="T25" fmla="*/ 13 h 394"/>
                  <a:gd name="T26" fmla="*/ 15 w 248"/>
                  <a:gd name="T27" fmla="*/ 13 h 394"/>
                  <a:gd name="T28" fmla="*/ 15 w 248"/>
                  <a:gd name="T29" fmla="*/ 15 h 394"/>
                  <a:gd name="T30" fmla="*/ 14 w 248"/>
                  <a:gd name="T31" fmla="*/ 17 h 394"/>
                  <a:gd name="T32" fmla="*/ 14 w 248"/>
                  <a:gd name="T33" fmla="*/ 19 h 394"/>
                  <a:gd name="T34" fmla="*/ 15 w 248"/>
                  <a:gd name="T35" fmla="*/ 19 h 394"/>
                  <a:gd name="T36" fmla="*/ 16 w 248"/>
                  <a:gd name="T37" fmla="*/ 19 h 394"/>
                  <a:gd name="T38" fmla="*/ 16 w 248"/>
                  <a:gd name="T39" fmla="*/ 20 h 394"/>
                  <a:gd name="T40" fmla="*/ 15 w 248"/>
                  <a:gd name="T41" fmla="*/ 21 h 394"/>
                  <a:gd name="T42" fmla="*/ 14 w 248"/>
                  <a:gd name="T43" fmla="*/ 21 h 394"/>
                  <a:gd name="T44" fmla="*/ 14 w 248"/>
                  <a:gd name="T45" fmla="*/ 21 h 394"/>
                  <a:gd name="T46" fmla="*/ 15 w 248"/>
                  <a:gd name="T47" fmla="*/ 22 h 394"/>
                  <a:gd name="T48" fmla="*/ 15 w 248"/>
                  <a:gd name="T49" fmla="*/ 23 h 394"/>
                  <a:gd name="T50" fmla="*/ 14 w 248"/>
                  <a:gd name="T51" fmla="*/ 23 h 394"/>
                  <a:gd name="T52" fmla="*/ 14 w 248"/>
                  <a:gd name="T53" fmla="*/ 22 h 394"/>
                  <a:gd name="T54" fmla="*/ 14 w 248"/>
                  <a:gd name="T55" fmla="*/ 23 h 394"/>
                  <a:gd name="T56" fmla="*/ 14 w 248"/>
                  <a:gd name="T57" fmla="*/ 24 h 394"/>
                  <a:gd name="T58" fmla="*/ 13 w 248"/>
                  <a:gd name="T59" fmla="*/ 24 h 394"/>
                  <a:gd name="T60" fmla="*/ 12 w 248"/>
                  <a:gd name="T61" fmla="*/ 25 h 394"/>
                  <a:gd name="T62" fmla="*/ 12 w 248"/>
                  <a:gd name="T63" fmla="*/ 25 h 394"/>
                  <a:gd name="T64" fmla="*/ 12 w 248"/>
                  <a:gd name="T65" fmla="*/ 24 h 394"/>
                  <a:gd name="T66" fmla="*/ 12 w 248"/>
                  <a:gd name="T67" fmla="*/ 25 h 394"/>
                  <a:gd name="T68" fmla="*/ 11 w 248"/>
                  <a:gd name="T69" fmla="*/ 25 h 394"/>
                  <a:gd name="T70" fmla="*/ 10 w 248"/>
                  <a:gd name="T71" fmla="*/ 25 h 394"/>
                  <a:gd name="T72" fmla="*/ 10 w 248"/>
                  <a:gd name="T73" fmla="*/ 23 h 394"/>
                  <a:gd name="T74" fmla="*/ 10 w 248"/>
                  <a:gd name="T75" fmla="*/ 24 h 394"/>
                  <a:gd name="T76" fmla="*/ 9 w 248"/>
                  <a:gd name="T77" fmla="*/ 24 h 394"/>
                  <a:gd name="T78" fmla="*/ 9 w 248"/>
                  <a:gd name="T79" fmla="*/ 24 h 394"/>
                  <a:gd name="T80" fmla="*/ 8 w 248"/>
                  <a:gd name="T81" fmla="*/ 23 h 394"/>
                  <a:gd name="T82" fmla="*/ 8 w 248"/>
                  <a:gd name="T83" fmla="*/ 22 h 394"/>
                  <a:gd name="T84" fmla="*/ 8 w 248"/>
                  <a:gd name="T85" fmla="*/ 22 h 394"/>
                  <a:gd name="T86" fmla="*/ 7 w 248"/>
                  <a:gd name="T87" fmla="*/ 23 h 394"/>
                  <a:gd name="T88" fmla="*/ 7 w 248"/>
                  <a:gd name="T89" fmla="*/ 22 h 394"/>
                  <a:gd name="T90" fmla="*/ 6 w 248"/>
                  <a:gd name="T91" fmla="*/ 20 h 394"/>
                  <a:gd name="T92" fmla="*/ 7 w 248"/>
                  <a:gd name="T93" fmla="*/ 20 h 394"/>
                  <a:gd name="T94" fmla="*/ 6 w 248"/>
                  <a:gd name="T95" fmla="*/ 20 h 394"/>
                  <a:gd name="T96" fmla="*/ 6 w 248"/>
                  <a:gd name="T97" fmla="*/ 21 h 394"/>
                  <a:gd name="T98" fmla="*/ 5 w 248"/>
                  <a:gd name="T99" fmla="*/ 16 h 394"/>
                  <a:gd name="T100" fmla="*/ 3 w 248"/>
                  <a:gd name="T101" fmla="*/ 14 h 394"/>
                  <a:gd name="T102" fmla="*/ 3 w 248"/>
                  <a:gd name="T103" fmla="*/ 14 h 394"/>
                  <a:gd name="T104" fmla="*/ 4 w 248"/>
                  <a:gd name="T105" fmla="*/ 13 h 394"/>
                  <a:gd name="T106" fmla="*/ 2 w 248"/>
                  <a:gd name="T107" fmla="*/ 11 h 394"/>
                  <a:gd name="T108" fmla="*/ 1 w 248"/>
                  <a:gd name="T109" fmla="*/ 9 h 394"/>
                  <a:gd name="T110" fmla="*/ 0 w 248"/>
                  <a:gd name="T111" fmla="*/ 7 h 394"/>
                  <a:gd name="T112" fmla="*/ 0 w 248"/>
                  <a:gd name="T113" fmla="*/ 7 h 394"/>
                  <a:gd name="T114" fmla="*/ 2 w 248"/>
                  <a:gd name="T115" fmla="*/ 6 h 394"/>
                  <a:gd name="T116" fmla="*/ 0 w 248"/>
                  <a:gd name="T117" fmla="*/ 5 h 394"/>
                  <a:gd name="T118" fmla="*/ 0 w 248"/>
                  <a:gd name="T119" fmla="*/ 3 h 394"/>
                  <a:gd name="T120" fmla="*/ 1 w 248"/>
                  <a:gd name="T121" fmla="*/ 1 h 394"/>
                  <a:gd name="T122" fmla="*/ 1 w 248"/>
                  <a:gd name="T123" fmla="*/ 1 h 394"/>
                  <a:gd name="T124" fmla="*/ 2 w 248"/>
                  <a:gd name="T125" fmla="*/ 2 h 39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48"/>
                  <a:gd name="T190" fmla="*/ 0 h 394"/>
                  <a:gd name="T191" fmla="*/ 248 w 248"/>
                  <a:gd name="T192" fmla="*/ 394 h 39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48" h="394">
                    <a:moveTo>
                      <a:pt x="42" y="7"/>
                    </a:moveTo>
                    <a:lnTo>
                      <a:pt x="61" y="1"/>
                    </a:lnTo>
                    <a:lnTo>
                      <a:pt x="66" y="18"/>
                    </a:lnTo>
                    <a:lnTo>
                      <a:pt x="47" y="25"/>
                    </a:lnTo>
                    <a:lnTo>
                      <a:pt x="42" y="7"/>
                    </a:lnTo>
                    <a:close/>
                    <a:moveTo>
                      <a:pt x="61" y="1"/>
                    </a:moveTo>
                    <a:lnTo>
                      <a:pt x="63" y="0"/>
                    </a:lnTo>
                    <a:lnTo>
                      <a:pt x="66" y="1"/>
                    </a:lnTo>
                    <a:lnTo>
                      <a:pt x="64" y="9"/>
                    </a:lnTo>
                    <a:lnTo>
                      <a:pt x="61" y="1"/>
                    </a:lnTo>
                    <a:close/>
                    <a:moveTo>
                      <a:pt x="66" y="1"/>
                    </a:moveTo>
                    <a:lnTo>
                      <a:pt x="88" y="6"/>
                    </a:lnTo>
                    <a:lnTo>
                      <a:pt x="83" y="25"/>
                    </a:lnTo>
                    <a:lnTo>
                      <a:pt x="61" y="18"/>
                    </a:lnTo>
                    <a:lnTo>
                      <a:pt x="66" y="1"/>
                    </a:lnTo>
                    <a:close/>
                    <a:moveTo>
                      <a:pt x="88" y="6"/>
                    </a:moveTo>
                    <a:lnTo>
                      <a:pt x="89" y="7"/>
                    </a:lnTo>
                    <a:lnTo>
                      <a:pt x="90" y="7"/>
                    </a:lnTo>
                    <a:lnTo>
                      <a:pt x="86" y="16"/>
                    </a:lnTo>
                    <a:lnTo>
                      <a:pt x="88" y="6"/>
                    </a:lnTo>
                    <a:close/>
                    <a:moveTo>
                      <a:pt x="90" y="7"/>
                    </a:moveTo>
                    <a:lnTo>
                      <a:pt x="116" y="24"/>
                    </a:lnTo>
                    <a:lnTo>
                      <a:pt x="106" y="40"/>
                    </a:lnTo>
                    <a:lnTo>
                      <a:pt x="80" y="24"/>
                    </a:lnTo>
                    <a:lnTo>
                      <a:pt x="90" y="7"/>
                    </a:lnTo>
                    <a:close/>
                    <a:moveTo>
                      <a:pt x="116" y="24"/>
                    </a:moveTo>
                    <a:lnTo>
                      <a:pt x="117" y="24"/>
                    </a:lnTo>
                    <a:lnTo>
                      <a:pt x="118" y="25"/>
                    </a:lnTo>
                    <a:lnTo>
                      <a:pt x="111" y="31"/>
                    </a:lnTo>
                    <a:lnTo>
                      <a:pt x="116" y="24"/>
                    </a:lnTo>
                    <a:close/>
                    <a:moveTo>
                      <a:pt x="118" y="25"/>
                    </a:moveTo>
                    <a:lnTo>
                      <a:pt x="143" y="50"/>
                    </a:lnTo>
                    <a:lnTo>
                      <a:pt x="130" y="63"/>
                    </a:lnTo>
                    <a:lnTo>
                      <a:pt x="105" y="38"/>
                    </a:lnTo>
                    <a:lnTo>
                      <a:pt x="118" y="25"/>
                    </a:lnTo>
                    <a:close/>
                    <a:moveTo>
                      <a:pt x="143" y="50"/>
                    </a:moveTo>
                    <a:lnTo>
                      <a:pt x="143" y="51"/>
                    </a:lnTo>
                    <a:lnTo>
                      <a:pt x="144" y="51"/>
                    </a:lnTo>
                    <a:lnTo>
                      <a:pt x="137" y="57"/>
                    </a:lnTo>
                    <a:lnTo>
                      <a:pt x="143" y="50"/>
                    </a:lnTo>
                    <a:close/>
                    <a:moveTo>
                      <a:pt x="144" y="51"/>
                    </a:moveTo>
                    <a:lnTo>
                      <a:pt x="170" y="83"/>
                    </a:lnTo>
                    <a:lnTo>
                      <a:pt x="154" y="94"/>
                    </a:lnTo>
                    <a:lnTo>
                      <a:pt x="129" y="63"/>
                    </a:lnTo>
                    <a:lnTo>
                      <a:pt x="144" y="51"/>
                    </a:lnTo>
                    <a:close/>
                    <a:moveTo>
                      <a:pt x="170" y="83"/>
                    </a:moveTo>
                    <a:lnTo>
                      <a:pt x="170" y="83"/>
                    </a:lnTo>
                    <a:lnTo>
                      <a:pt x="162" y="89"/>
                    </a:lnTo>
                    <a:lnTo>
                      <a:pt x="170" y="83"/>
                    </a:lnTo>
                    <a:close/>
                    <a:moveTo>
                      <a:pt x="170" y="83"/>
                    </a:moveTo>
                    <a:lnTo>
                      <a:pt x="195" y="122"/>
                    </a:lnTo>
                    <a:lnTo>
                      <a:pt x="180" y="132"/>
                    </a:lnTo>
                    <a:lnTo>
                      <a:pt x="154" y="94"/>
                    </a:lnTo>
                    <a:lnTo>
                      <a:pt x="170" y="83"/>
                    </a:lnTo>
                    <a:close/>
                    <a:moveTo>
                      <a:pt x="195" y="122"/>
                    </a:moveTo>
                    <a:lnTo>
                      <a:pt x="195" y="122"/>
                    </a:lnTo>
                    <a:lnTo>
                      <a:pt x="196" y="123"/>
                    </a:lnTo>
                    <a:lnTo>
                      <a:pt x="187" y="127"/>
                    </a:lnTo>
                    <a:lnTo>
                      <a:pt x="195" y="122"/>
                    </a:lnTo>
                    <a:close/>
                    <a:moveTo>
                      <a:pt x="196" y="123"/>
                    </a:moveTo>
                    <a:lnTo>
                      <a:pt x="215" y="160"/>
                    </a:lnTo>
                    <a:lnTo>
                      <a:pt x="198" y="169"/>
                    </a:lnTo>
                    <a:lnTo>
                      <a:pt x="179" y="132"/>
                    </a:lnTo>
                    <a:lnTo>
                      <a:pt x="196" y="123"/>
                    </a:lnTo>
                    <a:close/>
                    <a:moveTo>
                      <a:pt x="215" y="160"/>
                    </a:moveTo>
                    <a:lnTo>
                      <a:pt x="215" y="162"/>
                    </a:lnTo>
                    <a:lnTo>
                      <a:pt x="206" y="165"/>
                    </a:lnTo>
                    <a:lnTo>
                      <a:pt x="215" y="160"/>
                    </a:lnTo>
                    <a:close/>
                    <a:moveTo>
                      <a:pt x="215" y="162"/>
                    </a:moveTo>
                    <a:lnTo>
                      <a:pt x="231" y="200"/>
                    </a:lnTo>
                    <a:lnTo>
                      <a:pt x="214" y="207"/>
                    </a:lnTo>
                    <a:lnTo>
                      <a:pt x="197" y="169"/>
                    </a:lnTo>
                    <a:lnTo>
                      <a:pt x="215" y="162"/>
                    </a:lnTo>
                    <a:close/>
                    <a:moveTo>
                      <a:pt x="231" y="200"/>
                    </a:moveTo>
                    <a:lnTo>
                      <a:pt x="231" y="200"/>
                    </a:lnTo>
                    <a:lnTo>
                      <a:pt x="231" y="201"/>
                    </a:lnTo>
                    <a:lnTo>
                      <a:pt x="223" y="203"/>
                    </a:lnTo>
                    <a:lnTo>
                      <a:pt x="231" y="200"/>
                    </a:lnTo>
                    <a:close/>
                    <a:moveTo>
                      <a:pt x="231" y="201"/>
                    </a:moveTo>
                    <a:lnTo>
                      <a:pt x="241" y="239"/>
                    </a:lnTo>
                    <a:lnTo>
                      <a:pt x="223" y="244"/>
                    </a:lnTo>
                    <a:lnTo>
                      <a:pt x="213" y="206"/>
                    </a:lnTo>
                    <a:lnTo>
                      <a:pt x="231" y="201"/>
                    </a:lnTo>
                    <a:close/>
                    <a:moveTo>
                      <a:pt x="241" y="239"/>
                    </a:moveTo>
                    <a:lnTo>
                      <a:pt x="241" y="240"/>
                    </a:lnTo>
                    <a:lnTo>
                      <a:pt x="241" y="241"/>
                    </a:lnTo>
                    <a:lnTo>
                      <a:pt x="231" y="241"/>
                    </a:lnTo>
                    <a:lnTo>
                      <a:pt x="241" y="239"/>
                    </a:lnTo>
                    <a:close/>
                    <a:moveTo>
                      <a:pt x="241" y="241"/>
                    </a:moveTo>
                    <a:lnTo>
                      <a:pt x="245" y="272"/>
                    </a:lnTo>
                    <a:lnTo>
                      <a:pt x="226" y="274"/>
                    </a:lnTo>
                    <a:lnTo>
                      <a:pt x="223" y="242"/>
                    </a:lnTo>
                    <a:lnTo>
                      <a:pt x="241" y="241"/>
                    </a:lnTo>
                    <a:close/>
                    <a:moveTo>
                      <a:pt x="226" y="275"/>
                    </a:moveTo>
                    <a:lnTo>
                      <a:pt x="226" y="274"/>
                    </a:lnTo>
                    <a:lnTo>
                      <a:pt x="235" y="273"/>
                    </a:lnTo>
                    <a:lnTo>
                      <a:pt x="226" y="275"/>
                    </a:lnTo>
                    <a:close/>
                    <a:moveTo>
                      <a:pt x="245" y="272"/>
                    </a:moveTo>
                    <a:lnTo>
                      <a:pt x="248" y="291"/>
                    </a:lnTo>
                    <a:lnTo>
                      <a:pt x="229" y="294"/>
                    </a:lnTo>
                    <a:lnTo>
                      <a:pt x="226" y="275"/>
                    </a:lnTo>
                    <a:lnTo>
                      <a:pt x="245" y="272"/>
                    </a:lnTo>
                    <a:close/>
                    <a:moveTo>
                      <a:pt x="248" y="291"/>
                    </a:moveTo>
                    <a:lnTo>
                      <a:pt x="248" y="292"/>
                    </a:lnTo>
                    <a:lnTo>
                      <a:pt x="248" y="293"/>
                    </a:lnTo>
                    <a:lnTo>
                      <a:pt x="238" y="293"/>
                    </a:lnTo>
                    <a:lnTo>
                      <a:pt x="248" y="291"/>
                    </a:lnTo>
                    <a:close/>
                    <a:moveTo>
                      <a:pt x="248" y="293"/>
                    </a:moveTo>
                    <a:lnTo>
                      <a:pt x="248" y="305"/>
                    </a:lnTo>
                    <a:lnTo>
                      <a:pt x="229" y="305"/>
                    </a:lnTo>
                    <a:lnTo>
                      <a:pt x="229" y="293"/>
                    </a:lnTo>
                    <a:lnTo>
                      <a:pt x="248" y="293"/>
                    </a:lnTo>
                    <a:close/>
                    <a:moveTo>
                      <a:pt x="248" y="305"/>
                    </a:moveTo>
                    <a:lnTo>
                      <a:pt x="248" y="321"/>
                    </a:lnTo>
                    <a:lnTo>
                      <a:pt x="229" y="321"/>
                    </a:lnTo>
                    <a:lnTo>
                      <a:pt x="229" y="305"/>
                    </a:lnTo>
                    <a:lnTo>
                      <a:pt x="248" y="305"/>
                    </a:lnTo>
                    <a:close/>
                    <a:moveTo>
                      <a:pt x="248" y="321"/>
                    </a:moveTo>
                    <a:lnTo>
                      <a:pt x="248" y="323"/>
                    </a:lnTo>
                    <a:lnTo>
                      <a:pt x="248" y="324"/>
                    </a:lnTo>
                    <a:lnTo>
                      <a:pt x="238" y="321"/>
                    </a:lnTo>
                    <a:lnTo>
                      <a:pt x="248" y="321"/>
                    </a:lnTo>
                    <a:close/>
                    <a:moveTo>
                      <a:pt x="248" y="324"/>
                    </a:moveTo>
                    <a:lnTo>
                      <a:pt x="245" y="336"/>
                    </a:lnTo>
                    <a:lnTo>
                      <a:pt x="226" y="331"/>
                    </a:lnTo>
                    <a:lnTo>
                      <a:pt x="229" y="318"/>
                    </a:lnTo>
                    <a:lnTo>
                      <a:pt x="248" y="324"/>
                    </a:lnTo>
                    <a:close/>
                    <a:moveTo>
                      <a:pt x="226" y="334"/>
                    </a:moveTo>
                    <a:lnTo>
                      <a:pt x="226" y="333"/>
                    </a:lnTo>
                    <a:lnTo>
                      <a:pt x="226" y="331"/>
                    </a:lnTo>
                    <a:lnTo>
                      <a:pt x="235" y="334"/>
                    </a:lnTo>
                    <a:lnTo>
                      <a:pt x="226" y="334"/>
                    </a:lnTo>
                    <a:close/>
                    <a:moveTo>
                      <a:pt x="245" y="334"/>
                    </a:moveTo>
                    <a:lnTo>
                      <a:pt x="245" y="344"/>
                    </a:lnTo>
                    <a:lnTo>
                      <a:pt x="226" y="344"/>
                    </a:lnTo>
                    <a:lnTo>
                      <a:pt x="226" y="334"/>
                    </a:lnTo>
                    <a:lnTo>
                      <a:pt x="245" y="334"/>
                    </a:lnTo>
                    <a:close/>
                    <a:moveTo>
                      <a:pt x="245" y="344"/>
                    </a:moveTo>
                    <a:lnTo>
                      <a:pt x="245" y="346"/>
                    </a:lnTo>
                    <a:lnTo>
                      <a:pt x="244" y="348"/>
                    </a:lnTo>
                    <a:lnTo>
                      <a:pt x="235" y="344"/>
                    </a:lnTo>
                    <a:lnTo>
                      <a:pt x="245" y="344"/>
                    </a:lnTo>
                    <a:close/>
                    <a:moveTo>
                      <a:pt x="244" y="348"/>
                    </a:moveTo>
                    <a:lnTo>
                      <a:pt x="237" y="360"/>
                    </a:lnTo>
                    <a:lnTo>
                      <a:pt x="220" y="351"/>
                    </a:lnTo>
                    <a:lnTo>
                      <a:pt x="227" y="339"/>
                    </a:lnTo>
                    <a:lnTo>
                      <a:pt x="244" y="348"/>
                    </a:lnTo>
                    <a:close/>
                    <a:moveTo>
                      <a:pt x="237" y="360"/>
                    </a:moveTo>
                    <a:lnTo>
                      <a:pt x="237" y="361"/>
                    </a:lnTo>
                    <a:lnTo>
                      <a:pt x="236" y="362"/>
                    </a:lnTo>
                    <a:lnTo>
                      <a:pt x="229" y="356"/>
                    </a:lnTo>
                    <a:lnTo>
                      <a:pt x="237" y="360"/>
                    </a:lnTo>
                    <a:close/>
                    <a:moveTo>
                      <a:pt x="236" y="362"/>
                    </a:moveTo>
                    <a:lnTo>
                      <a:pt x="229" y="369"/>
                    </a:lnTo>
                    <a:lnTo>
                      <a:pt x="216" y="356"/>
                    </a:lnTo>
                    <a:lnTo>
                      <a:pt x="222" y="349"/>
                    </a:lnTo>
                    <a:lnTo>
                      <a:pt x="236" y="362"/>
                    </a:lnTo>
                    <a:close/>
                    <a:moveTo>
                      <a:pt x="215" y="357"/>
                    </a:moveTo>
                    <a:lnTo>
                      <a:pt x="215" y="357"/>
                    </a:lnTo>
                    <a:lnTo>
                      <a:pt x="216" y="356"/>
                    </a:lnTo>
                    <a:lnTo>
                      <a:pt x="223" y="362"/>
                    </a:lnTo>
                    <a:lnTo>
                      <a:pt x="215" y="357"/>
                    </a:lnTo>
                    <a:close/>
                    <a:moveTo>
                      <a:pt x="230" y="368"/>
                    </a:moveTo>
                    <a:lnTo>
                      <a:pt x="224" y="377"/>
                    </a:lnTo>
                    <a:lnTo>
                      <a:pt x="208" y="367"/>
                    </a:lnTo>
                    <a:lnTo>
                      <a:pt x="215" y="357"/>
                    </a:lnTo>
                    <a:lnTo>
                      <a:pt x="230" y="368"/>
                    </a:lnTo>
                    <a:close/>
                    <a:moveTo>
                      <a:pt x="224" y="377"/>
                    </a:moveTo>
                    <a:lnTo>
                      <a:pt x="223" y="379"/>
                    </a:lnTo>
                    <a:lnTo>
                      <a:pt x="222" y="380"/>
                    </a:lnTo>
                    <a:lnTo>
                      <a:pt x="216" y="372"/>
                    </a:lnTo>
                    <a:lnTo>
                      <a:pt x="224" y="377"/>
                    </a:lnTo>
                    <a:close/>
                    <a:moveTo>
                      <a:pt x="222" y="380"/>
                    </a:moveTo>
                    <a:lnTo>
                      <a:pt x="212" y="387"/>
                    </a:lnTo>
                    <a:lnTo>
                      <a:pt x="202" y="370"/>
                    </a:lnTo>
                    <a:lnTo>
                      <a:pt x="211" y="363"/>
                    </a:lnTo>
                    <a:lnTo>
                      <a:pt x="222" y="380"/>
                    </a:lnTo>
                    <a:close/>
                    <a:moveTo>
                      <a:pt x="212" y="387"/>
                    </a:moveTo>
                    <a:lnTo>
                      <a:pt x="211" y="387"/>
                    </a:lnTo>
                    <a:lnTo>
                      <a:pt x="206" y="378"/>
                    </a:lnTo>
                    <a:lnTo>
                      <a:pt x="212" y="387"/>
                    </a:lnTo>
                    <a:close/>
                    <a:moveTo>
                      <a:pt x="211" y="387"/>
                    </a:moveTo>
                    <a:lnTo>
                      <a:pt x="194" y="393"/>
                    </a:lnTo>
                    <a:lnTo>
                      <a:pt x="187" y="376"/>
                    </a:lnTo>
                    <a:lnTo>
                      <a:pt x="203" y="369"/>
                    </a:lnTo>
                    <a:lnTo>
                      <a:pt x="211" y="387"/>
                    </a:lnTo>
                    <a:close/>
                    <a:moveTo>
                      <a:pt x="194" y="393"/>
                    </a:moveTo>
                    <a:lnTo>
                      <a:pt x="193" y="394"/>
                    </a:lnTo>
                    <a:lnTo>
                      <a:pt x="191" y="394"/>
                    </a:lnTo>
                    <a:lnTo>
                      <a:pt x="191" y="384"/>
                    </a:lnTo>
                    <a:lnTo>
                      <a:pt x="194" y="393"/>
                    </a:lnTo>
                    <a:close/>
                    <a:moveTo>
                      <a:pt x="191" y="394"/>
                    </a:moveTo>
                    <a:lnTo>
                      <a:pt x="184" y="394"/>
                    </a:lnTo>
                    <a:lnTo>
                      <a:pt x="184" y="376"/>
                    </a:lnTo>
                    <a:lnTo>
                      <a:pt x="191" y="376"/>
                    </a:lnTo>
                    <a:lnTo>
                      <a:pt x="191" y="394"/>
                    </a:lnTo>
                    <a:close/>
                    <a:moveTo>
                      <a:pt x="184" y="394"/>
                    </a:moveTo>
                    <a:lnTo>
                      <a:pt x="172" y="394"/>
                    </a:lnTo>
                    <a:lnTo>
                      <a:pt x="172" y="376"/>
                    </a:lnTo>
                    <a:lnTo>
                      <a:pt x="184" y="376"/>
                    </a:lnTo>
                    <a:lnTo>
                      <a:pt x="184" y="394"/>
                    </a:lnTo>
                    <a:close/>
                    <a:moveTo>
                      <a:pt x="172" y="394"/>
                    </a:moveTo>
                    <a:lnTo>
                      <a:pt x="170" y="394"/>
                    </a:lnTo>
                    <a:lnTo>
                      <a:pt x="169" y="393"/>
                    </a:lnTo>
                    <a:lnTo>
                      <a:pt x="172" y="384"/>
                    </a:lnTo>
                    <a:lnTo>
                      <a:pt x="172" y="394"/>
                    </a:lnTo>
                    <a:close/>
                    <a:moveTo>
                      <a:pt x="169" y="393"/>
                    </a:moveTo>
                    <a:lnTo>
                      <a:pt x="159" y="391"/>
                    </a:lnTo>
                    <a:lnTo>
                      <a:pt x="165" y="372"/>
                    </a:lnTo>
                    <a:lnTo>
                      <a:pt x="174" y="376"/>
                    </a:lnTo>
                    <a:lnTo>
                      <a:pt x="169" y="393"/>
                    </a:lnTo>
                    <a:close/>
                    <a:moveTo>
                      <a:pt x="159" y="391"/>
                    </a:moveTo>
                    <a:lnTo>
                      <a:pt x="158" y="390"/>
                    </a:lnTo>
                    <a:lnTo>
                      <a:pt x="157" y="389"/>
                    </a:lnTo>
                    <a:lnTo>
                      <a:pt x="162" y="381"/>
                    </a:lnTo>
                    <a:lnTo>
                      <a:pt x="159" y="391"/>
                    </a:lnTo>
                    <a:close/>
                    <a:moveTo>
                      <a:pt x="157" y="389"/>
                    </a:moveTo>
                    <a:lnTo>
                      <a:pt x="148" y="383"/>
                    </a:lnTo>
                    <a:lnTo>
                      <a:pt x="158" y="367"/>
                    </a:lnTo>
                    <a:lnTo>
                      <a:pt x="168" y="373"/>
                    </a:lnTo>
                    <a:lnTo>
                      <a:pt x="157" y="389"/>
                    </a:lnTo>
                    <a:close/>
                    <a:moveTo>
                      <a:pt x="157" y="367"/>
                    </a:moveTo>
                    <a:lnTo>
                      <a:pt x="158" y="367"/>
                    </a:lnTo>
                    <a:lnTo>
                      <a:pt x="152" y="376"/>
                    </a:lnTo>
                    <a:lnTo>
                      <a:pt x="157" y="367"/>
                    </a:lnTo>
                    <a:close/>
                    <a:moveTo>
                      <a:pt x="148" y="383"/>
                    </a:moveTo>
                    <a:lnTo>
                      <a:pt x="136" y="377"/>
                    </a:lnTo>
                    <a:lnTo>
                      <a:pt x="144" y="360"/>
                    </a:lnTo>
                    <a:lnTo>
                      <a:pt x="157" y="367"/>
                    </a:lnTo>
                    <a:lnTo>
                      <a:pt x="148" y="383"/>
                    </a:lnTo>
                    <a:close/>
                    <a:moveTo>
                      <a:pt x="136" y="377"/>
                    </a:moveTo>
                    <a:lnTo>
                      <a:pt x="134" y="377"/>
                    </a:lnTo>
                    <a:lnTo>
                      <a:pt x="140" y="369"/>
                    </a:lnTo>
                    <a:lnTo>
                      <a:pt x="136" y="377"/>
                    </a:lnTo>
                    <a:close/>
                    <a:moveTo>
                      <a:pt x="134" y="377"/>
                    </a:moveTo>
                    <a:lnTo>
                      <a:pt x="125" y="370"/>
                    </a:lnTo>
                    <a:lnTo>
                      <a:pt x="136" y="355"/>
                    </a:lnTo>
                    <a:lnTo>
                      <a:pt x="145" y="361"/>
                    </a:lnTo>
                    <a:lnTo>
                      <a:pt x="134" y="377"/>
                    </a:lnTo>
                    <a:close/>
                    <a:moveTo>
                      <a:pt x="125" y="370"/>
                    </a:moveTo>
                    <a:lnTo>
                      <a:pt x="125" y="370"/>
                    </a:lnTo>
                    <a:lnTo>
                      <a:pt x="123" y="369"/>
                    </a:lnTo>
                    <a:lnTo>
                      <a:pt x="130" y="362"/>
                    </a:lnTo>
                    <a:lnTo>
                      <a:pt x="125" y="370"/>
                    </a:lnTo>
                    <a:close/>
                    <a:moveTo>
                      <a:pt x="123" y="369"/>
                    </a:moveTo>
                    <a:lnTo>
                      <a:pt x="114" y="359"/>
                    </a:lnTo>
                    <a:lnTo>
                      <a:pt x="128" y="346"/>
                    </a:lnTo>
                    <a:lnTo>
                      <a:pt x="137" y="356"/>
                    </a:lnTo>
                    <a:lnTo>
                      <a:pt x="123" y="369"/>
                    </a:lnTo>
                    <a:close/>
                    <a:moveTo>
                      <a:pt x="128" y="346"/>
                    </a:moveTo>
                    <a:lnTo>
                      <a:pt x="157" y="374"/>
                    </a:lnTo>
                    <a:lnTo>
                      <a:pt x="128" y="346"/>
                    </a:lnTo>
                    <a:lnTo>
                      <a:pt x="121" y="352"/>
                    </a:lnTo>
                    <a:lnTo>
                      <a:pt x="128" y="346"/>
                    </a:lnTo>
                    <a:close/>
                    <a:moveTo>
                      <a:pt x="114" y="359"/>
                    </a:moveTo>
                    <a:lnTo>
                      <a:pt x="105" y="350"/>
                    </a:lnTo>
                    <a:lnTo>
                      <a:pt x="118" y="337"/>
                    </a:lnTo>
                    <a:lnTo>
                      <a:pt x="128" y="346"/>
                    </a:lnTo>
                    <a:lnTo>
                      <a:pt x="114" y="359"/>
                    </a:lnTo>
                    <a:close/>
                    <a:moveTo>
                      <a:pt x="105" y="350"/>
                    </a:moveTo>
                    <a:lnTo>
                      <a:pt x="104" y="349"/>
                    </a:lnTo>
                    <a:lnTo>
                      <a:pt x="104" y="348"/>
                    </a:lnTo>
                    <a:lnTo>
                      <a:pt x="111" y="344"/>
                    </a:lnTo>
                    <a:lnTo>
                      <a:pt x="105" y="350"/>
                    </a:lnTo>
                    <a:close/>
                    <a:moveTo>
                      <a:pt x="104" y="348"/>
                    </a:moveTo>
                    <a:lnTo>
                      <a:pt x="97" y="339"/>
                    </a:lnTo>
                    <a:lnTo>
                      <a:pt x="112" y="328"/>
                    </a:lnTo>
                    <a:lnTo>
                      <a:pt x="119" y="338"/>
                    </a:lnTo>
                    <a:lnTo>
                      <a:pt x="104" y="348"/>
                    </a:lnTo>
                    <a:close/>
                    <a:moveTo>
                      <a:pt x="112" y="328"/>
                    </a:moveTo>
                    <a:lnTo>
                      <a:pt x="100" y="309"/>
                    </a:lnTo>
                    <a:lnTo>
                      <a:pt x="112" y="328"/>
                    </a:lnTo>
                    <a:lnTo>
                      <a:pt x="105" y="334"/>
                    </a:lnTo>
                    <a:lnTo>
                      <a:pt x="112" y="328"/>
                    </a:lnTo>
                    <a:close/>
                    <a:moveTo>
                      <a:pt x="97" y="339"/>
                    </a:moveTo>
                    <a:lnTo>
                      <a:pt x="90" y="329"/>
                    </a:lnTo>
                    <a:lnTo>
                      <a:pt x="107" y="319"/>
                    </a:lnTo>
                    <a:lnTo>
                      <a:pt x="112" y="328"/>
                    </a:lnTo>
                    <a:lnTo>
                      <a:pt x="97" y="339"/>
                    </a:lnTo>
                    <a:close/>
                    <a:moveTo>
                      <a:pt x="90" y="329"/>
                    </a:moveTo>
                    <a:lnTo>
                      <a:pt x="90" y="329"/>
                    </a:lnTo>
                    <a:lnTo>
                      <a:pt x="89" y="328"/>
                    </a:lnTo>
                    <a:lnTo>
                      <a:pt x="98" y="324"/>
                    </a:lnTo>
                    <a:lnTo>
                      <a:pt x="90" y="329"/>
                    </a:lnTo>
                    <a:close/>
                    <a:moveTo>
                      <a:pt x="89" y="328"/>
                    </a:moveTo>
                    <a:lnTo>
                      <a:pt x="74" y="293"/>
                    </a:lnTo>
                    <a:lnTo>
                      <a:pt x="91" y="285"/>
                    </a:lnTo>
                    <a:lnTo>
                      <a:pt x="107" y="320"/>
                    </a:lnTo>
                    <a:lnTo>
                      <a:pt x="89" y="328"/>
                    </a:lnTo>
                    <a:close/>
                    <a:moveTo>
                      <a:pt x="74" y="293"/>
                    </a:moveTo>
                    <a:lnTo>
                      <a:pt x="58" y="258"/>
                    </a:lnTo>
                    <a:lnTo>
                      <a:pt x="75" y="250"/>
                    </a:lnTo>
                    <a:lnTo>
                      <a:pt x="91" y="285"/>
                    </a:lnTo>
                    <a:lnTo>
                      <a:pt x="74" y="293"/>
                    </a:lnTo>
                    <a:close/>
                    <a:moveTo>
                      <a:pt x="75" y="250"/>
                    </a:moveTo>
                    <a:lnTo>
                      <a:pt x="75" y="250"/>
                    </a:lnTo>
                    <a:lnTo>
                      <a:pt x="67" y="254"/>
                    </a:lnTo>
                    <a:lnTo>
                      <a:pt x="75" y="250"/>
                    </a:lnTo>
                    <a:close/>
                    <a:moveTo>
                      <a:pt x="58" y="259"/>
                    </a:moveTo>
                    <a:lnTo>
                      <a:pt x="39" y="220"/>
                    </a:lnTo>
                    <a:lnTo>
                      <a:pt x="56" y="212"/>
                    </a:lnTo>
                    <a:lnTo>
                      <a:pt x="75" y="250"/>
                    </a:lnTo>
                    <a:lnTo>
                      <a:pt x="58" y="259"/>
                    </a:lnTo>
                    <a:close/>
                    <a:moveTo>
                      <a:pt x="39" y="220"/>
                    </a:moveTo>
                    <a:lnTo>
                      <a:pt x="39" y="220"/>
                    </a:lnTo>
                    <a:lnTo>
                      <a:pt x="39" y="219"/>
                    </a:lnTo>
                    <a:lnTo>
                      <a:pt x="47" y="216"/>
                    </a:lnTo>
                    <a:lnTo>
                      <a:pt x="39" y="220"/>
                    </a:lnTo>
                    <a:close/>
                    <a:moveTo>
                      <a:pt x="39" y="219"/>
                    </a:moveTo>
                    <a:lnTo>
                      <a:pt x="23" y="178"/>
                    </a:lnTo>
                    <a:lnTo>
                      <a:pt x="41" y="172"/>
                    </a:lnTo>
                    <a:lnTo>
                      <a:pt x="56" y="212"/>
                    </a:lnTo>
                    <a:lnTo>
                      <a:pt x="39" y="219"/>
                    </a:lnTo>
                    <a:close/>
                    <a:moveTo>
                      <a:pt x="23" y="178"/>
                    </a:moveTo>
                    <a:lnTo>
                      <a:pt x="23" y="178"/>
                    </a:lnTo>
                    <a:lnTo>
                      <a:pt x="32" y="175"/>
                    </a:lnTo>
                    <a:lnTo>
                      <a:pt x="23" y="178"/>
                    </a:lnTo>
                    <a:close/>
                    <a:moveTo>
                      <a:pt x="23" y="178"/>
                    </a:moveTo>
                    <a:lnTo>
                      <a:pt x="10" y="140"/>
                    </a:lnTo>
                    <a:lnTo>
                      <a:pt x="28" y="134"/>
                    </a:lnTo>
                    <a:lnTo>
                      <a:pt x="41" y="172"/>
                    </a:lnTo>
                    <a:lnTo>
                      <a:pt x="23" y="178"/>
                    </a:lnTo>
                    <a:close/>
                    <a:moveTo>
                      <a:pt x="10" y="140"/>
                    </a:moveTo>
                    <a:lnTo>
                      <a:pt x="10" y="138"/>
                    </a:lnTo>
                    <a:lnTo>
                      <a:pt x="19" y="136"/>
                    </a:lnTo>
                    <a:lnTo>
                      <a:pt x="10" y="140"/>
                    </a:lnTo>
                    <a:close/>
                    <a:moveTo>
                      <a:pt x="10" y="138"/>
                    </a:moveTo>
                    <a:lnTo>
                      <a:pt x="3" y="103"/>
                    </a:lnTo>
                    <a:lnTo>
                      <a:pt x="22" y="100"/>
                    </a:lnTo>
                    <a:lnTo>
                      <a:pt x="29" y="135"/>
                    </a:lnTo>
                    <a:lnTo>
                      <a:pt x="10" y="138"/>
                    </a:lnTo>
                    <a:close/>
                    <a:moveTo>
                      <a:pt x="3" y="103"/>
                    </a:moveTo>
                    <a:lnTo>
                      <a:pt x="3" y="103"/>
                    </a:lnTo>
                    <a:lnTo>
                      <a:pt x="3" y="102"/>
                    </a:lnTo>
                    <a:lnTo>
                      <a:pt x="12" y="102"/>
                    </a:lnTo>
                    <a:lnTo>
                      <a:pt x="3" y="103"/>
                    </a:lnTo>
                    <a:close/>
                    <a:moveTo>
                      <a:pt x="3" y="102"/>
                    </a:moveTo>
                    <a:lnTo>
                      <a:pt x="0" y="71"/>
                    </a:lnTo>
                    <a:lnTo>
                      <a:pt x="19" y="69"/>
                    </a:lnTo>
                    <a:lnTo>
                      <a:pt x="22" y="101"/>
                    </a:lnTo>
                    <a:lnTo>
                      <a:pt x="3" y="102"/>
                    </a:lnTo>
                    <a:close/>
                    <a:moveTo>
                      <a:pt x="0" y="71"/>
                    </a:moveTo>
                    <a:lnTo>
                      <a:pt x="0" y="70"/>
                    </a:lnTo>
                    <a:lnTo>
                      <a:pt x="0" y="69"/>
                    </a:lnTo>
                    <a:lnTo>
                      <a:pt x="10" y="70"/>
                    </a:lnTo>
                    <a:lnTo>
                      <a:pt x="0" y="71"/>
                    </a:lnTo>
                    <a:close/>
                    <a:moveTo>
                      <a:pt x="0" y="69"/>
                    </a:moveTo>
                    <a:lnTo>
                      <a:pt x="3" y="44"/>
                    </a:lnTo>
                    <a:lnTo>
                      <a:pt x="22" y="46"/>
                    </a:lnTo>
                    <a:lnTo>
                      <a:pt x="19" y="71"/>
                    </a:lnTo>
                    <a:lnTo>
                      <a:pt x="0" y="69"/>
                    </a:lnTo>
                    <a:close/>
                    <a:moveTo>
                      <a:pt x="3" y="44"/>
                    </a:moveTo>
                    <a:lnTo>
                      <a:pt x="3" y="41"/>
                    </a:lnTo>
                    <a:lnTo>
                      <a:pt x="4" y="39"/>
                    </a:lnTo>
                    <a:lnTo>
                      <a:pt x="12" y="45"/>
                    </a:lnTo>
                    <a:lnTo>
                      <a:pt x="3" y="44"/>
                    </a:lnTo>
                    <a:close/>
                    <a:moveTo>
                      <a:pt x="4" y="39"/>
                    </a:moveTo>
                    <a:lnTo>
                      <a:pt x="18" y="20"/>
                    </a:lnTo>
                    <a:lnTo>
                      <a:pt x="33" y="30"/>
                    </a:lnTo>
                    <a:lnTo>
                      <a:pt x="21" y="50"/>
                    </a:lnTo>
                    <a:lnTo>
                      <a:pt x="4" y="39"/>
                    </a:lnTo>
                    <a:close/>
                    <a:moveTo>
                      <a:pt x="18" y="20"/>
                    </a:moveTo>
                    <a:lnTo>
                      <a:pt x="19" y="18"/>
                    </a:lnTo>
                    <a:lnTo>
                      <a:pt x="21" y="17"/>
                    </a:lnTo>
                    <a:lnTo>
                      <a:pt x="25" y="25"/>
                    </a:lnTo>
                    <a:lnTo>
                      <a:pt x="18" y="20"/>
                    </a:lnTo>
                    <a:close/>
                    <a:moveTo>
                      <a:pt x="21" y="17"/>
                    </a:moveTo>
                    <a:lnTo>
                      <a:pt x="40" y="7"/>
                    </a:lnTo>
                    <a:lnTo>
                      <a:pt x="48" y="25"/>
                    </a:lnTo>
                    <a:lnTo>
                      <a:pt x="30" y="34"/>
                    </a:lnTo>
                    <a:lnTo>
                      <a:pt x="2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3" name="Freeform 1514">
                <a:extLst>
                  <a:ext uri="{FF2B5EF4-FFF2-40B4-BE49-F238E27FC236}">
                    <a16:creationId xmlns:a16="http://schemas.microsoft.com/office/drawing/2014/main" id="{A02FBB5B-0711-4957-8436-28AF3D7A9C49}"/>
                  </a:ext>
                </a:extLst>
              </p:cNvPr>
              <p:cNvSpPr>
                <a:spLocks/>
              </p:cNvSpPr>
              <p:nvPr/>
            </p:nvSpPr>
            <p:spPr bwMode="auto">
              <a:xfrm>
                <a:off x="2560" y="1754"/>
                <a:ext cx="58" cy="64"/>
              </a:xfrm>
              <a:custGeom>
                <a:avLst/>
                <a:gdLst>
                  <a:gd name="T0" fmla="*/ 2 w 229"/>
                  <a:gd name="T1" fmla="*/ 3 h 253"/>
                  <a:gd name="T2" fmla="*/ 4 w 229"/>
                  <a:gd name="T3" fmla="*/ 1 h 253"/>
                  <a:gd name="T4" fmla="*/ 5 w 229"/>
                  <a:gd name="T5" fmla="*/ 0 h 253"/>
                  <a:gd name="T6" fmla="*/ 7 w 229"/>
                  <a:gd name="T7" fmla="*/ 0 h 253"/>
                  <a:gd name="T8" fmla="*/ 8 w 229"/>
                  <a:gd name="T9" fmla="*/ 1 h 253"/>
                  <a:gd name="T10" fmla="*/ 10 w 229"/>
                  <a:gd name="T11" fmla="*/ 2 h 253"/>
                  <a:gd name="T12" fmla="*/ 11 w 229"/>
                  <a:gd name="T13" fmla="*/ 4 h 253"/>
                  <a:gd name="T14" fmla="*/ 12 w 229"/>
                  <a:gd name="T15" fmla="*/ 6 h 253"/>
                  <a:gd name="T16" fmla="*/ 13 w 229"/>
                  <a:gd name="T17" fmla="*/ 9 h 253"/>
                  <a:gd name="T18" fmla="*/ 14 w 229"/>
                  <a:gd name="T19" fmla="*/ 12 h 253"/>
                  <a:gd name="T20" fmla="*/ 15 w 229"/>
                  <a:gd name="T21" fmla="*/ 14 h 253"/>
                  <a:gd name="T22" fmla="*/ 15 w 229"/>
                  <a:gd name="T23" fmla="*/ 15 h 253"/>
                  <a:gd name="T24" fmla="*/ 14 w 229"/>
                  <a:gd name="T25" fmla="*/ 16 h 253"/>
                  <a:gd name="T26" fmla="*/ 14 w 229"/>
                  <a:gd name="T27" fmla="*/ 16 h 253"/>
                  <a:gd name="T28" fmla="*/ 13 w 229"/>
                  <a:gd name="T29" fmla="*/ 16 h 253"/>
                  <a:gd name="T30" fmla="*/ 13 w 229"/>
                  <a:gd name="T31" fmla="*/ 16 h 253"/>
                  <a:gd name="T32" fmla="*/ 12 w 229"/>
                  <a:gd name="T33" fmla="*/ 15 h 253"/>
                  <a:gd name="T34" fmla="*/ 10 w 229"/>
                  <a:gd name="T35" fmla="*/ 15 h 253"/>
                  <a:gd name="T36" fmla="*/ 9 w 229"/>
                  <a:gd name="T37" fmla="*/ 14 h 253"/>
                  <a:gd name="T38" fmla="*/ 8 w 229"/>
                  <a:gd name="T39" fmla="*/ 13 h 253"/>
                  <a:gd name="T40" fmla="*/ 7 w 229"/>
                  <a:gd name="T41" fmla="*/ 12 h 253"/>
                  <a:gd name="T42" fmla="*/ 6 w 229"/>
                  <a:gd name="T43" fmla="*/ 10 h 253"/>
                  <a:gd name="T44" fmla="*/ 4 w 229"/>
                  <a:gd name="T45" fmla="*/ 10 h 253"/>
                  <a:gd name="T46" fmla="*/ 3 w 229"/>
                  <a:gd name="T47" fmla="*/ 9 h 253"/>
                  <a:gd name="T48" fmla="*/ 2 w 229"/>
                  <a:gd name="T49" fmla="*/ 9 h 253"/>
                  <a:gd name="T50" fmla="*/ 1 w 229"/>
                  <a:gd name="T51" fmla="*/ 8 h 253"/>
                  <a:gd name="T52" fmla="*/ 1 w 229"/>
                  <a:gd name="T53" fmla="*/ 8 h 253"/>
                  <a:gd name="T54" fmla="*/ 0 w 229"/>
                  <a:gd name="T55" fmla="*/ 7 h 253"/>
                  <a:gd name="T56" fmla="*/ 0 w 229"/>
                  <a:gd name="T57" fmla="*/ 6 h 253"/>
                  <a:gd name="T58" fmla="*/ 1 w 229"/>
                  <a:gd name="T59" fmla="*/ 5 h 253"/>
                  <a:gd name="T60" fmla="*/ 2 w 229"/>
                  <a:gd name="T61" fmla="*/ 3 h 25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9"/>
                  <a:gd name="T94" fmla="*/ 0 h 253"/>
                  <a:gd name="T95" fmla="*/ 229 w 229"/>
                  <a:gd name="T96" fmla="*/ 253 h 25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9" h="253">
                    <a:moveTo>
                      <a:pt x="25" y="47"/>
                    </a:moveTo>
                    <a:lnTo>
                      <a:pt x="54" y="15"/>
                    </a:lnTo>
                    <a:lnTo>
                      <a:pt x="79" y="0"/>
                    </a:lnTo>
                    <a:lnTo>
                      <a:pt x="105" y="0"/>
                    </a:lnTo>
                    <a:lnTo>
                      <a:pt x="127" y="9"/>
                    </a:lnTo>
                    <a:lnTo>
                      <a:pt x="150" y="31"/>
                    </a:lnTo>
                    <a:lnTo>
                      <a:pt x="172" y="59"/>
                    </a:lnTo>
                    <a:lnTo>
                      <a:pt x="187" y="98"/>
                    </a:lnTo>
                    <a:lnTo>
                      <a:pt x="204" y="139"/>
                    </a:lnTo>
                    <a:lnTo>
                      <a:pt x="219" y="181"/>
                    </a:lnTo>
                    <a:lnTo>
                      <a:pt x="229" y="225"/>
                    </a:lnTo>
                    <a:lnTo>
                      <a:pt x="229" y="241"/>
                    </a:lnTo>
                    <a:lnTo>
                      <a:pt x="226" y="250"/>
                    </a:lnTo>
                    <a:lnTo>
                      <a:pt x="219" y="253"/>
                    </a:lnTo>
                    <a:lnTo>
                      <a:pt x="209" y="253"/>
                    </a:lnTo>
                    <a:lnTo>
                      <a:pt x="197" y="250"/>
                    </a:lnTo>
                    <a:lnTo>
                      <a:pt x="181" y="241"/>
                    </a:lnTo>
                    <a:lnTo>
                      <a:pt x="162" y="231"/>
                    </a:lnTo>
                    <a:lnTo>
                      <a:pt x="147" y="216"/>
                    </a:lnTo>
                    <a:lnTo>
                      <a:pt x="124" y="199"/>
                    </a:lnTo>
                    <a:lnTo>
                      <a:pt x="105" y="181"/>
                    </a:lnTo>
                    <a:lnTo>
                      <a:pt x="86" y="164"/>
                    </a:lnTo>
                    <a:lnTo>
                      <a:pt x="64" y="152"/>
                    </a:lnTo>
                    <a:lnTo>
                      <a:pt x="44" y="142"/>
                    </a:lnTo>
                    <a:lnTo>
                      <a:pt x="29" y="133"/>
                    </a:lnTo>
                    <a:lnTo>
                      <a:pt x="16" y="127"/>
                    </a:lnTo>
                    <a:lnTo>
                      <a:pt x="7" y="117"/>
                    </a:lnTo>
                    <a:lnTo>
                      <a:pt x="0" y="108"/>
                    </a:lnTo>
                    <a:lnTo>
                      <a:pt x="3" y="91"/>
                    </a:lnTo>
                    <a:lnTo>
                      <a:pt x="10" y="73"/>
                    </a:lnTo>
                    <a:lnTo>
                      <a:pt x="25" y="4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4" name="Freeform 1515">
                <a:extLst>
                  <a:ext uri="{FF2B5EF4-FFF2-40B4-BE49-F238E27FC236}">
                    <a16:creationId xmlns:a16="http://schemas.microsoft.com/office/drawing/2014/main" id="{24023ECC-B42C-4696-BBA6-C9A21F7A1898}"/>
                  </a:ext>
                </a:extLst>
              </p:cNvPr>
              <p:cNvSpPr>
                <a:spLocks noEditPoints="1"/>
              </p:cNvSpPr>
              <p:nvPr/>
            </p:nvSpPr>
            <p:spPr bwMode="auto">
              <a:xfrm>
                <a:off x="2558" y="1752"/>
                <a:ext cx="62" cy="68"/>
              </a:xfrm>
              <a:custGeom>
                <a:avLst/>
                <a:gdLst>
                  <a:gd name="T0" fmla="*/ 2 w 248"/>
                  <a:gd name="T1" fmla="*/ 3 h 273"/>
                  <a:gd name="T2" fmla="*/ 4 w 248"/>
                  <a:gd name="T3" fmla="*/ 1 h 273"/>
                  <a:gd name="T4" fmla="*/ 4 w 248"/>
                  <a:gd name="T5" fmla="*/ 1 h 273"/>
                  <a:gd name="T6" fmla="*/ 5 w 248"/>
                  <a:gd name="T7" fmla="*/ 0 h 273"/>
                  <a:gd name="T8" fmla="*/ 6 w 248"/>
                  <a:gd name="T9" fmla="*/ 0 h 273"/>
                  <a:gd name="T10" fmla="*/ 7 w 248"/>
                  <a:gd name="T11" fmla="*/ 0 h 273"/>
                  <a:gd name="T12" fmla="*/ 8 w 248"/>
                  <a:gd name="T13" fmla="*/ 0 h 273"/>
                  <a:gd name="T14" fmla="*/ 9 w 248"/>
                  <a:gd name="T15" fmla="*/ 0 h 273"/>
                  <a:gd name="T16" fmla="*/ 9 w 248"/>
                  <a:gd name="T17" fmla="*/ 1 h 273"/>
                  <a:gd name="T18" fmla="*/ 11 w 248"/>
                  <a:gd name="T19" fmla="*/ 2 h 273"/>
                  <a:gd name="T20" fmla="*/ 11 w 248"/>
                  <a:gd name="T21" fmla="*/ 2 h 273"/>
                  <a:gd name="T22" fmla="*/ 12 w 248"/>
                  <a:gd name="T23" fmla="*/ 4 h 273"/>
                  <a:gd name="T24" fmla="*/ 12 w 248"/>
                  <a:gd name="T25" fmla="*/ 4 h 273"/>
                  <a:gd name="T26" fmla="*/ 13 w 248"/>
                  <a:gd name="T27" fmla="*/ 6 h 273"/>
                  <a:gd name="T28" fmla="*/ 13 w 248"/>
                  <a:gd name="T29" fmla="*/ 6 h 273"/>
                  <a:gd name="T30" fmla="*/ 14 w 248"/>
                  <a:gd name="T31" fmla="*/ 9 h 273"/>
                  <a:gd name="T32" fmla="*/ 15 w 248"/>
                  <a:gd name="T33" fmla="*/ 12 h 273"/>
                  <a:gd name="T34" fmla="*/ 15 w 248"/>
                  <a:gd name="T35" fmla="*/ 12 h 273"/>
                  <a:gd name="T36" fmla="*/ 16 w 248"/>
                  <a:gd name="T37" fmla="*/ 14 h 273"/>
                  <a:gd name="T38" fmla="*/ 16 w 248"/>
                  <a:gd name="T39" fmla="*/ 15 h 273"/>
                  <a:gd name="T40" fmla="*/ 16 w 248"/>
                  <a:gd name="T41" fmla="*/ 16 h 273"/>
                  <a:gd name="T42" fmla="*/ 16 w 248"/>
                  <a:gd name="T43" fmla="*/ 16 h 273"/>
                  <a:gd name="T44" fmla="*/ 15 w 248"/>
                  <a:gd name="T45" fmla="*/ 16 h 273"/>
                  <a:gd name="T46" fmla="*/ 15 w 248"/>
                  <a:gd name="T47" fmla="*/ 17 h 273"/>
                  <a:gd name="T48" fmla="*/ 15 w 248"/>
                  <a:gd name="T49" fmla="*/ 17 h 273"/>
                  <a:gd name="T50" fmla="*/ 14 w 248"/>
                  <a:gd name="T51" fmla="*/ 17 h 273"/>
                  <a:gd name="T52" fmla="*/ 14 w 248"/>
                  <a:gd name="T53" fmla="*/ 17 h 273"/>
                  <a:gd name="T54" fmla="*/ 14 w 248"/>
                  <a:gd name="T55" fmla="*/ 17 h 273"/>
                  <a:gd name="T56" fmla="*/ 13 w 248"/>
                  <a:gd name="T57" fmla="*/ 17 h 273"/>
                  <a:gd name="T58" fmla="*/ 13 w 248"/>
                  <a:gd name="T59" fmla="*/ 17 h 273"/>
                  <a:gd name="T60" fmla="*/ 12 w 248"/>
                  <a:gd name="T61" fmla="*/ 15 h 273"/>
                  <a:gd name="T62" fmla="*/ 12 w 248"/>
                  <a:gd name="T63" fmla="*/ 16 h 273"/>
                  <a:gd name="T64" fmla="*/ 11 w 248"/>
                  <a:gd name="T65" fmla="*/ 15 h 273"/>
                  <a:gd name="T66" fmla="*/ 10 w 248"/>
                  <a:gd name="T67" fmla="*/ 15 h 273"/>
                  <a:gd name="T68" fmla="*/ 10 w 248"/>
                  <a:gd name="T69" fmla="*/ 13 h 273"/>
                  <a:gd name="T70" fmla="*/ 10 w 248"/>
                  <a:gd name="T71" fmla="*/ 14 h 273"/>
                  <a:gd name="T72" fmla="*/ 8 w 248"/>
                  <a:gd name="T73" fmla="*/ 13 h 273"/>
                  <a:gd name="T74" fmla="*/ 8 w 248"/>
                  <a:gd name="T75" fmla="*/ 13 h 273"/>
                  <a:gd name="T76" fmla="*/ 8 w 248"/>
                  <a:gd name="T77" fmla="*/ 11 h 273"/>
                  <a:gd name="T78" fmla="*/ 7 w 248"/>
                  <a:gd name="T79" fmla="*/ 12 h 273"/>
                  <a:gd name="T80" fmla="*/ 6 w 248"/>
                  <a:gd name="T81" fmla="*/ 10 h 273"/>
                  <a:gd name="T82" fmla="*/ 6 w 248"/>
                  <a:gd name="T83" fmla="*/ 11 h 273"/>
                  <a:gd name="T84" fmla="*/ 5 w 248"/>
                  <a:gd name="T85" fmla="*/ 9 h 273"/>
                  <a:gd name="T86" fmla="*/ 4 w 248"/>
                  <a:gd name="T87" fmla="*/ 11 h 273"/>
                  <a:gd name="T88" fmla="*/ 3 w 248"/>
                  <a:gd name="T89" fmla="*/ 10 h 273"/>
                  <a:gd name="T90" fmla="*/ 3 w 248"/>
                  <a:gd name="T91" fmla="*/ 10 h 273"/>
                  <a:gd name="T92" fmla="*/ 3 w 248"/>
                  <a:gd name="T93" fmla="*/ 8 h 273"/>
                  <a:gd name="T94" fmla="*/ 2 w 248"/>
                  <a:gd name="T95" fmla="*/ 9 h 273"/>
                  <a:gd name="T96" fmla="*/ 2 w 248"/>
                  <a:gd name="T97" fmla="*/ 9 h 273"/>
                  <a:gd name="T98" fmla="*/ 1 w 248"/>
                  <a:gd name="T99" fmla="*/ 9 h 273"/>
                  <a:gd name="T100" fmla="*/ 1 w 248"/>
                  <a:gd name="T101" fmla="*/ 8 h 273"/>
                  <a:gd name="T102" fmla="*/ 1 w 248"/>
                  <a:gd name="T103" fmla="*/ 8 h 273"/>
                  <a:gd name="T104" fmla="*/ 0 w 248"/>
                  <a:gd name="T105" fmla="*/ 7 h 273"/>
                  <a:gd name="T106" fmla="*/ 0 w 248"/>
                  <a:gd name="T107" fmla="*/ 7 h 273"/>
                  <a:gd name="T108" fmla="*/ 0 w 248"/>
                  <a:gd name="T109" fmla="*/ 6 h 273"/>
                  <a:gd name="T110" fmla="*/ 0 w 248"/>
                  <a:gd name="T111" fmla="*/ 6 h 273"/>
                  <a:gd name="T112" fmla="*/ 1 w 248"/>
                  <a:gd name="T113" fmla="*/ 5 h 273"/>
                  <a:gd name="T114" fmla="*/ 1 w 248"/>
                  <a:gd name="T115" fmla="*/ 5 h 27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48"/>
                  <a:gd name="T175" fmla="*/ 0 h 273"/>
                  <a:gd name="T176" fmla="*/ 248 w 248"/>
                  <a:gd name="T177" fmla="*/ 273 h 27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48" h="273">
                    <a:moveTo>
                      <a:pt x="29" y="51"/>
                    </a:moveTo>
                    <a:lnTo>
                      <a:pt x="57" y="19"/>
                    </a:lnTo>
                    <a:lnTo>
                      <a:pt x="72" y="32"/>
                    </a:lnTo>
                    <a:lnTo>
                      <a:pt x="43" y="64"/>
                    </a:lnTo>
                    <a:lnTo>
                      <a:pt x="29" y="51"/>
                    </a:lnTo>
                    <a:close/>
                    <a:moveTo>
                      <a:pt x="57" y="19"/>
                    </a:moveTo>
                    <a:lnTo>
                      <a:pt x="57" y="18"/>
                    </a:lnTo>
                    <a:lnTo>
                      <a:pt x="59" y="18"/>
                    </a:lnTo>
                    <a:lnTo>
                      <a:pt x="64" y="25"/>
                    </a:lnTo>
                    <a:lnTo>
                      <a:pt x="57" y="19"/>
                    </a:lnTo>
                    <a:close/>
                    <a:moveTo>
                      <a:pt x="59" y="18"/>
                    </a:moveTo>
                    <a:lnTo>
                      <a:pt x="85" y="1"/>
                    </a:lnTo>
                    <a:lnTo>
                      <a:pt x="95" y="18"/>
                    </a:lnTo>
                    <a:lnTo>
                      <a:pt x="69" y="33"/>
                    </a:lnTo>
                    <a:lnTo>
                      <a:pt x="59" y="18"/>
                    </a:lnTo>
                    <a:close/>
                    <a:moveTo>
                      <a:pt x="85" y="1"/>
                    </a:moveTo>
                    <a:lnTo>
                      <a:pt x="87" y="0"/>
                    </a:lnTo>
                    <a:lnTo>
                      <a:pt x="89" y="0"/>
                    </a:lnTo>
                    <a:lnTo>
                      <a:pt x="89" y="10"/>
                    </a:lnTo>
                    <a:lnTo>
                      <a:pt x="85" y="1"/>
                    </a:lnTo>
                    <a:close/>
                    <a:moveTo>
                      <a:pt x="89" y="0"/>
                    </a:moveTo>
                    <a:lnTo>
                      <a:pt x="115" y="0"/>
                    </a:lnTo>
                    <a:lnTo>
                      <a:pt x="115" y="19"/>
                    </a:lnTo>
                    <a:lnTo>
                      <a:pt x="89" y="19"/>
                    </a:lnTo>
                    <a:lnTo>
                      <a:pt x="89" y="0"/>
                    </a:lnTo>
                    <a:close/>
                    <a:moveTo>
                      <a:pt x="115" y="0"/>
                    </a:moveTo>
                    <a:lnTo>
                      <a:pt x="117" y="0"/>
                    </a:lnTo>
                    <a:lnTo>
                      <a:pt x="119" y="1"/>
                    </a:lnTo>
                    <a:lnTo>
                      <a:pt x="115" y="10"/>
                    </a:lnTo>
                    <a:lnTo>
                      <a:pt x="115" y="0"/>
                    </a:lnTo>
                    <a:close/>
                    <a:moveTo>
                      <a:pt x="119" y="1"/>
                    </a:moveTo>
                    <a:lnTo>
                      <a:pt x="141" y="10"/>
                    </a:lnTo>
                    <a:lnTo>
                      <a:pt x="133" y="27"/>
                    </a:lnTo>
                    <a:lnTo>
                      <a:pt x="111" y="19"/>
                    </a:lnTo>
                    <a:lnTo>
                      <a:pt x="119" y="1"/>
                    </a:lnTo>
                    <a:close/>
                    <a:moveTo>
                      <a:pt x="141" y="10"/>
                    </a:moveTo>
                    <a:lnTo>
                      <a:pt x="142" y="11"/>
                    </a:lnTo>
                    <a:lnTo>
                      <a:pt x="144" y="12"/>
                    </a:lnTo>
                    <a:lnTo>
                      <a:pt x="137" y="19"/>
                    </a:lnTo>
                    <a:lnTo>
                      <a:pt x="141" y="10"/>
                    </a:lnTo>
                    <a:close/>
                    <a:moveTo>
                      <a:pt x="144" y="12"/>
                    </a:moveTo>
                    <a:lnTo>
                      <a:pt x="166" y="34"/>
                    </a:lnTo>
                    <a:lnTo>
                      <a:pt x="152" y="47"/>
                    </a:lnTo>
                    <a:lnTo>
                      <a:pt x="130" y="25"/>
                    </a:lnTo>
                    <a:lnTo>
                      <a:pt x="144" y="12"/>
                    </a:lnTo>
                    <a:close/>
                    <a:moveTo>
                      <a:pt x="166" y="34"/>
                    </a:moveTo>
                    <a:lnTo>
                      <a:pt x="166" y="35"/>
                    </a:lnTo>
                    <a:lnTo>
                      <a:pt x="160" y="41"/>
                    </a:lnTo>
                    <a:lnTo>
                      <a:pt x="166" y="34"/>
                    </a:lnTo>
                    <a:close/>
                    <a:moveTo>
                      <a:pt x="166" y="35"/>
                    </a:moveTo>
                    <a:lnTo>
                      <a:pt x="190" y="64"/>
                    </a:lnTo>
                    <a:lnTo>
                      <a:pt x="174" y="76"/>
                    </a:lnTo>
                    <a:lnTo>
                      <a:pt x="152" y="47"/>
                    </a:lnTo>
                    <a:lnTo>
                      <a:pt x="166" y="35"/>
                    </a:lnTo>
                    <a:close/>
                    <a:moveTo>
                      <a:pt x="190" y="64"/>
                    </a:moveTo>
                    <a:lnTo>
                      <a:pt x="190" y="65"/>
                    </a:lnTo>
                    <a:lnTo>
                      <a:pt x="191" y="66"/>
                    </a:lnTo>
                    <a:lnTo>
                      <a:pt x="182" y="69"/>
                    </a:lnTo>
                    <a:lnTo>
                      <a:pt x="190" y="64"/>
                    </a:lnTo>
                    <a:close/>
                    <a:moveTo>
                      <a:pt x="191" y="66"/>
                    </a:moveTo>
                    <a:lnTo>
                      <a:pt x="206" y="105"/>
                    </a:lnTo>
                    <a:lnTo>
                      <a:pt x="188" y="111"/>
                    </a:lnTo>
                    <a:lnTo>
                      <a:pt x="173" y="74"/>
                    </a:lnTo>
                    <a:lnTo>
                      <a:pt x="191" y="66"/>
                    </a:lnTo>
                    <a:close/>
                    <a:moveTo>
                      <a:pt x="206" y="105"/>
                    </a:moveTo>
                    <a:lnTo>
                      <a:pt x="206" y="104"/>
                    </a:lnTo>
                    <a:lnTo>
                      <a:pt x="206" y="105"/>
                    </a:lnTo>
                    <a:lnTo>
                      <a:pt x="197" y="108"/>
                    </a:lnTo>
                    <a:lnTo>
                      <a:pt x="206" y="105"/>
                    </a:lnTo>
                    <a:close/>
                    <a:moveTo>
                      <a:pt x="206" y="105"/>
                    </a:moveTo>
                    <a:lnTo>
                      <a:pt x="223" y="145"/>
                    </a:lnTo>
                    <a:lnTo>
                      <a:pt x="205" y="152"/>
                    </a:lnTo>
                    <a:lnTo>
                      <a:pt x="188" y="111"/>
                    </a:lnTo>
                    <a:lnTo>
                      <a:pt x="206" y="105"/>
                    </a:lnTo>
                    <a:close/>
                    <a:moveTo>
                      <a:pt x="223" y="145"/>
                    </a:moveTo>
                    <a:lnTo>
                      <a:pt x="238" y="187"/>
                    </a:lnTo>
                    <a:lnTo>
                      <a:pt x="220" y="194"/>
                    </a:lnTo>
                    <a:lnTo>
                      <a:pt x="205" y="152"/>
                    </a:lnTo>
                    <a:lnTo>
                      <a:pt x="223" y="145"/>
                    </a:lnTo>
                    <a:close/>
                    <a:moveTo>
                      <a:pt x="238" y="187"/>
                    </a:moveTo>
                    <a:lnTo>
                      <a:pt x="238" y="188"/>
                    </a:lnTo>
                    <a:lnTo>
                      <a:pt x="229" y="191"/>
                    </a:lnTo>
                    <a:lnTo>
                      <a:pt x="238" y="187"/>
                    </a:lnTo>
                    <a:close/>
                    <a:moveTo>
                      <a:pt x="238" y="188"/>
                    </a:moveTo>
                    <a:lnTo>
                      <a:pt x="248" y="233"/>
                    </a:lnTo>
                    <a:lnTo>
                      <a:pt x="229" y="237"/>
                    </a:lnTo>
                    <a:lnTo>
                      <a:pt x="220" y="193"/>
                    </a:lnTo>
                    <a:lnTo>
                      <a:pt x="238" y="188"/>
                    </a:lnTo>
                    <a:close/>
                    <a:moveTo>
                      <a:pt x="248" y="233"/>
                    </a:moveTo>
                    <a:lnTo>
                      <a:pt x="248" y="234"/>
                    </a:lnTo>
                    <a:lnTo>
                      <a:pt x="248" y="235"/>
                    </a:lnTo>
                    <a:lnTo>
                      <a:pt x="239" y="235"/>
                    </a:lnTo>
                    <a:lnTo>
                      <a:pt x="248" y="233"/>
                    </a:lnTo>
                    <a:close/>
                    <a:moveTo>
                      <a:pt x="248" y="235"/>
                    </a:moveTo>
                    <a:lnTo>
                      <a:pt x="248" y="251"/>
                    </a:lnTo>
                    <a:lnTo>
                      <a:pt x="229" y="251"/>
                    </a:lnTo>
                    <a:lnTo>
                      <a:pt x="229" y="235"/>
                    </a:lnTo>
                    <a:lnTo>
                      <a:pt x="248" y="235"/>
                    </a:lnTo>
                    <a:close/>
                    <a:moveTo>
                      <a:pt x="248" y="251"/>
                    </a:moveTo>
                    <a:lnTo>
                      <a:pt x="248" y="252"/>
                    </a:lnTo>
                    <a:lnTo>
                      <a:pt x="248" y="254"/>
                    </a:lnTo>
                    <a:lnTo>
                      <a:pt x="239" y="251"/>
                    </a:lnTo>
                    <a:lnTo>
                      <a:pt x="248" y="251"/>
                    </a:lnTo>
                    <a:close/>
                    <a:moveTo>
                      <a:pt x="248" y="254"/>
                    </a:moveTo>
                    <a:lnTo>
                      <a:pt x="245" y="263"/>
                    </a:lnTo>
                    <a:lnTo>
                      <a:pt x="227" y="258"/>
                    </a:lnTo>
                    <a:lnTo>
                      <a:pt x="229" y="248"/>
                    </a:lnTo>
                    <a:lnTo>
                      <a:pt x="248" y="254"/>
                    </a:lnTo>
                    <a:close/>
                    <a:moveTo>
                      <a:pt x="245" y="263"/>
                    </a:moveTo>
                    <a:lnTo>
                      <a:pt x="244" y="267"/>
                    </a:lnTo>
                    <a:lnTo>
                      <a:pt x="240" y="269"/>
                    </a:lnTo>
                    <a:lnTo>
                      <a:pt x="236" y="260"/>
                    </a:lnTo>
                    <a:lnTo>
                      <a:pt x="245" y="263"/>
                    </a:lnTo>
                    <a:close/>
                    <a:moveTo>
                      <a:pt x="240" y="269"/>
                    </a:moveTo>
                    <a:lnTo>
                      <a:pt x="234" y="272"/>
                    </a:lnTo>
                    <a:lnTo>
                      <a:pt x="225" y="255"/>
                    </a:lnTo>
                    <a:lnTo>
                      <a:pt x="231" y="252"/>
                    </a:lnTo>
                    <a:lnTo>
                      <a:pt x="240" y="269"/>
                    </a:lnTo>
                    <a:close/>
                    <a:moveTo>
                      <a:pt x="234" y="272"/>
                    </a:moveTo>
                    <a:lnTo>
                      <a:pt x="231" y="273"/>
                    </a:lnTo>
                    <a:lnTo>
                      <a:pt x="229" y="273"/>
                    </a:lnTo>
                    <a:lnTo>
                      <a:pt x="229" y="263"/>
                    </a:lnTo>
                    <a:lnTo>
                      <a:pt x="234" y="272"/>
                    </a:lnTo>
                    <a:close/>
                    <a:moveTo>
                      <a:pt x="229" y="273"/>
                    </a:moveTo>
                    <a:lnTo>
                      <a:pt x="219" y="273"/>
                    </a:lnTo>
                    <a:lnTo>
                      <a:pt x="219" y="255"/>
                    </a:lnTo>
                    <a:lnTo>
                      <a:pt x="229" y="255"/>
                    </a:lnTo>
                    <a:lnTo>
                      <a:pt x="229" y="273"/>
                    </a:lnTo>
                    <a:close/>
                    <a:moveTo>
                      <a:pt x="219" y="273"/>
                    </a:moveTo>
                    <a:lnTo>
                      <a:pt x="218" y="273"/>
                    </a:lnTo>
                    <a:lnTo>
                      <a:pt x="217" y="273"/>
                    </a:lnTo>
                    <a:lnTo>
                      <a:pt x="219" y="263"/>
                    </a:lnTo>
                    <a:lnTo>
                      <a:pt x="219" y="273"/>
                    </a:lnTo>
                    <a:close/>
                    <a:moveTo>
                      <a:pt x="217" y="273"/>
                    </a:moveTo>
                    <a:lnTo>
                      <a:pt x="205" y="270"/>
                    </a:lnTo>
                    <a:lnTo>
                      <a:pt x="209" y="251"/>
                    </a:lnTo>
                    <a:lnTo>
                      <a:pt x="222" y="255"/>
                    </a:lnTo>
                    <a:lnTo>
                      <a:pt x="217" y="273"/>
                    </a:lnTo>
                    <a:close/>
                    <a:moveTo>
                      <a:pt x="205" y="270"/>
                    </a:moveTo>
                    <a:lnTo>
                      <a:pt x="203" y="269"/>
                    </a:lnTo>
                    <a:lnTo>
                      <a:pt x="202" y="269"/>
                    </a:lnTo>
                    <a:lnTo>
                      <a:pt x="207" y="260"/>
                    </a:lnTo>
                    <a:lnTo>
                      <a:pt x="205" y="270"/>
                    </a:lnTo>
                    <a:close/>
                    <a:moveTo>
                      <a:pt x="202" y="269"/>
                    </a:moveTo>
                    <a:lnTo>
                      <a:pt x="186" y="259"/>
                    </a:lnTo>
                    <a:lnTo>
                      <a:pt x="196" y="243"/>
                    </a:lnTo>
                    <a:lnTo>
                      <a:pt x="212" y="252"/>
                    </a:lnTo>
                    <a:lnTo>
                      <a:pt x="202" y="269"/>
                    </a:lnTo>
                    <a:close/>
                    <a:moveTo>
                      <a:pt x="195" y="243"/>
                    </a:moveTo>
                    <a:lnTo>
                      <a:pt x="196" y="243"/>
                    </a:lnTo>
                    <a:lnTo>
                      <a:pt x="191" y="251"/>
                    </a:lnTo>
                    <a:lnTo>
                      <a:pt x="195" y="243"/>
                    </a:lnTo>
                    <a:close/>
                    <a:moveTo>
                      <a:pt x="187" y="259"/>
                    </a:moveTo>
                    <a:lnTo>
                      <a:pt x="168" y="250"/>
                    </a:lnTo>
                    <a:lnTo>
                      <a:pt x="176" y="233"/>
                    </a:lnTo>
                    <a:lnTo>
                      <a:pt x="195" y="243"/>
                    </a:lnTo>
                    <a:lnTo>
                      <a:pt x="187" y="259"/>
                    </a:lnTo>
                    <a:close/>
                    <a:moveTo>
                      <a:pt x="168" y="250"/>
                    </a:moveTo>
                    <a:lnTo>
                      <a:pt x="166" y="249"/>
                    </a:lnTo>
                    <a:lnTo>
                      <a:pt x="165" y="248"/>
                    </a:lnTo>
                    <a:lnTo>
                      <a:pt x="172" y="241"/>
                    </a:lnTo>
                    <a:lnTo>
                      <a:pt x="168" y="250"/>
                    </a:lnTo>
                    <a:close/>
                    <a:moveTo>
                      <a:pt x="165" y="248"/>
                    </a:moveTo>
                    <a:lnTo>
                      <a:pt x="150" y="233"/>
                    </a:lnTo>
                    <a:lnTo>
                      <a:pt x="163" y="218"/>
                    </a:lnTo>
                    <a:lnTo>
                      <a:pt x="179" y="235"/>
                    </a:lnTo>
                    <a:lnTo>
                      <a:pt x="165" y="248"/>
                    </a:lnTo>
                    <a:close/>
                    <a:moveTo>
                      <a:pt x="162" y="218"/>
                    </a:moveTo>
                    <a:lnTo>
                      <a:pt x="162" y="218"/>
                    </a:lnTo>
                    <a:lnTo>
                      <a:pt x="163" y="218"/>
                    </a:lnTo>
                    <a:lnTo>
                      <a:pt x="157" y="226"/>
                    </a:lnTo>
                    <a:lnTo>
                      <a:pt x="162" y="218"/>
                    </a:lnTo>
                    <a:close/>
                    <a:moveTo>
                      <a:pt x="151" y="234"/>
                    </a:moveTo>
                    <a:lnTo>
                      <a:pt x="129" y="217"/>
                    </a:lnTo>
                    <a:lnTo>
                      <a:pt x="140" y="202"/>
                    </a:lnTo>
                    <a:lnTo>
                      <a:pt x="162" y="218"/>
                    </a:lnTo>
                    <a:lnTo>
                      <a:pt x="151" y="234"/>
                    </a:lnTo>
                    <a:close/>
                    <a:moveTo>
                      <a:pt x="129" y="217"/>
                    </a:moveTo>
                    <a:lnTo>
                      <a:pt x="128" y="217"/>
                    </a:lnTo>
                    <a:lnTo>
                      <a:pt x="127" y="216"/>
                    </a:lnTo>
                    <a:lnTo>
                      <a:pt x="134" y="209"/>
                    </a:lnTo>
                    <a:lnTo>
                      <a:pt x="129" y="217"/>
                    </a:lnTo>
                    <a:close/>
                    <a:moveTo>
                      <a:pt x="127" y="216"/>
                    </a:moveTo>
                    <a:lnTo>
                      <a:pt x="108" y="197"/>
                    </a:lnTo>
                    <a:lnTo>
                      <a:pt x="121" y="184"/>
                    </a:lnTo>
                    <a:lnTo>
                      <a:pt x="141" y="203"/>
                    </a:lnTo>
                    <a:lnTo>
                      <a:pt x="127" y="216"/>
                    </a:lnTo>
                    <a:close/>
                    <a:moveTo>
                      <a:pt x="121" y="183"/>
                    </a:moveTo>
                    <a:lnTo>
                      <a:pt x="121" y="184"/>
                    </a:lnTo>
                    <a:lnTo>
                      <a:pt x="115" y="191"/>
                    </a:lnTo>
                    <a:lnTo>
                      <a:pt x="121" y="183"/>
                    </a:lnTo>
                    <a:close/>
                    <a:moveTo>
                      <a:pt x="109" y="198"/>
                    </a:moveTo>
                    <a:lnTo>
                      <a:pt x="89" y="182"/>
                    </a:lnTo>
                    <a:lnTo>
                      <a:pt x="101" y="168"/>
                    </a:lnTo>
                    <a:lnTo>
                      <a:pt x="121" y="183"/>
                    </a:lnTo>
                    <a:lnTo>
                      <a:pt x="109" y="198"/>
                    </a:lnTo>
                    <a:close/>
                    <a:moveTo>
                      <a:pt x="100" y="166"/>
                    </a:moveTo>
                    <a:lnTo>
                      <a:pt x="101" y="166"/>
                    </a:lnTo>
                    <a:lnTo>
                      <a:pt x="101" y="168"/>
                    </a:lnTo>
                    <a:lnTo>
                      <a:pt x="96" y="174"/>
                    </a:lnTo>
                    <a:lnTo>
                      <a:pt x="100" y="166"/>
                    </a:lnTo>
                    <a:close/>
                    <a:moveTo>
                      <a:pt x="91" y="183"/>
                    </a:moveTo>
                    <a:lnTo>
                      <a:pt x="69" y="170"/>
                    </a:lnTo>
                    <a:lnTo>
                      <a:pt x="78" y="153"/>
                    </a:lnTo>
                    <a:lnTo>
                      <a:pt x="100" y="166"/>
                    </a:lnTo>
                    <a:lnTo>
                      <a:pt x="91" y="183"/>
                    </a:lnTo>
                    <a:close/>
                    <a:moveTo>
                      <a:pt x="78" y="153"/>
                    </a:moveTo>
                    <a:lnTo>
                      <a:pt x="78" y="153"/>
                    </a:lnTo>
                    <a:lnTo>
                      <a:pt x="74" y="162"/>
                    </a:lnTo>
                    <a:lnTo>
                      <a:pt x="78" y="153"/>
                    </a:lnTo>
                    <a:close/>
                    <a:moveTo>
                      <a:pt x="69" y="171"/>
                    </a:moveTo>
                    <a:lnTo>
                      <a:pt x="51" y="161"/>
                    </a:lnTo>
                    <a:lnTo>
                      <a:pt x="58" y="144"/>
                    </a:lnTo>
                    <a:lnTo>
                      <a:pt x="78" y="153"/>
                    </a:lnTo>
                    <a:lnTo>
                      <a:pt x="69" y="171"/>
                    </a:lnTo>
                    <a:close/>
                    <a:moveTo>
                      <a:pt x="51" y="161"/>
                    </a:moveTo>
                    <a:lnTo>
                      <a:pt x="50" y="161"/>
                    </a:lnTo>
                    <a:lnTo>
                      <a:pt x="54" y="152"/>
                    </a:lnTo>
                    <a:lnTo>
                      <a:pt x="51" y="161"/>
                    </a:lnTo>
                    <a:close/>
                    <a:moveTo>
                      <a:pt x="50" y="161"/>
                    </a:moveTo>
                    <a:lnTo>
                      <a:pt x="34" y="151"/>
                    </a:lnTo>
                    <a:lnTo>
                      <a:pt x="43" y="134"/>
                    </a:lnTo>
                    <a:lnTo>
                      <a:pt x="59" y="144"/>
                    </a:lnTo>
                    <a:lnTo>
                      <a:pt x="50" y="161"/>
                    </a:lnTo>
                    <a:close/>
                    <a:moveTo>
                      <a:pt x="43" y="134"/>
                    </a:moveTo>
                    <a:lnTo>
                      <a:pt x="43" y="134"/>
                    </a:lnTo>
                    <a:lnTo>
                      <a:pt x="39" y="143"/>
                    </a:lnTo>
                    <a:lnTo>
                      <a:pt x="43" y="134"/>
                    </a:lnTo>
                    <a:close/>
                    <a:moveTo>
                      <a:pt x="34" y="151"/>
                    </a:moveTo>
                    <a:lnTo>
                      <a:pt x="22" y="145"/>
                    </a:lnTo>
                    <a:lnTo>
                      <a:pt x="30" y="128"/>
                    </a:lnTo>
                    <a:lnTo>
                      <a:pt x="43" y="134"/>
                    </a:lnTo>
                    <a:lnTo>
                      <a:pt x="34" y="151"/>
                    </a:lnTo>
                    <a:close/>
                    <a:moveTo>
                      <a:pt x="22" y="145"/>
                    </a:moveTo>
                    <a:lnTo>
                      <a:pt x="20" y="144"/>
                    </a:lnTo>
                    <a:lnTo>
                      <a:pt x="19" y="143"/>
                    </a:lnTo>
                    <a:lnTo>
                      <a:pt x="26" y="137"/>
                    </a:lnTo>
                    <a:lnTo>
                      <a:pt x="22" y="145"/>
                    </a:lnTo>
                    <a:close/>
                    <a:moveTo>
                      <a:pt x="19" y="143"/>
                    </a:moveTo>
                    <a:lnTo>
                      <a:pt x="10" y="133"/>
                    </a:lnTo>
                    <a:lnTo>
                      <a:pt x="23" y="120"/>
                    </a:lnTo>
                    <a:lnTo>
                      <a:pt x="33" y="130"/>
                    </a:lnTo>
                    <a:lnTo>
                      <a:pt x="19" y="143"/>
                    </a:lnTo>
                    <a:close/>
                    <a:moveTo>
                      <a:pt x="10" y="133"/>
                    </a:moveTo>
                    <a:lnTo>
                      <a:pt x="9" y="133"/>
                    </a:lnTo>
                    <a:lnTo>
                      <a:pt x="9" y="132"/>
                    </a:lnTo>
                    <a:lnTo>
                      <a:pt x="17" y="127"/>
                    </a:lnTo>
                    <a:lnTo>
                      <a:pt x="10" y="133"/>
                    </a:lnTo>
                    <a:close/>
                    <a:moveTo>
                      <a:pt x="9" y="132"/>
                    </a:moveTo>
                    <a:lnTo>
                      <a:pt x="2" y="122"/>
                    </a:lnTo>
                    <a:lnTo>
                      <a:pt x="18" y="112"/>
                    </a:lnTo>
                    <a:lnTo>
                      <a:pt x="24" y="121"/>
                    </a:lnTo>
                    <a:lnTo>
                      <a:pt x="9" y="132"/>
                    </a:lnTo>
                    <a:close/>
                    <a:moveTo>
                      <a:pt x="2" y="122"/>
                    </a:moveTo>
                    <a:lnTo>
                      <a:pt x="0" y="119"/>
                    </a:lnTo>
                    <a:lnTo>
                      <a:pt x="1" y="116"/>
                    </a:lnTo>
                    <a:lnTo>
                      <a:pt x="10" y="118"/>
                    </a:lnTo>
                    <a:lnTo>
                      <a:pt x="2" y="122"/>
                    </a:lnTo>
                    <a:close/>
                    <a:moveTo>
                      <a:pt x="1" y="116"/>
                    </a:moveTo>
                    <a:lnTo>
                      <a:pt x="4" y="100"/>
                    </a:lnTo>
                    <a:lnTo>
                      <a:pt x="22" y="104"/>
                    </a:lnTo>
                    <a:lnTo>
                      <a:pt x="20" y="119"/>
                    </a:lnTo>
                    <a:lnTo>
                      <a:pt x="1" y="116"/>
                    </a:lnTo>
                    <a:close/>
                    <a:moveTo>
                      <a:pt x="4" y="100"/>
                    </a:moveTo>
                    <a:lnTo>
                      <a:pt x="4" y="99"/>
                    </a:lnTo>
                    <a:lnTo>
                      <a:pt x="4" y="98"/>
                    </a:lnTo>
                    <a:lnTo>
                      <a:pt x="13" y="101"/>
                    </a:lnTo>
                    <a:lnTo>
                      <a:pt x="4" y="100"/>
                    </a:lnTo>
                    <a:close/>
                    <a:moveTo>
                      <a:pt x="4" y="98"/>
                    </a:moveTo>
                    <a:lnTo>
                      <a:pt x="11" y="79"/>
                    </a:lnTo>
                    <a:lnTo>
                      <a:pt x="29" y="86"/>
                    </a:lnTo>
                    <a:lnTo>
                      <a:pt x="22" y="105"/>
                    </a:lnTo>
                    <a:lnTo>
                      <a:pt x="4" y="98"/>
                    </a:lnTo>
                    <a:close/>
                    <a:moveTo>
                      <a:pt x="11" y="79"/>
                    </a:moveTo>
                    <a:lnTo>
                      <a:pt x="11" y="78"/>
                    </a:lnTo>
                    <a:lnTo>
                      <a:pt x="11" y="77"/>
                    </a:lnTo>
                    <a:lnTo>
                      <a:pt x="20" y="83"/>
                    </a:lnTo>
                    <a:lnTo>
                      <a:pt x="11" y="79"/>
                    </a:lnTo>
                    <a:close/>
                    <a:moveTo>
                      <a:pt x="11" y="77"/>
                    </a:moveTo>
                    <a:lnTo>
                      <a:pt x="28" y="52"/>
                    </a:lnTo>
                    <a:lnTo>
                      <a:pt x="44" y="62"/>
                    </a:lnTo>
                    <a:lnTo>
                      <a:pt x="28" y="87"/>
                    </a:lnTo>
                    <a:lnTo>
                      <a:pt x="11" y="7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5" name="Freeform 1516">
                <a:extLst>
                  <a:ext uri="{FF2B5EF4-FFF2-40B4-BE49-F238E27FC236}">
                    <a16:creationId xmlns:a16="http://schemas.microsoft.com/office/drawing/2014/main" id="{466EA89C-B008-471C-BFB4-5420918D58AF}"/>
                  </a:ext>
                </a:extLst>
              </p:cNvPr>
              <p:cNvSpPr>
                <a:spLocks/>
              </p:cNvSpPr>
              <p:nvPr/>
            </p:nvSpPr>
            <p:spPr bwMode="auto">
              <a:xfrm>
                <a:off x="2742" y="1946"/>
                <a:ext cx="114" cy="154"/>
              </a:xfrm>
              <a:custGeom>
                <a:avLst/>
                <a:gdLst>
                  <a:gd name="T0" fmla="*/ 2 w 454"/>
                  <a:gd name="T1" fmla="*/ 1 h 618"/>
                  <a:gd name="T2" fmla="*/ 3 w 454"/>
                  <a:gd name="T3" fmla="*/ 0 h 618"/>
                  <a:gd name="T4" fmla="*/ 5 w 454"/>
                  <a:gd name="T5" fmla="*/ 0 h 618"/>
                  <a:gd name="T6" fmla="*/ 7 w 454"/>
                  <a:gd name="T7" fmla="*/ 2 h 618"/>
                  <a:gd name="T8" fmla="*/ 9 w 454"/>
                  <a:gd name="T9" fmla="*/ 4 h 618"/>
                  <a:gd name="T10" fmla="*/ 11 w 454"/>
                  <a:gd name="T11" fmla="*/ 7 h 618"/>
                  <a:gd name="T12" fmla="*/ 13 w 454"/>
                  <a:gd name="T13" fmla="*/ 10 h 618"/>
                  <a:gd name="T14" fmla="*/ 15 w 454"/>
                  <a:gd name="T15" fmla="*/ 14 h 618"/>
                  <a:gd name="T16" fmla="*/ 17 w 454"/>
                  <a:gd name="T17" fmla="*/ 17 h 618"/>
                  <a:gd name="T18" fmla="*/ 18 w 454"/>
                  <a:gd name="T19" fmla="*/ 20 h 618"/>
                  <a:gd name="T20" fmla="*/ 20 w 454"/>
                  <a:gd name="T21" fmla="*/ 22 h 618"/>
                  <a:gd name="T22" fmla="*/ 22 w 454"/>
                  <a:gd name="T23" fmla="*/ 24 h 618"/>
                  <a:gd name="T24" fmla="*/ 23 w 454"/>
                  <a:gd name="T25" fmla="*/ 26 h 618"/>
                  <a:gd name="T26" fmla="*/ 25 w 454"/>
                  <a:gd name="T27" fmla="*/ 28 h 618"/>
                  <a:gd name="T28" fmla="*/ 26 w 454"/>
                  <a:gd name="T29" fmla="*/ 31 h 618"/>
                  <a:gd name="T30" fmla="*/ 27 w 454"/>
                  <a:gd name="T31" fmla="*/ 33 h 618"/>
                  <a:gd name="T32" fmla="*/ 28 w 454"/>
                  <a:gd name="T33" fmla="*/ 34 h 618"/>
                  <a:gd name="T34" fmla="*/ 29 w 454"/>
                  <a:gd name="T35" fmla="*/ 36 h 618"/>
                  <a:gd name="T36" fmla="*/ 28 w 454"/>
                  <a:gd name="T37" fmla="*/ 37 h 618"/>
                  <a:gd name="T38" fmla="*/ 28 w 454"/>
                  <a:gd name="T39" fmla="*/ 38 h 618"/>
                  <a:gd name="T40" fmla="*/ 26 w 454"/>
                  <a:gd name="T41" fmla="*/ 38 h 618"/>
                  <a:gd name="T42" fmla="*/ 24 w 454"/>
                  <a:gd name="T43" fmla="*/ 38 h 618"/>
                  <a:gd name="T44" fmla="*/ 22 w 454"/>
                  <a:gd name="T45" fmla="*/ 37 h 618"/>
                  <a:gd name="T46" fmla="*/ 21 w 454"/>
                  <a:gd name="T47" fmla="*/ 36 h 618"/>
                  <a:gd name="T48" fmla="*/ 19 w 454"/>
                  <a:gd name="T49" fmla="*/ 35 h 618"/>
                  <a:gd name="T50" fmla="*/ 18 w 454"/>
                  <a:gd name="T51" fmla="*/ 33 h 618"/>
                  <a:gd name="T52" fmla="*/ 16 w 454"/>
                  <a:gd name="T53" fmla="*/ 31 h 618"/>
                  <a:gd name="T54" fmla="*/ 15 w 454"/>
                  <a:gd name="T55" fmla="*/ 29 h 618"/>
                  <a:gd name="T56" fmla="*/ 14 w 454"/>
                  <a:gd name="T57" fmla="*/ 27 h 618"/>
                  <a:gd name="T58" fmla="*/ 13 w 454"/>
                  <a:gd name="T59" fmla="*/ 25 h 618"/>
                  <a:gd name="T60" fmla="*/ 12 w 454"/>
                  <a:gd name="T61" fmla="*/ 23 h 618"/>
                  <a:gd name="T62" fmla="*/ 11 w 454"/>
                  <a:gd name="T63" fmla="*/ 22 h 618"/>
                  <a:gd name="T64" fmla="*/ 10 w 454"/>
                  <a:gd name="T65" fmla="*/ 21 h 618"/>
                  <a:gd name="T66" fmla="*/ 10 w 454"/>
                  <a:gd name="T67" fmla="*/ 20 h 618"/>
                  <a:gd name="T68" fmla="*/ 9 w 454"/>
                  <a:gd name="T69" fmla="*/ 20 h 618"/>
                  <a:gd name="T70" fmla="*/ 8 w 454"/>
                  <a:gd name="T71" fmla="*/ 19 h 618"/>
                  <a:gd name="T72" fmla="*/ 7 w 454"/>
                  <a:gd name="T73" fmla="*/ 19 h 618"/>
                  <a:gd name="T74" fmla="*/ 6 w 454"/>
                  <a:gd name="T75" fmla="*/ 18 h 618"/>
                  <a:gd name="T76" fmla="*/ 6 w 454"/>
                  <a:gd name="T77" fmla="*/ 17 h 618"/>
                  <a:gd name="T78" fmla="*/ 5 w 454"/>
                  <a:gd name="T79" fmla="*/ 17 h 618"/>
                  <a:gd name="T80" fmla="*/ 4 w 454"/>
                  <a:gd name="T81" fmla="*/ 16 h 618"/>
                  <a:gd name="T82" fmla="*/ 3 w 454"/>
                  <a:gd name="T83" fmla="*/ 15 h 618"/>
                  <a:gd name="T84" fmla="*/ 2 w 454"/>
                  <a:gd name="T85" fmla="*/ 13 h 618"/>
                  <a:gd name="T86" fmla="*/ 1 w 454"/>
                  <a:gd name="T87" fmla="*/ 12 h 618"/>
                  <a:gd name="T88" fmla="*/ 1 w 454"/>
                  <a:gd name="T89" fmla="*/ 10 h 618"/>
                  <a:gd name="T90" fmla="*/ 0 w 454"/>
                  <a:gd name="T91" fmla="*/ 8 h 618"/>
                  <a:gd name="T92" fmla="*/ 0 w 454"/>
                  <a:gd name="T93" fmla="*/ 7 h 618"/>
                  <a:gd name="T94" fmla="*/ 0 w 454"/>
                  <a:gd name="T95" fmla="*/ 5 h 618"/>
                  <a:gd name="T96" fmla="*/ 1 w 454"/>
                  <a:gd name="T97" fmla="*/ 4 h 618"/>
                  <a:gd name="T98" fmla="*/ 1 w 454"/>
                  <a:gd name="T99" fmla="*/ 2 h 618"/>
                  <a:gd name="T100" fmla="*/ 2 w 454"/>
                  <a:gd name="T101" fmla="*/ 1 h 6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54"/>
                  <a:gd name="T154" fmla="*/ 0 h 618"/>
                  <a:gd name="T155" fmla="*/ 454 w 454"/>
                  <a:gd name="T156" fmla="*/ 618 h 6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54" h="618">
                    <a:moveTo>
                      <a:pt x="28" y="17"/>
                    </a:moveTo>
                    <a:lnTo>
                      <a:pt x="50" y="0"/>
                    </a:lnTo>
                    <a:lnTo>
                      <a:pt x="79" y="3"/>
                    </a:lnTo>
                    <a:lnTo>
                      <a:pt x="108" y="29"/>
                    </a:lnTo>
                    <a:lnTo>
                      <a:pt x="140" y="64"/>
                    </a:lnTo>
                    <a:lnTo>
                      <a:pt x="172" y="111"/>
                    </a:lnTo>
                    <a:lnTo>
                      <a:pt x="203" y="165"/>
                    </a:lnTo>
                    <a:lnTo>
                      <a:pt x="235" y="220"/>
                    </a:lnTo>
                    <a:lnTo>
                      <a:pt x="266" y="274"/>
                    </a:lnTo>
                    <a:lnTo>
                      <a:pt x="292" y="321"/>
                    </a:lnTo>
                    <a:lnTo>
                      <a:pt x="318" y="356"/>
                    </a:lnTo>
                    <a:lnTo>
                      <a:pt x="344" y="388"/>
                    </a:lnTo>
                    <a:lnTo>
                      <a:pt x="369" y="423"/>
                    </a:lnTo>
                    <a:lnTo>
                      <a:pt x="394" y="458"/>
                    </a:lnTo>
                    <a:lnTo>
                      <a:pt x="416" y="493"/>
                    </a:lnTo>
                    <a:lnTo>
                      <a:pt x="435" y="525"/>
                    </a:lnTo>
                    <a:lnTo>
                      <a:pt x="448" y="554"/>
                    </a:lnTo>
                    <a:lnTo>
                      <a:pt x="454" y="579"/>
                    </a:lnTo>
                    <a:lnTo>
                      <a:pt x="452" y="598"/>
                    </a:lnTo>
                    <a:lnTo>
                      <a:pt x="438" y="611"/>
                    </a:lnTo>
                    <a:lnTo>
                      <a:pt x="413" y="618"/>
                    </a:lnTo>
                    <a:lnTo>
                      <a:pt x="384" y="611"/>
                    </a:lnTo>
                    <a:lnTo>
                      <a:pt x="356" y="601"/>
                    </a:lnTo>
                    <a:lnTo>
                      <a:pt x="330" y="586"/>
                    </a:lnTo>
                    <a:lnTo>
                      <a:pt x="305" y="564"/>
                    </a:lnTo>
                    <a:lnTo>
                      <a:pt x="280" y="535"/>
                    </a:lnTo>
                    <a:lnTo>
                      <a:pt x="258" y="506"/>
                    </a:lnTo>
                    <a:lnTo>
                      <a:pt x="238" y="474"/>
                    </a:lnTo>
                    <a:lnTo>
                      <a:pt x="219" y="439"/>
                    </a:lnTo>
                    <a:lnTo>
                      <a:pt x="200" y="404"/>
                    </a:lnTo>
                    <a:lnTo>
                      <a:pt x="184" y="369"/>
                    </a:lnTo>
                    <a:lnTo>
                      <a:pt x="178" y="356"/>
                    </a:lnTo>
                    <a:lnTo>
                      <a:pt x="165" y="344"/>
                    </a:lnTo>
                    <a:lnTo>
                      <a:pt x="155" y="331"/>
                    </a:lnTo>
                    <a:lnTo>
                      <a:pt x="143" y="321"/>
                    </a:lnTo>
                    <a:lnTo>
                      <a:pt x="130" y="312"/>
                    </a:lnTo>
                    <a:lnTo>
                      <a:pt x="114" y="302"/>
                    </a:lnTo>
                    <a:lnTo>
                      <a:pt x="101" y="293"/>
                    </a:lnTo>
                    <a:lnTo>
                      <a:pt x="86" y="280"/>
                    </a:lnTo>
                    <a:lnTo>
                      <a:pt x="73" y="270"/>
                    </a:lnTo>
                    <a:lnTo>
                      <a:pt x="60" y="258"/>
                    </a:lnTo>
                    <a:lnTo>
                      <a:pt x="45" y="236"/>
                    </a:lnTo>
                    <a:lnTo>
                      <a:pt x="28" y="211"/>
                    </a:lnTo>
                    <a:lnTo>
                      <a:pt x="19" y="188"/>
                    </a:lnTo>
                    <a:lnTo>
                      <a:pt x="9" y="162"/>
                    </a:lnTo>
                    <a:lnTo>
                      <a:pt x="3" y="137"/>
                    </a:lnTo>
                    <a:lnTo>
                      <a:pt x="0" y="108"/>
                    </a:lnTo>
                    <a:lnTo>
                      <a:pt x="0" y="83"/>
                    </a:lnTo>
                    <a:lnTo>
                      <a:pt x="6" y="61"/>
                    </a:lnTo>
                    <a:lnTo>
                      <a:pt x="16" y="39"/>
                    </a:lnTo>
                    <a:lnTo>
                      <a:pt x="28" y="17"/>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6" name="Freeform 1517">
                <a:extLst>
                  <a:ext uri="{FF2B5EF4-FFF2-40B4-BE49-F238E27FC236}">
                    <a16:creationId xmlns:a16="http://schemas.microsoft.com/office/drawing/2014/main" id="{B2CB3B58-C4CC-42B6-BEBA-AF9508C608A3}"/>
                  </a:ext>
                </a:extLst>
              </p:cNvPr>
              <p:cNvSpPr>
                <a:spLocks noEditPoints="1"/>
              </p:cNvSpPr>
              <p:nvPr/>
            </p:nvSpPr>
            <p:spPr bwMode="auto">
              <a:xfrm>
                <a:off x="2740" y="1943"/>
                <a:ext cx="118" cy="159"/>
              </a:xfrm>
              <a:custGeom>
                <a:avLst/>
                <a:gdLst>
                  <a:gd name="T0" fmla="*/ 4 w 473"/>
                  <a:gd name="T1" fmla="*/ 0 h 636"/>
                  <a:gd name="T2" fmla="*/ 5 w 473"/>
                  <a:gd name="T3" fmla="*/ 0 h 636"/>
                  <a:gd name="T4" fmla="*/ 5 w 473"/>
                  <a:gd name="T5" fmla="*/ 1 h 636"/>
                  <a:gd name="T6" fmla="*/ 10 w 473"/>
                  <a:gd name="T7" fmla="*/ 4 h 636"/>
                  <a:gd name="T8" fmla="*/ 10 w 473"/>
                  <a:gd name="T9" fmla="*/ 4 h 636"/>
                  <a:gd name="T10" fmla="*/ 12 w 473"/>
                  <a:gd name="T11" fmla="*/ 7 h 636"/>
                  <a:gd name="T12" fmla="*/ 14 w 473"/>
                  <a:gd name="T13" fmla="*/ 11 h 636"/>
                  <a:gd name="T14" fmla="*/ 15 w 473"/>
                  <a:gd name="T15" fmla="*/ 15 h 636"/>
                  <a:gd name="T16" fmla="*/ 19 w 473"/>
                  <a:gd name="T17" fmla="*/ 21 h 636"/>
                  <a:gd name="T18" fmla="*/ 18 w 473"/>
                  <a:gd name="T19" fmla="*/ 21 h 636"/>
                  <a:gd name="T20" fmla="*/ 20 w 473"/>
                  <a:gd name="T21" fmla="*/ 23 h 636"/>
                  <a:gd name="T22" fmla="*/ 22 w 473"/>
                  <a:gd name="T23" fmla="*/ 25 h 636"/>
                  <a:gd name="T24" fmla="*/ 21 w 473"/>
                  <a:gd name="T25" fmla="*/ 25 h 636"/>
                  <a:gd name="T26" fmla="*/ 26 w 473"/>
                  <a:gd name="T27" fmla="*/ 29 h 636"/>
                  <a:gd name="T28" fmla="*/ 26 w 473"/>
                  <a:gd name="T29" fmla="*/ 29 h 636"/>
                  <a:gd name="T30" fmla="*/ 27 w 473"/>
                  <a:gd name="T31" fmla="*/ 34 h 636"/>
                  <a:gd name="T32" fmla="*/ 28 w 473"/>
                  <a:gd name="T33" fmla="*/ 33 h 636"/>
                  <a:gd name="T34" fmla="*/ 28 w 473"/>
                  <a:gd name="T35" fmla="*/ 35 h 636"/>
                  <a:gd name="T36" fmla="*/ 29 w 473"/>
                  <a:gd name="T37" fmla="*/ 37 h 636"/>
                  <a:gd name="T38" fmla="*/ 29 w 473"/>
                  <a:gd name="T39" fmla="*/ 37 h 636"/>
                  <a:gd name="T40" fmla="*/ 27 w 473"/>
                  <a:gd name="T41" fmla="*/ 39 h 636"/>
                  <a:gd name="T42" fmla="*/ 28 w 473"/>
                  <a:gd name="T43" fmla="*/ 40 h 636"/>
                  <a:gd name="T44" fmla="*/ 26 w 473"/>
                  <a:gd name="T45" fmla="*/ 39 h 636"/>
                  <a:gd name="T46" fmla="*/ 24 w 473"/>
                  <a:gd name="T47" fmla="*/ 40 h 636"/>
                  <a:gd name="T48" fmla="*/ 24 w 473"/>
                  <a:gd name="T49" fmla="*/ 40 h 636"/>
                  <a:gd name="T50" fmla="*/ 21 w 473"/>
                  <a:gd name="T51" fmla="*/ 37 h 636"/>
                  <a:gd name="T52" fmla="*/ 21 w 473"/>
                  <a:gd name="T53" fmla="*/ 38 h 636"/>
                  <a:gd name="T54" fmla="*/ 19 w 473"/>
                  <a:gd name="T55" fmla="*/ 36 h 636"/>
                  <a:gd name="T56" fmla="*/ 17 w 473"/>
                  <a:gd name="T57" fmla="*/ 35 h 636"/>
                  <a:gd name="T58" fmla="*/ 17 w 473"/>
                  <a:gd name="T59" fmla="*/ 35 h 636"/>
                  <a:gd name="T60" fmla="*/ 16 w 473"/>
                  <a:gd name="T61" fmla="*/ 30 h 636"/>
                  <a:gd name="T62" fmla="*/ 15 w 473"/>
                  <a:gd name="T63" fmla="*/ 31 h 636"/>
                  <a:gd name="T64" fmla="*/ 15 w 473"/>
                  <a:gd name="T65" fmla="*/ 28 h 636"/>
                  <a:gd name="T66" fmla="*/ 11 w 473"/>
                  <a:gd name="T67" fmla="*/ 24 h 636"/>
                  <a:gd name="T68" fmla="*/ 12 w 473"/>
                  <a:gd name="T69" fmla="*/ 24 h 636"/>
                  <a:gd name="T70" fmla="*/ 12 w 473"/>
                  <a:gd name="T71" fmla="*/ 23 h 636"/>
                  <a:gd name="T72" fmla="*/ 10 w 473"/>
                  <a:gd name="T73" fmla="*/ 23 h 636"/>
                  <a:gd name="T74" fmla="*/ 11 w 473"/>
                  <a:gd name="T75" fmla="*/ 22 h 636"/>
                  <a:gd name="T76" fmla="*/ 9 w 473"/>
                  <a:gd name="T77" fmla="*/ 21 h 636"/>
                  <a:gd name="T78" fmla="*/ 9 w 473"/>
                  <a:gd name="T79" fmla="*/ 21 h 636"/>
                  <a:gd name="T80" fmla="*/ 8 w 473"/>
                  <a:gd name="T81" fmla="*/ 19 h 636"/>
                  <a:gd name="T82" fmla="*/ 7 w 473"/>
                  <a:gd name="T83" fmla="*/ 20 h 636"/>
                  <a:gd name="T84" fmla="*/ 7 w 473"/>
                  <a:gd name="T85" fmla="*/ 19 h 636"/>
                  <a:gd name="T86" fmla="*/ 6 w 473"/>
                  <a:gd name="T87" fmla="*/ 18 h 636"/>
                  <a:gd name="T88" fmla="*/ 5 w 473"/>
                  <a:gd name="T89" fmla="*/ 19 h 636"/>
                  <a:gd name="T90" fmla="*/ 5 w 473"/>
                  <a:gd name="T91" fmla="*/ 16 h 636"/>
                  <a:gd name="T92" fmla="*/ 4 w 473"/>
                  <a:gd name="T93" fmla="*/ 17 h 636"/>
                  <a:gd name="T94" fmla="*/ 3 w 473"/>
                  <a:gd name="T95" fmla="*/ 16 h 636"/>
                  <a:gd name="T96" fmla="*/ 2 w 473"/>
                  <a:gd name="T97" fmla="*/ 14 h 636"/>
                  <a:gd name="T98" fmla="*/ 2 w 473"/>
                  <a:gd name="T99" fmla="*/ 14 h 636"/>
                  <a:gd name="T100" fmla="*/ 2 w 473"/>
                  <a:gd name="T101" fmla="*/ 11 h 636"/>
                  <a:gd name="T102" fmla="*/ 0 w 473"/>
                  <a:gd name="T103" fmla="*/ 11 h 636"/>
                  <a:gd name="T104" fmla="*/ 1 w 473"/>
                  <a:gd name="T105" fmla="*/ 9 h 636"/>
                  <a:gd name="T106" fmla="*/ 0 w 473"/>
                  <a:gd name="T107" fmla="*/ 8 h 636"/>
                  <a:gd name="T108" fmla="*/ 0 w 473"/>
                  <a:gd name="T109" fmla="*/ 8 h 636"/>
                  <a:gd name="T110" fmla="*/ 1 w 473"/>
                  <a:gd name="T111" fmla="*/ 5 h 636"/>
                  <a:gd name="T112" fmla="*/ 0 w 473"/>
                  <a:gd name="T113" fmla="*/ 4 h 636"/>
                  <a:gd name="T114" fmla="*/ 1 w 473"/>
                  <a:gd name="T115" fmla="*/ 3 h 6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73"/>
                  <a:gd name="T175" fmla="*/ 0 h 636"/>
                  <a:gd name="T176" fmla="*/ 473 w 473"/>
                  <a:gd name="T177" fmla="*/ 636 h 6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73" h="636">
                    <a:moveTo>
                      <a:pt x="32" y="19"/>
                    </a:moveTo>
                    <a:lnTo>
                      <a:pt x="54" y="2"/>
                    </a:lnTo>
                    <a:lnTo>
                      <a:pt x="65" y="18"/>
                    </a:lnTo>
                    <a:lnTo>
                      <a:pt x="43" y="34"/>
                    </a:lnTo>
                    <a:lnTo>
                      <a:pt x="32" y="19"/>
                    </a:lnTo>
                    <a:close/>
                    <a:moveTo>
                      <a:pt x="54" y="2"/>
                    </a:moveTo>
                    <a:lnTo>
                      <a:pt x="57" y="0"/>
                    </a:lnTo>
                    <a:lnTo>
                      <a:pt x="60" y="1"/>
                    </a:lnTo>
                    <a:lnTo>
                      <a:pt x="59" y="10"/>
                    </a:lnTo>
                    <a:lnTo>
                      <a:pt x="54" y="2"/>
                    </a:lnTo>
                    <a:close/>
                    <a:moveTo>
                      <a:pt x="60" y="1"/>
                    </a:moveTo>
                    <a:lnTo>
                      <a:pt x="89" y="5"/>
                    </a:lnTo>
                    <a:lnTo>
                      <a:pt x="87" y="23"/>
                    </a:lnTo>
                    <a:lnTo>
                      <a:pt x="58" y="20"/>
                    </a:lnTo>
                    <a:lnTo>
                      <a:pt x="60" y="1"/>
                    </a:lnTo>
                    <a:close/>
                    <a:moveTo>
                      <a:pt x="89" y="5"/>
                    </a:moveTo>
                    <a:lnTo>
                      <a:pt x="92" y="5"/>
                    </a:lnTo>
                    <a:lnTo>
                      <a:pt x="95" y="7"/>
                    </a:lnTo>
                    <a:lnTo>
                      <a:pt x="88" y="13"/>
                    </a:lnTo>
                    <a:lnTo>
                      <a:pt x="89" y="5"/>
                    </a:lnTo>
                    <a:close/>
                    <a:moveTo>
                      <a:pt x="95" y="7"/>
                    </a:moveTo>
                    <a:lnTo>
                      <a:pt x="123" y="32"/>
                    </a:lnTo>
                    <a:lnTo>
                      <a:pt x="111" y="46"/>
                    </a:lnTo>
                    <a:lnTo>
                      <a:pt x="82" y="21"/>
                    </a:lnTo>
                    <a:lnTo>
                      <a:pt x="95" y="7"/>
                    </a:lnTo>
                    <a:close/>
                    <a:moveTo>
                      <a:pt x="123" y="32"/>
                    </a:moveTo>
                    <a:lnTo>
                      <a:pt x="123" y="32"/>
                    </a:lnTo>
                    <a:lnTo>
                      <a:pt x="124" y="32"/>
                    </a:lnTo>
                    <a:lnTo>
                      <a:pt x="117" y="39"/>
                    </a:lnTo>
                    <a:lnTo>
                      <a:pt x="123" y="32"/>
                    </a:lnTo>
                    <a:close/>
                    <a:moveTo>
                      <a:pt x="124" y="32"/>
                    </a:moveTo>
                    <a:lnTo>
                      <a:pt x="155" y="67"/>
                    </a:lnTo>
                    <a:lnTo>
                      <a:pt x="142" y="81"/>
                    </a:lnTo>
                    <a:lnTo>
                      <a:pt x="110" y="45"/>
                    </a:lnTo>
                    <a:lnTo>
                      <a:pt x="124" y="32"/>
                    </a:lnTo>
                    <a:close/>
                    <a:moveTo>
                      <a:pt x="155" y="67"/>
                    </a:moveTo>
                    <a:lnTo>
                      <a:pt x="156" y="69"/>
                    </a:lnTo>
                    <a:lnTo>
                      <a:pt x="149" y="74"/>
                    </a:lnTo>
                    <a:lnTo>
                      <a:pt x="155" y="67"/>
                    </a:lnTo>
                    <a:close/>
                    <a:moveTo>
                      <a:pt x="156" y="69"/>
                    </a:moveTo>
                    <a:lnTo>
                      <a:pt x="188" y="116"/>
                    </a:lnTo>
                    <a:lnTo>
                      <a:pt x="173" y="127"/>
                    </a:lnTo>
                    <a:lnTo>
                      <a:pt x="141" y="80"/>
                    </a:lnTo>
                    <a:lnTo>
                      <a:pt x="156" y="69"/>
                    </a:lnTo>
                    <a:close/>
                    <a:moveTo>
                      <a:pt x="188" y="116"/>
                    </a:moveTo>
                    <a:lnTo>
                      <a:pt x="188" y="116"/>
                    </a:lnTo>
                    <a:lnTo>
                      <a:pt x="188" y="117"/>
                    </a:lnTo>
                    <a:lnTo>
                      <a:pt x="181" y="121"/>
                    </a:lnTo>
                    <a:lnTo>
                      <a:pt x="188" y="116"/>
                    </a:lnTo>
                    <a:close/>
                    <a:moveTo>
                      <a:pt x="188" y="117"/>
                    </a:moveTo>
                    <a:lnTo>
                      <a:pt x="220" y="171"/>
                    </a:lnTo>
                    <a:lnTo>
                      <a:pt x="204" y="181"/>
                    </a:lnTo>
                    <a:lnTo>
                      <a:pt x="172" y="127"/>
                    </a:lnTo>
                    <a:lnTo>
                      <a:pt x="188" y="117"/>
                    </a:lnTo>
                    <a:close/>
                    <a:moveTo>
                      <a:pt x="220" y="171"/>
                    </a:moveTo>
                    <a:lnTo>
                      <a:pt x="252" y="225"/>
                    </a:lnTo>
                    <a:lnTo>
                      <a:pt x="236" y="235"/>
                    </a:lnTo>
                    <a:lnTo>
                      <a:pt x="204" y="181"/>
                    </a:lnTo>
                    <a:lnTo>
                      <a:pt x="220" y="171"/>
                    </a:lnTo>
                    <a:close/>
                    <a:moveTo>
                      <a:pt x="252" y="225"/>
                    </a:moveTo>
                    <a:lnTo>
                      <a:pt x="284" y="279"/>
                    </a:lnTo>
                    <a:lnTo>
                      <a:pt x="268" y="289"/>
                    </a:lnTo>
                    <a:lnTo>
                      <a:pt x="236" y="235"/>
                    </a:lnTo>
                    <a:lnTo>
                      <a:pt x="252" y="225"/>
                    </a:lnTo>
                    <a:close/>
                    <a:moveTo>
                      <a:pt x="284" y="279"/>
                    </a:moveTo>
                    <a:lnTo>
                      <a:pt x="284" y="279"/>
                    </a:lnTo>
                    <a:lnTo>
                      <a:pt x="275" y="284"/>
                    </a:lnTo>
                    <a:lnTo>
                      <a:pt x="284" y="279"/>
                    </a:lnTo>
                    <a:close/>
                    <a:moveTo>
                      <a:pt x="284" y="279"/>
                    </a:moveTo>
                    <a:lnTo>
                      <a:pt x="310" y="327"/>
                    </a:lnTo>
                    <a:lnTo>
                      <a:pt x="293" y="336"/>
                    </a:lnTo>
                    <a:lnTo>
                      <a:pt x="268" y="288"/>
                    </a:lnTo>
                    <a:lnTo>
                      <a:pt x="284" y="279"/>
                    </a:lnTo>
                    <a:close/>
                    <a:moveTo>
                      <a:pt x="293" y="338"/>
                    </a:moveTo>
                    <a:lnTo>
                      <a:pt x="293" y="336"/>
                    </a:lnTo>
                    <a:lnTo>
                      <a:pt x="301" y="331"/>
                    </a:lnTo>
                    <a:lnTo>
                      <a:pt x="293" y="338"/>
                    </a:lnTo>
                    <a:close/>
                    <a:moveTo>
                      <a:pt x="308" y="325"/>
                    </a:moveTo>
                    <a:lnTo>
                      <a:pt x="334" y="361"/>
                    </a:lnTo>
                    <a:lnTo>
                      <a:pt x="319" y="372"/>
                    </a:lnTo>
                    <a:lnTo>
                      <a:pt x="293" y="338"/>
                    </a:lnTo>
                    <a:lnTo>
                      <a:pt x="308" y="325"/>
                    </a:lnTo>
                    <a:close/>
                    <a:moveTo>
                      <a:pt x="319" y="373"/>
                    </a:moveTo>
                    <a:lnTo>
                      <a:pt x="319" y="373"/>
                    </a:lnTo>
                    <a:lnTo>
                      <a:pt x="319" y="372"/>
                    </a:lnTo>
                    <a:lnTo>
                      <a:pt x="327" y="366"/>
                    </a:lnTo>
                    <a:lnTo>
                      <a:pt x="319" y="373"/>
                    </a:lnTo>
                    <a:close/>
                    <a:moveTo>
                      <a:pt x="334" y="361"/>
                    </a:moveTo>
                    <a:lnTo>
                      <a:pt x="359" y="393"/>
                    </a:lnTo>
                    <a:lnTo>
                      <a:pt x="345" y="404"/>
                    </a:lnTo>
                    <a:lnTo>
                      <a:pt x="319" y="373"/>
                    </a:lnTo>
                    <a:lnTo>
                      <a:pt x="334" y="361"/>
                    </a:lnTo>
                    <a:close/>
                    <a:moveTo>
                      <a:pt x="359" y="393"/>
                    </a:moveTo>
                    <a:lnTo>
                      <a:pt x="359" y="392"/>
                    </a:lnTo>
                    <a:lnTo>
                      <a:pt x="360" y="393"/>
                    </a:lnTo>
                    <a:lnTo>
                      <a:pt x="353" y="398"/>
                    </a:lnTo>
                    <a:lnTo>
                      <a:pt x="359" y="393"/>
                    </a:lnTo>
                    <a:close/>
                    <a:moveTo>
                      <a:pt x="360" y="393"/>
                    </a:moveTo>
                    <a:lnTo>
                      <a:pt x="386" y="428"/>
                    </a:lnTo>
                    <a:lnTo>
                      <a:pt x="370" y="439"/>
                    </a:lnTo>
                    <a:lnTo>
                      <a:pt x="345" y="404"/>
                    </a:lnTo>
                    <a:lnTo>
                      <a:pt x="360" y="393"/>
                    </a:lnTo>
                    <a:close/>
                    <a:moveTo>
                      <a:pt x="386" y="428"/>
                    </a:moveTo>
                    <a:lnTo>
                      <a:pt x="411" y="462"/>
                    </a:lnTo>
                    <a:lnTo>
                      <a:pt x="396" y="473"/>
                    </a:lnTo>
                    <a:lnTo>
                      <a:pt x="370" y="439"/>
                    </a:lnTo>
                    <a:lnTo>
                      <a:pt x="386" y="428"/>
                    </a:lnTo>
                    <a:close/>
                    <a:moveTo>
                      <a:pt x="411" y="462"/>
                    </a:moveTo>
                    <a:lnTo>
                      <a:pt x="411" y="463"/>
                    </a:lnTo>
                    <a:lnTo>
                      <a:pt x="403" y="468"/>
                    </a:lnTo>
                    <a:lnTo>
                      <a:pt x="411" y="462"/>
                    </a:lnTo>
                    <a:close/>
                    <a:moveTo>
                      <a:pt x="411" y="463"/>
                    </a:moveTo>
                    <a:lnTo>
                      <a:pt x="433" y="497"/>
                    </a:lnTo>
                    <a:lnTo>
                      <a:pt x="418" y="508"/>
                    </a:lnTo>
                    <a:lnTo>
                      <a:pt x="394" y="473"/>
                    </a:lnTo>
                    <a:lnTo>
                      <a:pt x="411" y="463"/>
                    </a:lnTo>
                    <a:close/>
                    <a:moveTo>
                      <a:pt x="433" y="497"/>
                    </a:moveTo>
                    <a:lnTo>
                      <a:pt x="434" y="499"/>
                    </a:lnTo>
                    <a:lnTo>
                      <a:pt x="433" y="499"/>
                    </a:lnTo>
                    <a:lnTo>
                      <a:pt x="425" y="503"/>
                    </a:lnTo>
                    <a:lnTo>
                      <a:pt x="433" y="497"/>
                    </a:lnTo>
                    <a:close/>
                    <a:moveTo>
                      <a:pt x="433" y="499"/>
                    </a:moveTo>
                    <a:lnTo>
                      <a:pt x="453" y="531"/>
                    </a:lnTo>
                    <a:lnTo>
                      <a:pt x="436" y="539"/>
                    </a:lnTo>
                    <a:lnTo>
                      <a:pt x="416" y="508"/>
                    </a:lnTo>
                    <a:lnTo>
                      <a:pt x="433" y="499"/>
                    </a:lnTo>
                    <a:close/>
                    <a:moveTo>
                      <a:pt x="453" y="531"/>
                    </a:moveTo>
                    <a:lnTo>
                      <a:pt x="453" y="531"/>
                    </a:lnTo>
                    <a:lnTo>
                      <a:pt x="444" y="535"/>
                    </a:lnTo>
                    <a:lnTo>
                      <a:pt x="453" y="531"/>
                    </a:lnTo>
                    <a:close/>
                    <a:moveTo>
                      <a:pt x="453" y="531"/>
                    </a:moveTo>
                    <a:lnTo>
                      <a:pt x="466" y="559"/>
                    </a:lnTo>
                    <a:lnTo>
                      <a:pt x="448" y="567"/>
                    </a:lnTo>
                    <a:lnTo>
                      <a:pt x="435" y="538"/>
                    </a:lnTo>
                    <a:lnTo>
                      <a:pt x="453" y="531"/>
                    </a:lnTo>
                    <a:close/>
                    <a:moveTo>
                      <a:pt x="466" y="559"/>
                    </a:moveTo>
                    <a:lnTo>
                      <a:pt x="466" y="560"/>
                    </a:lnTo>
                    <a:lnTo>
                      <a:pt x="466" y="561"/>
                    </a:lnTo>
                    <a:lnTo>
                      <a:pt x="457" y="564"/>
                    </a:lnTo>
                    <a:lnTo>
                      <a:pt x="466" y="559"/>
                    </a:lnTo>
                    <a:close/>
                    <a:moveTo>
                      <a:pt x="466" y="561"/>
                    </a:moveTo>
                    <a:lnTo>
                      <a:pt x="473" y="587"/>
                    </a:lnTo>
                    <a:lnTo>
                      <a:pt x="454" y="591"/>
                    </a:lnTo>
                    <a:lnTo>
                      <a:pt x="447" y="566"/>
                    </a:lnTo>
                    <a:lnTo>
                      <a:pt x="466" y="561"/>
                    </a:lnTo>
                    <a:close/>
                    <a:moveTo>
                      <a:pt x="473" y="587"/>
                    </a:moveTo>
                    <a:lnTo>
                      <a:pt x="473" y="589"/>
                    </a:lnTo>
                    <a:lnTo>
                      <a:pt x="473" y="590"/>
                    </a:lnTo>
                    <a:lnTo>
                      <a:pt x="463" y="589"/>
                    </a:lnTo>
                    <a:lnTo>
                      <a:pt x="473" y="587"/>
                    </a:lnTo>
                    <a:close/>
                    <a:moveTo>
                      <a:pt x="473" y="590"/>
                    </a:moveTo>
                    <a:lnTo>
                      <a:pt x="469" y="610"/>
                    </a:lnTo>
                    <a:lnTo>
                      <a:pt x="451" y="607"/>
                    </a:lnTo>
                    <a:lnTo>
                      <a:pt x="454" y="588"/>
                    </a:lnTo>
                    <a:lnTo>
                      <a:pt x="473" y="590"/>
                    </a:lnTo>
                    <a:close/>
                    <a:moveTo>
                      <a:pt x="469" y="610"/>
                    </a:moveTo>
                    <a:lnTo>
                      <a:pt x="469" y="612"/>
                    </a:lnTo>
                    <a:lnTo>
                      <a:pt x="467" y="614"/>
                    </a:lnTo>
                    <a:lnTo>
                      <a:pt x="461" y="608"/>
                    </a:lnTo>
                    <a:lnTo>
                      <a:pt x="469" y="610"/>
                    </a:lnTo>
                    <a:close/>
                    <a:moveTo>
                      <a:pt x="467" y="614"/>
                    </a:moveTo>
                    <a:lnTo>
                      <a:pt x="454" y="628"/>
                    </a:lnTo>
                    <a:lnTo>
                      <a:pt x="441" y="614"/>
                    </a:lnTo>
                    <a:lnTo>
                      <a:pt x="453" y="601"/>
                    </a:lnTo>
                    <a:lnTo>
                      <a:pt x="467" y="614"/>
                    </a:lnTo>
                    <a:close/>
                    <a:moveTo>
                      <a:pt x="454" y="628"/>
                    </a:moveTo>
                    <a:lnTo>
                      <a:pt x="452" y="630"/>
                    </a:lnTo>
                    <a:lnTo>
                      <a:pt x="450" y="630"/>
                    </a:lnTo>
                    <a:lnTo>
                      <a:pt x="447" y="621"/>
                    </a:lnTo>
                    <a:lnTo>
                      <a:pt x="454" y="628"/>
                    </a:lnTo>
                    <a:close/>
                    <a:moveTo>
                      <a:pt x="450" y="630"/>
                    </a:moveTo>
                    <a:lnTo>
                      <a:pt x="424" y="636"/>
                    </a:lnTo>
                    <a:lnTo>
                      <a:pt x="420" y="618"/>
                    </a:lnTo>
                    <a:lnTo>
                      <a:pt x="445" y="611"/>
                    </a:lnTo>
                    <a:lnTo>
                      <a:pt x="450" y="630"/>
                    </a:lnTo>
                    <a:close/>
                    <a:moveTo>
                      <a:pt x="424" y="636"/>
                    </a:moveTo>
                    <a:lnTo>
                      <a:pt x="422" y="636"/>
                    </a:lnTo>
                    <a:lnTo>
                      <a:pt x="420" y="636"/>
                    </a:lnTo>
                    <a:lnTo>
                      <a:pt x="422" y="628"/>
                    </a:lnTo>
                    <a:lnTo>
                      <a:pt x="424" y="636"/>
                    </a:lnTo>
                    <a:close/>
                    <a:moveTo>
                      <a:pt x="420" y="636"/>
                    </a:moveTo>
                    <a:lnTo>
                      <a:pt x="391" y="630"/>
                    </a:lnTo>
                    <a:lnTo>
                      <a:pt x="396" y="611"/>
                    </a:lnTo>
                    <a:lnTo>
                      <a:pt x="424" y="618"/>
                    </a:lnTo>
                    <a:lnTo>
                      <a:pt x="420" y="636"/>
                    </a:lnTo>
                    <a:close/>
                    <a:moveTo>
                      <a:pt x="391" y="630"/>
                    </a:moveTo>
                    <a:lnTo>
                      <a:pt x="391" y="630"/>
                    </a:lnTo>
                    <a:lnTo>
                      <a:pt x="390" y="630"/>
                    </a:lnTo>
                    <a:lnTo>
                      <a:pt x="393" y="621"/>
                    </a:lnTo>
                    <a:lnTo>
                      <a:pt x="391" y="630"/>
                    </a:lnTo>
                    <a:close/>
                    <a:moveTo>
                      <a:pt x="390" y="630"/>
                    </a:moveTo>
                    <a:lnTo>
                      <a:pt x="361" y="620"/>
                    </a:lnTo>
                    <a:lnTo>
                      <a:pt x="368" y="602"/>
                    </a:lnTo>
                    <a:lnTo>
                      <a:pt x="397" y="612"/>
                    </a:lnTo>
                    <a:lnTo>
                      <a:pt x="390" y="630"/>
                    </a:lnTo>
                    <a:close/>
                    <a:moveTo>
                      <a:pt x="361" y="620"/>
                    </a:moveTo>
                    <a:lnTo>
                      <a:pt x="360" y="620"/>
                    </a:lnTo>
                    <a:lnTo>
                      <a:pt x="360" y="619"/>
                    </a:lnTo>
                    <a:lnTo>
                      <a:pt x="365" y="611"/>
                    </a:lnTo>
                    <a:lnTo>
                      <a:pt x="361" y="620"/>
                    </a:lnTo>
                    <a:close/>
                    <a:moveTo>
                      <a:pt x="360" y="619"/>
                    </a:moveTo>
                    <a:lnTo>
                      <a:pt x="335" y="603"/>
                    </a:lnTo>
                    <a:lnTo>
                      <a:pt x="345" y="587"/>
                    </a:lnTo>
                    <a:lnTo>
                      <a:pt x="370" y="603"/>
                    </a:lnTo>
                    <a:lnTo>
                      <a:pt x="360" y="619"/>
                    </a:lnTo>
                    <a:close/>
                    <a:moveTo>
                      <a:pt x="335" y="603"/>
                    </a:moveTo>
                    <a:lnTo>
                      <a:pt x="334" y="603"/>
                    </a:lnTo>
                    <a:lnTo>
                      <a:pt x="333" y="602"/>
                    </a:lnTo>
                    <a:lnTo>
                      <a:pt x="339" y="596"/>
                    </a:lnTo>
                    <a:lnTo>
                      <a:pt x="335" y="603"/>
                    </a:lnTo>
                    <a:close/>
                    <a:moveTo>
                      <a:pt x="333" y="602"/>
                    </a:moveTo>
                    <a:lnTo>
                      <a:pt x="307" y="580"/>
                    </a:lnTo>
                    <a:lnTo>
                      <a:pt x="321" y="566"/>
                    </a:lnTo>
                    <a:lnTo>
                      <a:pt x="346" y="588"/>
                    </a:lnTo>
                    <a:lnTo>
                      <a:pt x="333" y="602"/>
                    </a:lnTo>
                    <a:close/>
                    <a:moveTo>
                      <a:pt x="307" y="580"/>
                    </a:moveTo>
                    <a:lnTo>
                      <a:pt x="307" y="580"/>
                    </a:lnTo>
                    <a:lnTo>
                      <a:pt x="307" y="579"/>
                    </a:lnTo>
                    <a:lnTo>
                      <a:pt x="314" y="574"/>
                    </a:lnTo>
                    <a:lnTo>
                      <a:pt x="307" y="580"/>
                    </a:lnTo>
                    <a:close/>
                    <a:moveTo>
                      <a:pt x="307" y="579"/>
                    </a:moveTo>
                    <a:lnTo>
                      <a:pt x="281" y="550"/>
                    </a:lnTo>
                    <a:lnTo>
                      <a:pt x="295" y="538"/>
                    </a:lnTo>
                    <a:lnTo>
                      <a:pt x="321" y="567"/>
                    </a:lnTo>
                    <a:lnTo>
                      <a:pt x="307" y="579"/>
                    </a:lnTo>
                    <a:close/>
                    <a:moveTo>
                      <a:pt x="281" y="550"/>
                    </a:moveTo>
                    <a:lnTo>
                      <a:pt x="281" y="550"/>
                    </a:lnTo>
                    <a:lnTo>
                      <a:pt x="289" y="545"/>
                    </a:lnTo>
                    <a:lnTo>
                      <a:pt x="281" y="550"/>
                    </a:lnTo>
                    <a:close/>
                    <a:moveTo>
                      <a:pt x="281" y="550"/>
                    </a:moveTo>
                    <a:lnTo>
                      <a:pt x="259" y="522"/>
                    </a:lnTo>
                    <a:lnTo>
                      <a:pt x="274" y="510"/>
                    </a:lnTo>
                    <a:lnTo>
                      <a:pt x="296" y="538"/>
                    </a:lnTo>
                    <a:lnTo>
                      <a:pt x="281" y="550"/>
                    </a:lnTo>
                    <a:close/>
                    <a:moveTo>
                      <a:pt x="259" y="522"/>
                    </a:moveTo>
                    <a:lnTo>
                      <a:pt x="259" y="521"/>
                    </a:lnTo>
                    <a:lnTo>
                      <a:pt x="258" y="521"/>
                    </a:lnTo>
                    <a:lnTo>
                      <a:pt x="267" y="516"/>
                    </a:lnTo>
                    <a:lnTo>
                      <a:pt x="259" y="522"/>
                    </a:lnTo>
                    <a:close/>
                    <a:moveTo>
                      <a:pt x="258" y="521"/>
                    </a:moveTo>
                    <a:lnTo>
                      <a:pt x="239" y="489"/>
                    </a:lnTo>
                    <a:lnTo>
                      <a:pt x="255" y="479"/>
                    </a:lnTo>
                    <a:lnTo>
                      <a:pt x="274" y="511"/>
                    </a:lnTo>
                    <a:lnTo>
                      <a:pt x="258" y="521"/>
                    </a:lnTo>
                    <a:close/>
                    <a:moveTo>
                      <a:pt x="239" y="489"/>
                    </a:moveTo>
                    <a:lnTo>
                      <a:pt x="239" y="489"/>
                    </a:lnTo>
                    <a:lnTo>
                      <a:pt x="247" y="484"/>
                    </a:lnTo>
                    <a:lnTo>
                      <a:pt x="239" y="489"/>
                    </a:lnTo>
                    <a:close/>
                    <a:moveTo>
                      <a:pt x="239" y="489"/>
                    </a:moveTo>
                    <a:lnTo>
                      <a:pt x="220" y="453"/>
                    </a:lnTo>
                    <a:lnTo>
                      <a:pt x="237" y="445"/>
                    </a:lnTo>
                    <a:lnTo>
                      <a:pt x="255" y="480"/>
                    </a:lnTo>
                    <a:lnTo>
                      <a:pt x="239" y="489"/>
                    </a:lnTo>
                    <a:close/>
                    <a:moveTo>
                      <a:pt x="220" y="453"/>
                    </a:moveTo>
                    <a:lnTo>
                      <a:pt x="200" y="419"/>
                    </a:lnTo>
                    <a:lnTo>
                      <a:pt x="217" y="409"/>
                    </a:lnTo>
                    <a:lnTo>
                      <a:pt x="237" y="445"/>
                    </a:lnTo>
                    <a:lnTo>
                      <a:pt x="220" y="453"/>
                    </a:lnTo>
                    <a:close/>
                    <a:moveTo>
                      <a:pt x="200" y="419"/>
                    </a:moveTo>
                    <a:lnTo>
                      <a:pt x="200" y="419"/>
                    </a:lnTo>
                    <a:lnTo>
                      <a:pt x="200" y="418"/>
                    </a:lnTo>
                    <a:lnTo>
                      <a:pt x="209" y="414"/>
                    </a:lnTo>
                    <a:lnTo>
                      <a:pt x="200" y="419"/>
                    </a:lnTo>
                    <a:close/>
                    <a:moveTo>
                      <a:pt x="200" y="418"/>
                    </a:moveTo>
                    <a:lnTo>
                      <a:pt x="185" y="383"/>
                    </a:lnTo>
                    <a:lnTo>
                      <a:pt x="201" y="375"/>
                    </a:lnTo>
                    <a:lnTo>
                      <a:pt x="218" y="410"/>
                    </a:lnTo>
                    <a:lnTo>
                      <a:pt x="200" y="418"/>
                    </a:lnTo>
                    <a:close/>
                    <a:moveTo>
                      <a:pt x="201" y="375"/>
                    </a:moveTo>
                    <a:lnTo>
                      <a:pt x="201" y="374"/>
                    </a:lnTo>
                    <a:lnTo>
                      <a:pt x="201" y="375"/>
                    </a:lnTo>
                    <a:lnTo>
                      <a:pt x="193" y="379"/>
                    </a:lnTo>
                    <a:lnTo>
                      <a:pt x="201" y="375"/>
                    </a:lnTo>
                    <a:close/>
                    <a:moveTo>
                      <a:pt x="185" y="384"/>
                    </a:moveTo>
                    <a:lnTo>
                      <a:pt x="178" y="371"/>
                    </a:lnTo>
                    <a:lnTo>
                      <a:pt x="195" y="362"/>
                    </a:lnTo>
                    <a:lnTo>
                      <a:pt x="201" y="375"/>
                    </a:lnTo>
                    <a:lnTo>
                      <a:pt x="185" y="384"/>
                    </a:lnTo>
                    <a:close/>
                    <a:moveTo>
                      <a:pt x="194" y="360"/>
                    </a:moveTo>
                    <a:lnTo>
                      <a:pt x="195" y="361"/>
                    </a:lnTo>
                    <a:lnTo>
                      <a:pt x="195" y="362"/>
                    </a:lnTo>
                    <a:lnTo>
                      <a:pt x="187" y="366"/>
                    </a:lnTo>
                    <a:lnTo>
                      <a:pt x="194" y="360"/>
                    </a:lnTo>
                    <a:close/>
                    <a:moveTo>
                      <a:pt x="181" y="373"/>
                    </a:moveTo>
                    <a:lnTo>
                      <a:pt x="167" y="361"/>
                    </a:lnTo>
                    <a:lnTo>
                      <a:pt x="181" y="347"/>
                    </a:lnTo>
                    <a:lnTo>
                      <a:pt x="194" y="360"/>
                    </a:lnTo>
                    <a:lnTo>
                      <a:pt x="181" y="373"/>
                    </a:lnTo>
                    <a:close/>
                    <a:moveTo>
                      <a:pt x="167" y="361"/>
                    </a:moveTo>
                    <a:lnTo>
                      <a:pt x="167" y="360"/>
                    </a:lnTo>
                    <a:lnTo>
                      <a:pt x="166" y="360"/>
                    </a:lnTo>
                    <a:lnTo>
                      <a:pt x="174" y="354"/>
                    </a:lnTo>
                    <a:lnTo>
                      <a:pt x="167" y="361"/>
                    </a:lnTo>
                    <a:close/>
                    <a:moveTo>
                      <a:pt x="166" y="360"/>
                    </a:moveTo>
                    <a:lnTo>
                      <a:pt x="157" y="346"/>
                    </a:lnTo>
                    <a:lnTo>
                      <a:pt x="172" y="335"/>
                    </a:lnTo>
                    <a:lnTo>
                      <a:pt x="182" y="347"/>
                    </a:lnTo>
                    <a:lnTo>
                      <a:pt x="166" y="360"/>
                    </a:lnTo>
                    <a:close/>
                    <a:moveTo>
                      <a:pt x="171" y="333"/>
                    </a:moveTo>
                    <a:lnTo>
                      <a:pt x="172" y="334"/>
                    </a:lnTo>
                    <a:lnTo>
                      <a:pt x="172" y="335"/>
                    </a:lnTo>
                    <a:lnTo>
                      <a:pt x="164" y="341"/>
                    </a:lnTo>
                    <a:lnTo>
                      <a:pt x="171" y="333"/>
                    </a:lnTo>
                    <a:close/>
                    <a:moveTo>
                      <a:pt x="158" y="349"/>
                    </a:moveTo>
                    <a:lnTo>
                      <a:pt x="146" y="339"/>
                    </a:lnTo>
                    <a:lnTo>
                      <a:pt x="157" y="324"/>
                    </a:lnTo>
                    <a:lnTo>
                      <a:pt x="171" y="333"/>
                    </a:lnTo>
                    <a:lnTo>
                      <a:pt x="158" y="349"/>
                    </a:lnTo>
                    <a:close/>
                    <a:moveTo>
                      <a:pt x="146" y="339"/>
                    </a:moveTo>
                    <a:lnTo>
                      <a:pt x="133" y="330"/>
                    </a:lnTo>
                    <a:lnTo>
                      <a:pt x="145" y="314"/>
                    </a:lnTo>
                    <a:lnTo>
                      <a:pt x="157" y="324"/>
                    </a:lnTo>
                    <a:lnTo>
                      <a:pt x="146" y="339"/>
                    </a:lnTo>
                    <a:close/>
                    <a:moveTo>
                      <a:pt x="144" y="313"/>
                    </a:moveTo>
                    <a:lnTo>
                      <a:pt x="144" y="313"/>
                    </a:lnTo>
                    <a:lnTo>
                      <a:pt x="145" y="314"/>
                    </a:lnTo>
                    <a:lnTo>
                      <a:pt x="139" y="322"/>
                    </a:lnTo>
                    <a:lnTo>
                      <a:pt x="144" y="313"/>
                    </a:lnTo>
                    <a:close/>
                    <a:moveTo>
                      <a:pt x="134" y="330"/>
                    </a:moveTo>
                    <a:lnTo>
                      <a:pt x="119" y="321"/>
                    </a:lnTo>
                    <a:lnTo>
                      <a:pt x="128" y="304"/>
                    </a:lnTo>
                    <a:lnTo>
                      <a:pt x="144" y="313"/>
                    </a:lnTo>
                    <a:lnTo>
                      <a:pt x="134" y="330"/>
                    </a:lnTo>
                    <a:close/>
                    <a:moveTo>
                      <a:pt x="119" y="321"/>
                    </a:moveTo>
                    <a:lnTo>
                      <a:pt x="118" y="321"/>
                    </a:lnTo>
                    <a:lnTo>
                      <a:pt x="118" y="320"/>
                    </a:lnTo>
                    <a:lnTo>
                      <a:pt x="123" y="312"/>
                    </a:lnTo>
                    <a:lnTo>
                      <a:pt x="119" y="321"/>
                    </a:lnTo>
                    <a:close/>
                    <a:moveTo>
                      <a:pt x="118" y="320"/>
                    </a:moveTo>
                    <a:lnTo>
                      <a:pt x="104" y="310"/>
                    </a:lnTo>
                    <a:lnTo>
                      <a:pt x="117" y="296"/>
                    </a:lnTo>
                    <a:lnTo>
                      <a:pt x="129" y="304"/>
                    </a:lnTo>
                    <a:lnTo>
                      <a:pt x="118" y="320"/>
                    </a:lnTo>
                    <a:close/>
                    <a:moveTo>
                      <a:pt x="104" y="310"/>
                    </a:moveTo>
                    <a:lnTo>
                      <a:pt x="103" y="310"/>
                    </a:lnTo>
                    <a:lnTo>
                      <a:pt x="104" y="310"/>
                    </a:lnTo>
                    <a:lnTo>
                      <a:pt x="110" y="303"/>
                    </a:lnTo>
                    <a:lnTo>
                      <a:pt x="104" y="310"/>
                    </a:lnTo>
                    <a:close/>
                    <a:moveTo>
                      <a:pt x="104" y="310"/>
                    </a:moveTo>
                    <a:lnTo>
                      <a:pt x="89" y="298"/>
                    </a:lnTo>
                    <a:lnTo>
                      <a:pt x="100" y="282"/>
                    </a:lnTo>
                    <a:lnTo>
                      <a:pt x="117" y="296"/>
                    </a:lnTo>
                    <a:lnTo>
                      <a:pt x="104" y="310"/>
                    </a:lnTo>
                    <a:close/>
                    <a:moveTo>
                      <a:pt x="100" y="282"/>
                    </a:moveTo>
                    <a:lnTo>
                      <a:pt x="101" y="284"/>
                    </a:lnTo>
                    <a:lnTo>
                      <a:pt x="100" y="282"/>
                    </a:lnTo>
                    <a:lnTo>
                      <a:pt x="95" y="290"/>
                    </a:lnTo>
                    <a:lnTo>
                      <a:pt x="100" y="282"/>
                    </a:lnTo>
                    <a:close/>
                    <a:moveTo>
                      <a:pt x="89" y="298"/>
                    </a:moveTo>
                    <a:lnTo>
                      <a:pt x="76" y="288"/>
                    </a:lnTo>
                    <a:lnTo>
                      <a:pt x="88" y="273"/>
                    </a:lnTo>
                    <a:lnTo>
                      <a:pt x="100" y="282"/>
                    </a:lnTo>
                    <a:lnTo>
                      <a:pt x="89" y="298"/>
                    </a:lnTo>
                    <a:close/>
                    <a:moveTo>
                      <a:pt x="76" y="288"/>
                    </a:moveTo>
                    <a:lnTo>
                      <a:pt x="76" y="288"/>
                    </a:lnTo>
                    <a:lnTo>
                      <a:pt x="75" y="287"/>
                    </a:lnTo>
                    <a:lnTo>
                      <a:pt x="82" y="280"/>
                    </a:lnTo>
                    <a:lnTo>
                      <a:pt x="76" y="288"/>
                    </a:lnTo>
                    <a:close/>
                    <a:moveTo>
                      <a:pt x="75" y="287"/>
                    </a:moveTo>
                    <a:lnTo>
                      <a:pt x="63" y="275"/>
                    </a:lnTo>
                    <a:lnTo>
                      <a:pt x="76" y="261"/>
                    </a:lnTo>
                    <a:lnTo>
                      <a:pt x="89" y="274"/>
                    </a:lnTo>
                    <a:lnTo>
                      <a:pt x="75" y="287"/>
                    </a:lnTo>
                    <a:close/>
                    <a:moveTo>
                      <a:pt x="63" y="275"/>
                    </a:moveTo>
                    <a:lnTo>
                      <a:pt x="61" y="274"/>
                    </a:lnTo>
                    <a:lnTo>
                      <a:pt x="69" y="268"/>
                    </a:lnTo>
                    <a:lnTo>
                      <a:pt x="63" y="275"/>
                    </a:lnTo>
                    <a:close/>
                    <a:moveTo>
                      <a:pt x="61" y="274"/>
                    </a:moveTo>
                    <a:lnTo>
                      <a:pt x="46" y="252"/>
                    </a:lnTo>
                    <a:lnTo>
                      <a:pt x="61" y="241"/>
                    </a:lnTo>
                    <a:lnTo>
                      <a:pt x="77" y="263"/>
                    </a:lnTo>
                    <a:lnTo>
                      <a:pt x="61" y="274"/>
                    </a:lnTo>
                    <a:close/>
                    <a:moveTo>
                      <a:pt x="46" y="252"/>
                    </a:moveTo>
                    <a:lnTo>
                      <a:pt x="46" y="252"/>
                    </a:lnTo>
                    <a:lnTo>
                      <a:pt x="45" y="250"/>
                    </a:lnTo>
                    <a:lnTo>
                      <a:pt x="54" y="246"/>
                    </a:lnTo>
                    <a:lnTo>
                      <a:pt x="46" y="252"/>
                    </a:lnTo>
                    <a:close/>
                    <a:moveTo>
                      <a:pt x="45" y="250"/>
                    </a:moveTo>
                    <a:lnTo>
                      <a:pt x="29" y="225"/>
                    </a:lnTo>
                    <a:lnTo>
                      <a:pt x="46" y="215"/>
                    </a:lnTo>
                    <a:lnTo>
                      <a:pt x="61" y="241"/>
                    </a:lnTo>
                    <a:lnTo>
                      <a:pt x="45" y="250"/>
                    </a:lnTo>
                    <a:close/>
                    <a:moveTo>
                      <a:pt x="29" y="225"/>
                    </a:moveTo>
                    <a:lnTo>
                      <a:pt x="28" y="225"/>
                    </a:lnTo>
                    <a:lnTo>
                      <a:pt x="28" y="224"/>
                    </a:lnTo>
                    <a:lnTo>
                      <a:pt x="37" y="221"/>
                    </a:lnTo>
                    <a:lnTo>
                      <a:pt x="29" y="225"/>
                    </a:lnTo>
                    <a:close/>
                    <a:moveTo>
                      <a:pt x="28" y="224"/>
                    </a:moveTo>
                    <a:lnTo>
                      <a:pt x="20" y="202"/>
                    </a:lnTo>
                    <a:lnTo>
                      <a:pt x="36" y="194"/>
                    </a:lnTo>
                    <a:lnTo>
                      <a:pt x="46" y="216"/>
                    </a:lnTo>
                    <a:lnTo>
                      <a:pt x="28" y="224"/>
                    </a:lnTo>
                    <a:close/>
                    <a:moveTo>
                      <a:pt x="20" y="202"/>
                    </a:moveTo>
                    <a:lnTo>
                      <a:pt x="18" y="201"/>
                    </a:lnTo>
                    <a:lnTo>
                      <a:pt x="28" y="198"/>
                    </a:lnTo>
                    <a:lnTo>
                      <a:pt x="20" y="202"/>
                    </a:lnTo>
                    <a:close/>
                    <a:moveTo>
                      <a:pt x="18" y="201"/>
                    </a:moveTo>
                    <a:lnTo>
                      <a:pt x="10" y="175"/>
                    </a:lnTo>
                    <a:lnTo>
                      <a:pt x="27" y="169"/>
                    </a:lnTo>
                    <a:lnTo>
                      <a:pt x="37" y="194"/>
                    </a:lnTo>
                    <a:lnTo>
                      <a:pt x="18" y="201"/>
                    </a:lnTo>
                    <a:close/>
                    <a:moveTo>
                      <a:pt x="10" y="175"/>
                    </a:moveTo>
                    <a:lnTo>
                      <a:pt x="10" y="175"/>
                    </a:lnTo>
                    <a:lnTo>
                      <a:pt x="10" y="174"/>
                    </a:lnTo>
                    <a:lnTo>
                      <a:pt x="18" y="172"/>
                    </a:lnTo>
                    <a:lnTo>
                      <a:pt x="10" y="175"/>
                    </a:lnTo>
                    <a:close/>
                    <a:moveTo>
                      <a:pt x="10" y="174"/>
                    </a:moveTo>
                    <a:lnTo>
                      <a:pt x="3" y="149"/>
                    </a:lnTo>
                    <a:lnTo>
                      <a:pt x="21" y="145"/>
                    </a:lnTo>
                    <a:lnTo>
                      <a:pt x="27" y="170"/>
                    </a:lnTo>
                    <a:lnTo>
                      <a:pt x="10" y="174"/>
                    </a:lnTo>
                    <a:close/>
                    <a:moveTo>
                      <a:pt x="3" y="149"/>
                    </a:moveTo>
                    <a:lnTo>
                      <a:pt x="3" y="149"/>
                    </a:lnTo>
                    <a:lnTo>
                      <a:pt x="3" y="148"/>
                    </a:lnTo>
                    <a:lnTo>
                      <a:pt x="12" y="147"/>
                    </a:lnTo>
                    <a:lnTo>
                      <a:pt x="3" y="149"/>
                    </a:lnTo>
                    <a:close/>
                    <a:moveTo>
                      <a:pt x="3" y="148"/>
                    </a:moveTo>
                    <a:lnTo>
                      <a:pt x="0" y="119"/>
                    </a:lnTo>
                    <a:lnTo>
                      <a:pt x="18" y="117"/>
                    </a:lnTo>
                    <a:lnTo>
                      <a:pt x="22" y="146"/>
                    </a:lnTo>
                    <a:lnTo>
                      <a:pt x="3" y="148"/>
                    </a:lnTo>
                    <a:close/>
                    <a:moveTo>
                      <a:pt x="0" y="119"/>
                    </a:moveTo>
                    <a:lnTo>
                      <a:pt x="0" y="119"/>
                    </a:lnTo>
                    <a:lnTo>
                      <a:pt x="0" y="118"/>
                    </a:lnTo>
                    <a:lnTo>
                      <a:pt x="9" y="118"/>
                    </a:lnTo>
                    <a:lnTo>
                      <a:pt x="0" y="119"/>
                    </a:lnTo>
                    <a:close/>
                    <a:moveTo>
                      <a:pt x="0" y="118"/>
                    </a:moveTo>
                    <a:lnTo>
                      <a:pt x="0" y="93"/>
                    </a:lnTo>
                    <a:lnTo>
                      <a:pt x="18" y="93"/>
                    </a:lnTo>
                    <a:lnTo>
                      <a:pt x="18" y="118"/>
                    </a:lnTo>
                    <a:lnTo>
                      <a:pt x="0" y="118"/>
                    </a:lnTo>
                    <a:close/>
                    <a:moveTo>
                      <a:pt x="0" y="93"/>
                    </a:moveTo>
                    <a:lnTo>
                      <a:pt x="0" y="92"/>
                    </a:lnTo>
                    <a:lnTo>
                      <a:pt x="0" y="91"/>
                    </a:lnTo>
                    <a:lnTo>
                      <a:pt x="9" y="93"/>
                    </a:lnTo>
                    <a:lnTo>
                      <a:pt x="0" y="93"/>
                    </a:lnTo>
                    <a:close/>
                    <a:moveTo>
                      <a:pt x="0" y="91"/>
                    </a:moveTo>
                    <a:lnTo>
                      <a:pt x="6" y="69"/>
                    </a:lnTo>
                    <a:lnTo>
                      <a:pt x="24" y="73"/>
                    </a:lnTo>
                    <a:lnTo>
                      <a:pt x="18" y="96"/>
                    </a:lnTo>
                    <a:lnTo>
                      <a:pt x="0" y="91"/>
                    </a:lnTo>
                    <a:close/>
                    <a:moveTo>
                      <a:pt x="6" y="69"/>
                    </a:moveTo>
                    <a:lnTo>
                      <a:pt x="6" y="67"/>
                    </a:lnTo>
                    <a:lnTo>
                      <a:pt x="15" y="71"/>
                    </a:lnTo>
                    <a:lnTo>
                      <a:pt x="6" y="69"/>
                    </a:lnTo>
                    <a:close/>
                    <a:moveTo>
                      <a:pt x="6" y="67"/>
                    </a:moveTo>
                    <a:lnTo>
                      <a:pt x="16" y="45"/>
                    </a:lnTo>
                    <a:lnTo>
                      <a:pt x="34" y="52"/>
                    </a:lnTo>
                    <a:lnTo>
                      <a:pt x="24" y="74"/>
                    </a:lnTo>
                    <a:lnTo>
                      <a:pt x="6" y="67"/>
                    </a:lnTo>
                    <a:close/>
                    <a:moveTo>
                      <a:pt x="16" y="45"/>
                    </a:moveTo>
                    <a:lnTo>
                      <a:pt x="16" y="44"/>
                    </a:lnTo>
                    <a:lnTo>
                      <a:pt x="25" y="49"/>
                    </a:lnTo>
                    <a:lnTo>
                      <a:pt x="16" y="45"/>
                    </a:lnTo>
                    <a:close/>
                    <a:moveTo>
                      <a:pt x="16" y="44"/>
                    </a:moveTo>
                    <a:lnTo>
                      <a:pt x="29" y="21"/>
                    </a:lnTo>
                    <a:lnTo>
                      <a:pt x="46" y="31"/>
                    </a:lnTo>
                    <a:lnTo>
                      <a:pt x="33" y="53"/>
                    </a:lnTo>
                    <a:lnTo>
                      <a:pt x="16"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7" name="Freeform 1518">
                <a:extLst>
                  <a:ext uri="{FF2B5EF4-FFF2-40B4-BE49-F238E27FC236}">
                    <a16:creationId xmlns:a16="http://schemas.microsoft.com/office/drawing/2014/main" id="{8CC471A3-5EB5-47A3-AF33-5033BF149F81}"/>
                  </a:ext>
                </a:extLst>
              </p:cNvPr>
              <p:cNvSpPr>
                <a:spLocks/>
              </p:cNvSpPr>
              <p:nvPr/>
            </p:nvSpPr>
            <p:spPr bwMode="auto">
              <a:xfrm>
                <a:off x="2712" y="1864"/>
                <a:ext cx="31" cy="64"/>
              </a:xfrm>
              <a:custGeom>
                <a:avLst/>
                <a:gdLst>
                  <a:gd name="T0" fmla="*/ 1 w 124"/>
                  <a:gd name="T1" fmla="*/ 3 h 255"/>
                  <a:gd name="T2" fmla="*/ 2 w 124"/>
                  <a:gd name="T3" fmla="*/ 1 h 255"/>
                  <a:gd name="T4" fmla="*/ 3 w 124"/>
                  <a:gd name="T5" fmla="*/ 0 h 255"/>
                  <a:gd name="T6" fmla="*/ 4 w 124"/>
                  <a:gd name="T7" fmla="*/ 1 h 255"/>
                  <a:gd name="T8" fmla="*/ 6 w 124"/>
                  <a:gd name="T9" fmla="*/ 3 h 255"/>
                  <a:gd name="T10" fmla="*/ 7 w 124"/>
                  <a:gd name="T11" fmla="*/ 5 h 255"/>
                  <a:gd name="T12" fmla="*/ 7 w 124"/>
                  <a:gd name="T13" fmla="*/ 8 h 255"/>
                  <a:gd name="T14" fmla="*/ 8 w 124"/>
                  <a:gd name="T15" fmla="*/ 11 h 255"/>
                  <a:gd name="T16" fmla="*/ 8 w 124"/>
                  <a:gd name="T17" fmla="*/ 13 h 255"/>
                  <a:gd name="T18" fmla="*/ 7 w 124"/>
                  <a:gd name="T19" fmla="*/ 15 h 255"/>
                  <a:gd name="T20" fmla="*/ 6 w 124"/>
                  <a:gd name="T21" fmla="*/ 16 h 255"/>
                  <a:gd name="T22" fmla="*/ 4 w 124"/>
                  <a:gd name="T23" fmla="*/ 16 h 255"/>
                  <a:gd name="T24" fmla="*/ 3 w 124"/>
                  <a:gd name="T25" fmla="*/ 15 h 255"/>
                  <a:gd name="T26" fmla="*/ 2 w 124"/>
                  <a:gd name="T27" fmla="*/ 14 h 255"/>
                  <a:gd name="T28" fmla="*/ 1 w 124"/>
                  <a:gd name="T29" fmla="*/ 12 h 255"/>
                  <a:gd name="T30" fmla="*/ 1 w 124"/>
                  <a:gd name="T31" fmla="*/ 11 h 255"/>
                  <a:gd name="T32" fmla="*/ 0 w 124"/>
                  <a:gd name="T33" fmla="*/ 9 h 255"/>
                  <a:gd name="T34" fmla="*/ 0 w 124"/>
                  <a:gd name="T35" fmla="*/ 7 h 255"/>
                  <a:gd name="T36" fmla="*/ 0 w 124"/>
                  <a:gd name="T37" fmla="*/ 5 h 255"/>
                  <a:gd name="T38" fmla="*/ 1 w 124"/>
                  <a:gd name="T39" fmla="*/ 4 h 255"/>
                  <a:gd name="T40" fmla="*/ 1 w 124"/>
                  <a:gd name="T41" fmla="*/ 3 h 2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255"/>
                  <a:gd name="T65" fmla="*/ 124 w 124"/>
                  <a:gd name="T66" fmla="*/ 255 h 2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255">
                    <a:moveTo>
                      <a:pt x="9" y="42"/>
                    </a:moveTo>
                    <a:lnTo>
                      <a:pt x="26" y="7"/>
                    </a:lnTo>
                    <a:lnTo>
                      <a:pt x="44" y="0"/>
                    </a:lnTo>
                    <a:lnTo>
                      <a:pt x="63" y="13"/>
                    </a:lnTo>
                    <a:lnTo>
                      <a:pt x="86" y="42"/>
                    </a:lnTo>
                    <a:lnTo>
                      <a:pt x="105" y="83"/>
                    </a:lnTo>
                    <a:lnTo>
                      <a:pt x="117" y="128"/>
                    </a:lnTo>
                    <a:lnTo>
                      <a:pt x="124" y="172"/>
                    </a:lnTo>
                    <a:lnTo>
                      <a:pt x="124" y="213"/>
                    </a:lnTo>
                    <a:lnTo>
                      <a:pt x="112" y="241"/>
                    </a:lnTo>
                    <a:lnTo>
                      <a:pt x="86" y="255"/>
                    </a:lnTo>
                    <a:lnTo>
                      <a:pt x="60" y="255"/>
                    </a:lnTo>
                    <a:lnTo>
                      <a:pt x="38" y="241"/>
                    </a:lnTo>
                    <a:lnTo>
                      <a:pt x="22" y="223"/>
                    </a:lnTo>
                    <a:lnTo>
                      <a:pt x="12" y="197"/>
                    </a:lnTo>
                    <a:lnTo>
                      <a:pt x="6" y="169"/>
                    </a:lnTo>
                    <a:lnTo>
                      <a:pt x="4" y="140"/>
                    </a:lnTo>
                    <a:lnTo>
                      <a:pt x="0" y="108"/>
                    </a:lnTo>
                    <a:lnTo>
                      <a:pt x="4" y="83"/>
                    </a:lnTo>
                    <a:lnTo>
                      <a:pt x="6" y="61"/>
                    </a:lnTo>
                    <a:lnTo>
                      <a:pt x="9" y="42"/>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8" name="Freeform 1519">
                <a:extLst>
                  <a:ext uri="{FF2B5EF4-FFF2-40B4-BE49-F238E27FC236}">
                    <a16:creationId xmlns:a16="http://schemas.microsoft.com/office/drawing/2014/main" id="{4243245B-08B6-4188-A155-B87BCCEEE955}"/>
                  </a:ext>
                </a:extLst>
              </p:cNvPr>
              <p:cNvSpPr>
                <a:spLocks noEditPoints="1"/>
              </p:cNvSpPr>
              <p:nvPr/>
            </p:nvSpPr>
            <p:spPr bwMode="auto">
              <a:xfrm>
                <a:off x="2710" y="1862"/>
                <a:ext cx="35" cy="69"/>
              </a:xfrm>
              <a:custGeom>
                <a:avLst/>
                <a:gdLst>
                  <a:gd name="T0" fmla="*/ 2 w 144"/>
                  <a:gd name="T1" fmla="*/ 4 h 275"/>
                  <a:gd name="T2" fmla="*/ 2 w 144"/>
                  <a:gd name="T3" fmla="*/ 1 h 275"/>
                  <a:gd name="T4" fmla="*/ 3 w 144"/>
                  <a:gd name="T5" fmla="*/ 0 h 275"/>
                  <a:gd name="T6" fmla="*/ 3 w 144"/>
                  <a:gd name="T7" fmla="*/ 0 h 275"/>
                  <a:gd name="T8" fmla="*/ 3 w 144"/>
                  <a:gd name="T9" fmla="*/ 0 h 275"/>
                  <a:gd name="T10" fmla="*/ 3 w 144"/>
                  <a:gd name="T11" fmla="*/ 1 h 275"/>
                  <a:gd name="T12" fmla="*/ 5 w 144"/>
                  <a:gd name="T13" fmla="*/ 1 h 275"/>
                  <a:gd name="T14" fmla="*/ 6 w 144"/>
                  <a:gd name="T15" fmla="*/ 3 h 275"/>
                  <a:gd name="T16" fmla="*/ 6 w 144"/>
                  <a:gd name="T17" fmla="*/ 3 h 275"/>
                  <a:gd name="T18" fmla="*/ 6 w 144"/>
                  <a:gd name="T19" fmla="*/ 3 h 275"/>
                  <a:gd name="T20" fmla="*/ 5 w 144"/>
                  <a:gd name="T21" fmla="*/ 4 h 275"/>
                  <a:gd name="T22" fmla="*/ 7 w 144"/>
                  <a:gd name="T23" fmla="*/ 6 h 275"/>
                  <a:gd name="T24" fmla="*/ 8 w 144"/>
                  <a:gd name="T25" fmla="*/ 9 h 275"/>
                  <a:gd name="T26" fmla="*/ 8 w 144"/>
                  <a:gd name="T27" fmla="*/ 9 h 275"/>
                  <a:gd name="T28" fmla="*/ 8 w 144"/>
                  <a:gd name="T29" fmla="*/ 9 h 275"/>
                  <a:gd name="T30" fmla="*/ 7 w 144"/>
                  <a:gd name="T31" fmla="*/ 9 h 275"/>
                  <a:gd name="T32" fmla="*/ 9 w 144"/>
                  <a:gd name="T33" fmla="*/ 12 h 275"/>
                  <a:gd name="T34" fmla="*/ 9 w 144"/>
                  <a:gd name="T35" fmla="*/ 14 h 275"/>
                  <a:gd name="T36" fmla="*/ 9 w 144"/>
                  <a:gd name="T37" fmla="*/ 14 h 275"/>
                  <a:gd name="T38" fmla="*/ 9 w 144"/>
                  <a:gd name="T39" fmla="*/ 14 h 275"/>
                  <a:gd name="T40" fmla="*/ 7 w 144"/>
                  <a:gd name="T41" fmla="*/ 14 h 275"/>
                  <a:gd name="T42" fmla="*/ 7 w 144"/>
                  <a:gd name="T43" fmla="*/ 16 h 275"/>
                  <a:gd name="T44" fmla="*/ 6 w 144"/>
                  <a:gd name="T45" fmla="*/ 17 h 275"/>
                  <a:gd name="T46" fmla="*/ 6 w 144"/>
                  <a:gd name="T47" fmla="*/ 17 h 275"/>
                  <a:gd name="T48" fmla="*/ 6 w 144"/>
                  <a:gd name="T49" fmla="*/ 17 h 275"/>
                  <a:gd name="T50" fmla="*/ 6 w 144"/>
                  <a:gd name="T51" fmla="*/ 16 h 275"/>
                  <a:gd name="T52" fmla="*/ 4 w 144"/>
                  <a:gd name="T53" fmla="*/ 17 h 275"/>
                  <a:gd name="T54" fmla="*/ 2 w 144"/>
                  <a:gd name="T55" fmla="*/ 16 h 275"/>
                  <a:gd name="T56" fmla="*/ 2 w 144"/>
                  <a:gd name="T57" fmla="*/ 16 h 275"/>
                  <a:gd name="T58" fmla="*/ 2 w 144"/>
                  <a:gd name="T59" fmla="*/ 16 h 275"/>
                  <a:gd name="T60" fmla="*/ 3 w 144"/>
                  <a:gd name="T61" fmla="*/ 16 h 275"/>
                  <a:gd name="T62" fmla="*/ 1 w 144"/>
                  <a:gd name="T63" fmla="*/ 15 h 275"/>
                  <a:gd name="T64" fmla="*/ 1 w 144"/>
                  <a:gd name="T65" fmla="*/ 13 h 275"/>
                  <a:gd name="T66" fmla="*/ 1 w 144"/>
                  <a:gd name="T67" fmla="*/ 13 h 275"/>
                  <a:gd name="T68" fmla="*/ 1 w 144"/>
                  <a:gd name="T69" fmla="*/ 13 h 275"/>
                  <a:gd name="T70" fmla="*/ 2 w 144"/>
                  <a:gd name="T71" fmla="*/ 13 h 275"/>
                  <a:gd name="T72" fmla="*/ 0 w 144"/>
                  <a:gd name="T73" fmla="*/ 11 h 275"/>
                  <a:gd name="T74" fmla="*/ 0 w 144"/>
                  <a:gd name="T75" fmla="*/ 10 h 275"/>
                  <a:gd name="T76" fmla="*/ 0 w 144"/>
                  <a:gd name="T77" fmla="*/ 10 h 275"/>
                  <a:gd name="T78" fmla="*/ 0 w 144"/>
                  <a:gd name="T79" fmla="*/ 10 h 275"/>
                  <a:gd name="T80" fmla="*/ 1 w 144"/>
                  <a:gd name="T81" fmla="*/ 9 h 275"/>
                  <a:gd name="T82" fmla="*/ 0 w 144"/>
                  <a:gd name="T83" fmla="*/ 7 h 275"/>
                  <a:gd name="T84" fmla="*/ 0 w 144"/>
                  <a:gd name="T85" fmla="*/ 6 h 275"/>
                  <a:gd name="T86" fmla="*/ 0 w 144"/>
                  <a:gd name="T87" fmla="*/ 6 h 275"/>
                  <a:gd name="T88" fmla="*/ 0 w 144"/>
                  <a:gd name="T89" fmla="*/ 6 h 275"/>
                  <a:gd name="T90" fmla="*/ 1 w 144"/>
                  <a:gd name="T91" fmla="*/ 6 h 275"/>
                  <a:gd name="T92" fmla="*/ 0 w 144"/>
                  <a:gd name="T93" fmla="*/ 4 h 275"/>
                  <a:gd name="T94" fmla="*/ 0 w 144"/>
                  <a:gd name="T95" fmla="*/ 3 h 2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275"/>
                  <a:gd name="T146" fmla="*/ 144 w 144"/>
                  <a:gd name="T147" fmla="*/ 275 h 2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275">
                    <a:moveTo>
                      <a:pt x="10" y="47"/>
                    </a:moveTo>
                    <a:lnTo>
                      <a:pt x="27" y="13"/>
                    </a:lnTo>
                    <a:lnTo>
                      <a:pt x="45" y="21"/>
                    </a:lnTo>
                    <a:lnTo>
                      <a:pt x="28" y="55"/>
                    </a:lnTo>
                    <a:lnTo>
                      <a:pt x="10" y="47"/>
                    </a:lnTo>
                    <a:close/>
                    <a:moveTo>
                      <a:pt x="27" y="13"/>
                    </a:moveTo>
                    <a:lnTo>
                      <a:pt x="28" y="9"/>
                    </a:lnTo>
                    <a:lnTo>
                      <a:pt x="32" y="8"/>
                    </a:lnTo>
                    <a:lnTo>
                      <a:pt x="36" y="17"/>
                    </a:lnTo>
                    <a:lnTo>
                      <a:pt x="27" y="13"/>
                    </a:lnTo>
                    <a:close/>
                    <a:moveTo>
                      <a:pt x="32" y="8"/>
                    </a:moveTo>
                    <a:lnTo>
                      <a:pt x="51" y="1"/>
                    </a:lnTo>
                    <a:lnTo>
                      <a:pt x="58" y="19"/>
                    </a:lnTo>
                    <a:lnTo>
                      <a:pt x="39" y="25"/>
                    </a:lnTo>
                    <a:lnTo>
                      <a:pt x="32" y="8"/>
                    </a:lnTo>
                    <a:close/>
                    <a:moveTo>
                      <a:pt x="51" y="1"/>
                    </a:moveTo>
                    <a:lnTo>
                      <a:pt x="56" y="0"/>
                    </a:lnTo>
                    <a:lnTo>
                      <a:pt x="60" y="2"/>
                    </a:lnTo>
                    <a:lnTo>
                      <a:pt x="54" y="10"/>
                    </a:lnTo>
                    <a:lnTo>
                      <a:pt x="51" y="1"/>
                    </a:lnTo>
                    <a:close/>
                    <a:moveTo>
                      <a:pt x="60" y="2"/>
                    </a:moveTo>
                    <a:lnTo>
                      <a:pt x="79" y="15"/>
                    </a:lnTo>
                    <a:lnTo>
                      <a:pt x="69" y="31"/>
                    </a:lnTo>
                    <a:lnTo>
                      <a:pt x="49" y="18"/>
                    </a:lnTo>
                    <a:lnTo>
                      <a:pt x="60" y="2"/>
                    </a:lnTo>
                    <a:close/>
                    <a:moveTo>
                      <a:pt x="79" y="15"/>
                    </a:moveTo>
                    <a:lnTo>
                      <a:pt x="80" y="15"/>
                    </a:lnTo>
                    <a:lnTo>
                      <a:pt x="81" y="18"/>
                    </a:lnTo>
                    <a:lnTo>
                      <a:pt x="73" y="23"/>
                    </a:lnTo>
                    <a:lnTo>
                      <a:pt x="79" y="15"/>
                    </a:lnTo>
                    <a:close/>
                    <a:moveTo>
                      <a:pt x="81" y="18"/>
                    </a:moveTo>
                    <a:lnTo>
                      <a:pt x="103" y="45"/>
                    </a:lnTo>
                    <a:lnTo>
                      <a:pt x="89" y="57"/>
                    </a:lnTo>
                    <a:lnTo>
                      <a:pt x="67" y="29"/>
                    </a:lnTo>
                    <a:lnTo>
                      <a:pt x="81" y="18"/>
                    </a:lnTo>
                    <a:close/>
                    <a:moveTo>
                      <a:pt x="103" y="45"/>
                    </a:moveTo>
                    <a:lnTo>
                      <a:pt x="104" y="46"/>
                    </a:lnTo>
                    <a:lnTo>
                      <a:pt x="104" y="47"/>
                    </a:lnTo>
                    <a:lnTo>
                      <a:pt x="96" y="52"/>
                    </a:lnTo>
                    <a:lnTo>
                      <a:pt x="103" y="45"/>
                    </a:lnTo>
                    <a:close/>
                    <a:moveTo>
                      <a:pt x="104" y="47"/>
                    </a:moveTo>
                    <a:lnTo>
                      <a:pt x="124" y="89"/>
                    </a:lnTo>
                    <a:lnTo>
                      <a:pt x="106" y="97"/>
                    </a:lnTo>
                    <a:lnTo>
                      <a:pt x="88" y="55"/>
                    </a:lnTo>
                    <a:lnTo>
                      <a:pt x="104" y="47"/>
                    </a:lnTo>
                    <a:close/>
                    <a:moveTo>
                      <a:pt x="124" y="89"/>
                    </a:moveTo>
                    <a:lnTo>
                      <a:pt x="124" y="89"/>
                    </a:lnTo>
                    <a:lnTo>
                      <a:pt x="124" y="90"/>
                    </a:lnTo>
                    <a:lnTo>
                      <a:pt x="115" y="93"/>
                    </a:lnTo>
                    <a:lnTo>
                      <a:pt x="124" y="89"/>
                    </a:lnTo>
                    <a:close/>
                    <a:moveTo>
                      <a:pt x="124" y="90"/>
                    </a:moveTo>
                    <a:lnTo>
                      <a:pt x="137" y="135"/>
                    </a:lnTo>
                    <a:lnTo>
                      <a:pt x="118" y="140"/>
                    </a:lnTo>
                    <a:lnTo>
                      <a:pt x="106" y="96"/>
                    </a:lnTo>
                    <a:lnTo>
                      <a:pt x="124" y="90"/>
                    </a:lnTo>
                    <a:close/>
                    <a:moveTo>
                      <a:pt x="137" y="135"/>
                    </a:moveTo>
                    <a:lnTo>
                      <a:pt x="137" y="136"/>
                    </a:lnTo>
                    <a:lnTo>
                      <a:pt x="127" y="138"/>
                    </a:lnTo>
                    <a:lnTo>
                      <a:pt x="137" y="135"/>
                    </a:lnTo>
                    <a:close/>
                    <a:moveTo>
                      <a:pt x="137" y="136"/>
                    </a:moveTo>
                    <a:lnTo>
                      <a:pt x="144" y="181"/>
                    </a:lnTo>
                    <a:lnTo>
                      <a:pt x="125" y="183"/>
                    </a:lnTo>
                    <a:lnTo>
                      <a:pt x="118" y="139"/>
                    </a:lnTo>
                    <a:lnTo>
                      <a:pt x="137" y="136"/>
                    </a:lnTo>
                    <a:close/>
                    <a:moveTo>
                      <a:pt x="144" y="181"/>
                    </a:moveTo>
                    <a:lnTo>
                      <a:pt x="144" y="181"/>
                    </a:lnTo>
                    <a:lnTo>
                      <a:pt x="144" y="182"/>
                    </a:lnTo>
                    <a:lnTo>
                      <a:pt x="134" y="182"/>
                    </a:lnTo>
                    <a:lnTo>
                      <a:pt x="144" y="181"/>
                    </a:lnTo>
                    <a:close/>
                    <a:moveTo>
                      <a:pt x="144" y="182"/>
                    </a:moveTo>
                    <a:lnTo>
                      <a:pt x="144" y="223"/>
                    </a:lnTo>
                    <a:lnTo>
                      <a:pt x="124" y="223"/>
                    </a:lnTo>
                    <a:lnTo>
                      <a:pt x="124" y="182"/>
                    </a:lnTo>
                    <a:lnTo>
                      <a:pt x="144" y="182"/>
                    </a:lnTo>
                    <a:close/>
                    <a:moveTo>
                      <a:pt x="144" y="223"/>
                    </a:moveTo>
                    <a:lnTo>
                      <a:pt x="144" y="225"/>
                    </a:lnTo>
                    <a:lnTo>
                      <a:pt x="143" y="227"/>
                    </a:lnTo>
                    <a:lnTo>
                      <a:pt x="134" y="223"/>
                    </a:lnTo>
                    <a:lnTo>
                      <a:pt x="144" y="223"/>
                    </a:lnTo>
                    <a:close/>
                    <a:moveTo>
                      <a:pt x="143" y="227"/>
                    </a:moveTo>
                    <a:lnTo>
                      <a:pt x="129" y="256"/>
                    </a:lnTo>
                    <a:lnTo>
                      <a:pt x="113" y="248"/>
                    </a:lnTo>
                    <a:lnTo>
                      <a:pt x="125" y="219"/>
                    </a:lnTo>
                    <a:lnTo>
                      <a:pt x="143" y="227"/>
                    </a:lnTo>
                    <a:close/>
                    <a:moveTo>
                      <a:pt x="129" y="256"/>
                    </a:moveTo>
                    <a:lnTo>
                      <a:pt x="128" y="259"/>
                    </a:lnTo>
                    <a:lnTo>
                      <a:pt x="125" y="260"/>
                    </a:lnTo>
                    <a:lnTo>
                      <a:pt x="122" y="251"/>
                    </a:lnTo>
                    <a:lnTo>
                      <a:pt x="129" y="256"/>
                    </a:lnTo>
                    <a:close/>
                    <a:moveTo>
                      <a:pt x="125" y="260"/>
                    </a:moveTo>
                    <a:lnTo>
                      <a:pt x="100" y="273"/>
                    </a:lnTo>
                    <a:lnTo>
                      <a:pt x="92" y="256"/>
                    </a:lnTo>
                    <a:lnTo>
                      <a:pt x="117" y="244"/>
                    </a:lnTo>
                    <a:lnTo>
                      <a:pt x="125" y="260"/>
                    </a:lnTo>
                    <a:close/>
                    <a:moveTo>
                      <a:pt x="100" y="273"/>
                    </a:moveTo>
                    <a:lnTo>
                      <a:pt x="99" y="275"/>
                    </a:lnTo>
                    <a:lnTo>
                      <a:pt x="96" y="275"/>
                    </a:lnTo>
                    <a:lnTo>
                      <a:pt x="96" y="265"/>
                    </a:lnTo>
                    <a:lnTo>
                      <a:pt x="100" y="273"/>
                    </a:lnTo>
                    <a:close/>
                    <a:moveTo>
                      <a:pt x="96" y="275"/>
                    </a:moveTo>
                    <a:lnTo>
                      <a:pt x="70" y="275"/>
                    </a:lnTo>
                    <a:lnTo>
                      <a:pt x="70" y="255"/>
                    </a:lnTo>
                    <a:lnTo>
                      <a:pt x="96" y="255"/>
                    </a:lnTo>
                    <a:lnTo>
                      <a:pt x="96" y="275"/>
                    </a:lnTo>
                    <a:close/>
                    <a:moveTo>
                      <a:pt x="70" y="275"/>
                    </a:moveTo>
                    <a:lnTo>
                      <a:pt x="68" y="275"/>
                    </a:lnTo>
                    <a:lnTo>
                      <a:pt x="65" y="272"/>
                    </a:lnTo>
                    <a:lnTo>
                      <a:pt x="70" y="265"/>
                    </a:lnTo>
                    <a:lnTo>
                      <a:pt x="70" y="275"/>
                    </a:lnTo>
                    <a:close/>
                    <a:moveTo>
                      <a:pt x="65" y="272"/>
                    </a:moveTo>
                    <a:lnTo>
                      <a:pt x="43" y="260"/>
                    </a:lnTo>
                    <a:lnTo>
                      <a:pt x="53" y="244"/>
                    </a:lnTo>
                    <a:lnTo>
                      <a:pt x="75" y="256"/>
                    </a:lnTo>
                    <a:lnTo>
                      <a:pt x="65" y="272"/>
                    </a:lnTo>
                    <a:close/>
                    <a:moveTo>
                      <a:pt x="43" y="260"/>
                    </a:moveTo>
                    <a:lnTo>
                      <a:pt x="42" y="259"/>
                    </a:lnTo>
                    <a:lnTo>
                      <a:pt x="41" y="258"/>
                    </a:lnTo>
                    <a:lnTo>
                      <a:pt x="48" y="251"/>
                    </a:lnTo>
                    <a:lnTo>
                      <a:pt x="43" y="260"/>
                    </a:lnTo>
                    <a:close/>
                    <a:moveTo>
                      <a:pt x="41" y="258"/>
                    </a:moveTo>
                    <a:lnTo>
                      <a:pt x="25" y="239"/>
                    </a:lnTo>
                    <a:lnTo>
                      <a:pt x="40" y="227"/>
                    </a:lnTo>
                    <a:lnTo>
                      <a:pt x="56" y="246"/>
                    </a:lnTo>
                    <a:lnTo>
                      <a:pt x="41" y="258"/>
                    </a:lnTo>
                    <a:close/>
                    <a:moveTo>
                      <a:pt x="25" y="239"/>
                    </a:moveTo>
                    <a:lnTo>
                      <a:pt x="24" y="237"/>
                    </a:lnTo>
                    <a:lnTo>
                      <a:pt x="24" y="236"/>
                    </a:lnTo>
                    <a:lnTo>
                      <a:pt x="32" y="233"/>
                    </a:lnTo>
                    <a:lnTo>
                      <a:pt x="25" y="239"/>
                    </a:lnTo>
                    <a:close/>
                    <a:moveTo>
                      <a:pt x="24" y="236"/>
                    </a:moveTo>
                    <a:lnTo>
                      <a:pt x="14" y="211"/>
                    </a:lnTo>
                    <a:lnTo>
                      <a:pt x="31" y="204"/>
                    </a:lnTo>
                    <a:lnTo>
                      <a:pt x="41" y="229"/>
                    </a:lnTo>
                    <a:lnTo>
                      <a:pt x="24" y="236"/>
                    </a:lnTo>
                    <a:close/>
                    <a:moveTo>
                      <a:pt x="14" y="211"/>
                    </a:moveTo>
                    <a:lnTo>
                      <a:pt x="14" y="211"/>
                    </a:lnTo>
                    <a:lnTo>
                      <a:pt x="14" y="209"/>
                    </a:lnTo>
                    <a:lnTo>
                      <a:pt x="22" y="207"/>
                    </a:lnTo>
                    <a:lnTo>
                      <a:pt x="14" y="211"/>
                    </a:lnTo>
                    <a:close/>
                    <a:moveTo>
                      <a:pt x="14" y="209"/>
                    </a:moveTo>
                    <a:lnTo>
                      <a:pt x="7" y="181"/>
                    </a:lnTo>
                    <a:lnTo>
                      <a:pt x="26" y="176"/>
                    </a:lnTo>
                    <a:lnTo>
                      <a:pt x="32" y="205"/>
                    </a:lnTo>
                    <a:lnTo>
                      <a:pt x="14" y="209"/>
                    </a:lnTo>
                    <a:close/>
                    <a:moveTo>
                      <a:pt x="7" y="181"/>
                    </a:moveTo>
                    <a:lnTo>
                      <a:pt x="7" y="181"/>
                    </a:lnTo>
                    <a:lnTo>
                      <a:pt x="7" y="180"/>
                    </a:lnTo>
                    <a:lnTo>
                      <a:pt x="16" y="179"/>
                    </a:lnTo>
                    <a:lnTo>
                      <a:pt x="7" y="181"/>
                    </a:lnTo>
                    <a:close/>
                    <a:moveTo>
                      <a:pt x="7" y="180"/>
                    </a:moveTo>
                    <a:lnTo>
                      <a:pt x="4" y="151"/>
                    </a:lnTo>
                    <a:lnTo>
                      <a:pt x="22" y="149"/>
                    </a:lnTo>
                    <a:lnTo>
                      <a:pt x="26" y="178"/>
                    </a:lnTo>
                    <a:lnTo>
                      <a:pt x="7" y="180"/>
                    </a:lnTo>
                    <a:close/>
                    <a:moveTo>
                      <a:pt x="4" y="151"/>
                    </a:moveTo>
                    <a:lnTo>
                      <a:pt x="4" y="148"/>
                    </a:lnTo>
                    <a:lnTo>
                      <a:pt x="4" y="151"/>
                    </a:lnTo>
                    <a:lnTo>
                      <a:pt x="14" y="150"/>
                    </a:lnTo>
                    <a:lnTo>
                      <a:pt x="4" y="151"/>
                    </a:lnTo>
                    <a:close/>
                    <a:moveTo>
                      <a:pt x="4" y="151"/>
                    </a:moveTo>
                    <a:lnTo>
                      <a:pt x="0" y="119"/>
                    </a:lnTo>
                    <a:lnTo>
                      <a:pt x="19" y="117"/>
                    </a:lnTo>
                    <a:lnTo>
                      <a:pt x="22" y="149"/>
                    </a:lnTo>
                    <a:lnTo>
                      <a:pt x="4" y="151"/>
                    </a:lnTo>
                    <a:close/>
                    <a:moveTo>
                      <a:pt x="0" y="119"/>
                    </a:moveTo>
                    <a:lnTo>
                      <a:pt x="0" y="118"/>
                    </a:lnTo>
                    <a:lnTo>
                      <a:pt x="0" y="117"/>
                    </a:lnTo>
                    <a:lnTo>
                      <a:pt x="10" y="118"/>
                    </a:lnTo>
                    <a:lnTo>
                      <a:pt x="0" y="119"/>
                    </a:lnTo>
                    <a:close/>
                    <a:moveTo>
                      <a:pt x="0" y="117"/>
                    </a:moveTo>
                    <a:lnTo>
                      <a:pt x="4" y="92"/>
                    </a:lnTo>
                    <a:lnTo>
                      <a:pt x="22" y="94"/>
                    </a:lnTo>
                    <a:lnTo>
                      <a:pt x="19" y="119"/>
                    </a:lnTo>
                    <a:lnTo>
                      <a:pt x="0" y="117"/>
                    </a:lnTo>
                    <a:close/>
                    <a:moveTo>
                      <a:pt x="4" y="92"/>
                    </a:moveTo>
                    <a:lnTo>
                      <a:pt x="4" y="93"/>
                    </a:lnTo>
                    <a:lnTo>
                      <a:pt x="4" y="92"/>
                    </a:lnTo>
                    <a:lnTo>
                      <a:pt x="14" y="93"/>
                    </a:lnTo>
                    <a:lnTo>
                      <a:pt x="4" y="92"/>
                    </a:lnTo>
                    <a:close/>
                    <a:moveTo>
                      <a:pt x="4" y="92"/>
                    </a:moveTo>
                    <a:lnTo>
                      <a:pt x="7" y="69"/>
                    </a:lnTo>
                    <a:lnTo>
                      <a:pt x="26" y="72"/>
                    </a:lnTo>
                    <a:lnTo>
                      <a:pt x="22" y="94"/>
                    </a:lnTo>
                    <a:lnTo>
                      <a:pt x="4" y="92"/>
                    </a:lnTo>
                    <a:close/>
                    <a:moveTo>
                      <a:pt x="7" y="69"/>
                    </a:moveTo>
                    <a:lnTo>
                      <a:pt x="7" y="67"/>
                    </a:lnTo>
                    <a:lnTo>
                      <a:pt x="7" y="69"/>
                    </a:lnTo>
                    <a:lnTo>
                      <a:pt x="16" y="71"/>
                    </a:lnTo>
                    <a:lnTo>
                      <a:pt x="7" y="69"/>
                    </a:lnTo>
                    <a:close/>
                    <a:moveTo>
                      <a:pt x="7" y="69"/>
                    </a:moveTo>
                    <a:lnTo>
                      <a:pt x="10" y="50"/>
                    </a:lnTo>
                    <a:lnTo>
                      <a:pt x="29" y="53"/>
                    </a:lnTo>
                    <a:lnTo>
                      <a:pt x="26" y="72"/>
                    </a:lnTo>
                    <a:lnTo>
                      <a:pt x="7"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59" name="Freeform 1520">
                <a:extLst>
                  <a:ext uri="{FF2B5EF4-FFF2-40B4-BE49-F238E27FC236}">
                    <a16:creationId xmlns:a16="http://schemas.microsoft.com/office/drawing/2014/main" id="{7185F431-15DE-4DA9-9B77-3CA9AFA7D263}"/>
                  </a:ext>
                </a:extLst>
              </p:cNvPr>
              <p:cNvSpPr>
                <a:spLocks/>
              </p:cNvSpPr>
              <p:nvPr/>
            </p:nvSpPr>
            <p:spPr bwMode="auto">
              <a:xfrm>
                <a:off x="2695" y="1934"/>
                <a:ext cx="30" cy="51"/>
              </a:xfrm>
              <a:custGeom>
                <a:avLst/>
                <a:gdLst>
                  <a:gd name="T0" fmla="*/ 4 w 118"/>
                  <a:gd name="T1" fmla="*/ 0 h 204"/>
                  <a:gd name="T2" fmla="*/ 5 w 118"/>
                  <a:gd name="T3" fmla="*/ 0 h 204"/>
                  <a:gd name="T4" fmla="*/ 5 w 118"/>
                  <a:gd name="T5" fmla="*/ 1 h 204"/>
                  <a:gd name="T6" fmla="*/ 6 w 118"/>
                  <a:gd name="T7" fmla="*/ 2 h 204"/>
                  <a:gd name="T8" fmla="*/ 7 w 118"/>
                  <a:gd name="T9" fmla="*/ 4 h 204"/>
                  <a:gd name="T10" fmla="*/ 7 w 118"/>
                  <a:gd name="T11" fmla="*/ 5 h 204"/>
                  <a:gd name="T12" fmla="*/ 8 w 118"/>
                  <a:gd name="T13" fmla="*/ 7 h 204"/>
                  <a:gd name="T14" fmla="*/ 8 w 118"/>
                  <a:gd name="T15" fmla="*/ 8 h 204"/>
                  <a:gd name="T16" fmla="*/ 7 w 118"/>
                  <a:gd name="T17" fmla="*/ 10 h 204"/>
                  <a:gd name="T18" fmla="*/ 7 w 118"/>
                  <a:gd name="T19" fmla="*/ 11 h 204"/>
                  <a:gd name="T20" fmla="*/ 6 w 118"/>
                  <a:gd name="T21" fmla="*/ 12 h 204"/>
                  <a:gd name="T22" fmla="*/ 5 w 118"/>
                  <a:gd name="T23" fmla="*/ 12 h 204"/>
                  <a:gd name="T24" fmla="*/ 4 w 118"/>
                  <a:gd name="T25" fmla="*/ 13 h 204"/>
                  <a:gd name="T26" fmla="*/ 3 w 118"/>
                  <a:gd name="T27" fmla="*/ 13 h 204"/>
                  <a:gd name="T28" fmla="*/ 2 w 118"/>
                  <a:gd name="T29" fmla="*/ 13 h 204"/>
                  <a:gd name="T30" fmla="*/ 2 w 118"/>
                  <a:gd name="T31" fmla="*/ 13 h 204"/>
                  <a:gd name="T32" fmla="*/ 1 w 118"/>
                  <a:gd name="T33" fmla="*/ 12 h 204"/>
                  <a:gd name="T34" fmla="*/ 1 w 118"/>
                  <a:gd name="T35" fmla="*/ 12 h 204"/>
                  <a:gd name="T36" fmla="*/ 0 w 118"/>
                  <a:gd name="T37" fmla="*/ 11 h 204"/>
                  <a:gd name="T38" fmla="*/ 0 w 118"/>
                  <a:gd name="T39" fmla="*/ 10 h 204"/>
                  <a:gd name="T40" fmla="*/ 0 w 118"/>
                  <a:gd name="T41" fmla="*/ 9 h 204"/>
                  <a:gd name="T42" fmla="*/ 1 w 118"/>
                  <a:gd name="T43" fmla="*/ 8 h 204"/>
                  <a:gd name="T44" fmla="*/ 1 w 118"/>
                  <a:gd name="T45" fmla="*/ 6 h 204"/>
                  <a:gd name="T46" fmla="*/ 1 w 118"/>
                  <a:gd name="T47" fmla="*/ 5 h 204"/>
                  <a:gd name="T48" fmla="*/ 1 w 118"/>
                  <a:gd name="T49" fmla="*/ 4 h 204"/>
                  <a:gd name="T50" fmla="*/ 1 w 118"/>
                  <a:gd name="T51" fmla="*/ 3 h 204"/>
                  <a:gd name="T52" fmla="*/ 1 w 118"/>
                  <a:gd name="T53" fmla="*/ 2 h 204"/>
                  <a:gd name="T54" fmla="*/ 2 w 118"/>
                  <a:gd name="T55" fmla="*/ 1 h 204"/>
                  <a:gd name="T56" fmla="*/ 2 w 118"/>
                  <a:gd name="T57" fmla="*/ 1 h 204"/>
                  <a:gd name="T58" fmla="*/ 3 w 118"/>
                  <a:gd name="T59" fmla="*/ 0 h 204"/>
                  <a:gd name="T60" fmla="*/ 4 w 118"/>
                  <a:gd name="T61" fmla="*/ 0 h 2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8"/>
                  <a:gd name="T94" fmla="*/ 0 h 204"/>
                  <a:gd name="T95" fmla="*/ 118 w 118"/>
                  <a:gd name="T96" fmla="*/ 204 h 2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8" h="204">
                    <a:moveTo>
                      <a:pt x="54" y="0"/>
                    </a:moveTo>
                    <a:lnTo>
                      <a:pt x="71" y="3"/>
                    </a:lnTo>
                    <a:lnTo>
                      <a:pt x="83" y="15"/>
                    </a:lnTo>
                    <a:lnTo>
                      <a:pt x="96" y="32"/>
                    </a:lnTo>
                    <a:lnTo>
                      <a:pt x="105" y="54"/>
                    </a:lnTo>
                    <a:lnTo>
                      <a:pt x="115" y="79"/>
                    </a:lnTo>
                    <a:lnTo>
                      <a:pt x="118" y="104"/>
                    </a:lnTo>
                    <a:lnTo>
                      <a:pt x="118" y="130"/>
                    </a:lnTo>
                    <a:lnTo>
                      <a:pt x="115" y="155"/>
                    </a:lnTo>
                    <a:lnTo>
                      <a:pt x="105" y="175"/>
                    </a:lnTo>
                    <a:lnTo>
                      <a:pt x="93" y="187"/>
                    </a:lnTo>
                    <a:lnTo>
                      <a:pt x="76" y="194"/>
                    </a:lnTo>
                    <a:lnTo>
                      <a:pt x="64" y="200"/>
                    </a:lnTo>
                    <a:lnTo>
                      <a:pt x="48" y="204"/>
                    </a:lnTo>
                    <a:lnTo>
                      <a:pt x="35" y="204"/>
                    </a:lnTo>
                    <a:lnTo>
                      <a:pt x="25" y="200"/>
                    </a:lnTo>
                    <a:lnTo>
                      <a:pt x="17" y="197"/>
                    </a:lnTo>
                    <a:lnTo>
                      <a:pt x="10" y="187"/>
                    </a:lnTo>
                    <a:lnTo>
                      <a:pt x="3" y="177"/>
                    </a:lnTo>
                    <a:lnTo>
                      <a:pt x="0" y="165"/>
                    </a:lnTo>
                    <a:lnTo>
                      <a:pt x="3" y="146"/>
                    </a:lnTo>
                    <a:lnTo>
                      <a:pt x="7" y="121"/>
                    </a:lnTo>
                    <a:lnTo>
                      <a:pt x="7" y="96"/>
                    </a:lnTo>
                    <a:lnTo>
                      <a:pt x="10" y="76"/>
                    </a:lnTo>
                    <a:lnTo>
                      <a:pt x="10" y="57"/>
                    </a:lnTo>
                    <a:lnTo>
                      <a:pt x="13" y="42"/>
                    </a:lnTo>
                    <a:lnTo>
                      <a:pt x="17" y="28"/>
                    </a:lnTo>
                    <a:lnTo>
                      <a:pt x="22" y="15"/>
                    </a:lnTo>
                    <a:lnTo>
                      <a:pt x="29" y="10"/>
                    </a:lnTo>
                    <a:lnTo>
                      <a:pt x="39" y="3"/>
                    </a:lnTo>
                    <a:lnTo>
                      <a:pt x="54" y="0"/>
                    </a:lnTo>
                    <a:close/>
                  </a:path>
                </a:pathLst>
              </a:custGeom>
              <a:solidFill>
                <a:srgbClr val="EC8B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0" name="Freeform 1521">
                <a:extLst>
                  <a:ext uri="{FF2B5EF4-FFF2-40B4-BE49-F238E27FC236}">
                    <a16:creationId xmlns:a16="http://schemas.microsoft.com/office/drawing/2014/main" id="{8902A11C-18C9-49B7-961A-A4CEA0FAB098}"/>
                  </a:ext>
                </a:extLst>
              </p:cNvPr>
              <p:cNvSpPr>
                <a:spLocks noEditPoints="1"/>
              </p:cNvSpPr>
              <p:nvPr/>
            </p:nvSpPr>
            <p:spPr bwMode="auto">
              <a:xfrm>
                <a:off x="2693" y="1931"/>
                <a:ext cx="34" cy="58"/>
              </a:xfrm>
              <a:custGeom>
                <a:avLst/>
                <a:gdLst>
                  <a:gd name="T0" fmla="*/ 4 w 137"/>
                  <a:gd name="T1" fmla="*/ 0 h 230"/>
                  <a:gd name="T2" fmla="*/ 5 w 137"/>
                  <a:gd name="T3" fmla="*/ 0 h 230"/>
                  <a:gd name="T4" fmla="*/ 5 w 137"/>
                  <a:gd name="T5" fmla="*/ 0 h 230"/>
                  <a:gd name="T6" fmla="*/ 6 w 137"/>
                  <a:gd name="T7" fmla="*/ 1 h 230"/>
                  <a:gd name="T8" fmla="*/ 6 w 137"/>
                  <a:gd name="T9" fmla="*/ 1 h 230"/>
                  <a:gd name="T10" fmla="*/ 7 w 137"/>
                  <a:gd name="T11" fmla="*/ 2 h 230"/>
                  <a:gd name="T12" fmla="*/ 7 w 137"/>
                  <a:gd name="T13" fmla="*/ 2 h 230"/>
                  <a:gd name="T14" fmla="*/ 8 w 137"/>
                  <a:gd name="T15" fmla="*/ 4 h 230"/>
                  <a:gd name="T16" fmla="*/ 8 w 137"/>
                  <a:gd name="T17" fmla="*/ 4 h 230"/>
                  <a:gd name="T18" fmla="*/ 8 w 137"/>
                  <a:gd name="T19" fmla="*/ 5 h 230"/>
                  <a:gd name="T20" fmla="*/ 8 w 137"/>
                  <a:gd name="T21" fmla="*/ 6 h 230"/>
                  <a:gd name="T22" fmla="*/ 8 w 137"/>
                  <a:gd name="T23" fmla="*/ 7 h 230"/>
                  <a:gd name="T24" fmla="*/ 8 w 137"/>
                  <a:gd name="T25" fmla="*/ 7 h 230"/>
                  <a:gd name="T26" fmla="*/ 8 w 137"/>
                  <a:gd name="T27" fmla="*/ 9 h 230"/>
                  <a:gd name="T28" fmla="*/ 8 w 137"/>
                  <a:gd name="T29" fmla="*/ 9 h 230"/>
                  <a:gd name="T30" fmla="*/ 8 w 137"/>
                  <a:gd name="T31" fmla="*/ 11 h 230"/>
                  <a:gd name="T32" fmla="*/ 8 w 137"/>
                  <a:gd name="T33" fmla="*/ 11 h 230"/>
                  <a:gd name="T34" fmla="*/ 8 w 137"/>
                  <a:gd name="T35" fmla="*/ 12 h 230"/>
                  <a:gd name="T36" fmla="*/ 7 w 137"/>
                  <a:gd name="T37" fmla="*/ 12 h 230"/>
                  <a:gd name="T38" fmla="*/ 7 w 137"/>
                  <a:gd name="T39" fmla="*/ 13 h 230"/>
                  <a:gd name="T40" fmla="*/ 6 w 137"/>
                  <a:gd name="T41" fmla="*/ 13 h 230"/>
                  <a:gd name="T42" fmla="*/ 5 w 137"/>
                  <a:gd name="T43" fmla="*/ 12 h 230"/>
                  <a:gd name="T44" fmla="*/ 6 w 137"/>
                  <a:gd name="T45" fmla="*/ 13 h 230"/>
                  <a:gd name="T46" fmla="*/ 5 w 137"/>
                  <a:gd name="T47" fmla="*/ 14 h 230"/>
                  <a:gd name="T48" fmla="*/ 5 w 137"/>
                  <a:gd name="T49" fmla="*/ 14 h 230"/>
                  <a:gd name="T50" fmla="*/ 4 w 137"/>
                  <a:gd name="T51" fmla="*/ 14 h 230"/>
                  <a:gd name="T52" fmla="*/ 3 w 137"/>
                  <a:gd name="T53" fmla="*/ 14 h 230"/>
                  <a:gd name="T54" fmla="*/ 3 w 137"/>
                  <a:gd name="T55" fmla="*/ 14 h 230"/>
                  <a:gd name="T56" fmla="*/ 2 w 137"/>
                  <a:gd name="T57" fmla="*/ 14 h 230"/>
                  <a:gd name="T58" fmla="*/ 2 w 137"/>
                  <a:gd name="T59" fmla="*/ 14 h 230"/>
                  <a:gd name="T60" fmla="*/ 1 w 137"/>
                  <a:gd name="T61" fmla="*/ 14 h 230"/>
                  <a:gd name="T62" fmla="*/ 1 w 137"/>
                  <a:gd name="T63" fmla="*/ 13 h 230"/>
                  <a:gd name="T64" fmla="*/ 1 w 137"/>
                  <a:gd name="T65" fmla="*/ 13 h 230"/>
                  <a:gd name="T66" fmla="*/ 1 w 137"/>
                  <a:gd name="T67" fmla="*/ 13 h 230"/>
                  <a:gd name="T68" fmla="*/ 0 w 137"/>
                  <a:gd name="T69" fmla="*/ 12 h 230"/>
                  <a:gd name="T70" fmla="*/ 0 w 137"/>
                  <a:gd name="T71" fmla="*/ 12 h 230"/>
                  <a:gd name="T72" fmla="*/ 0 w 137"/>
                  <a:gd name="T73" fmla="*/ 11 h 230"/>
                  <a:gd name="T74" fmla="*/ 0 w 137"/>
                  <a:gd name="T75" fmla="*/ 11 h 230"/>
                  <a:gd name="T76" fmla="*/ 1 w 137"/>
                  <a:gd name="T77" fmla="*/ 10 h 230"/>
                  <a:gd name="T78" fmla="*/ 0 w 137"/>
                  <a:gd name="T79" fmla="*/ 10 h 230"/>
                  <a:gd name="T80" fmla="*/ 2 w 137"/>
                  <a:gd name="T81" fmla="*/ 8 h 230"/>
                  <a:gd name="T82" fmla="*/ 0 w 137"/>
                  <a:gd name="T83" fmla="*/ 8 h 230"/>
                  <a:gd name="T84" fmla="*/ 0 w 137"/>
                  <a:gd name="T85" fmla="*/ 7 h 230"/>
                  <a:gd name="T86" fmla="*/ 0 w 137"/>
                  <a:gd name="T87" fmla="*/ 7 h 230"/>
                  <a:gd name="T88" fmla="*/ 2 w 137"/>
                  <a:gd name="T89" fmla="*/ 5 h 230"/>
                  <a:gd name="T90" fmla="*/ 0 w 137"/>
                  <a:gd name="T91" fmla="*/ 5 h 230"/>
                  <a:gd name="T92" fmla="*/ 0 w 137"/>
                  <a:gd name="T93" fmla="*/ 4 h 230"/>
                  <a:gd name="T94" fmla="*/ 0 w 137"/>
                  <a:gd name="T95" fmla="*/ 4 h 230"/>
                  <a:gd name="T96" fmla="*/ 1 w 137"/>
                  <a:gd name="T97" fmla="*/ 3 h 230"/>
                  <a:gd name="T98" fmla="*/ 1 w 137"/>
                  <a:gd name="T99" fmla="*/ 3 h 230"/>
                  <a:gd name="T100" fmla="*/ 1 w 137"/>
                  <a:gd name="T101" fmla="*/ 2 h 230"/>
                  <a:gd name="T102" fmla="*/ 1 w 137"/>
                  <a:gd name="T103" fmla="*/ 2 h 230"/>
                  <a:gd name="T104" fmla="*/ 1 w 137"/>
                  <a:gd name="T105" fmla="*/ 1 h 230"/>
                  <a:gd name="T106" fmla="*/ 1 w 137"/>
                  <a:gd name="T107" fmla="*/ 1 h 230"/>
                  <a:gd name="T108" fmla="*/ 2 w 137"/>
                  <a:gd name="T109" fmla="*/ 1 h 230"/>
                  <a:gd name="T110" fmla="*/ 2 w 137"/>
                  <a:gd name="T111" fmla="*/ 1 h 230"/>
                  <a:gd name="T112" fmla="*/ 3 w 137"/>
                  <a:gd name="T113" fmla="*/ 0 h 230"/>
                  <a:gd name="T114" fmla="*/ 3 w 137"/>
                  <a:gd name="T115" fmla="*/ 0 h 2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7"/>
                  <a:gd name="T175" fmla="*/ 0 h 230"/>
                  <a:gd name="T176" fmla="*/ 137 w 137"/>
                  <a:gd name="T177" fmla="*/ 230 h 2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7" h="230">
                    <a:moveTo>
                      <a:pt x="66" y="0"/>
                    </a:moveTo>
                    <a:lnTo>
                      <a:pt x="82" y="2"/>
                    </a:lnTo>
                    <a:lnTo>
                      <a:pt x="78" y="21"/>
                    </a:lnTo>
                    <a:lnTo>
                      <a:pt x="63" y="19"/>
                    </a:lnTo>
                    <a:lnTo>
                      <a:pt x="66" y="0"/>
                    </a:lnTo>
                    <a:close/>
                    <a:moveTo>
                      <a:pt x="82" y="2"/>
                    </a:moveTo>
                    <a:lnTo>
                      <a:pt x="85" y="3"/>
                    </a:lnTo>
                    <a:lnTo>
                      <a:pt x="87" y="5"/>
                    </a:lnTo>
                    <a:lnTo>
                      <a:pt x="81" y="12"/>
                    </a:lnTo>
                    <a:lnTo>
                      <a:pt x="82" y="2"/>
                    </a:lnTo>
                    <a:close/>
                    <a:moveTo>
                      <a:pt x="87" y="5"/>
                    </a:moveTo>
                    <a:lnTo>
                      <a:pt x="99" y="17"/>
                    </a:lnTo>
                    <a:lnTo>
                      <a:pt x="86" y="32"/>
                    </a:lnTo>
                    <a:lnTo>
                      <a:pt x="73" y="19"/>
                    </a:lnTo>
                    <a:lnTo>
                      <a:pt x="87" y="5"/>
                    </a:lnTo>
                    <a:close/>
                    <a:moveTo>
                      <a:pt x="99" y="17"/>
                    </a:moveTo>
                    <a:lnTo>
                      <a:pt x="101" y="19"/>
                    </a:lnTo>
                    <a:lnTo>
                      <a:pt x="93" y="24"/>
                    </a:lnTo>
                    <a:lnTo>
                      <a:pt x="99" y="17"/>
                    </a:lnTo>
                    <a:close/>
                    <a:moveTo>
                      <a:pt x="101" y="19"/>
                    </a:moveTo>
                    <a:lnTo>
                      <a:pt x="113" y="34"/>
                    </a:lnTo>
                    <a:lnTo>
                      <a:pt x="98" y="46"/>
                    </a:lnTo>
                    <a:lnTo>
                      <a:pt x="85" y="31"/>
                    </a:lnTo>
                    <a:lnTo>
                      <a:pt x="101" y="19"/>
                    </a:lnTo>
                    <a:close/>
                    <a:moveTo>
                      <a:pt x="113" y="34"/>
                    </a:moveTo>
                    <a:lnTo>
                      <a:pt x="114" y="35"/>
                    </a:lnTo>
                    <a:lnTo>
                      <a:pt x="115" y="37"/>
                    </a:lnTo>
                    <a:lnTo>
                      <a:pt x="106" y="41"/>
                    </a:lnTo>
                    <a:lnTo>
                      <a:pt x="113" y="34"/>
                    </a:lnTo>
                    <a:close/>
                    <a:moveTo>
                      <a:pt x="115" y="37"/>
                    </a:moveTo>
                    <a:lnTo>
                      <a:pt x="124" y="59"/>
                    </a:lnTo>
                    <a:lnTo>
                      <a:pt x="106" y="66"/>
                    </a:lnTo>
                    <a:lnTo>
                      <a:pt x="97" y="44"/>
                    </a:lnTo>
                    <a:lnTo>
                      <a:pt x="115" y="37"/>
                    </a:lnTo>
                    <a:close/>
                    <a:moveTo>
                      <a:pt x="124" y="59"/>
                    </a:moveTo>
                    <a:lnTo>
                      <a:pt x="125" y="59"/>
                    </a:lnTo>
                    <a:lnTo>
                      <a:pt x="124" y="59"/>
                    </a:lnTo>
                    <a:lnTo>
                      <a:pt x="115" y="63"/>
                    </a:lnTo>
                    <a:lnTo>
                      <a:pt x="124" y="59"/>
                    </a:lnTo>
                    <a:close/>
                    <a:moveTo>
                      <a:pt x="124" y="59"/>
                    </a:moveTo>
                    <a:lnTo>
                      <a:pt x="134" y="85"/>
                    </a:lnTo>
                    <a:lnTo>
                      <a:pt x="116" y="91"/>
                    </a:lnTo>
                    <a:lnTo>
                      <a:pt x="106" y="66"/>
                    </a:lnTo>
                    <a:lnTo>
                      <a:pt x="124" y="59"/>
                    </a:lnTo>
                    <a:close/>
                    <a:moveTo>
                      <a:pt x="134" y="85"/>
                    </a:moveTo>
                    <a:lnTo>
                      <a:pt x="134" y="86"/>
                    </a:lnTo>
                    <a:lnTo>
                      <a:pt x="135" y="87"/>
                    </a:lnTo>
                    <a:lnTo>
                      <a:pt x="125" y="88"/>
                    </a:lnTo>
                    <a:lnTo>
                      <a:pt x="134" y="85"/>
                    </a:lnTo>
                    <a:close/>
                    <a:moveTo>
                      <a:pt x="135" y="87"/>
                    </a:moveTo>
                    <a:lnTo>
                      <a:pt x="137" y="112"/>
                    </a:lnTo>
                    <a:lnTo>
                      <a:pt x="118" y="115"/>
                    </a:lnTo>
                    <a:lnTo>
                      <a:pt x="115" y="89"/>
                    </a:lnTo>
                    <a:lnTo>
                      <a:pt x="135" y="87"/>
                    </a:lnTo>
                    <a:close/>
                    <a:moveTo>
                      <a:pt x="137" y="112"/>
                    </a:moveTo>
                    <a:lnTo>
                      <a:pt x="137" y="113"/>
                    </a:lnTo>
                    <a:lnTo>
                      <a:pt x="128" y="113"/>
                    </a:lnTo>
                    <a:lnTo>
                      <a:pt x="137" y="112"/>
                    </a:lnTo>
                    <a:close/>
                    <a:moveTo>
                      <a:pt x="137" y="113"/>
                    </a:moveTo>
                    <a:lnTo>
                      <a:pt x="137" y="139"/>
                    </a:lnTo>
                    <a:lnTo>
                      <a:pt x="118" y="139"/>
                    </a:lnTo>
                    <a:lnTo>
                      <a:pt x="118" y="113"/>
                    </a:lnTo>
                    <a:lnTo>
                      <a:pt x="137" y="113"/>
                    </a:lnTo>
                    <a:close/>
                    <a:moveTo>
                      <a:pt x="137" y="139"/>
                    </a:moveTo>
                    <a:lnTo>
                      <a:pt x="137" y="140"/>
                    </a:lnTo>
                    <a:lnTo>
                      <a:pt x="128" y="139"/>
                    </a:lnTo>
                    <a:lnTo>
                      <a:pt x="137" y="139"/>
                    </a:lnTo>
                    <a:close/>
                    <a:moveTo>
                      <a:pt x="137" y="140"/>
                    </a:moveTo>
                    <a:lnTo>
                      <a:pt x="135" y="165"/>
                    </a:lnTo>
                    <a:lnTo>
                      <a:pt x="115" y="163"/>
                    </a:lnTo>
                    <a:lnTo>
                      <a:pt x="118" y="138"/>
                    </a:lnTo>
                    <a:lnTo>
                      <a:pt x="137" y="140"/>
                    </a:lnTo>
                    <a:close/>
                    <a:moveTo>
                      <a:pt x="135" y="165"/>
                    </a:moveTo>
                    <a:lnTo>
                      <a:pt x="134" y="167"/>
                    </a:lnTo>
                    <a:lnTo>
                      <a:pt x="134" y="169"/>
                    </a:lnTo>
                    <a:lnTo>
                      <a:pt x="125" y="164"/>
                    </a:lnTo>
                    <a:lnTo>
                      <a:pt x="135" y="165"/>
                    </a:lnTo>
                    <a:close/>
                    <a:moveTo>
                      <a:pt x="134" y="169"/>
                    </a:moveTo>
                    <a:lnTo>
                      <a:pt x="124" y="187"/>
                    </a:lnTo>
                    <a:lnTo>
                      <a:pt x="107" y="180"/>
                    </a:lnTo>
                    <a:lnTo>
                      <a:pt x="116" y="160"/>
                    </a:lnTo>
                    <a:lnTo>
                      <a:pt x="134" y="169"/>
                    </a:lnTo>
                    <a:close/>
                    <a:moveTo>
                      <a:pt x="124" y="187"/>
                    </a:moveTo>
                    <a:lnTo>
                      <a:pt x="123" y="189"/>
                    </a:lnTo>
                    <a:lnTo>
                      <a:pt x="121" y="191"/>
                    </a:lnTo>
                    <a:lnTo>
                      <a:pt x="115" y="184"/>
                    </a:lnTo>
                    <a:lnTo>
                      <a:pt x="124" y="187"/>
                    </a:lnTo>
                    <a:close/>
                    <a:moveTo>
                      <a:pt x="121" y="191"/>
                    </a:moveTo>
                    <a:lnTo>
                      <a:pt x="109" y="203"/>
                    </a:lnTo>
                    <a:lnTo>
                      <a:pt x="96" y="189"/>
                    </a:lnTo>
                    <a:lnTo>
                      <a:pt x="108" y="177"/>
                    </a:lnTo>
                    <a:lnTo>
                      <a:pt x="121" y="191"/>
                    </a:lnTo>
                    <a:close/>
                    <a:moveTo>
                      <a:pt x="109" y="203"/>
                    </a:moveTo>
                    <a:lnTo>
                      <a:pt x="108" y="205"/>
                    </a:lnTo>
                    <a:lnTo>
                      <a:pt x="106" y="205"/>
                    </a:lnTo>
                    <a:lnTo>
                      <a:pt x="103" y="196"/>
                    </a:lnTo>
                    <a:lnTo>
                      <a:pt x="109" y="203"/>
                    </a:lnTo>
                    <a:close/>
                    <a:moveTo>
                      <a:pt x="106" y="205"/>
                    </a:moveTo>
                    <a:lnTo>
                      <a:pt x="91" y="212"/>
                    </a:lnTo>
                    <a:lnTo>
                      <a:pt x="83" y="194"/>
                    </a:lnTo>
                    <a:lnTo>
                      <a:pt x="99" y="187"/>
                    </a:lnTo>
                    <a:lnTo>
                      <a:pt x="106" y="205"/>
                    </a:lnTo>
                    <a:close/>
                    <a:moveTo>
                      <a:pt x="82" y="194"/>
                    </a:moveTo>
                    <a:lnTo>
                      <a:pt x="83" y="194"/>
                    </a:lnTo>
                    <a:lnTo>
                      <a:pt x="86" y="203"/>
                    </a:lnTo>
                    <a:lnTo>
                      <a:pt x="82" y="194"/>
                    </a:lnTo>
                    <a:close/>
                    <a:moveTo>
                      <a:pt x="91" y="212"/>
                    </a:moveTo>
                    <a:lnTo>
                      <a:pt x="78" y="217"/>
                    </a:lnTo>
                    <a:lnTo>
                      <a:pt x="70" y="201"/>
                    </a:lnTo>
                    <a:lnTo>
                      <a:pt x="82" y="194"/>
                    </a:lnTo>
                    <a:lnTo>
                      <a:pt x="91" y="212"/>
                    </a:lnTo>
                    <a:close/>
                    <a:moveTo>
                      <a:pt x="78" y="217"/>
                    </a:moveTo>
                    <a:lnTo>
                      <a:pt x="77" y="218"/>
                    </a:lnTo>
                    <a:lnTo>
                      <a:pt x="76" y="218"/>
                    </a:lnTo>
                    <a:lnTo>
                      <a:pt x="74" y="209"/>
                    </a:lnTo>
                    <a:lnTo>
                      <a:pt x="78" y="217"/>
                    </a:lnTo>
                    <a:close/>
                    <a:moveTo>
                      <a:pt x="76" y="218"/>
                    </a:moveTo>
                    <a:lnTo>
                      <a:pt x="60" y="221"/>
                    </a:lnTo>
                    <a:lnTo>
                      <a:pt x="56" y="203"/>
                    </a:lnTo>
                    <a:lnTo>
                      <a:pt x="72" y="199"/>
                    </a:lnTo>
                    <a:lnTo>
                      <a:pt x="76" y="218"/>
                    </a:lnTo>
                    <a:close/>
                    <a:moveTo>
                      <a:pt x="60" y="221"/>
                    </a:moveTo>
                    <a:lnTo>
                      <a:pt x="59" y="221"/>
                    </a:lnTo>
                    <a:lnTo>
                      <a:pt x="58" y="221"/>
                    </a:lnTo>
                    <a:lnTo>
                      <a:pt x="58" y="213"/>
                    </a:lnTo>
                    <a:lnTo>
                      <a:pt x="60" y="221"/>
                    </a:lnTo>
                    <a:close/>
                    <a:moveTo>
                      <a:pt x="58" y="221"/>
                    </a:moveTo>
                    <a:lnTo>
                      <a:pt x="45" y="221"/>
                    </a:lnTo>
                    <a:lnTo>
                      <a:pt x="45" y="203"/>
                    </a:lnTo>
                    <a:lnTo>
                      <a:pt x="58" y="203"/>
                    </a:lnTo>
                    <a:lnTo>
                      <a:pt x="58" y="221"/>
                    </a:lnTo>
                    <a:close/>
                    <a:moveTo>
                      <a:pt x="45" y="221"/>
                    </a:moveTo>
                    <a:lnTo>
                      <a:pt x="44" y="221"/>
                    </a:lnTo>
                    <a:lnTo>
                      <a:pt x="42" y="221"/>
                    </a:lnTo>
                    <a:lnTo>
                      <a:pt x="45" y="213"/>
                    </a:lnTo>
                    <a:lnTo>
                      <a:pt x="45" y="221"/>
                    </a:lnTo>
                    <a:close/>
                    <a:moveTo>
                      <a:pt x="42" y="221"/>
                    </a:moveTo>
                    <a:lnTo>
                      <a:pt x="33" y="218"/>
                    </a:lnTo>
                    <a:lnTo>
                      <a:pt x="39" y="199"/>
                    </a:lnTo>
                    <a:lnTo>
                      <a:pt x="49" y="203"/>
                    </a:lnTo>
                    <a:lnTo>
                      <a:pt x="42" y="221"/>
                    </a:lnTo>
                    <a:close/>
                    <a:moveTo>
                      <a:pt x="33" y="218"/>
                    </a:moveTo>
                    <a:lnTo>
                      <a:pt x="23" y="215"/>
                    </a:lnTo>
                    <a:lnTo>
                      <a:pt x="29" y="197"/>
                    </a:lnTo>
                    <a:lnTo>
                      <a:pt x="39" y="199"/>
                    </a:lnTo>
                    <a:lnTo>
                      <a:pt x="33" y="218"/>
                    </a:lnTo>
                    <a:close/>
                    <a:moveTo>
                      <a:pt x="23" y="215"/>
                    </a:moveTo>
                    <a:lnTo>
                      <a:pt x="20" y="214"/>
                    </a:lnTo>
                    <a:lnTo>
                      <a:pt x="18" y="212"/>
                    </a:lnTo>
                    <a:lnTo>
                      <a:pt x="27" y="206"/>
                    </a:lnTo>
                    <a:lnTo>
                      <a:pt x="23" y="215"/>
                    </a:lnTo>
                    <a:close/>
                    <a:moveTo>
                      <a:pt x="18" y="212"/>
                    </a:moveTo>
                    <a:lnTo>
                      <a:pt x="12" y="202"/>
                    </a:lnTo>
                    <a:lnTo>
                      <a:pt x="28" y="191"/>
                    </a:lnTo>
                    <a:lnTo>
                      <a:pt x="34" y="201"/>
                    </a:lnTo>
                    <a:lnTo>
                      <a:pt x="18" y="212"/>
                    </a:lnTo>
                    <a:close/>
                    <a:moveTo>
                      <a:pt x="12" y="202"/>
                    </a:moveTo>
                    <a:lnTo>
                      <a:pt x="31" y="230"/>
                    </a:lnTo>
                    <a:lnTo>
                      <a:pt x="12" y="202"/>
                    </a:lnTo>
                    <a:lnTo>
                      <a:pt x="20" y="196"/>
                    </a:lnTo>
                    <a:lnTo>
                      <a:pt x="12" y="202"/>
                    </a:lnTo>
                    <a:close/>
                    <a:moveTo>
                      <a:pt x="12" y="202"/>
                    </a:moveTo>
                    <a:lnTo>
                      <a:pt x="6" y="192"/>
                    </a:lnTo>
                    <a:lnTo>
                      <a:pt x="21" y="182"/>
                    </a:lnTo>
                    <a:lnTo>
                      <a:pt x="28" y="191"/>
                    </a:lnTo>
                    <a:lnTo>
                      <a:pt x="12" y="202"/>
                    </a:lnTo>
                    <a:close/>
                    <a:moveTo>
                      <a:pt x="6" y="192"/>
                    </a:moveTo>
                    <a:lnTo>
                      <a:pt x="5" y="191"/>
                    </a:lnTo>
                    <a:lnTo>
                      <a:pt x="5" y="189"/>
                    </a:lnTo>
                    <a:lnTo>
                      <a:pt x="13" y="186"/>
                    </a:lnTo>
                    <a:lnTo>
                      <a:pt x="6" y="192"/>
                    </a:lnTo>
                    <a:close/>
                    <a:moveTo>
                      <a:pt x="5" y="189"/>
                    </a:moveTo>
                    <a:lnTo>
                      <a:pt x="1" y="176"/>
                    </a:lnTo>
                    <a:lnTo>
                      <a:pt x="20" y="172"/>
                    </a:lnTo>
                    <a:lnTo>
                      <a:pt x="22" y="184"/>
                    </a:lnTo>
                    <a:lnTo>
                      <a:pt x="5" y="189"/>
                    </a:lnTo>
                    <a:close/>
                    <a:moveTo>
                      <a:pt x="1" y="176"/>
                    </a:moveTo>
                    <a:lnTo>
                      <a:pt x="0" y="174"/>
                    </a:lnTo>
                    <a:lnTo>
                      <a:pt x="1" y="173"/>
                    </a:lnTo>
                    <a:lnTo>
                      <a:pt x="10" y="174"/>
                    </a:lnTo>
                    <a:lnTo>
                      <a:pt x="1" y="176"/>
                    </a:lnTo>
                    <a:close/>
                    <a:moveTo>
                      <a:pt x="1" y="173"/>
                    </a:moveTo>
                    <a:lnTo>
                      <a:pt x="5" y="153"/>
                    </a:lnTo>
                    <a:lnTo>
                      <a:pt x="23" y="156"/>
                    </a:lnTo>
                    <a:lnTo>
                      <a:pt x="20" y="175"/>
                    </a:lnTo>
                    <a:lnTo>
                      <a:pt x="1" y="173"/>
                    </a:lnTo>
                    <a:close/>
                    <a:moveTo>
                      <a:pt x="23" y="156"/>
                    </a:moveTo>
                    <a:lnTo>
                      <a:pt x="23" y="156"/>
                    </a:lnTo>
                    <a:lnTo>
                      <a:pt x="13" y="155"/>
                    </a:lnTo>
                    <a:lnTo>
                      <a:pt x="23" y="156"/>
                    </a:lnTo>
                    <a:close/>
                    <a:moveTo>
                      <a:pt x="3" y="154"/>
                    </a:moveTo>
                    <a:lnTo>
                      <a:pt x="7" y="129"/>
                    </a:lnTo>
                    <a:lnTo>
                      <a:pt x="27" y="131"/>
                    </a:lnTo>
                    <a:lnTo>
                      <a:pt x="23" y="156"/>
                    </a:lnTo>
                    <a:lnTo>
                      <a:pt x="3" y="154"/>
                    </a:lnTo>
                    <a:close/>
                    <a:moveTo>
                      <a:pt x="27" y="130"/>
                    </a:moveTo>
                    <a:lnTo>
                      <a:pt x="27" y="130"/>
                    </a:lnTo>
                    <a:lnTo>
                      <a:pt x="27" y="131"/>
                    </a:lnTo>
                    <a:lnTo>
                      <a:pt x="17" y="130"/>
                    </a:lnTo>
                    <a:lnTo>
                      <a:pt x="27" y="130"/>
                    </a:lnTo>
                    <a:close/>
                    <a:moveTo>
                      <a:pt x="7" y="130"/>
                    </a:moveTo>
                    <a:lnTo>
                      <a:pt x="7" y="105"/>
                    </a:lnTo>
                    <a:lnTo>
                      <a:pt x="27" y="105"/>
                    </a:lnTo>
                    <a:lnTo>
                      <a:pt x="27" y="130"/>
                    </a:lnTo>
                    <a:lnTo>
                      <a:pt x="7" y="130"/>
                    </a:lnTo>
                    <a:close/>
                    <a:moveTo>
                      <a:pt x="7" y="105"/>
                    </a:moveTo>
                    <a:lnTo>
                      <a:pt x="7" y="103"/>
                    </a:lnTo>
                    <a:lnTo>
                      <a:pt x="7" y="102"/>
                    </a:lnTo>
                    <a:lnTo>
                      <a:pt x="17" y="105"/>
                    </a:lnTo>
                    <a:lnTo>
                      <a:pt x="7" y="105"/>
                    </a:lnTo>
                    <a:close/>
                    <a:moveTo>
                      <a:pt x="7" y="102"/>
                    </a:moveTo>
                    <a:lnTo>
                      <a:pt x="10" y="84"/>
                    </a:lnTo>
                    <a:lnTo>
                      <a:pt x="29" y="87"/>
                    </a:lnTo>
                    <a:lnTo>
                      <a:pt x="26" y="106"/>
                    </a:lnTo>
                    <a:lnTo>
                      <a:pt x="7" y="102"/>
                    </a:lnTo>
                    <a:close/>
                    <a:moveTo>
                      <a:pt x="29" y="85"/>
                    </a:moveTo>
                    <a:lnTo>
                      <a:pt x="29" y="86"/>
                    </a:lnTo>
                    <a:lnTo>
                      <a:pt x="29" y="87"/>
                    </a:lnTo>
                    <a:lnTo>
                      <a:pt x="20" y="85"/>
                    </a:lnTo>
                    <a:lnTo>
                      <a:pt x="29" y="85"/>
                    </a:lnTo>
                    <a:close/>
                    <a:moveTo>
                      <a:pt x="10" y="85"/>
                    </a:moveTo>
                    <a:lnTo>
                      <a:pt x="10" y="66"/>
                    </a:lnTo>
                    <a:lnTo>
                      <a:pt x="29" y="66"/>
                    </a:lnTo>
                    <a:lnTo>
                      <a:pt x="29" y="85"/>
                    </a:lnTo>
                    <a:lnTo>
                      <a:pt x="10" y="85"/>
                    </a:lnTo>
                    <a:close/>
                    <a:moveTo>
                      <a:pt x="10" y="66"/>
                    </a:moveTo>
                    <a:lnTo>
                      <a:pt x="10" y="65"/>
                    </a:lnTo>
                    <a:lnTo>
                      <a:pt x="10" y="64"/>
                    </a:lnTo>
                    <a:lnTo>
                      <a:pt x="20" y="66"/>
                    </a:lnTo>
                    <a:lnTo>
                      <a:pt x="10" y="66"/>
                    </a:lnTo>
                    <a:close/>
                    <a:moveTo>
                      <a:pt x="10" y="64"/>
                    </a:moveTo>
                    <a:lnTo>
                      <a:pt x="13" y="48"/>
                    </a:lnTo>
                    <a:lnTo>
                      <a:pt x="32" y="52"/>
                    </a:lnTo>
                    <a:lnTo>
                      <a:pt x="29" y="68"/>
                    </a:lnTo>
                    <a:lnTo>
                      <a:pt x="10" y="64"/>
                    </a:lnTo>
                    <a:close/>
                    <a:moveTo>
                      <a:pt x="13" y="48"/>
                    </a:moveTo>
                    <a:lnTo>
                      <a:pt x="13" y="48"/>
                    </a:lnTo>
                    <a:lnTo>
                      <a:pt x="13" y="47"/>
                    </a:lnTo>
                    <a:lnTo>
                      <a:pt x="23" y="51"/>
                    </a:lnTo>
                    <a:lnTo>
                      <a:pt x="13" y="48"/>
                    </a:lnTo>
                    <a:close/>
                    <a:moveTo>
                      <a:pt x="13" y="47"/>
                    </a:moveTo>
                    <a:lnTo>
                      <a:pt x="17" y="35"/>
                    </a:lnTo>
                    <a:lnTo>
                      <a:pt x="35" y="40"/>
                    </a:lnTo>
                    <a:lnTo>
                      <a:pt x="32" y="53"/>
                    </a:lnTo>
                    <a:lnTo>
                      <a:pt x="13" y="47"/>
                    </a:lnTo>
                    <a:close/>
                    <a:moveTo>
                      <a:pt x="17" y="35"/>
                    </a:moveTo>
                    <a:lnTo>
                      <a:pt x="17" y="34"/>
                    </a:lnTo>
                    <a:lnTo>
                      <a:pt x="18" y="33"/>
                    </a:lnTo>
                    <a:lnTo>
                      <a:pt x="27" y="37"/>
                    </a:lnTo>
                    <a:lnTo>
                      <a:pt x="17" y="35"/>
                    </a:lnTo>
                    <a:close/>
                    <a:moveTo>
                      <a:pt x="18" y="33"/>
                    </a:moveTo>
                    <a:lnTo>
                      <a:pt x="24" y="21"/>
                    </a:lnTo>
                    <a:lnTo>
                      <a:pt x="41" y="29"/>
                    </a:lnTo>
                    <a:lnTo>
                      <a:pt x="34" y="42"/>
                    </a:lnTo>
                    <a:lnTo>
                      <a:pt x="18" y="33"/>
                    </a:lnTo>
                    <a:close/>
                    <a:moveTo>
                      <a:pt x="24" y="21"/>
                    </a:moveTo>
                    <a:lnTo>
                      <a:pt x="24" y="19"/>
                    </a:lnTo>
                    <a:lnTo>
                      <a:pt x="26" y="17"/>
                    </a:lnTo>
                    <a:lnTo>
                      <a:pt x="32" y="24"/>
                    </a:lnTo>
                    <a:lnTo>
                      <a:pt x="24" y="21"/>
                    </a:lnTo>
                    <a:close/>
                    <a:moveTo>
                      <a:pt x="26" y="17"/>
                    </a:moveTo>
                    <a:lnTo>
                      <a:pt x="32" y="12"/>
                    </a:lnTo>
                    <a:lnTo>
                      <a:pt x="45" y="25"/>
                    </a:lnTo>
                    <a:lnTo>
                      <a:pt x="39" y="32"/>
                    </a:lnTo>
                    <a:lnTo>
                      <a:pt x="26" y="17"/>
                    </a:lnTo>
                    <a:close/>
                    <a:moveTo>
                      <a:pt x="32" y="12"/>
                    </a:moveTo>
                    <a:lnTo>
                      <a:pt x="33" y="11"/>
                    </a:lnTo>
                    <a:lnTo>
                      <a:pt x="39" y="19"/>
                    </a:lnTo>
                    <a:lnTo>
                      <a:pt x="32" y="12"/>
                    </a:lnTo>
                    <a:close/>
                    <a:moveTo>
                      <a:pt x="33" y="11"/>
                    </a:moveTo>
                    <a:lnTo>
                      <a:pt x="43" y="4"/>
                    </a:lnTo>
                    <a:lnTo>
                      <a:pt x="54" y="20"/>
                    </a:lnTo>
                    <a:lnTo>
                      <a:pt x="44" y="26"/>
                    </a:lnTo>
                    <a:lnTo>
                      <a:pt x="33" y="11"/>
                    </a:lnTo>
                    <a:close/>
                    <a:moveTo>
                      <a:pt x="43" y="4"/>
                    </a:moveTo>
                    <a:lnTo>
                      <a:pt x="44" y="3"/>
                    </a:lnTo>
                    <a:lnTo>
                      <a:pt x="46" y="2"/>
                    </a:lnTo>
                    <a:lnTo>
                      <a:pt x="49" y="12"/>
                    </a:lnTo>
                    <a:lnTo>
                      <a:pt x="43" y="4"/>
                    </a:lnTo>
                    <a:close/>
                    <a:moveTo>
                      <a:pt x="46" y="2"/>
                    </a:moveTo>
                    <a:lnTo>
                      <a:pt x="63" y="0"/>
                    </a:lnTo>
                    <a:lnTo>
                      <a:pt x="66" y="19"/>
                    </a:lnTo>
                    <a:lnTo>
                      <a:pt x="50" y="21"/>
                    </a:lnTo>
                    <a:lnTo>
                      <a:pt x="4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1" name="Freeform 1522">
                <a:extLst>
                  <a:ext uri="{FF2B5EF4-FFF2-40B4-BE49-F238E27FC236}">
                    <a16:creationId xmlns:a16="http://schemas.microsoft.com/office/drawing/2014/main" id="{17D1E530-A81E-4402-983B-4BC8CEAA0EBC}"/>
                  </a:ext>
                </a:extLst>
              </p:cNvPr>
              <p:cNvSpPr>
                <a:spLocks/>
              </p:cNvSpPr>
              <p:nvPr/>
            </p:nvSpPr>
            <p:spPr bwMode="auto">
              <a:xfrm>
                <a:off x="2341" y="1957"/>
                <a:ext cx="97" cy="116"/>
              </a:xfrm>
              <a:custGeom>
                <a:avLst/>
                <a:gdLst>
                  <a:gd name="T0" fmla="*/ 5 w 387"/>
                  <a:gd name="T1" fmla="*/ 0 h 464"/>
                  <a:gd name="T2" fmla="*/ 8 w 387"/>
                  <a:gd name="T3" fmla="*/ 0 h 464"/>
                  <a:gd name="T4" fmla="*/ 11 w 387"/>
                  <a:gd name="T5" fmla="*/ 1 h 464"/>
                  <a:gd name="T6" fmla="*/ 13 w 387"/>
                  <a:gd name="T7" fmla="*/ 2 h 464"/>
                  <a:gd name="T8" fmla="*/ 16 w 387"/>
                  <a:gd name="T9" fmla="*/ 4 h 464"/>
                  <a:gd name="T10" fmla="*/ 17 w 387"/>
                  <a:gd name="T11" fmla="*/ 6 h 464"/>
                  <a:gd name="T12" fmla="*/ 19 w 387"/>
                  <a:gd name="T13" fmla="*/ 8 h 464"/>
                  <a:gd name="T14" fmla="*/ 20 w 387"/>
                  <a:gd name="T15" fmla="*/ 11 h 464"/>
                  <a:gd name="T16" fmla="*/ 22 w 387"/>
                  <a:gd name="T17" fmla="*/ 14 h 464"/>
                  <a:gd name="T18" fmla="*/ 23 w 387"/>
                  <a:gd name="T19" fmla="*/ 17 h 464"/>
                  <a:gd name="T20" fmla="*/ 24 w 387"/>
                  <a:gd name="T21" fmla="*/ 20 h 464"/>
                  <a:gd name="T22" fmla="*/ 24 w 387"/>
                  <a:gd name="T23" fmla="*/ 23 h 464"/>
                  <a:gd name="T24" fmla="*/ 24 w 387"/>
                  <a:gd name="T25" fmla="*/ 25 h 464"/>
                  <a:gd name="T26" fmla="*/ 24 w 387"/>
                  <a:gd name="T27" fmla="*/ 27 h 464"/>
                  <a:gd name="T28" fmla="*/ 24 w 387"/>
                  <a:gd name="T29" fmla="*/ 28 h 464"/>
                  <a:gd name="T30" fmla="*/ 23 w 387"/>
                  <a:gd name="T31" fmla="*/ 29 h 464"/>
                  <a:gd name="T32" fmla="*/ 22 w 387"/>
                  <a:gd name="T33" fmla="*/ 29 h 464"/>
                  <a:gd name="T34" fmla="*/ 21 w 387"/>
                  <a:gd name="T35" fmla="*/ 29 h 464"/>
                  <a:gd name="T36" fmla="*/ 20 w 387"/>
                  <a:gd name="T37" fmla="*/ 28 h 464"/>
                  <a:gd name="T38" fmla="*/ 19 w 387"/>
                  <a:gd name="T39" fmla="*/ 28 h 464"/>
                  <a:gd name="T40" fmla="*/ 18 w 387"/>
                  <a:gd name="T41" fmla="*/ 26 h 464"/>
                  <a:gd name="T42" fmla="*/ 17 w 387"/>
                  <a:gd name="T43" fmla="*/ 26 h 464"/>
                  <a:gd name="T44" fmla="*/ 17 w 387"/>
                  <a:gd name="T45" fmla="*/ 25 h 464"/>
                  <a:gd name="T46" fmla="*/ 16 w 387"/>
                  <a:gd name="T47" fmla="*/ 24 h 464"/>
                  <a:gd name="T48" fmla="*/ 16 w 387"/>
                  <a:gd name="T49" fmla="*/ 23 h 464"/>
                  <a:gd name="T50" fmla="*/ 15 w 387"/>
                  <a:gd name="T51" fmla="*/ 21 h 464"/>
                  <a:gd name="T52" fmla="*/ 14 w 387"/>
                  <a:gd name="T53" fmla="*/ 20 h 464"/>
                  <a:gd name="T54" fmla="*/ 13 w 387"/>
                  <a:gd name="T55" fmla="*/ 19 h 464"/>
                  <a:gd name="T56" fmla="*/ 12 w 387"/>
                  <a:gd name="T57" fmla="*/ 18 h 464"/>
                  <a:gd name="T58" fmla="*/ 11 w 387"/>
                  <a:gd name="T59" fmla="*/ 16 h 464"/>
                  <a:gd name="T60" fmla="*/ 10 w 387"/>
                  <a:gd name="T61" fmla="*/ 15 h 464"/>
                  <a:gd name="T62" fmla="*/ 9 w 387"/>
                  <a:gd name="T63" fmla="*/ 14 h 464"/>
                  <a:gd name="T64" fmla="*/ 7 w 387"/>
                  <a:gd name="T65" fmla="*/ 13 h 464"/>
                  <a:gd name="T66" fmla="*/ 6 w 387"/>
                  <a:gd name="T67" fmla="*/ 12 h 464"/>
                  <a:gd name="T68" fmla="*/ 5 w 387"/>
                  <a:gd name="T69" fmla="*/ 11 h 464"/>
                  <a:gd name="T70" fmla="*/ 4 w 387"/>
                  <a:gd name="T71" fmla="*/ 11 h 464"/>
                  <a:gd name="T72" fmla="*/ 3 w 387"/>
                  <a:gd name="T73" fmla="*/ 10 h 464"/>
                  <a:gd name="T74" fmla="*/ 2 w 387"/>
                  <a:gd name="T75" fmla="*/ 9 h 464"/>
                  <a:gd name="T76" fmla="*/ 2 w 387"/>
                  <a:gd name="T77" fmla="*/ 9 h 464"/>
                  <a:gd name="T78" fmla="*/ 1 w 387"/>
                  <a:gd name="T79" fmla="*/ 7 h 464"/>
                  <a:gd name="T80" fmla="*/ 1 w 387"/>
                  <a:gd name="T81" fmla="*/ 6 h 464"/>
                  <a:gd name="T82" fmla="*/ 0 w 387"/>
                  <a:gd name="T83" fmla="*/ 5 h 464"/>
                  <a:gd name="T84" fmla="*/ 0 w 387"/>
                  <a:gd name="T85" fmla="*/ 4 h 464"/>
                  <a:gd name="T86" fmla="*/ 0 w 387"/>
                  <a:gd name="T87" fmla="*/ 3 h 464"/>
                  <a:gd name="T88" fmla="*/ 0 w 387"/>
                  <a:gd name="T89" fmla="*/ 2 h 464"/>
                  <a:gd name="T90" fmla="*/ 0 w 387"/>
                  <a:gd name="T91" fmla="*/ 2 h 464"/>
                  <a:gd name="T92" fmla="*/ 1 w 387"/>
                  <a:gd name="T93" fmla="*/ 1 h 464"/>
                  <a:gd name="T94" fmla="*/ 2 w 387"/>
                  <a:gd name="T95" fmla="*/ 1 h 464"/>
                  <a:gd name="T96" fmla="*/ 2 w 387"/>
                  <a:gd name="T97" fmla="*/ 0 h 464"/>
                  <a:gd name="T98" fmla="*/ 4 w 387"/>
                  <a:gd name="T99" fmla="*/ 0 h 464"/>
                  <a:gd name="T100" fmla="*/ 5 w 387"/>
                  <a:gd name="T101" fmla="*/ 0 h 4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87"/>
                  <a:gd name="T154" fmla="*/ 0 h 464"/>
                  <a:gd name="T155" fmla="*/ 387 w 387"/>
                  <a:gd name="T156" fmla="*/ 464 h 4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87" h="464">
                    <a:moveTo>
                      <a:pt x="73" y="0"/>
                    </a:moveTo>
                    <a:lnTo>
                      <a:pt x="127" y="4"/>
                    </a:lnTo>
                    <a:lnTo>
                      <a:pt x="175" y="16"/>
                    </a:lnTo>
                    <a:lnTo>
                      <a:pt x="213" y="34"/>
                    </a:lnTo>
                    <a:lnTo>
                      <a:pt x="247" y="60"/>
                    </a:lnTo>
                    <a:lnTo>
                      <a:pt x="276" y="92"/>
                    </a:lnTo>
                    <a:lnTo>
                      <a:pt x="301" y="127"/>
                    </a:lnTo>
                    <a:lnTo>
                      <a:pt x="325" y="171"/>
                    </a:lnTo>
                    <a:lnTo>
                      <a:pt x="343" y="220"/>
                    </a:lnTo>
                    <a:lnTo>
                      <a:pt x="359" y="270"/>
                    </a:lnTo>
                    <a:lnTo>
                      <a:pt x="379" y="324"/>
                    </a:lnTo>
                    <a:lnTo>
                      <a:pt x="387" y="365"/>
                    </a:lnTo>
                    <a:lnTo>
                      <a:pt x="387" y="401"/>
                    </a:lnTo>
                    <a:lnTo>
                      <a:pt x="384" y="429"/>
                    </a:lnTo>
                    <a:lnTo>
                      <a:pt x="379" y="445"/>
                    </a:lnTo>
                    <a:lnTo>
                      <a:pt x="365" y="458"/>
                    </a:lnTo>
                    <a:lnTo>
                      <a:pt x="350" y="464"/>
                    </a:lnTo>
                    <a:lnTo>
                      <a:pt x="333" y="461"/>
                    </a:lnTo>
                    <a:lnTo>
                      <a:pt x="315" y="451"/>
                    </a:lnTo>
                    <a:lnTo>
                      <a:pt x="298" y="438"/>
                    </a:lnTo>
                    <a:lnTo>
                      <a:pt x="283" y="419"/>
                    </a:lnTo>
                    <a:lnTo>
                      <a:pt x="273" y="407"/>
                    </a:lnTo>
                    <a:lnTo>
                      <a:pt x="264" y="391"/>
                    </a:lnTo>
                    <a:lnTo>
                      <a:pt x="257" y="375"/>
                    </a:lnTo>
                    <a:lnTo>
                      <a:pt x="247" y="359"/>
                    </a:lnTo>
                    <a:lnTo>
                      <a:pt x="239" y="340"/>
                    </a:lnTo>
                    <a:lnTo>
                      <a:pt x="225" y="321"/>
                    </a:lnTo>
                    <a:lnTo>
                      <a:pt x="213" y="302"/>
                    </a:lnTo>
                    <a:lnTo>
                      <a:pt x="193" y="279"/>
                    </a:lnTo>
                    <a:lnTo>
                      <a:pt x="175" y="257"/>
                    </a:lnTo>
                    <a:lnTo>
                      <a:pt x="153" y="235"/>
                    </a:lnTo>
                    <a:lnTo>
                      <a:pt x="134" y="220"/>
                    </a:lnTo>
                    <a:lnTo>
                      <a:pt x="114" y="203"/>
                    </a:lnTo>
                    <a:lnTo>
                      <a:pt x="95" y="191"/>
                    </a:lnTo>
                    <a:lnTo>
                      <a:pt x="80" y="181"/>
                    </a:lnTo>
                    <a:lnTo>
                      <a:pt x="60" y="168"/>
                    </a:lnTo>
                    <a:lnTo>
                      <a:pt x="48" y="159"/>
                    </a:lnTo>
                    <a:lnTo>
                      <a:pt x="31" y="146"/>
                    </a:lnTo>
                    <a:lnTo>
                      <a:pt x="22" y="134"/>
                    </a:lnTo>
                    <a:lnTo>
                      <a:pt x="13" y="117"/>
                    </a:lnTo>
                    <a:lnTo>
                      <a:pt x="6" y="98"/>
                    </a:lnTo>
                    <a:lnTo>
                      <a:pt x="3" y="80"/>
                    </a:lnTo>
                    <a:lnTo>
                      <a:pt x="0" y="60"/>
                    </a:lnTo>
                    <a:lnTo>
                      <a:pt x="0" y="44"/>
                    </a:lnTo>
                    <a:lnTo>
                      <a:pt x="0" y="31"/>
                    </a:lnTo>
                    <a:lnTo>
                      <a:pt x="3" y="22"/>
                    </a:lnTo>
                    <a:lnTo>
                      <a:pt x="13" y="12"/>
                    </a:lnTo>
                    <a:lnTo>
                      <a:pt x="22" y="6"/>
                    </a:lnTo>
                    <a:lnTo>
                      <a:pt x="35" y="4"/>
                    </a:lnTo>
                    <a:lnTo>
                      <a:pt x="54" y="0"/>
                    </a:lnTo>
                    <a:lnTo>
                      <a:pt x="73"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2" name="Freeform 1523">
                <a:extLst>
                  <a:ext uri="{FF2B5EF4-FFF2-40B4-BE49-F238E27FC236}">
                    <a16:creationId xmlns:a16="http://schemas.microsoft.com/office/drawing/2014/main" id="{0492283B-FB72-4902-A08E-C8E2ABDA273B}"/>
                  </a:ext>
                </a:extLst>
              </p:cNvPr>
              <p:cNvSpPr>
                <a:spLocks noEditPoints="1"/>
              </p:cNvSpPr>
              <p:nvPr/>
            </p:nvSpPr>
            <p:spPr bwMode="auto">
              <a:xfrm>
                <a:off x="2339" y="1954"/>
                <a:ext cx="101" cy="121"/>
              </a:xfrm>
              <a:custGeom>
                <a:avLst/>
                <a:gdLst>
                  <a:gd name="T0" fmla="*/ 8 w 407"/>
                  <a:gd name="T1" fmla="*/ 0 h 484"/>
                  <a:gd name="T2" fmla="*/ 11 w 407"/>
                  <a:gd name="T3" fmla="*/ 1 h 484"/>
                  <a:gd name="T4" fmla="*/ 11 w 407"/>
                  <a:gd name="T5" fmla="*/ 2 h 484"/>
                  <a:gd name="T6" fmla="*/ 16 w 407"/>
                  <a:gd name="T7" fmla="*/ 4 h 484"/>
                  <a:gd name="T8" fmla="*/ 16 w 407"/>
                  <a:gd name="T9" fmla="*/ 4 h 484"/>
                  <a:gd name="T10" fmla="*/ 18 w 407"/>
                  <a:gd name="T11" fmla="*/ 6 h 484"/>
                  <a:gd name="T12" fmla="*/ 20 w 407"/>
                  <a:gd name="T13" fmla="*/ 8 h 484"/>
                  <a:gd name="T14" fmla="*/ 19 w 407"/>
                  <a:gd name="T15" fmla="*/ 9 h 484"/>
                  <a:gd name="T16" fmla="*/ 22 w 407"/>
                  <a:gd name="T17" fmla="*/ 14 h 484"/>
                  <a:gd name="T18" fmla="*/ 22 w 407"/>
                  <a:gd name="T19" fmla="*/ 14 h 484"/>
                  <a:gd name="T20" fmla="*/ 22 w 407"/>
                  <a:gd name="T21" fmla="*/ 18 h 484"/>
                  <a:gd name="T22" fmla="*/ 25 w 407"/>
                  <a:gd name="T23" fmla="*/ 21 h 484"/>
                  <a:gd name="T24" fmla="*/ 23 w 407"/>
                  <a:gd name="T25" fmla="*/ 21 h 484"/>
                  <a:gd name="T26" fmla="*/ 25 w 407"/>
                  <a:gd name="T27" fmla="*/ 26 h 484"/>
                  <a:gd name="T28" fmla="*/ 25 w 407"/>
                  <a:gd name="T29" fmla="*/ 26 h 484"/>
                  <a:gd name="T30" fmla="*/ 25 w 407"/>
                  <a:gd name="T31" fmla="*/ 28 h 484"/>
                  <a:gd name="T32" fmla="*/ 25 w 407"/>
                  <a:gd name="T33" fmla="*/ 29 h 484"/>
                  <a:gd name="T34" fmla="*/ 24 w 407"/>
                  <a:gd name="T35" fmla="*/ 28 h 484"/>
                  <a:gd name="T36" fmla="*/ 22 w 407"/>
                  <a:gd name="T37" fmla="*/ 30 h 484"/>
                  <a:gd name="T38" fmla="*/ 22 w 407"/>
                  <a:gd name="T39" fmla="*/ 30 h 484"/>
                  <a:gd name="T40" fmla="*/ 21 w 407"/>
                  <a:gd name="T41" fmla="*/ 30 h 484"/>
                  <a:gd name="T42" fmla="*/ 20 w 407"/>
                  <a:gd name="T43" fmla="*/ 30 h 484"/>
                  <a:gd name="T44" fmla="*/ 20 w 407"/>
                  <a:gd name="T45" fmla="*/ 29 h 484"/>
                  <a:gd name="T46" fmla="*/ 18 w 407"/>
                  <a:gd name="T47" fmla="*/ 27 h 484"/>
                  <a:gd name="T48" fmla="*/ 18 w 407"/>
                  <a:gd name="T49" fmla="*/ 27 h 484"/>
                  <a:gd name="T50" fmla="*/ 17 w 407"/>
                  <a:gd name="T51" fmla="*/ 27 h 484"/>
                  <a:gd name="T52" fmla="*/ 16 w 407"/>
                  <a:gd name="T53" fmla="*/ 26 h 484"/>
                  <a:gd name="T54" fmla="*/ 17 w 407"/>
                  <a:gd name="T55" fmla="*/ 25 h 484"/>
                  <a:gd name="T56" fmla="*/ 15 w 407"/>
                  <a:gd name="T57" fmla="*/ 24 h 484"/>
                  <a:gd name="T58" fmla="*/ 15 w 407"/>
                  <a:gd name="T59" fmla="*/ 24 h 484"/>
                  <a:gd name="T60" fmla="*/ 16 w 407"/>
                  <a:gd name="T61" fmla="*/ 22 h 484"/>
                  <a:gd name="T62" fmla="*/ 14 w 407"/>
                  <a:gd name="T63" fmla="*/ 21 h 484"/>
                  <a:gd name="T64" fmla="*/ 15 w 407"/>
                  <a:gd name="T65" fmla="*/ 21 h 484"/>
                  <a:gd name="T66" fmla="*/ 12 w 407"/>
                  <a:gd name="T67" fmla="*/ 19 h 484"/>
                  <a:gd name="T68" fmla="*/ 12 w 407"/>
                  <a:gd name="T69" fmla="*/ 19 h 484"/>
                  <a:gd name="T70" fmla="*/ 10 w 407"/>
                  <a:gd name="T71" fmla="*/ 15 h 484"/>
                  <a:gd name="T72" fmla="*/ 10 w 407"/>
                  <a:gd name="T73" fmla="*/ 16 h 484"/>
                  <a:gd name="T74" fmla="*/ 9 w 407"/>
                  <a:gd name="T75" fmla="*/ 14 h 484"/>
                  <a:gd name="T76" fmla="*/ 6 w 407"/>
                  <a:gd name="T77" fmla="*/ 13 h 484"/>
                  <a:gd name="T78" fmla="*/ 7 w 407"/>
                  <a:gd name="T79" fmla="*/ 12 h 484"/>
                  <a:gd name="T80" fmla="*/ 5 w 407"/>
                  <a:gd name="T81" fmla="*/ 13 h 484"/>
                  <a:gd name="T82" fmla="*/ 4 w 407"/>
                  <a:gd name="T83" fmla="*/ 12 h 484"/>
                  <a:gd name="T84" fmla="*/ 5 w 407"/>
                  <a:gd name="T85" fmla="*/ 11 h 484"/>
                  <a:gd name="T86" fmla="*/ 2 w 407"/>
                  <a:gd name="T87" fmla="*/ 10 h 484"/>
                  <a:gd name="T88" fmla="*/ 2 w 407"/>
                  <a:gd name="T89" fmla="*/ 10 h 484"/>
                  <a:gd name="T90" fmla="*/ 1 w 407"/>
                  <a:gd name="T91" fmla="*/ 9 h 484"/>
                  <a:gd name="T92" fmla="*/ 1 w 407"/>
                  <a:gd name="T93" fmla="*/ 8 h 484"/>
                  <a:gd name="T94" fmla="*/ 2 w 407"/>
                  <a:gd name="T95" fmla="*/ 8 h 484"/>
                  <a:gd name="T96" fmla="*/ 0 w 407"/>
                  <a:gd name="T97" fmla="*/ 6 h 484"/>
                  <a:gd name="T98" fmla="*/ 0 w 407"/>
                  <a:gd name="T99" fmla="*/ 6 h 484"/>
                  <a:gd name="T100" fmla="*/ 1 w 407"/>
                  <a:gd name="T101" fmla="*/ 4 h 484"/>
                  <a:gd name="T102" fmla="*/ 0 w 407"/>
                  <a:gd name="T103" fmla="*/ 3 h 484"/>
                  <a:gd name="T104" fmla="*/ 1 w 407"/>
                  <a:gd name="T105" fmla="*/ 3 h 484"/>
                  <a:gd name="T106" fmla="*/ 1 w 407"/>
                  <a:gd name="T107" fmla="*/ 1 h 484"/>
                  <a:gd name="T108" fmla="*/ 1 w 407"/>
                  <a:gd name="T109" fmla="*/ 1 h 484"/>
                  <a:gd name="T110" fmla="*/ 2 w 407"/>
                  <a:gd name="T111" fmla="*/ 1 h 484"/>
                  <a:gd name="T112" fmla="*/ 2 w 407"/>
                  <a:gd name="T113" fmla="*/ 0 h 484"/>
                  <a:gd name="T114" fmla="*/ 3 w 407"/>
                  <a:gd name="T115" fmla="*/ 2 h 484"/>
                  <a:gd name="T116" fmla="*/ 5 w 407"/>
                  <a:gd name="T117" fmla="*/ 0 h 4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7"/>
                  <a:gd name="T178" fmla="*/ 0 h 484"/>
                  <a:gd name="T179" fmla="*/ 407 w 407"/>
                  <a:gd name="T180" fmla="*/ 484 h 4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7" h="484">
                    <a:moveTo>
                      <a:pt x="83" y="0"/>
                    </a:moveTo>
                    <a:lnTo>
                      <a:pt x="137" y="4"/>
                    </a:lnTo>
                    <a:lnTo>
                      <a:pt x="136" y="22"/>
                    </a:lnTo>
                    <a:lnTo>
                      <a:pt x="82" y="19"/>
                    </a:lnTo>
                    <a:lnTo>
                      <a:pt x="83" y="0"/>
                    </a:lnTo>
                    <a:close/>
                    <a:moveTo>
                      <a:pt x="137" y="4"/>
                    </a:moveTo>
                    <a:lnTo>
                      <a:pt x="138" y="4"/>
                    </a:lnTo>
                    <a:lnTo>
                      <a:pt x="139" y="4"/>
                    </a:lnTo>
                    <a:lnTo>
                      <a:pt x="137" y="14"/>
                    </a:lnTo>
                    <a:lnTo>
                      <a:pt x="137" y="4"/>
                    </a:lnTo>
                    <a:close/>
                    <a:moveTo>
                      <a:pt x="139" y="4"/>
                    </a:moveTo>
                    <a:lnTo>
                      <a:pt x="187" y="17"/>
                    </a:lnTo>
                    <a:lnTo>
                      <a:pt x="182" y="35"/>
                    </a:lnTo>
                    <a:lnTo>
                      <a:pt x="135" y="22"/>
                    </a:lnTo>
                    <a:lnTo>
                      <a:pt x="139" y="4"/>
                    </a:lnTo>
                    <a:close/>
                    <a:moveTo>
                      <a:pt x="187" y="17"/>
                    </a:moveTo>
                    <a:lnTo>
                      <a:pt x="188" y="17"/>
                    </a:lnTo>
                    <a:lnTo>
                      <a:pt x="189" y="17"/>
                    </a:lnTo>
                    <a:lnTo>
                      <a:pt x="185" y="26"/>
                    </a:lnTo>
                    <a:lnTo>
                      <a:pt x="187" y="17"/>
                    </a:lnTo>
                    <a:close/>
                    <a:moveTo>
                      <a:pt x="189" y="17"/>
                    </a:moveTo>
                    <a:lnTo>
                      <a:pt x="228" y="37"/>
                    </a:lnTo>
                    <a:lnTo>
                      <a:pt x="219" y="53"/>
                    </a:lnTo>
                    <a:lnTo>
                      <a:pt x="180" y="35"/>
                    </a:lnTo>
                    <a:lnTo>
                      <a:pt x="189" y="17"/>
                    </a:lnTo>
                    <a:close/>
                    <a:moveTo>
                      <a:pt x="228" y="37"/>
                    </a:moveTo>
                    <a:lnTo>
                      <a:pt x="228" y="37"/>
                    </a:lnTo>
                    <a:lnTo>
                      <a:pt x="229" y="37"/>
                    </a:lnTo>
                    <a:lnTo>
                      <a:pt x="223" y="44"/>
                    </a:lnTo>
                    <a:lnTo>
                      <a:pt x="228" y="37"/>
                    </a:lnTo>
                    <a:close/>
                    <a:moveTo>
                      <a:pt x="229" y="37"/>
                    </a:moveTo>
                    <a:lnTo>
                      <a:pt x="263" y="62"/>
                    </a:lnTo>
                    <a:lnTo>
                      <a:pt x="252" y="78"/>
                    </a:lnTo>
                    <a:lnTo>
                      <a:pt x="218" y="52"/>
                    </a:lnTo>
                    <a:lnTo>
                      <a:pt x="229" y="37"/>
                    </a:lnTo>
                    <a:close/>
                    <a:moveTo>
                      <a:pt x="263" y="62"/>
                    </a:moveTo>
                    <a:lnTo>
                      <a:pt x="264" y="63"/>
                    </a:lnTo>
                    <a:lnTo>
                      <a:pt x="265" y="64"/>
                    </a:lnTo>
                    <a:lnTo>
                      <a:pt x="257" y="70"/>
                    </a:lnTo>
                    <a:lnTo>
                      <a:pt x="263" y="62"/>
                    </a:lnTo>
                    <a:close/>
                    <a:moveTo>
                      <a:pt x="265" y="64"/>
                    </a:moveTo>
                    <a:lnTo>
                      <a:pt x="294" y="95"/>
                    </a:lnTo>
                    <a:lnTo>
                      <a:pt x="279" y="108"/>
                    </a:lnTo>
                    <a:lnTo>
                      <a:pt x="251" y="76"/>
                    </a:lnTo>
                    <a:lnTo>
                      <a:pt x="265" y="64"/>
                    </a:lnTo>
                    <a:close/>
                    <a:moveTo>
                      <a:pt x="294" y="95"/>
                    </a:moveTo>
                    <a:lnTo>
                      <a:pt x="294" y="96"/>
                    </a:lnTo>
                    <a:lnTo>
                      <a:pt x="286" y="102"/>
                    </a:lnTo>
                    <a:lnTo>
                      <a:pt x="294" y="95"/>
                    </a:lnTo>
                    <a:close/>
                    <a:moveTo>
                      <a:pt x="294" y="96"/>
                    </a:moveTo>
                    <a:lnTo>
                      <a:pt x="319" y="132"/>
                    </a:lnTo>
                    <a:lnTo>
                      <a:pt x="304" y="143"/>
                    </a:lnTo>
                    <a:lnTo>
                      <a:pt x="278" y="107"/>
                    </a:lnTo>
                    <a:lnTo>
                      <a:pt x="294" y="96"/>
                    </a:lnTo>
                    <a:close/>
                    <a:moveTo>
                      <a:pt x="319" y="132"/>
                    </a:moveTo>
                    <a:lnTo>
                      <a:pt x="320" y="133"/>
                    </a:lnTo>
                    <a:lnTo>
                      <a:pt x="311" y="137"/>
                    </a:lnTo>
                    <a:lnTo>
                      <a:pt x="319" y="132"/>
                    </a:lnTo>
                    <a:close/>
                    <a:moveTo>
                      <a:pt x="320" y="133"/>
                    </a:moveTo>
                    <a:lnTo>
                      <a:pt x="342" y="177"/>
                    </a:lnTo>
                    <a:lnTo>
                      <a:pt x="326" y="186"/>
                    </a:lnTo>
                    <a:lnTo>
                      <a:pt x="304" y="142"/>
                    </a:lnTo>
                    <a:lnTo>
                      <a:pt x="320" y="133"/>
                    </a:lnTo>
                    <a:close/>
                    <a:moveTo>
                      <a:pt x="342" y="177"/>
                    </a:moveTo>
                    <a:lnTo>
                      <a:pt x="342" y="178"/>
                    </a:lnTo>
                    <a:lnTo>
                      <a:pt x="343" y="178"/>
                    </a:lnTo>
                    <a:lnTo>
                      <a:pt x="335" y="181"/>
                    </a:lnTo>
                    <a:lnTo>
                      <a:pt x="342" y="177"/>
                    </a:lnTo>
                    <a:close/>
                    <a:moveTo>
                      <a:pt x="343" y="178"/>
                    </a:moveTo>
                    <a:lnTo>
                      <a:pt x="362" y="225"/>
                    </a:lnTo>
                    <a:lnTo>
                      <a:pt x="344" y="233"/>
                    </a:lnTo>
                    <a:lnTo>
                      <a:pt x="326" y="186"/>
                    </a:lnTo>
                    <a:lnTo>
                      <a:pt x="343" y="178"/>
                    </a:lnTo>
                    <a:close/>
                    <a:moveTo>
                      <a:pt x="362" y="225"/>
                    </a:moveTo>
                    <a:lnTo>
                      <a:pt x="362" y="226"/>
                    </a:lnTo>
                    <a:lnTo>
                      <a:pt x="353" y="230"/>
                    </a:lnTo>
                    <a:lnTo>
                      <a:pt x="362" y="225"/>
                    </a:lnTo>
                    <a:close/>
                    <a:moveTo>
                      <a:pt x="362" y="226"/>
                    </a:moveTo>
                    <a:lnTo>
                      <a:pt x="378" y="277"/>
                    </a:lnTo>
                    <a:lnTo>
                      <a:pt x="360" y="283"/>
                    </a:lnTo>
                    <a:lnTo>
                      <a:pt x="344" y="232"/>
                    </a:lnTo>
                    <a:lnTo>
                      <a:pt x="362" y="226"/>
                    </a:lnTo>
                    <a:close/>
                    <a:moveTo>
                      <a:pt x="360" y="284"/>
                    </a:moveTo>
                    <a:lnTo>
                      <a:pt x="360" y="283"/>
                    </a:lnTo>
                    <a:lnTo>
                      <a:pt x="369" y="280"/>
                    </a:lnTo>
                    <a:lnTo>
                      <a:pt x="360" y="284"/>
                    </a:lnTo>
                    <a:close/>
                    <a:moveTo>
                      <a:pt x="378" y="277"/>
                    </a:moveTo>
                    <a:lnTo>
                      <a:pt x="397" y="331"/>
                    </a:lnTo>
                    <a:lnTo>
                      <a:pt x="379" y="338"/>
                    </a:lnTo>
                    <a:lnTo>
                      <a:pt x="360" y="284"/>
                    </a:lnTo>
                    <a:lnTo>
                      <a:pt x="378" y="277"/>
                    </a:lnTo>
                    <a:close/>
                    <a:moveTo>
                      <a:pt x="397" y="331"/>
                    </a:moveTo>
                    <a:lnTo>
                      <a:pt x="397" y="331"/>
                    </a:lnTo>
                    <a:lnTo>
                      <a:pt x="397" y="332"/>
                    </a:lnTo>
                    <a:lnTo>
                      <a:pt x="389" y="334"/>
                    </a:lnTo>
                    <a:lnTo>
                      <a:pt x="397" y="331"/>
                    </a:lnTo>
                    <a:close/>
                    <a:moveTo>
                      <a:pt x="397" y="332"/>
                    </a:moveTo>
                    <a:lnTo>
                      <a:pt x="407" y="373"/>
                    </a:lnTo>
                    <a:lnTo>
                      <a:pt x="389" y="377"/>
                    </a:lnTo>
                    <a:lnTo>
                      <a:pt x="379" y="337"/>
                    </a:lnTo>
                    <a:lnTo>
                      <a:pt x="397" y="332"/>
                    </a:lnTo>
                    <a:close/>
                    <a:moveTo>
                      <a:pt x="407" y="373"/>
                    </a:moveTo>
                    <a:lnTo>
                      <a:pt x="407" y="374"/>
                    </a:lnTo>
                    <a:lnTo>
                      <a:pt x="407" y="375"/>
                    </a:lnTo>
                    <a:lnTo>
                      <a:pt x="397" y="375"/>
                    </a:lnTo>
                    <a:lnTo>
                      <a:pt x="407" y="373"/>
                    </a:lnTo>
                    <a:close/>
                    <a:moveTo>
                      <a:pt x="407" y="375"/>
                    </a:moveTo>
                    <a:lnTo>
                      <a:pt x="407" y="411"/>
                    </a:lnTo>
                    <a:lnTo>
                      <a:pt x="389" y="411"/>
                    </a:lnTo>
                    <a:lnTo>
                      <a:pt x="389" y="375"/>
                    </a:lnTo>
                    <a:lnTo>
                      <a:pt x="407" y="375"/>
                    </a:lnTo>
                    <a:close/>
                    <a:moveTo>
                      <a:pt x="407" y="411"/>
                    </a:moveTo>
                    <a:lnTo>
                      <a:pt x="407" y="411"/>
                    </a:lnTo>
                    <a:lnTo>
                      <a:pt x="407" y="412"/>
                    </a:lnTo>
                    <a:lnTo>
                      <a:pt x="397" y="411"/>
                    </a:lnTo>
                    <a:lnTo>
                      <a:pt x="407" y="411"/>
                    </a:lnTo>
                    <a:close/>
                    <a:moveTo>
                      <a:pt x="407" y="412"/>
                    </a:moveTo>
                    <a:lnTo>
                      <a:pt x="404" y="440"/>
                    </a:lnTo>
                    <a:lnTo>
                      <a:pt x="385" y="438"/>
                    </a:lnTo>
                    <a:lnTo>
                      <a:pt x="389" y="409"/>
                    </a:lnTo>
                    <a:lnTo>
                      <a:pt x="407" y="412"/>
                    </a:lnTo>
                    <a:close/>
                    <a:moveTo>
                      <a:pt x="404" y="440"/>
                    </a:moveTo>
                    <a:lnTo>
                      <a:pt x="404" y="441"/>
                    </a:lnTo>
                    <a:lnTo>
                      <a:pt x="403" y="443"/>
                    </a:lnTo>
                    <a:lnTo>
                      <a:pt x="394" y="439"/>
                    </a:lnTo>
                    <a:lnTo>
                      <a:pt x="404" y="440"/>
                    </a:lnTo>
                    <a:close/>
                    <a:moveTo>
                      <a:pt x="403" y="443"/>
                    </a:moveTo>
                    <a:lnTo>
                      <a:pt x="397" y="458"/>
                    </a:lnTo>
                    <a:lnTo>
                      <a:pt x="380" y="451"/>
                    </a:lnTo>
                    <a:lnTo>
                      <a:pt x="385" y="436"/>
                    </a:lnTo>
                    <a:lnTo>
                      <a:pt x="403" y="443"/>
                    </a:lnTo>
                    <a:close/>
                    <a:moveTo>
                      <a:pt x="397" y="458"/>
                    </a:moveTo>
                    <a:lnTo>
                      <a:pt x="396" y="460"/>
                    </a:lnTo>
                    <a:lnTo>
                      <a:pt x="395" y="461"/>
                    </a:lnTo>
                    <a:lnTo>
                      <a:pt x="389" y="455"/>
                    </a:lnTo>
                    <a:lnTo>
                      <a:pt x="397" y="458"/>
                    </a:lnTo>
                    <a:close/>
                    <a:moveTo>
                      <a:pt x="395" y="461"/>
                    </a:moveTo>
                    <a:lnTo>
                      <a:pt x="382" y="474"/>
                    </a:lnTo>
                    <a:lnTo>
                      <a:pt x="369" y="461"/>
                    </a:lnTo>
                    <a:lnTo>
                      <a:pt x="381" y="448"/>
                    </a:lnTo>
                    <a:lnTo>
                      <a:pt x="395" y="461"/>
                    </a:lnTo>
                    <a:close/>
                    <a:moveTo>
                      <a:pt x="382" y="474"/>
                    </a:moveTo>
                    <a:lnTo>
                      <a:pt x="381" y="476"/>
                    </a:lnTo>
                    <a:lnTo>
                      <a:pt x="379" y="477"/>
                    </a:lnTo>
                    <a:lnTo>
                      <a:pt x="375" y="468"/>
                    </a:lnTo>
                    <a:lnTo>
                      <a:pt x="382" y="474"/>
                    </a:lnTo>
                    <a:close/>
                    <a:moveTo>
                      <a:pt x="379" y="477"/>
                    </a:moveTo>
                    <a:lnTo>
                      <a:pt x="363" y="483"/>
                    </a:lnTo>
                    <a:lnTo>
                      <a:pt x="355" y="465"/>
                    </a:lnTo>
                    <a:lnTo>
                      <a:pt x="372" y="459"/>
                    </a:lnTo>
                    <a:lnTo>
                      <a:pt x="379" y="477"/>
                    </a:lnTo>
                    <a:close/>
                    <a:moveTo>
                      <a:pt x="363" y="483"/>
                    </a:moveTo>
                    <a:lnTo>
                      <a:pt x="360" y="484"/>
                    </a:lnTo>
                    <a:lnTo>
                      <a:pt x="358" y="483"/>
                    </a:lnTo>
                    <a:lnTo>
                      <a:pt x="360" y="474"/>
                    </a:lnTo>
                    <a:lnTo>
                      <a:pt x="363" y="483"/>
                    </a:lnTo>
                    <a:close/>
                    <a:moveTo>
                      <a:pt x="358" y="483"/>
                    </a:moveTo>
                    <a:lnTo>
                      <a:pt x="341" y="480"/>
                    </a:lnTo>
                    <a:lnTo>
                      <a:pt x="346" y="461"/>
                    </a:lnTo>
                    <a:lnTo>
                      <a:pt x="361" y="465"/>
                    </a:lnTo>
                    <a:lnTo>
                      <a:pt x="358" y="483"/>
                    </a:lnTo>
                    <a:close/>
                    <a:moveTo>
                      <a:pt x="341" y="480"/>
                    </a:moveTo>
                    <a:lnTo>
                      <a:pt x="340" y="480"/>
                    </a:lnTo>
                    <a:lnTo>
                      <a:pt x="339" y="479"/>
                    </a:lnTo>
                    <a:lnTo>
                      <a:pt x="343" y="471"/>
                    </a:lnTo>
                    <a:lnTo>
                      <a:pt x="341" y="480"/>
                    </a:lnTo>
                    <a:close/>
                    <a:moveTo>
                      <a:pt x="339" y="479"/>
                    </a:moveTo>
                    <a:lnTo>
                      <a:pt x="320" y="470"/>
                    </a:lnTo>
                    <a:lnTo>
                      <a:pt x="329" y="452"/>
                    </a:lnTo>
                    <a:lnTo>
                      <a:pt x="348" y="462"/>
                    </a:lnTo>
                    <a:lnTo>
                      <a:pt x="339" y="479"/>
                    </a:lnTo>
                    <a:close/>
                    <a:moveTo>
                      <a:pt x="320" y="470"/>
                    </a:moveTo>
                    <a:lnTo>
                      <a:pt x="319" y="469"/>
                    </a:lnTo>
                    <a:lnTo>
                      <a:pt x="318" y="469"/>
                    </a:lnTo>
                    <a:lnTo>
                      <a:pt x="325" y="461"/>
                    </a:lnTo>
                    <a:lnTo>
                      <a:pt x="320" y="470"/>
                    </a:lnTo>
                    <a:close/>
                    <a:moveTo>
                      <a:pt x="318" y="469"/>
                    </a:moveTo>
                    <a:lnTo>
                      <a:pt x="303" y="456"/>
                    </a:lnTo>
                    <a:lnTo>
                      <a:pt x="315" y="441"/>
                    </a:lnTo>
                    <a:lnTo>
                      <a:pt x="330" y="454"/>
                    </a:lnTo>
                    <a:lnTo>
                      <a:pt x="318" y="469"/>
                    </a:lnTo>
                    <a:close/>
                    <a:moveTo>
                      <a:pt x="303" y="456"/>
                    </a:moveTo>
                    <a:lnTo>
                      <a:pt x="301" y="456"/>
                    </a:lnTo>
                    <a:lnTo>
                      <a:pt x="301" y="455"/>
                    </a:lnTo>
                    <a:lnTo>
                      <a:pt x="308" y="448"/>
                    </a:lnTo>
                    <a:lnTo>
                      <a:pt x="303" y="456"/>
                    </a:lnTo>
                    <a:close/>
                    <a:moveTo>
                      <a:pt x="301" y="455"/>
                    </a:moveTo>
                    <a:lnTo>
                      <a:pt x="285" y="436"/>
                    </a:lnTo>
                    <a:lnTo>
                      <a:pt x="300" y="424"/>
                    </a:lnTo>
                    <a:lnTo>
                      <a:pt x="316" y="443"/>
                    </a:lnTo>
                    <a:lnTo>
                      <a:pt x="301" y="455"/>
                    </a:lnTo>
                    <a:close/>
                    <a:moveTo>
                      <a:pt x="285" y="436"/>
                    </a:moveTo>
                    <a:lnTo>
                      <a:pt x="286" y="436"/>
                    </a:lnTo>
                    <a:lnTo>
                      <a:pt x="285" y="435"/>
                    </a:lnTo>
                    <a:lnTo>
                      <a:pt x="293" y="429"/>
                    </a:lnTo>
                    <a:lnTo>
                      <a:pt x="285" y="436"/>
                    </a:lnTo>
                    <a:close/>
                    <a:moveTo>
                      <a:pt x="285" y="435"/>
                    </a:moveTo>
                    <a:lnTo>
                      <a:pt x="276" y="423"/>
                    </a:lnTo>
                    <a:lnTo>
                      <a:pt x="290" y="411"/>
                    </a:lnTo>
                    <a:lnTo>
                      <a:pt x="300" y="424"/>
                    </a:lnTo>
                    <a:lnTo>
                      <a:pt x="285" y="435"/>
                    </a:lnTo>
                    <a:close/>
                    <a:moveTo>
                      <a:pt x="276" y="423"/>
                    </a:moveTo>
                    <a:lnTo>
                      <a:pt x="275" y="422"/>
                    </a:lnTo>
                    <a:lnTo>
                      <a:pt x="283" y="417"/>
                    </a:lnTo>
                    <a:lnTo>
                      <a:pt x="276" y="423"/>
                    </a:lnTo>
                    <a:close/>
                    <a:moveTo>
                      <a:pt x="275" y="422"/>
                    </a:moveTo>
                    <a:lnTo>
                      <a:pt x="265" y="406"/>
                    </a:lnTo>
                    <a:lnTo>
                      <a:pt x="282" y="396"/>
                    </a:lnTo>
                    <a:lnTo>
                      <a:pt x="292" y="412"/>
                    </a:lnTo>
                    <a:lnTo>
                      <a:pt x="275" y="422"/>
                    </a:lnTo>
                    <a:close/>
                    <a:moveTo>
                      <a:pt x="265" y="406"/>
                    </a:moveTo>
                    <a:lnTo>
                      <a:pt x="265" y="405"/>
                    </a:lnTo>
                    <a:lnTo>
                      <a:pt x="265" y="404"/>
                    </a:lnTo>
                    <a:lnTo>
                      <a:pt x="274" y="401"/>
                    </a:lnTo>
                    <a:lnTo>
                      <a:pt x="265" y="406"/>
                    </a:lnTo>
                    <a:close/>
                    <a:moveTo>
                      <a:pt x="265" y="404"/>
                    </a:moveTo>
                    <a:lnTo>
                      <a:pt x="258" y="388"/>
                    </a:lnTo>
                    <a:lnTo>
                      <a:pt x="276" y="382"/>
                    </a:lnTo>
                    <a:lnTo>
                      <a:pt x="283" y="397"/>
                    </a:lnTo>
                    <a:lnTo>
                      <a:pt x="265" y="404"/>
                    </a:lnTo>
                    <a:close/>
                    <a:moveTo>
                      <a:pt x="275" y="380"/>
                    </a:moveTo>
                    <a:lnTo>
                      <a:pt x="276" y="381"/>
                    </a:lnTo>
                    <a:lnTo>
                      <a:pt x="276" y="382"/>
                    </a:lnTo>
                    <a:lnTo>
                      <a:pt x="267" y="385"/>
                    </a:lnTo>
                    <a:lnTo>
                      <a:pt x="275" y="380"/>
                    </a:lnTo>
                    <a:close/>
                    <a:moveTo>
                      <a:pt x="260" y="390"/>
                    </a:moveTo>
                    <a:lnTo>
                      <a:pt x="250" y="374"/>
                    </a:lnTo>
                    <a:lnTo>
                      <a:pt x="266" y="364"/>
                    </a:lnTo>
                    <a:lnTo>
                      <a:pt x="275" y="380"/>
                    </a:lnTo>
                    <a:lnTo>
                      <a:pt x="260" y="390"/>
                    </a:lnTo>
                    <a:close/>
                    <a:moveTo>
                      <a:pt x="250" y="374"/>
                    </a:moveTo>
                    <a:lnTo>
                      <a:pt x="250" y="374"/>
                    </a:lnTo>
                    <a:lnTo>
                      <a:pt x="250" y="373"/>
                    </a:lnTo>
                    <a:lnTo>
                      <a:pt x="257" y="369"/>
                    </a:lnTo>
                    <a:lnTo>
                      <a:pt x="250" y="374"/>
                    </a:lnTo>
                    <a:close/>
                    <a:moveTo>
                      <a:pt x="250" y="373"/>
                    </a:moveTo>
                    <a:lnTo>
                      <a:pt x="240" y="354"/>
                    </a:lnTo>
                    <a:lnTo>
                      <a:pt x="256" y="345"/>
                    </a:lnTo>
                    <a:lnTo>
                      <a:pt x="266" y="365"/>
                    </a:lnTo>
                    <a:lnTo>
                      <a:pt x="250" y="373"/>
                    </a:lnTo>
                    <a:close/>
                    <a:moveTo>
                      <a:pt x="256" y="344"/>
                    </a:moveTo>
                    <a:lnTo>
                      <a:pt x="256" y="345"/>
                    </a:lnTo>
                    <a:lnTo>
                      <a:pt x="249" y="350"/>
                    </a:lnTo>
                    <a:lnTo>
                      <a:pt x="256" y="344"/>
                    </a:lnTo>
                    <a:close/>
                    <a:moveTo>
                      <a:pt x="241" y="355"/>
                    </a:moveTo>
                    <a:lnTo>
                      <a:pt x="228" y="337"/>
                    </a:lnTo>
                    <a:lnTo>
                      <a:pt x="243" y="326"/>
                    </a:lnTo>
                    <a:lnTo>
                      <a:pt x="256" y="344"/>
                    </a:lnTo>
                    <a:lnTo>
                      <a:pt x="241" y="355"/>
                    </a:lnTo>
                    <a:close/>
                    <a:moveTo>
                      <a:pt x="228" y="337"/>
                    </a:moveTo>
                    <a:lnTo>
                      <a:pt x="266" y="393"/>
                    </a:lnTo>
                    <a:lnTo>
                      <a:pt x="228" y="337"/>
                    </a:lnTo>
                    <a:lnTo>
                      <a:pt x="235" y="331"/>
                    </a:lnTo>
                    <a:lnTo>
                      <a:pt x="228" y="337"/>
                    </a:lnTo>
                    <a:close/>
                    <a:moveTo>
                      <a:pt x="228" y="337"/>
                    </a:moveTo>
                    <a:lnTo>
                      <a:pt x="214" y="317"/>
                    </a:lnTo>
                    <a:lnTo>
                      <a:pt x="231" y="307"/>
                    </a:lnTo>
                    <a:lnTo>
                      <a:pt x="243" y="326"/>
                    </a:lnTo>
                    <a:lnTo>
                      <a:pt x="228" y="337"/>
                    </a:lnTo>
                    <a:close/>
                    <a:moveTo>
                      <a:pt x="230" y="306"/>
                    </a:moveTo>
                    <a:lnTo>
                      <a:pt x="231" y="306"/>
                    </a:lnTo>
                    <a:lnTo>
                      <a:pt x="231" y="307"/>
                    </a:lnTo>
                    <a:lnTo>
                      <a:pt x="223" y="312"/>
                    </a:lnTo>
                    <a:lnTo>
                      <a:pt x="230" y="306"/>
                    </a:lnTo>
                    <a:close/>
                    <a:moveTo>
                      <a:pt x="215" y="318"/>
                    </a:moveTo>
                    <a:lnTo>
                      <a:pt x="197" y="296"/>
                    </a:lnTo>
                    <a:lnTo>
                      <a:pt x="211" y="284"/>
                    </a:lnTo>
                    <a:lnTo>
                      <a:pt x="230" y="306"/>
                    </a:lnTo>
                    <a:lnTo>
                      <a:pt x="215" y="318"/>
                    </a:lnTo>
                    <a:close/>
                    <a:moveTo>
                      <a:pt x="197" y="296"/>
                    </a:moveTo>
                    <a:lnTo>
                      <a:pt x="178" y="274"/>
                    </a:lnTo>
                    <a:lnTo>
                      <a:pt x="192" y="262"/>
                    </a:lnTo>
                    <a:lnTo>
                      <a:pt x="211" y="284"/>
                    </a:lnTo>
                    <a:lnTo>
                      <a:pt x="197" y="296"/>
                    </a:lnTo>
                    <a:close/>
                    <a:moveTo>
                      <a:pt x="191" y="261"/>
                    </a:moveTo>
                    <a:lnTo>
                      <a:pt x="191" y="261"/>
                    </a:lnTo>
                    <a:lnTo>
                      <a:pt x="192" y="262"/>
                    </a:lnTo>
                    <a:lnTo>
                      <a:pt x="185" y="267"/>
                    </a:lnTo>
                    <a:lnTo>
                      <a:pt x="191" y="261"/>
                    </a:lnTo>
                    <a:close/>
                    <a:moveTo>
                      <a:pt x="178" y="274"/>
                    </a:moveTo>
                    <a:lnTo>
                      <a:pt x="156" y="252"/>
                    </a:lnTo>
                    <a:lnTo>
                      <a:pt x="169" y="239"/>
                    </a:lnTo>
                    <a:lnTo>
                      <a:pt x="191" y="261"/>
                    </a:lnTo>
                    <a:lnTo>
                      <a:pt x="178" y="274"/>
                    </a:lnTo>
                    <a:close/>
                    <a:moveTo>
                      <a:pt x="168" y="237"/>
                    </a:moveTo>
                    <a:lnTo>
                      <a:pt x="169" y="239"/>
                    </a:lnTo>
                    <a:lnTo>
                      <a:pt x="163" y="245"/>
                    </a:lnTo>
                    <a:lnTo>
                      <a:pt x="168" y="237"/>
                    </a:lnTo>
                    <a:close/>
                    <a:moveTo>
                      <a:pt x="156" y="253"/>
                    </a:moveTo>
                    <a:lnTo>
                      <a:pt x="137" y="236"/>
                    </a:lnTo>
                    <a:lnTo>
                      <a:pt x="149" y="222"/>
                    </a:lnTo>
                    <a:lnTo>
                      <a:pt x="168" y="237"/>
                    </a:lnTo>
                    <a:lnTo>
                      <a:pt x="156" y="253"/>
                    </a:lnTo>
                    <a:close/>
                    <a:moveTo>
                      <a:pt x="137" y="236"/>
                    </a:moveTo>
                    <a:lnTo>
                      <a:pt x="118" y="221"/>
                    </a:lnTo>
                    <a:lnTo>
                      <a:pt x="131" y="207"/>
                    </a:lnTo>
                    <a:lnTo>
                      <a:pt x="149" y="222"/>
                    </a:lnTo>
                    <a:lnTo>
                      <a:pt x="137" y="236"/>
                    </a:lnTo>
                    <a:close/>
                    <a:moveTo>
                      <a:pt x="129" y="205"/>
                    </a:moveTo>
                    <a:lnTo>
                      <a:pt x="129" y="205"/>
                    </a:lnTo>
                    <a:lnTo>
                      <a:pt x="131" y="207"/>
                    </a:lnTo>
                    <a:lnTo>
                      <a:pt x="124" y="213"/>
                    </a:lnTo>
                    <a:lnTo>
                      <a:pt x="129" y="205"/>
                    </a:lnTo>
                    <a:close/>
                    <a:moveTo>
                      <a:pt x="120" y="221"/>
                    </a:moveTo>
                    <a:lnTo>
                      <a:pt x="100" y="209"/>
                    </a:lnTo>
                    <a:lnTo>
                      <a:pt x="111" y="192"/>
                    </a:lnTo>
                    <a:lnTo>
                      <a:pt x="129" y="205"/>
                    </a:lnTo>
                    <a:lnTo>
                      <a:pt x="120" y="221"/>
                    </a:lnTo>
                    <a:close/>
                    <a:moveTo>
                      <a:pt x="110" y="192"/>
                    </a:moveTo>
                    <a:lnTo>
                      <a:pt x="110" y="192"/>
                    </a:lnTo>
                    <a:lnTo>
                      <a:pt x="111" y="192"/>
                    </a:lnTo>
                    <a:lnTo>
                      <a:pt x="105" y="201"/>
                    </a:lnTo>
                    <a:lnTo>
                      <a:pt x="110" y="192"/>
                    </a:lnTo>
                    <a:close/>
                    <a:moveTo>
                      <a:pt x="101" y="209"/>
                    </a:moveTo>
                    <a:lnTo>
                      <a:pt x="84" y="199"/>
                    </a:lnTo>
                    <a:lnTo>
                      <a:pt x="94" y="183"/>
                    </a:lnTo>
                    <a:lnTo>
                      <a:pt x="110" y="192"/>
                    </a:lnTo>
                    <a:lnTo>
                      <a:pt x="101" y="209"/>
                    </a:lnTo>
                    <a:close/>
                    <a:moveTo>
                      <a:pt x="84" y="199"/>
                    </a:moveTo>
                    <a:lnTo>
                      <a:pt x="84" y="199"/>
                    </a:lnTo>
                    <a:lnTo>
                      <a:pt x="90" y="191"/>
                    </a:lnTo>
                    <a:lnTo>
                      <a:pt x="84" y="199"/>
                    </a:lnTo>
                    <a:close/>
                    <a:moveTo>
                      <a:pt x="84" y="199"/>
                    </a:moveTo>
                    <a:lnTo>
                      <a:pt x="64" y="187"/>
                    </a:lnTo>
                    <a:lnTo>
                      <a:pt x="75" y="170"/>
                    </a:lnTo>
                    <a:lnTo>
                      <a:pt x="94" y="183"/>
                    </a:lnTo>
                    <a:lnTo>
                      <a:pt x="84" y="199"/>
                    </a:lnTo>
                    <a:close/>
                    <a:moveTo>
                      <a:pt x="64" y="187"/>
                    </a:moveTo>
                    <a:lnTo>
                      <a:pt x="66" y="187"/>
                    </a:lnTo>
                    <a:lnTo>
                      <a:pt x="64" y="186"/>
                    </a:lnTo>
                    <a:lnTo>
                      <a:pt x="70" y="178"/>
                    </a:lnTo>
                    <a:lnTo>
                      <a:pt x="64" y="187"/>
                    </a:lnTo>
                    <a:close/>
                    <a:moveTo>
                      <a:pt x="64" y="186"/>
                    </a:moveTo>
                    <a:lnTo>
                      <a:pt x="52" y="177"/>
                    </a:lnTo>
                    <a:lnTo>
                      <a:pt x="63" y="161"/>
                    </a:lnTo>
                    <a:lnTo>
                      <a:pt x="75" y="171"/>
                    </a:lnTo>
                    <a:lnTo>
                      <a:pt x="64" y="186"/>
                    </a:lnTo>
                    <a:close/>
                    <a:moveTo>
                      <a:pt x="52" y="177"/>
                    </a:moveTo>
                    <a:lnTo>
                      <a:pt x="51" y="176"/>
                    </a:lnTo>
                    <a:lnTo>
                      <a:pt x="51" y="177"/>
                    </a:lnTo>
                    <a:lnTo>
                      <a:pt x="58" y="169"/>
                    </a:lnTo>
                    <a:lnTo>
                      <a:pt x="52" y="177"/>
                    </a:lnTo>
                    <a:close/>
                    <a:moveTo>
                      <a:pt x="51" y="177"/>
                    </a:moveTo>
                    <a:lnTo>
                      <a:pt x="36" y="164"/>
                    </a:lnTo>
                    <a:lnTo>
                      <a:pt x="48" y="149"/>
                    </a:lnTo>
                    <a:lnTo>
                      <a:pt x="63" y="161"/>
                    </a:lnTo>
                    <a:lnTo>
                      <a:pt x="51" y="177"/>
                    </a:lnTo>
                    <a:close/>
                    <a:moveTo>
                      <a:pt x="36" y="164"/>
                    </a:moveTo>
                    <a:lnTo>
                      <a:pt x="35" y="162"/>
                    </a:lnTo>
                    <a:lnTo>
                      <a:pt x="34" y="161"/>
                    </a:lnTo>
                    <a:lnTo>
                      <a:pt x="41" y="156"/>
                    </a:lnTo>
                    <a:lnTo>
                      <a:pt x="36" y="164"/>
                    </a:lnTo>
                    <a:close/>
                    <a:moveTo>
                      <a:pt x="34" y="161"/>
                    </a:moveTo>
                    <a:lnTo>
                      <a:pt x="25" y="149"/>
                    </a:lnTo>
                    <a:lnTo>
                      <a:pt x="40" y="138"/>
                    </a:lnTo>
                    <a:lnTo>
                      <a:pt x="49" y="150"/>
                    </a:lnTo>
                    <a:lnTo>
                      <a:pt x="34" y="161"/>
                    </a:lnTo>
                    <a:close/>
                    <a:moveTo>
                      <a:pt x="25" y="149"/>
                    </a:moveTo>
                    <a:lnTo>
                      <a:pt x="24" y="148"/>
                    </a:lnTo>
                    <a:lnTo>
                      <a:pt x="32" y="144"/>
                    </a:lnTo>
                    <a:lnTo>
                      <a:pt x="25" y="149"/>
                    </a:lnTo>
                    <a:close/>
                    <a:moveTo>
                      <a:pt x="24" y="148"/>
                    </a:moveTo>
                    <a:lnTo>
                      <a:pt x="15" y="133"/>
                    </a:lnTo>
                    <a:lnTo>
                      <a:pt x="30" y="123"/>
                    </a:lnTo>
                    <a:lnTo>
                      <a:pt x="40" y="138"/>
                    </a:lnTo>
                    <a:lnTo>
                      <a:pt x="24" y="148"/>
                    </a:lnTo>
                    <a:close/>
                    <a:moveTo>
                      <a:pt x="15" y="133"/>
                    </a:moveTo>
                    <a:lnTo>
                      <a:pt x="14" y="132"/>
                    </a:lnTo>
                    <a:lnTo>
                      <a:pt x="14" y="130"/>
                    </a:lnTo>
                    <a:lnTo>
                      <a:pt x="23" y="127"/>
                    </a:lnTo>
                    <a:lnTo>
                      <a:pt x="15" y="133"/>
                    </a:lnTo>
                    <a:close/>
                    <a:moveTo>
                      <a:pt x="14" y="130"/>
                    </a:moveTo>
                    <a:lnTo>
                      <a:pt x="7" y="112"/>
                    </a:lnTo>
                    <a:lnTo>
                      <a:pt x="25" y="105"/>
                    </a:lnTo>
                    <a:lnTo>
                      <a:pt x="31" y="125"/>
                    </a:lnTo>
                    <a:lnTo>
                      <a:pt x="14" y="130"/>
                    </a:lnTo>
                    <a:close/>
                    <a:moveTo>
                      <a:pt x="7" y="112"/>
                    </a:moveTo>
                    <a:lnTo>
                      <a:pt x="7" y="111"/>
                    </a:lnTo>
                    <a:lnTo>
                      <a:pt x="7" y="110"/>
                    </a:lnTo>
                    <a:lnTo>
                      <a:pt x="16" y="108"/>
                    </a:lnTo>
                    <a:lnTo>
                      <a:pt x="7" y="112"/>
                    </a:lnTo>
                    <a:close/>
                    <a:moveTo>
                      <a:pt x="7" y="110"/>
                    </a:moveTo>
                    <a:lnTo>
                      <a:pt x="4" y="91"/>
                    </a:lnTo>
                    <a:lnTo>
                      <a:pt x="23" y="87"/>
                    </a:lnTo>
                    <a:lnTo>
                      <a:pt x="26" y="107"/>
                    </a:lnTo>
                    <a:lnTo>
                      <a:pt x="7" y="110"/>
                    </a:lnTo>
                    <a:close/>
                    <a:moveTo>
                      <a:pt x="4" y="91"/>
                    </a:moveTo>
                    <a:lnTo>
                      <a:pt x="0" y="72"/>
                    </a:lnTo>
                    <a:lnTo>
                      <a:pt x="19" y="69"/>
                    </a:lnTo>
                    <a:lnTo>
                      <a:pt x="23" y="87"/>
                    </a:lnTo>
                    <a:lnTo>
                      <a:pt x="4" y="91"/>
                    </a:lnTo>
                    <a:close/>
                    <a:moveTo>
                      <a:pt x="0" y="72"/>
                    </a:moveTo>
                    <a:lnTo>
                      <a:pt x="0" y="71"/>
                    </a:lnTo>
                    <a:lnTo>
                      <a:pt x="0" y="70"/>
                    </a:lnTo>
                    <a:lnTo>
                      <a:pt x="10" y="70"/>
                    </a:lnTo>
                    <a:lnTo>
                      <a:pt x="0" y="72"/>
                    </a:lnTo>
                    <a:close/>
                    <a:moveTo>
                      <a:pt x="0" y="70"/>
                    </a:moveTo>
                    <a:lnTo>
                      <a:pt x="0" y="54"/>
                    </a:lnTo>
                    <a:lnTo>
                      <a:pt x="19" y="54"/>
                    </a:lnTo>
                    <a:lnTo>
                      <a:pt x="19" y="70"/>
                    </a:lnTo>
                    <a:lnTo>
                      <a:pt x="0" y="70"/>
                    </a:lnTo>
                    <a:close/>
                    <a:moveTo>
                      <a:pt x="0" y="54"/>
                    </a:moveTo>
                    <a:lnTo>
                      <a:pt x="0" y="41"/>
                    </a:lnTo>
                    <a:lnTo>
                      <a:pt x="19" y="41"/>
                    </a:lnTo>
                    <a:lnTo>
                      <a:pt x="19" y="54"/>
                    </a:lnTo>
                    <a:lnTo>
                      <a:pt x="0" y="54"/>
                    </a:lnTo>
                    <a:close/>
                    <a:moveTo>
                      <a:pt x="0" y="41"/>
                    </a:moveTo>
                    <a:lnTo>
                      <a:pt x="0" y="40"/>
                    </a:lnTo>
                    <a:lnTo>
                      <a:pt x="0" y="39"/>
                    </a:lnTo>
                    <a:lnTo>
                      <a:pt x="10" y="41"/>
                    </a:lnTo>
                    <a:lnTo>
                      <a:pt x="0" y="41"/>
                    </a:lnTo>
                    <a:close/>
                    <a:moveTo>
                      <a:pt x="0" y="39"/>
                    </a:moveTo>
                    <a:lnTo>
                      <a:pt x="4" y="29"/>
                    </a:lnTo>
                    <a:lnTo>
                      <a:pt x="23" y="36"/>
                    </a:lnTo>
                    <a:lnTo>
                      <a:pt x="19" y="44"/>
                    </a:lnTo>
                    <a:lnTo>
                      <a:pt x="0" y="39"/>
                    </a:lnTo>
                    <a:close/>
                    <a:moveTo>
                      <a:pt x="4" y="29"/>
                    </a:moveTo>
                    <a:lnTo>
                      <a:pt x="5" y="27"/>
                    </a:lnTo>
                    <a:lnTo>
                      <a:pt x="6" y="26"/>
                    </a:lnTo>
                    <a:lnTo>
                      <a:pt x="13" y="32"/>
                    </a:lnTo>
                    <a:lnTo>
                      <a:pt x="4" y="29"/>
                    </a:lnTo>
                    <a:close/>
                    <a:moveTo>
                      <a:pt x="6" y="26"/>
                    </a:moveTo>
                    <a:lnTo>
                      <a:pt x="16" y="16"/>
                    </a:lnTo>
                    <a:lnTo>
                      <a:pt x="29" y="29"/>
                    </a:lnTo>
                    <a:lnTo>
                      <a:pt x="20" y="39"/>
                    </a:lnTo>
                    <a:lnTo>
                      <a:pt x="6" y="26"/>
                    </a:lnTo>
                    <a:close/>
                    <a:moveTo>
                      <a:pt x="16" y="16"/>
                    </a:moveTo>
                    <a:lnTo>
                      <a:pt x="17" y="15"/>
                    </a:lnTo>
                    <a:lnTo>
                      <a:pt x="23" y="22"/>
                    </a:lnTo>
                    <a:lnTo>
                      <a:pt x="16" y="16"/>
                    </a:lnTo>
                    <a:close/>
                    <a:moveTo>
                      <a:pt x="17" y="15"/>
                    </a:moveTo>
                    <a:lnTo>
                      <a:pt x="27" y="8"/>
                    </a:lnTo>
                    <a:lnTo>
                      <a:pt x="37" y="25"/>
                    </a:lnTo>
                    <a:lnTo>
                      <a:pt x="28" y="30"/>
                    </a:lnTo>
                    <a:lnTo>
                      <a:pt x="17" y="15"/>
                    </a:lnTo>
                    <a:close/>
                    <a:moveTo>
                      <a:pt x="27" y="8"/>
                    </a:moveTo>
                    <a:lnTo>
                      <a:pt x="28" y="7"/>
                    </a:lnTo>
                    <a:lnTo>
                      <a:pt x="30" y="7"/>
                    </a:lnTo>
                    <a:lnTo>
                      <a:pt x="32" y="16"/>
                    </a:lnTo>
                    <a:lnTo>
                      <a:pt x="27" y="8"/>
                    </a:lnTo>
                    <a:close/>
                    <a:moveTo>
                      <a:pt x="30" y="7"/>
                    </a:moveTo>
                    <a:lnTo>
                      <a:pt x="42" y="4"/>
                    </a:lnTo>
                    <a:lnTo>
                      <a:pt x="47" y="22"/>
                    </a:lnTo>
                    <a:lnTo>
                      <a:pt x="35" y="26"/>
                    </a:lnTo>
                    <a:lnTo>
                      <a:pt x="30" y="7"/>
                    </a:lnTo>
                    <a:close/>
                    <a:moveTo>
                      <a:pt x="42" y="4"/>
                    </a:moveTo>
                    <a:lnTo>
                      <a:pt x="43" y="4"/>
                    </a:lnTo>
                    <a:lnTo>
                      <a:pt x="45" y="14"/>
                    </a:lnTo>
                    <a:lnTo>
                      <a:pt x="42" y="4"/>
                    </a:lnTo>
                    <a:close/>
                    <a:moveTo>
                      <a:pt x="43" y="4"/>
                    </a:moveTo>
                    <a:lnTo>
                      <a:pt x="62" y="0"/>
                    </a:lnTo>
                    <a:lnTo>
                      <a:pt x="66" y="19"/>
                    </a:lnTo>
                    <a:lnTo>
                      <a:pt x="47" y="22"/>
                    </a:lnTo>
                    <a:lnTo>
                      <a:pt x="43" y="4"/>
                    </a:lnTo>
                    <a:close/>
                    <a:moveTo>
                      <a:pt x="62" y="0"/>
                    </a:moveTo>
                    <a:lnTo>
                      <a:pt x="63" y="0"/>
                    </a:lnTo>
                    <a:lnTo>
                      <a:pt x="64" y="0"/>
                    </a:lnTo>
                    <a:lnTo>
                      <a:pt x="64" y="10"/>
                    </a:lnTo>
                    <a:lnTo>
                      <a:pt x="62" y="0"/>
                    </a:lnTo>
                    <a:close/>
                    <a:moveTo>
                      <a:pt x="64" y="0"/>
                    </a:moveTo>
                    <a:lnTo>
                      <a:pt x="83" y="0"/>
                    </a:lnTo>
                    <a:lnTo>
                      <a:pt x="83" y="19"/>
                    </a:lnTo>
                    <a:lnTo>
                      <a:pt x="64" y="19"/>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3" name="Freeform 1524">
                <a:extLst>
                  <a:ext uri="{FF2B5EF4-FFF2-40B4-BE49-F238E27FC236}">
                    <a16:creationId xmlns:a16="http://schemas.microsoft.com/office/drawing/2014/main" id="{A9FA40CF-5A2B-428E-84D1-EA8FA3E5F7B9}"/>
                  </a:ext>
                </a:extLst>
              </p:cNvPr>
              <p:cNvSpPr>
                <a:spLocks/>
              </p:cNvSpPr>
              <p:nvPr/>
            </p:nvSpPr>
            <p:spPr bwMode="auto">
              <a:xfrm>
                <a:off x="2494" y="2097"/>
                <a:ext cx="39" cy="33"/>
              </a:xfrm>
              <a:custGeom>
                <a:avLst/>
                <a:gdLst>
                  <a:gd name="T0" fmla="*/ 4 w 159"/>
                  <a:gd name="T1" fmla="*/ 0 h 134"/>
                  <a:gd name="T2" fmla="*/ 6 w 159"/>
                  <a:gd name="T3" fmla="*/ 0 h 134"/>
                  <a:gd name="T4" fmla="*/ 7 w 159"/>
                  <a:gd name="T5" fmla="*/ 0 h 134"/>
                  <a:gd name="T6" fmla="*/ 8 w 159"/>
                  <a:gd name="T7" fmla="*/ 1 h 134"/>
                  <a:gd name="T8" fmla="*/ 9 w 159"/>
                  <a:gd name="T9" fmla="*/ 2 h 134"/>
                  <a:gd name="T10" fmla="*/ 10 w 159"/>
                  <a:gd name="T11" fmla="*/ 3 h 134"/>
                  <a:gd name="T12" fmla="*/ 10 w 159"/>
                  <a:gd name="T13" fmla="*/ 4 h 134"/>
                  <a:gd name="T14" fmla="*/ 9 w 159"/>
                  <a:gd name="T15" fmla="*/ 6 h 134"/>
                  <a:gd name="T16" fmla="*/ 9 w 159"/>
                  <a:gd name="T17" fmla="*/ 7 h 134"/>
                  <a:gd name="T18" fmla="*/ 7 w 159"/>
                  <a:gd name="T19" fmla="*/ 7 h 134"/>
                  <a:gd name="T20" fmla="*/ 6 w 159"/>
                  <a:gd name="T21" fmla="*/ 8 h 134"/>
                  <a:gd name="T22" fmla="*/ 4 w 159"/>
                  <a:gd name="T23" fmla="*/ 8 h 134"/>
                  <a:gd name="T24" fmla="*/ 3 w 159"/>
                  <a:gd name="T25" fmla="*/ 8 h 134"/>
                  <a:gd name="T26" fmla="*/ 3 w 159"/>
                  <a:gd name="T27" fmla="*/ 8 h 134"/>
                  <a:gd name="T28" fmla="*/ 2 w 159"/>
                  <a:gd name="T29" fmla="*/ 8 h 134"/>
                  <a:gd name="T30" fmla="*/ 2 w 159"/>
                  <a:gd name="T31" fmla="*/ 7 h 134"/>
                  <a:gd name="T32" fmla="*/ 1 w 159"/>
                  <a:gd name="T33" fmla="*/ 7 h 134"/>
                  <a:gd name="T34" fmla="*/ 1 w 159"/>
                  <a:gd name="T35" fmla="*/ 7 h 134"/>
                  <a:gd name="T36" fmla="*/ 1 w 159"/>
                  <a:gd name="T37" fmla="*/ 6 h 134"/>
                  <a:gd name="T38" fmla="*/ 0 w 159"/>
                  <a:gd name="T39" fmla="*/ 5 h 134"/>
                  <a:gd name="T40" fmla="*/ 0 w 159"/>
                  <a:gd name="T41" fmla="*/ 4 h 134"/>
                  <a:gd name="T42" fmla="*/ 0 w 159"/>
                  <a:gd name="T43" fmla="*/ 4 h 134"/>
                  <a:gd name="T44" fmla="*/ 0 w 159"/>
                  <a:gd name="T45" fmla="*/ 3 h 134"/>
                  <a:gd name="T46" fmla="*/ 0 w 159"/>
                  <a:gd name="T47" fmla="*/ 2 h 134"/>
                  <a:gd name="T48" fmla="*/ 0 w 159"/>
                  <a:gd name="T49" fmla="*/ 2 h 134"/>
                  <a:gd name="T50" fmla="*/ 0 w 159"/>
                  <a:gd name="T51" fmla="*/ 1 h 134"/>
                  <a:gd name="T52" fmla="*/ 0 w 159"/>
                  <a:gd name="T53" fmla="*/ 1 h 134"/>
                  <a:gd name="T54" fmla="*/ 1 w 159"/>
                  <a:gd name="T55" fmla="*/ 0 h 134"/>
                  <a:gd name="T56" fmla="*/ 2 w 159"/>
                  <a:gd name="T57" fmla="*/ 0 h 134"/>
                  <a:gd name="T58" fmla="*/ 3 w 159"/>
                  <a:gd name="T59" fmla="*/ 0 h 134"/>
                  <a:gd name="T60" fmla="*/ 4 w 159"/>
                  <a:gd name="T61" fmla="*/ 0 h 13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9"/>
                  <a:gd name="T94" fmla="*/ 0 h 134"/>
                  <a:gd name="T95" fmla="*/ 159 w 159"/>
                  <a:gd name="T96" fmla="*/ 134 h 13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9" h="134">
                    <a:moveTo>
                      <a:pt x="70" y="0"/>
                    </a:moveTo>
                    <a:lnTo>
                      <a:pt x="95" y="4"/>
                    </a:lnTo>
                    <a:lnTo>
                      <a:pt x="118" y="10"/>
                    </a:lnTo>
                    <a:lnTo>
                      <a:pt x="137" y="22"/>
                    </a:lnTo>
                    <a:lnTo>
                      <a:pt x="149" y="39"/>
                    </a:lnTo>
                    <a:lnTo>
                      <a:pt x="159" y="54"/>
                    </a:lnTo>
                    <a:lnTo>
                      <a:pt x="159" y="73"/>
                    </a:lnTo>
                    <a:lnTo>
                      <a:pt x="156" y="93"/>
                    </a:lnTo>
                    <a:lnTo>
                      <a:pt x="143" y="108"/>
                    </a:lnTo>
                    <a:lnTo>
                      <a:pt x="121" y="122"/>
                    </a:lnTo>
                    <a:lnTo>
                      <a:pt x="93" y="130"/>
                    </a:lnTo>
                    <a:lnTo>
                      <a:pt x="73" y="130"/>
                    </a:lnTo>
                    <a:lnTo>
                      <a:pt x="57" y="134"/>
                    </a:lnTo>
                    <a:lnTo>
                      <a:pt x="44" y="130"/>
                    </a:lnTo>
                    <a:lnTo>
                      <a:pt x="35" y="127"/>
                    </a:lnTo>
                    <a:lnTo>
                      <a:pt x="29" y="122"/>
                    </a:lnTo>
                    <a:lnTo>
                      <a:pt x="22" y="115"/>
                    </a:lnTo>
                    <a:lnTo>
                      <a:pt x="19" y="108"/>
                    </a:lnTo>
                    <a:lnTo>
                      <a:pt x="13" y="98"/>
                    </a:lnTo>
                    <a:lnTo>
                      <a:pt x="10" y="86"/>
                    </a:lnTo>
                    <a:lnTo>
                      <a:pt x="7" y="73"/>
                    </a:lnTo>
                    <a:lnTo>
                      <a:pt x="3" y="61"/>
                    </a:lnTo>
                    <a:lnTo>
                      <a:pt x="3" y="48"/>
                    </a:lnTo>
                    <a:lnTo>
                      <a:pt x="0" y="39"/>
                    </a:lnTo>
                    <a:lnTo>
                      <a:pt x="0" y="29"/>
                    </a:lnTo>
                    <a:lnTo>
                      <a:pt x="3" y="22"/>
                    </a:lnTo>
                    <a:lnTo>
                      <a:pt x="10" y="16"/>
                    </a:lnTo>
                    <a:lnTo>
                      <a:pt x="16" y="10"/>
                    </a:lnTo>
                    <a:lnTo>
                      <a:pt x="29" y="7"/>
                    </a:lnTo>
                    <a:lnTo>
                      <a:pt x="47" y="4"/>
                    </a:lnTo>
                    <a:lnTo>
                      <a:pt x="7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4" name="Freeform 1525">
                <a:extLst>
                  <a:ext uri="{FF2B5EF4-FFF2-40B4-BE49-F238E27FC236}">
                    <a16:creationId xmlns:a16="http://schemas.microsoft.com/office/drawing/2014/main" id="{E109241F-6FA4-4218-A7A7-7213F23423BC}"/>
                  </a:ext>
                </a:extLst>
              </p:cNvPr>
              <p:cNvSpPr>
                <a:spLocks noEditPoints="1"/>
              </p:cNvSpPr>
              <p:nvPr/>
            </p:nvSpPr>
            <p:spPr bwMode="auto">
              <a:xfrm>
                <a:off x="2491" y="2094"/>
                <a:ext cx="45" cy="38"/>
              </a:xfrm>
              <a:custGeom>
                <a:avLst/>
                <a:gdLst>
                  <a:gd name="T0" fmla="*/ 5 w 179"/>
                  <a:gd name="T1" fmla="*/ 0 h 154"/>
                  <a:gd name="T2" fmla="*/ 7 w 179"/>
                  <a:gd name="T3" fmla="*/ 0 h 154"/>
                  <a:gd name="T4" fmla="*/ 7 w 179"/>
                  <a:gd name="T5" fmla="*/ 0 h 154"/>
                  <a:gd name="T6" fmla="*/ 8 w 179"/>
                  <a:gd name="T7" fmla="*/ 0 h 154"/>
                  <a:gd name="T8" fmla="*/ 8 w 179"/>
                  <a:gd name="T9" fmla="*/ 1 h 154"/>
                  <a:gd name="T10" fmla="*/ 10 w 179"/>
                  <a:gd name="T11" fmla="*/ 1 h 154"/>
                  <a:gd name="T12" fmla="*/ 10 w 179"/>
                  <a:gd name="T13" fmla="*/ 2 h 154"/>
                  <a:gd name="T14" fmla="*/ 11 w 179"/>
                  <a:gd name="T15" fmla="*/ 2 h 154"/>
                  <a:gd name="T16" fmla="*/ 11 w 179"/>
                  <a:gd name="T17" fmla="*/ 3 h 154"/>
                  <a:gd name="T18" fmla="*/ 11 w 179"/>
                  <a:gd name="T19" fmla="*/ 4 h 154"/>
                  <a:gd name="T20" fmla="*/ 11 w 179"/>
                  <a:gd name="T21" fmla="*/ 4 h 154"/>
                  <a:gd name="T22" fmla="*/ 11 w 179"/>
                  <a:gd name="T23" fmla="*/ 5 h 154"/>
                  <a:gd name="T24" fmla="*/ 11 w 179"/>
                  <a:gd name="T25" fmla="*/ 5 h 154"/>
                  <a:gd name="T26" fmla="*/ 11 w 179"/>
                  <a:gd name="T27" fmla="*/ 6 h 154"/>
                  <a:gd name="T28" fmla="*/ 11 w 179"/>
                  <a:gd name="T29" fmla="*/ 7 h 154"/>
                  <a:gd name="T30" fmla="*/ 10 w 179"/>
                  <a:gd name="T31" fmla="*/ 8 h 154"/>
                  <a:gd name="T32" fmla="*/ 10 w 179"/>
                  <a:gd name="T33" fmla="*/ 8 h 154"/>
                  <a:gd name="T34" fmla="*/ 9 w 179"/>
                  <a:gd name="T35" fmla="*/ 8 h 154"/>
                  <a:gd name="T36" fmla="*/ 9 w 179"/>
                  <a:gd name="T37" fmla="*/ 9 h 154"/>
                  <a:gd name="T38" fmla="*/ 7 w 179"/>
                  <a:gd name="T39" fmla="*/ 9 h 154"/>
                  <a:gd name="T40" fmla="*/ 7 w 179"/>
                  <a:gd name="T41" fmla="*/ 9 h 154"/>
                  <a:gd name="T42" fmla="*/ 5 w 179"/>
                  <a:gd name="T43" fmla="*/ 8 h 154"/>
                  <a:gd name="T44" fmla="*/ 5 w 179"/>
                  <a:gd name="T45" fmla="*/ 9 h 154"/>
                  <a:gd name="T46" fmla="*/ 5 w 179"/>
                  <a:gd name="T47" fmla="*/ 9 h 154"/>
                  <a:gd name="T48" fmla="*/ 4 w 179"/>
                  <a:gd name="T49" fmla="*/ 9 h 154"/>
                  <a:gd name="T50" fmla="*/ 3 w 179"/>
                  <a:gd name="T51" fmla="*/ 9 h 154"/>
                  <a:gd name="T52" fmla="*/ 3 w 179"/>
                  <a:gd name="T53" fmla="*/ 9 h 154"/>
                  <a:gd name="T54" fmla="*/ 3 w 179"/>
                  <a:gd name="T55" fmla="*/ 9 h 154"/>
                  <a:gd name="T56" fmla="*/ 3 w 179"/>
                  <a:gd name="T57" fmla="*/ 9 h 154"/>
                  <a:gd name="T58" fmla="*/ 2 w 179"/>
                  <a:gd name="T59" fmla="*/ 8 h 154"/>
                  <a:gd name="T60" fmla="*/ 2 w 179"/>
                  <a:gd name="T61" fmla="*/ 8 h 154"/>
                  <a:gd name="T62" fmla="*/ 2 w 179"/>
                  <a:gd name="T63" fmla="*/ 8 h 154"/>
                  <a:gd name="T64" fmla="*/ 2 w 179"/>
                  <a:gd name="T65" fmla="*/ 8 h 154"/>
                  <a:gd name="T66" fmla="*/ 2 w 179"/>
                  <a:gd name="T67" fmla="*/ 7 h 154"/>
                  <a:gd name="T68" fmla="*/ 1 w 179"/>
                  <a:gd name="T69" fmla="*/ 8 h 154"/>
                  <a:gd name="T70" fmla="*/ 1 w 179"/>
                  <a:gd name="T71" fmla="*/ 7 h 154"/>
                  <a:gd name="T72" fmla="*/ 1 w 179"/>
                  <a:gd name="T73" fmla="*/ 7 h 154"/>
                  <a:gd name="T74" fmla="*/ 1 w 179"/>
                  <a:gd name="T75" fmla="*/ 6 h 154"/>
                  <a:gd name="T76" fmla="*/ 1 w 179"/>
                  <a:gd name="T77" fmla="*/ 5 h 154"/>
                  <a:gd name="T78" fmla="*/ 0 w 179"/>
                  <a:gd name="T79" fmla="*/ 4 h 154"/>
                  <a:gd name="T80" fmla="*/ 0 w 179"/>
                  <a:gd name="T81" fmla="*/ 4 h 154"/>
                  <a:gd name="T82" fmla="*/ 2 w 179"/>
                  <a:gd name="T83" fmla="*/ 3 h 154"/>
                  <a:gd name="T84" fmla="*/ 0 w 179"/>
                  <a:gd name="T85" fmla="*/ 4 h 154"/>
                  <a:gd name="T86" fmla="*/ 0 w 179"/>
                  <a:gd name="T87" fmla="*/ 3 h 154"/>
                  <a:gd name="T88" fmla="*/ 0 w 179"/>
                  <a:gd name="T89" fmla="*/ 3 h 154"/>
                  <a:gd name="T90" fmla="*/ 0 w 179"/>
                  <a:gd name="T91" fmla="*/ 2 h 154"/>
                  <a:gd name="T92" fmla="*/ 0 w 179"/>
                  <a:gd name="T93" fmla="*/ 2 h 154"/>
                  <a:gd name="T94" fmla="*/ 0 w 179"/>
                  <a:gd name="T95" fmla="*/ 2 h 154"/>
                  <a:gd name="T96" fmla="*/ 1 w 179"/>
                  <a:gd name="T97" fmla="*/ 1 h 154"/>
                  <a:gd name="T98" fmla="*/ 1 w 179"/>
                  <a:gd name="T99" fmla="*/ 1 h 154"/>
                  <a:gd name="T100" fmla="*/ 1 w 179"/>
                  <a:gd name="T101" fmla="*/ 1 h 154"/>
                  <a:gd name="T102" fmla="*/ 1 w 179"/>
                  <a:gd name="T103" fmla="*/ 1 h 154"/>
                  <a:gd name="T104" fmla="*/ 2 w 179"/>
                  <a:gd name="T105" fmla="*/ 0 h 154"/>
                  <a:gd name="T106" fmla="*/ 2 w 179"/>
                  <a:gd name="T107" fmla="*/ 0 h 154"/>
                  <a:gd name="T108" fmla="*/ 3 w 179"/>
                  <a:gd name="T109" fmla="*/ 0 h 154"/>
                  <a:gd name="T110" fmla="*/ 4 w 179"/>
                  <a:gd name="T111" fmla="*/ 0 h 154"/>
                  <a:gd name="T112" fmla="*/ 4 w 179"/>
                  <a:gd name="T113" fmla="*/ 0 h 1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9"/>
                  <a:gd name="T172" fmla="*/ 0 h 154"/>
                  <a:gd name="T173" fmla="*/ 179 w 179"/>
                  <a:gd name="T174" fmla="*/ 154 h 1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9" h="154">
                    <a:moveTo>
                      <a:pt x="81" y="0"/>
                    </a:moveTo>
                    <a:lnTo>
                      <a:pt x="106" y="4"/>
                    </a:lnTo>
                    <a:lnTo>
                      <a:pt x="104" y="22"/>
                    </a:lnTo>
                    <a:lnTo>
                      <a:pt x="78" y="20"/>
                    </a:lnTo>
                    <a:lnTo>
                      <a:pt x="81" y="0"/>
                    </a:lnTo>
                    <a:close/>
                    <a:moveTo>
                      <a:pt x="106" y="4"/>
                    </a:moveTo>
                    <a:lnTo>
                      <a:pt x="107" y="4"/>
                    </a:lnTo>
                    <a:lnTo>
                      <a:pt x="108" y="5"/>
                    </a:lnTo>
                    <a:lnTo>
                      <a:pt x="105" y="14"/>
                    </a:lnTo>
                    <a:lnTo>
                      <a:pt x="106" y="4"/>
                    </a:lnTo>
                    <a:close/>
                    <a:moveTo>
                      <a:pt x="108" y="5"/>
                    </a:moveTo>
                    <a:lnTo>
                      <a:pt x="130" y="10"/>
                    </a:lnTo>
                    <a:lnTo>
                      <a:pt x="125" y="29"/>
                    </a:lnTo>
                    <a:lnTo>
                      <a:pt x="103" y="22"/>
                    </a:lnTo>
                    <a:lnTo>
                      <a:pt x="108" y="5"/>
                    </a:lnTo>
                    <a:close/>
                    <a:moveTo>
                      <a:pt x="130" y="10"/>
                    </a:moveTo>
                    <a:lnTo>
                      <a:pt x="131" y="11"/>
                    </a:lnTo>
                    <a:lnTo>
                      <a:pt x="132" y="11"/>
                    </a:lnTo>
                    <a:lnTo>
                      <a:pt x="128" y="20"/>
                    </a:lnTo>
                    <a:lnTo>
                      <a:pt x="130" y="10"/>
                    </a:lnTo>
                    <a:close/>
                    <a:moveTo>
                      <a:pt x="132" y="11"/>
                    </a:moveTo>
                    <a:lnTo>
                      <a:pt x="152" y="25"/>
                    </a:lnTo>
                    <a:lnTo>
                      <a:pt x="141" y="40"/>
                    </a:lnTo>
                    <a:lnTo>
                      <a:pt x="123" y="28"/>
                    </a:lnTo>
                    <a:lnTo>
                      <a:pt x="132" y="11"/>
                    </a:lnTo>
                    <a:close/>
                    <a:moveTo>
                      <a:pt x="152" y="25"/>
                    </a:moveTo>
                    <a:lnTo>
                      <a:pt x="153" y="26"/>
                    </a:lnTo>
                    <a:lnTo>
                      <a:pt x="155" y="27"/>
                    </a:lnTo>
                    <a:lnTo>
                      <a:pt x="147" y="32"/>
                    </a:lnTo>
                    <a:lnTo>
                      <a:pt x="152" y="25"/>
                    </a:lnTo>
                    <a:close/>
                    <a:moveTo>
                      <a:pt x="155" y="27"/>
                    </a:moveTo>
                    <a:lnTo>
                      <a:pt x="167" y="42"/>
                    </a:lnTo>
                    <a:lnTo>
                      <a:pt x="152" y="54"/>
                    </a:lnTo>
                    <a:lnTo>
                      <a:pt x="139" y="39"/>
                    </a:lnTo>
                    <a:lnTo>
                      <a:pt x="155" y="27"/>
                    </a:lnTo>
                    <a:close/>
                    <a:moveTo>
                      <a:pt x="167" y="42"/>
                    </a:moveTo>
                    <a:lnTo>
                      <a:pt x="168" y="43"/>
                    </a:lnTo>
                    <a:lnTo>
                      <a:pt x="159" y="49"/>
                    </a:lnTo>
                    <a:lnTo>
                      <a:pt x="167" y="42"/>
                    </a:lnTo>
                    <a:close/>
                    <a:moveTo>
                      <a:pt x="168" y="43"/>
                    </a:moveTo>
                    <a:lnTo>
                      <a:pt x="178" y="60"/>
                    </a:lnTo>
                    <a:lnTo>
                      <a:pt x="161" y="69"/>
                    </a:lnTo>
                    <a:lnTo>
                      <a:pt x="151" y="53"/>
                    </a:lnTo>
                    <a:lnTo>
                      <a:pt x="168" y="43"/>
                    </a:lnTo>
                    <a:close/>
                    <a:moveTo>
                      <a:pt x="178" y="60"/>
                    </a:moveTo>
                    <a:lnTo>
                      <a:pt x="179" y="62"/>
                    </a:lnTo>
                    <a:lnTo>
                      <a:pt x="179" y="64"/>
                    </a:lnTo>
                    <a:lnTo>
                      <a:pt x="169" y="64"/>
                    </a:lnTo>
                    <a:lnTo>
                      <a:pt x="178" y="60"/>
                    </a:lnTo>
                    <a:close/>
                    <a:moveTo>
                      <a:pt x="179" y="64"/>
                    </a:moveTo>
                    <a:lnTo>
                      <a:pt x="179" y="83"/>
                    </a:lnTo>
                    <a:lnTo>
                      <a:pt x="159" y="83"/>
                    </a:lnTo>
                    <a:lnTo>
                      <a:pt x="159" y="64"/>
                    </a:lnTo>
                    <a:lnTo>
                      <a:pt x="179" y="64"/>
                    </a:lnTo>
                    <a:close/>
                    <a:moveTo>
                      <a:pt x="179" y="83"/>
                    </a:moveTo>
                    <a:lnTo>
                      <a:pt x="179" y="84"/>
                    </a:lnTo>
                    <a:lnTo>
                      <a:pt x="179" y="85"/>
                    </a:lnTo>
                    <a:lnTo>
                      <a:pt x="169" y="83"/>
                    </a:lnTo>
                    <a:lnTo>
                      <a:pt x="179" y="83"/>
                    </a:lnTo>
                    <a:close/>
                    <a:moveTo>
                      <a:pt x="179" y="85"/>
                    </a:moveTo>
                    <a:lnTo>
                      <a:pt x="175" y="104"/>
                    </a:lnTo>
                    <a:lnTo>
                      <a:pt x="157" y="101"/>
                    </a:lnTo>
                    <a:lnTo>
                      <a:pt x="160" y="82"/>
                    </a:lnTo>
                    <a:lnTo>
                      <a:pt x="179" y="85"/>
                    </a:lnTo>
                    <a:close/>
                    <a:moveTo>
                      <a:pt x="175" y="104"/>
                    </a:moveTo>
                    <a:lnTo>
                      <a:pt x="174" y="106"/>
                    </a:lnTo>
                    <a:lnTo>
                      <a:pt x="173" y="108"/>
                    </a:lnTo>
                    <a:lnTo>
                      <a:pt x="166" y="103"/>
                    </a:lnTo>
                    <a:lnTo>
                      <a:pt x="175" y="104"/>
                    </a:lnTo>
                    <a:close/>
                    <a:moveTo>
                      <a:pt x="173" y="108"/>
                    </a:moveTo>
                    <a:lnTo>
                      <a:pt x="160" y="124"/>
                    </a:lnTo>
                    <a:lnTo>
                      <a:pt x="146" y="113"/>
                    </a:lnTo>
                    <a:lnTo>
                      <a:pt x="159" y="96"/>
                    </a:lnTo>
                    <a:lnTo>
                      <a:pt x="173" y="108"/>
                    </a:lnTo>
                    <a:close/>
                    <a:moveTo>
                      <a:pt x="160" y="124"/>
                    </a:moveTo>
                    <a:lnTo>
                      <a:pt x="159" y="126"/>
                    </a:lnTo>
                    <a:lnTo>
                      <a:pt x="158" y="127"/>
                    </a:lnTo>
                    <a:lnTo>
                      <a:pt x="153" y="118"/>
                    </a:lnTo>
                    <a:lnTo>
                      <a:pt x="160" y="124"/>
                    </a:lnTo>
                    <a:close/>
                    <a:moveTo>
                      <a:pt x="158" y="127"/>
                    </a:moveTo>
                    <a:lnTo>
                      <a:pt x="136" y="139"/>
                    </a:lnTo>
                    <a:lnTo>
                      <a:pt x="126" y="123"/>
                    </a:lnTo>
                    <a:lnTo>
                      <a:pt x="148" y="111"/>
                    </a:lnTo>
                    <a:lnTo>
                      <a:pt x="158" y="127"/>
                    </a:lnTo>
                    <a:close/>
                    <a:moveTo>
                      <a:pt x="136" y="139"/>
                    </a:moveTo>
                    <a:lnTo>
                      <a:pt x="135" y="139"/>
                    </a:lnTo>
                    <a:lnTo>
                      <a:pt x="134" y="140"/>
                    </a:lnTo>
                    <a:lnTo>
                      <a:pt x="131" y="132"/>
                    </a:lnTo>
                    <a:lnTo>
                      <a:pt x="136" y="139"/>
                    </a:lnTo>
                    <a:close/>
                    <a:moveTo>
                      <a:pt x="134" y="140"/>
                    </a:moveTo>
                    <a:lnTo>
                      <a:pt x="105" y="149"/>
                    </a:lnTo>
                    <a:lnTo>
                      <a:pt x="99" y="132"/>
                    </a:lnTo>
                    <a:lnTo>
                      <a:pt x="128" y="122"/>
                    </a:lnTo>
                    <a:lnTo>
                      <a:pt x="134" y="140"/>
                    </a:lnTo>
                    <a:close/>
                    <a:moveTo>
                      <a:pt x="105" y="149"/>
                    </a:moveTo>
                    <a:lnTo>
                      <a:pt x="104" y="150"/>
                    </a:lnTo>
                    <a:lnTo>
                      <a:pt x="103" y="150"/>
                    </a:lnTo>
                    <a:lnTo>
                      <a:pt x="103" y="140"/>
                    </a:lnTo>
                    <a:lnTo>
                      <a:pt x="105" y="149"/>
                    </a:lnTo>
                    <a:close/>
                    <a:moveTo>
                      <a:pt x="103" y="150"/>
                    </a:moveTo>
                    <a:lnTo>
                      <a:pt x="83" y="150"/>
                    </a:lnTo>
                    <a:lnTo>
                      <a:pt x="83" y="132"/>
                    </a:lnTo>
                    <a:lnTo>
                      <a:pt x="103" y="132"/>
                    </a:lnTo>
                    <a:lnTo>
                      <a:pt x="103" y="150"/>
                    </a:lnTo>
                    <a:close/>
                    <a:moveTo>
                      <a:pt x="82" y="132"/>
                    </a:moveTo>
                    <a:lnTo>
                      <a:pt x="82" y="132"/>
                    </a:lnTo>
                    <a:lnTo>
                      <a:pt x="83" y="132"/>
                    </a:lnTo>
                    <a:lnTo>
                      <a:pt x="83" y="140"/>
                    </a:lnTo>
                    <a:lnTo>
                      <a:pt x="82" y="132"/>
                    </a:lnTo>
                    <a:close/>
                    <a:moveTo>
                      <a:pt x="85" y="150"/>
                    </a:moveTo>
                    <a:lnTo>
                      <a:pt x="70" y="154"/>
                    </a:lnTo>
                    <a:lnTo>
                      <a:pt x="65" y="135"/>
                    </a:lnTo>
                    <a:lnTo>
                      <a:pt x="82" y="132"/>
                    </a:lnTo>
                    <a:lnTo>
                      <a:pt x="85" y="150"/>
                    </a:lnTo>
                    <a:close/>
                    <a:moveTo>
                      <a:pt x="70" y="154"/>
                    </a:moveTo>
                    <a:lnTo>
                      <a:pt x="67" y="154"/>
                    </a:lnTo>
                    <a:lnTo>
                      <a:pt x="65" y="153"/>
                    </a:lnTo>
                    <a:lnTo>
                      <a:pt x="67" y="144"/>
                    </a:lnTo>
                    <a:lnTo>
                      <a:pt x="70" y="154"/>
                    </a:lnTo>
                    <a:close/>
                    <a:moveTo>
                      <a:pt x="65" y="153"/>
                    </a:moveTo>
                    <a:lnTo>
                      <a:pt x="52" y="150"/>
                    </a:lnTo>
                    <a:lnTo>
                      <a:pt x="56" y="132"/>
                    </a:lnTo>
                    <a:lnTo>
                      <a:pt x="70" y="135"/>
                    </a:lnTo>
                    <a:lnTo>
                      <a:pt x="65" y="153"/>
                    </a:lnTo>
                    <a:close/>
                    <a:moveTo>
                      <a:pt x="52" y="150"/>
                    </a:moveTo>
                    <a:lnTo>
                      <a:pt x="52" y="149"/>
                    </a:lnTo>
                    <a:lnTo>
                      <a:pt x="54" y="140"/>
                    </a:lnTo>
                    <a:lnTo>
                      <a:pt x="52" y="150"/>
                    </a:lnTo>
                    <a:close/>
                    <a:moveTo>
                      <a:pt x="52" y="149"/>
                    </a:moveTo>
                    <a:lnTo>
                      <a:pt x="42" y="147"/>
                    </a:lnTo>
                    <a:lnTo>
                      <a:pt x="48" y="128"/>
                    </a:lnTo>
                    <a:lnTo>
                      <a:pt x="57" y="132"/>
                    </a:lnTo>
                    <a:lnTo>
                      <a:pt x="52" y="149"/>
                    </a:lnTo>
                    <a:close/>
                    <a:moveTo>
                      <a:pt x="42" y="147"/>
                    </a:moveTo>
                    <a:lnTo>
                      <a:pt x="40" y="146"/>
                    </a:lnTo>
                    <a:lnTo>
                      <a:pt x="39" y="144"/>
                    </a:lnTo>
                    <a:lnTo>
                      <a:pt x="45" y="137"/>
                    </a:lnTo>
                    <a:lnTo>
                      <a:pt x="42" y="147"/>
                    </a:lnTo>
                    <a:close/>
                    <a:moveTo>
                      <a:pt x="39" y="144"/>
                    </a:moveTo>
                    <a:lnTo>
                      <a:pt x="32" y="138"/>
                    </a:lnTo>
                    <a:lnTo>
                      <a:pt x="45" y="124"/>
                    </a:lnTo>
                    <a:lnTo>
                      <a:pt x="52" y="131"/>
                    </a:lnTo>
                    <a:lnTo>
                      <a:pt x="39" y="144"/>
                    </a:lnTo>
                    <a:close/>
                    <a:moveTo>
                      <a:pt x="32" y="138"/>
                    </a:moveTo>
                    <a:lnTo>
                      <a:pt x="32" y="138"/>
                    </a:lnTo>
                    <a:lnTo>
                      <a:pt x="39" y="132"/>
                    </a:lnTo>
                    <a:lnTo>
                      <a:pt x="32" y="138"/>
                    </a:lnTo>
                    <a:close/>
                    <a:moveTo>
                      <a:pt x="32" y="138"/>
                    </a:moveTo>
                    <a:lnTo>
                      <a:pt x="26" y="132"/>
                    </a:lnTo>
                    <a:lnTo>
                      <a:pt x="39" y="118"/>
                    </a:lnTo>
                    <a:lnTo>
                      <a:pt x="45" y="124"/>
                    </a:lnTo>
                    <a:lnTo>
                      <a:pt x="32" y="138"/>
                    </a:lnTo>
                    <a:close/>
                    <a:moveTo>
                      <a:pt x="26" y="132"/>
                    </a:moveTo>
                    <a:lnTo>
                      <a:pt x="24" y="131"/>
                    </a:lnTo>
                    <a:lnTo>
                      <a:pt x="23" y="129"/>
                    </a:lnTo>
                    <a:lnTo>
                      <a:pt x="32" y="125"/>
                    </a:lnTo>
                    <a:lnTo>
                      <a:pt x="26" y="132"/>
                    </a:lnTo>
                    <a:close/>
                    <a:moveTo>
                      <a:pt x="23" y="129"/>
                    </a:moveTo>
                    <a:lnTo>
                      <a:pt x="21" y="123"/>
                    </a:lnTo>
                    <a:lnTo>
                      <a:pt x="38" y="114"/>
                    </a:lnTo>
                    <a:lnTo>
                      <a:pt x="41" y="121"/>
                    </a:lnTo>
                    <a:lnTo>
                      <a:pt x="23" y="129"/>
                    </a:lnTo>
                    <a:close/>
                    <a:moveTo>
                      <a:pt x="37" y="113"/>
                    </a:moveTo>
                    <a:lnTo>
                      <a:pt x="38" y="114"/>
                    </a:lnTo>
                    <a:lnTo>
                      <a:pt x="29" y="118"/>
                    </a:lnTo>
                    <a:lnTo>
                      <a:pt x="37" y="113"/>
                    </a:lnTo>
                    <a:close/>
                    <a:moveTo>
                      <a:pt x="21" y="124"/>
                    </a:moveTo>
                    <a:lnTo>
                      <a:pt x="14" y="114"/>
                    </a:lnTo>
                    <a:lnTo>
                      <a:pt x="31" y="104"/>
                    </a:lnTo>
                    <a:lnTo>
                      <a:pt x="37" y="113"/>
                    </a:lnTo>
                    <a:lnTo>
                      <a:pt x="21" y="124"/>
                    </a:lnTo>
                    <a:close/>
                    <a:moveTo>
                      <a:pt x="14" y="114"/>
                    </a:moveTo>
                    <a:lnTo>
                      <a:pt x="14" y="113"/>
                    </a:lnTo>
                    <a:lnTo>
                      <a:pt x="13" y="111"/>
                    </a:lnTo>
                    <a:lnTo>
                      <a:pt x="23" y="108"/>
                    </a:lnTo>
                    <a:lnTo>
                      <a:pt x="14" y="114"/>
                    </a:lnTo>
                    <a:close/>
                    <a:moveTo>
                      <a:pt x="13" y="111"/>
                    </a:moveTo>
                    <a:lnTo>
                      <a:pt x="10" y="99"/>
                    </a:lnTo>
                    <a:lnTo>
                      <a:pt x="29" y="94"/>
                    </a:lnTo>
                    <a:lnTo>
                      <a:pt x="32" y="106"/>
                    </a:lnTo>
                    <a:lnTo>
                      <a:pt x="13" y="111"/>
                    </a:lnTo>
                    <a:close/>
                    <a:moveTo>
                      <a:pt x="10" y="99"/>
                    </a:moveTo>
                    <a:lnTo>
                      <a:pt x="7" y="85"/>
                    </a:lnTo>
                    <a:lnTo>
                      <a:pt x="26" y="81"/>
                    </a:lnTo>
                    <a:lnTo>
                      <a:pt x="29" y="94"/>
                    </a:lnTo>
                    <a:lnTo>
                      <a:pt x="10" y="99"/>
                    </a:lnTo>
                    <a:close/>
                    <a:moveTo>
                      <a:pt x="7" y="85"/>
                    </a:moveTo>
                    <a:lnTo>
                      <a:pt x="3" y="73"/>
                    </a:lnTo>
                    <a:lnTo>
                      <a:pt x="22" y="69"/>
                    </a:lnTo>
                    <a:lnTo>
                      <a:pt x="26" y="81"/>
                    </a:lnTo>
                    <a:lnTo>
                      <a:pt x="7" y="85"/>
                    </a:lnTo>
                    <a:close/>
                    <a:moveTo>
                      <a:pt x="3" y="73"/>
                    </a:moveTo>
                    <a:lnTo>
                      <a:pt x="3" y="72"/>
                    </a:lnTo>
                    <a:lnTo>
                      <a:pt x="3" y="71"/>
                    </a:lnTo>
                    <a:lnTo>
                      <a:pt x="13" y="71"/>
                    </a:lnTo>
                    <a:lnTo>
                      <a:pt x="3" y="73"/>
                    </a:lnTo>
                    <a:close/>
                    <a:moveTo>
                      <a:pt x="3" y="71"/>
                    </a:moveTo>
                    <a:lnTo>
                      <a:pt x="3" y="58"/>
                    </a:lnTo>
                    <a:lnTo>
                      <a:pt x="23" y="58"/>
                    </a:lnTo>
                    <a:lnTo>
                      <a:pt x="23" y="71"/>
                    </a:lnTo>
                    <a:lnTo>
                      <a:pt x="3" y="71"/>
                    </a:lnTo>
                    <a:close/>
                    <a:moveTo>
                      <a:pt x="22" y="56"/>
                    </a:moveTo>
                    <a:lnTo>
                      <a:pt x="23" y="57"/>
                    </a:lnTo>
                    <a:lnTo>
                      <a:pt x="23" y="58"/>
                    </a:lnTo>
                    <a:lnTo>
                      <a:pt x="13" y="58"/>
                    </a:lnTo>
                    <a:lnTo>
                      <a:pt x="22" y="56"/>
                    </a:lnTo>
                    <a:close/>
                    <a:moveTo>
                      <a:pt x="5" y="61"/>
                    </a:moveTo>
                    <a:lnTo>
                      <a:pt x="1" y="51"/>
                    </a:lnTo>
                    <a:lnTo>
                      <a:pt x="19" y="46"/>
                    </a:lnTo>
                    <a:lnTo>
                      <a:pt x="22" y="56"/>
                    </a:lnTo>
                    <a:lnTo>
                      <a:pt x="5" y="61"/>
                    </a:lnTo>
                    <a:close/>
                    <a:moveTo>
                      <a:pt x="1" y="51"/>
                    </a:moveTo>
                    <a:lnTo>
                      <a:pt x="0" y="50"/>
                    </a:lnTo>
                    <a:lnTo>
                      <a:pt x="0" y="49"/>
                    </a:lnTo>
                    <a:lnTo>
                      <a:pt x="10" y="49"/>
                    </a:lnTo>
                    <a:lnTo>
                      <a:pt x="1" y="51"/>
                    </a:lnTo>
                    <a:close/>
                    <a:moveTo>
                      <a:pt x="0" y="49"/>
                    </a:moveTo>
                    <a:lnTo>
                      <a:pt x="0" y="39"/>
                    </a:lnTo>
                    <a:lnTo>
                      <a:pt x="20" y="39"/>
                    </a:lnTo>
                    <a:lnTo>
                      <a:pt x="20" y="49"/>
                    </a:lnTo>
                    <a:lnTo>
                      <a:pt x="0" y="49"/>
                    </a:lnTo>
                    <a:close/>
                    <a:moveTo>
                      <a:pt x="0" y="39"/>
                    </a:moveTo>
                    <a:lnTo>
                      <a:pt x="0" y="37"/>
                    </a:lnTo>
                    <a:lnTo>
                      <a:pt x="1" y="35"/>
                    </a:lnTo>
                    <a:lnTo>
                      <a:pt x="10" y="39"/>
                    </a:lnTo>
                    <a:lnTo>
                      <a:pt x="0" y="39"/>
                    </a:lnTo>
                    <a:close/>
                    <a:moveTo>
                      <a:pt x="1" y="35"/>
                    </a:moveTo>
                    <a:lnTo>
                      <a:pt x="5" y="28"/>
                    </a:lnTo>
                    <a:lnTo>
                      <a:pt x="22" y="37"/>
                    </a:lnTo>
                    <a:lnTo>
                      <a:pt x="19" y="43"/>
                    </a:lnTo>
                    <a:lnTo>
                      <a:pt x="1" y="35"/>
                    </a:lnTo>
                    <a:close/>
                    <a:moveTo>
                      <a:pt x="5" y="28"/>
                    </a:moveTo>
                    <a:lnTo>
                      <a:pt x="6" y="27"/>
                    </a:lnTo>
                    <a:lnTo>
                      <a:pt x="7" y="26"/>
                    </a:lnTo>
                    <a:lnTo>
                      <a:pt x="13" y="32"/>
                    </a:lnTo>
                    <a:lnTo>
                      <a:pt x="5" y="28"/>
                    </a:lnTo>
                    <a:close/>
                    <a:moveTo>
                      <a:pt x="7" y="26"/>
                    </a:moveTo>
                    <a:lnTo>
                      <a:pt x="13" y="19"/>
                    </a:lnTo>
                    <a:lnTo>
                      <a:pt x="27" y="32"/>
                    </a:lnTo>
                    <a:lnTo>
                      <a:pt x="20" y="39"/>
                    </a:lnTo>
                    <a:lnTo>
                      <a:pt x="7" y="26"/>
                    </a:lnTo>
                    <a:close/>
                    <a:moveTo>
                      <a:pt x="13" y="19"/>
                    </a:moveTo>
                    <a:lnTo>
                      <a:pt x="32" y="0"/>
                    </a:lnTo>
                    <a:lnTo>
                      <a:pt x="13" y="19"/>
                    </a:lnTo>
                    <a:lnTo>
                      <a:pt x="20" y="26"/>
                    </a:lnTo>
                    <a:lnTo>
                      <a:pt x="13" y="19"/>
                    </a:lnTo>
                    <a:close/>
                    <a:moveTo>
                      <a:pt x="13" y="19"/>
                    </a:moveTo>
                    <a:lnTo>
                      <a:pt x="19" y="14"/>
                    </a:lnTo>
                    <a:lnTo>
                      <a:pt x="33" y="27"/>
                    </a:lnTo>
                    <a:lnTo>
                      <a:pt x="27" y="33"/>
                    </a:lnTo>
                    <a:lnTo>
                      <a:pt x="13" y="19"/>
                    </a:lnTo>
                    <a:close/>
                    <a:moveTo>
                      <a:pt x="19" y="14"/>
                    </a:moveTo>
                    <a:lnTo>
                      <a:pt x="21" y="11"/>
                    </a:lnTo>
                    <a:lnTo>
                      <a:pt x="23" y="10"/>
                    </a:lnTo>
                    <a:lnTo>
                      <a:pt x="26" y="20"/>
                    </a:lnTo>
                    <a:lnTo>
                      <a:pt x="19" y="14"/>
                    </a:lnTo>
                    <a:close/>
                    <a:moveTo>
                      <a:pt x="23" y="10"/>
                    </a:moveTo>
                    <a:lnTo>
                      <a:pt x="37" y="7"/>
                    </a:lnTo>
                    <a:lnTo>
                      <a:pt x="41" y="26"/>
                    </a:lnTo>
                    <a:lnTo>
                      <a:pt x="28" y="29"/>
                    </a:lnTo>
                    <a:lnTo>
                      <a:pt x="23" y="10"/>
                    </a:lnTo>
                    <a:close/>
                    <a:moveTo>
                      <a:pt x="37" y="7"/>
                    </a:moveTo>
                    <a:lnTo>
                      <a:pt x="37" y="7"/>
                    </a:lnTo>
                    <a:lnTo>
                      <a:pt x="38" y="7"/>
                    </a:lnTo>
                    <a:lnTo>
                      <a:pt x="39" y="17"/>
                    </a:lnTo>
                    <a:lnTo>
                      <a:pt x="37" y="7"/>
                    </a:lnTo>
                    <a:close/>
                    <a:moveTo>
                      <a:pt x="38" y="7"/>
                    </a:moveTo>
                    <a:lnTo>
                      <a:pt x="56" y="4"/>
                    </a:lnTo>
                    <a:lnTo>
                      <a:pt x="60" y="22"/>
                    </a:lnTo>
                    <a:lnTo>
                      <a:pt x="40" y="26"/>
                    </a:lnTo>
                    <a:lnTo>
                      <a:pt x="38" y="7"/>
                    </a:lnTo>
                    <a:close/>
                    <a:moveTo>
                      <a:pt x="56" y="4"/>
                    </a:moveTo>
                    <a:lnTo>
                      <a:pt x="55" y="5"/>
                    </a:lnTo>
                    <a:lnTo>
                      <a:pt x="56" y="4"/>
                    </a:lnTo>
                    <a:lnTo>
                      <a:pt x="57" y="14"/>
                    </a:lnTo>
                    <a:lnTo>
                      <a:pt x="56" y="4"/>
                    </a:lnTo>
                    <a:close/>
                    <a:moveTo>
                      <a:pt x="56" y="4"/>
                    </a:moveTo>
                    <a:lnTo>
                      <a:pt x="78" y="0"/>
                    </a:lnTo>
                    <a:lnTo>
                      <a:pt x="82" y="20"/>
                    </a:lnTo>
                    <a:lnTo>
                      <a:pt x="59" y="22"/>
                    </a:lnTo>
                    <a:lnTo>
                      <a:pt x="5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5" name="Freeform 1526">
                <a:extLst>
                  <a:ext uri="{FF2B5EF4-FFF2-40B4-BE49-F238E27FC236}">
                    <a16:creationId xmlns:a16="http://schemas.microsoft.com/office/drawing/2014/main" id="{10788184-2C32-402C-8818-3605FF578E04}"/>
                  </a:ext>
                </a:extLst>
              </p:cNvPr>
              <p:cNvSpPr>
                <a:spLocks/>
              </p:cNvSpPr>
              <p:nvPr/>
            </p:nvSpPr>
            <p:spPr bwMode="auto">
              <a:xfrm>
                <a:off x="2429" y="1992"/>
                <a:ext cx="70" cy="90"/>
              </a:xfrm>
              <a:custGeom>
                <a:avLst/>
                <a:gdLst>
                  <a:gd name="T0" fmla="*/ 1 w 280"/>
                  <a:gd name="T1" fmla="*/ 0 h 362"/>
                  <a:gd name="T2" fmla="*/ 2 w 280"/>
                  <a:gd name="T3" fmla="*/ 0 h 362"/>
                  <a:gd name="T4" fmla="*/ 4 w 280"/>
                  <a:gd name="T5" fmla="*/ 0 h 362"/>
                  <a:gd name="T6" fmla="*/ 5 w 280"/>
                  <a:gd name="T7" fmla="*/ 1 h 362"/>
                  <a:gd name="T8" fmla="*/ 7 w 280"/>
                  <a:gd name="T9" fmla="*/ 3 h 362"/>
                  <a:gd name="T10" fmla="*/ 9 w 280"/>
                  <a:gd name="T11" fmla="*/ 5 h 362"/>
                  <a:gd name="T12" fmla="*/ 10 w 280"/>
                  <a:gd name="T13" fmla="*/ 7 h 362"/>
                  <a:gd name="T14" fmla="*/ 12 w 280"/>
                  <a:gd name="T15" fmla="*/ 10 h 362"/>
                  <a:gd name="T16" fmla="*/ 14 w 280"/>
                  <a:gd name="T17" fmla="*/ 12 h 362"/>
                  <a:gd name="T18" fmla="*/ 15 w 280"/>
                  <a:gd name="T19" fmla="*/ 13 h 362"/>
                  <a:gd name="T20" fmla="*/ 16 w 280"/>
                  <a:gd name="T21" fmla="*/ 15 h 362"/>
                  <a:gd name="T22" fmla="*/ 16 w 280"/>
                  <a:gd name="T23" fmla="*/ 16 h 362"/>
                  <a:gd name="T24" fmla="*/ 17 w 280"/>
                  <a:gd name="T25" fmla="*/ 17 h 362"/>
                  <a:gd name="T26" fmla="*/ 17 w 280"/>
                  <a:gd name="T27" fmla="*/ 18 h 362"/>
                  <a:gd name="T28" fmla="*/ 18 w 280"/>
                  <a:gd name="T29" fmla="*/ 19 h 362"/>
                  <a:gd name="T30" fmla="*/ 18 w 280"/>
                  <a:gd name="T31" fmla="*/ 20 h 362"/>
                  <a:gd name="T32" fmla="*/ 17 w 280"/>
                  <a:gd name="T33" fmla="*/ 21 h 362"/>
                  <a:gd name="T34" fmla="*/ 17 w 280"/>
                  <a:gd name="T35" fmla="*/ 21 h 362"/>
                  <a:gd name="T36" fmla="*/ 16 w 280"/>
                  <a:gd name="T37" fmla="*/ 22 h 362"/>
                  <a:gd name="T38" fmla="*/ 16 w 280"/>
                  <a:gd name="T39" fmla="*/ 22 h 362"/>
                  <a:gd name="T40" fmla="*/ 15 w 280"/>
                  <a:gd name="T41" fmla="*/ 22 h 362"/>
                  <a:gd name="T42" fmla="*/ 14 w 280"/>
                  <a:gd name="T43" fmla="*/ 22 h 362"/>
                  <a:gd name="T44" fmla="*/ 12 w 280"/>
                  <a:gd name="T45" fmla="*/ 22 h 362"/>
                  <a:gd name="T46" fmla="*/ 12 w 280"/>
                  <a:gd name="T47" fmla="*/ 22 h 362"/>
                  <a:gd name="T48" fmla="*/ 11 w 280"/>
                  <a:gd name="T49" fmla="*/ 22 h 362"/>
                  <a:gd name="T50" fmla="*/ 10 w 280"/>
                  <a:gd name="T51" fmla="*/ 22 h 362"/>
                  <a:gd name="T52" fmla="*/ 9 w 280"/>
                  <a:gd name="T53" fmla="*/ 22 h 362"/>
                  <a:gd name="T54" fmla="*/ 9 w 280"/>
                  <a:gd name="T55" fmla="*/ 21 h 362"/>
                  <a:gd name="T56" fmla="*/ 8 w 280"/>
                  <a:gd name="T57" fmla="*/ 21 h 362"/>
                  <a:gd name="T58" fmla="*/ 8 w 280"/>
                  <a:gd name="T59" fmla="*/ 20 h 362"/>
                  <a:gd name="T60" fmla="*/ 8 w 280"/>
                  <a:gd name="T61" fmla="*/ 19 h 362"/>
                  <a:gd name="T62" fmla="*/ 7 w 280"/>
                  <a:gd name="T63" fmla="*/ 17 h 362"/>
                  <a:gd name="T64" fmla="*/ 7 w 280"/>
                  <a:gd name="T65" fmla="*/ 15 h 362"/>
                  <a:gd name="T66" fmla="*/ 6 w 280"/>
                  <a:gd name="T67" fmla="*/ 13 h 362"/>
                  <a:gd name="T68" fmla="*/ 4 w 280"/>
                  <a:gd name="T69" fmla="*/ 11 h 362"/>
                  <a:gd name="T70" fmla="*/ 3 w 280"/>
                  <a:gd name="T71" fmla="*/ 9 h 362"/>
                  <a:gd name="T72" fmla="*/ 2 w 280"/>
                  <a:gd name="T73" fmla="*/ 6 h 362"/>
                  <a:gd name="T74" fmla="*/ 1 w 280"/>
                  <a:gd name="T75" fmla="*/ 4 h 362"/>
                  <a:gd name="T76" fmla="*/ 0 w 280"/>
                  <a:gd name="T77" fmla="*/ 2 h 362"/>
                  <a:gd name="T78" fmla="*/ 0 w 280"/>
                  <a:gd name="T79" fmla="*/ 1 h 362"/>
                  <a:gd name="T80" fmla="*/ 1 w 280"/>
                  <a:gd name="T81" fmla="*/ 0 h 3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0"/>
                  <a:gd name="T124" fmla="*/ 0 h 362"/>
                  <a:gd name="T125" fmla="*/ 280 w 280"/>
                  <a:gd name="T126" fmla="*/ 362 h 3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0" h="362">
                    <a:moveTo>
                      <a:pt x="7" y="6"/>
                    </a:moveTo>
                    <a:lnTo>
                      <a:pt x="29" y="0"/>
                    </a:lnTo>
                    <a:lnTo>
                      <a:pt x="54" y="6"/>
                    </a:lnTo>
                    <a:lnTo>
                      <a:pt x="81" y="26"/>
                    </a:lnTo>
                    <a:lnTo>
                      <a:pt x="108" y="51"/>
                    </a:lnTo>
                    <a:lnTo>
                      <a:pt x="140" y="82"/>
                    </a:lnTo>
                    <a:lnTo>
                      <a:pt x="165" y="121"/>
                    </a:lnTo>
                    <a:lnTo>
                      <a:pt x="194" y="156"/>
                    </a:lnTo>
                    <a:lnTo>
                      <a:pt x="217" y="190"/>
                    </a:lnTo>
                    <a:lnTo>
                      <a:pt x="236" y="219"/>
                    </a:lnTo>
                    <a:lnTo>
                      <a:pt x="248" y="242"/>
                    </a:lnTo>
                    <a:lnTo>
                      <a:pt x="261" y="261"/>
                    </a:lnTo>
                    <a:lnTo>
                      <a:pt x="271" y="279"/>
                    </a:lnTo>
                    <a:lnTo>
                      <a:pt x="277" y="296"/>
                    </a:lnTo>
                    <a:lnTo>
                      <a:pt x="280" y="311"/>
                    </a:lnTo>
                    <a:lnTo>
                      <a:pt x="280" y="321"/>
                    </a:lnTo>
                    <a:lnTo>
                      <a:pt x="277" y="333"/>
                    </a:lnTo>
                    <a:lnTo>
                      <a:pt x="271" y="340"/>
                    </a:lnTo>
                    <a:lnTo>
                      <a:pt x="261" y="350"/>
                    </a:lnTo>
                    <a:lnTo>
                      <a:pt x="248" y="352"/>
                    </a:lnTo>
                    <a:lnTo>
                      <a:pt x="233" y="359"/>
                    </a:lnTo>
                    <a:lnTo>
                      <a:pt x="214" y="362"/>
                    </a:lnTo>
                    <a:lnTo>
                      <a:pt x="197" y="362"/>
                    </a:lnTo>
                    <a:lnTo>
                      <a:pt x="182" y="362"/>
                    </a:lnTo>
                    <a:lnTo>
                      <a:pt x="169" y="362"/>
                    </a:lnTo>
                    <a:lnTo>
                      <a:pt x="157" y="355"/>
                    </a:lnTo>
                    <a:lnTo>
                      <a:pt x="143" y="352"/>
                    </a:lnTo>
                    <a:lnTo>
                      <a:pt x="135" y="343"/>
                    </a:lnTo>
                    <a:lnTo>
                      <a:pt x="128" y="333"/>
                    </a:lnTo>
                    <a:lnTo>
                      <a:pt x="121" y="318"/>
                    </a:lnTo>
                    <a:lnTo>
                      <a:pt x="121" y="301"/>
                    </a:lnTo>
                    <a:lnTo>
                      <a:pt x="115" y="279"/>
                    </a:lnTo>
                    <a:lnTo>
                      <a:pt x="103" y="251"/>
                    </a:lnTo>
                    <a:lnTo>
                      <a:pt x="86" y="216"/>
                    </a:lnTo>
                    <a:lnTo>
                      <a:pt x="67" y="178"/>
                    </a:lnTo>
                    <a:lnTo>
                      <a:pt x="49" y="139"/>
                    </a:lnTo>
                    <a:lnTo>
                      <a:pt x="29" y="105"/>
                    </a:lnTo>
                    <a:lnTo>
                      <a:pt x="13" y="70"/>
                    </a:lnTo>
                    <a:lnTo>
                      <a:pt x="3" y="41"/>
                    </a:lnTo>
                    <a:lnTo>
                      <a:pt x="0" y="19"/>
                    </a:lnTo>
                    <a:lnTo>
                      <a:pt x="7" y="6"/>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6" name="Freeform 1527">
                <a:extLst>
                  <a:ext uri="{FF2B5EF4-FFF2-40B4-BE49-F238E27FC236}">
                    <a16:creationId xmlns:a16="http://schemas.microsoft.com/office/drawing/2014/main" id="{131ADBEA-7B04-4DAA-9B77-596B959008E1}"/>
                  </a:ext>
                </a:extLst>
              </p:cNvPr>
              <p:cNvSpPr>
                <a:spLocks noEditPoints="1"/>
              </p:cNvSpPr>
              <p:nvPr/>
            </p:nvSpPr>
            <p:spPr bwMode="auto">
              <a:xfrm>
                <a:off x="2427" y="1989"/>
                <a:ext cx="75" cy="96"/>
              </a:xfrm>
              <a:custGeom>
                <a:avLst/>
                <a:gdLst>
                  <a:gd name="T0" fmla="*/ 2 w 299"/>
                  <a:gd name="T1" fmla="*/ 0 h 382"/>
                  <a:gd name="T2" fmla="*/ 4 w 299"/>
                  <a:gd name="T3" fmla="*/ 1 h 382"/>
                  <a:gd name="T4" fmla="*/ 5 w 299"/>
                  <a:gd name="T5" fmla="*/ 1 h 382"/>
                  <a:gd name="T6" fmla="*/ 4 w 299"/>
                  <a:gd name="T7" fmla="*/ 2 h 382"/>
                  <a:gd name="T8" fmla="*/ 6 w 299"/>
                  <a:gd name="T9" fmla="*/ 2 h 382"/>
                  <a:gd name="T10" fmla="*/ 8 w 299"/>
                  <a:gd name="T11" fmla="*/ 3 h 382"/>
                  <a:gd name="T12" fmla="*/ 10 w 299"/>
                  <a:gd name="T13" fmla="*/ 5 h 382"/>
                  <a:gd name="T14" fmla="*/ 10 w 299"/>
                  <a:gd name="T15" fmla="*/ 6 h 382"/>
                  <a:gd name="T16" fmla="*/ 9 w 299"/>
                  <a:gd name="T17" fmla="*/ 6 h 382"/>
                  <a:gd name="T18" fmla="*/ 11 w 299"/>
                  <a:gd name="T19" fmla="*/ 9 h 382"/>
                  <a:gd name="T20" fmla="*/ 13 w 299"/>
                  <a:gd name="T21" fmla="*/ 10 h 382"/>
                  <a:gd name="T22" fmla="*/ 15 w 299"/>
                  <a:gd name="T23" fmla="*/ 12 h 382"/>
                  <a:gd name="T24" fmla="*/ 14 w 299"/>
                  <a:gd name="T25" fmla="*/ 13 h 382"/>
                  <a:gd name="T26" fmla="*/ 15 w 299"/>
                  <a:gd name="T27" fmla="*/ 12 h 382"/>
                  <a:gd name="T28" fmla="*/ 16 w 299"/>
                  <a:gd name="T29" fmla="*/ 14 h 382"/>
                  <a:gd name="T30" fmla="*/ 16 w 299"/>
                  <a:gd name="T31" fmla="*/ 16 h 382"/>
                  <a:gd name="T32" fmla="*/ 17 w 299"/>
                  <a:gd name="T33" fmla="*/ 17 h 382"/>
                  <a:gd name="T34" fmla="*/ 17 w 299"/>
                  <a:gd name="T35" fmla="*/ 17 h 382"/>
                  <a:gd name="T36" fmla="*/ 18 w 299"/>
                  <a:gd name="T37" fmla="*/ 17 h 382"/>
                  <a:gd name="T38" fmla="*/ 18 w 299"/>
                  <a:gd name="T39" fmla="*/ 18 h 382"/>
                  <a:gd name="T40" fmla="*/ 19 w 299"/>
                  <a:gd name="T41" fmla="*/ 19 h 382"/>
                  <a:gd name="T42" fmla="*/ 18 w 299"/>
                  <a:gd name="T43" fmla="*/ 20 h 382"/>
                  <a:gd name="T44" fmla="*/ 18 w 299"/>
                  <a:gd name="T45" fmla="*/ 20 h 382"/>
                  <a:gd name="T46" fmla="*/ 19 w 299"/>
                  <a:gd name="T47" fmla="*/ 20 h 382"/>
                  <a:gd name="T48" fmla="*/ 19 w 299"/>
                  <a:gd name="T49" fmla="*/ 21 h 382"/>
                  <a:gd name="T50" fmla="*/ 19 w 299"/>
                  <a:gd name="T51" fmla="*/ 22 h 382"/>
                  <a:gd name="T52" fmla="*/ 17 w 299"/>
                  <a:gd name="T53" fmla="*/ 22 h 382"/>
                  <a:gd name="T54" fmla="*/ 17 w 299"/>
                  <a:gd name="T55" fmla="*/ 22 h 382"/>
                  <a:gd name="T56" fmla="*/ 17 w 299"/>
                  <a:gd name="T57" fmla="*/ 23 h 382"/>
                  <a:gd name="T58" fmla="*/ 16 w 299"/>
                  <a:gd name="T59" fmla="*/ 22 h 382"/>
                  <a:gd name="T60" fmla="*/ 15 w 299"/>
                  <a:gd name="T61" fmla="*/ 24 h 382"/>
                  <a:gd name="T62" fmla="*/ 15 w 299"/>
                  <a:gd name="T63" fmla="*/ 24 h 382"/>
                  <a:gd name="T64" fmla="*/ 15 w 299"/>
                  <a:gd name="T65" fmla="*/ 23 h 382"/>
                  <a:gd name="T66" fmla="*/ 14 w 299"/>
                  <a:gd name="T67" fmla="*/ 24 h 382"/>
                  <a:gd name="T68" fmla="*/ 13 w 299"/>
                  <a:gd name="T69" fmla="*/ 24 h 382"/>
                  <a:gd name="T70" fmla="*/ 11 w 299"/>
                  <a:gd name="T71" fmla="*/ 24 h 382"/>
                  <a:gd name="T72" fmla="*/ 11 w 299"/>
                  <a:gd name="T73" fmla="*/ 24 h 382"/>
                  <a:gd name="T74" fmla="*/ 12 w 299"/>
                  <a:gd name="T75" fmla="*/ 23 h 382"/>
                  <a:gd name="T76" fmla="*/ 11 w 299"/>
                  <a:gd name="T77" fmla="*/ 23 h 382"/>
                  <a:gd name="T78" fmla="*/ 10 w 299"/>
                  <a:gd name="T79" fmla="*/ 23 h 382"/>
                  <a:gd name="T80" fmla="*/ 9 w 299"/>
                  <a:gd name="T81" fmla="*/ 23 h 382"/>
                  <a:gd name="T82" fmla="*/ 9 w 299"/>
                  <a:gd name="T83" fmla="*/ 23 h 382"/>
                  <a:gd name="T84" fmla="*/ 10 w 299"/>
                  <a:gd name="T85" fmla="*/ 22 h 382"/>
                  <a:gd name="T86" fmla="*/ 8 w 299"/>
                  <a:gd name="T87" fmla="*/ 22 h 382"/>
                  <a:gd name="T88" fmla="*/ 8 w 299"/>
                  <a:gd name="T89" fmla="*/ 21 h 382"/>
                  <a:gd name="T90" fmla="*/ 8 w 299"/>
                  <a:gd name="T91" fmla="*/ 20 h 382"/>
                  <a:gd name="T92" fmla="*/ 9 w 299"/>
                  <a:gd name="T93" fmla="*/ 20 h 382"/>
                  <a:gd name="T94" fmla="*/ 9 w 299"/>
                  <a:gd name="T95" fmla="*/ 20 h 382"/>
                  <a:gd name="T96" fmla="*/ 8 w 299"/>
                  <a:gd name="T97" fmla="*/ 18 h 382"/>
                  <a:gd name="T98" fmla="*/ 8 w 299"/>
                  <a:gd name="T99" fmla="*/ 16 h 382"/>
                  <a:gd name="T100" fmla="*/ 6 w 299"/>
                  <a:gd name="T101" fmla="*/ 15 h 382"/>
                  <a:gd name="T102" fmla="*/ 7 w 299"/>
                  <a:gd name="T103" fmla="*/ 14 h 382"/>
                  <a:gd name="T104" fmla="*/ 7 w 299"/>
                  <a:gd name="T105" fmla="*/ 14 h 382"/>
                  <a:gd name="T106" fmla="*/ 4 w 299"/>
                  <a:gd name="T107" fmla="*/ 12 h 382"/>
                  <a:gd name="T108" fmla="*/ 3 w 299"/>
                  <a:gd name="T109" fmla="*/ 10 h 382"/>
                  <a:gd name="T110" fmla="*/ 2 w 299"/>
                  <a:gd name="T111" fmla="*/ 8 h 382"/>
                  <a:gd name="T112" fmla="*/ 2 w 299"/>
                  <a:gd name="T113" fmla="*/ 5 h 382"/>
                  <a:gd name="T114" fmla="*/ 2 w 299"/>
                  <a:gd name="T115" fmla="*/ 5 h 382"/>
                  <a:gd name="T116" fmla="*/ 1 w 299"/>
                  <a:gd name="T117" fmla="*/ 5 h 382"/>
                  <a:gd name="T118" fmla="*/ 0 w 299"/>
                  <a:gd name="T119" fmla="*/ 3 h 382"/>
                  <a:gd name="T120" fmla="*/ 0 w 299"/>
                  <a:gd name="T121" fmla="*/ 2 h 382"/>
                  <a:gd name="T122" fmla="*/ 2 w 299"/>
                  <a:gd name="T123" fmla="*/ 1 h 38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9"/>
                  <a:gd name="T187" fmla="*/ 0 h 382"/>
                  <a:gd name="T188" fmla="*/ 299 w 299"/>
                  <a:gd name="T189" fmla="*/ 382 h 38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9" h="382">
                    <a:moveTo>
                      <a:pt x="14" y="7"/>
                    </a:moveTo>
                    <a:lnTo>
                      <a:pt x="36" y="0"/>
                    </a:lnTo>
                    <a:lnTo>
                      <a:pt x="41" y="19"/>
                    </a:lnTo>
                    <a:lnTo>
                      <a:pt x="19" y="26"/>
                    </a:lnTo>
                    <a:lnTo>
                      <a:pt x="14" y="7"/>
                    </a:lnTo>
                    <a:close/>
                    <a:moveTo>
                      <a:pt x="36" y="0"/>
                    </a:moveTo>
                    <a:lnTo>
                      <a:pt x="38" y="0"/>
                    </a:lnTo>
                    <a:lnTo>
                      <a:pt x="41" y="0"/>
                    </a:lnTo>
                    <a:lnTo>
                      <a:pt x="38" y="10"/>
                    </a:lnTo>
                    <a:lnTo>
                      <a:pt x="36" y="0"/>
                    </a:lnTo>
                    <a:close/>
                    <a:moveTo>
                      <a:pt x="41" y="0"/>
                    </a:moveTo>
                    <a:lnTo>
                      <a:pt x="66" y="7"/>
                    </a:lnTo>
                    <a:lnTo>
                      <a:pt x="61" y="26"/>
                    </a:lnTo>
                    <a:lnTo>
                      <a:pt x="36" y="19"/>
                    </a:lnTo>
                    <a:lnTo>
                      <a:pt x="41" y="0"/>
                    </a:lnTo>
                    <a:close/>
                    <a:moveTo>
                      <a:pt x="66" y="7"/>
                    </a:moveTo>
                    <a:lnTo>
                      <a:pt x="68" y="7"/>
                    </a:lnTo>
                    <a:lnTo>
                      <a:pt x="70" y="8"/>
                    </a:lnTo>
                    <a:lnTo>
                      <a:pt x="63" y="16"/>
                    </a:lnTo>
                    <a:lnTo>
                      <a:pt x="66" y="7"/>
                    </a:lnTo>
                    <a:close/>
                    <a:moveTo>
                      <a:pt x="70" y="8"/>
                    </a:moveTo>
                    <a:lnTo>
                      <a:pt x="95" y="28"/>
                    </a:lnTo>
                    <a:lnTo>
                      <a:pt x="83" y="42"/>
                    </a:lnTo>
                    <a:lnTo>
                      <a:pt x="58" y="24"/>
                    </a:lnTo>
                    <a:lnTo>
                      <a:pt x="70" y="8"/>
                    </a:lnTo>
                    <a:close/>
                    <a:moveTo>
                      <a:pt x="95" y="28"/>
                    </a:moveTo>
                    <a:lnTo>
                      <a:pt x="95" y="28"/>
                    </a:lnTo>
                    <a:lnTo>
                      <a:pt x="90" y="36"/>
                    </a:lnTo>
                    <a:lnTo>
                      <a:pt x="95" y="28"/>
                    </a:lnTo>
                    <a:close/>
                    <a:moveTo>
                      <a:pt x="95" y="28"/>
                    </a:moveTo>
                    <a:lnTo>
                      <a:pt x="124" y="53"/>
                    </a:lnTo>
                    <a:lnTo>
                      <a:pt x="112" y="68"/>
                    </a:lnTo>
                    <a:lnTo>
                      <a:pt x="83" y="42"/>
                    </a:lnTo>
                    <a:lnTo>
                      <a:pt x="95" y="28"/>
                    </a:lnTo>
                    <a:close/>
                    <a:moveTo>
                      <a:pt x="124" y="53"/>
                    </a:moveTo>
                    <a:lnTo>
                      <a:pt x="125" y="54"/>
                    </a:lnTo>
                    <a:lnTo>
                      <a:pt x="117" y="61"/>
                    </a:lnTo>
                    <a:lnTo>
                      <a:pt x="124" y="53"/>
                    </a:lnTo>
                    <a:close/>
                    <a:moveTo>
                      <a:pt x="125" y="54"/>
                    </a:moveTo>
                    <a:lnTo>
                      <a:pt x="156" y="85"/>
                    </a:lnTo>
                    <a:lnTo>
                      <a:pt x="142" y="100"/>
                    </a:lnTo>
                    <a:lnTo>
                      <a:pt x="111" y="68"/>
                    </a:lnTo>
                    <a:lnTo>
                      <a:pt x="125" y="54"/>
                    </a:lnTo>
                    <a:close/>
                    <a:moveTo>
                      <a:pt x="156" y="85"/>
                    </a:moveTo>
                    <a:lnTo>
                      <a:pt x="157" y="86"/>
                    </a:lnTo>
                    <a:lnTo>
                      <a:pt x="158" y="88"/>
                    </a:lnTo>
                    <a:lnTo>
                      <a:pt x="149" y="92"/>
                    </a:lnTo>
                    <a:lnTo>
                      <a:pt x="156" y="85"/>
                    </a:lnTo>
                    <a:close/>
                    <a:moveTo>
                      <a:pt x="158" y="88"/>
                    </a:moveTo>
                    <a:lnTo>
                      <a:pt x="183" y="125"/>
                    </a:lnTo>
                    <a:lnTo>
                      <a:pt x="167" y="136"/>
                    </a:lnTo>
                    <a:lnTo>
                      <a:pt x="141" y="97"/>
                    </a:lnTo>
                    <a:lnTo>
                      <a:pt x="158" y="88"/>
                    </a:lnTo>
                    <a:close/>
                    <a:moveTo>
                      <a:pt x="168" y="137"/>
                    </a:moveTo>
                    <a:lnTo>
                      <a:pt x="167" y="136"/>
                    </a:lnTo>
                    <a:lnTo>
                      <a:pt x="174" y="131"/>
                    </a:lnTo>
                    <a:lnTo>
                      <a:pt x="168" y="137"/>
                    </a:lnTo>
                    <a:close/>
                    <a:moveTo>
                      <a:pt x="182" y="125"/>
                    </a:moveTo>
                    <a:lnTo>
                      <a:pt x="211" y="159"/>
                    </a:lnTo>
                    <a:lnTo>
                      <a:pt x="197" y="171"/>
                    </a:lnTo>
                    <a:lnTo>
                      <a:pt x="168" y="137"/>
                    </a:lnTo>
                    <a:lnTo>
                      <a:pt x="182" y="125"/>
                    </a:lnTo>
                    <a:close/>
                    <a:moveTo>
                      <a:pt x="211" y="159"/>
                    </a:moveTo>
                    <a:lnTo>
                      <a:pt x="211" y="160"/>
                    </a:lnTo>
                    <a:lnTo>
                      <a:pt x="212" y="160"/>
                    </a:lnTo>
                    <a:lnTo>
                      <a:pt x="203" y="166"/>
                    </a:lnTo>
                    <a:lnTo>
                      <a:pt x="211" y="159"/>
                    </a:lnTo>
                    <a:close/>
                    <a:moveTo>
                      <a:pt x="212" y="160"/>
                    </a:moveTo>
                    <a:lnTo>
                      <a:pt x="234" y="196"/>
                    </a:lnTo>
                    <a:lnTo>
                      <a:pt x="217" y="205"/>
                    </a:lnTo>
                    <a:lnTo>
                      <a:pt x="195" y="170"/>
                    </a:lnTo>
                    <a:lnTo>
                      <a:pt x="212" y="160"/>
                    </a:lnTo>
                    <a:close/>
                    <a:moveTo>
                      <a:pt x="217" y="205"/>
                    </a:moveTo>
                    <a:lnTo>
                      <a:pt x="217" y="205"/>
                    </a:lnTo>
                    <a:lnTo>
                      <a:pt x="226" y="200"/>
                    </a:lnTo>
                    <a:lnTo>
                      <a:pt x="217" y="205"/>
                    </a:lnTo>
                    <a:close/>
                    <a:moveTo>
                      <a:pt x="234" y="196"/>
                    </a:moveTo>
                    <a:lnTo>
                      <a:pt x="253" y="224"/>
                    </a:lnTo>
                    <a:lnTo>
                      <a:pt x="237" y="234"/>
                    </a:lnTo>
                    <a:lnTo>
                      <a:pt x="217" y="205"/>
                    </a:lnTo>
                    <a:lnTo>
                      <a:pt x="234" y="196"/>
                    </a:lnTo>
                    <a:close/>
                    <a:moveTo>
                      <a:pt x="253" y="224"/>
                    </a:moveTo>
                    <a:lnTo>
                      <a:pt x="253" y="224"/>
                    </a:lnTo>
                    <a:lnTo>
                      <a:pt x="245" y="229"/>
                    </a:lnTo>
                    <a:lnTo>
                      <a:pt x="253" y="224"/>
                    </a:lnTo>
                    <a:close/>
                    <a:moveTo>
                      <a:pt x="253" y="224"/>
                    </a:moveTo>
                    <a:lnTo>
                      <a:pt x="266" y="246"/>
                    </a:lnTo>
                    <a:lnTo>
                      <a:pt x="249" y="256"/>
                    </a:lnTo>
                    <a:lnTo>
                      <a:pt x="236" y="234"/>
                    </a:lnTo>
                    <a:lnTo>
                      <a:pt x="253" y="224"/>
                    </a:lnTo>
                    <a:close/>
                    <a:moveTo>
                      <a:pt x="249" y="256"/>
                    </a:moveTo>
                    <a:lnTo>
                      <a:pt x="249" y="256"/>
                    </a:lnTo>
                    <a:lnTo>
                      <a:pt x="257" y="252"/>
                    </a:lnTo>
                    <a:lnTo>
                      <a:pt x="249" y="256"/>
                    </a:lnTo>
                    <a:close/>
                    <a:moveTo>
                      <a:pt x="266" y="246"/>
                    </a:moveTo>
                    <a:lnTo>
                      <a:pt x="278" y="265"/>
                    </a:lnTo>
                    <a:lnTo>
                      <a:pt x="263" y="276"/>
                    </a:lnTo>
                    <a:lnTo>
                      <a:pt x="249" y="256"/>
                    </a:lnTo>
                    <a:lnTo>
                      <a:pt x="266" y="246"/>
                    </a:lnTo>
                    <a:close/>
                    <a:moveTo>
                      <a:pt x="278" y="265"/>
                    </a:moveTo>
                    <a:lnTo>
                      <a:pt x="278" y="265"/>
                    </a:lnTo>
                    <a:lnTo>
                      <a:pt x="279" y="266"/>
                    </a:lnTo>
                    <a:lnTo>
                      <a:pt x="270" y="271"/>
                    </a:lnTo>
                    <a:lnTo>
                      <a:pt x="278" y="265"/>
                    </a:lnTo>
                    <a:close/>
                    <a:moveTo>
                      <a:pt x="279" y="266"/>
                    </a:moveTo>
                    <a:lnTo>
                      <a:pt x="288" y="285"/>
                    </a:lnTo>
                    <a:lnTo>
                      <a:pt x="271" y="294"/>
                    </a:lnTo>
                    <a:lnTo>
                      <a:pt x="262" y="275"/>
                    </a:lnTo>
                    <a:lnTo>
                      <a:pt x="279" y="266"/>
                    </a:lnTo>
                    <a:close/>
                    <a:moveTo>
                      <a:pt x="288" y="285"/>
                    </a:moveTo>
                    <a:lnTo>
                      <a:pt x="288" y="285"/>
                    </a:lnTo>
                    <a:lnTo>
                      <a:pt x="289" y="286"/>
                    </a:lnTo>
                    <a:lnTo>
                      <a:pt x="280" y="289"/>
                    </a:lnTo>
                    <a:lnTo>
                      <a:pt x="288" y="285"/>
                    </a:lnTo>
                    <a:close/>
                    <a:moveTo>
                      <a:pt x="289" y="286"/>
                    </a:moveTo>
                    <a:lnTo>
                      <a:pt x="295" y="301"/>
                    </a:lnTo>
                    <a:lnTo>
                      <a:pt x="277" y="309"/>
                    </a:lnTo>
                    <a:lnTo>
                      <a:pt x="271" y="293"/>
                    </a:lnTo>
                    <a:lnTo>
                      <a:pt x="289" y="286"/>
                    </a:lnTo>
                    <a:close/>
                    <a:moveTo>
                      <a:pt x="295" y="301"/>
                    </a:moveTo>
                    <a:lnTo>
                      <a:pt x="296" y="303"/>
                    </a:lnTo>
                    <a:lnTo>
                      <a:pt x="296" y="304"/>
                    </a:lnTo>
                    <a:lnTo>
                      <a:pt x="286" y="306"/>
                    </a:lnTo>
                    <a:lnTo>
                      <a:pt x="295" y="301"/>
                    </a:lnTo>
                    <a:close/>
                    <a:moveTo>
                      <a:pt x="296" y="304"/>
                    </a:moveTo>
                    <a:lnTo>
                      <a:pt x="299" y="319"/>
                    </a:lnTo>
                    <a:lnTo>
                      <a:pt x="280" y="323"/>
                    </a:lnTo>
                    <a:lnTo>
                      <a:pt x="277" y="307"/>
                    </a:lnTo>
                    <a:lnTo>
                      <a:pt x="296" y="304"/>
                    </a:lnTo>
                    <a:close/>
                    <a:moveTo>
                      <a:pt x="299" y="319"/>
                    </a:moveTo>
                    <a:lnTo>
                      <a:pt x="299" y="320"/>
                    </a:lnTo>
                    <a:lnTo>
                      <a:pt x="299" y="321"/>
                    </a:lnTo>
                    <a:lnTo>
                      <a:pt x="289" y="321"/>
                    </a:lnTo>
                    <a:lnTo>
                      <a:pt x="299" y="319"/>
                    </a:lnTo>
                    <a:close/>
                    <a:moveTo>
                      <a:pt x="299" y="321"/>
                    </a:moveTo>
                    <a:lnTo>
                      <a:pt x="299" y="331"/>
                    </a:lnTo>
                    <a:lnTo>
                      <a:pt x="280" y="331"/>
                    </a:lnTo>
                    <a:lnTo>
                      <a:pt x="280" y="321"/>
                    </a:lnTo>
                    <a:lnTo>
                      <a:pt x="299" y="321"/>
                    </a:lnTo>
                    <a:close/>
                    <a:moveTo>
                      <a:pt x="299" y="331"/>
                    </a:moveTo>
                    <a:lnTo>
                      <a:pt x="299" y="332"/>
                    </a:lnTo>
                    <a:lnTo>
                      <a:pt x="299" y="333"/>
                    </a:lnTo>
                    <a:lnTo>
                      <a:pt x="289" y="331"/>
                    </a:lnTo>
                    <a:lnTo>
                      <a:pt x="299" y="331"/>
                    </a:lnTo>
                    <a:close/>
                    <a:moveTo>
                      <a:pt x="299" y="333"/>
                    </a:moveTo>
                    <a:lnTo>
                      <a:pt x="296" y="346"/>
                    </a:lnTo>
                    <a:lnTo>
                      <a:pt x="277" y="341"/>
                    </a:lnTo>
                    <a:lnTo>
                      <a:pt x="280" y="329"/>
                    </a:lnTo>
                    <a:lnTo>
                      <a:pt x="299" y="333"/>
                    </a:lnTo>
                    <a:close/>
                    <a:moveTo>
                      <a:pt x="296" y="346"/>
                    </a:moveTo>
                    <a:lnTo>
                      <a:pt x="295" y="349"/>
                    </a:lnTo>
                    <a:lnTo>
                      <a:pt x="292" y="350"/>
                    </a:lnTo>
                    <a:lnTo>
                      <a:pt x="286" y="343"/>
                    </a:lnTo>
                    <a:lnTo>
                      <a:pt x="296" y="346"/>
                    </a:lnTo>
                    <a:close/>
                    <a:moveTo>
                      <a:pt x="292" y="350"/>
                    </a:moveTo>
                    <a:lnTo>
                      <a:pt x="287" y="357"/>
                    </a:lnTo>
                    <a:lnTo>
                      <a:pt x="273" y="343"/>
                    </a:lnTo>
                    <a:lnTo>
                      <a:pt x="279" y="337"/>
                    </a:lnTo>
                    <a:lnTo>
                      <a:pt x="292" y="350"/>
                    </a:lnTo>
                    <a:close/>
                    <a:moveTo>
                      <a:pt x="287" y="357"/>
                    </a:moveTo>
                    <a:lnTo>
                      <a:pt x="277" y="366"/>
                    </a:lnTo>
                    <a:lnTo>
                      <a:pt x="264" y="352"/>
                    </a:lnTo>
                    <a:lnTo>
                      <a:pt x="273" y="343"/>
                    </a:lnTo>
                    <a:lnTo>
                      <a:pt x="287" y="357"/>
                    </a:lnTo>
                    <a:close/>
                    <a:moveTo>
                      <a:pt x="277" y="366"/>
                    </a:moveTo>
                    <a:lnTo>
                      <a:pt x="275" y="368"/>
                    </a:lnTo>
                    <a:lnTo>
                      <a:pt x="273" y="369"/>
                    </a:lnTo>
                    <a:lnTo>
                      <a:pt x="270" y="360"/>
                    </a:lnTo>
                    <a:lnTo>
                      <a:pt x="277" y="366"/>
                    </a:lnTo>
                    <a:close/>
                    <a:moveTo>
                      <a:pt x="273" y="369"/>
                    </a:moveTo>
                    <a:lnTo>
                      <a:pt x="259" y="372"/>
                    </a:lnTo>
                    <a:lnTo>
                      <a:pt x="255" y="353"/>
                    </a:lnTo>
                    <a:lnTo>
                      <a:pt x="268" y="350"/>
                    </a:lnTo>
                    <a:lnTo>
                      <a:pt x="273" y="369"/>
                    </a:lnTo>
                    <a:close/>
                    <a:moveTo>
                      <a:pt x="254" y="353"/>
                    </a:moveTo>
                    <a:lnTo>
                      <a:pt x="255" y="353"/>
                    </a:lnTo>
                    <a:lnTo>
                      <a:pt x="257" y="362"/>
                    </a:lnTo>
                    <a:lnTo>
                      <a:pt x="254" y="353"/>
                    </a:lnTo>
                    <a:close/>
                    <a:moveTo>
                      <a:pt x="262" y="371"/>
                    </a:moveTo>
                    <a:lnTo>
                      <a:pt x="245" y="377"/>
                    </a:lnTo>
                    <a:lnTo>
                      <a:pt x="238" y="360"/>
                    </a:lnTo>
                    <a:lnTo>
                      <a:pt x="254" y="353"/>
                    </a:lnTo>
                    <a:lnTo>
                      <a:pt x="262" y="371"/>
                    </a:lnTo>
                    <a:close/>
                    <a:moveTo>
                      <a:pt x="245" y="377"/>
                    </a:moveTo>
                    <a:lnTo>
                      <a:pt x="244" y="379"/>
                    </a:lnTo>
                    <a:lnTo>
                      <a:pt x="243" y="379"/>
                    </a:lnTo>
                    <a:lnTo>
                      <a:pt x="242" y="369"/>
                    </a:lnTo>
                    <a:lnTo>
                      <a:pt x="245" y="377"/>
                    </a:lnTo>
                    <a:close/>
                    <a:moveTo>
                      <a:pt x="243" y="379"/>
                    </a:moveTo>
                    <a:lnTo>
                      <a:pt x="224" y="382"/>
                    </a:lnTo>
                    <a:lnTo>
                      <a:pt x="221" y="363"/>
                    </a:lnTo>
                    <a:lnTo>
                      <a:pt x="241" y="360"/>
                    </a:lnTo>
                    <a:lnTo>
                      <a:pt x="243" y="379"/>
                    </a:lnTo>
                    <a:close/>
                    <a:moveTo>
                      <a:pt x="224" y="382"/>
                    </a:moveTo>
                    <a:lnTo>
                      <a:pt x="223" y="382"/>
                    </a:lnTo>
                    <a:lnTo>
                      <a:pt x="223" y="372"/>
                    </a:lnTo>
                    <a:lnTo>
                      <a:pt x="224" y="382"/>
                    </a:lnTo>
                    <a:close/>
                    <a:moveTo>
                      <a:pt x="223" y="382"/>
                    </a:moveTo>
                    <a:lnTo>
                      <a:pt x="206" y="382"/>
                    </a:lnTo>
                    <a:lnTo>
                      <a:pt x="206" y="362"/>
                    </a:lnTo>
                    <a:lnTo>
                      <a:pt x="223" y="362"/>
                    </a:lnTo>
                    <a:lnTo>
                      <a:pt x="223" y="382"/>
                    </a:lnTo>
                    <a:close/>
                    <a:moveTo>
                      <a:pt x="206" y="382"/>
                    </a:moveTo>
                    <a:lnTo>
                      <a:pt x="191" y="382"/>
                    </a:lnTo>
                    <a:lnTo>
                      <a:pt x="191" y="362"/>
                    </a:lnTo>
                    <a:lnTo>
                      <a:pt x="206" y="362"/>
                    </a:lnTo>
                    <a:lnTo>
                      <a:pt x="206" y="382"/>
                    </a:lnTo>
                    <a:close/>
                    <a:moveTo>
                      <a:pt x="191" y="382"/>
                    </a:moveTo>
                    <a:lnTo>
                      <a:pt x="178" y="382"/>
                    </a:lnTo>
                    <a:lnTo>
                      <a:pt x="178" y="362"/>
                    </a:lnTo>
                    <a:lnTo>
                      <a:pt x="191" y="362"/>
                    </a:lnTo>
                    <a:lnTo>
                      <a:pt x="191" y="382"/>
                    </a:lnTo>
                    <a:close/>
                    <a:moveTo>
                      <a:pt x="178" y="382"/>
                    </a:moveTo>
                    <a:lnTo>
                      <a:pt x="176" y="382"/>
                    </a:lnTo>
                    <a:lnTo>
                      <a:pt x="173" y="381"/>
                    </a:lnTo>
                    <a:lnTo>
                      <a:pt x="178" y="372"/>
                    </a:lnTo>
                    <a:lnTo>
                      <a:pt x="178" y="382"/>
                    </a:lnTo>
                    <a:close/>
                    <a:moveTo>
                      <a:pt x="173" y="381"/>
                    </a:moveTo>
                    <a:lnTo>
                      <a:pt x="161" y="374"/>
                    </a:lnTo>
                    <a:lnTo>
                      <a:pt x="170" y="358"/>
                    </a:lnTo>
                    <a:lnTo>
                      <a:pt x="182" y="363"/>
                    </a:lnTo>
                    <a:lnTo>
                      <a:pt x="173" y="381"/>
                    </a:lnTo>
                    <a:close/>
                    <a:moveTo>
                      <a:pt x="168" y="357"/>
                    </a:moveTo>
                    <a:lnTo>
                      <a:pt x="169" y="357"/>
                    </a:lnTo>
                    <a:lnTo>
                      <a:pt x="170" y="358"/>
                    </a:lnTo>
                    <a:lnTo>
                      <a:pt x="166" y="365"/>
                    </a:lnTo>
                    <a:lnTo>
                      <a:pt x="168" y="357"/>
                    </a:lnTo>
                    <a:close/>
                    <a:moveTo>
                      <a:pt x="163" y="375"/>
                    </a:moveTo>
                    <a:lnTo>
                      <a:pt x="150" y="372"/>
                    </a:lnTo>
                    <a:lnTo>
                      <a:pt x="155" y="353"/>
                    </a:lnTo>
                    <a:lnTo>
                      <a:pt x="168" y="357"/>
                    </a:lnTo>
                    <a:lnTo>
                      <a:pt x="163" y="375"/>
                    </a:lnTo>
                    <a:close/>
                    <a:moveTo>
                      <a:pt x="150" y="372"/>
                    </a:moveTo>
                    <a:lnTo>
                      <a:pt x="148" y="371"/>
                    </a:lnTo>
                    <a:lnTo>
                      <a:pt x="146" y="370"/>
                    </a:lnTo>
                    <a:lnTo>
                      <a:pt x="152" y="362"/>
                    </a:lnTo>
                    <a:lnTo>
                      <a:pt x="150" y="372"/>
                    </a:lnTo>
                    <a:close/>
                    <a:moveTo>
                      <a:pt x="146" y="370"/>
                    </a:moveTo>
                    <a:lnTo>
                      <a:pt x="136" y="360"/>
                    </a:lnTo>
                    <a:lnTo>
                      <a:pt x="150" y="347"/>
                    </a:lnTo>
                    <a:lnTo>
                      <a:pt x="159" y="355"/>
                    </a:lnTo>
                    <a:lnTo>
                      <a:pt x="146" y="370"/>
                    </a:lnTo>
                    <a:close/>
                    <a:moveTo>
                      <a:pt x="136" y="360"/>
                    </a:moveTo>
                    <a:lnTo>
                      <a:pt x="136" y="359"/>
                    </a:lnTo>
                    <a:lnTo>
                      <a:pt x="135" y="359"/>
                    </a:lnTo>
                    <a:lnTo>
                      <a:pt x="144" y="353"/>
                    </a:lnTo>
                    <a:lnTo>
                      <a:pt x="136" y="360"/>
                    </a:lnTo>
                    <a:close/>
                    <a:moveTo>
                      <a:pt x="135" y="359"/>
                    </a:moveTo>
                    <a:lnTo>
                      <a:pt x="129" y="349"/>
                    </a:lnTo>
                    <a:lnTo>
                      <a:pt x="145" y="338"/>
                    </a:lnTo>
                    <a:lnTo>
                      <a:pt x="151" y="348"/>
                    </a:lnTo>
                    <a:lnTo>
                      <a:pt x="135" y="359"/>
                    </a:lnTo>
                    <a:close/>
                    <a:moveTo>
                      <a:pt x="129" y="349"/>
                    </a:moveTo>
                    <a:lnTo>
                      <a:pt x="128" y="348"/>
                    </a:lnTo>
                    <a:lnTo>
                      <a:pt x="128" y="347"/>
                    </a:lnTo>
                    <a:lnTo>
                      <a:pt x="137" y="343"/>
                    </a:lnTo>
                    <a:lnTo>
                      <a:pt x="129" y="349"/>
                    </a:lnTo>
                    <a:close/>
                    <a:moveTo>
                      <a:pt x="128" y="347"/>
                    </a:moveTo>
                    <a:lnTo>
                      <a:pt x="122" y="331"/>
                    </a:lnTo>
                    <a:lnTo>
                      <a:pt x="139" y="325"/>
                    </a:lnTo>
                    <a:lnTo>
                      <a:pt x="146" y="340"/>
                    </a:lnTo>
                    <a:lnTo>
                      <a:pt x="128" y="347"/>
                    </a:lnTo>
                    <a:close/>
                    <a:moveTo>
                      <a:pt x="122" y="331"/>
                    </a:moveTo>
                    <a:lnTo>
                      <a:pt x="120" y="329"/>
                    </a:lnTo>
                    <a:lnTo>
                      <a:pt x="120" y="328"/>
                    </a:lnTo>
                    <a:lnTo>
                      <a:pt x="130" y="328"/>
                    </a:lnTo>
                    <a:lnTo>
                      <a:pt x="122" y="331"/>
                    </a:lnTo>
                    <a:close/>
                    <a:moveTo>
                      <a:pt x="120" y="328"/>
                    </a:moveTo>
                    <a:lnTo>
                      <a:pt x="120" y="311"/>
                    </a:lnTo>
                    <a:lnTo>
                      <a:pt x="140" y="311"/>
                    </a:lnTo>
                    <a:lnTo>
                      <a:pt x="140" y="328"/>
                    </a:lnTo>
                    <a:lnTo>
                      <a:pt x="120" y="328"/>
                    </a:lnTo>
                    <a:close/>
                    <a:moveTo>
                      <a:pt x="139" y="309"/>
                    </a:moveTo>
                    <a:lnTo>
                      <a:pt x="140" y="310"/>
                    </a:lnTo>
                    <a:lnTo>
                      <a:pt x="140" y="311"/>
                    </a:lnTo>
                    <a:lnTo>
                      <a:pt x="130" y="311"/>
                    </a:lnTo>
                    <a:lnTo>
                      <a:pt x="139" y="309"/>
                    </a:lnTo>
                    <a:close/>
                    <a:moveTo>
                      <a:pt x="122" y="315"/>
                    </a:moveTo>
                    <a:lnTo>
                      <a:pt x="115" y="293"/>
                    </a:lnTo>
                    <a:lnTo>
                      <a:pt x="134" y="287"/>
                    </a:lnTo>
                    <a:lnTo>
                      <a:pt x="139" y="309"/>
                    </a:lnTo>
                    <a:lnTo>
                      <a:pt x="122" y="315"/>
                    </a:lnTo>
                    <a:close/>
                    <a:moveTo>
                      <a:pt x="133" y="286"/>
                    </a:moveTo>
                    <a:lnTo>
                      <a:pt x="133" y="286"/>
                    </a:lnTo>
                    <a:lnTo>
                      <a:pt x="134" y="287"/>
                    </a:lnTo>
                    <a:lnTo>
                      <a:pt x="124" y="289"/>
                    </a:lnTo>
                    <a:lnTo>
                      <a:pt x="133" y="286"/>
                    </a:lnTo>
                    <a:close/>
                    <a:moveTo>
                      <a:pt x="115" y="294"/>
                    </a:moveTo>
                    <a:lnTo>
                      <a:pt x="103" y="265"/>
                    </a:lnTo>
                    <a:lnTo>
                      <a:pt x="120" y="257"/>
                    </a:lnTo>
                    <a:lnTo>
                      <a:pt x="133" y="286"/>
                    </a:lnTo>
                    <a:lnTo>
                      <a:pt x="115" y="294"/>
                    </a:lnTo>
                    <a:close/>
                    <a:moveTo>
                      <a:pt x="120" y="257"/>
                    </a:moveTo>
                    <a:lnTo>
                      <a:pt x="122" y="261"/>
                    </a:lnTo>
                    <a:lnTo>
                      <a:pt x="120" y="257"/>
                    </a:lnTo>
                    <a:lnTo>
                      <a:pt x="112" y="261"/>
                    </a:lnTo>
                    <a:lnTo>
                      <a:pt x="120" y="257"/>
                    </a:lnTo>
                    <a:close/>
                    <a:moveTo>
                      <a:pt x="103" y="265"/>
                    </a:moveTo>
                    <a:lnTo>
                      <a:pt x="86" y="230"/>
                    </a:lnTo>
                    <a:lnTo>
                      <a:pt x="104" y="222"/>
                    </a:lnTo>
                    <a:lnTo>
                      <a:pt x="120" y="257"/>
                    </a:lnTo>
                    <a:lnTo>
                      <a:pt x="103" y="265"/>
                    </a:lnTo>
                    <a:close/>
                    <a:moveTo>
                      <a:pt x="104" y="222"/>
                    </a:moveTo>
                    <a:lnTo>
                      <a:pt x="104" y="221"/>
                    </a:lnTo>
                    <a:lnTo>
                      <a:pt x="104" y="222"/>
                    </a:lnTo>
                    <a:lnTo>
                      <a:pt x="95" y="226"/>
                    </a:lnTo>
                    <a:lnTo>
                      <a:pt x="104" y="222"/>
                    </a:lnTo>
                    <a:close/>
                    <a:moveTo>
                      <a:pt x="87" y="230"/>
                    </a:moveTo>
                    <a:lnTo>
                      <a:pt x="68" y="192"/>
                    </a:lnTo>
                    <a:lnTo>
                      <a:pt x="85" y="183"/>
                    </a:lnTo>
                    <a:lnTo>
                      <a:pt x="104" y="222"/>
                    </a:lnTo>
                    <a:lnTo>
                      <a:pt x="87" y="230"/>
                    </a:lnTo>
                    <a:close/>
                    <a:moveTo>
                      <a:pt x="68" y="192"/>
                    </a:moveTo>
                    <a:lnTo>
                      <a:pt x="49" y="154"/>
                    </a:lnTo>
                    <a:lnTo>
                      <a:pt x="65" y="145"/>
                    </a:lnTo>
                    <a:lnTo>
                      <a:pt x="85" y="183"/>
                    </a:lnTo>
                    <a:lnTo>
                      <a:pt x="68" y="192"/>
                    </a:lnTo>
                    <a:close/>
                    <a:moveTo>
                      <a:pt x="65" y="145"/>
                    </a:moveTo>
                    <a:lnTo>
                      <a:pt x="65" y="145"/>
                    </a:lnTo>
                    <a:lnTo>
                      <a:pt x="58" y="149"/>
                    </a:lnTo>
                    <a:lnTo>
                      <a:pt x="65" y="145"/>
                    </a:lnTo>
                    <a:close/>
                    <a:moveTo>
                      <a:pt x="49" y="154"/>
                    </a:moveTo>
                    <a:lnTo>
                      <a:pt x="30" y="119"/>
                    </a:lnTo>
                    <a:lnTo>
                      <a:pt x="47" y="111"/>
                    </a:lnTo>
                    <a:lnTo>
                      <a:pt x="65" y="145"/>
                    </a:lnTo>
                    <a:lnTo>
                      <a:pt x="49" y="154"/>
                    </a:lnTo>
                    <a:close/>
                    <a:moveTo>
                      <a:pt x="30" y="119"/>
                    </a:moveTo>
                    <a:lnTo>
                      <a:pt x="30" y="119"/>
                    </a:lnTo>
                    <a:lnTo>
                      <a:pt x="30" y="118"/>
                    </a:lnTo>
                    <a:lnTo>
                      <a:pt x="38" y="115"/>
                    </a:lnTo>
                    <a:lnTo>
                      <a:pt x="30" y="119"/>
                    </a:lnTo>
                    <a:close/>
                    <a:moveTo>
                      <a:pt x="30" y="118"/>
                    </a:moveTo>
                    <a:lnTo>
                      <a:pt x="14" y="83"/>
                    </a:lnTo>
                    <a:lnTo>
                      <a:pt x="31" y="75"/>
                    </a:lnTo>
                    <a:lnTo>
                      <a:pt x="47" y="111"/>
                    </a:lnTo>
                    <a:lnTo>
                      <a:pt x="30" y="118"/>
                    </a:lnTo>
                    <a:close/>
                    <a:moveTo>
                      <a:pt x="14" y="83"/>
                    </a:moveTo>
                    <a:lnTo>
                      <a:pt x="14" y="83"/>
                    </a:lnTo>
                    <a:lnTo>
                      <a:pt x="22" y="80"/>
                    </a:lnTo>
                    <a:lnTo>
                      <a:pt x="14" y="83"/>
                    </a:lnTo>
                    <a:close/>
                    <a:moveTo>
                      <a:pt x="14" y="83"/>
                    </a:moveTo>
                    <a:lnTo>
                      <a:pt x="4" y="54"/>
                    </a:lnTo>
                    <a:lnTo>
                      <a:pt x="22" y="48"/>
                    </a:lnTo>
                    <a:lnTo>
                      <a:pt x="31" y="76"/>
                    </a:lnTo>
                    <a:lnTo>
                      <a:pt x="14" y="83"/>
                    </a:lnTo>
                    <a:close/>
                    <a:moveTo>
                      <a:pt x="4" y="54"/>
                    </a:moveTo>
                    <a:lnTo>
                      <a:pt x="4" y="53"/>
                    </a:lnTo>
                    <a:lnTo>
                      <a:pt x="4" y="52"/>
                    </a:lnTo>
                    <a:lnTo>
                      <a:pt x="12" y="51"/>
                    </a:lnTo>
                    <a:lnTo>
                      <a:pt x="4" y="54"/>
                    </a:lnTo>
                    <a:close/>
                    <a:moveTo>
                      <a:pt x="4" y="52"/>
                    </a:moveTo>
                    <a:lnTo>
                      <a:pt x="0" y="30"/>
                    </a:lnTo>
                    <a:lnTo>
                      <a:pt x="19" y="28"/>
                    </a:lnTo>
                    <a:lnTo>
                      <a:pt x="22" y="50"/>
                    </a:lnTo>
                    <a:lnTo>
                      <a:pt x="4" y="52"/>
                    </a:lnTo>
                    <a:close/>
                    <a:moveTo>
                      <a:pt x="0" y="30"/>
                    </a:moveTo>
                    <a:lnTo>
                      <a:pt x="0" y="27"/>
                    </a:lnTo>
                    <a:lnTo>
                      <a:pt x="1" y="25"/>
                    </a:lnTo>
                    <a:lnTo>
                      <a:pt x="9" y="29"/>
                    </a:lnTo>
                    <a:lnTo>
                      <a:pt x="0" y="30"/>
                    </a:lnTo>
                    <a:close/>
                    <a:moveTo>
                      <a:pt x="1" y="25"/>
                    </a:moveTo>
                    <a:lnTo>
                      <a:pt x="8" y="11"/>
                    </a:lnTo>
                    <a:lnTo>
                      <a:pt x="25" y="20"/>
                    </a:lnTo>
                    <a:lnTo>
                      <a:pt x="18" y="33"/>
                    </a:lnTo>
                    <a:lnTo>
                      <a:pt x="1"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7" name="Freeform 1528">
                <a:extLst>
                  <a:ext uri="{FF2B5EF4-FFF2-40B4-BE49-F238E27FC236}">
                    <a16:creationId xmlns:a16="http://schemas.microsoft.com/office/drawing/2014/main" id="{203A13ED-2BDD-46AD-B5D5-FDC94A9FF069}"/>
                  </a:ext>
                </a:extLst>
              </p:cNvPr>
              <p:cNvSpPr>
                <a:spLocks/>
              </p:cNvSpPr>
              <p:nvPr/>
            </p:nvSpPr>
            <p:spPr bwMode="auto">
              <a:xfrm>
                <a:off x="2576" y="2168"/>
                <a:ext cx="56" cy="81"/>
              </a:xfrm>
              <a:custGeom>
                <a:avLst/>
                <a:gdLst>
                  <a:gd name="T0" fmla="*/ 3 w 223"/>
                  <a:gd name="T1" fmla="*/ 0 h 324"/>
                  <a:gd name="T2" fmla="*/ 4 w 223"/>
                  <a:gd name="T3" fmla="*/ 0 h 324"/>
                  <a:gd name="T4" fmla="*/ 6 w 223"/>
                  <a:gd name="T5" fmla="*/ 1 h 324"/>
                  <a:gd name="T6" fmla="*/ 7 w 223"/>
                  <a:gd name="T7" fmla="*/ 1 h 324"/>
                  <a:gd name="T8" fmla="*/ 7 w 223"/>
                  <a:gd name="T9" fmla="*/ 3 h 324"/>
                  <a:gd name="T10" fmla="*/ 8 w 223"/>
                  <a:gd name="T11" fmla="*/ 4 h 324"/>
                  <a:gd name="T12" fmla="*/ 9 w 223"/>
                  <a:gd name="T13" fmla="*/ 5 h 324"/>
                  <a:gd name="T14" fmla="*/ 10 w 223"/>
                  <a:gd name="T15" fmla="*/ 7 h 324"/>
                  <a:gd name="T16" fmla="*/ 11 w 223"/>
                  <a:gd name="T17" fmla="*/ 9 h 324"/>
                  <a:gd name="T18" fmla="*/ 12 w 223"/>
                  <a:gd name="T19" fmla="*/ 11 h 324"/>
                  <a:gd name="T20" fmla="*/ 13 w 223"/>
                  <a:gd name="T21" fmla="*/ 13 h 324"/>
                  <a:gd name="T22" fmla="*/ 13 w 223"/>
                  <a:gd name="T23" fmla="*/ 14 h 324"/>
                  <a:gd name="T24" fmla="*/ 14 w 223"/>
                  <a:gd name="T25" fmla="*/ 15 h 324"/>
                  <a:gd name="T26" fmla="*/ 14 w 223"/>
                  <a:gd name="T27" fmla="*/ 16 h 324"/>
                  <a:gd name="T28" fmla="*/ 14 w 223"/>
                  <a:gd name="T29" fmla="*/ 17 h 324"/>
                  <a:gd name="T30" fmla="*/ 14 w 223"/>
                  <a:gd name="T31" fmla="*/ 18 h 324"/>
                  <a:gd name="T32" fmla="*/ 13 w 223"/>
                  <a:gd name="T33" fmla="*/ 19 h 324"/>
                  <a:gd name="T34" fmla="*/ 13 w 223"/>
                  <a:gd name="T35" fmla="*/ 19 h 324"/>
                  <a:gd name="T36" fmla="*/ 12 w 223"/>
                  <a:gd name="T37" fmla="*/ 20 h 324"/>
                  <a:gd name="T38" fmla="*/ 11 w 223"/>
                  <a:gd name="T39" fmla="*/ 20 h 324"/>
                  <a:gd name="T40" fmla="*/ 10 w 223"/>
                  <a:gd name="T41" fmla="*/ 20 h 324"/>
                  <a:gd name="T42" fmla="*/ 9 w 223"/>
                  <a:gd name="T43" fmla="*/ 20 h 324"/>
                  <a:gd name="T44" fmla="*/ 8 w 223"/>
                  <a:gd name="T45" fmla="*/ 20 h 324"/>
                  <a:gd name="T46" fmla="*/ 7 w 223"/>
                  <a:gd name="T47" fmla="*/ 19 h 324"/>
                  <a:gd name="T48" fmla="*/ 6 w 223"/>
                  <a:gd name="T49" fmla="*/ 18 h 324"/>
                  <a:gd name="T50" fmla="*/ 5 w 223"/>
                  <a:gd name="T51" fmla="*/ 17 h 324"/>
                  <a:gd name="T52" fmla="*/ 4 w 223"/>
                  <a:gd name="T53" fmla="*/ 16 h 324"/>
                  <a:gd name="T54" fmla="*/ 3 w 223"/>
                  <a:gd name="T55" fmla="*/ 14 h 324"/>
                  <a:gd name="T56" fmla="*/ 2 w 223"/>
                  <a:gd name="T57" fmla="*/ 12 h 324"/>
                  <a:gd name="T58" fmla="*/ 1 w 223"/>
                  <a:gd name="T59" fmla="*/ 11 h 324"/>
                  <a:gd name="T60" fmla="*/ 1 w 223"/>
                  <a:gd name="T61" fmla="*/ 9 h 324"/>
                  <a:gd name="T62" fmla="*/ 1 w 223"/>
                  <a:gd name="T63" fmla="*/ 7 h 324"/>
                  <a:gd name="T64" fmla="*/ 0 w 223"/>
                  <a:gd name="T65" fmla="*/ 6 h 324"/>
                  <a:gd name="T66" fmla="*/ 0 w 223"/>
                  <a:gd name="T67" fmla="*/ 5 h 324"/>
                  <a:gd name="T68" fmla="*/ 0 w 223"/>
                  <a:gd name="T69" fmla="*/ 4 h 324"/>
                  <a:gd name="T70" fmla="*/ 0 w 223"/>
                  <a:gd name="T71" fmla="*/ 3 h 324"/>
                  <a:gd name="T72" fmla="*/ 0 w 223"/>
                  <a:gd name="T73" fmla="*/ 2 h 324"/>
                  <a:gd name="T74" fmla="*/ 1 w 223"/>
                  <a:gd name="T75" fmla="*/ 1 h 324"/>
                  <a:gd name="T76" fmla="*/ 1 w 223"/>
                  <a:gd name="T77" fmla="*/ 1 h 324"/>
                  <a:gd name="T78" fmla="*/ 2 w 223"/>
                  <a:gd name="T79" fmla="*/ 0 h 324"/>
                  <a:gd name="T80" fmla="*/ 3 w 223"/>
                  <a:gd name="T81" fmla="*/ 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3"/>
                  <a:gd name="T124" fmla="*/ 0 h 324"/>
                  <a:gd name="T125" fmla="*/ 223 w 223"/>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3" h="324">
                    <a:moveTo>
                      <a:pt x="47" y="0"/>
                    </a:moveTo>
                    <a:lnTo>
                      <a:pt x="69" y="0"/>
                    </a:lnTo>
                    <a:lnTo>
                      <a:pt x="88" y="7"/>
                    </a:lnTo>
                    <a:lnTo>
                      <a:pt x="105" y="20"/>
                    </a:lnTo>
                    <a:lnTo>
                      <a:pt x="117" y="38"/>
                    </a:lnTo>
                    <a:lnTo>
                      <a:pt x="133" y="57"/>
                    </a:lnTo>
                    <a:lnTo>
                      <a:pt x="145" y="83"/>
                    </a:lnTo>
                    <a:lnTo>
                      <a:pt x="159" y="111"/>
                    </a:lnTo>
                    <a:lnTo>
                      <a:pt x="171" y="140"/>
                    </a:lnTo>
                    <a:lnTo>
                      <a:pt x="187" y="172"/>
                    </a:lnTo>
                    <a:lnTo>
                      <a:pt x="203" y="204"/>
                    </a:lnTo>
                    <a:lnTo>
                      <a:pt x="213" y="223"/>
                    </a:lnTo>
                    <a:lnTo>
                      <a:pt x="219" y="242"/>
                    </a:lnTo>
                    <a:lnTo>
                      <a:pt x="223" y="258"/>
                    </a:lnTo>
                    <a:lnTo>
                      <a:pt x="219" y="273"/>
                    </a:lnTo>
                    <a:lnTo>
                      <a:pt x="216" y="287"/>
                    </a:lnTo>
                    <a:lnTo>
                      <a:pt x="209" y="299"/>
                    </a:lnTo>
                    <a:lnTo>
                      <a:pt x="199" y="309"/>
                    </a:lnTo>
                    <a:lnTo>
                      <a:pt x="191" y="319"/>
                    </a:lnTo>
                    <a:lnTo>
                      <a:pt x="177" y="322"/>
                    </a:lnTo>
                    <a:lnTo>
                      <a:pt x="165" y="324"/>
                    </a:lnTo>
                    <a:lnTo>
                      <a:pt x="149" y="324"/>
                    </a:lnTo>
                    <a:lnTo>
                      <a:pt x="133" y="319"/>
                    </a:lnTo>
                    <a:lnTo>
                      <a:pt x="114" y="305"/>
                    </a:lnTo>
                    <a:lnTo>
                      <a:pt x="98" y="290"/>
                    </a:lnTo>
                    <a:lnTo>
                      <a:pt x="79" y="270"/>
                    </a:lnTo>
                    <a:lnTo>
                      <a:pt x="60" y="248"/>
                    </a:lnTo>
                    <a:lnTo>
                      <a:pt x="44" y="223"/>
                    </a:lnTo>
                    <a:lnTo>
                      <a:pt x="32" y="197"/>
                    </a:lnTo>
                    <a:lnTo>
                      <a:pt x="19" y="169"/>
                    </a:lnTo>
                    <a:lnTo>
                      <a:pt x="12" y="140"/>
                    </a:lnTo>
                    <a:lnTo>
                      <a:pt x="9" y="115"/>
                    </a:lnTo>
                    <a:lnTo>
                      <a:pt x="3" y="89"/>
                    </a:lnTo>
                    <a:lnTo>
                      <a:pt x="0" y="70"/>
                    </a:lnTo>
                    <a:lnTo>
                      <a:pt x="0" y="54"/>
                    </a:lnTo>
                    <a:lnTo>
                      <a:pt x="0" y="38"/>
                    </a:lnTo>
                    <a:lnTo>
                      <a:pt x="0" y="26"/>
                    </a:lnTo>
                    <a:lnTo>
                      <a:pt x="6" y="16"/>
                    </a:lnTo>
                    <a:lnTo>
                      <a:pt x="15" y="10"/>
                    </a:lnTo>
                    <a:lnTo>
                      <a:pt x="28" y="3"/>
                    </a:lnTo>
                    <a:lnTo>
                      <a:pt x="47"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8" name="Freeform 1529">
                <a:extLst>
                  <a:ext uri="{FF2B5EF4-FFF2-40B4-BE49-F238E27FC236}">
                    <a16:creationId xmlns:a16="http://schemas.microsoft.com/office/drawing/2014/main" id="{06F7D681-7F4D-4681-B07D-0D500BB7F9F7}"/>
                  </a:ext>
                </a:extLst>
              </p:cNvPr>
              <p:cNvSpPr>
                <a:spLocks noEditPoints="1"/>
              </p:cNvSpPr>
              <p:nvPr/>
            </p:nvSpPr>
            <p:spPr bwMode="auto">
              <a:xfrm>
                <a:off x="2574" y="2166"/>
                <a:ext cx="60" cy="86"/>
              </a:xfrm>
              <a:custGeom>
                <a:avLst/>
                <a:gdLst>
                  <a:gd name="T0" fmla="*/ 5 w 241"/>
                  <a:gd name="T1" fmla="*/ 0 h 343"/>
                  <a:gd name="T2" fmla="*/ 6 w 241"/>
                  <a:gd name="T3" fmla="*/ 1 h 343"/>
                  <a:gd name="T4" fmla="*/ 6 w 241"/>
                  <a:gd name="T5" fmla="*/ 1 h 343"/>
                  <a:gd name="T6" fmla="*/ 6 w 241"/>
                  <a:gd name="T7" fmla="*/ 2 h 343"/>
                  <a:gd name="T8" fmla="*/ 7 w 241"/>
                  <a:gd name="T9" fmla="*/ 1 h 343"/>
                  <a:gd name="T10" fmla="*/ 7 w 241"/>
                  <a:gd name="T11" fmla="*/ 4 h 343"/>
                  <a:gd name="T12" fmla="*/ 9 w 241"/>
                  <a:gd name="T13" fmla="*/ 4 h 343"/>
                  <a:gd name="T14" fmla="*/ 9 w 241"/>
                  <a:gd name="T15" fmla="*/ 4 h 343"/>
                  <a:gd name="T16" fmla="*/ 8 w 241"/>
                  <a:gd name="T17" fmla="*/ 5 h 343"/>
                  <a:gd name="T18" fmla="*/ 10 w 241"/>
                  <a:gd name="T19" fmla="*/ 6 h 343"/>
                  <a:gd name="T20" fmla="*/ 11 w 241"/>
                  <a:gd name="T21" fmla="*/ 7 h 343"/>
                  <a:gd name="T22" fmla="*/ 11 w 241"/>
                  <a:gd name="T23" fmla="*/ 10 h 343"/>
                  <a:gd name="T24" fmla="*/ 12 w 241"/>
                  <a:gd name="T25" fmla="*/ 12 h 343"/>
                  <a:gd name="T26" fmla="*/ 12 w 241"/>
                  <a:gd name="T27" fmla="*/ 12 h 343"/>
                  <a:gd name="T28" fmla="*/ 14 w 241"/>
                  <a:gd name="T29" fmla="*/ 13 h 343"/>
                  <a:gd name="T30" fmla="*/ 14 w 241"/>
                  <a:gd name="T31" fmla="*/ 14 h 343"/>
                  <a:gd name="T32" fmla="*/ 15 w 241"/>
                  <a:gd name="T33" fmla="*/ 16 h 343"/>
                  <a:gd name="T34" fmla="*/ 14 w 241"/>
                  <a:gd name="T35" fmla="*/ 17 h 343"/>
                  <a:gd name="T36" fmla="*/ 14 w 241"/>
                  <a:gd name="T37" fmla="*/ 17 h 343"/>
                  <a:gd name="T38" fmla="*/ 15 w 241"/>
                  <a:gd name="T39" fmla="*/ 17 h 343"/>
                  <a:gd name="T40" fmla="*/ 15 w 241"/>
                  <a:gd name="T41" fmla="*/ 18 h 343"/>
                  <a:gd name="T42" fmla="*/ 15 w 241"/>
                  <a:gd name="T43" fmla="*/ 19 h 343"/>
                  <a:gd name="T44" fmla="*/ 13 w 241"/>
                  <a:gd name="T45" fmla="*/ 19 h 343"/>
                  <a:gd name="T46" fmla="*/ 14 w 241"/>
                  <a:gd name="T47" fmla="*/ 19 h 343"/>
                  <a:gd name="T48" fmla="*/ 14 w 241"/>
                  <a:gd name="T49" fmla="*/ 20 h 343"/>
                  <a:gd name="T50" fmla="*/ 13 w 241"/>
                  <a:gd name="T51" fmla="*/ 20 h 343"/>
                  <a:gd name="T52" fmla="*/ 13 w 241"/>
                  <a:gd name="T53" fmla="*/ 21 h 343"/>
                  <a:gd name="T54" fmla="*/ 11 w 241"/>
                  <a:gd name="T55" fmla="*/ 20 h 343"/>
                  <a:gd name="T56" fmla="*/ 12 w 241"/>
                  <a:gd name="T57" fmla="*/ 21 h 343"/>
                  <a:gd name="T58" fmla="*/ 12 w 241"/>
                  <a:gd name="T59" fmla="*/ 21 h 343"/>
                  <a:gd name="T60" fmla="*/ 11 w 241"/>
                  <a:gd name="T61" fmla="*/ 22 h 343"/>
                  <a:gd name="T62" fmla="*/ 10 w 241"/>
                  <a:gd name="T63" fmla="*/ 22 h 343"/>
                  <a:gd name="T64" fmla="*/ 9 w 241"/>
                  <a:gd name="T65" fmla="*/ 20 h 343"/>
                  <a:gd name="T66" fmla="*/ 9 w 241"/>
                  <a:gd name="T67" fmla="*/ 21 h 343"/>
                  <a:gd name="T68" fmla="*/ 8 w 241"/>
                  <a:gd name="T69" fmla="*/ 21 h 343"/>
                  <a:gd name="T70" fmla="*/ 7 w 241"/>
                  <a:gd name="T71" fmla="*/ 20 h 343"/>
                  <a:gd name="T72" fmla="*/ 6 w 241"/>
                  <a:gd name="T73" fmla="*/ 19 h 343"/>
                  <a:gd name="T74" fmla="*/ 6 w 241"/>
                  <a:gd name="T75" fmla="*/ 17 h 343"/>
                  <a:gd name="T76" fmla="*/ 5 w 241"/>
                  <a:gd name="T77" fmla="*/ 18 h 343"/>
                  <a:gd name="T78" fmla="*/ 5 w 241"/>
                  <a:gd name="T79" fmla="*/ 18 h 343"/>
                  <a:gd name="T80" fmla="*/ 4 w 241"/>
                  <a:gd name="T81" fmla="*/ 17 h 343"/>
                  <a:gd name="T82" fmla="*/ 3 w 241"/>
                  <a:gd name="T83" fmla="*/ 15 h 343"/>
                  <a:gd name="T84" fmla="*/ 3 w 241"/>
                  <a:gd name="T85" fmla="*/ 13 h 343"/>
                  <a:gd name="T86" fmla="*/ 2 w 241"/>
                  <a:gd name="T87" fmla="*/ 13 h 343"/>
                  <a:gd name="T88" fmla="*/ 2 w 241"/>
                  <a:gd name="T89" fmla="*/ 13 h 343"/>
                  <a:gd name="T90" fmla="*/ 1 w 241"/>
                  <a:gd name="T91" fmla="*/ 11 h 343"/>
                  <a:gd name="T92" fmla="*/ 1 w 241"/>
                  <a:gd name="T93" fmla="*/ 10 h 343"/>
                  <a:gd name="T94" fmla="*/ 2 w 241"/>
                  <a:gd name="T95" fmla="*/ 8 h 343"/>
                  <a:gd name="T96" fmla="*/ 1 w 241"/>
                  <a:gd name="T97" fmla="*/ 8 h 343"/>
                  <a:gd name="T98" fmla="*/ 0 w 241"/>
                  <a:gd name="T99" fmla="*/ 8 h 343"/>
                  <a:gd name="T100" fmla="*/ 0 w 241"/>
                  <a:gd name="T101" fmla="*/ 6 h 343"/>
                  <a:gd name="T102" fmla="*/ 0 w 241"/>
                  <a:gd name="T103" fmla="*/ 5 h 343"/>
                  <a:gd name="T104" fmla="*/ 1 w 241"/>
                  <a:gd name="T105" fmla="*/ 4 h 343"/>
                  <a:gd name="T106" fmla="*/ 1 w 241"/>
                  <a:gd name="T107" fmla="*/ 4 h 343"/>
                  <a:gd name="T108" fmla="*/ 0 w 241"/>
                  <a:gd name="T109" fmla="*/ 3 h 343"/>
                  <a:gd name="T110" fmla="*/ 0 w 241"/>
                  <a:gd name="T111" fmla="*/ 2 h 343"/>
                  <a:gd name="T112" fmla="*/ 0 w 241"/>
                  <a:gd name="T113" fmla="*/ 1 h 343"/>
                  <a:gd name="T114" fmla="*/ 2 w 241"/>
                  <a:gd name="T115" fmla="*/ 2 h 343"/>
                  <a:gd name="T116" fmla="*/ 1 w 241"/>
                  <a:gd name="T117" fmla="*/ 1 h 343"/>
                  <a:gd name="T118" fmla="*/ 1 w 241"/>
                  <a:gd name="T119" fmla="*/ 1 h 343"/>
                  <a:gd name="T120" fmla="*/ 2 w 241"/>
                  <a:gd name="T121" fmla="*/ 0 h 3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1"/>
                  <a:gd name="T184" fmla="*/ 0 h 343"/>
                  <a:gd name="T185" fmla="*/ 241 w 241"/>
                  <a:gd name="T186" fmla="*/ 343 h 3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1" h="343">
                    <a:moveTo>
                      <a:pt x="57" y="0"/>
                    </a:moveTo>
                    <a:lnTo>
                      <a:pt x="79" y="0"/>
                    </a:lnTo>
                    <a:lnTo>
                      <a:pt x="79" y="19"/>
                    </a:lnTo>
                    <a:lnTo>
                      <a:pt x="57" y="19"/>
                    </a:lnTo>
                    <a:lnTo>
                      <a:pt x="57" y="0"/>
                    </a:lnTo>
                    <a:close/>
                    <a:moveTo>
                      <a:pt x="79" y="0"/>
                    </a:moveTo>
                    <a:lnTo>
                      <a:pt x="81" y="0"/>
                    </a:lnTo>
                    <a:lnTo>
                      <a:pt x="83" y="0"/>
                    </a:lnTo>
                    <a:lnTo>
                      <a:pt x="79" y="9"/>
                    </a:lnTo>
                    <a:lnTo>
                      <a:pt x="79" y="0"/>
                    </a:lnTo>
                    <a:close/>
                    <a:moveTo>
                      <a:pt x="83" y="0"/>
                    </a:moveTo>
                    <a:lnTo>
                      <a:pt x="101" y="7"/>
                    </a:lnTo>
                    <a:lnTo>
                      <a:pt x="96" y="24"/>
                    </a:lnTo>
                    <a:lnTo>
                      <a:pt x="76" y="19"/>
                    </a:lnTo>
                    <a:lnTo>
                      <a:pt x="83" y="0"/>
                    </a:lnTo>
                    <a:close/>
                    <a:moveTo>
                      <a:pt x="101" y="7"/>
                    </a:moveTo>
                    <a:lnTo>
                      <a:pt x="104" y="8"/>
                    </a:lnTo>
                    <a:lnTo>
                      <a:pt x="105" y="8"/>
                    </a:lnTo>
                    <a:lnTo>
                      <a:pt x="98" y="16"/>
                    </a:lnTo>
                    <a:lnTo>
                      <a:pt x="101" y="7"/>
                    </a:lnTo>
                    <a:close/>
                    <a:moveTo>
                      <a:pt x="105" y="8"/>
                    </a:moveTo>
                    <a:lnTo>
                      <a:pt x="120" y="21"/>
                    </a:lnTo>
                    <a:lnTo>
                      <a:pt x="108" y="35"/>
                    </a:lnTo>
                    <a:lnTo>
                      <a:pt x="93" y="23"/>
                    </a:lnTo>
                    <a:lnTo>
                      <a:pt x="105" y="8"/>
                    </a:lnTo>
                    <a:close/>
                    <a:moveTo>
                      <a:pt x="120" y="21"/>
                    </a:moveTo>
                    <a:lnTo>
                      <a:pt x="121" y="22"/>
                    </a:lnTo>
                    <a:lnTo>
                      <a:pt x="122" y="23"/>
                    </a:lnTo>
                    <a:lnTo>
                      <a:pt x="115" y="29"/>
                    </a:lnTo>
                    <a:lnTo>
                      <a:pt x="120" y="21"/>
                    </a:lnTo>
                    <a:close/>
                    <a:moveTo>
                      <a:pt x="122" y="23"/>
                    </a:moveTo>
                    <a:lnTo>
                      <a:pt x="136" y="42"/>
                    </a:lnTo>
                    <a:lnTo>
                      <a:pt x="119" y="53"/>
                    </a:lnTo>
                    <a:lnTo>
                      <a:pt x="107" y="34"/>
                    </a:lnTo>
                    <a:lnTo>
                      <a:pt x="122" y="23"/>
                    </a:lnTo>
                    <a:close/>
                    <a:moveTo>
                      <a:pt x="120" y="54"/>
                    </a:moveTo>
                    <a:lnTo>
                      <a:pt x="119" y="53"/>
                    </a:lnTo>
                    <a:lnTo>
                      <a:pt x="127" y="47"/>
                    </a:lnTo>
                    <a:lnTo>
                      <a:pt x="120" y="54"/>
                    </a:lnTo>
                    <a:close/>
                    <a:moveTo>
                      <a:pt x="134" y="42"/>
                    </a:moveTo>
                    <a:lnTo>
                      <a:pt x="150" y="61"/>
                    </a:lnTo>
                    <a:lnTo>
                      <a:pt x="136" y="73"/>
                    </a:lnTo>
                    <a:lnTo>
                      <a:pt x="120" y="54"/>
                    </a:lnTo>
                    <a:lnTo>
                      <a:pt x="134" y="42"/>
                    </a:lnTo>
                    <a:close/>
                    <a:moveTo>
                      <a:pt x="150" y="61"/>
                    </a:moveTo>
                    <a:lnTo>
                      <a:pt x="151" y="62"/>
                    </a:lnTo>
                    <a:lnTo>
                      <a:pt x="152" y="62"/>
                    </a:lnTo>
                    <a:lnTo>
                      <a:pt x="143" y="66"/>
                    </a:lnTo>
                    <a:lnTo>
                      <a:pt x="150" y="61"/>
                    </a:lnTo>
                    <a:close/>
                    <a:moveTo>
                      <a:pt x="152" y="62"/>
                    </a:moveTo>
                    <a:lnTo>
                      <a:pt x="164" y="88"/>
                    </a:lnTo>
                    <a:lnTo>
                      <a:pt x="148" y="96"/>
                    </a:lnTo>
                    <a:lnTo>
                      <a:pt x="134" y="71"/>
                    </a:lnTo>
                    <a:lnTo>
                      <a:pt x="152" y="62"/>
                    </a:lnTo>
                    <a:close/>
                    <a:moveTo>
                      <a:pt x="164" y="88"/>
                    </a:moveTo>
                    <a:lnTo>
                      <a:pt x="164" y="88"/>
                    </a:lnTo>
                    <a:lnTo>
                      <a:pt x="155" y="92"/>
                    </a:lnTo>
                    <a:lnTo>
                      <a:pt x="164" y="88"/>
                    </a:lnTo>
                    <a:close/>
                    <a:moveTo>
                      <a:pt x="164" y="88"/>
                    </a:moveTo>
                    <a:lnTo>
                      <a:pt x="177" y="117"/>
                    </a:lnTo>
                    <a:lnTo>
                      <a:pt x="160" y="125"/>
                    </a:lnTo>
                    <a:lnTo>
                      <a:pt x="147" y="96"/>
                    </a:lnTo>
                    <a:lnTo>
                      <a:pt x="164" y="88"/>
                    </a:lnTo>
                    <a:close/>
                    <a:moveTo>
                      <a:pt x="177" y="117"/>
                    </a:moveTo>
                    <a:lnTo>
                      <a:pt x="190" y="146"/>
                    </a:lnTo>
                    <a:lnTo>
                      <a:pt x="173" y="153"/>
                    </a:lnTo>
                    <a:lnTo>
                      <a:pt x="160" y="125"/>
                    </a:lnTo>
                    <a:lnTo>
                      <a:pt x="177" y="117"/>
                    </a:lnTo>
                    <a:close/>
                    <a:moveTo>
                      <a:pt x="173" y="153"/>
                    </a:moveTo>
                    <a:lnTo>
                      <a:pt x="173" y="153"/>
                    </a:lnTo>
                    <a:lnTo>
                      <a:pt x="181" y="149"/>
                    </a:lnTo>
                    <a:lnTo>
                      <a:pt x="173" y="153"/>
                    </a:lnTo>
                    <a:close/>
                    <a:moveTo>
                      <a:pt x="190" y="145"/>
                    </a:moveTo>
                    <a:lnTo>
                      <a:pt x="206" y="177"/>
                    </a:lnTo>
                    <a:lnTo>
                      <a:pt x="188" y="185"/>
                    </a:lnTo>
                    <a:lnTo>
                      <a:pt x="173" y="153"/>
                    </a:lnTo>
                    <a:lnTo>
                      <a:pt x="190" y="145"/>
                    </a:lnTo>
                    <a:close/>
                    <a:moveTo>
                      <a:pt x="206" y="177"/>
                    </a:moveTo>
                    <a:lnTo>
                      <a:pt x="222" y="208"/>
                    </a:lnTo>
                    <a:lnTo>
                      <a:pt x="205" y="217"/>
                    </a:lnTo>
                    <a:lnTo>
                      <a:pt x="188" y="185"/>
                    </a:lnTo>
                    <a:lnTo>
                      <a:pt x="206" y="177"/>
                    </a:lnTo>
                    <a:close/>
                    <a:moveTo>
                      <a:pt x="222" y="208"/>
                    </a:moveTo>
                    <a:lnTo>
                      <a:pt x="231" y="227"/>
                    </a:lnTo>
                    <a:lnTo>
                      <a:pt x="214" y="236"/>
                    </a:lnTo>
                    <a:lnTo>
                      <a:pt x="205" y="217"/>
                    </a:lnTo>
                    <a:lnTo>
                      <a:pt x="222" y="208"/>
                    </a:lnTo>
                    <a:close/>
                    <a:moveTo>
                      <a:pt x="231" y="227"/>
                    </a:moveTo>
                    <a:lnTo>
                      <a:pt x="231" y="228"/>
                    </a:lnTo>
                    <a:lnTo>
                      <a:pt x="223" y="232"/>
                    </a:lnTo>
                    <a:lnTo>
                      <a:pt x="231" y="227"/>
                    </a:lnTo>
                    <a:close/>
                    <a:moveTo>
                      <a:pt x="231" y="228"/>
                    </a:moveTo>
                    <a:lnTo>
                      <a:pt x="238" y="248"/>
                    </a:lnTo>
                    <a:lnTo>
                      <a:pt x="219" y="254"/>
                    </a:lnTo>
                    <a:lnTo>
                      <a:pt x="214" y="235"/>
                    </a:lnTo>
                    <a:lnTo>
                      <a:pt x="231" y="228"/>
                    </a:lnTo>
                    <a:close/>
                    <a:moveTo>
                      <a:pt x="238" y="248"/>
                    </a:moveTo>
                    <a:lnTo>
                      <a:pt x="238" y="248"/>
                    </a:lnTo>
                    <a:lnTo>
                      <a:pt x="238" y="249"/>
                    </a:lnTo>
                    <a:lnTo>
                      <a:pt x="229" y="251"/>
                    </a:lnTo>
                    <a:lnTo>
                      <a:pt x="238" y="248"/>
                    </a:lnTo>
                    <a:close/>
                    <a:moveTo>
                      <a:pt x="238" y="249"/>
                    </a:moveTo>
                    <a:lnTo>
                      <a:pt x="241" y="265"/>
                    </a:lnTo>
                    <a:lnTo>
                      <a:pt x="223" y="269"/>
                    </a:lnTo>
                    <a:lnTo>
                      <a:pt x="219" y="253"/>
                    </a:lnTo>
                    <a:lnTo>
                      <a:pt x="238" y="249"/>
                    </a:lnTo>
                    <a:close/>
                    <a:moveTo>
                      <a:pt x="241" y="265"/>
                    </a:moveTo>
                    <a:lnTo>
                      <a:pt x="241" y="267"/>
                    </a:lnTo>
                    <a:lnTo>
                      <a:pt x="241" y="269"/>
                    </a:lnTo>
                    <a:lnTo>
                      <a:pt x="233" y="267"/>
                    </a:lnTo>
                    <a:lnTo>
                      <a:pt x="241" y="265"/>
                    </a:lnTo>
                    <a:close/>
                    <a:moveTo>
                      <a:pt x="241" y="269"/>
                    </a:moveTo>
                    <a:lnTo>
                      <a:pt x="238" y="285"/>
                    </a:lnTo>
                    <a:lnTo>
                      <a:pt x="219" y="281"/>
                    </a:lnTo>
                    <a:lnTo>
                      <a:pt x="223" y="265"/>
                    </a:lnTo>
                    <a:lnTo>
                      <a:pt x="241" y="269"/>
                    </a:lnTo>
                    <a:close/>
                    <a:moveTo>
                      <a:pt x="238" y="285"/>
                    </a:moveTo>
                    <a:lnTo>
                      <a:pt x="238" y="285"/>
                    </a:lnTo>
                    <a:lnTo>
                      <a:pt x="229" y="282"/>
                    </a:lnTo>
                    <a:lnTo>
                      <a:pt x="238" y="285"/>
                    </a:lnTo>
                    <a:close/>
                    <a:moveTo>
                      <a:pt x="238" y="285"/>
                    </a:moveTo>
                    <a:lnTo>
                      <a:pt x="235" y="298"/>
                    </a:lnTo>
                    <a:lnTo>
                      <a:pt x="216" y="293"/>
                    </a:lnTo>
                    <a:lnTo>
                      <a:pt x="219" y="280"/>
                    </a:lnTo>
                    <a:lnTo>
                      <a:pt x="238" y="285"/>
                    </a:lnTo>
                    <a:close/>
                    <a:moveTo>
                      <a:pt x="235" y="298"/>
                    </a:moveTo>
                    <a:lnTo>
                      <a:pt x="235" y="299"/>
                    </a:lnTo>
                    <a:lnTo>
                      <a:pt x="235" y="300"/>
                    </a:lnTo>
                    <a:lnTo>
                      <a:pt x="226" y="296"/>
                    </a:lnTo>
                    <a:lnTo>
                      <a:pt x="235" y="298"/>
                    </a:lnTo>
                    <a:close/>
                    <a:moveTo>
                      <a:pt x="235" y="300"/>
                    </a:moveTo>
                    <a:lnTo>
                      <a:pt x="228" y="312"/>
                    </a:lnTo>
                    <a:lnTo>
                      <a:pt x="210" y="304"/>
                    </a:lnTo>
                    <a:lnTo>
                      <a:pt x="217" y="291"/>
                    </a:lnTo>
                    <a:lnTo>
                      <a:pt x="235" y="300"/>
                    </a:lnTo>
                    <a:close/>
                    <a:moveTo>
                      <a:pt x="228" y="312"/>
                    </a:moveTo>
                    <a:lnTo>
                      <a:pt x="227" y="313"/>
                    </a:lnTo>
                    <a:lnTo>
                      <a:pt x="226" y="314"/>
                    </a:lnTo>
                    <a:lnTo>
                      <a:pt x="219" y="308"/>
                    </a:lnTo>
                    <a:lnTo>
                      <a:pt x="228" y="312"/>
                    </a:lnTo>
                    <a:close/>
                    <a:moveTo>
                      <a:pt x="226" y="314"/>
                    </a:moveTo>
                    <a:lnTo>
                      <a:pt x="216" y="324"/>
                    </a:lnTo>
                    <a:lnTo>
                      <a:pt x="203" y="311"/>
                    </a:lnTo>
                    <a:lnTo>
                      <a:pt x="213" y="301"/>
                    </a:lnTo>
                    <a:lnTo>
                      <a:pt x="226" y="314"/>
                    </a:lnTo>
                    <a:close/>
                    <a:moveTo>
                      <a:pt x="216" y="324"/>
                    </a:moveTo>
                    <a:lnTo>
                      <a:pt x="216" y="324"/>
                    </a:lnTo>
                    <a:lnTo>
                      <a:pt x="209" y="318"/>
                    </a:lnTo>
                    <a:lnTo>
                      <a:pt x="216" y="324"/>
                    </a:lnTo>
                    <a:close/>
                    <a:moveTo>
                      <a:pt x="216" y="324"/>
                    </a:moveTo>
                    <a:lnTo>
                      <a:pt x="207" y="334"/>
                    </a:lnTo>
                    <a:lnTo>
                      <a:pt x="194" y="321"/>
                    </a:lnTo>
                    <a:lnTo>
                      <a:pt x="203" y="311"/>
                    </a:lnTo>
                    <a:lnTo>
                      <a:pt x="216" y="324"/>
                    </a:lnTo>
                    <a:close/>
                    <a:moveTo>
                      <a:pt x="207" y="334"/>
                    </a:moveTo>
                    <a:lnTo>
                      <a:pt x="205" y="336"/>
                    </a:lnTo>
                    <a:lnTo>
                      <a:pt x="203" y="336"/>
                    </a:lnTo>
                    <a:lnTo>
                      <a:pt x="201" y="328"/>
                    </a:lnTo>
                    <a:lnTo>
                      <a:pt x="207" y="334"/>
                    </a:lnTo>
                    <a:close/>
                    <a:moveTo>
                      <a:pt x="203" y="336"/>
                    </a:moveTo>
                    <a:lnTo>
                      <a:pt x="190" y="340"/>
                    </a:lnTo>
                    <a:lnTo>
                      <a:pt x="185" y="321"/>
                    </a:lnTo>
                    <a:lnTo>
                      <a:pt x="198" y="318"/>
                    </a:lnTo>
                    <a:lnTo>
                      <a:pt x="203" y="336"/>
                    </a:lnTo>
                    <a:close/>
                    <a:moveTo>
                      <a:pt x="190" y="340"/>
                    </a:moveTo>
                    <a:lnTo>
                      <a:pt x="197" y="337"/>
                    </a:lnTo>
                    <a:lnTo>
                      <a:pt x="190" y="340"/>
                    </a:lnTo>
                    <a:lnTo>
                      <a:pt x="187" y="331"/>
                    </a:lnTo>
                    <a:lnTo>
                      <a:pt x="190" y="340"/>
                    </a:lnTo>
                    <a:close/>
                    <a:moveTo>
                      <a:pt x="190" y="340"/>
                    </a:moveTo>
                    <a:lnTo>
                      <a:pt x="177" y="343"/>
                    </a:lnTo>
                    <a:lnTo>
                      <a:pt x="173" y="324"/>
                    </a:lnTo>
                    <a:lnTo>
                      <a:pt x="185" y="321"/>
                    </a:lnTo>
                    <a:lnTo>
                      <a:pt x="190" y="340"/>
                    </a:lnTo>
                    <a:close/>
                    <a:moveTo>
                      <a:pt x="177" y="343"/>
                    </a:moveTo>
                    <a:lnTo>
                      <a:pt x="176" y="343"/>
                    </a:lnTo>
                    <a:lnTo>
                      <a:pt x="175" y="343"/>
                    </a:lnTo>
                    <a:lnTo>
                      <a:pt x="175" y="333"/>
                    </a:lnTo>
                    <a:lnTo>
                      <a:pt x="177" y="343"/>
                    </a:lnTo>
                    <a:close/>
                    <a:moveTo>
                      <a:pt x="175" y="343"/>
                    </a:moveTo>
                    <a:lnTo>
                      <a:pt x="159" y="343"/>
                    </a:lnTo>
                    <a:lnTo>
                      <a:pt x="159" y="324"/>
                    </a:lnTo>
                    <a:lnTo>
                      <a:pt x="175" y="324"/>
                    </a:lnTo>
                    <a:lnTo>
                      <a:pt x="175" y="343"/>
                    </a:lnTo>
                    <a:close/>
                    <a:moveTo>
                      <a:pt x="159" y="343"/>
                    </a:moveTo>
                    <a:lnTo>
                      <a:pt x="158" y="343"/>
                    </a:lnTo>
                    <a:lnTo>
                      <a:pt x="155" y="342"/>
                    </a:lnTo>
                    <a:lnTo>
                      <a:pt x="159" y="333"/>
                    </a:lnTo>
                    <a:lnTo>
                      <a:pt x="159" y="343"/>
                    </a:lnTo>
                    <a:close/>
                    <a:moveTo>
                      <a:pt x="155" y="342"/>
                    </a:moveTo>
                    <a:lnTo>
                      <a:pt x="140" y="336"/>
                    </a:lnTo>
                    <a:lnTo>
                      <a:pt x="147" y="319"/>
                    </a:lnTo>
                    <a:lnTo>
                      <a:pt x="162" y="324"/>
                    </a:lnTo>
                    <a:lnTo>
                      <a:pt x="155" y="342"/>
                    </a:lnTo>
                    <a:close/>
                    <a:moveTo>
                      <a:pt x="140" y="336"/>
                    </a:moveTo>
                    <a:lnTo>
                      <a:pt x="139" y="335"/>
                    </a:lnTo>
                    <a:lnTo>
                      <a:pt x="138" y="335"/>
                    </a:lnTo>
                    <a:lnTo>
                      <a:pt x="143" y="328"/>
                    </a:lnTo>
                    <a:lnTo>
                      <a:pt x="140" y="336"/>
                    </a:lnTo>
                    <a:close/>
                    <a:moveTo>
                      <a:pt x="138" y="335"/>
                    </a:moveTo>
                    <a:lnTo>
                      <a:pt x="119" y="322"/>
                    </a:lnTo>
                    <a:lnTo>
                      <a:pt x="129" y="307"/>
                    </a:lnTo>
                    <a:lnTo>
                      <a:pt x="149" y="320"/>
                    </a:lnTo>
                    <a:lnTo>
                      <a:pt x="138" y="335"/>
                    </a:lnTo>
                    <a:close/>
                    <a:moveTo>
                      <a:pt x="119" y="322"/>
                    </a:moveTo>
                    <a:lnTo>
                      <a:pt x="118" y="322"/>
                    </a:lnTo>
                    <a:lnTo>
                      <a:pt x="117" y="321"/>
                    </a:lnTo>
                    <a:lnTo>
                      <a:pt x="124" y="314"/>
                    </a:lnTo>
                    <a:lnTo>
                      <a:pt x="119" y="322"/>
                    </a:lnTo>
                    <a:close/>
                    <a:moveTo>
                      <a:pt x="117" y="321"/>
                    </a:moveTo>
                    <a:lnTo>
                      <a:pt x="101" y="306"/>
                    </a:lnTo>
                    <a:lnTo>
                      <a:pt x="115" y="292"/>
                    </a:lnTo>
                    <a:lnTo>
                      <a:pt x="131" y="308"/>
                    </a:lnTo>
                    <a:lnTo>
                      <a:pt x="117" y="321"/>
                    </a:lnTo>
                    <a:close/>
                    <a:moveTo>
                      <a:pt x="101" y="306"/>
                    </a:moveTo>
                    <a:lnTo>
                      <a:pt x="101" y="306"/>
                    </a:lnTo>
                    <a:lnTo>
                      <a:pt x="108" y="299"/>
                    </a:lnTo>
                    <a:lnTo>
                      <a:pt x="101" y="306"/>
                    </a:lnTo>
                    <a:close/>
                    <a:moveTo>
                      <a:pt x="101" y="306"/>
                    </a:moveTo>
                    <a:lnTo>
                      <a:pt x="83" y="287"/>
                    </a:lnTo>
                    <a:lnTo>
                      <a:pt x="96" y="272"/>
                    </a:lnTo>
                    <a:lnTo>
                      <a:pt x="115" y="292"/>
                    </a:lnTo>
                    <a:lnTo>
                      <a:pt x="101" y="306"/>
                    </a:lnTo>
                    <a:close/>
                    <a:moveTo>
                      <a:pt x="83" y="287"/>
                    </a:moveTo>
                    <a:lnTo>
                      <a:pt x="81" y="286"/>
                    </a:lnTo>
                    <a:lnTo>
                      <a:pt x="89" y="279"/>
                    </a:lnTo>
                    <a:lnTo>
                      <a:pt x="83" y="287"/>
                    </a:lnTo>
                    <a:close/>
                    <a:moveTo>
                      <a:pt x="81" y="286"/>
                    </a:moveTo>
                    <a:lnTo>
                      <a:pt x="63" y="264"/>
                    </a:lnTo>
                    <a:lnTo>
                      <a:pt x="77" y="251"/>
                    </a:lnTo>
                    <a:lnTo>
                      <a:pt x="96" y="274"/>
                    </a:lnTo>
                    <a:lnTo>
                      <a:pt x="81" y="286"/>
                    </a:lnTo>
                    <a:close/>
                    <a:moveTo>
                      <a:pt x="63" y="264"/>
                    </a:moveTo>
                    <a:lnTo>
                      <a:pt x="63" y="263"/>
                    </a:lnTo>
                    <a:lnTo>
                      <a:pt x="62" y="263"/>
                    </a:lnTo>
                    <a:lnTo>
                      <a:pt x="70" y="257"/>
                    </a:lnTo>
                    <a:lnTo>
                      <a:pt x="63" y="264"/>
                    </a:lnTo>
                    <a:close/>
                    <a:moveTo>
                      <a:pt x="62" y="263"/>
                    </a:moveTo>
                    <a:lnTo>
                      <a:pt x="46" y="237"/>
                    </a:lnTo>
                    <a:lnTo>
                      <a:pt x="62" y="227"/>
                    </a:lnTo>
                    <a:lnTo>
                      <a:pt x="78" y="253"/>
                    </a:lnTo>
                    <a:lnTo>
                      <a:pt x="62" y="263"/>
                    </a:lnTo>
                    <a:close/>
                    <a:moveTo>
                      <a:pt x="46" y="237"/>
                    </a:moveTo>
                    <a:lnTo>
                      <a:pt x="45" y="236"/>
                    </a:lnTo>
                    <a:lnTo>
                      <a:pt x="54" y="232"/>
                    </a:lnTo>
                    <a:lnTo>
                      <a:pt x="46" y="237"/>
                    </a:lnTo>
                    <a:close/>
                    <a:moveTo>
                      <a:pt x="45" y="236"/>
                    </a:moveTo>
                    <a:lnTo>
                      <a:pt x="33" y="211"/>
                    </a:lnTo>
                    <a:lnTo>
                      <a:pt x="50" y="202"/>
                    </a:lnTo>
                    <a:lnTo>
                      <a:pt x="63" y="227"/>
                    </a:lnTo>
                    <a:lnTo>
                      <a:pt x="45" y="236"/>
                    </a:lnTo>
                    <a:close/>
                    <a:moveTo>
                      <a:pt x="33" y="211"/>
                    </a:moveTo>
                    <a:lnTo>
                      <a:pt x="33" y="211"/>
                    </a:lnTo>
                    <a:lnTo>
                      <a:pt x="42" y="206"/>
                    </a:lnTo>
                    <a:lnTo>
                      <a:pt x="33" y="211"/>
                    </a:lnTo>
                    <a:close/>
                    <a:moveTo>
                      <a:pt x="33" y="211"/>
                    </a:moveTo>
                    <a:lnTo>
                      <a:pt x="20" y="182"/>
                    </a:lnTo>
                    <a:lnTo>
                      <a:pt x="37" y="174"/>
                    </a:lnTo>
                    <a:lnTo>
                      <a:pt x="51" y="203"/>
                    </a:lnTo>
                    <a:lnTo>
                      <a:pt x="33" y="211"/>
                    </a:lnTo>
                    <a:close/>
                    <a:moveTo>
                      <a:pt x="20" y="182"/>
                    </a:moveTo>
                    <a:lnTo>
                      <a:pt x="20" y="181"/>
                    </a:lnTo>
                    <a:lnTo>
                      <a:pt x="20" y="180"/>
                    </a:lnTo>
                    <a:lnTo>
                      <a:pt x="29" y="178"/>
                    </a:lnTo>
                    <a:lnTo>
                      <a:pt x="20" y="182"/>
                    </a:lnTo>
                    <a:close/>
                    <a:moveTo>
                      <a:pt x="20" y="180"/>
                    </a:moveTo>
                    <a:lnTo>
                      <a:pt x="13" y="151"/>
                    </a:lnTo>
                    <a:lnTo>
                      <a:pt x="32" y="147"/>
                    </a:lnTo>
                    <a:lnTo>
                      <a:pt x="38" y="175"/>
                    </a:lnTo>
                    <a:lnTo>
                      <a:pt x="20" y="180"/>
                    </a:lnTo>
                    <a:close/>
                    <a:moveTo>
                      <a:pt x="13" y="151"/>
                    </a:moveTo>
                    <a:lnTo>
                      <a:pt x="13" y="151"/>
                    </a:lnTo>
                    <a:lnTo>
                      <a:pt x="13" y="150"/>
                    </a:lnTo>
                    <a:lnTo>
                      <a:pt x="22" y="149"/>
                    </a:lnTo>
                    <a:lnTo>
                      <a:pt x="13" y="151"/>
                    </a:lnTo>
                    <a:close/>
                    <a:moveTo>
                      <a:pt x="13" y="150"/>
                    </a:moveTo>
                    <a:lnTo>
                      <a:pt x="10" y="125"/>
                    </a:lnTo>
                    <a:lnTo>
                      <a:pt x="29" y="122"/>
                    </a:lnTo>
                    <a:lnTo>
                      <a:pt x="32" y="148"/>
                    </a:lnTo>
                    <a:lnTo>
                      <a:pt x="13" y="150"/>
                    </a:lnTo>
                    <a:close/>
                    <a:moveTo>
                      <a:pt x="29" y="121"/>
                    </a:moveTo>
                    <a:lnTo>
                      <a:pt x="29" y="122"/>
                    </a:lnTo>
                    <a:lnTo>
                      <a:pt x="19" y="124"/>
                    </a:lnTo>
                    <a:lnTo>
                      <a:pt x="29" y="121"/>
                    </a:lnTo>
                    <a:close/>
                    <a:moveTo>
                      <a:pt x="10" y="126"/>
                    </a:moveTo>
                    <a:lnTo>
                      <a:pt x="3" y="100"/>
                    </a:lnTo>
                    <a:lnTo>
                      <a:pt x="22" y="96"/>
                    </a:lnTo>
                    <a:lnTo>
                      <a:pt x="29" y="121"/>
                    </a:lnTo>
                    <a:lnTo>
                      <a:pt x="10" y="126"/>
                    </a:lnTo>
                    <a:close/>
                    <a:moveTo>
                      <a:pt x="3" y="100"/>
                    </a:moveTo>
                    <a:lnTo>
                      <a:pt x="3" y="100"/>
                    </a:lnTo>
                    <a:lnTo>
                      <a:pt x="13" y="98"/>
                    </a:lnTo>
                    <a:lnTo>
                      <a:pt x="3" y="100"/>
                    </a:lnTo>
                    <a:close/>
                    <a:moveTo>
                      <a:pt x="3" y="100"/>
                    </a:moveTo>
                    <a:lnTo>
                      <a:pt x="0" y="81"/>
                    </a:lnTo>
                    <a:lnTo>
                      <a:pt x="19" y="77"/>
                    </a:lnTo>
                    <a:lnTo>
                      <a:pt x="22" y="97"/>
                    </a:lnTo>
                    <a:lnTo>
                      <a:pt x="3" y="100"/>
                    </a:lnTo>
                    <a:close/>
                    <a:moveTo>
                      <a:pt x="0" y="81"/>
                    </a:moveTo>
                    <a:lnTo>
                      <a:pt x="0" y="81"/>
                    </a:lnTo>
                    <a:lnTo>
                      <a:pt x="0" y="79"/>
                    </a:lnTo>
                    <a:lnTo>
                      <a:pt x="10" y="79"/>
                    </a:lnTo>
                    <a:lnTo>
                      <a:pt x="0" y="81"/>
                    </a:lnTo>
                    <a:close/>
                    <a:moveTo>
                      <a:pt x="0" y="79"/>
                    </a:moveTo>
                    <a:lnTo>
                      <a:pt x="0" y="63"/>
                    </a:lnTo>
                    <a:lnTo>
                      <a:pt x="19" y="63"/>
                    </a:lnTo>
                    <a:lnTo>
                      <a:pt x="19" y="79"/>
                    </a:lnTo>
                    <a:lnTo>
                      <a:pt x="0" y="79"/>
                    </a:lnTo>
                    <a:close/>
                    <a:moveTo>
                      <a:pt x="0" y="63"/>
                    </a:moveTo>
                    <a:lnTo>
                      <a:pt x="0" y="47"/>
                    </a:lnTo>
                    <a:lnTo>
                      <a:pt x="19" y="47"/>
                    </a:lnTo>
                    <a:lnTo>
                      <a:pt x="19" y="63"/>
                    </a:lnTo>
                    <a:lnTo>
                      <a:pt x="0" y="63"/>
                    </a:lnTo>
                    <a:close/>
                    <a:moveTo>
                      <a:pt x="0" y="47"/>
                    </a:moveTo>
                    <a:lnTo>
                      <a:pt x="0" y="35"/>
                    </a:lnTo>
                    <a:lnTo>
                      <a:pt x="19" y="35"/>
                    </a:lnTo>
                    <a:lnTo>
                      <a:pt x="19" y="47"/>
                    </a:lnTo>
                    <a:lnTo>
                      <a:pt x="0" y="47"/>
                    </a:lnTo>
                    <a:close/>
                    <a:moveTo>
                      <a:pt x="0" y="35"/>
                    </a:moveTo>
                    <a:lnTo>
                      <a:pt x="0" y="32"/>
                    </a:lnTo>
                    <a:lnTo>
                      <a:pt x="2" y="30"/>
                    </a:lnTo>
                    <a:lnTo>
                      <a:pt x="10" y="35"/>
                    </a:lnTo>
                    <a:lnTo>
                      <a:pt x="0" y="35"/>
                    </a:lnTo>
                    <a:close/>
                    <a:moveTo>
                      <a:pt x="2" y="30"/>
                    </a:moveTo>
                    <a:lnTo>
                      <a:pt x="8" y="20"/>
                    </a:lnTo>
                    <a:lnTo>
                      <a:pt x="24" y="31"/>
                    </a:lnTo>
                    <a:lnTo>
                      <a:pt x="18" y="40"/>
                    </a:lnTo>
                    <a:lnTo>
                      <a:pt x="2" y="30"/>
                    </a:lnTo>
                    <a:close/>
                    <a:moveTo>
                      <a:pt x="8" y="20"/>
                    </a:moveTo>
                    <a:lnTo>
                      <a:pt x="9" y="19"/>
                    </a:lnTo>
                    <a:lnTo>
                      <a:pt x="11" y="18"/>
                    </a:lnTo>
                    <a:lnTo>
                      <a:pt x="16" y="25"/>
                    </a:lnTo>
                    <a:lnTo>
                      <a:pt x="8" y="20"/>
                    </a:lnTo>
                    <a:close/>
                    <a:moveTo>
                      <a:pt x="11" y="18"/>
                    </a:moveTo>
                    <a:lnTo>
                      <a:pt x="20" y="11"/>
                    </a:lnTo>
                    <a:lnTo>
                      <a:pt x="31" y="27"/>
                    </a:lnTo>
                    <a:lnTo>
                      <a:pt x="21" y="33"/>
                    </a:lnTo>
                    <a:lnTo>
                      <a:pt x="11" y="18"/>
                    </a:lnTo>
                    <a:close/>
                    <a:moveTo>
                      <a:pt x="20" y="11"/>
                    </a:moveTo>
                    <a:lnTo>
                      <a:pt x="21" y="11"/>
                    </a:lnTo>
                    <a:lnTo>
                      <a:pt x="21" y="10"/>
                    </a:lnTo>
                    <a:lnTo>
                      <a:pt x="25" y="19"/>
                    </a:lnTo>
                    <a:lnTo>
                      <a:pt x="20" y="11"/>
                    </a:lnTo>
                    <a:close/>
                    <a:moveTo>
                      <a:pt x="21" y="10"/>
                    </a:moveTo>
                    <a:lnTo>
                      <a:pt x="34" y="4"/>
                    </a:lnTo>
                    <a:lnTo>
                      <a:pt x="43" y="21"/>
                    </a:lnTo>
                    <a:lnTo>
                      <a:pt x="30" y="28"/>
                    </a:lnTo>
                    <a:lnTo>
                      <a:pt x="21" y="10"/>
                    </a:lnTo>
                    <a:close/>
                    <a:moveTo>
                      <a:pt x="34" y="4"/>
                    </a:moveTo>
                    <a:lnTo>
                      <a:pt x="35" y="3"/>
                    </a:lnTo>
                    <a:lnTo>
                      <a:pt x="36" y="3"/>
                    </a:lnTo>
                    <a:lnTo>
                      <a:pt x="38" y="12"/>
                    </a:lnTo>
                    <a:lnTo>
                      <a:pt x="34" y="4"/>
                    </a:lnTo>
                    <a:close/>
                    <a:moveTo>
                      <a:pt x="36" y="3"/>
                    </a:moveTo>
                    <a:lnTo>
                      <a:pt x="56" y="0"/>
                    </a:lnTo>
                    <a:lnTo>
                      <a:pt x="58" y="19"/>
                    </a:lnTo>
                    <a:lnTo>
                      <a:pt x="40" y="22"/>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69" name="Freeform 1530">
                <a:extLst>
                  <a:ext uri="{FF2B5EF4-FFF2-40B4-BE49-F238E27FC236}">
                    <a16:creationId xmlns:a16="http://schemas.microsoft.com/office/drawing/2014/main" id="{5B5FC569-63FF-4A5C-9DE9-A41F81613DDD}"/>
                  </a:ext>
                </a:extLst>
              </p:cNvPr>
              <p:cNvSpPr>
                <a:spLocks/>
              </p:cNvSpPr>
              <p:nvPr/>
            </p:nvSpPr>
            <p:spPr bwMode="auto">
              <a:xfrm>
                <a:off x="2540" y="2128"/>
                <a:ext cx="31" cy="39"/>
              </a:xfrm>
              <a:custGeom>
                <a:avLst/>
                <a:gdLst>
                  <a:gd name="T0" fmla="*/ 1 w 125"/>
                  <a:gd name="T1" fmla="*/ 0 h 157"/>
                  <a:gd name="T2" fmla="*/ 2 w 125"/>
                  <a:gd name="T3" fmla="*/ 0 h 157"/>
                  <a:gd name="T4" fmla="*/ 3 w 125"/>
                  <a:gd name="T5" fmla="*/ 0 h 157"/>
                  <a:gd name="T6" fmla="*/ 4 w 125"/>
                  <a:gd name="T7" fmla="*/ 1 h 157"/>
                  <a:gd name="T8" fmla="*/ 5 w 125"/>
                  <a:gd name="T9" fmla="*/ 2 h 157"/>
                  <a:gd name="T10" fmla="*/ 6 w 125"/>
                  <a:gd name="T11" fmla="*/ 3 h 157"/>
                  <a:gd name="T12" fmla="*/ 7 w 125"/>
                  <a:gd name="T13" fmla="*/ 4 h 157"/>
                  <a:gd name="T14" fmla="*/ 7 w 125"/>
                  <a:gd name="T15" fmla="*/ 6 h 157"/>
                  <a:gd name="T16" fmla="*/ 8 w 125"/>
                  <a:gd name="T17" fmla="*/ 7 h 157"/>
                  <a:gd name="T18" fmla="*/ 7 w 125"/>
                  <a:gd name="T19" fmla="*/ 8 h 157"/>
                  <a:gd name="T20" fmla="*/ 7 w 125"/>
                  <a:gd name="T21" fmla="*/ 9 h 157"/>
                  <a:gd name="T22" fmla="*/ 6 w 125"/>
                  <a:gd name="T23" fmla="*/ 10 h 157"/>
                  <a:gd name="T24" fmla="*/ 5 w 125"/>
                  <a:gd name="T25" fmla="*/ 10 h 157"/>
                  <a:gd name="T26" fmla="*/ 5 w 125"/>
                  <a:gd name="T27" fmla="*/ 10 h 157"/>
                  <a:gd name="T28" fmla="*/ 4 w 125"/>
                  <a:gd name="T29" fmla="*/ 9 h 157"/>
                  <a:gd name="T30" fmla="*/ 4 w 125"/>
                  <a:gd name="T31" fmla="*/ 9 h 157"/>
                  <a:gd name="T32" fmla="*/ 3 w 125"/>
                  <a:gd name="T33" fmla="*/ 8 h 157"/>
                  <a:gd name="T34" fmla="*/ 3 w 125"/>
                  <a:gd name="T35" fmla="*/ 7 h 157"/>
                  <a:gd name="T36" fmla="*/ 3 w 125"/>
                  <a:gd name="T37" fmla="*/ 6 h 157"/>
                  <a:gd name="T38" fmla="*/ 2 w 125"/>
                  <a:gd name="T39" fmla="*/ 5 h 157"/>
                  <a:gd name="T40" fmla="*/ 2 w 125"/>
                  <a:gd name="T41" fmla="*/ 5 h 157"/>
                  <a:gd name="T42" fmla="*/ 1 w 125"/>
                  <a:gd name="T43" fmla="*/ 4 h 157"/>
                  <a:gd name="T44" fmla="*/ 1 w 125"/>
                  <a:gd name="T45" fmla="*/ 3 h 157"/>
                  <a:gd name="T46" fmla="*/ 0 w 125"/>
                  <a:gd name="T47" fmla="*/ 3 h 157"/>
                  <a:gd name="T48" fmla="*/ 0 w 125"/>
                  <a:gd name="T49" fmla="*/ 2 h 157"/>
                  <a:gd name="T50" fmla="*/ 0 w 125"/>
                  <a:gd name="T51" fmla="*/ 2 h 157"/>
                  <a:gd name="T52" fmla="*/ 0 w 125"/>
                  <a:gd name="T53" fmla="*/ 1 h 157"/>
                  <a:gd name="T54" fmla="*/ 0 w 125"/>
                  <a:gd name="T55" fmla="*/ 1 h 157"/>
                  <a:gd name="T56" fmla="*/ 0 w 125"/>
                  <a:gd name="T57" fmla="*/ 1 h 157"/>
                  <a:gd name="T58" fmla="*/ 0 w 125"/>
                  <a:gd name="T59" fmla="*/ 0 h 157"/>
                  <a:gd name="T60" fmla="*/ 1 w 125"/>
                  <a:gd name="T61" fmla="*/ 0 h 15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5"/>
                  <a:gd name="T94" fmla="*/ 0 h 157"/>
                  <a:gd name="T95" fmla="*/ 125 w 125"/>
                  <a:gd name="T96" fmla="*/ 157 h 15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5" h="157">
                    <a:moveTo>
                      <a:pt x="19" y="3"/>
                    </a:moveTo>
                    <a:lnTo>
                      <a:pt x="32" y="0"/>
                    </a:lnTo>
                    <a:lnTo>
                      <a:pt x="48" y="7"/>
                    </a:lnTo>
                    <a:lnTo>
                      <a:pt x="64" y="17"/>
                    </a:lnTo>
                    <a:lnTo>
                      <a:pt x="80" y="32"/>
                    </a:lnTo>
                    <a:lnTo>
                      <a:pt x="96" y="51"/>
                    </a:lnTo>
                    <a:lnTo>
                      <a:pt x="108" y="74"/>
                    </a:lnTo>
                    <a:lnTo>
                      <a:pt x="118" y="96"/>
                    </a:lnTo>
                    <a:lnTo>
                      <a:pt x="125" y="115"/>
                    </a:lnTo>
                    <a:lnTo>
                      <a:pt x="121" y="134"/>
                    </a:lnTo>
                    <a:lnTo>
                      <a:pt x="108" y="150"/>
                    </a:lnTo>
                    <a:lnTo>
                      <a:pt x="99" y="157"/>
                    </a:lnTo>
                    <a:lnTo>
                      <a:pt x="90" y="157"/>
                    </a:lnTo>
                    <a:lnTo>
                      <a:pt x="80" y="157"/>
                    </a:lnTo>
                    <a:lnTo>
                      <a:pt x="73" y="150"/>
                    </a:lnTo>
                    <a:lnTo>
                      <a:pt x="64" y="140"/>
                    </a:lnTo>
                    <a:lnTo>
                      <a:pt x="58" y="131"/>
                    </a:lnTo>
                    <a:lnTo>
                      <a:pt x="51" y="118"/>
                    </a:lnTo>
                    <a:lnTo>
                      <a:pt x="45" y="103"/>
                    </a:lnTo>
                    <a:lnTo>
                      <a:pt x="39" y="89"/>
                    </a:lnTo>
                    <a:lnTo>
                      <a:pt x="32" y="76"/>
                    </a:lnTo>
                    <a:lnTo>
                      <a:pt x="22" y="64"/>
                    </a:lnTo>
                    <a:lnTo>
                      <a:pt x="17" y="54"/>
                    </a:lnTo>
                    <a:lnTo>
                      <a:pt x="10" y="45"/>
                    </a:lnTo>
                    <a:lnTo>
                      <a:pt x="7" y="39"/>
                    </a:lnTo>
                    <a:lnTo>
                      <a:pt x="4" y="32"/>
                    </a:lnTo>
                    <a:lnTo>
                      <a:pt x="0" y="25"/>
                    </a:lnTo>
                    <a:lnTo>
                      <a:pt x="0" y="20"/>
                    </a:lnTo>
                    <a:lnTo>
                      <a:pt x="4" y="17"/>
                    </a:lnTo>
                    <a:lnTo>
                      <a:pt x="10" y="10"/>
                    </a:lnTo>
                    <a:lnTo>
                      <a:pt x="19" y="3"/>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0" name="Freeform 1531">
                <a:extLst>
                  <a:ext uri="{FF2B5EF4-FFF2-40B4-BE49-F238E27FC236}">
                    <a16:creationId xmlns:a16="http://schemas.microsoft.com/office/drawing/2014/main" id="{7E0C6651-80CD-4388-A12E-A175830E35A6}"/>
                  </a:ext>
                </a:extLst>
              </p:cNvPr>
              <p:cNvSpPr>
                <a:spLocks noEditPoints="1"/>
              </p:cNvSpPr>
              <p:nvPr/>
            </p:nvSpPr>
            <p:spPr bwMode="auto">
              <a:xfrm>
                <a:off x="2534" y="2126"/>
                <a:ext cx="39" cy="49"/>
              </a:xfrm>
              <a:custGeom>
                <a:avLst/>
                <a:gdLst>
                  <a:gd name="T0" fmla="*/ 3 w 156"/>
                  <a:gd name="T1" fmla="*/ 0 h 195"/>
                  <a:gd name="T2" fmla="*/ 3 w 156"/>
                  <a:gd name="T3" fmla="*/ 0 h 195"/>
                  <a:gd name="T4" fmla="*/ 4 w 156"/>
                  <a:gd name="T5" fmla="*/ 0 h 195"/>
                  <a:gd name="T6" fmla="*/ 5 w 156"/>
                  <a:gd name="T7" fmla="*/ 1 h 195"/>
                  <a:gd name="T8" fmla="*/ 5 w 156"/>
                  <a:gd name="T9" fmla="*/ 1 h 195"/>
                  <a:gd name="T10" fmla="*/ 6 w 156"/>
                  <a:gd name="T11" fmla="*/ 1 h 195"/>
                  <a:gd name="T12" fmla="*/ 6 w 156"/>
                  <a:gd name="T13" fmla="*/ 1 h 195"/>
                  <a:gd name="T14" fmla="*/ 7 w 156"/>
                  <a:gd name="T15" fmla="*/ 2 h 195"/>
                  <a:gd name="T16" fmla="*/ 7 w 156"/>
                  <a:gd name="T17" fmla="*/ 2 h 195"/>
                  <a:gd name="T18" fmla="*/ 8 w 156"/>
                  <a:gd name="T19" fmla="*/ 4 h 195"/>
                  <a:gd name="T20" fmla="*/ 8 w 156"/>
                  <a:gd name="T21" fmla="*/ 4 h 195"/>
                  <a:gd name="T22" fmla="*/ 9 w 156"/>
                  <a:gd name="T23" fmla="*/ 5 h 195"/>
                  <a:gd name="T24" fmla="*/ 9 w 156"/>
                  <a:gd name="T25" fmla="*/ 5 h 195"/>
                  <a:gd name="T26" fmla="*/ 9 w 156"/>
                  <a:gd name="T27" fmla="*/ 7 h 195"/>
                  <a:gd name="T28" fmla="*/ 9 w 156"/>
                  <a:gd name="T29" fmla="*/ 7 h 195"/>
                  <a:gd name="T30" fmla="*/ 10 w 156"/>
                  <a:gd name="T31" fmla="*/ 8 h 195"/>
                  <a:gd name="T32" fmla="*/ 10 w 156"/>
                  <a:gd name="T33" fmla="*/ 8 h 195"/>
                  <a:gd name="T34" fmla="*/ 10 w 156"/>
                  <a:gd name="T35" fmla="*/ 9 h 195"/>
                  <a:gd name="T36" fmla="*/ 10 w 156"/>
                  <a:gd name="T37" fmla="*/ 10 h 195"/>
                  <a:gd name="T38" fmla="*/ 9 w 156"/>
                  <a:gd name="T39" fmla="*/ 11 h 195"/>
                  <a:gd name="T40" fmla="*/ 9 w 156"/>
                  <a:gd name="T41" fmla="*/ 11 h 195"/>
                  <a:gd name="T42" fmla="*/ 8 w 156"/>
                  <a:gd name="T43" fmla="*/ 11 h 195"/>
                  <a:gd name="T44" fmla="*/ 8 w 156"/>
                  <a:gd name="T45" fmla="*/ 11 h 195"/>
                  <a:gd name="T46" fmla="*/ 7 w 156"/>
                  <a:gd name="T47" fmla="*/ 11 h 195"/>
                  <a:gd name="T48" fmla="*/ 7 w 156"/>
                  <a:gd name="T49" fmla="*/ 11 h 195"/>
                  <a:gd name="T50" fmla="*/ 6 w 156"/>
                  <a:gd name="T51" fmla="*/ 11 h 195"/>
                  <a:gd name="T52" fmla="*/ 6 w 156"/>
                  <a:gd name="T53" fmla="*/ 11 h 195"/>
                  <a:gd name="T54" fmla="*/ 6 w 156"/>
                  <a:gd name="T55" fmla="*/ 11 h 195"/>
                  <a:gd name="T56" fmla="*/ 5 w 156"/>
                  <a:gd name="T57" fmla="*/ 10 h 195"/>
                  <a:gd name="T58" fmla="*/ 5 w 156"/>
                  <a:gd name="T59" fmla="*/ 10 h 195"/>
                  <a:gd name="T60" fmla="*/ 5 w 156"/>
                  <a:gd name="T61" fmla="*/ 9 h 195"/>
                  <a:gd name="T62" fmla="*/ 5 w 156"/>
                  <a:gd name="T63" fmla="*/ 9 h 195"/>
                  <a:gd name="T64" fmla="*/ 4 w 156"/>
                  <a:gd name="T65" fmla="*/ 8 h 195"/>
                  <a:gd name="T66" fmla="*/ 4 w 156"/>
                  <a:gd name="T67" fmla="*/ 8 h 195"/>
                  <a:gd name="T68" fmla="*/ 5 w 156"/>
                  <a:gd name="T69" fmla="*/ 7 h 195"/>
                  <a:gd name="T70" fmla="*/ 4 w 156"/>
                  <a:gd name="T71" fmla="*/ 7 h 195"/>
                  <a:gd name="T72" fmla="*/ 3 w 156"/>
                  <a:gd name="T73" fmla="*/ 7 h 195"/>
                  <a:gd name="T74" fmla="*/ 4 w 156"/>
                  <a:gd name="T75" fmla="*/ 5 h 195"/>
                  <a:gd name="T76" fmla="*/ 3 w 156"/>
                  <a:gd name="T77" fmla="*/ 6 h 195"/>
                  <a:gd name="T78" fmla="*/ 2 w 156"/>
                  <a:gd name="T79" fmla="*/ 5 h 195"/>
                  <a:gd name="T80" fmla="*/ 2 w 156"/>
                  <a:gd name="T81" fmla="*/ 5 h 195"/>
                  <a:gd name="T82" fmla="*/ 2 w 156"/>
                  <a:gd name="T83" fmla="*/ 5 h 195"/>
                  <a:gd name="T84" fmla="*/ 2 w 156"/>
                  <a:gd name="T85" fmla="*/ 5 h 195"/>
                  <a:gd name="T86" fmla="*/ 2 w 156"/>
                  <a:gd name="T87" fmla="*/ 4 h 195"/>
                  <a:gd name="T88" fmla="*/ 2 w 156"/>
                  <a:gd name="T89" fmla="*/ 4 h 195"/>
                  <a:gd name="T90" fmla="*/ 1 w 156"/>
                  <a:gd name="T91" fmla="*/ 3 h 195"/>
                  <a:gd name="T92" fmla="*/ 1 w 156"/>
                  <a:gd name="T93" fmla="*/ 3 h 195"/>
                  <a:gd name="T94" fmla="*/ 1 w 156"/>
                  <a:gd name="T95" fmla="*/ 3 h 195"/>
                  <a:gd name="T96" fmla="*/ 1 w 156"/>
                  <a:gd name="T97" fmla="*/ 2 h 195"/>
                  <a:gd name="T98" fmla="*/ 1 w 156"/>
                  <a:gd name="T99" fmla="*/ 2 h 195"/>
                  <a:gd name="T100" fmla="*/ 1 w 156"/>
                  <a:gd name="T101" fmla="*/ 2 h 195"/>
                  <a:gd name="T102" fmla="*/ 1 w 156"/>
                  <a:gd name="T103" fmla="*/ 1 h 195"/>
                  <a:gd name="T104" fmla="*/ 1 w 156"/>
                  <a:gd name="T105" fmla="*/ 1 h 195"/>
                  <a:gd name="T106" fmla="*/ 2 w 156"/>
                  <a:gd name="T107" fmla="*/ 1 h 195"/>
                  <a:gd name="T108" fmla="*/ 2 w 156"/>
                  <a:gd name="T109" fmla="*/ 1 h 1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95"/>
                  <a:gd name="T167" fmla="*/ 156 w 156"/>
                  <a:gd name="T168" fmla="*/ 195 h 1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95">
                    <a:moveTo>
                      <a:pt x="39" y="5"/>
                    </a:moveTo>
                    <a:lnTo>
                      <a:pt x="52" y="1"/>
                    </a:lnTo>
                    <a:lnTo>
                      <a:pt x="56" y="20"/>
                    </a:lnTo>
                    <a:lnTo>
                      <a:pt x="44" y="23"/>
                    </a:lnTo>
                    <a:lnTo>
                      <a:pt x="39" y="5"/>
                    </a:lnTo>
                    <a:close/>
                    <a:moveTo>
                      <a:pt x="52" y="1"/>
                    </a:moveTo>
                    <a:lnTo>
                      <a:pt x="55" y="0"/>
                    </a:lnTo>
                    <a:lnTo>
                      <a:pt x="57" y="1"/>
                    </a:lnTo>
                    <a:lnTo>
                      <a:pt x="54" y="10"/>
                    </a:lnTo>
                    <a:lnTo>
                      <a:pt x="52" y="1"/>
                    </a:lnTo>
                    <a:close/>
                    <a:moveTo>
                      <a:pt x="57" y="1"/>
                    </a:moveTo>
                    <a:lnTo>
                      <a:pt x="74" y="8"/>
                    </a:lnTo>
                    <a:lnTo>
                      <a:pt x="66" y="26"/>
                    </a:lnTo>
                    <a:lnTo>
                      <a:pt x="51" y="19"/>
                    </a:lnTo>
                    <a:lnTo>
                      <a:pt x="57" y="1"/>
                    </a:lnTo>
                    <a:close/>
                    <a:moveTo>
                      <a:pt x="74" y="8"/>
                    </a:moveTo>
                    <a:lnTo>
                      <a:pt x="74" y="8"/>
                    </a:lnTo>
                    <a:lnTo>
                      <a:pt x="75" y="9"/>
                    </a:lnTo>
                    <a:lnTo>
                      <a:pt x="70" y="17"/>
                    </a:lnTo>
                    <a:lnTo>
                      <a:pt x="74" y="8"/>
                    </a:lnTo>
                    <a:close/>
                    <a:moveTo>
                      <a:pt x="75" y="9"/>
                    </a:moveTo>
                    <a:lnTo>
                      <a:pt x="91" y="18"/>
                    </a:lnTo>
                    <a:lnTo>
                      <a:pt x="81" y="34"/>
                    </a:lnTo>
                    <a:lnTo>
                      <a:pt x="65" y="26"/>
                    </a:lnTo>
                    <a:lnTo>
                      <a:pt x="75" y="9"/>
                    </a:lnTo>
                    <a:close/>
                    <a:moveTo>
                      <a:pt x="91" y="18"/>
                    </a:moveTo>
                    <a:lnTo>
                      <a:pt x="92" y="19"/>
                    </a:lnTo>
                    <a:lnTo>
                      <a:pt x="93" y="20"/>
                    </a:lnTo>
                    <a:lnTo>
                      <a:pt x="86" y="27"/>
                    </a:lnTo>
                    <a:lnTo>
                      <a:pt x="91" y="18"/>
                    </a:lnTo>
                    <a:close/>
                    <a:moveTo>
                      <a:pt x="93" y="20"/>
                    </a:moveTo>
                    <a:lnTo>
                      <a:pt x="108" y="35"/>
                    </a:lnTo>
                    <a:lnTo>
                      <a:pt x="95" y="49"/>
                    </a:lnTo>
                    <a:lnTo>
                      <a:pt x="80" y="33"/>
                    </a:lnTo>
                    <a:lnTo>
                      <a:pt x="93" y="20"/>
                    </a:lnTo>
                    <a:close/>
                    <a:moveTo>
                      <a:pt x="108" y="35"/>
                    </a:moveTo>
                    <a:lnTo>
                      <a:pt x="109" y="35"/>
                    </a:lnTo>
                    <a:lnTo>
                      <a:pt x="109" y="37"/>
                    </a:lnTo>
                    <a:lnTo>
                      <a:pt x="102" y="42"/>
                    </a:lnTo>
                    <a:lnTo>
                      <a:pt x="108" y="35"/>
                    </a:lnTo>
                    <a:close/>
                    <a:moveTo>
                      <a:pt x="109" y="37"/>
                    </a:moveTo>
                    <a:lnTo>
                      <a:pt x="125" y="55"/>
                    </a:lnTo>
                    <a:lnTo>
                      <a:pt x="110" y="67"/>
                    </a:lnTo>
                    <a:lnTo>
                      <a:pt x="95" y="49"/>
                    </a:lnTo>
                    <a:lnTo>
                      <a:pt x="109" y="37"/>
                    </a:lnTo>
                    <a:close/>
                    <a:moveTo>
                      <a:pt x="125" y="55"/>
                    </a:moveTo>
                    <a:lnTo>
                      <a:pt x="126" y="56"/>
                    </a:lnTo>
                    <a:lnTo>
                      <a:pt x="118" y="61"/>
                    </a:lnTo>
                    <a:lnTo>
                      <a:pt x="125" y="55"/>
                    </a:lnTo>
                    <a:close/>
                    <a:moveTo>
                      <a:pt x="126" y="56"/>
                    </a:moveTo>
                    <a:lnTo>
                      <a:pt x="139" y="78"/>
                    </a:lnTo>
                    <a:lnTo>
                      <a:pt x="123" y="88"/>
                    </a:lnTo>
                    <a:lnTo>
                      <a:pt x="109" y="66"/>
                    </a:lnTo>
                    <a:lnTo>
                      <a:pt x="126" y="56"/>
                    </a:lnTo>
                    <a:close/>
                    <a:moveTo>
                      <a:pt x="139" y="78"/>
                    </a:moveTo>
                    <a:lnTo>
                      <a:pt x="139" y="80"/>
                    </a:lnTo>
                    <a:lnTo>
                      <a:pt x="130" y="84"/>
                    </a:lnTo>
                    <a:lnTo>
                      <a:pt x="139" y="78"/>
                    </a:lnTo>
                    <a:close/>
                    <a:moveTo>
                      <a:pt x="139" y="80"/>
                    </a:moveTo>
                    <a:lnTo>
                      <a:pt x="149" y="102"/>
                    </a:lnTo>
                    <a:lnTo>
                      <a:pt x="131" y="109"/>
                    </a:lnTo>
                    <a:lnTo>
                      <a:pt x="121" y="87"/>
                    </a:lnTo>
                    <a:lnTo>
                      <a:pt x="139" y="80"/>
                    </a:lnTo>
                    <a:close/>
                    <a:moveTo>
                      <a:pt x="149" y="102"/>
                    </a:moveTo>
                    <a:lnTo>
                      <a:pt x="149" y="103"/>
                    </a:lnTo>
                    <a:lnTo>
                      <a:pt x="140" y="106"/>
                    </a:lnTo>
                    <a:lnTo>
                      <a:pt x="149" y="102"/>
                    </a:lnTo>
                    <a:close/>
                    <a:moveTo>
                      <a:pt x="149" y="103"/>
                    </a:moveTo>
                    <a:lnTo>
                      <a:pt x="156" y="121"/>
                    </a:lnTo>
                    <a:lnTo>
                      <a:pt x="137" y="128"/>
                    </a:lnTo>
                    <a:lnTo>
                      <a:pt x="131" y="109"/>
                    </a:lnTo>
                    <a:lnTo>
                      <a:pt x="149" y="103"/>
                    </a:lnTo>
                    <a:close/>
                    <a:moveTo>
                      <a:pt x="156" y="121"/>
                    </a:moveTo>
                    <a:lnTo>
                      <a:pt x="156" y="124"/>
                    </a:lnTo>
                    <a:lnTo>
                      <a:pt x="156" y="127"/>
                    </a:lnTo>
                    <a:lnTo>
                      <a:pt x="147" y="125"/>
                    </a:lnTo>
                    <a:lnTo>
                      <a:pt x="156" y="121"/>
                    </a:lnTo>
                    <a:close/>
                    <a:moveTo>
                      <a:pt x="156" y="127"/>
                    </a:moveTo>
                    <a:lnTo>
                      <a:pt x="152" y="146"/>
                    </a:lnTo>
                    <a:lnTo>
                      <a:pt x="134" y="142"/>
                    </a:lnTo>
                    <a:lnTo>
                      <a:pt x="137" y="124"/>
                    </a:lnTo>
                    <a:lnTo>
                      <a:pt x="156" y="127"/>
                    </a:lnTo>
                    <a:close/>
                    <a:moveTo>
                      <a:pt x="152" y="146"/>
                    </a:moveTo>
                    <a:lnTo>
                      <a:pt x="152" y="148"/>
                    </a:lnTo>
                    <a:lnTo>
                      <a:pt x="150" y="150"/>
                    </a:lnTo>
                    <a:lnTo>
                      <a:pt x="143" y="144"/>
                    </a:lnTo>
                    <a:lnTo>
                      <a:pt x="152" y="146"/>
                    </a:lnTo>
                    <a:close/>
                    <a:moveTo>
                      <a:pt x="150" y="150"/>
                    </a:moveTo>
                    <a:lnTo>
                      <a:pt x="138" y="166"/>
                    </a:lnTo>
                    <a:lnTo>
                      <a:pt x="123" y="153"/>
                    </a:lnTo>
                    <a:lnTo>
                      <a:pt x="136" y="138"/>
                    </a:lnTo>
                    <a:lnTo>
                      <a:pt x="150" y="150"/>
                    </a:lnTo>
                    <a:close/>
                    <a:moveTo>
                      <a:pt x="138" y="166"/>
                    </a:moveTo>
                    <a:lnTo>
                      <a:pt x="137" y="167"/>
                    </a:lnTo>
                    <a:lnTo>
                      <a:pt x="136" y="168"/>
                    </a:lnTo>
                    <a:lnTo>
                      <a:pt x="130" y="160"/>
                    </a:lnTo>
                    <a:lnTo>
                      <a:pt x="138" y="166"/>
                    </a:lnTo>
                    <a:close/>
                    <a:moveTo>
                      <a:pt x="136" y="168"/>
                    </a:moveTo>
                    <a:lnTo>
                      <a:pt x="126" y="174"/>
                    </a:lnTo>
                    <a:lnTo>
                      <a:pt x="116" y="158"/>
                    </a:lnTo>
                    <a:lnTo>
                      <a:pt x="125" y="152"/>
                    </a:lnTo>
                    <a:lnTo>
                      <a:pt x="136" y="168"/>
                    </a:lnTo>
                    <a:close/>
                    <a:moveTo>
                      <a:pt x="126" y="174"/>
                    </a:moveTo>
                    <a:lnTo>
                      <a:pt x="124" y="176"/>
                    </a:lnTo>
                    <a:lnTo>
                      <a:pt x="121" y="176"/>
                    </a:lnTo>
                    <a:lnTo>
                      <a:pt x="121" y="167"/>
                    </a:lnTo>
                    <a:lnTo>
                      <a:pt x="126" y="174"/>
                    </a:lnTo>
                    <a:close/>
                    <a:moveTo>
                      <a:pt x="121" y="176"/>
                    </a:moveTo>
                    <a:lnTo>
                      <a:pt x="112" y="176"/>
                    </a:lnTo>
                    <a:lnTo>
                      <a:pt x="112" y="157"/>
                    </a:lnTo>
                    <a:lnTo>
                      <a:pt x="121" y="157"/>
                    </a:lnTo>
                    <a:lnTo>
                      <a:pt x="121" y="176"/>
                    </a:lnTo>
                    <a:close/>
                    <a:moveTo>
                      <a:pt x="112" y="176"/>
                    </a:moveTo>
                    <a:lnTo>
                      <a:pt x="102" y="176"/>
                    </a:lnTo>
                    <a:lnTo>
                      <a:pt x="102" y="157"/>
                    </a:lnTo>
                    <a:lnTo>
                      <a:pt x="112" y="157"/>
                    </a:lnTo>
                    <a:lnTo>
                      <a:pt x="112" y="176"/>
                    </a:lnTo>
                    <a:close/>
                    <a:moveTo>
                      <a:pt x="102" y="176"/>
                    </a:moveTo>
                    <a:lnTo>
                      <a:pt x="98" y="176"/>
                    </a:lnTo>
                    <a:lnTo>
                      <a:pt x="95" y="173"/>
                    </a:lnTo>
                    <a:lnTo>
                      <a:pt x="102" y="167"/>
                    </a:lnTo>
                    <a:lnTo>
                      <a:pt x="102" y="176"/>
                    </a:lnTo>
                    <a:close/>
                    <a:moveTo>
                      <a:pt x="95" y="173"/>
                    </a:moveTo>
                    <a:lnTo>
                      <a:pt x="88" y="167"/>
                    </a:lnTo>
                    <a:lnTo>
                      <a:pt x="103" y="153"/>
                    </a:lnTo>
                    <a:lnTo>
                      <a:pt x="108" y="159"/>
                    </a:lnTo>
                    <a:lnTo>
                      <a:pt x="95" y="173"/>
                    </a:lnTo>
                    <a:close/>
                    <a:moveTo>
                      <a:pt x="88" y="167"/>
                    </a:moveTo>
                    <a:lnTo>
                      <a:pt x="117" y="195"/>
                    </a:lnTo>
                    <a:lnTo>
                      <a:pt x="88" y="167"/>
                    </a:lnTo>
                    <a:lnTo>
                      <a:pt x="95" y="160"/>
                    </a:lnTo>
                    <a:lnTo>
                      <a:pt x="88" y="167"/>
                    </a:lnTo>
                    <a:close/>
                    <a:moveTo>
                      <a:pt x="88" y="167"/>
                    </a:moveTo>
                    <a:lnTo>
                      <a:pt x="80" y="157"/>
                    </a:lnTo>
                    <a:lnTo>
                      <a:pt x="93" y="144"/>
                    </a:lnTo>
                    <a:lnTo>
                      <a:pt x="103" y="153"/>
                    </a:lnTo>
                    <a:lnTo>
                      <a:pt x="88" y="167"/>
                    </a:lnTo>
                    <a:close/>
                    <a:moveTo>
                      <a:pt x="80" y="157"/>
                    </a:moveTo>
                    <a:lnTo>
                      <a:pt x="78" y="157"/>
                    </a:lnTo>
                    <a:lnTo>
                      <a:pt x="78" y="156"/>
                    </a:lnTo>
                    <a:lnTo>
                      <a:pt x="86" y="150"/>
                    </a:lnTo>
                    <a:lnTo>
                      <a:pt x="80" y="157"/>
                    </a:lnTo>
                    <a:close/>
                    <a:moveTo>
                      <a:pt x="78" y="156"/>
                    </a:moveTo>
                    <a:lnTo>
                      <a:pt x="72" y="146"/>
                    </a:lnTo>
                    <a:lnTo>
                      <a:pt x="87" y="136"/>
                    </a:lnTo>
                    <a:lnTo>
                      <a:pt x="94" y="145"/>
                    </a:lnTo>
                    <a:lnTo>
                      <a:pt x="78" y="156"/>
                    </a:lnTo>
                    <a:close/>
                    <a:moveTo>
                      <a:pt x="72" y="146"/>
                    </a:moveTo>
                    <a:lnTo>
                      <a:pt x="72" y="146"/>
                    </a:lnTo>
                    <a:lnTo>
                      <a:pt x="71" y="145"/>
                    </a:lnTo>
                    <a:lnTo>
                      <a:pt x="80" y="141"/>
                    </a:lnTo>
                    <a:lnTo>
                      <a:pt x="72" y="146"/>
                    </a:lnTo>
                    <a:close/>
                    <a:moveTo>
                      <a:pt x="71" y="145"/>
                    </a:moveTo>
                    <a:lnTo>
                      <a:pt x="65" y="133"/>
                    </a:lnTo>
                    <a:lnTo>
                      <a:pt x="82" y="124"/>
                    </a:lnTo>
                    <a:lnTo>
                      <a:pt x="88" y="137"/>
                    </a:lnTo>
                    <a:lnTo>
                      <a:pt x="71" y="145"/>
                    </a:lnTo>
                    <a:close/>
                    <a:moveTo>
                      <a:pt x="65" y="133"/>
                    </a:moveTo>
                    <a:lnTo>
                      <a:pt x="65" y="133"/>
                    </a:lnTo>
                    <a:lnTo>
                      <a:pt x="64" y="131"/>
                    </a:lnTo>
                    <a:lnTo>
                      <a:pt x="73" y="128"/>
                    </a:lnTo>
                    <a:lnTo>
                      <a:pt x="65" y="133"/>
                    </a:lnTo>
                    <a:close/>
                    <a:moveTo>
                      <a:pt x="64" y="131"/>
                    </a:moveTo>
                    <a:lnTo>
                      <a:pt x="59" y="116"/>
                    </a:lnTo>
                    <a:lnTo>
                      <a:pt x="76" y="108"/>
                    </a:lnTo>
                    <a:lnTo>
                      <a:pt x="82" y="125"/>
                    </a:lnTo>
                    <a:lnTo>
                      <a:pt x="64" y="131"/>
                    </a:lnTo>
                    <a:close/>
                    <a:moveTo>
                      <a:pt x="75" y="108"/>
                    </a:moveTo>
                    <a:lnTo>
                      <a:pt x="75" y="108"/>
                    </a:lnTo>
                    <a:lnTo>
                      <a:pt x="76" y="108"/>
                    </a:lnTo>
                    <a:lnTo>
                      <a:pt x="67" y="113"/>
                    </a:lnTo>
                    <a:lnTo>
                      <a:pt x="75" y="108"/>
                    </a:lnTo>
                    <a:close/>
                    <a:moveTo>
                      <a:pt x="59" y="116"/>
                    </a:moveTo>
                    <a:lnTo>
                      <a:pt x="52" y="104"/>
                    </a:lnTo>
                    <a:lnTo>
                      <a:pt x="70" y="95"/>
                    </a:lnTo>
                    <a:lnTo>
                      <a:pt x="75" y="108"/>
                    </a:lnTo>
                    <a:lnTo>
                      <a:pt x="59" y="116"/>
                    </a:lnTo>
                    <a:close/>
                    <a:moveTo>
                      <a:pt x="52" y="104"/>
                    </a:moveTo>
                    <a:lnTo>
                      <a:pt x="45" y="91"/>
                    </a:lnTo>
                    <a:lnTo>
                      <a:pt x="63" y="83"/>
                    </a:lnTo>
                    <a:lnTo>
                      <a:pt x="70" y="95"/>
                    </a:lnTo>
                    <a:lnTo>
                      <a:pt x="52" y="104"/>
                    </a:lnTo>
                    <a:close/>
                    <a:moveTo>
                      <a:pt x="62" y="81"/>
                    </a:moveTo>
                    <a:lnTo>
                      <a:pt x="62" y="82"/>
                    </a:lnTo>
                    <a:lnTo>
                      <a:pt x="63" y="83"/>
                    </a:lnTo>
                    <a:lnTo>
                      <a:pt x="54" y="86"/>
                    </a:lnTo>
                    <a:lnTo>
                      <a:pt x="62" y="81"/>
                    </a:lnTo>
                    <a:close/>
                    <a:moveTo>
                      <a:pt x="46" y="93"/>
                    </a:moveTo>
                    <a:lnTo>
                      <a:pt x="37" y="80"/>
                    </a:lnTo>
                    <a:lnTo>
                      <a:pt x="52" y="69"/>
                    </a:lnTo>
                    <a:lnTo>
                      <a:pt x="62" y="81"/>
                    </a:lnTo>
                    <a:lnTo>
                      <a:pt x="46" y="93"/>
                    </a:lnTo>
                    <a:close/>
                    <a:moveTo>
                      <a:pt x="37" y="80"/>
                    </a:moveTo>
                    <a:lnTo>
                      <a:pt x="37" y="78"/>
                    </a:lnTo>
                    <a:lnTo>
                      <a:pt x="37" y="80"/>
                    </a:lnTo>
                    <a:lnTo>
                      <a:pt x="44" y="74"/>
                    </a:lnTo>
                    <a:lnTo>
                      <a:pt x="37" y="80"/>
                    </a:lnTo>
                    <a:close/>
                    <a:moveTo>
                      <a:pt x="37" y="80"/>
                    </a:moveTo>
                    <a:lnTo>
                      <a:pt x="30" y="70"/>
                    </a:lnTo>
                    <a:lnTo>
                      <a:pt x="46" y="60"/>
                    </a:lnTo>
                    <a:lnTo>
                      <a:pt x="53" y="69"/>
                    </a:lnTo>
                    <a:lnTo>
                      <a:pt x="37" y="80"/>
                    </a:lnTo>
                    <a:close/>
                    <a:moveTo>
                      <a:pt x="30" y="70"/>
                    </a:moveTo>
                    <a:lnTo>
                      <a:pt x="43" y="88"/>
                    </a:lnTo>
                    <a:lnTo>
                      <a:pt x="30" y="70"/>
                    </a:lnTo>
                    <a:lnTo>
                      <a:pt x="39" y="64"/>
                    </a:lnTo>
                    <a:lnTo>
                      <a:pt x="30" y="70"/>
                    </a:lnTo>
                    <a:close/>
                    <a:moveTo>
                      <a:pt x="30" y="70"/>
                    </a:moveTo>
                    <a:lnTo>
                      <a:pt x="24" y="60"/>
                    </a:lnTo>
                    <a:lnTo>
                      <a:pt x="40" y="50"/>
                    </a:lnTo>
                    <a:lnTo>
                      <a:pt x="46" y="60"/>
                    </a:lnTo>
                    <a:lnTo>
                      <a:pt x="30" y="70"/>
                    </a:lnTo>
                    <a:close/>
                    <a:moveTo>
                      <a:pt x="24" y="60"/>
                    </a:moveTo>
                    <a:lnTo>
                      <a:pt x="23" y="60"/>
                    </a:lnTo>
                    <a:lnTo>
                      <a:pt x="32" y="55"/>
                    </a:lnTo>
                    <a:lnTo>
                      <a:pt x="24" y="60"/>
                    </a:lnTo>
                    <a:close/>
                    <a:moveTo>
                      <a:pt x="23" y="60"/>
                    </a:moveTo>
                    <a:lnTo>
                      <a:pt x="20" y="53"/>
                    </a:lnTo>
                    <a:lnTo>
                      <a:pt x="38" y="44"/>
                    </a:lnTo>
                    <a:lnTo>
                      <a:pt x="41" y="51"/>
                    </a:lnTo>
                    <a:lnTo>
                      <a:pt x="23" y="60"/>
                    </a:lnTo>
                    <a:close/>
                    <a:moveTo>
                      <a:pt x="20" y="53"/>
                    </a:moveTo>
                    <a:lnTo>
                      <a:pt x="17" y="47"/>
                    </a:lnTo>
                    <a:lnTo>
                      <a:pt x="34" y="38"/>
                    </a:lnTo>
                    <a:lnTo>
                      <a:pt x="38" y="44"/>
                    </a:lnTo>
                    <a:lnTo>
                      <a:pt x="20" y="53"/>
                    </a:lnTo>
                    <a:close/>
                    <a:moveTo>
                      <a:pt x="17" y="47"/>
                    </a:moveTo>
                    <a:lnTo>
                      <a:pt x="13" y="40"/>
                    </a:lnTo>
                    <a:lnTo>
                      <a:pt x="31" y="32"/>
                    </a:lnTo>
                    <a:lnTo>
                      <a:pt x="34" y="38"/>
                    </a:lnTo>
                    <a:lnTo>
                      <a:pt x="17" y="47"/>
                    </a:lnTo>
                    <a:close/>
                    <a:moveTo>
                      <a:pt x="13" y="40"/>
                    </a:moveTo>
                    <a:lnTo>
                      <a:pt x="13" y="38"/>
                    </a:lnTo>
                    <a:lnTo>
                      <a:pt x="13" y="35"/>
                    </a:lnTo>
                    <a:lnTo>
                      <a:pt x="22" y="35"/>
                    </a:lnTo>
                    <a:lnTo>
                      <a:pt x="13" y="40"/>
                    </a:lnTo>
                    <a:close/>
                    <a:moveTo>
                      <a:pt x="13" y="35"/>
                    </a:moveTo>
                    <a:lnTo>
                      <a:pt x="13" y="30"/>
                    </a:lnTo>
                    <a:lnTo>
                      <a:pt x="32" y="30"/>
                    </a:lnTo>
                    <a:lnTo>
                      <a:pt x="32" y="35"/>
                    </a:lnTo>
                    <a:lnTo>
                      <a:pt x="13" y="35"/>
                    </a:lnTo>
                    <a:close/>
                    <a:moveTo>
                      <a:pt x="13" y="30"/>
                    </a:moveTo>
                    <a:lnTo>
                      <a:pt x="13" y="26"/>
                    </a:lnTo>
                    <a:lnTo>
                      <a:pt x="16" y="23"/>
                    </a:lnTo>
                    <a:lnTo>
                      <a:pt x="22" y="30"/>
                    </a:lnTo>
                    <a:lnTo>
                      <a:pt x="13" y="30"/>
                    </a:lnTo>
                    <a:close/>
                    <a:moveTo>
                      <a:pt x="16" y="23"/>
                    </a:moveTo>
                    <a:lnTo>
                      <a:pt x="19" y="20"/>
                    </a:lnTo>
                    <a:lnTo>
                      <a:pt x="32" y="33"/>
                    </a:lnTo>
                    <a:lnTo>
                      <a:pt x="29" y="37"/>
                    </a:lnTo>
                    <a:lnTo>
                      <a:pt x="16" y="23"/>
                    </a:lnTo>
                    <a:close/>
                    <a:moveTo>
                      <a:pt x="19" y="20"/>
                    </a:moveTo>
                    <a:lnTo>
                      <a:pt x="0" y="39"/>
                    </a:lnTo>
                    <a:lnTo>
                      <a:pt x="19" y="20"/>
                    </a:lnTo>
                    <a:lnTo>
                      <a:pt x="26" y="27"/>
                    </a:lnTo>
                    <a:lnTo>
                      <a:pt x="19" y="20"/>
                    </a:lnTo>
                    <a:close/>
                    <a:moveTo>
                      <a:pt x="19" y="20"/>
                    </a:moveTo>
                    <a:lnTo>
                      <a:pt x="26" y="13"/>
                    </a:lnTo>
                    <a:lnTo>
                      <a:pt x="39" y="27"/>
                    </a:lnTo>
                    <a:lnTo>
                      <a:pt x="32" y="33"/>
                    </a:lnTo>
                    <a:lnTo>
                      <a:pt x="19" y="20"/>
                    </a:lnTo>
                    <a:close/>
                    <a:moveTo>
                      <a:pt x="26" y="13"/>
                    </a:moveTo>
                    <a:lnTo>
                      <a:pt x="26" y="12"/>
                    </a:lnTo>
                    <a:lnTo>
                      <a:pt x="27" y="12"/>
                    </a:lnTo>
                    <a:lnTo>
                      <a:pt x="32" y="20"/>
                    </a:lnTo>
                    <a:lnTo>
                      <a:pt x="26" y="13"/>
                    </a:lnTo>
                    <a:close/>
                    <a:moveTo>
                      <a:pt x="27" y="12"/>
                    </a:moveTo>
                    <a:lnTo>
                      <a:pt x="37" y="6"/>
                    </a:lnTo>
                    <a:lnTo>
                      <a:pt x="46" y="21"/>
                    </a:lnTo>
                    <a:lnTo>
                      <a:pt x="38" y="28"/>
                    </a:lnTo>
                    <a:lnTo>
                      <a:pt x="2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1" name="Freeform 1532">
                <a:extLst>
                  <a:ext uri="{FF2B5EF4-FFF2-40B4-BE49-F238E27FC236}">
                    <a16:creationId xmlns:a16="http://schemas.microsoft.com/office/drawing/2014/main" id="{5825CF79-ADFA-4AB4-8180-26657BE41E76}"/>
                  </a:ext>
                </a:extLst>
              </p:cNvPr>
              <p:cNvSpPr>
                <a:spLocks/>
              </p:cNvSpPr>
              <p:nvPr/>
            </p:nvSpPr>
            <p:spPr bwMode="auto">
              <a:xfrm>
                <a:off x="1992" y="1519"/>
                <a:ext cx="282" cy="311"/>
              </a:xfrm>
              <a:custGeom>
                <a:avLst/>
                <a:gdLst>
                  <a:gd name="T0" fmla="*/ 3 w 1127"/>
                  <a:gd name="T1" fmla="*/ 0 h 1246"/>
                  <a:gd name="T2" fmla="*/ 6 w 1127"/>
                  <a:gd name="T3" fmla="*/ 0 h 1246"/>
                  <a:gd name="T4" fmla="*/ 10 w 1127"/>
                  <a:gd name="T5" fmla="*/ 2 h 1246"/>
                  <a:gd name="T6" fmla="*/ 13 w 1127"/>
                  <a:gd name="T7" fmla="*/ 5 h 1246"/>
                  <a:gd name="T8" fmla="*/ 17 w 1127"/>
                  <a:gd name="T9" fmla="*/ 8 h 1246"/>
                  <a:gd name="T10" fmla="*/ 20 w 1127"/>
                  <a:gd name="T11" fmla="*/ 11 h 1246"/>
                  <a:gd name="T12" fmla="*/ 23 w 1127"/>
                  <a:gd name="T13" fmla="*/ 15 h 1246"/>
                  <a:gd name="T14" fmla="*/ 25 w 1127"/>
                  <a:gd name="T15" fmla="*/ 19 h 1246"/>
                  <a:gd name="T16" fmla="*/ 28 w 1127"/>
                  <a:gd name="T17" fmla="*/ 22 h 1246"/>
                  <a:gd name="T18" fmla="*/ 29 w 1127"/>
                  <a:gd name="T19" fmla="*/ 25 h 1246"/>
                  <a:gd name="T20" fmla="*/ 31 w 1127"/>
                  <a:gd name="T21" fmla="*/ 26 h 1246"/>
                  <a:gd name="T22" fmla="*/ 32 w 1127"/>
                  <a:gd name="T23" fmla="*/ 29 h 1246"/>
                  <a:gd name="T24" fmla="*/ 34 w 1127"/>
                  <a:gd name="T25" fmla="*/ 31 h 1246"/>
                  <a:gd name="T26" fmla="*/ 35 w 1127"/>
                  <a:gd name="T27" fmla="*/ 34 h 1246"/>
                  <a:gd name="T28" fmla="*/ 37 w 1127"/>
                  <a:gd name="T29" fmla="*/ 36 h 1246"/>
                  <a:gd name="T30" fmla="*/ 38 w 1127"/>
                  <a:gd name="T31" fmla="*/ 39 h 1246"/>
                  <a:gd name="T32" fmla="*/ 40 w 1127"/>
                  <a:gd name="T33" fmla="*/ 41 h 1246"/>
                  <a:gd name="T34" fmla="*/ 42 w 1127"/>
                  <a:gd name="T35" fmla="*/ 43 h 1246"/>
                  <a:gd name="T36" fmla="*/ 44 w 1127"/>
                  <a:gd name="T37" fmla="*/ 46 h 1246"/>
                  <a:gd name="T38" fmla="*/ 46 w 1127"/>
                  <a:gd name="T39" fmla="*/ 49 h 1246"/>
                  <a:gd name="T40" fmla="*/ 49 w 1127"/>
                  <a:gd name="T41" fmla="*/ 51 h 1246"/>
                  <a:gd name="T42" fmla="*/ 51 w 1127"/>
                  <a:gd name="T43" fmla="*/ 53 h 1246"/>
                  <a:gd name="T44" fmla="*/ 53 w 1127"/>
                  <a:gd name="T45" fmla="*/ 56 h 1246"/>
                  <a:gd name="T46" fmla="*/ 57 w 1127"/>
                  <a:gd name="T47" fmla="*/ 59 h 1246"/>
                  <a:gd name="T48" fmla="*/ 60 w 1127"/>
                  <a:gd name="T49" fmla="*/ 63 h 1246"/>
                  <a:gd name="T50" fmla="*/ 64 w 1127"/>
                  <a:gd name="T51" fmla="*/ 66 h 1246"/>
                  <a:gd name="T52" fmla="*/ 67 w 1127"/>
                  <a:gd name="T53" fmla="*/ 70 h 1246"/>
                  <a:gd name="T54" fmla="*/ 69 w 1127"/>
                  <a:gd name="T55" fmla="*/ 73 h 1246"/>
                  <a:gd name="T56" fmla="*/ 71 w 1127"/>
                  <a:gd name="T57" fmla="*/ 75 h 1246"/>
                  <a:gd name="T58" fmla="*/ 70 w 1127"/>
                  <a:gd name="T59" fmla="*/ 77 h 1246"/>
                  <a:gd name="T60" fmla="*/ 68 w 1127"/>
                  <a:gd name="T61" fmla="*/ 78 h 1246"/>
                  <a:gd name="T62" fmla="*/ 65 w 1127"/>
                  <a:gd name="T63" fmla="*/ 77 h 1246"/>
                  <a:gd name="T64" fmla="*/ 63 w 1127"/>
                  <a:gd name="T65" fmla="*/ 77 h 1246"/>
                  <a:gd name="T66" fmla="*/ 61 w 1127"/>
                  <a:gd name="T67" fmla="*/ 76 h 1246"/>
                  <a:gd name="T68" fmla="*/ 60 w 1127"/>
                  <a:gd name="T69" fmla="*/ 74 h 1246"/>
                  <a:gd name="T70" fmla="*/ 59 w 1127"/>
                  <a:gd name="T71" fmla="*/ 72 h 1246"/>
                  <a:gd name="T72" fmla="*/ 58 w 1127"/>
                  <a:gd name="T73" fmla="*/ 71 h 1246"/>
                  <a:gd name="T74" fmla="*/ 57 w 1127"/>
                  <a:gd name="T75" fmla="*/ 69 h 1246"/>
                  <a:gd name="T76" fmla="*/ 55 w 1127"/>
                  <a:gd name="T77" fmla="*/ 66 h 1246"/>
                  <a:gd name="T78" fmla="*/ 53 w 1127"/>
                  <a:gd name="T79" fmla="*/ 64 h 1246"/>
                  <a:gd name="T80" fmla="*/ 51 w 1127"/>
                  <a:gd name="T81" fmla="*/ 62 h 1246"/>
                  <a:gd name="T82" fmla="*/ 45 w 1127"/>
                  <a:gd name="T83" fmla="*/ 57 h 1246"/>
                  <a:gd name="T84" fmla="*/ 41 w 1127"/>
                  <a:gd name="T85" fmla="*/ 53 h 1246"/>
                  <a:gd name="T86" fmla="*/ 37 w 1127"/>
                  <a:gd name="T87" fmla="*/ 49 h 1246"/>
                  <a:gd name="T88" fmla="*/ 35 w 1127"/>
                  <a:gd name="T89" fmla="*/ 47 h 1246"/>
                  <a:gd name="T90" fmla="*/ 33 w 1127"/>
                  <a:gd name="T91" fmla="*/ 44 h 1246"/>
                  <a:gd name="T92" fmla="*/ 31 w 1127"/>
                  <a:gd name="T93" fmla="*/ 41 h 1246"/>
                  <a:gd name="T94" fmla="*/ 29 w 1127"/>
                  <a:gd name="T95" fmla="*/ 38 h 1246"/>
                  <a:gd name="T96" fmla="*/ 27 w 1127"/>
                  <a:gd name="T97" fmla="*/ 35 h 1246"/>
                  <a:gd name="T98" fmla="*/ 25 w 1127"/>
                  <a:gd name="T99" fmla="*/ 31 h 1246"/>
                  <a:gd name="T100" fmla="*/ 23 w 1127"/>
                  <a:gd name="T101" fmla="*/ 27 h 1246"/>
                  <a:gd name="T102" fmla="*/ 18 w 1127"/>
                  <a:gd name="T103" fmla="*/ 21 h 1246"/>
                  <a:gd name="T104" fmla="*/ 14 w 1127"/>
                  <a:gd name="T105" fmla="*/ 16 h 1246"/>
                  <a:gd name="T106" fmla="*/ 10 w 1127"/>
                  <a:gd name="T107" fmla="*/ 12 h 1246"/>
                  <a:gd name="T108" fmla="*/ 7 w 1127"/>
                  <a:gd name="T109" fmla="*/ 9 h 1246"/>
                  <a:gd name="T110" fmla="*/ 4 w 1127"/>
                  <a:gd name="T111" fmla="*/ 6 h 1246"/>
                  <a:gd name="T112" fmla="*/ 2 w 1127"/>
                  <a:gd name="T113" fmla="*/ 4 h 1246"/>
                  <a:gd name="T114" fmla="*/ 1 w 1127"/>
                  <a:gd name="T115" fmla="*/ 2 h 1246"/>
                  <a:gd name="T116" fmla="*/ 0 w 1127"/>
                  <a:gd name="T117" fmla="*/ 1 h 1246"/>
                  <a:gd name="T118" fmla="*/ 1 w 1127"/>
                  <a:gd name="T119" fmla="*/ 0 h 1246"/>
                  <a:gd name="T120" fmla="*/ 3 w 1127"/>
                  <a:gd name="T121" fmla="*/ 0 h 1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7"/>
                  <a:gd name="T184" fmla="*/ 0 h 1246"/>
                  <a:gd name="T185" fmla="*/ 1127 w 1127"/>
                  <a:gd name="T186" fmla="*/ 1246 h 1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7" h="1246">
                    <a:moveTo>
                      <a:pt x="44" y="0"/>
                    </a:moveTo>
                    <a:lnTo>
                      <a:pt x="98" y="10"/>
                    </a:lnTo>
                    <a:lnTo>
                      <a:pt x="152" y="35"/>
                    </a:lnTo>
                    <a:lnTo>
                      <a:pt x="209" y="76"/>
                    </a:lnTo>
                    <a:lnTo>
                      <a:pt x="263" y="128"/>
                    </a:lnTo>
                    <a:lnTo>
                      <a:pt x="314" y="185"/>
                    </a:lnTo>
                    <a:lnTo>
                      <a:pt x="362" y="245"/>
                    </a:lnTo>
                    <a:lnTo>
                      <a:pt x="403" y="302"/>
                    </a:lnTo>
                    <a:lnTo>
                      <a:pt x="438" y="353"/>
                    </a:lnTo>
                    <a:lnTo>
                      <a:pt x="467" y="395"/>
                    </a:lnTo>
                    <a:lnTo>
                      <a:pt x="486" y="420"/>
                    </a:lnTo>
                    <a:lnTo>
                      <a:pt x="511" y="461"/>
                    </a:lnTo>
                    <a:lnTo>
                      <a:pt x="537" y="503"/>
                    </a:lnTo>
                    <a:lnTo>
                      <a:pt x="559" y="544"/>
                    </a:lnTo>
                    <a:lnTo>
                      <a:pt x="584" y="582"/>
                    </a:lnTo>
                    <a:lnTo>
                      <a:pt x="610" y="620"/>
                    </a:lnTo>
                    <a:lnTo>
                      <a:pt x="638" y="658"/>
                    </a:lnTo>
                    <a:lnTo>
                      <a:pt x="667" y="699"/>
                    </a:lnTo>
                    <a:lnTo>
                      <a:pt x="699" y="738"/>
                    </a:lnTo>
                    <a:lnTo>
                      <a:pt x="734" y="780"/>
                    </a:lnTo>
                    <a:lnTo>
                      <a:pt x="775" y="821"/>
                    </a:lnTo>
                    <a:lnTo>
                      <a:pt x="807" y="853"/>
                    </a:lnTo>
                    <a:lnTo>
                      <a:pt x="852" y="893"/>
                    </a:lnTo>
                    <a:lnTo>
                      <a:pt x="908" y="947"/>
                    </a:lnTo>
                    <a:lnTo>
                      <a:pt x="965" y="1005"/>
                    </a:lnTo>
                    <a:lnTo>
                      <a:pt x="1023" y="1062"/>
                    </a:lnTo>
                    <a:lnTo>
                      <a:pt x="1073" y="1119"/>
                    </a:lnTo>
                    <a:lnTo>
                      <a:pt x="1109" y="1170"/>
                    </a:lnTo>
                    <a:lnTo>
                      <a:pt x="1127" y="1209"/>
                    </a:lnTo>
                    <a:lnTo>
                      <a:pt x="1122" y="1237"/>
                    </a:lnTo>
                    <a:lnTo>
                      <a:pt x="1087" y="1246"/>
                    </a:lnTo>
                    <a:lnTo>
                      <a:pt x="1039" y="1243"/>
                    </a:lnTo>
                    <a:lnTo>
                      <a:pt x="1004" y="1231"/>
                    </a:lnTo>
                    <a:lnTo>
                      <a:pt x="975" y="1214"/>
                    </a:lnTo>
                    <a:lnTo>
                      <a:pt x="957" y="1192"/>
                    </a:lnTo>
                    <a:lnTo>
                      <a:pt x="937" y="1163"/>
                    </a:lnTo>
                    <a:lnTo>
                      <a:pt x="921" y="1135"/>
                    </a:lnTo>
                    <a:lnTo>
                      <a:pt x="903" y="1101"/>
                    </a:lnTo>
                    <a:lnTo>
                      <a:pt x="877" y="1062"/>
                    </a:lnTo>
                    <a:lnTo>
                      <a:pt x="849" y="1027"/>
                    </a:lnTo>
                    <a:lnTo>
                      <a:pt x="807" y="989"/>
                    </a:lnTo>
                    <a:lnTo>
                      <a:pt x="721" y="913"/>
                    </a:lnTo>
                    <a:lnTo>
                      <a:pt x="651" y="853"/>
                    </a:lnTo>
                    <a:lnTo>
                      <a:pt x="597" y="795"/>
                    </a:lnTo>
                    <a:lnTo>
                      <a:pt x="556" y="748"/>
                    </a:lnTo>
                    <a:lnTo>
                      <a:pt x="521" y="703"/>
                    </a:lnTo>
                    <a:lnTo>
                      <a:pt x="492" y="658"/>
                    </a:lnTo>
                    <a:lnTo>
                      <a:pt x="467" y="614"/>
                    </a:lnTo>
                    <a:lnTo>
                      <a:pt x="435" y="564"/>
                    </a:lnTo>
                    <a:lnTo>
                      <a:pt x="403" y="506"/>
                    </a:lnTo>
                    <a:lnTo>
                      <a:pt x="359" y="439"/>
                    </a:lnTo>
                    <a:lnTo>
                      <a:pt x="292" y="344"/>
                    </a:lnTo>
                    <a:lnTo>
                      <a:pt x="226" y="265"/>
                    </a:lnTo>
                    <a:lnTo>
                      <a:pt x="165" y="198"/>
                    </a:lnTo>
                    <a:lnTo>
                      <a:pt x="111" y="144"/>
                    </a:lnTo>
                    <a:lnTo>
                      <a:pt x="64" y="99"/>
                    </a:lnTo>
                    <a:lnTo>
                      <a:pt x="28" y="64"/>
                    </a:lnTo>
                    <a:lnTo>
                      <a:pt x="6" y="39"/>
                    </a:lnTo>
                    <a:lnTo>
                      <a:pt x="0" y="20"/>
                    </a:lnTo>
                    <a:lnTo>
                      <a:pt x="13" y="7"/>
                    </a:lnTo>
                    <a:lnTo>
                      <a:pt x="44"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2" name="Freeform 1533">
                <a:extLst>
                  <a:ext uri="{FF2B5EF4-FFF2-40B4-BE49-F238E27FC236}">
                    <a16:creationId xmlns:a16="http://schemas.microsoft.com/office/drawing/2014/main" id="{D3F86360-8268-47C1-A6D0-27FBCF4AA6A8}"/>
                  </a:ext>
                </a:extLst>
              </p:cNvPr>
              <p:cNvSpPr>
                <a:spLocks noEditPoints="1"/>
              </p:cNvSpPr>
              <p:nvPr/>
            </p:nvSpPr>
            <p:spPr bwMode="auto">
              <a:xfrm>
                <a:off x="1989" y="1517"/>
                <a:ext cx="288" cy="316"/>
              </a:xfrm>
              <a:custGeom>
                <a:avLst/>
                <a:gdLst>
                  <a:gd name="T0" fmla="*/ 7 w 1148"/>
                  <a:gd name="T1" fmla="*/ 0 h 1265"/>
                  <a:gd name="T2" fmla="*/ 11 w 1148"/>
                  <a:gd name="T3" fmla="*/ 2 h 1265"/>
                  <a:gd name="T4" fmla="*/ 14 w 1148"/>
                  <a:gd name="T5" fmla="*/ 5 h 1265"/>
                  <a:gd name="T6" fmla="*/ 18 w 1148"/>
                  <a:gd name="T7" fmla="*/ 8 h 1265"/>
                  <a:gd name="T8" fmla="*/ 21 w 1148"/>
                  <a:gd name="T9" fmla="*/ 12 h 1265"/>
                  <a:gd name="T10" fmla="*/ 24 w 1148"/>
                  <a:gd name="T11" fmla="*/ 15 h 1265"/>
                  <a:gd name="T12" fmla="*/ 27 w 1148"/>
                  <a:gd name="T13" fmla="*/ 19 h 1265"/>
                  <a:gd name="T14" fmla="*/ 29 w 1148"/>
                  <a:gd name="T15" fmla="*/ 22 h 1265"/>
                  <a:gd name="T16" fmla="*/ 31 w 1148"/>
                  <a:gd name="T17" fmla="*/ 25 h 1265"/>
                  <a:gd name="T18" fmla="*/ 32 w 1148"/>
                  <a:gd name="T19" fmla="*/ 26 h 1265"/>
                  <a:gd name="T20" fmla="*/ 35 w 1148"/>
                  <a:gd name="T21" fmla="*/ 31 h 1265"/>
                  <a:gd name="T22" fmla="*/ 35 w 1148"/>
                  <a:gd name="T23" fmla="*/ 35 h 1265"/>
                  <a:gd name="T24" fmla="*/ 38 w 1148"/>
                  <a:gd name="T25" fmla="*/ 36 h 1265"/>
                  <a:gd name="T26" fmla="*/ 39 w 1148"/>
                  <a:gd name="T27" fmla="*/ 40 h 1265"/>
                  <a:gd name="T28" fmla="*/ 41 w 1148"/>
                  <a:gd name="T29" fmla="*/ 41 h 1265"/>
                  <a:gd name="T30" fmla="*/ 42 w 1148"/>
                  <a:gd name="T31" fmla="*/ 45 h 1265"/>
                  <a:gd name="T32" fmla="*/ 45 w 1148"/>
                  <a:gd name="T33" fmla="*/ 46 h 1265"/>
                  <a:gd name="T34" fmla="*/ 47 w 1148"/>
                  <a:gd name="T35" fmla="*/ 49 h 1265"/>
                  <a:gd name="T36" fmla="*/ 51 w 1148"/>
                  <a:gd name="T37" fmla="*/ 54 h 1265"/>
                  <a:gd name="T38" fmla="*/ 55 w 1148"/>
                  <a:gd name="T39" fmla="*/ 56 h 1265"/>
                  <a:gd name="T40" fmla="*/ 58 w 1148"/>
                  <a:gd name="T41" fmla="*/ 59 h 1265"/>
                  <a:gd name="T42" fmla="*/ 62 w 1148"/>
                  <a:gd name="T43" fmla="*/ 63 h 1265"/>
                  <a:gd name="T44" fmla="*/ 65 w 1148"/>
                  <a:gd name="T45" fmla="*/ 66 h 1265"/>
                  <a:gd name="T46" fmla="*/ 69 w 1148"/>
                  <a:gd name="T47" fmla="*/ 70 h 1265"/>
                  <a:gd name="T48" fmla="*/ 71 w 1148"/>
                  <a:gd name="T49" fmla="*/ 73 h 1265"/>
                  <a:gd name="T50" fmla="*/ 72 w 1148"/>
                  <a:gd name="T51" fmla="*/ 76 h 1265"/>
                  <a:gd name="T52" fmla="*/ 72 w 1148"/>
                  <a:gd name="T53" fmla="*/ 78 h 1265"/>
                  <a:gd name="T54" fmla="*/ 69 w 1148"/>
                  <a:gd name="T55" fmla="*/ 79 h 1265"/>
                  <a:gd name="T56" fmla="*/ 66 w 1148"/>
                  <a:gd name="T57" fmla="*/ 79 h 1265"/>
                  <a:gd name="T58" fmla="*/ 64 w 1148"/>
                  <a:gd name="T59" fmla="*/ 78 h 1265"/>
                  <a:gd name="T60" fmla="*/ 62 w 1148"/>
                  <a:gd name="T61" fmla="*/ 77 h 1265"/>
                  <a:gd name="T62" fmla="*/ 60 w 1148"/>
                  <a:gd name="T63" fmla="*/ 75 h 1265"/>
                  <a:gd name="T64" fmla="*/ 59 w 1148"/>
                  <a:gd name="T65" fmla="*/ 73 h 1265"/>
                  <a:gd name="T66" fmla="*/ 58 w 1148"/>
                  <a:gd name="T67" fmla="*/ 72 h 1265"/>
                  <a:gd name="T68" fmla="*/ 58 w 1148"/>
                  <a:gd name="T69" fmla="*/ 69 h 1265"/>
                  <a:gd name="T70" fmla="*/ 56 w 1148"/>
                  <a:gd name="T71" fmla="*/ 66 h 1265"/>
                  <a:gd name="T72" fmla="*/ 54 w 1148"/>
                  <a:gd name="T73" fmla="*/ 64 h 1265"/>
                  <a:gd name="T74" fmla="*/ 52 w 1148"/>
                  <a:gd name="T75" fmla="*/ 62 h 1265"/>
                  <a:gd name="T76" fmla="*/ 46 w 1148"/>
                  <a:gd name="T77" fmla="*/ 57 h 1265"/>
                  <a:gd name="T78" fmla="*/ 41 w 1148"/>
                  <a:gd name="T79" fmla="*/ 54 h 1265"/>
                  <a:gd name="T80" fmla="*/ 38 w 1148"/>
                  <a:gd name="T81" fmla="*/ 51 h 1265"/>
                  <a:gd name="T82" fmla="*/ 35 w 1148"/>
                  <a:gd name="T83" fmla="*/ 47 h 1265"/>
                  <a:gd name="T84" fmla="*/ 33 w 1148"/>
                  <a:gd name="T85" fmla="*/ 45 h 1265"/>
                  <a:gd name="T86" fmla="*/ 31 w 1148"/>
                  <a:gd name="T87" fmla="*/ 42 h 1265"/>
                  <a:gd name="T88" fmla="*/ 31 w 1148"/>
                  <a:gd name="T89" fmla="*/ 38 h 1265"/>
                  <a:gd name="T90" fmla="*/ 28 w 1148"/>
                  <a:gd name="T91" fmla="*/ 36 h 1265"/>
                  <a:gd name="T92" fmla="*/ 27 w 1148"/>
                  <a:gd name="T93" fmla="*/ 32 h 1265"/>
                  <a:gd name="T94" fmla="*/ 24 w 1148"/>
                  <a:gd name="T95" fmla="*/ 28 h 1265"/>
                  <a:gd name="T96" fmla="*/ 20 w 1148"/>
                  <a:gd name="T97" fmla="*/ 22 h 1265"/>
                  <a:gd name="T98" fmla="*/ 15 w 1148"/>
                  <a:gd name="T99" fmla="*/ 17 h 1265"/>
                  <a:gd name="T100" fmla="*/ 12 w 1148"/>
                  <a:gd name="T101" fmla="*/ 12 h 1265"/>
                  <a:gd name="T102" fmla="*/ 8 w 1148"/>
                  <a:gd name="T103" fmla="*/ 9 h 1265"/>
                  <a:gd name="T104" fmla="*/ 4 w 1148"/>
                  <a:gd name="T105" fmla="*/ 7 h 1265"/>
                  <a:gd name="T106" fmla="*/ 2 w 1148"/>
                  <a:gd name="T107" fmla="*/ 5 h 1265"/>
                  <a:gd name="T108" fmla="*/ 1 w 1148"/>
                  <a:gd name="T109" fmla="*/ 3 h 1265"/>
                  <a:gd name="T110" fmla="*/ 0 w 1148"/>
                  <a:gd name="T111" fmla="*/ 2 h 1265"/>
                  <a:gd name="T112" fmla="*/ 1 w 1148"/>
                  <a:gd name="T113" fmla="*/ 0 h 12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48"/>
                  <a:gd name="T172" fmla="*/ 0 h 1265"/>
                  <a:gd name="T173" fmla="*/ 1148 w 1148"/>
                  <a:gd name="T174" fmla="*/ 1265 h 12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48" h="1265">
                    <a:moveTo>
                      <a:pt x="57" y="0"/>
                    </a:moveTo>
                    <a:lnTo>
                      <a:pt x="111" y="9"/>
                    </a:lnTo>
                    <a:lnTo>
                      <a:pt x="108" y="28"/>
                    </a:lnTo>
                    <a:lnTo>
                      <a:pt x="54" y="19"/>
                    </a:lnTo>
                    <a:lnTo>
                      <a:pt x="57" y="0"/>
                    </a:lnTo>
                    <a:close/>
                    <a:moveTo>
                      <a:pt x="111" y="9"/>
                    </a:moveTo>
                    <a:lnTo>
                      <a:pt x="112" y="10"/>
                    </a:lnTo>
                    <a:lnTo>
                      <a:pt x="113" y="10"/>
                    </a:lnTo>
                    <a:lnTo>
                      <a:pt x="109" y="19"/>
                    </a:lnTo>
                    <a:lnTo>
                      <a:pt x="111" y="9"/>
                    </a:lnTo>
                    <a:close/>
                    <a:moveTo>
                      <a:pt x="113" y="10"/>
                    </a:moveTo>
                    <a:lnTo>
                      <a:pt x="167" y="36"/>
                    </a:lnTo>
                    <a:lnTo>
                      <a:pt x="159" y="53"/>
                    </a:lnTo>
                    <a:lnTo>
                      <a:pt x="105" y="28"/>
                    </a:lnTo>
                    <a:lnTo>
                      <a:pt x="113" y="10"/>
                    </a:lnTo>
                    <a:close/>
                    <a:moveTo>
                      <a:pt x="167" y="36"/>
                    </a:moveTo>
                    <a:lnTo>
                      <a:pt x="168" y="37"/>
                    </a:lnTo>
                    <a:lnTo>
                      <a:pt x="163" y="44"/>
                    </a:lnTo>
                    <a:lnTo>
                      <a:pt x="167" y="36"/>
                    </a:lnTo>
                    <a:close/>
                    <a:moveTo>
                      <a:pt x="168" y="37"/>
                    </a:moveTo>
                    <a:lnTo>
                      <a:pt x="226" y="78"/>
                    </a:lnTo>
                    <a:lnTo>
                      <a:pt x="215" y="94"/>
                    </a:lnTo>
                    <a:lnTo>
                      <a:pt x="157" y="52"/>
                    </a:lnTo>
                    <a:lnTo>
                      <a:pt x="168" y="37"/>
                    </a:lnTo>
                    <a:close/>
                    <a:moveTo>
                      <a:pt x="226" y="78"/>
                    </a:moveTo>
                    <a:lnTo>
                      <a:pt x="227" y="79"/>
                    </a:lnTo>
                    <a:lnTo>
                      <a:pt x="220" y="85"/>
                    </a:lnTo>
                    <a:lnTo>
                      <a:pt x="226" y="78"/>
                    </a:lnTo>
                    <a:close/>
                    <a:moveTo>
                      <a:pt x="227" y="79"/>
                    </a:moveTo>
                    <a:lnTo>
                      <a:pt x="281" y="129"/>
                    </a:lnTo>
                    <a:lnTo>
                      <a:pt x="268" y="144"/>
                    </a:lnTo>
                    <a:lnTo>
                      <a:pt x="213" y="93"/>
                    </a:lnTo>
                    <a:lnTo>
                      <a:pt x="227" y="79"/>
                    </a:lnTo>
                    <a:close/>
                    <a:moveTo>
                      <a:pt x="281" y="129"/>
                    </a:moveTo>
                    <a:lnTo>
                      <a:pt x="281" y="129"/>
                    </a:lnTo>
                    <a:lnTo>
                      <a:pt x="282" y="130"/>
                    </a:lnTo>
                    <a:lnTo>
                      <a:pt x="274" y="137"/>
                    </a:lnTo>
                    <a:lnTo>
                      <a:pt x="281" y="129"/>
                    </a:lnTo>
                    <a:close/>
                    <a:moveTo>
                      <a:pt x="282" y="130"/>
                    </a:moveTo>
                    <a:lnTo>
                      <a:pt x="333" y="188"/>
                    </a:lnTo>
                    <a:lnTo>
                      <a:pt x="318" y="200"/>
                    </a:lnTo>
                    <a:lnTo>
                      <a:pt x="268" y="143"/>
                    </a:lnTo>
                    <a:lnTo>
                      <a:pt x="282" y="130"/>
                    </a:lnTo>
                    <a:close/>
                    <a:moveTo>
                      <a:pt x="333" y="188"/>
                    </a:moveTo>
                    <a:lnTo>
                      <a:pt x="333" y="188"/>
                    </a:lnTo>
                    <a:lnTo>
                      <a:pt x="325" y="194"/>
                    </a:lnTo>
                    <a:lnTo>
                      <a:pt x="333" y="188"/>
                    </a:lnTo>
                    <a:close/>
                    <a:moveTo>
                      <a:pt x="333" y="188"/>
                    </a:moveTo>
                    <a:lnTo>
                      <a:pt x="380" y="248"/>
                    </a:lnTo>
                    <a:lnTo>
                      <a:pt x="366" y="261"/>
                    </a:lnTo>
                    <a:lnTo>
                      <a:pt x="318" y="200"/>
                    </a:lnTo>
                    <a:lnTo>
                      <a:pt x="333" y="188"/>
                    </a:lnTo>
                    <a:close/>
                    <a:moveTo>
                      <a:pt x="380" y="248"/>
                    </a:moveTo>
                    <a:lnTo>
                      <a:pt x="381" y="248"/>
                    </a:lnTo>
                    <a:lnTo>
                      <a:pt x="373" y="254"/>
                    </a:lnTo>
                    <a:lnTo>
                      <a:pt x="380" y="248"/>
                    </a:lnTo>
                    <a:close/>
                    <a:moveTo>
                      <a:pt x="381" y="248"/>
                    </a:moveTo>
                    <a:lnTo>
                      <a:pt x="422" y="306"/>
                    </a:lnTo>
                    <a:lnTo>
                      <a:pt x="406" y="317"/>
                    </a:lnTo>
                    <a:lnTo>
                      <a:pt x="366" y="260"/>
                    </a:lnTo>
                    <a:lnTo>
                      <a:pt x="381" y="248"/>
                    </a:lnTo>
                    <a:close/>
                    <a:moveTo>
                      <a:pt x="422" y="306"/>
                    </a:moveTo>
                    <a:lnTo>
                      <a:pt x="422" y="306"/>
                    </a:lnTo>
                    <a:lnTo>
                      <a:pt x="414" y="311"/>
                    </a:lnTo>
                    <a:lnTo>
                      <a:pt x="422" y="306"/>
                    </a:lnTo>
                    <a:close/>
                    <a:moveTo>
                      <a:pt x="422" y="306"/>
                    </a:moveTo>
                    <a:lnTo>
                      <a:pt x="457" y="357"/>
                    </a:lnTo>
                    <a:lnTo>
                      <a:pt x="442" y="368"/>
                    </a:lnTo>
                    <a:lnTo>
                      <a:pt x="406" y="317"/>
                    </a:lnTo>
                    <a:lnTo>
                      <a:pt x="422" y="306"/>
                    </a:lnTo>
                    <a:close/>
                    <a:moveTo>
                      <a:pt x="457" y="357"/>
                    </a:moveTo>
                    <a:lnTo>
                      <a:pt x="486" y="398"/>
                    </a:lnTo>
                    <a:lnTo>
                      <a:pt x="470" y="409"/>
                    </a:lnTo>
                    <a:lnTo>
                      <a:pt x="442" y="368"/>
                    </a:lnTo>
                    <a:lnTo>
                      <a:pt x="457" y="357"/>
                    </a:lnTo>
                    <a:close/>
                    <a:moveTo>
                      <a:pt x="470" y="409"/>
                    </a:moveTo>
                    <a:lnTo>
                      <a:pt x="469" y="408"/>
                    </a:lnTo>
                    <a:lnTo>
                      <a:pt x="470" y="409"/>
                    </a:lnTo>
                    <a:lnTo>
                      <a:pt x="478" y="404"/>
                    </a:lnTo>
                    <a:lnTo>
                      <a:pt x="470" y="409"/>
                    </a:lnTo>
                    <a:close/>
                    <a:moveTo>
                      <a:pt x="486" y="398"/>
                    </a:moveTo>
                    <a:lnTo>
                      <a:pt x="505" y="424"/>
                    </a:lnTo>
                    <a:lnTo>
                      <a:pt x="489" y="435"/>
                    </a:lnTo>
                    <a:lnTo>
                      <a:pt x="470" y="409"/>
                    </a:lnTo>
                    <a:lnTo>
                      <a:pt x="486" y="398"/>
                    </a:lnTo>
                    <a:close/>
                    <a:moveTo>
                      <a:pt x="505" y="424"/>
                    </a:moveTo>
                    <a:lnTo>
                      <a:pt x="505" y="424"/>
                    </a:lnTo>
                    <a:lnTo>
                      <a:pt x="497" y="429"/>
                    </a:lnTo>
                    <a:lnTo>
                      <a:pt x="505" y="424"/>
                    </a:lnTo>
                    <a:close/>
                    <a:moveTo>
                      <a:pt x="505" y="424"/>
                    </a:moveTo>
                    <a:lnTo>
                      <a:pt x="531" y="466"/>
                    </a:lnTo>
                    <a:lnTo>
                      <a:pt x="514" y="476"/>
                    </a:lnTo>
                    <a:lnTo>
                      <a:pt x="489" y="434"/>
                    </a:lnTo>
                    <a:lnTo>
                      <a:pt x="505" y="424"/>
                    </a:lnTo>
                    <a:close/>
                    <a:moveTo>
                      <a:pt x="531" y="466"/>
                    </a:moveTo>
                    <a:lnTo>
                      <a:pt x="556" y="506"/>
                    </a:lnTo>
                    <a:lnTo>
                      <a:pt x="540" y="516"/>
                    </a:lnTo>
                    <a:lnTo>
                      <a:pt x="514" y="476"/>
                    </a:lnTo>
                    <a:lnTo>
                      <a:pt x="531" y="466"/>
                    </a:lnTo>
                    <a:close/>
                    <a:moveTo>
                      <a:pt x="556" y="506"/>
                    </a:moveTo>
                    <a:lnTo>
                      <a:pt x="556" y="506"/>
                    </a:lnTo>
                    <a:lnTo>
                      <a:pt x="556" y="508"/>
                    </a:lnTo>
                    <a:lnTo>
                      <a:pt x="548" y="512"/>
                    </a:lnTo>
                    <a:lnTo>
                      <a:pt x="556" y="506"/>
                    </a:lnTo>
                    <a:close/>
                    <a:moveTo>
                      <a:pt x="556" y="508"/>
                    </a:moveTo>
                    <a:lnTo>
                      <a:pt x="578" y="548"/>
                    </a:lnTo>
                    <a:lnTo>
                      <a:pt x="562" y="557"/>
                    </a:lnTo>
                    <a:lnTo>
                      <a:pt x="540" y="516"/>
                    </a:lnTo>
                    <a:lnTo>
                      <a:pt x="556" y="508"/>
                    </a:lnTo>
                    <a:close/>
                    <a:moveTo>
                      <a:pt x="562" y="558"/>
                    </a:moveTo>
                    <a:lnTo>
                      <a:pt x="562" y="558"/>
                    </a:lnTo>
                    <a:lnTo>
                      <a:pt x="562" y="557"/>
                    </a:lnTo>
                    <a:lnTo>
                      <a:pt x="570" y="553"/>
                    </a:lnTo>
                    <a:lnTo>
                      <a:pt x="562" y="558"/>
                    </a:lnTo>
                    <a:close/>
                    <a:moveTo>
                      <a:pt x="578" y="547"/>
                    </a:moveTo>
                    <a:lnTo>
                      <a:pt x="604" y="586"/>
                    </a:lnTo>
                    <a:lnTo>
                      <a:pt x="587" y="597"/>
                    </a:lnTo>
                    <a:lnTo>
                      <a:pt x="562" y="558"/>
                    </a:lnTo>
                    <a:lnTo>
                      <a:pt x="578" y="547"/>
                    </a:lnTo>
                    <a:close/>
                    <a:moveTo>
                      <a:pt x="604" y="586"/>
                    </a:moveTo>
                    <a:lnTo>
                      <a:pt x="451" y="357"/>
                    </a:lnTo>
                    <a:lnTo>
                      <a:pt x="604" y="586"/>
                    </a:lnTo>
                    <a:lnTo>
                      <a:pt x="595" y="591"/>
                    </a:lnTo>
                    <a:lnTo>
                      <a:pt x="604" y="586"/>
                    </a:lnTo>
                    <a:close/>
                    <a:moveTo>
                      <a:pt x="604" y="586"/>
                    </a:moveTo>
                    <a:lnTo>
                      <a:pt x="629" y="624"/>
                    </a:lnTo>
                    <a:lnTo>
                      <a:pt x="613" y="634"/>
                    </a:lnTo>
                    <a:lnTo>
                      <a:pt x="587" y="597"/>
                    </a:lnTo>
                    <a:lnTo>
                      <a:pt x="604" y="586"/>
                    </a:lnTo>
                    <a:close/>
                    <a:moveTo>
                      <a:pt x="614" y="636"/>
                    </a:moveTo>
                    <a:lnTo>
                      <a:pt x="613" y="634"/>
                    </a:lnTo>
                    <a:lnTo>
                      <a:pt x="621" y="629"/>
                    </a:lnTo>
                    <a:lnTo>
                      <a:pt x="614" y="636"/>
                    </a:lnTo>
                    <a:close/>
                    <a:moveTo>
                      <a:pt x="628" y="623"/>
                    </a:moveTo>
                    <a:lnTo>
                      <a:pt x="657" y="662"/>
                    </a:lnTo>
                    <a:lnTo>
                      <a:pt x="642" y="673"/>
                    </a:lnTo>
                    <a:lnTo>
                      <a:pt x="614" y="636"/>
                    </a:lnTo>
                    <a:lnTo>
                      <a:pt x="628" y="623"/>
                    </a:lnTo>
                    <a:close/>
                    <a:moveTo>
                      <a:pt x="657" y="662"/>
                    </a:moveTo>
                    <a:lnTo>
                      <a:pt x="658" y="663"/>
                    </a:lnTo>
                    <a:lnTo>
                      <a:pt x="658" y="662"/>
                    </a:lnTo>
                    <a:lnTo>
                      <a:pt x="649" y="667"/>
                    </a:lnTo>
                    <a:lnTo>
                      <a:pt x="657" y="662"/>
                    </a:lnTo>
                    <a:close/>
                    <a:moveTo>
                      <a:pt x="658" y="662"/>
                    </a:moveTo>
                    <a:lnTo>
                      <a:pt x="686" y="704"/>
                    </a:lnTo>
                    <a:lnTo>
                      <a:pt x="670" y="714"/>
                    </a:lnTo>
                    <a:lnTo>
                      <a:pt x="641" y="673"/>
                    </a:lnTo>
                    <a:lnTo>
                      <a:pt x="658" y="662"/>
                    </a:lnTo>
                    <a:close/>
                    <a:moveTo>
                      <a:pt x="671" y="715"/>
                    </a:moveTo>
                    <a:lnTo>
                      <a:pt x="670" y="715"/>
                    </a:lnTo>
                    <a:lnTo>
                      <a:pt x="670" y="714"/>
                    </a:lnTo>
                    <a:lnTo>
                      <a:pt x="678" y="708"/>
                    </a:lnTo>
                    <a:lnTo>
                      <a:pt x="671" y="715"/>
                    </a:lnTo>
                    <a:close/>
                    <a:moveTo>
                      <a:pt x="685" y="703"/>
                    </a:moveTo>
                    <a:lnTo>
                      <a:pt x="717" y="741"/>
                    </a:lnTo>
                    <a:lnTo>
                      <a:pt x="703" y="753"/>
                    </a:lnTo>
                    <a:lnTo>
                      <a:pt x="671" y="715"/>
                    </a:lnTo>
                    <a:lnTo>
                      <a:pt x="685" y="703"/>
                    </a:lnTo>
                    <a:close/>
                    <a:moveTo>
                      <a:pt x="703" y="753"/>
                    </a:moveTo>
                    <a:lnTo>
                      <a:pt x="703" y="753"/>
                    </a:lnTo>
                    <a:lnTo>
                      <a:pt x="710" y="747"/>
                    </a:lnTo>
                    <a:lnTo>
                      <a:pt x="703" y="753"/>
                    </a:lnTo>
                    <a:close/>
                    <a:moveTo>
                      <a:pt x="717" y="741"/>
                    </a:moveTo>
                    <a:lnTo>
                      <a:pt x="753" y="782"/>
                    </a:lnTo>
                    <a:lnTo>
                      <a:pt x="737" y="794"/>
                    </a:lnTo>
                    <a:lnTo>
                      <a:pt x="703" y="753"/>
                    </a:lnTo>
                    <a:lnTo>
                      <a:pt x="717" y="741"/>
                    </a:lnTo>
                    <a:close/>
                    <a:moveTo>
                      <a:pt x="738" y="795"/>
                    </a:moveTo>
                    <a:lnTo>
                      <a:pt x="738" y="795"/>
                    </a:lnTo>
                    <a:lnTo>
                      <a:pt x="737" y="794"/>
                    </a:lnTo>
                    <a:lnTo>
                      <a:pt x="745" y="789"/>
                    </a:lnTo>
                    <a:lnTo>
                      <a:pt x="738" y="795"/>
                    </a:lnTo>
                    <a:close/>
                    <a:moveTo>
                      <a:pt x="752" y="781"/>
                    </a:moveTo>
                    <a:lnTo>
                      <a:pt x="793" y="823"/>
                    </a:lnTo>
                    <a:lnTo>
                      <a:pt x="779" y="836"/>
                    </a:lnTo>
                    <a:lnTo>
                      <a:pt x="738" y="795"/>
                    </a:lnTo>
                    <a:lnTo>
                      <a:pt x="752" y="781"/>
                    </a:lnTo>
                    <a:close/>
                    <a:moveTo>
                      <a:pt x="793" y="823"/>
                    </a:moveTo>
                    <a:lnTo>
                      <a:pt x="824" y="855"/>
                    </a:lnTo>
                    <a:lnTo>
                      <a:pt x="811" y="868"/>
                    </a:lnTo>
                    <a:lnTo>
                      <a:pt x="779" y="836"/>
                    </a:lnTo>
                    <a:lnTo>
                      <a:pt x="793" y="823"/>
                    </a:lnTo>
                    <a:close/>
                    <a:moveTo>
                      <a:pt x="811" y="868"/>
                    </a:moveTo>
                    <a:lnTo>
                      <a:pt x="811" y="868"/>
                    </a:lnTo>
                    <a:lnTo>
                      <a:pt x="818" y="862"/>
                    </a:lnTo>
                    <a:lnTo>
                      <a:pt x="811" y="868"/>
                    </a:lnTo>
                    <a:close/>
                    <a:moveTo>
                      <a:pt x="824" y="855"/>
                    </a:moveTo>
                    <a:lnTo>
                      <a:pt x="868" y="896"/>
                    </a:lnTo>
                    <a:lnTo>
                      <a:pt x="856" y="910"/>
                    </a:lnTo>
                    <a:lnTo>
                      <a:pt x="811" y="868"/>
                    </a:lnTo>
                    <a:lnTo>
                      <a:pt x="824" y="855"/>
                    </a:lnTo>
                    <a:close/>
                    <a:moveTo>
                      <a:pt x="868" y="896"/>
                    </a:moveTo>
                    <a:lnTo>
                      <a:pt x="871" y="898"/>
                    </a:lnTo>
                    <a:lnTo>
                      <a:pt x="869" y="896"/>
                    </a:lnTo>
                    <a:lnTo>
                      <a:pt x="863" y="902"/>
                    </a:lnTo>
                    <a:lnTo>
                      <a:pt x="868" y="896"/>
                    </a:lnTo>
                    <a:close/>
                    <a:moveTo>
                      <a:pt x="869" y="896"/>
                    </a:moveTo>
                    <a:lnTo>
                      <a:pt x="926" y="950"/>
                    </a:lnTo>
                    <a:lnTo>
                      <a:pt x="914" y="964"/>
                    </a:lnTo>
                    <a:lnTo>
                      <a:pt x="856" y="910"/>
                    </a:lnTo>
                    <a:lnTo>
                      <a:pt x="869" y="896"/>
                    </a:lnTo>
                    <a:close/>
                    <a:moveTo>
                      <a:pt x="926" y="950"/>
                    </a:moveTo>
                    <a:lnTo>
                      <a:pt x="926" y="949"/>
                    </a:lnTo>
                    <a:lnTo>
                      <a:pt x="927" y="950"/>
                    </a:lnTo>
                    <a:lnTo>
                      <a:pt x="919" y="956"/>
                    </a:lnTo>
                    <a:lnTo>
                      <a:pt x="926" y="950"/>
                    </a:lnTo>
                    <a:close/>
                    <a:moveTo>
                      <a:pt x="927" y="950"/>
                    </a:moveTo>
                    <a:lnTo>
                      <a:pt x="983" y="1007"/>
                    </a:lnTo>
                    <a:lnTo>
                      <a:pt x="970" y="1020"/>
                    </a:lnTo>
                    <a:lnTo>
                      <a:pt x="912" y="963"/>
                    </a:lnTo>
                    <a:lnTo>
                      <a:pt x="927" y="950"/>
                    </a:lnTo>
                    <a:close/>
                    <a:moveTo>
                      <a:pt x="983" y="1007"/>
                    </a:moveTo>
                    <a:lnTo>
                      <a:pt x="983" y="1007"/>
                    </a:lnTo>
                    <a:lnTo>
                      <a:pt x="976" y="1014"/>
                    </a:lnTo>
                    <a:lnTo>
                      <a:pt x="983" y="1007"/>
                    </a:lnTo>
                    <a:close/>
                    <a:moveTo>
                      <a:pt x="983" y="1007"/>
                    </a:moveTo>
                    <a:lnTo>
                      <a:pt x="1040" y="1064"/>
                    </a:lnTo>
                    <a:lnTo>
                      <a:pt x="1027" y="1078"/>
                    </a:lnTo>
                    <a:lnTo>
                      <a:pt x="970" y="1020"/>
                    </a:lnTo>
                    <a:lnTo>
                      <a:pt x="983" y="1007"/>
                    </a:lnTo>
                    <a:close/>
                    <a:moveTo>
                      <a:pt x="1040" y="1064"/>
                    </a:moveTo>
                    <a:lnTo>
                      <a:pt x="1041" y="1064"/>
                    </a:lnTo>
                    <a:lnTo>
                      <a:pt x="1034" y="1071"/>
                    </a:lnTo>
                    <a:lnTo>
                      <a:pt x="1040" y="1064"/>
                    </a:lnTo>
                    <a:close/>
                    <a:moveTo>
                      <a:pt x="1041" y="1064"/>
                    </a:moveTo>
                    <a:lnTo>
                      <a:pt x="1092" y="1122"/>
                    </a:lnTo>
                    <a:lnTo>
                      <a:pt x="1078" y="1135"/>
                    </a:lnTo>
                    <a:lnTo>
                      <a:pt x="1027" y="1078"/>
                    </a:lnTo>
                    <a:lnTo>
                      <a:pt x="1041" y="1064"/>
                    </a:lnTo>
                    <a:close/>
                    <a:moveTo>
                      <a:pt x="1092" y="1122"/>
                    </a:moveTo>
                    <a:lnTo>
                      <a:pt x="1092" y="1123"/>
                    </a:lnTo>
                    <a:lnTo>
                      <a:pt x="1084" y="1128"/>
                    </a:lnTo>
                    <a:lnTo>
                      <a:pt x="1092" y="1122"/>
                    </a:lnTo>
                    <a:close/>
                    <a:moveTo>
                      <a:pt x="1092" y="1123"/>
                    </a:moveTo>
                    <a:lnTo>
                      <a:pt x="1127" y="1174"/>
                    </a:lnTo>
                    <a:lnTo>
                      <a:pt x="1112" y="1185"/>
                    </a:lnTo>
                    <a:lnTo>
                      <a:pt x="1077" y="1134"/>
                    </a:lnTo>
                    <a:lnTo>
                      <a:pt x="1092" y="1123"/>
                    </a:lnTo>
                    <a:close/>
                    <a:moveTo>
                      <a:pt x="1127" y="1174"/>
                    </a:moveTo>
                    <a:lnTo>
                      <a:pt x="1129" y="1175"/>
                    </a:lnTo>
                    <a:lnTo>
                      <a:pt x="1120" y="1179"/>
                    </a:lnTo>
                    <a:lnTo>
                      <a:pt x="1127" y="1174"/>
                    </a:lnTo>
                    <a:close/>
                    <a:moveTo>
                      <a:pt x="1129" y="1175"/>
                    </a:moveTo>
                    <a:lnTo>
                      <a:pt x="1147" y="1213"/>
                    </a:lnTo>
                    <a:lnTo>
                      <a:pt x="1131" y="1222"/>
                    </a:lnTo>
                    <a:lnTo>
                      <a:pt x="1111" y="1184"/>
                    </a:lnTo>
                    <a:lnTo>
                      <a:pt x="1129" y="1175"/>
                    </a:lnTo>
                    <a:close/>
                    <a:moveTo>
                      <a:pt x="1147" y="1213"/>
                    </a:moveTo>
                    <a:lnTo>
                      <a:pt x="1148" y="1217"/>
                    </a:lnTo>
                    <a:lnTo>
                      <a:pt x="1148" y="1220"/>
                    </a:lnTo>
                    <a:lnTo>
                      <a:pt x="1138" y="1218"/>
                    </a:lnTo>
                    <a:lnTo>
                      <a:pt x="1147" y="1213"/>
                    </a:lnTo>
                    <a:close/>
                    <a:moveTo>
                      <a:pt x="1148" y="1220"/>
                    </a:moveTo>
                    <a:lnTo>
                      <a:pt x="1142" y="1249"/>
                    </a:lnTo>
                    <a:lnTo>
                      <a:pt x="1123" y="1244"/>
                    </a:lnTo>
                    <a:lnTo>
                      <a:pt x="1130" y="1215"/>
                    </a:lnTo>
                    <a:lnTo>
                      <a:pt x="1148" y="1220"/>
                    </a:lnTo>
                    <a:close/>
                    <a:moveTo>
                      <a:pt x="1142" y="1249"/>
                    </a:moveTo>
                    <a:lnTo>
                      <a:pt x="1141" y="1254"/>
                    </a:lnTo>
                    <a:lnTo>
                      <a:pt x="1135" y="1255"/>
                    </a:lnTo>
                    <a:lnTo>
                      <a:pt x="1133" y="1246"/>
                    </a:lnTo>
                    <a:lnTo>
                      <a:pt x="1142" y="1249"/>
                    </a:lnTo>
                    <a:close/>
                    <a:moveTo>
                      <a:pt x="1135" y="1255"/>
                    </a:moveTo>
                    <a:lnTo>
                      <a:pt x="1100" y="1265"/>
                    </a:lnTo>
                    <a:lnTo>
                      <a:pt x="1095" y="1246"/>
                    </a:lnTo>
                    <a:lnTo>
                      <a:pt x="1130" y="1236"/>
                    </a:lnTo>
                    <a:lnTo>
                      <a:pt x="1135" y="1255"/>
                    </a:lnTo>
                    <a:close/>
                    <a:moveTo>
                      <a:pt x="1100" y="1265"/>
                    </a:moveTo>
                    <a:lnTo>
                      <a:pt x="1099" y="1265"/>
                    </a:lnTo>
                    <a:lnTo>
                      <a:pt x="1097" y="1265"/>
                    </a:lnTo>
                    <a:lnTo>
                      <a:pt x="1098" y="1255"/>
                    </a:lnTo>
                    <a:lnTo>
                      <a:pt x="1100" y="1265"/>
                    </a:lnTo>
                    <a:close/>
                    <a:moveTo>
                      <a:pt x="1097" y="1265"/>
                    </a:moveTo>
                    <a:lnTo>
                      <a:pt x="1049" y="1262"/>
                    </a:lnTo>
                    <a:lnTo>
                      <a:pt x="1050" y="1243"/>
                    </a:lnTo>
                    <a:lnTo>
                      <a:pt x="1098" y="1246"/>
                    </a:lnTo>
                    <a:lnTo>
                      <a:pt x="1097" y="1265"/>
                    </a:lnTo>
                    <a:close/>
                    <a:moveTo>
                      <a:pt x="1049" y="1262"/>
                    </a:moveTo>
                    <a:lnTo>
                      <a:pt x="1048" y="1262"/>
                    </a:lnTo>
                    <a:lnTo>
                      <a:pt x="1047" y="1262"/>
                    </a:lnTo>
                    <a:lnTo>
                      <a:pt x="1050" y="1252"/>
                    </a:lnTo>
                    <a:lnTo>
                      <a:pt x="1049" y="1262"/>
                    </a:lnTo>
                    <a:close/>
                    <a:moveTo>
                      <a:pt x="1047" y="1262"/>
                    </a:moveTo>
                    <a:lnTo>
                      <a:pt x="1012" y="1249"/>
                    </a:lnTo>
                    <a:lnTo>
                      <a:pt x="1018" y="1231"/>
                    </a:lnTo>
                    <a:lnTo>
                      <a:pt x="1054" y="1243"/>
                    </a:lnTo>
                    <a:lnTo>
                      <a:pt x="1047" y="1262"/>
                    </a:lnTo>
                    <a:close/>
                    <a:moveTo>
                      <a:pt x="1012" y="1249"/>
                    </a:moveTo>
                    <a:lnTo>
                      <a:pt x="1011" y="1249"/>
                    </a:lnTo>
                    <a:lnTo>
                      <a:pt x="1011" y="1247"/>
                    </a:lnTo>
                    <a:lnTo>
                      <a:pt x="1015" y="1240"/>
                    </a:lnTo>
                    <a:lnTo>
                      <a:pt x="1012" y="1249"/>
                    </a:lnTo>
                    <a:close/>
                    <a:moveTo>
                      <a:pt x="1011" y="1247"/>
                    </a:moveTo>
                    <a:lnTo>
                      <a:pt x="982" y="1232"/>
                    </a:lnTo>
                    <a:lnTo>
                      <a:pt x="991" y="1215"/>
                    </a:lnTo>
                    <a:lnTo>
                      <a:pt x="1019" y="1231"/>
                    </a:lnTo>
                    <a:lnTo>
                      <a:pt x="1011" y="1247"/>
                    </a:lnTo>
                    <a:close/>
                    <a:moveTo>
                      <a:pt x="982" y="1232"/>
                    </a:moveTo>
                    <a:lnTo>
                      <a:pt x="980" y="1231"/>
                    </a:lnTo>
                    <a:lnTo>
                      <a:pt x="979" y="1230"/>
                    </a:lnTo>
                    <a:lnTo>
                      <a:pt x="986" y="1223"/>
                    </a:lnTo>
                    <a:lnTo>
                      <a:pt x="982" y="1232"/>
                    </a:lnTo>
                    <a:close/>
                    <a:moveTo>
                      <a:pt x="979" y="1230"/>
                    </a:moveTo>
                    <a:lnTo>
                      <a:pt x="960" y="1208"/>
                    </a:lnTo>
                    <a:lnTo>
                      <a:pt x="974" y="1196"/>
                    </a:lnTo>
                    <a:lnTo>
                      <a:pt x="994" y="1218"/>
                    </a:lnTo>
                    <a:lnTo>
                      <a:pt x="979" y="1230"/>
                    </a:lnTo>
                    <a:close/>
                    <a:moveTo>
                      <a:pt x="960" y="1208"/>
                    </a:moveTo>
                    <a:lnTo>
                      <a:pt x="960" y="1207"/>
                    </a:lnTo>
                    <a:lnTo>
                      <a:pt x="968" y="1201"/>
                    </a:lnTo>
                    <a:lnTo>
                      <a:pt x="960" y="1208"/>
                    </a:lnTo>
                    <a:close/>
                    <a:moveTo>
                      <a:pt x="960" y="1207"/>
                    </a:moveTo>
                    <a:lnTo>
                      <a:pt x="940" y="1178"/>
                    </a:lnTo>
                    <a:lnTo>
                      <a:pt x="957" y="1168"/>
                    </a:lnTo>
                    <a:lnTo>
                      <a:pt x="975" y="1197"/>
                    </a:lnTo>
                    <a:lnTo>
                      <a:pt x="960" y="1207"/>
                    </a:lnTo>
                    <a:close/>
                    <a:moveTo>
                      <a:pt x="940" y="1178"/>
                    </a:moveTo>
                    <a:lnTo>
                      <a:pt x="940" y="1178"/>
                    </a:lnTo>
                    <a:lnTo>
                      <a:pt x="948" y="1172"/>
                    </a:lnTo>
                    <a:lnTo>
                      <a:pt x="940" y="1178"/>
                    </a:lnTo>
                    <a:close/>
                    <a:moveTo>
                      <a:pt x="940" y="1178"/>
                    </a:moveTo>
                    <a:lnTo>
                      <a:pt x="924" y="1149"/>
                    </a:lnTo>
                    <a:lnTo>
                      <a:pt x="941" y="1139"/>
                    </a:lnTo>
                    <a:lnTo>
                      <a:pt x="957" y="1168"/>
                    </a:lnTo>
                    <a:lnTo>
                      <a:pt x="940" y="1178"/>
                    </a:lnTo>
                    <a:close/>
                    <a:moveTo>
                      <a:pt x="924" y="1149"/>
                    </a:moveTo>
                    <a:lnTo>
                      <a:pt x="922" y="1145"/>
                    </a:lnTo>
                    <a:lnTo>
                      <a:pt x="924" y="1149"/>
                    </a:lnTo>
                    <a:lnTo>
                      <a:pt x="932" y="1144"/>
                    </a:lnTo>
                    <a:lnTo>
                      <a:pt x="924" y="1149"/>
                    </a:lnTo>
                    <a:close/>
                    <a:moveTo>
                      <a:pt x="924" y="1149"/>
                    </a:moveTo>
                    <a:lnTo>
                      <a:pt x="905" y="1114"/>
                    </a:lnTo>
                    <a:lnTo>
                      <a:pt x="921" y="1105"/>
                    </a:lnTo>
                    <a:lnTo>
                      <a:pt x="941" y="1139"/>
                    </a:lnTo>
                    <a:lnTo>
                      <a:pt x="924" y="1149"/>
                    </a:lnTo>
                    <a:close/>
                    <a:moveTo>
                      <a:pt x="921" y="1104"/>
                    </a:moveTo>
                    <a:lnTo>
                      <a:pt x="921" y="1104"/>
                    </a:lnTo>
                    <a:lnTo>
                      <a:pt x="921" y="1105"/>
                    </a:lnTo>
                    <a:lnTo>
                      <a:pt x="914" y="1110"/>
                    </a:lnTo>
                    <a:lnTo>
                      <a:pt x="921" y="1104"/>
                    </a:lnTo>
                    <a:close/>
                    <a:moveTo>
                      <a:pt x="906" y="1114"/>
                    </a:moveTo>
                    <a:lnTo>
                      <a:pt x="879" y="1077"/>
                    </a:lnTo>
                    <a:lnTo>
                      <a:pt x="896" y="1066"/>
                    </a:lnTo>
                    <a:lnTo>
                      <a:pt x="921" y="1104"/>
                    </a:lnTo>
                    <a:lnTo>
                      <a:pt x="906" y="1114"/>
                    </a:lnTo>
                    <a:close/>
                    <a:moveTo>
                      <a:pt x="895" y="1066"/>
                    </a:moveTo>
                    <a:lnTo>
                      <a:pt x="896" y="1066"/>
                    </a:lnTo>
                    <a:lnTo>
                      <a:pt x="888" y="1071"/>
                    </a:lnTo>
                    <a:lnTo>
                      <a:pt x="895" y="1066"/>
                    </a:lnTo>
                    <a:close/>
                    <a:moveTo>
                      <a:pt x="881" y="1078"/>
                    </a:moveTo>
                    <a:lnTo>
                      <a:pt x="852" y="1042"/>
                    </a:lnTo>
                    <a:lnTo>
                      <a:pt x="866" y="1030"/>
                    </a:lnTo>
                    <a:lnTo>
                      <a:pt x="895" y="1066"/>
                    </a:lnTo>
                    <a:lnTo>
                      <a:pt x="881" y="1078"/>
                    </a:lnTo>
                    <a:close/>
                    <a:moveTo>
                      <a:pt x="866" y="1029"/>
                    </a:moveTo>
                    <a:lnTo>
                      <a:pt x="866" y="1030"/>
                    </a:lnTo>
                    <a:lnTo>
                      <a:pt x="860" y="1036"/>
                    </a:lnTo>
                    <a:lnTo>
                      <a:pt x="866" y="1029"/>
                    </a:lnTo>
                    <a:close/>
                    <a:moveTo>
                      <a:pt x="853" y="1043"/>
                    </a:moveTo>
                    <a:lnTo>
                      <a:pt x="811" y="1005"/>
                    </a:lnTo>
                    <a:lnTo>
                      <a:pt x="824" y="991"/>
                    </a:lnTo>
                    <a:lnTo>
                      <a:pt x="866" y="1029"/>
                    </a:lnTo>
                    <a:lnTo>
                      <a:pt x="853" y="1043"/>
                    </a:lnTo>
                    <a:close/>
                    <a:moveTo>
                      <a:pt x="824" y="991"/>
                    </a:moveTo>
                    <a:lnTo>
                      <a:pt x="824" y="992"/>
                    </a:lnTo>
                    <a:lnTo>
                      <a:pt x="824" y="991"/>
                    </a:lnTo>
                    <a:lnTo>
                      <a:pt x="818" y="998"/>
                    </a:lnTo>
                    <a:lnTo>
                      <a:pt x="824" y="991"/>
                    </a:lnTo>
                    <a:close/>
                    <a:moveTo>
                      <a:pt x="812" y="1005"/>
                    </a:moveTo>
                    <a:lnTo>
                      <a:pt x="726" y="929"/>
                    </a:lnTo>
                    <a:lnTo>
                      <a:pt x="738" y="914"/>
                    </a:lnTo>
                    <a:lnTo>
                      <a:pt x="824" y="991"/>
                    </a:lnTo>
                    <a:lnTo>
                      <a:pt x="812" y="1005"/>
                    </a:lnTo>
                    <a:close/>
                    <a:moveTo>
                      <a:pt x="738" y="914"/>
                    </a:moveTo>
                    <a:lnTo>
                      <a:pt x="738" y="914"/>
                    </a:lnTo>
                    <a:lnTo>
                      <a:pt x="732" y="922"/>
                    </a:lnTo>
                    <a:lnTo>
                      <a:pt x="738" y="914"/>
                    </a:lnTo>
                    <a:close/>
                    <a:moveTo>
                      <a:pt x="726" y="929"/>
                    </a:moveTo>
                    <a:lnTo>
                      <a:pt x="656" y="868"/>
                    </a:lnTo>
                    <a:lnTo>
                      <a:pt x="669" y="854"/>
                    </a:lnTo>
                    <a:lnTo>
                      <a:pt x="738" y="914"/>
                    </a:lnTo>
                    <a:lnTo>
                      <a:pt x="726" y="929"/>
                    </a:lnTo>
                    <a:close/>
                    <a:moveTo>
                      <a:pt x="656" y="868"/>
                    </a:moveTo>
                    <a:lnTo>
                      <a:pt x="656" y="868"/>
                    </a:lnTo>
                    <a:lnTo>
                      <a:pt x="662" y="862"/>
                    </a:lnTo>
                    <a:lnTo>
                      <a:pt x="656" y="868"/>
                    </a:lnTo>
                    <a:close/>
                    <a:moveTo>
                      <a:pt x="656" y="868"/>
                    </a:moveTo>
                    <a:lnTo>
                      <a:pt x="602" y="811"/>
                    </a:lnTo>
                    <a:lnTo>
                      <a:pt x="615" y="798"/>
                    </a:lnTo>
                    <a:lnTo>
                      <a:pt x="669" y="855"/>
                    </a:lnTo>
                    <a:lnTo>
                      <a:pt x="656" y="868"/>
                    </a:lnTo>
                    <a:close/>
                    <a:moveTo>
                      <a:pt x="602" y="811"/>
                    </a:moveTo>
                    <a:lnTo>
                      <a:pt x="602" y="811"/>
                    </a:lnTo>
                    <a:lnTo>
                      <a:pt x="600" y="811"/>
                    </a:lnTo>
                    <a:lnTo>
                      <a:pt x="608" y="804"/>
                    </a:lnTo>
                    <a:lnTo>
                      <a:pt x="602" y="811"/>
                    </a:lnTo>
                    <a:close/>
                    <a:moveTo>
                      <a:pt x="600" y="811"/>
                    </a:moveTo>
                    <a:lnTo>
                      <a:pt x="560" y="762"/>
                    </a:lnTo>
                    <a:lnTo>
                      <a:pt x="574" y="750"/>
                    </a:lnTo>
                    <a:lnTo>
                      <a:pt x="615" y="798"/>
                    </a:lnTo>
                    <a:lnTo>
                      <a:pt x="600" y="811"/>
                    </a:lnTo>
                    <a:close/>
                    <a:moveTo>
                      <a:pt x="560" y="762"/>
                    </a:moveTo>
                    <a:lnTo>
                      <a:pt x="560" y="762"/>
                    </a:lnTo>
                    <a:lnTo>
                      <a:pt x="567" y="757"/>
                    </a:lnTo>
                    <a:lnTo>
                      <a:pt x="560" y="762"/>
                    </a:lnTo>
                    <a:close/>
                    <a:moveTo>
                      <a:pt x="560" y="762"/>
                    </a:moveTo>
                    <a:lnTo>
                      <a:pt x="524" y="718"/>
                    </a:lnTo>
                    <a:lnTo>
                      <a:pt x="540" y="706"/>
                    </a:lnTo>
                    <a:lnTo>
                      <a:pt x="574" y="750"/>
                    </a:lnTo>
                    <a:lnTo>
                      <a:pt x="560" y="762"/>
                    </a:lnTo>
                    <a:close/>
                    <a:moveTo>
                      <a:pt x="524" y="718"/>
                    </a:moveTo>
                    <a:lnTo>
                      <a:pt x="524" y="718"/>
                    </a:lnTo>
                    <a:lnTo>
                      <a:pt x="524" y="717"/>
                    </a:lnTo>
                    <a:lnTo>
                      <a:pt x="532" y="712"/>
                    </a:lnTo>
                    <a:lnTo>
                      <a:pt x="524" y="718"/>
                    </a:lnTo>
                    <a:close/>
                    <a:moveTo>
                      <a:pt x="524" y="717"/>
                    </a:moveTo>
                    <a:lnTo>
                      <a:pt x="496" y="673"/>
                    </a:lnTo>
                    <a:lnTo>
                      <a:pt x="511" y="662"/>
                    </a:lnTo>
                    <a:lnTo>
                      <a:pt x="540" y="707"/>
                    </a:lnTo>
                    <a:lnTo>
                      <a:pt x="524" y="717"/>
                    </a:lnTo>
                    <a:close/>
                    <a:moveTo>
                      <a:pt x="496" y="673"/>
                    </a:moveTo>
                    <a:lnTo>
                      <a:pt x="495" y="672"/>
                    </a:lnTo>
                    <a:lnTo>
                      <a:pt x="503" y="667"/>
                    </a:lnTo>
                    <a:lnTo>
                      <a:pt x="496" y="673"/>
                    </a:lnTo>
                    <a:close/>
                    <a:moveTo>
                      <a:pt x="495" y="672"/>
                    </a:moveTo>
                    <a:lnTo>
                      <a:pt x="469" y="628"/>
                    </a:lnTo>
                    <a:lnTo>
                      <a:pt x="486" y="618"/>
                    </a:lnTo>
                    <a:lnTo>
                      <a:pt x="511" y="663"/>
                    </a:lnTo>
                    <a:lnTo>
                      <a:pt x="495" y="672"/>
                    </a:lnTo>
                    <a:close/>
                    <a:moveTo>
                      <a:pt x="486" y="618"/>
                    </a:moveTo>
                    <a:lnTo>
                      <a:pt x="487" y="619"/>
                    </a:lnTo>
                    <a:lnTo>
                      <a:pt x="486" y="618"/>
                    </a:lnTo>
                    <a:lnTo>
                      <a:pt x="478" y="623"/>
                    </a:lnTo>
                    <a:lnTo>
                      <a:pt x="486" y="618"/>
                    </a:lnTo>
                    <a:close/>
                    <a:moveTo>
                      <a:pt x="469" y="628"/>
                    </a:moveTo>
                    <a:lnTo>
                      <a:pt x="438" y="577"/>
                    </a:lnTo>
                    <a:lnTo>
                      <a:pt x="454" y="567"/>
                    </a:lnTo>
                    <a:lnTo>
                      <a:pt x="486" y="618"/>
                    </a:lnTo>
                    <a:lnTo>
                      <a:pt x="469" y="628"/>
                    </a:lnTo>
                    <a:close/>
                    <a:moveTo>
                      <a:pt x="438" y="577"/>
                    </a:moveTo>
                    <a:lnTo>
                      <a:pt x="438" y="577"/>
                    </a:lnTo>
                    <a:lnTo>
                      <a:pt x="437" y="577"/>
                    </a:lnTo>
                    <a:lnTo>
                      <a:pt x="446" y="573"/>
                    </a:lnTo>
                    <a:lnTo>
                      <a:pt x="438" y="577"/>
                    </a:lnTo>
                    <a:close/>
                    <a:moveTo>
                      <a:pt x="437" y="577"/>
                    </a:moveTo>
                    <a:lnTo>
                      <a:pt x="406" y="520"/>
                    </a:lnTo>
                    <a:lnTo>
                      <a:pt x="423" y="510"/>
                    </a:lnTo>
                    <a:lnTo>
                      <a:pt x="454" y="567"/>
                    </a:lnTo>
                    <a:lnTo>
                      <a:pt x="437" y="577"/>
                    </a:lnTo>
                    <a:close/>
                    <a:moveTo>
                      <a:pt x="422" y="510"/>
                    </a:moveTo>
                    <a:lnTo>
                      <a:pt x="422" y="510"/>
                    </a:lnTo>
                    <a:lnTo>
                      <a:pt x="423" y="510"/>
                    </a:lnTo>
                    <a:lnTo>
                      <a:pt x="414" y="515"/>
                    </a:lnTo>
                    <a:lnTo>
                      <a:pt x="422" y="510"/>
                    </a:lnTo>
                    <a:close/>
                    <a:moveTo>
                      <a:pt x="406" y="520"/>
                    </a:moveTo>
                    <a:lnTo>
                      <a:pt x="362" y="454"/>
                    </a:lnTo>
                    <a:lnTo>
                      <a:pt x="378" y="443"/>
                    </a:lnTo>
                    <a:lnTo>
                      <a:pt x="422" y="510"/>
                    </a:lnTo>
                    <a:lnTo>
                      <a:pt x="406" y="520"/>
                    </a:lnTo>
                    <a:close/>
                    <a:moveTo>
                      <a:pt x="378" y="443"/>
                    </a:moveTo>
                    <a:lnTo>
                      <a:pt x="378" y="443"/>
                    </a:lnTo>
                    <a:lnTo>
                      <a:pt x="370" y="448"/>
                    </a:lnTo>
                    <a:lnTo>
                      <a:pt x="378" y="443"/>
                    </a:lnTo>
                    <a:close/>
                    <a:moveTo>
                      <a:pt x="362" y="454"/>
                    </a:moveTo>
                    <a:lnTo>
                      <a:pt x="295" y="359"/>
                    </a:lnTo>
                    <a:lnTo>
                      <a:pt x="311" y="348"/>
                    </a:lnTo>
                    <a:lnTo>
                      <a:pt x="378" y="443"/>
                    </a:lnTo>
                    <a:lnTo>
                      <a:pt x="362" y="454"/>
                    </a:lnTo>
                    <a:close/>
                    <a:moveTo>
                      <a:pt x="311" y="347"/>
                    </a:moveTo>
                    <a:lnTo>
                      <a:pt x="311" y="347"/>
                    </a:lnTo>
                    <a:lnTo>
                      <a:pt x="311" y="348"/>
                    </a:lnTo>
                    <a:lnTo>
                      <a:pt x="303" y="353"/>
                    </a:lnTo>
                    <a:lnTo>
                      <a:pt x="311" y="347"/>
                    </a:lnTo>
                    <a:close/>
                    <a:moveTo>
                      <a:pt x="296" y="359"/>
                    </a:moveTo>
                    <a:lnTo>
                      <a:pt x="229" y="279"/>
                    </a:lnTo>
                    <a:lnTo>
                      <a:pt x="243" y="267"/>
                    </a:lnTo>
                    <a:lnTo>
                      <a:pt x="311" y="347"/>
                    </a:lnTo>
                    <a:lnTo>
                      <a:pt x="296" y="359"/>
                    </a:lnTo>
                    <a:close/>
                    <a:moveTo>
                      <a:pt x="243" y="267"/>
                    </a:moveTo>
                    <a:lnTo>
                      <a:pt x="243" y="267"/>
                    </a:lnTo>
                    <a:lnTo>
                      <a:pt x="237" y="274"/>
                    </a:lnTo>
                    <a:lnTo>
                      <a:pt x="243" y="267"/>
                    </a:lnTo>
                    <a:close/>
                    <a:moveTo>
                      <a:pt x="229" y="279"/>
                    </a:moveTo>
                    <a:lnTo>
                      <a:pt x="169" y="213"/>
                    </a:lnTo>
                    <a:lnTo>
                      <a:pt x="183" y="200"/>
                    </a:lnTo>
                    <a:lnTo>
                      <a:pt x="243" y="267"/>
                    </a:lnTo>
                    <a:lnTo>
                      <a:pt x="229" y="279"/>
                    </a:lnTo>
                    <a:close/>
                    <a:moveTo>
                      <a:pt x="183" y="200"/>
                    </a:moveTo>
                    <a:lnTo>
                      <a:pt x="183" y="200"/>
                    </a:lnTo>
                    <a:lnTo>
                      <a:pt x="176" y="207"/>
                    </a:lnTo>
                    <a:lnTo>
                      <a:pt x="183" y="200"/>
                    </a:lnTo>
                    <a:close/>
                    <a:moveTo>
                      <a:pt x="169" y="213"/>
                    </a:moveTo>
                    <a:lnTo>
                      <a:pt x="115" y="159"/>
                    </a:lnTo>
                    <a:lnTo>
                      <a:pt x="129" y="146"/>
                    </a:lnTo>
                    <a:lnTo>
                      <a:pt x="183" y="200"/>
                    </a:lnTo>
                    <a:lnTo>
                      <a:pt x="169" y="213"/>
                    </a:lnTo>
                    <a:close/>
                    <a:moveTo>
                      <a:pt x="129" y="146"/>
                    </a:moveTo>
                    <a:lnTo>
                      <a:pt x="129" y="146"/>
                    </a:lnTo>
                    <a:lnTo>
                      <a:pt x="122" y="153"/>
                    </a:lnTo>
                    <a:lnTo>
                      <a:pt x="129" y="146"/>
                    </a:lnTo>
                    <a:close/>
                    <a:moveTo>
                      <a:pt x="115" y="159"/>
                    </a:moveTo>
                    <a:lnTo>
                      <a:pt x="68" y="115"/>
                    </a:lnTo>
                    <a:lnTo>
                      <a:pt x="81" y="101"/>
                    </a:lnTo>
                    <a:lnTo>
                      <a:pt x="129" y="146"/>
                    </a:lnTo>
                    <a:lnTo>
                      <a:pt x="115" y="159"/>
                    </a:lnTo>
                    <a:close/>
                    <a:moveTo>
                      <a:pt x="68" y="115"/>
                    </a:moveTo>
                    <a:lnTo>
                      <a:pt x="67" y="115"/>
                    </a:lnTo>
                    <a:lnTo>
                      <a:pt x="68" y="115"/>
                    </a:lnTo>
                    <a:lnTo>
                      <a:pt x="75" y="108"/>
                    </a:lnTo>
                    <a:lnTo>
                      <a:pt x="68" y="115"/>
                    </a:lnTo>
                    <a:close/>
                    <a:moveTo>
                      <a:pt x="68" y="115"/>
                    </a:moveTo>
                    <a:lnTo>
                      <a:pt x="33" y="80"/>
                    </a:lnTo>
                    <a:lnTo>
                      <a:pt x="46" y="67"/>
                    </a:lnTo>
                    <a:lnTo>
                      <a:pt x="81" y="102"/>
                    </a:lnTo>
                    <a:lnTo>
                      <a:pt x="68" y="115"/>
                    </a:lnTo>
                    <a:close/>
                    <a:moveTo>
                      <a:pt x="33" y="80"/>
                    </a:moveTo>
                    <a:lnTo>
                      <a:pt x="33" y="80"/>
                    </a:lnTo>
                    <a:lnTo>
                      <a:pt x="32" y="80"/>
                    </a:lnTo>
                    <a:lnTo>
                      <a:pt x="39" y="73"/>
                    </a:lnTo>
                    <a:lnTo>
                      <a:pt x="33" y="80"/>
                    </a:lnTo>
                    <a:close/>
                    <a:moveTo>
                      <a:pt x="32" y="80"/>
                    </a:moveTo>
                    <a:lnTo>
                      <a:pt x="10" y="54"/>
                    </a:lnTo>
                    <a:lnTo>
                      <a:pt x="24" y="41"/>
                    </a:lnTo>
                    <a:lnTo>
                      <a:pt x="46" y="67"/>
                    </a:lnTo>
                    <a:lnTo>
                      <a:pt x="32" y="80"/>
                    </a:lnTo>
                    <a:close/>
                    <a:moveTo>
                      <a:pt x="10" y="54"/>
                    </a:moveTo>
                    <a:lnTo>
                      <a:pt x="8" y="52"/>
                    </a:lnTo>
                    <a:lnTo>
                      <a:pt x="8" y="51"/>
                    </a:lnTo>
                    <a:lnTo>
                      <a:pt x="17" y="48"/>
                    </a:lnTo>
                    <a:lnTo>
                      <a:pt x="10" y="54"/>
                    </a:lnTo>
                    <a:close/>
                    <a:moveTo>
                      <a:pt x="8" y="51"/>
                    </a:moveTo>
                    <a:lnTo>
                      <a:pt x="2" y="31"/>
                    </a:lnTo>
                    <a:lnTo>
                      <a:pt x="19" y="26"/>
                    </a:lnTo>
                    <a:lnTo>
                      <a:pt x="26" y="44"/>
                    </a:lnTo>
                    <a:lnTo>
                      <a:pt x="8" y="51"/>
                    </a:lnTo>
                    <a:close/>
                    <a:moveTo>
                      <a:pt x="2" y="31"/>
                    </a:moveTo>
                    <a:lnTo>
                      <a:pt x="0" y="26"/>
                    </a:lnTo>
                    <a:lnTo>
                      <a:pt x="4" y="22"/>
                    </a:lnTo>
                    <a:lnTo>
                      <a:pt x="11" y="29"/>
                    </a:lnTo>
                    <a:lnTo>
                      <a:pt x="2" y="31"/>
                    </a:lnTo>
                    <a:close/>
                    <a:moveTo>
                      <a:pt x="4" y="22"/>
                    </a:moveTo>
                    <a:lnTo>
                      <a:pt x="17" y="9"/>
                    </a:lnTo>
                    <a:lnTo>
                      <a:pt x="30" y="22"/>
                    </a:lnTo>
                    <a:lnTo>
                      <a:pt x="17" y="36"/>
                    </a:lnTo>
                    <a:lnTo>
                      <a:pt x="4" y="22"/>
                    </a:lnTo>
                    <a:close/>
                    <a:moveTo>
                      <a:pt x="17" y="9"/>
                    </a:moveTo>
                    <a:lnTo>
                      <a:pt x="18" y="7"/>
                    </a:lnTo>
                    <a:lnTo>
                      <a:pt x="22" y="7"/>
                    </a:lnTo>
                    <a:lnTo>
                      <a:pt x="24" y="16"/>
                    </a:lnTo>
                    <a:lnTo>
                      <a:pt x="17" y="9"/>
                    </a:lnTo>
                    <a:close/>
                    <a:moveTo>
                      <a:pt x="22" y="7"/>
                    </a:moveTo>
                    <a:lnTo>
                      <a:pt x="54" y="0"/>
                    </a:lnTo>
                    <a:lnTo>
                      <a:pt x="57" y="19"/>
                    </a:lnTo>
                    <a:lnTo>
                      <a:pt x="25" y="26"/>
                    </a:lnTo>
                    <a:lnTo>
                      <a:pt x="2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3" name="Freeform 1534">
                <a:extLst>
                  <a:ext uri="{FF2B5EF4-FFF2-40B4-BE49-F238E27FC236}">
                    <a16:creationId xmlns:a16="http://schemas.microsoft.com/office/drawing/2014/main" id="{3CB692EB-B193-48CB-AFA3-AE84EAE09DA2}"/>
                  </a:ext>
                </a:extLst>
              </p:cNvPr>
              <p:cNvSpPr>
                <a:spLocks/>
              </p:cNvSpPr>
              <p:nvPr/>
            </p:nvSpPr>
            <p:spPr bwMode="auto">
              <a:xfrm>
                <a:off x="2476" y="1171"/>
                <a:ext cx="322" cy="306"/>
              </a:xfrm>
              <a:custGeom>
                <a:avLst/>
                <a:gdLst>
                  <a:gd name="T0" fmla="*/ 5 w 1286"/>
                  <a:gd name="T1" fmla="*/ 0 h 1226"/>
                  <a:gd name="T2" fmla="*/ 10 w 1286"/>
                  <a:gd name="T3" fmla="*/ 2 h 1226"/>
                  <a:gd name="T4" fmla="*/ 13 w 1286"/>
                  <a:gd name="T5" fmla="*/ 6 h 1226"/>
                  <a:gd name="T6" fmla="*/ 17 w 1286"/>
                  <a:gd name="T7" fmla="*/ 11 h 1226"/>
                  <a:gd name="T8" fmla="*/ 22 w 1286"/>
                  <a:gd name="T9" fmla="*/ 17 h 1226"/>
                  <a:gd name="T10" fmla="*/ 27 w 1286"/>
                  <a:gd name="T11" fmla="*/ 22 h 1226"/>
                  <a:gd name="T12" fmla="*/ 34 w 1286"/>
                  <a:gd name="T13" fmla="*/ 29 h 1226"/>
                  <a:gd name="T14" fmla="*/ 41 w 1286"/>
                  <a:gd name="T15" fmla="*/ 35 h 1226"/>
                  <a:gd name="T16" fmla="*/ 49 w 1286"/>
                  <a:gd name="T17" fmla="*/ 42 h 1226"/>
                  <a:gd name="T18" fmla="*/ 57 w 1286"/>
                  <a:gd name="T19" fmla="*/ 50 h 1226"/>
                  <a:gd name="T20" fmla="*/ 64 w 1286"/>
                  <a:gd name="T21" fmla="*/ 58 h 1226"/>
                  <a:gd name="T22" fmla="*/ 71 w 1286"/>
                  <a:gd name="T23" fmla="*/ 64 h 1226"/>
                  <a:gd name="T24" fmla="*/ 77 w 1286"/>
                  <a:gd name="T25" fmla="*/ 69 h 1226"/>
                  <a:gd name="T26" fmla="*/ 80 w 1286"/>
                  <a:gd name="T27" fmla="*/ 72 h 1226"/>
                  <a:gd name="T28" fmla="*/ 80 w 1286"/>
                  <a:gd name="T29" fmla="*/ 74 h 1226"/>
                  <a:gd name="T30" fmla="*/ 76 w 1286"/>
                  <a:gd name="T31" fmla="*/ 76 h 1226"/>
                  <a:gd name="T32" fmla="*/ 73 w 1286"/>
                  <a:gd name="T33" fmla="*/ 76 h 1226"/>
                  <a:gd name="T34" fmla="*/ 70 w 1286"/>
                  <a:gd name="T35" fmla="*/ 75 h 1226"/>
                  <a:gd name="T36" fmla="*/ 68 w 1286"/>
                  <a:gd name="T37" fmla="*/ 72 h 1226"/>
                  <a:gd name="T38" fmla="*/ 65 w 1286"/>
                  <a:gd name="T39" fmla="*/ 68 h 1226"/>
                  <a:gd name="T40" fmla="*/ 62 w 1286"/>
                  <a:gd name="T41" fmla="*/ 63 h 1226"/>
                  <a:gd name="T42" fmla="*/ 57 w 1286"/>
                  <a:gd name="T43" fmla="*/ 57 h 1226"/>
                  <a:gd name="T44" fmla="*/ 51 w 1286"/>
                  <a:gd name="T45" fmla="*/ 51 h 1226"/>
                  <a:gd name="T46" fmla="*/ 44 w 1286"/>
                  <a:gd name="T47" fmla="*/ 45 h 1226"/>
                  <a:gd name="T48" fmla="*/ 37 w 1286"/>
                  <a:gd name="T49" fmla="*/ 38 h 1226"/>
                  <a:gd name="T50" fmla="*/ 30 w 1286"/>
                  <a:gd name="T51" fmla="*/ 32 h 1226"/>
                  <a:gd name="T52" fmla="*/ 24 w 1286"/>
                  <a:gd name="T53" fmla="*/ 26 h 1226"/>
                  <a:gd name="T54" fmla="*/ 18 w 1286"/>
                  <a:gd name="T55" fmla="*/ 20 h 1226"/>
                  <a:gd name="T56" fmla="*/ 12 w 1286"/>
                  <a:gd name="T57" fmla="*/ 15 h 1226"/>
                  <a:gd name="T58" fmla="*/ 7 w 1286"/>
                  <a:gd name="T59" fmla="*/ 11 h 1226"/>
                  <a:gd name="T60" fmla="*/ 4 w 1286"/>
                  <a:gd name="T61" fmla="*/ 8 h 1226"/>
                  <a:gd name="T62" fmla="*/ 1 w 1286"/>
                  <a:gd name="T63" fmla="*/ 5 h 1226"/>
                  <a:gd name="T64" fmla="*/ 0 w 1286"/>
                  <a:gd name="T65" fmla="*/ 3 h 1226"/>
                  <a:gd name="T66" fmla="*/ 1 w 1286"/>
                  <a:gd name="T67" fmla="*/ 1 h 1226"/>
                  <a:gd name="T68" fmla="*/ 2 w 1286"/>
                  <a:gd name="T69" fmla="*/ 0 h 1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86"/>
                  <a:gd name="T106" fmla="*/ 0 h 1226"/>
                  <a:gd name="T107" fmla="*/ 1286 w 1286"/>
                  <a:gd name="T108" fmla="*/ 1226 h 1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86" h="1226">
                    <a:moveTo>
                      <a:pt x="50" y="0"/>
                    </a:moveTo>
                    <a:lnTo>
                      <a:pt x="85" y="0"/>
                    </a:lnTo>
                    <a:lnTo>
                      <a:pt x="120" y="9"/>
                    </a:lnTo>
                    <a:lnTo>
                      <a:pt x="152" y="28"/>
                    </a:lnTo>
                    <a:lnTo>
                      <a:pt x="180" y="57"/>
                    </a:lnTo>
                    <a:lnTo>
                      <a:pt x="209" y="91"/>
                    </a:lnTo>
                    <a:lnTo>
                      <a:pt x="238" y="130"/>
                    </a:lnTo>
                    <a:lnTo>
                      <a:pt x="270" y="174"/>
                    </a:lnTo>
                    <a:lnTo>
                      <a:pt x="301" y="222"/>
                    </a:lnTo>
                    <a:lnTo>
                      <a:pt x="343" y="270"/>
                    </a:lnTo>
                    <a:lnTo>
                      <a:pt x="383" y="317"/>
                    </a:lnTo>
                    <a:lnTo>
                      <a:pt x="434" y="361"/>
                    </a:lnTo>
                    <a:lnTo>
                      <a:pt x="486" y="410"/>
                    </a:lnTo>
                    <a:lnTo>
                      <a:pt x="542" y="461"/>
                    </a:lnTo>
                    <a:lnTo>
                      <a:pt x="599" y="511"/>
                    </a:lnTo>
                    <a:lnTo>
                      <a:pt x="660" y="562"/>
                    </a:lnTo>
                    <a:lnTo>
                      <a:pt x="721" y="619"/>
                    </a:lnTo>
                    <a:lnTo>
                      <a:pt x="785" y="677"/>
                    </a:lnTo>
                    <a:lnTo>
                      <a:pt x="844" y="740"/>
                    </a:lnTo>
                    <a:lnTo>
                      <a:pt x="908" y="807"/>
                    </a:lnTo>
                    <a:lnTo>
                      <a:pt x="969" y="876"/>
                    </a:lnTo>
                    <a:lnTo>
                      <a:pt x="1026" y="937"/>
                    </a:lnTo>
                    <a:lnTo>
                      <a:pt x="1083" y="988"/>
                    </a:lnTo>
                    <a:lnTo>
                      <a:pt x="1137" y="1033"/>
                    </a:lnTo>
                    <a:lnTo>
                      <a:pt x="1185" y="1070"/>
                    </a:lnTo>
                    <a:lnTo>
                      <a:pt x="1226" y="1102"/>
                    </a:lnTo>
                    <a:lnTo>
                      <a:pt x="1258" y="1131"/>
                    </a:lnTo>
                    <a:lnTo>
                      <a:pt x="1276" y="1156"/>
                    </a:lnTo>
                    <a:lnTo>
                      <a:pt x="1286" y="1178"/>
                    </a:lnTo>
                    <a:lnTo>
                      <a:pt x="1276" y="1195"/>
                    </a:lnTo>
                    <a:lnTo>
                      <a:pt x="1248" y="1214"/>
                    </a:lnTo>
                    <a:lnTo>
                      <a:pt x="1217" y="1224"/>
                    </a:lnTo>
                    <a:lnTo>
                      <a:pt x="1188" y="1226"/>
                    </a:lnTo>
                    <a:lnTo>
                      <a:pt x="1163" y="1224"/>
                    </a:lnTo>
                    <a:lnTo>
                      <a:pt x="1140" y="1217"/>
                    </a:lnTo>
                    <a:lnTo>
                      <a:pt x="1118" y="1200"/>
                    </a:lnTo>
                    <a:lnTo>
                      <a:pt x="1099" y="1182"/>
                    </a:lnTo>
                    <a:lnTo>
                      <a:pt x="1077" y="1156"/>
                    </a:lnTo>
                    <a:lnTo>
                      <a:pt x="1057" y="1128"/>
                    </a:lnTo>
                    <a:lnTo>
                      <a:pt x="1035" y="1096"/>
                    </a:lnTo>
                    <a:lnTo>
                      <a:pt x="1013" y="1055"/>
                    </a:lnTo>
                    <a:lnTo>
                      <a:pt x="984" y="1013"/>
                    </a:lnTo>
                    <a:lnTo>
                      <a:pt x="949" y="969"/>
                    </a:lnTo>
                    <a:lnTo>
                      <a:pt x="905" y="921"/>
                    </a:lnTo>
                    <a:lnTo>
                      <a:pt x="857" y="873"/>
                    </a:lnTo>
                    <a:lnTo>
                      <a:pt x="807" y="822"/>
                    </a:lnTo>
                    <a:lnTo>
                      <a:pt x="749" y="772"/>
                    </a:lnTo>
                    <a:lnTo>
                      <a:pt x="695" y="717"/>
                    </a:lnTo>
                    <a:lnTo>
                      <a:pt x="638" y="667"/>
                    </a:lnTo>
                    <a:lnTo>
                      <a:pt x="584" y="613"/>
                    </a:lnTo>
                    <a:lnTo>
                      <a:pt x="530" y="562"/>
                    </a:lnTo>
                    <a:lnTo>
                      <a:pt x="479" y="511"/>
                    </a:lnTo>
                    <a:lnTo>
                      <a:pt x="432" y="464"/>
                    </a:lnTo>
                    <a:lnTo>
                      <a:pt x="380" y="412"/>
                    </a:lnTo>
                    <a:lnTo>
                      <a:pt x="333" y="368"/>
                    </a:lnTo>
                    <a:lnTo>
                      <a:pt x="285" y="321"/>
                    </a:lnTo>
                    <a:lnTo>
                      <a:pt x="241" y="279"/>
                    </a:lnTo>
                    <a:lnTo>
                      <a:pt x="196" y="241"/>
                    </a:lnTo>
                    <a:lnTo>
                      <a:pt x="155" y="206"/>
                    </a:lnTo>
                    <a:lnTo>
                      <a:pt x="116" y="174"/>
                    </a:lnTo>
                    <a:lnTo>
                      <a:pt x="82" y="149"/>
                    </a:lnTo>
                    <a:lnTo>
                      <a:pt x="54" y="126"/>
                    </a:lnTo>
                    <a:lnTo>
                      <a:pt x="30" y="104"/>
                    </a:lnTo>
                    <a:lnTo>
                      <a:pt x="15" y="86"/>
                    </a:lnTo>
                    <a:lnTo>
                      <a:pt x="5" y="66"/>
                    </a:lnTo>
                    <a:lnTo>
                      <a:pt x="0" y="50"/>
                    </a:lnTo>
                    <a:lnTo>
                      <a:pt x="2" y="37"/>
                    </a:lnTo>
                    <a:lnTo>
                      <a:pt x="8" y="25"/>
                    </a:lnTo>
                    <a:lnTo>
                      <a:pt x="18" y="12"/>
                    </a:lnTo>
                    <a:lnTo>
                      <a:pt x="30" y="5"/>
                    </a:lnTo>
                    <a:lnTo>
                      <a:pt x="5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4" name="Freeform 1535">
                <a:extLst>
                  <a:ext uri="{FF2B5EF4-FFF2-40B4-BE49-F238E27FC236}">
                    <a16:creationId xmlns:a16="http://schemas.microsoft.com/office/drawing/2014/main" id="{60B8D9B7-1F40-4391-8EE9-F6FB0E384B92}"/>
                  </a:ext>
                </a:extLst>
              </p:cNvPr>
              <p:cNvSpPr>
                <a:spLocks noEditPoints="1"/>
              </p:cNvSpPr>
              <p:nvPr/>
            </p:nvSpPr>
            <p:spPr bwMode="auto">
              <a:xfrm>
                <a:off x="2474" y="1168"/>
                <a:ext cx="327" cy="312"/>
              </a:xfrm>
              <a:custGeom>
                <a:avLst/>
                <a:gdLst>
                  <a:gd name="T0" fmla="*/ 6 w 1307"/>
                  <a:gd name="T1" fmla="*/ 0 h 1246"/>
                  <a:gd name="T2" fmla="*/ 11 w 1307"/>
                  <a:gd name="T3" fmla="*/ 2 h 1246"/>
                  <a:gd name="T4" fmla="*/ 12 w 1307"/>
                  <a:gd name="T5" fmla="*/ 5 h 1246"/>
                  <a:gd name="T6" fmla="*/ 12 w 1307"/>
                  <a:gd name="T7" fmla="*/ 5 h 1246"/>
                  <a:gd name="T8" fmla="*/ 14 w 1307"/>
                  <a:gd name="T9" fmla="*/ 6 h 1246"/>
                  <a:gd name="T10" fmla="*/ 18 w 1307"/>
                  <a:gd name="T11" fmla="*/ 11 h 1246"/>
                  <a:gd name="T12" fmla="*/ 19 w 1307"/>
                  <a:gd name="T13" fmla="*/ 15 h 1246"/>
                  <a:gd name="T14" fmla="*/ 24 w 1307"/>
                  <a:gd name="T15" fmla="*/ 21 h 1246"/>
                  <a:gd name="T16" fmla="*/ 24 w 1307"/>
                  <a:gd name="T17" fmla="*/ 21 h 1246"/>
                  <a:gd name="T18" fmla="*/ 28 w 1307"/>
                  <a:gd name="T19" fmla="*/ 23 h 1246"/>
                  <a:gd name="T20" fmla="*/ 35 w 1307"/>
                  <a:gd name="T21" fmla="*/ 29 h 1246"/>
                  <a:gd name="T22" fmla="*/ 42 w 1307"/>
                  <a:gd name="T23" fmla="*/ 35 h 1246"/>
                  <a:gd name="T24" fmla="*/ 45 w 1307"/>
                  <a:gd name="T25" fmla="*/ 40 h 1246"/>
                  <a:gd name="T26" fmla="*/ 45 w 1307"/>
                  <a:gd name="T27" fmla="*/ 40 h 1246"/>
                  <a:gd name="T28" fmla="*/ 50 w 1307"/>
                  <a:gd name="T29" fmla="*/ 43 h 1246"/>
                  <a:gd name="T30" fmla="*/ 58 w 1307"/>
                  <a:gd name="T31" fmla="*/ 51 h 1246"/>
                  <a:gd name="T32" fmla="*/ 65 w 1307"/>
                  <a:gd name="T33" fmla="*/ 59 h 1246"/>
                  <a:gd name="T34" fmla="*/ 68 w 1307"/>
                  <a:gd name="T35" fmla="*/ 63 h 1246"/>
                  <a:gd name="T36" fmla="*/ 68 w 1307"/>
                  <a:gd name="T37" fmla="*/ 63 h 1246"/>
                  <a:gd name="T38" fmla="*/ 72 w 1307"/>
                  <a:gd name="T39" fmla="*/ 65 h 1246"/>
                  <a:gd name="T40" fmla="*/ 78 w 1307"/>
                  <a:gd name="T41" fmla="*/ 69 h 1246"/>
                  <a:gd name="T42" fmla="*/ 80 w 1307"/>
                  <a:gd name="T43" fmla="*/ 71 h 1246"/>
                  <a:gd name="T44" fmla="*/ 81 w 1307"/>
                  <a:gd name="T45" fmla="*/ 73 h 1246"/>
                  <a:gd name="T46" fmla="*/ 81 w 1307"/>
                  <a:gd name="T47" fmla="*/ 74 h 1246"/>
                  <a:gd name="T48" fmla="*/ 81 w 1307"/>
                  <a:gd name="T49" fmla="*/ 76 h 1246"/>
                  <a:gd name="T50" fmla="*/ 79 w 1307"/>
                  <a:gd name="T51" fmla="*/ 77 h 1246"/>
                  <a:gd name="T52" fmla="*/ 75 w 1307"/>
                  <a:gd name="T53" fmla="*/ 78 h 1246"/>
                  <a:gd name="T54" fmla="*/ 74 w 1307"/>
                  <a:gd name="T55" fmla="*/ 77 h 1246"/>
                  <a:gd name="T56" fmla="*/ 74 w 1307"/>
                  <a:gd name="T57" fmla="*/ 77 h 1246"/>
                  <a:gd name="T58" fmla="*/ 72 w 1307"/>
                  <a:gd name="T59" fmla="*/ 77 h 1246"/>
                  <a:gd name="T60" fmla="*/ 69 w 1307"/>
                  <a:gd name="T61" fmla="*/ 75 h 1246"/>
                  <a:gd name="T62" fmla="*/ 68 w 1307"/>
                  <a:gd name="T63" fmla="*/ 73 h 1246"/>
                  <a:gd name="T64" fmla="*/ 67 w 1307"/>
                  <a:gd name="T65" fmla="*/ 71 h 1246"/>
                  <a:gd name="T66" fmla="*/ 65 w 1307"/>
                  <a:gd name="T67" fmla="*/ 69 h 1246"/>
                  <a:gd name="T68" fmla="*/ 65 w 1307"/>
                  <a:gd name="T69" fmla="*/ 66 h 1246"/>
                  <a:gd name="T70" fmla="*/ 62 w 1307"/>
                  <a:gd name="T71" fmla="*/ 65 h 1246"/>
                  <a:gd name="T72" fmla="*/ 57 w 1307"/>
                  <a:gd name="T73" fmla="*/ 59 h 1246"/>
                  <a:gd name="T74" fmla="*/ 55 w 1307"/>
                  <a:gd name="T75" fmla="*/ 55 h 1246"/>
                  <a:gd name="T76" fmla="*/ 51 w 1307"/>
                  <a:gd name="T77" fmla="*/ 52 h 1246"/>
                  <a:gd name="T78" fmla="*/ 47 w 1307"/>
                  <a:gd name="T79" fmla="*/ 50 h 1246"/>
                  <a:gd name="T80" fmla="*/ 44 w 1307"/>
                  <a:gd name="T81" fmla="*/ 46 h 1246"/>
                  <a:gd name="T82" fmla="*/ 37 w 1307"/>
                  <a:gd name="T83" fmla="*/ 40 h 1246"/>
                  <a:gd name="T84" fmla="*/ 34 w 1307"/>
                  <a:gd name="T85" fmla="*/ 35 h 1246"/>
                  <a:gd name="T86" fmla="*/ 34 w 1307"/>
                  <a:gd name="T87" fmla="*/ 35 h 1246"/>
                  <a:gd name="T88" fmla="*/ 30 w 1307"/>
                  <a:gd name="T89" fmla="*/ 33 h 1246"/>
                  <a:gd name="T90" fmla="*/ 25 w 1307"/>
                  <a:gd name="T91" fmla="*/ 26 h 1246"/>
                  <a:gd name="T92" fmla="*/ 21 w 1307"/>
                  <a:gd name="T93" fmla="*/ 24 h 1246"/>
                  <a:gd name="T94" fmla="*/ 19 w 1307"/>
                  <a:gd name="T95" fmla="*/ 20 h 1246"/>
                  <a:gd name="T96" fmla="*/ 16 w 1307"/>
                  <a:gd name="T97" fmla="*/ 18 h 1246"/>
                  <a:gd name="T98" fmla="*/ 13 w 1307"/>
                  <a:gd name="T99" fmla="*/ 15 h 1246"/>
                  <a:gd name="T100" fmla="*/ 8 w 1307"/>
                  <a:gd name="T101" fmla="*/ 12 h 1246"/>
                  <a:gd name="T102" fmla="*/ 6 w 1307"/>
                  <a:gd name="T103" fmla="*/ 10 h 1246"/>
                  <a:gd name="T104" fmla="*/ 6 w 1307"/>
                  <a:gd name="T105" fmla="*/ 10 h 1246"/>
                  <a:gd name="T106" fmla="*/ 4 w 1307"/>
                  <a:gd name="T107" fmla="*/ 9 h 1246"/>
                  <a:gd name="T108" fmla="*/ 1 w 1307"/>
                  <a:gd name="T109" fmla="*/ 6 h 1246"/>
                  <a:gd name="T110" fmla="*/ 1 w 1307"/>
                  <a:gd name="T111" fmla="*/ 5 h 1246"/>
                  <a:gd name="T112" fmla="*/ 0 w 1307"/>
                  <a:gd name="T113" fmla="*/ 4 h 1246"/>
                  <a:gd name="T114" fmla="*/ 1 w 1307"/>
                  <a:gd name="T115" fmla="*/ 3 h 1246"/>
                  <a:gd name="T116" fmla="*/ 1 w 1307"/>
                  <a:gd name="T117" fmla="*/ 2 h 1246"/>
                  <a:gd name="T118" fmla="*/ 2 w 1307"/>
                  <a:gd name="T119" fmla="*/ 1 h 1246"/>
                  <a:gd name="T120" fmla="*/ 4 w 1307"/>
                  <a:gd name="T121" fmla="*/ 0 h 1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07"/>
                  <a:gd name="T184" fmla="*/ 0 h 1246"/>
                  <a:gd name="T185" fmla="*/ 1307 w 1307"/>
                  <a:gd name="T186" fmla="*/ 1246 h 1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07" h="1246">
                    <a:moveTo>
                      <a:pt x="60" y="0"/>
                    </a:moveTo>
                    <a:lnTo>
                      <a:pt x="95" y="0"/>
                    </a:lnTo>
                    <a:lnTo>
                      <a:pt x="95" y="19"/>
                    </a:lnTo>
                    <a:lnTo>
                      <a:pt x="60" y="19"/>
                    </a:lnTo>
                    <a:lnTo>
                      <a:pt x="60" y="0"/>
                    </a:lnTo>
                    <a:close/>
                    <a:moveTo>
                      <a:pt x="95" y="0"/>
                    </a:moveTo>
                    <a:lnTo>
                      <a:pt x="97" y="0"/>
                    </a:lnTo>
                    <a:lnTo>
                      <a:pt x="98" y="0"/>
                    </a:lnTo>
                    <a:lnTo>
                      <a:pt x="95" y="10"/>
                    </a:lnTo>
                    <a:lnTo>
                      <a:pt x="95" y="0"/>
                    </a:lnTo>
                    <a:close/>
                    <a:moveTo>
                      <a:pt x="98" y="0"/>
                    </a:moveTo>
                    <a:lnTo>
                      <a:pt x="132" y="10"/>
                    </a:lnTo>
                    <a:lnTo>
                      <a:pt x="128" y="28"/>
                    </a:lnTo>
                    <a:lnTo>
                      <a:pt x="92" y="19"/>
                    </a:lnTo>
                    <a:lnTo>
                      <a:pt x="98" y="0"/>
                    </a:lnTo>
                    <a:close/>
                    <a:moveTo>
                      <a:pt x="132" y="10"/>
                    </a:moveTo>
                    <a:lnTo>
                      <a:pt x="134" y="10"/>
                    </a:lnTo>
                    <a:lnTo>
                      <a:pt x="135" y="11"/>
                    </a:lnTo>
                    <a:lnTo>
                      <a:pt x="130" y="19"/>
                    </a:lnTo>
                    <a:lnTo>
                      <a:pt x="132" y="10"/>
                    </a:lnTo>
                    <a:close/>
                    <a:moveTo>
                      <a:pt x="135" y="11"/>
                    </a:moveTo>
                    <a:lnTo>
                      <a:pt x="166" y="30"/>
                    </a:lnTo>
                    <a:lnTo>
                      <a:pt x="156" y="46"/>
                    </a:lnTo>
                    <a:lnTo>
                      <a:pt x="125" y="27"/>
                    </a:lnTo>
                    <a:lnTo>
                      <a:pt x="135" y="11"/>
                    </a:lnTo>
                    <a:close/>
                    <a:moveTo>
                      <a:pt x="166" y="30"/>
                    </a:moveTo>
                    <a:lnTo>
                      <a:pt x="167" y="31"/>
                    </a:lnTo>
                    <a:lnTo>
                      <a:pt x="168" y="32"/>
                    </a:lnTo>
                    <a:lnTo>
                      <a:pt x="162" y="38"/>
                    </a:lnTo>
                    <a:lnTo>
                      <a:pt x="166" y="30"/>
                    </a:lnTo>
                    <a:close/>
                    <a:moveTo>
                      <a:pt x="168" y="32"/>
                    </a:moveTo>
                    <a:lnTo>
                      <a:pt x="197" y="59"/>
                    </a:lnTo>
                    <a:lnTo>
                      <a:pt x="184" y="74"/>
                    </a:lnTo>
                    <a:lnTo>
                      <a:pt x="155" y="45"/>
                    </a:lnTo>
                    <a:lnTo>
                      <a:pt x="168" y="32"/>
                    </a:lnTo>
                    <a:close/>
                    <a:moveTo>
                      <a:pt x="197" y="59"/>
                    </a:moveTo>
                    <a:lnTo>
                      <a:pt x="197" y="60"/>
                    </a:lnTo>
                    <a:lnTo>
                      <a:pt x="198" y="60"/>
                    </a:lnTo>
                    <a:lnTo>
                      <a:pt x="190" y="67"/>
                    </a:lnTo>
                    <a:lnTo>
                      <a:pt x="197" y="59"/>
                    </a:lnTo>
                    <a:close/>
                    <a:moveTo>
                      <a:pt x="198" y="60"/>
                    </a:moveTo>
                    <a:lnTo>
                      <a:pt x="226" y="96"/>
                    </a:lnTo>
                    <a:lnTo>
                      <a:pt x="211" y="108"/>
                    </a:lnTo>
                    <a:lnTo>
                      <a:pt x="183" y="73"/>
                    </a:lnTo>
                    <a:lnTo>
                      <a:pt x="198" y="60"/>
                    </a:lnTo>
                    <a:close/>
                    <a:moveTo>
                      <a:pt x="226" y="96"/>
                    </a:moveTo>
                    <a:lnTo>
                      <a:pt x="226" y="96"/>
                    </a:lnTo>
                    <a:lnTo>
                      <a:pt x="227" y="96"/>
                    </a:lnTo>
                    <a:lnTo>
                      <a:pt x="219" y="101"/>
                    </a:lnTo>
                    <a:lnTo>
                      <a:pt x="226" y="96"/>
                    </a:lnTo>
                    <a:close/>
                    <a:moveTo>
                      <a:pt x="227" y="96"/>
                    </a:moveTo>
                    <a:lnTo>
                      <a:pt x="255" y="134"/>
                    </a:lnTo>
                    <a:lnTo>
                      <a:pt x="240" y="145"/>
                    </a:lnTo>
                    <a:lnTo>
                      <a:pt x="211" y="107"/>
                    </a:lnTo>
                    <a:lnTo>
                      <a:pt x="227" y="96"/>
                    </a:lnTo>
                    <a:close/>
                    <a:moveTo>
                      <a:pt x="255" y="134"/>
                    </a:moveTo>
                    <a:lnTo>
                      <a:pt x="257" y="135"/>
                    </a:lnTo>
                    <a:lnTo>
                      <a:pt x="255" y="134"/>
                    </a:lnTo>
                    <a:lnTo>
                      <a:pt x="248" y="140"/>
                    </a:lnTo>
                    <a:lnTo>
                      <a:pt x="255" y="134"/>
                    </a:lnTo>
                    <a:close/>
                    <a:moveTo>
                      <a:pt x="255" y="134"/>
                    </a:moveTo>
                    <a:lnTo>
                      <a:pt x="287" y="178"/>
                    </a:lnTo>
                    <a:lnTo>
                      <a:pt x="272" y="189"/>
                    </a:lnTo>
                    <a:lnTo>
                      <a:pt x="240" y="145"/>
                    </a:lnTo>
                    <a:lnTo>
                      <a:pt x="255" y="134"/>
                    </a:lnTo>
                    <a:close/>
                    <a:moveTo>
                      <a:pt x="287" y="178"/>
                    </a:moveTo>
                    <a:lnTo>
                      <a:pt x="286" y="178"/>
                    </a:lnTo>
                    <a:lnTo>
                      <a:pt x="287" y="178"/>
                    </a:lnTo>
                    <a:lnTo>
                      <a:pt x="280" y="184"/>
                    </a:lnTo>
                    <a:lnTo>
                      <a:pt x="287" y="178"/>
                    </a:lnTo>
                    <a:close/>
                    <a:moveTo>
                      <a:pt x="287" y="178"/>
                    </a:moveTo>
                    <a:lnTo>
                      <a:pt x="319" y="227"/>
                    </a:lnTo>
                    <a:lnTo>
                      <a:pt x="303" y="237"/>
                    </a:lnTo>
                    <a:lnTo>
                      <a:pt x="271" y="189"/>
                    </a:lnTo>
                    <a:lnTo>
                      <a:pt x="287" y="178"/>
                    </a:lnTo>
                    <a:close/>
                    <a:moveTo>
                      <a:pt x="304" y="238"/>
                    </a:moveTo>
                    <a:lnTo>
                      <a:pt x="303" y="238"/>
                    </a:lnTo>
                    <a:lnTo>
                      <a:pt x="303" y="237"/>
                    </a:lnTo>
                    <a:lnTo>
                      <a:pt x="311" y="232"/>
                    </a:lnTo>
                    <a:lnTo>
                      <a:pt x="304" y="238"/>
                    </a:lnTo>
                    <a:close/>
                    <a:moveTo>
                      <a:pt x="318" y="226"/>
                    </a:moveTo>
                    <a:lnTo>
                      <a:pt x="359" y="273"/>
                    </a:lnTo>
                    <a:lnTo>
                      <a:pt x="345" y="285"/>
                    </a:lnTo>
                    <a:lnTo>
                      <a:pt x="304" y="238"/>
                    </a:lnTo>
                    <a:lnTo>
                      <a:pt x="318" y="226"/>
                    </a:lnTo>
                    <a:close/>
                    <a:moveTo>
                      <a:pt x="359" y="273"/>
                    </a:moveTo>
                    <a:lnTo>
                      <a:pt x="401" y="321"/>
                    </a:lnTo>
                    <a:lnTo>
                      <a:pt x="387" y="334"/>
                    </a:lnTo>
                    <a:lnTo>
                      <a:pt x="345" y="285"/>
                    </a:lnTo>
                    <a:lnTo>
                      <a:pt x="359" y="273"/>
                    </a:lnTo>
                    <a:close/>
                    <a:moveTo>
                      <a:pt x="388" y="334"/>
                    </a:moveTo>
                    <a:lnTo>
                      <a:pt x="387" y="334"/>
                    </a:lnTo>
                    <a:lnTo>
                      <a:pt x="393" y="327"/>
                    </a:lnTo>
                    <a:lnTo>
                      <a:pt x="388" y="334"/>
                    </a:lnTo>
                    <a:close/>
                    <a:moveTo>
                      <a:pt x="400" y="320"/>
                    </a:moveTo>
                    <a:lnTo>
                      <a:pt x="451" y="365"/>
                    </a:lnTo>
                    <a:lnTo>
                      <a:pt x="438" y="379"/>
                    </a:lnTo>
                    <a:lnTo>
                      <a:pt x="388" y="334"/>
                    </a:lnTo>
                    <a:lnTo>
                      <a:pt x="400" y="320"/>
                    </a:lnTo>
                    <a:close/>
                    <a:moveTo>
                      <a:pt x="451" y="365"/>
                    </a:moveTo>
                    <a:lnTo>
                      <a:pt x="452" y="365"/>
                    </a:lnTo>
                    <a:lnTo>
                      <a:pt x="451" y="365"/>
                    </a:lnTo>
                    <a:lnTo>
                      <a:pt x="444" y="371"/>
                    </a:lnTo>
                    <a:lnTo>
                      <a:pt x="451" y="365"/>
                    </a:lnTo>
                    <a:close/>
                    <a:moveTo>
                      <a:pt x="451" y="365"/>
                    </a:moveTo>
                    <a:lnTo>
                      <a:pt x="502" y="412"/>
                    </a:lnTo>
                    <a:lnTo>
                      <a:pt x="489" y="426"/>
                    </a:lnTo>
                    <a:lnTo>
                      <a:pt x="438" y="379"/>
                    </a:lnTo>
                    <a:lnTo>
                      <a:pt x="451" y="365"/>
                    </a:lnTo>
                    <a:close/>
                    <a:moveTo>
                      <a:pt x="489" y="426"/>
                    </a:moveTo>
                    <a:lnTo>
                      <a:pt x="488" y="425"/>
                    </a:lnTo>
                    <a:lnTo>
                      <a:pt x="489" y="426"/>
                    </a:lnTo>
                    <a:lnTo>
                      <a:pt x="496" y="420"/>
                    </a:lnTo>
                    <a:lnTo>
                      <a:pt x="489" y="426"/>
                    </a:lnTo>
                    <a:close/>
                    <a:moveTo>
                      <a:pt x="501" y="412"/>
                    </a:moveTo>
                    <a:lnTo>
                      <a:pt x="559" y="463"/>
                    </a:lnTo>
                    <a:lnTo>
                      <a:pt x="547" y="477"/>
                    </a:lnTo>
                    <a:lnTo>
                      <a:pt x="489" y="426"/>
                    </a:lnTo>
                    <a:lnTo>
                      <a:pt x="501" y="412"/>
                    </a:lnTo>
                    <a:close/>
                    <a:moveTo>
                      <a:pt x="559" y="463"/>
                    </a:moveTo>
                    <a:lnTo>
                      <a:pt x="616" y="514"/>
                    </a:lnTo>
                    <a:lnTo>
                      <a:pt x="604" y="528"/>
                    </a:lnTo>
                    <a:lnTo>
                      <a:pt x="547" y="477"/>
                    </a:lnTo>
                    <a:lnTo>
                      <a:pt x="559" y="463"/>
                    </a:lnTo>
                    <a:close/>
                    <a:moveTo>
                      <a:pt x="604" y="528"/>
                    </a:moveTo>
                    <a:lnTo>
                      <a:pt x="605" y="529"/>
                    </a:lnTo>
                    <a:lnTo>
                      <a:pt x="604" y="528"/>
                    </a:lnTo>
                    <a:lnTo>
                      <a:pt x="609" y="521"/>
                    </a:lnTo>
                    <a:lnTo>
                      <a:pt x="604" y="528"/>
                    </a:lnTo>
                    <a:close/>
                    <a:moveTo>
                      <a:pt x="616" y="514"/>
                    </a:moveTo>
                    <a:lnTo>
                      <a:pt x="677" y="564"/>
                    </a:lnTo>
                    <a:lnTo>
                      <a:pt x="665" y="580"/>
                    </a:lnTo>
                    <a:lnTo>
                      <a:pt x="604" y="528"/>
                    </a:lnTo>
                    <a:lnTo>
                      <a:pt x="616" y="514"/>
                    </a:lnTo>
                    <a:close/>
                    <a:moveTo>
                      <a:pt x="677" y="564"/>
                    </a:moveTo>
                    <a:lnTo>
                      <a:pt x="677" y="564"/>
                    </a:lnTo>
                    <a:lnTo>
                      <a:pt x="677" y="565"/>
                    </a:lnTo>
                    <a:lnTo>
                      <a:pt x="670" y="572"/>
                    </a:lnTo>
                    <a:lnTo>
                      <a:pt x="677" y="564"/>
                    </a:lnTo>
                    <a:close/>
                    <a:moveTo>
                      <a:pt x="677" y="565"/>
                    </a:moveTo>
                    <a:lnTo>
                      <a:pt x="737" y="623"/>
                    </a:lnTo>
                    <a:lnTo>
                      <a:pt x="724" y="636"/>
                    </a:lnTo>
                    <a:lnTo>
                      <a:pt x="663" y="579"/>
                    </a:lnTo>
                    <a:lnTo>
                      <a:pt x="677" y="565"/>
                    </a:lnTo>
                    <a:close/>
                    <a:moveTo>
                      <a:pt x="724" y="636"/>
                    </a:moveTo>
                    <a:lnTo>
                      <a:pt x="724" y="636"/>
                    </a:lnTo>
                    <a:lnTo>
                      <a:pt x="731" y="629"/>
                    </a:lnTo>
                    <a:lnTo>
                      <a:pt x="724" y="636"/>
                    </a:lnTo>
                    <a:close/>
                    <a:moveTo>
                      <a:pt x="737" y="622"/>
                    </a:moveTo>
                    <a:lnTo>
                      <a:pt x="800" y="679"/>
                    </a:lnTo>
                    <a:lnTo>
                      <a:pt x="788" y="693"/>
                    </a:lnTo>
                    <a:lnTo>
                      <a:pt x="724" y="636"/>
                    </a:lnTo>
                    <a:lnTo>
                      <a:pt x="737" y="622"/>
                    </a:lnTo>
                    <a:close/>
                    <a:moveTo>
                      <a:pt x="800" y="679"/>
                    </a:moveTo>
                    <a:lnTo>
                      <a:pt x="801" y="680"/>
                    </a:lnTo>
                    <a:lnTo>
                      <a:pt x="795" y="687"/>
                    </a:lnTo>
                    <a:lnTo>
                      <a:pt x="800" y="679"/>
                    </a:lnTo>
                    <a:close/>
                    <a:moveTo>
                      <a:pt x="801" y="680"/>
                    </a:moveTo>
                    <a:lnTo>
                      <a:pt x="862" y="743"/>
                    </a:lnTo>
                    <a:lnTo>
                      <a:pt x="848" y="756"/>
                    </a:lnTo>
                    <a:lnTo>
                      <a:pt x="787" y="693"/>
                    </a:lnTo>
                    <a:lnTo>
                      <a:pt x="801" y="680"/>
                    </a:lnTo>
                    <a:close/>
                    <a:moveTo>
                      <a:pt x="862" y="743"/>
                    </a:moveTo>
                    <a:lnTo>
                      <a:pt x="925" y="810"/>
                    </a:lnTo>
                    <a:lnTo>
                      <a:pt x="911" y="823"/>
                    </a:lnTo>
                    <a:lnTo>
                      <a:pt x="848" y="756"/>
                    </a:lnTo>
                    <a:lnTo>
                      <a:pt x="862" y="743"/>
                    </a:lnTo>
                    <a:close/>
                    <a:moveTo>
                      <a:pt x="925" y="810"/>
                    </a:moveTo>
                    <a:lnTo>
                      <a:pt x="925" y="810"/>
                    </a:lnTo>
                    <a:lnTo>
                      <a:pt x="926" y="810"/>
                    </a:lnTo>
                    <a:lnTo>
                      <a:pt x="918" y="817"/>
                    </a:lnTo>
                    <a:lnTo>
                      <a:pt x="925" y="810"/>
                    </a:lnTo>
                    <a:close/>
                    <a:moveTo>
                      <a:pt x="926" y="810"/>
                    </a:moveTo>
                    <a:lnTo>
                      <a:pt x="985" y="881"/>
                    </a:lnTo>
                    <a:lnTo>
                      <a:pt x="971" y="893"/>
                    </a:lnTo>
                    <a:lnTo>
                      <a:pt x="910" y="823"/>
                    </a:lnTo>
                    <a:lnTo>
                      <a:pt x="926" y="810"/>
                    </a:lnTo>
                    <a:close/>
                    <a:moveTo>
                      <a:pt x="972" y="893"/>
                    </a:moveTo>
                    <a:lnTo>
                      <a:pt x="971" y="893"/>
                    </a:lnTo>
                    <a:lnTo>
                      <a:pt x="979" y="886"/>
                    </a:lnTo>
                    <a:lnTo>
                      <a:pt x="972" y="893"/>
                    </a:lnTo>
                    <a:close/>
                    <a:moveTo>
                      <a:pt x="985" y="880"/>
                    </a:moveTo>
                    <a:lnTo>
                      <a:pt x="1043" y="940"/>
                    </a:lnTo>
                    <a:lnTo>
                      <a:pt x="1028" y="954"/>
                    </a:lnTo>
                    <a:lnTo>
                      <a:pt x="972" y="893"/>
                    </a:lnTo>
                    <a:lnTo>
                      <a:pt x="985" y="880"/>
                    </a:lnTo>
                    <a:close/>
                    <a:moveTo>
                      <a:pt x="1029" y="955"/>
                    </a:moveTo>
                    <a:lnTo>
                      <a:pt x="1029" y="954"/>
                    </a:lnTo>
                    <a:lnTo>
                      <a:pt x="1028" y="954"/>
                    </a:lnTo>
                    <a:lnTo>
                      <a:pt x="1036" y="947"/>
                    </a:lnTo>
                    <a:lnTo>
                      <a:pt x="1029" y="955"/>
                    </a:lnTo>
                    <a:close/>
                    <a:moveTo>
                      <a:pt x="1042" y="940"/>
                    </a:moveTo>
                    <a:lnTo>
                      <a:pt x="1099" y="991"/>
                    </a:lnTo>
                    <a:lnTo>
                      <a:pt x="1087" y="1005"/>
                    </a:lnTo>
                    <a:lnTo>
                      <a:pt x="1029" y="955"/>
                    </a:lnTo>
                    <a:lnTo>
                      <a:pt x="1042" y="940"/>
                    </a:lnTo>
                    <a:close/>
                    <a:moveTo>
                      <a:pt x="1087" y="1005"/>
                    </a:moveTo>
                    <a:lnTo>
                      <a:pt x="1087" y="1005"/>
                    </a:lnTo>
                    <a:lnTo>
                      <a:pt x="1093" y="998"/>
                    </a:lnTo>
                    <a:lnTo>
                      <a:pt x="1087" y="1005"/>
                    </a:lnTo>
                    <a:close/>
                    <a:moveTo>
                      <a:pt x="1099" y="991"/>
                    </a:moveTo>
                    <a:lnTo>
                      <a:pt x="1153" y="1035"/>
                    </a:lnTo>
                    <a:lnTo>
                      <a:pt x="1141" y="1049"/>
                    </a:lnTo>
                    <a:lnTo>
                      <a:pt x="1087" y="1005"/>
                    </a:lnTo>
                    <a:lnTo>
                      <a:pt x="1099" y="991"/>
                    </a:lnTo>
                    <a:close/>
                    <a:moveTo>
                      <a:pt x="1141" y="1049"/>
                    </a:moveTo>
                    <a:lnTo>
                      <a:pt x="1144" y="1052"/>
                    </a:lnTo>
                    <a:lnTo>
                      <a:pt x="1141" y="1049"/>
                    </a:lnTo>
                    <a:lnTo>
                      <a:pt x="1147" y="1043"/>
                    </a:lnTo>
                    <a:lnTo>
                      <a:pt x="1141" y="1049"/>
                    </a:lnTo>
                    <a:close/>
                    <a:moveTo>
                      <a:pt x="1153" y="1035"/>
                    </a:moveTo>
                    <a:lnTo>
                      <a:pt x="1200" y="1073"/>
                    </a:lnTo>
                    <a:lnTo>
                      <a:pt x="1188" y="1088"/>
                    </a:lnTo>
                    <a:lnTo>
                      <a:pt x="1141" y="1049"/>
                    </a:lnTo>
                    <a:lnTo>
                      <a:pt x="1153" y="1035"/>
                    </a:lnTo>
                    <a:close/>
                    <a:moveTo>
                      <a:pt x="1189" y="1088"/>
                    </a:moveTo>
                    <a:lnTo>
                      <a:pt x="1187" y="1087"/>
                    </a:lnTo>
                    <a:lnTo>
                      <a:pt x="1188" y="1088"/>
                    </a:lnTo>
                    <a:lnTo>
                      <a:pt x="1195" y="1080"/>
                    </a:lnTo>
                    <a:lnTo>
                      <a:pt x="1189" y="1088"/>
                    </a:lnTo>
                    <a:close/>
                    <a:moveTo>
                      <a:pt x="1200" y="1073"/>
                    </a:moveTo>
                    <a:lnTo>
                      <a:pt x="1242" y="1105"/>
                    </a:lnTo>
                    <a:lnTo>
                      <a:pt x="1230" y="1120"/>
                    </a:lnTo>
                    <a:lnTo>
                      <a:pt x="1189" y="1088"/>
                    </a:lnTo>
                    <a:lnTo>
                      <a:pt x="1200" y="1073"/>
                    </a:lnTo>
                    <a:close/>
                    <a:moveTo>
                      <a:pt x="1242" y="1105"/>
                    </a:moveTo>
                    <a:lnTo>
                      <a:pt x="1242" y="1105"/>
                    </a:lnTo>
                    <a:lnTo>
                      <a:pt x="1242" y="1106"/>
                    </a:lnTo>
                    <a:lnTo>
                      <a:pt x="1236" y="1112"/>
                    </a:lnTo>
                    <a:lnTo>
                      <a:pt x="1242" y="1105"/>
                    </a:lnTo>
                    <a:close/>
                    <a:moveTo>
                      <a:pt x="1242" y="1106"/>
                    </a:moveTo>
                    <a:lnTo>
                      <a:pt x="1274" y="1134"/>
                    </a:lnTo>
                    <a:lnTo>
                      <a:pt x="1261" y="1148"/>
                    </a:lnTo>
                    <a:lnTo>
                      <a:pt x="1229" y="1119"/>
                    </a:lnTo>
                    <a:lnTo>
                      <a:pt x="1242" y="1106"/>
                    </a:lnTo>
                    <a:close/>
                    <a:moveTo>
                      <a:pt x="1274" y="1134"/>
                    </a:moveTo>
                    <a:lnTo>
                      <a:pt x="1274" y="1134"/>
                    </a:lnTo>
                    <a:lnTo>
                      <a:pt x="1275" y="1135"/>
                    </a:lnTo>
                    <a:lnTo>
                      <a:pt x="1268" y="1141"/>
                    </a:lnTo>
                    <a:lnTo>
                      <a:pt x="1274" y="1134"/>
                    </a:lnTo>
                    <a:close/>
                    <a:moveTo>
                      <a:pt x="1275" y="1135"/>
                    </a:moveTo>
                    <a:lnTo>
                      <a:pt x="1294" y="1161"/>
                    </a:lnTo>
                    <a:lnTo>
                      <a:pt x="1279" y="1172"/>
                    </a:lnTo>
                    <a:lnTo>
                      <a:pt x="1260" y="1146"/>
                    </a:lnTo>
                    <a:lnTo>
                      <a:pt x="1275" y="1135"/>
                    </a:lnTo>
                    <a:close/>
                    <a:moveTo>
                      <a:pt x="1294" y="1161"/>
                    </a:moveTo>
                    <a:lnTo>
                      <a:pt x="1295" y="1162"/>
                    </a:lnTo>
                    <a:lnTo>
                      <a:pt x="1295" y="1163"/>
                    </a:lnTo>
                    <a:lnTo>
                      <a:pt x="1286" y="1166"/>
                    </a:lnTo>
                    <a:lnTo>
                      <a:pt x="1294" y="1161"/>
                    </a:lnTo>
                    <a:close/>
                    <a:moveTo>
                      <a:pt x="1295" y="1163"/>
                    </a:moveTo>
                    <a:lnTo>
                      <a:pt x="1305" y="1185"/>
                    </a:lnTo>
                    <a:lnTo>
                      <a:pt x="1287" y="1193"/>
                    </a:lnTo>
                    <a:lnTo>
                      <a:pt x="1277" y="1170"/>
                    </a:lnTo>
                    <a:lnTo>
                      <a:pt x="1295" y="1163"/>
                    </a:lnTo>
                    <a:close/>
                    <a:moveTo>
                      <a:pt x="1305" y="1185"/>
                    </a:moveTo>
                    <a:lnTo>
                      <a:pt x="1307" y="1190"/>
                    </a:lnTo>
                    <a:lnTo>
                      <a:pt x="1304" y="1194"/>
                    </a:lnTo>
                    <a:lnTo>
                      <a:pt x="1296" y="1188"/>
                    </a:lnTo>
                    <a:lnTo>
                      <a:pt x="1305" y="1185"/>
                    </a:lnTo>
                    <a:close/>
                    <a:moveTo>
                      <a:pt x="1304" y="1194"/>
                    </a:moveTo>
                    <a:lnTo>
                      <a:pt x="1295" y="1209"/>
                    </a:lnTo>
                    <a:lnTo>
                      <a:pt x="1279" y="1199"/>
                    </a:lnTo>
                    <a:lnTo>
                      <a:pt x="1289" y="1184"/>
                    </a:lnTo>
                    <a:lnTo>
                      <a:pt x="1304" y="1194"/>
                    </a:lnTo>
                    <a:close/>
                    <a:moveTo>
                      <a:pt x="1295" y="1209"/>
                    </a:moveTo>
                    <a:lnTo>
                      <a:pt x="1294" y="1212"/>
                    </a:lnTo>
                    <a:lnTo>
                      <a:pt x="1292" y="1213"/>
                    </a:lnTo>
                    <a:lnTo>
                      <a:pt x="1286" y="1205"/>
                    </a:lnTo>
                    <a:lnTo>
                      <a:pt x="1295" y="1209"/>
                    </a:lnTo>
                    <a:close/>
                    <a:moveTo>
                      <a:pt x="1292" y="1213"/>
                    </a:moveTo>
                    <a:lnTo>
                      <a:pt x="1263" y="1231"/>
                    </a:lnTo>
                    <a:lnTo>
                      <a:pt x="1253" y="1216"/>
                    </a:lnTo>
                    <a:lnTo>
                      <a:pt x="1282" y="1196"/>
                    </a:lnTo>
                    <a:lnTo>
                      <a:pt x="1292" y="1213"/>
                    </a:lnTo>
                    <a:close/>
                    <a:moveTo>
                      <a:pt x="1263" y="1231"/>
                    </a:moveTo>
                    <a:lnTo>
                      <a:pt x="1262" y="1233"/>
                    </a:lnTo>
                    <a:lnTo>
                      <a:pt x="1261" y="1233"/>
                    </a:lnTo>
                    <a:lnTo>
                      <a:pt x="1258" y="1224"/>
                    </a:lnTo>
                    <a:lnTo>
                      <a:pt x="1263" y="1231"/>
                    </a:lnTo>
                    <a:close/>
                    <a:moveTo>
                      <a:pt x="1261" y="1233"/>
                    </a:moveTo>
                    <a:lnTo>
                      <a:pt x="1229" y="1242"/>
                    </a:lnTo>
                    <a:lnTo>
                      <a:pt x="1223" y="1224"/>
                    </a:lnTo>
                    <a:lnTo>
                      <a:pt x="1255" y="1215"/>
                    </a:lnTo>
                    <a:lnTo>
                      <a:pt x="1261" y="1233"/>
                    </a:lnTo>
                    <a:close/>
                    <a:moveTo>
                      <a:pt x="1229" y="1242"/>
                    </a:moveTo>
                    <a:lnTo>
                      <a:pt x="1228" y="1242"/>
                    </a:lnTo>
                    <a:lnTo>
                      <a:pt x="1227" y="1234"/>
                    </a:lnTo>
                    <a:lnTo>
                      <a:pt x="1229" y="1242"/>
                    </a:lnTo>
                    <a:close/>
                    <a:moveTo>
                      <a:pt x="1228" y="1242"/>
                    </a:moveTo>
                    <a:lnTo>
                      <a:pt x="1199" y="1246"/>
                    </a:lnTo>
                    <a:lnTo>
                      <a:pt x="1197" y="1227"/>
                    </a:lnTo>
                    <a:lnTo>
                      <a:pt x="1226" y="1224"/>
                    </a:lnTo>
                    <a:lnTo>
                      <a:pt x="1228" y="1242"/>
                    </a:lnTo>
                    <a:close/>
                    <a:moveTo>
                      <a:pt x="1199" y="1246"/>
                    </a:moveTo>
                    <a:lnTo>
                      <a:pt x="1198" y="1246"/>
                    </a:lnTo>
                    <a:lnTo>
                      <a:pt x="1197" y="1246"/>
                    </a:lnTo>
                    <a:lnTo>
                      <a:pt x="1198" y="1236"/>
                    </a:lnTo>
                    <a:lnTo>
                      <a:pt x="1199" y="1246"/>
                    </a:lnTo>
                    <a:close/>
                    <a:moveTo>
                      <a:pt x="1197" y="1246"/>
                    </a:moveTo>
                    <a:lnTo>
                      <a:pt x="1172" y="1242"/>
                    </a:lnTo>
                    <a:lnTo>
                      <a:pt x="1174" y="1224"/>
                    </a:lnTo>
                    <a:lnTo>
                      <a:pt x="1199" y="1227"/>
                    </a:lnTo>
                    <a:lnTo>
                      <a:pt x="1197" y="1246"/>
                    </a:lnTo>
                    <a:close/>
                    <a:moveTo>
                      <a:pt x="1172" y="1242"/>
                    </a:moveTo>
                    <a:lnTo>
                      <a:pt x="1171" y="1242"/>
                    </a:lnTo>
                    <a:lnTo>
                      <a:pt x="1169" y="1242"/>
                    </a:lnTo>
                    <a:lnTo>
                      <a:pt x="1173" y="1234"/>
                    </a:lnTo>
                    <a:lnTo>
                      <a:pt x="1172" y="1242"/>
                    </a:lnTo>
                    <a:close/>
                    <a:moveTo>
                      <a:pt x="1169" y="1242"/>
                    </a:moveTo>
                    <a:lnTo>
                      <a:pt x="1147" y="1236"/>
                    </a:lnTo>
                    <a:lnTo>
                      <a:pt x="1153" y="1217"/>
                    </a:lnTo>
                    <a:lnTo>
                      <a:pt x="1175" y="1224"/>
                    </a:lnTo>
                    <a:lnTo>
                      <a:pt x="1169" y="1242"/>
                    </a:lnTo>
                    <a:close/>
                    <a:moveTo>
                      <a:pt x="1147" y="1236"/>
                    </a:moveTo>
                    <a:lnTo>
                      <a:pt x="1146" y="1236"/>
                    </a:lnTo>
                    <a:lnTo>
                      <a:pt x="1144" y="1235"/>
                    </a:lnTo>
                    <a:lnTo>
                      <a:pt x="1150" y="1227"/>
                    </a:lnTo>
                    <a:lnTo>
                      <a:pt x="1147" y="1236"/>
                    </a:lnTo>
                    <a:close/>
                    <a:moveTo>
                      <a:pt x="1144" y="1235"/>
                    </a:moveTo>
                    <a:lnTo>
                      <a:pt x="1122" y="1218"/>
                    </a:lnTo>
                    <a:lnTo>
                      <a:pt x="1133" y="1203"/>
                    </a:lnTo>
                    <a:lnTo>
                      <a:pt x="1155" y="1219"/>
                    </a:lnTo>
                    <a:lnTo>
                      <a:pt x="1144" y="1235"/>
                    </a:lnTo>
                    <a:close/>
                    <a:moveTo>
                      <a:pt x="1122" y="1218"/>
                    </a:moveTo>
                    <a:lnTo>
                      <a:pt x="1122" y="1218"/>
                    </a:lnTo>
                    <a:lnTo>
                      <a:pt x="1121" y="1217"/>
                    </a:lnTo>
                    <a:lnTo>
                      <a:pt x="1128" y="1210"/>
                    </a:lnTo>
                    <a:lnTo>
                      <a:pt x="1122" y="1218"/>
                    </a:lnTo>
                    <a:close/>
                    <a:moveTo>
                      <a:pt x="1121" y="1217"/>
                    </a:moveTo>
                    <a:lnTo>
                      <a:pt x="1102" y="1198"/>
                    </a:lnTo>
                    <a:lnTo>
                      <a:pt x="1115" y="1185"/>
                    </a:lnTo>
                    <a:lnTo>
                      <a:pt x="1134" y="1204"/>
                    </a:lnTo>
                    <a:lnTo>
                      <a:pt x="1121" y="1217"/>
                    </a:lnTo>
                    <a:close/>
                    <a:moveTo>
                      <a:pt x="1102" y="1198"/>
                    </a:moveTo>
                    <a:lnTo>
                      <a:pt x="1101" y="1198"/>
                    </a:lnTo>
                    <a:lnTo>
                      <a:pt x="1109" y="1192"/>
                    </a:lnTo>
                    <a:lnTo>
                      <a:pt x="1102" y="1198"/>
                    </a:lnTo>
                    <a:close/>
                    <a:moveTo>
                      <a:pt x="1101" y="1198"/>
                    </a:moveTo>
                    <a:lnTo>
                      <a:pt x="1079" y="1173"/>
                    </a:lnTo>
                    <a:lnTo>
                      <a:pt x="1093" y="1160"/>
                    </a:lnTo>
                    <a:lnTo>
                      <a:pt x="1115" y="1185"/>
                    </a:lnTo>
                    <a:lnTo>
                      <a:pt x="1101" y="1198"/>
                    </a:lnTo>
                    <a:close/>
                    <a:moveTo>
                      <a:pt x="1079" y="1173"/>
                    </a:moveTo>
                    <a:lnTo>
                      <a:pt x="1079" y="1172"/>
                    </a:lnTo>
                    <a:lnTo>
                      <a:pt x="1087" y="1166"/>
                    </a:lnTo>
                    <a:lnTo>
                      <a:pt x="1079" y="1173"/>
                    </a:lnTo>
                    <a:close/>
                    <a:moveTo>
                      <a:pt x="1079" y="1172"/>
                    </a:moveTo>
                    <a:lnTo>
                      <a:pt x="1059" y="1143"/>
                    </a:lnTo>
                    <a:lnTo>
                      <a:pt x="1076" y="1132"/>
                    </a:lnTo>
                    <a:lnTo>
                      <a:pt x="1094" y="1161"/>
                    </a:lnTo>
                    <a:lnTo>
                      <a:pt x="1079" y="1172"/>
                    </a:lnTo>
                    <a:close/>
                    <a:moveTo>
                      <a:pt x="1076" y="1132"/>
                    </a:moveTo>
                    <a:lnTo>
                      <a:pt x="1076" y="1133"/>
                    </a:lnTo>
                    <a:lnTo>
                      <a:pt x="1076" y="1132"/>
                    </a:lnTo>
                    <a:lnTo>
                      <a:pt x="1067" y="1138"/>
                    </a:lnTo>
                    <a:lnTo>
                      <a:pt x="1076" y="1132"/>
                    </a:lnTo>
                    <a:close/>
                    <a:moveTo>
                      <a:pt x="1059" y="1143"/>
                    </a:moveTo>
                    <a:lnTo>
                      <a:pt x="1037" y="1111"/>
                    </a:lnTo>
                    <a:lnTo>
                      <a:pt x="1053" y="1100"/>
                    </a:lnTo>
                    <a:lnTo>
                      <a:pt x="1076" y="1132"/>
                    </a:lnTo>
                    <a:lnTo>
                      <a:pt x="1059" y="1143"/>
                    </a:lnTo>
                    <a:close/>
                    <a:moveTo>
                      <a:pt x="1037" y="1111"/>
                    </a:moveTo>
                    <a:lnTo>
                      <a:pt x="1037" y="1111"/>
                    </a:lnTo>
                    <a:lnTo>
                      <a:pt x="1037" y="1110"/>
                    </a:lnTo>
                    <a:lnTo>
                      <a:pt x="1045" y="1106"/>
                    </a:lnTo>
                    <a:lnTo>
                      <a:pt x="1037" y="1111"/>
                    </a:lnTo>
                    <a:close/>
                    <a:moveTo>
                      <a:pt x="1037" y="1110"/>
                    </a:moveTo>
                    <a:lnTo>
                      <a:pt x="1015" y="1069"/>
                    </a:lnTo>
                    <a:lnTo>
                      <a:pt x="1032" y="1060"/>
                    </a:lnTo>
                    <a:lnTo>
                      <a:pt x="1054" y="1101"/>
                    </a:lnTo>
                    <a:lnTo>
                      <a:pt x="1037" y="1110"/>
                    </a:lnTo>
                    <a:close/>
                    <a:moveTo>
                      <a:pt x="1031" y="1059"/>
                    </a:moveTo>
                    <a:lnTo>
                      <a:pt x="1031" y="1059"/>
                    </a:lnTo>
                    <a:lnTo>
                      <a:pt x="1032" y="1060"/>
                    </a:lnTo>
                    <a:lnTo>
                      <a:pt x="1023" y="1065"/>
                    </a:lnTo>
                    <a:lnTo>
                      <a:pt x="1031" y="1059"/>
                    </a:lnTo>
                    <a:close/>
                    <a:moveTo>
                      <a:pt x="1015" y="1070"/>
                    </a:moveTo>
                    <a:lnTo>
                      <a:pt x="986" y="1029"/>
                    </a:lnTo>
                    <a:lnTo>
                      <a:pt x="1002" y="1017"/>
                    </a:lnTo>
                    <a:lnTo>
                      <a:pt x="1031" y="1059"/>
                    </a:lnTo>
                    <a:lnTo>
                      <a:pt x="1015" y="1070"/>
                    </a:lnTo>
                    <a:close/>
                    <a:moveTo>
                      <a:pt x="1002" y="1017"/>
                    </a:moveTo>
                    <a:lnTo>
                      <a:pt x="1002" y="1017"/>
                    </a:lnTo>
                    <a:lnTo>
                      <a:pt x="994" y="1023"/>
                    </a:lnTo>
                    <a:lnTo>
                      <a:pt x="1002" y="1017"/>
                    </a:lnTo>
                    <a:close/>
                    <a:moveTo>
                      <a:pt x="986" y="1030"/>
                    </a:moveTo>
                    <a:lnTo>
                      <a:pt x="952" y="984"/>
                    </a:lnTo>
                    <a:lnTo>
                      <a:pt x="967" y="973"/>
                    </a:lnTo>
                    <a:lnTo>
                      <a:pt x="1002" y="1017"/>
                    </a:lnTo>
                    <a:lnTo>
                      <a:pt x="986" y="1030"/>
                    </a:lnTo>
                    <a:close/>
                    <a:moveTo>
                      <a:pt x="967" y="972"/>
                    </a:moveTo>
                    <a:lnTo>
                      <a:pt x="967" y="972"/>
                    </a:lnTo>
                    <a:lnTo>
                      <a:pt x="967" y="973"/>
                    </a:lnTo>
                    <a:lnTo>
                      <a:pt x="959" y="979"/>
                    </a:lnTo>
                    <a:lnTo>
                      <a:pt x="967" y="972"/>
                    </a:lnTo>
                    <a:close/>
                    <a:moveTo>
                      <a:pt x="952" y="986"/>
                    </a:moveTo>
                    <a:lnTo>
                      <a:pt x="908" y="938"/>
                    </a:lnTo>
                    <a:lnTo>
                      <a:pt x="921" y="925"/>
                    </a:lnTo>
                    <a:lnTo>
                      <a:pt x="967" y="972"/>
                    </a:lnTo>
                    <a:lnTo>
                      <a:pt x="952" y="986"/>
                    </a:lnTo>
                    <a:close/>
                    <a:moveTo>
                      <a:pt x="921" y="925"/>
                    </a:moveTo>
                    <a:lnTo>
                      <a:pt x="921" y="924"/>
                    </a:lnTo>
                    <a:lnTo>
                      <a:pt x="921" y="925"/>
                    </a:lnTo>
                    <a:lnTo>
                      <a:pt x="915" y="931"/>
                    </a:lnTo>
                    <a:lnTo>
                      <a:pt x="921" y="925"/>
                    </a:lnTo>
                    <a:close/>
                    <a:moveTo>
                      <a:pt x="908" y="938"/>
                    </a:moveTo>
                    <a:lnTo>
                      <a:pt x="861" y="891"/>
                    </a:lnTo>
                    <a:lnTo>
                      <a:pt x="874" y="876"/>
                    </a:lnTo>
                    <a:lnTo>
                      <a:pt x="921" y="925"/>
                    </a:lnTo>
                    <a:lnTo>
                      <a:pt x="908" y="938"/>
                    </a:lnTo>
                    <a:close/>
                    <a:moveTo>
                      <a:pt x="861" y="891"/>
                    </a:moveTo>
                    <a:lnTo>
                      <a:pt x="810" y="839"/>
                    </a:lnTo>
                    <a:lnTo>
                      <a:pt x="823" y="826"/>
                    </a:lnTo>
                    <a:lnTo>
                      <a:pt x="874" y="876"/>
                    </a:lnTo>
                    <a:lnTo>
                      <a:pt x="861" y="891"/>
                    </a:lnTo>
                    <a:close/>
                    <a:moveTo>
                      <a:pt x="822" y="826"/>
                    </a:moveTo>
                    <a:lnTo>
                      <a:pt x="823" y="826"/>
                    </a:lnTo>
                    <a:lnTo>
                      <a:pt x="817" y="832"/>
                    </a:lnTo>
                    <a:lnTo>
                      <a:pt x="822" y="826"/>
                    </a:lnTo>
                    <a:close/>
                    <a:moveTo>
                      <a:pt x="810" y="840"/>
                    </a:moveTo>
                    <a:lnTo>
                      <a:pt x="753" y="789"/>
                    </a:lnTo>
                    <a:lnTo>
                      <a:pt x="766" y="775"/>
                    </a:lnTo>
                    <a:lnTo>
                      <a:pt x="822" y="826"/>
                    </a:lnTo>
                    <a:lnTo>
                      <a:pt x="810" y="840"/>
                    </a:lnTo>
                    <a:close/>
                    <a:moveTo>
                      <a:pt x="753" y="789"/>
                    </a:moveTo>
                    <a:lnTo>
                      <a:pt x="753" y="788"/>
                    </a:lnTo>
                    <a:lnTo>
                      <a:pt x="759" y="782"/>
                    </a:lnTo>
                    <a:lnTo>
                      <a:pt x="753" y="789"/>
                    </a:lnTo>
                    <a:close/>
                    <a:moveTo>
                      <a:pt x="753" y="788"/>
                    </a:moveTo>
                    <a:lnTo>
                      <a:pt x="699" y="734"/>
                    </a:lnTo>
                    <a:lnTo>
                      <a:pt x="712" y="721"/>
                    </a:lnTo>
                    <a:lnTo>
                      <a:pt x="766" y="775"/>
                    </a:lnTo>
                    <a:lnTo>
                      <a:pt x="753" y="788"/>
                    </a:lnTo>
                    <a:close/>
                    <a:moveTo>
                      <a:pt x="712" y="721"/>
                    </a:moveTo>
                    <a:lnTo>
                      <a:pt x="712" y="721"/>
                    </a:lnTo>
                    <a:lnTo>
                      <a:pt x="705" y="727"/>
                    </a:lnTo>
                    <a:lnTo>
                      <a:pt x="712" y="721"/>
                    </a:lnTo>
                    <a:close/>
                    <a:moveTo>
                      <a:pt x="699" y="735"/>
                    </a:moveTo>
                    <a:lnTo>
                      <a:pt x="641" y="684"/>
                    </a:lnTo>
                    <a:lnTo>
                      <a:pt x="655" y="670"/>
                    </a:lnTo>
                    <a:lnTo>
                      <a:pt x="712" y="721"/>
                    </a:lnTo>
                    <a:lnTo>
                      <a:pt x="699" y="735"/>
                    </a:lnTo>
                    <a:close/>
                    <a:moveTo>
                      <a:pt x="641" y="684"/>
                    </a:moveTo>
                    <a:lnTo>
                      <a:pt x="641" y="683"/>
                    </a:lnTo>
                    <a:lnTo>
                      <a:pt x="648" y="677"/>
                    </a:lnTo>
                    <a:lnTo>
                      <a:pt x="641" y="684"/>
                    </a:lnTo>
                    <a:close/>
                    <a:moveTo>
                      <a:pt x="641" y="683"/>
                    </a:moveTo>
                    <a:lnTo>
                      <a:pt x="587" y="629"/>
                    </a:lnTo>
                    <a:lnTo>
                      <a:pt x="601" y="616"/>
                    </a:lnTo>
                    <a:lnTo>
                      <a:pt x="655" y="670"/>
                    </a:lnTo>
                    <a:lnTo>
                      <a:pt x="641" y="683"/>
                    </a:lnTo>
                    <a:close/>
                    <a:moveTo>
                      <a:pt x="601" y="616"/>
                    </a:moveTo>
                    <a:lnTo>
                      <a:pt x="601" y="616"/>
                    </a:lnTo>
                    <a:lnTo>
                      <a:pt x="594" y="623"/>
                    </a:lnTo>
                    <a:lnTo>
                      <a:pt x="601" y="616"/>
                    </a:lnTo>
                    <a:close/>
                    <a:moveTo>
                      <a:pt x="587" y="629"/>
                    </a:moveTo>
                    <a:lnTo>
                      <a:pt x="533" y="579"/>
                    </a:lnTo>
                    <a:lnTo>
                      <a:pt x="547" y="565"/>
                    </a:lnTo>
                    <a:lnTo>
                      <a:pt x="601" y="616"/>
                    </a:lnTo>
                    <a:lnTo>
                      <a:pt x="587" y="629"/>
                    </a:lnTo>
                    <a:close/>
                    <a:moveTo>
                      <a:pt x="533" y="579"/>
                    </a:moveTo>
                    <a:lnTo>
                      <a:pt x="533" y="579"/>
                    </a:lnTo>
                    <a:lnTo>
                      <a:pt x="540" y="572"/>
                    </a:lnTo>
                    <a:lnTo>
                      <a:pt x="533" y="579"/>
                    </a:lnTo>
                    <a:close/>
                    <a:moveTo>
                      <a:pt x="533" y="579"/>
                    </a:moveTo>
                    <a:lnTo>
                      <a:pt x="483" y="528"/>
                    </a:lnTo>
                    <a:lnTo>
                      <a:pt x="496" y="515"/>
                    </a:lnTo>
                    <a:lnTo>
                      <a:pt x="547" y="565"/>
                    </a:lnTo>
                    <a:lnTo>
                      <a:pt x="533" y="579"/>
                    </a:lnTo>
                    <a:close/>
                    <a:moveTo>
                      <a:pt x="483" y="528"/>
                    </a:moveTo>
                    <a:lnTo>
                      <a:pt x="625" y="671"/>
                    </a:lnTo>
                    <a:lnTo>
                      <a:pt x="483" y="528"/>
                    </a:lnTo>
                    <a:lnTo>
                      <a:pt x="489" y="521"/>
                    </a:lnTo>
                    <a:lnTo>
                      <a:pt x="483" y="528"/>
                    </a:lnTo>
                    <a:close/>
                    <a:moveTo>
                      <a:pt x="483" y="528"/>
                    </a:moveTo>
                    <a:lnTo>
                      <a:pt x="434" y="481"/>
                    </a:lnTo>
                    <a:lnTo>
                      <a:pt x="448" y="467"/>
                    </a:lnTo>
                    <a:lnTo>
                      <a:pt x="496" y="515"/>
                    </a:lnTo>
                    <a:lnTo>
                      <a:pt x="483" y="528"/>
                    </a:lnTo>
                    <a:close/>
                    <a:moveTo>
                      <a:pt x="448" y="466"/>
                    </a:moveTo>
                    <a:lnTo>
                      <a:pt x="305" y="324"/>
                    </a:lnTo>
                    <a:lnTo>
                      <a:pt x="448" y="467"/>
                    </a:lnTo>
                    <a:lnTo>
                      <a:pt x="442" y="474"/>
                    </a:lnTo>
                    <a:lnTo>
                      <a:pt x="448" y="466"/>
                    </a:lnTo>
                    <a:close/>
                    <a:moveTo>
                      <a:pt x="434" y="481"/>
                    </a:moveTo>
                    <a:lnTo>
                      <a:pt x="383" y="430"/>
                    </a:lnTo>
                    <a:lnTo>
                      <a:pt x="398" y="415"/>
                    </a:lnTo>
                    <a:lnTo>
                      <a:pt x="448" y="466"/>
                    </a:lnTo>
                    <a:lnTo>
                      <a:pt x="434" y="481"/>
                    </a:lnTo>
                    <a:close/>
                    <a:moveTo>
                      <a:pt x="397" y="415"/>
                    </a:moveTo>
                    <a:lnTo>
                      <a:pt x="398" y="415"/>
                    </a:lnTo>
                    <a:lnTo>
                      <a:pt x="390" y="422"/>
                    </a:lnTo>
                    <a:lnTo>
                      <a:pt x="397" y="415"/>
                    </a:lnTo>
                    <a:close/>
                    <a:moveTo>
                      <a:pt x="384" y="430"/>
                    </a:moveTo>
                    <a:lnTo>
                      <a:pt x="336" y="385"/>
                    </a:lnTo>
                    <a:lnTo>
                      <a:pt x="349" y="371"/>
                    </a:lnTo>
                    <a:lnTo>
                      <a:pt x="397" y="415"/>
                    </a:lnTo>
                    <a:lnTo>
                      <a:pt x="384" y="430"/>
                    </a:lnTo>
                    <a:close/>
                    <a:moveTo>
                      <a:pt x="336" y="385"/>
                    </a:moveTo>
                    <a:lnTo>
                      <a:pt x="336" y="385"/>
                    </a:lnTo>
                    <a:lnTo>
                      <a:pt x="343" y="378"/>
                    </a:lnTo>
                    <a:lnTo>
                      <a:pt x="336" y="385"/>
                    </a:lnTo>
                    <a:close/>
                    <a:moveTo>
                      <a:pt x="336" y="385"/>
                    </a:moveTo>
                    <a:lnTo>
                      <a:pt x="289" y="337"/>
                    </a:lnTo>
                    <a:lnTo>
                      <a:pt x="302" y="324"/>
                    </a:lnTo>
                    <a:lnTo>
                      <a:pt x="349" y="371"/>
                    </a:lnTo>
                    <a:lnTo>
                      <a:pt x="336" y="385"/>
                    </a:lnTo>
                    <a:close/>
                    <a:moveTo>
                      <a:pt x="302" y="324"/>
                    </a:moveTo>
                    <a:lnTo>
                      <a:pt x="302" y="324"/>
                    </a:lnTo>
                    <a:lnTo>
                      <a:pt x="295" y="331"/>
                    </a:lnTo>
                    <a:lnTo>
                      <a:pt x="302" y="324"/>
                    </a:lnTo>
                    <a:close/>
                    <a:moveTo>
                      <a:pt x="289" y="337"/>
                    </a:moveTo>
                    <a:lnTo>
                      <a:pt x="244" y="296"/>
                    </a:lnTo>
                    <a:lnTo>
                      <a:pt x="258" y="282"/>
                    </a:lnTo>
                    <a:lnTo>
                      <a:pt x="302" y="324"/>
                    </a:lnTo>
                    <a:lnTo>
                      <a:pt x="289" y="337"/>
                    </a:lnTo>
                    <a:close/>
                    <a:moveTo>
                      <a:pt x="257" y="282"/>
                    </a:moveTo>
                    <a:lnTo>
                      <a:pt x="257" y="282"/>
                    </a:lnTo>
                    <a:lnTo>
                      <a:pt x="258" y="282"/>
                    </a:lnTo>
                    <a:lnTo>
                      <a:pt x="251" y="289"/>
                    </a:lnTo>
                    <a:lnTo>
                      <a:pt x="257" y="282"/>
                    </a:lnTo>
                    <a:close/>
                    <a:moveTo>
                      <a:pt x="244" y="296"/>
                    </a:moveTo>
                    <a:lnTo>
                      <a:pt x="200" y="258"/>
                    </a:lnTo>
                    <a:lnTo>
                      <a:pt x="212" y="243"/>
                    </a:lnTo>
                    <a:lnTo>
                      <a:pt x="257" y="282"/>
                    </a:lnTo>
                    <a:lnTo>
                      <a:pt x="244" y="296"/>
                    </a:lnTo>
                    <a:close/>
                    <a:moveTo>
                      <a:pt x="212" y="243"/>
                    </a:moveTo>
                    <a:lnTo>
                      <a:pt x="211" y="243"/>
                    </a:lnTo>
                    <a:lnTo>
                      <a:pt x="212" y="243"/>
                    </a:lnTo>
                    <a:lnTo>
                      <a:pt x="206" y="251"/>
                    </a:lnTo>
                    <a:lnTo>
                      <a:pt x="212" y="243"/>
                    </a:lnTo>
                    <a:close/>
                    <a:moveTo>
                      <a:pt x="200" y="258"/>
                    </a:moveTo>
                    <a:lnTo>
                      <a:pt x="158" y="224"/>
                    </a:lnTo>
                    <a:lnTo>
                      <a:pt x="171" y="208"/>
                    </a:lnTo>
                    <a:lnTo>
                      <a:pt x="212" y="243"/>
                    </a:lnTo>
                    <a:lnTo>
                      <a:pt x="200" y="258"/>
                    </a:lnTo>
                    <a:close/>
                    <a:moveTo>
                      <a:pt x="171" y="208"/>
                    </a:moveTo>
                    <a:lnTo>
                      <a:pt x="171" y="208"/>
                    </a:lnTo>
                    <a:lnTo>
                      <a:pt x="165" y="216"/>
                    </a:lnTo>
                    <a:lnTo>
                      <a:pt x="171" y="208"/>
                    </a:lnTo>
                    <a:close/>
                    <a:moveTo>
                      <a:pt x="158" y="224"/>
                    </a:moveTo>
                    <a:lnTo>
                      <a:pt x="121" y="192"/>
                    </a:lnTo>
                    <a:lnTo>
                      <a:pt x="133" y="177"/>
                    </a:lnTo>
                    <a:lnTo>
                      <a:pt x="171" y="208"/>
                    </a:lnTo>
                    <a:lnTo>
                      <a:pt x="158" y="224"/>
                    </a:lnTo>
                    <a:close/>
                    <a:moveTo>
                      <a:pt x="132" y="176"/>
                    </a:moveTo>
                    <a:lnTo>
                      <a:pt x="132" y="176"/>
                    </a:lnTo>
                    <a:lnTo>
                      <a:pt x="133" y="177"/>
                    </a:lnTo>
                    <a:lnTo>
                      <a:pt x="126" y="184"/>
                    </a:lnTo>
                    <a:lnTo>
                      <a:pt x="132" y="176"/>
                    </a:lnTo>
                    <a:close/>
                    <a:moveTo>
                      <a:pt x="121" y="192"/>
                    </a:moveTo>
                    <a:lnTo>
                      <a:pt x="86" y="166"/>
                    </a:lnTo>
                    <a:lnTo>
                      <a:pt x="98" y="151"/>
                    </a:lnTo>
                    <a:lnTo>
                      <a:pt x="132" y="176"/>
                    </a:lnTo>
                    <a:lnTo>
                      <a:pt x="121" y="192"/>
                    </a:lnTo>
                    <a:close/>
                    <a:moveTo>
                      <a:pt x="86" y="166"/>
                    </a:moveTo>
                    <a:lnTo>
                      <a:pt x="86" y="166"/>
                    </a:lnTo>
                    <a:lnTo>
                      <a:pt x="92" y="159"/>
                    </a:lnTo>
                    <a:lnTo>
                      <a:pt x="86" y="166"/>
                    </a:lnTo>
                    <a:close/>
                    <a:moveTo>
                      <a:pt x="86" y="166"/>
                    </a:moveTo>
                    <a:lnTo>
                      <a:pt x="57" y="144"/>
                    </a:lnTo>
                    <a:lnTo>
                      <a:pt x="69" y="129"/>
                    </a:lnTo>
                    <a:lnTo>
                      <a:pt x="98" y="151"/>
                    </a:lnTo>
                    <a:lnTo>
                      <a:pt x="86" y="166"/>
                    </a:lnTo>
                    <a:close/>
                    <a:moveTo>
                      <a:pt x="57" y="144"/>
                    </a:moveTo>
                    <a:lnTo>
                      <a:pt x="57" y="144"/>
                    </a:lnTo>
                    <a:lnTo>
                      <a:pt x="56" y="143"/>
                    </a:lnTo>
                    <a:lnTo>
                      <a:pt x="64" y="136"/>
                    </a:lnTo>
                    <a:lnTo>
                      <a:pt x="57" y="144"/>
                    </a:lnTo>
                    <a:close/>
                    <a:moveTo>
                      <a:pt x="56" y="143"/>
                    </a:moveTo>
                    <a:lnTo>
                      <a:pt x="34" y="121"/>
                    </a:lnTo>
                    <a:lnTo>
                      <a:pt x="47" y="108"/>
                    </a:lnTo>
                    <a:lnTo>
                      <a:pt x="70" y="130"/>
                    </a:lnTo>
                    <a:lnTo>
                      <a:pt x="56" y="143"/>
                    </a:lnTo>
                    <a:close/>
                    <a:moveTo>
                      <a:pt x="34" y="121"/>
                    </a:moveTo>
                    <a:lnTo>
                      <a:pt x="34" y="121"/>
                    </a:lnTo>
                    <a:lnTo>
                      <a:pt x="34" y="120"/>
                    </a:lnTo>
                    <a:lnTo>
                      <a:pt x="40" y="114"/>
                    </a:lnTo>
                    <a:lnTo>
                      <a:pt x="34" y="121"/>
                    </a:lnTo>
                    <a:close/>
                    <a:moveTo>
                      <a:pt x="34" y="120"/>
                    </a:moveTo>
                    <a:lnTo>
                      <a:pt x="17" y="101"/>
                    </a:lnTo>
                    <a:lnTo>
                      <a:pt x="33" y="89"/>
                    </a:lnTo>
                    <a:lnTo>
                      <a:pt x="48" y="108"/>
                    </a:lnTo>
                    <a:lnTo>
                      <a:pt x="34" y="120"/>
                    </a:lnTo>
                    <a:close/>
                    <a:moveTo>
                      <a:pt x="17" y="101"/>
                    </a:moveTo>
                    <a:lnTo>
                      <a:pt x="17" y="100"/>
                    </a:lnTo>
                    <a:lnTo>
                      <a:pt x="16" y="99"/>
                    </a:lnTo>
                    <a:lnTo>
                      <a:pt x="25" y="96"/>
                    </a:lnTo>
                    <a:lnTo>
                      <a:pt x="17" y="101"/>
                    </a:lnTo>
                    <a:close/>
                    <a:moveTo>
                      <a:pt x="16" y="99"/>
                    </a:moveTo>
                    <a:lnTo>
                      <a:pt x="7" y="80"/>
                    </a:lnTo>
                    <a:lnTo>
                      <a:pt x="24" y="71"/>
                    </a:lnTo>
                    <a:lnTo>
                      <a:pt x="34" y="91"/>
                    </a:lnTo>
                    <a:lnTo>
                      <a:pt x="16" y="99"/>
                    </a:lnTo>
                    <a:close/>
                    <a:moveTo>
                      <a:pt x="7" y="80"/>
                    </a:moveTo>
                    <a:lnTo>
                      <a:pt x="7" y="80"/>
                    </a:lnTo>
                    <a:lnTo>
                      <a:pt x="6" y="79"/>
                    </a:lnTo>
                    <a:lnTo>
                      <a:pt x="15" y="76"/>
                    </a:lnTo>
                    <a:lnTo>
                      <a:pt x="7" y="80"/>
                    </a:lnTo>
                    <a:close/>
                    <a:moveTo>
                      <a:pt x="6" y="79"/>
                    </a:moveTo>
                    <a:lnTo>
                      <a:pt x="1" y="64"/>
                    </a:lnTo>
                    <a:lnTo>
                      <a:pt x="18" y="57"/>
                    </a:lnTo>
                    <a:lnTo>
                      <a:pt x="24" y="73"/>
                    </a:lnTo>
                    <a:lnTo>
                      <a:pt x="6" y="79"/>
                    </a:lnTo>
                    <a:close/>
                    <a:moveTo>
                      <a:pt x="1" y="64"/>
                    </a:moveTo>
                    <a:lnTo>
                      <a:pt x="0" y="60"/>
                    </a:lnTo>
                    <a:lnTo>
                      <a:pt x="0" y="58"/>
                    </a:lnTo>
                    <a:lnTo>
                      <a:pt x="10" y="60"/>
                    </a:lnTo>
                    <a:lnTo>
                      <a:pt x="1" y="64"/>
                    </a:lnTo>
                    <a:close/>
                    <a:moveTo>
                      <a:pt x="0" y="58"/>
                    </a:moveTo>
                    <a:lnTo>
                      <a:pt x="3" y="45"/>
                    </a:lnTo>
                    <a:lnTo>
                      <a:pt x="22" y="49"/>
                    </a:lnTo>
                    <a:lnTo>
                      <a:pt x="18" y="63"/>
                    </a:lnTo>
                    <a:lnTo>
                      <a:pt x="0" y="58"/>
                    </a:lnTo>
                    <a:close/>
                    <a:moveTo>
                      <a:pt x="3" y="45"/>
                    </a:moveTo>
                    <a:lnTo>
                      <a:pt x="3" y="44"/>
                    </a:lnTo>
                    <a:lnTo>
                      <a:pt x="4" y="43"/>
                    </a:lnTo>
                    <a:lnTo>
                      <a:pt x="12" y="47"/>
                    </a:lnTo>
                    <a:lnTo>
                      <a:pt x="3" y="45"/>
                    </a:lnTo>
                    <a:close/>
                    <a:moveTo>
                      <a:pt x="4" y="43"/>
                    </a:moveTo>
                    <a:lnTo>
                      <a:pt x="10" y="31"/>
                    </a:lnTo>
                    <a:lnTo>
                      <a:pt x="27" y="39"/>
                    </a:lnTo>
                    <a:lnTo>
                      <a:pt x="21" y="52"/>
                    </a:lnTo>
                    <a:lnTo>
                      <a:pt x="4" y="43"/>
                    </a:lnTo>
                    <a:close/>
                    <a:moveTo>
                      <a:pt x="10" y="31"/>
                    </a:moveTo>
                    <a:lnTo>
                      <a:pt x="11" y="30"/>
                    </a:lnTo>
                    <a:lnTo>
                      <a:pt x="18" y="35"/>
                    </a:lnTo>
                    <a:lnTo>
                      <a:pt x="10" y="31"/>
                    </a:lnTo>
                    <a:close/>
                    <a:moveTo>
                      <a:pt x="11" y="30"/>
                    </a:moveTo>
                    <a:lnTo>
                      <a:pt x="21" y="16"/>
                    </a:lnTo>
                    <a:lnTo>
                      <a:pt x="36" y="27"/>
                    </a:lnTo>
                    <a:lnTo>
                      <a:pt x="26" y="41"/>
                    </a:lnTo>
                    <a:lnTo>
                      <a:pt x="11" y="30"/>
                    </a:lnTo>
                    <a:close/>
                    <a:moveTo>
                      <a:pt x="21" y="16"/>
                    </a:moveTo>
                    <a:lnTo>
                      <a:pt x="22" y="14"/>
                    </a:lnTo>
                    <a:lnTo>
                      <a:pt x="24" y="14"/>
                    </a:lnTo>
                    <a:lnTo>
                      <a:pt x="28" y="22"/>
                    </a:lnTo>
                    <a:lnTo>
                      <a:pt x="21" y="16"/>
                    </a:lnTo>
                    <a:close/>
                    <a:moveTo>
                      <a:pt x="24" y="14"/>
                    </a:moveTo>
                    <a:lnTo>
                      <a:pt x="37" y="7"/>
                    </a:lnTo>
                    <a:lnTo>
                      <a:pt x="45" y="24"/>
                    </a:lnTo>
                    <a:lnTo>
                      <a:pt x="33" y="31"/>
                    </a:lnTo>
                    <a:lnTo>
                      <a:pt x="24" y="14"/>
                    </a:lnTo>
                    <a:close/>
                    <a:moveTo>
                      <a:pt x="37" y="7"/>
                    </a:moveTo>
                    <a:lnTo>
                      <a:pt x="37" y="6"/>
                    </a:lnTo>
                    <a:lnTo>
                      <a:pt x="38" y="6"/>
                    </a:lnTo>
                    <a:lnTo>
                      <a:pt x="40" y="15"/>
                    </a:lnTo>
                    <a:lnTo>
                      <a:pt x="37" y="7"/>
                    </a:lnTo>
                    <a:close/>
                    <a:moveTo>
                      <a:pt x="38" y="6"/>
                    </a:moveTo>
                    <a:lnTo>
                      <a:pt x="57" y="1"/>
                    </a:lnTo>
                    <a:lnTo>
                      <a:pt x="63" y="19"/>
                    </a:lnTo>
                    <a:lnTo>
                      <a:pt x="44" y="25"/>
                    </a:lnTo>
                    <a:lnTo>
                      <a:pt x="3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5" name="Freeform 1536">
                <a:extLst>
                  <a:ext uri="{FF2B5EF4-FFF2-40B4-BE49-F238E27FC236}">
                    <a16:creationId xmlns:a16="http://schemas.microsoft.com/office/drawing/2014/main" id="{72337FA7-895A-4FF9-B045-A38DFE5D2D32}"/>
                  </a:ext>
                </a:extLst>
              </p:cNvPr>
              <p:cNvSpPr>
                <a:spLocks/>
              </p:cNvSpPr>
              <p:nvPr/>
            </p:nvSpPr>
            <p:spPr bwMode="auto">
              <a:xfrm>
                <a:off x="2938" y="1594"/>
                <a:ext cx="91" cy="101"/>
              </a:xfrm>
              <a:custGeom>
                <a:avLst/>
                <a:gdLst>
                  <a:gd name="T0" fmla="*/ 1 w 362"/>
                  <a:gd name="T1" fmla="*/ 0 h 407"/>
                  <a:gd name="T2" fmla="*/ 3 w 362"/>
                  <a:gd name="T3" fmla="*/ 0 h 407"/>
                  <a:gd name="T4" fmla="*/ 5 w 362"/>
                  <a:gd name="T5" fmla="*/ 0 h 407"/>
                  <a:gd name="T6" fmla="*/ 6 w 362"/>
                  <a:gd name="T7" fmla="*/ 1 h 407"/>
                  <a:gd name="T8" fmla="*/ 8 w 362"/>
                  <a:gd name="T9" fmla="*/ 2 h 407"/>
                  <a:gd name="T10" fmla="*/ 10 w 362"/>
                  <a:gd name="T11" fmla="*/ 3 h 407"/>
                  <a:gd name="T12" fmla="*/ 12 w 362"/>
                  <a:gd name="T13" fmla="*/ 4 h 407"/>
                  <a:gd name="T14" fmla="*/ 13 w 362"/>
                  <a:gd name="T15" fmla="*/ 6 h 407"/>
                  <a:gd name="T16" fmla="*/ 15 w 362"/>
                  <a:gd name="T17" fmla="*/ 7 h 407"/>
                  <a:gd name="T18" fmla="*/ 16 w 362"/>
                  <a:gd name="T19" fmla="*/ 9 h 407"/>
                  <a:gd name="T20" fmla="*/ 17 w 362"/>
                  <a:gd name="T21" fmla="*/ 10 h 407"/>
                  <a:gd name="T22" fmla="*/ 19 w 362"/>
                  <a:gd name="T23" fmla="*/ 13 h 407"/>
                  <a:gd name="T24" fmla="*/ 21 w 362"/>
                  <a:gd name="T25" fmla="*/ 16 h 407"/>
                  <a:gd name="T26" fmla="*/ 22 w 362"/>
                  <a:gd name="T27" fmla="*/ 19 h 407"/>
                  <a:gd name="T28" fmla="*/ 23 w 362"/>
                  <a:gd name="T29" fmla="*/ 21 h 407"/>
                  <a:gd name="T30" fmla="*/ 23 w 362"/>
                  <a:gd name="T31" fmla="*/ 23 h 407"/>
                  <a:gd name="T32" fmla="*/ 22 w 362"/>
                  <a:gd name="T33" fmla="*/ 24 h 407"/>
                  <a:gd name="T34" fmla="*/ 21 w 362"/>
                  <a:gd name="T35" fmla="*/ 25 h 407"/>
                  <a:gd name="T36" fmla="*/ 20 w 362"/>
                  <a:gd name="T37" fmla="*/ 25 h 407"/>
                  <a:gd name="T38" fmla="*/ 19 w 362"/>
                  <a:gd name="T39" fmla="*/ 25 h 407"/>
                  <a:gd name="T40" fmla="*/ 17 w 362"/>
                  <a:gd name="T41" fmla="*/ 23 h 407"/>
                  <a:gd name="T42" fmla="*/ 14 w 362"/>
                  <a:gd name="T43" fmla="*/ 20 h 407"/>
                  <a:gd name="T44" fmla="*/ 11 w 362"/>
                  <a:gd name="T45" fmla="*/ 17 h 407"/>
                  <a:gd name="T46" fmla="*/ 8 w 362"/>
                  <a:gd name="T47" fmla="*/ 14 h 407"/>
                  <a:gd name="T48" fmla="*/ 6 w 362"/>
                  <a:gd name="T49" fmla="*/ 11 h 407"/>
                  <a:gd name="T50" fmla="*/ 4 w 362"/>
                  <a:gd name="T51" fmla="*/ 9 h 407"/>
                  <a:gd name="T52" fmla="*/ 2 w 362"/>
                  <a:gd name="T53" fmla="*/ 6 h 407"/>
                  <a:gd name="T54" fmla="*/ 1 w 362"/>
                  <a:gd name="T55" fmla="*/ 4 h 407"/>
                  <a:gd name="T56" fmla="*/ 0 w 362"/>
                  <a:gd name="T57" fmla="*/ 2 h 407"/>
                  <a:gd name="T58" fmla="*/ 0 w 362"/>
                  <a:gd name="T59" fmla="*/ 1 h 407"/>
                  <a:gd name="T60" fmla="*/ 1 w 362"/>
                  <a:gd name="T61" fmla="*/ 0 h 40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62"/>
                  <a:gd name="T94" fmla="*/ 0 h 407"/>
                  <a:gd name="T95" fmla="*/ 362 w 362"/>
                  <a:gd name="T96" fmla="*/ 407 h 40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62" h="407">
                    <a:moveTo>
                      <a:pt x="16" y="7"/>
                    </a:moveTo>
                    <a:lnTo>
                      <a:pt x="45" y="0"/>
                    </a:lnTo>
                    <a:lnTo>
                      <a:pt x="73" y="3"/>
                    </a:lnTo>
                    <a:lnTo>
                      <a:pt x="101" y="13"/>
                    </a:lnTo>
                    <a:lnTo>
                      <a:pt x="127" y="32"/>
                    </a:lnTo>
                    <a:lnTo>
                      <a:pt x="156" y="51"/>
                    </a:lnTo>
                    <a:lnTo>
                      <a:pt x="181" y="74"/>
                    </a:lnTo>
                    <a:lnTo>
                      <a:pt x="207" y="99"/>
                    </a:lnTo>
                    <a:lnTo>
                      <a:pt x="229" y="121"/>
                    </a:lnTo>
                    <a:lnTo>
                      <a:pt x="248" y="143"/>
                    </a:lnTo>
                    <a:lnTo>
                      <a:pt x="264" y="162"/>
                    </a:lnTo>
                    <a:lnTo>
                      <a:pt x="305" y="216"/>
                    </a:lnTo>
                    <a:lnTo>
                      <a:pt x="334" y="265"/>
                    </a:lnTo>
                    <a:lnTo>
                      <a:pt x="352" y="309"/>
                    </a:lnTo>
                    <a:lnTo>
                      <a:pt x="362" y="344"/>
                    </a:lnTo>
                    <a:lnTo>
                      <a:pt x="362" y="373"/>
                    </a:lnTo>
                    <a:lnTo>
                      <a:pt x="352" y="395"/>
                    </a:lnTo>
                    <a:lnTo>
                      <a:pt x="340" y="404"/>
                    </a:lnTo>
                    <a:lnTo>
                      <a:pt x="318" y="407"/>
                    </a:lnTo>
                    <a:lnTo>
                      <a:pt x="295" y="398"/>
                    </a:lnTo>
                    <a:lnTo>
                      <a:pt x="266" y="375"/>
                    </a:lnTo>
                    <a:lnTo>
                      <a:pt x="222" y="328"/>
                    </a:lnTo>
                    <a:lnTo>
                      <a:pt x="175" y="280"/>
                    </a:lnTo>
                    <a:lnTo>
                      <a:pt x="130" y="233"/>
                    </a:lnTo>
                    <a:lnTo>
                      <a:pt x="89" y="184"/>
                    </a:lnTo>
                    <a:lnTo>
                      <a:pt x="54" y="143"/>
                    </a:lnTo>
                    <a:lnTo>
                      <a:pt x="28" y="103"/>
                    </a:lnTo>
                    <a:lnTo>
                      <a:pt x="9" y="67"/>
                    </a:lnTo>
                    <a:lnTo>
                      <a:pt x="0" y="39"/>
                    </a:lnTo>
                    <a:lnTo>
                      <a:pt x="0" y="20"/>
                    </a:lnTo>
                    <a:lnTo>
                      <a:pt x="16" y="7"/>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6" name="Freeform 1537">
                <a:extLst>
                  <a:ext uri="{FF2B5EF4-FFF2-40B4-BE49-F238E27FC236}">
                    <a16:creationId xmlns:a16="http://schemas.microsoft.com/office/drawing/2014/main" id="{378D6C11-D284-4390-BA22-2116E1FCFD30}"/>
                  </a:ext>
                </a:extLst>
              </p:cNvPr>
              <p:cNvSpPr>
                <a:spLocks noEditPoints="1"/>
              </p:cNvSpPr>
              <p:nvPr/>
            </p:nvSpPr>
            <p:spPr bwMode="auto">
              <a:xfrm>
                <a:off x="2936" y="1591"/>
                <a:ext cx="96" cy="107"/>
              </a:xfrm>
              <a:custGeom>
                <a:avLst/>
                <a:gdLst>
                  <a:gd name="T0" fmla="*/ 2 w 381"/>
                  <a:gd name="T1" fmla="*/ 1 h 426"/>
                  <a:gd name="T2" fmla="*/ 3 w 381"/>
                  <a:gd name="T3" fmla="*/ 0 h 426"/>
                  <a:gd name="T4" fmla="*/ 4 w 381"/>
                  <a:gd name="T5" fmla="*/ 0 h 426"/>
                  <a:gd name="T6" fmla="*/ 5 w 381"/>
                  <a:gd name="T7" fmla="*/ 0 h 426"/>
                  <a:gd name="T8" fmla="*/ 5 w 381"/>
                  <a:gd name="T9" fmla="*/ 0 h 426"/>
                  <a:gd name="T10" fmla="*/ 7 w 381"/>
                  <a:gd name="T11" fmla="*/ 1 h 426"/>
                  <a:gd name="T12" fmla="*/ 7 w 381"/>
                  <a:gd name="T13" fmla="*/ 1 h 426"/>
                  <a:gd name="T14" fmla="*/ 8 w 381"/>
                  <a:gd name="T15" fmla="*/ 3 h 426"/>
                  <a:gd name="T16" fmla="*/ 9 w 381"/>
                  <a:gd name="T17" fmla="*/ 2 h 426"/>
                  <a:gd name="T18" fmla="*/ 11 w 381"/>
                  <a:gd name="T19" fmla="*/ 3 h 426"/>
                  <a:gd name="T20" fmla="*/ 11 w 381"/>
                  <a:gd name="T21" fmla="*/ 3 h 426"/>
                  <a:gd name="T22" fmla="*/ 12 w 381"/>
                  <a:gd name="T23" fmla="*/ 5 h 426"/>
                  <a:gd name="T24" fmla="*/ 13 w 381"/>
                  <a:gd name="T25" fmla="*/ 5 h 426"/>
                  <a:gd name="T26" fmla="*/ 13 w 381"/>
                  <a:gd name="T27" fmla="*/ 7 h 426"/>
                  <a:gd name="T28" fmla="*/ 14 w 381"/>
                  <a:gd name="T29" fmla="*/ 7 h 426"/>
                  <a:gd name="T30" fmla="*/ 15 w 381"/>
                  <a:gd name="T31" fmla="*/ 8 h 426"/>
                  <a:gd name="T32" fmla="*/ 15 w 381"/>
                  <a:gd name="T33" fmla="*/ 8 h 426"/>
                  <a:gd name="T34" fmla="*/ 17 w 381"/>
                  <a:gd name="T35" fmla="*/ 9 h 426"/>
                  <a:gd name="T36" fmla="*/ 17 w 381"/>
                  <a:gd name="T37" fmla="*/ 9 h 426"/>
                  <a:gd name="T38" fmla="*/ 18 w 381"/>
                  <a:gd name="T39" fmla="*/ 11 h 426"/>
                  <a:gd name="T40" fmla="*/ 18 w 381"/>
                  <a:gd name="T41" fmla="*/ 11 h 426"/>
                  <a:gd name="T42" fmla="*/ 20 w 381"/>
                  <a:gd name="T43" fmla="*/ 14 h 426"/>
                  <a:gd name="T44" fmla="*/ 20 w 381"/>
                  <a:gd name="T45" fmla="*/ 14 h 426"/>
                  <a:gd name="T46" fmla="*/ 22 w 381"/>
                  <a:gd name="T47" fmla="*/ 17 h 426"/>
                  <a:gd name="T48" fmla="*/ 22 w 381"/>
                  <a:gd name="T49" fmla="*/ 17 h 426"/>
                  <a:gd name="T50" fmla="*/ 23 w 381"/>
                  <a:gd name="T51" fmla="*/ 20 h 426"/>
                  <a:gd name="T52" fmla="*/ 23 w 381"/>
                  <a:gd name="T53" fmla="*/ 20 h 426"/>
                  <a:gd name="T54" fmla="*/ 24 w 381"/>
                  <a:gd name="T55" fmla="*/ 22 h 426"/>
                  <a:gd name="T56" fmla="*/ 24 w 381"/>
                  <a:gd name="T57" fmla="*/ 22 h 426"/>
                  <a:gd name="T58" fmla="*/ 24 w 381"/>
                  <a:gd name="T59" fmla="*/ 24 h 426"/>
                  <a:gd name="T60" fmla="*/ 24 w 381"/>
                  <a:gd name="T61" fmla="*/ 24 h 426"/>
                  <a:gd name="T62" fmla="*/ 23 w 381"/>
                  <a:gd name="T63" fmla="*/ 26 h 426"/>
                  <a:gd name="T64" fmla="*/ 23 w 381"/>
                  <a:gd name="T65" fmla="*/ 26 h 426"/>
                  <a:gd name="T66" fmla="*/ 22 w 381"/>
                  <a:gd name="T67" fmla="*/ 26 h 426"/>
                  <a:gd name="T68" fmla="*/ 22 w 381"/>
                  <a:gd name="T69" fmla="*/ 27 h 426"/>
                  <a:gd name="T70" fmla="*/ 21 w 381"/>
                  <a:gd name="T71" fmla="*/ 27 h 426"/>
                  <a:gd name="T72" fmla="*/ 20 w 381"/>
                  <a:gd name="T73" fmla="*/ 27 h 426"/>
                  <a:gd name="T74" fmla="*/ 19 w 381"/>
                  <a:gd name="T75" fmla="*/ 26 h 426"/>
                  <a:gd name="T76" fmla="*/ 19 w 381"/>
                  <a:gd name="T77" fmla="*/ 26 h 426"/>
                  <a:gd name="T78" fmla="*/ 17 w 381"/>
                  <a:gd name="T79" fmla="*/ 25 h 426"/>
                  <a:gd name="T80" fmla="*/ 17 w 381"/>
                  <a:gd name="T81" fmla="*/ 25 h 426"/>
                  <a:gd name="T82" fmla="*/ 15 w 381"/>
                  <a:gd name="T83" fmla="*/ 21 h 426"/>
                  <a:gd name="T84" fmla="*/ 14 w 381"/>
                  <a:gd name="T85" fmla="*/ 22 h 426"/>
                  <a:gd name="T86" fmla="*/ 11 w 381"/>
                  <a:gd name="T87" fmla="*/ 19 h 426"/>
                  <a:gd name="T88" fmla="*/ 11 w 381"/>
                  <a:gd name="T89" fmla="*/ 19 h 426"/>
                  <a:gd name="T90" fmla="*/ 8 w 381"/>
                  <a:gd name="T91" fmla="*/ 16 h 426"/>
                  <a:gd name="T92" fmla="*/ 8 w 381"/>
                  <a:gd name="T93" fmla="*/ 16 h 426"/>
                  <a:gd name="T94" fmla="*/ 6 w 381"/>
                  <a:gd name="T95" fmla="*/ 13 h 426"/>
                  <a:gd name="T96" fmla="*/ 6 w 381"/>
                  <a:gd name="T97" fmla="*/ 13 h 426"/>
                  <a:gd name="T98" fmla="*/ 4 w 381"/>
                  <a:gd name="T99" fmla="*/ 10 h 426"/>
                  <a:gd name="T100" fmla="*/ 4 w 381"/>
                  <a:gd name="T101" fmla="*/ 10 h 426"/>
                  <a:gd name="T102" fmla="*/ 2 w 381"/>
                  <a:gd name="T103" fmla="*/ 7 h 426"/>
                  <a:gd name="T104" fmla="*/ 2 w 381"/>
                  <a:gd name="T105" fmla="*/ 7 h 426"/>
                  <a:gd name="T106" fmla="*/ 1 w 381"/>
                  <a:gd name="T107" fmla="*/ 5 h 426"/>
                  <a:gd name="T108" fmla="*/ 1 w 381"/>
                  <a:gd name="T109" fmla="*/ 5 h 426"/>
                  <a:gd name="T110" fmla="*/ 0 w 381"/>
                  <a:gd name="T111" fmla="*/ 3 h 426"/>
                  <a:gd name="T112" fmla="*/ 0 w 381"/>
                  <a:gd name="T113" fmla="*/ 3 h 426"/>
                  <a:gd name="T114" fmla="*/ 0 w 381"/>
                  <a:gd name="T115" fmla="*/ 2 h 426"/>
                  <a:gd name="T116" fmla="*/ 0 w 381"/>
                  <a:gd name="T117" fmla="*/ 1 h 42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81"/>
                  <a:gd name="T178" fmla="*/ 0 h 426"/>
                  <a:gd name="T179" fmla="*/ 381 w 381"/>
                  <a:gd name="T180" fmla="*/ 426 h 42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81" h="426">
                    <a:moveTo>
                      <a:pt x="23" y="7"/>
                    </a:moveTo>
                    <a:lnTo>
                      <a:pt x="52" y="0"/>
                    </a:lnTo>
                    <a:lnTo>
                      <a:pt x="55" y="19"/>
                    </a:lnTo>
                    <a:lnTo>
                      <a:pt x="27" y="24"/>
                    </a:lnTo>
                    <a:lnTo>
                      <a:pt x="23" y="7"/>
                    </a:lnTo>
                    <a:close/>
                    <a:moveTo>
                      <a:pt x="52" y="0"/>
                    </a:moveTo>
                    <a:lnTo>
                      <a:pt x="53" y="0"/>
                    </a:lnTo>
                    <a:lnTo>
                      <a:pt x="55" y="0"/>
                    </a:lnTo>
                    <a:lnTo>
                      <a:pt x="54" y="9"/>
                    </a:lnTo>
                    <a:lnTo>
                      <a:pt x="52" y="0"/>
                    </a:lnTo>
                    <a:close/>
                    <a:moveTo>
                      <a:pt x="55" y="0"/>
                    </a:moveTo>
                    <a:lnTo>
                      <a:pt x="82" y="4"/>
                    </a:lnTo>
                    <a:lnTo>
                      <a:pt x="81" y="22"/>
                    </a:lnTo>
                    <a:lnTo>
                      <a:pt x="53" y="19"/>
                    </a:lnTo>
                    <a:lnTo>
                      <a:pt x="55" y="0"/>
                    </a:lnTo>
                    <a:close/>
                    <a:moveTo>
                      <a:pt x="82" y="4"/>
                    </a:moveTo>
                    <a:lnTo>
                      <a:pt x="83" y="4"/>
                    </a:lnTo>
                    <a:lnTo>
                      <a:pt x="85" y="4"/>
                    </a:lnTo>
                    <a:lnTo>
                      <a:pt x="82" y="12"/>
                    </a:lnTo>
                    <a:lnTo>
                      <a:pt x="82" y="4"/>
                    </a:lnTo>
                    <a:close/>
                    <a:moveTo>
                      <a:pt x="85" y="4"/>
                    </a:moveTo>
                    <a:lnTo>
                      <a:pt x="113" y="13"/>
                    </a:lnTo>
                    <a:lnTo>
                      <a:pt x="108" y="31"/>
                    </a:lnTo>
                    <a:lnTo>
                      <a:pt x="79" y="21"/>
                    </a:lnTo>
                    <a:lnTo>
                      <a:pt x="85" y="4"/>
                    </a:lnTo>
                    <a:close/>
                    <a:moveTo>
                      <a:pt x="113" y="13"/>
                    </a:moveTo>
                    <a:lnTo>
                      <a:pt x="114" y="13"/>
                    </a:lnTo>
                    <a:lnTo>
                      <a:pt x="117" y="15"/>
                    </a:lnTo>
                    <a:lnTo>
                      <a:pt x="110" y="22"/>
                    </a:lnTo>
                    <a:lnTo>
                      <a:pt x="113" y="13"/>
                    </a:lnTo>
                    <a:close/>
                    <a:moveTo>
                      <a:pt x="117" y="15"/>
                    </a:moveTo>
                    <a:lnTo>
                      <a:pt x="142" y="33"/>
                    </a:lnTo>
                    <a:lnTo>
                      <a:pt x="130" y="49"/>
                    </a:lnTo>
                    <a:lnTo>
                      <a:pt x="104" y="30"/>
                    </a:lnTo>
                    <a:lnTo>
                      <a:pt x="117" y="15"/>
                    </a:lnTo>
                    <a:close/>
                    <a:moveTo>
                      <a:pt x="131" y="49"/>
                    </a:moveTo>
                    <a:lnTo>
                      <a:pt x="131" y="49"/>
                    </a:lnTo>
                    <a:lnTo>
                      <a:pt x="130" y="49"/>
                    </a:lnTo>
                    <a:lnTo>
                      <a:pt x="136" y="41"/>
                    </a:lnTo>
                    <a:lnTo>
                      <a:pt x="131" y="49"/>
                    </a:lnTo>
                    <a:close/>
                    <a:moveTo>
                      <a:pt x="141" y="33"/>
                    </a:moveTo>
                    <a:lnTo>
                      <a:pt x="169" y="52"/>
                    </a:lnTo>
                    <a:lnTo>
                      <a:pt x="160" y="69"/>
                    </a:lnTo>
                    <a:lnTo>
                      <a:pt x="131" y="49"/>
                    </a:lnTo>
                    <a:lnTo>
                      <a:pt x="141" y="33"/>
                    </a:lnTo>
                    <a:close/>
                    <a:moveTo>
                      <a:pt x="169" y="52"/>
                    </a:moveTo>
                    <a:lnTo>
                      <a:pt x="171" y="53"/>
                    </a:lnTo>
                    <a:lnTo>
                      <a:pt x="165" y="60"/>
                    </a:lnTo>
                    <a:lnTo>
                      <a:pt x="169" y="52"/>
                    </a:lnTo>
                    <a:close/>
                    <a:moveTo>
                      <a:pt x="171" y="53"/>
                    </a:moveTo>
                    <a:lnTo>
                      <a:pt x="196" y="75"/>
                    </a:lnTo>
                    <a:lnTo>
                      <a:pt x="184" y="90"/>
                    </a:lnTo>
                    <a:lnTo>
                      <a:pt x="158" y="67"/>
                    </a:lnTo>
                    <a:lnTo>
                      <a:pt x="171" y="53"/>
                    </a:lnTo>
                    <a:close/>
                    <a:moveTo>
                      <a:pt x="196" y="75"/>
                    </a:moveTo>
                    <a:lnTo>
                      <a:pt x="196" y="75"/>
                    </a:lnTo>
                    <a:lnTo>
                      <a:pt x="197" y="75"/>
                    </a:lnTo>
                    <a:lnTo>
                      <a:pt x="190" y="83"/>
                    </a:lnTo>
                    <a:lnTo>
                      <a:pt x="196" y="75"/>
                    </a:lnTo>
                    <a:close/>
                    <a:moveTo>
                      <a:pt x="197" y="75"/>
                    </a:moveTo>
                    <a:lnTo>
                      <a:pt x="222" y="102"/>
                    </a:lnTo>
                    <a:lnTo>
                      <a:pt x="209" y="115"/>
                    </a:lnTo>
                    <a:lnTo>
                      <a:pt x="183" y="90"/>
                    </a:lnTo>
                    <a:lnTo>
                      <a:pt x="197" y="75"/>
                    </a:lnTo>
                    <a:close/>
                    <a:moveTo>
                      <a:pt x="209" y="115"/>
                    </a:moveTo>
                    <a:lnTo>
                      <a:pt x="142" y="48"/>
                    </a:lnTo>
                    <a:lnTo>
                      <a:pt x="209" y="115"/>
                    </a:lnTo>
                    <a:lnTo>
                      <a:pt x="216" y="108"/>
                    </a:lnTo>
                    <a:lnTo>
                      <a:pt x="209" y="115"/>
                    </a:lnTo>
                    <a:close/>
                    <a:moveTo>
                      <a:pt x="222" y="102"/>
                    </a:moveTo>
                    <a:lnTo>
                      <a:pt x="244" y="124"/>
                    </a:lnTo>
                    <a:lnTo>
                      <a:pt x="231" y="137"/>
                    </a:lnTo>
                    <a:lnTo>
                      <a:pt x="209" y="115"/>
                    </a:lnTo>
                    <a:lnTo>
                      <a:pt x="222" y="102"/>
                    </a:lnTo>
                    <a:close/>
                    <a:moveTo>
                      <a:pt x="244" y="124"/>
                    </a:moveTo>
                    <a:lnTo>
                      <a:pt x="244" y="124"/>
                    </a:lnTo>
                    <a:lnTo>
                      <a:pt x="238" y="130"/>
                    </a:lnTo>
                    <a:lnTo>
                      <a:pt x="244" y="124"/>
                    </a:lnTo>
                    <a:close/>
                    <a:moveTo>
                      <a:pt x="244" y="124"/>
                    </a:moveTo>
                    <a:lnTo>
                      <a:pt x="264" y="146"/>
                    </a:lnTo>
                    <a:lnTo>
                      <a:pt x="250" y="159"/>
                    </a:lnTo>
                    <a:lnTo>
                      <a:pt x="230" y="136"/>
                    </a:lnTo>
                    <a:lnTo>
                      <a:pt x="244" y="124"/>
                    </a:lnTo>
                    <a:close/>
                    <a:moveTo>
                      <a:pt x="264" y="146"/>
                    </a:moveTo>
                    <a:lnTo>
                      <a:pt x="264" y="147"/>
                    </a:lnTo>
                    <a:lnTo>
                      <a:pt x="257" y="152"/>
                    </a:lnTo>
                    <a:lnTo>
                      <a:pt x="264" y="146"/>
                    </a:lnTo>
                    <a:close/>
                    <a:moveTo>
                      <a:pt x="264" y="147"/>
                    </a:moveTo>
                    <a:lnTo>
                      <a:pt x="280" y="166"/>
                    </a:lnTo>
                    <a:lnTo>
                      <a:pt x="265" y="178"/>
                    </a:lnTo>
                    <a:lnTo>
                      <a:pt x="249" y="159"/>
                    </a:lnTo>
                    <a:lnTo>
                      <a:pt x="264" y="147"/>
                    </a:lnTo>
                    <a:close/>
                    <a:moveTo>
                      <a:pt x="280" y="166"/>
                    </a:moveTo>
                    <a:lnTo>
                      <a:pt x="280" y="166"/>
                    </a:lnTo>
                    <a:lnTo>
                      <a:pt x="273" y="171"/>
                    </a:lnTo>
                    <a:lnTo>
                      <a:pt x="280" y="166"/>
                    </a:lnTo>
                    <a:close/>
                    <a:moveTo>
                      <a:pt x="280" y="166"/>
                    </a:moveTo>
                    <a:lnTo>
                      <a:pt x="322" y="220"/>
                    </a:lnTo>
                    <a:lnTo>
                      <a:pt x="306" y="232"/>
                    </a:lnTo>
                    <a:lnTo>
                      <a:pt x="265" y="178"/>
                    </a:lnTo>
                    <a:lnTo>
                      <a:pt x="280" y="166"/>
                    </a:lnTo>
                    <a:close/>
                    <a:moveTo>
                      <a:pt x="322" y="220"/>
                    </a:moveTo>
                    <a:lnTo>
                      <a:pt x="322" y="221"/>
                    </a:lnTo>
                    <a:lnTo>
                      <a:pt x="314" y="225"/>
                    </a:lnTo>
                    <a:lnTo>
                      <a:pt x="322" y="220"/>
                    </a:lnTo>
                    <a:close/>
                    <a:moveTo>
                      <a:pt x="322" y="221"/>
                    </a:moveTo>
                    <a:lnTo>
                      <a:pt x="350" y="268"/>
                    </a:lnTo>
                    <a:lnTo>
                      <a:pt x="334" y="278"/>
                    </a:lnTo>
                    <a:lnTo>
                      <a:pt x="306" y="231"/>
                    </a:lnTo>
                    <a:lnTo>
                      <a:pt x="322" y="221"/>
                    </a:lnTo>
                    <a:close/>
                    <a:moveTo>
                      <a:pt x="350" y="268"/>
                    </a:moveTo>
                    <a:lnTo>
                      <a:pt x="351" y="268"/>
                    </a:lnTo>
                    <a:lnTo>
                      <a:pt x="351" y="269"/>
                    </a:lnTo>
                    <a:lnTo>
                      <a:pt x="343" y="274"/>
                    </a:lnTo>
                    <a:lnTo>
                      <a:pt x="350" y="268"/>
                    </a:lnTo>
                    <a:close/>
                    <a:moveTo>
                      <a:pt x="351" y="269"/>
                    </a:moveTo>
                    <a:lnTo>
                      <a:pt x="370" y="314"/>
                    </a:lnTo>
                    <a:lnTo>
                      <a:pt x="352" y="321"/>
                    </a:lnTo>
                    <a:lnTo>
                      <a:pt x="334" y="277"/>
                    </a:lnTo>
                    <a:lnTo>
                      <a:pt x="351" y="269"/>
                    </a:lnTo>
                    <a:close/>
                    <a:moveTo>
                      <a:pt x="370" y="314"/>
                    </a:moveTo>
                    <a:lnTo>
                      <a:pt x="370" y="314"/>
                    </a:lnTo>
                    <a:lnTo>
                      <a:pt x="371" y="316"/>
                    </a:lnTo>
                    <a:lnTo>
                      <a:pt x="361" y="318"/>
                    </a:lnTo>
                    <a:lnTo>
                      <a:pt x="370" y="314"/>
                    </a:lnTo>
                    <a:close/>
                    <a:moveTo>
                      <a:pt x="371" y="316"/>
                    </a:moveTo>
                    <a:lnTo>
                      <a:pt x="380" y="350"/>
                    </a:lnTo>
                    <a:lnTo>
                      <a:pt x="362" y="355"/>
                    </a:lnTo>
                    <a:lnTo>
                      <a:pt x="352" y="320"/>
                    </a:lnTo>
                    <a:lnTo>
                      <a:pt x="371" y="316"/>
                    </a:lnTo>
                    <a:close/>
                    <a:moveTo>
                      <a:pt x="380" y="350"/>
                    </a:moveTo>
                    <a:lnTo>
                      <a:pt x="381" y="351"/>
                    </a:lnTo>
                    <a:lnTo>
                      <a:pt x="381" y="353"/>
                    </a:lnTo>
                    <a:lnTo>
                      <a:pt x="371" y="353"/>
                    </a:lnTo>
                    <a:lnTo>
                      <a:pt x="380" y="350"/>
                    </a:lnTo>
                    <a:close/>
                    <a:moveTo>
                      <a:pt x="381" y="353"/>
                    </a:moveTo>
                    <a:lnTo>
                      <a:pt x="381" y="382"/>
                    </a:lnTo>
                    <a:lnTo>
                      <a:pt x="361" y="382"/>
                    </a:lnTo>
                    <a:lnTo>
                      <a:pt x="361" y="353"/>
                    </a:lnTo>
                    <a:lnTo>
                      <a:pt x="381" y="353"/>
                    </a:lnTo>
                    <a:close/>
                    <a:moveTo>
                      <a:pt x="381" y="382"/>
                    </a:moveTo>
                    <a:lnTo>
                      <a:pt x="381" y="383"/>
                    </a:lnTo>
                    <a:lnTo>
                      <a:pt x="380" y="385"/>
                    </a:lnTo>
                    <a:lnTo>
                      <a:pt x="371" y="382"/>
                    </a:lnTo>
                    <a:lnTo>
                      <a:pt x="381" y="382"/>
                    </a:lnTo>
                    <a:close/>
                    <a:moveTo>
                      <a:pt x="380" y="385"/>
                    </a:moveTo>
                    <a:lnTo>
                      <a:pt x="370" y="407"/>
                    </a:lnTo>
                    <a:lnTo>
                      <a:pt x="352" y="399"/>
                    </a:lnTo>
                    <a:lnTo>
                      <a:pt x="362" y="377"/>
                    </a:lnTo>
                    <a:lnTo>
                      <a:pt x="380" y="385"/>
                    </a:lnTo>
                    <a:close/>
                    <a:moveTo>
                      <a:pt x="370" y="407"/>
                    </a:moveTo>
                    <a:lnTo>
                      <a:pt x="369" y="409"/>
                    </a:lnTo>
                    <a:lnTo>
                      <a:pt x="367" y="411"/>
                    </a:lnTo>
                    <a:lnTo>
                      <a:pt x="361" y="404"/>
                    </a:lnTo>
                    <a:lnTo>
                      <a:pt x="370" y="407"/>
                    </a:lnTo>
                    <a:close/>
                    <a:moveTo>
                      <a:pt x="367" y="411"/>
                    </a:moveTo>
                    <a:lnTo>
                      <a:pt x="355" y="420"/>
                    </a:lnTo>
                    <a:lnTo>
                      <a:pt x="344" y="405"/>
                    </a:lnTo>
                    <a:lnTo>
                      <a:pt x="356" y="396"/>
                    </a:lnTo>
                    <a:lnTo>
                      <a:pt x="367" y="411"/>
                    </a:lnTo>
                    <a:close/>
                    <a:moveTo>
                      <a:pt x="355" y="420"/>
                    </a:moveTo>
                    <a:lnTo>
                      <a:pt x="352" y="423"/>
                    </a:lnTo>
                    <a:lnTo>
                      <a:pt x="350" y="423"/>
                    </a:lnTo>
                    <a:lnTo>
                      <a:pt x="349" y="413"/>
                    </a:lnTo>
                    <a:lnTo>
                      <a:pt x="355" y="420"/>
                    </a:lnTo>
                    <a:close/>
                    <a:moveTo>
                      <a:pt x="350" y="423"/>
                    </a:moveTo>
                    <a:lnTo>
                      <a:pt x="328" y="426"/>
                    </a:lnTo>
                    <a:lnTo>
                      <a:pt x="325" y="407"/>
                    </a:lnTo>
                    <a:lnTo>
                      <a:pt x="347" y="404"/>
                    </a:lnTo>
                    <a:lnTo>
                      <a:pt x="350" y="423"/>
                    </a:lnTo>
                    <a:close/>
                    <a:moveTo>
                      <a:pt x="328" y="426"/>
                    </a:moveTo>
                    <a:lnTo>
                      <a:pt x="325" y="426"/>
                    </a:lnTo>
                    <a:lnTo>
                      <a:pt x="323" y="425"/>
                    </a:lnTo>
                    <a:lnTo>
                      <a:pt x="327" y="416"/>
                    </a:lnTo>
                    <a:lnTo>
                      <a:pt x="328" y="426"/>
                    </a:lnTo>
                    <a:close/>
                    <a:moveTo>
                      <a:pt x="323" y="425"/>
                    </a:moveTo>
                    <a:lnTo>
                      <a:pt x="301" y="416"/>
                    </a:lnTo>
                    <a:lnTo>
                      <a:pt x="308" y="398"/>
                    </a:lnTo>
                    <a:lnTo>
                      <a:pt x="330" y="407"/>
                    </a:lnTo>
                    <a:lnTo>
                      <a:pt x="323" y="425"/>
                    </a:lnTo>
                    <a:close/>
                    <a:moveTo>
                      <a:pt x="301" y="416"/>
                    </a:moveTo>
                    <a:lnTo>
                      <a:pt x="300" y="415"/>
                    </a:lnTo>
                    <a:lnTo>
                      <a:pt x="298" y="414"/>
                    </a:lnTo>
                    <a:lnTo>
                      <a:pt x="304" y="407"/>
                    </a:lnTo>
                    <a:lnTo>
                      <a:pt x="301" y="416"/>
                    </a:lnTo>
                    <a:close/>
                    <a:moveTo>
                      <a:pt x="298" y="414"/>
                    </a:moveTo>
                    <a:lnTo>
                      <a:pt x="270" y="392"/>
                    </a:lnTo>
                    <a:lnTo>
                      <a:pt x="282" y="377"/>
                    </a:lnTo>
                    <a:lnTo>
                      <a:pt x="311" y="399"/>
                    </a:lnTo>
                    <a:lnTo>
                      <a:pt x="298" y="414"/>
                    </a:lnTo>
                    <a:close/>
                    <a:moveTo>
                      <a:pt x="270" y="392"/>
                    </a:moveTo>
                    <a:lnTo>
                      <a:pt x="270" y="392"/>
                    </a:lnTo>
                    <a:lnTo>
                      <a:pt x="269" y="391"/>
                    </a:lnTo>
                    <a:lnTo>
                      <a:pt x="275" y="384"/>
                    </a:lnTo>
                    <a:lnTo>
                      <a:pt x="270" y="392"/>
                    </a:lnTo>
                    <a:close/>
                    <a:moveTo>
                      <a:pt x="269" y="391"/>
                    </a:moveTo>
                    <a:lnTo>
                      <a:pt x="225" y="343"/>
                    </a:lnTo>
                    <a:lnTo>
                      <a:pt x="238" y="330"/>
                    </a:lnTo>
                    <a:lnTo>
                      <a:pt x="283" y="378"/>
                    </a:lnTo>
                    <a:lnTo>
                      <a:pt x="269" y="391"/>
                    </a:lnTo>
                    <a:close/>
                    <a:moveTo>
                      <a:pt x="238" y="330"/>
                    </a:moveTo>
                    <a:lnTo>
                      <a:pt x="238" y="330"/>
                    </a:lnTo>
                    <a:lnTo>
                      <a:pt x="231" y="337"/>
                    </a:lnTo>
                    <a:lnTo>
                      <a:pt x="238" y="330"/>
                    </a:lnTo>
                    <a:close/>
                    <a:moveTo>
                      <a:pt x="225" y="343"/>
                    </a:moveTo>
                    <a:lnTo>
                      <a:pt x="177" y="296"/>
                    </a:lnTo>
                    <a:lnTo>
                      <a:pt x="190" y="282"/>
                    </a:lnTo>
                    <a:lnTo>
                      <a:pt x="238" y="330"/>
                    </a:lnTo>
                    <a:lnTo>
                      <a:pt x="225" y="343"/>
                    </a:lnTo>
                    <a:close/>
                    <a:moveTo>
                      <a:pt x="177" y="296"/>
                    </a:moveTo>
                    <a:lnTo>
                      <a:pt x="177" y="296"/>
                    </a:lnTo>
                    <a:lnTo>
                      <a:pt x="176" y="296"/>
                    </a:lnTo>
                    <a:lnTo>
                      <a:pt x="184" y="289"/>
                    </a:lnTo>
                    <a:lnTo>
                      <a:pt x="177" y="296"/>
                    </a:lnTo>
                    <a:close/>
                    <a:moveTo>
                      <a:pt x="176" y="296"/>
                    </a:moveTo>
                    <a:lnTo>
                      <a:pt x="132" y="248"/>
                    </a:lnTo>
                    <a:lnTo>
                      <a:pt x="146" y="235"/>
                    </a:lnTo>
                    <a:lnTo>
                      <a:pt x="190" y="282"/>
                    </a:lnTo>
                    <a:lnTo>
                      <a:pt x="176" y="296"/>
                    </a:lnTo>
                    <a:close/>
                    <a:moveTo>
                      <a:pt x="132" y="248"/>
                    </a:moveTo>
                    <a:lnTo>
                      <a:pt x="132" y="248"/>
                    </a:lnTo>
                    <a:lnTo>
                      <a:pt x="132" y="247"/>
                    </a:lnTo>
                    <a:lnTo>
                      <a:pt x="139" y="242"/>
                    </a:lnTo>
                    <a:lnTo>
                      <a:pt x="132" y="248"/>
                    </a:lnTo>
                    <a:close/>
                    <a:moveTo>
                      <a:pt x="132" y="247"/>
                    </a:moveTo>
                    <a:lnTo>
                      <a:pt x="90" y="200"/>
                    </a:lnTo>
                    <a:lnTo>
                      <a:pt x="104" y="188"/>
                    </a:lnTo>
                    <a:lnTo>
                      <a:pt x="146" y="235"/>
                    </a:lnTo>
                    <a:lnTo>
                      <a:pt x="132" y="247"/>
                    </a:lnTo>
                    <a:close/>
                    <a:moveTo>
                      <a:pt x="90" y="200"/>
                    </a:moveTo>
                    <a:lnTo>
                      <a:pt x="90" y="200"/>
                    </a:lnTo>
                    <a:lnTo>
                      <a:pt x="98" y="193"/>
                    </a:lnTo>
                    <a:lnTo>
                      <a:pt x="90" y="200"/>
                    </a:lnTo>
                    <a:close/>
                    <a:moveTo>
                      <a:pt x="90" y="200"/>
                    </a:moveTo>
                    <a:lnTo>
                      <a:pt x="56" y="159"/>
                    </a:lnTo>
                    <a:lnTo>
                      <a:pt x="70" y="146"/>
                    </a:lnTo>
                    <a:lnTo>
                      <a:pt x="106" y="188"/>
                    </a:lnTo>
                    <a:lnTo>
                      <a:pt x="90" y="200"/>
                    </a:lnTo>
                    <a:close/>
                    <a:moveTo>
                      <a:pt x="56" y="159"/>
                    </a:moveTo>
                    <a:lnTo>
                      <a:pt x="55" y="158"/>
                    </a:lnTo>
                    <a:lnTo>
                      <a:pt x="63" y="152"/>
                    </a:lnTo>
                    <a:lnTo>
                      <a:pt x="56" y="159"/>
                    </a:lnTo>
                    <a:close/>
                    <a:moveTo>
                      <a:pt x="55" y="158"/>
                    </a:moveTo>
                    <a:lnTo>
                      <a:pt x="29" y="116"/>
                    </a:lnTo>
                    <a:lnTo>
                      <a:pt x="46" y="106"/>
                    </a:lnTo>
                    <a:lnTo>
                      <a:pt x="71" y="147"/>
                    </a:lnTo>
                    <a:lnTo>
                      <a:pt x="55" y="158"/>
                    </a:lnTo>
                    <a:close/>
                    <a:moveTo>
                      <a:pt x="29" y="116"/>
                    </a:moveTo>
                    <a:lnTo>
                      <a:pt x="29" y="116"/>
                    </a:lnTo>
                    <a:lnTo>
                      <a:pt x="37" y="112"/>
                    </a:lnTo>
                    <a:lnTo>
                      <a:pt x="29" y="116"/>
                    </a:lnTo>
                    <a:close/>
                    <a:moveTo>
                      <a:pt x="29" y="116"/>
                    </a:moveTo>
                    <a:lnTo>
                      <a:pt x="10" y="81"/>
                    </a:lnTo>
                    <a:lnTo>
                      <a:pt x="26" y="72"/>
                    </a:lnTo>
                    <a:lnTo>
                      <a:pt x="46" y="106"/>
                    </a:lnTo>
                    <a:lnTo>
                      <a:pt x="29" y="116"/>
                    </a:lnTo>
                    <a:close/>
                    <a:moveTo>
                      <a:pt x="10" y="81"/>
                    </a:moveTo>
                    <a:lnTo>
                      <a:pt x="10" y="80"/>
                    </a:lnTo>
                    <a:lnTo>
                      <a:pt x="18" y="76"/>
                    </a:lnTo>
                    <a:lnTo>
                      <a:pt x="10" y="81"/>
                    </a:lnTo>
                    <a:close/>
                    <a:moveTo>
                      <a:pt x="10" y="80"/>
                    </a:moveTo>
                    <a:lnTo>
                      <a:pt x="0" y="51"/>
                    </a:lnTo>
                    <a:lnTo>
                      <a:pt x="17" y="44"/>
                    </a:lnTo>
                    <a:lnTo>
                      <a:pt x="27" y="73"/>
                    </a:lnTo>
                    <a:lnTo>
                      <a:pt x="10" y="80"/>
                    </a:lnTo>
                    <a:close/>
                    <a:moveTo>
                      <a:pt x="0" y="51"/>
                    </a:moveTo>
                    <a:lnTo>
                      <a:pt x="0" y="49"/>
                    </a:lnTo>
                    <a:lnTo>
                      <a:pt x="0" y="48"/>
                    </a:lnTo>
                    <a:lnTo>
                      <a:pt x="9" y="48"/>
                    </a:lnTo>
                    <a:lnTo>
                      <a:pt x="0" y="51"/>
                    </a:lnTo>
                    <a:close/>
                    <a:moveTo>
                      <a:pt x="0" y="48"/>
                    </a:moveTo>
                    <a:lnTo>
                      <a:pt x="0" y="29"/>
                    </a:lnTo>
                    <a:lnTo>
                      <a:pt x="18" y="29"/>
                    </a:lnTo>
                    <a:lnTo>
                      <a:pt x="18" y="48"/>
                    </a:lnTo>
                    <a:lnTo>
                      <a:pt x="0" y="48"/>
                    </a:lnTo>
                    <a:close/>
                    <a:moveTo>
                      <a:pt x="0" y="29"/>
                    </a:moveTo>
                    <a:lnTo>
                      <a:pt x="0" y="23"/>
                    </a:lnTo>
                    <a:lnTo>
                      <a:pt x="3" y="21"/>
                    </a:lnTo>
                    <a:lnTo>
                      <a:pt x="9" y="29"/>
                    </a:lnTo>
                    <a:lnTo>
                      <a:pt x="0" y="29"/>
                    </a:lnTo>
                    <a:close/>
                    <a:moveTo>
                      <a:pt x="3" y="21"/>
                    </a:moveTo>
                    <a:lnTo>
                      <a:pt x="18" y="8"/>
                    </a:lnTo>
                    <a:lnTo>
                      <a:pt x="31" y="23"/>
                    </a:lnTo>
                    <a:lnTo>
                      <a:pt x="15" y="35"/>
                    </a:lnTo>
                    <a:lnTo>
                      <a:pt x="3"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7" name="Freeform 1538">
                <a:extLst>
                  <a:ext uri="{FF2B5EF4-FFF2-40B4-BE49-F238E27FC236}">
                    <a16:creationId xmlns:a16="http://schemas.microsoft.com/office/drawing/2014/main" id="{FB5C1CEB-57D6-422B-B3B4-49BFCD33E8CD}"/>
                  </a:ext>
                </a:extLst>
              </p:cNvPr>
              <p:cNvSpPr>
                <a:spLocks/>
              </p:cNvSpPr>
              <p:nvPr/>
            </p:nvSpPr>
            <p:spPr bwMode="auto">
              <a:xfrm>
                <a:off x="3083" y="1710"/>
                <a:ext cx="22" cy="28"/>
              </a:xfrm>
              <a:custGeom>
                <a:avLst/>
                <a:gdLst>
                  <a:gd name="T0" fmla="*/ 2 w 90"/>
                  <a:gd name="T1" fmla="*/ 0 h 115"/>
                  <a:gd name="T2" fmla="*/ 3 w 90"/>
                  <a:gd name="T3" fmla="*/ 0 h 115"/>
                  <a:gd name="T4" fmla="*/ 4 w 90"/>
                  <a:gd name="T5" fmla="*/ 0 h 115"/>
                  <a:gd name="T6" fmla="*/ 4 w 90"/>
                  <a:gd name="T7" fmla="*/ 1 h 115"/>
                  <a:gd name="T8" fmla="*/ 5 w 90"/>
                  <a:gd name="T9" fmla="*/ 1 h 115"/>
                  <a:gd name="T10" fmla="*/ 5 w 90"/>
                  <a:gd name="T11" fmla="*/ 2 h 115"/>
                  <a:gd name="T12" fmla="*/ 5 w 90"/>
                  <a:gd name="T13" fmla="*/ 3 h 115"/>
                  <a:gd name="T14" fmla="*/ 5 w 90"/>
                  <a:gd name="T15" fmla="*/ 4 h 115"/>
                  <a:gd name="T16" fmla="*/ 5 w 90"/>
                  <a:gd name="T17" fmla="*/ 4 h 115"/>
                  <a:gd name="T18" fmla="*/ 5 w 90"/>
                  <a:gd name="T19" fmla="*/ 5 h 115"/>
                  <a:gd name="T20" fmla="*/ 5 w 90"/>
                  <a:gd name="T21" fmla="*/ 6 h 115"/>
                  <a:gd name="T22" fmla="*/ 5 w 90"/>
                  <a:gd name="T23" fmla="*/ 6 h 115"/>
                  <a:gd name="T24" fmla="*/ 5 w 90"/>
                  <a:gd name="T25" fmla="*/ 6 h 115"/>
                  <a:gd name="T26" fmla="*/ 5 w 90"/>
                  <a:gd name="T27" fmla="*/ 7 h 115"/>
                  <a:gd name="T28" fmla="*/ 4 w 90"/>
                  <a:gd name="T29" fmla="*/ 7 h 115"/>
                  <a:gd name="T30" fmla="*/ 4 w 90"/>
                  <a:gd name="T31" fmla="*/ 7 h 115"/>
                  <a:gd name="T32" fmla="*/ 3 w 90"/>
                  <a:gd name="T33" fmla="*/ 7 h 115"/>
                  <a:gd name="T34" fmla="*/ 3 w 90"/>
                  <a:gd name="T35" fmla="*/ 7 h 115"/>
                  <a:gd name="T36" fmla="*/ 2 w 90"/>
                  <a:gd name="T37" fmla="*/ 7 h 115"/>
                  <a:gd name="T38" fmla="*/ 2 w 90"/>
                  <a:gd name="T39" fmla="*/ 6 h 115"/>
                  <a:gd name="T40" fmla="*/ 1 w 90"/>
                  <a:gd name="T41" fmla="*/ 6 h 115"/>
                  <a:gd name="T42" fmla="*/ 1 w 90"/>
                  <a:gd name="T43" fmla="*/ 6 h 115"/>
                  <a:gd name="T44" fmla="*/ 1 w 90"/>
                  <a:gd name="T45" fmla="*/ 5 h 115"/>
                  <a:gd name="T46" fmla="*/ 0 w 90"/>
                  <a:gd name="T47" fmla="*/ 4 h 115"/>
                  <a:gd name="T48" fmla="*/ 0 w 90"/>
                  <a:gd name="T49" fmla="*/ 3 h 115"/>
                  <a:gd name="T50" fmla="*/ 0 w 90"/>
                  <a:gd name="T51" fmla="*/ 2 h 115"/>
                  <a:gd name="T52" fmla="*/ 0 w 90"/>
                  <a:gd name="T53" fmla="*/ 2 h 115"/>
                  <a:gd name="T54" fmla="*/ 0 w 90"/>
                  <a:gd name="T55" fmla="*/ 1 h 115"/>
                  <a:gd name="T56" fmla="*/ 0 w 90"/>
                  <a:gd name="T57" fmla="*/ 0 h 115"/>
                  <a:gd name="T58" fmla="*/ 1 w 90"/>
                  <a:gd name="T59" fmla="*/ 0 h 115"/>
                  <a:gd name="T60" fmla="*/ 2 w 90"/>
                  <a:gd name="T61" fmla="*/ 0 h 11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90"/>
                  <a:gd name="T94" fmla="*/ 0 h 115"/>
                  <a:gd name="T95" fmla="*/ 90 w 90"/>
                  <a:gd name="T96" fmla="*/ 115 h 11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90" h="115">
                    <a:moveTo>
                      <a:pt x="38" y="0"/>
                    </a:moveTo>
                    <a:lnTo>
                      <a:pt x="51" y="4"/>
                    </a:lnTo>
                    <a:lnTo>
                      <a:pt x="64" y="7"/>
                    </a:lnTo>
                    <a:lnTo>
                      <a:pt x="73" y="17"/>
                    </a:lnTo>
                    <a:lnTo>
                      <a:pt x="80" y="26"/>
                    </a:lnTo>
                    <a:lnTo>
                      <a:pt x="83" y="36"/>
                    </a:lnTo>
                    <a:lnTo>
                      <a:pt x="86" y="48"/>
                    </a:lnTo>
                    <a:lnTo>
                      <a:pt x="90" y="61"/>
                    </a:lnTo>
                    <a:lnTo>
                      <a:pt x="90" y="73"/>
                    </a:lnTo>
                    <a:lnTo>
                      <a:pt x="90" y="86"/>
                    </a:lnTo>
                    <a:lnTo>
                      <a:pt x="90" y="96"/>
                    </a:lnTo>
                    <a:lnTo>
                      <a:pt x="86" y="102"/>
                    </a:lnTo>
                    <a:lnTo>
                      <a:pt x="83" y="108"/>
                    </a:lnTo>
                    <a:lnTo>
                      <a:pt x="76" y="112"/>
                    </a:lnTo>
                    <a:lnTo>
                      <a:pt x="70" y="115"/>
                    </a:lnTo>
                    <a:lnTo>
                      <a:pt x="61" y="115"/>
                    </a:lnTo>
                    <a:lnTo>
                      <a:pt x="54" y="115"/>
                    </a:lnTo>
                    <a:lnTo>
                      <a:pt x="44" y="115"/>
                    </a:lnTo>
                    <a:lnTo>
                      <a:pt x="38" y="112"/>
                    </a:lnTo>
                    <a:lnTo>
                      <a:pt x="29" y="108"/>
                    </a:lnTo>
                    <a:lnTo>
                      <a:pt x="22" y="102"/>
                    </a:lnTo>
                    <a:lnTo>
                      <a:pt x="19" y="99"/>
                    </a:lnTo>
                    <a:lnTo>
                      <a:pt x="12" y="86"/>
                    </a:lnTo>
                    <a:lnTo>
                      <a:pt x="7" y="73"/>
                    </a:lnTo>
                    <a:lnTo>
                      <a:pt x="4" y="58"/>
                    </a:lnTo>
                    <a:lnTo>
                      <a:pt x="0" y="42"/>
                    </a:lnTo>
                    <a:lnTo>
                      <a:pt x="0" y="29"/>
                    </a:lnTo>
                    <a:lnTo>
                      <a:pt x="4" y="17"/>
                    </a:lnTo>
                    <a:lnTo>
                      <a:pt x="10" y="7"/>
                    </a:lnTo>
                    <a:lnTo>
                      <a:pt x="22" y="0"/>
                    </a:lnTo>
                    <a:lnTo>
                      <a:pt x="38"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8" name="Freeform 1539">
                <a:extLst>
                  <a:ext uri="{FF2B5EF4-FFF2-40B4-BE49-F238E27FC236}">
                    <a16:creationId xmlns:a16="http://schemas.microsoft.com/office/drawing/2014/main" id="{C5C4BE52-44E6-467F-974F-658E72C96F3A}"/>
                  </a:ext>
                </a:extLst>
              </p:cNvPr>
              <p:cNvSpPr>
                <a:spLocks noEditPoints="1"/>
              </p:cNvSpPr>
              <p:nvPr/>
            </p:nvSpPr>
            <p:spPr bwMode="auto">
              <a:xfrm>
                <a:off x="3081" y="1707"/>
                <a:ext cx="27" cy="34"/>
              </a:xfrm>
              <a:custGeom>
                <a:avLst/>
                <a:gdLst>
                  <a:gd name="T0" fmla="*/ 3 w 108"/>
                  <a:gd name="T1" fmla="*/ 1 h 134"/>
                  <a:gd name="T2" fmla="*/ 5 w 108"/>
                  <a:gd name="T3" fmla="*/ 2 h 134"/>
                  <a:gd name="T4" fmla="*/ 5 w 108"/>
                  <a:gd name="T5" fmla="*/ 1 h 134"/>
                  <a:gd name="T6" fmla="*/ 5 w 108"/>
                  <a:gd name="T7" fmla="*/ 1 h 134"/>
                  <a:gd name="T8" fmla="*/ 5 w 108"/>
                  <a:gd name="T9" fmla="*/ 1 h 134"/>
                  <a:gd name="T10" fmla="*/ 5 w 108"/>
                  <a:gd name="T11" fmla="*/ 2 h 134"/>
                  <a:gd name="T12" fmla="*/ 5 w 108"/>
                  <a:gd name="T13" fmla="*/ 3 h 134"/>
                  <a:gd name="T14" fmla="*/ 6 w 108"/>
                  <a:gd name="T15" fmla="*/ 2 h 134"/>
                  <a:gd name="T16" fmla="*/ 6 w 108"/>
                  <a:gd name="T17" fmla="*/ 2 h 134"/>
                  <a:gd name="T18" fmla="*/ 6 w 108"/>
                  <a:gd name="T19" fmla="*/ 2 h 134"/>
                  <a:gd name="T20" fmla="*/ 6 w 108"/>
                  <a:gd name="T21" fmla="*/ 3 h 134"/>
                  <a:gd name="T22" fmla="*/ 6 w 108"/>
                  <a:gd name="T23" fmla="*/ 4 h 134"/>
                  <a:gd name="T24" fmla="*/ 7 w 108"/>
                  <a:gd name="T25" fmla="*/ 4 h 134"/>
                  <a:gd name="T26" fmla="*/ 7 w 108"/>
                  <a:gd name="T27" fmla="*/ 4 h 134"/>
                  <a:gd name="T28" fmla="*/ 7 w 108"/>
                  <a:gd name="T29" fmla="*/ 4 h 134"/>
                  <a:gd name="T30" fmla="*/ 6 w 108"/>
                  <a:gd name="T31" fmla="*/ 5 h 134"/>
                  <a:gd name="T32" fmla="*/ 6 w 108"/>
                  <a:gd name="T33" fmla="*/ 6 h 134"/>
                  <a:gd name="T34" fmla="*/ 7 w 108"/>
                  <a:gd name="T35" fmla="*/ 7 h 134"/>
                  <a:gd name="T36" fmla="*/ 7 w 108"/>
                  <a:gd name="T37" fmla="*/ 7 h 134"/>
                  <a:gd name="T38" fmla="*/ 7 w 108"/>
                  <a:gd name="T39" fmla="*/ 7 h 134"/>
                  <a:gd name="T40" fmla="*/ 6 w 108"/>
                  <a:gd name="T41" fmla="*/ 7 h 134"/>
                  <a:gd name="T42" fmla="*/ 5 w 108"/>
                  <a:gd name="T43" fmla="*/ 7 h 134"/>
                  <a:gd name="T44" fmla="*/ 6 w 108"/>
                  <a:gd name="T45" fmla="*/ 8 h 134"/>
                  <a:gd name="T46" fmla="*/ 6 w 108"/>
                  <a:gd name="T47" fmla="*/ 8 h 134"/>
                  <a:gd name="T48" fmla="*/ 6 w 108"/>
                  <a:gd name="T49" fmla="*/ 8 h 134"/>
                  <a:gd name="T50" fmla="*/ 5 w 108"/>
                  <a:gd name="T51" fmla="*/ 7 h 134"/>
                  <a:gd name="T52" fmla="*/ 5 w 108"/>
                  <a:gd name="T53" fmla="*/ 9 h 134"/>
                  <a:gd name="T54" fmla="*/ 5 w 108"/>
                  <a:gd name="T55" fmla="*/ 9 h 134"/>
                  <a:gd name="T56" fmla="*/ 5 w 108"/>
                  <a:gd name="T57" fmla="*/ 9 h 134"/>
                  <a:gd name="T58" fmla="*/ 5 w 108"/>
                  <a:gd name="T59" fmla="*/ 9 h 134"/>
                  <a:gd name="T60" fmla="*/ 4 w 108"/>
                  <a:gd name="T61" fmla="*/ 7 h 134"/>
                  <a:gd name="T62" fmla="*/ 3 w 108"/>
                  <a:gd name="T63" fmla="*/ 9 h 134"/>
                  <a:gd name="T64" fmla="*/ 3 w 108"/>
                  <a:gd name="T65" fmla="*/ 8 h 134"/>
                  <a:gd name="T66" fmla="*/ 3 w 108"/>
                  <a:gd name="T67" fmla="*/ 7 h 134"/>
                  <a:gd name="T68" fmla="*/ 3 w 108"/>
                  <a:gd name="T69" fmla="*/ 7 h 134"/>
                  <a:gd name="T70" fmla="*/ 3 w 108"/>
                  <a:gd name="T71" fmla="*/ 7 h 134"/>
                  <a:gd name="T72" fmla="*/ 2 w 108"/>
                  <a:gd name="T73" fmla="*/ 8 h 134"/>
                  <a:gd name="T74" fmla="*/ 2 w 108"/>
                  <a:gd name="T75" fmla="*/ 8 h 134"/>
                  <a:gd name="T76" fmla="*/ 3 w 108"/>
                  <a:gd name="T77" fmla="*/ 7 h 134"/>
                  <a:gd name="T78" fmla="*/ 3 w 108"/>
                  <a:gd name="T79" fmla="*/ 7 h 134"/>
                  <a:gd name="T80" fmla="*/ 3 w 108"/>
                  <a:gd name="T81" fmla="*/ 7 h 134"/>
                  <a:gd name="T82" fmla="*/ 1 w 108"/>
                  <a:gd name="T83" fmla="*/ 7 h 134"/>
                  <a:gd name="T84" fmla="*/ 1 w 108"/>
                  <a:gd name="T85" fmla="*/ 6 h 134"/>
                  <a:gd name="T86" fmla="*/ 1 w 108"/>
                  <a:gd name="T87" fmla="*/ 6 h 134"/>
                  <a:gd name="T88" fmla="*/ 1 w 108"/>
                  <a:gd name="T89" fmla="*/ 6 h 134"/>
                  <a:gd name="T90" fmla="*/ 1 w 108"/>
                  <a:gd name="T91" fmla="*/ 5 h 134"/>
                  <a:gd name="T92" fmla="*/ 2 w 108"/>
                  <a:gd name="T93" fmla="*/ 4 h 134"/>
                  <a:gd name="T94" fmla="*/ 0 w 108"/>
                  <a:gd name="T95" fmla="*/ 3 h 134"/>
                  <a:gd name="T96" fmla="*/ 0 w 108"/>
                  <a:gd name="T97" fmla="*/ 3 h 134"/>
                  <a:gd name="T98" fmla="*/ 0 w 108"/>
                  <a:gd name="T99" fmla="*/ 3 h 134"/>
                  <a:gd name="T100" fmla="*/ 1 w 108"/>
                  <a:gd name="T101" fmla="*/ 3 h 134"/>
                  <a:gd name="T102" fmla="*/ 0 w 108"/>
                  <a:gd name="T103" fmla="*/ 2 h 134"/>
                  <a:gd name="T104" fmla="*/ 0 w 108"/>
                  <a:gd name="T105" fmla="*/ 2 h 134"/>
                  <a:gd name="T106" fmla="*/ 0 w 108"/>
                  <a:gd name="T107" fmla="*/ 2 h 134"/>
                  <a:gd name="T108" fmla="*/ 0 w 108"/>
                  <a:gd name="T109" fmla="*/ 2 h 134"/>
                  <a:gd name="T110" fmla="*/ 1 w 108"/>
                  <a:gd name="T111" fmla="*/ 2 h 134"/>
                  <a:gd name="T112" fmla="*/ 1 w 108"/>
                  <a:gd name="T113" fmla="*/ 1 h 134"/>
                  <a:gd name="T114" fmla="*/ 2 w 108"/>
                  <a:gd name="T115" fmla="*/ 0 h 134"/>
                  <a:gd name="T116" fmla="*/ 2 w 108"/>
                  <a:gd name="T117" fmla="*/ 0 h 134"/>
                  <a:gd name="T118" fmla="*/ 2 w 108"/>
                  <a:gd name="T119" fmla="*/ 0 h 134"/>
                  <a:gd name="T120" fmla="*/ 2 w 108"/>
                  <a:gd name="T121" fmla="*/ 1 h 1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134"/>
                  <a:gd name="T185" fmla="*/ 108 w 108"/>
                  <a:gd name="T186" fmla="*/ 134 h 1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134">
                    <a:moveTo>
                      <a:pt x="51" y="0"/>
                    </a:moveTo>
                    <a:lnTo>
                      <a:pt x="63" y="4"/>
                    </a:lnTo>
                    <a:lnTo>
                      <a:pt x="59" y="21"/>
                    </a:lnTo>
                    <a:lnTo>
                      <a:pt x="46" y="19"/>
                    </a:lnTo>
                    <a:lnTo>
                      <a:pt x="51" y="0"/>
                    </a:lnTo>
                    <a:close/>
                    <a:moveTo>
                      <a:pt x="63" y="4"/>
                    </a:moveTo>
                    <a:lnTo>
                      <a:pt x="76" y="7"/>
                    </a:lnTo>
                    <a:lnTo>
                      <a:pt x="71" y="25"/>
                    </a:lnTo>
                    <a:lnTo>
                      <a:pt x="59" y="21"/>
                    </a:lnTo>
                    <a:lnTo>
                      <a:pt x="63" y="4"/>
                    </a:lnTo>
                    <a:close/>
                    <a:moveTo>
                      <a:pt x="76" y="7"/>
                    </a:moveTo>
                    <a:lnTo>
                      <a:pt x="79" y="7"/>
                    </a:lnTo>
                    <a:lnTo>
                      <a:pt x="81" y="9"/>
                    </a:lnTo>
                    <a:lnTo>
                      <a:pt x="74" y="16"/>
                    </a:lnTo>
                    <a:lnTo>
                      <a:pt x="76" y="7"/>
                    </a:lnTo>
                    <a:close/>
                    <a:moveTo>
                      <a:pt x="81" y="9"/>
                    </a:moveTo>
                    <a:lnTo>
                      <a:pt x="90" y="18"/>
                    </a:lnTo>
                    <a:lnTo>
                      <a:pt x="76" y="32"/>
                    </a:lnTo>
                    <a:lnTo>
                      <a:pt x="67" y="22"/>
                    </a:lnTo>
                    <a:lnTo>
                      <a:pt x="81" y="9"/>
                    </a:lnTo>
                    <a:close/>
                    <a:moveTo>
                      <a:pt x="90" y="18"/>
                    </a:moveTo>
                    <a:lnTo>
                      <a:pt x="91" y="19"/>
                    </a:lnTo>
                    <a:lnTo>
                      <a:pt x="91" y="20"/>
                    </a:lnTo>
                    <a:lnTo>
                      <a:pt x="83" y="26"/>
                    </a:lnTo>
                    <a:lnTo>
                      <a:pt x="90" y="18"/>
                    </a:lnTo>
                    <a:close/>
                    <a:moveTo>
                      <a:pt x="91" y="20"/>
                    </a:moveTo>
                    <a:lnTo>
                      <a:pt x="97" y="29"/>
                    </a:lnTo>
                    <a:lnTo>
                      <a:pt x="82" y="40"/>
                    </a:lnTo>
                    <a:lnTo>
                      <a:pt x="75" y="30"/>
                    </a:lnTo>
                    <a:lnTo>
                      <a:pt x="91" y="20"/>
                    </a:lnTo>
                    <a:close/>
                    <a:moveTo>
                      <a:pt x="97" y="29"/>
                    </a:moveTo>
                    <a:lnTo>
                      <a:pt x="99" y="30"/>
                    </a:lnTo>
                    <a:lnTo>
                      <a:pt x="99" y="32"/>
                    </a:lnTo>
                    <a:lnTo>
                      <a:pt x="90" y="35"/>
                    </a:lnTo>
                    <a:lnTo>
                      <a:pt x="97" y="29"/>
                    </a:lnTo>
                    <a:close/>
                    <a:moveTo>
                      <a:pt x="99" y="32"/>
                    </a:moveTo>
                    <a:lnTo>
                      <a:pt x="102" y="41"/>
                    </a:lnTo>
                    <a:lnTo>
                      <a:pt x="84" y="48"/>
                    </a:lnTo>
                    <a:lnTo>
                      <a:pt x="81" y="38"/>
                    </a:lnTo>
                    <a:lnTo>
                      <a:pt x="99" y="32"/>
                    </a:lnTo>
                    <a:close/>
                    <a:moveTo>
                      <a:pt x="102" y="41"/>
                    </a:moveTo>
                    <a:lnTo>
                      <a:pt x="102" y="41"/>
                    </a:lnTo>
                    <a:lnTo>
                      <a:pt x="102" y="42"/>
                    </a:lnTo>
                    <a:lnTo>
                      <a:pt x="93" y="45"/>
                    </a:lnTo>
                    <a:lnTo>
                      <a:pt x="102" y="41"/>
                    </a:lnTo>
                    <a:close/>
                    <a:moveTo>
                      <a:pt x="102" y="42"/>
                    </a:moveTo>
                    <a:lnTo>
                      <a:pt x="105" y="54"/>
                    </a:lnTo>
                    <a:lnTo>
                      <a:pt x="86" y="59"/>
                    </a:lnTo>
                    <a:lnTo>
                      <a:pt x="83" y="47"/>
                    </a:lnTo>
                    <a:lnTo>
                      <a:pt x="102" y="42"/>
                    </a:lnTo>
                    <a:close/>
                    <a:moveTo>
                      <a:pt x="105" y="54"/>
                    </a:moveTo>
                    <a:lnTo>
                      <a:pt x="108" y="68"/>
                    </a:lnTo>
                    <a:lnTo>
                      <a:pt x="90" y="72"/>
                    </a:lnTo>
                    <a:lnTo>
                      <a:pt x="86" y="59"/>
                    </a:lnTo>
                    <a:lnTo>
                      <a:pt x="105" y="54"/>
                    </a:lnTo>
                    <a:close/>
                    <a:moveTo>
                      <a:pt x="108" y="68"/>
                    </a:moveTo>
                    <a:lnTo>
                      <a:pt x="108" y="69"/>
                    </a:lnTo>
                    <a:lnTo>
                      <a:pt x="108" y="70"/>
                    </a:lnTo>
                    <a:lnTo>
                      <a:pt x="100" y="70"/>
                    </a:lnTo>
                    <a:lnTo>
                      <a:pt x="108" y="68"/>
                    </a:lnTo>
                    <a:close/>
                    <a:moveTo>
                      <a:pt x="108" y="70"/>
                    </a:moveTo>
                    <a:lnTo>
                      <a:pt x="108" y="82"/>
                    </a:lnTo>
                    <a:lnTo>
                      <a:pt x="90" y="82"/>
                    </a:lnTo>
                    <a:lnTo>
                      <a:pt x="90" y="70"/>
                    </a:lnTo>
                    <a:lnTo>
                      <a:pt x="108" y="70"/>
                    </a:lnTo>
                    <a:close/>
                    <a:moveTo>
                      <a:pt x="108" y="82"/>
                    </a:moveTo>
                    <a:lnTo>
                      <a:pt x="108" y="95"/>
                    </a:lnTo>
                    <a:lnTo>
                      <a:pt x="90" y="95"/>
                    </a:lnTo>
                    <a:lnTo>
                      <a:pt x="90" y="82"/>
                    </a:lnTo>
                    <a:lnTo>
                      <a:pt x="108" y="82"/>
                    </a:lnTo>
                    <a:close/>
                    <a:moveTo>
                      <a:pt x="108" y="95"/>
                    </a:moveTo>
                    <a:lnTo>
                      <a:pt x="108" y="105"/>
                    </a:lnTo>
                    <a:lnTo>
                      <a:pt x="90" y="105"/>
                    </a:lnTo>
                    <a:lnTo>
                      <a:pt x="90" y="95"/>
                    </a:lnTo>
                    <a:lnTo>
                      <a:pt x="108" y="95"/>
                    </a:lnTo>
                    <a:close/>
                    <a:moveTo>
                      <a:pt x="108" y="105"/>
                    </a:moveTo>
                    <a:lnTo>
                      <a:pt x="108" y="107"/>
                    </a:lnTo>
                    <a:lnTo>
                      <a:pt x="107" y="108"/>
                    </a:lnTo>
                    <a:lnTo>
                      <a:pt x="100" y="105"/>
                    </a:lnTo>
                    <a:lnTo>
                      <a:pt x="108" y="105"/>
                    </a:lnTo>
                    <a:close/>
                    <a:moveTo>
                      <a:pt x="107" y="108"/>
                    </a:moveTo>
                    <a:lnTo>
                      <a:pt x="104" y="115"/>
                    </a:lnTo>
                    <a:lnTo>
                      <a:pt x="88" y="107"/>
                    </a:lnTo>
                    <a:lnTo>
                      <a:pt x="91" y="101"/>
                    </a:lnTo>
                    <a:lnTo>
                      <a:pt x="107" y="108"/>
                    </a:lnTo>
                    <a:close/>
                    <a:moveTo>
                      <a:pt x="104" y="115"/>
                    </a:moveTo>
                    <a:lnTo>
                      <a:pt x="102" y="122"/>
                    </a:lnTo>
                    <a:lnTo>
                      <a:pt x="84" y="113"/>
                    </a:lnTo>
                    <a:lnTo>
                      <a:pt x="88" y="107"/>
                    </a:lnTo>
                    <a:lnTo>
                      <a:pt x="104" y="115"/>
                    </a:lnTo>
                    <a:close/>
                    <a:moveTo>
                      <a:pt x="102" y="122"/>
                    </a:moveTo>
                    <a:lnTo>
                      <a:pt x="100" y="125"/>
                    </a:lnTo>
                    <a:lnTo>
                      <a:pt x="97" y="126"/>
                    </a:lnTo>
                    <a:lnTo>
                      <a:pt x="93" y="117"/>
                    </a:lnTo>
                    <a:lnTo>
                      <a:pt x="102" y="122"/>
                    </a:lnTo>
                    <a:close/>
                    <a:moveTo>
                      <a:pt x="97" y="126"/>
                    </a:moveTo>
                    <a:lnTo>
                      <a:pt x="91" y="129"/>
                    </a:lnTo>
                    <a:lnTo>
                      <a:pt x="82" y="112"/>
                    </a:lnTo>
                    <a:lnTo>
                      <a:pt x="89" y="108"/>
                    </a:lnTo>
                    <a:lnTo>
                      <a:pt x="97" y="126"/>
                    </a:lnTo>
                    <a:close/>
                    <a:moveTo>
                      <a:pt x="91" y="129"/>
                    </a:moveTo>
                    <a:lnTo>
                      <a:pt x="84" y="133"/>
                    </a:lnTo>
                    <a:lnTo>
                      <a:pt x="75" y="115"/>
                    </a:lnTo>
                    <a:lnTo>
                      <a:pt x="82" y="112"/>
                    </a:lnTo>
                    <a:lnTo>
                      <a:pt x="91" y="129"/>
                    </a:lnTo>
                    <a:close/>
                    <a:moveTo>
                      <a:pt x="84" y="133"/>
                    </a:moveTo>
                    <a:lnTo>
                      <a:pt x="82" y="134"/>
                    </a:lnTo>
                    <a:lnTo>
                      <a:pt x="80" y="134"/>
                    </a:lnTo>
                    <a:lnTo>
                      <a:pt x="80" y="124"/>
                    </a:lnTo>
                    <a:lnTo>
                      <a:pt x="84" y="133"/>
                    </a:lnTo>
                    <a:close/>
                    <a:moveTo>
                      <a:pt x="80" y="134"/>
                    </a:moveTo>
                    <a:lnTo>
                      <a:pt x="71" y="134"/>
                    </a:lnTo>
                    <a:lnTo>
                      <a:pt x="71" y="114"/>
                    </a:lnTo>
                    <a:lnTo>
                      <a:pt x="80" y="114"/>
                    </a:lnTo>
                    <a:lnTo>
                      <a:pt x="80" y="134"/>
                    </a:lnTo>
                    <a:close/>
                    <a:moveTo>
                      <a:pt x="71" y="134"/>
                    </a:moveTo>
                    <a:lnTo>
                      <a:pt x="64" y="134"/>
                    </a:lnTo>
                    <a:lnTo>
                      <a:pt x="64" y="114"/>
                    </a:lnTo>
                    <a:lnTo>
                      <a:pt x="71" y="114"/>
                    </a:lnTo>
                    <a:lnTo>
                      <a:pt x="71" y="134"/>
                    </a:lnTo>
                    <a:close/>
                    <a:moveTo>
                      <a:pt x="64" y="134"/>
                    </a:moveTo>
                    <a:lnTo>
                      <a:pt x="54" y="134"/>
                    </a:lnTo>
                    <a:lnTo>
                      <a:pt x="54" y="114"/>
                    </a:lnTo>
                    <a:lnTo>
                      <a:pt x="64" y="114"/>
                    </a:lnTo>
                    <a:lnTo>
                      <a:pt x="64" y="134"/>
                    </a:lnTo>
                    <a:close/>
                    <a:moveTo>
                      <a:pt x="54" y="134"/>
                    </a:moveTo>
                    <a:lnTo>
                      <a:pt x="52" y="134"/>
                    </a:lnTo>
                    <a:lnTo>
                      <a:pt x="50" y="133"/>
                    </a:lnTo>
                    <a:lnTo>
                      <a:pt x="54" y="124"/>
                    </a:lnTo>
                    <a:lnTo>
                      <a:pt x="54" y="134"/>
                    </a:lnTo>
                    <a:close/>
                    <a:moveTo>
                      <a:pt x="50" y="133"/>
                    </a:moveTo>
                    <a:lnTo>
                      <a:pt x="45" y="129"/>
                    </a:lnTo>
                    <a:lnTo>
                      <a:pt x="52" y="112"/>
                    </a:lnTo>
                    <a:lnTo>
                      <a:pt x="59" y="115"/>
                    </a:lnTo>
                    <a:lnTo>
                      <a:pt x="50" y="133"/>
                    </a:lnTo>
                    <a:close/>
                    <a:moveTo>
                      <a:pt x="51" y="112"/>
                    </a:moveTo>
                    <a:lnTo>
                      <a:pt x="52" y="112"/>
                    </a:lnTo>
                    <a:lnTo>
                      <a:pt x="48" y="121"/>
                    </a:lnTo>
                    <a:lnTo>
                      <a:pt x="51" y="112"/>
                    </a:lnTo>
                    <a:close/>
                    <a:moveTo>
                      <a:pt x="46" y="129"/>
                    </a:moveTo>
                    <a:lnTo>
                      <a:pt x="36" y="126"/>
                    </a:lnTo>
                    <a:lnTo>
                      <a:pt x="42" y="108"/>
                    </a:lnTo>
                    <a:lnTo>
                      <a:pt x="51" y="112"/>
                    </a:lnTo>
                    <a:lnTo>
                      <a:pt x="46" y="129"/>
                    </a:lnTo>
                    <a:close/>
                    <a:moveTo>
                      <a:pt x="36" y="126"/>
                    </a:moveTo>
                    <a:lnTo>
                      <a:pt x="33" y="126"/>
                    </a:lnTo>
                    <a:lnTo>
                      <a:pt x="32" y="124"/>
                    </a:lnTo>
                    <a:lnTo>
                      <a:pt x="39" y="117"/>
                    </a:lnTo>
                    <a:lnTo>
                      <a:pt x="36" y="126"/>
                    </a:lnTo>
                    <a:close/>
                    <a:moveTo>
                      <a:pt x="32" y="124"/>
                    </a:moveTo>
                    <a:lnTo>
                      <a:pt x="26" y="117"/>
                    </a:lnTo>
                    <a:lnTo>
                      <a:pt x="39" y="104"/>
                    </a:lnTo>
                    <a:lnTo>
                      <a:pt x="46" y="111"/>
                    </a:lnTo>
                    <a:lnTo>
                      <a:pt x="32" y="124"/>
                    </a:lnTo>
                    <a:close/>
                    <a:moveTo>
                      <a:pt x="39" y="104"/>
                    </a:moveTo>
                    <a:lnTo>
                      <a:pt x="39" y="104"/>
                    </a:lnTo>
                    <a:lnTo>
                      <a:pt x="32" y="111"/>
                    </a:lnTo>
                    <a:lnTo>
                      <a:pt x="39" y="104"/>
                    </a:lnTo>
                    <a:close/>
                    <a:moveTo>
                      <a:pt x="26" y="118"/>
                    </a:moveTo>
                    <a:lnTo>
                      <a:pt x="22" y="115"/>
                    </a:lnTo>
                    <a:lnTo>
                      <a:pt x="36" y="101"/>
                    </a:lnTo>
                    <a:lnTo>
                      <a:pt x="39" y="104"/>
                    </a:lnTo>
                    <a:lnTo>
                      <a:pt x="26" y="118"/>
                    </a:lnTo>
                    <a:close/>
                    <a:moveTo>
                      <a:pt x="22" y="115"/>
                    </a:moveTo>
                    <a:lnTo>
                      <a:pt x="21" y="114"/>
                    </a:lnTo>
                    <a:lnTo>
                      <a:pt x="20" y="112"/>
                    </a:lnTo>
                    <a:lnTo>
                      <a:pt x="29" y="108"/>
                    </a:lnTo>
                    <a:lnTo>
                      <a:pt x="22" y="115"/>
                    </a:lnTo>
                    <a:close/>
                    <a:moveTo>
                      <a:pt x="20" y="112"/>
                    </a:moveTo>
                    <a:lnTo>
                      <a:pt x="15" y="100"/>
                    </a:lnTo>
                    <a:lnTo>
                      <a:pt x="31" y="91"/>
                    </a:lnTo>
                    <a:lnTo>
                      <a:pt x="38" y="104"/>
                    </a:lnTo>
                    <a:lnTo>
                      <a:pt x="20" y="112"/>
                    </a:lnTo>
                    <a:close/>
                    <a:moveTo>
                      <a:pt x="15" y="100"/>
                    </a:moveTo>
                    <a:lnTo>
                      <a:pt x="8" y="86"/>
                    </a:lnTo>
                    <a:lnTo>
                      <a:pt x="25" y="79"/>
                    </a:lnTo>
                    <a:lnTo>
                      <a:pt x="31" y="91"/>
                    </a:lnTo>
                    <a:lnTo>
                      <a:pt x="15" y="100"/>
                    </a:lnTo>
                    <a:close/>
                    <a:moveTo>
                      <a:pt x="8" y="86"/>
                    </a:moveTo>
                    <a:lnTo>
                      <a:pt x="7" y="85"/>
                    </a:lnTo>
                    <a:lnTo>
                      <a:pt x="7" y="84"/>
                    </a:lnTo>
                    <a:lnTo>
                      <a:pt x="17" y="82"/>
                    </a:lnTo>
                    <a:lnTo>
                      <a:pt x="8" y="86"/>
                    </a:lnTo>
                    <a:close/>
                    <a:moveTo>
                      <a:pt x="7" y="84"/>
                    </a:moveTo>
                    <a:lnTo>
                      <a:pt x="4" y="69"/>
                    </a:lnTo>
                    <a:lnTo>
                      <a:pt x="22" y="64"/>
                    </a:lnTo>
                    <a:lnTo>
                      <a:pt x="26" y="81"/>
                    </a:lnTo>
                    <a:lnTo>
                      <a:pt x="7" y="84"/>
                    </a:lnTo>
                    <a:close/>
                    <a:moveTo>
                      <a:pt x="4" y="69"/>
                    </a:moveTo>
                    <a:lnTo>
                      <a:pt x="0" y="52"/>
                    </a:lnTo>
                    <a:lnTo>
                      <a:pt x="19" y="49"/>
                    </a:lnTo>
                    <a:lnTo>
                      <a:pt x="22" y="64"/>
                    </a:lnTo>
                    <a:lnTo>
                      <a:pt x="4" y="69"/>
                    </a:lnTo>
                    <a:close/>
                    <a:moveTo>
                      <a:pt x="0" y="52"/>
                    </a:moveTo>
                    <a:lnTo>
                      <a:pt x="0" y="51"/>
                    </a:lnTo>
                    <a:lnTo>
                      <a:pt x="10" y="51"/>
                    </a:lnTo>
                    <a:lnTo>
                      <a:pt x="0" y="52"/>
                    </a:lnTo>
                    <a:close/>
                    <a:moveTo>
                      <a:pt x="0" y="51"/>
                    </a:moveTo>
                    <a:lnTo>
                      <a:pt x="0" y="38"/>
                    </a:lnTo>
                    <a:lnTo>
                      <a:pt x="20" y="38"/>
                    </a:lnTo>
                    <a:lnTo>
                      <a:pt x="20" y="51"/>
                    </a:lnTo>
                    <a:lnTo>
                      <a:pt x="0" y="51"/>
                    </a:lnTo>
                    <a:close/>
                    <a:moveTo>
                      <a:pt x="0" y="38"/>
                    </a:moveTo>
                    <a:lnTo>
                      <a:pt x="0" y="37"/>
                    </a:lnTo>
                    <a:lnTo>
                      <a:pt x="2" y="36"/>
                    </a:lnTo>
                    <a:lnTo>
                      <a:pt x="10" y="38"/>
                    </a:lnTo>
                    <a:lnTo>
                      <a:pt x="0" y="38"/>
                    </a:lnTo>
                    <a:close/>
                    <a:moveTo>
                      <a:pt x="2" y="36"/>
                    </a:moveTo>
                    <a:lnTo>
                      <a:pt x="4" y="22"/>
                    </a:lnTo>
                    <a:lnTo>
                      <a:pt x="22" y="28"/>
                    </a:lnTo>
                    <a:lnTo>
                      <a:pt x="19" y="40"/>
                    </a:lnTo>
                    <a:lnTo>
                      <a:pt x="2" y="36"/>
                    </a:lnTo>
                    <a:close/>
                    <a:moveTo>
                      <a:pt x="4" y="22"/>
                    </a:moveTo>
                    <a:lnTo>
                      <a:pt x="5" y="21"/>
                    </a:lnTo>
                    <a:lnTo>
                      <a:pt x="6" y="20"/>
                    </a:lnTo>
                    <a:lnTo>
                      <a:pt x="14" y="26"/>
                    </a:lnTo>
                    <a:lnTo>
                      <a:pt x="4" y="22"/>
                    </a:lnTo>
                    <a:close/>
                    <a:moveTo>
                      <a:pt x="6" y="20"/>
                    </a:moveTo>
                    <a:lnTo>
                      <a:pt x="11" y="10"/>
                    </a:lnTo>
                    <a:lnTo>
                      <a:pt x="28" y="21"/>
                    </a:lnTo>
                    <a:lnTo>
                      <a:pt x="21" y="30"/>
                    </a:lnTo>
                    <a:lnTo>
                      <a:pt x="6" y="20"/>
                    </a:lnTo>
                    <a:close/>
                    <a:moveTo>
                      <a:pt x="11" y="10"/>
                    </a:moveTo>
                    <a:lnTo>
                      <a:pt x="14" y="8"/>
                    </a:lnTo>
                    <a:lnTo>
                      <a:pt x="16" y="7"/>
                    </a:lnTo>
                    <a:lnTo>
                      <a:pt x="20" y="16"/>
                    </a:lnTo>
                    <a:lnTo>
                      <a:pt x="11" y="10"/>
                    </a:lnTo>
                    <a:close/>
                    <a:moveTo>
                      <a:pt x="16" y="7"/>
                    </a:moveTo>
                    <a:lnTo>
                      <a:pt x="28" y="0"/>
                    </a:lnTo>
                    <a:lnTo>
                      <a:pt x="37" y="18"/>
                    </a:lnTo>
                    <a:lnTo>
                      <a:pt x="24" y="25"/>
                    </a:lnTo>
                    <a:lnTo>
                      <a:pt x="16" y="7"/>
                    </a:lnTo>
                    <a:close/>
                    <a:moveTo>
                      <a:pt x="28" y="0"/>
                    </a:moveTo>
                    <a:lnTo>
                      <a:pt x="30" y="0"/>
                    </a:lnTo>
                    <a:lnTo>
                      <a:pt x="32" y="0"/>
                    </a:lnTo>
                    <a:lnTo>
                      <a:pt x="32" y="9"/>
                    </a:lnTo>
                    <a:lnTo>
                      <a:pt x="28" y="0"/>
                    </a:lnTo>
                    <a:close/>
                    <a:moveTo>
                      <a:pt x="32" y="0"/>
                    </a:moveTo>
                    <a:lnTo>
                      <a:pt x="48" y="0"/>
                    </a:lnTo>
                    <a:lnTo>
                      <a:pt x="48" y="19"/>
                    </a:lnTo>
                    <a:lnTo>
                      <a:pt x="32" y="19"/>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79" name="Freeform 1540">
                <a:extLst>
                  <a:ext uri="{FF2B5EF4-FFF2-40B4-BE49-F238E27FC236}">
                    <a16:creationId xmlns:a16="http://schemas.microsoft.com/office/drawing/2014/main" id="{1FB15AA3-9611-4312-9D6D-1E5E84B1259A}"/>
                  </a:ext>
                </a:extLst>
              </p:cNvPr>
              <p:cNvSpPr>
                <a:spLocks/>
              </p:cNvSpPr>
              <p:nvPr/>
            </p:nvSpPr>
            <p:spPr bwMode="auto">
              <a:xfrm>
                <a:off x="2079" y="1440"/>
                <a:ext cx="330" cy="362"/>
              </a:xfrm>
              <a:custGeom>
                <a:avLst/>
                <a:gdLst>
                  <a:gd name="T0" fmla="*/ 3 w 1320"/>
                  <a:gd name="T1" fmla="*/ 0 h 1449"/>
                  <a:gd name="T2" fmla="*/ 8 w 1320"/>
                  <a:gd name="T3" fmla="*/ 0 h 1449"/>
                  <a:gd name="T4" fmla="*/ 12 w 1320"/>
                  <a:gd name="T5" fmla="*/ 3 h 1449"/>
                  <a:gd name="T6" fmla="*/ 15 w 1320"/>
                  <a:gd name="T7" fmla="*/ 7 h 1449"/>
                  <a:gd name="T8" fmla="*/ 19 w 1320"/>
                  <a:gd name="T9" fmla="*/ 11 h 1449"/>
                  <a:gd name="T10" fmla="*/ 23 w 1320"/>
                  <a:gd name="T11" fmla="*/ 14 h 1449"/>
                  <a:gd name="T12" fmla="*/ 27 w 1320"/>
                  <a:gd name="T13" fmla="*/ 16 h 1449"/>
                  <a:gd name="T14" fmla="*/ 31 w 1320"/>
                  <a:gd name="T15" fmla="*/ 19 h 1449"/>
                  <a:gd name="T16" fmla="*/ 35 w 1320"/>
                  <a:gd name="T17" fmla="*/ 23 h 1449"/>
                  <a:gd name="T18" fmla="*/ 39 w 1320"/>
                  <a:gd name="T19" fmla="*/ 26 h 1449"/>
                  <a:gd name="T20" fmla="*/ 42 w 1320"/>
                  <a:gd name="T21" fmla="*/ 31 h 1449"/>
                  <a:gd name="T22" fmla="*/ 46 w 1320"/>
                  <a:gd name="T23" fmla="*/ 37 h 1449"/>
                  <a:gd name="T24" fmla="*/ 51 w 1320"/>
                  <a:gd name="T25" fmla="*/ 44 h 1449"/>
                  <a:gd name="T26" fmla="*/ 56 w 1320"/>
                  <a:gd name="T27" fmla="*/ 51 h 1449"/>
                  <a:gd name="T28" fmla="*/ 62 w 1320"/>
                  <a:gd name="T29" fmla="*/ 58 h 1449"/>
                  <a:gd name="T30" fmla="*/ 68 w 1320"/>
                  <a:gd name="T31" fmla="*/ 65 h 1449"/>
                  <a:gd name="T32" fmla="*/ 74 w 1320"/>
                  <a:gd name="T33" fmla="*/ 70 h 1449"/>
                  <a:gd name="T34" fmla="*/ 79 w 1320"/>
                  <a:gd name="T35" fmla="*/ 76 h 1449"/>
                  <a:gd name="T36" fmla="*/ 82 w 1320"/>
                  <a:gd name="T37" fmla="*/ 81 h 1449"/>
                  <a:gd name="T38" fmla="*/ 82 w 1320"/>
                  <a:gd name="T39" fmla="*/ 87 h 1449"/>
                  <a:gd name="T40" fmla="*/ 76 w 1320"/>
                  <a:gd name="T41" fmla="*/ 90 h 1449"/>
                  <a:gd name="T42" fmla="*/ 68 w 1320"/>
                  <a:gd name="T43" fmla="*/ 85 h 1449"/>
                  <a:gd name="T44" fmla="*/ 58 w 1320"/>
                  <a:gd name="T45" fmla="*/ 76 h 1449"/>
                  <a:gd name="T46" fmla="*/ 49 w 1320"/>
                  <a:gd name="T47" fmla="*/ 65 h 1449"/>
                  <a:gd name="T48" fmla="*/ 41 w 1320"/>
                  <a:gd name="T49" fmla="*/ 55 h 1449"/>
                  <a:gd name="T50" fmla="*/ 35 w 1320"/>
                  <a:gd name="T51" fmla="*/ 47 h 1449"/>
                  <a:gd name="T52" fmla="*/ 30 w 1320"/>
                  <a:gd name="T53" fmla="*/ 40 h 1449"/>
                  <a:gd name="T54" fmla="*/ 24 w 1320"/>
                  <a:gd name="T55" fmla="*/ 33 h 1449"/>
                  <a:gd name="T56" fmla="*/ 19 w 1320"/>
                  <a:gd name="T57" fmla="*/ 27 h 1449"/>
                  <a:gd name="T58" fmla="*/ 14 w 1320"/>
                  <a:gd name="T59" fmla="*/ 23 h 1449"/>
                  <a:gd name="T60" fmla="*/ 10 w 1320"/>
                  <a:gd name="T61" fmla="*/ 19 h 1449"/>
                  <a:gd name="T62" fmla="*/ 7 w 1320"/>
                  <a:gd name="T63" fmla="*/ 15 h 1449"/>
                  <a:gd name="T64" fmla="*/ 3 w 1320"/>
                  <a:gd name="T65" fmla="*/ 11 h 1449"/>
                  <a:gd name="T66" fmla="*/ 1 w 1320"/>
                  <a:gd name="T67" fmla="*/ 7 h 1449"/>
                  <a:gd name="T68" fmla="*/ 0 w 1320"/>
                  <a:gd name="T69" fmla="*/ 3 h 14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20"/>
                  <a:gd name="T106" fmla="*/ 0 h 1449"/>
                  <a:gd name="T107" fmla="*/ 1320 w 1320"/>
                  <a:gd name="T108" fmla="*/ 1449 h 14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20" h="1449">
                    <a:moveTo>
                      <a:pt x="10" y="35"/>
                    </a:moveTo>
                    <a:lnTo>
                      <a:pt x="47" y="7"/>
                    </a:lnTo>
                    <a:lnTo>
                      <a:pt x="83" y="0"/>
                    </a:lnTo>
                    <a:lnTo>
                      <a:pt x="118" y="7"/>
                    </a:lnTo>
                    <a:lnTo>
                      <a:pt x="150" y="25"/>
                    </a:lnTo>
                    <a:lnTo>
                      <a:pt x="182" y="51"/>
                    </a:lnTo>
                    <a:lnTo>
                      <a:pt x="210" y="86"/>
                    </a:lnTo>
                    <a:lnTo>
                      <a:pt x="238" y="118"/>
                    </a:lnTo>
                    <a:lnTo>
                      <a:pt x="267" y="152"/>
                    </a:lnTo>
                    <a:lnTo>
                      <a:pt x="295" y="181"/>
                    </a:lnTo>
                    <a:lnTo>
                      <a:pt x="327" y="203"/>
                    </a:lnTo>
                    <a:lnTo>
                      <a:pt x="359" y="223"/>
                    </a:lnTo>
                    <a:lnTo>
                      <a:pt x="391" y="241"/>
                    </a:lnTo>
                    <a:lnTo>
                      <a:pt x="426" y="260"/>
                    </a:lnTo>
                    <a:lnTo>
                      <a:pt x="461" y="282"/>
                    </a:lnTo>
                    <a:lnTo>
                      <a:pt x="499" y="309"/>
                    </a:lnTo>
                    <a:lnTo>
                      <a:pt x="535" y="334"/>
                    </a:lnTo>
                    <a:lnTo>
                      <a:pt x="565" y="363"/>
                    </a:lnTo>
                    <a:lnTo>
                      <a:pt x="597" y="394"/>
                    </a:lnTo>
                    <a:lnTo>
                      <a:pt x="626" y="426"/>
                    </a:lnTo>
                    <a:lnTo>
                      <a:pt x="651" y="461"/>
                    </a:lnTo>
                    <a:lnTo>
                      <a:pt x="677" y="502"/>
                    </a:lnTo>
                    <a:lnTo>
                      <a:pt x="705" y="547"/>
                    </a:lnTo>
                    <a:lnTo>
                      <a:pt x="737" y="598"/>
                    </a:lnTo>
                    <a:lnTo>
                      <a:pt x="773" y="652"/>
                    </a:lnTo>
                    <a:lnTo>
                      <a:pt x="807" y="709"/>
                    </a:lnTo>
                    <a:lnTo>
                      <a:pt x="849" y="766"/>
                    </a:lnTo>
                    <a:lnTo>
                      <a:pt x="890" y="824"/>
                    </a:lnTo>
                    <a:lnTo>
                      <a:pt x="938" y="880"/>
                    </a:lnTo>
                    <a:lnTo>
                      <a:pt x="982" y="937"/>
                    </a:lnTo>
                    <a:lnTo>
                      <a:pt x="1033" y="988"/>
                    </a:lnTo>
                    <a:lnTo>
                      <a:pt x="1084" y="1036"/>
                    </a:lnTo>
                    <a:lnTo>
                      <a:pt x="1134" y="1084"/>
                    </a:lnTo>
                    <a:lnTo>
                      <a:pt x="1183" y="1125"/>
                    </a:lnTo>
                    <a:lnTo>
                      <a:pt x="1227" y="1167"/>
                    </a:lnTo>
                    <a:lnTo>
                      <a:pt x="1265" y="1211"/>
                    </a:lnTo>
                    <a:lnTo>
                      <a:pt x="1293" y="1253"/>
                    </a:lnTo>
                    <a:lnTo>
                      <a:pt x="1313" y="1297"/>
                    </a:lnTo>
                    <a:lnTo>
                      <a:pt x="1320" y="1344"/>
                    </a:lnTo>
                    <a:lnTo>
                      <a:pt x="1306" y="1393"/>
                    </a:lnTo>
                    <a:lnTo>
                      <a:pt x="1281" y="1449"/>
                    </a:lnTo>
                    <a:lnTo>
                      <a:pt x="1220" y="1443"/>
                    </a:lnTo>
                    <a:lnTo>
                      <a:pt x="1154" y="1415"/>
                    </a:lnTo>
                    <a:lnTo>
                      <a:pt x="1080" y="1364"/>
                    </a:lnTo>
                    <a:lnTo>
                      <a:pt x="1004" y="1297"/>
                    </a:lnTo>
                    <a:lnTo>
                      <a:pt x="928" y="1217"/>
                    </a:lnTo>
                    <a:lnTo>
                      <a:pt x="852" y="1131"/>
                    </a:lnTo>
                    <a:lnTo>
                      <a:pt x="778" y="1042"/>
                    </a:lnTo>
                    <a:lnTo>
                      <a:pt x="712" y="957"/>
                    </a:lnTo>
                    <a:lnTo>
                      <a:pt x="655" y="878"/>
                    </a:lnTo>
                    <a:lnTo>
                      <a:pt x="607" y="810"/>
                    </a:lnTo>
                    <a:lnTo>
                      <a:pt x="565" y="750"/>
                    </a:lnTo>
                    <a:lnTo>
                      <a:pt x="521" y="689"/>
                    </a:lnTo>
                    <a:lnTo>
                      <a:pt x="474" y="635"/>
                    </a:lnTo>
                    <a:lnTo>
                      <a:pt x="429" y="581"/>
                    </a:lnTo>
                    <a:lnTo>
                      <a:pt x="381" y="530"/>
                    </a:lnTo>
                    <a:lnTo>
                      <a:pt x="337" y="483"/>
                    </a:lnTo>
                    <a:lnTo>
                      <a:pt x="295" y="442"/>
                    </a:lnTo>
                    <a:lnTo>
                      <a:pt x="258" y="404"/>
                    </a:lnTo>
                    <a:lnTo>
                      <a:pt x="223" y="368"/>
                    </a:lnTo>
                    <a:lnTo>
                      <a:pt x="191" y="336"/>
                    </a:lnTo>
                    <a:lnTo>
                      <a:pt x="165" y="309"/>
                    </a:lnTo>
                    <a:lnTo>
                      <a:pt x="133" y="280"/>
                    </a:lnTo>
                    <a:lnTo>
                      <a:pt x="105" y="248"/>
                    </a:lnTo>
                    <a:lnTo>
                      <a:pt x="74" y="216"/>
                    </a:lnTo>
                    <a:lnTo>
                      <a:pt x="47" y="181"/>
                    </a:lnTo>
                    <a:lnTo>
                      <a:pt x="25" y="149"/>
                    </a:lnTo>
                    <a:lnTo>
                      <a:pt x="10" y="118"/>
                    </a:lnTo>
                    <a:lnTo>
                      <a:pt x="0" y="86"/>
                    </a:lnTo>
                    <a:lnTo>
                      <a:pt x="0" y="57"/>
                    </a:lnTo>
                    <a:lnTo>
                      <a:pt x="10" y="35"/>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0" name="Freeform 1541">
                <a:extLst>
                  <a:ext uri="{FF2B5EF4-FFF2-40B4-BE49-F238E27FC236}">
                    <a16:creationId xmlns:a16="http://schemas.microsoft.com/office/drawing/2014/main" id="{D85169CE-E30D-421C-A71A-F1412EB9F681}"/>
                  </a:ext>
                </a:extLst>
              </p:cNvPr>
              <p:cNvSpPr>
                <a:spLocks noEditPoints="1"/>
              </p:cNvSpPr>
              <p:nvPr/>
            </p:nvSpPr>
            <p:spPr bwMode="auto">
              <a:xfrm>
                <a:off x="2076" y="1438"/>
                <a:ext cx="335" cy="367"/>
              </a:xfrm>
              <a:custGeom>
                <a:avLst/>
                <a:gdLst>
                  <a:gd name="T0" fmla="*/ 4 w 1337"/>
                  <a:gd name="T1" fmla="*/ 0 h 1470"/>
                  <a:gd name="T2" fmla="*/ 8 w 1337"/>
                  <a:gd name="T3" fmla="*/ 0 h 1470"/>
                  <a:gd name="T4" fmla="*/ 10 w 1337"/>
                  <a:gd name="T5" fmla="*/ 3 h 1470"/>
                  <a:gd name="T6" fmla="*/ 10 w 1337"/>
                  <a:gd name="T7" fmla="*/ 3 h 1470"/>
                  <a:gd name="T8" fmla="*/ 12 w 1337"/>
                  <a:gd name="T9" fmla="*/ 3 h 1470"/>
                  <a:gd name="T10" fmla="*/ 16 w 1337"/>
                  <a:gd name="T11" fmla="*/ 7 h 1470"/>
                  <a:gd name="T12" fmla="*/ 17 w 1337"/>
                  <a:gd name="T13" fmla="*/ 10 h 1470"/>
                  <a:gd name="T14" fmla="*/ 19 w 1337"/>
                  <a:gd name="T15" fmla="*/ 12 h 1470"/>
                  <a:gd name="T16" fmla="*/ 21 w 1337"/>
                  <a:gd name="T17" fmla="*/ 13 h 1470"/>
                  <a:gd name="T18" fmla="*/ 23 w 1337"/>
                  <a:gd name="T19" fmla="*/ 14 h 1470"/>
                  <a:gd name="T20" fmla="*/ 28 w 1337"/>
                  <a:gd name="T21" fmla="*/ 16 h 1470"/>
                  <a:gd name="T22" fmla="*/ 30 w 1337"/>
                  <a:gd name="T23" fmla="*/ 18 h 1470"/>
                  <a:gd name="T24" fmla="*/ 32 w 1337"/>
                  <a:gd name="T25" fmla="*/ 19 h 1470"/>
                  <a:gd name="T26" fmla="*/ 34 w 1337"/>
                  <a:gd name="T27" fmla="*/ 21 h 1470"/>
                  <a:gd name="T28" fmla="*/ 37 w 1337"/>
                  <a:gd name="T29" fmla="*/ 23 h 1470"/>
                  <a:gd name="T30" fmla="*/ 39 w 1337"/>
                  <a:gd name="T31" fmla="*/ 25 h 1470"/>
                  <a:gd name="T32" fmla="*/ 42 w 1337"/>
                  <a:gd name="T33" fmla="*/ 29 h 1470"/>
                  <a:gd name="T34" fmla="*/ 43 w 1337"/>
                  <a:gd name="T35" fmla="*/ 32 h 1470"/>
                  <a:gd name="T36" fmla="*/ 43 w 1337"/>
                  <a:gd name="T37" fmla="*/ 32 h 1470"/>
                  <a:gd name="T38" fmla="*/ 45 w 1337"/>
                  <a:gd name="T39" fmla="*/ 34 h 1470"/>
                  <a:gd name="T40" fmla="*/ 50 w 1337"/>
                  <a:gd name="T41" fmla="*/ 41 h 1470"/>
                  <a:gd name="T42" fmla="*/ 51 w 1337"/>
                  <a:gd name="T43" fmla="*/ 45 h 1470"/>
                  <a:gd name="T44" fmla="*/ 56 w 1337"/>
                  <a:gd name="T45" fmla="*/ 52 h 1470"/>
                  <a:gd name="T46" fmla="*/ 56 w 1337"/>
                  <a:gd name="T47" fmla="*/ 52 h 1470"/>
                  <a:gd name="T48" fmla="*/ 60 w 1337"/>
                  <a:gd name="T49" fmla="*/ 55 h 1470"/>
                  <a:gd name="T50" fmla="*/ 65 w 1337"/>
                  <a:gd name="T51" fmla="*/ 63 h 1470"/>
                  <a:gd name="T52" fmla="*/ 72 w 1337"/>
                  <a:gd name="T53" fmla="*/ 68 h 1470"/>
                  <a:gd name="T54" fmla="*/ 74 w 1337"/>
                  <a:gd name="T55" fmla="*/ 71 h 1470"/>
                  <a:gd name="T56" fmla="*/ 74 w 1337"/>
                  <a:gd name="T57" fmla="*/ 71 h 1470"/>
                  <a:gd name="T58" fmla="*/ 78 w 1337"/>
                  <a:gd name="T59" fmla="*/ 73 h 1470"/>
                  <a:gd name="T60" fmla="*/ 82 w 1337"/>
                  <a:gd name="T61" fmla="*/ 78 h 1470"/>
                  <a:gd name="T62" fmla="*/ 83 w 1337"/>
                  <a:gd name="T63" fmla="*/ 81 h 1470"/>
                  <a:gd name="T64" fmla="*/ 84 w 1337"/>
                  <a:gd name="T65" fmla="*/ 85 h 1470"/>
                  <a:gd name="T66" fmla="*/ 82 w 1337"/>
                  <a:gd name="T67" fmla="*/ 87 h 1470"/>
                  <a:gd name="T68" fmla="*/ 81 w 1337"/>
                  <a:gd name="T69" fmla="*/ 91 h 1470"/>
                  <a:gd name="T70" fmla="*/ 77 w 1337"/>
                  <a:gd name="T71" fmla="*/ 91 h 1470"/>
                  <a:gd name="T72" fmla="*/ 68 w 1337"/>
                  <a:gd name="T73" fmla="*/ 86 h 1470"/>
                  <a:gd name="T74" fmla="*/ 64 w 1337"/>
                  <a:gd name="T75" fmla="*/ 81 h 1470"/>
                  <a:gd name="T76" fmla="*/ 64 w 1337"/>
                  <a:gd name="T77" fmla="*/ 81 h 1470"/>
                  <a:gd name="T78" fmla="*/ 58 w 1337"/>
                  <a:gd name="T79" fmla="*/ 77 h 1470"/>
                  <a:gd name="T80" fmla="*/ 49 w 1337"/>
                  <a:gd name="T81" fmla="*/ 66 h 1470"/>
                  <a:gd name="T82" fmla="*/ 45 w 1337"/>
                  <a:gd name="T83" fmla="*/ 61 h 1470"/>
                  <a:gd name="T84" fmla="*/ 41 w 1337"/>
                  <a:gd name="T85" fmla="*/ 56 h 1470"/>
                  <a:gd name="T86" fmla="*/ 39 w 1337"/>
                  <a:gd name="T87" fmla="*/ 51 h 1470"/>
                  <a:gd name="T88" fmla="*/ 37 w 1337"/>
                  <a:gd name="T89" fmla="*/ 47 h 1470"/>
                  <a:gd name="T90" fmla="*/ 33 w 1337"/>
                  <a:gd name="T91" fmla="*/ 44 h 1470"/>
                  <a:gd name="T92" fmla="*/ 27 w 1337"/>
                  <a:gd name="T93" fmla="*/ 37 h 1470"/>
                  <a:gd name="T94" fmla="*/ 25 w 1337"/>
                  <a:gd name="T95" fmla="*/ 33 h 1470"/>
                  <a:gd name="T96" fmla="*/ 25 w 1337"/>
                  <a:gd name="T97" fmla="*/ 33 h 1470"/>
                  <a:gd name="T98" fmla="*/ 21 w 1337"/>
                  <a:gd name="T99" fmla="*/ 31 h 1470"/>
                  <a:gd name="T100" fmla="*/ 16 w 1337"/>
                  <a:gd name="T101" fmla="*/ 26 h 1470"/>
                  <a:gd name="T102" fmla="*/ 20 w 1337"/>
                  <a:gd name="T103" fmla="*/ 30 h 1470"/>
                  <a:gd name="T104" fmla="*/ 12 w 1337"/>
                  <a:gd name="T105" fmla="*/ 22 h 1470"/>
                  <a:gd name="T106" fmla="*/ 11 w 1337"/>
                  <a:gd name="T107" fmla="*/ 20 h 1470"/>
                  <a:gd name="T108" fmla="*/ 9 w 1337"/>
                  <a:gd name="T109" fmla="*/ 18 h 1470"/>
                  <a:gd name="T110" fmla="*/ 7 w 1337"/>
                  <a:gd name="T111" fmla="*/ 16 h 1470"/>
                  <a:gd name="T112" fmla="*/ 3 w 1337"/>
                  <a:gd name="T113" fmla="*/ 12 h 1470"/>
                  <a:gd name="T114" fmla="*/ 3 w 1337"/>
                  <a:gd name="T115" fmla="*/ 9 h 1470"/>
                  <a:gd name="T116" fmla="*/ 3 w 1337"/>
                  <a:gd name="T117" fmla="*/ 10 h 1470"/>
                  <a:gd name="T118" fmla="*/ 1 w 1337"/>
                  <a:gd name="T119" fmla="*/ 8 h 1470"/>
                  <a:gd name="T120" fmla="*/ 0 w 1337"/>
                  <a:gd name="T121" fmla="*/ 4 h 14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37"/>
                  <a:gd name="T184" fmla="*/ 0 h 1470"/>
                  <a:gd name="T185" fmla="*/ 1337 w 1337"/>
                  <a:gd name="T186" fmla="*/ 1470 h 14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37" h="1470">
                    <a:moveTo>
                      <a:pt x="13" y="38"/>
                    </a:moveTo>
                    <a:lnTo>
                      <a:pt x="51" y="9"/>
                    </a:lnTo>
                    <a:lnTo>
                      <a:pt x="63" y="24"/>
                    </a:lnTo>
                    <a:lnTo>
                      <a:pt x="24" y="53"/>
                    </a:lnTo>
                    <a:lnTo>
                      <a:pt x="13" y="38"/>
                    </a:lnTo>
                    <a:close/>
                    <a:moveTo>
                      <a:pt x="51" y="9"/>
                    </a:moveTo>
                    <a:lnTo>
                      <a:pt x="53" y="8"/>
                    </a:lnTo>
                    <a:lnTo>
                      <a:pt x="55" y="7"/>
                    </a:lnTo>
                    <a:lnTo>
                      <a:pt x="56" y="17"/>
                    </a:lnTo>
                    <a:lnTo>
                      <a:pt x="51" y="9"/>
                    </a:lnTo>
                    <a:close/>
                    <a:moveTo>
                      <a:pt x="55" y="7"/>
                    </a:moveTo>
                    <a:lnTo>
                      <a:pt x="90" y="0"/>
                    </a:lnTo>
                    <a:lnTo>
                      <a:pt x="94" y="19"/>
                    </a:lnTo>
                    <a:lnTo>
                      <a:pt x="58" y="25"/>
                    </a:lnTo>
                    <a:lnTo>
                      <a:pt x="55" y="7"/>
                    </a:lnTo>
                    <a:close/>
                    <a:moveTo>
                      <a:pt x="90" y="0"/>
                    </a:moveTo>
                    <a:lnTo>
                      <a:pt x="92" y="0"/>
                    </a:lnTo>
                    <a:lnTo>
                      <a:pt x="94" y="0"/>
                    </a:lnTo>
                    <a:lnTo>
                      <a:pt x="92" y="10"/>
                    </a:lnTo>
                    <a:lnTo>
                      <a:pt x="90" y="0"/>
                    </a:lnTo>
                    <a:close/>
                    <a:moveTo>
                      <a:pt x="94" y="0"/>
                    </a:moveTo>
                    <a:lnTo>
                      <a:pt x="128" y="7"/>
                    </a:lnTo>
                    <a:lnTo>
                      <a:pt x="125" y="25"/>
                    </a:lnTo>
                    <a:lnTo>
                      <a:pt x="90" y="19"/>
                    </a:lnTo>
                    <a:lnTo>
                      <a:pt x="94" y="0"/>
                    </a:lnTo>
                    <a:close/>
                    <a:moveTo>
                      <a:pt x="128" y="7"/>
                    </a:moveTo>
                    <a:lnTo>
                      <a:pt x="130" y="7"/>
                    </a:lnTo>
                    <a:lnTo>
                      <a:pt x="131" y="8"/>
                    </a:lnTo>
                    <a:lnTo>
                      <a:pt x="127" y="17"/>
                    </a:lnTo>
                    <a:lnTo>
                      <a:pt x="128" y="7"/>
                    </a:lnTo>
                    <a:close/>
                    <a:moveTo>
                      <a:pt x="131" y="8"/>
                    </a:moveTo>
                    <a:lnTo>
                      <a:pt x="163" y="28"/>
                    </a:lnTo>
                    <a:lnTo>
                      <a:pt x="153" y="43"/>
                    </a:lnTo>
                    <a:lnTo>
                      <a:pt x="121" y="24"/>
                    </a:lnTo>
                    <a:lnTo>
                      <a:pt x="131" y="8"/>
                    </a:lnTo>
                    <a:close/>
                    <a:moveTo>
                      <a:pt x="163" y="28"/>
                    </a:moveTo>
                    <a:lnTo>
                      <a:pt x="164" y="28"/>
                    </a:lnTo>
                    <a:lnTo>
                      <a:pt x="159" y="35"/>
                    </a:lnTo>
                    <a:lnTo>
                      <a:pt x="163" y="28"/>
                    </a:lnTo>
                    <a:close/>
                    <a:moveTo>
                      <a:pt x="164" y="28"/>
                    </a:moveTo>
                    <a:lnTo>
                      <a:pt x="196" y="53"/>
                    </a:lnTo>
                    <a:lnTo>
                      <a:pt x="184" y="68"/>
                    </a:lnTo>
                    <a:lnTo>
                      <a:pt x="152" y="43"/>
                    </a:lnTo>
                    <a:lnTo>
                      <a:pt x="164" y="28"/>
                    </a:lnTo>
                    <a:close/>
                    <a:moveTo>
                      <a:pt x="196" y="53"/>
                    </a:moveTo>
                    <a:lnTo>
                      <a:pt x="197" y="54"/>
                    </a:lnTo>
                    <a:lnTo>
                      <a:pt x="197" y="55"/>
                    </a:lnTo>
                    <a:lnTo>
                      <a:pt x="191" y="61"/>
                    </a:lnTo>
                    <a:lnTo>
                      <a:pt x="196" y="53"/>
                    </a:lnTo>
                    <a:close/>
                    <a:moveTo>
                      <a:pt x="197" y="55"/>
                    </a:moveTo>
                    <a:lnTo>
                      <a:pt x="226" y="89"/>
                    </a:lnTo>
                    <a:lnTo>
                      <a:pt x="212" y="101"/>
                    </a:lnTo>
                    <a:lnTo>
                      <a:pt x="183" y="67"/>
                    </a:lnTo>
                    <a:lnTo>
                      <a:pt x="197" y="55"/>
                    </a:lnTo>
                    <a:close/>
                    <a:moveTo>
                      <a:pt x="212" y="103"/>
                    </a:moveTo>
                    <a:lnTo>
                      <a:pt x="212" y="101"/>
                    </a:lnTo>
                    <a:lnTo>
                      <a:pt x="219" y="96"/>
                    </a:lnTo>
                    <a:lnTo>
                      <a:pt x="212" y="103"/>
                    </a:lnTo>
                    <a:close/>
                    <a:moveTo>
                      <a:pt x="226" y="89"/>
                    </a:moveTo>
                    <a:lnTo>
                      <a:pt x="255" y="121"/>
                    </a:lnTo>
                    <a:lnTo>
                      <a:pt x="240" y="133"/>
                    </a:lnTo>
                    <a:lnTo>
                      <a:pt x="212" y="103"/>
                    </a:lnTo>
                    <a:lnTo>
                      <a:pt x="226" y="89"/>
                    </a:lnTo>
                    <a:close/>
                    <a:moveTo>
                      <a:pt x="255" y="121"/>
                    </a:moveTo>
                    <a:lnTo>
                      <a:pt x="255" y="121"/>
                    </a:lnTo>
                    <a:lnTo>
                      <a:pt x="247" y="128"/>
                    </a:lnTo>
                    <a:lnTo>
                      <a:pt x="255" y="121"/>
                    </a:lnTo>
                    <a:close/>
                    <a:moveTo>
                      <a:pt x="255" y="121"/>
                    </a:moveTo>
                    <a:lnTo>
                      <a:pt x="283" y="157"/>
                    </a:lnTo>
                    <a:lnTo>
                      <a:pt x="269" y="169"/>
                    </a:lnTo>
                    <a:lnTo>
                      <a:pt x="240" y="133"/>
                    </a:lnTo>
                    <a:lnTo>
                      <a:pt x="255" y="121"/>
                    </a:lnTo>
                    <a:close/>
                    <a:moveTo>
                      <a:pt x="269" y="169"/>
                    </a:moveTo>
                    <a:lnTo>
                      <a:pt x="269" y="169"/>
                    </a:lnTo>
                    <a:lnTo>
                      <a:pt x="276" y="162"/>
                    </a:lnTo>
                    <a:lnTo>
                      <a:pt x="269" y="169"/>
                    </a:lnTo>
                    <a:close/>
                    <a:moveTo>
                      <a:pt x="282" y="156"/>
                    </a:moveTo>
                    <a:lnTo>
                      <a:pt x="311" y="184"/>
                    </a:lnTo>
                    <a:lnTo>
                      <a:pt x="298" y="197"/>
                    </a:lnTo>
                    <a:lnTo>
                      <a:pt x="269" y="169"/>
                    </a:lnTo>
                    <a:lnTo>
                      <a:pt x="282" y="156"/>
                    </a:lnTo>
                    <a:close/>
                    <a:moveTo>
                      <a:pt x="299" y="199"/>
                    </a:moveTo>
                    <a:lnTo>
                      <a:pt x="299" y="199"/>
                    </a:lnTo>
                    <a:lnTo>
                      <a:pt x="298" y="197"/>
                    </a:lnTo>
                    <a:lnTo>
                      <a:pt x="304" y="191"/>
                    </a:lnTo>
                    <a:lnTo>
                      <a:pt x="299" y="199"/>
                    </a:lnTo>
                    <a:close/>
                    <a:moveTo>
                      <a:pt x="310" y="183"/>
                    </a:moveTo>
                    <a:lnTo>
                      <a:pt x="342" y="205"/>
                    </a:lnTo>
                    <a:lnTo>
                      <a:pt x="331" y="222"/>
                    </a:lnTo>
                    <a:lnTo>
                      <a:pt x="299" y="199"/>
                    </a:lnTo>
                    <a:lnTo>
                      <a:pt x="310" y="183"/>
                    </a:lnTo>
                    <a:close/>
                    <a:moveTo>
                      <a:pt x="332" y="222"/>
                    </a:moveTo>
                    <a:lnTo>
                      <a:pt x="332" y="222"/>
                    </a:lnTo>
                    <a:lnTo>
                      <a:pt x="331" y="222"/>
                    </a:lnTo>
                    <a:lnTo>
                      <a:pt x="336" y="213"/>
                    </a:lnTo>
                    <a:lnTo>
                      <a:pt x="332" y="222"/>
                    </a:lnTo>
                    <a:close/>
                    <a:moveTo>
                      <a:pt x="342" y="205"/>
                    </a:moveTo>
                    <a:lnTo>
                      <a:pt x="373" y="224"/>
                    </a:lnTo>
                    <a:lnTo>
                      <a:pt x="364" y="240"/>
                    </a:lnTo>
                    <a:lnTo>
                      <a:pt x="332" y="222"/>
                    </a:lnTo>
                    <a:lnTo>
                      <a:pt x="342" y="205"/>
                    </a:lnTo>
                    <a:close/>
                    <a:moveTo>
                      <a:pt x="373" y="224"/>
                    </a:moveTo>
                    <a:lnTo>
                      <a:pt x="405" y="244"/>
                    </a:lnTo>
                    <a:lnTo>
                      <a:pt x="395" y="259"/>
                    </a:lnTo>
                    <a:lnTo>
                      <a:pt x="364" y="240"/>
                    </a:lnTo>
                    <a:lnTo>
                      <a:pt x="373" y="224"/>
                    </a:lnTo>
                    <a:close/>
                    <a:moveTo>
                      <a:pt x="396" y="260"/>
                    </a:moveTo>
                    <a:lnTo>
                      <a:pt x="395" y="259"/>
                    </a:lnTo>
                    <a:lnTo>
                      <a:pt x="400" y="251"/>
                    </a:lnTo>
                    <a:lnTo>
                      <a:pt x="396" y="260"/>
                    </a:lnTo>
                    <a:close/>
                    <a:moveTo>
                      <a:pt x="405" y="243"/>
                    </a:moveTo>
                    <a:lnTo>
                      <a:pt x="440" y="262"/>
                    </a:lnTo>
                    <a:lnTo>
                      <a:pt x="430" y="279"/>
                    </a:lnTo>
                    <a:lnTo>
                      <a:pt x="396" y="260"/>
                    </a:lnTo>
                    <a:lnTo>
                      <a:pt x="405" y="243"/>
                    </a:lnTo>
                    <a:close/>
                    <a:moveTo>
                      <a:pt x="440" y="262"/>
                    </a:moveTo>
                    <a:lnTo>
                      <a:pt x="440" y="262"/>
                    </a:lnTo>
                    <a:lnTo>
                      <a:pt x="435" y="270"/>
                    </a:lnTo>
                    <a:lnTo>
                      <a:pt x="440" y="262"/>
                    </a:lnTo>
                    <a:close/>
                    <a:moveTo>
                      <a:pt x="440" y="262"/>
                    </a:moveTo>
                    <a:lnTo>
                      <a:pt x="475" y="285"/>
                    </a:lnTo>
                    <a:lnTo>
                      <a:pt x="465" y="301"/>
                    </a:lnTo>
                    <a:lnTo>
                      <a:pt x="430" y="279"/>
                    </a:lnTo>
                    <a:lnTo>
                      <a:pt x="440" y="262"/>
                    </a:lnTo>
                    <a:close/>
                    <a:moveTo>
                      <a:pt x="475" y="285"/>
                    </a:moveTo>
                    <a:lnTo>
                      <a:pt x="476" y="286"/>
                    </a:lnTo>
                    <a:lnTo>
                      <a:pt x="475" y="285"/>
                    </a:lnTo>
                    <a:lnTo>
                      <a:pt x="470" y="292"/>
                    </a:lnTo>
                    <a:lnTo>
                      <a:pt x="475" y="285"/>
                    </a:lnTo>
                    <a:close/>
                    <a:moveTo>
                      <a:pt x="475" y="285"/>
                    </a:moveTo>
                    <a:lnTo>
                      <a:pt x="514" y="310"/>
                    </a:lnTo>
                    <a:lnTo>
                      <a:pt x="503" y="326"/>
                    </a:lnTo>
                    <a:lnTo>
                      <a:pt x="464" y="301"/>
                    </a:lnTo>
                    <a:lnTo>
                      <a:pt x="475" y="285"/>
                    </a:lnTo>
                    <a:close/>
                    <a:moveTo>
                      <a:pt x="514" y="310"/>
                    </a:moveTo>
                    <a:lnTo>
                      <a:pt x="513" y="310"/>
                    </a:lnTo>
                    <a:lnTo>
                      <a:pt x="514" y="311"/>
                    </a:lnTo>
                    <a:lnTo>
                      <a:pt x="508" y="319"/>
                    </a:lnTo>
                    <a:lnTo>
                      <a:pt x="514" y="310"/>
                    </a:lnTo>
                    <a:close/>
                    <a:moveTo>
                      <a:pt x="514" y="311"/>
                    </a:moveTo>
                    <a:lnTo>
                      <a:pt x="549" y="336"/>
                    </a:lnTo>
                    <a:lnTo>
                      <a:pt x="537" y="352"/>
                    </a:lnTo>
                    <a:lnTo>
                      <a:pt x="503" y="326"/>
                    </a:lnTo>
                    <a:lnTo>
                      <a:pt x="514" y="311"/>
                    </a:lnTo>
                    <a:close/>
                    <a:moveTo>
                      <a:pt x="549" y="336"/>
                    </a:moveTo>
                    <a:lnTo>
                      <a:pt x="549" y="336"/>
                    </a:lnTo>
                    <a:lnTo>
                      <a:pt x="544" y="344"/>
                    </a:lnTo>
                    <a:lnTo>
                      <a:pt x="549" y="336"/>
                    </a:lnTo>
                    <a:close/>
                    <a:moveTo>
                      <a:pt x="549" y="336"/>
                    </a:moveTo>
                    <a:lnTo>
                      <a:pt x="581" y="365"/>
                    </a:lnTo>
                    <a:lnTo>
                      <a:pt x="569" y="379"/>
                    </a:lnTo>
                    <a:lnTo>
                      <a:pt x="537" y="351"/>
                    </a:lnTo>
                    <a:lnTo>
                      <a:pt x="549" y="336"/>
                    </a:lnTo>
                    <a:close/>
                    <a:moveTo>
                      <a:pt x="581" y="365"/>
                    </a:moveTo>
                    <a:lnTo>
                      <a:pt x="581" y="365"/>
                    </a:lnTo>
                    <a:lnTo>
                      <a:pt x="574" y="373"/>
                    </a:lnTo>
                    <a:lnTo>
                      <a:pt x="581" y="365"/>
                    </a:lnTo>
                    <a:close/>
                    <a:moveTo>
                      <a:pt x="581" y="365"/>
                    </a:moveTo>
                    <a:lnTo>
                      <a:pt x="613" y="397"/>
                    </a:lnTo>
                    <a:lnTo>
                      <a:pt x="600" y="410"/>
                    </a:lnTo>
                    <a:lnTo>
                      <a:pt x="568" y="379"/>
                    </a:lnTo>
                    <a:lnTo>
                      <a:pt x="581" y="365"/>
                    </a:lnTo>
                    <a:close/>
                    <a:moveTo>
                      <a:pt x="613" y="397"/>
                    </a:moveTo>
                    <a:lnTo>
                      <a:pt x="614" y="398"/>
                    </a:lnTo>
                    <a:lnTo>
                      <a:pt x="606" y="404"/>
                    </a:lnTo>
                    <a:lnTo>
                      <a:pt x="613" y="397"/>
                    </a:lnTo>
                    <a:close/>
                    <a:moveTo>
                      <a:pt x="614" y="398"/>
                    </a:moveTo>
                    <a:lnTo>
                      <a:pt x="643" y="429"/>
                    </a:lnTo>
                    <a:lnTo>
                      <a:pt x="628" y="442"/>
                    </a:lnTo>
                    <a:lnTo>
                      <a:pt x="600" y="410"/>
                    </a:lnTo>
                    <a:lnTo>
                      <a:pt x="614" y="398"/>
                    </a:lnTo>
                    <a:close/>
                    <a:moveTo>
                      <a:pt x="643" y="429"/>
                    </a:moveTo>
                    <a:lnTo>
                      <a:pt x="643" y="430"/>
                    </a:lnTo>
                    <a:lnTo>
                      <a:pt x="635" y="436"/>
                    </a:lnTo>
                    <a:lnTo>
                      <a:pt x="643" y="429"/>
                    </a:lnTo>
                    <a:close/>
                    <a:moveTo>
                      <a:pt x="643" y="430"/>
                    </a:moveTo>
                    <a:lnTo>
                      <a:pt x="668" y="465"/>
                    </a:lnTo>
                    <a:lnTo>
                      <a:pt x="653" y="476"/>
                    </a:lnTo>
                    <a:lnTo>
                      <a:pt x="627" y="441"/>
                    </a:lnTo>
                    <a:lnTo>
                      <a:pt x="643" y="430"/>
                    </a:lnTo>
                    <a:close/>
                    <a:moveTo>
                      <a:pt x="668" y="465"/>
                    </a:moveTo>
                    <a:lnTo>
                      <a:pt x="668" y="465"/>
                    </a:lnTo>
                    <a:lnTo>
                      <a:pt x="669" y="465"/>
                    </a:lnTo>
                    <a:lnTo>
                      <a:pt x="660" y="471"/>
                    </a:lnTo>
                    <a:lnTo>
                      <a:pt x="668" y="465"/>
                    </a:lnTo>
                    <a:close/>
                    <a:moveTo>
                      <a:pt x="669" y="465"/>
                    </a:moveTo>
                    <a:lnTo>
                      <a:pt x="695" y="507"/>
                    </a:lnTo>
                    <a:lnTo>
                      <a:pt x="678" y="517"/>
                    </a:lnTo>
                    <a:lnTo>
                      <a:pt x="653" y="475"/>
                    </a:lnTo>
                    <a:lnTo>
                      <a:pt x="669" y="465"/>
                    </a:lnTo>
                    <a:close/>
                    <a:moveTo>
                      <a:pt x="678" y="517"/>
                    </a:moveTo>
                    <a:lnTo>
                      <a:pt x="677" y="516"/>
                    </a:lnTo>
                    <a:lnTo>
                      <a:pt x="678" y="517"/>
                    </a:lnTo>
                    <a:lnTo>
                      <a:pt x="686" y="512"/>
                    </a:lnTo>
                    <a:lnTo>
                      <a:pt x="678" y="517"/>
                    </a:lnTo>
                    <a:close/>
                    <a:moveTo>
                      <a:pt x="695" y="507"/>
                    </a:moveTo>
                    <a:lnTo>
                      <a:pt x="722" y="551"/>
                    </a:lnTo>
                    <a:lnTo>
                      <a:pt x="707" y="561"/>
                    </a:lnTo>
                    <a:lnTo>
                      <a:pt x="678" y="517"/>
                    </a:lnTo>
                    <a:lnTo>
                      <a:pt x="695" y="507"/>
                    </a:lnTo>
                    <a:close/>
                    <a:moveTo>
                      <a:pt x="722" y="551"/>
                    </a:moveTo>
                    <a:lnTo>
                      <a:pt x="722" y="551"/>
                    </a:lnTo>
                    <a:lnTo>
                      <a:pt x="723" y="551"/>
                    </a:lnTo>
                    <a:lnTo>
                      <a:pt x="714" y="557"/>
                    </a:lnTo>
                    <a:lnTo>
                      <a:pt x="722" y="551"/>
                    </a:lnTo>
                    <a:close/>
                    <a:moveTo>
                      <a:pt x="723" y="551"/>
                    </a:moveTo>
                    <a:lnTo>
                      <a:pt x="754" y="602"/>
                    </a:lnTo>
                    <a:lnTo>
                      <a:pt x="739" y="612"/>
                    </a:lnTo>
                    <a:lnTo>
                      <a:pt x="707" y="561"/>
                    </a:lnTo>
                    <a:lnTo>
                      <a:pt x="723" y="551"/>
                    </a:lnTo>
                    <a:close/>
                    <a:moveTo>
                      <a:pt x="739" y="613"/>
                    </a:moveTo>
                    <a:lnTo>
                      <a:pt x="740" y="614"/>
                    </a:lnTo>
                    <a:lnTo>
                      <a:pt x="739" y="612"/>
                    </a:lnTo>
                    <a:lnTo>
                      <a:pt x="746" y="608"/>
                    </a:lnTo>
                    <a:lnTo>
                      <a:pt x="739" y="613"/>
                    </a:lnTo>
                    <a:close/>
                    <a:moveTo>
                      <a:pt x="754" y="602"/>
                    </a:moveTo>
                    <a:lnTo>
                      <a:pt x="789" y="656"/>
                    </a:lnTo>
                    <a:lnTo>
                      <a:pt x="773" y="667"/>
                    </a:lnTo>
                    <a:lnTo>
                      <a:pt x="739" y="613"/>
                    </a:lnTo>
                    <a:lnTo>
                      <a:pt x="754" y="602"/>
                    </a:lnTo>
                    <a:close/>
                    <a:moveTo>
                      <a:pt x="789" y="656"/>
                    </a:moveTo>
                    <a:lnTo>
                      <a:pt x="789" y="656"/>
                    </a:lnTo>
                    <a:lnTo>
                      <a:pt x="782" y="662"/>
                    </a:lnTo>
                    <a:lnTo>
                      <a:pt x="789" y="656"/>
                    </a:lnTo>
                    <a:close/>
                    <a:moveTo>
                      <a:pt x="789" y="656"/>
                    </a:moveTo>
                    <a:lnTo>
                      <a:pt x="825" y="713"/>
                    </a:lnTo>
                    <a:lnTo>
                      <a:pt x="808" y="723"/>
                    </a:lnTo>
                    <a:lnTo>
                      <a:pt x="773" y="666"/>
                    </a:lnTo>
                    <a:lnTo>
                      <a:pt x="789" y="656"/>
                    </a:lnTo>
                    <a:close/>
                    <a:moveTo>
                      <a:pt x="808" y="724"/>
                    </a:moveTo>
                    <a:lnTo>
                      <a:pt x="808" y="724"/>
                    </a:lnTo>
                    <a:lnTo>
                      <a:pt x="808" y="723"/>
                    </a:lnTo>
                    <a:lnTo>
                      <a:pt x="816" y="719"/>
                    </a:lnTo>
                    <a:lnTo>
                      <a:pt x="808" y="724"/>
                    </a:lnTo>
                    <a:close/>
                    <a:moveTo>
                      <a:pt x="824" y="713"/>
                    </a:moveTo>
                    <a:lnTo>
                      <a:pt x="865" y="771"/>
                    </a:lnTo>
                    <a:lnTo>
                      <a:pt x="850" y="782"/>
                    </a:lnTo>
                    <a:lnTo>
                      <a:pt x="808" y="724"/>
                    </a:lnTo>
                    <a:lnTo>
                      <a:pt x="824" y="713"/>
                    </a:lnTo>
                    <a:close/>
                    <a:moveTo>
                      <a:pt x="865" y="771"/>
                    </a:moveTo>
                    <a:lnTo>
                      <a:pt x="906" y="828"/>
                    </a:lnTo>
                    <a:lnTo>
                      <a:pt x="891" y="839"/>
                    </a:lnTo>
                    <a:lnTo>
                      <a:pt x="850" y="782"/>
                    </a:lnTo>
                    <a:lnTo>
                      <a:pt x="865" y="771"/>
                    </a:lnTo>
                    <a:close/>
                    <a:moveTo>
                      <a:pt x="892" y="839"/>
                    </a:moveTo>
                    <a:lnTo>
                      <a:pt x="891" y="839"/>
                    </a:lnTo>
                    <a:lnTo>
                      <a:pt x="899" y="834"/>
                    </a:lnTo>
                    <a:lnTo>
                      <a:pt x="892" y="839"/>
                    </a:lnTo>
                    <a:close/>
                    <a:moveTo>
                      <a:pt x="906" y="827"/>
                    </a:moveTo>
                    <a:lnTo>
                      <a:pt x="954" y="884"/>
                    </a:lnTo>
                    <a:lnTo>
                      <a:pt x="939" y="896"/>
                    </a:lnTo>
                    <a:lnTo>
                      <a:pt x="892" y="839"/>
                    </a:lnTo>
                    <a:lnTo>
                      <a:pt x="906" y="827"/>
                    </a:lnTo>
                    <a:close/>
                    <a:moveTo>
                      <a:pt x="954" y="884"/>
                    </a:moveTo>
                    <a:lnTo>
                      <a:pt x="955" y="884"/>
                    </a:lnTo>
                    <a:lnTo>
                      <a:pt x="954" y="884"/>
                    </a:lnTo>
                    <a:lnTo>
                      <a:pt x="947" y="890"/>
                    </a:lnTo>
                    <a:lnTo>
                      <a:pt x="954" y="884"/>
                    </a:lnTo>
                    <a:close/>
                    <a:moveTo>
                      <a:pt x="954" y="884"/>
                    </a:moveTo>
                    <a:lnTo>
                      <a:pt x="999" y="942"/>
                    </a:lnTo>
                    <a:lnTo>
                      <a:pt x="983" y="954"/>
                    </a:lnTo>
                    <a:lnTo>
                      <a:pt x="939" y="896"/>
                    </a:lnTo>
                    <a:lnTo>
                      <a:pt x="954" y="884"/>
                    </a:lnTo>
                    <a:close/>
                    <a:moveTo>
                      <a:pt x="985" y="954"/>
                    </a:moveTo>
                    <a:lnTo>
                      <a:pt x="983" y="954"/>
                    </a:lnTo>
                    <a:lnTo>
                      <a:pt x="991" y="947"/>
                    </a:lnTo>
                    <a:lnTo>
                      <a:pt x="985" y="954"/>
                    </a:lnTo>
                    <a:close/>
                    <a:moveTo>
                      <a:pt x="998" y="941"/>
                    </a:moveTo>
                    <a:lnTo>
                      <a:pt x="1048" y="991"/>
                    </a:lnTo>
                    <a:lnTo>
                      <a:pt x="1035" y="1006"/>
                    </a:lnTo>
                    <a:lnTo>
                      <a:pt x="985" y="954"/>
                    </a:lnTo>
                    <a:lnTo>
                      <a:pt x="998" y="941"/>
                    </a:lnTo>
                    <a:close/>
                    <a:moveTo>
                      <a:pt x="1035" y="1006"/>
                    </a:moveTo>
                    <a:lnTo>
                      <a:pt x="1035" y="1006"/>
                    </a:lnTo>
                    <a:lnTo>
                      <a:pt x="1042" y="998"/>
                    </a:lnTo>
                    <a:lnTo>
                      <a:pt x="1035" y="1006"/>
                    </a:lnTo>
                    <a:close/>
                    <a:moveTo>
                      <a:pt x="1048" y="991"/>
                    </a:moveTo>
                    <a:lnTo>
                      <a:pt x="1099" y="1039"/>
                    </a:lnTo>
                    <a:lnTo>
                      <a:pt x="1086" y="1053"/>
                    </a:lnTo>
                    <a:lnTo>
                      <a:pt x="1035" y="1006"/>
                    </a:lnTo>
                    <a:lnTo>
                      <a:pt x="1048" y="991"/>
                    </a:lnTo>
                    <a:close/>
                    <a:moveTo>
                      <a:pt x="1099" y="1039"/>
                    </a:moveTo>
                    <a:lnTo>
                      <a:pt x="1150" y="1087"/>
                    </a:lnTo>
                    <a:lnTo>
                      <a:pt x="1137" y="1100"/>
                    </a:lnTo>
                    <a:lnTo>
                      <a:pt x="1086" y="1053"/>
                    </a:lnTo>
                    <a:lnTo>
                      <a:pt x="1099" y="1039"/>
                    </a:lnTo>
                    <a:close/>
                    <a:moveTo>
                      <a:pt x="1138" y="1100"/>
                    </a:moveTo>
                    <a:lnTo>
                      <a:pt x="1137" y="1100"/>
                    </a:lnTo>
                    <a:lnTo>
                      <a:pt x="1143" y="1094"/>
                    </a:lnTo>
                    <a:lnTo>
                      <a:pt x="1138" y="1100"/>
                    </a:lnTo>
                    <a:close/>
                    <a:moveTo>
                      <a:pt x="1150" y="1086"/>
                    </a:moveTo>
                    <a:lnTo>
                      <a:pt x="1197" y="1128"/>
                    </a:lnTo>
                    <a:lnTo>
                      <a:pt x="1185" y="1142"/>
                    </a:lnTo>
                    <a:lnTo>
                      <a:pt x="1138" y="1100"/>
                    </a:lnTo>
                    <a:lnTo>
                      <a:pt x="1150" y="1086"/>
                    </a:lnTo>
                    <a:close/>
                    <a:moveTo>
                      <a:pt x="1197" y="1128"/>
                    </a:moveTo>
                    <a:lnTo>
                      <a:pt x="1198" y="1128"/>
                    </a:lnTo>
                    <a:lnTo>
                      <a:pt x="1197" y="1128"/>
                    </a:lnTo>
                    <a:lnTo>
                      <a:pt x="1192" y="1135"/>
                    </a:lnTo>
                    <a:lnTo>
                      <a:pt x="1197" y="1128"/>
                    </a:lnTo>
                    <a:close/>
                    <a:moveTo>
                      <a:pt x="1197" y="1128"/>
                    </a:moveTo>
                    <a:lnTo>
                      <a:pt x="1243" y="1170"/>
                    </a:lnTo>
                    <a:lnTo>
                      <a:pt x="1229" y="1183"/>
                    </a:lnTo>
                    <a:lnTo>
                      <a:pt x="1185" y="1142"/>
                    </a:lnTo>
                    <a:lnTo>
                      <a:pt x="1197" y="1128"/>
                    </a:lnTo>
                    <a:close/>
                    <a:moveTo>
                      <a:pt x="1243" y="1170"/>
                    </a:moveTo>
                    <a:lnTo>
                      <a:pt x="1243" y="1170"/>
                    </a:lnTo>
                    <a:lnTo>
                      <a:pt x="1236" y="1177"/>
                    </a:lnTo>
                    <a:lnTo>
                      <a:pt x="1243" y="1170"/>
                    </a:lnTo>
                    <a:close/>
                    <a:moveTo>
                      <a:pt x="1243" y="1170"/>
                    </a:moveTo>
                    <a:lnTo>
                      <a:pt x="1281" y="1215"/>
                    </a:lnTo>
                    <a:lnTo>
                      <a:pt x="1267" y="1227"/>
                    </a:lnTo>
                    <a:lnTo>
                      <a:pt x="1228" y="1182"/>
                    </a:lnTo>
                    <a:lnTo>
                      <a:pt x="1243" y="1170"/>
                    </a:lnTo>
                    <a:close/>
                    <a:moveTo>
                      <a:pt x="1281" y="1215"/>
                    </a:moveTo>
                    <a:lnTo>
                      <a:pt x="1282" y="1215"/>
                    </a:lnTo>
                    <a:lnTo>
                      <a:pt x="1274" y="1221"/>
                    </a:lnTo>
                    <a:lnTo>
                      <a:pt x="1281" y="1215"/>
                    </a:lnTo>
                    <a:close/>
                    <a:moveTo>
                      <a:pt x="1282" y="1215"/>
                    </a:moveTo>
                    <a:lnTo>
                      <a:pt x="1311" y="1257"/>
                    </a:lnTo>
                    <a:lnTo>
                      <a:pt x="1294" y="1268"/>
                    </a:lnTo>
                    <a:lnTo>
                      <a:pt x="1266" y="1226"/>
                    </a:lnTo>
                    <a:lnTo>
                      <a:pt x="1282" y="1215"/>
                    </a:lnTo>
                    <a:close/>
                    <a:moveTo>
                      <a:pt x="1311" y="1257"/>
                    </a:moveTo>
                    <a:lnTo>
                      <a:pt x="1311" y="1257"/>
                    </a:lnTo>
                    <a:lnTo>
                      <a:pt x="1311" y="1258"/>
                    </a:lnTo>
                    <a:lnTo>
                      <a:pt x="1302" y="1263"/>
                    </a:lnTo>
                    <a:lnTo>
                      <a:pt x="1311" y="1257"/>
                    </a:lnTo>
                    <a:close/>
                    <a:moveTo>
                      <a:pt x="1311" y="1258"/>
                    </a:moveTo>
                    <a:lnTo>
                      <a:pt x="1331" y="1303"/>
                    </a:lnTo>
                    <a:lnTo>
                      <a:pt x="1313" y="1310"/>
                    </a:lnTo>
                    <a:lnTo>
                      <a:pt x="1294" y="1266"/>
                    </a:lnTo>
                    <a:lnTo>
                      <a:pt x="1311" y="1258"/>
                    </a:lnTo>
                    <a:close/>
                    <a:moveTo>
                      <a:pt x="1331" y="1303"/>
                    </a:moveTo>
                    <a:lnTo>
                      <a:pt x="1331" y="1304"/>
                    </a:lnTo>
                    <a:lnTo>
                      <a:pt x="1331" y="1306"/>
                    </a:lnTo>
                    <a:lnTo>
                      <a:pt x="1322" y="1307"/>
                    </a:lnTo>
                    <a:lnTo>
                      <a:pt x="1331" y="1303"/>
                    </a:lnTo>
                    <a:close/>
                    <a:moveTo>
                      <a:pt x="1331" y="1306"/>
                    </a:moveTo>
                    <a:lnTo>
                      <a:pt x="1337" y="1353"/>
                    </a:lnTo>
                    <a:lnTo>
                      <a:pt x="1319" y="1355"/>
                    </a:lnTo>
                    <a:lnTo>
                      <a:pt x="1312" y="1308"/>
                    </a:lnTo>
                    <a:lnTo>
                      <a:pt x="1331" y="1306"/>
                    </a:lnTo>
                    <a:close/>
                    <a:moveTo>
                      <a:pt x="1337" y="1353"/>
                    </a:moveTo>
                    <a:lnTo>
                      <a:pt x="1337" y="1355"/>
                    </a:lnTo>
                    <a:lnTo>
                      <a:pt x="1337" y="1356"/>
                    </a:lnTo>
                    <a:lnTo>
                      <a:pt x="1329" y="1354"/>
                    </a:lnTo>
                    <a:lnTo>
                      <a:pt x="1337" y="1353"/>
                    </a:lnTo>
                    <a:close/>
                    <a:moveTo>
                      <a:pt x="1337" y="1356"/>
                    </a:moveTo>
                    <a:lnTo>
                      <a:pt x="1324" y="1405"/>
                    </a:lnTo>
                    <a:lnTo>
                      <a:pt x="1306" y="1399"/>
                    </a:lnTo>
                    <a:lnTo>
                      <a:pt x="1319" y="1352"/>
                    </a:lnTo>
                    <a:lnTo>
                      <a:pt x="1337" y="1356"/>
                    </a:lnTo>
                    <a:close/>
                    <a:moveTo>
                      <a:pt x="1324" y="1405"/>
                    </a:moveTo>
                    <a:lnTo>
                      <a:pt x="1324" y="1406"/>
                    </a:lnTo>
                    <a:lnTo>
                      <a:pt x="1315" y="1403"/>
                    </a:lnTo>
                    <a:lnTo>
                      <a:pt x="1324" y="1405"/>
                    </a:lnTo>
                    <a:close/>
                    <a:moveTo>
                      <a:pt x="1324" y="1406"/>
                    </a:moveTo>
                    <a:lnTo>
                      <a:pt x="1299" y="1463"/>
                    </a:lnTo>
                    <a:lnTo>
                      <a:pt x="1281" y="1456"/>
                    </a:lnTo>
                    <a:lnTo>
                      <a:pt x="1306" y="1398"/>
                    </a:lnTo>
                    <a:lnTo>
                      <a:pt x="1324" y="1406"/>
                    </a:lnTo>
                    <a:close/>
                    <a:moveTo>
                      <a:pt x="1299" y="1463"/>
                    </a:moveTo>
                    <a:lnTo>
                      <a:pt x="1295" y="1470"/>
                    </a:lnTo>
                    <a:lnTo>
                      <a:pt x="1289" y="1469"/>
                    </a:lnTo>
                    <a:lnTo>
                      <a:pt x="1290" y="1459"/>
                    </a:lnTo>
                    <a:lnTo>
                      <a:pt x="1299" y="1463"/>
                    </a:lnTo>
                    <a:close/>
                    <a:moveTo>
                      <a:pt x="1289" y="1469"/>
                    </a:moveTo>
                    <a:lnTo>
                      <a:pt x="1228" y="1462"/>
                    </a:lnTo>
                    <a:lnTo>
                      <a:pt x="1230" y="1443"/>
                    </a:lnTo>
                    <a:lnTo>
                      <a:pt x="1291" y="1450"/>
                    </a:lnTo>
                    <a:lnTo>
                      <a:pt x="1289" y="1469"/>
                    </a:lnTo>
                    <a:close/>
                    <a:moveTo>
                      <a:pt x="1228" y="1462"/>
                    </a:moveTo>
                    <a:lnTo>
                      <a:pt x="1227" y="1462"/>
                    </a:lnTo>
                    <a:lnTo>
                      <a:pt x="1226" y="1462"/>
                    </a:lnTo>
                    <a:lnTo>
                      <a:pt x="1229" y="1453"/>
                    </a:lnTo>
                    <a:lnTo>
                      <a:pt x="1228" y="1462"/>
                    </a:lnTo>
                    <a:close/>
                    <a:moveTo>
                      <a:pt x="1226" y="1462"/>
                    </a:moveTo>
                    <a:lnTo>
                      <a:pt x="1159" y="1433"/>
                    </a:lnTo>
                    <a:lnTo>
                      <a:pt x="1166" y="1416"/>
                    </a:lnTo>
                    <a:lnTo>
                      <a:pt x="1234" y="1444"/>
                    </a:lnTo>
                    <a:lnTo>
                      <a:pt x="1226" y="1462"/>
                    </a:lnTo>
                    <a:close/>
                    <a:moveTo>
                      <a:pt x="1159" y="1433"/>
                    </a:moveTo>
                    <a:lnTo>
                      <a:pt x="1158" y="1432"/>
                    </a:lnTo>
                    <a:lnTo>
                      <a:pt x="1163" y="1425"/>
                    </a:lnTo>
                    <a:lnTo>
                      <a:pt x="1159" y="1433"/>
                    </a:lnTo>
                    <a:close/>
                    <a:moveTo>
                      <a:pt x="1158" y="1432"/>
                    </a:moveTo>
                    <a:lnTo>
                      <a:pt x="1084" y="1382"/>
                    </a:lnTo>
                    <a:lnTo>
                      <a:pt x="1095" y="1366"/>
                    </a:lnTo>
                    <a:lnTo>
                      <a:pt x="1169" y="1417"/>
                    </a:lnTo>
                    <a:lnTo>
                      <a:pt x="1158" y="1432"/>
                    </a:lnTo>
                    <a:close/>
                    <a:moveTo>
                      <a:pt x="1084" y="1382"/>
                    </a:moveTo>
                    <a:lnTo>
                      <a:pt x="1084" y="1381"/>
                    </a:lnTo>
                    <a:lnTo>
                      <a:pt x="1089" y="1374"/>
                    </a:lnTo>
                    <a:lnTo>
                      <a:pt x="1084" y="1382"/>
                    </a:lnTo>
                    <a:close/>
                    <a:moveTo>
                      <a:pt x="1084" y="1381"/>
                    </a:moveTo>
                    <a:lnTo>
                      <a:pt x="1007" y="1314"/>
                    </a:lnTo>
                    <a:lnTo>
                      <a:pt x="1020" y="1300"/>
                    </a:lnTo>
                    <a:lnTo>
                      <a:pt x="1096" y="1366"/>
                    </a:lnTo>
                    <a:lnTo>
                      <a:pt x="1084" y="1381"/>
                    </a:lnTo>
                    <a:close/>
                    <a:moveTo>
                      <a:pt x="1007" y="1314"/>
                    </a:moveTo>
                    <a:lnTo>
                      <a:pt x="1007" y="1313"/>
                    </a:lnTo>
                    <a:lnTo>
                      <a:pt x="1013" y="1307"/>
                    </a:lnTo>
                    <a:lnTo>
                      <a:pt x="1007" y="1314"/>
                    </a:lnTo>
                    <a:close/>
                    <a:moveTo>
                      <a:pt x="1007" y="1313"/>
                    </a:moveTo>
                    <a:lnTo>
                      <a:pt x="931" y="1234"/>
                    </a:lnTo>
                    <a:lnTo>
                      <a:pt x="944" y="1221"/>
                    </a:lnTo>
                    <a:lnTo>
                      <a:pt x="1020" y="1300"/>
                    </a:lnTo>
                    <a:lnTo>
                      <a:pt x="1007" y="1313"/>
                    </a:lnTo>
                    <a:close/>
                    <a:moveTo>
                      <a:pt x="931" y="1234"/>
                    </a:moveTo>
                    <a:lnTo>
                      <a:pt x="931" y="1234"/>
                    </a:lnTo>
                    <a:lnTo>
                      <a:pt x="937" y="1227"/>
                    </a:lnTo>
                    <a:lnTo>
                      <a:pt x="931" y="1234"/>
                    </a:lnTo>
                    <a:close/>
                    <a:moveTo>
                      <a:pt x="931" y="1234"/>
                    </a:moveTo>
                    <a:lnTo>
                      <a:pt x="853" y="1148"/>
                    </a:lnTo>
                    <a:lnTo>
                      <a:pt x="868" y="1135"/>
                    </a:lnTo>
                    <a:lnTo>
                      <a:pt x="944" y="1221"/>
                    </a:lnTo>
                    <a:lnTo>
                      <a:pt x="931" y="1234"/>
                    </a:lnTo>
                    <a:close/>
                    <a:moveTo>
                      <a:pt x="853" y="1148"/>
                    </a:moveTo>
                    <a:lnTo>
                      <a:pt x="853" y="1148"/>
                    </a:lnTo>
                    <a:lnTo>
                      <a:pt x="861" y="1141"/>
                    </a:lnTo>
                    <a:lnTo>
                      <a:pt x="853" y="1148"/>
                    </a:lnTo>
                    <a:close/>
                    <a:moveTo>
                      <a:pt x="853" y="1148"/>
                    </a:moveTo>
                    <a:lnTo>
                      <a:pt x="781" y="1059"/>
                    </a:lnTo>
                    <a:lnTo>
                      <a:pt x="795" y="1046"/>
                    </a:lnTo>
                    <a:lnTo>
                      <a:pt x="868" y="1136"/>
                    </a:lnTo>
                    <a:lnTo>
                      <a:pt x="853" y="1148"/>
                    </a:lnTo>
                    <a:close/>
                    <a:moveTo>
                      <a:pt x="781" y="1059"/>
                    </a:moveTo>
                    <a:lnTo>
                      <a:pt x="779" y="1057"/>
                    </a:lnTo>
                    <a:lnTo>
                      <a:pt x="781" y="1059"/>
                    </a:lnTo>
                    <a:lnTo>
                      <a:pt x="787" y="1052"/>
                    </a:lnTo>
                    <a:lnTo>
                      <a:pt x="781" y="1059"/>
                    </a:lnTo>
                    <a:close/>
                    <a:moveTo>
                      <a:pt x="781" y="1059"/>
                    </a:moveTo>
                    <a:lnTo>
                      <a:pt x="713" y="973"/>
                    </a:lnTo>
                    <a:lnTo>
                      <a:pt x="729" y="960"/>
                    </a:lnTo>
                    <a:lnTo>
                      <a:pt x="795" y="1046"/>
                    </a:lnTo>
                    <a:lnTo>
                      <a:pt x="781" y="1059"/>
                    </a:lnTo>
                    <a:close/>
                    <a:moveTo>
                      <a:pt x="713" y="973"/>
                    </a:moveTo>
                    <a:lnTo>
                      <a:pt x="713" y="973"/>
                    </a:lnTo>
                    <a:lnTo>
                      <a:pt x="721" y="967"/>
                    </a:lnTo>
                    <a:lnTo>
                      <a:pt x="713" y="973"/>
                    </a:lnTo>
                    <a:close/>
                    <a:moveTo>
                      <a:pt x="713" y="973"/>
                    </a:moveTo>
                    <a:lnTo>
                      <a:pt x="656" y="893"/>
                    </a:lnTo>
                    <a:lnTo>
                      <a:pt x="671" y="882"/>
                    </a:lnTo>
                    <a:lnTo>
                      <a:pt x="729" y="962"/>
                    </a:lnTo>
                    <a:lnTo>
                      <a:pt x="713" y="973"/>
                    </a:lnTo>
                    <a:close/>
                    <a:moveTo>
                      <a:pt x="656" y="893"/>
                    </a:moveTo>
                    <a:lnTo>
                      <a:pt x="655" y="891"/>
                    </a:lnTo>
                    <a:lnTo>
                      <a:pt x="656" y="893"/>
                    </a:lnTo>
                    <a:lnTo>
                      <a:pt x="664" y="888"/>
                    </a:lnTo>
                    <a:lnTo>
                      <a:pt x="656" y="893"/>
                    </a:lnTo>
                    <a:close/>
                    <a:moveTo>
                      <a:pt x="656" y="893"/>
                    </a:moveTo>
                    <a:lnTo>
                      <a:pt x="609" y="826"/>
                    </a:lnTo>
                    <a:lnTo>
                      <a:pt x="624" y="815"/>
                    </a:lnTo>
                    <a:lnTo>
                      <a:pt x="671" y="882"/>
                    </a:lnTo>
                    <a:lnTo>
                      <a:pt x="656" y="893"/>
                    </a:lnTo>
                    <a:close/>
                    <a:moveTo>
                      <a:pt x="609" y="826"/>
                    </a:moveTo>
                    <a:lnTo>
                      <a:pt x="609" y="827"/>
                    </a:lnTo>
                    <a:lnTo>
                      <a:pt x="609" y="826"/>
                    </a:lnTo>
                    <a:lnTo>
                      <a:pt x="616" y="820"/>
                    </a:lnTo>
                    <a:lnTo>
                      <a:pt x="609" y="826"/>
                    </a:lnTo>
                    <a:close/>
                    <a:moveTo>
                      <a:pt x="609" y="826"/>
                    </a:moveTo>
                    <a:lnTo>
                      <a:pt x="567" y="765"/>
                    </a:lnTo>
                    <a:lnTo>
                      <a:pt x="582" y="754"/>
                    </a:lnTo>
                    <a:lnTo>
                      <a:pt x="624" y="815"/>
                    </a:lnTo>
                    <a:lnTo>
                      <a:pt x="609" y="826"/>
                    </a:lnTo>
                    <a:close/>
                    <a:moveTo>
                      <a:pt x="582" y="754"/>
                    </a:moveTo>
                    <a:lnTo>
                      <a:pt x="583" y="754"/>
                    </a:lnTo>
                    <a:lnTo>
                      <a:pt x="582" y="754"/>
                    </a:lnTo>
                    <a:lnTo>
                      <a:pt x="574" y="760"/>
                    </a:lnTo>
                    <a:lnTo>
                      <a:pt x="582" y="754"/>
                    </a:lnTo>
                    <a:close/>
                    <a:moveTo>
                      <a:pt x="567" y="765"/>
                    </a:moveTo>
                    <a:lnTo>
                      <a:pt x="523" y="706"/>
                    </a:lnTo>
                    <a:lnTo>
                      <a:pt x="538" y="694"/>
                    </a:lnTo>
                    <a:lnTo>
                      <a:pt x="582" y="754"/>
                    </a:lnTo>
                    <a:lnTo>
                      <a:pt x="567" y="765"/>
                    </a:lnTo>
                    <a:close/>
                    <a:moveTo>
                      <a:pt x="537" y="694"/>
                    </a:moveTo>
                    <a:lnTo>
                      <a:pt x="538" y="694"/>
                    </a:lnTo>
                    <a:lnTo>
                      <a:pt x="530" y="699"/>
                    </a:lnTo>
                    <a:lnTo>
                      <a:pt x="537" y="694"/>
                    </a:lnTo>
                    <a:close/>
                    <a:moveTo>
                      <a:pt x="524" y="706"/>
                    </a:moveTo>
                    <a:lnTo>
                      <a:pt x="475" y="652"/>
                    </a:lnTo>
                    <a:lnTo>
                      <a:pt x="490" y="640"/>
                    </a:lnTo>
                    <a:lnTo>
                      <a:pt x="537" y="694"/>
                    </a:lnTo>
                    <a:lnTo>
                      <a:pt x="524" y="706"/>
                    </a:lnTo>
                    <a:close/>
                    <a:moveTo>
                      <a:pt x="475" y="652"/>
                    </a:moveTo>
                    <a:lnTo>
                      <a:pt x="476" y="653"/>
                    </a:lnTo>
                    <a:lnTo>
                      <a:pt x="475" y="652"/>
                    </a:lnTo>
                    <a:lnTo>
                      <a:pt x="483" y="645"/>
                    </a:lnTo>
                    <a:lnTo>
                      <a:pt x="475" y="652"/>
                    </a:lnTo>
                    <a:close/>
                    <a:moveTo>
                      <a:pt x="475" y="652"/>
                    </a:moveTo>
                    <a:lnTo>
                      <a:pt x="431" y="598"/>
                    </a:lnTo>
                    <a:lnTo>
                      <a:pt x="445" y="586"/>
                    </a:lnTo>
                    <a:lnTo>
                      <a:pt x="490" y="640"/>
                    </a:lnTo>
                    <a:lnTo>
                      <a:pt x="475" y="652"/>
                    </a:lnTo>
                    <a:close/>
                    <a:moveTo>
                      <a:pt x="445" y="586"/>
                    </a:moveTo>
                    <a:lnTo>
                      <a:pt x="444" y="584"/>
                    </a:lnTo>
                    <a:lnTo>
                      <a:pt x="445" y="586"/>
                    </a:lnTo>
                    <a:lnTo>
                      <a:pt x="438" y="591"/>
                    </a:lnTo>
                    <a:lnTo>
                      <a:pt x="445" y="586"/>
                    </a:lnTo>
                    <a:close/>
                    <a:moveTo>
                      <a:pt x="431" y="598"/>
                    </a:moveTo>
                    <a:lnTo>
                      <a:pt x="384" y="547"/>
                    </a:lnTo>
                    <a:lnTo>
                      <a:pt x="397" y="534"/>
                    </a:lnTo>
                    <a:lnTo>
                      <a:pt x="445" y="586"/>
                    </a:lnTo>
                    <a:lnTo>
                      <a:pt x="431" y="598"/>
                    </a:lnTo>
                    <a:close/>
                    <a:moveTo>
                      <a:pt x="384" y="547"/>
                    </a:moveTo>
                    <a:lnTo>
                      <a:pt x="390" y="555"/>
                    </a:lnTo>
                    <a:lnTo>
                      <a:pt x="384" y="547"/>
                    </a:lnTo>
                    <a:lnTo>
                      <a:pt x="390" y="540"/>
                    </a:lnTo>
                    <a:lnTo>
                      <a:pt x="384" y="547"/>
                    </a:lnTo>
                    <a:close/>
                    <a:moveTo>
                      <a:pt x="384" y="547"/>
                    </a:moveTo>
                    <a:lnTo>
                      <a:pt x="338" y="500"/>
                    </a:lnTo>
                    <a:lnTo>
                      <a:pt x="353" y="486"/>
                    </a:lnTo>
                    <a:lnTo>
                      <a:pt x="397" y="534"/>
                    </a:lnTo>
                    <a:lnTo>
                      <a:pt x="384" y="547"/>
                    </a:lnTo>
                    <a:close/>
                    <a:moveTo>
                      <a:pt x="353" y="486"/>
                    </a:moveTo>
                    <a:lnTo>
                      <a:pt x="353" y="486"/>
                    </a:lnTo>
                    <a:lnTo>
                      <a:pt x="346" y="493"/>
                    </a:lnTo>
                    <a:lnTo>
                      <a:pt x="353" y="486"/>
                    </a:lnTo>
                    <a:close/>
                    <a:moveTo>
                      <a:pt x="340" y="500"/>
                    </a:moveTo>
                    <a:lnTo>
                      <a:pt x="298" y="459"/>
                    </a:lnTo>
                    <a:lnTo>
                      <a:pt x="311" y="445"/>
                    </a:lnTo>
                    <a:lnTo>
                      <a:pt x="353" y="486"/>
                    </a:lnTo>
                    <a:lnTo>
                      <a:pt x="340" y="500"/>
                    </a:lnTo>
                    <a:close/>
                    <a:moveTo>
                      <a:pt x="311" y="445"/>
                    </a:moveTo>
                    <a:lnTo>
                      <a:pt x="426" y="559"/>
                    </a:lnTo>
                    <a:lnTo>
                      <a:pt x="311" y="445"/>
                    </a:lnTo>
                    <a:lnTo>
                      <a:pt x="304" y="452"/>
                    </a:lnTo>
                    <a:lnTo>
                      <a:pt x="311" y="445"/>
                    </a:lnTo>
                    <a:close/>
                    <a:moveTo>
                      <a:pt x="298" y="459"/>
                    </a:moveTo>
                    <a:lnTo>
                      <a:pt x="260" y="420"/>
                    </a:lnTo>
                    <a:lnTo>
                      <a:pt x="273" y="407"/>
                    </a:lnTo>
                    <a:lnTo>
                      <a:pt x="311" y="445"/>
                    </a:lnTo>
                    <a:lnTo>
                      <a:pt x="298" y="459"/>
                    </a:lnTo>
                    <a:close/>
                    <a:moveTo>
                      <a:pt x="260" y="420"/>
                    </a:moveTo>
                    <a:lnTo>
                      <a:pt x="146" y="305"/>
                    </a:lnTo>
                    <a:lnTo>
                      <a:pt x="260" y="420"/>
                    </a:lnTo>
                    <a:lnTo>
                      <a:pt x="267" y="414"/>
                    </a:lnTo>
                    <a:lnTo>
                      <a:pt x="260" y="420"/>
                    </a:lnTo>
                    <a:close/>
                    <a:moveTo>
                      <a:pt x="260" y="420"/>
                    </a:moveTo>
                    <a:lnTo>
                      <a:pt x="225" y="385"/>
                    </a:lnTo>
                    <a:lnTo>
                      <a:pt x="238" y="372"/>
                    </a:lnTo>
                    <a:lnTo>
                      <a:pt x="273" y="407"/>
                    </a:lnTo>
                    <a:lnTo>
                      <a:pt x="260" y="420"/>
                    </a:lnTo>
                    <a:close/>
                    <a:moveTo>
                      <a:pt x="225" y="385"/>
                    </a:moveTo>
                    <a:lnTo>
                      <a:pt x="320" y="481"/>
                    </a:lnTo>
                    <a:lnTo>
                      <a:pt x="225" y="385"/>
                    </a:lnTo>
                    <a:lnTo>
                      <a:pt x="232" y="378"/>
                    </a:lnTo>
                    <a:lnTo>
                      <a:pt x="225" y="385"/>
                    </a:lnTo>
                    <a:close/>
                    <a:moveTo>
                      <a:pt x="225" y="385"/>
                    </a:moveTo>
                    <a:lnTo>
                      <a:pt x="193" y="354"/>
                    </a:lnTo>
                    <a:lnTo>
                      <a:pt x="206" y="340"/>
                    </a:lnTo>
                    <a:lnTo>
                      <a:pt x="238" y="372"/>
                    </a:lnTo>
                    <a:lnTo>
                      <a:pt x="225" y="385"/>
                    </a:lnTo>
                    <a:close/>
                    <a:moveTo>
                      <a:pt x="193" y="354"/>
                    </a:moveTo>
                    <a:lnTo>
                      <a:pt x="193" y="353"/>
                    </a:lnTo>
                    <a:lnTo>
                      <a:pt x="200" y="346"/>
                    </a:lnTo>
                    <a:lnTo>
                      <a:pt x="193" y="354"/>
                    </a:lnTo>
                    <a:close/>
                    <a:moveTo>
                      <a:pt x="193" y="353"/>
                    </a:moveTo>
                    <a:lnTo>
                      <a:pt x="168" y="324"/>
                    </a:lnTo>
                    <a:lnTo>
                      <a:pt x="182" y="312"/>
                    </a:lnTo>
                    <a:lnTo>
                      <a:pt x="207" y="341"/>
                    </a:lnTo>
                    <a:lnTo>
                      <a:pt x="193" y="353"/>
                    </a:lnTo>
                    <a:close/>
                    <a:moveTo>
                      <a:pt x="181" y="311"/>
                    </a:moveTo>
                    <a:lnTo>
                      <a:pt x="181" y="311"/>
                    </a:lnTo>
                    <a:lnTo>
                      <a:pt x="182" y="312"/>
                    </a:lnTo>
                    <a:lnTo>
                      <a:pt x="174" y="319"/>
                    </a:lnTo>
                    <a:lnTo>
                      <a:pt x="181" y="311"/>
                    </a:lnTo>
                    <a:close/>
                    <a:moveTo>
                      <a:pt x="168" y="325"/>
                    </a:moveTo>
                    <a:lnTo>
                      <a:pt x="137" y="297"/>
                    </a:lnTo>
                    <a:lnTo>
                      <a:pt x="149" y="282"/>
                    </a:lnTo>
                    <a:lnTo>
                      <a:pt x="181" y="311"/>
                    </a:lnTo>
                    <a:lnTo>
                      <a:pt x="168" y="325"/>
                    </a:lnTo>
                    <a:close/>
                    <a:moveTo>
                      <a:pt x="137" y="297"/>
                    </a:moveTo>
                    <a:lnTo>
                      <a:pt x="136" y="297"/>
                    </a:lnTo>
                    <a:lnTo>
                      <a:pt x="136" y="296"/>
                    </a:lnTo>
                    <a:lnTo>
                      <a:pt x="142" y="290"/>
                    </a:lnTo>
                    <a:lnTo>
                      <a:pt x="137" y="297"/>
                    </a:lnTo>
                    <a:close/>
                    <a:moveTo>
                      <a:pt x="136" y="296"/>
                    </a:moveTo>
                    <a:lnTo>
                      <a:pt x="107" y="265"/>
                    </a:lnTo>
                    <a:lnTo>
                      <a:pt x="121" y="251"/>
                    </a:lnTo>
                    <a:lnTo>
                      <a:pt x="150" y="283"/>
                    </a:lnTo>
                    <a:lnTo>
                      <a:pt x="136" y="296"/>
                    </a:lnTo>
                    <a:close/>
                    <a:moveTo>
                      <a:pt x="120" y="251"/>
                    </a:moveTo>
                    <a:lnTo>
                      <a:pt x="120" y="251"/>
                    </a:lnTo>
                    <a:lnTo>
                      <a:pt x="121" y="251"/>
                    </a:lnTo>
                    <a:lnTo>
                      <a:pt x="114" y="258"/>
                    </a:lnTo>
                    <a:lnTo>
                      <a:pt x="120" y="251"/>
                    </a:lnTo>
                    <a:close/>
                    <a:moveTo>
                      <a:pt x="107" y="265"/>
                    </a:moveTo>
                    <a:lnTo>
                      <a:pt x="75" y="233"/>
                    </a:lnTo>
                    <a:lnTo>
                      <a:pt x="89" y="219"/>
                    </a:lnTo>
                    <a:lnTo>
                      <a:pt x="120" y="251"/>
                    </a:lnTo>
                    <a:lnTo>
                      <a:pt x="107" y="265"/>
                    </a:lnTo>
                    <a:close/>
                    <a:moveTo>
                      <a:pt x="75" y="233"/>
                    </a:moveTo>
                    <a:lnTo>
                      <a:pt x="75" y="233"/>
                    </a:lnTo>
                    <a:lnTo>
                      <a:pt x="75" y="232"/>
                    </a:lnTo>
                    <a:lnTo>
                      <a:pt x="83" y="226"/>
                    </a:lnTo>
                    <a:lnTo>
                      <a:pt x="75" y="233"/>
                    </a:lnTo>
                    <a:close/>
                    <a:moveTo>
                      <a:pt x="75" y="232"/>
                    </a:moveTo>
                    <a:lnTo>
                      <a:pt x="50" y="196"/>
                    </a:lnTo>
                    <a:lnTo>
                      <a:pt x="64" y="185"/>
                    </a:lnTo>
                    <a:lnTo>
                      <a:pt x="90" y="221"/>
                    </a:lnTo>
                    <a:lnTo>
                      <a:pt x="75" y="232"/>
                    </a:lnTo>
                    <a:close/>
                    <a:moveTo>
                      <a:pt x="50" y="196"/>
                    </a:moveTo>
                    <a:lnTo>
                      <a:pt x="49" y="196"/>
                    </a:lnTo>
                    <a:lnTo>
                      <a:pt x="56" y="191"/>
                    </a:lnTo>
                    <a:lnTo>
                      <a:pt x="50" y="196"/>
                    </a:lnTo>
                    <a:close/>
                    <a:moveTo>
                      <a:pt x="49" y="196"/>
                    </a:moveTo>
                    <a:lnTo>
                      <a:pt x="26" y="164"/>
                    </a:lnTo>
                    <a:lnTo>
                      <a:pt x="42" y="153"/>
                    </a:lnTo>
                    <a:lnTo>
                      <a:pt x="65" y="185"/>
                    </a:lnTo>
                    <a:lnTo>
                      <a:pt x="49" y="196"/>
                    </a:lnTo>
                    <a:close/>
                    <a:moveTo>
                      <a:pt x="26" y="164"/>
                    </a:moveTo>
                    <a:lnTo>
                      <a:pt x="26" y="164"/>
                    </a:lnTo>
                    <a:lnTo>
                      <a:pt x="26" y="163"/>
                    </a:lnTo>
                    <a:lnTo>
                      <a:pt x="34" y="159"/>
                    </a:lnTo>
                    <a:lnTo>
                      <a:pt x="26" y="164"/>
                    </a:lnTo>
                    <a:close/>
                    <a:moveTo>
                      <a:pt x="26" y="163"/>
                    </a:moveTo>
                    <a:lnTo>
                      <a:pt x="10" y="131"/>
                    </a:lnTo>
                    <a:lnTo>
                      <a:pt x="28" y="124"/>
                    </a:lnTo>
                    <a:lnTo>
                      <a:pt x="43" y="156"/>
                    </a:lnTo>
                    <a:lnTo>
                      <a:pt x="26" y="163"/>
                    </a:lnTo>
                    <a:close/>
                    <a:moveTo>
                      <a:pt x="10" y="131"/>
                    </a:moveTo>
                    <a:lnTo>
                      <a:pt x="10" y="131"/>
                    </a:lnTo>
                    <a:lnTo>
                      <a:pt x="10" y="130"/>
                    </a:lnTo>
                    <a:lnTo>
                      <a:pt x="19" y="128"/>
                    </a:lnTo>
                    <a:lnTo>
                      <a:pt x="10" y="131"/>
                    </a:lnTo>
                    <a:close/>
                    <a:moveTo>
                      <a:pt x="10" y="130"/>
                    </a:moveTo>
                    <a:lnTo>
                      <a:pt x="0" y="98"/>
                    </a:lnTo>
                    <a:lnTo>
                      <a:pt x="19" y="93"/>
                    </a:lnTo>
                    <a:lnTo>
                      <a:pt x="28" y="125"/>
                    </a:lnTo>
                    <a:lnTo>
                      <a:pt x="10" y="130"/>
                    </a:lnTo>
                    <a:close/>
                    <a:moveTo>
                      <a:pt x="0" y="98"/>
                    </a:moveTo>
                    <a:lnTo>
                      <a:pt x="0" y="97"/>
                    </a:lnTo>
                    <a:lnTo>
                      <a:pt x="0" y="96"/>
                    </a:lnTo>
                    <a:lnTo>
                      <a:pt x="9" y="96"/>
                    </a:lnTo>
                    <a:lnTo>
                      <a:pt x="0" y="98"/>
                    </a:lnTo>
                    <a:close/>
                    <a:moveTo>
                      <a:pt x="0" y="96"/>
                    </a:moveTo>
                    <a:lnTo>
                      <a:pt x="0" y="67"/>
                    </a:lnTo>
                    <a:lnTo>
                      <a:pt x="19" y="67"/>
                    </a:lnTo>
                    <a:lnTo>
                      <a:pt x="19" y="96"/>
                    </a:lnTo>
                    <a:lnTo>
                      <a:pt x="0" y="96"/>
                    </a:lnTo>
                    <a:close/>
                    <a:moveTo>
                      <a:pt x="0" y="67"/>
                    </a:moveTo>
                    <a:lnTo>
                      <a:pt x="0" y="65"/>
                    </a:lnTo>
                    <a:lnTo>
                      <a:pt x="0" y="63"/>
                    </a:lnTo>
                    <a:lnTo>
                      <a:pt x="9" y="67"/>
                    </a:lnTo>
                    <a:lnTo>
                      <a:pt x="0" y="67"/>
                    </a:lnTo>
                    <a:close/>
                    <a:moveTo>
                      <a:pt x="0" y="63"/>
                    </a:moveTo>
                    <a:lnTo>
                      <a:pt x="10" y="41"/>
                    </a:lnTo>
                    <a:lnTo>
                      <a:pt x="28" y="49"/>
                    </a:lnTo>
                    <a:lnTo>
                      <a:pt x="18" y="71"/>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1" name="Freeform 1542">
                <a:extLst>
                  <a:ext uri="{FF2B5EF4-FFF2-40B4-BE49-F238E27FC236}">
                    <a16:creationId xmlns:a16="http://schemas.microsoft.com/office/drawing/2014/main" id="{A568A29E-0CEC-4B29-8E68-78C6748D8C70}"/>
                  </a:ext>
                </a:extLst>
              </p:cNvPr>
              <p:cNvSpPr>
                <a:spLocks/>
              </p:cNvSpPr>
              <p:nvPr/>
            </p:nvSpPr>
            <p:spPr bwMode="auto">
              <a:xfrm>
                <a:off x="2500" y="1889"/>
                <a:ext cx="113" cy="142"/>
              </a:xfrm>
              <a:custGeom>
                <a:avLst/>
                <a:gdLst>
                  <a:gd name="T0" fmla="*/ 0 w 451"/>
                  <a:gd name="T1" fmla="*/ 6 h 566"/>
                  <a:gd name="T2" fmla="*/ 1 w 451"/>
                  <a:gd name="T3" fmla="*/ 4 h 566"/>
                  <a:gd name="T4" fmla="*/ 2 w 451"/>
                  <a:gd name="T5" fmla="*/ 2 h 566"/>
                  <a:gd name="T6" fmla="*/ 2 w 451"/>
                  <a:gd name="T7" fmla="*/ 1 h 566"/>
                  <a:gd name="T8" fmla="*/ 3 w 451"/>
                  <a:gd name="T9" fmla="*/ 0 h 566"/>
                  <a:gd name="T10" fmla="*/ 4 w 451"/>
                  <a:gd name="T11" fmla="*/ 0 h 566"/>
                  <a:gd name="T12" fmla="*/ 5 w 451"/>
                  <a:gd name="T13" fmla="*/ 1 h 566"/>
                  <a:gd name="T14" fmla="*/ 6 w 451"/>
                  <a:gd name="T15" fmla="*/ 1 h 566"/>
                  <a:gd name="T16" fmla="*/ 7 w 451"/>
                  <a:gd name="T17" fmla="*/ 2 h 566"/>
                  <a:gd name="T18" fmla="*/ 9 w 451"/>
                  <a:gd name="T19" fmla="*/ 4 h 566"/>
                  <a:gd name="T20" fmla="*/ 10 w 451"/>
                  <a:gd name="T21" fmla="*/ 6 h 566"/>
                  <a:gd name="T22" fmla="*/ 11 w 451"/>
                  <a:gd name="T23" fmla="*/ 8 h 566"/>
                  <a:gd name="T24" fmla="*/ 13 w 451"/>
                  <a:gd name="T25" fmla="*/ 11 h 566"/>
                  <a:gd name="T26" fmla="*/ 15 w 451"/>
                  <a:gd name="T27" fmla="*/ 13 h 566"/>
                  <a:gd name="T28" fmla="*/ 17 w 451"/>
                  <a:gd name="T29" fmla="*/ 16 h 566"/>
                  <a:gd name="T30" fmla="*/ 19 w 451"/>
                  <a:gd name="T31" fmla="*/ 18 h 566"/>
                  <a:gd name="T32" fmla="*/ 21 w 451"/>
                  <a:gd name="T33" fmla="*/ 21 h 566"/>
                  <a:gd name="T34" fmla="*/ 22 w 451"/>
                  <a:gd name="T35" fmla="*/ 23 h 566"/>
                  <a:gd name="T36" fmla="*/ 24 w 451"/>
                  <a:gd name="T37" fmla="*/ 25 h 566"/>
                  <a:gd name="T38" fmla="*/ 26 w 451"/>
                  <a:gd name="T39" fmla="*/ 27 h 566"/>
                  <a:gd name="T40" fmla="*/ 27 w 451"/>
                  <a:gd name="T41" fmla="*/ 28 h 566"/>
                  <a:gd name="T42" fmla="*/ 28 w 451"/>
                  <a:gd name="T43" fmla="*/ 29 h 566"/>
                  <a:gd name="T44" fmla="*/ 28 w 451"/>
                  <a:gd name="T45" fmla="*/ 31 h 566"/>
                  <a:gd name="T46" fmla="*/ 28 w 451"/>
                  <a:gd name="T47" fmla="*/ 32 h 566"/>
                  <a:gd name="T48" fmla="*/ 28 w 451"/>
                  <a:gd name="T49" fmla="*/ 33 h 566"/>
                  <a:gd name="T50" fmla="*/ 28 w 451"/>
                  <a:gd name="T51" fmla="*/ 34 h 566"/>
                  <a:gd name="T52" fmla="*/ 28 w 451"/>
                  <a:gd name="T53" fmla="*/ 35 h 566"/>
                  <a:gd name="T54" fmla="*/ 27 w 451"/>
                  <a:gd name="T55" fmla="*/ 35 h 566"/>
                  <a:gd name="T56" fmla="*/ 26 w 451"/>
                  <a:gd name="T57" fmla="*/ 36 h 566"/>
                  <a:gd name="T58" fmla="*/ 25 w 451"/>
                  <a:gd name="T59" fmla="*/ 36 h 566"/>
                  <a:gd name="T60" fmla="*/ 25 w 451"/>
                  <a:gd name="T61" fmla="*/ 35 h 566"/>
                  <a:gd name="T62" fmla="*/ 23 w 451"/>
                  <a:gd name="T63" fmla="*/ 34 h 566"/>
                  <a:gd name="T64" fmla="*/ 22 w 451"/>
                  <a:gd name="T65" fmla="*/ 33 h 566"/>
                  <a:gd name="T66" fmla="*/ 20 w 451"/>
                  <a:gd name="T67" fmla="*/ 31 h 566"/>
                  <a:gd name="T68" fmla="*/ 18 w 451"/>
                  <a:gd name="T69" fmla="*/ 29 h 566"/>
                  <a:gd name="T70" fmla="*/ 15 w 451"/>
                  <a:gd name="T71" fmla="*/ 27 h 566"/>
                  <a:gd name="T72" fmla="*/ 13 w 451"/>
                  <a:gd name="T73" fmla="*/ 25 h 566"/>
                  <a:gd name="T74" fmla="*/ 11 w 451"/>
                  <a:gd name="T75" fmla="*/ 23 h 566"/>
                  <a:gd name="T76" fmla="*/ 9 w 451"/>
                  <a:gd name="T77" fmla="*/ 21 h 566"/>
                  <a:gd name="T78" fmla="*/ 7 w 451"/>
                  <a:gd name="T79" fmla="*/ 19 h 566"/>
                  <a:gd name="T80" fmla="*/ 6 w 451"/>
                  <a:gd name="T81" fmla="*/ 17 h 566"/>
                  <a:gd name="T82" fmla="*/ 5 w 451"/>
                  <a:gd name="T83" fmla="*/ 16 h 566"/>
                  <a:gd name="T84" fmla="*/ 4 w 451"/>
                  <a:gd name="T85" fmla="*/ 14 h 566"/>
                  <a:gd name="T86" fmla="*/ 3 w 451"/>
                  <a:gd name="T87" fmla="*/ 14 h 566"/>
                  <a:gd name="T88" fmla="*/ 3 w 451"/>
                  <a:gd name="T89" fmla="*/ 13 h 566"/>
                  <a:gd name="T90" fmla="*/ 2 w 451"/>
                  <a:gd name="T91" fmla="*/ 12 h 566"/>
                  <a:gd name="T92" fmla="*/ 1 w 451"/>
                  <a:gd name="T93" fmla="*/ 11 h 566"/>
                  <a:gd name="T94" fmla="*/ 1 w 451"/>
                  <a:gd name="T95" fmla="*/ 10 h 566"/>
                  <a:gd name="T96" fmla="*/ 0 w 451"/>
                  <a:gd name="T97" fmla="*/ 9 h 566"/>
                  <a:gd name="T98" fmla="*/ 0 w 451"/>
                  <a:gd name="T99" fmla="*/ 7 h 566"/>
                  <a:gd name="T100" fmla="*/ 0 w 451"/>
                  <a:gd name="T101" fmla="*/ 6 h 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51"/>
                  <a:gd name="T154" fmla="*/ 0 h 566"/>
                  <a:gd name="T155" fmla="*/ 451 w 451"/>
                  <a:gd name="T156" fmla="*/ 566 h 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51" h="566">
                    <a:moveTo>
                      <a:pt x="0" y="88"/>
                    </a:moveTo>
                    <a:lnTo>
                      <a:pt x="10" y="57"/>
                    </a:lnTo>
                    <a:lnTo>
                      <a:pt x="22" y="31"/>
                    </a:lnTo>
                    <a:lnTo>
                      <a:pt x="32" y="12"/>
                    </a:lnTo>
                    <a:lnTo>
                      <a:pt x="48" y="3"/>
                    </a:lnTo>
                    <a:lnTo>
                      <a:pt x="61" y="0"/>
                    </a:lnTo>
                    <a:lnTo>
                      <a:pt x="77" y="6"/>
                    </a:lnTo>
                    <a:lnTo>
                      <a:pt x="96" y="16"/>
                    </a:lnTo>
                    <a:lnTo>
                      <a:pt x="112" y="34"/>
                    </a:lnTo>
                    <a:lnTo>
                      <a:pt x="134" y="60"/>
                    </a:lnTo>
                    <a:lnTo>
                      <a:pt x="156" y="88"/>
                    </a:lnTo>
                    <a:lnTo>
                      <a:pt x="181" y="124"/>
                    </a:lnTo>
                    <a:lnTo>
                      <a:pt x="210" y="166"/>
                    </a:lnTo>
                    <a:lnTo>
                      <a:pt x="239" y="206"/>
                    </a:lnTo>
                    <a:lnTo>
                      <a:pt x="267" y="247"/>
                    </a:lnTo>
                    <a:lnTo>
                      <a:pt x="299" y="289"/>
                    </a:lnTo>
                    <a:lnTo>
                      <a:pt x="328" y="330"/>
                    </a:lnTo>
                    <a:lnTo>
                      <a:pt x="357" y="368"/>
                    </a:lnTo>
                    <a:lnTo>
                      <a:pt x="385" y="400"/>
                    </a:lnTo>
                    <a:lnTo>
                      <a:pt x="407" y="429"/>
                    </a:lnTo>
                    <a:lnTo>
                      <a:pt x="426" y="448"/>
                    </a:lnTo>
                    <a:lnTo>
                      <a:pt x="439" y="467"/>
                    </a:lnTo>
                    <a:lnTo>
                      <a:pt x="448" y="486"/>
                    </a:lnTo>
                    <a:lnTo>
                      <a:pt x="451" y="505"/>
                    </a:lnTo>
                    <a:lnTo>
                      <a:pt x="451" y="521"/>
                    </a:lnTo>
                    <a:lnTo>
                      <a:pt x="446" y="537"/>
                    </a:lnTo>
                    <a:lnTo>
                      <a:pt x="439" y="553"/>
                    </a:lnTo>
                    <a:lnTo>
                      <a:pt x="429" y="562"/>
                    </a:lnTo>
                    <a:lnTo>
                      <a:pt x="417" y="566"/>
                    </a:lnTo>
                    <a:lnTo>
                      <a:pt x="404" y="566"/>
                    </a:lnTo>
                    <a:lnTo>
                      <a:pt x="392" y="559"/>
                    </a:lnTo>
                    <a:lnTo>
                      <a:pt x="372" y="546"/>
                    </a:lnTo>
                    <a:lnTo>
                      <a:pt x="347" y="524"/>
                    </a:lnTo>
                    <a:lnTo>
                      <a:pt x="315" y="499"/>
                    </a:lnTo>
                    <a:lnTo>
                      <a:pt x="280" y="467"/>
                    </a:lnTo>
                    <a:lnTo>
                      <a:pt x="242" y="432"/>
                    </a:lnTo>
                    <a:lnTo>
                      <a:pt x="201" y="397"/>
                    </a:lnTo>
                    <a:lnTo>
                      <a:pt x="166" y="358"/>
                    </a:lnTo>
                    <a:lnTo>
                      <a:pt x="134" y="328"/>
                    </a:lnTo>
                    <a:lnTo>
                      <a:pt x="108" y="296"/>
                    </a:lnTo>
                    <a:lnTo>
                      <a:pt x="90" y="270"/>
                    </a:lnTo>
                    <a:lnTo>
                      <a:pt x="77" y="247"/>
                    </a:lnTo>
                    <a:lnTo>
                      <a:pt x="64" y="228"/>
                    </a:lnTo>
                    <a:lnTo>
                      <a:pt x="51" y="216"/>
                    </a:lnTo>
                    <a:lnTo>
                      <a:pt x="39" y="200"/>
                    </a:lnTo>
                    <a:lnTo>
                      <a:pt x="26" y="188"/>
                    </a:lnTo>
                    <a:lnTo>
                      <a:pt x="19" y="174"/>
                    </a:lnTo>
                    <a:lnTo>
                      <a:pt x="10" y="159"/>
                    </a:lnTo>
                    <a:lnTo>
                      <a:pt x="4" y="139"/>
                    </a:lnTo>
                    <a:lnTo>
                      <a:pt x="0" y="117"/>
                    </a:lnTo>
                    <a:lnTo>
                      <a:pt x="0" y="88"/>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2" name="Freeform 1543">
                <a:extLst>
                  <a:ext uri="{FF2B5EF4-FFF2-40B4-BE49-F238E27FC236}">
                    <a16:creationId xmlns:a16="http://schemas.microsoft.com/office/drawing/2014/main" id="{93C5955F-6EB7-4442-8849-9973DA7CDFB5}"/>
                  </a:ext>
                </a:extLst>
              </p:cNvPr>
              <p:cNvSpPr>
                <a:spLocks noEditPoints="1"/>
              </p:cNvSpPr>
              <p:nvPr/>
            </p:nvSpPr>
            <p:spPr bwMode="auto">
              <a:xfrm>
                <a:off x="2497" y="1887"/>
                <a:ext cx="118" cy="146"/>
              </a:xfrm>
              <a:custGeom>
                <a:avLst/>
                <a:gdLst>
                  <a:gd name="T0" fmla="*/ 1 w 470"/>
                  <a:gd name="T1" fmla="*/ 4 h 585"/>
                  <a:gd name="T2" fmla="*/ 2 w 470"/>
                  <a:gd name="T3" fmla="*/ 2 h 585"/>
                  <a:gd name="T4" fmla="*/ 3 w 470"/>
                  <a:gd name="T5" fmla="*/ 1 h 585"/>
                  <a:gd name="T6" fmla="*/ 4 w 470"/>
                  <a:gd name="T7" fmla="*/ 0 h 585"/>
                  <a:gd name="T8" fmla="*/ 4 w 470"/>
                  <a:gd name="T9" fmla="*/ 0 h 585"/>
                  <a:gd name="T10" fmla="*/ 5 w 470"/>
                  <a:gd name="T11" fmla="*/ 1 h 585"/>
                  <a:gd name="T12" fmla="*/ 6 w 470"/>
                  <a:gd name="T13" fmla="*/ 0 h 585"/>
                  <a:gd name="T14" fmla="*/ 7 w 470"/>
                  <a:gd name="T15" fmla="*/ 1 h 585"/>
                  <a:gd name="T16" fmla="*/ 7 w 470"/>
                  <a:gd name="T17" fmla="*/ 3 h 585"/>
                  <a:gd name="T18" fmla="*/ 8 w 470"/>
                  <a:gd name="T19" fmla="*/ 2 h 585"/>
                  <a:gd name="T20" fmla="*/ 10 w 470"/>
                  <a:gd name="T21" fmla="*/ 6 h 585"/>
                  <a:gd name="T22" fmla="*/ 11 w 470"/>
                  <a:gd name="T23" fmla="*/ 6 h 585"/>
                  <a:gd name="T24" fmla="*/ 12 w 470"/>
                  <a:gd name="T25" fmla="*/ 8 h 585"/>
                  <a:gd name="T26" fmla="*/ 16 w 470"/>
                  <a:gd name="T27" fmla="*/ 13 h 585"/>
                  <a:gd name="T28" fmla="*/ 16 w 470"/>
                  <a:gd name="T29" fmla="*/ 13 h 585"/>
                  <a:gd name="T30" fmla="*/ 19 w 470"/>
                  <a:gd name="T31" fmla="*/ 19 h 585"/>
                  <a:gd name="T32" fmla="*/ 20 w 470"/>
                  <a:gd name="T33" fmla="*/ 18 h 585"/>
                  <a:gd name="T34" fmla="*/ 21 w 470"/>
                  <a:gd name="T35" fmla="*/ 21 h 585"/>
                  <a:gd name="T36" fmla="*/ 23 w 470"/>
                  <a:gd name="T37" fmla="*/ 24 h 585"/>
                  <a:gd name="T38" fmla="*/ 23 w 470"/>
                  <a:gd name="T39" fmla="*/ 23 h 585"/>
                  <a:gd name="T40" fmla="*/ 26 w 470"/>
                  <a:gd name="T41" fmla="*/ 28 h 585"/>
                  <a:gd name="T42" fmla="*/ 27 w 470"/>
                  <a:gd name="T43" fmla="*/ 27 h 585"/>
                  <a:gd name="T44" fmla="*/ 27 w 470"/>
                  <a:gd name="T45" fmla="*/ 28 h 585"/>
                  <a:gd name="T46" fmla="*/ 29 w 470"/>
                  <a:gd name="T47" fmla="*/ 29 h 585"/>
                  <a:gd name="T48" fmla="*/ 29 w 470"/>
                  <a:gd name="T49" fmla="*/ 29 h 585"/>
                  <a:gd name="T50" fmla="*/ 28 w 470"/>
                  <a:gd name="T51" fmla="*/ 32 h 585"/>
                  <a:gd name="T52" fmla="*/ 30 w 470"/>
                  <a:gd name="T53" fmla="*/ 32 h 585"/>
                  <a:gd name="T54" fmla="*/ 29 w 470"/>
                  <a:gd name="T55" fmla="*/ 33 h 585"/>
                  <a:gd name="T56" fmla="*/ 29 w 470"/>
                  <a:gd name="T57" fmla="*/ 35 h 585"/>
                  <a:gd name="T58" fmla="*/ 29 w 470"/>
                  <a:gd name="T59" fmla="*/ 35 h 585"/>
                  <a:gd name="T60" fmla="*/ 28 w 470"/>
                  <a:gd name="T61" fmla="*/ 36 h 585"/>
                  <a:gd name="T62" fmla="*/ 27 w 470"/>
                  <a:gd name="T63" fmla="*/ 36 h 585"/>
                  <a:gd name="T64" fmla="*/ 27 w 470"/>
                  <a:gd name="T65" fmla="*/ 35 h 585"/>
                  <a:gd name="T66" fmla="*/ 25 w 470"/>
                  <a:gd name="T67" fmla="*/ 36 h 585"/>
                  <a:gd name="T68" fmla="*/ 25 w 470"/>
                  <a:gd name="T69" fmla="*/ 36 h 585"/>
                  <a:gd name="T70" fmla="*/ 24 w 470"/>
                  <a:gd name="T71" fmla="*/ 35 h 585"/>
                  <a:gd name="T72" fmla="*/ 23 w 470"/>
                  <a:gd name="T73" fmla="*/ 33 h 585"/>
                  <a:gd name="T74" fmla="*/ 23 w 470"/>
                  <a:gd name="T75" fmla="*/ 33 h 585"/>
                  <a:gd name="T76" fmla="*/ 18 w 470"/>
                  <a:gd name="T77" fmla="*/ 30 h 585"/>
                  <a:gd name="T78" fmla="*/ 18 w 470"/>
                  <a:gd name="T79" fmla="*/ 30 h 585"/>
                  <a:gd name="T80" fmla="*/ 16 w 470"/>
                  <a:gd name="T81" fmla="*/ 27 h 585"/>
                  <a:gd name="T82" fmla="*/ 13 w 470"/>
                  <a:gd name="T83" fmla="*/ 26 h 585"/>
                  <a:gd name="T84" fmla="*/ 14 w 470"/>
                  <a:gd name="T85" fmla="*/ 25 h 585"/>
                  <a:gd name="T86" fmla="*/ 9 w 470"/>
                  <a:gd name="T87" fmla="*/ 20 h 585"/>
                  <a:gd name="T88" fmla="*/ 9 w 470"/>
                  <a:gd name="T89" fmla="*/ 21 h 585"/>
                  <a:gd name="T90" fmla="*/ 7 w 470"/>
                  <a:gd name="T91" fmla="*/ 19 h 585"/>
                  <a:gd name="T92" fmla="*/ 6 w 470"/>
                  <a:gd name="T93" fmla="*/ 18 h 585"/>
                  <a:gd name="T94" fmla="*/ 6 w 470"/>
                  <a:gd name="T95" fmla="*/ 18 h 585"/>
                  <a:gd name="T96" fmla="*/ 5 w 470"/>
                  <a:gd name="T97" fmla="*/ 14 h 585"/>
                  <a:gd name="T98" fmla="*/ 4 w 470"/>
                  <a:gd name="T99" fmla="*/ 15 h 585"/>
                  <a:gd name="T100" fmla="*/ 4 w 470"/>
                  <a:gd name="T101" fmla="*/ 14 h 585"/>
                  <a:gd name="T102" fmla="*/ 4 w 470"/>
                  <a:gd name="T103" fmla="*/ 13 h 585"/>
                  <a:gd name="T104" fmla="*/ 3 w 470"/>
                  <a:gd name="T105" fmla="*/ 13 h 585"/>
                  <a:gd name="T106" fmla="*/ 2 w 470"/>
                  <a:gd name="T107" fmla="*/ 11 h 585"/>
                  <a:gd name="T108" fmla="*/ 1 w 470"/>
                  <a:gd name="T109" fmla="*/ 12 h 585"/>
                  <a:gd name="T110" fmla="*/ 1 w 470"/>
                  <a:gd name="T111" fmla="*/ 10 h 585"/>
                  <a:gd name="T112" fmla="*/ 0 w 470"/>
                  <a:gd name="T113" fmla="*/ 9 h 585"/>
                  <a:gd name="T114" fmla="*/ 0 w 470"/>
                  <a:gd name="T115" fmla="*/ 9 h 585"/>
                  <a:gd name="T116" fmla="*/ 1 w 470"/>
                  <a:gd name="T117" fmla="*/ 6 h 5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0"/>
                  <a:gd name="T178" fmla="*/ 0 h 585"/>
                  <a:gd name="T179" fmla="*/ 470 w 470"/>
                  <a:gd name="T180" fmla="*/ 585 h 5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0" h="585">
                    <a:moveTo>
                      <a:pt x="1" y="96"/>
                    </a:moveTo>
                    <a:lnTo>
                      <a:pt x="9" y="64"/>
                    </a:lnTo>
                    <a:lnTo>
                      <a:pt x="28" y="70"/>
                    </a:lnTo>
                    <a:lnTo>
                      <a:pt x="18" y="102"/>
                    </a:lnTo>
                    <a:lnTo>
                      <a:pt x="1" y="96"/>
                    </a:lnTo>
                    <a:close/>
                    <a:moveTo>
                      <a:pt x="9" y="64"/>
                    </a:moveTo>
                    <a:lnTo>
                      <a:pt x="11" y="63"/>
                    </a:lnTo>
                    <a:lnTo>
                      <a:pt x="19" y="67"/>
                    </a:lnTo>
                    <a:lnTo>
                      <a:pt x="9" y="64"/>
                    </a:lnTo>
                    <a:close/>
                    <a:moveTo>
                      <a:pt x="11" y="63"/>
                    </a:moveTo>
                    <a:lnTo>
                      <a:pt x="23" y="38"/>
                    </a:lnTo>
                    <a:lnTo>
                      <a:pt x="40" y="45"/>
                    </a:lnTo>
                    <a:lnTo>
                      <a:pt x="27" y="71"/>
                    </a:lnTo>
                    <a:lnTo>
                      <a:pt x="11" y="63"/>
                    </a:lnTo>
                    <a:close/>
                    <a:moveTo>
                      <a:pt x="23" y="38"/>
                    </a:moveTo>
                    <a:lnTo>
                      <a:pt x="33" y="18"/>
                    </a:lnTo>
                    <a:lnTo>
                      <a:pt x="50" y="27"/>
                    </a:lnTo>
                    <a:lnTo>
                      <a:pt x="40" y="45"/>
                    </a:lnTo>
                    <a:lnTo>
                      <a:pt x="23" y="38"/>
                    </a:lnTo>
                    <a:close/>
                    <a:moveTo>
                      <a:pt x="33" y="18"/>
                    </a:moveTo>
                    <a:lnTo>
                      <a:pt x="34" y="16"/>
                    </a:lnTo>
                    <a:lnTo>
                      <a:pt x="36" y="15"/>
                    </a:lnTo>
                    <a:lnTo>
                      <a:pt x="41" y="22"/>
                    </a:lnTo>
                    <a:lnTo>
                      <a:pt x="33" y="18"/>
                    </a:lnTo>
                    <a:close/>
                    <a:moveTo>
                      <a:pt x="36" y="15"/>
                    </a:moveTo>
                    <a:lnTo>
                      <a:pt x="52" y="5"/>
                    </a:lnTo>
                    <a:lnTo>
                      <a:pt x="62" y="21"/>
                    </a:lnTo>
                    <a:lnTo>
                      <a:pt x="46" y="31"/>
                    </a:lnTo>
                    <a:lnTo>
                      <a:pt x="36" y="15"/>
                    </a:lnTo>
                    <a:close/>
                    <a:moveTo>
                      <a:pt x="52" y="5"/>
                    </a:moveTo>
                    <a:lnTo>
                      <a:pt x="54" y="4"/>
                    </a:lnTo>
                    <a:lnTo>
                      <a:pt x="55" y="4"/>
                    </a:lnTo>
                    <a:lnTo>
                      <a:pt x="57" y="13"/>
                    </a:lnTo>
                    <a:lnTo>
                      <a:pt x="52" y="5"/>
                    </a:lnTo>
                    <a:close/>
                    <a:moveTo>
                      <a:pt x="55" y="4"/>
                    </a:moveTo>
                    <a:lnTo>
                      <a:pt x="68" y="0"/>
                    </a:lnTo>
                    <a:lnTo>
                      <a:pt x="72" y="19"/>
                    </a:lnTo>
                    <a:lnTo>
                      <a:pt x="59" y="22"/>
                    </a:lnTo>
                    <a:lnTo>
                      <a:pt x="55" y="4"/>
                    </a:lnTo>
                    <a:close/>
                    <a:moveTo>
                      <a:pt x="68" y="0"/>
                    </a:moveTo>
                    <a:lnTo>
                      <a:pt x="70" y="0"/>
                    </a:lnTo>
                    <a:lnTo>
                      <a:pt x="73" y="1"/>
                    </a:lnTo>
                    <a:lnTo>
                      <a:pt x="70" y="10"/>
                    </a:lnTo>
                    <a:lnTo>
                      <a:pt x="68" y="0"/>
                    </a:lnTo>
                    <a:close/>
                    <a:moveTo>
                      <a:pt x="73" y="1"/>
                    </a:moveTo>
                    <a:lnTo>
                      <a:pt x="89" y="7"/>
                    </a:lnTo>
                    <a:lnTo>
                      <a:pt x="82" y="24"/>
                    </a:lnTo>
                    <a:lnTo>
                      <a:pt x="67" y="19"/>
                    </a:lnTo>
                    <a:lnTo>
                      <a:pt x="73" y="1"/>
                    </a:lnTo>
                    <a:close/>
                    <a:moveTo>
                      <a:pt x="89" y="7"/>
                    </a:moveTo>
                    <a:lnTo>
                      <a:pt x="90" y="8"/>
                    </a:lnTo>
                    <a:lnTo>
                      <a:pt x="86" y="16"/>
                    </a:lnTo>
                    <a:lnTo>
                      <a:pt x="89" y="7"/>
                    </a:lnTo>
                    <a:close/>
                    <a:moveTo>
                      <a:pt x="90" y="8"/>
                    </a:moveTo>
                    <a:lnTo>
                      <a:pt x="109" y="17"/>
                    </a:lnTo>
                    <a:lnTo>
                      <a:pt x="101" y="34"/>
                    </a:lnTo>
                    <a:lnTo>
                      <a:pt x="81" y="24"/>
                    </a:lnTo>
                    <a:lnTo>
                      <a:pt x="90" y="8"/>
                    </a:lnTo>
                    <a:close/>
                    <a:moveTo>
                      <a:pt x="109" y="17"/>
                    </a:moveTo>
                    <a:lnTo>
                      <a:pt x="111" y="18"/>
                    </a:lnTo>
                    <a:lnTo>
                      <a:pt x="112" y="20"/>
                    </a:lnTo>
                    <a:lnTo>
                      <a:pt x="105" y="26"/>
                    </a:lnTo>
                    <a:lnTo>
                      <a:pt x="109" y="17"/>
                    </a:lnTo>
                    <a:close/>
                    <a:moveTo>
                      <a:pt x="112" y="20"/>
                    </a:moveTo>
                    <a:lnTo>
                      <a:pt x="129" y="39"/>
                    </a:lnTo>
                    <a:lnTo>
                      <a:pt x="113" y="51"/>
                    </a:lnTo>
                    <a:lnTo>
                      <a:pt x="98" y="32"/>
                    </a:lnTo>
                    <a:lnTo>
                      <a:pt x="112" y="20"/>
                    </a:lnTo>
                    <a:close/>
                    <a:moveTo>
                      <a:pt x="113" y="51"/>
                    </a:moveTo>
                    <a:lnTo>
                      <a:pt x="114" y="51"/>
                    </a:lnTo>
                    <a:lnTo>
                      <a:pt x="113" y="51"/>
                    </a:lnTo>
                    <a:lnTo>
                      <a:pt x="121" y="44"/>
                    </a:lnTo>
                    <a:lnTo>
                      <a:pt x="113" y="51"/>
                    </a:lnTo>
                    <a:close/>
                    <a:moveTo>
                      <a:pt x="127" y="39"/>
                    </a:moveTo>
                    <a:lnTo>
                      <a:pt x="151" y="64"/>
                    </a:lnTo>
                    <a:lnTo>
                      <a:pt x="136" y="76"/>
                    </a:lnTo>
                    <a:lnTo>
                      <a:pt x="113" y="51"/>
                    </a:lnTo>
                    <a:lnTo>
                      <a:pt x="127" y="39"/>
                    </a:lnTo>
                    <a:close/>
                    <a:moveTo>
                      <a:pt x="151" y="64"/>
                    </a:moveTo>
                    <a:lnTo>
                      <a:pt x="151" y="64"/>
                    </a:lnTo>
                    <a:lnTo>
                      <a:pt x="143" y="70"/>
                    </a:lnTo>
                    <a:lnTo>
                      <a:pt x="151" y="64"/>
                    </a:lnTo>
                    <a:close/>
                    <a:moveTo>
                      <a:pt x="151" y="64"/>
                    </a:moveTo>
                    <a:lnTo>
                      <a:pt x="173" y="93"/>
                    </a:lnTo>
                    <a:lnTo>
                      <a:pt x="157" y="105"/>
                    </a:lnTo>
                    <a:lnTo>
                      <a:pt x="135" y="76"/>
                    </a:lnTo>
                    <a:lnTo>
                      <a:pt x="151" y="64"/>
                    </a:lnTo>
                    <a:close/>
                    <a:moveTo>
                      <a:pt x="173" y="93"/>
                    </a:moveTo>
                    <a:lnTo>
                      <a:pt x="173" y="93"/>
                    </a:lnTo>
                    <a:lnTo>
                      <a:pt x="165" y="98"/>
                    </a:lnTo>
                    <a:lnTo>
                      <a:pt x="173" y="93"/>
                    </a:lnTo>
                    <a:close/>
                    <a:moveTo>
                      <a:pt x="173" y="93"/>
                    </a:moveTo>
                    <a:lnTo>
                      <a:pt x="198" y="128"/>
                    </a:lnTo>
                    <a:lnTo>
                      <a:pt x="183" y="139"/>
                    </a:lnTo>
                    <a:lnTo>
                      <a:pt x="157" y="104"/>
                    </a:lnTo>
                    <a:lnTo>
                      <a:pt x="173" y="93"/>
                    </a:lnTo>
                    <a:close/>
                    <a:moveTo>
                      <a:pt x="198" y="128"/>
                    </a:moveTo>
                    <a:lnTo>
                      <a:pt x="199" y="129"/>
                    </a:lnTo>
                    <a:lnTo>
                      <a:pt x="198" y="128"/>
                    </a:lnTo>
                    <a:lnTo>
                      <a:pt x="190" y="134"/>
                    </a:lnTo>
                    <a:lnTo>
                      <a:pt x="198" y="128"/>
                    </a:lnTo>
                    <a:close/>
                    <a:moveTo>
                      <a:pt x="198" y="128"/>
                    </a:moveTo>
                    <a:lnTo>
                      <a:pt x="227" y="170"/>
                    </a:lnTo>
                    <a:lnTo>
                      <a:pt x="211" y="180"/>
                    </a:lnTo>
                    <a:lnTo>
                      <a:pt x="183" y="139"/>
                    </a:lnTo>
                    <a:lnTo>
                      <a:pt x="198" y="128"/>
                    </a:lnTo>
                    <a:close/>
                    <a:moveTo>
                      <a:pt x="227" y="170"/>
                    </a:moveTo>
                    <a:lnTo>
                      <a:pt x="255" y="211"/>
                    </a:lnTo>
                    <a:lnTo>
                      <a:pt x="240" y="222"/>
                    </a:lnTo>
                    <a:lnTo>
                      <a:pt x="211" y="180"/>
                    </a:lnTo>
                    <a:lnTo>
                      <a:pt x="227" y="170"/>
                    </a:lnTo>
                    <a:close/>
                    <a:moveTo>
                      <a:pt x="255" y="211"/>
                    </a:moveTo>
                    <a:lnTo>
                      <a:pt x="284" y="253"/>
                    </a:lnTo>
                    <a:lnTo>
                      <a:pt x="269" y="263"/>
                    </a:lnTo>
                    <a:lnTo>
                      <a:pt x="240" y="222"/>
                    </a:lnTo>
                    <a:lnTo>
                      <a:pt x="255" y="211"/>
                    </a:lnTo>
                    <a:close/>
                    <a:moveTo>
                      <a:pt x="269" y="264"/>
                    </a:moveTo>
                    <a:lnTo>
                      <a:pt x="269" y="263"/>
                    </a:lnTo>
                    <a:lnTo>
                      <a:pt x="276" y="257"/>
                    </a:lnTo>
                    <a:lnTo>
                      <a:pt x="269" y="264"/>
                    </a:lnTo>
                    <a:close/>
                    <a:moveTo>
                      <a:pt x="284" y="252"/>
                    </a:moveTo>
                    <a:lnTo>
                      <a:pt x="316" y="294"/>
                    </a:lnTo>
                    <a:lnTo>
                      <a:pt x="300" y="305"/>
                    </a:lnTo>
                    <a:lnTo>
                      <a:pt x="269" y="264"/>
                    </a:lnTo>
                    <a:lnTo>
                      <a:pt x="284" y="252"/>
                    </a:lnTo>
                    <a:close/>
                    <a:moveTo>
                      <a:pt x="316" y="294"/>
                    </a:moveTo>
                    <a:lnTo>
                      <a:pt x="316" y="294"/>
                    </a:lnTo>
                    <a:lnTo>
                      <a:pt x="308" y="299"/>
                    </a:lnTo>
                    <a:lnTo>
                      <a:pt x="316" y="294"/>
                    </a:lnTo>
                    <a:close/>
                    <a:moveTo>
                      <a:pt x="316" y="294"/>
                    </a:moveTo>
                    <a:lnTo>
                      <a:pt x="345" y="335"/>
                    </a:lnTo>
                    <a:lnTo>
                      <a:pt x="329" y="345"/>
                    </a:lnTo>
                    <a:lnTo>
                      <a:pt x="300" y="305"/>
                    </a:lnTo>
                    <a:lnTo>
                      <a:pt x="316" y="294"/>
                    </a:lnTo>
                    <a:close/>
                    <a:moveTo>
                      <a:pt x="329" y="346"/>
                    </a:moveTo>
                    <a:lnTo>
                      <a:pt x="328" y="345"/>
                    </a:lnTo>
                    <a:lnTo>
                      <a:pt x="329" y="345"/>
                    </a:lnTo>
                    <a:lnTo>
                      <a:pt x="337" y="340"/>
                    </a:lnTo>
                    <a:lnTo>
                      <a:pt x="329" y="346"/>
                    </a:lnTo>
                    <a:close/>
                    <a:moveTo>
                      <a:pt x="345" y="334"/>
                    </a:moveTo>
                    <a:lnTo>
                      <a:pt x="373" y="373"/>
                    </a:lnTo>
                    <a:lnTo>
                      <a:pt x="358" y="384"/>
                    </a:lnTo>
                    <a:lnTo>
                      <a:pt x="329" y="346"/>
                    </a:lnTo>
                    <a:lnTo>
                      <a:pt x="345" y="334"/>
                    </a:lnTo>
                    <a:close/>
                    <a:moveTo>
                      <a:pt x="358" y="385"/>
                    </a:moveTo>
                    <a:lnTo>
                      <a:pt x="358" y="385"/>
                    </a:lnTo>
                    <a:lnTo>
                      <a:pt x="358" y="384"/>
                    </a:lnTo>
                    <a:lnTo>
                      <a:pt x="366" y="378"/>
                    </a:lnTo>
                    <a:lnTo>
                      <a:pt x="358" y="385"/>
                    </a:lnTo>
                    <a:close/>
                    <a:moveTo>
                      <a:pt x="372" y="372"/>
                    </a:moveTo>
                    <a:lnTo>
                      <a:pt x="401" y="404"/>
                    </a:lnTo>
                    <a:lnTo>
                      <a:pt x="386" y="417"/>
                    </a:lnTo>
                    <a:lnTo>
                      <a:pt x="358" y="385"/>
                    </a:lnTo>
                    <a:lnTo>
                      <a:pt x="372" y="372"/>
                    </a:lnTo>
                    <a:close/>
                    <a:moveTo>
                      <a:pt x="401" y="404"/>
                    </a:moveTo>
                    <a:lnTo>
                      <a:pt x="402" y="404"/>
                    </a:lnTo>
                    <a:lnTo>
                      <a:pt x="402" y="405"/>
                    </a:lnTo>
                    <a:lnTo>
                      <a:pt x="394" y="410"/>
                    </a:lnTo>
                    <a:lnTo>
                      <a:pt x="401" y="404"/>
                    </a:lnTo>
                    <a:close/>
                    <a:moveTo>
                      <a:pt x="402" y="405"/>
                    </a:moveTo>
                    <a:lnTo>
                      <a:pt x="424" y="432"/>
                    </a:lnTo>
                    <a:lnTo>
                      <a:pt x="409" y="445"/>
                    </a:lnTo>
                    <a:lnTo>
                      <a:pt x="386" y="416"/>
                    </a:lnTo>
                    <a:lnTo>
                      <a:pt x="402" y="405"/>
                    </a:lnTo>
                    <a:close/>
                    <a:moveTo>
                      <a:pt x="410" y="446"/>
                    </a:moveTo>
                    <a:lnTo>
                      <a:pt x="410" y="446"/>
                    </a:lnTo>
                    <a:lnTo>
                      <a:pt x="409" y="445"/>
                    </a:lnTo>
                    <a:lnTo>
                      <a:pt x="416" y="439"/>
                    </a:lnTo>
                    <a:lnTo>
                      <a:pt x="410" y="446"/>
                    </a:lnTo>
                    <a:close/>
                    <a:moveTo>
                      <a:pt x="423" y="432"/>
                    </a:moveTo>
                    <a:lnTo>
                      <a:pt x="442" y="451"/>
                    </a:lnTo>
                    <a:lnTo>
                      <a:pt x="428" y="464"/>
                    </a:lnTo>
                    <a:lnTo>
                      <a:pt x="410" y="446"/>
                    </a:lnTo>
                    <a:lnTo>
                      <a:pt x="423" y="432"/>
                    </a:lnTo>
                    <a:close/>
                    <a:moveTo>
                      <a:pt x="442" y="451"/>
                    </a:moveTo>
                    <a:lnTo>
                      <a:pt x="443" y="452"/>
                    </a:lnTo>
                    <a:lnTo>
                      <a:pt x="444" y="452"/>
                    </a:lnTo>
                    <a:lnTo>
                      <a:pt x="435" y="458"/>
                    </a:lnTo>
                    <a:lnTo>
                      <a:pt x="442" y="451"/>
                    </a:lnTo>
                    <a:close/>
                    <a:moveTo>
                      <a:pt x="444" y="452"/>
                    </a:moveTo>
                    <a:lnTo>
                      <a:pt x="456" y="472"/>
                    </a:lnTo>
                    <a:lnTo>
                      <a:pt x="441" y="482"/>
                    </a:lnTo>
                    <a:lnTo>
                      <a:pt x="427" y="463"/>
                    </a:lnTo>
                    <a:lnTo>
                      <a:pt x="444" y="452"/>
                    </a:lnTo>
                    <a:close/>
                    <a:moveTo>
                      <a:pt x="456" y="472"/>
                    </a:moveTo>
                    <a:lnTo>
                      <a:pt x="456" y="472"/>
                    </a:lnTo>
                    <a:lnTo>
                      <a:pt x="457" y="473"/>
                    </a:lnTo>
                    <a:lnTo>
                      <a:pt x="448" y="477"/>
                    </a:lnTo>
                    <a:lnTo>
                      <a:pt x="456" y="472"/>
                    </a:lnTo>
                    <a:close/>
                    <a:moveTo>
                      <a:pt x="457" y="473"/>
                    </a:moveTo>
                    <a:lnTo>
                      <a:pt x="466" y="492"/>
                    </a:lnTo>
                    <a:lnTo>
                      <a:pt x="449" y="501"/>
                    </a:lnTo>
                    <a:lnTo>
                      <a:pt x="439" y="481"/>
                    </a:lnTo>
                    <a:lnTo>
                      <a:pt x="457" y="473"/>
                    </a:lnTo>
                    <a:close/>
                    <a:moveTo>
                      <a:pt x="466" y="492"/>
                    </a:moveTo>
                    <a:lnTo>
                      <a:pt x="467" y="493"/>
                    </a:lnTo>
                    <a:lnTo>
                      <a:pt x="467" y="494"/>
                    </a:lnTo>
                    <a:lnTo>
                      <a:pt x="457" y="496"/>
                    </a:lnTo>
                    <a:lnTo>
                      <a:pt x="466" y="492"/>
                    </a:lnTo>
                    <a:close/>
                    <a:moveTo>
                      <a:pt x="467" y="494"/>
                    </a:moveTo>
                    <a:lnTo>
                      <a:pt x="470" y="514"/>
                    </a:lnTo>
                    <a:lnTo>
                      <a:pt x="452" y="516"/>
                    </a:lnTo>
                    <a:lnTo>
                      <a:pt x="448" y="498"/>
                    </a:lnTo>
                    <a:lnTo>
                      <a:pt x="467" y="494"/>
                    </a:lnTo>
                    <a:close/>
                    <a:moveTo>
                      <a:pt x="470" y="514"/>
                    </a:moveTo>
                    <a:lnTo>
                      <a:pt x="470" y="514"/>
                    </a:lnTo>
                    <a:lnTo>
                      <a:pt x="470" y="515"/>
                    </a:lnTo>
                    <a:lnTo>
                      <a:pt x="460" y="515"/>
                    </a:lnTo>
                    <a:lnTo>
                      <a:pt x="470" y="514"/>
                    </a:lnTo>
                    <a:close/>
                    <a:moveTo>
                      <a:pt x="470" y="515"/>
                    </a:moveTo>
                    <a:lnTo>
                      <a:pt x="470" y="531"/>
                    </a:lnTo>
                    <a:lnTo>
                      <a:pt x="452" y="531"/>
                    </a:lnTo>
                    <a:lnTo>
                      <a:pt x="452" y="515"/>
                    </a:lnTo>
                    <a:lnTo>
                      <a:pt x="470" y="515"/>
                    </a:lnTo>
                    <a:close/>
                    <a:moveTo>
                      <a:pt x="470" y="531"/>
                    </a:moveTo>
                    <a:lnTo>
                      <a:pt x="470" y="533"/>
                    </a:lnTo>
                    <a:lnTo>
                      <a:pt x="469" y="535"/>
                    </a:lnTo>
                    <a:lnTo>
                      <a:pt x="460" y="531"/>
                    </a:lnTo>
                    <a:lnTo>
                      <a:pt x="470" y="531"/>
                    </a:lnTo>
                    <a:close/>
                    <a:moveTo>
                      <a:pt x="469" y="535"/>
                    </a:moveTo>
                    <a:lnTo>
                      <a:pt x="464" y="550"/>
                    </a:lnTo>
                    <a:lnTo>
                      <a:pt x="446" y="544"/>
                    </a:lnTo>
                    <a:lnTo>
                      <a:pt x="452" y="527"/>
                    </a:lnTo>
                    <a:lnTo>
                      <a:pt x="469" y="535"/>
                    </a:lnTo>
                    <a:close/>
                    <a:moveTo>
                      <a:pt x="464" y="550"/>
                    </a:moveTo>
                    <a:lnTo>
                      <a:pt x="457" y="566"/>
                    </a:lnTo>
                    <a:lnTo>
                      <a:pt x="439" y="559"/>
                    </a:lnTo>
                    <a:lnTo>
                      <a:pt x="446" y="544"/>
                    </a:lnTo>
                    <a:lnTo>
                      <a:pt x="464" y="550"/>
                    </a:lnTo>
                    <a:close/>
                    <a:moveTo>
                      <a:pt x="457" y="566"/>
                    </a:moveTo>
                    <a:lnTo>
                      <a:pt x="456" y="568"/>
                    </a:lnTo>
                    <a:lnTo>
                      <a:pt x="455" y="569"/>
                    </a:lnTo>
                    <a:lnTo>
                      <a:pt x="448" y="563"/>
                    </a:lnTo>
                    <a:lnTo>
                      <a:pt x="457" y="566"/>
                    </a:lnTo>
                    <a:close/>
                    <a:moveTo>
                      <a:pt x="455" y="569"/>
                    </a:moveTo>
                    <a:lnTo>
                      <a:pt x="445" y="579"/>
                    </a:lnTo>
                    <a:lnTo>
                      <a:pt x="432" y="566"/>
                    </a:lnTo>
                    <a:lnTo>
                      <a:pt x="442" y="556"/>
                    </a:lnTo>
                    <a:lnTo>
                      <a:pt x="455" y="569"/>
                    </a:lnTo>
                    <a:close/>
                    <a:moveTo>
                      <a:pt x="445" y="579"/>
                    </a:moveTo>
                    <a:lnTo>
                      <a:pt x="444" y="581"/>
                    </a:lnTo>
                    <a:lnTo>
                      <a:pt x="441" y="581"/>
                    </a:lnTo>
                    <a:lnTo>
                      <a:pt x="438" y="572"/>
                    </a:lnTo>
                    <a:lnTo>
                      <a:pt x="445" y="579"/>
                    </a:lnTo>
                    <a:close/>
                    <a:moveTo>
                      <a:pt x="441" y="581"/>
                    </a:moveTo>
                    <a:lnTo>
                      <a:pt x="428" y="585"/>
                    </a:lnTo>
                    <a:lnTo>
                      <a:pt x="424" y="566"/>
                    </a:lnTo>
                    <a:lnTo>
                      <a:pt x="436" y="563"/>
                    </a:lnTo>
                    <a:lnTo>
                      <a:pt x="441" y="581"/>
                    </a:lnTo>
                    <a:close/>
                    <a:moveTo>
                      <a:pt x="428" y="585"/>
                    </a:moveTo>
                    <a:lnTo>
                      <a:pt x="427" y="585"/>
                    </a:lnTo>
                    <a:lnTo>
                      <a:pt x="426" y="585"/>
                    </a:lnTo>
                    <a:lnTo>
                      <a:pt x="426" y="576"/>
                    </a:lnTo>
                    <a:lnTo>
                      <a:pt x="428" y="585"/>
                    </a:lnTo>
                    <a:close/>
                    <a:moveTo>
                      <a:pt x="426" y="585"/>
                    </a:moveTo>
                    <a:lnTo>
                      <a:pt x="413" y="585"/>
                    </a:lnTo>
                    <a:lnTo>
                      <a:pt x="413" y="566"/>
                    </a:lnTo>
                    <a:lnTo>
                      <a:pt x="426" y="566"/>
                    </a:lnTo>
                    <a:lnTo>
                      <a:pt x="426" y="585"/>
                    </a:lnTo>
                    <a:close/>
                    <a:moveTo>
                      <a:pt x="413" y="585"/>
                    </a:moveTo>
                    <a:lnTo>
                      <a:pt x="411" y="585"/>
                    </a:lnTo>
                    <a:lnTo>
                      <a:pt x="409" y="584"/>
                    </a:lnTo>
                    <a:lnTo>
                      <a:pt x="413" y="576"/>
                    </a:lnTo>
                    <a:lnTo>
                      <a:pt x="413" y="585"/>
                    </a:lnTo>
                    <a:close/>
                    <a:moveTo>
                      <a:pt x="409" y="584"/>
                    </a:moveTo>
                    <a:lnTo>
                      <a:pt x="396" y="578"/>
                    </a:lnTo>
                    <a:lnTo>
                      <a:pt x="404" y="560"/>
                    </a:lnTo>
                    <a:lnTo>
                      <a:pt x="417" y="567"/>
                    </a:lnTo>
                    <a:lnTo>
                      <a:pt x="409" y="584"/>
                    </a:lnTo>
                    <a:close/>
                    <a:moveTo>
                      <a:pt x="396" y="578"/>
                    </a:moveTo>
                    <a:lnTo>
                      <a:pt x="395" y="578"/>
                    </a:lnTo>
                    <a:lnTo>
                      <a:pt x="395" y="577"/>
                    </a:lnTo>
                    <a:lnTo>
                      <a:pt x="401" y="569"/>
                    </a:lnTo>
                    <a:lnTo>
                      <a:pt x="396" y="578"/>
                    </a:lnTo>
                    <a:close/>
                    <a:moveTo>
                      <a:pt x="395" y="577"/>
                    </a:moveTo>
                    <a:lnTo>
                      <a:pt x="377" y="565"/>
                    </a:lnTo>
                    <a:lnTo>
                      <a:pt x="386" y="548"/>
                    </a:lnTo>
                    <a:lnTo>
                      <a:pt x="405" y="561"/>
                    </a:lnTo>
                    <a:lnTo>
                      <a:pt x="395" y="577"/>
                    </a:lnTo>
                    <a:close/>
                    <a:moveTo>
                      <a:pt x="377" y="565"/>
                    </a:moveTo>
                    <a:lnTo>
                      <a:pt x="375" y="564"/>
                    </a:lnTo>
                    <a:lnTo>
                      <a:pt x="381" y="556"/>
                    </a:lnTo>
                    <a:lnTo>
                      <a:pt x="377" y="565"/>
                    </a:lnTo>
                    <a:close/>
                    <a:moveTo>
                      <a:pt x="375" y="564"/>
                    </a:moveTo>
                    <a:lnTo>
                      <a:pt x="350" y="542"/>
                    </a:lnTo>
                    <a:lnTo>
                      <a:pt x="362" y="527"/>
                    </a:lnTo>
                    <a:lnTo>
                      <a:pt x="388" y="549"/>
                    </a:lnTo>
                    <a:lnTo>
                      <a:pt x="375" y="564"/>
                    </a:lnTo>
                    <a:close/>
                    <a:moveTo>
                      <a:pt x="362" y="527"/>
                    </a:moveTo>
                    <a:lnTo>
                      <a:pt x="362" y="526"/>
                    </a:lnTo>
                    <a:lnTo>
                      <a:pt x="362" y="527"/>
                    </a:lnTo>
                    <a:lnTo>
                      <a:pt x="356" y="534"/>
                    </a:lnTo>
                    <a:lnTo>
                      <a:pt x="362" y="527"/>
                    </a:lnTo>
                    <a:close/>
                    <a:moveTo>
                      <a:pt x="350" y="542"/>
                    </a:moveTo>
                    <a:lnTo>
                      <a:pt x="318" y="516"/>
                    </a:lnTo>
                    <a:lnTo>
                      <a:pt x="330" y="501"/>
                    </a:lnTo>
                    <a:lnTo>
                      <a:pt x="362" y="527"/>
                    </a:lnTo>
                    <a:lnTo>
                      <a:pt x="350" y="542"/>
                    </a:lnTo>
                    <a:close/>
                    <a:moveTo>
                      <a:pt x="318" y="516"/>
                    </a:moveTo>
                    <a:lnTo>
                      <a:pt x="318" y="516"/>
                    </a:lnTo>
                    <a:lnTo>
                      <a:pt x="324" y="509"/>
                    </a:lnTo>
                    <a:lnTo>
                      <a:pt x="318" y="516"/>
                    </a:lnTo>
                    <a:close/>
                    <a:moveTo>
                      <a:pt x="318" y="516"/>
                    </a:moveTo>
                    <a:lnTo>
                      <a:pt x="283" y="484"/>
                    </a:lnTo>
                    <a:lnTo>
                      <a:pt x="296" y="470"/>
                    </a:lnTo>
                    <a:lnTo>
                      <a:pt x="330" y="502"/>
                    </a:lnTo>
                    <a:lnTo>
                      <a:pt x="318" y="516"/>
                    </a:lnTo>
                    <a:close/>
                    <a:moveTo>
                      <a:pt x="283" y="484"/>
                    </a:moveTo>
                    <a:lnTo>
                      <a:pt x="277" y="480"/>
                    </a:lnTo>
                    <a:lnTo>
                      <a:pt x="283" y="484"/>
                    </a:lnTo>
                    <a:lnTo>
                      <a:pt x="289" y="477"/>
                    </a:lnTo>
                    <a:lnTo>
                      <a:pt x="283" y="484"/>
                    </a:lnTo>
                    <a:close/>
                    <a:moveTo>
                      <a:pt x="283" y="484"/>
                    </a:moveTo>
                    <a:lnTo>
                      <a:pt x="244" y="449"/>
                    </a:lnTo>
                    <a:lnTo>
                      <a:pt x="258" y="435"/>
                    </a:lnTo>
                    <a:lnTo>
                      <a:pt x="296" y="470"/>
                    </a:lnTo>
                    <a:lnTo>
                      <a:pt x="283" y="484"/>
                    </a:lnTo>
                    <a:close/>
                    <a:moveTo>
                      <a:pt x="258" y="435"/>
                    </a:moveTo>
                    <a:lnTo>
                      <a:pt x="258" y="436"/>
                    </a:lnTo>
                    <a:lnTo>
                      <a:pt x="258" y="435"/>
                    </a:lnTo>
                    <a:lnTo>
                      <a:pt x="251" y="442"/>
                    </a:lnTo>
                    <a:lnTo>
                      <a:pt x="258" y="435"/>
                    </a:lnTo>
                    <a:close/>
                    <a:moveTo>
                      <a:pt x="245" y="449"/>
                    </a:moveTo>
                    <a:lnTo>
                      <a:pt x="203" y="415"/>
                    </a:lnTo>
                    <a:lnTo>
                      <a:pt x="216" y="399"/>
                    </a:lnTo>
                    <a:lnTo>
                      <a:pt x="258" y="435"/>
                    </a:lnTo>
                    <a:lnTo>
                      <a:pt x="245" y="449"/>
                    </a:lnTo>
                    <a:close/>
                    <a:moveTo>
                      <a:pt x="203" y="415"/>
                    </a:moveTo>
                    <a:lnTo>
                      <a:pt x="203" y="414"/>
                    </a:lnTo>
                    <a:lnTo>
                      <a:pt x="202" y="414"/>
                    </a:lnTo>
                    <a:lnTo>
                      <a:pt x="210" y="407"/>
                    </a:lnTo>
                    <a:lnTo>
                      <a:pt x="203" y="415"/>
                    </a:lnTo>
                    <a:close/>
                    <a:moveTo>
                      <a:pt x="202" y="414"/>
                    </a:moveTo>
                    <a:lnTo>
                      <a:pt x="168" y="375"/>
                    </a:lnTo>
                    <a:lnTo>
                      <a:pt x="181" y="363"/>
                    </a:lnTo>
                    <a:lnTo>
                      <a:pt x="217" y="400"/>
                    </a:lnTo>
                    <a:lnTo>
                      <a:pt x="202" y="414"/>
                    </a:lnTo>
                    <a:close/>
                    <a:moveTo>
                      <a:pt x="181" y="362"/>
                    </a:moveTo>
                    <a:lnTo>
                      <a:pt x="181" y="363"/>
                    </a:lnTo>
                    <a:lnTo>
                      <a:pt x="175" y="368"/>
                    </a:lnTo>
                    <a:lnTo>
                      <a:pt x="181" y="362"/>
                    </a:lnTo>
                    <a:close/>
                    <a:moveTo>
                      <a:pt x="168" y="375"/>
                    </a:moveTo>
                    <a:lnTo>
                      <a:pt x="136" y="344"/>
                    </a:lnTo>
                    <a:lnTo>
                      <a:pt x="149" y="330"/>
                    </a:lnTo>
                    <a:lnTo>
                      <a:pt x="181" y="362"/>
                    </a:lnTo>
                    <a:lnTo>
                      <a:pt x="168" y="375"/>
                    </a:lnTo>
                    <a:close/>
                    <a:moveTo>
                      <a:pt x="136" y="344"/>
                    </a:moveTo>
                    <a:lnTo>
                      <a:pt x="136" y="343"/>
                    </a:lnTo>
                    <a:lnTo>
                      <a:pt x="135" y="343"/>
                    </a:lnTo>
                    <a:lnTo>
                      <a:pt x="143" y="338"/>
                    </a:lnTo>
                    <a:lnTo>
                      <a:pt x="136" y="344"/>
                    </a:lnTo>
                    <a:close/>
                    <a:moveTo>
                      <a:pt x="135" y="343"/>
                    </a:moveTo>
                    <a:lnTo>
                      <a:pt x="110" y="311"/>
                    </a:lnTo>
                    <a:lnTo>
                      <a:pt x="125" y="299"/>
                    </a:lnTo>
                    <a:lnTo>
                      <a:pt x="151" y="331"/>
                    </a:lnTo>
                    <a:lnTo>
                      <a:pt x="135" y="343"/>
                    </a:lnTo>
                    <a:close/>
                    <a:moveTo>
                      <a:pt x="110" y="311"/>
                    </a:moveTo>
                    <a:lnTo>
                      <a:pt x="111" y="312"/>
                    </a:lnTo>
                    <a:lnTo>
                      <a:pt x="110" y="311"/>
                    </a:lnTo>
                    <a:lnTo>
                      <a:pt x="117" y="306"/>
                    </a:lnTo>
                    <a:lnTo>
                      <a:pt x="110" y="311"/>
                    </a:lnTo>
                    <a:close/>
                    <a:moveTo>
                      <a:pt x="110" y="311"/>
                    </a:moveTo>
                    <a:lnTo>
                      <a:pt x="91" y="286"/>
                    </a:lnTo>
                    <a:lnTo>
                      <a:pt x="106" y="274"/>
                    </a:lnTo>
                    <a:lnTo>
                      <a:pt x="125" y="300"/>
                    </a:lnTo>
                    <a:lnTo>
                      <a:pt x="110" y="311"/>
                    </a:lnTo>
                    <a:close/>
                    <a:moveTo>
                      <a:pt x="91" y="286"/>
                    </a:moveTo>
                    <a:lnTo>
                      <a:pt x="90" y="285"/>
                    </a:lnTo>
                    <a:lnTo>
                      <a:pt x="99" y="280"/>
                    </a:lnTo>
                    <a:lnTo>
                      <a:pt x="91" y="286"/>
                    </a:lnTo>
                    <a:close/>
                    <a:moveTo>
                      <a:pt x="90" y="285"/>
                    </a:moveTo>
                    <a:lnTo>
                      <a:pt x="78" y="263"/>
                    </a:lnTo>
                    <a:lnTo>
                      <a:pt x="94" y="253"/>
                    </a:lnTo>
                    <a:lnTo>
                      <a:pt x="106" y="275"/>
                    </a:lnTo>
                    <a:lnTo>
                      <a:pt x="90" y="285"/>
                    </a:lnTo>
                    <a:close/>
                    <a:moveTo>
                      <a:pt x="93" y="253"/>
                    </a:moveTo>
                    <a:lnTo>
                      <a:pt x="94" y="253"/>
                    </a:lnTo>
                    <a:lnTo>
                      <a:pt x="86" y="257"/>
                    </a:lnTo>
                    <a:lnTo>
                      <a:pt x="93" y="253"/>
                    </a:lnTo>
                    <a:close/>
                    <a:moveTo>
                      <a:pt x="78" y="263"/>
                    </a:moveTo>
                    <a:lnTo>
                      <a:pt x="65" y="244"/>
                    </a:lnTo>
                    <a:lnTo>
                      <a:pt x="81" y="233"/>
                    </a:lnTo>
                    <a:lnTo>
                      <a:pt x="93" y="253"/>
                    </a:lnTo>
                    <a:lnTo>
                      <a:pt x="78" y="263"/>
                    </a:lnTo>
                    <a:close/>
                    <a:moveTo>
                      <a:pt x="80" y="232"/>
                    </a:moveTo>
                    <a:lnTo>
                      <a:pt x="80" y="233"/>
                    </a:lnTo>
                    <a:lnTo>
                      <a:pt x="81" y="233"/>
                    </a:lnTo>
                    <a:lnTo>
                      <a:pt x="73" y="238"/>
                    </a:lnTo>
                    <a:lnTo>
                      <a:pt x="80" y="232"/>
                    </a:lnTo>
                    <a:close/>
                    <a:moveTo>
                      <a:pt x="67" y="245"/>
                    </a:moveTo>
                    <a:lnTo>
                      <a:pt x="54" y="233"/>
                    </a:lnTo>
                    <a:lnTo>
                      <a:pt x="67" y="220"/>
                    </a:lnTo>
                    <a:lnTo>
                      <a:pt x="80" y="232"/>
                    </a:lnTo>
                    <a:lnTo>
                      <a:pt x="67" y="245"/>
                    </a:lnTo>
                    <a:close/>
                    <a:moveTo>
                      <a:pt x="54" y="233"/>
                    </a:moveTo>
                    <a:lnTo>
                      <a:pt x="54" y="232"/>
                    </a:lnTo>
                    <a:lnTo>
                      <a:pt x="52" y="232"/>
                    </a:lnTo>
                    <a:lnTo>
                      <a:pt x="60" y="226"/>
                    </a:lnTo>
                    <a:lnTo>
                      <a:pt x="54" y="233"/>
                    </a:lnTo>
                    <a:close/>
                    <a:moveTo>
                      <a:pt x="52" y="232"/>
                    </a:moveTo>
                    <a:lnTo>
                      <a:pt x="40" y="216"/>
                    </a:lnTo>
                    <a:lnTo>
                      <a:pt x="55" y="204"/>
                    </a:lnTo>
                    <a:lnTo>
                      <a:pt x="68" y="220"/>
                    </a:lnTo>
                    <a:lnTo>
                      <a:pt x="52" y="232"/>
                    </a:lnTo>
                    <a:close/>
                    <a:moveTo>
                      <a:pt x="55" y="203"/>
                    </a:moveTo>
                    <a:lnTo>
                      <a:pt x="55" y="204"/>
                    </a:lnTo>
                    <a:lnTo>
                      <a:pt x="48" y="210"/>
                    </a:lnTo>
                    <a:lnTo>
                      <a:pt x="55" y="203"/>
                    </a:lnTo>
                    <a:close/>
                    <a:moveTo>
                      <a:pt x="41" y="216"/>
                    </a:moveTo>
                    <a:lnTo>
                      <a:pt x="28" y="204"/>
                    </a:lnTo>
                    <a:lnTo>
                      <a:pt x="41" y="191"/>
                    </a:lnTo>
                    <a:lnTo>
                      <a:pt x="55" y="203"/>
                    </a:lnTo>
                    <a:lnTo>
                      <a:pt x="41" y="216"/>
                    </a:lnTo>
                    <a:close/>
                    <a:moveTo>
                      <a:pt x="28" y="204"/>
                    </a:moveTo>
                    <a:lnTo>
                      <a:pt x="27" y="203"/>
                    </a:lnTo>
                    <a:lnTo>
                      <a:pt x="26" y="202"/>
                    </a:lnTo>
                    <a:lnTo>
                      <a:pt x="35" y="198"/>
                    </a:lnTo>
                    <a:lnTo>
                      <a:pt x="28" y="204"/>
                    </a:lnTo>
                    <a:close/>
                    <a:moveTo>
                      <a:pt x="26" y="202"/>
                    </a:moveTo>
                    <a:lnTo>
                      <a:pt x="20" y="189"/>
                    </a:lnTo>
                    <a:lnTo>
                      <a:pt x="37" y="180"/>
                    </a:lnTo>
                    <a:lnTo>
                      <a:pt x="44" y="193"/>
                    </a:lnTo>
                    <a:lnTo>
                      <a:pt x="26" y="202"/>
                    </a:lnTo>
                    <a:close/>
                    <a:moveTo>
                      <a:pt x="37" y="180"/>
                    </a:moveTo>
                    <a:lnTo>
                      <a:pt x="37" y="180"/>
                    </a:lnTo>
                    <a:lnTo>
                      <a:pt x="28" y="184"/>
                    </a:lnTo>
                    <a:lnTo>
                      <a:pt x="37" y="180"/>
                    </a:lnTo>
                    <a:close/>
                    <a:moveTo>
                      <a:pt x="20" y="190"/>
                    </a:moveTo>
                    <a:lnTo>
                      <a:pt x="11" y="173"/>
                    </a:lnTo>
                    <a:lnTo>
                      <a:pt x="27" y="163"/>
                    </a:lnTo>
                    <a:lnTo>
                      <a:pt x="37" y="180"/>
                    </a:lnTo>
                    <a:lnTo>
                      <a:pt x="20" y="190"/>
                    </a:lnTo>
                    <a:close/>
                    <a:moveTo>
                      <a:pt x="11" y="173"/>
                    </a:moveTo>
                    <a:lnTo>
                      <a:pt x="11" y="172"/>
                    </a:lnTo>
                    <a:lnTo>
                      <a:pt x="9" y="172"/>
                    </a:lnTo>
                    <a:lnTo>
                      <a:pt x="19" y="169"/>
                    </a:lnTo>
                    <a:lnTo>
                      <a:pt x="11" y="173"/>
                    </a:lnTo>
                    <a:close/>
                    <a:moveTo>
                      <a:pt x="9" y="172"/>
                    </a:moveTo>
                    <a:lnTo>
                      <a:pt x="4" y="152"/>
                    </a:lnTo>
                    <a:lnTo>
                      <a:pt x="22" y="147"/>
                    </a:lnTo>
                    <a:lnTo>
                      <a:pt x="28" y="166"/>
                    </a:lnTo>
                    <a:lnTo>
                      <a:pt x="9" y="172"/>
                    </a:lnTo>
                    <a:close/>
                    <a:moveTo>
                      <a:pt x="4" y="152"/>
                    </a:moveTo>
                    <a:lnTo>
                      <a:pt x="4" y="152"/>
                    </a:lnTo>
                    <a:lnTo>
                      <a:pt x="3" y="151"/>
                    </a:lnTo>
                    <a:lnTo>
                      <a:pt x="13" y="149"/>
                    </a:lnTo>
                    <a:lnTo>
                      <a:pt x="4" y="152"/>
                    </a:lnTo>
                    <a:close/>
                    <a:moveTo>
                      <a:pt x="3" y="151"/>
                    </a:moveTo>
                    <a:lnTo>
                      <a:pt x="0" y="129"/>
                    </a:lnTo>
                    <a:lnTo>
                      <a:pt x="19" y="126"/>
                    </a:lnTo>
                    <a:lnTo>
                      <a:pt x="22" y="148"/>
                    </a:lnTo>
                    <a:lnTo>
                      <a:pt x="3" y="151"/>
                    </a:lnTo>
                    <a:close/>
                    <a:moveTo>
                      <a:pt x="0" y="129"/>
                    </a:moveTo>
                    <a:lnTo>
                      <a:pt x="0" y="128"/>
                    </a:lnTo>
                    <a:lnTo>
                      <a:pt x="0" y="127"/>
                    </a:lnTo>
                    <a:lnTo>
                      <a:pt x="9" y="127"/>
                    </a:lnTo>
                    <a:lnTo>
                      <a:pt x="0" y="129"/>
                    </a:lnTo>
                    <a:close/>
                    <a:moveTo>
                      <a:pt x="0" y="127"/>
                    </a:moveTo>
                    <a:lnTo>
                      <a:pt x="0" y="98"/>
                    </a:lnTo>
                    <a:lnTo>
                      <a:pt x="19" y="98"/>
                    </a:lnTo>
                    <a:lnTo>
                      <a:pt x="19" y="127"/>
                    </a:lnTo>
                    <a:lnTo>
                      <a:pt x="0"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3" name="Freeform 1544">
                <a:extLst>
                  <a:ext uri="{FF2B5EF4-FFF2-40B4-BE49-F238E27FC236}">
                    <a16:creationId xmlns:a16="http://schemas.microsoft.com/office/drawing/2014/main" id="{1E83CCC2-41EF-457C-9692-2998BC6C21A7}"/>
                  </a:ext>
                </a:extLst>
              </p:cNvPr>
              <p:cNvSpPr>
                <a:spLocks/>
              </p:cNvSpPr>
              <p:nvPr/>
            </p:nvSpPr>
            <p:spPr bwMode="auto">
              <a:xfrm>
                <a:off x="2623" y="2065"/>
                <a:ext cx="48" cy="47"/>
              </a:xfrm>
              <a:custGeom>
                <a:avLst/>
                <a:gdLst>
                  <a:gd name="T0" fmla="*/ 1 w 191"/>
                  <a:gd name="T1" fmla="*/ 2 h 187"/>
                  <a:gd name="T2" fmla="*/ 2 w 191"/>
                  <a:gd name="T3" fmla="*/ 0 h 187"/>
                  <a:gd name="T4" fmla="*/ 4 w 191"/>
                  <a:gd name="T5" fmla="*/ 0 h 187"/>
                  <a:gd name="T6" fmla="*/ 5 w 191"/>
                  <a:gd name="T7" fmla="*/ 1 h 187"/>
                  <a:gd name="T8" fmla="*/ 7 w 191"/>
                  <a:gd name="T9" fmla="*/ 2 h 187"/>
                  <a:gd name="T10" fmla="*/ 9 w 191"/>
                  <a:gd name="T11" fmla="*/ 3 h 187"/>
                  <a:gd name="T12" fmla="*/ 10 w 191"/>
                  <a:gd name="T13" fmla="*/ 4 h 187"/>
                  <a:gd name="T14" fmla="*/ 11 w 191"/>
                  <a:gd name="T15" fmla="*/ 6 h 187"/>
                  <a:gd name="T16" fmla="*/ 12 w 191"/>
                  <a:gd name="T17" fmla="*/ 7 h 187"/>
                  <a:gd name="T18" fmla="*/ 12 w 191"/>
                  <a:gd name="T19" fmla="*/ 9 h 187"/>
                  <a:gd name="T20" fmla="*/ 12 w 191"/>
                  <a:gd name="T21" fmla="*/ 10 h 187"/>
                  <a:gd name="T22" fmla="*/ 11 w 191"/>
                  <a:gd name="T23" fmla="*/ 11 h 187"/>
                  <a:gd name="T24" fmla="*/ 11 w 191"/>
                  <a:gd name="T25" fmla="*/ 11 h 187"/>
                  <a:gd name="T26" fmla="*/ 10 w 191"/>
                  <a:gd name="T27" fmla="*/ 12 h 187"/>
                  <a:gd name="T28" fmla="*/ 9 w 191"/>
                  <a:gd name="T29" fmla="*/ 12 h 187"/>
                  <a:gd name="T30" fmla="*/ 9 w 191"/>
                  <a:gd name="T31" fmla="*/ 12 h 187"/>
                  <a:gd name="T32" fmla="*/ 8 w 191"/>
                  <a:gd name="T33" fmla="*/ 12 h 187"/>
                  <a:gd name="T34" fmla="*/ 7 w 191"/>
                  <a:gd name="T35" fmla="*/ 11 h 187"/>
                  <a:gd name="T36" fmla="*/ 6 w 191"/>
                  <a:gd name="T37" fmla="*/ 11 h 187"/>
                  <a:gd name="T38" fmla="*/ 6 w 191"/>
                  <a:gd name="T39" fmla="*/ 10 h 187"/>
                  <a:gd name="T40" fmla="*/ 5 w 191"/>
                  <a:gd name="T41" fmla="*/ 9 h 187"/>
                  <a:gd name="T42" fmla="*/ 4 w 191"/>
                  <a:gd name="T43" fmla="*/ 8 h 187"/>
                  <a:gd name="T44" fmla="*/ 3 w 191"/>
                  <a:gd name="T45" fmla="*/ 7 h 187"/>
                  <a:gd name="T46" fmla="*/ 2 w 191"/>
                  <a:gd name="T47" fmla="*/ 7 h 187"/>
                  <a:gd name="T48" fmla="*/ 2 w 191"/>
                  <a:gd name="T49" fmla="*/ 6 h 187"/>
                  <a:gd name="T50" fmla="*/ 1 w 191"/>
                  <a:gd name="T51" fmla="*/ 5 h 187"/>
                  <a:gd name="T52" fmla="*/ 0 w 191"/>
                  <a:gd name="T53" fmla="*/ 4 h 187"/>
                  <a:gd name="T54" fmla="*/ 0 w 191"/>
                  <a:gd name="T55" fmla="*/ 4 h 187"/>
                  <a:gd name="T56" fmla="*/ 0 w 191"/>
                  <a:gd name="T57" fmla="*/ 3 h 187"/>
                  <a:gd name="T58" fmla="*/ 0 w 191"/>
                  <a:gd name="T59" fmla="*/ 2 h 187"/>
                  <a:gd name="T60" fmla="*/ 1 w 191"/>
                  <a:gd name="T61" fmla="*/ 2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1"/>
                  <a:gd name="T94" fmla="*/ 0 h 187"/>
                  <a:gd name="T95" fmla="*/ 191 w 191"/>
                  <a:gd name="T96" fmla="*/ 187 h 1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1" h="187">
                    <a:moveTo>
                      <a:pt x="9" y="22"/>
                    </a:moveTo>
                    <a:lnTo>
                      <a:pt x="32" y="3"/>
                    </a:lnTo>
                    <a:lnTo>
                      <a:pt x="58" y="0"/>
                    </a:lnTo>
                    <a:lnTo>
                      <a:pt x="83" y="8"/>
                    </a:lnTo>
                    <a:lnTo>
                      <a:pt x="108" y="22"/>
                    </a:lnTo>
                    <a:lnTo>
                      <a:pt x="134" y="44"/>
                    </a:lnTo>
                    <a:lnTo>
                      <a:pt x="152" y="69"/>
                    </a:lnTo>
                    <a:lnTo>
                      <a:pt x="172" y="94"/>
                    </a:lnTo>
                    <a:lnTo>
                      <a:pt x="184" y="116"/>
                    </a:lnTo>
                    <a:lnTo>
                      <a:pt x="191" y="140"/>
                    </a:lnTo>
                    <a:lnTo>
                      <a:pt x="191" y="155"/>
                    </a:lnTo>
                    <a:lnTo>
                      <a:pt x="181" y="167"/>
                    </a:lnTo>
                    <a:lnTo>
                      <a:pt x="172" y="180"/>
                    </a:lnTo>
                    <a:lnTo>
                      <a:pt x="162" y="187"/>
                    </a:lnTo>
                    <a:lnTo>
                      <a:pt x="149" y="187"/>
                    </a:lnTo>
                    <a:lnTo>
                      <a:pt x="137" y="187"/>
                    </a:lnTo>
                    <a:lnTo>
                      <a:pt x="124" y="184"/>
                    </a:lnTo>
                    <a:lnTo>
                      <a:pt x="112" y="177"/>
                    </a:lnTo>
                    <a:lnTo>
                      <a:pt x="98" y="167"/>
                    </a:lnTo>
                    <a:lnTo>
                      <a:pt x="86" y="155"/>
                    </a:lnTo>
                    <a:lnTo>
                      <a:pt x="73" y="142"/>
                    </a:lnTo>
                    <a:lnTo>
                      <a:pt x="61" y="130"/>
                    </a:lnTo>
                    <a:lnTo>
                      <a:pt x="48" y="116"/>
                    </a:lnTo>
                    <a:lnTo>
                      <a:pt x="36" y="104"/>
                    </a:lnTo>
                    <a:lnTo>
                      <a:pt x="22" y="94"/>
                    </a:lnTo>
                    <a:lnTo>
                      <a:pt x="12" y="82"/>
                    </a:lnTo>
                    <a:lnTo>
                      <a:pt x="4" y="69"/>
                    </a:lnTo>
                    <a:lnTo>
                      <a:pt x="0" y="57"/>
                    </a:lnTo>
                    <a:lnTo>
                      <a:pt x="0" y="47"/>
                    </a:lnTo>
                    <a:lnTo>
                      <a:pt x="4" y="34"/>
                    </a:lnTo>
                    <a:lnTo>
                      <a:pt x="9" y="22"/>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4" name="Freeform 1545">
                <a:extLst>
                  <a:ext uri="{FF2B5EF4-FFF2-40B4-BE49-F238E27FC236}">
                    <a16:creationId xmlns:a16="http://schemas.microsoft.com/office/drawing/2014/main" id="{DF0A2A43-1F9B-4624-A27E-F32EFD42FE08}"/>
                  </a:ext>
                </a:extLst>
              </p:cNvPr>
              <p:cNvSpPr>
                <a:spLocks noEditPoints="1"/>
              </p:cNvSpPr>
              <p:nvPr/>
            </p:nvSpPr>
            <p:spPr bwMode="auto">
              <a:xfrm>
                <a:off x="2621" y="2062"/>
                <a:ext cx="52" cy="52"/>
              </a:xfrm>
              <a:custGeom>
                <a:avLst/>
                <a:gdLst>
                  <a:gd name="T0" fmla="*/ 1 w 210"/>
                  <a:gd name="T1" fmla="*/ 2 h 206"/>
                  <a:gd name="T2" fmla="*/ 2 w 210"/>
                  <a:gd name="T3" fmla="*/ 0 h 206"/>
                  <a:gd name="T4" fmla="*/ 2 w 210"/>
                  <a:gd name="T5" fmla="*/ 0 h 206"/>
                  <a:gd name="T6" fmla="*/ 4 w 210"/>
                  <a:gd name="T7" fmla="*/ 0 h 206"/>
                  <a:gd name="T8" fmla="*/ 4 w 210"/>
                  <a:gd name="T9" fmla="*/ 0 h 206"/>
                  <a:gd name="T10" fmla="*/ 6 w 210"/>
                  <a:gd name="T11" fmla="*/ 1 h 206"/>
                  <a:gd name="T12" fmla="*/ 6 w 210"/>
                  <a:gd name="T13" fmla="*/ 1 h 206"/>
                  <a:gd name="T14" fmla="*/ 7 w 210"/>
                  <a:gd name="T15" fmla="*/ 2 h 206"/>
                  <a:gd name="T16" fmla="*/ 8 w 210"/>
                  <a:gd name="T17" fmla="*/ 2 h 206"/>
                  <a:gd name="T18" fmla="*/ 9 w 210"/>
                  <a:gd name="T19" fmla="*/ 3 h 206"/>
                  <a:gd name="T20" fmla="*/ 9 w 210"/>
                  <a:gd name="T21" fmla="*/ 3 h 206"/>
                  <a:gd name="T22" fmla="*/ 10 w 210"/>
                  <a:gd name="T23" fmla="*/ 5 h 206"/>
                  <a:gd name="T24" fmla="*/ 12 w 210"/>
                  <a:gd name="T25" fmla="*/ 6 h 206"/>
                  <a:gd name="T26" fmla="*/ 12 w 210"/>
                  <a:gd name="T27" fmla="*/ 6 h 206"/>
                  <a:gd name="T28" fmla="*/ 12 w 210"/>
                  <a:gd name="T29" fmla="*/ 8 h 206"/>
                  <a:gd name="T30" fmla="*/ 12 w 210"/>
                  <a:gd name="T31" fmla="*/ 8 h 206"/>
                  <a:gd name="T32" fmla="*/ 13 w 210"/>
                  <a:gd name="T33" fmla="*/ 9 h 206"/>
                  <a:gd name="T34" fmla="*/ 13 w 210"/>
                  <a:gd name="T35" fmla="*/ 10 h 206"/>
                  <a:gd name="T36" fmla="*/ 13 w 210"/>
                  <a:gd name="T37" fmla="*/ 11 h 206"/>
                  <a:gd name="T38" fmla="*/ 13 w 210"/>
                  <a:gd name="T39" fmla="*/ 11 h 206"/>
                  <a:gd name="T40" fmla="*/ 12 w 210"/>
                  <a:gd name="T41" fmla="*/ 12 h 206"/>
                  <a:gd name="T42" fmla="*/ 12 w 210"/>
                  <a:gd name="T43" fmla="*/ 12 h 206"/>
                  <a:gd name="T44" fmla="*/ 11 w 210"/>
                  <a:gd name="T45" fmla="*/ 13 h 206"/>
                  <a:gd name="T46" fmla="*/ 11 w 210"/>
                  <a:gd name="T47" fmla="*/ 13 h 206"/>
                  <a:gd name="T48" fmla="*/ 11 w 210"/>
                  <a:gd name="T49" fmla="*/ 13 h 206"/>
                  <a:gd name="T50" fmla="*/ 10 w 210"/>
                  <a:gd name="T51" fmla="*/ 13 h 206"/>
                  <a:gd name="T52" fmla="*/ 9 w 210"/>
                  <a:gd name="T53" fmla="*/ 13 h 206"/>
                  <a:gd name="T54" fmla="*/ 9 w 210"/>
                  <a:gd name="T55" fmla="*/ 13 h 206"/>
                  <a:gd name="T56" fmla="*/ 8 w 210"/>
                  <a:gd name="T57" fmla="*/ 13 h 206"/>
                  <a:gd name="T58" fmla="*/ 8 w 210"/>
                  <a:gd name="T59" fmla="*/ 13 h 206"/>
                  <a:gd name="T60" fmla="*/ 7 w 210"/>
                  <a:gd name="T61" fmla="*/ 12 h 206"/>
                  <a:gd name="T62" fmla="*/ 7 w 210"/>
                  <a:gd name="T63" fmla="*/ 12 h 206"/>
                  <a:gd name="T64" fmla="*/ 6 w 210"/>
                  <a:gd name="T65" fmla="*/ 12 h 206"/>
                  <a:gd name="T66" fmla="*/ 6 w 210"/>
                  <a:gd name="T67" fmla="*/ 12 h 206"/>
                  <a:gd name="T68" fmla="*/ 5 w 210"/>
                  <a:gd name="T69" fmla="*/ 11 h 206"/>
                  <a:gd name="T70" fmla="*/ 5 w 210"/>
                  <a:gd name="T71" fmla="*/ 10 h 206"/>
                  <a:gd name="T72" fmla="*/ 4 w 210"/>
                  <a:gd name="T73" fmla="*/ 9 h 206"/>
                  <a:gd name="T74" fmla="*/ 4 w 210"/>
                  <a:gd name="T75" fmla="*/ 8 h 206"/>
                  <a:gd name="T76" fmla="*/ 3 w 210"/>
                  <a:gd name="T77" fmla="*/ 9 h 206"/>
                  <a:gd name="T78" fmla="*/ 3 w 210"/>
                  <a:gd name="T79" fmla="*/ 7 h 206"/>
                  <a:gd name="T80" fmla="*/ 2 w 210"/>
                  <a:gd name="T81" fmla="*/ 8 h 206"/>
                  <a:gd name="T82" fmla="*/ 2 w 210"/>
                  <a:gd name="T83" fmla="*/ 7 h 206"/>
                  <a:gd name="T84" fmla="*/ 1 w 210"/>
                  <a:gd name="T85" fmla="*/ 7 h 206"/>
                  <a:gd name="T86" fmla="*/ 1 w 210"/>
                  <a:gd name="T87" fmla="*/ 6 h 206"/>
                  <a:gd name="T88" fmla="*/ 0 w 210"/>
                  <a:gd name="T89" fmla="*/ 5 h 206"/>
                  <a:gd name="T90" fmla="*/ 0 w 210"/>
                  <a:gd name="T91" fmla="*/ 5 h 206"/>
                  <a:gd name="T92" fmla="*/ 0 w 210"/>
                  <a:gd name="T93" fmla="*/ 4 h 206"/>
                  <a:gd name="T94" fmla="*/ 0 w 210"/>
                  <a:gd name="T95" fmla="*/ 4 h 206"/>
                  <a:gd name="T96" fmla="*/ 0 w 210"/>
                  <a:gd name="T97" fmla="*/ 4 h 206"/>
                  <a:gd name="T98" fmla="*/ 0 w 210"/>
                  <a:gd name="T99" fmla="*/ 4 h 206"/>
                  <a:gd name="T100" fmla="*/ 0 w 210"/>
                  <a:gd name="T101" fmla="*/ 3 h 206"/>
                  <a:gd name="T102" fmla="*/ 0 w 210"/>
                  <a:gd name="T103" fmla="*/ 3 h 2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0"/>
                  <a:gd name="T157" fmla="*/ 0 h 206"/>
                  <a:gd name="T158" fmla="*/ 210 w 210"/>
                  <a:gd name="T159" fmla="*/ 206 h 2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0" h="206">
                    <a:moveTo>
                      <a:pt x="14" y="24"/>
                    </a:moveTo>
                    <a:lnTo>
                      <a:pt x="36" y="5"/>
                    </a:lnTo>
                    <a:lnTo>
                      <a:pt x="48" y="19"/>
                    </a:lnTo>
                    <a:lnTo>
                      <a:pt x="26" y="38"/>
                    </a:lnTo>
                    <a:lnTo>
                      <a:pt x="14" y="24"/>
                    </a:lnTo>
                    <a:close/>
                    <a:moveTo>
                      <a:pt x="36" y="5"/>
                    </a:moveTo>
                    <a:lnTo>
                      <a:pt x="38" y="3"/>
                    </a:lnTo>
                    <a:lnTo>
                      <a:pt x="41" y="3"/>
                    </a:lnTo>
                    <a:lnTo>
                      <a:pt x="42" y="13"/>
                    </a:lnTo>
                    <a:lnTo>
                      <a:pt x="36" y="5"/>
                    </a:lnTo>
                    <a:close/>
                    <a:moveTo>
                      <a:pt x="41" y="3"/>
                    </a:moveTo>
                    <a:lnTo>
                      <a:pt x="66" y="0"/>
                    </a:lnTo>
                    <a:lnTo>
                      <a:pt x="69" y="18"/>
                    </a:lnTo>
                    <a:lnTo>
                      <a:pt x="43" y="22"/>
                    </a:lnTo>
                    <a:lnTo>
                      <a:pt x="41" y="3"/>
                    </a:lnTo>
                    <a:close/>
                    <a:moveTo>
                      <a:pt x="66" y="0"/>
                    </a:moveTo>
                    <a:lnTo>
                      <a:pt x="69" y="0"/>
                    </a:lnTo>
                    <a:lnTo>
                      <a:pt x="71" y="1"/>
                    </a:lnTo>
                    <a:lnTo>
                      <a:pt x="68" y="10"/>
                    </a:lnTo>
                    <a:lnTo>
                      <a:pt x="66" y="0"/>
                    </a:lnTo>
                    <a:close/>
                    <a:moveTo>
                      <a:pt x="71" y="1"/>
                    </a:moveTo>
                    <a:lnTo>
                      <a:pt x="96" y="10"/>
                    </a:lnTo>
                    <a:lnTo>
                      <a:pt x="90" y="27"/>
                    </a:lnTo>
                    <a:lnTo>
                      <a:pt x="64" y="18"/>
                    </a:lnTo>
                    <a:lnTo>
                      <a:pt x="71" y="1"/>
                    </a:lnTo>
                    <a:close/>
                    <a:moveTo>
                      <a:pt x="96" y="10"/>
                    </a:moveTo>
                    <a:lnTo>
                      <a:pt x="96" y="10"/>
                    </a:lnTo>
                    <a:lnTo>
                      <a:pt x="97" y="11"/>
                    </a:lnTo>
                    <a:lnTo>
                      <a:pt x="93" y="18"/>
                    </a:lnTo>
                    <a:lnTo>
                      <a:pt x="96" y="10"/>
                    </a:lnTo>
                    <a:close/>
                    <a:moveTo>
                      <a:pt x="97" y="11"/>
                    </a:moveTo>
                    <a:lnTo>
                      <a:pt x="123" y="23"/>
                    </a:lnTo>
                    <a:lnTo>
                      <a:pt x="114" y="40"/>
                    </a:lnTo>
                    <a:lnTo>
                      <a:pt x="89" y="27"/>
                    </a:lnTo>
                    <a:lnTo>
                      <a:pt x="97" y="11"/>
                    </a:lnTo>
                    <a:close/>
                    <a:moveTo>
                      <a:pt x="123" y="23"/>
                    </a:moveTo>
                    <a:lnTo>
                      <a:pt x="124" y="24"/>
                    </a:lnTo>
                    <a:lnTo>
                      <a:pt x="125" y="24"/>
                    </a:lnTo>
                    <a:lnTo>
                      <a:pt x="118" y="32"/>
                    </a:lnTo>
                    <a:lnTo>
                      <a:pt x="123" y="23"/>
                    </a:lnTo>
                    <a:close/>
                    <a:moveTo>
                      <a:pt x="125" y="24"/>
                    </a:moveTo>
                    <a:lnTo>
                      <a:pt x="150" y="47"/>
                    </a:lnTo>
                    <a:lnTo>
                      <a:pt x="137" y="61"/>
                    </a:lnTo>
                    <a:lnTo>
                      <a:pt x="112" y="38"/>
                    </a:lnTo>
                    <a:lnTo>
                      <a:pt x="125" y="24"/>
                    </a:lnTo>
                    <a:close/>
                    <a:moveTo>
                      <a:pt x="150" y="47"/>
                    </a:moveTo>
                    <a:lnTo>
                      <a:pt x="150" y="47"/>
                    </a:lnTo>
                    <a:lnTo>
                      <a:pt x="151" y="48"/>
                    </a:lnTo>
                    <a:lnTo>
                      <a:pt x="144" y="54"/>
                    </a:lnTo>
                    <a:lnTo>
                      <a:pt x="150" y="47"/>
                    </a:lnTo>
                    <a:close/>
                    <a:moveTo>
                      <a:pt x="151" y="48"/>
                    </a:moveTo>
                    <a:lnTo>
                      <a:pt x="170" y="73"/>
                    </a:lnTo>
                    <a:lnTo>
                      <a:pt x="155" y="84"/>
                    </a:lnTo>
                    <a:lnTo>
                      <a:pt x="136" y="59"/>
                    </a:lnTo>
                    <a:lnTo>
                      <a:pt x="151" y="48"/>
                    </a:lnTo>
                    <a:close/>
                    <a:moveTo>
                      <a:pt x="170" y="73"/>
                    </a:moveTo>
                    <a:lnTo>
                      <a:pt x="189" y="99"/>
                    </a:lnTo>
                    <a:lnTo>
                      <a:pt x="175" y="110"/>
                    </a:lnTo>
                    <a:lnTo>
                      <a:pt x="155" y="84"/>
                    </a:lnTo>
                    <a:lnTo>
                      <a:pt x="170" y="73"/>
                    </a:lnTo>
                    <a:close/>
                    <a:moveTo>
                      <a:pt x="189" y="99"/>
                    </a:moveTo>
                    <a:lnTo>
                      <a:pt x="190" y="100"/>
                    </a:lnTo>
                    <a:lnTo>
                      <a:pt x="182" y="104"/>
                    </a:lnTo>
                    <a:lnTo>
                      <a:pt x="189" y="99"/>
                    </a:lnTo>
                    <a:close/>
                    <a:moveTo>
                      <a:pt x="190" y="100"/>
                    </a:moveTo>
                    <a:lnTo>
                      <a:pt x="203" y="122"/>
                    </a:lnTo>
                    <a:lnTo>
                      <a:pt x="187" y="132"/>
                    </a:lnTo>
                    <a:lnTo>
                      <a:pt x="173" y="109"/>
                    </a:lnTo>
                    <a:lnTo>
                      <a:pt x="190" y="100"/>
                    </a:lnTo>
                    <a:close/>
                    <a:moveTo>
                      <a:pt x="203" y="122"/>
                    </a:moveTo>
                    <a:lnTo>
                      <a:pt x="203" y="123"/>
                    </a:lnTo>
                    <a:lnTo>
                      <a:pt x="203" y="124"/>
                    </a:lnTo>
                    <a:lnTo>
                      <a:pt x="194" y="126"/>
                    </a:lnTo>
                    <a:lnTo>
                      <a:pt x="203" y="122"/>
                    </a:lnTo>
                    <a:close/>
                    <a:moveTo>
                      <a:pt x="203" y="124"/>
                    </a:moveTo>
                    <a:lnTo>
                      <a:pt x="210" y="146"/>
                    </a:lnTo>
                    <a:lnTo>
                      <a:pt x="192" y="152"/>
                    </a:lnTo>
                    <a:lnTo>
                      <a:pt x="186" y="130"/>
                    </a:lnTo>
                    <a:lnTo>
                      <a:pt x="203" y="124"/>
                    </a:lnTo>
                    <a:close/>
                    <a:moveTo>
                      <a:pt x="210" y="146"/>
                    </a:moveTo>
                    <a:lnTo>
                      <a:pt x="210" y="147"/>
                    </a:lnTo>
                    <a:lnTo>
                      <a:pt x="210" y="150"/>
                    </a:lnTo>
                    <a:lnTo>
                      <a:pt x="201" y="150"/>
                    </a:lnTo>
                    <a:lnTo>
                      <a:pt x="210" y="146"/>
                    </a:lnTo>
                    <a:close/>
                    <a:moveTo>
                      <a:pt x="210" y="150"/>
                    </a:moveTo>
                    <a:lnTo>
                      <a:pt x="210" y="165"/>
                    </a:lnTo>
                    <a:lnTo>
                      <a:pt x="191" y="165"/>
                    </a:lnTo>
                    <a:lnTo>
                      <a:pt x="191" y="150"/>
                    </a:lnTo>
                    <a:lnTo>
                      <a:pt x="210" y="150"/>
                    </a:lnTo>
                    <a:close/>
                    <a:moveTo>
                      <a:pt x="210" y="165"/>
                    </a:moveTo>
                    <a:lnTo>
                      <a:pt x="210" y="168"/>
                    </a:lnTo>
                    <a:lnTo>
                      <a:pt x="209" y="171"/>
                    </a:lnTo>
                    <a:lnTo>
                      <a:pt x="201" y="165"/>
                    </a:lnTo>
                    <a:lnTo>
                      <a:pt x="210" y="165"/>
                    </a:lnTo>
                    <a:close/>
                    <a:moveTo>
                      <a:pt x="209" y="171"/>
                    </a:moveTo>
                    <a:lnTo>
                      <a:pt x="199" y="184"/>
                    </a:lnTo>
                    <a:lnTo>
                      <a:pt x="183" y="172"/>
                    </a:lnTo>
                    <a:lnTo>
                      <a:pt x="193" y="159"/>
                    </a:lnTo>
                    <a:lnTo>
                      <a:pt x="209" y="171"/>
                    </a:lnTo>
                    <a:close/>
                    <a:moveTo>
                      <a:pt x="199" y="184"/>
                    </a:moveTo>
                    <a:lnTo>
                      <a:pt x="189" y="196"/>
                    </a:lnTo>
                    <a:lnTo>
                      <a:pt x="175" y="185"/>
                    </a:lnTo>
                    <a:lnTo>
                      <a:pt x="183" y="172"/>
                    </a:lnTo>
                    <a:lnTo>
                      <a:pt x="199" y="184"/>
                    </a:lnTo>
                    <a:close/>
                    <a:moveTo>
                      <a:pt x="189" y="196"/>
                    </a:moveTo>
                    <a:lnTo>
                      <a:pt x="188" y="197"/>
                    </a:lnTo>
                    <a:lnTo>
                      <a:pt x="187" y="198"/>
                    </a:lnTo>
                    <a:lnTo>
                      <a:pt x="182" y="190"/>
                    </a:lnTo>
                    <a:lnTo>
                      <a:pt x="189" y="196"/>
                    </a:lnTo>
                    <a:close/>
                    <a:moveTo>
                      <a:pt x="187" y="198"/>
                    </a:moveTo>
                    <a:lnTo>
                      <a:pt x="178" y="205"/>
                    </a:lnTo>
                    <a:lnTo>
                      <a:pt x="167" y="189"/>
                    </a:lnTo>
                    <a:lnTo>
                      <a:pt x="177" y="183"/>
                    </a:lnTo>
                    <a:lnTo>
                      <a:pt x="187" y="198"/>
                    </a:lnTo>
                    <a:close/>
                    <a:moveTo>
                      <a:pt x="178" y="205"/>
                    </a:moveTo>
                    <a:lnTo>
                      <a:pt x="176" y="206"/>
                    </a:lnTo>
                    <a:lnTo>
                      <a:pt x="172" y="206"/>
                    </a:lnTo>
                    <a:lnTo>
                      <a:pt x="172" y="197"/>
                    </a:lnTo>
                    <a:lnTo>
                      <a:pt x="178" y="205"/>
                    </a:lnTo>
                    <a:close/>
                    <a:moveTo>
                      <a:pt x="172" y="206"/>
                    </a:moveTo>
                    <a:lnTo>
                      <a:pt x="159" y="206"/>
                    </a:lnTo>
                    <a:lnTo>
                      <a:pt x="159" y="187"/>
                    </a:lnTo>
                    <a:lnTo>
                      <a:pt x="172" y="187"/>
                    </a:lnTo>
                    <a:lnTo>
                      <a:pt x="172" y="206"/>
                    </a:lnTo>
                    <a:close/>
                    <a:moveTo>
                      <a:pt x="159" y="206"/>
                    </a:moveTo>
                    <a:lnTo>
                      <a:pt x="147" y="206"/>
                    </a:lnTo>
                    <a:lnTo>
                      <a:pt x="147" y="187"/>
                    </a:lnTo>
                    <a:lnTo>
                      <a:pt x="159" y="187"/>
                    </a:lnTo>
                    <a:lnTo>
                      <a:pt x="159" y="206"/>
                    </a:lnTo>
                    <a:close/>
                    <a:moveTo>
                      <a:pt x="147" y="206"/>
                    </a:moveTo>
                    <a:lnTo>
                      <a:pt x="146" y="206"/>
                    </a:lnTo>
                    <a:lnTo>
                      <a:pt x="145" y="206"/>
                    </a:lnTo>
                    <a:lnTo>
                      <a:pt x="147" y="197"/>
                    </a:lnTo>
                    <a:lnTo>
                      <a:pt x="147" y="206"/>
                    </a:lnTo>
                    <a:close/>
                    <a:moveTo>
                      <a:pt x="145" y="206"/>
                    </a:moveTo>
                    <a:lnTo>
                      <a:pt x="132" y="202"/>
                    </a:lnTo>
                    <a:lnTo>
                      <a:pt x="136" y="185"/>
                    </a:lnTo>
                    <a:lnTo>
                      <a:pt x="149" y="187"/>
                    </a:lnTo>
                    <a:lnTo>
                      <a:pt x="145" y="206"/>
                    </a:lnTo>
                    <a:close/>
                    <a:moveTo>
                      <a:pt x="132" y="202"/>
                    </a:moveTo>
                    <a:lnTo>
                      <a:pt x="130" y="202"/>
                    </a:lnTo>
                    <a:lnTo>
                      <a:pt x="129" y="202"/>
                    </a:lnTo>
                    <a:lnTo>
                      <a:pt x="134" y="194"/>
                    </a:lnTo>
                    <a:lnTo>
                      <a:pt x="132" y="202"/>
                    </a:lnTo>
                    <a:close/>
                    <a:moveTo>
                      <a:pt x="129" y="202"/>
                    </a:moveTo>
                    <a:lnTo>
                      <a:pt x="117" y="196"/>
                    </a:lnTo>
                    <a:lnTo>
                      <a:pt x="126" y="178"/>
                    </a:lnTo>
                    <a:lnTo>
                      <a:pt x="138" y="185"/>
                    </a:lnTo>
                    <a:lnTo>
                      <a:pt x="129" y="202"/>
                    </a:lnTo>
                    <a:close/>
                    <a:moveTo>
                      <a:pt x="117" y="196"/>
                    </a:moveTo>
                    <a:lnTo>
                      <a:pt x="116" y="196"/>
                    </a:lnTo>
                    <a:lnTo>
                      <a:pt x="116" y="195"/>
                    </a:lnTo>
                    <a:lnTo>
                      <a:pt x="122" y="187"/>
                    </a:lnTo>
                    <a:lnTo>
                      <a:pt x="117" y="196"/>
                    </a:lnTo>
                    <a:close/>
                    <a:moveTo>
                      <a:pt x="116" y="195"/>
                    </a:moveTo>
                    <a:lnTo>
                      <a:pt x="103" y="185"/>
                    </a:lnTo>
                    <a:lnTo>
                      <a:pt x="114" y="171"/>
                    </a:lnTo>
                    <a:lnTo>
                      <a:pt x="127" y="179"/>
                    </a:lnTo>
                    <a:lnTo>
                      <a:pt x="116" y="195"/>
                    </a:lnTo>
                    <a:close/>
                    <a:moveTo>
                      <a:pt x="103" y="185"/>
                    </a:moveTo>
                    <a:lnTo>
                      <a:pt x="102" y="185"/>
                    </a:lnTo>
                    <a:lnTo>
                      <a:pt x="108" y="177"/>
                    </a:lnTo>
                    <a:lnTo>
                      <a:pt x="103" y="185"/>
                    </a:lnTo>
                    <a:close/>
                    <a:moveTo>
                      <a:pt x="102" y="185"/>
                    </a:moveTo>
                    <a:lnTo>
                      <a:pt x="90" y="172"/>
                    </a:lnTo>
                    <a:lnTo>
                      <a:pt x="103" y="158"/>
                    </a:lnTo>
                    <a:lnTo>
                      <a:pt x="115" y="171"/>
                    </a:lnTo>
                    <a:lnTo>
                      <a:pt x="102" y="185"/>
                    </a:lnTo>
                    <a:close/>
                    <a:moveTo>
                      <a:pt x="90" y="172"/>
                    </a:moveTo>
                    <a:lnTo>
                      <a:pt x="76" y="159"/>
                    </a:lnTo>
                    <a:lnTo>
                      <a:pt x="90" y="145"/>
                    </a:lnTo>
                    <a:lnTo>
                      <a:pt x="103" y="158"/>
                    </a:lnTo>
                    <a:lnTo>
                      <a:pt x="90" y="172"/>
                    </a:lnTo>
                    <a:close/>
                    <a:moveTo>
                      <a:pt x="76" y="159"/>
                    </a:moveTo>
                    <a:lnTo>
                      <a:pt x="64" y="146"/>
                    </a:lnTo>
                    <a:lnTo>
                      <a:pt x="78" y="133"/>
                    </a:lnTo>
                    <a:lnTo>
                      <a:pt x="90" y="145"/>
                    </a:lnTo>
                    <a:lnTo>
                      <a:pt x="76" y="159"/>
                    </a:lnTo>
                    <a:close/>
                    <a:moveTo>
                      <a:pt x="64" y="146"/>
                    </a:moveTo>
                    <a:lnTo>
                      <a:pt x="51" y="133"/>
                    </a:lnTo>
                    <a:lnTo>
                      <a:pt x="64" y="120"/>
                    </a:lnTo>
                    <a:lnTo>
                      <a:pt x="78" y="133"/>
                    </a:lnTo>
                    <a:lnTo>
                      <a:pt x="64" y="146"/>
                    </a:lnTo>
                    <a:close/>
                    <a:moveTo>
                      <a:pt x="64" y="120"/>
                    </a:moveTo>
                    <a:lnTo>
                      <a:pt x="103" y="158"/>
                    </a:lnTo>
                    <a:lnTo>
                      <a:pt x="64" y="120"/>
                    </a:lnTo>
                    <a:lnTo>
                      <a:pt x="58" y="126"/>
                    </a:lnTo>
                    <a:lnTo>
                      <a:pt x="64" y="120"/>
                    </a:lnTo>
                    <a:close/>
                    <a:moveTo>
                      <a:pt x="51" y="133"/>
                    </a:moveTo>
                    <a:lnTo>
                      <a:pt x="38" y="121"/>
                    </a:lnTo>
                    <a:lnTo>
                      <a:pt x="52" y="108"/>
                    </a:lnTo>
                    <a:lnTo>
                      <a:pt x="64" y="120"/>
                    </a:lnTo>
                    <a:lnTo>
                      <a:pt x="51" y="133"/>
                    </a:lnTo>
                    <a:close/>
                    <a:moveTo>
                      <a:pt x="51" y="107"/>
                    </a:moveTo>
                    <a:lnTo>
                      <a:pt x="51" y="107"/>
                    </a:lnTo>
                    <a:lnTo>
                      <a:pt x="52" y="108"/>
                    </a:lnTo>
                    <a:lnTo>
                      <a:pt x="46" y="114"/>
                    </a:lnTo>
                    <a:lnTo>
                      <a:pt x="51" y="107"/>
                    </a:lnTo>
                    <a:close/>
                    <a:moveTo>
                      <a:pt x="39" y="122"/>
                    </a:moveTo>
                    <a:lnTo>
                      <a:pt x="27" y="112"/>
                    </a:lnTo>
                    <a:lnTo>
                      <a:pt x="38" y="97"/>
                    </a:lnTo>
                    <a:lnTo>
                      <a:pt x="51" y="107"/>
                    </a:lnTo>
                    <a:lnTo>
                      <a:pt x="39" y="122"/>
                    </a:lnTo>
                    <a:close/>
                    <a:moveTo>
                      <a:pt x="27" y="112"/>
                    </a:moveTo>
                    <a:lnTo>
                      <a:pt x="26" y="111"/>
                    </a:lnTo>
                    <a:lnTo>
                      <a:pt x="25" y="110"/>
                    </a:lnTo>
                    <a:lnTo>
                      <a:pt x="32" y="104"/>
                    </a:lnTo>
                    <a:lnTo>
                      <a:pt x="27" y="112"/>
                    </a:lnTo>
                    <a:close/>
                    <a:moveTo>
                      <a:pt x="25" y="110"/>
                    </a:moveTo>
                    <a:lnTo>
                      <a:pt x="15" y="98"/>
                    </a:lnTo>
                    <a:lnTo>
                      <a:pt x="30" y="86"/>
                    </a:lnTo>
                    <a:lnTo>
                      <a:pt x="40" y="99"/>
                    </a:lnTo>
                    <a:lnTo>
                      <a:pt x="25" y="110"/>
                    </a:lnTo>
                    <a:close/>
                    <a:moveTo>
                      <a:pt x="15" y="98"/>
                    </a:moveTo>
                    <a:lnTo>
                      <a:pt x="6" y="84"/>
                    </a:lnTo>
                    <a:lnTo>
                      <a:pt x="21" y="73"/>
                    </a:lnTo>
                    <a:lnTo>
                      <a:pt x="30" y="86"/>
                    </a:lnTo>
                    <a:lnTo>
                      <a:pt x="15" y="98"/>
                    </a:lnTo>
                    <a:close/>
                    <a:moveTo>
                      <a:pt x="6" y="84"/>
                    </a:moveTo>
                    <a:lnTo>
                      <a:pt x="5" y="83"/>
                    </a:lnTo>
                    <a:lnTo>
                      <a:pt x="4" y="81"/>
                    </a:lnTo>
                    <a:lnTo>
                      <a:pt x="14" y="79"/>
                    </a:lnTo>
                    <a:lnTo>
                      <a:pt x="6" y="84"/>
                    </a:lnTo>
                    <a:close/>
                    <a:moveTo>
                      <a:pt x="4" y="81"/>
                    </a:moveTo>
                    <a:lnTo>
                      <a:pt x="0" y="69"/>
                    </a:lnTo>
                    <a:lnTo>
                      <a:pt x="19" y="64"/>
                    </a:lnTo>
                    <a:lnTo>
                      <a:pt x="22" y="77"/>
                    </a:lnTo>
                    <a:lnTo>
                      <a:pt x="4" y="81"/>
                    </a:lnTo>
                    <a:close/>
                    <a:moveTo>
                      <a:pt x="0" y="69"/>
                    </a:moveTo>
                    <a:lnTo>
                      <a:pt x="0" y="68"/>
                    </a:lnTo>
                    <a:lnTo>
                      <a:pt x="0" y="67"/>
                    </a:lnTo>
                    <a:lnTo>
                      <a:pt x="10" y="67"/>
                    </a:lnTo>
                    <a:lnTo>
                      <a:pt x="0" y="69"/>
                    </a:lnTo>
                    <a:close/>
                    <a:moveTo>
                      <a:pt x="0" y="67"/>
                    </a:moveTo>
                    <a:lnTo>
                      <a:pt x="0" y="57"/>
                    </a:lnTo>
                    <a:lnTo>
                      <a:pt x="19" y="57"/>
                    </a:lnTo>
                    <a:lnTo>
                      <a:pt x="19" y="67"/>
                    </a:lnTo>
                    <a:lnTo>
                      <a:pt x="0" y="67"/>
                    </a:lnTo>
                    <a:close/>
                    <a:moveTo>
                      <a:pt x="0" y="57"/>
                    </a:moveTo>
                    <a:lnTo>
                      <a:pt x="0" y="56"/>
                    </a:lnTo>
                    <a:lnTo>
                      <a:pt x="0" y="55"/>
                    </a:lnTo>
                    <a:lnTo>
                      <a:pt x="10" y="57"/>
                    </a:lnTo>
                    <a:lnTo>
                      <a:pt x="0" y="57"/>
                    </a:lnTo>
                    <a:close/>
                    <a:moveTo>
                      <a:pt x="0" y="55"/>
                    </a:moveTo>
                    <a:lnTo>
                      <a:pt x="4" y="41"/>
                    </a:lnTo>
                    <a:lnTo>
                      <a:pt x="22" y="47"/>
                    </a:lnTo>
                    <a:lnTo>
                      <a:pt x="19" y="59"/>
                    </a:lnTo>
                    <a:lnTo>
                      <a:pt x="0" y="55"/>
                    </a:lnTo>
                    <a:close/>
                    <a:moveTo>
                      <a:pt x="4" y="41"/>
                    </a:moveTo>
                    <a:lnTo>
                      <a:pt x="5" y="40"/>
                    </a:lnTo>
                    <a:lnTo>
                      <a:pt x="14" y="44"/>
                    </a:lnTo>
                    <a:lnTo>
                      <a:pt x="4" y="41"/>
                    </a:lnTo>
                    <a:close/>
                    <a:moveTo>
                      <a:pt x="5" y="40"/>
                    </a:moveTo>
                    <a:lnTo>
                      <a:pt x="11" y="27"/>
                    </a:lnTo>
                    <a:lnTo>
                      <a:pt x="28" y="36"/>
                    </a:lnTo>
                    <a:lnTo>
                      <a:pt x="21" y="48"/>
                    </a:lnTo>
                    <a:lnTo>
                      <a:pt x="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5" name="Freeform 1546">
                <a:extLst>
                  <a:ext uri="{FF2B5EF4-FFF2-40B4-BE49-F238E27FC236}">
                    <a16:creationId xmlns:a16="http://schemas.microsoft.com/office/drawing/2014/main" id="{E3DCA875-21E0-4306-B2CE-FCE8AE3F6559}"/>
                  </a:ext>
                </a:extLst>
              </p:cNvPr>
              <p:cNvSpPr>
                <a:spLocks/>
              </p:cNvSpPr>
              <p:nvPr/>
            </p:nvSpPr>
            <p:spPr bwMode="auto">
              <a:xfrm>
                <a:off x="2188" y="2127"/>
                <a:ext cx="53" cy="27"/>
              </a:xfrm>
              <a:custGeom>
                <a:avLst/>
                <a:gdLst>
                  <a:gd name="T0" fmla="*/ 8 w 209"/>
                  <a:gd name="T1" fmla="*/ 0 h 108"/>
                  <a:gd name="T2" fmla="*/ 9 w 209"/>
                  <a:gd name="T3" fmla="*/ 1 h 108"/>
                  <a:gd name="T4" fmla="*/ 11 w 209"/>
                  <a:gd name="T5" fmla="*/ 1 h 108"/>
                  <a:gd name="T6" fmla="*/ 12 w 209"/>
                  <a:gd name="T7" fmla="*/ 2 h 108"/>
                  <a:gd name="T8" fmla="*/ 13 w 209"/>
                  <a:gd name="T9" fmla="*/ 2 h 108"/>
                  <a:gd name="T10" fmla="*/ 13 w 209"/>
                  <a:gd name="T11" fmla="*/ 3 h 108"/>
                  <a:gd name="T12" fmla="*/ 13 w 209"/>
                  <a:gd name="T13" fmla="*/ 3 h 108"/>
                  <a:gd name="T14" fmla="*/ 13 w 209"/>
                  <a:gd name="T15" fmla="*/ 4 h 108"/>
                  <a:gd name="T16" fmla="*/ 13 w 209"/>
                  <a:gd name="T17" fmla="*/ 5 h 108"/>
                  <a:gd name="T18" fmla="*/ 13 w 209"/>
                  <a:gd name="T19" fmla="*/ 5 h 108"/>
                  <a:gd name="T20" fmla="*/ 13 w 209"/>
                  <a:gd name="T21" fmla="*/ 6 h 108"/>
                  <a:gd name="T22" fmla="*/ 12 w 209"/>
                  <a:gd name="T23" fmla="*/ 6 h 108"/>
                  <a:gd name="T24" fmla="*/ 11 w 209"/>
                  <a:gd name="T25" fmla="*/ 7 h 108"/>
                  <a:gd name="T26" fmla="*/ 10 w 209"/>
                  <a:gd name="T27" fmla="*/ 7 h 108"/>
                  <a:gd name="T28" fmla="*/ 9 w 209"/>
                  <a:gd name="T29" fmla="*/ 7 h 108"/>
                  <a:gd name="T30" fmla="*/ 8 w 209"/>
                  <a:gd name="T31" fmla="*/ 7 h 108"/>
                  <a:gd name="T32" fmla="*/ 7 w 209"/>
                  <a:gd name="T33" fmla="*/ 7 h 108"/>
                  <a:gd name="T34" fmla="*/ 5 w 209"/>
                  <a:gd name="T35" fmla="*/ 7 h 108"/>
                  <a:gd name="T36" fmla="*/ 4 w 209"/>
                  <a:gd name="T37" fmla="*/ 7 h 108"/>
                  <a:gd name="T38" fmla="*/ 3 w 209"/>
                  <a:gd name="T39" fmla="*/ 6 h 108"/>
                  <a:gd name="T40" fmla="*/ 2 w 209"/>
                  <a:gd name="T41" fmla="*/ 6 h 108"/>
                  <a:gd name="T42" fmla="*/ 1 w 209"/>
                  <a:gd name="T43" fmla="*/ 6 h 108"/>
                  <a:gd name="T44" fmla="*/ 1 w 209"/>
                  <a:gd name="T45" fmla="*/ 5 h 108"/>
                  <a:gd name="T46" fmla="*/ 0 w 209"/>
                  <a:gd name="T47" fmla="*/ 4 h 108"/>
                  <a:gd name="T48" fmla="*/ 0 w 209"/>
                  <a:gd name="T49" fmla="*/ 4 h 108"/>
                  <a:gd name="T50" fmla="*/ 1 w 209"/>
                  <a:gd name="T51" fmla="*/ 3 h 108"/>
                  <a:gd name="T52" fmla="*/ 1 w 209"/>
                  <a:gd name="T53" fmla="*/ 2 h 108"/>
                  <a:gd name="T54" fmla="*/ 2 w 209"/>
                  <a:gd name="T55" fmla="*/ 1 h 108"/>
                  <a:gd name="T56" fmla="*/ 4 w 209"/>
                  <a:gd name="T57" fmla="*/ 1 h 108"/>
                  <a:gd name="T58" fmla="*/ 5 w 209"/>
                  <a:gd name="T59" fmla="*/ 0 h 108"/>
                  <a:gd name="T60" fmla="*/ 8 w 209"/>
                  <a:gd name="T61" fmla="*/ 0 h 10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9"/>
                  <a:gd name="T94" fmla="*/ 0 h 108"/>
                  <a:gd name="T95" fmla="*/ 209 w 209"/>
                  <a:gd name="T96" fmla="*/ 108 h 10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9" h="108">
                    <a:moveTo>
                      <a:pt x="118" y="0"/>
                    </a:moveTo>
                    <a:lnTo>
                      <a:pt x="146" y="6"/>
                    </a:lnTo>
                    <a:lnTo>
                      <a:pt x="168" y="13"/>
                    </a:lnTo>
                    <a:lnTo>
                      <a:pt x="187" y="23"/>
                    </a:lnTo>
                    <a:lnTo>
                      <a:pt x="197" y="28"/>
                    </a:lnTo>
                    <a:lnTo>
                      <a:pt x="206" y="38"/>
                    </a:lnTo>
                    <a:lnTo>
                      <a:pt x="209" y="48"/>
                    </a:lnTo>
                    <a:lnTo>
                      <a:pt x="209" y="57"/>
                    </a:lnTo>
                    <a:lnTo>
                      <a:pt x="206" y="70"/>
                    </a:lnTo>
                    <a:lnTo>
                      <a:pt x="204" y="79"/>
                    </a:lnTo>
                    <a:lnTo>
                      <a:pt x="197" y="89"/>
                    </a:lnTo>
                    <a:lnTo>
                      <a:pt x="187" y="99"/>
                    </a:lnTo>
                    <a:lnTo>
                      <a:pt x="175" y="106"/>
                    </a:lnTo>
                    <a:lnTo>
                      <a:pt x="158" y="108"/>
                    </a:lnTo>
                    <a:lnTo>
                      <a:pt x="143" y="108"/>
                    </a:lnTo>
                    <a:lnTo>
                      <a:pt x="121" y="108"/>
                    </a:lnTo>
                    <a:lnTo>
                      <a:pt x="101" y="108"/>
                    </a:lnTo>
                    <a:lnTo>
                      <a:pt x="82" y="106"/>
                    </a:lnTo>
                    <a:lnTo>
                      <a:pt x="64" y="102"/>
                    </a:lnTo>
                    <a:lnTo>
                      <a:pt x="44" y="99"/>
                    </a:lnTo>
                    <a:lnTo>
                      <a:pt x="28" y="96"/>
                    </a:lnTo>
                    <a:lnTo>
                      <a:pt x="15" y="89"/>
                    </a:lnTo>
                    <a:lnTo>
                      <a:pt x="6" y="79"/>
                    </a:lnTo>
                    <a:lnTo>
                      <a:pt x="0" y="67"/>
                    </a:lnTo>
                    <a:lnTo>
                      <a:pt x="0" y="54"/>
                    </a:lnTo>
                    <a:lnTo>
                      <a:pt x="6" y="42"/>
                    </a:lnTo>
                    <a:lnTo>
                      <a:pt x="15" y="28"/>
                    </a:lnTo>
                    <a:lnTo>
                      <a:pt x="32" y="16"/>
                    </a:lnTo>
                    <a:lnTo>
                      <a:pt x="54" y="6"/>
                    </a:lnTo>
                    <a:lnTo>
                      <a:pt x="82" y="0"/>
                    </a:lnTo>
                    <a:lnTo>
                      <a:pt x="118"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6" name="Freeform 1547">
                <a:extLst>
                  <a:ext uri="{FF2B5EF4-FFF2-40B4-BE49-F238E27FC236}">
                    <a16:creationId xmlns:a16="http://schemas.microsoft.com/office/drawing/2014/main" id="{DDDB3329-1FF2-4F0F-989A-2CD5BF55B0F8}"/>
                  </a:ext>
                </a:extLst>
              </p:cNvPr>
              <p:cNvSpPr>
                <a:spLocks noEditPoints="1"/>
              </p:cNvSpPr>
              <p:nvPr/>
            </p:nvSpPr>
            <p:spPr bwMode="auto">
              <a:xfrm>
                <a:off x="2186" y="2125"/>
                <a:ext cx="57" cy="32"/>
              </a:xfrm>
              <a:custGeom>
                <a:avLst/>
                <a:gdLst>
                  <a:gd name="T0" fmla="*/ 8 w 229"/>
                  <a:gd name="T1" fmla="*/ 0 h 127"/>
                  <a:gd name="T2" fmla="*/ 10 w 229"/>
                  <a:gd name="T3" fmla="*/ 1 h 127"/>
                  <a:gd name="T4" fmla="*/ 10 w 229"/>
                  <a:gd name="T5" fmla="*/ 1 h 127"/>
                  <a:gd name="T6" fmla="*/ 11 w 229"/>
                  <a:gd name="T7" fmla="*/ 1 h 127"/>
                  <a:gd name="T8" fmla="*/ 11 w 229"/>
                  <a:gd name="T9" fmla="*/ 1 h 127"/>
                  <a:gd name="T10" fmla="*/ 12 w 229"/>
                  <a:gd name="T11" fmla="*/ 2 h 127"/>
                  <a:gd name="T12" fmla="*/ 13 w 229"/>
                  <a:gd name="T13" fmla="*/ 2 h 127"/>
                  <a:gd name="T14" fmla="*/ 13 w 229"/>
                  <a:gd name="T15" fmla="*/ 2 h 127"/>
                  <a:gd name="T16" fmla="*/ 13 w 229"/>
                  <a:gd name="T17" fmla="*/ 2 h 127"/>
                  <a:gd name="T18" fmla="*/ 14 w 229"/>
                  <a:gd name="T19" fmla="*/ 3 h 127"/>
                  <a:gd name="T20" fmla="*/ 14 w 229"/>
                  <a:gd name="T21" fmla="*/ 3 h 127"/>
                  <a:gd name="T22" fmla="*/ 14 w 229"/>
                  <a:gd name="T23" fmla="*/ 4 h 127"/>
                  <a:gd name="T24" fmla="*/ 14 w 229"/>
                  <a:gd name="T25" fmla="*/ 4 h 127"/>
                  <a:gd name="T26" fmla="*/ 14 w 229"/>
                  <a:gd name="T27" fmla="*/ 4 h 127"/>
                  <a:gd name="T28" fmla="*/ 14 w 229"/>
                  <a:gd name="T29" fmla="*/ 4 h 127"/>
                  <a:gd name="T30" fmla="*/ 14 w 229"/>
                  <a:gd name="T31" fmla="*/ 5 h 127"/>
                  <a:gd name="T32" fmla="*/ 14 w 229"/>
                  <a:gd name="T33" fmla="*/ 5 h 127"/>
                  <a:gd name="T34" fmla="*/ 14 w 229"/>
                  <a:gd name="T35" fmla="*/ 6 h 127"/>
                  <a:gd name="T36" fmla="*/ 14 w 229"/>
                  <a:gd name="T37" fmla="*/ 6 h 127"/>
                  <a:gd name="T38" fmla="*/ 13 w 229"/>
                  <a:gd name="T39" fmla="*/ 7 h 127"/>
                  <a:gd name="T40" fmla="*/ 13 w 229"/>
                  <a:gd name="T41" fmla="*/ 7 h 127"/>
                  <a:gd name="T42" fmla="*/ 13 w 229"/>
                  <a:gd name="T43" fmla="*/ 7 h 127"/>
                  <a:gd name="T44" fmla="*/ 12 w 229"/>
                  <a:gd name="T45" fmla="*/ 7 h 127"/>
                  <a:gd name="T46" fmla="*/ 12 w 229"/>
                  <a:gd name="T47" fmla="*/ 8 h 127"/>
                  <a:gd name="T48" fmla="*/ 11 w 229"/>
                  <a:gd name="T49" fmla="*/ 8 h 127"/>
                  <a:gd name="T50" fmla="*/ 11 w 229"/>
                  <a:gd name="T51" fmla="*/ 8 h 127"/>
                  <a:gd name="T52" fmla="*/ 10 w 229"/>
                  <a:gd name="T53" fmla="*/ 8 h 127"/>
                  <a:gd name="T54" fmla="*/ 9 w 229"/>
                  <a:gd name="T55" fmla="*/ 8 h 127"/>
                  <a:gd name="T56" fmla="*/ 8 w 229"/>
                  <a:gd name="T57" fmla="*/ 8 h 127"/>
                  <a:gd name="T58" fmla="*/ 7 w 229"/>
                  <a:gd name="T59" fmla="*/ 8 h 127"/>
                  <a:gd name="T60" fmla="*/ 7 w 229"/>
                  <a:gd name="T61" fmla="*/ 8 h 127"/>
                  <a:gd name="T62" fmla="*/ 6 w 229"/>
                  <a:gd name="T63" fmla="*/ 8 h 127"/>
                  <a:gd name="T64" fmla="*/ 5 w 229"/>
                  <a:gd name="T65" fmla="*/ 6 h 127"/>
                  <a:gd name="T66" fmla="*/ 4 w 229"/>
                  <a:gd name="T67" fmla="*/ 8 h 127"/>
                  <a:gd name="T68" fmla="*/ 3 w 229"/>
                  <a:gd name="T69" fmla="*/ 7 h 127"/>
                  <a:gd name="T70" fmla="*/ 3 w 229"/>
                  <a:gd name="T71" fmla="*/ 7 h 127"/>
                  <a:gd name="T72" fmla="*/ 2 w 229"/>
                  <a:gd name="T73" fmla="*/ 7 h 127"/>
                  <a:gd name="T74" fmla="*/ 2 w 229"/>
                  <a:gd name="T75" fmla="*/ 7 h 127"/>
                  <a:gd name="T76" fmla="*/ 1 w 229"/>
                  <a:gd name="T77" fmla="*/ 7 h 127"/>
                  <a:gd name="T78" fmla="*/ 1 w 229"/>
                  <a:gd name="T79" fmla="*/ 7 h 127"/>
                  <a:gd name="T80" fmla="*/ 0 w 229"/>
                  <a:gd name="T81" fmla="*/ 6 h 127"/>
                  <a:gd name="T82" fmla="*/ 0 w 229"/>
                  <a:gd name="T83" fmla="*/ 6 h 127"/>
                  <a:gd name="T84" fmla="*/ 0 w 229"/>
                  <a:gd name="T85" fmla="*/ 5 h 127"/>
                  <a:gd name="T86" fmla="*/ 0 w 229"/>
                  <a:gd name="T87" fmla="*/ 5 h 127"/>
                  <a:gd name="T88" fmla="*/ 0 w 229"/>
                  <a:gd name="T89" fmla="*/ 4 h 127"/>
                  <a:gd name="T90" fmla="*/ 0 w 229"/>
                  <a:gd name="T91" fmla="*/ 4 h 127"/>
                  <a:gd name="T92" fmla="*/ 0 w 229"/>
                  <a:gd name="T93" fmla="*/ 3 h 127"/>
                  <a:gd name="T94" fmla="*/ 0 w 229"/>
                  <a:gd name="T95" fmla="*/ 3 h 127"/>
                  <a:gd name="T96" fmla="*/ 1 w 229"/>
                  <a:gd name="T97" fmla="*/ 2 h 127"/>
                  <a:gd name="T98" fmla="*/ 1 w 229"/>
                  <a:gd name="T99" fmla="*/ 2 h 127"/>
                  <a:gd name="T100" fmla="*/ 2 w 229"/>
                  <a:gd name="T101" fmla="*/ 1 h 127"/>
                  <a:gd name="T102" fmla="*/ 2 w 229"/>
                  <a:gd name="T103" fmla="*/ 1 h 127"/>
                  <a:gd name="T104" fmla="*/ 4 w 229"/>
                  <a:gd name="T105" fmla="*/ 1 h 127"/>
                  <a:gd name="T106" fmla="*/ 4 w 229"/>
                  <a:gd name="T107" fmla="*/ 1 h 127"/>
                  <a:gd name="T108" fmla="*/ 5 w 229"/>
                  <a:gd name="T109" fmla="*/ 0 h 127"/>
                  <a:gd name="T110" fmla="*/ 6 w 229"/>
                  <a:gd name="T111" fmla="*/ 0 h 12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9"/>
                  <a:gd name="T169" fmla="*/ 0 h 127"/>
                  <a:gd name="T170" fmla="*/ 229 w 229"/>
                  <a:gd name="T171" fmla="*/ 127 h 12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2" y="13"/>
                    </a:lnTo>
                    <a:lnTo>
                      <a:pt x="183" y="13"/>
                    </a:lnTo>
                    <a:lnTo>
                      <a:pt x="178" y="22"/>
                    </a:lnTo>
                    <a:lnTo>
                      <a:pt x="181" y="13"/>
                    </a:lnTo>
                    <a:close/>
                    <a:moveTo>
                      <a:pt x="183" y="13"/>
                    </a:moveTo>
                    <a:lnTo>
                      <a:pt x="201" y="23"/>
                    </a:lnTo>
                    <a:lnTo>
                      <a:pt x="193" y="40"/>
                    </a:lnTo>
                    <a:lnTo>
                      <a:pt x="174" y="31"/>
                    </a:lnTo>
                    <a:lnTo>
                      <a:pt x="183" y="13"/>
                    </a:lnTo>
                    <a:close/>
                    <a:moveTo>
                      <a:pt x="201" y="23"/>
                    </a:moveTo>
                    <a:lnTo>
                      <a:pt x="201" y="23"/>
                    </a:lnTo>
                    <a:lnTo>
                      <a:pt x="203" y="23"/>
                    </a:lnTo>
                    <a:lnTo>
                      <a:pt x="197" y="32"/>
                    </a:lnTo>
                    <a:lnTo>
                      <a:pt x="201" y="23"/>
                    </a:lnTo>
                    <a:close/>
                    <a:moveTo>
                      <a:pt x="203" y="23"/>
                    </a:moveTo>
                    <a:lnTo>
                      <a:pt x="212" y="30"/>
                    </a:lnTo>
                    <a:lnTo>
                      <a:pt x="201" y="46"/>
                    </a:lnTo>
                    <a:lnTo>
                      <a:pt x="192" y="40"/>
                    </a:lnTo>
                    <a:lnTo>
                      <a:pt x="203" y="23"/>
                    </a:lnTo>
                    <a:close/>
                    <a:moveTo>
                      <a:pt x="212" y="30"/>
                    </a:moveTo>
                    <a:lnTo>
                      <a:pt x="212" y="31"/>
                    </a:lnTo>
                    <a:lnTo>
                      <a:pt x="214" y="31"/>
                    </a:lnTo>
                    <a:lnTo>
                      <a:pt x="207" y="37"/>
                    </a:lnTo>
                    <a:lnTo>
                      <a:pt x="212" y="30"/>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7" name="Freeform 1548">
                <a:extLst>
                  <a:ext uri="{FF2B5EF4-FFF2-40B4-BE49-F238E27FC236}">
                    <a16:creationId xmlns:a16="http://schemas.microsoft.com/office/drawing/2014/main" id="{744F2A87-A1EA-4605-9B8C-4031FBD725B3}"/>
                  </a:ext>
                </a:extLst>
              </p:cNvPr>
              <p:cNvSpPr>
                <a:spLocks/>
              </p:cNvSpPr>
              <p:nvPr/>
            </p:nvSpPr>
            <p:spPr bwMode="auto">
              <a:xfrm>
                <a:off x="2283" y="2138"/>
                <a:ext cx="56" cy="39"/>
              </a:xfrm>
              <a:custGeom>
                <a:avLst/>
                <a:gdLst>
                  <a:gd name="T0" fmla="*/ 1 w 222"/>
                  <a:gd name="T1" fmla="*/ 1 h 155"/>
                  <a:gd name="T2" fmla="*/ 2 w 222"/>
                  <a:gd name="T3" fmla="*/ 0 h 155"/>
                  <a:gd name="T4" fmla="*/ 3 w 222"/>
                  <a:gd name="T5" fmla="*/ 0 h 155"/>
                  <a:gd name="T6" fmla="*/ 5 w 222"/>
                  <a:gd name="T7" fmla="*/ 0 h 155"/>
                  <a:gd name="T8" fmla="*/ 6 w 222"/>
                  <a:gd name="T9" fmla="*/ 0 h 155"/>
                  <a:gd name="T10" fmla="*/ 7 w 222"/>
                  <a:gd name="T11" fmla="*/ 1 h 155"/>
                  <a:gd name="T12" fmla="*/ 8 w 222"/>
                  <a:gd name="T13" fmla="*/ 1 h 155"/>
                  <a:gd name="T14" fmla="*/ 10 w 222"/>
                  <a:gd name="T15" fmla="*/ 2 h 155"/>
                  <a:gd name="T16" fmla="*/ 11 w 222"/>
                  <a:gd name="T17" fmla="*/ 3 h 155"/>
                  <a:gd name="T18" fmla="*/ 12 w 222"/>
                  <a:gd name="T19" fmla="*/ 3 h 155"/>
                  <a:gd name="T20" fmla="*/ 13 w 222"/>
                  <a:gd name="T21" fmla="*/ 4 h 155"/>
                  <a:gd name="T22" fmla="*/ 14 w 222"/>
                  <a:gd name="T23" fmla="*/ 5 h 155"/>
                  <a:gd name="T24" fmla="*/ 14 w 222"/>
                  <a:gd name="T25" fmla="*/ 6 h 155"/>
                  <a:gd name="T26" fmla="*/ 14 w 222"/>
                  <a:gd name="T27" fmla="*/ 6 h 155"/>
                  <a:gd name="T28" fmla="*/ 14 w 222"/>
                  <a:gd name="T29" fmla="*/ 7 h 155"/>
                  <a:gd name="T30" fmla="*/ 13 w 222"/>
                  <a:gd name="T31" fmla="*/ 8 h 155"/>
                  <a:gd name="T32" fmla="*/ 12 w 222"/>
                  <a:gd name="T33" fmla="*/ 9 h 155"/>
                  <a:gd name="T34" fmla="*/ 10 w 222"/>
                  <a:gd name="T35" fmla="*/ 9 h 155"/>
                  <a:gd name="T36" fmla="*/ 9 w 222"/>
                  <a:gd name="T37" fmla="*/ 10 h 155"/>
                  <a:gd name="T38" fmla="*/ 7 w 222"/>
                  <a:gd name="T39" fmla="*/ 10 h 155"/>
                  <a:gd name="T40" fmla="*/ 6 w 222"/>
                  <a:gd name="T41" fmla="*/ 10 h 155"/>
                  <a:gd name="T42" fmla="*/ 5 w 222"/>
                  <a:gd name="T43" fmla="*/ 9 h 155"/>
                  <a:gd name="T44" fmla="*/ 4 w 222"/>
                  <a:gd name="T45" fmla="*/ 9 h 155"/>
                  <a:gd name="T46" fmla="*/ 3 w 222"/>
                  <a:gd name="T47" fmla="*/ 8 h 155"/>
                  <a:gd name="T48" fmla="*/ 2 w 222"/>
                  <a:gd name="T49" fmla="*/ 8 h 155"/>
                  <a:gd name="T50" fmla="*/ 1 w 222"/>
                  <a:gd name="T51" fmla="*/ 6 h 155"/>
                  <a:gd name="T52" fmla="*/ 1 w 222"/>
                  <a:gd name="T53" fmla="*/ 6 h 155"/>
                  <a:gd name="T54" fmla="*/ 0 w 222"/>
                  <a:gd name="T55" fmla="*/ 4 h 155"/>
                  <a:gd name="T56" fmla="*/ 0 w 222"/>
                  <a:gd name="T57" fmla="*/ 3 h 155"/>
                  <a:gd name="T58" fmla="*/ 1 w 222"/>
                  <a:gd name="T59" fmla="*/ 2 h 155"/>
                  <a:gd name="T60" fmla="*/ 1 w 222"/>
                  <a:gd name="T61" fmla="*/ 1 h 1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2"/>
                  <a:gd name="T94" fmla="*/ 0 h 155"/>
                  <a:gd name="T95" fmla="*/ 222 w 222"/>
                  <a:gd name="T96" fmla="*/ 155 h 1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2" h="155">
                    <a:moveTo>
                      <a:pt x="19" y="15"/>
                    </a:moveTo>
                    <a:lnTo>
                      <a:pt x="35" y="3"/>
                    </a:lnTo>
                    <a:lnTo>
                      <a:pt x="50" y="0"/>
                    </a:lnTo>
                    <a:lnTo>
                      <a:pt x="70" y="0"/>
                    </a:lnTo>
                    <a:lnTo>
                      <a:pt x="89" y="3"/>
                    </a:lnTo>
                    <a:lnTo>
                      <a:pt x="108" y="10"/>
                    </a:lnTo>
                    <a:lnTo>
                      <a:pt x="130" y="18"/>
                    </a:lnTo>
                    <a:lnTo>
                      <a:pt x="150" y="28"/>
                    </a:lnTo>
                    <a:lnTo>
                      <a:pt x="168" y="41"/>
                    </a:lnTo>
                    <a:lnTo>
                      <a:pt x="184" y="50"/>
                    </a:lnTo>
                    <a:lnTo>
                      <a:pt x="200" y="60"/>
                    </a:lnTo>
                    <a:lnTo>
                      <a:pt x="216" y="72"/>
                    </a:lnTo>
                    <a:lnTo>
                      <a:pt x="222" y="86"/>
                    </a:lnTo>
                    <a:lnTo>
                      <a:pt x="222" y="101"/>
                    </a:lnTo>
                    <a:lnTo>
                      <a:pt x="213" y="114"/>
                    </a:lnTo>
                    <a:lnTo>
                      <a:pt x="200" y="127"/>
                    </a:lnTo>
                    <a:lnTo>
                      <a:pt x="181" y="140"/>
                    </a:lnTo>
                    <a:lnTo>
                      <a:pt x="162" y="149"/>
                    </a:lnTo>
                    <a:lnTo>
                      <a:pt x="136" y="155"/>
                    </a:lnTo>
                    <a:lnTo>
                      <a:pt x="114" y="155"/>
                    </a:lnTo>
                    <a:lnTo>
                      <a:pt x="92" y="155"/>
                    </a:lnTo>
                    <a:lnTo>
                      <a:pt x="79" y="149"/>
                    </a:lnTo>
                    <a:lnTo>
                      <a:pt x="64" y="140"/>
                    </a:lnTo>
                    <a:lnTo>
                      <a:pt x="47" y="130"/>
                    </a:lnTo>
                    <a:lnTo>
                      <a:pt x="32" y="118"/>
                    </a:lnTo>
                    <a:lnTo>
                      <a:pt x="19" y="101"/>
                    </a:lnTo>
                    <a:lnTo>
                      <a:pt x="6" y="86"/>
                    </a:lnTo>
                    <a:lnTo>
                      <a:pt x="0" y="69"/>
                    </a:lnTo>
                    <a:lnTo>
                      <a:pt x="0" y="50"/>
                    </a:lnTo>
                    <a:lnTo>
                      <a:pt x="6" y="32"/>
                    </a:lnTo>
                    <a:lnTo>
                      <a:pt x="19" y="1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8" name="Freeform 1549">
                <a:extLst>
                  <a:ext uri="{FF2B5EF4-FFF2-40B4-BE49-F238E27FC236}">
                    <a16:creationId xmlns:a16="http://schemas.microsoft.com/office/drawing/2014/main" id="{B5831B96-243B-4292-A78F-9716A1524BAC}"/>
                  </a:ext>
                </a:extLst>
              </p:cNvPr>
              <p:cNvSpPr>
                <a:spLocks noEditPoints="1"/>
              </p:cNvSpPr>
              <p:nvPr/>
            </p:nvSpPr>
            <p:spPr bwMode="auto">
              <a:xfrm>
                <a:off x="2280" y="2135"/>
                <a:ext cx="61" cy="44"/>
              </a:xfrm>
              <a:custGeom>
                <a:avLst/>
                <a:gdLst>
                  <a:gd name="T0" fmla="*/ 2 w 242"/>
                  <a:gd name="T1" fmla="*/ 1 h 175"/>
                  <a:gd name="T2" fmla="*/ 3 w 242"/>
                  <a:gd name="T3" fmla="*/ 0 h 175"/>
                  <a:gd name="T4" fmla="*/ 3 w 242"/>
                  <a:gd name="T5" fmla="*/ 0 h 175"/>
                  <a:gd name="T6" fmla="*/ 4 w 242"/>
                  <a:gd name="T7" fmla="*/ 0 h 175"/>
                  <a:gd name="T8" fmla="*/ 4 w 242"/>
                  <a:gd name="T9" fmla="*/ 0 h 175"/>
                  <a:gd name="T10" fmla="*/ 5 w 242"/>
                  <a:gd name="T11" fmla="*/ 0 h 175"/>
                  <a:gd name="T12" fmla="*/ 5 w 242"/>
                  <a:gd name="T13" fmla="*/ 0 h 175"/>
                  <a:gd name="T14" fmla="*/ 6 w 242"/>
                  <a:gd name="T15" fmla="*/ 0 h 175"/>
                  <a:gd name="T16" fmla="*/ 7 w 242"/>
                  <a:gd name="T17" fmla="*/ 0 h 175"/>
                  <a:gd name="T18" fmla="*/ 8 w 242"/>
                  <a:gd name="T19" fmla="*/ 1 h 175"/>
                  <a:gd name="T20" fmla="*/ 8 w 242"/>
                  <a:gd name="T21" fmla="*/ 1 h 175"/>
                  <a:gd name="T22" fmla="*/ 9 w 242"/>
                  <a:gd name="T23" fmla="*/ 1 h 175"/>
                  <a:gd name="T24" fmla="*/ 9 w 242"/>
                  <a:gd name="T25" fmla="*/ 1 h 175"/>
                  <a:gd name="T26" fmla="*/ 10 w 242"/>
                  <a:gd name="T27" fmla="*/ 2 h 175"/>
                  <a:gd name="T28" fmla="*/ 10 w 242"/>
                  <a:gd name="T29" fmla="*/ 2 h 175"/>
                  <a:gd name="T30" fmla="*/ 11 w 242"/>
                  <a:gd name="T31" fmla="*/ 4 h 175"/>
                  <a:gd name="T32" fmla="*/ 12 w 242"/>
                  <a:gd name="T33" fmla="*/ 3 h 175"/>
                  <a:gd name="T34" fmla="*/ 13 w 242"/>
                  <a:gd name="T35" fmla="*/ 3 h 175"/>
                  <a:gd name="T36" fmla="*/ 14 w 242"/>
                  <a:gd name="T37" fmla="*/ 4 h 175"/>
                  <a:gd name="T38" fmla="*/ 14 w 242"/>
                  <a:gd name="T39" fmla="*/ 4 h 175"/>
                  <a:gd name="T40" fmla="*/ 15 w 242"/>
                  <a:gd name="T41" fmla="*/ 5 h 175"/>
                  <a:gd name="T42" fmla="*/ 15 w 242"/>
                  <a:gd name="T43" fmla="*/ 5 h 175"/>
                  <a:gd name="T44" fmla="*/ 15 w 242"/>
                  <a:gd name="T45" fmla="*/ 6 h 175"/>
                  <a:gd name="T46" fmla="*/ 15 w 242"/>
                  <a:gd name="T47" fmla="*/ 6 h 175"/>
                  <a:gd name="T48" fmla="*/ 15 w 242"/>
                  <a:gd name="T49" fmla="*/ 7 h 175"/>
                  <a:gd name="T50" fmla="*/ 15 w 242"/>
                  <a:gd name="T51" fmla="*/ 7 h 175"/>
                  <a:gd name="T52" fmla="*/ 15 w 242"/>
                  <a:gd name="T53" fmla="*/ 8 h 175"/>
                  <a:gd name="T54" fmla="*/ 15 w 242"/>
                  <a:gd name="T55" fmla="*/ 8 h 175"/>
                  <a:gd name="T56" fmla="*/ 14 w 242"/>
                  <a:gd name="T57" fmla="*/ 9 h 175"/>
                  <a:gd name="T58" fmla="*/ 14 w 242"/>
                  <a:gd name="T59" fmla="*/ 9 h 175"/>
                  <a:gd name="T60" fmla="*/ 12 w 242"/>
                  <a:gd name="T61" fmla="*/ 10 h 175"/>
                  <a:gd name="T62" fmla="*/ 12 w 242"/>
                  <a:gd name="T63" fmla="*/ 10 h 175"/>
                  <a:gd name="T64" fmla="*/ 11 w 242"/>
                  <a:gd name="T65" fmla="*/ 11 h 175"/>
                  <a:gd name="T66" fmla="*/ 11 w 242"/>
                  <a:gd name="T67" fmla="*/ 11 h 175"/>
                  <a:gd name="T68" fmla="*/ 10 w 242"/>
                  <a:gd name="T69" fmla="*/ 11 h 175"/>
                  <a:gd name="T70" fmla="*/ 9 w 242"/>
                  <a:gd name="T71" fmla="*/ 11 h 175"/>
                  <a:gd name="T72" fmla="*/ 8 w 242"/>
                  <a:gd name="T73" fmla="*/ 11 h 175"/>
                  <a:gd name="T74" fmla="*/ 7 w 242"/>
                  <a:gd name="T75" fmla="*/ 11 h 175"/>
                  <a:gd name="T76" fmla="*/ 6 w 242"/>
                  <a:gd name="T77" fmla="*/ 11 h 175"/>
                  <a:gd name="T78" fmla="*/ 5 w 242"/>
                  <a:gd name="T79" fmla="*/ 11 h 175"/>
                  <a:gd name="T80" fmla="*/ 5 w 242"/>
                  <a:gd name="T81" fmla="*/ 11 h 175"/>
                  <a:gd name="T82" fmla="*/ 4 w 242"/>
                  <a:gd name="T83" fmla="*/ 10 h 175"/>
                  <a:gd name="T84" fmla="*/ 3 w 242"/>
                  <a:gd name="T85" fmla="*/ 9 h 175"/>
                  <a:gd name="T86" fmla="*/ 3 w 242"/>
                  <a:gd name="T87" fmla="*/ 9 h 175"/>
                  <a:gd name="T88" fmla="*/ 2 w 242"/>
                  <a:gd name="T89" fmla="*/ 9 h 175"/>
                  <a:gd name="T90" fmla="*/ 2 w 242"/>
                  <a:gd name="T91" fmla="*/ 8 h 175"/>
                  <a:gd name="T92" fmla="*/ 2 w 242"/>
                  <a:gd name="T93" fmla="*/ 8 h 175"/>
                  <a:gd name="T94" fmla="*/ 1 w 242"/>
                  <a:gd name="T95" fmla="*/ 6 h 175"/>
                  <a:gd name="T96" fmla="*/ 1 w 242"/>
                  <a:gd name="T97" fmla="*/ 6 h 175"/>
                  <a:gd name="T98" fmla="*/ 0 w 242"/>
                  <a:gd name="T99" fmla="*/ 5 h 175"/>
                  <a:gd name="T100" fmla="*/ 0 w 242"/>
                  <a:gd name="T101" fmla="*/ 5 h 175"/>
                  <a:gd name="T102" fmla="*/ 0 w 242"/>
                  <a:gd name="T103" fmla="*/ 4 h 175"/>
                  <a:gd name="T104" fmla="*/ 0 w 242"/>
                  <a:gd name="T105" fmla="*/ 4 h 175"/>
                  <a:gd name="T106" fmla="*/ 1 w 242"/>
                  <a:gd name="T107" fmla="*/ 3 h 175"/>
                  <a:gd name="T108" fmla="*/ 1 w 242"/>
                  <a:gd name="T109" fmla="*/ 2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2"/>
                  <a:gd name="T166" fmla="*/ 0 h 175"/>
                  <a:gd name="T167" fmla="*/ 242 w 242"/>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2" h="175">
                    <a:moveTo>
                      <a:pt x="23" y="19"/>
                    </a:moveTo>
                    <a:lnTo>
                      <a:pt x="38" y="5"/>
                    </a:lnTo>
                    <a:lnTo>
                      <a:pt x="51" y="21"/>
                    </a:lnTo>
                    <a:lnTo>
                      <a:pt x="35" y="33"/>
                    </a:lnTo>
                    <a:lnTo>
                      <a:pt x="23" y="19"/>
                    </a:lnTo>
                    <a:close/>
                    <a:moveTo>
                      <a:pt x="38" y="5"/>
                    </a:moveTo>
                    <a:lnTo>
                      <a:pt x="41" y="4"/>
                    </a:lnTo>
                    <a:lnTo>
                      <a:pt x="43" y="3"/>
                    </a:lnTo>
                    <a:lnTo>
                      <a:pt x="45" y="13"/>
                    </a:lnTo>
                    <a:lnTo>
                      <a:pt x="38" y="5"/>
                    </a:lnTo>
                    <a:close/>
                    <a:moveTo>
                      <a:pt x="43" y="3"/>
                    </a:moveTo>
                    <a:lnTo>
                      <a:pt x="59" y="0"/>
                    </a:lnTo>
                    <a:lnTo>
                      <a:pt x="63" y="19"/>
                    </a:lnTo>
                    <a:lnTo>
                      <a:pt x="46" y="22"/>
                    </a:lnTo>
                    <a:lnTo>
                      <a:pt x="43" y="3"/>
                    </a:lnTo>
                    <a:close/>
                    <a:moveTo>
                      <a:pt x="59" y="0"/>
                    </a:moveTo>
                    <a:lnTo>
                      <a:pt x="59" y="0"/>
                    </a:lnTo>
                    <a:lnTo>
                      <a:pt x="60" y="0"/>
                    </a:lnTo>
                    <a:lnTo>
                      <a:pt x="60" y="10"/>
                    </a:lnTo>
                    <a:lnTo>
                      <a:pt x="59" y="0"/>
                    </a:lnTo>
                    <a:close/>
                    <a:moveTo>
                      <a:pt x="60" y="0"/>
                    </a:moveTo>
                    <a:lnTo>
                      <a:pt x="80" y="0"/>
                    </a:lnTo>
                    <a:lnTo>
                      <a:pt x="80" y="20"/>
                    </a:lnTo>
                    <a:lnTo>
                      <a:pt x="60" y="20"/>
                    </a:lnTo>
                    <a:lnTo>
                      <a:pt x="60" y="0"/>
                    </a:lnTo>
                    <a:close/>
                    <a:moveTo>
                      <a:pt x="80" y="0"/>
                    </a:moveTo>
                    <a:lnTo>
                      <a:pt x="80" y="0"/>
                    </a:lnTo>
                    <a:lnTo>
                      <a:pt x="81" y="0"/>
                    </a:lnTo>
                    <a:lnTo>
                      <a:pt x="80" y="10"/>
                    </a:lnTo>
                    <a:lnTo>
                      <a:pt x="80" y="0"/>
                    </a:lnTo>
                    <a:close/>
                    <a:moveTo>
                      <a:pt x="81" y="0"/>
                    </a:moveTo>
                    <a:lnTo>
                      <a:pt x="100" y="3"/>
                    </a:lnTo>
                    <a:lnTo>
                      <a:pt x="97" y="22"/>
                    </a:lnTo>
                    <a:lnTo>
                      <a:pt x="78" y="19"/>
                    </a:lnTo>
                    <a:lnTo>
                      <a:pt x="81" y="0"/>
                    </a:lnTo>
                    <a:close/>
                    <a:moveTo>
                      <a:pt x="100" y="3"/>
                    </a:moveTo>
                    <a:lnTo>
                      <a:pt x="101" y="3"/>
                    </a:lnTo>
                    <a:lnTo>
                      <a:pt x="102" y="4"/>
                    </a:lnTo>
                    <a:lnTo>
                      <a:pt x="99" y="13"/>
                    </a:lnTo>
                    <a:lnTo>
                      <a:pt x="100" y="3"/>
                    </a:lnTo>
                    <a:close/>
                    <a:moveTo>
                      <a:pt x="102" y="4"/>
                    </a:moveTo>
                    <a:lnTo>
                      <a:pt x="121" y="10"/>
                    </a:lnTo>
                    <a:lnTo>
                      <a:pt x="115" y="28"/>
                    </a:lnTo>
                    <a:lnTo>
                      <a:pt x="96" y="22"/>
                    </a:lnTo>
                    <a:lnTo>
                      <a:pt x="102" y="4"/>
                    </a:lnTo>
                    <a:close/>
                    <a:moveTo>
                      <a:pt x="121" y="10"/>
                    </a:moveTo>
                    <a:lnTo>
                      <a:pt x="121" y="10"/>
                    </a:lnTo>
                    <a:lnTo>
                      <a:pt x="121" y="11"/>
                    </a:lnTo>
                    <a:lnTo>
                      <a:pt x="118" y="20"/>
                    </a:lnTo>
                    <a:lnTo>
                      <a:pt x="121" y="10"/>
                    </a:lnTo>
                    <a:close/>
                    <a:moveTo>
                      <a:pt x="121" y="11"/>
                    </a:moveTo>
                    <a:lnTo>
                      <a:pt x="144" y="20"/>
                    </a:lnTo>
                    <a:lnTo>
                      <a:pt x="137" y="37"/>
                    </a:lnTo>
                    <a:lnTo>
                      <a:pt x="115" y="27"/>
                    </a:lnTo>
                    <a:lnTo>
                      <a:pt x="121" y="11"/>
                    </a:lnTo>
                    <a:close/>
                    <a:moveTo>
                      <a:pt x="144" y="20"/>
                    </a:moveTo>
                    <a:lnTo>
                      <a:pt x="144" y="20"/>
                    </a:lnTo>
                    <a:lnTo>
                      <a:pt x="140" y="28"/>
                    </a:lnTo>
                    <a:lnTo>
                      <a:pt x="144" y="20"/>
                    </a:lnTo>
                    <a:close/>
                    <a:moveTo>
                      <a:pt x="144" y="20"/>
                    </a:moveTo>
                    <a:lnTo>
                      <a:pt x="163" y="30"/>
                    </a:lnTo>
                    <a:lnTo>
                      <a:pt x="155" y="47"/>
                    </a:lnTo>
                    <a:lnTo>
                      <a:pt x="135" y="37"/>
                    </a:lnTo>
                    <a:lnTo>
                      <a:pt x="144" y="20"/>
                    </a:lnTo>
                    <a:close/>
                    <a:moveTo>
                      <a:pt x="163" y="30"/>
                    </a:moveTo>
                    <a:lnTo>
                      <a:pt x="164" y="30"/>
                    </a:lnTo>
                    <a:lnTo>
                      <a:pt x="164" y="31"/>
                    </a:lnTo>
                    <a:lnTo>
                      <a:pt x="160" y="38"/>
                    </a:lnTo>
                    <a:lnTo>
                      <a:pt x="163" y="30"/>
                    </a:lnTo>
                    <a:close/>
                    <a:moveTo>
                      <a:pt x="164" y="31"/>
                    </a:moveTo>
                    <a:lnTo>
                      <a:pt x="184" y="43"/>
                    </a:lnTo>
                    <a:lnTo>
                      <a:pt x="173" y="59"/>
                    </a:lnTo>
                    <a:lnTo>
                      <a:pt x="154" y="46"/>
                    </a:lnTo>
                    <a:lnTo>
                      <a:pt x="164" y="31"/>
                    </a:lnTo>
                    <a:close/>
                    <a:moveTo>
                      <a:pt x="173" y="59"/>
                    </a:moveTo>
                    <a:lnTo>
                      <a:pt x="173" y="59"/>
                    </a:lnTo>
                    <a:lnTo>
                      <a:pt x="178" y="51"/>
                    </a:lnTo>
                    <a:lnTo>
                      <a:pt x="173" y="59"/>
                    </a:lnTo>
                    <a:close/>
                    <a:moveTo>
                      <a:pt x="183" y="43"/>
                    </a:moveTo>
                    <a:lnTo>
                      <a:pt x="199" y="53"/>
                    </a:lnTo>
                    <a:lnTo>
                      <a:pt x="189" y="68"/>
                    </a:lnTo>
                    <a:lnTo>
                      <a:pt x="173" y="59"/>
                    </a:lnTo>
                    <a:lnTo>
                      <a:pt x="183" y="43"/>
                    </a:lnTo>
                    <a:close/>
                    <a:moveTo>
                      <a:pt x="199" y="53"/>
                    </a:moveTo>
                    <a:lnTo>
                      <a:pt x="215" y="62"/>
                    </a:lnTo>
                    <a:lnTo>
                      <a:pt x="205" y="78"/>
                    </a:lnTo>
                    <a:lnTo>
                      <a:pt x="189" y="68"/>
                    </a:lnTo>
                    <a:lnTo>
                      <a:pt x="199" y="53"/>
                    </a:lnTo>
                    <a:close/>
                    <a:moveTo>
                      <a:pt x="215" y="62"/>
                    </a:moveTo>
                    <a:lnTo>
                      <a:pt x="216" y="63"/>
                    </a:lnTo>
                    <a:lnTo>
                      <a:pt x="210" y="70"/>
                    </a:lnTo>
                    <a:lnTo>
                      <a:pt x="215" y="62"/>
                    </a:lnTo>
                    <a:close/>
                    <a:moveTo>
                      <a:pt x="216" y="63"/>
                    </a:moveTo>
                    <a:lnTo>
                      <a:pt x="232" y="75"/>
                    </a:lnTo>
                    <a:lnTo>
                      <a:pt x="220" y="90"/>
                    </a:lnTo>
                    <a:lnTo>
                      <a:pt x="204" y="77"/>
                    </a:lnTo>
                    <a:lnTo>
                      <a:pt x="216" y="63"/>
                    </a:lnTo>
                    <a:close/>
                    <a:moveTo>
                      <a:pt x="232" y="75"/>
                    </a:moveTo>
                    <a:lnTo>
                      <a:pt x="234" y="77"/>
                    </a:lnTo>
                    <a:lnTo>
                      <a:pt x="235" y="78"/>
                    </a:lnTo>
                    <a:lnTo>
                      <a:pt x="226" y="82"/>
                    </a:lnTo>
                    <a:lnTo>
                      <a:pt x="232" y="75"/>
                    </a:lnTo>
                    <a:close/>
                    <a:moveTo>
                      <a:pt x="235" y="78"/>
                    </a:moveTo>
                    <a:lnTo>
                      <a:pt x="241" y="91"/>
                    </a:lnTo>
                    <a:lnTo>
                      <a:pt x="224" y="100"/>
                    </a:lnTo>
                    <a:lnTo>
                      <a:pt x="217" y="87"/>
                    </a:lnTo>
                    <a:lnTo>
                      <a:pt x="235" y="78"/>
                    </a:lnTo>
                    <a:close/>
                    <a:moveTo>
                      <a:pt x="241" y="91"/>
                    </a:moveTo>
                    <a:lnTo>
                      <a:pt x="242" y="94"/>
                    </a:lnTo>
                    <a:lnTo>
                      <a:pt x="242" y="96"/>
                    </a:lnTo>
                    <a:lnTo>
                      <a:pt x="232" y="96"/>
                    </a:lnTo>
                    <a:lnTo>
                      <a:pt x="241" y="91"/>
                    </a:lnTo>
                    <a:close/>
                    <a:moveTo>
                      <a:pt x="242" y="96"/>
                    </a:moveTo>
                    <a:lnTo>
                      <a:pt x="242" y="111"/>
                    </a:lnTo>
                    <a:lnTo>
                      <a:pt x="223" y="111"/>
                    </a:lnTo>
                    <a:lnTo>
                      <a:pt x="223" y="96"/>
                    </a:lnTo>
                    <a:lnTo>
                      <a:pt x="242" y="96"/>
                    </a:lnTo>
                    <a:close/>
                    <a:moveTo>
                      <a:pt x="242" y="111"/>
                    </a:moveTo>
                    <a:lnTo>
                      <a:pt x="242" y="114"/>
                    </a:lnTo>
                    <a:lnTo>
                      <a:pt x="240" y="117"/>
                    </a:lnTo>
                    <a:lnTo>
                      <a:pt x="232" y="111"/>
                    </a:lnTo>
                    <a:lnTo>
                      <a:pt x="242" y="111"/>
                    </a:lnTo>
                    <a:close/>
                    <a:moveTo>
                      <a:pt x="240" y="117"/>
                    </a:moveTo>
                    <a:lnTo>
                      <a:pt x="230" y="130"/>
                    </a:lnTo>
                    <a:lnTo>
                      <a:pt x="215" y="119"/>
                    </a:lnTo>
                    <a:lnTo>
                      <a:pt x="225" y="106"/>
                    </a:lnTo>
                    <a:lnTo>
                      <a:pt x="240" y="117"/>
                    </a:lnTo>
                    <a:close/>
                    <a:moveTo>
                      <a:pt x="230" y="130"/>
                    </a:moveTo>
                    <a:lnTo>
                      <a:pt x="230" y="131"/>
                    </a:lnTo>
                    <a:lnTo>
                      <a:pt x="229" y="131"/>
                    </a:lnTo>
                    <a:lnTo>
                      <a:pt x="223" y="124"/>
                    </a:lnTo>
                    <a:lnTo>
                      <a:pt x="230" y="130"/>
                    </a:lnTo>
                    <a:close/>
                    <a:moveTo>
                      <a:pt x="229" y="131"/>
                    </a:moveTo>
                    <a:lnTo>
                      <a:pt x="217" y="143"/>
                    </a:lnTo>
                    <a:lnTo>
                      <a:pt x="204" y="130"/>
                    </a:lnTo>
                    <a:lnTo>
                      <a:pt x="216" y="118"/>
                    </a:lnTo>
                    <a:lnTo>
                      <a:pt x="229" y="131"/>
                    </a:lnTo>
                    <a:close/>
                    <a:moveTo>
                      <a:pt x="217" y="143"/>
                    </a:moveTo>
                    <a:lnTo>
                      <a:pt x="216" y="144"/>
                    </a:lnTo>
                    <a:lnTo>
                      <a:pt x="215" y="144"/>
                    </a:lnTo>
                    <a:lnTo>
                      <a:pt x="210" y="137"/>
                    </a:lnTo>
                    <a:lnTo>
                      <a:pt x="217" y="143"/>
                    </a:lnTo>
                    <a:close/>
                    <a:moveTo>
                      <a:pt x="215" y="144"/>
                    </a:moveTo>
                    <a:lnTo>
                      <a:pt x="196" y="157"/>
                    </a:lnTo>
                    <a:lnTo>
                      <a:pt x="186" y="142"/>
                    </a:lnTo>
                    <a:lnTo>
                      <a:pt x="205" y="129"/>
                    </a:lnTo>
                    <a:lnTo>
                      <a:pt x="215" y="144"/>
                    </a:lnTo>
                    <a:close/>
                    <a:moveTo>
                      <a:pt x="196" y="157"/>
                    </a:moveTo>
                    <a:lnTo>
                      <a:pt x="196" y="157"/>
                    </a:lnTo>
                    <a:lnTo>
                      <a:pt x="195" y="157"/>
                    </a:lnTo>
                    <a:lnTo>
                      <a:pt x="191" y="150"/>
                    </a:lnTo>
                    <a:lnTo>
                      <a:pt x="196" y="157"/>
                    </a:lnTo>
                    <a:close/>
                    <a:moveTo>
                      <a:pt x="195" y="157"/>
                    </a:moveTo>
                    <a:lnTo>
                      <a:pt x="176" y="167"/>
                    </a:lnTo>
                    <a:lnTo>
                      <a:pt x="167" y="151"/>
                    </a:lnTo>
                    <a:lnTo>
                      <a:pt x="187" y="141"/>
                    </a:lnTo>
                    <a:lnTo>
                      <a:pt x="195" y="157"/>
                    </a:lnTo>
                    <a:close/>
                    <a:moveTo>
                      <a:pt x="176" y="167"/>
                    </a:moveTo>
                    <a:lnTo>
                      <a:pt x="175" y="168"/>
                    </a:lnTo>
                    <a:lnTo>
                      <a:pt x="174" y="168"/>
                    </a:lnTo>
                    <a:lnTo>
                      <a:pt x="172" y="159"/>
                    </a:lnTo>
                    <a:lnTo>
                      <a:pt x="176" y="167"/>
                    </a:lnTo>
                    <a:close/>
                    <a:moveTo>
                      <a:pt x="174" y="168"/>
                    </a:moveTo>
                    <a:lnTo>
                      <a:pt x="149" y="175"/>
                    </a:lnTo>
                    <a:lnTo>
                      <a:pt x="144" y="156"/>
                    </a:lnTo>
                    <a:lnTo>
                      <a:pt x="170" y="150"/>
                    </a:lnTo>
                    <a:lnTo>
                      <a:pt x="174" y="168"/>
                    </a:lnTo>
                    <a:close/>
                    <a:moveTo>
                      <a:pt x="149" y="175"/>
                    </a:moveTo>
                    <a:lnTo>
                      <a:pt x="148" y="175"/>
                    </a:lnTo>
                    <a:lnTo>
                      <a:pt x="146" y="175"/>
                    </a:lnTo>
                    <a:lnTo>
                      <a:pt x="146" y="165"/>
                    </a:lnTo>
                    <a:lnTo>
                      <a:pt x="149" y="175"/>
                    </a:lnTo>
                    <a:close/>
                    <a:moveTo>
                      <a:pt x="146" y="175"/>
                    </a:moveTo>
                    <a:lnTo>
                      <a:pt x="124" y="175"/>
                    </a:lnTo>
                    <a:lnTo>
                      <a:pt x="124" y="156"/>
                    </a:lnTo>
                    <a:lnTo>
                      <a:pt x="146" y="156"/>
                    </a:lnTo>
                    <a:lnTo>
                      <a:pt x="146" y="175"/>
                    </a:lnTo>
                    <a:close/>
                    <a:moveTo>
                      <a:pt x="124" y="175"/>
                    </a:moveTo>
                    <a:lnTo>
                      <a:pt x="102" y="175"/>
                    </a:lnTo>
                    <a:lnTo>
                      <a:pt x="102" y="156"/>
                    </a:lnTo>
                    <a:lnTo>
                      <a:pt x="124" y="156"/>
                    </a:lnTo>
                    <a:lnTo>
                      <a:pt x="124" y="175"/>
                    </a:lnTo>
                    <a:close/>
                    <a:moveTo>
                      <a:pt x="102" y="175"/>
                    </a:moveTo>
                    <a:lnTo>
                      <a:pt x="100" y="175"/>
                    </a:lnTo>
                    <a:lnTo>
                      <a:pt x="98" y="174"/>
                    </a:lnTo>
                    <a:lnTo>
                      <a:pt x="102" y="165"/>
                    </a:lnTo>
                    <a:lnTo>
                      <a:pt x="102" y="175"/>
                    </a:lnTo>
                    <a:close/>
                    <a:moveTo>
                      <a:pt x="98" y="174"/>
                    </a:moveTo>
                    <a:lnTo>
                      <a:pt x="85" y="167"/>
                    </a:lnTo>
                    <a:lnTo>
                      <a:pt x="94" y="151"/>
                    </a:lnTo>
                    <a:lnTo>
                      <a:pt x="107" y="156"/>
                    </a:lnTo>
                    <a:lnTo>
                      <a:pt x="98" y="174"/>
                    </a:lnTo>
                    <a:close/>
                    <a:moveTo>
                      <a:pt x="85" y="167"/>
                    </a:moveTo>
                    <a:lnTo>
                      <a:pt x="85" y="167"/>
                    </a:lnTo>
                    <a:lnTo>
                      <a:pt x="89" y="159"/>
                    </a:lnTo>
                    <a:lnTo>
                      <a:pt x="85" y="167"/>
                    </a:lnTo>
                    <a:close/>
                    <a:moveTo>
                      <a:pt x="85" y="167"/>
                    </a:moveTo>
                    <a:lnTo>
                      <a:pt x="68" y="157"/>
                    </a:lnTo>
                    <a:lnTo>
                      <a:pt x="78" y="141"/>
                    </a:lnTo>
                    <a:lnTo>
                      <a:pt x="95" y="151"/>
                    </a:lnTo>
                    <a:lnTo>
                      <a:pt x="85" y="167"/>
                    </a:lnTo>
                    <a:close/>
                    <a:moveTo>
                      <a:pt x="68" y="157"/>
                    </a:moveTo>
                    <a:lnTo>
                      <a:pt x="53" y="149"/>
                    </a:lnTo>
                    <a:lnTo>
                      <a:pt x="63" y="132"/>
                    </a:lnTo>
                    <a:lnTo>
                      <a:pt x="78" y="141"/>
                    </a:lnTo>
                    <a:lnTo>
                      <a:pt x="68" y="157"/>
                    </a:lnTo>
                    <a:close/>
                    <a:moveTo>
                      <a:pt x="53" y="149"/>
                    </a:moveTo>
                    <a:lnTo>
                      <a:pt x="52" y="148"/>
                    </a:lnTo>
                    <a:lnTo>
                      <a:pt x="57" y="140"/>
                    </a:lnTo>
                    <a:lnTo>
                      <a:pt x="53" y="149"/>
                    </a:lnTo>
                    <a:close/>
                    <a:moveTo>
                      <a:pt x="52" y="148"/>
                    </a:moveTo>
                    <a:lnTo>
                      <a:pt x="36" y="134"/>
                    </a:lnTo>
                    <a:lnTo>
                      <a:pt x="47" y="120"/>
                    </a:lnTo>
                    <a:lnTo>
                      <a:pt x="64" y="132"/>
                    </a:lnTo>
                    <a:lnTo>
                      <a:pt x="52" y="148"/>
                    </a:lnTo>
                    <a:close/>
                    <a:moveTo>
                      <a:pt x="36" y="134"/>
                    </a:moveTo>
                    <a:lnTo>
                      <a:pt x="35" y="134"/>
                    </a:lnTo>
                    <a:lnTo>
                      <a:pt x="34" y="133"/>
                    </a:lnTo>
                    <a:lnTo>
                      <a:pt x="42" y="128"/>
                    </a:lnTo>
                    <a:lnTo>
                      <a:pt x="36" y="134"/>
                    </a:lnTo>
                    <a:close/>
                    <a:moveTo>
                      <a:pt x="34" y="133"/>
                    </a:moveTo>
                    <a:lnTo>
                      <a:pt x="22" y="118"/>
                    </a:lnTo>
                    <a:lnTo>
                      <a:pt x="36" y="106"/>
                    </a:lnTo>
                    <a:lnTo>
                      <a:pt x="49" y="121"/>
                    </a:lnTo>
                    <a:lnTo>
                      <a:pt x="34" y="133"/>
                    </a:lnTo>
                    <a:close/>
                    <a:moveTo>
                      <a:pt x="22" y="118"/>
                    </a:moveTo>
                    <a:lnTo>
                      <a:pt x="9" y="101"/>
                    </a:lnTo>
                    <a:lnTo>
                      <a:pt x="24" y="89"/>
                    </a:lnTo>
                    <a:lnTo>
                      <a:pt x="36" y="106"/>
                    </a:lnTo>
                    <a:lnTo>
                      <a:pt x="22" y="118"/>
                    </a:lnTo>
                    <a:close/>
                    <a:moveTo>
                      <a:pt x="9" y="101"/>
                    </a:moveTo>
                    <a:lnTo>
                      <a:pt x="8" y="100"/>
                    </a:lnTo>
                    <a:lnTo>
                      <a:pt x="8" y="99"/>
                    </a:lnTo>
                    <a:lnTo>
                      <a:pt x="16" y="96"/>
                    </a:lnTo>
                    <a:lnTo>
                      <a:pt x="9" y="101"/>
                    </a:lnTo>
                    <a:close/>
                    <a:moveTo>
                      <a:pt x="8" y="99"/>
                    </a:moveTo>
                    <a:lnTo>
                      <a:pt x="1" y="84"/>
                    </a:lnTo>
                    <a:lnTo>
                      <a:pt x="19" y="76"/>
                    </a:lnTo>
                    <a:lnTo>
                      <a:pt x="25" y="92"/>
                    </a:lnTo>
                    <a:lnTo>
                      <a:pt x="8" y="99"/>
                    </a:lnTo>
                    <a:close/>
                    <a:moveTo>
                      <a:pt x="1" y="84"/>
                    </a:moveTo>
                    <a:lnTo>
                      <a:pt x="0" y="81"/>
                    </a:lnTo>
                    <a:lnTo>
                      <a:pt x="0" y="79"/>
                    </a:lnTo>
                    <a:lnTo>
                      <a:pt x="10" y="79"/>
                    </a:lnTo>
                    <a:lnTo>
                      <a:pt x="1" y="84"/>
                    </a:lnTo>
                    <a:close/>
                    <a:moveTo>
                      <a:pt x="0" y="79"/>
                    </a:moveTo>
                    <a:lnTo>
                      <a:pt x="0" y="60"/>
                    </a:lnTo>
                    <a:lnTo>
                      <a:pt x="20" y="60"/>
                    </a:lnTo>
                    <a:lnTo>
                      <a:pt x="20" y="79"/>
                    </a:lnTo>
                    <a:lnTo>
                      <a:pt x="0" y="79"/>
                    </a:lnTo>
                    <a:close/>
                    <a:moveTo>
                      <a:pt x="0" y="60"/>
                    </a:moveTo>
                    <a:lnTo>
                      <a:pt x="0" y="59"/>
                    </a:lnTo>
                    <a:lnTo>
                      <a:pt x="1" y="57"/>
                    </a:lnTo>
                    <a:lnTo>
                      <a:pt x="10" y="60"/>
                    </a:lnTo>
                    <a:lnTo>
                      <a:pt x="0" y="60"/>
                    </a:lnTo>
                    <a:close/>
                    <a:moveTo>
                      <a:pt x="1" y="57"/>
                    </a:moveTo>
                    <a:lnTo>
                      <a:pt x="8" y="38"/>
                    </a:lnTo>
                    <a:lnTo>
                      <a:pt x="25" y="44"/>
                    </a:lnTo>
                    <a:lnTo>
                      <a:pt x="19" y="64"/>
                    </a:lnTo>
                    <a:lnTo>
                      <a:pt x="1" y="57"/>
                    </a:lnTo>
                    <a:close/>
                    <a:moveTo>
                      <a:pt x="8" y="38"/>
                    </a:moveTo>
                    <a:lnTo>
                      <a:pt x="8" y="37"/>
                    </a:lnTo>
                    <a:lnTo>
                      <a:pt x="9" y="35"/>
                    </a:lnTo>
                    <a:lnTo>
                      <a:pt x="16" y="42"/>
                    </a:lnTo>
                    <a:lnTo>
                      <a:pt x="8" y="38"/>
                    </a:lnTo>
                    <a:close/>
                    <a:moveTo>
                      <a:pt x="9" y="35"/>
                    </a:moveTo>
                    <a:lnTo>
                      <a:pt x="22" y="20"/>
                    </a:lnTo>
                    <a:lnTo>
                      <a:pt x="36" y="32"/>
                    </a:lnTo>
                    <a:lnTo>
                      <a:pt x="24" y="47"/>
                    </a:lnTo>
                    <a:lnTo>
                      <a:pt x="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89" name="Freeform 1550">
                <a:extLst>
                  <a:ext uri="{FF2B5EF4-FFF2-40B4-BE49-F238E27FC236}">
                    <a16:creationId xmlns:a16="http://schemas.microsoft.com/office/drawing/2014/main" id="{BBA3B3E0-CD35-44E7-9364-5A654514BDE0}"/>
                  </a:ext>
                </a:extLst>
              </p:cNvPr>
              <p:cNvSpPr>
                <a:spLocks/>
              </p:cNvSpPr>
              <p:nvPr/>
            </p:nvSpPr>
            <p:spPr bwMode="auto">
              <a:xfrm>
                <a:off x="2296" y="2087"/>
                <a:ext cx="51" cy="43"/>
              </a:xfrm>
              <a:custGeom>
                <a:avLst/>
                <a:gdLst>
                  <a:gd name="T0" fmla="*/ 2 w 204"/>
                  <a:gd name="T1" fmla="*/ 3 h 172"/>
                  <a:gd name="T2" fmla="*/ 3 w 204"/>
                  <a:gd name="T3" fmla="*/ 2 h 172"/>
                  <a:gd name="T4" fmla="*/ 4 w 204"/>
                  <a:gd name="T5" fmla="*/ 1 h 172"/>
                  <a:gd name="T6" fmla="*/ 5 w 204"/>
                  <a:gd name="T7" fmla="*/ 1 h 172"/>
                  <a:gd name="T8" fmla="*/ 6 w 204"/>
                  <a:gd name="T9" fmla="*/ 0 h 172"/>
                  <a:gd name="T10" fmla="*/ 6 w 204"/>
                  <a:gd name="T11" fmla="*/ 0 h 172"/>
                  <a:gd name="T12" fmla="*/ 7 w 204"/>
                  <a:gd name="T13" fmla="*/ 0 h 172"/>
                  <a:gd name="T14" fmla="*/ 8 w 204"/>
                  <a:gd name="T15" fmla="*/ 0 h 172"/>
                  <a:gd name="T16" fmla="*/ 9 w 204"/>
                  <a:gd name="T17" fmla="*/ 1 h 172"/>
                  <a:gd name="T18" fmla="*/ 10 w 204"/>
                  <a:gd name="T19" fmla="*/ 2 h 172"/>
                  <a:gd name="T20" fmla="*/ 11 w 204"/>
                  <a:gd name="T21" fmla="*/ 3 h 172"/>
                  <a:gd name="T22" fmla="*/ 11 w 204"/>
                  <a:gd name="T23" fmla="*/ 4 h 172"/>
                  <a:gd name="T24" fmla="*/ 12 w 204"/>
                  <a:gd name="T25" fmla="*/ 6 h 172"/>
                  <a:gd name="T26" fmla="*/ 13 w 204"/>
                  <a:gd name="T27" fmla="*/ 7 h 172"/>
                  <a:gd name="T28" fmla="*/ 13 w 204"/>
                  <a:gd name="T29" fmla="*/ 8 h 172"/>
                  <a:gd name="T30" fmla="*/ 13 w 204"/>
                  <a:gd name="T31" fmla="*/ 9 h 172"/>
                  <a:gd name="T32" fmla="*/ 13 w 204"/>
                  <a:gd name="T33" fmla="*/ 10 h 172"/>
                  <a:gd name="T34" fmla="*/ 13 w 204"/>
                  <a:gd name="T35" fmla="*/ 10 h 172"/>
                  <a:gd name="T36" fmla="*/ 12 w 204"/>
                  <a:gd name="T37" fmla="*/ 10 h 172"/>
                  <a:gd name="T38" fmla="*/ 11 w 204"/>
                  <a:gd name="T39" fmla="*/ 11 h 172"/>
                  <a:gd name="T40" fmla="*/ 10 w 204"/>
                  <a:gd name="T41" fmla="*/ 11 h 172"/>
                  <a:gd name="T42" fmla="*/ 8 w 204"/>
                  <a:gd name="T43" fmla="*/ 11 h 172"/>
                  <a:gd name="T44" fmla="*/ 6 w 204"/>
                  <a:gd name="T45" fmla="*/ 10 h 172"/>
                  <a:gd name="T46" fmla="*/ 4 w 204"/>
                  <a:gd name="T47" fmla="*/ 10 h 172"/>
                  <a:gd name="T48" fmla="*/ 3 w 204"/>
                  <a:gd name="T49" fmla="*/ 9 h 172"/>
                  <a:gd name="T50" fmla="*/ 1 w 204"/>
                  <a:gd name="T51" fmla="*/ 8 h 172"/>
                  <a:gd name="T52" fmla="*/ 1 w 204"/>
                  <a:gd name="T53" fmla="*/ 7 h 172"/>
                  <a:gd name="T54" fmla="*/ 0 w 204"/>
                  <a:gd name="T55" fmla="*/ 6 h 172"/>
                  <a:gd name="T56" fmla="*/ 0 w 204"/>
                  <a:gd name="T57" fmla="*/ 5 h 172"/>
                  <a:gd name="T58" fmla="*/ 1 w 204"/>
                  <a:gd name="T59" fmla="*/ 4 h 172"/>
                  <a:gd name="T60" fmla="*/ 2 w 204"/>
                  <a:gd name="T61" fmla="*/ 3 h 17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4"/>
                  <a:gd name="T94" fmla="*/ 0 h 172"/>
                  <a:gd name="T95" fmla="*/ 204 w 204"/>
                  <a:gd name="T96" fmla="*/ 172 h 17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4" h="172">
                    <a:moveTo>
                      <a:pt x="32" y="38"/>
                    </a:moveTo>
                    <a:lnTo>
                      <a:pt x="46" y="28"/>
                    </a:lnTo>
                    <a:lnTo>
                      <a:pt x="61" y="16"/>
                    </a:lnTo>
                    <a:lnTo>
                      <a:pt x="74" y="10"/>
                    </a:lnTo>
                    <a:lnTo>
                      <a:pt x="86" y="3"/>
                    </a:lnTo>
                    <a:lnTo>
                      <a:pt x="100" y="0"/>
                    </a:lnTo>
                    <a:lnTo>
                      <a:pt x="115" y="0"/>
                    </a:lnTo>
                    <a:lnTo>
                      <a:pt x="128" y="3"/>
                    </a:lnTo>
                    <a:lnTo>
                      <a:pt x="141" y="13"/>
                    </a:lnTo>
                    <a:lnTo>
                      <a:pt x="154" y="25"/>
                    </a:lnTo>
                    <a:lnTo>
                      <a:pt x="166" y="45"/>
                    </a:lnTo>
                    <a:lnTo>
                      <a:pt x="179" y="67"/>
                    </a:lnTo>
                    <a:lnTo>
                      <a:pt x="188" y="86"/>
                    </a:lnTo>
                    <a:lnTo>
                      <a:pt x="198" y="106"/>
                    </a:lnTo>
                    <a:lnTo>
                      <a:pt x="204" y="121"/>
                    </a:lnTo>
                    <a:lnTo>
                      <a:pt x="204" y="136"/>
                    </a:lnTo>
                    <a:lnTo>
                      <a:pt x="204" y="150"/>
                    </a:lnTo>
                    <a:lnTo>
                      <a:pt x="201" y="160"/>
                    </a:lnTo>
                    <a:lnTo>
                      <a:pt x="191" y="165"/>
                    </a:lnTo>
                    <a:lnTo>
                      <a:pt x="179" y="172"/>
                    </a:lnTo>
                    <a:lnTo>
                      <a:pt x="159" y="172"/>
                    </a:lnTo>
                    <a:lnTo>
                      <a:pt x="125" y="172"/>
                    </a:lnTo>
                    <a:lnTo>
                      <a:pt x="90" y="165"/>
                    </a:lnTo>
                    <a:lnTo>
                      <a:pt x="61" y="156"/>
                    </a:lnTo>
                    <a:lnTo>
                      <a:pt x="39" y="143"/>
                    </a:lnTo>
                    <a:lnTo>
                      <a:pt x="20" y="131"/>
                    </a:lnTo>
                    <a:lnTo>
                      <a:pt x="7" y="111"/>
                    </a:lnTo>
                    <a:lnTo>
                      <a:pt x="0" y="96"/>
                    </a:lnTo>
                    <a:lnTo>
                      <a:pt x="4" y="77"/>
                    </a:lnTo>
                    <a:lnTo>
                      <a:pt x="14" y="57"/>
                    </a:lnTo>
                    <a:lnTo>
                      <a:pt x="32" y="38"/>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0" name="Freeform 1551">
                <a:extLst>
                  <a:ext uri="{FF2B5EF4-FFF2-40B4-BE49-F238E27FC236}">
                    <a16:creationId xmlns:a16="http://schemas.microsoft.com/office/drawing/2014/main" id="{83EC5265-E8A5-4AD2-BB1B-8FE153DEAF46}"/>
                  </a:ext>
                </a:extLst>
              </p:cNvPr>
              <p:cNvSpPr>
                <a:spLocks noEditPoints="1"/>
              </p:cNvSpPr>
              <p:nvPr/>
            </p:nvSpPr>
            <p:spPr bwMode="auto">
              <a:xfrm>
                <a:off x="2293" y="2085"/>
                <a:ext cx="56" cy="47"/>
              </a:xfrm>
              <a:custGeom>
                <a:avLst/>
                <a:gdLst>
                  <a:gd name="T0" fmla="*/ 2 w 222"/>
                  <a:gd name="T1" fmla="*/ 2 h 191"/>
                  <a:gd name="T2" fmla="*/ 4 w 222"/>
                  <a:gd name="T3" fmla="*/ 3 h 191"/>
                  <a:gd name="T4" fmla="*/ 3 w 222"/>
                  <a:gd name="T5" fmla="*/ 2 h 191"/>
                  <a:gd name="T6" fmla="*/ 4 w 222"/>
                  <a:gd name="T7" fmla="*/ 1 h 191"/>
                  <a:gd name="T8" fmla="*/ 4 w 222"/>
                  <a:gd name="T9" fmla="*/ 1 h 191"/>
                  <a:gd name="T10" fmla="*/ 5 w 222"/>
                  <a:gd name="T11" fmla="*/ 0 h 191"/>
                  <a:gd name="T12" fmla="*/ 6 w 222"/>
                  <a:gd name="T13" fmla="*/ 0 h 191"/>
                  <a:gd name="T14" fmla="*/ 6 w 222"/>
                  <a:gd name="T15" fmla="*/ 0 h 191"/>
                  <a:gd name="T16" fmla="*/ 7 w 222"/>
                  <a:gd name="T17" fmla="*/ 0 h 191"/>
                  <a:gd name="T18" fmla="*/ 7 w 222"/>
                  <a:gd name="T19" fmla="*/ 0 h 191"/>
                  <a:gd name="T20" fmla="*/ 8 w 222"/>
                  <a:gd name="T21" fmla="*/ 0 h 191"/>
                  <a:gd name="T22" fmla="*/ 8 w 222"/>
                  <a:gd name="T23" fmla="*/ 0 h 191"/>
                  <a:gd name="T24" fmla="*/ 9 w 222"/>
                  <a:gd name="T25" fmla="*/ 0 h 191"/>
                  <a:gd name="T26" fmla="*/ 9 w 222"/>
                  <a:gd name="T27" fmla="*/ 0 h 191"/>
                  <a:gd name="T28" fmla="*/ 10 w 222"/>
                  <a:gd name="T29" fmla="*/ 1 h 191"/>
                  <a:gd name="T30" fmla="*/ 10 w 222"/>
                  <a:gd name="T31" fmla="*/ 1 h 191"/>
                  <a:gd name="T32" fmla="*/ 11 w 222"/>
                  <a:gd name="T33" fmla="*/ 2 h 191"/>
                  <a:gd name="T34" fmla="*/ 11 w 222"/>
                  <a:gd name="T35" fmla="*/ 2 h 191"/>
                  <a:gd name="T36" fmla="*/ 12 w 222"/>
                  <a:gd name="T37" fmla="*/ 3 h 191"/>
                  <a:gd name="T38" fmla="*/ 12 w 222"/>
                  <a:gd name="T39" fmla="*/ 3 h 191"/>
                  <a:gd name="T40" fmla="*/ 12 w 222"/>
                  <a:gd name="T41" fmla="*/ 4 h 191"/>
                  <a:gd name="T42" fmla="*/ 12 w 222"/>
                  <a:gd name="T43" fmla="*/ 4 h 191"/>
                  <a:gd name="T44" fmla="*/ 13 w 222"/>
                  <a:gd name="T45" fmla="*/ 5 h 191"/>
                  <a:gd name="T46" fmla="*/ 14 w 222"/>
                  <a:gd name="T47" fmla="*/ 7 h 191"/>
                  <a:gd name="T48" fmla="*/ 14 w 222"/>
                  <a:gd name="T49" fmla="*/ 7 h 191"/>
                  <a:gd name="T50" fmla="*/ 14 w 222"/>
                  <a:gd name="T51" fmla="*/ 8 h 191"/>
                  <a:gd name="T52" fmla="*/ 14 w 222"/>
                  <a:gd name="T53" fmla="*/ 8 h 191"/>
                  <a:gd name="T54" fmla="*/ 14 w 222"/>
                  <a:gd name="T55" fmla="*/ 9 h 191"/>
                  <a:gd name="T56" fmla="*/ 14 w 222"/>
                  <a:gd name="T57" fmla="*/ 10 h 191"/>
                  <a:gd name="T58" fmla="*/ 14 w 222"/>
                  <a:gd name="T59" fmla="*/ 10 h 191"/>
                  <a:gd name="T60" fmla="*/ 14 w 222"/>
                  <a:gd name="T61" fmla="*/ 10 h 191"/>
                  <a:gd name="T62" fmla="*/ 14 w 222"/>
                  <a:gd name="T63" fmla="*/ 11 h 191"/>
                  <a:gd name="T64" fmla="*/ 13 w 222"/>
                  <a:gd name="T65" fmla="*/ 11 h 191"/>
                  <a:gd name="T66" fmla="*/ 13 w 222"/>
                  <a:gd name="T67" fmla="*/ 11 h 191"/>
                  <a:gd name="T68" fmla="*/ 12 w 222"/>
                  <a:gd name="T69" fmla="*/ 12 h 191"/>
                  <a:gd name="T70" fmla="*/ 12 w 222"/>
                  <a:gd name="T71" fmla="*/ 12 h 191"/>
                  <a:gd name="T72" fmla="*/ 11 w 222"/>
                  <a:gd name="T73" fmla="*/ 12 h 191"/>
                  <a:gd name="T74" fmla="*/ 9 w 222"/>
                  <a:gd name="T75" fmla="*/ 12 h 191"/>
                  <a:gd name="T76" fmla="*/ 8 w 222"/>
                  <a:gd name="T77" fmla="*/ 12 h 191"/>
                  <a:gd name="T78" fmla="*/ 6 w 222"/>
                  <a:gd name="T79" fmla="*/ 11 h 191"/>
                  <a:gd name="T80" fmla="*/ 6 w 222"/>
                  <a:gd name="T81" fmla="*/ 11 h 191"/>
                  <a:gd name="T82" fmla="*/ 4 w 222"/>
                  <a:gd name="T83" fmla="*/ 11 h 191"/>
                  <a:gd name="T84" fmla="*/ 4 w 222"/>
                  <a:gd name="T85" fmla="*/ 11 h 191"/>
                  <a:gd name="T86" fmla="*/ 3 w 222"/>
                  <a:gd name="T87" fmla="*/ 10 h 191"/>
                  <a:gd name="T88" fmla="*/ 3 w 222"/>
                  <a:gd name="T89" fmla="*/ 10 h 191"/>
                  <a:gd name="T90" fmla="*/ 2 w 222"/>
                  <a:gd name="T91" fmla="*/ 9 h 191"/>
                  <a:gd name="T92" fmla="*/ 1 w 222"/>
                  <a:gd name="T93" fmla="*/ 9 h 191"/>
                  <a:gd name="T94" fmla="*/ 1 w 222"/>
                  <a:gd name="T95" fmla="*/ 8 h 191"/>
                  <a:gd name="T96" fmla="*/ 1 w 222"/>
                  <a:gd name="T97" fmla="*/ 8 h 191"/>
                  <a:gd name="T98" fmla="*/ 0 w 222"/>
                  <a:gd name="T99" fmla="*/ 7 h 191"/>
                  <a:gd name="T100" fmla="*/ 0 w 222"/>
                  <a:gd name="T101" fmla="*/ 6 h 191"/>
                  <a:gd name="T102" fmla="*/ 0 w 222"/>
                  <a:gd name="T103" fmla="*/ 5 h 191"/>
                  <a:gd name="T104" fmla="*/ 0 w 222"/>
                  <a:gd name="T105" fmla="*/ 5 h 191"/>
                  <a:gd name="T106" fmla="*/ 1 w 222"/>
                  <a:gd name="T107" fmla="*/ 4 h 191"/>
                  <a:gd name="T108" fmla="*/ 1 w 222"/>
                  <a:gd name="T109" fmla="*/ 4 h 1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2"/>
                  <a:gd name="T166" fmla="*/ 0 h 191"/>
                  <a:gd name="T167" fmla="*/ 222 w 222"/>
                  <a:gd name="T168" fmla="*/ 191 h 1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2" h="191">
                    <a:moveTo>
                      <a:pt x="36" y="40"/>
                    </a:moveTo>
                    <a:lnTo>
                      <a:pt x="48" y="30"/>
                    </a:lnTo>
                    <a:lnTo>
                      <a:pt x="60" y="45"/>
                    </a:lnTo>
                    <a:lnTo>
                      <a:pt x="47" y="55"/>
                    </a:lnTo>
                    <a:lnTo>
                      <a:pt x="36" y="40"/>
                    </a:lnTo>
                    <a:close/>
                    <a:moveTo>
                      <a:pt x="60" y="45"/>
                    </a:moveTo>
                    <a:lnTo>
                      <a:pt x="61" y="44"/>
                    </a:lnTo>
                    <a:lnTo>
                      <a:pt x="60" y="45"/>
                    </a:lnTo>
                    <a:lnTo>
                      <a:pt x="55" y="37"/>
                    </a:lnTo>
                    <a:lnTo>
                      <a:pt x="60" y="45"/>
                    </a:lnTo>
                    <a:close/>
                    <a:moveTo>
                      <a:pt x="48" y="31"/>
                    </a:moveTo>
                    <a:lnTo>
                      <a:pt x="65" y="18"/>
                    </a:lnTo>
                    <a:lnTo>
                      <a:pt x="76" y="33"/>
                    </a:lnTo>
                    <a:lnTo>
                      <a:pt x="60" y="45"/>
                    </a:lnTo>
                    <a:lnTo>
                      <a:pt x="48" y="31"/>
                    </a:lnTo>
                    <a:close/>
                    <a:moveTo>
                      <a:pt x="65" y="18"/>
                    </a:moveTo>
                    <a:lnTo>
                      <a:pt x="65" y="18"/>
                    </a:lnTo>
                    <a:lnTo>
                      <a:pt x="66" y="16"/>
                    </a:lnTo>
                    <a:lnTo>
                      <a:pt x="70" y="25"/>
                    </a:lnTo>
                    <a:lnTo>
                      <a:pt x="65" y="18"/>
                    </a:lnTo>
                    <a:close/>
                    <a:moveTo>
                      <a:pt x="66" y="16"/>
                    </a:moveTo>
                    <a:lnTo>
                      <a:pt x="79" y="10"/>
                    </a:lnTo>
                    <a:lnTo>
                      <a:pt x="87" y="27"/>
                    </a:lnTo>
                    <a:lnTo>
                      <a:pt x="75" y="34"/>
                    </a:lnTo>
                    <a:lnTo>
                      <a:pt x="66" y="16"/>
                    </a:lnTo>
                    <a:close/>
                    <a:moveTo>
                      <a:pt x="79" y="10"/>
                    </a:moveTo>
                    <a:lnTo>
                      <a:pt x="91" y="4"/>
                    </a:lnTo>
                    <a:lnTo>
                      <a:pt x="100" y="21"/>
                    </a:lnTo>
                    <a:lnTo>
                      <a:pt x="87" y="27"/>
                    </a:lnTo>
                    <a:lnTo>
                      <a:pt x="79" y="10"/>
                    </a:lnTo>
                    <a:close/>
                    <a:moveTo>
                      <a:pt x="91" y="4"/>
                    </a:moveTo>
                    <a:lnTo>
                      <a:pt x="92" y="3"/>
                    </a:lnTo>
                    <a:lnTo>
                      <a:pt x="93" y="3"/>
                    </a:lnTo>
                    <a:lnTo>
                      <a:pt x="95" y="12"/>
                    </a:lnTo>
                    <a:lnTo>
                      <a:pt x="91" y="4"/>
                    </a:lnTo>
                    <a:close/>
                    <a:moveTo>
                      <a:pt x="93" y="3"/>
                    </a:moveTo>
                    <a:lnTo>
                      <a:pt x="105" y="0"/>
                    </a:lnTo>
                    <a:lnTo>
                      <a:pt x="111" y="19"/>
                    </a:lnTo>
                    <a:lnTo>
                      <a:pt x="98" y="22"/>
                    </a:lnTo>
                    <a:lnTo>
                      <a:pt x="93" y="3"/>
                    </a:lnTo>
                    <a:close/>
                    <a:moveTo>
                      <a:pt x="105" y="0"/>
                    </a:moveTo>
                    <a:lnTo>
                      <a:pt x="108" y="0"/>
                    </a:lnTo>
                    <a:lnTo>
                      <a:pt x="109" y="0"/>
                    </a:lnTo>
                    <a:lnTo>
                      <a:pt x="109" y="9"/>
                    </a:lnTo>
                    <a:lnTo>
                      <a:pt x="105" y="0"/>
                    </a:lnTo>
                    <a:close/>
                    <a:moveTo>
                      <a:pt x="109" y="0"/>
                    </a:moveTo>
                    <a:lnTo>
                      <a:pt x="124" y="0"/>
                    </a:lnTo>
                    <a:lnTo>
                      <a:pt x="124" y="19"/>
                    </a:lnTo>
                    <a:lnTo>
                      <a:pt x="109" y="19"/>
                    </a:lnTo>
                    <a:lnTo>
                      <a:pt x="109" y="0"/>
                    </a:lnTo>
                    <a:close/>
                    <a:moveTo>
                      <a:pt x="124" y="0"/>
                    </a:moveTo>
                    <a:lnTo>
                      <a:pt x="125" y="0"/>
                    </a:lnTo>
                    <a:lnTo>
                      <a:pt x="126" y="0"/>
                    </a:lnTo>
                    <a:lnTo>
                      <a:pt x="124" y="9"/>
                    </a:lnTo>
                    <a:lnTo>
                      <a:pt x="124" y="0"/>
                    </a:lnTo>
                    <a:close/>
                    <a:moveTo>
                      <a:pt x="126" y="0"/>
                    </a:moveTo>
                    <a:lnTo>
                      <a:pt x="140" y="3"/>
                    </a:lnTo>
                    <a:lnTo>
                      <a:pt x="134" y="22"/>
                    </a:lnTo>
                    <a:lnTo>
                      <a:pt x="122" y="19"/>
                    </a:lnTo>
                    <a:lnTo>
                      <a:pt x="126" y="0"/>
                    </a:lnTo>
                    <a:close/>
                    <a:moveTo>
                      <a:pt x="140" y="3"/>
                    </a:moveTo>
                    <a:lnTo>
                      <a:pt x="141" y="3"/>
                    </a:lnTo>
                    <a:lnTo>
                      <a:pt x="143" y="4"/>
                    </a:lnTo>
                    <a:lnTo>
                      <a:pt x="137" y="12"/>
                    </a:lnTo>
                    <a:lnTo>
                      <a:pt x="140" y="3"/>
                    </a:lnTo>
                    <a:close/>
                    <a:moveTo>
                      <a:pt x="143" y="4"/>
                    </a:moveTo>
                    <a:lnTo>
                      <a:pt x="155" y="14"/>
                    </a:lnTo>
                    <a:lnTo>
                      <a:pt x="144" y="30"/>
                    </a:lnTo>
                    <a:lnTo>
                      <a:pt x="131" y="20"/>
                    </a:lnTo>
                    <a:lnTo>
                      <a:pt x="143" y="4"/>
                    </a:lnTo>
                    <a:close/>
                    <a:moveTo>
                      <a:pt x="155" y="14"/>
                    </a:moveTo>
                    <a:lnTo>
                      <a:pt x="156" y="15"/>
                    </a:lnTo>
                    <a:lnTo>
                      <a:pt x="150" y="22"/>
                    </a:lnTo>
                    <a:lnTo>
                      <a:pt x="155" y="14"/>
                    </a:lnTo>
                    <a:close/>
                    <a:moveTo>
                      <a:pt x="156" y="15"/>
                    </a:moveTo>
                    <a:lnTo>
                      <a:pt x="169" y="27"/>
                    </a:lnTo>
                    <a:lnTo>
                      <a:pt x="155" y="42"/>
                    </a:lnTo>
                    <a:lnTo>
                      <a:pt x="143" y="29"/>
                    </a:lnTo>
                    <a:lnTo>
                      <a:pt x="156" y="15"/>
                    </a:lnTo>
                    <a:close/>
                    <a:moveTo>
                      <a:pt x="169" y="27"/>
                    </a:moveTo>
                    <a:lnTo>
                      <a:pt x="169" y="29"/>
                    </a:lnTo>
                    <a:lnTo>
                      <a:pt x="170" y="30"/>
                    </a:lnTo>
                    <a:lnTo>
                      <a:pt x="163" y="34"/>
                    </a:lnTo>
                    <a:lnTo>
                      <a:pt x="169" y="27"/>
                    </a:lnTo>
                    <a:close/>
                    <a:moveTo>
                      <a:pt x="170" y="30"/>
                    </a:moveTo>
                    <a:lnTo>
                      <a:pt x="183" y="48"/>
                    </a:lnTo>
                    <a:lnTo>
                      <a:pt x="167" y="59"/>
                    </a:lnTo>
                    <a:lnTo>
                      <a:pt x="154" y="40"/>
                    </a:lnTo>
                    <a:lnTo>
                      <a:pt x="170" y="30"/>
                    </a:lnTo>
                    <a:close/>
                    <a:moveTo>
                      <a:pt x="183" y="48"/>
                    </a:moveTo>
                    <a:lnTo>
                      <a:pt x="184" y="48"/>
                    </a:lnTo>
                    <a:lnTo>
                      <a:pt x="184" y="50"/>
                    </a:lnTo>
                    <a:lnTo>
                      <a:pt x="175" y="54"/>
                    </a:lnTo>
                    <a:lnTo>
                      <a:pt x="183" y="48"/>
                    </a:lnTo>
                    <a:close/>
                    <a:moveTo>
                      <a:pt x="184" y="50"/>
                    </a:moveTo>
                    <a:lnTo>
                      <a:pt x="196" y="72"/>
                    </a:lnTo>
                    <a:lnTo>
                      <a:pt x="179" y="80"/>
                    </a:lnTo>
                    <a:lnTo>
                      <a:pt x="167" y="58"/>
                    </a:lnTo>
                    <a:lnTo>
                      <a:pt x="184" y="50"/>
                    </a:lnTo>
                    <a:close/>
                    <a:moveTo>
                      <a:pt x="196" y="72"/>
                    </a:moveTo>
                    <a:lnTo>
                      <a:pt x="196" y="72"/>
                    </a:lnTo>
                    <a:lnTo>
                      <a:pt x="188" y="76"/>
                    </a:lnTo>
                    <a:lnTo>
                      <a:pt x="196" y="72"/>
                    </a:lnTo>
                    <a:close/>
                    <a:moveTo>
                      <a:pt x="196" y="72"/>
                    </a:moveTo>
                    <a:lnTo>
                      <a:pt x="206" y="90"/>
                    </a:lnTo>
                    <a:lnTo>
                      <a:pt x="189" y="99"/>
                    </a:lnTo>
                    <a:lnTo>
                      <a:pt x="179" y="80"/>
                    </a:lnTo>
                    <a:lnTo>
                      <a:pt x="196" y="72"/>
                    </a:lnTo>
                    <a:close/>
                    <a:moveTo>
                      <a:pt x="206" y="90"/>
                    </a:moveTo>
                    <a:lnTo>
                      <a:pt x="216" y="110"/>
                    </a:lnTo>
                    <a:lnTo>
                      <a:pt x="198" y="118"/>
                    </a:lnTo>
                    <a:lnTo>
                      <a:pt x="189" y="99"/>
                    </a:lnTo>
                    <a:lnTo>
                      <a:pt x="206" y="90"/>
                    </a:lnTo>
                    <a:close/>
                    <a:moveTo>
                      <a:pt x="216" y="110"/>
                    </a:moveTo>
                    <a:lnTo>
                      <a:pt x="216" y="110"/>
                    </a:lnTo>
                    <a:lnTo>
                      <a:pt x="207" y="115"/>
                    </a:lnTo>
                    <a:lnTo>
                      <a:pt x="216" y="110"/>
                    </a:lnTo>
                    <a:close/>
                    <a:moveTo>
                      <a:pt x="216" y="110"/>
                    </a:moveTo>
                    <a:lnTo>
                      <a:pt x="222" y="127"/>
                    </a:lnTo>
                    <a:lnTo>
                      <a:pt x="205" y="133"/>
                    </a:lnTo>
                    <a:lnTo>
                      <a:pt x="198" y="118"/>
                    </a:lnTo>
                    <a:lnTo>
                      <a:pt x="216" y="110"/>
                    </a:lnTo>
                    <a:close/>
                    <a:moveTo>
                      <a:pt x="222" y="127"/>
                    </a:moveTo>
                    <a:lnTo>
                      <a:pt x="222" y="128"/>
                    </a:lnTo>
                    <a:lnTo>
                      <a:pt x="222" y="130"/>
                    </a:lnTo>
                    <a:lnTo>
                      <a:pt x="213" y="130"/>
                    </a:lnTo>
                    <a:lnTo>
                      <a:pt x="222" y="127"/>
                    </a:lnTo>
                    <a:close/>
                    <a:moveTo>
                      <a:pt x="222" y="130"/>
                    </a:moveTo>
                    <a:lnTo>
                      <a:pt x="222" y="145"/>
                    </a:lnTo>
                    <a:lnTo>
                      <a:pt x="204" y="145"/>
                    </a:lnTo>
                    <a:lnTo>
                      <a:pt x="204" y="130"/>
                    </a:lnTo>
                    <a:lnTo>
                      <a:pt x="222" y="130"/>
                    </a:lnTo>
                    <a:close/>
                    <a:moveTo>
                      <a:pt x="222" y="145"/>
                    </a:moveTo>
                    <a:lnTo>
                      <a:pt x="222" y="159"/>
                    </a:lnTo>
                    <a:lnTo>
                      <a:pt x="204" y="159"/>
                    </a:lnTo>
                    <a:lnTo>
                      <a:pt x="204" y="145"/>
                    </a:lnTo>
                    <a:lnTo>
                      <a:pt x="222" y="145"/>
                    </a:lnTo>
                    <a:close/>
                    <a:moveTo>
                      <a:pt x="222" y="159"/>
                    </a:moveTo>
                    <a:lnTo>
                      <a:pt x="222" y="160"/>
                    </a:lnTo>
                    <a:lnTo>
                      <a:pt x="222" y="162"/>
                    </a:lnTo>
                    <a:lnTo>
                      <a:pt x="213" y="159"/>
                    </a:lnTo>
                    <a:lnTo>
                      <a:pt x="222" y="159"/>
                    </a:lnTo>
                    <a:close/>
                    <a:moveTo>
                      <a:pt x="222" y="162"/>
                    </a:moveTo>
                    <a:lnTo>
                      <a:pt x="219" y="171"/>
                    </a:lnTo>
                    <a:lnTo>
                      <a:pt x="201" y="165"/>
                    </a:lnTo>
                    <a:lnTo>
                      <a:pt x="204" y="155"/>
                    </a:lnTo>
                    <a:lnTo>
                      <a:pt x="222" y="162"/>
                    </a:lnTo>
                    <a:close/>
                    <a:moveTo>
                      <a:pt x="219" y="171"/>
                    </a:moveTo>
                    <a:lnTo>
                      <a:pt x="218" y="174"/>
                    </a:lnTo>
                    <a:lnTo>
                      <a:pt x="216" y="176"/>
                    </a:lnTo>
                    <a:lnTo>
                      <a:pt x="210" y="169"/>
                    </a:lnTo>
                    <a:lnTo>
                      <a:pt x="219" y="171"/>
                    </a:lnTo>
                    <a:close/>
                    <a:moveTo>
                      <a:pt x="216" y="176"/>
                    </a:moveTo>
                    <a:lnTo>
                      <a:pt x="206" y="183"/>
                    </a:lnTo>
                    <a:lnTo>
                      <a:pt x="195" y="166"/>
                    </a:lnTo>
                    <a:lnTo>
                      <a:pt x="205" y="160"/>
                    </a:lnTo>
                    <a:lnTo>
                      <a:pt x="216" y="176"/>
                    </a:lnTo>
                    <a:close/>
                    <a:moveTo>
                      <a:pt x="206" y="183"/>
                    </a:moveTo>
                    <a:lnTo>
                      <a:pt x="205" y="183"/>
                    </a:lnTo>
                    <a:lnTo>
                      <a:pt x="200" y="174"/>
                    </a:lnTo>
                    <a:lnTo>
                      <a:pt x="206" y="183"/>
                    </a:lnTo>
                    <a:close/>
                    <a:moveTo>
                      <a:pt x="205" y="183"/>
                    </a:moveTo>
                    <a:lnTo>
                      <a:pt x="191" y="190"/>
                    </a:lnTo>
                    <a:lnTo>
                      <a:pt x="184" y="172"/>
                    </a:lnTo>
                    <a:lnTo>
                      <a:pt x="196" y="166"/>
                    </a:lnTo>
                    <a:lnTo>
                      <a:pt x="205" y="183"/>
                    </a:lnTo>
                    <a:close/>
                    <a:moveTo>
                      <a:pt x="191" y="190"/>
                    </a:moveTo>
                    <a:lnTo>
                      <a:pt x="190" y="191"/>
                    </a:lnTo>
                    <a:lnTo>
                      <a:pt x="188" y="191"/>
                    </a:lnTo>
                    <a:lnTo>
                      <a:pt x="188" y="181"/>
                    </a:lnTo>
                    <a:lnTo>
                      <a:pt x="191" y="190"/>
                    </a:lnTo>
                    <a:close/>
                    <a:moveTo>
                      <a:pt x="188" y="191"/>
                    </a:moveTo>
                    <a:lnTo>
                      <a:pt x="168" y="191"/>
                    </a:lnTo>
                    <a:lnTo>
                      <a:pt x="168" y="171"/>
                    </a:lnTo>
                    <a:lnTo>
                      <a:pt x="188" y="171"/>
                    </a:lnTo>
                    <a:lnTo>
                      <a:pt x="188" y="191"/>
                    </a:lnTo>
                    <a:close/>
                    <a:moveTo>
                      <a:pt x="168" y="191"/>
                    </a:moveTo>
                    <a:lnTo>
                      <a:pt x="134" y="191"/>
                    </a:lnTo>
                    <a:lnTo>
                      <a:pt x="134" y="171"/>
                    </a:lnTo>
                    <a:lnTo>
                      <a:pt x="168" y="171"/>
                    </a:lnTo>
                    <a:lnTo>
                      <a:pt x="168" y="191"/>
                    </a:lnTo>
                    <a:close/>
                    <a:moveTo>
                      <a:pt x="134" y="191"/>
                    </a:moveTo>
                    <a:lnTo>
                      <a:pt x="133" y="191"/>
                    </a:lnTo>
                    <a:lnTo>
                      <a:pt x="132" y="191"/>
                    </a:lnTo>
                    <a:lnTo>
                      <a:pt x="134" y="181"/>
                    </a:lnTo>
                    <a:lnTo>
                      <a:pt x="134" y="191"/>
                    </a:lnTo>
                    <a:close/>
                    <a:moveTo>
                      <a:pt x="132" y="191"/>
                    </a:moveTo>
                    <a:lnTo>
                      <a:pt x="97" y="184"/>
                    </a:lnTo>
                    <a:lnTo>
                      <a:pt x="100" y="165"/>
                    </a:lnTo>
                    <a:lnTo>
                      <a:pt x="135" y="172"/>
                    </a:lnTo>
                    <a:lnTo>
                      <a:pt x="132" y="191"/>
                    </a:lnTo>
                    <a:close/>
                    <a:moveTo>
                      <a:pt x="97" y="184"/>
                    </a:moveTo>
                    <a:lnTo>
                      <a:pt x="97" y="184"/>
                    </a:lnTo>
                    <a:lnTo>
                      <a:pt x="95" y="184"/>
                    </a:lnTo>
                    <a:lnTo>
                      <a:pt x="99" y="174"/>
                    </a:lnTo>
                    <a:lnTo>
                      <a:pt x="97" y="184"/>
                    </a:lnTo>
                    <a:close/>
                    <a:moveTo>
                      <a:pt x="95" y="184"/>
                    </a:moveTo>
                    <a:lnTo>
                      <a:pt x="67" y="174"/>
                    </a:lnTo>
                    <a:lnTo>
                      <a:pt x="73" y="155"/>
                    </a:lnTo>
                    <a:lnTo>
                      <a:pt x="102" y="165"/>
                    </a:lnTo>
                    <a:lnTo>
                      <a:pt x="95" y="184"/>
                    </a:lnTo>
                    <a:close/>
                    <a:moveTo>
                      <a:pt x="67" y="174"/>
                    </a:moveTo>
                    <a:lnTo>
                      <a:pt x="66" y="174"/>
                    </a:lnTo>
                    <a:lnTo>
                      <a:pt x="66" y="173"/>
                    </a:lnTo>
                    <a:lnTo>
                      <a:pt x="70" y="165"/>
                    </a:lnTo>
                    <a:lnTo>
                      <a:pt x="67" y="174"/>
                    </a:lnTo>
                    <a:close/>
                    <a:moveTo>
                      <a:pt x="66" y="173"/>
                    </a:moveTo>
                    <a:lnTo>
                      <a:pt x="44" y="161"/>
                    </a:lnTo>
                    <a:lnTo>
                      <a:pt x="52" y="144"/>
                    </a:lnTo>
                    <a:lnTo>
                      <a:pt x="75" y="156"/>
                    </a:lnTo>
                    <a:lnTo>
                      <a:pt x="66" y="173"/>
                    </a:lnTo>
                    <a:close/>
                    <a:moveTo>
                      <a:pt x="44" y="161"/>
                    </a:moveTo>
                    <a:lnTo>
                      <a:pt x="43" y="161"/>
                    </a:lnTo>
                    <a:lnTo>
                      <a:pt x="43" y="160"/>
                    </a:lnTo>
                    <a:lnTo>
                      <a:pt x="48" y="152"/>
                    </a:lnTo>
                    <a:lnTo>
                      <a:pt x="44" y="161"/>
                    </a:lnTo>
                    <a:close/>
                    <a:moveTo>
                      <a:pt x="43" y="160"/>
                    </a:moveTo>
                    <a:lnTo>
                      <a:pt x="24" y="148"/>
                    </a:lnTo>
                    <a:lnTo>
                      <a:pt x="34" y="131"/>
                    </a:lnTo>
                    <a:lnTo>
                      <a:pt x="54" y="144"/>
                    </a:lnTo>
                    <a:lnTo>
                      <a:pt x="43" y="160"/>
                    </a:lnTo>
                    <a:close/>
                    <a:moveTo>
                      <a:pt x="24" y="148"/>
                    </a:moveTo>
                    <a:lnTo>
                      <a:pt x="22" y="147"/>
                    </a:lnTo>
                    <a:lnTo>
                      <a:pt x="21" y="144"/>
                    </a:lnTo>
                    <a:lnTo>
                      <a:pt x="29" y="140"/>
                    </a:lnTo>
                    <a:lnTo>
                      <a:pt x="24" y="148"/>
                    </a:lnTo>
                    <a:close/>
                    <a:moveTo>
                      <a:pt x="21" y="144"/>
                    </a:moveTo>
                    <a:lnTo>
                      <a:pt x="8" y="126"/>
                    </a:lnTo>
                    <a:lnTo>
                      <a:pt x="24" y="116"/>
                    </a:lnTo>
                    <a:lnTo>
                      <a:pt x="37" y="134"/>
                    </a:lnTo>
                    <a:lnTo>
                      <a:pt x="21" y="144"/>
                    </a:lnTo>
                    <a:close/>
                    <a:moveTo>
                      <a:pt x="8" y="126"/>
                    </a:moveTo>
                    <a:lnTo>
                      <a:pt x="7" y="125"/>
                    </a:lnTo>
                    <a:lnTo>
                      <a:pt x="16" y="120"/>
                    </a:lnTo>
                    <a:lnTo>
                      <a:pt x="8" y="126"/>
                    </a:lnTo>
                    <a:close/>
                    <a:moveTo>
                      <a:pt x="7" y="125"/>
                    </a:moveTo>
                    <a:lnTo>
                      <a:pt x="1" y="108"/>
                    </a:lnTo>
                    <a:lnTo>
                      <a:pt x="18" y="101"/>
                    </a:lnTo>
                    <a:lnTo>
                      <a:pt x="25" y="117"/>
                    </a:lnTo>
                    <a:lnTo>
                      <a:pt x="7" y="125"/>
                    </a:lnTo>
                    <a:close/>
                    <a:moveTo>
                      <a:pt x="1" y="108"/>
                    </a:moveTo>
                    <a:lnTo>
                      <a:pt x="0" y="106"/>
                    </a:lnTo>
                    <a:lnTo>
                      <a:pt x="1" y="102"/>
                    </a:lnTo>
                    <a:lnTo>
                      <a:pt x="9" y="105"/>
                    </a:lnTo>
                    <a:lnTo>
                      <a:pt x="1" y="108"/>
                    </a:lnTo>
                    <a:close/>
                    <a:moveTo>
                      <a:pt x="1" y="102"/>
                    </a:moveTo>
                    <a:lnTo>
                      <a:pt x="4" y="84"/>
                    </a:lnTo>
                    <a:lnTo>
                      <a:pt x="23" y="87"/>
                    </a:lnTo>
                    <a:lnTo>
                      <a:pt x="19" y="106"/>
                    </a:lnTo>
                    <a:lnTo>
                      <a:pt x="1" y="102"/>
                    </a:lnTo>
                    <a:close/>
                    <a:moveTo>
                      <a:pt x="4" y="84"/>
                    </a:moveTo>
                    <a:lnTo>
                      <a:pt x="4" y="83"/>
                    </a:lnTo>
                    <a:lnTo>
                      <a:pt x="4" y="82"/>
                    </a:lnTo>
                    <a:lnTo>
                      <a:pt x="13" y="86"/>
                    </a:lnTo>
                    <a:lnTo>
                      <a:pt x="4" y="84"/>
                    </a:lnTo>
                    <a:close/>
                    <a:moveTo>
                      <a:pt x="4" y="82"/>
                    </a:moveTo>
                    <a:lnTo>
                      <a:pt x="14" y="62"/>
                    </a:lnTo>
                    <a:lnTo>
                      <a:pt x="30" y="70"/>
                    </a:lnTo>
                    <a:lnTo>
                      <a:pt x="22" y="89"/>
                    </a:lnTo>
                    <a:lnTo>
                      <a:pt x="4" y="82"/>
                    </a:lnTo>
                    <a:close/>
                    <a:moveTo>
                      <a:pt x="14" y="62"/>
                    </a:moveTo>
                    <a:lnTo>
                      <a:pt x="15" y="61"/>
                    </a:lnTo>
                    <a:lnTo>
                      <a:pt x="16" y="59"/>
                    </a:lnTo>
                    <a:lnTo>
                      <a:pt x="23" y="66"/>
                    </a:lnTo>
                    <a:lnTo>
                      <a:pt x="14" y="62"/>
                    </a:lnTo>
                    <a:close/>
                    <a:moveTo>
                      <a:pt x="16" y="59"/>
                    </a:moveTo>
                    <a:lnTo>
                      <a:pt x="35" y="41"/>
                    </a:lnTo>
                    <a:lnTo>
                      <a:pt x="48" y="54"/>
                    </a:lnTo>
                    <a:lnTo>
                      <a:pt x="29" y="73"/>
                    </a:lnTo>
                    <a:lnTo>
                      <a:pt x="1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1" name="Freeform 1552">
                <a:extLst>
                  <a:ext uri="{FF2B5EF4-FFF2-40B4-BE49-F238E27FC236}">
                    <a16:creationId xmlns:a16="http://schemas.microsoft.com/office/drawing/2014/main" id="{A91DEC47-F274-4C70-A15B-31BEDCC441DD}"/>
                  </a:ext>
                </a:extLst>
              </p:cNvPr>
              <p:cNvSpPr>
                <a:spLocks/>
              </p:cNvSpPr>
              <p:nvPr/>
            </p:nvSpPr>
            <p:spPr bwMode="auto">
              <a:xfrm>
                <a:off x="2234" y="2090"/>
                <a:ext cx="26" cy="31"/>
              </a:xfrm>
              <a:custGeom>
                <a:avLst/>
                <a:gdLst>
                  <a:gd name="T0" fmla="*/ 1 w 101"/>
                  <a:gd name="T1" fmla="*/ 1 h 123"/>
                  <a:gd name="T2" fmla="*/ 1 w 101"/>
                  <a:gd name="T3" fmla="*/ 0 h 123"/>
                  <a:gd name="T4" fmla="*/ 1 w 101"/>
                  <a:gd name="T5" fmla="*/ 0 h 123"/>
                  <a:gd name="T6" fmla="*/ 2 w 101"/>
                  <a:gd name="T7" fmla="*/ 1 h 123"/>
                  <a:gd name="T8" fmla="*/ 3 w 101"/>
                  <a:gd name="T9" fmla="*/ 1 h 123"/>
                  <a:gd name="T10" fmla="*/ 5 w 101"/>
                  <a:gd name="T11" fmla="*/ 2 h 123"/>
                  <a:gd name="T12" fmla="*/ 6 w 101"/>
                  <a:gd name="T13" fmla="*/ 3 h 123"/>
                  <a:gd name="T14" fmla="*/ 6 w 101"/>
                  <a:gd name="T15" fmla="*/ 4 h 123"/>
                  <a:gd name="T16" fmla="*/ 7 w 101"/>
                  <a:gd name="T17" fmla="*/ 5 h 123"/>
                  <a:gd name="T18" fmla="*/ 6 w 101"/>
                  <a:gd name="T19" fmla="*/ 6 h 123"/>
                  <a:gd name="T20" fmla="*/ 6 w 101"/>
                  <a:gd name="T21" fmla="*/ 7 h 123"/>
                  <a:gd name="T22" fmla="*/ 4 w 101"/>
                  <a:gd name="T23" fmla="*/ 8 h 123"/>
                  <a:gd name="T24" fmla="*/ 2 w 101"/>
                  <a:gd name="T25" fmla="*/ 8 h 123"/>
                  <a:gd name="T26" fmla="*/ 1 w 101"/>
                  <a:gd name="T27" fmla="*/ 8 h 123"/>
                  <a:gd name="T28" fmla="*/ 1 w 101"/>
                  <a:gd name="T29" fmla="*/ 8 h 123"/>
                  <a:gd name="T30" fmla="*/ 0 w 101"/>
                  <a:gd name="T31" fmla="*/ 7 h 123"/>
                  <a:gd name="T32" fmla="*/ 0 w 101"/>
                  <a:gd name="T33" fmla="*/ 6 h 123"/>
                  <a:gd name="T34" fmla="*/ 0 w 101"/>
                  <a:gd name="T35" fmla="*/ 5 h 123"/>
                  <a:gd name="T36" fmla="*/ 0 w 101"/>
                  <a:gd name="T37" fmla="*/ 4 h 123"/>
                  <a:gd name="T38" fmla="*/ 1 w 101"/>
                  <a:gd name="T39" fmla="*/ 2 h 123"/>
                  <a:gd name="T40" fmla="*/ 1 w 101"/>
                  <a:gd name="T41" fmla="*/ 1 h 12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1"/>
                  <a:gd name="T64" fmla="*/ 0 h 123"/>
                  <a:gd name="T65" fmla="*/ 101 w 101"/>
                  <a:gd name="T66" fmla="*/ 123 h 12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1" h="123">
                    <a:moveTo>
                      <a:pt x="6" y="15"/>
                    </a:moveTo>
                    <a:lnTo>
                      <a:pt x="10" y="3"/>
                    </a:lnTo>
                    <a:lnTo>
                      <a:pt x="20" y="0"/>
                    </a:lnTo>
                    <a:lnTo>
                      <a:pt x="35" y="7"/>
                    </a:lnTo>
                    <a:lnTo>
                      <a:pt x="50" y="15"/>
                    </a:lnTo>
                    <a:lnTo>
                      <a:pt x="70" y="29"/>
                    </a:lnTo>
                    <a:lnTo>
                      <a:pt x="86" y="44"/>
                    </a:lnTo>
                    <a:lnTo>
                      <a:pt x="96" y="61"/>
                    </a:lnTo>
                    <a:lnTo>
                      <a:pt x="101" y="76"/>
                    </a:lnTo>
                    <a:lnTo>
                      <a:pt x="99" y="93"/>
                    </a:lnTo>
                    <a:lnTo>
                      <a:pt x="86" y="105"/>
                    </a:lnTo>
                    <a:lnTo>
                      <a:pt x="54" y="118"/>
                    </a:lnTo>
                    <a:lnTo>
                      <a:pt x="32" y="123"/>
                    </a:lnTo>
                    <a:lnTo>
                      <a:pt x="16" y="123"/>
                    </a:lnTo>
                    <a:lnTo>
                      <a:pt x="6" y="118"/>
                    </a:lnTo>
                    <a:lnTo>
                      <a:pt x="0" y="105"/>
                    </a:lnTo>
                    <a:lnTo>
                      <a:pt x="0" y="89"/>
                    </a:lnTo>
                    <a:lnTo>
                      <a:pt x="0" y="73"/>
                    </a:lnTo>
                    <a:lnTo>
                      <a:pt x="3" y="54"/>
                    </a:lnTo>
                    <a:lnTo>
                      <a:pt x="6" y="35"/>
                    </a:lnTo>
                    <a:lnTo>
                      <a:pt x="6" y="1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2" name="Freeform 1553">
                <a:extLst>
                  <a:ext uri="{FF2B5EF4-FFF2-40B4-BE49-F238E27FC236}">
                    <a16:creationId xmlns:a16="http://schemas.microsoft.com/office/drawing/2014/main" id="{F298470F-8BB9-4E05-87B8-4885527C7D71}"/>
                  </a:ext>
                </a:extLst>
              </p:cNvPr>
              <p:cNvSpPr>
                <a:spLocks noEditPoints="1"/>
              </p:cNvSpPr>
              <p:nvPr/>
            </p:nvSpPr>
            <p:spPr bwMode="auto">
              <a:xfrm>
                <a:off x="2232" y="2088"/>
                <a:ext cx="30" cy="36"/>
              </a:xfrm>
              <a:custGeom>
                <a:avLst/>
                <a:gdLst>
                  <a:gd name="T0" fmla="*/ 2 w 120"/>
                  <a:gd name="T1" fmla="*/ 1 h 143"/>
                  <a:gd name="T2" fmla="*/ 1 w 120"/>
                  <a:gd name="T3" fmla="*/ 1 h 143"/>
                  <a:gd name="T4" fmla="*/ 1 w 120"/>
                  <a:gd name="T5" fmla="*/ 1 h 143"/>
                  <a:gd name="T6" fmla="*/ 2 w 120"/>
                  <a:gd name="T7" fmla="*/ 0 h 143"/>
                  <a:gd name="T8" fmla="*/ 1 w 120"/>
                  <a:gd name="T9" fmla="*/ 0 h 143"/>
                  <a:gd name="T10" fmla="*/ 2 w 120"/>
                  <a:gd name="T11" fmla="*/ 0 h 143"/>
                  <a:gd name="T12" fmla="*/ 2 w 120"/>
                  <a:gd name="T13" fmla="*/ 0 h 143"/>
                  <a:gd name="T14" fmla="*/ 2 w 120"/>
                  <a:gd name="T15" fmla="*/ 1 h 143"/>
                  <a:gd name="T16" fmla="*/ 3 w 120"/>
                  <a:gd name="T17" fmla="*/ 1 h 143"/>
                  <a:gd name="T18" fmla="*/ 3 w 120"/>
                  <a:gd name="T19" fmla="*/ 1 h 143"/>
                  <a:gd name="T20" fmla="*/ 4 w 120"/>
                  <a:gd name="T21" fmla="*/ 2 h 143"/>
                  <a:gd name="T22" fmla="*/ 4 w 120"/>
                  <a:gd name="T23" fmla="*/ 1 h 143"/>
                  <a:gd name="T24" fmla="*/ 4 w 120"/>
                  <a:gd name="T25" fmla="*/ 2 h 143"/>
                  <a:gd name="T26" fmla="*/ 5 w 120"/>
                  <a:gd name="T27" fmla="*/ 2 h 143"/>
                  <a:gd name="T28" fmla="*/ 4 w 120"/>
                  <a:gd name="T29" fmla="*/ 1 h 143"/>
                  <a:gd name="T30" fmla="*/ 6 w 120"/>
                  <a:gd name="T31" fmla="*/ 2 h 143"/>
                  <a:gd name="T32" fmla="*/ 6 w 120"/>
                  <a:gd name="T33" fmla="*/ 2 h 143"/>
                  <a:gd name="T34" fmla="*/ 5 w 120"/>
                  <a:gd name="T35" fmla="*/ 3 h 143"/>
                  <a:gd name="T36" fmla="*/ 7 w 120"/>
                  <a:gd name="T37" fmla="*/ 3 h 143"/>
                  <a:gd name="T38" fmla="*/ 6 w 120"/>
                  <a:gd name="T39" fmla="*/ 3 h 143"/>
                  <a:gd name="T40" fmla="*/ 6 w 120"/>
                  <a:gd name="T41" fmla="*/ 5 h 143"/>
                  <a:gd name="T42" fmla="*/ 7 w 120"/>
                  <a:gd name="T43" fmla="*/ 4 h 143"/>
                  <a:gd name="T44" fmla="*/ 7 w 120"/>
                  <a:gd name="T45" fmla="*/ 5 h 143"/>
                  <a:gd name="T46" fmla="*/ 8 w 120"/>
                  <a:gd name="T47" fmla="*/ 5 h 143"/>
                  <a:gd name="T48" fmla="*/ 7 w 120"/>
                  <a:gd name="T49" fmla="*/ 4 h 143"/>
                  <a:gd name="T50" fmla="*/ 8 w 120"/>
                  <a:gd name="T51" fmla="*/ 6 h 143"/>
                  <a:gd name="T52" fmla="*/ 8 w 120"/>
                  <a:gd name="T53" fmla="*/ 6 h 143"/>
                  <a:gd name="T54" fmla="*/ 6 w 120"/>
                  <a:gd name="T55" fmla="*/ 5 h 143"/>
                  <a:gd name="T56" fmla="*/ 7 w 120"/>
                  <a:gd name="T57" fmla="*/ 7 h 143"/>
                  <a:gd name="T58" fmla="*/ 7 w 120"/>
                  <a:gd name="T59" fmla="*/ 7 h 143"/>
                  <a:gd name="T60" fmla="*/ 6 w 120"/>
                  <a:gd name="T61" fmla="*/ 7 h 143"/>
                  <a:gd name="T62" fmla="*/ 6 w 120"/>
                  <a:gd name="T63" fmla="*/ 8 h 143"/>
                  <a:gd name="T64" fmla="*/ 6 w 120"/>
                  <a:gd name="T65" fmla="*/ 7 h 143"/>
                  <a:gd name="T66" fmla="*/ 4 w 120"/>
                  <a:gd name="T67" fmla="*/ 9 h 143"/>
                  <a:gd name="T68" fmla="*/ 6 w 120"/>
                  <a:gd name="T69" fmla="*/ 8 h 143"/>
                  <a:gd name="T70" fmla="*/ 4 w 120"/>
                  <a:gd name="T71" fmla="*/ 9 h 143"/>
                  <a:gd name="T72" fmla="*/ 4 w 120"/>
                  <a:gd name="T73" fmla="*/ 9 h 143"/>
                  <a:gd name="T74" fmla="*/ 4 w 120"/>
                  <a:gd name="T75" fmla="*/ 8 h 143"/>
                  <a:gd name="T76" fmla="*/ 3 w 120"/>
                  <a:gd name="T77" fmla="*/ 9 h 143"/>
                  <a:gd name="T78" fmla="*/ 3 w 120"/>
                  <a:gd name="T79" fmla="*/ 9 h 143"/>
                  <a:gd name="T80" fmla="*/ 2 w 120"/>
                  <a:gd name="T81" fmla="*/ 8 h 143"/>
                  <a:gd name="T82" fmla="*/ 2 w 120"/>
                  <a:gd name="T83" fmla="*/ 9 h 143"/>
                  <a:gd name="T84" fmla="*/ 2 w 120"/>
                  <a:gd name="T85" fmla="*/ 8 h 143"/>
                  <a:gd name="T86" fmla="*/ 1 w 120"/>
                  <a:gd name="T87" fmla="*/ 9 h 143"/>
                  <a:gd name="T88" fmla="*/ 1 w 120"/>
                  <a:gd name="T89" fmla="*/ 9 h 143"/>
                  <a:gd name="T90" fmla="*/ 1 w 120"/>
                  <a:gd name="T91" fmla="*/ 8 h 143"/>
                  <a:gd name="T92" fmla="*/ 1 w 120"/>
                  <a:gd name="T93" fmla="*/ 8 h 143"/>
                  <a:gd name="T94" fmla="*/ 2 w 120"/>
                  <a:gd name="T95" fmla="*/ 8 h 143"/>
                  <a:gd name="T96" fmla="*/ 0 w 120"/>
                  <a:gd name="T97" fmla="*/ 7 h 143"/>
                  <a:gd name="T98" fmla="*/ 0 w 120"/>
                  <a:gd name="T99" fmla="*/ 8 h 143"/>
                  <a:gd name="T100" fmla="*/ 1 w 120"/>
                  <a:gd name="T101" fmla="*/ 6 h 143"/>
                  <a:gd name="T102" fmla="*/ 0 w 120"/>
                  <a:gd name="T103" fmla="*/ 6 h 143"/>
                  <a:gd name="T104" fmla="*/ 1 w 120"/>
                  <a:gd name="T105" fmla="*/ 6 h 143"/>
                  <a:gd name="T106" fmla="*/ 0 w 120"/>
                  <a:gd name="T107" fmla="*/ 5 h 143"/>
                  <a:gd name="T108" fmla="*/ 0 w 120"/>
                  <a:gd name="T109" fmla="*/ 5 h 143"/>
                  <a:gd name="T110" fmla="*/ 2 w 120"/>
                  <a:gd name="T111" fmla="*/ 4 h 143"/>
                  <a:gd name="T112" fmla="*/ 0 w 120"/>
                  <a:gd name="T113" fmla="*/ 4 h 143"/>
                  <a:gd name="T114" fmla="*/ 2 w 120"/>
                  <a:gd name="T115" fmla="*/ 4 h 143"/>
                  <a:gd name="T116" fmla="*/ 2 w 120"/>
                  <a:gd name="T117" fmla="*/ 3 h 143"/>
                  <a:gd name="T118" fmla="*/ 2 w 120"/>
                  <a:gd name="T119" fmla="*/ 3 h 143"/>
                  <a:gd name="T120" fmla="*/ 2 w 120"/>
                  <a:gd name="T121" fmla="*/ 2 h 1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0"/>
                  <a:gd name="T184" fmla="*/ 0 h 143"/>
                  <a:gd name="T185" fmla="*/ 120 w 120"/>
                  <a:gd name="T186" fmla="*/ 143 h 1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0" h="143">
                    <a:moveTo>
                      <a:pt x="7" y="23"/>
                    </a:moveTo>
                    <a:lnTo>
                      <a:pt x="10" y="11"/>
                    </a:lnTo>
                    <a:lnTo>
                      <a:pt x="27" y="15"/>
                    </a:lnTo>
                    <a:lnTo>
                      <a:pt x="24" y="28"/>
                    </a:lnTo>
                    <a:lnTo>
                      <a:pt x="7" y="23"/>
                    </a:lnTo>
                    <a:close/>
                    <a:moveTo>
                      <a:pt x="10" y="11"/>
                    </a:moveTo>
                    <a:lnTo>
                      <a:pt x="11" y="6"/>
                    </a:lnTo>
                    <a:lnTo>
                      <a:pt x="15" y="4"/>
                    </a:lnTo>
                    <a:lnTo>
                      <a:pt x="19" y="13"/>
                    </a:lnTo>
                    <a:lnTo>
                      <a:pt x="10" y="11"/>
                    </a:lnTo>
                    <a:close/>
                    <a:moveTo>
                      <a:pt x="15" y="4"/>
                    </a:moveTo>
                    <a:lnTo>
                      <a:pt x="25" y="1"/>
                    </a:lnTo>
                    <a:lnTo>
                      <a:pt x="31" y="19"/>
                    </a:lnTo>
                    <a:lnTo>
                      <a:pt x="22" y="22"/>
                    </a:lnTo>
                    <a:lnTo>
                      <a:pt x="15" y="4"/>
                    </a:lnTo>
                    <a:close/>
                    <a:moveTo>
                      <a:pt x="25" y="1"/>
                    </a:moveTo>
                    <a:lnTo>
                      <a:pt x="29" y="0"/>
                    </a:lnTo>
                    <a:lnTo>
                      <a:pt x="32" y="1"/>
                    </a:lnTo>
                    <a:lnTo>
                      <a:pt x="29" y="10"/>
                    </a:lnTo>
                    <a:lnTo>
                      <a:pt x="25" y="1"/>
                    </a:lnTo>
                    <a:close/>
                    <a:moveTo>
                      <a:pt x="32" y="1"/>
                    </a:moveTo>
                    <a:lnTo>
                      <a:pt x="47" y="8"/>
                    </a:lnTo>
                    <a:lnTo>
                      <a:pt x="41" y="25"/>
                    </a:lnTo>
                    <a:lnTo>
                      <a:pt x="24" y="19"/>
                    </a:lnTo>
                    <a:lnTo>
                      <a:pt x="32" y="1"/>
                    </a:lnTo>
                    <a:close/>
                    <a:moveTo>
                      <a:pt x="47" y="8"/>
                    </a:moveTo>
                    <a:lnTo>
                      <a:pt x="48" y="8"/>
                    </a:lnTo>
                    <a:lnTo>
                      <a:pt x="44" y="17"/>
                    </a:lnTo>
                    <a:lnTo>
                      <a:pt x="47" y="8"/>
                    </a:lnTo>
                    <a:close/>
                    <a:moveTo>
                      <a:pt x="48" y="8"/>
                    </a:moveTo>
                    <a:lnTo>
                      <a:pt x="65" y="18"/>
                    </a:lnTo>
                    <a:lnTo>
                      <a:pt x="55" y="34"/>
                    </a:lnTo>
                    <a:lnTo>
                      <a:pt x="40" y="24"/>
                    </a:lnTo>
                    <a:lnTo>
                      <a:pt x="48" y="8"/>
                    </a:lnTo>
                    <a:close/>
                    <a:moveTo>
                      <a:pt x="65" y="18"/>
                    </a:moveTo>
                    <a:lnTo>
                      <a:pt x="65" y="18"/>
                    </a:lnTo>
                    <a:lnTo>
                      <a:pt x="59" y="25"/>
                    </a:lnTo>
                    <a:lnTo>
                      <a:pt x="65" y="18"/>
                    </a:lnTo>
                    <a:close/>
                    <a:moveTo>
                      <a:pt x="65" y="18"/>
                    </a:moveTo>
                    <a:lnTo>
                      <a:pt x="84" y="31"/>
                    </a:lnTo>
                    <a:lnTo>
                      <a:pt x="74" y="46"/>
                    </a:lnTo>
                    <a:lnTo>
                      <a:pt x="55" y="34"/>
                    </a:lnTo>
                    <a:lnTo>
                      <a:pt x="65" y="18"/>
                    </a:lnTo>
                    <a:close/>
                    <a:moveTo>
                      <a:pt x="84" y="31"/>
                    </a:moveTo>
                    <a:lnTo>
                      <a:pt x="85" y="31"/>
                    </a:lnTo>
                    <a:lnTo>
                      <a:pt x="86" y="32"/>
                    </a:lnTo>
                    <a:lnTo>
                      <a:pt x="79" y="39"/>
                    </a:lnTo>
                    <a:lnTo>
                      <a:pt x="84" y="31"/>
                    </a:lnTo>
                    <a:close/>
                    <a:moveTo>
                      <a:pt x="86" y="32"/>
                    </a:moveTo>
                    <a:lnTo>
                      <a:pt x="101" y="47"/>
                    </a:lnTo>
                    <a:lnTo>
                      <a:pt x="88" y="61"/>
                    </a:lnTo>
                    <a:lnTo>
                      <a:pt x="73" y="45"/>
                    </a:lnTo>
                    <a:lnTo>
                      <a:pt x="86" y="32"/>
                    </a:lnTo>
                    <a:close/>
                    <a:moveTo>
                      <a:pt x="101" y="47"/>
                    </a:moveTo>
                    <a:lnTo>
                      <a:pt x="102" y="49"/>
                    </a:lnTo>
                    <a:lnTo>
                      <a:pt x="104" y="50"/>
                    </a:lnTo>
                    <a:lnTo>
                      <a:pt x="95" y="54"/>
                    </a:lnTo>
                    <a:lnTo>
                      <a:pt x="101" y="47"/>
                    </a:lnTo>
                    <a:close/>
                    <a:moveTo>
                      <a:pt x="104" y="50"/>
                    </a:moveTo>
                    <a:lnTo>
                      <a:pt x="112" y="65"/>
                    </a:lnTo>
                    <a:lnTo>
                      <a:pt x="96" y="75"/>
                    </a:lnTo>
                    <a:lnTo>
                      <a:pt x="87" y="60"/>
                    </a:lnTo>
                    <a:lnTo>
                      <a:pt x="104" y="50"/>
                    </a:lnTo>
                    <a:close/>
                    <a:moveTo>
                      <a:pt x="112" y="65"/>
                    </a:moveTo>
                    <a:lnTo>
                      <a:pt x="112" y="66"/>
                    </a:lnTo>
                    <a:lnTo>
                      <a:pt x="113" y="67"/>
                    </a:lnTo>
                    <a:lnTo>
                      <a:pt x="105" y="71"/>
                    </a:lnTo>
                    <a:lnTo>
                      <a:pt x="112" y="65"/>
                    </a:lnTo>
                    <a:close/>
                    <a:moveTo>
                      <a:pt x="113" y="67"/>
                    </a:moveTo>
                    <a:lnTo>
                      <a:pt x="119" y="83"/>
                    </a:lnTo>
                    <a:lnTo>
                      <a:pt x="101" y="89"/>
                    </a:lnTo>
                    <a:lnTo>
                      <a:pt x="96" y="74"/>
                    </a:lnTo>
                    <a:lnTo>
                      <a:pt x="113" y="67"/>
                    </a:lnTo>
                    <a:close/>
                    <a:moveTo>
                      <a:pt x="119" y="83"/>
                    </a:moveTo>
                    <a:lnTo>
                      <a:pt x="120" y="85"/>
                    </a:lnTo>
                    <a:lnTo>
                      <a:pt x="120" y="88"/>
                    </a:lnTo>
                    <a:lnTo>
                      <a:pt x="110" y="86"/>
                    </a:lnTo>
                    <a:lnTo>
                      <a:pt x="119" y="83"/>
                    </a:lnTo>
                    <a:close/>
                    <a:moveTo>
                      <a:pt x="120" y="88"/>
                    </a:moveTo>
                    <a:lnTo>
                      <a:pt x="117" y="104"/>
                    </a:lnTo>
                    <a:lnTo>
                      <a:pt x="98" y="100"/>
                    </a:lnTo>
                    <a:lnTo>
                      <a:pt x="101" y="84"/>
                    </a:lnTo>
                    <a:lnTo>
                      <a:pt x="120" y="88"/>
                    </a:lnTo>
                    <a:close/>
                    <a:moveTo>
                      <a:pt x="117" y="104"/>
                    </a:moveTo>
                    <a:lnTo>
                      <a:pt x="117" y="107"/>
                    </a:lnTo>
                    <a:lnTo>
                      <a:pt x="115" y="109"/>
                    </a:lnTo>
                    <a:lnTo>
                      <a:pt x="108" y="103"/>
                    </a:lnTo>
                    <a:lnTo>
                      <a:pt x="117" y="104"/>
                    </a:lnTo>
                    <a:close/>
                    <a:moveTo>
                      <a:pt x="115" y="109"/>
                    </a:moveTo>
                    <a:lnTo>
                      <a:pt x="101" y="121"/>
                    </a:lnTo>
                    <a:lnTo>
                      <a:pt x="88" y="108"/>
                    </a:lnTo>
                    <a:lnTo>
                      <a:pt x="101" y="95"/>
                    </a:lnTo>
                    <a:lnTo>
                      <a:pt x="115" y="109"/>
                    </a:lnTo>
                    <a:close/>
                    <a:moveTo>
                      <a:pt x="101" y="121"/>
                    </a:moveTo>
                    <a:lnTo>
                      <a:pt x="100" y="122"/>
                    </a:lnTo>
                    <a:lnTo>
                      <a:pt x="98" y="124"/>
                    </a:lnTo>
                    <a:lnTo>
                      <a:pt x="95" y="115"/>
                    </a:lnTo>
                    <a:lnTo>
                      <a:pt x="101" y="121"/>
                    </a:lnTo>
                    <a:close/>
                    <a:moveTo>
                      <a:pt x="98" y="124"/>
                    </a:moveTo>
                    <a:lnTo>
                      <a:pt x="66" y="137"/>
                    </a:lnTo>
                    <a:lnTo>
                      <a:pt x="59" y="119"/>
                    </a:lnTo>
                    <a:lnTo>
                      <a:pt x="91" y="106"/>
                    </a:lnTo>
                    <a:lnTo>
                      <a:pt x="98" y="124"/>
                    </a:lnTo>
                    <a:close/>
                    <a:moveTo>
                      <a:pt x="66" y="137"/>
                    </a:moveTo>
                    <a:lnTo>
                      <a:pt x="66" y="137"/>
                    </a:lnTo>
                    <a:lnTo>
                      <a:pt x="63" y="128"/>
                    </a:lnTo>
                    <a:lnTo>
                      <a:pt x="66" y="137"/>
                    </a:lnTo>
                    <a:close/>
                    <a:moveTo>
                      <a:pt x="66" y="137"/>
                    </a:moveTo>
                    <a:lnTo>
                      <a:pt x="43" y="143"/>
                    </a:lnTo>
                    <a:lnTo>
                      <a:pt x="38" y="125"/>
                    </a:lnTo>
                    <a:lnTo>
                      <a:pt x="61" y="118"/>
                    </a:lnTo>
                    <a:lnTo>
                      <a:pt x="66" y="137"/>
                    </a:lnTo>
                    <a:close/>
                    <a:moveTo>
                      <a:pt x="43" y="143"/>
                    </a:moveTo>
                    <a:lnTo>
                      <a:pt x="42" y="143"/>
                    </a:lnTo>
                    <a:lnTo>
                      <a:pt x="41" y="143"/>
                    </a:lnTo>
                    <a:lnTo>
                      <a:pt x="41" y="133"/>
                    </a:lnTo>
                    <a:lnTo>
                      <a:pt x="43" y="143"/>
                    </a:lnTo>
                    <a:close/>
                    <a:moveTo>
                      <a:pt x="41" y="143"/>
                    </a:moveTo>
                    <a:lnTo>
                      <a:pt x="25" y="143"/>
                    </a:lnTo>
                    <a:lnTo>
                      <a:pt x="25" y="125"/>
                    </a:lnTo>
                    <a:lnTo>
                      <a:pt x="41" y="125"/>
                    </a:lnTo>
                    <a:lnTo>
                      <a:pt x="41" y="143"/>
                    </a:lnTo>
                    <a:close/>
                    <a:moveTo>
                      <a:pt x="25" y="143"/>
                    </a:moveTo>
                    <a:lnTo>
                      <a:pt x="22" y="143"/>
                    </a:lnTo>
                    <a:lnTo>
                      <a:pt x="20" y="142"/>
                    </a:lnTo>
                    <a:lnTo>
                      <a:pt x="25" y="133"/>
                    </a:lnTo>
                    <a:lnTo>
                      <a:pt x="25" y="143"/>
                    </a:lnTo>
                    <a:close/>
                    <a:moveTo>
                      <a:pt x="20" y="142"/>
                    </a:moveTo>
                    <a:lnTo>
                      <a:pt x="10" y="136"/>
                    </a:lnTo>
                    <a:lnTo>
                      <a:pt x="21" y="119"/>
                    </a:lnTo>
                    <a:lnTo>
                      <a:pt x="30" y="126"/>
                    </a:lnTo>
                    <a:lnTo>
                      <a:pt x="20" y="142"/>
                    </a:lnTo>
                    <a:close/>
                    <a:moveTo>
                      <a:pt x="10" y="136"/>
                    </a:moveTo>
                    <a:lnTo>
                      <a:pt x="8" y="135"/>
                    </a:lnTo>
                    <a:lnTo>
                      <a:pt x="7" y="131"/>
                    </a:lnTo>
                    <a:lnTo>
                      <a:pt x="15" y="128"/>
                    </a:lnTo>
                    <a:lnTo>
                      <a:pt x="10" y="136"/>
                    </a:lnTo>
                    <a:close/>
                    <a:moveTo>
                      <a:pt x="7" y="131"/>
                    </a:moveTo>
                    <a:lnTo>
                      <a:pt x="1" y="119"/>
                    </a:lnTo>
                    <a:lnTo>
                      <a:pt x="18" y="110"/>
                    </a:lnTo>
                    <a:lnTo>
                      <a:pt x="24" y="124"/>
                    </a:lnTo>
                    <a:lnTo>
                      <a:pt x="7" y="131"/>
                    </a:lnTo>
                    <a:close/>
                    <a:moveTo>
                      <a:pt x="1" y="119"/>
                    </a:moveTo>
                    <a:lnTo>
                      <a:pt x="0" y="117"/>
                    </a:lnTo>
                    <a:lnTo>
                      <a:pt x="0" y="115"/>
                    </a:lnTo>
                    <a:lnTo>
                      <a:pt x="9" y="115"/>
                    </a:lnTo>
                    <a:lnTo>
                      <a:pt x="1" y="119"/>
                    </a:lnTo>
                    <a:close/>
                    <a:moveTo>
                      <a:pt x="0" y="115"/>
                    </a:moveTo>
                    <a:lnTo>
                      <a:pt x="0" y="99"/>
                    </a:lnTo>
                    <a:lnTo>
                      <a:pt x="19" y="99"/>
                    </a:lnTo>
                    <a:lnTo>
                      <a:pt x="19" y="115"/>
                    </a:lnTo>
                    <a:lnTo>
                      <a:pt x="0" y="115"/>
                    </a:lnTo>
                    <a:close/>
                    <a:moveTo>
                      <a:pt x="0" y="99"/>
                    </a:moveTo>
                    <a:lnTo>
                      <a:pt x="0" y="83"/>
                    </a:lnTo>
                    <a:lnTo>
                      <a:pt x="19" y="83"/>
                    </a:lnTo>
                    <a:lnTo>
                      <a:pt x="19" y="99"/>
                    </a:lnTo>
                    <a:lnTo>
                      <a:pt x="0" y="99"/>
                    </a:lnTo>
                    <a:close/>
                    <a:moveTo>
                      <a:pt x="0" y="83"/>
                    </a:moveTo>
                    <a:lnTo>
                      <a:pt x="0" y="82"/>
                    </a:lnTo>
                    <a:lnTo>
                      <a:pt x="9" y="83"/>
                    </a:lnTo>
                    <a:lnTo>
                      <a:pt x="0" y="83"/>
                    </a:lnTo>
                    <a:close/>
                    <a:moveTo>
                      <a:pt x="0" y="82"/>
                    </a:moveTo>
                    <a:lnTo>
                      <a:pt x="3" y="63"/>
                    </a:lnTo>
                    <a:lnTo>
                      <a:pt x="22" y="65"/>
                    </a:lnTo>
                    <a:lnTo>
                      <a:pt x="19" y="85"/>
                    </a:lnTo>
                    <a:lnTo>
                      <a:pt x="0" y="82"/>
                    </a:lnTo>
                    <a:close/>
                    <a:moveTo>
                      <a:pt x="3" y="63"/>
                    </a:moveTo>
                    <a:lnTo>
                      <a:pt x="5" y="43"/>
                    </a:lnTo>
                    <a:lnTo>
                      <a:pt x="25" y="46"/>
                    </a:lnTo>
                    <a:lnTo>
                      <a:pt x="22" y="65"/>
                    </a:lnTo>
                    <a:lnTo>
                      <a:pt x="3" y="63"/>
                    </a:lnTo>
                    <a:close/>
                    <a:moveTo>
                      <a:pt x="25" y="45"/>
                    </a:moveTo>
                    <a:lnTo>
                      <a:pt x="25" y="45"/>
                    </a:lnTo>
                    <a:lnTo>
                      <a:pt x="25" y="46"/>
                    </a:lnTo>
                    <a:lnTo>
                      <a:pt x="15" y="45"/>
                    </a:lnTo>
                    <a:lnTo>
                      <a:pt x="25" y="45"/>
                    </a:lnTo>
                    <a:close/>
                    <a:moveTo>
                      <a:pt x="5" y="45"/>
                    </a:moveTo>
                    <a:lnTo>
                      <a:pt x="5" y="25"/>
                    </a:lnTo>
                    <a:lnTo>
                      <a:pt x="25" y="25"/>
                    </a:lnTo>
                    <a:lnTo>
                      <a:pt x="25" y="45"/>
                    </a:lnTo>
                    <a:lnTo>
                      <a:pt x="5"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3" name="Freeform 1554">
                <a:extLst>
                  <a:ext uri="{FF2B5EF4-FFF2-40B4-BE49-F238E27FC236}">
                    <a16:creationId xmlns:a16="http://schemas.microsoft.com/office/drawing/2014/main" id="{D5E21F4F-5153-43F7-BFE5-22247500F806}"/>
                  </a:ext>
                </a:extLst>
              </p:cNvPr>
              <p:cNvSpPr>
                <a:spLocks/>
              </p:cNvSpPr>
              <p:nvPr/>
            </p:nvSpPr>
            <p:spPr bwMode="auto">
              <a:xfrm>
                <a:off x="2257" y="2108"/>
                <a:ext cx="28" cy="25"/>
              </a:xfrm>
              <a:custGeom>
                <a:avLst/>
                <a:gdLst>
                  <a:gd name="T0" fmla="*/ 4 w 115"/>
                  <a:gd name="T1" fmla="*/ 0 h 103"/>
                  <a:gd name="T2" fmla="*/ 5 w 115"/>
                  <a:gd name="T3" fmla="*/ 0 h 103"/>
                  <a:gd name="T4" fmla="*/ 6 w 115"/>
                  <a:gd name="T5" fmla="*/ 0 h 103"/>
                  <a:gd name="T6" fmla="*/ 6 w 115"/>
                  <a:gd name="T7" fmla="*/ 0 h 103"/>
                  <a:gd name="T8" fmla="*/ 7 w 115"/>
                  <a:gd name="T9" fmla="*/ 1 h 103"/>
                  <a:gd name="T10" fmla="*/ 7 w 115"/>
                  <a:gd name="T11" fmla="*/ 2 h 103"/>
                  <a:gd name="T12" fmla="*/ 7 w 115"/>
                  <a:gd name="T13" fmla="*/ 2 h 103"/>
                  <a:gd name="T14" fmla="*/ 6 w 115"/>
                  <a:gd name="T15" fmla="*/ 3 h 103"/>
                  <a:gd name="T16" fmla="*/ 6 w 115"/>
                  <a:gd name="T17" fmla="*/ 4 h 103"/>
                  <a:gd name="T18" fmla="*/ 5 w 115"/>
                  <a:gd name="T19" fmla="*/ 5 h 103"/>
                  <a:gd name="T20" fmla="*/ 4 w 115"/>
                  <a:gd name="T21" fmla="*/ 5 h 103"/>
                  <a:gd name="T22" fmla="*/ 3 w 115"/>
                  <a:gd name="T23" fmla="*/ 6 h 103"/>
                  <a:gd name="T24" fmla="*/ 2 w 115"/>
                  <a:gd name="T25" fmla="*/ 6 h 103"/>
                  <a:gd name="T26" fmla="*/ 1 w 115"/>
                  <a:gd name="T27" fmla="*/ 6 h 103"/>
                  <a:gd name="T28" fmla="*/ 0 w 115"/>
                  <a:gd name="T29" fmla="*/ 6 h 103"/>
                  <a:gd name="T30" fmla="*/ 0 w 115"/>
                  <a:gd name="T31" fmla="*/ 5 h 103"/>
                  <a:gd name="T32" fmla="*/ 0 w 115"/>
                  <a:gd name="T33" fmla="*/ 4 h 103"/>
                  <a:gd name="T34" fmla="*/ 0 w 115"/>
                  <a:gd name="T35" fmla="*/ 3 h 103"/>
                  <a:gd name="T36" fmla="*/ 1 w 115"/>
                  <a:gd name="T37" fmla="*/ 2 h 103"/>
                  <a:gd name="T38" fmla="*/ 2 w 115"/>
                  <a:gd name="T39" fmla="*/ 1 h 103"/>
                  <a:gd name="T40" fmla="*/ 4 w 115"/>
                  <a:gd name="T41" fmla="*/ 0 h 10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5"/>
                  <a:gd name="T64" fmla="*/ 0 h 103"/>
                  <a:gd name="T65" fmla="*/ 115 w 115"/>
                  <a:gd name="T66" fmla="*/ 103 h 10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5" h="103">
                    <a:moveTo>
                      <a:pt x="69" y="7"/>
                    </a:moveTo>
                    <a:lnTo>
                      <a:pt x="86" y="0"/>
                    </a:lnTo>
                    <a:lnTo>
                      <a:pt x="101" y="0"/>
                    </a:lnTo>
                    <a:lnTo>
                      <a:pt x="108" y="7"/>
                    </a:lnTo>
                    <a:lnTo>
                      <a:pt x="115" y="17"/>
                    </a:lnTo>
                    <a:lnTo>
                      <a:pt x="115" y="29"/>
                    </a:lnTo>
                    <a:lnTo>
                      <a:pt x="115" y="42"/>
                    </a:lnTo>
                    <a:lnTo>
                      <a:pt x="108" y="58"/>
                    </a:lnTo>
                    <a:lnTo>
                      <a:pt x="98" y="71"/>
                    </a:lnTo>
                    <a:lnTo>
                      <a:pt x="89" y="83"/>
                    </a:lnTo>
                    <a:lnTo>
                      <a:pt x="73" y="90"/>
                    </a:lnTo>
                    <a:lnTo>
                      <a:pt x="47" y="100"/>
                    </a:lnTo>
                    <a:lnTo>
                      <a:pt x="29" y="103"/>
                    </a:lnTo>
                    <a:lnTo>
                      <a:pt x="12" y="100"/>
                    </a:lnTo>
                    <a:lnTo>
                      <a:pt x="3" y="93"/>
                    </a:lnTo>
                    <a:lnTo>
                      <a:pt x="0" y="83"/>
                    </a:lnTo>
                    <a:lnTo>
                      <a:pt x="0" y="71"/>
                    </a:lnTo>
                    <a:lnTo>
                      <a:pt x="7" y="54"/>
                    </a:lnTo>
                    <a:lnTo>
                      <a:pt x="22" y="39"/>
                    </a:lnTo>
                    <a:lnTo>
                      <a:pt x="41" y="24"/>
                    </a:lnTo>
                    <a:lnTo>
                      <a:pt x="69"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4" name="Freeform 1555">
                <a:extLst>
                  <a:ext uri="{FF2B5EF4-FFF2-40B4-BE49-F238E27FC236}">
                    <a16:creationId xmlns:a16="http://schemas.microsoft.com/office/drawing/2014/main" id="{79265147-2806-4122-98D4-B5E4A7A476DF}"/>
                  </a:ext>
                </a:extLst>
              </p:cNvPr>
              <p:cNvSpPr>
                <a:spLocks noEditPoints="1"/>
              </p:cNvSpPr>
              <p:nvPr/>
            </p:nvSpPr>
            <p:spPr bwMode="auto">
              <a:xfrm>
                <a:off x="2254" y="2105"/>
                <a:ext cx="34" cy="30"/>
              </a:xfrm>
              <a:custGeom>
                <a:avLst/>
                <a:gdLst>
                  <a:gd name="T0" fmla="*/ 6 w 134"/>
                  <a:gd name="T1" fmla="*/ 1 h 120"/>
                  <a:gd name="T2" fmla="*/ 6 w 134"/>
                  <a:gd name="T3" fmla="*/ 0 h 120"/>
                  <a:gd name="T4" fmla="*/ 6 w 134"/>
                  <a:gd name="T5" fmla="*/ 1 h 120"/>
                  <a:gd name="T6" fmla="*/ 7 w 134"/>
                  <a:gd name="T7" fmla="*/ 0 h 120"/>
                  <a:gd name="T8" fmla="*/ 6 w 134"/>
                  <a:gd name="T9" fmla="*/ 0 h 120"/>
                  <a:gd name="T10" fmla="*/ 8 w 134"/>
                  <a:gd name="T11" fmla="*/ 0 h 120"/>
                  <a:gd name="T12" fmla="*/ 8 w 134"/>
                  <a:gd name="T13" fmla="*/ 0 h 120"/>
                  <a:gd name="T14" fmla="*/ 7 w 134"/>
                  <a:gd name="T15" fmla="*/ 1 h 120"/>
                  <a:gd name="T16" fmla="*/ 8 w 134"/>
                  <a:gd name="T17" fmla="*/ 1 h 120"/>
                  <a:gd name="T18" fmla="*/ 8 w 134"/>
                  <a:gd name="T19" fmla="*/ 1 h 120"/>
                  <a:gd name="T20" fmla="*/ 8 w 134"/>
                  <a:gd name="T21" fmla="*/ 2 h 120"/>
                  <a:gd name="T22" fmla="*/ 8 w 134"/>
                  <a:gd name="T23" fmla="*/ 1 h 120"/>
                  <a:gd name="T24" fmla="*/ 8 w 134"/>
                  <a:gd name="T25" fmla="*/ 2 h 120"/>
                  <a:gd name="T26" fmla="*/ 9 w 134"/>
                  <a:gd name="T27" fmla="*/ 2 h 120"/>
                  <a:gd name="T28" fmla="*/ 9 w 134"/>
                  <a:gd name="T29" fmla="*/ 2 h 120"/>
                  <a:gd name="T30" fmla="*/ 7 w 134"/>
                  <a:gd name="T31" fmla="*/ 3 h 120"/>
                  <a:gd name="T32" fmla="*/ 9 w 134"/>
                  <a:gd name="T33" fmla="*/ 3 h 120"/>
                  <a:gd name="T34" fmla="*/ 8 w 134"/>
                  <a:gd name="T35" fmla="*/ 3 h 120"/>
                  <a:gd name="T36" fmla="*/ 8 w 134"/>
                  <a:gd name="T37" fmla="*/ 4 h 120"/>
                  <a:gd name="T38" fmla="*/ 9 w 134"/>
                  <a:gd name="T39" fmla="*/ 4 h 120"/>
                  <a:gd name="T40" fmla="*/ 8 w 134"/>
                  <a:gd name="T41" fmla="*/ 5 h 120"/>
                  <a:gd name="T42" fmla="*/ 8 w 134"/>
                  <a:gd name="T43" fmla="*/ 5 h 120"/>
                  <a:gd name="T44" fmla="*/ 7 w 134"/>
                  <a:gd name="T45" fmla="*/ 4 h 120"/>
                  <a:gd name="T46" fmla="*/ 7 w 134"/>
                  <a:gd name="T47" fmla="*/ 6 h 120"/>
                  <a:gd name="T48" fmla="*/ 7 w 134"/>
                  <a:gd name="T49" fmla="*/ 5 h 120"/>
                  <a:gd name="T50" fmla="*/ 7 w 134"/>
                  <a:gd name="T51" fmla="*/ 6 h 120"/>
                  <a:gd name="T52" fmla="*/ 7 w 134"/>
                  <a:gd name="T53" fmla="*/ 6 h 120"/>
                  <a:gd name="T54" fmla="*/ 6 w 134"/>
                  <a:gd name="T55" fmla="*/ 5 h 120"/>
                  <a:gd name="T56" fmla="*/ 6 w 134"/>
                  <a:gd name="T57" fmla="*/ 7 h 120"/>
                  <a:gd name="T58" fmla="*/ 6 w 134"/>
                  <a:gd name="T59" fmla="*/ 7 h 120"/>
                  <a:gd name="T60" fmla="*/ 4 w 134"/>
                  <a:gd name="T61" fmla="*/ 6 h 120"/>
                  <a:gd name="T62" fmla="*/ 4 w 134"/>
                  <a:gd name="T63" fmla="*/ 7 h 120"/>
                  <a:gd name="T64" fmla="*/ 4 w 134"/>
                  <a:gd name="T65" fmla="*/ 7 h 120"/>
                  <a:gd name="T66" fmla="*/ 3 w 134"/>
                  <a:gd name="T67" fmla="*/ 8 h 120"/>
                  <a:gd name="T68" fmla="*/ 4 w 134"/>
                  <a:gd name="T69" fmla="*/ 7 h 120"/>
                  <a:gd name="T70" fmla="*/ 2 w 134"/>
                  <a:gd name="T71" fmla="*/ 8 h 120"/>
                  <a:gd name="T72" fmla="*/ 2 w 134"/>
                  <a:gd name="T73" fmla="*/ 8 h 120"/>
                  <a:gd name="T74" fmla="*/ 3 w 134"/>
                  <a:gd name="T75" fmla="*/ 6 h 120"/>
                  <a:gd name="T76" fmla="*/ 1 w 134"/>
                  <a:gd name="T77" fmla="*/ 7 h 120"/>
                  <a:gd name="T78" fmla="*/ 1 w 134"/>
                  <a:gd name="T79" fmla="*/ 7 h 120"/>
                  <a:gd name="T80" fmla="*/ 1 w 134"/>
                  <a:gd name="T81" fmla="*/ 6 h 120"/>
                  <a:gd name="T82" fmla="*/ 1 w 134"/>
                  <a:gd name="T83" fmla="*/ 7 h 120"/>
                  <a:gd name="T84" fmla="*/ 1 w 134"/>
                  <a:gd name="T85" fmla="*/ 6 h 120"/>
                  <a:gd name="T86" fmla="*/ 0 w 134"/>
                  <a:gd name="T87" fmla="*/ 6 h 120"/>
                  <a:gd name="T88" fmla="*/ 0 w 134"/>
                  <a:gd name="T89" fmla="*/ 7 h 120"/>
                  <a:gd name="T90" fmla="*/ 0 w 134"/>
                  <a:gd name="T91" fmla="*/ 6 h 120"/>
                  <a:gd name="T92" fmla="*/ 0 w 134"/>
                  <a:gd name="T93" fmla="*/ 6 h 120"/>
                  <a:gd name="T94" fmla="*/ 1 w 134"/>
                  <a:gd name="T95" fmla="*/ 6 h 120"/>
                  <a:gd name="T96" fmla="*/ 0 w 134"/>
                  <a:gd name="T97" fmla="*/ 5 h 120"/>
                  <a:gd name="T98" fmla="*/ 0 w 134"/>
                  <a:gd name="T99" fmla="*/ 5 h 120"/>
                  <a:gd name="T100" fmla="*/ 2 w 134"/>
                  <a:gd name="T101" fmla="*/ 4 h 120"/>
                  <a:gd name="T102" fmla="*/ 1 w 134"/>
                  <a:gd name="T103" fmla="*/ 4 h 120"/>
                  <a:gd name="T104" fmla="*/ 1 w 134"/>
                  <a:gd name="T105" fmla="*/ 4 h 120"/>
                  <a:gd name="T106" fmla="*/ 2 w 134"/>
                  <a:gd name="T107" fmla="*/ 3 h 120"/>
                  <a:gd name="T108" fmla="*/ 1 w 134"/>
                  <a:gd name="T109" fmla="*/ 4 h 120"/>
                  <a:gd name="T110" fmla="*/ 2 w 134"/>
                  <a:gd name="T111" fmla="*/ 3 h 120"/>
                  <a:gd name="T112" fmla="*/ 2 w 134"/>
                  <a:gd name="T113" fmla="*/ 3 h 120"/>
                  <a:gd name="T114" fmla="*/ 3 w 134"/>
                  <a:gd name="T115" fmla="*/ 4 h 120"/>
                  <a:gd name="T116" fmla="*/ 3 w 134"/>
                  <a:gd name="T117" fmla="*/ 2 h 120"/>
                  <a:gd name="T118" fmla="*/ 3 w 134"/>
                  <a:gd name="T119" fmla="*/ 2 h 120"/>
                  <a:gd name="T120" fmla="*/ 6 w 134"/>
                  <a:gd name="T121" fmla="*/ 2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120"/>
                  <a:gd name="T185" fmla="*/ 134 w 134"/>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120">
                    <a:moveTo>
                      <a:pt x="76" y="6"/>
                    </a:moveTo>
                    <a:lnTo>
                      <a:pt x="93" y="0"/>
                    </a:lnTo>
                    <a:lnTo>
                      <a:pt x="99" y="17"/>
                    </a:lnTo>
                    <a:lnTo>
                      <a:pt x="84" y="24"/>
                    </a:lnTo>
                    <a:lnTo>
                      <a:pt x="76" y="6"/>
                    </a:lnTo>
                    <a:close/>
                    <a:moveTo>
                      <a:pt x="93" y="0"/>
                    </a:moveTo>
                    <a:lnTo>
                      <a:pt x="94" y="0"/>
                    </a:lnTo>
                    <a:lnTo>
                      <a:pt x="96" y="0"/>
                    </a:lnTo>
                    <a:lnTo>
                      <a:pt x="96" y="8"/>
                    </a:lnTo>
                    <a:lnTo>
                      <a:pt x="93" y="0"/>
                    </a:lnTo>
                    <a:close/>
                    <a:moveTo>
                      <a:pt x="96" y="0"/>
                    </a:moveTo>
                    <a:lnTo>
                      <a:pt x="111" y="0"/>
                    </a:lnTo>
                    <a:lnTo>
                      <a:pt x="111" y="18"/>
                    </a:lnTo>
                    <a:lnTo>
                      <a:pt x="96" y="18"/>
                    </a:lnTo>
                    <a:lnTo>
                      <a:pt x="96" y="0"/>
                    </a:lnTo>
                    <a:close/>
                    <a:moveTo>
                      <a:pt x="111" y="0"/>
                    </a:moveTo>
                    <a:lnTo>
                      <a:pt x="116" y="0"/>
                    </a:lnTo>
                    <a:lnTo>
                      <a:pt x="118" y="2"/>
                    </a:lnTo>
                    <a:lnTo>
                      <a:pt x="111" y="8"/>
                    </a:lnTo>
                    <a:lnTo>
                      <a:pt x="111" y="0"/>
                    </a:lnTo>
                    <a:close/>
                    <a:moveTo>
                      <a:pt x="118" y="2"/>
                    </a:moveTo>
                    <a:lnTo>
                      <a:pt x="125" y="8"/>
                    </a:lnTo>
                    <a:lnTo>
                      <a:pt x="111" y="22"/>
                    </a:lnTo>
                    <a:lnTo>
                      <a:pt x="105" y="15"/>
                    </a:lnTo>
                    <a:lnTo>
                      <a:pt x="118" y="2"/>
                    </a:lnTo>
                    <a:close/>
                    <a:moveTo>
                      <a:pt x="125" y="8"/>
                    </a:moveTo>
                    <a:lnTo>
                      <a:pt x="126" y="10"/>
                    </a:lnTo>
                    <a:lnTo>
                      <a:pt x="118" y="15"/>
                    </a:lnTo>
                    <a:lnTo>
                      <a:pt x="125" y="8"/>
                    </a:lnTo>
                    <a:close/>
                    <a:moveTo>
                      <a:pt x="126" y="10"/>
                    </a:moveTo>
                    <a:lnTo>
                      <a:pt x="132" y="19"/>
                    </a:lnTo>
                    <a:lnTo>
                      <a:pt x="117" y="30"/>
                    </a:lnTo>
                    <a:lnTo>
                      <a:pt x="110" y="21"/>
                    </a:lnTo>
                    <a:lnTo>
                      <a:pt x="126" y="10"/>
                    </a:lnTo>
                    <a:close/>
                    <a:moveTo>
                      <a:pt x="132" y="19"/>
                    </a:moveTo>
                    <a:lnTo>
                      <a:pt x="134" y="22"/>
                    </a:lnTo>
                    <a:lnTo>
                      <a:pt x="134" y="25"/>
                    </a:lnTo>
                    <a:lnTo>
                      <a:pt x="125" y="25"/>
                    </a:lnTo>
                    <a:lnTo>
                      <a:pt x="132" y="19"/>
                    </a:lnTo>
                    <a:close/>
                    <a:moveTo>
                      <a:pt x="134" y="25"/>
                    </a:moveTo>
                    <a:lnTo>
                      <a:pt x="134" y="37"/>
                    </a:lnTo>
                    <a:lnTo>
                      <a:pt x="115" y="37"/>
                    </a:lnTo>
                    <a:lnTo>
                      <a:pt x="115" y="25"/>
                    </a:lnTo>
                    <a:lnTo>
                      <a:pt x="134" y="25"/>
                    </a:lnTo>
                    <a:close/>
                    <a:moveTo>
                      <a:pt x="134" y="37"/>
                    </a:moveTo>
                    <a:lnTo>
                      <a:pt x="134" y="50"/>
                    </a:lnTo>
                    <a:lnTo>
                      <a:pt x="115" y="50"/>
                    </a:lnTo>
                    <a:lnTo>
                      <a:pt x="115" y="37"/>
                    </a:lnTo>
                    <a:lnTo>
                      <a:pt x="134" y="37"/>
                    </a:lnTo>
                    <a:close/>
                    <a:moveTo>
                      <a:pt x="134" y="50"/>
                    </a:moveTo>
                    <a:lnTo>
                      <a:pt x="134" y="51"/>
                    </a:lnTo>
                    <a:lnTo>
                      <a:pt x="134" y="54"/>
                    </a:lnTo>
                    <a:lnTo>
                      <a:pt x="125" y="50"/>
                    </a:lnTo>
                    <a:lnTo>
                      <a:pt x="134" y="50"/>
                    </a:lnTo>
                    <a:close/>
                    <a:moveTo>
                      <a:pt x="134" y="54"/>
                    </a:moveTo>
                    <a:lnTo>
                      <a:pt x="127" y="69"/>
                    </a:lnTo>
                    <a:lnTo>
                      <a:pt x="109" y="62"/>
                    </a:lnTo>
                    <a:lnTo>
                      <a:pt x="116" y="47"/>
                    </a:lnTo>
                    <a:lnTo>
                      <a:pt x="134" y="54"/>
                    </a:lnTo>
                    <a:close/>
                    <a:moveTo>
                      <a:pt x="127" y="69"/>
                    </a:moveTo>
                    <a:lnTo>
                      <a:pt x="127" y="70"/>
                    </a:lnTo>
                    <a:lnTo>
                      <a:pt x="126" y="71"/>
                    </a:lnTo>
                    <a:lnTo>
                      <a:pt x="118" y="66"/>
                    </a:lnTo>
                    <a:lnTo>
                      <a:pt x="127" y="69"/>
                    </a:lnTo>
                    <a:close/>
                    <a:moveTo>
                      <a:pt x="126" y="71"/>
                    </a:moveTo>
                    <a:lnTo>
                      <a:pt x="116" y="85"/>
                    </a:lnTo>
                    <a:lnTo>
                      <a:pt x="100" y="73"/>
                    </a:lnTo>
                    <a:lnTo>
                      <a:pt x="110" y="60"/>
                    </a:lnTo>
                    <a:lnTo>
                      <a:pt x="126" y="71"/>
                    </a:lnTo>
                    <a:close/>
                    <a:moveTo>
                      <a:pt x="116" y="85"/>
                    </a:moveTo>
                    <a:lnTo>
                      <a:pt x="107" y="97"/>
                    </a:lnTo>
                    <a:lnTo>
                      <a:pt x="92" y="86"/>
                    </a:lnTo>
                    <a:lnTo>
                      <a:pt x="100" y="73"/>
                    </a:lnTo>
                    <a:lnTo>
                      <a:pt x="116" y="85"/>
                    </a:lnTo>
                    <a:close/>
                    <a:moveTo>
                      <a:pt x="107" y="97"/>
                    </a:moveTo>
                    <a:lnTo>
                      <a:pt x="105" y="99"/>
                    </a:lnTo>
                    <a:lnTo>
                      <a:pt x="103" y="100"/>
                    </a:lnTo>
                    <a:lnTo>
                      <a:pt x="99" y="91"/>
                    </a:lnTo>
                    <a:lnTo>
                      <a:pt x="107" y="97"/>
                    </a:lnTo>
                    <a:close/>
                    <a:moveTo>
                      <a:pt x="103" y="100"/>
                    </a:moveTo>
                    <a:lnTo>
                      <a:pt x="86" y="107"/>
                    </a:lnTo>
                    <a:lnTo>
                      <a:pt x="79" y="89"/>
                    </a:lnTo>
                    <a:lnTo>
                      <a:pt x="95" y="82"/>
                    </a:lnTo>
                    <a:lnTo>
                      <a:pt x="103" y="100"/>
                    </a:lnTo>
                    <a:close/>
                    <a:moveTo>
                      <a:pt x="86" y="107"/>
                    </a:moveTo>
                    <a:lnTo>
                      <a:pt x="85" y="108"/>
                    </a:lnTo>
                    <a:lnTo>
                      <a:pt x="86" y="107"/>
                    </a:lnTo>
                    <a:lnTo>
                      <a:pt x="83" y="98"/>
                    </a:lnTo>
                    <a:lnTo>
                      <a:pt x="86" y="107"/>
                    </a:lnTo>
                    <a:close/>
                    <a:moveTo>
                      <a:pt x="86" y="107"/>
                    </a:moveTo>
                    <a:lnTo>
                      <a:pt x="61" y="116"/>
                    </a:lnTo>
                    <a:lnTo>
                      <a:pt x="54" y="99"/>
                    </a:lnTo>
                    <a:lnTo>
                      <a:pt x="79" y="89"/>
                    </a:lnTo>
                    <a:lnTo>
                      <a:pt x="86" y="107"/>
                    </a:lnTo>
                    <a:close/>
                    <a:moveTo>
                      <a:pt x="61" y="116"/>
                    </a:moveTo>
                    <a:lnTo>
                      <a:pt x="60" y="116"/>
                    </a:lnTo>
                    <a:lnTo>
                      <a:pt x="57" y="108"/>
                    </a:lnTo>
                    <a:lnTo>
                      <a:pt x="61" y="116"/>
                    </a:lnTo>
                    <a:close/>
                    <a:moveTo>
                      <a:pt x="60" y="116"/>
                    </a:moveTo>
                    <a:lnTo>
                      <a:pt x="40" y="120"/>
                    </a:lnTo>
                    <a:lnTo>
                      <a:pt x="36" y="101"/>
                    </a:lnTo>
                    <a:lnTo>
                      <a:pt x="56" y="98"/>
                    </a:lnTo>
                    <a:lnTo>
                      <a:pt x="60" y="116"/>
                    </a:lnTo>
                    <a:close/>
                    <a:moveTo>
                      <a:pt x="40" y="120"/>
                    </a:moveTo>
                    <a:lnTo>
                      <a:pt x="39" y="120"/>
                    </a:lnTo>
                    <a:lnTo>
                      <a:pt x="36" y="120"/>
                    </a:lnTo>
                    <a:lnTo>
                      <a:pt x="39" y="111"/>
                    </a:lnTo>
                    <a:lnTo>
                      <a:pt x="40" y="120"/>
                    </a:lnTo>
                    <a:close/>
                    <a:moveTo>
                      <a:pt x="36" y="120"/>
                    </a:moveTo>
                    <a:lnTo>
                      <a:pt x="21" y="116"/>
                    </a:lnTo>
                    <a:lnTo>
                      <a:pt x="24" y="98"/>
                    </a:lnTo>
                    <a:lnTo>
                      <a:pt x="41" y="101"/>
                    </a:lnTo>
                    <a:lnTo>
                      <a:pt x="36" y="120"/>
                    </a:lnTo>
                    <a:close/>
                    <a:moveTo>
                      <a:pt x="21" y="116"/>
                    </a:moveTo>
                    <a:lnTo>
                      <a:pt x="19" y="116"/>
                    </a:lnTo>
                    <a:lnTo>
                      <a:pt x="18" y="115"/>
                    </a:lnTo>
                    <a:lnTo>
                      <a:pt x="22" y="108"/>
                    </a:lnTo>
                    <a:lnTo>
                      <a:pt x="21" y="116"/>
                    </a:lnTo>
                    <a:close/>
                    <a:moveTo>
                      <a:pt x="18" y="115"/>
                    </a:moveTo>
                    <a:lnTo>
                      <a:pt x="8" y="109"/>
                    </a:lnTo>
                    <a:lnTo>
                      <a:pt x="19" y="93"/>
                    </a:lnTo>
                    <a:lnTo>
                      <a:pt x="28" y="100"/>
                    </a:lnTo>
                    <a:lnTo>
                      <a:pt x="18" y="115"/>
                    </a:lnTo>
                    <a:close/>
                    <a:moveTo>
                      <a:pt x="8" y="109"/>
                    </a:moveTo>
                    <a:lnTo>
                      <a:pt x="6" y="108"/>
                    </a:lnTo>
                    <a:lnTo>
                      <a:pt x="5" y="104"/>
                    </a:lnTo>
                    <a:lnTo>
                      <a:pt x="13" y="101"/>
                    </a:lnTo>
                    <a:lnTo>
                      <a:pt x="8" y="109"/>
                    </a:lnTo>
                    <a:close/>
                    <a:moveTo>
                      <a:pt x="5" y="104"/>
                    </a:moveTo>
                    <a:lnTo>
                      <a:pt x="1" y="94"/>
                    </a:lnTo>
                    <a:lnTo>
                      <a:pt x="19" y="89"/>
                    </a:lnTo>
                    <a:lnTo>
                      <a:pt x="22" y="98"/>
                    </a:lnTo>
                    <a:lnTo>
                      <a:pt x="5" y="104"/>
                    </a:lnTo>
                    <a:close/>
                    <a:moveTo>
                      <a:pt x="1" y="94"/>
                    </a:moveTo>
                    <a:lnTo>
                      <a:pt x="0" y="93"/>
                    </a:lnTo>
                    <a:lnTo>
                      <a:pt x="0" y="91"/>
                    </a:lnTo>
                    <a:lnTo>
                      <a:pt x="10" y="91"/>
                    </a:lnTo>
                    <a:lnTo>
                      <a:pt x="1" y="94"/>
                    </a:lnTo>
                    <a:close/>
                    <a:moveTo>
                      <a:pt x="0" y="91"/>
                    </a:moveTo>
                    <a:lnTo>
                      <a:pt x="0" y="79"/>
                    </a:lnTo>
                    <a:lnTo>
                      <a:pt x="20" y="79"/>
                    </a:lnTo>
                    <a:lnTo>
                      <a:pt x="20" y="91"/>
                    </a:lnTo>
                    <a:lnTo>
                      <a:pt x="0" y="91"/>
                    </a:lnTo>
                    <a:close/>
                    <a:moveTo>
                      <a:pt x="0" y="79"/>
                    </a:moveTo>
                    <a:lnTo>
                      <a:pt x="0" y="77"/>
                    </a:lnTo>
                    <a:lnTo>
                      <a:pt x="1" y="76"/>
                    </a:lnTo>
                    <a:lnTo>
                      <a:pt x="10" y="79"/>
                    </a:lnTo>
                    <a:lnTo>
                      <a:pt x="0" y="79"/>
                    </a:lnTo>
                    <a:close/>
                    <a:moveTo>
                      <a:pt x="1" y="76"/>
                    </a:moveTo>
                    <a:lnTo>
                      <a:pt x="8" y="59"/>
                    </a:lnTo>
                    <a:lnTo>
                      <a:pt x="25" y="67"/>
                    </a:lnTo>
                    <a:lnTo>
                      <a:pt x="19" y="82"/>
                    </a:lnTo>
                    <a:lnTo>
                      <a:pt x="1" y="76"/>
                    </a:lnTo>
                    <a:close/>
                    <a:moveTo>
                      <a:pt x="8" y="59"/>
                    </a:moveTo>
                    <a:lnTo>
                      <a:pt x="8" y="57"/>
                    </a:lnTo>
                    <a:lnTo>
                      <a:pt x="10" y="56"/>
                    </a:lnTo>
                    <a:lnTo>
                      <a:pt x="17" y="62"/>
                    </a:lnTo>
                    <a:lnTo>
                      <a:pt x="8" y="59"/>
                    </a:lnTo>
                    <a:close/>
                    <a:moveTo>
                      <a:pt x="10" y="56"/>
                    </a:moveTo>
                    <a:lnTo>
                      <a:pt x="25" y="40"/>
                    </a:lnTo>
                    <a:lnTo>
                      <a:pt x="39" y="54"/>
                    </a:lnTo>
                    <a:lnTo>
                      <a:pt x="23" y="69"/>
                    </a:lnTo>
                    <a:lnTo>
                      <a:pt x="10" y="56"/>
                    </a:lnTo>
                    <a:close/>
                    <a:moveTo>
                      <a:pt x="25" y="40"/>
                    </a:moveTo>
                    <a:lnTo>
                      <a:pt x="25" y="40"/>
                    </a:lnTo>
                    <a:lnTo>
                      <a:pt x="27" y="39"/>
                    </a:lnTo>
                    <a:lnTo>
                      <a:pt x="32" y="47"/>
                    </a:lnTo>
                    <a:lnTo>
                      <a:pt x="25" y="40"/>
                    </a:lnTo>
                    <a:close/>
                    <a:moveTo>
                      <a:pt x="27" y="39"/>
                    </a:moveTo>
                    <a:lnTo>
                      <a:pt x="45" y="24"/>
                    </a:lnTo>
                    <a:lnTo>
                      <a:pt x="57" y="38"/>
                    </a:lnTo>
                    <a:lnTo>
                      <a:pt x="39" y="55"/>
                    </a:lnTo>
                    <a:lnTo>
                      <a:pt x="27" y="39"/>
                    </a:lnTo>
                    <a:close/>
                    <a:moveTo>
                      <a:pt x="45" y="24"/>
                    </a:moveTo>
                    <a:lnTo>
                      <a:pt x="45" y="23"/>
                    </a:lnTo>
                    <a:lnTo>
                      <a:pt x="46" y="23"/>
                    </a:lnTo>
                    <a:lnTo>
                      <a:pt x="51" y="32"/>
                    </a:lnTo>
                    <a:lnTo>
                      <a:pt x="45" y="24"/>
                    </a:lnTo>
                    <a:close/>
                    <a:moveTo>
                      <a:pt x="46" y="23"/>
                    </a:moveTo>
                    <a:lnTo>
                      <a:pt x="75" y="7"/>
                    </a:lnTo>
                    <a:lnTo>
                      <a:pt x="85" y="24"/>
                    </a:lnTo>
                    <a:lnTo>
                      <a:pt x="56" y="39"/>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5" name="Freeform 1556">
                <a:extLst>
                  <a:ext uri="{FF2B5EF4-FFF2-40B4-BE49-F238E27FC236}">
                    <a16:creationId xmlns:a16="http://schemas.microsoft.com/office/drawing/2014/main" id="{17B77B74-BB3F-4AC8-A53D-AEFEA2C409F9}"/>
                  </a:ext>
                </a:extLst>
              </p:cNvPr>
              <p:cNvSpPr>
                <a:spLocks/>
              </p:cNvSpPr>
              <p:nvPr/>
            </p:nvSpPr>
            <p:spPr bwMode="auto">
              <a:xfrm>
                <a:off x="2358" y="2115"/>
                <a:ext cx="54" cy="60"/>
              </a:xfrm>
              <a:custGeom>
                <a:avLst/>
                <a:gdLst>
                  <a:gd name="T0" fmla="*/ 4 w 216"/>
                  <a:gd name="T1" fmla="*/ 0 h 242"/>
                  <a:gd name="T2" fmla="*/ 6 w 216"/>
                  <a:gd name="T3" fmla="*/ 0 h 242"/>
                  <a:gd name="T4" fmla="*/ 8 w 216"/>
                  <a:gd name="T5" fmla="*/ 1 h 242"/>
                  <a:gd name="T6" fmla="*/ 10 w 216"/>
                  <a:gd name="T7" fmla="*/ 3 h 242"/>
                  <a:gd name="T8" fmla="*/ 12 w 216"/>
                  <a:gd name="T9" fmla="*/ 5 h 242"/>
                  <a:gd name="T10" fmla="*/ 13 w 216"/>
                  <a:gd name="T11" fmla="*/ 7 h 242"/>
                  <a:gd name="T12" fmla="*/ 13 w 216"/>
                  <a:gd name="T13" fmla="*/ 10 h 242"/>
                  <a:gd name="T14" fmla="*/ 14 w 216"/>
                  <a:gd name="T15" fmla="*/ 12 h 242"/>
                  <a:gd name="T16" fmla="*/ 14 w 216"/>
                  <a:gd name="T17" fmla="*/ 13 h 242"/>
                  <a:gd name="T18" fmla="*/ 13 w 216"/>
                  <a:gd name="T19" fmla="*/ 15 h 242"/>
                  <a:gd name="T20" fmla="*/ 12 w 216"/>
                  <a:gd name="T21" fmla="*/ 15 h 242"/>
                  <a:gd name="T22" fmla="*/ 11 w 216"/>
                  <a:gd name="T23" fmla="*/ 15 h 242"/>
                  <a:gd name="T24" fmla="*/ 11 w 216"/>
                  <a:gd name="T25" fmla="*/ 15 h 242"/>
                  <a:gd name="T26" fmla="*/ 10 w 216"/>
                  <a:gd name="T27" fmla="*/ 15 h 242"/>
                  <a:gd name="T28" fmla="*/ 10 w 216"/>
                  <a:gd name="T29" fmla="*/ 15 h 242"/>
                  <a:gd name="T30" fmla="*/ 9 w 216"/>
                  <a:gd name="T31" fmla="*/ 14 h 242"/>
                  <a:gd name="T32" fmla="*/ 8 w 216"/>
                  <a:gd name="T33" fmla="*/ 14 h 242"/>
                  <a:gd name="T34" fmla="*/ 8 w 216"/>
                  <a:gd name="T35" fmla="*/ 13 h 242"/>
                  <a:gd name="T36" fmla="*/ 7 w 216"/>
                  <a:gd name="T37" fmla="*/ 13 h 242"/>
                  <a:gd name="T38" fmla="*/ 6 w 216"/>
                  <a:gd name="T39" fmla="*/ 12 h 242"/>
                  <a:gd name="T40" fmla="*/ 5 w 216"/>
                  <a:gd name="T41" fmla="*/ 11 h 242"/>
                  <a:gd name="T42" fmla="*/ 5 w 216"/>
                  <a:gd name="T43" fmla="*/ 11 h 242"/>
                  <a:gd name="T44" fmla="*/ 4 w 216"/>
                  <a:gd name="T45" fmla="*/ 11 h 242"/>
                  <a:gd name="T46" fmla="*/ 4 w 216"/>
                  <a:gd name="T47" fmla="*/ 10 h 242"/>
                  <a:gd name="T48" fmla="*/ 3 w 216"/>
                  <a:gd name="T49" fmla="*/ 10 h 242"/>
                  <a:gd name="T50" fmla="*/ 2 w 216"/>
                  <a:gd name="T51" fmla="*/ 9 h 242"/>
                  <a:gd name="T52" fmla="*/ 1 w 216"/>
                  <a:gd name="T53" fmla="*/ 8 h 242"/>
                  <a:gd name="T54" fmla="*/ 1 w 216"/>
                  <a:gd name="T55" fmla="*/ 7 h 242"/>
                  <a:gd name="T56" fmla="*/ 0 w 216"/>
                  <a:gd name="T57" fmla="*/ 6 h 242"/>
                  <a:gd name="T58" fmla="*/ 0 w 216"/>
                  <a:gd name="T59" fmla="*/ 5 h 242"/>
                  <a:gd name="T60" fmla="*/ 0 w 216"/>
                  <a:gd name="T61" fmla="*/ 4 h 242"/>
                  <a:gd name="T62" fmla="*/ 0 w 216"/>
                  <a:gd name="T63" fmla="*/ 3 h 242"/>
                  <a:gd name="T64" fmla="*/ 1 w 216"/>
                  <a:gd name="T65" fmla="*/ 3 h 242"/>
                  <a:gd name="T66" fmla="*/ 1 w 216"/>
                  <a:gd name="T67" fmla="*/ 2 h 242"/>
                  <a:gd name="T68" fmla="*/ 1 w 216"/>
                  <a:gd name="T69" fmla="*/ 1 h 242"/>
                  <a:gd name="T70" fmla="*/ 1 w 216"/>
                  <a:gd name="T71" fmla="*/ 1 h 242"/>
                  <a:gd name="T72" fmla="*/ 1 w 216"/>
                  <a:gd name="T73" fmla="*/ 0 h 242"/>
                  <a:gd name="T74" fmla="*/ 2 w 216"/>
                  <a:gd name="T75" fmla="*/ 0 h 242"/>
                  <a:gd name="T76" fmla="*/ 2 w 216"/>
                  <a:gd name="T77" fmla="*/ 0 h 242"/>
                  <a:gd name="T78" fmla="*/ 3 w 216"/>
                  <a:gd name="T79" fmla="*/ 0 h 242"/>
                  <a:gd name="T80" fmla="*/ 4 w 216"/>
                  <a:gd name="T81" fmla="*/ 0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6"/>
                  <a:gd name="T124" fmla="*/ 0 h 242"/>
                  <a:gd name="T125" fmla="*/ 216 w 21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6" h="242">
                    <a:moveTo>
                      <a:pt x="63" y="0"/>
                    </a:moveTo>
                    <a:lnTo>
                      <a:pt x="101" y="7"/>
                    </a:lnTo>
                    <a:lnTo>
                      <a:pt x="133" y="25"/>
                    </a:lnTo>
                    <a:lnTo>
                      <a:pt x="162" y="51"/>
                    </a:lnTo>
                    <a:lnTo>
                      <a:pt x="184" y="86"/>
                    </a:lnTo>
                    <a:lnTo>
                      <a:pt x="200" y="121"/>
                    </a:lnTo>
                    <a:lnTo>
                      <a:pt x="212" y="157"/>
                    </a:lnTo>
                    <a:lnTo>
                      <a:pt x="216" y="188"/>
                    </a:lnTo>
                    <a:lnTo>
                      <a:pt x="216" y="216"/>
                    </a:lnTo>
                    <a:lnTo>
                      <a:pt x="204" y="236"/>
                    </a:lnTo>
                    <a:lnTo>
                      <a:pt x="187" y="242"/>
                    </a:lnTo>
                    <a:lnTo>
                      <a:pt x="177" y="242"/>
                    </a:lnTo>
                    <a:lnTo>
                      <a:pt x="172" y="239"/>
                    </a:lnTo>
                    <a:lnTo>
                      <a:pt x="162" y="239"/>
                    </a:lnTo>
                    <a:lnTo>
                      <a:pt x="152" y="236"/>
                    </a:lnTo>
                    <a:lnTo>
                      <a:pt x="143" y="229"/>
                    </a:lnTo>
                    <a:lnTo>
                      <a:pt x="133" y="226"/>
                    </a:lnTo>
                    <a:lnTo>
                      <a:pt x="123" y="216"/>
                    </a:lnTo>
                    <a:lnTo>
                      <a:pt x="111" y="207"/>
                    </a:lnTo>
                    <a:lnTo>
                      <a:pt x="95" y="197"/>
                    </a:lnTo>
                    <a:lnTo>
                      <a:pt x="79" y="185"/>
                    </a:lnTo>
                    <a:lnTo>
                      <a:pt x="72" y="182"/>
                    </a:lnTo>
                    <a:lnTo>
                      <a:pt x="63" y="175"/>
                    </a:lnTo>
                    <a:lnTo>
                      <a:pt x="54" y="165"/>
                    </a:lnTo>
                    <a:lnTo>
                      <a:pt x="41" y="157"/>
                    </a:lnTo>
                    <a:lnTo>
                      <a:pt x="32" y="147"/>
                    </a:lnTo>
                    <a:lnTo>
                      <a:pt x="18" y="134"/>
                    </a:lnTo>
                    <a:lnTo>
                      <a:pt x="9" y="121"/>
                    </a:lnTo>
                    <a:lnTo>
                      <a:pt x="3" y="105"/>
                    </a:lnTo>
                    <a:lnTo>
                      <a:pt x="0" y="89"/>
                    </a:lnTo>
                    <a:lnTo>
                      <a:pt x="3" y="74"/>
                    </a:lnTo>
                    <a:lnTo>
                      <a:pt x="3" y="57"/>
                    </a:lnTo>
                    <a:lnTo>
                      <a:pt x="6" y="45"/>
                    </a:lnTo>
                    <a:lnTo>
                      <a:pt x="9" y="32"/>
                    </a:lnTo>
                    <a:lnTo>
                      <a:pt x="13" y="22"/>
                    </a:lnTo>
                    <a:lnTo>
                      <a:pt x="15" y="17"/>
                    </a:lnTo>
                    <a:lnTo>
                      <a:pt x="18" y="10"/>
                    </a:lnTo>
                    <a:lnTo>
                      <a:pt x="28" y="7"/>
                    </a:lnTo>
                    <a:lnTo>
                      <a:pt x="35" y="3"/>
                    </a:lnTo>
                    <a:lnTo>
                      <a:pt x="47" y="0"/>
                    </a:lnTo>
                    <a:lnTo>
                      <a:pt x="63"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6" name="Freeform 1557">
                <a:extLst>
                  <a:ext uri="{FF2B5EF4-FFF2-40B4-BE49-F238E27FC236}">
                    <a16:creationId xmlns:a16="http://schemas.microsoft.com/office/drawing/2014/main" id="{B79C3F97-7392-44B4-B2C1-78F7391B43C2}"/>
                  </a:ext>
                </a:extLst>
              </p:cNvPr>
              <p:cNvSpPr>
                <a:spLocks noEditPoints="1"/>
              </p:cNvSpPr>
              <p:nvPr/>
            </p:nvSpPr>
            <p:spPr bwMode="auto">
              <a:xfrm>
                <a:off x="2355" y="2113"/>
                <a:ext cx="59" cy="65"/>
              </a:xfrm>
              <a:custGeom>
                <a:avLst/>
                <a:gdLst>
                  <a:gd name="T0" fmla="*/ 7 w 236"/>
                  <a:gd name="T1" fmla="*/ 1 h 260"/>
                  <a:gd name="T2" fmla="*/ 7 w 236"/>
                  <a:gd name="T3" fmla="*/ 2 h 260"/>
                  <a:gd name="T4" fmla="*/ 10 w 236"/>
                  <a:gd name="T5" fmla="*/ 2 h 260"/>
                  <a:gd name="T6" fmla="*/ 11 w 236"/>
                  <a:gd name="T7" fmla="*/ 4 h 260"/>
                  <a:gd name="T8" fmla="*/ 11 w 236"/>
                  <a:gd name="T9" fmla="*/ 4 h 260"/>
                  <a:gd name="T10" fmla="*/ 14 w 236"/>
                  <a:gd name="T11" fmla="*/ 8 h 260"/>
                  <a:gd name="T12" fmla="*/ 13 w 236"/>
                  <a:gd name="T13" fmla="*/ 8 h 260"/>
                  <a:gd name="T14" fmla="*/ 15 w 236"/>
                  <a:gd name="T15" fmla="*/ 10 h 260"/>
                  <a:gd name="T16" fmla="*/ 14 w 236"/>
                  <a:gd name="T17" fmla="*/ 13 h 260"/>
                  <a:gd name="T18" fmla="*/ 15 w 236"/>
                  <a:gd name="T19" fmla="*/ 12 h 260"/>
                  <a:gd name="T20" fmla="*/ 15 w 236"/>
                  <a:gd name="T21" fmla="*/ 14 h 260"/>
                  <a:gd name="T22" fmla="*/ 14 w 236"/>
                  <a:gd name="T23" fmla="*/ 14 h 260"/>
                  <a:gd name="T24" fmla="*/ 14 w 236"/>
                  <a:gd name="T25" fmla="*/ 16 h 260"/>
                  <a:gd name="T26" fmla="*/ 12 w 236"/>
                  <a:gd name="T27" fmla="*/ 16 h 260"/>
                  <a:gd name="T28" fmla="*/ 12 w 236"/>
                  <a:gd name="T29" fmla="*/ 16 h 260"/>
                  <a:gd name="T30" fmla="*/ 11 w 236"/>
                  <a:gd name="T31" fmla="*/ 16 h 260"/>
                  <a:gd name="T32" fmla="*/ 12 w 236"/>
                  <a:gd name="T33" fmla="*/ 16 h 260"/>
                  <a:gd name="T34" fmla="*/ 11 w 236"/>
                  <a:gd name="T35" fmla="*/ 16 h 260"/>
                  <a:gd name="T36" fmla="*/ 10 w 236"/>
                  <a:gd name="T37" fmla="*/ 15 h 260"/>
                  <a:gd name="T38" fmla="*/ 10 w 236"/>
                  <a:gd name="T39" fmla="*/ 16 h 260"/>
                  <a:gd name="T40" fmla="*/ 10 w 236"/>
                  <a:gd name="T41" fmla="*/ 15 h 260"/>
                  <a:gd name="T42" fmla="*/ 10 w 236"/>
                  <a:gd name="T43" fmla="*/ 15 h 260"/>
                  <a:gd name="T44" fmla="*/ 9 w 236"/>
                  <a:gd name="T45" fmla="*/ 15 h 260"/>
                  <a:gd name="T46" fmla="*/ 9 w 236"/>
                  <a:gd name="T47" fmla="*/ 14 h 260"/>
                  <a:gd name="T48" fmla="*/ 8 w 236"/>
                  <a:gd name="T49" fmla="*/ 15 h 260"/>
                  <a:gd name="T50" fmla="*/ 6 w 236"/>
                  <a:gd name="T51" fmla="*/ 14 h 260"/>
                  <a:gd name="T52" fmla="*/ 7 w 236"/>
                  <a:gd name="T53" fmla="*/ 13 h 260"/>
                  <a:gd name="T54" fmla="*/ 6 w 236"/>
                  <a:gd name="T55" fmla="*/ 12 h 260"/>
                  <a:gd name="T56" fmla="*/ 6 w 236"/>
                  <a:gd name="T57" fmla="*/ 12 h 260"/>
                  <a:gd name="T58" fmla="*/ 5 w 236"/>
                  <a:gd name="T59" fmla="*/ 13 h 260"/>
                  <a:gd name="T60" fmla="*/ 4 w 236"/>
                  <a:gd name="T61" fmla="*/ 12 h 260"/>
                  <a:gd name="T62" fmla="*/ 5 w 236"/>
                  <a:gd name="T63" fmla="*/ 11 h 260"/>
                  <a:gd name="T64" fmla="*/ 4 w 236"/>
                  <a:gd name="T65" fmla="*/ 12 h 260"/>
                  <a:gd name="T66" fmla="*/ 3 w 236"/>
                  <a:gd name="T67" fmla="*/ 11 h 260"/>
                  <a:gd name="T68" fmla="*/ 3 w 236"/>
                  <a:gd name="T69" fmla="*/ 11 h 260"/>
                  <a:gd name="T70" fmla="*/ 2 w 236"/>
                  <a:gd name="T71" fmla="*/ 9 h 260"/>
                  <a:gd name="T72" fmla="*/ 2 w 236"/>
                  <a:gd name="T73" fmla="*/ 9 h 260"/>
                  <a:gd name="T74" fmla="*/ 1 w 236"/>
                  <a:gd name="T75" fmla="*/ 9 h 260"/>
                  <a:gd name="T76" fmla="*/ 0 w 236"/>
                  <a:gd name="T77" fmla="*/ 7 h 260"/>
                  <a:gd name="T78" fmla="*/ 0 w 236"/>
                  <a:gd name="T79" fmla="*/ 7 h 260"/>
                  <a:gd name="T80" fmla="*/ 0 w 236"/>
                  <a:gd name="T81" fmla="*/ 5 h 260"/>
                  <a:gd name="T82" fmla="*/ 1 w 236"/>
                  <a:gd name="T83" fmla="*/ 5 h 260"/>
                  <a:gd name="T84" fmla="*/ 0 w 236"/>
                  <a:gd name="T85" fmla="*/ 4 h 260"/>
                  <a:gd name="T86" fmla="*/ 2 w 236"/>
                  <a:gd name="T87" fmla="*/ 4 h 260"/>
                  <a:gd name="T88" fmla="*/ 2 w 236"/>
                  <a:gd name="T89" fmla="*/ 4 h 260"/>
                  <a:gd name="T90" fmla="*/ 1 w 236"/>
                  <a:gd name="T91" fmla="*/ 3 h 260"/>
                  <a:gd name="T92" fmla="*/ 2 w 236"/>
                  <a:gd name="T93" fmla="*/ 3 h 260"/>
                  <a:gd name="T94" fmla="*/ 1 w 236"/>
                  <a:gd name="T95" fmla="*/ 2 h 260"/>
                  <a:gd name="T96" fmla="*/ 2 w 236"/>
                  <a:gd name="T97" fmla="*/ 2 h 260"/>
                  <a:gd name="T98" fmla="*/ 1 w 236"/>
                  <a:gd name="T99" fmla="*/ 1 h 260"/>
                  <a:gd name="T100" fmla="*/ 3 w 236"/>
                  <a:gd name="T101" fmla="*/ 2 h 260"/>
                  <a:gd name="T102" fmla="*/ 3 w 236"/>
                  <a:gd name="T103" fmla="*/ 2 h 260"/>
                  <a:gd name="T104" fmla="*/ 3 w 236"/>
                  <a:gd name="T105" fmla="*/ 0 h 260"/>
                  <a:gd name="T106" fmla="*/ 4 w 236"/>
                  <a:gd name="T107" fmla="*/ 0 h 260"/>
                  <a:gd name="T108" fmla="*/ 4 w 236"/>
                  <a:gd name="T109" fmla="*/ 0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6"/>
                  <a:gd name="T166" fmla="*/ 0 h 260"/>
                  <a:gd name="T167" fmla="*/ 236 w 236"/>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6" h="260">
                    <a:moveTo>
                      <a:pt x="75" y="0"/>
                    </a:moveTo>
                    <a:lnTo>
                      <a:pt x="113" y="7"/>
                    </a:lnTo>
                    <a:lnTo>
                      <a:pt x="110" y="26"/>
                    </a:lnTo>
                    <a:lnTo>
                      <a:pt x="71" y="19"/>
                    </a:lnTo>
                    <a:lnTo>
                      <a:pt x="75" y="0"/>
                    </a:lnTo>
                    <a:close/>
                    <a:moveTo>
                      <a:pt x="113" y="7"/>
                    </a:moveTo>
                    <a:lnTo>
                      <a:pt x="114" y="7"/>
                    </a:lnTo>
                    <a:lnTo>
                      <a:pt x="116" y="8"/>
                    </a:lnTo>
                    <a:lnTo>
                      <a:pt x="111" y="16"/>
                    </a:lnTo>
                    <a:lnTo>
                      <a:pt x="113" y="7"/>
                    </a:lnTo>
                    <a:close/>
                    <a:moveTo>
                      <a:pt x="116" y="8"/>
                    </a:moveTo>
                    <a:lnTo>
                      <a:pt x="148" y="27"/>
                    </a:lnTo>
                    <a:lnTo>
                      <a:pt x="139" y="43"/>
                    </a:lnTo>
                    <a:lnTo>
                      <a:pt x="107" y="25"/>
                    </a:lnTo>
                    <a:lnTo>
                      <a:pt x="116" y="8"/>
                    </a:lnTo>
                    <a:close/>
                    <a:moveTo>
                      <a:pt x="148" y="27"/>
                    </a:moveTo>
                    <a:lnTo>
                      <a:pt x="148" y="27"/>
                    </a:lnTo>
                    <a:lnTo>
                      <a:pt x="150" y="28"/>
                    </a:lnTo>
                    <a:lnTo>
                      <a:pt x="143" y="34"/>
                    </a:lnTo>
                    <a:lnTo>
                      <a:pt x="148" y="27"/>
                    </a:lnTo>
                    <a:close/>
                    <a:moveTo>
                      <a:pt x="150" y="28"/>
                    </a:moveTo>
                    <a:lnTo>
                      <a:pt x="178" y="53"/>
                    </a:lnTo>
                    <a:lnTo>
                      <a:pt x="165" y="68"/>
                    </a:lnTo>
                    <a:lnTo>
                      <a:pt x="136" y="42"/>
                    </a:lnTo>
                    <a:lnTo>
                      <a:pt x="150" y="28"/>
                    </a:lnTo>
                    <a:close/>
                    <a:moveTo>
                      <a:pt x="178" y="53"/>
                    </a:moveTo>
                    <a:lnTo>
                      <a:pt x="179" y="54"/>
                    </a:lnTo>
                    <a:lnTo>
                      <a:pt x="179" y="55"/>
                    </a:lnTo>
                    <a:lnTo>
                      <a:pt x="172" y="60"/>
                    </a:lnTo>
                    <a:lnTo>
                      <a:pt x="178" y="53"/>
                    </a:lnTo>
                    <a:close/>
                    <a:moveTo>
                      <a:pt x="179" y="55"/>
                    </a:moveTo>
                    <a:lnTo>
                      <a:pt x="202" y="91"/>
                    </a:lnTo>
                    <a:lnTo>
                      <a:pt x="186" y="101"/>
                    </a:lnTo>
                    <a:lnTo>
                      <a:pt x="164" y="65"/>
                    </a:lnTo>
                    <a:lnTo>
                      <a:pt x="179" y="55"/>
                    </a:lnTo>
                    <a:close/>
                    <a:moveTo>
                      <a:pt x="202" y="91"/>
                    </a:moveTo>
                    <a:lnTo>
                      <a:pt x="202" y="91"/>
                    </a:lnTo>
                    <a:lnTo>
                      <a:pt x="202" y="92"/>
                    </a:lnTo>
                    <a:lnTo>
                      <a:pt x="194" y="95"/>
                    </a:lnTo>
                    <a:lnTo>
                      <a:pt x="202" y="91"/>
                    </a:lnTo>
                    <a:close/>
                    <a:moveTo>
                      <a:pt x="202" y="92"/>
                    </a:moveTo>
                    <a:lnTo>
                      <a:pt x="219" y="126"/>
                    </a:lnTo>
                    <a:lnTo>
                      <a:pt x="201" y="134"/>
                    </a:lnTo>
                    <a:lnTo>
                      <a:pt x="185" y="100"/>
                    </a:lnTo>
                    <a:lnTo>
                      <a:pt x="202" y="92"/>
                    </a:lnTo>
                    <a:close/>
                    <a:moveTo>
                      <a:pt x="219" y="126"/>
                    </a:moveTo>
                    <a:lnTo>
                      <a:pt x="219" y="127"/>
                    </a:lnTo>
                    <a:lnTo>
                      <a:pt x="210" y="130"/>
                    </a:lnTo>
                    <a:lnTo>
                      <a:pt x="219" y="126"/>
                    </a:lnTo>
                    <a:close/>
                    <a:moveTo>
                      <a:pt x="219" y="127"/>
                    </a:moveTo>
                    <a:lnTo>
                      <a:pt x="231" y="162"/>
                    </a:lnTo>
                    <a:lnTo>
                      <a:pt x="214" y="169"/>
                    </a:lnTo>
                    <a:lnTo>
                      <a:pt x="201" y="134"/>
                    </a:lnTo>
                    <a:lnTo>
                      <a:pt x="219" y="127"/>
                    </a:lnTo>
                    <a:close/>
                    <a:moveTo>
                      <a:pt x="231" y="162"/>
                    </a:moveTo>
                    <a:lnTo>
                      <a:pt x="232" y="163"/>
                    </a:lnTo>
                    <a:lnTo>
                      <a:pt x="232" y="165"/>
                    </a:lnTo>
                    <a:lnTo>
                      <a:pt x="222" y="166"/>
                    </a:lnTo>
                    <a:lnTo>
                      <a:pt x="231" y="162"/>
                    </a:lnTo>
                    <a:close/>
                    <a:moveTo>
                      <a:pt x="232" y="165"/>
                    </a:moveTo>
                    <a:lnTo>
                      <a:pt x="236" y="197"/>
                    </a:lnTo>
                    <a:lnTo>
                      <a:pt x="216" y="198"/>
                    </a:lnTo>
                    <a:lnTo>
                      <a:pt x="214" y="166"/>
                    </a:lnTo>
                    <a:lnTo>
                      <a:pt x="232" y="165"/>
                    </a:lnTo>
                    <a:close/>
                    <a:moveTo>
                      <a:pt x="236" y="197"/>
                    </a:moveTo>
                    <a:lnTo>
                      <a:pt x="236" y="197"/>
                    </a:lnTo>
                    <a:lnTo>
                      <a:pt x="226" y="197"/>
                    </a:lnTo>
                    <a:lnTo>
                      <a:pt x="236" y="197"/>
                    </a:lnTo>
                    <a:close/>
                    <a:moveTo>
                      <a:pt x="236" y="197"/>
                    </a:moveTo>
                    <a:lnTo>
                      <a:pt x="236" y="225"/>
                    </a:lnTo>
                    <a:lnTo>
                      <a:pt x="216" y="225"/>
                    </a:lnTo>
                    <a:lnTo>
                      <a:pt x="216" y="197"/>
                    </a:lnTo>
                    <a:lnTo>
                      <a:pt x="236" y="197"/>
                    </a:lnTo>
                    <a:close/>
                    <a:moveTo>
                      <a:pt x="236" y="225"/>
                    </a:moveTo>
                    <a:lnTo>
                      <a:pt x="236" y="229"/>
                    </a:lnTo>
                    <a:lnTo>
                      <a:pt x="233" y="231"/>
                    </a:lnTo>
                    <a:lnTo>
                      <a:pt x="226" y="225"/>
                    </a:lnTo>
                    <a:lnTo>
                      <a:pt x="236" y="225"/>
                    </a:lnTo>
                    <a:close/>
                    <a:moveTo>
                      <a:pt x="233" y="231"/>
                    </a:moveTo>
                    <a:lnTo>
                      <a:pt x="221" y="249"/>
                    </a:lnTo>
                    <a:lnTo>
                      <a:pt x="205" y="240"/>
                    </a:lnTo>
                    <a:lnTo>
                      <a:pt x="218" y="221"/>
                    </a:lnTo>
                    <a:lnTo>
                      <a:pt x="233" y="231"/>
                    </a:lnTo>
                    <a:close/>
                    <a:moveTo>
                      <a:pt x="221" y="249"/>
                    </a:moveTo>
                    <a:lnTo>
                      <a:pt x="219" y="253"/>
                    </a:lnTo>
                    <a:lnTo>
                      <a:pt x="217" y="254"/>
                    </a:lnTo>
                    <a:lnTo>
                      <a:pt x="214" y="245"/>
                    </a:lnTo>
                    <a:lnTo>
                      <a:pt x="221" y="249"/>
                    </a:lnTo>
                    <a:close/>
                    <a:moveTo>
                      <a:pt x="217" y="254"/>
                    </a:moveTo>
                    <a:lnTo>
                      <a:pt x="200" y="259"/>
                    </a:lnTo>
                    <a:lnTo>
                      <a:pt x="194" y="242"/>
                    </a:lnTo>
                    <a:lnTo>
                      <a:pt x="209" y="236"/>
                    </a:lnTo>
                    <a:lnTo>
                      <a:pt x="217" y="254"/>
                    </a:lnTo>
                    <a:close/>
                    <a:moveTo>
                      <a:pt x="200" y="259"/>
                    </a:moveTo>
                    <a:lnTo>
                      <a:pt x="199" y="260"/>
                    </a:lnTo>
                    <a:lnTo>
                      <a:pt x="197" y="260"/>
                    </a:lnTo>
                    <a:lnTo>
                      <a:pt x="197" y="251"/>
                    </a:lnTo>
                    <a:lnTo>
                      <a:pt x="200" y="259"/>
                    </a:lnTo>
                    <a:close/>
                    <a:moveTo>
                      <a:pt x="197" y="260"/>
                    </a:moveTo>
                    <a:lnTo>
                      <a:pt x="187" y="260"/>
                    </a:lnTo>
                    <a:lnTo>
                      <a:pt x="187" y="242"/>
                    </a:lnTo>
                    <a:lnTo>
                      <a:pt x="197" y="242"/>
                    </a:lnTo>
                    <a:lnTo>
                      <a:pt x="197" y="260"/>
                    </a:lnTo>
                    <a:close/>
                    <a:moveTo>
                      <a:pt x="187" y="260"/>
                    </a:moveTo>
                    <a:lnTo>
                      <a:pt x="185" y="260"/>
                    </a:lnTo>
                    <a:lnTo>
                      <a:pt x="184" y="259"/>
                    </a:lnTo>
                    <a:lnTo>
                      <a:pt x="187" y="251"/>
                    </a:lnTo>
                    <a:lnTo>
                      <a:pt x="187" y="260"/>
                    </a:lnTo>
                    <a:close/>
                    <a:moveTo>
                      <a:pt x="184" y="259"/>
                    </a:moveTo>
                    <a:lnTo>
                      <a:pt x="177" y="256"/>
                    </a:lnTo>
                    <a:lnTo>
                      <a:pt x="186" y="240"/>
                    </a:lnTo>
                    <a:lnTo>
                      <a:pt x="191" y="243"/>
                    </a:lnTo>
                    <a:lnTo>
                      <a:pt x="184" y="259"/>
                    </a:lnTo>
                    <a:close/>
                    <a:moveTo>
                      <a:pt x="182" y="238"/>
                    </a:moveTo>
                    <a:lnTo>
                      <a:pt x="184" y="238"/>
                    </a:lnTo>
                    <a:lnTo>
                      <a:pt x="186" y="240"/>
                    </a:lnTo>
                    <a:lnTo>
                      <a:pt x="182" y="248"/>
                    </a:lnTo>
                    <a:lnTo>
                      <a:pt x="182" y="238"/>
                    </a:lnTo>
                    <a:close/>
                    <a:moveTo>
                      <a:pt x="182" y="257"/>
                    </a:moveTo>
                    <a:lnTo>
                      <a:pt x="172" y="257"/>
                    </a:lnTo>
                    <a:lnTo>
                      <a:pt x="172" y="238"/>
                    </a:lnTo>
                    <a:lnTo>
                      <a:pt x="182" y="238"/>
                    </a:lnTo>
                    <a:lnTo>
                      <a:pt x="182" y="257"/>
                    </a:lnTo>
                    <a:close/>
                    <a:moveTo>
                      <a:pt x="172" y="257"/>
                    </a:moveTo>
                    <a:lnTo>
                      <a:pt x="171" y="257"/>
                    </a:lnTo>
                    <a:lnTo>
                      <a:pt x="168" y="257"/>
                    </a:lnTo>
                    <a:lnTo>
                      <a:pt x="172" y="248"/>
                    </a:lnTo>
                    <a:lnTo>
                      <a:pt x="172" y="257"/>
                    </a:lnTo>
                    <a:close/>
                    <a:moveTo>
                      <a:pt x="168" y="257"/>
                    </a:moveTo>
                    <a:lnTo>
                      <a:pt x="159" y="254"/>
                    </a:lnTo>
                    <a:lnTo>
                      <a:pt x="165" y="235"/>
                    </a:lnTo>
                    <a:lnTo>
                      <a:pt x="175" y="238"/>
                    </a:lnTo>
                    <a:lnTo>
                      <a:pt x="168" y="257"/>
                    </a:lnTo>
                    <a:close/>
                    <a:moveTo>
                      <a:pt x="159" y="254"/>
                    </a:moveTo>
                    <a:lnTo>
                      <a:pt x="158" y="253"/>
                    </a:lnTo>
                    <a:lnTo>
                      <a:pt x="157" y="253"/>
                    </a:lnTo>
                    <a:lnTo>
                      <a:pt x="162" y="245"/>
                    </a:lnTo>
                    <a:lnTo>
                      <a:pt x="159" y="254"/>
                    </a:lnTo>
                    <a:close/>
                    <a:moveTo>
                      <a:pt x="157" y="253"/>
                    </a:moveTo>
                    <a:lnTo>
                      <a:pt x="147" y="246"/>
                    </a:lnTo>
                    <a:lnTo>
                      <a:pt x="158" y="231"/>
                    </a:lnTo>
                    <a:lnTo>
                      <a:pt x="167" y="236"/>
                    </a:lnTo>
                    <a:lnTo>
                      <a:pt x="157" y="253"/>
                    </a:lnTo>
                    <a:close/>
                    <a:moveTo>
                      <a:pt x="156" y="230"/>
                    </a:moveTo>
                    <a:lnTo>
                      <a:pt x="157" y="230"/>
                    </a:lnTo>
                    <a:lnTo>
                      <a:pt x="158" y="231"/>
                    </a:lnTo>
                    <a:lnTo>
                      <a:pt x="153" y="238"/>
                    </a:lnTo>
                    <a:lnTo>
                      <a:pt x="156" y="230"/>
                    </a:lnTo>
                    <a:close/>
                    <a:moveTo>
                      <a:pt x="150" y="247"/>
                    </a:moveTo>
                    <a:lnTo>
                      <a:pt x="140" y="244"/>
                    </a:lnTo>
                    <a:lnTo>
                      <a:pt x="146" y="226"/>
                    </a:lnTo>
                    <a:lnTo>
                      <a:pt x="156" y="230"/>
                    </a:lnTo>
                    <a:lnTo>
                      <a:pt x="150" y="247"/>
                    </a:lnTo>
                    <a:close/>
                    <a:moveTo>
                      <a:pt x="140" y="244"/>
                    </a:moveTo>
                    <a:lnTo>
                      <a:pt x="139" y="244"/>
                    </a:lnTo>
                    <a:lnTo>
                      <a:pt x="136" y="242"/>
                    </a:lnTo>
                    <a:lnTo>
                      <a:pt x="143" y="235"/>
                    </a:lnTo>
                    <a:lnTo>
                      <a:pt x="140" y="244"/>
                    </a:lnTo>
                    <a:close/>
                    <a:moveTo>
                      <a:pt x="136" y="242"/>
                    </a:moveTo>
                    <a:lnTo>
                      <a:pt x="126" y="232"/>
                    </a:lnTo>
                    <a:lnTo>
                      <a:pt x="141" y="219"/>
                    </a:lnTo>
                    <a:lnTo>
                      <a:pt x="150" y="229"/>
                    </a:lnTo>
                    <a:lnTo>
                      <a:pt x="136" y="242"/>
                    </a:lnTo>
                    <a:close/>
                    <a:moveTo>
                      <a:pt x="140" y="217"/>
                    </a:moveTo>
                    <a:lnTo>
                      <a:pt x="140" y="219"/>
                    </a:lnTo>
                    <a:lnTo>
                      <a:pt x="141" y="219"/>
                    </a:lnTo>
                    <a:lnTo>
                      <a:pt x="133" y="225"/>
                    </a:lnTo>
                    <a:lnTo>
                      <a:pt x="140" y="217"/>
                    </a:lnTo>
                    <a:close/>
                    <a:moveTo>
                      <a:pt x="128" y="233"/>
                    </a:moveTo>
                    <a:lnTo>
                      <a:pt x="115" y="224"/>
                    </a:lnTo>
                    <a:lnTo>
                      <a:pt x="126" y="209"/>
                    </a:lnTo>
                    <a:lnTo>
                      <a:pt x="140" y="217"/>
                    </a:lnTo>
                    <a:lnTo>
                      <a:pt x="128" y="233"/>
                    </a:lnTo>
                    <a:close/>
                    <a:moveTo>
                      <a:pt x="125" y="208"/>
                    </a:moveTo>
                    <a:lnTo>
                      <a:pt x="125" y="208"/>
                    </a:lnTo>
                    <a:lnTo>
                      <a:pt x="126" y="209"/>
                    </a:lnTo>
                    <a:lnTo>
                      <a:pt x="121" y="216"/>
                    </a:lnTo>
                    <a:lnTo>
                      <a:pt x="125" y="208"/>
                    </a:lnTo>
                    <a:close/>
                    <a:moveTo>
                      <a:pt x="116" y="224"/>
                    </a:moveTo>
                    <a:lnTo>
                      <a:pt x="100" y="214"/>
                    </a:lnTo>
                    <a:lnTo>
                      <a:pt x="110" y="199"/>
                    </a:lnTo>
                    <a:lnTo>
                      <a:pt x="125" y="208"/>
                    </a:lnTo>
                    <a:lnTo>
                      <a:pt x="116" y="224"/>
                    </a:lnTo>
                    <a:close/>
                    <a:moveTo>
                      <a:pt x="100" y="214"/>
                    </a:moveTo>
                    <a:lnTo>
                      <a:pt x="100" y="214"/>
                    </a:lnTo>
                    <a:lnTo>
                      <a:pt x="99" y="214"/>
                    </a:lnTo>
                    <a:lnTo>
                      <a:pt x="105" y="206"/>
                    </a:lnTo>
                    <a:lnTo>
                      <a:pt x="100" y="214"/>
                    </a:lnTo>
                    <a:close/>
                    <a:moveTo>
                      <a:pt x="99" y="214"/>
                    </a:moveTo>
                    <a:lnTo>
                      <a:pt x="83" y="201"/>
                    </a:lnTo>
                    <a:lnTo>
                      <a:pt x="96" y="187"/>
                    </a:lnTo>
                    <a:lnTo>
                      <a:pt x="111" y="199"/>
                    </a:lnTo>
                    <a:lnTo>
                      <a:pt x="99" y="214"/>
                    </a:lnTo>
                    <a:close/>
                    <a:moveTo>
                      <a:pt x="93" y="186"/>
                    </a:moveTo>
                    <a:lnTo>
                      <a:pt x="94" y="186"/>
                    </a:lnTo>
                    <a:lnTo>
                      <a:pt x="96" y="187"/>
                    </a:lnTo>
                    <a:lnTo>
                      <a:pt x="89" y="194"/>
                    </a:lnTo>
                    <a:lnTo>
                      <a:pt x="93" y="186"/>
                    </a:lnTo>
                    <a:close/>
                    <a:moveTo>
                      <a:pt x="85" y="202"/>
                    </a:moveTo>
                    <a:lnTo>
                      <a:pt x="79" y="199"/>
                    </a:lnTo>
                    <a:lnTo>
                      <a:pt x="87" y="182"/>
                    </a:lnTo>
                    <a:lnTo>
                      <a:pt x="93" y="186"/>
                    </a:lnTo>
                    <a:lnTo>
                      <a:pt x="85" y="202"/>
                    </a:lnTo>
                    <a:close/>
                    <a:moveTo>
                      <a:pt x="79" y="199"/>
                    </a:moveTo>
                    <a:lnTo>
                      <a:pt x="78" y="199"/>
                    </a:lnTo>
                    <a:lnTo>
                      <a:pt x="82" y="191"/>
                    </a:lnTo>
                    <a:lnTo>
                      <a:pt x="79" y="199"/>
                    </a:lnTo>
                    <a:close/>
                    <a:moveTo>
                      <a:pt x="78" y="199"/>
                    </a:moveTo>
                    <a:lnTo>
                      <a:pt x="68" y="192"/>
                    </a:lnTo>
                    <a:lnTo>
                      <a:pt x="78" y="177"/>
                    </a:lnTo>
                    <a:lnTo>
                      <a:pt x="88" y="182"/>
                    </a:lnTo>
                    <a:lnTo>
                      <a:pt x="78" y="199"/>
                    </a:lnTo>
                    <a:close/>
                    <a:moveTo>
                      <a:pt x="68" y="192"/>
                    </a:moveTo>
                    <a:lnTo>
                      <a:pt x="67" y="192"/>
                    </a:lnTo>
                    <a:lnTo>
                      <a:pt x="67" y="191"/>
                    </a:lnTo>
                    <a:lnTo>
                      <a:pt x="73" y="184"/>
                    </a:lnTo>
                    <a:lnTo>
                      <a:pt x="68" y="192"/>
                    </a:lnTo>
                    <a:close/>
                    <a:moveTo>
                      <a:pt x="67" y="191"/>
                    </a:moveTo>
                    <a:lnTo>
                      <a:pt x="57" y="181"/>
                    </a:lnTo>
                    <a:lnTo>
                      <a:pt x="70" y="168"/>
                    </a:lnTo>
                    <a:lnTo>
                      <a:pt x="80" y="178"/>
                    </a:lnTo>
                    <a:lnTo>
                      <a:pt x="67" y="191"/>
                    </a:lnTo>
                    <a:close/>
                    <a:moveTo>
                      <a:pt x="69" y="167"/>
                    </a:moveTo>
                    <a:lnTo>
                      <a:pt x="70" y="168"/>
                    </a:lnTo>
                    <a:lnTo>
                      <a:pt x="64" y="174"/>
                    </a:lnTo>
                    <a:lnTo>
                      <a:pt x="69" y="167"/>
                    </a:lnTo>
                    <a:close/>
                    <a:moveTo>
                      <a:pt x="58" y="182"/>
                    </a:moveTo>
                    <a:lnTo>
                      <a:pt x="45" y="172"/>
                    </a:lnTo>
                    <a:lnTo>
                      <a:pt x="57" y="158"/>
                    </a:lnTo>
                    <a:lnTo>
                      <a:pt x="69" y="167"/>
                    </a:lnTo>
                    <a:lnTo>
                      <a:pt x="58" y="182"/>
                    </a:lnTo>
                    <a:close/>
                    <a:moveTo>
                      <a:pt x="45" y="172"/>
                    </a:moveTo>
                    <a:lnTo>
                      <a:pt x="45" y="172"/>
                    </a:lnTo>
                    <a:lnTo>
                      <a:pt x="44" y="172"/>
                    </a:lnTo>
                    <a:lnTo>
                      <a:pt x="51" y="166"/>
                    </a:lnTo>
                    <a:lnTo>
                      <a:pt x="45" y="172"/>
                    </a:lnTo>
                    <a:close/>
                    <a:moveTo>
                      <a:pt x="44" y="172"/>
                    </a:moveTo>
                    <a:lnTo>
                      <a:pt x="35" y="162"/>
                    </a:lnTo>
                    <a:lnTo>
                      <a:pt x="48" y="149"/>
                    </a:lnTo>
                    <a:lnTo>
                      <a:pt x="58" y="158"/>
                    </a:lnTo>
                    <a:lnTo>
                      <a:pt x="44" y="172"/>
                    </a:lnTo>
                    <a:close/>
                    <a:moveTo>
                      <a:pt x="35" y="162"/>
                    </a:moveTo>
                    <a:lnTo>
                      <a:pt x="22" y="149"/>
                    </a:lnTo>
                    <a:lnTo>
                      <a:pt x="35" y="136"/>
                    </a:lnTo>
                    <a:lnTo>
                      <a:pt x="48" y="149"/>
                    </a:lnTo>
                    <a:lnTo>
                      <a:pt x="35" y="162"/>
                    </a:lnTo>
                    <a:close/>
                    <a:moveTo>
                      <a:pt x="22" y="149"/>
                    </a:moveTo>
                    <a:lnTo>
                      <a:pt x="22" y="149"/>
                    </a:lnTo>
                    <a:lnTo>
                      <a:pt x="21" y="149"/>
                    </a:lnTo>
                    <a:lnTo>
                      <a:pt x="28" y="143"/>
                    </a:lnTo>
                    <a:lnTo>
                      <a:pt x="22" y="149"/>
                    </a:lnTo>
                    <a:close/>
                    <a:moveTo>
                      <a:pt x="21" y="149"/>
                    </a:moveTo>
                    <a:lnTo>
                      <a:pt x="12" y="136"/>
                    </a:lnTo>
                    <a:lnTo>
                      <a:pt x="27" y="125"/>
                    </a:lnTo>
                    <a:lnTo>
                      <a:pt x="36" y="137"/>
                    </a:lnTo>
                    <a:lnTo>
                      <a:pt x="21" y="149"/>
                    </a:lnTo>
                    <a:close/>
                    <a:moveTo>
                      <a:pt x="12" y="136"/>
                    </a:moveTo>
                    <a:lnTo>
                      <a:pt x="11" y="135"/>
                    </a:lnTo>
                    <a:lnTo>
                      <a:pt x="11" y="134"/>
                    </a:lnTo>
                    <a:lnTo>
                      <a:pt x="19" y="130"/>
                    </a:lnTo>
                    <a:lnTo>
                      <a:pt x="12" y="136"/>
                    </a:lnTo>
                    <a:close/>
                    <a:moveTo>
                      <a:pt x="11" y="134"/>
                    </a:moveTo>
                    <a:lnTo>
                      <a:pt x="4" y="118"/>
                    </a:lnTo>
                    <a:lnTo>
                      <a:pt x="22" y="111"/>
                    </a:lnTo>
                    <a:lnTo>
                      <a:pt x="28" y="127"/>
                    </a:lnTo>
                    <a:lnTo>
                      <a:pt x="11" y="134"/>
                    </a:lnTo>
                    <a:close/>
                    <a:moveTo>
                      <a:pt x="4" y="118"/>
                    </a:moveTo>
                    <a:lnTo>
                      <a:pt x="4" y="117"/>
                    </a:lnTo>
                    <a:lnTo>
                      <a:pt x="3" y="116"/>
                    </a:lnTo>
                    <a:lnTo>
                      <a:pt x="13" y="114"/>
                    </a:lnTo>
                    <a:lnTo>
                      <a:pt x="4" y="118"/>
                    </a:lnTo>
                    <a:close/>
                    <a:moveTo>
                      <a:pt x="3" y="116"/>
                    </a:moveTo>
                    <a:lnTo>
                      <a:pt x="1" y="101"/>
                    </a:lnTo>
                    <a:lnTo>
                      <a:pt x="19" y="96"/>
                    </a:lnTo>
                    <a:lnTo>
                      <a:pt x="22" y="113"/>
                    </a:lnTo>
                    <a:lnTo>
                      <a:pt x="3" y="116"/>
                    </a:lnTo>
                    <a:close/>
                    <a:moveTo>
                      <a:pt x="1" y="101"/>
                    </a:moveTo>
                    <a:lnTo>
                      <a:pt x="0" y="98"/>
                    </a:lnTo>
                    <a:lnTo>
                      <a:pt x="1" y="96"/>
                    </a:lnTo>
                    <a:lnTo>
                      <a:pt x="10" y="98"/>
                    </a:lnTo>
                    <a:lnTo>
                      <a:pt x="1" y="101"/>
                    </a:lnTo>
                    <a:close/>
                    <a:moveTo>
                      <a:pt x="1" y="96"/>
                    </a:moveTo>
                    <a:lnTo>
                      <a:pt x="3" y="81"/>
                    </a:lnTo>
                    <a:lnTo>
                      <a:pt x="22" y="84"/>
                    </a:lnTo>
                    <a:lnTo>
                      <a:pt x="19" y="101"/>
                    </a:lnTo>
                    <a:lnTo>
                      <a:pt x="1" y="96"/>
                    </a:lnTo>
                    <a:close/>
                    <a:moveTo>
                      <a:pt x="23" y="83"/>
                    </a:moveTo>
                    <a:lnTo>
                      <a:pt x="23" y="83"/>
                    </a:lnTo>
                    <a:lnTo>
                      <a:pt x="22" y="84"/>
                    </a:lnTo>
                    <a:lnTo>
                      <a:pt x="13" y="83"/>
                    </a:lnTo>
                    <a:lnTo>
                      <a:pt x="23" y="83"/>
                    </a:lnTo>
                    <a:close/>
                    <a:moveTo>
                      <a:pt x="3" y="83"/>
                    </a:moveTo>
                    <a:lnTo>
                      <a:pt x="3" y="66"/>
                    </a:lnTo>
                    <a:lnTo>
                      <a:pt x="23" y="66"/>
                    </a:lnTo>
                    <a:lnTo>
                      <a:pt x="23" y="83"/>
                    </a:lnTo>
                    <a:lnTo>
                      <a:pt x="3" y="83"/>
                    </a:lnTo>
                    <a:close/>
                    <a:moveTo>
                      <a:pt x="3" y="66"/>
                    </a:moveTo>
                    <a:lnTo>
                      <a:pt x="3" y="65"/>
                    </a:lnTo>
                    <a:lnTo>
                      <a:pt x="4" y="64"/>
                    </a:lnTo>
                    <a:lnTo>
                      <a:pt x="13" y="66"/>
                    </a:lnTo>
                    <a:lnTo>
                      <a:pt x="3" y="66"/>
                    </a:lnTo>
                    <a:close/>
                    <a:moveTo>
                      <a:pt x="4" y="64"/>
                    </a:moveTo>
                    <a:lnTo>
                      <a:pt x="6" y="52"/>
                    </a:lnTo>
                    <a:lnTo>
                      <a:pt x="25" y="57"/>
                    </a:lnTo>
                    <a:lnTo>
                      <a:pt x="22" y="69"/>
                    </a:lnTo>
                    <a:lnTo>
                      <a:pt x="4" y="64"/>
                    </a:lnTo>
                    <a:close/>
                    <a:moveTo>
                      <a:pt x="25" y="57"/>
                    </a:moveTo>
                    <a:lnTo>
                      <a:pt x="24" y="61"/>
                    </a:lnTo>
                    <a:lnTo>
                      <a:pt x="25" y="57"/>
                    </a:lnTo>
                    <a:lnTo>
                      <a:pt x="16" y="54"/>
                    </a:lnTo>
                    <a:lnTo>
                      <a:pt x="25" y="57"/>
                    </a:lnTo>
                    <a:close/>
                    <a:moveTo>
                      <a:pt x="6" y="52"/>
                    </a:moveTo>
                    <a:lnTo>
                      <a:pt x="10" y="39"/>
                    </a:lnTo>
                    <a:lnTo>
                      <a:pt x="28" y="43"/>
                    </a:lnTo>
                    <a:lnTo>
                      <a:pt x="25" y="57"/>
                    </a:lnTo>
                    <a:lnTo>
                      <a:pt x="6" y="52"/>
                    </a:lnTo>
                    <a:close/>
                    <a:moveTo>
                      <a:pt x="10" y="39"/>
                    </a:moveTo>
                    <a:lnTo>
                      <a:pt x="10" y="38"/>
                    </a:lnTo>
                    <a:lnTo>
                      <a:pt x="19" y="41"/>
                    </a:lnTo>
                    <a:lnTo>
                      <a:pt x="10" y="39"/>
                    </a:lnTo>
                    <a:close/>
                    <a:moveTo>
                      <a:pt x="10" y="38"/>
                    </a:moveTo>
                    <a:lnTo>
                      <a:pt x="13" y="29"/>
                    </a:lnTo>
                    <a:lnTo>
                      <a:pt x="32" y="34"/>
                    </a:lnTo>
                    <a:lnTo>
                      <a:pt x="28" y="44"/>
                    </a:lnTo>
                    <a:lnTo>
                      <a:pt x="10" y="38"/>
                    </a:lnTo>
                    <a:close/>
                    <a:moveTo>
                      <a:pt x="13" y="29"/>
                    </a:moveTo>
                    <a:lnTo>
                      <a:pt x="14" y="28"/>
                    </a:lnTo>
                    <a:lnTo>
                      <a:pt x="23" y="31"/>
                    </a:lnTo>
                    <a:lnTo>
                      <a:pt x="13" y="29"/>
                    </a:lnTo>
                    <a:close/>
                    <a:moveTo>
                      <a:pt x="14" y="28"/>
                    </a:moveTo>
                    <a:lnTo>
                      <a:pt x="17" y="21"/>
                    </a:lnTo>
                    <a:lnTo>
                      <a:pt x="34" y="30"/>
                    </a:lnTo>
                    <a:lnTo>
                      <a:pt x="30" y="36"/>
                    </a:lnTo>
                    <a:lnTo>
                      <a:pt x="14" y="28"/>
                    </a:lnTo>
                    <a:close/>
                    <a:moveTo>
                      <a:pt x="17" y="21"/>
                    </a:moveTo>
                    <a:lnTo>
                      <a:pt x="21" y="15"/>
                    </a:lnTo>
                    <a:lnTo>
                      <a:pt x="37" y="23"/>
                    </a:lnTo>
                    <a:lnTo>
                      <a:pt x="34" y="30"/>
                    </a:lnTo>
                    <a:lnTo>
                      <a:pt x="17" y="21"/>
                    </a:lnTo>
                    <a:close/>
                    <a:moveTo>
                      <a:pt x="21" y="15"/>
                    </a:moveTo>
                    <a:lnTo>
                      <a:pt x="22" y="11"/>
                    </a:lnTo>
                    <a:lnTo>
                      <a:pt x="26" y="10"/>
                    </a:lnTo>
                    <a:lnTo>
                      <a:pt x="28" y="19"/>
                    </a:lnTo>
                    <a:lnTo>
                      <a:pt x="21" y="15"/>
                    </a:lnTo>
                    <a:close/>
                    <a:moveTo>
                      <a:pt x="26" y="10"/>
                    </a:moveTo>
                    <a:lnTo>
                      <a:pt x="35" y="7"/>
                    </a:lnTo>
                    <a:lnTo>
                      <a:pt x="42" y="25"/>
                    </a:lnTo>
                    <a:lnTo>
                      <a:pt x="32" y="28"/>
                    </a:lnTo>
                    <a:lnTo>
                      <a:pt x="26" y="10"/>
                    </a:lnTo>
                    <a:close/>
                    <a:moveTo>
                      <a:pt x="43" y="25"/>
                    </a:moveTo>
                    <a:lnTo>
                      <a:pt x="42" y="25"/>
                    </a:lnTo>
                    <a:lnTo>
                      <a:pt x="38" y="16"/>
                    </a:lnTo>
                    <a:lnTo>
                      <a:pt x="43" y="25"/>
                    </a:lnTo>
                    <a:close/>
                    <a:moveTo>
                      <a:pt x="34" y="7"/>
                    </a:moveTo>
                    <a:lnTo>
                      <a:pt x="40" y="4"/>
                    </a:lnTo>
                    <a:lnTo>
                      <a:pt x="49" y="21"/>
                    </a:lnTo>
                    <a:lnTo>
                      <a:pt x="43" y="25"/>
                    </a:lnTo>
                    <a:lnTo>
                      <a:pt x="34" y="7"/>
                    </a:lnTo>
                    <a:close/>
                    <a:moveTo>
                      <a:pt x="40" y="4"/>
                    </a:moveTo>
                    <a:lnTo>
                      <a:pt x="42" y="4"/>
                    </a:lnTo>
                    <a:lnTo>
                      <a:pt x="43" y="4"/>
                    </a:lnTo>
                    <a:lnTo>
                      <a:pt x="45" y="12"/>
                    </a:lnTo>
                    <a:lnTo>
                      <a:pt x="40" y="4"/>
                    </a:lnTo>
                    <a:close/>
                    <a:moveTo>
                      <a:pt x="43" y="4"/>
                    </a:moveTo>
                    <a:lnTo>
                      <a:pt x="55" y="0"/>
                    </a:lnTo>
                    <a:lnTo>
                      <a:pt x="59" y="19"/>
                    </a:lnTo>
                    <a:lnTo>
                      <a:pt x="47" y="22"/>
                    </a:lnTo>
                    <a:lnTo>
                      <a:pt x="43" y="4"/>
                    </a:lnTo>
                    <a:close/>
                    <a:moveTo>
                      <a:pt x="55" y="0"/>
                    </a:moveTo>
                    <a:lnTo>
                      <a:pt x="56" y="0"/>
                    </a:lnTo>
                    <a:lnTo>
                      <a:pt x="57" y="0"/>
                    </a:lnTo>
                    <a:lnTo>
                      <a:pt x="57" y="9"/>
                    </a:lnTo>
                    <a:lnTo>
                      <a:pt x="55" y="0"/>
                    </a:lnTo>
                    <a:close/>
                    <a:moveTo>
                      <a:pt x="57" y="0"/>
                    </a:moveTo>
                    <a:lnTo>
                      <a:pt x="73" y="0"/>
                    </a:lnTo>
                    <a:lnTo>
                      <a:pt x="73" y="19"/>
                    </a:lnTo>
                    <a:lnTo>
                      <a:pt x="57" y="19"/>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7" name="Freeform 1558">
                <a:extLst>
                  <a:ext uri="{FF2B5EF4-FFF2-40B4-BE49-F238E27FC236}">
                    <a16:creationId xmlns:a16="http://schemas.microsoft.com/office/drawing/2014/main" id="{952FD1C9-63F4-49B6-8217-A4F1DDBC8B96}"/>
                  </a:ext>
                </a:extLst>
              </p:cNvPr>
              <p:cNvSpPr>
                <a:spLocks/>
              </p:cNvSpPr>
              <p:nvPr/>
            </p:nvSpPr>
            <p:spPr bwMode="auto">
              <a:xfrm>
                <a:off x="2385" y="2066"/>
                <a:ext cx="32" cy="47"/>
              </a:xfrm>
              <a:custGeom>
                <a:avLst/>
                <a:gdLst>
                  <a:gd name="T0" fmla="*/ 2 w 127"/>
                  <a:gd name="T1" fmla="*/ 0 h 191"/>
                  <a:gd name="T2" fmla="*/ 3 w 127"/>
                  <a:gd name="T3" fmla="*/ 0 h 191"/>
                  <a:gd name="T4" fmla="*/ 4 w 127"/>
                  <a:gd name="T5" fmla="*/ 0 h 191"/>
                  <a:gd name="T6" fmla="*/ 5 w 127"/>
                  <a:gd name="T7" fmla="*/ 1 h 191"/>
                  <a:gd name="T8" fmla="*/ 6 w 127"/>
                  <a:gd name="T9" fmla="*/ 3 h 191"/>
                  <a:gd name="T10" fmla="*/ 7 w 127"/>
                  <a:gd name="T11" fmla="*/ 5 h 191"/>
                  <a:gd name="T12" fmla="*/ 8 w 127"/>
                  <a:gd name="T13" fmla="*/ 7 h 191"/>
                  <a:gd name="T14" fmla="*/ 8 w 127"/>
                  <a:gd name="T15" fmla="*/ 8 h 191"/>
                  <a:gd name="T16" fmla="*/ 8 w 127"/>
                  <a:gd name="T17" fmla="*/ 10 h 191"/>
                  <a:gd name="T18" fmla="*/ 8 w 127"/>
                  <a:gd name="T19" fmla="*/ 11 h 191"/>
                  <a:gd name="T20" fmla="*/ 7 w 127"/>
                  <a:gd name="T21" fmla="*/ 12 h 191"/>
                  <a:gd name="T22" fmla="*/ 6 w 127"/>
                  <a:gd name="T23" fmla="*/ 12 h 191"/>
                  <a:gd name="T24" fmla="*/ 6 w 127"/>
                  <a:gd name="T25" fmla="*/ 11 h 191"/>
                  <a:gd name="T26" fmla="*/ 5 w 127"/>
                  <a:gd name="T27" fmla="*/ 11 h 191"/>
                  <a:gd name="T28" fmla="*/ 4 w 127"/>
                  <a:gd name="T29" fmla="*/ 10 h 191"/>
                  <a:gd name="T30" fmla="*/ 3 w 127"/>
                  <a:gd name="T31" fmla="*/ 9 h 191"/>
                  <a:gd name="T32" fmla="*/ 2 w 127"/>
                  <a:gd name="T33" fmla="*/ 9 h 191"/>
                  <a:gd name="T34" fmla="*/ 2 w 127"/>
                  <a:gd name="T35" fmla="*/ 8 h 191"/>
                  <a:gd name="T36" fmla="*/ 1 w 127"/>
                  <a:gd name="T37" fmla="*/ 7 h 191"/>
                  <a:gd name="T38" fmla="*/ 1 w 127"/>
                  <a:gd name="T39" fmla="*/ 7 h 191"/>
                  <a:gd name="T40" fmla="*/ 0 w 127"/>
                  <a:gd name="T41" fmla="*/ 6 h 191"/>
                  <a:gd name="T42" fmla="*/ 0 w 127"/>
                  <a:gd name="T43" fmla="*/ 5 h 191"/>
                  <a:gd name="T44" fmla="*/ 0 w 127"/>
                  <a:gd name="T45" fmla="*/ 4 h 191"/>
                  <a:gd name="T46" fmla="*/ 0 w 127"/>
                  <a:gd name="T47" fmla="*/ 3 h 191"/>
                  <a:gd name="T48" fmla="*/ 0 w 127"/>
                  <a:gd name="T49" fmla="*/ 3 h 191"/>
                  <a:gd name="T50" fmla="*/ 1 w 127"/>
                  <a:gd name="T51" fmla="*/ 2 h 191"/>
                  <a:gd name="T52" fmla="*/ 1 w 127"/>
                  <a:gd name="T53" fmla="*/ 2 h 191"/>
                  <a:gd name="T54" fmla="*/ 1 w 127"/>
                  <a:gd name="T55" fmla="*/ 1 h 191"/>
                  <a:gd name="T56" fmla="*/ 2 w 127"/>
                  <a:gd name="T57" fmla="*/ 1 h 191"/>
                  <a:gd name="T58" fmla="*/ 2 w 127"/>
                  <a:gd name="T59" fmla="*/ 0 h 19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27"/>
                  <a:gd name="T91" fmla="*/ 0 h 191"/>
                  <a:gd name="T92" fmla="*/ 127 w 127"/>
                  <a:gd name="T93" fmla="*/ 191 h 19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27" h="191">
                    <a:moveTo>
                      <a:pt x="32" y="5"/>
                    </a:moveTo>
                    <a:lnTo>
                      <a:pt x="47" y="0"/>
                    </a:lnTo>
                    <a:lnTo>
                      <a:pt x="66" y="5"/>
                    </a:lnTo>
                    <a:lnTo>
                      <a:pt x="83" y="25"/>
                    </a:lnTo>
                    <a:lnTo>
                      <a:pt x="98" y="47"/>
                    </a:lnTo>
                    <a:lnTo>
                      <a:pt x="111" y="79"/>
                    </a:lnTo>
                    <a:lnTo>
                      <a:pt x="120" y="108"/>
                    </a:lnTo>
                    <a:lnTo>
                      <a:pt x="127" y="139"/>
                    </a:lnTo>
                    <a:lnTo>
                      <a:pt x="127" y="164"/>
                    </a:lnTo>
                    <a:lnTo>
                      <a:pt x="120" y="184"/>
                    </a:lnTo>
                    <a:lnTo>
                      <a:pt x="108" y="191"/>
                    </a:lnTo>
                    <a:lnTo>
                      <a:pt x="98" y="191"/>
                    </a:lnTo>
                    <a:lnTo>
                      <a:pt x="86" y="184"/>
                    </a:lnTo>
                    <a:lnTo>
                      <a:pt x="73" y="177"/>
                    </a:lnTo>
                    <a:lnTo>
                      <a:pt x="61" y="164"/>
                    </a:lnTo>
                    <a:lnTo>
                      <a:pt x="47" y="155"/>
                    </a:lnTo>
                    <a:lnTo>
                      <a:pt x="35" y="142"/>
                    </a:lnTo>
                    <a:lnTo>
                      <a:pt x="22" y="130"/>
                    </a:lnTo>
                    <a:lnTo>
                      <a:pt x="15" y="123"/>
                    </a:lnTo>
                    <a:lnTo>
                      <a:pt x="10" y="113"/>
                    </a:lnTo>
                    <a:lnTo>
                      <a:pt x="3" y="95"/>
                    </a:lnTo>
                    <a:lnTo>
                      <a:pt x="0" y="79"/>
                    </a:lnTo>
                    <a:lnTo>
                      <a:pt x="0" y="66"/>
                    </a:lnTo>
                    <a:lnTo>
                      <a:pt x="0" y="54"/>
                    </a:lnTo>
                    <a:lnTo>
                      <a:pt x="3" y="44"/>
                    </a:lnTo>
                    <a:lnTo>
                      <a:pt x="7" y="34"/>
                    </a:lnTo>
                    <a:lnTo>
                      <a:pt x="10" y="28"/>
                    </a:lnTo>
                    <a:lnTo>
                      <a:pt x="15" y="19"/>
                    </a:lnTo>
                    <a:lnTo>
                      <a:pt x="22" y="12"/>
                    </a:lnTo>
                    <a:lnTo>
                      <a:pt x="32" y="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8" name="Freeform 1559">
                <a:extLst>
                  <a:ext uri="{FF2B5EF4-FFF2-40B4-BE49-F238E27FC236}">
                    <a16:creationId xmlns:a16="http://schemas.microsoft.com/office/drawing/2014/main" id="{288E3267-9E6D-4B9F-8DBF-6924B8B38B70}"/>
                  </a:ext>
                </a:extLst>
              </p:cNvPr>
              <p:cNvSpPr>
                <a:spLocks noEditPoints="1"/>
              </p:cNvSpPr>
              <p:nvPr/>
            </p:nvSpPr>
            <p:spPr bwMode="auto">
              <a:xfrm>
                <a:off x="2383" y="2063"/>
                <a:ext cx="37" cy="53"/>
              </a:xfrm>
              <a:custGeom>
                <a:avLst/>
                <a:gdLst>
                  <a:gd name="T0" fmla="*/ 3 w 147"/>
                  <a:gd name="T1" fmla="*/ 1 h 210"/>
                  <a:gd name="T2" fmla="*/ 4 w 147"/>
                  <a:gd name="T3" fmla="*/ 0 h 210"/>
                  <a:gd name="T4" fmla="*/ 4 w 147"/>
                  <a:gd name="T5" fmla="*/ 0 h 210"/>
                  <a:gd name="T6" fmla="*/ 5 w 147"/>
                  <a:gd name="T7" fmla="*/ 1 h 210"/>
                  <a:gd name="T8" fmla="*/ 5 w 147"/>
                  <a:gd name="T9" fmla="*/ 1 h 210"/>
                  <a:gd name="T10" fmla="*/ 6 w 147"/>
                  <a:gd name="T11" fmla="*/ 2 h 210"/>
                  <a:gd name="T12" fmla="*/ 6 w 147"/>
                  <a:gd name="T13" fmla="*/ 2 h 210"/>
                  <a:gd name="T14" fmla="*/ 7 w 147"/>
                  <a:gd name="T15" fmla="*/ 3 h 210"/>
                  <a:gd name="T16" fmla="*/ 7 w 147"/>
                  <a:gd name="T17" fmla="*/ 4 h 210"/>
                  <a:gd name="T18" fmla="*/ 8 w 147"/>
                  <a:gd name="T19" fmla="*/ 6 h 210"/>
                  <a:gd name="T20" fmla="*/ 8 w 147"/>
                  <a:gd name="T21" fmla="*/ 6 h 210"/>
                  <a:gd name="T22" fmla="*/ 9 w 147"/>
                  <a:gd name="T23" fmla="*/ 7 h 210"/>
                  <a:gd name="T24" fmla="*/ 9 w 147"/>
                  <a:gd name="T25" fmla="*/ 8 h 210"/>
                  <a:gd name="T26" fmla="*/ 9 w 147"/>
                  <a:gd name="T27" fmla="*/ 10 h 210"/>
                  <a:gd name="T28" fmla="*/ 9 w 147"/>
                  <a:gd name="T29" fmla="*/ 10 h 210"/>
                  <a:gd name="T30" fmla="*/ 9 w 147"/>
                  <a:gd name="T31" fmla="*/ 11 h 210"/>
                  <a:gd name="T32" fmla="*/ 9 w 147"/>
                  <a:gd name="T33" fmla="*/ 11 h 210"/>
                  <a:gd name="T34" fmla="*/ 9 w 147"/>
                  <a:gd name="T35" fmla="*/ 13 h 210"/>
                  <a:gd name="T36" fmla="*/ 9 w 147"/>
                  <a:gd name="T37" fmla="*/ 13 h 210"/>
                  <a:gd name="T38" fmla="*/ 8 w 147"/>
                  <a:gd name="T39" fmla="*/ 13 h 210"/>
                  <a:gd name="T40" fmla="*/ 8 w 147"/>
                  <a:gd name="T41" fmla="*/ 13 h 210"/>
                  <a:gd name="T42" fmla="*/ 7 w 147"/>
                  <a:gd name="T43" fmla="*/ 13 h 210"/>
                  <a:gd name="T44" fmla="*/ 7 w 147"/>
                  <a:gd name="T45" fmla="*/ 13 h 210"/>
                  <a:gd name="T46" fmla="*/ 6 w 147"/>
                  <a:gd name="T47" fmla="*/ 13 h 210"/>
                  <a:gd name="T48" fmla="*/ 5 w 147"/>
                  <a:gd name="T49" fmla="*/ 13 h 210"/>
                  <a:gd name="T50" fmla="*/ 5 w 147"/>
                  <a:gd name="T51" fmla="*/ 12 h 210"/>
                  <a:gd name="T52" fmla="*/ 5 w 147"/>
                  <a:gd name="T53" fmla="*/ 11 h 210"/>
                  <a:gd name="T54" fmla="*/ 4 w 147"/>
                  <a:gd name="T55" fmla="*/ 12 h 210"/>
                  <a:gd name="T56" fmla="*/ 3 w 147"/>
                  <a:gd name="T57" fmla="*/ 11 h 210"/>
                  <a:gd name="T58" fmla="*/ 3 w 147"/>
                  <a:gd name="T59" fmla="*/ 11 h 210"/>
                  <a:gd name="T60" fmla="*/ 3 w 147"/>
                  <a:gd name="T61" fmla="*/ 10 h 210"/>
                  <a:gd name="T62" fmla="*/ 3 w 147"/>
                  <a:gd name="T63" fmla="*/ 10 h 210"/>
                  <a:gd name="T64" fmla="*/ 3 w 147"/>
                  <a:gd name="T65" fmla="*/ 9 h 210"/>
                  <a:gd name="T66" fmla="*/ 2 w 147"/>
                  <a:gd name="T67" fmla="*/ 9 h 210"/>
                  <a:gd name="T68" fmla="*/ 1 w 147"/>
                  <a:gd name="T69" fmla="*/ 9 h 210"/>
                  <a:gd name="T70" fmla="*/ 1 w 147"/>
                  <a:gd name="T71" fmla="*/ 9 h 210"/>
                  <a:gd name="T72" fmla="*/ 1 w 147"/>
                  <a:gd name="T73" fmla="*/ 8 h 210"/>
                  <a:gd name="T74" fmla="*/ 1 w 147"/>
                  <a:gd name="T75" fmla="*/ 8 h 210"/>
                  <a:gd name="T76" fmla="*/ 0 w 147"/>
                  <a:gd name="T77" fmla="*/ 7 h 210"/>
                  <a:gd name="T78" fmla="*/ 0 w 147"/>
                  <a:gd name="T79" fmla="*/ 7 h 210"/>
                  <a:gd name="T80" fmla="*/ 0 w 147"/>
                  <a:gd name="T81" fmla="*/ 6 h 210"/>
                  <a:gd name="T82" fmla="*/ 0 w 147"/>
                  <a:gd name="T83" fmla="*/ 6 h 210"/>
                  <a:gd name="T84" fmla="*/ 0 w 147"/>
                  <a:gd name="T85" fmla="*/ 5 h 210"/>
                  <a:gd name="T86" fmla="*/ 0 w 147"/>
                  <a:gd name="T87" fmla="*/ 4 h 210"/>
                  <a:gd name="T88" fmla="*/ 0 w 147"/>
                  <a:gd name="T89" fmla="*/ 4 h 210"/>
                  <a:gd name="T90" fmla="*/ 2 w 147"/>
                  <a:gd name="T91" fmla="*/ 4 h 210"/>
                  <a:gd name="T92" fmla="*/ 0 w 147"/>
                  <a:gd name="T93" fmla="*/ 3 h 210"/>
                  <a:gd name="T94" fmla="*/ 1 w 147"/>
                  <a:gd name="T95" fmla="*/ 3 h 210"/>
                  <a:gd name="T96" fmla="*/ 1 w 147"/>
                  <a:gd name="T97" fmla="*/ 3 h 210"/>
                  <a:gd name="T98" fmla="*/ 1 w 147"/>
                  <a:gd name="T99" fmla="*/ 2 h 210"/>
                  <a:gd name="T100" fmla="*/ 1 w 147"/>
                  <a:gd name="T101" fmla="*/ 2 h 210"/>
                  <a:gd name="T102" fmla="*/ 1 w 147"/>
                  <a:gd name="T103" fmla="*/ 2 h 210"/>
                  <a:gd name="T104" fmla="*/ 1 w 147"/>
                  <a:gd name="T105" fmla="*/ 2 h 210"/>
                  <a:gd name="T106" fmla="*/ 2 w 147"/>
                  <a:gd name="T107" fmla="*/ 1 h 210"/>
                  <a:gd name="T108" fmla="*/ 2 w 147"/>
                  <a:gd name="T109" fmla="*/ 1 h 2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7"/>
                  <a:gd name="T166" fmla="*/ 0 h 210"/>
                  <a:gd name="T167" fmla="*/ 147 w 147"/>
                  <a:gd name="T168" fmla="*/ 210 h 21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7" h="210">
                    <a:moveTo>
                      <a:pt x="39" y="8"/>
                    </a:moveTo>
                    <a:lnTo>
                      <a:pt x="54" y="2"/>
                    </a:lnTo>
                    <a:lnTo>
                      <a:pt x="61" y="20"/>
                    </a:lnTo>
                    <a:lnTo>
                      <a:pt x="45" y="25"/>
                    </a:lnTo>
                    <a:lnTo>
                      <a:pt x="39" y="8"/>
                    </a:lnTo>
                    <a:close/>
                    <a:moveTo>
                      <a:pt x="54" y="2"/>
                    </a:moveTo>
                    <a:lnTo>
                      <a:pt x="57" y="0"/>
                    </a:lnTo>
                    <a:lnTo>
                      <a:pt x="61" y="1"/>
                    </a:lnTo>
                    <a:lnTo>
                      <a:pt x="57" y="11"/>
                    </a:lnTo>
                    <a:lnTo>
                      <a:pt x="54" y="2"/>
                    </a:lnTo>
                    <a:close/>
                    <a:moveTo>
                      <a:pt x="61" y="1"/>
                    </a:moveTo>
                    <a:lnTo>
                      <a:pt x="79" y="8"/>
                    </a:lnTo>
                    <a:lnTo>
                      <a:pt x="74" y="26"/>
                    </a:lnTo>
                    <a:lnTo>
                      <a:pt x="54" y="20"/>
                    </a:lnTo>
                    <a:lnTo>
                      <a:pt x="61" y="1"/>
                    </a:lnTo>
                    <a:close/>
                    <a:moveTo>
                      <a:pt x="79" y="8"/>
                    </a:moveTo>
                    <a:lnTo>
                      <a:pt x="83" y="9"/>
                    </a:lnTo>
                    <a:lnTo>
                      <a:pt x="84" y="11"/>
                    </a:lnTo>
                    <a:lnTo>
                      <a:pt x="76" y="16"/>
                    </a:lnTo>
                    <a:lnTo>
                      <a:pt x="79" y="8"/>
                    </a:lnTo>
                    <a:close/>
                    <a:moveTo>
                      <a:pt x="84" y="11"/>
                    </a:moveTo>
                    <a:lnTo>
                      <a:pt x="100" y="30"/>
                    </a:lnTo>
                    <a:lnTo>
                      <a:pt x="85" y="42"/>
                    </a:lnTo>
                    <a:lnTo>
                      <a:pt x="69" y="23"/>
                    </a:lnTo>
                    <a:lnTo>
                      <a:pt x="84" y="11"/>
                    </a:lnTo>
                    <a:close/>
                    <a:moveTo>
                      <a:pt x="100" y="30"/>
                    </a:moveTo>
                    <a:lnTo>
                      <a:pt x="100" y="31"/>
                    </a:lnTo>
                    <a:lnTo>
                      <a:pt x="93" y="36"/>
                    </a:lnTo>
                    <a:lnTo>
                      <a:pt x="100" y="30"/>
                    </a:lnTo>
                    <a:close/>
                    <a:moveTo>
                      <a:pt x="100" y="31"/>
                    </a:moveTo>
                    <a:lnTo>
                      <a:pt x="116" y="53"/>
                    </a:lnTo>
                    <a:lnTo>
                      <a:pt x="100" y="64"/>
                    </a:lnTo>
                    <a:lnTo>
                      <a:pt x="85" y="42"/>
                    </a:lnTo>
                    <a:lnTo>
                      <a:pt x="100" y="31"/>
                    </a:lnTo>
                    <a:close/>
                    <a:moveTo>
                      <a:pt x="116" y="53"/>
                    </a:moveTo>
                    <a:lnTo>
                      <a:pt x="117" y="54"/>
                    </a:lnTo>
                    <a:lnTo>
                      <a:pt x="117" y="55"/>
                    </a:lnTo>
                    <a:lnTo>
                      <a:pt x="108" y="58"/>
                    </a:lnTo>
                    <a:lnTo>
                      <a:pt x="116" y="53"/>
                    </a:lnTo>
                    <a:close/>
                    <a:moveTo>
                      <a:pt x="117" y="55"/>
                    </a:moveTo>
                    <a:lnTo>
                      <a:pt x="130" y="86"/>
                    </a:lnTo>
                    <a:lnTo>
                      <a:pt x="112" y="94"/>
                    </a:lnTo>
                    <a:lnTo>
                      <a:pt x="99" y="62"/>
                    </a:lnTo>
                    <a:lnTo>
                      <a:pt x="117" y="55"/>
                    </a:lnTo>
                    <a:close/>
                    <a:moveTo>
                      <a:pt x="130" y="86"/>
                    </a:moveTo>
                    <a:lnTo>
                      <a:pt x="130" y="87"/>
                    </a:lnTo>
                    <a:lnTo>
                      <a:pt x="121" y="90"/>
                    </a:lnTo>
                    <a:lnTo>
                      <a:pt x="130" y="86"/>
                    </a:lnTo>
                    <a:close/>
                    <a:moveTo>
                      <a:pt x="130" y="87"/>
                    </a:moveTo>
                    <a:lnTo>
                      <a:pt x="140" y="116"/>
                    </a:lnTo>
                    <a:lnTo>
                      <a:pt x="121" y="121"/>
                    </a:lnTo>
                    <a:lnTo>
                      <a:pt x="112" y="92"/>
                    </a:lnTo>
                    <a:lnTo>
                      <a:pt x="130" y="87"/>
                    </a:lnTo>
                    <a:close/>
                    <a:moveTo>
                      <a:pt x="140" y="116"/>
                    </a:moveTo>
                    <a:lnTo>
                      <a:pt x="140" y="116"/>
                    </a:lnTo>
                    <a:lnTo>
                      <a:pt x="140" y="117"/>
                    </a:lnTo>
                    <a:lnTo>
                      <a:pt x="130" y="119"/>
                    </a:lnTo>
                    <a:lnTo>
                      <a:pt x="140" y="116"/>
                    </a:lnTo>
                    <a:close/>
                    <a:moveTo>
                      <a:pt x="140" y="117"/>
                    </a:moveTo>
                    <a:lnTo>
                      <a:pt x="147" y="149"/>
                    </a:lnTo>
                    <a:lnTo>
                      <a:pt x="128" y="152"/>
                    </a:lnTo>
                    <a:lnTo>
                      <a:pt x="121" y="120"/>
                    </a:lnTo>
                    <a:lnTo>
                      <a:pt x="140" y="117"/>
                    </a:lnTo>
                    <a:close/>
                    <a:moveTo>
                      <a:pt x="147" y="149"/>
                    </a:moveTo>
                    <a:lnTo>
                      <a:pt x="147" y="150"/>
                    </a:lnTo>
                    <a:lnTo>
                      <a:pt x="137" y="150"/>
                    </a:lnTo>
                    <a:lnTo>
                      <a:pt x="147" y="149"/>
                    </a:lnTo>
                    <a:close/>
                    <a:moveTo>
                      <a:pt x="147" y="150"/>
                    </a:moveTo>
                    <a:lnTo>
                      <a:pt x="147" y="175"/>
                    </a:lnTo>
                    <a:lnTo>
                      <a:pt x="128" y="175"/>
                    </a:lnTo>
                    <a:lnTo>
                      <a:pt x="128" y="150"/>
                    </a:lnTo>
                    <a:lnTo>
                      <a:pt x="147" y="150"/>
                    </a:lnTo>
                    <a:close/>
                    <a:moveTo>
                      <a:pt x="147" y="175"/>
                    </a:moveTo>
                    <a:lnTo>
                      <a:pt x="147" y="177"/>
                    </a:lnTo>
                    <a:lnTo>
                      <a:pt x="146" y="178"/>
                    </a:lnTo>
                    <a:lnTo>
                      <a:pt x="137" y="175"/>
                    </a:lnTo>
                    <a:lnTo>
                      <a:pt x="147" y="175"/>
                    </a:lnTo>
                    <a:close/>
                    <a:moveTo>
                      <a:pt x="146" y="178"/>
                    </a:moveTo>
                    <a:lnTo>
                      <a:pt x="140" y="197"/>
                    </a:lnTo>
                    <a:lnTo>
                      <a:pt x="121" y="192"/>
                    </a:lnTo>
                    <a:lnTo>
                      <a:pt x="128" y="173"/>
                    </a:lnTo>
                    <a:lnTo>
                      <a:pt x="146" y="178"/>
                    </a:lnTo>
                    <a:close/>
                    <a:moveTo>
                      <a:pt x="140" y="197"/>
                    </a:moveTo>
                    <a:lnTo>
                      <a:pt x="139" y="202"/>
                    </a:lnTo>
                    <a:lnTo>
                      <a:pt x="134" y="204"/>
                    </a:lnTo>
                    <a:lnTo>
                      <a:pt x="130" y="195"/>
                    </a:lnTo>
                    <a:lnTo>
                      <a:pt x="140" y="197"/>
                    </a:lnTo>
                    <a:close/>
                    <a:moveTo>
                      <a:pt x="134" y="204"/>
                    </a:moveTo>
                    <a:lnTo>
                      <a:pt x="122" y="209"/>
                    </a:lnTo>
                    <a:lnTo>
                      <a:pt x="114" y="193"/>
                    </a:lnTo>
                    <a:lnTo>
                      <a:pt x="127" y="186"/>
                    </a:lnTo>
                    <a:lnTo>
                      <a:pt x="134" y="204"/>
                    </a:lnTo>
                    <a:close/>
                    <a:moveTo>
                      <a:pt x="122" y="209"/>
                    </a:moveTo>
                    <a:lnTo>
                      <a:pt x="120" y="210"/>
                    </a:lnTo>
                    <a:lnTo>
                      <a:pt x="118" y="210"/>
                    </a:lnTo>
                    <a:lnTo>
                      <a:pt x="118" y="202"/>
                    </a:lnTo>
                    <a:lnTo>
                      <a:pt x="122" y="209"/>
                    </a:lnTo>
                    <a:close/>
                    <a:moveTo>
                      <a:pt x="118" y="210"/>
                    </a:moveTo>
                    <a:lnTo>
                      <a:pt x="108" y="210"/>
                    </a:lnTo>
                    <a:lnTo>
                      <a:pt x="108" y="192"/>
                    </a:lnTo>
                    <a:lnTo>
                      <a:pt x="118" y="192"/>
                    </a:lnTo>
                    <a:lnTo>
                      <a:pt x="118" y="210"/>
                    </a:lnTo>
                    <a:close/>
                    <a:moveTo>
                      <a:pt x="108" y="210"/>
                    </a:moveTo>
                    <a:lnTo>
                      <a:pt x="106" y="210"/>
                    </a:lnTo>
                    <a:lnTo>
                      <a:pt x="104" y="209"/>
                    </a:lnTo>
                    <a:lnTo>
                      <a:pt x="108" y="202"/>
                    </a:lnTo>
                    <a:lnTo>
                      <a:pt x="108" y="210"/>
                    </a:lnTo>
                    <a:close/>
                    <a:moveTo>
                      <a:pt x="104" y="209"/>
                    </a:moveTo>
                    <a:lnTo>
                      <a:pt x="91" y="204"/>
                    </a:lnTo>
                    <a:lnTo>
                      <a:pt x="100" y="186"/>
                    </a:lnTo>
                    <a:lnTo>
                      <a:pt x="112" y="193"/>
                    </a:lnTo>
                    <a:lnTo>
                      <a:pt x="104" y="209"/>
                    </a:lnTo>
                    <a:close/>
                    <a:moveTo>
                      <a:pt x="91" y="204"/>
                    </a:moveTo>
                    <a:lnTo>
                      <a:pt x="78" y="197"/>
                    </a:lnTo>
                    <a:lnTo>
                      <a:pt x="87" y="180"/>
                    </a:lnTo>
                    <a:lnTo>
                      <a:pt x="100" y="186"/>
                    </a:lnTo>
                    <a:lnTo>
                      <a:pt x="91" y="204"/>
                    </a:lnTo>
                    <a:close/>
                    <a:moveTo>
                      <a:pt x="78" y="197"/>
                    </a:moveTo>
                    <a:lnTo>
                      <a:pt x="77" y="196"/>
                    </a:lnTo>
                    <a:lnTo>
                      <a:pt x="76" y="195"/>
                    </a:lnTo>
                    <a:lnTo>
                      <a:pt x="83" y="188"/>
                    </a:lnTo>
                    <a:lnTo>
                      <a:pt x="78" y="197"/>
                    </a:lnTo>
                    <a:close/>
                    <a:moveTo>
                      <a:pt x="76" y="195"/>
                    </a:moveTo>
                    <a:lnTo>
                      <a:pt x="64" y="183"/>
                    </a:lnTo>
                    <a:lnTo>
                      <a:pt x="77" y="169"/>
                    </a:lnTo>
                    <a:lnTo>
                      <a:pt x="89" y="182"/>
                    </a:lnTo>
                    <a:lnTo>
                      <a:pt x="76" y="195"/>
                    </a:lnTo>
                    <a:close/>
                    <a:moveTo>
                      <a:pt x="76" y="169"/>
                    </a:moveTo>
                    <a:lnTo>
                      <a:pt x="77" y="169"/>
                    </a:lnTo>
                    <a:lnTo>
                      <a:pt x="71" y="175"/>
                    </a:lnTo>
                    <a:lnTo>
                      <a:pt x="76" y="169"/>
                    </a:lnTo>
                    <a:close/>
                    <a:moveTo>
                      <a:pt x="65" y="183"/>
                    </a:moveTo>
                    <a:lnTo>
                      <a:pt x="52" y="174"/>
                    </a:lnTo>
                    <a:lnTo>
                      <a:pt x="63" y="159"/>
                    </a:lnTo>
                    <a:lnTo>
                      <a:pt x="76" y="169"/>
                    </a:lnTo>
                    <a:lnTo>
                      <a:pt x="65" y="183"/>
                    </a:lnTo>
                    <a:close/>
                    <a:moveTo>
                      <a:pt x="52" y="174"/>
                    </a:moveTo>
                    <a:lnTo>
                      <a:pt x="51" y="173"/>
                    </a:lnTo>
                    <a:lnTo>
                      <a:pt x="57" y="166"/>
                    </a:lnTo>
                    <a:lnTo>
                      <a:pt x="52" y="174"/>
                    </a:lnTo>
                    <a:close/>
                    <a:moveTo>
                      <a:pt x="51" y="173"/>
                    </a:moveTo>
                    <a:lnTo>
                      <a:pt x="39" y="160"/>
                    </a:lnTo>
                    <a:lnTo>
                      <a:pt x="52" y="146"/>
                    </a:lnTo>
                    <a:lnTo>
                      <a:pt x="64" y="160"/>
                    </a:lnTo>
                    <a:lnTo>
                      <a:pt x="51" y="173"/>
                    </a:lnTo>
                    <a:close/>
                    <a:moveTo>
                      <a:pt x="39" y="160"/>
                    </a:moveTo>
                    <a:lnTo>
                      <a:pt x="76" y="198"/>
                    </a:lnTo>
                    <a:lnTo>
                      <a:pt x="39" y="160"/>
                    </a:lnTo>
                    <a:lnTo>
                      <a:pt x="45" y="153"/>
                    </a:lnTo>
                    <a:lnTo>
                      <a:pt x="39" y="160"/>
                    </a:lnTo>
                    <a:close/>
                    <a:moveTo>
                      <a:pt x="39" y="160"/>
                    </a:moveTo>
                    <a:lnTo>
                      <a:pt x="25" y="148"/>
                    </a:lnTo>
                    <a:lnTo>
                      <a:pt x="39" y="134"/>
                    </a:lnTo>
                    <a:lnTo>
                      <a:pt x="52" y="146"/>
                    </a:lnTo>
                    <a:lnTo>
                      <a:pt x="39" y="160"/>
                    </a:lnTo>
                    <a:close/>
                    <a:moveTo>
                      <a:pt x="39" y="134"/>
                    </a:moveTo>
                    <a:lnTo>
                      <a:pt x="39" y="134"/>
                    </a:lnTo>
                    <a:lnTo>
                      <a:pt x="32" y="141"/>
                    </a:lnTo>
                    <a:lnTo>
                      <a:pt x="39" y="134"/>
                    </a:lnTo>
                    <a:close/>
                    <a:moveTo>
                      <a:pt x="25" y="148"/>
                    </a:moveTo>
                    <a:lnTo>
                      <a:pt x="19" y="141"/>
                    </a:lnTo>
                    <a:lnTo>
                      <a:pt x="32" y="128"/>
                    </a:lnTo>
                    <a:lnTo>
                      <a:pt x="39" y="134"/>
                    </a:lnTo>
                    <a:lnTo>
                      <a:pt x="25" y="148"/>
                    </a:lnTo>
                    <a:close/>
                    <a:moveTo>
                      <a:pt x="19" y="141"/>
                    </a:moveTo>
                    <a:lnTo>
                      <a:pt x="19" y="140"/>
                    </a:lnTo>
                    <a:lnTo>
                      <a:pt x="18" y="140"/>
                    </a:lnTo>
                    <a:lnTo>
                      <a:pt x="25" y="134"/>
                    </a:lnTo>
                    <a:lnTo>
                      <a:pt x="19" y="141"/>
                    </a:lnTo>
                    <a:close/>
                    <a:moveTo>
                      <a:pt x="18" y="140"/>
                    </a:moveTo>
                    <a:lnTo>
                      <a:pt x="11" y="130"/>
                    </a:lnTo>
                    <a:lnTo>
                      <a:pt x="28" y="120"/>
                    </a:lnTo>
                    <a:lnTo>
                      <a:pt x="34" y="129"/>
                    </a:lnTo>
                    <a:lnTo>
                      <a:pt x="18" y="140"/>
                    </a:lnTo>
                    <a:close/>
                    <a:moveTo>
                      <a:pt x="11" y="130"/>
                    </a:moveTo>
                    <a:lnTo>
                      <a:pt x="11" y="129"/>
                    </a:lnTo>
                    <a:lnTo>
                      <a:pt x="10" y="128"/>
                    </a:lnTo>
                    <a:lnTo>
                      <a:pt x="20" y="124"/>
                    </a:lnTo>
                    <a:lnTo>
                      <a:pt x="11" y="130"/>
                    </a:lnTo>
                    <a:close/>
                    <a:moveTo>
                      <a:pt x="10" y="128"/>
                    </a:moveTo>
                    <a:lnTo>
                      <a:pt x="4" y="109"/>
                    </a:lnTo>
                    <a:lnTo>
                      <a:pt x="22" y="102"/>
                    </a:lnTo>
                    <a:lnTo>
                      <a:pt x="29" y="122"/>
                    </a:lnTo>
                    <a:lnTo>
                      <a:pt x="10" y="128"/>
                    </a:lnTo>
                    <a:close/>
                    <a:moveTo>
                      <a:pt x="4" y="109"/>
                    </a:moveTo>
                    <a:lnTo>
                      <a:pt x="3" y="108"/>
                    </a:lnTo>
                    <a:lnTo>
                      <a:pt x="13" y="106"/>
                    </a:lnTo>
                    <a:lnTo>
                      <a:pt x="4" y="109"/>
                    </a:lnTo>
                    <a:close/>
                    <a:moveTo>
                      <a:pt x="3" y="108"/>
                    </a:moveTo>
                    <a:lnTo>
                      <a:pt x="0" y="91"/>
                    </a:lnTo>
                    <a:lnTo>
                      <a:pt x="19" y="88"/>
                    </a:lnTo>
                    <a:lnTo>
                      <a:pt x="22" y="103"/>
                    </a:lnTo>
                    <a:lnTo>
                      <a:pt x="3" y="108"/>
                    </a:lnTo>
                    <a:close/>
                    <a:moveTo>
                      <a:pt x="0" y="91"/>
                    </a:moveTo>
                    <a:lnTo>
                      <a:pt x="0" y="90"/>
                    </a:lnTo>
                    <a:lnTo>
                      <a:pt x="10" y="90"/>
                    </a:lnTo>
                    <a:lnTo>
                      <a:pt x="0" y="91"/>
                    </a:lnTo>
                    <a:close/>
                    <a:moveTo>
                      <a:pt x="0" y="90"/>
                    </a:moveTo>
                    <a:lnTo>
                      <a:pt x="0" y="77"/>
                    </a:lnTo>
                    <a:lnTo>
                      <a:pt x="20" y="77"/>
                    </a:lnTo>
                    <a:lnTo>
                      <a:pt x="20" y="90"/>
                    </a:lnTo>
                    <a:lnTo>
                      <a:pt x="0" y="90"/>
                    </a:lnTo>
                    <a:close/>
                    <a:moveTo>
                      <a:pt x="0" y="77"/>
                    </a:moveTo>
                    <a:lnTo>
                      <a:pt x="0" y="65"/>
                    </a:lnTo>
                    <a:lnTo>
                      <a:pt x="20" y="65"/>
                    </a:lnTo>
                    <a:lnTo>
                      <a:pt x="20" y="77"/>
                    </a:lnTo>
                    <a:lnTo>
                      <a:pt x="0" y="77"/>
                    </a:lnTo>
                    <a:close/>
                    <a:moveTo>
                      <a:pt x="0" y="65"/>
                    </a:moveTo>
                    <a:lnTo>
                      <a:pt x="0" y="63"/>
                    </a:lnTo>
                    <a:lnTo>
                      <a:pt x="1" y="62"/>
                    </a:lnTo>
                    <a:lnTo>
                      <a:pt x="10" y="65"/>
                    </a:lnTo>
                    <a:lnTo>
                      <a:pt x="0" y="65"/>
                    </a:lnTo>
                    <a:close/>
                    <a:moveTo>
                      <a:pt x="1" y="62"/>
                    </a:moveTo>
                    <a:lnTo>
                      <a:pt x="4" y="52"/>
                    </a:lnTo>
                    <a:lnTo>
                      <a:pt x="22" y="58"/>
                    </a:lnTo>
                    <a:lnTo>
                      <a:pt x="19" y="67"/>
                    </a:lnTo>
                    <a:lnTo>
                      <a:pt x="1" y="62"/>
                    </a:lnTo>
                    <a:close/>
                    <a:moveTo>
                      <a:pt x="22" y="58"/>
                    </a:moveTo>
                    <a:lnTo>
                      <a:pt x="19" y="67"/>
                    </a:lnTo>
                    <a:lnTo>
                      <a:pt x="22" y="58"/>
                    </a:lnTo>
                    <a:lnTo>
                      <a:pt x="13" y="55"/>
                    </a:lnTo>
                    <a:lnTo>
                      <a:pt x="22" y="58"/>
                    </a:lnTo>
                    <a:close/>
                    <a:moveTo>
                      <a:pt x="4" y="52"/>
                    </a:moveTo>
                    <a:lnTo>
                      <a:pt x="8" y="43"/>
                    </a:lnTo>
                    <a:lnTo>
                      <a:pt x="25" y="48"/>
                    </a:lnTo>
                    <a:lnTo>
                      <a:pt x="22" y="58"/>
                    </a:lnTo>
                    <a:lnTo>
                      <a:pt x="4" y="52"/>
                    </a:lnTo>
                    <a:close/>
                    <a:moveTo>
                      <a:pt x="8" y="43"/>
                    </a:moveTo>
                    <a:lnTo>
                      <a:pt x="8" y="42"/>
                    </a:lnTo>
                    <a:lnTo>
                      <a:pt x="8" y="41"/>
                    </a:lnTo>
                    <a:lnTo>
                      <a:pt x="17" y="45"/>
                    </a:lnTo>
                    <a:lnTo>
                      <a:pt x="8" y="43"/>
                    </a:lnTo>
                    <a:close/>
                    <a:moveTo>
                      <a:pt x="8" y="41"/>
                    </a:moveTo>
                    <a:lnTo>
                      <a:pt x="11" y="35"/>
                    </a:lnTo>
                    <a:lnTo>
                      <a:pt x="28" y="43"/>
                    </a:lnTo>
                    <a:lnTo>
                      <a:pt x="24" y="49"/>
                    </a:lnTo>
                    <a:lnTo>
                      <a:pt x="8" y="41"/>
                    </a:lnTo>
                    <a:close/>
                    <a:moveTo>
                      <a:pt x="11" y="35"/>
                    </a:moveTo>
                    <a:lnTo>
                      <a:pt x="11" y="34"/>
                    </a:lnTo>
                    <a:lnTo>
                      <a:pt x="20" y="39"/>
                    </a:lnTo>
                    <a:lnTo>
                      <a:pt x="11" y="35"/>
                    </a:lnTo>
                    <a:close/>
                    <a:moveTo>
                      <a:pt x="11" y="34"/>
                    </a:moveTo>
                    <a:lnTo>
                      <a:pt x="18" y="24"/>
                    </a:lnTo>
                    <a:lnTo>
                      <a:pt x="34" y="35"/>
                    </a:lnTo>
                    <a:lnTo>
                      <a:pt x="28" y="44"/>
                    </a:lnTo>
                    <a:lnTo>
                      <a:pt x="11" y="34"/>
                    </a:lnTo>
                    <a:close/>
                    <a:moveTo>
                      <a:pt x="18" y="24"/>
                    </a:moveTo>
                    <a:lnTo>
                      <a:pt x="19" y="23"/>
                    </a:lnTo>
                    <a:lnTo>
                      <a:pt x="25" y="30"/>
                    </a:lnTo>
                    <a:lnTo>
                      <a:pt x="18" y="24"/>
                    </a:lnTo>
                    <a:close/>
                    <a:moveTo>
                      <a:pt x="19" y="23"/>
                    </a:moveTo>
                    <a:lnTo>
                      <a:pt x="25" y="16"/>
                    </a:lnTo>
                    <a:lnTo>
                      <a:pt x="39" y="30"/>
                    </a:lnTo>
                    <a:lnTo>
                      <a:pt x="32" y="36"/>
                    </a:lnTo>
                    <a:lnTo>
                      <a:pt x="19" y="23"/>
                    </a:lnTo>
                    <a:close/>
                    <a:moveTo>
                      <a:pt x="25" y="16"/>
                    </a:moveTo>
                    <a:lnTo>
                      <a:pt x="26" y="15"/>
                    </a:lnTo>
                    <a:lnTo>
                      <a:pt x="32" y="23"/>
                    </a:lnTo>
                    <a:lnTo>
                      <a:pt x="25" y="16"/>
                    </a:lnTo>
                    <a:close/>
                    <a:moveTo>
                      <a:pt x="26" y="15"/>
                    </a:moveTo>
                    <a:lnTo>
                      <a:pt x="36" y="9"/>
                    </a:lnTo>
                    <a:lnTo>
                      <a:pt x="47" y="25"/>
                    </a:lnTo>
                    <a:lnTo>
                      <a:pt x="37" y="31"/>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499" name="Freeform 1560">
                <a:extLst>
                  <a:ext uri="{FF2B5EF4-FFF2-40B4-BE49-F238E27FC236}">
                    <a16:creationId xmlns:a16="http://schemas.microsoft.com/office/drawing/2014/main" id="{0F403E71-81B1-440B-895C-2A28752AB980}"/>
                  </a:ext>
                </a:extLst>
              </p:cNvPr>
              <p:cNvSpPr>
                <a:spLocks/>
              </p:cNvSpPr>
              <p:nvPr/>
            </p:nvSpPr>
            <p:spPr bwMode="auto">
              <a:xfrm>
                <a:off x="2424" y="2100"/>
                <a:ext cx="54" cy="60"/>
              </a:xfrm>
              <a:custGeom>
                <a:avLst/>
                <a:gdLst>
                  <a:gd name="T0" fmla="*/ 7 w 216"/>
                  <a:gd name="T1" fmla="*/ 15 h 239"/>
                  <a:gd name="T2" fmla="*/ 8 w 216"/>
                  <a:gd name="T3" fmla="*/ 15 h 239"/>
                  <a:gd name="T4" fmla="*/ 10 w 216"/>
                  <a:gd name="T5" fmla="*/ 15 h 239"/>
                  <a:gd name="T6" fmla="*/ 11 w 216"/>
                  <a:gd name="T7" fmla="*/ 14 h 239"/>
                  <a:gd name="T8" fmla="*/ 11 w 216"/>
                  <a:gd name="T9" fmla="*/ 14 h 239"/>
                  <a:gd name="T10" fmla="*/ 12 w 216"/>
                  <a:gd name="T11" fmla="*/ 13 h 239"/>
                  <a:gd name="T12" fmla="*/ 13 w 216"/>
                  <a:gd name="T13" fmla="*/ 12 h 239"/>
                  <a:gd name="T14" fmla="*/ 13 w 216"/>
                  <a:gd name="T15" fmla="*/ 11 h 239"/>
                  <a:gd name="T16" fmla="*/ 13 w 216"/>
                  <a:gd name="T17" fmla="*/ 10 h 239"/>
                  <a:gd name="T18" fmla="*/ 13 w 216"/>
                  <a:gd name="T19" fmla="*/ 9 h 239"/>
                  <a:gd name="T20" fmla="*/ 13 w 216"/>
                  <a:gd name="T21" fmla="*/ 8 h 239"/>
                  <a:gd name="T22" fmla="*/ 14 w 216"/>
                  <a:gd name="T23" fmla="*/ 7 h 239"/>
                  <a:gd name="T24" fmla="*/ 14 w 216"/>
                  <a:gd name="T25" fmla="*/ 6 h 239"/>
                  <a:gd name="T26" fmla="*/ 13 w 216"/>
                  <a:gd name="T27" fmla="*/ 4 h 239"/>
                  <a:gd name="T28" fmla="*/ 13 w 216"/>
                  <a:gd name="T29" fmla="*/ 3 h 239"/>
                  <a:gd name="T30" fmla="*/ 13 w 216"/>
                  <a:gd name="T31" fmla="*/ 2 h 239"/>
                  <a:gd name="T32" fmla="*/ 12 w 216"/>
                  <a:gd name="T33" fmla="*/ 1 h 239"/>
                  <a:gd name="T34" fmla="*/ 11 w 216"/>
                  <a:gd name="T35" fmla="*/ 1 h 239"/>
                  <a:gd name="T36" fmla="*/ 10 w 216"/>
                  <a:gd name="T37" fmla="*/ 0 h 239"/>
                  <a:gd name="T38" fmla="*/ 8 w 216"/>
                  <a:gd name="T39" fmla="*/ 0 h 239"/>
                  <a:gd name="T40" fmla="*/ 6 w 216"/>
                  <a:gd name="T41" fmla="*/ 1 h 239"/>
                  <a:gd name="T42" fmla="*/ 5 w 216"/>
                  <a:gd name="T43" fmla="*/ 2 h 239"/>
                  <a:gd name="T44" fmla="*/ 3 w 216"/>
                  <a:gd name="T45" fmla="*/ 3 h 239"/>
                  <a:gd name="T46" fmla="*/ 2 w 216"/>
                  <a:gd name="T47" fmla="*/ 5 h 239"/>
                  <a:gd name="T48" fmla="*/ 1 w 216"/>
                  <a:gd name="T49" fmla="*/ 6 h 239"/>
                  <a:gd name="T50" fmla="*/ 0 w 216"/>
                  <a:gd name="T51" fmla="*/ 8 h 239"/>
                  <a:gd name="T52" fmla="*/ 0 w 216"/>
                  <a:gd name="T53" fmla="*/ 10 h 239"/>
                  <a:gd name="T54" fmla="*/ 1 w 216"/>
                  <a:gd name="T55" fmla="*/ 12 h 239"/>
                  <a:gd name="T56" fmla="*/ 2 w 216"/>
                  <a:gd name="T57" fmla="*/ 13 h 239"/>
                  <a:gd name="T58" fmla="*/ 4 w 216"/>
                  <a:gd name="T59" fmla="*/ 14 h 239"/>
                  <a:gd name="T60" fmla="*/ 7 w 216"/>
                  <a:gd name="T61" fmla="*/ 15 h 2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6"/>
                  <a:gd name="T94" fmla="*/ 0 h 239"/>
                  <a:gd name="T95" fmla="*/ 216 w 216"/>
                  <a:gd name="T96" fmla="*/ 239 h 2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6" h="239">
                    <a:moveTo>
                      <a:pt x="105" y="236"/>
                    </a:moveTo>
                    <a:lnTo>
                      <a:pt x="130" y="239"/>
                    </a:lnTo>
                    <a:lnTo>
                      <a:pt x="154" y="236"/>
                    </a:lnTo>
                    <a:lnTo>
                      <a:pt x="169" y="229"/>
                    </a:lnTo>
                    <a:lnTo>
                      <a:pt x="181" y="219"/>
                    </a:lnTo>
                    <a:lnTo>
                      <a:pt x="191" y="207"/>
                    </a:lnTo>
                    <a:lnTo>
                      <a:pt x="198" y="194"/>
                    </a:lnTo>
                    <a:lnTo>
                      <a:pt x="201" y="178"/>
                    </a:lnTo>
                    <a:lnTo>
                      <a:pt x="204" y="162"/>
                    </a:lnTo>
                    <a:lnTo>
                      <a:pt x="208" y="143"/>
                    </a:lnTo>
                    <a:lnTo>
                      <a:pt x="210" y="124"/>
                    </a:lnTo>
                    <a:lnTo>
                      <a:pt x="216" y="106"/>
                    </a:lnTo>
                    <a:lnTo>
                      <a:pt x="216" y="86"/>
                    </a:lnTo>
                    <a:lnTo>
                      <a:pt x="213" y="64"/>
                    </a:lnTo>
                    <a:lnTo>
                      <a:pt x="208" y="45"/>
                    </a:lnTo>
                    <a:lnTo>
                      <a:pt x="198" y="28"/>
                    </a:lnTo>
                    <a:lnTo>
                      <a:pt x="184" y="16"/>
                    </a:lnTo>
                    <a:lnTo>
                      <a:pt x="169" y="6"/>
                    </a:lnTo>
                    <a:lnTo>
                      <a:pt x="150" y="0"/>
                    </a:lnTo>
                    <a:lnTo>
                      <a:pt x="125" y="3"/>
                    </a:lnTo>
                    <a:lnTo>
                      <a:pt x="93" y="13"/>
                    </a:lnTo>
                    <a:lnTo>
                      <a:pt x="73" y="25"/>
                    </a:lnTo>
                    <a:lnTo>
                      <a:pt x="51" y="45"/>
                    </a:lnTo>
                    <a:lnTo>
                      <a:pt x="32" y="70"/>
                    </a:lnTo>
                    <a:lnTo>
                      <a:pt x="17" y="99"/>
                    </a:lnTo>
                    <a:lnTo>
                      <a:pt x="4" y="128"/>
                    </a:lnTo>
                    <a:lnTo>
                      <a:pt x="0" y="160"/>
                    </a:lnTo>
                    <a:lnTo>
                      <a:pt x="7" y="187"/>
                    </a:lnTo>
                    <a:lnTo>
                      <a:pt x="26" y="210"/>
                    </a:lnTo>
                    <a:lnTo>
                      <a:pt x="58" y="226"/>
                    </a:lnTo>
                    <a:lnTo>
                      <a:pt x="105" y="236"/>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0" name="Freeform 1561">
                <a:extLst>
                  <a:ext uri="{FF2B5EF4-FFF2-40B4-BE49-F238E27FC236}">
                    <a16:creationId xmlns:a16="http://schemas.microsoft.com/office/drawing/2014/main" id="{D52CECD0-3676-4775-AF9E-C1AFB19AF601}"/>
                  </a:ext>
                </a:extLst>
              </p:cNvPr>
              <p:cNvSpPr>
                <a:spLocks noEditPoints="1"/>
              </p:cNvSpPr>
              <p:nvPr/>
            </p:nvSpPr>
            <p:spPr bwMode="auto">
              <a:xfrm>
                <a:off x="2422" y="2098"/>
                <a:ext cx="59" cy="64"/>
              </a:xfrm>
              <a:custGeom>
                <a:avLst/>
                <a:gdLst>
                  <a:gd name="T0" fmla="*/ 7 w 236"/>
                  <a:gd name="T1" fmla="*/ 15 h 257"/>
                  <a:gd name="T2" fmla="*/ 9 w 236"/>
                  <a:gd name="T3" fmla="*/ 16 h 257"/>
                  <a:gd name="T4" fmla="*/ 9 w 236"/>
                  <a:gd name="T5" fmla="*/ 15 h 257"/>
                  <a:gd name="T6" fmla="*/ 11 w 236"/>
                  <a:gd name="T7" fmla="*/ 16 h 257"/>
                  <a:gd name="T8" fmla="*/ 10 w 236"/>
                  <a:gd name="T9" fmla="*/ 15 h 257"/>
                  <a:gd name="T10" fmla="*/ 12 w 236"/>
                  <a:gd name="T11" fmla="*/ 15 h 257"/>
                  <a:gd name="T12" fmla="*/ 11 w 236"/>
                  <a:gd name="T13" fmla="*/ 14 h 257"/>
                  <a:gd name="T14" fmla="*/ 13 w 236"/>
                  <a:gd name="T15" fmla="*/ 14 h 257"/>
                  <a:gd name="T16" fmla="*/ 12 w 236"/>
                  <a:gd name="T17" fmla="*/ 14 h 257"/>
                  <a:gd name="T18" fmla="*/ 13 w 236"/>
                  <a:gd name="T19" fmla="*/ 14 h 257"/>
                  <a:gd name="T20" fmla="*/ 12 w 236"/>
                  <a:gd name="T21" fmla="*/ 13 h 257"/>
                  <a:gd name="T22" fmla="*/ 14 w 236"/>
                  <a:gd name="T23" fmla="*/ 13 h 257"/>
                  <a:gd name="T24" fmla="*/ 13 w 236"/>
                  <a:gd name="T25" fmla="*/ 12 h 257"/>
                  <a:gd name="T26" fmla="*/ 13 w 236"/>
                  <a:gd name="T27" fmla="*/ 11 h 257"/>
                  <a:gd name="T28" fmla="*/ 14 w 236"/>
                  <a:gd name="T29" fmla="*/ 11 h 257"/>
                  <a:gd name="T30" fmla="*/ 13 w 236"/>
                  <a:gd name="T31" fmla="*/ 10 h 257"/>
                  <a:gd name="T32" fmla="*/ 13 w 236"/>
                  <a:gd name="T33" fmla="*/ 9 h 257"/>
                  <a:gd name="T34" fmla="*/ 13 w 236"/>
                  <a:gd name="T35" fmla="*/ 8 h 257"/>
                  <a:gd name="T36" fmla="*/ 13 w 236"/>
                  <a:gd name="T37" fmla="*/ 8 h 257"/>
                  <a:gd name="T38" fmla="*/ 15 w 236"/>
                  <a:gd name="T39" fmla="*/ 7 h 257"/>
                  <a:gd name="T40" fmla="*/ 14 w 236"/>
                  <a:gd name="T41" fmla="*/ 7 h 257"/>
                  <a:gd name="T42" fmla="*/ 15 w 236"/>
                  <a:gd name="T43" fmla="*/ 6 h 257"/>
                  <a:gd name="T44" fmla="*/ 14 w 236"/>
                  <a:gd name="T45" fmla="*/ 6 h 257"/>
                  <a:gd name="T46" fmla="*/ 15 w 236"/>
                  <a:gd name="T47" fmla="*/ 4 h 257"/>
                  <a:gd name="T48" fmla="*/ 14 w 236"/>
                  <a:gd name="T49" fmla="*/ 5 h 257"/>
                  <a:gd name="T50" fmla="*/ 14 w 236"/>
                  <a:gd name="T51" fmla="*/ 3 h 257"/>
                  <a:gd name="T52" fmla="*/ 13 w 236"/>
                  <a:gd name="T53" fmla="*/ 3 h 257"/>
                  <a:gd name="T54" fmla="*/ 14 w 236"/>
                  <a:gd name="T55" fmla="*/ 2 h 257"/>
                  <a:gd name="T56" fmla="*/ 13 w 236"/>
                  <a:gd name="T57" fmla="*/ 3 h 257"/>
                  <a:gd name="T58" fmla="*/ 13 w 236"/>
                  <a:gd name="T59" fmla="*/ 1 h 257"/>
                  <a:gd name="T60" fmla="*/ 12 w 236"/>
                  <a:gd name="T61" fmla="*/ 2 h 257"/>
                  <a:gd name="T62" fmla="*/ 12 w 236"/>
                  <a:gd name="T63" fmla="*/ 0 h 257"/>
                  <a:gd name="T64" fmla="*/ 11 w 236"/>
                  <a:gd name="T65" fmla="*/ 1 h 257"/>
                  <a:gd name="T66" fmla="*/ 10 w 236"/>
                  <a:gd name="T67" fmla="*/ 0 h 257"/>
                  <a:gd name="T68" fmla="*/ 10 w 236"/>
                  <a:gd name="T69" fmla="*/ 1 h 257"/>
                  <a:gd name="T70" fmla="*/ 8 w 236"/>
                  <a:gd name="T71" fmla="*/ 0 h 257"/>
                  <a:gd name="T72" fmla="*/ 9 w 236"/>
                  <a:gd name="T73" fmla="*/ 1 h 257"/>
                  <a:gd name="T74" fmla="*/ 6 w 236"/>
                  <a:gd name="T75" fmla="*/ 1 h 257"/>
                  <a:gd name="T76" fmla="*/ 7 w 236"/>
                  <a:gd name="T77" fmla="*/ 2 h 257"/>
                  <a:gd name="T78" fmla="*/ 5 w 236"/>
                  <a:gd name="T79" fmla="*/ 2 h 257"/>
                  <a:gd name="T80" fmla="*/ 6 w 236"/>
                  <a:gd name="T81" fmla="*/ 2 h 257"/>
                  <a:gd name="T82" fmla="*/ 3 w 236"/>
                  <a:gd name="T83" fmla="*/ 3 h 257"/>
                  <a:gd name="T84" fmla="*/ 4 w 236"/>
                  <a:gd name="T85" fmla="*/ 4 h 257"/>
                  <a:gd name="T86" fmla="*/ 2 w 236"/>
                  <a:gd name="T87" fmla="*/ 5 h 257"/>
                  <a:gd name="T88" fmla="*/ 3 w 236"/>
                  <a:gd name="T89" fmla="*/ 5 h 257"/>
                  <a:gd name="T90" fmla="*/ 1 w 236"/>
                  <a:gd name="T91" fmla="*/ 6 h 257"/>
                  <a:gd name="T92" fmla="*/ 2 w 236"/>
                  <a:gd name="T93" fmla="*/ 7 h 257"/>
                  <a:gd name="T94" fmla="*/ 0 w 236"/>
                  <a:gd name="T95" fmla="*/ 8 h 257"/>
                  <a:gd name="T96" fmla="*/ 2 w 236"/>
                  <a:gd name="T97" fmla="*/ 8 h 257"/>
                  <a:gd name="T98" fmla="*/ 0 w 236"/>
                  <a:gd name="T99" fmla="*/ 10 h 257"/>
                  <a:gd name="T100" fmla="*/ 1 w 236"/>
                  <a:gd name="T101" fmla="*/ 10 h 257"/>
                  <a:gd name="T102" fmla="*/ 1 w 236"/>
                  <a:gd name="T103" fmla="*/ 13 h 257"/>
                  <a:gd name="T104" fmla="*/ 2 w 236"/>
                  <a:gd name="T105" fmla="*/ 12 h 257"/>
                  <a:gd name="T106" fmla="*/ 2 w 236"/>
                  <a:gd name="T107" fmla="*/ 14 h 257"/>
                  <a:gd name="T108" fmla="*/ 3 w 236"/>
                  <a:gd name="T109" fmla="*/ 13 h 257"/>
                  <a:gd name="T110" fmla="*/ 4 w 236"/>
                  <a:gd name="T111" fmla="*/ 15 h 257"/>
                  <a:gd name="T112" fmla="*/ 5 w 236"/>
                  <a:gd name="T113" fmla="*/ 14 h 2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6"/>
                  <a:gd name="T172" fmla="*/ 0 h 257"/>
                  <a:gd name="T173" fmla="*/ 236 w 236"/>
                  <a:gd name="T174" fmla="*/ 257 h 2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6" h="257">
                    <a:moveTo>
                      <a:pt x="116" y="235"/>
                    </a:moveTo>
                    <a:lnTo>
                      <a:pt x="142" y="238"/>
                    </a:lnTo>
                    <a:lnTo>
                      <a:pt x="139" y="257"/>
                    </a:lnTo>
                    <a:lnTo>
                      <a:pt x="114" y="254"/>
                    </a:lnTo>
                    <a:lnTo>
                      <a:pt x="116" y="235"/>
                    </a:lnTo>
                    <a:close/>
                    <a:moveTo>
                      <a:pt x="143" y="257"/>
                    </a:moveTo>
                    <a:lnTo>
                      <a:pt x="140" y="257"/>
                    </a:lnTo>
                    <a:lnTo>
                      <a:pt x="139" y="257"/>
                    </a:lnTo>
                    <a:lnTo>
                      <a:pt x="140" y="248"/>
                    </a:lnTo>
                    <a:lnTo>
                      <a:pt x="143" y="257"/>
                    </a:lnTo>
                    <a:close/>
                    <a:moveTo>
                      <a:pt x="139" y="238"/>
                    </a:moveTo>
                    <a:lnTo>
                      <a:pt x="161" y="235"/>
                    </a:lnTo>
                    <a:lnTo>
                      <a:pt x="165" y="254"/>
                    </a:lnTo>
                    <a:lnTo>
                      <a:pt x="143" y="257"/>
                    </a:lnTo>
                    <a:lnTo>
                      <a:pt x="139" y="238"/>
                    </a:lnTo>
                    <a:close/>
                    <a:moveTo>
                      <a:pt x="167" y="254"/>
                    </a:moveTo>
                    <a:lnTo>
                      <a:pt x="166" y="254"/>
                    </a:lnTo>
                    <a:lnTo>
                      <a:pt x="165" y="254"/>
                    </a:lnTo>
                    <a:lnTo>
                      <a:pt x="164" y="245"/>
                    </a:lnTo>
                    <a:lnTo>
                      <a:pt x="167" y="254"/>
                    </a:lnTo>
                    <a:close/>
                    <a:moveTo>
                      <a:pt x="159" y="236"/>
                    </a:moveTo>
                    <a:lnTo>
                      <a:pt x="176" y="229"/>
                    </a:lnTo>
                    <a:lnTo>
                      <a:pt x="182" y="247"/>
                    </a:lnTo>
                    <a:lnTo>
                      <a:pt x="167" y="254"/>
                    </a:lnTo>
                    <a:lnTo>
                      <a:pt x="159" y="236"/>
                    </a:lnTo>
                    <a:close/>
                    <a:moveTo>
                      <a:pt x="185" y="246"/>
                    </a:moveTo>
                    <a:lnTo>
                      <a:pt x="183" y="247"/>
                    </a:lnTo>
                    <a:lnTo>
                      <a:pt x="182" y="247"/>
                    </a:lnTo>
                    <a:lnTo>
                      <a:pt x="179" y="238"/>
                    </a:lnTo>
                    <a:lnTo>
                      <a:pt x="185" y="246"/>
                    </a:lnTo>
                    <a:close/>
                    <a:moveTo>
                      <a:pt x="174" y="230"/>
                    </a:moveTo>
                    <a:lnTo>
                      <a:pt x="186" y="220"/>
                    </a:lnTo>
                    <a:lnTo>
                      <a:pt x="198" y="236"/>
                    </a:lnTo>
                    <a:lnTo>
                      <a:pt x="185" y="246"/>
                    </a:lnTo>
                    <a:lnTo>
                      <a:pt x="174" y="230"/>
                    </a:lnTo>
                    <a:close/>
                    <a:moveTo>
                      <a:pt x="199" y="234"/>
                    </a:moveTo>
                    <a:lnTo>
                      <a:pt x="199" y="235"/>
                    </a:lnTo>
                    <a:lnTo>
                      <a:pt x="198" y="236"/>
                    </a:lnTo>
                    <a:lnTo>
                      <a:pt x="191" y="228"/>
                    </a:lnTo>
                    <a:lnTo>
                      <a:pt x="199" y="234"/>
                    </a:lnTo>
                    <a:close/>
                    <a:moveTo>
                      <a:pt x="185" y="223"/>
                    </a:moveTo>
                    <a:lnTo>
                      <a:pt x="193" y="211"/>
                    </a:lnTo>
                    <a:lnTo>
                      <a:pt x="209" y="222"/>
                    </a:lnTo>
                    <a:lnTo>
                      <a:pt x="199" y="234"/>
                    </a:lnTo>
                    <a:lnTo>
                      <a:pt x="185" y="223"/>
                    </a:lnTo>
                    <a:close/>
                    <a:moveTo>
                      <a:pt x="210" y="220"/>
                    </a:moveTo>
                    <a:lnTo>
                      <a:pt x="210" y="220"/>
                    </a:lnTo>
                    <a:lnTo>
                      <a:pt x="209" y="222"/>
                    </a:lnTo>
                    <a:lnTo>
                      <a:pt x="201" y="216"/>
                    </a:lnTo>
                    <a:lnTo>
                      <a:pt x="210" y="220"/>
                    </a:lnTo>
                    <a:close/>
                    <a:moveTo>
                      <a:pt x="192" y="212"/>
                    </a:moveTo>
                    <a:lnTo>
                      <a:pt x="199" y="198"/>
                    </a:lnTo>
                    <a:lnTo>
                      <a:pt x="217" y="207"/>
                    </a:lnTo>
                    <a:lnTo>
                      <a:pt x="210" y="220"/>
                    </a:lnTo>
                    <a:lnTo>
                      <a:pt x="192" y="212"/>
                    </a:lnTo>
                    <a:close/>
                    <a:moveTo>
                      <a:pt x="217" y="205"/>
                    </a:moveTo>
                    <a:lnTo>
                      <a:pt x="217" y="206"/>
                    </a:lnTo>
                    <a:lnTo>
                      <a:pt x="217" y="207"/>
                    </a:lnTo>
                    <a:lnTo>
                      <a:pt x="208" y="203"/>
                    </a:lnTo>
                    <a:lnTo>
                      <a:pt x="217" y="205"/>
                    </a:lnTo>
                    <a:close/>
                    <a:moveTo>
                      <a:pt x="198" y="202"/>
                    </a:moveTo>
                    <a:lnTo>
                      <a:pt x="201" y="185"/>
                    </a:lnTo>
                    <a:lnTo>
                      <a:pt x="220" y="190"/>
                    </a:lnTo>
                    <a:lnTo>
                      <a:pt x="217" y="205"/>
                    </a:lnTo>
                    <a:lnTo>
                      <a:pt x="198" y="202"/>
                    </a:lnTo>
                    <a:close/>
                    <a:moveTo>
                      <a:pt x="201" y="185"/>
                    </a:moveTo>
                    <a:lnTo>
                      <a:pt x="204" y="170"/>
                    </a:lnTo>
                    <a:lnTo>
                      <a:pt x="223" y="173"/>
                    </a:lnTo>
                    <a:lnTo>
                      <a:pt x="220" y="190"/>
                    </a:lnTo>
                    <a:lnTo>
                      <a:pt x="201" y="185"/>
                    </a:lnTo>
                    <a:close/>
                    <a:moveTo>
                      <a:pt x="223" y="173"/>
                    </a:moveTo>
                    <a:lnTo>
                      <a:pt x="223" y="172"/>
                    </a:lnTo>
                    <a:lnTo>
                      <a:pt x="223" y="173"/>
                    </a:lnTo>
                    <a:lnTo>
                      <a:pt x="214" y="171"/>
                    </a:lnTo>
                    <a:lnTo>
                      <a:pt x="223" y="173"/>
                    </a:lnTo>
                    <a:close/>
                    <a:moveTo>
                      <a:pt x="204" y="170"/>
                    </a:moveTo>
                    <a:lnTo>
                      <a:pt x="208" y="151"/>
                    </a:lnTo>
                    <a:lnTo>
                      <a:pt x="226" y="154"/>
                    </a:lnTo>
                    <a:lnTo>
                      <a:pt x="223" y="173"/>
                    </a:lnTo>
                    <a:lnTo>
                      <a:pt x="204" y="170"/>
                    </a:lnTo>
                    <a:close/>
                    <a:moveTo>
                      <a:pt x="208" y="151"/>
                    </a:moveTo>
                    <a:lnTo>
                      <a:pt x="211" y="131"/>
                    </a:lnTo>
                    <a:lnTo>
                      <a:pt x="230" y="134"/>
                    </a:lnTo>
                    <a:lnTo>
                      <a:pt x="226" y="154"/>
                    </a:lnTo>
                    <a:lnTo>
                      <a:pt x="208" y="151"/>
                    </a:lnTo>
                    <a:close/>
                    <a:moveTo>
                      <a:pt x="211" y="131"/>
                    </a:moveTo>
                    <a:lnTo>
                      <a:pt x="211" y="131"/>
                    </a:lnTo>
                    <a:lnTo>
                      <a:pt x="211" y="130"/>
                    </a:lnTo>
                    <a:lnTo>
                      <a:pt x="220" y="133"/>
                    </a:lnTo>
                    <a:lnTo>
                      <a:pt x="211" y="131"/>
                    </a:lnTo>
                    <a:close/>
                    <a:moveTo>
                      <a:pt x="211" y="130"/>
                    </a:moveTo>
                    <a:lnTo>
                      <a:pt x="218" y="111"/>
                    </a:lnTo>
                    <a:lnTo>
                      <a:pt x="235" y="117"/>
                    </a:lnTo>
                    <a:lnTo>
                      <a:pt x="230" y="137"/>
                    </a:lnTo>
                    <a:lnTo>
                      <a:pt x="211" y="130"/>
                    </a:lnTo>
                    <a:close/>
                    <a:moveTo>
                      <a:pt x="236" y="115"/>
                    </a:moveTo>
                    <a:lnTo>
                      <a:pt x="236" y="116"/>
                    </a:lnTo>
                    <a:lnTo>
                      <a:pt x="235" y="117"/>
                    </a:lnTo>
                    <a:lnTo>
                      <a:pt x="226" y="115"/>
                    </a:lnTo>
                    <a:lnTo>
                      <a:pt x="236" y="115"/>
                    </a:lnTo>
                    <a:close/>
                    <a:moveTo>
                      <a:pt x="218" y="115"/>
                    </a:moveTo>
                    <a:lnTo>
                      <a:pt x="218" y="95"/>
                    </a:lnTo>
                    <a:lnTo>
                      <a:pt x="236" y="95"/>
                    </a:lnTo>
                    <a:lnTo>
                      <a:pt x="236" y="115"/>
                    </a:lnTo>
                    <a:lnTo>
                      <a:pt x="218" y="115"/>
                    </a:lnTo>
                    <a:close/>
                    <a:moveTo>
                      <a:pt x="236" y="94"/>
                    </a:moveTo>
                    <a:lnTo>
                      <a:pt x="236" y="95"/>
                    </a:lnTo>
                    <a:lnTo>
                      <a:pt x="226" y="95"/>
                    </a:lnTo>
                    <a:lnTo>
                      <a:pt x="236" y="94"/>
                    </a:lnTo>
                    <a:close/>
                    <a:moveTo>
                      <a:pt x="218" y="96"/>
                    </a:moveTo>
                    <a:lnTo>
                      <a:pt x="214" y="74"/>
                    </a:lnTo>
                    <a:lnTo>
                      <a:pt x="233" y="72"/>
                    </a:lnTo>
                    <a:lnTo>
                      <a:pt x="236" y="94"/>
                    </a:lnTo>
                    <a:lnTo>
                      <a:pt x="218" y="96"/>
                    </a:lnTo>
                    <a:close/>
                    <a:moveTo>
                      <a:pt x="233" y="69"/>
                    </a:moveTo>
                    <a:lnTo>
                      <a:pt x="233" y="71"/>
                    </a:lnTo>
                    <a:lnTo>
                      <a:pt x="233" y="72"/>
                    </a:lnTo>
                    <a:lnTo>
                      <a:pt x="223" y="73"/>
                    </a:lnTo>
                    <a:lnTo>
                      <a:pt x="233" y="69"/>
                    </a:lnTo>
                    <a:close/>
                    <a:moveTo>
                      <a:pt x="214" y="76"/>
                    </a:moveTo>
                    <a:lnTo>
                      <a:pt x="208" y="57"/>
                    </a:lnTo>
                    <a:lnTo>
                      <a:pt x="226" y="51"/>
                    </a:lnTo>
                    <a:lnTo>
                      <a:pt x="233" y="69"/>
                    </a:lnTo>
                    <a:lnTo>
                      <a:pt x="214" y="76"/>
                    </a:lnTo>
                    <a:close/>
                    <a:moveTo>
                      <a:pt x="225" y="48"/>
                    </a:moveTo>
                    <a:lnTo>
                      <a:pt x="225" y="50"/>
                    </a:lnTo>
                    <a:lnTo>
                      <a:pt x="226" y="51"/>
                    </a:lnTo>
                    <a:lnTo>
                      <a:pt x="218" y="54"/>
                    </a:lnTo>
                    <a:lnTo>
                      <a:pt x="225" y="48"/>
                    </a:lnTo>
                    <a:close/>
                    <a:moveTo>
                      <a:pt x="209" y="58"/>
                    </a:moveTo>
                    <a:lnTo>
                      <a:pt x="199" y="43"/>
                    </a:lnTo>
                    <a:lnTo>
                      <a:pt x="215" y="33"/>
                    </a:lnTo>
                    <a:lnTo>
                      <a:pt x="225" y="48"/>
                    </a:lnTo>
                    <a:lnTo>
                      <a:pt x="209" y="58"/>
                    </a:lnTo>
                    <a:close/>
                    <a:moveTo>
                      <a:pt x="214" y="31"/>
                    </a:moveTo>
                    <a:lnTo>
                      <a:pt x="215" y="32"/>
                    </a:lnTo>
                    <a:lnTo>
                      <a:pt x="215" y="33"/>
                    </a:lnTo>
                    <a:lnTo>
                      <a:pt x="208" y="37"/>
                    </a:lnTo>
                    <a:lnTo>
                      <a:pt x="214" y="31"/>
                    </a:lnTo>
                    <a:close/>
                    <a:moveTo>
                      <a:pt x="201" y="44"/>
                    </a:moveTo>
                    <a:lnTo>
                      <a:pt x="188" y="32"/>
                    </a:lnTo>
                    <a:lnTo>
                      <a:pt x="201" y="19"/>
                    </a:lnTo>
                    <a:lnTo>
                      <a:pt x="214" y="31"/>
                    </a:lnTo>
                    <a:lnTo>
                      <a:pt x="201" y="44"/>
                    </a:lnTo>
                    <a:close/>
                    <a:moveTo>
                      <a:pt x="200" y="16"/>
                    </a:moveTo>
                    <a:lnTo>
                      <a:pt x="201" y="18"/>
                    </a:lnTo>
                    <a:lnTo>
                      <a:pt x="201" y="19"/>
                    </a:lnTo>
                    <a:lnTo>
                      <a:pt x="194" y="25"/>
                    </a:lnTo>
                    <a:lnTo>
                      <a:pt x="200" y="16"/>
                    </a:lnTo>
                    <a:close/>
                    <a:moveTo>
                      <a:pt x="190" y="33"/>
                    </a:moveTo>
                    <a:lnTo>
                      <a:pt x="175" y="24"/>
                    </a:lnTo>
                    <a:lnTo>
                      <a:pt x="183" y="8"/>
                    </a:lnTo>
                    <a:lnTo>
                      <a:pt x="200" y="16"/>
                    </a:lnTo>
                    <a:lnTo>
                      <a:pt x="190" y="33"/>
                    </a:lnTo>
                    <a:close/>
                    <a:moveTo>
                      <a:pt x="182" y="7"/>
                    </a:moveTo>
                    <a:lnTo>
                      <a:pt x="183" y="7"/>
                    </a:lnTo>
                    <a:lnTo>
                      <a:pt x="183" y="8"/>
                    </a:lnTo>
                    <a:lnTo>
                      <a:pt x="179" y="15"/>
                    </a:lnTo>
                    <a:lnTo>
                      <a:pt x="182" y="7"/>
                    </a:lnTo>
                    <a:close/>
                    <a:moveTo>
                      <a:pt x="176" y="24"/>
                    </a:moveTo>
                    <a:lnTo>
                      <a:pt x="157" y="19"/>
                    </a:lnTo>
                    <a:lnTo>
                      <a:pt x="162" y="0"/>
                    </a:lnTo>
                    <a:lnTo>
                      <a:pt x="182" y="7"/>
                    </a:lnTo>
                    <a:lnTo>
                      <a:pt x="176" y="24"/>
                    </a:lnTo>
                    <a:close/>
                    <a:moveTo>
                      <a:pt x="159" y="0"/>
                    </a:moveTo>
                    <a:lnTo>
                      <a:pt x="161" y="0"/>
                    </a:lnTo>
                    <a:lnTo>
                      <a:pt x="162" y="0"/>
                    </a:lnTo>
                    <a:lnTo>
                      <a:pt x="160" y="9"/>
                    </a:lnTo>
                    <a:lnTo>
                      <a:pt x="159" y="0"/>
                    </a:lnTo>
                    <a:close/>
                    <a:moveTo>
                      <a:pt x="161" y="19"/>
                    </a:moveTo>
                    <a:lnTo>
                      <a:pt x="136" y="22"/>
                    </a:lnTo>
                    <a:lnTo>
                      <a:pt x="134" y="3"/>
                    </a:lnTo>
                    <a:lnTo>
                      <a:pt x="159" y="0"/>
                    </a:lnTo>
                    <a:lnTo>
                      <a:pt x="161" y="19"/>
                    </a:lnTo>
                    <a:close/>
                    <a:moveTo>
                      <a:pt x="132" y="3"/>
                    </a:moveTo>
                    <a:lnTo>
                      <a:pt x="133" y="3"/>
                    </a:lnTo>
                    <a:lnTo>
                      <a:pt x="134" y="3"/>
                    </a:lnTo>
                    <a:lnTo>
                      <a:pt x="135" y="12"/>
                    </a:lnTo>
                    <a:lnTo>
                      <a:pt x="132" y="3"/>
                    </a:lnTo>
                    <a:close/>
                    <a:moveTo>
                      <a:pt x="137" y="22"/>
                    </a:moveTo>
                    <a:lnTo>
                      <a:pt x="105" y="31"/>
                    </a:lnTo>
                    <a:lnTo>
                      <a:pt x="100" y="13"/>
                    </a:lnTo>
                    <a:lnTo>
                      <a:pt x="132" y="3"/>
                    </a:lnTo>
                    <a:lnTo>
                      <a:pt x="137" y="22"/>
                    </a:lnTo>
                    <a:close/>
                    <a:moveTo>
                      <a:pt x="97" y="14"/>
                    </a:moveTo>
                    <a:lnTo>
                      <a:pt x="99" y="13"/>
                    </a:lnTo>
                    <a:lnTo>
                      <a:pt x="100" y="13"/>
                    </a:lnTo>
                    <a:lnTo>
                      <a:pt x="103" y="22"/>
                    </a:lnTo>
                    <a:lnTo>
                      <a:pt x="97" y="14"/>
                    </a:lnTo>
                    <a:close/>
                    <a:moveTo>
                      <a:pt x="108" y="30"/>
                    </a:moveTo>
                    <a:lnTo>
                      <a:pt x="89" y="43"/>
                    </a:lnTo>
                    <a:lnTo>
                      <a:pt x="79" y="26"/>
                    </a:lnTo>
                    <a:lnTo>
                      <a:pt x="97" y="14"/>
                    </a:lnTo>
                    <a:lnTo>
                      <a:pt x="108" y="30"/>
                    </a:lnTo>
                    <a:close/>
                    <a:moveTo>
                      <a:pt x="78" y="28"/>
                    </a:moveTo>
                    <a:lnTo>
                      <a:pt x="78" y="28"/>
                    </a:lnTo>
                    <a:lnTo>
                      <a:pt x="79" y="26"/>
                    </a:lnTo>
                    <a:lnTo>
                      <a:pt x="83" y="34"/>
                    </a:lnTo>
                    <a:lnTo>
                      <a:pt x="78" y="28"/>
                    </a:lnTo>
                    <a:close/>
                    <a:moveTo>
                      <a:pt x="90" y="42"/>
                    </a:moveTo>
                    <a:lnTo>
                      <a:pt x="68" y="61"/>
                    </a:lnTo>
                    <a:lnTo>
                      <a:pt x="56" y="46"/>
                    </a:lnTo>
                    <a:lnTo>
                      <a:pt x="78" y="28"/>
                    </a:lnTo>
                    <a:lnTo>
                      <a:pt x="90" y="42"/>
                    </a:lnTo>
                    <a:close/>
                    <a:moveTo>
                      <a:pt x="53" y="48"/>
                    </a:moveTo>
                    <a:lnTo>
                      <a:pt x="54" y="47"/>
                    </a:lnTo>
                    <a:lnTo>
                      <a:pt x="56" y="46"/>
                    </a:lnTo>
                    <a:lnTo>
                      <a:pt x="61" y="54"/>
                    </a:lnTo>
                    <a:lnTo>
                      <a:pt x="53" y="48"/>
                    </a:lnTo>
                    <a:close/>
                    <a:moveTo>
                      <a:pt x="69" y="59"/>
                    </a:moveTo>
                    <a:lnTo>
                      <a:pt x="50" y="85"/>
                    </a:lnTo>
                    <a:lnTo>
                      <a:pt x="35" y="74"/>
                    </a:lnTo>
                    <a:lnTo>
                      <a:pt x="53" y="48"/>
                    </a:lnTo>
                    <a:lnTo>
                      <a:pt x="69" y="59"/>
                    </a:lnTo>
                    <a:close/>
                    <a:moveTo>
                      <a:pt x="34" y="75"/>
                    </a:moveTo>
                    <a:lnTo>
                      <a:pt x="35" y="74"/>
                    </a:lnTo>
                    <a:lnTo>
                      <a:pt x="42" y="79"/>
                    </a:lnTo>
                    <a:lnTo>
                      <a:pt x="34" y="75"/>
                    </a:lnTo>
                    <a:close/>
                    <a:moveTo>
                      <a:pt x="51" y="84"/>
                    </a:moveTo>
                    <a:lnTo>
                      <a:pt x="35" y="112"/>
                    </a:lnTo>
                    <a:lnTo>
                      <a:pt x="18" y="104"/>
                    </a:lnTo>
                    <a:lnTo>
                      <a:pt x="34" y="75"/>
                    </a:lnTo>
                    <a:lnTo>
                      <a:pt x="51" y="84"/>
                    </a:lnTo>
                    <a:close/>
                    <a:moveTo>
                      <a:pt x="18" y="104"/>
                    </a:moveTo>
                    <a:lnTo>
                      <a:pt x="18" y="104"/>
                    </a:lnTo>
                    <a:lnTo>
                      <a:pt x="27" y="108"/>
                    </a:lnTo>
                    <a:lnTo>
                      <a:pt x="18" y="104"/>
                    </a:lnTo>
                    <a:close/>
                    <a:moveTo>
                      <a:pt x="36" y="111"/>
                    </a:moveTo>
                    <a:lnTo>
                      <a:pt x="22" y="140"/>
                    </a:lnTo>
                    <a:lnTo>
                      <a:pt x="5" y="132"/>
                    </a:lnTo>
                    <a:lnTo>
                      <a:pt x="18" y="104"/>
                    </a:lnTo>
                    <a:lnTo>
                      <a:pt x="36" y="111"/>
                    </a:lnTo>
                    <a:close/>
                    <a:moveTo>
                      <a:pt x="4" y="136"/>
                    </a:moveTo>
                    <a:lnTo>
                      <a:pt x="5" y="134"/>
                    </a:lnTo>
                    <a:lnTo>
                      <a:pt x="5" y="132"/>
                    </a:lnTo>
                    <a:lnTo>
                      <a:pt x="14" y="137"/>
                    </a:lnTo>
                    <a:lnTo>
                      <a:pt x="4" y="136"/>
                    </a:lnTo>
                    <a:close/>
                    <a:moveTo>
                      <a:pt x="24" y="138"/>
                    </a:moveTo>
                    <a:lnTo>
                      <a:pt x="20" y="169"/>
                    </a:lnTo>
                    <a:lnTo>
                      <a:pt x="2" y="168"/>
                    </a:lnTo>
                    <a:lnTo>
                      <a:pt x="4" y="136"/>
                    </a:lnTo>
                    <a:lnTo>
                      <a:pt x="24" y="138"/>
                    </a:lnTo>
                    <a:close/>
                    <a:moveTo>
                      <a:pt x="2" y="170"/>
                    </a:moveTo>
                    <a:lnTo>
                      <a:pt x="0" y="169"/>
                    </a:lnTo>
                    <a:lnTo>
                      <a:pt x="2" y="168"/>
                    </a:lnTo>
                    <a:lnTo>
                      <a:pt x="10" y="169"/>
                    </a:lnTo>
                    <a:lnTo>
                      <a:pt x="2" y="170"/>
                    </a:lnTo>
                    <a:close/>
                    <a:moveTo>
                      <a:pt x="20" y="166"/>
                    </a:moveTo>
                    <a:lnTo>
                      <a:pt x="26" y="195"/>
                    </a:lnTo>
                    <a:lnTo>
                      <a:pt x="8" y="198"/>
                    </a:lnTo>
                    <a:lnTo>
                      <a:pt x="2" y="170"/>
                    </a:lnTo>
                    <a:lnTo>
                      <a:pt x="20" y="166"/>
                    </a:lnTo>
                    <a:close/>
                    <a:moveTo>
                      <a:pt x="9" y="203"/>
                    </a:moveTo>
                    <a:lnTo>
                      <a:pt x="8" y="201"/>
                    </a:lnTo>
                    <a:lnTo>
                      <a:pt x="8" y="198"/>
                    </a:lnTo>
                    <a:lnTo>
                      <a:pt x="17" y="196"/>
                    </a:lnTo>
                    <a:lnTo>
                      <a:pt x="9" y="203"/>
                    </a:lnTo>
                    <a:close/>
                    <a:moveTo>
                      <a:pt x="25" y="191"/>
                    </a:moveTo>
                    <a:lnTo>
                      <a:pt x="43" y="213"/>
                    </a:lnTo>
                    <a:lnTo>
                      <a:pt x="29" y="225"/>
                    </a:lnTo>
                    <a:lnTo>
                      <a:pt x="9" y="203"/>
                    </a:lnTo>
                    <a:lnTo>
                      <a:pt x="25" y="191"/>
                    </a:lnTo>
                    <a:close/>
                    <a:moveTo>
                      <a:pt x="31" y="227"/>
                    </a:moveTo>
                    <a:lnTo>
                      <a:pt x="30" y="227"/>
                    </a:lnTo>
                    <a:lnTo>
                      <a:pt x="29" y="225"/>
                    </a:lnTo>
                    <a:lnTo>
                      <a:pt x="36" y="219"/>
                    </a:lnTo>
                    <a:lnTo>
                      <a:pt x="31" y="227"/>
                    </a:lnTo>
                    <a:close/>
                    <a:moveTo>
                      <a:pt x="40" y="211"/>
                    </a:moveTo>
                    <a:lnTo>
                      <a:pt x="72" y="226"/>
                    </a:lnTo>
                    <a:lnTo>
                      <a:pt x="63" y="244"/>
                    </a:lnTo>
                    <a:lnTo>
                      <a:pt x="31" y="227"/>
                    </a:lnTo>
                    <a:lnTo>
                      <a:pt x="40" y="211"/>
                    </a:lnTo>
                    <a:close/>
                    <a:moveTo>
                      <a:pt x="65" y="245"/>
                    </a:moveTo>
                    <a:lnTo>
                      <a:pt x="64" y="244"/>
                    </a:lnTo>
                    <a:lnTo>
                      <a:pt x="63" y="244"/>
                    </a:lnTo>
                    <a:lnTo>
                      <a:pt x="68" y="235"/>
                    </a:lnTo>
                    <a:lnTo>
                      <a:pt x="65" y="245"/>
                    </a:lnTo>
                    <a:close/>
                    <a:moveTo>
                      <a:pt x="70" y="226"/>
                    </a:moveTo>
                    <a:lnTo>
                      <a:pt x="117" y="235"/>
                    </a:lnTo>
                    <a:lnTo>
                      <a:pt x="114" y="254"/>
                    </a:lnTo>
                    <a:lnTo>
                      <a:pt x="65" y="245"/>
                    </a:lnTo>
                    <a:lnTo>
                      <a:pt x="7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1" name="Freeform 1562">
                <a:extLst>
                  <a:ext uri="{FF2B5EF4-FFF2-40B4-BE49-F238E27FC236}">
                    <a16:creationId xmlns:a16="http://schemas.microsoft.com/office/drawing/2014/main" id="{DF68BF7F-79E9-489A-A1E6-D59D3A8BAD08}"/>
                  </a:ext>
                </a:extLst>
              </p:cNvPr>
              <p:cNvSpPr>
                <a:spLocks/>
              </p:cNvSpPr>
              <p:nvPr/>
            </p:nvSpPr>
            <p:spPr bwMode="auto">
              <a:xfrm>
                <a:off x="2427" y="2080"/>
                <a:ext cx="26" cy="19"/>
              </a:xfrm>
              <a:custGeom>
                <a:avLst/>
                <a:gdLst>
                  <a:gd name="T0" fmla="*/ 3 w 105"/>
                  <a:gd name="T1" fmla="*/ 0 h 77"/>
                  <a:gd name="T2" fmla="*/ 4 w 105"/>
                  <a:gd name="T3" fmla="*/ 0 h 77"/>
                  <a:gd name="T4" fmla="*/ 4 w 105"/>
                  <a:gd name="T5" fmla="*/ 0 h 77"/>
                  <a:gd name="T6" fmla="*/ 5 w 105"/>
                  <a:gd name="T7" fmla="*/ 1 h 77"/>
                  <a:gd name="T8" fmla="*/ 6 w 105"/>
                  <a:gd name="T9" fmla="*/ 1 h 77"/>
                  <a:gd name="T10" fmla="*/ 6 w 105"/>
                  <a:gd name="T11" fmla="*/ 2 h 77"/>
                  <a:gd name="T12" fmla="*/ 6 w 105"/>
                  <a:gd name="T13" fmla="*/ 2 h 77"/>
                  <a:gd name="T14" fmla="*/ 6 w 105"/>
                  <a:gd name="T15" fmla="*/ 3 h 77"/>
                  <a:gd name="T16" fmla="*/ 6 w 105"/>
                  <a:gd name="T17" fmla="*/ 4 h 77"/>
                  <a:gd name="T18" fmla="*/ 5 w 105"/>
                  <a:gd name="T19" fmla="*/ 4 h 77"/>
                  <a:gd name="T20" fmla="*/ 4 w 105"/>
                  <a:gd name="T21" fmla="*/ 4 h 77"/>
                  <a:gd name="T22" fmla="*/ 3 w 105"/>
                  <a:gd name="T23" fmla="*/ 4 h 77"/>
                  <a:gd name="T24" fmla="*/ 2 w 105"/>
                  <a:gd name="T25" fmla="*/ 5 h 77"/>
                  <a:gd name="T26" fmla="*/ 1 w 105"/>
                  <a:gd name="T27" fmla="*/ 5 h 77"/>
                  <a:gd name="T28" fmla="*/ 1 w 105"/>
                  <a:gd name="T29" fmla="*/ 5 h 77"/>
                  <a:gd name="T30" fmla="*/ 0 w 105"/>
                  <a:gd name="T31" fmla="*/ 5 h 77"/>
                  <a:gd name="T32" fmla="*/ 0 w 105"/>
                  <a:gd name="T33" fmla="*/ 4 h 77"/>
                  <a:gd name="T34" fmla="*/ 0 w 105"/>
                  <a:gd name="T35" fmla="*/ 4 h 77"/>
                  <a:gd name="T36" fmla="*/ 0 w 105"/>
                  <a:gd name="T37" fmla="*/ 4 h 77"/>
                  <a:gd name="T38" fmla="*/ 0 w 105"/>
                  <a:gd name="T39" fmla="*/ 4 h 77"/>
                  <a:gd name="T40" fmla="*/ 0 w 105"/>
                  <a:gd name="T41" fmla="*/ 3 h 77"/>
                  <a:gd name="T42" fmla="*/ 0 w 105"/>
                  <a:gd name="T43" fmla="*/ 2 h 77"/>
                  <a:gd name="T44" fmla="*/ 0 w 105"/>
                  <a:gd name="T45" fmla="*/ 2 h 77"/>
                  <a:gd name="T46" fmla="*/ 0 w 105"/>
                  <a:gd name="T47" fmla="*/ 2 h 77"/>
                  <a:gd name="T48" fmla="*/ 0 w 105"/>
                  <a:gd name="T49" fmla="*/ 1 h 77"/>
                  <a:gd name="T50" fmla="*/ 1 w 105"/>
                  <a:gd name="T51" fmla="*/ 1 h 77"/>
                  <a:gd name="T52" fmla="*/ 1 w 105"/>
                  <a:gd name="T53" fmla="*/ 0 h 77"/>
                  <a:gd name="T54" fmla="*/ 1 w 105"/>
                  <a:gd name="T55" fmla="*/ 0 h 77"/>
                  <a:gd name="T56" fmla="*/ 2 w 105"/>
                  <a:gd name="T57" fmla="*/ 0 h 77"/>
                  <a:gd name="T58" fmla="*/ 2 w 105"/>
                  <a:gd name="T59" fmla="*/ 0 h 77"/>
                  <a:gd name="T60" fmla="*/ 3 w 105"/>
                  <a:gd name="T61" fmla="*/ 0 h 7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5"/>
                  <a:gd name="T94" fmla="*/ 0 h 77"/>
                  <a:gd name="T95" fmla="*/ 105 w 105"/>
                  <a:gd name="T96" fmla="*/ 77 h 7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5" h="77">
                    <a:moveTo>
                      <a:pt x="51" y="0"/>
                    </a:moveTo>
                    <a:lnTo>
                      <a:pt x="63" y="0"/>
                    </a:lnTo>
                    <a:lnTo>
                      <a:pt x="73" y="3"/>
                    </a:lnTo>
                    <a:lnTo>
                      <a:pt x="86" y="13"/>
                    </a:lnTo>
                    <a:lnTo>
                      <a:pt x="95" y="23"/>
                    </a:lnTo>
                    <a:lnTo>
                      <a:pt x="102" y="32"/>
                    </a:lnTo>
                    <a:lnTo>
                      <a:pt x="105" y="42"/>
                    </a:lnTo>
                    <a:lnTo>
                      <a:pt x="105" y="54"/>
                    </a:lnTo>
                    <a:lnTo>
                      <a:pt x="98" y="64"/>
                    </a:lnTo>
                    <a:lnTo>
                      <a:pt x="86" y="71"/>
                    </a:lnTo>
                    <a:lnTo>
                      <a:pt x="66" y="74"/>
                    </a:lnTo>
                    <a:lnTo>
                      <a:pt x="51" y="74"/>
                    </a:lnTo>
                    <a:lnTo>
                      <a:pt x="36" y="77"/>
                    </a:lnTo>
                    <a:lnTo>
                      <a:pt x="22" y="77"/>
                    </a:lnTo>
                    <a:lnTo>
                      <a:pt x="16" y="77"/>
                    </a:lnTo>
                    <a:lnTo>
                      <a:pt x="9" y="77"/>
                    </a:lnTo>
                    <a:lnTo>
                      <a:pt x="4" y="74"/>
                    </a:lnTo>
                    <a:lnTo>
                      <a:pt x="4" y="71"/>
                    </a:lnTo>
                    <a:lnTo>
                      <a:pt x="0" y="67"/>
                    </a:lnTo>
                    <a:lnTo>
                      <a:pt x="0" y="61"/>
                    </a:lnTo>
                    <a:lnTo>
                      <a:pt x="0" y="52"/>
                    </a:lnTo>
                    <a:lnTo>
                      <a:pt x="0" y="42"/>
                    </a:lnTo>
                    <a:lnTo>
                      <a:pt x="4" y="32"/>
                    </a:lnTo>
                    <a:lnTo>
                      <a:pt x="4" y="27"/>
                    </a:lnTo>
                    <a:lnTo>
                      <a:pt x="7" y="20"/>
                    </a:lnTo>
                    <a:lnTo>
                      <a:pt x="12" y="13"/>
                    </a:lnTo>
                    <a:lnTo>
                      <a:pt x="19" y="10"/>
                    </a:lnTo>
                    <a:lnTo>
                      <a:pt x="26" y="7"/>
                    </a:lnTo>
                    <a:lnTo>
                      <a:pt x="32" y="3"/>
                    </a:lnTo>
                    <a:lnTo>
                      <a:pt x="41" y="0"/>
                    </a:lnTo>
                    <a:lnTo>
                      <a:pt x="51"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2" name="Freeform 1563">
                <a:extLst>
                  <a:ext uri="{FF2B5EF4-FFF2-40B4-BE49-F238E27FC236}">
                    <a16:creationId xmlns:a16="http://schemas.microsoft.com/office/drawing/2014/main" id="{290D1922-E917-47BB-A8E9-1647F38B3F39}"/>
                  </a:ext>
                </a:extLst>
              </p:cNvPr>
              <p:cNvSpPr>
                <a:spLocks noEditPoints="1"/>
              </p:cNvSpPr>
              <p:nvPr/>
            </p:nvSpPr>
            <p:spPr bwMode="auto">
              <a:xfrm>
                <a:off x="2424" y="2078"/>
                <a:ext cx="31" cy="23"/>
              </a:xfrm>
              <a:custGeom>
                <a:avLst/>
                <a:gdLst>
                  <a:gd name="T0" fmla="*/ 4 w 125"/>
                  <a:gd name="T1" fmla="*/ 0 h 95"/>
                  <a:gd name="T2" fmla="*/ 4 w 125"/>
                  <a:gd name="T3" fmla="*/ 0 h 95"/>
                  <a:gd name="T4" fmla="*/ 5 w 125"/>
                  <a:gd name="T5" fmla="*/ 0 h 95"/>
                  <a:gd name="T6" fmla="*/ 5 w 125"/>
                  <a:gd name="T7" fmla="*/ 0 h 95"/>
                  <a:gd name="T8" fmla="*/ 5 w 125"/>
                  <a:gd name="T9" fmla="*/ 0 h 95"/>
                  <a:gd name="T10" fmla="*/ 6 w 125"/>
                  <a:gd name="T11" fmla="*/ 1 h 95"/>
                  <a:gd name="T12" fmla="*/ 6 w 125"/>
                  <a:gd name="T13" fmla="*/ 1 h 95"/>
                  <a:gd name="T14" fmla="*/ 7 w 125"/>
                  <a:gd name="T15" fmla="*/ 1 h 95"/>
                  <a:gd name="T16" fmla="*/ 7 w 125"/>
                  <a:gd name="T17" fmla="*/ 2 h 95"/>
                  <a:gd name="T18" fmla="*/ 7 w 125"/>
                  <a:gd name="T19" fmla="*/ 2 h 95"/>
                  <a:gd name="T20" fmla="*/ 7 w 125"/>
                  <a:gd name="T21" fmla="*/ 2 h 95"/>
                  <a:gd name="T22" fmla="*/ 8 w 125"/>
                  <a:gd name="T23" fmla="*/ 3 h 95"/>
                  <a:gd name="T24" fmla="*/ 8 w 125"/>
                  <a:gd name="T25" fmla="*/ 3 h 95"/>
                  <a:gd name="T26" fmla="*/ 8 w 125"/>
                  <a:gd name="T27" fmla="*/ 4 h 95"/>
                  <a:gd name="T28" fmla="*/ 8 w 125"/>
                  <a:gd name="T29" fmla="*/ 4 h 95"/>
                  <a:gd name="T30" fmla="*/ 7 w 125"/>
                  <a:gd name="T31" fmla="*/ 5 h 95"/>
                  <a:gd name="T32" fmla="*/ 7 w 125"/>
                  <a:gd name="T33" fmla="*/ 5 h 95"/>
                  <a:gd name="T34" fmla="*/ 6 w 125"/>
                  <a:gd name="T35" fmla="*/ 5 h 95"/>
                  <a:gd name="T36" fmla="*/ 6 w 125"/>
                  <a:gd name="T37" fmla="*/ 5 h 95"/>
                  <a:gd name="T38" fmla="*/ 5 w 125"/>
                  <a:gd name="T39" fmla="*/ 5 h 95"/>
                  <a:gd name="T40" fmla="*/ 5 w 125"/>
                  <a:gd name="T41" fmla="*/ 5 h 95"/>
                  <a:gd name="T42" fmla="*/ 4 w 125"/>
                  <a:gd name="T43" fmla="*/ 4 h 95"/>
                  <a:gd name="T44" fmla="*/ 4 w 125"/>
                  <a:gd name="T45" fmla="*/ 5 h 95"/>
                  <a:gd name="T46" fmla="*/ 3 w 125"/>
                  <a:gd name="T47" fmla="*/ 6 h 95"/>
                  <a:gd name="T48" fmla="*/ 3 w 125"/>
                  <a:gd name="T49" fmla="*/ 6 h 95"/>
                  <a:gd name="T50" fmla="*/ 2 w 125"/>
                  <a:gd name="T51" fmla="*/ 6 h 95"/>
                  <a:gd name="T52" fmla="*/ 1 w 125"/>
                  <a:gd name="T53" fmla="*/ 6 h 95"/>
                  <a:gd name="T54" fmla="*/ 1 w 125"/>
                  <a:gd name="T55" fmla="*/ 6 h 95"/>
                  <a:gd name="T56" fmla="*/ 1 w 125"/>
                  <a:gd name="T57" fmla="*/ 6 h 95"/>
                  <a:gd name="T58" fmla="*/ 0 w 125"/>
                  <a:gd name="T59" fmla="*/ 5 h 95"/>
                  <a:gd name="T60" fmla="*/ 0 w 125"/>
                  <a:gd name="T61" fmla="*/ 5 h 95"/>
                  <a:gd name="T62" fmla="*/ 1 w 125"/>
                  <a:gd name="T63" fmla="*/ 4 h 95"/>
                  <a:gd name="T64" fmla="*/ 0 w 125"/>
                  <a:gd name="T65" fmla="*/ 5 h 95"/>
                  <a:gd name="T66" fmla="*/ 0 w 125"/>
                  <a:gd name="T67" fmla="*/ 5 h 95"/>
                  <a:gd name="T68" fmla="*/ 0 w 125"/>
                  <a:gd name="T69" fmla="*/ 4 h 95"/>
                  <a:gd name="T70" fmla="*/ 0 w 125"/>
                  <a:gd name="T71" fmla="*/ 4 h 95"/>
                  <a:gd name="T72" fmla="*/ 0 w 125"/>
                  <a:gd name="T73" fmla="*/ 4 h 95"/>
                  <a:gd name="T74" fmla="*/ 0 w 125"/>
                  <a:gd name="T75" fmla="*/ 3 h 95"/>
                  <a:gd name="T76" fmla="*/ 0 w 125"/>
                  <a:gd name="T77" fmla="*/ 3 h 95"/>
                  <a:gd name="T78" fmla="*/ 1 w 125"/>
                  <a:gd name="T79" fmla="*/ 2 h 95"/>
                  <a:gd name="T80" fmla="*/ 0 w 125"/>
                  <a:gd name="T81" fmla="*/ 2 h 95"/>
                  <a:gd name="T82" fmla="*/ 0 w 125"/>
                  <a:gd name="T83" fmla="*/ 2 h 95"/>
                  <a:gd name="T84" fmla="*/ 0 w 125"/>
                  <a:gd name="T85" fmla="*/ 2 h 95"/>
                  <a:gd name="T86" fmla="*/ 0 w 125"/>
                  <a:gd name="T87" fmla="*/ 1 h 95"/>
                  <a:gd name="T88" fmla="*/ 0 w 125"/>
                  <a:gd name="T89" fmla="*/ 1 h 95"/>
                  <a:gd name="T90" fmla="*/ 1 w 125"/>
                  <a:gd name="T91" fmla="*/ 1 h 95"/>
                  <a:gd name="T92" fmla="*/ 1 w 125"/>
                  <a:gd name="T93" fmla="*/ 1 h 95"/>
                  <a:gd name="T94" fmla="*/ 1 w 125"/>
                  <a:gd name="T95" fmla="*/ 0 h 95"/>
                  <a:gd name="T96" fmla="*/ 2 w 125"/>
                  <a:gd name="T97" fmla="*/ 0 h 95"/>
                  <a:gd name="T98" fmla="*/ 2 w 125"/>
                  <a:gd name="T99" fmla="*/ 0 h 95"/>
                  <a:gd name="T100" fmla="*/ 2 w 125"/>
                  <a:gd name="T101" fmla="*/ 0 h 95"/>
                  <a:gd name="T102" fmla="*/ 3 w 125"/>
                  <a:gd name="T103" fmla="*/ 0 h 95"/>
                  <a:gd name="T104" fmla="*/ 3 w 125"/>
                  <a:gd name="T105" fmla="*/ 0 h 9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5"/>
                  <a:gd name="T160" fmla="*/ 0 h 95"/>
                  <a:gd name="T161" fmla="*/ 125 w 125"/>
                  <a:gd name="T162" fmla="*/ 95 h 9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5" h="95">
                    <a:moveTo>
                      <a:pt x="61" y="0"/>
                    </a:moveTo>
                    <a:lnTo>
                      <a:pt x="73" y="0"/>
                    </a:lnTo>
                    <a:lnTo>
                      <a:pt x="73" y="19"/>
                    </a:lnTo>
                    <a:lnTo>
                      <a:pt x="61" y="19"/>
                    </a:lnTo>
                    <a:lnTo>
                      <a:pt x="61" y="0"/>
                    </a:lnTo>
                    <a:close/>
                    <a:moveTo>
                      <a:pt x="73" y="0"/>
                    </a:moveTo>
                    <a:lnTo>
                      <a:pt x="75" y="0"/>
                    </a:lnTo>
                    <a:lnTo>
                      <a:pt x="76" y="0"/>
                    </a:lnTo>
                    <a:lnTo>
                      <a:pt x="73" y="9"/>
                    </a:lnTo>
                    <a:lnTo>
                      <a:pt x="73" y="0"/>
                    </a:lnTo>
                    <a:close/>
                    <a:moveTo>
                      <a:pt x="76" y="0"/>
                    </a:moveTo>
                    <a:lnTo>
                      <a:pt x="86" y="4"/>
                    </a:lnTo>
                    <a:lnTo>
                      <a:pt x="80" y="22"/>
                    </a:lnTo>
                    <a:lnTo>
                      <a:pt x="71" y="19"/>
                    </a:lnTo>
                    <a:lnTo>
                      <a:pt x="76" y="0"/>
                    </a:lnTo>
                    <a:close/>
                    <a:moveTo>
                      <a:pt x="86" y="4"/>
                    </a:moveTo>
                    <a:lnTo>
                      <a:pt x="87" y="5"/>
                    </a:lnTo>
                    <a:lnTo>
                      <a:pt x="89" y="5"/>
                    </a:lnTo>
                    <a:lnTo>
                      <a:pt x="83" y="12"/>
                    </a:lnTo>
                    <a:lnTo>
                      <a:pt x="86" y="4"/>
                    </a:lnTo>
                    <a:close/>
                    <a:moveTo>
                      <a:pt x="89" y="5"/>
                    </a:moveTo>
                    <a:lnTo>
                      <a:pt x="102" y="15"/>
                    </a:lnTo>
                    <a:lnTo>
                      <a:pt x="91" y="30"/>
                    </a:lnTo>
                    <a:lnTo>
                      <a:pt x="78" y="20"/>
                    </a:lnTo>
                    <a:lnTo>
                      <a:pt x="89" y="5"/>
                    </a:lnTo>
                    <a:close/>
                    <a:moveTo>
                      <a:pt x="102" y="15"/>
                    </a:moveTo>
                    <a:lnTo>
                      <a:pt x="102" y="16"/>
                    </a:lnTo>
                    <a:lnTo>
                      <a:pt x="103" y="16"/>
                    </a:lnTo>
                    <a:lnTo>
                      <a:pt x="96" y="22"/>
                    </a:lnTo>
                    <a:lnTo>
                      <a:pt x="102" y="15"/>
                    </a:lnTo>
                    <a:close/>
                    <a:moveTo>
                      <a:pt x="103" y="16"/>
                    </a:moveTo>
                    <a:lnTo>
                      <a:pt x="112" y="26"/>
                    </a:lnTo>
                    <a:lnTo>
                      <a:pt x="98" y="39"/>
                    </a:lnTo>
                    <a:lnTo>
                      <a:pt x="90" y="29"/>
                    </a:lnTo>
                    <a:lnTo>
                      <a:pt x="103" y="16"/>
                    </a:lnTo>
                    <a:close/>
                    <a:moveTo>
                      <a:pt x="112" y="26"/>
                    </a:moveTo>
                    <a:lnTo>
                      <a:pt x="113" y="26"/>
                    </a:lnTo>
                    <a:lnTo>
                      <a:pt x="114" y="27"/>
                    </a:lnTo>
                    <a:lnTo>
                      <a:pt x="105" y="32"/>
                    </a:lnTo>
                    <a:lnTo>
                      <a:pt x="112" y="26"/>
                    </a:lnTo>
                    <a:close/>
                    <a:moveTo>
                      <a:pt x="114" y="27"/>
                    </a:moveTo>
                    <a:lnTo>
                      <a:pt x="119" y="37"/>
                    </a:lnTo>
                    <a:lnTo>
                      <a:pt x="104" y="47"/>
                    </a:lnTo>
                    <a:lnTo>
                      <a:pt x="97" y="37"/>
                    </a:lnTo>
                    <a:lnTo>
                      <a:pt x="114" y="27"/>
                    </a:lnTo>
                    <a:close/>
                    <a:moveTo>
                      <a:pt x="119" y="37"/>
                    </a:moveTo>
                    <a:lnTo>
                      <a:pt x="121" y="38"/>
                    </a:lnTo>
                    <a:lnTo>
                      <a:pt x="121" y="39"/>
                    </a:lnTo>
                    <a:lnTo>
                      <a:pt x="112" y="41"/>
                    </a:lnTo>
                    <a:lnTo>
                      <a:pt x="119" y="37"/>
                    </a:lnTo>
                    <a:close/>
                    <a:moveTo>
                      <a:pt x="121" y="39"/>
                    </a:moveTo>
                    <a:lnTo>
                      <a:pt x="124" y="48"/>
                    </a:lnTo>
                    <a:lnTo>
                      <a:pt x="106" y="54"/>
                    </a:lnTo>
                    <a:lnTo>
                      <a:pt x="103" y="44"/>
                    </a:lnTo>
                    <a:lnTo>
                      <a:pt x="121" y="39"/>
                    </a:lnTo>
                    <a:close/>
                    <a:moveTo>
                      <a:pt x="124" y="48"/>
                    </a:moveTo>
                    <a:lnTo>
                      <a:pt x="125" y="50"/>
                    </a:lnTo>
                    <a:lnTo>
                      <a:pt x="125" y="51"/>
                    </a:lnTo>
                    <a:lnTo>
                      <a:pt x="115" y="51"/>
                    </a:lnTo>
                    <a:lnTo>
                      <a:pt x="124" y="48"/>
                    </a:lnTo>
                    <a:close/>
                    <a:moveTo>
                      <a:pt x="125" y="51"/>
                    </a:moveTo>
                    <a:lnTo>
                      <a:pt x="125" y="63"/>
                    </a:lnTo>
                    <a:lnTo>
                      <a:pt x="105" y="63"/>
                    </a:lnTo>
                    <a:lnTo>
                      <a:pt x="105" y="51"/>
                    </a:lnTo>
                    <a:lnTo>
                      <a:pt x="125" y="51"/>
                    </a:lnTo>
                    <a:close/>
                    <a:moveTo>
                      <a:pt x="125" y="63"/>
                    </a:moveTo>
                    <a:lnTo>
                      <a:pt x="125" y="66"/>
                    </a:lnTo>
                    <a:lnTo>
                      <a:pt x="123" y="69"/>
                    </a:lnTo>
                    <a:lnTo>
                      <a:pt x="115" y="63"/>
                    </a:lnTo>
                    <a:lnTo>
                      <a:pt x="125" y="63"/>
                    </a:lnTo>
                    <a:close/>
                    <a:moveTo>
                      <a:pt x="123" y="69"/>
                    </a:moveTo>
                    <a:lnTo>
                      <a:pt x="116" y="79"/>
                    </a:lnTo>
                    <a:lnTo>
                      <a:pt x="101" y="68"/>
                    </a:lnTo>
                    <a:lnTo>
                      <a:pt x="107" y="59"/>
                    </a:lnTo>
                    <a:lnTo>
                      <a:pt x="123" y="69"/>
                    </a:lnTo>
                    <a:close/>
                    <a:moveTo>
                      <a:pt x="116" y="79"/>
                    </a:moveTo>
                    <a:lnTo>
                      <a:pt x="115" y="81"/>
                    </a:lnTo>
                    <a:lnTo>
                      <a:pt x="113" y="82"/>
                    </a:lnTo>
                    <a:lnTo>
                      <a:pt x="108" y="73"/>
                    </a:lnTo>
                    <a:lnTo>
                      <a:pt x="116" y="79"/>
                    </a:lnTo>
                    <a:close/>
                    <a:moveTo>
                      <a:pt x="113" y="82"/>
                    </a:moveTo>
                    <a:lnTo>
                      <a:pt x="101" y="88"/>
                    </a:lnTo>
                    <a:lnTo>
                      <a:pt x="92" y="71"/>
                    </a:lnTo>
                    <a:lnTo>
                      <a:pt x="104" y="64"/>
                    </a:lnTo>
                    <a:lnTo>
                      <a:pt x="113" y="82"/>
                    </a:lnTo>
                    <a:close/>
                    <a:moveTo>
                      <a:pt x="101" y="88"/>
                    </a:moveTo>
                    <a:lnTo>
                      <a:pt x="98" y="88"/>
                    </a:lnTo>
                    <a:lnTo>
                      <a:pt x="97" y="88"/>
                    </a:lnTo>
                    <a:lnTo>
                      <a:pt x="96" y="80"/>
                    </a:lnTo>
                    <a:lnTo>
                      <a:pt x="101" y="88"/>
                    </a:lnTo>
                    <a:close/>
                    <a:moveTo>
                      <a:pt x="97" y="88"/>
                    </a:moveTo>
                    <a:lnTo>
                      <a:pt x="79" y="92"/>
                    </a:lnTo>
                    <a:lnTo>
                      <a:pt x="75" y="73"/>
                    </a:lnTo>
                    <a:lnTo>
                      <a:pt x="94" y="70"/>
                    </a:lnTo>
                    <a:lnTo>
                      <a:pt x="97" y="88"/>
                    </a:lnTo>
                    <a:close/>
                    <a:moveTo>
                      <a:pt x="79" y="92"/>
                    </a:moveTo>
                    <a:lnTo>
                      <a:pt x="78" y="92"/>
                    </a:lnTo>
                    <a:lnTo>
                      <a:pt x="76" y="92"/>
                    </a:lnTo>
                    <a:lnTo>
                      <a:pt x="76" y="83"/>
                    </a:lnTo>
                    <a:lnTo>
                      <a:pt x="79" y="92"/>
                    </a:lnTo>
                    <a:close/>
                    <a:moveTo>
                      <a:pt x="76" y="92"/>
                    </a:moveTo>
                    <a:lnTo>
                      <a:pt x="61" y="92"/>
                    </a:lnTo>
                    <a:lnTo>
                      <a:pt x="61" y="73"/>
                    </a:lnTo>
                    <a:lnTo>
                      <a:pt x="76" y="73"/>
                    </a:lnTo>
                    <a:lnTo>
                      <a:pt x="76" y="92"/>
                    </a:lnTo>
                    <a:close/>
                    <a:moveTo>
                      <a:pt x="59" y="73"/>
                    </a:moveTo>
                    <a:lnTo>
                      <a:pt x="60" y="73"/>
                    </a:lnTo>
                    <a:lnTo>
                      <a:pt x="61" y="73"/>
                    </a:lnTo>
                    <a:lnTo>
                      <a:pt x="61" y="83"/>
                    </a:lnTo>
                    <a:lnTo>
                      <a:pt x="59" y="73"/>
                    </a:lnTo>
                    <a:close/>
                    <a:moveTo>
                      <a:pt x="63" y="92"/>
                    </a:moveTo>
                    <a:lnTo>
                      <a:pt x="47" y="95"/>
                    </a:lnTo>
                    <a:lnTo>
                      <a:pt x="43" y="76"/>
                    </a:lnTo>
                    <a:lnTo>
                      <a:pt x="59" y="73"/>
                    </a:lnTo>
                    <a:lnTo>
                      <a:pt x="63" y="92"/>
                    </a:lnTo>
                    <a:close/>
                    <a:moveTo>
                      <a:pt x="47" y="95"/>
                    </a:moveTo>
                    <a:lnTo>
                      <a:pt x="46" y="95"/>
                    </a:lnTo>
                    <a:lnTo>
                      <a:pt x="46" y="86"/>
                    </a:lnTo>
                    <a:lnTo>
                      <a:pt x="47" y="95"/>
                    </a:lnTo>
                    <a:close/>
                    <a:moveTo>
                      <a:pt x="46" y="95"/>
                    </a:moveTo>
                    <a:lnTo>
                      <a:pt x="32" y="95"/>
                    </a:lnTo>
                    <a:lnTo>
                      <a:pt x="32" y="76"/>
                    </a:lnTo>
                    <a:lnTo>
                      <a:pt x="46" y="76"/>
                    </a:lnTo>
                    <a:lnTo>
                      <a:pt x="46" y="95"/>
                    </a:lnTo>
                    <a:close/>
                    <a:moveTo>
                      <a:pt x="32" y="95"/>
                    </a:moveTo>
                    <a:lnTo>
                      <a:pt x="26" y="95"/>
                    </a:lnTo>
                    <a:lnTo>
                      <a:pt x="26" y="76"/>
                    </a:lnTo>
                    <a:lnTo>
                      <a:pt x="32" y="76"/>
                    </a:lnTo>
                    <a:lnTo>
                      <a:pt x="32" y="95"/>
                    </a:lnTo>
                    <a:close/>
                    <a:moveTo>
                      <a:pt x="26" y="95"/>
                    </a:moveTo>
                    <a:lnTo>
                      <a:pt x="19" y="95"/>
                    </a:lnTo>
                    <a:lnTo>
                      <a:pt x="19" y="76"/>
                    </a:lnTo>
                    <a:lnTo>
                      <a:pt x="26" y="76"/>
                    </a:lnTo>
                    <a:lnTo>
                      <a:pt x="26" y="95"/>
                    </a:lnTo>
                    <a:close/>
                    <a:moveTo>
                      <a:pt x="19" y="95"/>
                    </a:moveTo>
                    <a:lnTo>
                      <a:pt x="17" y="95"/>
                    </a:lnTo>
                    <a:lnTo>
                      <a:pt x="16" y="94"/>
                    </a:lnTo>
                    <a:lnTo>
                      <a:pt x="19" y="86"/>
                    </a:lnTo>
                    <a:lnTo>
                      <a:pt x="19" y="95"/>
                    </a:lnTo>
                    <a:close/>
                    <a:moveTo>
                      <a:pt x="16" y="94"/>
                    </a:moveTo>
                    <a:lnTo>
                      <a:pt x="9" y="92"/>
                    </a:lnTo>
                    <a:lnTo>
                      <a:pt x="18" y="74"/>
                    </a:lnTo>
                    <a:lnTo>
                      <a:pt x="24" y="77"/>
                    </a:lnTo>
                    <a:lnTo>
                      <a:pt x="16" y="94"/>
                    </a:lnTo>
                    <a:close/>
                    <a:moveTo>
                      <a:pt x="9" y="92"/>
                    </a:moveTo>
                    <a:lnTo>
                      <a:pt x="4" y="88"/>
                    </a:lnTo>
                    <a:lnTo>
                      <a:pt x="4" y="83"/>
                    </a:lnTo>
                    <a:lnTo>
                      <a:pt x="14" y="83"/>
                    </a:lnTo>
                    <a:lnTo>
                      <a:pt x="9" y="92"/>
                    </a:lnTo>
                    <a:close/>
                    <a:moveTo>
                      <a:pt x="4" y="83"/>
                    </a:moveTo>
                    <a:lnTo>
                      <a:pt x="4" y="80"/>
                    </a:lnTo>
                    <a:lnTo>
                      <a:pt x="22" y="80"/>
                    </a:lnTo>
                    <a:lnTo>
                      <a:pt x="22" y="83"/>
                    </a:lnTo>
                    <a:lnTo>
                      <a:pt x="4" y="83"/>
                    </a:lnTo>
                    <a:close/>
                    <a:moveTo>
                      <a:pt x="20" y="73"/>
                    </a:moveTo>
                    <a:lnTo>
                      <a:pt x="22" y="75"/>
                    </a:lnTo>
                    <a:lnTo>
                      <a:pt x="22" y="80"/>
                    </a:lnTo>
                    <a:lnTo>
                      <a:pt x="14" y="80"/>
                    </a:lnTo>
                    <a:lnTo>
                      <a:pt x="20" y="73"/>
                    </a:lnTo>
                    <a:close/>
                    <a:moveTo>
                      <a:pt x="7" y="86"/>
                    </a:moveTo>
                    <a:lnTo>
                      <a:pt x="4" y="83"/>
                    </a:lnTo>
                    <a:lnTo>
                      <a:pt x="17" y="70"/>
                    </a:lnTo>
                    <a:lnTo>
                      <a:pt x="20" y="73"/>
                    </a:lnTo>
                    <a:lnTo>
                      <a:pt x="7" y="86"/>
                    </a:lnTo>
                    <a:close/>
                    <a:moveTo>
                      <a:pt x="4" y="83"/>
                    </a:moveTo>
                    <a:lnTo>
                      <a:pt x="0" y="81"/>
                    </a:lnTo>
                    <a:lnTo>
                      <a:pt x="0" y="76"/>
                    </a:lnTo>
                    <a:lnTo>
                      <a:pt x="10" y="76"/>
                    </a:lnTo>
                    <a:lnTo>
                      <a:pt x="4" y="83"/>
                    </a:lnTo>
                    <a:close/>
                    <a:moveTo>
                      <a:pt x="0" y="76"/>
                    </a:moveTo>
                    <a:lnTo>
                      <a:pt x="0" y="70"/>
                    </a:lnTo>
                    <a:lnTo>
                      <a:pt x="19" y="70"/>
                    </a:lnTo>
                    <a:lnTo>
                      <a:pt x="19" y="76"/>
                    </a:lnTo>
                    <a:lnTo>
                      <a:pt x="0" y="76"/>
                    </a:lnTo>
                    <a:close/>
                    <a:moveTo>
                      <a:pt x="0" y="70"/>
                    </a:moveTo>
                    <a:lnTo>
                      <a:pt x="0" y="61"/>
                    </a:lnTo>
                    <a:lnTo>
                      <a:pt x="19" y="61"/>
                    </a:lnTo>
                    <a:lnTo>
                      <a:pt x="19" y="70"/>
                    </a:lnTo>
                    <a:lnTo>
                      <a:pt x="0" y="70"/>
                    </a:lnTo>
                    <a:close/>
                    <a:moveTo>
                      <a:pt x="0" y="61"/>
                    </a:moveTo>
                    <a:lnTo>
                      <a:pt x="0" y="51"/>
                    </a:lnTo>
                    <a:lnTo>
                      <a:pt x="19" y="51"/>
                    </a:lnTo>
                    <a:lnTo>
                      <a:pt x="19" y="61"/>
                    </a:lnTo>
                    <a:lnTo>
                      <a:pt x="0" y="61"/>
                    </a:lnTo>
                    <a:close/>
                    <a:moveTo>
                      <a:pt x="0" y="51"/>
                    </a:moveTo>
                    <a:lnTo>
                      <a:pt x="0" y="50"/>
                    </a:lnTo>
                    <a:lnTo>
                      <a:pt x="1" y="48"/>
                    </a:lnTo>
                    <a:lnTo>
                      <a:pt x="10" y="51"/>
                    </a:lnTo>
                    <a:lnTo>
                      <a:pt x="0" y="51"/>
                    </a:lnTo>
                    <a:close/>
                    <a:moveTo>
                      <a:pt x="1" y="48"/>
                    </a:moveTo>
                    <a:lnTo>
                      <a:pt x="5" y="39"/>
                    </a:lnTo>
                    <a:lnTo>
                      <a:pt x="22" y="44"/>
                    </a:lnTo>
                    <a:lnTo>
                      <a:pt x="19" y="54"/>
                    </a:lnTo>
                    <a:lnTo>
                      <a:pt x="1" y="48"/>
                    </a:lnTo>
                    <a:close/>
                    <a:moveTo>
                      <a:pt x="22" y="41"/>
                    </a:moveTo>
                    <a:lnTo>
                      <a:pt x="22" y="43"/>
                    </a:lnTo>
                    <a:lnTo>
                      <a:pt x="22" y="44"/>
                    </a:lnTo>
                    <a:lnTo>
                      <a:pt x="14" y="41"/>
                    </a:lnTo>
                    <a:lnTo>
                      <a:pt x="22" y="41"/>
                    </a:lnTo>
                    <a:close/>
                    <a:moveTo>
                      <a:pt x="4" y="41"/>
                    </a:moveTo>
                    <a:lnTo>
                      <a:pt x="4" y="36"/>
                    </a:lnTo>
                    <a:lnTo>
                      <a:pt x="22" y="36"/>
                    </a:lnTo>
                    <a:lnTo>
                      <a:pt x="22" y="41"/>
                    </a:lnTo>
                    <a:lnTo>
                      <a:pt x="4" y="41"/>
                    </a:lnTo>
                    <a:close/>
                    <a:moveTo>
                      <a:pt x="4" y="36"/>
                    </a:moveTo>
                    <a:lnTo>
                      <a:pt x="4" y="33"/>
                    </a:lnTo>
                    <a:lnTo>
                      <a:pt x="5" y="31"/>
                    </a:lnTo>
                    <a:lnTo>
                      <a:pt x="14" y="36"/>
                    </a:lnTo>
                    <a:lnTo>
                      <a:pt x="4" y="36"/>
                    </a:lnTo>
                    <a:close/>
                    <a:moveTo>
                      <a:pt x="5" y="31"/>
                    </a:moveTo>
                    <a:lnTo>
                      <a:pt x="8" y="24"/>
                    </a:lnTo>
                    <a:lnTo>
                      <a:pt x="25" y="33"/>
                    </a:lnTo>
                    <a:lnTo>
                      <a:pt x="21" y="39"/>
                    </a:lnTo>
                    <a:lnTo>
                      <a:pt x="5" y="31"/>
                    </a:lnTo>
                    <a:close/>
                    <a:moveTo>
                      <a:pt x="8" y="24"/>
                    </a:moveTo>
                    <a:lnTo>
                      <a:pt x="8" y="23"/>
                    </a:lnTo>
                    <a:lnTo>
                      <a:pt x="9" y="22"/>
                    </a:lnTo>
                    <a:lnTo>
                      <a:pt x="17" y="29"/>
                    </a:lnTo>
                    <a:lnTo>
                      <a:pt x="8" y="24"/>
                    </a:lnTo>
                    <a:close/>
                    <a:moveTo>
                      <a:pt x="9" y="22"/>
                    </a:moveTo>
                    <a:lnTo>
                      <a:pt x="16" y="16"/>
                    </a:lnTo>
                    <a:lnTo>
                      <a:pt x="29" y="29"/>
                    </a:lnTo>
                    <a:lnTo>
                      <a:pt x="24" y="36"/>
                    </a:lnTo>
                    <a:lnTo>
                      <a:pt x="9" y="22"/>
                    </a:lnTo>
                    <a:close/>
                    <a:moveTo>
                      <a:pt x="16" y="16"/>
                    </a:moveTo>
                    <a:lnTo>
                      <a:pt x="17" y="15"/>
                    </a:lnTo>
                    <a:lnTo>
                      <a:pt x="19" y="13"/>
                    </a:lnTo>
                    <a:lnTo>
                      <a:pt x="22" y="22"/>
                    </a:lnTo>
                    <a:lnTo>
                      <a:pt x="16" y="16"/>
                    </a:lnTo>
                    <a:close/>
                    <a:moveTo>
                      <a:pt x="19" y="13"/>
                    </a:moveTo>
                    <a:lnTo>
                      <a:pt x="25" y="10"/>
                    </a:lnTo>
                    <a:lnTo>
                      <a:pt x="33" y="28"/>
                    </a:lnTo>
                    <a:lnTo>
                      <a:pt x="27" y="31"/>
                    </a:lnTo>
                    <a:lnTo>
                      <a:pt x="19" y="13"/>
                    </a:lnTo>
                    <a:close/>
                    <a:moveTo>
                      <a:pt x="25" y="10"/>
                    </a:moveTo>
                    <a:lnTo>
                      <a:pt x="31" y="8"/>
                    </a:lnTo>
                    <a:lnTo>
                      <a:pt x="40" y="24"/>
                    </a:lnTo>
                    <a:lnTo>
                      <a:pt x="33" y="28"/>
                    </a:lnTo>
                    <a:lnTo>
                      <a:pt x="25" y="10"/>
                    </a:lnTo>
                    <a:close/>
                    <a:moveTo>
                      <a:pt x="31" y="8"/>
                    </a:moveTo>
                    <a:lnTo>
                      <a:pt x="38" y="5"/>
                    </a:lnTo>
                    <a:lnTo>
                      <a:pt x="47" y="21"/>
                    </a:lnTo>
                    <a:lnTo>
                      <a:pt x="40" y="24"/>
                    </a:lnTo>
                    <a:lnTo>
                      <a:pt x="31" y="8"/>
                    </a:lnTo>
                    <a:close/>
                    <a:moveTo>
                      <a:pt x="38" y="5"/>
                    </a:moveTo>
                    <a:lnTo>
                      <a:pt x="38" y="4"/>
                    </a:lnTo>
                    <a:lnTo>
                      <a:pt x="39" y="4"/>
                    </a:lnTo>
                    <a:lnTo>
                      <a:pt x="42" y="12"/>
                    </a:lnTo>
                    <a:lnTo>
                      <a:pt x="38" y="5"/>
                    </a:lnTo>
                    <a:close/>
                    <a:moveTo>
                      <a:pt x="39" y="4"/>
                    </a:moveTo>
                    <a:lnTo>
                      <a:pt x="49" y="0"/>
                    </a:lnTo>
                    <a:lnTo>
                      <a:pt x="54" y="19"/>
                    </a:lnTo>
                    <a:lnTo>
                      <a:pt x="44" y="22"/>
                    </a:lnTo>
                    <a:lnTo>
                      <a:pt x="39" y="4"/>
                    </a:lnTo>
                    <a:close/>
                    <a:moveTo>
                      <a:pt x="49" y="0"/>
                    </a:moveTo>
                    <a:lnTo>
                      <a:pt x="50" y="0"/>
                    </a:lnTo>
                    <a:lnTo>
                      <a:pt x="51" y="0"/>
                    </a:lnTo>
                    <a:lnTo>
                      <a:pt x="51" y="9"/>
                    </a:lnTo>
                    <a:lnTo>
                      <a:pt x="49" y="0"/>
                    </a:lnTo>
                    <a:close/>
                    <a:moveTo>
                      <a:pt x="51" y="0"/>
                    </a:moveTo>
                    <a:lnTo>
                      <a:pt x="61" y="0"/>
                    </a:lnTo>
                    <a:lnTo>
                      <a:pt x="61" y="19"/>
                    </a:lnTo>
                    <a:lnTo>
                      <a:pt x="51" y="19"/>
                    </a:lnTo>
                    <a:lnTo>
                      <a:pt x="5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3" name="Freeform 1564">
                <a:extLst>
                  <a:ext uri="{FF2B5EF4-FFF2-40B4-BE49-F238E27FC236}">
                    <a16:creationId xmlns:a16="http://schemas.microsoft.com/office/drawing/2014/main" id="{71069DDC-6192-4059-B0E6-86FA373ADF7A}"/>
                  </a:ext>
                </a:extLst>
              </p:cNvPr>
              <p:cNvSpPr>
                <a:spLocks/>
              </p:cNvSpPr>
              <p:nvPr/>
            </p:nvSpPr>
            <p:spPr bwMode="auto">
              <a:xfrm>
                <a:off x="2852" y="1742"/>
                <a:ext cx="50" cy="57"/>
              </a:xfrm>
              <a:custGeom>
                <a:avLst/>
                <a:gdLst>
                  <a:gd name="T0" fmla="*/ 2 w 201"/>
                  <a:gd name="T1" fmla="*/ 2 h 230"/>
                  <a:gd name="T2" fmla="*/ 1 w 201"/>
                  <a:gd name="T3" fmla="*/ 3 h 230"/>
                  <a:gd name="T4" fmla="*/ 1 w 201"/>
                  <a:gd name="T5" fmla="*/ 4 h 230"/>
                  <a:gd name="T6" fmla="*/ 0 w 201"/>
                  <a:gd name="T7" fmla="*/ 6 h 230"/>
                  <a:gd name="T8" fmla="*/ 0 w 201"/>
                  <a:gd name="T9" fmla="*/ 8 h 230"/>
                  <a:gd name="T10" fmla="*/ 0 w 201"/>
                  <a:gd name="T11" fmla="*/ 10 h 230"/>
                  <a:gd name="T12" fmla="*/ 0 w 201"/>
                  <a:gd name="T13" fmla="*/ 11 h 230"/>
                  <a:gd name="T14" fmla="*/ 0 w 201"/>
                  <a:gd name="T15" fmla="*/ 13 h 230"/>
                  <a:gd name="T16" fmla="*/ 1 w 201"/>
                  <a:gd name="T17" fmla="*/ 14 h 230"/>
                  <a:gd name="T18" fmla="*/ 2 w 201"/>
                  <a:gd name="T19" fmla="*/ 14 h 230"/>
                  <a:gd name="T20" fmla="*/ 3 w 201"/>
                  <a:gd name="T21" fmla="*/ 14 h 230"/>
                  <a:gd name="T22" fmla="*/ 5 w 201"/>
                  <a:gd name="T23" fmla="*/ 13 h 230"/>
                  <a:gd name="T24" fmla="*/ 6 w 201"/>
                  <a:gd name="T25" fmla="*/ 12 h 230"/>
                  <a:gd name="T26" fmla="*/ 7 w 201"/>
                  <a:gd name="T27" fmla="*/ 12 h 230"/>
                  <a:gd name="T28" fmla="*/ 8 w 201"/>
                  <a:gd name="T29" fmla="*/ 11 h 230"/>
                  <a:gd name="T30" fmla="*/ 9 w 201"/>
                  <a:gd name="T31" fmla="*/ 10 h 230"/>
                  <a:gd name="T32" fmla="*/ 10 w 201"/>
                  <a:gd name="T33" fmla="*/ 9 h 230"/>
                  <a:gd name="T34" fmla="*/ 10 w 201"/>
                  <a:gd name="T35" fmla="*/ 9 h 230"/>
                  <a:gd name="T36" fmla="*/ 11 w 201"/>
                  <a:gd name="T37" fmla="*/ 8 h 230"/>
                  <a:gd name="T38" fmla="*/ 11 w 201"/>
                  <a:gd name="T39" fmla="*/ 6 h 230"/>
                  <a:gd name="T40" fmla="*/ 12 w 201"/>
                  <a:gd name="T41" fmla="*/ 5 h 230"/>
                  <a:gd name="T42" fmla="*/ 12 w 201"/>
                  <a:gd name="T43" fmla="*/ 3 h 230"/>
                  <a:gd name="T44" fmla="*/ 12 w 201"/>
                  <a:gd name="T45" fmla="*/ 2 h 230"/>
                  <a:gd name="T46" fmla="*/ 12 w 201"/>
                  <a:gd name="T47" fmla="*/ 1 h 230"/>
                  <a:gd name="T48" fmla="*/ 11 w 201"/>
                  <a:gd name="T49" fmla="*/ 0 h 230"/>
                  <a:gd name="T50" fmla="*/ 9 w 201"/>
                  <a:gd name="T51" fmla="*/ 0 h 230"/>
                  <a:gd name="T52" fmla="*/ 8 w 201"/>
                  <a:gd name="T53" fmla="*/ 0 h 230"/>
                  <a:gd name="T54" fmla="*/ 6 w 201"/>
                  <a:gd name="T55" fmla="*/ 0 h 230"/>
                  <a:gd name="T56" fmla="*/ 5 w 201"/>
                  <a:gd name="T57" fmla="*/ 0 h 230"/>
                  <a:gd name="T58" fmla="*/ 3 w 201"/>
                  <a:gd name="T59" fmla="*/ 1 h 230"/>
                  <a:gd name="T60" fmla="*/ 2 w 201"/>
                  <a:gd name="T61" fmla="*/ 2 h 2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1"/>
                  <a:gd name="T94" fmla="*/ 0 h 230"/>
                  <a:gd name="T95" fmla="*/ 201 w 201"/>
                  <a:gd name="T96" fmla="*/ 230 h 2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1" h="230">
                    <a:moveTo>
                      <a:pt x="42" y="36"/>
                    </a:moveTo>
                    <a:lnTo>
                      <a:pt x="26" y="51"/>
                    </a:lnTo>
                    <a:lnTo>
                      <a:pt x="14" y="74"/>
                    </a:lnTo>
                    <a:lnTo>
                      <a:pt x="7" y="103"/>
                    </a:lnTo>
                    <a:lnTo>
                      <a:pt x="0" y="132"/>
                    </a:lnTo>
                    <a:lnTo>
                      <a:pt x="0" y="159"/>
                    </a:lnTo>
                    <a:lnTo>
                      <a:pt x="4" y="186"/>
                    </a:lnTo>
                    <a:lnTo>
                      <a:pt x="10" y="208"/>
                    </a:lnTo>
                    <a:lnTo>
                      <a:pt x="19" y="223"/>
                    </a:lnTo>
                    <a:lnTo>
                      <a:pt x="32" y="230"/>
                    </a:lnTo>
                    <a:lnTo>
                      <a:pt x="51" y="226"/>
                    </a:lnTo>
                    <a:lnTo>
                      <a:pt x="80" y="211"/>
                    </a:lnTo>
                    <a:lnTo>
                      <a:pt x="102" y="198"/>
                    </a:lnTo>
                    <a:lnTo>
                      <a:pt x="122" y="188"/>
                    </a:lnTo>
                    <a:lnTo>
                      <a:pt x="134" y="179"/>
                    </a:lnTo>
                    <a:lnTo>
                      <a:pt x="147" y="166"/>
                    </a:lnTo>
                    <a:lnTo>
                      <a:pt x="156" y="154"/>
                    </a:lnTo>
                    <a:lnTo>
                      <a:pt x="166" y="140"/>
                    </a:lnTo>
                    <a:lnTo>
                      <a:pt x="172" y="125"/>
                    </a:lnTo>
                    <a:lnTo>
                      <a:pt x="181" y="105"/>
                    </a:lnTo>
                    <a:lnTo>
                      <a:pt x="191" y="83"/>
                    </a:lnTo>
                    <a:lnTo>
                      <a:pt x="201" y="54"/>
                    </a:lnTo>
                    <a:lnTo>
                      <a:pt x="198" y="32"/>
                    </a:lnTo>
                    <a:lnTo>
                      <a:pt x="188" y="17"/>
                    </a:lnTo>
                    <a:lnTo>
                      <a:pt x="172" y="7"/>
                    </a:lnTo>
                    <a:lnTo>
                      <a:pt x="150" y="0"/>
                    </a:lnTo>
                    <a:lnTo>
                      <a:pt x="127" y="0"/>
                    </a:lnTo>
                    <a:lnTo>
                      <a:pt x="102" y="4"/>
                    </a:lnTo>
                    <a:lnTo>
                      <a:pt x="80" y="10"/>
                    </a:lnTo>
                    <a:lnTo>
                      <a:pt x="58" y="23"/>
                    </a:lnTo>
                    <a:lnTo>
                      <a:pt x="42" y="3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4" name="Freeform 1565">
                <a:extLst>
                  <a:ext uri="{FF2B5EF4-FFF2-40B4-BE49-F238E27FC236}">
                    <a16:creationId xmlns:a16="http://schemas.microsoft.com/office/drawing/2014/main" id="{6BD1D1B8-96E4-4ECF-B6B2-C9EBAA66793A}"/>
                  </a:ext>
                </a:extLst>
              </p:cNvPr>
              <p:cNvSpPr>
                <a:spLocks noEditPoints="1"/>
              </p:cNvSpPr>
              <p:nvPr/>
            </p:nvSpPr>
            <p:spPr bwMode="auto">
              <a:xfrm>
                <a:off x="2849" y="1740"/>
                <a:ext cx="55" cy="62"/>
              </a:xfrm>
              <a:custGeom>
                <a:avLst/>
                <a:gdLst>
                  <a:gd name="T0" fmla="*/ 4 w 220"/>
                  <a:gd name="T1" fmla="*/ 3 h 248"/>
                  <a:gd name="T2" fmla="*/ 2 w 220"/>
                  <a:gd name="T3" fmla="*/ 4 h 248"/>
                  <a:gd name="T4" fmla="*/ 3 w 220"/>
                  <a:gd name="T5" fmla="*/ 4 h 248"/>
                  <a:gd name="T6" fmla="*/ 1 w 220"/>
                  <a:gd name="T7" fmla="*/ 5 h 248"/>
                  <a:gd name="T8" fmla="*/ 2 w 220"/>
                  <a:gd name="T9" fmla="*/ 5 h 248"/>
                  <a:gd name="T10" fmla="*/ 2 w 220"/>
                  <a:gd name="T11" fmla="*/ 7 h 248"/>
                  <a:gd name="T12" fmla="*/ 0 w 220"/>
                  <a:gd name="T13" fmla="*/ 9 h 248"/>
                  <a:gd name="T14" fmla="*/ 1 w 220"/>
                  <a:gd name="T15" fmla="*/ 9 h 248"/>
                  <a:gd name="T16" fmla="*/ 0 w 220"/>
                  <a:gd name="T17" fmla="*/ 11 h 248"/>
                  <a:gd name="T18" fmla="*/ 1 w 220"/>
                  <a:gd name="T19" fmla="*/ 11 h 248"/>
                  <a:gd name="T20" fmla="*/ 0 w 220"/>
                  <a:gd name="T21" fmla="*/ 12 h 248"/>
                  <a:gd name="T22" fmla="*/ 2 w 220"/>
                  <a:gd name="T23" fmla="*/ 12 h 248"/>
                  <a:gd name="T24" fmla="*/ 1 w 220"/>
                  <a:gd name="T25" fmla="*/ 14 h 248"/>
                  <a:gd name="T26" fmla="*/ 2 w 220"/>
                  <a:gd name="T27" fmla="*/ 13 h 248"/>
                  <a:gd name="T28" fmla="*/ 2 w 220"/>
                  <a:gd name="T29" fmla="*/ 15 h 248"/>
                  <a:gd name="T30" fmla="*/ 2 w 220"/>
                  <a:gd name="T31" fmla="*/ 14 h 248"/>
                  <a:gd name="T32" fmla="*/ 3 w 220"/>
                  <a:gd name="T33" fmla="*/ 16 h 248"/>
                  <a:gd name="T34" fmla="*/ 3 w 220"/>
                  <a:gd name="T35" fmla="*/ 14 h 248"/>
                  <a:gd name="T36" fmla="*/ 4 w 220"/>
                  <a:gd name="T37" fmla="*/ 15 h 248"/>
                  <a:gd name="T38" fmla="*/ 4 w 220"/>
                  <a:gd name="T39" fmla="*/ 14 h 248"/>
                  <a:gd name="T40" fmla="*/ 6 w 220"/>
                  <a:gd name="T41" fmla="*/ 14 h 248"/>
                  <a:gd name="T42" fmla="*/ 5 w 220"/>
                  <a:gd name="T43" fmla="*/ 13 h 248"/>
                  <a:gd name="T44" fmla="*/ 7 w 220"/>
                  <a:gd name="T45" fmla="*/ 13 h 248"/>
                  <a:gd name="T46" fmla="*/ 7 w 220"/>
                  <a:gd name="T47" fmla="*/ 12 h 248"/>
                  <a:gd name="T48" fmla="*/ 9 w 220"/>
                  <a:gd name="T49" fmla="*/ 13 h 248"/>
                  <a:gd name="T50" fmla="*/ 8 w 220"/>
                  <a:gd name="T51" fmla="*/ 12 h 248"/>
                  <a:gd name="T52" fmla="*/ 10 w 220"/>
                  <a:gd name="T53" fmla="*/ 12 h 248"/>
                  <a:gd name="T54" fmla="*/ 9 w 220"/>
                  <a:gd name="T55" fmla="*/ 11 h 248"/>
                  <a:gd name="T56" fmla="*/ 10 w 220"/>
                  <a:gd name="T57" fmla="*/ 11 h 248"/>
                  <a:gd name="T58" fmla="*/ 9 w 220"/>
                  <a:gd name="T59" fmla="*/ 11 h 248"/>
                  <a:gd name="T60" fmla="*/ 10 w 220"/>
                  <a:gd name="T61" fmla="*/ 10 h 248"/>
                  <a:gd name="T62" fmla="*/ 12 w 220"/>
                  <a:gd name="T63" fmla="*/ 10 h 248"/>
                  <a:gd name="T64" fmla="*/ 11 w 220"/>
                  <a:gd name="T65" fmla="*/ 9 h 248"/>
                  <a:gd name="T66" fmla="*/ 11 w 220"/>
                  <a:gd name="T67" fmla="*/ 8 h 248"/>
                  <a:gd name="T68" fmla="*/ 11 w 220"/>
                  <a:gd name="T69" fmla="*/ 8 h 248"/>
                  <a:gd name="T70" fmla="*/ 13 w 220"/>
                  <a:gd name="T71" fmla="*/ 7 h 248"/>
                  <a:gd name="T72" fmla="*/ 12 w 220"/>
                  <a:gd name="T73" fmla="*/ 7 h 248"/>
                  <a:gd name="T74" fmla="*/ 13 w 220"/>
                  <a:gd name="T75" fmla="*/ 6 h 248"/>
                  <a:gd name="T76" fmla="*/ 12 w 220"/>
                  <a:gd name="T77" fmla="*/ 6 h 248"/>
                  <a:gd name="T78" fmla="*/ 14 w 220"/>
                  <a:gd name="T79" fmla="*/ 4 h 248"/>
                  <a:gd name="T80" fmla="*/ 13 w 220"/>
                  <a:gd name="T81" fmla="*/ 4 h 248"/>
                  <a:gd name="T82" fmla="*/ 14 w 220"/>
                  <a:gd name="T83" fmla="*/ 2 h 248"/>
                  <a:gd name="T84" fmla="*/ 13 w 220"/>
                  <a:gd name="T85" fmla="*/ 3 h 248"/>
                  <a:gd name="T86" fmla="*/ 13 w 220"/>
                  <a:gd name="T87" fmla="*/ 1 h 248"/>
                  <a:gd name="T88" fmla="*/ 12 w 220"/>
                  <a:gd name="T89" fmla="*/ 2 h 248"/>
                  <a:gd name="T90" fmla="*/ 12 w 220"/>
                  <a:gd name="T91" fmla="*/ 1 h 248"/>
                  <a:gd name="T92" fmla="*/ 11 w 220"/>
                  <a:gd name="T93" fmla="*/ 2 h 248"/>
                  <a:gd name="T94" fmla="*/ 10 w 220"/>
                  <a:gd name="T95" fmla="*/ 0 h 248"/>
                  <a:gd name="T96" fmla="*/ 10 w 220"/>
                  <a:gd name="T97" fmla="*/ 1 h 248"/>
                  <a:gd name="T98" fmla="*/ 9 w 220"/>
                  <a:gd name="T99" fmla="*/ 0 h 248"/>
                  <a:gd name="T100" fmla="*/ 9 w 220"/>
                  <a:gd name="T101" fmla="*/ 1 h 248"/>
                  <a:gd name="T102" fmla="*/ 7 w 220"/>
                  <a:gd name="T103" fmla="*/ 0 h 248"/>
                  <a:gd name="T104" fmla="*/ 7 w 220"/>
                  <a:gd name="T105" fmla="*/ 2 h 248"/>
                  <a:gd name="T106" fmla="*/ 5 w 220"/>
                  <a:gd name="T107" fmla="*/ 1 h 248"/>
                  <a:gd name="T108" fmla="*/ 6 w 220"/>
                  <a:gd name="T109" fmla="*/ 2 h 248"/>
                  <a:gd name="T110" fmla="*/ 4 w 220"/>
                  <a:gd name="T111" fmla="*/ 2 h 248"/>
                  <a:gd name="T112" fmla="*/ 5 w 220"/>
                  <a:gd name="T113" fmla="*/ 3 h 2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0"/>
                  <a:gd name="T172" fmla="*/ 0 h 248"/>
                  <a:gd name="T173" fmla="*/ 220 w 220"/>
                  <a:gd name="T174" fmla="*/ 248 h 2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0" h="248">
                    <a:moveTo>
                      <a:pt x="59" y="50"/>
                    </a:moveTo>
                    <a:lnTo>
                      <a:pt x="42" y="67"/>
                    </a:lnTo>
                    <a:lnTo>
                      <a:pt x="29" y="52"/>
                    </a:lnTo>
                    <a:lnTo>
                      <a:pt x="45" y="37"/>
                    </a:lnTo>
                    <a:lnTo>
                      <a:pt x="59" y="50"/>
                    </a:lnTo>
                    <a:close/>
                    <a:moveTo>
                      <a:pt x="28" y="55"/>
                    </a:moveTo>
                    <a:lnTo>
                      <a:pt x="28" y="54"/>
                    </a:lnTo>
                    <a:lnTo>
                      <a:pt x="29" y="52"/>
                    </a:lnTo>
                    <a:lnTo>
                      <a:pt x="36" y="59"/>
                    </a:lnTo>
                    <a:lnTo>
                      <a:pt x="28" y="55"/>
                    </a:lnTo>
                    <a:close/>
                    <a:moveTo>
                      <a:pt x="45" y="65"/>
                    </a:moveTo>
                    <a:lnTo>
                      <a:pt x="31" y="87"/>
                    </a:lnTo>
                    <a:lnTo>
                      <a:pt x="15" y="77"/>
                    </a:lnTo>
                    <a:lnTo>
                      <a:pt x="28" y="55"/>
                    </a:lnTo>
                    <a:lnTo>
                      <a:pt x="45" y="65"/>
                    </a:lnTo>
                    <a:close/>
                    <a:moveTo>
                      <a:pt x="14" y="80"/>
                    </a:moveTo>
                    <a:lnTo>
                      <a:pt x="14" y="78"/>
                    </a:lnTo>
                    <a:lnTo>
                      <a:pt x="15" y="77"/>
                    </a:lnTo>
                    <a:lnTo>
                      <a:pt x="24" y="82"/>
                    </a:lnTo>
                    <a:lnTo>
                      <a:pt x="14" y="80"/>
                    </a:lnTo>
                    <a:close/>
                    <a:moveTo>
                      <a:pt x="32" y="84"/>
                    </a:moveTo>
                    <a:lnTo>
                      <a:pt x="26" y="112"/>
                    </a:lnTo>
                    <a:lnTo>
                      <a:pt x="7" y="109"/>
                    </a:lnTo>
                    <a:lnTo>
                      <a:pt x="14" y="80"/>
                    </a:lnTo>
                    <a:lnTo>
                      <a:pt x="32" y="84"/>
                    </a:lnTo>
                    <a:close/>
                    <a:moveTo>
                      <a:pt x="26" y="112"/>
                    </a:moveTo>
                    <a:lnTo>
                      <a:pt x="19" y="141"/>
                    </a:lnTo>
                    <a:lnTo>
                      <a:pt x="2" y="137"/>
                    </a:lnTo>
                    <a:lnTo>
                      <a:pt x="7" y="109"/>
                    </a:lnTo>
                    <a:lnTo>
                      <a:pt x="26" y="112"/>
                    </a:lnTo>
                    <a:close/>
                    <a:moveTo>
                      <a:pt x="0" y="140"/>
                    </a:moveTo>
                    <a:lnTo>
                      <a:pt x="0" y="138"/>
                    </a:lnTo>
                    <a:lnTo>
                      <a:pt x="2" y="137"/>
                    </a:lnTo>
                    <a:lnTo>
                      <a:pt x="10" y="140"/>
                    </a:lnTo>
                    <a:lnTo>
                      <a:pt x="0" y="140"/>
                    </a:lnTo>
                    <a:close/>
                    <a:moveTo>
                      <a:pt x="20" y="140"/>
                    </a:moveTo>
                    <a:lnTo>
                      <a:pt x="20" y="167"/>
                    </a:lnTo>
                    <a:lnTo>
                      <a:pt x="0" y="167"/>
                    </a:lnTo>
                    <a:lnTo>
                      <a:pt x="0" y="140"/>
                    </a:lnTo>
                    <a:lnTo>
                      <a:pt x="20" y="140"/>
                    </a:lnTo>
                    <a:close/>
                    <a:moveTo>
                      <a:pt x="0" y="168"/>
                    </a:moveTo>
                    <a:lnTo>
                      <a:pt x="0" y="168"/>
                    </a:lnTo>
                    <a:lnTo>
                      <a:pt x="0" y="167"/>
                    </a:lnTo>
                    <a:lnTo>
                      <a:pt x="10" y="167"/>
                    </a:lnTo>
                    <a:lnTo>
                      <a:pt x="0" y="168"/>
                    </a:lnTo>
                    <a:close/>
                    <a:moveTo>
                      <a:pt x="20" y="166"/>
                    </a:moveTo>
                    <a:lnTo>
                      <a:pt x="24" y="192"/>
                    </a:lnTo>
                    <a:lnTo>
                      <a:pt x="4" y="195"/>
                    </a:lnTo>
                    <a:lnTo>
                      <a:pt x="0" y="168"/>
                    </a:lnTo>
                    <a:lnTo>
                      <a:pt x="20" y="166"/>
                    </a:lnTo>
                    <a:close/>
                    <a:moveTo>
                      <a:pt x="5" y="196"/>
                    </a:moveTo>
                    <a:lnTo>
                      <a:pt x="4" y="195"/>
                    </a:lnTo>
                    <a:lnTo>
                      <a:pt x="14" y="194"/>
                    </a:lnTo>
                    <a:lnTo>
                      <a:pt x="5" y="196"/>
                    </a:lnTo>
                    <a:close/>
                    <a:moveTo>
                      <a:pt x="22" y="190"/>
                    </a:moveTo>
                    <a:lnTo>
                      <a:pt x="29" y="212"/>
                    </a:lnTo>
                    <a:lnTo>
                      <a:pt x="10" y="218"/>
                    </a:lnTo>
                    <a:lnTo>
                      <a:pt x="5" y="196"/>
                    </a:lnTo>
                    <a:lnTo>
                      <a:pt x="22" y="190"/>
                    </a:lnTo>
                    <a:close/>
                    <a:moveTo>
                      <a:pt x="11" y="220"/>
                    </a:moveTo>
                    <a:lnTo>
                      <a:pt x="11" y="219"/>
                    </a:lnTo>
                    <a:lnTo>
                      <a:pt x="10" y="218"/>
                    </a:lnTo>
                    <a:lnTo>
                      <a:pt x="20" y="216"/>
                    </a:lnTo>
                    <a:lnTo>
                      <a:pt x="11" y="220"/>
                    </a:lnTo>
                    <a:close/>
                    <a:moveTo>
                      <a:pt x="28" y="210"/>
                    </a:moveTo>
                    <a:lnTo>
                      <a:pt x="38" y="227"/>
                    </a:lnTo>
                    <a:lnTo>
                      <a:pt x="21" y="237"/>
                    </a:lnTo>
                    <a:lnTo>
                      <a:pt x="11" y="220"/>
                    </a:lnTo>
                    <a:lnTo>
                      <a:pt x="28" y="210"/>
                    </a:lnTo>
                    <a:close/>
                    <a:moveTo>
                      <a:pt x="25" y="240"/>
                    </a:moveTo>
                    <a:lnTo>
                      <a:pt x="22" y="239"/>
                    </a:lnTo>
                    <a:lnTo>
                      <a:pt x="21" y="237"/>
                    </a:lnTo>
                    <a:lnTo>
                      <a:pt x="29" y="231"/>
                    </a:lnTo>
                    <a:lnTo>
                      <a:pt x="25" y="240"/>
                    </a:lnTo>
                    <a:close/>
                    <a:moveTo>
                      <a:pt x="33" y="222"/>
                    </a:moveTo>
                    <a:lnTo>
                      <a:pt x="47" y="229"/>
                    </a:lnTo>
                    <a:lnTo>
                      <a:pt x="38" y="247"/>
                    </a:lnTo>
                    <a:lnTo>
                      <a:pt x="25" y="240"/>
                    </a:lnTo>
                    <a:lnTo>
                      <a:pt x="33" y="222"/>
                    </a:lnTo>
                    <a:close/>
                    <a:moveTo>
                      <a:pt x="43" y="247"/>
                    </a:moveTo>
                    <a:lnTo>
                      <a:pt x="41" y="248"/>
                    </a:lnTo>
                    <a:lnTo>
                      <a:pt x="38" y="247"/>
                    </a:lnTo>
                    <a:lnTo>
                      <a:pt x="42" y="238"/>
                    </a:lnTo>
                    <a:lnTo>
                      <a:pt x="43" y="247"/>
                    </a:lnTo>
                    <a:close/>
                    <a:moveTo>
                      <a:pt x="40" y="228"/>
                    </a:moveTo>
                    <a:lnTo>
                      <a:pt x="60" y="224"/>
                    </a:lnTo>
                    <a:lnTo>
                      <a:pt x="63" y="244"/>
                    </a:lnTo>
                    <a:lnTo>
                      <a:pt x="43" y="247"/>
                    </a:lnTo>
                    <a:lnTo>
                      <a:pt x="40" y="228"/>
                    </a:lnTo>
                    <a:close/>
                    <a:moveTo>
                      <a:pt x="65" y="243"/>
                    </a:moveTo>
                    <a:lnTo>
                      <a:pt x="64" y="243"/>
                    </a:lnTo>
                    <a:lnTo>
                      <a:pt x="63" y="244"/>
                    </a:lnTo>
                    <a:lnTo>
                      <a:pt x="61" y="234"/>
                    </a:lnTo>
                    <a:lnTo>
                      <a:pt x="65" y="243"/>
                    </a:lnTo>
                    <a:close/>
                    <a:moveTo>
                      <a:pt x="57" y="226"/>
                    </a:moveTo>
                    <a:lnTo>
                      <a:pt x="85" y="210"/>
                    </a:lnTo>
                    <a:lnTo>
                      <a:pt x="94" y="227"/>
                    </a:lnTo>
                    <a:lnTo>
                      <a:pt x="65" y="243"/>
                    </a:lnTo>
                    <a:lnTo>
                      <a:pt x="57" y="226"/>
                    </a:lnTo>
                    <a:close/>
                    <a:moveTo>
                      <a:pt x="94" y="227"/>
                    </a:moveTo>
                    <a:lnTo>
                      <a:pt x="96" y="226"/>
                    </a:lnTo>
                    <a:lnTo>
                      <a:pt x="94" y="227"/>
                    </a:lnTo>
                    <a:lnTo>
                      <a:pt x="90" y="219"/>
                    </a:lnTo>
                    <a:lnTo>
                      <a:pt x="94" y="227"/>
                    </a:lnTo>
                    <a:close/>
                    <a:moveTo>
                      <a:pt x="85" y="210"/>
                    </a:moveTo>
                    <a:lnTo>
                      <a:pt x="107" y="198"/>
                    </a:lnTo>
                    <a:lnTo>
                      <a:pt x="117" y="215"/>
                    </a:lnTo>
                    <a:lnTo>
                      <a:pt x="94" y="227"/>
                    </a:lnTo>
                    <a:lnTo>
                      <a:pt x="85" y="210"/>
                    </a:lnTo>
                    <a:close/>
                    <a:moveTo>
                      <a:pt x="107" y="198"/>
                    </a:moveTo>
                    <a:lnTo>
                      <a:pt x="107" y="197"/>
                    </a:lnTo>
                    <a:lnTo>
                      <a:pt x="112" y="206"/>
                    </a:lnTo>
                    <a:lnTo>
                      <a:pt x="107" y="198"/>
                    </a:lnTo>
                    <a:close/>
                    <a:moveTo>
                      <a:pt x="107" y="197"/>
                    </a:moveTo>
                    <a:lnTo>
                      <a:pt x="127" y="188"/>
                    </a:lnTo>
                    <a:lnTo>
                      <a:pt x="135" y="205"/>
                    </a:lnTo>
                    <a:lnTo>
                      <a:pt x="116" y="215"/>
                    </a:lnTo>
                    <a:lnTo>
                      <a:pt x="107" y="197"/>
                    </a:lnTo>
                    <a:close/>
                    <a:moveTo>
                      <a:pt x="137" y="204"/>
                    </a:moveTo>
                    <a:lnTo>
                      <a:pt x="136" y="205"/>
                    </a:lnTo>
                    <a:lnTo>
                      <a:pt x="135" y="205"/>
                    </a:lnTo>
                    <a:lnTo>
                      <a:pt x="132" y="196"/>
                    </a:lnTo>
                    <a:lnTo>
                      <a:pt x="137" y="204"/>
                    </a:lnTo>
                    <a:close/>
                    <a:moveTo>
                      <a:pt x="125" y="189"/>
                    </a:moveTo>
                    <a:lnTo>
                      <a:pt x="138" y="179"/>
                    </a:lnTo>
                    <a:lnTo>
                      <a:pt x="149" y="195"/>
                    </a:lnTo>
                    <a:lnTo>
                      <a:pt x="137" y="204"/>
                    </a:lnTo>
                    <a:lnTo>
                      <a:pt x="125" y="189"/>
                    </a:lnTo>
                    <a:close/>
                    <a:moveTo>
                      <a:pt x="150" y="194"/>
                    </a:moveTo>
                    <a:lnTo>
                      <a:pt x="150" y="194"/>
                    </a:lnTo>
                    <a:lnTo>
                      <a:pt x="149" y="195"/>
                    </a:lnTo>
                    <a:lnTo>
                      <a:pt x="144" y="187"/>
                    </a:lnTo>
                    <a:lnTo>
                      <a:pt x="150" y="194"/>
                    </a:lnTo>
                    <a:close/>
                    <a:moveTo>
                      <a:pt x="137" y="180"/>
                    </a:moveTo>
                    <a:lnTo>
                      <a:pt x="150" y="167"/>
                    </a:lnTo>
                    <a:lnTo>
                      <a:pt x="164" y="180"/>
                    </a:lnTo>
                    <a:lnTo>
                      <a:pt x="150" y="194"/>
                    </a:lnTo>
                    <a:lnTo>
                      <a:pt x="137" y="180"/>
                    </a:lnTo>
                    <a:close/>
                    <a:moveTo>
                      <a:pt x="165" y="179"/>
                    </a:moveTo>
                    <a:lnTo>
                      <a:pt x="164" y="180"/>
                    </a:lnTo>
                    <a:lnTo>
                      <a:pt x="157" y="174"/>
                    </a:lnTo>
                    <a:lnTo>
                      <a:pt x="165" y="179"/>
                    </a:lnTo>
                    <a:close/>
                    <a:moveTo>
                      <a:pt x="149" y="168"/>
                    </a:moveTo>
                    <a:lnTo>
                      <a:pt x="158" y="156"/>
                    </a:lnTo>
                    <a:lnTo>
                      <a:pt x="174" y="167"/>
                    </a:lnTo>
                    <a:lnTo>
                      <a:pt x="165" y="179"/>
                    </a:lnTo>
                    <a:lnTo>
                      <a:pt x="149" y="168"/>
                    </a:lnTo>
                    <a:close/>
                    <a:moveTo>
                      <a:pt x="158" y="156"/>
                    </a:moveTo>
                    <a:lnTo>
                      <a:pt x="168" y="143"/>
                    </a:lnTo>
                    <a:lnTo>
                      <a:pt x="183" y="154"/>
                    </a:lnTo>
                    <a:lnTo>
                      <a:pt x="174" y="167"/>
                    </a:lnTo>
                    <a:lnTo>
                      <a:pt x="158" y="156"/>
                    </a:lnTo>
                    <a:close/>
                    <a:moveTo>
                      <a:pt x="185" y="152"/>
                    </a:moveTo>
                    <a:lnTo>
                      <a:pt x="185" y="153"/>
                    </a:lnTo>
                    <a:lnTo>
                      <a:pt x="183" y="154"/>
                    </a:lnTo>
                    <a:lnTo>
                      <a:pt x="176" y="148"/>
                    </a:lnTo>
                    <a:lnTo>
                      <a:pt x="185" y="152"/>
                    </a:lnTo>
                    <a:close/>
                    <a:moveTo>
                      <a:pt x="167" y="145"/>
                    </a:moveTo>
                    <a:lnTo>
                      <a:pt x="174" y="130"/>
                    </a:lnTo>
                    <a:lnTo>
                      <a:pt x="191" y="136"/>
                    </a:lnTo>
                    <a:lnTo>
                      <a:pt x="185" y="152"/>
                    </a:lnTo>
                    <a:lnTo>
                      <a:pt x="167" y="145"/>
                    </a:lnTo>
                    <a:close/>
                    <a:moveTo>
                      <a:pt x="174" y="130"/>
                    </a:moveTo>
                    <a:lnTo>
                      <a:pt x="174" y="129"/>
                    </a:lnTo>
                    <a:lnTo>
                      <a:pt x="182" y="133"/>
                    </a:lnTo>
                    <a:lnTo>
                      <a:pt x="174" y="130"/>
                    </a:lnTo>
                    <a:close/>
                    <a:moveTo>
                      <a:pt x="174" y="129"/>
                    </a:moveTo>
                    <a:lnTo>
                      <a:pt x="183" y="110"/>
                    </a:lnTo>
                    <a:lnTo>
                      <a:pt x="200" y="117"/>
                    </a:lnTo>
                    <a:lnTo>
                      <a:pt x="190" y="137"/>
                    </a:lnTo>
                    <a:lnTo>
                      <a:pt x="174" y="129"/>
                    </a:lnTo>
                    <a:close/>
                    <a:moveTo>
                      <a:pt x="200" y="117"/>
                    </a:moveTo>
                    <a:lnTo>
                      <a:pt x="200" y="117"/>
                    </a:lnTo>
                    <a:lnTo>
                      <a:pt x="191" y="113"/>
                    </a:lnTo>
                    <a:lnTo>
                      <a:pt x="200" y="117"/>
                    </a:lnTo>
                    <a:close/>
                    <a:moveTo>
                      <a:pt x="182" y="110"/>
                    </a:moveTo>
                    <a:lnTo>
                      <a:pt x="192" y="88"/>
                    </a:lnTo>
                    <a:lnTo>
                      <a:pt x="210" y="95"/>
                    </a:lnTo>
                    <a:lnTo>
                      <a:pt x="200" y="117"/>
                    </a:lnTo>
                    <a:lnTo>
                      <a:pt x="182" y="110"/>
                    </a:lnTo>
                    <a:close/>
                    <a:moveTo>
                      <a:pt x="210" y="94"/>
                    </a:moveTo>
                    <a:lnTo>
                      <a:pt x="210" y="94"/>
                    </a:lnTo>
                    <a:lnTo>
                      <a:pt x="210" y="95"/>
                    </a:lnTo>
                    <a:lnTo>
                      <a:pt x="201" y="91"/>
                    </a:lnTo>
                    <a:lnTo>
                      <a:pt x="210" y="94"/>
                    </a:lnTo>
                    <a:close/>
                    <a:moveTo>
                      <a:pt x="192" y="89"/>
                    </a:moveTo>
                    <a:lnTo>
                      <a:pt x="201" y="60"/>
                    </a:lnTo>
                    <a:lnTo>
                      <a:pt x="220" y="66"/>
                    </a:lnTo>
                    <a:lnTo>
                      <a:pt x="210" y="94"/>
                    </a:lnTo>
                    <a:lnTo>
                      <a:pt x="192" y="89"/>
                    </a:lnTo>
                    <a:close/>
                    <a:moveTo>
                      <a:pt x="220" y="61"/>
                    </a:moveTo>
                    <a:lnTo>
                      <a:pt x="220" y="63"/>
                    </a:lnTo>
                    <a:lnTo>
                      <a:pt x="220" y="66"/>
                    </a:lnTo>
                    <a:lnTo>
                      <a:pt x="211" y="62"/>
                    </a:lnTo>
                    <a:lnTo>
                      <a:pt x="220" y="61"/>
                    </a:lnTo>
                    <a:close/>
                    <a:moveTo>
                      <a:pt x="201" y="65"/>
                    </a:moveTo>
                    <a:lnTo>
                      <a:pt x="198" y="41"/>
                    </a:lnTo>
                    <a:lnTo>
                      <a:pt x="216" y="39"/>
                    </a:lnTo>
                    <a:lnTo>
                      <a:pt x="220" y="61"/>
                    </a:lnTo>
                    <a:lnTo>
                      <a:pt x="201" y="65"/>
                    </a:lnTo>
                    <a:close/>
                    <a:moveTo>
                      <a:pt x="215" y="36"/>
                    </a:moveTo>
                    <a:lnTo>
                      <a:pt x="216" y="37"/>
                    </a:lnTo>
                    <a:lnTo>
                      <a:pt x="216" y="39"/>
                    </a:lnTo>
                    <a:lnTo>
                      <a:pt x="208" y="40"/>
                    </a:lnTo>
                    <a:lnTo>
                      <a:pt x="215" y="36"/>
                    </a:lnTo>
                    <a:close/>
                    <a:moveTo>
                      <a:pt x="199" y="46"/>
                    </a:moveTo>
                    <a:lnTo>
                      <a:pt x="190" y="29"/>
                    </a:lnTo>
                    <a:lnTo>
                      <a:pt x="207" y="19"/>
                    </a:lnTo>
                    <a:lnTo>
                      <a:pt x="215" y="36"/>
                    </a:lnTo>
                    <a:lnTo>
                      <a:pt x="199" y="46"/>
                    </a:lnTo>
                    <a:close/>
                    <a:moveTo>
                      <a:pt x="203" y="16"/>
                    </a:moveTo>
                    <a:lnTo>
                      <a:pt x="204" y="17"/>
                    </a:lnTo>
                    <a:lnTo>
                      <a:pt x="207" y="19"/>
                    </a:lnTo>
                    <a:lnTo>
                      <a:pt x="198" y="25"/>
                    </a:lnTo>
                    <a:lnTo>
                      <a:pt x="203" y="16"/>
                    </a:lnTo>
                    <a:close/>
                    <a:moveTo>
                      <a:pt x="193" y="33"/>
                    </a:moveTo>
                    <a:lnTo>
                      <a:pt x="177" y="24"/>
                    </a:lnTo>
                    <a:lnTo>
                      <a:pt x="187" y="7"/>
                    </a:lnTo>
                    <a:lnTo>
                      <a:pt x="203" y="16"/>
                    </a:lnTo>
                    <a:lnTo>
                      <a:pt x="193" y="33"/>
                    </a:lnTo>
                    <a:close/>
                    <a:moveTo>
                      <a:pt x="185" y="6"/>
                    </a:moveTo>
                    <a:lnTo>
                      <a:pt x="186" y="6"/>
                    </a:lnTo>
                    <a:lnTo>
                      <a:pt x="187" y="7"/>
                    </a:lnTo>
                    <a:lnTo>
                      <a:pt x="182" y="15"/>
                    </a:lnTo>
                    <a:lnTo>
                      <a:pt x="185" y="6"/>
                    </a:lnTo>
                    <a:close/>
                    <a:moveTo>
                      <a:pt x="179" y="24"/>
                    </a:moveTo>
                    <a:lnTo>
                      <a:pt x="157" y="18"/>
                    </a:lnTo>
                    <a:lnTo>
                      <a:pt x="162" y="0"/>
                    </a:lnTo>
                    <a:lnTo>
                      <a:pt x="185" y="6"/>
                    </a:lnTo>
                    <a:lnTo>
                      <a:pt x="179" y="24"/>
                    </a:lnTo>
                    <a:close/>
                    <a:moveTo>
                      <a:pt x="160" y="0"/>
                    </a:moveTo>
                    <a:lnTo>
                      <a:pt x="161" y="0"/>
                    </a:lnTo>
                    <a:lnTo>
                      <a:pt x="162" y="0"/>
                    </a:lnTo>
                    <a:lnTo>
                      <a:pt x="160" y="8"/>
                    </a:lnTo>
                    <a:lnTo>
                      <a:pt x="160" y="0"/>
                    </a:lnTo>
                    <a:close/>
                    <a:moveTo>
                      <a:pt x="160" y="18"/>
                    </a:moveTo>
                    <a:lnTo>
                      <a:pt x="137" y="18"/>
                    </a:lnTo>
                    <a:lnTo>
                      <a:pt x="137" y="0"/>
                    </a:lnTo>
                    <a:lnTo>
                      <a:pt x="160" y="0"/>
                    </a:lnTo>
                    <a:lnTo>
                      <a:pt x="160" y="18"/>
                    </a:lnTo>
                    <a:close/>
                    <a:moveTo>
                      <a:pt x="136" y="0"/>
                    </a:moveTo>
                    <a:lnTo>
                      <a:pt x="137" y="0"/>
                    </a:lnTo>
                    <a:lnTo>
                      <a:pt x="137" y="8"/>
                    </a:lnTo>
                    <a:lnTo>
                      <a:pt x="136" y="0"/>
                    </a:lnTo>
                    <a:close/>
                    <a:moveTo>
                      <a:pt x="138" y="18"/>
                    </a:moveTo>
                    <a:lnTo>
                      <a:pt x="113" y="22"/>
                    </a:lnTo>
                    <a:lnTo>
                      <a:pt x="111" y="3"/>
                    </a:lnTo>
                    <a:lnTo>
                      <a:pt x="136" y="0"/>
                    </a:lnTo>
                    <a:lnTo>
                      <a:pt x="138" y="18"/>
                    </a:lnTo>
                    <a:close/>
                    <a:moveTo>
                      <a:pt x="110" y="3"/>
                    </a:moveTo>
                    <a:lnTo>
                      <a:pt x="111" y="3"/>
                    </a:lnTo>
                    <a:lnTo>
                      <a:pt x="112" y="12"/>
                    </a:lnTo>
                    <a:lnTo>
                      <a:pt x="110" y="3"/>
                    </a:lnTo>
                    <a:close/>
                    <a:moveTo>
                      <a:pt x="115" y="22"/>
                    </a:moveTo>
                    <a:lnTo>
                      <a:pt x="92" y="27"/>
                    </a:lnTo>
                    <a:lnTo>
                      <a:pt x="88" y="9"/>
                    </a:lnTo>
                    <a:lnTo>
                      <a:pt x="110" y="3"/>
                    </a:lnTo>
                    <a:lnTo>
                      <a:pt x="115" y="22"/>
                    </a:lnTo>
                    <a:close/>
                    <a:moveTo>
                      <a:pt x="85" y="9"/>
                    </a:moveTo>
                    <a:lnTo>
                      <a:pt x="86" y="9"/>
                    </a:lnTo>
                    <a:lnTo>
                      <a:pt x="88" y="9"/>
                    </a:lnTo>
                    <a:lnTo>
                      <a:pt x="90" y="18"/>
                    </a:lnTo>
                    <a:lnTo>
                      <a:pt x="85" y="9"/>
                    </a:lnTo>
                    <a:close/>
                    <a:moveTo>
                      <a:pt x="94" y="27"/>
                    </a:moveTo>
                    <a:lnTo>
                      <a:pt x="72" y="39"/>
                    </a:lnTo>
                    <a:lnTo>
                      <a:pt x="63" y="23"/>
                    </a:lnTo>
                    <a:lnTo>
                      <a:pt x="85" y="9"/>
                    </a:lnTo>
                    <a:lnTo>
                      <a:pt x="94" y="27"/>
                    </a:lnTo>
                    <a:close/>
                    <a:moveTo>
                      <a:pt x="62" y="24"/>
                    </a:moveTo>
                    <a:lnTo>
                      <a:pt x="62" y="23"/>
                    </a:lnTo>
                    <a:lnTo>
                      <a:pt x="63" y="23"/>
                    </a:lnTo>
                    <a:lnTo>
                      <a:pt x="68" y="31"/>
                    </a:lnTo>
                    <a:lnTo>
                      <a:pt x="62" y="24"/>
                    </a:lnTo>
                    <a:close/>
                    <a:moveTo>
                      <a:pt x="73" y="38"/>
                    </a:moveTo>
                    <a:lnTo>
                      <a:pt x="58" y="51"/>
                    </a:lnTo>
                    <a:lnTo>
                      <a:pt x="46" y="36"/>
                    </a:lnTo>
                    <a:lnTo>
                      <a:pt x="62" y="24"/>
                    </a:lnTo>
                    <a:lnTo>
                      <a:pt x="7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5" name="Freeform 1566">
                <a:extLst>
                  <a:ext uri="{FF2B5EF4-FFF2-40B4-BE49-F238E27FC236}">
                    <a16:creationId xmlns:a16="http://schemas.microsoft.com/office/drawing/2014/main" id="{113F5B76-72B2-4CC1-A674-3E32AA5107D4}"/>
                  </a:ext>
                </a:extLst>
              </p:cNvPr>
              <p:cNvSpPr>
                <a:spLocks/>
              </p:cNvSpPr>
              <p:nvPr/>
            </p:nvSpPr>
            <p:spPr bwMode="auto">
              <a:xfrm>
                <a:off x="2805" y="1765"/>
                <a:ext cx="33" cy="58"/>
              </a:xfrm>
              <a:custGeom>
                <a:avLst/>
                <a:gdLst>
                  <a:gd name="T0" fmla="*/ 7 w 130"/>
                  <a:gd name="T1" fmla="*/ 15 h 232"/>
                  <a:gd name="T2" fmla="*/ 8 w 130"/>
                  <a:gd name="T3" fmla="*/ 14 h 232"/>
                  <a:gd name="T4" fmla="*/ 8 w 130"/>
                  <a:gd name="T5" fmla="*/ 14 h 232"/>
                  <a:gd name="T6" fmla="*/ 8 w 130"/>
                  <a:gd name="T7" fmla="*/ 14 h 232"/>
                  <a:gd name="T8" fmla="*/ 8 w 130"/>
                  <a:gd name="T9" fmla="*/ 13 h 232"/>
                  <a:gd name="T10" fmla="*/ 8 w 130"/>
                  <a:gd name="T11" fmla="*/ 12 h 232"/>
                  <a:gd name="T12" fmla="*/ 8 w 130"/>
                  <a:gd name="T13" fmla="*/ 12 h 232"/>
                  <a:gd name="T14" fmla="*/ 8 w 130"/>
                  <a:gd name="T15" fmla="*/ 11 h 232"/>
                  <a:gd name="T16" fmla="*/ 8 w 130"/>
                  <a:gd name="T17" fmla="*/ 10 h 232"/>
                  <a:gd name="T18" fmla="*/ 8 w 130"/>
                  <a:gd name="T19" fmla="*/ 9 h 232"/>
                  <a:gd name="T20" fmla="*/ 8 w 130"/>
                  <a:gd name="T21" fmla="*/ 8 h 232"/>
                  <a:gd name="T22" fmla="*/ 8 w 130"/>
                  <a:gd name="T23" fmla="*/ 7 h 232"/>
                  <a:gd name="T24" fmla="*/ 8 w 130"/>
                  <a:gd name="T25" fmla="*/ 6 h 232"/>
                  <a:gd name="T26" fmla="*/ 8 w 130"/>
                  <a:gd name="T27" fmla="*/ 4 h 232"/>
                  <a:gd name="T28" fmla="*/ 8 w 130"/>
                  <a:gd name="T29" fmla="*/ 3 h 232"/>
                  <a:gd name="T30" fmla="*/ 7 w 130"/>
                  <a:gd name="T31" fmla="*/ 2 h 232"/>
                  <a:gd name="T32" fmla="*/ 6 w 130"/>
                  <a:gd name="T33" fmla="*/ 1 h 232"/>
                  <a:gd name="T34" fmla="*/ 6 w 130"/>
                  <a:gd name="T35" fmla="*/ 1 h 232"/>
                  <a:gd name="T36" fmla="*/ 5 w 130"/>
                  <a:gd name="T37" fmla="*/ 0 h 232"/>
                  <a:gd name="T38" fmla="*/ 4 w 130"/>
                  <a:gd name="T39" fmla="*/ 0 h 232"/>
                  <a:gd name="T40" fmla="*/ 2 w 130"/>
                  <a:gd name="T41" fmla="*/ 0 h 232"/>
                  <a:gd name="T42" fmla="*/ 2 w 130"/>
                  <a:gd name="T43" fmla="*/ 1 h 232"/>
                  <a:gd name="T44" fmla="*/ 1 w 130"/>
                  <a:gd name="T45" fmla="*/ 1 h 232"/>
                  <a:gd name="T46" fmla="*/ 1 w 130"/>
                  <a:gd name="T47" fmla="*/ 2 h 232"/>
                  <a:gd name="T48" fmla="*/ 0 w 130"/>
                  <a:gd name="T49" fmla="*/ 2 h 232"/>
                  <a:gd name="T50" fmla="*/ 0 w 130"/>
                  <a:gd name="T51" fmla="*/ 3 h 232"/>
                  <a:gd name="T52" fmla="*/ 0 w 130"/>
                  <a:gd name="T53" fmla="*/ 4 h 232"/>
                  <a:gd name="T54" fmla="*/ 0 w 130"/>
                  <a:gd name="T55" fmla="*/ 6 h 232"/>
                  <a:gd name="T56" fmla="*/ 1 w 130"/>
                  <a:gd name="T57" fmla="*/ 7 h 232"/>
                  <a:gd name="T58" fmla="*/ 1 w 130"/>
                  <a:gd name="T59" fmla="*/ 9 h 232"/>
                  <a:gd name="T60" fmla="*/ 2 w 130"/>
                  <a:gd name="T61" fmla="*/ 11 h 232"/>
                  <a:gd name="T62" fmla="*/ 3 w 130"/>
                  <a:gd name="T63" fmla="*/ 12 h 232"/>
                  <a:gd name="T64" fmla="*/ 3 w 130"/>
                  <a:gd name="T65" fmla="*/ 13 h 232"/>
                  <a:gd name="T66" fmla="*/ 4 w 130"/>
                  <a:gd name="T67" fmla="*/ 14 h 232"/>
                  <a:gd name="T68" fmla="*/ 4 w 130"/>
                  <a:gd name="T69" fmla="*/ 14 h 232"/>
                  <a:gd name="T70" fmla="*/ 5 w 130"/>
                  <a:gd name="T71" fmla="*/ 14 h 232"/>
                  <a:gd name="T72" fmla="*/ 5 w 130"/>
                  <a:gd name="T73" fmla="*/ 14 h 232"/>
                  <a:gd name="T74" fmla="*/ 6 w 130"/>
                  <a:gd name="T75" fmla="*/ 15 h 232"/>
                  <a:gd name="T76" fmla="*/ 6 w 130"/>
                  <a:gd name="T77" fmla="*/ 15 h 232"/>
                  <a:gd name="T78" fmla="*/ 7 w 130"/>
                  <a:gd name="T79" fmla="*/ 15 h 232"/>
                  <a:gd name="T80" fmla="*/ 7 w 130"/>
                  <a:gd name="T81" fmla="*/ 15 h 2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232"/>
                  <a:gd name="T125" fmla="*/ 130 w 130"/>
                  <a:gd name="T126" fmla="*/ 232 h 2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232">
                    <a:moveTo>
                      <a:pt x="108" y="232"/>
                    </a:moveTo>
                    <a:lnTo>
                      <a:pt x="118" y="228"/>
                    </a:lnTo>
                    <a:lnTo>
                      <a:pt x="123" y="226"/>
                    </a:lnTo>
                    <a:lnTo>
                      <a:pt x="130" y="219"/>
                    </a:lnTo>
                    <a:lnTo>
                      <a:pt x="130" y="209"/>
                    </a:lnTo>
                    <a:lnTo>
                      <a:pt x="130" y="197"/>
                    </a:lnTo>
                    <a:lnTo>
                      <a:pt x="130" y="184"/>
                    </a:lnTo>
                    <a:lnTo>
                      <a:pt x="130" y="172"/>
                    </a:lnTo>
                    <a:lnTo>
                      <a:pt x="127" y="155"/>
                    </a:lnTo>
                    <a:lnTo>
                      <a:pt x="127" y="140"/>
                    </a:lnTo>
                    <a:lnTo>
                      <a:pt x="127" y="120"/>
                    </a:lnTo>
                    <a:lnTo>
                      <a:pt x="127" y="105"/>
                    </a:lnTo>
                    <a:lnTo>
                      <a:pt x="123" y="86"/>
                    </a:lnTo>
                    <a:lnTo>
                      <a:pt x="121" y="66"/>
                    </a:lnTo>
                    <a:lnTo>
                      <a:pt x="118" y="51"/>
                    </a:lnTo>
                    <a:lnTo>
                      <a:pt x="108" y="35"/>
                    </a:lnTo>
                    <a:lnTo>
                      <a:pt x="98" y="19"/>
                    </a:lnTo>
                    <a:lnTo>
                      <a:pt x="89" y="10"/>
                    </a:lnTo>
                    <a:lnTo>
                      <a:pt x="73" y="0"/>
                    </a:lnTo>
                    <a:lnTo>
                      <a:pt x="54" y="0"/>
                    </a:lnTo>
                    <a:lnTo>
                      <a:pt x="35" y="0"/>
                    </a:lnTo>
                    <a:lnTo>
                      <a:pt x="22" y="7"/>
                    </a:lnTo>
                    <a:lnTo>
                      <a:pt x="13" y="12"/>
                    </a:lnTo>
                    <a:lnTo>
                      <a:pt x="7" y="22"/>
                    </a:lnTo>
                    <a:lnTo>
                      <a:pt x="0" y="32"/>
                    </a:lnTo>
                    <a:lnTo>
                      <a:pt x="0" y="47"/>
                    </a:lnTo>
                    <a:lnTo>
                      <a:pt x="0" y="66"/>
                    </a:lnTo>
                    <a:lnTo>
                      <a:pt x="0" y="89"/>
                    </a:lnTo>
                    <a:lnTo>
                      <a:pt x="7" y="115"/>
                    </a:lnTo>
                    <a:lnTo>
                      <a:pt x="19" y="143"/>
                    </a:lnTo>
                    <a:lnTo>
                      <a:pt x="32" y="177"/>
                    </a:lnTo>
                    <a:lnTo>
                      <a:pt x="38" y="194"/>
                    </a:lnTo>
                    <a:lnTo>
                      <a:pt x="47" y="206"/>
                    </a:lnTo>
                    <a:lnTo>
                      <a:pt x="57" y="216"/>
                    </a:lnTo>
                    <a:lnTo>
                      <a:pt x="64" y="223"/>
                    </a:lnTo>
                    <a:lnTo>
                      <a:pt x="73" y="226"/>
                    </a:lnTo>
                    <a:lnTo>
                      <a:pt x="79" y="228"/>
                    </a:lnTo>
                    <a:lnTo>
                      <a:pt x="89" y="232"/>
                    </a:lnTo>
                    <a:lnTo>
                      <a:pt x="95" y="232"/>
                    </a:lnTo>
                    <a:lnTo>
                      <a:pt x="101" y="232"/>
                    </a:lnTo>
                    <a:lnTo>
                      <a:pt x="108" y="23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6" name="Freeform 1567">
                <a:extLst>
                  <a:ext uri="{FF2B5EF4-FFF2-40B4-BE49-F238E27FC236}">
                    <a16:creationId xmlns:a16="http://schemas.microsoft.com/office/drawing/2014/main" id="{426E7B5D-1E80-4301-B272-A2A2A58C7B8D}"/>
                  </a:ext>
                </a:extLst>
              </p:cNvPr>
              <p:cNvSpPr>
                <a:spLocks noEditPoints="1"/>
              </p:cNvSpPr>
              <p:nvPr/>
            </p:nvSpPr>
            <p:spPr bwMode="auto">
              <a:xfrm>
                <a:off x="2802" y="1763"/>
                <a:ext cx="38" cy="63"/>
              </a:xfrm>
              <a:custGeom>
                <a:avLst/>
                <a:gdLst>
                  <a:gd name="T0" fmla="*/ 8 w 150"/>
                  <a:gd name="T1" fmla="*/ 16 h 251"/>
                  <a:gd name="T2" fmla="*/ 8 w 150"/>
                  <a:gd name="T3" fmla="*/ 14 h 251"/>
                  <a:gd name="T4" fmla="*/ 9 w 150"/>
                  <a:gd name="T5" fmla="*/ 15 h 251"/>
                  <a:gd name="T6" fmla="*/ 9 w 150"/>
                  <a:gd name="T7" fmla="*/ 15 h 251"/>
                  <a:gd name="T8" fmla="*/ 10 w 150"/>
                  <a:gd name="T9" fmla="*/ 14 h 251"/>
                  <a:gd name="T10" fmla="*/ 8 w 150"/>
                  <a:gd name="T11" fmla="*/ 14 h 251"/>
                  <a:gd name="T12" fmla="*/ 8 w 150"/>
                  <a:gd name="T13" fmla="*/ 12 h 251"/>
                  <a:gd name="T14" fmla="*/ 10 w 150"/>
                  <a:gd name="T15" fmla="*/ 12 h 251"/>
                  <a:gd name="T16" fmla="*/ 9 w 150"/>
                  <a:gd name="T17" fmla="*/ 12 h 251"/>
                  <a:gd name="T18" fmla="*/ 8 w 150"/>
                  <a:gd name="T19" fmla="*/ 12 h 251"/>
                  <a:gd name="T20" fmla="*/ 8 w 150"/>
                  <a:gd name="T21" fmla="*/ 10 h 251"/>
                  <a:gd name="T22" fmla="*/ 8 w 150"/>
                  <a:gd name="T23" fmla="*/ 8 h 251"/>
                  <a:gd name="T24" fmla="*/ 9 w 150"/>
                  <a:gd name="T25" fmla="*/ 7 h 251"/>
                  <a:gd name="T26" fmla="*/ 9 w 150"/>
                  <a:gd name="T27" fmla="*/ 7 h 251"/>
                  <a:gd name="T28" fmla="*/ 8 w 150"/>
                  <a:gd name="T29" fmla="*/ 7 h 251"/>
                  <a:gd name="T30" fmla="*/ 9 w 150"/>
                  <a:gd name="T31" fmla="*/ 5 h 251"/>
                  <a:gd name="T32" fmla="*/ 8 w 150"/>
                  <a:gd name="T33" fmla="*/ 4 h 251"/>
                  <a:gd name="T34" fmla="*/ 9 w 150"/>
                  <a:gd name="T35" fmla="*/ 4 h 251"/>
                  <a:gd name="T36" fmla="*/ 9 w 150"/>
                  <a:gd name="T37" fmla="*/ 4 h 251"/>
                  <a:gd name="T38" fmla="*/ 7 w 150"/>
                  <a:gd name="T39" fmla="*/ 3 h 251"/>
                  <a:gd name="T40" fmla="*/ 7 w 150"/>
                  <a:gd name="T41" fmla="*/ 2 h 251"/>
                  <a:gd name="T42" fmla="*/ 7 w 150"/>
                  <a:gd name="T43" fmla="*/ 1 h 251"/>
                  <a:gd name="T44" fmla="*/ 6 w 150"/>
                  <a:gd name="T45" fmla="*/ 0 h 251"/>
                  <a:gd name="T46" fmla="*/ 5 w 150"/>
                  <a:gd name="T47" fmla="*/ 1 h 251"/>
                  <a:gd name="T48" fmla="*/ 5 w 150"/>
                  <a:gd name="T49" fmla="*/ 1 h 251"/>
                  <a:gd name="T50" fmla="*/ 3 w 150"/>
                  <a:gd name="T51" fmla="*/ 0 h 251"/>
                  <a:gd name="T52" fmla="*/ 2 w 150"/>
                  <a:gd name="T53" fmla="*/ 2 h 251"/>
                  <a:gd name="T54" fmla="*/ 2 w 150"/>
                  <a:gd name="T55" fmla="*/ 1 h 251"/>
                  <a:gd name="T56" fmla="*/ 2 w 150"/>
                  <a:gd name="T57" fmla="*/ 1 h 251"/>
                  <a:gd name="T58" fmla="*/ 1 w 150"/>
                  <a:gd name="T59" fmla="*/ 1 h 251"/>
                  <a:gd name="T60" fmla="*/ 1 w 150"/>
                  <a:gd name="T61" fmla="*/ 2 h 251"/>
                  <a:gd name="T62" fmla="*/ 1 w 150"/>
                  <a:gd name="T63" fmla="*/ 3 h 251"/>
                  <a:gd name="T64" fmla="*/ 0 w 150"/>
                  <a:gd name="T65" fmla="*/ 2 h 251"/>
                  <a:gd name="T66" fmla="*/ 0 w 150"/>
                  <a:gd name="T67" fmla="*/ 3 h 251"/>
                  <a:gd name="T68" fmla="*/ 1 w 150"/>
                  <a:gd name="T69" fmla="*/ 4 h 251"/>
                  <a:gd name="T70" fmla="*/ 0 w 150"/>
                  <a:gd name="T71" fmla="*/ 6 h 251"/>
                  <a:gd name="T72" fmla="*/ 2 w 150"/>
                  <a:gd name="T73" fmla="*/ 8 h 251"/>
                  <a:gd name="T74" fmla="*/ 1 w 150"/>
                  <a:gd name="T75" fmla="*/ 8 h 251"/>
                  <a:gd name="T76" fmla="*/ 1 w 150"/>
                  <a:gd name="T77" fmla="*/ 8 h 251"/>
                  <a:gd name="T78" fmla="*/ 2 w 150"/>
                  <a:gd name="T79" fmla="*/ 9 h 251"/>
                  <a:gd name="T80" fmla="*/ 2 w 150"/>
                  <a:gd name="T81" fmla="*/ 12 h 251"/>
                  <a:gd name="T82" fmla="*/ 4 w 150"/>
                  <a:gd name="T83" fmla="*/ 13 h 251"/>
                  <a:gd name="T84" fmla="*/ 3 w 150"/>
                  <a:gd name="T85" fmla="*/ 13 h 251"/>
                  <a:gd name="T86" fmla="*/ 3 w 150"/>
                  <a:gd name="T87" fmla="*/ 13 h 251"/>
                  <a:gd name="T88" fmla="*/ 3 w 150"/>
                  <a:gd name="T89" fmla="*/ 14 h 251"/>
                  <a:gd name="T90" fmla="*/ 5 w 150"/>
                  <a:gd name="T91" fmla="*/ 14 h 251"/>
                  <a:gd name="T92" fmla="*/ 4 w 150"/>
                  <a:gd name="T93" fmla="*/ 15 h 251"/>
                  <a:gd name="T94" fmla="*/ 5 w 150"/>
                  <a:gd name="T95" fmla="*/ 15 h 251"/>
                  <a:gd name="T96" fmla="*/ 5 w 150"/>
                  <a:gd name="T97" fmla="*/ 15 h 251"/>
                  <a:gd name="T98" fmla="*/ 6 w 150"/>
                  <a:gd name="T99" fmla="*/ 14 h 251"/>
                  <a:gd name="T100" fmla="*/ 6 w 150"/>
                  <a:gd name="T101" fmla="*/ 14 h 251"/>
                  <a:gd name="T102" fmla="*/ 6 w 150"/>
                  <a:gd name="T103" fmla="*/ 16 h 251"/>
                  <a:gd name="T104" fmla="*/ 7 w 150"/>
                  <a:gd name="T105" fmla="*/ 16 h 251"/>
                  <a:gd name="T106" fmla="*/ 7 w 150"/>
                  <a:gd name="T107" fmla="*/ 16 h 251"/>
                  <a:gd name="T108" fmla="*/ 7 w 150"/>
                  <a:gd name="T109" fmla="*/ 15 h 2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0"/>
                  <a:gd name="T166" fmla="*/ 0 h 251"/>
                  <a:gd name="T167" fmla="*/ 150 w 150"/>
                  <a:gd name="T168" fmla="*/ 251 h 2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0" h="251">
                    <a:moveTo>
                      <a:pt x="115" y="233"/>
                    </a:moveTo>
                    <a:lnTo>
                      <a:pt x="125" y="229"/>
                    </a:lnTo>
                    <a:lnTo>
                      <a:pt x="130" y="248"/>
                    </a:lnTo>
                    <a:lnTo>
                      <a:pt x="121" y="251"/>
                    </a:lnTo>
                    <a:lnTo>
                      <a:pt x="115" y="233"/>
                    </a:lnTo>
                    <a:close/>
                    <a:moveTo>
                      <a:pt x="131" y="247"/>
                    </a:moveTo>
                    <a:lnTo>
                      <a:pt x="131" y="248"/>
                    </a:lnTo>
                    <a:lnTo>
                      <a:pt x="130" y="248"/>
                    </a:lnTo>
                    <a:lnTo>
                      <a:pt x="128" y="238"/>
                    </a:lnTo>
                    <a:lnTo>
                      <a:pt x="131" y="247"/>
                    </a:lnTo>
                    <a:close/>
                    <a:moveTo>
                      <a:pt x="123" y="230"/>
                    </a:moveTo>
                    <a:lnTo>
                      <a:pt x="130" y="227"/>
                    </a:lnTo>
                    <a:lnTo>
                      <a:pt x="138" y="244"/>
                    </a:lnTo>
                    <a:lnTo>
                      <a:pt x="131" y="247"/>
                    </a:lnTo>
                    <a:lnTo>
                      <a:pt x="123" y="230"/>
                    </a:lnTo>
                    <a:close/>
                    <a:moveTo>
                      <a:pt x="140" y="243"/>
                    </a:moveTo>
                    <a:lnTo>
                      <a:pt x="139" y="244"/>
                    </a:lnTo>
                    <a:lnTo>
                      <a:pt x="138" y="244"/>
                    </a:lnTo>
                    <a:lnTo>
                      <a:pt x="133" y="236"/>
                    </a:lnTo>
                    <a:lnTo>
                      <a:pt x="140" y="243"/>
                    </a:lnTo>
                    <a:close/>
                    <a:moveTo>
                      <a:pt x="127" y="229"/>
                    </a:moveTo>
                    <a:lnTo>
                      <a:pt x="133" y="223"/>
                    </a:lnTo>
                    <a:lnTo>
                      <a:pt x="147" y="236"/>
                    </a:lnTo>
                    <a:lnTo>
                      <a:pt x="140" y="243"/>
                    </a:lnTo>
                    <a:lnTo>
                      <a:pt x="127" y="229"/>
                    </a:lnTo>
                    <a:close/>
                    <a:moveTo>
                      <a:pt x="150" y="229"/>
                    </a:moveTo>
                    <a:lnTo>
                      <a:pt x="150" y="233"/>
                    </a:lnTo>
                    <a:lnTo>
                      <a:pt x="147" y="236"/>
                    </a:lnTo>
                    <a:lnTo>
                      <a:pt x="140" y="229"/>
                    </a:lnTo>
                    <a:lnTo>
                      <a:pt x="150" y="229"/>
                    </a:lnTo>
                    <a:close/>
                    <a:moveTo>
                      <a:pt x="131" y="229"/>
                    </a:moveTo>
                    <a:lnTo>
                      <a:pt x="131" y="219"/>
                    </a:lnTo>
                    <a:lnTo>
                      <a:pt x="150" y="219"/>
                    </a:lnTo>
                    <a:lnTo>
                      <a:pt x="150" y="229"/>
                    </a:lnTo>
                    <a:lnTo>
                      <a:pt x="131" y="229"/>
                    </a:lnTo>
                    <a:close/>
                    <a:moveTo>
                      <a:pt x="131" y="219"/>
                    </a:moveTo>
                    <a:lnTo>
                      <a:pt x="131" y="207"/>
                    </a:lnTo>
                    <a:lnTo>
                      <a:pt x="150" y="207"/>
                    </a:lnTo>
                    <a:lnTo>
                      <a:pt x="150" y="219"/>
                    </a:lnTo>
                    <a:lnTo>
                      <a:pt x="131" y="219"/>
                    </a:lnTo>
                    <a:close/>
                    <a:moveTo>
                      <a:pt x="131" y="207"/>
                    </a:moveTo>
                    <a:lnTo>
                      <a:pt x="131" y="194"/>
                    </a:lnTo>
                    <a:lnTo>
                      <a:pt x="150" y="194"/>
                    </a:lnTo>
                    <a:lnTo>
                      <a:pt x="150" y="207"/>
                    </a:lnTo>
                    <a:lnTo>
                      <a:pt x="131" y="207"/>
                    </a:lnTo>
                    <a:close/>
                    <a:moveTo>
                      <a:pt x="131" y="194"/>
                    </a:moveTo>
                    <a:lnTo>
                      <a:pt x="131" y="182"/>
                    </a:lnTo>
                    <a:lnTo>
                      <a:pt x="150" y="182"/>
                    </a:lnTo>
                    <a:lnTo>
                      <a:pt x="150" y="194"/>
                    </a:lnTo>
                    <a:lnTo>
                      <a:pt x="131" y="194"/>
                    </a:lnTo>
                    <a:close/>
                    <a:moveTo>
                      <a:pt x="150" y="180"/>
                    </a:moveTo>
                    <a:lnTo>
                      <a:pt x="150" y="181"/>
                    </a:lnTo>
                    <a:lnTo>
                      <a:pt x="150" y="182"/>
                    </a:lnTo>
                    <a:lnTo>
                      <a:pt x="140" y="182"/>
                    </a:lnTo>
                    <a:lnTo>
                      <a:pt x="150" y="180"/>
                    </a:lnTo>
                    <a:close/>
                    <a:moveTo>
                      <a:pt x="131" y="183"/>
                    </a:moveTo>
                    <a:lnTo>
                      <a:pt x="128" y="168"/>
                    </a:lnTo>
                    <a:lnTo>
                      <a:pt x="147" y="164"/>
                    </a:lnTo>
                    <a:lnTo>
                      <a:pt x="150" y="180"/>
                    </a:lnTo>
                    <a:lnTo>
                      <a:pt x="131" y="183"/>
                    </a:lnTo>
                    <a:close/>
                    <a:moveTo>
                      <a:pt x="128" y="168"/>
                    </a:moveTo>
                    <a:lnTo>
                      <a:pt x="128" y="167"/>
                    </a:lnTo>
                    <a:lnTo>
                      <a:pt x="128" y="165"/>
                    </a:lnTo>
                    <a:lnTo>
                      <a:pt x="137" y="165"/>
                    </a:lnTo>
                    <a:lnTo>
                      <a:pt x="128" y="168"/>
                    </a:lnTo>
                    <a:close/>
                    <a:moveTo>
                      <a:pt x="128" y="165"/>
                    </a:moveTo>
                    <a:lnTo>
                      <a:pt x="128" y="150"/>
                    </a:lnTo>
                    <a:lnTo>
                      <a:pt x="147" y="150"/>
                    </a:lnTo>
                    <a:lnTo>
                      <a:pt x="147" y="165"/>
                    </a:lnTo>
                    <a:lnTo>
                      <a:pt x="128" y="165"/>
                    </a:lnTo>
                    <a:close/>
                    <a:moveTo>
                      <a:pt x="128" y="150"/>
                    </a:moveTo>
                    <a:lnTo>
                      <a:pt x="128" y="130"/>
                    </a:lnTo>
                    <a:lnTo>
                      <a:pt x="147" y="130"/>
                    </a:lnTo>
                    <a:lnTo>
                      <a:pt x="147" y="150"/>
                    </a:lnTo>
                    <a:lnTo>
                      <a:pt x="128" y="150"/>
                    </a:lnTo>
                    <a:close/>
                    <a:moveTo>
                      <a:pt x="128" y="130"/>
                    </a:moveTo>
                    <a:lnTo>
                      <a:pt x="128" y="115"/>
                    </a:lnTo>
                    <a:lnTo>
                      <a:pt x="147" y="115"/>
                    </a:lnTo>
                    <a:lnTo>
                      <a:pt x="147" y="130"/>
                    </a:lnTo>
                    <a:lnTo>
                      <a:pt x="128" y="130"/>
                    </a:lnTo>
                    <a:close/>
                    <a:moveTo>
                      <a:pt x="147" y="114"/>
                    </a:moveTo>
                    <a:lnTo>
                      <a:pt x="147" y="114"/>
                    </a:lnTo>
                    <a:lnTo>
                      <a:pt x="147" y="115"/>
                    </a:lnTo>
                    <a:lnTo>
                      <a:pt x="137" y="115"/>
                    </a:lnTo>
                    <a:lnTo>
                      <a:pt x="147" y="114"/>
                    </a:lnTo>
                    <a:close/>
                    <a:moveTo>
                      <a:pt x="128" y="116"/>
                    </a:moveTo>
                    <a:lnTo>
                      <a:pt x="125" y="97"/>
                    </a:lnTo>
                    <a:lnTo>
                      <a:pt x="143" y="94"/>
                    </a:lnTo>
                    <a:lnTo>
                      <a:pt x="147" y="114"/>
                    </a:lnTo>
                    <a:lnTo>
                      <a:pt x="128" y="116"/>
                    </a:lnTo>
                    <a:close/>
                    <a:moveTo>
                      <a:pt x="125" y="97"/>
                    </a:moveTo>
                    <a:lnTo>
                      <a:pt x="121" y="78"/>
                    </a:lnTo>
                    <a:lnTo>
                      <a:pt x="140" y="75"/>
                    </a:lnTo>
                    <a:lnTo>
                      <a:pt x="143" y="94"/>
                    </a:lnTo>
                    <a:lnTo>
                      <a:pt x="125" y="97"/>
                    </a:lnTo>
                    <a:close/>
                    <a:moveTo>
                      <a:pt x="140" y="75"/>
                    </a:moveTo>
                    <a:lnTo>
                      <a:pt x="140" y="76"/>
                    </a:lnTo>
                    <a:lnTo>
                      <a:pt x="140" y="75"/>
                    </a:lnTo>
                    <a:lnTo>
                      <a:pt x="131" y="76"/>
                    </a:lnTo>
                    <a:lnTo>
                      <a:pt x="140" y="75"/>
                    </a:lnTo>
                    <a:close/>
                    <a:moveTo>
                      <a:pt x="121" y="78"/>
                    </a:moveTo>
                    <a:lnTo>
                      <a:pt x="118" y="63"/>
                    </a:lnTo>
                    <a:lnTo>
                      <a:pt x="137" y="58"/>
                    </a:lnTo>
                    <a:lnTo>
                      <a:pt x="140" y="75"/>
                    </a:lnTo>
                    <a:lnTo>
                      <a:pt x="121" y="78"/>
                    </a:lnTo>
                    <a:close/>
                    <a:moveTo>
                      <a:pt x="136" y="56"/>
                    </a:moveTo>
                    <a:lnTo>
                      <a:pt x="137" y="57"/>
                    </a:lnTo>
                    <a:lnTo>
                      <a:pt x="137" y="58"/>
                    </a:lnTo>
                    <a:lnTo>
                      <a:pt x="128" y="61"/>
                    </a:lnTo>
                    <a:lnTo>
                      <a:pt x="136" y="56"/>
                    </a:lnTo>
                    <a:close/>
                    <a:moveTo>
                      <a:pt x="119" y="65"/>
                    </a:moveTo>
                    <a:lnTo>
                      <a:pt x="110" y="50"/>
                    </a:lnTo>
                    <a:lnTo>
                      <a:pt x="126" y="40"/>
                    </a:lnTo>
                    <a:lnTo>
                      <a:pt x="136" y="56"/>
                    </a:lnTo>
                    <a:lnTo>
                      <a:pt x="119" y="65"/>
                    </a:lnTo>
                    <a:close/>
                    <a:moveTo>
                      <a:pt x="110" y="50"/>
                    </a:moveTo>
                    <a:lnTo>
                      <a:pt x="100" y="34"/>
                    </a:lnTo>
                    <a:lnTo>
                      <a:pt x="117" y="24"/>
                    </a:lnTo>
                    <a:lnTo>
                      <a:pt x="126" y="40"/>
                    </a:lnTo>
                    <a:lnTo>
                      <a:pt x="110" y="50"/>
                    </a:lnTo>
                    <a:close/>
                    <a:moveTo>
                      <a:pt x="115" y="22"/>
                    </a:moveTo>
                    <a:lnTo>
                      <a:pt x="116" y="23"/>
                    </a:lnTo>
                    <a:lnTo>
                      <a:pt x="117" y="24"/>
                    </a:lnTo>
                    <a:lnTo>
                      <a:pt x="108" y="29"/>
                    </a:lnTo>
                    <a:lnTo>
                      <a:pt x="115" y="22"/>
                    </a:lnTo>
                    <a:close/>
                    <a:moveTo>
                      <a:pt x="101" y="35"/>
                    </a:moveTo>
                    <a:lnTo>
                      <a:pt x="93" y="26"/>
                    </a:lnTo>
                    <a:lnTo>
                      <a:pt x="106" y="12"/>
                    </a:lnTo>
                    <a:lnTo>
                      <a:pt x="115" y="22"/>
                    </a:lnTo>
                    <a:lnTo>
                      <a:pt x="101" y="35"/>
                    </a:lnTo>
                    <a:close/>
                    <a:moveTo>
                      <a:pt x="104" y="11"/>
                    </a:moveTo>
                    <a:lnTo>
                      <a:pt x="105" y="12"/>
                    </a:lnTo>
                    <a:lnTo>
                      <a:pt x="106" y="12"/>
                    </a:lnTo>
                    <a:lnTo>
                      <a:pt x="99" y="20"/>
                    </a:lnTo>
                    <a:lnTo>
                      <a:pt x="104" y="11"/>
                    </a:lnTo>
                    <a:close/>
                    <a:moveTo>
                      <a:pt x="94" y="28"/>
                    </a:moveTo>
                    <a:lnTo>
                      <a:pt x="78" y="18"/>
                    </a:lnTo>
                    <a:lnTo>
                      <a:pt x="88" y="2"/>
                    </a:lnTo>
                    <a:lnTo>
                      <a:pt x="104" y="11"/>
                    </a:lnTo>
                    <a:lnTo>
                      <a:pt x="94" y="28"/>
                    </a:lnTo>
                    <a:close/>
                    <a:moveTo>
                      <a:pt x="83" y="0"/>
                    </a:moveTo>
                    <a:lnTo>
                      <a:pt x="86" y="0"/>
                    </a:lnTo>
                    <a:lnTo>
                      <a:pt x="88" y="2"/>
                    </a:lnTo>
                    <a:lnTo>
                      <a:pt x="83" y="10"/>
                    </a:lnTo>
                    <a:lnTo>
                      <a:pt x="83" y="0"/>
                    </a:lnTo>
                    <a:close/>
                    <a:moveTo>
                      <a:pt x="83" y="20"/>
                    </a:moveTo>
                    <a:lnTo>
                      <a:pt x="64" y="20"/>
                    </a:lnTo>
                    <a:lnTo>
                      <a:pt x="64" y="0"/>
                    </a:lnTo>
                    <a:lnTo>
                      <a:pt x="83" y="0"/>
                    </a:lnTo>
                    <a:lnTo>
                      <a:pt x="83" y="20"/>
                    </a:lnTo>
                    <a:close/>
                    <a:moveTo>
                      <a:pt x="64" y="20"/>
                    </a:moveTo>
                    <a:lnTo>
                      <a:pt x="45" y="20"/>
                    </a:lnTo>
                    <a:lnTo>
                      <a:pt x="45" y="0"/>
                    </a:lnTo>
                    <a:lnTo>
                      <a:pt x="64" y="0"/>
                    </a:lnTo>
                    <a:lnTo>
                      <a:pt x="64" y="20"/>
                    </a:lnTo>
                    <a:close/>
                    <a:moveTo>
                      <a:pt x="41" y="1"/>
                    </a:moveTo>
                    <a:lnTo>
                      <a:pt x="43" y="0"/>
                    </a:lnTo>
                    <a:lnTo>
                      <a:pt x="45" y="0"/>
                    </a:lnTo>
                    <a:lnTo>
                      <a:pt x="45" y="10"/>
                    </a:lnTo>
                    <a:lnTo>
                      <a:pt x="41" y="1"/>
                    </a:lnTo>
                    <a:close/>
                    <a:moveTo>
                      <a:pt x="50" y="19"/>
                    </a:moveTo>
                    <a:lnTo>
                      <a:pt x="36" y="24"/>
                    </a:lnTo>
                    <a:lnTo>
                      <a:pt x="28" y="8"/>
                    </a:lnTo>
                    <a:lnTo>
                      <a:pt x="41" y="1"/>
                    </a:lnTo>
                    <a:lnTo>
                      <a:pt x="50" y="19"/>
                    </a:lnTo>
                    <a:close/>
                    <a:moveTo>
                      <a:pt x="26" y="9"/>
                    </a:moveTo>
                    <a:lnTo>
                      <a:pt x="28" y="8"/>
                    </a:lnTo>
                    <a:lnTo>
                      <a:pt x="32" y="17"/>
                    </a:lnTo>
                    <a:lnTo>
                      <a:pt x="26" y="9"/>
                    </a:lnTo>
                    <a:close/>
                    <a:moveTo>
                      <a:pt x="37" y="24"/>
                    </a:moveTo>
                    <a:lnTo>
                      <a:pt x="28" y="31"/>
                    </a:lnTo>
                    <a:lnTo>
                      <a:pt x="18" y="14"/>
                    </a:lnTo>
                    <a:lnTo>
                      <a:pt x="26" y="9"/>
                    </a:lnTo>
                    <a:lnTo>
                      <a:pt x="37" y="24"/>
                    </a:lnTo>
                    <a:close/>
                    <a:moveTo>
                      <a:pt x="14" y="18"/>
                    </a:moveTo>
                    <a:lnTo>
                      <a:pt x="15" y="15"/>
                    </a:lnTo>
                    <a:lnTo>
                      <a:pt x="18" y="14"/>
                    </a:lnTo>
                    <a:lnTo>
                      <a:pt x="23" y="22"/>
                    </a:lnTo>
                    <a:lnTo>
                      <a:pt x="14" y="18"/>
                    </a:lnTo>
                    <a:close/>
                    <a:moveTo>
                      <a:pt x="31" y="28"/>
                    </a:moveTo>
                    <a:lnTo>
                      <a:pt x="24" y="38"/>
                    </a:lnTo>
                    <a:lnTo>
                      <a:pt x="9" y="26"/>
                    </a:lnTo>
                    <a:lnTo>
                      <a:pt x="14" y="18"/>
                    </a:lnTo>
                    <a:lnTo>
                      <a:pt x="31" y="28"/>
                    </a:lnTo>
                    <a:close/>
                    <a:moveTo>
                      <a:pt x="9" y="26"/>
                    </a:moveTo>
                    <a:lnTo>
                      <a:pt x="21" y="8"/>
                    </a:lnTo>
                    <a:lnTo>
                      <a:pt x="9" y="26"/>
                    </a:lnTo>
                    <a:lnTo>
                      <a:pt x="17" y="32"/>
                    </a:lnTo>
                    <a:lnTo>
                      <a:pt x="9" y="26"/>
                    </a:lnTo>
                    <a:close/>
                    <a:moveTo>
                      <a:pt x="24" y="38"/>
                    </a:moveTo>
                    <a:lnTo>
                      <a:pt x="18" y="47"/>
                    </a:lnTo>
                    <a:lnTo>
                      <a:pt x="2" y="36"/>
                    </a:lnTo>
                    <a:lnTo>
                      <a:pt x="9" y="26"/>
                    </a:lnTo>
                    <a:lnTo>
                      <a:pt x="24" y="38"/>
                    </a:lnTo>
                    <a:close/>
                    <a:moveTo>
                      <a:pt x="0" y="42"/>
                    </a:moveTo>
                    <a:lnTo>
                      <a:pt x="0" y="39"/>
                    </a:lnTo>
                    <a:lnTo>
                      <a:pt x="2" y="36"/>
                    </a:lnTo>
                    <a:lnTo>
                      <a:pt x="10" y="42"/>
                    </a:lnTo>
                    <a:lnTo>
                      <a:pt x="0" y="42"/>
                    </a:lnTo>
                    <a:close/>
                    <a:moveTo>
                      <a:pt x="20" y="42"/>
                    </a:moveTo>
                    <a:lnTo>
                      <a:pt x="20" y="57"/>
                    </a:lnTo>
                    <a:lnTo>
                      <a:pt x="0" y="57"/>
                    </a:lnTo>
                    <a:lnTo>
                      <a:pt x="0" y="42"/>
                    </a:lnTo>
                    <a:lnTo>
                      <a:pt x="20" y="42"/>
                    </a:lnTo>
                    <a:close/>
                    <a:moveTo>
                      <a:pt x="20" y="57"/>
                    </a:moveTo>
                    <a:lnTo>
                      <a:pt x="20" y="76"/>
                    </a:lnTo>
                    <a:lnTo>
                      <a:pt x="0" y="76"/>
                    </a:lnTo>
                    <a:lnTo>
                      <a:pt x="0" y="57"/>
                    </a:lnTo>
                    <a:lnTo>
                      <a:pt x="20" y="57"/>
                    </a:lnTo>
                    <a:close/>
                    <a:moveTo>
                      <a:pt x="20" y="76"/>
                    </a:moveTo>
                    <a:lnTo>
                      <a:pt x="20" y="99"/>
                    </a:lnTo>
                    <a:lnTo>
                      <a:pt x="0" y="99"/>
                    </a:lnTo>
                    <a:lnTo>
                      <a:pt x="0" y="76"/>
                    </a:lnTo>
                    <a:lnTo>
                      <a:pt x="20" y="76"/>
                    </a:lnTo>
                    <a:close/>
                    <a:moveTo>
                      <a:pt x="1" y="101"/>
                    </a:moveTo>
                    <a:lnTo>
                      <a:pt x="0" y="100"/>
                    </a:lnTo>
                    <a:lnTo>
                      <a:pt x="0" y="99"/>
                    </a:lnTo>
                    <a:lnTo>
                      <a:pt x="10" y="99"/>
                    </a:lnTo>
                    <a:lnTo>
                      <a:pt x="1" y="101"/>
                    </a:lnTo>
                    <a:close/>
                    <a:moveTo>
                      <a:pt x="19" y="97"/>
                    </a:moveTo>
                    <a:lnTo>
                      <a:pt x="25" y="122"/>
                    </a:lnTo>
                    <a:lnTo>
                      <a:pt x="7" y="127"/>
                    </a:lnTo>
                    <a:lnTo>
                      <a:pt x="1" y="101"/>
                    </a:lnTo>
                    <a:lnTo>
                      <a:pt x="19" y="97"/>
                    </a:lnTo>
                    <a:close/>
                    <a:moveTo>
                      <a:pt x="8" y="128"/>
                    </a:moveTo>
                    <a:lnTo>
                      <a:pt x="8" y="128"/>
                    </a:lnTo>
                    <a:lnTo>
                      <a:pt x="7" y="127"/>
                    </a:lnTo>
                    <a:lnTo>
                      <a:pt x="17" y="125"/>
                    </a:lnTo>
                    <a:lnTo>
                      <a:pt x="8" y="128"/>
                    </a:lnTo>
                    <a:close/>
                    <a:moveTo>
                      <a:pt x="25" y="120"/>
                    </a:moveTo>
                    <a:lnTo>
                      <a:pt x="37" y="149"/>
                    </a:lnTo>
                    <a:lnTo>
                      <a:pt x="20" y="157"/>
                    </a:lnTo>
                    <a:lnTo>
                      <a:pt x="8" y="128"/>
                    </a:lnTo>
                    <a:lnTo>
                      <a:pt x="25" y="120"/>
                    </a:lnTo>
                    <a:close/>
                    <a:moveTo>
                      <a:pt x="37" y="149"/>
                    </a:moveTo>
                    <a:lnTo>
                      <a:pt x="37" y="149"/>
                    </a:lnTo>
                    <a:lnTo>
                      <a:pt x="37" y="150"/>
                    </a:lnTo>
                    <a:lnTo>
                      <a:pt x="29" y="153"/>
                    </a:lnTo>
                    <a:lnTo>
                      <a:pt x="37" y="149"/>
                    </a:lnTo>
                    <a:close/>
                    <a:moveTo>
                      <a:pt x="37" y="150"/>
                    </a:moveTo>
                    <a:lnTo>
                      <a:pt x="51" y="184"/>
                    </a:lnTo>
                    <a:lnTo>
                      <a:pt x="33" y="191"/>
                    </a:lnTo>
                    <a:lnTo>
                      <a:pt x="20" y="157"/>
                    </a:lnTo>
                    <a:lnTo>
                      <a:pt x="37" y="150"/>
                    </a:lnTo>
                    <a:close/>
                    <a:moveTo>
                      <a:pt x="33" y="192"/>
                    </a:moveTo>
                    <a:lnTo>
                      <a:pt x="33" y="192"/>
                    </a:lnTo>
                    <a:lnTo>
                      <a:pt x="33" y="191"/>
                    </a:lnTo>
                    <a:lnTo>
                      <a:pt x="42" y="187"/>
                    </a:lnTo>
                    <a:lnTo>
                      <a:pt x="33" y="192"/>
                    </a:lnTo>
                    <a:close/>
                    <a:moveTo>
                      <a:pt x="51" y="184"/>
                    </a:moveTo>
                    <a:lnTo>
                      <a:pt x="57" y="201"/>
                    </a:lnTo>
                    <a:lnTo>
                      <a:pt x="40" y="207"/>
                    </a:lnTo>
                    <a:lnTo>
                      <a:pt x="33" y="192"/>
                    </a:lnTo>
                    <a:lnTo>
                      <a:pt x="51" y="184"/>
                    </a:lnTo>
                    <a:close/>
                    <a:moveTo>
                      <a:pt x="41" y="210"/>
                    </a:moveTo>
                    <a:lnTo>
                      <a:pt x="40" y="208"/>
                    </a:lnTo>
                    <a:lnTo>
                      <a:pt x="40" y="207"/>
                    </a:lnTo>
                    <a:lnTo>
                      <a:pt x="48" y="204"/>
                    </a:lnTo>
                    <a:lnTo>
                      <a:pt x="41" y="210"/>
                    </a:lnTo>
                    <a:close/>
                    <a:moveTo>
                      <a:pt x="55" y="199"/>
                    </a:moveTo>
                    <a:lnTo>
                      <a:pt x="65" y="211"/>
                    </a:lnTo>
                    <a:lnTo>
                      <a:pt x="50" y="222"/>
                    </a:lnTo>
                    <a:lnTo>
                      <a:pt x="41" y="210"/>
                    </a:lnTo>
                    <a:lnTo>
                      <a:pt x="55" y="199"/>
                    </a:lnTo>
                    <a:close/>
                    <a:moveTo>
                      <a:pt x="51" y="223"/>
                    </a:moveTo>
                    <a:lnTo>
                      <a:pt x="51" y="223"/>
                    </a:lnTo>
                    <a:lnTo>
                      <a:pt x="50" y="222"/>
                    </a:lnTo>
                    <a:lnTo>
                      <a:pt x="57" y="216"/>
                    </a:lnTo>
                    <a:lnTo>
                      <a:pt x="51" y="223"/>
                    </a:lnTo>
                    <a:close/>
                    <a:moveTo>
                      <a:pt x="64" y="210"/>
                    </a:moveTo>
                    <a:lnTo>
                      <a:pt x="74" y="219"/>
                    </a:lnTo>
                    <a:lnTo>
                      <a:pt x="61" y="233"/>
                    </a:lnTo>
                    <a:lnTo>
                      <a:pt x="51" y="223"/>
                    </a:lnTo>
                    <a:lnTo>
                      <a:pt x="64" y="210"/>
                    </a:lnTo>
                    <a:close/>
                    <a:moveTo>
                      <a:pt x="74" y="219"/>
                    </a:moveTo>
                    <a:lnTo>
                      <a:pt x="80" y="226"/>
                    </a:lnTo>
                    <a:lnTo>
                      <a:pt x="67" y="239"/>
                    </a:lnTo>
                    <a:lnTo>
                      <a:pt x="61" y="233"/>
                    </a:lnTo>
                    <a:lnTo>
                      <a:pt x="74" y="219"/>
                    </a:lnTo>
                    <a:close/>
                    <a:moveTo>
                      <a:pt x="71" y="242"/>
                    </a:moveTo>
                    <a:lnTo>
                      <a:pt x="68" y="240"/>
                    </a:lnTo>
                    <a:lnTo>
                      <a:pt x="67" y="239"/>
                    </a:lnTo>
                    <a:lnTo>
                      <a:pt x="74" y="233"/>
                    </a:lnTo>
                    <a:lnTo>
                      <a:pt x="71" y="242"/>
                    </a:lnTo>
                    <a:close/>
                    <a:moveTo>
                      <a:pt x="76" y="224"/>
                    </a:moveTo>
                    <a:lnTo>
                      <a:pt x="86" y="226"/>
                    </a:lnTo>
                    <a:lnTo>
                      <a:pt x="80" y="245"/>
                    </a:lnTo>
                    <a:lnTo>
                      <a:pt x="71" y="242"/>
                    </a:lnTo>
                    <a:lnTo>
                      <a:pt x="76" y="224"/>
                    </a:lnTo>
                    <a:close/>
                    <a:moveTo>
                      <a:pt x="86" y="226"/>
                    </a:moveTo>
                    <a:lnTo>
                      <a:pt x="87" y="227"/>
                    </a:lnTo>
                    <a:lnTo>
                      <a:pt x="83" y="236"/>
                    </a:lnTo>
                    <a:lnTo>
                      <a:pt x="86" y="226"/>
                    </a:lnTo>
                    <a:close/>
                    <a:moveTo>
                      <a:pt x="87" y="227"/>
                    </a:moveTo>
                    <a:lnTo>
                      <a:pt x="94" y="230"/>
                    </a:lnTo>
                    <a:lnTo>
                      <a:pt x="85" y="247"/>
                    </a:lnTo>
                    <a:lnTo>
                      <a:pt x="78" y="244"/>
                    </a:lnTo>
                    <a:lnTo>
                      <a:pt x="87" y="227"/>
                    </a:lnTo>
                    <a:close/>
                    <a:moveTo>
                      <a:pt x="86" y="248"/>
                    </a:moveTo>
                    <a:lnTo>
                      <a:pt x="86" y="248"/>
                    </a:lnTo>
                    <a:lnTo>
                      <a:pt x="85" y="247"/>
                    </a:lnTo>
                    <a:lnTo>
                      <a:pt x="89" y="238"/>
                    </a:lnTo>
                    <a:lnTo>
                      <a:pt x="86" y="248"/>
                    </a:lnTo>
                    <a:close/>
                    <a:moveTo>
                      <a:pt x="93" y="229"/>
                    </a:moveTo>
                    <a:lnTo>
                      <a:pt x="101" y="233"/>
                    </a:lnTo>
                    <a:lnTo>
                      <a:pt x="96" y="251"/>
                    </a:lnTo>
                    <a:lnTo>
                      <a:pt x="86" y="248"/>
                    </a:lnTo>
                    <a:lnTo>
                      <a:pt x="93" y="229"/>
                    </a:lnTo>
                    <a:close/>
                    <a:moveTo>
                      <a:pt x="99" y="251"/>
                    </a:moveTo>
                    <a:lnTo>
                      <a:pt x="97" y="251"/>
                    </a:lnTo>
                    <a:lnTo>
                      <a:pt x="96" y="251"/>
                    </a:lnTo>
                    <a:lnTo>
                      <a:pt x="99" y="242"/>
                    </a:lnTo>
                    <a:lnTo>
                      <a:pt x="99" y="251"/>
                    </a:lnTo>
                    <a:close/>
                    <a:moveTo>
                      <a:pt x="99" y="233"/>
                    </a:moveTo>
                    <a:lnTo>
                      <a:pt x="105" y="233"/>
                    </a:lnTo>
                    <a:lnTo>
                      <a:pt x="105" y="251"/>
                    </a:lnTo>
                    <a:lnTo>
                      <a:pt x="99" y="251"/>
                    </a:lnTo>
                    <a:lnTo>
                      <a:pt x="99" y="233"/>
                    </a:lnTo>
                    <a:close/>
                    <a:moveTo>
                      <a:pt x="105" y="233"/>
                    </a:moveTo>
                    <a:lnTo>
                      <a:pt x="111" y="233"/>
                    </a:lnTo>
                    <a:lnTo>
                      <a:pt x="111" y="251"/>
                    </a:lnTo>
                    <a:lnTo>
                      <a:pt x="105" y="251"/>
                    </a:lnTo>
                    <a:lnTo>
                      <a:pt x="105" y="233"/>
                    </a:lnTo>
                    <a:close/>
                    <a:moveTo>
                      <a:pt x="111" y="233"/>
                    </a:moveTo>
                    <a:lnTo>
                      <a:pt x="118" y="233"/>
                    </a:lnTo>
                    <a:lnTo>
                      <a:pt x="118" y="251"/>
                    </a:lnTo>
                    <a:lnTo>
                      <a:pt x="111" y="251"/>
                    </a:lnTo>
                    <a:lnTo>
                      <a:pt x="111" y="2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7" name="Freeform 1568">
                <a:extLst>
                  <a:ext uri="{FF2B5EF4-FFF2-40B4-BE49-F238E27FC236}">
                    <a16:creationId xmlns:a16="http://schemas.microsoft.com/office/drawing/2014/main" id="{B94E9AA8-1658-4AD4-9E23-E39A331DC434}"/>
                  </a:ext>
                </a:extLst>
              </p:cNvPr>
              <p:cNvSpPr>
                <a:spLocks/>
              </p:cNvSpPr>
              <p:nvPr/>
            </p:nvSpPr>
            <p:spPr bwMode="auto">
              <a:xfrm>
                <a:off x="2749" y="1820"/>
                <a:ext cx="48" cy="86"/>
              </a:xfrm>
              <a:custGeom>
                <a:avLst/>
                <a:gdLst>
                  <a:gd name="T0" fmla="*/ 4 w 191"/>
                  <a:gd name="T1" fmla="*/ 1 h 343"/>
                  <a:gd name="T2" fmla="*/ 6 w 191"/>
                  <a:gd name="T3" fmla="*/ 0 h 343"/>
                  <a:gd name="T4" fmla="*/ 8 w 191"/>
                  <a:gd name="T5" fmla="*/ 0 h 343"/>
                  <a:gd name="T6" fmla="*/ 9 w 191"/>
                  <a:gd name="T7" fmla="*/ 1 h 343"/>
                  <a:gd name="T8" fmla="*/ 10 w 191"/>
                  <a:gd name="T9" fmla="*/ 2 h 343"/>
                  <a:gd name="T10" fmla="*/ 11 w 191"/>
                  <a:gd name="T11" fmla="*/ 3 h 343"/>
                  <a:gd name="T12" fmla="*/ 11 w 191"/>
                  <a:gd name="T13" fmla="*/ 5 h 343"/>
                  <a:gd name="T14" fmla="*/ 12 w 191"/>
                  <a:gd name="T15" fmla="*/ 7 h 343"/>
                  <a:gd name="T16" fmla="*/ 12 w 191"/>
                  <a:gd name="T17" fmla="*/ 8 h 343"/>
                  <a:gd name="T18" fmla="*/ 12 w 191"/>
                  <a:gd name="T19" fmla="*/ 9 h 343"/>
                  <a:gd name="T20" fmla="*/ 12 w 191"/>
                  <a:gd name="T21" fmla="*/ 11 h 343"/>
                  <a:gd name="T22" fmla="*/ 12 w 191"/>
                  <a:gd name="T23" fmla="*/ 10 h 343"/>
                  <a:gd name="T24" fmla="*/ 12 w 191"/>
                  <a:gd name="T25" fmla="*/ 11 h 343"/>
                  <a:gd name="T26" fmla="*/ 12 w 191"/>
                  <a:gd name="T27" fmla="*/ 13 h 343"/>
                  <a:gd name="T28" fmla="*/ 12 w 191"/>
                  <a:gd name="T29" fmla="*/ 14 h 343"/>
                  <a:gd name="T30" fmla="*/ 12 w 191"/>
                  <a:gd name="T31" fmla="*/ 16 h 343"/>
                  <a:gd name="T32" fmla="*/ 11 w 191"/>
                  <a:gd name="T33" fmla="*/ 18 h 343"/>
                  <a:gd name="T34" fmla="*/ 10 w 191"/>
                  <a:gd name="T35" fmla="*/ 20 h 343"/>
                  <a:gd name="T36" fmla="*/ 9 w 191"/>
                  <a:gd name="T37" fmla="*/ 21 h 343"/>
                  <a:gd name="T38" fmla="*/ 8 w 191"/>
                  <a:gd name="T39" fmla="*/ 22 h 343"/>
                  <a:gd name="T40" fmla="*/ 5 w 191"/>
                  <a:gd name="T41" fmla="*/ 21 h 343"/>
                  <a:gd name="T42" fmla="*/ 4 w 191"/>
                  <a:gd name="T43" fmla="*/ 21 h 343"/>
                  <a:gd name="T44" fmla="*/ 3 w 191"/>
                  <a:gd name="T45" fmla="*/ 20 h 343"/>
                  <a:gd name="T46" fmla="*/ 2 w 191"/>
                  <a:gd name="T47" fmla="*/ 19 h 343"/>
                  <a:gd name="T48" fmla="*/ 2 w 191"/>
                  <a:gd name="T49" fmla="*/ 18 h 343"/>
                  <a:gd name="T50" fmla="*/ 1 w 191"/>
                  <a:gd name="T51" fmla="*/ 17 h 343"/>
                  <a:gd name="T52" fmla="*/ 1 w 191"/>
                  <a:gd name="T53" fmla="*/ 16 h 343"/>
                  <a:gd name="T54" fmla="*/ 1 w 191"/>
                  <a:gd name="T55" fmla="*/ 15 h 343"/>
                  <a:gd name="T56" fmla="*/ 1 w 191"/>
                  <a:gd name="T57" fmla="*/ 14 h 343"/>
                  <a:gd name="T58" fmla="*/ 1 w 191"/>
                  <a:gd name="T59" fmla="*/ 13 h 343"/>
                  <a:gd name="T60" fmla="*/ 0 w 191"/>
                  <a:gd name="T61" fmla="*/ 11 h 343"/>
                  <a:gd name="T62" fmla="*/ 0 w 191"/>
                  <a:gd name="T63" fmla="*/ 10 h 343"/>
                  <a:gd name="T64" fmla="*/ 0 w 191"/>
                  <a:gd name="T65" fmla="*/ 9 h 343"/>
                  <a:gd name="T66" fmla="*/ 0 w 191"/>
                  <a:gd name="T67" fmla="*/ 7 h 343"/>
                  <a:gd name="T68" fmla="*/ 1 w 191"/>
                  <a:gd name="T69" fmla="*/ 6 h 343"/>
                  <a:gd name="T70" fmla="*/ 1 w 191"/>
                  <a:gd name="T71" fmla="*/ 5 h 343"/>
                  <a:gd name="T72" fmla="*/ 1 w 191"/>
                  <a:gd name="T73" fmla="*/ 4 h 343"/>
                  <a:gd name="T74" fmla="*/ 2 w 191"/>
                  <a:gd name="T75" fmla="*/ 3 h 343"/>
                  <a:gd name="T76" fmla="*/ 3 w 191"/>
                  <a:gd name="T77" fmla="*/ 2 h 343"/>
                  <a:gd name="T78" fmla="*/ 3 w 191"/>
                  <a:gd name="T79" fmla="*/ 1 h 343"/>
                  <a:gd name="T80" fmla="*/ 4 w 191"/>
                  <a:gd name="T81" fmla="*/ 1 h 3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1"/>
                  <a:gd name="T124" fmla="*/ 0 h 343"/>
                  <a:gd name="T125" fmla="*/ 191 w 191"/>
                  <a:gd name="T126" fmla="*/ 343 h 3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1" h="343">
                    <a:moveTo>
                      <a:pt x="67" y="7"/>
                    </a:moveTo>
                    <a:lnTo>
                      <a:pt x="99" y="0"/>
                    </a:lnTo>
                    <a:lnTo>
                      <a:pt x="125" y="0"/>
                    </a:lnTo>
                    <a:lnTo>
                      <a:pt x="144" y="13"/>
                    </a:lnTo>
                    <a:lnTo>
                      <a:pt x="156" y="29"/>
                    </a:lnTo>
                    <a:lnTo>
                      <a:pt x="169" y="51"/>
                    </a:lnTo>
                    <a:lnTo>
                      <a:pt x="175" y="76"/>
                    </a:lnTo>
                    <a:lnTo>
                      <a:pt x="182" y="102"/>
                    </a:lnTo>
                    <a:lnTo>
                      <a:pt x="184" y="127"/>
                    </a:lnTo>
                    <a:lnTo>
                      <a:pt x="188" y="149"/>
                    </a:lnTo>
                    <a:lnTo>
                      <a:pt x="191" y="166"/>
                    </a:lnTo>
                    <a:lnTo>
                      <a:pt x="188" y="162"/>
                    </a:lnTo>
                    <a:lnTo>
                      <a:pt x="188" y="175"/>
                    </a:lnTo>
                    <a:lnTo>
                      <a:pt x="188" y="198"/>
                    </a:lnTo>
                    <a:lnTo>
                      <a:pt x="188" y="226"/>
                    </a:lnTo>
                    <a:lnTo>
                      <a:pt x="182" y="254"/>
                    </a:lnTo>
                    <a:lnTo>
                      <a:pt x="175" y="286"/>
                    </a:lnTo>
                    <a:lnTo>
                      <a:pt x="162" y="311"/>
                    </a:lnTo>
                    <a:lnTo>
                      <a:pt x="144" y="334"/>
                    </a:lnTo>
                    <a:lnTo>
                      <a:pt x="118" y="343"/>
                    </a:lnTo>
                    <a:lnTo>
                      <a:pt x="83" y="337"/>
                    </a:lnTo>
                    <a:lnTo>
                      <a:pt x="64" y="331"/>
                    </a:lnTo>
                    <a:lnTo>
                      <a:pt x="48" y="318"/>
                    </a:lnTo>
                    <a:lnTo>
                      <a:pt x="35" y="306"/>
                    </a:lnTo>
                    <a:lnTo>
                      <a:pt x="26" y="289"/>
                    </a:lnTo>
                    <a:lnTo>
                      <a:pt x="19" y="274"/>
                    </a:lnTo>
                    <a:lnTo>
                      <a:pt x="17" y="254"/>
                    </a:lnTo>
                    <a:lnTo>
                      <a:pt x="13" y="235"/>
                    </a:lnTo>
                    <a:lnTo>
                      <a:pt x="10" y="216"/>
                    </a:lnTo>
                    <a:lnTo>
                      <a:pt x="7" y="198"/>
                    </a:lnTo>
                    <a:lnTo>
                      <a:pt x="4" y="175"/>
                    </a:lnTo>
                    <a:lnTo>
                      <a:pt x="4" y="156"/>
                    </a:lnTo>
                    <a:lnTo>
                      <a:pt x="0" y="134"/>
                    </a:lnTo>
                    <a:lnTo>
                      <a:pt x="4" y="115"/>
                    </a:lnTo>
                    <a:lnTo>
                      <a:pt x="7" y="95"/>
                    </a:lnTo>
                    <a:lnTo>
                      <a:pt x="10" y="73"/>
                    </a:lnTo>
                    <a:lnTo>
                      <a:pt x="17" y="58"/>
                    </a:lnTo>
                    <a:lnTo>
                      <a:pt x="26" y="41"/>
                    </a:lnTo>
                    <a:lnTo>
                      <a:pt x="39" y="29"/>
                    </a:lnTo>
                    <a:lnTo>
                      <a:pt x="51" y="16"/>
                    </a:lnTo>
                    <a:lnTo>
                      <a:pt x="67"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8" name="Freeform 1569">
                <a:extLst>
                  <a:ext uri="{FF2B5EF4-FFF2-40B4-BE49-F238E27FC236}">
                    <a16:creationId xmlns:a16="http://schemas.microsoft.com/office/drawing/2014/main" id="{B733AC90-2D5F-4B94-94BB-9BAF591EAC22}"/>
                  </a:ext>
                </a:extLst>
              </p:cNvPr>
              <p:cNvSpPr>
                <a:spLocks noEditPoints="1"/>
              </p:cNvSpPr>
              <p:nvPr/>
            </p:nvSpPr>
            <p:spPr bwMode="auto">
              <a:xfrm>
                <a:off x="2747" y="1816"/>
                <a:ext cx="54" cy="92"/>
              </a:xfrm>
              <a:custGeom>
                <a:avLst/>
                <a:gdLst>
                  <a:gd name="T0" fmla="*/ 7 w 216"/>
                  <a:gd name="T1" fmla="*/ 0 h 369"/>
                  <a:gd name="T2" fmla="*/ 9 w 216"/>
                  <a:gd name="T3" fmla="*/ 0 h 369"/>
                  <a:gd name="T4" fmla="*/ 9 w 216"/>
                  <a:gd name="T5" fmla="*/ 0 h 369"/>
                  <a:gd name="T6" fmla="*/ 8 w 216"/>
                  <a:gd name="T7" fmla="*/ 1 h 369"/>
                  <a:gd name="T8" fmla="*/ 10 w 216"/>
                  <a:gd name="T9" fmla="*/ 1 h 369"/>
                  <a:gd name="T10" fmla="*/ 11 w 216"/>
                  <a:gd name="T11" fmla="*/ 2 h 369"/>
                  <a:gd name="T12" fmla="*/ 12 w 216"/>
                  <a:gd name="T13" fmla="*/ 4 h 369"/>
                  <a:gd name="T14" fmla="*/ 12 w 216"/>
                  <a:gd name="T15" fmla="*/ 4 h 369"/>
                  <a:gd name="T16" fmla="*/ 11 w 216"/>
                  <a:gd name="T17" fmla="*/ 4 h 369"/>
                  <a:gd name="T18" fmla="*/ 12 w 216"/>
                  <a:gd name="T19" fmla="*/ 5 h 369"/>
                  <a:gd name="T20" fmla="*/ 13 w 216"/>
                  <a:gd name="T21" fmla="*/ 7 h 369"/>
                  <a:gd name="T22" fmla="*/ 12 w 216"/>
                  <a:gd name="T23" fmla="*/ 9 h 369"/>
                  <a:gd name="T24" fmla="*/ 12 w 216"/>
                  <a:gd name="T25" fmla="*/ 10 h 369"/>
                  <a:gd name="T26" fmla="*/ 13 w 216"/>
                  <a:gd name="T27" fmla="*/ 10 h 369"/>
                  <a:gd name="T28" fmla="*/ 13 w 216"/>
                  <a:gd name="T29" fmla="*/ 10 h 369"/>
                  <a:gd name="T30" fmla="*/ 12 w 216"/>
                  <a:gd name="T31" fmla="*/ 12 h 369"/>
                  <a:gd name="T32" fmla="*/ 12 w 216"/>
                  <a:gd name="T33" fmla="*/ 10 h 369"/>
                  <a:gd name="T34" fmla="*/ 12 w 216"/>
                  <a:gd name="T35" fmla="*/ 12 h 369"/>
                  <a:gd name="T36" fmla="*/ 12 w 216"/>
                  <a:gd name="T37" fmla="*/ 12 h 369"/>
                  <a:gd name="T38" fmla="*/ 13 w 216"/>
                  <a:gd name="T39" fmla="*/ 13 h 369"/>
                  <a:gd name="T40" fmla="*/ 13 w 216"/>
                  <a:gd name="T41" fmla="*/ 15 h 369"/>
                  <a:gd name="T42" fmla="*/ 12 w 216"/>
                  <a:gd name="T43" fmla="*/ 17 h 369"/>
                  <a:gd name="T44" fmla="*/ 12 w 216"/>
                  <a:gd name="T45" fmla="*/ 17 h 369"/>
                  <a:gd name="T46" fmla="*/ 12 w 216"/>
                  <a:gd name="T47" fmla="*/ 19 h 369"/>
                  <a:gd name="T48" fmla="*/ 11 w 216"/>
                  <a:gd name="T49" fmla="*/ 21 h 369"/>
                  <a:gd name="T50" fmla="*/ 10 w 216"/>
                  <a:gd name="T51" fmla="*/ 22 h 369"/>
                  <a:gd name="T52" fmla="*/ 10 w 216"/>
                  <a:gd name="T53" fmla="*/ 22 h 369"/>
                  <a:gd name="T54" fmla="*/ 10 w 216"/>
                  <a:gd name="T55" fmla="*/ 21 h 369"/>
                  <a:gd name="T56" fmla="*/ 8 w 216"/>
                  <a:gd name="T57" fmla="*/ 23 h 369"/>
                  <a:gd name="T58" fmla="*/ 6 w 216"/>
                  <a:gd name="T59" fmla="*/ 23 h 369"/>
                  <a:gd name="T60" fmla="*/ 5 w 216"/>
                  <a:gd name="T61" fmla="*/ 22 h 369"/>
                  <a:gd name="T62" fmla="*/ 4 w 216"/>
                  <a:gd name="T63" fmla="*/ 22 h 369"/>
                  <a:gd name="T64" fmla="*/ 5 w 216"/>
                  <a:gd name="T65" fmla="*/ 21 h 369"/>
                  <a:gd name="T66" fmla="*/ 3 w 216"/>
                  <a:gd name="T67" fmla="*/ 21 h 369"/>
                  <a:gd name="T68" fmla="*/ 3 w 216"/>
                  <a:gd name="T69" fmla="*/ 20 h 369"/>
                  <a:gd name="T70" fmla="*/ 2 w 216"/>
                  <a:gd name="T71" fmla="*/ 19 h 369"/>
                  <a:gd name="T72" fmla="*/ 2 w 216"/>
                  <a:gd name="T73" fmla="*/ 19 h 369"/>
                  <a:gd name="T74" fmla="*/ 3 w 216"/>
                  <a:gd name="T75" fmla="*/ 19 h 369"/>
                  <a:gd name="T76" fmla="*/ 1 w 216"/>
                  <a:gd name="T77" fmla="*/ 18 h 369"/>
                  <a:gd name="T78" fmla="*/ 1 w 216"/>
                  <a:gd name="T79" fmla="*/ 17 h 369"/>
                  <a:gd name="T80" fmla="*/ 1 w 216"/>
                  <a:gd name="T81" fmla="*/ 14 h 369"/>
                  <a:gd name="T82" fmla="*/ 2 w 216"/>
                  <a:gd name="T83" fmla="*/ 13 h 369"/>
                  <a:gd name="T84" fmla="*/ 1 w 216"/>
                  <a:gd name="T85" fmla="*/ 13 h 369"/>
                  <a:gd name="T86" fmla="*/ 1 w 216"/>
                  <a:gd name="T87" fmla="*/ 13 h 369"/>
                  <a:gd name="T88" fmla="*/ 0 w 216"/>
                  <a:gd name="T89" fmla="*/ 12 h 369"/>
                  <a:gd name="T90" fmla="*/ 2 w 216"/>
                  <a:gd name="T91" fmla="*/ 11 h 369"/>
                  <a:gd name="T92" fmla="*/ 1 w 216"/>
                  <a:gd name="T93" fmla="*/ 9 h 369"/>
                  <a:gd name="T94" fmla="*/ 1 w 216"/>
                  <a:gd name="T95" fmla="*/ 9 h 369"/>
                  <a:gd name="T96" fmla="*/ 0 w 216"/>
                  <a:gd name="T97" fmla="*/ 9 h 369"/>
                  <a:gd name="T98" fmla="*/ 2 w 216"/>
                  <a:gd name="T99" fmla="*/ 7 h 369"/>
                  <a:gd name="T100" fmla="*/ 1 w 216"/>
                  <a:gd name="T101" fmla="*/ 5 h 369"/>
                  <a:gd name="T102" fmla="*/ 1 w 216"/>
                  <a:gd name="T103" fmla="*/ 5 h 369"/>
                  <a:gd name="T104" fmla="*/ 2 w 216"/>
                  <a:gd name="T105" fmla="*/ 6 h 369"/>
                  <a:gd name="T106" fmla="*/ 1 w 216"/>
                  <a:gd name="T107" fmla="*/ 4 h 369"/>
                  <a:gd name="T108" fmla="*/ 2 w 216"/>
                  <a:gd name="T109" fmla="*/ 3 h 369"/>
                  <a:gd name="T110" fmla="*/ 3 w 216"/>
                  <a:gd name="T111" fmla="*/ 2 h 369"/>
                  <a:gd name="T112" fmla="*/ 3 w 216"/>
                  <a:gd name="T113" fmla="*/ 2 h 369"/>
                  <a:gd name="T114" fmla="*/ 4 w 216"/>
                  <a:gd name="T115" fmla="*/ 3 h 369"/>
                  <a:gd name="T116" fmla="*/ 4 w 216"/>
                  <a:gd name="T117" fmla="*/ 1 h 3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369"/>
                  <a:gd name="T179" fmla="*/ 216 w 216"/>
                  <a:gd name="T180" fmla="*/ 369 h 3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369">
                    <a:moveTo>
                      <a:pt x="75" y="13"/>
                    </a:moveTo>
                    <a:lnTo>
                      <a:pt x="107" y="6"/>
                    </a:lnTo>
                    <a:lnTo>
                      <a:pt x="111" y="25"/>
                    </a:lnTo>
                    <a:lnTo>
                      <a:pt x="79" y="32"/>
                    </a:lnTo>
                    <a:lnTo>
                      <a:pt x="75" y="13"/>
                    </a:lnTo>
                    <a:close/>
                    <a:moveTo>
                      <a:pt x="107" y="6"/>
                    </a:moveTo>
                    <a:lnTo>
                      <a:pt x="108" y="6"/>
                    </a:lnTo>
                    <a:lnTo>
                      <a:pt x="109" y="6"/>
                    </a:lnTo>
                    <a:lnTo>
                      <a:pt x="109" y="16"/>
                    </a:lnTo>
                    <a:lnTo>
                      <a:pt x="107" y="6"/>
                    </a:lnTo>
                    <a:close/>
                    <a:moveTo>
                      <a:pt x="109" y="6"/>
                    </a:moveTo>
                    <a:lnTo>
                      <a:pt x="135" y="6"/>
                    </a:lnTo>
                    <a:lnTo>
                      <a:pt x="135" y="25"/>
                    </a:lnTo>
                    <a:lnTo>
                      <a:pt x="109" y="25"/>
                    </a:lnTo>
                    <a:lnTo>
                      <a:pt x="109" y="6"/>
                    </a:lnTo>
                    <a:close/>
                    <a:moveTo>
                      <a:pt x="135" y="6"/>
                    </a:moveTo>
                    <a:lnTo>
                      <a:pt x="137" y="6"/>
                    </a:lnTo>
                    <a:lnTo>
                      <a:pt x="139" y="9"/>
                    </a:lnTo>
                    <a:lnTo>
                      <a:pt x="135" y="16"/>
                    </a:lnTo>
                    <a:lnTo>
                      <a:pt x="135" y="6"/>
                    </a:lnTo>
                    <a:close/>
                    <a:moveTo>
                      <a:pt x="139" y="9"/>
                    </a:moveTo>
                    <a:lnTo>
                      <a:pt x="159" y="21"/>
                    </a:lnTo>
                    <a:lnTo>
                      <a:pt x="148" y="37"/>
                    </a:lnTo>
                    <a:lnTo>
                      <a:pt x="129" y="24"/>
                    </a:lnTo>
                    <a:lnTo>
                      <a:pt x="139" y="9"/>
                    </a:lnTo>
                    <a:close/>
                    <a:moveTo>
                      <a:pt x="159" y="21"/>
                    </a:moveTo>
                    <a:lnTo>
                      <a:pt x="160" y="22"/>
                    </a:lnTo>
                    <a:lnTo>
                      <a:pt x="161" y="23"/>
                    </a:lnTo>
                    <a:lnTo>
                      <a:pt x="154" y="29"/>
                    </a:lnTo>
                    <a:lnTo>
                      <a:pt x="159" y="21"/>
                    </a:lnTo>
                    <a:close/>
                    <a:moveTo>
                      <a:pt x="161" y="23"/>
                    </a:moveTo>
                    <a:lnTo>
                      <a:pt x="173" y="38"/>
                    </a:lnTo>
                    <a:lnTo>
                      <a:pt x="159" y="51"/>
                    </a:lnTo>
                    <a:lnTo>
                      <a:pt x="146" y="35"/>
                    </a:lnTo>
                    <a:lnTo>
                      <a:pt x="161" y="23"/>
                    </a:lnTo>
                    <a:close/>
                    <a:moveTo>
                      <a:pt x="173" y="38"/>
                    </a:moveTo>
                    <a:lnTo>
                      <a:pt x="174" y="40"/>
                    </a:lnTo>
                    <a:lnTo>
                      <a:pt x="174" y="41"/>
                    </a:lnTo>
                    <a:lnTo>
                      <a:pt x="166" y="45"/>
                    </a:lnTo>
                    <a:lnTo>
                      <a:pt x="173" y="38"/>
                    </a:lnTo>
                    <a:close/>
                    <a:moveTo>
                      <a:pt x="174" y="41"/>
                    </a:moveTo>
                    <a:lnTo>
                      <a:pt x="187" y="63"/>
                    </a:lnTo>
                    <a:lnTo>
                      <a:pt x="170" y="72"/>
                    </a:lnTo>
                    <a:lnTo>
                      <a:pt x="158" y="49"/>
                    </a:lnTo>
                    <a:lnTo>
                      <a:pt x="174" y="41"/>
                    </a:lnTo>
                    <a:close/>
                    <a:moveTo>
                      <a:pt x="187" y="63"/>
                    </a:moveTo>
                    <a:lnTo>
                      <a:pt x="188" y="64"/>
                    </a:lnTo>
                    <a:lnTo>
                      <a:pt x="188" y="65"/>
                    </a:lnTo>
                    <a:lnTo>
                      <a:pt x="179" y="67"/>
                    </a:lnTo>
                    <a:lnTo>
                      <a:pt x="187" y="63"/>
                    </a:lnTo>
                    <a:close/>
                    <a:moveTo>
                      <a:pt x="188" y="65"/>
                    </a:moveTo>
                    <a:lnTo>
                      <a:pt x="194" y="90"/>
                    </a:lnTo>
                    <a:lnTo>
                      <a:pt x="176" y="95"/>
                    </a:lnTo>
                    <a:lnTo>
                      <a:pt x="170" y="69"/>
                    </a:lnTo>
                    <a:lnTo>
                      <a:pt x="188" y="65"/>
                    </a:lnTo>
                    <a:close/>
                    <a:moveTo>
                      <a:pt x="194" y="90"/>
                    </a:moveTo>
                    <a:lnTo>
                      <a:pt x="201" y="116"/>
                    </a:lnTo>
                    <a:lnTo>
                      <a:pt x="182" y="120"/>
                    </a:lnTo>
                    <a:lnTo>
                      <a:pt x="176" y="95"/>
                    </a:lnTo>
                    <a:lnTo>
                      <a:pt x="194" y="90"/>
                    </a:lnTo>
                    <a:close/>
                    <a:moveTo>
                      <a:pt x="201" y="116"/>
                    </a:moveTo>
                    <a:lnTo>
                      <a:pt x="201" y="117"/>
                    </a:lnTo>
                    <a:lnTo>
                      <a:pt x="192" y="118"/>
                    </a:lnTo>
                    <a:lnTo>
                      <a:pt x="201" y="116"/>
                    </a:lnTo>
                    <a:close/>
                    <a:moveTo>
                      <a:pt x="201" y="117"/>
                    </a:moveTo>
                    <a:lnTo>
                      <a:pt x="204" y="142"/>
                    </a:lnTo>
                    <a:lnTo>
                      <a:pt x="185" y="144"/>
                    </a:lnTo>
                    <a:lnTo>
                      <a:pt x="182" y="119"/>
                    </a:lnTo>
                    <a:lnTo>
                      <a:pt x="201" y="117"/>
                    </a:lnTo>
                    <a:close/>
                    <a:moveTo>
                      <a:pt x="185" y="144"/>
                    </a:moveTo>
                    <a:lnTo>
                      <a:pt x="185" y="144"/>
                    </a:lnTo>
                    <a:lnTo>
                      <a:pt x="194" y="143"/>
                    </a:lnTo>
                    <a:lnTo>
                      <a:pt x="185" y="144"/>
                    </a:lnTo>
                    <a:close/>
                    <a:moveTo>
                      <a:pt x="204" y="142"/>
                    </a:moveTo>
                    <a:lnTo>
                      <a:pt x="208" y="164"/>
                    </a:lnTo>
                    <a:lnTo>
                      <a:pt x="189" y="167"/>
                    </a:lnTo>
                    <a:lnTo>
                      <a:pt x="185" y="144"/>
                    </a:lnTo>
                    <a:lnTo>
                      <a:pt x="204" y="142"/>
                    </a:lnTo>
                    <a:close/>
                    <a:moveTo>
                      <a:pt x="189" y="167"/>
                    </a:moveTo>
                    <a:lnTo>
                      <a:pt x="189" y="167"/>
                    </a:lnTo>
                    <a:lnTo>
                      <a:pt x="198" y="165"/>
                    </a:lnTo>
                    <a:lnTo>
                      <a:pt x="189" y="167"/>
                    </a:lnTo>
                    <a:close/>
                    <a:moveTo>
                      <a:pt x="208" y="164"/>
                    </a:moveTo>
                    <a:lnTo>
                      <a:pt x="211" y="180"/>
                    </a:lnTo>
                    <a:lnTo>
                      <a:pt x="192" y="183"/>
                    </a:lnTo>
                    <a:lnTo>
                      <a:pt x="189" y="167"/>
                    </a:lnTo>
                    <a:lnTo>
                      <a:pt x="208" y="164"/>
                    </a:lnTo>
                    <a:close/>
                    <a:moveTo>
                      <a:pt x="211" y="180"/>
                    </a:moveTo>
                    <a:lnTo>
                      <a:pt x="216" y="210"/>
                    </a:lnTo>
                    <a:lnTo>
                      <a:pt x="194" y="188"/>
                    </a:lnTo>
                    <a:lnTo>
                      <a:pt x="201" y="182"/>
                    </a:lnTo>
                    <a:lnTo>
                      <a:pt x="211" y="180"/>
                    </a:lnTo>
                    <a:close/>
                    <a:moveTo>
                      <a:pt x="194" y="188"/>
                    </a:moveTo>
                    <a:lnTo>
                      <a:pt x="191" y="185"/>
                    </a:lnTo>
                    <a:lnTo>
                      <a:pt x="204" y="172"/>
                    </a:lnTo>
                    <a:lnTo>
                      <a:pt x="208" y="175"/>
                    </a:lnTo>
                    <a:lnTo>
                      <a:pt x="194" y="188"/>
                    </a:lnTo>
                    <a:close/>
                    <a:moveTo>
                      <a:pt x="189" y="178"/>
                    </a:moveTo>
                    <a:lnTo>
                      <a:pt x="189" y="155"/>
                    </a:lnTo>
                    <a:lnTo>
                      <a:pt x="204" y="172"/>
                    </a:lnTo>
                    <a:lnTo>
                      <a:pt x="198" y="178"/>
                    </a:lnTo>
                    <a:lnTo>
                      <a:pt x="189" y="178"/>
                    </a:lnTo>
                    <a:close/>
                    <a:moveTo>
                      <a:pt x="208" y="178"/>
                    </a:moveTo>
                    <a:lnTo>
                      <a:pt x="208" y="191"/>
                    </a:lnTo>
                    <a:lnTo>
                      <a:pt x="189" y="191"/>
                    </a:lnTo>
                    <a:lnTo>
                      <a:pt x="189" y="178"/>
                    </a:lnTo>
                    <a:lnTo>
                      <a:pt x="208" y="178"/>
                    </a:lnTo>
                    <a:close/>
                    <a:moveTo>
                      <a:pt x="208" y="191"/>
                    </a:moveTo>
                    <a:lnTo>
                      <a:pt x="208" y="214"/>
                    </a:lnTo>
                    <a:lnTo>
                      <a:pt x="189" y="214"/>
                    </a:lnTo>
                    <a:lnTo>
                      <a:pt x="189" y="191"/>
                    </a:lnTo>
                    <a:lnTo>
                      <a:pt x="208" y="191"/>
                    </a:lnTo>
                    <a:close/>
                    <a:moveTo>
                      <a:pt x="208" y="214"/>
                    </a:moveTo>
                    <a:lnTo>
                      <a:pt x="208" y="242"/>
                    </a:lnTo>
                    <a:lnTo>
                      <a:pt x="189" y="242"/>
                    </a:lnTo>
                    <a:lnTo>
                      <a:pt x="189" y="214"/>
                    </a:lnTo>
                    <a:lnTo>
                      <a:pt x="208" y="214"/>
                    </a:lnTo>
                    <a:close/>
                    <a:moveTo>
                      <a:pt x="208" y="242"/>
                    </a:moveTo>
                    <a:lnTo>
                      <a:pt x="208" y="242"/>
                    </a:lnTo>
                    <a:lnTo>
                      <a:pt x="208" y="244"/>
                    </a:lnTo>
                    <a:lnTo>
                      <a:pt x="198" y="242"/>
                    </a:lnTo>
                    <a:lnTo>
                      <a:pt x="208" y="242"/>
                    </a:lnTo>
                    <a:close/>
                    <a:moveTo>
                      <a:pt x="208" y="244"/>
                    </a:moveTo>
                    <a:lnTo>
                      <a:pt x="201" y="272"/>
                    </a:lnTo>
                    <a:lnTo>
                      <a:pt x="182" y="269"/>
                    </a:lnTo>
                    <a:lnTo>
                      <a:pt x="189" y="240"/>
                    </a:lnTo>
                    <a:lnTo>
                      <a:pt x="208" y="244"/>
                    </a:lnTo>
                    <a:close/>
                    <a:moveTo>
                      <a:pt x="182" y="269"/>
                    </a:moveTo>
                    <a:lnTo>
                      <a:pt x="182" y="269"/>
                    </a:lnTo>
                    <a:lnTo>
                      <a:pt x="192" y="270"/>
                    </a:lnTo>
                    <a:lnTo>
                      <a:pt x="182" y="269"/>
                    </a:lnTo>
                    <a:close/>
                    <a:moveTo>
                      <a:pt x="201" y="272"/>
                    </a:moveTo>
                    <a:lnTo>
                      <a:pt x="194" y="304"/>
                    </a:lnTo>
                    <a:lnTo>
                      <a:pt x="176" y="301"/>
                    </a:lnTo>
                    <a:lnTo>
                      <a:pt x="182" y="269"/>
                    </a:lnTo>
                    <a:lnTo>
                      <a:pt x="201" y="272"/>
                    </a:lnTo>
                    <a:close/>
                    <a:moveTo>
                      <a:pt x="194" y="304"/>
                    </a:moveTo>
                    <a:lnTo>
                      <a:pt x="194" y="305"/>
                    </a:lnTo>
                    <a:lnTo>
                      <a:pt x="193" y="306"/>
                    </a:lnTo>
                    <a:lnTo>
                      <a:pt x="185" y="302"/>
                    </a:lnTo>
                    <a:lnTo>
                      <a:pt x="194" y="304"/>
                    </a:lnTo>
                    <a:close/>
                    <a:moveTo>
                      <a:pt x="193" y="306"/>
                    </a:moveTo>
                    <a:lnTo>
                      <a:pt x="181" y="332"/>
                    </a:lnTo>
                    <a:lnTo>
                      <a:pt x="163" y="324"/>
                    </a:lnTo>
                    <a:lnTo>
                      <a:pt x="177" y="298"/>
                    </a:lnTo>
                    <a:lnTo>
                      <a:pt x="193" y="306"/>
                    </a:lnTo>
                    <a:close/>
                    <a:moveTo>
                      <a:pt x="181" y="332"/>
                    </a:moveTo>
                    <a:lnTo>
                      <a:pt x="180" y="333"/>
                    </a:lnTo>
                    <a:lnTo>
                      <a:pt x="180" y="334"/>
                    </a:lnTo>
                    <a:lnTo>
                      <a:pt x="172" y="327"/>
                    </a:lnTo>
                    <a:lnTo>
                      <a:pt x="181" y="332"/>
                    </a:lnTo>
                    <a:close/>
                    <a:moveTo>
                      <a:pt x="180" y="334"/>
                    </a:moveTo>
                    <a:lnTo>
                      <a:pt x="160" y="356"/>
                    </a:lnTo>
                    <a:lnTo>
                      <a:pt x="146" y="344"/>
                    </a:lnTo>
                    <a:lnTo>
                      <a:pt x="166" y="322"/>
                    </a:lnTo>
                    <a:lnTo>
                      <a:pt x="180" y="334"/>
                    </a:lnTo>
                    <a:close/>
                    <a:moveTo>
                      <a:pt x="160" y="356"/>
                    </a:moveTo>
                    <a:lnTo>
                      <a:pt x="159" y="358"/>
                    </a:lnTo>
                    <a:lnTo>
                      <a:pt x="157" y="359"/>
                    </a:lnTo>
                    <a:lnTo>
                      <a:pt x="154" y="350"/>
                    </a:lnTo>
                    <a:lnTo>
                      <a:pt x="160" y="356"/>
                    </a:lnTo>
                    <a:close/>
                    <a:moveTo>
                      <a:pt x="157" y="359"/>
                    </a:moveTo>
                    <a:lnTo>
                      <a:pt x="131" y="368"/>
                    </a:lnTo>
                    <a:lnTo>
                      <a:pt x="125" y="350"/>
                    </a:lnTo>
                    <a:lnTo>
                      <a:pt x="150" y="341"/>
                    </a:lnTo>
                    <a:lnTo>
                      <a:pt x="157" y="359"/>
                    </a:lnTo>
                    <a:close/>
                    <a:moveTo>
                      <a:pt x="131" y="368"/>
                    </a:moveTo>
                    <a:lnTo>
                      <a:pt x="129" y="369"/>
                    </a:lnTo>
                    <a:lnTo>
                      <a:pt x="126" y="369"/>
                    </a:lnTo>
                    <a:lnTo>
                      <a:pt x="128" y="359"/>
                    </a:lnTo>
                    <a:lnTo>
                      <a:pt x="131" y="368"/>
                    </a:lnTo>
                    <a:close/>
                    <a:moveTo>
                      <a:pt x="126" y="369"/>
                    </a:moveTo>
                    <a:lnTo>
                      <a:pt x="92" y="363"/>
                    </a:lnTo>
                    <a:lnTo>
                      <a:pt x="95" y="344"/>
                    </a:lnTo>
                    <a:lnTo>
                      <a:pt x="129" y="350"/>
                    </a:lnTo>
                    <a:lnTo>
                      <a:pt x="126" y="369"/>
                    </a:lnTo>
                    <a:close/>
                    <a:moveTo>
                      <a:pt x="92" y="363"/>
                    </a:moveTo>
                    <a:lnTo>
                      <a:pt x="91" y="363"/>
                    </a:lnTo>
                    <a:lnTo>
                      <a:pt x="90" y="363"/>
                    </a:lnTo>
                    <a:lnTo>
                      <a:pt x="93" y="353"/>
                    </a:lnTo>
                    <a:lnTo>
                      <a:pt x="92" y="363"/>
                    </a:lnTo>
                    <a:close/>
                    <a:moveTo>
                      <a:pt x="90" y="363"/>
                    </a:moveTo>
                    <a:lnTo>
                      <a:pt x="71" y="356"/>
                    </a:lnTo>
                    <a:lnTo>
                      <a:pt x="77" y="337"/>
                    </a:lnTo>
                    <a:lnTo>
                      <a:pt x="96" y="344"/>
                    </a:lnTo>
                    <a:lnTo>
                      <a:pt x="90" y="363"/>
                    </a:lnTo>
                    <a:close/>
                    <a:moveTo>
                      <a:pt x="71" y="356"/>
                    </a:moveTo>
                    <a:lnTo>
                      <a:pt x="70" y="355"/>
                    </a:lnTo>
                    <a:lnTo>
                      <a:pt x="68" y="354"/>
                    </a:lnTo>
                    <a:lnTo>
                      <a:pt x="74" y="347"/>
                    </a:lnTo>
                    <a:lnTo>
                      <a:pt x="71" y="356"/>
                    </a:lnTo>
                    <a:close/>
                    <a:moveTo>
                      <a:pt x="68" y="354"/>
                    </a:moveTo>
                    <a:lnTo>
                      <a:pt x="52" y="342"/>
                    </a:lnTo>
                    <a:lnTo>
                      <a:pt x="64" y="326"/>
                    </a:lnTo>
                    <a:lnTo>
                      <a:pt x="80" y="339"/>
                    </a:lnTo>
                    <a:lnTo>
                      <a:pt x="68" y="354"/>
                    </a:lnTo>
                    <a:close/>
                    <a:moveTo>
                      <a:pt x="52" y="342"/>
                    </a:moveTo>
                    <a:lnTo>
                      <a:pt x="52" y="342"/>
                    </a:lnTo>
                    <a:lnTo>
                      <a:pt x="51" y="341"/>
                    </a:lnTo>
                    <a:lnTo>
                      <a:pt x="58" y="334"/>
                    </a:lnTo>
                    <a:lnTo>
                      <a:pt x="52" y="342"/>
                    </a:lnTo>
                    <a:close/>
                    <a:moveTo>
                      <a:pt x="51" y="341"/>
                    </a:moveTo>
                    <a:lnTo>
                      <a:pt x="39" y="328"/>
                    </a:lnTo>
                    <a:lnTo>
                      <a:pt x="52" y="314"/>
                    </a:lnTo>
                    <a:lnTo>
                      <a:pt x="65" y="327"/>
                    </a:lnTo>
                    <a:lnTo>
                      <a:pt x="51" y="341"/>
                    </a:lnTo>
                    <a:close/>
                    <a:moveTo>
                      <a:pt x="39" y="328"/>
                    </a:moveTo>
                    <a:lnTo>
                      <a:pt x="38" y="327"/>
                    </a:lnTo>
                    <a:lnTo>
                      <a:pt x="37" y="326"/>
                    </a:lnTo>
                    <a:lnTo>
                      <a:pt x="45" y="322"/>
                    </a:lnTo>
                    <a:lnTo>
                      <a:pt x="39" y="328"/>
                    </a:lnTo>
                    <a:close/>
                    <a:moveTo>
                      <a:pt x="37" y="326"/>
                    </a:moveTo>
                    <a:lnTo>
                      <a:pt x="28" y="311"/>
                    </a:lnTo>
                    <a:lnTo>
                      <a:pt x="44" y="301"/>
                    </a:lnTo>
                    <a:lnTo>
                      <a:pt x="53" y="316"/>
                    </a:lnTo>
                    <a:lnTo>
                      <a:pt x="37" y="326"/>
                    </a:lnTo>
                    <a:close/>
                    <a:moveTo>
                      <a:pt x="28" y="311"/>
                    </a:moveTo>
                    <a:lnTo>
                      <a:pt x="28" y="310"/>
                    </a:lnTo>
                    <a:lnTo>
                      <a:pt x="27" y="309"/>
                    </a:lnTo>
                    <a:lnTo>
                      <a:pt x="36" y="305"/>
                    </a:lnTo>
                    <a:lnTo>
                      <a:pt x="28" y="311"/>
                    </a:lnTo>
                    <a:close/>
                    <a:moveTo>
                      <a:pt x="27" y="309"/>
                    </a:moveTo>
                    <a:lnTo>
                      <a:pt x="20" y="293"/>
                    </a:lnTo>
                    <a:lnTo>
                      <a:pt x="38" y="287"/>
                    </a:lnTo>
                    <a:lnTo>
                      <a:pt x="44" y="302"/>
                    </a:lnTo>
                    <a:lnTo>
                      <a:pt x="27" y="309"/>
                    </a:lnTo>
                    <a:close/>
                    <a:moveTo>
                      <a:pt x="20" y="293"/>
                    </a:moveTo>
                    <a:lnTo>
                      <a:pt x="20" y="292"/>
                    </a:lnTo>
                    <a:lnTo>
                      <a:pt x="20" y="291"/>
                    </a:lnTo>
                    <a:lnTo>
                      <a:pt x="29" y="290"/>
                    </a:lnTo>
                    <a:lnTo>
                      <a:pt x="20" y="293"/>
                    </a:lnTo>
                    <a:close/>
                    <a:moveTo>
                      <a:pt x="20" y="291"/>
                    </a:moveTo>
                    <a:lnTo>
                      <a:pt x="17" y="272"/>
                    </a:lnTo>
                    <a:lnTo>
                      <a:pt x="36" y="269"/>
                    </a:lnTo>
                    <a:lnTo>
                      <a:pt x="39" y="288"/>
                    </a:lnTo>
                    <a:lnTo>
                      <a:pt x="20" y="291"/>
                    </a:lnTo>
                    <a:close/>
                    <a:moveTo>
                      <a:pt x="17" y="272"/>
                    </a:moveTo>
                    <a:lnTo>
                      <a:pt x="14" y="253"/>
                    </a:lnTo>
                    <a:lnTo>
                      <a:pt x="32" y="250"/>
                    </a:lnTo>
                    <a:lnTo>
                      <a:pt x="36" y="269"/>
                    </a:lnTo>
                    <a:lnTo>
                      <a:pt x="17" y="272"/>
                    </a:lnTo>
                    <a:close/>
                    <a:moveTo>
                      <a:pt x="14" y="253"/>
                    </a:moveTo>
                    <a:lnTo>
                      <a:pt x="10" y="234"/>
                    </a:lnTo>
                    <a:lnTo>
                      <a:pt x="29" y="230"/>
                    </a:lnTo>
                    <a:lnTo>
                      <a:pt x="32" y="250"/>
                    </a:lnTo>
                    <a:lnTo>
                      <a:pt x="14" y="253"/>
                    </a:lnTo>
                    <a:close/>
                    <a:moveTo>
                      <a:pt x="10" y="234"/>
                    </a:moveTo>
                    <a:lnTo>
                      <a:pt x="7" y="215"/>
                    </a:lnTo>
                    <a:lnTo>
                      <a:pt x="26" y="212"/>
                    </a:lnTo>
                    <a:lnTo>
                      <a:pt x="29" y="230"/>
                    </a:lnTo>
                    <a:lnTo>
                      <a:pt x="10" y="234"/>
                    </a:lnTo>
                    <a:close/>
                    <a:moveTo>
                      <a:pt x="7" y="215"/>
                    </a:moveTo>
                    <a:lnTo>
                      <a:pt x="8" y="216"/>
                    </a:lnTo>
                    <a:lnTo>
                      <a:pt x="7" y="215"/>
                    </a:lnTo>
                    <a:lnTo>
                      <a:pt x="17" y="214"/>
                    </a:lnTo>
                    <a:lnTo>
                      <a:pt x="7" y="215"/>
                    </a:lnTo>
                    <a:close/>
                    <a:moveTo>
                      <a:pt x="7" y="215"/>
                    </a:moveTo>
                    <a:lnTo>
                      <a:pt x="5" y="193"/>
                    </a:lnTo>
                    <a:lnTo>
                      <a:pt x="23" y="189"/>
                    </a:lnTo>
                    <a:lnTo>
                      <a:pt x="26" y="212"/>
                    </a:lnTo>
                    <a:lnTo>
                      <a:pt x="7" y="215"/>
                    </a:lnTo>
                    <a:close/>
                    <a:moveTo>
                      <a:pt x="5" y="193"/>
                    </a:moveTo>
                    <a:lnTo>
                      <a:pt x="4" y="192"/>
                    </a:lnTo>
                    <a:lnTo>
                      <a:pt x="4" y="191"/>
                    </a:lnTo>
                    <a:lnTo>
                      <a:pt x="14" y="191"/>
                    </a:lnTo>
                    <a:lnTo>
                      <a:pt x="5" y="193"/>
                    </a:lnTo>
                    <a:close/>
                    <a:moveTo>
                      <a:pt x="4" y="191"/>
                    </a:moveTo>
                    <a:lnTo>
                      <a:pt x="4" y="172"/>
                    </a:lnTo>
                    <a:lnTo>
                      <a:pt x="23" y="172"/>
                    </a:lnTo>
                    <a:lnTo>
                      <a:pt x="23" y="191"/>
                    </a:lnTo>
                    <a:lnTo>
                      <a:pt x="4" y="191"/>
                    </a:lnTo>
                    <a:close/>
                    <a:moveTo>
                      <a:pt x="23" y="171"/>
                    </a:moveTo>
                    <a:lnTo>
                      <a:pt x="23" y="172"/>
                    </a:lnTo>
                    <a:lnTo>
                      <a:pt x="14" y="172"/>
                    </a:lnTo>
                    <a:lnTo>
                      <a:pt x="23" y="171"/>
                    </a:lnTo>
                    <a:close/>
                    <a:moveTo>
                      <a:pt x="5" y="173"/>
                    </a:moveTo>
                    <a:lnTo>
                      <a:pt x="1" y="151"/>
                    </a:lnTo>
                    <a:lnTo>
                      <a:pt x="20" y="149"/>
                    </a:lnTo>
                    <a:lnTo>
                      <a:pt x="23" y="171"/>
                    </a:lnTo>
                    <a:lnTo>
                      <a:pt x="5" y="173"/>
                    </a:lnTo>
                    <a:close/>
                    <a:moveTo>
                      <a:pt x="1" y="151"/>
                    </a:moveTo>
                    <a:lnTo>
                      <a:pt x="0" y="150"/>
                    </a:lnTo>
                    <a:lnTo>
                      <a:pt x="1" y="148"/>
                    </a:lnTo>
                    <a:lnTo>
                      <a:pt x="10" y="150"/>
                    </a:lnTo>
                    <a:lnTo>
                      <a:pt x="1" y="151"/>
                    </a:lnTo>
                    <a:close/>
                    <a:moveTo>
                      <a:pt x="1" y="148"/>
                    </a:moveTo>
                    <a:lnTo>
                      <a:pt x="5" y="129"/>
                    </a:lnTo>
                    <a:lnTo>
                      <a:pt x="23" y="132"/>
                    </a:lnTo>
                    <a:lnTo>
                      <a:pt x="20" y="151"/>
                    </a:lnTo>
                    <a:lnTo>
                      <a:pt x="1" y="148"/>
                    </a:lnTo>
                    <a:close/>
                    <a:moveTo>
                      <a:pt x="5" y="129"/>
                    </a:moveTo>
                    <a:lnTo>
                      <a:pt x="7" y="110"/>
                    </a:lnTo>
                    <a:lnTo>
                      <a:pt x="26" y="113"/>
                    </a:lnTo>
                    <a:lnTo>
                      <a:pt x="23" y="132"/>
                    </a:lnTo>
                    <a:lnTo>
                      <a:pt x="5" y="129"/>
                    </a:lnTo>
                    <a:close/>
                    <a:moveTo>
                      <a:pt x="26" y="113"/>
                    </a:moveTo>
                    <a:lnTo>
                      <a:pt x="26" y="115"/>
                    </a:lnTo>
                    <a:lnTo>
                      <a:pt x="26" y="113"/>
                    </a:lnTo>
                    <a:lnTo>
                      <a:pt x="17" y="111"/>
                    </a:lnTo>
                    <a:lnTo>
                      <a:pt x="26" y="113"/>
                    </a:lnTo>
                    <a:close/>
                    <a:moveTo>
                      <a:pt x="7" y="110"/>
                    </a:moveTo>
                    <a:lnTo>
                      <a:pt x="10" y="88"/>
                    </a:lnTo>
                    <a:lnTo>
                      <a:pt x="29" y="90"/>
                    </a:lnTo>
                    <a:lnTo>
                      <a:pt x="26" y="113"/>
                    </a:lnTo>
                    <a:lnTo>
                      <a:pt x="7" y="110"/>
                    </a:lnTo>
                    <a:close/>
                    <a:moveTo>
                      <a:pt x="10" y="88"/>
                    </a:moveTo>
                    <a:lnTo>
                      <a:pt x="10" y="87"/>
                    </a:lnTo>
                    <a:lnTo>
                      <a:pt x="11" y="86"/>
                    </a:lnTo>
                    <a:lnTo>
                      <a:pt x="20" y="89"/>
                    </a:lnTo>
                    <a:lnTo>
                      <a:pt x="10" y="88"/>
                    </a:lnTo>
                    <a:close/>
                    <a:moveTo>
                      <a:pt x="11" y="86"/>
                    </a:moveTo>
                    <a:lnTo>
                      <a:pt x="18" y="70"/>
                    </a:lnTo>
                    <a:lnTo>
                      <a:pt x="36" y="77"/>
                    </a:lnTo>
                    <a:lnTo>
                      <a:pt x="29" y="92"/>
                    </a:lnTo>
                    <a:lnTo>
                      <a:pt x="11" y="86"/>
                    </a:lnTo>
                    <a:close/>
                    <a:moveTo>
                      <a:pt x="18" y="70"/>
                    </a:moveTo>
                    <a:lnTo>
                      <a:pt x="18" y="69"/>
                    </a:lnTo>
                    <a:lnTo>
                      <a:pt x="18" y="68"/>
                    </a:lnTo>
                    <a:lnTo>
                      <a:pt x="27" y="74"/>
                    </a:lnTo>
                    <a:lnTo>
                      <a:pt x="18" y="70"/>
                    </a:lnTo>
                    <a:close/>
                    <a:moveTo>
                      <a:pt x="18" y="68"/>
                    </a:moveTo>
                    <a:lnTo>
                      <a:pt x="28" y="53"/>
                    </a:lnTo>
                    <a:lnTo>
                      <a:pt x="44" y="63"/>
                    </a:lnTo>
                    <a:lnTo>
                      <a:pt x="34" y="78"/>
                    </a:lnTo>
                    <a:lnTo>
                      <a:pt x="18" y="68"/>
                    </a:lnTo>
                    <a:close/>
                    <a:moveTo>
                      <a:pt x="28" y="53"/>
                    </a:moveTo>
                    <a:lnTo>
                      <a:pt x="28" y="52"/>
                    </a:lnTo>
                    <a:lnTo>
                      <a:pt x="29" y="51"/>
                    </a:lnTo>
                    <a:lnTo>
                      <a:pt x="36" y="57"/>
                    </a:lnTo>
                    <a:lnTo>
                      <a:pt x="28" y="53"/>
                    </a:lnTo>
                    <a:close/>
                    <a:moveTo>
                      <a:pt x="29" y="51"/>
                    </a:moveTo>
                    <a:lnTo>
                      <a:pt x="42" y="38"/>
                    </a:lnTo>
                    <a:lnTo>
                      <a:pt x="55" y="52"/>
                    </a:lnTo>
                    <a:lnTo>
                      <a:pt x="42" y="64"/>
                    </a:lnTo>
                    <a:lnTo>
                      <a:pt x="29" y="51"/>
                    </a:lnTo>
                    <a:close/>
                    <a:moveTo>
                      <a:pt x="42" y="38"/>
                    </a:moveTo>
                    <a:lnTo>
                      <a:pt x="80" y="0"/>
                    </a:lnTo>
                    <a:lnTo>
                      <a:pt x="42" y="38"/>
                    </a:lnTo>
                    <a:lnTo>
                      <a:pt x="49" y="45"/>
                    </a:lnTo>
                    <a:lnTo>
                      <a:pt x="42" y="38"/>
                    </a:lnTo>
                    <a:close/>
                    <a:moveTo>
                      <a:pt x="42" y="38"/>
                    </a:moveTo>
                    <a:lnTo>
                      <a:pt x="54" y="25"/>
                    </a:lnTo>
                    <a:lnTo>
                      <a:pt x="68" y="38"/>
                    </a:lnTo>
                    <a:lnTo>
                      <a:pt x="55" y="52"/>
                    </a:lnTo>
                    <a:lnTo>
                      <a:pt x="42" y="38"/>
                    </a:lnTo>
                    <a:close/>
                    <a:moveTo>
                      <a:pt x="54" y="25"/>
                    </a:moveTo>
                    <a:lnTo>
                      <a:pt x="55" y="24"/>
                    </a:lnTo>
                    <a:lnTo>
                      <a:pt x="57" y="24"/>
                    </a:lnTo>
                    <a:lnTo>
                      <a:pt x="61" y="32"/>
                    </a:lnTo>
                    <a:lnTo>
                      <a:pt x="54" y="25"/>
                    </a:lnTo>
                    <a:close/>
                    <a:moveTo>
                      <a:pt x="57" y="24"/>
                    </a:moveTo>
                    <a:lnTo>
                      <a:pt x="72" y="14"/>
                    </a:lnTo>
                    <a:lnTo>
                      <a:pt x="82" y="31"/>
                    </a:lnTo>
                    <a:lnTo>
                      <a:pt x="66" y="41"/>
                    </a:lnTo>
                    <a:lnTo>
                      <a:pt x="5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09" name="Freeform 1570">
                <a:extLst>
                  <a:ext uri="{FF2B5EF4-FFF2-40B4-BE49-F238E27FC236}">
                    <a16:creationId xmlns:a16="http://schemas.microsoft.com/office/drawing/2014/main" id="{D69B0B91-68BB-401F-B3D4-FB38E0754EC3}"/>
                  </a:ext>
                </a:extLst>
              </p:cNvPr>
              <p:cNvSpPr>
                <a:spLocks/>
              </p:cNvSpPr>
              <p:nvPr/>
            </p:nvSpPr>
            <p:spPr bwMode="auto">
              <a:xfrm>
                <a:off x="3011" y="1709"/>
                <a:ext cx="41" cy="24"/>
              </a:xfrm>
              <a:custGeom>
                <a:avLst/>
                <a:gdLst>
                  <a:gd name="T0" fmla="*/ 0 w 162"/>
                  <a:gd name="T1" fmla="*/ 3 h 96"/>
                  <a:gd name="T2" fmla="*/ 0 w 162"/>
                  <a:gd name="T3" fmla="*/ 2 h 96"/>
                  <a:gd name="T4" fmla="*/ 1 w 162"/>
                  <a:gd name="T5" fmla="*/ 1 h 96"/>
                  <a:gd name="T6" fmla="*/ 1 w 162"/>
                  <a:gd name="T7" fmla="*/ 0 h 96"/>
                  <a:gd name="T8" fmla="*/ 1 w 162"/>
                  <a:gd name="T9" fmla="*/ 0 h 96"/>
                  <a:gd name="T10" fmla="*/ 2 w 162"/>
                  <a:gd name="T11" fmla="*/ 0 h 96"/>
                  <a:gd name="T12" fmla="*/ 3 w 162"/>
                  <a:gd name="T13" fmla="*/ 0 h 96"/>
                  <a:gd name="T14" fmla="*/ 3 w 162"/>
                  <a:gd name="T15" fmla="*/ 1 h 96"/>
                  <a:gd name="T16" fmla="*/ 4 w 162"/>
                  <a:gd name="T17" fmla="*/ 1 h 96"/>
                  <a:gd name="T18" fmla="*/ 5 w 162"/>
                  <a:gd name="T19" fmla="*/ 1 h 96"/>
                  <a:gd name="T20" fmla="*/ 6 w 162"/>
                  <a:gd name="T21" fmla="*/ 2 h 96"/>
                  <a:gd name="T22" fmla="*/ 7 w 162"/>
                  <a:gd name="T23" fmla="*/ 2 h 96"/>
                  <a:gd name="T24" fmla="*/ 8 w 162"/>
                  <a:gd name="T25" fmla="*/ 2 h 96"/>
                  <a:gd name="T26" fmla="*/ 9 w 162"/>
                  <a:gd name="T27" fmla="*/ 2 h 96"/>
                  <a:gd name="T28" fmla="*/ 9 w 162"/>
                  <a:gd name="T29" fmla="*/ 3 h 96"/>
                  <a:gd name="T30" fmla="*/ 10 w 162"/>
                  <a:gd name="T31" fmla="*/ 4 h 96"/>
                  <a:gd name="T32" fmla="*/ 10 w 162"/>
                  <a:gd name="T33" fmla="*/ 4 h 96"/>
                  <a:gd name="T34" fmla="*/ 10 w 162"/>
                  <a:gd name="T35" fmla="*/ 5 h 96"/>
                  <a:gd name="T36" fmla="*/ 10 w 162"/>
                  <a:gd name="T37" fmla="*/ 5 h 96"/>
                  <a:gd name="T38" fmla="*/ 9 w 162"/>
                  <a:gd name="T39" fmla="*/ 6 h 96"/>
                  <a:gd name="T40" fmla="*/ 7 w 162"/>
                  <a:gd name="T41" fmla="*/ 6 h 96"/>
                  <a:gd name="T42" fmla="*/ 6 w 162"/>
                  <a:gd name="T43" fmla="*/ 6 h 96"/>
                  <a:gd name="T44" fmla="*/ 4 w 162"/>
                  <a:gd name="T45" fmla="*/ 6 h 96"/>
                  <a:gd name="T46" fmla="*/ 3 w 162"/>
                  <a:gd name="T47" fmla="*/ 6 h 96"/>
                  <a:gd name="T48" fmla="*/ 2 w 162"/>
                  <a:gd name="T49" fmla="*/ 5 h 96"/>
                  <a:gd name="T50" fmla="*/ 1 w 162"/>
                  <a:gd name="T51" fmla="*/ 5 h 96"/>
                  <a:gd name="T52" fmla="*/ 1 w 162"/>
                  <a:gd name="T53" fmla="*/ 4 h 96"/>
                  <a:gd name="T54" fmla="*/ 1 w 162"/>
                  <a:gd name="T55" fmla="*/ 4 h 96"/>
                  <a:gd name="T56" fmla="*/ 0 w 162"/>
                  <a:gd name="T57" fmla="*/ 4 h 96"/>
                  <a:gd name="T58" fmla="*/ 0 w 162"/>
                  <a:gd name="T59" fmla="*/ 3 h 96"/>
                  <a:gd name="T60" fmla="*/ 0 w 162"/>
                  <a:gd name="T61" fmla="*/ 3 h 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2"/>
                  <a:gd name="T94" fmla="*/ 0 h 96"/>
                  <a:gd name="T95" fmla="*/ 162 w 162"/>
                  <a:gd name="T96" fmla="*/ 96 h 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2" h="96">
                    <a:moveTo>
                      <a:pt x="0" y="48"/>
                    </a:moveTo>
                    <a:lnTo>
                      <a:pt x="3" y="25"/>
                    </a:lnTo>
                    <a:lnTo>
                      <a:pt x="6" y="13"/>
                    </a:lnTo>
                    <a:lnTo>
                      <a:pt x="13" y="3"/>
                    </a:lnTo>
                    <a:lnTo>
                      <a:pt x="20" y="0"/>
                    </a:lnTo>
                    <a:lnTo>
                      <a:pt x="28" y="0"/>
                    </a:lnTo>
                    <a:lnTo>
                      <a:pt x="42" y="3"/>
                    </a:lnTo>
                    <a:lnTo>
                      <a:pt x="51" y="10"/>
                    </a:lnTo>
                    <a:lnTo>
                      <a:pt x="64" y="16"/>
                    </a:lnTo>
                    <a:lnTo>
                      <a:pt x="77" y="20"/>
                    </a:lnTo>
                    <a:lnTo>
                      <a:pt x="92" y="22"/>
                    </a:lnTo>
                    <a:lnTo>
                      <a:pt x="106" y="22"/>
                    </a:lnTo>
                    <a:lnTo>
                      <a:pt x="121" y="29"/>
                    </a:lnTo>
                    <a:lnTo>
                      <a:pt x="134" y="35"/>
                    </a:lnTo>
                    <a:lnTo>
                      <a:pt x="146" y="45"/>
                    </a:lnTo>
                    <a:lnTo>
                      <a:pt x="156" y="54"/>
                    </a:lnTo>
                    <a:lnTo>
                      <a:pt x="162" y="64"/>
                    </a:lnTo>
                    <a:lnTo>
                      <a:pt x="162" y="74"/>
                    </a:lnTo>
                    <a:lnTo>
                      <a:pt x="156" y="83"/>
                    </a:lnTo>
                    <a:lnTo>
                      <a:pt x="140" y="89"/>
                    </a:lnTo>
                    <a:lnTo>
                      <a:pt x="114" y="93"/>
                    </a:lnTo>
                    <a:lnTo>
                      <a:pt x="86" y="96"/>
                    </a:lnTo>
                    <a:lnTo>
                      <a:pt x="64" y="93"/>
                    </a:lnTo>
                    <a:lnTo>
                      <a:pt x="45" y="89"/>
                    </a:lnTo>
                    <a:lnTo>
                      <a:pt x="32" y="83"/>
                    </a:lnTo>
                    <a:lnTo>
                      <a:pt x="20" y="76"/>
                    </a:lnTo>
                    <a:lnTo>
                      <a:pt x="13" y="67"/>
                    </a:lnTo>
                    <a:lnTo>
                      <a:pt x="6" y="61"/>
                    </a:lnTo>
                    <a:lnTo>
                      <a:pt x="3" y="54"/>
                    </a:lnTo>
                    <a:lnTo>
                      <a:pt x="3" y="51"/>
                    </a:lnTo>
                    <a:lnTo>
                      <a:pt x="0" y="48"/>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0" name="Freeform 1571">
                <a:extLst>
                  <a:ext uri="{FF2B5EF4-FFF2-40B4-BE49-F238E27FC236}">
                    <a16:creationId xmlns:a16="http://schemas.microsoft.com/office/drawing/2014/main" id="{896A78D9-493F-45EC-B8DA-8FA97EBDCF50}"/>
                  </a:ext>
                </a:extLst>
              </p:cNvPr>
              <p:cNvSpPr>
                <a:spLocks noEditPoints="1"/>
              </p:cNvSpPr>
              <p:nvPr/>
            </p:nvSpPr>
            <p:spPr bwMode="auto">
              <a:xfrm>
                <a:off x="3009" y="1707"/>
                <a:ext cx="45" cy="28"/>
              </a:xfrm>
              <a:custGeom>
                <a:avLst/>
                <a:gdLst>
                  <a:gd name="T0" fmla="*/ 0 w 181"/>
                  <a:gd name="T1" fmla="*/ 3 h 114"/>
                  <a:gd name="T2" fmla="*/ 0 w 181"/>
                  <a:gd name="T3" fmla="*/ 2 h 114"/>
                  <a:gd name="T4" fmla="*/ 0 w 181"/>
                  <a:gd name="T5" fmla="*/ 2 h 114"/>
                  <a:gd name="T6" fmla="*/ 0 w 181"/>
                  <a:gd name="T7" fmla="*/ 1 h 114"/>
                  <a:gd name="T8" fmla="*/ 0 w 181"/>
                  <a:gd name="T9" fmla="*/ 1 h 114"/>
                  <a:gd name="T10" fmla="*/ 1 w 181"/>
                  <a:gd name="T11" fmla="*/ 0 h 114"/>
                  <a:gd name="T12" fmla="*/ 1 w 181"/>
                  <a:gd name="T13" fmla="*/ 0 h 114"/>
                  <a:gd name="T14" fmla="*/ 1 w 181"/>
                  <a:gd name="T15" fmla="*/ 0 h 114"/>
                  <a:gd name="T16" fmla="*/ 2 w 181"/>
                  <a:gd name="T17" fmla="*/ 0 h 114"/>
                  <a:gd name="T18" fmla="*/ 2 w 181"/>
                  <a:gd name="T19" fmla="*/ 0 h 114"/>
                  <a:gd name="T20" fmla="*/ 2 w 181"/>
                  <a:gd name="T21" fmla="*/ 0 h 114"/>
                  <a:gd name="T22" fmla="*/ 3 w 181"/>
                  <a:gd name="T23" fmla="*/ 0 h 114"/>
                  <a:gd name="T24" fmla="*/ 3 w 181"/>
                  <a:gd name="T25" fmla="*/ 0 h 114"/>
                  <a:gd name="T26" fmla="*/ 3 w 181"/>
                  <a:gd name="T27" fmla="*/ 2 h 114"/>
                  <a:gd name="T28" fmla="*/ 4 w 181"/>
                  <a:gd name="T29" fmla="*/ 0 h 114"/>
                  <a:gd name="T30" fmla="*/ 4 w 181"/>
                  <a:gd name="T31" fmla="*/ 2 h 114"/>
                  <a:gd name="T32" fmla="*/ 5 w 181"/>
                  <a:gd name="T33" fmla="*/ 1 h 114"/>
                  <a:gd name="T34" fmla="*/ 5 w 181"/>
                  <a:gd name="T35" fmla="*/ 2 h 114"/>
                  <a:gd name="T36" fmla="*/ 5 w 181"/>
                  <a:gd name="T37" fmla="*/ 1 h 114"/>
                  <a:gd name="T38" fmla="*/ 6 w 181"/>
                  <a:gd name="T39" fmla="*/ 2 h 114"/>
                  <a:gd name="T40" fmla="*/ 6 w 181"/>
                  <a:gd name="T41" fmla="*/ 1 h 114"/>
                  <a:gd name="T42" fmla="*/ 7 w 181"/>
                  <a:gd name="T43" fmla="*/ 1 h 114"/>
                  <a:gd name="T44" fmla="*/ 7 w 181"/>
                  <a:gd name="T45" fmla="*/ 1 h 114"/>
                  <a:gd name="T46" fmla="*/ 8 w 181"/>
                  <a:gd name="T47" fmla="*/ 2 h 114"/>
                  <a:gd name="T48" fmla="*/ 8 w 181"/>
                  <a:gd name="T49" fmla="*/ 2 h 114"/>
                  <a:gd name="T50" fmla="*/ 9 w 181"/>
                  <a:gd name="T51" fmla="*/ 2 h 114"/>
                  <a:gd name="T52" fmla="*/ 9 w 181"/>
                  <a:gd name="T53" fmla="*/ 2 h 114"/>
                  <a:gd name="T54" fmla="*/ 10 w 181"/>
                  <a:gd name="T55" fmla="*/ 3 h 114"/>
                  <a:gd name="T56" fmla="*/ 10 w 181"/>
                  <a:gd name="T57" fmla="*/ 3 h 114"/>
                  <a:gd name="T58" fmla="*/ 11 w 181"/>
                  <a:gd name="T59" fmla="*/ 3 h 114"/>
                  <a:gd name="T60" fmla="*/ 11 w 181"/>
                  <a:gd name="T61" fmla="*/ 3 h 114"/>
                  <a:gd name="T62" fmla="*/ 11 w 181"/>
                  <a:gd name="T63" fmla="*/ 4 h 114"/>
                  <a:gd name="T64" fmla="*/ 11 w 181"/>
                  <a:gd name="T65" fmla="*/ 4 h 114"/>
                  <a:gd name="T66" fmla="*/ 11 w 181"/>
                  <a:gd name="T67" fmla="*/ 5 h 114"/>
                  <a:gd name="T68" fmla="*/ 11 w 181"/>
                  <a:gd name="T69" fmla="*/ 5 h 114"/>
                  <a:gd name="T70" fmla="*/ 11 w 181"/>
                  <a:gd name="T71" fmla="*/ 6 h 114"/>
                  <a:gd name="T72" fmla="*/ 10 w 181"/>
                  <a:gd name="T73" fmla="*/ 6 h 114"/>
                  <a:gd name="T74" fmla="*/ 9 w 181"/>
                  <a:gd name="T75" fmla="*/ 6 h 114"/>
                  <a:gd name="T76" fmla="*/ 9 w 181"/>
                  <a:gd name="T77" fmla="*/ 7 h 114"/>
                  <a:gd name="T78" fmla="*/ 8 w 181"/>
                  <a:gd name="T79" fmla="*/ 7 h 114"/>
                  <a:gd name="T80" fmla="*/ 8 w 181"/>
                  <a:gd name="T81" fmla="*/ 7 h 114"/>
                  <a:gd name="T82" fmla="*/ 6 w 181"/>
                  <a:gd name="T83" fmla="*/ 7 h 114"/>
                  <a:gd name="T84" fmla="*/ 6 w 181"/>
                  <a:gd name="T85" fmla="*/ 7 h 114"/>
                  <a:gd name="T86" fmla="*/ 4 w 181"/>
                  <a:gd name="T87" fmla="*/ 7 h 114"/>
                  <a:gd name="T88" fmla="*/ 4 w 181"/>
                  <a:gd name="T89" fmla="*/ 7 h 114"/>
                  <a:gd name="T90" fmla="*/ 3 w 181"/>
                  <a:gd name="T91" fmla="*/ 7 h 114"/>
                  <a:gd name="T92" fmla="*/ 3 w 181"/>
                  <a:gd name="T93" fmla="*/ 6 h 114"/>
                  <a:gd name="T94" fmla="*/ 2 w 181"/>
                  <a:gd name="T95" fmla="*/ 6 h 114"/>
                  <a:gd name="T96" fmla="*/ 1 w 181"/>
                  <a:gd name="T97" fmla="*/ 6 h 114"/>
                  <a:gd name="T98" fmla="*/ 1 w 181"/>
                  <a:gd name="T99" fmla="*/ 5 h 114"/>
                  <a:gd name="T100" fmla="*/ 2 w 181"/>
                  <a:gd name="T101" fmla="*/ 4 h 114"/>
                  <a:gd name="T102" fmla="*/ 1 w 181"/>
                  <a:gd name="T103" fmla="*/ 5 h 114"/>
                  <a:gd name="T104" fmla="*/ 0 w 181"/>
                  <a:gd name="T105" fmla="*/ 5 h 114"/>
                  <a:gd name="T106" fmla="*/ 0 w 181"/>
                  <a:gd name="T107" fmla="*/ 4 h 114"/>
                  <a:gd name="T108" fmla="*/ 0 w 181"/>
                  <a:gd name="T109" fmla="*/ 4 h 114"/>
                  <a:gd name="T110" fmla="*/ 0 w 181"/>
                  <a:gd name="T111" fmla="*/ 4 h 114"/>
                  <a:gd name="T112" fmla="*/ 1 w 181"/>
                  <a:gd name="T113" fmla="*/ 3 h 114"/>
                  <a:gd name="T114" fmla="*/ 0 w 181"/>
                  <a:gd name="T115" fmla="*/ 4 h 1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1"/>
                  <a:gd name="T175" fmla="*/ 0 h 114"/>
                  <a:gd name="T176" fmla="*/ 181 w 181"/>
                  <a:gd name="T177" fmla="*/ 114 h 1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1" h="114">
                    <a:moveTo>
                      <a:pt x="0" y="55"/>
                    </a:moveTo>
                    <a:lnTo>
                      <a:pt x="3" y="33"/>
                    </a:lnTo>
                    <a:lnTo>
                      <a:pt x="22" y="36"/>
                    </a:lnTo>
                    <a:lnTo>
                      <a:pt x="19" y="59"/>
                    </a:lnTo>
                    <a:lnTo>
                      <a:pt x="0" y="55"/>
                    </a:lnTo>
                    <a:close/>
                    <a:moveTo>
                      <a:pt x="3" y="33"/>
                    </a:moveTo>
                    <a:lnTo>
                      <a:pt x="3" y="33"/>
                    </a:lnTo>
                    <a:lnTo>
                      <a:pt x="3" y="32"/>
                    </a:lnTo>
                    <a:lnTo>
                      <a:pt x="12" y="34"/>
                    </a:lnTo>
                    <a:lnTo>
                      <a:pt x="3" y="33"/>
                    </a:lnTo>
                    <a:close/>
                    <a:moveTo>
                      <a:pt x="3" y="32"/>
                    </a:moveTo>
                    <a:lnTo>
                      <a:pt x="6" y="20"/>
                    </a:lnTo>
                    <a:lnTo>
                      <a:pt x="25" y="24"/>
                    </a:lnTo>
                    <a:lnTo>
                      <a:pt x="22" y="36"/>
                    </a:lnTo>
                    <a:lnTo>
                      <a:pt x="3" y="32"/>
                    </a:lnTo>
                    <a:close/>
                    <a:moveTo>
                      <a:pt x="6" y="20"/>
                    </a:moveTo>
                    <a:lnTo>
                      <a:pt x="6" y="18"/>
                    </a:lnTo>
                    <a:lnTo>
                      <a:pt x="8" y="17"/>
                    </a:lnTo>
                    <a:lnTo>
                      <a:pt x="15" y="22"/>
                    </a:lnTo>
                    <a:lnTo>
                      <a:pt x="6" y="20"/>
                    </a:lnTo>
                    <a:close/>
                    <a:moveTo>
                      <a:pt x="8" y="17"/>
                    </a:moveTo>
                    <a:lnTo>
                      <a:pt x="14" y="7"/>
                    </a:lnTo>
                    <a:lnTo>
                      <a:pt x="30" y="18"/>
                    </a:lnTo>
                    <a:lnTo>
                      <a:pt x="23" y="28"/>
                    </a:lnTo>
                    <a:lnTo>
                      <a:pt x="8" y="17"/>
                    </a:lnTo>
                    <a:close/>
                    <a:moveTo>
                      <a:pt x="14" y="7"/>
                    </a:moveTo>
                    <a:lnTo>
                      <a:pt x="15" y="5"/>
                    </a:lnTo>
                    <a:lnTo>
                      <a:pt x="17" y="3"/>
                    </a:lnTo>
                    <a:lnTo>
                      <a:pt x="22" y="12"/>
                    </a:lnTo>
                    <a:lnTo>
                      <a:pt x="14" y="7"/>
                    </a:lnTo>
                    <a:close/>
                    <a:moveTo>
                      <a:pt x="17" y="3"/>
                    </a:moveTo>
                    <a:lnTo>
                      <a:pt x="24" y="1"/>
                    </a:lnTo>
                    <a:lnTo>
                      <a:pt x="33" y="18"/>
                    </a:lnTo>
                    <a:lnTo>
                      <a:pt x="26" y="21"/>
                    </a:lnTo>
                    <a:lnTo>
                      <a:pt x="17" y="3"/>
                    </a:lnTo>
                    <a:close/>
                    <a:moveTo>
                      <a:pt x="24" y="1"/>
                    </a:moveTo>
                    <a:lnTo>
                      <a:pt x="26" y="0"/>
                    </a:lnTo>
                    <a:lnTo>
                      <a:pt x="29" y="0"/>
                    </a:lnTo>
                    <a:lnTo>
                      <a:pt x="29" y="9"/>
                    </a:lnTo>
                    <a:lnTo>
                      <a:pt x="24" y="1"/>
                    </a:lnTo>
                    <a:close/>
                    <a:moveTo>
                      <a:pt x="29" y="0"/>
                    </a:moveTo>
                    <a:lnTo>
                      <a:pt x="37" y="0"/>
                    </a:lnTo>
                    <a:lnTo>
                      <a:pt x="37" y="19"/>
                    </a:lnTo>
                    <a:lnTo>
                      <a:pt x="29" y="19"/>
                    </a:lnTo>
                    <a:lnTo>
                      <a:pt x="29" y="0"/>
                    </a:lnTo>
                    <a:close/>
                    <a:moveTo>
                      <a:pt x="37" y="0"/>
                    </a:moveTo>
                    <a:lnTo>
                      <a:pt x="38" y="0"/>
                    </a:lnTo>
                    <a:lnTo>
                      <a:pt x="40" y="0"/>
                    </a:lnTo>
                    <a:lnTo>
                      <a:pt x="37" y="9"/>
                    </a:lnTo>
                    <a:lnTo>
                      <a:pt x="37" y="0"/>
                    </a:lnTo>
                    <a:close/>
                    <a:moveTo>
                      <a:pt x="40" y="0"/>
                    </a:moveTo>
                    <a:lnTo>
                      <a:pt x="53" y="3"/>
                    </a:lnTo>
                    <a:lnTo>
                      <a:pt x="48" y="22"/>
                    </a:lnTo>
                    <a:lnTo>
                      <a:pt x="35" y="19"/>
                    </a:lnTo>
                    <a:lnTo>
                      <a:pt x="40" y="0"/>
                    </a:lnTo>
                    <a:close/>
                    <a:moveTo>
                      <a:pt x="53" y="3"/>
                    </a:moveTo>
                    <a:lnTo>
                      <a:pt x="55" y="3"/>
                    </a:lnTo>
                    <a:lnTo>
                      <a:pt x="56" y="5"/>
                    </a:lnTo>
                    <a:lnTo>
                      <a:pt x="51" y="12"/>
                    </a:lnTo>
                    <a:lnTo>
                      <a:pt x="53" y="3"/>
                    </a:lnTo>
                    <a:close/>
                    <a:moveTo>
                      <a:pt x="56" y="5"/>
                    </a:moveTo>
                    <a:lnTo>
                      <a:pt x="65" y="11"/>
                    </a:lnTo>
                    <a:lnTo>
                      <a:pt x="55" y="27"/>
                    </a:lnTo>
                    <a:lnTo>
                      <a:pt x="45" y="20"/>
                    </a:lnTo>
                    <a:lnTo>
                      <a:pt x="56" y="5"/>
                    </a:lnTo>
                    <a:close/>
                    <a:moveTo>
                      <a:pt x="56" y="28"/>
                    </a:moveTo>
                    <a:lnTo>
                      <a:pt x="55" y="27"/>
                    </a:lnTo>
                    <a:lnTo>
                      <a:pt x="60" y="19"/>
                    </a:lnTo>
                    <a:lnTo>
                      <a:pt x="56" y="28"/>
                    </a:lnTo>
                    <a:close/>
                    <a:moveTo>
                      <a:pt x="64" y="10"/>
                    </a:moveTo>
                    <a:lnTo>
                      <a:pt x="77" y="17"/>
                    </a:lnTo>
                    <a:lnTo>
                      <a:pt x="68" y="33"/>
                    </a:lnTo>
                    <a:lnTo>
                      <a:pt x="56" y="28"/>
                    </a:lnTo>
                    <a:lnTo>
                      <a:pt x="64" y="10"/>
                    </a:lnTo>
                    <a:close/>
                    <a:moveTo>
                      <a:pt x="70" y="34"/>
                    </a:moveTo>
                    <a:lnTo>
                      <a:pt x="69" y="34"/>
                    </a:lnTo>
                    <a:lnTo>
                      <a:pt x="68" y="33"/>
                    </a:lnTo>
                    <a:lnTo>
                      <a:pt x="73" y="25"/>
                    </a:lnTo>
                    <a:lnTo>
                      <a:pt x="70" y="34"/>
                    </a:lnTo>
                    <a:close/>
                    <a:moveTo>
                      <a:pt x="75" y="16"/>
                    </a:moveTo>
                    <a:lnTo>
                      <a:pt x="88" y="19"/>
                    </a:lnTo>
                    <a:lnTo>
                      <a:pt x="84" y="38"/>
                    </a:lnTo>
                    <a:lnTo>
                      <a:pt x="70" y="34"/>
                    </a:lnTo>
                    <a:lnTo>
                      <a:pt x="75" y="16"/>
                    </a:lnTo>
                    <a:close/>
                    <a:moveTo>
                      <a:pt x="84" y="38"/>
                    </a:moveTo>
                    <a:lnTo>
                      <a:pt x="84" y="38"/>
                    </a:lnTo>
                    <a:lnTo>
                      <a:pt x="86" y="29"/>
                    </a:lnTo>
                    <a:lnTo>
                      <a:pt x="84" y="38"/>
                    </a:lnTo>
                    <a:close/>
                    <a:moveTo>
                      <a:pt x="87" y="19"/>
                    </a:moveTo>
                    <a:lnTo>
                      <a:pt x="103" y="22"/>
                    </a:lnTo>
                    <a:lnTo>
                      <a:pt x="99" y="41"/>
                    </a:lnTo>
                    <a:lnTo>
                      <a:pt x="84" y="38"/>
                    </a:lnTo>
                    <a:lnTo>
                      <a:pt x="87" y="19"/>
                    </a:lnTo>
                    <a:close/>
                    <a:moveTo>
                      <a:pt x="101" y="41"/>
                    </a:moveTo>
                    <a:lnTo>
                      <a:pt x="100" y="41"/>
                    </a:lnTo>
                    <a:lnTo>
                      <a:pt x="99" y="41"/>
                    </a:lnTo>
                    <a:lnTo>
                      <a:pt x="101" y="31"/>
                    </a:lnTo>
                    <a:lnTo>
                      <a:pt x="101" y="41"/>
                    </a:lnTo>
                    <a:close/>
                    <a:moveTo>
                      <a:pt x="101" y="22"/>
                    </a:moveTo>
                    <a:lnTo>
                      <a:pt x="115" y="22"/>
                    </a:lnTo>
                    <a:lnTo>
                      <a:pt x="115" y="41"/>
                    </a:lnTo>
                    <a:lnTo>
                      <a:pt x="101" y="41"/>
                    </a:lnTo>
                    <a:lnTo>
                      <a:pt x="101" y="22"/>
                    </a:lnTo>
                    <a:close/>
                    <a:moveTo>
                      <a:pt x="115" y="22"/>
                    </a:moveTo>
                    <a:lnTo>
                      <a:pt x="116" y="22"/>
                    </a:lnTo>
                    <a:lnTo>
                      <a:pt x="118" y="22"/>
                    </a:lnTo>
                    <a:lnTo>
                      <a:pt x="115" y="31"/>
                    </a:lnTo>
                    <a:lnTo>
                      <a:pt x="115" y="22"/>
                    </a:lnTo>
                    <a:close/>
                    <a:moveTo>
                      <a:pt x="118" y="22"/>
                    </a:moveTo>
                    <a:lnTo>
                      <a:pt x="133" y="29"/>
                    </a:lnTo>
                    <a:lnTo>
                      <a:pt x="127" y="46"/>
                    </a:lnTo>
                    <a:lnTo>
                      <a:pt x="110" y="40"/>
                    </a:lnTo>
                    <a:lnTo>
                      <a:pt x="118" y="22"/>
                    </a:lnTo>
                    <a:close/>
                    <a:moveTo>
                      <a:pt x="133" y="29"/>
                    </a:moveTo>
                    <a:lnTo>
                      <a:pt x="134" y="29"/>
                    </a:lnTo>
                    <a:lnTo>
                      <a:pt x="130" y="38"/>
                    </a:lnTo>
                    <a:lnTo>
                      <a:pt x="133" y="29"/>
                    </a:lnTo>
                    <a:close/>
                    <a:moveTo>
                      <a:pt x="134" y="29"/>
                    </a:moveTo>
                    <a:lnTo>
                      <a:pt x="146" y="35"/>
                    </a:lnTo>
                    <a:lnTo>
                      <a:pt x="139" y="53"/>
                    </a:lnTo>
                    <a:lnTo>
                      <a:pt x="126" y="46"/>
                    </a:lnTo>
                    <a:lnTo>
                      <a:pt x="134" y="29"/>
                    </a:lnTo>
                    <a:close/>
                    <a:moveTo>
                      <a:pt x="146" y="35"/>
                    </a:moveTo>
                    <a:lnTo>
                      <a:pt x="148" y="36"/>
                    </a:lnTo>
                    <a:lnTo>
                      <a:pt x="149" y="36"/>
                    </a:lnTo>
                    <a:lnTo>
                      <a:pt x="143" y="44"/>
                    </a:lnTo>
                    <a:lnTo>
                      <a:pt x="146" y="35"/>
                    </a:lnTo>
                    <a:close/>
                    <a:moveTo>
                      <a:pt x="149" y="36"/>
                    </a:moveTo>
                    <a:lnTo>
                      <a:pt x="161" y="46"/>
                    </a:lnTo>
                    <a:lnTo>
                      <a:pt x="150" y="62"/>
                    </a:lnTo>
                    <a:lnTo>
                      <a:pt x="137" y="52"/>
                    </a:lnTo>
                    <a:lnTo>
                      <a:pt x="149" y="36"/>
                    </a:lnTo>
                    <a:close/>
                    <a:moveTo>
                      <a:pt x="161" y="46"/>
                    </a:moveTo>
                    <a:lnTo>
                      <a:pt x="162" y="46"/>
                    </a:lnTo>
                    <a:lnTo>
                      <a:pt x="162" y="48"/>
                    </a:lnTo>
                    <a:lnTo>
                      <a:pt x="155" y="54"/>
                    </a:lnTo>
                    <a:lnTo>
                      <a:pt x="161" y="46"/>
                    </a:lnTo>
                    <a:close/>
                    <a:moveTo>
                      <a:pt x="162" y="48"/>
                    </a:moveTo>
                    <a:lnTo>
                      <a:pt x="172" y="56"/>
                    </a:lnTo>
                    <a:lnTo>
                      <a:pt x="159" y="70"/>
                    </a:lnTo>
                    <a:lnTo>
                      <a:pt x="149" y="61"/>
                    </a:lnTo>
                    <a:lnTo>
                      <a:pt x="162" y="48"/>
                    </a:lnTo>
                    <a:close/>
                    <a:moveTo>
                      <a:pt x="172" y="56"/>
                    </a:moveTo>
                    <a:lnTo>
                      <a:pt x="173" y="57"/>
                    </a:lnTo>
                    <a:lnTo>
                      <a:pt x="165" y="63"/>
                    </a:lnTo>
                    <a:lnTo>
                      <a:pt x="172" y="56"/>
                    </a:lnTo>
                    <a:close/>
                    <a:moveTo>
                      <a:pt x="173" y="57"/>
                    </a:moveTo>
                    <a:lnTo>
                      <a:pt x="180" y="67"/>
                    </a:lnTo>
                    <a:lnTo>
                      <a:pt x="163" y="78"/>
                    </a:lnTo>
                    <a:lnTo>
                      <a:pt x="158" y="68"/>
                    </a:lnTo>
                    <a:lnTo>
                      <a:pt x="173" y="57"/>
                    </a:lnTo>
                    <a:close/>
                    <a:moveTo>
                      <a:pt x="180" y="67"/>
                    </a:moveTo>
                    <a:lnTo>
                      <a:pt x="181" y="70"/>
                    </a:lnTo>
                    <a:lnTo>
                      <a:pt x="181" y="73"/>
                    </a:lnTo>
                    <a:lnTo>
                      <a:pt x="171" y="73"/>
                    </a:lnTo>
                    <a:lnTo>
                      <a:pt x="180" y="67"/>
                    </a:lnTo>
                    <a:close/>
                    <a:moveTo>
                      <a:pt x="181" y="73"/>
                    </a:moveTo>
                    <a:lnTo>
                      <a:pt x="181" y="83"/>
                    </a:lnTo>
                    <a:lnTo>
                      <a:pt x="162" y="83"/>
                    </a:lnTo>
                    <a:lnTo>
                      <a:pt x="162" y="73"/>
                    </a:lnTo>
                    <a:lnTo>
                      <a:pt x="181" y="73"/>
                    </a:lnTo>
                    <a:close/>
                    <a:moveTo>
                      <a:pt x="181" y="83"/>
                    </a:moveTo>
                    <a:lnTo>
                      <a:pt x="181" y="85"/>
                    </a:lnTo>
                    <a:lnTo>
                      <a:pt x="180" y="87"/>
                    </a:lnTo>
                    <a:lnTo>
                      <a:pt x="171" y="83"/>
                    </a:lnTo>
                    <a:lnTo>
                      <a:pt x="181" y="83"/>
                    </a:lnTo>
                    <a:close/>
                    <a:moveTo>
                      <a:pt x="180" y="87"/>
                    </a:moveTo>
                    <a:lnTo>
                      <a:pt x="173" y="97"/>
                    </a:lnTo>
                    <a:lnTo>
                      <a:pt x="158" y="86"/>
                    </a:lnTo>
                    <a:lnTo>
                      <a:pt x="163" y="77"/>
                    </a:lnTo>
                    <a:lnTo>
                      <a:pt x="180" y="87"/>
                    </a:lnTo>
                    <a:close/>
                    <a:moveTo>
                      <a:pt x="173" y="97"/>
                    </a:moveTo>
                    <a:lnTo>
                      <a:pt x="171" y="99"/>
                    </a:lnTo>
                    <a:lnTo>
                      <a:pt x="169" y="100"/>
                    </a:lnTo>
                    <a:lnTo>
                      <a:pt x="165" y="92"/>
                    </a:lnTo>
                    <a:lnTo>
                      <a:pt x="173" y="97"/>
                    </a:lnTo>
                    <a:close/>
                    <a:moveTo>
                      <a:pt x="169" y="100"/>
                    </a:moveTo>
                    <a:lnTo>
                      <a:pt x="152" y="107"/>
                    </a:lnTo>
                    <a:lnTo>
                      <a:pt x="145" y="89"/>
                    </a:lnTo>
                    <a:lnTo>
                      <a:pt x="162" y="83"/>
                    </a:lnTo>
                    <a:lnTo>
                      <a:pt x="169" y="100"/>
                    </a:lnTo>
                    <a:close/>
                    <a:moveTo>
                      <a:pt x="152" y="107"/>
                    </a:moveTo>
                    <a:lnTo>
                      <a:pt x="151" y="107"/>
                    </a:lnTo>
                    <a:lnTo>
                      <a:pt x="150" y="108"/>
                    </a:lnTo>
                    <a:lnTo>
                      <a:pt x="149" y="98"/>
                    </a:lnTo>
                    <a:lnTo>
                      <a:pt x="152" y="107"/>
                    </a:lnTo>
                    <a:close/>
                    <a:moveTo>
                      <a:pt x="150" y="108"/>
                    </a:moveTo>
                    <a:lnTo>
                      <a:pt x="124" y="110"/>
                    </a:lnTo>
                    <a:lnTo>
                      <a:pt x="122" y="92"/>
                    </a:lnTo>
                    <a:lnTo>
                      <a:pt x="148" y="88"/>
                    </a:lnTo>
                    <a:lnTo>
                      <a:pt x="150" y="108"/>
                    </a:lnTo>
                    <a:close/>
                    <a:moveTo>
                      <a:pt x="124" y="110"/>
                    </a:moveTo>
                    <a:lnTo>
                      <a:pt x="126" y="110"/>
                    </a:lnTo>
                    <a:lnTo>
                      <a:pt x="124" y="110"/>
                    </a:lnTo>
                    <a:lnTo>
                      <a:pt x="123" y="102"/>
                    </a:lnTo>
                    <a:lnTo>
                      <a:pt x="124" y="110"/>
                    </a:lnTo>
                    <a:close/>
                    <a:moveTo>
                      <a:pt x="124" y="110"/>
                    </a:moveTo>
                    <a:lnTo>
                      <a:pt x="96" y="114"/>
                    </a:lnTo>
                    <a:lnTo>
                      <a:pt x="94" y="95"/>
                    </a:lnTo>
                    <a:lnTo>
                      <a:pt x="122" y="92"/>
                    </a:lnTo>
                    <a:lnTo>
                      <a:pt x="124" y="110"/>
                    </a:lnTo>
                    <a:close/>
                    <a:moveTo>
                      <a:pt x="96" y="114"/>
                    </a:moveTo>
                    <a:lnTo>
                      <a:pt x="95" y="114"/>
                    </a:lnTo>
                    <a:lnTo>
                      <a:pt x="94" y="114"/>
                    </a:lnTo>
                    <a:lnTo>
                      <a:pt x="95" y="105"/>
                    </a:lnTo>
                    <a:lnTo>
                      <a:pt x="96" y="114"/>
                    </a:lnTo>
                    <a:close/>
                    <a:moveTo>
                      <a:pt x="94" y="114"/>
                    </a:moveTo>
                    <a:lnTo>
                      <a:pt x="72" y="110"/>
                    </a:lnTo>
                    <a:lnTo>
                      <a:pt x="74" y="92"/>
                    </a:lnTo>
                    <a:lnTo>
                      <a:pt x="96" y="95"/>
                    </a:lnTo>
                    <a:lnTo>
                      <a:pt x="94" y="114"/>
                    </a:lnTo>
                    <a:close/>
                    <a:moveTo>
                      <a:pt x="72" y="110"/>
                    </a:moveTo>
                    <a:lnTo>
                      <a:pt x="70" y="110"/>
                    </a:lnTo>
                    <a:lnTo>
                      <a:pt x="72" y="110"/>
                    </a:lnTo>
                    <a:lnTo>
                      <a:pt x="73" y="102"/>
                    </a:lnTo>
                    <a:lnTo>
                      <a:pt x="72" y="110"/>
                    </a:lnTo>
                    <a:close/>
                    <a:moveTo>
                      <a:pt x="72" y="110"/>
                    </a:moveTo>
                    <a:lnTo>
                      <a:pt x="52" y="108"/>
                    </a:lnTo>
                    <a:lnTo>
                      <a:pt x="55" y="88"/>
                    </a:lnTo>
                    <a:lnTo>
                      <a:pt x="75" y="92"/>
                    </a:lnTo>
                    <a:lnTo>
                      <a:pt x="72" y="110"/>
                    </a:lnTo>
                    <a:close/>
                    <a:moveTo>
                      <a:pt x="52" y="108"/>
                    </a:moveTo>
                    <a:lnTo>
                      <a:pt x="51" y="107"/>
                    </a:lnTo>
                    <a:lnTo>
                      <a:pt x="49" y="107"/>
                    </a:lnTo>
                    <a:lnTo>
                      <a:pt x="54" y="98"/>
                    </a:lnTo>
                    <a:lnTo>
                      <a:pt x="52" y="108"/>
                    </a:lnTo>
                    <a:close/>
                    <a:moveTo>
                      <a:pt x="49" y="107"/>
                    </a:moveTo>
                    <a:lnTo>
                      <a:pt x="36" y="100"/>
                    </a:lnTo>
                    <a:lnTo>
                      <a:pt x="45" y="83"/>
                    </a:lnTo>
                    <a:lnTo>
                      <a:pt x="58" y="89"/>
                    </a:lnTo>
                    <a:lnTo>
                      <a:pt x="49" y="107"/>
                    </a:lnTo>
                    <a:close/>
                    <a:moveTo>
                      <a:pt x="36" y="100"/>
                    </a:moveTo>
                    <a:lnTo>
                      <a:pt x="24" y="94"/>
                    </a:lnTo>
                    <a:lnTo>
                      <a:pt x="33" y="77"/>
                    </a:lnTo>
                    <a:lnTo>
                      <a:pt x="45" y="83"/>
                    </a:lnTo>
                    <a:lnTo>
                      <a:pt x="36" y="100"/>
                    </a:lnTo>
                    <a:close/>
                    <a:moveTo>
                      <a:pt x="24" y="94"/>
                    </a:moveTo>
                    <a:lnTo>
                      <a:pt x="22" y="93"/>
                    </a:lnTo>
                    <a:lnTo>
                      <a:pt x="21" y="91"/>
                    </a:lnTo>
                    <a:lnTo>
                      <a:pt x="29" y="85"/>
                    </a:lnTo>
                    <a:lnTo>
                      <a:pt x="24" y="94"/>
                    </a:lnTo>
                    <a:close/>
                    <a:moveTo>
                      <a:pt x="21" y="91"/>
                    </a:moveTo>
                    <a:lnTo>
                      <a:pt x="14" y="82"/>
                    </a:lnTo>
                    <a:lnTo>
                      <a:pt x="30" y="71"/>
                    </a:lnTo>
                    <a:lnTo>
                      <a:pt x="36" y="81"/>
                    </a:lnTo>
                    <a:lnTo>
                      <a:pt x="21" y="91"/>
                    </a:lnTo>
                    <a:close/>
                    <a:moveTo>
                      <a:pt x="29" y="70"/>
                    </a:moveTo>
                    <a:lnTo>
                      <a:pt x="30" y="70"/>
                    </a:lnTo>
                    <a:lnTo>
                      <a:pt x="30" y="71"/>
                    </a:lnTo>
                    <a:lnTo>
                      <a:pt x="22" y="76"/>
                    </a:lnTo>
                    <a:lnTo>
                      <a:pt x="29" y="70"/>
                    </a:lnTo>
                    <a:close/>
                    <a:moveTo>
                      <a:pt x="15" y="83"/>
                    </a:moveTo>
                    <a:lnTo>
                      <a:pt x="9" y="76"/>
                    </a:lnTo>
                    <a:lnTo>
                      <a:pt x="22" y="63"/>
                    </a:lnTo>
                    <a:lnTo>
                      <a:pt x="29" y="70"/>
                    </a:lnTo>
                    <a:lnTo>
                      <a:pt x="15" y="83"/>
                    </a:lnTo>
                    <a:close/>
                    <a:moveTo>
                      <a:pt x="9" y="76"/>
                    </a:moveTo>
                    <a:lnTo>
                      <a:pt x="8" y="75"/>
                    </a:lnTo>
                    <a:lnTo>
                      <a:pt x="6" y="74"/>
                    </a:lnTo>
                    <a:lnTo>
                      <a:pt x="15" y="70"/>
                    </a:lnTo>
                    <a:lnTo>
                      <a:pt x="9" y="76"/>
                    </a:lnTo>
                    <a:close/>
                    <a:moveTo>
                      <a:pt x="6" y="74"/>
                    </a:moveTo>
                    <a:lnTo>
                      <a:pt x="4" y="67"/>
                    </a:lnTo>
                    <a:lnTo>
                      <a:pt x="21" y="59"/>
                    </a:lnTo>
                    <a:lnTo>
                      <a:pt x="24" y="65"/>
                    </a:lnTo>
                    <a:lnTo>
                      <a:pt x="6" y="74"/>
                    </a:lnTo>
                    <a:close/>
                    <a:moveTo>
                      <a:pt x="4" y="67"/>
                    </a:moveTo>
                    <a:lnTo>
                      <a:pt x="3" y="65"/>
                    </a:lnTo>
                    <a:lnTo>
                      <a:pt x="3" y="63"/>
                    </a:lnTo>
                    <a:lnTo>
                      <a:pt x="12" y="63"/>
                    </a:lnTo>
                    <a:lnTo>
                      <a:pt x="4" y="67"/>
                    </a:lnTo>
                    <a:close/>
                    <a:moveTo>
                      <a:pt x="3" y="63"/>
                    </a:moveTo>
                    <a:lnTo>
                      <a:pt x="3" y="60"/>
                    </a:lnTo>
                    <a:lnTo>
                      <a:pt x="22" y="60"/>
                    </a:lnTo>
                    <a:lnTo>
                      <a:pt x="22" y="63"/>
                    </a:lnTo>
                    <a:lnTo>
                      <a:pt x="3" y="63"/>
                    </a:lnTo>
                    <a:close/>
                    <a:moveTo>
                      <a:pt x="19" y="53"/>
                    </a:moveTo>
                    <a:lnTo>
                      <a:pt x="22" y="56"/>
                    </a:lnTo>
                    <a:lnTo>
                      <a:pt x="22" y="60"/>
                    </a:lnTo>
                    <a:lnTo>
                      <a:pt x="12" y="60"/>
                    </a:lnTo>
                    <a:lnTo>
                      <a:pt x="19" y="53"/>
                    </a:lnTo>
                    <a:close/>
                    <a:moveTo>
                      <a:pt x="5" y="66"/>
                    </a:moveTo>
                    <a:lnTo>
                      <a:pt x="2" y="64"/>
                    </a:lnTo>
                    <a:lnTo>
                      <a:pt x="16" y="50"/>
                    </a:lnTo>
                    <a:lnTo>
                      <a:pt x="19" y="53"/>
                    </a:lnTo>
                    <a:lnTo>
                      <a:pt x="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1" name="Freeform 1572">
                <a:extLst>
                  <a:ext uri="{FF2B5EF4-FFF2-40B4-BE49-F238E27FC236}">
                    <a16:creationId xmlns:a16="http://schemas.microsoft.com/office/drawing/2014/main" id="{4573B29A-5492-4FB6-B353-D0AF4A0FF566}"/>
                  </a:ext>
                </a:extLst>
              </p:cNvPr>
              <p:cNvSpPr>
                <a:spLocks/>
              </p:cNvSpPr>
              <p:nvPr/>
            </p:nvSpPr>
            <p:spPr bwMode="auto">
              <a:xfrm>
                <a:off x="2962" y="1721"/>
                <a:ext cx="49" cy="40"/>
              </a:xfrm>
              <a:custGeom>
                <a:avLst/>
                <a:gdLst>
                  <a:gd name="T0" fmla="*/ 5 w 197"/>
                  <a:gd name="T1" fmla="*/ 0 h 159"/>
                  <a:gd name="T2" fmla="*/ 6 w 197"/>
                  <a:gd name="T3" fmla="*/ 1 h 159"/>
                  <a:gd name="T4" fmla="*/ 8 w 197"/>
                  <a:gd name="T5" fmla="*/ 1 h 159"/>
                  <a:gd name="T6" fmla="*/ 9 w 197"/>
                  <a:gd name="T7" fmla="*/ 2 h 159"/>
                  <a:gd name="T8" fmla="*/ 11 w 197"/>
                  <a:gd name="T9" fmla="*/ 4 h 159"/>
                  <a:gd name="T10" fmla="*/ 12 w 197"/>
                  <a:gd name="T11" fmla="*/ 5 h 159"/>
                  <a:gd name="T12" fmla="*/ 12 w 197"/>
                  <a:gd name="T13" fmla="*/ 7 h 159"/>
                  <a:gd name="T14" fmla="*/ 12 w 197"/>
                  <a:gd name="T15" fmla="*/ 8 h 159"/>
                  <a:gd name="T16" fmla="*/ 12 w 197"/>
                  <a:gd name="T17" fmla="*/ 9 h 159"/>
                  <a:gd name="T18" fmla="*/ 11 w 197"/>
                  <a:gd name="T19" fmla="*/ 10 h 159"/>
                  <a:gd name="T20" fmla="*/ 9 w 197"/>
                  <a:gd name="T21" fmla="*/ 10 h 159"/>
                  <a:gd name="T22" fmla="*/ 7 w 197"/>
                  <a:gd name="T23" fmla="*/ 10 h 159"/>
                  <a:gd name="T24" fmla="*/ 5 w 197"/>
                  <a:gd name="T25" fmla="*/ 10 h 159"/>
                  <a:gd name="T26" fmla="*/ 4 w 197"/>
                  <a:gd name="T27" fmla="*/ 10 h 159"/>
                  <a:gd name="T28" fmla="*/ 3 w 197"/>
                  <a:gd name="T29" fmla="*/ 10 h 159"/>
                  <a:gd name="T30" fmla="*/ 2 w 197"/>
                  <a:gd name="T31" fmla="*/ 10 h 159"/>
                  <a:gd name="T32" fmla="*/ 1 w 197"/>
                  <a:gd name="T33" fmla="*/ 10 h 159"/>
                  <a:gd name="T34" fmla="*/ 0 w 197"/>
                  <a:gd name="T35" fmla="*/ 9 h 159"/>
                  <a:gd name="T36" fmla="*/ 0 w 197"/>
                  <a:gd name="T37" fmla="*/ 9 h 159"/>
                  <a:gd name="T38" fmla="*/ 0 w 197"/>
                  <a:gd name="T39" fmla="*/ 8 h 159"/>
                  <a:gd name="T40" fmla="*/ 0 w 197"/>
                  <a:gd name="T41" fmla="*/ 7 h 159"/>
                  <a:gd name="T42" fmla="*/ 0 w 197"/>
                  <a:gd name="T43" fmla="*/ 6 h 159"/>
                  <a:gd name="T44" fmla="*/ 0 w 197"/>
                  <a:gd name="T45" fmla="*/ 5 h 159"/>
                  <a:gd name="T46" fmla="*/ 0 w 197"/>
                  <a:gd name="T47" fmla="*/ 4 h 159"/>
                  <a:gd name="T48" fmla="*/ 0 w 197"/>
                  <a:gd name="T49" fmla="*/ 3 h 159"/>
                  <a:gd name="T50" fmla="*/ 0 w 197"/>
                  <a:gd name="T51" fmla="*/ 3 h 159"/>
                  <a:gd name="T52" fmla="*/ 1 w 197"/>
                  <a:gd name="T53" fmla="*/ 2 h 159"/>
                  <a:gd name="T54" fmla="*/ 1 w 197"/>
                  <a:gd name="T55" fmla="*/ 1 h 159"/>
                  <a:gd name="T56" fmla="*/ 2 w 197"/>
                  <a:gd name="T57" fmla="*/ 1 h 159"/>
                  <a:gd name="T58" fmla="*/ 3 w 197"/>
                  <a:gd name="T59" fmla="*/ 1 h 159"/>
                  <a:gd name="T60" fmla="*/ 5 w 197"/>
                  <a:gd name="T61" fmla="*/ 0 h 1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7"/>
                  <a:gd name="T94" fmla="*/ 0 h 159"/>
                  <a:gd name="T95" fmla="*/ 197 w 197"/>
                  <a:gd name="T96" fmla="*/ 159 h 1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7" h="159">
                    <a:moveTo>
                      <a:pt x="77" y="0"/>
                    </a:moveTo>
                    <a:lnTo>
                      <a:pt x="105" y="6"/>
                    </a:lnTo>
                    <a:lnTo>
                      <a:pt x="131" y="16"/>
                    </a:lnTo>
                    <a:lnTo>
                      <a:pt x="153" y="35"/>
                    </a:lnTo>
                    <a:lnTo>
                      <a:pt x="171" y="57"/>
                    </a:lnTo>
                    <a:lnTo>
                      <a:pt x="188" y="80"/>
                    </a:lnTo>
                    <a:lnTo>
                      <a:pt x="194" y="102"/>
                    </a:lnTo>
                    <a:lnTo>
                      <a:pt x="197" y="124"/>
                    </a:lnTo>
                    <a:lnTo>
                      <a:pt x="188" y="139"/>
                    </a:lnTo>
                    <a:lnTo>
                      <a:pt x="171" y="153"/>
                    </a:lnTo>
                    <a:lnTo>
                      <a:pt x="143" y="156"/>
                    </a:lnTo>
                    <a:lnTo>
                      <a:pt x="112" y="156"/>
                    </a:lnTo>
                    <a:lnTo>
                      <a:pt x="86" y="159"/>
                    </a:lnTo>
                    <a:lnTo>
                      <a:pt x="63" y="159"/>
                    </a:lnTo>
                    <a:lnTo>
                      <a:pt x="45" y="159"/>
                    </a:lnTo>
                    <a:lnTo>
                      <a:pt x="29" y="156"/>
                    </a:lnTo>
                    <a:lnTo>
                      <a:pt x="16" y="153"/>
                    </a:lnTo>
                    <a:lnTo>
                      <a:pt x="9" y="149"/>
                    </a:lnTo>
                    <a:lnTo>
                      <a:pt x="4" y="139"/>
                    </a:lnTo>
                    <a:lnTo>
                      <a:pt x="0" y="124"/>
                    </a:lnTo>
                    <a:lnTo>
                      <a:pt x="0" y="108"/>
                    </a:lnTo>
                    <a:lnTo>
                      <a:pt x="0" y="92"/>
                    </a:lnTo>
                    <a:lnTo>
                      <a:pt x="0" y="80"/>
                    </a:lnTo>
                    <a:lnTo>
                      <a:pt x="0" y="63"/>
                    </a:lnTo>
                    <a:lnTo>
                      <a:pt x="4" y="51"/>
                    </a:lnTo>
                    <a:lnTo>
                      <a:pt x="6" y="41"/>
                    </a:lnTo>
                    <a:lnTo>
                      <a:pt x="13" y="28"/>
                    </a:lnTo>
                    <a:lnTo>
                      <a:pt x="22" y="19"/>
                    </a:lnTo>
                    <a:lnTo>
                      <a:pt x="35" y="13"/>
                    </a:lnTo>
                    <a:lnTo>
                      <a:pt x="54" y="6"/>
                    </a:lnTo>
                    <a:lnTo>
                      <a:pt x="77"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2" name="Freeform 1573">
                <a:extLst>
                  <a:ext uri="{FF2B5EF4-FFF2-40B4-BE49-F238E27FC236}">
                    <a16:creationId xmlns:a16="http://schemas.microsoft.com/office/drawing/2014/main" id="{18EAD34C-601F-4896-998A-27DEB632D2D0}"/>
                  </a:ext>
                </a:extLst>
              </p:cNvPr>
              <p:cNvSpPr>
                <a:spLocks noEditPoints="1"/>
              </p:cNvSpPr>
              <p:nvPr/>
            </p:nvSpPr>
            <p:spPr bwMode="auto">
              <a:xfrm>
                <a:off x="2960" y="1718"/>
                <a:ext cx="54" cy="45"/>
              </a:xfrm>
              <a:custGeom>
                <a:avLst/>
                <a:gdLst>
                  <a:gd name="T0" fmla="*/ 6 w 216"/>
                  <a:gd name="T1" fmla="*/ 0 h 177"/>
                  <a:gd name="T2" fmla="*/ 7 w 216"/>
                  <a:gd name="T3" fmla="*/ 1 h 177"/>
                  <a:gd name="T4" fmla="*/ 7 w 216"/>
                  <a:gd name="T5" fmla="*/ 1 h 177"/>
                  <a:gd name="T6" fmla="*/ 9 w 216"/>
                  <a:gd name="T7" fmla="*/ 1 h 177"/>
                  <a:gd name="T8" fmla="*/ 9 w 216"/>
                  <a:gd name="T9" fmla="*/ 1 h 177"/>
                  <a:gd name="T10" fmla="*/ 11 w 216"/>
                  <a:gd name="T11" fmla="*/ 2 h 177"/>
                  <a:gd name="T12" fmla="*/ 11 w 216"/>
                  <a:gd name="T13" fmla="*/ 3 h 177"/>
                  <a:gd name="T14" fmla="*/ 12 w 216"/>
                  <a:gd name="T15" fmla="*/ 4 h 177"/>
                  <a:gd name="T16" fmla="*/ 12 w 216"/>
                  <a:gd name="T17" fmla="*/ 4 h 177"/>
                  <a:gd name="T18" fmla="*/ 13 w 216"/>
                  <a:gd name="T19" fmla="*/ 5 h 177"/>
                  <a:gd name="T20" fmla="*/ 13 w 216"/>
                  <a:gd name="T21" fmla="*/ 6 h 177"/>
                  <a:gd name="T22" fmla="*/ 13 w 216"/>
                  <a:gd name="T23" fmla="*/ 7 h 177"/>
                  <a:gd name="T24" fmla="*/ 13 w 216"/>
                  <a:gd name="T25" fmla="*/ 7 h 177"/>
                  <a:gd name="T26" fmla="*/ 14 w 216"/>
                  <a:gd name="T27" fmla="*/ 9 h 177"/>
                  <a:gd name="T28" fmla="*/ 14 w 216"/>
                  <a:gd name="T29" fmla="*/ 9 h 177"/>
                  <a:gd name="T30" fmla="*/ 13 w 216"/>
                  <a:gd name="T31" fmla="*/ 10 h 177"/>
                  <a:gd name="T32" fmla="*/ 13 w 216"/>
                  <a:gd name="T33" fmla="*/ 10 h 177"/>
                  <a:gd name="T34" fmla="*/ 12 w 216"/>
                  <a:gd name="T35" fmla="*/ 11 h 177"/>
                  <a:gd name="T36" fmla="*/ 11 w 216"/>
                  <a:gd name="T37" fmla="*/ 11 h 177"/>
                  <a:gd name="T38" fmla="*/ 10 w 216"/>
                  <a:gd name="T39" fmla="*/ 11 h 177"/>
                  <a:gd name="T40" fmla="*/ 10 w 216"/>
                  <a:gd name="T41" fmla="*/ 11 h 177"/>
                  <a:gd name="T42" fmla="*/ 8 w 216"/>
                  <a:gd name="T43" fmla="*/ 10 h 177"/>
                  <a:gd name="T44" fmla="*/ 8 w 216"/>
                  <a:gd name="T45" fmla="*/ 11 h 177"/>
                  <a:gd name="T46" fmla="*/ 6 w 216"/>
                  <a:gd name="T47" fmla="*/ 11 h 177"/>
                  <a:gd name="T48" fmla="*/ 6 w 216"/>
                  <a:gd name="T49" fmla="*/ 11 h 177"/>
                  <a:gd name="T50" fmla="*/ 5 w 216"/>
                  <a:gd name="T51" fmla="*/ 11 h 177"/>
                  <a:gd name="T52" fmla="*/ 4 w 216"/>
                  <a:gd name="T53" fmla="*/ 11 h 177"/>
                  <a:gd name="T54" fmla="*/ 3 w 216"/>
                  <a:gd name="T55" fmla="*/ 11 h 177"/>
                  <a:gd name="T56" fmla="*/ 2 w 216"/>
                  <a:gd name="T57" fmla="*/ 11 h 177"/>
                  <a:gd name="T58" fmla="*/ 2 w 216"/>
                  <a:gd name="T59" fmla="*/ 11 h 177"/>
                  <a:gd name="T60" fmla="*/ 2 w 216"/>
                  <a:gd name="T61" fmla="*/ 11 h 177"/>
                  <a:gd name="T62" fmla="*/ 1 w 216"/>
                  <a:gd name="T63" fmla="*/ 11 h 177"/>
                  <a:gd name="T64" fmla="*/ 1 w 216"/>
                  <a:gd name="T65" fmla="*/ 11 h 177"/>
                  <a:gd name="T66" fmla="*/ 1 w 216"/>
                  <a:gd name="T67" fmla="*/ 11 h 177"/>
                  <a:gd name="T68" fmla="*/ 0 w 216"/>
                  <a:gd name="T69" fmla="*/ 10 h 177"/>
                  <a:gd name="T70" fmla="*/ 0 w 216"/>
                  <a:gd name="T71" fmla="*/ 10 h 177"/>
                  <a:gd name="T72" fmla="*/ 0 w 216"/>
                  <a:gd name="T73" fmla="*/ 9 h 177"/>
                  <a:gd name="T74" fmla="*/ 0 w 216"/>
                  <a:gd name="T75" fmla="*/ 9 h 177"/>
                  <a:gd name="T76" fmla="*/ 0 w 216"/>
                  <a:gd name="T77" fmla="*/ 8 h 177"/>
                  <a:gd name="T78" fmla="*/ 0 w 216"/>
                  <a:gd name="T79" fmla="*/ 7 h 177"/>
                  <a:gd name="T80" fmla="*/ 0 w 216"/>
                  <a:gd name="T81" fmla="*/ 6 h 177"/>
                  <a:gd name="T82" fmla="*/ 0 w 216"/>
                  <a:gd name="T83" fmla="*/ 5 h 177"/>
                  <a:gd name="T84" fmla="*/ 0 w 216"/>
                  <a:gd name="T85" fmla="*/ 5 h 177"/>
                  <a:gd name="T86" fmla="*/ 0 w 216"/>
                  <a:gd name="T87" fmla="*/ 4 h 177"/>
                  <a:gd name="T88" fmla="*/ 0 w 216"/>
                  <a:gd name="T89" fmla="*/ 4 h 177"/>
                  <a:gd name="T90" fmla="*/ 1 w 216"/>
                  <a:gd name="T91" fmla="*/ 3 h 177"/>
                  <a:gd name="T92" fmla="*/ 1 w 216"/>
                  <a:gd name="T93" fmla="*/ 3 h 177"/>
                  <a:gd name="T94" fmla="*/ 1 w 216"/>
                  <a:gd name="T95" fmla="*/ 2 h 177"/>
                  <a:gd name="T96" fmla="*/ 1 w 216"/>
                  <a:gd name="T97" fmla="*/ 2 h 177"/>
                  <a:gd name="T98" fmla="*/ 2 w 216"/>
                  <a:gd name="T99" fmla="*/ 2 h 177"/>
                  <a:gd name="T100" fmla="*/ 2 w 216"/>
                  <a:gd name="T101" fmla="*/ 1 h 177"/>
                  <a:gd name="T102" fmla="*/ 3 w 216"/>
                  <a:gd name="T103" fmla="*/ 1 h 177"/>
                  <a:gd name="T104" fmla="*/ 3 w 216"/>
                  <a:gd name="T105" fmla="*/ 1 h 177"/>
                  <a:gd name="T106" fmla="*/ 4 w 216"/>
                  <a:gd name="T107" fmla="*/ 1 h 177"/>
                  <a:gd name="T108" fmla="*/ 4 w 216"/>
                  <a:gd name="T109" fmla="*/ 1 h 1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6"/>
                  <a:gd name="T166" fmla="*/ 0 h 177"/>
                  <a:gd name="T167" fmla="*/ 216 w 216"/>
                  <a:gd name="T168" fmla="*/ 177 h 1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6" h="177">
                    <a:moveTo>
                      <a:pt x="88" y="0"/>
                    </a:moveTo>
                    <a:lnTo>
                      <a:pt x="116" y="6"/>
                    </a:lnTo>
                    <a:lnTo>
                      <a:pt x="112" y="25"/>
                    </a:lnTo>
                    <a:lnTo>
                      <a:pt x="83" y="18"/>
                    </a:lnTo>
                    <a:lnTo>
                      <a:pt x="88" y="0"/>
                    </a:lnTo>
                    <a:close/>
                    <a:moveTo>
                      <a:pt x="116" y="6"/>
                    </a:moveTo>
                    <a:lnTo>
                      <a:pt x="116" y="6"/>
                    </a:lnTo>
                    <a:lnTo>
                      <a:pt x="117" y="6"/>
                    </a:lnTo>
                    <a:lnTo>
                      <a:pt x="114" y="15"/>
                    </a:lnTo>
                    <a:lnTo>
                      <a:pt x="116" y="6"/>
                    </a:lnTo>
                    <a:close/>
                    <a:moveTo>
                      <a:pt x="117" y="6"/>
                    </a:moveTo>
                    <a:lnTo>
                      <a:pt x="143" y="16"/>
                    </a:lnTo>
                    <a:lnTo>
                      <a:pt x="136" y="34"/>
                    </a:lnTo>
                    <a:lnTo>
                      <a:pt x="111" y="24"/>
                    </a:lnTo>
                    <a:lnTo>
                      <a:pt x="117" y="6"/>
                    </a:lnTo>
                    <a:close/>
                    <a:moveTo>
                      <a:pt x="143" y="16"/>
                    </a:moveTo>
                    <a:lnTo>
                      <a:pt x="144" y="16"/>
                    </a:lnTo>
                    <a:lnTo>
                      <a:pt x="146" y="17"/>
                    </a:lnTo>
                    <a:lnTo>
                      <a:pt x="140" y="25"/>
                    </a:lnTo>
                    <a:lnTo>
                      <a:pt x="143" y="16"/>
                    </a:lnTo>
                    <a:close/>
                    <a:moveTo>
                      <a:pt x="146" y="17"/>
                    </a:moveTo>
                    <a:lnTo>
                      <a:pt x="168" y="37"/>
                    </a:lnTo>
                    <a:lnTo>
                      <a:pt x="155" y="51"/>
                    </a:lnTo>
                    <a:lnTo>
                      <a:pt x="133" y="31"/>
                    </a:lnTo>
                    <a:lnTo>
                      <a:pt x="146" y="17"/>
                    </a:lnTo>
                    <a:close/>
                    <a:moveTo>
                      <a:pt x="168" y="37"/>
                    </a:moveTo>
                    <a:lnTo>
                      <a:pt x="168" y="37"/>
                    </a:lnTo>
                    <a:lnTo>
                      <a:pt x="169" y="38"/>
                    </a:lnTo>
                    <a:lnTo>
                      <a:pt x="162" y="44"/>
                    </a:lnTo>
                    <a:lnTo>
                      <a:pt x="168" y="37"/>
                    </a:lnTo>
                    <a:close/>
                    <a:moveTo>
                      <a:pt x="169" y="38"/>
                    </a:moveTo>
                    <a:lnTo>
                      <a:pt x="188" y="60"/>
                    </a:lnTo>
                    <a:lnTo>
                      <a:pt x="174" y="72"/>
                    </a:lnTo>
                    <a:lnTo>
                      <a:pt x="155" y="50"/>
                    </a:lnTo>
                    <a:lnTo>
                      <a:pt x="169" y="38"/>
                    </a:lnTo>
                    <a:close/>
                    <a:moveTo>
                      <a:pt x="188" y="60"/>
                    </a:moveTo>
                    <a:lnTo>
                      <a:pt x="188" y="60"/>
                    </a:lnTo>
                    <a:lnTo>
                      <a:pt x="180" y="66"/>
                    </a:lnTo>
                    <a:lnTo>
                      <a:pt x="188" y="60"/>
                    </a:lnTo>
                    <a:close/>
                    <a:moveTo>
                      <a:pt x="188" y="60"/>
                    </a:moveTo>
                    <a:lnTo>
                      <a:pt x="205" y="83"/>
                    </a:lnTo>
                    <a:lnTo>
                      <a:pt x="189" y="94"/>
                    </a:lnTo>
                    <a:lnTo>
                      <a:pt x="173" y="71"/>
                    </a:lnTo>
                    <a:lnTo>
                      <a:pt x="188" y="60"/>
                    </a:lnTo>
                    <a:close/>
                    <a:moveTo>
                      <a:pt x="205" y="83"/>
                    </a:moveTo>
                    <a:lnTo>
                      <a:pt x="206" y="84"/>
                    </a:lnTo>
                    <a:lnTo>
                      <a:pt x="206" y="86"/>
                    </a:lnTo>
                    <a:lnTo>
                      <a:pt x="197" y="89"/>
                    </a:lnTo>
                    <a:lnTo>
                      <a:pt x="205" y="83"/>
                    </a:lnTo>
                    <a:close/>
                    <a:moveTo>
                      <a:pt x="206" y="86"/>
                    </a:moveTo>
                    <a:lnTo>
                      <a:pt x="212" y="108"/>
                    </a:lnTo>
                    <a:lnTo>
                      <a:pt x="194" y="113"/>
                    </a:lnTo>
                    <a:lnTo>
                      <a:pt x="187" y="91"/>
                    </a:lnTo>
                    <a:lnTo>
                      <a:pt x="206" y="86"/>
                    </a:lnTo>
                    <a:close/>
                    <a:moveTo>
                      <a:pt x="212" y="108"/>
                    </a:moveTo>
                    <a:lnTo>
                      <a:pt x="212" y="109"/>
                    </a:lnTo>
                    <a:lnTo>
                      <a:pt x="212" y="110"/>
                    </a:lnTo>
                    <a:lnTo>
                      <a:pt x="203" y="111"/>
                    </a:lnTo>
                    <a:lnTo>
                      <a:pt x="212" y="108"/>
                    </a:lnTo>
                    <a:close/>
                    <a:moveTo>
                      <a:pt x="212" y="110"/>
                    </a:moveTo>
                    <a:lnTo>
                      <a:pt x="216" y="132"/>
                    </a:lnTo>
                    <a:lnTo>
                      <a:pt x="197" y="134"/>
                    </a:lnTo>
                    <a:lnTo>
                      <a:pt x="194" y="112"/>
                    </a:lnTo>
                    <a:lnTo>
                      <a:pt x="212" y="110"/>
                    </a:lnTo>
                    <a:close/>
                    <a:moveTo>
                      <a:pt x="216" y="132"/>
                    </a:moveTo>
                    <a:lnTo>
                      <a:pt x="216" y="135"/>
                    </a:lnTo>
                    <a:lnTo>
                      <a:pt x="214" y="137"/>
                    </a:lnTo>
                    <a:lnTo>
                      <a:pt x="206" y="133"/>
                    </a:lnTo>
                    <a:lnTo>
                      <a:pt x="216" y="132"/>
                    </a:lnTo>
                    <a:close/>
                    <a:moveTo>
                      <a:pt x="214" y="137"/>
                    </a:moveTo>
                    <a:lnTo>
                      <a:pt x="205" y="154"/>
                    </a:lnTo>
                    <a:lnTo>
                      <a:pt x="188" y="144"/>
                    </a:lnTo>
                    <a:lnTo>
                      <a:pt x="198" y="129"/>
                    </a:lnTo>
                    <a:lnTo>
                      <a:pt x="214" y="137"/>
                    </a:lnTo>
                    <a:close/>
                    <a:moveTo>
                      <a:pt x="205" y="154"/>
                    </a:moveTo>
                    <a:lnTo>
                      <a:pt x="203" y="155"/>
                    </a:lnTo>
                    <a:lnTo>
                      <a:pt x="202" y="156"/>
                    </a:lnTo>
                    <a:lnTo>
                      <a:pt x="197" y="148"/>
                    </a:lnTo>
                    <a:lnTo>
                      <a:pt x="205" y="154"/>
                    </a:lnTo>
                    <a:close/>
                    <a:moveTo>
                      <a:pt x="202" y="156"/>
                    </a:moveTo>
                    <a:lnTo>
                      <a:pt x="187" y="169"/>
                    </a:lnTo>
                    <a:lnTo>
                      <a:pt x="175" y="154"/>
                    </a:lnTo>
                    <a:lnTo>
                      <a:pt x="190" y="142"/>
                    </a:lnTo>
                    <a:lnTo>
                      <a:pt x="202" y="156"/>
                    </a:lnTo>
                    <a:close/>
                    <a:moveTo>
                      <a:pt x="187" y="169"/>
                    </a:moveTo>
                    <a:lnTo>
                      <a:pt x="185" y="170"/>
                    </a:lnTo>
                    <a:lnTo>
                      <a:pt x="181" y="170"/>
                    </a:lnTo>
                    <a:lnTo>
                      <a:pt x="180" y="162"/>
                    </a:lnTo>
                    <a:lnTo>
                      <a:pt x="187" y="169"/>
                    </a:lnTo>
                    <a:close/>
                    <a:moveTo>
                      <a:pt x="181" y="170"/>
                    </a:moveTo>
                    <a:lnTo>
                      <a:pt x="153" y="174"/>
                    </a:lnTo>
                    <a:lnTo>
                      <a:pt x="152" y="155"/>
                    </a:lnTo>
                    <a:lnTo>
                      <a:pt x="179" y="152"/>
                    </a:lnTo>
                    <a:lnTo>
                      <a:pt x="181" y="170"/>
                    </a:lnTo>
                    <a:close/>
                    <a:moveTo>
                      <a:pt x="153" y="174"/>
                    </a:moveTo>
                    <a:lnTo>
                      <a:pt x="153" y="174"/>
                    </a:lnTo>
                    <a:lnTo>
                      <a:pt x="152" y="174"/>
                    </a:lnTo>
                    <a:lnTo>
                      <a:pt x="152" y="165"/>
                    </a:lnTo>
                    <a:lnTo>
                      <a:pt x="153" y="174"/>
                    </a:lnTo>
                    <a:close/>
                    <a:moveTo>
                      <a:pt x="152" y="174"/>
                    </a:moveTo>
                    <a:lnTo>
                      <a:pt x="121" y="174"/>
                    </a:lnTo>
                    <a:lnTo>
                      <a:pt x="121" y="155"/>
                    </a:lnTo>
                    <a:lnTo>
                      <a:pt x="152" y="155"/>
                    </a:lnTo>
                    <a:lnTo>
                      <a:pt x="152" y="174"/>
                    </a:lnTo>
                    <a:close/>
                    <a:moveTo>
                      <a:pt x="120" y="155"/>
                    </a:moveTo>
                    <a:lnTo>
                      <a:pt x="120" y="155"/>
                    </a:lnTo>
                    <a:lnTo>
                      <a:pt x="121" y="155"/>
                    </a:lnTo>
                    <a:lnTo>
                      <a:pt x="121" y="165"/>
                    </a:lnTo>
                    <a:lnTo>
                      <a:pt x="120" y="155"/>
                    </a:lnTo>
                    <a:close/>
                    <a:moveTo>
                      <a:pt x="122" y="174"/>
                    </a:moveTo>
                    <a:lnTo>
                      <a:pt x="97" y="177"/>
                    </a:lnTo>
                    <a:lnTo>
                      <a:pt x="94" y="158"/>
                    </a:lnTo>
                    <a:lnTo>
                      <a:pt x="120" y="155"/>
                    </a:lnTo>
                    <a:lnTo>
                      <a:pt x="122" y="174"/>
                    </a:lnTo>
                    <a:close/>
                    <a:moveTo>
                      <a:pt x="97" y="177"/>
                    </a:moveTo>
                    <a:lnTo>
                      <a:pt x="95" y="177"/>
                    </a:lnTo>
                    <a:lnTo>
                      <a:pt x="95" y="168"/>
                    </a:lnTo>
                    <a:lnTo>
                      <a:pt x="97" y="177"/>
                    </a:lnTo>
                    <a:close/>
                    <a:moveTo>
                      <a:pt x="95" y="177"/>
                    </a:moveTo>
                    <a:lnTo>
                      <a:pt x="72" y="177"/>
                    </a:lnTo>
                    <a:lnTo>
                      <a:pt x="72" y="158"/>
                    </a:lnTo>
                    <a:lnTo>
                      <a:pt x="95" y="158"/>
                    </a:lnTo>
                    <a:lnTo>
                      <a:pt x="95" y="177"/>
                    </a:lnTo>
                    <a:close/>
                    <a:moveTo>
                      <a:pt x="72" y="177"/>
                    </a:moveTo>
                    <a:lnTo>
                      <a:pt x="54" y="177"/>
                    </a:lnTo>
                    <a:lnTo>
                      <a:pt x="54" y="158"/>
                    </a:lnTo>
                    <a:lnTo>
                      <a:pt x="72" y="158"/>
                    </a:lnTo>
                    <a:lnTo>
                      <a:pt x="72" y="177"/>
                    </a:lnTo>
                    <a:close/>
                    <a:moveTo>
                      <a:pt x="54" y="177"/>
                    </a:moveTo>
                    <a:lnTo>
                      <a:pt x="52" y="177"/>
                    </a:lnTo>
                    <a:lnTo>
                      <a:pt x="51" y="177"/>
                    </a:lnTo>
                    <a:lnTo>
                      <a:pt x="54" y="168"/>
                    </a:lnTo>
                    <a:lnTo>
                      <a:pt x="54" y="177"/>
                    </a:lnTo>
                    <a:close/>
                    <a:moveTo>
                      <a:pt x="51" y="177"/>
                    </a:moveTo>
                    <a:lnTo>
                      <a:pt x="36" y="174"/>
                    </a:lnTo>
                    <a:lnTo>
                      <a:pt x="39" y="155"/>
                    </a:lnTo>
                    <a:lnTo>
                      <a:pt x="56" y="158"/>
                    </a:lnTo>
                    <a:lnTo>
                      <a:pt x="51" y="177"/>
                    </a:lnTo>
                    <a:close/>
                    <a:moveTo>
                      <a:pt x="36" y="174"/>
                    </a:moveTo>
                    <a:lnTo>
                      <a:pt x="36" y="174"/>
                    </a:lnTo>
                    <a:lnTo>
                      <a:pt x="38" y="165"/>
                    </a:lnTo>
                    <a:lnTo>
                      <a:pt x="36" y="174"/>
                    </a:lnTo>
                    <a:close/>
                    <a:moveTo>
                      <a:pt x="36" y="174"/>
                    </a:moveTo>
                    <a:lnTo>
                      <a:pt x="23" y="170"/>
                    </a:lnTo>
                    <a:lnTo>
                      <a:pt x="27" y="153"/>
                    </a:lnTo>
                    <a:lnTo>
                      <a:pt x="40" y="155"/>
                    </a:lnTo>
                    <a:lnTo>
                      <a:pt x="36" y="174"/>
                    </a:lnTo>
                    <a:close/>
                    <a:moveTo>
                      <a:pt x="23" y="170"/>
                    </a:moveTo>
                    <a:lnTo>
                      <a:pt x="22" y="170"/>
                    </a:lnTo>
                    <a:lnTo>
                      <a:pt x="20" y="170"/>
                    </a:lnTo>
                    <a:lnTo>
                      <a:pt x="25" y="162"/>
                    </a:lnTo>
                    <a:lnTo>
                      <a:pt x="23" y="170"/>
                    </a:lnTo>
                    <a:close/>
                    <a:moveTo>
                      <a:pt x="20" y="170"/>
                    </a:moveTo>
                    <a:lnTo>
                      <a:pt x="15" y="167"/>
                    </a:lnTo>
                    <a:lnTo>
                      <a:pt x="23" y="149"/>
                    </a:lnTo>
                    <a:lnTo>
                      <a:pt x="29" y="153"/>
                    </a:lnTo>
                    <a:lnTo>
                      <a:pt x="20" y="170"/>
                    </a:lnTo>
                    <a:close/>
                    <a:moveTo>
                      <a:pt x="15" y="167"/>
                    </a:moveTo>
                    <a:lnTo>
                      <a:pt x="12" y="166"/>
                    </a:lnTo>
                    <a:lnTo>
                      <a:pt x="11" y="164"/>
                    </a:lnTo>
                    <a:lnTo>
                      <a:pt x="18" y="158"/>
                    </a:lnTo>
                    <a:lnTo>
                      <a:pt x="15" y="167"/>
                    </a:lnTo>
                    <a:close/>
                    <a:moveTo>
                      <a:pt x="11" y="164"/>
                    </a:moveTo>
                    <a:lnTo>
                      <a:pt x="4" y="154"/>
                    </a:lnTo>
                    <a:lnTo>
                      <a:pt x="20" y="144"/>
                    </a:lnTo>
                    <a:lnTo>
                      <a:pt x="27" y="153"/>
                    </a:lnTo>
                    <a:lnTo>
                      <a:pt x="11" y="164"/>
                    </a:lnTo>
                    <a:close/>
                    <a:moveTo>
                      <a:pt x="4" y="154"/>
                    </a:moveTo>
                    <a:lnTo>
                      <a:pt x="3" y="153"/>
                    </a:lnTo>
                    <a:lnTo>
                      <a:pt x="3" y="151"/>
                    </a:lnTo>
                    <a:lnTo>
                      <a:pt x="13" y="148"/>
                    </a:lnTo>
                    <a:lnTo>
                      <a:pt x="4" y="154"/>
                    </a:lnTo>
                    <a:close/>
                    <a:moveTo>
                      <a:pt x="3" y="151"/>
                    </a:moveTo>
                    <a:lnTo>
                      <a:pt x="0" y="135"/>
                    </a:lnTo>
                    <a:lnTo>
                      <a:pt x="18" y="131"/>
                    </a:lnTo>
                    <a:lnTo>
                      <a:pt x="22" y="147"/>
                    </a:lnTo>
                    <a:lnTo>
                      <a:pt x="3" y="151"/>
                    </a:lnTo>
                    <a:close/>
                    <a:moveTo>
                      <a:pt x="0" y="135"/>
                    </a:moveTo>
                    <a:lnTo>
                      <a:pt x="0" y="134"/>
                    </a:lnTo>
                    <a:lnTo>
                      <a:pt x="0" y="133"/>
                    </a:lnTo>
                    <a:lnTo>
                      <a:pt x="9" y="133"/>
                    </a:lnTo>
                    <a:lnTo>
                      <a:pt x="0" y="135"/>
                    </a:lnTo>
                    <a:close/>
                    <a:moveTo>
                      <a:pt x="0" y="133"/>
                    </a:moveTo>
                    <a:lnTo>
                      <a:pt x="0" y="117"/>
                    </a:lnTo>
                    <a:lnTo>
                      <a:pt x="18" y="117"/>
                    </a:lnTo>
                    <a:lnTo>
                      <a:pt x="18" y="133"/>
                    </a:lnTo>
                    <a:lnTo>
                      <a:pt x="0" y="133"/>
                    </a:lnTo>
                    <a:close/>
                    <a:moveTo>
                      <a:pt x="0" y="117"/>
                    </a:moveTo>
                    <a:lnTo>
                      <a:pt x="0" y="101"/>
                    </a:lnTo>
                    <a:lnTo>
                      <a:pt x="18" y="101"/>
                    </a:lnTo>
                    <a:lnTo>
                      <a:pt x="18" y="117"/>
                    </a:lnTo>
                    <a:lnTo>
                      <a:pt x="0" y="117"/>
                    </a:lnTo>
                    <a:close/>
                    <a:moveTo>
                      <a:pt x="0" y="101"/>
                    </a:moveTo>
                    <a:lnTo>
                      <a:pt x="0" y="89"/>
                    </a:lnTo>
                    <a:lnTo>
                      <a:pt x="18" y="89"/>
                    </a:lnTo>
                    <a:lnTo>
                      <a:pt x="18" y="101"/>
                    </a:lnTo>
                    <a:lnTo>
                      <a:pt x="0" y="101"/>
                    </a:lnTo>
                    <a:close/>
                    <a:moveTo>
                      <a:pt x="0" y="89"/>
                    </a:moveTo>
                    <a:lnTo>
                      <a:pt x="0" y="72"/>
                    </a:lnTo>
                    <a:lnTo>
                      <a:pt x="18" y="72"/>
                    </a:lnTo>
                    <a:lnTo>
                      <a:pt x="18" y="89"/>
                    </a:lnTo>
                    <a:lnTo>
                      <a:pt x="0" y="89"/>
                    </a:lnTo>
                    <a:close/>
                    <a:moveTo>
                      <a:pt x="0" y="72"/>
                    </a:moveTo>
                    <a:lnTo>
                      <a:pt x="0" y="71"/>
                    </a:lnTo>
                    <a:lnTo>
                      <a:pt x="0" y="70"/>
                    </a:lnTo>
                    <a:lnTo>
                      <a:pt x="9" y="72"/>
                    </a:lnTo>
                    <a:lnTo>
                      <a:pt x="0" y="72"/>
                    </a:lnTo>
                    <a:close/>
                    <a:moveTo>
                      <a:pt x="0" y="70"/>
                    </a:moveTo>
                    <a:lnTo>
                      <a:pt x="3" y="58"/>
                    </a:lnTo>
                    <a:lnTo>
                      <a:pt x="22" y="62"/>
                    </a:lnTo>
                    <a:lnTo>
                      <a:pt x="18" y="74"/>
                    </a:lnTo>
                    <a:lnTo>
                      <a:pt x="0" y="70"/>
                    </a:lnTo>
                    <a:close/>
                    <a:moveTo>
                      <a:pt x="3" y="58"/>
                    </a:moveTo>
                    <a:lnTo>
                      <a:pt x="3" y="57"/>
                    </a:lnTo>
                    <a:lnTo>
                      <a:pt x="13" y="60"/>
                    </a:lnTo>
                    <a:lnTo>
                      <a:pt x="3" y="58"/>
                    </a:lnTo>
                    <a:close/>
                    <a:moveTo>
                      <a:pt x="3" y="57"/>
                    </a:moveTo>
                    <a:lnTo>
                      <a:pt x="6" y="47"/>
                    </a:lnTo>
                    <a:lnTo>
                      <a:pt x="25" y="54"/>
                    </a:lnTo>
                    <a:lnTo>
                      <a:pt x="22" y="62"/>
                    </a:lnTo>
                    <a:lnTo>
                      <a:pt x="3" y="57"/>
                    </a:lnTo>
                    <a:close/>
                    <a:moveTo>
                      <a:pt x="6" y="47"/>
                    </a:moveTo>
                    <a:lnTo>
                      <a:pt x="6" y="47"/>
                    </a:lnTo>
                    <a:lnTo>
                      <a:pt x="7" y="46"/>
                    </a:lnTo>
                    <a:lnTo>
                      <a:pt x="15" y="50"/>
                    </a:lnTo>
                    <a:lnTo>
                      <a:pt x="6" y="47"/>
                    </a:lnTo>
                    <a:close/>
                    <a:moveTo>
                      <a:pt x="7" y="46"/>
                    </a:moveTo>
                    <a:lnTo>
                      <a:pt x="14" y="34"/>
                    </a:lnTo>
                    <a:lnTo>
                      <a:pt x="30" y="41"/>
                    </a:lnTo>
                    <a:lnTo>
                      <a:pt x="24" y="55"/>
                    </a:lnTo>
                    <a:lnTo>
                      <a:pt x="7" y="46"/>
                    </a:lnTo>
                    <a:close/>
                    <a:moveTo>
                      <a:pt x="14" y="34"/>
                    </a:moveTo>
                    <a:lnTo>
                      <a:pt x="14" y="31"/>
                    </a:lnTo>
                    <a:lnTo>
                      <a:pt x="15" y="30"/>
                    </a:lnTo>
                    <a:lnTo>
                      <a:pt x="22" y="37"/>
                    </a:lnTo>
                    <a:lnTo>
                      <a:pt x="14" y="34"/>
                    </a:lnTo>
                    <a:close/>
                    <a:moveTo>
                      <a:pt x="15" y="30"/>
                    </a:moveTo>
                    <a:lnTo>
                      <a:pt x="25" y="22"/>
                    </a:lnTo>
                    <a:lnTo>
                      <a:pt x="38" y="35"/>
                    </a:lnTo>
                    <a:lnTo>
                      <a:pt x="28" y="45"/>
                    </a:lnTo>
                    <a:lnTo>
                      <a:pt x="15" y="30"/>
                    </a:lnTo>
                    <a:close/>
                    <a:moveTo>
                      <a:pt x="25" y="22"/>
                    </a:moveTo>
                    <a:lnTo>
                      <a:pt x="26" y="20"/>
                    </a:lnTo>
                    <a:lnTo>
                      <a:pt x="27" y="19"/>
                    </a:lnTo>
                    <a:lnTo>
                      <a:pt x="31" y="28"/>
                    </a:lnTo>
                    <a:lnTo>
                      <a:pt x="25" y="22"/>
                    </a:lnTo>
                    <a:close/>
                    <a:moveTo>
                      <a:pt x="27" y="19"/>
                    </a:moveTo>
                    <a:lnTo>
                      <a:pt x="40" y="13"/>
                    </a:lnTo>
                    <a:lnTo>
                      <a:pt x="48" y="30"/>
                    </a:lnTo>
                    <a:lnTo>
                      <a:pt x="36" y="37"/>
                    </a:lnTo>
                    <a:lnTo>
                      <a:pt x="27" y="19"/>
                    </a:lnTo>
                    <a:close/>
                    <a:moveTo>
                      <a:pt x="40" y="13"/>
                    </a:moveTo>
                    <a:lnTo>
                      <a:pt x="40" y="13"/>
                    </a:lnTo>
                    <a:lnTo>
                      <a:pt x="41" y="13"/>
                    </a:lnTo>
                    <a:lnTo>
                      <a:pt x="44" y="22"/>
                    </a:lnTo>
                    <a:lnTo>
                      <a:pt x="40" y="13"/>
                    </a:lnTo>
                    <a:close/>
                    <a:moveTo>
                      <a:pt x="41" y="13"/>
                    </a:moveTo>
                    <a:lnTo>
                      <a:pt x="60" y="6"/>
                    </a:lnTo>
                    <a:lnTo>
                      <a:pt x="66" y="24"/>
                    </a:lnTo>
                    <a:lnTo>
                      <a:pt x="47" y="30"/>
                    </a:lnTo>
                    <a:lnTo>
                      <a:pt x="41" y="13"/>
                    </a:lnTo>
                    <a:close/>
                    <a:moveTo>
                      <a:pt x="60" y="6"/>
                    </a:moveTo>
                    <a:lnTo>
                      <a:pt x="60" y="6"/>
                    </a:lnTo>
                    <a:lnTo>
                      <a:pt x="63" y="15"/>
                    </a:lnTo>
                    <a:lnTo>
                      <a:pt x="60" y="6"/>
                    </a:lnTo>
                    <a:close/>
                    <a:moveTo>
                      <a:pt x="60" y="6"/>
                    </a:moveTo>
                    <a:lnTo>
                      <a:pt x="83" y="0"/>
                    </a:lnTo>
                    <a:lnTo>
                      <a:pt x="88" y="18"/>
                    </a:lnTo>
                    <a:lnTo>
                      <a:pt x="66" y="25"/>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3" name="Freeform 1574">
                <a:extLst>
                  <a:ext uri="{FF2B5EF4-FFF2-40B4-BE49-F238E27FC236}">
                    <a16:creationId xmlns:a16="http://schemas.microsoft.com/office/drawing/2014/main" id="{5318B84A-0F61-49C5-ACF1-CE4E7DEFBEB9}"/>
                  </a:ext>
                </a:extLst>
              </p:cNvPr>
              <p:cNvSpPr>
                <a:spLocks/>
              </p:cNvSpPr>
              <p:nvPr/>
            </p:nvSpPr>
            <p:spPr bwMode="auto">
              <a:xfrm>
                <a:off x="2919" y="1721"/>
                <a:ext cx="30" cy="67"/>
              </a:xfrm>
              <a:custGeom>
                <a:avLst/>
                <a:gdLst>
                  <a:gd name="T0" fmla="*/ 1 w 121"/>
                  <a:gd name="T1" fmla="*/ 2 h 267"/>
                  <a:gd name="T2" fmla="*/ 2 w 121"/>
                  <a:gd name="T3" fmla="*/ 1 h 267"/>
                  <a:gd name="T4" fmla="*/ 3 w 121"/>
                  <a:gd name="T5" fmla="*/ 0 h 267"/>
                  <a:gd name="T6" fmla="*/ 4 w 121"/>
                  <a:gd name="T7" fmla="*/ 0 h 267"/>
                  <a:gd name="T8" fmla="*/ 5 w 121"/>
                  <a:gd name="T9" fmla="*/ 1 h 267"/>
                  <a:gd name="T10" fmla="*/ 5 w 121"/>
                  <a:gd name="T11" fmla="*/ 1 h 267"/>
                  <a:gd name="T12" fmla="*/ 6 w 121"/>
                  <a:gd name="T13" fmla="*/ 2 h 267"/>
                  <a:gd name="T14" fmla="*/ 7 w 121"/>
                  <a:gd name="T15" fmla="*/ 4 h 267"/>
                  <a:gd name="T16" fmla="*/ 7 w 121"/>
                  <a:gd name="T17" fmla="*/ 5 h 267"/>
                  <a:gd name="T18" fmla="*/ 7 w 121"/>
                  <a:gd name="T19" fmla="*/ 7 h 267"/>
                  <a:gd name="T20" fmla="*/ 7 w 121"/>
                  <a:gd name="T21" fmla="*/ 8 h 267"/>
                  <a:gd name="T22" fmla="*/ 7 w 121"/>
                  <a:gd name="T23" fmla="*/ 9 h 267"/>
                  <a:gd name="T24" fmla="*/ 7 w 121"/>
                  <a:gd name="T25" fmla="*/ 11 h 267"/>
                  <a:gd name="T26" fmla="*/ 7 w 121"/>
                  <a:gd name="T27" fmla="*/ 12 h 267"/>
                  <a:gd name="T28" fmla="*/ 7 w 121"/>
                  <a:gd name="T29" fmla="*/ 13 h 267"/>
                  <a:gd name="T30" fmla="*/ 7 w 121"/>
                  <a:gd name="T31" fmla="*/ 14 h 267"/>
                  <a:gd name="T32" fmla="*/ 7 w 121"/>
                  <a:gd name="T33" fmla="*/ 15 h 267"/>
                  <a:gd name="T34" fmla="*/ 7 w 121"/>
                  <a:gd name="T35" fmla="*/ 16 h 267"/>
                  <a:gd name="T36" fmla="*/ 7 w 121"/>
                  <a:gd name="T37" fmla="*/ 16 h 267"/>
                  <a:gd name="T38" fmla="*/ 6 w 121"/>
                  <a:gd name="T39" fmla="*/ 17 h 267"/>
                  <a:gd name="T40" fmla="*/ 6 w 121"/>
                  <a:gd name="T41" fmla="*/ 17 h 267"/>
                  <a:gd name="T42" fmla="*/ 4 w 121"/>
                  <a:gd name="T43" fmla="*/ 16 h 267"/>
                  <a:gd name="T44" fmla="*/ 3 w 121"/>
                  <a:gd name="T45" fmla="*/ 16 h 267"/>
                  <a:gd name="T46" fmla="*/ 2 w 121"/>
                  <a:gd name="T47" fmla="*/ 16 h 267"/>
                  <a:gd name="T48" fmla="*/ 2 w 121"/>
                  <a:gd name="T49" fmla="*/ 15 h 267"/>
                  <a:gd name="T50" fmla="*/ 2 w 121"/>
                  <a:gd name="T51" fmla="*/ 14 h 267"/>
                  <a:gd name="T52" fmla="*/ 2 w 121"/>
                  <a:gd name="T53" fmla="*/ 13 h 267"/>
                  <a:gd name="T54" fmla="*/ 1 w 121"/>
                  <a:gd name="T55" fmla="*/ 12 h 267"/>
                  <a:gd name="T56" fmla="*/ 1 w 121"/>
                  <a:gd name="T57" fmla="*/ 11 h 267"/>
                  <a:gd name="T58" fmla="*/ 1 w 121"/>
                  <a:gd name="T59" fmla="*/ 10 h 267"/>
                  <a:gd name="T60" fmla="*/ 1 w 121"/>
                  <a:gd name="T61" fmla="*/ 9 h 267"/>
                  <a:gd name="T62" fmla="*/ 0 w 121"/>
                  <a:gd name="T63" fmla="*/ 7 h 267"/>
                  <a:gd name="T64" fmla="*/ 0 w 121"/>
                  <a:gd name="T65" fmla="*/ 7 h 267"/>
                  <a:gd name="T66" fmla="*/ 0 w 121"/>
                  <a:gd name="T67" fmla="*/ 6 h 267"/>
                  <a:gd name="T68" fmla="*/ 0 w 121"/>
                  <a:gd name="T69" fmla="*/ 5 h 267"/>
                  <a:gd name="T70" fmla="*/ 0 w 121"/>
                  <a:gd name="T71" fmla="*/ 5 h 267"/>
                  <a:gd name="T72" fmla="*/ 0 w 121"/>
                  <a:gd name="T73" fmla="*/ 5 h 267"/>
                  <a:gd name="T74" fmla="*/ 0 w 121"/>
                  <a:gd name="T75" fmla="*/ 4 h 267"/>
                  <a:gd name="T76" fmla="*/ 0 w 121"/>
                  <a:gd name="T77" fmla="*/ 4 h 267"/>
                  <a:gd name="T78" fmla="*/ 0 w 121"/>
                  <a:gd name="T79" fmla="*/ 3 h 267"/>
                  <a:gd name="T80" fmla="*/ 1 w 121"/>
                  <a:gd name="T81" fmla="*/ 2 h 2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1"/>
                  <a:gd name="T124" fmla="*/ 0 h 267"/>
                  <a:gd name="T125" fmla="*/ 121 w 121"/>
                  <a:gd name="T126" fmla="*/ 267 h 2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1" h="267">
                    <a:moveTo>
                      <a:pt x="17" y="35"/>
                    </a:moveTo>
                    <a:lnTo>
                      <a:pt x="32" y="16"/>
                    </a:lnTo>
                    <a:lnTo>
                      <a:pt x="48" y="3"/>
                    </a:lnTo>
                    <a:lnTo>
                      <a:pt x="64" y="0"/>
                    </a:lnTo>
                    <a:lnTo>
                      <a:pt x="76" y="6"/>
                    </a:lnTo>
                    <a:lnTo>
                      <a:pt x="89" y="16"/>
                    </a:lnTo>
                    <a:lnTo>
                      <a:pt x="102" y="31"/>
                    </a:lnTo>
                    <a:lnTo>
                      <a:pt x="108" y="54"/>
                    </a:lnTo>
                    <a:lnTo>
                      <a:pt x="115" y="77"/>
                    </a:lnTo>
                    <a:lnTo>
                      <a:pt x="118" y="102"/>
                    </a:lnTo>
                    <a:lnTo>
                      <a:pt x="115" y="124"/>
                    </a:lnTo>
                    <a:lnTo>
                      <a:pt x="115" y="146"/>
                    </a:lnTo>
                    <a:lnTo>
                      <a:pt x="115" y="168"/>
                    </a:lnTo>
                    <a:lnTo>
                      <a:pt x="115" y="190"/>
                    </a:lnTo>
                    <a:lnTo>
                      <a:pt x="118" y="210"/>
                    </a:lnTo>
                    <a:lnTo>
                      <a:pt x="121" y="229"/>
                    </a:lnTo>
                    <a:lnTo>
                      <a:pt x="121" y="242"/>
                    </a:lnTo>
                    <a:lnTo>
                      <a:pt x="118" y="254"/>
                    </a:lnTo>
                    <a:lnTo>
                      <a:pt x="115" y="261"/>
                    </a:lnTo>
                    <a:lnTo>
                      <a:pt x="105" y="267"/>
                    </a:lnTo>
                    <a:lnTo>
                      <a:pt x="93" y="267"/>
                    </a:lnTo>
                    <a:lnTo>
                      <a:pt x="71" y="261"/>
                    </a:lnTo>
                    <a:lnTo>
                      <a:pt x="54" y="254"/>
                    </a:lnTo>
                    <a:lnTo>
                      <a:pt x="42" y="247"/>
                    </a:lnTo>
                    <a:lnTo>
                      <a:pt x="35" y="239"/>
                    </a:lnTo>
                    <a:lnTo>
                      <a:pt x="29" y="229"/>
                    </a:lnTo>
                    <a:lnTo>
                      <a:pt x="29" y="213"/>
                    </a:lnTo>
                    <a:lnTo>
                      <a:pt x="25" y="197"/>
                    </a:lnTo>
                    <a:lnTo>
                      <a:pt x="22" y="178"/>
                    </a:lnTo>
                    <a:lnTo>
                      <a:pt x="19" y="159"/>
                    </a:lnTo>
                    <a:lnTo>
                      <a:pt x="17" y="134"/>
                    </a:lnTo>
                    <a:lnTo>
                      <a:pt x="10" y="117"/>
                    </a:lnTo>
                    <a:lnTo>
                      <a:pt x="7" y="105"/>
                    </a:lnTo>
                    <a:lnTo>
                      <a:pt x="3" y="95"/>
                    </a:lnTo>
                    <a:lnTo>
                      <a:pt x="3" y="85"/>
                    </a:lnTo>
                    <a:lnTo>
                      <a:pt x="0" y="77"/>
                    </a:lnTo>
                    <a:lnTo>
                      <a:pt x="0" y="70"/>
                    </a:lnTo>
                    <a:lnTo>
                      <a:pt x="3" y="63"/>
                    </a:lnTo>
                    <a:lnTo>
                      <a:pt x="7" y="54"/>
                    </a:lnTo>
                    <a:lnTo>
                      <a:pt x="10" y="48"/>
                    </a:lnTo>
                    <a:lnTo>
                      <a:pt x="17"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4" name="Freeform 1575">
                <a:extLst>
                  <a:ext uri="{FF2B5EF4-FFF2-40B4-BE49-F238E27FC236}">
                    <a16:creationId xmlns:a16="http://schemas.microsoft.com/office/drawing/2014/main" id="{5A78EB3A-FDDE-42FC-A3BD-0E1837EF12B5}"/>
                  </a:ext>
                </a:extLst>
              </p:cNvPr>
              <p:cNvSpPr>
                <a:spLocks noEditPoints="1"/>
              </p:cNvSpPr>
              <p:nvPr/>
            </p:nvSpPr>
            <p:spPr bwMode="auto">
              <a:xfrm>
                <a:off x="2916" y="1718"/>
                <a:ext cx="35" cy="72"/>
              </a:xfrm>
              <a:custGeom>
                <a:avLst/>
                <a:gdLst>
                  <a:gd name="T0" fmla="*/ 2 w 139"/>
                  <a:gd name="T1" fmla="*/ 1 h 287"/>
                  <a:gd name="T2" fmla="*/ 3 w 139"/>
                  <a:gd name="T3" fmla="*/ 1 h 287"/>
                  <a:gd name="T4" fmla="*/ 4 w 139"/>
                  <a:gd name="T5" fmla="*/ 0 h 287"/>
                  <a:gd name="T6" fmla="*/ 4 w 139"/>
                  <a:gd name="T7" fmla="*/ 2 h 287"/>
                  <a:gd name="T8" fmla="*/ 5 w 139"/>
                  <a:gd name="T9" fmla="*/ 0 h 287"/>
                  <a:gd name="T10" fmla="*/ 6 w 139"/>
                  <a:gd name="T11" fmla="*/ 1 h 287"/>
                  <a:gd name="T12" fmla="*/ 7 w 139"/>
                  <a:gd name="T13" fmla="*/ 1 h 287"/>
                  <a:gd name="T14" fmla="*/ 7 w 139"/>
                  <a:gd name="T15" fmla="*/ 1 h 287"/>
                  <a:gd name="T16" fmla="*/ 6 w 139"/>
                  <a:gd name="T17" fmla="*/ 2 h 287"/>
                  <a:gd name="T18" fmla="*/ 8 w 139"/>
                  <a:gd name="T19" fmla="*/ 2 h 287"/>
                  <a:gd name="T20" fmla="*/ 8 w 139"/>
                  <a:gd name="T21" fmla="*/ 4 h 287"/>
                  <a:gd name="T22" fmla="*/ 8 w 139"/>
                  <a:gd name="T23" fmla="*/ 5 h 287"/>
                  <a:gd name="T24" fmla="*/ 7 w 139"/>
                  <a:gd name="T25" fmla="*/ 7 h 287"/>
                  <a:gd name="T26" fmla="*/ 8 w 139"/>
                  <a:gd name="T27" fmla="*/ 7 h 287"/>
                  <a:gd name="T28" fmla="*/ 9 w 139"/>
                  <a:gd name="T29" fmla="*/ 7 h 287"/>
                  <a:gd name="T30" fmla="*/ 9 w 139"/>
                  <a:gd name="T31" fmla="*/ 9 h 287"/>
                  <a:gd name="T32" fmla="*/ 9 w 139"/>
                  <a:gd name="T33" fmla="*/ 11 h 287"/>
                  <a:gd name="T34" fmla="*/ 7 w 139"/>
                  <a:gd name="T35" fmla="*/ 13 h 287"/>
                  <a:gd name="T36" fmla="*/ 8 w 139"/>
                  <a:gd name="T37" fmla="*/ 13 h 287"/>
                  <a:gd name="T38" fmla="*/ 9 w 139"/>
                  <a:gd name="T39" fmla="*/ 13 h 287"/>
                  <a:gd name="T40" fmla="*/ 9 w 139"/>
                  <a:gd name="T41" fmla="*/ 15 h 287"/>
                  <a:gd name="T42" fmla="*/ 9 w 139"/>
                  <a:gd name="T43" fmla="*/ 16 h 287"/>
                  <a:gd name="T44" fmla="*/ 9 w 139"/>
                  <a:gd name="T45" fmla="*/ 16 h 287"/>
                  <a:gd name="T46" fmla="*/ 8 w 139"/>
                  <a:gd name="T47" fmla="*/ 16 h 287"/>
                  <a:gd name="T48" fmla="*/ 9 w 139"/>
                  <a:gd name="T49" fmla="*/ 17 h 287"/>
                  <a:gd name="T50" fmla="*/ 8 w 139"/>
                  <a:gd name="T51" fmla="*/ 17 h 287"/>
                  <a:gd name="T52" fmla="*/ 8 w 139"/>
                  <a:gd name="T53" fmla="*/ 18 h 287"/>
                  <a:gd name="T54" fmla="*/ 7 w 139"/>
                  <a:gd name="T55" fmla="*/ 18 h 287"/>
                  <a:gd name="T56" fmla="*/ 7 w 139"/>
                  <a:gd name="T57" fmla="*/ 17 h 287"/>
                  <a:gd name="T58" fmla="*/ 7 w 139"/>
                  <a:gd name="T59" fmla="*/ 18 h 287"/>
                  <a:gd name="T60" fmla="*/ 5 w 139"/>
                  <a:gd name="T61" fmla="*/ 18 h 287"/>
                  <a:gd name="T62" fmla="*/ 4 w 139"/>
                  <a:gd name="T63" fmla="*/ 17 h 287"/>
                  <a:gd name="T64" fmla="*/ 4 w 139"/>
                  <a:gd name="T65" fmla="*/ 17 h 287"/>
                  <a:gd name="T66" fmla="*/ 4 w 139"/>
                  <a:gd name="T67" fmla="*/ 16 h 287"/>
                  <a:gd name="T68" fmla="*/ 3 w 139"/>
                  <a:gd name="T69" fmla="*/ 17 h 287"/>
                  <a:gd name="T70" fmla="*/ 3 w 139"/>
                  <a:gd name="T71" fmla="*/ 15 h 287"/>
                  <a:gd name="T72" fmla="*/ 2 w 139"/>
                  <a:gd name="T73" fmla="*/ 15 h 287"/>
                  <a:gd name="T74" fmla="*/ 2 w 139"/>
                  <a:gd name="T75" fmla="*/ 15 h 287"/>
                  <a:gd name="T76" fmla="*/ 3 w 139"/>
                  <a:gd name="T77" fmla="*/ 15 h 287"/>
                  <a:gd name="T78" fmla="*/ 3 w 139"/>
                  <a:gd name="T79" fmla="*/ 14 h 287"/>
                  <a:gd name="T80" fmla="*/ 2 w 139"/>
                  <a:gd name="T81" fmla="*/ 13 h 287"/>
                  <a:gd name="T82" fmla="*/ 2 w 139"/>
                  <a:gd name="T83" fmla="*/ 12 h 287"/>
                  <a:gd name="T84" fmla="*/ 3 w 139"/>
                  <a:gd name="T85" fmla="*/ 11 h 287"/>
                  <a:gd name="T86" fmla="*/ 2 w 139"/>
                  <a:gd name="T87" fmla="*/ 11 h 287"/>
                  <a:gd name="T88" fmla="*/ 1 w 139"/>
                  <a:gd name="T89" fmla="*/ 11 h 287"/>
                  <a:gd name="T90" fmla="*/ 1 w 139"/>
                  <a:gd name="T91" fmla="*/ 9 h 287"/>
                  <a:gd name="T92" fmla="*/ 1 w 139"/>
                  <a:gd name="T93" fmla="*/ 8 h 287"/>
                  <a:gd name="T94" fmla="*/ 2 w 139"/>
                  <a:gd name="T95" fmla="*/ 7 h 287"/>
                  <a:gd name="T96" fmla="*/ 1 w 139"/>
                  <a:gd name="T97" fmla="*/ 7 h 287"/>
                  <a:gd name="T98" fmla="*/ 1 w 139"/>
                  <a:gd name="T99" fmla="*/ 8 h 287"/>
                  <a:gd name="T100" fmla="*/ 0 w 139"/>
                  <a:gd name="T101" fmla="*/ 7 h 287"/>
                  <a:gd name="T102" fmla="*/ 2 w 139"/>
                  <a:gd name="T103" fmla="*/ 6 h 287"/>
                  <a:gd name="T104" fmla="*/ 1 w 139"/>
                  <a:gd name="T105" fmla="*/ 5 h 287"/>
                  <a:gd name="T106" fmla="*/ 1 w 139"/>
                  <a:gd name="T107" fmla="*/ 6 h 287"/>
                  <a:gd name="T108" fmla="*/ 0 w 139"/>
                  <a:gd name="T109" fmla="*/ 6 h 287"/>
                  <a:gd name="T110" fmla="*/ 0 w 139"/>
                  <a:gd name="T111" fmla="*/ 5 h 287"/>
                  <a:gd name="T112" fmla="*/ 1 w 139"/>
                  <a:gd name="T113" fmla="*/ 5 h 287"/>
                  <a:gd name="T114" fmla="*/ 2 w 139"/>
                  <a:gd name="T115" fmla="*/ 4 h 287"/>
                  <a:gd name="T116" fmla="*/ 1 w 139"/>
                  <a:gd name="T117" fmla="*/ 4 h 287"/>
                  <a:gd name="T118" fmla="*/ 1 w 139"/>
                  <a:gd name="T119" fmla="*/ 4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5" name="Freeform 1576">
                <a:extLst>
                  <a:ext uri="{FF2B5EF4-FFF2-40B4-BE49-F238E27FC236}">
                    <a16:creationId xmlns:a16="http://schemas.microsoft.com/office/drawing/2014/main" id="{A7A93462-A921-4998-B55F-9173F2522EE2}"/>
                  </a:ext>
                </a:extLst>
              </p:cNvPr>
              <p:cNvSpPr>
                <a:spLocks/>
              </p:cNvSpPr>
              <p:nvPr/>
            </p:nvSpPr>
            <p:spPr bwMode="auto">
              <a:xfrm>
                <a:off x="2659" y="1936"/>
                <a:ext cx="30" cy="61"/>
              </a:xfrm>
              <a:custGeom>
                <a:avLst/>
                <a:gdLst>
                  <a:gd name="T0" fmla="*/ 7 w 118"/>
                  <a:gd name="T1" fmla="*/ 0 h 244"/>
                  <a:gd name="T2" fmla="*/ 7 w 118"/>
                  <a:gd name="T3" fmla="*/ 1 h 244"/>
                  <a:gd name="T4" fmla="*/ 7 w 118"/>
                  <a:gd name="T5" fmla="*/ 2 h 244"/>
                  <a:gd name="T6" fmla="*/ 8 w 118"/>
                  <a:gd name="T7" fmla="*/ 2 h 244"/>
                  <a:gd name="T8" fmla="*/ 8 w 118"/>
                  <a:gd name="T9" fmla="*/ 4 h 244"/>
                  <a:gd name="T10" fmla="*/ 7 w 118"/>
                  <a:gd name="T11" fmla="*/ 5 h 244"/>
                  <a:gd name="T12" fmla="*/ 7 w 118"/>
                  <a:gd name="T13" fmla="*/ 6 h 244"/>
                  <a:gd name="T14" fmla="*/ 7 w 118"/>
                  <a:gd name="T15" fmla="*/ 8 h 244"/>
                  <a:gd name="T16" fmla="*/ 7 w 118"/>
                  <a:gd name="T17" fmla="*/ 9 h 244"/>
                  <a:gd name="T18" fmla="*/ 6 w 118"/>
                  <a:gd name="T19" fmla="*/ 10 h 244"/>
                  <a:gd name="T20" fmla="*/ 6 w 118"/>
                  <a:gd name="T21" fmla="*/ 11 h 244"/>
                  <a:gd name="T22" fmla="*/ 5 w 118"/>
                  <a:gd name="T23" fmla="*/ 12 h 244"/>
                  <a:gd name="T24" fmla="*/ 4 w 118"/>
                  <a:gd name="T25" fmla="*/ 13 h 244"/>
                  <a:gd name="T26" fmla="*/ 4 w 118"/>
                  <a:gd name="T27" fmla="*/ 14 h 244"/>
                  <a:gd name="T28" fmla="*/ 3 w 118"/>
                  <a:gd name="T29" fmla="*/ 15 h 244"/>
                  <a:gd name="T30" fmla="*/ 3 w 118"/>
                  <a:gd name="T31" fmla="*/ 15 h 244"/>
                  <a:gd name="T32" fmla="*/ 2 w 118"/>
                  <a:gd name="T33" fmla="*/ 15 h 244"/>
                  <a:gd name="T34" fmla="*/ 2 w 118"/>
                  <a:gd name="T35" fmla="*/ 15 h 244"/>
                  <a:gd name="T36" fmla="*/ 1 w 118"/>
                  <a:gd name="T37" fmla="*/ 15 h 244"/>
                  <a:gd name="T38" fmla="*/ 1 w 118"/>
                  <a:gd name="T39" fmla="*/ 15 h 244"/>
                  <a:gd name="T40" fmla="*/ 1 w 118"/>
                  <a:gd name="T41" fmla="*/ 15 h 244"/>
                  <a:gd name="T42" fmla="*/ 0 w 118"/>
                  <a:gd name="T43" fmla="*/ 14 h 244"/>
                  <a:gd name="T44" fmla="*/ 0 w 118"/>
                  <a:gd name="T45" fmla="*/ 12 h 244"/>
                  <a:gd name="T46" fmla="*/ 0 w 118"/>
                  <a:gd name="T47" fmla="*/ 10 h 244"/>
                  <a:gd name="T48" fmla="*/ 1 w 118"/>
                  <a:gd name="T49" fmla="*/ 7 h 244"/>
                  <a:gd name="T50" fmla="*/ 2 w 118"/>
                  <a:gd name="T51" fmla="*/ 5 h 244"/>
                  <a:gd name="T52" fmla="*/ 3 w 118"/>
                  <a:gd name="T53" fmla="*/ 3 h 244"/>
                  <a:gd name="T54" fmla="*/ 4 w 118"/>
                  <a:gd name="T55" fmla="*/ 1 h 244"/>
                  <a:gd name="T56" fmla="*/ 5 w 118"/>
                  <a:gd name="T57" fmla="*/ 0 h 244"/>
                  <a:gd name="T58" fmla="*/ 7 w 118"/>
                  <a:gd name="T59" fmla="*/ 0 h 244"/>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18"/>
                  <a:gd name="T91" fmla="*/ 0 h 244"/>
                  <a:gd name="T92" fmla="*/ 118 w 118"/>
                  <a:gd name="T93" fmla="*/ 244 h 244"/>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18" h="244">
                    <a:moveTo>
                      <a:pt x="102" y="3"/>
                    </a:moveTo>
                    <a:lnTo>
                      <a:pt x="111" y="8"/>
                    </a:lnTo>
                    <a:lnTo>
                      <a:pt x="114" y="22"/>
                    </a:lnTo>
                    <a:lnTo>
                      <a:pt x="118" y="37"/>
                    </a:lnTo>
                    <a:lnTo>
                      <a:pt x="118" y="57"/>
                    </a:lnTo>
                    <a:lnTo>
                      <a:pt x="114" y="79"/>
                    </a:lnTo>
                    <a:lnTo>
                      <a:pt x="111" y="98"/>
                    </a:lnTo>
                    <a:lnTo>
                      <a:pt x="106" y="120"/>
                    </a:lnTo>
                    <a:lnTo>
                      <a:pt x="102" y="140"/>
                    </a:lnTo>
                    <a:lnTo>
                      <a:pt x="96" y="158"/>
                    </a:lnTo>
                    <a:lnTo>
                      <a:pt x="89" y="170"/>
                    </a:lnTo>
                    <a:lnTo>
                      <a:pt x="77" y="194"/>
                    </a:lnTo>
                    <a:lnTo>
                      <a:pt x="67" y="212"/>
                    </a:lnTo>
                    <a:lnTo>
                      <a:pt x="57" y="225"/>
                    </a:lnTo>
                    <a:lnTo>
                      <a:pt x="48" y="234"/>
                    </a:lnTo>
                    <a:lnTo>
                      <a:pt x="38" y="241"/>
                    </a:lnTo>
                    <a:lnTo>
                      <a:pt x="32" y="244"/>
                    </a:lnTo>
                    <a:lnTo>
                      <a:pt x="26" y="244"/>
                    </a:lnTo>
                    <a:lnTo>
                      <a:pt x="20" y="244"/>
                    </a:lnTo>
                    <a:lnTo>
                      <a:pt x="16" y="244"/>
                    </a:lnTo>
                    <a:lnTo>
                      <a:pt x="6" y="238"/>
                    </a:lnTo>
                    <a:lnTo>
                      <a:pt x="0" y="219"/>
                    </a:lnTo>
                    <a:lnTo>
                      <a:pt x="0" y="187"/>
                    </a:lnTo>
                    <a:lnTo>
                      <a:pt x="3" y="152"/>
                    </a:lnTo>
                    <a:lnTo>
                      <a:pt x="10" y="111"/>
                    </a:lnTo>
                    <a:lnTo>
                      <a:pt x="23" y="72"/>
                    </a:lnTo>
                    <a:lnTo>
                      <a:pt x="38" y="40"/>
                    </a:lnTo>
                    <a:lnTo>
                      <a:pt x="54" y="15"/>
                    </a:lnTo>
                    <a:lnTo>
                      <a:pt x="77" y="0"/>
                    </a:lnTo>
                    <a:lnTo>
                      <a:pt x="102" y="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6" name="Freeform 1577">
                <a:extLst>
                  <a:ext uri="{FF2B5EF4-FFF2-40B4-BE49-F238E27FC236}">
                    <a16:creationId xmlns:a16="http://schemas.microsoft.com/office/drawing/2014/main" id="{3463D930-D8D5-4CD5-80CE-C1B3AE0F567F}"/>
                  </a:ext>
                </a:extLst>
              </p:cNvPr>
              <p:cNvSpPr>
                <a:spLocks noEditPoints="1"/>
              </p:cNvSpPr>
              <p:nvPr/>
            </p:nvSpPr>
            <p:spPr bwMode="auto">
              <a:xfrm>
                <a:off x="2657" y="1934"/>
                <a:ext cx="34" cy="66"/>
              </a:xfrm>
              <a:custGeom>
                <a:avLst/>
                <a:gdLst>
                  <a:gd name="T0" fmla="*/ 7 w 137"/>
                  <a:gd name="T1" fmla="*/ 0 h 263"/>
                  <a:gd name="T2" fmla="*/ 8 w 137"/>
                  <a:gd name="T3" fmla="*/ 1 h 263"/>
                  <a:gd name="T4" fmla="*/ 8 w 137"/>
                  <a:gd name="T5" fmla="*/ 1 h 263"/>
                  <a:gd name="T6" fmla="*/ 8 w 137"/>
                  <a:gd name="T7" fmla="*/ 2 h 263"/>
                  <a:gd name="T8" fmla="*/ 8 w 137"/>
                  <a:gd name="T9" fmla="*/ 2 h 263"/>
                  <a:gd name="T10" fmla="*/ 8 w 137"/>
                  <a:gd name="T11" fmla="*/ 3 h 263"/>
                  <a:gd name="T12" fmla="*/ 8 w 137"/>
                  <a:gd name="T13" fmla="*/ 3 h 263"/>
                  <a:gd name="T14" fmla="*/ 8 w 137"/>
                  <a:gd name="T15" fmla="*/ 4 h 263"/>
                  <a:gd name="T16" fmla="*/ 8 w 137"/>
                  <a:gd name="T17" fmla="*/ 4 h 263"/>
                  <a:gd name="T18" fmla="*/ 8 w 137"/>
                  <a:gd name="T19" fmla="*/ 6 h 263"/>
                  <a:gd name="T20" fmla="*/ 8 w 137"/>
                  <a:gd name="T21" fmla="*/ 6 h 263"/>
                  <a:gd name="T22" fmla="*/ 8 w 137"/>
                  <a:gd name="T23" fmla="*/ 7 h 263"/>
                  <a:gd name="T24" fmla="*/ 8 w 137"/>
                  <a:gd name="T25" fmla="*/ 7 h 263"/>
                  <a:gd name="T26" fmla="*/ 6 w 137"/>
                  <a:gd name="T27" fmla="*/ 8 h 263"/>
                  <a:gd name="T28" fmla="*/ 8 w 137"/>
                  <a:gd name="T29" fmla="*/ 8 h 263"/>
                  <a:gd name="T30" fmla="*/ 7 w 137"/>
                  <a:gd name="T31" fmla="*/ 10 h 263"/>
                  <a:gd name="T32" fmla="*/ 7 w 137"/>
                  <a:gd name="T33" fmla="*/ 10 h 263"/>
                  <a:gd name="T34" fmla="*/ 7 w 137"/>
                  <a:gd name="T35" fmla="*/ 11 h 263"/>
                  <a:gd name="T36" fmla="*/ 7 w 137"/>
                  <a:gd name="T37" fmla="*/ 11 h 263"/>
                  <a:gd name="T38" fmla="*/ 7 w 137"/>
                  <a:gd name="T39" fmla="*/ 12 h 263"/>
                  <a:gd name="T40" fmla="*/ 7 w 137"/>
                  <a:gd name="T41" fmla="*/ 12 h 263"/>
                  <a:gd name="T42" fmla="*/ 5 w 137"/>
                  <a:gd name="T43" fmla="*/ 13 h 263"/>
                  <a:gd name="T44" fmla="*/ 6 w 137"/>
                  <a:gd name="T45" fmla="*/ 13 h 263"/>
                  <a:gd name="T46" fmla="*/ 5 w 137"/>
                  <a:gd name="T47" fmla="*/ 14 h 263"/>
                  <a:gd name="T48" fmla="*/ 5 w 137"/>
                  <a:gd name="T49" fmla="*/ 14 h 263"/>
                  <a:gd name="T50" fmla="*/ 4 w 137"/>
                  <a:gd name="T51" fmla="*/ 15 h 263"/>
                  <a:gd name="T52" fmla="*/ 4 w 137"/>
                  <a:gd name="T53" fmla="*/ 15 h 263"/>
                  <a:gd name="T54" fmla="*/ 4 w 137"/>
                  <a:gd name="T55" fmla="*/ 16 h 263"/>
                  <a:gd name="T56" fmla="*/ 4 w 137"/>
                  <a:gd name="T57" fmla="*/ 16 h 263"/>
                  <a:gd name="T58" fmla="*/ 3 w 137"/>
                  <a:gd name="T59" fmla="*/ 16 h 263"/>
                  <a:gd name="T60" fmla="*/ 3 w 137"/>
                  <a:gd name="T61" fmla="*/ 16 h 263"/>
                  <a:gd name="T62" fmla="*/ 3 w 137"/>
                  <a:gd name="T63" fmla="*/ 17 h 263"/>
                  <a:gd name="T64" fmla="*/ 2 w 137"/>
                  <a:gd name="T65" fmla="*/ 17 h 263"/>
                  <a:gd name="T66" fmla="*/ 2 w 137"/>
                  <a:gd name="T67" fmla="*/ 17 h 263"/>
                  <a:gd name="T68" fmla="*/ 2 w 137"/>
                  <a:gd name="T69" fmla="*/ 17 h 263"/>
                  <a:gd name="T70" fmla="*/ 1 w 137"/>
                  <a:gd name="T71" fmla="*/ 17 h 263"/>
                  <a:gd name="T72" fmla="*/ 1 w 137"/>
                  <a:gd name="T73" fmla="*/ 17 h 263"/>
                  <a:gd name="T74" fmla="*/ 0 w 137"/>
                  <a:gd name="T75" fmla="*/ 16 h 263"/>
                  <a:gd name="T76" fmla="*/ 0 w 137"/>
                  <a:gd name="T77" fmla="*/ 16 h 263"/>
                  <a:gd name="T78" fmla="*/ 0 w 137"/>
                  <a:gd name="T79" fmla="*/ 15 h 263"/>
                  <a:gd name="T80" fmla="*/ 0 w 137"/>
                  <a:gd name="T81" fmla="*/ 14 h 263"/>
                  <a:gd name="T82" fmla="*/ 0 w 137"/>
                  <a:gd name="T83" fmla="*/ 12 h 263"/>
                  <a:gd name="T84" fmla="*/ 0 w 137"/>
                  <a:gd name="T85" fmla="*/ 12 h 263"/>
                  <a:gd name="T86" fmla="*/ 0 w 137"/>
                  <a:gd name="T87" fmla="*/ 10 h 263"/>
                  <a:gd name="T88" fmla="*/ 0 w 137"/>
                  <a:gd name="T89" fmla="*/ 10 h 263"/>
                  <a:gd name="T90" fmla="*/ 0 w 137"/>
                  <a:gd name="T91" fmla="*/ 8 h 263"/>
                  <a:gd name="T92" fmla="*/ 0 w 137"/>
                  <a:gd name="T93" fmla="*/ 8 h 263"/>
                  <a:gd name="T94" fmla="*/ 1 w 137"/>
                  <a:gd name="T95" fmla="*/ 5 h 263"/>
                  <a:gd name="T96" fmla="*/ 1 w 137"/>
                  <a:gd name="T97" fmla="*/ 5 h 263"/>
                  <a:gd name="T98" fmla="*/ 2 w 137"/>
                  <a:gd name="T99" fmla="*/ 3 h 263"/>
                  <a:gd name="T100" fmla="*/ 2 w 137"/>
                  <a:gd name="T101" fmla="*/ 3 h 263"/>
                  <a:gd name="T102" fmla="*/ 3 w 137"/>
                  <a:gd name="T103" fmla="*/ 1 h 263"/>
                  <a:gd name="T104" fmla="*/ 3 w 137"/>
                  <a:gd name="T105" fmla="*/ 1 h 263"/>
                  <a:gd name="T106" fmla="*/ 5 w 137"/>
                  <a:gd name="T107" fmla="*/ 0 h 263"/>
                  <a:gd name="T108" fmla="*/ 5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7" name="Freeform 1578">
                <a:extLst>
                  <a:ext uri="{FF2B5EF4-FFF2-40B4-BE49-F238E27FC236}">
                    <a16:creationId xmlns:a16="http://schemas.microsoft.com/office/drawing/2014/main" id="{D1E9FF28-C37F-4B67-B30E-770610ACEB5A}"/>
                  </a:ext>
                </a:extLst>
              </p:cNvPr>
              <p:cNvSpPr>
                <a:spLocks/>
              </p:cNvSpPr>
              <p:nvPr/>
            </p:nvSpPr>
            <p:spPr bwMode="auto">
              <a:xfrm>
                <a:off x="2673" y="1996"/>
                <a:ext cx="28" cy="35"/>
              </a:xfrm>
              <a:custGeom>
                <a:avLst/>
                <a:gdLst>
                  <a:gd name="T0" fmla="*/ 4 w 111"/>
                  <a:gd name="T1" fmla="*/ 0 h 140"/>
                  <a:gd name="T2" fmla="*/ 5 w 111"/>
                  <a:gd name="T3" fmla="*/ 0 h 140"/>
                  <a:gd name="T4" fmla="*/ 7 w 111"/>
                  <a:gd name="T5" fmla="*/ 1 h 140"/>
                  <a:gd name="T6" fmla="*/ 7 w 111"/>
                  <a:gd name="T7" fmla="*/ 2 h 140"/>
                  <a:gd name="T8" fmla="*/ 7 w 111"/>
                  <a:gd name="T9" fmla="*/ 3 h 140"/>
                  <a:gd name="T10" fmla="*/ 7 w 111"/>
                  <a:gd name="T11" fmla="*/ 4 h 140"/>
                  <a:gd name="T12" fmla="*/ 6 w 111"/>
                  <a:gd name="T13" fmla="*/ 6 h 140"/>
                  <a:gd name="T14" fmla="*/ 6 w 111"/>
                  <a:gd name="T15" fmla="*/ 7 h 140"/>
                  <a:gd name="T16" fmla="*/ 5 w 111"/>
                  <a:gd name="T17" fmla="*/ 8 h 140"/>
                  <a:gd name="T18" fmla="*/ 4 w 111"/>
                  <a:gd name="T19" fmla="*/ 9 h 140"/>
                  <a:gd name="T20" fmla="*/ 3 w 111"/>
                  <a:gd name="T21" fmla="*/ 9 h 140"/>
                  <a:gd name="T22" fmla="*/ 2 w 111"/>
                  <a:gd name="T23" fmla="*/ 9 h 140"/>
                  <a:gd name="T24" fmla="*/ 1 w 111"/>
                  <a:gd name="T25" fmla="*/ 8 h 140"/>
                  <a:gd name="T26" fmla="*/ 1 w 111"/>
                  <a:gd name="T27" fmla="*/ 8 h 140"/>
                  <a:gd name="T28" fmla="*/ 0 w 111"/>
                  <a:gd name="T29" fmla="*/ 7 h 140"/>
                  <a:gd name="T30" fmla="*/ 0 w 111"/>
                  <a:gd name="T31" fmla="*/ 6 h 140"/>
                  <a:gd name="T32" fmla="*/ 0 w 111"/>
                  <a:gd name="T33" fmla="*/ 5 h 140"/>
                  <a:gd name="T34" fmla="*/ 1 w 111"/>
                  <a:gd name="T35" fmla="*/ 4 h 140"/>
                  <a:gd name="T36" fmla="*/ 1 w 111"/>
                  <a:gd name="T37" fmla="*/ 3 h 140"/>
                  <a:gd name="T38" fmla="*/ 2 w 111"/>
                  <a:gd name="T39" fmla="*/ 1 h 140"/>
                  <a:gd name="T40" fmla="*/ 4 w 111"/>
                  <a:gd name="T41" fmla="*/ 0 h 1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1"/>
                  <a:gd name="T64" fmla="*/ 0 h 140"/>
                  <a:gd name="T65" fmla="*/ 111 w 111"/>
                  <a:gd name="T66" fmla="*/ 140 h 1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1" h="140">
                    <a:moveTo>
                      <a:pt x="57" y="0"/>
                    </a:moveTo>
                    <a:lnTo>
                      <a:pt x="82" y="0"/>
                    </a:lnTo>
                    <a:lnTo>
                      <a:pt x="102" y="10"/>
                    </a:lnTo>
                    <a:lnTo>
                      <a:pt x="108" y="25"/>
                    </a:lnTo>
                    <a:lnTo>
                      <a:pt x="111" y="47"/>
                    </a:lnTo>
                    <a:lnTo>
                      <a:pt x="106" y="66"/>
                    </a:lnTo>
                    <a:lnTo>
                      <a:pt x="99" y="89"/>
                    </a:lnTo>
                    <a:lnTo>
                      <a:pt x="86" y="111"/>
                    </a:lnTo>
                    <a:lnTo>
                      <a:pt x="70" y="127"/>
                    </a:lnTo>
                    <a:lnTo>
                      <a:pt x="54" y="136"/>
                    </a:lnTo>
                    <a:lnTo>
                      <a:pt x="42" y="140"/>
                    </a:lnTo>
                    <a:lnTo>
                      <a:pt x="28" y="136"/>
                    </a:lnTo>
                    <a:lnTo>
                      <a:pt x="16" y="130"/>
                    </a:lnTo>
                    <a:lnTo>
                      <a:pt x="6" y="120"/>
                    </a:lnTo>
                    <a:lnTo>
                      <a:pt x="0" y="108"/>
                    </a:lnTo>
                    <a:lnTo>
                      <a:pt x="0" y="92"/>
                    </a:lnTo>
                    <a:lnTo>
                      <a:pt x="0" y="76"/>
                    </a:lnTo>
                    <a:lnTo>
                      <a:pt x="6" y="60"/>
                    </a:lnTo>
                    <a:lnTo>
                      <a:pt x="16" y="41"/>
                    </a:lnTo>
                    <a:lnTo>
                      <a:pt x="35" y="19"/>
                    </a:lnTo>
                    <a:lnTo>
                      <a:pt x="57" y="0"/>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8" name="Freeform 1579">
                <a:extLst>
                  <a:ext uri="{FF2B5EF4-FFF2-40B4-BE49-F238E27FC236}">
                    <a16:creationId xmlns:a16="http://schemas.microsoft.com/office/drawing/2014/main" id="{3353CD16-3FCD-45A3-9D55-8066B0197C93}"/>
                  </a:ext>
                </a:extLst>
              </p:cNvPr>
              <p:cNvSpPr>
                <a:spLocks noEditPoints="1"/>
              </p:cNvSpPr>
              <p:nvPr/>
            </p:nvSpPr>
            <p:spPr bwMode="auto">
              <a:xfrm>
                <a:off x="2671" y="1993"/>
                <a:ext cx="32" cy="40"/>
              </a:xfrm>
              <a:custGeom>
                <a:avLst/>
                <a:gdLst>
                  <a:gd name="T0" fmla="*/ 5 w 130"/>
                  <a:gd name="T1" fmla="*/ 1 h 160"/>
                  <a:gd name="T2" fmla="*/ 5 w 130"/>
                  <a:gd name="T3" fmla="*/ 0 h 160"/>
                  <a:gd name="T4" fmla="*/ 5 w 130"/>
                  <a:gd name="T5" fmla="*/ 1 h 160"/>
                  <a:gd name="T6" fmla="*/ 7 w 130"/>
                  <a:gd name="T7" fmla="*/ 1 h 160"/>
                  <a:gd name="T8" fmla="*/ 6 w 130"/>
                  <a:gd name="T9" fmla="*/ 0 h 160"/>
                  <a:gd name="T10" fmla="*/ 7 w 130"/>
                  <a:gd name="T11" fmla="*/ 1 h 160"/>
                  <a:gd name="T12" fmla="*/ 7 w 130"/>
                  <a:gd name="T13" fmla="*/ 1 h 160"/>
                  <a:gd name="T14" fmla="*/ 6 w 130"/>
                  <a:gd name="T15" fmla="*/ 2 h 160"/>
                  <a:gd name="T16" fmla="*/ 8 w 130"/>
                  <a:gd name="T17" fmla="*/ 2 h 160"/>
                  <a:gd name="T18" fmla="*/ 8 w 130"/>
                  <a:gd name="T19" fmla="*/ 2 h 160"/>
                  <a:gd name="T20" fmla="*/ 7 w 130"/>
                  <a:gd name="T21" fmla="*/ 4 h 160"/>
                  <a:gd name="T22" fmla="*/ 8 w 130"/>
                  <a:gd name="T23" fmla="*/ 4 h 160"/>
                  <a:gd name="T24" fmla="*/ 7 w 130"/>
                  <a:gd name="T25" fmla="*/ 4 h 160"/>
                  <a:gd name="T26" fmla="*/ 7 w 130"/>
                  <a:gd name="T27" fmla="*/ 5 h 160"/>
                  <a:gd name="T28" fmla="*/ 8 w 130"/>
                  <a:gd name="T29" fmla="*/ 4 h 160"/>
                  <a:gd name="T30" fmla="*/ 6 w 130"/>
                  <a:gd name="T31" fmla="*/ 5 h 160"/>
                  <a:gd name="T32" fmla="*/ 7 w 130"/>
                  <a:gd name="T33" fmla="*/ 5 h 160"/>
                  <a:gd name="T34" fmla="*/ 6 w 130"/>
                  <a:gd name="T35" fmla="*/ 5 h 160"/>
                  <a:gd name="T36" fmla="*/ 7 w 130"/>
                  <a:gd name="T37" fmla="*/ 7 h 160"/>
                  <a:gd name="T38" fmla="*/ 7 w 130"/>
                  <a:gd name="T39" fmla="*/ 6 h 160"/>
                  <a:gd name="T40" fmla="*/ 5 w 130"/>
                  <a:gd name="T41" fmla="*/ 7 h 160"/>
                  <a:gd name="T42" fmla="*/ 6 w 130"/>
                  <a:gd name="T43" fmla="*/ 8 h 160"/>
                  <a:gd name="T44" fmla="*/ 6 w 130"/>
                  <a:gd name="T45" fmla="*/ 8 h 160"/>
                  <a:gd name="T46" fmla="*/ 5 w 130"/>
                  <a:gd name="T47" fmla="*/ 9 h 160"/>
                  <a:gd name="T48" fmla="*/ 6 w 130"/>
                  <a:gd name="T49" fmla="*/ 8 h 160"/>
                  <a:gd name="T50" fmla="*/ 5 w 130"/>
                  <a:gd name="T51" fmla="*/ 9 h 160"/>
                  <a:gd name="T52" fmla="*/ 5 w 130"/>
                  <a:gd name="T53" fmla="*/ 9 h 160"/>
                  <a:gd name="T54" fmla="*/ 4 w 130"/>
                  <a:gd name="T55" fmla="*/ 8 h 160"/>
                  <a:gd name="T56" fmla="*/ 4 w 130"/>
                  <a:gd name="T57" fmla="*/ 10 h 160"/>
                  <a:gd name="T58" fmla="*/ 4 w 130"/>
                  <a:gd name="T59" fmla="*/ 10 h 160"/>
                  <a:gd name="T60" fmla="*/ 3 w 130"/>
                  <a:gd name="T61" fmla="*/ 9 h 160"/>
                  <a:gd name="T62" fmla="*/ 3 w 130"/>
                  <a:gd name="T63" fmla="*/ 10 h 160"/>
                  <a:gd name="T64" fmla="*/ 3 w 130"/>
                  <a:gd name="T65" fmla="*/ 10 h 160"/>
                  <a:gd name="T66" fmla="*/ 2 w 130"/>
                  <a:gd name="T67" fmla="*/ 10 h 160"/>
                  <a:gd name="T68" fmla="*/ 3 w 130"/>
                  <a:gd name="T69" fmla="*/ 10 h 160"/>
                  <a:gd name="T70" fmla="*/ 2 w 130"/>
                  <a:gd name="T71" fmla="*/ 10 h 160"/>
                  <a:gd name="T72" fmla="*/ 2 w 130"/>
                  <a:gd name="T73" fmla="*/ 10 h 160"/>
                  <a:gd name="T74" fmla="*/ 2 w 130"/>
                  <a:gd name="T75" fmla="*/ 9 h 160"/>
                  <a:gd name="T76" fmla="*/ 1 w 130"/>
                  <a:gd name="T77" fmla="*/ 9 h 160"/>
                  <a:gd name="T78" fmla="*/ 1 w 130"/>
                  <a:gd name="T79" fmla="*/ 9 h 160"/>
                  <a:gd name="T80" fmla="*/ 1 w 130"/>
                  <a:gd name="T81" fmla="*/ 8 h 160"/>
                  <a:gd name="T82" fmla="*/ 0 w 130"/>
                  <a:gd name="T83" fmla="*/ 9 h 160"/>
                  <a:gd name="T84" fmla="*/ 1 w 130"/>
                  <a:gd name="T85" fmla="*/ 8 h 160"/>
                  <a:gd name="T86" fmla="*/ 0 w 130"/>
                  <a:gd name="T87" fmla="*/ 8 h 160"/>
                  <a:gd name="T88" fmla="*/ 0 w 130"/>
                  <a:gd name="T89" fmla="*/ 9 h 160"/>
                  <a:gd name="T90" fmla="*/ 0 w 130"/>
                  <a:gd name="T91" fmla="*/ 8 h 160"/>
                  <a:gd name="T92" fmla="*/ 0 w 130"/>
                  <a:gd name="T93" fmla="*/ 8 h 160"/>
                  <a:gd name="T94" fmla="*/ 1 w 130"/>
                  <a:gd name="T95" fmla="*/ 8 h 160"/>
                  <a:gd name="T96" fmla="*/ 0 w 130"/>
                  <a:gd name="T97" fmla="*/ 6 h 160"/>
                  <a:gd name="T98" fmla="*/ 0 w 130"/>
                  <a:gd name="T99" fmla="*/ 7 h 160"/>
                  <a:gd name="T100" fmla="*/ 0 w 130"/>
                  <a:gd name="T101" fmla="*/ 5 h 160"/>
                  <a:gd name="T102" fmla="*/ 0 w 130"/>
                  <a:gd name="T103" fmla="*/ 5 h 160"/>
                  <a:gd name="T104" fmla="*/ 1 w 130"/>
                  <a:gd name="T105" fmla="*/ 6 h 160"/>
                  <a:gd name="T106" fmla="*/ 0 w 130"/>
                  <a:gd name="T107" fmla="*/ 4 h 160"/>
                  <a:gd name="T108" fmla="*/ 0 w 130"/>
                  <a:gd name="T109" fmla="*/ 4 h 160"/>
                  <a:gd name="T110" fmla="*/ 2 w 130"/>
                  <a:gd name="T111" fmla="*/ 4 h 160"/>
                  <a:gd name="T112" fmla="*/ 1 w 130"/>
                  <a:gd name="T113" fmla="*/ 3 h 160"/>
                  <a:gd name="T114" fmla="*/ 1 w 130"/>
                  <a:gd name="T115" fmla="*/ 3 h 160"/>
                  <a:gd name="T116" fmla="*/ 2 w 130"/>
                  <a:gd name="T117" fmla="*/ 2 h 160"/>
                  <a:gd name="T118" fmla="*/ 1 w 130"/>
                  <a:gd name="T119" fmla="*/ 3 h 160"/>
                  <a:gd name="T120" fmla="*/ 2 w 130"/>
                  <a:gd name="T121" fmla="*/ 2 h 160"/>
                  <a:gd name="T122" fmla="*/ 2 w 130"/>
                  <a:gd name="T123" fmla="*/ 2 h 160"/>
                  <a:gd name="T124" fmla="*/ 3 w 130"/>
                  <a:gd name="T125" fmla="*/ 2 h 1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0"/>
                  <a:gd name="T190" fmla="*/ 0 h 160"/>
                  <a:gd name="T191" fmla="*/ 130 w 130"/>
                  <a:gd name="T192" fmla="*/ 160 h 16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0" h="160">
                    <a:moveTo>
                      <a:pt x="66" y="0"/>
                    </a:moveTo>
                    <a:lnTo>
                      <a:pt x="91" y="0"/>
                    </a:lnTo>
                    <a:lnTo>
                      <a:pt x="91" y="20"/>
                    </a:lnTo>
                    <a:lnTo>
                      <a:pt x="66" y="20"/>
                    </a:lnTo>
                    <a:lnTo>
                      <a:pt x="66" y="0"/>
                    </a:lnTo>
                    <a:close/>
                    <a:moveTo>
                      <a:pt x="91" y="0"/>
                    </a:moveTo>
                    <a:lnTo>
                      <a:pt x="94" y="0"/>
                    </a:lnTo>
                    <a:lnTo>
                      <a:pt x="96" y="1"/>
                    </a:lnTo>
                    <a:lnTo>
                      <a:pt x="91" y="10"/>
                    </a:lnTo>
                    <a:lnTo>
                      <a:pt x="91" y="0"/>
                    </a:lnTo>
                    <a:close/>
                    <a:moveTo>
                      <a:pt x="96" y="1"/>
                    </a:moveTo>
                    <a:lnTo>
                      <a:pt x="116" y="11"/>
                    </a:lnTo>
                    <a:lnTo>
                      <a:pt x="107" y="27"/>
                    </a:lnTo>
                    <a:lnTo>
                      <a:pt x="88" y="19"/>
                    </a:lnTo>
                    <a:lnTo>
                      <a:pt x="96" y="1"/>
                    </a:lnTo>
                    <a:close/>
                    <a:moveTo>
                      <a:pt x="116" y="11"/>
                    </a:moveTo>
                    <a:lnTo>
                      <a:pt x="118" y="12"/>
                    </a:lnTo>
                    <a:lnTo>
                      <a:pt x="120" y="15"/>
                    </a:lnTo>
                    <a:lnTo>
                      <a:pt x="111" y="20"/>
                    </a:lnTo>
                    <a:lnTo>
                      <a:pt x="116" y="11"/>
                    </a:lnTo>
                    <a:close/>
                    <a:moveTo>
                      <a:pt x="120" y="15"/>
                    </a:moveTo>
                    <a:lnTo>
                      <a:pt x="126" y="32"/>
                    </a:lnTo>
                    <a:lnTo>
                      <a:pt x="108" y="38"/>
                    </a:lnTo>
                    <a:lnTo>
                      <a:pt x="103" y="23"/>
                    </a:lnTo>
                    <a:lnTo>
                      <a:pt x="120" y="15"/>
                    </a:lnTo>
                    <a:close/>
                    <a:moveTo>
                      <a:pt x="126" y="32"/>
                    </a:moveTo>
                    <a:lnTo>
                      <a:pt x="127" y="33"/>
                    </a:lnTo>
                    <a:lnTo>
                      <a:pt x="127" y="34"/>
                    </a:lnTo>
                    <a:lnTo>
                      <a:pt x="117" y="35"/>
                    </a:lnTo>
                    <a:lnTo>
                      <a:pt x="126" y="32"/>
                    </a:lnTo>
                    <a:close/>
                    <a:moveTo>
                      <a:pt x="127" y="34"/>
                    </a:moveTo>
                    <a:lnTo>
                      <a:pt x="130" y="56"/>
                    </a:lnTo>
                    <a:lnTo>
                      <a:pt x="111" y="58"/>
                    </a:lnTo>
                    <a:lnTo>
                      <a:pt x="108" y="36"/>
                    </a:lnTo>
                    <a:lnTo>
                      <a:pt x="127" y="34"/>
                    </a:lnTo>
                    <a:close/>
                    <a:moveTo>
                      <a:pt x="130" y="56"/>
                    </a:moveTo>
                    <a:lnTo>
                      <a:pt x="130" y="58"/>
                    </a:lnTo>
                    <a:lnTo>
                      <a:pt x="130" y="60"/>
                    </a:lnTo>
                    <a:lnTo>
                      <a:pt x="120" y="57"/>
                    </a:lnTo>
                    <a:lnTo>
                      <a:pt x="130" y="56"/>
                    </a:lnTo>
                    <a:close/>
                    <a:moveTo>
                      <a:pt x="130" y="60"/>
                    </a:moveTo>
                    <a:lnTo>
                      <a:pt x="123" y="79"/>
                    </a:lnTo>
                    <a:lnTo>
                      <a:pt x="105" y="74"/>
                    </a:lnTo>
                    <a:lnTo>
                      <a:pt x="111" y="54"/>
                    </a:lnTo>
                    <a:lnTo>
                      <a:pt x="130" y="60"/>
                    </a:lnTo>
                    <a:close/>
                    <a:moveTo>
                      <a:pt x="105" y="74"/>
                    </a:moveTo>
                    <a:lnTo>
                      <a:pt x="105" y="74"/>
                    </a:lnTo>
                    <a:lnTo>
                      <a:pt x="115" y="76"/>
                    </a:lnTo>
                    <a:lnTo>
                      <a:pt x="105" y="74"/>
                    </a:lnTo>
                    <a:close/>
                    <a:moveTo>
                      <a:pt x="123" y="79"/>
                    </a:moveTo>
                    <a:lnTo>
                      <a:pt x="117" y="101"/>
                    </a:lnTo>
                    <a:lnTo>
                      <a:pt x="99" y="96"/>
                    </a:lnTo>
                    <a:lnTo>
                      <a:pt x="105" y="74"/>
                    </a:lnTo>
                    <a:lnTo>
                      <a:pt x="123" y="79"/>
                    </a:lnTo>
                    <a:close/>
                    <a:moveTo>
                      <a:pt x="117" y="101"/>
                    </a:moveTo>
                    <a:lnTo>
                      <a:pt x="117" y="102"/>
                    </a:lnTo>
                    <a:lnTo>
                      <a:pt x="116" y="103"/>
                    </a:lnTo>
                    <a:lnTo>
                      <a:pt x="108" y="99"/>
                    </a:lnTo>
                    <a:lnTo>
                      <a:pt x="117" y="101"/>
                    </a:lnTo>
                    <a:close/>
                    <a:moveTo>
                      <a:pt x="116" y="103"/>
                    </a:moveTo>
                    <a:lnTo>
                      <a:pt x="104" y="126"/>
                    </a:lnTo>
                    <a:lnTo>
                      <a:pt x="87" y="117"/>
                    </a:lnTo>
                    <a:lnTo>
                      <a:pt x="99" y="94"/>
                    </a:lnTo>
                    <a:lnTo>
                      <a:pt x="116" y="103"/>
                    </a:lnTo>
                    <a:close/>
                    <a:moveTo>
                      <a:pt x="104" y="126"/>
                    </a:moveTo>
                    <a:lnTo>
                      <a:pt x="103" y="127"/>
                    </a:lnTo>
                    <a:lnTo>
                      <a:pt x="101" y="128"/>
                    </a:lnTo>
                    <a:lnTo>
                      <a:pt x="95" y="121"/>
                    </a:lnTo>
                    <a:lnTo>
                      <a:pt x="104" y="126"/>
                    </a:lnTo>
                    <a:close/>
                    <a:moveTo>
                      <a:pt x="101" y="128"/>
                    </a:moveTo>
                    <a:lnTo>
                      <a:pt x="86" y="143"/>
                    </a:lnTo>
                    <a:lnTo>
                      <a:pt x="73" y="130"/>
                    </a:lnTo>
                    <a:lnTo>
                      <a:pt x="88" y="115"/>
                    </a:lnTo>
                    <a:lnTo>
                      <a:pt x="101" y="128"/>
                    </a:lnTo>
                    <a:close/>
                    <a:moveTo>
                      <a:pt x="86" y="143"/>
                    </a:moveTo>
                    <a:lnTo>
                      <a:pt x="85" y="144"/>
                    </a:lnTo>
                    <a:lnTo>
                      <a:pt x="84" y="145"/>
                    </a:lnTo>
                    <a:lnTo>
                      <a:pt x="79" y="137"/>
                    </a:lnTo>
                    <a:lnTo>
                      <a:pt x="86" y="143"/>
                    </a:lnTo>
                    <a:close/>
                    <a:moveTo>
                      <a:pt x="84" y="145"/>
                    </a:moveTo>
                    <a:lnTo>
                      <a:pt x="68" y="154"/>
                    </a:lnTo>
                    <a:lnTo>
                      <a:pt x="58" y="138"/>
                    </a:lnTo>
                    <a:lnTo>
                      <a:pt x="74" y="129"/>
                    </a:lnTo>
                    <a:lnTo>
                      <a:pt x="84" y="145"/>
                    </a:lnTo>
                    <a:close/>
                    <a:moveTo>
                      <a:pt x="68" y="154"/>
                    </a:moveTo>
                    <a:lnTo>
                      <a:pt x="67" y="155"/>
                    </a:lnTo>
                    <a:lnTo>
                      <a:pt x="66" y="155"/>
                    </a:lnTo>
                    <a:lnTo>
                      <a:pt x="63" y="146"/>
                    </a:lnTo>
                    <a:lnTo>
                      <a:pt x="68" y="154"/>
                    </a:lnTo>
                    <a:close/>
                    <a:moveTo>
                      <a:pt x="66" y="155"/>
                    </a:moveTo>
                    <a:lnTo>
                      <a:pt x="53" y="159"/>
                    </a:lnTo>
                    <a:lnTo>
                      <a:pt x="48" y="140"/>
                    </a:lnTo>
                    <a:lnTo>
                      <a:pt x="61" y="137"/>
                    </a:lnTo>
                    <a:lnTo>
                      <a:pt x="66" y="155"/>
                    </a:lnTo>
                    <a:close/>
                    <a:moveTo>
                      <a:pt x="53" y="159"/>
                    </a:moveTo>
                    <a:lnTo>
                      <a:pt x="51" y="160"/>
                    </a:lnTo>
                    <a:lnTo>
                      <a:pt x="48" y="159"/>
                    </a:lnTo>
                    <a:lnTo>
                      <a:pt x="51" y="150"/>
                    </a:lnTo>
                    <a:lnTo>
                      <a:pt x="53" y="159"/>
                    </a:lnTo>
                    <a:close/>
                    <a:moveTo>
                      <a:pt x="48" y="159"/>
                    </a:moveTo>
                    <a:lnTo>
                      <a:pt x="35" y="155"/>
                    </a:lnTo>
                    <a:lnTo>
                      <a:pt x="40" y="137"/>
                    </a:lnTo>
                    <a:lnTo>
                      <a:pt x="53" y="140"/>
                    </a:lnTo>
                    <a:lnTo>
                      <a:pt x="48" y="159"/>
                    </a:lnTo>
                    <a:close/>
                    <a:moveTo>
                      <a:pt x="35" y="155"/>
                    </a:moveTo>
                    <a:lnTo>
                      <a:pt x="34" y="155"/>
                    </a:lnTo>
                    <a:lnTo>
                      <a:pt x="37" y="146"/>
                    </a:lnTo>
                    <a:lnTo>
                      <a:pt x="35" y="155"/>
                    </a:lnTo>
                    <a:close/>
                    <a:moveTo>
                      <a:pt x="34" y="155"/>
                    </a:moveTo>
                    <a:lnTo>
                      <a:pt x="21" y="149"/>
                    </a:lnTo>
                    <a:lnTo>
                      <a:pt x="30" y="131"/>
                    </a:lnTo>
                    <a:lnTo>
                      <a:pt x="42" y="138"/>
                    </a:lnTo>
                    <a:lnTo>
                      <a:pt x="34" y="155"/>
                    </a:lnTo>
                    <a:close/>
                    <a:moveTo>
                      <a:pt x="21" y="149"/>
                    </a:moveTo>
                    <a:lnTo>
                      <a:pt x="20" y="148"/>
                    </a:lnTo>
                    <a:lnTo>
                      <a:pt x="19" y="146"/>
                    </a:lnTo>
                    <a:lnTo>
                      <a:pt x="25" y="140"/>
                    </a:lnTo>
                    <a:lnTo>
                      <a:pt x="21" y="149"/>
                    </a:lnTo>
                    <a:close/>
                    <a:moveTo>
                      <a:pt x="19" y="146"/>
                    </a:moveTo>
                    <a:lnTo>
                      <a:pt x="9" y="138"/>
                    </a:lnTo>
                    <a:lnTo>
                      <a:pt x="22" y="123"/>
                    </a:lnTo>
                    <a:lnTo>
                      <a:pt x="32" y="133"/>
                    </a:lnTo>
                    <a:lnTo>
                      <a:pt x="19" y="146"/>
                    </a:lnTo>
                    <a:close/>
                    <a:moveTo>
                      <a:pt x="9" y="138"/>
                    </a:moveTo>
                    <a:lnTo>
                      <a:pt x="8" y="137"/>
                    </a:lnTo>
                    <a:lnTo>
                      <a:pt x="7" y="134"/>
                    </a:lnTo>
                    <a:lnTo>
                      <a:pt x="15" y="130"/>
                    </a:lnTo>
                    <a:lnTo>
                      <a:pt x="9" y="138"/>
                    </a:lnTo>
                    <a:close/>
                    <a:moveTo>
                      <a:pt x="7" y="134"/>
                    </a:moveTo>
                    <a:lnTo>
                      <a:pt x="1" y="122"/>
                    </a:lnTo>
                    <a:lnTo>
                      <a:pt x="18" y="113"/>
                    </a:lnTo>
                    <a:lnTo>
                      <a:pt x="24" y="127"/>
                    </a:lnTo>
                    <a:lnTo>
                      <a:pt x="7" y="134"/>
                    </a:lnTo>
                    <a:close/>
                    <a:moveTo>
                      <a:pt x="1" y="122"/>
                    </a:moveTo>
                    <a:lnTo>
                      <a:pt x="0" y="120"/>
                    </a:lnTo>
                    <a:lnTo>
                      <a:pt x="0" y="118"/>
                    </a:lnTo>
                    <a:lnTo>
                      <a:pt x="9" y="118"/>
                    </a:lnTo>
                    <a:lnTo>
                      <a:pt x="1" y="122"/>
                    </a:lnTo>
                    <a:close/>
                    <a:moveTo>
                      <a:pt x="0" y="118"/>
                    </a:moveTo>
                    <a:lnTo>
                      <a:pt x="0" y="102"/>
                    </a:lnTo>
                    <a:lnTo>
                      <a:pt x="19" y="102"/>
                    </a:lnTo>
                    <a:lnTo>
                      <a:pt x="19" y="118"/>
                    </a:lnTo>
                    <a:lnTo>
                      <a:pt x="0" y="118"/>
                    </a:lnTo>
                    <a:close/>
                    <a:moveTo>
                      <a:pt x="0" y="102"/>
                    </a:moveTo>
                    <a:lnTo>
                      <a:pt x="0" y="86"/>
                    </a:lnTo>
                    <a:lnTo>
                      <a:pt x="19" y="86"/>
                    </a:lnTo>
                    <a:lnTo>
                      <a:pt x="19" y="102"/>
                    </a:lnTo>
                    <a:lnTo>
                      <a:pt x="0" y="102"/>
                    </a:lnTo>
                    <a:close/>
                    <a:moveTo>
                      <a:pt x="0" y="86"/>
                    </a:moveTo>
                    <a:lnTo>
                      <a:pt x="0" y="85"/>
                    </a:lnTo>
                    <a:lnTo>
                      <a:pt x="0" y="83"/>
                    </a:lnTo>
                    <a:lnTo>
                      <a:pt x="9" y="86"/>
                    </a:lnTo>
                    <a:lnTo>
                      <a:pt x="0" y="86"/>
                    </a:lnTo>
                    <a:close/>
                    <a:moveTo>
                      <a:pt x="0" y="83"/>
                    </a:moveTo>
                    <a:lnTo>
                      <a:pt x="7" y="66"/>
                    </a:lnTo>
                    <a:lnTo>
                      <a:pt x="24" y="74"/>
                    </a:lnTo>
                    <a:lnTo>
                      <a:pt x="18" y="89"/>
                    </a:lnTo>
                    <a:lnTo>
                      <a:pt x="0" y="83"/>
                    </a:lnTo>
                    <a:close/>
                    <a:moveTo>
                      <a:pt x="7" y="66"/>
                    </a:moveTo>
                    <a:lnTo>
                      <a:pt x="7" y="66"/>
                    </a:lnTo>
                    <a:lnTo>
                      <a:pt x="15" y="70"/>
                    </a:lnTo>
                    <a:lnTo>
                      <a:pt x="7" y="66"/>
                    </a:lnTo>
                    <a:close/>
                    <a:moveTo>
                      <a:pt x="7" y="66"/>
                    </a:moveTo>
                    <a:lnTo>
                      <a:pt x="17" y="47"/>
                    </a:lnTo>
                    <a:lnTo>
                      <a:pt x="34" y="55"/>
                    </a:lnTo>
                    <a:lnTo>
                      <a:pt x="24" y="75"/>
                    </a:lnTo>
                    <a:lnTo>
                      <a:pt x="7" y="66"/>
                    </a:lnTo>
                    <a:close/>
                    <a:moveTo>
                      <a:pt x="17" y="47"/>
                    </a:moveTo>
                    <a:lnTo>
                      <a:pt x="18" y="46"/>
                    </a:lnTo>
                    <a:lnTo>
                      <a:pt x="18" y="45"/>
                    </a:lnTo>
                    <a:lnTo>
                      <a:pt x="25" y="51"/>
                    </a:lnTo>
                    <a:lnTo>
                      <a:pt x="17" y="47"/>
                    </a:lnTo>
                    <a:close/>
                    <a:moveTo>
                      <a:pt x="18" y="45"/>
                    </a:moveTo>
                    <a:lnTo>
                      <a:pt x="37" y="23"/>
                    </a:lnTo>
                    <a:lnTo>
                      <a:pt x="52" y="35"/>
                    </a:lnTo>
                    <a:lnTo>
                      <a:pt x="32" y="57"/>
                    </a:lnTo>
                    <a:lnTo>
                      <a:pt x="18" y="45"/>
                    </a:lnTo>
                    <a:close/>
                    <a:moveTo>
                      <a:pt x="37" y="23"/>
                    </a:moveTo>
                    <a:lnTo>
                      <a:pt x="37" y="22"/>
                    </a:lnTo>
                    <a:lnTo>
                      <a:pt x="39" y="22"/>
                    </a:lnTo>
                    <a:lnTo>
                      <a:pt x="44" y="29"/>
                    </a:lnTo>
                    <a:lnTo>
                      <a:pt x="37" y="23"/>
                    </a:lnTo>
                    <a:close/>
                    <a:moveTo>
                      <a:pt x="39" y="22"/>
                    </a:moveTo>
                    <a:lnTo>
                      <a:pt x="61" y="2"/>
                    </a:lnTo>
                    <a:lnTo>
                      <a:pt x="73" y="16"/>
                    </a:lnTo>
                    <a:lnTo>
                      <a:pt x="51" y="36"/>
                    </a:lnTo>
                    <a:lnTo>
                      <a:pt x="3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19" name="Freeform 1580">
                <a:extLst>
                  <a:ext uri="{FF2B5EF4-FFF2-40B4-BE49-F238E27FC236}">
                    <a16:creationId xmlns:a16="http://schemas.microsoft.com/office/drawing/2014/main" id="{7B8C2C96-1C44-474C-A711-539D7A8BC4CC}"/>
                  </a:ext>
                </a:extLst>
              </p:cNvPr>
              <p:cNvSpPr>
                <a:spLocks/>
              </p:cNvSpPr>
              <p:nvPr/>
            </p:nvSpPr>
            <p:spPr bwMode="auto">
              <a:xfrm>
                <a:off x="1794" y="1543"/>
                <a:ext cx="259" cy="348"/>
              </a:xfrm>
              <a:custGeom>
                <a:avLst/>
                <a:gdLst>
                  <a:gd name="T0" fmla="*/ 6 w 1036"/>
                  <a:gd name="T1" fmla="*/ 0 h 1392"/>
                  <a:gd name="T2" fmla="*/ 11 w 1036"/>
                  <a:gd name="T3" fmla="*/ 2 h 1392"/>
                  <a:gd name="T4" fmla="*/ 15 w 1036"/>
                  <a:gd name="T5" fmla="*/ 7 h 1392"/>
                  <a:gd name="T6" fmla="*/ 17 w 1036"/>
                  <a:gd name="T7" fmla="*/ 14 h 1392"/>
                  <a:gd name="T8" fmla="*/ 20 w 1036"/>
                  <a:gd name="T9" fmla="*/ 20 h 1392"/>
                  <a:gd name="T10" fmla="*/ 23 w 1036"/>
                  <a:gd name="T11" fmla="*/ 25 h 1392"/>
                  <a:gd name="T12" fmla="*/ 27 w 1036"/>
                  <a:gd name="T13" fmla="*/ 31 h 1392"/>
                  <a:gd name="T14" fmla="*/ 31 w 1036"/>
                  <a:gd name="T15" fmla="*/ 38 h 1392"/>
                  <a:gd name="T16" fmla="*/ 35 w 1036"/>
                  <a:gd name="T17" fmla="*/ 45 h 1392"/>
                  <a:gd name="T18" fmla="*/ 39 w 1036"/>
                  <a:gd name="T19" fmla="*/ 54 h 1392"/>
                  <a:gd name="T20" fmla="*/ 43 w 1036"/>
                  <a:gd name="T21" fmla="*/ 62 h 1392"/>
                  <a:gd name="T22" fmla="*/ 47 w 1036"/>
                  <a:gd name="T23" fmla="*/ 67 h 1392"/>
                  <a:gd name="T24" fmla="*/ 51 w 1036"/>
                  <a:gd name="T25" fmla="*/ 70 h 1392"/>
                  <a:gd name="T26" fmla="*/ 54 w 1036"/>
                  <a:gd name="T27" fmla="*/ 72 h 1392"/>
                  <a:gd name="T28" fmla="*/ 58 w 1036"/>
                  <a:gd name="T29" fmla="*/ 74 h 1392"/>
                  <a:gd name="T30" fmla="*/ 61 w 1036"/>
                  <a:gd name="T31" fmla="*/ 76 h 1392"/>
                  <a:gd name="T32" fmla="*/ 64 w 1036"/>
                  <a:gd name="T33" fmla="*/ 79 h 1392"/>
                  <a:gd name="T34" fmla="*/ 65 w 1036"/>
                  <a:gd name="T35" fmla="*/ 81 h 1392"/>
                  <a:gd name="T36" fmla="*/ 65 w 1036"/>
                  <a:gd name="T37" fmla="*/ 84 h 1392"/>
                  <a:gd name="T38" fmla="*/ 63 w 1036"/>
                  <a:gd name="T39" fmla="*/ 86 h 1392"/>
                  <a:gd name="T40" fmla="*/ 59 w 1036"/>
                  <a:gd name="T41" fmla="*/ 87 h 1392"/>
                  <a:gd name="T42" fmla="*/ 56 w 1036"/>
                  <a:gd name="T43" fmla="*/ 87 h 1392"/>
                  <a:gd name="T44" fmla="*/ 53 w 1036"/>
                  <a:gd name="T45" fmla="*/ 87 h 1392"/>
                  <a:gd name="T46" fmla="*/ 50 w 1036"/>
                  <a:gd name="T47" fmla="*/ 85 h 1392"/>
                  <a:gd name="T48" fmla="*/ 48 w 1036"/>
                  <a:gd name="T49" fmla="*/ 82 h 1392"/>
                  <a:gd name="T50" fmla="*/ 46 w 1036"/>
                  <a:gd name="T51" fmla="*/ 78 h 1392"/>
                  <a:gd name="T52" fmla="*/ 44 w 1036"/>
                  <a:gd name="T53" fmla="*/ 75 h 1392"/>
                  <a:gd name="T54" fmla="*/ 40 w 1036"/>
                  <a:gd name="T55" fmla="*/ 72 h 1392"/>
                  <a:gd name="T56" fmla="*/ 36 w 1036"/>
                  <a:gd name="T57" fmla="*/ 68 h 1392"/>
                  <a:gd name="T58" fmla="*/ 33 w 1036"/>
                  <a:gd name="T59" fmla="*/ 63 h 1392"/>
                  <a:gd name="T60" fmla="*/ 30 w 1036"/>
                  <a:gd name="T61" fmla="*/ 57 h 1392"/>
                  <a:gd name="T62" fmla="*/ 26 w 1036"/>
                  <a:gd name="T63" fmla="*/ 50 h 1392"/>
                  <a:gd name="T64" fmla="*/ 23 w 1036"/>
                  <a:gd name="T65" fmla="*/ 42 h 1392"/>
                  <a:gd name="T66" fmla="*/ 19 w 1036"/>
                  <a:gd name="T67" fmla="*/ 34 h 1392"/>
                  <a:gd name="T68" fmla="*/ 15 w 1036"/>
                  <a:gd name="T69" fmla="*/ 25 h 1392"/>
                  <a:gd name="T70" fmla="*/ 11 w 1036"/>
                  <a:gd name="T71" fmla="*/ 18 h 1392"/>
                  <a:gd name="T72" fmla="*/ 7 w 1036"/>
                  <a:gd name="T73" fmla="*/ 12 h 1392"/>
                  <a:gd name="T74" fmla="*/ 2 w 1036"/>
                  <a:gd name="T75" fmla="*/ 8 h 1392"/>
                  <a:gd name="T76" fmla="*/ 0 w 1036"/>
                  <a:gd name="T77" fmla="*/ 4 h 1392"/>
                  <a:gd name="T78" fmla="*/ 1 w 1036"/>
                  <a:gd name="T79" fmla="*/ 2 h 139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36"/>
                  <a:gd name="T121" fmla="*/ 0 h 1392"/>
                  <a:gd name="T122" fmla="*/ 1036 w 1036"/>
                  <a:gd name="T123" fmla="*/ 1392 h 139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36" h="1392">
                    <a:moveTo>
                      <a:pt x="51" y="7"/>
                    </a:moveTo>
                    <a:lnTo>
                      <a:pt x="99" y="0"/>
                    </a:lnTo>
                    <a:lnTo>
                      <a:pt x="140" y="9"/>
                    </a:lnTo>
                    <a:lnTo>
                      <a:pt x="175" y="35"/>
                    </a:lnTo>
                    <a:lnTo>
                      <a:pt x="204" y="73"/>
                    </a:lnTo>
                    <a:lnTo>
                      <a:pt x="233" y="117"/>
                    </a:lnTo>
                    <a:lnTo>
                      <a:pt x="255" y="169"/>
                    </a:lnTo>
                    <a:lnTo>
                      <a:pt x="277" y="223"/>
                    </a:lnTo>
                    <a:lnTo>
                      <a:pt x="299" y="277"/>
                    </a:lnTo>
                    <a:lnTo>
                      <a:pt x="321" y="324"/>
                    </a:lnTo>
                    <a:lnTo>
                      <a:pt x="344" y="365"/>
                    </a:lnTo>
                    <a:lnTo>
                      <a:pt x="369" y="404"/>
                    </a:lnTo>
                    <a:lnTo>
                      <a:pt x="395" y="448"/>
                    </a:lnTo>
                    <a:lnTo>
                      <a:pt x="427" y="495"/>
                    </a:lnTo>
                    <a:lnTo>
                      <a:pt x="454" y="547"/>
                    </a:lnTo>
                    <a:lnTo>
                      <a:pt x="486" y="603"/>
                    </a:lnTo>
                    <a:lnTo>
                      <a:pt x="522" y="661"/>
                    </a:lnTo>
                    <a:lnTo>
                      <a:pt x="557" y="725"/>
                    </a:lnTo>
                    <a:lnTo>
                      <a:pt x="589" y="789"/>
                    </a:lnTo>
                    <a:lnTo>
                      <a:pt x="623" y="855"/>
                    </a:lnTo>
                    <a:lnTo>
                      <a:pt x="658" y="925"/>
                    </a:lnTo>
                    <a:lnTo>
                      <a:pt x="690" y="988"/>
                    </a:lnTo>
                    <a:lnTo>
                      <a:pt x="722" y="1037"/>
                    </a:lnTo>
                    <a:lnTo>
                      <a:pt x="753" y="1074"/>
                    </a:lnTo>
                    <a:lnTo>
                      <a:pt x="782" y="1099"/>
                    </a:lnTo>
                    <a:lnTo>
                      <a:pt x="810" y="1118"/>
                    </a:lnTo>
                    <a:lnTo>
                      <a:pt x="839" y="1135"/>
                    </a:lnTo>
                    <a:lnTo>
                      <a:pt x="868" y="1147"/>
                    </a:lnTo>
                    <a:lnTo>
                      <a:pt x="896" y="1160"/>
                    </a:lnTo>
                    <a:lnTo>
                      <a:pt x="922" y="1176"/>
                    </a:lnTo>
                    <a:lnTo>
                      <a:pt x="947" y="1195"/>
                    </a:lnTo>
                    <a:lnTo>
                      <a:pt x="972" y="1217"/>
                    </a:lnTo>
                    <a:lnTo>
                      <a:pt x="996" y="1239"/>
                    </a:lnTo>
                    <a:lnTo>
                      <a:pt x="1014" y="1262"/>
                    </a:lnTo>
                    <a:lnTo>
                      <a:pt x="1026" y="1281"/>
                    </a:lnTo>
                    <a:lnTo>
                      <a:pt x="1033" y="1300"/>
                    </a:lnTo>
                    <a:lnTo>
                      <a:pt x="1036" y="1316"/>
                    </a:lnTo>
                    <a:lnTo>
                      <a:pt x="1030" y="1335"/>
                    </a:lnTo>
                    <a:lnTo>
                      <a:pt x="1018" y="1351"/>
                    </a:lnTo>
                    <a:lnTo>
                      <a:pt x="998" y="1366"/>
                    </a:lnTo>
                    <a:lnTo>
                      <a:pt x="972" y="1380"/>
                    </a:lnTo>
                    <a:lnTo>
                      <a:pt x="947" y="1389"/>
                    </a:lnTo>
                    <a:lnTo>
                      <a:pt x="925" y="1392"/>
                    </a:lnTo>
                    <a:lnTo>
                      <a:pt x="900" y="1392"/>
                    </a:lnTo>
                    <a:lnTo>
                      <a:pt x="874" y="1389"/>
                    </a:lnTo>
                    <a:lnTo>
                      <a:pt x="849" y="1383"/>
                    </a:lnTo>
                    <a:lnTo>
                      <a:pt x="827" y="1373"/>
                    </a:lnTo>
                    <a:lnTo>
                      <a:pt x="805" y="1357"/>
                    </a:lnTo>
                    <a:lnTo>
                      <a:pt x="785" y="1338"/>
                    </a:lnTo>
                    <a:lnTo>
                      <a:pt x="770" y="1312"/>
                    </a:lnTo>
                    <a:lnTo>
                      <a:pt x="760" y="1284"/>
                    </a:lnTo>
                    <a:lnTo>
                      <a:pt x="741" y="1249"/>
                    </a:lnTo>
                    <a:lnTo>
                      <a:pt x="722" y="1217"/>
                    </a:lnTo>
                    <a:lnTo>
                      <a:pt x="697" y="1192"/>
                    </a:lnTo>
                    <a:lnTo>
                      <a:pt x="671" y="1170"/>
                    </a:lnTo>
                    <a:lnTo>
                      <a:pt x="639" y="1147"/>
                    </a:lnTo>
                    <a:lnTo>
                      <a:pt x="611" y="1118"/>
                    </a:lnTo>
                    <a:lnTo>
                      <a:pt x="579" y="1091"/>
                    </a:lnTo>
                    <a:lnTo>
                      <a:pt x="547" y="1052"/>
                    </a:lnTo>
                    <a:lnTo>
                      <a:pt x="518" y="1008"/>
                    </a:lnTo>
                    <a:lnTo>
                      <a:pt x="490" y="947"/>
                    </a:lnTo>
                    <a:lnTo>
                      <a:pt x="471" y="902"/>
                    </a:lnTo>
                    <a:lnTo>
                      <a:pt x="445" y="848"/>
                    </a:lnTo>
                    <a:lnTo>
                      <a:pt x="420" y="792"/>
                    </a:lnTo>
                    <a:lnTo>
                      <a:pt x="395" y="731"/>
                    </a:lnTo>
                    <a:lnTo>
                      <a:pt x="366" y="667"/>
                    </a:lnTo>
                    <a:lnTo>
                      <a:pt x="334" y="601"/>
                    </a:lnTo>
                    <a:lnTo>
                      <a:pt x="302" y="537"/>
                    </a:lnTo>
                    <a:lnTo>
                      <a:pt x="270" y="470"/>
                    </a:lnTo>
                    <a:lnTo>
                      <a:pt x="238" y="404"/>
                    </a:lnTo>
                    <a:lnTo>
                      <a:pt x="211" y="343"/>
                    </a:lnTo>
                    <a:lnTo>
                      <a:pt x="175" y="286"/>
                    </a:lnTo>
                    <a:lnTo>
                      <a:pt x="140" y="235"/>
                    </a:lnTo>
                    <a:lnTo>
                      <a:pt x="103" y="194"/>
                    </a:lnTo>
                    <a:lnTo>
                      <a:pt x="67" y="156"/>
                    </a:lnTo>
                    <a:lnTo>
                      <a:pt x="35" y="120"/>
                    </a:lnTo>
                    <a:lnTo>
                      <a:pt x="13" y="92"/>
                    </a:lnTo>
                    <a:lnTo>
                      <a:pt x="0" y="66"/>
                    </a:lnTo>
                    <a:lnTo>
                      <a:pt x="0" y="44"/>
                    </a:lnTo>
                    <a:lnTo>
                      <a:pt x="17" y="25"/>
                    </a:lnTo>
                    <a:lnTo>
                      <a:pt x="51"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0" name="Freeform 1581">
                <a:extLst>
                  <a:ext uri="{FF2B5EF4-FFF2-40B4-BE49-F238E27FC236}">
                    <a16:creationId xmlns:a16="http://schemas.microsoft.com/office/drawing/2014/main" id="{8E1A50AC-303E-41F4-BD1F-66308087E76C}"/>
                  </a:ext>
                </a:extLst>
              </p:cNvPr>
              <p:cNvSpPr>
                <a:spLocks noEditPoints="1"/>
              </p:cNvSpPr>
              <p:nvPr/>
            </p:nvSpPr>
            <p:spPr bwMode="auto">
              <a:xfrm>
                <a:off x="1792" y="1540"/>
                <a:ext cx="264" cy="353"/>
              </a:xfrm>
              <a:custGeom>
                <a:avLst/>
                <a:gdLst>
                  <a:gd name="T0" fmla="*/ 9 w 1055"/>
                  <a:gd name="T1" fmla="*/ 2 h 1412"/>
                  <a:gd name="T2" fmla="*/ 12 w 1055"/>
                  <a:gd name="T3" fmla="*/ 3 h 1412"/>
                  <a:gd name="T4" fmla="*/ 13 w 1055"/>
                  <a:gd name="T5" fmla="*/ 5 h 1412"/>
                  <a:gd name="T6" fmla="*/ 17 w 1055"/>
                  <a:gd name="T7" fmla="*/ 11 h 1412"/>
                  <a:gd name="T8" fmla="*/ 17 w 1055"/>
                  <a:gd name="T9" fmla="*/ 11 h 1412"/>
                  <a:gd name="T10" fmla="*/ 20 w 1055"/>
                  <a:gd name="T11" fmla="*/ 21 h 1412"/>
                  <a:gd name="T12" fmla="*/ 22 w 1055"/>
                  <a:gd name="T13" fmla="*/ 24 h 1412"/>
                  <a:gd name="T14" fmla="*/ 24 w 1055"/>
                  <a:gd name="T15" fmla="*/ 26 h 1412"/>
                  <a:gd name="T16" fmla="*/ 27 w 1055"/>
                  <a:gd name="T17" fmla="*/ 32 h 1412"/>
                  <a:gd name="T18" fmla="*/ 30 w 1055"/>
                  <a:gd name="T19" fmla="*/ 35 h 1412"/>
                  <a:gd name="T20" fmla="*/ 31 w 1055"/>
                  <a:gd name="T21" fmla="*/ 38 h 1412"/>
                  <a:gd name="T22" fmla="*/ 36 w 1055"/>
                  <a:gd name="T23" fmla="*/ 46 h 1412"/>
                  <a:gd name="T24" fmla="*/ 36 w 1055"/>
                  <a:gd name="T25" fmla="*/ 46 h 1412"/>
                  <a:gd name="T26" fmla="*/ 40 w 1055"/>
                  <a:gd name="T27" fmla="*/ 54 h 1412"/>
                  <a:gd name="T28" fmla="*/ 43 w 1055"/>
                  <a:gd name="T29" fmla="*/ 63 h 1412"/>
                  <a:gd name="T30" fmla="*/ 46 w 1055"/>
                  <a:gd name="T31" fmla="*/ 66 h 1412"/>
                  <a:gd name="T32" fmla="*/ 50 w 1055"/>
                  <a:gd name="T33" fmla="*/ 69 h 1412"/>
                  <a:gd name="T34" fmla="*/ 50 w 1055"/>
                  <a:gd name="T35" fmla="*/ 69 h 1412"/>
                  <a:gd name="T36" fmla="*/ 53 w 1055"/>
                  <a:gd name="T37" fmla="*/ 72 h 1412"/>
                  <a:gd name="T38" fmla="*/ 57 w 1055"/>
                  <a:gd name="T39" fmla="*/ 73 h 1412"/>
                  <a:gd name="T40" fmla="*/ 58 w 1055"/>
                  <a:gd name="T41" fmla="*/ 74 h 1412"/>
                  <a:gd name="T42" fmla="*/ 62 w 1055"/>
                  <a:gd name="T43" fmla="*/ 76 h 1412"/>
                  <a:gd name="T44" fmla="*/ 62 w 1055"/>
                  <a:gd name="T45" fmla="*/ 76 h 1412"/>
                  <a:gd name="T46" fmla="*/ 65 w 1055"/>
                  <a:gd name="T47" fmla="*/ 79 h 1412"/>
                  <a:gd name="T48" fmla="*/ 65 w 1055"/>
                  <a:gd name="T49" fmla="*/ 81 h 1412"/>
                  <a:gd name="T50" fmla="*/ 65 w 1055"/>
                  <a:gd name="T51" fmla="*/ 82 h 1412"/>
                  <a:gd name="T52" fmla="*/ 66 w 1055"/>
                  <a:gd name="T53" fmla="*/ 85 h 1412"/>
                  <a:gd name="T54" fmla="*/ 65 w 1055"/>
                  <a:gd name="T55" fmla="*/ 86 h 1412"/>
                  <a:gd name="T56" fmla="*/ 61 w 1055"/>
                  <a:gd name="T57" fmla="*/ 86 h 1412"/>
                  <a:gd name="T58" fmla="*/ 60 w 1055"/>
                  <a:gd name="T59" fmla="*/ 88 h 1412"/>
                  <a:gd name="T60" fmla="*/ 59 w 1055"/>
                  <a:gd name="T61" fmla="*/ 88 h 1412"/>
                  <a:gd name="T62" fmla="*/ 55 w 1055"/>
                  <a:gd name="T63" fmla="*/ 88 h 1412"/>
                  <a:gd name="T64" fmla="*/ 55 w 1055"/>
                  <a:gd name="T65" fmla="*/ 88 h 1412"/>
                  <a:gd name="T66" fmla="*/ 52 w 1055"/>
                  <a:gd name="T67" fmla="*/ 87 h 1412"/>
                  <a:gd name="T68" fmla="*/ 51 w 1055"/>
                  <a:gd name="T69" fmla="*/ 86 h 1412"/>
                  <a:gd name="T70" fmla="*/ 50 w 1055"/>
                  <a:gd name="T71" fmla="*/ 84 h 1412"/>
                  <a:gd name="T72" fmla="*/ 49 w 1055"/>
                  <a:gd name="T73" fmla="*/ 81 h 1412"/>
                  <a:gd name="T74" fmla="*/ 48 w 1055"/>
                  <a:gd name="T75" fmla="*/ 79 h 1412"/>
                  <a:gd name="T76" fmla="*/ 45 w 1055"/>
                  <a:gd name="T77" fmla="*/ 75 h 1412"/>
                  <a:gd name="T78" fmla="*/ 43 w 1055"/>
                  <a:gd name="T79" fmla="*/ 73 h 1412"/>
                  <a:gd name="T80" fmla="*/ 41 w 1055"/>
                  <a:gd name="T81" fmla="*/ 72 h 1412"/>
                  <a:gd name="T82" fmla="*/ 36 w 1055"/>
                  <a:gd name="T83" fmla="*/ 69 h 1412"/>
                  <a:gd name="T84" fmla="*/ 36 w 1055"/>
                  <a:gd name="T85" fmla="*/ 69 h 1412"/>
                  <a:gd name="T86" fmla="*/ 33 w 1055"/>
                  <a:gd name="T87" fmla="*/ 64 h 1412"/>
                  <a:gd name="T88" fmla="*/ 31 w 1055"/>
                  <a:gd name="T89" fmla="*/ 60 h 1412"/>
                  <a:gd name="T90" fmla="*/ 31 w 1055"/>
                  <a:gd name="T91" fmla="*/ 57 h 1412"/>
                  <a:gd name="T92" fmla="*/ 26 w 1055"/>
                  <a:gd name="T93" fmla="*/ 50 h 1412"/>
                  <a:gd name="T94" fmla="*/ 26 w 1055"/>
                  <a:gd name="T95" fmla="*/ 46 h 1412"/>
                  <a:gd name="T96" fmla="*/ 22 w 1055"/>
                  <a:gd name="T97" fmla="*/ 38 h 1412"/>
                  <a:gd name="T98" fmla="*/ 19 w 1055"/>
                  <a:gd name="T99" fmla="*/ 35 h 1412"/>
                  <a:gd name="T100" fmla="*/ 17 w 1055"/>
                  <a:gd name="T101" fmla="*/ 30 h 1412"/>
                  <a:gd name="T102" fmla="*/ 14 w 1055"/>
                  <a:gd name="T103" fmla="*/ 22 h 1412"/>
                  <a:gd name="T104" fmla="*/ 11 w 1055"/>
                  <a:gd name="T105" fmla="*/ 19 h 1412"/>
                  <a:gd name="T106" fmla="*/ 10 w 1055"/>
                  <a:gd name="T107" fmla="*/ 15 h 1412"/>
                  <a:gd name="T108" fmla="*/ 5 w 1055"/>
                  <a:gd name="T109" fmla="*/ 11 h 1412"/>
                  <a:gd name="T110" fmla="*/ 3 w 1055"/>
                  <a:gd name="T111" fmla="*/ 9 h 1412"/>
                  <a:gd name="T112" fmla="*/ 1 w 1055"/>
                  <a:gd name="T113" fmla="*/ 5 h 1412"/>
                  <a:gd name="T114" fmla="*/ 0 w 1055"/>
                  <a:gd name="T115" fmla="*/ 4 h 1412"/>
                  <a:gd name="T116" fmla="*/ 2 w 1055"/>
                  <a:gd name="T117" fmla="*/ 2 h 14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5"/>
                  <a:gd name="T178" fmla="*/ 0 h 1412"/>
                  <a:gd name="T179" fmla="*/ 1055 w 1055"/>
                  <a:gd name="T180" fmla="*/ 1412 h 14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5" h="1412">
                    <a:moveTo>
                      <a:pt x="59" y="7"/>
                    </a:moveTo>
                    <a:lnTo>
                      <a:pt x="107" y="0"/>
                    </a:lnTo>
                    <a:lnTo>
                      <a:pt x="109" y="19"/>
                    </a:lnTo>
                    <a:lnTo>
                      <a:pt x="61" y="26"/>
                    </a:lnTo>
                    <a:lnTo>
                      <a:pt x="59" y="7"/>
                    </a:lnTo>
                    <a:close/>
                    <a:moveTo>
                      <a:pt x="107" y="0"/>
                    </a:moveTo>
                    <a:lnTo>
                      <a:pt x="108" y="0"/>
                    </a:lnTo>
                    <a:lnTo>
                      <a:pt x="110" y="0"/>
                    </a:lnTo>
                    <a:lnTo>
                      <a:pt x="108" y="10"/>
                    </a:lnTo>
                    <a:lnTo>
                      <a:pt x="107" y="0"/>
                    </a:lnTo>
                    <a:close/>
                    <a:moveTo>
                      <a:pt x="110" y="0"/>
                    </a:moveTo>
                    <a:lnTo>
                      <a:pt x="151" y="10"/>
                    </a:lnTo>
                    <a:lnTo>
                      <a:pt x="147" y="29"/>
                    </a:lnTo>
                    <a:lnTo>
                      <a:pt x="106" y="19"/>
                    </a:lnTo>
                    <a:lnTo>
                      <a:pt x="110" y="0"/>
                    </a:lnTo>
                    <a:close/>
                    <a:moveTo>
                      <a:pt x="151" y="10"/>
                    </a:moveTo>
                    <a:lnTo>
                      <a:pt x="153" y="10"/>
                    </a:lnTo>
                    <a:lnTo>
                      <a:pt x="155" y="11"/>
                    </a:lnTo>
                    <a:lnTo>
                      <a:pt x="149" y="19"/>
                    </a:lnTo>
                    <a:lnTo>
                      <a:pt x="151" y="10"/>
                    </a:lnTo>
                    <a:close/>
                    <a:moveTo>
                      <a:pt x="155" y="11"/>
                    </a:moveTo>
                    <a:lnTo>
                      <a:pt x="190" y="38"/>
                    </a:lnTo>
                    <a:lnTo>
                      <a:pt x="179" y="52"/>
                    </a:lnTo>
                    <a:lnTo>
                      <a:pt x="144" y="27"/>
                    </a:lnTo>
                    <a:lnTo>
                      <a:pt x="155" y="11"/>
                    </a:lnTo>
                    <a:close/>
                    <a:moveTo>
                      <a:pt x="190" y="38"/>
                    </a:moveTo>
                    <a:lnTo>
                      <a:pt x="191" y="38"/>
                    </a:lnTo>
                    <a:lnTo>
                      <a:pt x="192" y="39"/>
                    </a:lnTo>
                    <a:lnTo>
                      <a:pt x="184" y="45"/>
                    </a:lnTo>
                    <a:lnTo>
                      <a:pt x="190" y="38"/>
                    </a:lnTo>
                    <a:close/>
                    <a:moveTo>
                      <a:pt x="192" y="39"/>
                    </a:moveTo>
                    <a:lnTo>
                      <a:pt x="221" y="77"/>
                    </a:lnTo>
                    <a:lnTo>
                      <a:pt x="205" y="88"/>
                    </a:lnTo>
                    <a:lnTo>
                      <a:pt x="177" y="51"/>
                    </a:lnTo>
                    <a:lnTo>
                      <a:pt x="192" y="39"/>
                    </a:lnTo>
                    <a:close/>
                    <a:moveTo>
                      <a:pt x="221" y="77"/>
                    </a:moveTo>
                    <a:lnTo>
                      <a:pt x="221" y="77"/>
                    </a:lnTo>
                    <a:lnTo>
                      <a:pt x="213" y="83"/>
                    </a:lnTo>
                    <a:lnTo>
                      <a:pt x="221" y="77"/>
                    </a:lnTo>
                    <a:close/>
                    <a:moveTo>
                      <a:pt x="221" y="77"/>
                    </a:moveTo>
                    <a:lnTo>
                      <a:pt x="249" y="123"/>
                    </a:lnTo>
                    <a:lnTo>
                      <a:pt x="233" y="133"/>
                    </a:lnTo>
                    <a:lnTo>
                      <a:pt x="205" y="88"/>
                    </a:lnTo>
                    <a:lnTo>
                      <a:pt x="221" y="77"/>
                    </a:lnTo>
                    <a:close/>
                    <a:moveTo>
                      <a:pt x="249" y="123"/>
                    </a:moveTo>
                    <a:lnTo>
                      <a:pt x="249" y="123"/>
                    </a:lnTo>
                    <a:lnTo>
                      <a:pt x="250" y="124"/>
                    </a:lnTo>
                    <a:lnTo>
                      <a:pt x="242" y="127"/>
                    </a:lnTo>
                    <a:lnTo>
                      <a:pt x="249" y="123"/>
                    </a:lnTo>
                    <a:close/>
                    <a:moveTo>
                      <a:pt x="250" y="124"/>
                    </a:moveTo>
                    <a:lnTo>
                      <a:pt x="273" y="174"/>
                    </a:lnTo>
                    <a:lnTo>
                      <a:pt x="255" y="182"/>
                    </a:lnTo>
                    <a:lnTo>
                      <a:pt x="233" y="131"/>
                    </a:lnTo>
                    <a:lnTo>
                      <a:pt x="250" y="124"/>
                    </a:lnTo>
                    <a:close/>
                    <a:moveTo>
                      <a:pt x="273" y="174"/>
                    </a:moveTo>
                    <a:lnTo>
                      <a:pt x="273" y="177"/>
                    </a:lnTo>
                    <a:lnTo>
                      <a:pt x="273" y="174"/>
                    </a:lnTo>
                    <a:lnTo>
                      <a:pt x="264" y="179"/>
                    </a:lnTo>
                    <a:lnTo>
                      <a:pt x="273" y="174"/>
                    </a:lnTo>
                    <a:close/>
                    <a:moveTo>
                      <a:pt x="273" y="174"/>
                    </a:moveTo>
                    <a:lnTo>
                      <a:pt x="295" y="228"/>
                    </a:lnTo>
                    <a:lnTo>
                      <a:pt x="277" y="236"/>
                    </a:lnTo>
                    <a:lnTo>
                      <a:pt x="255" y="182"/>
                    </a:lnTo>
                    <a:lnTo>
                      <a:pt x="273" y="174"/>
                    </a:lnTo>
                    <a:close/>
                    <a:moveTo>
                      <a:pt x="295" y="228"/>
                    </a:moveTo>
                    <a:lnTo>
                      <a:pt x="317" y="282"/>
                    </a:lnTo>
                    <a:lnTo>
                      <a:pt x="299" y="290"/>
                    </a:lnTo>
                    <a:lnTo>
                      <a:pt x="277" y="236"/>
                    </a:lnTo>
                    <a:lnTo>
                      <a:pt x="295" y="228"/>
                    </a:lnTo>
                    <a:close/>
                    <a:moveTo>
                      <a:pt x="299" y="290"/>
                    </a:moveTo>
                    <a:lnTo>
                      <a:pt x="299" y="290"/>
                    </a:lnTo>
                    <a:lnTo>
                      <a:pt x="308" y="287"/>
                    </a:lnTo>
                    <a:lnTo>
                      <a:pt x="299" y="290"/>
                    </a:lnTo>
                    <a:close/>
                    <a:moveTo>
                      <a:pt x="317" y="282"/>
                    </a:moveTo>
                    <a:lnTo>
                      <a:pt x="339" y="330"/>
                    </a:lnTo>
                    <a:lnTo>
                      <a:pt x="322" y="338"/>
                    </a:lnTo>
                    <a:lnTo>
                      <a:pt x="299" y="290"/>
                    </a:lnTo>
                    <a:lnTo>
                      <a:pt x="317" y="282"/>
                    </a:lnTo>
                    <a:close/>
                    <a:moveTo>
                      <a:pt x="322" y="339"/>
                    </a:moveTo>
                    <a:lnTo>
                      <a:pt x="322" y="338"/>
                    </a:lnTo>
                    <a:lnTo>
                      <a:pt x="330" y="334"/>
                    </a:lnTo>
                    <a:lnTo>
                      <a:pt x="322" y="339"/>
                    </a:lnTo>
                    <a:close/>
                    <a:moveTo>
                      <a:pt x="339" y="330"/>
                    </a:moveTo>
                    <a:lnTo>
                      <a:pt x="361" y="371"/>
                    </a:lnTo>
                    <a:lnTo>
                      <a:pt x="344" y="380"/>
                    </a:lnTo>
                    <a:lnTo>
                      <a:pt x="322" y="339"/>
                    </a:lnTo>
                    <a:lnTo>
                      <a:pt x="339" y="330"/>
                    </a:lnTo>
                    <a:close/>
                    <a:moveTo>
                      <a:pt x="344" y="381"/>
                    </a:moveTo>
                    <a:lnTo>
                      <a:pt x="344" y="381"/>
                    </a:lnTo>
                    <a:lnTo>
                      <a:pt x="344" y="380"/>
                    </a:lnTo>
                    <a:lnTo>
                      <a:pt x="353" y="375"/>
                    </a:lnTo>
                    <a:lnTo>
                      <a:pt x="344" y="381"/>
                    </a:lnTo>
                    <a:close/>
                    <a:moveTo>
                      <a:pt x="361" y="371"/>
                    </a:moveTo>
                    <a:lnTo>
                      <a:pt x="386" y="408"/>
                    </a:lnTo>
                    <a:lnTo>
                      <a:pt x="370" y="419"/>
                    </a:lnTo>
                    <a:lnTo>
                      <a:pt x="344" y="381"/>
                    </a:lnTo>
                    <a:lnTo>
                      <a:pt x="361" y="371"/>
                    </a:lnTo>
                    <a:close/>
                    <a:moveTo>
                      <a:pt x="386" y="408"/>
                    </a:moveTo>
                    <a:lnTo>
                      <a:pt x="386" y="409"/>
                    </a:lnTo>
                    <a:lnTo>
                      <a:pt x="378" y="414"/>
                    </a:lnTo>
                    <a:lnTo>
                      <a:pt x="386" y="408"/>
                    </a:lnTo>
                    <a:close/>
                    <a:moveTo>
                      <a:pt x="386" y="409"/>
                    </a:moveTo>
                    <a:lnTo>
                      <a:pt x="411" y="453"/>
                    </a:lnTo>
                    <a:lnTo>
                      <a:pt x="395" y="463"/>
                    </a:lnTo>
                    <a:lnTo>
                      <a:pt x="370" y="418"/>
                    </a:lnTo>
                    <a:lnTo>
                      <a:pt x="386" y="409"/>
                    </a:lnTo>
                    <a:close/>
                    <a:moveTo>
                      <a:pt x="396" y="463"/>
                    </a:moveTo>
                    <a:lnTo>
                      <a:pt x="395" y="463"/>
                    </a:lnTo>
                    <a:lnTo>
                      <a:pt x="404" y="458"/>
                    </a:lnTo>
                    <a:lnTo>
                      <a:pt x="396" y="463"/>
                    </a:lnTo>
                    <a:close/>
                    <a:moveTo>
                      <a:pt x="411" y="452"/>
                    </a:moveTo>
                    <a:lnTo>
                      <a:pt x="443" y="501"/>
                    </a:lnTo>
                    <a:lnTo>
                      <a:pt x="427" y="511"/>
                    </a:lnTo>
                    <a:lnTo>
                      <a:pt x="396" y="463"/>
                    </a:lnTo>
                    <a:lnTo>
                      <a:pt x="411" y="452"/>
                    </a:lnTo>
                    <a:close/>
                    <a:moveTo>
                      <a:pt x="443" y="501"/>
                    </a:moveTo>
                    <a:lnTo>
                      <a:pt x="443" y="501"/>
                    </a:lnTo>
                    <a:lnTo>
                      <a:pt x="436" y="505"/>
                    </a:lnTo>
                    <a:lnTo>
                      <a:pt x="443" y="501"/>
                    </a:lnTo>
                    <a:close/>
                    <a:moveTo>
                      <a:pt x="443" y="501"/>
                    </a:moveTo>
                    <a:lnTo>
                      <a:pt x="472" y="552"/>
                    </a:lnTo>
                    <a:lnTo>
                      <a:pt x="456" y="561"/>
                    </a:lnTo>
                    <a:lnTo>
                      <a:pt x="427" y="511"/>
                    </a:lnTo>
                    <a:lnTo>
                      <a:pt x="443" y="501"/>
                    </a:lnTo>
                    <a:close/>
                    <a:moveTo>
                      <a:pt x="472" y="552"/>
                    </a:moveTo>
                    <a:lnTo>
                      <a:pt x="470" y="549"/>
                    </a:lnTo>
                    <a:lnTo>
                      <a:pt x="472" y="552"/>
                    </a:lnTo>
                    <a:lnTo>
                      <a:pt x="463" y="557"/>
                    </a:lnTo>
                    <a:lnTo>
                      <a:pt x="472" y="552"/>
                    </a:lnTo>
                    <a:close/>
                    <a:moveTo>
                      <a:pt x="472" y="552"/>
                    </a:moveTo>
                    <a:lnTo>
                      <a:pt x="504" y="609"/>
                    </a:lnTo>
                    <a:lnTo>
                      <a:pt x="488" y="619"/>
                    </a:lnTo>
                    <a:lnTo>
                      <a:pt x="456" y="561"/>
                    </a:lnTo>
                    <a:lnTo>
                      <a:pt x="472" y="552"/>
                    </a:lnTo>
                    <a:close/>
                    <a:moveTo>
                      <a:pt x="488" y="619"/>
                    </a:moveTo>
                    <a:lnTo>
                      <a:pt x="488" y="619"/>
                    </a:lnTo>
                    <a:lnTo>
                      <a:pt x="495" y="613"/>
                    </a:lnTo>
                    <a:lnTo>
                      <a:pt x="488" y="619"/>
                    </a:lnTo>
                    <a:close/>
                    <a:moveTo>
                      <a:pt x="504" y="609"/>
                    </a:moveTo>
                    <a:lnTo>
                      <a:pt x="538" y="666"/>
                    </a:lnTo>
                    <a:lnTo>
                      <a:pt x="523" y="676"/>
                    </a:lnTo>
                    <a:lnTo>
                      <a:pt x="488" y="619"/>
                    </a:lnTo>
                    <a:lnTo>
                      <a:pt x="504" y="609"/>
                    </a:lnTo>
                    <a:close/>
                    <a:moveTo>
                      <a:pt x="538" y="666"/>
                    </a:moveTo>
                    <a:lnTo>
                      <a:pt x="539" y="666"/>
                    </a:lnTo>
                    <a:lnTo>
                      <a:pt x="531" y="671"/>
                    </a:lnTo>
                    <a:lnTo>
                      <a:pt x="538" y="666"/>
                    </a:lnTo>
                    <a:close/>
                    <a:moveTo>
                      <a:pt x="539" y="666"/>
                    </a:moveTo>
                    <a:lnTo>
                      <a:pt x="574" y="730"/>
                    </a:lnTo>
                    <a:lnTo>
                      <a:pt x="557" y="739"/>
                    </a:lnTo>
                    <a:lnTo>
                      <a:pt x="522" y="676"/>
                    </a:lnTo>
                    <a:lnTo>
                      <a:pt x="539" y="666"/>
                    </a:lnTo>
                    <a:close/>
                    <a:moveTo>
                      <a:pt x="574" y="730"/>
                    </a:moveTo>
                    <a:lnTo>
                      <a:pt x="575" y="730"/>
                    </a:lnTo>
                    <a:lnTo>
                      <a:pt x="574" y="730"/>
                    </a:lnTo>
                    <a:lnTo>
                      <a:pt x="566" y="735"/>
                    </a:lnTo>
                    <a:lnTo>
                      <a:pt x="574" y="730"/>
                    </a:lnTo>
                    <a:close/>
                    <a:moveTo>
                      <a:pt x="574" y="730"/>
                    </a:moveTo>
                    <a:lnTo>
                      <a:pt x="605" y="794"/>
                    </a:lnTo>
                    <a:lnTo>
                      <a:pt x="589" y="803"/>
                    </a:lnTo>
                    <a:lnTo>
                      <a:pt x="557" y="739"/>
                    </a:lnTo>
                    <a:lnTo>
                      <a:pt x="574" y="730"/>
                    </a:lnTo>
                    <a:close/>
                    <a:moveTo>
                      <a:pt x="589" y="803"/>
                    </a:moveTo>
                    <a:lnTo>
                      <a:pt x="589" y="802"/>
                    </a:lnTo>
                    <a:lnTo>
                      <a:pt x="589" y="803"/>
                    </a:lnTo>
                    <a:lnTo>
                      <a:pt x="598" y="799"/>
                    </a:lnTo>
                    <a:lnTo>
                      <a:pt x="589" y="803"/>
                    </a:lnTo>
                    <a:close/>
                    <a:moveTo>
                      <a:pt x="605" y="794"/>
                    </a:moveTo>
                    <a:lnTo>
                      <a:pt x="641" y="860"/>
                    </a:lnTo>
                    <a:lnTo>
                      <a:pt x="624" y="869"/>
                    </a:lnTo>
                    <a:lnTo>
                      <a:pt x="589" y="803"/>
                    </a:lnTo>
                    <a:lnTo>
                      <a:pt x="605" y="794"/>
                    </a:lnTo>
                    <a:close/>
                    <a:moveTo>
                      <a:pt x="641" y="860"/>
                    </a:moveTo>
                    <a:lnTo>
                      <a:pt x="641" y="861"/>
                    </a:lnTo>
                    <a:lnTo>
                      <a:pt x="641" y="860"/>
                    </a:lnTo>
                    <a:lnTo>
                      <a:pt x="632" y="865"/>
                    </a:lnTo>
                    <a:lnTo>
                      <a:pt x="641" y="860"/>
                    </a:lnTo>
                    <a:close/>
                    <a:moveTo>
                      <a:pt x="641" y="860"/>
                    </a:moveTo>
                    <a:lnTo>
                      <a:pt x="676" y="931"/>
                    </a:lnTo>
                    <a:lnTo>
                      <a:pt x="658" y="939"/>
                    </a:lnTo>
                    <a:lnTo>
                      <a:pt x="624" y="869"/>
                    </a:lnTo>
                    <a:lnTo>
                      <a:pt x="641" y="860"/>
                    </a:lnTo>
                    <a:close/>
                    <a:moveTo>
                      <a:pt x="676" y="931"/>
                    </a:moveTo>
                    <a:lnTo>
                      <a:pt x="708" y="994"/>
                    </a:lnTo>
                    <a:lnTo>
                      <a:pt x="690" y="1003"/>
                    </a:lnTo>
                    <a:lnTo>
                      <a:pt x="658" y="939"/>
                    </a:lnTo>
                    <a:lnTo>
                      <a:pt x="676" y="931"/>
                    </a:lnTo>
                    <a:close/>
                    <a:moveTo>
                      <a:pt x="691" y="1004"/>
                    </a:moveTo>
                    <a:lnTo>
                      <a:pt x="690" y="1004"/>
                    </a:lnTo>
                    <a:lnTo>
                      <a:pt x="690" y="1003"/>
                    </a:lnTo>
                    <a:lnTo>
                      <a:pt x="699" y="998"/>
                    </a:lnTo>
                    <a:lnTo>
                      <a:pt x="691" y="1004"/>
                    </a:lnTo>
                    <a:close/>
                    <a:moveTo>
                      <a:pt x="707" y="994"/>
                    </a:moveTo>
                    <a:lnTo>
                      <a:pt x="739" y="1041"/>
                    </a:lnTo>
                    <a:lnTo>
                      <a:pt x="722" y="1051"/>
                    </a:lnTo>
                    <a:lnTo>
                      <a:pt x="691" y="1004"/>
                    </a:lnTo>
                    <a:lnTo>
                      <a:pt x="707" y="994"/>
                    </a:lnTo>
                    <a:close/>
                    <a:moveTo>
                      <a:pt x="723" y="1052"/>
                    </a:moveTo>
                    <a:lnTo>
                      <a:pt x="723" y="1052"/>
                    </a:lnTo>
                    <a:lnTo>
                      <a:pt x="722" y="1051"/>
                    </a:lnTo>
                    <a:lnTo>
                      <a:pt x="731" y="1047"/>
                    </a:lnTo>
                    <a:lnTo>
                      <a:pt x="723" y="1052"/>
                    </a:lnTo>
                    <a:close/>
                    <a:moveTo>
                      <a:pt x="738" y="1040"/>
                    </a:moveTo>
                    <a:lnTo>
                      <a:pt x="770" y="1079"/>
                    </a:lnTo>
                    <a:lnTo>
                      <a:pt x="755" y="1091"/>
                    </a:lnTo>
                    <a:lnTo>
                      <a:pt x="723" y="1052"/>
                    </a:lnTo>
                    <a:lnTo>
                      <a:pt x="738" y="1040"/>
                    </a:lnTo>
                    <a:close/>
                    <a:moveTo>
                      <a:pt x="757" y="1092"/>
                    </a:moveTo>
                    <a:lnTo>
                      <a:pt x="755" y="1091"/>
                    </a:lnTo>
                    <a:lnTo>
                      <a:pt x="762" y="1084"/>
                    </a:lnTo>
                    <a:lnTo>
                      <a:pt x="757" y="1092"/>
                    </a:lnTo>
                    <a:close/>
                    <a:moveTo>
                      <a:pt x="769" y="1077"/>
                    </a:moveTo>
                    <a:lnTo>
                      <a:pt x="797" y="1103"/>
                    </a:lnTo>
                    <a:lnTo>
                      <a:pt x="785" y="1117"/>
                    </a:lnTo>
                    <a:lnTo>
                      <a:pt x="757" y="1092"/>
                    </a:lnTo>
                    <a:lnTo>
                      <a:pt x="769" y="1077"/>
                    </a:lnTo>
                    <a:close/>
                    <a:moveTo>
                      <a:pt x="786" y="1117"/>
                    </a:moveTo>
                    <a:lnTo>
                      <a:pt x="785" y="1117"/>
                    </a:lnTo>
                    <a:lnTo>
                      <a:pt x="791" y="1109"/>
                    </a:lnTo>
                    <a:lnTo>
                      <a:pt x="786" y="1117"/>
                    </a:lnTo>
                    <a:close/>
                    <a:moveTo>
                      <a:pt x="796" y="1102"/>
                    </a:moveTo>
                    <a:lnTo>
                      <a:pt x="825" y="1120"/>
                    </a:lnTo>
                    <a:lnTo>
                      <a:pt x="815" y="1137"/>
                    </a:lnTo>
                    <a:lnTo>
                      <a:pt x="786" y="1117"/>
                    </a:lnTo>
                    <a:lnTo>
                      <a:pt x="796" y="1102"/>
                    </a:lnTo>
                    <a:close/>
                    <a:moveTo>
                      <a:pt x="815" y="1137"/>
                    </a:moveTo>
                    <a:lnTo>
                      <a:pt x="815" y="1137"/>
                    </a:lnTo>
                    <a:lnTo>
                      <a:pt x="819" y="1128"/>
                    </a:lnTo>
                    <a:lnTo>
                      <a:pt x="815" y="1137"/>
                    </a:lnTo>
                    <a:close/>
                    <a:moveTo>
                      <a:pt x="825" y="1120"/>
                    </a:moveTo>
                    <a:lnTo>
                      <a:pt x="852" y="1136"/>
                    </a:lnTo>
                    <a:lnTo>
                      <a:pt x="844" y="1152"/>
                    </a:lnTo>
                    <a:lnTo>
                      <a:pt x="815" y="1137"/>
                    </a:lnTo>
                    <a:lnTo>
                      <a:pt x="825" y="1120"/>
                    </a:lnTo>
                    <a:close/>
                    <a:moveTo>
                      <a:pt x="845" y="1154"/>
                    </a:moveTo>
                    <a:lnTo>
                      <a:pt x="845" y="1154"/>
                    </a:lnTo>
                    <a:lnTo>
                      <a:pt x="844" y="1152"/>
                    </a:lnTo>
                    <a:lnTo>
                      <a:pt x="848" y="1145"/>
                    </a:lnTo>
                    <a:lnTo>
                      <a:pt x="845" y="1154"/>
                    </a:lnTo>
                    <a:close/>
                    <a:moveTo>
                      <a:pt x="852" y="1136"/>
                    </a:moveTo>
                    <a:lnTo>
                      <a:pt x="881" y="1149"/>
                    </a:lnTo>
                    <a:lnTo>
                      <a:pt x="873" y="1166"/>
                    </a:lnTo>
                    <a:lnTo>
                      <a:pt x="845" y="1154"/>
                    </a:lnTo>
                    <a:lnTo>
                      <a:pt x="852" y="1136"/>
                    </a:lnTo>
                    <a:close/>
                    <a:moveTo>
                      <a:pt x="881" y="1149"/>
                    </a:moveTo>
                    <a:lnTo>
                      <a:pt x="910" y="1161"/>
                    </a:lnTo>
                    <a:lnTo>
                      <a:pt x="902" y="1179"/>
                    </a:lnTo>
                    <a:lnTo>
                      <a:pt x="873" y="1166"/>
                    </a:lnTo>
                    <a:lnTo>
                      <a:pt x="881" y="1149"/>
                    </a:lnTo>
                    <a:close/>
                    <a:moveTo>
                      <a:pt x="910" y="1161"/>
                    </a:moveTo>
                    <a:lnTo>
                      <a:pt x="910" y="1161"/>
                    </a:lnTo>
                    <a:lnTo>
                      <a:pt x="911" y="1162"/>
                    </a:lnTo>
                    <a:lnTo>
                      <a:pt x="905" y="1170"/>
                    </a:lnTo>
                    <a:lnTo>
                      <a:pt x="910" y="1161"/>
                    </a:lnTo>
                    <a:close/>
                    <a:moveTo>
                      <a:pt x="911" y="1162"/>
                    </a:moveTo>
                    <a:lnTo>
                      <a:pt x="936" y="1178"/>
                    </a:lnTo>
                    <a:lnTo>
                      <a:pt x="926" y="1194"/>
                    </a:lnTo>
                    <a:lnTo>
                      <a:pt x="901" y="1178"/>
                    </a:lnTo>
                    <a:lnTo>
                      <a:pt x="911" y="1162"/>
                    </a:lnTo>
                    <a:close/>
                    <a:moveTo>
                      <a:pt x="936" y="1178"/>
                    </a:moveTo>
                    <a:lnTo>
                      <a:pt x="936" y="1178"/>
                    </a:lnTo>
                    <a:lnTo>
                      <a:pt x="931" y="1186"/>
                    </a:lnTo>
                    <a:lnTo>
                      <a:pt x="936" y="1178"/>
                    </a:lnTo>
                    <a:close/>
                    <a:moveTo>
                      <a:pt x="936" y="1178"/>
                    </a:moveTo>
                    <a:lnTo>
                      <a:pt x="962" y="1198"/>
                    </a:lnTo>
                    <a:lnTo>
                      <a:pt x="951" y="1213"/>
                    </a:lnTo>
                    <a:lnTo>
                      <a:pt x="925" y="1193"/>
                    </a:lnTo>
                    <a:lnTo>
                      <a:pt x="936" y="1178"/>
                    </a:lnTo>
                    <a:close/>
                    <a:moveTo>
                      <a:pt x="962" y="1198"/>
                    </a:moveTo>
                    <a:lnTo>
                      <a:pt x="963" y="1198"/>
                    </a:lnTo>
                    <a:lnTo>
                      <a:pt x="956" y="1205"/>
                    </a:lnTo>
                    <a:lnTo>
                      <a:pt x="962" y="1198"/>
                    </a:lnTo>
                    <a:close/>
                    <a:moveTo>
                      <a:pt x="963" y="1198"/>
                    </a:moveTo>
                    <a:lnTo>
                      <a:pt x="988" y="1220"/>
                    </a:lnTo>
                    <a:lnTo>
                      <a:pt x="976" y="1234"/>
                    </a:lnTo>
                    <a:lnTo>
                      <a:pt x="951" y="1212"/>
                    </a:lnTo>
                    <a:lnTo>
                      <a:pt x="963" y="1198"/>
                    </a:lnTo>
                    <a:close/>
                    <a:moveTo>
                      <a:pt x="988" y="1220"/>
                    </a:moveTo>
                    <a:lnTo>
                      <a:pt x="988" y="1221"/>
                    </a:lnTo>
                    <a:lnTo>
                      <a:pt x="981" y="1227"/>
                    </a:lnTo>
                    <a:lnTo>
                      <a:pt x="988" y="1220"/>
                    </a:lnTo>
                    <a:close/>
                    <a:moveTo>
                      <a:pt x="988" y="1221"/>
                    </a:moveTo>
                    <a:lnTo>
                      <a:pt x="1011" y="1243"/>
                    </a:lnTo>
                    <a:lnTo>
                      <a:pt x="997" y="1256"/>
                    </a:lnTo>
                    <a:lnTo>
                      <a:pt x="975" y="1234"/>
                    </a:lnTo>
                    <a:lnTo>
                      <a:pt x="988" y="1221"/>
                    </a:lnTo>
                    <a:close/>
                    <a:moveTo>
                      <a:pt x="1011" y="1243"/>
                    </a:moveTo>
                    <a:lnTo>
                      <a:pt x="1011" y="1243"/>
                    </a:lnTo>
                    <a:lnTo>
                      <a:pt x="1005" y="1249"/>
                    </a:lnTo>
                    <a:lnTo>
                      <a:pt x="1011" y="1243"/>
                    </a:lnTo>
                    <a:close/>
                    <a:moveTo>
                      <a:pt x="1011" y="1243"/>
                    </a:moveTo>
                    <a:lnTo>
                      <a:pt x="1030" y="1266"/>
                    </a:lnTo>
                    <a:lnTo>
                      <a:pt x="1016" y="1278"/>
                    </a:lnTo>
                    <a:lnTo>
                      <a:pt x="997" y="1256"/>
                    </a:lnTo>
                    <a:lnTo>
                      <a:pt x="1011" y="1243"/>
                    </a:lnTo>
                    <a:close/>
                    <a:moveTo>
                      <a:pt x="1030" y="1266"/>
                    </a:moveTo>
                    <a:lnTo>
                      <a:pt x="1031" y="1266"/>
                    </a:lnTo>
                    <a:lnTo>
                      <a:pt x="1023" y="1272"/>
                    </a:lnTo>
                    <a:lnTo>
                      <a:pt x="1030" y="1266"/>
                    </a:lnTo>
                    <a:close/>
                    <a:moveTo>
                      <a:pt x="1031" y="1266"/>
                    </a:moveTo>
                    <a:lnTo>
                      <a:pt x="1044" y="1286"/>
                    </a:lnTo>
                    <a:lnTo>
                      <a:pt x="1028" y="1296"/>
                    </a:lnTo>
                    <a:lnTo>
                      <a:pt x="1016" y="1277"/>
                    </a:lnTo>
                    <a:lnTo>
                      <a:pt x="1031" y="1266"/>
                    </a:lnTo>
                    <a:close/>
                    <a:moveTo>
                      <a:pt x="1044" y="1286"/>
                    </a:moveTo>
                    <a:lnTo>
                      <a:pt x="1044" y="1287"/>
                    </a:lnTo>
                    <a:lnTo>
                      <a:pt x="1045" y="1288"/>
                    </a:lnTo>
                    <a:lnTo>
                      <a:pt x="1035" y="1291"/>
                    </a:lnTo>
                    <a:lnTo>
                      <a:pt x="1044" y="1286"/>
                    </a:lnTo>
                    <a:close/>
                    <a:moveTo>
                      <a:pt x="1045" y="1288"/>
                    </a:moveTo>
                    <a:lnTo>
                      <a:pt x="1051" y="1307"/>
                    </a:lnTo>
                    <a:lnTo>
                      <a:pt x="1033" y="1313"/>
                    </a:lnTo>
                    <a:lnTo>
                      <a:pt x="1027" y="1294"/>
                    </a:lnTo>
                    <a:lnTo>
                      <a:pt x="1045" y="1288"/>
                    </a:lnTo>
                    <a:close/>
                    <a:moveTo>
                      <a:pt x="1051" y="1307"/>
                    </a:moveTo>
                    <a:lnTo>
                      <a:pt x="1051" y="1307"/>
                    </a:lnTo>
                    <a:lnTo>
                      <a:pt x="1052" y="1308"/>
                    </a:lnTo>
                    <a:lnTo>
                      <a:pt x="1042" y="1310"/>
                    </a:lnTo>
                    <a:lnTo>
                      <a:pt x="1051" y="1307"/>
                    </a:lnTo>
                    <a:close/>
                    <a:moveTo>
                      <a:pt x="1052" y="1308"/>
                    </a:moveTo>
                    <a:lnTo>
                      <a:pt x="1054" y="1324"/>
                    </a:lnTo>
                    <a:lnTo>
                      <a:pt x="1037" y="1328"/>
                    </a:lnTo>
                    <a:lnTo>
                      <a:pt x="1033" y="1311"/>
                    </a:lnTo>
                    <a:lnTo>
                      <a:pt x="1052" y="1308"/>
                    </a:lnTo>
                    <a:close/>
                    <a:moveTo>
                      <a:pt x="1054" y="1324"/>
                    </a:moveTo>
                    <a:lnTo>
                      <a:pt x="1055" y="1327"/>
                    </a:lnTo>
                    <a:lnTo>
                      <a:pt x="1054" y="1329"/>
                    </a:lnTo>
                    <a:lnTo>
                      <a:pt x="1045" y="1326"/>
                    </a:lnTo>
                    <a:lnTo>
                      <a:pt x="1054" y="1324"/>
                    </a:lnTo>
                    <a:close/>
                    <a:moveTo>
                      <a:pt x="1054" y="1329"/>
                    </a:moveTo>
                    <a:lnTo>
                      <a:pt x="1048" y="1348"/>
                    </a:lnTo>
                    <a:lnTo>
                      <a:pt x="1030" y="1342"/>
                    </a:lnTo>
                    <a:lnTo>
                      <a:pt x="1037" y="1323"/>
                    </a:lnTo>
                    <a:lnTo>
                      <a:pt x="1054" y="1329"/>
                    </a:lnTo>
                    <a:close/>
                    <a:moveTo>
                      <a:pt x="1048" y="1348"/>
                    </a:moveTo>
                    <a:lnTo>
                      <a:pt x="1048" y="1350"/>
                    </a:lnTo>
                    <a:lnTo>
                      <a:pt x="1046" y="1351"/>
                    </a:lnTo>
                    <a:lnTo>
                      <a:pt x="1039" y="1345"/>
                    </a:lnTo>
                    <a:lnTo>
                      <a:pt x="1048" y="1348"/>
                    </a:lnTo>
                    <a:close/>
                    <a:moveTo>
                      <a:pt x="1046" y="1351"/>
                    </a:moveTo>
                    <a:lnTo>
                      <a:pt x="1033" y="1366"/>
                    </a:lnTo>
                    <a:lnTo>
                      <a:pt x="1019" y="1355"/>
                    </a:lnTo>
                    <a:lnTo>
                      <a:pt x="1031" y="1339"/>
                    </a:lnTo>
                    <a:lnTo>
                      <a:pt x="1046" y="1351"/>
                    </a:lnTo>
                    <a:close/>
                    <a:moveTo>
                      <a:pt x="1033" y="1366"/>
                    </a:moveTo>
                    <a:lnTo>
                      <a:pt x="1033" y="1367"/>
                    </a:lnTo>
                    <a:lnTo>
                      <a:pt x="1032" y="1369"/>
                    </a:lnTo>
                    <a:lnTo>
                      <a:pt x="1027" y="1361"/>
                    </a:lnTo>
                    <a:lnTo>
                      <a:pt x="1033" y="1366"/>
                    </a:lnTo>
                    <a:close/>
                    <a:moveTo>
                      <a:pt x="1032" y="1369"/>
                    </a:moveTo>
                    <a:lnTo>
                      <a:pt x="1013" y="1384"/>
                    </a:lnTo>
                    <a:lnTo>
                      <a:pt x="1001" y="1370"/>
                    </a:lnTo>
                    <a:lnTo>
                      <a:pt x="1020" y="1353"/>
                    </a:lnTo>
                    <a:lnTo>
                      <a:pt x="1032" y="1369"/>
                    </a:lnTo>
                    <a:close/>
                    <a:moveTo>
                      <a:pt x="1013" y="1384"/>
                    </a:moveTo>
                    <a:lnTo>
                      <a:pt x="1012" y="1385"/>
                    </a:lnTo>
                    <a:lnTo>
                      <a:pt x="1011" y="1385"/>
                    </a:lnTo>
                    <a:lnTo>
                      <a:pt x="1007" y="1376"/>
                    </a:lnTo>
                    <a:lnTo>
                      <a:pt x="1013" y="1384"/>
                    </a:lnTo>
                    <a:close/>
                    <a:moveTo>
                      <a:pt x="1011" y="1385"/>
                    </a:moveTo>
                    <a:lnTo>
                      <a:pt x="986" y="1398"/>
                    </a:lnTo>
                    <a:lnTo>
                      <a:pt x="978" y="1381"/>
                    </a:lnTo>
                    <a:lnTo>
                      <a:pt x="1003" y="1369"/>
                    </a:lnTo>
                    <a:lnTo>
                      <a:pt x="1011" y="1385"/>
                    </a:lnTo>
                    <a:close/>
                    <a:moveTo>
                      <a:pt x="986" y="1398"/>
                    </a:moveTo>
                    <a:lnTo>
                      <a:pt x="986" y="1398"/>
                    </a:lnTo>
                    <a:lnTo>
                      <a:pt x="985" y="1398"/>
                    </a:lnTo>
                    <a:lnTo>
                      <a:pt x="981" y="1390"/>
                    </a:lnTo>
                    <a:lnTo>
                      <a:pt x="986" y="1398"/>
                    </a:lnTo>
                    <a:close/>
                    <a:moveTo>
                      <a:pt x="985" y="1398"/>
                    </a:moveTo>
                    <a:lnTo>
                      <a:pt x="959" y="1408"/>
                    </a:lnTo>
                    <a:lnTo>
                      <a:pt x="953" y="1390"/>
                    </a:lnTo>
                    <a:lnTo>
                      <a:pt x="978" y="1381"/>
                    </a:lnTo>
                    <a:lnTo>
                      <a:pt x="985" y="1398"/>
                    </a:lnTo>
                    <a:close/>
                    <a:moveTo>
                      <a:pt x="959" y="1408"/>
                    </a:moveTo>
                    <a:lnTo>
                      <a:pt x="959" y="1408"/>
                    </a:lnTo>
                    <a:lnTo>
                      <a:pt x="958" y="1408"/>
                    </a:lnTo>
                    <a:lnTo>
                      <a:pt x="956" y="1399"/>
                    </a:lnTo>
                    <a:lnTo>
                      <a:pt x="959" y="1408"/>
                    </a:lnTo>
                    <a:close/>
                    <a:moveTo>
                      <a:pt x="958" y="1408"/>
                    </a:moveTo>
                    <a:lnTo>
                      <a:pt x="935" y="1412"/>
                    </a:lnTo>
                    <a:lnTo>
                      <a:pt x="933" y="1393"/>
                    </a:lnTo>
                    <a:lnTo>
                      <a:pt x="955" y="1390"/>
                    </a:lnTo>
                    <a:lnTo>
                      <a:pt x="958" y="1408"/>
                    </a:lnTo>
                    <a:close/>
                    <a:moveTo>
                      <a:pt x="935" y="1412"/>
                    </a:moveTo>
                    <a:lnTo>
                      <a:pt x="935" y="1412"/>
                    </a:lnTo>
                    <a:lnTo>
                      <a:pt x="934" y="1412"/>
                    </a:lnTo>
                    <a:lnTo>
                      <a:pt x="934" y="1402"/>
                    </a:lnTo>
                    <a:lnTo>
                      <a:pt x="935" y="1412"/>
                    </a:lnTo>
                    <a:close/>
                    <a:moveTo>
                      <a:pt x="934" y="1412"/>
                    </a:moveTo>
                    <a:lnTo>
                      <a:pt x="909" y="1412"/>
                    </a:lnTo>
                    <a:lnTo>
                      <a:pt x="909" y="1393"/>
                    </a:lnTo>
                    <a:lnTo>
                      <a:pt x="934" y="1393"/>
                    </a:lnTo>
                    <a:lnTo>
                      <a:pt x="934" y="1412"/>
                    </a:lnTo>
                    <a:close/>
                    <a:moveTo>
                      <a:pt x="909" y="1412"/>
                    </a:moveTo>
                    <a:lnTo>
                      <a:pt x="909" y="1412"/>
                    </a:lnTo>
                    <a:lnTo>
                      <a:pt x="908" y="1412"/>
                    </a:lnTo>
                    <a:lnTo>
                      <a:pt x="909" y="1402"/>
                    </a:lnTo>
                    <a:lnTo>
                      <a:pt x="909" y="1412"/>
                    </a:lnTo>
                    <a:close/>
                    <a:moveTo>
                      <a:pt x="908" y="1412"/>
                    </a:moveTo>
                    <a:lnTo>
                      <a:pt x="882" y="1408"/>
                    </a:lnTo>
                    <a:lnTo>
                      <a:pt x="884" y="1390"/>
                    </a:lnTo>
                    <a:lnTo>
                      <a:pt x="910" y="1393"/>
                    </a:lnTo>
                    <a:lnTo>
                      <a:pt x="908" y="1412"/>
                    </a:lnTo>
                    <a:close/>
                    <a:moveTo>
                      <a:pt x="882" y="1408"/>
                    </a:moveTo>
                    <a:lnTo>
                      <a:pt x="881" y="1408"/>
                    </a:lnTo>
                    <a:lnTo>
                      <a:pt x="883" y="1399"/>
                    </a:lnTo>
                    <a:lnTo>
                      <a:pt x="882" y="1408"/>
                    </a:lnTo>
                    <a:close/>
                    <a:moveTo>
                      <a:pt x="881" y="1408"/>
                    </a:moveTo>
                    <a:lnTo>
                      <a:pt x="856" y="1402"/>
                    </a:lnTo>
                    <a:lnTo>
                      <a:pt x="860" y="1383"/>
                    </a:lnTo>
                    <a:lnTo>
                      <a:pt x="886" y="1390"/>
                    </a:lnTo>
                    <a:lnTo>
                      <a:pt x="881" y="1408"/>
                    </a:lnTo>
                    <a:close/>
                    <a:moveTo>
                      <a:pt x="856" y="1402"/>
                    </a:moveTo>
                    <a:lnTo>
                      <a:pt x="855" y="1402"/>
                    </a:lnTo>
                    <a:lnTo>
                      <a:pt x="858" y="1393"/>
                    </a:lnTo>
                    <a:lnTo>
                      <a:pt x="856" y="1402"/>
                    </a:lnTo>
                    <a:close/>
                    <a:moveTo>
                      <a:pt x="855" y="1402"/>
                    </a:moveTo>
                    <a:lnTo>
                      <a:pt x="832" y="1392"/>
                    </a:lnTo>
                    <a:lnTo>
                      <a:pt x="839" y="1374"/>
                    </a:lnTo>
                    <a:lnTo>
                      <a:pt x="861" y="1384"/>
                    </a:lnTo>
                    <a:lnTo>
                      <a:pt x="855" y="1402"/>
                    </a:lnTo>
                    <a:close/>
                    <a:moveTo>
                      <a:pt x="832" y="1392"/>
                    </a:moveTo>
                    <a:lnTo>
                      <a:pt x="830" y="1392"/>
                    </a:lnTo>
                    <a:lnTo>
                      <a:pt x="830" y="1391"/>
                    </a:lnTo>
                    <a:lnTo>
                      <a:pt x="836" y="1383"/>
                    </a:lnTo>
                    <a:lnTo>
                      <a:pt x="832" y="1392"/>
                    </a:lnTo>
                    <a:close/>
                    <a:moveTo>
                      <a:pt x="830" y="1391"/>
                    </a:moveTo>
                    <a:lnTo>
                      <a:pt x="808" y="1375"/>
                    </a:lnTo>
                    <a:lnTo>
                      <a:pt x="819" y="1360"/>
                    </a:lnTo>
                    <a:lnTo>
                      <a:pt x="841" y="1375"/>
                    </a:lnTo>
                    <a:lnTo>
                      <a:pt x="830" y="1391"/>
                    </a:lnTo>
                    <a:close/>
                    <a:moveTo>
                      <a:pt x="808" y="1375"/>
                    </a:moveTo>
                    <a:lnTo>
                      <a:pt x="807" y="1374"/>
                    </a:lnTo>
                    <a:lnTo>
                      <a:pt x="814" y="1367"/>
                    </a:lnTo>
                    <a:lnTo>
                      <a:pt x="808" y="1375"/>
                    </a:lnTo>
                    <a:close/>
                    <a:moveTo>
                      <a:pt x="807" y="1374"/>
                    </a:moveTo>
                    <a:lnTo>
                      <a:pt x="787" y="1354"/>
                    </a:lnTo>
                    <a:lnTo>
                      <a:pt x="801" y="1341"/>
                    </a:lnTo>
                    <a:lnTo>
                      <a:pt x="820" y="1361"/>
                    </a:lnTo>
                    <a:lnTo>
                      <a:pt x="807" y="1374"/>
                    </a:lnTo>
                    <a:close/>
                    <a:moveTo>
                      <a:pt x="787" y="1354"/>
                    </a:moveTo>
                    <a:lnTo>
                      <a:pt x="787" y="1354"/>
                    </a:lnTo>
                    <a:lnTo>
                      <a:pt x="786" y="1353"/>
                    </a:lnTo>
                    <a:lnTo>
                      <a:pt x="794" y="1348"/>
                    </a:lnTo>
                    <a:lnTo>
                      <a:pt x="787" y="1354"/>
                    </a:lnTo>
                    <a:close/>
                    <a:moveTo>
                      <a:pt x="786" y="1353"/>
                    </a:moveTo>
                    <a:lnTo>
                      <a:pt x="771" y="1328"/>
                    </a:lnTo>
                    <a:lnTo>
                      <a:pt x="786" y="1318"/>
                    </a:lnTo>
                    <a:lnTo>
                      <a:pt x="803" y="1343"/>
                    </a:lnTo>
                    <a:lnTo>
                      <a:pt x="786" y="1353"/>
                    </a:lnTo>
                    <a:close/>
                    <a:moveTo>
                      <a:pt x="771" y="1328"/>
                    </a:moveTo>
                    <a:lnTo>
                      <a:pt x="770" y="1327"/>
                    </a:lnTo>
                    <a:lnTo>
                      <a:pt x="770" y="1326"/>
                    </a:lnTo>
                    <a:lnTo>
                      <a:pt x="779" y="1322"/>
                    </a:lnTo>
                    <a:lnTo>
                      <a:pt x="771" y="1328"/>
                    </a:lnTo>
                    <a:close/>
                    <a:moveTo>
                      <a:pt x="770" y="1326"/>
                    </a:moveTo>
                    <a:lnTo>
                      <a:pt x="760" y="1297"/>
                    </a:lnTo>
                    <a:lnTo>
                      <a:pt x="777" y="1291"/>
                    </a:lnTo>
                    <a:lnTo>
                      <a:pt x="787" y="1320"/>
                    </a:lnTo>
                    <a:lnTo>
                      <a:pt x="770" y="1326"/>
                    </a:lnTo>
                    <a:close/>
                    <a:moveTo>
                      <a:pt x="777" y="1289"/>
                    </a:moveTo>
                    <a:lnTo>
                      <a:pt x="777" y="1290"/>
                    </a:lnTo>
                    <a:lnTo>
                      <a:pt x="777" y="1291"/>
                    </a:lnTo>
                    <a:lnTo>
                      <a:pt x="769" y="1294"/>
                    </a:lnTo>
                    <a:lnTo>
                      <a:pt x="777" y="1289"/>
                    </a:lnTo>
                    <a:close/>
                    <a:moveTo>
                      <a:pt x="761" y="1299"/>
                    </a:moveTo>
                    <a:lnTo>
                      <a:pt x="741" y="1264"/>
                    </a:lnTo>
                    <a:lnTo>
                      <a:pt x="759" y="1255"/>
                    </a:lnTo>
                    <a:lnTo>
                      <a:pt x="777" y="1289"/>
                    </a:lnTo>
                    <a:lnTo>
                      <a:pt x="761" y="1299"/>
                    </a:lnTo>
                    <a:close/>
                    <a:moveTo>
                      <a:pt x="758" y="1254"/>
                    </a:moveTo>
                    <a:lnTo>
                      <a:pt x="758" y="1254"/>
                    </a:lnTo>
                    <a:lnTo>
                      <a:pt x="759" y="1255"/>
                    </a:lnTo>
                    <a:lnTo>
                      <a:pt x="750" y="1259"/>
                    </a:lnTo>
                    <a:lnTo>
                      <a:pt x="758" y="1254"/>
                    </a:lnTo>
                    <a:close/>
                    <a:moveTo>
                      <a:pt x="741" y="1264"/>
                    </a:moveTo>
                    <a:lnTo>
                      <a:pt x="722" y="1232"/>
                    </a:lnTo>
                    <a:lnTo>
                      <a:pt x="739" y="1222"/>
                    </a:lnTo>
                    <a:lnTo>
                      <a:pt x="758" y="1254"/>
                    </a:lnTo>
                    <a:lnTo>
                      <a:pt x="741" y="1264"/>
                    </a:lnTo>
                    <a:close/>
                    <a:moveTo>
                      <a:pt x="738" y="1221"/>
                    </a:moveTo>
                    <a:lnTo>
                      <a:pt x="739" y="1222"/>
                    </a:lnTo>
                    <a:lnTo>
                      <a:pt x="731" y="1227"/>
                    </a:lnTo>
                    <a:lnTo>
                      <a:pt x="738" y="1221"/>
                    </a:lnTo>
                    <a:close/>
                    <a:moveTo>
                      <a:pt x="725" y="1234"/>
                    </a:moveTo>
                    <a:lnTo>
                      <a:pt x="698" y="1209"/>
                    </a:lnTo>
                    <a:lnTo>
                      <a:pt x="712" y="1195"/>
                    </a:lnTo>
                    <a:lnTo>
                      <a:pt x="738" y="1221"/>
                    </a:lnTo>
                    <a:lnTo>
                      <a:pt x="725" y="1234"/>
                    </a:lnTo>
                    <a:close/>
                    <a:moveTo>
                      <a:pt x="711" y="1194"/>
                    </a:moveTo>
                    <a:lnTo>
                      <a:pt x="711" y="1194"/>
                    </a:lnTo>
                    <a:lnTo>
                      <a:pt x="712" y="1195"/>
                    </a:lnTo>
                    <a:lnTo>
                      <a:pt x="706" y="1202"/>
                    </a:lnTo>
                    <a:lnTo>
                      <a:pt x="711" y="1194"/>
                    </a:lnTo>
                    <a:close/>
                    <a:moveTo>
                      <a:pt x="699" y="1209"/>
                    </a:moveTo>
                    <a:lnTo>
                      <a:pt x="674" y="1187"/>
                    </a:lnTo>
                    <a:lnTo>
                      <a:pt x="686" y="1172"/>
                    </a:lnTo>
                    <a:lnTo>
                      <a:pt x="711" y="1194"/>
                    </a:lnTo>
                    <a:lnTo>
                      <a:pt x="699" y="1209"/>
                    </a:lnTo>
                    <a:close/>
                    <a:moveTo>
                      <a:pt x="685" y="1172"/>
                    </a:moveTo>
                    <a:lnTo>
                      <a:pt x="686" y="1172"/>
                    </a:lnTo>
                    <a:lnTo>
                      <a:pt x="680" y="1180"/>
                    </a:lnTo>
                    <a:lnTo>
                      <a:pt x="685" y="1172"/>
                    </a:lnTo>
                    <a:close/>
                    <a:moveTo>
                      <a:pt x="675" y="1188"/>
                    </a:moveTo>
                    <a:lnTo>
                      <a:pt x="643" y="1166"/>
                    </a:lnTo>
                    <a:lnTo>
                      <a:pt x="654" y="1149"/>
                    </a:lnTo>
                    <a:lnTo>
                      <a:pt x="685" y="1172"/>
                    </a:lnTo>
                    <a:lnTo>
                      <a:pt x="675" y="1188"/>
                    </a:lnTo>
                    <a:close/>
                    <a:moveTo>
                      <a:pt x="643" y="1166"/>
                    </a:moveTo>
                    <a:lnTo>
                      <a:pt x="642" y="1165"/>
                    </a:lnTo>
                    <a:lnTo>
                      <a:pt x="648" y="1157"/>
                    </a:lnTo>
                    <a:lnTo>
                      <a:pt x="643" y="1166"/>
                    </a:lnTo>
                    <a:close/>
                    <a:moveTo>
                      <a:pt x="642" y="1165"/>
                    </a:moveTo>
                    <a:lnTo>
                      <a:pt x="613" y="1136"/>
                    </a:lnTo>
                    <a:lnTo>
                      <a:pt x="626" y="1122"/>
                    </a:lnTo>
                    <a:lnTo>
                      <a:pt x="655" y="1150"/>
                    </a:lnTo>
                    <a:lnTo>
                      <a:pt x="642" y="1165"/>
                    </a:lnTo>
                    <a:close/>
                    <a:moveTo>
                      <a:pt x="626" y="1122"/>
                    </a:moveTo>
                    <a:lnTo>
                      <a:pt x="626" y="1122"/>
                    </a:lnTo>
                    <a:lnTo>
                      <a:pt x="620" y="1128"/>
                    </a:lnTo>
                    <a:lnTo>
                      <a:pt x="626" y="1122"/>
                    </a:lnTo>
                    <a:close/>
                    <a:moveTo>
                      <a:pt x="613" y="1136"/>
                    </a:moveTo>
                    <a:lnTo>
                      <a:pt x="581" y="1107"/>
                    </a:lnTo>
                    <a:lnTo>
                      <a:pt x="594" y="1093"/>
                    </a:lnTo>
                    <a:lnTo>
                      <a:pt x="626" y="1122"/>
                    </a:lnTo>
                    <a:lnTo>
                      <a:pt x="613" y="1136"/>
                    </a:lnTo>
                    <a:close/>
                    <a:moveTo>
                      <a:pt x="581" y="1107"/>
                    </a:moveTo>
                    <a:lnTo>
                      <a:pt x="581" y="1107"/>
                    </a:lnTo>
                    <a:lnTo>
                      <a:pt x="580" y="1106"/>
                    </a:lnTo>
                    <a:lnTo>
                      <a:pt x="588" y="1101"/>
                    </a:lnTo>
                    <a:lnTo>
                      <a:pt x="581" y="1107"/>
                    </a:lnTo>
                    <a:close/>
                    <a:moveTo>
                      <a:pt x="580" y="1106"/>
                    </a:moveTo>
                    <a:lnTo>
                      <a:pt x="548" y="1068"/>
                    </a:lnTo>
                    <a:lnTo>
                      <a:pt x="564" y="1055"/>
                    </a:lnTo>
                    <a:lnTo>
                      <a:pt x="596" y="1094"/>
                    </a:lnTo>
                    <a:lnTo>
                      <a:pt x="580" y="1106"/>
                    </a:lnTo>
                    <a:close/>
                    <a:moveTo>
                      <a:pt x="548" y="1068"/>
                    </a:moveTo>
                    <a:lnTo>
                      <a:pt x="548" y="1068"/>
                    </a:lnTo>
                    <a:lnTo>
                      <a:pt x="556" y="1062"/>
                    </a:lnTo>
                    <a:lnTo>
                      <a:pt x="548" y="1068"/>
                    </a:lnTo>
                    <a:close/>
                    <a:moveTo>
                      <a:pt x="548" y="1068"/>
                    </a:moveTo>
                    <a:lnTo>
                      <a:pt x="519" y="1022"/>
                    </a:lnTo>
                    <a:lnTo>
                      <a:pt x="535" y="1012"/>
                    </a:lnTo>
                    <a:lnTo>
                      <a:pt x="564" y="1057"/>
                    </a:lnTo>
                    <a:lnTo>
                      <a:pt x="548" y="1068"/>
                    </a:lnTo>
                    <a:close/>
                    <a:moveTo>
                      <a:pt x="519" y="1022"/>
                    </a:moveTo>
                    <a:lnTo>
                      <a:pt x="518" y="1022"/>
                    </a:lnTo>
                    <a:lnTo>
                      <a:pt x="518" y="1021"/>
                    </a:lnTo>
                    <a:lnTo>
                      <a:pt x="527" y="1018"/>
                    </a:lnTo>
                    <a:lnTo>
                      <a:pt x="519" y="1022"/>
                    </a:lnTo>
                    <a:close/>
                    <a:moveTo>
                      <a:pt x="518" y="1021"/>
                    </a:moveTo>
                    <a:lnTo>
                      <a:pt x="490" y="962"/>
                    </a:lnTo>
                    <a:lnTo>
                      <a:pt x="507" y="953"/>
                    </a:lnTo>
                    <a:lnTo>
                      <a:pt x="536" y="1014"/>
                    </a:lnTo>
                    <a:lnTo>
                      <a:pt x="518" y="1021"/>
                    </a:lnTo>
                    <a:close/>
                    <a:moveTo>
                      <a:pt x="490" y="962"/>
                    </a:moveTo>
                    <a:lnTo>
                      <a:pt x="491" y="962"/>
                    </a:lnTo>
                    <a:lnTo>
                      <a:pt x="490" y="961"/>
                    </a:lnTo>
                    <a:lnTo>
                      <a:pt x="499" y="957"/>
                    </a:lnTo>
                    <a:lnTo>
                      <a:pt x="490" y="962"/>
                    </a:lnTo>
                    <a:close/>
                    <a:moveTo>
                      <a:pt x="490" y="961"/>
                    </a:moveTo>
                    <a:lnTo>
                      <a:pt x="471" y="916"/>
                    </a:lnTo>
                    <a:lnTo>
                      <a:pt x="489" y="909"/>
                    </a:lnTo>
                    <a:lnTo>
                      <a:pt x="507" y="953"/>
                    </a:lnTo>
                    <a:lnTo>
                      <a:pt x="490" y="961"/>
                    </a:lnTo>
                    <a:close/>
                    <a:moveTo>
                      <a:pt x="489" y="909"/>
                    </a:moveTo>
                    <a:lnTo>
                      <a:pt x="489" y="909"/>
                    </a:lnTo>
                    <a:lnTo>
                      <a:pt x="480" y="912"/>
                    </a:lnTo>
                    <a:lnTo>
                      <a:pt x="489" y="909"/>
                    </a:lnTo>
                    <a:close/>
                    <a:moveTo>
                      <a:pt x="471" y="916"/>
                    </a:moveTo>
                    <a:lnTo>
                      <a:pt x="446" y="862"/>
                    </a:lnTo>
                    <a:lnTo>
                      <a:pt x="463" y="855"/>
                    </a:lnTo>
                    <a:lnTo>
                      <a:pt x="489" y="909"/>
                    </a:lnTo>
                    <a:lnTo>
                      <a:pt x="471" y="916"/>
                    </a:lnTo>
                    <a:close/>
                    <a:moveTo>
                      <a:pt x="446" y="862"/>
                    </a:moveTo>
                    <a:lnTo>
                      <a:pt x="446" y="862"/>
                    </a:lnTo>
                    <a:lnTo>
                      <a:pt x="454" y="858"/>
                    </a:lnTo>
                    <a:lnTo>
                      <a:pt x="446" y="862"/>
                    </a:lnTo>
                    <a:close/>
                    <a:moveTo>
                      <a:pt x="446" y="862"/>
                    </a:moveTo>
                    <a:lnTo>
                      <a:pt x="420" y="805"/>
                    </a:lnTo>
                    <a:lnTo>
                      <a:pt x="438" y="797"/>
                    </a:lnTo>
                    <a:lnTo>
                      <a:pt x="463" y="855"/>
                    </a:lnTo>
                    <a:lnTo>
                      <a:pt x="446" y="862"/>
                    </a:lnTo>
                    <a:close/>
                    <a:moveTo>
                      <a:pt x="420" y="805"/>
                    </a:moveTo>
                    <a:lnTo>
                      <a:pt x="420" y="805"/>
                    </a:lnTo>
                    <a:lnTo>
                      <a:pt x="429" y="802"/>
                    </a:lnTo>
                    <a:lnTo>
                      <a:pt x="420" y="805"/>
                    </a:lnTo>
                    <a:close/>
                    <a:moveTo>
                      <a:pt x="420" y="805"/>
                    </a:moveTo>
                    <a:lnTo>
                      <a:pt x="395" y="744"/>
                    </a:lnTo>
                    <a:lnTo>
                      <a:pt x="413" y="737"/>
                    </a:lnTo>
                    <a:lnTo>
                      <a:pt x="438" y="797"/>
                    </a:lnTo>
                    <a:lnTo>
                      <a:pt x="420" y="805"/>
                    </a:lnTo>
                    <a:close/>
                    <a:moveTo>
                      <a:pt x="413" y="737"/>
                    </a:moveTo>
                    <a:lnTo>
                      <a:pt x="413" y="739"/>
                    </a:lnTo>
                    <a:lnTo>
                      <a:pt x="413" y="737"/>
                    </a:lnTo>
                    <a:lnTo>
                      <a:pt x="404" y="741"/>
                    </a:lnTo>
                    <a:lnTo>
                      <a:pt x="413" y="737"/>
                    </a:lnTo>
                    <a:close/>
                    <a:moveTo>
                      <a:pt x="395" y="744"/>
                    </a:moveTo>
                    <a:lnTo>
                      <a:pt x="366" y="682"/>
                    </a:lnTo>
                    <a:lnTo>
                      <a:pt x="384" y="674"/>
                    </a:lnTo>
                    <a:lnTo>
                      <a:pt x="413" y="737"/>
                    </a:lnTo>
                    <a:lnTo>
                      <a:pt x="395" y="744"/>
                    </a:lnTo>
                    <a:close/>
                    <a:moveTo>
                      <a:pt x="384" y="673"/>
                    </a:moveTo>
                    <a:lnTo>
                      <a:pt x="383" y="672"/>
                    </a:lnTo>
                    <a:lnTo>
                      <a:pt x="384" y="674"/>
                    </a:lnTo>
                    <a:lnTo>
                      <a:pt x="375" y="677"/>
                    </a:lnTo>
                    <a:lnTo>
                      <a:pt x="384" y="673"/>
                    </a:lnTo>
                    <a:close/>
                    <a:moveTo>
                      <a:pt x="366" y="682"/>
                    </a:moveTo>
                    <a:lnTo>
                      <a:pt x="334" y="614"/>
                    </a:lnTo>
                    <a:lnTo>
                      <a:pt x="352" y="607"/>
                    </a:lnTo>
                    <a:lnTo>
                      <a:pt x="384" y="673"/>
                    </a:lnTo>
                    <a:lnTo>
                      <a:pt x="366" y="682"/>
                    </a:lnTo>
                    <a:close/>
                    <a:moveTo>
                      <a:pt x="352" y="607"/>
                    </a:moveTo>
                    <a:lnTo>
                      <a:pt x="352" y="607"/>
                    </a:lnTo>
                    <a:lnTo>
                      <a:pt x="343" y="611"/>
                    </a:lnTo>
                    <a:lnTo>
                      <a:pt x="352" y="607"/>
                    </a:lnTo>
                    <a:close/>
                    <a:moveTo>
                      <a:pt x="334" y="614"/>
                    </a:moveTo>
                    <a:lnTo>
                      <a:pt x="302" y="552"/>
                    </a:lnTo>
                    <a:lnTo>
                      <a:pt x="320" y="543"/>
                    </a:lnTo>
                    <a:lnTo>
                      <a:pt x="352" y="607"/>
                    </a:lnTo>
                    <a:lnTo>
                      <a:pt x="334" y="614"/>
                    </a:lnTo>
                    <a:close/>
                    <a:moveTo>
                      <a:pt x="302" y="552"/>
                    </a:moveTo>
                    <a:lnTo>
                      <a:pt x="302" y="552"/>
                    </a:lnTo>
                    <a:lnTo>
                      <a:pt x="311" y="547"/>
                    </a:lnTo>
                    <a:lnTo>
                      <a:pt x="302" y="552"/>
                    </a:lnTo>
                    <a:close/>
                    <a:moveTo>
                      <a:pt x="302" y="552"/>
                    </a:moveTo>
                    <a:lnTo>
                      <a:pt x="270" y="484"/>
                    </a:lnTo>
                    <a:lnTo>
                      <a:pt x="288" y="477"/>
                    </a:lnTo>
                    <a:lnTo>
                      <a:pt x="320" y="543"/>
                    </a:lnTo>
                    <a:lnTo>
                      <a:pt x="302" y="552"/>
                    </a:lnTo>
                    <a:close/>
                    <a:moveTo>
                      <a:pt x="270" y="484"/>
                    </a:moveTo>
                    <a:lnTo>
                      <a:pt x="239" y="418"/>
                    </a:lnTo>
                    <a:lnTo>
                      <a:pt x="256" y="409"/>
                    </a:lnTo>
                    <a:lnTo>
                      <a:pt x="288" y="477"/>
                    </a:lnTo>
                    <a:lnTo>
                      <a:pt x="270" y="484"/>
                    </a:lnTo>
                    <a:close/>
                    <a:moveTo>
                      <a:pt x="239" y="418"/>
                    </a:moveTo>
                    <a:lnTo>
                      <a:pt x="236" y="413"/>
                    </a:lnTo>
                    <a:lnTo>
                      <a:pt x="239" y="418"/>
                    </a:lnTo>
                    <a:lnTo>
                      <a:pt x="247" y="414"/>
                    </a:lnTo>
                    <a:lnTo>
                      <a:pt x="239" y="418"/>
                    </a:lnTo>
                    <a:close/>
                    <a:moveTo>
                      <a:pt x="239" y="418"/>
                    </a:moveTo>
                    <a:lnTo>
                      <a:pt x="211" y="357"/>
                    </a:lnTo>
                    <a:lnTo>
                      <a:pt x="227" y="349"/>
                    </a:lnTo>
                    <a:lnTo>
                      <a:pt x="256" y="409"/>
                    </a:lnTo>
                    <a:lnTo>
                      <a:pt x="239" y="418"/>
                    </a:lnTo>
                    <a:close/>
                    <a:moveTo>
                      <a:pt x="227" y="349"/>
                    </a:moveTo>
                    <a:lnTo>
                      <a:pt x="227" y="349"/>
                    </a:lnTo>
                    <a:lnTo>
                      <a:pt x="220" y="353"/>
                    </a:lnTo>
                    <a:lnTo>
                      <a:pt x="227" y="349"/>
                    </a:lnTo>
                    <a:close/>
                    <a:moveTo>
                      <a:pt x="211" y="359"/>
                    </a:moveTo>
                    <a:lnTo>
                      <a:pt x="176" y="301"/>
                    </a:lnTo>
                    <a:lnTo>
                      <a:pt x="192" y="291"/>
                    </a:lnTo>
                    <a:lnTo>
                      <a:pt x="227" y="349"/>
                    </a:lnTo>
                    <a:lnTo>
                      <a:pt x="211" y="359"/>
                    </a:lnTo>
                    <a:close/>
                    <a:moveTo>
                      <a:pt x="192" y="290"/>
                    </a:moveTo>
                    <a:lnTo>
                      <a:pt x="192" y="290"/>
                    </a:lnTo>
                    <a:lnTo>
                      <a:pt x="192" y="291"/>
                    </a:lnTo>
                    <a:lnTo>
                      <a:pt x="184" y="296"/>
                    </a:lnTo>
                    <a:lnTo>
                      <a:pt x="192" y="290"/>
                    </a:lnTo>
                    <a:close/>
                    <a:moveTo>
                      <a:pt x="177" y="301"/>
                    </a:moveTo>
                    <a:lnTo>
                      <a:pt x="141" y="251"/>
                    </a:lnTo>
                    <a:lnTo>
                      <a:pt x="157" y="239"/>
                    </a:lnTo>
                    <a:lnTo>
                      <a:pt x="192" y="290"/>
                    </a:lnTo>
                    <a:lnTo>
                      <a:pt x="177" y="301"/>
                    </a:lnTo>
                    <a:close/>
                    <a:moveTo>
                      <a:pt x="156" y="238"/>
                    </a:moveTo>
                    <a:lnTo>
                      <a:pt x="157" y="239"/>
                    </a:lnTo>
                    <a:lnTo>
                      <a:pt x="149" y="245"/>
                    </a:lnTo>
                    <a:lnTo>
                      <a:pt x="156" y="238"/>
                    </a:lnTo>
                    <a:close/>
                    <a:moveTo>
                      <a:pt x="142" y="252"/>
                    </a:moveTo>
                    <a:lnTo>
                      <a:pt x="104" y="210"/>
                    </a:lnTo>
                    <a:lnTo>
                      <a:pt x="118" y="198"/>
                    </a:lnTo>
                    <a:lnTo>
                      <a:pt x="156" y="238"/>
                    </a:lnTo>
                    <a:lnTo>
                      <a:pt x="142" y="252"/>
                    </a:lnTo>
                    <a:close/>
                    <a:moveTo>
                      <a:pt x="104" y="210"/>
                    </a:moveTo>
                    <a:lnTo>
                      <a:pt x="98" y="204"/>
                    </a:lnTo>
                    <a:lnTo>
                      <a:pt x="104" y="210"/>
                    </a:lnTo>
                    <a:lnTo>
                      <a:pt x="112" y="204"/>
                    </a:lnTo>
                    <a:lnTo>
                      <a:pt x="104" y="210"/>
                    </a:lnTo>
                    <a:close/>
                    <a:moveTo>
                      <a:pt x="104" y="210"/>
                    </a:moveTo>
                    <a:lnTo>
                      <a:pt x="69" y="172"/>
                    </a:lnTo>
                    <a:lnTo>
                      <a:pt x="83" y="159"/>
                    </a:lnTo>
                    <a:lnTo>
                      <a:pt x="118" y="198"/>
                    </a:lnTo>
                    <a:lnTo>
                      <a:pt x="104" y="210"/>
                    </a:lnTo>
                    <a:close/>
                    <a:moveTo>
                      <a:pt x="69" y="172"/>
                    </a:moveTo>
                    <a:lnTo>
                      <a:pt x="74" y="178"/>
                    </a:lnTo>
                    <a:lnTo>
                      <a:pt x="69" y="172"/>
                    </a:lnTo>
                    <a:lnTo>
                      <a:pt x="76" y="166"/>
                    </a:lnTo>
                    <a:lnTo>
                      <a:pt x="69" y="172"/>
                    </a:lnTo>
                    <a:close/>
                    <a:moveTo>
                      <a:pt x="69" y="172"/>
                    </a:moveTo>
                    <a:lnTo>
                      <a:pt x="38" y="137"/>
                    </a:lnTo>
                    <a:lnTo>
                      <a:pt x="51" y="125"/>
                    </a:lnTo>
                    <a:lnTo>
                      <a:pt x="83" y="159"/>
                    </a:lnTo>
                    <a:lnTo>
                      <a:pt x="69" y="172"/>
                    </a:lnTo>
                    <a:close/>
                    <a:moveTo>
                      <a:pt x="38" y="137"/>
                    </a:moveTo>
                    <a:lnTo>
                      <a:pt x="37" y="137"/>
                    </a:lnTo>
                    <a:lnTo>
                      <a:pt x="44" y="130"/>
                    </a:lnTo>
                    <a:lnTo>
                      <a:pt x="38" y="137"/>
                    </a:lnTo>
                    <a:close/>
                    <a:moveTo>
                      <a:pt x="37" y="137"/>
                    </a:moveTo>
                    <a:lnTo>
                      <a:pt x="15" y="108"/>
                    </a:lnTo>
                    <a:lnTo>
                      <a:pt x="30" y="96"/>
                    </a:lnTo>
                    <a:lnTo>
                      <a:pt x="52" y="125"/>
                    </a:lnTo>
                    <a:lnTo>
                      <a:pt x="37" y="137"/>
                    </a:lnTo>
                    <a:close/>
                    <a:moveTo>
                      <a:pt x="15" y="108"/>
                    </a:moveTo>
                    <a:lnTo>
                      <a:pt x="13" y="107"/>
                    </a:lnTo>
                    <a:lnTo>
                      <a:pt x="13" y="106"/>
                    </a:lnTo>
                    <a:lnTo>
                      <a:pt x="22" y="102"/>
                    </a:lnTo>
                    <a:lnTo>
                      <a:pt x="15" y="108"/>
                    </a:lnTo>
                    <a:close/>
                    <a:moveTo>
                      <a:pt x="13" y="106"/>
                    </a:moveTo>
                    <a:lnTo>
                      <a:pt x="1" y="81"/>
                    </a:lnTo>
                    <a:lnTo>
                      <a:pt x="18" y="72"/>
                    </a:lnTo>
                    <a:lnTo>
                      <a:pt x="31" y="98"/>
                    </a:lnTo>
                    <a:lnTo>
                      <a:pt x="13" y="106"/>
                    </a:lnTo>
                    <a:close/>
                    <a:moveTo>
                      <a:pt x="1" y="81"/>
                    </a:moveTo>
                    <a:lnTo>
                      <a:pt x="0" y="78"/>
                    </a:lnTo>
                    <a:lnTo>
                      <a:pt x="0" y="76"/>
                    </a:lnTo>
                    <a:lnTo>
                      <a:pt x="9" y="76"/>
                    </a:lnTo>
                    <a:lnTo>
                      <a:pt x="1" y="81"/>
                    </a:lnTo>
                    <a:close/>
                    <a:moveTo>
                      <a:pt x="0" y="76"/>
                    </a:moveTo>
                    <a:lnTo>
                      <a:pt x="0" y="54"/>
                    </a:lnTo>
                    <a:lnTo>
                      <a:pt x="19" y="54"/>
                    </a:lnTo>
                    <a:lnTo>
                      <a:pt x="19" y="76"/>
                    </a:lnTo>
                    <a:lnTo>
                      <a:pt x="0" y="76"/>
                    </a:lnTo>
                    <a:close/>
                    <a:moveTo>
                      <a:pt x="0" y="54"/>
                    </a:moveTo>
                    <a:lnTo>
                      <a:pt x="0" y="51"/>
                    </a:lnTo>
                    <a:lnTo>
                      <a:pt x="2" y="49"/>
                    </a:lnTo>
                    <a:lnTo>
                      <a:pt x="9" y="54"/>
                    </a:lnTo>
                    <a:lnTo>
                      <a:pt x="0" y="54"/>
                    </a:lnTo>
                    <a:close/>
                    <a:moveTo>
                      <a:pt x="2" y="49"/>
                    </a:moveTo>
                    <a:lnTo>
                      <a:pt x="18" y="29"/>
                    </a:lnTo>
                    <a:lnTo>
                      <a:pt x="32" y="41"/>
                    </a:lnTo>
                    <a:lnTo>
                      <a:pt x="17" y="61"/>
                    </a:lnTo>
                    <a:lnTo>
                      <a:pt x="2" y="49"/>
                    </a:lnTo>
                    <a:close/>
                    <a:moveTo>
                      <a:pt x="18" y="29"/>
                    </a:moveTo>
                    <a:lnTo>
                      <a:pt x="19" y="28"/>
                    </a:lnTo>
                    <a:lnTo>
                      <a:pt x="21" y="27"/>
                    </a:lnTo>
                    <a:lnTo>
                      <a:pt x="26" y="35"/>
                    </a:lnTo>
                    <a:lnTo>
                      <a:pt x="18" y="29"/>
                    </a:lnTo>
                    <a:close/>
                    <a:moveTo>
                      <a:pt x="21" y="27"/>
                    </a:moveTo>
                    <a:lnTo>
                      <a:pt x="55" y="8"/>
                    </a:lnTo>
                    <a:lnTo>
                      <a:pt x="65" y="24"/>
                    </a:lnTo>
                    <a:lnTo>
                      <a:pt x="30" y="43"/>
                    </a:lnTo>
                    <a:lnTo>
                      <a:pt x="21"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1" name="Freeform 1582">
                <a:extLst>
                  <a:ext uri="{FF2B5EF4-FFF2-40B4-BE49-F238E27FC236}">
                    <a16:creationId xmlns:a16="http://schemas.microsoft.com/office/drawing/2014/main" id="{68F17D4E-9953-454F-85B8-AA90B1C60F0B}"/>
                  </a:ext>
                </a:extLst>
              </p:cNvPr>
              <p:cNvSpPr>
                <a:spLocks/>
              </p:cNvSpPr>
              <p:nvPr/>
            </p:nvSpPr>
            <p:spPr bwMode="auto">
              <a:xfrm>
                <a:off x="1860" y="1520"/>
                <a:ext cx="271" cy="332"/>
              </a:xfrm>
              <a:custGeom>
                <a:avLst/>
                <a:gdLst>
                  <a:gd name="T0" fmla="*/ 9 w 1083"/>
                  <a:gd name="T1" fmla="*/ 1 h 1325"/>
                  <a:gd name="T2" fmla="*/ 12 w 1083"/>
                  <a:gd name="T3" fmla="*/ 4 h 1325"/>
                  <a:gd name="T4" fmla="*/ 15 w 1083"/>
                  <a:gd name="T5" fmla="*/ 8 h 1325"/>
                  <a:gd name="T6" fmla="*/ 17 w 1083"/>
                  <a:gd name="T7" fmla="*/ 13 h 1325"/>
                  <a:gd name="T8" fmla="*/ 17 w 1083"/>
                  <a:gd name="T9" fmla="*/ 17 h 1325"/>
                  <a:gd name="T10" fmla="*/ 18 w 1083"/>
                  <a:gd name="T11" fmla="*/ 21 h 1325"/>
                  <a:gd name="T12" fmla="*/ 20 w 1083"/>
                  <a:gd name="T13" fmla="*/ 26 h 1325"/>
                  <a:gd name="T14" fmla="*/ 24 w 1083"/>
                  <a:gd name="T15" fmla="*/ 32 h 1325"/>
                  <a:gd name="T16" fmla="*/ 28 w 1083"/>
                  <a:gd name="T17" fmla="*/ 39 h 1325"/>
                  <a:gd name="T18" fmla="*/ 32 w 1083"/>
                  <a:gd name="T19" fmla="*/ 45 h 1325"/>
                  <a:gd name="T20" fmla="*/ 36 w 1083"/>
                  <a:gd name="T21" fmla="*/ 51 h 1325"/>
                  <a:gd name="T22" fmla="*/ 41 w 1083"/>
                  <a:gd name="T23" fmla="*/ 55 h 1325"/>
                  <a:gd name="T24" fmla="*/ 46 w 1083"/>
                  <a:gd name="T25" fmla="*/ 59 h 1325"/>
                  <a:gd name="T26" fmla="*/ 52 w 1083"/>
                  <a:gd name="T27" fmla="*/ 64 h 1325"/>
                  <a:gd name="T28" fmla="*/ 58 w 1083"/>
                  <a:gd name="T29" fmla="*/ 68 h 1325"/>
                  <a:gd name="T30" fmla="*/ 63 w 1083"/>
                  <a:gd name="T31" fmla="*/ 72 h 1325"/>
                  <a:gd name="T32" fmla="*/ 66 w 1083"/>
                  <a:gd name="T33" fmla="*/ 76 h 1325"/>
                  <a:gd name="T34" fmla="*/ 68 w 1083"/>
                  <a:gd name="T35" fmla="*/ 79 h 1325"/>
                  <a:gd name="T36" fmla="*/ 67 w 1083"/>
                  <a:gd name="T37" fmla="*/ 81 h 1325"/>
                  <a:gd name="T38" fmla="*/ 66 w 1083"/>
                  <a:gd name="T39" fmla="*/ 82 h 1325"/>
                  <a:gd name="T40" fmla="*/ 63 w 1083"/>
                  <a:gd name="T41" fmla="*/ 83 h 1325"/>
                  <a:gd name="T42" fmla="*/ 61 w 1083"/>
                  <a:gd name="T43" fmla="*/ 83 h 1325"/>
                  <a:gd name="T44" fmla="*/ 59 w 1083"/>
                  <a:gd name="T45" fmla="*/ 82 h 1325"/>
                  <a:gd name="T46" fmla="*/ 56 w 1083"/>
                  <a:gd name="T47" fmla="*/ 80 h 1325"/>
                  <a:gd name="T48" fmla="*/ 53 w 1083"/>
                  <a:gd name="T49" fmla="*/ 76 h 1325"/>
                  <a:gd name="T50" fmla="*/ 48 w 1083"/>
                  <a:gd name="T51" fmla="*/ 71 h 1325"/>
                  <a:gd name="T52" fmla="*/ 44 w 1083"/>
                  <a:gd name="T53" fmla="*/ 68 h 1325"/>
                  <a:gd name="T54" fmla="*/ 38 w 1083"/>
                  <a:gd name="T55" fmla="*/ 64 h 1325"/>
                  <a:gd name="T56" fmla="*/ 33 w 1083"/>
                  <a:gd name="T57" fmla="*/ 60 h 1325"/>
                  <a:gd name="T58" fmla="*/ 29 w 1083"/>
                  <a:gd name="T59" fmla="*/ 55 h 1325"/>
                  <a:gd name="T60" fmla="*/ 24 w 1083"/>
                  <a:gd name="T61" fmla="*/ 48 h 1325"/>
                  <a:gd name="T62" fmla="*/ 19 w 1083"/>
                  <a:gd name="T63" fmla="*/ 39 h 1325"/>
                  <a:gd name="T64" fmla="*/ 14 w 1083"/>
                  <a:gd name="T65" fmla="*/ 30 h 1325"/>
                  <a:gd name="T66" fmla="*/ 10 w 1083"/>
                  <a:gd name="T67" fmla="*/ 22 h 1325"/>
                  <a:gd name="T68" fmla="*/ 7 w 1083"/>
                  <a:gd name="T69" fmla="*/ 16 h 1325"/>
                  <a:gd name="T70" fmla="*/ 5 w 1083"/>
                  <a:gd name="T71" fmla="*/ 12 h 1325"/>
                  <a:gd name="T72" fmla="*/ 2 w 1083"/>
                  <a:gd name="T73" fmla="*/ 8 h 1325"/>
                  <a:gd name="T74" fmla="*/ 0 w 1083"/>
                  <a:gd name="T75" fmla="*/ 4 h 1325"/>
                  <a:gd name="T76" fmla="*/ 0 w 1083"/>
                  <a:gd name="T77" fmla="*/ 1 h 1325"/>
                  <a:gd name="T78" fmla="*/ 3 w 1083"/>
                  <a:gd name="T79" fmla="*/ 0 h 132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83"/>
                  <a:gd name="T121" fmla="*/ 0 h 1325"/>
                  <a:gd name="T122" fmla="*/ 1083 w 1083"/>
                  <a:gd name="T123" fmla="*/ 1325 h 132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83" h="1325">
                    <a:moveTo>
                      <a:pt x="101" y="6"/>
                    </a:moveTo>
                    <a:lnTo>
                      <a:pt x="139" y="15"/>
                    </a:lnTo>
                    <a:lnTo>
                      <a:pt x="171" y="35"/>
                    </a:lnTo>
                    <a:lnTo>
                      <a:pt x="196" y="60"/>
                    </a:lnTo>
                    <a:lnTo>
                      <a:pt x="218" y="92"/>
                    </a:lnTo>
                    <a:lnTo>
                      <a:pt x="238" y="127"/>
                    </a:lnTo>
                    <a:lnTo>
                      <a:pt x="250" y="162"/>
                    </a:lnTo>
                    <a:lnTo>
                      <a:pt x="263" y="201"/>
                    </a:lnTo>
                    <a:lnTo>
                      <a:pt x="270" y="235"/>
                    </a:lnTo>
                    <a:lnTo>
                      <a:pt x="275" y="267"/>
                    </a:lnTo>
                    <a:lnTo>
                      <a:pt x="279" y="299"/>
                    </a:lnTo>
                    <a:lnTo>
                      <a:pt x="288" y="327"/>
                    </a:lnTo>
                    <a:lnTo>
                      <a:pt x="304" y="366"/>
                    </a:lnTo>
                    <a:lnTo>
                      <a:pt x="324" y="410"/>
                    </a:lnTo>
                    <a:lnTo>
                      <a:pt x="352" y="461"/>
                    </a:lnTo>
                    <a:lnTo>
                      <a:pt x="380" y="511"/>
                    </a:lnTo>
                    <a:lnTo>
                      <a:pt x="415" y="565"/>
                    </a:lnTo>
                    <a:lnTo>
                      <a:pt x="451" y="620"/>
                    </a:lnTo>
                    <a:lnTo>
                      <a:pt x="486" y="670"/>
                    </a:lnTo>
                    <a:lnTo>
                      <a:pt x="517" y="721"/>
                    </a:lnTo>
                    <a:lnTo>
                      <a:pt x="549" y="769"/>
                    </a:lnTo>
                    <a:lnTo>
                      <a:pt x="581" y="807"/>
                    </a:lnTo>
                    <a:lnTo>
                      <a:pt x="616" y="846"/>
                    </a:lnTo>
                    <a:lnTo>
                      <a:pt x="653" y="881"/>
                    </a:lnTo>
                    <a:lnTo>
                      <a:pt x="695" y="915"/>
                    </a:lnTo>
                    <a:lnTo>
                      <a:pt x="739" y="947"/>
                    </a:lnTo>
                    <a:lnTo>
                      <a:pt x="785" y="979"/>
                    </a:lnTo>
                    <a:lnTo>
                      <a:pt x="829" y="1014"/>
                    </a:lnTo>
                    <a:lnTo>
                      <a:pt x="873" y="1045"/>
                    </a:lnTo>
                    <a:lnTo>
                      <a:pt x="920" y="1080"/>
                    </a:lnTo>
                    <a:lnTo>
                      <a:pt x="965" y="1116"/>
                    </a:lnTo>
                    <a:lnTo>
                      <a:pt x="1003" y="1151"/>
                    </a:lnTo>
                    <a:lnTo>
                      <a:pt x="1035" y="1182"/>
                    </a:lnTo>
                    <a:lnTo>
                      <a:pt x="1057" y="1211"/>
                    </a:lnTo>
                    <a:lnTo>
                      <a:pt x="1073" y="1234"/>
                    </a:lnTo>
                    <a:lnTo>
                      <a:pt x="1080" y="1256"/>
                    </a:lnTo>
                    <a:lnTo>
                      <a:pt x="1083" y="1271"/>
                    </a:lnTo>
                    <a:lnTo>
                      <a:pt x="1077" y="1288"/>
                    </a:lnTo>
                    <a:lnTo>
                      <a:pt x="1067" y="1300"/>
                    </a:lnTo>
                    <a:lnTo>
                      <a:pt x="1051" y="1310"/>
                    </a:lnTo>
                    <a:lnTo>
                      <a:pt x="1032" y="1319"/>
                    </a:lnTo>
                    <a:lnTo>
                      <a:pt x="1013" y="1322"/>
                    </a:lnTo>
                    <a:lnTo>
                      <a:pt x="997" y="1325"/>
                    </a:lnTo>
                    <a:lnTo>
                      <a:pt x="981" y="1322"/>
                    </a:lnTo>
                    <a:lnTo>
                      <a:pt x="965" y="1315"/>
                    </a:lnTo>
                    <a:lnTo>
                      <a:pt x="947" y="1306"/>
                    </a:lnTo>
                    <a:lnTo>
                      <a:pt x="927" y="1290"/>
                    </a:lnTo>
                    <a:lnTo>
                      <a:pt x="901" y="1268"/>
                    </a:lnTo>
                    <a:lnTo>
                      <a:pt x="873" y="1239"/>
                    </a:lnTo>
                    <a:lnTo>
                      <a:pt x="839" y="1205"/>
                    </a:lnTo>
                    <a:lnTo>
                      <a:pt x="797" y="1160"/>
                    </a:lnTo>
                    <a:lnTo>
                      <a:pt x="765" y="1134"/>
                    </a:lnTo>
                    <a:lnTo>
                      <a:pt x="733" y="1106"/>
                    </a:lnTo>
                    <a:lnTo>
                      <a:pt x="695" y="1080"/>
                    </a:lnTo>
                    <a:lnTo>
                      <a:pt x="653" y="1052"/>
                    </a:lnTo>
                    <a:lnTo>
                      <a:pt x="613" y="1023"/>
                    </a:lnTo>
                    <a:lnTo>
                      <a:pt x="569" y="989"/>
                    </a:lnTo>
                    <a:lnTo>
                      <a:pt x="530" y="954"/>
                    </a:lnTo>
                    <a:lnTo>
                      <a:pt x="491" y="915"/>
                    </a:lnTo>
                    <a:lnTo>
                      <a:pt x="457" y="871"/>
                    </a:lnTo>
                    <a:lnTo>
                      <a:pt x="425" y="823"/>
                    </a:lnTo>
                    <a:lnTo>
                      <a:pt x="387" y="760"/>
                    </a:lnTo>
                    <a:lnTo>
                      <a:pt x="349" y="690"/>
                    </a:lnTo>
                    <a:lnTo>
                      <a:pt x="307" y="616"/>
                    </a:lnTo>
                    <a:lnTo>
                      <a:pt x="266" y="543"/>
                    </a:lnTo>
                    <a:lnTo>
                      <a:pt x="228" y="476"/>
                    </a:lnTo>
                    <a:lnTo>
                      <a:pt x="193" y="410"/>
                    </a:lnTo>
                    <a:lnTo>
                      <a:pt x="158" y="349"/>
                    </a:lnTo>
                    <a:lnTo>
                      <a:pt x="130" y="295"/>
                    </a:lnTo>
                    <a:lnTo>
                      <a:pt x="108" y="251"/>
                    </a:lnTo>
                    <a:lnTo>
                      <a:pt x="91" y="219"/>
                    </a:lnTo>
                    <a:lnTo>
                      <a:pt x="72" y="191"/>
                    </a:lnTo>
                    <a:lnTo>
                      <a:pt x="54" y="159"/>
                    </a:lnTo>
                    <a:lnTo>
                      <a:pt x="34" y="127"/>
                    </a:lnTo>
                    <a:lnTo>
                      <a:pt x="18" y="96"/>
                    </a:lnTo>
                    <a:lnTo>
                      <a:pt x="2" y="67"/>
                    </a:lnTo>
                    <a:lnTo>
                      <a:pt x="0" y="42"/>
                    </a:lnTo>
                    <a:lnTo>
                      <a:pt x="2" y="19"/>
                    </a:lnTo>
                    <a:lnTo>
                      <a:pt x="18" y="6"/>
                    </a:lnTo>
                    <a:lnTo>
                      <a:pt x="50" y="0"/>
                    </a:lnTo>
                    <a:lnTo>
                      <a:pt x="101" y="6"/>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2" name="Freeform 1583">
                <a:extLst>
                  <a:ext uri="{FF2B5EF4-FFF2-40B4-BE49-F238E27FC236}">
                    <a16:creationId xmlns:a16="http://schemas.microsoft.com/office/drawing/2014/main" id="{122B4EAA-9621-4322-9F7A-BEA4F43EEBAB}"/>
                  </a:ext>
                </a:extLst>
              </p:cNvPr>
              <p:cNvSpPr>
                <a:spLocks noEditPoints="1"/>
              </p:cNvSpPr>
              <p:nvPr/>
            </p:nvSpPr>
            <p:spPr bwMode="auto">
              <a:xfrm>
                <a:off x="1858" y="1518"/>
                <a:ext cx="276" cy="336"/>
              </a:xfrm>
              <a:custGeom>
                <a:avLst/>
                <a:gdLst>
                  <a:gd name="T0" fmla="*/ 12 w 1102"/>
                  <a:gd name="T1" fmla="*/ 2 h 1345"/>
                  <a:gd name="T2" fmla="*/ 11 w 1102"/>
                  <a:gd name="T3" fmla="*/ 3 h 1345"/>
                  <a:gd name="T4" fmla="*/ 15 w 1102"/>
                  <a:gd name="T5" fmla="*/ 6 h 1345"/>
                  <a:gd name="T6" fmla="*/ 16 w 1102"/>
                  <a:gd name="T7" fmla="*/ 8 h 1345"/>
                  <a:gd name="T8" fmla="*/ 17 w 1102"/>
                  <a:gd name="T9" fmla="*/ 10 h 1345"/>
                  <a:gd name="T10" fmla="*/ 18 w 1102"/>
                  <a:gd name="T11" fmla="*/ 15 h 1345"/>
                  <a:gd name="T12" fmla="*/ 17 w 1102"/>
                  <a:gd name="T13" fmla="*/ 15 h 1345"/>
                  <a:gd name="T14" fmla="*/ 18 w 1102"/>
                  <a:gd name="T15" fmla="*/ 19 h 1345"/>
                  <a:gd name="T16" fmla="*/ 18 w 1102"/>
                  <a:gd name="T17" fmla="*/ 21 h 1345"/>
                  <a:gd name="T18" fmla="*/ 19 w 1102"/>
                  <a:gd name="T19" fmla="*/ 24 h 1345"/>
                  <a:gd name="T20" fmla="*/ 23 w 1102"/>
                  <a:gd name="T21" fmla="*/ 29 h 1345"/>
                  <a:gd name="T22" fmla="*/ 25 w 1102"/>
                  <a:gd name="T23" fmla="*/ 32 h 1345"/>
                  <a:gd name="T24" fmla="*/ 28 w 1102"/>
                  <a:gd name="T25" fmla="*/ 40 h 1345"/>
                  <a:gd name="T26" fmla="*/ 32 w 1102"/>
                  <a:gd name="T27" fmla="*/ 42 h 1345"/>
                  <a:gd name="T28" fmla="*/ 33 w 1102"/>
                  <a:gd name="T29" fmla="*/ 46 h 1345"/>
                  <a:gd name="T30" fmla="*/ 38 w 1102"/>
                  <a:gd name="T31" fmla="*/ 51 h 1345"/>
                  <a:gd name="T32" fmla="*/ 37 w 1102"/>
                  <a:gd name="T33" fmla="*/ 51 h 1345"/>
                  <a:gd name="T34" fmla="*/ 41 w 1102"/>
                  <a:gd name="T35" fmla="*/ 56 h 1345"/>
                  <a:gd name="T36" fmla="*/ 44 w 1102"/>
                  <a:gd name="T37" fmla="*/ 58 h 1345"/>
                  <a:gd name="T38" fmla="*/ 47 w 1102"/>
                  <a:gd name="T39" fmla="*/ 59 h 1345"/>
                  <a:gd name="T40" fmla="*/ 52 w 1102"/>
                  <a:gd name="T41" fmla="*/ 64 h 1345"/>
                  <a:gd name="T42" fmla="*/ 55 w 1102"/>
                  <a:gd name="T43" fmla="*/ 66 h 1345"/>
                  <a:gd name="T44" fmla="*/ 59 w 1102"/>
                  <a:gd name="T45" fmla="*/ 68 h 1345"/>
                  <a:gd name="T46" fmla="*/ 63 w 1102"/>
                  <a:gd name="T47" fmla="*/ 73 h 1345"/>
                  <a:gd name="T48" fmla="*/ 64 w 1102"/>
                  <a:gd name="T49" fmla="*/ 72 h 1345"/>
                  <a:gd name="T50" fmla="*/ 67 w 1102"/>
                  <a:gd name="T51" fmla="*/ 76 h 1345"/>
                  <a:gd name="T52" fmla="*/ 68 w 1102"/>
                  <a:gd name="T53" fmla="*/ 78 h 1345"/>
                  <a:gd name="T54" fmla="*/ 69 w 1102"/>
                  <a:gd name="T55" fmla="*/ 79 h 1345"/>
                  <a:gd name="T56" fmla="*/ 68 w 1102"/>
                  <a:gd name="T57" fmla="*/ 81 h 1345"/>
                  <a:gd name="T58" fmla="*/ 69 w 1102"/>
                  <a:gd name="T59" fmla="*/ 81 h 1345"/>
                  <a:gd name="T60" fmla="*/ 67 w 1102"/>
                  <a:gd name="T61" fmla="*/ 83 h 1345"/>
                  <a:gd name="T62" fmla="*/ 65 w 1102"/>
                  <a:gd name="T63" fmla="*/ 83 h 1345"/>
                  <a:gd name="T64" fmla="*/ 64 w 1102"/>
                  <a:gd name="T65" fmla="*/ 84 h 1345"/>
                  <a:gd name="T66" fmla="*/ 62 w 1102"/>
                  <a:gd name="T67" fmla="*/ 83 h 1345"/>
                  <a:gd name="T68" fmla="*/ 62 w 1102"/>
                  <a:gd name="T69" fmla="*/ 84 h 1345"/>
                  <a:gd name="T70" fmla="*/ 60 w 1102"/>
                  <a:gd name="T71" fmla="*/ 83 h 1345"/>
                  <a:gd name="T72" fmla="*/ 59 w 1102"/>
                  <a:gd name="T73" fmla="*/ 81 h 1345"/>
                  <a:gd name="T74" fmla="*/ 57 w 1102"/>
                  <a:gd name="T75" fmla="*/ 80 h 1345"/>
                  <a:gd name="T76" fmla="*/ 54 w 1102"/>
                  <a:gd name="T77" fmla="*/ 75 h 1345"/>
                  <a:gd name="T78" fmla="*/ 53 w 1102"/>
                  <a:gd name="T79" fmla="*/ 76 h 1345"/>
                  <a:gd name="T80" fmla="*/ 48 w 1102"/>
                  <a:gd name="T81" fmla="*/ 72 h 1345"/>
                  <a:gd name="T82" fmla="*/ 47 w 1102"/>
                  <a:gd name="T83" fmla="*/ 70 h 1345"/>
                  <a:gd name="T84" fmla="*/ 44 w 1102"/>
                  <a:gd name="T85" fmla="*/ 68 h 1345"/>
                  <a:gd name="T86" fmla="*/ 39 w 1102"/>
                  <a:gd name="T87" fmla="*/ 65 h 1345"/>
                  <a:gd name="T88" fmla="*/ 36 w 1102"/>
                  <a:gd name="T89" fmla="*/ 63 h 1345"/>
                  <a:gd name="T90" fmla="*/ 31 w 1102"/>
                  <a:gd name="T91" fmla="*/ 58 h 1345"/>
                  <a:gd name="T92" fmla="*/ 32 w 1102"/>
                  <a:gd name="T93" fmla="*/ 57 h 1345"/>
                  <a:gd name="T94" fmla="*/ 27 w 1102"/>
                  <a:gd name="T95" fmla="*/ 52 h 1345"/>
                  <a:gd name="T96" fmla="*/ 24 w 1102"/>
                  <a:gd name="T97" fmla="*/ 48 h 1345"/>
                  <a:gd name="T98" fmla="*/ 23 w 1102"/>
                  <a:gd name="T99" fmla="*/ 43 h 1345"/>
                  <a:gd name="T100" fmla="*/ 18 w 1102"/>
                  <a:gd name="T101" fmla="*/ 34 h 1345"/>
                  <a:gd name="T102" fmla="*/ 15 w 1102"/>
                  <a:gd name="T103" fmla="*/ 30 h 1345"/>
                  <a:gd name="T104" fmla="*/ 12 w 1102"/>
                  <a:gd name="T105" fmla="*/ 26 h 1345"/>
                  <a:gd name="T106" fmla="*/ 9 w 1102"/>
                  <a:gd name="T107" fmla="*/ 19 h 1345"/>
                  <a:gd name="T108" fmla="*/ 8 w 1102"/>
                  <a:gd name="T109" fmla="*/ 19 h 1345"/>
                  <a:gd name="T110" fmla="*/ 5 w 1102"/>
                  <a:gd name="T111" fmla="*/ 13 h 1345"/>
                  <a:gd name="T112" fmla="*/ 6 w 1102"/>
                  <a:gd name="T113" fmla="*/ 12 h 1345"/>
                  <a:gd name="T114" fmla="*/ 2 w 1102"/>
                  <a:gd name="T115" fmla="*/ 9 h 1345"/>
                  <a:gd name="T116" fmla="*/ 1 w 1102"/>
                  <a:gd name="T117" fmla="*/ 4 h 1345"/>
                  <a:gd name="T118" fmla="*/ 0 w 1102"/>
                  <a:gd name="T119" fmla="*/ 5 h 1345"/>
                  <a:gd name="T120" fmla="*/ 0 w 1102"/>
                  <a:gd name="T121" fmla="*/ 1 h 1345"/>
                  <a:gd name="T122" fmla="*/ 2 w 1102"/>
                  <a:gd name="T123" fmla="*/ 1 h 1345"/>
                  <a:gd name="T124" fmla="*/ 4 w 1102"/>
                  <a:gd name="T125" fmla="*/ 0 h 13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2"/>
                  <a:gd name="T190" fmla="*/ 0 h 1345"/>
                  <a:gd name="T191" fmla="*/ 1102 w 1102"/>
                  <a:gd name="T192" fmla="*/ 1345 h 13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2" h="1345">
                    <a:moveTo>
                      <a:pt x="113" y="7"/>
                    </a:moveTo>
                    <a:lnTo>
                      <a:pt x="151" y="16"/>
                    </a:lnTo>
                    <a:lnTo>
                      <a:pt x="146" y="35"/>
                    </a:lnTo>
                    <a:lnTo>
                      <a:pt x="109" y="25"/>
                    </a:lnTo>
                    <a:lnTo>
                      <a:pt x="113" y="7"/>
                    </a:lnTo>
                    <a:close/>
                    <a:moveTo>
                      <a:pt x="151" y="16"/>
                    </a:moveTo>
                    <a:lnTo>
                      <a:pt x="153" y="16"/>
                    </a:lnTo>
                    <a:lnTo>
                      <a:pt x="154" y="18"/>
                    </a:lnTo>
                    <a:lnTo>
                      <a:pt x="149" y="25"/>
                    </a:lnTo>
                    <a:lnTo>
                      <a:pt x="151" y="16"/>
                    </a:lnTo>
                    <a:close/>
                    <a:moveTo>
                      <a:pt x="154" y="18"/>
                    </a:moveTo>
                    <a:lnTo>
                      <a:pt x="186" y="36"/>
                    </a:lnTo>
                    <a:lnTo>
                      <a:pt x="176" y="53"/>
                    </a:lnTo>
                    <a:lnTo>
                      <a:pt x="144" y="34"/>
                    </a:lnTo>
                    <a:lnTo>
                      <a:pt x="154" y="18"/>
                    </a:lnTo>
                    <a:close/>
                    <a:moveTo>
                      <a:pt x="186" y="36"/>
                    </a:moveTo>
                    <a:lnTo>
                      <a:pt x="187" y="37"/>
                    </a:lnTo>
                    <a:lnTo>
                      <a:pt x="187" y="38"/>
                    </a:lnTo>
                    <a:lnTo>
                      <a:pt x="181" y="45"/>
                    </a:lnTo>
                    <a:lnTo>
                      <a:pt x="186" y="36"/>
                    </a:lnTo>
                    <a:close/>
                    <a:moveTo>
                      <a:pt x="187" y="38"/>
                    </a:moveTo>
                    <a:lnTo>
                      <a:pt x="212" y="64"/>
                    </a:lnTo>
                    <a:lnTo>
                      <a:pt x="199" y="77"/>
                    </a:lnTo>
                    <a:lnTo>
                      <a:pt x="174" y="52"/>
                    </a:lnTo>
                    <a:lnTo>
                      <a:pt x="187" y="38"/>
                    </a:lnTo>
                    <a:close/>
                    <a:moveTo>
                      <a:pt x="212" y="64"/>
                    </a:moveTo>
                    <a:lnTo>
                      <a:pt x="214" y="64"/>
                    </a:lnTo>
                    <a:lnTo>
                      <a:pt x="214" y="65"/>
                    </a:lnTo>
                    <a:lnTo>
                      <a:pt x="206" y="70"/>
                    </a:lnTo>
                    <a:lnTo>
                      <a:pt x="212" y="64"/>
                    </a:lnTo>
                    <a:close/>
                    <a:moveTo>
                      <a:pt x="214" y="65"/>
                    </a:moveTo>
                    <a:lnTo>
                      <a:pt x="237" y="97"/>
                    </a:lnTo>
                    <a:lnTo>
                      <a:pt x="220" y="108"/>
                    </a:lnTo>
                    <a:lnTo>
                      <a:pt x="198" y="76"/>
                    </a:lnTo>
                    <a:lnTo>
                      <a:pt x="214" y="65"/>
                    </a:lnTo>
                    <a:close/>
                    <a:moveTo>
                      <a:pt x="237" y="97"/>
                    </a:moveTo>
                    <a:lnTo>
                      <a:pt x="237" y="97"/>
                    </a:lnTo>
                    <a:lnTo>
                      <a:pt x="237" y="98"/>
                    </a:lnTo>
                    <a:lnTo>
                      <a:pt x="228" y="102"/>
                    </a:lnTo>
                    <a:lnTo>
                      <a:pt x="237" y="97"/>
                    </a:lnTo>
                    <a:close/>
                    <a:moveTo>
                      <a:pt x="237" y="98"/>
                    </a:moveTo>
                    <a:lnTo>
                      <a:pt x="255" y="132"/>
                    </a:lnTo>
                    <a:lnTo>
                      <a:pt x="239" y="142"/>
                    </a:lnTo>
                    <a:lnTo>
                      <a:pt x="220" y="107"/>
                    </a:lnTo>
                    <a:lnTo>
                      <a:pt x="237" y="98"/>
                    </a:lnTo>
                    <a:close/>
                    <a:moveTo>
                      <a:pt x="255" y="132"/>
                    </a:moveTo>
                    <a:lnTo>
                      <a:pt x="257" y="133"/>
                    </a:lnTo>
                    <a:lnTo>
                      <a:pt x="248" y="137"/>
                    </a:lnTo>
                    <a:lnTo>
                      <a:pt x="255" y="132"/>
                    </a:lnTo>
                    <a:close/>
                    <a:moveTo>
                      <a:pt x="257" y="133"/>
                    </a:moveTo>
                    <a:lnTo>
                      <a:pt x="269" y="169"/>
                    </a:lnTo>
                    <a:lnTo>
                      <a:pt x="251" y="175"/>
                    </a:lnTo>
                    <a:lnTo>
                      <a:pt x="239" y="140"/>
                    </a:lnTo>
                    <a:lnTo>
                      <a:pt x="257" y="133"/>
                    </a:lnTo>
                    <a:close/>
                    <a:moveTo>
                      <a:pt x="269" y="169"/>
                    </a:moveTo>
                    <a:lnTo>
                      <a:pt x="270" y="170"/>
                    </a:lnTo>
                    <a:lnTo>
                      <a:pt x="269" y="169"/>
                    </a:lnTo>
                    <a:lnTo>
                      <a:pt x="260" y="172"/>
                    </a:lnTo>
                    <a:lnTo>
                      <a:pt x="269" y="169"/>
                    </a:lnTo>
                    <a:close/>
                    <a:moveTo>
                      <a:pt x="269" y="169"/>
                    </a:moveTo>
                    <a:lnTo>
                      <a:pt x="282" y="207"/>
                    </a:lnTo>
                    <a:lnTo>
                      <a:pt x="264" y="213"/>
                    </a:lnTo>
                    <a:lnTo>
                      <a:pt x="251" y="175"/>
                    </a:lnTo>
                    <a:lnTo>
                      <a:pt x="269" y="169"/>
                    </a:lnTo>
                    <a:close/>
                    <a:moveTo>
                      <a:pt x="282" y="207"/>
                    </a:moveTo>
                    <a:lnTo>
                      <a:pt x="282" y="208"/>
                    </a:lnTo>
                    <a:lnTo>
                      <a:pt x="273" y="211"/>
                    </a:lnTo>
                    <a:lnTo>
                      <a:pt x="282" y="207"/>
                    </a:lnTo>
                    <a:close/>
                    <a:moveTo>
                      <a:pt x="282" y="208"/>
                    </a:moveTo>
                    <a:lnTo>
                      <a:pt x="289" y="244"/>
                    </a:lnTo>
                    <a:lnTo>
                      <a:pt x="270" y="247"/>
                    </a:lnTo>
                    <a:lnTo>
                      <a:pt x="263" y="212"/>
                    </a:lnTo>
                    <a:lnTo>
                      <a:pt x="282" y="208"/>
                    </a:lnTo>
                    <a:close/>
                    <a:moveTo>
                      <a:pt x="270" y="247"/>
                    </a:moveTo>
                    <a:lnTo>
                      <a:pt x="270" y="247"/>
                    </a:lnTo>
                    <a:lnTo>
                      <a:pt x="280" y="245"/>
                    </a:lnTo>
                    <a:lnTo>
                      <a:pt x="270" y="247"/>
                    </a:lnTo>
                    <a:close/>
                    <a:moveTo>
                      <a:pt x="289" y="244"/>
                    </a:moveTo>
                    <a:lnTo>
                      <a:pt x="295" y="276"/>
                    </a:lnTo>
                    <a:lnTo>
                      <a:pt x="276" y="279"/>
                    </a:lnTo>
                    <a:lnTo>
                      <a:pt x="270" y="247"/>
                    </a:lnTo>
                    <a:lnTo>
                      <a:pt x="289" y="244"/>
                    </a:lnTo>
                    <a:close/>
                    <a:moveTo>
                      <a:pt x="295" y="276"/>
                    </a:moveTo>
                    <a:lnTo>
                      <a:pt x="295" y="276"/>
                    </a:lnTo>
                    <a:lnTo>
                      <a:pt x="285" y="277"/>
                    </a:lnTo>
                    <a:lnTo>
                      <a:pt x="295" y="276"/>
                    </a:lnTo>
                    <a:close/>
                    <a:moveTo>
                      <a:pt x="295" y="276"/>
                    </a:moveTo>
                    <a:lnTo>
                      <a:pt x="298" y="308"/>
                    </a:lnTo>
                    <a:lnTo>
                      <a:pt x="280" y="310"/>
                    </a:lnTo>
                    <a:lnTo>
                      <a:pt x="276" y="278"/>
                    </a:lnTo>
                    <a:lnTo>
                      <a:pt x="295" y="276"/>
                    </a:lnTo>
                    <a:close/>
                    <a:moveTo>
                      <a:pt x="280" y="312"/>
                    </a:moveTo>
                    <a:lnTo>
                      <a:pt x="280" y="311"/>
                    </a:lnTo>
                    <a:lnTo>
                      <a:pt x="280" y="310"/>
                    </a:lnTo>
                    <a:lnTo>
                      <a:pt x="289" y="309"/>
                    </a:lnTo>
                    <a:lnTo>
                      <a:pt x="280" y="312"/>
                    </a:lnTo>
                    <a:close/>
                    <a:moveTo>
                      <a:pt x="297" y="305"/>
                    </a:moveTo>
                    <a:lnTo>
                      <a:pt x="307" y="334"/>
                    </a:lnTo>
                    <a:lnTo>
                      <a:pt x="290" y="341"/>
                    </a:lnTo>
                    <a:lnTo>
                      <a:pt x="280" y="312"/>
                    </a:lnTo>
                    <a:lnTo>
                      <a:pt x="297" y="305"/>
                    </a:lnTo>
                    <a:close/>
                    <a:moveTo>
                      <a:pt x="290" y="341"/>
                    </a:moveTo>
                    <a:lnTo>
                      <a:pt x="290" y="341"/>
                    </a:lnTo>
                    <a:lnTo>
                      <a:pt x="298" y="337"/>
                    </a:lnTo>
                    <a:lnTo>
                      <a:pt x="290" y="341"/>
                    </a:lnTo>
                    <a:close/>
                    <a:moveTo>
                      <a:pt x="307" y="334"/>
                    </a:moveTo>
                    <a:lnTo>
                      <a:pt x="323" y="371"/>
                    </a:lnTo>
                    <a:lnTo>
                      <a:pt x="305" y="379"/>
                    </a:lnTo>
                    <a:lnTo>
                      <a:pt x="290" y="341"/>
                    </a:lnTo>
                    <a:lnTo>
                      <a:pt x="307" y="334"/>
                    </a:lnTo>
                    <a:close/>
                    <a:moveTo>
                      <a:pt x="305" y="379"/>
                    </a:moveTo>
                    <a:lnTo>
                      <a:pt x="304" y="376"/>
                    </a:lnTo>
                    <a:lnTo>
                      <a:pt x="305" y="379"/>
                    </a:lnTo>
                    <a:lnTo>
                      <a:pt x="314" y="376"/>
                    </a:lnTo>
                    <a:lnTo>
                      <a:pt x="305" y="379"/>
                    </a:lnTo>
                    <a:close/>
                    <a:moveTo>
                      <a:pt x="323" y="371"/>
                    </a:moveTo>
                    <a:lnTo>
                      <a:pt x="341" y="417"/>
                    </a:lnTo>
                    <a:lnTo>
                      <a:pt x="325" y="423"/>
                    </a:lnTo>
                    <a:lnTo>
                      <a:pt x="305" y="379"/>
                    </a:lnTo>
                    <a:lnTo>
                      <a:pt x="323" y="371"/>
                    </a:lnTo>
                    <a:close/>
                    <a:moveTo>
                      <a:pt x="325" y="424"/>
                    </a:moveTo>
                    <a:lnTo>
                      <a:pt x="325" y="424"/>
                    </a:lnTo>
                    <a:lnTo>
                      <a:pt x="325" y="423"/>
                    </a:lnTo>
                    <a:lnTo>
                      <a:pt x="334" y="420"/>
                    </a:lnTo>
                    <a:lnTo>
                      <a:pt x="325" y="424"/>
                    </a:lnTo>
                    <a:close/>
                    <a:moveTo>
                      <a:pt x="341" y="416"/>
                    </a:moveTo>
                    <a:lnTo>
                      <a:pt x="370" y="466"/>
                    </a:lnTo>
                    <a:lnTo>
                      <a:pt x="354" y="475"/>
                    </a:lnTo>
                    <a:lnTo>
                      <a:pt x="325" y="424"/>
                    </a:lnTo>
                    <a:lnTo>
                      <a:pt x="341" y="416"/>
                    </a:lnTo>
                    <a:close/>
                    <a:moveTo>
                      <a:pt x="370" y="466"/>
                    </a:moveTo>
                    <a:lnTo>
                      <a:pt x="399" y="517"/>
                    </a:lnTo>
                    <a:lnTo>
                      <a:pt x="382" y="526"/>
                    </a:lnTo>
                    <a:lnTo>
                      <a:pt x="354" y="475"/>
                    </a:lnTo>
                    <a:lnTo>
                      <a:pt x="370" y="466"/>
                    </a:lnTo>
                    <a:close/>
                    <a:moveTo>
                      <a:pt x="382" y="527"/>
                    </a:moveTo>
                    <a:lnTo>
                      <a:pt x="382" y="527"/>
                    </a:lnTo>
                    <a:lnTo>
                      <a:pt x="382" y="526"/>
                    </a:lnTo>
                    <a:lnTo>
                      <a:pt x="390" y="521"/>
                    </a:lnTo>
                    <a:lnTo>
                      <a:pt x="382" y="527"/>
                    </a:lnTo>
                    <a:close/>
                    <a:moveTo>
                      <a:pt x="399" y="517"/>
                    </a:moveTo>
                    <a:lnTo>
                      <a:pt x="433" y="571"/>
                    </a:lnTo>
                    <a:lnTo>
                      <a:pt x="418" y="581"/>
                    </a:lnTo>
                    <a:lnTo>
                      <a:pt x="382" y="527"/>
                    </a:lnTo>
                    <a:lnTo>
                      <a:pt x="399" y="517"/>
                    </a:lnTo>
                    <a:close/>
                    <a:moveTo>
                      <a:pt x="433" y="571"/>
                    </a:moveTo>
                    <a:lnTo>
                      <a:pt x="468" y="625"/>
                    </a:lnTo>
                    <a:lnTo>
                      <a:pt x="453" y="635"/>
                    </a:lnTo>
                    <a:lnTo>
                      <a:pt x="418" y="581"/>
                    </a:lnTo>
                    <a:lnTo>
                      <a:pt x="433" y="571"/>
                    </a:lnTo>
                    <a:close/>
                    <a:moveTo>
                      <a:pt x="453" y="635"/>
                    </a:moveTo>
                    <a:lnTo>
                      <a:pt x="453" y="635"/>
                    </a:lnTo>
                    <a:lnTo>
                      <a:pt x="461" y="630"/>
                    </a:lnTo>
                    <a:lnTo>
                      <a:pt x="453" y="635"/>
                    </a:lnTo>
                    <a:close/>
                    <a:moveTo>
                      <a:pt x="468" y="624"/>
                    </a:moveTo>
                    <a:lnTo>
                      <a:pt x="504" y="675"/>
                    </a:lnTo>
                    <a:lnTo>
                      <a:pt x="487" y="686"/>
                    </a:lnTo>
                    <a:lnTo>
                      <a:pt x="453" y="635"/>
                    </a:lnTo>
                    <a:lnTo>
                      <a:pt x="468" y="624"/>
                    </a:lnTo>
                    <a:close/>
                    <a:moveTo>
                      <a:pt x="504" y="675"/>
                    </a:moveTo>
                    <a:lnTo>
                      <a:pt x="502" y="675"/>
                    </a:lnTo>
                    <a:lnTo>
                      <a:pt x="504" y="676"/>
                    </a:lnTo>
                    <a:lnTo>
                      <a:pt x="496" y="680"/>
                    </a:lnTo>
                    <a:lnTo>
                      <a:pt x="504" y="675"/>
                    </a:lnTo>
                    <a:close/>
                    <a:moveTo>
                      <a:pt x="504" y="676"/>
                    </a:moveTo>
                    <a:lnTo>
                      <a:pt x="536" y="727"/>
                    </a:lnTo>
                    <a:lnTo>
                      <a:pt x="519" y="736"/>
                    </a:lnTo>
                    <a:lnTo>
                      <a:pt x="487" y="686"/>
                    </a:lnTo>
                    <a:lnTo>
                      <a:pt x="504" y="676"/>
                    </a:lnTo>
                    <a:close/>
                    <a:moveTo>
                      <a:pt x="519" y="736"/>
                    </a:moveTo>
                    <a:lnTo>
                      <a:pt x="519" y="738"/>
                    </a:lnTo>
                    <a:lnTo>
                      <a:pt x="519" y="736"/>
                    </a:lnTo>
                    <a:lnTo>
                      <a:pt x="527" y="731"/>
                    </a:lnTo>
                    <a:lnTo>
                      <a:pt x="519" y="736"/>
                    </a:lnTo>
                    <a:close/>
                    <a:moveTo>
                      <a:pt x="536" y="727"/>
                    </a:moveTo>
                    <a:lnTo>
                      <a:pt x="566" y="774"/>
                    </a:lnTo>
                    <a:lnTo>
                      <a:pt x="551" y="784"/>
                    </a:lnTo>
                    <a:lnTo>
                      <a:pt x="519" y="736"/>
                    </a:lnTo>
                    <a:lnTo>
                      <a:pt x="536" y="727"/>
                    </a:lnTo>
                    <a:close/>
                    <a:moveTo>
                      <a:pt x="552" y="785"/>
                    </a:moveTo>
                    <a:lnTo>
                      <a:pt x="551" y="785"/>
                    </a:lnTo>
                    <a:lnTo>
                      <a:pt x="551" y="784"/>
                    </a:lnTo>
                    <a:lnTo>
                      <a:pt x="559" y="779"/>
                    </a:lnTo>
                    <a:lnTo>
                      <a:pt x="552" y="785"/>
                    </a:lnTo>
                    <a:close/>
                    <a:moveTo>
                      <a:pt x="566" y="773"/>
                    </a:moveTo>
                    <a:lnTo>
                      <a:pt x="598" y="811"/>
                    </a:lnTo>
                    <a:lnTo>
                      <a:pt x="583" y="824"/>
                    </a:lnTo>
                    <a:lnTo>
                      <a:pt x="552" y="785"/>
                    </a:lnTo>
                    <a:lnTo>
                      <a:pt x="566" y="773"/>
                    </a:lnTo>
                    <a:close/>
                    <a:moveTo>
                      <a:pt x="584" y="824"/>
                    </a:moveTo>
                    <a:lnTo>
                      <a:pt x="584" y="824"/>
                    </a:lnTo>
                    <a:lnTo>
                      <a:pt x="583" y="824"/>
                    </a:lnTo>
                    <a:lnTo>
                      <a:pt x="591" y="817"/>
                    </a:lnTo>
                    <a:lnTo>
                      <a:pt x="584" y="824"/>
                    </a:lnTo>
                    <a:close/>
                    <a:moveTo>
                      <a:pt x="597" y="810"/>
                    </a:moveTo>
                    <a:lnTo>
                      <a:pt x="633" y="849"/>
                    </a:lnTo>
                    <a:lnTo>
                      <a:pt x="618" y="862"/>
                    </a:lnTo>
                    <a:lnTo>
                      <a:pt x="584" y="824"/>
                    </a:lnTo>
                    <a:lnTo>
                      <a:pt x="597" y="810"/>
                    </a:lnTo>
                    <a:close/>
                    <a:moveTo>
                      <a:pt x="619" y="862"/>
                    </a:moveTo>
                    <a:lnTo>
                      <a:pt x="619" y="862"/>
                    </a:lnTo>
                    <a:lnTo>
                      <a:pt x="618" y="862"/>
                    </a:lnTo>
                    <a:lnTo>
                      <a:pt x="626" y="856"/>
                    </a:lnTo>
                    <a:lnTo>
                      <a:pt x="619" y="862"/>
                    </a:lnTo>
                    <a:close/>
                    <a:moveTo>
                      <a:pt x="633" y="848"/>
                    </a:moveTo>
                    <a:lnTo>
                      <a:pt x="670" y="883"/>
                    </a:lnTo>
                    <a:lnTo>
                      <a:pt x="658" y="897"/>
                    </a:lnTo>
                    <a:lnTo>
                      <a:pt x="619" y="862"/>
                    </a:lnTo>
                    <a:lnTo>
                      <a:pt x="633" y="848"/>
                    </a:lnTo>
                    <a:close/>
                    <a:moveTo>
                      <a:pt x="658" y="897"/>
                    </a:moveTo>
                    <a:lnTo>
                      <a:pt x="657" y="897"/>
                    </a:lnTo>
                    <a:lnTo>
                      <a:pt x="658" y="897"/>
                    </a:lnTo>
                    <a:lnTo>
                      <a:pt x="663" y="891"/>
                    </a:lnTo>
                    <a:lnTo>
                      <a:pt x="658" y="897"/>
                    </a:lnTo>
                    <a:close/>
                    <a:moveTo>
                      <a:pt x="670" y="883"/>
                    </a:moveTo>
                    <a:lnTo>
                      <a:pt x="711" y="918"/>
                    </a:lnTo>
                    <a:lnTo>
                      <a:pt x="699" y="933"/>
                    </a:lnTo>
                    <a:lnTo>
                      <a:pt x="658" y="897"/>
                    </a:lnTo>
                    <a:lnTo>
                      <a:pt x="670" y="883"/>
                    </a:lnTo>
                    <a:close/>
                    <a:moveTo>
                      <a:pt x="700" y="933"/>
                    </a:moveTo>
                    <a:lnTo>
                      <a:pt x="700" y="933"/>
                    </a:lnTo>
                    <a:lnTo>
                      <a:pt x="699" y="933"/>
                    </a:lnTo>
                    <a:lnTo>
                      <a:pt x="705" y="925"/>
                    </a:lnTo>
                    <a:lnTo>
                      <a:pt x="700" y="933"/>
                    </a:lnTo>
                    <a:close/>
                    <a:moveTo>
                      <a:pt x="711" y="917"/>
                    </a:moveTo>
                    <a:lnTo>
                      <a:pt x="755" y="949"/>
                    </a:lnTo>
                    <a:lnTo>
                      <a:pt x="744" y="965"/>
                    </a:lnTo>
                    <a:lnTo>
                      <a:pt x="700" y="933"/>
                    </a:lnTo>
                    <a:lnTo>
                      <a:pt x="711" y="917"/>
                    </a:lnTo>
                    <a:close/>
                    <a:moveTo>
                      <a:pt x="755" y="949"/>
                    </a:moveTo>
                    <a:lnTo>
                      <a:pt x="800" y="981"/>
                    </a:lnTo>
                    <a:lnTo>
                      <a:pt x="789" y="997"/>
                    </a:lnTo>
                    <a:lnTo>
                      <a:pt x="744" y="965"/>
                    </a:lnTo>
                    <a:lnTo>
                      <a:pt x="755" y="949"/>
                    </a:lnTo>
                    <a:close/>
                    <a:moveTo>
                      <a:pt x="800" y="981"/>
                    </a:moveTo>
                    <a:lnTo>
                      <a:pt x="800" y="981"/>
                    </a:lnTo>
                    <a:lnTo>
                      <a:pt x="795" y="989"/>
                    </a:lnTo>
                    <a:lnTo>
                      <a:pt x="800" y="981"/>
                    </a:lnTo>
                    <a:close/>
                    <a:moveTo>
                      <a:pt x="800" y="981"/>
                    </a:moveTo>
                    <a:lnTo>
                      <a:pt x="844" y="1017"/>
                    </a:lnTo>
                    <a:lnTo>
                      <a:pt x="833" y="1031"/>
                    </a:lnTo>
                    <a:lnTo>
                      <a:pt x="788" y="997"/>
                    </a:lnTo>
                    <a:lnTo>
                      <a:pt x="800" y="981"/>
                    </a:lnTo>
                    <a:close/>
                    <a:moveTo>
                      <a:pt x="833" y="1032"/>
                    </a:moveTo>
                    <a:lnTo>
                      <a:pt x="833" y="1032"/>
                    </a:lnTo>
                    <a:lnTo>
                      <a:pt x="833" y="1031"/>
                    </a:lnTo>
                    <a:lnTo>
                      <a:pt x="839" y="1024"/>
                    </a:lnTo>
                    <a:lnTo>
                      <a:pt x="833" y="1032"/>
                    </a:lnTo>
                    <a:close/>
                    <a:moveTo>
                      <a:pt x="844" y="1017"/>
                    </a:moveTo>
                    <a:lnTo>
                      <a:pt x="888" y="1047"/>
                    </a:lnTo>
                    <a:lnTo>
                      <a:pt x="877" y="1064"/>
                    </a:lnTo>
                    <a:lnTo>
                      <a:pt x="833" y="1032"/>
                    </a:lnTo>
                    <a:lnTo>
                      <a:pt x="844" y="1017"/>
                    </a:lnTo>
                    <a:close/>
                    <a:moveTo>
                      <a:pt x="888" y="1047"/>
                    </a:moveTo>
                    <a:lnTo>
                      <a:pt x="887" y="1046"/>
                    </a:lnTo>
                    <a:lnTo>
                      <a:pt x="888" y="1049"/>
                    </a:lnTo>
                    <a:lnTo>
                      <a:pt x="883" y="1055"/>
                    </a:lnTo>
                    <a:lnTo>
                      <a:pt x="888" y="1047"/>
                    </a:lnTo>
                    <a:close/>
                    <a:moveTo>
                      <a:pt x="888" y="1049"/>
                    </a:moveTo>
                    <a:lnTo>
                      <a:pt x="937" y="1083"/>
                    </a:lnTo>
                    <a:lnTo>
                      <a:pt x="925" y="1098"/>
                    </a:lnTo>
                    <a:lnTo>
                      <a:pt x="877" y="1063"/>
                    </a:lnTo>
                    <a:lnTo>
                      <a:pt x="888" y="1049"/>
                    </a:lnTo>
                    <a:close/>
                    <a:moveTo>
                      <a:pt x="937" y="1083"/>
                    </a:moveTo>
                    <a:lnTo>
                      <a:pt x="937" y="1084"/>
                    </a:lnTo>
                    <a:lnTo>
                      <a:pt x="937" y="1083"/>
                    </a:lnTo>
                    <a:lnTo>
                      <a:pt x="930" y="1090"/>
                    </a:lnTo>
                    <a:lnTo>
                      <a:pt x="937" y="1083"/>
                    </a:lnTo>
                    <a:close/>
                    <a:moveTo>
                      <a:pt x="937" y="1083"/>
                    </a:moveTo>
                    <a:lnTo>
                      <a:pt x="981" y="1118"/>
                    </a:lnTo>
                    <a:lnTo>
                      <a:pt x="970" y="1133"/>
                    </a:lnTo>
                    <a:lnTo>
                      <a:pt x="925" y="1098"/>
                    </a:lnTo>
                    <a:lnTo>
                      <a:pt x="937" y="1083"/>
                    </a:lnTo>
                    <a:close/>
                    <a:moveTo>
                      <a:pt x="981" y="1118"/>
                    </a:moveTo>
                    <a:lnTo>
                      <a:pt x="981" y="1118"/>
                    </a:lnTo>
                    <a:lnTo>
                      <a:pt x="982" y="1119"/>
                    </a:lnTo>
                    <a:lnTo>
                      <a:pt x="975" y="1126"/>
                    </a:lnTo>
                    <a:lnTo>
                      <a:pt x="981" y="1118"/>
                    </a:lnTo>
                    <a:close/>
                    <a:moveTo>
                      <a:pt x="982" y="1119"/>
                    </a:moveTo>
                    <a:lnTo>
                      <a:pt x="1020" y="1153"/>
                    </a:lnTo>
                    <a:lnTo>
                      <a:pt x="1007" y="1168"/>
                    </a:lnTo>
                    <a:lnTo>
                      <a:pt x="969" y="1132"/>
                    </a:lnTo>
                    <a:lnTo>
                      <a:pt x="982" y="1119"/>
                    </a:lnTo>
                    <a:close/>
                    <a:moveTo>
                      <a:pt x="1020" y="1153"/>
                    </a:moveTo>
                    <a:lnTo>
                      <a:pt x="1021" y="1154"/>
                    </a:lnTo>
                    <a:lnTo>
                      <a:pt x="1021" y="1153"/>
                    </a:lnTo>
                    <a:lnTo>
                      <a:pt x="1013" y="1161"/>
                    </a:lnTo>
                    <a:lnTo>
                      <a:pt x="1020" y="1153"/>
                    </a:lnTo>
                    <a:close/>
                    <a:moveTo>
                      <a:pt x="1021" y="1153"/>
                    </a:moveTo>
                    <a:lnTo>
                      <a:pt x="1052" y="1185"/>
                    </a:lnTo>
                    <a:lnTo>
                      <a:pt x="1038" y="1200"/>
                    </a:lnTo>
                    <a:lnTo>
                      <a:pt x="1006" y="1168"/>
                    </a:lnTo>
                    <a:lnTo>
                      <a:pt x="1021" y="1153"/>
                    </a:lnTo>
                    <a:close/>
                    <a:moveTo>
                      <a:pt x="1052" y="1185"/>
                    </a:moveTo>
                    <a:lnTo>
                      <a:pt x="1053" y="1186"/>
                    </a:lnTo>
                    <a:lnTo>
                      <a:pt x="1045" y="1192"/>
                    </a:lnTo>
                    <a:lnTo>
                      <a:pt x="1052" y="1185"/>
                    </a:lnTo>
                    <a:close/>
                    <a:moveTo>
                      <a:pt x="1053" y="1186"/>
                    </a:moveTo>
                    <a:lnTo>
                      <a:pt x="1075" y="1215"/>
                    </a:lnTo>
                    <a:lnTo>
                      <a:pt x="1060" y="1227"/>
                    </a:lnTo>
                    <a:lnTo>
                      <a:pt x="1037" y="1198"/>
                    </a:lnTo>
                    <a:lnTo>
                      <a:pt x="1053" y="1186"/>
                    </a:lnTo>
                    <a:close/>
                    <a:moveTo>
                      <a:pt x="1075" y="1215"/>
                    </a:moveTo>
                    <a:lnTo>
                      <a:pt x="1075" y="1215"/>
                    </a:lnTo>
                    <a:lnTo>
                      <a:pt x="1067" y="1221"/>
                    </a:lnTo>
                    <a:lnTo>
                      <a:pt x="1075" y="1215"/>
                    </a:lnTo>
                    <a:close/>
                    <a:moveTo>
                      <a:pt x="1075" y="1215"/>
                    </a:moveTo>
                    <a:lnTo>
                      <a:pt x="1091" y="1238"/>
                    </a:lnTo>
                    <a:lnTo>
                      <a:pt x="1076" y="1249"/>
                    </a:lnTo>
                    <a:lnTo>
                      <a:pt x="1059" y="1226"/>
                    </a:lnTo>
                    <a:lnTo>
                      <a:pt x="1075" y="1215"/>
                    </a:lnTo>
                    <a:close/>
                    <a:moveTo>
                      <a:pt x="1091" y="1238"/>
                    </a:moveTo>
                    <a:lnTo>
                      <a:pt x="1092" y="1239"/>
                    </a:lnTo>
                    <a:lnTo>
                      <a:pt x="1092" y="1240"/>
                    </a:lnTo>
                    <a:lnTo>
                      <a:pt x="1083" y="1244"/>
                    </a:lnTo>
                    <a:lnTo>
                      <a:pt x="1091" y="1238"/>
                    </a:lnTo>
                    <a:close/>
                    <a:moveTo>
                      <a:pt x="1092" y="1240"/>
                    </a:moveTo>
                    <a:lnTo>
                      <a:pt x="1099" y="1262"/>
                    </a:lnTo>
                    <a:lnTo>
                      <a:pt x="1080" y="1268"/>
                    </a:lnTo>
                    <a:lnTo>
                      <a:pt x="1075" y="1246"/>
                    </a:lnTo>
                    <a:lnTo>
                      <a:pt x="1092" y="1240"/>
                    </a:lnTo>
                    <a:close/>
                    <a:moveTo>
                      <a:pt x="1099" y="1262"/>
                    </a:moveTo>
                    <a:lnTo>
                      <a:pt x="1099" y="1264"/>
                    </a:lnTo>
                    <a:lnTo>
                      <a:pt x="1090" y="1266"/>
                    </a:lnTo>
                    <a:lnTo>
                      <a:pt x="1099" y="1262"/>
                    </a:lnTo>
                    <a:close/>
                    <a:moveTo>
                      <a:pt x="1099" y="1264"/>
                    </a:moveTo>
                    <a:lnTo>
                      <a:pt x="1102" y="1279"/>
                    </a:lnTo>
                    <a:lnTo>
                      <a:pt x="1083" y="1283"/>
                    </a:lnTo>
                    <a:lnTo>
                      <a:pt x="1080" y="1267"/>
                    </a:lnTo>
                    <a:lnTo>
                      <a:pt x="1099" y="1264"/>
                    </a:lnTo>
                    <a:close/>
                    <a:moveTo>
                      <a:pt x="1102" y="1279"/>
                    </a:moveTo>
                    <a:lnTo>
                      <a:pt x="1102" y="1282"/>
                    </a:lnTo>
                    <a:lnTo>
                      <a:pt x="1102" y="1284"/>
                    </a:lnTo>
                    <a:lnTo>
                      <a:pt x="1093" y="1281"/>
                    </a:lnTo>
                    <a:lnTo>
                      <a:pt x="1102" y="1279"/>
                    </a:lnTo>
                    <a:close/>
                    <a:moveTo>
                      <a:pt x="1102" y="1284"/>
                    </a:moveTo>
                    <a:lnTo>
                      <a:pt x="1096" y="1301"/>
                    </a:lnTo>
                    <a:lnTo>
                      <a:pt x="1078" y="1293"/>
                    </a:lnTo>
                    <a:lnTo>
                      <a:pt x="1085" y="1278"/>
                    </a:lnTo>
                    <a:lnTo>
                      <a:pt x="1102" y="1284"/>
                    </a:lnTo>
                    <a:close/>
                    <a:moveTo>
                      <a:pt x="1096" y="1301"/>
                    </a:moveTo>
                    <a:lnTo>
                      <a:pt x="1094" y="1302"/>
                    </a:lnTo>
                    <a:lnTo>
                      <a:pt x="1094" y="1303"/>
                    </a:lnTo>
                    <a:lnTo>
                      <a:pt x="1087" y="1298"/>
                    </a:lnTo>
                    <a:lnTo>
                      <a:pt x="1096" y="1301"/>
                    </a:lnTo>
                    <a:close/>
                    <a:moveTo>
                      <a:pt x="1094" y="1303"/>
                    </a:moveTo>
                    <a:lnTo>
                      <a:pt x="1085" y="1315"/>
                    </a:lnTo>
                    <a:lnTo>
                      <a:pt x="1069" y="1304"/>
                    </a:lnTo>
                    <a:lnTo>
                      <a:pt x="1079" y="1291"/>
                    </a:lnTo>
                    <a:lnTo>
                      <a:pt x="1094" y="1303"/>
                    </a:lnTo>
                    <a:close/>
                    <a:moveTo>
                      <a:pt x="1085" y="1315"/>
                    </a:moveTo>
                    <a:lnTo>
                      <a:pt x="1083" y="1318"/>
                    </a:lnTo>
                    <a:lnTo>
                      <a:pt x="1082" y="1319"/>
                    </a:lnTo>
                    <a:lnTo>
                      <a:pt x="1077" y="1310"/>
                    </a:lnTo>
                    <a:lnTo>
                      <a:pt x="1085" y="1315"/>
                    </a:lnTo>
                    <a:close/>
                    <a:moveTo>
                      <a:pt x="1082" y="1319"/>
                    </a:moveTo>
                    <a:lnTo>
                      <a:pt x="1066" y="1327"/>
                    </a:lnTo>
                    <a:lnTo>
                      <a:pt x="1056" y="1311"/>
                    </a:lnTo>
                    <a:lnTo>
                      <a:pt x="1072" y="1302"/>
                    </a:lnTo>
                    <a:lnTo>
                      <a:pt x="1082" y="1319"/>
                    </a:lnTo>
                    <a:close/>
                    <a:moveTo>
                      <a:pt x="1066" y="1327"/>
                    </a:moveTo>
                    <a:lnTo>
                      <a:pt x="1066" y="1327"/>
                    </a:lnTo>
                    <a:lnTo>
                      <a:pt x="1061" y="1320"/>
                    </a:lnTo>
                    <a:lnTo>
                      <a:pt x="1066" y="1327"/>
                    </a:lnTo>
                    <a:close/>
                    <a:moveTo>
                      <a:pt x="1066" y="1327"/>
                    </a:moveTo>
                    <a:lnTo>
                      <a:pt x="1046" y="1337"/>
                    </a:lnTo>
                    <a:lnTo>
                      <a:pt x="1038" y="1321"/>
                    </a:lnTo>
                    <a:lnTo>
                      <a:pt x="1057" y="1311"/>
                    </a:lnTo>
                    <a:lnTo>
                      <a:pt x="1066" y="1327"/>
                    </a:lnTo>
                    <a:close/>
                    <a:moveTo>
                      <a:pt x="1046" y="1337"/>
                    </a:moveTo>
                    <a:lnTo>
                      <a:pt x="1045" y="1338"/>
                    </a:lnTo>
                    <a:lnTo>
                      <a:pt x="1044" y="1338"/>
                    </a:lnTo>
                    <a:lnTo>
                      <a:pt x="1042" y="1329"/>
                    </a:lnTo>
                    <a:lnTo>
                      <a:pt x="1046" y="1337"/>
                    </a:lnTo>
                    <a:close/>
                    <a:moveTo>
                      <a:pt x="1044" y="1338"/>
                    </a:moveTo>
                    <a:lnTo>
                      <a:pt x="1025" y="1342"/>
                    </a:lnTo>
                    <a:lnTo>
                      <a:pt x="1022" y="1323"/>
                    </a:lnTo>
                    <a:lnTo>
                      <a:pt x="1040" y="1320"/>
                    </a:lnTo>
                    <a:lnTo>
                      <a:pt x="1044" y="1338"/>
                    </a:lnTo>
                    <a:close/>
                    <a:moveTo>
                      <a:pt x="1021" y="1323"/>
                    </a:moveTo>
                    <a:lnTo>
                      <a:pt x="1022" y="1323"/>
                    </a:lnTo>
                    <a:lnTo>
                      <a:pt x="1023" y="1332"/>
                    </a:lnTo>
                    <a:lnTo>
                      <a:pt x="1021" y="1323"/>
                    </a:lnTo>
                    <a:close/>
                    <a:moveTo>
                      <a:pt x="1025" y="1342"/>
                    </a:moveTo>
                    <a:lnTo>
                      <a:pt x="1009" y="1345"/>
                    </a:lnTo>
                    <a:lnTo>
                      <a:pt x="1005" y="1326"/>
                    </a:lnTo>
                    <a:lnTo>
                      <a:pt x="1021" y="1323"/>
                    </a:lnTo>
                    <a:lnTo>
                      <a:pt x="1025" y="1342"/>
                    </a:lnTo>
                    <a:close/>
                    <a:moveTo>
                      <a:pt x="1009" y="1345"/>
                    </a:moveTo>
                    <a:lnTo>
                      <a:pt x="1007" y="1345"/>
                    </a:lnTo>
                    <a:lnTo>
                      <a:pt x="1005" y="1345"/>
                    </a:lnTo>
                    <a:lnTo>
                      <a:pt x="1007" y="1335"/>
                    </a:lnTo>
                    <a:lnTo>
                      <a:pt x="1009" y="1345"/>
                    </a:lnTo>
                    <a:close/>
                    <a:moveTo>
                      <a:pt x="1005" y="1345"/>
                    </a:moveTo>
                    <a:lnTo>
                      <a:pt x="990" y="1342"/>
                    </a:lnTo>
                    <a:lnTo>
                      <a:pt x="993" y="1323"/>
                    </a:lnTo>
                    <a:lnTo>
                      <a:pt x="1009" y="1326"/>
                    </a:lnTo>
                    <a:lnTo>
                      <a:pt x="1005" y="1345"/>
                    </a:lnTo>
                    <a:close/>
                    <a:moveTo>
                      <a:pt x="990" y="1342"/>
                    </a:moveTo>
                    <a:lnTo>
                      <a:pt x="989" y="1342"/>
                    </a:lnTo>
                    <a:lnTo>
                      <a:pt x="988" y="1341"/>
                    </a:lnTo>
                    <a:lnTo>
                      <a:pt x="991" y="1332"/>
                    </a:lnTo>
                    <a:lnTo>
                      <a:pt x="990" y="1342"/>
                    </a:lnTo>
                    <a:close/>
                    <a:moveTo>
                      <a:pt x="988" y="1341"/>
                    </a:moveTo>
                    <a:lnTo>
                      <a:pt x="972" y="1335"/>
                    </a:lnTo>
                    <a:lnTo>
                      <a:pt x="979" y="1316"/>
                    </a:lnTo>
                    <a:lnTo>
                      <a:pt x="994" y="1323"/>
                    </a:lnTo>
                    <a:lnTo>
                      <a:pt x="988" y="1341"/>
                    </a:lnTo>
                    <a:close/>
                    <a:moveTo>
                      <a:pt x="972" y="1335"/>
                    </a:moveTo>
                    <a:lnTo>
                      <a:pt x="971" y="1334"/>
                    </a:lnTo>
                    <a:lnTo>
                      <a:pt x="975" y="1325"/>
                    </a:lnTo>
                    <a:lnTo>
                      <a:pt x="972" y="1335"/>
                    </a:lnTo>
                    <a:close/>
                    <a:moveTo>
                      <a:pt x="971" y="1334"/>
                    </a:moveTo>
                    <a:lnTo>
                      <a:pt x="952" y="1325"/>
                    </a:lnTo>
                    <a:lnTo>
                      <a:pt x="960" y="1308"/>
                    </a:lnTo>
                    <a:lnTo>
                      <a:pt x="980" y="1318"/>
                    </a:lnTo>
                    <a:lnTo>
                      <a:pt x="971" y="1334"/>
                    </a:lnTo>
                    <a:close/>
                    <a:moveTo>
                      <a:pt x="952" y="1325"/>
                    </a:moveTo>
                    <a:lnTo>
                      <a:pt x="951" y="1324"/>
                    </a:lnTo>
                    <a:lnTo>
                      <a:pt x="950" y="1324"/>
                    </a:lnTo>
                    <a:lnTo>
                      <a:pt x="957" y="1316"/>
                    </a:lnTo>
                    <a:lnTo>
                      <a:pt x="952" y="1325"/>
                    </a:lnTo>
                    <a:close/>
                    <a:moveTo>
                      <a:pt x="950" y="1324"/>
                    </a:moveTo>
                    <a:lnTo>
                      <a:pt x="931" y="1308"/>
                    </a:lnTo>
                    <a:lnTo>
                      <a:pt x="943" y="1293"/>
                    </a:lnTo>
                    <a:lnTo>
                      <a:pt x="962" y="1309"/>
                    </a:lnTo>
                    <a:lnTo>
                      <a:pt x="950" y="1324"/>
                    </a:lnTo>
                    <a:close/>
                    <a:moveTo>
                      <a:pt x="931" y="1308"/>
                    </a:moveTo>
                    <a:lnTo>
                      <a:pt x="930" y="1308"/>
                    </a:lnTo>
                    <a:lnTo>
                      <a:pt x="931" y="1308"/>
                    </a:lnTo>
                    <a:lnTo>
                      <a:pt x="937" y="1300"/>
                    </a:lnTo>
                    <a:lnTo>
                      <a:pt x="931" y="1308"/>
                    </a:lnTo>
                    <a:close/>
                    <a:moveTo>
                      <a:pt x="931" y="1308"/>
                    </a:moveTo>
                    <a:lnTo>
                      <a:pt x="905" y="1286"/>
                    </a:lnTo>
                    <a:lnTo>
                      <a:pt x="918" y="1271"/>
                    </a:lnTo>
                    <a:lnTo>
                      <a:pt x="943" y="1293"/>
                    </a:lnTo>
                    <a:lnTo>
                      <a:pt x="931" y="1308"/>
                    </a:lnTo>
                    <a:close/>
                    <a:moveTo>
                      <a:pt x="905" y="1286"/>
                    </a:moveTo>
                    <a:lnTo>
                      <a:pt x="906" y="1286"/>
                    </a:lnTo>
                    <a:lnTo>
                      <a:pt x="905" y="1284"/>
                    </a:lnTo>
                    <a:lnTo>
                      <a:pt x="911" y="1278"/>
                    </a:lnTo>
                    <a:lnTo>
                      <a:pt x="905" y="1286"/>
                    </a:lnTo>
                    <a:close/>
                    <a:moveTo>
                      <a:pt x="905" y="1284"/>
                    </a:moveTo>
                    <a:lnTo>
                      <a:pt x="876" y="1256"/>
                    </a:lnTo>
                    <a:lnTo>
                      <a:pt x="889" y="1243"/>
                    </a:lnTo>
                    <a:lnTo>
                      <a:pt x="918" y="1271"/>
                    </a:lnTo>
                    <a:lnTo>
                      <a:pt x="905" y="1284"/>
                    </a:lnTo>
                    <a:close/>
                    <a:moveTo>
                      <a:pt x="876" y="1256"/>
                    </a:moveTo>
                    <a:lnTo>
                      <a:pt x="876" y="1256"/>
                    </a:lnTo>
                    <a:lnTo>
                      <a:pt x="883" y="1249"/>
                    </a:lnTo>
                    <a:lnTo>
                      <a:pt x="876" y="1256"/>
                    </a:lnTo>
                    <a:close/>
                    <a:moveTo>
                      <a:pt x="876" y="1256"/>
                    </a:moveTo>
                    <a:lnTo>
                      <a:pt x="841" y="1222"/>
                    </a:lnTo>
                    <a:lnTo>
                      <a:pt x="855" y="1208"/>
                    </a:lnTo>
                    <a:lnTo>
                      <a:pt x="889" y="1243"/>
                    </a:lnTo>
                    <a:lnTo>
                      <a:pt x="876" y="1256"/>
                    </a:lnTo>
                    <a:close/>
                    <a:moveTo>
                      <a:pt x="841" y="1222"/>
                    </a:moveTo>
                    <a:lnTo>
                      <a:pt x="841" y="1221"/>
                    </a:lnTo>
                    <a:lnTo>
                      <a:pt x="849" y="1215"/>
                    </a:lnTo>
                    <a:lnTo>
                      <a:pt x="841" y="1222"/>
                    </a:lnTo>
                    <a:close/>
                    <a:moveTo>
                      <a:pt x="841" y="1221"/>
                    </a:moveTo>
                    <a:lnTo>
                      <a:pt x="800" y="1176"/>
                    </a:lnTo>
                    <a:lnTo>
                      <a:pt x="813" y="1163"/>
                    </a:lnTo>
                    <a:lnTo>
                      <a:pt x="855" y="1208"/>
                    </a:lnTo>
                    <a:lnTo>
                      <a:pt x="841" y="1221"/>
                    </a:lnTo>
                    <a:close/>
                    <a:moveTo>
                      <a:pt x="812" y="1162"/>
                    </a:moveTo>
                    <a:lnTo>
                      <a:pt x="813" y="1163"/>
                    </a:lnTo>
                    <a:lnTo>
                      <a:pt x="807" y="1170"/>
                    </a:lnTo>
                    <a:lnTo>
                      <a:pt x="812" y="1162"/>
                    </a:lnTo>
                    <a:close/>
                    <a:moveTo>
                      <a:pt x="801" y="1178"/>
                    </a:moveTo>
                    <a:lnTo>
                      <a:pt x="769" y="1152"/>
                    </a:lnTo>
                    <a:lnTo>
                      <a:pt x="781" y="1137"/>
                    </a:lnTo>
                    <a:lnTo>
                      <a:pt x="812" y="1162"/>
                    </a:lnTo>
                    <a:lnTo>
                      <a:pt x="801" y="1178"/>
                    </a:lnTo>
                    <a:close/>
                    <a:moveTo>
                      <a:pt x="769" y="1152"/>
                    </a:moveTo>
                    <a:lnTo>
                      <a:pt x="769" y="1152"/>
                    </a:lnTo>
                    <a:lnTo>
                      <a:pt x="768" y="1152"/>
                    </a:lnTo>
                    <a:lnTo>
                      <a:pt x="775" y="1144"/>
                    </a:lnTo>
                    <a:lnTo>
                      <a:pt x="769" y="1152"/>
                    </a:lnTo>
                    <a:close/>
                    <a:moveTo>
                      <a:pt x="768" y="1152"/>
                    </a:moveTo>
                    <a:lnTo>
                      <a:pt x="737" y="1123"/>
                    </a:lnTo>
                    <a:lnTo>
                      <a:pt x="749" y="1109"/>
                    </a:lnTo>
                    <a:lnTo>
                      <a:pt x="781" y="1138"/>
                    </a:lnTo>
                    <a:lnTo>
                      <a:pt x="768" y="1152"/>
                    </a:lnTo>
                    <a:close/>
                    <a:moveTo>
                      <a:pt x="748" y="1108"/>
                    </a:moveTo>
                    <a:lnTo>
                      <a:pt x="749" y="1108"/>
                    </a:lnTo>
                    <a:lnTo>
                      <a:pt x="749" y="1109"/>
                    </a:lnTo>
                    <a:lnTo>
                      <a:pt x="743" y="1116"/>
                    </a:lnTo>
                    <a:lnTo>
                      <a:pt x="748" y="1108"/>
                    </a:lnTo>
                    <a:close/>
                    <a:moveTo>
                      <a:pt x="738" y="1123"/>
                    </a:moveTo>
                    <a:lnTo>
                      <a:pt x="700" y="1098"/>
                    </a:lnTo>
                    <a:lnTo>
                      <a:pt x="711" y="1083"/>
                    </a:lnTo>
                    <a:lnTo>
                      <a:pt x="748" y="1108"/>
                    </a:lnTo>
                    <a:lnTo>
                      <a:pt x="738" y="1123"/>
                    </a:lnTo>
                    <a:close/>
                    <a:moveTo>
                      <a:pt x="700" y="1098"/>
                    </a:moveTo>
                    <a:lnTo>
                      <a:pt x="699" y="1098"/>
                    </a:lnTo>
                    <a:lnTo>
                      <a:pt x="700" y="1098"/>
                    </a:lnTo>
                    <a:lnTo>
                      <a:pt x="705" y="1090"/>
                    </a:lnTo>
                    <a:lnTo>
                      <a:pt x="700" y="1098"/>
                    </a:lnTo>
                    <a:close/>
                    <a:moveTo>
                      <a:pt x="700" y="1098"/>
                    </a:moveTo>
                    <a:lnTo>
                      <a:pt x="658" y="1069"/>
                    </a:lnTo>
                    <a:lnTo>
                      <a:pt x="669" y="1054"/>
                    </a:lnTo>
                    <a:lnTo>
                      <a:pt x="711" y="1083"/>
                    </a:lnTo>
                    <a:lnTo>
                      <a:pt x="700" y="1098"/>
                    </a:lnTo>
                    <a:close/>
                    <a:moveTo>
                      <a:pt x="658" y="1069"/>
                    </a:moveTo>
                    <a:lnTo>
                      <a:pt x="617" y="1041"/>
                    </a:lnTo>
                    <a:lnTo>
                      <a:pt x="628" y="1025"/>
                    </a:lnTo>
                    <a:lnTo>
                      <a:pt x="669" y="1054"/>
                    </a:lnTo>
                    <a:lnTo>
                      <a:pt x="658" y="1069"/>
                    </a:lnTo>
                    <a:close/>
                    <a:moveTo>
                      <a:pt x="617" y="1041"/>
                    </a:moveTo>
                    <a:lnTo>
                      <a:pt x="617" y="1041"/>
                    </a:lnTo>
                    <a:lnTo>
                      <a:pt x="623" y="1033"/>
                    </a:lnTo>
                    <a:lnTo>
                      <a:pt x="617" y="1041"/>
                    </a:lnTo>
                    <a:close/>
                    <a:moveTo>
                      <a:pt x="617" y="1041"/>
                    </a:moveTo>
                    <a:lnTo>
                      <a:pt x="572" y="1005"/>
                    </a:lnTo>
                    <a:lnTo>
                      <a:pt x="584" y="991"/>
                    </a:lnTo>
                    <a:lnTo>
                      <a:pt x="628" y="1026"/>
                    </a:lnTo>
                    <a:lnTo>
                      <a:pt x="617" y="1041"/>
                    </a:lnTo>
                    <a:close/>
                    <a:moveTo>
                      <a:pt x="572" y="1005"/>
                    </a:moveTo>
                    <a:lnTo>
                      <a:pt x="572" y="1005"/>
                    </a:lnTo>
                    <a:lnTo>
                      <a:pt x="579" y="999"/>
                    </a:lnTo>
                    <a:lnTo>
                      <a:pt x="572" y="1005"/>
                    </a:lnTo>
                    <a:close/>
                    <a:moveTo>
                      <a:pt x="572" y="1005"/>
                    </a:moveTo>
                    <a:lnTo>
                      <a:pt x="533" y="970"/>
                    </a:lnTo>
                    <a:lnTo>
                      <a:pt x="547" y="957"/>
                    </a:lnTo>
                    <a:lnTo>
                      <a:pt x="584" y="991"/>
                    </a:lnTo>
                    <a:lnTo>
                      <a:pt x="572" y="1005"/>
                    </a:lnTo>
                    <a:close/>
                    <a:moveTo>
                      <a:pt x="533" y="970"/>
                    </a:moveTo>
                    <a:lnTo>
                      <a:pt x="534" y="971"/>
                    </a:lnTo>
                    <a:lnTo>
                      <a:pt x="533" y="970"/>
                    </a:lnTo>
                    <a:lnTo>
                      <a:pt x="540" y="964"/>
                    </a:lnTo>
                    <a:lnTo>
                      <a:pt x="533" y="970"/>
                    </a:lnTo>
                    <a:close/>
                    <a:moveTo>
                      <a:pt x="533" y="970"/>
                    </a:moveTo>
                    <a:lnTo>
                      <a:pt x="495" y="932"/>
                    </a:lnTo>
                    <a:lnTo>
                      <a:pt x="508" y="918"/>
                    </a:lnTo>
                    <a:lnTo>
                      <a:pt x="547" y="957"/>
                    </a:lnTo>
                    <a:lnTo>
                      <a:pt x="533" y="970"/>
                    </a:lnTo>
                    <a:close/>
                    <a:moveTo>
                      <a:pt x="495" y="932"/>
                    </a:moveTo>
                    <a:lnTo>
                      <a:pt x="495" y="932"/>
                    </a:lnTo>
                    <a:lnTo>
                      <a:pt x="501" y="925"/>
                    </a:lnTo>
                    <a:lnTo>
                      <a:pt x="495" y="932"/>
                    </a:lnTo>
                    <a:close/>
                    <a:moveTo>
                      <a:pt x="495" y="932"/>
                    </a:moveTo>
                    <a:lnTo>
                      <a:pt x="459" y="886"/>
                    </a:lnTo>
                    <a:lnTo>
                      <a:pt x="474" y="875"/>
                    </a:lnTo>
                    <a:lnTo>
                      <a:pt x="509" y="919"/>
                    </a:lnTo>
                    <a:lnTo>
                      <a:pt x="495" y="932"/>
                    </a:lnTo>
                    <a:close/>
                    <a:moveTo>
                      <a:pt x="459" y="886"/>
                    </a:moveTo>
                    <a:lnTo>
                      <a:pt x="459" y="886"/>
                    </a:lnTo>
                    <a:lnTo>
                      <a:pt x="458" y="886"/>
                    </a:lnTo>
                    <a:lnTo>
                      <a:pt x="467" y="881"/>
                    </a:lnTo>
                    <a:lnTo>
                      <a:pt x="459" y="886"/>
                    </a:lnTo>
                    <a:close/>
                    <a:moveTo>
                      <a:pt x="458" y="886"/>
                    </a:moveTo>
                    <a:lnTo>
                      <a:pt x="427" y="838"/>
                    </a:lnTo>
                    <a:lnTo>
                      <a:pt x="443" y="828"/>
                    </a:lnTo>
                    <a:lnTo>
                      <a:pt x="475" y="875"/>
                    </a:lnTo>
                    <a:lnTo>
                      <a:pt x="458" y="886"/>
                    </a:lnTo>
                    <a:close/>
                    <a:moveTo>
                      <a:pt x="427" y="838"/>
                    </a:moveTo>
                    <a:lnTo>
                      <a:pt x="427" y="838"/>
                    </a:lnTo>
                    <a:lnTo>
                      <a:pt x="426" y="838"/>
                    </a:lnTo>
                    <a:lnTo>
                      <a:pt x="435" y="833"/>
                    </a:lnTo>
                    <a:lnTo>
                      <a:pt x="427" y="838"/>
                    </a:lnTo>
                    <a:close/>
                    <a:moveTo>
                      <a:pt x="426" y="838"/>
                    </a:moveTo>
                    <a:lnTo>
                      <a:pt x="389" y="774"/>
                    </a:lnTo>
                    <a:lnTo>
                      <a:pt x="405" y="765"/>
                    </a:lnTo>
                    <a:lnTo>
                      <a:pt x="443" y="828"/>
                    </a:lnTo>
                    <a:lnTo>
                      <a:pt x="426" y="838"/>
                    </a:lnTo>
                    <a:close/>
                    <a:moveTo>
                      <a:pt x="389" y="774"/>
                    </a:moveTo>
                    <a:lnTo>
                      <a:pt x="389" y="775"/>
                    </a:lnTo>
                    <a:lnTo>
                      <a:pt x="389" y="774"/>
                    </a:lnTo>
                    <a:lnTo>
                      <a:pt x="397" y="770"/>
                    </a:lnTo>
                    <a:lnTo>
                      <a:pt x="389" y="774"/>
                    </a:lnTo>
                    <a:close/>
                    <a:moveTo>
                      <a:pt x="389" y="774"/>
                    </a:moveTo>
                    <a:lnTo>
                      <a:pt x="350" y="704"/>
                    </a:lnTo>
                    <a:lnTo>
                      <a:pt x="367" y="696"/>
                    </a:lnTo>
                    <a:lnTo>
                      <a:pt x="405" y="765"/>
                    </a:lnTo>
                    <a:lnTo>
                      <a:pt x="389" y="774"/>
                    </a:lnTo>
                    <a:close/>
                    <a:moveTo>
                      <a:pt x="367" y="695"/>
                    </a:moveTo>
                    <a:lnTo>
                      <a:pt x="368" y="696"/>
                    </a:lnTo>
                    <a:lnTo>
                      <a:pt x="367" y="696"/>
                    </a:lnTo>
                    <a:lnTo>
                      <a:pt x="359" y="700"/>
                    </a:lnTo>
                    <a:lnTo>
                      <a:pt x="367" y="695"/>
                    </a:lnTo>
                    <a:close/>
                    <a:moveTo>
                      <a:pt x="350" y="704"/>
                    </a:moveTo>
                    <a:lnTo>
                      <a:pt x="310" y="632"/>
                    </a:lnTo>
                    <a:lnTo>
                      <a:pt x="326" y="622"/>
                    </a:lnTo>
                    <a:lnTo>
                      <a:pt x="367" y="695"/>
                    </a:lnTo>
                    <a:lnTo>
                      <a:pt x="350" y="704"/>
                    </a:lnTo>
                    <a:close/>
                    <a:moveTo>
                      <a:pt x="310" y="632"/>
                    </a:moveTo>
                    <a:lnTo>
                      <a:pt x="268" y="558"/>
                    </a:lnTo>
                    <a:lnTo>
                      <a:pt x="284" y="549"/>
                    </a:lnTo>
                    <a:lnTo>
                      <a:pt x="326" y="622"/>
                    </a:lnTo>
                    <a:lnTo>
                      <a:pt x="310" y="632"/>
                    </a:lnTo>
                    <a:close/>
                    <a:moveTo>
                      <a:pt x="284" y="549"/>
                    </a:moveTo>
                    <a:lnTo>
                      <a:pt x="283" y="547"/>
                    </a:lnTo>
                    <a:lnTo>
                      <a:pt x="284" y="549"/>
                    </a:lnTo>
                    <a:lnTo>
                      <a:pt x="276" y="553"/>
                    </a:lnTo>
                    <a:lnTo>
                      <a:pt x="284" y="549"/>
                    </a:lnTo>
                    <a:close/>
                    <a:moveTo>
                      <a:pt x="268" y="558"/>
                    </a:moveTo>
                    <a:lnTo>
                      <a:pt x="230" y="492"/>
                    </a:lnTo>
                    <a:lnTo>
                      <a:pt x="247" y="482"/>
                    </a:lnTo>
                    <a:lnTo>
                      <a:pt x="284" y="549"/>
                    </a:lnTo>
                    <a:lnTo>
                      <a:pt x="268" y="558"/>
                    </a:lnTo>
                    <a:close/>
                    <a:moveTo>
                      <a:pt x="230" y="492"/>
                    </a:moveTo>
                    <a:lnTo>
                      <a:pt x="230" y="492"/>
                    </a:lnTo>
                    <a:lnTo>
                      <a:pt x="229" y="491"/>
                    </a:lnTo>
                    <a:lnTo>
                      <a:pt x="238" y="486"/>
                    </a:lnTo>
                    <a:lnTo>
                      <a:pt x="230" y="492"/>
                    </a:lnTo>
                    <a:close/>
                    <a:moveTo>
                      <a:pt x="229" y="491"/>
                    </a:moveTo>
                    <a:lnTo>
                      <a:pt x="195" y="424"/>
                    </a:lnTo>
                    <a:lnTo>
                      <a:pt x="211" y="416"/>
                    </a:lnTo>
                    <a:lnTo>
                      <a:pt x="247" y="482"/>
                    </a:lnTo>
                    <a:lnTo>
                      <a:pt x="229" y="491"/>
                    </a:lnTo>
                    <a:close/>
                    <a:moveTo>
                      <a:pt x="211" y="416"/>
                    </a:moveTo>
                    <a:lnTo>
                      <a:pt x="211" y="416"/>
                    </a:lnTo>
                    <a:lnTo>
                      <a:pt x="203" y="420"/>
                    </a:lnTo>
                    <a:lnTo>
                      <a:pt x="211" y="416"/>
                    </a:lnTo>
                    <a:close/>
                    <a:moveTo>
                      <a:pt x="195" y="424"/>
                    </a:moveTo>
                    <a:lnTo>
                      <a:pt x="160" y="364"/>
                    </a:lnTo>
                    <a:lnTo>
                      <a:pt x="176" y="355"/>
                    </a:lnTo>
                    <a:lnTo>
                      <a:pt x="211" y="416"/>
                    </a:lnTo>
                    <a:lnTo>
                      <a:pt x="195" y="424"/>
                    </a:lnTo>
                    <a:close/>
                    <a:moveTo>
                      <a:pt x="160" y="364"/>
                    </a:moveTo>
                    <a:lnTo>
                      <a:pt x="160" y="364"/>
                    </a:lnTo>
                    <a:lnTo>
                      <a:pt x="168" y="359"/>
                    </a:lnTo>
                    <a:lnTo>
                      <a:pt x="160" y="364"/>
                    </a:lnTo>
                    <a:close/>
                    <a:moveTo>
                      <a:pt x="160" y="364"/>
                    </a:moveTo>
                    <a:lnTo>
                      <a:pt x="131" y="310"/>
                    </a:lnTo>
                    <a:lnTo>
                      <a:pt x="147" y="301"/>
                    </a:lnTo>
                    <a:lnTo>
                      <a:pt x="176" y="355"/>
                    </a:lnTo>
                    <a:lnTo>
                      <a:pt x="160" y="364"/>
                    </a:lnTo>
                    <a:close/>
                    <a:moveTo>
                      <a:pt x="131" y="310"/>
                    </a:moveTo>
                    <a:lnTo>
                      <a:pt x="131" y="311"/>
                    </a:lnTo>
                    <a:lnTo>
                      <a:pt x="131" y="310"/>
                    </a:lnTo>
                    <a:lnTo>
                      <a:pt x="140" y="305"/>
                    </a:lnTo>
                    <a:lnTo>
                      <a:pt x="131" y="310"/>
                    </a:lnTo>
                    <a:close/>
                    <a:moveTo>
                      <a:pt x="131" y="310"/>
                    </a:moveTo>
                    <a:lnTo>
                      <a:pt x="109" y="266"/>
                    </a:lnTo>
                    <a:lnTo>
                      <a:pt x="125" y="257"/>
                    </a:lnTo>
                    <a:lnTo>
                      <a:pt x="147" y="301"/>
                    </a:lnTo>
                    <a:lnTo>
                      <a:pt x="131" y="310"/>
                    </a:lnTo>
                    <a:close/>
                    <a:moveTo>
                      <a:pt x="109" y="266"/>
                    </a:moveTo>
                    <a:lnTo>
                      <a:pt x="92" y="234"/>
                    </a:lnTo>
                    <a:lnTo>
                      <a:pt x="110" y="225"/>
                    </a:lnTo>
                    <a:lnTo>
                      <a:pt x="125" y="257"/>
                    </a:lnTo>
                    <a:lnTo>
                      <a:pt x="109" y="266"/>
                    </a:lnTo>
                    <a:close/>
                    <a:moveTo>
                      <a:pt x="109" y="224"/>
                    </a:moveTo>
                    <a:lnTo>
                      <a:pt x="110" y="225"/>
                    </a:lnTo>
                    <a:lnTo>
                      <a:pt x="101" y="229"/>
                    </a:lnTo>
                    <a:lnTo>
                      <a:pt x="109" y="224"/>
                    </a:lnTo>
                    <a:close/>
                    <a:moveTo>
                      <a:pt x="93" y="235"/>
                    </a:moveTo>
                    <a:lnTo>
                      <a:pt x="75" y="206"/>
                    </a:lnTo>
                    <a:lnTo>
                      <a:pt x="90" y="195"/>
                    </a:lnTo>
                    <a:lnTo>
                      <a:pt x="109" y="224"/>
                    </a:lnTo>
                    <a:lnTo>
                      <a:pt x="93" y="235"/>
                    </a:lnTo>
                    <a:close/>
                    <a:moveTo>
                      <a:pt x="75" y="206"/>
                    </a:moveTo>
                    <a:lnTo>
                      <a:pt x="74" y="205"/>
                    </a:lnTo>
                    <a:lnTo>
                      <a:pt x="82" y="201"/>
                    </a:lnTo>
                    <a:lnTo>
                      <a:pt x="75" y="206"/>
                    </a:lnTo>
                    <a:close/>
                    <a:moveTo>
                      <a:pt x="74" y="205"/>
                    </a:moveTo>
                    <a:lnTo>
                      <a:pt x="55" y="174"/>
                    </a:lnTo>
                    <a:lnTo>
                      <a:pt x="71" y="164"/>
                    </a:lnTo>
                    <a:lnTo>
                      <a:pt x="90" y="196"/>
                    </a:lnTo>
                    <a:lnTo>
                      <a:pt x="74" y="205"/>
                    </a:lnTo>
                    <a:close/>
                    <a:moveTo>
                      <a:pt x="55" y="174"/>
                    </a:moveTo>
                    <a:lnTo>
                      <a:pt x="36" y="142"/>
                    </a:lnTo>
                    <a:lnTo>
                      <a:pt x="53" y="132"/>
                    </a:lnTo>
                    <a:lnTo>
                      <a:pt x="71" y="164"/>
                    </a:lnTo>
                    <a:lnTo>
                      <a:pt x="55" y="174"/>
                    </a:lnTo>
                    <a:close/>
                    <a:moveTo>
                      <a:pt x="36" y="142"/>
                    </a:moveTo>
                    <a:lnTo>
                      <a:pt x="36" y="142"/>
                    </a:lnTo>
                    <a:lnTo>
                      <a:pt x="36" y="141"/>
                    </a:lnTo>
                    <a:lnTo>
                      <a:pt x="44" y="137"/>
                    </a:lnTo>
                    <a:lnTo>
                      <a:pt x="36" y="142"/>
                    </a:lnTo>
                    <a:close/>
                    <a:moveTo>
                      <a:pt x="36" y="141"/>
                    </a:moveTo>
                    <a:lnTo>
                      <a:pt x="20" y="109"/>
                    </a:lnTo>
                    <a:lnTo>
                      <a:pt x="37" y="101"/>
                    </a:lnTo>
                    <a:lnTo>
                      <a:pt x="53" y="133"/>
                    </a:lnTo>
                    <a:lnTo>
                      <a:pt x="36" y="141"/>
                    </a:lnTo>
                    <a:close/>
                    <a:moveTo>
                      <a:pt x="36" y="100"/>
                    </a:moveTo>
                    <a:lnTo>
                      <a:pt x="37" y="101"/>
                    </a:lnTo>
                    <a:lnTo>
                      <a:pt x="28" y="106"/>
                    </a:lnTo>
                    <a:lnTo>
                      <a:pt x="36" y="100"/>
                    </a:lnTo>
                    <a:close/>
                    <a:moveTo>
                      <a:pt x="20" y="110"/>
                    </a:moveTo>
                    <a:lnTo>
                      <a:pt x="4" y="81"/>
                    </a:lnTo>
                    <a:lnTo>
                      <a:pt x="21" y="72"/>
                    </a:lnTo>
                    <a:lnTo>
                      <a:pt x="36" y="100"/>
                    </a:lnTo>
                    <a:lnTo>
                      <a:pt x="20" y="110"/>
                    </a:lnTo>
                    <a:close/>
                    <a:moveTo>
                      <a:pt x="4" y="81"/>
                    </a:moveTo>
                    <a:lnTo>
                      <a:pt x="3" y="79"/>
                    </a:lnTo>
                    <a:lnTo>
                      <a:pt x="3" y="78"/>
                    </a:lnTo>
                    <a:lnTo>
                      <a:pt x="12" y="77"/>
                    </a:lnTo>
                    <a:lnTo>
                      <a:pt x="4" y="81"/>
                    </a:lnTo>
                    <a:close/>
                    <a:moveTo>
                      <a:pt x="3" y="78"/>
                    </a:moveTo>
                    <a:lnTo>
                      <a:pt x="0" y="53"/>
                    </a:lnTo>
                    <a:lnTo>
                      <a:pt x="18" y="51"/>
                    </a:lnTo>
                    <a:lnTo>
                      <a:pt x="22" y="76"/>
                    </a:lnTo>
                    <a:lnTo>
                      <a:pt x="3" y="78"/>
                    </a:lnTo>
                    <a:close/>
                    <a:moveTo>
                      <a:pt x="0" y="53"/>
                    </a:moveTo>
                    <a:lnTo>
                      <a:pt x="0" y="52"/>
                    </a:lnTo>
                    <a:lnTo>
                      <a:pt x="0" y="50"/>
                    </a:lnTo>
                    <a:lnTo>
                      <a:pt x="10" y="52"/>
                    </a:lnTo>
                    <a:lnTo>
                      <a:pt x="0" y="53"/>
                    </a:lnTo>
                    <a:close/>
                    <a:moveTo>
                      <a:pt x="0" y="50"/>
                    </a:moveTo>
                    <a:lnTo>
                      <a:pt x="3" y="27"/>
                    </a:lnTo>
                    <a:lnTo>
                      <a:pt x="22" y="31"/>
                    </a:lnTo>
                    <a:lnTo>
                      <a:pt x="18" y="53"/>
                    </a:lnTo>
                    <a:lnTo>
                      <a:pt x="0" y="50"/>
                    </a:lnTo>
                    <a:close/>
                    <a:moveTo>
                      <a:pt x="3" y="27"/>
                    </a:moveTo>
                    <a:lnTo>
                      <a:pt x="3" y="24"/>
                    </a:lnTo>
                    <a:lnTo>
                      <a:pt x="6" y="22"/>
                    </a:lnTo>
                    <a:lnTo>
                      <a:pt x="12" y="29"/>
                    </a:lnTo>
                    <a:lnTo>
                      <a:pt x="3" y="27"/>
                    </a:lnTo>
                    <a:close/>
                    <a:moveTo>
                      <a:pt x="6" y="22"/>
                    </a:moveTo>
                    <a:lnTo>
                      <a:pt x="22" y="9"/>
                    </a:lnTo>
                    <a:lnTo>
                      <a:pt x="34" y="24"/>
                    </a:lnTo>
                    <a:lnTo>
                      <a:pt x="18" y="36"/>
                    </a:lnTo>
                    <a:lnTo>
                      <a:pt x="6" y="22"/>
                    </a:lnTo>
                    <a:close/>
                    <a:moveTo>
                      <a:pt x="22" y="9"/>
                    </a:moveTo>
                    <a:lnTo>
                      <a:pt x="24" y="8"/>
                    </a:lnTo>
                    <a:lnTo>
                      <a:pt x="26" y="7"/>
                    </a:lnTo>
                    <a:lnTo>
                      <a:pt x="28" y="16"/>
                    </a:lnTo>
                    <a:lnTo>
                      <a:pt x="22" y="9"/>
                    </a:lnTo>
                    <a:close/>
                    <a:moveTo>
                      <a:pt x="26" y="7"/>
                    </a:moveTo>
                    <a:lnTo>
                      <a:pt x="58" y="1"/>
                    </a:lnTo>
                    <a:lnTo>
                      <a:pt x="61" y="20"/>
                    </a:lnTo>
                    <a:lnTo>
                      <a:pt x="31" y="25"/>
                    </a:lnTo>
                    <a:lnTo>
                      <a:pt x="26" y="7"/>
                    </a:lnTo>
                    <a:close/>
                    <a:moveTo>
                      <a:pt x="58" y="1"/>
                    </a:moveTo>
                    <a:lnTo>
                      <a:pt x="59" y="0"/>
                    </a:lnTo>
                    <a:lnTo>
                      <a:pt x="61" y="1"/>
                    </a:lnTo>
                    <a:lnTo>
                      <a:pt x="60" y="10"/>
                    </a:lnTo>
                    <a:lnTo>
                      <a:pt x="58" y="1"/>
                    </a:lnTo>
                    <a:close/>
                    <a:moveTo>
                      <a:pt x="61" y="1"/>
                    </a:moveTo>
                    <a:lnTo>
                      <a:pt x="112" y="7"/>
                    </a:lnTo>
                    <a:lnTo>
                      <a:pt x="110" y="25"/>
                    </a:lnTo>
                    <a:lnTo>
                      <a:pt x="59" y="20"/>
                    </a:lnTo>
                    <a:lnTo>
                      <a:pt x="61"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3" name="Freeform 1584">
                <a:extLst>
                  <a:ext uri="{FF2B5EF4-FFF2-40B4-BE49-F238E27FC236}">
                    <a16:creationId xmlns:a16="http://schemas.microsoft.com/office/drawing/2014/main" id="{BF0F4610-C758-4A54-9E68-A732D2AF81BF}"/>
                  </a:ext>
                </a:extLst>
              </p:cNvPr>
              <p:cNvSpPr>
                <a:spLocks/>
              </p:cNvSpPr>
              <p:nvPr/>
            </p:nvSpPr>
            <p:spPr bwMode="auto">
              <a:xfrm>
                <a:off x="1934" y="1517"/>
                <a:ext cx="275" cy="316"/>
              </a:xfrm>
              <a:custGeom>
                <a:avLst/>
                <a:gdLst>
                  <a:gd name="T0" fmla="*/ 3 w 1099"/>
                  <a:gd name="T1" fmla="*/ 0 h 1265"/>
                  <a:gd name="T2" fmla="*/ 6 w 1099"/>
                  <a:gd name="T3" fmla="*/ 0 h 1265"/>
                  <a:gd name="T4" fmla="*/ 9 w 1099"/>
                  <a:gd name="T5" fmla="*/ 2 h 1265"/>
                  <a:gd name="T6" fmla="*/ 12 w 1099"/>
                  <a:gd name="T7" fmla="*/ 4 h 1265"/>
                  <a:gd name="T8" fmla="*/ 14 w 1099"/>
                  <a:gd name="T9" fmla="*/ 8 h 1265"/>
                  <a:gd name="T10" fmla="*/ 17 w 1099"/>
                  <a:gd name="T11" fmla="*/ 11 h 1265"/>
                  <a:gd name="T12" fmla="*/ 19 w 1099"/>
                  <a:gd name="T13" fmla="*/ 15 h 1265"/>
                  <a:gd name="T14" fmla="*/ 21 w 1099"/>
                  <a:gd name="T15" fmla="*/ 19 h 1265"/>
                  <a:gd name="T16" fmla="*/ 23 w 1099"/>
                  <a:gd name="T17" fmla="*/ 22 h 1265"/>
                  <a:gd name="T18" fmla="*/ 25 w 1099"/>
                  <a:gd name="T19" fmla="*/ 25 h 1265"/>
                  <a:gd name="T20" fmla="*/ 26 w 1099"/>
                  <a:gd name="T21" fmla="*/ 27 h 1265"/>
                  <a:gd name="T22" fmla="*/ 28 w 1099"/>
                  <a:gd name="T23" fmla="*/ 30 h 1265"/>
                  <a:gd name="T24" fmla="*/ 29 w 1099"/>
                  <a:gd name="T25" fmla="*/ 33 h 1265"/>
                  <a:gd name="T26" fmla="*/ 31 w 1099"/>
                  <a:gd name="T27" fmla="*/ 36 h 1265"/>
                  <a:gd name="T28" fmla="*/ 33 w 1099"/>
                  <a:gd name="T29" fmla="*/ 39 h 1265"/>
                  <a:gd name="T30" fmla="*/ 35 w 1099"/>
                  <a:gd name="T31" fmla="*/ 42 h 1265"/>
                  <a:gd name="T32" fmla="*/ 37 w 1099"/>
                  <a:gd name="T33" fmla="*/ 45 h 1265"/>
                  <a:gd name="T34" fmla="*/ 40 w 1099"/>
                  <a:gd name="T35" fmla="*/ 48 h 1265"/>
                  <a:gd name="T36" fmla="*/ 42 w 1099"/>
                  <a:gd name="T37" fmla="*/ 50 h 1265"/>
                  <a:gd name="T38" fmla="*/ 45 w 1099"/>
                  <a:gd name="T39" fmla="*/ 53 h 1265"/>
                  <a:gd name="T40" fmla="*/ 48 w 1099"/>
                  <a:gd name="T41" fmla="*/ 55 h 1265"/>
                  <a:gd name="T42" fmla="*/ 51 w 1099"/>
                  <a:gd name="T43" fmla="*/ 58 h 1265"/>
                  <a:gd name="T44" fmla="*/ 54 w 1099"/>
                  <a:gd name="T45" fmla="*/ 61 h 1265"/>
                  <a:gd name="T46" fmla="*/ 58 w 1099"/>
                  <a:gd name="T47" fmla="*/ 64 h 1265"/>
                  <a:gd name="T48" fmla="*/ 61 w 1099"/>
                  <a:gd name="T49" fmla="*/ 67 h 1265"/>
                  <a:gd name="T50" fmla="*/ 64 w 1099"/>
                  <a:gd name="T51" fmla="*/ 70 h 1265"/>
                  <a:gd name="T52" fmla="*/ 67 w 1099"/>
                  <a:gd name="T53" fmla="*/ 73 h 1265"/>
                  <a:gd name="T54" fmla="*/ 68 w 1099"/>
                  <a:gd name="T55" fmla="*/ 75 h 1265"/>
                  <a:gd name="T56" fmla="*/ 69 w 1099"/>
                  <a:gd name="T57" fmla="*/ 77 h 1265"/>
                  <a:gd name="T58" fmla="*/ 68 w 1099"/>
                  <a:gd name="T59" fmla="*/ 78 h 1265"/>
                  <a:gd name="T60" fmla="*/ 66 w 1099"/>
                  <a:gd name="T61" fmla="*/ 79 h 1265"/>
                  <a:gd name="T62" fmla="*/ 63 w 1099"/>
                  <a:gd name="T63" fmla="*/ 79 h 1265"/>
                  <a:gd name="T64" fmla="*/ 61 w 1099"/>
                  <a:gd name="T65" fmla="*/ 78 h 1265"/>
                  <a:gd name="T66" fmla="*/ 59 w 1099"/>
                  <a:gd name="T67" fmla="*/ 77 h 1265"/>
                  <a:gd name="T68" fmla="*/ 57 w 1099"/>
                  <a:gd name="T69" fmla="*/ 76 h 1265"/>
                  <a:gd name="T70" fmla="*/ 56 w 1099"/>
                  <a:gd name="T71" fmla="*/ 74 h 1265"/>
                  <a:gd name="T72" fmla="*/ 54 w 1099"/>
                  <a:gd name="T73" fmla="*/ 72 h 1265"/>
                  <a:gd name="T74" fmla="*/ 52 w 1099"/>
                  <a:gd name="T75" fmla="*/ 70 h 1265"/>
                  <a:gd name="T76" fmla="*/ 50 w 1099"/>
                  <a:gd name="T77" fmla="*/ 68 h 1265"/>
                  <a:gd name="T78" fmla="*/ 48 w 1099"/>
                  <a:gd name="T79" fmla="*/ 66 h 1265"/>
                  <a:gd name="T80" fmla="*/ 45 w 1099"/>
                  <a:gd name="T81" fmla="*/ 64 h 1265"/>
                  <a:gd name="T82" fmla="*/ 41 w 1099"/>
                  <a:gd name="T83" fmla="*/ 60 h 1265"/>
                  <a:gd name="T84" fmla="*/ 38 w 1099"/>
                  <a:gd name="T85" fmla="*/ 57 h 1265"/>
                  <a:gd name="T86" fmla="*/ 34 w 1099"/>
                  <a:gd name="T87" fmla="*/ 54 h 1265"/>
                  <a:gd name="T88" fmla="*/ 32 w 1099"/>
                  <a:gd name="T89" fmla="*/ 51 h 1265"/>
                  <a:gd name="T90" fmla="*/ 30 w 1099"/>
                  <a:gd name="T91" fmla="*/ 49 h 1265"/>
                  <a:gd name="T92" fmla="*/ 27 w 1099"/>
                  <a:gd name="T93" fmla="*/ 46 h 1265"/>
                  <a:gd name="T94" fmla="*/ 26 w 1099"/>
                  <a:gd name="T95" fmla="*/ 42 h 1265"/>
                  <a:gd name="T96" fmla="*/ 24 w 1099"/>
                  <a:gd name="T97" fmla="*/ 39 h 1265"/>
                  <a:gd name="T98" fmla="*/ 22 w 1099"/>
                  <a:gd name="T99" fmla="*/ 35 h 1265"/>
                  <a:gd name="T100" fmla="*/ 20 w 1099"/>
                  <a:gd name="T101" fmla="*/ 30 h 1265"/>
                  <a:gd name="T102" fmla="*/ 17 w 1099"/>
                  <a:gd name="T103" fmla="*/ 24 h 1265"/>
                  <a:gd name="T104" fmla="*/ 14 w 1099"/>
                  <a:gd name="T105" fmla="*/ 20 h 1265"/>
                  <a:gd name="T106" fmla="*/ 10 w 1099"/>
                  <a:gd name="T107" fmla="*/ 15 h 1265"/>
                  <a:gd name="T108" fmla="*/ 7 w 1099"/>
                  <a:gd name="T109" fmla="*/ 11 h 1265"/>
                  <a:gd name="T110" fmla="*/ 5 w 1099"/>
                  <a:gd name="T111" fmla="*/ 8 h 1265"/>
                  <a:gd name="T112" fmla="*/ 2 w 1099"/>
                  <a:gd name="T113" fmla="*/ 5 h 1265"/>
                  <a:gd name="T114" fmla="*/ 1 w 1099"/>
                  <a:gd name="T115" fmla="*/ 3 h 1265"/>
                  <a:gd name="T116" fmla="*/ 0 w 1099"/>
                  <a:gd name="T117" fmla="*/ 1 h 1265"/>
                  <a:gd name="T118" fmla="*/ 1 w 1099"/>
                  <a:gd name="T119" fmla="*/ 0 h 1265"/>
                  <a:gd name="T120" fmla="*/ 3 w 1099"/>
                  <a:gd name="T121" fmla="*/ 0 h 126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99"/>
                  <a:gd name="T184" fmla="*/ 0 h 1265"/>
                  <a:gd name="T185" fmla="*/ 1099 w 1099"/>
                  <a:gd name="T186" fmla="*/ 1265 h 126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99" h="1265">
                    <a:moveTo>
                      <a:pt x="41" y="0"/>
                    </a:moveTo>
                    <a:lnTo>
                      <a:pt x="92" y="6"/>
                    </a:lnTo>
                    <a:lnTo>
                      <a:pt x="139" y="31"/>
                    </a:lnTo>
                    <a:lnTo>
                      <a:pt x="188" y="73"/>
                    </a:lnTo>
                    <a:lnTo>
                      <a:pt x="228" y="124"/>
                    </a:lnTo>
                    <a:lnTo>
                      <a:pt x="270" y="181"/>
                    </a:lnTo>
                    <a:lnTo>
                      <a:pt x="304" y="245"/>
                    </a:lnTo>
                    <a:lnTo>
                      <a:pt x="336" y="305"/>
                    </a:lnTo>
                    <a:lnTo>
                      <a:pt x="365" y="359"/>
                    </a:lnTo>
                    <a:lnTo>
                      <a:pt x="390" y="404"/>
                    </a:lnTo>
                    <a:lnTo>
                      <a:pt x="412" y="436"/>
                    </a:lnTo>
                    <a:lnTo>
                      <a:pt x="438" y="480"/>
                    </a:lnTo>
                    <a:lnTo>
                      <a:pt x="466" y="527"/>
                    </a:lnTo>
                    <a:lnTo>
                      <a:pt x="495" y="575"/>
                    </a:lnTo>
                    <a:lnTo>
                      <a:pt x="527" y="623"/>
                    </a:lnTo>
                    <a:lnTo>
                      <a:pt x="559" y="671"/>
                    </a:lnTo>
                    <a:lnTo>
                      <a:pt x="594" y="715"/>
                    </a:lnTo>
                    <a:lnTo>
                      <a:pt x="632" y="763"/>
                    </a:lnTo>
                    <a:lnTo>
                      <a:pt x="670" y="804"/>
                    </a:lnTo>
                    <a:lnTo>
                      <a:pt x="715" y="845"/>
                    </a:lnTo>
                    <a:lnTo>
                      <a:pt x="760" y="884"/>
                    </a:lnTo>
                    <a:lnTo>
                      <a:pt x="810" y="925"/>
                    </a:lnTo>
                    <a:lnTo>
                      <a:pt x="868" y="973"/>
                    </a:lnTo>
                    <a:lnTo>
                      <a:pt x="924" y="1020"/>
                    </a:lnTo>
                    <a:lnTo>
                      <a:pt x="978" y="1071"/>
                    </a:lnTo>
                    <a:lnTo>
                      <a:pt x="1027" y="1118"/>
                    </a:lnTo>
                    <a:lnTo>
                      <a:pt x="1067" y="1167"/>
                    </a:lnTo>
                    <a:lnTo>
                      <a:pt x="1093" y="1204"/>
                    </a:lnTo>
                    <a:lnTo>
                      <a:pt x="1099" y="1236"/>
                    </a:lnTo>
                    <a:lnTo>
                      <a:pt x="1086" y="1258"/>
                    </a:lnTo>
                    <a:lnTo>
                      <a:pt x="1052" y="1265"/>
                    </a:lnTo>
                    <a:lnTo>
                      <a:pt x="1010" y="1265"/>
                    </a:lnTo>
                    <a:lnTo>
                      <a:pt x="973" y="1255"/>
                    </a:lnTo>
                    <a:lnTo>
                      <a:pt x="944" y="1240"/>
                    </a:lnTo>
                    <a:lnTo>
                      <a:pt x="915" y="1218"/>
                    </a:lnTo>
                    <a:lnTo>
                      <a:pt x="890" y="1192"/>
                    </a:lnTo>
                    <a:lnTo>
                      <a:pt x="864" y="1160"/>
                    </a:lnTo>
                    <a:lnTo>
                      <a:pt x="836" y="1128"/>
                    </a:lnTo>
                    <a:lnTo>
                      <a:pt x="804" y="1093"/>
                    </a:lnTo>
                    <a:lnTo>
                      <a:pt x="769" y="1056"/>
                    </a:lnTo>
                    <a:lnTo>
                      <a:pt x="724" y="1020"/>
                    </a:lnTo>
                    <a:lnTo>
                      <a:pt x="657" y="966"/>
                    </a:lnTo>
                    <a:lnTo>
                      <a:pt x="600" y="916"/>
                    </a:lnTo>
                    <a:lnTo>
                      <a:pt x="549" y="871"/>
                    </a:lnTo>
                    <a:lnTo>
                      <a:pt x="508" y="823"/>
                    </a:lnTo>
                    <a:lnTo>
                      <a:pt x="470" y="779"/>
                    </a:lnTo>
                    <a:lnTo>
                      <a:pt x="436" y="731"/>
                    </a:lnTo>
                    <a:lnTo>
                      <a:pt x="407" y="681"/>
                    </a:lnTo>
                    <a:lnTo>
                      <a:pt x="375" y="620"/>
                    </a:lnTo>
                    <a:lnTo>
                      <a:pt x="343" y="556"/>
                    </a:lnTo>
                    <a:lnTo>
                      <a:pt x="311" y="480"/>
                    </a:lnTo>
                    <a:lnTo>
                      <a:pt x="267" y="394"/>
                    </a:lnTo>
                    <a:lnTo>
                      <a:pt x="216" y="315"/>
                    </a:lnTo>
                    <a:lnTo>
                      <a:pt x="165" y="245"/>
                    </a:lnTo>
                    <a:lnTo>
                      <a:pt x="117" y="185"/>
                    </a:lnTo>
                    <a:lnTo>
                      <a:pt x="70" y="130"/>
                    </a:lnTo>
                    <a:lnTo>
                      <a:pt x="34" y="85"/>
                    </a:lnTo>
                    <a:lnTo>
                      <a:pt x="9" y="51"/>
                    </a:lnTo>
                    <a:lnTo>
                      <a:pt x="0" y="26"/>
                    </a:lnTo>
                    <a:lnTo>
                      <a:pt x="9" y="6"/>
                    </a:lnTo>
                    <a:lnTo>
                      <a:pt x="41"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4" name="Freeform 1585">
                <a:extLst>
                  <a:ext uri="{FF2B5EF4-FFF2-40B4-BE49-F238E27FC236}">
                    <a16:creationId xmlns:a16="http://schemas.microsoft.com/office/drawing/2014/main" id="{8A8E4A8E-A76C-4309-936F-146C70FFDEBF}"/>
                  </a:ext>
                </a:extLst>
              </p:cNvPr>
              <p:cNvSpPr>
                <a:spLocks noEditPoints="1"/>
              </p:cNvSpPr>
              <p:nvPr/>
            </p:nvSpPr>
            <p:spPr bwMode="auto">
              <a:xfrm>
                <a:off x="1932" y="1514"/>
                <a:ext cx="280" cy="321"/>
              </a:xfrm>
              <a:custGeom>
                <a:avLst/>
                <a:gdLst>
                  <a:gd name="T0" fmla="*/ 7 w 1120"/>
                  <a:gd name="T1" fmla="*/ 1 h 1285"/>
                  <a:gd name="T2" fmla="*/ 10 w 1120"/>
                  <a:gd name="T3" fmla="*/ 2 h 1285"/>
                  <a:gd name="T4" fmla="*/ 13 w 1120"/>
                  <a:gd name="T5" fmla="*/ 5 h 1285"/>
                  <a:gd name="T6" fmla="*/ 16 w 1120"/>
                  <a:gd name="T7" fmla="*/ 8 h 1285"/>
                  <a:gd name="T8" fmla="*/ 16 w 1120"/>
                  <a:gd name="T9" fmla="*/ 8 h 1285"/>
                  <a:gd name="T10" fmla="*/ 17 w 1120"/>
                  <a:gd name="T11" fmla="*/ 12 h 1285"/>
                  <a:gd name="T12" fmla="*/ 21 w 1120"/>
                  <a:gd name="T13" fmla="*/ 20 h 1285"/>
                  <a:gd name="T14" fmla="*/ 23 w 1120"/>
                  <a:gd name="T15" fmla="*/ 23 h 1285"/>
                  <a:gd name="T16" fmla="*/ 25 w 1120"/>
                  <a:gd name="T17" fmla="*/ 26 h 1285"/>
                  <a:gd name="T18" fmla="*/ 27 w 1120"/>
                  <a:gd name="T19" fmla="*/ 27 h 1285"/>
                  <a:gd name="T20" fmla="*/ 27 w 1120"/>
                  <a:gd name="T21" fmla="*/ 27 h 1285"/>
                  <a:gd name="T22" fmla="*/ 29 w 1120"/>
                  <a:gd name="T23" fmla="*/ 30 h 1285"/>
                  <a:gd name="T24" fmla="*/ 32 w 1120"/>
                  <a:gd name="T25" fmla="*/ 36 h 1285"/>
                  <a:gd name="T26" fmla="*/ 35 w 1120"/>
                  <a:gd name="T27" fmla="*/ 43 h 1285"/>
                  <a:gd name="T28" fmla="*/ 38 w 1120"/>
                  <a:gd name="T29" fmla="*/ 45 h 1285"/>
                  <a:gd name="T30" fmla="*/ 38 w 1120"/>
                  <a:gd name="T31" fmla="*/ 45 h 1285"/>
                  <a:gd name="T32" fmla="*/ 40 w 1120"/>
                  <a:gd name="T33" fmla="*/ 49 h 1285"/>
                  <a:gd name="T34" fmla="*/ 43 w 1120"/>
                  <a:gd name="T35" fmla="*/ 51 h 1285"/>
                  <a:gd name="T36" fmla="*/ 45 w 1120"/>
                  <a:gd name="T37" fmla="*/ 54 h 1285"/>
                  <a:gd name="T38" fmla="*/ 48 w 1120"/>
                  <a:gd name="T39" fmla="*/ 56 h 1285"/>
                  <a:gd name="T40" fmla="*/ 52 w 1120"/>
                  <a:gd name="T41" fmla="*/ 58 h 1285"/>
                  <a:gd name="T42" fmla="*/ 52 w 1120"/>
                  <a:gd name="T43" fmla="*/ 58 h 1285"/>
                  <a:gd name="T44" fmla="*/ 59 w 1120"/>
                  <a:gd name="T45" fmla="*/ 64 h 1285"/>
                  <a:gd name="T46" fmla="*/ 62 w 1120"/>
                  <a:gd name="T47" fmla="*/ 67 h 1285"/>
                  <a:gd name="T48" fmla="*/ 65 w 1120"/>
                  <a:gd name="T49" fmla="*/ 70 h 1285"/>
                  <a:gd name="T50" fmla="*/ 68 w 1120"/>
                  <a:gd name="T51" fmla="*/ 73 h 1285"/>
                  <a:gd name="T52" fmla="*/ 68 w 1120"/>
                  <a:gd name="T53" fmla="*/ 73 h 1285"/>
                  <a:gd name="T54" fmla="*/ 69 w 1120"/>
                  <a:gd name="T55" fmla="*/ 76 h 1285"/>
                  <a:gd name="T56" fmla="*/ 68 w 1120"/>
                  <a:gd name="T57" fmla="*/ 79 h 1285"/>
                  <a:gd name="T58" fmla="*/ 67 w 1120"/>
                  <a:gd name="T59" fmla="*/ 80 h 1285"/>
                  <a:gd name="T60" fmla="*/ 67 w 1120"/>
                  <a:gd name="T61" fmla="*/ 80 h 1285"/>
                  <a:gd name="T62" fmla="*/ 64 w 1120"/>
                  <a:gd name="T63" fmla="*/ 80 h 1285"/>
                  <a:gd name="T64" fmla="*/ 62 w 1120"/>
                  <a:gd name="T65" fmla="*/ 79 h 1285"/>
                  <a:gd name="T66" fmla="*/ 59 w 1120"/>
                  <a:gd name="T67" fmla="*/ 78 h 1285"/>
                  <a:gd name="T68" fmla="*/ 58 w 1120"/>
                  <a:gd name="T69" fmla="*/ 77 h 1285"/>
                  <a:gd name="T70" fmla="*/ 56 w 1120"/>
                  <a:gd name="T71" fmla="*/ 75 h 1285"/>
                  <a:gd name="T72" fmla="*/ 56 w 1120"/>
                  <a:gd name="T73" fmla="*/ 75 h 1285"/>
                  <a:gd name="T74" fmla="*/ 55 w 1120"/>
                  <a:gd name="T75" fmla="*/ 73 h 1285"/>
                  <a:gd name="T76" fmla="*/ 51 w 1120"/>
                  <a:gd name="T77" fmla="*/ 68 h 1285"/>
                  <a:gd name="T78" fmla="*/ 48 w 1120"/>
                  <a:gd name="T79" fmla="*/ 67 h 1285"/>
                  <a:gd name="T80" fmla="*/ 49 w 1120"/>
                  <a:gd name="T81" fmla="*/ 67 h 1285"/>
                  <a:gd name="T82" fmla="*/ 46 w 1120"/>
                  <a:gd name="T83" fmla="*/ 65 h 1285"/>
                  <a:gd name="T84" fmla="*/ 42 w 1120"/>
                  <a:gd name="T85" fmla="*/ 61 h 1285"/>
                  <a:gd name="T86" fmla="*/ 39 w 1120"/>
                  <a:gd name="T87" fmla="*/ 57 h 1285"/>
                  <a:gd name="T88" fmla="*/ 35 w 1120"/>
                  <a:gd name="T89" fmla="*/ 55 h 1285"/>
                  <a:gd name="T90" fmla="*/ 32 w 1120"/>
                  <a:gd name="T91" fmla="*/ 52 h 1285"/>
                  <a:gd name="T92" fmla="*/ 32 w 1120"/>
                  <a:gd name="T93" fmla="*/ 52 h 1285"/>
                  <a:gd name="T94" fmla="*/ 31 w 1120"/>
                  <a:gd name="T95" fmla="*/ 49 h 1285"/>
                  <a:gd name="T96" fmla="*/ 27 w 1120"/>
                  <a:gd name="T97" fmla="*/ 43 h 1285"/>
                  <a:gd name="T98" fmla="*/ 24 w 1120"/>
                  <a:gd name="T99" fmla="*/ 39 h 1285"/>
                  <a:gd name="T100" fmla="*/ 24 w 1120"/>
                  <a:gd name="T101" fmla="*/ 39 h 1285"/>
                  <a:gd name="T102" fmla="*/ 22 w 1120"/>
                  <a:gd name="T103" fmla="*/ 35 h 1285"/>
                  <a:gd name="T104" fmla="*/ 21 w 1120"/>
                  <a:gd name="T105" fmla="*/ 30 h 1285"/>
                  <a:gd name="T106" fmla="*/ 18 w 1120"/>
                  <a:gd name="T107" fmla="*/ 25 h 1285"/>
                  <a:gd name="T108" fmla="*/ 15 w 1120"/>
                  <a:gd name="T109" fmla="*/ 20 h 1285"/>
                  <a:gd name="T110" fmla="*/ 12 w 1120"/>
                  <a:gd name="T111" fmla="*/ 15 h 1285"/>
                  <a:gd name="T112" fmla="*/ 9 w 1120"/>
                  <a:gd name="T113" fmla="*/ 12 h 1285"/>
                  <a:gd name="T114" fmla="*/ 8 w 1120"/>
                  <a:gd name="T115" fmla="*/ 12 h 1285"/>
                  <a:gd name="T116" fmla="*/ 6 w 1120"/>
                  <a:gd name="T117" fmla="*/ 8 h 1285"/>
                  <a:gd name="T118" fmla="*/ 2 w 1120"/>
                  <a:gd name="T119" fmla="*/ 3 h 1285"/>
                  <a:gd name="T120" fmla="*/ 0 w 1120"/>
                  <a:gd name="T121" fmla="*/ 2 h 1285"/>
                  <a:gd name="T122" fmla="*/ 0 w 1120"/>
                  <a:gd name="T123" fmla="*/ 2 h 1285"/>
                  <a:gd name="T124" fmla="*/ 1 w 1120"/>
                  <a:gd name="T125" fmla="*/ 1 h 128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20"/>
                  <a:gd name="T190" fmla="*/ 0 h 1285"/>
                  <a:gd name="T191" fmla="*/ 1120 w 1120"/>
                  <a:gd name="T192" fmla="*/ 1285 h 128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20" h="1285">
                    <a:moveTo>
                      <a:pt x="53" y="0"/>
                    </a:moveTo>
                    <a:lnTo>
                      <a:pt x="104" y="7"/>
                    </a:lnTo>
                    <a:lnTo>
                      <a:pt x="102" y="26"/>
                    </a:lnTo>
                    <a:lnTo>
                      <a:pt x="51" y="19"/>
                    </a:lnTo>
                    <a:lnTo>
                      <a:pt x="53" y="0"/>
                    </a:lnTo>
                    <a:close/>
                    <a:moveTo>
                      <a:pt x="104" y="7"/>
                    </a:moveTo>
                    <a:lnTo>
                      <a:pt x="106" y="7"/>
                    </a:lnTo>
                    <a:lnTo>
                      <a:pt x="107" y="8"/>
                    </a:lnTo>
                    <a:lnTo>
                      <a:pt x="103" y="16"/>
                    </a:lnTo>
                    <a:lnTo>
                      <a:pt x="104" y="7"/>
                    </a:lnTo>
                    <a:close/>
                    <a:moveTo>
                      <a:pt x="107" y="8"/>
                    </a:moveTo>
                    <a:lnTo>
                      <a:pt x="156" y="34"/>
                    </a:lnTo>
                    <a:lnTo>
                      <a:pt x="146" y="50"/>
                    </a:lnTo>
                    <a:lnTo>
                      <a:pt x="98" y="25"/>
                    </a:lnTo>
                    <a:lnTo>
                      <a:pt x="107" y="8"/>
                    </a:lnTo>
                    <a:close/>
                    <a:moveTo>
                      <a:pt x="156" y="34"/>
                    </a:moveTo>
                    <a:lnTo>
                      <a:pt x="156" y="34"/>
                    </a:lnTo>
                    <a:lnTo>
                      <a:pt x="157" y="35"/>
                    </a:lnTo>
                    <a:lnTo>
                      <a:pt x="150" y="41"/>
                    </a:lnTo>
                    <a:lnTo>
                      <a:pt x="156" y="34"/>
                    </a:lnTo>
                    <a:close/>
                    <a:moveTo>
                      <a:pt x="157" y="35"/>
                    </a:moveTo>
                    <a:lnTo>
                      <a:pt x="204" y="75"/>
                    </a:lnTo>
                    <a:lnTo>
                      <a:pt x="192" y="90"/>
                    </a:lnTo>
                    <a:lnTo>
                      <a:pt x="145" y="49"/>
                    </a:lnTo>
                    <a:lnTo>
                      <a:pt x="157" y="35"/>
                    </a:lnTo>
                    <a:close/>
                    <a:moveTo>
                      <a:pt x="204" y="75"/>
                    </a:moveTo>
                    <a:lnTo>
                      <a:pt x="205" y="77"/>
                    </a:lnTo>
                    <a:lnTo>
                      <a:pt x="205" y="78"/>
                    </a:lnTo>
                    <a:lnTo>
                      <a:pt x="199" y="83"/>
                    </a:lnTo>
                    <a:lnTo>
                      <a:pt x="204" y="75"/>
                    </a:lnTo>
                    <a:close/>
                    <a:moveTo>
                      <a:pt x="205" y="78"/>
                    </a:moveTo>
                    <a:lnTo>
                      <a:pt x="247" y="128"/>
                    </a:lnTo>
                    <a:lnTo>
                      <a:pt x="232" y="140"/>
                    </a:lnTo>
                    <a:lnTo>
                      <a:pt x="191" y="89"/>
                    </a:lnTo>
                    <a:lnTo>
                      <a:pt x="205" y="78"/>
                    </a:lnTo>
                    <a:close/>
                    <a:moveTo>
                      <a:pt x="247" y="128"/>
                    </a:moveTo>
                    <a:lnTo>
                      <a:pt x="247" y="128"/>
                    </a:lnTo>
                    <a:lnTo>
                      <a:pt x="239" y="134"/>
                    </a:lnTo>
                    <a:lnTo>
                      <a:pt x="247" y="128"/>
                    </a:lnTo>
                    <a:close/>
                    <a:moveTo>
                      <a:pt x="247" y="128"/>
                    </a:moveTo>
                    <a:lnTo>
                      <a:pt x="289" y="186"/>
                    </a:lnTo>
                    <a:lnTo>
                      <a:pt x="274" y="197"/>
                    </a:lnTo>
                    <a:lnTo>
                      <a:pt x="232" y="139"/>
                    </a:lnTo>
                    <a:lnTo>
                      <a:pt x="247" y="128"/>
                    </a:lnTo>
                    <a:close/>
                    <a:moveTo>
                      <a:pt x="289" y="186"/>
                    </a:moveTo>
                    <a:lnTo>
                      <a:pt x="289" y="186"/>
                    </a:lnTo>
                    <a:lnTo>
                      <a:pt x="289" y="187"/>
                    </a:lnTo>
                    <a:lnTo>
                      <a:pt x="281" y="191"/>
                    </a:lnTo>
                    <a:lnTo>
                      <a:pt x="289" y="186"/>
                    </a:lnTo>
                    <a:close/>
                    <a:moveTo>
                      <a:pt x="289" y="187"/>
                    </a:moveTo>
                    <a:lnTo>
                      <a:pt x="324" y="250"/>
                    </a:lnTo>
                    <a:lnTo>
                      <a:pt x="308" y="260"/>
                    </a:lnTo>
                    <a:lnTo>
                      <a:pt x="272" y="196"/>
                    </a:lnTo>
                    <a:lnTo>
                      <a:pt x="289" y="187"/>
                    </a:lnTo>
                    <a:close/>
                    <a:moveTo>
                      <a:pt x="324" y="250"/>
                    </a:moveTo>
                    <a:lnTo>
                      <a:pt x="325" y="252"/>
                    </a:lnTo>
                    <a:lnTo>
                      <a:pt x="324" y="251"/>
                    </a:lnTo>
                    <a:lnTo>
                      <a:pt x="315" y="255"/>
                    </a:lnTo>
                    <a:lnTo>
                      <a:pt x="324" y="250"/>
                    </a:lnTo>
                    <a:close/>
                    <a:moveTo>
                      <a:pt x="324" y="251"/>
                    </a:moveTo>
                    <a:lnTo>
                      <a:pt x="356" y="310"/>
                    </a:lnTo>
                    <a:lnTo>
                      <a:pt x="340" y="319"/>
                    </a:lnTo>
                    <a:lnTo>
                      <a:pt x="308" y="260"/>
                    </a:lnTo>
                    <a:lnTo>
                      <a:pt x="324" y="251"/>
                    </a:lnTo>
                    <a:close/>
                    <a:moveTo>
                      <a:pt x="356" y="310"/>
                    </a:moveTo>
                    <a:lnTo>
                      <a:pt x="385" y="364"/>
                    </a:lnTo>
                    <a:lnTo>
                      <a:pt x="367" y="373"/>
                    </a:lnTo>
                    <a:lnTo>
                      <a:pt x="340" y="319"/>
                    </a:lnTo>
                    <a:lnTo>
                      <a:pt x="356" y="310"/>
                    </a:lnTo>
                    <a:close/>
                    <a:moveTo>
                      <a:pt x="368" y="374"/>
                    </a:moveTo>
                    <a:lnTo>
                      <a:pt x="367" y="373"/>
                    </a:lnTo>
                    <a:lnTo>
                      <a:pt x="376" y="369"/>
                    </a:lnTo>
                    <a:lnTo>
                      <a:pt x="368" y="374"/>
                    </a:lnTo>
                    <a:close/>
                    <a:moveTo>
                      <a:pt x="385" y="364"/>
                    </a:moveTo>
                    <a:lnTo>
                      <a:pt x="410" y="408"/>
                    </a:lnTo>
                    <a:lnTo>
                      <a:pt x="394" y="418"/>
                    </a:lnTo>
                    <a:lnTo>
                      <a:pt x="368" y="374"/>
                    </a:lnTo>
                    <a:lnTo>
                      <a:pt x="385" y="364"/>
                    </a:lnTo>
                    <a:close/>
                    <a:moveTo>
                      <a:pt x="394" y="419"/>
                    </a:moveTo>
                    <a:lnTo>
                      <a:pt x="394" y="418"/>
                    </a:lnTo>
                    <a:lnTo>
                      <a:pt x="401" y="414"/>
                    </a:lnTo>
                    <a:lnTo>
                      <a:pt x="394" y="419"/>
                    </a:lnTo>
                    <a:close/>
                    <a:moveTo>
                      <a:pt x="409" y="408"/>
                    </a:moveTo>
                    <a:lnTo>
                      <a:pt x="431" y="440"/>
                    </a:lnTo>
                    <a:lnTo>
                      <a:pt x="416" y="451"/>
                    </a:lnTo>
                    <a:lnTo>
                      <a:pt x="394" y="419"/>
                    </a:lnTo>
                    <a:lnTo>
                      <a:pt x="409" y="408"/>
                    </a:lnTo>
                    <a:close/>
                    <a:moveTo>
                      <a:pt x="431" y="440"/>
                    </a:moveTo>
                    <a:lnTo>
                      <a:pt x="432" y="440"/>
                    </a:lnTo>
                    <a:lnTo>
                      <a:pt x="423" y="446"/>
                    </a:lnTo>
                    <a:lnTo>
                      <a:pt x="431" y="440"/>
                    </a:lnTo>
                    <a:close/>
                    <a:moveTo>
                      <a:pt x="432" y="440"/>
                    </a:moveTo>
                    <a:lnTo>
                      <a:pt x="458" y="486"/>
                    </a:lnTo>
                    <a:lnTo>
                      <a:pt x="441" y="494"/>
                    </a:lnTo>
                    <a:lnTo>
                      <a:pt x="416" y="450"/>
                    </a:lnTo>
                    <a:lnTo>
                      <a:pt x="432" y="440"/>
                    </a:lnTo>
                    <a:close/>
                    <a:moveTo>
                      <a:pt x="441" y="494"/>
                    </a:moveTo>
                    <a:lnTo>
                      <a:pt x="441" y="494"/>
                    </a:lnTo>
                    <a:lnTo>
                      <a:pt x="449" y="490"/>
                    </a:lnTo>
                    <a:lnTo>
                      <a:pt x="441" y="494"/>
                    </a:lnTo>
                    <a:close/>
                    <a:moveTo>
                      <a:pt x="458" y="486"/>
                    </a:moveTo>
                    <a:lnTo>
                      <a:pt x="486" y="533"/>
                    </a:lnTo>
                    <a:lnTo>
                      <a:pt x="470" y="543"/>
                    </a:lnTo>
                    <a:lnTo>
                      <a:pt x="441" y="494"/>
                    </a:lnTo>
                    <a:lnTo>
                      <a:pt x="458" y="486"/>
                    </a:lnTo>
                    <a:close/>
                    <a:moveTo>
                      <a:pt x="486" y="533"/>
                    </a:moveTo>
                    <a:lnTo>
                      <a:pt x="515" y="580"/>
                    </a:lnTo>
                    <a:lnTo>
                      <a:pt x="498" y="590"/>
                    </a:lnTo>
                    <a:lnTo>
                      <a:pt x="470" y="543"/>
                    </a:lnTo>
                    <a:lnTo>
                      <a:pt x="486" y="533"/>
                    </a:lnTo>
                    <a:close/>
                    <a:moveTo>
                      <a:pt x="498" y="590"/>
                    </a:moveTo>
                    <a:lnTo>
                      <a:pt x="498" y="590"/>
                    </a:lnTo>
                    <a:lnTo>
                      <a:pt x="506" y="585"/>
                    </a:lnTo>
                    <a:lnTo>
                      <a:pt x="498" y="590"/>
                    </a:lnTo>
                    <a:close/>
                    <a:moveTo>
                      <a:pt x="515" y="580"/>
                    </a:moveTo>
                    <a:lnTo>
                      <a:pt x="546" y="628"/>
                    </a:lnTo>
                    <a:lnTo>
                      <a:pt x="530" y="638"/>
                    </a:lnTo>
                    <a:lnTo>
                      <a:pt x="498" y="590"/>
                    </a:lnTo>
                    <a:lnTo>
                      <a:pt x="515" y="580"/>
                    </a:lnTo>
                    <a:close/>
                    <a:moveTo>
                      <a:pt x="546" y="628"/>
                    </a:moveTo>
                    <a:lnTo>
                      <a:pt x="578" y="675"/>
                    </a:lnTo>
                    <a:lnTo>
                      <a:pt x="562" y="686"/>
                    </a:lnTo>
                    <a:lnTo>
                      <a:pt x="530" y="638"/>
                    </a:lnTo>
                    <a:lnTo>
                      <a:pt x="546" y="628"/>
                    </a:lnTo>
                    <a:close/>
                    <a:moveTo>
                      <a:pt x="562" y="686"/>
                    </a:moveTo>
                    <a:lnTo>
                      <a:pt x="562" y="686"/>
                    </a:lnTo>
                    <a:lnTo>
                      <a:pt x="570" y="681"/>
                    </a:lnTo>
                    <a:lnTo>
                      <a:pt x="562" y="686"/>
                    </a:lnTo>
                    <a:close/>
                    <a:moveTo>
                      <a:pt x="578" y="675"/>
                    </a:moveTo>
                    <a:lnTo>
                      <a:pt x="612" y="719"/>
                    </a:lnTo>
                    <a:lnTo>
                      <a:pt x="598" y="732"/>
                    </a:lnTo>
                    <a:lnTo>
                      <a:pt x="562" y="686"/>
                    </a:lnTo>
                    <a:lnTo>
                      <a:pt x="578" y="675"/>
                    </a:lnTo>
                    <a:close/>
                    <a:moveTo>
                      <a:pt x="598" y="732"/>
                    </a:moveTo>
                    <a:lnTo>
                      <a:pt x="599" y="733"/>
                    </a:lnTo>
                    <a:lnTo>
                      <a:pt x="598" y="732"/>
                    </a:lnTo>
                    <a:lnTo>
                      <a:pt x="605" y="725"/>
                    </a:lnTo>
                    <a:lnTo>
                      <a:pt x="598" y="732"/>
                    </a:lnTo>
                    <a:close/>
                    <a:moveTo>
                      <a:pt x="612" y="719"/>
                    </a:moveTo>
                    <a:lnTo>
                      <a:pt x="651" y="767"/>
                    </a:lnTo>
                    <a:lnTo>
                      <a:pt x="636" y="779"/>
                    </a:lnTo>
                    <a:lnTo>
                      <a:pt x="598" y="732"/>
                    </a:lnTo>
                    <a:lnTo>
                      <a:pt x="612" y="719"/>
                    </a:lnTo>
                    <a:close/>
                    <a:moveTo>
                      <a:pt x="636" y="779"/>
                    </a:moveTo>
                    <a:lnTo>
                      <a:pt x="635" y="779"/>
                    </a:lnTo>
                    <a:lnTo>
                      <a:pt x="636" y="779"/>
                    </a:lnTo>
                    <a:lnTo>
                      <a:pt x="643" y="773"/>
                    </a:lnTo>
                    <a:lnTo>
                      <a:pt x="636" y="779"/>
                    </a:lnTo>
                    <a:close/>
                    <a:moveTo>
                      <a:pt x="651" y="767"/>
                    </a:moveTo>
                    <a:lnTo>
                      <a:pt x="688" y="808"/>
                    </a:lnTo>
                    <a:lnTo>
                      <a:pt x="675" y="821"/>
                    </a:lnTo>
                    <a:lnTo>
                      <a:pt x="636" y="779"/>
                    </a:lnTo>
                    <a:lnTo>
                      <a:pt x="651" y="767"/>
                    </a:lnTo>
                    <a:close/>
                    <a:moveTo>
                      <a:pt x="675" y="821"/>
                    </a:moveTo>
                    <a:lnTo>
                      <a:pt x="675" y="821"/>
                    </a:lnTo>
                    <a:lnTo>
                      <a:pt x="681" y="814"/>
                    </a:lnTo>
                    <a:lnTo>
                      <a:pt x="675" y="821"/>
                    </a:lnTo>
                    <a:close/>
                    <a:moveTo>
                      <a:pt x="688" y="808"/>
                    </a:moveTo>
                    <a:lnTo>
                      <a:pt x="732" y="848"/>
                    </a:lnTo>
                    <a:lnTo>
                      <a:pt x="719" y="863"/>
                    </a:lnTo>
                    <a:lnTo>
                      <a:pt x="675" y="821"/>
                    </a:lnTo>
                    <a:lnTo>
                      <a:pt x="688" y="808"/>
                    </a:lnTo>
                    <a:close/>
                    <a:moveTo>
                      <a:pt x="720" y="863"/>
                    </a:moveTo>
                    <a:lnTo>
                      <a:pt x="719" y="863"/>
                    </a:lnTo>
                    <a:lnTo>
                      <a:pt x="726" y="855"/>
                    </a:lnTo>
                    <a:lnTo>
                      <a:pt x="720" y="863"/>
                    </a:lnTo>
                    <a:close/>
                    <a:moveTo>
                      <a:pt x="732" y="848"/>
                    </a:moveTo>
                    <a:lnTo>
                      <a:pt x="776" y="886"/>
                    </a:lnTo>
                    <a:lnTo>
                      <a:pt x="764" y="901"/>
                    </a:lnTo>
                    <a:lnTo>
                      <a:pt x="720" y="863"/>
                    </a:lnTo>
                    <a:lnTo>
                      <a:pt x="732" y="848"/>
                    </a:lnTo>
                    <a:close/>
                    <a:moveTo>
                      <a:pt x="764" y="901"/>
                    </a:moveTo>
                    <a:lnTo>
                      <a:pt x="764" y="901"/>
                    </a:lnTo>
                    <a:lnTo>
                      <a:pt x="771" y="894"/>
                    </a:lnTo>
                    <a:lnTo>
                      <a:pt x="764" y="901"/>
                    </a:lnTo>
                    <a:close/>
                    <a:moveTo>
                      <a:pt x="776" y="886"/>
                    </a:moveTo>
                    <a:lnTo>
                      <a:pt x="827" y="928"/>
                    </a:lnTo>
                    <a:lnTo>
                      <a:pt x="815" y="942"/>
                    </a:lnTo>
                    <a:lnTo>
                      <a:pt x="764" y="901"/>
                    </a:lnTo>
                    <a:lnTo>
                      <a:pt x="776" y="886"/>
                    </a:lnTo>
                    <a:close/>
                    <a:moveTo>
                      <a:pt x="827" y="928"/>
                    </a:moveTo>
                    <a:lnTo>
                      <a:pt x="828" y="928"/>
                    </a:lnTo>
                    <a:lnTo>
                      <a:pt x="827" y="928"/>
                    </a:lnTo>
                    <a:lnTo>
                      <a:pt x="821" y="935"/>
                    </a:lnTo>
                    <a:lnTo>
                      <a:pt x="827" y="928"/>
                    </a:lnTo>
                    <a:close/>
                    <a:moveTo>
                      <a:pt x="827" y="928"/>
                    </a:moveTo>
                    <a:lnTo>
                      <a:pt x="884" y="975"/>
                    </a:lnTo>
                    <a:lnTo>
                      <a:pt x="872" y="990"/>
                    </a:lnTo>
                    <a:lnTo>
                      <a:pt x="815" y="942"/>
                    </a:lnTo>
                    <a:lnTo>
                      <a:pt x="827" y="928"/>
                    </a:lnTo>
                    <a:close/>
                    <a:moveTo>
                      <a:pt x="884" y="975"/>
                    </a:moveTo>
                    <a:lnTo>
                      <a:pt x="942" y="1023"/>
                    </a:lnTo>
                    <a:lnTo>
                      <a:pt x="929" y="1038"/>
                    </a:lnTo>
                    <a:lnTo>
                      <a:pt x="872" y="990"/>
                    </a:lnTo>
                    <a:lnTo>
                      <a:pt x="884" y="975"/>
                    </a:lnTo>
                    <a:close/>
                    <a:moveTo>
                      <a:pt x="942" y="1023"/>
                    </a:moveTo>
                    <a:lnTo>
                      <a:pt x="942" y="1024"/>
                    </a:lnTo>
                    <a:lnTo>
                      <a:pt x="935" y="1030"/>
                    </a:lnTo>
                    <a:lnTo>
                      <a:pt x="942" y="1023"/>
                    </a:lnTo>
                    <a:close/>
                    <a:moveTo>
                      <a:pt x="942" y="1024"/>
                    </a:moveTo>
                    <a:lnTo>
                      <a:pt x="996" y="1074"/>
                    </a:lnTo>
                    <a:lnTo>
                      <a:pt x="984" y="1088"/>
                    </a:lnTo>
                    <a:lnTo>
                      <a:pt x="929" y="1037"/>
                    </a:lnTo>
                    <a:lnTo>
                      <a:pt x="942" y="1024"/>
                    </a:lnTo>
                    <a:close/>
                    <a:moveTo>
                      <a:pt x="996" y="1074"/>
                    </a:moveTo>
                    <a:lnTo>
                      <a:pt x="996" y="1073"/>
                    </a:lnTo>
                    <a:lnTo>
                      <a:pt x="997" y="1074"/>
                    </a:lnTo>
                    <a:lnTo>
                      <a:pt x="989" y="1081"/>
                    </a:lnTo>
                    <a:lnTo>
                      <a:pt x="996" y="1074"/>
                    </a:lnTo>
                    <a:close/>
                    <a:moveTo>
                      <a:pt x="997" y="1074"/>
                    </a:moveTo>
                    <a:lnTo>
                      <a:pt x="1044" y="1122"/>
                    </a:lnTo>
                    <a:lnTo>
                      <a:pt x="1031" y="1135"/>
                    </a:lnTo>
                    <a:lnTo>
                      <a:pt x="982" y="1088"/>
                    </a:lnTo>
                    <a:lnTo>
                      <a:pt x="997" y="1074"/>
                    </a:lnTo>
                    <a:close/>
                    <a:moveTo>
                      <a:pt x="1044" y="1122"/>
                    </a:moveTo>
                    <a:lnTo>
                      <a:pt x="1044" y="1123"/>
                    </a:lnTo>
                    <a:lnTo>
                      <a:pt x="1038" y="1128"/>
                    </a:lnTo>
                    <a:lnTo>
                      <a:pt x="1044" y="1122"/>
                    </a:lnTo>
                    <a:close/>
                    <a:moveTo>
                      <a:pt x="1044" y="1123"/>
                    </a:moveTo>
                    <a:lnTo>
                      <a:pt x="1086" y="1170"/>
                    </a:lnTo>
                    <a:lnTo>
                      <a:pt x="1072" y="1182"/>
                    </a:lnTo>
                    <a:lnTo>
                      <a:pt x="1030" y="1135"/>
                    </a:lnTo>
                    <a:lnTo>
                      <a:pt x="1044" y="1123"/>
                    </a:lnTo>
                    <a:close/>
                    <a:moveTo>
                      <a:pt x="1086" y="1170"/>
                    </a:moveTo>
                    <a:lnTo>
                      <a:pt x="1086" y="1170"/>
                    </a:lnTo>
                    <a:lnTo>
                      <a:pt x="1086" y="1171"/>
                    </a:lnTo>
                    <a:lnTo>
                      <a:pt x="1078" y="1177"/>
                    </a:lnTo>
                    <a:lnTo>
                      <a:pt x="1086" y="1170"/>
                    </a:lnTo>
                    <a:close/>
                    <a:moveTo>
                      <a:pt x="1086" y="1171"/>
                    </a:moveTo>
                    <a:lnTo>
                      <a:pt x="1111" y="1209"/>
                    </a:lnTo>
                    <a:lnTo>
                      <a:pt x="1096" y="1220"/>
                    </a:lnTo>
                    <a:lnTo>
                      <a:pt x="1071" y="1181"/>
                    </a:lnTo>
                    <a:lnTo>
                      <a:pt x="1086" y="1171"/>
                    </a:lnTo>
                    <a:close/>
                    <a:moveTo>
                      <a:pt x="1111" y="1209"/>
                    </a:moveTo>
                    <a:lnTo>
                      <a:pt x="1113" y="1211"/>
                    </a:lnTo>
                    <a:lnTo>
                      <a:pt x="1114" y="1213"/>
                    </a:lnTo>
                    <a:lnTo>
                      <a:pt x="1104" y="1214"/>
                    </a:lnTo>
                    <a:lnTo>
                      <a:pt x="1111" y="1209"/>
                    </a:lnTo>
                    <a:close/>
                    <a:moveTo>
                      <a:pt x="1114" y="1213"/>
                    </a:moveTo>
                    <a:lnTo>
                      <a:pt x="1119" y="1244"/>
                    </a:lnTo>
                    <a:lnTo>
                      <a:pt x="1101" y="1249"/>
                    </a:lnTo>
                    <a:lnTo>
                      <a:pt x="1095" y="1217"/>
                    </a:lnTo>
                    <a:lnTo>
                      <a:pt x="1114" y="1213"/>
                    </a:lnTo>
                    <a:close/>
                    <a:moveTo>
                      <a:pt x="1119" y="1244"/>
                    </a:moveTo>
                    <a:lnTo>
                      <a:pt x="1120" y="1249"/>
                    </a:lnTo>
                    <a:lnTo>
                      <a:pt x="1119" y="1251"/>
                    </a:lnTo>
                    <a:lnTo>
                      <a:pt x="1110" y="1246"/>
                    </a:lnTo>
                    <a:lnTo>
                      <a:pt x="1119" y="1244"/>
                    </a:lnTo>
                    <a:close/>
                    <a:moveTo>
                      <a:pt x="1119" y="1251"/>
                    </a:moveTo>
                    <a:lnTo>
                      <a:pt x="1106" y="1273"/>
                    </a:lnTo>
                    <a:lnTo>
                      <a:pt x="1089" y="1264"/>
                    </a:lnTo>
                    <a:lnTo>
                      <a:pt x="1101" y="1242"/>
                    </a:lnTo>
                    <a:lnTo>
                      <a:pt x="1119" y="1251"/>
                    </a:lnTo>
                    <a:close/>
                    <a:moveTo>
                      <a:pt x="1106" y="1273"/>
                    </a:moveTo>
                    <a:lnTo>
                      <a:pt x="1104" y="1277"/>
                    </a:lnTo>
                    <a:lnTo>
                      <a:pt x="1099" y="1278"/>
                    </a:lnTo>
                    <a:lnTo>
                      <a:pt x="1097" y="1268"/>
                    </a:lnTo>
                    <a:lnTo>
                      <a:pt x="1106" y="1273"/>
                    </a:lnTo>
                    <a:close/>
                    <a:moveTo>
                      <a:pt x="1099" y="1278"/>
                    </a:moveTo>
                    <a:lnTo>
                      <a:pt x="1064" y="1284"/>
                    </a:lnTo>
                    <a:lnTo>
                      <a:pt x="1061" y="1265"/>
                    </a:lnTo>
                    <a:lnTo>
                      <a:pt x="1096" y="1260"/>
                    </a:lnTo>
                    <a:lnTo>
                      <a:pt x="1099" y="1278"/>
                    </a:lnTo>
                    <a:close/>
                    <a:moveTo>
                      <a:pt x="1064" y="1284"/>
                    </a:moveTo>
                    <a:lnTo>
                      <a:pt x="1064" y="1285"/>
                    </a:lnTo>
                    <a:lnTo>
                      <a:pt x="1063" y="1285"/>
                    </a:lnTo>
                    <a:lnTo>
                      <a:pt x="1063" y="1275"/>
                    </a:lnTo>
                    <a:lnTo>
                      <a:pt x="1064" y="1284"/>
                    </a:lnTo>
                    <a:close/>
                    <a:moveTo>
                      <a:pt x="1063" y="1285"/>
                    </a:moveTo>
                    <a:lnTo>
                      <a:pt x="1021" y="1285"/>
                    </a:lnTo>
                    <a:lnTo>
                      <a:pt x="1021" y="1265"/>
                    </a:lnTo>
                    <a:lnTo>
                      <a:pt x="1063" y="1265"/>
                    </a:lnTo>
                    <a:lnTo>
                      <a:pt x="1063" y="1285"/>
                    </a:lnTo>
                    <a:close/>
                    <a:moveTo>
                      <a:pt x="1021" y="1285"/>
                    </a:moveTo>
                    <a:lnTo>
                      <a:pt x="1020" y="1285"/>
                    </a:lnTo>
                    <a:lnTo>
                      <a:pt x="1019" y="1284"/>
                    </a:lnTo>
                    <a:lnTo>
                      <a:pt x="1021" y="1275"/>
                    </a:lnTo>
                    <a:lnTo>
                      <a:pt x="1021" y="1285"/>
                    </a:lnTo>
                    <a:close/>
                    <a:moveTo>
                      <a:pt x="1019" y="1284"/>
                    </a:moveTo>
                    <a:lnTo>
                      <a:pt x="981" y="1275"/>
                    </a:lnTo>
                    <a:lnTo>
                      <a:pt x="986" y="1256"/>
                    </a:lnTo>
                    <a:lnTo>
                      <a:pt x="1023" y="1266"/>
                    </a:lnTo>
                    <a:lnTo>
                      <a:pt x="1019" y="1284"/>
                    </a:lnTo>
                    <a:close/>
                    <a:moveTo>
                      <a:pt x="981" y="1275"/>
                    </a:moveTo>
                    <a:lnTo>
                      <a:pt x="980" y="1274"/>
                    </a:lnTo>
                    <a:lnTo>
                      <a:pt x="979" y="1274"/>
                    </a:lnTo>
                    <a:lnTo>
                      <a:pt x="984" y="1265"/>
                    </a:lnTo>
                    <a:lnTo>
                      <a:pt x="981" y="1275"/>
                    </a:lnTo>
                    <a:close/>
                    <a:moveTo>
                      <a:pt x="979" y="1274"/>
                    </a:moveTo>
                    <a:lnTo>
                      <a:pt x="950" y="1257"/>
                    </a:lnTo>
                    <a:lnTo>
                      <a:pt x="959" y="1241"/>
                    </a:lnTo>
                    <a:lnTo>
                      <a:pt x="988" y="1257"/>
                    </a:lnTo>
                    <a:lnTo>
                      <a:pt x="979" y="1274"/>
                    </a:lnTo>
                    <a:close/>
                    <a:moveTo>
                      <a:pt x="950" y="1257"/>
                    </a:moveTo>
                    <a:lnTo>
                      <a:pt x="949" y="1257"/>
                    </a:lnTo>
                    <a:lnTo>
                      <a:pt x="948" y="1257"/>
                    </a:lnTo>
                    <a:lnTo>
                      <a:pt x="955" y="1250"/>
                    </a:lnTo>
                    <a:lnTo>
                      <a:pt x="950" y="1257"/>
                    </a:lnTo>
                    <a:close/>
                    <a:moveTo>
                      <a:pt x="948" y="1257"/>
                    </a:moveTo>
                    <a:lnTo>
                      <a:pt x="921" y="1235"/>
                    </a:lnTo>
                    <a:lnTo>
                      <a:pt x="932" y="1220"/>
                    </a:lnTo>
                    <a:lnTo>
                      <a:pt x="960" y="1242"/>
                    </a:lnTo>
                    <a:lnTo>
                      <a:pt x="948" y="1257"/>
                    </a:lnTo>
                    <a:close/>
                    <a:moveTo>
                      <a:pt x="921" y="1235"/>
                    </a:moveTo>
                    <a:lnTo>
                      <a:pt x="920" y="1234"/>
                    </a:lnTo>
                    <a:lnTo>
                      <a:pt x="926" y="1228"/>
                    </a:lnTo>
                    <a:lnTo>
                      <a:pt x="921" y="1235"/>
                    </a:lnTo>
                    <a:close/>
                    <a:moveTo>
                      <a:pt x="920" y="1234"/>
                    </a:moveTo>
                    <a:lnTo>
                      <a:pt x="894" y="1209"/>
                    </a:lnTo>
                    <a:lnTo>
                      <a:pt x="907" y="1196"/>
                    </a:lnTo>
                    <a:lnTo>
                      <a:pt x="933" y="1221"/>
                    </a:lnTo>
                    <a:lnTo>
                      <a:pt x="920" y="1234"/>
                    </a:lnTo>
                    <a:close/>
                    <a:moveTo>
                      <a:pt x="894" y="1209"/>
                    </a:moveTo>
                    <a:lnTo>
                      <a:pt x="893" y="1208"/>
                    </a:lnTo>
                    <a:lnTo>
                      <a:pt x="901" y="1202"/>
                    </a:lnTo>
                    <a:lnTo>
                      <a:pt x="894" y="1209"/>
                    </a:lnTo>
                    <a:close/>
                    <a:moveTo>
                      <a:pt x="893" y="1208"/>
                    </a:moveTo>
                    <a:lnTo>
                      <a:pt x="868" y="1176"/>
                    </a:lnTo>
                    <a:lnTo>
                      <a:pt x="882" y="1164"/>
                    </a:lnTo>
                    <a:lnTo>
                      <a:pt x="909" y="1196"/>
                    </a:lnTo>
                    <a:lnTo>
                      <a:pt x="893" y="1208"/>
                    </a:lnTo>
                    <a:close/>
                    <a:moveTo>
                      <a:pt x="882" y="1164"/>
                    </a:moveTo>
                    <a:lnTo>
                      <a:pt x="883" y="1165"/>
                    </a:lnTo>
                    <a:lnTo>
                      <a:pt x="882" y="1164"/>
                    </a:lnTo>
                    <a:lnTo>
                      <a:pt x="875" y="1170"/>
                    </a:lnTo>
                    <a:lnTo>
                      <a:pt x="882" y="1164"/>
                    </a:lnTo>
                    <a:close/>
                    <a:moveTo>
                      <a:pt x="868" y="1177"/>
                    </a:moveTo>
                    <a:lnTo>
                      <a:pt x="839" y="1145"/>
                    </a:lnTo>
                    <a:lnTo>
                      <a:pt x="853" y="1132"/>
                    </a:lnTo>
                    <a:lnTo>
                      <a:pt x="882" y="1164"/>
                    </a:lnTo>
                    <a:lnTo>
                      <a:pt x="868" y="1177"/>
                    </a:lnTo>
                    <a:close/>
                    <a:moveTo>
                      <a:pt x="853" y="1132"/>
                    </a:moveTo>
                    <a:lnTo>
                      <a:pt x="853" y="1133"/>
                    </a:lnTo>
                    <a:lnTo>
                      <a:pt x="853" y="1132"/>
                    </a:lnTo>
                    <a:lnTo>
                      <a:pt x="847" y="1138"/>
                    </a:lnTo>
                    <a:lnTo>
                      <a:pt x="853" y="1132"/>
                    </a:lnTo>
                    <a:close/>
                    <a:moveTo>
                      <a:pt x="839" y="1145"/>
                    </a:moveTo>
                    <a:lnTo>
                      <a:pt x="808" y="1110"/>
                    </a:lnTo>
                    <a:lnTo>
                      <a:pt x="821" y="1098"/>
                    </a:lnTo>
                    <a:lnTo>
                      <a:pt x="853" y="1132"/>
                    </a:lnTo>
                    <a:lnTo>
                      <a:pt x="839" y="1145"/>
                    </a:lnTo>
                    <a:close/>
                    <a:moveTo>
                      <a:pt x="821" y="1096"/>
                    </a:moveTo>
                    <a:lnTo>
                      <a:pt x="817" y="1092"/>
                    </a:lnTo>
                    <a:lnTo>
                      <a:pt x="821" y="1098"/>
                    </a:lnTo>
                    <a:lnTo>
                      <a:pt x="815" y="1103"/>
                    </a:lnTo>
                    <a:lnTo>
                      <a:pt x="821" y="1096"/>
                    </a:lnTo>
                    <a:close/>
                    <a:moveTo>
                      <a:pt x="808" y="1110"/>
                    </a:moveTo>
                    <a:lnTo>
                      <a:pt x="773" y="1072"/>
                    </a:lnTo>
                    <a:lnTo>
                      <a:pt x="787" y="1059"/>
                    </a:lnTo>
                    <a:lnTo>
                      <a:pt x="821" y="1096"/>
                    </a:lnTo>
                    <a:lnTo>
                      <a:pt x="808" y="1110"/>
                    </a:lnTo>
                    <a:close/>
                    <a:moveTo>
                      <a:pt x="786" y="1058"/>
                    </a:moveTo>
                    <a:lnTo>
                      <a:pt x="786" y="1058"/>
                    </a:lnTo>
                    <a:lnTo>
                      <a:pt x="787" y="1059"/>
                    </a:lnTo>
                    <a:lnTo>
                      <a:pt x="780" y="1066"/>
                    </a:lnTo>
                    <a:lnTo>
                      <a:pt x="786" y="1058"/>
                    </a:lnTo>
                    <a:close/>
                    <a:moveTo>
                      <a:pt x="774" y="1073"/>
                    </a:moveTo>
                    <a:lnTo>
                      <a:pt x="730" y="1038"/>
                    </a:lnTo>
                    <a:lnTo>
                      <a:pt x="741" y="1023"/>
                    </a:lnTo>
                    <a:lnTo>
                      <a:pt x="786" y="1058"/>
                    </a:lnTo>
                    <a:lnTo>
                      <a:pt x="774" y="1073"/>
                    </a:lnTo>
                    <a:close/>
                    <a:moveTo>
                      <a:pt x="730" y="1038"/>
                    </a:moveTo>
                    <a:lnTo>
                      <a:pt x="730" y="1038"/>
                    </a:lnTo>
                    <a:lnTo>
                      <a:pt x="729" y="1038"/>
                    </a:lnTo>
                    <a:lnTo>
                      <a:pt x="735" y="1030"/>
                    </a:lnTo>
                    <a:lnTo>
                      <a:pt x="730" y="1038"/>
                    </a:lnTo>
                    <a:close/>
                    <a:moveTo>
                      <a:pt x="729" y="1038"/>
                    </a:moveTo>
                    <a:lnTo>
                      <a:pt x="663" y="984"/>
                    </a:lnTo>
                    <a:lnTo>
                      <a:pt x="675" y="969"/>
                    </a:lnTo>
                    <a:lnTo>
                      <a:pt x="741" y="1023"/>
                    </a:lnTo>
                    <a:lnTo>
                      <a:pt x="729" y="1038"/>
                    </a:lnTo>
                    <a:close/>
                    <a:moveTo>
                      <a:pt x="663" y="984"/>
                    </a:moveTo>
                    <a:lnTo>
                      <a:pt x="663" y="984"/>
                    </a:lnTo>
                    <a:lnTo>
                      <a:pt x="663" y="983"/>
                    </a:lnTo>
                    <a:lnTo>
                      <a:pt x="668" y="976"/>
                    </a:lnTo>
                    <a:lnTo>
                      <a:pt x="663" y="984"/>
                    </a:lnTo>
                    <a:close/>
                    <a:moveTo>
                      <a:pt x="663" y="983"/>
                    </a:moveTo>
                    <a:lnTo>
                      <a:pt x="605" y="932"/>
                    </a:lnTo>
                    <a:lnTo>
                      <a:pt x="617" y="918"/>
                    </a:lnTo>
                    <a:lnTo>
                      <a:pt x="675" y="970"/>
                    </a:lnTo>
                    <a:lnTo>
                      <a:pt x="663" y="983"/>
                    </a:lnTo>
                    <a:close/>
                    <a:moveTo>
                      <a:pt x="617" y="918"/>
                    </a:moveTo>
                    <a:lnTo>
                      <a:pt x="615" y="916"/>
                    </a:lnTo>
                    <a:lnTo>
                      <a:pt x="617" y="918"/>
                    </a:lnTo>
                    <a:lnTo>
                      <a:pt x="611" y="926"/>
                    </a:lnTo>
                    <a:lnTo>
                      <a:pt x="617" y="918"/>
                    </a:lnTo>
                    <a:close/>
                    <a:moveTo>
                      <a:pt x="605" y="932"/>
                    </a:moveTo>
                    <a:lnTo>
                      <a:pt x="555" y="888"/>
                    </a:lnTo>
                    <a:lnTo>
                      <a:pt x="567" y="874"/>
                    </a:lnTo>
                    <a:lnTo>
                      <a:pt x="617" y="918"/>
                    </a:lnTo>
                    <a:lnTo>
                      <a:pt x="605" y="932"/>
                    </a:lnTo>
                    <a:close/>
                    <a:moveTo>
                      <a:pt x="555" y="888"/>
                    </a:moveTo>
                    <a:lnTo>
                      <a:pt x="554" y="888"/>
                    </a:lnTo>
                    <a:lnTo>
                      <a:pt x="554" y="887"/>
                    </a:lnTo>
                    <a:lnTo>
                      <a:pt x="560" y="881"/>
                    </a:lnTo>
                    <a:lnTo>
                      <a:pt x="555" y="888"/>
                    </a:lnTo>
                    <a:close/>
                    <a:moveTo>
                      <a:pt x="554" y="887"/>
                    </a:moveTo>
                    <a:lnTo>
                      <a:pt x="512" y="840"/>
                    </a:lnTo>
                    <a:lnTo>
                      <a:pt x="526" y="827"/>
                    </a:lnTo>
                    <a:lnTo>
                      <a:pt x="568" y="875"/>
                    </a:lnTo>
                    <a:lnTo>
                      <a:pt x="554" y="887"/>
                    </a:lnTo>
                    <a:close/>
                    <a:moveTo>
                      <a:pt x="512" y="840"/>
                    </a:moveTo>
                    <a:lnTo>
                      <a:pt x="512" y="838"/>
                    </a:lnTo>
                    <a:lnTo>
                      <a:pt x="512" y="840"/>
                    </a:lnTo>
                    <a:lnTo>
                      <a:pt x="519" y="833"/>
                    </a:lnTo>
                    <a:lnTo>
                      <a:pt x="512" y="840"/>
                    </a:lnTo>
                    <a:close/>
                    <a:moveTo>
                      <a:pt x="512" y="840"/>
                    </a:moveTo>
                    <a:lnTo>
                      <a:pt x="474" y="795"/>
                    </a:lnTo>
                    <a:lnTo>
                      <a:pt x="488" y="782"/>
                    </a:lnTo>
                    <a:lnTo>
                      <a:pt x="526" y="827"/>
                    </a:lnTo>
                    <a:lnTo>
                      <a:pt x="512" y="840"/>
                    </a:lnTo>
                    <a:close/>
                    <a:moveTo>
                      <a:pt x="474" y="795"/>
                    </a:moveTo>
                    <a:lnTo>
                      <a:pt x="473" y="794"/>
                    </a:lnTo>
                    <a:lnTo>
                      <a:pt x="481" y="789"/>
                    </a:lnTo>
                    <a:lnTo>
                      <a:pt x="474" y="795"/>
                    </a:lnTo>
                    <a:close/>
                    <a:moveTo>
                      <a:pt x="473" y="794"/>
                    </a:moveTo>
                    <a:lnTo>
                      <a:pt x="439" y="747"/>
                    </a:lnTo>
                    <a:lnTo>
                      <a:pt x="453" y="736"/>
                    </a:lnTo>
                    <a:lnTo>
                      <a:pt x="488" y="783"/>
                    </a:lnTo>
                    <a:lnTo>
                      <a:pt x="473" y="794"/>
                    </a:lnTo>
                    <a:close/>
                    <a:moveTo>
                      <a:pt x="439" y="747"/>
                    </a:moveTo>
                    <a:lnTo>
                      <a:pt x="438" y="746"/>
                    </a:lnTo>
                    <a:lnTo>
                      <a:pt x="447" y="741"/>
                    </a:lnTo>
                    <a:lnTo>
                      <a:pt x="439" y="747"/>
                    </a:lnTo>
                    <a:close/>
                    <a:moveTo>
                      <a:pt x="438" y="746"/>
                    </a:moveTo>
                    <a:lnTo>
                      <a:pt x="409" y="695"/>
                    </a:lnTo>
                    <a:lnTo>
                      <a:pt x="426" y="685"/>
                    </a:lnTo>
                    <a:lnTo>
                      <a:pt x="454" y="736"/>
                    </a:lnTo>
                    <a:lnTo>
                      <a:pt x="438" y="746"/>
                    </a:lnTo>
                    <a:close/>
                    <a:moveTo>
                      <a:pt x="409" y="695"/>
                    </a:moveTo>
                    <a:lnTo>
                      <a:pt x="409" y="694"/>
                    </a:lnTo>
                    <a:lnTo>
                      <a:pt x="409" y="695"/>
                    </a:lnTo>
                    <a:lnTo>
                      <a:pt x="418" y="691"/>
                    </a:lnTo>
                    <a:lnTo>
                      <a:pt x="409" y="695"/>
                    </a:lnTo>
                    <a:close/>
                    <a:moveTo>
                      <a:pt x="409" y="695"/>
                    </a:moveTo>
                    <a:lnTo>
                      <a:pt x="377" y="634"/>
                    </a:lnTo>
                    <a:lnTo>
                      <a:pt x="394" y="626"/>
                    </a:lnTo>
                    <a:lnTo>
                      <a:pt x="426" y="686"/>
                    </a:lnTo>
                    <a:lnTo>
                      <a:pt x="409" y="695"/>
                    </a:lnTo>
                    <a:close/>
                    <a:moveTo>
                      <a:pt x="377" y="634"/>
                    </a:moveTo>
                    <a:lnTo>
                      <a:pt x="377" y="634"/>
                    </a:lnTo>
                    <a:lnTo>
                      <a:pt x="386" y="630"/>
                    </a:lnTo>
                    <a:lnTo>
                      <a:pt x="377" y="634"/>
                    </a:lnTo>
                    <a:close/>
                    <a:moveTo>
                      <a:pt x="377" y="634"/>
                    </a:moveTo>
                    <a:lnTo>
                      <a:pt x="345" y="571"/>
                    </a:lnTo>
                    <a:lnTo>
                      <a:pt x="363" y="562"/>
                    </a:lnTo>
                    <a:lnTo>
                      <a:pt x="395" y="626"/>
                    </a:lnTo>
                    <a:lnTo>
                      <a:pt x="377" y="634"/>
                    </a:lnTo>
                    <a:close/>
                    <a:moveTo>
                      <a:pt x="345" y="571"/>
                    </a:moveTo>
                    <a:lnTo>
                      <a:pt x="345" y="569"/>
                    </a:lnTo>
                    <a:lnTo>
                      <a:pt x="354" y="566"/>
                    </a:lnTo>
                    <a:lnTo>
                      <a:pt x="345" y="571"/>
                    </a:lnTo>
                    <a:close/>
                    <a:moveTo>
                      <a:pt x="345" y="569"/>
                    </a:moveTo>
                    <a:lnTo>
                      <a:pt x="313" y="493"/>
                    </a:lnTo>
                    <a:lnTo>
                      <a:pt x="331" y="487"/>
                    </a:lnTo>
                    <a:lnTo>
                      <a:pt x="363" y="563"/>
                    </a:lnTo>
                    <a:lnTo>
                      <a:pt x="345" y="569"/>
                    </a:lnTo>
                    <a:close/>
                    <a:moveTo>
                      <a:pt x="331" y="486"/>
                    </a:moveTo>
                    <a:lnTo>
                      <a:pt x="331" y="487"/>
                    </a:lnTo>
                    <a:lnTo>
                      <a:pt x="322" y="490"/>
                    </a:lnTo>
                    <a:lnTo>
                      <a:pt x="331" y="486"/>
                    </a:lnTo>
                    <a:close/>
                    <a:moveTo>
                      <a:pt x="313" y="494"/>
                    </a:moveTo>
                    <a:lnTo>
                      <a:pt x="269" y="408"/>
                    </a:lnTo>
                    <a:lnTo>
                      <a:pt x="286" y="400"/>
                    </a:lnTo>
                    <a:lnTo>
                      <a:pt x="331" y="486"/>
                    </a:lnTo>
                    <a:lnTo>
                      <a:pt x="313" y="494"/>
                    </a:lnTo>
                    <a:close/>
                    <a:moveTo>
                      <a:pt x="286" y="399"/>
                    </a:moveTo>
                    <a:lnTo>
                      <a:pt x="286" y="400"/>
                    </a:lnTo>
                    <a:lnTo>
                      <a:pt x="278" y="404"/>
                    </a:lnTo>
                    <a:lnTo>
                      <a:pt x="286" y="399"/>
                    </a:lnTo>
                    <a:close/>
                    <a:moveTo>
                      <a:pt x="269" y="410"/>
                    </a:moveTo>
                    <a:lnTo>
                      <a:pt x="218" y="330"/>
                    </a:lnTo>
                    <a:lnTo>
                      <a:pt x="235" y="319"/>
                    </a:lnTo>
                    <a:lnTo>
                      <a:pt x="286" y="399"/>
                    </a:lnTo>
                    <a:lnTo>
                      <a:pt x="269" y="410"/>
                    </a:lnTo>
                    <a:close/>
                    <a:moveTo>
                      <a:pt x="235" y="319"/>
                    </a:moveTo>
                    <a:lnTo>
                      <a:pt x="235" y="319"/>
                    </a:lnTo>
                    <a:lnTo>
                      <a:pt x="227" y="325"/>
                    </a:lnTo>
                    <a:lnTo>
                      <a:pt x="235" y="319"/>
                    </a:lnTo>
                    <a:close/>
                    <a:moveTo>
                      <a:pt x="219" y="330"/>
                    </a:moveTo>
                    <a:lnTo>
                      <a:pt x="169" y="261"/>
                    </a:lnTo>
                    <a:lnTo>
                      <a:pt x="183" y="250"/>
                    </a:lnTo>
                    <a:lnTo>
                      <a:pt x="235" y="319"/>
                    </a:lnTo>
                    <a:lnTo>
                      <a:pt x="219" y="330"/>
                    </a:lnTo>
                    <a:close/>
                    <a:moveTo>
                      <a:pt x="183" y="249"/>
                    </a:moveTo>
                    <a:lnTo>
                      <a:pt x="183" y="249"/>
                    </a:lnTo>
                    <a:lnTo>
                      <a:pt x="183" y="250"/>
                    </a:lnTo>
                    <a:lnTo>
                      <a:pt x="176" y="255"/>
                    </a:lnTo>
                    <a:lnTo>
                      <a:pt x="183" y="249"/>
                    </a:lnTo>
                    <a:close/>
                    <a:moveTo>
                      <a:pt x="169" y="261"/>
                    </a:moveTo>
                    <a:lnTo>
                      <a:pt x="120" y="200"/>
                    </a:lnTo>
                    <a:lnTo>
                      <a:pt x="136" y="189"/>
                    </a:lnTo>
                    <a:lnTo>
                      <a:pt x="183" y="249"/>
                    </a:lnTo>
                    <a:lnTo>
                      <a:pt x="169" y="261"/>
                    </a:lnTo>
                    <a:close/>
                    <a:moveTo>
                      <a:pt x="136" y="188"/>
                    </a:moveTo>
                    <a:lnTo>
                      <a:pt x="136" y="188"/>
                    </a:lnTo>
                    <a:lnTo>
                      <a:pt x="136" y="189"/>
                    </a:lnTo>
                    <a:lnTo>
                      <a:pt x="128" y="195"/>
                    </a:lnTo>
                    <a:lnTo>
                      <a:pt x="136" y="188"/>
                    </a:lnTo>
                    <a:close/>
                    <a:moveTo>
                      <a:pt x="121" y="201"/>
                    </a:moveTo>
                    <a:lnTo>
                      <a:pt x="74" y="147"/>
                    </a:lnTo>
                    <a:lnTo>
                      <a:pt x="88" y="134"/>
                    </a:lnTo>
                    <a:lnTo>
                      <a:pt x="136" y="188"/>
                    </a:lnTo>
                    <a:lnTo>
                      <a:pt x="121" y="201"/>
                    </a:lnTo>
                    <a:close/>
                    <a:moveTo>
                      <a:pt x="74" y="147"/>
                    </a:moveTo>
                    <a:lnTo>
                      <a:pt x="73" y="146"/>
                    </a:lnTo>
                    <a:lnTo>
                      <a:pt x="81" y="140"/>
                    </a:lnTo>
                    <a:lnTo>
                      <a:pt x="74" y="147"/>
                    </a:lnTo>
                    <a:close/>
                    <a:moveTo>
                      <a:pt x="73" y="146"/>
                    </a:moveTo>
                    <a:lnTo>
                      <a:pt x="39" y="102"/>
                    </a:lnTo>
                    <a:lnTo>
                      <a:pt x="53" y="90"/>
                    </a:lnTo>
                    <a:lnTo>
                      <a:pt x="88" y="135"/>
                    </a:lnTo>
                    <a:lnTo>
                      <a:pt x="73" y="146"/>
                    </a:lnTo>
                    <a:close/>
                    <a:moveTo>
                      <a:pt x="39" y="102"/>
                    </a:moveTo>
                    <a:lnTo>
                      <a:pt x="39" y="102"/>
                    </a:lnTo>
                    <a:lnTo>
                      <a:pt x="38" y="102"/>
                    </a:lnTo>
                    <a:lnTo>
                      <a:pt x="45" y="95"/>
                    </a:lnTo>
                    <a:lnTo>
                      <a:pt x="39" y="102"/>
                    </a:lnTo>
                    <a:close/>
                    <a:moveTo>
                      <a:pt x="38" y="102"/>
                    </a:moveTo>
                    <a:lnTo>
                      <a:pt x="12" y="67"/>
                    </a:lnTo>
                    <a:lnTo>
                      <a:pt x="28" y="56"/>
                    </a:lnTo>
                    <a:lnTo>
                      <a:pt x="53" y="90"/>
                    </a:lnTo>
                    <a:lnTo>
                      <a:pt x="38" y="102"/>
                    </a:lnTo>
                    <a:close/>
                    <a:moveTo>
                      <a:pt x="12" y="67"/>
                    </a:moveTo>
                    <a:lnTo>
                      <a:pt x="12" y="66"/>
                    </a:lnTo>
                    <a:lnTo>
                      <a:pt x="11" y="64"/>
                    </a:lnTo>
                    <a:lnTo>
                      <a:pt x="20" y="61"/>
                    </a:lnTo>
                    <a:lnTo>
                      <a:pt x="12" y="67"/>
                    </a:lnTo>
                    <a:close/>
                    <a:moveTo>
                      <a:pt x="11" y="64"/>
                    </a:moveTo>
                    <a:lnTo>
                      <a:pt x="2" y="39"/>
                    </a:lnTo>
                    <a:lnTo>
                      <a:pt x="20" y="32"/>
                    </a:lnTo>
                    <a:lnTo>
                      <a:pt x="29" y="58"/>
                    </a:lnTo>
                    <a:lnTo>
                      <a:pt x="11" y="64"/>
                    </a:lnTo>
                    <a:close/>
                    <a:moveTo>
                      <a:pt x="2" y="39"/>
                    </a:moveTo>
                    <a:lnTo>
                      <a:pt x="0" y="35"/>
                    </a:lnTo>
                    <a:lnTo>
                      <a:pt x="2" y="31"/>
                    </a:lnTo>
                    <a:lnTo>
                      <a:pt x="11" y="36"/>
                    </a:lnTo>
                    <a:lnTo>
                      <a:pt x="2" y="39"/>
                    </a:lnTo>
                    <a:close/>
                    <a:moveTo>
                      <a:pt x="2" y="31"/>
                    </a:moveTo>
                    <a:lnTo>
                      <a:pt x="12" y="13"/>
                    </a:lnTo>
                    <a:lnTo>
                      <a:pt x="29" y="20"/>
                    </a:lnTo>
                    <a:lnTo>
                      <a:pt x="19" y="40"/>
                    </a:lnTo>
                    <a:lnTo>
                      <a:pt x="2" y="31"/>
                    </a:lnTo>
                    <a:close/>
                    <a:moveTo>
                      <a:pt x="12" y="13"/>
                    </a:moveTo>
                    <a:lnTo>
                      <a:pt x="13" y="8"/>
                    </a:lnTo>
                    <a:lnTo>
                      <a:pt x="19" y="7"/>
                    </a:lnTo>
                    <a:lnTo>
                      <a:pt x="20" y="16"/>
                    </a:lnTo>
                    <a:lnTo>
                      <a:pt x="12" y="13"/>
                    </a:lnTo>
                    <a:close/>
                    <a:moveTo>
                      <a:pt x="19" y="7"/>
                    </a:moveTo>
                    <a:lnTo>
                      <a:pt x="50" y="0"/>
                    </a:lnTo>
                    <a:lnTo>
                      <a:pt x="54" y="19"/>
                    </a:lnTo>
                    <a:lnTo>
                      <a:pt x="22" y="26"/>
                    </a:lnTo>
                    <a:lnTo>
                      <a:pt x="1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5" name="Freeform 1586">
                <a:extLst>
                  <a:ext uri="{FF2B5EF4-FFF2-40B4-BE49-F238E27FC236}">
                    <a16:creationId xmlns:a16="http://schemas.microsoft.com/office/drawing/2014/main" id="{6B0CBE26-CEE1-40E9-9F5C-D870D506A374}"/>
                  </a:ext>
                </a:extLst>
              </p:cNvPr>
              <p:cNvSpPr>
                <a:spLocks/>
              </p:cNvSpPr>
              <p:nvPr/>
            </p:nvSpPr>
            <p:spPr bwMode="auto">
              <a:xfrm>
                <a:off x="2270" y="1957"/>
                <a:ext cx="107" cy="135"/>
              </a:xfrm>
              <a:custGeom>
                <a:avLst/>
                <a:gdLst>
                  <a:gd name="T0" fmla="*/ 1 w 429"/>
                  <a:gd name="T1" fmla="*/ 0 h 541"/>
                  <a:gd name="T2" fmla="*/ 4 w 429"/>
                  <a:gd name="T3" fmla="*/ 0 h 541"/>
                  <a:gd name="T4" fmla="*/ 6 w 429"/>
                  <a:gd name="T5" fmla="*/ 0 h 541"/>
                  <a:gd name="T6" fmla="*/ 8 w 429"/>
                  <a:gd name="T7" fmla="*/ 1 h 541"/>
                  <a:gd name="T8" fmla="*/ 9 w 429"/>
                  <a:gd name="T9" fmla="*/ 2 h 541"/>
                  <a:gd name="T10" fmla="*/ 10 w 429"/>
                  <a:gd name="T11" fmla="*/ 3 h 541"/>
                  <a:gd name="T12" fmla="*/ 11 w 429"/>
                  <a:gd name="T13" fmla="*/ 4 h 541"/>
                  <a:gd name="T14" fmla="*/ 13 w 429"/>
                  <a:gd name="T15" fmla="*/ 6 h 541"/>
                  <a:gd name="T16" fmla="*/ 14 w 429"/>
                  <a:gd name="T17" fmla="*/ 8 h 541"/>
                  <a:gd name="T18" fmla="*/ 15 w 429"/>
                  <a:gd name="T19" fmla="*/ 9 h 541"/>
                  <a:gd name="T20" fmla="*/ 16 w 429"/>
                  <a:gd name="T21" fmla="*/ 11 h 541"/>
                  <a:gd name="T22" fmla="*/ 17 w 429"/>
                  <a:gd name="T23" fmla="*/ 13 h 541"/>
                  <a:gd name="T24" fmla="*/ 19 w 429"/>
                  <a:gd name="T25" fmla="*/ 15 h 541"/>
                  <a:gd name="T26" fmla="*/ 21 w 429"/>
                  <a:gd name="T27" fmla="*/ 18 h 541"/>
                  <a:gd name="T28" fmla="*/ 23 w 429"/>
                  <a:gd name="T29" fmla="*/ 20 h 541"/>
                  <a:gd name="T30" fmla="*/ 25 w 429"/>
                  <a:gd name="T31" fmla="*/ 23 h 541"/>
                  <a:gd name="T32" fmla="*/ 26 w 429"/>
                  <a:gd name="T33" fmla="*/ 26 h 541"/>
                  <a:gd name="T34" fmla="*/ 27 w 429"/>
                  <a:gd name="T35" fmla="*/ 29 h 541"/>
                  <a:gd name="T36" fmla="*/ 26 w 429"/>
                  <a:gd name="T37" fmla="*/ 31 h 541"/>
                  <a:gd name="T38" fmla="*/ 25 w 429"/>
                  <a:gd name="T39" fmla="*/ 32 h 541"/>
                  <a:gd name="T40" fmla="*/ 23 w 429"/>
                  <a:gd name="T41" fmla="*/ 33 h 541"/>
                  <a:gd name="T42" fmla="*/ 20 w 429"/>
                  <a:gd name="T43" fmla="*/ 34 h 541"/>
                  <a:gd name="T44" fmla="*/ 18 w 429"/>
                  <a:gd name="T45" fmla="*/ 33 h 541"/>
                  <a:gd name="T46" fmla="*/ 16 w 429"/>
                  <a:gd name="T47" fmla="*/ 32 h 541"/>
                  <a:gd name="T48" fmla="*/ 15 w 429"/>
                  <a:gd name="T49" fmla="*/ 31 h 541"/>
                  <a:gd name="T50" fmla="*/ 14 w 429"/>
                  <a:gd name="T51" fmla="*/ 29 h 541"/>
                  <a:gd name="T52" fmla="*/ 14 w 429"/>
                  <a:gd name="T53" fmla="*/ 27 h 541"/>
                  <a:gd name="T54" fmla="*/ 13 w 429"/>
                  <a:gd name="T55" fmla="*/ 24 h 541"/>
                  <a:gd name="T56" fmla="*/ 12 w 429"/>
                  <a:gd name="T57" fmla="*/ 22 h 541"/>
                  <a:gd name="T58" fmla="*/ 11 w 429"/>
                  <a:gd name="T59" fmla="*/ 20 h 541"/>
                  <a:gd name="T60" fmla="*/ 10 w 429"/>
                  <a:gd name="T61" fmla="*/ 17 h 541"/>
                  <a:gd name="T62" fmla="*/ 9 w 429"/>
                  <a:gd name="T63" fmla="*/ 15 h 541"/>
                  <a:gd name="T64" fmla="*/ 7 w 429"/>
                  <a:gd name="T65" fmla="*/ 13 h 541"/>
                  <a:gd name="T66" fmla="*/ 5 w 429"/>
                  <a:gd name="T67" fmla="*/ 10 h 541"/>
                  <a:gd name="T68" fmla="*/ 4 w 429"/>
                  <a:gd name="T69" fmla="*/ 8 h 541"/>
                  <a:gd name="T70" fmla="*/ 2 w 429"/>
                  <a:gd name="T71" fmla="*/ 6 h 541"/>
                  <a:gd name="T72" fmla="*/ 1 w 429"/>
                  <a:gd name="T73" fmla="*/ 5 h 541"/>
                  <a:gd name="T74" fmla="*/ 0 w 429"/>
                  <a:gd name="T75" fmla="*/ 3 h 541"/>
                  <a:gd name="T76" fmla="*/ 0 w 429"/>
                  <a:gd name="T77" fmla="*/ 2 h 541"/>
                  <a:gd name="T78" fmla="*/ 0 w 429"/>
                  <a:gd name="T79" fmla="*/ 1 h 541"/>
                  <a:gd name="T80" fmla="*/ 1 w 429"/>
                  <a:gd name="T81" fmla="*/ 0 h 5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9"/>
                  <a:gd name="T124" fmla="*/ 0 h 541"/>
                  <a:gd name="T125" fmla="*/ 429 w 429"/>
                  <a:gd name="T126" fmla="*/ 541 h 5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9" h="541">
                    <a:moveTo>
                      <a:pt x="25" y="4"/>
                    </a:moveTo>
                    <a:lnTo>
                      <a:pt x="64" y="0"/>
                    </a:lnTo>
                    <a:lnTo>
                      <a:pt x="95" y="4"/>
                    </a:lnTo>
                    <a:lnTo>
                      <a:pt x="124" y="12"/>
                    </a:lnTo>
                    <a:lnTo>
                      <a:pt x="147" y="29"/>
                    </a:lnTo>
                    <a:lnTo>
                      <a:pt x="169" y="48"/>
                    </a:lnTo>
                    <a:lnTo>
                      <a:pt x="184" y="73"/>
                    </a:lnTo>
                    <a:lnTo>
                      <a:pt x="203" y="98"/>
                    </a:lnTo>
                    <a:lnTo>
                      <a:pt x="219" y="127"/>
                    </a:lnTo>
                    <a:lnTo>
                      <a:pt x="238" y="152"/>
                    </a:lnTo>
                    <a:lnTo>
                      <a:pt x="257" y="178"/>
                    </a:lnTo>
                    <a:lnTo>
                      <a:pt x="280" y="206"/>
                    </a:lnTo>
                    <a:lnTo>
                      <a:pt x="309" y="242"/>
                    </a:lnTo>
                    <a:lnTo>
                      <a:pt x="340" y="286"/>
                    </a:lnTo>
                    <a:lnTo>
                      <a:pt x="372" y="330"/>
                    </a:lnTo>
                    <a:lnTo>
                      <a:pt x="397" y="378"/>
                    </a:lnTo>
                    <a:lnTo>
                      <a:pt x="419" y="423"/>
                    </a:lnTo>
                    <a:lnTo>
                      <a:pt x="429" y="461"/>
                    </a:lnTo>
                    <a:lnTo>
                      <a:pt x="426" y="495"/>
                    </a:lnTo>
                    <a:lnTo>
                      <a:pt x="407" y="521"/>
                    </a:lnTo>
                    <a:lnTo>
                      <a:pt x="368" y="537"/>
                    </a:lnTo>
                    <a:lnTo>
                      <a:pt x="324" y="541"/>
                    </a:lnTo>
                    <a:lnTo>
                      <a:pt x="289" y="534"/>
                    </a:lnTo>
                    <a:lnTo>
                      <a:pt x="264" y="519"/>
                    </a:lnTo>
                    <a:lnTo>
                      <a:pt x="245" y="495"/>
                    </a:lnTo>
                    <a:lnTo>
                      <a:pt x="229" y="464"/>
                    </a:lnTo>
                    <a:lnTo>
                      <a:pt x="219" y="433"/>
                    </a:lnTo>
                    <a:lnTo>
                      <a:pt x="206" y="394"/>
                    </a:lnTo>
                    <a:lnTo>
                      <a:pt x="197" y="356"/>
                    </a:lnTo>
                    <a:lnTo>
                      <a:pt x="184" y="318"/>
                    </a:lnTo>
                    <a:lnTo>
                      <a:pt x="165" y="279"/>
                    </a:lnTo>
                    <a:lnTo>
                      <a:pt x="143" y="242"/>
                    </a:lnTo>
                    <a:lnTo>
                      <a:pt x="118" y="206"/>
                    </a:lnTo>
                    <a:lnTo>
                      <a:pt x="89" y="168"/>
                    </a:lnTo>
                    <a:lnTo>
                      <a:pt x="61" y="137"/>
                    </a:lnTo>
                    <a:lnTo>
                      <a:pt x="39" y="105"/>
                    </a:lnTo>
                    <a:lnTo>
                      <a:pt x="15" y="76"/>
                    </a:lnTo>
                    <a:lnTo>
                      <a:pt x="3" y="51"/>
                    </a:lnTo>
                    <a:lnTo>
                      <a:pt x="0" y="29"/>
                    </a:lnTo>
                    <a:lnTo>
                      <a:pt x="7" y="16"/>
                    </a:lnTo>
                    <a:lnTo>
                      <a:pt x="25" y="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6" name="Freeform 1587">
                <a:extLst>
                  <a:ext uri="{FF2B5EF4-FFF2-40B4-BE49-F238E27FC236}">
                    <a16:creationId xmlns:a16="http://schemas.microsoft.com/office/drawing/2014/main" id="{1C7BDE04-864B-4647-B6FD-3DEA21C10179}"/>
                  </a:ext>
                </a:extLst>
              </p:cNvPr>
              <p:cNvSpPr>
                <a:spLocks noEditPoints="1"/>
              </p:cNvSpPr>
              <p:nvPr/>
            </p:nvSpPr>
            <p:spPr bwMode="auto">
              <a:xfrm>
                <a:off x="2268" y="1954"/>
                <a:ext cx="112" cy="140"/>
              </a:xfrm>
              <a:custGeom>
                <a:avLst/>
                <a:gdLst>
                  <a:gd name="T0" fmla="*/ 4 w 449"/>
                  <a:gd name="T1" fmla="*/ 0 h 559"/>
                  <a:gd name="T2" fmla="*/ 4 w 449"/>
                  <a:gd name="T3" fmla="*/ 1 h 559"/>
                  <a:gd name="T4" fmla="*/ 7 w 449"/>
                  <a:gd name="T5" fmla="*/ 0 h 559"/>
                  <a:gd name="T6" fmla="*/ 9 w 449"/>
                  <a:gd name="T7" fmla="*/ 1 h 559"/>
                  <a:gd name="T8" fmla="*/ 9 w 449"/>
                  <a:gd name="T9" fmla="*/ 1 h 559"/>
                  <a:gd name="T10" fmla="*/ 11 w 449"/>
                  <a:gd name="T11" fmla="*/ 3 h 559"/>
                  <a:gd name="T12" fmla="*/ 11 w 449"/>
                  <a:gd name="T13" fmla="*/ 4 h 559"/>
                  <a:gd name="T14" fmla="*/ 11 w 449"/>
                  <a:gd name="T15" fmla="*/ 6 h 559"/>
                  <a:gd name="T16" fmla="*/ 13 w 449"/>
                  <a:gd name="T17" fmla="*/ 7 h 559"/>
                  <a:gd name="T18" fmla="*/ 14 w 449"/>
                  <a:gd name="T19" fmla="*/ 7 h 559"/>
                  <a:gd name="T20" fmla="*/ 14 w 449"/>
                  <a:gd name="T21" fmla="*/ 9 h 559"/>
                  <a:gd name="T22" fmla="*/ 14 w 449"/>
                  <a:gd name="T23" fmla="*/ 9 h 559"/>
                  <a:gd name="T24" fmla="*/ 16 w 449"/>
                  <a:gd name="T25" fmla="*/ 12 h 559"/>
                  <a:gd name="T26" fmla="*/ 17 w 449"/>
                  <a:gd name="T27" fmla="*/ 14 h 559"/>
                  <a:gd name="T28" fmla="*/ 17 w 449"/>
                  <a:gd name="T29" fmla="*/ 14 h 559"/>
                  <a:gd name="T30" fmla="*/ 20 w 449"/>
                  <a:gd name="T31" fmla="*/ 16 h 559"/>
                  <a:gd name="T32" fmla="*/ 19 w 449"/>
                  <a:gd name="T33" fmla="*/ 16 h 559"/>
                  <a:gd name="T34" fmla="*/ 24 w 449"/>
                  <a:gd name="T35" fmla="*/ 21 h 559"/>
                  <a:gd name="T36" fmla="*/ 25 w 449"/>
                  <a:gd name="T37" fmla="*/ 25 h 559"/>
                  <a:gd name="T38" fmla="*/ 26 w 449"/>
                  <a:gd name="T39" fmla="*/ 24 h 559"/>
                  <a:gd name="T40" fmla="*/ 27 w 449"/>
                  <a:gd name="T41" fmla="*/ 27 h 559"/>
                  <a:gd name="T42" fmla="*/ 26 w 449"/>
                  <a:gd name="T43" fmla="*/ 27 h 559"/>
                  <a:gd name="T44" fmla="*/ 28 w 449"/>
                  <a:gd name="T45" fmla="*/ 30 h 559"/>
                  <a:gd name="T46" fmla="*/ 28 w 449"/>
                  <a:gd name="T47" fmla="*/ 32 h 559"/>
                  <a:gd name="T48" fmla="*/ 28 w 449"/>
                  <a:gd name="T49" fmla="*/ 32 h 559"/>
                  <a:gd name="T50" fmla="*/ 24 w 449"/>
                  <a:gd name="T51" fmla="*/ 35 h 559"/>
                  <a:gd name="T52" fmla="*/ 23 w 449"/>
                  <a:gd name="T53" fmla="*/ 34 h 559"/>
                  <a:gd name="T54" fmla="*/ 21 w 449"/>
                  <a:gd name="T55" fmla="*/ 35 h 559"/>
                  <a:gd name="T56" fmla="*/ 19 w 449"/>
                  <a:gd name="T57" fmla="*/ 34 h 559"/>
                  <a:gd name="T58" fmla="*/ 18 w 449"/>
                  <a:gd name="T59" fmla="*/ 35 h 559"/>
                  <a:gd name="T60" fmla="*/ 17 w 449"/>
                  <a:gd name="T61" fmla="*/ 34 h 559"/>
                  <a:gd name="T62" fmla="*/ 17 w 449"/>
                  <a:gd name="T63" fmla="*/ 33 h 559"/>
                  <a:gd name="T64" fmla="*/ 15 w 449"/>
                  <a:gd name="T65" fmla="*/ 32 h 559"/>
                  <a:gd name="T66" fmla="*/ 14 w 449"/>
                  <a:gd name="T67" fmla="*/ 30 h 559"/>
                  <a:gd name="T68" fmla="*/ 14 w 449"/>
                  <a:gd name="T69" fmla="*/ 30 h 559"/>
                  <a:gd name="T70" fmla="*/ 14 w 449"/>
                  <a:gd name="T71" fmla="*/ 25 h 559"/>
                  <a:gd name="T72" fmla="*/ 13 w 449"/>
                  <a:gd name="T73" fmla="*/ 26 h 559"/>
                  <a:gd name="T74" fmla="*/ 13 w 449"/>
                  <a:gd name="T75" fmla="*/ 23 h 559"/>
                  <a:gd name="T76" fmla="*/ 13 w 449"/>
                  <a:gd name="T77" fmla="*/ 23 h 559"/>
                  <a:gd name="T78" fmla="*/ 11 w 449"/>
                  <a:gd name="T79" fmla="*/ 21 h 559"/>
                  <a:gd name="T80" fmla="*/ 11 w 449"/>
                  <a:gd name="T81" fmla="*/ 18 h 559"/>
                  <a:gd name="T82" fmla="*/ 10 w 449"/>
                  <a:gd name="T83" fmla="*/ 19 h 559"/>
                  <a:gd name="T84" fmla="*/ 7 w 449"/>
                  <a:gd name="T85" fmla="*/ 14 h 559"/>
                  <a:gd name="T86" fmla="*/ 8 w 449"/>
                  <a:gd name="T87" fmla="*/ 14 h 559"/>
                  <a:gd name="T88" fmla="*/ 6 w 449"/>
                  <a:gd name="T89" fmla="*/ 11 h 559"/>
                  <a:gd name="T90" fmla="*/ 5 w 449"/>
                  <a:gd name="T91" fmla="*/ 9 h 559"/>
                  <a:gd name="T92" fmla="*/ 4 w 449"/>
                  <a:gd name="T93" fmla="*/ 10 h 559"/>
                  <a:gd name="T94" fmla="*/ 3 w 449"/>
                  <a:gd name="T95" fmla="*/ 7 h 559"/>
                  <a:gd name="T96" fmla="*/ 3 w 449"/>
                  <a:gd name="T97" fmla="*/ 7 h 559"/>
                  <a:gd name="T98" fmla="*/ 1 w 449"/>
                  <a:gd name="T99" fmla="*/ 6 h 559"/>
                  <a:gd name="T100" fmla="*/ 0 w 449"/>
                  <a:gd name="T101" fmla="*/ 4 h 559"/>
                  <a:gd name="T102" fmla="*/ 0 w 449"/>
                  <a:gd name="T103" fmla="*/ 4 h 559"/>
                  <a:gd name="T104" fmla="*/ 0 w 449"/>
                  <a:gd name="T105" fmla="*/ 1 h 559"/>
                  <a:gd name="T106" fmla="*/ 1 w 449"/>
                  <a:gd name="T107" fmla="*/ 2 h 55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49"/>
                  <a:gd name="T163" fmla="*/ 0 h 559"/>
                  <a:gd name="T164" fmla="*/ 449 w 449"/>
                  <a:gd name="T165" fmla="*/ 559 h 55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49" h="559">
                    <a:moveTo>
                      <a:pt x="34" y="4"/>
                    </a:moveTo>
                    <a:lnTo>
                      <a:pt x="73" y="0"/>
                    </a:lnTo>
                    <a:lnTo>
                      <a:pt x="74" y="19"/>
                    </a:lnTo>
                    <a:lnTo>
                      <a:pt x="37" y="22"/>
                    </a:lnTo>
                    <a:lnTo>
                      <a:pt x="34" y="4"/>
                    </a:lnTo>
                    <a:close/>
                    <a:moveTo>
                      <a:pt x="73" y="0"/>
                    </a:moveTo>
                    <a:lnTo>
                      <a:pt x="74" y="0"/>
                    </a:lnTo>
                    <a:lnTo>
                      <a:pt x="74" y="10"/>
                    </a:lnTo>
                    <a:lnTo>
                      <a:pt x="73" y="0"/>
                    </a:lnTo>
                    <a:close/>
                    <a:moveTo>
                      <a:pt x="74" y="0"/>
                    </a:moveTo>
                    <a:lnTo>
                      <a:pt x="106" y="4"/>
                    </a:lnTo>
                    <a:lnTo>
                      <a:pt x="105" y="22"/>
                    </a:lnTo>
                    <a:lnTo>
                      <a:pt x="73" y="19"/>
                    </a:lnTo>
                    <a:lnTo>
                      <a:pt x="74" y="0"/>
                    </a:lnTo>
                    <a:close/>
                    <a:moveTo>
                      <a:pt x="106" y="4"/>
                    </a:moveTo>
                    <a:lnTo>
                      <a:pt x="107" y="4"/>
                    </a:lnTo>
                    <a:lnTo>
                      <a:pt x="108" y="4"/>
                    </a:lnTo>
                    <a:lnTo>
                      <a:pt x="105" y="14"/>
                    </a:lnTo>
                    <a:lnTo>
                      <a:pt x="106" y="4"/>
                    </a:lnTo>
                    <a:close/>
                    <a:moveTo>
                      <a:pt x="108" y="4"/>
                    </a:moveTo>
                    <a:lnTo>
                      <a:pt x="137" y="14"/>
                    </a:lnTo>
                    <a:lnTo>
                      <a:pt x="131" y="31"/>
                    </a:lnTo>
                    <a:lnTo>
                      <a:pt x="103" y="22"/>
                    </a:lnTo>
                    <a:lnTo>
                      <a:pt x="108" y="4"/>
                    </a:lnTo>
                    <a:close/>
                    <a:moveTo>
                      <a:pt x="137" y="14"/>
                    </a:moveTo>
                    <a:lnTo>
                      <a:pt x="138" y="14"/>
                    </a:lnTo>
                    <a:lnTo>
                      <a:pt x="139" y="15"/>
                    </a:lnTo>
                    <a:lnTo>
                      <a:pt x="134" y="22"/>
                    </a:lnTo>
                    <a:lnTo>
                      <a:pt x="137" y="14"/>
                    </a:lnTo>
                    <a:close/>
                    <a:moveTo>
                      <a:pt x="139" y="15"/>
                    </a:moveTo>
                    <a:lnTo>
                      <a:pt x="162" y="31"/>
                    </a:lnTo>
                    <a:lnTo>
                      <a:pt x="151" y="47"/>
                    </a:lnTo>
                    <a:lnTo>
                      <a:pt x="128" y="30"/>
                    </a:lnTo>
                    <a:lnTo>
                      <a:pt x="139" y="15"/>
                    </a:lnTo>
                    <a:close/>
                    <a:moveTo>
                      <a:pt x="162" y="31"/>
                    </a:moveTo>
                    <a:lnTo>
                      <a:pt x="162" y="31"/>
                    </a:lnTo>
                    <a:lnTo>
                      <a:pt x="157" y="39"/>
                    </a:lnTo>
                    <a:lnTo>
                      <a:pt x="162" y="31"/>
                    </a:lnTo>
                    <a:close/>
                    <a:moveTo>
                      <a:pt x="162" y="31"/>
                    </a:moveTo>
                    <a:lnTo>
                      <a:pt x="184" y="50"/>
                    </a:lnTo>
                    <a:lnTo>
                      <a:pt x="172" y="64"/>
                    </a:lnTo>
                    <a:lnTo>
                      <a:pt x="150" y="46"/>
                    </a:lnTo>
                    <a:lnTo>
                      <a:pt x="162" y="31"/>
                    </a:lnTo>
                    <a:close/>
                    <a:moveTo>
                      <a:pt x="184" y="50"/>
                    </a:moveTo>
                    <a:lnTo>
                      <a:pt x="185" y="51"/>
                    </a:lnTo>
                    <a:lnTo>
                      <a:pt x="186" y="52"/>
                    </a:lnTo>
                    <a:lnTo>
                      <a:pt x="179" y="58"/>
                    </a:lnTo>
                    <a:lnTo>
                      <a:pt x="184" y="50"/>
                    </a:lnTo>
                    <a:close/>
                    <a:moveTo>
                      <a:pt x="186" y="52"/>
                    </a:moveTo>
                    <a:lnTo>
                      <a:pt x="202" y="78"/>
                    </a:lnTo>
                    <a:lnTo>
                      <a:pt x="186" y="87"/>
                    </a:lnTo>
                    <a:lnTo>
                      <a:pt x="170" y="62"/>
                    </a:lnTo>
                    <a:lnTo>
                      <a:pt x="186" y="52"/>
                    </a:lnTo>
                    <a:close/>
                    <a:moveTo>
                      <a:pt x="186" y="89"/>
                    </a:moveTo>
                    <a:lnTo>
                      <a:pt x="186" y="89"/>
                    </a:lnTo>
                    <a:lnTo>
                      <a:pt x="186" y="87"/>
                    </a:lnTo>
                    <a:lnTo>
                      <a:pt x="194" y="83"/>
                    </a:lnTo>
                    <a:lnTo>
                      <a:pt x="186" y="89"/>
                    </a:lnTo>
                    <a:close/>
                    <a:moveTo>
                      <a:pt x="202" y="78"/>
                    </a:moveTo>
                    <a:lnTo>
                      <a:pt x="221" y="103"/>
                    </a:lnTo>
                    <a:lnTo>
                      <a:pt x="206" y="114"/>
                    </a:lnTo>
                    <a:lnTo>
                      <a:pt x="186" y="89"/>
                    </a:lnTo>
                    <a:lnTo>
                      <a:pt x="202" y="78"/>
                    </a:lnTo>
                    <a:close/>
                    <a:moveTo>
                      <a:pt x="221" y="103"/>
                    </a:moveTo>
                    <a:lnTo>
                      <a:pt x="222" y="103"/>
                    </a:lnTo>
                    <a:lnTo>
                      <a:pt x="222" y="104"/>
                    </a:lnTo>
                    <a:lnTo>
                      <a:pt x="213" y="108"/>
                    </a:lnTo>
                    <a:lnTo>
                      <a:pt x="221" y="103"/>
                    </a:lnTo>
                    <a:close/>
                    <a:moveTo>
                      <a:pt x="222" y="104"/>
                    </a:moveTo>
                    <a:lnTo>
                      <a:pt x="237" y="133"/>
                    </a:lnTo>
                    <a:lnTo>
                      <a:pt x="221" y="142"/>
                    </a:lnTo>
                    <a:lnTo>
                      <a:pt x="205" y="113"/>
                    </a:lnTo>
                    <a:lnTo>
                      <a:pt x="222" y="104"/>
                    </a:lnTo>
                    <a:close/>
                    <a:moveTo>
                      <a:pt x="222" y="143"/>
                    </a:moveTo>
                    <a:lnTo>
                      <a:pt x="222" y="143"/>
                    </a:lnTo>
                    <a:lnTo>
                      <a:pt x="221" y="142"/>
                    </a:lnTo>
                    <a:lnTo>
                      <a:pt x="229" y="137"/>
                    </a:lnTo>
                    <a:lnTo>
                      <a:pt x="222" y="143"/>
                    </a:lnTo>
                    <a:close/>
                    <a:moveTo>
                      <a:pt x="237" y="132"/>
                    </a:moveTo>
                    <a:lnTo>
                      <a:pt x="256" y="157"/>
                    </a:lnTo>
                    <a:lnTo>
                      <a:pt x="240" y="168"/>
                    </a:lnTo>
                    <a:lnTo>
                      <a:pt x="222" y="143"/>
                    </a:lnTo>
                    <a:lnTo>
                      <a:pt x="237" y="132"/>
                    </a:lnTo>
                    <a:close/>
                    <a:moveTo>
                      <a:pt x="256" y="157"/>
                    </a:moveTo>
                    <a:lnTo>
                      <a:pt x="275" y="182"/>
                    </a:lnTo>
                    <a:lnTo>
                      <a:pt x="260" y="193"/>
                    </a:lnTo>
                    <a:lnTo>
                      <a:pt x="240" y="168"/>
                    </a:lnTo>
                    <a:lnTo>
                      <a:pt x="256" y="157"/>
                    </a:lnTo>
                    <a:close/>
                    <a:moveTo>
                      <a:pt x="260" y="193"/>
                    </a:moveTo>
                    <a:lnTo>
                      <a:pt x="261" y="196"/>
                    </a:lnTo>
                    <a:lnTo>
                      <a:pt x="260" y="193"/>
                    </a:lnTo>
                    <a:lnTo>
                      <a:pt x="267" y="188"/>
                    </a:lnTo>
                    <a:lnTo>
                      <a:pt x="260" y="193"/>
                    </a:lnTo>
                    <a:close/>
                    <a:moveTo>
                      <a:pt x="275" y="182"/>
                    </a:moveTo>
                    <a:lnTo>
                      <a:pt x="297" y="211"/>
                    </a:lnTo>
                    <a:lnTo>
                      <a:pt x="282" y="222"/>
                    </a:lnTo>
                    <a:lnTo>
                      <a:pt x="260" y="193"/>
                    </a:lnTo>
                    <a:lnTo>
                      <a:pt x="275" y="182"/>
                    </a:lnTo>
                    <a:close/>
                    <a:moveTo>
                      <a:pt x="282" y="223"/>
                    </a:moveTo>
                    <a:lnTo>
                      <a:pt x="282" y="222"/>
                    </a:lnTo>
                    <a:lnTo>
                      <a:pt x="290" y="216"/>
                    </a:lnTo>
                    <a:lnTo>
                      <a:pt x="282" y="223"/>
                    </a:lnTo>
                    <a:close/>
                    <a:moveTo>
                      <a:pt x="297" y="211"/>
                    </a:moveTo>
                    <a:lnTo>
                      <a:pt x="325" y="245"/>
                    </a:lnTo>
                    <a:lnTo>
                      <a:pt x="311" y="257"/>
                    </a:lnTo>
                    <a:lnTo>
                      <a:pt x="282" y="223"/>
                    </a:lnTo>
                    <a:lnTo>
                      <a:pt x="297" y="211"/>
                    </a:lnTo>
                    <a:close/>
                    <a:moveTo>
                      <a:pt x="325" y="245"/>
                    </a:moveTo>
                    <a:lnTo>
                      <a:pt x="326" y="246"/>
                    </a:lnTo>
                    <a:lnTo>
                      <a:pt x="319" y="252"/>
                    </a:lnTo>
                    <a:lnTo>
                      <a:pt x="325" y="245"/>
                    </a:lnTo>
                    <a:close/>
                    <a:moveTo>
                      <a:pt x="326" y="246"/>
                    </a:moveTo>
                    <a:lnTo>
                      <a:pt x="357" y="290"/>
                    </a:lnTo>
                    <a:lnTo>
                      <a:pt x="342" y="301"/>
                    </a:lnTo>
                    <a:lnTo>
                      <a:pt x="311" y="257"/>
                    </a:lnTo>
                    <a:lnTo>
                      <a:pt x="326" y="246"/>
                    </a:lnTo>
                    <a:close/>
                    <a:moveTo>
                      <a:pt x="357" y="290"/>
                    </a:moveTo>
                    <a:lnTo>
                      <a:pt x="389" y="334"/>
                    </a:lnTo>
                    <a:lnTo>
                      <a:pt x="374" y="345"/>
                    </a:lnTo>
                    <a:lnTo>
                      <a:pt x="342" y="301"/>
                    </a:lnTo>
                    <a:lnTo>
                      <a:pt x="357" y="290"/>
                    </a:lnTo>
                    <a:close/>
                    <a:moveTo>
                      <a:pt x="389" y="334"/>
                    </a:moveTo>
                    <a:lnTo>
                      <a:pt x="389" y="336"/>
                    </a:lnTo>
                    <a:lnTo>
                      <a:pt x="390" y="336"/>
                    </a:lnTo>
                    <a:lnTo>
                      <a:pt x="382" y="340"/>
                    </a:lnTo>
                    <a:lnTo>
                      <a:pt x="389" y="334"/>
                    </a:lnTo>
                    <a:close/>
                    <a:moveTo>
                      <a:pt x="390" y="336"/>
                    </a:moveTo>
                    <a:lnTo>
                      <a:pt x="416" y="384"/>
                    </a:lnTo>
                    <a:lnTo>
                      <a:pt x="399" y="393"/>
                    </a:lnTo>
                    <a:lnTo>
                      <a:pt x="374" y="345"/>
                    </a:lnTo>
                    <a:lnTo>
                      <a:pt x="390" y="336"/>
                    </a:lnTo>
                    <a:close/>
                    <a:moveTo>
                      <a:pt x="416" y="384"/>
                    </a:moveTo>
                    <a:lnTo>
                      <a:pt x="417" y="385"/>
                    </a:lnTo>
                    <a:lnTo>
                      <a:pt x="416" y="384"/>
                    </a:lnTo>
                    <a:lnTo>
                      <a:pt x="407" y="388"/>
                    </a:lnTo>
                    <a:lnTo>
                      <a:pt x="416" y="384"/>
                    </a:lnTo>
                    <a:close/>
                    <a:moveTo>
                      <a:pt x="416" y="384"/>
                    </a:moveTo>
                    <a:lnTo>
                      <a:pt x="438" y="428"/>
                    </a:lnTo>
                    <a:lnTo>
                      <a:pt x="421" y="437"/>
                    </a:lnTo>
                    <a:lnTo>
                      <a:pt x="399" y="393"/>
                    </a:lnTo>
                    <a:lnTo>
                      <a:pt x="416" y="384"/>
                    </a:lnTo>
                    <a:close/>
                    <a:moveTo>
                      <a:pt x="438" y="428"/>
                    </a:moveTo>
                    <a:lnTo>
                      <a:pt x="439" y="429"/>
                    </a:lnTo>
                    <a:lnTo>
                      <a:pt x="439" y="430"/>
                    </a:lnTo>
                    <a:lnTo>
                      <a:pt x="429" y="433"/>
                    </a:lnTo>
                    <a:lnTo>
                      <a:pt x="438" y="428"/>
                    </a:lnTo>
                    <a:close/>
                    <a:moveTo>
                      <a:pt x="439" y="430"/>
                    </a:moveTo>
                    <a:lnTo>
                      <a:pt x="449" y="469"/>
                    </a:lnTo>
                    <a:lnTo>
                      <a:pt x="430" y="473"/>
                    </a:lnTo>
                    <a:lnTo>
                      <a:pt x="420" y="435"/>
                    </a:lnTo>
                    <a:lnTo>
                      <a:pt x="439" y="430"/>
                    </a:lnTo>
                    <a:close/>
                    <a:moveTo>
                      <a:pt x="449" y="469"/>
                    </a:moveTo>
                    <a:lnTo>
                      <a:pt x="449" y="470"/>
                    </a:lnTo>
                    <a:lnTo>
                      <a:pt x="449" y="471"/>
                    </a:lnTo>
                    <a:lnTo>
                      <a:pt x="439" y="471"/>
                    </a:lnTo>
                    <a:lnTo>
                      <a:pt x="449" y="469"/>
                    </a:lnTo>
                    <a:close/>
                    <a:moveTo>
                      <a:pt x="449" y="471"/>
                    </a:moveTo>
                    <a:lnTo>
                      <a:pt x="446" y="506"/>
                    </a:lnTo>
                    <a:lnTo>
                      <a:pt x="427" y="505"/>
                    </a:lnTo>
                    <a:lnTo>
                      <a:pt x="430" y="470"/>
                    </a:lnTo>
                    <a:lnTo>
                      <a:pt x="449" y="471"/>
                    </a:lnTo>
                    <a:close/>
                    <a:moveTo>
                      <a:pt x="446" y="506"/>
                    </a:moveTo>
                    <a:lnTo>
                      <a:pt x="446" y="510"/>
                    </a:lnTo>
                    <a:lnTo>
                      <a:pt x="443" y="512"/>
                    </a:lnTo>
                    <a:lnTo>
                      <a:pt x="436" y="505"/>
                    </a:lnTo>
                    <a:lnTo>
                      <a:pt x="446" y="506"/>
                    </a:lnTo>
                    <a:close/>
                    <a:moveTo>
                      <a:pt x="443" y="512"/>
                    </a:moveTo>
                    <a:lnTo>
                      <a:pt x="425" y="537"/>
                    </a:lnTo>
                    <a:lnTo>
                      <a:pt x="409" y="525"/>
                    </a:lnTo>
                    <a:lnTo>
                      <a:pt x="428" y="500"/>
                    </a:lnTo>
                    <a:lnTo>
                      <a:pt x="443" y="512"/>
                    </a:lnTo>
                    <a:close/>
                    <a:moveTo>
                      <a:pt x="425" y="537"/>
                    </a:moveTo>
                    <a:lnTo>
                      <a:pt x="422" y="540"/>
                    </a:lnTo>
                    <a:lnTo>
                      <a:pt x="420" y="540"/>
                    </a:lnTo>
                    <a:lnTo>
                      <a:pt x="417" y="531"/>
                    </a:lnTo>
                    <a:lnTo>
                      <a:pt x="425" y="537"/>
                    </a:lnTo>
                    <a:close/>
                    <a:moveTo>
                      <a:pt x="420" y="540"/>
                    </a:moveTo>
                    <a:lnTo>
                      <a:pt x="383" y="556"/>
                    </a:lnTo>
                    <a:lnTo>
                      <a:pt x="375" y="538"/>
                    </a:lnTo>
                    <a:lnTo>
                      <a:pt x="414" y="522"/>
                    </a:lnTo>
                    <a:lnTo>
                      <a:pt x="420" y="540"/>
                    </a:lnTo>
                    <a:close/>
                    <a:moveTo>
                      <a:pt x="383" y="556"/>
                    </a:moveTo>
                    <a:lnTo>
                      <a:pt x="380" y="556"/>
                    </a:lnTo>
                    <a:lnTo>
                      <a:pt x="379" y="556"/>
                    </a:lnTo>
                    <a:lnTo>
                      <a:pt x="378" y="547"/>
                    </a:lnTo>
                    <a:lnTo>
                      <a:pt x="383" y="556"/>
                    </a:lnTo>
                    <a:close/>
                    <a:moveTo>
                      <a:pt x="379" y="556"/>
                    </a:moveTo>
                    <a:lnTo>
                      <a:pt x="335" y="559"/>
                    </a:lnTo>
                    <a:lnTo>
                      <a:pt x="333" y="541"/>
                    </a:lnTo>
                    <a:lnTo>
                      <a:pt x="378" y="537"/>
                    </a:lnTo>
                    <a:lnTo>
                      <a:pt x="379" y="556"/>
                    </a:lnTo>
                    <a:close/>
                    <a:moveTo>
                      <a:pt x="335" y="559"/>
                    </a:moveTo>
                    <a:lnTo>
                      <a:pt x="334" y="559"/>
                    </a:lnTo>
                    <a:lnTo>
                      <a:pt x="332" y="559"/>
                    </a:lnTo>
                    <a:lnTo>
                      <a:pt x="334" y="551"/>
                    </a:lnTo>
                    <a:lnTo>
                      <a:pt x="335" y="559"/>
                    </a:lnTo>
                    <a:close/>
                    <a:moveTo>
                      <a:pt x="332" y="559"/>
                    </a:moveTo>
                    <a:lnTo>
                      <a:pt x="298" y="553"/>
                    </a:lnTo>
                    <a:lnTo>
                      <a:pt x="301" y="534"/>
                    </a:lnTo>
                    <a:lnTo>
                      <a:pt x="336" y="541"/>
                    </a:lnTo>
                    <a:lnTo>
                      <a:pt x="332" y="559"/>
                    </a:lnTo>
                    <a:close/>
                    <a:moveTo>
                      <a:pt x="298" y="553"/>
                    </a:moveTo>
                    <a:lnTo>
                      <a:pt x="296" y="553"/>
                    </a:lnTo>
                    <a:lnTo>
                      <a:pt x="295" y="552"/>
                    </a:lnTo>
                    <a:lnTo>
                      <a:pt x="299" y="544"/>
                    </a:lnTo>
                    <a:lnTo>
                      <a:pt x="298" y="553"/>
                    </a:lnTo>
                    <a:close/>
                    <a:moveTo>
                      <a:pt x="295" y="552"/>
                    </a:moveTo>
                    <a:lnTo>
                      <a:pt x="269" y="536"/>
                    </a:lnTo>
                    <a:lnTo>
                      <a:pt x="279" y="520"/>
                    </a:lnTo>
                    <a:lnTo>
                      <a:pt x="304" y="536"/>
                    </a:lnTo>
                    <a:lnTo>
                      <a:pt x="295" y="552"/>
                    </a:lnTo>
                    <a:close/>
                    <a:moveTo>
                      <a:pt x="269" y="536"/>
                    </a:moveTo>
                    <a:lnTo>
                      <a:pt x="268" y="535"/>
                    </a:lnTo>
                    <a:lnTo>
                      <a:pt x="267" y="534"/>
                    </a:lnTo>
                    <a:lnTo>
                      <a:pt x="274" y="529"/>
                    </a:lnTo>
                    <a:lnTo>
                      <a:pt x="269" y="536"/>
                    </a:lnTo>
                    <a:close/>
                    <a:moveTo>
                      <a:pt x="267" y="534"/>
                    </a:moveTo>
                    <a:lnTo>
                      <a:pt x="247" y="512"/>
                    </a:lnTo>
                    <a:lnTo>
                      <a:pt x="261" y="500"/>
                    </a:lnTo>
                    <a:lnTo>
                      <a:pt x="281" y="522"/>
                    </a:lnTo>
                    <a:lnTo>
                      <a:pt x="267" y="534"/>
                    </a:lnTo>
                    <a:close/>
                    <a:moveTo>
                      <a:pt x="247" y="512"/>
                    </a:moveTo>
                    <a:lnTo>
                      <a:pt x="247" y="511"/>
                    </a:lnTo>
                    <a:lnTo>
                      <a:pt x="246" y="510"/>
                    </a:lnTo>
                    <a:lnTo>
                      <a:pt x="255" y="505"/>
                    </a:lnTo>
                    <a:lnTo>
                      <a:pt x="247" y="512"/>
                    </a:lnTo>
                    <a:close/>
                    <a:moveTo>
                      <a:pt x="246" y="510"/>
                    </a:moveTo>
                    <a:lnTo>
                      <a:pt x="231" y="478"/>
                    </a:lnTo>
                    <a:lnTo>
                      <a:pt x="247" y="470"/>
                    </a:lnTo>
                    <a:lnTo>
                      <a:pt x="264" y="502"/>
                    </a:lnTo>
                    <a:lnTo>
                      <a:pt x="246" y="510"/>
                    </a:lnTo>
                    <a:close/>
                    <a:moveTo>
                      <a:pt x="231" y="478"/>
                    </a:moveTo>
                    <a:lnTo>
                      <a:pt x="229" y="478"/>
                    </a:lnTo>
                    <a:lnTo>
                      <a:pt x="229" y="477"/>
                    </a:lnTo>
                    <a:lnTo>
                      <a:pt x="239" y="474"/>
                    </a:lnTo>
                    <a:lnTo>
                      <a:pt x="231" y="478"/>
                    </a:lnTo>
                    <a:close/>
                    <a:moveTo>
                      <a:pt x="229" y="477"/>
                    </a:moveTo>
                    <a:lnTo>
                      <a:pt x="221" y="445"/>
                    </a:lnTo>
                    <a:lnTo>
                      <a:pt x="238" y="439"/>
                    </a:lnTo>
                    <a:lnTo>
                      <a:pt x="248" y="471"/>
                    </a:lnTo>
                    <a:lnTo>
                      <a:pt x="229" y="477"/>
                    </a:lnTo>
                    <a:close/>
                    <a:moveTo>
                      <a:pt x="238" y="439"/>
                    </a:moveTo>
                    <a:lnTo>
                      <a:pt x="238" y="439"/>
                    </a:lnTo>
                    <a:lnTo>
                      <a:pt x="229" y="443"/>
                    </a:lnTo>
                    <a:lnTo>
                      <a:pt x="238" y="439"/>
                    </a:lnTo>
                    <a:close/>
                    <a:moveTo>
                      <a:pt x="221" y="445"/>
                    </a:moveTo>
                    <a:lnTo>
                      <a:pt x="207" y="407"/>
                    </a:lnTo>
                    <a:lnTo>
                      <a:pt x="226" y="401"/>
                    </a:lnTo>
                    <a:lnTo>
                      <a:pt x="238" y="439"/>
                    </a:lnTo>
                    <a:lnTo>
                      <a:pt x="221" y="445"/>
                    </a:lnTo>
                    <a:close/>
                    <a:moveTo>
                      <a:pt x="207" y="407"/>
                    </a:moveTo>
                    <a:lnTo>
                      <a:pt x="207" y="407"/>
                    </a:lnTo>
                    <a:lnTo>
                      <a:pt x="207" y="406"/>
                    </a:lnTo>
                    <a:lnTo>
                      <a:pt x="216" y="404"/>
                    </a:lnTo>
                    <a:lnTo>
                      <a:pt x="207" y="407"/>
                    </a:lnTo>
                    <a:close/>
                    <a:moveTo>
                      <a:pt x="207" y="406"/>
                    </a:moveTo>
                    <a:lnTo>
                      <a:pt x="197" y="369"/>
                    </a:lnTo>
                    <a:lnTo>
                      <a:pt x="216" y="363"/>
                    </a:lnTo>
                    <a:lnTo>
                      <a:pt x="226" y="402"/>
                    </a:lnTo>
                    <a:lnTo>
                      <a:pt x="207" y="406"/>
                    </a:lnTo>
                    <a:close/>
                    <a:moveTo>
                      <a:pt x="216" y="363"/>
                    </a:moveTo>
                    <a:lnTo>
                      <a:pt x="216" y="363"/>
                    </a:lnTo>
                    <a:lnTo>
                      <a:pt x="207" y="366"/>
                    </a:lnTo>
                    <a:lnTo>
                      <a:pt x="216" y="363"/>
                    </a:lnTo>
                    <a:close/>
                    <a:moveTo>
                      <a:pt x="197" y="369"/>
                    </a:moveTo>
                    <a:lnTo>
                      <a:pt x="185" y="331"/>
                    </a:lnTo>
                    <a:lnTo>
                      <a:pt x="203" y="325"/>
                    </a:lnTo>
                    <a:lnTo>
                      <a:pt x="216" y="363"/>
                    </a:lnTo>
                    <a:lnTo>
                      <a:pt x="197" y="369"/>
                    </a:lnTo>
                    <a:close/>
                    <a:moveTo>
                      <a:pt x="203" y="323"/>
                    </a:moveTo>
                    <a:lnTo>
                      <a:pt x="203" y="325"/>
                    </a:lnTo>
                    <a:lnTo>
                      <a:pt x="194" y="328"/>
                    </a:lnTo>
                    <a:lnTo>
                      <a:pt x="203" y="323"/>
                    </a:lnTo>
                    <a:close/>
                    <a:moveTo>
                      <a:pt x="185" y="332"/>
                    </a:moveTo>
                    <a:lnTo>
                      <a:pt x="167" y="294"/>
                    </a:lnTo>
                    <a:lnTo>
                      <a:pt x="184" y="285"/>
                    </a:lnTo>
                    <a:lnTo>
                      <a:pt x="203" y="323"/>
                    </a:lnTo>
                    <a:lnTo>
                      <a:pt x="185" y="332"/>
                    </a:lnTo>
                    <a:close/>
                    <a:moveTo>
                      <a:pt x="183" y="285"/>
                    </a:moveTo>
                    <a:lnTo>
                      <a:pt x="184" y="285"/>
                    </a:lnTo>
                    <a:lnTo>
                      <a:pt x="175" y="289"/>
                    </a:lnTo>
                    <a:lnTo>
                      <a:pt x="183" y="285"/>
                    </a:lnTo>
                    <a:close/>
                    <a:moveTo>
                      <a:pt x="167" y="295"/>
                    </a:moveTo>
                    <a:lnTo>
                      <a:pt x="145" y="256"/>
                    </a:lnTo>
                    <a:lnTo>
                      <a:pt x="161" y="246"/>
                    </a:lnTo>
                    <a:lnTo>
                      <a:pt x="183" y="285"/>
                    </a:lnTo>
                    <a:lnTo>
                      <a:pt x="167" y="295"/>
                    </a:lnTo>
                    <a:close/>
                    <a:moveTo>
                      <a:pt x="161" y="246"/>
                    </a:moveTo>
                    <a:lnTo>
                      <a:pt x="161" y="246"/>
                    </a:lnTo>
                    <a:lnTo>
                      <a:pt x="153" y="252"/>
                    </a:lnTo>
                    <a:lnTo>
                      <a:pt x="161" y="246"/>
                    </a:lnTo>
                    <a:close/>
                    <a:moveTo>
                      <a:pt x="146" y="257"/>
                    </a:moveTo>
                    <a:lnTo>
                      <a:pt x="120" y="222"/>
                    </a:lnTo>
                    <a:lnTo>
                      <a:pt x="136" y="211"/>
                    </a:lnTo>
                    <a:lnTo>
                      <a:pt x="161" y="246"/>
                    </a:lnTo>
                    <a:lnTo>
                      <a:pt x="146" y="257"/>
                    </a:lnTo>
                    <a:close/>
                    <a:moveTo>
                      <a:pt x="136" y="211"/>
                    </a:moveTo>
                    <a:lnTo>
                      <a:pt x="136" y="212"/>
                    </a:lnTo>
                    <a:lnTo>
                      <a:pt x="136" y="211"/>
                    </a:lnTo>
                    <a:lnTo>
                      <a:pt x="128" y="216"/>
                    </a:lnTo>
                    <a:lnTo>
                      <a:pt x="136" y="211"/>
                    </a:lnTo>
                    <a:close/>
                    <a:moveTo>
                      <a:pt x="120" y="222"/>
                    </a:moveTo>
                    <a:lnTo>
                      <a:pt x="92" y="185"/>
                    </a:lnTo>
                    <a:lnTo>
                      <a:pt x="107" y="172"/>
                    </a:lnTo>
                    <a:lnTo>
                      <a:pt x="136" y="211"/>
                    </a:lnTo>
                    <a:lnTo>
                      <a:pt x="120" y="222"/>
                    </a:lnTo>
                    <a:close/>
                    <a:moveTo>
                      <a:pt x="106" y="172"/>
                    </a:moveTo>
                    <a:lnTo>
                      <a:pt x="106" y="172"/>
                    </a:lnTo>
                    <a:lnTo>
                      <a:pt x="107" y="172"/>
                    </a:lnTo>
                    <a:lnTo>
                      <a:pt x="99" y="178"/>
                    </a:lnTo>
                    <a:lnTo>
                      <a:pt x="106" y="172"/>
                    </a:lnTo>
                    <a:close/>
                    <a:moveTo>
                      <a:pt x="92" y="185"/>
                    </a:moveTo>
                    <a:lnTo>
                      <a:pt x="63" y="153"/>
                    </a:lnTo>
                    <a:lnTo>
                      <a:pt x="77" y="140"/>
                    </a:lnTo>
                    <a:lnTo>
                      <a:pt x="106" y="172"/>
                    </a:lnTo>
                    <a:lnTo>
                      <a:pt x="92" y="185"/>
                    </a:lnTo>
                    <a:close/>
                    <a:moveTo>
                      <a:pt x="63" y="153"/>
                    </a:moveTo>
                    <a:lnTo>
                      <a:pt x="63" y="153"/>
                    </a:lnTo>
                    <a:lnTo>
                      <a:pt x="71" y="147"/>
                    </a:lnTo>
                    <a:lnTo>
                      <a:pt x="63" y="153"/>
                    </a:lnTo>
                    <a:close/>
                    <a:moveTo>
                      <a:pt x="63" y="153"/>
                    </a:moveTo>
                    <a:lnTo>
                      <a:pt x="40" y="121"/>
                    </a:lnTo>
                    <a:lnTo>
                      <a:pt x="56" y="110"/>
                    </a:lnTo>
                    <a:lnTo>
                      <a:pt x="78" y="142"/>
                    </a:lnTo>
                    <a:lnTo>
                      <a:pt x="63" y="153"/>
                    </a:lnTo>
                    <a:close/>
                    <a:moveTo>
                      <a:pt x="55" y="108"/>
                    </a:moveTo>
                    <a:lnTo>
                      <a:pt x="55" y="110"/>
                    </a:lnTo>
                    <a:lnTo>
                      <a:pt x="56" y="110"/>
                    </a:lnTo>
                    <a:lnTo>
                      <a:pt x="49" y="115"/>
                    </a:lnTo>
                    <a:lnTo>
                      <a:pt x="55" y="108"/>
                    </a:lnTo>
                    <a:close/>
                    <a:moveTo>
                      <a:pt x="41" y="121"/>
                    </a:moveTo>
                    <a:lnTo>
                      <a:pt x="19" y="92"/>
                    </a:lnTo>
                    <a:lnTo>
                      <a:pt x="33" y="81"/>
                    </a:lnTo>
                    <a:lnTo>
                      <a:pt x="55" y="108"/>
                    </a:lnTo>
                    <a:lnTo>
                      <a:pt x="41" y="121"/>
                    </a:lnTo>
                    <a:close/>
                    <a:moveTo>
                      <a:pt x="19" y="92"/>
                    </a:moveTo>
                    <a:lnTo>
                      <a:pt x="18" y="91"/>
                    </a:lnTo>
                    <a:lnTo>
                      <a:pt x="25" y="86"/>
                    </a:lnTo>
                    <a:lnTo>
                      <a:pt x="19" y="92"/>
                    </a:lnTo>
                    <a:close/>
                    <a:moveTo>
                      <a:pt x="18" y="91"/>
                    </a:moveTo>
                    <a:lnTo>
                      <a:pt x="5" y="65"/>
                    </a:lnTo>
                    <a:lnTo>
                      <a:pt x="22" y="57"/>
                    </a:lnTo>
                    <a:lnTo>
                      <a:pt x="34" y="82"/>
                    </a:lnTo>
                    <a:lnTo>
                      <a:pt x="18" y="91"/>
                    </a:lnTo>
                    <a:close/>
                    <a:moveTo>
                      <a:pt x="5" y="65"/>
                    </a:moveTo>
                    <a:lnTo>
                      <a:pt x="5" y="63"/>
                    </a:lnTo>
                    <a:lnTo>
                      <a:pt x="3" y="62"/>
                    </a:lnTo>
                    <a:lnTo>
                      <a:pt x="13" y="61"/>
                    </a:lnTo>
                    <a:lnTo>
                      <a:pt x="5" y="65"/>
                    </a:lnTo>
                    <a:close/>
                    <a:moveTo>
                      <a:pt x="3" y="62"/>
                    </a:moveTo>
                    <a:lnTo>
                      <a:pt x="0" y="40"/>
                    </a:lnTo>
                    <a:lnTo>
                      <a:pt x="20" y="37"/>
                    </a:lnTo>
                    <a:lnTo>
                      <a:pt x="22" y="60"/>
                    </a:lnTo>
                    <a:lnTo>
                      <a:pt x="3" y="62"/>
                    </a:lnTo>
                    <a:close/>
                    <a:moveTo>
                      <a:pt x="0" y="40"/>
                    </a:moveTo>
                    <a:lnTo>
                      <a:pt x="0" y="37"/>
                    </a:lnTo>
                    <a:lnTo>
                      <a:pt x="1" y="35"/>
                    </a:lnTo>
                    <a:lnTo>
                      <a:pt x="10" y="39"/>
                    </a:lnTo>
                    <a:lnTo>
                      <a:pt x="0" y="40"/>
                    </a:lnTo>
                    <a:close/>
                    <a:moveTo>
                      <a:pt x="1" y="35"/>
                    </a:moveTo>
                    <a:lnTo>
                      <a:pt x="8" y="21"/>
                    </a:lnTo>
                    <a:lnTo>
                      <a:pt x="24" y="30"/>
                    </a:lnTo>
                    <a:lnTo>
                      <a:pt x="19" y="42"/>
                    </a:lnTo>
                    <a:lnTo>
                      <a:pt x="1" y="35"/>
                    </a:lnTo>
                    <a:close/>
                    <a:moveTo>
                      <a:pt x="8" y="21"/>
                    </a:moveTo>
                    <a:lnTo>
                      <a:pt x="9" y="19"/>
                    </a:lnTo>
                    <a:lnTo>
                      <a:pt x="11" y="18"/>
                    </a:lnTo>
                    <a:lnTo>
                      <a:pt x="17" y="26"/>
                    </a:lnTo>
                    <a:lnTo>
                      <a:pt x="8" y="21"/>
                    </a:lnTo>
                    <a:close/>
                    <a:moveTo>
                      <a:pt x="11" y="18"/>
                    </a:moveTo>
                    <a:lnTo>
                      <a:pt x="30" y="5"/>
                    </a:lnTo>
                    <a:lnTo>
                      <a:pt x="41" y="21"/>
                    </a:lnTo>
                    <a:lnTo>
                      <a:pt x="21" y="33"/>
                    </a:lnTo>
                    <a:lnTo>
                      <a:pt x="11"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7" name="Freeform 1588">
                <a:extLst>
                  <a:ext uri="{FF2B5EF4-FFF2-40B4-BE49-F238E27FC236}">
                    <a16:creationId xmlns:a16="http://schemas.microsoft.com/office/drawing/2014/main" id="{2A2F55BD-805E-48DF-BF12-6E64F398ED3C}"/>
                  </a:ext>
                </a:extLst>
              </p:cNvPr>
              <p:cNvSpPr>
                <a:spLocks/>
              </p:cNvSpPr>
              <p:nvPr/>
            </p:nvSpPr>
            <p:spPr bwMode="auto">
              <a:xfrm>
                <a:off x="2212" y="1965"/>
                <a:ext cx="93" cy="132"/>
              </a:xfrm>
              <a:custGeom>
                <a:avLst/>
                <a:gdLst>
                  <a:gd name="T0" fmla="*/ 2 w 371"/>
                  <a:gd name="T1" fmla="*/ 1 h 528"/>
                  <a:gd name="T2" fmla="*/ 5 w 371"/>
                  <a:gd name="T3" fmla="*/ 0 h 528"/>
                  <a:gd name="T4" fmla="*/ 8 w 371"/>
                  <a:gd name="T5" fmla="*/ 0 h 528"/>
                  <a:gd name="T6" fmla="*/ 9 w 371"/>
                  <a:gd name="T7" fmla="*/ 1 h 528"/>
                  <a:gd name="T8" fmla="*/ 10 w 371"/>
                  <a:gd name="T9" fmla="*/ 2 h 528"/>
                  <a:gd name="T10" fmla="*/ 11 w 371"/>
                  <a:gd name="T11" fmla="*/ 4 h 528"/>
                  <a:gd name="T12" fmla="*/ 12 w 371"/>
                  <a:gd name="T13" fmla="*/ 5 h 528"/>
                  <a:gd name="T14" fmla="*/ 12 w 371"/>
                  <a:gd name="T15" fmla="*/ 7 h 528"/>
                  <a:gd name="T16" fmla="*/ 13 w 371"/>
                  <a:gd name="T17" fmla="*/ 9 h 528"/>
                  <a:gd name="T18" fmla="*/ 13 w 371"/>
                  <a:gd name="T19" fmla="*/ 11 h 528"/>
                  <a:gd name="T20" fmla="*/ 14 w 371"/>
                  <a:gd name="T21" fmla="*/ 12 h 528"/>
                  <a:gd name="T22" fmla="*/ 16 w 371"/>
                  <a:gd name="T23" fmla="*/ 14 h 528"/>
                  <a:gd name="T24" fmla="*/ 17 w 371"/>
                  <a:gd name="T25" fmla="*/ 16 h 528"/>
                  <a:gd name="T26" fmla="*/ 19 w 371"/>
                  <a:gd name="T27" fmla="*/ 18 h 528"/>
                  <a:gd name="T28" fmla="*/ 21 w 371"/>
                  <a:gd name="T29" fmla="*/ 20 h 528"/>
                  <a:gd name="T30" fmla="*/ 22 w 371"/>
                  <a:gd name="T31" fmla="*/ 22 h 528"/>
                  <a:gd name="T32" fmla="*/ 23 w 371"/>
                  <a:gd name="T33" fmla="*/ 25 h 528"/>
                  <a:gd name="T34" fmla="*/ 23 w 371"/>
                  <a:gd name="T35" fmla="*/ 27 h 528"/>
                  <a:gd name="T36" fmla="*/ 23 w 371"/>
                  <a:gd name="T37" fmla="*/ 29 h 528"/>
                  <a:gd name="T38" fmla="*/ 22 w 371"/>
                  <a:gd name="T39" fmla="*/ 31 h 528"/>
                  <a:gd name="T40" fmla="*/ 20 w 371"/>
                  <a:gd name="T41" fmla="*/ 32 h 528"/>
                  <a:gd name="T42" fmla="*/ 18 w 371"/>
                  <a:gd name="T43" fmla="*/ 33 h 528"/>
                  <a:gd name="T44" fmla="*/ 16 w 371"/>
                  <a:gd name="T45" fmla="*/ 33 h 528"/>
                  <a:gd name="T46" fmla="*/ 15 w 371"/>
                  <a:gd name="T47" fmla="*/ 33 h 528"/>
                  <a:gd name="T48" fmla="*/ 13 w 371"/>
                  <a:gd name="T49" fmla="*/ 32 h 528"/>
                  <a:gd name="T50" fmla="*/ 12 w 371"/>
                  <a:gd name="T51" fmla="*/ 30 h 528"/>
                  <a:gd name="T52" fmla="*/ 11 w 371"/>
                  <a:gd name="T53" fmla="*/ 29 h 528"/>
                  <a:gd name="T54" fmla="*/ 10 w 371"/>
                  <a:gd name="T55" fmla="*/ 27 h 528"/>
                  <a:gd name="T56" fmla="*/ 10 w 371"/>
                  <a:gd name="T57" fmla="*/ 25 h 528"/>
                  <a:gd name="T58" fmla="*/ 10 w 371"/>
                  <a:gd name="T59" fmla="*/ 24 h 528"/>
                  <a:gd name="T60" fmla="*/ 10 w 371"/>
                  <a:gd name="T61" fmla="*/ 23 h 528"/>
                  <a:gd name="T62" fmla="*/ 9 w 371"/>
                  <a:gd name="T63" fmla="*/ 21 h 528"/>
                  <a:gd name="T64" fmla="*/ 9 w 371"/>
                  <a:gd name="T65" fmla="*/ 20 h 528"/>
                  <a:gd name="T66" fmla="*/ 9 w 371"/>
                  <a:gd name="T67" fmla="*/ 19 h 528"/>
                  <a:gd name="T68" fmla="*/ 8 w 371"/>
                  <a:gd name="T69" fmla="*/ 17 h 528"/>
                  <a:gd name="T70" fmla="*/ 8 w 371"/>
                  <a:gd name="T71" fmla="*/ 16 h 528"/>
                  <a:gd name="T72" fmla="*/ 7 w 371"/>
                  <a:gd name="T73" fmla="*/ 15 h 528"/>
                  <a:gd name="T74" fmla="*/ 6 w 371"/>
                  <a:gd name="T75" fmla="*/ 13 h 528"/>
                  <a:gd name="T76" fmla="*/ 6 w 371"/>
                  <a:gd name="T77" fmla="*/ 12 h 528"/>
                  <a:gd name="T78" fmla="*/ 5 w 371"/>
                  <a:gd name="T79" fmla="*/ 11 h 528"/>
                  <a:gd name="T80" fmla="*/ 4 w 371"/>
                  <a:gd name="T81" fmla="*/ 10 h 528"/>
                  <a:gd name="T82" fmla="*/ 3 w 371"/>
                  <a:gd name="T83" fmla="*/ 9 h 528"/>
                  <a:gd name="T84" fmla="*/ 2 w 371"/>
                  <a:gd name="T85" fmla="*/ 8 h 528"/>
                  <a:gd name="T86" fmla="*/ 2 w 371"/>
                  <a:gd name="T87" fmla="*/ 7 h 528"/>
                  <a:gd name="T88" fmla="*/ 1 w 371"/>
                  <a:gd name="T89" fmla="*/ 6 h 528"/>
                  <a:gd name="T90" fmla="*/ 0 w 371"/>
                  <a:gd name="T91" fmla="*/ 5 h 528"/>
                  <a:gd name="T92" fmla="*/ 0 w 371"/>
                  <a:gd name="T93" fmla="*/ 3 h 528"/>
                  <a:gd name="T94" fmla="*/ 0 w 371"/>
                  <a:gd name="T95" fmla="*/ 2 h 528"/>
                  <a:gd name="T96" fmla="*/ 0 w 371"/>
                  <a:gd name="T97" fmla="*/ 2 h 528"/>
                  <a:gd name="T98" fmla="*/ 1 w 371"/>
                  <a:gd name="T99" fmla="*/ 1 h 528"/>
                  <a:gd name="T100" fmla="*/ 2 w 371"/>
                  <a:gd name="T101" fmla="*/ 1 h 5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71"/>
                  <a:gd name="T154" fmla="*/ 0 h 528"/>
                  <a:gd name="T155" fmla="*/ 371 w 371"/>
                  <a:gd name="T156" fmla="*/ 528 h 5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71" h="528">
                    <a:moveTo>
                      <a:pt x="37" y="7"/>
                    </a:moveTo>
                    <a:lnTo>
                      <a:pt x="84" y="0"/>
                    </a:lnTo>
                    <a:lnTo>
                      <a:pt x="120" y="0"/>
                    </a:lnTo>
                    <a:lnTo>
                      <a:pt x="145" y="13"/>
                    </a:lnTo>
                    <a:lnTo>
                      <a:pt x="164" y="29"/>
                    </a:lnTo>
                    <a:lnTo>
                      <a:pt x="177" y="54"/>
                    </a:lnTo>
                    <a:lnTo>
                      <a:pt x="184" y="81"/>
                    </a:lnTo>
                    <a:lnTo>
                      <a:pt x="192" y="109"/>
                    </a:lnTo>
                    <a:lnTo>
                      <a:pt x="199" y="137"/>
                    </a:lnTo>
                    <a:lnTo>
                      <a:pt x="212" y="166"/>
                    </a:lnTo>
                    <a:lnTo>
                      <a:pt x="228" y="191"/>
                    </a:lnTo>
                    <a:lnTo>
                      <a:pt x="250" y="217"/>
                    </a:lnTo>
                    <a:lnTo>
                      <a:pt x="275" y="248"/>
                    </a:lnTo>
                    <a:lnTo>
                      <a:pt x="304" y="284"/>
                    </a:lnTo>
                    <a:lnTo>
                      <a:pt x="326" y="319"/>
                    </a:lnTo>
                    <a:lnTo>
                      <a:pt x="349" y="356"/>
                    </a:lnTo>
                    <a:lnTo>
                      <a:pt x="364" y="392"/>
                    </a:lnTo>
                    <a:lnTo>
                      <a:pt x="371" y="427"/>
                    </a:lnTo>
                    <a:lnTo>
                      <a:pt x="368" y="461"/>
                    </a:lnTo>
                    <a:lnTo>
                      <a:pt x="355" y="488"/>
                    </a:lnTo>
                    <a:lnTo>
                      <a:pt x="324" y="513"/>
                    </a:lnTo>
                    <a:lnTo>
                      <a:pt x="288" y="525"/>
                    </a:lnTo>
                    <a:lnTo>
                      <a:pt x="260" y="528"/>
                    </a:lnTo>
                    <a:lnTo>
                      <a:pt x="231" y="518"/>
                    </a:lnTo>
                    <a:lnTo>
                      <a:pt x="209" y="503"/>
                    </a:lnTo>
                    <a:lnTo>
                      <a:pt x="189" y="484"/>
                    </a:lnTo>
                    <a:lnTo>
                      <a:pt x="177" y="459"/>
                    </a:lnTo>
                    <a:lnTo>
                      <a:pt x="164" y="430"/>
                    </a:lnTo>
                    <a:lnTo>
                      <a:pt x="158" y="405"/>
                    </a:lnTo>
                    <a:lnTo>
                      <a:pt x="152" y="379"/>
                    </a:lnTo>
                    <a:lnTo>
                      <a:pt x="152" y="360"/>
                    </a:lnTo>
                    <a:lnTo>
                      <a:pt x="148" y="341"/>
                    </a:lnTo>
                    <a:lnTo>
                      <a:pt x="145" y="322"/>
                    </a:lnTo>
                    <a:lnTo>
                      <a:pt x="138" y="299"/>
                    </a:lnTo>
                    <a:lnTo>
                      <a:pt x="133" y="277"/>
                    </a:lnTo>
                    <a:lnTo>
                      <a:pt x="123" y="255"/>
                    </a:lnTo>
                    <a:lnTo>
                      <a:pt x="110" y="233"/>
                    </a:lnTo>
                    <a:lnTo>
                      <a:pt x="101" y="211"/>
                    </a:lnTo>
                    <a:lnTo>
                      <a:pt x="88" y="191"/>
                    </a:lnTo>
                    <a:lnTo>
                      <a:pt x="76" y="172"/>
                    </a:lnTo>
                    <a:lnTo>
                      <a:pt x="59" y="160"/>
                    </a:lnTo>
                    <a:lnTo>
                      <a:pt x="47" y="144"/>
                    </a:lnTo>
                    <a:lnTo>
                      <a:pt x="34" y="128"/>
                    </a:lnTo>
                    <a:lnTo>
                      <a:pt x="22" y="109"/>
                    </a:lnTo>
                    <a:lnTo>
                      <a:pt x="12" y="89"/>
                    </a:lnTo>
                    <a:lnTo>
                      <a:pt x="2" y="71"/>
                    </a:lnTo>
                    <a:lnTo>
                      <a:pt x="0" y="52"/>
                    </a:lnTo>
                    <a:lnTo>
                      <a:pt x="0" y="35"/>
                    </a:lnTo>
                    <a:lnTo>
                      <a:pt x="5" y="23"/>
                    </a:lnTo>
                    <a:lnTo>
                      <a:pt x="18" y="13"/>
                    </a:lnTo>
                    <a:lnTo>
                      <a:pt x="37" y="7"/>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8" name="Freeform 1589">
                <a:extLst>
                  <a:ext uri="{FF2B5EF4-FFF2-40B4-BE49-F238E27FC236}">
                    <a16:creationId xmlns:a16="http://schemas.microsoft.com/office/drawing/2014/main" id="{8CF371B7-E0F2-42E4-B88F-449C0E649828}"/>
                  </a:ext>
                </a:extLst>
              </p:cNvPr>
              <p:cNvSpPr>
                <a:spLocks noEditPoints="1"/>
              </p:cNvSpPr>
              <p:nvPr/>
            </p:nvSpPr>
            <p:spPr bwMode="auto">
              <a:xfrm>
                <a:off x="2210" y="1962"/>
                <a:ext cx="98" cy="137"/>
              </a:xfrm>
              <a:custGeom>
                <a:avLst/>
                <a:gdLst>
                  <a:gd name="T0" fmla="*/ 6 w 391"/>
                  <a:gd name="T1" fmla="*/ 0 h 547"/>
                  <a:gd name="T2" fmla="*/ 8 w 391"/>
                  <a:gd name="T3" fmla="*/ 0 h 547"/>
                  <a:gd name="T4" fmla="*/ 8 w 391"/>
                  <a:gd name="T5" fmla="*/ 1 h 547"/>
                  <a:gd name="T6" fmla="*/ 11 w 391"/>
                  <a:gd name="T7" fmla="*/ 2 h 547"/>
                  <a:gd name="T8" fmla="*/ 11 w 391"/>
                  <a:gd name="T9" fmla="*/ 2 h 547"/>
                  <a:gd name="T10" fmla="*/ 12 w 391"/>
                  <a:gd name="T11" fmla="*/ 4 h 547"/>
                  <a:gd name="T12" fmla="*/ 12 w 391"/>
                  <a:gd name="T13" fmla="*/ 6 h 547"/>
                  <a:gd name="T14" fmla="*/ 12 w 391"/>
                  <a:gd name="T15" fmla="*/ 6 h 547"/>
                  <a:gd name="T16" fmla="*/ 14 w 391"/>
                  <a:gd name="T17" fmla="*/ 9 h 547"/>
                  <a:gd name="T18" fmla="*/ 13 w 391"/>
                  <a:gd name="T19" fmla="*/ 10 h 547"/>
                  <a:gd name="T20" fmla="*/ 13 w 391"/>
                  <a:gd name="T21" fmla="*/ 11 h 547"/>
                  <a:gd name="T22" fmla="*/ 15 w 391"/>
                  <a:gd name="T23" fmla="*/ 13 h 547"/>
                  <a:gd name="T24" fmla="*/ 15 w 391"/>
                  <a:gd name="T25" fmla="*/ 13 h 547"/>
                  <a:gd name="T26" fmla="*/ 18 w 391"/>
                  <a:gd name="T27" fmla="*/ 16 h 547"/>
                  <a:gd name="T28" fmla="*/ 18 w 391"/>
                  <a:gd name="T29" fmla="*/ 17 h 547"/>
                  <a:gd name="T30" fmla="*/ 20 w 391"/>
                  <a:gd name="T31" fmla="*/ 18 h 547"/>
                  <a:gd name="T32" fmla="*/ 22 w 391"/>
                  <a:gd name="T33" fmla="*/ 20 h 547"/>
                  <a:gd name="T34" fmla="*/ 21 w 391"/>
                  <a:gd name="T35" fmla="*/ 21 h 547"/>
                  <a:gd name="T36" fmla="*/ 24 w 391"/>
                  <a:gd name="T37" fmla="*/ 25 h 547"/>
                  <a:gd name="T38" fmla="*/ 24 w 391"/>
                  <a:gd name="T39" fmla="*/ 25 h 547"/>
                  <a:gd name="T40" fmla="*/ 25 w 391"/>
                  <a:gd name="T41" fmla="*/ 27 h 547"/>
                  <a:gd name="T42" fmla="*/ 24 w 391"/>
                  <a:gd name="T43" fmla="*/ 30 h 547"/>
                  <a:gd name="T44" fmla="*/ 23 w 391"/>
                  <a:gd name="T45" fmla="*/ 29 h 547"/>
                  <a:gd name="T46" fmla="*/ 21 w 391"/>
                  <a:gd name="T47" fmla="*/ 33 h 547"/>
                  <a:gd name="T48" fmla="*/ 21 w 391"/>
                  <a:gd name="T49" fmla="*/ 33 h 547"/>
                  <a:gd name="T50" fmla="*/ 19 w 391"/>
                  <a:gd name="T51" fmla="*/ 34 h 547"/>
                  <a:gd name="T52" fmla="*/ 17 w 391"/>
                  <a:gd name="T53" fmla="*/ 34 h 547"/>
                  <a:gd name="T54" fmla="*/ 17 w 391"/>
                  <a:gd name="T55" fmla="*/ 33 h 547"/>
                  <a:gd name="T56" fmla="*/ 13 w 391"/>
                  <a:gd name="T57" fmla="*/ 33 h 547"/>
                  <a:gd name="T58" fmla="*/ 13 w 391"/>
                  <a:gd name="T59" fmla="*/ 33 h 547"/>
                  <a:gd name="T60" fmla="*/ 12 w 391"/>
                  <a:gd name="T61" fmla="*/ 31 h 547"/>
                  <a:gd name="T62" fmla="*/ 11 w 391"/>
                  <a:gd name="T63" fmla="*/ 30 h 547"/>
                  <a:gd name="T64" fmla="*/ 12 w 391"/>
                  <a:gd name="T65" fmla="*/ 29 h 547"/>
                  <a:gd name="T66" fmla="*/ 10 w 391"/>
                  <a:gd name="T67" fmla="*/ 26 h 547"/>
                  <a:gd name="T68" fmla="*/ 10 w 391"/>
                  <a:gd name="T69" fmla="*/ 26 h 547"/>
                  <a:gd name="T70" fmla="*/ 11 w 391"/>
                  <a:gd name="T71" fmla="*/ 23 h 547"/>
                  <a:gd name="T72" fmla="*/ 10 w 391"/>
                  <a:gd name="T73" fmla="*/ 23 h 547"/>
                  <a:gd name="T74" fmla="*/ 11 w 391"/>
                  <a:gd name="T75" fmla="*/ 22 h 547"/>
                  <a:gd name="T76" fmla="*/ 9 w 391"/>
                  <a:gd name="T77" fmla="*/ 20 h 547"/>
                  <a:gd name="T78" fmla="*/ 9 w 391"/>
                  <a:gd name="T79" fmla="*/ 20 h 547"/>
                  <a:gd name="T80" fmla="*/ 9 w 391"/>
                  <a:gd name="T81" fmla="*/ 16 h 547"/>
                  <a:gd name="T82" fmla="*/ 8 w 391"/>
                  <a:gd name="T83" fmla="*/ 17 h 547"/>
                  <a:gd name="T84" fmla="*/ 8 w 391"/>
                  <a:gd name="T85" fmla="*/ 15 h 547"/>
                  <a:gd name="T86" fmla="*/ 8 w 391"/>
                  <a:gd name="T87" fmla="*/ 14 h 547"/>
                  <a:gd name="T88" fmla="*/ 7 w 391"/>
                  <a:gd name="T89" fmla="*/ 14 h 547"/>
                  <a:gd name="T90" fmla="*/ 6 w 391"/>
                  <a:gd name="T91" fmla="*/ 11 h 547"/>
                  <a:gd name="T92" fmla="*/ 5 w 391"/>
                  <a:gd name="T93" fmla="*/ 12 h 547"/>
                  <a:gd name="T94" fmla="*/ 4 w 391"/>
                  <a:gd name="T95" fmla="*/ 11 h 547"/>
                  <a:gd name="T96" fmla="*/ 2 w 391"/>
                  <a:gd name="T97" fmla="*/ 9 h 547"/>
                  <a:gd name="T98" fmla="*/ 2 w 391"/>
                  <a:gd name="T99" fmla="*/ 9 h 547"/>
                  <a:gd name="T100" fmla="*/ 2 w 391"/>
                  <a:gd name="T101" fmla="*/ 8 h 547"/>
                  <a:gd name="T102" fmla="*/ 1 w 391"/>
                  <a:gd name="T103" fmla="*/ 7 h 547"/>
                  <a:gd name="T104" fmla="*/ 1 w 391"/>
                  <a:gd name="T105" fmla="*/ 5 h 547"/>
                  <a:gd name="T106" fmla="*/ 0 w 391"/>
                  <a:gd name="T107" fmla="*/ 4 h 547"/>
                  <a:gd name="T108" fmla="*/ 0 w 391"/>
                  <a:gd name="T109" fmla="*/ 4 h 547"/>
                  <a:gd name="T110" fmla="*/ 2 w 391"/>
                  <a:gd name="T111" fmla="*/ 2 h 547"/>
                  <a:gd name="T112" fmla="*/ 1 w 391"/>
                  <a:gd name="T113" fmla="*/ 2 h 547"/>
                  <a:gd name="T114" fmla="*/ 2 w 391"/>
                  <a:gd name="T115" fmla="*/ 2 h 5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1"/>
                  <a:gd name="T175" fmla="*/ 0 h 547"/>
                  <a:gd name="T176" fmla="*/ 391 w 391"/>
                  <a:gd name="T177" fmla="*/ 547 h 54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1" h="547">
                    <a:moveTo>
                      <a:pt x="46" y="7"/>
                    </a:moveTo>
                    <a:lnTo>
                      <a:pt x="93" y="0"/>
                    </a:lnTo>
                    <a:lnTo>
                      <a:pt x="96" y="19"/>
                    </a:lnTo>
                    <a:lnTo>
                      <a:pt x="48" y="26"/>
                    </a:lnTo>
                    <a:lnTo>
                      <a:pt x="46" y="7"/>
                    </a:lnTo>
                    <a:close/>
                    <a:moveTo>
                      <a:pt x="93" y="0"/>
                    </a:moveTo>
                    <a:lnTo>
                      <a:pt x="94" y="0"/>
                    </a:lnTo>
                    <a:lnTo>
                      <a:pt x="94" y="9"/>
                    </a:lnTo>
                    <a:lnTo>
                      <a:pt x="93" y="0"/>
                    </a:lnTo>
                    <a:close/>
                    <a:moveTo>
                      <a:pt x="94" y="0"/>
                    </a:moveTo>
                    <a:lnTo>
                      <a:pt x="130" y="0"/>
                    </a:lnTo>
                    <a:lnTo>
                      <a:pt x="130" y="19"/>
                    </a:lnTo>
                    <a:lnTo>
                      <a:pt x="94" y="19"/>
                    </a:lnTo>
                    <a:lnTo>
                      <a:pt x="94" y="0"/>
                    </a:lnTo>
                    <a:close/>
                    <a:moveTo>
                      <a:pt x="130" y="0"/>
                    </a:moveTo>
                    <a:lnTo>
                      <a:pt x="132" y="0"/>
                    </a:lnTo>
                    <a:lnTo>
                      <a:pt x="134" y="1"/>
                    </a:lnTo>
                    <a:lnTo>
                      <a:pt x="130" y="9"/>
                    </a:lnTo>
                    <a:lnTo>
                      <a:pt x="130" y="0"/>
                    </a:lnTo>
                    <a:close/>
                    <a:moveTo>
                      <a:pt x="134" y="1"/>
                    </a:moveTo>
                    <a:lnTo>
                      <a:pt x="159" y="14"/>
                    </a:lnTo>
                    <a:lnTo>
                      <a:pt x="151" y="31"/>
                    </a:lnTo>
                    <a:lnTo>
                      <a:pt x="125" y="18"/>
                    </a:lnTo>
                    <a:lnTo>
                      <a:pt x="134" y="1"/>
                    </a:lnTo>
                    <a:close/>
                    <a:moveTo>
                      <a:pt x="159" y="14"/>
                    </a:moveTo>
                    <a:lnTo>
                      <a:pt x="161" y="15"/>
                    </a:lnTo>
                    <a:lnTo>
                      <a:pt x="162" y="15"/>
                    </a:lnTo>
                    <a:lnTo>
                      <a:pt x="155" y="22"/>
                    </a:lnTo>
                    <a:lnTo>
                      <a:pt x="159" y="14"/>
                    </a:lnTo>
                    <a:close/>
                    <a:moveTo>
                      <a:pt x="162" y="15"/>
                    </a:moveTo>
                    <a:lnTo>
                      <a:pt x="180" y="31"/>
                    </a:lnTo>
                    <a:lnTo>
                      <a:pt x="168" y="46"/>
                    </a:lnTo>
                    <a:lnTo>
                      <a:pt x="150" y="30"/>
                    </a:lnTo>
                    <a:lnTo>
                      <a:pt x="162" y="15"/>
                    </a:lnTo>
                    <a:close/>
                    <a:moveTo>
                      <a:pt x="180" y="31"/>
                    </a:moveTo>
                    <a:lnTo>
                      <a:pt x="182" y="32"/>
                    </a:lnTo>
                    <a:lnTo>
                      <a:pt x="183" y="35"/>
                    </a:lnTo>
                    <a:lnTo>
                      <a:pt x="174" y="38"/>
                    </a:lnTo>
                    <a:lnTo>
                      <a:pt x="180" y="31"/>
                    </a:lnTo>
                    <a:close/>
                    <a:moveTo>
                      <a:pt x="183" y="35"/>
                    </a:moveTo>
                    <a:lnTo>
                      <a:pt x="196" y="60"/>
                    </a:lnTo>
                    <a:lnTo>
                      <a:pt x="178" y="68"/>
                    </a:lnTo>
                    <a:lnTo>
                      <a:pt x="166" y="42"/>
                    </a:lnTo>
                    <a:lnTo>
                      <a:pt x="183" y="35"/>
                    </a:lnTo>
                    <a:close/>
                    <a:moveTo>
                      <a:pt x="196" y="60"/>
                    </a:moveTo>
                    <a:lnTo>
                      <a:pt x="196" y="60"/>
                    </a:lnTo>
                    <a:lnTo>
                      <a:pt x="196" y="61"/>
                    </a:lnTo>
                    <a:lnTo>
                      <a:pt x="187" y="63"/>
                    </a:lnTo>
                    <a:lnTo>
                      <a:pt x="196" y="60"/>
                    </a:lnTo>
                    <a:close/>
                    <a:moveTo>
                      <a:pt x="196" y="61"/>
                    </a:moveTo>
                    <a:lnTo>
                      <a:pt x="202" y="86"/>
                    </a:lnTo>
                    <a:lnTo>
                      <a:pt x="184" y="92"/>
                    </a:lnTo>
                    <a:lnTo>
                      <a:pt x="178" y="66"/>
                    </a:lnTo>
                    <a:lnTo>
                      <a:pt x="196" y="61"/>
                    </a:lnTo>
                    <a:close/>
                    <a:moveTo>
                      <a:pt x="185" y="92"/>
                    </a:moveTo>
                    <a:lnTo>
                      <a:pt x="184" y="92"/>
                    </a:lnTo>
                    <a:lnTo>
                      <a:pt x="194" y="90"/>
                    </a:lnTo>
                    <a:lnTo>
                      <a:pt x="185" y="92"/>
                    </a:lnTo>
                    <a:close/>
                    <a:moveTo>
                      <a:pt x="202" y="86"/>
                    </a:moveTo>
                    <a:lnTo>
                      <a:pt x="212" y="115"/>
                    </a:lnTo>
                    <a:lnTo>
                      <a:pt x="194" y="121"/>
                    </a:lnTo>
                    <a:lnTo>
                      <a:pt x="185" y="92"/>
                    </a:lnTo>
                    <a:lnTo>
                      <a:pt x="202" y="86"/>
                    </a:lnTo>
                    <a:close/>
                    <a:moveTo>
                      <a:pt x="212" y="115"/>
                    </a:moveTo>
                    <a:lnTo>
                      <a:pt x="212" y="115"/>
                    </a:lnTo>
                    <a:lnTo>
                      <a:pt x="212" y="116"/>
                    </a:lnTo>
                    <a:lnTo>
                      <a:pt x="202" y="118"/>
                    </a:lnTo>
                    <a:lnTo>
                      <a:pt x="212" y="115"/>
                    </a:lnTo>
                    <a:close/>
                    <a:moveTo>
                      <a:pt x="212" y="116"/>
                    </a:moveTo>
                    <a:lnTo>
                      <a:pt x="219" y="145"/>
                    </a:lnTo>
                    <a:lnTo>
                      <a:pt x="200" y="148"/>
                    </a:lnTo>
                    <a:lnTo>
                      <a:pt x="194" y="119"/>
                    </a:lnTo>
                    <a:lnTo>
                      <a:pt x="212" y="116"/>
                    </a:lnTo>
                    <a:close/>
                    <a:moveTo>
                      <a:pt x="200" y="150"/>
                    </a:moveTo>
                    <a:lnTo>
                      <a:pt x="200" y="149"/>
                    </a:lnTo>
                    <a:lnTo>
                      <a:pt x="200" y="148"/>
                    </a:lnTo>
                    <a:lnTo>
                      <a:pt x="209" y="146"/>
                    </a:lnTo>
                    <a:lnTo>
                      <a:pt x="200" y="150"/>
                    </a:lnTo>
                    <a:close/>
                    <a:moveTo>
                      <a:pt x="218" y="143"/>
                    </a:moveTo>
                    <a:lnTo>
                      <a:pt x="231" y="171"/>
                    </a:lnTo>
                    <a:lnTo>
                      <a:pt x="213" y="179"/>
                    </a:lnTo>
                    <a:lnTo>
                      <a:pt x="200" y="150"/>
                    </a:lnTo>
                    <a:lnTo>
                      <a:pt x="218" y="143"/>
                    </a:lnTo>
                    <a:close/>
                    <a:moveTo>
                      <a:pt x="213" y="180"/>
                    </a:moveTo>
                    <a:lnTo>
                      <a:pt x="213" y="179"/>
                    </a:lnTo>
                    <a:lnTo>
                      <a:pt x="222" y="175"/>
                    </a:lnTo>
                    <a:lnTo>
                      <a:pt x="213" y="180"/>
                    </a:lnTo>
                    <a:close/>
                    <a:moveTo>
                      <a:pt x="230" y="170"/>
                    </a:moveTo>
                    <a:lnTo>
                      <a:pt x="245" y="196"/>
                    </a:lnTo>
                    <a:lnTo>
                      <a:pt x="230" y="205"/>
                    </a:lnTo>
                    <a:lnTo>
                      <a:pt x="213" y="180"/>
                    </a:lnTo>
                    <a:lnTo>
                      <a:pt x="230" y="170"/>
                    </a:lnTo>
                    <a:close/>
                    <a:moveTo>
                      <a:pt x="231" y="207"/>
                    </a:moveTo>
                    <a:lnTo>
                      <a:pt x="230" y="207"/>
                    </a:lnTo>
                    <a:lnTo>
                      <a:pt x="230" y="205"/>
                    </a:lnTo>
                    <a:lnTo>
                      <a:pt x="238" y="200"/>
                    </a:lnTo>
                    <a:lnTo>
                      <a:pt x="231" y="207"/>
                    </a:lnTo>
                    <a:close/>
                    <a:moveTo>
                      <a:pt x="245" y="194"/>
                    </a:moveTo>
                    <a:lnTo>
                      <a:pt x="268" y="220"/>
                    </a:lnTo>
                    <a:lnTo>
                      <a:pt x="253" y="232"/>
                    </a:lnTo>
                    <a:lnTo>
                      <a:pt x="231" y="207"/>
                    </a:lnTo>
                    <a:lnTo>
                      <a:pt x="245" y="194"/>
                    </a:lnTo>
                    <a:close/>
                    <a:moveTo>
                      <a:pt x="268" y="220"/>
                    </a:moveTo>
                    <a:lnTo>
                      <a:pt x="268" y="220"/>
                    </a:lnTo>
                    <a:lnTo>
                      <a:pt x="260" y="226"/>
                    </a:lnTo>
                    <a:lnTo>
                      <a:pt x="268" y="220"/>
                    </a:lnTo>
                    <a:close/>
                    <a:moveTo>
                      <a:pt x="268" y="220"/>
                    </a:moveTo>
                    <a:lnTo>
                      <a:pt x="293" y="252"/>
                    </a:lnTo>
                    <a:lnTo>
                      <a:pt x="279" y="264"/>
                    </a:lnTo>
                    <a:lnTo>
                      <a:pt x="253" y="232"/>
                    </a:lnTo>
                    <a:lnTo>
                      <a:pt x="268" y="220"/>
                    </a:lnTo>
                    <a:close/>
                    <a:moveTo>
                      <a:pt x="279" y="264"/>
                    </a:moveTo>
                    <a:lnTo>
                      <a:pt x="277" y="263"/>
                    </a:lnTo>
                    <a:lnTo>
                      <a:pt x="279" y="264"/>
                    </a:lnTo>
                    <a:lnTo>
                      <a:pt x="285" y="257"/>
                    </a:lnTo>
                    <a:lnTo>
                      <a:pt x="279" y="264"/>
                    </a:lnTo>
                    <a:close/>
                    <a:moveTo>
                      <a:pt x="293" y="252"/>
                    </a:moveTo>
                    <a:lnTo>
                      <a:pt x="322" y="287"/>
                    </a:lnTo>
                    <a:lnTo>
                      <a:pt x="307" y="299"/>
                    </a:lnTo>
                    <a:lnTo>
                      <a:pt x="279" y="264"/>
                    </a:lnTo>
                    <a:lnTo>
                      <a:pt x="293" y="252"/>
                    </a:lnTo>
                    <a:close/>
                    <a:moveTo>
                      <a:pt x="322" y="287"/>
                    </a:moveTo>
                    <a:lnTo>
                      <a:pt x="322" y="287"/>
                    </a:lnTo>
                    <a:lnTo>
                      <a:pt x="323" y="287"/>
                    </a:lnTo>
                    <a:lnTo>
                      <a:pt x="314" y="293"/>
                    </a:lnTo>
                    <a:lnTo>
                      <a:pt x="322" y="287"/>
                    </a:lnTo>
                    <a:close/>
                    <a:moveTo>
                      <a:pt x="323" y="287"/>
                    </a:moveTo>
                    <a:lnTo>
                      <a:pt x="345" y="322"/>
                    </a:lnTo>
                    <a:lnTo>
                      <a:pt x="328" y="332"/>
                    </a:lnTo>
                    <a:lnTo>
                      <a:pt x="306" y="298"/>
                    </a:lnTo>
                    <a:lnTo>
                      <a:pt x="323" y="287"/>
                    </a:lnTo>
                    <a:close/>
                    <a:moveTo>
                      <a:pt x="345" y="322"/>
                    </a:moveTo>
                    <a:lnTo>
                      <a:pt x="345" y="322"/>
                    </a:lnTo>
                    <a:lnTo>
                      <a:pt x="336" y="328"/>
                    </a:lnTo>
                    <a:lnTo>
                      <a:pt x="345" y="322"/>
                    </a:lnTo>
                    <a:close/>
                    <a:moveTo>
                      <a:pt x="345" y="322"/>
                    </a:moveTo>
                    <a:lnTo>
                      <a:pt x="367" y="361"/>
                    </a:lnTo>
                    <a:lnTo>
                      <a:pt x="350" y="371"/>
                    </a:lnTo>
                    <a:lnTo>
                      <a:pt x="328" y="332"/>
                    </a:lnTo>
                    <a:lnTo>
                      <a:pt x="345" y="322"/>
                    </a:lnTo>
                    <a:close/>
                    <a:moveTo>
                      <a:pt x="367" y="361"/>
                    </a:moveTo>
                    <a:lnTo>
                      <a:pt x="367" y="361"/>
                    </a:lnTo>
                    <a:lnTo>
                      <a:pt x="367" y="362"/>
                    </a:lnTo>
                    <a:lnTo>
                      <a:pt x="359" y="365"/>
                    </a:lnTo>
                    <a:lnTo>
                      <a:pt x="367" y="361"/>
                    </a:lnTo>
                    <a:close/>
                    <a:moveTo>
                      <a:pt x="367" y="362"/>
                    </a:moveTo>
                    <a:lnTo>
                      <a:pt x="383" y="397"/>
                    </a:lnTo>
                    <a:lnTo>
                      <a:pt x="366" y="405"/>
                    </a:lnTo>
                    <a:lnTo>
                      <a:pt x="350" y="370"/>
                    </a:lnTo>
                    <a:lnTo>
                      <a:pt x="367" y="362"/>
                    </a:lnTo>
                    <a:close/>
                    <a:moveTo>
                      <a:pt x="383" y="397"/>
                    </a:moveTo>
                    <a:lnTo>
                      <a:pt x="383" y="398"/>
                    </a:lnTo>
                    <a:lnTo>
                      <a:pt x="384" y="399"/>
                    </a:lnTo>
                    <a:lnTo>
                      <a:pt x="374" y="401"/>
                    </a:lnTo>
                    <a:lnTo>
                      <a:pt x="383" y="397"/>
                    </a:lnTo>
                    <a:close/>
                    <a:moveTo>
                      <a:pt x="384" y="399"/>
                    </a:moveTo>
                    <a:lnTo>
                      <a:pt x="390" y="434"/>
                    </a:lnTo>
                    <a:lnTo>
                      <a:pt x="371" y="437"/>
                    </a:lnTo>
                    <a:lnTo>
                      <a:pt x="366" y="403"/>
                    </a:lnTo>
                    <a:lnTo>
                      <a:pt x="384" y="399"/>
                    </a:lnTo>
                    <a:close/>
                    <a:moveTo>
                      <a:pt x="390" y="434"/>
                    </a:moveTo>
                    <a:lnTo>
                      <a:pt x="391" y="435"/>
                    </a:lnTo>
                    <a:lnTo>
                      <a:pt x="390" y="437"/>
                    </a:lnTo>
                    <a:lnTo>
                      <a:pt x="381" y="436"/>
                    </a:lnTo>
                    <a:lnTo>
                      <a:pt x="390" y="434"/>
                    </a:lnTo>
                    <a:close/>
                    <a:moveTo>
                      <a:pt x="390" y="437"/>
                    </a:moveTo>
                    <a:lnTo>
                      <a:pt x="388" y="471"/>
                    </a:lnTo>
                    <a:lnTo>
                      <a:pt x="368" y="470"/>
                    </a:lnTo>
                    <a:lnTo>
                      <a:pt x="371" y="435"/>
                    </a:lnTo>
                    <a:lnTo>
                      <a:pt x="390" y="437"/>
                    </a:lnTo>
                    <a:close/>
                    <a:moveTo>
                      <a:pt x="388" y="471"/>
                    </a:moveTo>
                    <a:lnTo>
                      <a:pt x="387" y="473"/>
                    </a:lnTo>
                    <a:lnTo>
                      <a:pt x="387" y="474"/>
                    </a:lnTo>
                    <a:lnTo>
                      <a:pt x="378" y="470"/>
                    </a:lnTo>
                    <a:lnTo>
                      <a:pt x="388" y="471"/>
                    </a:lnTo>
                    <a:close/>
                    <a:moveTo>
                      <a:pt x="387" y="474"/>
                    </a:moveTo>
                    <a:lnTo>
                      <a:pt x="373" y="500"/>
                    </a:lnTo>
                    <a:lnTo>
                      <a:pt x="357" y="492"/>
                    </a:lnTo>
                    <a:lnTo>
                      <a:pt x="369" y="467"/>
                    </a:lnTo>
                    <a:lnTo>
                      <a:pt x="387" y="474"/>
                    </a:lnTo>
                    <a:close/>
                    <a:moveTo>
                      <a:pt x="373" y="500"/>
                    </a:moveTo>
                    <a:lnTo>
                      <a:pt x="372" y="502"/>
                    </a:lnTo>
                    <a:lnTo>
                      <a:pt x="371" y="503"/>
                    </a:lnTo>
                    <a:lnTo>
                      <a:pt x="365" y="497"/>
                    </a:lnTo>
                    <a:lnTo>
                      <a:pt x="373" y="500"/>
                    </a:lnTo>
                    <a:close/>
                    <a:moveTo>
                      <a:pt x="371" y="503"/>
                    </a:moveTo>
                    <a:lnTo>
                      <a:pt x="339" y="529"/>
                    </a:lnTo>
                    <a:lnTo>
                      <a:pt x="327" y="514"/>
                    </a:lnTo>
                    <a:lnTo>
                      <a:pt x="359" y="489"/>
                    </a:lnTo>
                    <a:lnTo>
                      <a:pt x="371" y="503"/>
                    </a:lnTo>
                    <a:close/>
                    <a:moveTo>
                      <a:pt x="339" y="529"/>
                    </a:moveTo>
                    <a:lnTo>
                      <a:pt x="338" y="530"/>
                    </a:lnTo>
                    <a:lnTo>
                      <a:pt x="336" y="531"/>
                    </a:lnTo>
                    <a:lnTo>
                      <a:pt x="334" y="522"/>
                    </a:lnTo>
                    <a:lnTo>
                      <a:pt x="339" y="529"/>
                    </a:lnTo>
                    <a:close/>
                    <a:moveTo>
                      <a:pt x="336" y="531"/>
                    </a:moveTo>
                    <a:lnTo>
                      <a:pt x="302" y="543"/>
                    </a:lnTo>
                    <a:lnTo>
                      <a:pt x="295" y="525"/>
                    </a:lnTo>
                    <a:lnTo>
                      <a:pt x="330" y="512"/>
                    </a:lnTo>
                    <a:lnTo>
                      <a:pt x="336" y="531"/>
                    </a:lnTo>
                    <a:close/>
                    <a:moveTo>
                      <a:pt x="302" y="543"/>
                    </a:moveTo>
                    <a:lnTo>
                      <a:pt x="301" y="544"/>
                    </a:lnTo>
                    <a:lnTo>
                      <a:pt x="299" y="544"/>
                    </a:lnTo>
                    <a:lnTo>
                      <a:pt x="298" y="534"/>
                    </a:lnTo>
                    <a:lnTo>
                      <a:pt x="302" y="543"/>
                    </a:lnTo>
                    <a:close/>
                    <a:moveTo>
                      <a:pt x="299" y="544"/>
                    </a:moveTo>
                    <a:lnTo>
                      <a:pt x="271" y="547"/>
                    </a:lnTo>
                    <a:lnTo>
                      <a:pt x="269" y="527"/>
                    </a:lnTo>
                    <a:lnTo>
                      <a:pt x="297" y="525"/>
                    </a:lnTo>
                    <a:lnTo>
                      <a:pt x="299" y="544"/>
                    </a:lnTo>
                    <a:close/>
                    <a:moveTo>
                      <a:pt x="271" y="547"/>
                    </a:moveTo>
                    <a:lnTo>
                      <a:pt x="269" y="547"/>
                    </a:lnTo>
                    <a:lnTo>
                      <a:pt x="266" y="546"/>
                    </a:lnTo>
                    <a:lnTo>
                      <a:pt x="270" y="537"/>
                    </a:lnTo>
                    <a:lnTo>
                      <a:pt x="271" y="547"/>
                    </a:lnTo>
                    <a:close/>
                    <a:moveTo>
                      <a:pt x="266" y="546"/>
                    </a:moveTo>
                    <a:lnTo>
                      <a:pt x="238" y="537"/>
                    </a:lnTo>
                    <a:lnTo>
                      <a:pt x="244" y="519"/>
                    </a:lnTo>
                    <a:lnTo>
                      <a:pt x="273" y="529"/>
                    </a:lnTo>
                    <a:lnTo>
                      <a:pt x="266" y="546"/>
                    </a:lnTo>
                    <a:close/>
                    <a:moveTo>
                      <a:pt x="238" y="537"/>
                    </a:moveTo>
                    <a:lnTo>
                      <a:pt x="237" y="536"/>
                    </a:lnTo>
                    <a:lnTo>
                      <a:pt x="236" y="535"/>
                    </a:lnTo>
                    <a:lnTo>
                      <a:pt x="241" y="527"/>
                    </a:lnTo>
                    <a:lnTo>
                      <a:pt x="238" y="537"/>
                    </a:lnTo>
                    <a:close/>
                    <a:moveTo>
                      <a:pt x="236" y="535"/>
                    </a:moveTo>
                    <a:lnTo>
                      <a:pt x="213" y="520"/>
                    </a:lnTo>
                    <a:lnTo>
                      <a:pt x="225" y="504"/>
                    </a:lnTo>
                    <a:lnTo>
                      <a:pt x="247" y="520"/>
                    </a:lnTo>
                    <a:lnTo>
                      <a:pt x="236" y="535"/>
                    </a:lnTo>
                    <a:close/>
                    <a:moveTo>
                      <a:pt x="213" y="520"/>
                    </a:moveTo>
                    <a:lnTo>
                      <a:pt x="212" y="520"/>
                    </a:lnTo>
                    <a:lnTo>
                      <a:pt x="212" y="519"/>
                    </a:lnTo>
                    <a:lnTo>
                      <a:pt x="219" y="512"/>
                    </a:lnTo>
                    <a:lnTo>
                      <a:pt x="213" y="520"/>
                    </a:lnTo>
                    <a:close/>
                    <a:moveTo>
                      <a:pt x="212" y="519"/>
                    </a:moveTo>
                    <a:lnTo>
                      <a:pt x="193" y="500"/>
                    </a:lnTo>
                    <a:lnTo>
                      <a:pt x="207" y="487"/>
                    </a:lnTo>
                    <a:lnTo>
                      <a:pt x="226" y="505"/>
                    </a:lnTo>
                    <a:lnTo>
                      <a:pt x="212" y="519"/>
                    </a:lnTo>
                    <a:close/>
                    <a:moveTo>
                      <a:pt x="193" y="500"/>
                    </a:moveTo>
                    <a:lnTo>
                      <a:pt x="191" y="499"/>
                    </a:lnTo>
                    <a:lnTo>
                      <a:pt x="191" y="497"/>
                    </a:lnTo>
                    <a:lnTo>
                      <a:pt x="199" y="493"/>
                    </a:lnTo>
                    <a:lnTo>
                      <a:pt x="193" y="500"/>
                    </a:lnTo>
                    <a:close/>
                    <a:moveTo>
                      <a:pt x="191" y="497"/>
                    </a:moveTo>
                    <a:lnTo>
                      <a:pt x="178" y="471"/>
                    </a:lnTo>
                    <a:lnTo>
                      <a:pt x="196" y="463"/>
                    </a:lnTo>
                    <a:lnTo>
                      <a:pt x="208" y="489"/>
                    </a:lnTo>
                    <a:lnTo>
                      <a:pt x="191" y="497"/>
                    </a:lnTo>
                    <a:close/>
                    <a:moveTo>
                      <a:pt x="178" y="471"/>
                    </a:moveTo>
                    <a:lnTo>
                      <a:pt x="178" y="471"/>
                    </a:lnTo>
                    <a:lnTo>
                      <a:pt x="187" y="468"/>
                    </a:lnTo>
                    <a:lnTo>
                      <a:pt x="178" y="471"/>
                    </a:lnTo>
                    <a:close/>
                    <a:moveTo>
                      <a:pt x="178" y="471"/>
                    </a:moveTo>
                    <a:lnTo>
                      <a:pt x="166" y="442"/>
                    </a:lnTo>
                    <a:lnTo>
                      <a:pt x="183" y="435"/>
                    </a:lnTo>
                    <a:lnTo>
                      <a:pt x="196" y="463"/>
                    </a:lnTo>
                    <a:lnTo>
                      <a:pt x="178" y="471"/>
                    </a:lnTo>
                    <a:close/>
                    <a:moveTo>
                      <a:pt x="166" y="442"/>
                    </a:moveTo>
                    <a:lnTo>
                      <a:pt x="165" y="441"/>
                    </a:lnTo>
                    <a:lnTo>
                      <a:pt x="174" y="439"/>
                    </a:lnTo>
                    <a:lnTo>
                      <a:pt x="166" y="442"/>
                    </a:lnTo>
                    <a:close/>
                    <a:moveTo>
                      <a:pt x="165" y="441"/>
                    </a:moveTo>
                    <a:lnTo>
                      <a:pt x="158" y="416"/>
                    </a:lnTo>
                    <a:lnTo>
                      <a:pt x="177" y="411"/>
                    </a:lnTo>
                    <a:lnTo>
                      <a:pt x="184" y="437"/>
                    </a:lnTo>
                    <a:lnTo>
                      <a:pt x="165" y="441"/>
                    </a:lnTo>
                    <a:close/>
                    <a:moveTo>
                      <a:pt x="158" y="416"/>
                    </a:moveTo>
                    <a:lnTo>
                      <a:pt x="153" y="391"/>
                    </a:lnTo>
                    <a:lnTo>
                      <a:pt x="170" y="385"/>
                    </a:lnTo>
                    <a:lnTo>
                      <a:pt x="177" y="411"/>
                    </a:lnTo>
                    <a:lnTo>
                      <a:pt x="158" y="416"/>
                    </a:lnTo>
                    <a:close/>
                    <a:moveTo>
                      <a:pt x="153" y="391"/>
                    </a:moveTo>
                    <a:lnTo>
                      <a:pt x="152" y="390"/>
                    </a:lnTo>
                    <a:lnTo>
                      <a:pt x="152" y="388"/>
                    </a:lnTo>
                    <a:lnTo>
                      <a:pt x="162" y="388"/>
                    </a:lnTo>
                    <a:lnTo>
                      <a:pt x="153" y="391"/>
                    </a:lnTo>
                    <a:close/>
                    <a:moveTo>
                      <a:pt x="152" y="388"/>
                    </a:moveTo>
                    <a:lnTo>
                      <a:pt x="152" y="369"/>
                    </a:lnTo>
                    <a:lnTo>
                      <a:pt x="172" y="369"/>
                    </a:lnTo>
                    <a:lnTo>
                      <a:pt x="172" y="388"/>
                    </a:lnTo>
                    <a:lnTo>
                      <a:pt x="152" y="388"/>
                    </a:lnTo>
                    <a:close/>
                    <a:moveTo>
                      <a:pt x="170" y="368"/>
                    </a:moveTo>
                    <a:lnTo>
                      <a:pt x="172" y="368"/>
                    </a:lnTo>
                    <a:lnTo>
                      <a:pt x="172" y="369"/>
                    </a:lnTo>
                    <a:lnTo>
                      <a:pt x="162" y="369"/>
                    </a:lnTo>
                    <a:lnTo>
                      <a:pt x="170" y="368"/>
                    </a:lnTo>
                    <a:close/>
                    <a:moveTo>
                      <a:pt x="152" y="371"/>
                    </a:moveTo>
                    <a:lnTo>
                      <a:pt x="148" y="351"/>
                    </a:lnTo>
                    <a:lnTo>
                      <a:pt x="168" y="349"/>
                    </a:lnTo>
                    <a:lnTo>
                      <a:pt x="170" y="368"/>
                    </a:lnTo>
                    <a:lnTo>
                      <a:pt x="152" y="371"/>
                    </a:lnTo>
                    <a:close/>
                    <a:moveTo>
                      <a:pt x="148" y="351"/>
                    </a:moveTo>
                    <a:lnTo>
                      <a:pt x="146" y="332"/>
                    </a:lnTo>
                    <a:lnTo>
                      <a:pt x="165" y="329"/>
                    </a:lnTo>
                    <a:lnTo>
                      <a:pt x="168" y="349"/>
                    </a:lnTo>
                    <a:lnTo>
                      <a:pt x="148" y="351"/>
                    </a:lnTo>
                    <a:close/>
                    <a:moveTo>
                      <a:pt x="164" y="328"/>
                    </a:moveTo>
                    <a:lnTo>
                      <a:pt x="165" y="329"/>
                    </a:lnTo>
                    <a:lnTo>
                      <a:pt x="155" y="331"/>
                    </a:lnTo>
                    <a:lnTo>
                      <a:pt x="164" y="328"/>
                    </a:lnTo>
                    <a:close/>
                    <a:moveTo>
                      <a:pt x="146" y="333"/>
                    </a:moveTo>
                    <a:lnTo>
                      <a:pt x="140" y="311"/>
                    </a:lnTo>
                    <a:lnTo>
                      <a:pt x="158" y="306"/>
                    </a:lnTo>
                    <a:lnTo>
                      <a:pt x="164" y="328"/>
                    </a:lnTo>
                    <a:lnTo>
                      <a:pt x="146" y="333"/>
                    </a:lnTo>
                    <a:close/>
                    <a:moveTo>
                      <a:pt x="140" y="311"/>
                    </a:moveTo>
                    <a:lnTo>
                      <a:pt x="133" y="289"/>
                    </a:lnTo>
                    <a:lnTo>
                      <a:pt x="152" y="284"/>
                    </a:lnTo>
                    <a:lnTo>
                      <a:pt x="158" y="306"/>
                    </a:lnTo>
                    <a:lnTo>
                      <a:pt x="140" y="311"/>
                    </a:lnTo>
                    <a:close/>
                    <a:moveTo>
                      <a:pt x="152" y="283"/>
                    </a:moveTo>
                    <a:lnTo>
                      <a:pt x="152" y="283"/>
                    </a:lnTo>
                    <a:lnTo>
                      <a:pt x="152" y="284"/>
                    </a:lnTo>
                    <a:lnTo>
                      <a:pt x="143" y="286"/>
                    </a:lnTo>
                    <a:lnTo>
                      <a:pt x="152" y="283"/>
                    </a:lnTo>
                    <a:close/>
                    <a:moveTo>
                      <a:pt x="134" y="290"/>
                    </a:moveTo>
                    <a:lnTo>
                      <a:pt x="124" y="267"/>
                    </a:lnTo>
                    <a:lnTo>
                      <a:pt x="142" y="261"/>
                    </a:lnTo>
                    <a:lnTo>
                      <a:pt x="152" y="283"/>
                    </a:lnTo>
                    <a:lnTo>
                      <a:pt x="134" y="290"/>
                    </a:lnTo>
                    <a:close/>
                    <a:moveTo>
                      <a:pt x="141" y="259"/>
                    </a:moveTo>
                    <a:lnTo>
                      <a:pt x="142" y="259"/>
                    </a:lnTo>
                    <a:lnTo>
                      <a:pt x="142" y="261"/>
                    </a:lnTo>
                    <a:lnTo>
                      <a:pt x="133" y="264"/>
                    </a:lnTo>
                    <a:lnTo>
                      <a:pt x="141" y="259"/>
                    </a:lnTo>
                    <a:close/>
                    <a:moveTo>
                      <a:pt x="124" y="268"/>
                    </a:moveTo>
                    <a:lnTo>
                      <a:pt x="112" y="246"/>
                    </a:lnTo>
                    <a:lnTo>
                      <a:pt x="129" y="237"/>
                    </a:lnTo>
                    <a:lnTo>
                      <a:pt x="141" y="259"/>
                    </a:lnTo>
                    <a:lnTo>
                      <a:pt x="124" y="268"/>
                    </a:lnTo>
                    <a:close/>
                    <a:moveTo>
                      <a:pt x="112" y="246"/>
                    </a:moveTo>
                    <a:lnTo>
                      <a:pt x="112" y="246"/>
                    </a:lnTo>
                    <a:lnTo>
                      <a:pt x="111" y="245"/>
                    </a:lnTo>
                    <a:lnTo>
                      <a:pt x="120" y="242"/>
                    </a:lnTo>
                    <a:lnTo>
                      <a:pt x="112" y="246"/>
                    </a:lnTo>
                    <a:close/>
                    <a:moveTo>
                      <a:pt x="111" y="245"/>
                    </a:moveTo>
                    <a:lnTo>
                      <a:pt x="102" y="223"/>
                    </a:lnTo>
                    <a:lnTo>
                      <a:pt x="120" y="215"/>
                    </a:lnTo>
                    <a:lnTo>
                      <a:pt x="129" y="239"/>
                    </a:lnTo>
                    <a:lnTo>
                      <a:pt x="111" y="245"/>
                    </a:lnTo>
                    <a:close/>
                    <a:moveTo>
                      <a:pt x="119" y="214"/>
                    </a:moveTo>
                    <a:lnTo>
                      <a:pt x="119" y="215"/>
                    </a:lnTo>
                    <a:lnTo>
                      <a:pt x="120" y="215"/>
                    </a:lnTo>
                    <a:lnTo>
                      <a:pt x="111" y="220"/>
                    </a:lnTo>
                    <a:lnTo>
                      <a:pt x="119" y="214"/>
                    </a:lnTo>
                    <a:close/>
                    <a:moveTo>
                      <a:pt x="103" y="225"/>
                    </a:moveTo>
                    <a:lnTo>
                      <a:pt x="90" y="205"/>
                    </a:lnTo>
                    <a:lnTo>
                      <a:pt x="105" y="196"/>
                    </a:lnTo>
                    <a:lnTo>
                      <a:pt x="119" y="214"/>
                    </a:lnTo>
                    <a:lnTo>
                      <a:pt x="103" y="225"/>
                    </a:lnTo>
                    <a:close/>
                    <a:moveTo>
                      <a:pt x="105" y="196"/>
                    </a:moveTo>
                    <a:lnTo>
                      <a:pt x="80" y="157"/>
                    </a:lnTo>
                    <a:lnTo>
                      <a:pt x="105" y="196"/>
                    </a:lnTo>
                    <a:lnTo>
                      <a:pt x="98" y="200"/>
                    </a:lnTo>
                    <a:lnTo>
                      <a:pt x="105" y="196"/>
                    </a:lnTo>
                    <a:close/>
                    <a:moveTo>
                      <a:pt x="90" y="205"/>
                    </a:moveTo>
                    <a:lnTo>
                      <a:pt x="78" y="187"/>
                    </a:lnTo>
                    <a:lnTo>
                      <a:pt x="93" y="176"/>
                    </a:lnTo>
                    <a:lnTo>
                      <a:pt x="105" y="196"/>
                    </a:lnTo>
                    <a:lnTo>
                      <a:pt x="90" y="205"/>
                    </a:lnTo>
                    <a:close/>
                    <a:moveTo>
                      <a:pt x="91" y="173"/>
                    </a:moveTo>
                    <a:lnTo>
                      <a:pt x="92" y="175"/>
                    </a:lnTo>
                    <a:lnTo>
                      <a:pt x="93" y="176"/>
                    </a:lnTo>
                    <a:lnTo>
                      <a:pt x="86" y="181"/>
                    </a:lnTo>
                    <a:lnTo>
                      <a:pt x="91" y="173"/>
                    </a:lnTo>
                    <a:close/>
                    <a:moveTo>
                      <a:pt x="79" y="189"/>
                    </a:moveTo>
                    <a:lnTo>
                      <a:pt x="64" y="176"/>
                    </a:lnTo>
                    <a:lnTo>
                      <a:pt x="76" y="161"/>
                    </a:lnTo>
                    <a:lnTo>
                      <a:pt x="91" y="173"/>
                    </a:lnTo>
                    <a:lnTo>
                      <a:pt x="79" y="189"/>
                    </a:lnTo>
                    <a:close/>
                    <a:moveTo>
                      <a:pt x="64" y="176"/>
                    </a:moveTo>
                    <a:lnTo>
                      <a:pt x="62" y="176"/>
                    </a:lnTo>
                    <a:lnTo>
                      <a:pt x="62" y="175"/>
                    </a:lnTo>
                    <a:lnTo>
                      <a:pt x="69" y="169"/>
                    </a:lnTo>
                    <a:lnTo>
                      <a:pt x="64" y="176"/>
                    </a:lnTo>
                    <a:close/>
                    <a:moveTo>
                      <a:pt x="62" y="175"/>
                    </a:moveTo>
                    <a:lnTo>
                      <a:pt x="49" y="159"/>
                    </a:lnTo>
                    <a:lnTo>
                      <a:pt x="65" y="147"/>
                    </a:lnTo>
                    <a:lnTo>
                      <a:pt x="77" y="162"/>
                    </a:lnTo>
                    <a:lnTo>
                      <a:pt x="62" y="175"/>
                    </a:lnTo>
                    <a:close/>
                    <a:moveTo>
                      <a:pt x="49" y="159"/>
                    </a:moveTo>
                    <a:lnTo>
                      <a:pt x="36" y="143"/>
                    </a:lnTo>
                    <a:lnTo>
                      <a:pt x="51" y="130"/>
                    </a:lnTo>
                    <a:lnTo>
                      <a:pt x="65" y="147"/>
                    </a:lnTo>
                    <a:lnTo>
                      <a:pt x="49" y="159"/>
                    </a:lnTo>
                    <a:close/>
                    <a:moveTo>
                      <a:pt x="36" y="143"/>
                    </a:moveTo>
                    <a:lnTo>
                      <a:pt x="36" y="143"/>
                    </a:lnTo>
                    <a:lnTo>
                      <a:pt x="44" y="137"/>
                    </a:lnTo>
                    <a:lnTo>
                      <a:pt x="36" y="143"/>
                    </a:lnTo>
                    <a:close/>
                    <a:moveTo>
                      <a:pt x="36" y="143"/>
                    </a:moveTo>
                    <a:lnTo>
                      <a:pt x="24" y="123"/>
                    </a:lnTo>
                    <a:lnTo>
                      <a:pt x="39" y="113"/>
                    </a:lnTo>
                    <a:lnTo>
                      <a:pt x="51" y="132"/>
                    </a:lnTo>
                    <a:lnTo>
                      <a:pt x="36" y="143"/>
                    </a:lnTo>
                    <a:close/>
                    <a:moveTo>
                      <a:pt x="24" y="123"/>
                    </a:moveTo>
                    <a:lnTo>
                      <a:pt x="23" y="123"/>
                    </a:lnTo>
                    <a:lnTo>
                      <a:pt x="23" y="122"/>
                    </a:lnTo>
                    <a:lnTo>
                      <a:pt x="32" y="118"/>
                    </a:lnTo>
                    <a:lnTo>
                      <a:pt x="24" y="123"/>
                    </a:lnTo>
                    <a:close/>
                    <a:moveTo>
                      <a:pt x="23" y="122"/>
                    </a:moveTo>
                    <a:lnTo>
                      <a:pt x="13" y="103"/>
                    </a:lnTo>
                    <a:lnTo>
                      <a:pt x="30" y="94"/>
                    </a:lnTo>
                    <a:lnTo>
                      <a:pt x="39" y="114"/>
                    </a:lnTo>
                    <a:lnTo>
                      <a:pt x="23" y="122"/>
                    </a:lnTo>
                    <a:close/>
                    <a:moveTo>
                      <a:pt x="13" y="103"/>
                    </a:moveTo>
                    <a:lnTo>
                      <a:pt x="4" y="84"/>
                    </a:lnTo>
                    <a:lnTo>
                      <a:pt x="21" y="75"/>
                    </a:lnTo>
                    <a:lnTo>
                      <a:pt x="30" y="94"/>
                    </a:lnTo>
                    <a:lnTo>
                      <a:pt x="13" y="103"/>
                    </a:lnTo>
                    <a:close/>
                    <a:moveTo>
                      <a:pt x="4" y="84"/>
                    </a:moveTo>
                    <a:lnTo>
                      <a:pt x="3" y="83"/>
                    </a:lnTo>
                    <a:lnTo>
                      <a:pt x="3" y="81"/>
                    </a:lnTo>
                    <a:lnTo>
                      <a:pt x="12" y="80"/>
                    </a:lnTo>
                    <a:lnTo>
                      <a:pt x="4" y="84"/>
                    </a:lnTo>
                    <a:close/>
                    <a:moveTo>
                      <a:pt x="3" y="81"/>
                    </a:moveTo>
                    <a:lnTo>
                      <a:pt x="0" y="62"/>
                    </a:lnTo>
                    <a:lnTo>
                      <a:pt x="18" y="59"/>
                    </a:lnTo>
                    <a:lnTo>
                      <a:pt x="22" y="78"/>
                    </a:lnTo>
                    <a:lnTo>
                      <a:pt x="3" y="81"/>
                    </a:lnTo>
                    <a:close/>
                    <a:moveTo>
                      <a:pt x="0" y="62"/>
                    </a:moveTo>
                    <a:lnTo>
                      <a:pt x="0" y="61"/>
                    </a:lnTo>
                    <a:lnTo>
                      <a:pt x="10" y="61"/>
                    </a:lnTo>
                    <a:lnTo>
                      <a:pt x="0" y="62"/>
                    </a:lnTo>
                    <a:close/>
                    <a:moveTo>
                      <a:pt x="0" y="61"/>
                    </a:moveTo>
                    <a:lnTo>
                      <a:pt x="0" y="44"/>
                    </a:lnTo>
                    <a:lnTo>
                      <a:pt x="18" y="44"/>
                    </a:lnTo>
                    <a:lnTo>
                      <a:pt x="18" y="61"/>
                    </a:lnTo>
                    <a:lnTo>
                      <a:pt x="0" y="61"/>
                    </a:lnTo>
                    <a:close/>
                    <a:moveTo>
                      <a:pt x="0" y="44"/>
                    </a:moveTo>
                    <a:lnTo>
                      <a:pt x="0" y="42"/>
                    </a:lnTo>
                    <a:lnTo>
                      <a:pt x="1" y="40"/>
                    </a:lnTo>
                    <a:lnTo>
                      <a:pt x="10" y="44"/>
                    </a:lnTo>
                    <a:lnTo>
                      <a:pt x="0" y="44"/>
                    </a:lnTo>
                    <a:close/>
                    <a:moveTo>
                      <a:pt x="1" y="40"/>
                    </a:moveTo>
                    <a:lnTo>
                      <a:pt x="7" y="28"/>
                    </a:lnTo>
                    <a:lnTo>
                      <a:pt x="24" y="37"/>
                    </a:lnTo>
                    <a:lnTo>
                      <a:pt x="17" y="49"/>
                    </a:lnTo>
                    <a:lnTo>
                      <a:pt x="1" y="40"/>
                    </a:lnTo>
                    <a:close/>
                    <a:moveTo>
                      <a:pt x="7" y="28"/>
                    </a:moveTo>
                    <a:lnTo>
                      <a:pt x="7" y="26"/>
                    </a:lnTo>
                    <a:lnTo>
                      <a:pt x="10" y="25"/>
                    </a:lnTo>
                    <a:lnTo>
                      <a:pt x="15" y="32"/>
                    </a:lnTo>
                    <a:lnTo>
                      <a:pt x="7" y="28"/>
                    </a:lnTo>
                    <a:close/>
                    <a:moveTo>
                      <a:pt x="10" y="25"/>
                    </a:moveTo>
                    <a:lnTo>
                      <a:pt x="23" y="15"/>
                    </a:lnTo>
                    <a:lnTo>
                      <a:pt x="34" y="30"/>
                    </a:lnTo>
                    <a:lnTo>
                      <a:pt x="21" y="40"/>
                    </a:lnTo>
                    <a:lnTo>
                      <a:pt x="10" y="25"/>
                    </a:lnTo>
                    <a:close/>
                    <a:moveTo>
                      <a:pt x="23" y="15"/>
                    </a:moveTo>
                    <a:lnTo>
                      <a:pt x="24" y="14"/>
                    </a:lnTo>
                    <a:lnTo>
                      <a:pt x="25" y="14"/>
                    </a:lnTo>
                    <a:lnTo>
                      <a:pt x="28" y="22"/>
                    </a:lnTo>
                    <a:lnTo>
                      <a:pt x="23" y="15"/>
                    </a:lnTo>
                    <a:close/>
                    <a:moveTo>
                      <a:pt x="25" y="14"/>
                    </a:moveTo>
                    <a:lnTo>
                      <a:pt x="44" y="7"/>
                    </a:lnTo>
                    <a:lnTo>
                      <a:pt x="50" y="25"/>
                    </a:lnTo>
                    <a:lnTo>
                      <a:pt x="32" y="31"/>
                    </a:lnTo>
                    <a:lnTo>
                      <a:pt x="25"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29" name="Freeform 1590">
                <a:extLst>
                  <a:ext uri="{FF2B5EF4-FFF2-40B4-BE49-F238E27FC236}">
                    <a16:creationId xmlns:a16="http://schemas.microsoft.com/office/drawing/2014/main" id="{7A1D216C-6208-47F9-86F0-056A6773A886}"/>
                  </a:ext>
                </a:extLst>
              </p:cNvPr>
              <p:cNvSpPr>
                <a:spLocks/>
              </p:cNvSpPr>
              <p:nvPr/>
            </p:nvSpPr>
            <p:spPr bwMode="auto">
              <a:xfrm>
                <a:off x="2138" y="1987"/>
                <a:ext cx="87" cy="125"/>
              </a:xfrm>
              <a:custGeom>
                <a:avLst/>
                <a:gdLst>
                  <a:gd name="T0" fmla="*/ 3 w 349"/>
                  <a:gd name="T1" fmla="*/ 2 h 500"/>
                  <a:gd name="T2" fmla="*/ 5 w 349"/>
                  <a:gd name="T3" fmla="*/ 1 h 500"/>
                  <a:gd name="T4" fmla="*/ 7 w 349"/>
                  <a:gd name="T5" fmla="*/ 0 h 500"/>
                  <a:gd name="T6" fmla="*/ 9 w 349"/>
                  <a:gd name="T7" fmla="*/ 0 h 500"/>
                  <a:gd name="T8" fmla="*/ 10 w 349"/>
                  <a:gd name="T9" fmla="*/ 1 h 500"/>
                  <a:gd name="T10" fmla="*/ 11 w 349"/>
                  <a:gd name="T11" fmla="*/ 2 h 500"/>
                  <a:gd name="T12" fmla="*/ 12 w 349"/>
                  <a:gd name="T13" fmla="*/ 4 h 500"/>
                  <a:gd name="T14" fmla="*/ 13 w 349"/>
                  <a:gd name="T15" fmla="*/ 6 h 500"/>
                  <a:gd name="T16" fmla="*/ 14 w 349"/>
                  <a:gd name="T17" fmla="*/ 8 h 500"/>
                  <a:gd name="T18" fmla="*/ 15 w 349"/>
                  <a:gd name="T19" fmla="*/ 11 h 500"/>
                  <a:gd name="T20" fmla="*/ 16 w 349"/>
                  <a:gd name="T21" fmla="*/ 14 h 500"/>
                  <a:gd name="T22" fmla="*/ 17 w 349"/>
                  <a:gd name="T23" fmla="*/ 16 h 500"/>
                  <a:gd name="T24" fmla="*/ 19 w 349"/>
                  <a:gd name="T25" fmla="*/ 19 h 500"/>
                  <a:gd name="T26" fmla="*/ 19 w 349"/>
                  <a:gd name="T27" fmla="*/ 22 h 500"/>
                  <a:gd name="T28" fmla="*/ 20 w 349"/>
                  <a:gd name="T29" fmla="*/ 24 h 500"/>
                  <a:gd name="T30" fmla="*/ 21 w 349"/>
                  <a:gd name="T31" fmla="*/ 26 h 500"/>
                  <a:gd name="T32" fmla="*/ 21 w 349"/>
                  <a:gd name="T33" fmla="*/ 28 h 500"/>
                  <a:gd name="T34" fmla="*/ 22 w 349"/>
                  <a:gd name="T35" fmla="*/ 30 h 500"/>
                  <a:gd name="T36" fmla="*/ 21 w 349"/>
                  <a:gd name="T37" fmla="*/ 31 h 500"/>
                  <a:gd name="T38" fmla="*/ 21 w 349"/>
                  <a:gd name="T39" fmla="*/ 31 h 500"/>
                  <a:gd name="T40" fmla="*/ 20 w 349"/>
                  <a:gd name="T41" fmla="*/ 31 h 500"/>
                  <a:gd name="T42" fmla="*/ 18 w 349"/>
                  <a:gd name="T43" fmla="*/ 31 h 500"/>
                  <a:gd name="T44" fmla="*/ 16 w 349"/>
                  <a:gd name="T45" fmla="*/ 30 h 500"/>
                  <a:gd name="T46" fmla="*/ 15 w 349"/>
                  <a:gd name="T47" fmla="*/ 29 h 500"/>
                  <a:gd name="T48" fmla="*/ 14 w 349"/>
                  <a:gd name="T49" fmla="*/ 27 h 500"/>
                  <a:gd name="T50" fmla="*/ 13 w 349"/>
                  <a:gd name="T51" fmla="*/ 25 h 500"/>
                  <a:gd name="T52" fmla="*/ 12 w 349"/>
                  <a:gd name="T53" fmla="*/ 24 h 500"/>
                  <a:gd name="T54" fmla="*/ 11 w 349"/>
                  <a:gd name="T55" fmla="*/ 22 h 500"/>
                  <a:gd name="T56" fmla="*/ 10 w 349"/>
                  <a:gd name="T57" fmla="*/ 20 h 500"/>
                  <a:gd name="T58" fmla="*/ 9 w 349"/>
                  <a:gd name="T59" fmla="*/ 18 h 500"/>
                  <a:gd name="T60" fmla="*/ 8 w 349"/>
                  <a:gd name="T61" fmla="*/ 17 h 500"/>
                  <a:gd name="T62" fmla="*/ 6 w 349"/>
                  <a:gd name="T63" fmla="*/ 16 h 500"/>
                  <a:gd name="T64" fmla="*/ 5 w 349"/>
                  <a:gd name="T65" fmla="*/ 14 h 500"/>
                  <a:gd name="T66" fmla="*/ 3 w 349"/>
                  <a:gd name="T67" fmla="*/ 12 h 500"/>
                  <a:gd name="T68" fmla="*/ 2 w 349"/>
                  <a:gd name="T69" fmla="*/ 11 h 500"/>
                  <a:gd name="T70" fmla="*/ 1 w 349"/>
                  <a:gd name="T71" fmla="*/ 9 h 500"/>
                  <a:gd name="T72" fmla="*/ 0 w 349"/>
                  <a:gd name="T73" fmla="*/ 7 h 500"/>
                  <a:gd name="T74" fmla="*/ 0 w 349"/>
                  <a:gd name="T75" fmla="*/ 5 h 500"/>
                  <a:gd name="T76" fmla="*/ 0 w 349"/>
                  <a:gd name="T77" fmla="*/ 4 h 500"/>
                  <a:gd name="T78" fmla="*/ 1 w 349"/>
                  <a:gd name="T79" fmla="*/ 3 h 500"/>
                  <a:gd name="T80" fmla="*/ 3 w 349"/>
                  <a:gd name="T81" fmla="*/ 2 h 5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9"/>
                  <a:gd name="T124" fmla="*/ 0 h 500"/>
                  <a:gd name="T125" fmla="*/ 349 w 349"/>
                  <a:gd name="T126" fmla="*/ 500 h 5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9" h="500">
                    <a:moveTo>
                      <a:pt x="47" y="26"/>
                    </a:moveTo>
                    <a:lnTo>
                      <a:pt x="85" y="7"/>
                    </a:lnTo>
                    <a:lnTo>
                      <a:pt x="117" y="0"/>
                    </a:lnTo>
                    <a:lnTo>
                      <a:pt x="142" y="4"/>
                    </a:lnTo>
                    <a:lnTo>
                      <a:pt x="164" y="17"/>
                    </a:lnTo>
                    <a:lnTo>
                      <a:pt x="181" y="36"/>
                    </a:lnTo>
                    <a:lnTo>
                      <a:pt x="196" y="61"/>
                    </a:lnTo>
                    <a:lnTo>
                      <a:pt x="213" y="96"/>
                    </a:lnTo>
                    <a:lnTo>
                      <a:pt x="225" y="131"/>
                    </a:lnTo>
                    <a:lnTo>
                      <a:pt x="241" y="172"/>
                    </a:lnTo>
                    <a:lnTo>
                      <a:pt x="260" y="217"/>
                    </a:lnTo>
                    <a:lnTo>
                      <a:pt x="279" y="258"/>
                    </a:lnTo>
                    <a:lnTo>
                      <a:pt x="299" y="303"/>
                    </a:lnTo>
                    <a:lnTo>
                      <a:pt x="314" y="344"/>
                    </a:lnTo>
                    <a:lnTo>
                      <a:pt x="329" y="382"/>
                    </a:lnTo>
                    <a:lnTo>
                      <a:pt x="339" y="417"/>
                    </a:lnTo>
                    <a:lnTo>
                      <a:pt x="346" y="446"/>
                    </a:lnTo>
                    <a:lnTo>
                      <a:pt x="349" y="471"/>
                    </a:lnTo>
                    <a:lnTo>
                      <a:pt x="346" y="490"/>
                    </a:lnTo>
                    <a:lnTo>
                      <a:pt x="336" y="500"/>
                    </a:lnTo>
                    <a:lnTo>
                      <a:pt x="321" y="500"/>
                    </a:lnTo>
                    <a:lnTo>
                      <a:pt x="289" y="493"/>
                    </a:lnTo>
                    <a:lnTo>
                      <a:pt x="260" y="478"/>
                    </a:lnTo>
                    <a:lnTo>
                      <a:pt x="238" y="458"/>
                    </a:lnTo>
                    <a:lnTo>
                      <a:pt x="221" y="433"/>
                    </a:lnTo>
                    <a:lnTo>
                      <a:pt x="206" y="404"/>
                    </a:lnTo>
                    <a:lnTo>
                      <a:pt x="193" y="375"/>
                    </a:lnTo>
                    <a:lnTo>
                      <a:pt x="177" y="347"/>
                    </a:lnTo>
                    <a:lnTo>
                      <a:pt x="164" y="318"/>
                    </a:lnTo>
                    <a:lnTo>
                      <a:pt x="145" y="293"/>
                    </a:lnTo>
                    <a:lnTo>
                      <a:pt x="123" y="271"/>
                    </a:lnTo>
                    <a:lnTo>
                      <a:pt x="101" y="249"/>
                    </a:lnTo>
                    <a:lnTo>
                      <a:pt x="76" y="223"/>
                    </a:lnTo>
                    <a:lnTo>
                      <a:pt x="50" y="195"/>
                    </a:lnTo>
                    <a:lnTo>
                      <a:pt x="31" y="166"/>
                    </a:lnTo>
                    <a:lnTo>
                      <a:pt x="15" y="134"/>
                    </a:lnTo>
                    <a:lnTo>
                      <a:pt x="2" y="105"/>
                    </a:lnTo>
                    <a:lnTo>
                      <a:pt x="0" y="80"/>
                    </a:lnTo>
                    <a:lnTo>
                      <a:pt x="2" y="58"/>
                    </a:lnTo>
                    <a:lnTo>
                      <a:pt x="18" y="39"/>
                    </a:lnTo>
                    <a:lnTo>
                      <a:pt x="47" y="2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0" name="Freeform 1591">
                <a:extLst>
                  <a:ext uri="{FF2B5EF4-FFF2-40B4-BE49-F238E27FC236}">
                    <a16:creationId xmlns:a16="http://schemas.microsoft.com/office/drawing/2014/main" id="{F8F0EC65-1173-450A-B2A4-685610E4DC00}"/>
                  </a:ext>
                </a:extLst>
              </p:cNvPr>
              <p:cNvSpPr>
                <a:spLocks noEditPoints="1"/>
              </p:cNvSpPr>
              <p:nvPr/>
            </p:nvSpPr>
            <p:spPr bwMode="auto">
              <a:xfrm>
                <a:off x="2135" y="1984"/>
                <a:ext cx="92" cy="130"/>
              </a:xfrm>
              <a:custGeom>
                <a:avLst/>
                <a:gdLst>
                  <a:gd name="T0" fmla="*/ 6 w 368"/>
                  <a:gd name="T1" fmla="*/ 1 h 518"/>
                  <a:gd name="T2" fmla="*/ 6 w 368"/>
                  <a:gd name="T3" fmla="*/ 2 h 518"/>
                  <a:gd name="T4" fmla="*/ 8 w 368"/>
                  <a:gd name="T5" fmla="*/ 0 h 518"/>
                  <a:gd name="T6" fmla="*/ 10 w 368"/>
                  <a:gd name="T7" fmla="*/ 0 h 518"/>
                  <a:gd name="T8" fmla="*/ 10 w 368"/>
                  <a:gd name="T9" fmla="*/ 0 h 518"/>
                  <a:gd name="T10" fmla="*/ 13 w 368"/>
                  <a:gd name="T11" fmla="*/ 3 h 518"/>
                  <a:gd name="T12" fmla="*/ 12 w 368"/>
                  <a:gd name="T13" fmla="*/ 3 h 518"/>
                  <a:gd name="T14" fmla="*/ 14 w 368"/>
                  <a:gd name="T15" fmla="*/ 4 h 518"/>
                  <a:gd name="T16" fmla="*/ 14 w 368"/>
                  <a:gd name="T17" fmla="*/ 7 h 518"/>
                  <a:gd name="T18" fmla="*/ 15 w 368"/>
                  <a:gd name="T19" fmla="*/ 6 h 518"/>
                  <a:gd name="T20" fmla="*/ 14 w 368"/>
                  <a:gd name="T21" fmla="*/ 9 h 518"/>
                  <a:gd name="T22" fmla="*/ 14 w 368"/>
                  <a:gd name="T23" fmla="*/ 9 h 518"/>
                  <a:gd name="T24" fmla="*/ 16 w 368"/>
                  <a:gd name="T25" fmla="*/ 11 h 518"/>
                  <a:gd name="T26" fmla="*/ 16 w 368"/>
                  <a:gd name="T27" fmla="*/ 15 h 518"/>
                  <a:gd name="T28" fmla="*/ 18 w 368"/>
                  <a:gd name="T29" fmla="*/ 14 h 518"/>
                  <a:gd name="T30" fmla="*/ 20 w 368"/>
                  <a:gd name="T31" fmla="*/ 19 h 518"/>
                  <a:gd name="T32" fmla="*/ 19 w 368"/>
                  <a:gd name="T33" fmla="*/ 20 h 518"/>
                  <a:gd name="T34" fmla="*/ 20 w 368"/>
                  <a:gd name="T35" fmla="*/ 23 h 518"/>
                  <a:gd name="T36" fmla="*/ 21 w 368"/>
                  <a:gd name="T37" fmla="*/ 25 h 518"/>
                  <a:gd name="T38" fmla="*/ 22 w 368"/>
                  <a:gd name="T39" fmla="*/ 24 h 518"/>
                  <a:gd name="T40" fmla="*/ 23 w 368"/>
                  <a:gd name="T41" fmla="*/ 27 h 518"/>
                  <a:gd name="T42" fmla="*/ 21 w 368"/>
                  <a:gd name="T43" fmla="*/ 27 h 518"/>
                  <a:gd name="T44" fmla="*/ 23 w 368"/>
                  <a:gd name="T45" fmla="*/ 29 h 518"/>
                  <a:gd name="T46" fmla="*/ 23 w 368"/>
                  <a:gd name="T47" fmla="*/ 30 h 518"/>
                  <a:gd name="T48" fmla="*/ 23 w 368"/>
                  <a:gd name="T49" fmla="*/ 30 h 518"/>
                  <a:gd name="T50" fmla="*/ 22 w 368"/>
                  <a:gd name="T51" fmla="*/ 32 h 518"/>
                  <a:gd name="T52" fmla="*/ 22 w 368"/>
                  <a:gd name="T53" fmla="*/ 32 h 518"/>
                  <a:gd name="T54" fmla="*/ 21 w 368"/>
                  <a:gd name="T55" fmla="*/ 33 h 518"/>
                  <a:gd name="T56" fmla="*/ 19 w 368"/>
                  <a:gd name="T57" fmla="*/ 31 h 518"/>
                  <a:gd name="T58" fmla="*/ 19 w 368"/>
                  <a:gd name="T59" fmla="*/ 32 h 518"/>
                  <a:gd name="T60" fmla="*/ 17 w 368"/>
                  <a:gd name="T61" fmla="*/ 31 h 518"/>
                  <a:gd name="T62" fmla="*/ 17 w 368"/>
                  <a:gd name="T63" fmla="*/ 30 h 518"/>
                  <a:gd name="T64" fmla="*/ 15 w 368"/>
                  <a:gd name="T65" fmla="*/ 30 h 518"/>
                  <a:gd name="T66" fmla="*/ 14 w 368"/>
                  <a:gd name="T67" fmla="*/ 28 h 518"/>
                  <a:gd name="T68" fmla="*/ 14 w 368"/>
                  <a:gd name="T69" fmla="*/ 28 h 518"/>
                  <a:gd name="T70" fmla="*/ 12 w 368"/>
                  <a:gd name="T71" fmla="*/ 25 h 518"/>
                  <a:gd name="T72" fmla="*/ 13 w 368"/>
                  <a:gd name="T73" fmla="*/ 24 h 518"/>
                  <a:gd name="T74" fmla="*/ 11 w 368"/>
                  <a:gd name="T75" fmla="*/ 23 h 518"/>
                  <a:gd name="T76" fmla="*/ 12 w 368"/>
                  <a:gd name="T77" fmla="*/ 20 h 518"/>
                  <a:gd name="T78" fmla="*/ 12 w 368"/>
                  <a:gd name="T79" fmla="*/ 20 h 518"/>
                  <a:gd name="T80" fmla="*/ 10 w 368"/>
                  <a:gd name="T81" fmla="*/ 19 h 518"/>
                  <a:gd name="T82" fmla="*/ 10 w 368"/>
                  <a:gd name="T83" fmla="*/ 19 h 518"/>
                  <a:gd name="T84" fmla="*/ 8 w 368"/>
                  <a:gd name="T85" fmla="*/ 18 h 518"/>
                  <a:gd name="T86" fmla="*/ 8 w 368"/>
                  <a:gd name="T87" fmla="*/ 16 h 518"/>
                  <a:gd name="T88" fmla="*/ 7 w 368"/>
                  <a:gd name="T89" fmla="*/ 17 h 518"/>
                  <a:gd name="T90" fmla="*/ 3 w 368"/>
                  <a:gd name="T91" fmla="*/ 13 h 518"/>
                  <a:gd name="T92" fmla="*/ 4 w 368"/>
                  <a:gd name="T93" fmla="*/ 13 h 518"/>
                  <a:gd name="T94" fmla="*/ 2 w 368"/>
                  <a:gd name="T95" fmla="*/ 11 h 518"/>
                  <a:gd name="T96" fmla="*/ 2 w 368"/>
                  <a:gd name="T97" fmla="*/ 9 h 518"/>
                  <a:gd name="T98" fmla="*/ 1 w 368"/>
                  <a:gd name="T99" fmla="*/ 9 h 518"/>
                  <a:gd name="T100" fmla="*/ 0 w 368"/>
                  <a:gd name="T101" fmla="*/ 8 h 518"/>
                  <a:gd name="T102" fmla="*/ 2 w 368"/>
                  <a:gd name="T103" fmla="*/ 7 h 518"/>
                  <a:gd name="T104" fmla="*/ 0 w 368"/>
                  <a:gd name="T105" fmla="*/ 6 h 518"/>
                  <a:gd name="T106" fmla="*/ 0 w 368"/>
                  <a:gd name="T107" fmla="*/ 4 h 518"/>
                  <a:gd name="T108" fmla="*/ 0 w 368"/>
                  <a:gd name="T109" fmla="*/ 4 h 518"/>
                  <a:gd name="T110" fmla="*/ 3 w 368"/>
                  <a:gd name="T111" fmla="*/ 2 h 5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8"/>
                  <a:gd name="T169" fmla="*/ 0 h 518"/>
                  <a:gd name="T170" fmla="*/ 368 w 368"/>
                  <a:gd name="T171" fmla="*/ 518 h 5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8" h="518">
                    <a:moveTo>
                      <a:pt x="53" y="27"/>
                    </a:moveTo>
                    <a:lnTo>
                      <a:pt x="91" y="7"/>
                    </a:lnTo>
                    <a:lnTo>
                      <a:pt x="99" y="25"/>
                    </a:lnTo>
                    <a:lnTo>
                      <a:pt x="62" y="44"/>
                    </a:lnTo>
                    <a:lnTo>
                      <a:pt x="53" y="27"/>
                    </a:lnTo>
                    <a:close/>
                    <a:moveTo>
                      <a:pt x="91" y="7"/>
                    </a:moveTo>
                    <a:lnTo>
                      <a:pt x="92" y="7"/>
                    </a:lnTo>
                    <a:lnTo>
                      <a:pt x="94" y="6"/>
                    </a:lnTo>
                    <a:lnTo>
                      <a:pt x="95" y="16"/>
                    </a:lnTo>
                    <a:lnTo>
                      <a:pt x="91" y="7"/>
                    </a:lnTo>
                    <a:close/>
                    <a:moveTo>
                      <a:pt x="94" y="6"/>
                    </a:moveTo>
                    <a:lnTo>
                      <a:pt x="126" y="1"/>
                    </a:lnTo>
                    <a:lnTo>
                      <a:pt x="129" y="19"/>
                    </a:lnTo>
                    <a:lnTo>
                      <a:pt x="97" y="25"/>
                    </a:lnTo>
                    <a:lnTo>
                      <a:pt x="94" y="6"/>
                    </a:lnTo>
                    <a:close/>
                    <a:moveTo>
                      <a:pt x="126" y="1"/>
                    </a:moveTo>
                    <a:lnTo>
                      <a:pt x="127" y="0"/>
                    </a:lnTo>
                    <a:lnTo>
                      <a:pt x="128" y="1"/>
                    </a:lnTo>
                    <a:lnTo>
                      <a:pt x="127" y="9"/>
                    </a:lnTo>
                    <a:lnTo>
                      <a:pt x="126" y="1"/>
                    </a:lnTo>
                    <a:close/>
                    <a:moveTo>
                      <a:pt x="128" y="1"/>
                    </a:moveTo>
                    <a:lnTo>
                      <a:pt x="153" y="4"/>
                    </a:lnTo>
                    <a:lnTo>
                      <a:pt x="151" y="23"/>
                    </a:lnTo>
                    <a:lnTo>
                      <a:pt x="126" y="19"/>
                    </a:lnTo>
                    <a:lnTo>
                      <a:pt x="128" y="1"/>
                    </a:lnTo>
                    <a:close/>
                    <a:moveTo>
                      <a:pt x="153" y="4"/>
                    </a:moveTo>
                    <a:lnTo>
                      <a:pt x="155" y="4"/>
                    </a:lnTo>
                    <a:lnTo>
                      <a:pt x="157" y="5"/>
                    </a:lnTo>
                    <a:lnTo>
                      <a:pt x="152" y="13"/>
                    </a:lnTo>
                    <a:lnTo>
                      <a:pt x="153" y="4"/>
                    </a:lnTo>
                    <a:close/>
                    <a:moveTo>
                      <a:pt x="157" y="5"/>
                    </a:moveTo>
                    <a:lnTo>
                      <a:pt x="180" y="17"/>
                    </a:lnTo>
                    <a:lnTo>
                      <a:pt x="170" y="34"/>
                    </a:lnTo>
                    <a:lnTo>
                      <a:pt x="148" y="22"/>
                    </a:lnTo>
                    <a:lnTo>
                      <a:pt x="157" y="5"/>
                    </a:lnTo>
                    <a:close/>
                    <a:moveTo>
                      <a:pt x="180" y="17"/>
                    </a:moveTo>
                    <a:lnTo>
                      <a:pt x="181" y="18"/>
                    </a:lnTo>
                    <a:lnTo>
                      <a:pt x="182" y="19"/>
                    </a:lnTo>
                    <a:lnTo>
                      <a:pt x="174" y="26"/>
                    </a:lnTo>
                    <a:lnTo>
                      <a:pt x="180" y="17"/>
                    </a:lnTo>
                    <a:close/>
                    <a:moveTo>
                      <a:pt x="182" y="19"/>
                    </a:moveTo>
                    <a:lnTo>
                      <a:pt x="198" y="38"/>
                    </a:lnTo>
                    <a:lnTo>
                      <a:pt x="183" y="50"/>
                    </a:lnTo>
                    <a:lnTo>
                      <a:pt x="167" y="32"/>
                    </a:lnTo>
                    <a:lnTo>
                      <a:pt x="182" y="19"/>
                    </a:lnTo>
                    <a:close/>
                    <a:moveTo>
                      <a:pt x="198" y="38"/>
                    </a:moveTo>
                    <a:lnTo>
                      <a:pt x="198" y="39"/>
                    </a:lnTo>
                    <a:lnTo>
                      <a:pt x="191" y="45"/>
                    </a:lnTo>
                    <a:lnTo>
                      <a:pt x="198" y="38"/>
                    </a:lnTo>
                    <a:close/>
                    <a:moveTo>
                      <a:pt x="198" y="39"/>
                    </a:moveTo>
                    <a:lnTo>
                      <a:pt x="215" y="65"/>
                    </a:lnTo>
                    <a:lnTo>
                      <a:pt x="198" y="76"/>
                    </a:lnTo>
                    <a:lnTo>
                      <a:pt x="183" y="49"/>
                    </a:lnTo>
                    <a:lnTo>
                      <a:pt x="198" y="39"/>
                    </a:lnTo>
                    <a:close/>
                    <a:moveTo>
                      <a:pt x="215" y="65"/>
                    </a:moveTo>
                    <a:lnTo>
                      <a:pt x="215" y="66"/>
                    </a:lnTo>
                    <a:lnTo>
                      <a:pt x="206" y="70"/>
                    </a:lnTo>
                    <a:lnTo>
                      <a:pt x="215" y="65"/>
                    </a:lnTo>
                    <a:close/>
                    <a:moveTo>
                      <a:pt x="215" y="66"/>
                    </a:moveTo>
                    <a:lnTo>
                      <a:pt x="231" y="101"/>
                    </a:lnTo>
                    <a:lnTo>
                      <a:pt x="214" y="109"/>
                    </a:lnTo>
                    <a:lnTo>
                      <a:pt x="197" y="73"/>
                    </a:lnTo>
                    <a:lnTo>
                      <a:pt x="215" y="66"/>
                    </a:lnTo>
                    <a:close/>
                    <a:moveTo>
                      <a:pt x="231" y="101"/>
                    </a:moveTo>
                    <a:lnTo>
                      <a:pt x="231" y="102"/>
                    </a:lnTo>
                    <a:lnTo>
                      <a:pt x="223" y="105"/>
                    </a:lnTo>
                    <a:lnTo>
                      <a:pt x="231" y="101"/>
                    </a:lnTo>
                    <a:close/>
                    <a:moveTo>
                      <a:pt x="231" y="102"/>
                    </a:moveTo>
                    <a:lnTo>
                      <a:pt x="243" y="136"/>
                    </a:lnTo>
                    <a:lnTo>
                      <a:pt x="226" y="143"/>
                    </a:lnTo>
                    <a:lnTo>
                      <a:pt x="214" y="109"/>
                    </a:lnTo>
                    <a:lnTo>
                      <a:pt x="231" y="102"/>
                    </a:lnTo>
                    <a:close/>
                    <a:moveTo>
                      <a:pt x="226" y="143"/>
                    </a:moveTo>
                    <a:lnTo>
                      <a:pt x="226" y="144"/>
                    </a:lnTo>
                    <a:lnTo>
                      <a:pt x="226" y="143"/>
                    </a:lnTo>
                    <a:lnTo>
                      <a:pt x="235" y="140"/>
                    </a:lnTo>
                    <a:lnTo>
                      <a:pt x="226" y="143"/>
                    </a:lnTo>
                    <a:close/>
                    <a:moveTo>
                      <a:pt x="243" y="136"/>
                    </a:moveTo>
                    <a:lnTo>
                      <a:pt x="260" y="178"/>
                    </a:lnTo>
                    <a:lnTo>
                      <a:pt x="242" y="185"/>
                    </a:lnTo>
                    <a:lnTo>
                      <a:pt x="226" y="143"/>
                    </a:lnTo>
                    <a:lnTo>
                      <a:pt x="243" y="136"/>
                    </a:lnTo>
                    <a:close/>
                    <a:moveTo>
                      <a:pt x="242" y="185"/>
                    </a:moveTo>
                    <a:lnTo>
                      <a:pt x="241" y="185"/>
                    </a:lnTo>
                    <a:lnTo>
                      <a:pt x="242" y="185"/>
                    </a:lnTo>
                    <a:lnTo>
                      <a:pt x="251" y="181"/>
                    </a:lnTo>
                    <a:lnTo>
                      <a:pt x="242" y="185"/>
                    </a:lnTo>
                    <a:close/>
                    <a:moveTo>
                      <a:pt x="260" y="177"/>
                    </a:moveTo>
                    <a:lnTo>
                      <a:pt x="279" y="222"/>
                    </a:lnTo>
                    <a:lnTo>
                      <a:pt x="261" y="230"/>
                    </a:lnTo>
                    <a:lnTo>
                      <a:pt x="242" y="185"/>
                    </a:lnTo>
                    <a:lnTo>
                      <a:pt x="260" y="177"/>
                    </a:lnTo>
                    <a:close/>
                    <a:moveTo>
                      <a:pt x="261" y="230"/>
                    </a:moveTo>
                    <a:lnTo>
                      <a:pt x="261" y="230"/>
                    </a:lnTo>
                    <a:lnTo>
                      <a:pt x="270" y="226"/>
                    </a:lnTo>
                    <a:lnTo>
                      <a:pt x="261" y="230"/>
                    </a:lnTo>
                    <a:close/>
                    <a:moveTo>
                      <a:pt x="279" y="222"/>
                    </a:moveTo>
                    <a:lnTo>
                      <a:pt x="298" y="263"/>
                    </a:lnTo>
                    <a:lnTo>
                      <a:pt x="280" y="271"/>
                    </a:lnTo>
                    <a:lnTo>
                      <a:pt x="261" y="230"/>
                    </a:lnTo>
                    <a:lnTo>
                      <a:pt x="279" y="222"/>
                    </a:lnTo>
                    <a:close/>
                    <a:moveTo>
                      <a:pt x="298" y="263"/>
                    </a:moveTo>
                    <a:lnTo>
                      <a:pt x="298" y="263"/>
                    </a:lnTo>
                    <a:lnTo>
                      <a:pt x="289" y="267"/>
                    </a:lnTo>
                    <a:lnTo>
                      <a:pt x="298" y="263"/>
                    </a:lnTo>
                    <a:close/>
                    <a:moveTo>
                      <a:pt x="298" y="263"/>
                    </a:moveTo>
                    <a:lnTo>
                      <a:pt x="316" y="308"/>
                    </a:lnTo>
                    <a:lnTo>
                      <a:pt x="300" y="315"/>
                    </a:lnTo>
                    <a:lnTo>
                      <a:pt x="280" y="271"/>
                    </a:lnTo>
                    <a:lnTo>
                      <a:pt x="298" y="263"/>
                    </a:lnTo>
                    <a:close/>
                    <a:moveTo>
                      <a:pt x="316" y="308"/>
                    </a:moveTo>
                    <a:lnTo>
                      <a:pt x="317" y="308"/>
                    </a:lnTo>
                    <a:lnTo>
                      <a:pt x="309" y="312"/>
                    </a:lnTo>
                    <a:lnTo>
                      <a:pt x="316" y="308"/>
                    </a:lnTo>
                    <a:close/>
                    <a:moveTo>
                      <a:pt x="317" y="308"/>
                    </a:moveTo>
                    <a:lnTo>
                      <a:pt x="333" y="349"/>
                    </a:lnTo>
                    <a:lnTo>
                      <a:pt x="315" y="357"/>
                    </a:lnTo>
                    <a:lnTo>
                      <a:pt x="299" y="315"/>
                    </a:lnTo>
                    <a:lnTo>
                      <a:pt x="317" y="308"/>
                    </a:lnTo>
                    <a:close/>
                    <a:moveTo>
                      <a:pt x="315" y="357"/>
                    </a:moveTo>
                    <a:lnTo>
                      <a:pt x="315" y="357"/>
                    </a:lnTo>
                    <a:lnTo>
                      <a:pt x="324" y="353"/>
                    </a:lnTo>
                    <a:lnTo>
                      <a:pt x="315" y="357"/>
                    </a:lnTo>
                    <a:close/>
                    <a:moveTo>
                      <a:pt x="333" y="349"/>
                    </a:moveTo>
                    <a:lnTo>
                      <a:pt x="348" y="388"/>
                    </a:lnTo>
                    <a:lnTo>
                      <a:pt x="331" y="394"/>
                    </a:lnTo>
                    <a:lnTo>
                      <a:pt x="315" y="357"/>
                    </a:lnTo>
                    <a:lnTo>
                      <a:pt x="333" y="349"/>
                    </a:lnTo>
                    <a:close/>
                    <a:moveTo>
                      <a:pt x="348" y="388"/>
                    </a:moveTo>
                    <a:lnTo>
                      <a:pt x="349" y="388"/>
                    </a:lnTo>
                    <a:lnTo>
                      <a:pt x="349" y="389"/>
                    </a:lnTo>
                    <a:lnTo>
                      <a:pt x="339" y="391"/>
                    </a:lnTo>
                    <a:lnTo>
                      <a:pt x="348" y="388"/>
                    </a:lnTo>
                    <a:close/>
                    <a:moveTo>
                      <a:pt x="349" y="389"/>
                    </a:moveTo>
                    <a:lnTo>
                      <a:pt x="358" y="424"/>
                    </a:lnTo>
                    <a:lnTo>
                      <a:pt x="341" y="428"/>
                    </a:lnTo>
                    <a:lnTo>
                      <a:pt x="331" y="393"/>
                    </a:lnTo>
                    <a:lnTo>
                      <a:pt x="349" y="389"/>
                    </a:lnTo>
                    <a:close/>
                    <a:moveTo>
                      <a:pt x="358" y="424"/>
                    </a:moveTo>
                    <a:lnTo>
                      <a:pt x="358" y="424"/>
                    </a:lnTo>
                    <a:lnTo>
                      <a:pt x="349" y="426"/>
                    </a:lnTo>
                    <a:lnTo>
                      <a:pt x="358" y="424"/>
                    </a:lnTo>
                    <a:close/>
                    <a:moveTo>
                      <a:pt x="358" y="424"/>
                    </a:moveTo>
                    <a:lnTo>
                      <a:pt x="365" y="453"/>
                    </a:lnTo>
                    <a:lnTo>
                      <a:pt x="346" y="457"/>
                    </a:lnTo>
                    <a:lnTo>
                      <a:pt x="341" y="428"/>
                    </a:lnTo>
                    <a:lnTo>
                      <a:pt x="358" y="424"/>
                    </a:lnTo>
                    <a:close/>
                    <a:moveTo>
                      <a:pt x="365" y="453"/>
                    </a:moveTo>
                    <a:lnTo>
                      <a:pt x="365" y="453"/>
                    </a:lnTo>
                    <a:lnTo>
                      <a:pt x="365" y="454"/>
                    </a:lnTo>
                    <a:lnTo>
                      <a:pt x="356" y="455"/>
                    </a:lnTo>
                    <a:lnTo>
                      <a:pt x="365" y="453"/>
                    </a:lnTo>
                    <a:close/>
                    <a:moveTo>
                      <a:pt x="365" y="454"/>
                    </a:moveTo>
                    <a:lnTo>
                      <a:pt x="368" y="479"/>
                    </a:lnTo>
                    <a:lnTo>
                      <a:pt x="349" y="481"/>
                    </a:lnTo>
                    <a:lnTo>
                      <a:pt x="346" y="456"/>
                    </a:lnTo>
                    <a:lnTo>
                      <a:pt x="365" y="454"/>
                    </a:lnTo>
                    <a:close/>
                    <a:moveTo>
                      <a:pt x="368" y="479"/>
                    </a:moveTo>
                    <a:lnTo>
                      <a:pt x="368" y="480"/>
                    </a:lnTo>
                    <a:lnTo>
                      <a:pt x="368" y="481"/>
                    </a:lnTo>
                    <a:lnTo>
                      <a:pt x="359" y="480"/>
                    </a:lnTo>
                    <a:lnTo>
                      <a:pt x="368" y="479"/>
                    </a:lnTo>
                    <a:close/>
                    <a:moveTo>
                      <a:pt x="368" y="481"/>
                    </a:moveTo>
                    <a:lnTo>
                      <a:pt x="365" y="501"/>
                    </a:lnTo>
                    <a:lnTo>
                      <a:pt x="346" y="498"/>
                    </a:lnTo>
                    <a:lnTo>
                      <a:pt x="349" y="478"/>
                    </a:lnTo>
                    <a:lnTo>
                      <a:pt x="368" y="481"/>
                    </a:lnTo>
                    <a:close/>
                    <a:moveTo>
                      <a:pt x="365" y="501"/>
                    </a:moveTo>
                    <a:lnTo>
                      <a:pt x="365" y="503"/>
                    </a:lnTo>
                    <a:lnTo>
                      <a:pt x="363" y="506"/>
                    </a:lnTo>
                    <a:lnTo>
                      <a:pt x="356" y="499"/>
                    </a:lnTo>
                    <a:lnTo>
                      <a:pt x="365" y="501"/>
                    </a:lnTo>
                    <a:close/>
                    <a:moveTo>
                      <a:pt x="363" y="506"/>
                    </a:moveTo>
                    <a:lnTo>
                      <a:pt x="353" y="516"/>
                    </a:lnTo>
                    <a:lnTo>
                      <a:pt x="339" y="502"/>
                    </a:lnTo>
                    <a:lnTo>
                      <a:pt x="349" y="492"/>
                    </a:lnTo>
                    <a:lnTo>
                      <a:pt x="363" y="506"/>
                    </a:lnTo>
                    <a:close/>
                    <a:moveTo>
                      <a:pt x="353" y="516"/>
                    </a:moveTo>
                    <a:lnTo>
                      <a:pt x="350" y="518"/>
                    </a:lnTo>
                    <a:lnTo>
                      <a:pt x="346" y="518"/>
                    </a:lnTo>
                    <a:lnTo>
                      <a:pt x="346" y="509"/>
                    </a:lnTo>
                    <a:lnTo>
                      <a:pt x="353" y="516"/>
                    </a:lnTo>
                    <a:close/>
                    <a:moveTo>
                      <a:pt x="346" y="518"/>
                    </a:moveTo>
                    <a:lnTo>
                      <a:pt x="331" y="518"/>
                    </a:lnTo>
                    <a:lnTo>
                      <a:pt x="331" y="499"/>
                    </a:lnTo>
                    <a:lnTo>
                      <a:pt x="346" y="499"/>
                    </a:lnTo>
                    <a:lnTo>
                      <a:pt x="346" y="518"/>
                    </a:lnTo>
                    <a:close/>
                    <a:moveTo>
                      <a:pt x="331" y="518"/>
                    </a:moveTo>
                    <a:lnTo>
                      <a:pt x="329" y="518"/>
                    </a:lnTo>
                    <a:lnTo>
                      <a:pt x="328" y="518"/>
                    </a:lnTo>
                    <a:lnTo>
                      <a:pt x="331" y="509"/>
                    </a:lnTo>
                    <a:lnTo>
                      <a:pt x="331" y="518"/>
                    </a:lnTo>
                    <a:close/>
                    <a:moveTo>
                      <a:pt x="328" y="518"/>
                    </a:moveTo>
                    <a:lnTo>
                      <a:pt x="296" y="511"/>
                    </a:lnTo>
                    <a:lnTo>
                      <a:pt x="301" y="494"/>
                    </a:lnTo>
                    <a:lnTo>
                      <a:pt x="332" y="499"/>
                    </a:lnTo>
                    <a:lnTo>
                      <a:pt x="328" y="518"/>
                    </a:lnTo>
                    <a:close/>
                    <a:moveTo>
                      <a:pt x="296" y="511"/>
                    </a:moveTo>
                    <a:lnTo>
                      <a:pt x="295" y="511"/>
                    </a:lnTo>
                    <a:lnTo>
                      <a:pt x="294" y="511"/>
                    </a:lnTo>
                    <a:lnTo>
                      <a:pt x="299" y="502"/>
                    </a:lnTo>
                    <a:lnTo>
                      <a:pt x="296" y="511"/>
                    </a:lnTo>
                    <a:close/>
                    <a:moveTo>
                      <a:pt x="294" y="511"/>
                    </a:moveTo>
                    <a:lnTo>
                      <a:pt x="266" y="495"/>
                    </a:lnTo>
                    <a:lnTo>
                      <a:pt x="274" y="478"/>
                    </a:lnTo>
                    <a:lnTo>
                      <a:pt x="303" y="494"/>
                    </a:lnTo>
                    <a:lnTo>
                      <a:pt x="294" y="511"/>
                    </a:lnTo>
                    <a:close/>
                    <a:moveTo>
                      <a:pt x="266" y="495"/>
                    </a:moveTo>
                    <a:lnTo>
                      <a:pt x="264" y="495"/>
                    </a:lnTo>
                    <a:lnTo>
                      <a:pt x="263" y="494"/>
                    </a:lnTo>
                    <a:lnTo>
                      <a:pt x="270" y="487"/>
                    </a:lnTo>
                    <a:lnTo>
                      <a:pt x="266" y="495"/>
                    </a:lnTo>
                    <a:close/>
                    <a:moveTo>
                      <a:pt x="263" y="494"/>
                    </a:moveTo>
                    <a:lnTo>
                      <a:pt x="241" y="475"/>
                    </a:lnTo>
                    <a:lnTo>
                      <a:pt x="253" y="460"/>
                    </a:lnTo>
                    <a:lnTo>
                      <a:pt x="277" y="479"/>
                    </a:lnTo>
                    <a:lnTo>
                      <a:pt x="263" y="494"/>
                    </a:lnTo>
                    <a:close/>
                    <a:moveTo>
                      <a:pt x="241" y="475"/>
                    </a:moveTo>
                    <a:lnTo>
                      <a:pt x="240" y="474"/>
                    </a:lnTo>
                    <a:lnTo>
                      <a:pt x="239" y="473"/>
                    </a:lnTo>
                    <a:lnTo>
                      <a:pt x="248" y="467"/>
                    </a:lnTo>
                    <a:lnTo>
                      <a:pt x="241" y="475"/>
                    </a:lnTo>
                    <a:close/>
                    <a:moveTo>
                      <a:pt x="239" y="473"/>
                    </a:moveTo>
                    <a:lnTo>
                      <a:pt x="224" y="447"/>
                    </a:lnTo>
                    <a:lnTo>
                      <a:pt x="240" y="437"/>
                    </a:lnTo>
                    <a:lnTo>
                      <a:pt x="256" y="463"/>
                    </a:lnTo>
                    <a:lnTo>
                      <a:pt x="239" y="473"/>
                    </a:lnTo>
                    <a:close/>
                    <a:moveTo>
                      <a:pt x="224" y="447"/>
                    </a:moveTo>
                    <a:lnTo>
                      <a:pt x="224" y="447"/>
                    </a:lnTo>
                    <a:lnTo>
                      <a:pt x="224" y="446"/>
                    </a:lnTo>
                    <a:lnTo>
                      <a:pt x="231" y="442"/>
                    </a:lnTo>
                    <a:lnTo>
                      <a:pt x="224" y="447"/>
                    </a:lnTo>
                    <a:close/>
                    <a:moveTo>
                      <a:pt x="224" y="446"/>
                    </a:moveTo>
                    <a:lnTo>
                      <a:pt x="207" y="417"/>
                    </a:lnTo>
                    <a:lnTo>
                      <a:pt x="224" y="409"/>
                    </a:lnTo>
                    <a:lnTo>
                      <a:pt x="240" y="437"/>
                    </a:lnTo>
                    <a:lnTo>
                      <a:pt x="224" y="446"/>
                    </a:lnTo>
                    <a:close/>
                    <a:moveTo>
                      <a:pt x="207" y="417"/>
                    </a:moveTo>
                    <a:lnTo>
                      <a:pt x="207" y="417"/>
                    </a:lnTo>
                    <a:lnTo>
                      <a:pt x="216" y="413"/>
                    </a:lnTo>
                    <a:lnTo>
                      <a:pt x="207" y="417"/>
                    </a:lnTo>
                    <a:close/>
                    <a:moveTo>
                      <a:pt x="207" y="417"/>
                    </a:moveTo>
                    <a:lnTo>
                      <a:pt x="195" y="389"/>
                    </a:lnTo>
                    <a:lnTo>
                      <a:pt x="212" y="381"/>
                    </a:lnTo>
                    <a:lnTo>
                      <a:pt x="225" y="410"/>
                    </a:lnTo>
                    <a:lnTo>
                      <a:pt x="207" y="417"/>
                    </a:lnTo>
                    <a:close/>
                    <a:moveTo>
                      <a:pt x="212" y="380"/>
                    </a:moveTo>
                    <a:lnTo>
                      <a:pt x="212" y="381"/>
                    </a:lnTo>
                    <a:lnTo>
                      <a:pt x="203" y="384"/>
                    </a:lnTo>
                    <a:lnTo>
                      <a:pt x="212" y="380"/>
                    </a:lnTo>
                    <a:close/>
                    <a:moveTo>
                      <a:pt x="195" y="390"/>
                    </a:moveTo>
                    <a:lnTo>
                      <a:pt x="178" y="361"/>
                    </a:lnTo>
                    <a:lnTo>
                      <a:pt x="196" y="351"/>
                    </a:lnTo>
                    <a:lnTo>
                      <a:pt x="212" y="380"/>
                    </a:lnTo>
                    <a:lnTo>
                      <a:pt x="195" y="390"/>
                    </a:lnTo>
                    <a:close/>
                    <a:moveTo>
                      <a:pt x="178" y="361"/>
                    </a:moveTo>
                    <a:lnTo>
                      <a:pt x="178" y="360"/>
                    </a:lnTo>
                    <a:lnTo>
                      <a:pt x="187" y="356"/>
                    </a:lnTo>
                    <a:lnTo>
                      <a:pt x="178" y="361"/>
                    </a:lnTo>
                    <a:close/>
                    <a:moveTo>
                      <a:pt x="178" y="360"/>
                    </a:moveTo>
                    <a:lnTo>
                      <a:pt x="166" y="331"/>
                    </a:lnTo>
                    <a:lnTo>
                      <a:pt x="183" y="324"/>
                    </a:lnTo>
                    <a:lnTo>
                      <a:pt x="196" y="352"/>
                    </a:lnTo>
                    <a:lnTo>
                      <a:pt x="178" y="360"/>
                    </a:lnTo>
                    <a:close/>
                    <a:moveTo>
                      <a:pt x="182" y="322"/>
                    </a:moveTo>
                    <a:lnTo>
                      <a:pt x="183" y="323"/>
                    </a:lnTo>
                    <a:lnTo>
                      <a:pt x="183" y="324"/>
                    </a:lnTo>
                    <a:lnTo>
                      <a:pt x="174" y="327"/>
                    </a:lnTo>
                    <a:lnTo>
                      <a:pt x="182" y="322"/>
                    </a:lnTo>
                    <a:close/>
                    <a:moveTo>
                      <a:pt x="167" y="334"/>
                    </a:moveTo>
                    <a:lnTo>
                      <a:pt x="148" y="308"/>
                    </a:lnTo>
                    <a:lnTo>
                      <a:pt x="163" y="296"/>
                    </a:lnTo>
                    <a:lnTo>
                      <a:pt x="182" y="322"/>
                    </a:lnTo>
                    <a:lnTo>
                      <a:pt x="167" y="334"/>
                    </a:lnTo>
                    <a:close/>
                    <a:moveTo>
                      <a:pt x="162" y="295"/>
                    </a:moveTo>
                    <a:lnTo>
                      <a:pt x="163" y="296"/>
                    </a:lnTo>
                    <a:lnTo>
                      <a:pt x="155" y="302"/>
                    </a:lnTo>
                    <a:lnTo>
                      <a:pt x="162" y="295"/>
                    </a:lnTo>
                    <a:close/>
                    <a:moveTo>
                      <a:pt x="149" y="309"/>
                    </a:moveTo>
                    <a:lnTo>
                      <a:pt x="127" y="286"/>
                    </a:lnTo>
                    <a:lnTo>
                      <a:pt x="140" y="273"/>
                    </a:lnTo>
                    <a:lnTo>
                      <a:pt x="162" y="295"/>
                    </a:lnTo>
                    <a:lnTo>
                      <a:pt x="149" y="309"/>
                    </a:lnTo>
                    <a:close/>
                    <a:moveTo>
                      <a:pt x="127" y="286"/>
                    </a:moveTo>
                    <a:lnTo>
                      <a:pt x="127" y="286"/>
                    </a:lnTo>
                    <a:lnTo>
                      <a:pt x="133" y="280"/>
                    </a:lnTo>
                    <a:lnTo>
                      <a:pt x="127" y="286"/>
                    </a:lnTo>
                    <a:close/>
                    <a:moveTo>
                      <a:pt x="127" y="286"/>
                    </a:moveTo>
                    <a:lnTo>
                      <a:pt x="105" y="264"/>
                    </a:lnTo>
                    <a:lnTo>
                      <a:pt x="118" y="251"/>
                    </a:lnTo>
                    <a:lnTo>
                      <a:pt x="140" y="273"/>
                    </a:lnTo>
                    <a:lnTo>
                      <a:pt x="127" y="286"/>
                    </a:lnTo>
                    <a:close/>
                    <a:moveTo>
                      <a:pt x="118" y="251"/>
                    </a:moveTo>
                    <a:lnTo>
                      <a:pt x="51" y="184"/>
                    </a:lnTo>
                    <a:lnTo>
                      <a:pt x="118" y="251"/>
                    </a:lnTo>
                    <a:lnTo>
                      <a:pt x="111" y="258"/>
                    </a:lnTo>
                    <a:lnTo>
                      <a:pt x="118" y="251"/>
                    </a:lnTo>
                    <a:close/>
                    <a:moveTo>
                      <a:pt x="105" y="264"/>
                    </a:moveTo>
                    <a:lnTo>
                      <a:pt x="79" y="239"/>
                    </a:lnTo>
                    <a:lnTo>
                      <a:pt x="92" y="226"/>
                    </a:lnTo>
                    <a:lnTo>
                      <a:pt x="118" y="251"/>
                    </a:lnTo>
                    <a:lnTo>
                      <a:pt x="105" y="264"/>
                    </a:lnTo>
                    <a:close/>
                    <a:moveTo>
                      <a:pt x="79" y="239"/>
                    </a:moveTo>
                    <a:lnTo>
                      <a:pt x="79" y="239"/>
                    </a:lnTo>
                    <a:lnTo>
                      <a:pt x="78" y="239"/>
                    </a:lnTo>
                    <a:lnTo>
                      <a:pt x="86" y="232"/>
                    </a:lnTo>
                    <a:lnTo>
                      <a:pt x="79" y="239"/>
                    </a:lnTo>
                    <a:close/>
                    <a:moveTo>
                      <a:pt x="78" y="239"/>
                    </a:moveTo>
                    <a:lnTo>
                      <a:pt x="53" y="210"/>
                    </a:lnTo>
                    <a:lnTo>
                      <a:pt x="67" y="197"/>
                    </a:lnTo>
                    <a:lnTo>
                      <a:pt x="92" y="226"/>
                    </a:lnTo>
                    <a:lnTo>
                      <a:pt x="78" y="239"/>
                    </a:lnTo>
                    <a:close/>
                    <a:moveTo>
                      <a:pt x="53" y="210"/>
                    </a:moveTo>
                    <a:lnTo>
                      <a:pt x="53" y="209"/>
                    </a:lnTo>
                    <a:lnTo>
                      <a:pt x="52" y="209"/>
                    </a:lnTo>
                    <a:lnTo>
                      <a:pt x="60" y="204"/>
                    </a:lnTo>
                    <a:lnTo>
                      <a:pt x="53" y="210"/>
                    </a:lnTo>
                    <a:close/>
                    <a:moveTo>
                      <a:pt x="52" y="209"/>
                    </a:moveTo>
                    <a:lnTo>
                      <a:pt x="33" y="180"/>
                    </a:lnTo>
                    <a:lnTo>
                      <a:pt x="49" y="169"/>
                    </a:lnTo>
                    <a:lnTo>
                      <a:pt x="68" y="198"/>
                    </a:lnTo>
                    <a:lnTo>
                      <a:pt x="52" y="209"/>
                    </a:lnTo>
                    <a:close/>
                    <a:moveTo>
                      <a:pt x="33" y="180"/>
                    </a:moveTo>
                    <a:lnTo>
                      <a:pt x="33" y="179"/>
                    </a:lnTo>
                    <a:lnTo>
                      <a:pt x="41" y="175"/>
                    </a:lnTo>
                    <a:lnTo>
                      <a:pt x="33" y="180"/>
                    </a:lnTo>
                    <a:close/>
                    <a:moveTo>
                      <a:pt x="33" y="179"/>
                    </a:moveTo>
                    <a:lnTo>
                      <a:pt x="16" y="147"/>
                    </a:lnTo>
                    <a:lnTo>
                      <a:pt x="34" y="138"/>
                    </a:lnTo>
                    <a:lnTo>
                      <a:pt x="49" y="170"/>
                    </a:lnTo>
                    <a:lnTo>
                      <a:pt x="33" y="179"/>
                    </a:lnTo>
                    <a:close/>
                    <a:moveTo>
                      <a:pt x="16" y="147"/>
                    </a:moveTo>
                    <a:lnTo>
                      <a:pt x="16" y="147"/>
                    </a:lnTo>
                    <a:lnTo>
                      <a:pt x="25" y="143"/>
                    </a:lnTo>
                    <a:lnTo>
                      <a:pt x="16" y="147"/>
                    </a:lnTo>
                    <a:close/>
                    <a:moveTo>
                      <a:pt x="16" y="147"/>
                    </a:moveTo>
                    <a:lnTo>
                      <a:pt x="4" y="119"/>
                    </a:lnTo>
                    <a:lnTo>
                      <a:pt x="21" y="111"/>
                    </a:lnTo>
                    <a:lnTo>
                      <a:pt x="34" y="140"/>
                    </a:lnTo>
                    <a:lnTo>
                      <a:pt x="16" y="147"/>
                    </a:lnTo>
                    <a:close/>
                    <a:moveTo>
                      <a:pt x="4" y="119"/>
                    </a:moveTo>
                    <a:lnTo>
                      <a:pt x="3" y="118"/>
                    </a:lnTo>
                    <a:lnTo>
                      <a:pt x="3" y="115"/>
                    </a:lnTo>
                    <a:lnTo>
                      <a:pt x="12" y="114"/>
                    </a:lnTo>
                    <a:lnTo>
                      <a:pt x="4" y="119"/>
                    </a:lnTo>
                    <a:close/>
                    <a:moveTo>
                      <a:pt x="3" y="115"/>
                    </a:moveTo>
                    <a:lnTo>
                      <a:pt x="0" y="90"/>
                    </a:lnTo>
                    <a:lnTo>
                      <a:pt x="19" y="88"/>
                    </a:lnTo>
                    <a:lnTo>
                      <a:pt x="22" y="113"/>
                    </a:lnTo>
                    <a:lnTo>
                      <a:pt x="3" y="115"/>
                    </a:lnTo>
                    <a:close/>
                    <a:moveTo>
                      <a:pt x="0" y="90"/>
                    </a:moveTo>
                    <a:lnTo>
                      <a:pt x="0" y="89"/>
                    </a:lnTo>
                    <a:lnTo>
                      <a:pt x="0" y="88"/>
                    </a:lnTo>
                    <a:lnTo>
                      <a:pt x="10" y="89"/>
                    </a:lnTo>
                    <a:lnTo>
                      <a:pt x="0" y="90"/>
                    </a:lnTo>
                    <a:close/>
                    <a:moveTo>
                      <a:pt x="0" y="88"/>
                    </a:moveTo>
                    <a:lnTo>
                      <a:pt x="3" y="66"/>
                    </a:lnTo>
                    <a:lnTo>
                      <a:pt x="22" y="68"/>
                    </a:lnTo>
                    <a:lnTo>
                      <a:pt x="19" y="90"/>
                    </a:lnTo>
                    <a:lnTo>
                      <a:pt x="0" y="88"/>
                    </a:lnTo>
                    <a:close/>
                    <a:moveTo>
                      <a:pt x="3" y="66"/>
                    </a:moveTo>
                    <a:lnTo>
                      <a:pt x="3" y="62"/>
                    </a:lnTo>
                    <a:lnTo>
                      <a:pt x="5" y="61"/>
                    </a:lnTo>
                    <a:lnTo>
                      <a:pt x="12" y="67"/>
                    </a:lnTo>
                    <a:lnTo>
                      <a:pt x="3" y="66"/>
                    </a:lnTo>
                    <a:close/>
                    <a:moveTo>
                      <a:pt x="5" y="61"/>
                    </a:moveTo>
                    <a:lnTo>
                      <a:pt x="21" y="41"/>
                    </a:lnTo>
                    <a:lnTo>
                      <a:pt x="36" y="54"/>
                    </a:lnTo>
                    <a:lnTo>
                      <a:pt x="20" y="73"/>
                    </a:lnTo>
                    <a:lnTo>
                      <a:pt x="5" y="61"/>
                    </a:lnTo>
                    <a:close/>
                    <a:moveTo>
                      <a:pt x="21" y="41"/>
                    </a:moveTo>
                    <a:lnTo>
                      <a:pt x="23" y="40"/>
                    </a:lnTo>
                    <a:lnTo>
                      <a:pt x="24" y="39"/>
                    </a:lnTo>
                    <a:lnTo>
                      <a:pt x="28" y="48"/>
                    </a:lnTo>
                    <a:lnTo>
                      <a:pt x="21" y="41"/>
                    </a:lnTo>
                    <a:close/>
                    <a:moveTo>
                      <a:pt x="24" y="39"/>
                    </a:moveTo>
                    <a:lnTo>
                      <a:pt x="53" y="26"/>
                    </a:lnTo>
                    <a:lnTo>
                      <a:pt x="60" y="44"/>
                    </a:lnTo>
                    <a:lnTo>
                      <a:pt x="32" y="57"/>
                    </a:lnTo>
                    <a:lnTo>
                      <a:pt x="2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1" name="Freeform 1592">
                <a:extLst>
                  <a:ext uri="{FF2B5EF4-FFF2-40B4-BE49-F238E27FC236}">
                    <a16:creationId xmlns:a16="http://schemas.microsoft.com/office/drawing/2014/main" id="{C54CCDAC-9A4A-4963-8685-13A0B7A1CE9D}"/>
                  </a:ext>
                </a:extLst>
              </p:cNvPr>
              <p:cNvSpPr>
                <a:spLocks/>
              </p:cNvSpPr>
              <p:nvPr/>
            </p:nvSpPr>
            <p:spPr bwMode="auto">
              <a:xfrm>
                <a:off x="2250" y="2212"/>
                <a:ext cx="83" cy="118"/>
              </a:xfrm>
              <a:custGeom>
                <a:avLst/>
                <a:gdLst>
                  <a:gd name="T0" fmla="*/ 1 w 334"/>
                  <a:gd name="T1" fmla="*/ 2 h 471"/>
                  <a:gd name="T2" fmla="*/ 3 w 334"/>
                  <a:gd name="T3" fmla="*/ 1 h 471"/>
                  <a:gd name="T4" fmla="*/ 4 w 334"/>
                  <a:gd name="T5" fmla="*/ 0 h 471"/>
                  <a:gd name="T6" fmla="*/ 5 w 334"/>
                  <a:gd name="T7" fmla="*/ 0 h 471"/>
                  <a:gd name="T8" fmla="*/ 7 w 334"/>
                  <a:gd name="T9" fmla="*/ 0 h 471"/>
                  <a:gd name="T10" fmla="*/ 8 w 334"/>
                  <a:gd name="T11" fmla="*/ 1 h 471"/>
                  <a:gd name="T12" fmla="*/ 9 w 334"/>
                  <a:gd name="T13" fmla="*/ 2 h 471"/>
                  <a:gd name="T14" fmla="*/ 11 w 334"/>
                  <a:gd name="T15" fmla="*/ 4 h 471"/>
                  <a:gd name="T16" fmla="*/ 12 w 334"/>
                  <a:gd name="T17" fmla="*/ 6 h 471"/>
                  <a:gd name="T18" fmla="*/ 14 w 334"/>
                  <a:gd name="T19" fmla="*/ 8 h 471"/>
                  <a:gd name="T20" fmla="*/ 15 w 334"/>
                  <a:gd name="T21" fmla="*/ 11 h 471"/>
                  <a:gd name="T22" fmla="*/ 17 w 334"/>
                  <a:gd name="T23" fmla="*/ 14 h 471"/>
                  <a:gd name="T24" fmla="*/ 18 w 334"/>
                  <a:gd name="T25" fmla="*/ 17 h 471"/>
                  <a:gd name="T26" fmla="*/ 19 w 334"/>
                  <a:gd name="T27" fmla="*/ 19 h 471"/>
                  <a:gd name="T28" fmla="*/ 20 w 334"/>
                  <a:gd name="T29" fmla="*/ 22 h 471"/>
                  <a:gd name="T30" fmla="*/ 20 w 334"/>
                  <a:gd name="T31" fmla="*/ 23 h 471"/>
                  <a:gd name="T32" fmla="*/ 21 w 334"/>
                  <a:gd name="T33" fmla="*/ 25 h 471"/>
                  <a:gd name="T34" fmla="*/ 21 w 334"/>
                  <a:gd name="T35" fmla="*/ 26 h 471"/>
                  <a:gd name="T36" fmla="*/ 20 w 334"/>
                  <a:gd name="T37" fmla="*/ 27 h 471"/>
                  <a:gd name="T38" fmla="*/ 19 w 334"/>
                  <a:gd name="T39" fmla="*/ 28 h 471"/>
                  <a:gd name="T40" fmla="*/ 18 w 334"/>
                  <a:gd name="T41" fmla="*/ 29 h 471"/>
                  <a:gd name="T42" fmla="*/ 16 w 334"/>
                  <a:gd name="T43" fmla="*/ 29 h 471"/>
                  <a:gd name="T44" fmla="*/ 14 w 334"/>
                  <a:gd name="T45" fmla="*/ 30 h 471"/>
                  <a:gd name="T46" fmla="*/ 13 w 334"/>
                  <a:gd name="T47" fmla="*/ 29 h 471"/>
                  <a:gd name="T48" fmla="*/ 12 w 334"/>
                  <a:gd name="T49" fmla="*/ 29 h 471"/>
                  <a:gd name="T50" fmla="*/ 11 w 334"/>
                  <a:gd name="T51" fmla="*/ 27 h 471"/>
                  <a:gd name="T52" fmla="*/ 10 w 334"/>
                  <a:gd name="T53" fmla="*/ 26 h 471"/>
                  <a:gd name="T54" fmla="*/ 9 w 334"/>
                  <a:gd name="T55" fmla="*/ 24 h 471"/>
                  <a:gd name="T56" fmla="*/ 9 w 334"/>
                  <a:gd name="T57" fmla="*/ 23 h 471"/>
                  <a:gd name="T58" fmla="*/ 8 w 334"/>
                  <a:gd name="T59" fmla="*/ 20 h 471"/>
                  <a:gd name="T60" fmla="*/ 8 w 334"/>
                  <a:gd name="T61" fmla="*/ 18 h 471"/>
                  <a:gd name="T62" fmla="*/ 7 w 334"/>
                  <a:gd name="T63" fmla="*/ 16 h 471"/>
                  <a:gd name="T64" fmla="*/ 6 w 334"/>
                  <a:gd name="T65" fmla="*/ 15 h 471"/>
                  <a:gd name="T66" fmla="*/ 5 w 334"/>
                  <a:gd name="T67" fmla="*/ 13 h 471"/>
                  <a:gd name="T68" fmla="*/ 5 w 334"/>
                  <a:gd name="T69" fmla="*/ 12 h 471"/>
                  <a:gd name="T70" fmla="*/ 4 w 334"/>
                  <a:gd name="T71" fmla="*/ 11 h 471"/>
                  <a:gd name="T72" fmla="*/ 3 w 334"/>
                  <a:gd name="T73" fmla="*/ 11 h 471"/>
                  <a:gd name="T74" fmla="*/ 3 w 334"/>
                  <a:gd name="T75" fmla="*/ 10 h 471"/>
                  <a:gd name="T76" fmla="*/ 2 w 334"/>
                  <a:gd name="T77" fmla="*/ 9 h 471"/>
                  <a:gd name="T78" fmla="*/ 1 w 334"/>
                  <a:gd name="T79" fmla="*/ 9 h 471"/>
                  <a:gd name="T80" fmla="*/ 1 w 334"/>
                  <a:gd name="T81" fmla="*/ 8 h 471"/>
                  <a:gd name="T82" fmla="*/ 1 w 334"/>
                  <a:gd name="T83" fmla="*/ 7 h 471"/>
                  <a:gd name="T84" fmla="*/ 0 w 334"/>
                  <a:gd name="T85" fmla="*/ 7 h 471"/>
                  <a:gd name="T86" fmla="*/ 0 w 334"/>
                  <a:gd name="T87" fmla="*/ 6 h 471"/>
                  <a:gd name="T88" fmla="*/ 0 w 334"/>
                  <a:gd name="T89" fmla="*/ 6 h 471"/>
                  <a:gd name="T90" fmla="*/ 0 w 334"/>
                  <a:gd name="T91" fmla="*/ 5 h 471"/>
                  <a:gd name="T92" fmla="*/ 0 w 334"/>
                  <a:gd name="T93" fmla="*/ 5 h 471"/>
                  <a:gd name="T94" fmla="*/ 0 w 334"/>
                  <a:gd name="T95" fmla="*/ 4 h 471"/>
                  <a:gd name="T96" fmla="*/ 0 w 334"/>
                  <a:gd name="T97" fmla="*/ 3 h 471"/>
                  <a:gd name="T98" fmla="*/ 1 w 334"/>
                  <a:gd name="T99" fmla="*/ 3 h 471"/>
                  <a:gd name="T100" fmla="*/ 1 w 334"/>
                  <a:gd name="T101" fmla="*/ 2 h 4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4"/>
                  <a:gd name="T154" fmla="*/ 0 h 471"/>
                  <a:gd name="T155" fmla="*/ 334 w 334"/>
                  <a:gd name="T156" fmla="*/ 471 h 4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4" h="471">
                    <a:moveTo>
                      <a:pt x="26" y="32"/>
                    </a:moveTo>
                    <a:lnTo>
                      <a:pt x="44" y="16"/>
                    </a:lnTo>
                    <a:lnTo>
                      <a:pt x="68" y="4"/>
                    </a:lnTo>
                    <a:lnTo>
                      <a:pt x="86" y="0"/>
                    </a:lnTo>
                    <a:lnTo>
                      <a:pt x="108" y="4"/>
                    </a:lnTo>
                    <a:lnTo>
                      <a:pt x="127" y="13"/>
                    </a:lnTo>
                    <a:lnTo>
                      <a:pt x="149" y="29"/>
                    </a:lnTo>
                    <a:lnTo>
                      <a:pt x="176" y="54"/>
                    </a:lnTo>
                    <a:lnTo>
                      <a:pt x="198" y="86"/>
                    </a:lnTo>
                    <a:lnTo>
                      <a:pt x="223" y="124"/>
                    </a:lnTo>
                    <a:lnTo>
                      <a:pt x="248" y="172"/>
                    </a:lnTo>
                    <a:lnTo>
                      <a:pt x="274" y="223"/>
                    </a:lnTo>
                    <a:lnTo>
                      <a:pt x="296" y="267"/>
                    </a:lnTo>
                    <a:lnTo>
                      <a:pt x="312" y="309"/>
                    </a:lnTo>
                    <a:lnTo>
                      <a:pt x="325" y="343"/>
                    </a:lnTo>
                    <a:lnTo>
                      <a:pt x="331" y="372"/>
                    </a:lnTo>
                    <a:lnTo>
                      <a:pt x="334" y="397"/>
                    </a:lnTo>
                    <a:lnTo>
                      <a:pt x="334" y="420"/>
                    </a:lnTo>
                    <a:lnTo>
                      <a:pt x="325" y="436"/>
                    </a:lnTo>
                    <a:lnTo>
                      <a:pt x="312" y="448"/>
                    </a:lnTo>
                    <a:lnTo>
                      <a:pt x="293" y="458"/>
                    </a:lnTo>
                    <a:lnTo>
                      <a:pt x="258" y="468"/>
                    </a:lnTo>
                    <a:lnTo>
                      <a:pt x="230" y="471"/>
                    </a:lnTo>
                    <a:lnTo>
                      <a:pt x="207" y="464"/>
                    </a:lnTo>
                    <a:lnTo>
                      <a:pt x="188" y="455"/>
                    </a:lnTo>
                    <a:lnTo>
                      <a:pt x="176" y="436"/>
                    </a:lnTo>
                    <a:lnTo>
                      <a:pt x="162" y="414"/>
                    </a:lnTo>
                    <a:lnTo>
                      <a:pt x="153" y="388"/>
                    </a:lnTo>
                    <a:lnTo>
                      <a:pt x="147" y="360"/>
                    </a:lnTo>
                    <a:lnTo>
                      <a:pt x="137" y="324"/>
                    </a:lnTo>
                    <a:lnTo>
                      <a:pt x="124" y="289"/>
                    </a:lnTo>
                    <a:lnTo>
                      <a:pt x="115" y="257"/>
                    </a:lnTo>
                    <a:lnTo>
                      <a:pt x="102" y="232"/>
                    </a:lnTo>
                    <a:lnTo>
                      <a:pt x="90" y="210"/>
                    </a:lnTo>
                    <a:lnTo>
                      <a:pt x="76" y="191"/>
                    </a:lnTo>
                    <a:lnTo>
                      <a:pt x="68" y="178"/>
                    </a:lnTo>
                    <a:lnTo>
                      <a:pt x="54" y="166"/>
                    </a:lnTo>
                    <a:lnTo>
                      <a:pt x="44" y="152"/>
                    </a:lnTo>
                    <a:lnTo>
                      <a:pt x="36" y="144"/>
                    </a:lnTo>
                    <a:lnTo>
                      <a:pt x="26" y="134"/>
                    </a:lnTo>
                    <a:lnTo>
                      <a:pt x="19" y="124"/>
                    </a:lnTo>
                    <a:lnTo>
                      <a:pt x="14" y="112"/>
                    </a:lnTo>
                    <a:lnTo>
                      <a:pt x="7" y="102"/>
                    </a:lnTo>
                    <a:lnTo>
                      <a:pt x="4" y="93"/>
                    </a:lnTo>
                    <a:lnTo>
                      <a:pt x="0" y="86"/>
                    </a:lnTo>
                    <a:lnTo>
                      <a:pt x="0" y="76"/>
                    </a:lnTo>
                    <a:lnTo>
                      <a:pt x="0" y="70"/>
                    </a:lnTo>
                    <a:lnTo>
                      <a:pt x="4" y="61"/>
                    </a:lnTo>
                    <a:lnTo>
                      <a:pt x="7" y="51"/>
                    </a:lnTo>
                    <a:lnTo>
                      <a:pt x="16" y="44"/>
                    </a:lnTo>
                    <a:lnTo>
                      <a:pt x="26" y="3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2" name="Freeform 1593">
                <a:extLst>
                  <a:ext uri="{FF2B5EF4-FFF2-40B4-BE49-F238E27FC236}">
                    <a16:creationId xmlns:a16="http://schemas.microsoft.com/office/drawing/2014/main" id="{F0AECA66-5F1B-49C4-8088-CCDE3143AD66}"/>
                  </a:ext>
                </a:extLst>
              </p:cNvPr>
              <p:cNvSpPr>
                <a:spLocks noEditPoints="1"/>
              </p:cNvSpPr>
              <p:nvPr/>
            </p:nvSpPr>
            <p:spPr bwMode="auto">
              <a:xfrm>
                <a:off x="2247" y="2209"/>
                <a:ext cx="88" cy="123"/>
              </a:xfrm>
              <a:custGeom>
                <a:avLst/>
                <a:gdLst>
                  <a:gd name="T0" fmla="*/ 3 w 353"/>
                  <a:gd name="T1" fmla="*/ 1 h 490"/>
                  <a:gd name="T2" fmla="*/ 4 w 353"/>
                  <a:gd name="T3" fmla="*/ 0 h 490"/>
                  <a:gd name="T4" fmla="*/ 5 w 353"/>
                  <a:gd name="T5" fmla="*/ 2 h 490"/>
                  <a:gd name="T6" fmla="*/ 7 w 353"/>
                  <a:gd name="T7" fmla="*/ 0 h 490"/>
                  <a:gd name="T8" fmla="*/ 7 w 353"/>
                  <a:gd name="T9" fmla="*/ 0 h 490"/>
                  <a:gd name="T10" fmla="*/ 9 w 353"/>
                  <a:gd name="T11" fmla="*/ 1 h 490"/>
                  <a:gd name="T12" fmla="*/ 10 w 353"/>
                  <a:gd name="T13" fmla="*/ 2 h 490"/>
                  <a:gd name="T14" fmla="*/ 9 w 353"/>
                  <a:gd name="T15" fmla="*/ 3 h 490"/>
                  <a:gd name="T16" fmla="*/ 13 w 353"/>
                  <a:gd name="T17" fmla="*/ 6 h 490"/>
                  <a:gd name="T18" fmla="*/ 13 w 353"/>
                  <a:gd name="T19" fmla="*/ 6 h 490"/>
                  <a:gd name="T20" fmla="*/ 14 w 353"/>
                  <a:gd name="T21" fmla="*/ 9 h 490"/>
                  <a:gd name="T22" fmla="*/ 17 w 353"/>
                  <a:gd name="T23" fmla="*/ 11 h 490"/>
                  <a:gd name="T24" fmla="*/ 17 w 353"/>
                  <a:gd name="T25" fmla="*/ 11 h 490"/>
                  <a:gd name="T26" fmla="*/ 20 w 353"/>
                  <a:gd name="T27" fmla="*/ 17 h 490"/>
                  <a:gd name="T28" fmla="*/ 21 w 353"/>
                  <a:gd name="T29" fmla="*/ 20 h 490"/>
                  <a:gd name="T30" fmla="*/ 19 w 353"/>
                  <a:gd name="T31" fmla="*/ 20 h 490"/>
                  <a:gd name="T32" fmla="*/ 22 w 353"/>
                  <a:gd name="T33" fmla="*/ 24 h 490"/>
                  <a:gd name="T34" fmla="*/ 22 w 353"/>
                  <a:gd name="T35" fmla="*/ 24 h 490"/>
                  <a:gd name="T36" fmla="*/ 22 w 353"/>
                  <a:gd name="T37" fmla="*/ 26 h 490"/>
                  <a:gd name="T38" fmla="*/ 22 w 353"/>
                  <a:gd name="T39" fmla="*/ 27 h 490"/>
                  <a:gd name="T40" fmla="*/ 21 w 353"/>
                  <a:gd name="T41" fmla="*/ 27 h 490"/>
                  <a:gd name="T42" fmla="*/ 20 w 353"/>
                  <a:gd name="T43" fmla="*/ 29 h 490"/>
                  <a:gd name="T44" fmla="*/ 20 w 353"/>
                  <a:gd name="T45" fmla="*/ 29 h 490"/>
                  <a:gd name="T46" fmla="*/ 19 w 353"/>
                  <a:gd name="T47" fmla="*/ 30 h 490"/>
                  <a:gd name="T48" fmla="*/ 17 w 353"/>
                  <a:gd name="T49" fmla="*/ 31 h 490"/>
                  <a:gd name="T50" fmla="*/ 17 w 353"/>
                  <a:gd name="T51" fmla="*/ 29 h 490"/>
                  <a:gd name="T52" fmla="*/ 13 w 353"/>
                  <a:gd name="T53" fmla="*/ 30 h 490"/>
                  <a:gd name="T54" fmla="*/ 13 w 353"/>
                  <a:gd name="T55" fmla="*/ 30 h 490"/>
                  <a:gd name="T56" fmla="*/ 12 w 353"/>
                  <a:gd name="T57" fmla="*/ 30 h 490"/>
                  <a:gd name="T58" fmla="*/ 11 w 353"/>
                  <a:gd name="T59" fmla="*/ 28 h 490"/>
                  <a:gd name="T60" fmla="*/ 12 w 353"/>
                  <a:gd name="T61" fmla="*/ 28 h 490"/>
                  <a:gd name="T62" fmla="*/ 9 w 353"/>
                  <a:gd name="T63" fmla="*/ 25 h 490"/>
                  <a:gd name="T64" fmla="*/ 9 w 353"/>
                  <a:gd name="T65" fmla="*/ 25 h 490"/>
                  <a:gd name="T66" fmla="*/ 10 w 353"/>
                  <a:gd name="T67" fmla="*/ 23 h 490"/>
                  <a:gd name="T68" fmla="*/ 10 w 353"/>
                  <a:gd name="T69" fmla="*/ 21 h 490"/>
                  <a:gd name="T70" fmla="*/ 10 w 353"/>
                  <a:gd name="T71" fmla="*/ 21 h 490"/>
                  <a:gd name="T72" fmla="*/ 7 w 353"/>
                  <a:gd name="T73" fmla="*/ 17 h 490"/>
                  <a:gd name="T74" fmla="*/ 8 w 353"/>
                  <a:gd name="T75" fmla="*/ 17 h 490"/>
                  <a:gd name="T76" fmla="*/ 7 w 353"/>
                  <a:gd name="T77" fmla="*/ 15 h 490"/>
                  <a:gd name="T78" fmla="*/ 7 w 353"/>
                  <a:gd name="T79" fmla="*/ 14 h 490"/>
                  <a:gd name="T80" fmla="*/ 7 w 353"/>
                  <a:gd name="T81" fmla="*/ 14 h 490"/>
                  <a:gd name="T82" fmla="*/ 4 w 353"/>
                  <a:gd name="T83" fmla="*/ 12 h 490"/>
                  <a:gd name="T84" fmla="*/ 5 w 353"/>
                  <a:gd name="T85" fmla="*/ 11 h 490"/>
                  <a:gd name="T86" fmla="*/ 3 w 353"/>
                  <a:gd name="T87" fmla="*/ 11 h 490"/>
                  <a:gd name="T88" fmla="*/ 4 w 353"/>
                  <a:gd name="T89" fmla="*/ 10 h 490"/>
                  <a:gd name="T90" fmla="*/ 4 w 353"/>
                  <a:gd name="T91" fmla="*/ 10 h 490"/>
                  <a:gd name="T92" fmla="*/ 2 w 353"/>
                  <a:gd name="T93" fmla="*/ 10 h 490"/>
                  <a:gd name="T94" fmla="*/ 2 w 353"/>
                  <a:gd name="T95" fmla="*/ 9 h 490"/>
                  <a:gd name="T96" fmla="*/ 2 w 353"/>
                  <a:gd name="T97" fmla="*/ 7 h 490"/>
                  <a:gd name="T98" fmla="*/ 1 w 353"/>
                  <a:gd name="T99" fmla="*/ 8 h 490"/>
                  <a:gd name="T100" fmla="*/ 1 w 353"/>
                  <a:gd name="T101" fmla="*/ 7 h 490"/>
                  <a:gd name="T102" fmla="*/ 1 w 353"/>
                  <a:gd name="T103" fmla="*/ 6 h 490"/>
                  <a:gd name="T104" fmla="*/ 0 w 353"/>
                  <a:gd name="T105" fmla="*/ 7 h 490"/>
                  <a:gd name="T106" fmla="*/ 1 w 353"/>
                  <a:gd name="T107" fmla="*/ 6 h 490"/>
                  <a:gd name="T108" fmla="*/ 0 w 353"/>
                  <a:gd name="T109" fmla="*/ 5 h 490"/>
                  <a:gd name="T110" fmla="*/ 1 w 353"/>
                  <a:gd name="T111" fmla="*/ 5 h 490"/>
                  <a:gd name="T112" fmla="*/ 0 w 353"/>
                  <a:gd name="T113" fmla="*/ 4 h 490"/>
                  <a:gd name="T114" fmla="*/ 0 w 353"/>
                  <a:gd name="T115" fmla="*/ 4 h 490"/>
                  <a:gd name="T116" fmla="*/ 2 w 353"/>
                  <a:gd name="T117" fmla="*/ 4 h 49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53"/>
                  <a:gd name="T178" fmla="*/ 0 h 490"/>
                  <a:gd name="T179" fmla="*/ 353 w 353"/>
                  <a:gd name="T180" fmla="*/ 490 h 49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53" h="490">
                    <a:moveTo>
                      <a:pt x="30" y="34"/>
                    </a:moveTo>
                    <a:lnTo>
                      <a:pt x="49" y="19"/>
                    </a:lnTo>
                    <a:lnTo>
                      <a:pt x="61" y="33"/>
                    </a:lnTo>
                    <a:lnTo>
                      <a:pt x="42" y="49"/>
                    </a:lnTo>
                    <a:lnTo>
                      <a:pt x="30" y="34"/>
                    </a:lnTo>
                    <a:close/>
                    <a:moveTo>
                      <a:pt x="49" y="19"/>
                    </a:moveTo>
                    <a:lnTo>
                      <a:pt x="50" y="18"/>
                    </a:lnTo>
                    <a:lnTo>
                      <a:pt x="54" y="26"/>
                    </a:lnTo>
                    <a:lnTo>
                      <a:pt x="49" y="19"/>
                    </a:lnTo>
                    <a:close/>
                    <a:moveTo>
                      <a:pt x="50" y="18"/>
                    </a:moveTo>
                    <a:lnTo>
                      <a:pt x="72" y="5"/>
                    </a:lnTo>
                    <a:lnTo>
                      <a:pt x="82" y="21"/>
                    </a:lnTo>
                    <a:lnTo>
                      <a:pt x="60" y="34"/>
                    </a:lnTo>
                    <a:lnTo>
                      <a:pt x="50" y="18"/>
                    </a:lnTo>
                    <a:close/>
                    <a:moveTo>
                      <a:pt x="72" y="5"/>
                    </a:moveTo>
                    <a:lnTo>
                      <a:pt x="74" y="5"/>
                    </a:lnTo>
                    <a:lnTo>
                      <a:pt x="75" y="4"/>
                    </a:lnTo>
                    <a:lnTo>
                      <a:pt x="78" y="14"/>
                    </a:lnTo>
                    <a:lnTo>
                      <a:pt x="72" y="5"/>
                    </a:lnTo>
                    <a:close/>
                    <a:moveTo>
                      <a:pt x="75" y="4"/>
                    </a:moveTo>
                    <a:lnTo>
                      <a:pt x="94" y="0"/>
                    </a:lnTo>
                    <a:lnTo>
                      <a:pt x="97" y="20"/>
                    </a:lnTo>
                    <a:lnTo>
                      <a:pt x="79" y="22"/>
                    </a:lnTo>
                    <a:lnTo>
                      <a:pt x="75" y="4"/>
                    </a:lnTo>
                    <a:close/>
                    <a:moveTo>
                      <a:pt x="94" y="0"/>
                    </a:moveTo>
                    <a:lnTo>
                      <a:pt x="96" y="0"/>
                    </a:lnTo>
                    <a:lnTo>
                      <a:pt x="97" y="0"/>
                    </a:lnTo>
                    <a:lnTo>
                      <a:pt x="96" y="10"/>
                    </a:lnTo>
                    <a:lnTo>
                      <a:pt x="94" y="0"/>
                    </a:lnTo>
                    <a:close/>
                    <a:moveTo>
                      <a:pt x="97" y="0"/>
                    </a:moveTo>
                    <a:lnTo>
                      <a:pt x="120" y="4"/>
                    </a:lnTo>
                    <a:lnTo>
                      <a:pt x="117" y="22"/>
                    </a:lnTo>
                    <a:lnTo>
                      <a:pt x="95" y="20"/>
                    </a:lnTo>
                    <a:lnTo>
                      <a:pt x="97" y="0"/>
                    </a:lnTo>
                    <a:close/>
                    <a:moveTo>
                      <a:pt x="120" y="4"/>
                    </a:moveTo>
                    <a:lnTo>
                      <a:pt x="122" y="5"/>
                    </a:lnTo>
                    <a:lnTo>
                      <a:pt x="123" y="5"/>
                    </a:lnTo>
                    <a:lnTo>
                      <a:pt x="118" y="14"/>
                    </a:lnTo>
                    <a:lnTo>
                      <a:pt x="120" y="4"/>
                    </a:lnTo>
                    <a:close/>
                    <a:moveTo>
                      <a:pt x="123" y="5"/>
                    </a:moveTo>
                    <a:lnTo>
                      <a:pt x="142" y="15"/>
                    </a:lnTo>
                    <a:lnTo>
                      <a:pt x="133" y="31"/>
                    </a:lnTo>
                    <a:lnTo>
                      <a:pt x="114" y="22"/>
                    </a:lnTo>
                    <a:lnTo>
                      <a:pt x="123" y="5"/>
                    </a:lnTo>
                    <a:close/>
                    <a:moveTo>
                      <a:pt x="142" y="15"/>
                    </a:moveTo>
                    <a:lnTo>
                      <a:pt x="143" y="15"/>
                    </a:lnTo>
                    <a:lnTo>
                      <a:pt x="137" y="23"/>
                    </a:lnTo>
                    <a:lnTo>
                      <a:pt x="142" y="15"/>
                    </a:lnTo>
                    <a:close/>
                    <a:moveTo>
                      <a:pt x="143" y="15"/>
                    </a:moveTo>
                    <a:lnTo>
                      <a:pt x="165" y="31"/>
                    </a:lnTo>
                    <a:lnTo>
                      <a:pt x="154" y="47"/>
                    </a:lnTo>
                    <a:lnTo>
                      <a:pt x="132" y="31"/>
                    </a:lnTo>
                    <a:lnTo>
                      <a:pt x="143" y="15"/>
                    </a:lnTo>
                    <a:close/>
                    <a:moveTo>
                      <a:pt x="165" y="31"/>
                    </a:moveTo>
                    <a:lnTo>
                      <a:pt x="166" y="31"/>
                    </a:lnTo>
                    <a:lnTo>
                      <a:pt x="167" y="32"/>
                    </a:lnTo>
                    <a:lnTo>
                      <a:pt x="159" y="39"/>
                    </a:lnTo>
                    <a:lnTo>
                      <a:pt x="165" y="31"/>
                    </a:lnTo>
                    <a:close/>
                    <a:moveTo>
                      <a:pt x="167" y="32"/>
                    </a:moveTo>
                    <a:lnTo>
                      <a:pt x="192" y="58"/>
                    </a:lnTo>
                    <a:lnTo>
                      <a:pt x="178" y="71"/>
                    </a:lnTo>
                    <a:lnTo>
                      <a:pt x="153" y="46"/>
                    </a:lnTo>
                    <a:lnTo>
                      <a:pt x="167" y="32"/>
                    </a:lnTo>
                    <a:close/>
                    <a:moveTo>
                      <a:pt x="192" y="58"/>
                    </a:moveTo>
                    <a:lnTo>
                      <a:pt x="192" y="58"/>
                    </a:lnTo>
                    <a:lnTo>
                      <a:pt x="193" y="59"/>
                    </a:lnTo>
                    <a:lnTo>
                      <a:pt x="186" y="64"/>
                    </a:lnTo>
                    <a:lnTo>
                      <a:pt x="192" y="58"/>
                    </a:lnTo>
                    <a:close/>
                    <a:moveTo>
                      <a:pt x="193" y="59"/>
                    </a:moveTo>
                    <a:lnTo>
                      <a:pt x="215" y="91"/>
                    </a:lnTo>
                    <a:lnTo>
                      <a:pt x="200" y="102"/>
                    </a:lnTo>
                    <a:lnTo>
                      <a:pt x="177" y="70"/>
                    </a:lnTo>
                    <a:lnTo>
                      <a:pt x="193" y="59"/>
                    </a:lnTo>
                    <a:close/>
                    <a:moveTo>
                      <a:pt x="215" y="91"/>
                    </a:moveTo>
                    <a:lnTo>
                      <a:pt x="215" y="92"/>
                    </a:lnTo>
                    <a:lnTo>
                      <a:pt x="215" y="91"/>
                    </a:lnTo>
                    <a:lnTo>
                      <a:pt x="208" y="96"/>
                    </a:lnTo>
                    <a:lnTo>
                      <a:pt x="215" y="91"/>
                    </a:lnTo>
                    <a:close/>
                    <a:moveTo>
                      <a:pt x="215" y="91"/>
                    </a:moveTo>
                    <a:lnTo>
                      <a:pt x="241" y="129"/>
                    </a:lnTo>
                    <a:lnTo>
                      <a:pt x="225" y="139"/>
                    </a:lnTo>
                    <a:lnTo>
                      <a:pt x="200" y="102"/>
                    </a:lnTo>
                    <a:lnTo>
                      <a:pt x="215" y="91"/>
                    </a:lnTo>
                    <a:close/>
                    <a:moveTo>
                      <a:pt x="241" y="129"/>
                    </a:moveTo>
                    <a:lnTo>
                      <a:pt x="241" y="129"/>
                    </a:lnTo>
                    <a:lnTo>
                      <a:pt x="233" y="134"/>
                    </a:lnTo>
                    <a:lnTo>
                      <a:pt x="241" y="129"/>
                    </a:lnTo>
                    <a:close/>
                    <a:moveTo>
                      <a:pt x="241" y="129"/>
                    </a:moveTo>
                    <a:lnTo>
                      <a:pt x="266" y="178"/>
                    </a:lnTo>
                    <a:lnTo>
                      <a:pt x="250" y="187"/>
                    </a:lnTo>
                    <a:lnTo>
                      <a:pt x="224" y="138"/>
                    </a:lnTo>
                    <a:lnTo>
                      <a:pt x="241" y="129"/>
                    </a:lnTo>
                    <a:close/>
                    <a:moveTo>
                      <a:pt x="266" y="178"/>
                    </a:moveTo>
                    <a:lnTo>
                      <a:pt x="267" y="179"/>
                    </a:lnTo>
                    <a:lnTo>
                      <a:pt x="267" y="178"/>
                    </a:lnTo>
                    <a:lnTo>
                      <a:pt x="258" y="182"/>
                    </a:lnTo>
                    <a:lnTo>
                      <a:pt x="266" y="178"/>
                    </a:lnTo>
                    <a:close/>
                    <a:moveTo>
                      <a:pt x="267" y="178"/>
                    </a:moveTo>
                    <a:lnTo>
                      <a:pt x="293" y="229"/>
                    </a:lnTo>
                    <a:lnTo>
                      <a:pt x="275" y="237"/>
                    </a:lnTo>
                    <a:lnTo>
                      <a:pt x="250" y="187"/>
                    </a:lnTo>
                    <a:lnTo>
                      <a:pt x="267" y="178"/>
                    </a:lnTo>
                    <a:close/>
                    <a:moveTo>
                      <a:pt x="293" y="229"/>
                    </a:moveTo>
                    <a:lnTo>
                      <a:pt x="315" y="273"/>
                    </a:lnTo>
                    <a:lnTo>
                      <a:pt x="297" y="281"/>
                    </a:lnTo>
                    <a:lnTo>
                      <a:pt x="275" y="237"/>
                    </a:lnTo>
                    <a:lnTo>
                      <a:pt x="293" y="229"/>
                    </a:lnTo>
                    <a:close/>
                    <a:moveTo>
                      <a:pt x="315" y="273"/>
                    </a:moveTo>
                    <a:lnTo>
                      <a:pt x="315" y="274"/>
                    </a:lnTo>
                    <a:lnTo>
                      <a:pt x="306" y="277"/>
                    </a:lnTo>
                    <a:lnTo>
                      <a:pt x="315" y="273"/>
                    </a:lnTo>
                    <a:close/>
                    <a:moveTo>
                      <a:pt x="315" y="274"/>
                    </a:moveTo>
                    <a:lnTo>
                      <a:pt x="331" y="316"/>
                    </a:lnTo>
                    <a:lnTo>
                      <a:pt x="312" y="322"/>
                    </a:lnTo>
                    <a:lnTo>
                      <a:pt x="297" y="280"/>
                    </a:lnTo>
                    <a:lnTo>
                      <a:pt x="315" y="274"/>
                    </a:lnTo>
                    <a:close/>
                    <a:moveTo>
                      <a:pt x="331" y="316"/>
                    </a:moveTo>
                    <a:lnTo>
                      <a:pt x="330" y="315"/>
                    </a:lnTo>
                    <a:lnTo>
                      <a:pt x="331" y="316"/>
                    </a:lnTo>
                    <a:lnTo>
                      <a:pt x="322" y="319"/>
                    </a:lnTo>
                    <a:lnTo>
                      <a:pt x="331" y="316"/>
                    </a:lnTo>
                    <a:close/>
                    <a:moveTo>
                      <a:pt x="331" y="316"/>
                    </a:moveTo>
                    <a:lnTo>
                      <a:pt x="343" y="350"/>
                    </a:lnTo>
                    <a:lnTo>
                      <a:pt x="326" y="356"/>
                    </a:lnTo>
                    <a:lnTo>
                      <a:pt x="312" y="322"/>
                    </a:lnTo>
                    <a:lnTo>
                      <a:pt x="331" y="316"/>
                    </a:lnTo>
                    <a:close/>
                    <a:moveTo>
                      <a:pt x="343" y="350"/>
                    </a:moveTo>
                    <a:lnTo>
                      <a:pt x="343" y="351"/>
                    </a:lnTo>
                    <a:lnTo>
                      <a:pt x="335" y="353"/>
                    </a:lnTo>
                    <a:lnTo>
                      <a:pt x="343" y="350"/>
                    </a:lnTo>
                    <a:close/>
                    <a:moveTo>
                      <a:pt x="343" y="351"/>
                    </a:moveTo>
                    <a:lnTo>
                      <a:pt x="350" y="380"/>
                    </a:lnTo>
                    <a:lnTo>
                      <a:pt x="331" y="384"/>
                    </a:lnTo>
                    <a:lnTo>
                      <a:pt x="326" y="355"/>
                    </a:lnTo>
                    <a:lnTo>
                      <a:pt x="343" y="351"/>
                    </a:lnTo>
                    <a:close/>
                    <a:moveTo>
                      <a:pt x="350" y="380"/>
                    </a:moveTo>
                    <a:lnTo>
                      <a:pt x="350" y="381"/>
                    </a:lnTo>
                    <a:lnTo>
                      <a:pt x="341" y="382"/>
                    </a:lnTo>
                    <a:lnTo>
                      <a:pt x="350" y="380"/>
                    </a:lnTo>
                    <a:close/>
                    <a:moveTo>
                      <a:pt x="350" y="381"/>
                    </a:moveTo>
                    <a:lnTo>
                      <a:pt x="353" y="406"/>
                    </a:lnTo>
                    <a:lnTo>
                      <a:pt x="335" y="408"/>
                    </a:lnTo>
                    <a:lnTo>
                      <a:pt x="331" y="383"/>
                    </a:lnTo>
                    <a:lnTo>
                      <a:pt x="350" y="381"/>
                    </a:lnTo>
                    <a:close/>
                    <a:moveTo>
                      <a:pt x="353" y="406"/>
                    </a:moveTo>
                    <a:lnTo>
                      <a:pt x="353" y="407"/>
                    </a:lnTo>
                    <a:lnTo>
                      <a:pt x="344" y="407"/>
                    </a:lnTo>
                    <a:lnTo>
                      <a:pt x="353" y="406"/>
                    </a:lnTo>
                    <a:close/>
                    <a:moveTo>
                      <a:pt x="353" y="407"/>
                    </a:moveTo>
                    <a:lnTo>
                      <a:pt x="353" y="430"/>
                    </a:lnTo>
                    <a:lnTo>
                      <a:pt x="335" y="430"/>
                    </a:lnTo>
                    <a:lnTo>
                      <a:pt x="335" y="407"/>
                    </a:lnTo>
                    <a:lnTo>
                      <a:pt x="353" y="407"/>
                    </a:lnTo>
                    <a:close/>
                    <a:moveTo>
                      <a:pt x="353" y="430"/>
                    </a:moveTo>
                    <a:lnTo>
                      <a:pt x="353" y="433"/>
                    </a:lnTo>
                    <a:lnTo>
                      <a:pt x="352" y="435"/>
                    </a:lnTo>
                    <a:lnTo>
                      <a:pt x="344" y="430"/>
                    </a:lnTo>
                    <a:lnTo>
                      <a:pt x="353" y="430"/>
                    </a:lnTo>
                    <a:close/>
                    <a:moveTo>
                      <a:pt x="352" y="435"/>
                    </a:moveTo>
                    <a:lnTo>
                      <a:pt x="342" y="450"/>
                    </a:lnTo>
                    <a:lnTo>
                      <a:pt x="327" y="440"/>
                    </a:lnTo>
                    <a:lnTo>
                      <a:pt x="336" y="425"/>
                    </a:lnTo>
                    <a:lnTo>
                      <a:pt x="352" y="435"/>
                    </a:lnTo>
                    <a:close/>
                    <a:moveTo>
                      <a:pt x="342" y="450"/>
                    </a:moveTo>
                    <a:lnTo>
                      <a:pt x="342" y="451"/>
                    </a:lnTo>
                    <a:lnTo>
                      <a:pt x="341" y="452"/>
                    </a:lnTo>
                    <a:lnTo>
                      <a:pt x="335" y="446"/>
                    </a:lnTo>
                    <a:lnTo>
                      <a:pt x="342" y="450"/>
                    </a:lnTo>
                    <a:close/>
                    <a:moveTo>
                      <a:pt x="341" y="452"/>
                    </a:moveTo>
                    <a:lnTo>
                      <a:pt x="329" y="466"/>
                    </a:lnTo>
                    <a:lnTo>
                      <a:pt x="315" y="451"/>
                    </a:lnTo>
                    <a:lnTo>
                      <a:pt x="328" y="439"/>
                    </a:lnTo>
                    <a:lnTo>
                      <a:pt x="341" y="452"/>
                    </a:lnTo>
                    <a:close/>
                    <a:moveTo>
                      <a:pt x="329" y="466"/>
                    </a:moveTo>
                    <a:lnTo>
                      <a:pt x="328" y="467"/>
                    </a:lnTo>
                    <a:lnTo>
                      <a:pt x="326" y="467"/>
                    </a:lnTo>
                    <a:lnTo>
                      <a:pt x="322" y="458"/>
                    </a:lnTo>
                    <a:lnTo>
                      <a:pt x="329" y="466"/>
                    </a:lnTo>
                    <a:close/>
                    <a:moveTo>
                      <a:pt x="326" y="467"/>
                    </a:moveTo>
                    <a:lnTo>
                      <a:pt x="307" y="477"/>
                    </a:lnTo>
                    <a:lnTo>
                      <a:pt x="298" y="459"/>
                    </a:lnTo>
                    <a:lnTo>
                      <a:pt x="318" y="450"/>
                    </a:lnTo>
                    <a:lnTo>
                      <a:pt x="326" y="467"/>
                    </a:lnTo>
                    <a:close/>
                    <a:moveTo>
                      <a:pt x="307" y="477"/>
                    </a:moveTo>
                    <a:lnTo>
                      <a:pt x="306" y="477"/>
                    </a:lnTo>
                    <a:lnTo>
                      <a:pt x="305" y="477"/>
                    </a:lnTo>
                    <a:lnTo>
                      <a:pt x="303" y="468"/>
                    </a:lnTo>
                    <a:lnTo>
                      <a:pt x="307" y="477"/>
                    </a:lnTo>
                    <a:close/>
                    <a:moveTo>
                      <a:pt x="305" y="477"/>
                    </a:moveTo>
                    <a:lnTo>
                      <a:pt x="271" y="487"/>
                    </a:lnTo>
                    <a:lnTo>
                      <a:pt x="265" y="468"/>
                    </a:lnTo>
                    <a:lnTo>
                      <a:pt x="300" y="459"/>
                    </a:lnTo>
                    <a:lnTo>
                      <a:pt x="305" y="477"/>
                    </a:lnTo>
                    <a:close/>
                    <a:moveTo>
                      <a:pt x="271" y="487"/>
                    </a:moveTo>
                    <a:lnTo>
                      <a:pt x="269" y="487"/>
                    </a:lnTo>
                    <a:lnTo>
                      <a:pt x="268" y="487"/>
                    </a:lnTo>
                    <a:lnTo>
                      <a:pt x="268" y="478"/>
                    </a:lnTo>
                    <a:lnTo>
                      <a:pt x="271" y="487"/>
                    </a:lnTo>
                    <a:close/>
                    <a:moveTo>
                      <a:pt x="268" y="487"/>
                    </a:moveTo>
                    <a:lnTo>
                      <a:pt x="240" y="490"/>
                    </a:lnTo>
                    <a:lnTo>
                      <a:pt x="239" y="471"/>
                    </a:lnTo>
                    <a:lnTo>
                      <a:pt x="267" y="468"/>
                    </a:lnTo>
                    <a:lnTo>
                      <a:pt x="268" y="487"/>
                    </a:lnTo>
                    <a:close/>
                    <a:moveTo>
                      <a:pt x="240" y="490"/>
                    </a:moveTo>
                    <a:lnTo>
                      <a:pt x="239" y="490"/>
                    </a:lnTo>
                    <a:lnTo>
                      <a:pt x="236" y="490"/>
                    </a:lnTo>
                    <a:lnTo>
                      <a:pt x="240" y="481"/>
                    </a:lnTo>
                    <a:lnTo>
                      <a:pt x="240" y="490"/>
                    </a:lnTo>
                    <a:close/>
                    <a:moveTo>
                      <a:pt x="236" y="490"/>
                    </a:moveTo>
                    <a:lnTo>
                      <a:pt x="214" y="483"/>
                    </a:lnTo>
                    <a:lnTo>
                      <a:pt x="220" y="466"/>
                    </a:lnTo>
                    <a:lnTo>
                      <a:pt x="242" y="471"/>
                    </a:lnTo>
                    <a:lnTo>
                      <a:pt x="236" y="490"/>
                    </a:lnTo>
                    <a:close/>
                    <a:moveTo>
                      <a:pt x="214" y="483"/>
                    </a:moveTo>
                    <a:lnTo>
                      <a:pt x="213" y="483"/>
                    </a:lnTo>
                    <a:lnTo>
                      <a:pt x="217" y="474"/>
                    </a:lnTo>
                    <a:lnTo>
                      <a:pt x="214" y="483"/>
                    </a:lnTo>
                    <a:close/>
                    <a:moveTo>
                      <a:pt x="213" y="483"/>
                    </a:moveTo>
                    <a:lnTo>
                      <a:pt x="193" y="473"/>
                    </a:lnTo>
                    <a:lnTo>
                      <a:pt x="202" y="456"/>
                    </a:lnTo>
                    <a:lnTo>
                      <a:pt x="221" y="466"/>
                    </a:lnTo>
                    <a:lnTo>
                      <a:pt x="213" y="483"/>
                    </a:lnTo>
                    <a:close/>
                    <a:moveTo>
                      <a:pt x="193" y="473"/>
                    </a:moveTo>
                    <a:lnTo>
                      <a:pt x="191" y="472"/>
                    </a:lnTo>
                    <a:lnTo>
                      <a:pt x="190" y="470"/>
                    </a:lnTo>
                    <a:lnTo>
                      <a:pt x="198" y="465"/>
                    </a:lnTo>
                    <a:lnTo>
                      <a:pt x="193" y="473"/>
                    </a:lnTo>
                    <a:close/>
                    <a:moveTo>
                      <a:pt x="190" y="470"/>
                    </a:moveTo>
                    <a:lnTo>
                      <a:pt x="177" y="451"/>
                    </a:lnTo>
                    <a:lnTo>
                      <a:pt x="193" y="440"/>
                    </a:lnTo>
                    <a:lnTo>
                      <a:pt x="206" y="459"/>
                    </a:lnTo>
                    <a:lnTo>
                      <a:pt x="190" y="470"/>
                    </a:lnTo>
                    <a:close/>
                    <a:moveTo>
                      <a:pt x="177" y="451"/>
                    </a:moveTo>
                    <a:lnTo>
                      <a:pt x="177" y="450"/>
                    </a:lnTo>
                    <a:lnTo>
                      <a:pt x="186" y="446"/>
                    </a:lnTo>
                    <a:lnTo>
                      <a:pt x="177" y="451"/>
                    </a:lnTo>
                    <a:close/>
                    <a:moveTo>
                      <a:pt x="177" y="450"/>
                    </a:moveTo>
                    <a:lnTo>
                      <a:pt x="165" y="428"/>
                    </a:lnTo>
                    <a:lnTo>
                      <a:pt x="181" y="418"/>
                    </a:lnTo>
                    <a:lnTo>
                      <a:pt x="193" y="441"/>
                    </a:lnTo>
                    <a:lnTo>
                      <a:pt x="177" y="450"/>
                    </a:lnTo>
                    <a:close/>
                    <a:moveTo>
                      <a:pt x="165" y="428"/>
                    </a:moveTo>
                    <a:lnTo>
                      <a:pt x="164" y="427"/>
                    </a:lnTo>
                    <a:lnTo>
                      <a:pt x="172" y="424"/>
                    </a:lnTo>
                    <a:lnTo>
                      <a:pt x="165" y="428"/>
                    </a:lnTo>
                    <a:close/>
                    <a:moveTo>
                      <a:pt x="164" y="427"/>
                    </a:moveTo>
                    <a:lnTo>
                      <a:pt x="154" y="402"/>
                    </a:lnTo>
                    <a:lnTo>
                      <a:pt x="171" y="395"/>
                    </a:lnTo>
                    <a:lnTo>
                      <a:pt x="181" y="420"/>
                    </a:lnTo>
                    <a:lnTo>
                      <a:pt x="164" y="427"/>
                    </a:lnTo>
                    <a:close/>
                    <a:moveTo>
                      <a:pt x="154" y="402"/>
                    </a:moveTo>
                    <a:lnTo>
                      <a:pt x="154" y="401"/>
                    </a:lnTo>
                    <a:lnTo>
                      <a:pt x="163" y="398"/>
                    </a:lnTo>
                    <a:lnTo>
                      <a:pt x="154" y="402"/>
                    </a:lnTo>
                    <a:close/>
                    <a:moveTo>
                      <a:pt x="154" y="401"/>
                    </a:moveTo>
                    <a:lnTo>
                      <a:pt x="147" y="372"/>
                    </a:lnTo>
                    <a:lnTo>
                      <a:pt x="166" y="367"/>
                    </a:lnTo>
                    <a:lnTo>
                      <a:pt x="172" y="396"/>
                    </a:lnTo>
                    <a:lnTo>
                      <a:pt x="154" y="401"/>
                    </a:lnTo>
                    <a:close/>
                    <a:moveTo>
                      <a:pt x="166" y="366"/>
                    </a:moveTo>
                    <a:lnTo>
                      <a:pt x="166" y="367"/>
                    </a:lnTo>
                    <a:lnTo>
                      <a:pt x="157" y="370"/>
                    </a:lnTo>
                    <a:lnTo>
                      <a:pt x="166" y="366"/>
                    </a:lnTo>
                    <a:close/>
                    <a:moveTo>
                      <a:pt x="147" y="372"/>
                    </a:moveTo>
                    <a:lnTo>
                      <a:pt x="138" y="337"/>
                    </a:lnTo>
                    <a:lnTo>
                      <a:pt x="156" y="332"/>
                    </a:lnTo>
                    <a:lnTo>
                      <a:pt x="166" y="366"/>
                    </a:lnTo>
                    <a:lnTo>
                      <a:pt x="147" y="372"/>
                    </a:lnTo>
                    <a:close/>
                    <a:moveTo>
                      <a:pt x="156" y="331"/>
                    </a:moveTo>
                    <a:lnTo>
                      <a:pt x="156" y="332"/>
                    </a:lnTo>
                    <a:lnTo>
                      <a:pt x="147" y="334"/>
                    </a:lnTo>
                    <a:lnTo>
                      <a:pt x="156" y="331"/>
                    </a:lnTo>
                    <a:close/>
                    <a:moveTo>
                      <a:pt x="138" y="338"/>
                    </a:moveTo>
                    <a:lnTo>
                      <a:pt x="125" y="302"/>
                    </a:lnTo>
                    <a:lnTo>
                      <a:pt x="144" y="296"/>
                    </a:lnTo>
                    <a:lnTo>
                      <a:pt x="156" y="331"/>
                    </a:lnTo>
                    <a:lnTo>
                      <a:pt x="138" y="338"/>
                    </a:lnTo>
                    <a:close/>
                    <a:moveTo>
                      <a:pt x="125" y="302"/>
                    </a:moveTo>
                    <a:lnTo>
                      <a:pt x="125" y="302"/>
                    </a:lnTo>
                    <a:lnTo>
                      <a:pt x="134" y="299"/>
                    </a:lnTo>
                    <a:lnTo>
                      <a:pt x="125" y="302"/>
                    </a:lnTo>
                    <a:close/>
                    <a:moveTo>
                      <a:pt x="125" y="302"/>
                    </a:moveTo>
                    <a:lnTo>
                      <a:pt x="116" y="270"/>
                    </a:lnTo>
                    <a:lnTo>
                      <a:pt x="134" y="265"/>
                    </a:lnTo>
                    <a:lnTo>
                      <a:pt x="144" y="297"/>
                    </a:lnTo>
                    <a:lnTo>
                      <a:pt x="125" y="302"/>
                    </a:lnTo>
                    <a:close/>
                    <a:moveTo>
                      <a:pt x="134" y="264"/>
                    </a:moveTo>
                    <a:lnTo>
                      <a:pt x="134" y="264"/>
                    </a:lnTo>
                    <a:lnTo>
                      <a:pt x="134" y="265"/>
                    </a:lnTo>
                    <a:lnTo>
                      <a:pt x="125" y="267"/>
                    </a:lnTo>
                    <a:lnTo>
                      <a:pt x="134" y="264"/>
                    </a:lnTo>
                    <a:close/>
                    <a:moveTo>
                      <a:pt x="116" y="272"/>
                    </a:moveTo>
                    <a:lnTo>
                      <a:pt x="104" y="246"/>
                    </a:lnTo>
                    <a:lnTo>
                      <a:pt x="121" y="238"/>
                    </a:lnTo>
                    <a:lnTo>
                      <a:pt x="134" y="264"/>
                    </a:lnTo>
                    <a:lnTo>
                      <a:pt x="116" y="272"/>
                    </a:lnTo>
                    <a:close/>
                    <a:moveTo>
                      <a:pt x="121" y="237"/>
                    </a:moveTo>
                    <a:lnTo>
                      <a:pt x="121" y="237"/>
                    </a:lnTo>
                    <a:lnTo>
                      <a:pt x="121" y="238"/>
                    </a:lnTo>
                    <a:lnTo>
                      <a:pt x="112" y="242"/>
                    </a:lnTo>
                    <a:lnTo>
                      <a:pt x="121" y="237"/>
                    </a:lnTo>
                    <a:close/>
                    <a:moveTo>
                      <a:pt x="104" y="247"/>
                    </a:moveTo>
                    <a:lnTo>
                      <a:pt x="91" y="225"/>
                    </a:lnTo>
                    <a:lnTo>
                      <a:pt x="107" y="215"/>
                    </a:lnTo>
                    <a:lnTo>
                      <a:pt x="121" y="237"/>
                    </a:lnTo>
                    <a:lnTo>
                      <a:pt x="104" y="247"/>
                    </a:lnTo>
                    <a:close/>
                    <a:moveTo>
                      <a:pt x="107" y="214"/>
                    </a:moveTo>
                    <a:lnTo>
                      <a:pt x="107" y="215"/>
                    </a:lnTo>
                    <a:lnTo>
                      <a:pt x="100" y="220"/>
                    </a:lnTo>
                    <a:lnTo>
                      <a:pt x="107" y="214"/>
                    </a:lnTo>
                    <a:close/>
                    <a:moveTo>
                      <a:pt x="92" y="225"/>
                    </a:moveTo>
                    <a:lnTo>
                      <a:pt x="79" y="206"/>
                    </a:lnTo>
                    <a:lnTo>
                      <a:pt x="94" y="195"/>
                    </a:lnTo>
                    <a:lnTo>
                      <a:pt x="107" y="214"/>
                    </a:lnTo>
                    <a:lnTo>
                      <a:pt x="92" y="225"/>
                    </a:lnTo>
                    <a:close/>
                    <a:moveTo>
                      <a:pt x="94" y="195"/>
                    </a:moveTo>
                    <a:lnTo>
                      <a:pt x="94" y="195"/>
                    </a:lnTo>
                    <a:lnTo>
                      <a:pt x="86" y="201"/>
                    </a:lnTo>
                    <a:lnTo>
                      <a:pt x="94" y="195"/>
                    </a:lnTo>
                    <a:close/>
                    <a:moveTo>
                      <a:pt x="79" y="206"/>
                    </a:moveTo>
                    <a:lnTo>
                      <a:pt x="70" y="194"/>
                    </a:lnTo>
                    <a:lnTo>
                      <a:pt x="84" y="182"/>
                    </a:lnTo>
                    <a:lnTo>
                      <a:pt x="94" y="195"/>
                    </a:lnTo>
                    <a:lnTo>
                      <a:pt x="79" y="206"/>
                    </a:lnTo>
                    <a:close/>
                    <a:moveTo>
                      <a:pt x="84" y="181"/>
                    </a:moveTo>
                    <a:lnTo>
                      <a:pt x="84" y="182"/>
                    </a:lnTo>
                    <a:lnTo>
                      <a:pt x="78" y="188"/>
                    </a:lnTo>
                    <a:lnTo>
                      <a:pt x="84" y="181"/>
                    </a:lnTo>
                    <a:close/>
                    <a:moveTo>
                      <a:pt x="70" y="195"/>
                    </a:moveTo>
                    <a:lnTo>
                      <a:pt x="58" y="182"/>
                    </a:lnTo>
                    <a:lnTo>
                      <a:pt x="71" y="169"/>
                    </a:lnTo>
                    <a:lnTo>
                      <a:pt x="84" y="181"/>
                    </a:lnTo>
                    <a:lnTo>
                      <a:pt x="70" y="195"/>
                    </a:lnTo>
                    <a:close/>
                    <a:moveTo>
                      <a:pt x="58" y="182"/>
                    </a:moveTo>
                    <a:lnTo>
                      <a:pt x="58" y="182"/>
                    </a:lnTo>
                    <a:lnTo>
                      <a:pt x="57" y="181"/>
                    </a:lnTo>
                    <a:lnTo>
                      <a:pt x="64" y="176"/>
                    </a:lnTo>
                    <a:lnTo>
                      <a:pt x="58" y="182"/>
                    </a:lnTo>
                    <a:close/>
                    <a:moveTo>
                      <a:pt x="57" y="181"/>
                    </a:moveTo>
                    <a:lnTo>
                      <a:pt x="47" y="169"/>
                    </a:lnTo>
                    <a:lnTo>
                      <a:pt x="62" y="157"/>
                    </a:lnTo>
                    <a:lnTo>
                      <a:pt x="72" y="170"/>
                    </a:lnTo>
                    <a:lnTo>
                      <a:pt x="57" y="181"/>
                    </a:lnTo>
                    <a:close/>
                    <a:moveTo>
                      <a:pt x="61" y="156"/>
                    </a:moveTo>
                    <a:lnTo>
                      <a:pt x="62" y="157"/>
                    </a:lnTo>
                    <a:lnTo>
                      <a:pt x="54" y="162"/>
                    </a:lnTo>
                    <a:lnTo>
                      <a:pt x="61" y="156"/>
                    </a:lnTo>
                    <a:close/>
                    <a:moveTo>
                      <a:pt x="48" y="169"/>
                    </a:moveTo>
                    <a:lnTo>
                      <a:pt x="39" y="160"/>
                    </a:lnTo>
                    <a:lnTo>
                      <a:pt x="52" y="147"/>
                    </a:lnTo>
                    <a:lnTo>
                      <a:pt x="61" y="156"/>
                    </a:lnTo>
                    <a:lnTo>
                      <a:pt x="48" y="169"/>
                    </a:lnTo>
                    <a:close/>
                    <a:moveTo>
                      <a:pt x="39" y="160"/>
                    </a:moveTo>
                    <a:lnTo>
                      <a:pt x="29" y="150"/>
                    </a:lnTo>
                    <a:lnTo>
                      <a:pt x="42" y="137"/>
                    </a:lnTo>
                    <a:lnTo>
                      <a:pt x="52" y="147"/>
                    </a:lnTo>
                    <a:lnTo>
                      <a:pt x="39" y="160"/>
                    </a:lnTo>
                    <a:close/>
                    <a:moveTo>
                      <a:pt x="29" y="150"/>
                    </a:moveTo>
                    <a:lnTo>
                      <a:pt x="28" y="150"/>
                    </a:lnTo>
                    <a:lnTo>
                      <a:pt x="28" y="149"/>
                    </a:lnTo>
                    <a:lnTo>
                      <a:pt x="36" y="144"/>
                    </a:lnTo>
                    <a:lnTo>
                      <a:pt x="29" y="150"/>
                    </a:lnTo>
                    <a:close/>
                    <a:moveTo>
                      <a:pt x="28" y="149"/>
                    </a:moveTo>
                    <a:lnTo>
                      <a:pt x="21" y="139"/>
                    </a:lnTo>
                    <a:lnTo>
                      <a:pt x="38" y="129"/>
                    </a:lnTo>
                    <a:lnTo>
                      <a:pt x="43" y="138"/>
                    </a:lnTo>
                    <a:lnTo>
                      <a:pt x="28" y="149"/>
                    </a:lnTo>
                    <a:close/>
                    <a:moveTo>
                      <a:pt x="21" y="139"/>
                    </a:moveTo>
                    <a:lnTo>
                      <a:pt x="21" y="139"/>
                    </a:lnTo>
                    <a:lnTo>
                      <a:pt x="21" y="138"/>
                    </a:lnTo>
                    <a:lnTo>
                      <a:pt x="29" y="134"/>
                    </a:lnTo>
                    <a:lnTo>
                      <a:pt x="21" y="139"/>
                    </a:lnTo>
                    <a:close/>
                    <a:moveTo>
                      <a:pt x="21" y="138"/>
                    </a:moveTo>
                    <a:lnTo>
                      <a:pt x="15" y="126"/>
                    </a:lnTo>
                    <a:lnTo>
                      <a:pt x="31" y="117"/>
                    </a:lnTo>
                    <a:lnTo>
                      <a:pt x="38" y="130"/>
                    </a:lnTo>
                    <a:lnTo>
                      <a:pt x="21" y="138"/>
                    </a:lnTo>
                    <a:close/>
                    <a:moveTo>
                      <a:pt x="31" y="116"/>
                    </a:moveTo>
                    <a:lnTo>
                      <a:pt x="31" y="117"/>
                    </a:lnTo>
                    <a:lnTo>
                      <a:pt x="24" y="122"/>
                    </a:lnTo>
                    <a:lnTo>
                      <a:pt x="31" y="116"/>
                    </a:lnTo>
                    <a:close/>
                    <a:moveTo>
                      <a:pt x="15" y="127"/>
                    </a:moveTo>
                    <a:lnTo>
                      <a:pt x="9" y="117"/>
                    </a:lnTo>
                    <a:lnTo>
                      <a:pt x="25" y="106"/>
                    </a:lnTo>
                    <a:lnTo>
                      <a:pt x="31" y="116"/>
                    </a:lnTo>
                    <a:lnTo>
                      <a:pt x="15" y="127"/>
                    </a:lnTo>
                    <a:close/>
                    <a:moveTo>
                      <a:pt x="9" y="117"/>
                    </a:moveTo>
                    <a:lnTo>
                      <a:pt x="8" y="116"/>
                    </a:lnTo>
                    <a:lnTo>
                      <a:pt x="8" y="115"/>
                    </a:lnTo>
                    <a:lnTo>
                      <a:pt x="17" y="112"/>
                    </a:lnTo>
                    <a:lnTo>
                      <a:pt x="9" y="117"/>
                    </a:lnTo>
                    <a:close/>
                    <a:moveTo>
                      <a:pt x="8" y="115"/>
                    </a:moveTo>
                    <a:lnTo>
                      <a:pt x="5" y="105"/>
                    </a:lnTo>
                    <a:lnTo>
                      <a:pt x="22" y="100"/>
                    </a:lnTo>
                    <a:lnTo>
                      <a:pt x="26" y="108"/>
                    </a:lnTo>
                    <a:lnTo>
                      <a:pt x="8" y="115"/>
                    </a:lnTo>
                    <a:close/>
                    <a:moveTo>
                      <a:pt x="22" y="98"/>
                    </a:moveTo>
                    <a:lnTo>
                      <a:pt x="22" y="98"/>
                    </a:lnTo>
                    <a:lnTo>
                      <a:pt x="22" y="100"/>
                    </a:lnTo>
                    <a:lnTo>
                      <a:pt x="14" y="103"/>
                    </a:lnTo>
                    <a:lnTo>
                      <a:pt x="22" y="98"/>
                    </a:lnTo>
                    <a:close/>
                    <a:moveTo>
                      <a:pt x="5" y="106"/>
                    </a:moveTo>
                    <a:lnTo>
                      <a:pt x="2" y="101"/>
                    </a:lnTo>
                    <a:lnTo>
                      <a:pt x="19" y="92"/>
                    </a:lnTo>
                    <a:lnTo>
                      <a:pt x="22" y="98"/>
                    </a:lnTo>
                    <a:lnTo>
                      <a:pt x="5" y="106"/>
                    </a:lnTo>
                    <a:close/>
                    <a:moveTo>
                      <a:pt x="2" y="101"/>
                    </a:moveTo>
                    <a:lnTo>
                      <a:pt x="0" y="98"/>
                    </a:lnTo>
                    <a:lnTo>
                      <a:pt x="0" y="96"/>
                    </a:lnTo>
                    <a:lnTo>
                      <a:pt x="10" y="96"/>
                    </a:lnTo>
                    <a:lnTo>
                      <a:pt x="2" y="101"/>
                    </a:lnTo>
                    <a:close/>
                    <a:moveTo>
                      <a:pt x="0" y="96"/>
                    </a:moveTo>
                    <a:lnTo>
                      <a:pt x="0" y="86"/>
                    </a:lnTo>
                    <a:lnTo>
                      <a:pt x="20" y="86"/>
                    </a:lnTo>
                    <a:lnTo>
                      <a:pt x="20" y="96"/>
                    </a:lnTo>
                    <a:lnTo>
                      <a:pt x="0" y="96"/>
                    </a:lnTo>
                    <a:close/>
                    <a:moveTo>
                      <a:pt x="0" y="86"/>
                    </a:moveTo>
                    <a:lnTo>
                      <a:pt x="0" y="80"/>
                    </a:lnTo>
                    <a:lnTo>
                      <a:pt x="20" y="80"/>
                    </a:lnTo>
                    <a:lnTo>
                      <a:pt x="20" y="86"/>
                    </a:lnTo>
                    <a:lnTo>
                      <a:pt x="0" y="86"/>
                    </a:lnTo>
                    <a:close/>
                    <a:moveTo>
                      <a:pt x="0" y="80"/>
                    </a:moveTo>
                    <a:lnTo>
                      <a:pt x="0" y="79"/>
                    </a:lnTo>
                    <a:lnTo>
                      <a:pt x="2" y="77"/>
                    </a:lnTo>
                    <a:lnTo>
                      <a:pt x="10" y="80"/>
                    </a:lnTo>
                    <a:lnTo>
                      <a:pt x="0" y="80"/>
                    </a:lnTo>
                    <a:close/>
                    <a:moveTo>
                      <a:pt x="2" y="77"/>
                    </a:moveTo>
                    <a:lnTo>
                      <a:pt x="5" y="68"/>
                    </a:lnTo>
                    <a:lnTo>
                      <a:pt x="22" y="73"/>
                    </a:lnTo>
                    <a:lnTo>
                      <a:pt x="19" y="83"/>
                    </a:lnTo>
                    <a:lnTo>
                      <a:pt x="2" y="77"/>
                    </a:lnTo>
                    <a:close/>
                    <a:moveTo>
                      <a:pt x="5" y="68"/>
                    </a:moveTo>
                    <a:lnTo>
                      <a:pt x="8" y="58"/>
                    </a:lnTo>
                    <a:lnTo>
                      <a:pt x="5" y="68"/>
                    </a:lnTo>
                    <a:lnTo>
                      <a:pt x="14" y="71"/>
                    </a:lnTo>
                    <a:lnTo>
                      <a:pt x="5" y="68"/>
                    </a:lnTo>
                    <a:close/>
                    <a:moveTo>
                      <a:pt x="5" y="68"/>
                    </a:moveTo>
                    <a:lnTo>
                      <a:pt x="8" y="58"/>
                    </a:lnTo>
                    <a:lnTo>
                      <a:pt x="26" y="64"/>
                    </a:lnTo>
                    <a:lnTo>
                      <a:pt x="22" y="74"/>
                    </a:lnTo>
                    <a:lnTo>
                      <a:pt x="5" y="68"/>
                    </a:lnTo>
                    <a:close/>
                    <a:moveTo>
                      <a:pt x="8" y="58"/>
                    </a:moveTo>
                    <a:lnTo>
                      <a:pt x="9" y="55"/>
                    </a:lnTo>
                    <a:lnTo>
                      <a:pt x="11" y="53"/>
                    </a:lnTo>
                    <a:lnTo>
                      <a:pt x="17" y="61"/>
                    </a:lnTo>
                    <a:lnTo>
                      <a:pt x="8" y="58"/>
                    </a:lnTo>
                    <a:close/>
                    <a:moveTo>
                      <a:pt x="11" y="53"/>
                    </a:moveTo>
                    <a:lnTo>
                      <a:pt x="21" y="47"/>
                    </a:lnTo>
                    <a:lnTo>
                      <a:pt x="31" y="63"/>
                    </a:lnTo>
                    <a:lnTo>
                      <a:pt x="22" y="69"/>
                    </a:lnTo>
                    <a:lnTo>
                      <a:pt x="11" y="53"/>
                    </a:lnTo>
                    <a:close/>
                    <a:moveTo>
                      <a:pt x="34" y="61"/>
                    </a:moveTo>
                    <a:lnTo>
                      <a:pt x="32" y="62"/>
                    </a:lnTo>
                    <a:lnTo>
                      <a:pt x="31" y="63"/>
                    </a:lnTo>
                    <a:lnTo>
                      <a:pt x="26" y="54"/>
                    </a:lnTo>
                    <a:lnTo>
                      <a:pt x="34" y="61"/>
                    </a:lnTo>
                    <a:close/>
                    <a:moveTo>
                      <a:pt x="19" y="49"/>
                    </a:moveTo>
                    <a:lnTo>
                      <a:pt x="28" y="37"/>
                    </a:lnTo>
                    <a:lnTo>
                      <a:pt x="43" y="48"/>
                    </a:lnTo>
                    <a:lnTo>
                      <a:pt x="34" y="61"/>
                    </a:lnTo>
                    <a:lnTo>
                      <a:pt x="19"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3" name="Freeform 1594">
                <a:extLst>
                  <a:ext uri="{FF2B5EF4-FFF2-40B4-BE49-F238E27FC236}">
                    <a16:creationId xmlns:a16="http://schemas.microsoft.com/office/drawing/2014/main" id="{2F69D568-C88E-424B-B1EB-7CC98B6A1D88}"/>
                  </a:ext>
                </a:extLst>
              </p:cNvPr>
              <p:cNvSpPr>
                <a:spLocks/>
              </p:cNvSpPr>
              <p:nvPr/>
            </p:nvSpPr>
            <p:spPr bwMode="auto">
              <a:xfrm>
                <a:off x="2340" y="2256"/>
                <a:ext cx="57" cy="47"/>
              </a:xfrm>
              <a:custGeom>
                <a:avLst/>
                <a:gdLst>
                  <a:gd name="T0" fmla="*/ 2 w 225"/>
                  <a:gd name="T1" fmla="*/ 1 h 188"/>
                  <a:gd name="T2" fmla="*/ 3 w 225"/>
                  <a:gd name="T3" fmla="*/ 0 h 188"/>
                  <a:gd name="T4" fmla="*/ 5 w 225"/>
                  <a:gd name="T5" fmla="*/ 0 h 188"/>
                  <a:gd name="T6" fmla="*/ 6 w 225"/>
                  <a:gd name="T7" fmla="*/ 0 h 188"/>
                  <a:gd name="T8" fmla="*/ 8 w 225"/>
                  <a:gd name="T9" fmla="*/ 1 h 188"/>
                  <a:gd name="T10" fmla="*/ 10 w 225"/>
                  <a:gd name="T11" fmla="*/ 2 h 188"/>
                  <a:gd name="T12" fmla="*/ 12 w 225"/>
                  <a:gd name="T13" fmla="*/ 3 h 188"/>
                  <a:gd name="T14" fmla="*/ 13 w 225"/>
                  <a:gd name="T15" fmla="*/ 5 h 188"/>
                  <a:gd name="T16" fmla="*/ 14 w 225"/>
                  <a:gd name="T17" fmla="*/ 6 h 188"/>
                  <a:gd name="T18" fmla="*/ 14 w 225"/>
                  <a:gd name="T19" fmla="*/ 7 h 188"/>
                  <a:gd name="T20" fmla="*/ 14 w 225"/>
                  <a:gd name="T21" fmla="*/ 8 h 188"/>
                  <a:gd name="T22" fmla="*/ 14 w 225"/>
                  <a:gd name="T23" fmla="*/ 9 h 188"/>
                  <a:gd name="T24" fmla="*/ 13 w 225"/>
                  <a:gd name="T25" fmla="*/ 10 h 188"/>
                  <a:gd name="T26" fmla="*/ 12 w 225"/>
                  <a:gd name="T27" fmla="*/ 11 h 188"/>
                  <a:gd name="T28" fmla="*/ 12 w 225"/>
                  <a:gd name="T29" fmla="*/ 11 h 188"/>
                  <a:gd name="T30" fmla="*/ 11 w 225"/>
                  <a:gd name="T31" fmla="*/ 12 h 188"/>
                  <a:gd name="T32" fmla="*/ 10 w 225"/>
                  <a:gd name="T33" fmla="*/ 12 h 188"/>
                  <a:gd name="T34" fmla="*/ 9 w 225"/>
                  <a:gd name="T35" fmla="*/ 12 h 188"/>
                  <a:gd name="T36" fmla="*/ 8 w 225"/>
                  <a:gd name="T37" fmla="*/ 12 h 188"/>
                  <a:gd name="T38" fmla="*/ 7 w 225"/>
                  <a:gd name="T39" fmla="*/ 12 h 188"/>
                  <a:gd name="T40" fmla="*/ 6 w 225"/>
                  <a:gd name="T41" fmla="*/ 12 h 188"/>
                  <a:gd name="T42" fmla="*/ 5 w 225"/>
                  <a:gd name="T43" fmla="*/ 11 h 188"/>
                  <a:gd name="T44" fmla="*/ 3 w 225"/>
                  <a:gd name="T45" fmla="*/ 10 h 188"/>
                  <a:gd name="T46" fmla="*/ 2 w 225"/>
                  <a:gd name="T47" fmla="*/ 9 h 188"/>
                  <a:gd name="T48" fmla="*/ 1 w 225"/>
                  <a:gd name="T49" fmla="*/ 8 h 188"/>
                  <a:gd name="T50" fmla="*/ 1 w 225"/>
                  <a:gd name="T51" fmla="*/ 7 h 188"/>
                  <a:gd name="T52" fmla="*/ 0 w 225"/>
                  <a:gd name="T53" fmla="*/ 6 h 188"/>
                  <a:gd name="T54" fmla="*/ 0 w 225"/>
                  <a:gd name="T55" fmla="*/ 5 h 188"/>
                  <a:gd name="T56" fmla="*/ 0 w 225"/>
                  <a:gd name="T57" fmla="*/ 4 h 188"/>
                  <a:gd name="T58" fmla="*/ 1 w 225"/>
                  <a:gd name="T59" fmla="*/ 2 h 188"/>
                  <a:gd name="T60" fmla="*/ 2 w 225"/>
                  <a:gd name="T61" fmla="*/ 1 h 18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5"/>
                  <a:gd name="T94" fmla="*/ 0 h 188"/>
                  <a:gd name="T95" fmla="*/ 225 w 225"/>
                  <a:gd name="T96" fmla="*/ 188 h 18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5" h="188">
                    <a:moveTo>
                      <a:pt x="22" y="16"/>
                    </a:moveTo>
                    <a:lnTo>
                      <a:pt x="44" y="3"/>
                    </a:lnTo>
                    <a:lnTo>
                      <a:pt x="70" y="0"/>
                    </a:lnTo>
                    <a:lnTo>
                      <a:pt x="98" y="3"/>
                    </a:lnTo>
                    <a:lnTo>
                      <a:pt x="127" y="16"/>
                    </a:lnTo>
                    <a:lnTo>
                      <a:pt x="156" y="32"/>
                    </a:lnTo>
                    <a:lnTo>
                      <a:pt x="181" y="52"/>
                    </a:lnTo>
                    <a:lnTo>
                      <a:pt x="203" y="70"/>
                    </a:lnTo>
                    <a:lnTo>
                      <a:pt x="219" y="92"/>
                    </a:lnTo>
                    <a:lnTo>
                      <a:pt x="225" y="111"/>
                    </a:lnTo>
                    <a:lnTo>
                      <a:pt x="222" y="131"/>
                    </a:lnTo>
                    <a:lnTo>
                      <a:pt x="213" y="143"/>
                    </a:lnTo>
                    <a:lnTo>
                      <a:pt x="203" y="156"/>
                    </a:lnTo>
                    <a:lnTo>
                      <a:pt x="193" y="168"/>
                    </a:lnTo>
                    <a:lnTo>
                      <a:pt x="184" y="175"/>
                    </a:lnTo>
                    <a:lnTo>
                      <a:pt x="171" y="182"/>
                    </a:lnTo>
                    <a:lnTo>
                      <a:pt x="156" y="188"/>
                    </a:lnTo>
                    <a:lnTo>
                      <a:pt x="142" y="188"/>
                    </a:lnTo>
                    <a:lnTo>
                      <a:pt x="124" y="188"/>
                    </a:lnTo>
                    <a:lnTo>
                      <a:pt x="108" y="185"/>
                    </a:lnTo>
                    <a:lnTo>
                      <a:pt x="88" y="182"/>
                    </a:lnTo>
                    <a:lnTo>
                      <a:pt x="70" y="172"/>
                    </a:lnTo>
                    <a:lnTo>
                      <a:pt x="51" y="160"/>
                    </a:lnTo>
                    <a:lnTo>
                      <a:pt x="34" y="146"/>
                    </a:lnTo>
                    <a:lnTo>
                      <a:pt x="19" y="128"/>
                    </a:lnTo>
                    <a:lnTo>
                      <a:pt x="9" y="111"/>
                    </a:lnTo>
                    <a:lnTo>
                      <a:pt x="3" y="92"/>
                    </a:lnTo>
                    <a:lnTo>
                      <a:pt x="0" y="74"/>
                    </a:lnTo>
                    <a:lnTo>
                      <a:pt x="0" y="54"/>
                    </a:lnTo>
                    <a:lnTo>
                      <a:pt x="9" y="35"/>
                    </a:lnTo>
                    <a:lnTo>
                      <a:pt x="22" y="16"/>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4" name="Freeform 1595">
                <a:extLst>
                  <a:ext uri="{FF2B5EF4-FFF2-40B4-BE49-F238E27FC236}">
                    <a16:creationId xmlns:a16="http://schemas.microsoft.com/office/drawing/2014/main" id="{AFA86BDD-E9D9-4998-8308-4D6D7863A72F}"/>
                  </a:ext>
                </a:extLst>
              </p:cNvPr>
              <p:cNvSpPr>
                <a:spLocks noEditPoints="1"/>
              </p:cNvSpPr>
              <p:nvPr/>
            </p:nvSpPr>
            <p:spPr bwMode="auto">
              <a:xfrm>
                <a:off x="2338" y="2254"/>
                <a:ext cx="61" cy="52"/>
              </a:xfrm>
              <a:custGeom>
                <a:avLst/>
                <a:gdLst>
                  <a:gd name="T0" fmla="*/ 2 w 245"/>
                  <a:gd name="T1" fmla="*/ 1 h 206"/>
                  <a:gd name="T2" fmla="*/ 3 w 245"/>
                  <a:gd name="T3" fmla="*/ 0 h 206"/>
                  <a:gd name="T4" fmla="*/ 3 w 245"/>
                  <a:gd name="T5" fmla="*/ 0 h 206"/>
                  <a:gd name="T6" fmla="*/ 5 w 245"/>
                  <a:gd name="T7" fmla="*/ 0 h 206"/>
                  <a:gd name="T8" fmla="*/ 5 w 245"/>
                  <a:gd name="T9" fmla="*/ 0 h 206"/>
                  <a:gd name="T10" fmla="*/ 7 w 245"/>
                  <a:gd name="T11" fmla="*/ 0 h 206"/>
                  <a:gd name="T12" fmla="*/ 7 w 245"/>
                  <a:gd name="T13" fmla="*/ 0 h 206"/>
                  <a:gd name="T14" fmla="*/ 9 w 245"/>
                  <a:gd name="T15" fmla="*/ 1 h 206"/>
                  <a:gd name="T16" fmla="*/ 9 w 245"/>
                  <a:gd name="T17" fmla="*/ 1 h 206"/>
                  <a:gd name="T18" fmla="*/ 10 w 245"/>
                  <a:gd name="T19" fmla="*/ 2 h 206"/>
                  <a:gd name="T20" fmla="*/ 11 w 245"/>
                  <a:gd name="T21" fmla="*/ 2 h 206"/>
                  <a:gd name="T22" fmla="*/ 12 w 245"/>
                  <a:gd name="T23" fmla="*/ 3 h 206"/>
                  <a:gd name="T24" fmla="*/ 12 w 245"/>
                  <a:gd name="T25" fmla="*/ 3 h 206"/>
                  <a:gd name="T26" fmla="*/ 14 w 245"/>
                  <a:gd name="T27" fmla="*/ 5 h 206"/>
                  <a:gd name="T28" fmla="*/ 14 w 245"/>
                  <a:gd name="T29" fmla="*/ 5 h 206"/>
                  <a:gd name="T30" fmla="*/ 15 w 245"/>
                  <a:gd name="T31" fmla="*/ 6 h 206"/>
                  <a:gd name="T32" fmla="*/ 15 w 245"/>
                  <a:gd name="T33" fmla="*/ 6 h 206"/>
                  <a:gd name="T34" fmla="*/ 15 w 245"/>
                  <a:gd name="T35" fmla="*/ 8 h 206"/>
                  <a:gd name="T36" fmla="*/ 15 w 245"/>
                  <a:gd name="T37" fmla="*/ 8 h 206"/>
                  <a:gd name="T38" fmla="*/ 15 w 245"/>
                  <a:gd name="T39" fmla="*/ 9 h 206"/>
                  <a:gd name="T40" fmla="*/ 15 w 245"/>
                  <a:gd name="T41" fmla="*/ 9 h 206"/>
                  <a:gd name="T42" fmla="*/ 14 w 245"/>
                  <a:gd name="T43" fmla="*/ 10 h 206"/>
                  <a:gd name="T44" fmla="*/ 14 w 245"/>
                  <a:gd name="T45" fmla="*/ 11 h 206"/>
                  <a:gd name="T46" fmla="*/ 13 w 245"/>
                  <a:gd name="T47" fmla="*/ 12 h 206"/>
                  <a:gd name="T48" fmla="*/ 13 w 245"/>
                  <a:gd name="T49" fmla="*/ 12 h 206"/>
                  <a:gd name="T50" fmla="*/ 12 w 245"/>
                  <a:gd name="T51" fmla="*/ 12 h 206"/>
                  <a:gd name="T52" fmla="*/ 12 w 245"/>
                  <a:gd name="T53" fmla="*/ 12 h 206"/>
                  <a:gd name="T54" fmla="*/ 11 w 245"/>
                  <a:gd name="T55" fmla="*/ 13 h 206"/>
                  <a:gd name="T56" fmla="*/ 11 w 245"/>
                  <a:gd name="T57" fmla="*/ 13 h 206"/>
                  <a:gd name="T58" fmla="*/ 10 w 245"/>
                  <a:gd name="T59" fmla="*/ 13 h 206"/>
                  <a:gd name="T60" fmla="*/ 10 w 245"/>
                  <a:gd name="T61" fmla="*/ 13 h 206"/>
                  <a:gd name="T62" fmla="*/ 9 w 245"/>
                  <a:gd name="T63" fmla="*/ 13 h 206"/>
                  <a:gd name="T64" fmla="*/ 8 w 245"/>
                  <a:gd name="T65" fmla="*/ 13 h 206"/>
                  <a:gd name="T66" fmla="*/ 8 w 245"/>
                  <a:gd name="T67" fmla="*/ 13 h 206"/>
                  <a:gd name="T68" fmla="*/ 7 w 245"/>
                  <a:gd name="T69" fmla="*/ 12 h 206"/>
                  <a:gd name="T70" fmla="*/ 7 w 245"/>
                  <a:gd name="T71" fmla="*/ 13 h 206"/>
                  <a:gd name="T72" fmla="*/ 6 w 245"/>
                  <a:gd name="T73" fmla="*/ 13 h 206"/>
                  <a:gd name="T74" fmla="*/ 6 w 245"/>
                  <a:gd name="T75" fmla="*/ 13 h 206"/>
                  <a:gd name="T76" fmla="*/ 5 w 245"/>
                  <a:gd name="T77" fmla="*/ 12 h 206"/>
                  <a:gd name="T78" fmla="*/ 4 w 245"/>
                  <a:gd name="T79" fmla="*/ 12 h 206"/>
                  <a:gd name="T80" fmla="*/ 3 w 245"/>
                  <a:gd name="T81" fmla="*/ 11 h 206"/>
                  <a:gd name="T82" fmla="*/ 3 w 245"/>
                  <a:gd name="T83" fmla="*/ 11 h 206"/>
                  <a:gd name="T84" fmla="*/ 2 w 245"/>
                  <a:gd name="T85" fmla="*/ 10 h 206"/>
                  <a:gd name="T86" fmla="*/ 2 w 245"/>
                  <a:gd name="T87" fmla="*/ 10 h 206"/>
                  <a:gd name="T88" fmla="*/ 1 w 245"/>
                  <a:gd name="T89" fmla="*/ 9 h 206"/>
                  <a:gd name="T90" fmla="*/ 1 w 245"/>
                  <a:gd name="T91" fmla="*/ 9 h 206"/>
                  <a:gd name="T92" fmla="*/ 1 w 245"/>
                  <a:gd name="T93" fmla="*/ 8 h 206"/>
                  <a:gd name="T94" fmla="*/ 0 w 245"/>
                  <a:gd name="T95" fmla="*/ 8 h 206"/>
                  <a:gd name="T96" fmla="*/ 0 w 245"/>
                  <a:gd name="T97" fmla="*/ 7 h 206"/>
                  <a:gd name="T98" fmla="*/ 0 w 245"/>
                  <a:gd name="T99" fmla="*/ 7 h 206"/>
                  <a:gd name="T100" fmla="*/ 0 w 245"/>
                  <a:gd name="T101" fmla="*/ 5 h 206"/>
                  <a:gd name="T102" fmla="*/ 0 w 245"/>
                  <a:gd name="T103" fmla="*/ 5 h 206"/>
                  <a:gd name="T104" fmla="*/ 0 w 245"/>
                  <a:gd name="T105" fmla="*/ 4 h 206"/>
                  <a:gd name="T106" fmla="*/ 0 w 245"/>
                  <a:gd name="T107" fmla="*/ 4 h 206"/>
                  <a:gd name="T108" fmla="*/ 1 w 245"/>
                  <a:gd name="T109" fmla="*/ 3 h 206"/>
                  <a:gd name="T110" fmla="*/ 1 w 245"/>
                  <a:gd name="T111" fmla="*/ 3 h 2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5"/>
                  <a:gd name="T169" fmla="*/ 0 h 206"/>
                  <a:gd name="T170" fmla="*/ 245 w 245"/>
                  <a:gd name="T171" fmla="*/ 206 h 20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5" h="206">
                    <a:moveTo>
                      <a:pt x="28" y="16"/>
                    </a:moveTo>
                    <a:lnTo>
                      <a:pt x="50" y="4"/>
                    </a:lnTo>
                    <a:lnTo>
                      <a:pt x="59" y="21"/>
                    </a:lnTo>
                    <a:lnTo>
                      <a:pt x="37" y="33"/>
                    </a:lnTo>
                    <a:lnTo>
                      <a:pt x="28" y="16"/>
                    </a:lnTo>
                    <a:close/>
                    <a:moveTo>
                      <a:pt x="50" y="4"/>
                    </a:moveTo>
                    <a:lnTo>
                      <a:pt x="51" y="3"/>
                    </a:lnTo>
                    <a:lnTo>
                      <a:pt x="53" y="3"/>
                    </a:lnTo>
                    <a:lnTo>
                      <a:pt x="54" y="12"/>
                    </a:lnTo>
                    <a:lnTo>
                      <a:pt x="50" y="4"/>
                    </a:lnTo>
                    <a:close/>
                    <a:moveTo>
                      <a:pt x="53" y="3"/>
                    </a:moveTo>
                    <a:lnTo>
                      <a:pt x="78" y="0"/>
                    </a:lnTo>
                    <a:lnTo>
                      <a:pt x="81" y="19"/>
                    </a:lnTo>
                    <a:lnTo>
                      <a:pt x="55" y="22"/>
                    </a:lnTo>
                    <a:lnTo>
                      <a:pt x="53" y="3"/>
                    </a:lnTo>
                    <a:close/>
                    <a:moveTo>
                      <a:pt x="78" y="0"/>
                    </a:moveTo>
                    <a:lnTo>
                      <a:pt x="80" y="0"/>
                    </a:lnTo>
                    <a:lnTo>
                      <a:pt x="81" y="0"/>
                    </a:lnTo>
                    <a:lnTo>
                      <a:pt x="80" y="9"/>
                    </a:lnTo>
                    <a:lnTo>
                      <a:pt x="78" y="0"/>
                    </a:lnTo>
                    <a:close/>
                    <a:moveTo>
                      <a:pt x="81" y="0"/>
                    </a:moveTo>
                    <a:lnTo>
                      <a:pt x="109" y="3"/>
                    </a:lnTo>
                    <a:lnTo>
                      <a:pt x="107" y="22"/>
                    </a:lnTo>
                    <a:lnTo>
                      <a:pt x="78" y="19"/>
                    </a:lnTo>
                    <a:lnTo>
                      <a:pt x="81" y="0"/>
                    </a:lnTo>
                    <a:close/>
                    <a:moveTo>
                      <a:pt x="109" y="3"/>
                    </a:moveTo>
                    <a:lnTo>
                      <a:pt x="110" y="3"/>
                    </a:lnTo>
                    <a:lnTo>
                      <a:pt x="112" y="3"/>
                    </a:lnTo>
                    <a:lnTo>
                      <a:pt x="108" y="12"/>
                    </a:lnTo>
                    <a:lnTo>
                      <a:pt x="109" y="3"/>
                    </a:lnTo>
                    <a:close/>
                    <a:moveTo>
                      <a:pt x="112" y="3"/>
                    </a:moveTo>
                    <a:lnTo>
                      <a:pt x="140" y="16"/>
                    </a:lnTo>
                    <a:lnTo>
                      <a:pt x="132" y="34"/>
                    </a:lnTo>
                    <a:lnTo>
                      <a:pt x="105" y="21"/>
                    </a:lnTo>
                    <a:lnTo>
                      <a:pt x="112" y="3"/>
                    </a:lnTo>
                    <a:close/>
                    <a:moveTo>
                      <a:pt x="140" y="16"/>
                    </a:moveTo>
                    <a:lnTo>
                      <a:pt x="141" y="16"/>
                    </a:lnTo>
                    <a:lnTo>
                      <a:pt x="137" y="25"/>
                    </a:lnTo>
                    <a:lnTo>
                      <a:pt x="140" y="16"/>
                    </a:lnTo>
                    <a:close/>
                    <a:moveTo>
                      <a:pt x="141" y="16"/>
                    </a:moveTo>
                    <a:lnTo>
                      <a:pt x="170" y="33"/>
                    </a:lnTo>
                    <a:lnTo>
                      <a:pt x="161" y="50"/>
                    </a:lnTo>
                    <a:lnTo>
                      <a:pt x="132" y="33"/>
                    </a:lnTo>
                    <a:lnTo>
                      <a:pt x="141" y="16"/>
                    </a:lnTo>
                    <a:close/>
                    <a:moveTo>
                      <a:pt x="170" y="33"/>
                    </a:moveTo>
                    <a:lnTo>
                      <a:pt x="171" y="33"/>
                    </a:lnTo>
                    <a:lnTo>
                      <a:pt x="166" y="41"/>
                    </a:lnTo>
                    <a:lnTo>
                      <a:pt x="170" y="33"/>
                    </a:lnTo>
                    <a:close/>
                    <a:moveTo>
                      <a:pt x="171" y="33"/>
                    </a:moveTo>
                    <a:lnTo>
                      <a:pt x="196" y="53"/>
                    </a:lnTo>
                    <a:lnTo>
                      <a:pt x="185" y="67"/>
                    </a:lnTo>
                    <a:lnTo>
                      <a:pt x="160" y="48"/>
                    </a:lnTo>
                    <a:lnTo>
                      <a:pt x="171" y="33"/>
                    </a:lnTo>
                    <a:close/>
                    <a:moveTo>
                      <a:pt x="196" y="53"/>
                    </a:moveTo>
                    <a:lnTo>
                      <a:pt x="196" y="53"/>
                    </a:lnTo>
                    <a:lnTo>
                      <a:pt x="198" y="53"/>
                    </a:lnTo>
                    <a:lnTo>
                      <a:pt x="191" y="61"/>
                    </a:lnTo>
                    <a:lnTo>
                      <a:pt x="196" y="53"/>
                    </a:lnTo>
                    <a:close/>
                    <a:moveTo>
                      <a:pt x="198" y="53"/>
                    </a:moveTo>
                    <a:lnTo>
                      <a:pt x="220" y="72"/>
                    </a:lnTo>
                    <a:lnTo>
                      <a:pt x="207" y="86"/>
                    </a:lnTo>
                    <a:lnTo>
                      <a:pt x="184" y="67"/>
                    </a:lnTo>
                    <a:lnTo>
                      <a:pt x="198" y="53"/>
                    </a:lnTo>
                    <a:close/>
                    <a:moveTo>
                      <a:pt x="220" y="72"/>
                    </a:moveTo>
                    <a:lnTo>
                      <a:pt x="221" y="73"/>
                    </a:lnTo>
                    <a:lnTo>
                      <a:pt x="221" y="74"/>
                    </a:lnTo>
                    <a:lnTo>
                      <a:pt x="213" y="79"/>
                    </a:lnTo>
                    <a:lnTo>
                      <a:pt x="220" y="72"/>
                    </a:lnTo>
                    <a:close/>
                    <a:moveTo>
                      <a:pt x="221" y="74"/>
                    </a:moveTo>
                    <a:lnTo>
                      <a:pt x="237" y="96"/>
                    </a:lnTo>
                    <a:lnTo>
                      <a:pt x="221" y="107"/>
                    </a:lnTo>
                    <a:lnTo>
                      <a:pt x="205" y="85"/>
                    </a:lnTo>
                    <a:lnTo>
                      <a:pt x="221" y="74"/>
                    </a:lnTo>
                    <a:close/>
                    <a:moveTo>
                      <a:pt x="237" y="96"/>
                    </a:moveTo>
                    <a:lnTo>
                      <a:pt x="237" y="97"/>
                    </a:lnTo>
                    <a:lnTo>
                      <a:pt x="238" y="98"/>
                    </a:lnTo>
                    <a:lnTo>
                      <a:pt x="229" y="101"/>
                    </a:lnTo>
                    <a:lnTo>
                      <a:pt x="237" y="96"/>
                    </a:lnTo>
                    <a:close/>
                    <a:moveTo>
                      <a:pt x="238" y="98"/>
                    </a:moveTo>
                    <a:lnTo>
                      <a:pt x="245" y="118"/>
                    </a:lnTo>
                    <a:lnTo>
                      <a:pt x="226" y="123"/>
                    </a:lnTo>
                    <a:lnTo>
                      <a:pt x="220" y="105"/>
                    </a:lnTo>
                    <a:lnTo>
                      <a:pt x="238" y="98"/>
                    </a:lnTo>
                    <a:close/>
                    <a:moveTo>
                      <a:pt x="245" y="118"/>
                    </a:moveTo>
                    <a:lnTo>
                      <a:pt x="245" y="120"/>
                    </a:lnTo>
                    <a:lnTo>
                      <a:pt x="245" y="122"/>
                    </a:lnTo>
                    <a:lnTo>
                      <a:pt x="235" y="120"/>
                    </a:lnTo>
                    <a:lnTo>
                      <a:pt x="245" y="118"/>
                    </a:lnTo>
                    <a:close/>
                    <a:moveTo>
                      <a:pt x="245" y="122"/>
                    </a:moveTo>
                    <a:lnTo>
                      <a:pt x="242" y="141"/>
                    </a:lnTo>
                    <a:lnTo>
                      <a:pt x="223" y="138"/>
                    </a:lnTo>
                    <a:lnTo>
                      <a:pt x="226" y="119"/>
                    </a:lnTo>
                    <a:lnTo>
                      <a:pt x="245" y="122"/>
                    </a:lnTo>
                    <a:close/>
                    <a:moveTo>
                      <a:pt x="242" y="141"/>
                    </a:moveTo>
                    <a:lnTo>
                      <a:pt x="242" y="143"/>
                    </a:lnTo>
                    <a:lnTo>
                      <a:pt x="239" y="145"/>
                    </a:lnTo>
                    <a:lnTo>
                      <a:pt x="232" y="140"/>
                    </a:lnTo>
                    <a:lnTo>
                      <a:pt x="242" y="141"/>
                    </a:lnTo>
                    <a:close/>
                    <a:moveTo>
                      <a:pt x="239" y="145"/>
                    </a:moveTo>
                    <a:lnTo>
                      <a:pt x="231" y="158"/>
                    </a:lnTo>
                    <a:lnTo>
                      <a:pt x="215" y="147"/>
                    </a:lnTo>
                    <a:lnTo>
                      <a:pt x="225" y="133"/>
                    </a:lnTo>
                    <a:lnTo>
                      <a:pt x="239" y="145"/>
                    </a:lnTo>
                    <a:close/>
                    <a:moveTo>
                      <a:pt x="231" y="158"/>
                    </a:moveTo>
                    <a:lnTo>
                      <a:pt x="221" y="171"/>
                    </a:lnTo>
                    <a:lnTo>
                      <a:pt x="205" y="160"/>
                    </a:lnTo>
                    <a:lnTo>
                      <a:pt x="215" y="147"/>
                    </a:lnTo>
                    <a:lnTo>
                      <a:pt x="231" y="158"/>
                    </a:lnTo>
                    <a:close/>
                    <a:moveTo>
                      <a:pt x="221" y="171"/>
                    </a:moveTo>
                    <a:lnTo>
                      <a:pt x="211" y="183"/>
                    </a:lnTo>
                    <a:lnTo>
                      <a:pt x="196" y="172"/>
                    </a:lnTo>
                    <a:lnTo>
                      <a:pt x="205" y="160"/>
                    </a:lnTo>
                    <a:lnTo>
                      <a:pt x="221" y="171"/>
                    </a:lnTo>
                    <a:close/>
                    <a:moveTo>
                      <a:pt x="211" y="183"/>
                    </a:moveTo>
                    <a:lnTo>
                      <a:pt x="210" y="185"/>
                    </a:lnTo>
                    <a:lnTo>
                      <a:pt x="209" y="185"/>
                    </a:lnTo>
                    <a:lnTo>
                      <a:pt x="203" y="177"/>
                    </a:lnTo>
                    <a:lnTo>
                      <a:pt x="211" y="183"/>
                    </a:lnTo>
                    <a:close/>
                    <a:moveTo>
                      <a:pt x="209" y="185"/>
                    </a:moveTo>
                    <a:lnTo>
                      <a:pt x="200" y="192"/>
                    </a:lnTo>
                    <a:lnTo>
                      <a:pt x="189" y="176"/>
                    </a:lnTo>
                    <a:lnTo>
                      <a:pt x="199" y="170"/>
                    </a:lnTo>
                    <a:lnTo>
                      <a:pt x="209" y="185"/>
                    </a:lnTo>
                    <a:close/>
                    <a:moveTo>
                      <a:pt x="200" y="192"/>
                    </a:moveTo>
                    <a:lnTo>
                      <a:pt x="199" y="193"/>
                    </a:lnTo>
                    <a:lnTo>
                      <a:pt x="194" y="184"/>
                    </a:lnTo>
                    <a:lnTo>
                      <a:pt x="200" y="192"/>
                    </a:lnTo>
                    <a:close/>
                    <a:moveTo>
                      <a:pt x="199" y="193"/>
                    </a:moveTo>
                    <a:lnTo>
                      <a:pt x="185" y="198"/>
                    </a:lnTo>
                    <a:lnTo>
                      <a:pt x="177" y="182"/>
                    </a:lnTo>
                    <a:lnTo>
                      <a:pt x="190" y="175"/>
                    </a:lnTo>
                    <a:lnTo>
                      <a:pt x="199" y="193"/>
                    </a:lnTo>
                    <a:close/>
                    <a:moveTo>
                      <a:pt x="185" y="198"/>
                    </a:moveTo>
                    <a:lnTo>
                      <a:pt x="185" y="200"/>
                    </a:lnTo>
                    <a:lnTo>
                      <a:pt x="181" y="191"/>
                    </a:lnTo>
                    <a:lnTo>
                      <a:pt x="185" y="198"/>
                    </a:lnTo>
                    <a:close/>
                    <a:moveTo>
                      <a:pt x="185" y="200"/>
                    </a:moveTo>
                    <a:lnTo>
                      <a:pt x="169" y="206"/>
                    </a:lnTo>
                    <a:lnTo>
                      <a:pt x="162" y="187"/>
                    </a:lnTo>
                    <a:lnTo>
                      <a:pt x="178" y="182"/>
                    </a:lnTo>
                    <a:lnTo>
                      <a:pt x="185" y="200"/>
                    </a:lnTo>
                    <a:close/>
                    <a:moveTo>
                      <a:pt x="169" y="206"/>
                    </a:moveTo>
                    <a:lnTo>
                      <a:pt x="167" y="206"/>
                    </a:lnTo>
                    <a:lnTo>
                      <a:pt x="166" y="206"/>
                    </a:lnTo>
                    <a:lnTo>
                      <a:pt x="166" y="197"/>
                    </a:lnTo>
                    <a:lnTo>
                      <a:pt x="169" y="206"/>
                    </a:lnTo>
                    <a:close/>
                    <a:moveTo>
                      <a:pt x="166" y="206"/>
                    </a:moveTo>
                    <a:lnTo>
                      <a:pt x="152" y="206"/>
                    </a:lnTo>
                    <a:lnTo>
                      <a:pt x="152" y="187"/>
                    </a:lnTo>
                    <a:lnTo>
                      <a:pt x="166" y="187"/>
                    </a:lnTo>
                    <a:lnTo>
                      <a:pt x="166" y="206"/>
                    </a:lnTo>
                    <a:close/>
                    <a:moveTo>
                      <a:pt x="152" y="206"/>
                    </a:moveTo>
                    <a:lnTo>
                      <a:pt x="134" y="206"/>
                    </a:lnTo>
                    <a:lnTo>
                      <a:pt x="134" y="187"/>
                    </a:lnTo>
                    <a:lnTo>
                      <a:pt x="152" y="187"/>
                    </a:lnTo>
                    <a:lnTo>
                      <a:pt x="152" y="206"/>
                    </a:lnTo>
                    <a:close/>
                    <a:moveTo>
                      <a:pt x="134" y="206"/>
                    </a:moveTo>
                    <a:lnTo>
                      <a:pt x="132" y="206"/>
                    </a:lnTo>
                    <a:lnTo>
                      <a:pt x="131" y="206"/>
                    </a:lnTo>
                    <a:lnTo>
                      <a:pt x="134" y="197"/>
                    </a:lnTo>
                    <a:lnTo>
                      <a:pt x="134" y="206"/>
                    </a:lnTo>
                    <a:close/>
                    <a:moveTo>
                      <a:pt x="131" y="206"/>
                    </a:moveTo>
                    <a:lnTo>
                      <a:pt x="116" y="203"/>
                    </a:lnTo>
                    <a:lnTo>
                      <a:pt x="119" y="184"/>
                    </a:lnTo>
                    <a:lnTo>
                      <a:pt x="136" y="187"/>
                    </a:lnTo>
                    <a:lnTo>
                      <a:pt x="131" y="206"/>
                    </a:lnTo>
                    <a:close/>
                    <a:moveTo>
                      <a:pt x="119" y="184"/>
                    </a:moveTo>
                    <a:lnTo>
                      <a:pt x="119" y="184"/>
                    </a:lnTo>
                    <a:lnTo>
                      <a:pt x="118" y="194"/>
                    </a:lnTo>
                    <a:lnTo>
                      <a:pt x="119" y="184"/>
                    </a:lnTo>
                    <a:close/>
                    <a:moveTo>
                      <a:pt x="116" y="203"/>
                    </a:moveTo>
                    <a:lnTo>
                      <a:pt x="97" y="200"/>
                    </a:lnTo>
                    <a:lnTo>
                      <a:pt x="100" y="181"/>
                    </a:lnTo>
                    <a:lnTo>
                      <a:pt x="119" y="184"/>
                    </a:lnTo>
                    <a:lnTo>
                      <a:pt x="116" y="203"/>
                    </a:lnTo>
                    <a:close/>
                    <a:moveTo>
                      <a:pt x="97" y="200"/>
                    </a:moveTo>
                    <a:lnTo>
                      <a:pt x="96" y="200"/>
                    </a:lnTo>
                    <a:lnTo>
                      <a:pt x="95" y="198"/>
                    </a:lnTo>
                    <a:lnTo>
                      <a:pt x="98" y="191"/>
                    </a:lnTo>
                    <a:lnTo>
                      <a:pt x="97" y="200"/>
                    </a:lnTo>
                    <a:close/>
                    <a:moveTo>
                      <a:pt x="95" y="198"/>
                    </a:moveTo>
                    <a:lnTo>
                      <a:pt x="75" y="190"/>
                    </a:lnTo>
                    <a:lnTo>
                      <a:pt x="84" y="172"/>
                    </a:lnTo>
                    <a:lnTo>
                      <a:pt x="103" y="182"/>
                    </a:lnTo>
                    <a:lnTo>
                      <a:pt x="95" y="198"/>
                    </a:lnTo>
                    <a:close/>
                    <a:moveTo>
                      <a:pt x="75" y="190"/>
                    </a:moveTo>
                    <a:lnTo>
                      <a:pt x="75" y="190"/>
                    </a:lnTo>
                    <a:lnTo>
                      <a:pt x="74" y="188"/>
                    </a:lnTo>
                    <a:lnTo>
                      <a:pt x="80" y="181"/>
                    </a:lnTo>
                    <a:lnTo>
                      <a:pt x="75" y="190"/>
                    </a:lnTo>
                    <a:close/>
                    <a:moveTo>
                      <a:pt x="74" y="188"/>
                    </a:moveTo>
                    <a:lnTo>
                      <a:pt x="55" y="176"/>
                    </a:lnTo>
                    <a:lnTo>
                      <a:pt x="66" y="160"/>
                    </a:lnTo>
                    <a:lnTo>
                      <a:pt x="85" y="173"/>
                    </a:lnTo>
                    <a:lnTo>
                      <a:pt x="74" y="188"/>
                    </a:lnTo>
                    <a:close/>
                    <a:moveTo>
                      <a:pt x="55" y="176"/>
                    </a:moveTo>
                    <a:lnTo>
                      <a:pt x="54" y="175"/>
                    </a:lnTo>
                    <a:lnTo>
                      <a:pt x="61" y="169"/>
                    </a:lnTo>
                    <a:lnTo>
                      <a:pt x="55" y="176"/>
                    </a:lnTo>
                    <a:close/>
                    <a:moveTo>
                      <a:pt x="54" y="175"/>
                    </a:moveTo>
                    <a:lnTo>
                      <a:pt x="39" y="163"/>
                    </a:lnTo>
                    <a:lnTo>
                      <a:pt x="51" y="148"/>
                    </a:lnTo>
                    <a:lnTo>
                      <a:pt x="66" y="161"/>
                    </a:lnTo>
                    <a:lnTo>
                      <a:pt x="54" y="175"/>
                    </a:lnTo>
                    <a:close/>
                    <a:moveTo>
                      <a:pt x="39" y="163"/>
                    </a:moveTo>
                    <a:lnTo>
                      <a:pt x="38" y="162"/>
                    </a:lnTo>
                    <a:lnTo>
                      <a:pt x="44" y="155"/>
                    </a:lnTo>
                    <a:lnTo>
                      <a:pt x="39" y="163"/>
                    </a:lnTo>
                    <a:close/>
                    <a:moveTo>
                      <a:pt x="38" y="162"/>
                    </a:moveTo>
                    <a:lnTo>
                      <a:pt x="21" y="142"/>
                    </a:lnTo>
                    <a:lnTo>
                      <a:pt x="37" y="130"/>
                    </a:lnTo>
                    <a:lnTo>
                      <a:pt x="52" y="150"/>
                    </a:lnTo>
                    <a:lnTo>
                      <a:pt x="38" y="162"/>
                    </a:lnTo>
                    <a:close/>
                    <a:moveTo>
                      <a:pt x="21" y="142"/>
                    </a:moveTo>
                    <a:lnTo>
                      <a:pt x="21" y="142"/>
                    </a:lnTo>
                    <a:lnTo>
                      <a:pt x="21" y="141"/>
                    </a:lnTo>
                    <a:lnTo>
                      <a:pt x="29" y="137"/>
                    </a:lnTo>
                    <a:lnTo>
                      <a:pt x="21" y="142"/>
                    </a:lnTo>
                    <a:close/>
                    <a:moveTo>
                      <a:pt x="21" y="141"/>
                    </a:moveTo>
                    <a:lnTo>
                      <a:pt x="11" y="126"/>
                    </a:lnTo>
                    <a:lnTo>
                      <a:pt x="28" y="116"/>
                    </a:lnTo>
                    <a:lnTo>
                      <a:pt x="37" y="131"/>
                    </a:lnTo>
                    <a:lnTo>
                      <a:pt x="21" y="141"/>
                    </a:lnTo>
                    <a:close/>
                    <a:moveTo>
                      <a:pt x="11" y="126"/>
                    </a:moveTo>
                    <a:lnTo>
                      <a:pt x="10" y="125"/>
                    </a:lnTo>
                    <a:lnTo>
                      <a:pt x="10" y="123"/>
                    </a:lnTo>
                    <a:lnTo>
                      <a:pt x="19" y="120"/>
                    </a:lnTo>
                    <a:lnTo>
                      <a:pt x="11" y="126"/>
                    </a:lnTo>
                    <a:close/>
                    <a:moveTo>
                      <a:pt x="10" y="123"/>
                    </a:moveTo>
                    <a:lnTo>
                      <a:pt x="3" y="105"/>
                    </a:lnTo>
                    <a:lnTo>
                      <a:pt x="22" y="98"/>
                    </a:lnTo>
                    <a:lnTo>
                      <a:pt x="28" y="118"/>
                    </a:lnTo>
                    <a:lnTo>
                      <a:pt x="10" y="123"/>
                    </a:lnTo>
                    <a:close/>
                    <a:moveTo>
                      <a:pt x="3" y="105"/>
                    </a:moveTo>
                    <a:lnTo>
                      <a:pt x="3" y="104"/>
                    </a:lnTo>
                    <a:lnTo>
                      <a:pt x="3" y="102"/>
                    </a:lnTo>
                    <a:lnTo>
                      <a:pt x="13" y="101"/>
                    </a:lnTo>
                    <a:lnTo>
                      <a:pt x="3" y="105"/>
                    </a:lnTo>
                    <a:close/>
                    <a:moveTo>
                      <a:pt x="3" y="102"/>
                    </a:moveTo>
                    <a:lnTo>
                      <a:pt x="0" y="84"/>
                    </a:lnTo>
                    <a:lnTo>
                      <a:pt x="19" y="80"/>
                    </a:lnTo>
                    <a:lnTo>
                      <a:pt x="22" y="100"/>
                    </a:lnTo>
                    <a:lnTo>
                      <a:pt x="3" y="102"/>
                    </a:lnTo>
                    <a:close/>
                    <a:moveTo>
                      <a:pt x="0" y="84"/>
                    </a:moveTo>
                    <a:lnTo>
                      <a:pt x="0" y="84"/>
                    </a:lnTo>
                    <a:lnTo>
                      <a:pt x="0" y="83"/>
                    </a:lnTo>
                    <a:lnTo>
                      <a:pt x="10" y="83"/>
                    </a:lnTo>
                    <a:lnTo>
                      <a:pt x="0" y="84"/>
                    </a:lnTo>
                    <a:close/>
                    <a:moveTo>
                      <a:pt x="0" y="83"/>
                    </a:moveTo>
                    <a:lnTo>
                      <a:pt x="0" y="63"/>
                    </a:lnTo>
                    <a:lnTo>
                      <a:pt x="19" y="63"/>
                    </a:lnTo>
                    <a:lnTo>
                      <a:pt x="19" y="83"/>
                    </a:lnTo>
                    <a:lnTo>
                      <a:pt x="0" y="83"/>
                    </a:lnTo>
                    <a:close/>
                    <a:moveTo>
                      <a:pt x="0" y="63"/>
                    </a:moveTo>
                    <a:lnTo>
                      <a:pt x="0" y="61"/>
                    </a:lnTo>
                    <a:lnTo>
                      <a:pt x="1" y="59"/>
                    </a:lnTo>
                    <a:lnTo>
                      <a:pt x="10" y="63"/>
                    </a:lnTo>
                    <a:lnTo>
                      <a:pt x="0" y="63"/>
                    </a:lnTo>
                    <a:close/>
                    <a:moveTo>
                      <a:pt x="1" y="59"/>
                    </a:moveTo>
                    <a:lnTo>
                      <a:pt x="11" y="40"/>
                    </a:lnTo>
                    <a:lnTo>
                      <a:pt x="28" y="48"/>
                    </a:lnTo>
                    <a:lnTo>
                      <a:pt x="18" y="67"/>
                    </a:lnTo>
                    <a:lnTo>
                      <a:pt x="1" y="59"/>
                    </a:lnTo>
                    <a:close/>
                    <a:moveTo>
                      <a:pt x="11" y="40"/>
                    </a:moveTo>
                    <a:lnTo>
                      <a:pt x="11" y="40"/>
                    </a:lnTo>
                    <a:lnTo>
                      <a:pt x="11" y="39"/>
                    </a:lnTo>
                    <a:lnTo>
                      <a:pt x="19" y="44"/>
                    </a:lnTo>
                    <a:lnTo>
                      <a:pt x="11" y="40"/>
                    </a:lnTo>
                    <a:close/>
                    <a:moveTo>
                      <a:pt x="11" y="39"/>
                    </a:moveTo>
                    <a:lnTo>
                      <a:pt x="24" y="20"/>
                    </a:lnTo>
                    <a:lnTo>
                      <a:pt x="40" y="31"/>
                    </a:lnTo>
                    <a:lnTo>
                      <a:pt x="27" y="50"/>
                    </a:lnTo>
                    <a:lnTo>
                      <a:pt x="11"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5" name="Freeform 1596">
                <a:extLst>
                  <a:ext uri="{FF2B5EF4-FFF2-40B4-BE49-F238E27FC236}">
                    <a16:creationId xmlns:a16="http://schemas.microsoft.com/office/drawing/2014/main" id="{49CC607C-02E7-4FDE-AD0E-7C89E318FD2D}"/>
                  </a:ext>
                </a:extLst>
              </p:cNvPr>
              <p:cNvSpPr>
                <a:spLocks/>
              </p:cNvSpPr>
              <p:nvPr/>
            </p:nvSpPr>
            <p:spPr bwMode="auto">
              <a:xfrm>
                <a:off x="2315" y="2178"/>
                <a:ext cx="144" cy="107"/>
              </a:xfrm>
              <a:custGeom>
                <a:avLst/>
                <a:gdLst>
                  <a:gd name="T0" fmla="*/ 3 w 572"/>
                  <a:gd name="T1" fmla="*/ 3 h 425"/>
                  <a:gd name="T2" fmla="*/ 5 w 572"/>
                  <a:gd name="T3" fmla="*/ 2 h 425"/>
                  <a:gd name="T4" fmla="*/ 7 w 572"/>
                  <a:gd name="T5" fmla="*/ 1 h 425"/>
                  <a:gd name="T6" fmla="*/ 8 w 572"/>
                  <a:gd name="T7" fmla="*/ 0 h 425"/>
                  <a:gd name="T8" fmla="*/ 10 w 572"/>
                  <a:gd name="T9" fmla="*/ 0 h 425"/>
                  <a:gd name="T10" fmla="*/ 12 w 572"/>
                  <a:gd name="T11" fmla="*/ 0 h 425"/>
                  <a:gd name="T12" fmla="*/ 13 w 572"/>
                  <a:gd name="T13" fmla="*/ 0 h 425"/>
                  <a:gd name="T14" fmla="*/ 15 w 572"/>
                  <a:gd name="T15" fmla="*/ 1 h 425"/>
                  <a:gd name="T16" fmla="*/ 16 w 572"/>
                  <a:gd name="T17" fmla="*/ 2 h 425"/>
                  <a:gd name="T18" fmla="*/ 18 w 572"/>
                  <a:gd name="T19" fmla="*/ 3 h 425"/>
                  <a:gd name="T20" fmla="*/ 20 w 572"/>
                  <a:gd name="T21" fmla="*/ 4 h 425"/>
                  <a:gd name="T22" fmla="*/ 21 w 572"/>
                  <a:gd name="T23" fmla="*/ 6 h 425"/>
                  <a:gd name="T24" fmla="*/ 23 w 572"/>
                  <a:gd name="T25" fmla="*/ 8 h 425"/>
                  <a:gd name="T26" fmla="*/ 23 w 572"/>
                  <a:gd name="T27" fmla="*/ 10 h 425"/>
                  <a:gd name="T28" fmla="*/ 24 w 572"/>
                  <a:gd name="T29" fmla="*/ 12 h 425"/>
                  <a:gd name="T30" fmla="*/ 24 w 572"/>
                  <a:gd name="T31" fmla="*/ 13 h 425"/>
                  <a:gd name="T32" fmla="*/ 25 w 572"/>
                  <a:gd name="T33" fmla="*/ 14 h 425"/>
                  <a:gd name="T34" fmla="*/ 25 w 572"/>
                  <a:gd name="T35" fmla="*/ 16 h 425"/>
                  <a:gd name="T36" fmla="*/ 27 w 572"/>
                  <a:gd name="T37" fmla="*/ 16 h 425"/>
                  <a:gd name="T38" fmla="*/ 28 w 572"/>
                  <a:gd name="T39" fmla="*/ 17 h 425"/>
                  <a:gd name="T40" fmla="*/ 30 w 572"/>
                  <a:gd name="T41" fmla="*/ 17 h 425"/>
                  <a:gd name="T42" fmla="*/ 32 w 572"/>
                  <a:gd name="T43" fmla="*/ 18 h 425"/>
                  <a:gd name="T44" fmla="*/ 34 w 572"/>
                  <a:gd name="T45" fmla="*/ 18 h 425"/>
                  <a:gd name="T46" fmla="*/ 35 w 572"/>
                  <a:gd name="T47" fmla="*/ 19 h 425"/>
                  <a:gd name="T48" fmla="*/ 36 w 572"/>
                  <a:gd name="T49" fmla="*/ 20 h 425"/>
                  <a:gd name="T50" fmla="*/ 36 w 572"/>
                  <a:gd name="T51" fmla="*/ 21 h 425"/>
                  <a:gd name="T52" fmla="*/ 36 w 572"/>
                  <a:gd name="T53" fmla="*/ 22 h 425"/>
                  <a:gd name="T54" fmla="*/ 36 w 572"/>
                  <a:gd name="T55" fmla="*/ 23 h 425"/>
                  <a:gd name="T56" fmla="*/ 35 w 572"/>
                  <a:gd name="T57" fmla="*/ 24 h 425"/>
                  <a:gd name="T58" fmla="*/ 34 w 572"/>
                  <a:gd name="T59" fmla="*/ 25 h 425"/>
                  <a:gd name="T60" fmla="*/ 32 w 572"/>
                  <a:gd name="T61" fmla="*/ 26 h 425"/>
                  <a:gd name="T62" fmla="*/ 30 w 572"/>
                  <a:gd name="T63" fmla="*/ 26 h 425"/>
                  <a:gd name="T64" fmla="*/ 29 w 572"/>
                  <a:gd name="T65" fmla="*/ 27 h 425"/>
                  <a:gd name="T66" fmla="*/ 28 w 572"/>
                  <a:gd name="T67" fmla="*/ 27 h 425"/>
                  <a:gd name="T68" fmla="*/ 27 w 572"/>
                  <a:gd name="T69" fmla="*/ 27 h 425"/>
                  <a:gd name="T70" fmla="*/ 25 w 572"/>
                  <a:gd name="T71" fmla="*/ 26 h 425"/>
                  <a:gd name="T72" fmla="*/ 25 w 572"/>
                  <a:gd name="T73" fmla="*/ 26 h 425"/>
                  <a:gd name="T74" fmla="*/ 24 w 572"/>
                  <a:gd name="T75" fmla="*/ 25 h 425"/>
                  <a:gd name="T76" fmla="*/ 22 w 572"/>
                  <a:gd name="T77" fmla="*/ 24 h 425"/>
                  <a:gd name="T78" fmla="*/ 21 w 572"/>
                  <a:gd name="T79" fmla="*/ 22 h 425"/>
                  <a:gd name="T80" fmla="*/ 20 w 572"/>
                  <a:gd name="T81" fmla="*/ 21 h 425"/>
                  <a:gd name="T82" fmla="*/ 18 w 572"/>
                  <a:gd name="T83" fmla="*/ 19 h 425"/>
                  <a:gd name="T84" fmla="*/ 17 w 572"/>
                  <a:gd name="T85" fmla="*/ 18 h 425"/>
                  <a:gd name="T86" fmla="*/ 15 w 572"/>
                  <a:gd name="T87" fmla="*/ 16 h 425"/>
                  <a:gd name="T88" fmla="*/ 14 w 572"/>
                  <a:gd name="T89" fmla="*/ 16 h 425"/>
                  <a:gd name="T90" fmla="*/ 13 w 572"/>
                  <a:gd name="T91" fmla="*/ 15 h 425"/>
                  <a:gd name="T92" fmla="*/ 12 w 572"/>
                  <a:gd name="T93" fmla="*/ 14 h 425"/>
                  <a:gd name="T94" fmla="*/ 11 w 572"/>
                  <a:gd name="T95" fmla="*/ 14 h 425"/>
                  <a:gd name="T96" fmla="*/ 10 w 572"/>
                  <a:gd name="T97" fmla="*/ 14 h 425"/>
                  <a:gd name="T98" fmla="*/ 8 w 572"/>
                  <a:gd name="T99" fmla="*/ 14 h 425"/>
                  <a:gd name="T100" fmla="*/ 7 w 572"/>
                  <a:gd name="T101" fmla="*/ 14 h 425"/>
                  <a:gd name="T102" fmla="*/ 5 w 572"/>
                  <a:gd name="T103" fmla="*/ 14 h 425"/>
                  <a:gd name="T104" fmla="*/ 4 w 572"/>
                  <a:gd name="T105" fmla="*/ 13 h 425"/>
                  <a:gd name="T106" fmla="*/ 2 w 572"/>
                  <a:gd name="T107" fmla="*/ 12 h 425"/>
                  <a:gd name="T108" fmla="*/ 1 w 572"/>
                  <a:gd name="T109" fmla="*/ 11 h 425"/>
                  <a:gd name="T110" fmla="*/ 1 w 572"/>
                  <a:gd name="T111" fmla="*/ 9 h 425"/>
                  <a:gd name="T112" fmla="*/ 0 w 572"/>
                  <a:gd name="T113" fmla="*/ 8 h 425"/>
                  <a:gd name="T114" fmla="*/ 0 w 572"/>
                  <a:gd name="T115" fmla="*/ 6 h 425"/>
                  <a:gd name="T116" fmla="*/ 1 w 572"/>
                  <a:gd name="T117" fmla="*/ 5 h 425"/>
                  <a:gd name="T118" fmla="*/ 2 w 572"/>
                  <a:gd name="T119" fmla="*/ 4 h 425"/>
                  <a:gd name="T120" fmla="*/ 3 w 572"/>
                  <a:gd name="T121" fmla="*/ 3 h 42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72"/>
                  <a:gd name="T184" fmla="*/ 0 h 425"/>
                  <a:gd name="T185" fmla="*/ 572 w 572"/>
                  <a:gd name="T186" fmla="*/ 425 h 42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72" h="425">
                    <a:moveTo>
                      <a:pt x="51" y="38"/>
                    </a:moveTo>
                    <a:lnTo>
                      <a:pt x="83" y="22"/>
                    </a:lnTo>
                    <a:lnTo>
                      <a:pt x="108" y="12"/>
                    </a:lnTo>
                    <a:lnTo>
                      <a:pt x="133" y="3"/>
                    </a:lnTo>
                    <a:lnTo>
                      <a:pt x="159" y="0"/>
                    </a:lnTo>
                    <a:lnTo>
                      <a:pt x="182" y="0"/>
                    </a:lnTo>
                    <a:lnTo>
                      <a:pt x="207" y="3"/>
                    </a:lnTo>
                    <a:lnTo>
                      <a:pt x="229" y="10"/>
                    </a:lnTo>
                    <a:lnTo>
                      <a:pt x="255" y="25"/>
                    </a:lnTo>
                    <a:lnTo>
                      <a:pt x="283" y="44"/>
                    </a:lnTo>
                    <a:lnTo>
                      <a:pt x="312" y="69"/>
                    </a:lnTo>
                    <a:lnTo>
                      <a:pt x="337" y="101"/>
                    </a:lnTo>
                    <a:lnTo>
                      <a:pt x="356" y="133"/>
                    </a:lnTo>
                    <a:lnTo>
                      <a:pt x="369" y="159"/>
                    </a:lnTo>
                    <a:lnTo>
                      <a:pt x="378" y="187"/>
                    </a:lnTo>
                    <a:lnTo>
                      <a:pt x="385" y="209"/>
                    </a:lnTo>
                    <a:lnTo>
                      <a:pt x="395" y="228"/>
                    </a:lnTo>
                    <a:lnTo>
                      <a:pt x="403" y="248"/>
                    </a:lnTo>
                    <a:lnTo>
                      <a:pt x="420" y="260"/>
                    </a:lnTo>
                    <a:lnTo>
                      <a:pt x="442" y="270"/>
                    </a:lnTo>
                    <a:lnTo>
                      <a:pt x="474" y="273"/>
                    </a:lnTo>
                    <a:lnTo>
                      <a:pt x="506" y="277"/>
                    </a:lnTo>
                    <a:lnTo>
                      <a:pt x="535" y="285"/>
                    </a:lnTo>
                    <a:lnTo>
                      <a:pt x="553" y="295"/>
                    </a:lnTo>
                    <a:lnTo>
                      <a:pt x="565" y="311"/>
                    </a:lnTo>
                    <a:lnTo>
                      <a:pt x="572" y="327"/>
                    </a:lnTo>
                    <a:lnTo>
                      <a:pt x="572" y="343"/>
                    </a:lnTo>
                    <a:lnTo>
                      <a:pt x="565" y="363"/>
                    </a:lnTo>
                    <a:lnTo>
                      <a:pt x="550" y="378"/>
                    </a:lnTo>
                    <a:lnTo>
                      <a:pt x="531" y="393"/>
                    </a:lnTo>
                    <a:lnTo>
                      <a:pt x="506" y="407"/>
                    </a:lnTo>
                    <a:lnTo>
                      <a:pt x="481" y="417"/>
                    </a:lnTo>
                    <a:lnTo>
                      <a:pt x="457" y="422"/>
                    </a:lnTo>
                    <a:lnTo>
                      <a:pt x="439" y="425"/>
                    </a:lnTo>
                    <a:lnTo>
                      <a:pt x="420" y="422"/>
                    </a:lnTo>
                    <a:lnTo>
                      <a:pt x="403" y="417"/>
                    </a:lnTo>
                    <a:lnTo>
                      <a:pt x="388" y="407"/>
                    </a:lnTo>
                    <a:lnTo>
                      <a:pt x="373" y="393"/>
                    </a:lnTo>
                    <a:lnTo>
                      <a:pt x="353" y="375"/>
                    </a:lnTo>
                    <a:lnTo>
                      <a:pt x="334" y="353"/>
                    </a:lnTo>
                    <a:lnTo>
                      <a:pt x="312" y="327"/>
                    </a:lnTo>
                    <a:lnTo>
                      <a:pt x="283" y="302"/>
                    </a:lnTo>
                    <a:lnTo>
                      <a:pt x="261" y="277"/>
                    </a:lnTo>
                    <a:lnTo>
                      <a:pt x="241" y="260"/>
                    </a:lnTo>
                    <a:lnTo>
                      <a:pt x="223" y="245"/>
                    </a:lnTo>
                    <a:lnTo>
                      <a:pt x="204" y="235"/>
                    </a:lnTo>
                    <a:lnTo>
                      <a:pt x="187" y="226"/>
                    </a:lnTo>
                    <a:lnTo>
                      <a:pt x="169" y="223"/>
                    </a:lnTo>
                    <a:lnTo>
                      <a:pt x="150" y="219"/>
                    </a:lnTo>
                    <a:lnTo>
                      <a:pt x="128" y="216"/>
                    </a:lnTo>
                    <a:lnTo>
                      <a:pt x="102" y="216"/>
                    </a:lnTo>
                    <a:lnTo>
                      <a:pt x="76" y="213"/>
                    </a:lnTo>
                    <a:lnTo>
                      <a:pt x="54" y="203"/>
                    </a:lnTo>
                    <a:lnTo>
                      <a:pt x="32" y="187"/>
                    </a:lnTo>
                    <a:lnTo>
                      <a:pt x="16" y="169"/>
                    </a:lnTo>
                    <a:lnTo>
                      <a:pt x="6" y="146"/>
                    </a:lnTo>
                    <a:lnTo>
                      <a:pt x="0" y="120"/>
                    </a:lnTo>
                    <a:lnTo>
                      <a:pt x="3" y="98"/>
                    </a:lnTo>
                    <a:lnTo>
                      <a:pt x="10" y="76"/>
                    </a:lnTo>
                    <a:lnTo>
                      <a:pt x="25" y="54"/>
                    </a:lnTo>
                    <a:lnTo>
                      <a:pt x="51" y="38"/>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6" name="Freeform 1597">
                <a:extLst>
                  <a:ext uri="{FF2B5EF4-FFF2-40B4-BE49-F238E27FC236}">
                    <a16:creationId xmlns:a16="http://schemas.microsoft.com/office/drawing/2014/main" id="{B47B70F1-4282-427F-A70D-495E9314B8CC}"/>
                  </a:ext>
                </a:extLst>
              </p:cNvPr>
              <p:cNvSpPr>
                <a:spLocks noEditPoints="1"/>
              </p:cNvSpPr>
              <p:nvPr/>
            </p:nvSpPr>
            <p:spPr bwMode="auto">
              <a:xfrm>
                <a:off x="2313" y="2176"/>
                <a:ext cx="148" cy="111"/>
              </a:xfrm>
              <a:custGeom>
                <a:avLst/>
                <a:gdLst>
                  <a:gd name="T0" fmla="*/ 6 w 591"/>
                  <a:gd name="T1" fmla="*/ 2 h 445"/>
                  <a:gd name="T2" fmla="*/ 9 w 591"/>
                  <a:gd name="T3" fmla="*/ 1 h 445"/>
                  <a:gd name="T4" fmla="*/ 11 w 591"/>
                  <a:gd name="T5" fmla="*/ 0 h 445"/>
                  <a:gd name="T6" fmla="*/ 11 w 591"/>
                  <a:gd name="T7" fmla="*/ 0 h 445"/>
                  <a:gd name="T8" fmla="*/ 12 w 591"/>
                  <a:gd name="T9" fmla="*/ 0 h 445"/>
                  <a:gd name="T10" fmla="*/ 14 w 591"/>
                  <a:gd name="T11" fmla="*/ 1 h 445"/>
                  <a:gd name="T12" fmla="*/ 15 w 591"/>
                  <a:gd name="T13" fmla="*/ 1 h 445"/>
                  <a:gd name="T14" fmla="*/ 17 w 591"/>
                  <a:gd name="T15" fmla="*/ 2 h 445"/>
                  <a:gd name="T16" fmla="*/ 19 w 591"/>
                  <a:gd name="T17" fmla="*/ 3 h 445"/>
                  <a:gd name="T18" fmla="*/ 19 w 591"/>
                  <a:gd name="T19" fmla="*/ 3 h 445"/>
                  <a:gd name="T20" fmla="*/ 20 w 591"/>
                  <a:gd name="T21" fmla="*/ 5 h 445"/>
                  <a:gd name="T22" fmla="*/ 22 w 591"/>
                  <a:gd name="T23" fmla="*/ 9 h 445"/>
                  <a:gd name="T24" fmla="*/ 24 w 591"/>
                  <a:gd name="T25" fmla="*/ 10 h 445"/>
                  <a:gd name="T26" fmla="*/ 24 w 591"/>
                  <a:gd name="T27" fmla="*/ 10 h 445"/>
                  <a:gd name="T28" fmla="*/ 25 w 591"/>
                  <a:gd name="T29" fmla="*/ 12 h 445"/>
                  <a:gd name="T30" fmla="*/ 25 w 591"/>
                  <a:gd name="T31" fmla="*/ 14 h 445"/>
                  <a:gd name="T32" fmla="*/ 25 w 591"/>
                  <a:gd name="T33" fmla="*/ 16 h 445"/>
                  <a:gd name="T34" fmla="*/ 27 w 591"/>
                  <a:gd name="T35" fmla="*/ 16 h 445"/>
                  <a:gd name="T36" fmla="*/ 27 w 591"/>
                  <a:gd name="T37" fmla="*/ 16 h 445"/>
                  <a:gd name="T38" fmla="*/ 28 w 591"/>
                  <a:gd name="T39" fmla="*/ 18 h 445"/>
                  <a:gd name="T40" fmla="*/ 30 w 591"/>
                  <a:gd name="T41" fmla="*/ 18 h 445"/>
                  <a:gd name="T42" fmla="*/ 34 w 591"/>
                  <a:gd name="T43" fmla="*/ 19 h 445"/>
                  <a:gd name="T44" fmla="*/ 36 w 591"/>
                  <a:gd name="T45" fmla="*/ 18 h 445"/>
                  <a:gd name="T46" fmla="*/ 36 w 591"/>
                  <a:gd name="T47" fmla="*/ 19 h 445"/>
                  <a:gd name="T48" fmla="*/ 37 w 591"/>
                  <a:gd name="T49" fmla="*/ 20 h 445"/>
                  <a:gd name="T50" fmla="*/ 36 w 591"/>
                  <a:gd name="T51" fmla="*/ 21 h 445"/>
                  <a:gd name="T52" fmla="*/ 37 w 591"/>
                  <a:gd name="T53" fmla="*/ 22 h 445"/>
                  <a:gd name="T54" fmla="*/ 37 w 591"/>
                  <a:gd name="T55" fmla="*/ 23 h 445"/>
                  <a:gd name="T56" fmla="*/ 36 w 591"/>
                  <a:gd name="T57" fmla="*/ 25 h 445"/>
                  <a:gd name="T58" fmla="*/ 35 w 591"/>
                  <a:gd name="T59" fmla="*/ 25 h 445"/>
                  <a:gd name="T60" fmla="*/ 34 w 591"/>
                  <a:gd name="T61" fmla="*/ 25 h 445"/>
                  <a:gd name="T62" fmla="*/ 31 w 591"/>
                  <a:gd name="T63" fmla="*/ 26 h 445"/>
                  <a:gd name="T64" fmla="*/ 30 w 591"/>
                  <a:gd name="T65" fmla="*/ 27 h 445"/>
                  <a:gd name="T66" fmla="*/ 29 w 591"/>
                  <a:gd name="T67" fmla="*/ 27 h 445"/>
                  <a:gd name="T68" fmla="*/ 28 w 591"/>
                  <a:gd name="T69" fmla="*/ 28 h 445"/>
                  <a:gd name="T70" fmla="*/ 27 w 591"/>
                  <a:gd name="T71" fmla="*/ 27 h 445"/>
                  <a:gd name="T72" fmla="*/ 26 w 591"/>
                  <a:gd name="T73" fmla="*/ 27 h 445"/>
                  <a:gd name="T74" fmla="*/ 25 w 591"/>
                  <a:gd name="T75" fmla="*/ 26 h 445"/>
                  <a:gd name="T76" fmla="*/ 24 w 591"/>
                  <a:gd name="T77" fmla="*/ 26 h 445"/>
                  <a:gd name="T78" fmla="*/ 24 w 591"/>
                  <a:gd name="T79" fmla="*/ 25 h 445"/>
                  <a:gd name="T80" fmla="*/ 23 w 591"/>
                  <a:gd name="T81" fmla="*/ 23 h 445"/>
                  <a:gd name="T82" fmla="*/ 21 w 591"/>
                  <a:gd name="T83" fmla="*/ 21 h 445"/>
                  <a:gd name="T84" fmla="*/ 18 w 591"/>
                  <a:gd name="T85" fmla="*/ 20 h 445"/>
                  <a:gd name="T86" fmla="*/ 18 w 591"/>
                  <a:gd name="T87" fmla="*/ 20 h 445"/>
                  <a:gd name="T88" fmla="*/ 17 w 591"/>
                  <a:gd name="T89" fmla="*/ 17 h 445"/>
                  <a:gd name="T90" fmla="*/ 16 w 591"/>
                  <a:gd name="T91" fmla="*/ 16 h 445"/>
                  <a:gd name="T92" fmla="*/ 14 w 591"/>
                  <a:gd name="T93" fmla="*/ 15 h 445"/>
                  <a:gd name="T94" fmla="*/ 12 w 591"/>
                  <a:gd name="T95" fmla="*/ 15 h 445"/>
                  <a:gd name="T96" fmla="*/ 12 w 591"/>
                  <a:gd name="T97" fmla="*/ 15 h 445"/>
                  <a:gd name="T98" fmla="*/ 11 w 591"/>
                  <a:gd name="T99" fmla="*/ 15 h 445"/>
                  <a:gd name="T100" fmla="*/ 10 w 591"/>
                  <a:gd name="T101" fmla="*/ 14 h 445"/>
                  <a:gd name="T102" fmla="*/ 7 w 591"/>
                  <a:gd name="T103" fmla="*/ 13 h 445"/>
                  <a:gd name="T104" fmla="*/ 5 w 591"/>
                  <a:gd name="T105" fmla="*/ 14 h 445"/>
                  <a:gd name="T106" fmla="*/ 5 w 591"/>
                  <a:gd name="T107" fmla="*/ 14 h 445"/>
                  <a:gd name="T108" fmla="*/ 4 w 591"/>
                  <a:gd name="T109" fmla="*/ 14 h 445"/>
                  <a:gd name="T110" fmla="*/ 3 w 591"/>
                  <a:gd name="T111" fmla="*/ 12 h 445"/>
                  <a:gd name="T112" fmla="*/ 1 w 591"/>
                  <a:gd name="T113" fmla="*/ 11 h 445"/>
                  <a:gd name="T114" fmla="*/ 1 w 591"/>
                  <a:gd name="T115" fmla="*/ 10 h 445"/>
                  <a:gd name="T116" fmla="*/ 0 w 591"/>
                  <a:gd name="T117" fmla="*/ 8 h 445"/>
                  <a:gd name="T118" fmla="*/ 0 w 591"/>
                  <a:gd name="T119" fmla="*/ 8 h 445"/>
                  <a:gd name="T120" fmla="*/ 1 w 591"/>
                  <a:gd name="T121" fmla="*/ 7 h 445"/>
                  <a:gd name="T122" fmla="*/ 3 w 591"/>
                  <a:gd name="T123" fmla="*/ 4 h 445"/>
                  <a:gd name="T124" fmla="*/ 4 w 591"/>
                  <a:gd name="T125" fmla="*/ 2 h 4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91"/>
                  <a:gd name="T190" fmla="*/ 0 h 445"/>
                  <a:gd name="T191" fmla="*/ 591 w 591"/>
                  <a:gd name="T192" fmla="*/ 445 h 4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91" h="445">
                    <a:moveTo>
                      <a:pt x="56" y="40"/>
                    </a:moveTo>
                    <a:lnTo>
                      <a:pt x="87" y="23"/>
                    </a:lnTo>
                    <a:lnTo>
                      <a:pt x="96" y="41"/>
                    </a:lnTo>
                    <a:lnTo>
                      <a:pt x="64" y="56"/>
                    </a:lnTo>
                    <a:lnTo>
                      <a:pt x="56" y="40"/>
                    </a:lnTo>
                    <a:close/>
                    <a:moveTo>
                      <a:pt x="87" y="23"/>
                    </a:moveTo>
                    <a:lnTo>
                      <a:pt x="88" y="23"/>
                    </a:lnTo>
                    <a:lnTo>
                      <a:pt x="92" y="32"/>
                    </a:lnTo>
                    <a:lnTo>
                      <a:pt x="87" y="23"/>
                    </a:lnTo>
                    <a:close/>
                    <a:moveTo>
                      <a:pt x="88" y="23"/>
                    </a:moveTo>
                    <a:lnTo>
                      <a:pt x="114" y="13"/>
                    </a:lnTo>
                    <a:lnTo>
                      <a:pt x="120" y="32"/>
                    </a:lnTo>
                    <a:lnTo>
                      <a:pt x="95" y="41"/>
                    </a:lnTo>
                    <a:lnTo>
                      <a:pt x="88" y="23"/>
                    </a:lnTo>
                    <a:close/>
                    <a:moveTo>
                      <a:pt x="114" y="13"/>
                    </a:moveTo>
                    <a:lnTo>
                      <a:pt x="139" y="4"/>
                    </a:lnTo>
                    <a:lnTo>
                      <a:pt x="146" y="22"/>
                    </a:lnTo>
                    <a:lnTo>
                      <a:pt x="120" y="32"/>
                    </a:lnTo>
                    <a:lnTo>
                      <a:pt x="114" y="13"/>
                    </a:lnTo>
                    <a:close/>
                    <a:moveTo>
                      <a:pt x="139" y="4"/>
                    </a:moveTo>
                    <a:lnTo>
                      <a:pt x="140" y="3"/>
                    </a:lnTo>
                    <a:lnTo>
                      <a:pt x="141" y="3"/>
                    </a:lnTo>
                    <a:lnTo>
                      <a:pt x="142" y="13"/>
                    </a:lnTo>
                    <a:lnTo>
                      <a:pt x="139" y="4"/>
                    </a:lnTo>
                    <a:close/>
                    <a:moveTo>
                      <a:pt x="141" y="3"/>
                    </a:moveTo>
                    <a:lnTo>
                      <a:pt x="167" y="0"/>
                    </a:lnTo>
                    <a:lnTo>
                      <a:pt x="169" y="19"/>
                    </a:lnTo>
                    <a:lnTo>
                      <a:pt x="143" y="22"/>
                    </a:lnTo>
                    <a:lnTo>
                      <a:pt x="141" y="3"/>
                    </a:lnTo>
                    <a:close/>
                    <a:moveTo>
                      <a:pt x="167" y="0"/>
                    </a:moveTo>
                    <a:lnTo>
                      <a:pt x="168" y="0"/>
                    </a:lnTo>
                    <a:lnTo>
                      <a:pt x="168" y="10"/>
                    </a:lnTo>
                    <a:lnTo>
                      <a:pt x="167" y="0"/>
                    </a:lnTo>
                    <a:close/>
                    <a:moveTo>
                      <a:pt x="168" y="0"/>
                    </a:moveTo>
                    <a:lnTo>
                      <a:pt x="191" y="0"/>
                    </a:lnTo>
                    <a:lnTo>
                      <a:pt x="191" y="20"/>
                    </a:lnTo>
                    <a:lnTo>
                      <a:pt x="168" y="20"/>
                    </a:lnTo>
                    <a:lnTo>
                      <a:pt x="168" y="0"/>
                    </a:lnTo>
                    <a:close/>
                    <a:moveTo>
                      <a:pt x="191" y="0"/>
                    </a:moveTo>
                    <a:lnTo>
                      <a:pt x="191" y="0"/>
                    </a:lnTo>
                    <a:lnTo>
                      <a:pt x="192" y="0"/>
                    </a:lnTo>
                    <a:lnTo>
                      <a:pt x="191" y="10"/>
                    </a:lnTo>
                    <a:lnTo>
                      <a:pt x="191" y="0"/>
                    </a:lnTo>
                    <a:close/>
                    <a:moveTo>
                      <a:pt x="192" y="0"/>
                    </a:moveTo>
                    <a:lnTo>
                      <a:pt x="217" y="3"/>
                    </a:lnTo>
                    <a:lnTo>
                      <a:pt x="215" y="22"/>
                    </a:lnTo>
                    <a:lnTo>
                      <a:pt x="190" y="19"/>
                    </a:lnTo>
                    <a:lnTo>
                      <a:pt x="192" y="0"/>
                    </a:lnTo>
                    <a:close/>
                    <a:moveTo>
                      <a:pt x="217" y="3"/>
                    </a:moveTo>
                    <a:lnTo>
                      <a:pt x="217" y="3"/>
                    </a:lnTo>
                    <a:lnTo>
                      <a:pt x="218" y="4"/>
                    </a:lnTo>
                    <a:lnTo>
                      <a:pt x="216" y="13"/>
                    </a:lnTo>
                    <a:lnTo>
                      <a:pt x="217" y="3"/>
                    </a:lnTo>
                    <a:close/>
                    <a:moveTo>
                      <a:pt x="218" y="4"/>
                    </a:moveTo>
                    <a:lnTo>
                      <a:pt x="240" y="10"/>
                    </a:lnTo>
                    <a:lnTo>
                      <a:pt x="235" y="29"/>
                    </a:lnTo>
                    <a:lnTo>
                      <a:pt x="213" y="22"/>
                    </a:lnTo>
                    <a:lnTo>
                      <a:pt x="218" y="4"/>
                    </a:lnTo>
                    <a:close/>
                    <a:moveTo>
                      <a:pt x="240" y="10"/>
                    </a:moveTo>
                    <a:lnTo>
                      <a:pt x="241" y="11"/>
                    </a:lnTo>
                    <a:lnTo>
                      <a:pt x="243" y="11"/>
                    </a:lnTo>
                    <a:lnTo>
                      <a:pt x="238" y="20"/>
                    </a:lnTo>
                    <a:lnTo>
                      <a:pt x="240" y="10"/>
                    </a:lnTo>
                    <a:close/>
                    <a:moveTo>
                      <a:pt x="243" y="11"/>
                    </a:moveTo>
                    <a:lnTo>
                      <a:pt x="268" y="27"/>
                    </a:lnTo>
                    <a:lnTo>
                      <a:pt x="258" y="43"/>
                    </a:lnTo>
                    <a:lnTo>
                      <a:pt x="233" y="27"/>
                    </a:lnTo>
                    <a:lnTo>
                      <a:pt x="243" y="11"/>
                    </a:lnTo>
                    <a:close/>
                    <a:moveTo>
                      <a:pt x="268" y="27"/>
                    </a:moveTo>
                    <a:lnTo>
                      <a:pt x="269" y="27"/>
                    </a:lnTo>
                    <a:lnTo>
                      <a:pt x="264" y="35"/>
                    </a:lnTo>
                    <a:lnTo>
                      <a:pt x="268" y="27"/>
                    </a:lnTo>
                    <a:close/>
                    <a:moveTo>
                      <a:pt x="269" y="27"/>
                    </a:moveTo>
                    <a:lnTo>
                      <a:pt x="298" y="46"/>
                    </a:lnTo>
                    <a:lnTo>
                      <a:pt x="287" y="62"/>
                    </a:lnTo>
                    <a:lnTo>
                      <a:pt x="258" y="43"/>
                    </a:lnTo>
                    <a:lnTo>
                      <a:pt x="269" y="27"/>
                    </a:lnTo>
                    <a:close/>
                    <a:moveTo>
                      <a:pt x="298" y="46"/>
                    </a:moveTo>
                    <a:lnTo>
                      <a:pt x="298" y="46"/>
                    </a:lnTo>
                    <a:lnTo>
                      <a:pt x="299" y="47"/>
                    </a:lnTo>
                    <a:lnTo>
                      <a:pt x="292" y="54"/>
                    </a:lnTo>
                    <a:lnTo>
                      <a:pt x="298" y="46"/>
                    </a:lnTo>
                    <a:close/>
                    <a:moveTo>
                      <a:pt x="299" y="47"/>
                    </a:moveTo>
                    <a:lnTo>
                      <a:pt x="326" y="73"/>
                    </a:lnTo>
                    <a:lnTo>
                      <a:pt x="314" y="87"/>
                    </a:lnTo>
                    <a:lnTo>
                      <a:pt x="286" y="62"/>
                    </a:lnTo>
                    <a:lnTo>
                      <a:pt x="299" y="47"/>
                    </a:lnTo>
                    <a:close/>
                    <a:moveTo>
                      <a:pt x="326" y="73"/>
                    </a:moveTo>
                    <a:lnTo>
                      <a:pt x="327" y="74"/>
                    </a:lnTo>
                    <a:lnTo>
                      <a:pt x="329" y="74"/>
                    </a:lnTo>
                    <a:lnTo>
                      <a:pt x="321" y="79"/>
                    </a:lnTo>
                    <a:lnTo>
                      <a:pt x="326" y="73"/>
                    </a:lnTo>
                    <a:close/>
                    <a:moveTo>
                      <a:pt x="329" y="74"/>
                    </a:moveTo>
                    <a:lnTo>
                      <a:pt x="354" y="106"/>
                    </a:lnTo>
                    <a:lnTo>
                      <a:pt x="339" y="118"/>
                    </a:lnTo>
                    <a:lnTo>
                      <a:pt x="313" y="86"/>
                    </a:lnTo>
                    <a:lnTo>
                      <a:pt x="329" y="74"/>
                    </a:lnTo>
                    <a:close/>
                    <a:moveTo>
                      <a:pt x="354" y="106"/>
                    </a:moveTo>
                    <a:lnTo>
                      <a:pt x="354" y="106"/>
                    </a:lnTo>
                    <a:lnTo>
                      <a:pt x="354" y="107"/>
                    </a:lnTo>
                    <a:lnTo>
                      <a:pt x="346" y="111"/>
                    </a:lnTo>
                    <a:lnTo>
                      <a:pt x="354" y="106"/>
                    </a:lnTo>
                    <a:close/>
                    <a:moveTo>
                      <a:pt x="354" y="107"/>
                    </a:moveTo>
                    <a:lnTo>
                      <a:pt x="374" y="139"/>
                    </a:lnTo>
                    <a:lnTo>
                      <a:pt x="357" y="148"/>
                    </a:lnTo>
                    <a:lnTo>
                      <a:pt x="337" y="117"/>
                    </a:lnTo>
                    <a:lnTo>
                      <a:pt x="354" y="107"/>
                    </a:lnTo>
                    <a:close/>
                    <a:moveTo>
                      <a:pt x="374" y="139"/>
                    </a:moveTo>
                    <a:lnTo>
                      <a:pt x="374" y="139"/>
                    </a:lnTo>
                    <a:lnTo>
                      <a:pt x="365" y="143"/>
                    </a:lnTo>
                    <a:lnTo>
                      <a:pt x="374" y="139"/>
                    </a:lnTo>
                    <a:close/>
                    <a:moveTo>
                      <a:pt x="374" y="139"/>
                    </a:moveTo>
                    <a:lnTo>
                      <a:pt x="386" y="164"/>
                    </a:lnTo>
                    <a:lnTo>
                      <a:pt x="369" y="173"/>
                    </a:lnTo>
                    <a:lnTo>
                      <a:pt x="356" y="148"/>
                    </a:lnTo>
                    <a:lnTo>
                      <a:pt x="374" y="139"/>
                    </a:lnTo>
                    <a:close/>
                    <a:moveTo>
                      <a:pt x="386" y="164"/>
                    </a:moveTo>
                    <a:lnTo>
                      <a:pt x="387" y="165"/>
                    </a:lnTo>
                    <a:lnTo>
                      <a:pt x="378" y="169"/>
                    </a:lnTo>
                    <a:lnTo>
                      <a:pt x="386" y="164"/>
                    </a:lnTo>
                    <a:close/>
                    <a:moveTo>
                      <a:pt x="387" y="165"/>
                    </a:moveTo>
                    <a:lnTo>
                      <a:pt x="397" y="194"/>
                    </a:lnTo>
                    <a:lnTo>
                      <a:pt x="378" y="201"/>
                    </a:lnTo>
                    <a:lnTo>
                      <a:pt x="368" y="172"/>
                    </a:lnTo>
                    <a:lnTo>
                      <a:pt x="387" y="165"/>
                    </a:lnTo>
                    <a:close/>
                    <a:moveTo>
                      <a:pt x="397" y="194"/>
                    </a:moveTo>
                    <a:lnTo>
                      <a:pt x="397" y="194"/>
                    </a:lnTo>
                    <a:lnTo>
                      <a:pt x="397" y="195"/>
                    </a:lnTo>
                    <a:lnTo>
                      <a:pt x="387" y="197"/>
                    </a:lnTo>
                    <a:lnTo>
                      <a:pt x="397" y="194"/>
                    </a:lnTo>
                    <a:close/>
                    <a:moveTo>
                      <a:pt x="397" y="195"/>
                    </a:moveTo>
                    <a:lnTo>
                      <a:pt x="402" y="217"/>
                    </a:lnTo>
                    <a:lnTo>
                      <a:pt x="385" y="223"/>
                    </a:lnTo>
                    <a:lnTo>
                      <a:pt x="378" y="199"/>
                    </a:lnTo>
                    <a:lnTo>
                      <a:pt x="397" y="195"/>
                    </a:lnTo>
                    <a:close/>
                    <a:moveTo>
                      <a:pt x="385" y="224"/>
                    </a:moveTo>
                    <a:lnTo>
                      <a:pt x="385" y="223"/>
                    </a:lnTo>
                    <a:lnTo>
                      <a:pt x="394" y="219"/>
                    </a:lnTo>
                    <a:lnTo>
                      <a:pt x="385" y="224"/>
                    </a:lnTo>
                    <a:close/>
                    <a:moveTo>
                      <a:pt x="402" y="215"/>
                    </a:moveTo>
                    <a:lnTo>
                      <a:pt x="411" y="235"/>
                    </a:lnTo>
                    <a:lnTo>
                      <a:pt x="395" y="242"/>
                    </a:lnTo>
                    <a:lnTo>
                      <a:pt x="385" y="224"/>
                    </a:lnTo>
                    <a:lnTo>
                      <a:pt x="402" y="215"/>
                    </a:lnTo>
                    <a:close/>
                    <a:moveTo>
                      <a:pt x="411" y="235"/>
                    </a:moveTo>
                    <a:lnTo>
                      <a:pt x="421" y="253"/>
                    </a:lnTo>
                    <a:lnTo>
                      <a:pt x="405" y="262"/>
                    </a:lnTo>
                    <a:lnTo>
                      <a:pt x="395" y="242"/>
                    </a:lnTo>
                    <a:lnTo>
                      <a:pt x="411" y="235"/>
                    </a:lnTo>
                    <a:close/>
                    <a:moveTo>
                      <a:pt x="407" y="266"/>
                    </a:moveTo>
                    <a:lnTo>
                      <a:pt x="406" y="263"/>
                    </a:lnTo>
                    <a:lnTo>
                      <a:pt x="405" y="262"/>
                    </a:lnTo>
                    <a:lnTo>
                      <a:pt x="412" y="258"/>
                    </a:lnTo>
                    <a:lnTo>
                      <a:pt x="407" y="266"/>
                    </a:lnTo>
                    <a:close/>
                    <a:moveTo>
                      <a:pt x="419" y="250"/>
                    </a:moveTo>
                    <a:lnTo>
                      <a:pt x="434" y="263"/>
                    </a:lnTo>
                    <a:lnTo>
                      <a:pt x="422" y="278"/>
                    </a:lnTo>
                    <a:lnTo>
                      <a:pt x="407" y="266"/>
                    </a:lnTo>
                    <a:lnTo>
                      <a:pt x="419" y="250"/>
                    </a:lnTo>
                    <a:close/>
                    <a:moveTo>
                      <a:pt x="425" y="279"/>
                    </a:moveTo>
                    <a:lnTo>
                      <a:pt x="423" y="279"/>
                    </a:lnTo>
                    <a:lnTo>
                      <a:pt x="422" y="278"/>
                    </a:lnTo>
                    <a:lnTo>
                      <a:pt x="429" y="270"/>
                    </a:lnTo>
                    <a:lnTo>
                      <a:pt x="425" y="279"/>
                    </a:lnTo>
                    <a:close/>
                    <a:moveTo>
                      <a:pt x="432" y="261"/>
                    </a:moveTo>
                    <a:lnTo>
                      <a:pt x="454" y="271"/>
                    </a:lnTo>
                    <a:lnTo>
                      <a:pt x="448" y="289"/>
                    </a:lnTo>
                    <a:lnTo>
                      <a:pt x="425" y="279"/>
                    </a:lnTo>
                    <a:lnTo>
                      <a:pt x="432" y="261"/>
                    </a:lnTo>
                    <a:close/>
                    <a:moveTo>
                      <a:pt x="450" y="290"/>
                    </a:moveTo>
                    <a:lnTo>
                      <a:pt x="449" y="289"/>
                    </a:lnTo>
                    <a:lnTo>
                      <a:pt x="448" y="289"/>
                    </a:lnTo>
                    <a:lnTo>
                      <a:pt x="451" y="280"/>
                    </a:lnTo>
                    <a:lnTo>
                      <a:pt x="450" y="290"/>
                    </a:lnTo>
                    <a:close/>
                    <a:moveTo>
                      <a:pt x="452" y="270"/>
                    </a:moveTo>
                    <a:lnTo>
                      <a:pt x="484" y="273"/>
                    </a:lnTo>
                    <a:lnTo>
                      <a:pt x="482" y="292"/>
                    </a:lnTo>
                    <a:lnTo>
                      <a:pt x="450" y="290"/>
                    </a:lnTo>
                    <a:lnTo>
                      <a:pt x="452" y="270"/>
                    </a:lnTo>
                    <a:close/>
                    <a:moveTo>
                      <a:pt x="484" y="273"/>
                    </a:moveTo>
                    <a:lnTo>
                      <a:pt x="515" y="277"/>
                    </a:lnTo>
                    <a:lnTo>
                      <a:pt x="514" y="295"/>
                    </a:lnTo>
                    <a:lnTo>
                      <a:pt x="482" y="292"/>
                    </a:lnTo>
                    <a:lnTo>
                      <a:pt x="484" y="273"/>
                    </a:lnTo>
                    <a:close/>
                    <a:moveTo>
                      <a:pt x="515" y="277"/>
                    </a:moveTo>
                    <a:lnTo>
                      <a:pt x="516" y="277"/>
                    </a:lnTo>
                    <a:lnTo>
                      <a:pt x="517" y="278"/>
                    </a:lnTo>
                    <a:lnTo>
                      <a:pt x="515" y="287"/>
                    </a:lnTo>
                    <a:lnTo>
                      <a:pt x="515" y="277"/>
                    </a:lnTo>
                    <a:close/>
                    <a:moveTo>
                      <a:pt x="517" y="278"/>
                    </a:moveTo>
                    <a:lnTo>
                      <a:pt x="546" y="287"/>
                    </a:lnTo>
                    <a:lnTo>
                      <a:pt x="540" y="305"/>
                    </a:lnTo>
                    <a:lnTo>
                      <a:pt x="512" y="295"/>
                    </a:lnTo>
                    <a:lnTo>
                      <a:pt x="517" y="278"/>
                    </a:lnTo>
                    <a:close/>
                    <a:moveTo>
                      <a:pt x="546" y="287"/>
                    </a:moveTo>
                    <a:lnTo>
                      <a:pt x="547" y="287"/>
                    </a:lnTo>
                    <a:lnTo>
                      <a:pt x="547" y="288"/>
                    </a:lnTo>
                    <a:lnTo>
                      <a:pt x="544" y="295"/>
                    </a:lnTo>
                    <a:lnTo>
                      <a:pt x="546" y="287"/>
                    </a:lnTo>
                    <a:close/>
                    <a:moveTo>
                      <a:pt x="547" y="288"/>
                    </a:moveTo>
                    <a:lnTo>
                      <a:pt x="567" y="296"/>
                    </a:lnTo>
                    <a:lnTo>
                      <a:pt x="558" y="314"/>
                    </a:lnTo>
                    <a:lnTo>
                      <a:pt x="539" y="304"/>
                    </a:lnTo>
                    <a:lnTo>
                      <a:pt x="547" y="288"/>
                    </a:lnTo>
                    <a:close/>
                    <a:moveTo>
                      <a:pt x="567" y="296"/>
                    </a:moveTo>
                    <a:lnTo>
                      <a:pt x="568" y="298"/>
                    </a:lnTo>
                    <a:lnTo>
                      <a:pt x="570" y="300"/>
                    </a:lnTo>
                    <a:lnTo>
                      <a:pt x="562" y="305"/>
                    </a:lnTo>
                    <a:lnTo>
                      <a:pt x="567" y="296"/>
                    </a:lnTo>
                    <a:close/>
                    <a:moveTo>
                      <a:pt x="570" y="300"/>
                    </a:moveTo>
                    <a:lnTo>
                      <a:pt x="582" y="315"/>
                    </a:lnTo>
                    <a:lnTo>
                      <a:pt x="568" y="327"/>
                    </a:lnTo>
                    <a:lnTo>
                      <a:pt x="555" y="311"/>
                    </a:lnTo>
                    <a:lnTo>
                      <a:pt x="570" y="300"/>
                    </a:lnTo>
                    <a:close/>
                    <a:moveTo>
                      <a:pt x="582" y="315"/>
                    </a:moveTo>
                    <a:lnTo>
                      <a:pt x="583" y="316"/>
                    </a:lnTo>
                    <a:lnTo>
                      <a:pt x="583" y="317"/>
                    </a:lnTo>
                    <a:lnTo>
                      <a:pt x="574" y="321"/>
                    </a:lnTo>
                    <a:lnTo>
                      <a:pt x="582" y="315"/>
                    </a:lnTo>
                    <a:close/>
                    <a:moveTo>
                      <a:pt x="583" y="317"/>
                    </a:moveTo>
                    <a:lnTo>
                      <a:pt x="590" y="334"/>
                    </a:lnTo>
                    <a:lnTo>
                      <a:pt x="572" y="341"/>
                    </a:lnTo>
                    <a:lnTo>
                      <a:pt x="566" y="325"/>
                    </a:lnTo>
                    <a:lnTo>
                      <a:pt x="583" y="317"/>
                    </a:lnTo>
                    <a:close/>
                    <a:moveTo>
                      <a:pt x="590" y="334"/>
                    </a:moveTo>
                    <a:lnTo>
                      <a:pt x="591" y="335"/>
                    </a:lnTo>
                    <a:lnTo>
                      <a:pt x="591" y="337"/>
                    </a:lnTo>
                    <a:lnTo>
                      <a:pt x="581" y="337"/>
                    </a:lnTo>
                    <a:lnTo>
                      <a:pt x="590" y="334"/>
                    </a:lnTo>
                    <a:close/>
                    <a:moveTo>
                      <a:pt x="591" y="337"/>
                    </a:moveTo>
                    <a:lnTo>
                      <a:pt x="591" y="353"/>
                    </a:lnTo>
                    <a:lnTo>
                      <a:pt x="571" y="353"/>
                    </a:lnTo>
                    <a:lnTo>
                      <a:pt x="571" y="337"/>
                    </a:lnTo>
                    <a:lnTo>
                      <a:pt x="591" y="337"/>
                    </a:lnTo>
                    <a:close/>
                    <a:moveTo>
                      <a:pt x="591" y="353"/>
                    </a:moveTo>
                    <a:lnTo>
                      <a:pt x="591" y="355"/>
                    </a:lnTo>
                    <a:lnTo>
                      <a:pt x="590" y="356"/>
                    </a:lnTo>
                    <a:lnTo>
                      <a:pt x="581" y="353"/>
                    </a:lnTo>
                    <a:lnTo>
                      <a:pt x="591" y="353"/>
                    </a:lnTo>
                    <a:close/>
                    <a:moveTo>
                      <a:pt x="590" y="356"/>
                    </a:moveTo>
                    <a:lnTo>
                      <a:pt x="584" y="375"/>
                    </a:lnTo>
                    <a:lnTo>
                      <a:pt x="566" y="369"/>
                    </a:lnTo>
                    <a:lnTo>
                      <a:pt x="572" y="351"/>
                    </a:lnTo>
                    <a:lnTo>
                      <a:pt x="590" y="356"/>
                    </a:lnTo>
                    <a:close/>
                    <a:moveTo>
                      <a:pt x="584" y="375"/>
                    </a:moveTo>
                    <a:lnTo>
                      <a:pt x="583" y="377"/>
                    </a:lnTo>
                    <a:lnTo>
                      <a:pt x="581" y="379"/>
                    </a:lnTo>
                    <a:lnTo>
                      <a:pt x="574" y="373"/>
                    </a:lnTo>
                    <a:lnTo>
                      <a:pt x="584" y="375"/>
                    </a:lnTo>
                    <a:close/>
                    <a:moveTo>
                      <a:pt x="581" y="379"/>
                    </a:moveTo>
                    <a:lnTo>
                      <a:pt x="566" y="395"/>
                    </a:lnTo>
                    <a:lnTo>
                      <a:pt x="552" y="381"/>
                    </a:lnTo>
                    <a:lnTo>
                      <a:pt x="568" y="365"/>
                    </a:lnTo>
                    <a:lnTo>
                      <a:pt x="581" y="379"/>
                    </a:lnTo>
                    <a:close/>
                    <a:moveTo>
                      <a:pt x="566" y="395"/>
                    </a:moveTo>
                    <a:lnTo>
                      <a:pt x="566" y="395"/>
                    </a:lnTo>
                    <a:lnTo>
                      <a:pt x="565" y="396"/>
                    </a:lnTo>
                    <a:lnTo>
                      <a:pt x="559" y="388"/>
                    </a:lnTo>
                    <a:lnTo>
                      <a:pt x="566" y="395"/>
                    </a:lnTo>
                    <a:close/>
                    <a:moveTo>
                      <a:pt x="565" y="396"/>
                    </a:moveTo>
                    <a:lnTo>
                      <a:pt x="546" y="411"/>
                    </a:lnTo>
                    <a:lnTo>
                      <a:pt x="534" y="397"/>
                    </a:lnTo>
                    <a:lnTo>
                      <a:pt x="552" y="380"/>
                    </a:lnTo>
                    <a:lnTo>
                      <a:pt x="565" y="396"/>
                    </a:lnTo>
                    <a:close/>
                    <a:moveTo>
                      <a:pt x="546" y="411"/>
                    </a:moveTo>
                    <a:lnTo>
                      <a:pt x="545" y="412"/>
                    </a:lnTo>
                    <a:lnTo>
                      <a:pt x="540" y="403"/>
                    </a:lnTo>
                    <a:lnTo>
                      <a:pt x="546" y="411"/>
                    </a:lnTo>
                    <a:close/>
                    <a:moveTo>
                      <a:pt x="545" y="412"/>
                    </a:moveTo>
                    <a:lnTo>
                      <a:pt x="518" y="425"/>
                    </a:lnTo>
                    <a:lnTo>
                      <a:pt x="511" y="408"/>
                    </a:lnTo>
                    <a:lnTo>
                      <a:pt x="536" y="396"/>
                    </a:lnTo>
                    <a:lnTo>
                      <a:pt x="545" y="412"/>
                    </a:lnTo>
                    <a:close/>
                    <a:moveTo>
                      <a:pt x="518" y="425"/>
                    </a:moveTo>
                    <a:lnTo>
                      <a:pt x="518" y="425"/>
                    </a:lnTo>
                    <a:lnTo>
                      <a:pt x="515" y="417"/>
                    </a:lnTo>
                    <a:lnTo>
                      <a:pt x="518" y="425"/>
                    </a:lnTo>
                    <a:close/>
                    <a:moveTo>
                      <a:pt x="518" y="425"/>
                    </a:moveTo>
                    <a:lnTo>
                      <a:pt x="493" y="435"/>
                    </a:lnTo>
                    <a:lnTo>
                      <a:pt x="486" y="417"/>
                    </a:lnTo>
                    <a:lnTo>
                      <a:pt x="512" y="408"/>
                    </a:lnTo>
                    <a:lnTo>
                      <a:pt x="518" y="425"/>
                    </a:lnTo>
                    <a:close/>
                    <a:moveTo>
                      <a:pt x="493" y="435"/>
                    </a:moveTo>
                    <a:lnTo>
                      <a:pt x="492" y="435"/>
                    </a:lnTo>
                    <a:lnTo>
                      <a:pt x="490" y="427"/>
                    </a:lnTo>
                    <a:lnTo>
                      <a:pt x="493" y="435"/>
                    </a:lnTo>
                    <a:close/>
                    <a:moveTo>
                      <a:pt x="492" y="435"/>
                    </a:moveTo>
                    <a:lnTo>
                      <a:pt x="470" y="442"/>
                    </a:lnTo>
                    <a:lnTo>
                      <a:pt x="464" y="423"/>
                    </a:lnTo>
                    <a:lnTo>
                      <a:pt x="486" y="417"/>
                    </a:lnTo>
                    <a:lnTo>
                      <a:pt x="492" y="435"/>
                    </a:lnTo>
                    <a:close/>
                    <a:moveTo>
                      <a:pt x="470" y="442"/>
                    </a:moveTo>
                    <a:lnTo>
                      <a:pt x="469" y="442"/>
                    </a:lnTo>
                    <a:lnTo>
                      <a:pt x="466" y="432"/>
                    </a:lnTo>
                    <a:lnTo>
                      <a:pt x="470" y="442"/>
                    </a:lnTo>
                    <a:close/>
                    <a:moveTo>
                      <a:pt x="469" y="442"/>
                    </a:moveTo>
                    <a:lnTo>
                      <a:pt x="449" y="445"/>
                    </a:lnTo>
                    <a:lnTo>
                      <a:pt x="447" y="427"/>
                    </a:lnTo>
                    <a:lnTo>
                      <a:pt x="465" y="423"/>
                    </a:lnTo>
                    <a:lnTo>
                      <a:pt x="469" y="442"/>
                    </a:lnTo>
                    <a:close/>
                    <a:moveTo>
                      <a:pt x="449" y="445"/>
                    </a:moveTo>
                    <a:lnTo>
                      <a:pt x="448" y="445"/>
                    </a:lnTo>
                    <a:lnTo>
                      <a:pt x="447" y="445"/>
                    </a:lnTo>
                    <a:lnTo>
                      <a:pt x="448" y="435"/>
                    </a:lnTo>
                    <a:lnTo>
                      <a:pt x="449" y="445"/>
                    </a:lnTo>
                    <a:close/>
                    <a:moveTo>
                      <a:pt x="447" y="445"/>
                    </a:moveTo>
                    <a:lnTo>
                      <a:pt x="427" y="442"/>
                    </a:lnTo>
                    <a:lnTo>
                      <a:pt x="430" y="423"/>
                    </a:lnTo>
                    <a:lnTo>
                      <a:pt x="449" y="427"/>
                    </a:lnTo>
                    <a:lnTo>
                      <a:pt x="447" y="445"/>
                    </a:lnTo>
                    <a:close/>
                    <a:moveTo>
                      <a:pt x="427" y="442"/>
                    </a:moveTo>
                    <a:lnTo>
                      <a:pt x="427" y="442"/>
                    </a:lnTo>
                    <a:lnTo>
                      <a:pt x="426" y="441"/>
                    </a:lnTo>
                    <a:lnTo>
                      <a:pt x="429" y="432"/>
                    </a:lnTo>
                    <a:lnTo>
                      <a:pt x="427" y="442"/>
                    </a:lnTo>
                    <a:close/>
                    <a:moveTo>
                      <a:pt x="426" y="441"/>
                    </a:moveTo>
                    <a:lnTo>
                      <a:pt x="409" y="435"/>
                    </a:lnTo>
                    <a:lnTo>
                      <a:pt x="417" y="418"/>
                    </a:lnTo>
                    <a:lnTo>
                      <a:pt x="432" y="423"/>
                    </a:lnTo>
                    <a:lnTo>
                      <a:pt x="426" y="441"/>
                    </a:lnTo>
                    <a:close/>
                    <a:moveTo>
                      <a:pt x="409" y="435"/>
                    </a:moveTo>
                    <a:lnTo>
                      <a:pt x="408" y="434"/>
                    </a:lnTo>
                    <a:lnTo>
                      <a:pt x="412" y="427"/>
                    </a:lnTo>
                    <a:lnTo>
                      <a:pt x="409" y="435"/>
                    </a:lnTo>
                    <a:close/>
                    <a:moveTo>
                      <a:pt x="408" y="434"/>
                    </a:moveTo>
                    <a:lnTo>
                      <a:pt x="393" y="424"/>
                    </a:lnTo>
                    <a:lnTo>
                      <a:pt x="401" y="408"/>
                    </a:lnTo>
                    <a:lnTo>
                      <a:pt x="418" y="418"/>
                    </a:lnTo>
                    <a:lnTo>
                      <a:pt x="408" y="434"/>
                    </a:lnTo>
                    <a:close/>
                    <a:moveTo>
                      <a:pt x="393" y="424"/>
                    </a:moveTo>
                    <a:lnTo>
                      <a:pt x="391" y="424"/>
                    </a:lnTo>
                    <a:lnTo>
                      <a:pt x="397" y="417"/>
                    </a:lnTo>
                    <a:lnTo>
                      <a:pt x="393" y="424"/>
                    </a:lnTo>
                    <a:close/>
                    <a:moveTo>
                      <a:pt x="391" y="424"/>
                    </a:moveTo>
                    <a:lnTo>
                      <a:pt x="375" y="411"/>
                    </a:lnTo>
                    <a:lnTo>
                      <a:pt x="387" y="397"/>
                    </a:lnTo>
                    <a:lnTo>
                      <a:pt x="402" y="409"/>
                    </a:lnTo>
                    <a:lnTo>
                      <a:pt x="391" y="424"/>
                    </a:lnTo>
                    <a:close/>
                    <a:moveTo>
                      <a:pt x="375" y="411"/>
                    </a:moveTo>
                    <a:lnTo>
                      <a:pt x="375" y="411"/>
                    </a:lnTo>
                    <a:lnTo>
                      <a:pt x="374" y="410"/>
                    </a:lnTo>
                    <a:lnTo>
                      <a:pt x="382" y="403"/>
                    </a:lnTo>
                    <a:lnTo>
                      <a:pt x="375" y="411"/>
                    </a:lnTo>
                    <a:close/>
                    <a:moveTo>
                      <a:pt x="374" y="410"/>
                    </a:moveTo>
                    <a:lnTo>
                      <a:pt x="355" y="391"/>
                    </a:lnTo>
                    <a:lnTo>
                      <a:pt x="368" y="378"/>
                    </a:lnTo>
                    <a:lnTo>
                      <a:pt x="388" y="397"/>
                    </a:lnTo>
                    <a:lnTo>
                      <a:pt x="374" y="410"/>
                    </a:lnTo>
                    <a:close/>
                    <a:moveTo>
                      <a:pt x="355" y="391"/>
                    </a:moveTo>
                    <a:lnTo>
                      <a:pt x="355" y="391"/>
                    </a:lnTo>
                    <a:lnTo>
                      <a:pt x="362" y="385"/>
                    </a:lnTo>
                    <a:lnTo>
                      <a:pt x="355" y="391"/>
                    </a:lnTo>
                    <a:close/>
                    <a:moveTo>
                      <a:pt x="355" y="391"/>
                    </a:moveTo>
                    <a:lnTo>
                      <a:pt x="335" y="369"/>
                    </a:lnTo>
                    <a:lnTo>
                      <a:pt x="351" y="356"/>
                    </a:lnTo>
                    <a:lnTo>
                      <a:pt x="369" y="378"/>
                    </a:lnTo>
                    <a:lnTo>
                      <a:pt x="355" y="391"/>
                    </a:lnTo>
                    <a:close/>
                    <a:moveTo>
                      <a:pt x="350" y="356"/>
                    </a:moveTo>
                    <a:lnTo>
                      <a:pt x="348" y="355"/>
                    </a:lnTo>
                    <a:lnTo>
                      <a:pt x="351" y="356"/>
                    </a:lnTo>
                    <a:lnTo>
                      <a:pt x="343" y="363"/>
                    </a:lnTo>
                    <a:lnTo>
                      <a:pt x="350" y="356"/>
                    </a:lnTo>
                    <a:close/>
                    <a:moveTo>
                      <a:pt x="335" y="369"/>
                    </a:moveTo>
                    <a:lnTo>
                      <a:pt x="313" y="344"/>
                    </a:lnTo>
                    <a:lnTo>
                      <a:pt x="327" y="331"/>
                    </a:lnTo>
                    <a:lnTo>
                      <a:pt x="350" y="356"/>
                    </a:lnTo>
                    <a:lnTo>
                      <a:pt x="335" y="369"/>
                    </a:lnTo>
                    <a:close/>
                    <a:moveTo>
                      <a:pt x="326" y="330"/>
                    </a:moveTo>
                    <a:lnTo>
                      <a:pt x="327" y="331"/>
                    </a:lnTo>
                    <a:lnTo>
                      <a:pt x="321" y="337"/>
                    </a:lnTo>
                    <a:lnTo>
                      <a:pt x="326" y="330"/>
                    </a:lnTo>
                    <a:close/>
                    <a:moveTo>
                      <a:pt x="314" y="344"/>
                    </a:moveTo>
                    <a:lnTo>
                      <a:pt x="286" y="319"/>
                    </a:lnTo>
                    <a:lnTo>
                      <a:pt x="299" y="304"/>
                    </a:lnTo>
                    <a:lnTo>
                      <a:pt x="326" y="330"/>
                    </a:lnTo>
                    <a:lnTo>
                      <a:pt x="314" y="344"/>
                    </a:lnTo>
                    <a:close/>
                    <a:moveTo>
                      <a:pt x="286" y="319"/>
                    </a:moveTo>
                    <a:lnTo>
                      <a:pt x="286" y="319"/>
                    </a:lnTo>
                    <a:lnTo>
                      <a:pt x="284" y="317"/>
                    </a:lnTo>
                    <a:lnTo>
                      <a:pt x="292" y="312"/>
                    </a:lnTo>
                    <a:lnTo>
                      <a:pt x="286" y="319"/>
                    </a:lnTo>
                    <a:close/>
                    <a:moveTo>
                      <a:pt x="284" y="317"/>
                    </a:moveTo>
                    <a:lnTo>
                      <a:pt x="262" y="292"/>
                    </a:lnTo>
                    <a:lnTo>
                      <a:pt x="277" y="280"/>
                    </a:lnTo>
                    <a:lnTo>
                      <a:pt x="299" y="305"/>
                    </a:lnTo>
                    <a:lnTo>
                      <a:pt x="284" y="317"/>
                    </a:lnTo>
                    <a:close/>
                    <a:moveTo>
                      <a:pt x="276" y="279"/>
                    </a:moveTo>
                    <a:lnTo>
                      <a:pt x="277" y="280"/>
                    </a:lnTo>
                    <a:lnTo>
                      <a:pt x="270" y="287"/>
                    </a:lnTo>
                    <a:lnTo>
                      <a:pt x="276" y="279"/>
                    </a:lnTo>
                    <a:close/>
                    <a:moveTo>
                      <a:pt x="264" y="293"/>
                    </a:moveTo>
                    <a:lnTo>
                      <a:pt x="245" y="278"/>
                    </a:lnTo>
                    <a:lnTo>
                      <a:pt x="257" y="263"/>
                    </a:lnTo>
                    <a:lnTo>
                      <a:pt x="276" y="279"/>
                    </a:lnTo>
                    <a:lnTo>
                      <a:pt x="264" y="293"/>
                    </a:lnTo>
                    <a:close/>
                    <a:moveTo>
                      <a:pt x="245" y="278"/>
                    </a:moveTo>
                    <a:lnTo>
                      <a:pt x="226" y="262"/>
                    </a:lnTo>
                    <a:lnTo>
                      <a:pt x="238" y="247"/>
                    </a:lnTo>
                    <a:lnTo>
                      <a:pt x="257" y="263"/>
                    </a:lnTo>
                    <a:lnTo>
                      <a:pt x="245" y="278"/>
                    </a:lnTo>
                    <a:close/>
                    <a:moveTo>
                      <a:pt x="236" y="246"/>
                    </a:moveTo>
                    <a:lnTo>
                      <a:pt x="237" y="247"/>
                    </a:lnTo>
                    <a:lnTo>
                      <a:pt x="238" y="247"/>
                    </a:lnTo>
                    <a:lnTo>
                      <a:pt x="232" y="255"/>
                    </a:lnTo>
                    <a:lnTo>
                      <a:pt x="236" y="246"/>
                    </a:lnTo>
                    <a:close/>
                    <a:moveTo>
                      <a:pt x="227" y="263"/>
                    </a:moveTo>
                    <a:lnTo>
                      <a:pt x="208" y="253"/>
                    </a:lnTo>
                    <a:lnTo>
                      <a:pt x="217" y="237"/>
                    </a:lnTo>
                    <a:lnTo>
                      <a:pt x="236" y="246"/>
                    </a:lnTo>
                    <a:lnTo>
                      <a:pt x="227" y="263"/>
                    </a:lnTo>
                    <a:close/>
                    <a:moveTo>
                      <a:pt x="208" y="253"/>
                    </a:moveTo>
                    <a:lnTo>
                      <a:pt x="208" y="253"/>
                    </a:lnTo>
                    <a:lnTo>
                      <a:pt x="207" y="253"/>
                    </a:lnTo>
                    <a:lnTo>
                      <a:pt x="213" y="245"/>
                    </a:lnTo>
                    <a:lnTo>
                      <a:pt x="208" y="253"/>
                    </a:lnTo>
                    <a:close/>
                    <a:moveTo>
                      <a:pt x="207" y="253"/>
                    </a:moveTo>
                    <a:lnTo>
                      <a:pt x="192" y="244"/>
                    </a:lnTo>
                    <a:lnTo>
                      <a:pt x="202" y="227"/>
                    </a:lnTo>
                    <a:lnTo>
                      <a:pt x="217" y="237"/>
                    </a:lnTo>
                    <a:lnTo>
                      <a:pt x="207" y="253"/>
                    </a:lnTo>
                    <a:close/>
                    <a:moveTo>
                      <a:pt x="198" y="226"/>
                    </a:moveTo>
                    <a:lnTo>
                      <a:pt x="200" y="226"/>
                    </a:lnTo>
                    <a:lnTo>
                      <a:pt x="202" y="227"/>
                    </a:lnTo>
                    <a:lnTo>
                      <a:pt x="196" y="236"/>
                    </a:lnTo>
                    <a:lnTo>
                      <a:pt x="198" y="226"/>
                    </a:lnTo>
                    <a:close/>
                    <a:moveTo>
                      <a:pt x="195" y="245"/>
                    </a:moveTo>
                    <a:lnTo>
                      <a:pt x="176" y="241"/>
                    </a:lnTo>
                    <a:lnTo>
                      <a:pt x="179" y="223"/>
                    </a:lnTo>
                    <a:lnTo>
                      <a:pt x="198" y="226"/>
                    </a:lnTo>
                    <a:lnTo>
                      <a:pt x="195" y="245"/>
                    </a:lnTo>
                    <a:close/>
                    <a:moveTo>
                      <a:pt x="176" y="241"/>
                    </a:moveTo>
                    <a:lnTo>
                      <a:pt x="157" y="238"/>
                    </a:lnTo>
                    <a:lnTo>
                      <a:pt x="160" y="219"/>
                    </a:lnTo>
                    <a:lnTo>
                      <a:pt x="179" y="223"/>
                    </a:lnTo>
                    <a:lnTo>
                      <a:pt x="176" y="241"/>
                    </a:lnTo>
                    <a:close/>
                    <a:moveTo>
                      <a:pt x="160" y="219"/>
                    </a:moveTo>
                    <a:lnTo>
                      <a:pt x="161" y="219"/>
                    </a:lnTo>
                    <a:lnTo>
                      <a:pt x="160" y="219"/>
                    </a:lnTo>
                    <a:lnTo>
                      <a:pt x="159" y="229"/>
                    </a:lnTo>
                    <a:lnTo>
                      <a:pt x="160" y="219"/>
                    </a:lnTo>
                    <a:close/>
                    <a:moveTo>
                      <a:pt x="158" y="238"/>
                    </a:moveTo>
                    <a:lnTo>
                      <a:pt x="135" y="235"/>
                    </a:lnTo>
                    <a:lnTo>
                      <a:pt x="138" y="216"/>
                    </a:lnTo>
                    <a:lnTo>
                      <a:pt x="160" y="219"/>
                    </a:lnTo>
                    <a:lnTo>
                      <a:pt x="158" y="238"/>
                    </a:lnTo>
                    <a:close/>
                    <a:moveTo>
                      <a:pt x="137" y="216"/>
                    </a:moveTo>
                    <a:lnTo>
                      <a:pt x="137" y="216"/>
                    </a:lnTo>
                    <a:lnTo>
                      <a:pt x="138" y="216"/>
                    </a:lnTo>
                    <a:lnTo>
                      <a:pt x="137" y="226"/>
                    </a:lnTo>
                    <a:lnTo>
                      <a:pt x="137" y="216"/>
                    </a:lnTo>
                    <a:close/>
                    <a:moveTo>
                      <a:pt x="137" y="236"/>
                    </a:moveTo>
                    <a:lnTo>
                      <a:pt x="111" y="236"/>
                    </a:lnTo>
                    <a:lnTo>
                      <a:pt x="111" y="216"/>
                    </a:lnTo>
                    <a:lnTo>
                      <a:pt x="137" y="216"/>
                    </a:lnTo>
                    <a:lnTo>
                      <a:pt x="137" y="236"/>
                    </a:lnTo>
                    <a:close/>
                    <a:moveTo>
                      <a:pt x="111" y="236"/>
                    </a:moveTo>
                    <a:lnTo>
                      <a:pt x="110" y="236"/>
                    </a:lnTo>
                    <a:lnTo>
                      <a:pt x="111" y="226"/>
                    </a:lnTo>
                    <a:lnTo>
                      <a:pt x="111" y="236"/>
                    </a:lnTo>
                    <a:close/>
                    <a:moveTo>
                      <a:pt x="110" y="236"/>
                    </a:moveTo>
                    <a:lnTo>
                      <a:pt x="84" y="233"/>
                    </a:lnTo>
                    <a:lnTo>
                      <a:pt x="86" y="213"/>
                    </a:lnTo>
                    <a:lnTo>
                      <a:pt x="113" y="216"/>
                    </a:lnTo>
                    <a:lnTo>
                      <a:pt x="110" y="236"/>
                    </a:lnTo>
                    <a:close/>
                    <a:moveTo>
                      <a:pt x="84" y="233"/>
                    </a:moveTo>
                    <a:lnTo>
                      <a:pt x="83" y="231"/>
                    </a:lnTo>
                    <a:lnTo>
                      <a:pt x="82" y="231"/>
                    </a:lnTo>
                    <a:lnTo>
                      <a:pt x="85" y="223"/>
                    </a:lnTo>
                    <a:lnTo>
                      <a:pt x="84" y="233"/>
                    </a:lnTo>
                    <a:close/>
                    <a:moveTo>
                      <a:pt x="82" y="231"/>
                    </a:moveTo>
                    <a:lnTo>
                      <a:pt x="60" y="222"/>
                    </a:lnTo>
                    <a:lnTo>
                      <a:pt x="67" y="204"/>
                    </a:lnTo>
                    <a:lnTo>
                      <a:pt x="89" y="214"/>
                    </a:lnTo>
                    <a:lnTo>
                      <a:pt x="82" y="231"/>
                    </a:lnTo>
                    <a:close/>
                    <a:moveTo>
                      <a:pt x="60" y="222"/>
                    </a:moveTo>
                    <a:lnTo>
                      <a:pt x="58" y="222"/>
                    </a:lnTo>
                    <a:lnTo>
                      <a:pt x="57" y="220"/>
                    </a:lnTo>
                    <a:lnTo>
                      <a:pt x="63" y="213"/>
                    </a:lnTo>
                    <a:lnTo>
                      <a:pt x="60" y="222"/>
                    </a:lnTo>
                    <a:close/>
                    <a:moveTo>
                      <a:pt x="57" y="220"/>
                    </a:moveTo>
                    <a:lnTo>
                      <a:pt x="35" y="205"/>
                    </a:lnTo>
                    <a:lnTo>
                      <a:pt x="46" y="190"/>
                    </a:lnTo>
                    <a:lnTo>
                      <a:pt x="68" y="205"/>
                    </a:lnTo>
                    <a:lnTo>
                      <a:pt x="57" y="220"/>
                    </a:lnTo>
                    <a:close/>
                    <a:moveTo>
                      <a:pt x="35" y="205"/>
                    </a:moveTo>
                    <a:lnTo>
                      <a:pt x="34" y="204"/>
                    </a:lnTo>
                    <a:lnTo>
                      <a:pt x="33" y="204"/>
                    </a:lnTo>
                    <a:lnTo>
                      <a:pt x="41" y="197"/>
                    </a:lnTo>
                    <a:lnTo>
                      <a:pt x="35" y="205"/>
                    </a:lnTo>
                    <a:close/>
                    <a:moveTo>
                      <a:pt x="33" y="204"/>
                    </a:moveTo>
                    <a:lnTo>
                      <a:pt x="18" y="184"/>
                    </a:lnTo>
                    <a:lnTo>
                      <a:pt x="32" y="172"/>
                    </a:lnTo>
                    <a:lnTo>
                      <a:pt x="49" y="192"/>
                    </a:lnTo>
                    <a:lnTo>
                      <a:pt x="33" y="204"/>
                    </a:lnTo>
                    <a:close/>
                    <a:moveTo>
                      <a:pt x="18" y="184"/>
                    </a:moveTo>
                    <a:lnTo>
                      <a:pt x="17" y="183"/>
                    </a:lnTo>
                    <a:lnTo>
                      <a:pt x="17" y="182"/>
                    </a:lnTo>
                    <a:lnTo>
                      <a:pt x="25" y="179"/>
                    </a:lnTo>
                    <a:lnTo>
                      <a:pt x="18" y="184"/>
                    </a:lnTo>
                    <a:close/>
                    <a:moveTo>
                      <a:pt x="17" y="182"/>
                    </a:moveTo>
                    <a:lnTo>
                      <a:pt x="7" y="160"/>
                    </a:lnTo>
                    <a:lnTo>
                      <a:pt x="24" y="152"/>
                    </a:lnTo>
                    <a:lnTo>
                      <a:pt x="34" y="174"/>
                    </a:lnTo>
                    <a:lnTo>
                      <a:pt x="17" y="182"/>
                    </a:lnTo>
                    <a:close/>
                    <a:moveTo>
                      <a:pt x="7" y="160"/>
                    </a:moveTo>
                    <a:lnTo>
                      <a:pt x="7" y="159"/>
                    </a:lnTo>
                    <a:lnTo>
                      <a:pt x="15" y="156"/>
                    </a:lnTo>
                    <a:lnTo>
                      <a:pt x="7" y="160"/>
                    </a:lnTo>
                    <a:close/>
                    <a:moveTo>
                      <a:pt x="7" y="159"/>
                    </a:moveTo>
                    <a:lnTo>
                      <a:pt x="0" y="133"/>
                    </a:lnTo>
                    <a:lnTo>
                      <a:pt x="19" y="128"/>
                    </a:lnTo>
                    <a:lnTo>
                      <a:pt x="24" y="153"/>
                    </a:lnTo>
                    <a:lnTo>
                      <a:pt x="7" y="159"/>
                    </a:lnTo>
                    <a:close/>
                    <a:moveTo>
                      <a:pt x="0" y="133"/>
                    </a:moveTo>
                    <a:lnTo>
                      <a:pt x="0" y="131"/>
                    </a:lnTo>
                    <a:lnTo>
                      <a:pt x="0" y="129"/>
                    </a:lnTo>
                    <a:lnTo>
                      <a:pt x="9" y="130"/>
                    </a:lnTo>
                    <a:lnTo>
                      <a:pt x="0" y="133"/>
                    </a:lnTo>
                    <a:close/>
                    <a:moveTo>
                      <a:pt x="0" y="129"/>
                    </a:moveTo>
                    <a:lnTo>
                      <a:pt x="3" y="107"/>
                    </a:lnTo>
                    <a:lnTo>
                      <a:pt x="22" y="110"/>
                    </a:lnTo>
                    <a:lnTo>
                      <a:pt x="19" y="132"/>
                    </a:lnTo>
                    <a:lnTo>
                      <a:pt x="0" y="129"/>
                    </a:lnTo>
                    <a:close/>
                    <a:moveTo>
                      <a:pt x="3" y="107"/>
                    </a:moveTo>
                    <a:lnTo>
                      <a:pt x="3" y="106"/>
                    </a:lnTo>
                    <a:lnTo>
                      <a:pt x="12" y="108"/>
                    </a:lnTo>
                    <a:lnTo>
                      <a:pt x="3" y="107"/>
                    </a:lnTo>
                    <a:close/>
                    <a:moveTo>
                      <a:pt x="3" y="106"/>
                    </a:moveTo>
                    <a:lnTo>
                      <a:pt x="10" y="84"/>
                    </a:lnTo>
                    <a:lnTo>
                      <a:pt x="28" y="88"/>
                    </a:lnTo>
                    <a:lnTo>
                      <a:pt x="21" y="111"/>
                    </a:lnTo>
                    <a:lnTo>
                      <a:pt x="3" y="106"/>
                    </a:lnTo>
                    <a:close/>
                    <a:moveTo>
                      <a:pt x="10" y="84"/>
                    </a:moveTo>
                    <a:lnTo>
                      <a:pt x="10" y="81"/>
                    </a:lnTo>
                    <a:lnTo>
                      <a:pt x="11" y="80"/>
                    </a:lnTo>
                    <a:lnTo>
                      <a:pt x="19" y="86"/>
                    </a:lnTo>
                    <a:lnTo>
                      <a:pt x="10" y="84"/>
                    </a:lnTo>
                    <a:close/>
                    <a:moveTo>
                      <a:pt x="11" y="80"/>
                    </a:moveTo>
                    <a:lnTo>
                      <a:pt x="27" y="58"/>
                    </a:lnTo>
                    <a:lnTo>
                      <a:pt x="42" y="69"/>
                    </a:lnTo>
                    <a:lnTo>
                      <a:pt x="27" y="91"/>
                    </a:lnTo>
                    <a:lnTo>
                      <a:pt x="11" y="80"/>
                    </a:lnTo>
                    <a:close/>
                    <a:moveTo>
                      <a:pt x="27" y="58"/>
                    </a:moveTo>
                    <a:lnTo>
                      <a:pt x="28" y="57"/>
                    </a:lnTo>
                    <a:lnTo>
                      <a:pt x="30" y="56"/>
                    </a:lnTo>
                    <a:lnTo>
                      <a:pt x="34" y="64"/>
                    </a:lnTo>
                    <a:lnTo>
                      <a:pt x="27" y="58"/>
                    </a:lnTo>
                    <a:close/>
                    <a:moveTo>
                      <a:pt x="30" y="56"/>
                    </a:moveTo>
                    <a:lnTo>
                      <a:pt x="55" y="40"/>
                    </a:lnTo>
                    <a:lnTo>
                      <a:pt x="65" y="56"/>
                    </a:lnTo>
                    <a:lnTo>
                      <a:pt x="40" y="72"/>
                    </a:lnTo>
                    <a:lnTo>
                      <a:pt x="30"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7" name="Freeform 1598">
                <a:extLst>
                  <a:ext uri="{FF2B5EF4-FFF2-40B4-BE49-F238E27FC236}">
                    <a16:creationId xmlns:a16="http://schemas.microsoft.com/office/drawing/2014/main" id="{F6526CE7-E16D-4F13-9D9C-2B1F94D57E3E}"/>
                  </a:ext>
                </a:extLst>
              </p:cNvPr>
              <p:cNvSpPr>
                <a:spLocks/>
              </p:cNvSpPr>
              <p:nvPr/>
            </p:nvSpPr>
            <p:spPr bwMode="auto">
              <a:xfrm>
                <a:off x="2421" y="2175"/>
                <a:ext cx="89" cy="83"/>
              </a:xfrm>
              <a:custGeom>
                <a:avLst/>
                <a:gdLst>
                  <a:gd name="T0" fmla="*/ 4 w 356"/>
                  <a:gd name="T1" fmla="*/ 0 h 333"/>
                  <a:gd name="T2" fmla="*/ 7 w 356"/>
                  <a:gd name="T3" fmla="*/ 0 h 333"/>
                  <a:gd name="T4" fmla="*/ 9 w 356"/>
                  <a:gd name="T5" fmla="*/ 0 h 333"/>
                  <a:gd name="T6" fmla="*/ 10 w 356"/>
                  <a:gd name="T7" fmla="*/ 0 h 333"/>
                  <a:gd name="T8" fmla="*/ 12 w 356"/>
                  <a:gd name="T9" fmla="*/ 1 h 333"/>
                  <a:gd name="T10" fmla="*/ 13 w 356"/>
                  <a:gd name="T11" fmla="*/ 2 h 333"/>
                  <a:gd name="T12" fmla="*/ 14 w 356"/>
                  <a:gd name="T13" fmla="*/ 3 h 333"/>
                  <a:gd name="T14" fmla="*/ 15 w 356"/>
                  <a:gd name="T15" fmla="*/ 5 h 333"/>
                  <a:gd name="T16" fmla="*/ 16 w 356"/>
                  <a:gd name="T17" fmla="*/ 6 h 333"/>
                  <a:gd name="T18" fmla="*/ 17 w 356"/>
                  <a:gd name="T19" fmla="*/ 7 h 333"/>
                  <a:gd name="T20" fmla="*/ 18 w 356"/>
                  <a:gd name="T21" fmla="*/ 9 h 333"/>
                  <a:gd name="T22" fmla="*/ 19 w 356"/>
                  <a:gd name="T23" fmla="*/ 10 h 333"/>
                  <a:gd name="T24" fmla="*/ 20 w 356"/>
                  <a:gd name="T25" fmla="*/ 11 h 333"/>
                  <a:gd name="T26" fmla="*/ 21 w 356"/>
                  <a:gd name="T27" fmla="*/ 13 h 333"/>
                  <a:gd name="T28" fmla="*/ 22 w 356"/>
                  <a:gd name="T29" fmla="*/ 14 h 333"/>
                  <a:gd name="T30" fmla="*/ 22 w 356"/>
                  <a:gd name="T31" fmla="*/ 15 h 333"/>
                  <a:gd name="T32" fmla="*/ 22 w 356"/>
                  <a:gd name="T33" fmla="*/ 16 h 333"/>
                  <a:gd name="T34" fmla="*/ 22 w 356"/>
                  <a:gd name="T35" fmla="*/ 18 h 333"/>
                  <a:gd name="T36" fmla="*/ 22 w 356"/>
                  <a:gd name="T37" fmla="*/ 18 h 333"/>
                  <a:gd name="T38" fmla="*/ 21 w 356"/>
                  <a:gd name="T39" fmla="*/ 19 h 333"/>
                  <a:gd name="T40" fmla="*/ 20 w 356"/>
                  <a:gd name="T41" fmla="*/ 20 h 333"/>
                  <a:gd name="T42" fmla="*/ 19 w 356"/>
                  <a:gd name="T43" fmla="*/ 20 h 333"/>
                  <a:gd name="T44" fmla="*/ 18 w 356"/>
                  <a:gd name="T45" fmla="*/ 20 h 333"/>
                  <a:gd name="T46" fmla="*/ 17 w 356"/>
                  <a:gd name="T47" fmla="*/ 20 h 333"/>
                  <a:gd name="T48" fmla="*/ 17 w 356"/>
                  <a:gd name="T49" fmla="*/ 21 h 333"/>
                  <a:gd name="T50" fmla="*/ 16 w 356"/>
                  <a:gd name="T51" fmla="*/ 20 h 333"/>
                  <a:gd name="T52" fmla="*/ 15 w 356"/>
                  <a:gd name="T53" fmla="*/ 20 h 333"/>
                  <a:gd name="T54" fmla="*/ 14 w 356"/>
                  <a:gd name="T55" fmla="*/ 20 h 333"/>
                  <a:gd name="T56" fmla="*/ 13 w 356"/>
                  <a:gd name="T57" fmla="*/ 18 h 333"/>
                  <a:gd name="T58" fmla="*/ 11 w 356"/>
                  <a:gd name="T59" fmla="*/ 17 h 333"/>
                  <a:gd name="T60" fmla="*/ 10 w 356"/>
                  <a:gd name="T61" fmla="*/ 15 h 333"/>
                  <a:gd name="T62" fmla="*/ 8 w 356"/>
                  <a:gd name="T63" fmla="*/ 13 h 333"/>
                  <a:gd name="T64" fmla="*/ 6 w 356"/>
                  <a:gd name="T65" fmla="*/ 10 h 333"/>
                  <a:gd name="T66" fmla="*/ 4 w 356"/>
                  <a:gd name="T67" fmla="*/ 8 h 333"/>
                  <a:gd name="T68" fmla="*/ 2 w 356"/>
                  <a:gd name="T69" fmla="*/ 7 h 333"/>
                  <a:gd name="T70" fmla="*/ 1 w 356"/>
                  <a:gd name="T71" fmla="*/ 5 h 333"/>
                  <a:gd name="T72" fmla="*/ 0 w 356"/>
                  <a:gd name="T73" fmla="*/ 3 h 333"/>
                  <a:gd name="T74" fmla="*/ 0 w 356"/>
                  <a:gd name="T75" fmla="*/ 2 h 333"/>
                  <a:gd name="T76" fmla="*/ 1 w 356"/>
                  <a:gd name="T77" fmla="*/ 1 h 333"/>
                  <a:gd name="T78" fmla="*/ 2 w 356"/>
                  <a:gd name="T79" fmla="*/ 1 h 333"/>
                  <a:gd name="T80" fmla="*/ 4 w 356"/>
                  <a:gd name="T81" fmla="*/ 0 h 3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6"/>
                  <a:gd name="T124" fmla="*/ 0 h 333"/>
                  <a:gd name="T125" fmla="*/ 356 w 356"/>
                  <a:gd name="T126" fmla="*/ 333 h 3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6" h="333">
                    <a:moveTo>
                      <a:pt x="66" y="3"/>
                    </a:moveTo>
                    <a:lnTo>
                      <a:pt x="105" y="0"/>
                    </a:lnTo>
                    <a:lnTo>
                      <a:pt x="137" y="3"/>
                    </a:lnTo>
                    <a:lnTo>
                      <a:pt x="162" y="9"/>
                    </a:lnTo>
                    <a:lnTo>
                      <a:pt x="184" y="22"/>
                    </a:lnTo>
                    <a:lnTo>
                      <a:pt x="203" y="38"/>
                    </a:lnTo>
                    <a:lnTo>
                      <a:pt x="220" y="57"/>
                    </a:lnTo>
                    <a:lnTo>
                      <a:pt x="232" y="80"/>
                    </a:lnTo>
                    <a:lnTo>
                      <a:pt x="248" y="102"/>
                    </a:lnTo>
                    <a:lnTo>
                      <a:pt x="264" y="121"/>
                    </a:lnTo>
                    <a:lnTo>
                      <a:pt x="279" y="143"/>
                    </a:lnTo>
                    <a:lnTo>
                      <a:pt x="299" y="162"/>
                    </a:lnTo>
                    <a:lnTo>
                      <a:pt x="314" y="185"/>
                    </a:lnTo>
                    <a:lnTo>
                      <a:pt x="330" y="207"/>
                    </a:lnTo>
                    <a:lnTo>
                      <a:pt x="343" y="225"/>
                    </a:lnTo>
                    <a:lnTo>
                      <a:pt x="350" y="247"/>
                    </a:lnTo>
                    <a:lnTo>
                      <a:pt x="356" y="264"/>
                    </a:lnTo>
                    <a:lnTo>
                      <a:pt x="356" y="283"/>
                    </a:lnTo>
                    <a:lnTo>
                      <a:pt x="353" y="296"/>
                    </a:lnTo>
                    <a:lnTo>
                      <a:pt x="340" y="308"/>
                    </a:lnTo>
                    <a:lnTo>
                      <a:pt x="324" y="318"/>
                    </a:lnTo>
                    <a:lnTo>
                      <a:pt x="305" y="325"/>
                    </a:lnTo>
                    <a:lnTo>
                      <a:pt x="289" y="327"/>
                    </a:lnTo>
                    <a:lnTo>
                      <a:pt x="276" y="330"/>
                    </a:lnTo>
                    <a:lnTo>
                      <a:pt x="264" y="333"/>
                    </a:lnTo>
                    <a:lnTo>
                      <a:pt x="250" y="330"/>
                    </a:lnTo>
                    <a:lnTo>
                      <a:pt x="238" y="325"/>
                    </a:lnTo>
                    <a:lnTo>
                      <a:pt x="222" y="315"/>
                    </a:lnTo>
                    <a:lnTo>
                      <a:pt x="203" y="296"/>
                    </a:lnTo>
                    <a:lnTo>
                      <a:pt x="181" y="273"/>
                    </a:lnTo>
                    <a:lnTo>
                      <a:pt x="156" y="244"/>
                    </a:lnTo>
                    <a:lnTo>
                      <a:pt x="124" y="207"/>
                    </a:lnTo>
                    <a:lnTo>
                      <a:pt x="88" y="168"/>
                    </a:lnTo>
                    <a:lnTo>
                      <a:pt x="60" y="136"/>
                    </a:lnTo>
                    <a:lnTo>
                      <a:pt x="34" y="108"/>
                    </a:lnTo>
                    <a:lnTo>
                      <a:pt x="16" y="82"/>
                    </a:lnTo>
                    <a:lnTo>
                      <a:pt x="4" y="57"/>
                    </a:lnTo>
                    <a:lnTo>
                      <a:pt x="0" y="38"/>
                    </a:lnTo>
                    <a:lnTo>
                      <a:pt x="9" y="22"/>
                    </a:lnTo>
                    <a:lnTo>
                      <a:pt x="31" y="12"/>
                    </a:lnTo>
                    <a:lnTo>
                      <a:pt x="66" y="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8" name="Freeform 1599">
                <a:extLst>
                  <a:ext uri="{FF2B5EF4-FFF2-40B4-BE49-F238E27FC236}">
                    <a16:creationId xmlns:a16="http://schemas.microsoft.com/office/drawing/2014/main" id="{C5717FDB-C47C-4F9F-80A6-2B18C4F469F8}"/>
                  </a:ext>
                </a:extLst>
              </p:cNvPr>
              <p:cNvSpPr>
                <a:spLocks noEditPoints="1"/>
              </p:cNvSpPr>
              <p:nvPr/>
            </p:nvSpPr>
            <p:spPr bwMode="auto">
              <a:xfrm>
                <a:off x="2419" y="2172"/>
                <a:ext cx="94" cy="88"/>
              </a:xfrm>
              <a:custGeom>
                <a:avLst/>
                <a:gdLst>
                  <a:gd name="T0" fmla="*/ 7 w 375"/>
                  <a:gd name="T1" fmla="*/ 0 h 353"/>
                  <a:gd name="T2" fmla="*/ 7 w 375"/>
                  <a:gd name="T3" fmla="*/ 1 h 353"/>
                  <a:gd name="T4" fmla="*/ 9 w 375"/>
                  <a:gd name="T5" fmla="*/ 0 h 353"/>
                  <a:gd name="T6" fmla="*/ 11 w 375"/>
                  <a:gd name="T7" fmla="*/ 1 h 353"/>
                  <a:gd name="T8" fmla="*/ 11 w 375"/>
                  <a:gd name="T9" fmla="*/ 1 h 353"/>
                  <a:gd name="T10" fmla="*/ 14 w 375"/>
                  <a:gd name="T11" fmla="*/ 2 h 353"/>
                  <a:gd name="T12" fmla="*/ 13 w 375"/>
                  <a:gd name="T13" fmla="*/ 3 h 353"/>
                  <a:gd name="T14" fmla="*/ 15 w 375"/>
                  <a:gd name="T15" fmla="*/ 4 h 353"/>
                  <a:gd name="T16" fmla="*/ 15 w 375"/>
                  <a:gd name="T17" fmla="*/ 6 h 353"/>
                  <a:gd name="T18" fmla="*/ 15 w 375"/>
                  <a:gd name="T19" fmla="*/ 6 h 353"/>
                  <a:gd name="T20" fmla="*/ 16 w 375"/>
                  <a:gd name="T21" fmla="*/ 7 h 353"/>
                  <a:gd name="T22" fmla="*/ 16 w 375"/>
                  <a:gd name="T23" fmla="*/ 7 h 353"/>
                  <a:gd name="T24" fmla="*/ 18 w 375"/>
                  <a:gd name="T25" fmla="*/ 8 h 353"/>
                  <a:gd name="T26" fmla="*/ 18 w 375"/>
                  <a:gd name="T27" fmla="*/ 10 h 353"/>
                  <a:gd name="T28" fmla="*/ 19 w 375"/>
                  <a:gd name="T29" fmla="*/ 9 h 353"/>
                  <a:gd name="T30" fmla="*/ 21 w 375"/>
                  <a:gd name="T31" fmla="*/ 12 h 353"/>
                  <a:gd name="T32" fmla="*/ 20 w 375"/>
                  <a:gd name="T33" fmla="*/ 12 h 353"/>
                  <a:gd name="T34" fmla="*/ 22 w 375"/>
                  <a:gd name="T35" fmla="*/ 13 h 353"/>
                  <a:gd name="T36" fmla="*/ 23 w 375"/>
                  <a:gd name="T37" fmla="*/ 14 h 353"/>
                  <a:gd name="T38" fmla="*/ 23 w 375"/>
                  <a:gd name="T39" fmla="*/ 14 h 353"/>
                  <a:gd name="T40" fmla="*/ 24 w 375"/>
                  <a:gd name="T41" fmla="*/ 17 h 353"/>
                  <a:gd name="T42" fmla="*/ 23 w 375"/>
                  <a:gd name="T43" fmla="*/ 17 h 353"/>
                  <a:gd name="T44" fmla="*/ 24 w 375"/>
                  <a:gd name="T45" fmla="*/ 18 h 353"/>
                  <a:gd name="T46" fmla="*/ 22 w 375"/>
                  <a:gd name="T47" fmla="*/ 19 h 353"/>
                  <a:gd name="T48" fmla="*/ 23 w 375"/>
                  <a:gd name="T49" fmla="*/ 19 h 353"/>
                  <a:gd name="T50" fmla="*/ 22 w 375"/>
                  <a:gd name="T51" fmla="*/ 20 h 353"/>
                  <a:gd name="T52" fmla="*/ 22 w 375"/>
                  <a:gd name="T53" fmla="*/ 19 h 353"/>
                  <a:gd name="T54" fmla="*/ 21 w 375"/>
                  <a:gd name="T55" fmla="*/ 21 h 353"/>
                  <a:gd name="T56" fmla="*/ 20 w 375"/>
                  <a:gd name="T57" fmla="*/ 21 h 353"/>
                  <a:gd name="T58" fmla="*/ 20 w 375"/>
                  <a:gd name="T59" fmla="*/ 21 h 353"/>
                  <a:gd name="T60" fmla="*/ 18 w 375"/>
                  <a:gd name="T61" fmla="*/ 22 h 353"/>
                  <a:gd name="T62" fmla="*/ 18 w 375"/>
                  <a:gd name="T63" fmla="*/ 21 h 353"/>
                  <a:gd name="T64" fmla="*/ 17 w 375"/>
                  <a:gd name="T65" fmla="*/ 22 h 353"/>
                  <a:gd name="T66" fmla="*/ 16 w 375"/>
                  <a:gd name="T67" fmla="*/ 22 h 353"/>
                  <a:gd name="T68" fmla="*/ 16 w 375"/>
                  <a:gd name="T69" fmla="*/ 22 h 353"/>
                  <a:gd name="T70" fmla="*/ 14 w 375"/>
                  <a:gd name="T71" fmla="*/ 21 h 353"/>
                  <a:gd name="T72" fmla="*/ 15 w 375"/>
                  <a:gd name="T73" fmla="*/ 20 h 353"/>
                  <a:gd name="T74" fmla="*/ 13 w 375"/>
                  <a:gd name="T75" fmla="*/ 19 h 353"/>
                  <a:gd name="T76" fmla="*/ 13 w 375"/>
                  <a:gd name="T77" fmla="*/ 17 h 353"/>
                  <a:gd name="T78" fmla="*/ 12 w 375"/>
                  <a:gd name="T79" fmla="*/ 18 h 353"/>
                  <a:gd name="T80" fmla="*/ 10 w 375"/>
                  <a:gd name="T81" fmla="*/ 16 h 353"/>
                  <a:gd name="T82" fmla="*/ 11 w 375"/>
                  <a:gd name="T83" fmla="*/ 15 h 353"/>
                  <a:gd name="T84" fmla="*/ 8 w 375"/>
                  <a:gd name="T85" fmla="*/ 14 h 353"/>
                  <a:gd name="T86" fmla="*/ 6 w 375"/>
                  <a:gd name="T87" fmla="*/ 11 h 353"/>
                  <a:gd name="T88" fmla="*/ 6 w 375"/>
                  <a:gd name="T89" fmla="*/ 11 h 353"/>
                  <a:gd name="T90" fmla="*/ 3 w 375"/>
                  <a:gd name="T91" fmla="*/ 8 h 353"/>
                  <a:gd name="T92" fmla="*/ 3 w 375"/>
                  <a:gd name="T93" fmla="*/ 7 h 353"/>
                  <a:gd name="T94" fmla="*/ 1 w 375"/>
                  <a:gd name="T95" fmla="*/ 6 h 353"/>
                  <a:gd name="T96" fmla="*/ 1 w 375"/>
                  <a:gd name="T97" fmla="*/ 4 h 353"/>
                  <a:gd name="T98" fmla="*/ 0 w 375"/>
                  <a:gd name="T99" fmla="*/ 4 h 353"/>
                  <a:gd name="T100" fmla="*/ 0 w 375"/>
                  <a:gd name="T101" fmla="*/ 3 h 353"/>
                  <a:gd name="T102" fmla="*/ 1 w 375"/>
                  <a:gd name="T103" fmla="*/ 3 h 353"/>
                  <a:gd name="T104" fmla="*/ 1 w 375"/>
                  <a:gd name="T105" fmla="*/ 1 h 353"/>
                  <a:gd name="T106" fmla="*/ 3 w 375"/>
                  <a:gd name="T107" fmla="*/ 1 h 353"/>
                  <a:gd name="T108" fmla="*/ 3 w 375"/>
                  <a:gd name="T109" fmla="*/ 1 h 35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5"/>
                  <a:gd name="T166" fmla="*/ 0 h 353"/>
                  <a:gd name="T167" fmla="*/ 375 w 375"/>
                  <a:gd name="T168" fmla="*/ 353 h 35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5" h="353">
                    <a:moveTo>
                      <a:pt x="76" y="4"/>
                    </a:moveTo>
                    <a:lnTo>
                      <a:pt x="114" y="0"/>
                    </a:lnTo>
                    <a:lnTo>
                      <a:pt x="115" y="19"/>
                    </a:lnTo>
                    <a:lnTo>
                      <a:pt x="77" y="22"/>
                    </a:lnTo>
                    <a:lnTo>
                      <a:pt x="76" y="4"/>
                    </a:lnTo>
                    <a:close/>
                    <a:moveTo>
                      <a:pt x="114" y="0"/>
                    </a:moveTo>
                    <a:lnTo>
                      <a:pt x="115" y="0"/>
                    </a:lnTo>
                    <a:lnTo>
                      <a:pt x="116" y="0"/>
                    </a:lnTo>
                    <a:lnTo>
                      <a:pt x="115" y="10"/>
                    </a:lnTo>
                    <a:lnTo>
                      <a:pt x="114" y="0"/>
                    </a:lnTo>
                    <a:close/>
                    <a:moveTo>
                      <a:pt x="116" y="0"/>
                    </a:moveTo>
                    <a:lnTo>
                      <a:pt x="147" y="4"/>
                    </a:lnTo>
                    <a:lnTo>
                      <a:pt x="146" y="22"/>
                    </a:lnTo>
                    <a:lnTo>
                      <a:pt x="114" y="19"/>
                    </a:lnTo>
                    <a:lnTo>
                      <a:pt x="116" y="0"/>
                    </a:lnTo>
                    <a:close/>
                    <a:moveTo>
                      <a:pt x="147" y="4"/>
                    </a:moveTo>
                    <a:lnTo>
                      <a:pt x="148" y="4"/>
                    </a:lnTo>
                    <a:lnTo>
                      <a:pt x="149" y="4"/>
                    </a:lnTo>
                    <a:lnTo>
                      <a:pt x="147" y="13"/>
                    </a:lnTo>
                    <a:lnTo>
                      <a:pt x="147" y="4"/>
                    </a:lnTo>
                    <a:close/>
                    <a:moveTo>
                      <a:pt x="149" y="4"/>
                    </a:moveTo>
                    <a:lnTo>
                      <a:pt x="174" y="10"/>
                    </a:lnTo>
                    <a:lnTo>
                      <a:pt x="170" y="29"/>
                    </a:lnTo>
                    <a:lnTo>
                      <a:pt x="145" y="22"/>
                    </a:lnTo>
                    <a:lnTo>
                      <a:pt x="149" y="4"/>
                    </a:lnTo>
                    <a:close/>
                    <a:moveTo>
                      <a:pt x="174" y="10"/>
                    </a:moveTo>
                    <a:lnTo>
                      <a:pt x="176" y="10"/>
                    </a:lnTo>
                    <a:lnTo>
                      <a:pt x="177" y="11"/>
                    </a:lnTo>
                    <a:lnTo>
                      <a:pt x="172" y="19"/>
                    </a:lnTo>
                    <a:lnTo>
                      <a:pt x="174" y="10"/>
                    </a:lnTo>
                    <a:close/>
                    <a:moveTo>
                      <a:pt x="177" y="11"/>
                    </a:moveTo>
                    <a:lnTo>
                      <a:pt x="199" y="24"/>
                    </a:lnTo>
                    <a:lnTo>
                      <a:pt x="190" y="40"/>
                    </a:lnTo>
                    <a:lnTo>
                      <a:pt x="167" y="28"/>
                    </a:lnTo>
                    <a:lnTo>
                      <a:pt x="177" y="11"/>
                    </a:lnTo>
                    <a:close/>
                    <a:moveTo>
                      <a:pt x="199" y="24"/>
                    </a:moveTo>
                    <a:lnTo>
                      <a:pt x="200" y="25"/>
                    </a:lnTo>
                    <a:lnTo>
                      <a:pt x="194" y="32"/>
                    </a:lnTo>
                    <a:lnTo>
                      <a:pt x="199" y="24"/>
                    </a:lnTo>
                    <a:close/>
                    <a:moveTo>
                      <a:pt x="200" y="25"/>
                    </a:moveTo>
                    <a:lnTo>
                      <a:pt x="220" y="40"/>
                    </a:lnTo>
                    <a:lnTo>
                      <a:pt x="208" y="56"/>
                    </a:lnTo>
                    <a:lnTo>
                      <a:pt x="188" y="39"/>
                    </a:lnTo>
                    <a:lnTo>
                      <a:pt x="200" y="25"/>
                    </a:lnTo>
                    <a:close/>
                    <a:moveTo>
                      <a:pt x="220" y="40"/>
                    </a:moveTo>
                    <a:lnTo>
                      <a:pt x="220" y="41"/>
                    </a:lnTo>
                    <a:lnTo>
                      <a:pt x="221" y="42"/>
                    </a:lnTo>
                    <a:lnTo>
                      <a:pt x="213" y="48"/>
                    </a:lnTo>
                    <a:lnTo>
                      <a:pt x="220" y="40"/>
                    </a:lnTo>
                    <a:close/>
                    <a:moveTo>
                      <a:pt x="221" y="42"/>
                    </a:moveTo>
                    <a:lnTo>
                      <a:pt x="236" y="61"/>
                    </a:lnTo>
                    <a:lnTo>
                      <a:pt x="222" y="73"/>
                    </a:lnTo>
                    <a:lnTo>
                      <a:pt x="205" y="54"/>
                    </a:lnTo>
                    <a:lnTo>
                      <a:pt x="221" y="42"/>
                    </a:lnTo>
                    <a:close/>
                    <a:moveTo>
                      <a:pt x="236" y="61"/>
                    </a:moveTo>
                    <a:lnTo>
                      <a:pt x="237" y="62"/>
                    </a:lnTo>
                    <a:lnTo>
                      <a:pt x="230" y="67"/>
                    </a:lnTo>
                    <a:lnTo>
                      <a:pt x="236" y="61"/>
                    </a:lnTo>
                    <a:close/>
                    <a:moveTo>
                      <a:pt x="237" y="62"/>
                    </a:moveTo>
                    <a:lnTo>
                      <a:pt x="251" y="84"/>
                    </a:lnTo>
                    <a:lnTo>
                      <a:pt x="234" y="94"/>
                    </a:lnTo>
                    <a:lnTo>
                      <a:pt x="221" y="72"/>
                    </a:lnTo>
                    <a:lnTo>
                      <a:pt x="237" y="62"/>
                    </a:lnTo>
                    <a:close/>
                    <a:moveTo>
                      <a:pt x="234" y="95"/>
                    </a:moveTo>
                    <a:lnTo>
                      <a:pt x="234" y="94"/>
                    </a:lnTo>
                    <a:lnTo>
                      <a:pt x="242" y="90"/>
                    </a:lnTo>
                    <a:lnTo>
                      <a:pt x="234" y="95"/>
                    </a:lnTo>
                    <a:close/>
                    <a:moveTo>
                      <a:pt x="249" y="84"/>
                    </a:moveTo>
                    <a:lnTo>
                      <a:pt x="266" y="106"/>
                    </a:lnTo>
                    <a:lnTo>
                      <a:pt x="249" y="117"/>
                    </a:lnTo>
                    <a:lnTo>
                      <a:pt x="234" y="95"/>
                    </a:lnTo>
                    <a:lnTo>
                      <a:pt x="249" y="84"/>
                    </a:lnTo>
                    <a:close/>
                    <a:moveTo>
                      <a:pt x="251" y="117"/>
                    </a:moveTo>
                    <a:lnTo>
                      <a:pt x="251" y="117"/>
                    </a:lnTo>
                    <a:lnTo>
                      <a:pt x="249" y="117"/>
                    </a:lnTo>
                    <a:lnTo>
                      <a:pt x="258" y="112"/>
                    </a:lnTo>
                    <a:lnTo>
                      <a:pt x="251" y="117"/>
                    </a:lnTo>
                    <a:close/>
                    <a:moveTo>
                      <a:pt x="265" y="105"/>
                    </a:moveTo>
                    <a:lnTo>
                      <a:pt x="281" y="125"/>
                    </a:lnTo>
                    <a:lnTo>
                      <a:pt x="266" y="137"/>
                    </a:lnTo>
                    <a:lnTo>
                      <a:pt x="251" y="117"/>
                    </a:lnTo>
                    <a:lnTo>
                      <a:pt x="265" y="105"/>
                    </a:lnTo>
                    <a:close/>
                    <a:moveTo>
                      <a:pt x="281" y="125"/>
                    </a:moveTo>
                    <a:lnTo>
                      <a:pt x="281" y="125"/>
                    </a:lnTo>
                    <a:lnTo>
                      <a:pt x="274" y="131"/>
                    </a:lnTo>
                    <a:lnTo>
                      <a:pt x="281" y="125"/>
                    </a:lnTo>
                    <a:close/>
                    <a:moveTo>
                      <a:pt x="281" y="125"/>
                    </a:moveTo>
                    <a:lnTo>
                      <a:pt x="297" y="147"/>
                    </a:lnTo>
                    <a:lnTo>
                      <a:pt x="281" y="158"/>
                    </a:lnTo>
                    <a:lnTo>
                      <a:pt x="266" y="136"/>
                    </a:lnTo>
                    <a:lnTo>
                      <a:pt x="281" y="125"/>
                    </a:lnTo>
                    <a:close/>
                    <a:moveTo>
                      <a:pt x="283" y="159"/>
                    </a:moveTo>
                    <a:lnTo>
                      <a:pt x="283" y="159"/>
                    </a:lnTo>
                    <a:lnTo>
                      <a:pt x="281" y="158"/>
                    </a:lnTo>
                    <a:lnTo>
                      <a:pt x="289" y="153"/>
                    </a:lnTo>
                    <a:lnTo>
                      <a:pt x="283" y="159"/>
                    </a:lnTo>
                    <a:close/>
                    <a:moveTo>
                      <a:pt x="296" y="146"/>
                    </a:moveTo>
                    <a:lnTo>
                      <a:pt x="316" y="165"/>
                    </a:lnTo>
                    <a:lnTo>
                      <a:pt x="302" y="179"/>
                    </a:lnTo>
                    <a:lnTo>
                      <a:pt x="283" y="159"/>
                    </a:lnTo>
                    <a:lnTo>
                      <a:pt x="296" y="146"/>
                    </a:lnTo>
                    <a:close/>
                    <a:moveTo>
                      <a:pt x="316" y="165"/>
                    </a:moveTo>
                    <a:lnTo>
                      <a:pt x="316" y="166"/>
                    </a:lnTo>
                    <a:lnTo>
                      <a:pt x="317" y="167"/>
                    </a:lnTo>
                    <a:lnTo>
                      <a:pt x="309" y="172"/>
                    </a:lnTo>
                    <a:lnTo>
                      <a:pt x="316" y="165"/>
                    </a:lnTo>
                    <a:close/>
                    <a:moveTo>
                      <a:pt x="317" y="167"/>
                    </a:moveTo>
                    <a:lnTo>
                      <a:pt x="332" y="189"/>
                    </a:lnTo>
                    <a:lnTo>
                      <a:pt x="317" y="200"/>
                    </a:lnTo>
                    <a:lnTo>
                      <a:pt x="301" y="178"/>
                    </a:lnTo>
                    <a:lnTo>
                      <a:pt x="317" y="167"/>
                    </a:lnTo>
                    <a:close/>
                    <a:moveTo>
                      <a:pt x="332" y="189"/>
                    </a:moveTo>
                    <a:lnTo>
                      <a:pt x="349" y="211"/>
                    </a:lnTo>
                    <a:lnTo>
                      <a:pt x="332" y="222"/>
                    </a:lnTo>
                    <a:lnTo>
                      <a:pt x="317" y="200"/>
                    </a:lnTo>
                    <a:lnTo>
                      <a:pt x="332" y="189"/>
                    </a:lnTo>
                    <a:close/>
                    <a:moveTo>
                      <a:pt x="349" y="211"/>
                    </a:moveTo>
                    <a:lnTo>
                      <a:pt x="349" y="211"/>
                    </a:lnTo>
                    <a:lnTo>
                      <a:pt x="340" y="217"/>
                    </a:lnTo>
                    <a:lnTo>
                      <a:pt x="349" y="211"/>
                    </a:lnTo>
                    <a:close/>
                    <a:moveTo>
                      <a:pt x="349" y="211"/>
                    </a:moveTo>
                    <a:lnTo>
                      <a:pt x="361" y="230"/>
                    </a:lnTo>
                    <a:lnTo>
                      <a:pt x="345" y="241"/>
                    </a:lnTo>
                    <a:lnTo>
                      <a:pt x="332" y="222"/>
                    </a:lnTo>
                    <a:lnTo>
                      <a:pt x="349" y="211"/>
                    </a:lnTo>
                    <a:close/>
                    <a:moveTo>
                      <a:pt x="361" y="230"/>
                    </a:moveTo>
                    <a:lnTo>
                      <a:pt x="362" y="231"/>
                    </a:lnTo>
                    <a:lnTo>
                      <a:pt x="362" y="233"/>
                    </a:lnTo>
                    <a:lnTo>
                      <a:pt x="353" y="235"/>
                    </a:lnTo>
                    <a:lnTo>
                      <a:pt x="361" y="230"/>
                    </a:lnTo>
                    <a:close/>
                    <a:moveTo>
                      <a:pt x="362" y="233"/>
                    </a:moveTo>
                    <a:lnTo>
                      <a:pt x="369" y="255"/>
                    </a:lnTo>
                    <a:lnTo>
                      <a:pt x="350" y="261"/>
                    </a:lnTo>
                    <a:lnTo>
                      <a:pt x="344" y="239"/>
                    </a:lnTo>
                    <a:lnTo>
                      <a:pt x="362" y="233"/>
                    </a:lnTo>
                    <a:close/>
                    <a:moveTo>
                      <a:pt x="351" y="262"/>
                    </a:moveTo>
                    <a:lnTo>
                      <a:pt x="351" y="261"/>
                    </a:lnTo>
                    <a:lnTo>
                      <a:pt x="350" y="261"/>
                    </a:lnTo>
                    <a:lnTo>
                      <a:pt x="360" y="257"/>
                    </a:lnTo>
                    <a:lnTo>
                      <a:pt x="351" y="262"/>
                    </a:lnTo>
                    <a:close/>
                    <a:moveTo>
                      <a:pt x="369" y="254"/>
                    </a:moveTo>
                    <a:lnTo>
                      <a:pt x="375" y="271"/>
                    </a:lnTo>
                    <a:lnTo>
                      <a:pt x="356" y="277"/>
                    </a:lnTo>
                    <a:lnTo>
                      <a:pt x="351" y="262"/>
                    </a:lnTo>
                    <a:lnTo>
                      <a:pt x="369" y="254"/>
                    </a:lnTo>
                    <a:close/>
                    <a:moveTo>
                      <a:pt x="375" y="271"/>
                    </a:moveTo>
                    <a:lnTo>
                      <a:pt x="375" y="272"/>
                    </a:lnTo>
                    <a:lnTo>
                      <a:pt x="375" y="274"/>
                    </a:lnTo>
                    <a:lnTo>
                      <a:pt x="366" y="274"/>
                    </a:lnTo>
                    <a:lnTo>
                      <a:pt x="375" y="271"/>
                    </a:lnTo>
                    <a:close/>
                    <a:moveTo>
                      <a:pt x="375" y="274"/>
                    </a:moveTo>
                    <a:lnTo>
                      <a:pt x="375" y="293"/>
                    </a:lnTo>
                    <a:lnTo>
                      <a:pt x="356" y="293"/>
                    </a:lnTo>
                    <a:lnTo>
                      <a:pt x="356" y="274"/>
                    </a:lnTo>
                    <a:lnTo>
                      <a:pt x="375" y="274"/>
                    </a:lnTo>
                    <a:close/>
                    <a:moveTo>
                      <a:pt x="375" y="293"/>
                    </a:moveTo>
                    <a:lnTo>
                      <a:pt x="375" y="294"/>
                    </a:lnTo>
                    <a:lnTo>
                      <a:pt x="375" y="295"/>
                    </a:lnTo>
                    <a:lnTo>
                      <a:pt x="366" y="293"/>
                    </a:lnTo>
                    <a:lnTo>
                      <a:pt x="375" y="293"/>
                    </a:lnTo>
                    <a:close/>
                    <a:moveTo>
                      <a:pt x="375" y="295"/>
                    </a:moveTo>
                    <a:lnTo>
                      <a:pt x="372" y="308"/>
                    </a:lnTo>
                    <a:lnTo>
                      <a:pt x="353" y="304"/>
                    </a:lnTo>
                    <a:lnTo>
                      <a:pt x="356" y="290"/>
                    </a:lnTo>
                    <a:lnTo>
                      <a:pt x="375" y="295"/>
                    </a:lnTo>
                    <a:close/>
                    <a:moveTo>
                      <a:pt x="372" y="308"/>
                    </a:moveTo>
                    <a:lnTo>
                      <a:pt x="371" y="310"/>
                    </a:lnTo>
                    <a:lnTo>
                      <a:pt x="370" y="312"/>
                    </a:lnTo>
                    <a:lnTo>
                      <a:pt x="363" y="306"/>
                    </a:lnTo>
                    <a:lnTo>
                      <a:pt x="372" y="308"/>
                    </a:lnTo>
                    <a:close/>
                    <a:moveTo>
                      <a:pt x="370" y="312"/>
                    </a:moveTo>
                    <a:lnTo>
                      <a:pt x="356" y="325"/>
                    </a:lnTo>
                    <a:lnTo>
                      <a:pt x="343" y="311"/>
                    </a:lnTo>
                    <a:lnTo>
                      <a:pt x="356" y="298"/>
                    </a:lnTo>
                    <a:lnTo>
                      <a:pt x="370" y="312"/>
                    </a:lnTo>
                    <a:close/>
                    <a:moveTo>
                      <a:pt x="356" y="325"/>
                    </a:moveTo>
                    <a:lnTo>
                      <a:pt x="355" y="326"/>
                    </a:lnTo>
                    <a:lnTo>
                      <a:pt x="355" y="327"/>
                    </a:lnTo>
                    <a:lnTo>
                      <a:pt x="350" y="318"/>
                    </a:lnTo>
                    <a:lnTo>
                      <a:pt x="356" y="325"/>
                    </a:lnTo>
                    <a:close/>
                    <a:moveTo>
                      <a:pt x="355" y="327"/>
                    </a:moveTo>
                    <a:lnTo>
                      <a:pt x="339" y="336"/>
                    </a:lnTo>
                    <a:lnTo>
                      <a:pt x="329" y="319"/>
                    </a:lnTo>
                    <a:lnTo>
                      <a:pt x="345" y="310"/>
                    </a:lnTo>
                    <a:lnTo>
                      <a:pt x="355" y="327"/>
                    </a:lnTo>
                    <a:close/>
                    <a:moveTo>
                      <a:pt x="339" y="336"/>
                    </a:moveTo>
                    <a:lnTo>
                      <a:pt x="338" y="337"/>
                    </a:lnTo>
                    <a:lnTo>
                      <a:pt x="337" y="337"/>
                    </a:lnTo>
                    <a:lnTo>
                      <a:pt x="334" y="328"/>
                    </a:lnTo>
                    <a:lnTo>
                      <a:pt x="339" y="336"/>
                    </a:lnTo>
                    <a:close/>
                    <a:moveTo>
                      <a:pt x="337" y="337"/>
                    </a:moveTo>
                    <a:lnTo>
                      <a:pt x="318" y="343"/>
                    </a:lnTo>
                    <a:lnTo>
                      <a:pt x="312" y="325"/>
                    </a:lnTo>
                    <a:lnTo>
                      <a:pt x="331" y="319"/>
                    </a:lnTo>
                    <a:lnTo>
                      <a:pt x="337" y="337"/>
                    </a:lnTo>
                    <a:close/>
                    <a:moveTo>
                      <a:pt x="318" y="343"/>
                    </a:moveTo>
                    <a:lnTo>
                      <a:pt x="318" y="343"/>
                    </a:lnTo>
                    <a:lnTo>
                      <a:pt x="317" y="343"/>
                    </a:lnTo>
                    <a:lnTo>
                      <a:pt x="315" y="335"/>
                    </a:lnTo>
                    <a:lnTo>
                      <a:pt x="318" y="343"/>
                    </a:lnTo>
                    <a:close/>
                    <a:moveTo>
                      <a:pt x="317" y="343"/>
                    </a:moveTo>
                    <a:lnTo>
                      <a:pt x="301" y="347"/>
                    </a:lnTo>
                    <a:lnTo>
                      <a:pt x="297" y="328"/>
                    </a:lnTo>
                    <a:lnTo>
                      <a:pt x="313" y="325"/>
                    </a:lnTo>
                    <a:lnTo>
                      <a:pt x="317" y="343"/>
                    </a:lnTo>
                    <a:close/>
                    <a:moveTo>
                      <a:pt x="297" y="328"/>
                    </a:moveTo>
                    <a:lnTo>
                      <a:pt x="297" y="328"/>
                    </a:lnTo>
                    <a:lnTo>
                      <a:pt x="299" y="337"/>
                    </a:lnTo>
                    <a:lnTo>
                      <a:pt x="297" y="328"/>
                    </a:lnTo>
                    <a:close/>
                    <a:moveTo>
                      <a:pt x="301" y="347"/>
                    </a:moveTo>
                    <a:lnTo>
                      <a:pt x="289" y="350"/>
                    </a:lnTo>
                    <a:lnTo>
                      <a:pt x="284" y="331"/>
                    </a:lnTo>
                    <a:lnTo>
                      <a:pt x="297" y="328"/>
                    </a:lnTo>
                    <a:lnTo>
                      <a:pt x="301" y="347"/>
                    </a:lnTo>
                    <a:close/>
                    <a:moveTo>
                      <a:pt x="289" y="350"/>
                    </a:moveTo>
                    <a:lnTo>
                      <a:pt x="276" y="353"/>
                    </a:lnTo>
                    <a:lnTo>
                      <a:pt x="272" y="335"/>
                    </a:lnTo>
                    <a:lnTo>
                      <a:pt x="284" y="331"/>
                    </a:lnTo>
                    <a:lnTo>
                      <a:pt x="289" y="350"/>
                    </a:lnTo>
                    <a:close/>
                    <a:moveTo>
                      <a:pt x="276" y="353"/>
                    </a:moveTo>
                    <a:lnTo>
                      <a:pt x="274" y="353"/>
                    </a:lnTo>
                    <a:lnTo>
                      <a:pt x="272" y="353"/>
                    </a:lnTo>
                    <a:lnTo>
                      <a:pt x="274" y="343"/>
                    </a:lnTo>
                    <a:lnTo>
                      <a:pt x="276" y="353"/>
                    </a:lnTo>
                    <a:close/>
                    <a:moveTo>
                      <a:pt x="272" y="353"/>
                    </a:moveTo>
                    <a:lnTo>
                      <a:pt x="258" y="350"/>
                    </a:lnTo>
                    <a:lnTo>
                      <a:pt x="263" y="331"/>
                    </a:lnTo>
                    <a:lnTo>
                      <a:pt x="276" y="335"/>
                    </a:lnTo>
                    <a:lnTo>
                      <a:pt x="272" y="353"/>
                    </a:lnTo>
                    <a:close/>
                    <a:moveTo>
                      <a:pt x="258" y="350"/>
                    </a:moveTo>
                    <a:lnTo>
                      <a:pt x="257" y="349"/>
                    </a:lnTo>
                    <a:lnTo>
                      <a:pt x="260" y="340"/>
                    </a:lnTo>
                    <a:lnTo>
                      <a:pt x="258" y="350"/>
                    </a:lnTo>
                    <a:close/>
                    <a:moveTo>
                      <a:pt x="257" y="349"/>
                    </a:moveTo>
                    <a:lnTo>
                      <a:pt x="244" y="342"/>
                    </a:lnTo>
                    <a:lnTo>
                      <a:pt x="253" y="326"/>
                    </a:lnTo>
                    <a:lnTo>
                      <a:pt x="265" y="332"/>
                    </a:lnTo>
                    <a:lnTo>
                      <a:pt x="257" y="349"/>
                    </a:lnTo>
                    <a:close/>
                    <a:moveTo>
                      <a:pt x="244" y="342"/>
                    </a:moveTo>
                    <a:lnTo>
                      <a:pt x="244" y="342"/>
                    </a:lnTo>
                    <a:lnTo>
                      <a:pt x="243" y="342"/>
                    </a:lnTo>
                    <a:lnTo>
                      <a:pt x="248" y="335"/>
                    </a:lnTo>
                    <a:lnTo>
                      <a:pt x="244" y="342"/>
                    </a:lnTo>
                    <a:close/>
                    <a:moveTo>
                      <a:pt x="243" y="342"/>
                    </a:moveTo>
                    <a:lnTo>
                      <a:pt x="227" y="332"/>
                    </a:lnTo>
                    <a:lnTo>
                      <a:pt x="237" y="316"/>
                    </a:lnTo>
                    <a:lnTo>
                      <a:pt x="253" y="326"/>
                    </a:lnTo>
                    <a:lnTo>
                      <a:pt x="243" y="342"/>
                    </a:lnTo>
                    <a:close/>
                    <a:moveTo>
                      <a:pt x="227" y="332"/>
                    </a:moveTo>
                    <a:lnTo>
                      <a:pt x="226" y="332"/>
                    </a:lnTo>
                    <a:lnTo>
                      <a:pt x="225" y="331"/>
                    </a:lnTo>
                    <a:lnTo>
                      <a:pt x="232" y="325"/>
                    </a:lnTo>
                    <a:lnTo>
                      <a:pt x="227" y="332"/>
                    </a:lnTo>
                    <a:close/>
                    <a:moveTo>
                      <a:pt x="225" y="331"/>
                    </a:moveTo>
                    <a:lnTo>
                      <a:pt x="206" y="312"/>
                    </a:lnTo>
                    <a:lnTo>
                      <a:pt x="220" y="298"/>
                    </a:lnTo>
                    <a:lnTo>
                      <a:pt x="240" y="318"/>
                    </a:lnTo>
                    <a:lnTo>
                      <a:pt x="225" y="331"/>
                    </a:lnTo>
                    <a:close/>
                    <a:moveTo>
                      <a:pt x="206" y="312"/>
                    </a:moveTo>
                    <a:lnTo>
                      <a:pt x="206" y="312"/>
                    </a:lnTo>
                    <a:lnTo>
                      <a:pt x="213" y="306"/>
                    </a:lnTo>
                    <a:lnTo>
                      <a:pt x="206" y="312"/>
                    </a:lnTo>
                    <a:close/>
                    <a:moveTo>
                      <a:pt x="206" y="312"/>
                    </a:moveTo>
                    <a:lnTo>
                      <a:pt x="184" y="289"/>
                    </a:lnTo>
                    <a:lnTo>
                      <a:pt x="198" y="276"/>
                    </a:lnTo>
                    <a:lnTo>
                      <a:pt x="220" y="299"/>
                    </a:lnTo>
                    <a:lnTo>
                      <a:pt x="206" y="312"/>
                    </a:lnTo>
                    <a:close/>
                    <a:moveTo>
                      <a:pt x="184" y="289"/>
                    </a:moveTo>
                    <a:lnTo>
                      <a:pt x="184" y="289"/>
                    </a:lnTo>
                    <a:lnTo>
                      <a:pt x="191" y="283"/>
                    </a:lnTo>
                    <a:lnTo>
                      <a:pt x="184" y="289"/>
                    </a:lnTo>
                    <a:close/>
                    <a:moveTo>
                      <a:pt x="184" y="289"/>
                    </a:moveTo>
                    <a:lnTo>
                      <a:pt x="158" y="261"/>
                    </a:lnTo>
                    <a:lnTo>
                      <a:pt x="172" y="249"/>
                    </a:lnTo>
                    <a:lnTo>
                      <a:pt x="198" y="277"/>
                    </a:lnTo>
                    <a:lnTo>
                      <a:pt x="184" y="289"/>
                    </a:lnTo>
                    <a:close/>
                    <a:moveTo>
                      <a:pt x="158" y="261"/>
                    </a:moveTo>
                    <a:lnTo>
                      <a:pt x="158" y="261"/>
                    </a:lnTo>
                    <a:lnTo>
                      <a:pt x="166" y="254"/>
                    </a:lnTo>
                    <a:lnTo>
                      <a:pt x="158" y="261"/>
                    </a:lnTo>
                    <a:close/>
                    <a:moveTo>
                      <a:pt x="158" y="261"/>
                    </a:moveTo>
                    <a:lnTo>
                      <a:pt x="126" y="222"/>
                    </a:lnTo>
                    <a:lnTo>
                      <a:pt x="141" y="210"/>
                    </a:lnTo>
                    <a:lnTo>
                      <a:pt x="173" y="249"/>
                    </a:lnTo>
                    <a:lnTo>
                      <a:pt x="158" y="261"/>
                    </a:lnTo>
                    <a:close/>
                    <a:moveTo>
                      <a:pt x="140" y="210"/>
                    </a:moveTo>
                    <a:lnTo>
                      <a:pt x="141" y="210"/>
                    </a:lnTo>
                    <a:lnTo>
                      <a:pt x="134" y="217"/>
                    </a:lnTo>
                    <a:lnTo>
                      <a:pt x="140" y="210"/>
                    </a:lnTo>
                    <a:close/>
                    <a:moveTo>
                      <a:pt x="127" y="223"/>
                    </a:moveTo>
                    <a:lnTo>
                      <a:pt x="92" y="185"/>
                    </a:lnTo>
                    <a:lnTo>
                      <a:pt x="106" y="171"/>
                    </a:lnTo>
                    <a:lnTo>
                      <a:pt x="140" y="210"/>
                    </a:lnTo>
                    <a:lnTo>
                      <a:pt x="127" y="223"/>
                    </a:lnTo>
                    <a:close/>
                    <a:moveTo>
                      <a:pt x="92" y="185"/>
                    </a:moveTo>
                    <a:lnTo>
                      <a:pt x="92" y="185"/>
                    </a:lnTo>
                    <a:lnTo>
                      <a:pt x="98" y="178"/>
                    </a:lnTo>
                    <a:lnTo>
                      <a:pt x="92" y="185"/>
                    </a:lnTo>
                    <a:close/>
                    <a:moveTo>
                      <a:pt x="92" y="185"/>
                    </a:moveTo>
                    <a:lnTo>
                      <a:pt x="63" y="153"/>
                    </a:lnTo>
                    <a:lnTo>
                      <a:pt x="77" y="140"/>
                    </a:lnTo>
                    <a:lnTo>
                      <a:pt x="106" y="172"/>
                    </a:lnTo>
                    <a:lnTo>
                      <a:pt x="92" y="185"/>
                    </a:lnTo>
                    <a:close/>
                    <a:moveTo>
                      <a:pt x="63" y="153"/>
                    </a:moveTo>
                    <a:lnTo>
                      <a:pt x="64" y="155"/>
                    </a:lnTo>
                    <a:lnTo>
                      <a:pt x="63" y="153"/>
                    </a:lnTo>
                    <a:lnTo>
                      <a:pt x="70" y="146"/>
                    </a:lnTo>
                    <a:lnTo>
                      <a:pt x="63" y="153"/>
                    </a:lnTo>
                    <a:close/>
                    <a:moveTo>
                      <a:pt x="63" y="153"/>
                    </a:moveTo>
                    <a:lnTo>
                      <a:pt x="38" y="124"/>
                    </a:lnTo>
                    <a:lnTo>
                      <a:pt x="52" y="112"/>
                    </a:lnTo>
                    <a:lnTo>
                      <a:pt x="77" y="140"/>
                    </a:lnTo>
                    <a:lnTo>
                      <a:pt x="63" y="153"/>
                    </a:lnTo>
                    <a:close/>
                    <a:moveTo>
                      <a:pt x="38" y="124"/>
                    </a:moveTo>
                    <a:lnTo>
                      <a:pt x="38" y="124"/>
                    </a:lnTo>
                    <a:lnTo>
                      <a:pt x="37" y="124"/>
                    </a:lnTo>
                    <a:lnTo>
                      <a:pt x="44" y="118"/>
                    </a:lnTo>
                    <a:lnTo>
                      <a:pt x="38" y="124"/>
                    </a:lnTo>
                    <a:close/>
                    <a:moveTo>
                      <a:pt x="37" y="124"/>
                    </a:moveTo>
                    <a:lnTo>
                      <a:pt x="18" y="99"/>
                    </a:lnTo>
                    <a:lnTo>
                      <a:pt x="33" y="86"/>
                    </a:lnTo>
                    <a:lnTo>
                      <a:pt x="52" y="112"/>
                    </a:lnTo>
                    <a:lnTo>
                      <a:pt x="37" y="124"/>
                    </a:lnTo>
                    <a:close/>
                    <a:moveTo>
                      <a:pt x="18" y="99"/>
                    </a:moveTo>
                    <a:lnTo>
                      <a:pt x="18" y="97"/>
                    </a:lnTo>
                    <a:lnTo>
                      <a:pt x="17" y="96"/>
                    </a:lnTo>
                    <a:lnTo>
                      <a:pt x="26" y="92"/>
                    </a:lnTo>
                    <a:lnTo>
                      <a:pt x="18" y="99"/>
                    </a:lnTo>
                    <a:close/>
                    <a:moveTo>
                      <a:pt x="17" y="96"/>
                    </a:moveTo>
                    <a:lnTo>
                      <a:pt x="5" y="71"/>
                    </a:lnTo>
                    <a:lnTo>
                      <a:pt x="21" y="63"/>
                    </a:lnTo>
                    <a:lnTo>
                      <a:pt x="34" y="89"/>
                    </a:lnTo>
                    <a:lnTo>
                      <a:pt x="17" y="96"/>
                    </a:lnTo>
                    <a:close/>
                    <a:moveTo>
                      <a:pt x="5" y="71"/>
                    </a:moveTo>
                    <a:lnTo>
                      <a:pt x="4" y="70"/>
                    </a:lnTo>
                    <a:lnTo>
                      <a:pt x="4" y="69"/>
                    </a:lnTo>
                    <a:lnTo>
                      <a:pt x="14" y="67"/>
                    </a:lnTo>
                    <a:lnTo>
                      <a:pt x="5" y="71"/>
                    </a:lnTo>
                    <a:close/>
                    <a:moveTo>
                      <a:pt x="4" y="69"/>
                    </a:moveTo>
                    <a:lnTo>
                      <a:pt x="0" y="50"/>
                    </a:lnTo>
                    <a:lnTo>
                      <a:pt x="19" y="47"/>
                    </a:lnTo>
                    <a:lnTo>
                      <a:pt x="22" y="65"/>
                    </a:lnTo>
                    <a:lnTo>
                      <a:pt x="4" y="69"/>
                    </a:lnTo>
                    <a:close/>
                    <a:moveTo>
                      <a:pt x="0" y="50"/>
                    </a:moveTo>
                    <a:lnTo>
                      <a:pt x="0" y="46"/>
                    </a:lnTo>
                    <a:lnTo>
                      <a:pt x="1" y="43"/>
                    </a:lnTo>
                    <a:lnTo>
                      <a:pt x="10" y="48"/>
                    </a:lnTo>
                    <a:lnTo>
                      <a:pt x="0" y="50"/>
                    </a:lnTo>
                    <a:close/>
                    <a:moveTo>
                      <a:pt x="1" y="43"/>
                    </a:moveTo>
                    <a:lnTo>
                      <a:pt x="11" y="27"/>
                    </a:lnTo>
                    <a:lnTo>
                      <a:pt x="28" y="37"/>
                    </a:lnTo>
                    <a:lnTo>
                      <a:pt x="18" y="53"/>
                    </a:lnTo>
                    <a:lnTo>
                      <a:pt x="1" y="43"/>
                    </a:lnTo>
                    <a:close/>
                    <a:moveTo>
                      <a:pt x="11" y="27"/>
                    </a:moveTo>
                    <a:lnTo>
                      <a:pt x="12" y="25"/>
                    </a:lnTo>
                    <a:lnTo>
                      <a:pt x="16" y="24"/>
                    </a:lnTo>
                    <a:lnTo>
                      <a:pt x="19" y="32"/>
                    </a:lnTo>
                    <a:lnTo>
                      <a:pt x="11" y="27"/>
                    </a:lnTo>
                    <a:close/>
                    <a:moveTo>
                      <a:pt x="16" y="24"/>
                    </a:moveTo>
                    <a:lnTo>
                      <a:pt x="38" y="14"/>
                    </a:lnTo>
                    <a:lnTo>
                      <a:pt x="46" y="31"/>
                    </a:lnTo>
                    <a:lnTo>
                      <a:pt x="23" y="41"/>
                    </a:lnTo>
                    <a:lnTo>
                      <a:pt x="16" y="24"/>
                    </a:lnTo>
                    <a:close/>
                    <a:moveTo>
                      <a:pt x="38" y="14"/>
                    </a:moveTo>
                    <a:lnTo>
                      <a:pt x="39" y="14"/>
                    </a:lnTo>
                    <a:lnTo>
                      <a:pt x="41" y="22"/>
                    </a:lnTo>
                    <a:lnTo>
                      <a:pt x="38" y="14"/>
                    </a:lnTo>
                    <a:close/>
                    <a:moveTo>
                      <a:pt x="39" y="14"/>
                    </a:moveTo>
                    <a:lnTo>
                      <a:pt x="74" y="4"/>
                    </a:lnTo>
                    <a:lnTo>
                      <a:pt x="79" y="22"/>
                    </a:lnTo>
                    <a:lnTo>
                      <a:pt x="44" y="31"/>
                    </a:lnTo>
                    <a:lnTo>
                      <a:pt x="39"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39" name="Freeform 1600">
                <a:extLst>
                  <a:ext uri="{FF2B5EF4-FFF2-40B4-BE49-F238E27FC236}">
                    <a16:creationId xmlns:a16="http://schemas.microsoft.com/office/drawing/2014/main" id="{73FD7888-434F-4E09-8899-6550A007F7DA}"/>
                  </a:ext>
                </a:extLst>
              </p:cNvPr>
              <p:cNvSpPr>
                <a:spLocks/>
              </p:cNvSpPr>
              <p:nvPr/>
            </p:nvSpPr>
            <p:spPr bwMode="auto">
              <a:xfrm>
                <a:off x="2487" y="2139"/>
                <a:ext cx="87" cy="105"/>
              </a:xfrm>
              <a:custGeom>
                <a:avLst/>
                <a:gdLst>
                  <a:gd name="T0" fmla="*/ 5 w 346"/>
                  <a:gd name="T1" fmla="*/ 0 h 422"/>
                  <a:gd name="T2" fmla="*/ 6 w 346"/>
                  <a:gd name="T3" fmla="*/ 0 h 422"/>
                  <a:gd name="T4" fmla="*/ 8 w 346"/>
                  <a:gd name="T5" fmla="*/ 0 h 422"/>
                  <a:gd name="T6" fmla="*/ 9 w 346"/>
                  <a:gd name="T7" fmla="*/ 1 h 422"/>
                  <a:gd name="T8" fmla="*/ 10 w 346"/>
                  <a:gd name="T9" fmla="*/ 2 h 422"/>
                  <a:gd name="T10" fmla="*/ 12 w 346"/>
                  <a:gd name="T11" fmla="*/ 3 h 422"/>
                  <a:gd name="T12" fmla="*/ 13 w 346"/>
                  <a:gd name="T13" fmla="*/ 5 h 422"/>
                  <a:gd name="T14" fmla="*/ 14 w 346"/>
                  <a:gd name="T15" fmla="*/ 7 h 422"/>
                  <a:gd name="T16" fmla="*/ 15 w 346"/>
                  <a:gd name="T17" fmla="*/ 9 h 422"/>
                  <a:gd name="T18" fmla="*/ 16 w 346"/>
                  <a:gd name="T19" fmla="*/ 10 h 422"/>
                  <a:gd name="T20" fmla="*/ 17 w 346"/>
                  <a:gd name="T21" fmla="*/ 12 h 422"/>
                  <a:gd name="T22" fmla="*/ 18 w 346"/>
                  <a:gd name="T23" fmla="*/ 14 h 422"/>
                  <a:gd name="T24" fmla="*/ 19 w 346"/>
                  <a:gd name="T25" fmla="*/ 16 h 422"/>
                  <a:gd name="T26" fmla="*/ 20 w 346"/>
                  <a:gd name="T27" fmla="*/ 18 h 422"/>
                  <a:gd name="T28" fmla="*/ 21 w 346"/>
                  <a:gd name="T29" fmla="*/ 20 h 422"/>
                  <a:gd name="T30" fmla="*/ 21 w 346"/>
                  <a:gd name="T31" fmla="*/ 21 h 422"/>
                  <a:gd name="T32" fmla="*/ 22 w 346"/>
                  <a:gd name="T33" fmla="*/ 23 h 422"/>
                  <a:gd name="T34" fmla="*/ 22 w 346"/>
                  <a:gd name="T35" fmla="*/ 24 h 422"/>
                  <a:gd name="T36" fmla="*/ 21 w 346"/>
                  <a:gd name="T37" fmla="*/ 25 h 422"/>
                  <a:gd name="T38" fmla="*/ 20 w 346"/>
                  <a:gd name="T39" fmla="*/ 26 h 422"/>
                  <a:gd name="T40" fmla="*/ 19 w 346"/>
                  <a:gd name="T41" fmla="*/ 26 h 422"/>
                  <a:gd name="T42" fmla="*/ 17 w 346"/>
                  <a:gd name="T43" fmla="*/ 26 h 422"/>
                  <a:gd name="T44" fmla="*/ 16 w 346"/>
                  <a:gd name="T45" fmla="*/ 26 h 422"/>
                  <a:gd name="T46" fmla="*/ 14 w 346"/>
                  <a:gd name="T47" fmla="*/ 26 h 422"/>
                  <a:gd name="T48" fmla="*/ 13 w 346"/>
                  <a:gd name="T49" fmla="*/ 26 h 422"/>
                  <a:gd name="T50" fmla="*/ 12 w 346"/>
                  <a:gd name="T51" fmla="*/ 25 h 422"/>
                  <a:gd name="T52" fmla="*/ 11 w 346"/>
                  <a:gd name="T53" fmla="*/ 25 h 422"/>
                  <a:gd name="T54" fmla="*/ 10 w 346"/>
                  <a:gd name="T55" fmla="*/ 24 h 422"/>
                  <a:gd name="T56" fmla="*/ 9 w 346"/>
                  <a:gd name="T57" fmla="*/ 22 h 422"/>
                  <a:gd name="T58" fmla="*/ 8 w 346"/>
                  <a:gd name="T59" fmla="*/ 21 h 422"/>
                  <a:gd name="T60" fmla="*/ 7 w 346"/>
                  <a:gd name="T61" fmla="*/ 19 h 422"/>
                  <a:gd name="T62" fmla="*/ 6 w 346"/>
                  <a:gd name="T63" fmla="*/ 17 h 422"/>
                  <a:gd name="T64" fmla="*/ 5 w 346"/>
                  <a:gd name="T65" fmla="*/ 15 h 422"/>
                  <a:gd name="T66" fmla="*/ 4 w 346"/>
                  <a:gd name="T67" fmla="*/ 13 h 422"/>
                  <a:gd name="T68" fmla="*/ 3 w 346"/>
                  <a:gd name="T69" fmla="*/ 12 h 422"/>
                  <a:gd name="T70" fmla="*/ 2 w 346"/>
                  <a:gd name="T71" fmla="*/ 11 h 422"/>
                  <a:gd name="T72" fmla="*/ 1 w 346"/>
                  <a:gd name="T73" fmla="*/ 10 h 422"/>
                  <a:gd name="T74" fmla="*/ 1 w 346"/>
                  <a:gd name="T75" fmla="*/ 9 h 422"/>
                  <a:gd name="T76" fmla="*/ 0 w 346"/>
                  <a:gd name="T77" fmla="*/ 8 h 422"/>
                  <a:gd name="T78" fmla="*/ 0 w 346"/>
                  <a:gd name="T79" fmla="*/ 7 h 422"/>
                  <a:gd name="T80" fmla="*/ 1 w 346"/>
                  <a:gd name="T81" fmla="*/ 6 h 422"/>
                  <a:gd name="T82" fmla="*/ 1 w 346"/>
                  <a:gd name="T83" fmla="*/ 5 h 422"/>
                  <a:gd name="T84" fmla="*/ 1 w 346"/>
                  <a:gd name="T85" fmla="*/ 4 h 422"/>
                  <a:gd name="T86" fmla="*/ 1 w 346"/>
                  <a:gd name="T87" fmla="*/ 3 h 422"/>
                  <a:gd name="T88" fmla="*/ 1 w 346"/>
                  <a:gd name="T89" fmla="*/ 2 h 422"/>
                  <a:gd name="T90" fmla="*/ 2 w 346"/>
                  <a:gd name="T91" fmla="*/ 2 h 422"/>
                  <a:gd name="T92" fmla="*/ 2 w 346"/>
                  <a:gd name="T93" fmla="*/ 1 h 422"/>
                  <a:gd name="T94" fmla="*/ 3 w 346"/>
                  <a:gd name="T95" fmla="*/ 1 h 422"/>
                  <a:gd name="T96" fmla="*/ 3 w 346"/>
                  <a:gd name="T97" fmla="*/ 0 h 422"/>
                  <a:gd name="T98" fmla="*/ 4 w 346"/>
                  <a:gd name="T99" fmla="*/ 0 h 422"/>
                  <a:gd name="T100" fmla="*/ 5 w 346"/>
                  <a:gd name="T101" fmla="*/ 0 h 4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6"/>
                  <a:gd name="T154" fmla="*/ 0 h 422"/>
                  <a:gd name="T155" fmla="*/ 346 w 346"/>
                  <a:gd name="T156" fmla="*/ 422 h 4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6" h="422">
                    <a:moveTo>
                      <a:pt x="76" y="0"/>
                    </a:moveTo>
                    <a:lnTo>
                      <a:pt x="101" y="0"/>
                    </a:lnTo>
                    <a:lnTo>
                      <a:pt x="127" y="3"/>
                    </a:lnTo>
                    <a:lnTo>
                      <a:pt x="146" y="15"/>
                    </a:lnTo>
                    <a:lnTo>
                      <a:pt x="165" y="32"/>
                    </a:lnTo>
                    <a:lnTo>
                      <a:pt x="184" y="54"/>
                    </a:lnTo>
                    <a:lnTo>
                      <a:pt x="200" y="79"/>
                    </a:lnTo>
                    <a:lnTo>
                      <a:pt x="216" y="108"/>
                    </a:lnTo>
                    <a:lnTo>
                      <a:pt x="231" y="140"/>
                    </a:lnTo>
                    <a:lnTo>
                      <a:pt x="251" y="169"/>
                    </a:lnTo>
                    <a:lnTo>
                      <a:pt x="267" y="200"/>
                    </a:lnTo>
                    <a:lnTo>
                      <a:pt x="285" y="232"/>
                    </a:lnTo>
                    <a:lnTo>
                      <a:pt x="305" y="264"/>
                    </a:lnTo>
                    <a:lnTo>
                      <a:pt x="321" y="292"/>
                    </a:lnTo>
                    <a:lnTo>
                      <a:pt x="334" y="321"/>
                    </a:lnTo>
                    <a:lnTo>
                      <a:pt x="339" y="346"/>
                    </a:lnTo>
                    <a:lnTo>
                      <a:pt x="346" y="368"/>
                    </a:lnTo>
                    <a:lnTo>
                      <a:pt x="343" y="387"/>
                    </a:lnTo>
                    <a:lnTo>
                      <a:pt x="336" y="404"/>
                    </a:lnTo>
                    <a:lnTo>
                      <a:pt x="321" y="414"/>
                    </a:lnTo>
                    <a:lnTo>
                      <a:pt x="295" y="419"/>
                    </a:lnTo>
                    <a:lnTo>
                      <a:pt x="270" y="422"/>
                    </a:lnTo>
                    <a:lnTo>
                      <a:pt x="248" y="422"/>
                    </a:lnTo>
                    <a:lnTo>
                      <a:pt x="226" y="422"/>
                    </a:lnTo>
                    <a:lnTo>
                      <a:pt x="209" y="416"/>
                    </a:lnTo>
                    <a:lnTo>
                      <a:pt x="194" y="410"/>
                    </a:lnTo>
                    <a:lnTo>
                      <a:pt x="177" y="397"/>
                    </a:lnTo>
                    <a:lnTo>
                      <a:pt x="162" y="382"/>
                    </a:lnTo>
                    <a:lnTo>
                      <a:pt x="146" y="362"/>
                    </a:lnTo>
                    <a:lnTo>
                      <a:pt x="130" y="333"/>
                    </a:lnTo>
                    <a:lnTo>
                      <a:pt x="111" y="302"/>
                    </a:lnTo>
                    <a:lnTo>
                      <a:pt x="92" y="270"/>
                    </a:lnTo>
                    <a:lnTo>
                      <a:pt x="72" y="245"/>
                    </a:lnTo>
                    <a:lnTo>
                      <a:pt x="54" y="219"/>
                    </a:lnTo>
                    <a:lnTo>
                      <a:pt x="38" y="200"/>
                    </a:lnTo>
                    <a:lnTo>
                      <a:pt x="25" y="184"/>
                    </a:lnTo>
                    <a:lnTo>
                      <a:pt x="15" y="169"/>
                    </a:lnTo>
                    <a:lnTo>
                      <a:pt x="6" y="152"/>
                    </a:lnTo>
                    <a:lnTo>
                      <a:pt x="3" y="137"/>
                    </a:lnTo>
                    <a:lnTo>
                      <a:pt x="0" y="120"/>
                    </a:lnTo>
                    <a:lnTo>
                      <a:pt x="6" y="101"/>
                    </a:lnTo>
                    <a:lnTo>
                      <a:pt x="10" y="83"/>
                    </a:lnTo>
                    <a:lnTo>
                      <a:pt x="12" y="66"/>
                    </a:lnTo>
                    <a:lnTo>
                      <a:pt x="15" y="54"/>
                    </a:lnTo>
                    <a:lnTo>
                      <a:pt x="18" y="41"/>
                    </a:lnTo>
                    <a:lnTo>
                      <a:pt x="25" y="32"/>
                    </a:lnTo>
                    <a:lnTo>
                      <a:pt x="32" y="22"/>
                    </a:lnTo>
                    <a:lnTo>
                      <a:pt x="38" y="15"/>
                    </a:lnTo>
                    <a:lnTo>
                      <a:pt x="47" y="9"/>
                    </a:lnTo>
                    <a:lnTo>
                      <a:pt x="60" y="3"/>
                    </a:lnTo>
                    <a:lnTo>
                      <a:pt x="76"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0" name="Freeform 1601">
                <a:extLst>
                  <a:ext uri="{FF2B5EF4-FFF2-40B4-BE49-F238E27FC236}">
                    <a16:creationId xmlns:a16="http://schemas.microsoft.com/office/drawing/2014/main" id="{DD3CC511-1D7A-4874-A047-129C78C4AFDC}"/>
                  </a:ext>
                </a:extLst>
              </p:cNvPr>
              <p:cNvSpPr>
                <a:spLocks noEditPoints="1"/>
              </p:cNvSpPr>
              <p:nvPr/>
            </p:nvSpPr>
            <p:spPr bwMode="auto">
              <a:xfrm>
                <a:off x="2485" y="2136"/>
                <a:ext cx="91" cy="111"/>
              </a:xfrm>
              <a:custGeom>
                <a:avLst/>
                <a:gdLst>
                  <a:gd name="T0" fmla="*/ 7 w 366"/>
                  <a:gd name="T1" fmla="*/ 0 h 442"/>
                  <a:gd name="T2" fmla="*/ 8 w 366"/>
                  <a:gd name="T3" fmla="*/ 0 h 442"/>
                  <a:gd name="T4" fmla="*/ 8 w 366"/>
                  <a:gd name="T5" fmla="*/ 1 h 442"/>
                  <a:gd name="T6" fmla="*/ 11 w 366"/>
                  <a:gd name="T7" fmla="*/ 2 h 442"/>
                  <a:gd name="T8" fmla="*/ 11 w 366"/>
                  <a:gd name="T9" fmla="*/ 2 h 442"/>
                  <a:gd name="T10" fmla="*/ 12 w 366"/>
                  <a:gd name="T11" fmla="*/ 4 h 442"/>
                  <a:gd name="T12" fmla="*/ 13 w 366"/>
                  <a:gd name="T13" fmla="*/ 5 h 442"/>
                  <a:gd name="T14" fmla="*/ 12 w 366"/>
                  <a:gd name="T15" fmla="*/ 6 h 442"/>
                  <a:gd name="T16" fmla="*/ 15 w 366"/>
                  <a:gd name="T17" fmla="*/ 9 h 442"/>
                  <a:gd name="T18" fmla="*/ 14 w 366"/>
                  <a:gd name="T19" fmla="*/ 10 h 442"/>
                  <a:gd name="T20" fmla="*/ 17 w 366"/>
                  <a:gd name="T21" fmla="*/ 11 h 442"/>
                  <a:gd name="T22" fmla="*/ 17 w 366"/>
                  <a:gd name="T23" fmla="*/ 14 h 442"/>
                  <a:gd name="T24" fmla="*/ 17 w 366"/>
                  <a:gd name="T25" fmla="*/ 14 h 442"/>
                  <a:gd name="T26" fmla="*/ 20 w 366"/>
                  <a:gd name="T27" fmla="*/ 17 h 442"/>
                  <a:gd name="T28" fmla="*/ 20 w 366"/>
                  <a:gd name="T29" fmla="*/ 17 h 442"/>
                  <a:gd name="T30" fmla="*/ 21 w 366"/>
                  <a:gd name="T31" fmla="*/ 21 h 442"/>
                  <a:gd name="T32" fmla="*/ 22 w 366"/>
                  <a:gd name="T33" fmla="*/ 21 h 442"/>
                  <a:gd name="T34" fmla="*/ 22 w 366"/>
                  <a:gd name="T35" fmla="*/ 22 h 442"/>
                  <a:gd name="T36" fmla="*/ 23 w 366"/>
                  <a:gd name="T37" fmla="*/ 24 h 442"/>
                  <a:gd name="T38" fmla="*/ 23 w 366"/>
                  <a:gd name="T39" fmla="*/ 24 h 442"/>
                  <a:gd name="T40" fmla="*/ 21 w 366"/>
                  <a:gd name="T41" fmla="*/ 26 h 442"/>
                  <a:gd name="T42" fmla="*/ 22 w 366"/>
                  <a:gd name="T43" fmla="*/ 27 h 442"/>
                  <a:gd name="T44" fmla="*/ 20 w 366"/>
                  <a:gd name="T45" fmla="*/ 27 h 442"/>
                  <a:gd name="T46" fmla="*/ 19 w 366"/>
                  <a:gd name="T47" fmla="*/ 28 h 442"/>
                  <a:gd name="T48" fmla="*/ 19 w 366"/>
                  <a:gd name="T49" fmla="*/ 28 h 442"/>
                  <a:gd name="T50" fmla="*/ 16 w 366"/>
                  <a:gd name="T51" fmla="*/ 27 h 442"/>
                  <a:gd name="T52" fmla="*/ 15 w 366"/>
                  <a:gd name="T53" fmla="*/ 28 h 442"/>
                  <a:gd name="T54" fmla="*/ 15 w 366"/>
                  <a:gd name="T55" fmla="*/ 27 h 442"/>
                  <a:gd name="T56" fmla="*/ 12 w 366"/>
                  <a:gd name="T57" fmla="*/ 27 h 442"/>
                  <a:gd name="T58" fmla="*/ 12 w 366"/>
                  <a:gd name="T59" fmla="*/ 27 h 442"/>
                  <a:gd name="T60" fmla="*/ 11 w 366"/>
                  <a:gd name="T61" fmla="*/ 24 h 442"/>
                  <a:gd name="T62" fmla="*/ 10 w 366"/>
                  <a:gd name="T63" fmla="*/ 25 h 442"/>
                  <a:gd name="T64" fmla="*/ 10 w 366"/>
                  <a:gd name="T65" fmla="*/ 23 h 442"/>
                  <a:gd name="T66" fmla="*/ 9 w 366"/>
                  <a:gd name="T67" fmla="*/ 21 h 442"/>
                  <a:gd name="T68" fmla="*/ 8 w 366"/>
                  <a:gd name="T69" fmla="*/ 22 h 442"/>
                  <a:gd name="T70" fmla="*/ 7 w 366"/>
                  <a:gd name="T71" fmla="*/ 17 h 442"/>
                  <a:gd name="T72" fmla="*/ 5 w 366"/>
                  <a:gd name="T73" fmla="*/ 16 h 442"/>
                  <a:gd name="T74" fmla="*/ 4 w 366"/>
                  <a:gd name="T75" fmla="*/ 15 h 442"/>
                  <a:gd name="T76" fmla="*/ 2 w 366"/>
                  <a:gd name="T77" fmla="*/ 14 h 442"/>
                  <a:gd name="T78" fmla="*/ 2 w 366"/>
                  <a:gd name="T79" fmla="*/ 14 h 442"/>
                  <a:gd name="T80" fmla="*/ 2 w 366"/>
                  <a:gd name="T81" fmla="*/ 11 h 442"/>
                  <a:gd name="T82" fmla="*/ 0 w 366"/>
                  <a:gd name="T83" fmla="*/ 11 h 442"/>
                  <a:gd name="T84" fmla="*/ 1 w 366"/>
                  <a:gd name="T85" fmla="*/ 10 h 442"/>
                  <a:gd name="T86" fmla="*/ 0 w 366"/>
                  <a:gd name="T87" fmla="*/ 8 h 442"/>
                  <a:gd name="T88" fmla="*/ 0 w 366"/>
                  <a:gd name="T89" fmla="*/ 8 h 442"/>
                  <a:gd name="T90" fmla="*/ 1 w 366"/>
                  <a:gd name="T91" fmla="*/ 7 h 442"/>
                  <a:gd name="T92" fmla="*/ 0 w 366"/>
                  <a:gd name="T93" fmla="*/ 6 h 442"/>
                  <a:gd name="T94" fmla="*/ 2 w 366"/>
                  <a:gd name="T95" fmla="*/ 6 h 442"/>
                  <a:gd name="T96" fmla="*/ 1 w 366"/>
                  <a:gd name="T97" fmla="*/ 4 h 442"/>
                  <a:gd name="T98" fmla="*/ 2 w 366"/>
                  <a:gd name="T99" fmla="*/ 4 h 442"/>
                  <a:gd name="T100" fmla="*/ 1 w 366"/>
                  <a:gd name="T101" fmla="*/ 3 h 442"/>
                  <a:gd name="T102" fmla="*/ 3 w 366"/>
                  <a:gd name="T103" fmla="*/ 3 h 442"/>
                  <a:gd name="T104" fmla="*/ 3 w 366"/>
                  <a:gd name="T105" fmla="*/ 3 h 442"/>
                  <a:gd name="T106" fmla="*/ 2 w 366"/>
                  <a:gd name="T107" fmla="*/ 1 h 442"/>
                  <a:gd name="T108" fmla="*/ 2 w 366"/>
                  <a:gd name="T109" fmla="*/ 1 h 442"/>
                  <a:gd name="T110" fmla="*/ 3 w 366"/>
                  <a:gd name="T111" fmla="*/ 1 h 442"/>
                  <a:gd name="T112" fmla="*/ 4 w 366"/>
                  <a:gd name="T113" fmla="*/ 0 h 442"/>
                  <a:gd name="T114" fmla="*/ 4 w 366"/>
                  <a:gd name="T115" fmla="*/ 2 h 4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6"/>
                  <a:gd name="T175" fmla="*/ 0 h 442"/>
                  <a:gd name="T176" fmla="*/ 366 w 366"/>
                  <a:gd name="T177" fmla="*/ 442 h 4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6" h="442">
                    <a:moveTo>
                      <a:pt x="86" y="0"/>
                    </a:moveTo>
                    <a:lnTo>
                      <a:pt x="111" y="0"/>
                    </a:lnTo>
                    <a:lnTo>
                      <a:pt x="111" y="19"/>
                    </a:lnTo>
                    <a:lnTo>
                      <a:pt x="86" y="19"/>
                    </a:lnTo>
                    <a:lnTo>
                      <a:pt x="86" y="0"/>
                    </a:lnTo>
                    <a:close/>
                    <a:moveTo>
                      <a:pt x="111" y="0"/>
                    </a:moveTo>
                    <a:lnTo>
                      <a:pt x="112" y="0"/>
                    </a:lnTo>
                    <a:lnTo>
                      <a:pt x="111" y="10"/>
                    </a:lnTo>
                    <a:lnTo>
                      <a:pt x="111" y="0"/>
                    </a:lnTo>
                    <a:close/>
                    <a:moveTo>
                      <a:pt x="112" y="0"/>
                    </a:moveTo>
                    <a:lnTo>
                      <a:pt x="138" y="3"/>
                    </a:lnTo>
                    <a:lnTo>
                      <a:pt x="135" y="22"/>
                    </a:lnTo>
                    <a:lnTo>
                      <a:pt x="110" y="19"/>
                    </a:lnTo>
                    <a:lnTo>
                      <a:pt x="112" y="0"/>
                    </a:lnTo>
                    <a:close/>
                    <a:moveTo>
                      <a:pt x="138" y="3"/>
                    </a:moveTo>
                    <a:lnTo>
                      <a:pt x="140" y="3"/>
                    </a:lnTo>
                    <a:lnTo>
                      <a:pt x="142" y="5"/>
                    </a:lnTo>
                    <a:lnTo>
                      <a:pt x="137" y="13"/>
                    </a:lnTo>
                    <a:lnTo>
                      <a:pt x="138" y="3"/>
                    </a:lnTo>
                    <a:close/>
                    <a:moveTo>
                      <a:pt x="142" y="5"/>
                    </a:moveTo>
                    <a:lnTo>
                      <a:pt x="161" y="18"/>
                    </a:lnTo>
                    <a:lnTo>
                      <a:pt x="151" y="33"/>
                    </a:lnTo>
                    <a:lnTo>
                      <a:pt x="131" y="21"/>
                    </a:lnTo>
                    <a:lnTo>
                      <a:pt x="142" y="5"/>
                    </a:lnTo>
                    <a:close/>
                    <a:moveTo>
                      <a:pt x="161" y="18"/>
                    </a:moveTo>
                    <a:lnTo>
                      <a:pt x="162" y="18"/>
                    </a:lnTo>
                    <a:lnTo>
                      <a:pt x="162" y="19"/>
                    </a:lnTo>
                    <a:lnTo>
                      <a:pt x="156" y="25"/>
                    </a:lnTo>
                    <a:lnTo>
                      <a:pt x="161" y="18"/>
                    </a:lnTo>
                    <a:close/>
                    <a:moveTo>
                      <a:pt x="162" y="19"/>
                    </a:moveTo>
                    <a:lnTo>
                      <a:pt x="181" y="34"/>
                    </a:lnTo>
                    <a:lnTo>
                      <a:pt x="168" y="49"/>
                    </a:lnTo>
                    <a:lnTo>
                      <a:pt x="150" y="33"/>
                    </a:lnTo>
                    <a:lnTo>
                      <a:pt x="162" y="19"/>
                    </a:lnTo>
                    <a:close/>
                    <a:moveTo>
                      <a:pt x="181" y="34"/>
                    </a:moveTo>
                    <a:lnTo>
                      <a:pt x="182" y="34"/>
                    </a:lnTo>
                    <a:lnTo>
                      <a:pt x="182" y="35"/>
                    </a:lnTo>
                    <a:lnTo>
                      <a:pt x="175" y="42"/>
                    </a:lnTo>
                    <a:lnTo>
                      <a:pt x="181" y="34"/>
                    </a:lnTo>
                    <a:close/>
                    <a:moveTo>
                      <a:pt x="182" y="35"/>
                    </a:moveTo>
                    <a:lnTo>
                      <a:pt x="202" y="57"/>
                    </a:lnTo>
                    <a:lnTo>
                      <a:pt x="187" y="70"/>
                    </a:lnTo>
                    <a:lnTo>
                      <a:pt x="167" y="48"/>
                    </a:lnTo>
                    <a:lnTo>
                      <a:pt x="182" y="35"/>
                    </a:lnTo>
                    <a:close/>
                    <a:moveTo>
                      <a:pt x="202" y="57"/>
                    </a:moveTo>
                    <a:lnTo>
                      <a:pt x="202" y="59"/>
                    </a:lnTo>
                    <a:lnTo>
                      <a:pt x="194" y="64"/>
                    </a:lnTo>
                    <a:lnTo>
                      <a:pt x="202" y="57"/>
                    </a:lnTo>
                    <a:close/>
                    <a:moveTo>
                      <a:pt x="202" y="59"/>
                    </a:moveTo>
                    <a:lnTo>
                      <a:pt x="218" y="84"/>
                    </a:lnTo>
                    <a:lnTo>
                      <a:pt x="202" y="94"/>
                    </a:lnTo>
                    <a:lnTo>
                      <a:pt x="186" y="68"/>
                    </a:lnTo>
                    <a:lnTo>
                      <a:pt x="202" y="59"/>
                    </a:lnTo>
                    <a:close/>
                    <a:moveTo>
                      <a:pt x="218" y="84"/>
                    </a:moveTo>
                    <a:lnTo>
                      <a:pt x="218" y="84"/>
                    </a:lnTo>
                    <a:lnTo>
                      <a:pt x="218" y="85"/>
                    </a:lnTo>
                    <a:lnTo>
                      <a:pt x="210" y="89"/>
                    </a:lnTo>
                    <a:lnTo>
                      <a:pt x="218" y="84"/>
                    </a:lnTo>
                    <a:close/>
                    <a:moveTo>
                      <a:pt x="218" y="85"/>
                    </a:moveTo>
                    <a:lnTo>
                      <a:pt x="234" y="114"/>
                    </a:lnTo>
                    <a:lnTo>
                      <a:pt x="217" y="122"/>
                    </a:lnTo>
                    <a:lnTo>
                      <a:pt x="202" y="94"/>
                    </a:lnTo>
                    <a:lnTo>
                      <a:pt x="218" y="85"/>
                    </a:lnTo>
                    <a:close/>
                    <a:moveTo>
                      <a:pt x="234" y="114"/>
                    </a:moveTo>
                    <a:lnTo>
                      <a:pt x="235" y="114"/>
                    </a:lnTo>
                    <a:lnTo>
                      <a:pt x="226" y="118"/>
                    </a:lnTo>
                    <a:lnTo>
                      <a:pt x="234" y="114"/>
                    </a:lnTo>
                    <a:close/>
                    <a:moveTo>
                      <a:pt x="235" y="114"/>
                    </a:moveTo>
                    <a:lnTo>
                      <a:pt x="250" y="146"/>
                    </a:lnTo>
                    <a:lnTo>
                      <a:pt x="234" y="153"/>
                    </a:lnTo>
                    <a:lnTo>
                      <a:pt x="217" y="122"/>
                    </a:lnTo>
                    <a:lnTo>
                      <a:pt x="235" y="114"/>
                    </a:lnTo>
                    <a:close/>
                    <a:moveTo>
                      <a:pt x="234" y="154"/>
                    </a:moveTo>
                    <a:lnTo>
                      <a:pt x="234" y="154"/>
                    </a:lnTo>
                    <a:lnTo>
                      <a:pt x="234" y="153"/>
                    </a:lnTo>
                    <a:lnTo>
                      <a:pt x="241" y="150"/>
                    </a:lnTo>
                    <a:lnTo>
                      <a:pt x="234" y="154"/>
                    </a:lnTo>
                    <a:close/>
                    <a:moveTo>
                      <a:pt x="250" y="145"/>
                    </a:moveTo>
                    <a:lnTo>
                      <a:pt x="269" y="173"/>
                    </a:lnTo>
                    <a:lnTo>
                      <a:pt x="252" y="183"/>
                    </a:lnTo>
                    <a:lnTo>
                      <a:pt x="234" y="154"/>
                    </a:lnTo>
                    <a:lnTo>
                      <a:pt x="250" y="145"/>
                    </a:lnTo>
                    <a:close/>
                    <a:moveTo>
                      <a:pt x="269" y="173"/>
                    </a:moveTo>
                    <a:lnTo>
                      <a:pt x="269" y="173"/>
                    </a:lnTo>
                    <a:lnTo>
                      <a:pt x="269" y="174"/>
                    </a:lnTo>
                    <a:lnTo>
                      <a:pt x="261" y="179"/>
                    </a:lnTo>
                    <a:lnTo>
                      <a:pt x="269" y="173"/>
                    </a:lnTo>
                    <a:close/>
                    <a:moveTo>
                      <a:pt x="269" y="174"/>
                    </a:moveTo>
                    <a:lnTo>
                      <a:pt x="285" y="206"/>
                    </a:lnTo>
                    <a:lnTo>
                      <a:pt x="268" y="214"/>
                    </a:lnTo>
                    <a:lnTo>
                      <a:pt x="252" y="182"/>
                    </a:lnTo>
                    <a:lnTo>
                      <a:pt x="269" y="174"/>
                    </a:lnTo>
                    <a:close/>
                    <a:moveTo>
                      <a:pt x="269" y="215"/>
                    </a:moveTo>
                    <a:lnTo>
                      <a:pt x="269" y="215"/>
                    </a:lnTo>
                    <a:lnTo>
                      <a:pt x="268" y="214"/>
                    </a:lnTo>
                    <a:lnTo>
                      <a:pt x="277" y="210"/>
                    </a:lnTo>
                    <a:lnTo>
                      <a:pt x="269" y="215"/>
                    </a:lnTo>
                    <a:close/>
                    <a:moveTo>
                      <a:pt x="284" y="205"/>
                    </a:moveTo>
                    <a:lnTo>
                      <a:pt x="304" y="237"/>
                    </a:lnTo>
                    <a:lnTo>
                      <a:pt x="288" y="247"/>
                    </a:lnTo>
                    <a:lnTo>
                      <a:pt x="269" y="215"/>
                    </a:lnTo>
                    <a:lnTo>
                      <a:pt x="284" y="205"/>
                    </a:lnTo>
                    <a:close/>
                    <a:moveTo>
                      <a:pt x="304" y="237"/>
                    </a:moveTo>
                    <a:lnTo>
                      <a:pt x="323" y="269"/>
                    </a:lnTo>
                    <a:lnTo>
                      <a:pt x="306" y="278"/>
                    </a:lnTo>
                    <a:lnTo>
                      <a:pt x="288" y="247"/>
                    </a:lnTo>
                    <a:lnTo>
                      <a:pt x="304" y="237"/>
                    </a:lnTo>
                    <a:close/>
                    <a:moveTo>
                      <a:pt x="323" y="269"/>
                    </a:moveTo>
                    <a:lnTo>
                      <a:pt x="323" y="268"/>
                    </a:lnTo>
                    <a:lnTo>
                      <a:pt x="323" y="269"/>
                    </a:lnTo>
                    <a:lnTo>
                      <a:pt x="315" y="274"/>
                    </a:lnTo>
                    <a:lnTo>
                      <a:pt x="323" y="269"/>
                    </a:lnTo>
                    <a:close/>
                    <a:moveTo>
                      <a:pt x="323" y="269"/>
                    </a:moveTo>
                    <a:lnTo>
                      <a:pt x="339" y="298"/>
                    </a:lnTo>
                    <a:lnTo>
                      <a:pt x="323" y="307"/>
                    </a:lnTo>
                    <a:lnTo>
                      <a:pt x="306" y="278"/>
                    </a:lnTo>
                    <a:lnTo>
                      <a:pt x="323" y="269"/>
                    </a:lnTo>
                    <a:close/>
                    <a:moveTo>
                      <a:pt x="339" y="298"/>
                    </a:moveTo>
                    <a:lnTo>
                      <a:pt x="339" y="298"/>
                    </a:lnTo>
                    <a:lnTo>
                      <a:pt x="331" y="302"/>
                    </a:lnTo>
                    <a:lnTo>
                      <a:pt x="339" y="298"/>
                    </a:lnTo>
                    <a:close/>
                    <a:moveTo>
                      <a:pt x="339" y="298"/>
                    </a:moveTo>
                    <a:lnTo>
                      <a:pt x="353" y="326"/>
                    </a:lnTo>
                    <a:lnTo>
                      <a:pt x="335" y="334"/>
                    </a:lnTo>
                    <a:lnTo>
                      <a:pt x="322" y="307"/>
                    </a:lnTo>
                    <a:lnTo>
                      <a:pt x="339" y="298"/>
                    </a:lnTo>
                    <a:close/>
                    <a:moveTo>
                      <a:pt x="353" y="326"/>
                    </a:moveTo>
                    <a:lnTo>
                      <a:pt x="353" y="328"/>
                    </a:lnTo>
                    <a:lnTo>
                      <a:pt x="353" y="329"/>
                    </a:lnTo>
                    <a:lnTo>
                      <a:pt x="344" y="331"/>
                    </a:lnTo>
                    <a:lnTo>
                      <a:pt x="353" y="326"/>
                    </a:lnTo>
                    <a:close/>
                    <a:moveTo>
                      <a:pt x="353" y="329"/>
                    </a:moveTo>
                    <a:lnTo>
                      <a:pt x="359" y="354"/>
                    </a:lnTo>
                    <a:lnTo>
                      <a:pt x="340" y="358"/>
                    </a:lnTo>
                    <a:lnTo>
                      <a:pt x="334" y="333"/>
                    </a:lnTo>
                    <a:lnTo>
                      <a:pt x="353" y="329"/>
                    </a:lnTo>
                    <a:close/>
                    <a:moveTo>
                      <a:pt x="340" y="358"/>
                    </a:moveTo>
                    <a:lnTo>
                      <a:pt x="340" y="358"/>
                    </a:lnTo>
                    <a:lnTo>
                      <a:pt x="349" y="356"/>
                    </a:lnTo>
                    <a:lnTo>
                      <a:pt x="340" y="358"/>
                    </a:lnTo>
                    <a:close/>
                    <a:moveTo>
                      <a:pt x="359" y="354"/>
                    </a:moveTo>
                    <a:lnTo>
                      <a:pt x="365" y="376"/>
                    </a:lnTo>
                    <a:lnTo>
                      <a:pt x="347" y="382"/>
                    </a:lnTo>
                    <a:lnTo>
                      <a:pt x="340" y="358"/>
                    </a:lnTo>
                    <a:lnTo>
                      <a:pt x="359" y="354"/>
                    </a:lnTo>
                    <a:close/>
                    <a:moveTo>
                      <a:pt x="365" y="376"/>
                    </a:moveTo>
                    <a:lnTo>
                      <a:pt x="366" y="378"/>
                    </a:lnTo>
                    <a:lnTo>
                      <a:pt x="366" y="381"/>
                    </a:lnTo>
                    <a:lnTo>
                      <a:pt x="356" y="378"/>
                    </a:lnTo>
                    <a:lnTo>
                      <a:pt x="365" y="376"/>
                    </a:lnTo>
                    <a:close/>
                    <a:moveTo>
                      <a:pt x="366" y="381"/>
                    </a:moveTo>
                    <a:lnTo>
                      <a:pt x="363" y="399"/>
                    </a:lnTo>
                    <a:lnTo>
                      <a:pt x="344" y="396"/>
                    </a:lnTo>
                    <a:lnTo>
                      <a:pt x="347" y="377"/>
                    </a:lnTo>
                    <a:lnTo>
                      <a:pt x="366" y="381"/>
                    </a:lnTo>
                    <a:close/>
                    <a:moveTo>
                      <a:pt x="363" y="399"/>
                    </a:moveTo>
                    <a:lnTo>
                      <a:pt x="363" y="400"/>
                    </a:lnTo>
                    <a:lnTo>
                      <a:pt x="361" y="401"/>
                    </a:lnTo>
                    <a:lnTo>
                      <a:pt x="353" y="397"/>
                    </a:lnTo>
                    <a:lnTo>
                      <a:pt x="363" y="399"/>
                    </a:lnTo>
                    <a:close/>
                    <a:moveTo>
                      <a:pt x="361" y="401"/>
                    </a:moveTo>
                    <a:lnTo>
                      <a:pt x="355" y="417"/>
                    </a:lnTo>
                    <a:lnTo>
                      <a:pt x="337" y="410"/>
                    </a:lnTo>
                    <a:lnTo>
                      <a:pt x="344" y="394"/>
                    </a:lnTo>
                    <a:lnTo>
                      <a:pt x="361" y="401"/>
                    </a:lnTo>
                    <a:close/>
                    <a:moveTo>
                      <a:pt x="355" y="417"/>
                    </a:moveTo>
                    <a:lnTo>
                      <a:pt x="354" y="420"/>
                    </a:lnTo>
                    <a:lnTo>
                      <a:pt x="351" y="421"/>
                    </a:lnTo>
                    <a:lnTo>
                      <a:pt x="346" y="414"/>
                    </a:lnTo>
                    <a:lnTo>
                      <a:pt x="355" y="417"/>
                    </a:lnTo>
                    <a:close/>
                    <a:moveTo>
                      <a:pt x="351" y="421"/>
                    </a:moveTo>
                    <a:lnTo>
                      <a:pt x="335" y="431"/>
                    </a:lnTo>
                    <a:lnTo>
                      <a:pt x="326" y="415"/>
                    </a:lnTo>
                    <a:lnTo>
                      <a:pt x="342" y="405"/>
                    </a:lnTo>
                    <a:lnTo>
                      <a:pt x="351" y="421"/>
                    </a:lnTo>
                    <a:close/>
                    <a:moveTo>
                      <a:pt x="335" y="431"/>
                    </a:moveTo>
                    <a:lnTo>
                      <a:pt x="334" y="432"/>
                    </a:lnTo>
                    <a:lnTo>
                      <a:pt x="333" y="432"/>
                    </a:lnTo>
                    <a:lnTo>
                      <a:pt x="331" y="424"/>
                    </a:lnTo>
                    <a:lnTo>
                      <a:pt x="335" y="431"/>
                    </a:lnTo>
                    <a:close/>
                    <a:moveTo>
                      <a:pt x="333" y="432"/>
                    </a:moveTo>
                    <a:lnTo>
                      <a:pt x="307" y="439"/>
                    </a:lnTo>
                    <a:lnTo>
                      <a:pt x="303" y="420"/>
                    </a:lnTo>
                    <a:lnTo>
                      <a:pt x="328" y="414"/>
                    </a:lnTo>
                    <a:lnTo>
                      <a:pt x="333" y="432"/>
                    </a:lnTo>
                    <a:close/>
                    <a:moveTo>
                      <a:pt x="307" y="439"/>
                    </a:moveTo>
                    <a:lnTo>
                      <a:pt x="307" y="439"/>
                    </a:lnTo>
                    <a:lnTo>
                      <a:pt x="306" y="439"/>
                    </a:lnTo>
                    <a:lnTo>
                      <a:pt x="305" y="429"/>
                    </a:lnTo>
                    <a:lnTo>
                      <a:pt x="307" y="439"/>
                    </a:lnTo>
                    <a:close/>
                    <a:moveTo>
                      <a:pt x="306" y="439"/>
                    </a:moveTo>
                    <a:lnTo>
                      <a:pt x="281" y="442"/>
                    </a:lnTo>
                    <a:lnTo>
                      <a:pt x="279" y="424"/>
                    </a:lnTo>
                    <a:lnTo>
                      <a:pt x="304" y="420"/>
                    </a:lnTo>
                    <a:lnTo>
                      <a:pt x="306" y="439"/>
                    </a:lnTo>
                    <a:close/>
                    <a:moveTo>
                      <a:pt x="281" y="442"/>
                    </a:moveTo>
                    <a:lnTo>
                      <a:pt x="280" y="442"/>
                    </a:lnTo>
                    <a:lnTo>
                      <a:pt x="280" y="432"/>
                    </a:lnTo>
                    <a:lnTo>
                      <a:pt x="281" y="442"/>
                    </a:lnTo>
                    <a:close/>
                    <a:moveTo>
                      <a:pt x="280" y="442"/>
                    </a:moveTo>
                    <a:lnTo>
                      <a:pt x="258" y="442"/>
                    </a:lnTo>
                    <a:lnTo>
                      <a:pt x="258" y="424"/>
                    </a:lnTo>
                    <a:lnTo>
                      <a:pt x="280" y="424"/>
                    </a:lnTo>
                    <a:lnTo>
                      <a:pt x="280" y="442"/>
                    </a:lnTo>
                    <a:close/>
                    <a:moveTo>
                      <a:pt x="258" y="442"/>
                    </a:moveTo>
                    <a:lnTo>
                      <a:pt x="236" y="442"/>
                    </a:lnTo>
                    <a:lnTo>
                      <a:pt x="236" y="424"/>
                    </a:lnTo>
                    <a:lnTo>
                      <a:pt x="258" y="424"/>
                    </a:lnTo>
                    <a:lnTo>
                      <a:pt x="258" y="442"/>
                    </a:lnTo>
                    <a:close/>
                    <a:moveTo>
                      <a:pt x="236" y="442"/>
                    </a:moveTo>
                    <a:lnTo>
                      <a:pt x="234" y="442"/>
                    </a:lnTo>
                    <a:lnTo>
                      <a:pt x="231" y="441"/>
                    </a:lnTo>
                    <a:lnTo>
                      <a:pt x="236" y="432"/>
                    </a:lnTo>
                    <a:lnTo>
                      <a:pt x="236" y="442"/>
                    </a:lnTo>
                    <a:close/>
                    <a:moveTo>
                      <a:pt x="231" y="441"/>
                    </a:moveTo>
                    <a:lnTo>
                      <a:pt x="216" y="435"/>
                    </a:lnTo>
                    <a:lnTo>
                      <a:pt x="223" y="417"/>
                    </a:lnTo>
                    <a:lnTo>
                      <a:pt x="239" y="424"/>
                    </a:lnTo>
                    <a:lnTo>
                      <a:pt x="231" y="441"/>
                    </a:lnTo>
                    <a:close/>
                    <a:moveTo>
                      <a:pt x="216" y="435"/>
                    </a:moveTo>
                    <a:lnTo>
                      <a:pt x="200" y="429"/>
                    </a:lnTo>
                    <a:lnTo>
                      <a:pt x="207" y="411"/>
                    </a:lnTo>
                    <a:lnTo>
                      <a:pt x="223" y="417"/>
                    </a:lnTo>
                    <a:lnTo>
                      <a:pt x="216" y="435"/>
                    </a:lnTo>
                    <a:close/>
                    <a:moveTo>
                      <a:pt x="200" y="429"/>
                    </a:moveTo>
                    <a:lnTo>
                      <a:pt x="198" y="428"/>
                    </a:lnTo>
                    <a:lnTo>
                      <a:pt x="197" y="427"/>
                    </a:lnTo>
                    <a:lnTo>
                      <a:pt x="204" y="420"/>
                    </a:lnTo>
                    <a:lnTo>
                      <a:pt x="200" y="429"/>
                    </a:lnTo>
                    <a:close/>
                    <a:moveTo>
                      <a:pt x="197" y="427"/>
                    </a:moveTo>
                    <a:lnTo>
                      <a:pt x="182" y="415"/>
                    </a:lnTo>
                    <a:lnTo>
                      <a:pt x="194" y="399"/>
                    </a:lnTo>
                    <a:lnTo>
                      <a:pt x="209" y="412"/>
                    </a:lnTo>
                    <a:lnTo>
                      <a:pt x="197" y="427"/>
                    </a:lnTo>
                    <a:close/>
                    <a:moveTo>
                      <a:pt x="182" y="415"/>
                    </a:moveTo>
                    <a:lnTo>
                      <a:pt x="182" y="415"/>
                    </a:lnTo>
                    <a:lnTo>
                      <a:pt x="181" y="414"/>
                    </a:lnTo>
                    <a:lnTo>
                      <a:pt x="187" y="407"/>
                    </a:lnTo>
                    <a:lnTo>
                      <a:pt x="182" y="415"/>
                    </a:lnTo>
                    <a:close/>
                    <a:moveTo>
                      <a:pt x="181" y="414"/>
                    </a:moveTo>
                    <a:lnTo>
                      <a:pt x="165" y="398"/>
                    </a:lnTo>
                    <a:lnTo>
                      <a:pt x="178" y="385"/>
                    </a:lnTo>
                    <a:lnTo>
                      <a:pt x="194" y="400"/>
                    </a:lnTo>
                    <a:lnTo>
                      <a:pt x="181" y="414"/>
                    </a:lnTo>
                    <a:close/>
                    <a:moveTo>
                      <a:pt x="165" y="398"/>
                    </a:moveTo>
                    <a:lnTo>
                      <a:pt x="164" y="397"/>
                    </a:lnTo>
                    <a:lnTo>
                      <a:pt x="172" y="392"/>
                    </a:lnTo>
                    <a:lnTo>
                      <a:pt x="165" y="398"/>
                    </a:lnTo>
                    <a:close/>
                    <a:moveTo>
                      <a:pt x="164" y="397"/>
                    </a:moveTo>
                    <a:lnTo>
                      <a:pt x="149" y="378"/>
                    </a:lnTo>
                    <a:lnTo>
                      <a:pt x="163" y="366"/>
                    </a:lnTo>
                    <a:lnTo>
                      <a:pt x="180" y="385"/>
                    </a:lnTo>
                    <a:lnTo>
                      <a:pt x="164" y="397"/>
                    </a:lnTo>
                    <a:close/>
                    <a:moveTo>
                      <a:pt x="149" y="378"/>
                    </a:moveTo>
                    <a:lnTo>
                      <a:pt x="148" y="377"/>
                    </a:lnTo>
                    <a:lnTo>
                      <a:pt x="156" y="372"/>
                    </a:lnTo>
                    <a:lnTo>
                      <a:pt x="149" y="378"/>
                    </a:lnTo>
                    <a:close/>
                    <a:moveTo>
                      <a:pt x="148" y="377"/>
                    </a:moveTo>
                    <a:lnTo>
                      <a:pt x="132" y="349"/>
                    </a:lnTo>
                    <a:lnTo>
                      <a:pt x="149" y="339"/>
                    </a:lnTo>
                    <a:lnTo>
                      <a:pt x="164" y="367"/>
                    </a:lnTo>
                    <a:lnTo>
                      <a:pt x="148" y="377"/>
                    </a:lnTo>
                    <a:close/>
                    <a:moveTo>
                      <a:pt x="149" y="339"/>
                    </a:moveTo>
                    <a:lnTo>
                      <a:pt x="148" y="338"/>
                    </a:lnTo>
                    <a:lnTo>
                      <a:pt x="149" y="339"/>
                    </a:lnTo>
                    <a:lnTo>
                      <a:pt x="140" y="343"/>
                    </a:lnTo>
                    <a:lnTo>
                      <a:pt x="149" y="339"/>
                    </a:lnTo>
                    <a:close/>
                    <a:moveTo>
                      <a:pt x="132" y="349"/>
                    </a:moveTo>
                    <a:lnTo>
                      <a:pt x="112" y="317"/>
                    </a:lnTo>
                    <a:lnTo>
                      <a:pt x="129" y="307"/>
                    </a:lnTo>
                    <a:lnTo>
                      <a:pt x="149" y="339"/>
                    </a:lnTo>
                    <a:lnTo>
                      <a:pt x="132" y="349"/>
                    </a:lnTo>
                    <a:close/>
                    <a:moveTo>
                      <a:pt x="112" y="317"/>
                    </a:moveTo>
                    <a:lnTo>
                      <a:pt x="94" y="285"/>
                    </a:lnTo>
                    <a:lnTo>
                      <a:pt x="110" y="275"/>
                    </a:lnTo>
                    <a:lnTo>
                      <a:pt x="129" y="307"/>
                    </a:lnTo>
                    <a:lnTo>
                      <a:pt x="112" y="317"/>
                    </a:lnTo>
                    <a:close/>
                    <a:moveTo>
                      <a:pt x="109" y="275"/>
                    </a:moveTo>
                    <a:lnTo>
                      <a:pt x="110" y="275"/>
                    </a:lnTo>
                    <a:lnTo>
                      <a:pt x="102" y="280"/>
                    </a:lnTo>
                    <a:lnTo>
                      <a:pt x="109" y="275"/>
                    </a:lnTo>
                    <a:close/>
                    <a:moveTo>
                      <a:pt x="95" y="286"/>
                    </a:moveTo>
                    <a:lnTo>
                      <a:pt x="75" y="260"/>
                    </a:lnTo>
                    <a:lnTo>
                      <a:pt x="90" y="249"/>
                    </a:lnTo>
                    <a:lnTo>
                      <a:pt x="109" y="275"/>
                    </a:lnTo>
                    <a:lnTo>
                      <a:pt x="95" y="286"/>
                    </a:lnTo>
                    <a:close/>
                    <a:moveTo>
                      <a:pt x="75" y="260"/>
                    </a:moveTo>
                    <a:lnTo>
                      <a:pt x="56" y="235"/>
                    </a:lnTo>
                    <a:lnTo>
                      <a:pt x="71" y="224"/>
                    </a:lnTo>
                    <a:lnTo>
                      <a:pt x="90" y="249"/>
                    </a:lnTo>
                    <a:lnTo>
                      <a:pt x="75" y="260"/>
                    </a:lnTo>
                    <a:close/>
                    <a:moveTo>
                      <a:pt x="71" y="223"/>
                    </a:moveTo>
                    <a:lnTo>
                      <a:pt x="70" y="223"/>
                    </a:lnTo>
                    <a:lnTo>
                      <a:pt x="71" y="224"/>
                    </a:lnTo>
                    <a:lnTo>
                      <a:pt x="64" y="229"/>
                    </a:lnTo>
                    <a:lnTo>
                      <a:pt x="71" y="223"/>
                    </a:lnTo>
                    <a:close/>
                    <a:moveTo>
                      <a:pt x="56" y="235"/>
                    </a:moveTo>
                    <a:lnTo>
                      <a:pt x="41" y="216"/>
                    </a:lnTo>
                    <a:lnTo>
                      <a:pt x="55" y="204"/>
                    </a:lnTo>
                    <a:lnTo>
                      <a:pt x="71" y="223"/>
                    </a:lnTo>
                    <a:lnTo>
                      <a:pt x="56" y="235"/>
                    </a:lnTo>
                    <a:close/>
                    <a:moveTo>
                      <a:pt x="41" y="216"/>
                    </a:moveTo>
                    <a:lnTo>
                      <a:pt x="39" y="215"/>
                    </a:lnTo>
                    <a:lnTo>
                      <a:pt x="41" y="216"/>
                    </a:lnTo>
                    <a:lnTo>
                      <a:pt x="48" y="210"/>
                    </a:lnTo>
                    <a:lnTo>
                      <a:pt x="41" y="216"/>
                    </a:lnTo>
                    <a:close/>
                    <a:moveTo>
                      <a:pt x="41" y="216"/>
                    </a:moveTo>
                    <a:lnTo>
                      <a:pt x="27" y="200"/>
                    </a:lnTo>
                    <a:lnTo>
                      <a:pt x="43" y="189"/>
                    </a:lnTo>
                    <a:lnTo>
                      <a:pt x="55" y="204"/>
                    </a:lnTo>
                    <a:lnTo>
                      <a:pt x="41" y="216"/>
                    </a:lnTo>
                    <a:close/>
                    <a:moveTo>
                      <a:pt x="27" y="200"/>
                    </a:moveTo>
                    <a:lnTo>
                      <a:pt x="27" y="200"/>
                    </a:lnTo>
                    <a:lnTo>
                      <a:pt x="27" y="199"/>
                    </a:lnTo>
                    <a:lnTo>
                      <a:pt x="35" y="194"/>
                    </a:lnTo>
                    <a:lnTo>
                      <a:pt x="27" y="200"/>
                    </a:lnTo>
                    <a:close/>
                    <a:moveTo>
                      <a:pt x="27" y="199"/>
                    </a:moveTo>
                    <a:lnTo>
                      <a:pt x="17" y="183"/>
                    </a:lnTo>
                    <a:lnTo>
                      <a:pt x="34" y="173"/>
                    </a:lnTo>
                    <a:lnTo>
                      <a:pt x="43" y="190"/>
                    </a:lnTo>
                    <a:lnTo>
                      <a:pt x="27" y="199"/>
                    </a:lnTo>
                    <a:close/>
                    <a:moveTo>
                      <a:pt x="17" y="183"/>
                    </a:moveTo>
                    <a:lnTo>
                      <a:pt x="8" y="168"/>
                    </a:lnTo>
                    <a:lnTo>
                      <a:pt x="24" y="158"/>
                    </a:lnTo>
                    <a:lnTo>
                      <a:pt x="34" y="173"/>
                    </a:lnTo>
                    <a:lnTo>
                      <a:pt x="17" y="183"/>
                    </a:lnTo>
                    <a:close/>
                    <a:moveTo>
                      <a:pt x="8" y="168"/>
                    </a:moveTo>
                    <a:lnTo>
                      <a:pt x="8" y="165"/>
                    </a:lnTo>
                    <a:lnTo>
                      <a:pt x="6" y="164"/>
                    </a:lnTo>
                    <a:lnTo>
                      <a:pt x="16" y="162"/>
                    </a:lnTo>
                    <a:lnTo>
                      <a:pt x="8" y="168"/>
                    </a:lnTo>
                    <a:close/>
                    <a:moveTo>
                      <a:pt x="6" y="164"/>
                    </a:moveTo>
                    <a:lnTo>
                      <a:pt x="3" y="148"/>
                    </a:lnTo>
                    <a:lnTo>
                      <a:pt x="22" y="145"/>
                    </a:lnTo>
                    <a:lnTo>
                      <a:pt x="25" y="161"/>
                    </a:lnTo>
                    <a:lnTo>
                      <a:pt x="6" y="164"/>
                    </a:lnTo>
                    <a:close/>
                    <a:moveTo>
                      <a:pt x="22" y="145"/>
                    </a:moveTo>
                    <a:lnTo>
                      <a:pt x="21" y="140"/>
                    </a:lnTo>
                    <a:lnTo>
                      <a:pt x="22" y="145"/>
                    </a:lnTo>
                    <a:lnTo>
                      <a:pt x="13" y="147"/>
                    </a:lnTo>
                    <a:lnTo>
                      <a:pt x="22" y="145"/>
                    </a:lnTo>
                    <a:close/>
                    <a:moveTo>
                      <a:pt x="3" y="148"/>
                    </a:moveTo>
                    <a:lnTo>
                      <a:pt x="0" y="132"/>
                    </a:lnTo>
                    <a:lnTo>
                      <a:pt x="19" y="129"/>
                    </a:lnTo>
                    <a:lnTo>
                      <a:pt x="22" y="145"/>
                    </a:lnTo>
                    <a:lnTo>
                      <a:pt x="3" y="148"/>
                    </a:lnTo>
                    <a:close/>
                    <a:moveTo>
                      <a:pt x="0" y="132"/>
                    </a:moveTo>
                    <a:lnTo>
                      <a:pt x="0" y="130"/>
                    </a:lnTo>
                    <a:lnTo>
                      <a:pt x="1" y="128"/>
                    </a:lnTo>
                    <a:lnTo>
                      <a:pt x="10" y="130"/>
                    </a:lnTo>
                    <a:lnTo>
                      <a:pt x="0" y="132"/>
                    </a:lnTo>
                    <a:close/>
                    <a:moveTo>
                      <a:pt x="1" y="128"/>
                    </a:moveTo>
                    <a:lnTo>
                      <a:pt x="6" y="108"/>
                    </a:lnTo>
                    <a:lnTo>
                      <a:pt x="25" y="115"/>
                    </a:lnTo>
                    <a:lnTo>
                      <a:pt x="19" y="134"/>
                    </a:lnTo>
                    <a:lnTo>
                      <a:pt x="1" y="128"/>
                    </a:lnTo>
                    <a:close/>
                    <a:moveTo>
                      <a:pt x="25" y="113"/>
                    </a:moveTo>
                    <a:lnTo>
                      <a:pt x="25" y="114"/>
                    </a:lnTo>
                    <a:lnTo>
                      <a:pt x="25" y="115"/>
                    </a:lnTo>
                    <a:lnTo>
                      <a:pt x="16" y="111"/>
                    </a:lnTo>
                    <a:lnTo>
                      <a:pt x="25" y="113"/>
                    </a:lnTo>
                    <a:close/>
                    <a:moveTo>
                      <a:pt x="6" y="110"/>
                    </a:moveTo>
                    <a:lnTo>
                      <a:pt x="10" y="91"/>
                    </a:lnTo>
                    <a:lnTo>
                      <a:pt x="28" y="94"/>
                    </a:lnTo>
                    <a:lnTo>
                      <a:pt x="25" y="113"/>
                    </a:lnTo>
                    <a:lnTo>
                      <a:pt x="6" y="110"/>
                    </a:lnTo>
                    <a:close/>
                    <a:moveTo>
                      <a:pt x="10" y="91"/>
                    </a:moveTo>
                    <a:lnTo>
                      <a:pt x="10" y="92"/>
                    </a:lnTo>
                    <a:lnTo>
                      <a:pt x="10" y="91"/>
                    </a:lnTo>
                    <a:lnTo>
                      <a:pt x="20" y="93"/>
                    </a:lnTo>
                    <a:lnTo>
                      <a:pt x="10" y="91"/>
                    </a:lnTo>
                    <a:close/>
                    <a:moveTo>
                      <a:pt x="10" y="91"/>
                    </a:moveTo>
                    <a:lnTo>
                      <a:pt x="13" y="75"/>
                    </a:lnTo>
                    <a:lnTo>
                      <a:pt x="32" y="78"/>
                    </a:lnTo>
                    <a:lnTo>
                      <a:pt x="28" y="94"/>
                    </a:lnTo>
                    <a:lnTo>
                      <a:pt x="10" y="91"/>
                    </a:lnTo>
                    <a:close/>
                    <a:moveTo>
                      <a:pt x="13" y="75"/>
                    </a:moveTo>
                    <a:lnTo>
                      <a:pt x="13" y="74"/>
                    </a:lnTo>
                    <a:lnTo>
                      <a:pt x="22" y="76"/>
                    </a:lnTo>
                    <a:lnTo>
                      <a:pt x="13" y="75"/>
                    </a:lnTo>
                    <a:close/>
                    <a:moveTo>
                      <a:pt x="13" y="74"/>
                    </a:moveTo>
                    <a:lnTo>
                      <a:pt x="16" y="62"/>
                    </a:lnTo>
                    <a:lnTo>
                      <a:pt x="35" y="66"/>
                    </a:lnTo>
                    <a:lnTo>
                      <a:pt x="32" y="78"/>
                    </a:lnTo>
                    <a:lnTo>
                      <a:pt x="13" y="74"/>
                    </a:lnTo>
                    <a:close/>
                    <a:moveTo>
                      <a:pt x="35" y="66"/>
                    </a:moveTo>
                    <a:lnTo>
                      <a:pt x="33" y="74"/>
                    </a:lnTo>
                    <a:lnTo>
                      <a:pt x="35" y="66"/>
                    </a:lnTo>
                    <a:lnTo>
                      <a:pt x="25" y="64"/>
                    </a:lnTo>
                    <a:lnTo>
                      <a:pt x="35" y="66"/>
                    </a:lnTo>
                    <a:close/>
                    <a:moveTo>
                      <a:pt x="16" y="62"/>
                    </a:moveTo>
                    <a:lnTo>
                      <a:pt x="20" y="49"/>
                    </a:lnTo>
                    <a:lnTo>
                      <a:pt x="38" y="53"/>
                    </a:lnTo>
                    <a:lnTo>
                      <a:pt x="35" y="66"/>
                    </a:lnTo>
                    <a:lnTo>
                      <a:pt x="16" y="62"/>
                    </a:lnTo>
                    <a:close/>
                    <a:moveTo>
                      <a:pt x="20" y="49"/>
                    </a:moveTo>
                    <a:lnTo>
                      <a:pt x="20" y="48"/>
                    </a:lnTo>
                    <a:lnTo>
                      <a:pt x="21" y="45"/>
                    </a:lnTo>
                    <a:lnTo>
                      <a:pt x="28" y="51"/>
                    </a:lnTo>
                    <a:lnTo>
                      <a:pt x="20" y="49"/>
                    </a:lnTo>
                    <a:close/>
                    <a:moveTo>
                      <a:pt x="21" y="45"/>
                    </a:moveTo>
                    <a:lnTo>
                      <a:pt x="27" y="36"/>
                    </a:lnTo>
                    <a:lnTo>
                      <a:pt x="43" y="46"/>
                    </a:lnTo>
                    <a:lnTo>
                      <a:pt x="36" y="56"/>
                    </a:lnTo>
                    <a:lnTo>
                      <a:pt x="21" y="45"/>
                    </a:lnTo>
                    <a:close/>
                    <a:moveTo>
                      <a:pt x="43" y="46"/>
                    </a:moveTo>
                    <a:lnTo>
                      <a:pt x="31" y="66"/>
                    </a:lnTo>
                    <a:lnTo>
                      <a:pt x="43" y="46"/>
                    </a:lnTo>
                    <a:lnTo>
                      <a:pt x="35" y="42"/>
                    </a:lnTo>
                    <a:lnTo>
                      <a:pt x="43" y="46"/>
                    </a:lnTo>
                    <a:close/>
                    <a:moveTo>
                      <a:pt x="27" y="36"/>
                    </a:moveTo>
                    <a:lnTo>
                      <a:pt x="34" y="27"/>
                    </a:lnTo>
                    <a:lnTo>
                      <a:pt x="49" y="38"/>
                    </a:lnTo>
                    <a:lnTo>
                      <a:pt x="43" y="46"/>
                    </a:lnTo>
                    <a:lnTo>
                      <a:pt x="27" y="36"/>
                    </a:lnTo>
                    <a:close/>
                    <a:moveTo>
                      <a:pt x="34" y="27"/>
                    </a:moveTo>
                    <a:lnTo>
                      <a:pt x="34" y="25"/>
                    </a:lnTo>
                    <a:lnTo>
                      <a:pt x="35" y="25"/>
                    </a:lnTo>
                    <a:lnTo>
                      <a:pt x="42" y="32"/>
                    </a:lnTo>
                    <a:lnTo>
                      <a:pt x="34" y="27"/>
                    </a:lnTo>
                    <a:close/>
                    <a:moveTo>
                      <a:pt x="35" y="25"/>
                    </a:moveTo>
                    <a:lnTo>
                      <a:pt x="41" y="19"/>
                    </a:lnTo>
                    <a:lnTo>
                      <a:pt x="55" y="32"/>
                    </a:lnTo>
                    <a:lnTo>
                      <a:pt x="48" y="39"/>
                    </a:lnTo>
                    <a:lnTo>
                      <a:pt x="35" y="25"/>
                    </a:lnTo>
                    <a:close/>
                    <a:moveTo>
                      <a:pt x="41" y="19"/>
                    </a:moveTo>
                    <a:lnTo>
                      <a:pt x="42" y="19"/>
                    </a:lnTo>
                    <a:lnTo>
                      <a:pt x="43" y="18"/>
                    </a:lnTo>
                    <a:lnTo>
                      <a:pt x="48" y="25"/>
                    </a:lnTo>
                    <a:lnTo>
                      <a:pt x="41" y="19"/>
                    </a:lnTo>
                    <a:close/>
                    <a:moveTo>
                      <a:pt x="43" y="18"/>
                    </a:moveTo>
                    <a:lnTo>
                      <a:pt x="52" y="11"/>
                    </a:lnTo>
                    <a:lnTo>
                      <a:pt x="63" y="28"/>
                    </a:lnTo>
                    <a:lnTo>
                      <a:pt x="53" y="33"/>
                    </a:lnTo>
                    <a:lnTo>
                      <a:pt x="43" y="18"/>
                    </a:lnTo>
                    <a:close/>
                    <a:moveTo>
                      <a:pt x="52" y="11"/>
                    </a:moveTo>
                    <a:lnTo>
                      <a:pt x="53" y="11"/>
                    </a:lnTo>
                    <a:lnTo>
                      <a:pt x="57" y="19"/>
                    </a:lnTo>
                    <a:lnTo>
                      <a:pt x="52" y="11"/>
                    </a:lnTo>
                    <a:close/>
                    <a:moveTo>
                      <a:pt x="53" y="11"/>
                    </a:moveTo>
                    <a:lnTo>
                      <a:pt x="66" y="5"/>
                    </a:lnTo>
                    <a:lnTo>
                      <a:pt x="75" y="21"/>
                    </a:lnTo>
                    <a:lnTo>
                      <a:pt x="62" y="28"/>
                    </a:lnTo>
                    <a:lnTo>
                      <a:pt x="53" y="11"/>
                    </a:lnTo>
                    <a:close/>
                    <a:moveTo>
                      <a:pt x="66" y="5"/>
                    </a:moveTo>
                    <a:lnTo>
                      <a:pt x="67" y="3"/>
                    </a:lnTo>
                    <a:lnTo>
                      <a:pt x="68" y="3"/>
                    </a:lnTo>
                    <a:lnTo>
                      <a:pt x="70" y="13"/>
                    </a:lnTo>
                    <a:lnTo>
                      <a:pt x="66" y="5"/>
                    </a:lnTo>
                    <a:close/>
                    <a:moveTo>
                      <a:pt x="68" y="3"/>
                    </a:moveTo>
                    <a:lnTo>
                      <a:pt x="84" y="0"/>
                    </a:lnTo>
                    <a:lnTo>
                      <a:pt x="88" y="19"/>
                    </a:lnTo>
                    <a:lnTo>
                      <a:pt x="71" y="22"/>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1" name="Freeform 1602">
                <a:extLst>
                  <a:ext uri="{FF2B5EF4-FFF2-40B4-BE49-F238E27FC236}">
                    <a16:creationId xmlns:a16="http://schemas.microsoft.com/office/drawing/2014/main" id="{E51B91BB-D4B6-4FF2-9CFF-32DE9F09E766}"/>
                  </a:ext>
                </a:extLst>
              </p:cNvPr>
              <p:cNvSpPr>
                <a:spLocks/>
              </p:cNvSpPr>
              <p:nvPr/>
            </p:nvSpPr>
            <p:spPr bwMode="auto">
              <a:xfrm>
                <a:off x="2242" y="1223"/>
                <a:ext cx="350" cy="335"/>
              </a:xfrm>
              <a:custGeom>
                <a:avLst/>
                <a:gdLst>
                  <a:gd name="T0" fmla="*/ 7 w 1402"/>
                  <a:gd name="T1" fmla="*/ 0 h 1341"/>
                  <a:gd name="T2" fmla="*/ 12 w 1402"/>
                  <a:gd name="T3" fmla="*/ 0 h 1341"/>
                  <a:gd name="T4" fmla="*/ 15 w 1402"/>
                  <a:gd name="T5" fmla="*/ 2 h 1341"/>
                  <a:gd name="T6" fmla="*/ 17 w 1402"/>
                  <a:gd name="T7" fmla="*/ 6 h 1341"/>
                  <a:gd name="T8" fmla="*/ 19 w 1402"/>
                  <a:gd name="T9" fmla="*/ 9 h 1341"/>
                  <a:gd name="T10" fmla="*/ 22 w 1402"/>
                  <a:gd name="T11" fmla="*/ 12 h 1341"/>
                  <a:gd name="T12" fmla="*/ 24 w 1402"/>
                  <a:gd name="T13" fmla="*/ 15 h 1341"/>
                  <a:gd name="T14" fmla="*/ 26 w 1402"/>
                  <a:gd name="T15" fmla="*/ 19 h 1341"/>
                  <a:gd name="T16" fmla="*/ 30 w 1402"/>
                  <a:gd name="T17" fmla="*/ 21 h 1341"/>
                  <a:gd name="T18" fmla="*/ 34 w 1402"/>
                  <a:gd name="T19" fmla="*/ 23 h 1341"/>
                  <a:gd name="T20" fmla="*/ 40 w 1402"/>
                  <a:gd name="T21" fmla="*/ 25 h 1341"/>
                  <a:gd name="T22" fmla="*/ 45 w 1402"/>
                  <a:gd name="T23" fmla="*/ 30 h 1341"/>
                  <a:gd name="T24" fmla="*/ 49 w 1402"/>
                  <a:gd name="T25" fmla="*/ 36 h 1341"/>
                  <a:gd name="T26" fmla="*/ 53 w 1402"/>
                  <a:gd name="T27" fmla="*/ 42 h 1341"/>
                  <a:gd name="T28" fmla="*/ 57 w 1402"/>
                  <a:gd name="T29" fmla="*/ 47 h 1341"/>
                  <a:gd name="T30" fmla="*/ 60 w 1402"/>
                  <a:gd name="T31" fmla="*/ 51 h 1341"/>
                  <a:gd name="T32" fmla="*/ 64 w 1402"/>
                  <a:gd name="T33" fmla="*/ 55 h 1341"/>
                  <a:gd name="T34" fmla="*/ 70 w 1402"/>
                  <a:gd name="T35" fmla="*/ 60 h 1341"/>
                  <a:gd name="T36" fmla="*/ 76 w 1402"/>
                  <a:gd name="T37" fmla="*/ 66 h 1341"/>
                  <a:gd name="T38" fmla="*/ 82 w 1402"/>
                  <a:gd name="T39" fmla="*/ 71 h 1341"/>
                  <a:gd name="T40" fmla="*/ 85 w 1402"/>
                  <a:gd name="T41" fmla="*/ 75 h 1341"/>
                  <a:gd name="T42" fmla="*/ 87 w 1402"/>
                  <a:gd name="T43" fmla="*/ 77 h 1341"/>
                  <a:gd name="T44" fmla="*/ 87 w 1402"/>
                  <a:gd name="T45" fmla="*/ 79 h 1341"/>
                  <a:gd name="T46" fmla="*/ 87 w 1402"/>
                  <a:gd name="T47" fmla="*/ 80 h 1341"/>
                  <a:gd name="T48" fmla="*/ 85 w 1402"/>
                  <a:gd name="T49" fmla="*/ 82 h 1341"/>
                  <a:gd name="T50" fmla="*/ 83 w 1402"/>
                  <a:gd name="T51" fmla="*/ 83 h 1341"/>
                  <a:gd name="T52" fmla="*/ 81 w 1402"/>
                  <a:gd name="T53" fmla="*/ 84 h 1341"/>
                  <a:gd name="T54" fmla="*/ 79 w 1402"/>
                  <a:gd name="T55" fmla="*/ 84 h 1341"/>
                  <a:gd name="T56" fmla="*/ 77 w 1402"/>
                  <a:gd name="T57" fmla="*/ 83 h 1341"/>
                  <a:gd name="T58" fmla="*/ 75 w 1402"/>
                  <a:gd name="T59" fmla="*/ 81 h 1341"/>
                  <a:gd name="T60" fmla="*/ 72 w 1402"/>
                  <a:gd name="T61" fmla="*/ 78 h 1341"/>
                  <a:gd name="T62" fmla="*/ 70 w 1402"/>
                  <a:gd name="T63" fmla="*/ 75 h 1341"/>
                  <a:gd name="T64" fmla="*/ 67 w 1402"/>
                  <a:gd name="T65" fmla="*/ 71 h 1341"/>
                  <a:gd name="T66" fmla="*/ 64 w 1402"/>
                  <a:gd name="T67" fmla="*/ 69 h 1341"/>
                  <a:gd name="T68" fmla="*/ 60 w 1402"/>
                  <a:gd name="T69" fmla="*/ 66 h 1341"/>
                  <a:gd name="T70" fmla="*/ 57 w 1402"/>
                  <a:gd name="T71" fmla="*/ 64 h 1341"/>
                  <a:gd name="T72" fmla="*/ 54 w 1402"/>
                  <a:gd name="T73" fmla="*/ 62 h 1341"/>
                  <a:gd name="T74" fmla="*/ 51 w 1402"/>
                  <a:gd name="T75" fmla="*/ 60 h 1341"/>
                  <a:gd name="T76" fmla="*/ 49 w 1402"/>
                  <a:gd name="T77" fmla="*/ 57 h 1341"/>
                  <a:gd name="T78" fmla="*/ 47 w 1402"/>
                  <a:gd name="T79" fmla="*/ 54 h 1341"/>
                  <a:gd name="T80" fmla="*/ 44 w 1402"/>
                  <a:gd name="T81" fmla="*/ 51 h 1341"/>
                  <a:gd name="T82" fmla="*/ 42 w 1402"/>
                  <a:gd name="T83" fmla="*/ 47 h 1341"/>
                  <a:gd name="T84" fmla="*/ 39 w 1402"/>
                  <a:gd name="T85" fmla="*/ 43 h 1341"/>
                  <a:gd name="T86" fmla="*/ 35 w 1402"/>
                  <a:gd name="T87" fmla="*/ 38 h 1341"/>
                  <a:gd name="T88" fmla="*/ 31 w 1402"/>
                  <a:gd name="T89" fmla="*/ 35 h 1341"/>
                  <a:gd name="T90" fmla="*/ 24 w 1402"/>
                  <a:gd name="T91" fmla="*/ 32 h 1341"/>
                  <a:gd name="T92" fmla="*/ 18 w 1402"/>
                  <a:gd name="T93" fmla="*/ 29 h 1341"/>
                  <a:gd name="T94" fmla="*/ 13 w 1402"/>
                  <a:gd name="T95" fmla="*/ 24 h 1341"/>
                  <a:gd name="T96" fmla="*/ 8 w 1402"/>
                  <a:gd name="T97" fmla="*/ 19 h 1341"/>
                  <a:gd name="T98" fmla="*/ 5 w 1402"/>
                  <a:gd name="T99" fmla="*/ 15 h 1341"/>
                  <a:gd name="T100" fmla="*/ 1 w 1402"/>
                  <a:gd name="T101" fmla="*/ 11 h 1341"/>
                  <a:gd name="T102" fmla="*/ 0 w 1402"/>
                  <a:gd name="T103" fmla="*/ 8 h 1341"/>
                  <a:gd name="T104" fmla="*/ 0 w 1402"/>
                  <a:gd name="T105" fmla="*/ 6 h 1341"/>
                  <a:gd name="T106" fmla="*/ 1 w 1402"/>
                  <a:gd name="T107" fmla="*/ 4 h 1341"/>
                  <a:gd name="T108" fmla="*/ 4 w 1402"/>
                  <a:gd name="T109" fmla="*/ 2 h 134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02"/>
                  <a:gd name="T166" fmla="*/ 0 h 1341"/>
                  <a:gd name="T167" fmla="*/ 1402 w 1402"/>
                  <a:gd name="T168" fmla="*/ 1341 h 134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02" h="1341">
                    <a:moveTo>
                      <a:pt x="80" y="29"/>
                    </a:moveTo>
                    <a:lnTo>
                      <a:pt x="122" y="10"/>
                    </a:lnTo>
                    <a:lnTo>
                      <a:pt x="159" y="0"/>
                    </a:lnTo>
                    <a:lnTo>
                      <a:pt x="191" y="7"/>
                    </a:lnTo>
                    <a:lnTo>
                      <a:pt x="216" y="19"/>
                    </a:lnTo>
                    <a:lnTo>
                      <a:pt x="239" y="39"/>
                    </a:lnTo>
                    <a:lnTo>
                      <a:pt x="258" y="64"/>
                    </a:lnTo>
                    <a:lnTo>
                      <a:pt x="277" y="93"/>
                    </a:lnTo>
                    <a:lnTo>
                      <a:pt x="296" y="121"/>
                    </a:lnTo>
                    <a:lnTo>
                      <a:pt x="312" y="149"/>
                    </a:lnTo>
                    <a:lnTo>
                      <a:pt x="331" y="176"/>
                    </a:lnTo>
                    <a:lnTo>
                      <a:pt x="350" y="198"/>
                    </a:lnTo>
                    <a:lnTo>
                      <a:pt x="370" y="223"/>
                    </a:lnTo>
                    <a:lnTo>
                      <a:pt x="388" y="248"/>
                    </a:lnTo>
                    <a:lnTo>
                      <a:pt x="407" y="274"/>
                    </a:lnTo>
                    <a:lnTo>
                      <a:pt x="426" y="299"/>
                    </a:lnTo>
                    <a:lnTo>
                      <a:pt x="452" y="321"/>
                    </a:lnTo>
                    <a:lnTo>
                      <a:pt x="478" y="340"/>
                    </a:lnTo>
                    <a:lnTo>
                      <a:pt x="509" y="360"/>
                    </a:lnTo>
                    <a:lnTo>
                      <a:pt x="547" y="375"/>
                    </a:lnTo>
                    <a:lnTo>
                      <a:pt x="588" y="388"/>
                    </a:lnTo>
                    <a:lnTo>
                      <a:pt x="637" y="404"/>
                    </a:lnTo>
                    <a:lnTo>
                      <a:pt x="677" y="436"/>
                    </a:lnTo>
                    <a:lnTo>
                      <a:pt x="719" y="477"/>
                    </a:lnTo>
                    <a:lnTo>
                      <a:pt x="757" y="522"/>
                    </a:lnTo>
                    <a:lnTo>
                      <a:pt x="795" y="572"/>
                    </a:lnTo>
                    <a:lnTo>
                      <a:pt x="827" y="626"/>
                    </a:lnTo>
                    <a:lnTo>
                      <a:pt x="858" y="677"/>
                    </a:lnTo>
                    <a:lnTo>
                      <a:pt x="885" y="721"/>
                    </a:lnTo>
                    <a:lnTo>
                      <a:pt x="910" y="760"/>
                    </a:lnTo>
                    <a:lnTo>
                      <a:pt x="932" y="785"/>
                    </a:lnTo>
                    <a:lnTo>
                      <a:pt x="957" y="811"/>
                    </a:lnTo>
                    <a:lnTo>
                      <a:pt x="989" y="843"/>
                    </a:lnTo>
                    <a:lnTo>
                      <a:pt x="1030" y="878"/>
                    </a:lnTo>
                    <a:lnTo>
                      <a:pt x="1075" y="919"/>
                    </a:lnTo>
                    <a:lnTo>
                      <a:pt x="1123" y="963"/>
                    </a:lnTo>
                    <a:lnTo>
                      <a:pt x="1173" y="1008"/>
                    </a:lnTo>
                    <a:lnTo>
                      <a:pt x="1221" y="1055"/>
                    </a:lnTo>
                    <a:lnTo>
                      <a:pt x="1268" y="1096"/>
                    </a:lnTo>
                    <a:lnTo>
                      <a:pt x="1310" y="1138"/>
                    </a:lnTo>
                    <a:lnTo>
                      <a:pt x="1345" y="1173"/>
                    </a:lnTo>
                    <a:lnTo>
                      <a:pt x="1371" y="1199"/>
                    </a:lnTo>
                    <a:lnTo>
                      <a:pt x="1386" y="1217"/>
                    </a:lnTo>
                    <a:lnTo>
                      <a:pt x="1396" y="1236"/>
                    </a:lnTo>
                    <a:lnTo>
                      <a:pt x="1402" y="1253"/>
                    </a:lnTo>
                    <a:lnTo>
                      <a:pt x="1402" y="1265"/>
                    </a:lnTo>
                    <a:lnTo>
                      <a:pt x="1396" y="1278"/>
                    </a:lnTo>
                    <a:lnTo>
                      <a:pt x="1390" y="1287"/>
                    </a:lnTo>
                    <a:lnTo>
                      <a:pt x="1376" y="1300"/>
                    </a:lnTo>
                    <a:lnTo>
                      <a:pt x="1364" y="1310"/>
                    </a:lnTo>
                    <a:lnTo>
                      <a:pt x="1345" y="1319"/>
                    </a:lnTo>
                    <a:lnTo>
                      <a:pt x="1329" y="1329"/>
                    </a:lnTo>
                    <a:lnTo>
                      <a:pt x="1313" y="1335"/>
                    </a:lnTo>
                    <a:lnTo>
                      <a:pt x="1297" y="1341"/>
                    </a:lnTo>
                    <a:lnTo>
                      <a:pt x="1282" y="1341"/>
                    </a:lnTo>
                    <a:lnTo>
                      <a:pt x="1265" y="1341"/>
                    </a:lnTo>
                    <a:lnTo>
                      <a:pt x="1250" y="1339"/>
                    </a:lnTo>
                    <a:lnTo>
                      <a:pt x="1234" y="1329"/>
                    </a:lnTo>
                    <a:lnTo>
                      <a:pt x="1214" y="1316"/>
                    </a:lnTo>
                    <a:lnTo>
                      <a:pt x="1199" y="1297"/>
                    </a:lnTo>
                    <a:lnTo>
                      <a:pt x="1180" y="1275"/>
                    </a:lnTo>
                    <a:lnTo>
                      <a:pt x="1157" y="1246"/>
                    </a:lnTo>
                    <a:lnTo>
                      <a:pt x="1141" y="1221"/>
                    </a:lnTo>
                    <a:lnTo>
                      <a:pt x="1123" y="1195"/>
                    </a:lnTo>
                    <a:lnTo>
                      <a:pt x="1103" y="1170"/>
                    </a:lnTo>
                    <a:lnTo>
                      <a:pt x="1081" y="1145"/>
                    </a:lnTo>
                    <a:lnTo>
                      <a:pt x="1059" y="1123"/>
                    </a:lnTo>
                    <a:lnTo>
                      <a:pt x="1033" y="1100"/>
                    </a:lnTo>
                    <a:lnTo>
                      <a:pt x="1005" y="1081"/>
                    </a:lnTo>
                    <a:lnTo>
                      <a:pt x="969" y="1062"/>
                    </a:lnTo>
                    <a:lnTo>
                      <a:pt x="932" y="1042"/>
                    </a:lnTo>
                    <a:lnTo>
                      <a:pt x="910" y="1033"/>
                    </a:lnTo>
                    <a:lnTo>
                      <a:pt x="890" y="1017"/>
                    </a:lnTo>
                    <a:lnTo>
                      <a:pt x="868" y="1001"/>
                    </a:lnTo>
                    <a:lnTo>
                      <a:pt x="846" y="983"/>
                    </a:lnTo>
                    <a:lnTo>
                      <a:pt x="827" y="961"/>
                    </a:lnTo>
                    <a:lnTo>
                      <a:pt x="804" y="937"/>
                    </a:lnTo>
                    <a:lnTo>
                      <a:pt x="785" y="912"/>
                    </a:lnTo>
                    <a:lnTo>
                      <a:pt x="767" y="890"/>
                    </a:lnTo>
                    <a:lnTo>
                      <a:pt x="748" y="868"/>
                    </a:lnTo>
                    <a:lnTo>
                      <a:pt x="728" y="846"/>
                    </a:lnTo>
                    <a:lnTo>
                      <a:pt x="713" y="824"/>
                    </a:lnTo>
                    <a:lnTo>
                      <a:pt x="694" y="795"/>
                    </a:lnTo>
                    <a:lnTo>
                      <a:pt x="674" y="760"/>
                    </a:lnTo>
                    <a:lnTo>
                      <a:pt x="652" y="725"/>
                    </a:lnTo>
                    <a:lnTo>
                      <a:pt x="627" y="687"/>
                    </a:lnTo>
                    <a:lnTo>
                      <a:pt x="601" y="652"/>
                    </a:lnTo>
                    <a:lnTo>
                      <a:pt x="569" y="617"/>
                    </a:lnTo>
                    <a:lnTo>
                      <a:pt x="534" y="588"/>
                    </a:lnTo>
                    <a:lnTo>
                      <a:pt x="493" y="563"/>
                    </a:lnTo>
                    <a:lnTo>
                      <a:pt x="449" y="544"/>
                    </a:lnTo>
                    <a:lnTo>
                      <a:pt x="388" y="522"/>
                    </a:lnTo>
                    <a:lnTo>
                      <a:pt x="334" y="496"/>
                    </a:lnTo>
                    <a:lnTo>
                      <a:pt x="287" y="464"/>
                    </a:lnTo>
                    <a:lnTo>
                      <a:pt x="245" y="429"/>
                    </a:lnTo>
                    <a:lnTo>
                      <a:pt x="208" y="392"/>
                    </a:lnTo>
                    <a:lnTo>
                      <a:pt x="169" y="353"/>
                    </a:lnTo>
                    <a:lnTo>
                      <a:pt x="137" y="314"/>
                    </a:lnTo>
                    <a:lnTo>
                      <a:pt x="105" y="277"/>
                    </a:lnTo>
                    <a:lnTo>
                      <a:pt x="76" y="242"/>
                    </a:lnTo>
                    <a:lnTo>
                      <a:pt x="46" y="206"/>
                    </a:lnTo>
                    <a:lnTo>
                      <a:pt x="22" y="181"/>
                    </a:lnTo>
                    <a:lnTo>
                      <a:pt x="7" y="159"/>
                    </a:lnTo>
                    <a:lnTo>
                      <a:pt x="0" y="137"/>
                    </a:lnTo>
                    <a:lnTo>
                      <a:pt x="0" y="115"/>
                    </a:lnTo>
                    <a:lnTo>
                      <a:pt x="4" y="98"/>
                    </a:lnTo>
                    <a:lnTo>
                      <a:pt x="14" y="80"/>
                    </a:lnTo>
                    <a:lnTo>
                      <a:pt x="26" y="64"/>
                    </a:lnTo>
                    <a:lnTo>
                      <a:pt x="42" y="51"/>
                    </a:lnTo>
                    <a:lnTo>
                      <a:pt x="61" y="39"/>
                    </a:lnTo>
                    <a:lnTo>
                      <a:pt x="80" y="2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2" name="Freeform 1603">
                <a:extLst>
                  <a:ext uri="{FF2B5EF4-FFF2-40B4-BE49-F238E27FC236}">
                    <a16:creationId xmlns:a16="http://schemas.microsoft.com/office/drawing/2014/main" id="{2430269E-05FA-4AD7-A617-F57EF9E8683D}"/>
                  </a:ext>
                </a:extLst>
              </p:cNvPr>
              <p:cNvSpPr>
                <a:spLocks noEditPoints="1"/>
              </p:cNvSpPr>
              <p:nvPr/>
            </p:nvSpPr>
            <p:spPr bwMode="auto">
              <a:xfrm>
                <a:off x="2239" y="1221"/>
                <a:ext cx="355" cy="340"/>
              </a:xfrm>
              <a:custGeom>
                <a:avLst/>
                <a:gdLst>
                  <a:gd name="T0" fmla="*/ 11 w 1420"/>
                  <a:gd name="T1" fmla="*/ 0 h 1361"/>
                  <a:gd name="T2" fmla="*/ 12 w 1420"/>
                  <a:gd name="T3" fmla="*/ 1 h 1361"/>
                  <a:gd name="T4" fmla="*/ 16 w 1420"/>
                  <a:gd name="T5" fmla="*/ 2 h 1361"/>
                  <a:gd name="T6" fmla="*/ 17 w 1420"/>
                  <a:gd name="T7" fmla="*/ 7 h 1361"/>
                  <a:gd name="T8" fmla="*/ 20 w 1420"/>
                  <a:gd name="T9" fmla="*/ 8 h 1361"/>
                  <a:gd name="T10" fmla="*/ 23 w 1420"/>
                  <a:gd name="T11" fmla="*/ 12 h 1361"/>
                  <a:gd name="T12" fmla="*/ 23 w 1420"/>
                  <a:gd name="T13" fmla="*/ 15 h 1361"/>
                  <a:gd name="T14" fmla="*/ 28 w 1420"/>
                  <a:gd name="T15" fmla="*/ 19 h 1361"/>
                  <a:gd name="T16" fmla="*/ 30 w 1420"/>
                  <a:gd name="T17" fmla="*/ 22 h 1361"/>
                  <a:gd name="T18" fmla="*/ 33 w 1420"/>
                  <a:gd name="T19" fmla="*/ 22 h 1361"/>
                  <a:gd name="T20" fmla="*/ 41 w 1420"/>
                  <a:gd name="T21" fmla="*/ 25 h 1361"/>
                  <a:gd name="T22" fmla="*/ 43 w 1420"/>
                  <a:gd name="T23" fmla="*/ 28 h 1361"/>
                  <a:gd name="T24" fmla="*/ 48 w 1420"/>
                  <a:gd name="T25" fmla="*/ 33 h 1361"/>
                  <a:gd name="T26" fmla="*/ 52 w 1420"/>
                  <a:gd name="T27" fmla="*/ 40 h 1361"/>
                  <a:gd name="T28" fmla="*/ 55 w 1420"/>
                  <a:gd name="T29" fmla="*/ 42 h 1361"/>
                  <a:gd name="T30" fmla="*/ 57 w 1420"/>
                  <a:gd name="T31" fmla="*/ 48 h 1361"/>
                  <a:gd name="T32" fmla="*/ 58 w 1420"/>
                  <a:gd name="T33" fmla="*/ 50 h 1361"/>
                  <a:gd name="T34" fmla="*/ 63 w 1420"/>
                  <a:gd name="T35" fmla="*/ 53 h 1361"/>
                  <a:gd name="T36" fmla="*/ 70 w 1420"/>
                  <a:gd name="T37" fmla="*/ 61 h 1361"/>
                  <a:gd name="T38" fmla="*/ 74 w 1420"/>
                  <a:gd name="T39" fmla="*/ 63 h 1361"/>
                  <a:gd name="T40" fmla="*/ 80 w 1420"/>
                  <a:gd name="T41" fmla="*/ 69 h 1361"/>
                  <a:gd name="T42" fmla="*/ 82 w 1420"/>
                  <a:gd name="T43" fmla="*/ 72 h 1361"/>
                  <a:gd name="T44" fmla="*/ 87 w 1420"/>
                  <a:gd name="T45" fmla="*/ 75 h 1361"/>
                  <a:gd name="T46" fmla="*/ 88 w 1420"/>
                  <a:gd name="T47" fmla="*/ 78 h 1361"/>
                  <a:gd name="T48" fmla="*/ 89 w 1420"/>
                  <a:gd name="T49" fmla="*/ 79 h 1361"/>
                  <a:gd name="T50" fmla="*/ 88 w 1420"/>
                  <a:gd name="T51" fmla="*/ 81 h 1361"/>
                  <a:gd name="T52" fmla="*/ 87 w 1420"/>
                  <a:gd name="T53" fmla="*/ 82 h 1361"/>
                  <a:gd name="T54" fmla="*/ 84 w 1420"/>
                  <a:gd name="T55" fmla="*/ 82 h 1361"/>
                  <a:gd name="T56" fmla="*/ 83 w 1420"/>
                  <a:gd name="T57" fmla="*/ 83 h 1361"/>
                  <a:gd name="T58" fmla="*/ 82 w 1420"/>
                  <a:gd name="T59" fmla="*/ 85 h 1361"/>
                  <a:gd name="T60" fmla="*/ 79 w 1420"/>
                  <a:gd name="T61" fmla="*/ 85 h 1361"/>
                  <a:gd name="T62" fmla="*/ 78 w 1420"/>
                  <a:gd name="T63" fmla="*/ 84 h 1361"/>
                  <a:gd name="T64" fmla="*/ 76 w 1420"/>
                  <a:gd name="T65" fmla="*/ 81 h 1361"/>
                  <a:gd name="T66" fmla="*/ 73 w 1420"/>
                  <a:gd name="T67" fmla="*/ 78 h 1361"/>
                  <a:gd name="T68" fmla="*/ 72 w 1420"/>
                  <a:gd name="T69" fmla="*/ 76 h 1361"/>
                  <a:gd name="T70" fmla="*/ 68 w 1420"/>
                  <a:gd name="T71" fmla="*/ 72 h 1361"/>
                  <a:gd name="T72" fmla="*/ 67 w 1420"/>
                  <a:gd name="T73" fmla="*/ 71 h 1361"/>
                  <a:gd name="T74" fmla="*/ 64 w 1420"/>
                  <a:gd name="T75" fmla="*/ 67 h 1361"/>
                  <a:gd name="T76" fmla="*/ 59 w 1420"/>
                  <a:gd name="T77" fmla="*/ 65 h 1361"/>
                  <a:gd name="T78" fmla="*/ 57 w 1420"/>
                  <a:gd name="T79" fmla="*/ 66 h 1361"/>
                  <a:gd name="T80" fmla="*/ 55 w 1420"/>
                  <a:gd name="T81" fmla="*/ 64 h 1361"/>
                  <a:gd name="T82" fmla="*/ 54 w 1420"/>
                  <a:gd name="T83" fmla="*/ 61 h 1361"/>
                  <a:gd name="T84" fmla="*/ 51 w 1420"/>
                  <a:gd name="T85" fmla="*/ 59 h 1361"/>
                  <a:gd name="T86" fmla="*/ 48 w 1420"/>
                  <a:gd name="T87" fmla="*/ 54 h 1361"/>
                  <a:gd name="T88" fmla="*/ 46 w 1420"/>
                  <a:gd name="T89" fmla="*/ 54 h 1361"/>
                  <a:gd name="T90" fmla="*/ 42 w 1420"/>
                  <a:gd name="T91" fmla="*/ 48 h 1361"/>
                  <a:gd name="T92" fmla="*/ 41 w 1420"/>
                  <a:gd name="T93" fmla="*/ 46 h 1361"/>
                  <a:gd name="T94" fmla="*/ 39 w 1420"/>
                  <a:gd name="T95" fmla="*/ 41 h 1361"/>
                  <a:gd name="T96" fmla="*/ 34 w 1420"/>
                  <a:gd name="T97" fmla="*/ 37 h 1361"/>
                  <a:gd name="T98" fmla="*/ 32 w 1420"/>
                  <a:gd name="T99" fmla="*/ 35 h 1361"/>
                  <a:gd name="T100" fmla="*/ 25 w 1420"/>
                  <a:gd name="T101" fmla="*/ 34 h 1361"/>
                  <a:gd name="T102" fmla="*/ 21 w 1420"/>
                  <a:gd name="T103" fmla="*/ 32 h 1361"/>
                  <a:gd name="T104" fmla="*/ 13 w 1420"/>
                  <a:gd name="T105" fmla="*/ 25 h 1361"/>
                  <a:gd name="T106" fmla="*/ 11 w 1420"/>
                  <a:gd name="T107" fmla="*/ 23 h 1361"/>
                  <a:gd name="T108" fmla="*/ 7 w 1420"/>
                  <a:gd name="T109" fmla="*/ 18 h 1361"/>
                  <a:gd name="T110" fmla="*/ 3 w 1420"/>
                  <a:gd name="T111" fmla="*/ 14 h 1361"/>
                  <a:gd name="T112" fmla="*/ 2 w 1420"/>
                  <a:gd name="T113" fmla="*/ 12 h 1361"/>
                  <a:gd name="T114" fmla="*/ 0 w 1420"/>
                  <a:gd name="T115" fmla="*/ 8 h 1361"/>
                  <a:gd name="T116" fmla="*/ 1 w 1420"/>
                  <a:gd name="T117" fmla="*/ 7 h 1361"/>
                  <a:gd name="T118" fmla="*/ 2 w 1420"/>
                  <a:gd name="T119" fmla="*/ 4 h 1361"/>
                  <a:gd name="T120" fmla="*/ 5 w 1420"/>
                  <a:gd name="T121" fmla="*/ 3 h 13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420"/>
                  <a:gd name="T184" fmla="*/ 0 h 1361"/>
                  <a:gd name="T185" fmla="*/ 1420 w 1420"/>
                  <a:gd name="T186" fmla="*/ 1361 h 13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420" h="1361">
                    <a:moveTo>
                      <a:pt x="84" y="30"/>
                    </a:moveTo>
                    <a:lnTo>
                      <a:pt x="125" y="11"/>
                    </a:lnTo>
                    <a:lnTo>
                      <a:pt x="133" y="28"/>
                    </a:lnTo>
                    <a:lnTo>
                      <a:pt x="92" y="48"/>
                    </a:lnTo>
                    <a:lnTo>
                      <a:pt x="84" y="30"/>
                    </a:lnTo>
                    <a:close/>
                    <a:moveTo>
                      <a:pt x="125" y="11"/>
                    </a:moveTo>
                    <a:lnTo>
                      <a:pt x="126" y="10"/>
                    </a:lnTo>
                    <a:lnTo>
                      <a:pt x="127" y="10"/>
                    </a:lnTo>
                    <a:lnTo>
                      <a:pt x="130" y="20"/>
                    </a:lnTo>
                    <a:lnTo>
                      <a:pt x="125" y="11"/>
                    </a:lnTo>
                    <a:close/>
                    <a:moveTo>
                      <a:pt x="127" y="10"/>
                    </a:moveTo>
                    <a:lnTo>
                      <a:pt x="165" y="1"/>
                    </a:lnTo>
                    <a:lnTo>
                      <a:pt x="169" y="19"/>
                    </a:lnTo>
                    <a:lnTo>
                      <a:pt x="132" y="29"/>
                    </a:lnTo>
                    <a:lnTo>
                      <a:pt x="127" y="10"/>
                    </a:lnTo>
                    <a:close/>
                    <a:moveTo>
                      <a:pt x="165" y="1"/>
                    </a:moveTo>
                    <a:lnTo>
                      <a:pt x="167" y="0"/>
                    </a:lnTo>
                    <a:lnTo>
                      <a:pt x="169" y="0"/>
                    </a:lnTo>
                    <a:lnTo>
                      <a:pt x="167" y="10"/>
                    </a:lnTo>
                    <a:lnTo>
                      <a:pt x="165" y="1"/>
                    </a:lnTo>
                    <a:close/>
                    <a:moveTo>
                      <a:pt x="169" y="0"/>
                    </a:moveTo>
                    <a:lnTo>
                      <a:pt x="201" y="7"/>
                    </a:lnTo>
                    <a:lnTo>
                      <a:pt x="197" y="26"/>
                    </a:lnTo>
                    <a:lnTo>
                      <a:pt x="166" y="19"/>
                    </a:lnTo>
                    <a:lnTo>
                      <a:pt x="169" y="0"/>
                    </a:lnTo>
                    <a:close/>
                    <a:moveTo>
                      <a:pt x="201" y="7"/>
                    </a:moveTo>
                    <a:lnTo>
                      <a:pt x="202" y="7"/>
                    </a:lnTo>
                    <a:lnTo>
                      <a:pt x="204" y="8"/>
                    </a:lnTo>
                    <a:lnTo>
                      <a:pt x="199" y="17"/>
                    </a:lnTo>
                    <a:lnTo>
                      <a:pt x="201" y="7"/>
                    </a:lnTo>
                    <a:close/>
                    <a:moveTo>
                      <a:pt x="204" y="8"/>
                    </a:moveTo>
                    <a:lnTo>
                      <a:pt x="229" y="21"/>
                    </a:lnTo>
                    <a:lnTo>
                      <a:pt x="220" y="38"/>
                    </a:lnTo>
                    <a:lnTo>
                      <a:pt x="195" y="25"/>
                    </a:lnTo>
                    <a:lnTo>
                      <a:pt x="204" y="8"/>
                    </a:lnTo>
                    <a:close/>
                    <a:moveTo>
                      <a:pt x="229" y="21"/>
                    </a:moveTo>
                    <a:lnTo>
                      <a:pt x="230" y="21"/>
                    </a:lnTo>
                    <a:lnTo>
                      <a:pt x="231" y="22"/>
                    </a:lnTo>
                    <a:lnTo>
                      <a:pt x="224" y="29"/>
                    </a:lnTo>
                    <a:lnTo>
                      <a:pt x="229" y="21"/>
                    </a:lnTo>
                    <a:close/>
                    <a:moveTo>
                      <a:pt x="231" y="22"/>
                    </a:moveTo>
                    <a:lnTo>
                      <a:pt x="253" y="41"/>
                    </a:lnTo>
                    <a:lnTo>
                      <a:pt x="241" y="55"/>
                    </a:lnTo>
                    <a:lnTo>
                      <a:pt x="219" y="37"/>
                    </a:lnTo>
                    <a:lnTo>
                      <a:pt x="231" y="22"/>
                    </a:lnTo>
                    <a:close/>
                    <a:moveTo>
                      <a:pt x="253" y="41"/>
                    </a:moveTo>
                    <a:lnTo>
                      <a:pt x="254" y="42"/>
                    </a:lnTo>
                    <a:lnTo>
                      <a:pt x="247" y="49"/>
                    </a:lnTo>
                    <a:lnTo>
                      <a:pt x="253" y="41"/>
                    </a:lnTo>
                    <a:close/>
                    <a:moveTo>
                      <a:pt x="254" y="42"/>
                    </a:moveTo>
                    <a:lnTo>
                      <a:pt x="274" y="68"/>
                    </a:lnTo>
                    <a:lnTo>
                      <a:pt x="259" y="80"/>
                    </a:lnTo>
                    <a:lnTo>
                      <a:pt x="239" y="54"/>
                    </a:lnTo>
                    <a:lnTo>
                      <a:pt x="254" y="42"/>
                    </a:lnTo>
                    <a:close/>
                    <a:moveTo>
                      <a:pt x="274" y="68"/>
                    </a:moveTo>
                    <a:lnTo>
                      <a:pt x="274" y="69"/>
                    </a:lnTo>
                    <a:lnTo>
                      <a:pt x="266" y="74"/>
                    </a:lnTo>
                    <a:lnTo>
                      <a:pt x="274" y="68"/>
                    </a:lnTo>
                    <a:close/>
                    <a:moveTo>
                      <a:pt x="274" y="69"/>
                    </a:moveTo>
                    <a:lnTo>
                      <a:pt x="293" y="97"/>
                    </a:lnTo>
                    <a:lnTo>
                      <a:pt x="277" y="107"/>
                    </a:lnTo>
                    <a:lnTo>
                      <a:pt x="258" y="79"/>
                    </a:lnTo>
                    <a:lnTo>
                      <a:pt x="274" y="69"/>
                    </a:lnTo>
                    <a:close/>
                    <a:moveTo>
                      <a:pt x="277" y="107"/>
                    </a:moveTo>
                    <a:lnTo>
                      <a:pt x="306" y="150"/>
                    </a:lnTo>
                    <a:lnTo>
                      <a:pt x="277" y="107"/>
                    </a:lnTo>
                    <a:lnTo>
                      <a:pt x="285" y="103"/>
                    </a:lnTo>
                    <a:lnTo>
                      <a:pt x="277" y="107"/>
                    </a:lnTo>
                    <a:close/>
                    <a:moveTo>
                      <a:pt x="293" y="97"/>
                    </a:moveTo>
                    <a:lnTo>
                      <a:pt x="312" y="126"/>
                    </a:lnTo>
                    <a:lnTo>
                      <a:pt x="296" y="136"/>
                    </a:lnTo>
                    <a:lnTo>
                      <a:pt x="277" y="107"/>
                    </a:lnTo>
                    <a:lnTo>
                      <a:pt x="293" y="97"/>
                    </a:lnTo>
                    <a:close/>
                    <a:moveTo>
                      <a:pt x="312" y="126"/>
                    </a:moveTo>
                    <a:lnTo>
                      <a:pt x="312" y="126"/>
                    </a:lnTo>
                    <a:lnTo>
                      <a:pt x="313" y="126"/>
                    </a:lnTo>
                    <a:lnTo>
                      <a:pt x="304" y="131"/>
                    </a:lnTo>
                    <a:lnTo>
                      <a:pt x="312" y="126"/>
                    </a:lnTo>
                    <a:close/>
                    <a:moveTo>
                      <a:pt x="313" y="126"/>
                    </a:moveTo>
                    <a:lnTo>
                      <a:pt x="328" y="155"/>
                    </a:lnTo>
                    <a:lnTo>
                      <a:pt x="312" y="165"/>
                    </a:lnTo>
                    <a:lnTo>
                      <a:pt x="296" y="136"/>
                    </a:lnTo>
                    <a:lnTo>
                      <a:pt x="313" y="126"/>
                    </a:lnTo>
                    <a:close/>
                    <a:moveTo>
                      <a:pt x="313" y="166"/>
                    </a:moveTo>
                    <a:lnTo>
                      <a:pt x="312" y="165"/>
                    </a:lnTo>
                    <a:lnTo>
                      <a:pt x="320" y="159"/>
                    </a:lnTo>
                    <a:lnTo>
                      <a:pt x="313" y="166"/>
                    </a:lnTo>
                    <a:close/>
                    <a:moveTo>
                      <a:pt x="328" y="154"/>
                    </a:moveTo>
                    <a:lnTo>
                      <a:pt x="347" y="179"/>
                    </a:lnTo>
                    <a:lnTo>
                      <a:pt x="331" y="191"/>
                    </a:lnTo>
                    <a:lnTo>
                      <a:pt x="313" y="166"/>
                    </a:lnTo>
                    <a:lnTo>
                      <a:pt x="328" y="154"/>
                    </a:lnTo>
                    <a:close/>
                    <a:moveTo>
                      <a:pt x="331" y="191"/>
                    </a:moveTo>
                    <a:lnTo>
                      <a:pt x="331" y="191"/>
                    </a:lnTo>
                    <a:lnTo>
                      <a:pt x="339" y="186"/>
                    </a:lnTo>
                    <a:lnTo>
                      <a:pt x="331" y="191"/>
                    </a:lnTo>
                    <a:close/>
                    <a:moveTo>
                      <a:pt x="347" y="179"/>
                    </a:moveTo>
                    <a:lnTo>
                      <a:pt x="366" y="201"/>
                    </a:lnTo>
                    <a:lnTo>
                      <a:pt x="351" y="213"/>
                    </a:lnTo>
                    <a:lnTo>
                      <a:pt x="331" y="191"/>
                    </a:lnTo>
                    <a:lnTo>
                      <a:pt x="347" y="179"/>
                    </a:lnTo>
                    <a:close/>
                    <a:moveTo>
                      <a:pt x="366" y="201"/>
                    </a:moveTo>
                    <a:lnTo>
                      <a:pt x="366" y="201"/>
                    </a:lnTo>
                    <a:lnTo>
                      <a:pt x="366" y="202"/>
                    </a:lnTo>
                    <a:lnTo>
                      <a:pt x="358" y="208"/>
                    </a:lnTo>
                    <a:lnTo>
                      <a:pt x="366" y="201"/>
                    </a:lnTo>
                    <a:close/>
                    <a:moveTo>
                      <a:pt x="366" y="202"/>
                    </a:moveTo>
                    <a:lnTo>
                      <a:pt x="384" y="227"/>
                    </a:lnTo>
                    <a:lnTo>
                      <a:pt x="370" y="238"/>
                    </a:lnTo>
                    <a:lnTo>
                      <a:pt x="350" y="213"/>
                    </a:lnTo>
                    <a:lnTo>
                      <a:pt x="366" y="202"/>
                    </a:lnTo>
                    <a:close/>
                    <a:moveTo>
                      <a:pt x="384" y="227"/>
                    </a:moveTo>
                    <a:lnTo>
                      <a:pt x="404" y="253"/>
                    </a:lnTo>
                    <a:lnTo>
                      <a:pt x="389" y="264"/>
                    </a:lnTo>
                    <a:lnTo>
                      <a:pt x="370" y="238"/>
                    </a:lnTo>
                    <a:lnTo>
                      <a:pt x="384" y="227"/>
                    </a:lnTo>
                    <a:close/>
                    <a:moveTo>
                      <a:pt x="404" y="253"/>
                    </a:moveTo>
                    <a:lnTo>
                      <a:pt x="423" y="278"/>
                    </a:lnTo>
                    <a:lnTo>
                      <a:pt x="408" y="289"/>
                    </a:lnTo>
                    <a:lnTo>
                      <a:pt x="389" y="264"/>
                    </a:lnTo>
                    <a:lnTo>
                      <a:pt x="404" y="253"/>
                    </a:lnTo>
                    <a:close/>
                    <a:moveTo>
                      <a:pt x="423" y="278"/>
                    </a:moveTo>
                    <a:lnTo>
                      <a:pt x="442" y="303"/>
                    </a:lnTo>
                    <a:lnTo>
                      <a:pt x="427" y="315"/>
                    </a:lnTo>
                    <a:lnTo>
                      <a:pt x="408" y="289"/>
                    </a:lnTo>
                    <a:lnTo>
                      <a:pt x="423" y="278"/>
                    </a:lnTo>
                    <a:close/>
                    <a:moveTo>
                      <a:pt x="428" y="316"/>
                    </a:moveTo>
                    <a:lnTo>
                      <a:pt x="427" y="316"/>
                    </a:lnTo>
                    <a:lnTo>
                      <a:pt x="427" y="315"/>
                    </a:lnTo>
                    <a:lnTo>
                      <a:pt x="434" y="309"/>
                    </a:lnTo>
                    <a:lnTo>
                      <a:pt x="428" y="316"/>
                    </a:lnTo>
                    <a:close/>
                    <a:moveTo>
                      <a:pt x="441" y="301"/>
                    </a:moveTo>
                    <a:lnTo>
                      <a:pt x="466" y="324"/>
                    </a:lnTo>
                    <a:lnTo>
                      <a:pt x="454" y="339"/>
                    </a:lnTo>
                    <a:lnTo>
                      <a:pt x="428" y="316"/>
                    </a:lnTo>
                    <a:lnTo>
                      <a:pt x="441" y="301"/>
                    </a:lnTo>
                    <a:close/>
                    <a:moveTo>
                      <a:pt x="454" y="339"/>
                    </a:moveTo>
                    <a:lnTo>
                      <a:pt x="454" y="339"/>
                    </a:lnTo>
                    <a:lnTo>
                      <a:pt x="460" y="331"/>
                    </a:lnTo>
                    <a:lnTo>
                      <a:pt x="454" y="339"/>
                    </a:lnTo>
                    <a:close/>
                    <a:moveTo>
                      <a:pt x="466" y="323"/>
                    </a:moveTo>
                    <a:lnTo>
                      <a:pt x="491" y="343"/>
                    </a:lnTo>
                    <a:lnTo>
                      <a:pt x="479" y="358"/>
                    </a:lnTo>
                    <a:lnTo>
                      <a:pt x="454" y="339"/>
                    </a:lnTo>
                    <a:lnTo>
                      <a:pt x="466" y="323"/>
                    </a:lnTo>
                    <a:close/>
                    <a:moveTo>
                      <a:pt x="480" y="359"/>
                    </a:moveTo>
                    <a:lnTo>
                      <a:pt x="480" y="359"/>
                    </a:lnTo>
                    <a:lnTo>
                      <a:pt x="479" y="358"/>
                    </a:lnTo>
                    <a:lnTo>
                      <a:pt x="486" y="350"/>
                    </a:lnTo>
                    <a:lnTo>
                      <a:pt x="480" y="359"/>
                    </a:lnTo>
                    <a:close/>
                    <a:moveTo>
                      <a:pt x="490" y="342"/>
                    </a:moveTo>
                    <a:lnTo>
                      <a:pt x="522" y="361"/>
                    </a:lnTo>
                    <a:lnTo>
                      <a:pt x="512" y="377"/>
                    </a:lnTo>
                    <a:lnTo>
                      <a:pt x="480" y="359"/>
                    </a:lnTo>
                    <a:lnTo>
                      <a:pt x="490" y="342"/>
                    </a:lnTo>
                    <a:close/>
                    <a:moveTo>
                      <a:pt x="513" y="378"/>
                    </a:moveTo>
                    <a:lnTo>
                      <a:pt x="513" y="377"/>
                    </a:lnTo>
                    <a:lnTo>
                      <a:pt x="512" y="377"/>
                    </a:lnTo>
                    <a:lnTo>
                      <a:pt x="517" y="370"/>
                    </a:lnTo>
                    <a:lnTo>
                      <a:pt x="513" y="378"/>
                    </a:lnTo>
                    <a:close/>
                    <a:moveTo>
                      <a:pt x="521" y="361"/>
                    </a:moveTo>
                    <a:lnTo>
                      <a:pt x="559" y="376"/>
                    </a:lnTo>
                    <a:lnTo>
                      <a:pt x="552" y="394"/>
                    </a:lnTo>
                    <a:lnTo>
                      <a:pt x="513" y="378"/>
                    </a:lnTo>
                    <a:lnTo>
                      <a:pt x="521" y="361"/>
                    </a:lnTo>
                    <a:close/>
                    <a:moveTo>
                      <a:pt x="552" y="394"/>
                    </a:moveTo>
                    <a:lnTo>
                      <a:pt x="552" y="394"/>
                    </a:lnTo>
                    <a:lnTo>
                      <a:pt x="555" y="385"/>
                    </a:lnTo>
                    <a:lnTo>
                      <a:pt x="552" y="394"/>
                    </a:lnTo>
                    <a:close/>
                    <a:moveTo>
                      <a:pt x="559" y="376"/>
                    </a:moveTo>
                    <a:lnTo>
                      <a:pt x="599" y="388"/>
                    </a:lnTo>
                    <a:lnTo>
                      <a:pt x="594" y="407"/>
                    </a:lnTo>
                    <a:lnTo>
                      <a:pt x="552" y="394"/>
                    </a:lnTo>
                    <a:lnTo>
                      <a:pt x="559" y="376"/>
                    </a:lnTo>
                    <a:close/>
                    <a:moveTo>
                      <a:pt x="599" y="388"/>
                    </a:moveTo>
                    <a:lnTo>
                      <a:pt x="600" y="389"/>
                    </a:lnTo>
                    <a:lnTo>
                      <a:pt x="599" y="388"/>
                    </a:lnTo>
                    <a:lnTo>
                      <a:pt x="596" y="398"/>
                    </a:lnTo>
                    <a:lnTo>
                      <a:pt x="599" y="388"/>
                    </a:lnTo>
                    <a:close/>
                    <a:moveTo>
                      <a:pt x="599" y="388"/>
                    </a:moveTo>
                    <a:lnTo>
                      <a:pt x="647" y="405"/>
                    </a:lnTo>
                    <a:lnTo>
                      <a:pt x="641" y="423"/>
                    </a:lnTo>
                    <a:lnTo>
                      <a:pt x="594" y="407"/>
                    </a:lnTo>
                    <a:lnTo>
                      <a:pt x="599" y="388"/>
                    </a:lnTo>
                    <a:close/>
                    <a:moveTo>
                      <a:pt x="647" y="405"/>
                    </a:moveTo>
                    <a:lnTo>
                      <a:pt x="649" y="405"/>
                    </a:lnTo>
                    <a:lnTo>
                      <a:pt x="650" y="406"/>
                    </a:lnTo>
                    <a:lnTo>
                      <a:pt x="645" y="414"/>
                    </a:lnTo>
                    <a:lnTo>
                      <a:pt x="647" y="405"/>
                    </a:lnTo>
                    <a:close/>
                    <a:moveTo>
                      <a:pt x="650" y="406"/>
                    </a:moveTo>
                    <a:lnTo>
                      <a:pt x="691" y="438"/>
                    </a:lnTo>
                    <a:lnTo>
                      <a:pt x="680" y="453"/>
                    </a:lnTo>
                    <a:lnTo>
                      <a:pt x="638" y="421"/>
                    </a:lnTo>
                    <a:lnTo>
                      <a:pt x="650" y="406"/>
                    </a:lnTo>
                    <a:close/>
                    <a:moveTo>
                      <a:pt x="691" y="438"/>
                    </a:moveTo>
                    <a:lnTo>
                      <a:pt x="692" y="439"/>
                    </a:lnTo>
                    <a:lnTo>
                      <a:pt x="685" y="446"/>
                    </a:lnTo>
                    <a:lnTo>
                      <a:pt x="691" y="438"/>
                    </a:lnTo>
                    <a:close/>
                    <a:moveTo>
                      <a:pt x="692" y="439"/>
                    </a:moveTo>
                    <a:lnTo>
                      <a:pt x="734" y="480"/>
                    </a:lnTo>
                    <a:lnTo>
                      <a:pt x="721" y="493"/>
                    </a:lnTo>
                    <a:lnTo>
                      <a:pt x="679" y="452"/>
                    </a:lnTo>
                    <a:lnTo>
                      <a:pt x="692" y="439"/>
                    </a:lnTo>
                    <a:close/>
                    <a:moveTo>
                      <a:pt x="734" y="480"/>
                    </a:moveTo>
                    <a:lnTo>
                      <a:pt x="734" y="480"/>
                    </a:lnTo>
                    <a:lnTo>
                      <a:pt x="734" y="481"/>
                    </a:lnTo>
                    <a:lnTo>
                      <a:pt x="727" y="487"/>
                    </a:lnTo>
                    <a:lnTo>
                      <a:pt x="734" y="480"/>
                    </a:lnTo>
                    <a:close/>
                    <a:moveTo>
                      <a:pt x="734" y="481"/>
                    </a:moveTo>
                    <a:lnTo>
                      <a:pt x="772" y="525"/>
                    </a:lnTo>
                    <a:lnTo>
                      <a:pt x="758" y="537"/>
                    </a:lnTo>
                    <a:lnTo>
                      <a:pt x="720" y="493"/>
                    </a:lnTo>
                    <a:lnTo>
                      <a:pt x="734" y="481"/>
                    </a:lnTo>
                    <a:close/>
                    <a:moveTo>
                      <a:pt x="772" y="525"/>
                    </a:moveTo>
                    <a:lnTo>
                      <a:pt x="772" y="525"/>
                    </a:lnTo>
                    <a:lnTo>
                      <a:pt x="772" y="526"/>
                    </a:lnTo>
                    <a:lnTo>
                      <a:pt x="765" y="532"/>
                    </a:lnTo>
                    <a:lnTo>
                      <a:pt x="772" y="525"/>
                    </a:lnTo>
                    <a:close/>
                    <a:moveTo>
                      <a:pt x="772" y="526"/>
                    </a:moveTo>
                    <a:lnTo>
                      <a:pt x="811" y="577"/>
                    </a:lnTo>
                    <a:lnTo>
                      <a:pt x="796" y="588"/>
                    </a:lnTo>
                    <a:lnTo>
                      <a:pt x="757" y="537"/>
                    </a:lnTo>
                    <a:lnTo>
                      <a:pt x="772" y="526"/>
                    </a:lnTo>
                    <a:close/>
                    <a:moveTo>
                      <a:pt x="811" y="577"/>
                    </a:moveTo>
                    <a:lnTo>
                      <a:pt x="811" y="577"/>
                    </a:lnTo>
                    <a:lnTo>
                      <a:pt x="803" y="582"/>
                    </a:lnTo>
                    <a:lnTo>
                      <a:pt x="811" y="577"/>
                    </a:lnTo>
                    <a:close/>
                    <a:moveTo>
                      <a:pt x="811" y="577"/>
                    </a:moveTo>
                    <a:lnTo>
                      <a:pt x="843" y="632"/>
                    </a:lnTo>
                    <a:lnTo>
                      <a:pt x="826" y="641"/>
                    </a:lnTo>
                    <a:lnTo>
                      <a:pt x="794" y="587"/>
                    </a:lnTo>
                    <a:lnTo>
                      <a:pt x="811" y="577"/>
                    </a:lnTo>
                    <a:close/>
                    <a:moveTo>
                      <a:pt x="826" y="641"/>
                    </a:moveTo>
                    <a:lnTo>
                      <a:pt x="826" y="641"/>
                    </a:lnTo>
                    <a:lnTo>
                      <a:pt x="835" y="636"/>
                    </a:lnTo>
                    <a:lnTo>
                      <a:pt x="826" y="641"/>
                    </a:lnTo>
                    <a:close/>
                    <a:moveTo>
                      <a:pt x="843" y="631"/>
                    </a:moveTo>
                    <a:lnTo>
                      <a:pt x="875" y="682"/>
                    </a:lnTo>
                    <a:lnTo>
                      <a:pt x="858" y="692"/>
                    </a:lnTo>
                    <a:lnTo>
                      <a:pt x="826" y="641"/>
                    </a:lnTo>
                    <a:lnTo>
                      <a:pt x="843" y="631"/>
                    </a:lnTo>
                    <a:close/>
                    <a:moveTo>
                      <a:pt x="875" y="682"/>
                    </a:moveTo>
                    <a:lnTo>
                      <a:pt x="875" y="683"/>
                    </a:lnTo>
                    <a:lnTo>
                      <a:pt x="866" y="687"/>
                    </a:lnTo>
                    <a:lnTo>
                      <a:pt x="875" y="682"/>
                    </a:lnTo>
                    <a:close/>
                    <a:moveTo>
                      <a:pt x="875" y="683"/>
                    </a:moveTo>
                    <a:lnTo>
                      <a:pt x="900" y="727"/>
                    </a:lnTo>
                    <a:lnTo>
                      <a:pt x="884" y="737"/>
                    </a:lnTo>
                    <a:lnTo>
                      <a:pt x="858" y="692"/>
                    </a:lnTo>
                    <a:lnTo>
                      <a:pt x="875" y="683"/>
                    </a:lnTo>
                    <a:close/>
                    <a:moveTo>
                      <a:pt x="884" y="737"/>
                    </a:moveTo>
                    <a:lnTo>
                      <a:pt x="884" y="737"/>
                    </a:lnTo>
                    <a:lnTo>
                      <a:pt x="893" y="731"/>
                    </a:lnTo>
                    <a:lnTo>
                      <a:pt x="884" y="737"/>
                    </a:lnTo>
                    <a:close/>
                    <a:moveTo>
                      <a:pt x="900" y="727"/>
                    </a:moveTo>
                    <a:lnTo>
                      <a:pt x="926" y="764"/>
                    </a:lnTo>
                    <a:lnTo>
                      <a:pt x="909" y="775"/>
                    </a:lnTo>
                    <a:lnTo>
                      <a:pt x="884" y="737"/>
                    </a:lnTo>
                    <a:lnTo>
                      <a:pt x="900" y="727"/>
                    </a:lnTo>
                    <a:close/>
                    <a:moveTo>
                      <a:pt x="910" y="777"/>
                    </a:moveTo>
                    <a:lnTo>
                      <a:pt x="910" y="775"/>
                    </a:lnTo>
                    <a:lnTo>
                      <a:pt x="909" y="775"/>
                    </a:lnTo>
                    <a:lnTo>
                      <a:pt x="918" y="770"/>
                    </a:lnTo>
                    <a:lnTo>
                      <a:pt x="910" y="777"/>
                    </a:lnTo>
                    <a:close/>
                    <a:moveTo>
                      <a:pt x="925" y="763"/>
                    </a:moveTo>
                    <a:lnTo>
                      <a:pt x="947" y="789"/>
                    </a:lnTo>
                    <a:lnTo>
                      <a:pt x="932" y="802"/>
                    </a:lnTo>
                    <a:lnTo>
                      <a:pt x="910" y="777"/>
                    </a:lnTo>
                    <a:lnTo>
                      <a:pt x="925" y="763"/>
                    </a:lnTo>
                    <a:close/>
                    <a:moveTo>
                      <a:pt x="933" y="802"/>
                    </a:moveTo>
                    <a:lnTo>
                      <a:pt x="932" y="802"/>
                    </a:lnTo>
                    <a:lnTo>
                      <a:pt x="940" y="795"/>
                    </a:lnTo>
                    <a:lnTo>
                      <a:pt x="933" y="802"/>
                    </a:lnTo>
                    <a:close/>
                    <a:moveTo>
                      <a:pt x="947" y="789"/>
                    </a:moveTo>
                    <a:lnTo>
                      <a:pt x="972" y="814"/>
                    </a:lnTo>
                    <a:lnTo>
                      <a:pt x="959" y="827"/>
                    </a:lnTo>
                    <a:lnTo>
                      <a:pt x="933" y="802"/>
                    </a:lnTo>
                    <a:lnTo>
                      <a:pt x="947" y="789"/>
                    </a:lnTo>
                    <a:close/>
                    <a:moveTo>
                      <a:pt x="972" y="814"/>
                    </a:moveTo>
                    <a:lnTo>
                      <a:pt x="972" y="814"/>
                    </a:lnTo>
                    <a:lnTo>
                      <a:pt x="965" y="821"/>
                    </a:lnTo>
                    <a:lnTo>
                      <a:pt x="972" y="814"/>
                    </a:lnTo>
                    <a:close/>
                    <a:moveTo>
                      <a:pt x="972" y="814"/>
                    </a:moveTo>
                    <a:lnTo>
                      <a:pt x="1004" y="846"/>
                    </a:lnTo>
                    <a:lnTo>
                      <a:pt x="991" y="859"/>
                    </a:lnTo>
                    <a:lnTo>
                      <a:pt x="959" y="827"/>
                    </a:lnTo>
                    <a:lnTo>
                      <a:pt x="972" y="814"/>
                    </a:lnTo>
                    <a:close/>
                    <a:moveTo>
                      <a:pt x="991" y="859"/>
                    </a:moveTo>
                    <a:lnTo>
                      <a:pt x="991" y="859"/>
                    </a:lnTo>
                    <a:lnTo>
                      <a:pt x="997" y="853"/>
                    </a:lnTo>
                    <a:lnTo>
                      <a:pt x="991" y="859"/>
                    </a:lnTo>
                    <a:close/>
                    <a:moveTo>
                      <a:pt x="1003" y="845"/>
                    </a:moveTo>
                    <a:lnTo>
                      <a:pt x="1045" y="880"/>
                    </a:lnTo>
                    <a:lnTo>
                      <a:pt x="1033" y="894"/>
                    </a:lnTo>
                    <a:lnTo>
                      <a:pt x="991" y="859"/>
                    </a:lnTo>
                    <a:lnTo>
                      <a:pt x="1003" y="845"/>
                    </a:lnTo>
                    <a:close/>
                    <a:moveTo>
                      <a:pt x="1045" y="880"/>
                    </a:moveTo>
                    <a:lnTo>
                      <a:pt x="1045" y="880"/>
                    </a:lnTo>
                    <a:lnTo>
                      <a:pt x="1038" y="888"/>
                    </a:lnTo>
                    <a:lnTo>
                      <a:pt x="1045" y="880"/>
                    </a:lnTo>
                    <a:close/>
                    <a:moveTo>
                      <a:pt x="1045" y="880"/>
                    </a:moveTo>
                    <a:lnTo>
                      <a:pt x="1089" y="922"/>
                    </a:lnTo>
                    <a:lnTo>
                      <a:pt x="1077" y="935"/>
                    </a:lnTo>
                    <a:lnTo>
                      <a:pt x="1032" y="894"/>
                    </a:lnTo>
                    <a:lnTo>
                      <a:pt x="1045" y="880"/>
                    </a:lnTo>
                    <a:close/>
                    <a:moveTo>
                      <a:pt x="1089" y="922"/>
                    </a:moveTo>
                    <a:lnTo>
                      <a:pt x="1137" y="966"/>
                    </a:lnTo>
                    <a:lnTo>
                      <a:pt x="1124" y="981"/>
                    </a:lnTo>
                    <a:lnTo>
                      <a:pt x="1077" y="935"/>
                    </a:lnTo>
                    <a:lnTo>
                      <a:pt x="1089" y="922"/>
                    </a:lnTo>
                    <a:close/>
                    <a:moveTo>
                      <a:pt x="1124" y="981"/>
                    </a:moveTo>
                    <a:lnTo>
                      <a:pt x="1124" y="981"/>
                    </a:lnTo>
                    <a:lnTo>
                      <a:pt x="1131" y="973"/>
                    </a:lnTo>
                    <a:lnTo>
                      <a:pt x="1124" y="981"/>
                    </a:lnTo>
                    <a:close/>
                    <a:moveTo>
                      <a:pt x="1136" y="966"/>
                    </a:moveTo>
                    <a:lnTo>
                      <a:pt x="1188" y="1010"/>
                    </a:lnTo>
                    <a:lnTo>
                      <a:pt x="1175" y="1025"/>
                    </a:lnTo>
                    <a:lnTo>
                      <a:pt x="1124" y="981"/>
                    </a:lnTo>
                    <a:lnTo>
                      <a:pt x="1136" y="966"/>
                    </a:lnTo>
                    <a:close/>
                    <a:moveTo>
                      <a:pt x="1188" y="1010"/>
                    </a:moveTo>
                    <a:lnTo>
                      <a:pt x="1188" y="1010"/>
                    </a:lnTo>
                    <a:lnTo>
                      <a:pt x="1188" y="1011"/>
                    </a:lnTo>
                    <a:lnTo>
                      <a:pt x="1181" y="1018"/>
                    </a:lnTo>
                    <a:lnTo>
                      <a:pt x="1188" y="1010"/>
                    </a:lnTo>
                    <a:close/>
                    <a:moveTo>
                      <a:pt x="1188" y="1011"/>
                    </a:moveTo>
                    <a:lnTo>
                      <a:pt x="1235" y="1059"/>
                    </a:lnTo>
                    <a:lnTo>
                      <a:pt x="1222" y="1072"/>
                    </a:lnTo>
                    <a:lnTo>
                      <a:pt x="1175" y="1025"/>
                    </a:lnTo>
                    <a:lnTo>
                      <a:pt x="1188" y="1011"/>
                    </a:lnTo>
                    <a:close/>
                    <a:moveTo>
                      <a:pt x="1222" y="1073"/>
                    </a:moveTo>
                    <a:lnTo>
                      <a:pt x="1222" y="1072"/>
                    </a:lnTo>
                    <a:lnTo>
                      <a:pt x="1229" y="1065"/>
                    </a:lnTo>
                    <a:lnTo>
                      <a:pt x="1222" y="1073"/>
                    </a:lnTo>
                    <a:close/>
                    <a:moveTo>
                      <a:pt x="1235" y="1058"/>
                    </a:moveTo>
                    <a:lnTo>
                      <a:pt x="1283" y="1100"/>
                    </a:lnTo>
                    <a:lnTo>
                      <a:pt x="1271" y="1114"/>
                    </a:lnTo>
                    <a:lnTo>
                      <a:pt x="1222" y="1073"/>
                    </a:lnTo>
                    <a:lnTo>
                      <a:pt x="1235" y="1058"/>
                    </a:lnTo>
                    <a:close/>
                    <a:moveTo>
                      <a:pt x="1283" y="1100"/>
                    </a:moveTo>
                    <a:lnTo>
                      <a:pt x="1283" y="1100"/>
                    </a:lnTo>
                    <a:lnTo>
                      <a:pt x="1276" y="1106"/>
                    </a:lnTo>
                    <a:lnTo>
                      <a:pt x="1283" y="1100"/>
                    </a:lnTo>
                    <a:close/>
                    <a:moveTo>
                      <a:pt x="1283" y="1100"/>
                    </a:moveTo>
                    <a:lnTo>
                      <a:pt x="1325" y="1141"/>
                    </a:lnTo>
                    <a:lnTo>
                      <a:pt x="1312" y="1155"/>
                    </a:lnTo>
                    <a:lnTo>
                      <a:pt x="1270" y="1114"/>
                    </a:lnTo>
                    <a:lnTo>
                      <a:pt x="1283" y="1100"/>
                    </a:lnTo>
                    <a:close/>
                    <a:moveTo>
                      <a:pt x="1312" y="1155"/>
                    </a:moveTo>
                    <a:lnTo>
                      <a:pt x="1207" y="1050"/>
                    </a:lnTo>
                    <a:lnTo>
                      <a:pt x="1312" y="1155"/>
                    </a:lnTo>
                    <a:lnTo>
                      <a:pt x="1318" y="1148"/>
                    </a:lnTo>
                    <a:lnTo>
                      <a:pt x="1312" y="1155"/>
                    </a:lnTo>
                    <a:close/>
                    <a:moveTo>
                      <a:pt x="1325" y="1141"/>
                    </a:moveTo>
                    <a:lnTo>
                      <a:pt x="1360" y="1177"/>
                    </a:lnTo>
                    <a:lnTo>
                      <a:pt x="1346" y="1190"/>
                    </a:lnTo>
                    <a:lnTo>
                      <a:pt x="1312" y="1155"/>
                    </a:lnTo>
                    <a:lnTo>
                      <a:pt x="1325" y="1141"/>
                    </a:lnTo>
                    <a:close/>
                    <a:moveTo>
                      <a:pt x="1360" y="1177"/>
                    </a:moveTo>
                    <a:lnTo>
                      <a:pt x="1360" y="1177"/>
                    </a:lnTo>
                    <a:lnTo>
                      <a:pt x="1353" y="1183"/>
                    </a:lnTo>
                    <a:lnTo>
                      <a:pt x="1360" y="1177"/>
                    </a:lnTo>
                    <a:close/>
                    <a:moveTo>
                      <a:pt x="1360" y="1177"/>
                    </a:moveTo>
                    <a:lnTo>
                      <a:pt x="1385" y="1202"/>
                    </a:lnTo>
                    <a:lnTo>
                      <a:pt x="1371" y="1215"/>
                    </a:lnTo>
                    <a:lnTo>
                      <a:pt x="1346" y="1190"/>
                    </a:lnTo>
                    <a:lnTo>
                      <a:pt x="1360" y="1177"/>
                    </a:lnTo>
                    <a:close/>
                    <a:moveTo>
                      <a:pt x="1385" y="1202"/>
                    </a:moveTo>
                    <a:lnTo>
                      <a:pt x="1385" y="1202"/>
                    </a:lnTo>
                    <a:lnTo>
                      <a:pt x="1379" y="1209"/>
                    </a:lnTo>
                    <a:lnTo>
                      <a:pt x="1385" y="1202"/>
                    </a:lnTo>
                    <a:close/>
                    <a:moveTo>
                      <a:pt x="1385" y="1202"/>
                    </a:moveTo>
                    <a:lnTo>
                      <a:pt x="1402" y="1222"/>
                    </a:lnTo>
                    <a:lnTo>
                      <a:pt x="1387" y="1234"/>
                    </a:lnTo>
                    <a:lnTo>
                      <a:pt x="1371" y="1214"/>
                    </a:lnTo>
                    <a:lnTo>
                      <a:pt x="1385" y="1202"/>
                    </a:lnTo>
                    <a:close/>
                    <a:moveTo>
                      <a:pt x="1402" y="1222"/>
                    </a:moveTo>
                    <a:lnTo>
                      <a:pt x="1402" y="1222"/>
                    </a:lnTo>
                    <a:lnTo>
                      <a:pt x="1403" y="1223"/>
                    </a:lnTo>
                    <a:lnTo>
                      <a:pt x="1394" y="1227"/>
                    </a:lnTo>
                    <a:lnTo>
                      <a:pt x="1402" y="1222"/>
                    </a:lnTo>
                    <a:close/>
                    <a:moveTo>
                      <a:pt x="1403" y="1223"/>
                    </a:moveTo>
                    <a:lnTo>
                      <a:pt x="1412" y="1242"/>
                    </a:lnTo>
                    <a:lnTo>
                      <a:pt x="1395" y="1251"/>
                    </a:lnTo>
                    <a:lnTo>
                      <a:pt x="1385" y="1232"/>
                    </a:lnTo>
                    <a:lnTo>
                      <a:pt x="1403" y="1223"/>
                    </a:lnTo>
                    <a:close/>
                    <a:moveTo>
                      <a:pt x="1412" y="1242"/>
                    </a:moveTo>
                    <a:lnTo>
                      <a:pt x="1412" y="1243"/>
                    </a:lnTo>
                    <a:lnTo>
                      <a:pt x="1413" y="1243"/>
                    </a:lnTo>
                    <a:lnTo>
                      <a:pt x="1404" y="1246"/>
                    </a:lnTo>
                    <a:lnTo>
                      <a:pt x="1412" y="1242"/>
                    </a:lnTo>
                    <a:close/>
                    <a:moveTo>
                      <a:pt x="1413" y="1243"/>
                    </a:moveTo>
                    <a:lnTo>
                      <a:pt x="1418" y="1259"/>
                    </a:lnTo>
                    <a:lnTo>
                      <a:pt x="1401" y="1266"/>
                    </a:lnTo>
                    <a:lnTo>
                      <a:pt x="1395" y="1251"/>
                    </a:lnTo>
                    <a:lnTo>
                      <a:pt x="1413" y="1243"/>
                    </a:lnTo>
                    <a:close/>
                    <a:moveTo>
                      <a:pt x="1418" y="1259"/>
                    </a:moveTo>
                    <a:lnTo>
                      <a:pt x="1420" y="1261"/>
                    </a:lnTo>
                    <a:lnTo>
                      <a:pt x="1420" y="1263"/>
                    </a:lnTo>
                    <a:lnTo>
                      <a:pt x="1410" y="1263"/>
                    </a:lnTo>
                    <a:lnTo>
                      <a:pt x="1418" y="1259"/>
                    </a:lnTo>
                    <a:close/>
                    <a:moveTo>
                      <a:pt x="1420" y="1263"/>
                    </a:moveTo>
                    <a:lnTo>
                      <a:pt x="1420" y="1275"/>
                    </a:lnTo>
                    <a:lnTo>
                      <a:pt x="1401" y="1275"/>
                    </a:lnTo>
                    <a:lnTo>
                      <a:pt x="1401" y="1263"/>
                    </a:lnTo>
                    <a:lnTo>
                      <a:pt x="1420" y="1263"/>
                    </a:lnTo>
                    <a:close/>
                    <a:moveTo>
                      <a:pt x="1420" y="1275"/>
                    </a:moveTo>
                    <a:lnTo>
                      <a:pt x="1420" y="1277"/>
                    </a:lnTo>
                    <a:lnTo>
                      <a:pt x="1418" y="1279"/>
                    </a:lnTo>
                    <a:lnTo>
                      <a:pt x="1410" y="1275"/>
                    </a:lnTo>
                    <a:lnTo>
                      <a:pt x="1420" y="1275"/>
                    </a:lnTo>
                    <a:close/>
                    <a:moveTo>
                      <a:pt x="1418" y="1279"/>
                    </a:moveTo>
                    <a:lnTo>
                      <a:pt x="1412" y="1293"/>
                    </a:lnTo>
                    <a:lnTo>
                      <a:pt x="1395" y="1284"/>
                    </a:lnTo>
                    <a:lnTo>
                      <a:pt x="1402" y="1270"/>
                    </a:lnTo>
                    <a:lnTo>
                      <a:pt x="1418" y="1279"/>
                    </a:lnTo>
                    <a:close/>
                    <a:moveTo>
                      <a:pt x="1412" y="1293"/>
                    </a:moveTo>
                    <a:lnTo>
                      <a:pt x="1412" y="1293"/>
                    </a:lnTo>
                    <a:lnTo>
                      <a:pt x="1412" y="1294"/>
                    </a:lnTo>
                    <a:lnTo>
                      <a:pt x="1404" y="1288"/>
                    </a:lnTo>
                    <a:lnTo>
                      <a:pt x="1412" y="1293"/>
                    </a:lnTo>
                    <a:close/>
                    <a:moveTo>
                      <a:pt x="1412" y="1294"/>
                    </a:moveTo>
                    <a:lnTo>
                      <a:pt x="1405" y="1302"/>
                    </a:lnTo>
                    <a:lnTo>
                      <a:pt x="1390" y="1293"/>
                    </a:lnTo>
                    <a:lnTo>
                      <a:pt x="1395" y="1283"/>
                    </a:lnTo>
                    <a:lnTo>
                      <a:pt x="1412" y="1294"/>
                    </a:lnTo>
                    <a:close/>
                    <a:moveTo>
                      <a:pt x="1405" y="1302"/>
                    </a:moveTo>
                    <a:lnTo>
                      <a:pt x="1405" y="1304"/>
                    </a:lnTo>
                    <a:lnTo>
                      <a:pt x="1404" y="1305"/>
                    </a:lnTo>
                    <a:lnTo>
                      <a:pt x="1398" y="1297"/>
                    </a:lnTo>
                    <a:lnTo>
                      <a:pt x="1405" y="1302"/>
                    </a:lnTo>
                    <a:close/>
                    <a:moveTo>
                      <a:pt x="1404" y="1305"/>
                    </a:moveTo>
                    <a:lnTo>
                      <a:pt x="1391" y="1317"/>
                    </a:lnTo>
                    <a:lnTo>
                      <a:pt x="1378" y="1304"/>
                    </a:lnTo>
                    <a:lnTo>
                      <a:pt x="1391" y="1290"/>
                    </a:lnTo>
                    <a:lnTo>
                      <a:pt x="1404" y="1305"/>
                    </a:lnTo>
                    <a:close/>
                    <a:moveTo>
                      <a:pt x="1391" y="1317"/>
                    </a:moveTo>
                    <a:lnTo>
                      <a:pt x="1391" y="1317"/>
                    </a:lnTo>
                    <a:lnTo>
                      <a:pt x="1391" y="1318"/>
                    </a:lnTo>
                    <a:lnTo>
                      <a:pt x="1384" y="1310"/>
                    </a:lnTo>
                    <a:lnTo>
                      <a:pt x="1391" y="1317"/>
                    </a:lnTo>
                    <a:close/>
                    <a:moveTo>
                      <a:pt x="1391" y="1318"/>
                    </a:moveTo>
                    <a:lnTo>
                      <a:pt x="1378" y="1328"/>
                    </a:lnTo>
                    <a:lnTo>
                      <a:pt x="1367" y="1312"/>
                    </a:lnTo>
                    <a:lnTo>
                      <a:pt x="1379" y="1302"/>
                    </a:lnTo>
                    <a:lnTo>
                      <a:pt x="1391" y="1318"/>
                    </a:lnTo>
                    <a:close/>
                    <a:moveTo>
                      <a:pt x="1378" y="1328"/>
                    </a:moveTo>
                    <a:lnTo>
                      <a:pt x="1377" y="1328"/>
                    </a:lnTo>
                    <a:lnTo>
                      <a:pt x="1372" y="1320"/>
                    </a:lnTo>
                    <a:lnTo>
                      <a:pt x="1378" y="1328"/>
                    </a:lnTo>
                    <a:close/>
                    <a:moveTo>
                      <a:pt x="1377" y="1328"/>
                    </a:moveTo>
                    <a:lnTo>
                      <a:pt x="1357" y="1338"/>
                    </a:lnTo>
                    <a:lnTo>
                      <a:pt x="1349" y="1321"/>
                    </a:lnTo>
                    <a:lnTo>
                      <a:pt x="1368" y="1311"/>
                    </a:lnTo>
                    <a:lnTo>
                      <a:pt x="1377" y="1328"/>
                    </a:lnTo>
                    <a:close/>
                    <a:moveTo>
                      <a:pt x="1348" y="1321"/>
                    </a:moveTo>
                    <a:lnTo>
                      <a:pt x="1348" y="1321"/>
                    </a:lnTo>
                    <a:lnTo>
                      <a:pt x="1349" y="1321"/>
                    </a:lnTo>
                    <a:lnTo>
                      <a:pt x="1353" y="1329"/>
                    </a:lnTo>
                    <a:lnTo>
                      <a:pt x="1348" y="1321"/>
                    </a:lnTo>
                    <a:close/>
                    <a:moveTo>
                      <a:pt x="1358" y="1338"/>
                    </a:moveTo>
                    <a:lnTo>
                      <a:pt x="1342" y="1347"/>
                    </a:lnTo>
                    <a:lnTo>
                      <a:pt x="1332" y="1330"/>
                    </a:lnTo>
                    <a:lnTo>
                      <a:pt x="1348" y="1321"/>
                    </a:lnTo>
                    <a:lnTo>
                      <a:pt x="1358" y="1338"/>
                    </a:lnTo>
                    <a:close/>
                    <a:moveTo>
                      <a:pt x="1342" y="1347"/>
                    </a:moveTo>
                    <a:lnTo>
                      <a:pt x="1341" y="1348"/>
                    </a:lnTo>
                    <a:lnTo>
                      <a:pt x="1340" y="1348"/>
                    </a:lnTo>
                    <a:lnTo>
                      <a:pt x="1337" y="1339"/>
                    </a:lnTo>
                    <a:lnTo>
                      <a:pt x="1342" y="1347"/>
                    </a:lnTo>
                    <a:close/>
                    <a:moveTo>
                      <a:pt x="1340" y="1348"/>
                    </a:moveTo>
                    <a:lnTo>
                      <a:pt x="1325" y="1354"/>
                    </a:lnTo>
                    <a:lnTo>
                      <a:pt x="1318" y="1337"/>
                    </a:lnTo>
                    <a:lnTo>
                      <a:pt x="1334" y="1330"/>
                    </a:lnTo>
                    <a:lnTo>
                      <a:pt x="1340" y="1348"/>
                    </a:lnTo>
                    <a:close/>
                    <a:moveTo>
                      <a:pt x="1318" y="1337"/>
                    </a:moveTo>
                    <a:lnTo>
                      <a:pt x="1338" y="1328"/>
                    </a:lnTo>
                    <a:lnTo>
                      <a:pt x="1318" y="1337"/>
                    </a:lnTo>
                    <a:lnTo>
                      <a:pt x="1321" y="1345"/>
                    </a:lnTo>
                    <a:lnTo>
                      <a:pt x="1318" y="1337"/>
                    </a:lnTo>
                    <a:close/>
                    <a:moveTo>
                      <a:pt x="1325" y="1354"/>
                    </a:moveTo>
                    <a:lnTo>
                      <a:pt x="1309" y="1360"/>
                    </a:lnTo>
                    <a:lnTo>
                      <a:pt x="1302" y="1342"/>
                    </a:lnTo>
                    <a:lnTo>
                      <a:pt x="1318" y="1337"/>
                    </a:lnTo>
                    <a:lnTo>
                      <a:pt x="1325" y="1354"/>
                    </a:lnTo>
                    <a:close/>
                    <a:moveTo>
                      <a:pt x="1309" y="1360"/>
                    </a:moveTo>
                    <a:lnTo>
                      <a:pt x="1307" y="1361"/>
                    </a:lnTo>
                    <a:lnTo>
                      <a:pt x="1305" y="1361"/>
                    </a:lnTo>
                    <a:lnTo>
                      <a:pt x="1305" y="1351"/>
                    </a:lnTo>
                    <a:lnTo>
                      <a:pt x="1309" y="1360"/>
                    </a:lnTo>
                    <a:close/>
                    <a:moveTo>
                      <a:pt x="1305" y="1361"/>
                    </a:moveTo>
                    <a:lnTo>
                      <a:pt x="1290" y="1361"/>
                    </a:lnTo>
                    <a:lnTo>
                      <a:pt x="1290" y="1342"/>
                    </a:lnTo>
                    <a:lnTo>
                      <a:pt x="1305" y="1342"/>
                    </a:lnTo>
                    <a:lnTo>
                      <a:pt x="1305" y="1361"/>
                    </a:lnTo>
                    <a:close/>
                    <a:moveTo>
                      <a:pt x="1290" y="1361"/>
                    </a:moveTo>
                    <a:lnTo>
                      <a:pt x="1273" y="1361"/>
                    </a:lnTo>
                    <a:lnTo>
                      <a:pt x="1273" y="1342"/>
                    </a:lnTo>
                    <a:lnTo>
                      <a:pt x="1290" y="1342"/>
                    </a:lnTo>
                    <a:lnTo>
                      <a:pt x="1290" y="1361"/>
                    </a:lnTo>
                    <a:close/>
                    <a:moveTo>
                      <a:pt x="1273" y="1361"/>
                    </a:moveTo>
                    <a:lnTo>
                      <a:pt x="1273" y="1361"/>
                    </a:lnTo>
                    <a:lnTo>
                      <a:pt x="1272" y="1361"/>
                    </a:lnTo>
                    <a:lnTo>
                      <a:pt x="1273" y="1351"/>
                    </a:lnTo>
                    <a:lnTo>
                      <a:pt x="1273" y="1361"/>
                    </a:lnTo>
                    <a:close/>
                    <a:moveTo>
                      <a:pt x="1272" y="1361"/>
                    </a:moveTo>
                    <a:lnTo>
                      <a:pt x="1255" y="1358"/>
                    </a:lnTo>
                    <a:lnTo>
                      <a:pt x="1260" y="1339"/>
                    </a:lnTo>
                    <a:lnTo>
                      <a:pt x="1275" y="1342"/>
                    </a:lnTo>
                    <a:lnTo>
                      <a:pt x="1272" y="1361"/>
                    </a:lnTo>
                    <a:close/>
                    <a:moveTo>
                      <a:pt x="1255" y="1358"/>
                    </a:moveTo>
                    <a:lnTo>
                      <a:pt x="1254" y="1358"/>
                    </a:lnTo>
                    <a:lnTo>
                      <a:pt x="1253" y="1356"/>
                    </a:lnTo>
                    <a:lnTo>
                      <a:pt x="1258" y="1349"/>
                    </a:lnTo>
                    <a:lnTo>
                      <a:pt x="1255" y="1358"/>
                    </a:lnTo>
                    <a:close/>
                    <a:moveTo>
                      <a:pt x="1253" y="1356"/>
                    </a:moveTo>
                    <a:lnTo>
                      <a:pt x="1237" y="1347"/>
                    </a:lnTo>
                    <a:lnTo>
                      <a:pt x="1247" y="1330"/>
                    </a:lnTo>
                    <a:lnTo>
                      <a:pt x="1262" y="1340"/>
                    </a:lnTo>
                    <a:lnTo>
                      <a:pt x="1253" y="1356"/>
                    </a:lnTo>
                    <a:close/>
                    <a:moveTo>
                      <a:pt x="1237" y="1347"/>
                    </a:moveTo>
                    <a:lnTo>
                      <a:pt x="1237" y="1347"/>
                    </a:lnTo>
                    <a:lnTo>
                      <a:pt x="1242" y="1339"/>
                    </a:lnTo>
                    <a:lnTo>
                      <a:pt x="1237" y="1347"/>
                    </a:lnTo>
                    <a:close/>
                    <a:moveTo>
                      <a:pt x="1237" y="1347"/>
                    </a:moveTo>
                    <a:lnTo>
                      <a:pt x="1218" y="1334"/>
                    </a:lnTo>
                    <a:lnTo>
                      <a:pt x="1228" y="1318"/>
                    </a:lnTo>
                    <a:lnTo>
                      <a:pt x="1247" y="1331"/>
                    </a:lnTo>
                    <a:lnTo>
                      <a:pt x="1237" y="1347"/>
                    </a:lnTo>
                    <a:close/>
                    <a:moveTo>
                      <a:pt x="1218" y="1334"/>
                    </a:moveTo>
                    <a:lnTo>
                      <a:pt x="1217" y="1333"/>
                    </a:lnTo>
                    <a:lnTo>
                      <a:pt x="1216" y="1332"/>
                    </a:lnTo>
                    <a:lnTo>
                      <a:pt x="1222" y="1326"/>
                    </a:lnTo>
                    <a:lnTo>
                      <a:pt x="1218" y="1334"/>
                    </a:lnTo>
                    <a:close/>
                    <a:moveTo>
                      <a:pt x="1216" y="1332"/>
                    </a:moveTo>
                    <a:lnTo>
                      <a:pt x="1199" y="1313"/>
                    </a:lnTo>
                    <a:lnTo>
                      <a:pt x="1215" y="1301"/>
                    </a:lnTo>
                    <a:lnTo>
                      <a:pt x="1230" y="1320"/>
                    </a:lnTo>
                    <a:lnTo>
                      <a:pt x="1216" y="1332"/>
                    </a:lnTo>
                    <a:close/>
                    <a:moveTo>
                      <a:pt x="1213" y="1300"/>
                    </a:moveTo>
                    <a:lnTo>
                      <a:pt x="1215" y="1301"/>
                    </a:lnTo>
                    <a:lnTo>
                      <a:pt x="1207" y="1307"/>
                    </a:lnTo>
                    <a:lnTo>
                      <a:pt x="1213" y="1300"/>
                    </a:lnTo>
                    <a:close/>
                    <a:moveTo>
                      <a:pt x="1199" y="1313"/>
                    </a:moveTo>
                    <a:lnTo>
                      <a:pt x="1180" y="1291"/>
                    </a:lnTo>
                    <a:lnTo>
                      <a:pt x="1195" y="1278"/>
                    </a:lnTo>
                    <a:lnTo>
                      <a:pt x="1213" y="1300"/>
                    </a:lnTo>
                    <a:lnTo>
                      <a:pt x="1199" y="1313"/>
                    </a:lnTo>
                    <a:close/>
                    <a:moveTo>
                      <a:pt x="1180" y="1291"/>
                    </a:moveTo>
                    <a:lnTo>
                      <a:pt x="1180" y="1290"/>
                    </a:lnTo>
                    <a:lnTo>
                      <a:pt x="1188" y="1285"/>
                    </a:lnTo>
                    <a:lnTo>
                      <a:pt x="1180" y="1291"/>
                    </a:lnTo>
                    <a:close/>
                    <a:moveTo>
                      <a:pt x="1180" y="1290"/>
                    </a:moveTo>
                    <a:lnTo>
                      <a:pt x="1158" y="1262"/>
                    </a:lnTo>
                    <a:lnTo>
                      <a:pt x="1173" y="1251"/>
                    </a:lnTo>
                    <a:lnTo>
                      <a:pt x="1195" y="1279"/>
                    </a:lnTo>
                    <a:lnTo>
                      <a:pt x="1180" y="1290"/>
                    </a:lnTo>
                    <a:close/>
                    <a:moveTo>
                      <a:pt x="1158" y="1262"/>
                    </a:moveTo>
                    <a:lnTo>
                      <a:pt x="1158" y="1262"/>
                    </a:lnTo>
                    <a:lnTo>
                      <a:pt x="1157" y="1261"/>
                    </a:lnTo>
                    <a:lnTo>
                      <a:pt x="1165" y="1256"/>
                    </a:lnTo>
                    <a:lnTo>
                      <a:pt x="1158" y="1262"/>
                    </a:lnTo>
                    <a:close/>
                    <a:moveTo>
                      <a:pt x="1157" y="1261"/>
                    </a:moveTo>
                    <a:lnTo>
                      <a:pt x="1142" y="1235"/>
                    </a:lnTo>
                    <a:lnTo>
                      <a:pt x="1157" y="1225"/>
                    </a:lnTo>
                    <a:lnTo>
                      <a:pt x="1174" y="1251"/>
                    </a:lnTo>
                    <a:lnTo>
                      <a:pt x="1157" y="1261"/>
                    </a:lnTo>
                    <a:close/>
                    <a:moveTo>
                      <a:pt x="1157" y="1225"/>
                    </a:moveTo>
                    <a:lnTo>
                      <a:pt x="1157" y="1225"/>
                    </a:lnTo>
                    <a:lnTo>
                      <a:pt x="1149" y="1231"/>
                    </a:lnTo>
                    <a:lnTo>
                      <a:pt x="1157" y="1225"/>
                    </a:lnTo>
                    <a:close/>
                    <a:moveTo>
                      <a:pt x="1142" y="1236"/>
                    </a:moveTo>
                    <a:lnTo>
                      <a:pt x="1123" y="1211"/>
                    </a:lnTo>
                    <a:lnTo>
                      <a:pt x="1138" y="1200"/>
                    </a:lnTo>
                    <a:lnTo>
                      <a:pt x="1157" y="1225"/>
                    </a:lnTo>
                    <a:lnTo>
                      <a:pt x="1142" y="1236"/>
                    </a:lnTo>
                    <a:close/>
                    <a:moveTo>
                      <a:pt x="1123" y="1211"/>
                    </a:moveTo>
                    <a:lnTo>
                      <a:pt x="1104" y="1186"/>
                    </a:lnTo>
                    <a:lnTo>
                      <a:pt x="1119" y="1175"/>
                    </a:lnTo>
                    <a:lnTo>
                      <a:pt x="1138" y="1200"/>
                    </a:lnTo>
                    <a:lnTo>
                      <a:pt x="1123" y="1211"/>
                    </a:lnTo>
                    <a:close/>
                    <a:moveTo>
                      <a:pt x="1119" y="1173"/>
                    </a:moveTo>
                    <a:lnTo>
                      <a:pt x="1119" y="1173"/>
                    </a:lnTo>
                    <a:lnTo>
                      <a:pt x="1119" y="1175"/>
                    </a:lnTo>
                    <a:lnTo>
                      <a:pt x="1111" y="1180"/>
                    </a:lnTo>
                    <a:lnTo>
                      <a:pt x="1119" y="1173"/>
                    </a:lnTo>
                    <a:close/>
                    <a:moveTo>
                      <a:pt x="1104" y="1186"/>
                    </a:moveTo>
                    <a:lnTo>
                      <a:pt x="1082" y="1160"/>
                    </a:lnTo>
                    <a:lnTo>
                      <a:pt x="1097" y="1148"/>
                    </a:lnTo>
                    <a:lnTo>
                      <a:pt x="1119" y="1173"/>
                    </a:lnTo>
                    <a:lnTo>
                      <a:pt x="1104" y="1186"/>
                    </a:lnTo>
                    <a:close/>
                    <a:moveTo>
                      <a:pt x="1095" y="1148"/>
                    </a:moveTo>
                    <a:lnTo>
                      <a:pt x="1097" y="1148"/>
                    </a:lnTo>
                    <a:lnTo>
                      <a:pt x="1089" y="1155"/>
                    </a:lnTo>
                    <a:lnTo>
                      <a:pt x="1095" y="1148"/>
                    </a:lnTo>
                    <a:close/>
                    <a:moveTo>
                      <a:pt x="1082" y="1161"/>
                    </a:moveTo>
                    <a:lnTo>
                      <a:pt x="1060" y="1139"/>
                    </a:lnTo>
                    <a:lnTo>
                      <a:pt x="1073" y="1125"/>
                    </a:lnTo>
                    <a:lnTo>
                      <a:pt x="1095" y="1148"/>
                    </a:lnTo>
                    <a:lnTo>
                      <a:pt x="1082" y="1161"/>
                    </a:lnTo>
                    <a:close/>
                    <a:moveTo>
                      <a:pt x="1073" y="1125"/>
                    </a:moveTo>
                    <a:lnTo>
                      <a:pt x="1073" y="1125"/>
                    </a:lnTo>
                    <a:lnTo>
                      <a:pt x="1067" y="1133"/>
                    </a:lnTo>
                    <a:lnTo>
                      <a:pt x="1073" y="1125"/>
                    </a:lnTo>
                    <a:close/>
                    <a:moveTo>
                      <a:pt x="1060" y="1139"/>
                    </a:moveTo>
                    <a:lnTo>
                      <a:pt x="1035" y="1117"/>
                    </a:lnTo>
                    <a:lnTo>
                      <a:pt x="1048" y="1103"/>
                    </a:lnTo>
                    <a:lnTo>
                      <a:pt x="1073" y="1125"/>
                    </a:lnTo>
                    <a:lnTo>
                      <a:pt x="1060" y="1139"/>
                    </a:lnTo>
                    <a:close/>
                    <a:moveTo>
                      <a:pt x="1047" y="1102"/>
                    </a:moveTo>
                    <a:lnTo>
                      <a:pt x="1047" y="1103"/>
                    </a:lnTo>
                    <a:lnTo>
                      <a:pt x="1048" y="1103"/>
                    </a:lnTo>
                    <a:lnTo>
                      <a:pt x="1041" y="1110"/>
                    </a:lnTo>
                    <a:lnTo>
                      <a:pt x="1047" y="1102"/>
                    </a:lnTo>
                    <a:close/>
                    <a:moveTo>
                      <a:pt x="1036" y="1118"/>
                    </a:moveTo>
                    <a:lnTo>
                      <a:pt x="1007" y="1098"/>
                    </a:lnTo>
                    <a:lnTo>
                      <a:pt x="1018" y="1083"/>
                    </a:lnTo>
                    <a:lnTo>
                      <a:pt x="1047" y="1102"/>
                    </a:lnTo>
                    <a:lnTo>
                      <a:pt x="1036" y="1118"/>
                    </a:lnTo>
                    <a:close/>
                    <a:moveTo>
                      <a:pt x="1017" y="1082"/>
                    </a:moveTo>
                    <a:lnTo>
                      <a:pt x="1017" y="1083"/>
                    </a:lnTo>
                    <a:lnTo>
                      <a:pt x="1018" y="1083"/>
                    </a:lnTo>
                    <a:lnTo>
                      <a:pt x="1013" y="1091"/>
                    </a:lnTo>
                    <a:lnTo>
                      <a:pt x="1017" y="1082"/>
                    </a:lnTo>
                    <a:close/>
                    <a:moveTo>
                      <a:pt x="1008" y="1100"/>
                    </a:moveTo>
                    <a:lnTo>
                      <a:pt x="973" y="1080"/>
                    </a:lnTo>
                    <a:lnTo>
                      <a:pt x="983" y="1063"/>
                    </a:lnTo>
                    <a:lnTo>
                      <a:pt x="1017" y="1082"/>
                    </a:lnTo>
                    <a:lnTo>
                      <a:pt x="1008" y="1100"/>
                    </a:lnTo>
                    <a:close/>
                    <a:moveTo>
                      <a:pt x="982" y="1063"/>
                    </a:moveTo>
                    <a:lnTo>
                      <a:pt x="982" y="1063"/>
                    </a:lnTo>
                    <a:lnTo>
                      <a:pt x="983" y="1063"/>
                    </a:lnTo>
                    <a:lnTo>
                      <a:pt x="977" y="1072"/>
                    </a:lnTo>
                    <a:lnTo>
                      <a:pt x="982" y="1063"/>
                    </a:lnTo>
                    <a:close/>
                    <a:moveTo>
                      <a:pt x="974" y="1081"/>
                    </a:moveTo>
                    <a:lnTo>
                      <a:pt x="936" y="1061"/>
                    </a:lnTo>
                    <a:lnTo>
                      <a:pt x="944" y="1044"/>
                    </a:lnTo>
                    <a:lnTo>
                      <a:pt x="982" y="1063"/>
                    </a:lnTo>
                    <a:lnTo>
                      <a:pt x="974" y="1081"/>
                    </a:lnTo>
                    <a:close/>
                    <a:moveTo>
                      <a:pt x="943" y="1044"/>
                    </a:moveTo>
                    <a:lnTo>
                      <a:pt x="944" y="1044"/>
                    </a:lnTo>
                    <a:lnTo>
                      <a:pt x="940" y="1052"/>
                    </a:lnTo>
                    <a:lnTo>
                      <a:pt x="943" y="1044"/>
                    </a:lnTo>
                    <a:close/>
                    <a:moveTo>
                      <a:pt x="936" y="1061"/>
                    </a:moveTo>
                    <a:lnTo>
                      <a:pt x="914" y="1052"/>
                    </a:lnTo>
                    <a:lnTo>
                      <a:pt x="921" y="1035"/>
                    </a:lnTo>
                    <a:lnTo>
                      <a:pt x="943" y="1044"/>
                    </a:lnTo>
                    <a:lnTo>
                      <a:pt x="936" y="1061"/>
                    </a:lnTo>
                    <a:close/>
                    <a:moveTo>
                      <a:pt x="914" y="1052"/>
                    </a:moveTo>
                    <a:lnTo>
                      <a:pt x="912" y="1051"/>
                    </a:lnTo>
                    <a:lnTo>
                      <a:pt x="911" y="1050"/>
                    </a:lnTo>
                    <a:lnTo>
                      <a:pt x="918" y="1043"/>
                    </a:lnTo>
                    <a:lnTo>
                      <a:pt x="914" y="1052"/>
                    </a:lnTo>
                    <a:close/>
                    <a:moveTo>
                      <a:pt x="911" y="1050"/>
                    </a:moveTo>
                    <a:lnTo>
                      <a:pt x="893" y="1035"/>
                    </a:lnTo>
                    <a:lnTo>
                      <a:pt x="905" y="1020"/>
                    </a:lnTo>
                    <a:lnTo>
                      <a:pt x="923" y="1036"/>
                    </a:lnTo>
                    <a:lnTo>
                      <a:pt x="911" y="1050"/>
                    </a:lnTo>
                    <a:close/>
                    <a:moveTo>
                      <a:pt x="904" y="1019"/>
                    </a:moveTo>
                    <a:lnTo>
                      <a:pt x="904" y="1019"/>
                    </a:lnTo>
                    <a:lnTo>
                      <a:pt x="905" y="1020"/>
                    </a:lnTo>
                    <a:lnTo>
                      <a:pt x="898" y="1027"/>
                    </a:lnTo>
                    <a:lnTo>
                      <a:pt x="904" y="1019"/>
                    </a:lnTo>
                    <a:close/>
                    <a:moveTo>
                      <a:pt x="893" y="1035"/>
                    </a:moveTo>
                    <a:lnTo>
                      <a:pt x="871" y="1019"/>
                    </a:lnTo>
                    <a:lnTo>
                      <a:pt x="882" y="1004"/>
                    </a:lnTo>
                    <a:lnTo>
                      <a:pt x="904" y="1019"/>
                    </a:lnTo>
                    <a:lnTo>
                      <a:pt x="893" y="1035"/>
                    </a:lnTo>
                    <a:close/>
                    <a:moveTo>
                      <a:pt x="871" y="1019"/>
                    </a:moveTo>
                    <a:lnTo>
                      <a:pt x="871" y="1019"/>
                    </a:lnTo>
                    <a:lnTo>
                      <a:pt x="876" y="1011"/>
                    </a:lnTo>
                    <a:lnTo>
                      <a:pt x="871" y="1019"/>
                    </a:lnTo>
                    <a:close/>
                    <a:moveTo>
                      <a:pt x="871" y="1019"/>
                    </a:moveTo>
                    <a:lnTo>
                      <a:pt x="847" y="999"/>
                    </a:lnTo>
                    <a:lnTo>
                      <a:pt x="861" y="985"/>
                    </a:lnTo>
                    <a:lnTo>
                      <a:pt x="883" y="1004"/>
                    </a:lnTo>
                    <a:lnTo>
                      <a:pt x="871" y="1019"/>
                    </a:lnTo>
                    <a:close/>
                    <a:moveTo>
                      <a:pt x="847" y="999"/>
                    </a:moveTo>
                    <a:lnTo>
                      <a:pt x="847" y="999"/>
                    </a:lnTo>
                    <a:lnTo>
                      <a:pt x="846" y="998"/>
                    </a:lnTo>
                    <a:lnTo>
                      <a:pt x="854" y="993"/>
                    </a:lnTo>
                    <a:lnTo>
                      <a:pt x="847" y="999"/>
                    </a:lnTo>
                    <a:close/>
                    <a:moveTo>
                      <a:pt x="846" y="998"/>
                    </a:moveTo>
                    <a:lnTo>
                      <a:pt x="828" y="976"/>
                    </a:lnTo>
                    <a:lnTo>
                      <a:pt x="842" y="964"/>
                    </a:lnTo>
                    <a:lnTo>
                      <a:pt x="862" y="986"/>
                    </a:lnTo>
                    <a:lnTo>
                      <a:pt x="846" y="998"/>
                    </a:lnTo>
                    <a:close/>
                    <a:moveTo>
                      <a:pt x="842" y="963"/>
                    </a:moveTo>
                    <a:lnTo>
                      <a:pt x="842" y="964"/>
                    </a:lnTo>
                    <a:lnTo>
                      <a:pt x="835" y="971"/>
                    </a:lnTo>
                    <a:lnTo>
                      <a:pt x="842" y="963"/>
                    </a:lnTo>
                    <a:close/>
                    <a:moveTo>
                      <a:pt x="829" y="977"/>
                    </a:moveTo>
                    <a:lnTo>
                      <a:pt x="806" y="954"/>
                    </a:lnTo>
                    <a:lnTo>
                      <a:pt x="820" y="941"/>
                    </a:lnTo>
                    <a:lnTo>
                      <a:pt x="842" y="963"/>
                    </a:lnTo>
                    <a:lnTo>
                      <a:pt x="829" y="977"/>
                    </a:lnTo>
                    <a:close/>
                    <a:moveTo>
                      <a:pt x="806" y="954"/>
                    </a:moveTo>
                    <a:lnTo>
                      <a:pt x="806" y="954"/>
                    </a:lnTo>
                    <a:lnTo>
                      <a:pt x="812" y="947"/>
                    </a:lnTo>
                    <a:lnTo>
                      <a:pt x="806" y="954"/>
                    </a:lnTo>
                    <a:close/>
                    <a:moveTo>
                      <a:pt x="806" y="954"/>
                    </a:moveTo>
                    <a:lnTo>
                      <a:pt x="786" y="928"/>
                    </a:lnTo>
                    <a:lnTo>
                      <a:pt x="801" y="917"/>
                    </a:lnTo>
                    <a:lnTo>
                      <a:pt x="820" y="942"/>
                    </a:lnTo>
                    <a:lnTo>
                      <a:pt x="806" y="954"/>
                    </a:lnTo>
                    <a:close/>
                    <a:moveTo>
                      <a:pt x="801" y="917"/>
                    </a:moveTo>
                    <a:lnTo>
                      <a:pt x="801" y="917"/>
                    </a:lnTo>
                    <a:lnTo>
                      <a:pt x="793" y="922"/>
                    </a:lnTo>
                    <a:lnTo>
                      <a:pt x="801" y="917"/>
                    </a:lnTo>
                    <a:close/>
                    <a:moveTo>
                      <a:pt x="787" y="929"/>
                    </a:moveTo>
                    <a:lnTo>
                      <a:pt x="767" y="907"/>
                    </a:lnTo>
                    <a:lnTo>
                      <a:pt x="781" y="894"/>
                    </a:lnTo>
                    <a:lnTo>
                      <a:pt x="801" y="917"/>
                    </a:lnTo>
                    <a:lnTo>
                      <a:pt x="787" y="929"/>
                    </a:lnTo>
                    <a:close/>
                    <a:moveTo>
                      <a:pt x="767" y="907"/>
                    </a:moveTo>
                    <a:lnTo>
                      <a:pt x="748" y="885"/>
                    </a:lnTo>
                    <a:lnTo>
                      <a:pt x="763" y="871"/>
                    </a:lnTo>
                    <a:lnTo>
                      <a:pt x="781" y="894"/>
                    </a:lnTo>
                    <a:lnTo>
                      <a:pt x="767" y="907"/>
                    </a:lnTo>
                    <a:close/>
                    <a:moveTo>
                      <a:pt x="748" y="885"/>
                    </a:moveTo>
                    <a:lnTo>
                      <a:pt x="729" y="861"/>
                    </a:lnTo>
                    <a:lnTo>
                      <a:pt x="744" y="849"/>
                    </a:lnTo>
                    <a:lnTo>
                      <a:pt x="763" y="871"/>
                    </a:lnTo>
                    <a:lnTo>
                      <a:pt x="748" y="885"/>
                    </a:lnTo>
                    <a:close/>
                    <a:moveTo>
                      <a:pt x="729" y="861"/>
                    </a:moveTo>
                    <a:lnTo>
                      <a:pt x="728" y="861"/>
                    </a:lnTo>
                    <a:lnTo>
                      <a:pt x="736" y="856"/>
                    </a:lnTo>
                    <a:lnTo>
                      <a:pt x="729" y="861"/>
                    </a:lnTo>
                    <a:close/>
                    <a:moveTo>
                      <a:pt x="728" y="861"/>
                    </a:moveTo>
                    <a:lnTo>
                      <a:pt x="713" y="839"/>
                    </a:lnTo>
                    <a:lnTo>
                      <a:pt x="728" y="828"/>
                    </a:lnTo>
                    <a:lnTo>
                      <a:pt x="744" y="850"/>
                    </a:lnTo>
                    <a:lnTo>
                      <a:pt x="728" y="861"/>
                    </a:lnTo>
                    <a:close/>
                    <a:moveTo>
                      <a:pt x="713" y="839"/>
                    </a:moveTo>
                    <a:lnTo>
                      <a:pt x="713" y="839"/>
                    </a:lnTo>
                    <a:lnTo>
                      <a:pt x="713" y="838"/>
                    </a:lnTo>
                    <a:lnTo>
                      <a:pt x="721" y="834"/>
                    </a:lnTo>
                    <a:lnTo>
                      <a:pt x="713" y="839"/>
                    </a:lnTo>
                    <a:close/>
                    <a:moveTo>
                      <a:pt x="713" y="838"/>
                    </a:moveTo>
                    <a:lnTo>
                      <a:pt x="693" y="810"/>
                    </a:lnTo>
                    <a:lnTo>
                      <a:pt x="710" y="800"/>
                    </a:lnTo>
                    <a:lnTo>
                      <a:pt x="728" y="828"/>
                    </a:lnTo>
                    <a:lnTo>
                      <a:pt x="713" y="838"/>
                    </a:lnTo>
                    <a:close/>
                    <a:moveTo>
                      <a:pt x="693" y="810"/>
                    </a:moveTo>
                    <a:lnTo>
                      <a:pt x="693" y="810"/>
                    </a:lnTo>
                    <a:lnTo>
                      <a:pt x="702" y="805"/>
                    </a:lnTo>
                    <a:lnTo>
                      <a:pt x="693" y="810"/>
                    </a:lnTo>
                    <a:close/>
                    <a:moveTo>
                      <a:pt x="693" y="810"/>
                    </a:moveTo>
                    <a:lnTo>
                      <a:pt x="674" y="774"/>
                    </a:lnTo>
                    <a:lnTo>
                      <a:pt x="691" y="765"/>
                    </a:lnTo>
                    <a:lnTo>
                      <a:pt x="710" y="801"/>
                    </a:lnTo>
                    <a:lnTo>
                      <a:pt x="693" y="810"/>
                    </a:lnTo>
                    <a:close/>
                    <a:moveTo>
                      <a:pt x="691" y="764"/>
                    </a:moveTo>
                    <a:lnTo>
                      <a:pt x="691" y="765"/>
                    </a:lnTo>
                    <a:lnTo>
                      <a:pt x="682" y="770"/>
                    </a:lnTo>
                    <a:lnTo>
                      <a:pt x="691" y="764"/>
                    </a:lnTo>
                    <a:close/>
                    <a:moveTo>
                      <a:pt x="674" y="775"/>
                    </a:moveTo>
                    <a:lnTo>
                      <a:pt x="652" y="740"/>
                    </a:lnTo>
                    <a:lnTo>
                      <a:pt x="668" y="730"/>
                    </a:lnTo>
                    <a:lnTo>
                      <a:pt x="691" y="764"/>
                    </a:lnTo>
                    <a:lnTo>
                      <a:pt x="674" y="775"/>
                    </a:lnTo>
                    <a:close/>
                    <a:moveTo>
                      <a:pt x="668" y="729"/>
                    </a:moveTo>
                    <a:lnTo>
                      <a:pt x="668" y="730"/>
                    </a:lnTo>
                    <a:lnTo>
                      <a:pt x="660" y="735"/>
                    </a:lnTo>
                    <a:lnTo>
                      <a:pt x="668" y="729"/>
                    </a:lnTo>
                    <a:close/>
                    <a:moveTo>
                      <a:pt x="652" y="740"/>
                    </a:moveTo>
                    <a:lnTo>
                      <a:pt x="627" y="702"/>
                    </a:lnTo>
                    <a:lnTo>
                      <a:pt x="642" y="692"/>
                    </a:lnTo>
                    <a:lnTo>
                      <a:pt x="668" y="729"/>
                    </a:lnTo>
                    <a:lnTo>
                      <a:pt x="652" y="740"/>
                    </a:lnTo>
                    <a:close/>
                    <a:moveTo>
                      <a:pt x="642" y="692"/>
                    </a:moveTo>
                    <a:lnTo>
                      <a:pt x="642" y="692"/>
                    </a:lnTo>
                    <a:lnTo>
                      <a:pt x="635" y="697"/>
                    </a:lnTo>
                    <a:lnTo>
                      <a:pt x="642" y="692"/>
                    </a:lnTo>
                    <a:close/>
                    <a:moveTo>
                      <a:pt x="627" y="703"/>
                    </a:moveTo>
                    <a:lnTo>
                      <a:pt x="602" y="667"/>
                    </a:lnTo>
                    <a:lnTo>
                      <a:pt x="617" y="656"/>
                    </a:lnTo>
                    <a:lnTo>
                      <a:pt x="642" y="692"/>
                    </a:lnTo>
                    <a:lnTo>
                      <a:pt x="627" y="703"/>
                    </a:lnTo>
                    <a:close/>
                    <a:moveTo>
                      <a:pt x="616" y="655"/>
                    </a:moveTo>
                    <a:lnTo>
                      <a:pt x="617" y="656"/>
                    </a:lnTo>
                    <a:lnTo>
                      <a:pt x="609" y="662"/>
                    </a:lnTo>
                    <a:lnTo>
                      <a:pt x="616" y="655"/>
                    </a:lnTo>
                    <a:close/>
                    <a:moveTo>
                      <a:pt x="603" y="668"/>
                    </a:moveTo>
                    <a:lnTo>
                      <a:pt x="571" y="633"/>
                    </a:lnTo>
                    <a:lnTo>
                      <a:pt x="585" y="620"/>
                    </a:lnTo>
                    <a:lnTo>
                      <a:pt x="616" y="655"/>
                    </a:lnTo>
                    <a:lnTo>
                      <a:pt x="603" y="668"/>
                    </a:lnTo>
                    <a:close/>
                    <a:moveTo>
                      <a:pt x="584" y="620"/>
                    </a:moveTo>
                    <a:lnTo>
                      <a:pt x="584" y="620"/>
                    </a:lnTo>
                    <a:lnTo>
                      <a:pt x="585" y="620"/>
                    </a:lnTo>
                    <a:lnTo>
                      <a:pt x="577" y="627"/>
                    </a:lnTo>
                    <a:lnTo>
                      <a:pt x="584" y="620"/>
                    </a:lnTo>
                    <a:close/>
                    <a:moveTo>
                      <a:pt x="572" y="634"/>
                    </a:moveTo>
                    <a:lnTo>
                      <a:pt x="536" y="606"/>
                    </a:lnTo>
                    <a:lnTo>
                      <a:pt x="549" y="591"/>
                    </a:lnTo>
                    <a:lnTo>
                      <a:pt x="584" y="620"/>
                    </a:lnTo>
                    <a:lnTo>
                      <a:pt x="572" y="634"/>
                    </a:lnTo>
                    <a:close/>
                    <a:moveTo>
                      <a:pt x="548" y="590"/>
                    </a:moveTo>
                    <a:lnTo>
                      <a:pt x="548" y="590"/>
                    </a:lnTo>
                    <a:lnTo>
                      <a:pt x="549" y="591"/>
                    </a:lnTo>
                    <a:lnTo>
                      <a:pt x="542" y="598"/>
                    </a:lnTo>
                    <a:lnTo>
                      <a:pt x="548" y="590"/>
                    </a:lnTo>
                    <a:close/>
                    <a:moveTo>
                      <a:pt x="538" y="607"/>
                    </a:moveTo>
                    <a:lnTo>
                      <a:pt x="496" y="581"/>
                    </a:lnTo>
                    <a:lnTo>
                      <a:pt x="507" y="565"/>
                    </a:lnTo>
                    <a:lnTo>
                      <a:pt x="548" y="590"/>
                    </a:lnTo>
                    <a:lnTo>
                      <a:pt x="538" y="607"/>
                    </a:lnTo>
                    <a:close/>
                    <a:moveTo>
                      <a:pt x="505" y="564"/>
                    </a:moveTo>
                    <a:lnTo>
                      <a:pt x="506" y="565"/>
                    </a:lnTo>
                    <a:lnTo>
                      <a:pt x="507" y="565"/>
                    </a:lnTo>
                    <a:lnTo>
                      <a:pt x="501" y="573"/>
                    </a:lnTo>
                    <a:lnTo>
                      <a:pt x="505" y="564"/>
                    </a:lnTo>
                    <a:close/>
                    <a:moveTo>
                      <a:pt x="498" y="581"/>
                    </a:moveTo>
                    <a:lnTo>
                      <a:pt x="453" y="563"/>
                    </a:lnTo>
                    <a:lnTo>
                      <a:pt x="460" y="545"/>
                    </a:lnTo>
                    <a:lnTo>
                      <a:pt x="505" y="564"/>
                    </a:lnTo>
                    <a:lnTo>
                      <a:pt x="498" y="581"/>
                    </a:lnTo>
                    <a:close/>
                    <a:moveTo>
                      <a:pt x="460" y="545"/>
                    </a:moveTo>
                    <a:lnTo>
                      <a:pt x="460" y="545"/>
                    </a:lnTo>
                    <a:lnTo>
                      <a:pt x="457" y="554"/>
                    </a:lnTo>
                    <a:lnTo>
                      <a:pt x="460" y="545"/>
                    </a:lnTo>
                    <a:close/>
                    <a:moveTo>
                      <a:pt x="454" y="563"/>
                    </a:moveTo>
                    <a:lnTo>
                      <a:pt x="393" y="541"/>
                    </a:lnTo>
                    <a:lnTo>
                      <a:pt x="400" y="523"/>
                    </a:lnTo>
                    <a:lnTo>
                      <a:pt x="460" y="545"/>
                    </a:lnTo>
                    <a:lnTo>
                      <a:pt x="454" y="563"/>
                    </a:lnTo>
                    <a:close/>
                    <a:moveTo>
                      <a:pt x="393" y="541"/>
                    </a:moveTo>
                    <a:lnTo>
                      <a:pt x="393" y="541"/>
                    </a:lnTo>
                    <a:lnTo>
                      <a:pt x="392" y="541"/>
                    </a:lnTo>
                    <a:lnTo>
                      <a:pt x="396" y="532"/>
                    </a:lnTo>
                    <a:lnTo>
                      <a:pt x="393" y="541"/>
                    </a:lnTo>
                    <a:close/>
                    <a:moveTo>
                      <a:pt x="392" y="541"/>
                    </a:moveTo>
                    <a:lnTo>
                      <a:pt x="338" y="514"/>
                    </a:lnTo>
                    <a:lnTo>
                      <a:pt x="347" y="498"/>
                    </a:lnTo>
                    <a:lnTo>
                      <a:pt x="401" y="523"/>
                    </a:lnTo>
                    <a:lnTo>
                      <a:pt x="392" y="541"/>
                    </a:lnTo>
                    <a:close/>
                    <a:moveTo>
                      <a:pt x="338" y="514"/>
                    </a:moveTo>
                    <a:lnTo>
                      <a:pt x="338" y="514"/>
                    </a:lnTo>
                    <a:lnTo>
                      <a:pt x="337" y="514"/>
                    </a:lnTo>
                    <a:lnTo>
                      <a:pt x="342" y="506"/>
                    </a:lnTo>
                    <a:lnTo>
                      <a:pt x="338" y="514"/>
                    </a:lnTo>
                    <a:close/>
                    <a:moveTo>
                      <a:pt x="337" y="514"/>
                    </a:moveTo>
                    <a:lnTo>
                      <a:pt x="290" y="482"/>
                    </a:lnTo>
                    <a:lnTo>
                      <a:pt x="299" y="467"/>
                    </a:lnTo>
                    <a:lnTo>
                      <a:pt x="348" y="498"/>
                    </a:lnTo>
                    <a:lnTo>
                      <a:pt x="337" y="514"/>
                    </a:lnTo>
                    <a:close/>
                    <a:moveTo>
                      <a:pt x="290" y="482"/>
                    </a:moveTo>
                    <a:lnTo>
                      <a:pt x="290" y="482"/>
                    </a:lnTo>
                    <a:lnTo>
                      <a:pt x="288" y="481"/>
                    </a:lnTo>
                    <a:lnTo>
                      <a:pt x="295" y="474"/>
                    </a:lnTo>
                    <a:lnTo>
                      <a:pt x="290" y="482"/>
                    </a:lnTo>
                    <a:close/>
                    <a:moveTo>
                      <a:pt x="288" y="481"/>
                    </a:moveTo>
                    <a:lnTo>
                      <a:pt x="248" y="447"/>
                    </a:lnTo>
                    <a:lnTo>
                      <a:pt x="260" y="432"/>
                    </a:lnTo>
                    <a:lnTo>
                      <a:pt x="301" y="467"/>
                    </a:lnTo>
                    <a:lnTo>
                      <a:pt x="288" y="481"/>
                    </a:lnTo>
                    <a:close/>
                    <a:moveTo>
                      <a:pt x="248" y="447"/>
                    </a:moveTo>
                    <a:lnTo>
                      <a:pt x="247" y="447"/>
                    </a:lnTo>
                    <a:lnTo>
                      <a:pt x="247" y="446"/>
                    </a:lnTo>
                    <a:lnTo>
                      <a:pt x="253" y="439"/>
                    </a:lnTo>
                    <a:lnTo>
                      <a:pt x="248" y="447"/>
                    </a:lnTo>
                    <a:close/>
                    <a:moveTo>
                      <a:pt x="247" y="446"/>
                    </a:moveTo>
                    <a:lnTo>
                      <a:pt x="208" y="408"/>
                    </a:lnTo>
                    <a:lnTo>
                      <a:pt x="222" y="394"/>
                    </a:lnTo>
                    <a:lnTo>
                      <a:pt x="260" y="432"/>
                    </a:lnTo>
                    <a:lnTo>
                      <a:pt x="247" y="446"/>
                    </a:lnTo>
                    <a:close/>
                    <a:moveTo>
                      <a:pt x="222" y="394"/>
                    </a:moveTo>
                    <a:lnTo>
                      <a:pt x="222" y="394"/>
                    </a:lnTo>
                    <a:lnTo>
                      <a:pt x="216" y="402"/>
                    </a:lnTo>
                    <a:lnTo>
                      <a:pt x="222" y="394"/>
                    </a:lnTo>
                    <a:close/>
                    <a:moveTo>
                      <a:pt x="208" y="408"/>
                    </a:moveTo>
                    <a:lnTo>
                      <a:pt x="170" y="370"/>
                    </a:lnTo>
                    <a:lnTo>
                      <a:pt x="184" y="356"/>
                    </a:lnTo>
                    <a:lnTo>
                      <a:pt x="222" y="394"/>
                    </a:lnTo>
                    <a:lnTo>
                      <a:pt x="208" y="408"/>
                    </a:lnTo>
                    <a:close/>
                    <a:moveTo>
                      <a:pt x="170" y="370"/>
                    </a:moveTo>
                    <a:lnTo>
                      <a:pt x="170" y="370"/>
                    </a:lnTo>
                    <a:lnTo>
                      <a:pt x="169" y="369"/>
                    </a:lnTo>
                    <a:lnTo>
                      <a:pt x="177" y="363"/>
                    </a:lnTo>
                    <a:lnTo>
                      <a:pt x="170" y="370"/>
                    </a:lnTo>
                    <a:close/>
                    <a:moveTo>
                      <a:pt x="169" y="369"/>
                    </a:moveTo>
                    <a:lnTo>
                      <a:pt x="137" y="331"/>
                    </a:lnTo>
                    <a:lnTo>
                      <a:pt x="153" y="319"/>
                    </a:lnTo>
                    <a:lnTo>
                      <a:pt x="185" y="356"/>
                    </a:lnTo>
                    <a:lnTo>
                      <a:pt x="169" y="369"/>
                    </a:lnTo>
                    <a:close/>
                    <a:moveTo>
                      <a:pt x="137" y="331"/>
                    </a:moveTo>
                    <a:lnTo>
                      <a:pt x="107" y="292"/>
                    </a:lnTo>
                    <a:lnTo>
                      <a:pt x="121" y="280"/>
                    </a:lnTo>
                    <a:lnTo>
                      <a:pt x="153" y="319"/>
                    </a:lnTo>
                    <a:lnTo>
                      <a:pt x="137" y="331"/>
                    </a:lnTo>
                    <a:close/>
                    <a:moveTo>
                      <a:pt x="107" y="292"/>
                    </a:moveTo>
                    <a:lnTo>
                      <a:pt x="105" y="292"/>
                    </a:lnTo>
                    <a:lnTo>
                      <a:pt x="107" y="292"/>
                    </a:lnTo>
                    <a:lnTo>
                      <a:pt x="113" y="287"/>
                    </a:lnTo>
                    <a:lnTo>
                      <a:pt x="107" y="292"/>
                    </a:lnTo>
                    <a:close/>
                    <a:moveTo>
                      <a:pt x="107" y="292"/>
                    </a:moveTo>
                    <a:lnTo>
                      <a:pt x="78" y="258"/>
                    </a:lnTo>
                    <a:lnTo>
                      <a:pt x="92" y="246"/>
                    </a:lnTo>
                    <a:lnTo>
                      <a:pt x="121" y="280"/>
                    </a:lnTo>
                    <a:lnTo>
                      <a:pt x="107" y="292"/>
                    </a:lnTo>
                    <a:close/>
                    <a:moveTo>
                      <a:pt x="92" y="245"/>
                    </a:moveTo>
                    <a:lnTo>
                      <a:pt x="92" y="246"/>
                    </a:lnTo>
                    <a:lnTo>
                      <a:pt x="84" y="252"/>
                    </a:lnTo>
                    <a:lnTo>
                      <a:pt x="92" y="245"/>
                    </a:lnTo>
                    <a:close/>
                    <a:moveTo>
                      <a:pt x="78" y="258"/>
                    </a:moveTo>
                    <a:lnTo>
                      <a:pt x="46" y="223"/>
                    </a:lnTo>
                    <a:lnTo>
                      <a:pt x="60" y="211"/>
                    </a:lnTo>
                    <a:lnTo>
                      <a:pt x="92" y="245"/>
                    </a:lnTo>
                    <a:lnTo>
                      <a:pt x="78" y="258"/>
                    </a:lnTo>
                    <a:close/>
                    <a:moveTo>
                      <a:pt x="46" y="223"/>
                    </a:moveTo>
                    <a:lnTo>
                      <a:pt x="46" y="222"/>
                    </a:lnTo>
                    <a:lnTo>
                      <a:pt x="46" y="223"/>
                    </a:lnTo>
                    <a:lnTo>
                      <a:pt x="54" y="216"/>
                    </a:lnTo>
                    <a:lnTo>
                      <a:pt x="46" y="223"/>
                    </a:lnTo>
                    <a:close/>
                    <a:moveTo>
                      <a:pt x="46" y="223"/>
                    </a:moveTo>
                    <a:lnTo>
                      <a:pt x="24" y="198"/>
                    </a:lnTo>
                    <a:lnTo>
                      <a:pt x="38" y="186"/>
                    </a:lnTo>
                    <a:lnTo>
                      <a:pt x="60" y="211"/>
                    </a:lnTo>
                    <a:lnTo>
                      <a:pt x="46" y="223"/>
                    </a:lnTo>
                    <a:close/>
                    <a:moveTo>
                      <a:pt x="24" y="198"/>
                    </a:moveTo>
                    <a:lnTo>
                      <a:pt x="24" y="198"/>
                    </a:lnTo>
                    <a:lnTo>
                      <a:pt x="23" y="197"/>
                    </a:lnTo>
                    <a:lnTo>
                      <a:pt x="30" y="191"/>
                    </a:lnTo>
                    <a:lnTo>
                      <a:pt x="24" y="198"/>
                    </a:lnTo>
                    <a:close/>
                    <a:moveTo>
                      <a:pt x="23" y="197"/>
                    </a:moveTo>
                    <a:lnTo>
                      <a:pt x="7" y="174"/>
                    </a:lnTo>
                    <a:lnTo>
                      <a:pt x="23" y="163"/>
                    </a:lnTo>
                    <a:lnTo>
                      <a:pt x="38" y="186"/>
                    </a:lnTo>
                    <a:lnTo>
                      <a:pt x="23" y="197"/>
                    </a:lnTo>
                    <a:close/>
                    <a:moveTo>
                      <a:pt x="7" y="174"/>
                    </a:moveTo>
                    <a:lnTo>
                      <a:pt x="6" y="173"/>
                    </a:lnTo>
                    <a:lnTo>
                      <a:pt x="6" y="171"/>
                    </a:lnTo>
                    <a:lnTo>
                      <a:pt x="15" y="169"/>
                    </a:lnTo>
                    <a:lnTo>
                      <a:pt x="7" y="174"/>
                    </a:lnTo>
                    <a:close/>
                    <a:moveTo>
                      <a:pt x="6" y="171"/>
                    </a:moveTo>
                    <a:lnTo>
                      <a:pt x="0" y="149"/>
                    </a:lnTo>
                    <a:lnTo>
                      <a:pt x="18" y="145"/>
                    </a:lnTo>
                    <a:lnTo>
                      <a:pt x="24" y="167"/>
                    </a:lnTo>
                    <a:lnTo>
                      <a:pt x="6" y="171"/>
                    </a:lnTo>
                    <a:close/>
                    <a:moveTo>
                      <a:pt x="0" y="149"/>
                    </a:moveTo>
                    <a:lnTo>
                      <a:pt x="0" y="148"/>
                    </a:lnTo>
                    <a:lnTo>
                      <a:pt x="0" y="147"/>
                    </a:lnTo>
                    <a:lnTo>
                      <a:pt x="8" y="147"/>
                    </a:lnTo>
                    <a:lnTo>
                      <a:pt x="0" y="149"/>
                    </a:lnTo>
                    <a:close/>
                    <a:moveTo>
                      <a:pt x="0" y="147"/>
                    </a:moveTo>
                    <a:lnTo>
                      <a:pt x="0" y="125"/>
                    </a:lnTo>
                    <a:lnTo>
                      <a:pt x="18" y="125"/>
                    </a:lnTo>
                    <a:lnTo>
                      <a:pt x="18" y="147"/>
                    </a:lnTo>
                    <a:lnTo>
                      <a:pt x="0" y="147"/>
                    </a:lnTo>
                    <a:close/>
                    <a:moveTo>
                      <a:pt x="0" y="125"/>
                    </a:moveTo>
                    <a:lnTo>
                      <a:pt x="0" y="124"/>
                    </a:lnTo>
                    <a:lnTo>
                      <a:pt x="0" y="123"/>
                    </a:lnTo>
                    <a:lnTo>
                      <a:pt x="8" y="125"/>
                    </a:lnTo>
                    <a:lnTo>
                      <a:pt x="0" y="125"/>
                    </a:lnTo>
                    <a:close/>
                    <a:moveTo>
                      <a:pt x="0" y="123"/>
                    </a:moveTo>
                    <a:lnTo>
                      <a:pt x="3" y="107"/>
                    </a:lnTo>
                    <a:lnTo>
                      <a:pt x="22" y="111"/>
                    </a:lnTo>
                    <a:lnTo>
                      <a:pt x="18" y="126"/>
                    </a:lnTo>
                    <a:lnTo>
                      <a:pt x="0" y="123"/>
                    </a:lnTo>
                    <a:close/>
                    <a:moveTo>
                      <a:pt x="3" y="107"/>
                    </a:moveTo>
                    <a:lnTo>
                      <a:pt x="3" y="105"/>
                    </a:lnTo>
                    <a:lnTo>
                      <a:pt x="3" y="104"/>
                    </a:lnTo>
                    <a:lnTo>
                      <a:pt x="12" y="108"/>
                    </a:lnTo>
                    <a:lnTo>
                      <a:pt x="3" y="107"/>
                    </a:lnTo>
                    <a:close/>
                    <a:moveTo>
                      <a:pt x="3" y="104"/>
                    </a:moveTo>
                    <a:lnTo>
                      <a:pt x="13" y="85"/>
                    </a:lnTo>
                    <a:lnTo>
                      <a:pt x="29" y="94"/>
                    </a:lnTo>
                    <a:lnTo>
                      <a:pt x="21" y="113"/>
                    </a:lnTo>
                    <a:lnTo>
                      <a:pt x="3" y="104"/>
                    </a:lnTo>
                    <a:close/>
                    <a:moveTo>
                      <a:pt x="13" y="85"/>
                    </a:moveTo>
                    <a:lnTo>
                      <a:pt x="13" y="84"/>
                    </a:lnTo>
                    <a:lnTo>
                      <a:pt x="14" y="84"/>
                    </a:lnTo>
                    <a:lnTo>
                      <a:pt x="22" y="90"/>
                    </a:lnTo>
                    <a:lnTo>
                      <a:pt x="13" y="85"/>
                    </a:lnTo>
                    <a:close/>
                    <a:moveTo>
                      <a:pt x="14" y="84"/>
                    </a:moveTo>
                    <a:lnTo>
                      <a:pt x="26" y="68"/>
                    </a:lnTo>
                    <a:lnTo>
                      <a:pt x="41" y="80"/>
                    </a:lnTo>
                    <a:lnTo>
                      <a:pt x="28" y="95"/>
                    </a:lnTo>
                    <a:lnTo>
                      <a:pt x="14" y="84"/>
                    </a:lnTo>
                    <a:close/>
                    <a:moveTo>
                      <a:pt x="26" y="68"/>
                    </a:moveTo>
                    <a:lnTo>
                      <a:pt x="27" y="66"/>
                    </a:lnTo>
                    <a:lnTo>
                      <a:pt x="28" y="66"/>
                    </a:lnTo>
                    <a:lnTo>
                      <a:pt x="34" y="74"/>
                    </a:lnTo>
                    <a:lnTo>
                      <a:pt x="26" y="68"/>
                    </a:lnTo>
                    <a:close/>
                    <a:moveTo>
                      <a:pt x="28" y="66"/>
                    </a:moveTo>
                    <a:lnTo>
                      <a:pt x="44" y="53"/>
                    </a:lnTo>
                    <a:lnTo>
                      <a:pt x="56" y="69"/>
                    </a:lnTo>
                    <a:lnTo>
                      <a:pt x="40" y="81"/>
                    </a:lnTo>
                    <a:lnTo>
                      <a:pt x="28" y="66"/>
                    </a:lnTo>
                    <a:close/>
                    <a:moveTo>
                      <a:pt x="44" y="53"/>
                    </a:moveTo>
                    <a:lnTo>
                      <a:pt x="45" y="53"/>
                    </a:lnTo>
                    <a:lnTo>
                      <a:pt x="50" y="61"/>
                    </a:lnTo>
                    <a:lnTo>
                      <a:pt x="44" y="53"/>
                    </a:lnTo>
                    <a:close/>
                    <a:moveTo>
                      <a:pt x="45" y="53"/>
                    </a:moveTo>
                    <a:lnTo>
                      <a:pt x="64" y="40"/>
                    </a:lnTo>
                    <a:lnTo>
                      <a:pt x="75" y="56"/>
                    </a:lnTo>
                    <a:lnTo>
                      <a:pt x="55" y="69"/>
                    </a:lnTo>
                    <a:lnTo>
                      <a:pt x="45" y="53"/>
                    </a:lnTo>
                    <a:close/>
                    <a:moveTo>
                      <a:pt x="64" y="40"/>
                    </a:moveTo>
                    <a:lnTo>
                      <a:pt x="65" y="40"/>
                    </a:lnTo>
                    <a:lnTo>
                      <a:pt x="69" y="49"/>
                    </a:lnTo>
                    <a:lnTo>
                      <a:pt x="64" y="40"/>
                    </a:lnTo>
                    <a:close/>
                    <a:moveTo>
                      <a:pt x="65" y="40"/>
                    </a:moveTo>
                    <a:lnTo>
                      <a:pt x="83" y="30"/>
                    </a:lnTo>
                    <a:lnTo>
                      <a:pt x="92" y="48"/>
                    </a:lnTo>
                    <a:lnTo>
                      <a:pt x="73" y="56"/>
                    </a:lnTo>
                    <a:lnTo>
                      <a:pt x="6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3" name="Freeform 1604">
                <a:extLst>
                  <a:ext uri="{FF2B5EF4-FFF2-40B4-BE49-F238E27FC236}">
                    <a16:creationId xmlns:a16="http://schemas.microsoft.com/office/drawing/2014/main" id="{87C1C9DA-CA74-4194-84A1-D537F8B33B4F}"/>
                  </a:ext>
                </a:extLst>
              </p:cNvPr>
              <p:cNvSpPr>
                <a:spLocks/>
              </p:cNvSpPr>
              <p:nvPr/>
            </p:nvSpPr>
            <p:spPr bwMode="auto">
              <a:xfrm>
                <a:off x="2332" y="1194"/>
                <a:ext cx="333" cy="326"/>
              </a:xfrm>
              <a:custGeom>
                <a:avLst/>
                <a:gdLst>
                  <a:gd name="T0" fmla="*/ 6 w 1332"/>
                  <a:gd name="T1" fmla="*/ 0 h 1304"/>
                  <a:gd name="T2" fmla="*/ 9 w 1332"/>
                  <a:gd name="T3" fmla="*/ 0 h 1304"/>
                  <a:gd name="T4" fmla="*/ 12 w 1332"/>
                  <a:gd name="T5" fmla="*/ 2 h 1304"/>
                  <a:gd name="T6" fmla="*/ 14 w 1332"/>
                  <a:gd name="T7" fmla="*/ 5 h 1304"/>
                  <a:gd name="T8" fmla="*/ 17 w 1332"/>
                  <a:gd name="T9" fmla="*/ 8 h 1304"/>
                  <a:gd name="T10" fmla="*/ 21 w 1332"/>
                  <a:gd name="T11" fmla="*/ 12 h 1304"/>
                  <a:gd name="T12" fmla="*/ 26 w 1332"/>
                  <a:gd name="T13" fmla="*/ 17 h 1304"/>
                  <a:gd name="T14" fmla="*/ 31 w 1332"/>
                  <a:gd name="T15" fmla="*/ 22 h 1304"/>
                  <a:gd name="T16" fmla="*/ 36 w 1332"/>
                  <a:gd name="T17" fmla="*/ 27 h 1304"/>
                  <a:gd name="T18" fmla="*/ 40 w 1332"/>
                  <a:gd name="T19" fmla="*/ 31 h 1304"/>
                  <a:gd name="T20" fmla="*/ 44 w 1332"/>
                  <a:gd name="T21" fmla="*/ 35 h 1304"/>
                  <a:gd name="T22" fmla="*/ 49 w 1332"/>
                  <a:gd name="T23" fmla="*/ 38 h 1304"/>
                  <a:gd name="T24" fmla="*/ 52 w 1332"/>
                  <a:gd name="T25" fmla="*/ 41 h 1304"/>
                  <a:gd name="T26" fmla="*/ 57 w 1332"/>
                  <a:gd name="T27" fmla="*/ 45 h 1304"/>
                  <a:gd name="T28" fmla="*/ 62 w 1332"/>
                  <a:gd name="T29" fmla="*/ 51 h 1304"/>
                  <a:gd name="T30" fmla="*/ 67 w 1332"/>
                  <a:gd name="T31" fmla="*/ 59 h 1304"/>
                  <a:gd name="T32" fmla="*/ 72 w 1332"/>
                  <a:gd name="T33" fmla="*/ 64 h 1304"/>
                  <a:gd name="T34" fmla="*/ 77 w 1332"/>
                  <a:gd name="T35" fmla="*/ 68 h 1304"/>
                  <a:gd name="T36" fmla="*/ 81 w 1332"/>
                  <a:gd name="T37" fmla="*/ 71 h 1304"/>
                  <a:gd name="T38" fmla="*/ 83 w 1332"/>
                  <a:gd name="T39" fmla="*/ 74 h 1304"/>
                  <a:gd name="T40" fmla="*/ 83 w 1332"/>
                  <a:gd name="T41" fmla="*/ 77 h 1304"/>
                  <a:gd name="T42" fmla="*/ 83 w 1332"/>
                  <a:gd name="T43" fmla="*/ 80 h 1304"/>
                  <a:gd name="T44" fmla="*/ 81 w 1332"/>
                  <a:gd name="T45" fmla="*/ 81 h 1304"/>
                  <a:gd name="T46" fmla="*/ 79 w 1332"/>
                  <a:gd name="T47" fmla="*/ 82 h 1304"/>
                  <a:gd name="T48" fmla="*/ 76 w 1332"/>
                  <a:gd name="T49" fmla="*/ 82 h 1304"/>
                  <a:gd name="T50" fmla="*/ 72 w 1332"/>
                  <a:gd name="T51" fmla="*/ 81 h 1304"/>
                  <a:gd name="T52" fmla="*/ 68 w 1332"/>
                  <a:gd name="T53" fmla="*/ 77 h 1304"/>
                  <a:gd name="T54" fmla="*/ 62 w 1332"/>
                  <a:gd name="T55" fmla="*/ 71 h 1304"/>
                  <a:gd name="T56" fmla="*/ 56 w 1332"/>
                  <a:gd name="T57" fmla="*/ 63 h 1304"/>
                  <a:gd name="T58" fmla="*/ 51 w 1332"/>
                  <a:gd name="T59" fmla="*/ 56 h 1304"/>
                  <a:gd name="T60" fmla="*/ 46 w 1332"/>
                  <a:gd name="T61" fmla="*/ 50 h 1304"/>
                  <a:gd name="T62" fmla="*/ 40 w 1332"/>
                  <a:gd name="T63" fmla="*/ 43 h 1304"/>
                  <a:gd name="T64" fmla="*/ 33 w 1332"/>
                  <a:gd name="T65" fmla="*/ 36 h 1304"/>
                  <a:gd name="T66" fmla="*/ 26 w 1332"/>
                  <a:gd name="T67" fmla="*/ 29 h 1304"/>
                  <a:gd name="T68" fmla="*/ 20 w 1332"/>
                  <a:gd name="T69" fmla="*/ 24 h 1304"/>
                  <a:gd name="T70" fmla="*/ 15 w 1332"/>
                  <a:gd name="T71" fmla="*/ 19 h 1304"/>
                  <a:gd name="T72" fmla="*/ 9 w 1332"/>
                  <a:gd name="T73" fmla="*/ 14 h 1304"/>
                  <a:gd name="T74" fmla="*/ 4 w 1332"/>
                  <a:gd name="T75" fmla="*/ 9 h 1304"/>
                  <a:gd name="T76" fmla="*/ 0 w 1332"/>
                  <a:gd name="T77" fmla="*/ 4 h 1304"/>
                  <a:gd name="T78" fmla="*/ 1 w 1332"/>
                  <a:gd name="T79" fmla="*/ 1 h 13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332"/>
                  <a:gd name="T121" fmla="*/ 0 h 1304"/>
                  <a:gd name="T122" fmla="*/ 1332 w 1332"/>
                  <a:gd name="T123" fmla="*/ 1304 h 13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332" h="1304">
                    <a:moveTo>
                      <a:pt x="54" y="7"/>
                    </a:moveTo>
                    <a:lnTo>
                      <a:pt x="89" y="0"/>
                    </a:lnTo>
                    <a:lnTo>
                      <a:pt x="120" y="0"/>
                    </a:lnTo>
                    <a:lnTo>
                      <a:pt x="143" y="4"/>
                    </a:lnTo>
                    <a:lnTo>
                      <a:pt x="165" y="17"/>
                    </a:lnTo>
                    <a:lnTo>
                      <a:pt x="184" y="32"/>
                    </a:lnTo>
                    <a:lnTo>
                      <a:pt x="203" y="51"/>
                    </a:lnTo>
                    <a:lnTo>
                      <a:pt x="223" y="74"/>
                    </a:lnTo>
                    <a:lnTo>
                      <a:pt x="245" y="99"/>
                    </a:lnTo>
                    <a:lnTo>
                      <a:pt x="270" y="128"/>
                    </a:lnTo>
                    <a:lnTo>
                      <a:pt x="299" y="157"/>
                    </a:lnTo>
                    <a:lnTo>
                      <a:pt x="333" y="191"/>
                    </a:lnTo>
                    <a:lnTo>
                      <a:pt x="372" y="226"/>
                    </a:lnTo>
                    <a:lnTo>
                      <a:pt x="410" y="265"/>
                    </a:lnTo>
                    <a:lnTo>
                      <a:pt x="448" y="306"/>
                    </a:lnTo>
                    <a:lnTo>
                      <a:pt x="486" y="348"/>
                    </a:lnTo>
                    <a:lnTo>
                      <a:pt x="527" y="388"/>
                    </a:lnTo>
                    <a:lnTo>
                      <a:pt x="566" y="429"/>
                    </a:lnTo>
                    <a:lnTo>
                      <a:pt x="601" y="464"/>
                    </a:lnTo>
                    <a:lnTo>
                      <a:pt x="635" y="500"/>
                    </a:lnTo>
                    <a:lnTo>
                      <a:pt x="670" y="528"/>
                    </a:lnTo>
                    <a:lnTo>
                      <a:pt x="709" y="560"/>
                    </a:lnTo>
                    <a:lnTo>
                      <a:pt x="743" y="586"/>
                    </a:lnTo>
                    <a:lnTo>
                      <a:pt x="775" y="608"/>
                    </a:lnTo>
                    <a:lnTo>
                      <a:pt x="804" y="633"/>
                    </a:lnTo>
                    <a:lnTo>
                      <a:pt x="836" y="655"/>
                    </a:lnTo>
                    <a:lnTo>
                      <a:pt x="868" y="687"/>
                    </a:lnTo>
                    <a:lnTo>
                      <a:pt x="902" y="722"/>
                    </a:lnTo>
                    <a:lnTo>
                      <a:pt x="941" y="767"/>
                    </a:lnTo>
                    <a:lnTo>
                      <a:pt x="982" y="821"/>
                    </a:lnTo>
                    <a:lnTo>
                      <a:pt x="1030" y="888"/>
                    </a:lnTo>
                    <a:lnTo>
                      <a:pt x="1071" y="939"/>
                    </a:lnTo>
                    <a:lnTo>
                      <a:pt x="1116" y="986"/>
                    </a:lnTo>
                    <a:lnTo>
                      <a:pt x="1157" y="1025"/>
                    </a:lnTo>
                    <a:lnTo>
                      <a:pt x="1195" y="1059"/>
                    </a:lnTo>
                    <a:lnTo>
                      <a:pt x="1229" y="1087"/>
                    </a:lnTo>
                    <a:lnTo>
                      <a:pt x="1261" y="1113"/>
                    </a:lnTo>
                    <a:lnTo>
                      <a:pt x="1287" y="1138"/>
                    </a:lnTo>
                    <a:lnTo>
                      <a:pt x="1309" y="1160"/>
                    </a:lnTo>
                    <a:lnTo>
                      <a:pt x="1325" y="1187"/>
                    </a:lnTo>
                    <a:lnTo>
                      <a:pt x="1332" y="1212"/>
                    </a:lnTo>
                    <a:lnTo>
                      <a:pt x="1332" y="1237"/>
                    </a:lnTo>
                    <a:lnTo>
                      <a:pt x="1329" y="1256"/>
                    </a:lnTo>
                    <a:lnTo>
                      <a:pt x="1322" y="1272"/>
                    </a:lnTo>
                    <a:lnTo>
                      <a:pt x="1309" y="1285"/>
                    </a:lnTo>
                    <a:lnTo>
                      <a:pt x="1297" y="1295"/>
                    </a:lnTo>
                    <a:lnTo>
                      <a:pt x="1278" y="1300"/>
                    </a:lnTo>
                    <a:lnTo>
                      <a:pt x="1258" y="1304"/>
                    </a:lnTo>
                    <a:lnTo>
                      <a:pt x="1236" y="1304"/>
                    </a:lnTo>
                    <a:lnTo>
                      <a:pt x="1211" y="1304"/>
                    </a:lnTo>
                    <a:lnTo>
                      <a:pt x="1185" y="1300"/>
                    </a:lnTo>
                    <a:lnTo>
                      <a:pt x="1157" y="1291"/>
                    </a:lnTo>
                    <a:lnTo>
                      <a:pt x="1121" y="1266"/>
                    </a:lnTo>
                    <a:lnTo>
                      <a:pt x="1081" y="1227"/>
                    </a:lnTo>
                    <a:lnTo>
                      <a:pt x="1036" y="1183"/>
                    </a:lnTo>
                    <a:lnTo>
                      <a:pt x="988" y="1129"/>
                    </a:lnTo>
                    <a:lnTo>
                      <a:pt x="941" y="1072"/>
                    </a:lnTo>
                    <a:lnTo>
                      <a:pt x="893" y="1011"/>
                    </a:lnTo>
                    <a:lnTo>
                      <a:pt x="848" y="954"/>
                    </a:lnTo>
                    <a:lnTo>
                      <a:pt x="810" y="897"/>
                    </a:lnTo>
                    <a:lnTo>
                      <a:pt x="775" y="846"/>
                    </a:lnTo>
                    <a:lnTo>
                      <a:pt x="740" y="799"/>
                    </a:lnTo>
                    <a:lnTo>
                      <a:pt x="696" y="744"/>
                    </a:lnTo>
                    <a:lnTo>
                      <a:pt x="645" y="690"/>
                    </a:lnTo>
                    <a:lnTo>
                      <a:pt x="588" y="633"/>
                    </a:lnTo>
                    <a:lnTo>
                      <a:pt x="530" y="576"/>
                    </a:lnTo>
                    <a:lnTo>
                      <a:pt x="473" y="518"/>
                    </a:lnTo>
                    <a:lnTo>
                      <a:pt x="416" y="468"/>
                    </a:lnTo>
                    <a:lnTo>
                      <a:pt x="362" y="417"/>
                    </a:lnTo>
                    <a:lnTo>
                      <a:pt x="314" y="375"/>
                    </a:lnTo>
                    <a:lnTo>
                      <a:pt x="277" y="338"/>
                    </a:lnTo>
                    <a:lnTo>
                      <a:pt x="238" y="302"/>
                    </a:lnTo>
                    <a:lnTo>
                      <a:pt x="194" y="262"/>
                    </a:lnTo>
                    <a:lnTo>
                      <a:pt x="146" y="220"/>
                    </a:lnTo>
                    <a:lnTo>
                      <a:pt x="98" y="179"/>
                    </a:lnTo>
                    <a:lnTo>
                      <a:pt x="57" y="137"/>
                    </a:lnTo>
                    <a:lnTo>
                      <a:pt x="25" y="99"/>
                    </a:lnTo>
                    <a:lnTo>
                      <a:pt x="3" y="67"/>
                    </a:lnTo>
                    <a:lnTo>
                      <a:pt x="0" y="39"/>
                    </a:lnTo>
                    <a:lnTo>
                      <a:pt x="12" y="20"/>
                    </a:lnTo>
                    <a:lnTo>
                      <a:pt x="54" y="7"/>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4" name="Freeform 1605">
                <a:extLst>
                  <a:ext uri="{FF2B5EF4-FFF2-40B4-BE49-F238E27FC236}">
                    <a16:creationId xmlns:a16="http://schemas.microsoft.com/office/drawing/2014/main" id="{55CCE3FD-E66A-47DB-8CEB-372512C15C2C}"/>
                  </a:ext>
                </a:extLst>
              </p:cNvPr>
              <p:cNvSpPr>
                <a:spLocks noEditPoints="1"/>
              </p:cNvSpPr>
              <p:nvPr/>
            </p:nvSpPr>
            <p:spPr bwMode="auto">
              <a:xfrm>
                <a:off x="2330" y="1192"/>
                <a:ext cx="337" cy="330"/>
              </a:xfrm>
              <a:custGeom>
                <a:avLst/>
                <a:gdLst>
                  <a:gd name="T0" fmla="*/ 8 w 1351"/>
                  <a:gd name="T1" fmla="*/ 0 h 1322"/>
                  <a:gd name="T2" fmla="*/ 8 w 1351"/>
                  <a:gd name="T3" fmla="*/ 1 h 1322"/>
                  <a:gd name="T4" fmla="*/ 11 w 1351"/>
                  <a:gd name="T5" fmla="*/ 1 h 1322"/>
                  <a:gd name="T6" fmla="*/ 12 w 1351"/>
                  <a:gd name="T7" fmla="*/ 2 h 1322"/>
                  <a:gd name="T8" fmla="*/ 14 w 1351"/>
                  <a:gd name="T9" fmla="*/ 3 h 1322"/>
                  <a:gd name="T10" fmla="*/ 16 w 1351"/>
                  <a:gd name="T11" fmla="*/ 6 h 1322"/>
                  <a:gd name="T12" fmla="*/ 15 w 1351"/>
                  <a:gd name="T13" fmla="*/ 7 h 1322"/>
                  <a:gd name="T14" fmla="*/ 20 w 1351"/>
                  <a:gd name="T15" fmla="*/ 10 h 1322"/>
                  <a:gd name="T16" fmla="*/ 21 w 1351"/>
                  <a:gd name="T17" fmla="*/ 12 h 1322"/>
                  <a:gd name="T18" fmla="*/ 27 w 1351"/>
                  <a:gd name="T19" fmla="*/ 16 h 1322"/>
                  <a:gd name="T20" fmla="*/ 26 w 1351"/>
                  <a:gd name="T21" fmla="*/ 17 h 1322"/>
                  <a:gd name="T22" fmla="*/ 34 w 1351"/>
                  <a:gd name="T23" fmla="*/ 24 h 1322"/>
                  <a:gd name="T24" fmla="*/ 33 w 1351"/>
                  <a:gd name="T25" fmla="*/ 25 h 1322"/>
                  <a:gd name="T26" fmla="*/ 38 w 1351"/>
                  <a:gd name="T27" fmla="*/ 29 h 1322"/>
                  <a:gd name="T28" fmla="*/ 42 w 1351"/>
                  <a:gd name="T29" fmla="*/ 34 h 1322"/>
                  <a:gd name="T30" fmla="*/ 43 w 1351"/>
                  <a:gd name="T31" fmla="*/ 33 h 1322"/>
                  <a:gd name="T32" fmla="*/ 47 w 1351"/>
                  <a:gd name="T33" fmla="*/ 37 h 1322"/>
                  <a:gd name="T34" fmla="*/ 49 w 1351"/>
                  <a:gd name="T35" fmla="*/ 38 h 1322"/>
                  <a:gd name="T36" fmla="*/ 51 w 1351"/>
                  <a:gd name="T37" fmla="*/ 39 h 1322"/>
                  <a:gd name="T38" fmla="*/ 54 w 1351"/>
                  <a:gd name="T39" fmla="*/ 44 h 1322"/>
                  <a:gd name="T40" fmla="*/ 55 w 1351"/>
                  <a:gd name="T41" fmla="*/ 43 h 1322"/>
                  <a:gd name="T42" fmla="*/ 60 w 1351"/>
                  <a:gd name="T43" fmla="*/ 48 h 1322"/>
                  <a:gd name="T44" fmla="*/ 62 w 1351"/>
                  <a:gd name="T45" fmla="*/ 52 h 1322"/>
                  <a:gd name="T46" fmla="*/ 65 w 1351"/>
                  <a:gd name="T47" fmla="*/ 55 h 1322"/>
                  <a:gd name="T48" fmla="*/ 70 w 1351"/>
                  <a:gd name="T49" fmla="*/ 62 h 1322"/>
                  <a:gd name="T50" fmla="*/ 70 w 1351"/>
                  <a:gd name="T51" fmla="*/ 62 h 1322"/>
                  <a:gd name="T52" fmla="*/ 75 w 1351"/>
                  <a:gd name="T53" fmla="*/ 67 h 1322"/>
                  <a:gd name="T54" fmla="*/ 77 w 1351"/>
                  <a:gd name="T55" fmla="*/ 68 h 1322"/>
                  <a:gd name="T56" fmla="*/ 80 w 1351"/>
                  <a:gd name="T57" fmla="*/ 69 h 1322"/>
                  <a:gd name="T58" fmla="*/ 83 w 1351"/>
                  <a:gd name="T59" fmla="*/ 73 h 1322"/>
                  <a:gd name="T60" fmla="*/ 84 w 1351"/>
                  <a:gd name="T61" fmla="*/ 74 h 1322"/>
                  <a:gd name="T62" fmla="*/ 84 w 1351"/>
                  <a:gd name="T63" fmla="*/ 78 h 1322"/>
                  <a:gd name="T64" fmla="*/ 83 w 1351"/>
                  <a:gd name="T65" fmla="*/ 78 h 1322"/>
                  <a:gd name="T66" fmla="*/ 84 w 1351"/>
                  <a:gd name="T67" fmla="*/ 80 h 1322"/>
                  <a:gd name="T68" fmla="*/ 83 w 1351"/>
                  <a:gd name="T69" fmla="*/ 81 h 1322"/>
                  <a:gd name="T70" fmla="*/ 82 w 1351"/>
                  <a:gd name="T71" fmla="*/ 82 h 1322"/>
                  <a:gd name="T72" fmla="*/ 79 w 1351"/>
                  <a:gd name="T73" fmla="*/ 82 h 1322"/>
                  <a:gd name="T74" fmla="*/ 79 w 1351"/>
                  <a:gd name="T75" fmla="*/ 81 h 1322"/>
                  <a:gd name="T76" fmla="*/ 76 w 1351"/>
                  <a:gd name="T77" fmla="*/ 82 h 1322"/>
                  <a:gd name="T78" fmla="*/ 73 w 1351"/>
                  <a:gd name="T79" fmla="*/ 80 h 1322"/>
                  <a:gd name="T80" fmla="*/ 72 w 1351"/>
                  <a:gd name="T81" fmla="*/ 82 h 1322"/>
                  <a:gd name="T82" fmla="*/ 67 w 1351"/>
                  <a:gd name="T83" fmla="*/ 77 h 1322"/>
                  <a:gd name="T84" fmla="*/ 65 w 1351"/>
                  <a:gd name="T85" fmla="*/ 74 h 1322"/>
                  <a:gd name="T86" fmla="*/ 62 w 1351"/>
                  <a:gd name="T87" fmla="*/ 71 h 1322"/>
                  <a:gd name="T88" fmla="*/ 57 w 1351"/>
                  <a:gd name="T89" fmla="*/ 63 h 1322"/>
                  <a:gd name="T90" fmla="*/ 56 w 1351"/>
                  <a:gd name="T91" fmla="*/ 64 h 1322"/>
                  <a:gd name="T92" fmla="*/ 52 w 1351"/>
                  <a:gd name="T93" fmla="*/ 56 h 1322"/>
                  <a:gd name="T94" fmla="*/ 49 w 1351"/>
                  <a:gd name="T95" fmla="*/ 53 h 1322"/>
                  <a:gd name="T96" fmla="*/ 46 w 1351"/>
                  <a:gd name="T97" fmla="*/ 51 h 1322"/>
                  <a:gd name="T98" fmla="*/ 41 w 1351"/>
                  <a:gd name="T99" fmla="*/ 43 h 1322"/>
                  <a:gd name="T100" fmla="*/ 40 w 1351"/>
                  <a:gd name="T101" fmla="*/ 44 h 1322"/>
                  <a:gd name="T102" fmla="*/ 33 w 1351"/>
                  <a:gd name="T103" fmla="*/ 37 h 1322"/>
                  <a:gd name="T104" fmla="*/ 30 w 1351"/>
                  <a:gd name="T105" fmla="*/ 33 h 1322"/>
                  <a:gd name="T106" fmla="*/ 26 w 1351"/>
                  <a:gd name="T107" fmla="*/ 30 h 1322"/>
                  <a:gd name="T108" fmla="*/ 21 w 1351"/>
                  <a:gd name="T109" fmla="*/ 23 h 1322"/>
                  <a:gd name="T110" fmla="*/ 20 w 1351"/>
                  <a:gd name="T111" fmla="*/ 24 h 1322"/>
                  <a:gd name="T112" fmla="*/ 15 w 1351"/>
                  <a:gd name="T113" fmla="*/ 20 h 1322"/>
                  <a:gd name="T114" fmla="*/ 13 w 1351"/>
                  <a:gd name="T115" fmla="*/ 16 h 1322"/>
                  <a:gd name="T116" fmla="*/ 6 w 1351"/>
                  <a:gd name="T117" fmla="*/ 12 h 1322"/>
                  <a:gd name="T118" fmla="*/ 4 w 1351"/>
                  <a:gd name="T119" fmla="*/ 9 h 1322"/>
                  <a:gd name="T120" fmla="*/ 2 w 1351"/>
                  <a:gd name="T121" fmla="*/ 7 h 1322"/>
                  <a:gd name="T122" fmla="*/ 1 w 1351"/>
                  <a:gd name="T123" fmla="*/ 3 h 1322"/>
                  <a:gd name="T124" fmla="*/ 0 w 1351"/>
                  <a:gd name="T125" fmla="*/ 2 h 13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51"/>
                  <a:gd name="T190" fmla="*/ 0 h 1322"/>
                  <a:gd name="T191" fmla="*/ 1351 w 1351"/>
                  <a:gd name="T192" fmla="*/ 1322 h 132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51" h="1322">
                    <a:moveTo>
                      <a:pt x="62" y="7"/>
                    </a:moveTo>
                    <a:lnTo>
                      <a:pt x="97" y="0"/>
                    </a:lnTo>
                    <a:lnTo>
                      <a:pt x="101" y="19"/>
                    </a:lnTo>
                    <a:lnTo>
                      <a:pt x="65" y="26"/>
                    </a:lnTo>
                    <a:lnTo>
                      <a:pt x="62" y="7"/>
                    </a:lnTo>
                    <a:close/>
                    <a:moveTo>
                      <a:pt x="97" y="0"/>
                    </a:moveTo>
                    <a:lnTo>
                      <a:pt x="98" y="0"/>
                    </a:lnTo>
                    <a:lnTo>
                      <a:pt x="99" y="0"/>
                    </a:lnTo>
                    <a:lnTo>
                      <a:pt x="99" y="9"/>
                    </a:lnTo>
                    <a:lnTo>
                      <a:pt x="97" y="0"/>
                    </a:lnTo>
                    <a:close/>
                    <a:moveTo>
                      <a:pt x="99" y="0"/>
                    </a:moveTo>
                    <a:lnTo>
                      <a:pt x="130" y="0"/>
                    </a:lnTo>
                    <a:lnTo>
                      <a:pt x="130" y="19"/>
                    </a:lnTo>
                    <a:lnTo>
                      <a:pt x="99" y="19"/>
                    </a:lnTo>
                    <a:lnTo>
                      <a:pt x="99" y="0"/>
                    </a:lnTo>
                    <a:close/>
                    <a:moveTo>
                      <a:pt x="130" y="0"/>
                    </a:moveTo>
                    <a:lnTo>
                      <a:pt x="131" y="0"/>
                    </a:lnTo>
                    <a:lnTo>
                      <a:pt x="132" y="0"/>
                    </a:lnTo>
                    <a:lnTo>
                      <a:pt x="130" y="9"/>
                    </a:lnTo>
                    <a:lnTo>
                      <a:pt x="130" y="0"/>
                    </a:lnTo>
                    <a:close/>
                    <a:moveTo>
                      <a:pt x="132" y="0"/>
                    </a:moveTo>
                    <a:lnTo>
                      <a:pt x="155" y="4"/>
                    </a:lnTo>
                    <a:lnTo>
                      <a:pt x="151" y="22"/>
                    </a:lnTo>
                    <a:lnTo>
                      <a:pt x="129" y="19"/>
                    </a:lnTo>
                    <a:lnTo>
                      <a:pt x="132" y="0"/>
                    </a:lnTo>
                    <a:close/>
                    <a:moveTo>
                      <a:pt x="155" y="4"/>
                    </a:moveTo>
                    <a:lnTo>
                      <a:pt x="156" y="4"/>
                    </a:lnTo>
                    <a:lnTo>
                      <a:pt x="158" y="5"/>
                    </a:lnTo>
                    <a:lnTo>
                      <a:pt x="153" y="13"/>
                    </a:lnTo>
                    <a:lnTo>
                      <a:pt x="155" y="4"/>
                    </a:lnTo>
                    <a:close/>
                    <a:moveTo>
                      <a:pt x="158" y="5"/>
                    </a:moveTo>
                    <a:lnTo>
                      <a:pt x="180" y="17"/>
                    </a:lnTo>
                    <a:lnTo>
                      <a:pt x="170" y="33"/>
                    </a:lnTo>
                    <a:lnTo>
                      <a:pt x="148" y="21"/>
                    </a:lnTo>
                    <a:lnTo>
                      <a:pt x="158" y="5"/>
                    </a:lnTo>
                    <a:close/>
                    <a:moveTo>
                      <a:pt x="180" y="17"/>
                    </a:moveTo>
                    <a:lnTo>
                      <a:pt x="181" y="18"/>
                    </a:lnTo>
                    <a:lnTo>
                      <a:pt x="175" y="26"/>
                    </a:lnTo>
                    <a:lnTo>
                      <a:pt x="180" y="17"/>
                    </a:lnTo>
                    <a:close/>
                    <a:moveTo>
                      <a:pt x="181" y="18"/>
                    </a:moveTo>
                    <a:lnTo>
                      <a:pt x="201" y="33"/>
                    </a:lnTo>
                    <a:lnTo>
                      <a:pt x="189" y="49"/>
                    </a:lnTo>
                    <a:lnTo>
                      <a:pt x="169" y="32"/>
                    </a:lnTo>
                    <a:lnTo>
                      <a:pt x="181" y="18"/>
                    </a:lnTo>
                    <a:close/>
                    <a:moveTo>
                      <a:pt x="201" y="33"/>
                    </a:moveTo>
                    <a:lnTo>
                      <a:pt x="201" y="35"/>
                    </a:lnTo>
                    <a:lnTo>
                      <a:pt x="194" y="41"/>
                    </a:lnTo>
                    <a:lnTo>
                      <a:pt x="201" y="33"/>
                    </a:lnTo>
                    <a:close/>
                    <a:moveTo>
                      <a:pt x="201" y="35"/>
                    </a:moveTo>
                    <a:lnTo>
                      <a:pt x="220" y="53"/>
                    </a:lnTo>
                    <a:lnTo>
                      <a:pt x="206" y="68"/>
                    </a:lnTo>
                    <a:lnTo>
                      <a:pt x="188" y="48"/>
                    </a:lnTo>
                    <a:lnTo>
                      <a:pt x="201" y="35"/>
                    </a:lnTo>
                    <a:close/>
                    <a:moveTo>
                      <a:pt x="220" y="53"/>
                    </a:moveTo>
                    <a:lnTo>
                      <a:pt x="221" y="54"/>
                    </a:lnTo>
                    <a:lnTo>
                      <a:pt x="213" y="60"/>
                    </a:lnTo>
                    <a:lnTo>
                      <a:pt x="220" y="53"/>
                    </a:lnTo>
                    <a:close/>
                    <a:moveTo>
                      <a:pt x="221" y="54"/>
                    </a:moveTo>
                    <a:lnTo>
                      <a:pt x="239" y="76"/>
                    </a:lnTo>
                    <a:lnTo>
                      <a:pt x="225" y="89"/>
                    </a:lnTo>
                    <a:lnTo>
                      <a:pt x="206" y="67"/>
                    </a:lnTo>
                    <a:lnTo>
                      <a:pt x="221" y="54"/>
                    </a:lnTo>
                    <a:close/>
                    <a:moveTo>
                      <a:pt x="225" y="89"/>
                    </a:moveTo>
                    <a:lnTo>
                      <a:pt x="226" y="90"/>
                    </a:lnTo>
                    <a:lnTo>
                      <a:pt x="225" y="89"/>
                    </a:lnTo>
                    <a:lnTo>
                      <a:pt x="233" y="83"/>
                    </a:lnTo>
                    <a:lnTo>
                      <a:pt x="225" y="89"/>
                    </a:lnTo>
                    <a:close/>
                    <a:moveTo>
                      <a:pt x="239" y="76"/>
                    </a:moveTo>
                    <a:lnTo>
                      <a:pt x="261" y="102"/>
                    </a:lnTo>
                    <a:lnTo>
                      <a:pt x="247" y="114"/>
                    </a:lnTo>
                    <a:lnTo>
                      <a:pt x="225" y="89"/>
                    </a:lnTo>
                    <a:lnTo>
                      <a:pt x="239" y="76"/>
                    </a:lnTo>
                    <a:close/>
                    <a:moveTo>
                      <a:pt x="247" y="114"/>
                    </a:moveTo>
                    <a:lnTo>
                      <a:pt x="245" y="112"/>
                    </a:lnTo>
                    <a:lnTo>
                      <a:pt x="247" y="114"/>
                    </a:lnTo>
                    <a:lnTo>
                      <a:pt x="255" y="108"/>
                    </a:lnTo>
                    <a:lnTo>
                      <a:pt x="247" y="114"/>
                    </a:lnTo>
                    <a:close/>
                    <a:moveTo>
                      <a:pt x="261" y="102"/>
                    </a:moveTo>
                    <a:lnTo>
                      <a:pt x="287" y="130"/>
                    </a:lnTo>
                    <a:lnTo>
                      <a:pt x="273" y="143"/>
                    </a:lnTo>
                    <a:lnTo>
                      <a:pt x="247" y="114"/>
                    </a:lnTo>
                    <a:lnTo>
                      <a:pt x="261" y="102"/>
                    </a:lnTo>
                    <a:close/>
                    <a:moveTo>
                      <a:pt x="274" y="144"/>
                    </a:moveTo>
                    <a:lnTo>
                      <a:pt x="274" y="144"/>
                    </a:lnTo>
                    <a:lnTo>
                      <a:pt x="273" y="143"/>
                    </a:lnTo>
                    <a:lnTo>
                      <a:pt x="280" y="137"/>
                    </a:lnTo>
                    <a:lnTo>
                      <a:pt x="274" y="144"/>
                    </a:lnTo>
                    <a:close/>
                    <a:moveTo>
                      <a:pt x="287" y="130"/>
                    </a:moveTo>
                    <a:lnTo>
                      <a:pt x="316" y="158"/>
                    </a:lnTo>
                    <a:lnTo>
                      <a:pt x="302" y="172"/>
                    </a:lnTo>
                    <a:lnTo>
                      <a:pt x="274" y="144"/>
                    </a:lnTo>
                    <a:lnTo>
                      <a:pt x="287" y="130"/>
                    </a:lnTo>
                    <a:close/>
                    <a:moveTo>
                      <a:pt x="316" y="158"/>
                    </a:moveTo>
                    <a:lnTo>
                      <a:pt x="402" y="244"/>
                    </a:lnTo>
                    <a:lnTo>
                      <a:pt x="316" y="158"/>
                    </a:lnTo>
                    <a:lnTo>
                      <a:pt x="309" y="166"/>
                    </a:lnTo>
                    <a:lnTo>
                      <a:pt x="316" y="158"/>
                    </a:lnTo>
                    <a:close/>
                    <a:moveTo>
                      <a:pt x="316" y="158"/>
                    </a:moveTo>
                    <a:lnTo>
                      <a:pt x="351" y="193"/>
                    </a:lnTo>
                    <a:lnTo>
                      <a:pt x="336" y="207"/>
                    </a:lnTo>
                    <a:lnTo>
                      <a:pt x="302" y="172"/>
                    </a:lnTo>
                    <a:lnTo>
                      <a:pt x="316" y="158"/>
                    </a:lnTo>
                    <a:close/>
                    <a:moveTo>
                      <a:pt x="338" y="208"/>
                    </a:moveTo>
                    <a:lnTo>
                      <a:pt x="336" y="207"/>
                    </a:lnTo>
                    <a:lnTo>
                      <a:pt x="343" y="200"/>
                    </a:lnTo>
                    <a:lnTo>
                      <a:pt x="338" y="208"/>
                    </a:lnTo>
                    <a:close/>
                    <a:moveTo>
                      <a:pt x="350" y="193"/>
                    </a:moveTo>
                    <a:lnTo>
                      <a:pt x="388" y="229"/>
                    </a:lnTo>
                    <a:lnTo>
                      <a:pt x="375" y="242"/>
                    </a:lnTo>
                    <a:lnTo>
                      <a:pt x="338" y="208"/>
                    </a:lnTo>
                    <a:lnTo>
                      <a:pt x="350" y="193"/>
                    </a:lnTo>
                    <a:close/>
                    <a:moveTo>
                      <a:pt x="388" y="229"/>
                    </a:moveTo>
                    <a:lnTo>
                      <a:pt x="388" y="229"/>
                    </a:lnTo>
                    <a:lnTo>
                      <a:pt x="382" y="235"/>
                    </a:lnTo>
                    <a:lnTo>
                      <a:pt x="388" y="229"/>
                    </a:lnTo>
                    <a:close/>
                    <a:moveTo>
                      <a:pt x="388" y="229"/>
                    </a:moveTo>
                    <a:lnTo>
                      <a:pt x="427" y="266"/>
                    </a:lnTo>
                    <a:lnTo>
                      <a:pt x="414" y="280"/>
                    </a:lnTo>
                    <a:lnTo>
                      <a:pt x="375" y="242"/>
                    </a:lnTo>
                    <a:lnTo>
                      <a:pt x="388" y="229"/>
                    </a:lnTo>
                    <a:close/>
                    <a:moveTo>
                      <a:pt x="427" y="266"/>
                    </a:moveTo>
                    <a:lnTo>
                      <a:pt x="427" y="266"/>
                    </a:lnTo>
                    <a:lnTo>
                      <a:pt x="427" y="267"/>
                    </a:lnTo>
                    <a:lnTo>
                      <a:pt x="420" y="274"/>
                    </a:lnTo>
                    <a:lnTo>
                      <a:pt x="427" y="266"/>
                    </a:lnTo>
                    <a:close/>
                    <a:moveTo>
                      <a:pt x="427" y="267"/>
                    </a:moveTo>
                    <a:lnTo>
                      <a:pt x="465" y="308"/>
                    </a:lnTo>
                    <a:lnTo>
                      <a:pt x="451" y="321"/>
                    </a:lnTo>
                    <a:lnTo>
                      <a:pt x="413" y="279"/>
                    </a:lnTo>
                    <a:lnTo>
                      <a:pt x="427" y="267"/>
                    </a:lnTo>
                    <a:close/>
                    <a:moveTo>
                      <a:pt x="465" y="308"/>
                    </a:moveTo>
                    <a:lnTo>
                      <a:pt x="503" y="350"/>
                    </a:lnTo>
                    <a:lnTo>
                      <a:pt x="490" y="362"/>
                    </a:lnTo>
                    <a:lnTo>
                      <a:pt x="451" y="321"/>
                    </a:lnTo>
                    <a:lnTo>
                      <a:pt x="465" y="308"/>
                    </a:lnTo>
                    <a:close/>
                    <a:moveTo>
                      <a:pt x="490" y="363"/>
                    </a:moveTo>
                    <a:lnTo>
                      <a:pt x="490" y="362"/>
                    </a:lnTo>
                    <a:lnTo>
                      <a:pt x="496" y="357"/>
                    </a:lnTo>
                    <a:lnTo>
                      <a:pt x="490" y="363"/>
                    </a:lnTo>
                    <a:close/>
                    <a:moveTo>
                      <a:pt x="503" y="349"/>
                    </a:moveTo>
                    <a:lnTo>
                      <a:pt x="544" y="391"/>
                    </a:lnTo>
                    <a:lnTo>
                      <a:pt x="530" y="404"/>
                    </a:lnTo>
                    <a:lnTo>
                      <a:pt x="490" y="363"/>
                    </a:lnTo>
                    <a:lnTo>
                      <a:pt x="503" y="349"/>
                    </a:lnTo>
                    <a:close/>
                    <a:moveTo>
                      <a:pt x="544" y="391"/>
                    </a:moveTo>
                    <a:lnTo>
                      <a:pt x="545" y="391"/>
                    </a:lnTo>
                    <a:lnTo>
                      <a:pt x="537" y="397"/>
                    </a:lnTo>
                    <a:lnTo>
                      <a:pt x="544" y="391"/>
                    </a:lnTo>
                    <a:close/>
                    <a:moveTo>
                      <a:pt x="545" y="391"/>
                    </a:moveTo>
                    <a:lnTo>
                      <a:pt x="582" y="433"/>
                    </a:lnTo>
                    <a:lnTo>
                      <a:pt x="569" y="445"/>
                    </a:lnTo>
                    <a:lnTo>
                      <a:pt x="530" y="404"/>
                    </a:lnTo>
                    <a:lnTo>
                      <a:pt x="545" y="391"/>
                    </a:lnTo>
                    <a:close/>
                    <a:moveTo>
                      <a:pt x="569" y="446"/>
                    </a:moveTo>
                    <a:lnTo>
                      <a:pt x="569" y="446"/>
                    </a:lnTo>
                    <a:lnTo>
                      <a:pt x="569" y="445"/>
                    </a:lnTo>
                    <a:lnTo>
                      <a:pt x="576" y="438"/>
                    </a:lnTo>
                    <a:lnTo>
                      <a:pt x="569" y="446"/>
                    </a:lnTo>
                    <a:close/>
                    <a:moveTo>
                      <a:pt x="582" y="432"/>
                    </a:moveTo>
                    <a:lnTo>
                      <a:pt x="618" y="467"/>
                    </a:lnTo>
                    <a:lnTo>
                      <a:pt x="604" y="480"/>
                    </a:lnTo>
                    <a:lnTo>
                      <a:pt x="569" y="446"/>
                    </a:lnTo>
                    <a:lnTo>
                      <a:pt x="582" y="432"/>
                    </a:lnTo>
                    <a:close/>
                    <a:moveTo>
                      <a:pt x="618" y="467"/>
                    </a:moveTo>
                    <a:lnTo>
                      <a:pt x="652" y="502"/>
                    </a:lnTo>
                    <a:lnTo>
                      <a:pt x="639" y="515"/>
                    </a:lnTo>
                    <a:lnTo>
                      <a:pt x="604" y="480"/>
                    </a:lnTo>
                    <a:lnTo>
                      <a:pt x="618" y="467"/>
                    </a:lnTo>
                    <a:close/>
                    <a:moveTo>
                      <a:pt x="640" y="516"/>
                    </a:moveTo>
                    <a:lnTo>
                      <a:pt x="639" y="515"/>
                    </a:lnTo>
                    <a:lnTo>
                      <a:pt x="645" y="509"/>
                    </a:lnTo>
                    <a:lnTo>
                      <a:pt x="640" y="516"/>
                    </a:lnTo>
                    <a:close/>
                    <a:moveTo>
                      <a:pt x="652" y="501"/>
                    </a:moveTo>
                    <a:lnTo>
                      <a:pt x="687" y="530"/>
                    </a:lnTo>
                    <a:lnTo>
                      <a:pt x="675" y="545"/>
                    </a:lnTo>
                    <a:lnTo>
                      <a:pt x="640" y="516"/>
                    </a:lnTo>
                    <a:lnTo>
                      <a:pt x="652" y="501"/>
                    </a:lnTo>
                    <a:close/>
                    <a:moveTo>
                      <a:pt x="687" y="530"/>
                    </a:moveTo>
                    <a:lnTo>
                      <a:pt x="686" y="530"/>
                    </a:lnTo>
                    <a:lnTo>
                      <a:pt x="687" y="530"/>
                    </a:lnTo>
                    <a:lnTo>
                      <a:pt x="680" y="537"/>
                    </a:lnTo>
                    <a:lnTo>
                      <a:pt x="687" y="530"/>
                    </a:lnTo>
                    <a:close/>
                    <a:moveTo>
                      <a:pt x="687" y="530"/>
                    </a:moveTo>
                    <a:lnTo>
                      <a:pt x="725" y="562"/>
                    </a:lnTo>
                    <a:lnTo>
                      <a:pt x="712" y="576"/>
                    </a:lnTo>
                    <a:lnTo>
                      <a:pt x="675" y="544"/>
                    </a:lnTo>
                    <a:lnTo>
                      <a:pt x="687" y="530"/>
                    </a:lnTo>
                    <a:close/>
                    <a:moveTo>
                      <a:pt x="714" y="577"/>
                    </a:moveTo>
                    <a:lnTo>
                      <a:pt x="712" y="577"/>
                    </a:lnTo>
                    <a:lnTo>
                      <a:pt x="712" y="576"/>
                    </a:lnTo>
                    <a:lnTo>
                      <a:pt x="719" y="569"/>
                    </a:lnTo>
                    <a:lnTo>
                      <a:pt x="714" y="577"/>
                    </a:lnTo>
                    <a:close/>
                    <a:moveTo>
                      <a:pt x="725" y="562"/>
                    </a:moveTo>
                    <a:lnTo>
                      <a:pt x="759" y="587"/>
                    </a:lnTo>
                    <a:lnTo>
                      <a:pt x="748" y="602"/>
                    </a:lnTo>
                    <a:lnTo>
                      <a:pt x="714" y="577"/>
                    </a:lnTo>
                    <a:lnTo>
                      <a:pt x="725" y="562"/>
                    </a:lnTo>
                    <a:close/>
                    <a:moveTo>
                      <a:pt x="748" y="602"/>
                    </a:moveTo>
                    <a:lnTo>
                      <a:pt x="749" y="602"/>
                    </a:lnTo>
                    <a:lnTo>
                      <a:pt x="748" y="602"/>
                    </a:lnTo>
                    <a:lnTo>
                      <a:pt x="753" y="595"/>
                    </a:lnTo>
                    <a:lnTo>
                      <a:pt x="748" y="602"/>
                    </a:lnTo>
                    <a:close/>
                    <a:moveTo>
                      <a:pt x="759" y="587"/>
                    </a:moveTo>
                    <a:lnTo>
                      <a:pt x="791" y="609"/>
                    </a:lnTo>
                    <a:lnTo>
                      <a:pt x="780" y="624"/>
                    </a:lnTo>
                    <a:lnTo>
                      <a:pt x="748" y="602"/>
                    </a:lnTo>
                    <a:lnTo>
                      <a:pt x="759" y="587"/>
                    </a:lnTo>
                    <a:close/>
                    <a:moveTo>
                      <a:pt x="791" y="609"/>
                    </a:moveTo>
                    <a:lnTo>
                      <a:pt x="791" y="609"/>
                    </a:lnTo>
                    <a:lnTo>
                      <a:pt x="792" y="609"/>
                    </a:lnTo>
                    <a:lnTo>
                      <a:pt x="785" y="617"/>
                    </a:lnTo>
                    <a:lnTo>
                      <a:pt x="791" y="609"/>
                    </a:lnTo>
                    <a:close/>
                    <a:moveTo>
                      <a:pt x="792" y="609"/>
                    </a:moveTo>
                    <a:lnTo>
                      <a:pt x="820" y="635"/>
                    </a:lnTo>
                    <a:lnTo>
                      <a:pt x="807" y="649"/>
                    </a:lnTo>
                    <a:lnTo>
                      <a:pt x="779" y="623"/>
                    </a:lnTo>
                    <a:lnTo>
                      <a:pt x="792" y="609"/>
                    </a:lnTo>
                    <a:close/>
                    <a:moveTo>
                      <a:pt x="808" y="650"/>
                    </a:moveTo>
                    <a:lnTo>
                      <a:pt x="808" y="650"/>
                    </a:lnTo>
                    <a:lnTo>
                      <a:pt x="807" y="649"/>
                    </a:lnTo>
                    <a:lnTo>
                      <a:pt x="814" y="642"/>
                    </a:lnTo>
                    <a:lnTo>
                      <a:pt x="808" y="650"/>
                    </a:lnTo>
                    <a:close/>
                    <a:moveTo>
                      <a:pt x="819" y="634"/>
                    </a:moveTo>
                    <a:lnTo>
                      <a:pt x="851" y="656"/>
                    </a:lnTo>
                    <a:lnTo>
                      <a:pt x="840" y="672"/>
                    </a:lnTo>
                    <a:lnTo>
                      <a:pt x="808" y="650"/>
                    </a:lnTo>
                    <a:lnTo>
                      <a:pt x="819" y="634"/>
                    </a:lnTo>
                    <a:close/>
                    <a:moveTo>
                      <a:pt x="851" y="656"/>
                    </a:moveTo>
                    <a:lnTo>
                      <a:pt x="851" y="656"/>
                    </a:lnTo>
                    <a:lnTo>
                      <a:pt x="852" y="658"/>
                    </a:lnTo>
                    <a:lnTo>
                      <a:pt x="846" y="664"/>
                    </a:lnTo>
                    <a:lnTo>
                      <a:pt x="851" y="656"/>
                    </a:lnTo>
                    <a:close/>
                    <a:moveTo>
                      <a:pt x="852" y="658"/>
                    </a:moveTo>
                    <a:lnTo>
                      <a:pt x="884" y="690"/>
                    </a:lnTo>
                    <a:lnTo>
                      <a:pt x="871" y="703"/>
                    </a:lnTo>
                    <a:lnTo>
                      <a:pt x="839" y="671"/>
                    </a:lnTo>
                    <a:lnTo>
                      <a:pt x="852" y="658"/>
                    </a:lnTo>
                    <a:close/>
                    <a:moveTo>
                      <a:pt x="884" y="690"/>
                    </a:moveTo>
                    <a:lnTo>
                      <a:pt x="979" y="784"/>
                    </a:lnTo>
                    <a:lnTo>
                      <a:pt x="884" y="690"/>
                    </a:lnTo>
                    <a:lnTo>
                      <a:pt x="878" y="696"/>
                    </a:lnTo>
                    <a:lnTo>
                      <a:pt x="884" y="690"/>
                    </a:lnTo>
                    <a:close/>
                    <a:moveTo>
                      <a:pt x="884" y="690"/>
                    </a:moveTo>
                    <a:lnTo>
                      <a:pt x="920" y="725"/>
                    </a:lnTo>
                    <a:lnTo>
                      <a:pt x="905" y="738"/>
                    </a:lnTo>
                    <a:lnTo>
                      <a:pt x="871" y="703"/>
                    </a:lnTo>
                    <a:lnTo>
                      <a:pt x="884" y="690"/>
                    </a:lnTo>
                    <a:close/>
                    <a:moveTo>
                      <a:pt x="920" y="725"/>
                    </a:moveTo>
                    <a:lnTo>
                      <a:pt x="920" y="725"/>
                    </a:lnTo>
                    <a:lnTo>
                      <a:pt x="912" y="731"/>
                    </a:lnTo>
                    <a:lnTo>
                      <a:pt x="920" y="725"/>
                    </a:lnTo>
                    <a:close/>
                    <a:moveTo>
                      <a:pt x="920" y="725"/>
                    </a:moveTo>
                    <a:lnTo>
                      <a:pt x="958" y="769"/>
                    </a:lnTo>
                    <a:lnTo>
                      <a:pt x="944" y="782"/>
                    </a:lnTo>
                    <a:lnTo>
                      <a:pt x="905" y="737"/>
                    </a:lnTo>
                    <a:lnTo>
                      <a:pt x="920" y="725"/>
                    </a:lnTo>
                    <a:close/>
                    <a:moveTo>
                      <a:pt x="958" y="769"/>
                    </a:moveTo>
                    <a:lnTo>
                      <a:pt x="958" y="770"/>
                    </a:lnTo>
                    <a:lnTo>
                      <a:pt x="951" y="776"/>
                    </a:lnTo>
                    <a:lnTo>
                      <a:pt x="958" y="769"/>
                    </a:lnTo>
                    <a:close/>
                    <a:moveTo>
                      <a:pt x="958" y="770"/>
                    </a:moveTo>
                    <a:lnTo>
                      <a:pt x="999" y="824"/>
                    </a:lnTo>
                    <a:lnTo>
                      <a:pt x="985" y="835"/>
                    </a:lnTo>
                    <a:lnTo>
                      <a:pt x="943" y="781"/>
                    </a:lnTo>
                    <a:lnTo>
                      <a:pt x="958" y="770"/>
                    </a:lnTo>
                    <a:close/>
                    <a:moveTo>
                      <a:pt x="999" y="824"/>
                    </a:moveTo>
                    <a:lnTo>
                      <a:pt x="1000" y="824"/>
                    </a:lnTo>
                    <a:lnTo>
                      <a:pt x="992" y="830"/>
                    </a:lnTo>
                    <a:lnTo>
                      <a:pt x="999" y="824"/>
                    </a:lnTo>
                    <a:close/>
                    <a:moveTo>
                      <a:pt x="1000" y="824"/>
                    </a:moveTo>
                    <a:lnTo>
                      <a:pt x="1048" y="891"/>
                    </a:lnTo>
                    <a:lnTo>
                      <a:pt x="1032" y="902"/>
                    </a:lnTo>
                    <a:lnTo>
                      <a:pt x="984" y="835"/>
                    </a:lnTo>
                    <a:lnTo>
                      <a:pt x="1000" y="824"/>
                    </a:lnTo>
                    <a:close/>
                    <a:moveTo>
                      <a:pt x="1032" y="902"/>
                    </a:moveTo>
                    <a:lnTo>
                      <a:pt x="1032" y="901"/>
                    </a:lnTo>
                    <a:lnTo>
                      <a:pt x="1032" y="902"/>
                    </a:lnTo>
                    <a:lnTo>
                      <a:pt x="1040" y="897"/>
                    </a:lnTo>
                    <a:lnTo>
                      <a:pt x="1032" y="902"/>
                    </a:lnTo>
                    <a:close/>
                    <a:moveTo>
                      <a:pt x="1046" y="890"/>
                    </a:moveTo>
                    <a:lnTo>
                      <a:pt x="1088" y="941"/>
                    </a:lnTo>
                    <a:lnTo>
                      <a:pt x="1074" y="953"/>
                    </a:lnTo>
                    <a:lnTo>
                      <a:pt x="1032" y="902"/>
                    </a:lnTo>
                    <a:lnTo>
                      <a:pt x="1046" y="890"/>
                    </a:lnTo>
                    <a:close/>
                    <a:moveTo>
                      <a:pt x="1074" y="954"/>
                    </a:moveTo>
                    <a:lnTo>
                      <a:pt x="1074" y="953"/>
                    </a:lnTo>
                    <a:lnTo>
                      <a:pt x="1081" y="948"/>
                    </a:lnTo>
                    <a:lnTo>
                      <a:pt x="1074" y="954"/>
                    </a:lnTo>
                    <a:close/>
                    <a:moveTo>
                      <a:pt x="1088" y="941"/>
                    </a:moveTo>
                    <a:lnTo>
                      <a:pt x="1132" y="988"/>
                    </a:lnTo>
                    <a:lnTo>
                      <a:pt x="1118" y="1002"/>
                    </a:lnTo>
                    <a:lnTo>
                      <a:pt x="1074" y="954"/>
                    </a:lnTo>
                    <a:lnTo>
                      <a:pt x="1088" y="941"/>
                    </a:lnTo>
                    <a:close/>
                    <a:moveTo>
                      <a:pt x="1119" y="1002"/>
                    </a:moveTo>
                    <a:lnTo>
                      <a:pt x="1118" y="1002"/>
                    </a:lnTo>
                    <a:lnTo>
                      <a:pt x="1126" y="995"/>
                    </a:lnTo>
                    <a:lnTo>
                      <a:pt x="1119" y="1002"/>
                    </a:lnTo>
                    <a:close/>
                    <a:moveTo>
                      <a:pt x="1131" y="988"/>
                    </a:moveTo>
                    <a:lnTo>
                      <a:pt x="1173" y="1026"/>
                    </a:lnTo>
                    <a:lnTo>
                      <a:pt x="1160" y="1040"/>
                    </a:lnTo>
                    <a:lnTo>
                      <a:pt x="1119" y="1002"/>
                    </a:lnTo>
                    <a:lnTo>
                      <a:pt x="1131" y="988"/>
                    </a:lnTo>
                    <a:close/>
                    <a:moveTo>
                      <a:pt x="1160" y="1040"/>
                    </a:moveTo>
                    <a:lnTo>
                      <a:pt x="1167" y="1046"/>
                    </a:lnTo>
                    <a:lnTo>
                      <a:pt x="1160" y="1040"/>
                    </a:lnTo>
                    <a:lnTo>
                      <a:pt x="1167" y="1034"/>
                    </a:lnTo>
                    <a:lnTo>
                      <a:pt x="1160" y="1040"/>
                    </a:lnTo>
                    <a:close/>
                    <a:moveTo>
                      <a:pt x="1173" y="1026"/>
                    </a:moveTo>
                    <a:lnTo>
                      <a:pt x="1212" y="1061"/>
                    </a:lnTo>
                    <a:lnTo>
                      <a:pt x="1199" y="1075"/>
                    </a:lnTo>
                    <a:lnTo>
                      <a:pt x="1160" y="1040"/>
                    </a:lnTo>
                    <a:lnTo>
                      <a:pt x="1173" y="1026"/>
                    </a:lnTo>
                    <a:close/>
                    <a:moveTo>
                      <a:pt x="1199" y="1075"/>
                    </a:moveTo>
                    <a:lnTo>
                      <a:pt x="1199" y="1075"/>
                    </a:lnTo>
                    <a:lnTo>
                      <a:pt x="1205" y="1068"/>
                    </a:lnTo>
                    <a:lnTo>
                      <a:pt x="1199" y="1075"/>
                    </a:lnTo>
                    <a:close/>
                    <a:moveTo>
                      <a:pt x="1211" y="1061"/>
                    </a:moveTo>
                    <a:lnTo>
                      <a:pt x="1246" y="1089"/>
                    </a:lnTo>
                    <a:lnTo>
                      <a:pt x="1234" y="1104"/>
                    </a:lnTo>
                    <a:lnTo>
                      <a:pt x="1199" y="1075"/>
                    </a:lnTo>
                    <a:lnTo>
                      <a:pt x="1211" y="1061"/>
                    </a:lnTo>
                    <a:close/>
                    <a:moveTo>
                      <a:pt x="1234" y="1104"/>
                    </a:moveTo>
                    <a:lnTo>
                      <a:pt x="1235" y="1105"/>
                    </a:lnTo>
                    <a:lnTo>
                      <a:pt x="1234" y="1104"/>
                    </a:lnTo>
                    <a:lnTo>
                      <a:pt x="1239" y="1096"/>
                    </a:lnTo>
                    <a:lnTo>
                      <a:pt x="1234" y="1104"/>
                    </a:lnTo>
                    <a:close/>
                    <a:moveTo>
                      <a:pt x="1246" y="1089"/>
                    </a:moveTo>
                    <a:lnTo>
                      <a:pt x="1278" y="1114"/>
                    </a:lnTo>
                    <a:lnTo>
                      <a:pt x="1266" y="1129"/>
                    </a:lnTo>
                    <a:lnTo>
                      <a:pt x="1234" y="1104"/>
                    </a:lnTo>
                    <a:lnTo>
                      <a:pt x="1246" y="1089"/>
                    </a:lnTo>
                    <a:close/>
                    <a:moveTo>
                      <a:pt x="1278" y="1114"/>
                    </a:moveTo>
                    <a:lnTo>
                      <a:pt x="1278" y="1115"/>
                    </a:lnTo>
                    <a:lnTo>
                      <a:pt x="1271" y="1122"/>
                    </a:lnTo>
                    <a:lnTo>
                      <a:pt x="1278" y="1114"/>
                    </a:lnTo>
                    <a:close/>
                    <a:moveTo>
                      <a:pt x="1278" y="1115"/>
                    </a:moveTo>
                    <a:lnTo>
                      <a:pt x="1303" y="1141"/>
                    </a:lnTo>
                    <a:lnTo>
                      <a:pt x="1290" y="1154"/>
                    </a:lnTo>
                    <a:lnTo>
                      <a:pt x="1265" y="1128"/>
                    </a:lnTo>
                    <a:lnTo>
                      <a:pt x="1278" y="1115"/>
                    </a:lnTo>
                    <a:close/>
                    <a:moveTo>
                      <a:pt x="1303" y="1141"/>
                    </a:moveTo>
                    <a:lnTo>
                      <a:pt x="1327" y="1163"/>
                    </a:lnTo>
                    <a:lnTo>
                      <a:pt x="1312" y="1177"/>
                    </a:lnTo>
                    <a:lnTo>
                      <a:pt x="1290" y="1154"/>
                    </a:lnTo>
                    <a:lnTo>
                      <a:pt x="1303" y="1141"/>
                    </a:lnTo>
                    <a:close/>
                    <a:moveTo>
                      <a:pt x="1327" y="1163"/>
                    </a:moveTo>
                    <a:lnTo>
                      <a:pt x="1327" y="1164"/>
                    </a:lnTo>
                    <a:lnTo>
                      <a:pt x="1328" y="1165"/>
                    </a:lnTo>
                    <a:lnTo>
                      <a:pt x="1319" y="1169"/>
                    </a:lnTo>
                    <a:lnTo>
                      <a:pt x="1327" y="1163"/>
                    </a:lnTo>
                    <a:close/>
                    <a:moveTo>
                      <a:pt x="1328" y="1165"/>
                    </a:moveTo>
                    <a:lnTo>
                      <a:pt x="1343" y="1190"/>
                    </a:lnTo>
                    <a:lnTo>
                      <a:pt x="1328" y="1200"/>
                    </a:lnTo>
                    <a:lnTo>
                      <a:pt x="1311" y="1175"/>
                    </a:lnTo>
                    <a:lnTo>
                      <a:pt x="1328" y="1165"/>
                    </a:lnTo>
                    <a:close/>
                    <a:moveTo>
                      <a:pt x="1343" y="1190"/>
                    </a:moveTo>
                    <a:lnTo>
                      <a:pt x="1344" y="1191"/>
                    </a:lnTo>
                    <a:lnTo>
                      <a:pt x="1344" y="1192"/>
                    </a:lnTo>
                    <a:lnTo>
                      <a:pt x="1335" y="1196"/>
                    </a:lnTo>
                    <a:lnTo>
                      <a:pt x="1343" y="1190"/>
                    </a:lnTo>
                    <a:close/>
                    <a:moveTo>
                      <a:pt x="1344" y="1192"/>
                    </a:moveTo>
                    <a:lnTo>
                      <a:pt x="1351" y="1219"/>
                    </a:lnTo>
                    <a:lnTo>
                      <a:pt x="1332" y="1223"/>
                    </a:lnTo>
                    <a:lnTo>
                      <a:pt x="1325" y="1198"/>
                    </a:lnTo>
                    <a:lnTo>
                      <a:pt x="1344" y="1192"/>
                    </a:lnTo>
                    <a:close/>
                    <a:moveTo>
                      <a:pt x="1351" y="1219"/>
                    </a:moveTo>
                    <a:lnTo>
                      <a:pt x="1351" y="1220"/>
                    </a:lnTo>
                    <a:lnTo>
                      <a:pt x="1351" y="1221"/>
                    </a:lnTo>
                    <a:lnTo>
                      <a:pt x="1342" y="1221"/>
                    </a:lnTo>
                    <a:lnTo>
                      <a:pt x="1351" y="1219"/>
                    </a:lnTo>
                    <a:close/>
                    <a:moveTo>
                      <a:pt x="1351" y="1221"/>
                    </a:moveTo>
                    <a:lnTo>
                      <a:pt x="1351" y="1246"/>
                    </a:lnTo>
                    <a:lnTo>
                      <a:pt x="1332" y="1246"/>
                    </a:lnTo>
                    <a:lnTo>
                      <a:pt x="1332" y="1221"/>
                    </a:lnTo>
                    <a:lnTo>
                      <a:pt x="1351" y="1221"/>
                    </a:lnTo>
                    <a:close/>
                    <a:moveTo>
                      <a:pt x="1351" y="1246"/>
                    </a:moveTo>
                    <a:lnTo>
                      <a:pt x="1351" y="1246"/>
                    </a:lnTo>
                    <a:lnTo>
                      <a:pt x="1351" y="1247"/>
                    </a:lnTo>
                    <a:lnTo>
                      <a:pt x="1342" y="1246"/>
                    </a:lnTo>
                    <a:lnTo>
                      <a:pt x="1351" y="1246"/>
                    </a:lnTo>
                    <a:close/>
                    <a:moveTo>
                      <a:pt x="1351" y="1247"/>
                    </a:moveTo>
                    <a:lnTo>
                      <a:pt x="1347" y="1266"/>
                    </a:lnTo>
                    <a:lnTo>
                      <a:pt x="1329" y="1264"/>
                    </a:lnTo>
                    <a:lnTo>
                      <a:pt x="1332" y="1244"/>
                    </a:lnTo>
                    <a:lnTo>
                      <a:pt x="1351" y="1247"/>
                    </a:lnTo>
                    <a:close/>
                    <a:moveTo>
                      <a:pt x="1347" y="1266"/>
                    </a:moveTo>
                    <a:lnTo>
                      <a:pt x="1347" y="1267"/>
                    </a:lnTo>
                    <a:lnTo>
                      <a:pt x="1347" y="1268"/>
                    </a:lnTo>
                    <a:lnTo>
                      <a:pt x="1339" y="1265"/>
                    </a:lnTo>
                    <a:lnTo>
                      <a:pt x="1347" y="1266"/>
                    </a:lnTo>
                    <a:close/>
                    <a:moveTo>
                      <a:pt x="1347" y="1268"/>
                    </a:moveTo>
                    <a:lnTo>
                      <a:pt x="1341" y="1285"/>
                    </a:lnTo>
                    <a:lnTo>
                      <a:pt x="1323" y="1277"/>
                    </a:lnTo>
                    <a:lnTo>
                      <a:pt x="1330" y="1262"/>
                    </a:lnTo>
                    <a:lnTo>
                      <a:pt x="1347" y="1268"/>
                    </a:lnTo>
                    <a:close/>
                    <a:moveTo>
                      <a:pt x="1341" y="1285"/>
                    </a:moveTo>
                    <a:lnTo>
                      <a:pt x="1340" y="1286"/>
                    </a:lnTo>
                    <a:lnTo>
                      <a:pt x="1339" y="1287"/>
                    </a:lnTo>
                    <a:lnTo>
                      <a:pt x="1332" y="1281"/>
                    </a:lnTo>
                    <a:lnTo>
                      <a:pt x="1341" y="1285"/>
                    </a:lnTo>
                    <a:close/>
                    <a:moveTo>
                      <a:pt x="1339" y="1287"/>
                    </a:moveTo>
                    <a:lnTo>
                      <a:pt x="1327" y="1300"/>
                    </a:lnTo>
                    <a:lnTo>
                      <a:pt x="1312" y="1287"/>
                    </a:lnTo>
                    <a:lnTo>
                      <a:pt x="1325" y="1274"/>
                    </a:lnTo>
                    <a:lnTo>
                      <a:pt x="1339" y="1287"/>
                    </a:lnTo>
                    <a:close/>
                    <a:moveTo>
                      <a:pt x="1327" y="1300"/>
                    </a:moveTo>
                    <a:lnTo>
                      <a:pt x="1325" y="1300"/>
                    </a:lnTo>
                    <a:lnTo>
                      <a:pt x="1325" y="1301"/>
                    </a:lnTo>
                    <a:lnTo>
                      <a:pt x="1319" y="1294"/>
                    </a:lnTo>
                    <a:lnTo>
                      <a:pt x="1327" y="1300"/>
                    </a:lnTo>
                    <a:close/>
                    <a:moveTo>
                      <a:pt x="1325" y="1301"/>
                    </a:moveTo>
                    <a:lnTo>
                      <a:pt x="1312" y="1310"/>
                    </a:lnTo>
                    <a:lnTo>
                      <a:pt x="1301" y="1296"/>
                    </a:lnTo>
                    <a:lnTo>
                      <a:pt x="1313" y="1286"/>
                    </a:lnTo>
                    <a:lnTo>
                      <a:pt x="1325" y="1301"/>
                    </a:lnTo>
                    <a:close/>
                    <a:moveTo>
                      <a:pt x="1312" y="1310"/>
                    </a:moveTo>
                    <a:lnTo>
                      <a:pt x="1311" y="1311"/>
                    </a:lnTo>
                    <a:lnTo>
                      <a:pt x="1310" y="1313"/>
                    </a:lnTo>
                    <a:lnTo>
                      <a:pt x="1307" y="1304"/>
                    </a:lnTo>
                    <a:lnTo>
                      <a:pt x="1312" y="1310"/>
                    </a:lnTo>
                    <a:close/>
                    <a:moveTo>
                      <a:pt x="1310" y="1313"/>
                    </a:moveTo>
                    <a:lnTo>
                      <a:pt x="1290" y="1319"/>
                    </a:lnTo>
                    <a:lnTo>
                      <a:pt x="1285" y="1300"/>
                    </a:lnTo>
                    <a:lnTo>
                      <a:pt x="1303" y="1294"/>
                    </a:lnTo>
                    <a:lnTo>
                      <a:pt x="1310" y="1313"/>
                    </a:lnTo>
                    <a:close/>
                    <a:moveTo>
                      <a:pt x="1290" y="1319"/>
                    </a:moveTo>
                    <a:lnTo>
                      <a:pt x="1290" y="1319"/>
                    </a:lnTo>
                    <a:lnTo>
                      <a:pt x="1289" y="1319"/>
                    </a:lnTo>
                    <a:lnTo>
                      <a:pt x="1288" y="1309"/>
                    </a:lnTo>
                    <a:lnTo>
                      <a:pt x="1290" y="1319"/>
                    </a:lnTo>
                    <a:close/>
                    <a:moveTo>
                      <a:pt x="1289" y="1319"/>
                    </a:moveTo>
                    <a:lnTo>
                      <a:pt x="1270" y="1322"/>
                    </a:lnTo>
                    <a:lnTo>
                      <a:pt x="1267" y="1304"/>
                    </a:lnTo>
                    <a:lnTo>
                      <a:pt x="1286" y="1300"/>
                    </a:lnTo>
                    <a:lnTo>
                      <a:pt x="1289" y="1319"/>
                    </a:lnTo>
                    <a:close/>
                    <a:moveTo>
                      <a:pt x="1270" y="1322"/>
                    </a:moveTo>
                    <a:lnTo>
                      <a:pt x="1269" y="1322"/>
                    </a:lnTo>
                    <a:lnTo>
                      <a:pt x="1268" y="1322"/>
                    </a:lnTo>
                    <a:lnTo>
                      <a:pt x="1268" y="1313"/>
                    </a:lnTo>
                    <a:lnTo>
                      <a:pt x="1270" y="1322"/>
                    </a:lnTo>
                    <a:close/>
                    <a:moveTo>
                      <a:pt x="1268" y="1322"/>
                    </a:moveTo>
                    <a:lnTo>
                      <a:pt x="1246" y="1322"/>
                    </a:lnTo>
                    <a:lnTo>
                      <a:pt x="1246" y="1304"/>
                    </a:lnTo>
                    <a:lnTo>
                      <a:pt x="1268" y="1304"/>
                    </a:lnTo>
                    <a:lnTo>
                      <a:pt x="1268" y="1322"/>
                    </a:lnTo>
                    <a:close/>
                    <a:moveTo>
                      <a:pt x="1246" y="1322"/>
                    </a:moveTo>
                    <a:lnTo>
                      <a:pt x="1221" y="1322"/>
                    </a:lnTo>
                    <a:lnTo>
                      <a:pt x="1221" y="1304"/>
                    </a:lnTo>
                    <a:lnTo>
                      <a:pt x="1246" y="1304"/>
                    </a:lnTo>
                    <a:lnTo>
                      <a:pt x="1246" y="1322"/>
                    </a:lnTo>
                    <a:close/>
                    <a:moveTo>
                      <a:pt x="1221" y="1322"/>
                    </a:moveTo>
                    <a:lnTo>
                      <a:pt x="1221" y="1322"/>
                    </a:lnTo>
                    <a:lnTo>
                      <a:pt x="1220" y="1322"/>
                    </a:lnTo>
                    <a:lnTo>
                      <a:pt x="1221" y="1313"/>
                    </a:lnTo>
                    <a:lnTo>
                      <a:pt x="1221" y="1322"/>
                    </a:lnTo>
                    <a:close/>
                    <a:moveTo>
                      <a:pt x="1220" y="1322"/>
                    </a:moveTo>
                    <a:lnTo>
                      <a:pt x="1194" y="1319"/>
                    </a:lnTo>
                    <a:lnTo>
                      <a:pt x="1196" y="1300"/>
                    </a:lnTo>
                    <a:lnTo>
                      <a:pt x="1222" y="1304"/>
                    </a:lnTo>
                    <a:lnTo>
                      <a:pt x="1220" y="1322"/>
                    </a:lnTo>
                    <a:close/>
                    <a:moveTo>
                      <a:pt x="1194" y="1319"/>
                    </a:moveTo>
                    <a:lnTo>
                      <a:pt x="1193" y="1319"/>
                    </a:lnTo>
                    <a:lnTo>
                      <a:pt x="1192" y="1319"/>
                    </a:lnTo>
                    <a:lnTo>
                      <a:pt x="1195" y="1309"/>
                    </a:lnTo>
                    <a:lnTo>
                      <a:pt x="1194" y="1319"/>
                    </a:lnTo>
                    <a:close/>
                    <a:moveTo>
                      <a:pt x="1192" y="1319"/>
                    </a:moveTo>
                    <a:lnTo>
                      <a:pt x="1163" y="1309"/>
                    </a:lnTo>
                    <a:lnTo>
                      <a:pt x="1170" y="1290"/>
                    </a:lnTo>
                    <a:lnTo>
                      <a:pt x="1199" y="1300"/>
                    </a:lnTo>
                    <a:lnTo>
                      <a:pt x="1192" y="1319"/>
                    </a:lnTo>
                    <a:close/>
                    <a:moveTo>
                      <a:pt x="1163" y="1309"/>
                    </a:moveTo>
                    <a:lnTo>
                      <a:pt x="1162" y="1308"/>
                    </a:lnTo>
                    <a:lnTo>
                      <a:pt x="1161" y="1308"/>
                    </a:lnTo>
                    <a:lnTo>
                      <a:pt x="1167" y="1300"/>
                    </a:lnTo>
                    <a:lnTo>
                      <a:pt x="1163" y="1309"/>
                    </a:lnTo>
                    <a:close/>
                    <a:moveTo>
                      <a:pt x="1161" y="1308"/>
                    </a:moveTo>
                    <a:lnTo>
                      <a:pt x="1126" y="1283"/>
                    </a:lnTo>
                    <a:lnTo>
                      <a:pt x="1137" y="1267"/>
                    </a:lnTo>
                    <a:lnTo>
                      <a:pt x="1172" y="1293"/>
                    </a:lnTo>
                    <a:lnTo>
                      <a:pt x="1161" y="1308"/>
                    </a:lnTo>
                    <a:close/>
                    <a:moveTo>
                      <a:pt x="1126" y="1283"/>
                    </a:moveTo>
                    <a:lnTo>
                      <a:pt x="1126" y="1282"/>
                    </a:lnTo>
                    <a:lnTo>
                      <a:pt x="1131" y="1275"/>
                    </a:lnTo>
                    <a:lnTo>
                      <a:pt x="1126" y="1283"/>
                    </a:lnTo>
                    <a:close/>
                    <a:moveTo>
                      <a:pt x="1126" y="1282"/>
                    </a:moveTo>
                    <a:lnTo>
                      <a:pt x="1084" y="1243"/>
                    </a:lnTo>
                    <a:lnTo>
                      <a:pt x="1097" y="1230"/>
                    </a:lnTo>
                    <a:lnTo>
                      <a:pt x="1138" y="1267"/>
                    </a:lnTo>
                    <a:lnTo>
                      <a:pt x="1126" y="1282"/>
                    </a:lnTo>
                    <a:close/>
                    <a:moveTo>
                      <a:pt x="1084" y="1243"/>
                    </a:moveTo>
                    <a:lnTo>
                      <a:pt x="1084" y="1243"/>
                    </a:lnTo>
                    <a:lnTo>
                      <a:pt x="1091" y="1236"/>
                    </a:lnTo>
                    <a:lnTo>
                      <a:pt x="1084" y="1243"/>
                    </a:lnTo>
                    <a:close/>
                    <a:moveTo>
                      <a:pt x="1084" y="1243"/>
                    </a:moveTo>
                    <a:lnTo>
                      <a:pt x="1039" y="1199"/>
                    </a:lnTo>
                    <a:lnTo>
                      <a:pt x="1053" y="1186"/>
                    </a:lnTo>
                    <a:lnTo>
                      <a:pt x="1097" y="1230"/>
                    </a:lnTo>
                    <a:lnTo>
                      <a:pt x="1084" y="1243"/>
                    </a:lnTo>
                    <a:close/>
                    <a:moveTo>
                      <a:pt x="1039" y="1199"/>
                    </a:moveTo>
                    <a:lnTo>
                      <a:pt x="1039" y="1199"/>
                    </a:lnTo>
                    <a:lnTo>
                      <a:pt x="1039" y="1198"/>
                    </a:lnTo>
                    <a:lnTo>
                      <a:pt x="1046" y="1192"/>
                    </a:lnTo>
                    <a:lnTo>
                      <a:pt x="1039" y="1199"/>
                    </a:lnTo>
                    <a:close/>
                    <a:moveTo>
                      <a:pt x="1039" y="1198"/>
                    </a:moveTo>
                    <a:lnTo>
                      <a:pt x="991" y="1144"/>
                    </a:lnTo>
                    <a:lnTo>
                      <a:pt x="1006" y="1132"/>
                    </a:lnTo>
                    <a:lnTo>
                      <a:pt x="1053" y="1186"/>
                    </a:lnTo>
                    <a:lnTo>
                      <a:pt x="1039" y="1198"/>
                    </a:lnTo>
                    <a:close/>
                    <a:moveTo>
                      <a:pt x="991" y="1144"/>
                    </a:moveTo>
                    <a:lnTo>
                      <a:pt x="991" y="1145"/>
                    </a:lnTo>
                    <a:lnTo>
                      <a:pt x="991" y="1144"/>
                    </a:lnTo>
                    <a:lnTo>
                      <a:pt x="998" y="1138"/>
                    </a:lnTo>
                    <a:lnTo>
                      <a:pt x="991" y="1144"/>
                    </a:lnTo>
                    <a:close/>
                    <a:moveTo>
                      <a:pt x="991" y="1144"/>
                    </a:moveTo>
                    <a:lnTo>
                      <a:pt x="943" y="1086"/>
                    </a:lnTo>
                    <a:lnTo>
                      <a:pt x="958" y="1074"/>
                    </a:lnTo>
                    <a:lnTo>
                      <a:pt x="1006" y="1132"/>
                    </a:lnTo>
                    <a:lnTo>
                      <a:pt x="991" y="1144"/>
                    </a:lnTo>
                    <a:close/>
                    <a:moveTo>
                      <a:pt x="943" y="1086"/>
                    </a:moveTo>
                    <a:lnTo>
                      <a:pt x="943" y="1086"/>
                    </a:lnTo>
                    <a:lnTo>
                      <a:pt x="951" y="1081"/>
                    </a:lnTo>
                    <a:lnTo>
                      <a:pt x="943" y="1086"/>
                    </a:lnTo>
                    <a:close/>
                    <a:moveTo>
                      <a:pt x="943" y="1086"/>
                    </a:moveTo>
                    <a:lnTo>
                      <a:pt x="895" y="1026"/>
                    </a:lnTo>
                    <a:lnTo>
                      <a:pt x="911" y="1015"/>
                    </a:lnTo>
                    <a:lnTo>
                      <a:pt x="958" y="1074"/>
                    </a:lnTo>
                    <a:lnTo>
                      <a:pt x="943" y="1086"/>
                    </a:lnTo>
                    <a:close/>
                    <a:moveTo>
                      <a:pt x="895" y="1026"/>
                    </a:moveTo>
                    <a:lnTo>
                      <a:pt x="895" y="1026"/>
                    </a:lnTo>
                    <a:lnTo>
                      <a:pt x="903" y="1020"/>
                    </a:lnTo>
                    <a:lnTo>
                      <a:pt x="895" y="1026"/>
                    </a:lnTo>
                    <a:close/>
                    <a:moveTo>
                      <a:pt x="895" y="1026"/>
                    </a:moveTo>
                    <a:lnTo>
                      <a:pt x="851" y="968"/>
                    </a:lnTo>
                    <a:lnTo>
                      <a:pt x="866" y="957"/>
                    </a:lnTo>
                    <a:lnTo>
                      <a:pt x="911" y="1015"/>
                    </a:lnTo>
                    <a:lnTo>
                      <a:pt x="895" y="1026"/>
                    </a:lnTo>
                    <a:close/>
                    <a:moveTo>
                      <a:pt x="851" y="968"/>
                    </a:moveTo>
                    <a:lnTo>
                      <a:pt x="851" y="968"/>
                    </a:lnTo>
                    <a:lnTo>
                      <a:pt x="850" y="968"/>
                    </a:lnTo>
                    <a:lnTo>
                      <a:pt x="858" y="963"/>
                    </a:lnTo>
                    <a:lnTo>
                      <a:pt x="851" y="968"/>
                    </a:lnTo>
                    <a:close/>
                    <a:moveTo>
                      <a:pt x="850" y="968"/>
                    </a:moveTo>
                    <a:lnTo>
                      <a:pt x="813" y="911"/>
                    </a:lnTo>
                    <a:lnTo>
                      <a:pt x="828" y="900"/>
                    </a:lnTo>
                    <a:lnTo>
                      <a:pt x="867" y="957"/>
                    </a:lnTo>
                    <a:lnTo>
                      <a:pt x="850" y="968"/>
                    </a:lnTo>
                    <a:close/>
                    <a:moveTo>
                      <a:pt x="828" y="900"/>
                    </a:moveTo>
                    <a:lnTo>
                      <a:pt x="828" y="900"/>
                    </a:lnTo>
                    <a:lnTo>
                      <a:pt x="820" y="906"/>
                    </a:lnTo>
                    <a:lnTo>
                      <a:pt x="828" y="900"/>
                    </a:lnTo>
                    <a:close/>
                    <a:moveTo>
                      <a:pt x="813" y="911"/>
                    </a:moveTo>
                    <a:lnTo>
                      <a:pt x="777" y="860"/>
                    </a:lnTo>
                    <a:lnTo>
                      <a:pt x="793" y="849"/>
                    </a:lnTo>
                    <a:lnTo>
                      <a:pt x="828" y="900"/>
                    </a:lnTo>
                    <a:lnTo>
                      <a:pt x="813" y="911"/>
                    </a:lnTo>
                    <a:close/>
                    <a:moveTo>
                      <a:pt x="793" y="849"/>
                    </a:moveTo>
                    <a:lnTo>
                      <a:pt x="794" y="851"/>
                    </a:lnTo>
                    <a:lnTo>
                      <a:pt x="793" y="849"/>
                    </a:lnTo>
                    <a:lnTo>
                      <a:pt x="785" y="855"/>
                    </a:lnTo>
                    <a:lnTo>
                      <a:pt x="793" y="849"/>
                    </a:lnTo>
                    <a:close/>
                    <a:moveTo>
                      <a:pt x="777" y="860"/>
                    </a:moveTo>
                    <a:lnTo>
                      <a:pt x="743" y="813"/>
                    </a:lnTo>
                    <a:lnTo>
                      <a:pt x="758" y="802"/>
                    </a:lnTo>
                    <a:lnTo>
                      <a:pt x="793" y="849"/>
                    </a:lnTo>
                    <a:lnTo>
                      <a:pt x="777" y="860"/>
                    </a:lnTo>
                    <a:close/>
                    <a:moveTo>
                      <a:pt x="758" y="801"/>
                    </a:moveTo>
                    <a:lnTo>
                      <a:pt x="758" y="802"/>
                    </a:lnTo>
                    <a:lnTo>
                      <a:pt x="750" y="808"/>
                    </a:lnTo>
                    <a:lnTo>
                      <a:pt x="758" y="801"/>
                    </a:lnTo>
                    <a:close/>
                    <a:moveTo>
                      <a:pt x="743" y="813"/>
                    </a:moveTo>
                    <a:lnTo>
                      <a:pt x="698" y="759"/>
                    </a:lnTo>
                    <a:lnTo>
                      <a:pt x="714" y="747"/>
                    </a:lnTo>
                    <a:lnTo>
                      <a:pt x="758" y="801"/>
                    </a:lnTo>
                    <a:lnTo>
                      <a:pt x="743" y="813"/>
                    </a:lnTo>
                    <a:close/>
                    <a:moveTo>
                      <a:pt x="712" y="747"/>
                    </a:moveTo>
                    <a:lnTo>
                      <a:pt x="712" y="747"/>
                    </a:lnTo>
                    <a:lnTo>
                      <a:pt x="714" y="747"/>
                    </a:lnTo>
                    <a:lnTo>
                      <a:pt x="706" y="753"/>
                    </a:lnTo>
                    <a:lnTo>
                      <a:pt x="712" y="747"/>
                    </a:lnTo>
                    <a:close/>
                    <a:moveTo>
                      <a:pt x="699" y="760"/>
                    </a:moveTo>
                    <a:lnTo>
                      <a:pt x="648" y="706"/>
                    </a:lnTo>
                    <a:lnTo>
                      <a:pt x="662" y="693"/>
                    </a:lnTo>
                    <a:lnTo>
                      <a:pt x="712" y="747"/>
                    </a:lnTo>
                    <a:lnTo>
                      <a:pt x="699" y="760"/>
                    </a:lnTo>
                    <a:close/>
                    <a:moveTo>
                      <a:pt x="662" y="693"/>
                    </a:moveTo>
                    <a:lnTo>
                      <a:pt x="662" y="693"/>
                    </a:lnTo>
                    <a:lnTo>
                      <a:pt x="655" y="699"/>
                    </a:lnTo>
                    <a:lnTo>
                      <a:pt x="662" y="693"/>
                    </a:lnTo>
                    <a:close/>
                    <a:moveTo>
                      <a:pt x="648" y="706"/>
                    </a:moveTo>
                    <a:lnTo>
                      <a:pt x="591" y="649"/>
                    </a:lnTo>
                    <a:lnTo>
                      <a:pt x="604" y="635"/>
                    </a:lnTo>
                    <a:lnTo>
                      <a:pt x="662" y="693"/>
                    </a:lnTo>
                    <a:lnTo>
                      <a:pt x="648" y="706"/>
                    </a:lnTo>
                    <a:close/>
                    <a:moveTo>
                      <a:pt x="604" y="635"/>
                    </a:moveTo>
                    <a:lnTo>
                      <a:pt x="776" y="806"/>
                    </a:lnTo>
                    <a:lnTo>
                      <a:pt x="604" y="635"/>
                    </a:lnTo>
                    <a:lnTo>
                      <a:pt x="598" y="642"/>
                    </a:lnTo>
                    <a:lnTo>
                      <a:pt x="604" y="635"/>
                    </a:lnTo>
                    <a:close/>
                    <a:moveTo>
                      <a:pt x="591" y="649"/>
                    </a:moveTo>
                    <a:lnTo>
                      <a:pt x="534" y="591"/>
                    </a:lnTo>
                    <a:lnTo>
                      <a:pt x="547" y="578"/>
                    </a:lnTo>
                    <a:lnTo>
                      <a:pt x="604" y="635"/>
                    </a:lnTo>
                    <a:lnTo>
                      <a:pt x="591" y="649"/>
                    </a:lnTo>
                    <a:close/>
                    <a:moveTo>
                      <a:pt x="534" y="591"/>
                    </a:moveTo>
                    <a:lnTo>
                      <a:pt x="534" y="591"/>
                    </a:lnTo>
                    <a:lnTo>
                      <a:pt x="540" y="585"/>
                    </a:lnTo>
                    <a:lnTo>
                      <a:pt x="534" y="591"/>
                    </a:lnTo>
                    <a:close/>
                    <a:moveTo>
                      <a:pt x="534" y="591"/>
                    </a:moveTo>
                    <a:lnTo>
                      <a:pt x="476" y="534"/>
                    </a:lnTo>
                    <a:lnTo>
                      <a:pt x="490" y="521"/>
                    </a:lnTo>
                    <a:lnTo>
                      <a:pt x="547" y="578"/>
                    </a:lnTo>
                    <a:lnTo>
                      <a:pt x="534" y="591"/>
                    </a:lnTo>
                    <a:close/>
                    <a:moveTo>
                      <a:pt x="490" y="521"/>
                    </a:moveTo>
                    <a:lnTo>
                      <a:pt x="490" y="521"/>
                    </a:lnTo>
                    <a:lnTo>
                      <a:pt x="483" y="527"/>
                    </a:lnTo>
                    <a:lnTo>
                      <a:pt x="490" y="521"/>
                    </a:lnTo>
                    <a:close/>
                    <a:moveTo>
                      <a:pt x="478" y="535"/>
                    </a:moveTo>
                    <a:lnTo>
                      <a:pt x="420" y="484"/>
                    </a:lnTo>
                    <a:lnTo>
                      <a:pt x="432" y="470"/>
                    </a:lnTo>
                    <a:lnTo>
                      <a:pt x="490" y="521"/>
                    </a:lnTo>
                    <a:lnTo>
                      <a:pt x="478" y="535"/>
                    </a:lnTo>
                    <a:close/>
                    <a:moveTo>
                      <a:pt x="420" y="484"/>
                    </a:moveTo>
                    <a:lnTo>
                      <a:pt x="419" y="483"/>
                    </a:lnTo>
                    <a:lnTo>
                      <a:pt x="426" y="477"/>
                    </a:lnTo>
                    <a:lnTo>
                      <a:pt x="420" y="484"/>
                    </a:lnTo>
                    <a:close/>
                    <a:moveTo>
                      <a:pt x="419" y="483"/>
                    </a:moveTo>
                    <a:lnTo>
                      <a:pt x="365" y="433"/>
                    </a:lnTo>
                    <a:lnTo>
                      <a:pt x="378" y="419"/>
                    </a:lnTo>
                    <a:lnTo>
                      <a:pt x="432" y="470"/>
                    </a:lnTo>
                    <a:lnTo>
                      <a:pt x="419" y="483"/>
                    </a:lnTo>
                    <a:close/>
                    <a:moveTo>
                      <a:pt x="378" y="418"/>
                    </a:moveTo>
                    <a:lnTo>
                      <a:pt x="379" y="419"/>
                    </a:lnTo>
                    <a:lnTo>
                      <a:pt x="378" y="419"/>
                    </a:lnTo>
                    <a:lnTo>
                      <a:pt x="372" y="426"/>
                    </a:lnTo>
                    <a:lnTo>
                      <a:pt x="378" y="418"/>
                    </a:lnTo>
                    <a:close/>
                    <a:moveTo>
                      <a:pt x="366" y="433"/>
                    </a:moveTo>
                    <a:lnTo>
                      <a:pt x="319" y="392"/>
                    </a:lnTo>
                    <a:lnTo>
                      <a:pt x="331" y="377"/>
                    </a:lnTo>
                    <a:lnTo>
                      <a:pt x="378" y="418"/>
                    </a:lnTo>
                    <a:lnTo>
                      <a:pt x="366" y="433"/>
                    </a:lnTo>
                    <a:close/>
                    <a:moveTo>
                      <a:pt x="319" y="392"/>
                    </a:moveTo>
                    <a:lnTo>
                      <a:pt x="318" y="392"/>
                    </a:lnTo>
                    <a:lnTo>
                      <a:pt x="324" y="384"/>
                    </a:lnTo>
                    <a:lnTo>
                      <a:pt x="319" y="392"/>
                    </a:lnTo>
                    <a:close/>
                    <a:moveTo>
                      <a:pt x="318" y="392"/>
                    </a:moveTo>
                    <a:lnTo>
                      <a:pt x="279" y="353"/>
                    </a:lnTo>
                    <a:lnTo>
                      <a:pt x="293" y="340"/>
                    </a:lnTo>
                    <a:lnTo>
                      <a:pt x="331" y="377"/>
                    </a:lnTo>
                    <a:lnTo>
                      <a:pt x="318" y="392"/>
                    </a:lnTo>
                    <a:close/>
                    <a:moveTo>
                      <a:pt x="292" y="339"/>
                    </a:moveTo>
                    <a:lnTo>
                      <a:pt x="293" y="340"/>
                    </a:lnTo>
                    <a:lnTo>
                      <a:pt x="287" y="347"/>
                    </a:lnTo>
                    <a:lnTo>
                      <a:pt x="292" y="339"/>
                    </a:lnTo>
                    <a:close/>
                    <a:moveTo>
                      <a:pt x="280" y="353"/>
                    </a:moveTo>
                    <a:lnTo>
                      <a:pt x="242" y="319"/>
                    </a:lnTo>
                    <a:lnTo>
                      <a:pt x="255" y="305"/>
                    </a:lnTo>
                    <a:lnTo>
                      <a:pt x="292" y="339"/>
                    </a:lnTo>
                    <a:lnTo>
                      <a:pt x="280" y="353"/>
                    </a:lnTo>
                    <a:close/>
                    <a:moveTo>
                      <a:pt x="242" y="319"/>
                    </a:moveTo>
                    <a:lnTo>
                      <a:pt x="244" y="320"/>
                    </a:lnTo>
                    <a:lnTo>
                      <a:pt x="242" y="318"/>
                    </a:lnTo>
                    <a:lnTo>
                      <a:pt x="248" y="311"/>
                    </a:lnTo>
                    <a:lnTo>
                      <a:pt x="242" y="319"/>
                    </a:lnTo>
                    <a:close/>
                    <a:moveTo>
                      <a:pt x="242" y="318"/>
                    </a:moveTo>
                    <a:lnTo>
                      <a:pt x="198" y="277"/>
                    </a:lnTo>
                    <a:lnTo>
                      <a:pt x="211" y="263"/>
                    </a:lnTo>
                    <a:lnTo>
                      <a:pt x="255" y="305"/>
                    </a:lnTo>
                    <a:lnTo>
                      <a:pt x="242" y="318"/>
                    </a:lnTo>
                    <a:close/>
                    <a:moveTo>
                      <a:pt x="210" y="263"/>
                    </a:moveTo>
                    <a:lnTo>
                      <a:pt x="211" y="263"/>
                    </a:lnTo>
                    <a:lnTo>
                      <a:pt x="204" y="271"/>
                    </a:lnTo>
                    <a:lnTo>
                      <a:pt x="210" y="263"/>
                    </a:lnTo>
                    <a:close/>
                    <a:moveTo>
                      <a:pt x="198" y="277"/>
                    </a:moveTo>
                    <a:lnTo>
                      <a:pt x="150" y="236"/>
                    </a:lnTo>
                    <a:lnTo>
                      <a:pt x="162" y="222"/>
                    </a:lnTo>
                    <a:lnTo>
                      <a:pt x="210" y="263"/>
                    </a:lnTo>
                    <a:lnTo>
                      <a:pt x="198" y="277"/>
                    </a:lnTo>
                    <a:close/>
                    <a:moveTo>
                      <a:pt x="150" y="236"/>
                    </a:moveTo>
                    <a:lnTo>
                      <a:pt x="103" y="194"/>
                    </a:lnTo>
                    <a:lnTo>
                      <a:pt x="115" y="180"/>
                    </a:lnTo>
                    <a:lnTo>
                      <a:pt x="162" y="222"/>
                    </a:lnTo>
                    <a:lnTo>
                      <a:pt x="150" y="236"/>
                    </a:lnTo>
                    <a:close/>
                    <a:moveTo>
                      <a:pt x="103" y="194"/>
                    </a:moveTo>
                    <a:lnTo>
                      <a:pt x="102" y="194"/>
                    </a:lnTo>
                    <a:lnTo>
                      <a:pt x="108" y="188"/>
                    </a:lnTo>
                    <a:lnTo>
                      <a:pt x="103" y="194"/>
                    </a:lnTo>
                    <a:close/>
                    <a:moveTo>
                      <a:pt x="102" y="194"/>
                    </a:moveTo>
                    <a:lnTo>
                      <a:pt x="61" y="153"/>
                    </a:lnTo>
                    <a:lnTo>
                      <a:pt x="74" y="139"/>
                    </a:lnTo>
                    <a:lnTo>
                      <a:pt x="115" y="181"/>
                    </a:lnTo>
                    <a:lnTo>
                      <a:pt x="102" y="194"/>
                    </a:lnTo>
                    <a:close/>
                    <a:moveTo>
                      <a:pt x="61" y="153"/>
                    </a:moveTo>
                    <a:lnTo>
                      <a:pt x="60" y="153"/>
                    </a:lnTo>
                    <a:lnTo>
                      <a:pt x="67" y="146"/>
                    </a:lnTo>
                    <a:lnTo>
                      <a:pt x="61" y="153"/>
                    </a:lnTo>
                    <a:close/>
                    <a:moveTo>
                      <a:pt x="60" y="153"/>
                    </a:moveTo>
                    <a:lnTo>
                      <a:pt x="28" y="114"/>
                    </a:lnTo>
                    <a:lnTo>
                      <a:pt x="43" y="102"/>
                    </a:lnTo>
                    <a:lnTo>
                      <a:pt x="74" y="140"/>
                    </a:lnTo>
                    <a:lnTo>
                      <a:pt x="60" y="153"/>
                    </a:lnTo>
                    <a:close/>
                    <a:moveTo>
                      <a:pt x="28" y="114"/>
                    </a:moveTo>
                    <a:lnTo>
                      <a:pt x="28" y="114"/>
                    </a:lnTo>
                    <a:lnTo>
                      <a:pt x="35" y="108"/>
                    </a:lnTo>
                    <a:lnTo>
                      <a:pt x="28" y="114"/>
                    </a:lnTo>
                    <a:close/>
                    <a:moveTo>
                      <a:pt x="28" y="114"/>
                    </a:moveTo>
                    <a:lnTo>
                      <a:pt x="6" y="82"/>
                    </a:lnTo>
                    <a:lnTo>
                      <a:pt x="21" y="71"/>
                    </a:lnTo>
                    <a:lnTo>
                      <a:pt x="43" y="103"/>
                    </a:lnTo>
                    <a:lnTo>
                      <a:pt x="28" y="114"/>
                    </a:lnTo>
                    <a:close/>
                    <a:moveTo>
                      <a:pt x="6" y="82"/>
                    </a:moveTo>
                    <a:lnTo>
                      <a:pt x="4" y="80"/>
                    </a:lnTo>
                    <a:lnTo>
                      <a:pt x="4" y="78"/>
                    </a:lnTo>
                    <a:lnTo>
                      <a:pt x="13" y="76"/>
                    </a:lnTo>
                    <a:lnTo>
                      <a:pt x="6" y="82"/>
                    </a:lnTo>
                    <a:close/>
                    <a:moveTo>
                      <a:pt x="4" y="78"/>
                    </a:moveTo>
                    <a:lnTo>
                      <a:pt x="0" y="49"/>
                    </a:lnTo>
                    <a:lnTo>
                      <a:pt x="19" y="47"/>
                    </a:lnTo>
                    <a:lnTo>
                      <a:pt x="22" y="75"/>
                    </a:lnTo>
                    <a:lnTo>
                      <a:pt x="4" y="78"/>
                    </a:lnTo>
                    <a:close/>
                    <a:moveTo>
                      <a:pt x="0" y="49"/>
                    </a:moveTo>
                    <a:lnTo>
                      <a:pt x="0" y="46"/>
                    </a:lnTo>
                    <a:lnTo>
                      <a:pt x="2" y="42"/>
                    </a:lnTo>
                    <a:lnTo>
                      <a:pt x="10" y="48"/>
                    </a:lnTo>
                    <a:lnTo>
                      <a:pt x="0" y="49"/>
                    </a:lnTo>
                    <a:close/>
                    <a:moveTo>
                      <a:pt x="2" y="42"/>
                    </a:moveTo>
                    <a:lnTo>
                      <a:pt x="15" y="24"/>
                    </a:lnTo>
                    <a:lnTo>
                      <a:pt x="31" y="33"/>
                    </a:lnTo>
                    <a:lnTo>
                      <a:pt x="18" y="53"/>
                    </a:lnTo>
                    <a:lnTo>
                      <a:pt x="2" y="42"/>
                    </a:lnTo>
                    <a:close/>
                    <a:moveTo>
                      <a:pt x="15" y="24"/>
                    </a:moveTo>
                    <a:lnTo>
                      <a:pt x="17" y="20"/>
                    </a:lnTo>
                    <a:lnTo>
                      <a:pt x="20" y="19"/>
                    </a:lnTo>
                    <a:lnTo>
                      <a:pt x="22" y="29"/>
                    </a:lnTo>
                    <a:lnTo>
                      <a:pt x="15" y="24"/>
                    </a:lnTo>
                    <a:close/>
                    <a:moveTo>
                      <a:pt x="20" y="19"/>
                    </a:moveTo>
                    <a:lnTo>
                      <a:pt x="61" y="7"/>
                    </a:lnTo>
                    <a:lnTo>
                      <a:pt x="66" y="25"/>
                    </a:lnTo>
                    <a:lnTo>
                      <a:pt x="26" y="38"/>
                    </a:lnTo>
                    <a:lnTo>
                      <a:pt x="2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5" name="Freeform 1606">
                <a:extLst>
                  <a:ext uri="{FF2B5EF4-FFF2-40B4-BE49-F238E27FC236}">
                    <a16:creationId xmlns:a16="http://schemas.microsoft.com/office/drawing/2014/main" id="{1235AD69-C9CC-41B3-B360-AD45004BBF7D}"/>
                  </a:ext>
                </a:extLst>
              </p:cNvPr>
              <p:cNvSpPr>
                <a:spLocks/>
              </p:cNvSpPr>
              <p:nvPr/>
            </p:nvSpPr>
            <p:spPr bwMode="auto">
              <a:xfrm>
                <a:off x="2413" y="1177"/>
                <a:ext cx="325" cy="317"/>
              </a:xfrm>
              <a:custGeom>
                <a:avLst/>
                <a:gdLst>
                  <a:gd name="T0" fmla="*/ 7 w 1300"/>
                  <a:gd name="T1" fmla="*/ 0 h 1268"/>
                  <a:gd name="T2" fmla="*/ 11 w 1300"/>
                  <a:gd name="T3" fmla="*/ 2 h 1268"/>
                  <a:gd name="T4" fmla="*/ 14 w 1300"/>
                  <a:gd name="T5" fmla="*/ 6 h 1268"/>
                  <a:gd name="T6" fmla="*/ 18 w 1300"/>
                  <a:gd name="T7" fmla="*/ 11 h 1268"/>
                  <a:gd name="T8" fmla="*/ 22 w 1300"/>
                  <a:gd name="T9" fmla="*/ 17 h 1268"/>
                  <a:gd name="T10" fmla="*/ 28 w 1300"/>
                  <a:gd name="T11" fmla="*/ 23 h 1268"/>
                  <a:gd name="T12" fmla="*/ 34 w 1300"/>
                  <a:gd name="T13" fmla="*/ 29 h 1268"/>
                  <a:gd name="T14" fmla="*/ 42 w 1300"/>
                  <a:gd name="T15" fmla="*/ 35 h 1268"/>
                  <a:gd name="T16" fmla="*/ 49 w 1300"/>
                  <a:gd name="T17" fmla="*/ 42 h 1268"/>
                  <a:gd name="T18" fmla="*/ 57 w 1300"/>
                  <a:gd name="T19" fmla="*/ 50 h 1268"/>
                  <a:gd name="T20" fmla="*/ 65 w 1300"/>
                  <a:gd name="T21" fmla="*/ 59 h 1268"/>
                  <a:gd name="T22" fmla="*/ 72 w 1300"/>
                  <a:gd name="T23" fmla="*/ 65 h 1268"/>
                  <a:gd name="T24" fmla="*/ 77 w 1300"/>
                  <a:gd name="T25" fmla="*/ 70 h 1268"/>
                  <a:gd name="T26" fmla="*/ 81 w 1300"/>
                  <a:gd name="T27" fmla="*/ 74 h 1268"/>
                  <a:gd name="T28" fmla="*/ 81 w 1300"/>
                  <a:gd name="T29" fmla="*/ 77 h 1268"/>
                  <a:gd name="T30" fmla="*/ 77 w 1300"/>
                  <a:gd name="T31" fmla="*/ 79 h 1268"/>
                  <a:gd name="T32" fmla="*/ 74 w 1300"/>
                  <a:gd name="T33" fmla="*/ 79 h 1268"/>
                  <a:gd name="T34" fmla="*/ 71 w 1300"/>
                  <a:gd name="T35" fmla="*/ 78 h 1268"/>
                  <a:gd name="T36" fmla="*/ 68 w 1300"/>
                  <a:gd name="T37" fmla="*/ 75 h 1268"/>
                  <a:gd name="T38" fmla="*/ 66 w 1300"/>
                  <a:gd name="T39" fmla="*/ 71 h 1268"/>
                  <a:gd name="T40" fmla="*/ 63 w 1300"/>
                  <a:gd name="T41" fmla="*/ 66 h 1268"/>
                  <a:gd name="T42" fmla="*/ 58 w 1300"/>
                  <a:gd name="T43" fmla="*/ 60 h 1268"/>
                  <a:gd name="T44" fmla="*/ 52 w 1300"/>
                  <a:gd name="T45" fmla="*/ 54 h 1268"/>
                  <a:gd name="T46" fmla="*/ 45 w 1300"/>
                  <a:gd name="T47" fmla="*/ 48 h 1268"/>
                  <a:gd name="T48" fmla="*/ 38 w 1300"/>
                  <a:gd name="T49" fmla="*/ 41 h 1268"/>
                  <a:gd name="T50" fmla="*/ 31 w 1300"/>
                  <a:gd name="T51" fmla="*/ 35 h 1268"/>
                  <a:gd name="T52" fmla="*/ 25 w 1300"/>
                  <a:gd name="T53" fmla="*/ 29 h 1268"/>
                  <a:gd name="T54" fmla="*/ 19 w 1300"/>
                  <a:gd name="T55" fmla="*/ 23 h 1268"/>
                  <a:gd name="T56" fmla="*/ 13 w 1300"/>
                  <a:gd name="T57" fmla="*/ 18 h 1268"/>
                  <a:gd name="T58" fmla="*/ 9 w 1300"/>
                  <a:gd name="T59" fmla="*/ 14 h 1268"/>
                  <a:gd name="T60" fmla="*/ 4 w 1300"/>
                  <a:gd name="T61" fmla="*/ 10 h 1268"/>
                  <a:gd name="T62" fmla="*/ 2 w 1300"/>
                  <a:gd name="T63" fmla="*/ 7 h 1268"/>
                  <a:gd name="T64" fmla="*/ 0 w 1300"/>
                  <a:gd name="T65" fmla="*/ 5 h 1268"/>
                  <a:gd name="T66" fmla="*/ 1 w 1300"/>
                  <a:gd name="T67" fmla="*/ 2 h 1268"/>
                  <a:gd name="T68" fmla="*/ 3 w 1300"/>
                  <a:gd name="T69" fmla="*/ 1 h 12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00"/>
                  <a:gd name="T106" fmla="*/ 0 h 1268"/>
                  <a:gd name="T107" fmla="*/ 1300 w 1300"/>
                  <a:gd name="T108" fmla="*/ 1268 h 12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00" h="1268">
                    <a:moveTo>
                      <a:pt x="76" y="0"/>
                    </a:moveTo>
                    <a:lnTo>
                      <a:pt x="115" y="0"/>
                    </a:lnTo>
                    <a:lnTo>
                      <a:pt x="146" y="9"/>
                    </a:lnTo>
                    <a:lnTo>
                      <a:pt x="174" y="29"/>
                    </a:lnTo>
                    <a:lnTo>
                      <a:pt x="200" y="54"/>
                    </a:lnTo>
                    <a:lnTo>
                      <a:pt x="225" y="88"/>
                    </a:lnTo>
                    <a:lnTo>
                      <a:pt x="252" y="130"/>
                    </a:lnTo>
                    <a:lnTo>
                      <a:pt x="280" y="171"/>
                    </a:lnTo>
                    <a:lnTo>
                      <a:pt x="311" y="219"/>
                    </a:lnTo>
                    <a:lnTo>
                      <a:pt x="346" y="267"/>
                    </a:lnTo>
                    <a:lnTo>
                      <a:pt x="391" y="314"/>
                    </a:lnTo>
                    <a:lnTo>
                      <a:pt x="439" y="362"/>
                    </a:lnTo>
                    <a:lnTo>
                      <a:pt x="493" y="410"/>
                    </a:lnTo>
                    <a:lnTo>
                      <a:pt x="547" y="458"/>
                    </a:lnTo>
                    <a:lnTo>
                      <a:pt x="604" y="508"/>
                    </a:lnTo>
                    <a:lnTo>
                      <a:pt x="664" y="559"/>
                    </a:lnTo>
                    <a:lnTo>
                      <a:pt x="725" y="616"/>
                    </a:lnTo>
                    <a:lnTo>
                      <a:pt x="789" y="674"/>
                    </a:lnTo>
                    <a:lnTo>
                      <a:pt x="851" y="738"/>
                    </a:lnTo>
                    <a:lnTo>
                      <a:pt x="912" y="804"/>
                    </a:lnTo>
                    <a:lnTo>
                      <a:pt x="973" y="873"/>
                    </a:lnTo>
                    <a:lnTo>
                      <a:pt x="1030" y="934"/>
                    </a:lnTo>
                    <a:lnTo>
                      <a:pt x="1091" y="991"/>
                    </a:lnTo>
                    <a:lnTo>
                      <a:pt x="1145" y="1039"/>
                    </a:lnTo>
                    <a:lnTo>
                      <a:pt x="1195" y="1084"/>
                    </a:lnTo>
                    <a:lnTo>
                      <a:pt x="1236" y="1125"/>
                    </a:lnTo>
                    <a:lnTo>
                      <a:pt x="1271" y="1157"/>
                    </a:lnTo>
                    <a:lnTo>
                      <a:pt x="1293" y="1189"/>
                    </a:lnTo>
                    <a:lnTo>
                      <a:pt x="1300" y="1214"/>
                    </a:lnTo>
                    <a:lnTo>
                      <a:pt x="1290" y="1236"/>
                    </a:lnTo>
                    <a:lnTo>
                      <a:pt x="1265" y="1255"/>
                    </a:lnTo>
                    <a:lnTo>
                      <a:pt x="1233" y="1265"/>
                    </a:lnTo>
                    <a:lnTo>
                      <a:pt x="1204" y="1268"/>
                    </a:lnTo>
                    <a:lnTo>
                      <a:pt x="1179" y="1268"/>
                    </a:lnTo>
                    <a:lnTo>
                      <a:pt x="1157" y="1258"/>
                    </a:lnTo>
                    <a:lnTo>
                      <a:pt x="1135" y="1246"/>
                    </a:lnTo>
                    <a:lnTo>
                      <a:pt x="1113" y="1224"/>
                    </a:lnTo>
                    <a:lnTo>
                      <a:pt x="1093" y="1201"/>
                    </a:lnTo>
                    <a:lnTo>
                      <a:pt x="1074" y="1170"/>
                    </a:lnTo>
                    <a:lnTo>
                      <a:pt x="1052" y="1138"/>
                    </a:lnTo>
                    <a:lnTo>
                      <a:pt x="1030" y="1099"/>
                    </a:lnTo>
                    <a:lnTo>
                      <a:pt x="1001" y="1055"/>
                    </a:lnTo>
                    <a:lnTo>
                      <a:pt x="966" y="1010"/>
                    </a:lnTo>
                    <a:lnTo>
                      <a:pt x="922" y="963"/>
                    </a:lnTo>
                    <a:lnTo>
                      <a:pt x="875" y="915"/>
                    </a:lnTo>
                    <a:lnTo>
                      <a:pt x="823" y="865"/>
                    </a:lnTo>
                    <a:lnTo>
                      <a:pt x="766" y="814"/>
                    </a:lnTo>
                    <a:lnTo>
                      <a:pt x="712" y="760"/>
                    </a:lnTo>
                    <a:lnTo>
                      <a:pt x="655" y="709"/>
                    </a:lnTo>
                    <a:lnTo>
                      <a:pt x="601" y="655"/>
                    </a:lnTo>
                    <a:lnTo>
                      <a:pt x="547" y="603"/>
                    </a:lnTo>
                    <a:lnTo>
                      <a:pt x="496" y="556"/>
                    </a:lnTo>
                    <a:lnTo>
                      <a:pt x="448" y="505"/>
                    </a:lnTo>
                    <a:lnTo>
                      <a:pt x="397" y="458"/>
                    </a:lnTo>
                    <a:lnTo>
                      <a:pt x="350" y="410"/>
                    </a:lnTo>
                    <a:lnTo>
                      <a:pt x="302" y="365"/>
                    </a:lnTo>
                    <a:lnTo>
                      <a:pt x="257" y="321"/>
                    </a:lnTo>
                    <a:lnTo>
                      <a:pt x="213" y="282"/>
                    </a:lnTo>
                    <a:lnTo>
                      <a:pt x="171" y="248"/>
                    </a:lnTo>
                    <a:lnTo>
                      <a:pt x="134" y="216"/>
                    </a:lnTo>
                    <a:lnTo>
                      <a:pt x="98" y="191"/>
                    </a:lnTo>
                    <a:lnTo>
                      <a:pt x="66" y="165"/>
                    </a:lnTo>
                    <a:lnTo>
                      <a:pt x="41" y="142"/>
                    </a:lnTo>
                    <a:lnTo>
                      <a:pt x="22" y="117"/>
                    </a:lnTo>
                    <a:lnTo>
                      <a:pt x="7" y="95"/>
                    </a:lnTo>
                    <a:lnTo>
                      <a:pt x="0" y="73"/>
                    </a:lnTo>
                    <a:lnTo>
                      <a:pt x="0" y="54"/>
                    </a:lnTo>
                    <a:lnTo>
                      <a:pt x="7" y="34"/>
                    </a:lnTo>
                    <a:lnTo>
                      <a:pt x="22" y="19"/>
                    </a:lnTo>
                    <a:lnTo>
                      <a:pt x="44" y="7"/>
                    </a:lnTo>
                    <a:lnTo>
                      <a:pt x="76" y="0"/>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6" name="Freeform 1607">
                <a:extLst>
                  <a:ext uri="{FF2B5EF4-FFF2-40B4-BE49-F238E27FC236}">
                    <a16:creationId xmlns:a16="http://schemas.microsoft.com/office/drawing/2014/main" id="{FA44DC45-7BB7-4428-9F36-989D14078B2F}"/>
                  </a:ext>
                </a:extLst>
              </p:cNvPr>
              <p:cNvSpPr>
                <a:spLocks noEditPoints="1"/>
              </p:cNvSpPr>
              <p:nvPr/>
            </p:nvSpPr>
            <p:spPr bwMode="auto">
              <a:xfrm>
                <a:off x="2411" y="1175"/>
                <a:ext cx="330" cy="322"/>
              </a:xfrm>
              <a:custGeom>
                <a:avLst/>
                <a:gdLst>
                  <a:gd name="T0" fmla="*/ 8 w 1320"/>
                  <a:gd name="T1" fmla="*/ 0 h 1288"/>
                  <a:gd name="T2" fmla="*/ 12 w 1320"/>
                  <a:gd name="T3" fmla="*/ 2 h 1288"/>
                  <a:gd name="T4" fmla="*/ 13 w 1320"/>
                  <a:gd name="T5" fmla="*/ 5 h 1288"/>
                  <a:gd name="T6" fmla="*/ 13 w 1320"/>
                  <a:gd name="T7" fmla="*/ 5 h 1288"/>
                  <a:gd name="T8" fmla="*/ 15 w 1320"/>
                  <a:gd name="T9" fmla="*/ 6 h 1288"/>
                  <a:gd name="T10" fmla="*/ 19 w 1320"/>
                  <a:gd name="T11" fmla="*/ 11 h 1288"/>
                  <a:gd name="T12" fmla="*/ 20 w 1320"/>
                  <a:gd name="T13" fmla="*/ 15 h 1288"/>
                  <a:gd name="T14" fmla="*/ 22 w 1320"/>
                  <a:gd name="T15" fmla="*/ 18 h 1288"/>
                  <a:gd name="T16" fmla="*/ 25 w 1320"/>
                  <a:gd name="T17" fmla="*/ 20 h 1288"/>
                  <a:gd name="T18" fmla="*/ 28 w 1320"/>
                  <a:gd name="T19" fmla="*/ 24 h 1288"/>
                  <a:gd name="T20" fmla="*/ 35 w 1320"/>
                  <a:gd name="T21" fmla="*/ 29 h 1288"/>
                  <a:gd name="T22" fmla="*/ 38 w 1320"/>
                  <a:gd name="T23" fmla="*/ 33 h 1288"/>
                  <a:gd name="T24" fmla="*/ 43 w 1320"/>
                  <a:gd name="T25" fmla="*/ 35 h 1288"/>
                  <a:gd name="T26" fmla="*/ 46 w 1320"/>
                  <a:gd name="T27" fmla="*/ 39 h 1288"/>
                  <a:gd name="T28" fmla="*/ 50 w 1320"/>
                  <a:gd name="T29" fmla="*/ 42 h 1288"/>
                  <a:gd name="T30" fmla="*/ 54 w 1320"/>
                  <a:gd name="T31" fmla="*/ 46 h 1288"/>
                  <a:gd name="T32" fmla="*/ 62 w 1320"/>
                  <a:gd name="T33" fmla="*/ 55 h 1288"/>
                  <a:gd name="T34" fmla="*/ 65 w 1320"/>
                  <a:gd name="T35" fmla="*/ 60 h 1288"/>
                  <a:gd name="T36" fmla="*/ 65 w 1320"/>
                  <a:gd name="T37" fmla="*/ 60 h 1288"/>
                  <a:gd name="T38" fmla="*/ 69 w 1320"/>
                  <a:gd name="T39" fmla="*/ 62 h 1288"/>
                  <a:gd name="T40" fmla="*/ 76 w 1320"/>
                  <a:gd name="T41" fmla="*/ 68 h 1288"/>
                  <a:gd name="T42" fmla="*/ 81 w 1320"/>
                  <a:gd name="T43" fmla="*/ 73 h 1288"/>
                  <a:gd name="T44" fmla="*/ 81 w 1320"/>
                  <a:gd name="T45" fmla="*/ 75 h 1288"/>
                  <a:gd name="T46" fmla="*/ 81 w 1320"/>
                  <a:gd name="T47" fmla="*/ 75 h 1288"/>
                  <a:gd name="T48" fmla="*/ 83 w 1320"/>
                  <a:gd name="T49" fmla="*/ 77 h 1288"/>
                  <a:gd name="T50" fmla="*/ 80 w 1320"/>
                  <a:gd name="T51" fmla="*/ 80 h 1288"/>
                  <a:gd name="T52" fmla="*/ 78 w 1320"/>
                  <a:gd name="T53" fmla="*/ 80 h 1288"/>
                  <a:gd name="T54" fmla="*/ 76 w 1320"/>
                  <a:gd name="T55" fmla="*/ 81 h 1288"/>
                  <a:gd name="T56" fmla="*/ 74 w 1320"/>
                  <a:gd name="T57" fmla="*/ 80 h 1288"/>
                  <a:gd name="T58" fmla="*/ 73 w 1320"/>
                  <a:gd name="T59" fmla="*/ 80 h 1288"/>
                  <a:gd name="T60" fmla="*/ 71 w 1320"/>
                  <a:gd name="T61" fmla="*/ 79 h 1288"/>
                  <a:gd name="T62" fmla="*/ 69 w 1320"/>
                  <a:gd name="T63" fmla="*/ 76 h 1288"/>
                  <a:gd name="T64" fmla="*/ 68 w 1320"/>
                  <a:gd name="T65" fmla="*/ 74 h 1288"/>
                  <a:gd name="T66" fmla="*/ 68 w 1320"/>
                  <a:gd name="T67" fmla="*/ 74 h 1288"/>
                  <a:gd name="T68" fmla="*/ 66 w 1320"/>
                  <a:gd name="T69" fmla="*/ 72 h 1288"/>
                  <a:gd name="T70" fmla="*/ 64 w 1320"/>
                  <a:gd name="T71" fmla="*/ 66 h 1288"/>
                  <a:gd name="T72" fmla="*/ 62 w 1320"/>
                  <a:gd name="T73" fmla="*/ 64 h 1288"/>
                  <a:gd name="T74" fmla="*/ 59 w 1320"/>
                  <a:gd name="T75" fmla="*/ 61 h 1288"/>
                  <a:gd name="T76" fmla="*/ 55 w 1320"/>
                  <a:gd name="T77" fmla="*/ 58 h 1288"/>
                  <a:gd name="T78" fmla="*/ 53 w 1320"/>
                  <a:gd name="T79" fmla="*/ 54 h 1288"/>
                  <a:gd name="T80" fmla="*/ 48 w 1320"/>
                  <a:gd name="T81" fmla="*/ 52 h 1288"/>
                  <a:gd name="T82" fmla="*/ 41 w 1320"/>
                  <a:gd name="T83" fmla="*/ 46 h 1288"/>
                  <a:gd name="T84" fmla="*/ 39 w 1320"/>
                  <a:gd name="T85" fmla="*/ 41 h 1288"/>
                  <a:gd name="T86" fmla="*/ 39 w 1320"/>
                  <a:gd name="T87" fmla="*/ 41 h 1288"/>
                  <a:gd name="T88" fmla="*/ 31 w 1320"/>
                  <a:gd name="T89" fmla="*/ 36 h 1288"/>
                  <a:gd name="T90" fmla="*/ 28 w 1320"/>
                  <a:gd name="T91" fmla="*/ 33 h 1288"/>
                  <a:gd name="T92" fmla="*/ 22 w 1320"/>
                  <a:gd name="T93" fmla="*/ 27 h 1288"/>
                  <a:gd name="T94" fmla="*/ 20 w 1320"/>
                  <a:gd name="T95" fmla="*/ 23 h 1288"/>
                  <a:gd name="T96" fmla="*/ 20 w 1320"/>
                  <a:gd name="T97" fmla="*/ 23 h 1288"/>
                  <a:gd name="T98" fmla="*/ 17 w 1320"/>
                  <a:gd name="T99" fmla="*/ 21 h 1288"/>
                  <a:gd name="T100" fmla="*/ 12 w 1320"/>
                  <a:gd name="T101" fmla="*/ 16 h 1288"/>
                  <a:gd name="T102" fmla="*/ 9 w 1320"/>
                  <a:gd name="T103" fmla="*/ 14 h 1288"/>
                  <a:gd name="T104" fmla="*/ 7 w 1320"/>
                  <a:gd name="T105" fmla="*/ 13 h 1288"/>
                  <a:gd name="T106" fmla="*/ 5 w 1320"/>
                  <a:gd name="T107" fmla="*/ 11 h 1288"/>
                  <a:gd name="T108" fmla="*/ 3 w 1320"/>
                  <a:gd name="T109" fmla="*/ 10 h 1288"/>
                  <a:gd name="T110" fmla="*/ 2 w 1320"/>
                  <a:gd name="T111" fmla="*/ 8 h 1288"/>
                  <a:gd name="T112" fmla="*/ 0 w 1320"/>
                  <a:gd name="T113" fmla="*/ 5 h 1288"/>
                  <a:gd name="T114" fmla="*/ 1 w 1320"/>
                  <a:gd name="T115" fmla="*/ 4 h 1288"/>
                  <a:gd name="T116" fmla="*/ 1 w 1320"/>
                  <a:gd name="T117" fmla="*/ 4 h 1288"/>
                  <a:gd name="T118" fmla="*/ 1 w 1320"/>
                  <a:gd name="T119" fmla="*/ 3 h 1288"/>
                  <a:gd name="T120" fmla="*/ 3 w 1320"/>
                  <a:gd name="T121" fmla="*/ 1 h 12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20"/>
                  <a:gd name="T184" fmla="*/ 0 h 1288"/>
                  <a:gd name="T185" fmla="*/ 1320 w 1320"/>
                  <a:gd name="T186" fmla="*/ 1288 h 12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20" h="1288">
                    <a:moveTo>
                      <a:pt x="86" y="0"/>
                    </a:moveTo>
                    <a:lnTo>
                      <a:pt x="125" y="0"/>
                    </a:lnTo>
                    <a:lnTo>
                      <a:pt x="125" y="19"/>
                    </a:lnTo>
                    <a:lnTo>
                      <a:pt x="86" y="19"/>
                    </a:lnTo>
                    <a:lnTo>
                      <a:pt x="86" y="0"/>
                    </a:lnTo>
                    <a:close/>
                    <a:moveTo>
                      <a:pt x="125" y="0"/>
                    </a:moveTo>
                    <a:lnTo>
                      <a:pt x="126" y="0"/>
                    </a:lnTo>
                    <a:lnTo>
                      <a:pt x="127" y="0"/>
                    </a:lnTo>
                    <a:lnTo>
                      <a:pt x="125" y="10"/>
                    </a:lnTo>
                    <a:lnTo>
                      <a:pt x="125" y="0"/>
                    </a:lnTo>
                    <a:close/>
                    <a:moveTo>
                      <a:pt x="127" y="0"/>
                    </a:moveTo>
                    <a:lnTo>
                      <a:pt x="159" y="10"/>
                    </a:lnTo>
                    <a:lnTo>
                      <a:pt x="154" y="29"/>
                    </a:lnTo>
                    <a:lnTo>
                      <a:pt x="122" y="19"/>
                    </a:lnTo>
                    <a:lnTo>
                      <a:pt x="127" y="0"/>
                    </a:lnTo>
                    <a:close/>
                    <a:moveTo>
                      <a:pt x="159" y="10"/>
                    </a:moveTo>
                    <a:lnTo>
                      <a:pt x="160" y="11"/>
                    </a:lnTo>
                    <a:lnTo>
                      <a:pt x="161" y="11"/>
                    </a:lnTo>
                    <a:lnTo>
                      <a:pt x="156" y="19"/>
                    </a:lnTo>
                    <a:lnTo>
                      <a:pt x="159" y="10"/>
                    </a:lnTo>
                    <a:close/>
                    <a:moveTo>
                      <a:pt x="161" y="11"/>
                    </a:moveTo>
                    <a:lnTo>
                      <a:pt x="190" y="31"/>
                    </a:lnTo>
                    <a:lnTo>
                      <a:pt x="180" y="46"/>
                    </a:lnTo>
                    <a:lnTo>
                      <a:pt x="151" y="28"/>
                    </a:lnTo>
                    <a:lnTo>
                      <a:pt x="161" y="11"/>
                    </a:lnTo>
                    <a:close/>
                    <a:moveTo>
                      <a:pt x="190" y="31"/>
                    </a:moveTo>
                    <a:lnTo>
                      <a:pt x="191" y="31"/>
                    </a:lnTo>
                    <a:lnTo>
                      <a:pt x="191" y="32"/>
                    </a:lnTo>
                    <a:lnTo>
                      <a:pt x="184" y="39"/>
                    </a:lnTo>
                    <a:lnTo>
                      <a:pt x="190" y="31"/>
                    </a:lnTo>
                    <a:close/>
                    <a:moveTo>
                      <a:pt x="191" y="32"/>
                    </a:moveTo>
                    <a:lnTo>
                      <a:pt x="218" y="57"/>
                    </a:lnTo>
                    <a:lnTo>
                      <a:pt x="203" y="71"/>
                    </a:lnTo>
                    <a:lnTo>
                      <a:pt x="178" y="45"/>
                    </a:lnTo>
                    <a:lnTo>
                      <a:pt x="191" y="32"/>
                    </a:lnTo>
                    <a:close/>
                    <a:moveTo>
                      <a:pt x="218" y="57"/>
                    </a:moveTo>
                    <a:lnTo>
                      <a:pt x="218" y="57"/>
                    </a:lnTo>
                    <a:lnTo>
                      <a:pt x="218" y="59"/>
                    </a:lnTo>
                    <a:lnTo>
                      <a:pt x="210" y="64"/>
                    </a:lnTo>
                    <a:lnTo>
                      <a:pt x="218" y="57"/>
                    </a:lnTo>
                    <a:close/>
                    <a:moveTo>
                      <a:pt x="218" y="59"/>
                    </a:moveTo>
                    <a:lnTo>
                      <a:pt x="243" y="93"/>
                    </a:lnTo>
                    <a:lnTo>
                      <a:pt x="229" y="105"/>
                    </a:lnTo>
                    <a:lnTo>
                      <a:pt x="202" y="70"/>
                    </a:lnTo>
                    <a:lnTo>
                      <a:pt x="218" y="59"/>
                    </a:lnTo>
                    <a:close/>
                    <a:moveTo>
                      <a:pt x="243" y="93"/>
                    </a:moveTo>
                    <a:lnTo>
                      <a:pt x="244" y="94"/>
                    </a:lnTo>
                    <a:lnTo>
                      <a:pt x="235" y="98"/>
                    </a:lnTo>
                    <a:lnTo>
                      <a:pt x="243" y="93"/>
                    </a:lnTo>
                    <a:close/>
                    <a:moveTo>
                      <a:pt x="244" y="94"/>
                    </a:moveTo>
                    <a:lnTo>
                      <a:pt x="269" y="135"/>
                    </a:lnTo>
                    <a:lnTo>
                      <a:pt x="253" y="145"/>
                    </a:lnTo>
                    <a:lnTo>
                      <a:pt x="227" y="104"/>
                    </a:lnTo>
                    <a:lnTo>
                      <a:pt x="244" y="94"/>
                    </a:lnTo>
                    <a:close/>
                    <a:moveTo>
                      <a:pt x="253" y="146"/>
                    </a:moveTo>
                    <a:lnTo>
                      <a:pt x="253" y="146"/>
                    </a:lnTo>
                    <a:lnTo>
                      <a:pt x="253" y="145"/>
                    </a:lnTo>
                    <a:lnTo>
                      <a:pt x="262" y="140"/>
                    </a:lnTo>
                    <a:lnTo>
                      <a:pt x="253" y="146"/>
                    </a:lnTo>
                    <a:close/>
                    <a:moveTo>
                      <a:pt x="269" y="135"/>
                    </a:moveTo>
                    <a:lnTo>
                      <a:pt x="298" y="177"/>
                    </a:lnTo>
                    <a:lnTo>
                      <a:pt x="281" y="186"/>
                    </a:lnTo>
                    <a:lnTo>
                      <a:pt x="253" y="146"/>
                    </a:lnTo>
                    <a:lnTo>
                      <a:pt x="269" y="135"/>
                    </a:lnTo>
                    <a:close/>
                    <a:moveTo>
                      <a:pt x="298" y="177"/>
                    </a:moveTo>
                    <a:lnTo>
                      <a:pt x="297" y="175"/>
                    </a:lnTo>
                    <a:lnTo>
                      <a:pt x="298" y="177"/>
                    </a:lnTo>
                    <a:lnTo>
                      <a:pt x="290" y="181"/>
                    </a:lnTo>
                    <a:lnTo>
                      <a:pt x="298" y="177"/>
                    </a:lnTo>
                    <a:close/>
                    <a:moveTo>
                      <a:pt x="298" y="177"/>
                    </a:moveTo>
                    <a:lnTo>
                      <a:pt x="330" y="224"/>
                    </a:lnTo>
                    <a:lnTo>
                      <a:pt x="313" y="234"/>
                    </a:lnTo>
                    <a:lnTo>
                      <a:pt x="281" y="186"/>
                    </a:lnTo>
                    <a:lnTo>
                      <a:pt x="298" y="177"/>
                    </a:lnTo>
                    <a:close/>
                    <a:moveTo>
                      <a:pt x="313" y="235"/>
                    </a:moveTo>
                    <a:lnTo>
                      <a:pt x="313" y="234"/>
                    </a:lnTo>
                    <a:lnTo>
                      <a:pt x="321" y="229"/>
                    </a:lnTo>
                    <a:lnTo>
                      <a:pt x="313" y="235"/>
                    </a:lnTo>
                    <a:close/>
                    <a:moveTo>
                      <a:pt x="329" y="224"/>
                    </a:moveTo>
                    <a:lnTo>
                      <a:pt x="364" y="271"/>
                    </a:lnTo>
                    <a:lnTo>
                      <a:pt x="349" y="282"/>
                    </a:lnTo>
                    <a:lnTo>
                      <a:pt x="313" y="235"/>
                    </a:lnTo>
                    <a:lnTo>
                      <a:pt x="329" y="224"/>
                    </a:lnTo>
                    <a:close/>
                    <a:moveTo>
                      <a:pt x="350" y="283"/>
                    </a:moveTo>
                    <a:lnTo>
                      <a:pt x="349" y="282"/>
                    </a:lnTo>
                    <a:lnTo>
                      <a:pt x="356" y="277"/>
                    </a:lnTo>
                    <a:lnTo>
                      <a:pt x="350" y="283"/>
                    </a:lnTo>
                    <a:close/>
                    <a:moveTo>
                      <a:pt x="363" y="270"/>
                    </a:moveTo>
                    <a:lnTo>
                      <a:pt x="408" y="318"/>
                    </a:lnTo>
                    <a:lnTo>
                      <a:pt x="394" y="331"/>
                    </a:lnTo>
                    <a:lnTo>
                      <a:pt x="350" y="283"/>
                    </a:lnTo>
                    <a:lnTo>
                      <a:pt x="363" y="270"/>
                    </a:lnTo>
                    <a:close/>
                    <a:moveTo>
                      <a:pt x="394" y="331"/>
                    </a:moveTo>
                    <a:lnTo>
                      <a:pt x="394" y="331"/>
                    </a:lnTo>
                    <a:lnTo>
                      <a:pt x="401" y="324"/>
                    </a:lnTo>
                    <a:lnTo>
                      <a:pt x="394" y="331"/>
                    </a:lnTo>
                    <a:close/>
                    <a:moveTo>
                      <a:pt x="408" y="318"/>
                    </a:moveTo>
                    <a:lnTo>
                      <a:pt x="456" y="365"/>
                    </a:lnTo>
                    <a:lnTo>
                      <a:pt x="442" y="379"/>
                    </a:lnTo>
                    <a:lnTo>
                      <a:pt x="394" y="331"/>
                    </a:lnTo>
                    <a:lnTo>
                      <a:pt x="408" y="318"/>
                    </a:lnTo>
                    <a:close/>
                    <a:moveTo>
                      <a:pt x="442" y="379"/>
                    </a:moveTo>
                    <a:lnTo>
                      <a:pt x="442" y="379"/>
                    </a:lnTo>
                    <a:lnTo>
                      <a:pt x="449" y="372"/>
                    </a:lnTo>
                    <a:lnTo>
                      <a:pt x="442" y="379"/>
                    </a:lnTo>
                    <a:close/>
                    <a:moveTo>
                      <a:pt x="455" y="365"/>
                    </a:moveTo>
                    <a:lnTo>
                      <a:pt x="509" y="413"/>
                    </a:lnTo>
                    <a:lnTo>
                      <a:pt x="496" y="427"/>
                    </a:lnTo>
                    <a:lnTo>
                      <a:pt x="442" y="379"/>
                    </a:lnTo>
                    <a:lnTo>
                      <a:pt x="455" y="365"/>
                    </a:lnTo>
                    <a:close/>
                    <a:moveTo>
                      <a:pt x="509" y="413"/>
                    </a:moveTo>
                    <a:lnTo>
                      <a:pt x="563" y="460"/>
                    </a:lnTo>
                    <a:lnTo>
                      <a:pt x="550" y="474"/>
                    </a:lnTo>
                    <a:lnTo>
                      <a:pt x="496" y="427"/>
                    </a:lnTo>
                    <a:lnTo>
                      <a:pt x="509" y="413"/>
                    </a:lnTo>
                    <a:close/>
                    <a:moveTo>
                      <a:pt x="563" y="460"/>
                    </a:moveTo>
                    <a:lnTo>
                      <a:pt x="557" y="456"/>
                    </a:lnTo>
                    <a:lnTo>
                      <a:pt x="563" y="460"/>
                    </a:lnTo>
                    <a:lnTo>
                      <a:pt x="557" y="468"/>
                    </a:lnTo>
                    <a:lnTo>
                      <a:pt x="563" y="460"/>
                    </a:lnTo>
                    <a:close/>
                    <a:moveTo>
                      <a:pt x="563" y="460"/>
                    </a:moveTo>
                    <a:lnTo>
                      <a:pt x="620" y="512"/>
                    </a:lnTo>
                    <a:lnTo>
                      <a:pt x="608" y="525"/>
                    </a:lnTo>
                    <a:lnTo>
                      <a:pt x="550" y="474"/>
                    </a:lnTo>
                    <a:lnTo>
                      <a:pt x="563" y="460"/>
                    </a:lnTo>
                    <a:close/>
                    <a:moveTo>
                      <a:pt x="608" y="526"/>
                    </a:moveTo>
                    <a:lnTo>
                      <a:pt x="609" y="527"/>
                    </a:lnTo>
                    <a:lnTo>
                      <a:pt x="608" y="525"/>
                    </a:lnTo>
                    <a:lnTo>
                      <a:pt x="614" y="518"/>
                    </a:lnTo>
                    <a:lnTo>
                      <a:pt x="608" y="526"/>
                    </a:lnTo>
                    <a:close/>
                    <a:moveTo>
                      <a:pt x="620" y="511"/>
                    </a:moveTo>
                    <a:lnTo>
                      <a:pt x="681" y="561"/>
                    </a:lnTo>
                    <a:lnTo>
                      <a:pt x="668" y="577"/>
                    </a:lnTo>
                    <a:lnTo>
                      <a:pt x="608" y="526"/>
                    </a:lnTo>
                    <a:lnTo>
                      <a:pt x="620" y="511"/>
                    </a:lnTo>
                    <a:close/>
                    <a:moveTo>
                      <a:pt x="681" y="561"/>
                    </a:moveTo>
                    <a:lnTo>
                      <a:pt x="681" y="561"/>
                    </a:lnTo>
                    <a:lnTo>
                      <a:pt x="681" y="562"/>
                    </a:lnTo>
                    <a:lnTo>
                      <a:pt x="674" y="569"/>
                    </a:lnTo>
                    <a:lnTo>
                      <a:pt x="681" y="561"/>
                    </a:lnTo>
                    <a:close/>
                    <a:moveTo>
                      <a:pt x="681" y="562"/>
                    </a:moveTo>
                    <a:lnTo>
                      <a:pt x="741" y="620"/>
                    </a:lnTo>
                    <a:lnTo>
                      <a:pt x="728" y="633"/>
                    </a:lnTo>
                    <a:lnTo>
                      <a:pt x="667" y="576"/>
                    </a:lnTo>
                    <a:lnTo>
                      <a:pt x="681" y="562"/>
                    </a:lnTo>
                    <a:close/>
                    <a:moveTo>
                      <a:pt x="728" y="633"/>
                    </a:moveTo>
                    <a:lnTo>
                      <a:pt x="728" y="633"/>
                    </a:lnTo>
                    <a:lnTo>
                      <a:pt x="735" y="626"/>
                    </a:lnTo>
                    <a:lnTo>
                      <a:pt x="728" y="633"/>
                    </a:lnTo>
                    <a:close/>
                    <a:moveTo>
                      <a:pt x="741" y="620"/>
                    </a:moveTo>
                    <a:lnTo>
                      <a:pt x="804" y="676"/>
                    </a:lnTo>
                    <a:lnTo>
                      <a:pt x="792" y="690"/>
                    </a:lnTo>
                    <a:lnTo>
                      <a:pt x="728" y="633"/>
                    </a:lnTo>
                    <a:lnTo>
                      <a:pt x="741" y="620"/>
                    </a:lnTo>
                    <a:close/>
                    <a:moveTo>
                      <a:pt x="804" y="676"/>
                    </a:moveTo>
                    <a:lnTo>
                      <a:pt x="805" y="677"/>
                    </a:lnTo>
                    <a:lnTo>
                      <a:pt x="799" y="684"/>
                    </a:lnTo>
                    <a:lnTo>
                      <a:pt x="804" y="676"/>
                    </a:lnTo>
                    <a:close/>
                    <a:moveTo>
                      <a:pt x="805" y="677"/>
                    </a:moveTo>
                    <a:lnTo>
                      <a:pt x="868" y="740"/>
                    </a:lnTo>
                    <a:lnTo>
                      <a:pt x="855" y="754"/>
                    </a:lnTo>
                    <a:lnTo>
                      <a:pt x="792" y="690"/>
                    </a:lnTo>
                    <a:lnTo>
                      <a:pt x="805" y="677"/>
                    </a:lnTo>
                    <a:close/>
                    <a:moveTo>
                      <a:pt x="868" y="740"/>
                    </a:moveTo>
                    <a:lnTo>
                      <a:pt x="868" y="740"/>
                    </a:lnTo>
                    <a:lnTo>
                      <a:pt x="869" y="741"/>
                    </a:lnTo>
                    <a:lnTo>
                      <a:pt x="861" y="748"/>
                    </a:lnTo>
                    <a:lnTo>
                      <a:pt x="868" y="740"/>
                    </a:lnTo>
                    <a:close/>
                    <a:moveTo>
                      <a:pt x="869" y="741"/>
                    </a:moveTo>
                    <a:lnTo>
                      <a:pt x="930" y="807"/>
                    </a:lnTo>
                    <a:lnTo>
                      <a:pt x="915" y="820"/>
                    </a:lnTo>
                    <a:lnTo>
                      <a:pt x="855" y="753"/>
                    </a:lnTo>
                    <a:lnTo>
                      <a:pt x="869" y="741"/>
                    </a:lnTo>
                    <a:close/>
                    <a:moveTo>
                      <a:pt x="930" y="807"/>
                    </a:moveTo>
                    <a:lnTo>
                      <a:pt x="929" y="807"/>
                    </a:lnTo>
                    <a:lnTo>
                      <a:pt x="930" y="807"/>
                    </a:lnTo>
                    <a:lnTo>
                      <a:pt x="922" y="814"/>
                    </a:lnTo>
                    <a:lnTo>
                      <a:pt x="930" y="807"/>
                    </a:lnTo>
                    <a:close/>
                    <a:moveTo>
                      <a:pt x="930" y="807"/>
                    </a:moveTo>
                    <a:lnTo>
                      <a:pt x="989" y="878"/>
                    </a:lnTo>
                    <a:lnTo>
                      <a:pt x="975" y="890"/>
                    </a:lnTo>
                    <a:lnTo>
                      <a:pt x="915" y="820"/>
                    </a:lnTo>
                    <a:lnTo>
                      <a:pt x="930" y="807"/>
                    </a:lnTo>
                    <a:close/>
                    <a:moveTo>
                      <a:pt x="976" y="890"/>
                    </a:moveTo>
                    <a:lnTo>
                      <a:pt x="976" y="890"/>
                    </a:lnTo>
                    <a:lnTo>
                      <a:pt x="975" y="890"/>
                    </a:lnTo>
                    <a:lnTo>
                      <a:pt x="983" y="883"/>
                    </a:lnTo>
                    <a:lnTo>
                      <a:pt x="976" y="890"/>
                    </a:lnTo>
                    <a:close/>
                    <a:moveTo>
                      <a:pt x="989" y="878"/>
                    </a:moveTo>
                    <a:lnTo>
                      <a:pt x="1047" y="937"/>
                    </a:lnTo>
                    <a:lnTo>
                      <a:pt x="1033" y="951"/>
                    </a:lnTo>
                    <a:lnTo>
                      <a:pt x="976" y="890"/>
                    </a:lnTo>
                    <a:lnTo>
                      <a:pt x="989" y="878"/>
                    </a:lnTo>
                    <a:close/>
                    <a:moveTo>
                      <a:pt x="1033" y="952"/>
                    </a:moveTo>
                    <a:lnTo>
                      <a:pt x="1033" y="951"/>
                    </a:lnTo>
                    <a:lnTo>
                      <a:pt x="1040" y="944"/>
                    </a:lnTo>
                    <a:lnTo>
                      <a:pt x="1033" y="952"/>
                    </a:lnTo>
                    <a:close/>
                    <a:moveTo>
                      <a:pt x="1047" y="937"/>
                    </a:moveTo>
                    <a:lnTo>
                      <a:pt x="1107" y="995"/>
                    </a:lnTo>
                    <a:lnTo>
                      <a:pt x="1094" y="1008"/>
                    </a:lnTo>
                    <a:lnTo>
                      <a:pt x="1033" y="952"/>
                    </a:lnTo>
                    <a:lnTo>
                      <a:pt x="1047" y="937"/>
                    </a:lnTo>
                    <a:close/>
                    <a:moveTo>
                      <a:pt x="1094" y="1009"/>
                    </a:moveTo>
                    <a:lnTo>
                      <a:pt x="1094" y="1009"/>
                    </a:lnTo>
                    <a:lnTo>
                      <a:pt x="1094" y="1008"/>
                    </a:lnTo>
                    <a:lnTo>
                      <a:pt x="1101" y="1001"/>
                    </a:lnTo>
                    <a:lnTo>
                      <a:pt x="1094" y="1009"/>
                    </a:lnTo>
                    <a:close/>
                    <a:moveTo>
                      <a:pt x="1106" y="995"/>
                    </a:moveTo>
                    <a:lnTo>
                      <a:pt x="1160" y="1042"/>
                    </a:lnTo>
                    <a:lnTo>
                      <a:pt x="1148" y="1056"/>
                    </a:lnTo>
                    <a:lnTo>
                      <a:pt x="1094" y="1009"/>
                    </a:lnTo>
                    <a:lnTo>
                      <a:pt x="1106" y="995"/>
                    </a:lnTo>
                    <a:close/>
                    <a:moveTo>
                      <a:pt x="1160" y="1042"/>
                    </a:moveTo>
                    <a:lnTo>
                      <a:pt x="1211" y="1086"/>
                    </a:lnTo>
                    <a:lnTo>
                      <a:pt x="1199" y="1101"/>
                    </a:lnTo>
                    <a:lnTo>
                      <a:pt x="1148" y="1056"/>
                    </a:lnTo>
                    <a:lnTo>
                      <a:pt x="1160" y="1042"/>
                    </a:lnTo>
                    <a:close/>
                    <a:moveTo>
                      <a:pt x="1211" y="1086"/>
                    </a:moveTo>
                    <a:lnTo>
                      <a:pt x="1212" y="1086"/>
                    </a:lnTo>
                    <a:lnTo>
                      <a:pt x="1212" y="1087"/>
                    </a:lnTo>
                    <a:lnTo>
                      <a:pt x="1205" y="1094"/>
                    </a:lnTo>
                    <a:lnTo>
                      <a:pt x="1211" y="1086"/>
                    </a:lnTo>
                    <a:close/>
                    <a:moveTo>
                      <a:pt x="1212" y="1087"/>
                    </a:moveTo>
                    <a:lnTo>
                      <a:pt x="1253" y="1128"/>
                    </a:lnTo>
                    <a:lnTo>
                      <a:pt x="1240" y="1141"/>
                    </a:lnTo>
                    <a:lnTo>
                      <a:pt x="1199" y="1101"/>
                    </a:lnTo>
                    <a:lnTo>
                      <a:pt x="1212" y="1087"/>
                    </a:lnTo>
                    <a:close/>
                    <a:moveTo>
                      <a:pt x="1240" y="1142"/>
                    </a:moveTo>
                    <a:lnTo>
                      <a:pt x="1240" y="1141"/>
                    </a:lnTo>
                    <a:lnTo>
                      <a:pt x="1246" y="1135"/>
                    </a:lnTo>
                    <a:lnTo>
                      <a:pt x="1240" y="1142"/>
                    </a:lnTo>
                    <a:close/>
                    <a:moveTo>
                      <a:pt x="1253" y="1128"/>
                    </a:moveTo>
                    <a:lnTo>
                      <a:pt x="1288" y="1160"/>
                    </a:lnTo>
                    <a:lnTo>
                      <a:pt x="1275" y="1173"/>
                    </a:lnTo>
                    <a:lnTo>
                      <a:pt x="1240" y="1142"/>
                    </a:lnTo>
                    <a:lnTo>
                      <a:pt x="1253" y="1128"/>
                    </a:lnTo>
                    <a:close/>
                    <a:moveTo>
                      <a:pt x="1288" y="1160"/>
                    </a:moveTo>
                    <a:lnTo>
                      <a:pt x="1288" y="1160"/>
                    </a:lnTo>
                    <a:lnTo>
                      <a:pt x="1289" y="1161"/>
                    </a:lnTo>
                    <a:lnTo>
                      <a:pt x="1281" y="1167"/>
                    </a:lnTo>
                    <a:lnTo>
                      <a:pt x="1288" y="1160"/>
                    </a:lnTo>
                    <a:close/>
                    <a:moveTo>
                      <a:pt x="1289" y="1161"/>
                    </a:moveTo>
                    <a:lnTo>
                      <a:pt x="1311" y="1193"/>
                    </a:lnTo>
                    <a:lnTo>
                      <a:pt x="1296" y="1204"/>
                    </a:lnTo>
                    <a:lnTo>
                      <a:pt x="1274" y="1172"/>
                    </a:lnTo>
                    <a:lnTo>
                      <a:pt x="1289" y="1161"/>
                    </a:lnTo>
                    <a:close/>
                    <a:moveTo>
                      <a:pt x="1311" y="1193"/>
                    </a:moveTo>
                    <a:lnTo>
                      <a:pt x="1312" y="1194"/>
                    </a:lnTo>
                    <a:lnTo>
                      <a:pt x="1312" y="1196"/>
                    </a:lnTo>
                    <a:lnTo>
                      <a:pt x="1303" y="1199"/>
                    </a:lnTo>
                    <a:lnTo>
                      <a:pt x="1311" y="1193"/>
                    </a:lnTo>
                    <a:close/>
                    <a:moveTo>
                      <a:pt x="1312" y="1196"/>
                    </a:moveTo>
                    <a:lnTo>
                      <a:pt x="1319" y="1222"/>
                    </a:lnTo>
                    <a:lnTo>
                      <a:pt x="1300" y="1226"/>
                    </a:lnTo>
                    <a:lnTo>
                      <a:pt x="1295" y="1201"/>
                    </a:lnTo>
                    <a:lnTo>
                      <a:pt x="1312" y="1196"/>
                    </a:lnTo>
                    <a:close/>
                    <a:moveTo>
                      <a:pt x="1319" y="1222"/>
                    </a:moveTo>
                    <a:lnTo>
                      <a:pt x="1320" y="1225"/>
                    </a:lnTo>
                    <a:lnTo>
                      <a:pt x="1319" y="1227"/>
                    </a:lnTo>
                    <a:lnTo>
                      <a:pt x="1310" y="1224"/>
                    </a:lnTo>
                    <a:lnTo>
                      <a:pt x="1319" y="1222"/>
                    </a:lnTo>
                    <a:close/>
                    <a:moveTo>
                      <a:pt x="1319" y="1227"/>
                    </a:moveTo>
                    <a:lnTo>
                      <a:pt x="1309" y="1251"/>
                    </a:lnTo>
                    <a:lnTo>
                      <a:pt x="1291" y="1243"/>
                    </a:lnTo>
                    <a:lnTo>
                      <a:pt x="1301" y="1221"/>
                    </a:lnTo>
                    <a:lnTo>
                      <a:pt x="1319" y="1227"/>
                    </a:lnTo>
                    <a:close/>
                    <a:moveTo>
                      <a:pt x="1309" y="1251"/>
                    </a:moveTo>
                    <a:lnTo>
                      <a:pt x="1308" y="1253"/>
                    </a:lnTo>
                    <a:lnTo>
                      <a:pt x="1306" y="1254"/>
                    </a:lnTo>
                    <a:lnTo>
                      <a:pt x="1300" y="1246"/>
                    </a:lnTo>
                    <a:lnTo>
                      <a:pt x="1309" y="1251"/>
                    </a:lnTo>
                    <a:close/>
                    <a:moveTo>
                      <a:pt x="1306" y="1254"/>
                    </a:moveTo>
                    <a:lnTo>
                      <a:pt x="1280" y="1273"/>
                    </a:lnTo>
                    <a:lnTo>
                      <a:pt x="1269" y="1258"/>
                    </a:lnTo>
                    <a:lnTo>
                      <a:pt x="1295" y="1238"/>
                    </a:lnTo>
                    <a:lnTo>
                      <a:pt x="1306" y="1254"/>
                    </a:lnTo>
                    <a:close/>
                    <a:moveTo>
                      <a:pt x="1280" y="1273"/>
                    </a:moveTo>
                    <a:lnTo>
                      <a:pt x="1279" y="1274"/>
                    </a:lnTo>
                    <a:lnTo>
                      <a:pt x="1278" y="1275"/>
                    </a:lnTo>
                    <a:lnTo>
                      <a:pt x="1275" y="1265"/>
                    </a:lnTo>
                    <a:lnTo>
                      <a:pt x="1280" y="1273"/>
                    </a:lnTo>
                    <a:close/>
                    <a:moveTo>
                      <a:pt x="1278" y="1275"/>
                    </a:moveTo>
                    <a:lnTo>
                      <a:pt x="1246" y="1284"/>
                    </a:lnTo>
                    <a:lnTo>
                      <a:pt x="1241" y="1266"/>
                    </a:lnTo>
                    <a:lnTo>
                      <a:pt x="1273" y="1256"/>
                    </a:lnTo>
                    <a:lnTo>
                      <a:pt x="1278" y="1275"/>
                    </a:lnTo>
                    <a:close/>
                    <a:moveTo>
                      <a:pt x="1246" y="1284"/>
                    </a:moveTo>
                    <a:lnTo>
                      <a:pt x="1245" y="1285"/>
                    </a:lnTo>
                    <a:lnTo>
                      <a:pt x="1244" y="1285"/>
                    </a:lnTo>
                    <a:lnTo>
                      <a:pt x="1243" y="1275"/>
                    </a:lnTo>
                    <a:lnTo>
                      <a:pt x="1246" y="1284"/>
                    </a:lnTo>
                    <a:close/>
                    <a:moveTo>
                      <a:pt x="1244" y="1285"/>
                    </a:moveTo>
                    <a:lnTo>
                      <a:pt x="1215" y="1288"/>
                    </a:lnTo>
                    <a:lnTo>
                      <a:pt x="1213" y="1268"/>
                    </a:lnTo>
                    <a:lnTo>
                      <a:pt x="1242" y="1265"/>
                    </a:lnTo>
                    <a:lnTo>
                      <a:pt x="1244" y="1285"/>
                    </a:lnTo>
                    <a:close/>
                    <a:moveTo>
                      <a:pt x="1215" y="1288"/>
                    </a:moveTo>
                    <a:lnTo>
                      <a:pt x="1215" y="1288"/>
                    </a:lnTo>
                    <a:lnTo>
                      <a:pt x="1214" y="1288"/>
                    </a:lnTo>
                    <a:lnTo>
                      <a:pt x="1214" y="1278"/>
                    </a:lnTo>
                    <a:lnTo>
                      <a:pt x="1215" y="1288"/>
                    </a:lnTo>
                    <a:close/>
                    <a:moveTo>
                      <a:pt x="1214" y="1288"/>
                    </a:moveTo>
                    <a:lnTo>
                      <a:pt x="1189" y="1288"/>
                    </a:lnTo>
                    <a:lnTo>
                      <a:pt x="1189" y="1268"/>
                    </a:lnTo>
                    <a:lnTo>
                      <a:pt x="1214" y="1268"/>
                    </a:lnTo>
                    <a:lnTo>
                      <a:pt x="1214" y="1288"/>
                    </a:lnTo>
                    <a:close/>
                    <a:moveTo>
                      <a:pt x="1189" y="1288"/>
                    </a:moveTo>
                    <a:lnTo>
                      <a:pt x="1188" y="1288"/>
                    </a:lnTo>
                    <a:lnTo>
                      <a:pt x="1186" y="1287"/>
                    </a:lnTo>
                    <a:lnTo>
                      <a:pt x="1189" y="1278"/>
                    </a:lnTo>
                    <a:lnTo>
                      <a:pt x="1189" y="1288"/>
                    </a:lnTo>
                    <a:close/>
                    <a:moveTo>
                      <a:pt x="1186" y="1287"/>
                    </a:moveTo>
                    <a:lnTo>
                      <a:pt x="1163" y="1277"/>
                    </a:lnTo>
                    <a:lnTo>
                      <a:pt x="1170" y="1259"/>
                    </a:lnTo>
                    <a:lnTo>
                      <a:pt x="1193" y="1269"/>
                    </a:lnTo>
                    <a:lnTo>
                      <a:pt x="1186" y="1287"/>
                    </a:lnTo>
                    <a:close/>
                    <a:moveTo>
                      <a:pt x="1163" y="1277"/>
                    </a:moveTo>
                    <a:lnTo>
                      <a:pt x="1162" y="1277"/>
                    </a:lnTo>
                    <a:lnTo>
                      <a:pt x="1167" y="1268"/>
                    </a:lnTo>
                    <a:lnTo>
                      <a:pt x="1163" y="1277"/>
                    </a:lnTo>
                    <a:close/>
                    <a:moveTo>
                      <a:pt x="1162" y="1277"/>
                    </a:moveTo>
                    <a:lnTo>
                      <a:pt x="1140" y="1264"/>
                    </a:lnTo>
                    <a:lnTo>
                      <a:pt x="1149" y="1247"/>
                    </a:lnTo>
                    <a:lnTo>
                      <a:pt x="1171" y="1260"/>
                    </a:lnTo>
                    <a:lnTo>
                      <a:pt x="1162" y="1277"/>
                    </a:lnTo>
                    <a:close/>
                    <a:moveTo>
                      <a:pt x="1140" y="1264"/>
                    </a:moveTo>
                    <a:lnTo>
                      <a:pt x="1139" y="1264"/>
                    </a:lnTo>
                    <a:lnTo>
                      <a:pt x="1138" y="1263"/>
                    </a:lnTo>
                    <a:lnTo>
                      <a:pt x="1145" y="1256"/>
                    </a:lnTo>
                    <a:lnTo>
                      <a:pt x="1140" y="1264"/>
                    </a:lnTo>
                    <a:close/>
                    <a:moveTo>
                      <a:pt x="1138" y="1263"/>
                    </a:moveTo>
                    <a:lnTo>
                      <a:pt x="1116" y="1241"/>
                    </a:lnTo>
                    <a:lnTo>
                      <a:pt x="1129" y="1226"/>
                    </a:lnTo>
                    <a:lnTo>
                      <a:pt x="1151" y="1249"/>
                    </a:lnTo>
                    <a:lnTo>
                      <a:pt x="1138" y="1263"/>
                    </a:lnTo>
                    <a:close/>
                    <a:moveTo>
                      <a:pt x="1116" y="1241"/>
                    </a:moveTo>
                    <a:lnTo>
                      <a:pt x="1116" y="1241"/>
                    </a:lnTo>
                    <a:lnTo>
                      <a:pt x="1115" y="1239"/>
                    </a:lnTo>
                    <a:lnTo>
                      <a:pt x="1123" y="1234"/>
                    </a:lnTo>
                    <a:lnTo>
                      <a:pt x="1116" y="1241"/>
                    </a:lnTo>
                    <a:close/>
                    <a:moveTo>
                      <a:pt x="1115" y="1239"/>
                    </a:moveTo>
                    <a:lnTo>
                      <a:pt x="1096" y="1217"/>
                    </a:lnTo>
                    <a:lnTo>
                      <a:pt x="1111" y="1205"/>
                    </a:lnTo>
                    <a:lnTo>
                      <a:pt x="1129" y="1227"/>
                    </a:lnTo>
                    <a:lnTo>
                      <a:pt x="1115" y="1239"/>
                    </a:lnTo>
                    <a:close/>
                    <a:moveTo>
                      <a:pt x="1096" y="1217"/>
                    </a:moveTo>
                    <a:lnTo>
                      <a:pt x="1095" y="1216"/>
                    </a:lnTo>
                    <a:lnTo>
                      <a:pt x="1103" y="1211"/>
                    </a:lnTo>
                    <a:lnTo>
                      <a:pt x="1096" y="1217"/>
                    </a:lnTo>
                    <a:close/>
                    <a:moveTo>
                      <a:pt x="1095" y="1216"/>
                    </a:moveTo>
                    <a:lnTo>
                      <a:pt x="1076" y="1184"/>
                    </a:lnTo>
                    <a:lnTo>
                      <a:pt x="1093" y="1174"/>
                    </a:lnTo>
                    <a:lnTo>
                      <a:pt x="1112" y="1206"/>
                    </a:lnTo>
                    <a:lnTo>
                      <a:pt x="1095" y="1216"/>
                    </a:lnTo>
                    <a:close/>
                    <a:moveTo>
                      <a:pt x="1092" y="1174"/>
                    </a:moveTo>
                    <a:lnTo>
                      <a:pt x="1093" y="1174"/>
                    </a:lnTo>
                    <a:lnTo>
                      <a:pt x="1084" y="1180"/>
                    </a:lnTo>
                    <a:lnTo>
                      <a:pt x="1092" y="1174"/>
                    </a:lnTo>
                    <a:close/>
                    <a:moveTo>
                      <a:pt x="1076" y="1185"/>
                    </a:moveTo>
                    <a:lnTo>
                      <a:pt x="1054" y="1153"/>
                    </a:lnTo>
                    <a:lnTo>
                      <a:pt x="1070" y="1142"/>
                    </a:lnTo>
                    <a:lnTo>
                      <a:pt x="1092" y="1174"/>
                    </a:lnTo>
                    <a:lnTo>
                      <a:pt x="1076" y="1185"/>
                    </a:lnTo>
                    <a:close/>
                    <a:moveTo>
                      <a:pt x="1054" y="1153"/>
                    </a:moveTo>
                    <a:lnTo>
                      <a:pt x="1054" y="1153"/>
                    </a:lnTo>
                    <a:lnTo>
                      <a:pt x="1054" y="1152"/>
                    </a:lnTo>
                    <a:lnTo>
                      <a:pt x="1062" y="1148"/>
                    </a:lnTo>
                    <a:lnTo>
                      <a:pt x="1054" y="1153"/>
                    </a:lnTo>
                    <a:close/>
                    <a:moveTo>
                      <a:pt x="1054" y="1152"/>
                    </a:moveTo>
                    <a:lnTo>
                      <a:pt x="1031" y="1114"/>
                    </a:lnTo>
                    <a:lnTo>
                      <a:pt x="1048" y="1105"/>
                    </a:lnTo>
                    <a:lnTo>
                      <a:pt x="1070" y="1142"/>
                    </a:lnTo>
                    <a:lnTo>
                      <a:pt x="1054" y="1152"/>
                    </a:lnTo>
                    <a:close/>
                    <a:moveTo>
                      <a:pt x="1048" y="1105"/>
                    </a:moveTo>
                    <a:lnTo>
                      <a:pt x="1048" y="1105"/>
                    </a:lnTo>
                    <a:lnTo>
                      <a:pt x="1040" y="1109"/>
                    </a:lnTo>
                    <a:lnTo>
                      <a:pt x="1048" y="1105"/>
                    </a:lnTo>
                    <a:close/>
                    <a:moveTo>
                      <a:pt x="1032" y="1115"/>
                    </a:moveTo>
                    <a:lnTo>
                      <a:pt x="1004" y="1070"/>
                    </a:lnTo>
                    <a:lnTo>
                      <a:pt x="1019" y="1060"/>
                    </a:lnTo>
                    <a:lnTo>
                      <a:pt x="1048" y="1105"/>
                    </a:lnTo>
                    <a:lnTo>
                      <a:pt x="1032" y="1115"/>
                    </a:lnTo>
                    <a:close/>
                    <a:moveTo>
                      <a:pt x="1019" y="1059"/>
                    </a:moveTo>
                    <a:lnTo>
                      <a:pt x="1019" y="1060"/>
                    </a:lnTo>
                    <a:lnTo>
                      <a:pt x="1011" y="1065"/>
                    </a:lnTo>
                    <a:lnTo>
                      <a:pt x="1019" y="1059"/>
                    </a:lnTo>
                    <a:close/>
                    <a:moveTo>
                      <a:pt x="1004" y="1071"/>
                    </a:moveTo>
                    <a:lnTo>
                      <a:pt x="968" y="1027"/>
                    </a:lnTo>
                    <a:lnTo>
                      <a:pt x="984" y="1015"/>
                    </a:lnTo>
                    <a:lnTo>
                      <a:pt x="1019" y="1059"/>
                    </a:lnTo>
                    <a:lnTo>
                      <a:pt x="1004" y="1071"/>
                    </a:lnTo>
                    <a:close/>
                    <a:moveTo>
                      <a:pt x="983" y="1015"/>
                    </a:moveTo>
                    <a:lnTo>
                      <a:pt x="984" y="1015"/>
                    </a:lnTo>
                    <a:lnTo>
                      <a:pt x="976" y="1020"/>
                    </a:lnTo>
                    <a:lnTo>
                      <a:pt x="983" y="1015"/>
                    </a:lnTo>
                    <a:close/>
                    <a:moveTo>
                      <a:pt x="969" y="1027"/>
                    </a:moveTo>
                    <a:lnTo>
                      <a:pt x="924" y="979"/>
                    </a:lnTo>
                    <a:lnTo>
                      <a:pt x="939" y="966"/>
                    </a:lnTo>
                    <a:lnTo>
                      <a:pt x="983" y="1015"/>
                    </a:lnTo>
                    <a:lnTo>
                      <a:pt x="969" y="1027"/>
                    </a:lnTo>
                    <a:close/>
                    <a:moveTo>
                      <a:pt x="939" y="966"/>
                    </a:moveTo>
                    <a:lnTo>
                      <a:pt x="939" y="966"/>
                    </a:lnTo>
                    <a:lnTo>
                      <a:pt x="932" y="973"/>
                    </a:lnTo>
                    <a:lnTo>
                      <a:pt x="939" y="966"/>
                    </a:lnTo>
                    <a:close/>
                    <a:moveTo>
                      <a:pt x="925" y="979"/>
                    </a:moveTo>
                    <a:lnTo>
                      <a:pt x="877" y="932"/>
                    </a:lnTo>
                    <a:lnTo>
                      <a:pt x="891" y="919"/>
                    </a:lnTo>
                    <a:lnTo>
                      <a:pt x="939" y="966"/>
                    </a:lnTo>
                    <a:lnTo>
                      <a:pt x="925" y="979"/>
                    </a:lnTo>
                    <a:close/>
                    <a:moveTo>
                      <a:pt x="891" y="919"/>
                    </a:moveTo>
                    <a:lnTo>
                      <a:pt x="1043" y="1071"/>
                    </a:lnTo>
                    <a:lnTo>
                      <a:pt x="891" y="919"/>
                    </a:lnTo>
                    <a:lnTo>
                      <a:pt x="885" y="925"/>
                    </a:lnTo>
                    <a:lnTo>
                      <a:pt x="891" y="919"/>
                    </a:lnTo>
                    <a:close/>
                    <a:moveTo>
                      <a:pt x="877" y="932"/>
                    </a:moveTo>
                    <a:lnTo>
                      <a:pt x="826" y="881"/>
                    </a:lnTo>
                    <a:lnTo>
                      <a:pt x="840" y="868"/>
                    </a:lnTo>
                    <a:lnTo>
                      <a:pt x="891" y="919"/>
                    </a:lnTo>
                    <a:lnTo>
                      <a:pt x="877" y="932"/>
                    </a:lnTo>
                    <a:close/>
                    <a:moveTo>
                      <a:pt x="839" y="867"/>
                    </a:moveTo>
                    <a:lnTo>
                      <a:pt x="839" y="868"/>
                    </a:lnTo>
                    <a:lnTo>
                      <a:pt x="840" y="868"/>
                    </a:lnTo>
                    <a:lnTo>
                      <a:pt x="833" y="875"/>
                    </a:lnTo>
                    <a:lnTo>
                      <a:pt x="839" y="867"/>
                    </a:lnTo>
                    <a:close/>
                    <a:moveTo>
                      <a:pt x="827" y="881"/>
                    </a:moveTo>
                    <a:lnTo>
                      <a:pt x="770" y="830"/>
                    </a:lnTo>
                    <a:lnTo>
                      <a:pt x="782" y="816"/>
                    </a:lnTo>
                    <a:lnTo>
                      <a:pt x="839" y="867"/>
                    </a:lnTo>
                    <a:lnTo>
                      <a:pt x="827" y="881"/>
                    </a:lnTo>
                    <a:close/>
                    <a:moveTo>
                      <a:pt x="770" y="830"/>
                    </a:moveTo>
                    <a:lnTo>
                      <a:pt x="769" y="830"/>
                    </a:lnTo>
                    <a:lnTo>
                      <a:pt x="776" y="824"/>
                    </a:lnTo>
                    <a:lnTo>
                      <a:pt x="770" y="830"/>
                    </a:lnTo>
                    <a:close/>
                    <a:moveTo>
                      <a:pt x="769" y="830"/>
                    </a:moveTo>
                    <a:lnTo>
                      <a:pt x="715" y="776"/>
                    </a:lnTo>
                    <a:lnTo>
                      <a:pt x="729" y="763"/>
                    </a:lnTo>
                    <a:lnTo>
                      <a:pt x="783" y="817"/>
                    </a:lnTo>
                    <a:lnTo>
                      <a:pt x="769" y="830"/>
                    </a:lnTo>
                    <a:close/>
                    <a:moveTo>
                      <a:pt x="728" y="762"/>
                    </a:moveTo>
                    <a:lnTo>
                      <a:pt x="729" y="763"/>
                    </a:lnTo>
                    <a:lnTo>
                      <a:pt x="722" y="770"/>
                    </a:lnTo>
                    <a:lnTo>
                      <a:pt x="728" y="762"/>
                    </a:lnTo>
                    <a:close/>
                    <a:moveTo>
                      <a:pt x="716" y="776"/>
                    </a:moveTo>
                    <a:lnTo>
                      <a:pt x="659" y="726"/>
                    </a:lnTo>
                    <a:lnTo>
                      <a:pt x="671" y="711"/>
                    </a:lnTo>
                    <a:lnTo>
                      <a:pt x="728" y="762"/>
                    </a:lnTo>
                    <a:lnTo>
                      <a:pt x="716" y="776"/>
                    </a:lnTo>
                    <a:close/>
                    <a:moveTo>
                      <a:pt x="659" y="726"/>
                    </a:moveTo>
                    <a:lnTo>
                      <a:pt x="657" y="726"/>
                    </a:lnTo>
                    <a:lnTo>
                      <a:pt x="659" y="726"/>
                    </a:lnTo>
                    <a:lnTo>
                      <a:pt x="665" y="719"/>
                    </a:lnTo>
                    <a:lnTo>
                      <a:pt x="659" y="726"/>
                    </a:lnTo>
                    <a:close/>
                    <a:moveTo>
                      <a:pt x="659" y="726"/>
                    </a:moveTo>
                    <a:lnTo>
                      <a:pt x="605" y="672"/>
                    </a:lnTo>
                    <a:lnTo>
                      <a:pt x="618" y="658"/>
                    </a:lnTo>
                    <a:lnTo>
                      <a:pt x="672" y="712"/>
                    </a:lnTo>
                    <a:lnTo>
                      <a:pt x="659" y="726"/>
                    </a:lnTo>
                    <a:close/>
                    <a:moveTo>
                      <a:pt x="618" y="657"/>
                    </a:moveTo>
                    <a:lnTo>
                      <a:pt x="617" y="657"/>
                    </a:lnTo>
                    <a:lnTo>
                      <a:pt x="618" y="658"/>
                    </a:lnTo>
                    <a:lnTo>
                      <a:pt x="611" y="665"/>
                    </a:lnTo>
                    <a:lnTo>
                      <a:pt x="618" y="657"/>
                    </a:lnTo>
                    <a:close/>
                    <a:moveTo>
                      <a:pt x="605" y="672"/>
                    </a:moveTo>
                    <a:lnTo>
                      <a:pt x="550" y="621"/>
                    </a:lnTo>
                    <a:lnTo>
                      <a:pt x="564" y="607"/>
                    </a:lnTo>
                    <a:lnTo>
                      <a:pt x="618" y="657"/>
                    </a:lnTo>
                    <a:lnTo>
                      <a:pt x="605" y="672"/>
                    </a:lnTo>
                    <a:close/>
                    <a:moveTo>
                      <a:pt x="550" y="621"/>
                    </a:moveTo>
                    <a:lnTo>
                      <a:pt x="500" y="573"/>
                    </a:lnTo>
                    <a:lnTo>
                      <a:pt x="512" y="559"/>
                    </a:lnTo>
                    <a:lnTo>
                      <a:pt x="564" y="607"/>
                    </a:lnTo>
                    <a:lnTo>
                      <a:pt x="550" y="621"/>
                    </a:lnTo>
                    <a:close/>
                    <a:moveTo>
                      <a:pt x="500" y="573"/>
                    </a:moveTo>
                    <a:lnTo>
                      <a:pt x="499" y="572"/>
                    </a:lnTo>
                    <a:lnTo>
                      <a:pt x="506" y="566"/>
                    </a:lnTo>
                    <a:lnTo>
                      <a:pt x="500" y="573"/>
                    </a:lnTo>
                    <a:close/>
                    <a:moveTo>
                      <a:pt x="499" y="572"/>
                    </a:moveTo>
                    <a:lnTo>
                      <a:pt x="451" y="522"/>
                    </a:lnTo>
                    <a:lnTo>
                      <a:pt x="466" y="508"/>
                    </a:lnTo>
                    <a:lnTo>
                      <a:pt x="513" y="559"/>
                    </a:lnTo>
                    <a:lnTo>
                      <a:pt x="499" y="572"/>
                    </a:lnTo>
                    <a:close/>
                    <a:moveTo>
                      <a:pt x="464" y="508"/>
                    </a:moveTo>
                    <a:lnTo>
                      <a:pt x="464" y="508"/>
                    </a:lnTo>
                    <a:lnTo>
                      <a:pt x="466" y="508"/>
                    </a:lnTo>
                    <a:lnTo>
                      <a:pt x="458" y="515"/>
                    </a:lnTo>
                    <a:lnTo>
                      <a:pt x="464" y="508"/>
                    </a:lnTo>
                    <a:close/>
                    <a:moveTo>
                      <a:pt x="451" y="522"/>
                    </a:moveTo>
                    <a:lnTo>
                      <a:pt x="401" y="474"/>
                    </a:lnTo>
                    <a:lnTo>
                      <a:pt x="414" y="461"/>
                    </a:lnTo>
                    <a:lnTo>
                      <a:pt x="464" y="508"/>
                    </a:lnTo>
                    <a:lnTo>
                      <a:pt x="451" y="522"/>
                    </a:lnTo>
                    <a:close/>
                    <a:moveTo>
                      <a:pt x="401" y="474"/>
                    </a:moveTo>
                    <a:lnTo>
                      <a:pt x="402" y="475"/>
                    </a:lnTo>
                    <a:lnTo>
                      <a:pt x="401" y="474"/>
                    </a:lnTo>
                    <a:lnTo>
                      <a:pt x="407" y="468"/>
                    </a:lnTo>
                    <a:lnTo>
                      <a:pt x="401" y="474"/>
                    </a:lnTo>
                    <a:close/>
                    <a:moveTo>
                      <a:pt x="401" y="474"/>
                    </a:moveTo>
                    <a:lnTo>
                      <a:pt x="353" y="427"/>
                    </a:lnTo>
                    <a:lnTo>
                      <a:pt x="366" y="414"/>
                    </a:lnTo>
                    <a:lnTo>
                      <a:pt x="414" y="461"/>
                    </a:lnTo>
                    <a:lnTo>
                      <a:pt x="401" y="474"/>
                    </a:lnTo>
                    <a:close/>
                    <a:moveTo>
                      <a:pt x="366" y="413"/>
                    </a:moveTo>
                    <a:lnTo>
                      <a:pt x="366" y="413"/>
                    </a:lnTo>
                    <a:lnTo>
                      <a:pt x="366" y="414"/>
                    </a:lnTo>
                    <a:lnTo>
                      <a:pt x="360" y="420"/>
                    </a:lnTo>
                    <a:lnTo>
                      <a:pt x="366" y="413"/>
                    </a:lnTo>
                    <a:close/>
                    <a:moveTo>
                      <a:pt x="353" y="427"/>
                    </a:moveTo>
                    <a:lnTo>
                      <a:pt x="306" y="383"/>
                    </a:lnTo>
                    <a:lnTo>
                      <a:pt x="319" y="368"/>
                    </a:lnTo>
                    <a:lnTo>
                      <a:pt x="366" y="413"/>
                    </a:lnTo>
                    <a:lnTo>
                      <a:pt x="353" y="427"/>
                    </a:lnTo>
                    <a:close/>
                    <a:moveTo>
                      <a:pt x="306" y="383"/>
                    </a:moveTo>
                    <a:lnTo>
                      <a:pt x="306" y="383"/>
                    </a:lnTo>
                    <a:lnTo>
                      <a:pt x="306" y="382"/>
                    </a:lnTo>
                    <a:lnTo>
                      <a:pt x="312" y="375"/>
                    </a:lnTo>
                    <a:lnTo>
                      <a:pt x="306" y="383"/>
                    </a:lnTo>
                    <a:close/>
                    <a:moveTo>
                      <a:pt x="306" y="382"/>
                    </a:moveTo>
                    <a:lnTo>
                      <a:pt x="261" y="338"/>
                    </a:lnTo>
                    <a:lnTo>
                      <a:pt x="274" y="324"/>
                    </a:lnTo>
                    <a:lnTo>
                      <a:pt x="319" y="368"/>
                    </a:lnTo>
                    <a:lnTo>
                      <a:pt x="306" y="382"/>
                    </a:lnTo>
                    <a:close/>
                    <a:moveTo>
                      <a:pt x="274" y="323"/>
                    </a:moveTo>
                    <a:lnTo>
                      <a:pt x="274" y="324"/>
                    </a:lnTo>
                    <a:lnTo>
                      <a:pt x="267" y="331"/>
                    </a:lnTo>
                    <a:lnTo>
                      <a:pt x="274" y="323"/>
                    </a:lnTo>
                    <a:close/>
                    <a:moveTo>
                      <a:pt x="262" y="338"/>
                    </a:moveTo>
                    <a:lnTo>
                      <a:pt x="216" y="300"/>
                    </a:lnTo>
                    <a:lnTo>
                      <a:pt x="230" y="286"/>
                    </a:lnTo>
                    <a:lnTo>
                      <a:pt x="274" y="323"/>
                    </a:lnTo>
                    <a:lnTo>
                      <a:pt x="262" y="338"/>
                    </a:lnTo>
                    <a:close/>
                    <a:moveTo>
                      <a:pt x="230" y="286"/>
                    </a:moveTo>
                    <a:lnTo>
                      <a:pt x="229" y="285"/>
                    </a:lnTo>
                    <a:lnTo>
                      <a:pt x="230" y="286"/>
                    </a:lnTo>
                    <a:lnTo>
                      <a:pt x="223" y="292"/>
                    </a:lnTo>
                    <a:lnTo>
                      <a:pt x="230" y="286"/>
                    </a:lnTo>
                    <a:close/>
                    <a:moveTo>
                      <a:pt x="216" y="300"/>
                    </a:moveTo>
                    <a:lnTo>
                      <a:pt x="176" y="265"/>
                    </a:lnTo>
                    <a:lnTo>
                      <a:pt x="188" y="250"/>
                    </a:lnTo>
                    <a:lnTo>
                      <a:pt x="230" y="286"/>
                    </a:lnTo>
                    <a:lnTo>
                      <a:pt x="216" y="300"/>
                    </a:lnTo>
                    <a:close/>
                    <a:moveTo>
                      <a:pt x="188" y="250"/>
                    </a:moveTo>
                    <a:lnTo>
                      <a:pt x="188" y="250"/>
                    </a:lnTo>
                    <a:lnTo>
                      <a:pt x="181" y="258"/>
                    </a:lnTo>
                    <a:lnTo>
                      <a:pt x="188" y="250"/>
                    </a:lnTo>
                    <a:close/>
                    <a:moveTo>
                      <a:pt x="176" y="265"/>
                    </a:moveTo>
                    <a:lnTo>
                      <a:pt x="137" y="233"/>
                    </a:lnTo>
                    <a:lnTo>
                      <a:pt x="149" y="218"/>
                    </a:lnTo>
                    <a:lnTo>
                      <a:pt x="188" y="250"/>
                    </a:lnTo>
                    <a:lnTo>
                      <a:pt x="176" y="265"/>
                    </a:lnTo>
                    <a:close/>
                    <a:moveTo>
                      <a:pt x="149" y="218"/>
                    </a:moveTo>
                    <a:lnTo>
                      <a:pt x="149" y="218"/>
                    </a:lnTo>
                    <a:lnTo>
                      <a:pt x="144" y="226"/>
                    </a:lnTo>
                    <a:lnTo>
                      <a:pt x="149" y="218"/>
                    </a:lnTo>
                    <a:close/>
                    <a:moveTo>
                      <a:pt x="138" y="234"/>
                    </a:moveTo>
                    <a:lnTo>
                      <a:pt x="103" y="209"/>
                    </a:lnTo>
                    <a:lnTo>
                      <a:pt x="114" y="193"/>
                    </a:lnTo>
                    <a:lnTo>
                      <a:pt x="149" y="218"/>
                    </a:lnTo>
                    <a:lnTo>
                      <a:pt x="138" y="234"/>
                    </a:lnTo>
                    <a:close/>
                    <a:moveTo>
                      <a:pt x="103" y="209"/>
                    </a:moveTo>
                    <a:lnTo>
                      <a:pt x="103" y="207"/>
                    </a:lnTo>
                    <a:lnTo>
                      <a:pt x="108" y="201"/>
                    </a:lnTo>
                    <a:lnTo>
                      <a:pt x="103" y="209"/>
                    </a:lnTo>
                    <a:close/>
                    <a:moveTo>
                      <a:pt x="103" y="207"/>
                    </a:moveTo>
                    <a:lnTo>
                      <a:pt x="71" y="182"/>
                    </a:lnTo>
                    <a:lnTo>
                      <a:pt x="83" y="168"/>
                    </a:lnTo>
                    <a:lnTo>
                      <a:pt x="115" y="193"/>
                    </a:lnTo>
                    <a:lnTo>
                      <a:pt x="103" y="207"/>
                    </a:lnTo>
                    <a:close/>
                    <a:moveTo>
                      <a:pt x="71" y="182"/>
                    </a:moveTo>
                    <a:lnTo>
                      <a:pt x="71" y="182"/>
                    </a:lnTo>
                    <a:lnTo>
                      <a:pt x="76" y="175"/>
                    </a:lnTo>
                    <a:lnTo>
                      <a:pt x="71" y="182"/>
                    </a:lnTo>
                    <a:close/>
                    <a:moveTo>
                      <a:pt x="71" y="182"/>
                    </a:moveTo>
                    <a:lnTo>
                      <a:pt x="46" y="160"/>
                    </a:lnTo>
                    <a:lnTo>
                      <a:pt x="58" y="146"/>
                    </a:lnTo>
                    <a:lnTo>
                      <a:pt x="83" y="168"/>
                    </a:lnTo>
                    <a:lnTo>
                      <a:pt x="71" y="182"/>
                    </a:lnTo>
                    <a:close/>
                    <a:moveTo>
                      <a:pt x="46" y="160"/>
                    </a:moveTo>
                    <a:lnTo>
                      <a:pt x="44" y="159"/>
                    </a:lnTo>
                    <a:lnTo>
                      <a:pt x="43" y="159"/>
                    </a:lnTo>
                    <a:lnTo>
                      <a:pt x="51" y="152"/>
                    </a:lnTo>
                    <a:lnTo>
                      <a:pt x="46" y="160"/>
                    </a:lnTo>
                    <a:close/>
                    <a:moveTo>
                      <a:pt x="43" y="159"/>
                    </a:moveTo>
                    <a:lnTo>
                      <a:pt x="25" y="134"/>
                    </a:lnTo>
                    <a:lnTo>
                      <a:pt x="40" y="121"/>
                    </a:lnTo>
                    <a:lnTo>
                      <a:pt x="59" y="147"/>
                    </a:lnTo>
                    <a:lnTo>
                      <a:pt x="43" y="159"/>
                    </a:lnTo>
                    <a:close/>
                    <a:moveTo>
                      <a:pt x="25" y="134"/>
                    </a:moveTo>
                    <a:lnTo>
                      <a:pt x="23" y="131"/>
                    </a:lnTo>
                    <a:lnTo>
                      <a:pt x="25" y="132"/>
                    </a:lnTo>
                    <a:lnTo>
                      <a:pt x="32" y="127"/>
                    </a:lnTo>
                    <a:lnTo>
                      <a:pt x="25" y="134"/>
                    </a:lnTo>
                    <a:close/>
                    <a:moveTo>
                      <a:pt x="25" y="132"/>
                    </a:moveTo>
                    <a:lnTo>
                      <a:pt x="9" y="110"/>
                    </a:lnTo>
                    <a:lnTo>
                      <a:pt x="25" y="99"/>
                    </a:lnTo>
                    <a:lnTo>
                      <a:pt x="40" y="121"/>
                    </a:lnTo>
                    <a:lnTo>
                      <a:pt x="25" y="132"/>
                    </a:lnTo>
                    <a:close/>
                    <a:moveTo>
                      <a:pt x="9" y="110"/>
                    </a:moveTo>
                    <a:lnTo>
                      <a:pt x="8" y="109"/>
                    </a:lnTo>
                    <a:lnTo>
                      <a:pt x="7" y="108"/>
                    </a:lnTo>
                    <a:lnTo>
                      <a:pt x="17" y="105"/>
                    </a:lnTo>
                    <a:lnTo>
                      <a:pt x="9" y="110"/>
                    </a:lnTo>
                    <a:close/>
                    <a:moveTo>
                      <a:pt x="7" y="108"/>
                    </a:moveTo>
                    <a:lnTo>
                      <a:pt x="1" y="85"/>
                    </a:lnTo>
                    <a:lnTo>
                      <a:pt x="19" y="81"/>
                    </a:lnTo>
                    <a:lnTo>
                      <a:pt x="26" y="103"/>
                    </a:lnTo>
                    <a:lnTo>
                      <a:pt x="7" y="108"/>
                    </a:lnTo>
                    <a:close/>
                    <a:moveTo>
                      <a:pt x="1" y="85"/>
                    </a:moveTo>
                    <a:lnTo>
                      <a:pt x="0" y="84"/>
                    </a:lnTo>
                    <a:lnTo>
                      <a:pt x="0" y="83"/>
                    </a:lnTo>
                    <a:lnTo>
                      <a:pt x="10" y="83"/>
                    </a:lnTo>
                    <a:lnTo>
                      <a:pt x="1" y="85"/>
                    </a:lnTo>
                    <a:close/>
                    <a:moveTo>
                      <a:pt x="0" y="83"/>
                    </a:moveTo>
                    <a:lnTo>
                      <a:pt x="0" y="64"/>
                    </a:lnTo>
                    <a:lnTo>
                      <a:pt x="19" y="64"/>
                    </a:lnTo>
                    <a:lnTo>
                      <a:pt x="19" y="83"/>
                    </a:lnTo>
                    <a:lnTo>
                      <a:pt x="0" y="83"/>
                    </a:lnTo>
                    <a:close/>
                    <a:moveTo>
                      <a:pt x="0" y="64"/>
                    </a:moveTo>
                    <a:lnTo>
                      <a:pt x="0" y="62"/>
                    </a:lnTo>
                    <a:lnTo>
                      <a:pt x="1" y="61"/>
                    </a:lnTo>
                    <a:lnTo>
                      <a:pt x="10" y="64"/>
                    </a:lnTo>
                    <a:lnTo>
                      <a:pt x="0" y="64"/>
                    </a:lnTo>
                    <a:close/>
                    <a:moveTo>
                      <a:pt x="1" y="61"/>
                    </a:moveTo>
                    <a:lnTo>
                      <a:pt x="7" y="42"/>
                    </a:lnTo>
                    <a:lnTo>
                      <a:pt x="26" y="48"/>
                    </a:lnTo>
                    <a:lnTo>
                      <a:pt x="19" y="66"/>
                    </a:lnTo>
                    <a:lnTo>
                      <a:pt x="1" y="61"/>
                    </a:lnTo>
                    <a:close/>
                    <a:moveTo>
                      <a:pt x="7" y="42"/>
                    </a:moveTo>
                    <a:lnTo>
                      <a:pt x="8" y="40"/>
                    </a:lnTo>
                    <a:lnTo>
                      <a:pt x="10" y="38"/>
                    </a:lnTo>
                    <a:lnTo>
                      <a:pt x="17" y="44"/>
                    </a:lnTo>
                    <a:lnTo>
                      <a:pt x="7" y="42"/>
                    </a:lnTo>
                    <a:close/>
                    <a:moveTo>
                      <a:pt x="10" y="38"/>
                    </a:moveTo>
                    <a:lnTo>
                      <a:pt x="26" y="22"/>
                    </a:lnTo>
                    <a:lnTo>
                      <a:pt x="39" y="35"/>
                    </a:lnTo>
                    <a:lnTo>
                      <a:pt x="23" y="52"/>
                    </a:lnTo>
                    <a:lnTo>
                      <a:pt x="10" y="38"/>
                    </a:lnTo>
                    <a:close/>
                    <a:moveTo>
                      <a:pt x="26" y="22"/>
                    </a:moveTo>
                    <a:lnTo>
                      <a:pt x="27" y="21"/>
                    </a:lnTo>
                    <a:lnTo>
                      <a:pt x="28" y="21"/>
                    </a:lnTo>
                    <a:lnTo>
                      <a:pt x="32" y="29"/>
                    </a:lnTo>
                    <a:lnTo>
                      <a:pt x="26" y="22"/>
                    </a:lnTo>
                    <a:close/>
                    <a:moveTo>
                      <a:pt x="28" y="21"/>
                    </a:moveTo>
                    <a:lnTo>
                      <a:pt x="50" y="8"/>
                    </a:lnTo>
                    <a:lnTo>
                      <a:pt x="59" y="24"/>
                    </a:lnTo>
                    <a:lnTo>
                      <a:pt x="37" y="38"/>
                    </a:lnTo>
                    <a:lnTo>
                      <a:pt x="28" y="21"/>
                    </a:lnTo>
                    <a:close/>
                    <a:moveTo>
                      <a:pt x="50" y="8"/>
                    </a:moveTo>
                    <a:lnTo>
                      <a:pt x="51" y="7"/>
                    </a:lnTo>
                    <a:lnTo>
                      <a:pt x="52" y="7"/>
                    </a:lnTo>
                    <a:lnTo>
                      <a:pt x="54" y="17"/>
                    </a:lnTo>
                    <a:lnTo>
                      <a:pt x="50" y="8"/>
                    </a:lnTo>
                    <a:close/>
                    <a:moveTo>
                      <a:pt x="52" y="7"/>
                    </a:moveTo>
                    <a:lnTo>
                      <a:pt x="84" y="0"/>
                    </a:lnTo>
                    <a:lnTo>
                      <a:pt x="89" y="19"/>
                    </a:lnTo>
                    <a:lnTo>
                      <a:pt x="57" y="25"/>
                    </a:lnTo>
                    <a:lnTo>
                      <a:pt x="5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7" name="Freeform 1608">
                <a:extLst>
                  <a:ext uri="{FF2B5EF4-FFF2-40B4-BE49-F238E27FC236}">
                    <a16:creationId xmlns:a16="http://schemas.microsoft.com/office/drawing/2014/main" id="{FA285708-E4B9-4A7A-A0D7-22378D642581}"/>
                  </a:ext>
                </a:extLst>
              </p:cNvPr>
              <p:cNvSpPr>
                <a:spLocks/>
              </p:cNvSpPr>
              <p:nvPr/>
            </p:nvSpPr>
            <p:spPr bwMode="auto">
              <a:xfrm>
                <a:off x="2110" y="1356"/>
                <a:ext cx="139" cy="159"/>
              </a:xfrm>
              <a:custGeom>
                <a:avLst/>
                <a:gdLst>
                  <a:gd name="T0" fmla="*/ 2 w 556"/>
                  <a:gd name="T1" fmla="*/ 2 h 636"/>
                  <a:gd name="T2" fmla="*/ 4 w 556"/>
                  <a:gd name="T3" fmla="*/ 1 h 636"/>
                  <a:gd name="T4" fmla="*/ 5 w 556"/>
                  <a:gd name="T5" fmla="*/ 0 h 636"/>
                  <a:gd name="T6" fmla="*/ 7 w 556"/>
                  <a:gd name="T7" fmla="*/ 0 h 636"/>
                  <a:gd name="T8" fmla="*/ 8 w 556"/>
                  <a:gd name="T9" fmla="*/ 1 h 636"/>
                  <a:gd name="T10" fmla="*/ 9 w 556"/>
                  <a:gd name="T11" fmla="*/ 2 h 636"/>
                  <a:gd name="T12" fmla="*/ 11 w 556"/>
                  <a:gd name="T13" fmla="*/ 3 h 636"/>
                  <a:gd name="T14" fmla="*/ 12 w 556"/>
                  <a:gd name="T15" fmla="*/ 5 h 636"/>
                  <a:gd name="T16" fmla="*/ 14 w 556"/>
                  <a:gd name="T17" fmla="*/ 6 h 636"/>
                  <a:gd name="T18" fmla="*/ 15 w 556"/>
                  <a:gd name="T19" fmla="*/ 8 h 636"/>
                  <a:gd name="T20" fmla="*/ 17 w 556"/>
                  <a:gd name="T21" fmla="*/ 11 h 636"/>
                  <a:gd name="T22" fmla="*/ 19 w 556"/>
                  <a:gd name="T23" fmla="*/ 13 h 636"/>
                  <a:gd name="T24" fmla="*/ 22 w 556"/>
                  <a:gd name="T25" fmla="*/ 16 h 636"/>
                  <a:gd name="T26" fmla="*/ 24 w 556"/>
                  <a:gd name="T27" fmla="*/ 20 h 636"/>
                  <a:gd name="T28" fmla="*/ 27 w 556"/>
                  <a:gd name="T29" fmla="*/ 23 h 636"/>
                  <a:gd name="T30" fmla="*/ 29 w 556"/>
                  <a:gd name="T31" fmla="*/ 27 h 636"/>
                  <a:gd name="T32" fmla="*/ 31 w 556"/>
                  <a:gd name="T33" fmla="*/ 30 h 636"/>
                  <a:gd name="T34" fmla="*/ 33 w 556"/>
                  <a:gd name="T35" fmla="*/ 34 h 636"/>
                  <a:gd name="T36" fmla="*/ 34 w 556"/>
                  <a:gd name="T37" fmla="*/ 36 h 636"/>
                  <a:gd name="T38" fmla="*/ 35 w 556"/>
                  <a:gd name="T39" fmla="*/ 38 h 636"/>
                  <a:gd name="T40" fmla="*/ 34 w 556"/>
                  <a:gd name="T41" fmla="*/ 39 h 636"/>
                  <a:gd name="T42" fmla="*/ 33 w 556"/>
                  <a:gd name="T43" fmla="*/ 40 h 636"/>
                  <a:gd name="T44" fmla="*/ 32 w 556"/>
                  <a:gd name="T45" fmla="*/ 39 h 636"/>
                  <a:gd name="T46" fmla="*/ 29 w 556"/>
                  <a:gd name="T47" fmla="*/ 38 h 636"/>
                  <a:gd name="T48" fmla="*/ 27 w 556"/>
                  <a:gd name="T49" fmla="*/ 37 h 636"/>
                  <a:gd name="T50" fmla="*/ 24 w 556"/>
                  <a:gd name="T51" fmla="*/ 34 h 636"/>
                  <a:gd name="T52" fmla="*/ 21 w 556"/>
                  <a:gd name="T53" fmla="*/ 32 h 636"/>
                  <a:gd name="T54" fmla="*/ 18 w 556"/>
                  <a:gd name="T55" fmla="*/ 30 h 636"/>
                  <a:gd name="T56" fmla="*/ 16 w 556"/>
                  <a:gd name="T57" fmla="*/ 27 h 636"/>
                  <a:gd name="T58" fmla="*/ 13 w 556"/>
                  <a:gd name="T59" fmla="*/ 25 h 636"/>
                  <a:gd name="T60" fmla="*/ 11 w 556"/>
                  <a:gd name="T61" fmla="*/ 23 h 636"/>
                  <a:gd name="T62" fmla="*/ 10 w 556"/>
                  <a:gd name="T63" fmla="*/ 22 h 636"/>
                  <a:gd name="T64" fmla="*/ 8 w 556"/>
                  <a:gd name="T65" fmla="*/ 20 h 636"/>
                  <a:gd name="T66" fmla="*/ 6 w 556"/>
                  <a:gd name="T67" fmla="*/ 18 h 636"/>
                  <a:gd name="T68" fmla="*/ 4 w 556"/>
                  <a:gd name="T69" fmla="*/ 16 h 636"/>
                  <a:gd name="T70" fmla="*/ 2 w 556"/>
                  <a:gd name="T71" fmla="*/ 13 h 636"/>
                  <a:gd name="T72" fmla="*/ 1 w 556"/>
                  <a:gd name="T73" fmla="*/ 11 h 636"/>
                  <a:gd name="T74" fmla="*/ 0 w 556"/>
                  <a:gd name="T75" fmla="*/ 9 h 636"/>
                  <a:gd name="T76" fmla="*/ 0 w 556"/>
                  <a:gd name="T77" fmla="*/ 7 h 636"/>
                  <a:gd name="T78" fmla="*/ 1 w 556"/>
                  <a:gd name="T79" fmla="*/ 4 h 636"/>
                  <a:gd name="T80" fmla="*/ 2 w 556"/>
                  <a:gd name="T81" fmla="*/ 2 h 6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6"/>
                  <a:gd name="T124" fmla="*/ 0 h 636"/>
                  <a:gd name="T125" fmla="*/ 556 w 556"/>
                  <a:gd name="T126" fmla="*/ 636 h 6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6" h="636">
                    <a:moveTo>
                      <a:pt x="35" y="35"/>
                    </a:moveTo>
                    <a:lnTo>
                      <a:pt x="60" y="13"/>
                    </a:lnTo>
                    <a:lnTo>
                      <a:pt x="83" y="0"/>
                    </a:lnTo>
                    <a:lnTo>
                      <a:pt x="105" y="0"/>
                    </a:lnTo>
                    <a:lnTo>
                      <a:pt x="124" y="6"/>
                    </a:lnTo>
                    <a:lnTo>
                      <a:pt x="146" y="23"/>
                    </a:lnTo>
                    <a:lnTo>
                      <a:pt x="168" y="41"/>
                    </a:lnTo>
                    <a:lnTo>
                      <a:pt x="191" y="70"/>
                    </a:lnTo>
                    <a:lnTo>
                      <a:pt x="216" y="99"/>
                    </a:lnTo>
                    <a:lnTo>
                      <a:pt x="242" y="133"/>
                    </a:lnTo>
                    <a:lnTo>
                      <a:pt x="271" y="172"/>
                    </a:lnTo>
                    <a:lnTo>
                      <a:pt x="305" y="213"/>
                    </a:lnTo>
                    <a:lnTo>
                      <a:pt x="343" y="261"/>
                    </a:lnTo>
                    <a:lnTo>
                      <a:pt x="384" y="315"/>
                    </a:lnTo>
                    <a:lnTo>
                      <a:pt x="426" y="372"/>
                    </a:lnTo>
                    <a:lnTo>
                      <a:pt x="465" y="430"/>
                    </a:lnTo>
                    <a:lnTo>
                      <a:pt x="499" y="484"/>
                    </a:lnTo>
                    <a:lnTo>
                      <a:pt x="527" y="534"/>
                    </a:lnTo>
                    <a:lnTo>
                      <a:pt x="546" y="578"/>
                    </a:lnTo>
                    <a:lnTo>
                      <a:pt x="556" y="610"/>
                    </a:lnTo>
                    <a:lnTo>
                      <a:pt x="549" y="629"/>
                    </a:lnTo>
                    <a:lnTo>
                      <a:pt x="531" y="636"/>
                    </a:lnTo>
                    <a:lnTo>
                      <a:pt x="502" y="629"/>
                    </a:lnTo>
                    <a:lnTo>
                      <a:pt x="467" y="610"/>
                    </a:lnTo>
                    <a:lnTo>
                      <a:pt x="426" y="582"/>
                    </a:lnTo>
                    <a:lnTo>
                      <a:pt x="382" y="546"/>
                    </a:lnTo>
                    <a:lnTo>
                      <a:pt x="337" y="509"/>
                    </a:lnTo>
                    <a:lnTo>
                      <a:pt x="293" y="470"/>
                    </a:lnTo>
                    <a:lnTo>
                      <a:pt x="248" y="432"/>
                    </a:lnTo>
                    <a:lnTo>
                      <a:pt x="210" y="401"/>
                    </a:lnTo>
                    <a:lnTo>
                      <a:pt x="181" y="372"/>
                    </a:lnTo>
                    <a:lnTo>
                      <a:pt x="153" y="347"/>
                    </a:lnTo>
                    <a:lnTo>
                      <a:pt x="121" y="318"/>
                    </a:lnTo>
                    <a:lnTo>
                      <a:pt x="89" y="283"/>
                    </a:lnTo>
                    <a:lnTo>
                      <a:pt x="60" y="248"/>
                    </a:lnTo>
                    <a:lnTo>
                      <a:pt x="35" y="213"/>
                    </a:lnTo>
                    <a:lnTo>
                      <a:pt x="16" y="175"/>
                    </a:lnTo>
                    <a:lnTo>
                      <a:pt x="4" y="136"/>
                    </a:lnTo>
                    <a:lnTo>
                      <a:pt x="0" y="102"/>
                    </a:lnTo>
                    <a:lnTo>
                      <a:pt x="9" y="67"/>
                    </a:lnTo>
                    <a:lnTo>
                      <a:pt x="35"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8" name="Freeform 1609">
                <a:extLst>
                  <a:ext uri="{FF2B5EF4-FFF2-40B4-BE49-F238E27FC236}">
                    <a16:creationId xmlns:a16="http://schemas.microsoft.com/office/drawing/2014/main" id="{8F013BFD-5601-4475-AA91-F38173834159}"/>
                  </a:ext>
                </a:extLst>
              </p:cNvPr>
              <p:cNvSpPr>
                <a:spLocks noEditPoints="1"/>
              </p:cNvSpPr>
              <p:nvPr/>
            </p:nvSpPr>
            <p:spPr bwMode="auto">
              <a:xfrm>
                <a:off x="2107" y="1354"/>
                <a:ext cx="144" cy="163"/>
              </a:xfrm>
              <a:custGeom>
                <a:avLst/>
                <a:gdLst>
                  <a:gd name="T0" fmla="*/ 4 w 576"/>
                  <a:gd name="T1" fmla="*/ 1 h 655"/>
                  <a:gd name="T2" fmla="*/ 5 w 576"/>
                  <a:gd name="T3" fmla="*/ 2 h 655"/>
                  <a:gd name="T4" fmla="*/ 6 w 576"/>
                  <a:gd name="T5" fmla="*/ 0 h 655"/>
                  <a:gd name="T6" fmla="*/ 8 w 576"/>
                  <a:gd name="T7" fmla="*/ 0 h 655"/>
                  <a:gd name="T8" fmla="*/ 8 w 576"/>
                  <a:gd name="T9" fmla="*/ 0 h 655"/>
                  <a:gd name="T10" fmla="*/ 10 w 576"/>
                  <a:gd name="T11" fmla="*/ 1 h 655"/>
                  <a:gd name="T12" fmla="*/ 10 w 576"/>
                  <a:gd name="T13" fmla="*/ 2 h 655"/>
                  <a:gd name="T14" fmla="*/ 12 w 576"/>
                  <a:gd name="T15" fmla="*/ 3 h 655"/>
                  <a:gd name="T16" fmla="*/ 12 w 576"/>
                  <a:gd name="T17" fmla="*/ 5 h 655"/>
                  <a:gd name="T18" fmla="*/ 12 w 576"/>
                  <a:gd name="T19" fmla="*/ 5 h 655"/>
                  <a:gd name="T20" fmla="*/ 15 w 576"/>
                  <a:gd name="T21" fmla="*/ 6 h 655"/>
                  <a:gd name="T22" fmla="*/ 14 w 576"/>
                  <a:gd name="T23" fmla="*/ 7 h 655"/>
                  <a:gd name="T24" fmla="*/ 16 w 576"/>
                  <a:gd name="T25" fmla="*/ 8 h 655"/>
                  <a:gd name="T26" fmla="*/ 17 w 576"/>
                  <a:gd name="T27" fmla="*/ 11 h 655"/>
                  <a:gd name="T28" fmla="*/ 18 w 576"/>
                  <a:gd name="T29" fmla="*/ 11 h 655"/>
                  <a:gd name="T30" fmla="*/ 23 w 576"/>
                  <a:gd name="T31" fmla="*/ 16 h 655"/>
                  <a:gd name="T32" fmla="*/ 22 w 576"/>
                  <a:gd name="T33" fmla="*/ 17 h 655"/>
                  <a:gd name="T34" fmla="*/ 25 w 576"/>
                  <a:gd name="T35" fmla="*/ 20 h 655"/>
                  <a:gd name="T36" fmla="*/ 27 w 576"/>
                  <a:gd name="T37" fmla="*/ 24 h 655"/>
                  <a:gd name="T38" fmla="*/ 28 w 576"/>
                  <a:gd name="T39" fmla="*/ 23 h 655"/>
                  <a:gd name="T40" fmla="*/ 30 w 576"/>
                  <a:gd name="T41" fmla="*/ 27 h 655"/>
                  <a:gd name="T42" fmla="*/ 29 w 576"/>
                  <a:gd name="T43" fmla="*/ 27 h 655"/>
                  <a:gd name="T44" fmla="*/ 33 w 576"/>
                  <a:gd name="T45" fmla="*/ 30 h 655"/>
                  <a:gd name="T46" fmla="*/ 34 w 576"/>
                  <a:gd name="T47" fmla="*/ 33 h 655"/>
                  <a:gd name="T48" fmla="*/ 34 w 576"/>
                  <a:gd name="T49" fmla="*/ 33 h 655"/>
                  <a:gd name="T50" fmla="*/ 36 w 576"/>
                  <a:gd name="T51" fmla="*/ 38 h 655"/>
                  <a:gd name="T52" fmla="*/ 36 w 576"/>
                  <a:gd name="T53" fmla="*/ 38 h 655"/>
                  <a:gd name="T54" fmla="*/ 36 w 576"/>
                  <a:gd name="T55" fmla="*/ 40 h 655"/>
                  <a:gd name="T56" fmla="*/ 34 w 576"/>
                  <a:gd name="T57" fmla="*/ 39 h 655"/>
                  <a:gd name="T58" fmla="*/ 34 w 576"/>
                  <a:gd name="T59" fmla="*/ 41 h 655"/>
                  <a:gd name="T60" fmla="*/ 32 w 576"/>
                  <a:gd name="T61" fmla="*/ 40 h 655"/>
                  <a:gd name="T62" fmla="*/ 32 w 576"/>
                  <a:gd name="T63" fmla="*/ 39 h 655"/>
                  <a:gd name="T64" fmla="*/ 30 w 576"/>
                  <a:gd name="T65" fmla="*/ 39 h 655"/>
                  <a:gd name="T66" fmla="*/ 27 w 576"/>
                  <a:gd name="T67" fmla="*/ 37 h 655"/>
                  <a:gd name="T68" fmla="*/ 27 w 576"/>
                  <a:gd name="T69" fmla="*/ 37 h 655"/>
                  <a:gd name="T70" fmla="*/ 21 w 576"/>
                  <a:gd name="T71" fmla="*/ 33 h 655"/>
                  <a:gd name="T72" fmla="*/ 22 w 576"/>
                  <a:gd name="T73" fmla="*/ 32 h 655"/>
                  <a:gd name="T74" fmla="*/ 17 w 576"/>
                  <a:gd name="T75" fmla="*/ 27 h 655"/>
                  <a:gd name="T76" fmla="*/ 14 w 576"/>
                  <a:gd name="T77" fmla="*/ 25 h 655"/>
                  <a:gd name="T78" fmla="*/ 13 w 576"/>
                  <a:gd name="T79" fmla="*/ 26 h 655"/>
                  <a:gd name="T80" fmla="*/ 13 w 576"/>
                  <a:gd name="T81" fmla="*/ 23 h 655"/>
                  <a:gd name="T82" fmla="*/ 13 w 576"/>
                  <a:gd name="T83" fmla="*/ 23 h 655"/>
                  <a:gd name="T84" fmla="*/ 10 w 576"/>
                  <a:gd name="T85" fmla="*/ 22 h 655"/>
                  <a:gd name="T86" fmla="*/ 8 w 576"/>
                  <a:gd name="T87" fmla="*/ 21 h 655"/>
                  <a:gd name="T88" fmla="*/ 8 w 576"/>
                  <a:gd name="T89" fmla="*/ 21 h 655"/>
                  <a:gd name="T90" fmla="*/ 4 w 576"/>
                  <a:gd name="T91" fmla="*/ 16 h 655"/>
                  <a:gd name="T92" fmla="*/ 5 w 576"/>
                  <a:gd name="T93" fmla="*/ 16 h 655"/>
                  <a:gd name="T94" fmla="*/ 2 w 576"/>
                  <a:gd name="T95" fmla="*/ 14 h 655"/>
                  <a:gd name="T96" fmla="*/ 2 w 576"/>
                  <a:gd name="T97" fmla="*/ 11 h 655"/>
                  <a:gd name="T98" fmla="*/ 1 w 576"/>
                  <a:gd name="T99" fmla="*/ 12 h 655"/>
                  <a:gd name="T100" fmla="*/ 0 w 576"/>
                  <a:gd name="T101" fmla="*/ 9 h 655"/>
                  <a:gd name="T102" fmla="*/ 2 w 576"/>
                  <a:gd name="T103" fmla="*/ 9 h 655"/>
                  <a:gd name="T104" fmla="*/ 0 w 576"/>
                  <a:gd name="T105" fmla="*/ 7 h 655"/>
                  <a:gd name="T106" fmla="*/ 1 w 576"/>
                  <a:gd name="T107" fmla="*/ 4 h 655"/>
                  <a:gd name="T108" fmla="*/ 1 w 576"/>
                  <a:gd name="T109" fmla="*/ 4 h 6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76"/>
                  <a:gd name="T166" fmla="*/ 0 h 655"/>
                  <a:gd name="T167" fmla="*/ 576 w 576"/>
                  <a:gd name="T168" fmla="*/ 655 h 65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76" h="655">
                    <a:moveTo>
                      <a:pt x="39" y="37"/>
                    </a:moveTo>
                    <a:lnTo>
                      <a:pt x="64" y="14"/>
                    </a:lnTo>
                    <a:lnTo>
                      <a:pt x="77" y="28"/>
                    </a:lnTo>
                    <a:lnTo>
                      <a:pt x="51" y="52"/>
                    </a:lnTo>
                    <a:lnTo>
                      <a:pt x="39" y="37"/>
                    </a:lnTo>
                    <a:close/>
                    <a:moveTo>
                      <a:pt x="64" y="14"/>
                    </a:moveTo>
                    <a:lnTo>
                      <a:pt x="64" y="14"/>
                    </a:lnTo>
                    <a:lnTo>
                      <a:pt x="66" y="13"/>
                    </a:lnTo>
                    <a:lnTo>
                      <a:pt x="70" y="22"/>
                    </a:lnTo>
                    <a:lnTo>
                      <a:pt x="64" y="14"/>
                    </a:lnTo>
                    <a:close/>
                    <a:moveTo>
                      <a:pt x="66" y="13"/>
                    </a:moveTo>
                    <a:lnTo>
                      <a:pt x="88" y="1"/>
                    </a:lnTo>
                    <a:lnTo>
                      <a:pt x="97" y="17"/>
                    </a:lnTo>
                    <a:lnTo>
                      <a:pt x="75" y="30"/>
                    </a:lnTo>
                    <a:lnTo>
                      <a:pt x="66" y="13"/>
                    </a:lnTo>
                    <a:close/>
                    <a:moveTo>
                      <a:pt x="88" y="1"/>
                    </a:moveTo>
                    <a:lnTo>
                      <a:pt x="90" y="0"/>
                    </a:lnTo>
                    <a:lnTo>
                      <a:pt x="93" y="0"/>
                    </a:lnTo>
                    <a:lnTo>
                      <a:pt x="93" y="9"/>
                    </a:lnTo>
                    <a:lnTo>
                      <a:pt x="88" y="1"/>
                    </a:lnTo>
                    <a:close/>
                    <a:moveTo>
                      <a:pt x="93" y="0"/>
                    </a:moveTo>
                    <a:lnTo>
                      <a:pt x="115" y="0"/>
                    </a:lnTo>
                    <a:lnTo>
                      <a:pt x="115" y="18"/>
                    </a:lnTo>
                    <a:lnTo>
                      <a:pt x="93" y="18"/>
                    </a:lnTo>
                    <a:lnTo>
                      <a:pt x="93" y="0"/>
                    </a:lnTo>
                    <a:close/>
                    <a:moveTo>
                      <a:pt x="115" y="0"/>
                    </a:moveTo>
                    <a:lnTo>
                      <a:pt x="116" y="0"/>
                    </a:lnTo>
                    <a:lnTo>
                      <a:pt x="118" y="0"/>
                    </a:lnTo>
                    <a:lnTo>
                      <a:pt x="115" y="9"/>
                    </a:lnTo>
                    <a:lnTo>
                      <a:pt x="115" y="0"/>
                    </a:lnTo>
                    <a:close/>
                    <a:moveTo>
                      <a:pt x="118" y="0"/>
                    </a:moveTo>
                    <a:lnTo>
                      <a:pt x="137" y="6"/>
                    </a:lnTo>
                    <a:lnTo>
                      <a:pt x="131" y="24"/>
                    </a:lnTo>
                    <a:lnTo>
                      <a:pt x="112" y="18"/>
                    </a:lnTo>
                    <a:lnTo>
                      <a:pt x="118" y="0"/>
                    </a:lnTo>
                    <a:close/>
                    <a:moveTo>
                      <a:pt x="137" y="6"/>
                    </a:moveTo>
                    <a:lnTo>
                      <a:pt x="138" y="6"/>
                    </a:lnTo>
                    <a:lnTo>
                      <a:pt x="139" y="7"/>
                    </a:lnTo>
                    <a:lnTo>
                      <a:pt x="134" y="15"/>
                    </a:lnTo>
                    <a:lnTo>
                      <a:pt x="137" y="6"/>
                    </a:lnTo>
                    <a:close/>
                    <a:moveTo>
                      <a:pt x="139" y="7"/>
                    </a:moveTo>
                    <a:lnTo>
                      <a:pt x="161" y="23"/>
                    </a:lnTo>
                    <a:lnTo>
                      <a:pt x="150" y="39"/>
                    </a:lnTo>
                    <a:lnTo>
                      <a:pt x="128" y="23"/>
                    </a:lnTo>
                    <a:lnTo>
                      <a:pt x="139" y="7"/>
                    </a:lnTo>
                    <a:close/>
                    <a:moveTo>
                      <a:pt x="161" y="23"/>
                    </a:moveTo>
                    <a:lnTo>
                      <a:pt x="161" y="24"/>
                    </a:lnTo>
                    <a:lnTo>
                      <a:pt x="163" y="24"/>
                    </a:lnTo>
                    <a:lnTo>
                      <a:pt x="156" y="32"/>
                    </a:lnTo>
                    <a:lnTo>
                      <a:pt x="161" y="23"/>
                    </a:lnTo>
                    <a:close/>
                    <a:moveTo>
                      <a:pt x="163" y="24"/>
                    </a:moveTo>
                    <a:lnTo>
                      <a:pt x="185" y="43"/>
                    </a:lnTo>
                    <a:lnTo>
                      <a:pt x="172" y="57"/>
                    </a:lnTo>
                    <a:lnTo>
                      <a:pt x="150" y="38"/>
                    </a:lnTo>
                    <a:lnTo>
                      <a:pt x="163" y="24"/>
                    </a:lnTo>
                    <a:close/>
                    <a:moveTo>
                      <a:pt x="185" y="43"/>
                    </a:moveTo>
                    <a:lnTo>
                      <a:pt x="186" y="44"/>
                    </a:lnTo>
                    <a:lnTo>
                      <a:pt x="186" y="45"/>
                    </a:lnTo>
                    <a:lnTo>
                      <a:pt x="178" y="50"/>
                    </a:lnTo>
                    <a:lnTo>
                      <a:pt x="185" y="43"/>
                    </a:lnTo>
                    <a:close/>
                    <a:moveTo>
                      <a:pt x="186" y="45"/>
                    </a:moveTo>
                    <a:lnTo>
                      <a:pt x="208" y="73"/>
                    </a:lnTo>
                    <a:lnTo>
                      <a:pt x="193" y="85"/>
                    </a:lnTo>
                    <a:lnTo>
                      <a:pt x="171" y="56"/>
                    </a:lnTo>
                    <a:lnTo>
                      <a:pt x="186" y="45"/>
                    </a:lnTo>
                    <a:close/>
                    <a:moveTo>
                      <a:pt x="193" y="86"/>
                    </a:moveTo>
                    <a:lnTo>
                      <a:pt x="193" y="85"/>
                    </a:lnTo>
                    <a:lnTo>
                      <a:pt x="201" y="79"/>
                    </a:lnTo>
                    <a:lnTo>
                      <a:pt x="193" y="86"/>
                    </a:lnTo>
                    <a:close/>
                    <a:moveTo>
                      <a:pt x="208" y="73"/>
                    </a:moveTo>
                    <a:lnTo>
                      <a:pt x="233" y="101"/>
                    </a:lnTo>
                    <a:lnTo>
                      <a:pt x="219" y="113"/>
                    </a:lnTo>
                    <a:lnTo>
                      <a:pt x="193" y="86"/>
                    </a:lnTo>
                    <a:lnTo>
                      <a:pt x="208" y="73"/>
                    </a:lnTo>
                    <a:close/>
                    <a:moveTo>
                      <a:pt x="233" y="101"/>
                    </a:moveTo>
                    <a:lnTo>
                      <a:pt x="234" y="101"/>
                    </a:lnTo>
                    <a:lnTo>
                      <a:pt x="234" y="102"/>
                    </a:lnTo>
                    <a:lnTo>
                      <a:pt x="226" y="108"/>
                    </a:lnTo>
                    <a:lnTo>
                      <a:pt x="233" y="101"/>
                    </a:lnTo>
                    <a:close/>
                    <a:moveTo>
                      <a:pt x="234" y="102"/>
                    </a:moveTo>
                    <a:lnTo>
                      <a:pt x="260" y="136"/>
                    </a:lnTo>
                    <a:lnTo>
                      <a:pt x="244" y="149"/>
                    </a:lnTo>
                    <a:lnTo>
                      <a:pt x="219" y="113"/>
                    </a:lnTo>
                    <a:lnTo>
                      <a:pt x="234" y="102"/>
                    </a:lnTo>
                    <a:close/>
                    <a:moveTo>
                      <a:pt x="244" y="149"/>
                    </a:moveTo>
                    <a:lnTo>
                      <a:pt x="243" y="146"/>
                    </a:lnTo>
                    <a:lnTo>
                      <a:pt x="244" y="149"/>
                    </a:lnTo>
                    <a:lnTo>
                      <a:pt x="252" y="142"/>
                    </a:lnTo>
                    <a:lnTo>
                      <a:pt x="244" y="149"/>
                    </a:lnTo>
                    <a:close/>
                    <a:moveTo>
                      <a:pt x="260" y="136"/>
                    </a:moveTo>
                    <a:lnTo>
                      <a:pt x="288" y="175"/>
                    </a:lnTo>
                    <a:lnTo>
                      <a:pt x="273" y="186"/>
                    </a:lnTo>
                    <a:lnTo>
                      <a:pt x="244" y="149"/>
                    </a:lnTo>
                    <a:lnTo>
                      <a:pt x="260" y="136"/>
                    </a:lnTo>
                    <a:close/>
                    <a:moveTo>
                      <a:pt x="273" y="187"/>
                    </a:moveTo>
                    <a:lnTo>
                      <a:pt x="273" y="187"/>
                    </a:lnTo>
                    <a:lnTo>
                      <a:pt x="273" y="186"/>
                    </a:lnTo>
                    <a:lnTo>
                      <a:pt x="281" y="181"/>
                    </a:lnTo>
                    <a:lnTo>
                      <a:pt x="273" y="187"/>
                    </a:lnTo>
                    <a:close/>
                    <a:moveTo>
                      <a:pt x="287" y="174"/>
                    </a:moveTo>
                    <a:lnTo>
                      <a:pt x="322" y="216"/>
                    </a:lnTo>
                    <a:lnTo>
                      <a:pt x="308" y="228"/>
                    </a:lnTo>
                    <a:lnTo>
                      <a:pt x="273" y="187"/>
                    </a:lnTo>
                    <a:lnTo>
                      <a:pt x="287" y="174"/>
                    </a:lnTo>
                    <a:close/>
                    <a:moveTo>
                      <a:pt x="322" y="216"/>
                    </a:moveTo>
                    <a:lnTo>
                      <a:pt x="324" y="217"/>
                    </a:lnTo>
                    <a:lnTo>
                      <a:pt x="322" y="216"/>
                    </a:lnTo>
                    <a:lnTo>
                      <a:pt x="315" y="222"/>
                    </a:lnTo>
                    <a:lnTo>
                      <a:pt x="322" y="216"/>
                    </a:lnTo>
                    <a:close/>
                    <a:moveTo>
                      <a:pt x="322" y="216"/>
                    </a:moveTo>
                    <a:lnTo>
                      <a:pt x="361" y="263"/>
                    </a:lnTo>
                    <a:lnTo>
                      <a:pt x="346" y="275"/>
                    </a:lnTo>
                    <a:lnTo>
                      <a:pt x="308" y="228"/>
                    </a:lnTo>
                    <a:lnTo>
                      <a:pt x="322" y="216"/>
                    </a:lnTo>
                    <a:close/>
                    <a:moveTo>
                      <a:pt x="361" y="263"/>
                    </a:moveTo>
                    <a:lnTo>
                      <a:pt x="360" y="263"/>
                    </a:lnTo>
                    <a:lnTo>
                      <a:pt x="361" y="264"/>
                    </a:lnTo>
                    <a:lnTo>
                      <a:pt x="353" y="270"/>
                    </a:lnTo>
                    <a:lnTo>
                      <a:pt x="361" y="263"/>
                    </a:lnTo>
                    <a:close/>
                    <a:moveTo>
                      <a:pt x="361" y="264"/>
                    </a:moveTo>
                    <a:lnTo>
                      <a:pt x="402" y="318"/>
                    </a:lnTo>
                    <a:lnTo>
                      <a:pt x="387" y="329"/>
                    </a:lnTo>
                    <a:lnTo>
                      <a:pt x="346" y="275"/>
                    </a:lnTo>
                    <a:lnTo>
                      <a:pt x="361" y="264"/>
                    </a:lnTo>
                    <a:close/>
                    <a:moveTo>
                      <a:pt x="402" y="318"/>
                    </a:moveTo>
                    <a:lnTo>
                      <a:pt x="403" y="318"/>
                    </a:lnTo>
                    <a:lnTo>
                      <a:pt x="402" y="318"/>
                    </a:lnTo>
                    <a:lnTo>
                      <a:pt x="394" y="324"/>
                    </a:lnTo>
                    <a:lnTo>
                      <a:pt x="402" y="318"/>
                    </a:lnTo>
                    <a:close/>
                    <a:moveTo>
                      <a:pt x="402" y="318"/>
                    </a:moveTo>
                    <a:lnTo>
                      <a:pt x="444" y="376"/>
                    </a:lnTo>
                    <a:lnTo>
                      <a:pt x="428" y="387"/>
                    </a:lnTo>
                    <a:lnTo>
                      <a:pt x="386" y="329"/>
                    </a:lnTo>
                    <a:lnTo>
                      <a:pt x="402" y="318"/>
                    </a:lnTo>
                    <a:close/>
                    <a:moveTo>
                      <a:pt x="444" y="376"/>
                    </a:moveTo>
                    <a:lnTo>
                      <a:pt x="444" y="376"/>
                    </a:lnTo>
                    <a:lnTo>
                      <a:pt x="436" y="381"/>
                    </a:lnTo>
                    <a:lnTo>
                      <a:pt x="444" y="376"/>
                    </a:lnTo>
                    <a:close/>
                    <a:moveTo>
                      <a:pt x="444" y="376"/>
                    </a:moveTo>
                    <a:lnTo>
                      <a:pt x="482" y="433"/>
                    </a:lnTo>
                    <a:lnTo>
                      <a:pt x="466" y="443"/>
                    </a:lnTo>
                    <a:lnTo>
                      <a:pt x="428" y="386"/>
                    </a:lnTo>
                    <a:lnTo>
                      <a:pt x="444" y="376"/>
                    </a:lnTo>
                    <a:close/>
                    <a:moveTo>
                      <a:pt x="482" y="433"/>
                    </a:moveTo>
                    <a:lnTo>
                      <a:pt x="482" y="433"/>
                    </a:lnTo>
                    <a:lnTo>
                      <a:pt x="475" y="439"/>
                    </a:lnTo>
                    <a:lnTo>
                      <a:pt x="482" y="433"/>
                    </a:lnTo>
                    <a:close/>
                    <a:moveTo>
                      <a:pt x="482" y="433"/>
                    </a:moveTo>
                    <a:lnTo>
                      <a:pt x="518" y="487"/>
                    </a:lnTo>
                    <a:lnTo>
                      <a:pt x="501" y="497"/>
                    </a:lnTo>
                    <a:lnTo>
                      <a:pt x="466" y="443"/>
                    </a:lnTo>
                    <a:lnTo>
                      <a:pt x="482" y="433"/>
                    </a:lnTo>
                    <a:close/>
                    <a:moveTo>
                      <a:pt x="518" y="487"/>
                    </a:moveTo>
                    <a:lnTo>
                      <a:pt x="518" y="487"/>
                    </a:lnTo>
                    <a:lnTo>
                      <a:pt x="509" y="493"/>
                    </a:lnTo>
                    <a:lnTo>
                      <a:pt x="518" y="487"/>
                    </a:lnTo>
                    <a:close/>
                    <a:moveTo>
                      <a:pt x="518" y="487"/>
                    </a:moveTo>
                    <a:lnTo>
                      <a:pt x="546" y="538"/>
                    </a:lnTo>
                    <a:lnTo>
                      <a:pt x="530" y="548"/>
                    </a:lnTo>
                    <a:lnTo>
                      <a:pt x="501" y="497"/>
                    </a:lnTo>
                    <a:lnTo>
                      <a:pt x="518" y="487"/>
                    </a:lnTo>
                    <a:close/>
                    <a:moveTo>
                      <a:pt x="546" y="538"/>
                    </a:moveTo>
                    <a:lnTo>
                      <a:pt x="546" y="539"/>
                    </a:lnTo>
                    <a:lnTo>
                      <a:pt x="537" y="543"/>
                    </a:lnTo>
                    <a:lnTo>
                      <a:pt x="546" y="538"/>
                    </a:lnTo>
                    <a:close/>
                    <a:moveTo>
                      <a:pt x="546" y="539"/>
                    </a:moveTo>
                    <a:lnTo>
                      <a:pt x="565" y="584"/>
                    </a:lnTo>
                    <a:lnTo>
                      <a:pt x="548" y="591"/>
                    </a:lnTo>
                    <a:lnTo>
                      <a:pt x="529" y="547"/>
                    </a:lnTo>
                    <a:lnTo>
                      <a:pt x="546" y="539"/>
                    </a:lnTo>
                    <a:close/>
                    <a:moveTo>
                      <a:pt x="565" y="584"/>
                    </a:moveTo>
                    <a:lnTo>
                      <a:pt x="566" y="584"/>
                    </a:lnTo>
                    <a:lnTo>
                      <a:pt x="566" y="585"/>
                    </a:lnTo>
                    <a:lnTo>
                      <a:pt x="556" y="587"/>
                    </a:lnTo>
                    <a:lnTo>
                      <a:pt x="565" y="584"/>
                    </a:lnTo>
                    <a:close/>
                    <a:moveTo>
                      <a:pt x="566" y="585"/>
                    </a:moveTo>
                    <a:lnTo>
                      <a:pt x="575" y="616"/>
                    </a:lnTo>
                    <a:lnTo>
                      <a:pt x="557" y="622"/>
                    </a:lnTo>
                    <a:lnTo>
                      <a:pt x="547" y="590"/>
                    </a:lnTo>
                    <a:lnTo>
                      <a:pt x="566" y="585"/>
                    </a:lnTo>
                    <a:close/>
                    <a:moveTo>
                      <a:pt x="575" y="616"/>
                    </a:moveTo>
                    <a:lnTo>
                      <a:pt x="576" y="619"/>
                    </a:lnTo>
                    <a:lnTo>
                      <a:pt x="575" y="623"/>
                    </a:lnTo>
                    <a:lnTo>
                      <a:pt x="566" y="619"/>
                    </a:lnTo>
                    <a:lnTo>
                      <a:pt x="575" y="616"/>
                    </a:lnTo>
                    <a:close/>
                    <a:moveTo>
                      <a:pt x="575" y="623"/>
                    </a:moveTo>
                    <a:lnTo>
                      <a:pt x="569" y="641"/>
                    </a:lnTo>
                    <a:lnTo>
                      <a:pt x="551" y="635"/>
                    </a:lnTo>
                    <a:lnTo>
                      <a:pt x="557" y="616"/>
                    </a:lnTo>
                    <a:lnTo>
                      <a:pt x="575" y="623"/>
                    </a:lnTo>
                    <a:close/>
                    <a:moveTo>
                      <a:pt x="569" y="641"/>
                    </a:moveTo>
                    <a:lnTo>
                      <a:pt x="567" y="646"/>
                    </a:lnTo>
                    <a:lnTo>
                      <a:pt x="563" y="647"/>
                    </a:lnTo>
                    <a:lnTo>
                      <a:pt x="559" y="638"/>
                    </a:lnTo>
                    <a:lnTo>
                      <a:pt x="569" y="641"/>
                    </a:lnTo>
                    <a:close/>
                    <a:moveTo>
                      <a:pt x="563" y="647"/>
                    </a:moveTo>
                    <a:lnTo>
                      <a:pt x="544" y="654"/>
                    </a:lnTo>
                    <a:lnTo>
                      <a:pt x="537" y="636"/>
                    </a:lnTo>
                    <a:lnTo>
                      <a:pt x="557" y="629"/>
                    </a:lnTo>
                    <a:lnTo>
                      <a:pt x="563" y="647"/>
                    </a:lnTo>
                    <a:close/>
                    <a:moveTo>
                      <a:pt x="544" y="654"/>
                    </a:moveTo>
                    <a:lnTo>
                      <a:pt x="542" y="655"/>
                    </a:lnTo>
                    <a:lnTo>
                      <a:pt x="538" y="654"/>
                    </a:lnTo>
                    <a:lnTo>
                      <a:pt x="541" y="645"/>
                    </a:lnTo>
                    <a:lnTo>
                      <a:pt x="544" y="654"/>
                    </a:lnTo>
                    <a:close/>
                    <a:moveTo>
                      <a:pt x="538" y="654"/>
                    </a:moveTo>
                    <a:lnTo>
                      <a:pt x="510" y="648"/>
                    </a:lnTo>
                    <a:lnTo>
                      <a:pt x="514" y="629"/>
                    </a:lnTo>
                    <a:lnTo>
                      <a:pt x="543" y="635"/>
                    </a:lnTo>
                    <a:lnTo>
                      <a:pt x="538" y="654"/>
                    </a:lnTo>
                    <a:close/>
                    <a:moveTo>
                      <a:pt x="510" y="648"/>
                    </a:moveTo>
                    <a:lnTo>
                      <a:pt x="509" y="647"/>
                    </a:lnTo>
                    <a:lnTo>
                      <a:pt x="508" y="647"/>
                    </a:lnTo>
                    <a:lnTo>
                      <a:pt x="512" y="638"/>
                    </a:lnTo>
                    <a:lnTo>
                      <a:pt x="510" y="648"/>
                    </a:lnTo>
                    <a:close/>
                    <a:moveTo>
                      <a:pt x="508" y="647"/>
                    </a:moveTo>
                    <a:lnTo>
                      <a:pt x="472" y="627"/>
                    </a:lnTo>
                    <a:lnTo>
                      <a:pt x="482" y="611"/>
                    </a:lnTo>
                    <a:lnTo>
                      <a:pt x="516" y="630"/>
                    </a:lnTo>
                    <a:lnTo>
                      <a:pt x="508" y="647"/>
                    </a:lnTo>
                    <a:close/>
                    <a:moveTo>
                      <a:pt x="472" y="627"/>
                    </a:moveTo>
                    <a:lnTo>
                      <a:pt x="472" y="627"/>
                    </a:lnTo>
                    <a:lnTo>
                      <a:pt x="477" y="619"/>
                    </a:lnTo>
                    <a:lnTo>
                      <a:pt x="472" y="627"/>
                    </a:lnTo>
                    <a:close/>
                    <a:moveTo>
                      <a:pt x="472" y="627"/>
                    </a:moveTo>
                    <a:lnTo>
                      <a:pt x="430" y="598"/>
                    </a:lnTo>
                    <a:lnTo>
                      <a:pt x="441" y="583"/>
                    </a:lnTo>
                    <a:lnTo>
                      <a:pt x="482" y="612"/>
                    </a:lnTo>
                    <a:lnTo>
                      <a:pt x="472" y="627"/>
                    </a:lnTo>
                    <a:close/>
                    <a:moveTo>
                      <a:pt x="430" y="598"/>
                    </a:moveTo>
                    <a:lnTo>
                      <a:pt x="430" y="598"/>
                    </a:lnTo>
                    <a:lnTo>
                      <a:pt x="436" y="591"/>
                    </a:lnTo>
                    <a:lnTo>
                      <a:pt x="430" y="598"/>
                    </a:lnTo>
                    <a:close/>
                    <a:moveTo>
                      <a:pt x="430" y="598"/>
                    </a:moveTo>
                    <a:lnTo>
                      <a:pt x="385" y="563"/>
                    </a:lnTo>
                    <a:lnTo>
                      <a:pt x="397" y="548"/>
                    </a:lnTo>
                    <a:lnTo>
                      <a:pt x="441" y="583"/>
                    </a:lnTo>
                    <a:lnTo>
                      <a:pt x="430" y="598"/>
                    </a:lnTo>
                    <a:close/>
                    <a:moveTo>
                      <a:pt x="385" y="563"/>
                    </a:moveTo>
                    <a:lnTo>
                      <a:pt x="385" y="563"/>
                    </a:lnTo>
                    <a:lnTo>
                      <a:pt x="392" y="555"/>
                    </a:lnTo>
                    <a:lnTo>
                      <a:pt x="385" y="563"/>
                    </a:lnTo>
                    <a:close/>
                    <a:moveTo>
                      <a:pt x="385" y="563"/>
                    </a:moveTo>
                    <a:lnTo>
                      <a:pt x="341" y="525"/>
                    </a:lnTo>
                    <a:lnTo>
                      <a:pt x="353" y="510"/>
                    </a:lnTo>
                    <a:lnTo>
                      <a:pt x="397" y="549"/>
                    </a:lnTo>
                    <a:lnTo>
                      <a:pt x="385" y="563"/>
                    </a:lnTo>
                    <a:close/>
                    <a:moveTo>
                      <a:pt x="341" y="525"/>
                    </a:moveTo>
                    <a:lnTo>
                      <a:pt x="296" y="487"/>
                    </a:lnTo>
                    <a:lnTo>
                      <a:pt x="308" y="472"/>
                    </a:lnTo>
                    <a:lnTo>
                      <a:pt x="353" y="510"/>
                    </a:lnTo>
                    <a:lnTo>
                      <a:pt x="341" y="525"/>
                    </a:lnTo>
                    <a:close/>
                    <a:moveTo>
                      <a:pt x="296" y="487"/>
                    </a:moveTo>
                    <a:lnTo>
                      <a:pt x="252" y="449"/>
                    </a:lnTo>
                    <a:lnTo>
                      <a:pt x="264" y="434"/>
                    </a:lnTo>
                    <a:lnTo>
                      <a:pt x="308" y="472"/>
                    </a:lnTo>
                    <a:lnTo>
                      <a:pt x="296" y="487"/>
                    </a:lnTo>
                    <a:close/>
                    <a:moveTo>
                      <a:pt x="264" y="434"/>
                    </a:moveTo>
                    <a:lnTo>
                      <a:pt x="264" y="434"/>
                    </a:lnTo>
                    <a:lnTo>
                      <a:pt x="258" y="441"/>
                    </a:lnTo>
                    <a:lnTo>
                      <a:pt x="264" y="434"/>
                    </a:lnTo>
                    <a:close/>
                    <a:moveTo>
                      <a:pt x="252" y="449"/>
                    </a:moveTo>
                    <a:lnTo>
                      <a:pt x="213" y="417"/>
                    </a:lnTo>
                    <a:lnTo>
                      <a:pt x="225" y="402"/>
                    </a:lnTo>
                    <a:lnTo>
                      <a:pt x="264" y="434"/>
                    </a:lnTo>
                    <a:lnTo>
                      <a:pt x="252" y="449"/>
                    </a:lnTo>
                    <a:close/>
                    <a:moveTo>
                      <a:pt x="213" y="417"/>
                    </a:moveTo>
                    <a:lnTo>
                      <a:pt x="213" y="417"/>
                    </a:lnTo>
                    <a:lnTo>
                      <a:pt x="220" y="410"/>
                    </a:lnTo>
                    <a:lnTo>
                      <a:pt x="213" y="417"/>
                    </a:lnTo>
                    <a:close/>
                    <a:moveTo>
                      <a:pt x="213" y="417"/>
                    </a:moveTo>
                    <a:lnTo>
                      <a:pt x="185" y="388"/>
                    </a:lnTo>
                    <a:lnTo>
                      <a:pt x="198" y="375"/>
                    </a:lnTo>
                    <a:lnTo>
                      <a:pt x="226" y="402"/>
                    </a:lnTo>
                    <a:lnTo>
                      <a:pt x="213" y="417"/>
                    </a:lnTo>
                    <a:close/>
                    <a:moveTo>
                      <a:pt x="198" y="374"/>
                    </a:moveTo>
                    <a:lnTo>
                      <a:pt x="198" y="375"/>
                    </a:lnTo>
                    <a:lnTo>
                      <a:pt x="191" y="381"/>
                    </a:lnTo>
                    <a:lnTo>
                      <a:pt x="198" y="374"/>
                    </a:lnTo>
                    <a:close/>
                    <a:moveTo>
                      <a:pt x="185" y="388"/>
                    </a:moveTo>
                    <a:lnTo>
                      <a:pt x="156" y="362"/>
                    </a:lnTo>
                    <a:lnTo>
                      <a:pt x="169" y="348"/>
                    </a:lnTo>
                    <a:lnTo>
                      <a:pt x="198" y="374"/>
                    </a:lnTo>
                    <a:lnTo>
                      <a:pt x="185" y="388"/>
                    </a:lnTo>
                    <a:close/>
                    <a:moveTo>
                      <a:pt x="156" y="362"/>
                    </a:moveTo>
                    <a:lnTo>
                      <a:pt x="155" y="361"/>
                    </a:lnTo>
                    <a:lnTo>
                      <a:pt x="156" y="362"/>
                    </a:lnTo>
                    <a:lnTo>
                      <a:pt x="163" y="356"/>
                    </a:lnTo>
                    <a:lnTo>
                      <a:pt x="156" y="362"/>
                    </a:lnTo>
                    <a:close/>
                    <a:moveTo>
                      <a:pt x="156" y="362"/>
                    </a:moveTo>
                    <a:lnTo>
                      <a:pt x="124" y="334"/>
                    </a:lnTo>
                    <a:lnTo>
                      <a:pt x="137" y="319"/>
                    </a:lnTo>
                    <a:lnTo>
                      <a:pt x="169" y="348"/>
                    </a:lnTo>
                    <a:lnTo>
                      <a:pt x="156" y="362"/>
                    </a:lnTo>
                    <a:close/>
                    <a:moveTo>
                      <a:pt x="124" y="334"/>
                    </a:moveTo>
                    <a:lnTo>
                      <a:pt x="124" y="334"/>
                    </a:lnTo>
                    <a:lnTo>
                      <a:pt x="124" y="333"/>
                    </a:lnTo>
                    <a:lnTo>
                      <a:pt x="131" y="327"/>
                    </a:lnTo>
                    <a:lnTo>
                      <a:pt x="124" y="334"/>
                    </a:lnTo>
                    <a:close/>
                    <a:moveTo>
                      <a:pt x="124" y="333"/>
                    </a:moveTo>
                    <a:lnTo>
                      <a:pt x="92" y="299"/>
                    </a:lnTo>
                    <a:lnTo>
                      <a:pt x="106" y="285"/>
                    </a:lnTo>
                    <a:lnTo>
                      <a:pt x="138" y="321"/>
                    </a:lnTo>
                    <a:lnTo>
                      <a:pt x="124" y="333"/>
                    </a:lnTo>
                    <a:close/>
                    <a:moveTo>
                      <a:pt x="92" y="299"/>
                    </a:moveTo>
                    <a:lnTo>
                      <a:pt x="92" y="297"/>
                    </a:lnTo>
                    <a:lnTo>
                      <a:pt x="99" y="292"/>
                    </a:lnTo>
                    <a:lnTo>
                      <a:pt x="92" y="299"/>
                    </a:lnTo>
                    <a:close/>
                    <a:moveTo>
                      <a:pt x="92" y="297"/>
                    </a:moveTo>
                    <a:lnTo>
                      <a:pt x="63" y="263"/>
                    </a:lnTo>
                    <a:lnTo>
                      <a:pt x="78" y="251"/>
                    </a:lnTo>
                    <a:lnTo>
                      <a:pt x="106" y="285"/>
                    </a:lnTo>
                    <a:lnTo>
                      <a:pt x="92" y="297"/>
                    </a:lnTo>
                    <a:close/>
                    <a:moveTo>
                      <a:pt x="63" y="263"/>
                    </a:moveTo>
                    <a:lnTo>
                      <a:pt x="63" y="263"/>
                    </a:lnTo>
                    <a:lnTo>
                      <a:pt x="62" y="262"/>
                    </a:lnTo>
                    <a:lnTo>
                      <a:pt x="70" y="257"/>
                    </a:lnTo>
                    <a:lnTo>
                      <a:pt x="63" y="263"/>
                    </a:lnTo>
                    <a:close/>
                    <a:moveTo>
                      <a:pt x="62" y="262"/>
                    </a:moveTo>
                    <a:lnTo>
                      <a:pt x="37" y="228"/>
                    </a:lnTo>
                    <a:lnTo>
                      <a:pt x="52" y="216"/>
                    </a:lnTo>
                    <a:lnTo>
                      <a:pt x="78" y="251"/>
                    </a:lnTo>
                    <a:lnTo>
                      <a:pt x="62" y="262"/>
                    </a:lnTo>
                    <a:close/>
                    <a:moveTo>
                      <a:pt x="37" y="228"/>
                    </a:moveTo>
                    <a:lnTo>
                      <a:pt x="37" y="227"/>
                    </a:lnTo>
                    <a:lnTo>
                      <a:pt x="37" y="226"/>
                    </a:lnTo>
                    <a:lnTo>
                      <a:pt x="45" y="222"/>
                    </a:lnTo>
                    <a:lnTo>
                      <a:pt x="37" y="228"/>
                    </a:lnTo>
                    <a:close/>
                    <a:moveTo>
                      <a:pt x="37" y="226"/>
                    </a:moveTo>
                    <a:lnTo>
                      <a:pt x="17" y="188"/>
                    </a:lnTo>
                    <a:lnTo>
                      <a:pt x="35" y="179"/>
                    </a:lnTo>
                    <a:lnTo>
                      <a:pt x="53" y="218"/>
                    </a:lnTo>
                    <a:lnTo>
                      <a:pt x="37" y="226"/>
                    </a:lnTo>
                    <a:close/>
                    <a:moveTo>
                      <a:pt x="17" y="188"/>
                    </a:moveTo>
                    <a:lnTo>
                      <a:pt x="17" y="187"/>
                    </a:lnTo>
                    <a:lnTo>
                      <a:pt x="26" y="184"/>
                    </a:lnTo>
                    <a:lnTo>
                      <a:pt x="17" y="188"/>
                    </a:lnTo>
                    <a:close/>
                    <a:moveTo>
                      <a:pt x="17" y="187"/>
                    </a:moveTo>
                    <a:lnTo>
                      <a:pt x="4" y="149"/>
                    </a:lnTo>
                    <a:lnTo>
                      <a:pt x="23" y="143"/>
                    </a:lnTo>
                    <a:lnTo>
                      <a:pt x="35" y="181"/>
                    </a:lnTo>
                    <a:lnTo>
                      <a:pt x="17" y="187"/>
                    </a:lnTo>
                    <a:close/>
                    <a:moveTo>
                      <a:pt x="4" y="149"/>
                    </a:moveTo>
                    <a:lnTo>
                      <a:pt x="4" y="147"/>
                    </a:lnTo>
                    <a:lnTo>
                      <a:pt x="4" y="146"/>
                    </a:lnTo>
                    <a:lnTo>
                      <a:pt x="14" y="145"/>
                    </a:lnTo>
                    <a:lnTo>
                      <a:pt x="4" y="149"/>
                    </a:lnTo>
                    <a:close/>
                    <a:moveTo>
                      <a:pt x="4" y="146"/>
                    </a:moveTo>
                    <a:lnTo>
                      <a:pt x="0" y="111"/>
                    </a:lnTo>
                    <a:lnTo>
                      <a:pt x="19" y="110"/>
                    </a:lnTo>
                    <a:lnTo>
                      <a:pt x="23" y="145"/>
                    </a:lnTo>
                    <a:lnTo>
                      <a:pt x="4" y="146"/>
                    </a:lnTo>
                    <a:close/>
                    <a:moveTo>
                      <a:pt x="0" y="111"/>
                    </a:moveTo>
                    <a:lnTo>
                      <a:pt x="0" y="110"/>
                    </a:lnTo>
                    <a:lnTo>
                      <a:pt x="0" y="108"/>
                    </a:lnTo>
                    <a:lnTo>
                      <a:pt x="10" y="111"/>
                    </a:lnTo>
                    <a:lnTo>
                      <a:pt x="0" y="111"/>
                    </a:lnTo>
                    <a:close/>
                    <a:moveTo>
                      <a:pt x="0" y="108"/>
                    </a:moveTo>
                    <a:lnTo>
                      <a:pt x="10" y="74"/>
                    </a:lnTo>
                    <a:lnTo>
                      <a:pt x="29" y="78"/>
                    </a:lnTo>
                    <a:lnTo>
                      <a:pt x="19" y="113"/>
                    </a:lnTo>
                    <a:lnTo>
                      <a:pt x="0" y="108"/>
                    </a:lnTo>
                    <a:close/>
                    <a:moveTo>
                      <a:pt x="10" y="74"/>
                    </a:moveTo>
                    <a:lnTo>
                      <a:pt x="10" y="71"/>
                    </a:lnTo>
                    <a:lnTo>
                      <a:pt x="13" y="70"/>
                    </a:lnTo>
                    <a:lnTo>
                      <a:pt x="19" y="76"/>
                    </a:lnTo>
                    <a:lnTo>
                      <a:pt x="10" y="74"/>
                    </a:lnTo>
                    <a:close/>
                    <a:moveTo>
                      <a:pt x="13" y="70"/>
                    </a:moveTo>
                    <a:lnTo>
                      <a:pt x="38" y="38"/>
                    </a:lnTo>
                    <a:lnTo>
                      <a:pt x="52" y="49"/>
                    </a:lnTo>
                    <a:lnTo>
                      <a:pt x="27" y="81"/>
                    </a:lnTo>
                    <a:lnTo>
                      <a:pt x="13"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49" name="Freeform 1610">
                <a:extLst>
                  <a:ext uri="{FF2B5EF4-FFF2-40B4-BE49-F238E27FC236}">
                    <a16:creationId xmlns:a16="http://schemas.microsoft.com/office/drawing/2014/main" id="{AD73F100-1BCF-4C6D-8E29-909C9868D62B}"/>
                  </a:ext>
                </a:extLst>
              </p:cNvPr>
              <p:cNvSpPr>
                <a:spLocks/>
              </p:cNvSpPr>
              <p:nvPr/>
            </p:nvSpPr>
            <p:spPr bwMode="auto">
              <a:xfrm>
                <a:off x="2293" y="1544"/>
                <a:ext cx="166" cy="164"/>
              </a:xfrm>
              <a:custGeom>
                <a:avLst/>
                <a:gdLst>
                  <a:gd name="T0" fmla="*/ 2 w 664"/>
                  <a:gd name="T1" fmla="*/ 3 h 654"/>
                  <a:gd name="T2" fmla="*/ 5 w 664"/>
                  <a:gd name="T3" fmla="*/ 1 h 654"/>
                  <a:gd name="T4" fmla="*/ 7 w 664"/>
                  <a:gd name="T5" fmla="*/ 0 h 654"/>
                  <a:gd name="T6" fmla="*/ 9 w 664"/>
                  <a:gd name="T7" fmla="*/ 0 h 654"/>
                  <a:gd name="T8" fmla="*/ 11 w 664"/>
                  <a:gd name="T9" fmla="*/ 1 h 654"/>
                  <a:gd name="T10" fmla="*/ 13 w 664"/>
                  <a:gd name="T11" fmla="*/ 2 h 654"/>
                  <a:gd name="T12" fmla="*/ 15 w 664"/>
                  <a:gd name="T13" fmla="*/ 4 h 654"/>
                  <a:gd name="T14" fmla="*/ 16 w 664"/>
                  <a:gd name="T15" fmla="*/ 6 h 654"/>
                  <a:gd name="T16" fmla="*/ 18 w 664"/>
                  <a:gd name="T17" fmla="*/ 8 h 654"/>
                  <a:gd name="T18" fmla="*/ 20 w 664"/>
                  <a:gd name="T19" fmla="*/ 11 h 654"/>
                  <a:gd name="T20" fmla="*/ 22 w 664"/>
                  <a:gd name="T21" fmla="*/ 13 h 654"/>
                  <a:gd name="T22" fmla="*/ 25 w 664"/>
                  <a:gd name="T23" fmla="*/ 16 h 654"/>
                  <a:gd name="T24" fmla="*/ 28 w 664"/>
                  <a:gd name="T25" fmla="*/ 18 h 654"/>
                  <a:gd name="T26" fmla="*/ 32 w 664"/>
                  <a:gd name="T27" fmla="*/ 21 h 654"/>
                  <a:gd name="T28" fmla="*/ 35 w 664"/>
                  <a:gd name="T29" fmla="*/ 24 h 654"/>
                  <a:gd name="T30" fmla="*/ 37 w 664"/>
                  <a:gd name="T31" fmla="*/ 26 h 654"/>
                  <a:gd name="T32" fmla="*/ 40 w 664"/>
                  <a:gd name="T33" fmla="*/ 29 h 654"/>
                  <a:gd name="T34" fmla="*/ 41 w 664"/>
                  <a:gd name="T35" fmla="*/ 31 h 654"/>
                  <a:gd name="T36" fmla="*/ 42 w 664"/>
                  <a:gd name="T37" fmla="*/ 34 h 654"/>
                  <a:gd name="T38" fmla="*/ 41 w 664"/>
                  <a:gd name="T39" fmla="*/ 36 h 654"/>
                  <a:gd name="T40" fmla="*/ 39 w 664"/>
                  <a:gd name="T41" fmla="*/ 39 h 654"/>
                  <a:gd name="T42" fmla="*/ 37 w 664"/>
                  <a:gd name="T43" fmla="*/ 40 h 654"/>
                  <a:gd name="T44" fmla="*/ 35 w 664"/>
                  <a:gd name="T45" fmla="*/ 41 h 654"/>
                  <a:gd name="T46" fmla="*/ 33 w 664"/>
                  <a:gd name="T47" fmla="*/ 41 h 654"/>
                  <a:gd name="T48" fmla="*/ 31 w 664"/>
                  <a:gd name="T49" fmla="*/ 40 h 654"/>
                  <a:gd name="T50" fmla="*/ 28 w 664"/>
                  <a:gd name="T51" fmla="*/ 39 h 654"/>
                  <a:gd name="T52" fmla="*/ 26 w 664"/>
                  <a:gd name="T53" fmla="*/ 37 h 654"/>
                  <a:gd name="T54" fmla="*/ 23 w 664"/>
                  <a:gd name="T55" fmla="*/ 34 h 654"/>
                  <a:gd name="T56" fmla="*/ 20 w 664"/>
                  <a:gd name="T57" fmla="*/ 31 h 654"/>
                  <a:gd name="T58" fmla="*/ 16 w 664"/>
                  <a:gd name="T59" fmla="*/ 28 h 654"/>
                  <a:gd name="T60" fmla="*/ 13 w 664"/>
                  <a:gd name="T61" fmla="*/ 25 h 654"/>
                  <a:gd name="T62" fmla="*/ 9 w 664"/>
                  <a:gd name="T63" fmla="*/ 21 h 654"/>
                  <a:gd name="T64" fmla="*/ 6 w 664"/>
                  <a:gd name="T65" fmla="*/ 19 h 654"/>
                  <a:gd name="T66" fmla="*/ 4 w 664"/>
                  <a:gd name="T67" fmla="*/ 16 h 654"/>
                  <a:gd name="T68" fmla="*/ 2 w 664"/>
                  <a:gd name="T69" fmla="*/ 14 h 654"/>
                  <a:gd name="T70" fmla="*/ 1 w 664"/>
                  <a:gd name="T71" fmla="*/ 12 h 654"/>
                  <a:gd name="T72" fmla="*/ 0 w 664"/>
                  <a:gd name="T73" fmla="*/ 10 h 654"/>
                  <a:gd name="T74" fmla="*/ 0 w 664"/>
                  <a:gd name="T75" fmla="*/ 9 h 654"/>
                  <a:gd name="T76" fmla="*/ 0 w 664"/>
                  <a:gd name="T77" fmla="*/ 7 h 654"/>
                  <a:gd name="T78" fmla="*/ 1 w 664"/>
                  <a:gd name="T79" fmla="*/ 5 h 654"/>
                  <a:gd name="T80" fmla="*/ 2 w 664"/>
                  <a:gd name="T81" fmla="*/ 3 h 6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4"/>
                  <a:gd name="T124" fmla="*/ 0 h 654"/>
                  <a:gd name="T125" fmla="*/ 664 w 664"/>
                  <a:gd name="T126" fmla="*/ 654 h 6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4" h="654">
                    <a:moveTo>
                      <a:pt x="32" y="44"/>
                    </a:moveTo>
                    <a:lnTo>
                      <a:pt x="76" y="12"/>
                    </a:lnTo>
                    <a:lnTo>
                      <a:pt x="114" y="0"/>
                    </a:lnTo>
                    <a:lnTo>
                      <a:pt x="149" y="0"/>
                    </a:lnTo>
                    <a:lnTo>
                      <a:pt x="181" y="9"/>
                    </a:lnTo>
                    <a:lnTo>
                      <a:pt x="207" y="31"/>
                    </a:lnTo>
                    <a:lnTo>
                      <a:pt x="235" y="59"/>
                    </a:lnTo>
                    <a:lnTo>
                      <a:pt x="261" y="95"/>
                    </a:lnTo>
                    <a:lnTo>
                      <a:pt x="286" y="130"/>
                    </a:lnTo>
                    <a:lnTo>
                      <a:pt x="315" y="167"/>
                    </a:lnTo>
                    <a:lnTo>
                      <a:pt x="347" y="203"/>
                    </a:lnTo>
                    <a:lnTo>
                      <a:pt x="397" y="247"/>
                    </a:lnTo>
                    <a:lnTo>
                      <a:pt x="448" y="292"/>
                    </a:lnTo>
                    <a:lnTo>
                      <a:pt x="502" y="333"/>
                    </a:lnTo>
                    <a:lnTo>
                      <a:pt x="553" y="375"/>
                    </a:lnTo>
                    <a:lnTo>
                      <a:pt x="595" y="412"/>
                    </a:lnTo>
                    <a:lnTo>
                      <a:pt x="632" y="454"/>
                    </a:lnTo>
                    <a:lnTo>
                      <a:pt x="654" y="492"/>
                    </a:lnTo>
                    <a:lnTo>
                      <a:pt x="664" y="533"/>
                    </a:lnTo>
                    <a:lnTo>
                      <a:pt x="654" y="574"/>
                    </a:lnTo>
                    <a:lnTo>
                      <a:pt x="627" y="616"/>
                    </a:lnTo>
                    <a:lnTo>
                      <a:pt x="591" y="641"/>
                    </a:lnTo>
                    <a:lnTo>
                      <a:pt x="556" y="654"/>
                    </a:lnTo>
                    <a:lnTo>
                      <a:pt x="521" y="654"/>
                    </a:lnTo>
                    <a:lnTo>
                      <a:pt x="487" y="641"/>
                    </a:lnTo>
                    <a:lnTo>
                      <a:pt x="448" y="619"/>
                    </a:lnTo>
                    <a:lnTo>
                      <a:pt x="407" y="584"/>
                    </a:lnTo>
                    <a:lnTo>
                      <a:pt x="362" y="546"/>
                    </a:lnTo>
                    <a:lnTo>
                      <a:pt x="315" y="498"/>
                    </a:lnTo>
                    <a:lnTo>
                      <a:pt x="261" y="447"/>
                    </a:lnTo>
                    <a:lnTo>
                      <a:pt x="200" y="393"/>
                    </a:lnTo>
                    <a:lnTo>
                      <a:pt x="143" y="339"/>
                    </a:lnTo>
                    <a:lnTo>
                      <a:pt x="95" y="295"/>
                    </a:lnTo>
                    <a:lnTo>
                      <a:pt x="58" y="257"/>
                    </a:lnTo>
                    <a:lnTo>
                      <a:pt x="29" y="221"/>
                    </a:lnTo>
                    <a:lnTo>
                      <a:pt x="12" y="193"/>
                    </a:lnTo>
                    <a:lnTo>
                      <a:pt x="0" y="164"/>
                    </a:lnTo>
                    <a:lnTo>
                      <a:pt x="0" y="139"/>
                    </a:lnTo>
                    <a:lnTo>
                      <a:pt x="4" y="110"/>
                    </a:lnTo>
                    <a:lnTo>
                      <a:pt x="16" y="79"/>
                    </a:lnTo>
                    <a:lnTo>
                      <a:pt x="32" y="4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0" name="Freeform 1611">
                <a:extLst>
                  <a:ext uri="{FF2B5EF4-FFF2-40B4-BE49-F238E27FC236}">
                    <a16:creationId xmlns:a16="http://schemas.microsoft.com/office/drawing/2014/main" id="{F4005D04-476B-4BE5-A86E-AC0B509A8DE8}"/>
                  </a:ext>
                </a:extLst>
              </p:cNvPr>
              <p:cNvSpPr>
                <a:spLocks noEditPoints="1"/>
              </p:cNvSpPr>
              <p:nvPr/>
            </p:nvSpPr>
            <p:spPr bwMode="auto">
              <a:xfrm>
                <a:off x="2290" y="1542"/>
                <a:ext cx="171" cy="168"/>
              </a:xfrm>
              <a:custGeom>
                <a:avLst/>
                <a:gdLst>
                  <a:gd name="T0" fmla="*/ 5 w 684"/>
                  <a:gd name="T1" fmla="*/ 1 h 674"/>
                  <a:gd name="T2" fmla="*/ 6 w 684"/>
                  <a:gd name="T3" fmla="*/ 2 h 674"/>
                  <a:gd name="T4" fmla="*/ 8 w 684"/>
                  <a:gd name="T5" fmla="*/ 0 h 674"/>
                  <a:gd name="T6" fmla="*/ 10 w 684"/>
                  <a:gd name="T7" fmla="*/ 0 h 674"/>
                  <a:gd name="T8" fmla="*/ 10 w 684"/>
                  <a:gd name="T9" fmla="*/ 0 h 674"/>
                  <a:gd name="T10" fmla="*/ 14 w 684"/>
                  <a:gd name="T11" fmla="*/ 2 h 674"/>
                  <a:gd name="T12" fmla="*/ 14 w 684"/>
                  <a:gd name="T13" fmla="*/ 2 h 674"/>
                  <a:gd name="T14" fmla="*/ 16 w 684"/>
                  <a:gd name="T15" fmla="*/ 4 h 674"/>
                  <a:gd name="T16" fmla="*/ 17 w 684"/>
                  <a:gd name="T17" fmla="*/ 7 h 674"/>
                  <a:gd name="T18" fmla="*/ 18 w 684"/>
                  <a:gd name="T19" fmla="*/ 6 h 674"/>
                  <a:gd name="T20" fmla="*/ 21 w 684"/>
                  <a:gd name="T21" fmla="*/ 11 h 674"/>
                  <a:gd name="T22" fmla="*/ 20 w 684"/>
                  <a:gd name="T23" fmla="*/ 11 h 674"/>
                  <a:gd name="T24" fmla="*/ 22 w 684"/>
                  <a:gd name="T25" fmla="*/ 14 h 674"/>
                  <a:gd name="T26" fmla="*/ 25 w 684"/>
                  <a:gd name="T27" fmla="*/ 16 h 674"/>
                  <a:gd name="T28" fmla="*/ 26 w 684"/>
                  <a:gd name="T29" fmla="*/ 15 h 674"/>
                  <a:gd name="T30" fmla="*/ 33 w 684"/>
                  <a:gd name="T31" fmla="*/ 21 h 674"/>
                  <a:gd name="T32" fmla="*/ 32 w 684"/>
                  <a:gd name="T33" fmla="*/ 21 h 674"/>
                  <a:gd name="T34" fmla="*/ 36 w 684"/>
                  <a:gd name="T35" fmla="*/ 23 h 674"/>
                  <a:gd name="T36" fmla="*/ 38 w 684"/>
                  <a:gd name="T37" fmla="*/ 27 h 674"/>
                  <a:gd name="T38" fmla="*/ 38 w 684"/>
                  <a:gd name="T39" fmla="*/ 26 h 674"/>
                  <a:gd name="T40" fmla="*/ 41 w 684"/>
                  <a:gd name="T41" fmla="*/ 28 h 674"/>
                  <a:gd name="T42" fmla="*/ 40 w 684"/>
                  <a:gd name="T43" fmla="*/ 29 h 674"/>
                  <a:gd name="T44" fmla="*/ 42 w 684"/>
                  <a:gd name="T45" fmla="*/ 31 h 674"/>
                  <a:gd name="T46" fmla="*/ 43 w 684"/>
                  <a:gd name="T47" fmla="*/ 34 h 674"/>
                  <a:gd name="T48" fmla="*/ 43 w 684"/>
                  <a:gd name="T49" fmla="*/ 34 h 674"/>
                  <a:gd name="T50" fmla="*/ 40 w 684"/>
                  <a:gd name="T51" fmla="*/ 39 h 674"/>
                  <a:gd name="T52" fmla="*/ 40 w 684"/>
                  <a:gd name="T53" fmla="*/ 39 h 674"/>
                  <a:gd name="T54" fmla="*/ 38 w 684"/>
                  <a:gd name="T55" fmla="*/ 41 h 674"/>
                  <a:gd name="T56" fmla="*/ 35 w 684"/>
                  <a:gd name="T57" fmla="*/ 41 h 674"/>
                  <a:gd name="T58" fmla="*/ 36 w 684"/>
                  <a:gd name="T59" fmla="*/ 42 h 674"/>
                  <a:gd name="T60" fmla="*/ 33 w 684"/>
                  <a:gd name="T61" fmla="*/ 42 h 674"/>
                  <a:gd name="T62" fmla="*/ 34 w 684"/>
                  <a:gd name="T63" fmla="*/ 41 h 674"/>
                  <a:gd name="T64" fmla="*/ 31 w 684"/>
                  <a:gd name="T65" fmla="*/ 41 h 674"/>
                  <a:gd name="T66" fmla="*/ 28 w 684"/>
                  <a:gd name="T67" fmla="*/ 40 h 674"/>
                  <a:gd name="T68" fmla="*/ 28 w 684"/>
                  <a:gd name="T69" fmla="*/ 40 h 674"/>
                  <a:gd name="T70" fmla="*/ 23 w 684"/>
                  <a:gd name="T71" fmla="*/ 35 h 674"/>
                  <a:gd name="T72" fmla="*/ 23 w 684"/>
                  <a:gd name="T73" fmla="*/ 35 h 674"/>
                  <a:gd name="T74" fmla="*/ 21 w 684"/>
                  <a:gd name="T75" fmla="*/ 31 h 674"/>
                  <a:gd name="T76" fmla="*/ 17 w 684"/>
                  <a:gd name="T77" fmla="*/ 28 h 674"/>
                  <a:gd name="T78" fmla="*/ 17 w 684"/>
                  <a:gd name="T79" fmla="*/ 28 h 674"/>
                  <a:gd name="T80" fmla="*/ 13 w 684"/>
                  <a:gd name="T81" fmla="*/ 25 h 674"/>
                  <a:gd name="T82" fmla="*/ 14 w 684"/>
                  <a:gd name="T83" fmla="*/ 25 h 674"/>
                  <a:gd name="T84" fmla="*/ 9 w 684"/>
                  <a:gd name="T85" fmla="*/ 22 h 674"/>
                  <a:gd name="T86" fmla="*/ 6 w 684"/>
                  <a:gd name="T87" fmla="*/ 19 h 674"/>
                  <a:gd name="T88" fmla="*/ 6 w 684"/>
                  <a:gd name="T89" fmla="*/ 19 h 674"/>
                  <a:gd name="T90" fmla="*/ 2 w 684"/>
                  <a:gd name="T91" fmla="*/ 15 h 674"/>
                  <a:gd name="T92" fmla="*/ 3 w 684"/>
                  <a:gd name="T93" fmla="*/ 14 h 674"/>
                  <a:gd name="T94" fmla="*/ 1 w 684"/>
                  <a:gd name="T95" fmla="*/ 13 h 674"/>
                  <a:gd name="T96" fmla="*/ 1 w 684"/>
                  <a:gd name="T97" fmla="*/ 11 h 674"/>
                  <a:gd name="T98" fmla="*/ 0 w 684"/>
                  <a:gd name="T99" fmla="*/ 11 h 674"/>
                  <a:gd name="T100" fmla="*/ 0 w 684"/>
                  <a:gd name="T101" fmla="*/ 9 h 674"/>
                  <a:gd name="T102" fmla="*/ 1 w 684"/>
                  <a:gd name="T103" fmla="*/ 9 h 674"/>
                  <a:gd name="T104" fmla="*/ 0 w 684"/>
                  <a:gd name="T105" fmla="*/ 7 h 674"/>
                  <a:gd name="T106" fmla="*/ 1 w 684"/>
                  <a:gd name="T107" fmla="*/ 5 h 674"/>
                  <a:gd name="T108" fmla="*/ 1 w 684"/>
                  <a:gd name="T109" fmla="*/ 5 h 6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84"/>
                  <a:gd name="T166" fmla="*/ 0 h 674"/>
                  <a:gd name="T167" fmla="*/ 684 w 684"/>
                  <a:gd name="T168" fmla="*/ 674 h 6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84" h="674">
                    <a:moveTo>
                      <a:pt x="37" y="46"/>
                    </a:moveTo>
                    <a:lnTo>
                      <a:pt x="81" y="14"/>
                    </a:lnTo>
                    <a:lnTo>
                      <a:pt x="92" y="30"/>
                    </a:lnTo>
                    <a:lnTo>
                      <a:pt x="48" y="62"/>
                    </a:lnTo>
                    <a:lnTo>
                      <a:pt x="37" y="46"/>
                    </a:lnTo>
                    <a:close/>
                    <a:moveTo>
                      <a:pt x="81" y="14"/>
                    </a:moveTo>
                    <a:lnTo>
                      <a:pt x="82" y="13"/>
                    </a:lnTo>
                    <a:lnTo>
                      <a:pt x="83" y="13"/>
                    </a:lnTo>
                    <a:lnTo>
                      <a:pt x="86" y="22"/>
                    </a:lnTo>
                    <a:lnTo>
                      <a:pt x="81" y="14"/>
                    </a:lnTo>
                    <a:close/>
                    <a:moveTo>
                      <a:pt x="83" y="13"/>
                    </a:moveTo>
                    <a:lnTo>
                      <a:pt x="122" y="0"/>
                    </a:lnTo>
                    <a:lnTo>
                      <a:pt x="127" y="19"/>
                    </a:lnTo>
                    <a:lnTo>
                      <a:pt x="90" y="31"/>
                    </a:lnTo>
                    <a:lnTo>
                      <a:pt x="83" y="13"/>
                    </a:lnTo>
                    <a:close/>
                    <a:moveTo>
                      <a:pt x="122" y="0"/>
                    </a:moveTo>
                    <a:lnTo>
                      <a:pt x="123" y="0"/>
                    </a:lnTo>
                    <a:lnTo>
                      <a:pt x="124" y="0"/>
                    </a:lnTo>
                    <a:lnTo>
                      <a:pt x="124" y="10"/>
                    </a:lnTo>
                    <a:lnTo>
                      <a:pt x="122" y="0"/>
                    </a:lnTo>
                    <a:close/>
                    <a:moveTo>
                      <a:pt x="124" y="0"/>
                    </a:moveTo>
                    <a:lnTo>
                      <a:pt x="159" y="0"/>
                    </a:lnTo>
                    <a:lnTo>
                      <a:pt x="159" y="19"/>
                    </a:lnTo>
                    <a:lnTo>
                      <a:pt x="124" y="19"/>
                    </a:lnTo>
                    <a:lnTo>
                      <a:pt x="124" y="0"/>
                    </a:lnTo>
                    <a:close/>
                    <a:moveTo>
                      <a:pt x="159" y="0"/>
                    </a:moveTo>
                    <a:lnTo>
                      <a:pt x="160" y="0"/>
                    </a:lnTo>
                    <a:lnTo>
                      <a:pt x="163" y="0"/>
                    </a:lnTo>
                    <a:lnTo>
                      <a:pt x="159" y="10"/>
                    </a:lnTo>
                    <a:lnTo>
                      <a:pt x="159" y="0"/>
                    </a:lnTo>
                    <a:close/>
                    <a:moveTo>
                      <a:pt x="163" y="0"/>
                    </a:moveTo>
                    <a:lnTo>
                      <a:pt x="193" y="10"/>
                    </a:lnTo>
                    <a:lnTo>
                      <a:pt x="189" y="27"/>
                    </a:lnTo>
                    <a:lnTo>
                      <a:pt x="157" y="19"/>
                    </a:lnTo>
                    <a:lnTo>
                      <a:pt x="163" y="0"/>
                    </a:lnTo>
                    <a:close/>
                    <a:moveTo>
                      <a:pt x="193" y="10"/>
                    </a:moveTo>
                    <a:lnTo>
                      <a:pt x="196" y="10"/>
                    </a:lnTo>
                    <a:lnTo>
                      <a:pt x="198" y="12"/>
                    </a:lnTo>
                    <a:lnTo>
                      <a:pt x="191" y="19"/>
                    </a:lnTo>
                    <a:lnTo>
                      <a:pt x="193" y="10"/>
                    </a:lnTo>
                    <a:close/>
                    <a:moveTo>
                      <a:pt x="198" y="12"/>
                    </a:moveTo>
                    <a:lnTo>
                      <a:pt x="223" y="34"/>
                    </a:lnTo>
                    <a:lnTo>
                      <a:pt x="210" y="48"/>
                    </a:lnTo>
                    <a:lnTo>
                      <a:pt x="185" y="26"/>
                    </a:lnTo>
                    <a:lnTo>
                      <a:pt x="198" y="12"/>
                    </a:lnTo>
                    <a:close/>
                    <a:moveTo>
                      <a:pt x="223" y="34"/>
                    </a:moveTo>
                    <a:lnTo>
                      <a:pt x="223" y="34"/>
                    </a:lnTo>
                    <a:lnTo>
                      <a:pt x="217" y="41"/>
                    </a:lnTo>
                    <a:lnTo>
                      <a:pt x="223" y="34"/>
                    </a:lnTo>
                    <a:close/>
                    <a:moveTo>
                      <a:pt x="223" y="34"/>
                    </a:moveTo>
                    <a:lnTo>
                      <a:pt x="252" y="63"/>
                    </a:lnTo>
                    <a:lnTo>
                      <a:pt x="239" y="76"/>
                    </a:lnTo>
                    <a:lnTo>
                      <a:pt x="210" y="47"/>
                    </a:lnTo>
                    <a:lnTo>
                      <a:pt x="223" y="34"/>
                    </a:lnTo>
                    <a:close/>
                    <a:moveTo>
                      <a:pt x="252" y="63"/>
                    </a:moveTo>
                    <a:lnTo>
                      <a:pt x="253" y="64"/>
                    </a:lnTo>
                    <a:lnTo>
                      <a:pt x="245" y="69"/>
                    </a:lnTo>
                    <a:lnTo>
                      <a:pt x="252" y="63"/>
                    </a:lnTo>
                    <a:close/>
                    <a:moveTo>
                      <a:pt x="253" y="64"/>
                    </a:moveTo>
                    <a:lnTo>
                      <a:pt x="278" y="99"/>
                    </a:lnTo>
                    <a:lnTo>
                      <a:pt x="263" y="110"/>
                    </a:lnTo>
                    <a:lnTo>
                      <a:pt x="237" y="75"/>
                    </a:lnTo>
                    <a:lnTo>
                      <a:pt x="253" y="64"/>
                    </a:lnTo>
                    <a:close/>
                    <a:moveTo>
                      <a:pt x="278" y="99"/>
                    </a:moveTo>
                    <a:lnTo>
                      <a:pt x="304" y="134"/>
                    </a:lnTo>
                    <a:lnTo>
                      <a:pt x="288" y="145"/>
                    </a:lnTo>
                    <a:lnTo>
                      <a:pt x="263" y="110"/>
                    </a:lnTo>
                    <a:lnTo>
                      <a:pt x="278" y="99"/>
                    </a:lnTo>
                    <a:close/>
                    <a:moveTo>
                      <a:pt x="288" y="145"/>
                    </a:moveTo>
                    <a:lnTo>
                      <a:pt x="287" y="144"/>
                    </a:lnTo>
                    <a:lnTo>
                      <a:pt x="288" y="145"/>
                    </a:lnTo>
                    <a:lnTo>
                      <a:pt x="296" y="140"/>
                    </a:lnTo>
                    <a:lnTo>
                      <a:pt x="288" y="145"/>
                    </a:lnTo>
                    <a:close/>
                    <a:moveTo>
                      <a:pt x="304" y="134"/>
                    </a:moveTo>
                    <a:lnTo>
                      <a:pt x="332" y="172"/>
                    </a:lnTo>
                    <a:lnTo>
                      <a:pt x="317" y="184"/>
                    </a:lnTo>
                    <a:lnTo>
                      <a:pt x="288" y="145"/>
                    </a:lnTo>
                    <a:lnTo>
                      <a:pt x="304" y="134"/>
                    </a:lnTo>
                    <a:close/>
                    <a:moveTo>
                      <a:pt x="318" y="184"/>
                    </a:moveTo>
                    <a:lnTo>
                      <a:pt x="318" y="184"/>
                    </a:lnTo>
                    <a:lnTo>
                      <a:pt x="317" y="184"/>
                    </a:lnTo>
                    <a:lnTo>
                      <a:pt x="325" y="177"/>
                    </a:lnTo>
                    <a:lnTo>
                      <a:pt x="318" y="184"/>
                    </a:lnTo>
                    <a:close/>
                    <a:moveTo>
                      <a:pt x="331" y="172"/>
                    </a:moveTo>
                    <a:lnTo>
                      <a:pt x="363" y="206"/>
                    </a:lnTo>
                    <a:lnTo>
                      <a:pt x="350" y="219"/>
                    </a:lnTo>
                    <a:lnTo>
                      <a:pt x="318" y="184"/>
                    </a:lnTo>
                    <a:lnTo>
                      <a:pt x="331" y="172"/>
                    </a:lnTo>
                    <a:close/>
                    <a:moveTo>
                      <a:pt x="350" y="220"/>
                    </a:moveTo>
                    <a:lnTo>
                      <a:pt x="350" y="219"/>
                    </a:lnTo>
                    <a:lnTo>
                      <a:pt x="357" y="213"/>
                    </a:lnTo>
                    <a:lnTo>
                      <a:pt x="350" y="220"/>
                    </a:lnTo>
                    <a:close/>
                    <a:moveTo>
                      <a:pt x="363" y="206"/>
                    </a:moveTo>
                    <a:lnTo>
                      <a:pt x="414" y="250"/>
                    </a:lnTo>
                    <a:lnTo>
                      <a:pt x="401" y="264"/>
                    </a:lnTo>
                    <a:lnTo>
                      <a:pt x="350" y="220"/>
                    </a:lnTo>
                    <a:lnTo>
                      <a:pt x="363" y="206"/>
                    </a:lnTo>
                    <a:close/>
                    <a:moveTo>
                      <a:pt x="414" y="250"/>
                    </a:moveTo>
                    <a:lnTo>
                      <a:pt x="465" y="294"/>
                    </a:lnTo>
                    <a:lnTo>
                      <a:pt x="451" y="309"/>
                    </a:lnTo>
                    <a:lnTo>
                      <a:pt x="401" y="264"/>
                    </a:lnTo>
                    <a:lnTo>
                      <a:pt x="414" y="250"/>
                    </a:lnTo>
                    <a:close/>
                    <a:moveTo>
                      <a:pt x="452" y="310"/>
                    </a:moveTo>
                    <a:lnTo>
                      <a:pt x="451" y="309"/>
                    </a:lnTo>
                    <a:lnTo>
                      <a:pt x="458" y="302"/>
                    </a:lnTo>
                    <a:lnTo>
                      <a:pt x="452" y="310"/>
                    </a:lnTo>
                    <a:close/>
                    <a:moveTo>
                      <a:pt x="463" y="294"/>
                    </a:moveTo>
                    <a:lnTo>
                      <a:pt x="518" y="335"/>
                    </a:lnTo>
                    <a:lnTo>
                      <a:pt x="506" y="350"/>
                    </a:lnTo>
                    <a:lnTo>
                      <a:pt x="452" y="310"/>
                    </a:lnTo>
                    <a:lnTo>
                      <a:pt x="463" y="294"/>
                    </a:lnTo>
                    <a:close/>
                    <a:moveTo>
                      <a:pt x="518" y="335"/>
                    </a:moveTo>
                    <a:lnTo>
                      <a:pt x="518" y="335"/>
                    </a:lnTo>
                    <a:lnTo>
                      <a:pt x="519" y="336"/>
                    </a:lnTo>
                    <a:lnTo>
                      <a:pt x="512" y="343"/>
                    </a:lnTo>
                    <a:lnTo>
                      <a:pt x="518" y="335"/>
                    </a:lnTo>
                    <a:close/>
                    <a:moveTo>
                      <a:pt x="519" y="336"/>
                    </a:moveTo>
                    <a:lnTo>
                      <a:pt x="569" y="377"/>
                    </a:lnTo>
                    <a:lnTo>
                      <a:pt x="557" y="391"/>
                    </a:lnTo>
                    <a:lnTo>
                      <a:pt x="506" y="350"/>
                    </a:lnTo>
                    <a:lnTo>
                      <a:pt x="519" y="336"/>
                    </a:lnTo>
                    <a:close/>
                    <a:moveTo>
                      <a:pt x="569" y="377"/>
                    </a:moveTo>
                    <a:lnTo>
                      <a:pt x="569" y="377"/>
                    </a:lnTo>
                    <a:lnTo>
                      <a:pt x="563" y="385"/>
                    </a:lnTo>
                    <a:lnTo>
                      <a:pt x="569" y="377"/>
                    </a:lnTo>
                    <a:close/>
                    <a:moveTo>
                      <a:pt x="569" y="377"/>
                    </a:moveTo>
                    <a:lnTo>
                      <a:pt x="611" y="416"/>
                    </a:lnTo>
                    <a:lnTo>
                      <a:pt x="598" y="430"/>
                    </a:lnTo>
                    <a:lnTo>
                      <a:pt x="556" y="391"/>
                    </a:lnTo>
                    <a:lnTo>
                      <a:pt x="569" y="377"/>
                    </a:lnTo>
                    <a:close/>
                    <a:moveTo>
                      <a:pt x="611" y="416"/>
                    </a:moveTo>
                    <a:lnTo>
                      <a:pt x="611" y="416"/>
                    </a:lnTo>
                    <a:lnTo>
                      <a:pt x="605" y="422"/>
                    </a:lnTo>
                    <a:lnTo>
                      <a:pt x="611" y="416"/>
                    </a:lnTo>
                    <a:close/>
                    <a:moveTo>
                      <a:pt x="611" y="416"/>
                    </a:moveTo>
                    <a:lnTo>
                      <a:pt x="650" y="457"/>
                    </a:lnTo>
                    <a:lnTo>
                      <a:pt x="635" y="471"/>
                    </a:lnTo>
                    <a:lnTo>
                      <a:pt x="597" y="429"/>
                    </a:lnTo>
                    <a:lnTo>
                      <a:pt x="611" y="416"/>
                    </a:lnTo>
                    <a:close/>
                    <a:moveTo>
                      <a:pt x="650" y="457"/>
                    </a:moveTo>
                    <a:lnTo>
                      <a:pt x="650" y="459"/>
                    </a:lnTo>
                    <a:lnTo>
                      <a:pt x="651" y="459"/>
                    </a:lnTo>
                    <a:lnTo>
                      <a:pt x="642" y="464"/>
                    </a:lnTo>
                    <a:lnTo>
                      <a:pt x="650" y="457"/>
                    </a:lnTo>
                    <a:close/>
                    <a:moveTo>
                      <a:pt x="651" y="459"/>
                    </a:moveTo>
                    <a:lnTo>
                      <a:pt x="673" y="497"/>
                    </a:lnTo>
                    <a:lnTo>
                      <a:pt x="656" y="507"/>
                    </a:lnTo>
                    <a:lnTo>
                      <a:pt x="634" y="468"/>
                    </a:lnTo>
                    <a:lnTo>
                      <a:pt x="651" y="459"/>
                    </a:lnTo>
                    <a:close/>
                    <a:moveTo>
                      <a:pt x="673" y="497"/>
                    </a:moveTo>
                    <a:lnTo>
                      <a:pt x="674" y="498"/>
                    </a:lnTo>
                    <a:lnTo>
                      <a:pt x="674" y="499"/>
                    </a:lnTo>
                    <a:lnTo>
                      <a:pt x="664" y="502"/>
                    </a:lnTo>
                    <a:lnTo>
                      <a:pt x="673" y="497"/>
                    </a:lnTo>
                    <a:close/>
                    <a:moveTo>
                      <a:pt x="674" y="499"/>
                    </a:moveTo>
                    <a:lnTo>
                      <a:pt x="684" y="541"/>
                    </a:lnTo>
                    <a:lnTo>
                      <a:pt x="665" y="546"/>
                    </a:lnTo>
                    <a:lnTo>
                      <a:pt x="655" y="504"/>
                    </a:lnTo>
                    <a:lnTo>
                      <a:pt x="674" y="499"/>
                    </a:lnTo>
                    <a:close/>
                    <a:moveTo>
                      <a:pt x="684" y="541"/>
                    </a:moveTo>
                    <a:lnTo>
                      <a:pt x="684" y="543"/>
                    </a:lnTo>
                    <a:lnTo>
                      <a:pt x="684" y="546"/>
                    </a:lnTo>
                    <a:lnTo>
                      <a:pt x="674" y="543"/>
                    </a:lnTo>
                    <a:lnTo>
                      <a:pt x="684" y="541"/>
                    </a:lnTo>
                    <a:close/>
                    <a:moveTo>
                      <a:pt x="684" y="546"/>
                    </a:moveTo>
                    <a:lnTo>
                      <a:pt x="674" y="586"/>
                    </a:lnTo>
                    <a:lnTo>
                      <a:pt x="655" y="582"/>
                    </a:lnTo>
                    <a:lnTo>
                      <a:pt x="665" y="541"/>
                    </a:lnTo>
                    <a:lnTo>
                      <a:pt x="684" y="546"/>
                    </a:lnTo>
                    <a:close/>
                    <a:moveTo>
                      <a:pt x="674" y="586"/>
                    </a:moveTo>
                    <a:lnTo>
                      <a:pt x="674" y="589"/>
                    </a:lnTo>
                    <a:lnTo>
                      <a:pt x="673" y="590"/>
                    </a:lnTo>
                    <a:lnTo>
                      <a:pt x="664" y="584"/>
                    </a:lnTo>
                    <a:lnTo>
                      <a:pt x="674" y="586"/>
                    </a:lnTo>
                    <a:close/>
                    <a:moveTo>
                      <a:pt x="673" y="590"/>
                    </a:moveTo>
                    <a:lnTo>
                      <a:pt x="644" y="632"/>
                    </a:lnTo>
                    <a:lnTo>
                      <a:pt x="628" y="621"/>
                    </a:lnTo>
                    <a:lnTo>
                      <a:pt x="656" y="579"/>
                    </a:lnTo>
                    <a:lnTo>
                      <a:pt x="673" y="590"/>
                    </a:lnTo>
                    <a:close/>
                    <a:moveTo>
                      <a:pt x="644" y="632"/>
                    </a:moveTo>
                    <a:lnTo>
                      <a:pt x="643" y="633"/>
                    </a:lnTo>
                    <a:lnTo>
                      <a:pt x="642" y="634"/>
                    </a:lnTo>
                    <a:lnTo>
                      <a:pt x="637" y="626"/>
                    </a:lnTo>
                    <a:lnTo>
                      <a:pt x="644" y="632"/>
                    </a:lnTo>
                    <a:close/>
                    <a:moveTo>
                      <a:pt x="642" y="634"/>
                    </a:moveTo>
                    <a:lnTo>
                      <a:pt x="607" y="659"/>
                    </a:lnTo>
                    <a:lnTo>
                      <a:pt x="596" y="644"/>
                    </a:lnTo>
                    <a:lnTo>
                      <a:pt x="630" y="618"/>
                    </a:lnTo>
                    <a:lnTo>
                      <a:pt x="642" y="634"/>
                    </a:lnTo>
                    <a:close/>
                    <a:moveTo>
                      <a:pt x="607" y="659"/>
                    </a:moveTo>
                    <a:lnTo>
                      <a:pt x="606" y="660"/>
                    </a:lnTo>
                    <a:lnTo>
                      <a:pt x="605" y="660"/>
                    </a:lnTo>
                    <a:lnTo>
                      <a:pt x="601" y="651"/>
                    </a:lnTo>
                    <a:lnTo>
                      <a:pt x="607" y="659"/>
                    </a:lnTo>
                    <a:close/>
                    <a:moveTo>
                      <a:pt x="605" y="660"/>
                    </a:moveTo>
                    <a:lnTo>
                      <a:pt x="569" y="674"/>
                    </a:lnTo>
                    <a:lnTo>
                      <a:pt x="563" y="655"/>
                    </a:lnTo>
                    <a:lnTo>
                      <a:pt x="598" y="643"/>
                    </a:lnTo>
                    <a:lnTo>
                      <a:pt x="605" y="660"/>
                    </a:lnTo>
                    <a:close/>
                    <a:moveTo>
                      <a:pt x="569" y="674"/>
                    </a:moveTo>
                    <a:lnTo>
                      <a:pt x="568" y="674"/>
                    </a:lnTo>
                    <a:lnTo>
                      <a:pt x="566" y="674"/>
                    </a:lnTo>
                    <a:lnTo>
                      <a:pt x="566" y="664"/>
                    </a:lnTo>
                    <a:lnTo>
                      <a:pt x="569" y="674"/>
                    </a:lnTo>
                    <a:close/>
                    <a:moveTo>
                      <a:pt x="566" y="674"/>
                    </a:moveTo>
                    <a:lnTo>
                      <a:pt x="531" y="674"/>
                    </a:lnTo>
                    <a:lnTo>
                      <a:pt x="531" y="655"/>
                    </a:lnTo>
                    <a:lnTo>
                      <a:pt x="566" y="655"/>
                    </a:lnTo>
                    <a:lnTo>
                      <a:pt x="566" y="674"/>
                    </a:lnTo>
                    <a:close/>
                    <a:moveTo>
                      <a:pt x="531" y="674"/>
                    </a:moveTo>
                    <a:lnTo>
                      <a:pt x="530" y="674"/>
                    </a:lnTo>
                    <a:lnTo>
                      <a:pt x="527" y="674"/>
                    </a:lnTo>
                    <a:lnTo>
                      <a:pt x="531" y="664"/>
                    </a:lnTo>
                    <a:lnTo>
                      <a:pt x="531" y="674"/>
                    </a:lnTo>
                    <a:close/>
                    <a:moveTo>
                      <a:pt x="527" y="674"/>
                    </a:moveTo>
                    <a:lnTo>
                      <a:pt x="493" y="660"/>
                    </a:lnTo>
                    <a:lnTo>
                      <a:pt x="500" y="643"/>
                    </a:lnTo>
                    <a:lnTo>
                      <a:pt x="534" y="655"/>
                    </a:lnTo>
                    <a:lnTo>
                      <a:pt x="527" y="674"/>
                    </a:lnTo>
                    <a:close/>
                    <a:moveTo>
                      <a:pt x="493" y="660"/>
                    </a:moveTo>
                    <a:lnTo>
                      <a:pt x="492" y="660"/>
                    </a:lnTo>
                    <a:lnTo>
                      <a:pt x="491" y="659"/>
                    </a:lnTo>
                    <a:lnTo>
                      <a:pt x="497" y="651"/>
                    </a:lnTo>
                    <a:lnTo>
                      <a:pt x="493" y="660"/>
                    </a:lnTo>
                    <a:close/>
                    <a:moveTo>
                      <a:pt x="491" y="659"/>
                    </a:moveTo>
                    <a:lnTo>
                      <a:pt x="454" y="637"/>
                    </a:lnTo>
                    <a:lnTo>
                      <a:pt x="462" y="621"/>
                    </a:lnTo>
                    <a:lnTo>
                      <a:pt x="501" y="643"/>
                    </a:lnTo>
                    <a:lnTo>
                      <a:pt x="491" y="659"/>
                    </a:lnTo>
                    <a:close/>
                    <a:moveTo>
                      <a:pt x="454" y="637"/>
                    </a:moveTo>
                    <a:lnTo>
                      <a:pt x="452" y="637"/>
                    </a:lnTo>
                    <a:lnTo>
                      <a:pt x="452" y="636"/>
                    </a:lnTo>
                    <a:lnTo>
                      <a:pt x="458" y="629"/>
                    </a:lnTo>
                    <a:lnTo>
                      <a:pt x="454" y="637"/>
                    </a:lnTo>
                    <a:close/>
                    <a:moveTo>
                      <a:pt x="452" y="636"/>
                    </a:moveTo>
                    <a:lnTo>
                      <a:pt x="411" y="602"/>
                    </a:lnTo>
                    <a:lnTo>
                      <a:pt x="423" y="586"/>
                    </a:lnTo>
                    <a:lnTo>
                      <a:pt x="465" y="622"/>
                    </a:lnTo>
                    <a:lnTo>
                      <a:pt x="452" y="636"/>
                    </a:lnTo>
                    <a:close/>
                    <a:moveTo>
                      <a:pt x="411" y="602"/>
                    </a:moveTo>
                    <a:lnTo>
                      <a:pt x="412" y="602"/>
                    </a:lnTo>
                    <a:lnTo>
                      <a:pt x="411" y="602"/>
                    </a:lnTo>
                    <a:lnTo>
                      <a:pt x="417" y="594"/>
                    </a:lnTo>
                    <a:lnTo>
                      <a:pt x="411" y="602"/>
                    </a:lnTo>
                    <a:close/>
                    <a:moveTo>
                      <a:pt x="411" y="602"/>
                    </a:moveTo>
                    <a:lnTo>
                      <a:pt x="366" y="563"/>
                    </a:lnTo>
                    <a:lnTo>
                      <a:pt x="379" y="549"/>
                    </a:lnTo>
                    <a:lnTo>
                      <a:pt x="423" y="586"/>
                    </a:lnTo>
                    <a:lnTo>
                      <a:pt x="411" y="602"/>
                    </a:lnTo>
                    <a:close/>
                    <a:moveTo>
                      <a:pt x="366" y="563"/>
                    </a:moveTo>
                    <a:lnTo>
                      <a:pt x="366" y="563"/>
                    </a:lnTo>
                    <a:lnTo>
                      <a:pt x="365" y="562"/>
                    </a:lnTo>
                    <a:lnTo>
                      <a:pt x="372" y="556"/>
                    </a:lnTo>
                    <a:lnTo>
                      <a:pt x="366" y="563"/>
                    </a:lnTo>
                    <a:close/>
                    <a:moveTo>
                      <a:pt x="365" y="562"/>
                    </a:moveTo>
                    <a:lnTo>
                      <a:pt x="318" y="515"/>
                    </a:lnTo>
                    <a:lnTo>
                      <a:pt x="331" y="502"/>
                    </a:lnTo>
                    <a:lnTo>
                      <a:pt x="379" y="549"/>
                    </a:lnTo>
                    <a:lnTo>
                      <a:pt x="365" y="562"/>
                    </a:lnTo>
                    <a:close/>
                    <a:moveTo>
                      <a:pt x="331" y="502"/>
                    </a:moveTo>
                    <a:lnTo>
                      <a:pt x="330" y="500"/>
                    </a:lnTo>
                    <a:lnTo>
                      <a:pt x="331" y="502"/>
                    </a:lnTo>
                    <a:lnTo>
                      <a:pt x="325" y="508"/>
                    </a:lnTo>
                    <a:lnTo>
                      <a:pt x="331" y="502"/>
                    </a:lnTo>
                    <a:close/>
                    <a:moveTo>
                      <a:pt x="318" y="515"/>
                    </a:moveTo>
                    <a:lnTo>
                      <a:pt x="264" y="464"/>
                    </a:lnTo>
                    <a:lnTo>
                      <a:pt x="277" y="451"/>
                    </a:lnTo>
                    <a:lnTo>
                      <a:pt x="331" y="502"/>
                    </a:lnTo>
                    <a:lnTo>
                      <a:pt x="318" y="515"/>
                    </a:lnTo>
                    <a:close/>
                    <a:moveTo>
                      <a:pt x="277" y="451"/>
                    </a:moveTo>
                    <a:lnTo>
                      <a:pt x="277" y="451"/>
                    </a:lnTo>
                    <a:lnTo>
                      <a:pt x="271" y="457"/>
                    </a:lnTo>
                    <a:lnTo>
                      <a:pt x="277" y="451"/>
                    </a:lnTo>
                    <a:close/>
                    <a:moveTo>
                      <a:pt x="264" y="464"/>
                    </a:moveTo>
                    <a:lnTo>
                      <a:pt x="204" y="410"/>
                    </a:lnTo>
                    <a:lnTo>
                      <a:pt x="217" y="397"/>
                    </a:lnTo>
                    <a:lnTo>
                      <a:pt x="277" y="451"/>
                    </a:lnTo>
                    <a:lnTo>
                      <a:pt x="264" y="464"/>
                    </a:lnTo>
                    <a:close/>
                    <a:moveTo>
                      <a:pt x="204" y="410"/>
                    </a:moveTo>
                    <a:lnTo>
                      <a:pt x="203" y="410"/>
                    </a:lnTo>
                    <a:lnTo>
                      <a:pt x="210" y="403"/>
                    </a:lnTo>
                    <a:lnTo>
                      <a:pt x="204" y="410"/>
                    </a:lnTo>
                    <a:close/>
                    <a:moveTo>
                      <a:pt x="203" y="410"/>
                    </a:moveTo>
                    <a:lnTo>
                      <a:pt x="146" y="356"/>
                    </a:lnTo>
                    <a:lnTo>
                      <a:pt x="159" y="343"/>
                    </a:lnTo>
                    <a:lnTo>
                      <a:pt x="217" y="397"/>
                    </a:lnTo>
                    <a:lnTo>
                      <a:pt x="203" y="410"/>
                    </a:lnTo>
                    <a:close/>
                    <a:moveTo>
                      <a:pt x="159" y="343"/>
                    </a:moveTo>
                    <a:lnTo>
                      <a:pt x="163" y="345"/>
                    </a:lnTo>
                    <a:lnTo>
                      <a:pt x="159" y="343"/>
                    </a:lnTo>
                    <a:lnTo>
                      <a:pt x="153" y="349"/>
                    </a:lnTo>
                    <a:lnTo>
                      <a:pt x="159" y="343"/>
                    </a:lnTo>
                    <a:close/>
                    <a:moveTo>
                      <a:pt x="147" y="356"/>
                    </a:moveTo>
                    <a:lnTo>
                      <a:pt x="99" y="312"/>
                    </a:lnTo>
                    <a:lnTo>
                      <a:pt x="112" y="298"/>
                    </a:lnTo>
                    <a:lnTo>
                      <a:pt x="159" y="343"/>
                    </a:lnTo>
                    <a:lnTo>
                      <a:pt x="147" y="356"/>
                    </a:lnTo>
                    <a:close/>
                    <a:moveTo>
                      <a:pt x="99" y="312"/>
                    </a:moveTo>
                    <a:lnTo>
                      <a:pt x="99" y="312"/>
                    </a:lnTo>
                    <a:lnTo>
                      <a:pt x="105" y="305"/>
                    </a:lnTo>
                    <a:lnTo>
                      <a:pt x="99" y="312"/>
                    </a:lnTo>
                    <a:close/>
                    <a:moveTo>
                      <a:pt x="99" y="312"/>
                    </a:moveTo>
                    <a:lnTo>
                      <a:pt x="60" y="273"/>
                    </a:lnTo>
                    <a:lnTo>
                      <a:pt x="74" y="260"/>
                    </a:lnTo>
                    <a:lnTo>
                      <a:pt x="112" y="299"/>
                    </a:lnTo>
                    <a:lnTo>
                      <a:pt x="99" y="312"/>
                    </a:lnTo>
                    <a:close/>
                    <a:moveTo>
                      <a:pt x="60" y="273"/>
                    </a:moveTo>
                    <a:lnTo>
                      <a:pt x="60" y="273"/>
                    </a:lnTo>
                    <a:lnTo>
                      <a:pt x="68" y="267"/>
                    </a:lnTo>
                    <a:lnTo>
                      <a:pt x="60" y="273"/>
                    </a:lnTo>
                    <a:close/>
                    <a:moveTo>
                      <a:pt x="60" y="273"/>
                    </a:moveTo>
                    <a:lnTo>
                      <a:pt x="31" y="238"/>
                    </a:lnTo>
                    <a:lnTo>
                      <a:pt x="46" y="226"/>
                    </a:lnTo>
                    <a:lnTo>
                      <a:pt x="74" y="261"/>
                    </a:lnTo>
                    <a:lnTo>
                      <a:pt x="60" y="273"/>
                    </a:lnTo>
                    <a:close/>
                    <a:moveTo>
                      <a:pt x="31" y="238"/>
                    </a:moveTo>
                    <a:lnTo>
                      <a:pt x="31" y="237"/>
                    </a:lnTo>
                    <a:lnTo>
                      <a:pt x="30" y="237"/>
                    </a:lnTo>
                    <a:lnTo>
                      <a:pt x="39" y="231"/>
                    </a:lnTo>
                    <a:lnTo>
                      <a:pt x="31" y="238"/>
                    </a:lnTo>
                    <a:close/>
                    <a:moveTo>
                      <a:pt x="30" y="237"/>
                    </a:moveTo>
                    <a:lnTo>
                      <a:pt x="15" y="208"/>
                    </a:lnTo>
                    <a:lnTo>
                      <a:pt x="31" y="198"/>
                    </a:lnTo>
                    <a:lnTo>
                      <a:pt x="47" y="227"/>
                    </a:lnTo>
                    <a:lnTo>
                      <a:pt x="30" y="237"/>
                    </a:lnTo>
                    <a:close/>
                    <a:moveTo>
                      <a:pt x="15" y="208"/>
                    </a:moveTo>
                    <a:lnTo>
                      <a:pt x="14" y="207"/>
                    </a:lnTo>
                    <a:lnTo>
                      <a:pt x="22" y="203"/>
                    </a:lnTo>
                    <a:lnTo>
                      <a:pt x="15" y="208"/>
                    </a:lnTo>
                    <a:close/>
                    <a:moveTo>
                      <a:pt x="14" y="207"/>
                    </a:moveTo>
                    <a:lnTo>
                      <a:pt x="2" y="178"/>
                    </a:lnTo>
                    <a:lnTo>
                      <a:pt x="19" y="171"/>
                    </a:lnTo>
                    <a:lnTo>
                      <a:pt x="31" y="199"/>
                    </a:lnTo>
                    <a:lnTo>
                      <a:pt x="14" y="207"/>
                    </a:lnTo>
                    <a:close/>
                    <a:moveTo>
                      <a:pt x="2" y="178"/>
                    </a:moveTo>
                    <a:lnTo>
                      <a:pt x="0" y="176"/>
                    </a:lnTo>
                    <a:lnTo>
                      <a:pt x="0" y="174"/>
                    </a:lnTo>
                    <a:lnTo>
                      <a:pt x="10" y="174"/>
                    </a:lnTo>
                    <a:lnTo>
                      <a:pt x="2" y="178"/>
                    </a:lnTo>
                    <a:close/>
                    <a:moveTo>
                      <a:pt x="0" y="174"/>
                    </a:moveTo>
                    <a:lnTo>
                      <a:pt x="0" y="149"/>
                    </a:lnTo>
                    <a:lnTo>
                      <a:pt x="19" y="149"/>
                    </a:lnTo>
                    <a:lnTo>
                      <a:pt x="19" y="174"/>
                    </a:lnTo>
                    <a:lnTo>
                      <a:pt x="0" y="174"/>
                    </a:lnTo>
                    <a:close/>
                    <a:moveTo>
                      <a:pt x="0" y="149"/>
                    </a:moveTo>
                    <a:lnTo>
                      <a:pt x="0" y="149"/>
                    </a:lnTo>
                    <a:lnTo>
                      <a:pt x="0" y="148"/>
                    </a:lnTo>
                    <a:lnTo>
                      <a:pt x="10" y="149"/>
                    </a:lnTo>
                    <a:lnTo>
                      <a:pt x="0" y="149"/>
                    </a:lnTo>
                    <a:close/>
                    <a:moveTo>
                      <a:pt x="0" y="148"/>
                    </a:moveTo>
                    <a:lnTo>
                      <a:pt x="4" y="120"/>
                    </a:lnTo>
                    <a:lnTo>
                      <a:pt x="22" y="121"/>
                    </a:lnTo>
                    <a:lnTo>
                      <a:pt x="19" y="150"/>
                    </a:lnTo>
                    <a:lnTo>
                      <a:pt x="0" y="148"/>
                    </a:lnTo>
                    <a:close/>
                    <a:moveTo>
                      <a:pt x="4" y="120"/>
                    </a:moveTo>
                    <a:lnTo>
                      <a:pt x="4" y="118"/>
                    </a:lnTo>
                    <a:lnTo>
                      <a:pt x="5" y="117"/>
                    </a:lnTo>
                    <a:lnTo>
                      <a:pt x="14" y="120"/>
                    </a:lnTo>
                    <a:lnTo>
                      <a:pt x="4" y="120"/>
                    </a:lnTo>
                    <a:close/>
                    <a:moveTo>
                      <a:pt x="5" y="117"/>
                    </a:moveTo>
                    <a:lnTo>
                      <a:pt x="17" y="85"/>
                    </a:lnTo>
                    <a:lnTo>
                      <a:pt x="35" y="92"/>
                    </a:lnTo>
                    <a:lnTo>
                      <a:pt x="22" y="124"/>
                    </a:lnTo>
                    <a:lnTo>
                      <a:pt x="5" y="117"/>
                    </a:lnTo>
                    <a:close/>
                    <a:moveTo>
                      <a:pt x="17" y="85"/>
                    </a:moveTo>
                    <a:lnTo>
                      <a:pt x="17" y="85"/>
                    </a:lnTo>
                    <a:lnTo>
                      <a:pt x="26" y="89"/>
                    </a:lnTo>
                    <a:lnTo>
                      <a:pt x="17" y="85"/>
                    </a:lnTo>
                    <a:close/>
                    <a:moveTo>
                      <a:pt x="17" y="85"/>
                    </a:moveTo>
                    <a:lnTo>
                      <a:pt x="34" y="49"/>
                    </a:lnTo>
                    <a:lnTo>
                      <a:pt x="50" y="57"/>
                    </a:lnTo>
                    <a:lnTo>
                      <a:pt x="35" y="92"/>
                    </a:lnTo>
                    <a:lnTo>
                      <a:pt x="17" y="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1" name="Freeform 1612">
                <a:extLst>
                  <a:ext uri="{FF2B5EF4-FFF2-40B4-BE49-F238E27FC236}">
                    <a16:creationId xmlns:a16="http://schemas.microsoft.com/office/drawing/2014/main" id="{E5210746-58F8-48C2-B66E-97C3983EDEB3}"/>
                  </a:ext>
                </a:extLst>
              </p:cNvPr>
              <p:cNvSpPr>
                <a:spLocks/>
              </p:cNvSpPr>
              <p:nvPr/>
            </p:nvSpPr>
            <p:spPr bwMode="auto">
              <a:xfrm>
                <a:off x="2669" y="1661"/>
                <a:ext cx="123" cy="144"/>
              </a:xfrm>
              <a:custGeom>
                <a:avLst/>
                <a:gdLst>
                  <a:gd name="T0" fmla="*/ 2 w 493"/>
                  <a:gd name="T1" fmla="*/ 3 h 576"/>
                  <a:gd name="T2" fmla="*/ 2 w 493"/>
                  <a:gd name="T3" fmla="*/ 2 h 576"/>
                  <a:gd name="T4" fmla="*/ 3 w 493"/>
                  <a:gd name="T5" fmla="*/ 1 h 576"/>
                  <a:gd name="T6" fmla="*/ 4 w 493"/>
                  <a:gd name="T7" fmla="*/ 1 h 576"/>
                  <a:gd name="T8" fmla="*/ 5 w 493"/>
                  <a:gd name="T9" fmla="*/ 0 h 576"/>
                  <a:gd name="T10" fmla="*/ 6 w 493"/>
                  <a:gd name="T11" fmla="*/ 0 h 576"/>
                  <a:gd name="T12" fmla="*/ 7 w 493"/>
                  <a:gd name="T13" fmla="*/ 0 h 576"/>
                  <a:gd name="T14" fmla="*/ 8 w 493"/>
                  <a:gd name="T15" fmla="*/ 1 h 576"/>
                  <a:gd name="T16" fmla="*/ 10 w 493"/>
                  <a:gd name="T17" fmla="*/ 2 h 576"/>
                  <a:gd name="T18" fmla="*/ 11 w 493"/>
                  <a:gd name="T19" fmla="*/ 4 h 576"/>
                  <a:gd name="T20" fmla="*/ 12 w 493"/>
                  <a:gd name="T21" fmla="*/ 6 h 576"/>
                  <a:gd name="T22" fmla="*/ 13 w 493"/>
                  <a:gd name="T23" fmla="*/ 8 h 576"/>
                  <a:gd name="T24" fmla="*/ 14 w 493"/>
                  <a:gd name="T25" fmla="*/ 9 h 576"/>
                  <a:gd name="T26" fmla="*/ 15 w 493"/>
                  <a:gd name="T27" fmla="*/ 11 h 576"/>
                  <a:gd name="T28" fmla="*/ 16 w 493"/>
                  <a:gd name="T29" fmla="*/ 12 h 576"/>
                  <a:gd name="T30" fmla="*/ 18 w 493"/>
                  <a:gd name="T31" fmla="*/ 13 h 576"/>
                  <a:gd name="T32" fmla="*/ 19 w 493"/>
                  <a:gd name="T33" fmla="*/ 15 h 576"/>
                  <a:gd name="T34" fmla="*/ 21 w 493"/>
                  <a:gd name="T35" fmla="*/ 16 h 576"/>
                  <a:gd name="T36" fmla="*/ 22 w 493"/>
                  <a:gd name="T37" fmla="*/ 17 h 576"/>
                  <a:gd name="T38" fmla="*/ 24 w 493"/>
                  <a:gd name="T39" fmla="*/ 18 h 576"/>
                  <a:gd name="T40" fmla="*/ 25 w 493"/>
                  <a:gd name="T41" fmla="*/ 19 h 576"/>
                  <a:gd name="T42" fmla="*/ 26 w 493"/>
                  <a:gd name="T43" fmla="*/ 20 h 576"/>
                  <a:gd name="T44" fmla="*/ 27 w 493"/>
                  <a:gd name="T45" fmla="*/ 22 h 576"/>
                  <a:gd name="T46" fmla="*/ 28 w 493"/>
                  <a:gd name="T47" fmla="*/ 24 h 576"/>
                  <a:gd name="T48" fmla="*/ 29 w 493"/>
                  <a:gd name="T49" fmla="*/ 25 h 576"/>
                  <a:gd name="T50" fmla="*/ 30 w 493"/>
                  <a:gd name="T51" fmla="*/ 27 h 576"/>
                  <a:gd name="T52" fmla="*/ 30 w 493"/>
                  <a:gd name="T53" fmla="*/ 29 h 576"/>
                  <a:gd name="T54" fmla="*/ 31 w 493"/>
                  <a:gd name="T55" fmla="*/ 31 h 576"/>
                  <a:gd name="T56" fmla="*/ 30 w 493"/>
                  <a:gd name="T57" fmla="*/ 33 h 576"/>
                  <a:gd name="T58" fmla="*/ 30 w 493"/>
                  <a:gd name="T59" fmla="*/ 34 h 576"/>
                  <a:gd name="T60" fmla="*/ 29 w 493"/>
                  <a:gd name="T61" fmla="*/ 35 h 576"/>
                  <a:gd name="T62" fmla="*/ 28 w 493"/>
                  <a:gd name="T63" fmla="*/ 36 h 576"/>
                  <a:gd name="T64" fmla="*/ 27 w 493"/>
                  <a:gd name="T65" fmla="*/ 36 h 576"/>
                  <a:gd name="T66" fmla="*/ 26 w 493"/>
                  <a:gd name="T67" fmla="*/ 36 h 576"/>
                  <a:gd name="T68" fmla="*/ 25 w 493"/>
                  <a:gd name="T69" fmla="*/ 36 h 576"/>
                  <a:gd name="T70" fmla="*/ 24 w 493"/>
                  <a:gd name="T71" fmla="*/ 36 h 576"/>
                  <a:gd name="T72" fmla="*/ 24 w 493"/>
                  <a:gd name="T73" fmla="*/ 35 h 576"/>
                  <a:gd name="T74" fmla="*/ 23 w 493"/>
                  <a:gd name="T75" fmla="*/ 35 h 576"/>
                  <a:gd name="T76" fmla="*/ 23 w 493"/>
                  <a:gd name="T77" fmla="*/ 34 h 576"/>
                  <a:gd name="T78" fmla="*/ 22 w 493"/>
                  <a:gd name="T79" fmla="*/ 33 h 576"/>
                  <a:gd name="T80" fmla="*/ 22 w 493"/>
                  <a:gd name="T81" fmla="*/ 33 h 576"/>
                  <a:gd name="T82" fmla="*/ 20 w 493"/>
                  <a:gd name="T83" fmla="*/ 31 h 576"/>
                  <a:gd name="T84" fmla="*/ 19 w 493"/>
                  <a:gd name="T85" fmla="*/ 29 h 576"/>
                  <a:gd name="T86" fmla="*/ 18 w 493"/>
                  <a:gd name="T87" fmla="*/ 28 h 576"/>
                  <a:gd name="T88" fmla="*/ 17 w 493"/>
                  <a:gd name="T89" fmla="*/ 27 h 576"/>
                  <a:gd name="T90" fmla="*/ 17 w 493"/>
                  <a:gd name="T91" fmla="*/ 25 h 576"/>
                  <a:gd name="T92" fmla="*/ 16 w 493"/>
                  <a:gd name="T93" fmla="*/ 24 h 576"/>
                  <a:gd name="T94" fmla="*/ 15 w 493"/>
                  <a:gd name="T95" fmla="*/ 24 h 576"/>
                  <a:gd name="T96" fmla="*/ 14 w 493"/>
                  <a:gd name="T97" fmla="*/ 23 h 576"/>
                  <a:gd name="T98" fmla="*/ 14 w 493"/>
                  <a:gd name="T99" fmla="*/ 22 h 576"/>
                  <a:gd name="T100" fmla="*/ 13 w 493"/>
                  <a:gd name="T101" fmla="*/ 21 h 576"/>
                  <a:gd name="T102" fmla="*/ 12 w 493"/>
                  <a:gd name="T103" fmla="*/ 20 h 576"/>
                  <a:gd name="T104" fmla="*/ 10 w 493"/>
                  <a:gd name="T105" fmla="*/ 19 h 576"/>
                  <a:gd name="T106" fmla="*/ 8 w 493"/>
                  <a:gd name="T107" fmla="*/ 17 h 576"/>
                  <a:gd name="T108" fmla="*/ 6 w 493"/>
                  <a:gd name="T109" fmla="*/ 15 h 576"/>
                  <a:gd name="T110" fmla="*/ 4 w 493"/>
                  <a:gd name="T111" fmla="*/ 13 h 576"/>
                  <a:gd name="T112" fmla="*/ 2 w 493"/>
                  <a:gd name="T113" fmla="*/ 11 h 576"/>
                  <a:gd name="T114" fmla="*/ 1 w 493"/>
                  <a:gd name="T115" fmla="*/ 9 h 576"/>
                  <a:gd name="T116" fmla="*/ 0 w 493"/>
                  <a:gd name="T117" fmla="*/ 7 h 576"/>
                  <a:gd name="T118" fmla="*/ 0 w 493"/>
                  <a:gd name="T119" fmla="*/ 5 h 576"/>
                  <a:gd name="T120" fmla="*/ 2 w 493"/>
                  <a:gd name="T121" fmla="*/ 3 h 5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93"/>
                  <a:gd name="T184" fmla="*/ 0 h 576"/>
                  <a:gd name="T185" fmla="*/ 493 w 493"/>
                  <a:gd name="T186" fmla="*/ 576 h 5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93" h="576">
                    <a:moveTo>
                      <a:pt x="29" y="39"/>
                    </a:moveTo>
                    <a:lnTo>
                      <a:pt x="42" y="29"/>
                    </a:lnTo>
                    <a:lnTo>
                      <a:pt x="54" y="17"/>
                    </a:lnTo>
                    <a:lnTo>
                      <a:pt x="68" y="7"/>
                    </a:lnTo>
                    <a:lnTo>
                      <a:pt x="83" y="3"/>
                    </a:lnTo>
                    <a:lnTo>
                      <a:pt x="98" y="0"/>
                    </a:lnTo>
                    <a:lnTo>
                      <a:pt x="118" y="3"/>
                    </a:lnTo>
                    <a:lnTo>
                      <a:pt x="137" y="17"/>
                    </a:lnTo>
                    <a:lnTo>
                      <a:pt x="156" y="32"/>
                    </a:lnTo>
                    <a:lnTo>
                      <a:pt x="176" y="58"/>
                    </a:lnTo>
                    <a:lnTo>
                      <a:pt x="198" y="93"/>
                    </a:lnTo>
                    <a:lnTo>
                      <a:pt x="210" y="118"/>
                    </a:lnTo>
                    <a:lnTo>
                      <a:pt x="226" y="144"/>
                    </a:lnTo>
                    <a:lnTo>
                      <a:pt x="245" y="169"/>
                    </a:lnTo>
                    <a:lnTo>
                      <a:pt x="264" y="191"/>
                    </a:lnTo>
                    <a:lnTo>
                      <a:pt x="286" y="211"/>
                    </a:lnTo>
                    <a:lnTo>
                      <a:pt x="312" y="233"/>
                    </a:lnTo>
                    <a:lnTo>
                      <a:pt x="334" y="252"/>
                    </a:lnTo>
                    <a:lnTo>
                      <a:pt x="356" y="270"/>
                    </a:lnTo>
                    <a:lnTo>
                      <a:pt x="379" y="290"/>
                    </a:lnTo>
                    <a:lnTo>
                      <a:pt x="401" y="309"/>
                    </a:lnTo>
                    <a:lnTo>
                      <a:pt x="417" y="324"/>
                    </a:lnTo>
                    <a:lnTo>
                      <a:pt x="433" y="347"/>
                    </a:lnTo>
                    <a:lnTo>
                      <a:pt x="451" y="375"/>
                    </a:lnTo>
                    <a:lnTo>
                      <a:pt x="468" y="402"/>
                    </a:lnTo>
                    <a:lnTo>
                      <a:pt x="480" y="432"/>
                    </a:lnTo>
                    <a:lnTo>
                      <a:pt x="487" y="461"/>
                    </a:lnTo>
                    <a:lnTo>
                      <a:pt x="493" y="490"/>
                    </a:lnTo>
                    <a:lnTo>
                      <a:pt x="490" y="518"/>
                    </a:lnTo>
                    <a:lnTo>
                      <a:pt x="480" y="540"/>
                    </a:lnTo>
                    <a:lnTo>
                      <a:pt x="461" y="564"/>
                    </a:lnTo>
                    <a:lnTo>
                      <a:pt x="446" y="569"/>
                    </a:lnTo>
                    <a:lnTo>
                      <a:pt x="433" y="572"/>
                    </a:lnTo>
                    <a:lnTo>
                      <a:pt x="417" y="576"/>
                    </a:lnTo>
                    <a:lnTo>
                      <a:pt x="404" y="572"/>
                    </a:lnTo>
                    <a:lnTo>
                      <a:pt x="392" y="566"/>
                    </a:lnTo>
                    <a:lnTo>
                      <a:pt x="382" y="560"/>
                    </a:lnTo>
                    <a:lnTo>
                      <a:pt x="369" y="550"/>
                    </a:lnTo>
                    <a:lnTo>
                      <a:pt x="363" y="540"/>
                    </a:lnTo>
                    <a:lnTo>
                      <a:pt x="353" y="532"/>
                    </a:lnTo>
                    <a:lnTo>
                      <a:pt x="347" y="522"/>
                    </a:lnTo>
                    <a:lnTo>
                      <a:pt x="328" y="490"/>
                    </a:lnTo>
                    <a:lnTo>
                      <a:pt x="312" y="464"/>
                    </a:lnTo>
                    <a:lnTo>
                      <a:pt x="296" y="442"/>
                    </a:lnTo>
                    <a:lnTo>
                      <a:pt x="280" y="424"/>
                    </a:lnTo>
                    <a:lnTo>
                      <a:pt x="267" y="404"/>
                    </a:lnTo>
                    <a:lnTo>
                      <a:pt x="255" y="388"/>
                    </a:lnTo>
                    <a:lnTo>
                      <a:pt x="245" y="375"/>
                    </a:lnTo>
                    <a:lnTo>
                      <a:pt x="232" y="363"/>
                    </a:lnTo>
                    <a:lnTo>
                      <a:pt x="223" y="350"/>
                    </a:lnTo>
                    <a:lnTo>
                      <a:pt x="210" y="334"/>
                    </a:lnTo>
                    <a:lnTo>
                      <a:pt x="194" y="319"/>
                    </a:lnTo>
                    <a:lnTo>
                      <a:pt x="169" y="299"/>
                    </a:lnTo>
                    <a:lnTo>
                      <a:pt x="134" y="274"/>
                    </a:lnTo>
                    <a:lnTo>
                      <a:pt x="98" y="245"/>
                    </a:lnTo>
                    <a:lnTo>
                      <a:pt x="64" y="213"/>
                    </a:lnTo>
                    <a:lnTo>
                      <a:pt x="36" y="179"/>
                    </a:lnTo>
                    <a:lnTo>
                      <a:pt x="14" y="144"/>
                    </a:lnTo>
                    <a:lnTo>
                      <a:pt x="0" y="108"/>
                    </a:lnTo>
                    <a:lnTo>
                      <a:pt x="7" y="74"/>
                    </a:lnTo>
                    <a:lnTo>
                      <a:pt x="29" y="3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2" name="Freeform 1613">
                <a:extLst>
                  <a:ext uri="{FF2B5EF4-FFF2-40B4-BE49-F238E27FC236}">
                    <a16:creationId xmlns:a16="http://schemas.microsoft.com/office/drawing/2014/main" id="{5A02E9DE-C457-4D6D-81BA-088C1DE6E798}"/>
                  </a:ext>
                </a:extLst>
              </p:cNvPr>
              <p:cNvSpPr>
                <a:spLocks noEditPoints="1"/>
              </p:cNvSpPr>
              <p:nvPr/>
            </p:nvSpPr>
            <p:spPr bwMode="auto">
              <a:xfrm>
                <a:off x="2667" y="1659"/>
                <a:ext cx="128" cy="148"/>
              </a:xfrm>
              <a:custGeom>
                <a:avLst/>
                <a:gdLst>
                  <a:gd name="T0" fmla="*/ 3 w 513"/>
                  <a:gd name="T1" fmla="*/ 2 h 595"/>
                  <a:gd name="T2" fmla="*/ 4 w 513"/>
                  <a:gd name="T3" fmla="*/ 1 h 595"/>
                  <a:gd name="T4" fmla="*/ 4 w 513"/>
                  <a:gd name="T5" fmla="*/ 0 h 595"/>
                  <a:gd name="T6" fmla="*/ 6 w 513"/>
                  <a:gd name="T7" fmla="*/ 0 h 595"/>
                  <a:gd name="T8" fmla="*/ 7 w 513"/>
                  <a:gd name="T9" fmla="*/ 0 h 595"/>
                  <a:gd name="T10" fmla="*/ 8 w 513"/>
                  <a:gd name="T11" fmla="*/ 1 h 595"/>
                  <a:gd name="T12" fmla="*/ 9 w 513"/>
                  <a:gd name="T13" fmla="*/ 1 h 595"/>
                  <a:gd name="T14" fmla="*/ 11 w 513"/>
                  <a:gd name="T15" fmla="*/ 2 h 595"/>
                  <a:gd name="T16" fmla="*/ 12 w 513"/>
                  <a:gd name="T17" fmla="*/ 4 h 595"/>
                  <a:gd name="T18" fmla="*/ 12 w 513"/>
                  <a:gd name="T19" fmla="*/ 4 h 595"/>
                  <a:gd name="T20" fmla="*/ 12 w 513"/>
                  <a:gd name="T21" fmla="*/ 6 h 595"/>
                  <a:gd name="T22" fmla="*/ 14 w 513"/>
                  <a:gd name="T23" fmla="*/ 10 h 595"/>
                  <a:gd name="T24" fmla="*/ 16 w 513"/>
                  <a:gd name="T25" fmla="*/ 11 h 595"/>
                  <a:gd name="T26" fmla="*/ 16 w 513"/>
                  <a:gd name="T27" fmla="*/ 11 h 595"/>
                  <a:gd name="T28" fmla="*/ 17 w 513"/>
                  <a:gd name="T29" fmla="*/ 13 h 595"/>
                  <a:gd name="T30" fmla="*/ 18 w 513"/>
                  <a:gd name="T31" fmla="*/ 14 h 595"/>
                  <a:gd name="T32" fmla="*/ 20 w 513"/>
                  <a:gd name="T33" fmla="*/ 15 h 595"/>
                  <a:gd name="T34" fmla="*/ 23 w 513"/>
                  <a:gd name="T35" fmla="*/ 17 h 595"/>
                  <a:gd name="T36" fmla="*/ 25 w 513"/>
                  <a:gd name="T37" fmla="*/ 18 h 595"/>
                  <a:gd name="T38" fmla="*/ 26 w 513"/>
                  <a:gd name="T39" fmla="*/ 19 h 595"/>
                  <a:gd name="T40" fmla="*/ 27 w 513"/>
                  <a:gd name="T41" fmla="*/ 21 h 595"/>
                  <a:gd name="T42" fmla="*/ 28 w 513"/>
                  <a:gd name="T43" fmla="*/ 22 h 595"/>
                  <a:gd name="T44" fmla="*/ 29 w 513"/>
                  <a:gd name="T45" fmla="*/ 23 h 595"/>
                  <a:gd name="T46" fmla="*/ 30 w 513"/>
                  <a:gd name="T47" fmla="*/ 25 h 595"/>
                  <a:gd name="T48" fmla="*/ 30 w 513"/>
                  <a:gd name="T49" fmla="*/ 25 h 595"/>
                  <a:gd name="T50" fmla="*/ 30 w 513"/>
                  <a:gd name="T51" fmla="*/ 27 h 595"/>
                  <a:gd name="T52" fmla="*/ 32 w 513"/>
                  <a:gd name="T53" fmla="*/ 31 h 595"/>
                  <a:gd name="T54" fmla="*/ 32 w 513"/>
                  <a:gd name="T55" fmla="*/ 33 h 595"/>
                  <a:gd name="T56" fmla="*/ 31 w 513"/>
                  <a:gd name="T57" fmla="*/ 34 h 595"/>
                  <a:gd name="T58" fmla="*/ 31 w 513"/>
                  <a:gd name="T59" fmla="*/ 34 h 595"/>
                  <a:gd name="T60" fmla="*/ 29 w 513"/>
                  <a:gd name="T61" fmla="*/ 35 h 595"/>
                  <a:gd name="T62" fmla="*/ 27 w 513"/>
                  <a:gd name="T63" fmla="*/ 36 h 595"/>
                  <a:gd name="T64" fmla="*/ 27 w 513"/>
                  <a:gd name="T65" fmla="*/ 37 h 595"/>
                  <a:gd name="T66" fmla="*/ 26 w 513"/>
                  <a:gd name="T67" fmla="*/ 37 h 595"/>
                  <a:gd name="T68" fmla="*/ 26 w 513"/>
                  <a:gd name="T69" fmla="*/ 37 h 595"/>
                  <a:gd name="T70" fmla="*/ 25 w 513"/>
                  <a:gd name="T71" fmla="*/ 36 h 595"/>
                  <a:gd name="T72" fmla="*/ 24 w 513"/>
                  <a:gd name="T73" fmla="*/ 36 h 595"/>
                  <a:gd name="T74" fmla="*/ 23 w 513"/>
                  <a:gd name="T75" fmla="*/ 35 h 595"/>
                  <a:gd name="T76" fmla="*/ 24 w 513"/>
                  <a:gd name="T77" fmla="*/ 34 h 595"/>
                  <a:gd name="T78" fmla="*/ 23 w 513"/>
                  <a:gd name="T79" fmla="*/ 34 h 595"/>
                  <a:gd name="T80" fmla="*/ 23 w 513"/>
                  <a:gd name="T81" fmla="*/ 33 h 595"/>
                  <a:gd name="T82" fmla="*/ 21 w 513"/>
                  <a:gd name="T83" fmla="*/ 31 h 595"/>
                  <a:gd name="T84" fmla="*/ 19 w 513"/>
                  <a:gd name="T85" fmla="*/ 30 h 595"/>
                  <a:gd name="T86" fmla="*/ 19 w 513"/>
                  <a:gd name="T87" fmla="*/ 30 h 595"/>
                  <a:gd name="T88" fmla="*/ 19 w 513"/>
                  <a:gd name="T89" fmla="*/ 28 h 595"/>
                  <a:gd name="T90" fmla="*/ 18 w 513"/>
                  <a:gd name="T91" fmla="*/ 27 h 595"/>
                  <a:gd name="T92" fmla="*/ 18 w 513"/>
                  <a:gd name="T93" fmla="*/ 25 h 595"/>
                  <a:gd name="T94" fmla="*/ 16 w 513"/>
                  <a:gd name="T95" fmla="*/ 25 h 595"/>
                  <a:gd name="T96" fmla="*/ 16 w 513"/>
                  <a:gd name="T97" fmla="*/ 23 h 595"/>
                  <a:gd name="T98" fmla="*/ 15 w 513"/>
                  <a:gd name="T99" fmla="*/ 24 h 595"/>
                  <a:gd name="T100" fmla="*/ 15 w 513"/>
                  <a:gd name="T101" fmla="*/ 23 h 595"/>
                  <a:gd name="T102" fmla="*/ 14 w 513"/>
                  <a:gd name="T103" fmla="*/ 21 h 595"/>
                  <a:gd name="T104" fmla="*/ 12 w 513"/>
                  <a:gd name="T105" fmla="*/ 21 h 595"/>
                  <a:gd name="T106" fmla="*/ 12 w 513"/>
                  <a:gd name="T107" fmla="*/ 21 h 595"/>
                  <a:gd name="T108" fmla="*/ 11 w 513"/>
                  <a:gd name="T109" fmla="*/ 19 h 595"/>
                  <a:gd name="T110" fmla="*/ 9 w 513"/>
                  <a:gd name="T111" fmla="*/ 17 h 595"/>
                  <a:gd name="T112" fmla="*/ 6 w 513"/>
                  <a:gd name="T113" fmla="*/ 16 h 595"/>
                  <a:gd name="T114" fmla="*/ 4 w 513"/>
                  <a:gd name="T115" fmla="*/ 14 h 595"/>
                  <a:gd name="T116" fmla="*/ 2 w 513"/>
                  <a:gd name="T117" fmla="*/ 12 h 595"/>
                  <a:gd name="T118" fmla="*/ 2 w 513"/>
                  <a:gd name="T119" fmla="*/ 12 h 595"/>
                  <a:gd name="T120" fmla="*/ 2 w 513"/>
                  <a:gd name="T121" fmla="*/ 9 h 595"/>
                  <a:gd name="T122" fmla="*/ 1 w 513"/>
                  <a:gd name="T123" fmla="*/ 5 h 595"/>
                  <a:gd name="T124" fmla="*/ 2 w 513"/>
                  <a:gd name="T125" fmla="*/ 2 h 5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13"/>
                  <a:gd name="T190" fmla="*/ 0 h 595"/>
                  <a:gd name="T191" fmla="*/ 513 w 513"/>
                  <a:gd name="T192" fmla="*/ 595 h 5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13" h="595">
                    <a:moveTo>
                      <a:pt x="34" y="40"/>
                    </a:moveTo>
                    <a:lnTo>
                      <a:pt x="46" y="30"/>
                    </a:lnTo>
                    <a:lnTo>
                      <a:pt x="58" y="46"/>
                    </a:lnTo>
                    <a:lnTo>
                      <a:pt x="45" y="55"/>
                    </a:lnTo>
                    <a:lnTo>
                      <a:pt x="34" y="40"/>
                    </a:lnTo>
                    <a:close/>
                    <a:moveTo>
                      <a:pt x="59" y="44"/>
                    </a:moveTo>
                    <a:lnTo>
                      <a:pt x="58" y="46"/>
                    </a:lnTo>
                    <a:lnTo>
                      <a:pt x="52" y="38"/>
                    </a:lnTo>
                    <a:lnTo>
                      <a:pt x="59" y="44"/>
                    </a:lnTo>
                    <a:close/>
                    <a:moveTo>
                      <a:pt x="45" y="31"/>
                    </a:moveTo>
                    <a:lnTo>
                      <a:pt x="58" y="19"/>
                    </a:lnTo>
                    <a:lnTo>
                      <a:pt x="71" y="32"/>
                    </a:lnTo>
                    <a:lnTo>
                      <a:pt x="59" y="44"/>
                    </a:lnTo>
                    <a:lnTo>
                      <a:pt x="45" y="31"/>
                    </a:lnTo>
                    <a:close/>
                    <a:moveTo>
                      <a:pt x="58" y="19"/>
                    </a:moveTo>
                    <a:lnTo>
                      <a:pt x="58" y="18"/>
                    </a:lnTo>
                    <a:lnTo>
                      <a:pt x="59" y="18"/>
                    </a:lnTo>
                    <a:lnTo>
                      <a:pt x="64" y="26"/>
                    </a:lnTo>
                    <a:lnTo>
                      <a:pt x="58" y="19"/>
                    </a:lnTo>
                    <a:close/>
                    <a:moveTo>
                      <a:pt x="59" y="18"/>
                    </a:moveTo>
                    <a:lnTo>
                      <a:pt x="71" y="8"/>
                    </a:lnTo>
                    <a:lnTo>
                      <a:pt x="83" y="23"/>
                    </a:lnTo>
                    <a:lnTo>
                      <a:pt x="70" y="33"/>
                    </a:lnTo>
                    <a:lnTo>
                      <a:pt x="59" y="18"/>
                    </a:lnTo>
                    <a:close/>
                    <a:moveTo>
                      <a:pt x="71" y="8"/>
                    </a:moveTo>
                    <a:lnTo>
                      <a:pt x="73" y="7"/>
                    </a:lnTo>
                    <a:lnTo>
                      <a:pt x="75" y="7"/>
                    </a:lnTo>
                    <a:lnTo>
                      <a:pt x="78" y="16"/>
                    </a:lnTo>
                    <a:lnTo>
                      <a:pt x="71" y="8"/>
                    </a:lnTo>
                    <a:close/>
                    <a:moveTo>
                      <a:pt x="75" y="7"/>
                    </a:moveTo>
                    <a:lnTo>
                      <a:pt x="91" y="4"/>
                    </a:lnTo>
                    <a:lnTo>
                      <a:pt x="95" y="22"/>
                    </a:lnTo>
                    <a:lnTo>
                      <a:pt x="79" y="26"/>
                    </a:lnTo>
                    <a:lnTo>
                      <a:pt x="75" y="7"/>
                    </a:lnTo>
                    <a:close/>
                    <a:moveTo>
                      <a:pt x="91" y="4"/>
                    </a:moveTo>
                    <a:lnTo>
                      <a:pt x="107" y="0"/>
                    </a:lnTo>
                    <a:lnTo>
                      <a:pt x="111" y="19"/>
                    </a:lnTo>
                    <a:lnTo>
                      <a:pt x="95" y="22"/>
                    </a:lnTo>
                    <a:lnTo>
                      <a:pt x="91" y="4"/>
                    </a:lnTo>
                    <a:close/>
                    <a:moveTo>
                      <a:pt x="107" y="0"/>
                    </a:moveTo>
                    <a:lnTo>
                      <a:pt x="108" y="0"/>
                    </a:lnTo>
                    <a:lnTo>
                      <a:pt x="111" y="0"/>
                    </a:lnTo>
                    <a:lnTo>
                      <a:pt x="108" y="9"/>
                    </a:lnTo>
                    <a:lnTo>
                      <a:pt x="107" y="0"/>
                    </a:lnTo>
                    <a:close/>
                    <a:moveTo>
                      <a:pt x="111" y="0"/>
                    </a:moveTo>
                    <a:lnTo>
                      <a:pt x="129" y="4"/>
                    </a:lnTo>
                    <a:lnTo>
                      <a:pt x="126" y="22"/>
                    </a:lnTo>
                    <a:lnTo>
                      <a:pt x="107" y="19"/>
                    </a:lnTo>
                    <a:lnTo>
                      <a:pt x="111" y="0"/>
                    </a:lnTo>
                    <a:close/>
                    <a:moveTo>
                      <a:pt x="129" y="4"/>
                    </a:moveTo>
                    <a:lnTo>
                      <a:pt x="132" y="4"/>
                    </a:lnTo>
                    <a:lnTo>
                      <a:pt x="133" y="5"/>
                    </a:lnTo>
                    <a:lnTo>
                      <a:pt x="128" y="12"/>
                    </a:lnTo>
                    <a:lnTo>
                      <a:pt x="129" y="4"/>
                    </a:lnTo>
                    <a:close/>
                    <a:moveTo>
                      <a:pt x="133" y="5"/>
                    </a:moveTo>
                    <a:lnTo>
                      <a:pt x="153" y="18"/>
                    </a:lnTo>
                    <a:lnTo>
                      <a:pt x="142" y="33"/>
                    </a:lnTo>
                    <a:lnTo>
                      <a:pt x="123" y="20"/>
                    </a:lnTo>
                    <a:lnTo>
                      <a:pt x="133" y="5"/>
                    </a:lnTo>
                    <a:close/>
                    <a:moveTo>
                      <a:pt x="153" y="18"/>
                    </a:moveTo>
                    <a:lnTo>
                      <a:pt x="153" y="18"/>
                    </a:lnTo>
                    <a:lnTo>
                      <a:pt x="147" y="26"/>
                    </a:lnTo>
                    <a:lnTo>
                      <a:pt x="153" y="18"/>
                    </a:lnTo>
                    <a:close/>
                    <a:moveTo>
                      <a:pt x="153" y="18"/>
                    </a:moveTo>
                    <a:lnTo>
                      <a:pt x="172" y="33"/>
                    </a:lnTo>
                    <a:lnTo>
                      <a:pt x="160" y="49"/>
                    </a:lnTo>
                    <a:lnTo>
                      <a:pt x="140" y="32"/>
                    </a:lnTo>
                    <a:lnTo>
                      <a:pt x="153" y="18"/>
                    </a:lnTo>
                    <a:close/>
                    <a:moveTo>
                      <a:pt x="172" y="33"/>
                    </a:moveTo>
                    <a:lnTo>
                      <a:pt x="174" y="35"/>
                    </a:lnTo>
                    <a:lnTo>
                      <a:pt x="174" y="36"/>
                    </a:lnTo>
                    <a:lnTo>
                      <a:pt x="166" y="41"/>
                    </a:lnTo>
                    <a:lnTo>
                      <a:pt x="172" y="33"/>
                    </a:lnTo>
                    <a:close/>
                    <a:moveTo>
                      <a:pt x="174" y="36"/>
                    </a:moveTo>
                    <a:lnTo>
                      <a:pt x="192" y="61"/>
                    </a:lnTo>
                    <a:lnTo>
                      <a:pt x="178" y="72"/>
                    </a:lnTo>
                    <a:lnTo>
                      <a:pt x="158" y="47"/>
                    </a:lnTo>
                    <a:lnTo>
                      <a:pt x="174" y="36"/>
                    </a:lnTo>
                    <a:close/>
                    <a:moveTo>
                      <a:pt x="192" y="61"/>
                    </a:moveTo>
                    <a:lnTo>
                      <a:pt x="193" y="62"/>
                    </a:lnTo>
                    <a:lnTo>
                      <a:pt x="186" y="67"/>
                    </a:lnTo>
                    <a:lnTo>
                      <a:pt x="192" y="61"/>
                    </a:lnTo>
                    <a:close/>
                    <a:moveTo>
                      <a:pt x="193" y="62"/>
                    </a:moveTo>
                    <a:lnTo>
                      <a:pt x="215" y="96"/>
                    </a:lnTo>
                    <a:lnTo>
                      <a:pt x="199" y="107"/>
                    </a:lnTo>
                    <a:lnTo>
                      <a:pt x="177" y="72"/>
                    </a:lnTo>
                    <a:lnTo>
                      <a:pt x="193" y="62"/>
                    </a:lnTo>
                    <a:close/>
                    <a:moveTo>
                      <a:pt x="215" y="96"/>
                    </a:moveTo>
                    <a:lnTo>
                      <a:pt x="215" y="97"/>
                    </a:lnTo>
                    <a:lnTo>
                      <a:pt x="217" y="97"/>
                    </a:lnTo>
                    <a:lnTo>
                      <a:pt x="208" y="102"/>
                    </a:lnTo>
                    <a:lnTo>
                      <a:pt x="215" y="96"/>
                    </a:lnTo>
                    <a:close/>
                    <a:moveTo>
                      <a:pt x="217" y="97"/>
                    </a:moveTo>
                    <a:lnTo>
                      <a:pt x="229" y="123"/>
                    </a:lnTo>
                    <a:lnTo>
                      <a:pt x="212" y="132"/>
                    </a:lnTo>
                    <a:lnTo>
                      <a:pt x="199" y="106"/>
                    </a:lnTo>
                    <a:lnTo>
                      <a:pt x="217" y="97"/>
                    </a:lnTo>
                    <a:close/>
                    <a:moveTo>
                      <a:pt x="212" y="133"/>
                    </a:moveTo>
                    <a:lnTo>
                      <a:pt x="212" y="132"/>
                    </a:lnTo>
                    <a:lnTo>
                      <a:pt x="220" y="127"/>
                    </a:lnTo>
                    <a:lnTo>
                      <a:pt x="212" y="133"/>
                    </a:lnTo>
                    <a:close/>
                    <a:moveTo>
                      <a:pt x="229" y="122"/>
                    </a:moveTo>
                    <a:lnTo>
                      <a:pt x="244" y="147"/>
                    </a:lnTo>
                    <a:lnTo>
                      <a:pt x="228" y="158"/>
                    </a:lnTo>
                    <a:lnTo>
                      <a:pt x="212" y="133"/>
                    </a:lnTo>
                    <a:lnTo>
                      <a:pt x="229" y="122"/>
                    </a:lnTo>
                    <a:close/>
                    <a:moveTo>
                      <a:pt x="229" y="158"/>
                    </a:moveTo>
                    <a:lnTo>
                      <a:pt x="229" y="158"/>
                    </a:lnTo>
                    <a:lnTo>
                      <a:pt x="228" y="158"/>
                    </a:lnTo>
                    <a:lnTo>
                      <a:pt x="236" y="153"/>
                    </a:lnTo>
                    <a:lnTo>
                      <a:pt x="229" y="158"/>
                    </a:lnTo>
                    <a:close/>
                    <a:moveTo>
                      <a:pt x="244" y="147"/>
                    </a:moveTo>
                    <a:lnTo>
                      <a:pt x="263" y="172"/>
                    </a:lnTo>
                    <a:lnTo>
                      <a:pt x="247" y="183"/>
                    </a:lnTo>
                    <a:lnTo>
                      <a:pt x="229" y="158"/>
                    </a:lnTo>
                    <a:lnTo>
                      <a:pt x="244" y="147"/>
                    </a:lnTo>
                    <a:close/>
                    <a:moveTo>
                      <a:pt x="247" y="184"/>
                    </a:moveTo>
                    <a:lnTo>
                      <a:pt x="247" y="184"/>
                    </a:lnTo>
                    <a:lnTo>
                      <a:pt x="247" y="183"/>
                    </a:lnTo>
                    <a:lnTo>
                      <a:pt x="255" y="178"/>
                    </a:lnTo>
                    <a:lnTo>
                      <a:pt x="247" y="184"/>
                    </a:lnTo>
                    <a:close/>
                    <a:moveTo>
                      <a:pt x="263" y="171"/>
                    </a:moveTo>
                    <a:lnTo>
                      <a:pt x="282" y="194"/>
                    </a:lnTo>
                    <a:lnTo>
                      <a:pt x="267" y="207"/>
                    </a:lnTo>
                    <a:lnTo>
                      <a:pt x="247" y="184"/>
                    </a:lnTo>
                    <a:lnTo>
                      <a:pt x="263" y="171"/>
                    </a:lnTo>
                    <a:close/>
                    <a:moveTo>
                      <a:pt x="268" y="208"/>
                    </a:moveTo>
                    <a:lnTo>
                      <a:pt x="267" y="207"/>
                    </a:lnTo>
                    <a:lnTo>
                      <a:pt x="274" y="200"/>
                    </a:lnTo>
                    <a:lnTo>
                      <a:pt x="268" y="208"/>
                    </a:lnTo>
                    <a:close/>
                    <a:moveTo>
                      <a:pt x="280" y="193"/>
                    </a:moveTo>
                    <a:lnTo>
                      <a:pt x="303" y="212"/>
                    </a:lnTo>
                    <a:lnTo>
                      <a:pt x="290" y="226"/>
                    </a:lnTo>
                    <a:lnTo>
                      <a:pt x="268" y="208"/>
                    </a:lnTo>
                    <a:lnTo>
                      <a:pt x="280" y="193"/>
                    </a:lnTo>
                    <a:close/>
                    <a:moveTo>
                      <a:pt x="303" y="212"/>
                    </a:moveTo>
                    <a:lnTo>
                      <a:pt x="304" y="213"/>
                    </a:lnTo>
                    <a:lnTo>
                      <a:pt x="303" y="212"/>
                    </a:lnTo>
                    <a:lnTo>
                      <a:pt x="296" y="220"/>
                    </a:lnTo>
                    <a:lnTo>
                      <a:pt x="303" y="212"/>
                    </a:lnTo>
                    <a:close/>
                    <a:moveTo>
                      <a:pt x="303" y="212"/>
                    </a:moveTo>
                    <a:lnTo>
                      <a:pt x="328" y="234"/>
                    </a:lnTo>
                    <a:lnTo>
                      <a:pt x="316" y="248"/>
                    </a:lnTo>
                    <a:lnTo>
                      <a:pt x="290" y="226"/>
                    </a:lnTo>
                    <a:lnTo>
                      <a:pt x="303" y="212"/>
                    </a:lnTo>
                    <a:close/>
                    <a:moveTo>
                      <a:pt x="316" y="248"/>
                    </a:moveTo>
                    <a:lnTo>
                      <a:pt x="315" y="247"/>
                    </a:lnTo>
                    <a:lnTo>
                      <a:pt x="316" y="248"/>
                    </a:lnTo>
                    <a:lnTo>
                      <a:pt x="322" y="242"/>
                    </a:lnTo>
                    <a:lnTo>
                      <a:pt x="316" y="248"/>
                    </a:lnTo>
                    <a:close/>
                    <a:moveTo>
                      <a:pt x="328" y="234"/>
                    </a:moveTo>
                    <a:lnTo>
                      <a:pt x="350" y="253"/>
                    </a:lnTo>
                    <a:lnTo>
                      <a:pt x="338" y="268"/>
                    </a:lnTo>
                    <a:lnTo>
                      <a:pt x="316" y="248"/>
                    </a:lnTo>
                    <a:lnTo>
                      <a:pt x="328" y="234"/>
                    </a:lnTo>
                    <a:close/>
                    <a:moveTo>
                      <a:pt x="350" y="253"/>
                    </a:moveTo>
                    <a:lnTo>
                      <a:pt x="372" y="273"/>
                    </a:lnTo>
                    <a:lnTo>
                      <a:pt x="360" y="287"/>
                    </a:lnTo>
                    <a:lnTo>
                      <a:pt x="338" y="268"/>
                    </a:lnTo>
                    <a:lnTo>
                      <a:pt x="350" y="253"/>
                    </a:lnTo>
                    <a:close/>
                    <a:moveTo>
                      <a:pt x="372" y="273"/>
                    </a:moveTo>
                    <a:lnTo>
                      <a:pt x="395" y="291"/>
                    </a:lnTo>
                    <a:lnTo>
                      <a:pt x="382" y="306"/>
                    </a:lnTo>
                    <a:lnTo>
                      <a:pt x="360" y="287"/>
                    </a:lnTo>
                    <a:lnTo>
                      <a:pt x="372" y="273"/>
                    </a:lnTo>
                    <a:close/>
                    <a:moveTo>
                      <a:pt x="395" y="291"/>
                    </a:moveTo>
                    <a:lnTo>
                      <a:pt x="417" y="310"/>
                    </a:lnTo>
                    <a:lnTo>
                      <a:pt x="405" y="325"/>
                    </a:lnTo>
                    <a:lnTo>
                      <a:pt x="382" y="306"/>
                    </a:lnTo>
                    <a:lnTo>
                      <a:pt x="395" y="291"/>
                    </a:lnTo>
                    <a:close/>
                    <a:moveTo>
                      <a:pt x="417" y="310"/>
                    </a:moveTo>
                    <a:lnTo>
                      <a:pt x="417" y="311"/>
                    </a:lnTo>
                    <a:lnTo>
                      <a:pt x="411" y="318"/>
                    </a:lnTo>
                    <a:lnTo>
                      <a:pt x="417" y="310"/>
                    </a:lnTo>
                    <a:close/>
                    <a:moveTo>
                      <a:pt x="417" y="311"/>
                    </a:moveTo>
                    <a:lnTo>
                      <a:pt x="434" y="327"/>
                    </a:lnTo>
                    <a:lnTo>
                      <a:pt x="421" y="340"/>
                    </a:lnTo>
                    <a:lnTo>
                      <a:pt x="404" y="325"/>
                    </a:lnTo>
                    <a:lnTo>
                      <a:pt x="417" y="311"/>
                    </a:lnTo>
                    <a:close/>
                    <a:moveTo>
                      <a:pt x="434" y="327"/>
                    </a:moveTo>
                    <a:lnTo>
                      <a:pt x="434" y="328"/>
                    </a:lnTo>
                    <a:lnTo>
                      <a:pt x="435" y="328"/>
                    </a:lnTo>
                    <a:lnTo>
                      <a:pt x="427" y="333"/>
                    </a:lnTo>
                    <a:lnTo>
                      <a:pt x="434" y="327"/>
                    </a:lnTo>
                    <a:close/>
                    <a:moveTo>
                      <a:pt x="435" y="328"/>
                    </a:moveTo>
                    <a:lnTo>
                      <a:pt x="450" y="351"/>
                    </a:lnTo>
                    <a:lnTo>
                      <a:pt x="435" y="362"/>
                    </a:lnTo>
                    <a:lnTo>
                      <a:pt x="419" y="339"/>
                    </a:lnTo>
                    <a:lnTo>
                      <a:pt x="435" y="328"/>
                    </a:lnTo>
                    <a:close/>
                    <a:moveTo>
                      <a:pt x="450" y="351"/>
                    </a:moveTo>
                    <a:lnTo>
                      <a:pt x="450" y="350"/>
                    </a:lnTo>
                    <a:lnTo>
                      <a:pt x="450" y="351"/>
                    </a:lnTo>
                    <a:lnTo>
                      <a:pt x="443" y="356"/>
                    </a:lnTo>
                    <a:lnTo>
                      <a:pt x="450" y="351"/>
                    </a:lnTo>
                    <a:close/>
                    <a:moveTo>
                      <a:pt x="450" y="351"/>
                    </a:moveTo>
                    <a:lnTo>
                      <a:pt x="470" y="380"/>
                    </a:lnTo>
                    <a:lnTo>
                      <a:pt x="454" y="390"/>
                    </a:lnTo>
                    <a:lnTo>
                      <a:pt x="435" y="361"/>
                    </a:lnTo>
                    <a:lnTo>
                      <a:pt x="450" y="351"/>
                    </a:lnTo>
                    <a:close/>
                    <a:moveTo>
                      <a:pt x="470" y="380"/>
                    </a:moveTo>
                    <a:lnTo>
                      <a:pt x="469" y="379"/>
                    </a:lnTo>
                    <a:lnTo>
                      <a:pt x="470" y="380"/>
                    </a:lnTo>
                    <a:lnTo>
                      <a:pt x="461" y="384"/>
                    </a:lnTo>
                    <a:lnTo>
                      <a:pt x="470" y="380"/>
                    </a:lnTo>
                    <a:close/>
                    <a:moveTo>
                      <a:pt x="470" y="380"/>
                    </a:moveTo>
                    <a:lnTo>
                      <a:pt x="486" y="405"/>
                    </a:lnTo>
                    <a:lnTo>
                      <a:pt x="469" y="415"/>
                    </a:lnTo>
                    <a:lnTo>
                      <a:pt x="454" y="390"/>
                    </a:lnTo>
                    <a:lnTo>
                      <a:pt x="470" y="380"/>
                    </a:lnTo>
                    <a:close/>
                    <a:moveTo>
                      <a:pt x="486" y="405"/>
                    </a:moveTo>
                    <a:lnTo>
                      <a:pt x="487" y="406"/>
                    </a:lnTo>
                    <a:lnTo>
                      <a:pt x="478" y="411"/>
                    </a:lnTo>
                    <a:lnTo>
                      <a:pt x="486" y="405"/>
                    </a:lnTo>
                    <a:close/>
                    <a:moveTo>
                      <a:pt x="487" y="406"/>
                    </a:moveTo>
                    <a:lnTo>
                      <a:pt x="499" y="438"/>
                    </a:lnTo>
                    <a:lnTo>
                      <a:pt x="481" y="446"/>
                    </a:lnTo>
                    <a:lnTo>
                      <a:pt x="469" y="414"/>
                    </a:lnTo>
                    <a:lnTo>
                      <a:pt x="487" y="406"/>
                    </a:lnTo>
                    <a:close/>
                    <a:moveTo>
                      <a:pt x="499" y="438"/>
                    </a:moveTo>
                    <a:lnTo>
                      <a:pt x="500" y="439"/>
                    </a:lnTo>
                    <a:lnTo>
                      <a:pt x="490" y="441"/>
                    </a:lnTo>
                    <a:lnTo>
                      <a:pt x="499" y="438"/>
                    </a:lnTo>
                    <a:close/>
                    <a:moveTo>
                      <a:pt x="500" y="439"/>
                    </a:moveTo>
                    <a:lnTo>
                      <a:pt x="506" y="468"/>
                    </a:lnTo>
                    <a:lnTo>
                      <a:pt x="488" y="472"/>
                    </a:lnTo>
                    <a:lnTo>
                      <a:pt x="481" y="444"/>
                    </a:lnTo>
                    <a:lnTo>
                      <a:pt x="500" y="439"/>
                    </a:lnTo>
                    <a:close/>
                    <a:moveTo>
                      <a:pt x="506" y="468"/>
                    </a:moveTo>
                    <a:lnTo>
                      <a:pt x="512" y="497"/>
                    </a:lnTo>
                    <a:lnTo>
                      <a:pt x="493" y="501"/>
                    </a:lnTo>
                    <a:lnTo>
                      <a:pt x="488" y="472"/>
                    </a:lnTo>
                    <a:lnTo>
                      <a:pt x="506" y="468"/>
                    </a:lnTo>
                    <a:close/>
                    <a:moveTo>
                      <a:pt x="512" y="497"/>
                    </a:moveTo>
                    <a:lnTo>
                      <a:pt x="513" y="499"/>
                    </a:lnTo>
                    <a:lnTo>
                      <a:pt x="512" y="500"/>
                    </a:lnTo>
                    <a:lnTo>
                      <a:pt x="503" y="499"/>
                    </a:lnTo>
                    <a:lnTo>
                      <a:pt x="512" y="497"/>
                    </a:lnTo>
                    <a:close/>
                    <a:moveTo>
                      <a:pt x="512" y="500"/>
                    </a:moveTo>
                    <a:lnTo>
                      <a:pt x="510" y="529"/>
                    </a:lnTo>
                    <a:lnTo>
                      <a:pt x="490" y="526"/>
                    </a:lnTo>
                    <a:lnTo>
                      <a:pt x="493" y="498"/>
                    </a:lnTo>
                    <a:lnTo>
                      <a:pt x="512" y="500"/>
                    </a:lnTo>
                    <a:close/>
                    <a:moveTo>
                      <a:pt x="510" y="529"/>
                    </a:moveTo>
                    <a:lnTo>
                      <a:pt x="509" y="530"/>
                    </a:lnTo>
                    <a:lnTo>
                      <a:pt x="509" y="532"/>
                    </a:lnTo>
                    <a:lnTo>
                      <a:pt x="500" y="527"/>
                    </a:lnTo>
                    <a:lnTo>
                      <a:pt x="510" y="529"/>
                    </a:lnTo>
                    <a:close/>
                    <a:moveTo>
                      <a:pt x="509" y="532"/>
                    </a:moveTo>
                    <a:lnTo>
                      <a:pt x="499" y="554"/>
                    </a:lnTo>
                    <a:lnTo>
                      <a:pt x="481" y="546"/>
                    </a:lnTo>
                    <a:lnTo>
                      <a:pt x="491" y="524"/>
                    </a:lnTo>
                    <a:lnTo>
                      <a:pt x="509" y="532"/>
                    </a:lnTo>
                    <a:close/>
                    <a:moveTo>
                      <a:pt x="499" y="554"/>
                    </a:moveTo>
                    <a:lnTo>
                      <a:pt x="499" y="555"/>
                    </a:lnTo>
                    <a:lnTo>
                      <a:pt x="498" y="556"/>
                    </a:lnTo>
                    <a:lnTo>
                      <a:pt x="490" y="549"/>
                    </a:lnTo>
                    <a:lnTo>
                      <a:pt x="499" y="554"/>
                    </a:lnTo>
                    <a:close/>
                    <a:moveTo>
                      <a:pt x="498" y="556"/>
                    </a:moveTo>
                    <a:lnTo>
                      <a:pt x="479" y="578"/>
                    </a:lnTo>
                    <a:lnTo>
                      <a:pt x="464" y="566"/>
                    </a:lnTo>
                    <a:lnTo>
                      <a:pt x="483" y="544"/>
                    </a:lnTo>
                    <a:lnTo>
                      <a:pt x="498" y="556"/>
                    </a:lnTo>
                    <a:close/>
                    <a:moveTo>
                      <a:pt x="479" y="578"/>
                    </a:moveTo>
                    <a:lnTo>
                      <a:pt x="477" y="580"/>
                    </a:lnTo>
                    <a:lnTo>
                      <a:pt x="475" y="581"/>
                    </a:lnTo>
                    <a:lnTo>
                      <a:pt x="471" y="573"/>
                    </a:lnTo>
                    <a:lnTo>
                      <a:pt x="479" y="578"/>
                    </a:lnTo>
                    <a:close/>
                    <a:moveTo>
                      <a:pt x="475" y="581"/>
                    </a:moveTo>
                    <a:lnTo>
                      <a:pt x="459" y="587"/>
                    </a:lnTo>
                    <a:lnTo>
                      <a:pt x="451" y="569"/>
                    </a:lnTo>
                    <a:lnTo>
                      <a:pt x="468" y="564"/>
                    </a:lnTo>
                    <a:lnTo>
                      <a:pt x="475" y="581"/>
                    </a:lnTo>
                    <a:close/>
                    <a:moveTo>
                      <a:pt x="459" y="587"/>
                    </a:moveTo>
                    <a:lnTo>
                      <a:pt x="458" y="588"/>
                    </a:lnTo>
                    <a:lnTo>
                      <a:pt x="456" y="578"/>
                    </a:lnTo>
                    <a:lnTo>
                      <a:pt x="459" y="587"/>
                    </a:lnTo>
                    <a:close/>
                    <a:moveTo>
                      <a:pt x="458" y="588"/>
                    </a:moveTo>
                    <a:lnTo>
                      <a:pt x="445" y="591"/>
                    </a:lnTo>
                    <a:lnTo>
                      <a:pt x="440" y="573"/>
                    </a:lnTo>
                    <a:lnTo>
                      <a:pt x="454" y="569"/>
                    </a:lnTo>
                    <a:lnTo>
                      <a:pt x="458" y="588"/>
                    </a:lnTo>
                    <a:close/>
                    <a:moveTo>
                      <a:pt x="445" y="591"/>
                    </a:moveTo>
                    <a:lnTo>
                      <a:pt x="445" y="591"/>
                    </a:lnTo>
                    <a:lnTo>
                      <a:pt x="443" y="581"/>
                    </a:lnTo>
                    <a:lnTo>
                      <a:pt x="445" y="591"/>
                    </a:lnTo>
                    <a:close/>
                    <a:moveTo>
                      <a:pt x="445" y="591"/>
                    </a:moveTo>
                    <a:lnTo>
                      <a:pt x="428" y="595"/>
                    </a:lnTo>
                    <a:lnTo>
                      <a:pt x="425" y="576"/>
                    </a:lnTo>
                    <a:lnTo>
                      <a:pt x="440" y="573"/>
                    </a:lnTo>
                    <a:lnTo>
                      <a:pt x="445" y="591"/>
                    </a:lnTo>
                    <a:close/>
                    <a:moveTo>
                      <a:pt x="428" y="595"/>
                    </a:moveTo>
                    <a:lnTo>
                      <a:pt x="426" y="595"/>
                    </a:lnTo>
                    <a:lnTo>
                      <a:pt x="425" y="594"/>
                    </a:lnTo>
                    <a:lnTo>
                      <a:pt x="427" y="585"/>
                    </a:lnTo>
                    <a:lnTo>
                      <a:pt x="428" y="595"/>
                    </a:lnTo>
                    <a:close/>
                    <a:moveTo>
                      <a:pt x="425" y="594"/>
                    </a:moveTo>
                    <a:lnTo>
                      <a:pt x="412" y="591"/>
                    </a:lnTo>
                    <a:lnTo>
                      <a:pt x="416" y="573"/>
                    </a:lnTo>
                    <a:lnTo>
                      <a:pt x="429" y="576"/>
                    </a:lnTo>
                    <a:lnTo>
                      <a:pt x="425" y="594"/>
                    </a:lnTo>
                    <a:close/>
                    <a:moveTo>
                      <a:pt x="412" y="591"/>
                    </a:moveTo>
                    <a:lnTo>
                      <a:pt x="411" y="590"/>
                    </a:lnTo>
                    <a:lnTo>
                      <a:pt x="409" y="590"/>
                    </a:lnTo>
                    <a:lnTo>
                      <a:pt x="414" y="581"/>
                    </a:lnTo>
                    <a:lnTo>
                      <a:pt x="412" y="591"/>
                    </a:lnTo>
                    <a:close/>
                    <a:moveTo>
                      <a:pt x="409" y="590"/>
                    </a:moveTo>
                    <a:lnTo>
                      <a:pt x="397" y="584"/>
                    </a:lnTo>
                    <a:lnTo>
                      <a:pt x="405" y="567"/>
                    </a:lnTo>
                    <a:lnTo>
                      <a:pt x="418" y="573"/>
                    </a:lnTo>
                    <a:lnTo>
                      <a:pt x="409" y="590"/>
                    </a:lnTo>
                    <a:close/>
                    <a:moveTo>
                      <a:pt x="397" y="584"/>
                    </a:moveTo>
                    <a:lnTo>
                      <a:pt x="396" y="584"/>
                    </a:lnTo>
                    <a:lnTo>
                      <a:pt x="402" y="575"/>
                    </a:lnTo>
                    <a:lnTo>
                      <a:pt x="397" y="584"/>
                    </a:lnTo>
                    <a:close/>
                    <a:moveTo>
                      <a:pt x="396" y="584"/>
                    </a:moveTo>
                    <a:lnTo>
                      <a:pt x="386" y="577"/>
                    </a:lnTo>
                    <a:lnTo>
                      <a:pt x="397" y="560"/>
                    </a:lnTo>
                    <a:lnTo>
                      <a:pt x="406" y="567"/>
                    </a:lnTo>
                    <a:lnTo>
                      <a:pt x="396" y="584"/>
                    </a:lnTo>
                    <a:close/>
                    <a:moveTo>
                      <a:pt x="386" y="577"/>
                    </a:moveTo>
                    <a:lnTo>
                      <a:pt x="386" y="577"/>
                    </a:lnTo>
                    <a:lnTo>
                      <a:pt x="392" y="569"/>
                    </a:lnTo>
                    <a:lnTo>
                      <a:pt x="386" y="577"/>
                    </a:lnTo>
                    <a:close/>
                    <a:moveTo>
                      <a:pt x="386" y="577"/>
                    </a:moveTo>
                    <a:lnTo>
                      <a:pt x="373" y="567"/>
                    </a:lnTo>
                    <a:lnTo>
                      <a:pt x="385" y="552"/>
                    </a:lnTo>
                    <a:lnTo>
                      <a:pt x="397" y="562"/>
                    </a:lnTo>
                    <a:lnTo>
                      <a:pt x="386" y="577"/>
                    </a:lnTo>
                    <a:close/>
                    <a:moveTo>
                      <a:pt x="373" y="567"/>
                    </a:moveTo>
                    <a:lnTo>
                      <a:pt x="372" y="566"/>
                    </a:lnTo>
                    <a:lnTo>
                      <a:pt x="371" y="565"/>
                    </a:lnTo>
                    <a:lnTo>
                      <a:pt x="379" y="559"/>
                    </a:lnTo>
                    <a:lnTo>
                      <a:pt x="373" y="567"/>
                    </a:lnTo>
                    <a:close/>
                    <a:moveTo>
                      <a:pt x="371" y="565"/>
                    </a:moveTo>
                    <a:lnTo>
                      <a:pt x="364" y="555"/>
                    </a:lnTo>
                    <a:lnTo>
                      <a:pt x="381" y="545"/>
                    </a:lnTo>
                    <a:lnTo>
                      <a:pt x="387" y="554"/>
                    </a:lnTo>
                    <a:lnTo>
                      <a:pt x="371" y="565"/>
                    </a:lnTo>
                    <a:close/>
                    <a:moveTo>
                      <a:pt x="380" y="543"/>
                    </a:moveTo>
                    <a:lnTo>
                      <a:pt x="380" y="544"/>
                    </a:lnTo>
                    <a:lnTo>
                      <a:pt x="381" y="545"/>
                    </a:lnTo>
                    <a:lnTo>
                      <a:pt x="373" y="549"/>
                    </a:lnTo>
                    <a:lnTo>
                      <a:pt x="380" y="543"/>
                    </a:lnTo>
                    <a:close/>
                    <a:moveTo>
                      <a:pt x="366" y="556"/>
                    </a:moveTo>
                    <a:lnTo>
                      <a:pt x="357" y="547"/>
                    </a:lnTo>
                    <a:lnTo>
                      <a:pt x="370" y="534"/>
                    </a:lnTo>
                    <a:lnTo>
                      <a:pt x="380" y="543"/>
                    </a:lnTo>
                    <a:lnTo>
                      <a:pt x="366" y="556"/>
                    </a:lnTo>
                    <a:close/>
                    <a:moveTo>
                      <a:pt x="357" y="547"/>
                    </a:moveTo>
                    <a:lnTo>
                      <a:pt x="355" y="546"/>
                    </a:lnTo>
                    <a:lnTo>
                      <a:pt x="355" y="545"/>
                    </a:lnTo>
                    <a:lnTo>
                      <a:pt x="363" y="541"/>
                    </a:lnTo>
                    <a:lnTo>
                      <a:pt x="357" y="547"/>
                    </a:lnTo>
                    <a:close/>
                    <a:moveTo>
                      <a:pt x="355" y="545"/>
                    </a:moveTo>
                    <a:lnTo>
                      <a:pt x="349" y="536"/>
                    </a:lnTo>
                    <a:lnTo>
                      <a:pt x="364" y="525"/>
                    </a:lnTo>
                    <a:lnTo>
                      <a:pt x="371" y="535"/>
                    </a:lnTo>
                    <a:lnTo>
                      <a:pt x="355" y="545"/>
                    </a:lnTo>
                    <a:close/>
                    <a:moveTo>
                      <a:pt x="349" y="536"/>
                    </a:moveTo>
                    <a:lnTo>
                      <a:pt x="349" y="535"/>
                    </a:lnTo>
                    <a:lnTo>
                      <a:pt x="357" y="531"/>
                    </a:lnTo>
                    <a:lnTo>
                      <a:pt x="349" y="536"/>
                    </a:lnTo>
                    <a:close/>
                    <a:moveTo>
                      <a:pt x="349" y="535"/>
                    </a:moveTo>
                    <a:lnTo>
                      <a:pt x="330" y="504"/>
                    </a:lnTo>
                    <a:lnTo>
                      <a:pt x="346" y="494"/>
                    </a:lnTo>
                    <a:lnTo>
                      <a:pt x="365" y="526"/>
                    </a:lnTo>
                    <a:lnTo>
                      <a:pt x="349" y="535"/>
                    </a:lnTo>
                    <a:close/>
                    <a:moveTo>
                      <a:pt x="346" y="494"/>
                    </a:moveTo>
                    <a:lnTo>
                      <a:pt x="347" y="495"/>
                    </a:lnTo>
                    <a:lnTo>
                      <a:pt x="346" y="494"/>
                    </a:lnTo>
                    <a:lnTo>
                      <a:pt x="338" y="499"/>
                    </a:lnTo>
                    <a:lnTo>
                      <a:pt x="346" y="494"/>
                    </a:lnTo>
                    <a:close/>
                    <a:moveTo>
                      <a:pt x="330" y="504"/>
                    </a:moveTo>
                    <a:lnTo>
                      <a:pt x="314" y="479"/>
                    </a:lnTo>
                    <a:lnTo>
                      <a:pt x="330" y="469"/>
                    </a:lnTo>
                    <a:lnTo>
                      <a:pt x="346" y="494"/>
                    </a:lnTo>
                    <a:lnTo>
                      <a:pt x="330" y="504"/>
                    </a:lnTo>
                    <a:close/>
                    <a:moveTo>
                      <a:pt x="330" y="468"/>
                    </a:moveTo>
                    <a:lnTo>
                      <a:pt x="329" y="468"/>
                    </a:lnTo>
                    <a:lnTo>
                      <a:pt x="330" y="469"/>
                    </a:lnTo>
                    <a:lnTo>
                      <a:pt x="322" y="473"/>
                    </a:lnTo>
                    <a:lnTo>
                      <a:pt x="330" y="468"/>
                    </a:lnTo>
                    <a:close/>
                    <a:moveTo>
                      <a:pt x="314" y="479"/>
                    </a:moveTo>
                    <a:lnTo>
                      <a:pt x="298" y="457"/>
                    </a:lnTo>
                    <a:lnTo>
                      <a:pt x="314" y="446"/>
                    </a:lnTo>
                    <a:lnTo>
                      <a:pt x="330" y="468"/>
                    </a:lnTo>
                    <a:lnTo>
                      <a:pt x="314" y="479"/>
                    </a:lnTo>
                    <a:close/>
                    <a:moveTo>
                      <a:pt x="314" y="445"/>
                    </a:moveTo>
                    <a:lnTo>
                      <a:pt x="314" y="446"/>
                    </a:lnTo>
                    <a:lnTo>
                      <a:pt x="306" y="451"/>
                    </a:lnTo>
                    <a:lnTo>
                      <a:pt x="314" y="445"/>
                    </a:lnTo>
                    <a:close/>
                    <a:moveTo>
                      <a:pt x="298" y="457"/>
                    </a:moveTo>
                    <a:lnTo>
                      <a:pt x="283" y="438"/>
                    </a:lnTo>
                    <a:lnTo>
                      <a:pt x="297" y="426"/>
                    </a:lnTo>
                    <a:lnTo>
                      <a:pt x="314" y="445"/>
                    </a:lnTo>
                    <a:lnTo>
                      <a:pt x="298" y="457"/>
                    </a:lnTo>
                    <a:close/>
                    <a:moveTo>
                      <a:pt x="283" y="438"/>
                    </a:moveTo>
                    <a:lnTo>
                      <a:pt x="283" y="438"/>
                    </a:lnTo>
                    <a:lnTo>
                      <a:pt x="283" y="437"/>
                    </a:lnTo>
                    <a:lnTo>
                      <a:pt x="290" y="433"/>
                    </a:lnTo>
                    <a:lnTo>
                      <a:pt x="283" y="438"/>
                    </a:lnTo>
                    <a:close/>
                    <a:moveTo>
                      <a:pt x="283" y="437"/>
                    </a:moveTo>
                    <a:lnTo>
                      <a:pt x="269" y="418"/>
                    </a:lnTo>
                    <a:lnTo>
                      <a:pt x="285" y="408"/>
                    </a:lnTo>
                    <a:lnTo>
                      <a:pt x="298" y="427"/>
                    </a:lnTo>
                    <a:lnTo>
                      <a:pt x="283" y="437"/>
                    </a:lnTo>
                    <a:close/>
                    <a:moveTo>
                      <a:pt x="285" y="407"/>
                    </a:moveTo>
                    <a:lnTo>
                      <a:pt x="285" y="407"/>
                    </a:lnTo>
                    <a:lnTo>
                      <a:pt x="285" y="408"/>
                    </a:lnTo>
                    <a:lnTo>
                      <a:pt x="277" y="413"/>
                    </a:lnTo>
                    <a:lnTo>
                      <a:pt x="285" y="407"/>
                    </a:lnTo>
                    <a:close/>
                    <a:moveTo>
                      <a:pt x="269" y="419"/>
                    </a:moveTo>
                    <a:lnTo>
                      <a:pt x="257" y="403"/>
                    </a:lnTo>
                    <a:lnTo>
                      <a:pt x="272" y="392"/>
                    </a:lnTo>
                    <a:lnTo>
                      <a:pt x="285" y="407"/>
                    </a:lnTo>
                    <a:lnTo>
                      <a:pt x="269" y="419"/>
                    </a:lnTo>
                    <a:close/>
                    <a:moveTo>
                      <a:pt x="257" y="403"/>
                    </a:moveTo>
                    <a:lnTo>
                      <a:pt x="258" y="404"/>
                    </a:lnTo>
                    <a:lnTo>
                      <a:pt x="257" y="403"/>
                    </a:lnTo>
                    <a:lnTo>
                      <a:pt x="265" y="397"/>
                    </a:lnTo>
                    <a:lnTo>
                      <a:pt x="257" y="403"/>
                    </a:lnTo>
                    <a:close/>
                    <a:moveTo>
                      <a:pt x="257" y="403"/>
                    </a:moveTo>
                    <a:lnTo>
                      <a:pt x="247" y="391"/>
                    </a:lnTo>
                    <a:lnTo>
                      <a:pt x="263" y="379"/>
                    </a:lnTo>
                    <a:lnTo>
                      <a:pt x="273" y="392"/>
                    </a:lnTo>
                    <a:lnTo>
                      <a:pt x="257" y="403"/>
                    </a:lnTo>
                    <a:close/>
                    <a:moveTo>
                      <a:pt x="262" y="377"/>
                    </a:moveTo>
                    <a:lnTo>
                      <a:pt x="263" y="379"/>
                    </a:lnTo>
                    <a:lnTo>
                      <a:pt x="255" y="384"/>
                    </a:lnTo>
                    <a:lnTo>
                      <a:pt x="262" y="377"/>
                    </a:lnTo>
                    <a:close/>
                    <a:moveTo>
                      <a:pt x="249" y="392"/>
                    </a:moveTo>
                    <a:lnTo>
                      <a:pt x="235" y="379"/>
                    </a:lnTo>
                    <a:lnTo>
                      <a:pt x="250" y="365"/>
                    </a:lnTo>
                    <a:lnTo>
                      <a:pt x="262" y="377"/>
                    </a:lnTo>
                    <a:lnTo>
                      <a:pt x="249" y="392"/>
                    </a:lnTo>
                    <a:close/>
                    <a:moveTo>
                      <a:pt x="235" y="379"/>
                    </a:moveTo>
                    <a:lnTo>
                      <a:pt x="235" y="379"/>
                    </a:lnTo>
                    <a:lnTo>
                      <a:pt x="235" y="377"/>
                    </a:lnTo>
                    <a:lnTo>
                      <a:pt x="242" y="372"/>
                    </a:lnTo>
                    <a:lnTo>
                      <a:pt x="235" y="379"/>
                    </a:lnTo>
                    <a:close/>
                    <a:moveTo>
                      <a:pt x="235" y="377"/>
                    </a:moveTo>
                    <a:lnTo>
                      <a:pt x="225" y="365"/>
                    </a:lnTo>
                    <a:lnTo>
                      <a:pt x="241" y="353"/>
                    </a:lnTo>
                    <a:lnTo>
                      <a:pt x="250" y="366"/>
                    </a:lnTo>
                    <a:lnTo>
                      <a:pt x="235" y="377"/>
                    </a:lnTo>
                    <a:close/>
                    <a:moveTo>
                      <a:pt x="241" y="353"/>
                    </a:moveTo>
                    <a:lnTo>
                      <a:pt x="240" y="352"/>
                    </a:lnTo>
                    <a:lnTo>
                      <a:pt x="241" y="353"/>
                    </a:lnTo>
                    <a:lnTo>
                      <a:pt x="233" y="359"/>
                    </a:lnTo>
                    <a:lnTo>
                      <a:pt x="241" y="353"/>
                    </a:lnTo>
                    <a:close/>
                    <a:moveTo>
                      <a:pt x="225" y="365"/>
                    </a:moveTo>
                    <a:lnTo>
                      <a:pt x="213" y="349"/>
                    </a:lnTo>
                    <a:lnTo>
                      <a:pt x="228" y="338"/>
                    </a:lnTo>
                    <a:lnTo>
                      <a:pt x="241" y="353"/>
                    </a:lnTo>
                    <a:lnTo>
                      <a:pt x="225" y="365"/>
                    </a:lnTo>
                    <a:close/>
                    <a:moveTo>
                      <a:pt x="226" y="337"/>
                    </a:moveTo>
                    <a:lnTo>
                      <a:pt x="228" y="337"/>
                    </a:lnTo>
                    <a:lnTo>
                      <a:pt x="228" y="338"/>
                    </a:lnTo>
                    <a:lnTo>
                      <a:pt x="220" y="343"/>
                    </a:lnTo>
                    <a:lnTo>
                      <a:pt x="226" y="337"/>
                    </a:lnTo>
                    <a:close/>
                    <a:moveTo>
                      <a:pt x="213" y="350"/>
                    </a:moveTo>
                    <a:lnTo>
                      <a:pt x="198" y="334"/>
                    </a:lnTo>
                    <a:lnTo>
                      <a:pt x="211" y="320"/>
                    </a:lnTo>
                    <a:lnTo>
                      <a:pt x="226" y="337"/>
                    </a:lnTo>
                    <a:lnTo>
                      <a:pt x="213" y="350"/>
                    </a:lnTo>
                    <a:close/>
                    <a:moveTo>
                      <a:pt x="210" y="320"/>
                    </a:moveTo>
                    <a:lnTo>
                      <a:pt x="211" y="320"/>
                    </a:lnTo>
                    <a:lnTo>
                      <a:pt x="204" y="328"/>
                    </a:lnTo>
                    <a:lnTo>
                      <a:pt x="210" y="320"/>
                    </a:lnTo>
                    <a:close/>
                    <a:moveTo>
                      <a:pt x="199" y="334"/>
                    </a:moveTo>
                    <a:lnTo>
                      <a:pt x="174" y="316"/>
                    </a:lnTo>
                    <a:lnTo>
                      <a:pt x="185" y="300"/>
                    </a:lnTo>
                    <a:lnTo>
                      <a:pt x="210" y="320"/>
                    </a:lnTo>
                    <a:lnTo>
                      <a:pt x="199" y="334"/>
                    </a:lnTo>
                    <a:close/>
                    <a:moveTo>
                      <a:pt x="185" y="300"/>
                    </a:moveTo>
                    <a:lnTo>
                      <a:pt x="183" y="300"/>
                    </a:lnTo>
                    <a:lnTo>
                      <a:pt x="185" y="300"/>
                    </a:lnTo>
                    <a:lnTo>
                      <a:pt x="179" y="308"/>
                    </a:lnTo>
                    <a:lnTo>
                      <a:pt x="185" y="300"/>
                    </a:lnTo>
                    <a:close/>
                    <a:moveTo>
                      <a:pt x="174" y="316"/>
                    </a:moveTo>
                    <a:lnTo>
                      <a:pt x="138" y="290"/>
                    </a:lnTo>
                    <a:lnTo>
                      <a:pt x="149" y="275"/>
                    </a:lnTo>
                    <a:lnTo>
                      <a:pt x="185" y="300"/>
                    </a:lnTo>
                    <a:lnTo>
                      <a:pt x="174" y="316"/>
                    </a:lnTo>
                    <a:close/>
                    <a:moveTo>
                      <a:pt x="138" y="290"/>
                    </a:moveTo>
                    <a:lnTo>
                      <a:pt x="138" y="290"/>
                    </a:lnTo>
                    <a:lnTo>
                      <a:pt x="144" y="283"/>
                    </a:lnTo>
                    <a:lnTo>
                      <a:pt x="138" y="290"/>
                    </a:lnTo>
                    <a:close/>
                    <a:moveTo>
                      <a:pt x="138" y="290"/>
                    </a:moveTo>
                    <a:lnTo>
                      <a:pt x="103" y="262"/>
                    </a:lnTo>
                    <a:lnTo>
                      <a:pt x="115" y="247"/>
                    </a:lnTo>
                    <a:lnTo>
                      <a:pt x="150" y="276"/>
                    </a:lnTo>
                    <a:lnTo>
                      <a:pt x="138" y="290"/>
                    </a:lnTo>
                    <a:close/>
                    <a:moveTo>
                      <a:pt x="103" y="262"/>
                    </a:moveTo>
                    <a:lnTo>
                      <a:pt x="103" y="262"/>
                    </a:lnTo>
                    <a:lnTo>
                      <a:pt x="108" y="254"/>
                    </a:lnTo>
                    <a:lnTo>
                      <a:pt x="103" y="262"/>
                    </a:lnTo>
                    <a:close/>
                    <a:moveTo>
                      <a:pt x="103" y="262"/>
                    </a:moveTo>
                    <a:lnTo>
                      <a:pt x="68" y="230"/>
                    </a:lnTo>
                    <a:lnTo>
                      <a:pt x="80" y="215"/>
                    </a:lnTo>
                    <a:lnTo>
                      <a:pt x="115" y="247"/>
                    </a:lnTo>
                    <a:lnTo>
                      <a:pt x="103" y="262"/>
                    </a:lnTo>
                    <a:close/>
                    <a:moveTo>
                      <a:pt x="68" y="230"/>
                    </a:moveTo>
                    <a:lnTo>
                      <a:pt x="67" y="229"/>
                    </a:lnTo>
                    <a:lnTo>
                      <a:pt x="74" y="222"/>
                    </a:lnTo>
                    <a:lnTo>
                      <a:pt x="68" y="230"/>
                    </a:lnTo>
                    <a:close/>
                    <a:moveTo>
                      <a:pt x="67" y="229"/>
                    </a:moveTo>
                    <a:lnTo>
                      <a:pt x="38" y="193"/>
                    </a:lnTo>
                    <a:lnTo>
                      <a:pt x="52" y="181"/>
                    </a:lnTo>
                    <a:lnTo>
                      <a:pt x="81" y="216"/>
                    </a:lnTo>
                    <a:lnTo>
                      <a:pt x="67" y="229"/>
                    </a:lnTo>
                    <a:close/>
                    <a:moveTo>
                      <a:pt x="38" y="193"/>
                    </a:moveTo>
                    <a:lnTo>
                      <a:pt x="38" y="193"/>
                    </a:lnTo>
                    <a:lnTo>
                      <a:pt x="37" y="192"/>
                    </a:lnTo>
                    <a:lnTo>
                      <a:pt x="46" y="188"/>
                    </a:lnTo>
                    <a:lnTo>
                      <a:pt x="38" y="193"/>
                    </a:lnTo>
                    <a:close/>
                    <a:moveTo>
                      <a:pt x="37" y="192"/>
                    </a:moveTo>
                    <a:lnTo>
                      <a:pt x="15" y="158"/>
                    </a:lnTo>
                    <a:lnTo>
                      <a:pt x="31" y="147"/>
                    </a:lnTo>
                    <a:lnTo>
                      <a:pt x="53" y="182"/>
                    </a:lnTo>
                    <a:lnTo>
                      <a:pt x="37" y="192"/>
                    </a:lnTo>
                    <a:close/>
                    <a:moveTo>
                      <a:pt x="15" y="158"/>
                    </a:moveTo>
                    <a:lnTo>
                      <a:pt x="15" y="157"/>
                    </a:lnTo>
                    <a:lnTo>
                      <a:pt x="14" y="156"/>
                    </a:lnTo>
                    <a:lnTo>
                      <a:pt x="24" y="153"/>
                    </a:lnTo>
                    <a:lnTo>
                      <a:pt x="15" y="158"/>
                    </a:lnTo>
                    <a:close/>
                    <a:moveTo>
                      <a:pt x="14" y="156"/>
                    </a:moveTo>
                    <a:lnTo>
                      <a:pt x="2" y="121"/>
                    </a:lnTo>
                    <a:lnTo>
                      <a:pt x="19" y="114"/>
                    </a:lnTo>
                    <a:lnTo>
                      <a:pt x="32" y="149"/>
                    </a:lnTo>
                    <a:lnTo>
                      <a:pt x="14" y="156"/>
                    </a:lnTo>
                    <a:close/>
                    <a:moveTo>
                      <a:pt x="2" y="121"/>
                    </a:moveTo>
                    <a:lnTo>
                      <a:pt x="0" y="118"/>
                    </a:lnTo>
                    <a:lnTo>
                      <a:pt x="2" y="116"/>
                    </a:lnTo>
                    <a:lnTo>
                      <a:pt x="10" y="117"/>
                    </a:lnTo>
                    <a:lnTo>
                      <a:pt x="2" y="121"/>
                    </a:lnTo>
                    <a:close/>
                    <a:moveTo>
                      <a:pt x="2" y="116"/>
                    </a:moveTo>
                    <a:lnTo>
                      <a:pt x="7" y="81"/>
                    </a:lnTo>
                    <a:lnTo>
                      <a:pt x="26" y="84"/>
                    </a:lnTo>
                    <a:lnTo>
                      <a:pt x="20" y="119"/>
                    </a:lnTo>
                    <a:lnTo>
                      <a:pt x="2" y="116"/>
                    </a:lnTo>
                    <a:close/>
                    <a:moveTo>
                      <a:pt x="7" y="81"/>
                    </a:moveTo>
                    <a:lnTo>
                      <a:pt x="8" y="79"/>
                    </a:lnTo>
                    <a:lnTo>
                      <a:pt x="9" y="78"/>
                    </a:lnTo>
                    <a:lnTo>
                      <a:pt x="17" y="83"/>
                    </a:lnTo>
                    <a:lnTo>
                      <a:pt x="7" y="81"/>
                    </a:lnTo>
                    <a:close/>
                    <a:moveTo>
                      <a:pt x="9" y="78"/>
                    </a:moveTo>
                    <a:lnTo>
                      <a:pt x="31" y="42"/>
                    </a:lnTo>
                    <a:lnTo>
                      <a:pt x="47" y="53"/>
                    </a:lnTo>
                    <a:lnTo>
                      <a:pt x="25" y="87"/>
                    </a:lnTo>
                    <a:lnTo>
                      <a:pt x="9"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553" name="Freeform 1614">
                <a:extLst>
                  <a:ext uri="{FF2B5EF4-FFF2-40B4-BE49-F238E27FC236}">
                    <a16:creationId xmlns:a16="http://schemas.microsoft.com/office/drawing/2014/main" id="{5A13E830-F7B1-4A67-B28D-883B37C0D2A6}"/>
                  </a:ext>
                </a:extLst>
              </p:cNvPr>
              <p:cNvSpPr>
                <a:spLocks/>
              </p:cNvSpPr>
              <p:nvPr/>
            </p:nvSpPr>
            <p:spPr bwMode="auto">
              <a:xfrm>
                <a:off x="2818" y="1849"/>
                <a:ext cx="144" cy="148"/>
              </a:xfrm>
              <a:custGeom>
                <a:avLst/>
                <a:gdLst>
                  <a:gd name="T0" fmla="*/ 2 w 578"/>
                  <a:gd name="T1" fmla="*/ 1 h 589"/>
                  <a:gd name="T2" fmla="*/ 4 w 578"/>
                  <a:gd name="T3" fmla="*/ 0 h 589"/>
                  <a:gd name="T4" fmla="*/ 6 w 578"/>
                  <a:gd name="T5" fmla="*/ 0 h 589"/>
                  <a:gd name="T6" fmla="*/ 8 w 578"/>
                  <a:gd name="T7" fmla="*/ 1 h 589"/>
                  <a:gd name="T8" fmla="*/ 10 w 578"/>
                  <a:gd name="T9" fmla="*/ 2 h 589"/>
                  <a:gd name="T10" fmla="*/ 11 w 578"/>
                  <a:gd name="T11" fmla="*/ 3 h 589"/>
                  <a:gd name="T12" fmla="*/ 13 w 578"/>
                  <a:gd name="T13" fmla="*/ 4 h 589"/>
                  <a:gd name="T14" fmla="*/ 14 w 578"/>
                  <a:gd name="T15" fmla="*/ 6 h 589"/>
                  <a:gd name="T16" fmla="*/ 15 w 578"/>
                  <a:gd name="T17" fmla="*/ 8 h 589"/>
                  <a:gd name="T18" fmla="*/ 16 w 578"/>
                  <a:gd name="T19" fmla="*/ 10 h 589"/>
                  <a:gd name="T20" fmla="*/ 17 w 578"/>
                  <a:gd name="T21" fmla="*/ 11 h 589"/>
                  <a:gd name="T22" fmla="*/ 18 w 578"/>
                  <a:gd name="T23" fmla="*/ 12 h 589"/>
                  <a:gd name="T24" fmla="*/ 20 w 578"/>
                  <a:gd name="T25" fmla="*/ 14 h 589"/>
                  <a:gd name="T26" fmla="*/ 22 w 578"/>
                  <a:gd name="T27" fmla="*/ 15 h 589"/>
                  <a:gd name="T28" fmla="*/ 25 w 578"/>
                  <a:gd name="T29" fmla="*/ 17 h 589"/>
                  <a:gd name="T30" fmla="*/ 28 w 578"/>
                  <a:gd name="T31" fmla="*/ 18 h 589"/>
                  <a:gd name="T32" fmla="*/ 30 w 578"/>
                  <a:gd name="T33" fmla="*/ 20 h 589"/>
                  <a:gd name="T34" fmla="*/ 33 w 578"/>
                  <a:gd name="T35" fmla="*/ 22 h 589"/>
                  <a:gd name="T36" fmla="*/ 34 w 578"/>
                  <a:gd name="T37" fmla="*/ 25 h 589"/>
                  <a:gd name="T38" fmla="*/ 36 w 578"/>
                  <a:gd name="T39" fmla="*/ 27 h 589"/>
                  <a:gd name="T40" fmla="*/ 36 w 578"/>
                  <a:gd name="T41" fmla="*/ 30 h 589"/>
                  <a:gd name="T42" fmla="*/ 36 w 578"/>
                  <a:gd name="T43" fmla="*/ 32 h 589"/>
                  <a:gd name="T44" fmla="*/ 35 w 578"/>
                  <a:gd name="T45" fmla="*/ 33 h 589"/>
                  <a:gd name="T46" fmla="*/ 34 w 578"/>
                  <a:gd name="T47" fmla="*/ 34 h 589"/>
                  <a:gd name="T48" fmla="*/ 33 w 578"/>
                  <a:gd name="T49" fmla="*/ 35 h 589"/>
                  <a:gd name="T50" fmla="*/ 31 w 578"/>
                  <a:gd name="T51" fmla="*/ 36 h 589"/>
                  <a:gd name="T52" fmla="*/ 29 w 578"/>
                  <a:gd name="T53" fmla="*/ 37 h 589"/>
                  <a:gd name="T54" fmla="*/ 28 w 578"/>
                  <a:gd name="T55" fmla="*/ 37 h 589"/>
                  <a:gd name="T56" fmla="*/ 26 w 578"/>
                  <a:gd name="T57" fmla="*/ 37 h 589"/>
                  <a:gd name="T58" fmla="*/ 24 w 578"/>
                  <a:gd name="T59" fmla="*/ 36 h 589"/>
                  <a:gd name="T60" fmla="*/ 22 w 578"/>
                  <a:gd name="T61" fmla="*/ 34 h 589"/>
                  <a:gd name="T62" fmla="*/ 20 w 578"/>
                  <a:gd name="T63" fmla="*/ 32 h 589"/>
                  <a:gd name="T64" fmla="*/ 19 w 578"/>
                  <a:gd name="T65" fmla="*/ 31 h 589"/>
                  <a:gd name="T66" fmla="*/ 18 w 578"/>
                  <a:gd name="T67" fmla="*/ 30 h 589"/>
                  <a:gd name="T68" fmla="*/ 18 w 578"/>
                  <a:gd name="T69" fmla="*/ 29 h 589"/>
                  <a:gd name="T70" fmla="*/ 17 w 578"/>
                  <a:gd name="T71" fmla="*/ 28 h 589"/>
                  <a:gd name="T72" fmla="*/ 16 w 578"/>
                  <a:gd name="T73" fmla="*/ 27 h 589"/>
                  <a:gd name="T74" fmla="*/ 15 w 578"/>
                  <a:gd name="T75" fmla="*/ 26 h 589"/>
                  <a:gd name="T76" fmla="*/ 15 w 578"/>
                  <a:gd name="T77" fmla="*/ 26 h 589"/>
                  <a:gd name="T78" fmla="*/ 14 w 578"/>
                  <a:gd name="T79" fmla="*/ 25 h 589"/>
                  <a:gd name="T80" fmla="*/ 13 w 578"/>
                  <a:gd name="T81" fmla="*/ 24 h 589"/>
                  <a:gd name="T82" fmla="*/ 12 w 578"/>
                  <a:gd name="T83" fmla="*/ 22 h 589"/>
                  <a:gd name="T84" fmla="*/ 10 w 578"/>
                  <a:gd name="T85" fmla="*/ 20 h 589"/>
                  <a:gd name="T86" fmla="*/ 8 w 578"/>
                  <a:gd name="T87" fmla="*/ 18 h 589"/>
                  <a:gd name="T88" fmla="*/ 5 w 578"/>
                  <a:gd name="T89" fmla="*/ 15 h 589"/>
                  <a:gd name="T90" fmla="*/ 3 w 578"/>
                  <a:gd name="T91" fmla="*/ 13 h 589"/>
                  <a:gd name="T92" fmla="*/ 1 w 578"/>
                  <a:gd name="T93" fmla="*/ 10 h 589"/>
                  <a:gd name="T94" fmla="*/ 0 w 578"/>
                  <a:gd name="T95" fmla="*/ 8 h 589"/>
                  <a:gd name="T96" fmla="*/ 0 w 578"/>
                  <a:gd name="T97" fmla="*/ 5 h 589"/>
                  <a:gd name="T98" fmla="*/ 0 w 578"/>
                  <a:gd name="T99" fmla="*/ 3 h 589"/>
                  <a:gd name="T100" fmla="*/ 2 w 578"/>
                  <a:gd name="T101" fmla="*/ 1 h 5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78"/>
                  <a:gd name="T154" fmla="*/ 0 h 589"/>
                  <a:gd name="T155" fmla="*/ 578 w 578"/>
                  <a:gd name="T156" fmla="*/ 589 h 5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78" h="589">
                    <a:moveTo>
                      <a:pt x="35" y="20"/>
                    </a:moveTo>
                    <a:lnTo>
                      <a:pt x="67" y="4"/>
                    </a:lnTo>
                    <a:lnTo>
                      <a:pt x="98" y="0"/>
                    </a:lnTo>
                    <a:lnTo>
                      <a:pt x="130" y="10"/>
                    </a:lnTo>
                    <a:lnTo>
                      <a:pt x="155" y="23"/>
                    </a:lnTo>
                    <a:lnTo>
                      <a:pt x="184" y="42"/>
                    </a:lnTo>
                    <a:lnTo>
                      <a:pt x="206" y="68"/>
                    </a:lnTo>
                    <a:lnTo>
                      <a:pt x="229" y="96"/>
                    </a:lnTo>
                    <a:lnTo>
                      <a:pt x="248" y="122"/>
                    </a:lnTo>
                    <a:lnTo>
                      <a:pt x="263" y="150"/>
                    </a:lnTo>
                    <a:lnTo>
                      <a:pt x="280" y="172"/>
                    </a:lnTo>
                    <a:lnTo>
                      <a:pt x="298" y="194"/>
                    </a:lnTo>
                    <a:lnTo>
                      <a:pt x="327" y="217"/>
                    </a:lnTo>
                    <a:lnTo>
                      <a:pt x="362" y="240"/>
                    </a:lnTo>
                    <a:lnTo>
                      <a:pt x="403" y="265"/>
                    </a:lnTo>
                    <a:lnTo>
                      <a:pt x="448" y="290"/>
                    </a:lnTo>
                    <a:lnTo>
                      <a:pt x="486" y="319"/>
                    </a:lnTo>
                    <a:lnTo>
                      <a:pt x="524" y="353"/>
                    </a:lnTo>
                    <a:lnTo>
                      <a:pt x="553" y="392"/>
                    </a:lnTo>
                    <a:lnTo>
                      <a:pt x="572" y="434"/>
                    </a:lnTo>
                    <a:lnTo>
                      <a:pt x="578" y="481"/>
                    </a:lnTo>
                    <a:lnTo>
                      <a:pt x="572" y="500"/>
                    </a:lnTo>
                    <a:lnTo>
                      <a:pt x="562" y="518"/>
                    </a:lnTo>
                    <a:lnTo>
                      <a:pt x="546" y="542"/>
                    </a:lnTo>
                    <a:lnTo>
                      <a:pt x="528" y="560"/>
                    </a:lnTo>
                    <a:lnTo>
                      <a:pt x="502" y="576"/>
                    </a:lnTo>
                    <a:lnTo>
                      <a:pt x="474" y="586"/>
                    </a:lnTo>
                    <a:lnTo>
                      <a:pt x="445" y="589"/>
                    </a:lnTo>
                    <a:lnTo>
                      <a:pt x="413" y="582"/>
                    </a:lnTo>
                    <a:lnTo>
                      <a:pt x="381" y="564"/>
                    </a:lnTo>
                    <a:lnTo>
                      <a:pt x="352" y="532"/>
                    </a:lnTo>
                    <a:lnTo>
                      <a:pt x="330" y="506"/>
                    </a:lnTo>
                    <a:lnTo>
                      <a:pt x="314" y="484"/>
                    </a:lnTo>
                    <a:lnTo>
                      <a:pt x="298" y="468"/>
                    </a:lnTo>
                    <a:lnTo>
                      <a:pt x="283" y="452"/>
                    </a:lnTo>
                    <a:lnTo>
                      <a:pt x="270" y="439"/>
                    </a:lnTo>
                    <a:lnTo>
                      <a:pt x="258" y="427"/>
                    </a:lnTo>
                    <a:lnTo>
                      <a:pt x="248" y="417"/>
                    </a:lnTo>
                    <a:lnTo>
                      <a:pt x="238" y="405"/>
                    </a:lnTo>
                    <a:lnTo>
                      <a:pt x="226" y="392"/>
                    </a:lnTo>
                    <a:lnTo>
                      <a:pt x="216" y="380"/>
                    </a:lnTo>
                    <a:lnTo>
                      <a:pt x="194" y="353"/>
                    </a:lnTo>
                    <a:lnTo>
                      <a:pt x="162" y="319"/>
                    </a:lnTo>
                    <a:lnTo>
                      <a:pt x="126" y="284"/>
                    </a:lnTo>
                    <a:lnTo>
                      <a:pt x="89" y="243"/>
                    </a:lnTo>
                    <a:lnTo>
                      <a:pt x="54" y="201"/>
                    </a:lnTo>
                    <a:lnTo>
                      <a:pt x="25" y="160"/>
                    </a:lnTo>
                    <a:lnTo>
                      <a:pt x="6" y="122"/>
                    </a:lnTo>
                    <a:lnTo>
                      <a:pt x="0" y="83"/>
                    </a:lnTo>
                    <a:lnTo>
                      <a:pt x="6" y="49"/>
                    </a:lnTo>
                    <a:lnTo>
                      <a:pt x="35" y="2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5" name="Group 1816">
              <a:extLst>
                <a:ext uri="{FF2B5EF4-FFF2-40B4-BE49-F238E27FC236}">
                  <a16:creationId xmlns:a16="http://schemas.microsoft.com/office/drawing/2014/main" id="{D6BA0647-68EF-4FF0-AA11-CEBCFEFA2128}"/>
                </a:ext>
              </a:extLst>
            </p:cNvPr>
            <p:cNvGrpSpPr>
              <a:grpSpLocks/>
            </p:cNvGrpSpPr>
            <p:nvPr/>
          </p:nvGrpSpPr>
          <p:grpSpPr bwMode="auto">
            <a:xfrm>
              <a:off x="1402" y="1401"/>
              <a:ext cx="2255" cy="2038"/>
              <a:chOff x="1402" y="1401"/>
              <a:chExt cx="2255" cy="2038"/>
            </a:xfrm>
          </p:grpSpPr>
          <p:sp>
            <p:nvSpPr>
              <p:cNvPr id="34154" name="Freeform 1616">
                <a:extLst>
                  <a:ext uri="{FF2B5EF4-FFF2-40B4-BE49-F238E27FC236}">
                    <a16:creationId xmlns:a16="http://schemas.microsoft.com/office/drawing/2014/main" id="{7E66EA95-98CA-41F5-9B91-3A30D48C5352}"/>
                  </a:ext>
                </a:extLst>
              </p:cNvPr>
              <p:cNvSpPr>
                <a:spLocks noEditPoints="1"/>
              </p:cNvSpPr>
              <p:nvPr/>
            </p:nvSpPr>
            <p:spPr bwMode="auto">
              <a:xfrm>
                <a:off x="2815" y="1847"/>
                <a:ext cx="150" cy="152"/>
              </a:xfrm>
              <a:custGeom>
                <a:avLst/>
                <a:gdLst>
                  <a:gd name="T0" fmla="*/ 5 w 598"/>
                  <a:gd name="T1" fmla="*/ 0 h 608"/>
                  <a:gd name="T2" fmla="*/ 7 w 598"/>
                  <a:gd name="T3" fmla="*/ 0 h 608"/>
                  <a:gd name="T4" fmla="*/ 7 w 598"/>
                  <a:gd name="T5" fmla="*/ 1 h 608"/>
                  <a:gd name="T6" fmla="*/ 11 w 598"/>
                  <a:gd name="T7" fmla="*/ 2 h 608"/>
                  <a:gd name="T8" fmla="*/ 11 w 598"/>
                  <a:gd name="T9" fmla="*/ 2 h 608"/>
                  <a:gd name="T10" fmla="*/ 13 w 598"/>
                  <a:gd name="T11" fmla="*/ 3 h 608"/>
                  <a:gd name="T12" fmla="*/ 14 w 598"/>
                  <a:gd name="T13" fmla="*/ 5 h 608"/>
                  <a:gd name="T14" fmla="*/ 13 w 598"/>
                  <a:gd name="T15" fmla="*/ 5 h 608"/>
                  <a:gd name="T16" fmla="*/ 17 w 598"/>
                  <a:gd name="T17" fmla="*/ 8 h 608"/>
                  <a:gd name="T18" fmla="*/ 17 w 598"/>
                  <a:gd name="T19" fmla="*/ 8 h 608"/>
                  <a:gd name="T20" fmla="*/ 17 w 598"/>
                  <a:gd name="T21" fmla="*/ 10 h 608"/>
                  <a:gd name="T22" fmla="*/ 18 w 598"/>
                  <a:gd name="T23" fmla="*/ 12 h 608"/>
                  <a:gd name="T24" fmla="*/ 18 w 598"/>
                  <a:gd name="T25" fmla="*/ 12 h 608"/>
                  <a:gd name="T26" fmla="*/ 22 w 598"/>
                  <a:gd name="T27" fmla="*/ 14 h 608"/>
                  <a:gd name="T28" fmla="*/ 21 w 598"/>
                  <a:gd name="T29" fmla="*/ 15 h 608"/>
                  <a:gd name="T30" fmla="*/ 23 w 598"/>
                  <a:gd name="T31" fmla="*/ 16 h 608"/>
                  <a:gd name="T32" fmla="*/ 26 w 598"/>
                  <a:gd name="T33" fmla="*/ 18 h 608"/>
                  <a:gd name="T34" fmla="*/ 26 w 598"/>
                  <a:gd name="T35" fmla="*/ 18 h 608"/>
                  <a:gd name="T36" fmla="*/ 32 w 598"/>
                  <a:gd name="T37" fmla="*/ 20 h 608"/>
                  <a:gd name="T38" fmla="*/ 32 w 598"/>
                  <a:gd name="T39" fmla="*/ 20 h 608"/>
                  <a:gd name="T40" fmla="*/ 34 w 598"/>
                  <a:gd name="T41" fmla="*/ 22 h 608"/>
                  <a:gd name="T42" fmla="*/ 36 w 598"/>
                  <a:gd name="T43" fmla="*/ 25 h 608"/>
                  <a:gd name="T44" fmla="*/ 35 w 598"/>
                  <a:gd name="T45" fmla="*/ 25 h 608"/>
                  <a:gd name="T46" fmla="*/ 38 w 598"/>
                  <a:gd name="T47" fmla="*/ 31 h 608"/>
                  <a:gd name="T48" fmla="*/ 38 w 598"/>
                  <a:gd name="T49" fmla="*/ 31 h 608"/>
                  <a:gd name="T50" fmla="*/ 37 w 598"/>
                  <a:gd name="T51" fmla="*/ 32 h 608"/>
                  <a:gd name="T52" fmla="*/ 37 w 598"/>
                  <a:gd name="T53" fmla="*/ 33 h 608"/>
                  <a:gd name="T54" fmla="*/ 35 w 598"/>
                  <a:gd name="T55" fmla="*/ 33 h 608"/>
                  <a:gd name="T56" fmla="*/ 34 w 598"/>
                  <a:gd name="T57" fmla="*/ 36 h 608"/>
                  <a:gd name="T58" fmla="*/ 34 w 598"/>
                  <a:gd name="T59" fmla="*/ 36 h 608"/>
                  <a:gd name="T60" fmla="*/ 32 w 598"/>
                  <a:gd name="T61" fmla="*/ 37 h 608"/>
                  <a:gd name="T62" fmla="*/ 31 w 598"/>
                  <a:gd name="T63" fmla="*/ 38 h 608"/>
                  <a:gd name="T64" fmla="*/ 30 w 598"/>
                  <a:gd name="T65" fmla="*/ 37 h 608"/>
                  <a:gd name="T66" fmla="*/ 27 w 598"/>
                  <a:gd name="T67" fmla="*/ 38 h 608"/>
                  <a:gd name="T68" fmla="*/ 27 w 598"/>
                  <a:gd name="T69" fmla="*/ 38 h 608"/>
                  <a:gd name="T70" fmla="*/ 24 w 598"/>
                  <a:gd name="T71" fmla="*/ 36 h 608"/>
                  <a:gd name="T72" fmla="*/ 22 w 598"/>
                  <a:gd name="T73" fmla="*/ 34 h 608"/>
                  <a:gd name="T74" fmla="*/ 23 w 598"/>
                  <a:gd name="T75" fmla="*/ 34 h 608"/>
                  <a:gd name="T76" fmla="*/ 20 w 598"/>
                  <a:gd name="T77" fmla="*/ 31 h 608"/>
                  <a:gd name="T78" fmla="*/ 21 w 598"/>
                  <a:gd name="T79" fmla="*/ 31 h 608"/>
                  <a:gd name="T80" fmla="*/ 19 w 598"/>
                  <a:gd name="T81" fmla="*/ 30 h 608"/>
                  <a:gd name="T82" fmla="*/ 19 w 598"/>
                  <a:gd name="T83" fmla="*/ 29 h 608"/>
                  <a:gd name="T84" fmla="*/ 19 w 598"/>
                  <a:gd name="T85" fmla="*/ 29 h 608"/>
                  <a:gd name="T86" fmla="*/ 16 w 598"/>
                  <a:gd name="T87" fmla="*/ 28 h 608"/>
                  <a:gd name="T88" fmla="*/ 17 w 598"/>
                  <a:gd name="T89" fmla="*/ 27 h 608"/>
                  <a:gd name="T90" fmla="*/ 16 w 598"/>
                  <a:gd name="T91" fmla="*/ 27 h 608"/>
                  <a:gd name="T92" fmla="*/ 16 w 598"/>
                  <a:gd name="T93" fmla="*/ 26 h 608"/>
                  <a:gd name="T94" fmla="*/ 16 w 598"/>
                  <a:gd name="T95" fmla="*/ 26 h 608"/>
                  <a:gd name="T96" fmla="*/ 14 w 598"/>
                  <a:gd name="T97" fmla="*/ 25 h 608"/>
                  <a:gd name="T98" fmla="*/ 15 w 598"/>
                  <a:gd name="T99" fmla="*/ 24 h 608"/>
                  <a:gd name="T100" fmla="*/ 13 w 598"/>
                  <a:gd name="T101" fmla="*/ 22 h 608"/>
                  <a:gd name="T102" fmla="*/ 11 w 598"/>
                  <a:gd name="T103" fmla="*/ 20 h 608"/>
                  <a:gd name="T104" fmla="*/ 11 w 598"/>
                  <a:gd name="T105" fmla="*/ 20 h 608"/>
                  <a:gd name="T106" fmla="*/ 6 w 598"/>
                  <a:gd name="T107" fmla="*/ 16 h 608"/>
                  <a:gd name="T108" fmla="*/ 6 w 598"/>
                  <a:gd name="T109" fmla="*/ 16 h 608"/>
                  <a:gd name="T110" fmla="*/ 4 w 598"/>
                  <a:gd name="T111" fmla="*/ 14 h 608"/>
                  <a:gd name="T112" fmla="*/ 2 w 598"/>
                  <a:gd name="T113" fmla="*/ 11 h 608"/>
                  <a:gd name="T114" fmla="*/ 3 w 598"/>
                  <a:gd name="T115" fmla="*/ 10 h 608"/>
                  <a:gd name="T116" fmla="*/ 0 w 598"/>
                  <a:gd name="T117" fmla="*/ 6 h 608"/>
                  <a:gd name="T118" fmla="*/ 0 w 598"/>
                  <a:gd name="T119" fmla="*/ 6 h 608"/>
                  <a:gd name="T120" fmla="*/ 1 w 598"/>
                  <a:gd name="T121" fmla="*/ 3 h 60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98"/>
                  <a:gd name="T184" fmla="*/ 0 h 608"/>
                  <a:gd name="T185" fmla="*/ 598 w 598"/>
                  <a:gd name="T186" fmla="*/ 608 h 60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98" h="608">
                    <a:moveTo>
                      <a:pt x="40" y="20"/>
                    </a:moveTo>
                    <a:lnTo>
                      <a:pt x="72" y="5"/>
                    </a:lnTo>
                    <a:lnTo>
                      <a:pt x="80" y="21"/>
                    </a:lnTo>
                    <a:lnTo>
                      <a:pt x="49" y="38"/>
                    </a:lnTo>
                    <a:lnTo>
                      <a:pt x="40" y="20"/>
                    </a:lnTo>
                    <a:close/>
                    <a:moveTo>
                      <a:pt x="72" y="5"/>
                    </a:moveTo>
                    <a:lnTo>
                      <a:pt x="74" y="4"/>
                    </a:lnTo>
                    <a:lnTo>
                      <a:pt x="76" y="4"/>
                    </a:lnTo>
                    <a:lnTo>
                      <a:pt x="77" y="13"/>
                    </a:lnTo>
                    <a:lnTo>
                      <a:pt x="72" y="5"/>
                    </a:lnTo>
                    <a:close/>
                    <a:moveTo>
                      <a:pt x="76" y="4"/>
                    </a:moveTo>
                    <a:lnTo>
                      <a:pt x="108" y="0"/>
                    </a:lnTo>
                    <a:lnTo>
                      <a:pt x="109" y="19"/>
                    </a:lnTo>
                    <a:lnTo>
                      <a:pt x="77" y="22"/>
                    </a:lnTo>
                    <a:lnTo>
                      <a:pt x="76" y="4"/>
                    </a:lnTo>
                    <a:close/>
                    <a:moveTo>
                      <a:pt x="108" y="0"/>
                    </a:moveTo>
                    <a:lnTo>
                      <a:pt x="109" y="0"/>
                    </a:lnTo>
                    <a:lnTo>
                      <a:pt x="111" y="0"/>
                    </a:lnTo>
                    <a:lnTo>
                      <a:pt x="108" y="9"/>
                    </a:lnTo>
                    <a:lnTo>
                      <a:pt x="108" y="0"/>
                    </a:lnTo>
                    <a:close/>
                    <a:moveTo>
                      <a:pt x="111" y="0"/>
                    </a:moveTo>
                    <a:lnTo>
                      <a:pt x="143" y="10"/>
                    </a:lnTo>
                    <a:lnTo>
                      <a:pt x="138" y="28"/>
                    </a:lnTo>
                    <a:lnTo>
                      <a:pt x="106" y="19"/>
                    </a:lnTo>
                    <a:lnTo>
                      <a:pt x="111" y="0"/>
                    </a:lnTo>
                    <a:close/>
                    <a:moveTo>
                      <a:pt x="143" y="10"/>
                    </a:moveTo>
                    <a:lnTo>
                      <a:pt x="144" y="10"/>
                    </a:lnTo>
                    <a:lnTo>
                      <a:pt x="140" y="19"/>
                    </a:lnTo>
                    <a:lnTo>
                      <a:pt x="143" y="10"/>
                    </a:lnTo>
                    <a:close/>
                    <a:moveTo>
                      <a:pt x="144" y="10"/>
                    </a:moveTo>
                    <a:lnTo>
                      <a:pt x="169" y="24"/>
                    </a:lnTo>
                    <a:lnTo>
                      <a:pt x="161" y="40"/>
                    </a:lnTo>
                    <a:lnTo>
                      <a:pt x="135" y="28"/>
                    </a:lnTo>
                    <a:lnTo>
                      <a:pt x="144" y="10"/>
                    </a:lnTo>
                    <a:close/>
                    <a:moveTo>
                      <a:pt x="169" y="24"/>
                    </a:moveTo>
                    <a:lnTo>
                      <a:pt x="171" y="24"/>
                    </a:lnTo>
                    <a:lnTo>
                      <a:pt x="165" y="32"/>
                    </a:lnTo>
                    <a:lnTo>
                      <a:pt x="169" y="24"/>
                    </a:lnTo>
                    <a:close/>
                    <a:moveTo>
                      <a:pt x="171" y="24"/>
                    </a:moveTo>
                    <a:lnTo>
                      <a:pt x="199" y="43"/>
                    </a:lnTo>
                    <a:lnTo>
                      <a:pt x="189" y="59"/>
                    </a:lnTo>
                    <a:lnTo>
                      <a:pt x="161" y="40"/>
                    </a:lnTo>
                    <a:lnTo>
                      <a:pt x="171" y="24"/>
                    </a:lnTo>
                    <a:close/>
                    <a:moveTo>
                      <a:pt x="199" y="43"/>
                    </a:moveTo>
                    <a:lnTo>
                      <a:pt x="200" y="43"/>
                    </a:lnTo>
                    <a:lnTo>
                      <a:pt x="201" y="45"/>
                    </a:lnTo>
                    <a:lnTo>
                      <a:pt x="194" y="51"/>
                    </a:lnTo>
                    <a:lnTo>
                      <a:pt x="199" y="43"/>
                    </a:lnTo>
                    <a:close/>
                    <a:moveTo>
                      <a:pt x="201" y="45"/>
                    </a:moveTo>
                    <a:lnTo>
                      <a:pt x="224" y="70"/>
                    </a:lnTo>
                    <a:lnTo>
                      <a:pt x="209" y="83"/>
                    </a:lnTo>
                    <a:lnTo>
                      <a:pt x="187" y="58"/>
                    </a:lnTo>
                    <a:lnTo>
                      <a:pt x="201" y="45"/>
                    </a:lnTo>
                    <a:close/>
                    <a:moveTo>
                      <a:pt x="224" y="70"/>
                    </a:moveTo>
                    <a:lnTo>
                      <a:pt x="224" y="71"/>
                    </a:lnTo>
                    <a:lnTo>
                      <a:pt x="216" y="77"/>
                    </a:lnTo>
                    <a:lnTo>
                      <a:pt x="224" y="70"/>
                    </a:lnTo>
                    <a:close/>
                    <a:moveTo>
                      <a:pt x="224" y="71"/>
                    </a:moveTo>
                    <a:lnTo>
                      <a:pt x="246" y="100"/>
                    </a:lnTo>
                    <a:lnTo>
                      <a:pt x="231" y="111"/>
                    </a:lnTo>
                    <a:lnTo>
                      <a:pt x="209" y="82"/>
                    </a:lnTo>
                    <a:lnTo>
                      <a:pt x="224" y="71"/>
                    </a:lnTo>
                    <a:close/>
                    <a:moveTo>
                      <a:pt x="246" y="100"/>
                    </a:moveTo>
                    <a:lnTo>
                      <a:pt x="244" y="97"/>
                    </a:lnTo>
                    <a:lnTo>
                      <a:pt x="247" y="100"/>
                    </a:lnTo>
                    <a:lnTo>
                      <a:pt x="239" y="105"/>
                    </a:lnTo>
                    <a:lnTo>
                      <a:pt x="246" y="100"/>
                    </a:lnTo>
                    <a:close/>
                    <a:moveTo>
                      <a:pt x="247" y="100"/>
                    </a:moveTo>
                    <a:lnTo>
                      <a:pt x="265" y="125"/>
                    </a:lnTo>
                    <a:lnTo>
                      <a:pt x="250" y="136"/>
                    </a:lnTo>
                    <a:lnTo>
                      <a:pt x="231" y="111"/>
                    </a:lnTo>
                    <a:lnTo>
                      <a:pt x="247" y="100"/>
                    </a:lnTo>
                    <a:close/>
                    <a:moveTo>
                      <a:pt x="265" y="125"/>
                    </a:moveTo>
                    <a:lnTo>
                      <a:pt x="265" y="125"/>
                    </a:lnTo>
                    <a:lnTo>
                      <a:pt x="265" y="126"/>
                    </a:lnTo>
                    <a:lnTo>
                      <a:pt x="258" y="131"/>
                    </a:lnTo>
                    <a:lnTo>
                      <a:pt x="265" y="125"/>
                    </a:lnTo>
                    <a:close/>
                    <a:moveTo>
                      <a:pt x="265" y="126"/>
                    </a:moveTo>
                    <a:lnTo>
                      <a:pt x="282" y="155"/>
                    </a:lnTo>
                    <a:lnTo>
                      <a:pt x="265" y="164"/>
                    </a:lnTo>
                    <a:lnTo>
                      <a:pt x="249" y="135"/>
                    </a:lnTo>
                    <a:lnTo>
                      <a:pt x="265" y="126"/>
                    </a:lnTo>
                    <a:close/>
                    <a:moveTo>
                      <a:pt x="265" y="165"/>
                    </a:moveTo>
                    <a:lnTo>
                      <a:pt x="265" y="165"/>
                    </a:lnTo>
                    <a:lnTo>
                      <a:pt x="265" y="164"/>
                    </a:lnTo>
                    <a:lnTo>
                      <a:pt x="273" y="159"/>
                    </a:lnTo>
                    <a:lnTo>
                      <a:pt x="265" y="165"/>
                    </a:lnTo>
                    <a:close/>
                    <a:moveTo>
                      <a:pt x="281" y="154"/>
                    </a:moveTo>
                    <a:lnTo>
                      <a:pt x="297" y="176"/>
                    </a:lnTo>
                    <a:lnTo>
                      <a:pt x="282" y="187"/>
                    </a:lnTo>
                    <a:lnTo>
                      <a:pt x="265" y="165"/>
                    </a:lnTo>
                    <a:lnTo>
                      <a:pt x="281" y="154"/>
                    </a:lnTo>
                    <a:close/>
                    <a:moveTo>
                      <a:pt x="282" y="188"/>
                    </a:moveTo>
                    <a:lnTo>
                      <a:pt x="282" y="187"/>
                    </a:lnTo>
                    <a:lnTo>
                      <a:pt x="290" y="181"/>
                    </a:lnTo>
                    <a:lnTo>
                      <a:pt x="282" y="188"/>
                    </a:lnTo>
                    <a:close/>
                    <a:moveTo>
                      <a:pt x="296" y="176"/>
                    </a:moveTo>
                    <a:lnTo>
                      <a:pt x="316" y="198"/>
                    </a:lnTo>
                    <a:lnTo>
                      <a:pt x="301" y="210"/>
                    </a:lnTo>
                    <a:lnTo>
                      <a:pt x="282" y="188"/>
                    </a:lnTo>
                    <a:lnTo>
                      <a:pt x="296" y="176"/>
                    </a:lnTo>
                    <a:close/>
                    <a:moveTo>
                      <a:pt x="303" y="211"/>
                    </a:moveTo>
                    <a:lnTo>
                      <a:pt x="302" y="211"/>
                    </a:lnTo>
                    <a:lnTo>
                      <a:pt x="301" y="210"/>
                    </a:lnTo>
                    <a:lnTo>
                      <a:pt x="308" y="203"/>
                    </a:lnTo>
                    <a:lnTo>
                      <a:pt x="303" y="211"/>
                    </a:lnTo>
                    <a:close/>
                    <a:moveTo>
                      <a:pt x="314" y="197"/>
                    </a:moveTo>
                    <a:lnTo>
                      <a:pt x="343" y="219"/>
                    </a:lnTo>
                    <a:lnTo>
                      <a:pt x="332" y="233"/>
                    </a:lnTo>
                    <a:lnTo>
                      <a:pt x="303" y="211"/>
                    </a:lnTo>
                    <a:lnTo>
                      <a:pt x="314" y="197"/>
                    </a:lnTo>
                    <a:close/>
                    <a:moveTo>
                      <a:pt x="332" y="234"/>
                    </a:moveTo>
                    <a:lnTo>
                      <a:pt x="332" y="234"/>
                    </a:lnTo>
                    <a:lnTo>
                      <a:pt x="332" y="233"/>
                    </a:lnTo>
                    <a:lnTo>
                      <a:pt x="337" y="226"/>
                    </a:lnTo>
                    <a:lnTo>
                      <a:pt x="332" y="234"/>
                    </a:lnTo>
                    <a:close/>
                    <a:moveTo>
                      <a:pt x="343" y="218"/>
                    </a:moveTo>
                    <a:lnTo>
                      <a:pt x="377" y="240"/>
                    </a:lnTo>
                    <a:lnTo>
                      <a:pt x="367" y="256"/>
                    </a:lnTo>
                    <a:lnTo>
                      <a:pt x="332" y="234"/>
                    </a:lnTo>
                    <a:lnTo>
                      <a:pt x="343" y="218"/>
                    </a:lnTo>
                    <a:close/>
                    <a:moveTo>
                      <a:pt x="367" y="256"/>
                    </a:moveTo>
                    <a:lnTo>
                      <a:pt x="368" y="256"/>
                    </a:lnTo>
                    <a:lnTo>
                      <a:pt x="367" y="256"/>
                    </a:lnTo>
                    <a:lnTo>
                      <a:pt x="372" y="249"/>
                    </a:lnTo>
                    <a:lnTo>
                      <a:pt x="367" y="256"/>
                    </a:lnTo>
                    <a:close/>
                    <a:moveTo>
                      <a:pt x="377" y="240"/>
                    </a:moveTo>
                    <a:lnTo>
                      <a:pt x="419" y="265"/>
                    </a:lnTo>
                    <a:lnTo>
                      <a:pt x="409" y="282"/>
                    </a:lnTo>
                    <a:lnTo>
                      <a:pt x="367" y="256"/>
                    </a:lnTo>
                    <a:lnTo>
                      <a:pt x="377" y="240"/>
                    </a:lnTo>
                    <a:close/>
                    <a:moveTo>
                      <a:pt x="409" y="282"/>
                    </a:moveTo>
                    <a:lnTo>
                      <a:pt x="409" y="282"/>
                    </a:lnTo>
                    <a:lnTo>
                      <a:pt x="413" y="274"/>
                    </a:lnTo>
                    <a:lnTo>
                      <a:pt x="409" y="282"/>
                    </a:lnTo>
                    <a:close/>
                    <a:moveTo>
                      <a:pt x="418" y="265"/>
                    </a:moveTo>
                    <a:lnTo>
                      <a:pt x="463" y="290"/>
                    </a:lnTo>
                    <a:lnTo>
                      <a:pt x="453" y="307"/>
                    </a:lnTo>
                    <a:lnTo>
                      <a:pt x="409" y="282"/>
                    </a:lnTo>
                    <a:lnTo>
                      <a:pt x="418" y="265"/>
                    </a:lnTo>
                    <a:close/>
                    <a:moveTo>
                      <a:pt x="463" y="290"/>
                    </a:moveTo>
                    <a:lnTo>
                      <a:pt x="463" y="290"/>
                    </a:lnTo>
                    <a:lnTo>
                      <a:pt x="464" y="292"/>
                    </a:lnTo>
                    <a:lnTo>
                      <a:pt x="458" y="299"/>
                    </a:lnTo>
                    <a:lnTo>
                      <a:pt x="463" y="290"/>
                    </a:lnTo>
                    <a:close/>
                    <a:moveTo>
                      <a:pt x="464" y="292"/>
                    </a:moveTo>
                    <a:lnTo>
                      <a:pt x="501" y="320"/>
                    </a:lnTo>
                    <a:lnTo>
                      <a:pt x="490" y="336"/>
                    </a:lnTo>
                    <a:lnTo>
                      <a:pt x="452" y="307"/>
                    </a:lnTo>
                    <a:lnTo>
                      <a:pt x="464" y="292"/>
                    </a:lnTo>
                    <a:close/>
                    <a:moveTo>
                      <a:pt x="501" y="320"/>
                    </a:moveTo>
                    <a:lnTo>
                      <a:pt x="502" y="320"/>
                    </a:lnTo>
                    <a:lnTo>
                      <a:pt x="496" y="328"/>
                    </a:lnTo>
                    <a:lnTo>
                      <a:pt x="501" y="320"/>
                    </a:lnTo>
                    <a:close/>
                    <a:moveTo>
                      <a:pt x="502" y="320"/>
                    </a:moveTo>
                    <a:lnTo>
                      <a:pt x="541" y="355"/>
                    </a:lnTo>
                    <a:lnTo>
                      <a:pt x="528" y="370"/>
                    </a:lnTo>
                    <a:lnTo>
                      <a:pt x="489" y="335"/>
                    </a:lnTo>
                    <a:lnTo>
                      <a:pt x="502" y="320"/>
                    </a:lnTo>
                    <a:close/>
                    <a:moveTo>
                      <a:pt x="541" y="355"/>
                    </a:moveTo>
                    <a:lnTo>
                      <a:pt x="541" y="357"/>
                    </a:lnTo>
                    <a:lnTo>
                      <a:pt x="542" y="357"/>
                    </a:lnTo>
                    <a:lnTo>
                      <a:pt x="534" y="362"/>
                    </a:lnTo>
                    <a:lnTo>
                      <a:pt x="541" y="355"/>
                    </a:lnTo>
                    <a:close/>
                    <a:moveTo>
                      <a:pt x="542" y="357"/>
                    </a:moveTo>
                    <a:lnTo>
                      <a:pt x="571" y="395"/>
                    </a:lnTo>
                    <a:lnTo>
                      <a:pt x="555" y="406"/>
                    </a:lnTo>
                    <a:lnTo>
                      <a:pt x="527" y="369"/>
                    </a:lnTo>
                    <a:lnTo>
                      <a:pt x="542" y="357"/>
                    </a:lnTo>
                    <a:close/>
                    <a:moveTo>
                      <a:pt x="571" y="395"/>
                    </a:moveTo>
                    <a:lnTo>
                      <a:pt x="571" y="396"/>
                    </a:lnTo>
                    <a:lnTo>
                      <a:pt x="563" y="401"/>
                    </a:lnTo>
                    <a:lnTo>
                      <a:pt x="571" y="395"/>
                    </a:lnTo>
                    <a:close/>
                    <a:moveTo>
                      <a:pt x="571" y="396"/>
                    </a:moveTo>
                    <a:lnTo>
                      <a:pt x="591" y="438"/>
                    </a:lnTo>
                    <a:lnTo>
                      <a:pt x="573" y="446"/>
                    </a:lnTo>
                    <a:lnTo>
                      <a:pt x="554" y="405"/>
                    </a:lnTo>
                    <a:lnTo>
                      <a:pt x="571" y="396"/>
                    </a:lnTo>
                    <a:close/>
                    <a:moveTo>
                      <a:pt x="591" y="438"/>
                    </a:moveTo>
                    <a:lnTo>
                      <a:pt x="591" y="439"/>
                    </a:lnTo>
                    <a:lnTo>
                      <a:pt x="592" y="440"/>
                    </a:lnTo>
                    <a:lnTo>
                      <a:pt x="582" y="443"/>
                    </a:lnTo>
                    <a:lnTo>
                      <a:pt x="591" y="438"/>
                    </a:lnTo>
                    <a:close/>
                    <a:moveTo>
                      <a:pt x="592" y="440"/>
                    </a:moveTo>
                    <a:lnTo>
                      <a:pt x="597" y="489"/>
                    </a:lnTo>
                    <a:lnTo>
                      <a:pt x="579" y="491"/>
                    </a:lnTo>
                    <a:lnTo>
                      <a:pt x="572" y="444"/>
                    </a:lnTo>
                    <a:lnTo>
                      <a:pt x="592" y="440"/>
                    </a:lnTo>
                    <a:close/>
                    <a:moveTo>
                      <a:pt x="597" y="489"/>
                    </a:moveTo>
                    <a:lnTo>
                      <a:pt x="598" y="491"/>
                    </a:lnTo>
                    <a:lnTo>
                      <a:pt x="597" y="493"/>
                    </a:lnTo>
                    <a:lnTo>
                      <a:pt x="588" y="490"/>
                    </a:lnTo>
                    <a:lnTo>
                      <a:pt x="597" y="489"/>
                    </a:lnTo>
                    <a:close/>
                    <a:moveTo>
                      <a:pt x="597" y="493"/>
                    </a:moveTo>
                    <a:lnTo>
                      <a:pt x="591" y="512"/>
                    </a:lnTo>
                    <a:lnTo>
                      <a:pt x="573" y="505"/>
                    </a:lnTo>
                    <a:lnTo>
                      <a:pt x="580" y="487"/>
                    </a:lnTo>
                    <a:lnTo>
                      <a:pt x="597" y="493"/>
                    </a:lnTo>
                    <a:close/>
                    <a:moveTo>
                      <a:pt x="591" y="512"/>
                    </a:moveTo>
                    <a:lnTo>
                      <a:pt x="591" y="512"/>
                    </a:lnTo>
                    <a:lnTo>
                      <a:pt x="591" y="513"/>
                    </a:lnTo>
                    <a:lnTo>
                      <a:pt x="582" y="509"/>
                    </a:lnTo>
                    <a:lnTo>
                      <a:pt x="591" y="512"/>
                    </a:lnTo>
                    <a:close/>
                    <a:moveTo>
                      <a:pt x="591" y="513"/>
                    </a:moveTo>
                    <a:lnTo>
                      <a:pt x="581" y="532"/>
                    </a:lnTo>
                    <a:lnTo>
                      <a:pt x="564" y="524"/>
                    </a:lnTo>
                    <a:lnTo>
                      <a:pt x="573" y="504"/>
                    </a:lnTo>
                    <a:lnTo>
                      <a:pt x="591" y="513"/>
                    </a:lnTo>
                    <a:close/>
                    <a:moveTo>
                      <a:pt x="581" y="532"/>
                    </a:moveTo>
                    <a:lnTo>
                      <a:pt x="581" y="533"/>
                    </a:lnTo>
                    <a:lnTo>
                      <a:pt x="580" y="533"/>
                    </a:lnTo>
                    <a:lnTo>
                      <a:pt x="572" y="527"/>
                    </a:lnTo>
                    <a:lnTo>
                      <a:pt x="581" y="532"/>
                    </a:lnTo>
                    <a:close/>
                    <a:moveTo>
                      <a:pt x="580" y="533"/>
                    </a:moveTo>
                    <a:lnTo>
                      <a:pt x="564" y="556"/>
                    </a:lnTo>
                    <a:lnTo>
                      <a:pt x="549" y="545"/>
                    </a:lnTo>
                    <a:lnTo>
                      <a:pt x="564" y="522"/>
                    </a:lnTo>
                    <a:lnTo>
                      <a:pt x="580" y="533"/>
                    </a:lnTo>
                    <a:close/>
                    <a:moveTo>
                      <a:pt x="564" y="556"/>
                    </a:moveTo>
                    <a:lnTo>
                      <a:pt x="564" y="556"/>
                    </a:lnTo>
                    <a:lnTo>
                      <a:pt x="563" y="557"/>
                    </a:lnTo>
                    <a:lnTo>
                      <a:pt x="556" y="551"/>
                    </a:lnTo>
                    <a:lnTo>
                      <a:pt x="564" y="556"/>
                    </a:lnTo>
                    <a:close/>
                    <a:moveTo>
                      <a:pt x="563" y="557"/>
                    </a:moveTo>
                    <a:lnTo>
                      <a:pt x="544" y="576"/>
                    </a:lnTo>
                    <a:lnTo>
                      <a:pt x="530" y="563"/>
                    </a:lnTo>
                    <a:lnTo>
                      <a:pt x="550" y="543"/>
                    </a:lnTo>
                    <a:lnTo>
                      <a:pt x="563" y="557"/>
                    </a:lnTo>
                    <a:close/>
                    <a:moveTo>
                      <a:pt x="544" y="576"/>
                    </a:moveTo>
                    <a:lnTo>
                      <a:pt x="543" y="577"/>
                    </a:lnTo>
                    <a:lnTo>
                      <a:pt x="542" y="577"/>
                    </a:lnTo>
                    <a:lnTo>
                      <a:pt x="538" y="569"/>
                    </a:lnTo>
                    <a:lnTo>
                      <a:pt x="544" y="576"/>
                    </a:lnTo>
                    <a:close/>
                    <a:moveTo>
                      <a:pt x="542" y="577"/>
                    </a:moveTo>
                    <a:lnTo>
                      <a:pt x="517" y="594"/>
                    </a:lnTo>
                    <a:lnTo>
                      <a:pt x="507" y="577"/>
                    </a:lnTo>
                    <a:lnTo>
                      <a:pt x="532" y="562"/>
                    </a:lnTo>
                    <a:lnTo>
                      <a:pt x="542" y="577"/>
                    </a:lnTo>
                    <a:close/>
                    <a:moveTo>
                      <a:pt x="517" y="594"/>
                    </a:moveTo>
                    <a:lnTo>
                      <a:pt x="516" y="594"/>
                    </a:lnTo>
                    <a:lnTo>
                      <a:pt x="515" y="594"/>
                    </a:lnTo>
                    <a:lnTo>
                      <a:pt x="512" y="585"/>
                    </a:lnTo>
                    <a:lnTo>
                      <a:pt x="517" y="594"/>
                    </a:lnTo>
                    <a:close/>
                    <a:moveTo>
                      <a:pt x="515" y="594"/>
                    </a:moveTo>
                    <a:lnTo>
                      <a:pt x="486" y="604"/>
                    </a:lnTo>
                    <a:lnTo>
                      <a:pt x="480" y="586"/>
                    </a:lnTo>
                    <a:lnTo>
                      <a:pt x="509" y="576"/>
                    </a:lnTo>
                    <a:lnTo>
                      <a:pt x="515" y="594"/>
                    </a:lnTo>
                    <a:close/>
                    <a:moveTo>
                      <a:pt x="486" y="604"/>
                    </a:moveTo>
                    <a:lnTo>
                      <a:pt x="486" y="604"/>
                    </a:lnTo>
                    <a:lnTo>
                      <a:pt x="485" y="604"/>
                    </a:lnTo>
                    <a:lnTo>
                      <a:pt x="484" y="595"/>
                    </a:lnTo>
                    <a:lnTo>
                      <a:pt x="486" y="604"/>
                    </a:lnTo>
                    <a:close/>
                    <a:moveTo>
                      <a:pt x="485" y="604"/>
                    </a:moveTo>
                    <a:lnTo>
                      <a:pt x="456" y="607"/>
                    </a:lnTo>
                    <a:lnTo>
                      <a:pt x="454" y="588"/>
                    </a:lnTo>
                    <a:lnTo>
                      <a:pt x="483" y="585"/>
                    </a:lnTo>
                    <a:lnTo>
                      <a:pt x="485" y="604"/>
                    </a:lnTo>
                    <a:close/>
                    <a:moveTo>
                      <a:pt x="456" y="607"/>
                    </a:moveTo>
                    <a:lnTo>
                      <a:pt x="454" y="608"/>
                    </a:lnTo>
                    <a:lnTo>
                      <a:pt x="453" y="607"/>
                    </a:lnTo>
                    <a:lnTo>
                      <a:pt x="455" y="598"/>
                    </a:lnTo>
                    <a:lnTo>
                      <a:pt x="456" y="607"/>
                    </a:lnTo>
                    <a:close/>
                    <a:moveTo>
                      <a:pt x="453" y="607"/>
                    </a:moveTo>
                    <a:lnTo>
                      <a:pt x="421" y="601"/>
                    </a:lnTo>
                    <a:lnTo>
                      <a:pt x="425" y="583"/>
                    </a:lnTo>
                    <a:lnTo>
                      <a:pt x="456" y="588"/>
                    </a:lnTo>
                    <a:lnTo>
                      <a:pt x="453" y="607"/>
                    </a:lnTo>
                    <a:close/>
                    <a:moveTo>
                      <a:pt x="421" y="601"/>
                    </a:moveTo>
                    <a:lnTo>
                      <a:pt x="420" y="600"/>
                    </a:lnTo>
                    <a:lnTo>
                      <a:pt x="418" y="599"/>
                    </a:lnTo>
                    <a:lnTo>
                      <a:pt x="423" y="591"/>
                    </a:lnTo>
                    <a:lnTo>
                      <a:pt x="421" y="601"/>
                    </a:lnTo>
                    <a:close/>
                    <a:moveTo>
                      <a:pt x="418" y="599"/>
                    </a:moveTo>
                    <a:lnTo>
                      <a:pt x="387" y="580"/>
                    </a:lnTo>
                    <a:lnTo>
                      <a:pt x="395" y="564"/>
                    </a:lnTo>
                    <a:lnTo>
                      <a:pt x="427" y="584"/>
                    </a:lnTo>
                    <a:lnTo>
                      <a:pt x="418" y="599"/>
                    </a:lnTo>
                    <a:close/>
                    <a:moveTo>
                      <a:pt x="387" y="580"/>
                    </a:moveTo>
                    <a:lnTo>
                      <a:pt x="386" y="580"/>
                    </a:lnTo>
                    <a:lnTo>
                      <a:pt x="384" y="579"/>
                    </a:lnTo>
                    <a:lnTo>
                      <a:pt x="391" y="573"/>
                    </a:lnTo>
                    <a:lnTo>
                      <a:pt x="387" y="580"/>
                    </a:lnTo>
                    <a:close/>
                    <a:moveTo>
                      <a:pt x="384" y="579"/>
                    </a:moveTo>
                    <a:lnTo>
                      <a:pt x="356" y="547"/>
                    </a:lnTo>
                    <a:lnTo>
                      <a:pt x="369" y="534"/>
                    </a:lnTo>
                    <a:lnTo>
                      <a:pt x="398" y="566"/>
                    </a:lnTo>
                    <a:lnTo>
                      <a:pt x="384" y="579"/>
                    </a:lnTo>
                    <a:close/>
                    <a:moveTo>
                      <a:pt x="356" y="547"/>
                    </a:moveTo>
                    <a:lnTo>
                      <a:pt x="355" y="546"/>
                    </a:lnTo>
                    <a:lnTo>
                      <a:pt x="356" y="547"/>
                    </a:lnTo>
                    <a:lnTo>
                      <a:pt x="362" y="541"/>
                    </a:lnTo>
                    <a:lnTo>
                      <a:pt x="356" y="547"/>
                    </a:lnTo>
                    <a:close/>
                    <a:moveTo>
                      <a:pt x="356" y="547"/>
                    </a:moveTo>
                    <a:lnTo>
                      <a:pt x="333" y="522"/>
                    </a:lnTo>
                    <a:lnTo>
                      <a:pt x="347" y="509"/>
                    </a:lnTo>
                    <a:lnTo>
                      <a:pt x="370" y="534"/>
                    </a:lnTo>
                    <a:lnTo>
                      <a:pt x="356" y="547"/>
                    </a:lnTo>
                    <a:close/>
                    <a:moveTo>
                      <a:pt x="333" y="522"/>
                    </a:moveTo>
                    <a:lnTo>
                      <a:pt x="333" y="521"/>
                    </a:lnTo>
                    <a:lnTo>
                      <a:pt x="340" y="515"/>
                    </a:lnTo>
                    <a:lnTo>
                      <a:pt x="333" y="522"/>
                    </a:lnTo>
                    <a:close/>
                    <a:moveTo>
                      <a:pt x="333" y="521"/>
                    </a:moveTo>
                    <a:lnTo>
                      <a:pt x="316" y="499"/>
                    </a:lnTo>
                    <a:lnTo>
                      <a:pt x="333" y="488"/>
                    </a:lnTo>
                    <a:lnTo>
                      <a:pt x="348" y="510"/>
                    </a:lnTo>
                    <a:lnTo>
                      <a:pt x="333" y="521"/>
                    </a:lnTo>
                    <a:close/>
                    <a:moveTo>
                      <a:pt x="332" y="487"/>
                    </a:moveTo>
                    <a:lnTo>
                      <a:pt x="332" y="487"/>
                    </a:lnTo>
                    <a:lnTo>
                      <a:pt x="333" y="488"/>
                    </a:lnTo>
                    <a:lnTo>
                      <a:pt x="324" y="493"/>
                    </a:lnTo>
                    <a:lnTo>
                      <a:pt x="332" y="487"/>
                    </a:lnTo>
                    <a:close/>
                    <a:moveTo>
                      <a:pt x="317" y="500"/>
                    </a:moveTo>
                    <a:lnTo>
                      <a:pt x="302" y="483"/>
                    </a:lnTo>
                    <a:lnTo>
                      <a:pt x="315" y="470"/>
                    </a:lnTo>
                    <a:lnTo>
                      <a:pt x="332" y="487"/>
                    </a:lnTo>
                    <a:lnTo>
                      <a:pt x="317" y="500"/>
                    </a:lnTo>
                    <a:close/>
                    <a:moveTo>
                      <a:pt x="302" y="483"/>
                    </a:moveTo>
                    <a:lnTo>
                      <a:pt x="254" y="436"/>
                    </a:lnTo>
                    <a:lnTo>
                      <a:pt x="302" y="483"/>
                    </a:lnTo>
                    <a:lnTo>
                      <a:pt x="308" y="477"/>
                    </a:lnTo>
                    <a:lnTo>
                      <a:pt x="302" y="483"/>
                    </a:lnTo>
                    <a:close/>
                    <a:moveTo>
                      <a:pt x="302" y="483"/>
                    </a:moveTo>
                    <a:lnTo>
                      <a:pt x="286" y="468"/>
                    </a:lnTo>
                    <a:lnTo>
                      <a:pt x="300" y="455"/>
                    </a:lnTo>
                    <a:lnTo>
                      <a:pt x="315" y="470"/>
                    </a:lnTo>
                    <a:lnTo>
                      <a:pt x="302" y="483"/>
                    </a:lnTo>
                    <a:close/>
                    <a:moveTo>
                      <a:pt x="300" y="455"/>
                    </a:moveTo>
                    <a:lnTo>
                      <a:pt x="337" y="492"/>
                    </a:lnTo>
                    <a:lnTo>
                      <a:pt x="300" y="455"/>
                    </a:lnTo>
                    <a:lnTo>
                      <a:pt x="293" y="461"/>
                    </a:lnTo>
                    <a:lnTo>
                      <a:pt x="300" y="455"/>
                    </a:lnTo>
                    <a:close/>
                    <a:moveTo>
                      <a:pt x="286" y="468"/>
                    </a:moveTo>
                    <a:lnTo>
                      <a:pt x="273" y="455"/>
                    </a:lnTo>
                    <a:lnTo>
                      <a:pt x="286" y="441"/>
                    </a:lnTo>
                    <a:lnTo>
                      <a:pt x="300" y="455"/>
                    </a:lnTo>
                    <a:lnTo>
                      <a:pt x="286" y="468"/>
                    </a:lnTo>
                    <a:close/>
                    <a:moveTo>
                      <a:pt x="273" y="455"/>
                    </a:moveTo>
                    <a:lnTo>
                      <a:pt x="273" y="455"/>
                    </a:lnTo>
                    <a:lnTo>
                      <a:pt x="280" y="448"/>
                    </a:lnTo>
                    <a:lnTo>
                      <a:pt x="273" y="455"/>
                    </a:lnTo>
                    <a:close/>
                    <a:moveTo>
                      <a:pt x="273" y="455"/>
                    </a:moveTo>
                    <a:lnTo>
                      <a:pt x="260" y="443"/>
                    </a:lnTo>
                    <a:lnTo>
                      <a:pt x="274" y="429"/>
                    </a:lnTo>
                    <a:lnTo>
                      <a:pt x="286" y="441"/>
                    </a:lnTo>
                    <a:lnTo>
                      <a:pt x="273" y="455"/>
                    </a:lnTo>
                    <a:close/>
                    <a:moveTo>
                      <a:pt x="274" y="429"/>
                    </a:moveTo>
                    <a:lnTo>
                      <a:pt x="236" y="391"/>
                    </a:lnTo>
                    <a:lnTo>
                      <a:pt x="274" y="429"/>
                    </a:lnTo>
                    <a:lnTo>
                      <a:pt x="268" y="436"/>
                    </a:lnTo>
                    <a:lnTo>
                      <a:pt x="274" y="429"/>
                    </a:lnTo>
                    <a:close/>
                    <a:moveTo>
                      <a:pt x="260" y="443"/>
                    </a:moveTo>
                    <a:lnTo>
                      <a:pt x="251" y="433"/>
                    </a:lnTo>
                    <a:lnTo>
                      <a:pt x="264" y="419"/>
                    </a:lnTo>
                    <a:lnTo>
                      <a:pt x="274" y="429"/>
                    </a:lnTo>
                    <a:lnTo>
                      <a:pt x="260" y="443"/>
                    </a:lnTo>
                    <a:close/>
                    <a:moveTo>
                      <a:pt x="251" y="433"/>
                    </a:moveTo>
                    <a:lnTo>
                      <a:pt x="251" y="433"/>
                    </a:lnTo>
                    <a:lnTo>
                      <a:pt x="250" y="432"/>
                    </a:lnTo>
                    <a:lnTo>
                      <a:pt x="258" y="426"/>
                    </a:lnTo>
                    <a:lnTo>
                      <a:pt x="251" y="433"/>
                    </a:lnTo>
                    <a:close/>
                    <a:moveTo>
                      <a:pt x="250" y="432"/>
                    </a:moveTo>
                    <a:lnTo>
                      <a:pt x="240" y="419"/>
                    </a:lnTo>
                    <a:lnTo>
                      <a:pt x="255" y="407"/>
                    </a:lnTo>
                    <a:lnTo>
                      <a:pt x="265" y="421"/>
                    </a:lnTo>
                    <a:lnTo>
                      <a:pt x="250" y="432"/>
                    </a:lnTo>
                    <a:close/>
                    <a:moveTo>
                      <a:pt x="254" y="406"/>
                    </a:moveTo>
                    <a:lnTo>
                      <a:pt x="255" y="407"/>
                    </a:lnTo>
                    <a:lnTo>
                      <a:pt x="248" y="414"/>
                    </a:lnTo>
                    <a:lnTo>
                      <a:pt x="254" y="406"/>
                    </a:lnTo>
                    <a:close/>
                    <a:moveTo>
                      <a:pt x="241" y="421"/>
                    </a:moveTo>
                    <a:lnTo>
                      <a:pt x="229" y="407"/>
                    </a:lnTo>
                    <a:lnTo>
                      <a:pt x="242" y="394"/>
                    </a:lnTo>
                    <a:lnTo>
                      <a:pt x="254" y="406"/>
                    </a:lnTo>
                    <a:lnTo>
                      <a:pt x="241" y="421"/>
                    </a:lnTo>
                    <a:close/>
                    <a:moveTo>
                      <a:pt x="229" y="407"/>
                    </a:moveTo>
                    <a:lnTo>
                      <a:pt x="228" y="407"/>
                    </a:lnTo>
                    <a:lnTo>
                      <a:pt x="228" y="406"/>
                    </a:lnTo>
                    <a:lnTo>
                      <a:pt x="236" y="401"/>
                    </a:lnTo>
                    <a:lnTo>
                      <a:pt x="229" y="407"/>
                    </a:lnTo>
                    <a:close/>
                    <a:moveTo>
                      <a:pt x="228" y="406"/>
                    </a:moveTo>
                    <a:lnTo>
                      <a:pt x="218" y="394"/>
                    </a:lnTo>
                    <a:lnTo>
                      <a:pt x="233" y="382"/>
                    </a:lnTo>
                    <a:lnTo>
                      <a:pt x="243" y="395"/>
                    </a:lnTo>
                    <a:lnTo>
                      <a:pt x="228" y="406"/>
                    </a:lnTo>
                    <a:close/>
                    <a:moveTo>
                      <a:pt x="233" y="382"/>
                    </a:moveTo>
                    <a:lnTo>
                      <a:pt x="233" y="382"/>
                    </a:lnTo>
                    <a:lnTo>
                      <a:pt x="226" y="389"/>
                    </a:lnTo>
                    <a:lnTo>
                      <a:pt x="233" y="382"/>
                    </a:lnTo>
                    <a:close/>
                    <a:moveTo>
                      <a:pt x="219" y="394"/>
                    </a:moveTo>
                    <a:lnTo>
                      <a:pt x="196" y="369"/>
                    </a:lnTo>
                    <a:lnTo>
                      <a:pt x="210" y="357"/>
                    </a:lnTo>
                    <a:lnTo>
                      <a:pt x="233" y="382"/>
                    </a:lnTo>
                    <a:lnTo>
                      <a:pt x="219" y="394"/>
                    </a:lnTo>
                    <a:close/>
                    <a:moveTo>
                      <a:pt x="210" y="357"/>
                    </a:moveTo>
                    <a:lnTo>
                      <a:pt x="211" y="357"/>
                    </a:lnTo>
                    <a:lnTo>
                      <a:pt x="210" y="357"/>
                    </a:lnTo>
                    <a:lnTo>
                      <a:pt x="204" y="362"/>
                    </a:lnTo>
                    <a:lnTo>
                      <a:pt x="210" y="357"/>
                    </a:lnTo>
                    <a:close/>
                    <a:moveTo>
                      <a:pt x="197" y="369"/>
                    </a:moveTo>
                    <a:lnTo>
                      <a:pt x="165" y="335"/>
                    </a:lnTo>
                    <a:lnTo>
                      <a:pt x="178" y="321"/>
                    </a:lnTo>
                    <a:lnTo>
                      <a:pt x="210" y="357"/>
                    </a:lnTo>
                    <a:lnTo>
                      <a:pt x="197" y="369"/>
                    </a:lnTo>
                    <a:close/>
                    <a:moveTo>
                      <a:pt x="178" y="321"/>
                    </a:moveTo>
                    <a:lnTo>
                      <a:pt x="178" y="321"/>
                    </a:lnTo>
                    <a:lnTo>
                      <a:pt x="172" y="328"/>
                    </a:lnTo>
                    <a:lnTo>
                      <a:pt x="178" y="321"/>
                    </a:lnTo>
                    <a:close/>
                    <a:moveTo>
                      <a:pt x="165" y="335"/>
                    </a:moveTo>
                    <a:lnTo>
                      <a:pt x="130" y="299"/>
                    </a:lnTo>
                    <a:lnTo>
                      <a:pt x="143" y="286"/>
                    </a:lnTo>
                    <a:lnTo>
                      <a:pt x="178" y="321"/>
                    </a:lnTo>
                    <a:lnTo>
                      <a:pt x="165" y="335"/>
                    </a:lnTo>
                    <a:close/>
                    <a:moveTo>
                      <a:pt x="130" y="299"/>
                    </a:moveTo>
                    <a:lnTo>
                      <a:pt x="130" y="299"/>
                    </a:lnTo>
                    <a:lnTo>
                      <a:pt x="136" y="293"/>
                    </a:lnTo>
                    <a:lnTo>
                      <a:pt x="130" y="299"/>
                    </a:lnTo>
                    <a:close/>
                    <a:moveTo>
                      <a:pt x="130" y="299"/>
                    </a:moveTo>
                    <a:lnTo>
                      <a:pt x="91" y="257"/>
                    </a:lnTo>
                    <a:lnTo>
                      <a:pt x="106" y="245"/>
                    </a:lnTo>
                    <a:lnTo>
                      <a:pt x="144" y="286"/>
                    </a:lnTo>
                    <a:lnTo>
                      <a:pt x="130" y="299"/>
                    </a:lnTo>
                    <a:close/>
                    <a:moveTo>
                      <a:pt x="91" y="257"/>
                    </a:moveTo>
                    <a:lnTo>
                      <a:pt x="91" y="257"/>
                    </a:lnTo>
                    <a:lnTo>
                      <a:pt x="99" y="252"/>
                    </a:lnTo>
                    <a:lnTo>
                      <a:pt x="91" y="257"/>
                    </a:lnTo>
                    <a:close/>
                    <a:moveTo>
                      <a:pt x="91" y="257"/>
                    </a:moveTo>
                    <a:lnTo>
                      <a:pt x="57" y="217"/>
                    </a:lnTo>
                    <a:lnTo>
                      <a:pt x="71" y="204"/>
                    </a:lnTo>
                    <a:lnTo>
                      <a:pt x="106" y="245"/>
                    </a:lnTo>
                    <a:lnTo>
                      <a:pt x="91" y="257"/>
                    </a:lnTo>
                    <a:close/>
                    <a:moveTo>
                      <a:pt x="57" y="217"/>
                    </a:moveTo>
                    <a:lnTo>
                      <a:pt x="56" y="215"/>
                    </a:lnTo>
                    <a:lnTo>
                      <a:pt x="64" y="210"/>
                    </a:lnTo>
                    <a:lnTo>
                      <a:pt x="57" y="217"/>
                    </a:lnTo>
                    <a:close/>
                    <a:moveTo>
                      <a:pt x="56" y="215"/>
                    </a:moveTo>
                    <a:lnTo>
                      <a:pt x="27" y="175"/>
                    </a:lnTo>
                    <a:lnTo>
                      <a:pt x="43" y="164"/>
                    </a:lnTo>
                    <a:lnTo>
                      <a:pt x="71" y="204"/>
                    </a:lnTo>
                    <a:lnTo>
                      <a:pt x="56" y="215"/>
                    </a:lnTo>
                    <a:close/>
                    <a:moveTo>
                      <a:pt x="27" y="175"/>
                    </a:moveTo>
                    <a:lnTo>
                      <a:pt x="27" y="174"/>
                    </a:lnTo>
                    <a:lnTo>
                      <a:pt x="26" y="172"/>
                    </a:lnTo>
                    <a:lnTo>
                      <a:pt x="35" y="169"/>
                    </a:lnTo>
                    <a:lnTo>
                      <a:pt x="27" y="175"/>
                    </a:lnTo>
                    <a:close/>
                    <a:moveTo>
                      <a:pt x="26" y="172"/>
                    </a:moveTo>
                    <a:lnTo>
                      <a:pt x="7" y="135"/>
                    </a:lnTo>
                    <a:lnTo>
                      <a:pt x="25" y="126"/>
                    </a:lnTo>
                    <a:lnTo>
                      <a:pt x="44" y="165"/>
                    </a:lnTo>
                    <a:lnTo>
                      <a:pt x="26" y="172"/>
                    </a:lnTo>
                    <a:close/>
                    <a:moveTo>
                      <a:pt x="7" y="135"/>
                    </a:moveTo>
                    <a:lnTo>
                      <a:pt x="7" y="134"/>
                    </a:lnTo>
                    <a:lnTo>
                      <a:pt x="6" y="132"/>
                    </a:lnTo>
                    <a:lnTo>
                      <a:pt x="16" y="131"/>
                    </a:lnTo>
                    <a:lnTo>
                      <a:pt x="7" y="135"/>
                    </a:lnTo>
                    <a:close/>
                    <a:moveTo>
                      <a:pt x="6" y="132"/>
                    </a:moveTo>
                    <a:lnTo>
                      <a:pt x="1" y="94"/>
                    </a:lnTo>
                    <a:lnTo>
                      <a:pt x="20" y="91"/>
                    </a:lnTo>
                    <a:lnTo>
                      <a:pt x="25" y="129"/>
                    </a:lnTo>
                    <a:lnTo>
                      <a:pt x="6" y="132"/>
                    </a:lnTo>
                    <a:close/>
                    <a:moveTo>
                      <a:pt x="1" y="94"/>
                    </a:moveTo>
                    <a:lnTo>
                      <a:pt x="0" y="92"/>
                    </a:lnTo>
                    <a:lnTo>
                      <a:pt x="1" y="91"/>
                    </a:lnTo>
                    <a:lnTo>
                      <a:pt x="10" y="92"/>
                    </a:lnTo>
                    <a:lnTo>
                      <a:pt x="1" y="94"/>
                    </a:lnTo>
                    <a:close/>
                    <a:moveTo>
                      <a:pt x="1" y="91"/>
                    </a:moveTo>
                    <a:lnTo>
                      <a:pt x="6" y="56"/>
                    </a:lnTo>
                    <a:lnTo>
                      <a:pt x="25" y="59"/>
                    </a:lnTo>
                    <a:lnTo>
                      <a:pt x="20" y="94"/>
                    </a:lnTo>
                    <a:lnTo>
                      <a:pt x="1" y="91"/>
                    </a:lnTo>
                    <a:close/>
                    <a:moveTo>
                      <a:pt x="6" y="56"/>
                    </a:moveTo>
                    <a:lnTo>
                      <a:pt x="7" y="53"/>
                    </a:lnTo>
                    <a:lnTo>
                      <a:pt x="10" y="51"/>
                    </a:lnTo>
                    <a:lnTo>
                      <a:pt x="16" y="58"/>
                    </a:lnTo>
                    <a:lnTo>
                      <a:pt x="6" y="56"/>
                    </a:lnTo>
                    <a:close/>
                    <a:moveTo>
                      <a:pt x="10" y="51"/>
                    </a:moveTo>
                    <a:lnTo>
                      <a:pt x="38" y="22"/>
                    </a:lnTo>
                    <a:lnTo>
                      <a:pt x="52" y="36"/>
                    </a:lnTo>
                    <a:lnTo>
                      <a:pt x="23" y="64"/>
                    </a:lnTo>
                    <a:lnTo>
                      <a:pt x="10"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5" name="Freeform 1617">
                <a:extLst>
                  <a:ext uri="{FF2B5EF4-FFF2-40B4-BE49-F238E27FC236}">
                    <a16:creationId xmlns:a16="http://schemas.microsoft.com/office/drawing/2014/main" id="{6FB7A1EB-4E2F-425B-8975-A801129FA9B6}"/>
                  </a:ext>
                </a:extLst>
              </p:cNvPr>
              <p:cNvSpPr>
                <a:spLocks/>
              </p:cNvSpPr>
              <p:nvPr/>
            </p:nvSpPr>
            <p:spPr bwMode="auto">
              <a:xfrm>
                <a:off x="2881" y="1805"/>
                <a:ext cx="139" cy="137"/>
              </a:xfrm>
              <a:custGeom>
                <a:avLst/>
                <a:gdLst>
                  <a:gd name="T0" fmla="*/ 34 w 556"/>
                  <a:gd name="T1" fmla="*/ 32 h 550"/>
                  <a:gd name="T2" fmla="*/ 33 w 556"/>
                  <a:gd name="T3" fmla="*/ 34 h 550"/>
                  <a:gd name="T4" fmla="*/ 31 w 556"/>
                  <a:gd name="T5" fmla="*/ 34 h 550"/>
                  <a:gd name="T6" fmla="*/ 30 w 556"/>
                  <a:gd name="T7" fmla="*/ 34 h 550"/>
                  <a:gd name="T8" fmla="*/ 28 w 556"/>
                  <a:gd name="T9" fmla="*/ 34 h 550"/>
                  <a:gd name="T10" fmla="*/ 27 w 556"/>
                  <a:gd name="T11" fmla="*/ 33 h 550"/>
                  <a:gd name="T12" fmla="*/ 25 w 556"/>
                  <a:gd name="T13" fmla="*/ 31 h 550"/>
                  <a:gd name="T14" fmla="*/ 23 w 556"/>
                  <a:gd name="T15" fmla="*/ 29 h 550"/>
                  <a:gd name="T16" fmla="*/ 21 w 556"/>
                  <a:gd name="T17" fmla="*/ 26 h 550"/>
                  <a:gd name="T18" fmla="*/ 19 w 556"/>
                  <a:gd name="T19" fmla="*/ 23 h 550"/>
                  <a:gd name="T20" fmla="*/ 16 w 556"/>
                  <a:gd name="T21" fmla="*/ 19 h 550"/>
                  <a:gd name="T22" fmla="*/ 14 w 556"/>
                  <a:gd name="T23" fmla="*/ 17 h 550"/>
                  <a:gd name="T24" fmla="*/ 11 w 556"/>
                  <a:gd name="T25" fmla="*/ 15 h 550"/>
                  <a:gd name="T26" fmla="*/ 9 w 556"/>
                  <a:gd name="T27" fmla="*/ 14 h 550"/>
                  <a:gd name="T28" fmla="*/ 7 w 556"/>
                  <a:gd name="T29" fmla="*/ 13 h 550"/>
                  <a:gd name="T30" fmla="*/ 5 w 556"/>
                  <a:gd name="T31" fmla="*/ 12 h 550"/>
                  <a:gd name="T32" fmla="*/ 3 w 556"/>
                  <a:gd name="T33" fmla="*/ 11 h 550"/>
                  <a:gd name="T34" fmla="*/ 2 w 556"/>
                  <a:gd name="T35" fmla="*/ 9 h 550"/>
                  <a:gd name="T36" fmla="*/ 1 w 556"/>
                  <a:gd name="T37" fmla="*/ 8 h 550"/>
                  <a:gd name="T38" fmla="*/ 0 w 556"/>
                  <a:gd name="T39" fmla="*/ 7 h 550"/>
                  <a:gd name="T40" fmla="*/ 0 w 556"/>
                  <a:gd name="T41" fmla="*/ 5 h 550"/>
                  <a:gd name="T42" fmla="*/ 1 w 556"/>
                  <a:gd name="T43" fmla="*/ 3 h 550"/>
                  <a:gd name="T44" fmla="*/ 3 w 556"/>
                  <a:gd name="T45" fmla="*/ 2 h 550"/>
                  <a:gd name="T46" fmla="*/ 4 w 556"/>
                  <a:gd name="T47" fmla="*/ 1 h 550"/>
                  <a:gd name="T48" fmla="*/ 5 w 556"/>
                  <a:gd name="T49" fmla="*/ 0 h 550"/>
                  <a:gd name="T50" fmla="*/ 7 w 556"/>
                  <a:gd name="T51" fmla="*/ 0 h 550"/>
                  <a:gd name="T52" fmla="*/ 8 w 556"/>
                  <a:gd name="T53" fmla="*/ 0 h 550"/>
                  <a:gd name="T54" fmla="*/ 10 w 556"/>
                  <a:gd name="T55" fmla="*/ 0 h 550"/>
                  <a:gd name="T56" fmla="*/ 11 w 556"/>
                  <a:gd name="T57" fmla="*/ 1 h 550"/>
                  <a:gd name="T58" fmla="*/ 12 w 556"/>
                  <a:gd name="T59" fmla="*/ 1 h 550"/>
                  <a:gd name="T60" fmla="*/ 14 w 556"/>
                  <a:gd name="T61" fmla="*/ 1 h 550"/>
                  <a:gd name="T62" fmla="*/ 15 w 556"/>
                  <a:gd name="T63" fmla="*/ 2 h 550"/>
                  <a:gd name="T64" fmla="*/ 16 w 556"/>
                  <a:gd name="T65" fmla="*/ 3 h 550"/>
                  <a:gd name="T66" fmla="*/ 17 w 556"/>
                  <a:gd name="T67" fmla="*/ 4 h 550"/>
                  <a:gd name="T68" fmla="*/ 18 w 556"/>
                  <a:gd name="T69" fmla="*/ 5 h 550"/>
                  <a:gd name="T70" fmla="*/ 19 w 556"/>
                  <a:gd name="T71" fmla="*/ 6 h 550"/>
                  <a:gd name="T72" fmla="*/ 20 w 556"/>
                  <a:gd name="T73" fmla="*/ 7 h 550"/>
                  <a:gd name="T74" fmla="*/ 20 w 556"/>
                  <a:gd name="T75" fmla="*/ 7 h 550"/>
                  <a:gd name="T76" fmla="*/ 21 w 556"/>
                  <a:gd name="T77" fmla="*/ 8 h 550"/>
                  <a:gd name="T78" fmla="*/ 21 w 556"/>
                  <a:gd name="T79" fmla="*/ 9 h 550"/>
                  <a:gd name="T80" fmla="*/ 22 w 556"/>
                  <a:gd name="T81" fmla="*/ 10 h 550"/>
                  <a:gd name="T82" fmla="*/ 23 w 556"/>
                  <a:gd name="T83" fmla="*/ 12 h 550"/>
                  <a:gd name="T84" fmla="*/ 24 w 556"/>
                  <a:gd name="T85" fmla="*/ 13 h 550"/>
                  <a:gd name="T86" fmla="*/ 25 w 556"/>
                  <a:gd name="T87" fmla="*/ 15 h 550"/>
                  <a:gd name="T88" fmla="*/ 27 w 556"/>
                  <a:gd name="T89" fmla="*/ 16 h 550"/>
                  <a:gd name="T90" fmla="*/ 28 w 556"/>
                  <a:gd name="T91" fmla="*/ 17 h 550"/>
                  <a:gd name="T92" fmla="*/ 29 w 556"/>
                  <a:gd name="T93" fmla="*/ 19 h 550"/>
                  <a:gd name="T94" fmla="*/ 30 w 556"/>
                  <a:gd name="T95" fmla="*/ 20 h 550"/>
                  <a:gd name="T96" fmla="*/ 31 w 556"/>
                  <a:gd name="T97" fmla="*/ 21 h 550"/>
                  <a:gd name="T98" fmla="*/ 32 w 556"/>
                  <a:gd name="T99" fmla="*/ 22 h 550"/>
                  <a:gd name="T100" fmla="*/ 33 w 556"/>
                  <a:gd name="T101" fmla="*/ 23 h 550"/>
                  <a:gd name="T102" fmla="*/ 33 w 556"/>
                  <a:gd name="T103" fmla="*/ 24 h 550"/>
                  <a:gd name="T104" fmla="*/ 34 w 556"/>
                  <a:gd name="T105" fmla="*/ 25 h 550"/>
                  <a:gd name="T106" fmla="*/ 34 w 556"/>
                  <a:gd name="T107" fmla="*/ 27 h 550"/>
                  <a:gd name="T108" fmla="*/ 35 w 556"/>
                  <a:gd name="T109" fmla="*/ 28 h 550"/>
                  <a:gd name="T110" fmla="*/ 35 w 556"/>
                  <a:gd name="T111" fmla="*/ 29 h 550"/>
                  <a:gd name="T112" fmla="*/ 35 w 556"/>
                  <a:gd name="T113" fmla="*/ 30 h 550"/>
                  <a:gd name="T114" fmla="*/ 35 w 556"/>
                  <a:gd name="T115" fmla="*/ 30 h 550"/>
                  <a:gd name="T116" fmla="*/ 35 w 556"/>
                  <a:gd name="T117" fmla="*/ 31 h 550"/>
                  <a:gd name="T118" fmla="*/ 34 w 556"/>
                  <a:gd name="T119" fmla="*/ 32 h 550"/>
                  <a:gd name="T120" fmla="*/ 34 w 556"/>
                  <a:gd name="T121" fmla="*/ 32 h 5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56"/>
                  <a:gd name="T184" fmla="*/ 0 h 550"/>
                  <a:gd name="T185" fmla="*/ 556 w 556"/>
                  <a:gd name="T186" fmla="*/ 550 h 5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56" h="550">
                    <a:moveTo>
                      <a:pt x="541" y="521"/>
                    </a:moveTo>
                    <a:lnTo>
                      <a:pt x="518" y="540"/>
                    </a:lnTo>
                    <a:lnTo>
                      <a:pt x="495" y="550"/>
                    </a:lnTo>
                    <a:lnTo>
                      <a:pt x="473" y="550"/>
                    </a:lnTo>
                    <a:lnTo>
                      <a:pt x="451" y="543"/>
                    </a:lnTo>
                    <a:lnTo>
                      <a:pt x="429" y="528"/>
                    </a:lnTo>
                    <a:lnTo>
                      <a:pt x="401" y="503"/>
                    </a:lnTo>
                    <a:lnTo>
                      <a:pt x="372" y="467"/>
                    </a:lnTo>
                    <a:lnTo>
                      <a:pt x="340" y="425"/>
                    </a:lnTo>
                    <a:lnTo>
                      <a:pt x="302" y="375"/>
                    </a:lnTo>
                    <a:lnTo>
                      <a:pt x="257" y="314"/>
                    </a:lnTo>
                    <a:lnTo>
                      <a:pt x="216" y="280"/>
                    </a:lnTo>
                    <a:lnTo>
                      <a:pt x="174" y="248"/>
                    </a:lnTo>
                    <a:lnTo>
                      <a:pt x="137" y="226"/>
                    </a:lnTo>
                    <a:lnTo>
                      <a:pt x="102" y="206"/>
                    </a:lnTo>
                    <a:lnTo>
                      <a:pt x="70" y="187"/>
                    </a:lnTo>
                    <a:lnTo>
                      <a:pt x="44" y="172"/>
                    </a:lnTo>
                    <a:lnTo>
                      <a:pt x="22" y="152"/>
                    </a:lnTo>
                    <a:lnTo>
                      <a:pt x="6" y="133"/>
                    </a:lnTo>
                    <a:lnTo>
                      <a:pt x="0" y="108"/>
                    </a:lnTo>
                    <a:lnTo>
                      <a:pt x="4" y="79"/>
                    </a:lnTo>
                    <a:lnTo>
                      <a:pt x="19" y="50"/>
                    </a:lnTo>
                    <a:lnTo>
                      <a:pt x="38" y="28"/>
                    </a:lnTo>
                    <a:lnTo>
                      <a:pt x="60" y="13"/>
                    </a:lnTo>
                    <a:lnTo>
                      <a:pt x="83" y="3"/>
                    </a:lnTo>
                    <a:lnTo>
                      <a:pt x="105" y="0"/>
                    </a:lnTo>
                    <a:lnTo>
                      <a:pt x="130" y="0"/>
                    </a:lnTo>
                    <a:lnTo>
                      <a:pt x="152" y="6"/>
                    </a:lnTo>
                    <a:lnTo>
                      <a:pt x="174" y="13"/>
                    </a:lnTo>
                    <a:lnTo>
                      <a:pt x="197" y="18"/>
                    </a:lnTo>
                    <a:lnTo>
                      <a:pt x="216" y="25"/>
                    </a:lnTo>
                    <a:lnTo>
                      <a:pt x="242" y="42"/>
                    </a:lnTo>
                    <a:lnTo>
                      <a:pt x="260" y="54"/>
                    </a:lnTo>
                    <a:lnTo>
                      <a:pt x="276" y="67"/>
                    </a:lnTo>
                    <a:lnTo>
                      <a:pt x="289" y="79"/>
                    </a:lnTo>
                    <a:lnTo>
                      <a:pt x="302" y="96"/>
                    </a:lnTo>
                    <a:lnTo>
                      <a:pt x="311" y="108"/>
                    </a:lnTo>
                    <a:lnTo>
                      <a:pt x="318" y="121"/>
                    </a:lnTo>
                    <a:lnTo>
                      <a:pt x="328" y="136"/>
                    </a:lnTo>
                    <a:lnTo>
                      <a:pt x="337" y="150"/>
                    </a:lnTo>
                    <a:lnTo>
                      <a:pt x="346" y="165"/>
                    </a:lnTo>
                    <a:lnTo>
                      <a:pt x="365" y="190"/>
                    </a:lnTo>
                    <a:lnTo>
                      <a:pt x="385" y="216"/>
                    </a:lnTo>
                    <a:lnTo>
                      <a:pt x="404" y="238"/>
                    </a:lnTo>
                    <a:lnTo>
                      <a:pt x="423" y="260"/>
                    </a:lnTo>
                    <a:lnTo>
                      <a:pt x="439" y="280"/>
                    </a:lnTo>
                    <a:lnTo>
                      <a:pt x="458" y="302"/>
                    </a:lnTo>
                    <a:lnTo>
                      <a:pt x="473" y="321"/>
                    </a:lnTo>
                    <a:lnTo>
                      <a:pt x="490" y="340"/>
                    </a:lnTo>
                    <a:lnTo>
                      <a:pt x="502" y="356"/>
                    </a:lnTo>
                    <a:lnTo>
                      <a:pt x="518" y="375"/>
                    </a:lnTo>
                    <a:lnTo>
                      <a:pt x="527" y="394"/>
                    </a:lnTo>
                    <a:lnTo>
                      <a:pt x="537" y="410"/>
                    </a:lnTo>
                    <a:lnTo>
                      <a:pt x="547" y="429"/>
                    </a:lnTo>
                    <a:lnTo>
                      <a:pt x="553" y="445"/>
                    </a:lnTo>
                    <a:lnTo>
                      <a:pt x="556" y="461"/>
                    </a:lnTo>
                    <a:lnTo>
                      <a:pt x="556" y="476"/>
                    </a:lnTo>
                    <a:lnTo>
                      <a:pt x="556" y="489"/>
                    </a:lnTo>
                    <a:lnTo>
                      <a:pt x="553" y="503"/>
                    </a:lnTo>
                    <a:lnTo>
                      <a:pt x="549" y="511"/>
                    </a:lnTo>
                    <a:lnTo>
                      <a:pt x="541" y="521"/>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6" name="Freeform 1618">
                <a:extLst>
                  <a:ext uri="{FF2B5EF4-FFF2-40B4-BE49-F238E27FC236}">
                    <a16:creationId xmlns:a16="http://schemas.microsoft.com/office/drawing/2014/main" id="{23531DB4-F6A3-49B0-869C-006C53443A10}"/>
                  </a:ext>
                </a:extLst>
              </p:cNvPr>
              <p:cNvSpPr>
                <a:spLocks noEditPoints="1"/>
              </p:cNvSpPr>
              <p:nvPr/>
            </p:nvSpPr>
            <p:spPr bwMode="auto">
              <a:xfrm>
                <a:off x="2879" y="1802"/>
                <a:ext cx="144" cy="143"/>
              </a:xfrm>
              <a:custGeom>
                <a:avLst/>
                <a:gdLst>
                  <a:gd name="T0" fmla="*/ 33 w 576"/>
                  <a:gd name="T1" fmla="*/ 35 h 569"/>
                  <a:gd name="T2" fmla="*/ 32 w 576"/>
                  <a:gd name="T3" fmla="*/ 36 h 569"/>
                  <a:gd name="T4" fmla="*/ 30 w 576"/>
                  <a:gd name="T5" fmla="*/ 36 h 569"/>
                  <a:gd name="T6" fmla="*/ 29 w 576"/>
                  <a:gd name="T7" fmla="*/ 35 h 569"/>
                  <a:gd name="T8" fmla="*/ 29 w 576"/>
                  <a:gd name="T9" fmla="*/ 35 h 569"/>
                  <a:gd name="T10" fmla="*/ 28 w 576"/>
                  <a:gd name="T11" fmla="*/ 33 h 569"/>
                  <a:gd name="T12" fmla="*/ 25 w 576"/>
                  <a:gd name="T13" fmla="*/ 30 h 569"/>
                  <a:gd name="T14" fmla="*/ 22 w 576"/>
                  <a:gd name="T15" fmla="*/ 28 h 569"/>
                  <a:gd name="T16" fmla="*/ 22 w 576"/>
                  <a:gd name="T17" fmla="*/ 28 h 569"/>
                  <a:gd name="T18" fmla="*/ 19 w 576"/>
                  <a:gd name="T19" fmla="*/ 25 h 569"/>
                  <a:gd name="T20" fmla="*/ 17 w 576"/>
                  <a:gd name="T21" fmla="*/ 20 h 569"/>
                  <a:gd name="T22" fmla="*/ 15 w 576"/>
                  <a:gd name="T23" fmla="*/ 18 h 569"/>
                  <a:gd name="T24" fmla="*/ 12 w 576"/>
                  <a:gd name="T25" fmla="*/ 16 h 569"/>
                  <a:gd name="T26" fmla="*/ 10 w 576"/>
                  <a:gd name="T27" fmla="*/ 14 h 569"/>
                  <a:gd name="T28" fmla="*/ 9 w 576"/>
                  <a:gd name="T29" fmla="*/ 15 h 569"/>
                  <a:gd name="T30" fmla="*/ 7 w 576"/>
                  <a:gd name="T31" fmla="*/ 13 h 569"/>
                  <a:gd name="T32" fmla="*/ 4 w 576"/>
                  <a:gd name="T33" fmla="*/ 11 h 569"/>
                  <a:gd name="T34" fmla="*/ 2 w 576"/>
                  <a:gd name="T35" fmla="*/ 11 h 569"/>
                  <a:gd name="T36" fmla="*/ 2 w 576"/>
                  <a:gd name="T37" fmla="*/ 11 h 569"/>
                  <a:gd name="T38" fmla="*/ 1 w 576"/>
                  <a:gd name="T39" fmla="*/ 10 h 569"/>
                  <a:gd name="T40" fmla="*/ 1 w 576"/>
                  <a:gd name="T41" fmla="*/ 8 h 569"/>
                  <a:gd name="T42" fmla="*/ 0 w 576"/>
                  <a:gd name="T43" fmla="*/ 5 h 569"/>
                  <a:gd name="T44" fmla="*/ 1 w 576"/>
                  <a:gd name="T45" fmla="*/ 4 h 569"/>
                  <a:gd name="T46" fmla="*/ 3 w 576"/>
                  <a:gd name="T47" fmla="*/ 2 h 569"/>
                  <a:gd name="T48" fmla="*/ 3 w 576"/>
                  <a:gd name="T49" fmla="*/ 2 h 569"/>
                  <a:gd name="T50" fmla="*/ 5 w 576"/>
                  <a:gd name="T51" fmla="*/ 2 h 569"/>
                  <a:gd name="T52" fmla="*/ 7 w 576"/>
                  <a:gd name="T53" fmla="*/ 1 h 569"/>
                  <a:gd name="T54" fmla="*/ 9 w 576"/>
                  <a:gd name="T55" fmla="*/ 0 h 569"/>
                  <a:gd name="T56" fmla="*/ 9 w 576"/>
                  <a:gd name="T57" fmla="*/ 0 h 569"/>
                  <a:gd name="T58" fmla="*/ 10 w 576"/>
                  <a:gd name="T59" fmla="*/ 1 h 569"/>
                  <a:gd name="T60" fmla="*/ 13 w 576"/>
                  <a:gd name="T61" fmla="*/ 2 h 569"/>
                  <a:gd name="T62" fmla="*/ 15 w 576"/>
                  <a:gd name="T63" fmla="*/ 2 h 569"/>
                  <a:gd name="T64" fmla="*/ 16 w 576"/>
                  <a:gd name="T65" fmla="*/ 3 h 569"/>
                  <a:gd name="T66" fmla="*/ 17 w 576"/>
                  <a:gd name="T67" fmla="*/ 4 h 569"/>
                  <a:gd name="T68" fmla="*/ 17 w 576"/>
                  <a:gd name="T69" fmla="*/ 4 h 569"/>
                  <a:gd name="T70" fmla="*/ 18 w 576"/>
                  <a:gd name="T71" fmla="*/ 5 h 569"/>
                  <a:gd name="T72" fmla="*/ 19 w 576"/>
                  <a:gd name="T73" fmla="*/ 7 h 569"/>
                  <a:gd name="T74" fmla="*/ 21 w 576"/>
                  <a:gd name="T75" fmla="*/ 7 h 569"/>
                  <a:gd name="T76" fmla="*/ 21 w 576"/>
                  <a:gd name="T77" fmla="*/ 7 h 569"/>
                  <a:gd name="T78" fmla="*/ 20 w 576"/>
                  <a:gd name="T79" fmla="*/ 9 h 569"/>
                  <a:gd name="T80" fmla="*/ 21 w 576"/>
                  <a:gd name="T81" fmla="*/ 9 h 569"/>
                  <a:gd name="T82" fmla="*/ 22 w 576"/>
                  <a:gd name="T83" fmla="*/ 10 h 569"/>
                  <a:gd name="T84" fmla="*/ 22 w 576"/>
                  <a:gd name="T85" fmla="*/ 11 h 569"/>
                  <a:gd name="T86" fmla="*/ 24 w 576"/>
                  <a:gd name="T87" fmla="*/ 12 h 569"/>
                  <a:gd name="T88" fmla="*/ 24 w 576"/>
                  <a:gd name="T89" fmla="*/ 15 h 569"/>
                  <a:gd name="T90" fmla="*/ 26 w 576"/>
                  <a:gd name="T91" fmla="*/ 16 h 569"/>
                  <a:gd name="T92" fmla="*/ 28 w 576"/>
                  <a:gd name="T93" fmla="*/ 19 h 569"/>
                  <a:gd name="T94" fmla="*/ 30 w 576"/>
                  <a:gd name="T95" fmla="*/ 19 h 569"/>
                  <a:gd name="T96" fmla="*/ 30 w 576"/>
                  <a:gd name="T97" fmla="*/ 19 h 569"/>
                  <a:gd name="T98" fmla="*/ 31 w 576"/>
                  <a:gd name="T99" fmla="*/ 21 h 569"/>
                  <a:gd name="T100" fmla="*/ 31 w 576"/>
                  <a:gd name="T101" fmla="*/ 22 h 569"/>
                  <a:gd name="T102" fmla="*/ 33 w 576"/>
                  <a:gd name="T103" fmla="*/ 25 h 569"/>
                  <a:gd name="T104" fmla="*/ 34 w 576"/>
                  <a:gd name="T105" fmla="*/ 25 h 569"/>
                  <a:gd name="T106" fmla="*/ 34 w 576"/>
                  <a:gd name="T107" fmla="*/ 25 h 569"/>
                  <a:gd name="T108" fmla="*/ 35 w 576"/>
                  <a:gd name="T109" fmla="*/ 26 h 569"/>
                  <a:gd name="T110" fmla="*/ 35 w 576"/>
                  <a:gd name="T111" fmla="*/ 28 h 569"/>
                  <a:gd name="T112" fmla="*/ 36 w 576"/>
                  <a:gd name="T113" fmla="*/ 29 h 569"/>
                  <a:gd name="T114" fmla="*/ 36 w 576"/>
                  <a:gd name="T115" fmla="*/ 30 h 569"/>
                  <a:gd name="T116" fmla="*/ 36 w 576"/>
                  <a:gd name="T117" fmla="*/ 31 h 569"/>
                  <a:gd name="T118" fmla="*/ 36 w 576"/>
                  <a:gd name="T119" fmla="*/ 31 h 569"/>
                  <a:gd name="T120" fmla="*/ 35 w 576"/>
                  <a:gd name="T121" fmla="*/ 32 h 569"/>
                  <a:gd name="T122" fmla="*/ 36 w 576"/>
                  <a:gd name="T123" fmla="*/ 33 h 56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76"/>
                  <a:gd name="T187" fmla="*/ 0 h 569"/>
                  <a:gd name="T188" fmla="*/ 576 w 576"/>
                  <a:gd name="T189" fmla="*/ 569 h 56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76" h="569">
                    <a:moveTo>
                      <a:pt x="556" y="538"/>
                    </a:moveTo>
                    <a:lnTo>
                      <a:pt x="534" y="558"/>
                    </a:lnTo>
                    <a:lnTo>
                      <a:pt x="522" y="543"/>
                    </a:lnTo>
                    <a:lnTo>
                      <a:pt x="544" y="524"/>
                    </a:lnTo>
                    <a:lnTo>
                      <a:pt x="556" y="538"/>
                    </a:lnTo>
                    <a:close/>
                    <a:moveTo>
                      <a:pt x="534" y="558"/>
                    </a:moveTo>
                    <a:lnTo>
                      <a:pt x="533" y="559"/>
                    </a:lnTo>
                    <a:lnTo>
                      <a:pt x="532" y="559"/>
                    </a:lnTo>
                    <a:lnTo>
                      <a:pt x="528" y="550"/>
                    </a:lnTo>
                    <a:lnTo>
                      <a:pt x="534" y="558"/>
                    </a:lnTo>
                    <a:close/>
                    <a:moveTo>
                      <a:pt x="532" y="559"/>
                    </a:moveTo>
                    <a:lnTo>
                      <a:pt x="510" y="569"/>
                    </a:lnTo>
                    <a:lnTo>
                      <a:pt x="502" y="551"/>
                    </a:lnTo>
                    <a:lnTo>
                      <a:pt x="524" y="541"/>
                    </a:lnTo>
                    <a:lnTo>
                      <a:pt x="532" y="559"/>
                    </a:lnTo>
                    <a:close/>
                    <a:moveTo>
                      <a:pt x="510" y="569"/>
                    </a:moveTo>
                    <a:lnTo>
                      <a:pt x="508" y="569"/>
                    </a:lnTo>
                    <a:lnTo>
                      <a:pt x="505" y="569"/>
                    </a:lnTo>
                    <a:lnTo>
                      <a:pt x="505" y="560"/>
                    </a:lnTo>
                    <a:lnTo>
                      <a:pt x="510" y="569"/>
                    </a:lnTo>
                    <a:close/>
                    <a:moveTo>
                      <a:pt x="505" y="569"/>
                    </a:moveTo>
                    <a:lnTo>
                      <a:pt x="483" y="569"/>
                    </a:lnTo>
                    <a:lnTo>
                      <a:pt x="483" y="550"/>
                    </a:lnTo>
                    <a:lnTo>
                      <a:pt x="505" y="550"/>
                    </a:lnTo>
                    <a:lnTo>
                      <a:pt x="505" y="569"/>
                    </a:lnTo>
                    <a:close/>
                    <a:moveTo>
                      <a:pt x="483" y="569"/>
                    </a:moveTo>
                    <a:lnTo>
                      <a:pt x="482" y="569"/>
                    </a:lnTo>
                    <a:lnTo>
                      <a:pt x="481" y="569"/>
                    </a:lnTo>
                    <a:lnTo>
                      <a:pt x="483" y="560"/>
                    </a:lnTo>
                    <a:lnTo>
                      <a:pt x="483" y="569"/>
                    </a:lnTo>
                    <a:close/>
                    <a:moveTo>
                      <a:pt x="481" y="569"/>
                    </a:moveTo>
                    <a:lnTo>
                      <a:pt x="459" y="562"/>
                    </a:lnTo>
                    <a:lnTo>
                      <a:pt x="463" y="545"/>
                    </a:lnTo>
                    <a:lnTo>
                      <a:pt x="487" y="550"/>
                    </a:lnTo>
                    <a:lnTo>
                      <a:pt x="481" y="569"/>
                    </a:lnTo>
                    <a:close/>
                    <a:moveTo>
                      <a:pt x="459" y="562"/>
                    </a:moveTo>
                    <a:lnTo>
                      <a:pt x="457" y="562"/>
                    </a:lnTo>
                    <a:lnTo>
                      <a:pt x="456" y="561"/>
                    </a:lnTo>
                    <a:lnTo>
                      <a:pt x="461" y="553"/>
                    </a:lnTo>
                    <a:lnTo>
                      <a:pt x="459" y="562"/>
                    </a:lnTo>
                    <a:close/>
                    <a:moveTo>
                      <a:pt x="456" y="561"/>
                    </a:moveTo>
                    <a:lnTo>
                      <a:pt x="434" y="546"/>
                    </a:lnTo>
                    <a:lnTo>
                      <a:pt x="445" y="530"/>
                    </a:lnTo>
                    <a:lnTo>
                      <a:pt x="467" y="546"/>
                    </a:lnTo>
                    <a:lnTo>
                      <a:pt x="456" y="561"/>
                    </a:lnTo>
                    <a:close/>
                    <a:moveTo>
                      <a:pt x="434" y="546"/>
                    </a:moveTo>
                    <a:lnTo>
                      <a:pt x="434" y="546"/>
                    </a:lnTo>
                    <a:lnTo>
                      <a:pt x="433" y="545"/>
                    </a:lnTo>
                    <a:lnTo>
                      <a:pt x="439" y="538"/>
                    </a:lnTo>
                    <a:lnTo>
                      <a:pt x="434" y="546"/>
                    </a:lnTo>
                    <a:close/>
                    <a:moveTo>
                      <a:pt x="433" y="545"/>
                    </a:moveTo>
                    <a:lnTo>
                      <a:pt x="404" y="519"/>
                    </a:lnTo>
                    <a:lnTo>
                      <a:pt x="417" y="505"/>
                    </a:lnTo>
                    <a:lnTo>
                      <a:pt x="446" y="530"/>
                    </a:lnTo>
                    <a:lnTo>
                      <a:pt x="433" y="545"/>
                    </a:lnTo>
                    <a:close/>
                    <a:moveTo>
                      <a:pt x="404" y="519"/>
                    </a:moveTo>
                    <a:lnTo>
                      <a:pt x="404" y="518"/>
                    </a:lnTo>
                    <a:lnTo>
                      <a:pt x="403" y="518"/>
                    </a:lnTo>
                    <a:lnTo>
                      <a:pt x="411" y="513"/>
                    </a:lnTo>
                    <a:lnTo>
                      <a:pt x="404" y="519"/>
                    </a:lnTo>
                    <a:close/>
                    <a:moveTo>
                      <a:pt x="403" y="518"/>
                    </a:moveTo>
                    <a:lnTo>
                      <a:pt x="374" y="483"/>
                    </a:lnTo>
                    <a:lnTo>
                      <a:pt x="390" y="471"/>
                    </a:lnTo>
                    <a:lnTo>
                      <a:pt x="418" y="506"/>
                    </a:lnTo>
                    <a:lnTo>
                      <a:pt x="403" y="518"/>
                    </a:lnTo>
                    <a:close/>
                    <a:moveTo>
                      <a:pt x="374" y="483"/>
                    </a:moveTo>
                    <a:lnTo>
                      <a:pt x="375" y="484"/>
                    </a:lnTo>
                    <a:lnTo>
                      <a:pt x="374" y="483"/>
                    </a:lnTo>
                    <a:lnTo>
                      <a:pt x="382" y="477"/>
                    </a:lnTo>
                    <a:lnTo>
                      <a:pt x="374" y="483"/>
                    </a:lnTo>
                    <a:close/>
                    <a:moveTo>
                      <a:pt x="374" y="483"/>
                    </a:moveTo>
                    <a:lnTo>
                      <a:pt x="342" y="442"/>
                    </a:lnTo>
                    <a:lnTo>
                      <a:pt x="358" y="430"/>
                    </a:lnTo>
                    <a:lnTo>
                      <a:pt x="390" y="472"/>
                    </a:lnTo>
                    <a:lnTo>
                      <a:pt x="374" y="483"/>
                    </a:lnTo>
                    <a:close/>
                    <a:moveTo>
                      <a:pt x="342" y="442"/>
                    </a:moveTo>
                    <a:lnTo>
                      <a:pt x="343" y="442"/>
                    </a:lnTo>
                    <a:lnTo>
                      <a:pt x="342" y="442"/>
                    </a:lnTo>
                    <a:lnTo>
                      <a:pt x="350" y="435"/>
                    </a:lnTo>
                    <a:lnTo>
                      <a:pt x="342" y="442"/>
                    </a:lnTo>
                    <a:close/>
                    <a:moveTo>
                      <a:pt x="342" y="442"/>
                    </a:moveTo>
                    <a:lnTo>
                      <a:pt x="305" y="390"/>
                    </a:lnTo>
                    <a:lnTo>
                      <a:pt x="319" y="379"/>
                    </a:lnTo>
                    <a:lnTo>
                      <a:pt x="358" y="430"/>
                    </a:lnTo>
                    <a:lnTo>
                      <a:pt x="342" y="442"/>
                    </a:lnTo>
                    <a:close/>
                    <a:moveTo>
                      <a:pt x="305" y="390"/>
                    </a:moveTo>
                    <a:lnTo>
                      <a:pt x="304" y="389"/>
                    </a:lnTo>
                    <a:lnTo>
                      <a:pt x="305" y="390"/>
                    </a:lnTo>
                    <a:lnTo>
                      <a:pt x="312" y="385"/>
                    </a:lnTo>
                    <a:lnTo>
                      <a:pt x="305" y="390"/>
                    </a:lnTo>
                    <a:close/>
                    <a:moveTo>
                      <a:pt x="305" y="390"/>
                    </a:moveTo>
                    <a:lnTo>
                      <a:pt x="259" y="331"/>
                    </a:lnTo>
                    <a:lnTo>
                      <a:pt x="275" y="318"/>
                    </a:lnTo>
                    <a:lnTo>
                      <a:pt x="319" y="379"/>
                    </a:lnTo>
                    <a:lnTo>
                      <a:pt x="305" y="390"/>
                    </a:lnTo>
                    <a:close/>
                    <a:moveTo>
                      <a:pt x="274" y="317"/>
                    </a:moveTo>
                    <a:lnTo>
                      <a:pt x="275" y="318"/>
                    </a:lnTo>
                    <a:lnTo>
                      <a:pt x="267" y="324"/>
                    </a:lnTo>
                    <a:lnTo>
                      <a:pt x="274" y="317"/>
                    </a:lnTo>
                    <a:close/>
                    <a:moveTo>
                      <a:pt x="262" y="332"/>
                    </a:moveTo>
                    <a:lnTo>
                      <a:pt x="220" y="296"/>
                    </a:lnTo>
                    <a:lnTo>
                      <a:pt x="232" y="282"/>
                    </a:lnTo>
                    <a:lnTo>
                      <a:pt x="274" y="317"/>
                    </a:lnTo>
                    <a:lnTo>
                      <a:pt x="262" y="332"/>
                    </a:lnTo>
                    <a:close/>
                    <a:moveTo>
                      <a:pt x="232" y="282"/>
                    </a:moveTo>
                    <a:lnTo>
                      <a:pt x="232" y="282"/>
                    </a:lnTo>
                    <a:lnTo>
                      <a:pt x="226" y="290"/>
                    </a:lnTo>
                    <a:lnTo>
                      <a:pt x="232" y="282"/>
                    </a:lnTo>
                    <a:close/>
                    <a:moveTo>
                      <a:pt x="220" y="298"/>
                    </a:moveTo>
                    <a:lnTo>
                      <a:pt x="179" y="266"/>
                    </a:lnTo>
                    <a:lnTo>
                      <a:pt x="191" y="250"/>
                    </a:lnTo>
                    <a:lnTo>
                      <a:pt x="232" y="282"/>
                    </a:lnTo>
                    <a:lnTo>
                      <a:pt x="220" y="298"/>
                    </a:lnTo>
                    <a:close/>
                    <a:moveTo>
                      <a:pt x="190" y="249"/>
                    </a:moveTo>
                    <a:lnTo>
                      <a:pt x="190" y="250"/>
                    </a:lnTo>
                    <a:lnTo>
                      <a:pt x="191" y="250"/>
                    </a:lnTo>
                    <a:lnTo>
                      <a:pt x="184" y="258"/>
                    </a:lnTo>
                    <a:lnTo>
                      <a:pt x="190" y="249"/>
                    </a:lnTo>
                    <a:close/>
                    <a:moveTo>
                      <a:pt x="180" y="266"/>
                    </a:moveTo>
                    <a:lnTo>
                      <a:pt x="141" y="243"/>
                    </a:lnTo>
                    <a:lnTo>
                      <a:pt x="151" y="227"/>
                    </a:lnTo>
                    <a:lnTo>
                      <a:pt x="190" y="249"/>
                    </a:lnTo>
                    <a:lnTo>
                      <a:pt x="180" y="266"/>
                    </a:lnTo>
                    <a:close/>
                    <a:moveTo>
                      <a:pt x="151" y="227"/>
                    </a:moveTo>
                    <a:lnTo>
                      <a:pt x="150" y="227"/>
                    </a:lnTo>
                    <a:lnTo>
                      <a:pt x="151" y="227"/>
                    </a:lnTo>
                    <a:lnTo>
                      <a:pt x="147" y="236"/>
                    </a:lnTo>
                    <a:lnTo>
                      <a:pt x="151" y="227"/>
                    </a:lnTo>
                    <a:close/>
                    <a:moveTo>
                      <a:pt x="143" y="243"/>
                    </a:moveTo>
                    <a:lnTo>
                      <a:pt x="107" y="225"/>
                    </a:lnTo>
                    <a:lnTo>
                      <a:pt x="116" y="208"/>
                    </a:lnTo>
                    <a:lnTo>
                      <a:pt x="151" y="227"/>
                    </a:lnTo>
                    <a:lnTo>
                      <a:pt x="143" y="243"/>
                    </a:lnTo>
                    <a:close/>
                    <a:moveTo>
                      <a:pt x="107" y="225"/>
                    </a:moveTo>
                    <a:lnTo>
                      <a:pt x="106" y="225"/>
                    </a:lnTo>
                    <a:lnTo>
                      <a:pt x="107" y="225"/>
                    </a:lnTo>
                    <a:lnTo>
                      <a:pt x="112" y="216"/>
                    </a:lnTo>
                    <a:lnTo>
                      <a:pt x="107" y="225"/>
                    </a:lnTo>
                    <a:close/>
                    <a:moveTo>
                      <a:pt x="107" y="225"/>
                    </a:moveTo>
                    <a:lnTo>
                      <a:pt x="75" y="206"/>
                    </a:lnTo>
                    <a:lnTo>
                      <a:pt x="85" y="189"/>
                    </a:lnTo>
                    <a:lnTo>
                      <a:pt x="116" y="208"/>
                    </a:lnTo>
                    <a:lnTo>
                      <a:pt x="107" y="225"/>
                    </a:lnTo>
                    <a:close/>
                    <a:moveTo>
                      <a:pt x="75" y="206"/>
                    </a:moveTo>
                    <a:lnTo>
                      <a:pt x="76" y="207"/>
                    </a:lnTo>
                    <a:lnTo>
                      <a:pt x="75" y="205"/>
                    </a:lnTo>
                    <a:lnTo>
                      <a:pt x="80" y="197"/>
                    </a:lnTo>
                    <a:lnTo>
                      <a:pt x="75" y="206"/>
                    </a:lnTo>
                    <a:close/>
                    <a:moveTo>
                      <a:pt x="75" y="205"/>
                    </a:moveTo>
                    <a:lnTo>
                      <a:pt x="50" y="189"/>
                    </a:lnTo>
                    <a:lnTo>
                      <a:pt x="60" y="173"/>
                    </a:lnTo>
                    <a:lnTo>
                      <a:pt x="85" y="189"/>
                    </a:lnTo>
                    <a:lnTo>
                      <a:pt x="75" y="205"/>
                    </a:lnTo>
                    <a:close/>
                    <a:moveTo>
                      <a:pt x="50" y="189"/>
                    </a:moveTo>
                    <a:lnTo>
                      <a:pt x="49" y="189"/>
                    </a:lnTo>
                    <a:lnTo>
                      <a:pt x="48" y="188"/>
                    </a:lnTo>
                    <a:lnTo>
                      <a:pt x="54" y="182"/>
                    </a:lnTo>
                    <a:lnTo>
                      <a:pt x="50" y="189"/>
                    </a:lnTo>
                    <a:close/>
                    <a:moveTo>
                      <a:pt x="48" y="188"/>
                    </a:moveTo>
                    <a:lnTo>
                      <a:pt x="26" y="170"/>
                    </a:lnTo>
                    <a:lnTo>
                      <a:pt x="38" y="155"/>
                    </a:lnTo>
                    <a:lnTo>
                      <a:pt x="61" y="174"/>
                    </a:lnTo>
                    <a:lnTo>
                      <a:pt x="48" y="188"/>
                    </a:lnTo>
                    <a:close/>
                    <a:moveTo>
                      <a:pt x="26" y="170"/>
                    </a:moveTo>
                    <a:lnTo>
                      <a:pt x="26" y="170"/>
                    </a:lnTo>
                    <a:lnTo>
                      <a:pt x="25" y="169"/>
                    </a:lnTo>
                    <a:lnTo>
                      <a:pt x="32" y="162"/>
                    </a:lnTo>
                    <a:lnTo>
                      <a:pt x="26" y="170"/>
                    </a:lnTo>
                    <a:close/>
                    <a:moveTo>
                      <a:pt x="25" y="169"/>
                    </a:moveTo>
                    <a:lnTo>
                      <a:pt x="9" y="150"/>
                    </a:lnTo>
                    <a:lnTo>
                      <a:pt x="24" y="138"/>
                    </a:lnTo>
                    <a:lnTo>
                      <a:pt x="40" y="156"/>
                    </a:lnTo>
                    <a:lnTo>
                      <a:pt x="25" y="169"/>
                    </a:lnTo>
                    <a:close/>
                    <a:moveTo>
                      <a:pt x="9" y="150"/>
                    </a:moveTo>
                    <a:lnTo>
                      <a:pt x="8" y="148"/>
                    </a:lnTo>
                    <a:lnTo>
                      <a:pt x="7" y="145"/>
                    </a:lnTo>
                    <a:lnTo>
                      <a:pt x="16" y="143"/>
                    </a:lnTo>
                    <a:lnTo>
                      <a:pt x="9" y="150"/>
                    </a:lnTo>
                    <a:close/>
                    <a:moveTo>
                      <a:pt x="7" y="145"/>
                    </a:moveTo>
                    <a:lnTo>
                      <a:pt x="0" y="120"/>
                    </a:lnTo>
                    <a:lnTo>
                      <a:pt x="19" y="116"/>
                    </a:lnTo>
                    <a:lnTo>
                      <a:pt x="26" y="141"/>
                    </a:lnTo>
                    <a:lnTo>
                      <a:pt x="7" y="145"/>
                    </a:lnTo>
                    <a:close/>
                    <a:moveTo>
                      <a:pt x="0" y="120"/>
                    </a:moveTo>
                    <a:lnTo>
                      <a:pt x="0" y="119"/>
                    </a:lnTo>
                    <a:lnTo>
                      <a:pt x="0" y="117"/>
                    </a:lnTo>
                    <a:lnTo>
                      <a:pt x="10" y="118"/>
                    </a:lnTo>
                    <a:lnTo>
                      <a:pt x="0" y="120"/>
                    </a:lnTo>
                    <a:close/>
                    <a:moveTo>
                      <a:pt x="0" y="117"/>
                    </a:moveTo>
                    <a:lnTo>
                      <a:pt x="4" y="88"/>
                    </a:lnTo>
                    <a:lnTo>
                      <a:pt x="22" y="90"/>
                    </a:lnTo>
                    <a:lnTo>
                      <a:pt x="19" y="119"/>
                    </a:lnTo>
                    <a:lnTo>
                      <a:pt x="0" y="117"/>
                    </a:lnTo>
                    <a:close/>
                    <a:moveTo>
                      <a:pt x="4" y="88"/>
                    </a:moveTo>
                    <a:lnTo>
                      <a:pt x="4" y="87"/>
                    </a:lnTo>
                    <a:lnTo>
                      <a:pt x="5" y="85"/>
                    </a:lnTo>
                    <a:lnTo>
                      <a:pt x="14" y="89"/>
                    </a:lnTo>
                    <a:lnTo>
                      <a:pt x="4" y="88"/>
                    </a:lnTo>
                    <a:close/>
                    <a:moveTo>
                      <a:pt x="5" y="85"/>
                    </a:moveTo>
                    <a:lnTo>
                      <a:pt x="20" y="56"/>
                    </a:lnTo>
                    <a:lnTo>
                      <a:pt x="38" y="65"/>
                    </a:lnTo>
                    <a:lnTo>
                      <a:pt x="21" y="94"/>
                    </a:lnTo>
                    <a:lnTo>
                      <a:pt x="5" y="85"/>
                    </a:lnTo>
                    <a:close/>
                    <a:moveTo>
                      <a:pt x="20" y="56"/>
                    </a:moveTo>
                    <a:lnTo>
                      <a:pt x="21" y="55"/>
                    </a:lnTo>
                    <a:lnTo>
                      <a:pt x="29" y="60"/>
                    </a:lnTo>
                    <a:lnTo>
                      <a:pt x="20" y="56"/>
                    </a:lnTo>
                    <a:close/>
                    <a:moveTo>
                      <a:pt x="21" y="55"/>
                    </a:moveTo>
                    <a:lnTo>
                      <a:pt x="41" y="32"/>
                    </a:lnTo>
                    <a:lnTo>
                      <a:pt x="56" y="45"/>
                    </a:lnTo>
                    <a:lnTo>
                      <a:pt x="37" y="67"/>
                    </a:lnTo>
                    <a:lnTo>
                      <a:pt x="21" y="55"/>
                    </a:lnTo>
                    <a:close/>
                    <a:moveTo>
                      <a:pt x="41" y="32"/>
                    </a:moveTo>
                    <a:lnTo>
                      <a:pt x="41" y="32"/>
                    </a:lnTo>
                    <a:lnTo>
                      <a:pt x="42" y="31"/>
                    </a:lnTo>
                    <a:lnTo>
                      <a:pt x="48" y="38"/>
                    </a:lnTo>
                    <a:lnTo>
                      <a:pt x="41" y="32"/>
                    </a:lnTo>
                    <a:close/>
                    <a:moveTo>
                      <a:pt x="42" y="31"/>
                    </a:moveTo>
                    <a:lnTo>
                      <a:pt x="64" y="15"/>
                    </a:lnTo>
                    <a:lnTo>
                      <a:pt x="75" y="31"/>
                    </a:lnTo>
                    <a:lnTo>
                      <a:pt x="53" y="46"/>
                    </a:lnTo>
                    <a:lnTo>
                      <a:pt x="42" y="31"/>
                    </a:lnTo>
                    <a:close/>
                    <a:moveTo>
                      <a:pt x="64" y="15"/>
                    </a:moveTo>
                    <a:lnTo>
                      <a:pt x="65" y="14"/>
                    </a:lnTo>
                    <a:lnTo>
                      <a:pt x="67" y="14"/>
                    </a:lnTo>
                    <a:lnTo>
                      <a:pt x="70" y="23"/>
                    </a:lnTo>
                    <a:lnTo>
                      <a:pt x="64" y="15"/>
                    </a:lnTo>
                    <a:close/>
                    <a:moveTo>
                      <a:pt x="67" y="14"/>
                    </a:moveTo>
                    <a:lnTo>
                      <a:pt x="89" y="4"/>
                    </a:lnTo>
                    <a:lnTo>
                      <a:pt x="96" y="22"/>
                    </a:lnTo>
                    <a:lnTo>
                      <a:pt x="74" y="32"/>
                    </a:lnTo>
                    <a:lnTo>
                      <a:pt x="67" y="14"/>
                    </a:lnTo>
                    <a:close/>
                    <a:moveTo>
                      <a:pt x="89" y="4"/>
                    </a:moveTo>
                    <a:lnTo>
                      <a:pt x="90" y="4"/>
                    </a:lnTo>
                    <a:lnTo>
                      <a:pt x="91" y="3"/>
                    </a:lnTo>
                    <a:lnTo>
                      <a:pt x="93" y="13"/>
                    </a:lnTo>
                    <a:lnTo>
                      <a:pt x="89" y="4"/>
                    </a:lnTo>
                    <a:close/>
                    <a:moveTo>
                      <a:pt x="91" y="3"/>
                    </a:moveTo>
                    <a:lnTo>
                      <a:pt x="114" y="1"/>
                    </a:lnTo>
                    <a:lnTo>
                      <a:pt x="116" y="20"/>
                    </a:lnTo>
                    <a:lnTo>
                      <a:pt x="94" y="23"/>
                    </a:lnTo>
                    <a:lnTo>
                      <a:pt x="91" y="3"/>
                    </a:lnTo>
                    <a:close/>
                    <a:moveTo>
                      <a:pt x="114" y="1"/>
                    </a:moveTo>
                    <a:lnTo>
                      <a:pt x="114" y="0"/>
                    </a:lnTo>
                    <a:lnTo>
                      <a:pt x="115" y="0"/>
                    </a:lnTo>
                    <a:lnTo>
                      <a:pt x="115" y="10"/>
                    </a:lnTo>
                    <a:lnTo>
                      <a:pt x="114" y="1"/>
                    </a:lnTo>
                    <a:close/>
                    <a:moveTo>
                      <a:pt x="115" y="0"/>
                    </a:moveTo>
                    <a:lnTo>
                      <a:pt x="140" y="0"/>
                    </a:lnTo>
                    <a:lnTo>
                      <a:pt x="140" y="20"/>
                    </a:lnTo>
                    <a:lnTo>
                      <a:pt x="115" y="20"/>
                    </a:lnTo>
                    <a:lnTo>
                      <a:pt x="115" y="0"/>
                    </a:lnTo>
                    <a:close/>
                    <a:moveTo>
                      <a:pt x="140" y="0"/>
                    </a:moveTo>
                    <a:lnTo>
                      <a:pt x="141" y="0"/>
                    </a:lnTo>
                    <a:lnTo>
                      <a:pt x="143" y="1"/>
                    </a:lnTo>
                    <a:lnTo>
                      <a:pt x="140" y="10"/>
                    </a:lnTo>
                    <a:lnTo>
                      <a:pt x="140" y="0"/>
                    </a:lnTo>
                    <a:close/>
                    <a:moveTo>
                      <a:pt x="143" y="1"/>
                    </a:moveTo>
                    <a:lnTo>
                      <a:pt x="165" y="8"/>
                    </a:lnTo>
                    <a:lnTo>
                      <a:pt x="160" y="25"/>
                    </a:lnTo>
                    <a:lnTo>
                      <a:pt x="138" y="19"/>
                    </a:lnTo>
                    <a:lnTo>
                      <a:pt x="143" y="1"/>
                    </a:lnTo>
                    <a:close/>
                    <a:moveTo>
                      <a:pt x="165" y="8"/>
                    </a:moveTo>
                    <a:lnTo>
                      <a:pt x="188" y="13"/>
                    </a:lnTo>
                    <a:lnTo>
                      <a:pt x="182" y="32"/>
                    </a:lnTo>
                    <a:lnTo>
                      <a:pt x="160" y="25"/>
                    </a:lnTo>
                    <a:lnTo>
                      <a:pt x="165" y="8"/>
                    </a:lnTo>
                    <a:close/>
                    <a:moveTo>
                      <a:pt x="188" y="13"/>
                    </a:moveTo>
                    <a:lnTo>
                      <a:pt x="210" y="20"/>
                    </a:lnTo>
                    <a:lnTo>
                      <a:pt x="204" y="38"/>
                    </a:lnTo>
                    <a:lnTo>
                      <a:pt x="182" y="32"/>
                    </a:lnTo>
                    <a:lnTo>
                      <a:pt x="188" y="13"/>
                    </a:lnTo>
                    <a:close/>
                    <a:moveTo>
                      <a:pt x="210" y="20"/>
                    </a:moveTo>
                    <a:lnTo>
                      <a:pt x="210" y="20"/>
                    </a:lnTo>
                    <a:lnTo>
                      <a:pt x="207" y="28"/>
                    </a:lnTo>
                    <a:lnTo>
                      <a:pt x="210" y="20"/>
                    </a:lnTo>
                    <a:close/>
                    <a:moveTo>
                      <a:pt x="210" y="20"/>
                    </a:moveTo>
                    <a:lnTo>
                      <a:pt x="229" y="26"/>
                    </a:lnTo>
                    <a:lnTo>
                      <a:pt x="223" y="44"/>
                    </a:lnTo>
                    <a:lnTo>
                      <a:pt x="204" y="38"/>
                    </a:lnTo>
                    <a:lnTo>
                      <a:pt x="210" y="20"/>
                    </a:lnTo>
                    <a:close/>
                    <a:moveTo>
                      <a:pt x="229" y="26"/>
                    </a:moveTo>
                    <a:lnTo>
                      <a:pt x="230" y="26"/>
                    </a:lnTo>
                    <a:lnTo>
                      <a:pt x="231" y="27"/>
                    </a:lnTo>
                    <a:lnTo>
                      <a:pt x="226" y="35"/>
                    </a:lnTo>
                    <a:lnTo>
                      <a:pt x="229" y="26"/>
                    </a:lnTo>
                    <a:close/>
                    <a:moveTo>
                      <a:pt x="231" y="27"/>
                    </a:moveTo>
                    <a:lnTo>
                      <a:pt x="256" y="43"/>
                    </a:lnTo>
                    <a:lnTo>
                      <a:pt x="246" y="59"/>
                    </a:lnTo>
                    <a:lnTo>
                      <a:pt x="221" y="43"/>
                    </a:lnTo>
                    <a:lnTo>
                      <a:pt x="231" y="27"/>
                    </a:lnTo>
                    <a:close/>
                    <a:moveTo>
                      <a:pt x="256" y="43"/>
                    </a:moveTo>
                    <a:lnTo>
                      <a:pt x="258" y="44"/>
                    </a:lnTo>
                    <a:lnTo>
                      <a:pt x="257" y="43"/>
                    </a:lnTo>
                    <a:lnTo>
                      <a:pt x="252" y="52"/>
                    </a:lnTo>
                    <a:lnTo>
                      <a:pt x="256" y="43"/>
                    </a:lnTo>
                    <a:close/>
                    <a:moveTo>
                      <a:pt x="257" y="43"/>
                    </a:moveTo>
                    <a:lnTo>
                      <a:pt x="276" y="56"/>
                    </a:lnTo>
                    <a:lnTo>
                      <a:pt x="265" y="71"/>
                    </a:lnTo>
                    <a:lnTo>
                      <a:pt x="246" y="59"/>
                    </a:lnTo>
                    <a:lnTo>
                      <a:pt x="257" y="43"/>
                    </a:lnTo>
                    <a:close/>
                    <a:moveTo>
                      <a:pt x="276" y="56"/>
                    </a:moveTo>
                    <a:lnTo>
                      <a:pt x="276" y="56"/>
                    </a:lnTo>
                    <a:lnTo>
                      <a:pt x="270" y="64"/>
                    </a:lnTo>
                    <a:lnTo>
                      <a:pt x="276" y="56"/>
                    </a:lnTo>
                    <a:close/>
                    <a:moveTo>
                      <a:pt x="276" y="56"/>
                    </a:moveTo>
                    <a:lnTo>
                      <a:pt x="293" y="69"/>
                    </a:lnTo>
                    <a:lnTo>
                      <a:pt x="280" y="84"/>
                    </a:lnTo>
                    <a:lnTo>
                      <a:pt x="265" y="71"/>
                    </a:lnTo>
                    <a:lnTo>
                      <a:pt x="276" y="56"/>
                    </a:lnTo>
                    <a:close/>
                    <a:moveTo>
                      <a:pt x="293" y="69"/>
                    </a:moveTo>
                    <a:lnTo>
                      <a:pt x="293" y="69"/>
                    </a:lnTo>
                    <a:lnTo>
                      <a:pt x="294" y="70"/>
                    </a:lnTo>
                    <a:lnTo>
                      <a:pt x="286" y="77"/>
                    </a:lnTo>
                    <a:lnTo>
                      <a:pt x="293" y="69"/>
                    </a:lnTo>
                    <a:close/>
                    <a:moveTo>
                      <a:pt x="294" y="70"/>
                    </a:moveTo>
                    <a:lnTo>
                      <a:pt x="306" y="83"/>
                    </a:lnTo>
                    <a:lnTo>
                      <a:pt x="293" y="96"/>
                    </a:lnTo>
                    <a:lnTo>
                      <a:pt x="279" y="84"/>
                    </a:lnTo>
                    <a:lnTo>
                      <a:pt x="294" y="70"/>
                    </a:lnTo>
                    <a:close/>
                    <a:moveTo>
                      <a:pt x="306" y="83"/>
                    </a:moveTo>
                    <a:lnTo>
                      <a:pt x="307" y="83"/>
                    </a:lnTo>
                    <a:lnTo>
                      <a:pt x="307" y="84"/>
                    </a:lnTo>
                    <a:lnTo>
                      <a:pt x="299" y="89"/>
                    </a:lnTo>
                    <a:lnTo>
                      <a:pt x="306" y="83"/>
                    </a:lnTo>
                    <a:close/>
                    <a:moveTo>
                      <a:pt x="307" y="84"/>
                    </a:moveTo>
                    <a:lnTo>
                      <a:pt x="319" y="99"/>
                    </a:lnTo>
                    <a:lnTo>
                      <a:pt x="305" y="111"/>
                    </a:lnTo>
                    <a:lnTo>
                      <a:pt x="291" y="96"/>
                    </a:lnTo>
                    <a:lnTo>
                      <a:pt x="307" y="84"/>
                    </a:lnTo>
                    <a:close/>
                    <a:moveTo>
                      <a:pt x="319" y="99"/>
                    </a:moveTo>
                    <a:lnTo>
                      <a:pt x="319" y="98"/>
                    </a:lnTo>
                    <a:lnTo>
                      <a:pt x="319" y="99"/>
                    </a:lnTo>
                    <a:lnTo>
                      <a:pt x="312" y="106"/>
                    </a:lnTo>
                    <a:lnTo>
                      <a:pt x="319" y="99"/>
                    </a:lnTo>
                    <a:close/>
                    <a:moveTo>
                      <a:pt x="319" y="99"/>
                    </a:moveTo>
                    <a:lnTo>
                      <a:pt x="329" y="112"/>
                    </a:lnTo>
                    <a:lnTo>
                      <a:pt x="313" y="123"/>
                    </a:lnTo>
                    <a:lnTo>
                      <a:pt x="305" y="111"/>
                    </a:lnTo>
                    <a:lnTo>
                      <a:pt x="319" y="99"/>
                    </a:lnTo>
                    <a:close/>
                    <a:moveTo>
                      <a:pt x="329" y="112"/>
                    </a:moveTo>
                    <a:lnTo>
                      <a:pt x="330" y="113"/>
                    </a:lnTo>
                    <a:lnTo>
                      <a:pt x="321" y="118"/>
                    </a:lnTo>
                    <a:lnTo>
                      <a:pt x="329" y="112"/>
                    </a:lnTo>
                    <a:close/>
                    <a:moveTo>
                      <a:pt x="330" y="113"/>
                    </a:moveTo>
                    <a:lnTo>
                      <a:pt x="337" y="127"/>
                    </a:lnTo>
                    <a:lnTo>
                      <a:pt x="319" y="134"/>
                    </a:lnTo>
                    <a:lnTo>
                      <a:pt x="312" y="122"/>
                    </a:lnTo>
                    <a:lnTo>
                      <a:pt x="330" y="113"/>
                    </a:lnTo>
                    <a:close/>
                    <a:moveTo>
                      <a:pt x="320" y="135"/>
                    </a:moveTo>
                    <a:lnTo>
                      <a:pt x="319" y="135"/>
                    </a:lnTo>
                    <a:lnTo>
                      <a:pt x="319" y="134"/>
                    </a:lnTo>
                    <a:lnTo>
                      <a:pt x="328" y="131"/>
                    </a:lnTo>
                    <a:lnTo>
                      <a:pt x="320" y="135"/>
                    </a:lnTo>
                    <a:close/>
                    <a:moveTo>
                      <a:pt x="336" y="126"/>
                    </a:moveTo>
                    <a:lnTo>
                      <a:pt x="345" y="142"/>
                    </a:lnTo>
                    <a:lnTo>
                      <a:pt x="329" y="151"/>
                    </a:lnTo>
                    <a:lnTo>
                      <a:pt x="320" y="135"/>
                    </a:lnTo>
                    <a:lnTo>
                      <a:pt x="336" y="126"/>
                    </a:lnTo>
                    <a:close/>
                    <a:moveTo>
                      <a:pt x="330" y="152"/>
                    </a:moveTo>
                    <a:lnTo>
                      <a:pt x="329" y="152"/>
                    </a:lnTo>
                    <a:lnTo>
                      <a:pt x="329" y="151"/>
                    </a:lnTo>
                    <a:lnTo>
                      <a:pt x="338" y="146"/>
                    </a:lnTo>
                    <a:lnTo>
                      <a:pt x="330" y="152"/>
                    </a:lnTo>
                    <a:close/>
                    <a:moveTo>
                      <a:pt x="345" y="141"/>
                    </a:moveTo>
                    <a:lnTo>
                      <a:pt x="354" y="153"/>
                    </a:lnTo>
                    <a:lnTo>
                      <a:pt x="339" y="165"/>
                    </a:lnTo>
                    <a:lnTo>
                      <a:pt x="330" y="152"/>
                    </a:lnTo>
                    <a:lnTo>
                      <a:pt x="345" y="141"/>
                    </a:lnTo>
                    <a:close/>
                    <a:moveTo>
                      <a:pt x="354" y="153"/>
                    </a:moveTo>
                    <a:lnTo>
                      <a:pt x="355" y="154"/>
                    </a:lnTo>
                    <a:lnTo>
                      <a:pt x="347" y="160"/>
                    </a:lnTo>
                    <a:lnTo>
                      <a:pt x="354" y="153"/>
                    </a:lnTo>
                    <a:close/>
                    <a:moveTo>
                      <a:pt x="355" y="154"/>
                    </a:moveTo>
                    <a:lnTo>
                      <a:pt x="364" y="171"/>
                    </a:lnTo>
                    <a:lnTo>
                      <a:pt x="348" y="180"/>
                    </a:lnTo>
                    <a:lnTo>
                      <a:pt x="339" y="164"/>
                    </a:lnTo>
                    <a:lnTo>
                      <a:pt x="355" y="154"/>
                    </a:lnTo>
                    <a:close/>
                    <a:moveTo>
                      <a:pt x="349" y="181"/>
                    </a:moveTo>
                    <a:lnTo>
                      <a:pt x="349" y="180"/>
                    </a:lnTo>
                    <a:lnTo>
                      <a:pt x="348" y="180"/>
                    </a:lnTo>
                    <a:lnTo>
                      <a:pt x="356" y="175"/>
                    </a:lnTo>
                    <a:lnTo>
                      <a:pt x="349" y="181"/>
                    </a:lnTo>
                    <a:close/>
                    <a:moveTo>
                      <a:pt x="364" y="170"/>
                    </a:moveTo>
                    <a:lnTo>
                      <a:pt x="383" y="195"/>
                    </a:lnTo>
                    <a:lnTo>
                      <a:pt x="368" y="206"/>
                    </a:lnTo>
                    <a:lnTo>
                      <a:pt x="349" y="181"/>
                    </a:lnTo>
                    <a:lnTo>
                      <a:pt x="364" y="170"/>
                    </a:lnTo>
                    <a:close/>
                    <a:moveTo>
                      <a:pt x="383" y="195"/>
                    </a:moveTo>
                    <a:lnTo>
                      <a:pt x="402" y="220"/>
                    </a:lnTo>
                    <a:lnTo>
                      <a:pt x="387" y="231"/>
                    </a:lnTo>
                    <a:lnTo>
                      <a:pt x="368" y="206"/>
                    </a:lnTo>
                    <a:lnTo>
                      <a:pt x="383" y="195"/>
                    </a:lnTo>
                    <a:close/>
                    <a:moveTo>
                      <a:pt x="387" y="232"/>
                    </a:moveTo>
                    <a:lnTo>
                      <a:pt x="387" y="232"/>
                    </a:lnTo>
                    <a:lnTo>
                      <a:pt x="387" y="231"/>
                    </a:lnTo>
                    <a:lnTo>
                      <a:pt x="395" y="226"/>
                    </a:lnTo>
                    <a:lnTo>
                      <a:pt x="387" y="232"/>
                    </a:lnTo>
                    <a:close/>
                    <a:moveTo>
                      <a:pt x="402" y="219"/>
                    </a:moveTo>
                    <a:lnTo>
                      <a:pt x="420" y="242"/>
                    </a:lnTo>
                    <a:lnTo>
                      <a:pt x="406" y="255"/>
                    </a:lnTo>
                    <a:lnTo>
                      <a:pt x="387" y="232"/>
                    </a:lnTo>
                    <a:lnTo>
                      <a:pt x="402" y="219"/>
                    </a:lnTo>
                    <a:close/>
                    <a:moveTo>
                      <a:pt x="420" y="242"/>
                    </a:moveTo>
                    <a:lnTo>
                      <a:pt x="440" y="264"/>
                    </a:lnTo>
                    <a:lnTo>
                      <a:pt x="426" y="277"/>
                    </a:lnTo>
                    <a:lnTo>
                      <a:pt x="406" y="255"/>
                    </a:lnTo>
                    <a:lnTo>
                      <a:pt x="420" y="242"/>
                    </a:lnTo>
                    <a:close/>
                    <a:moveTo>
                      <a:pt x="440" y="264"/>
                    </a:moveTo>
                    <a:lnTo>
                      <a:pt x="440" y="264"/>
                    </a:lnTo>
                    <a:lnTo>
                      <a:pt x="433" y="270"/>
                    </a:lnTo>
                    <a:lnTo>
                      <a:pt x="440" y="264"/>
                    </a:lnTo>
                    <a:close/>
                    <a:moveTo>
                      <a:pt x="440" y="264"/>
                    </a:moveTo>
                    <a:lnTo>
                      <a:pt x="456" y="283"/>
                    </a:lnTo>
                    <a:lnTo>
                      <a:pt x="441" y="295"/>
                    </a:lnTo>
                    <a:lnTo>
                      <a:pt x="425" y="277"/>
                    </a:lnTo>
                    <a:lnTo>
                      <a:pt x="440" y="264"/>
                    </a:lnTo>
                    <a:close/>
                    <a:moveTo>
                      <a:pt x="441" y="295"/>
                    </a:moveTo>
                    <a:lnTo>
                      <a:pt x="441" y="295"/>
                    </a:lnTo>
                    <a:lnTo>
                      <a:pt x="449" y="290"/>
                    </a:lnTo>
                    <a:lnTo>
                      <a:pt x="441" y="295"/>
                    </a:lnTo>
                    <a:close/>
                    <a:moveTo>
                      <a:pt x="456" y="283"/>
                    </a:moveTo>
                    <a:lnTo>
                      <a:pt x="474" y="305"/>
                    </a:lnTo>
                    <a:lnTo>
                      <a:pt x="460" y="318"/>
                    </a:lnTo>
                    <a:lnTo>
                      <a:pt x="441" y="295"/>
                    </a:lnTo>
                    <a:lnTo>
                      <a:pt x="456" y="283"/>
                    </a:lnTo>
                    <a:close/>
                    <a:moveTo>
                      <a:pt x="474" y="305"/>
                    </a:moveTo>
                    <a:lnTo>
                      <a:pt x="476" y="306"/>
                    </a:lnTo>
                    <a:lnTo>
                      <a:pt x="474" y="305"/>
                    </a:lnTo>
                    <a:lnTo>
                      <a:pt x="468" y="312"/>
                    </a:lnTo>
                    <a:lnTo>
                      <a:pt x="474" y="305"/>
                    </a:lnTo>
                    <a:close/>
                    <a:moveTo>
                      <a:pt x="474" y="305"/>
                    </a:moveTo>
                    <a:lnTo>
                      <a:pt x="491" y="325"/>
                    </a:lnTo>
                    <a:lnTo>
                      <a:pt x="477" y="337"/>
                    </a:lnTo>
                    <a:lnTo>
                      <a:pt x="460" y="317"/>
                    </a:lnTo>
                    <a:lnTo>
                      <a:pt x="474" y="305"/>
                    </a:lnTo>
                    <a:close/>
                    <a:moveTo>
                      <a:pt x="491" y="325"/>
                    </a:moveTo>
                    <a:lnTo>
                      <a:pt x="506" y="344"/>
                    </a:lnTo>
                    <a:lnTo>
                      <a:pt x="492" y="356"/>
                    </a:lnTo>
                    <a:lnTo>
                      <a:pt x="477" y="337"/>
                    </a:lnTo>
                    <a:lnTo>
                      <a:pt x="491" y="325"/>
                    </a:lnTo>
                    <a:close/>
                    <a:moveTo>
                      <a:pt x="506" y="344"/>
                    </a:moveTo>
                    <a:lnTo>
                      <a:pt x="508" y="345"/>
                    </a:lnTo>
                    <a:lnTo>
                      <a:pt x="506" y="344"/>
                    </a:lnTo>
                    <a:lnTo>
                      <a:pt x="500" y="350"/>
                    </a:lnTo>
                    <a:lnTo>
                      <a:pt x="506" y="344"/>
                    </a:lnTo>
                    <a:close/>
                    <a:moveTo>
                      <a:pt x="506" y="344"/>
                    </a:moveTo>
                    <a:lnTo>
                      <a:pt x="520" y="360"/>
                    </a:lnTo>
                    <a:lnTo>
                      <a:pt x="504" y="371"/>
                    </a:lnTo>
                    <a:lnTo>
                      <a:pt x="492" y="356"/>
                    </a:lnTo>
                    <a:lnTo>
                      <a:pt x="506" y="344"/>
                    </a:lnTo>
                    <a:close/>
                    <a:moveTo>
                      <a:pt x="505" y="371"/>
                    </a:moveTo>
                    <a:lnTo>
                      <a:pt x="504" y="371"/>
                    </a:lnTo>
                    <a:lnTo>
                      <a:pt x="512" y="366"/>
                    </a:lnTo>
                    <a:lnTo>
                      <a:pt x="505" y="371"/>
                    </a:lnTo>
                    <a:close/>
                    <a:moveTo>
                      <a:pt x="520" y="359"/>
                    </a:moveTo>
                    <a:lnTo>
                      <a:pt x="535" y="379"/>
                    </a:lnTo>
                    <a:lnTo>
                      <a:pt x="521" y="391"/>
                    </a:lnTo>
                    <a:lnTo>
                      <a:pt x="505" y="371"/>
                    </a:lnTo>
                    <a:lnTo>
                      <a:pt x="520" y="359"/>
                    </a:lnTo>
                    <a:close/>
                    <a:moveTo>
                      <a:pt x="535" y="379"/>
                    </a:moveTo>
                    <a:lnTo>
                      <a:pt x="536" y="380"/>
                    </a:lnTo>
                    <a:lnTo>
                      <a:pt x="528" y="385"/>
                    </a:lnTo>
                    <a:lnTo>
                      <a:pt x="535" y="379"/>
                    </a:lnTo>
                    <a:close/>
                    <a:moveTo>
                      <a:pt x="536" y="380"/>
                    </a:moveTo>
                    <a:lnTo>
                      <a:pt x="546" y="400"/>
                    </a:lnTo>
                    <a:lnTo>
                      <a:pt x="528" y="408"/>
                    </a:lnTo>
                    <a:lnTo>
                      <a:pt x="520" y="389"/>
                    </a:lnTo>
                    <a:lnTo>
                      <a:pt x="536" y="380"/>
                    </a:lnTo>
                    <a:close/>
                    <a:moveTo>
                      <a:pt x="530" y="409"/>
                    </a:moveTo>
                    <a:lnTo>
                      <a:pt x="530" y="409"/>
                    </a:lnTo>
                    <a:lnTo>
                      <a:pt x="528" y="408"/>
                    </a:lnTo>
                    <a:lnTo>
                      <a:pt x="537" y="404"/>
                    </a:lnTo>
                    <a:lnTo>
                      <a:pt x="530" y="409"/>
                    </a:lnTo>
                    <a:close/>
                    <a:moveTo>
                      <a:pt x="546" y="399"/>
                    </a:moveTo>
                    <a:lnTo>
                      <a:pt x="555" y="416"/>
                    </a:lnTo>
                    <a:lnTo>
                      <a:pt x="538" y="424"/>
                    </a:lnTo>
                    <a:lnTo>
                      <a:pt x="530" y="409"/>
                    </a:lnTo>
                    <a:lnTo>
                      <a:pt x="546" y="399"/>
                    </a:lnTo>
                    <a:close/>
                    <a:moveTo>
                      <a:pt x="555" y="416"/>
                    </a:moveTo>
                    <a:lnTo>
                      <a:pt x="555" y="416"/>
                    </a:lnTo>
                    <a:lnTo>
                      <a:pt x="556" y="416"/>
                    </a:lnTo>
                    <a:lnTo>
                      <a:pt x="547" y="420"/>
                    </a:lnTo>
                    <a:lnTo>
                      <a:pt x="555" y="416"/>
                    </a:lnTo>
                    <a:close/>
                    <a:moveTo>
                      <a:pt x="556" y="416"/>
                    </a:moveTo>
                    <a:lnTo>
                      <a:pt x="565" y="434"/>
                    </a:lnTo>
                    <a:lnTo>
                      <a:pt x="548" y="443"/>
                    </a:lnTo>
                    <a:lnTo>
                      <a:pt x="538" y="424"/>
                    </a:lnTo>
                    <a:lnTo>
                      <a:pt x="556" y="416"/>
                    </a:lnTo>
                    <a:close/>
                    <a:moveTo>
                      <a:pt x="565" y="434"/>
                    </a:moveTo>
                    <a:lnTo>
                      <a:pt x="565" y="434"/>
                    </a:lnTo>
                    <a:lnTo>
                      <a:pt x="566" y="435"/>
                    </a:lnTo>
                    <a:lnTo>
                      <a:pt x="557" y="439"/>
                    </a:lnTo>
                    <a:lnTo>
                      <a:pt x="565" y="434"/>
                    </a:lnTo>
                    <a:close/>
                    <a:moveTo>
                      <a:pt x="566" y="435"/>
                    </a:moveTo>
                    <a:lnTo>
                      <a:pt x="571" y="451"/>
                    </a:lnTo>
                    <a:lnTo>
                      <a:pt x="554" y="459"/>
                    </a:lnTo>
                    <a:lnTo>
                      <a:pt x="548" y="442"/>
                    </a:lnTo>
                    <a:lnTo>
                      <a:pt x="566" y="435"/>
                    </a:lnTo>
                    <a:close/>
                    <a:moveTo>
                      <a:pt x="571" y="451"/>
                    </a:moveTo>
                    <a:lnTo>
                      <a:pt x="573" y="452"/>
                    </a:lnTo>
                    <a:lnTo>
                      <a:pt x="573" y="453"/>
                    </a:lnTo>
                    <a:lnTo>
                      <a:pt x="563" y="455"/>
                    </a:lnTo>
                    <a:lnTo>
                      <a:pt x="571" y="451"/>
                    </a:lnTo>
                    <a:close/>
                    <a:moveTo>
                      <a:pt x="573" y="453"/>
                    </a:moveTo>
                    <a:lnTo>
                      <a:pt x="576" y="468"/>
                    </a:lnTo>
                    <a:lnTo>
                      <a:pt x="557" y="473"/>
                    </a:lnTo>
                    <a:lnTo>
                      <a:pt x="554" y="456"/>
                    </a:lnTo>
                    <a:lnTo>
                      <a:pt x="573" y="453"/>
                    </a:lnTo>
                    <a:close/>
                    <a:moveTo>
                      <a:pt x="576" y="468"/>
                    </a:moveTo>
                    <a:lnTo>
                      <a:pt x="576" y="470"/>
                    </a:lnTo>
                    <a:lnTo>
                      <a:pt x="576" y="471"/>
                    </a:lnTo>
                    <a:lnTo>
                      <a:pt x="566" y="471"/>
                    </a:lnTo>
                    <a:lnTo>
                      <a:pt x="576" y="468"/>
                    </a:lnTo>
                    <a:close/>
                    <a:moveTo>
                      <a:pt x="576" y="471"/>
                    </a:moveTo>
                    <a:lnTo>
                      <a:pt x="576" y="486"/>
                    </a:lnTo>
                    <a:lnTo>
                      <a:pt x="557" y="486"/>
                    </a:lnTo>
                    <a:lnTo>
                      <a:pt x="557" y="471"/>
                    </a:lnTo>
                    <a:lnTo>
                      <a:pt x="576" y="471"/>
                    </a:lnTo>
                    <a:close/>
                    <a:moveTo>
                      <a:pt x="576" y="486"/>
                    </a:moveTo>
                    <a:lnTo>
                      <a:pt x="576" y="499"/>
                    </a:lnTo>
                    <a:lnTo>
                      <a:pt x="557" y="499"/>
                    </a:lnTo>
                    <a:lnTo>
                      <a:pt x="557" y="486"/>
                    </a:lnTo>
                    <a:lnTo>
                      <a:pt x="576" y="486"/>
                    </a:lnTo>
                    <a:close/>
                    <a:moveTo>
                      <a:pt x="576" y="499"/>
                    </a:moveTo>
                    <a:lnTo>
                      <a:pt x="576" y="500"/>
                    </a:lnTo>
                    <a:lnTo>
                      <a:pt x="576" y="502"/>
                    </a:lnTo>
                    <a:lnTo>
                      <a:pt x="566" y="499"/>
                    </a:lnTo>
                    <a:lnTo>
                      <a:pt x="576" y="499"/>
                    </a:lnTo>
                    <a:close/>
                    <a:moveTo>
                      <a:pt x="576" y="502"/>
                    </a:moveTo>
                    <a:lnTo>
                      <a:pt x="573" y="515"/>
                    </a:lnTo>
                    <a:lnTo>
                      <a:pt x="554" y="509"/>
                    </a:lnTo>
                    <a:lnTo>
                      <a:pt x="557" y="497"/>
                    </a:lnTo>
                    <a:lnTo>
                      <a:pt x="576" y="502"/>
                    </a:lnTo>
                    <a:close/>
                    <a:moveTo>
                      <a:pt x="573" y="515"/>
                    </a:moveTo>
                    <a:lnTo>
                      <a:pt x="573" y="515"/>
                    </a:lnTo>
                    <a:lnTo>
                      <a:pt x="571" y="515"/>
                    </a:lnTo>
                    <a:lnTo>
                      <a:pt x="563" y="513"/>
                    </a:lnTo>
                    <a:lnTo>
                      <a:pt x="573" y="515"/>
                    </a:lnTo>
                    <a:close/>
                    <a:moveTo>
                      <a:pt x="571" y="515"/>
                    </a:moveTo>
                    <a:lnTo>
                      <a:pt x="569" y="525"/>
                    </a:lnTo>
                    <a:lnTo>
                      <a:pt x="551" y="518"/>
                    </a:lnTo>
                    <a:lnTo>
                      <a:pt x="554" y="509"/>
                    </a:lnTo>
                    <a:lnTo>
                      <a:pt x="571" y="515"/>
                    </a:lnTo>
                    <a:close/>
                    <a:moveTo>
                      <a:pt x="569" y="525"/>
                    </a:moveTo>
                    <a:lnTo>
                      <a:pt x="568" y="527"/>
                    </a:lnTo>
                    <a:lnTo>
                      <a:pt x="566" y="528"/>
                    </a:lnTo>
                    <a:lnTo>
                      <a:pt x="559" y="521"/>
                    </a:lnTo>
                    <a:lnTo>
                      <a:pt x="569" y="525"/>
                    </a:lnTo>
                    <a:close/>
                    <a:moveTo>
                      <a:pt x="566" y="528"/>
                    </a:moveTo>
                    <a:lnTo>
                      <a:pt x="557" y="538"/>
                    </a:lnTo>
                    <a:lnTo>
                      <a:pt x="544" y="525"/>
                    </a:lnTo>
                    <a:lnTo>
                      <a:pt x="553" y="515"/>
                    </a:lnTo>
                    <a:lnTo>
                      <a:pt x="566" y="5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7" name="Freeform 1619">
                <a:extLst>
                  <a:ext uri="{FF2B5EF4-FFF2-40B4-BE49-F238E27FC236}">
                    <a16:creationId xmlns:a16="http://schemas.microsoft.com/office/drawing/2014/main" id="{46914395-38FE-4D7F-A97A-988D92D05845}"/>
                  </a:ext>
                </a:extLst>
              </p:cNvPr>
              <p:cNvSpPr>
                <a:spLocks/>
              </p:cNvSpPr>
              <p:nvPr/>
            </p:nvSpPr>
            <p:spPr bwMode="auto">
              <a:xfrm>
                <a:off x="2979" y="1779"/>
                <a:ext cx="136" cy="130"/>
              </a:xfrm>
              <a:custGeom>
                <a:avLst/>
                <a:gdLst>
                  <a:gd name="T0" fmla="*/ 15 w 543"/>
                  <a:gd name="T1" fmla="*/ 28 h 522"/>
                  <a:gd name="T2" fmla="*/ 16 w 543"/>
                  <a:gd name="T3" fmla="*/ 30 h 522"/>
                  <a:gd name="T4" fmla="*/ 17 w 543"/>
                  <a:gd name="T5" fmla="*/ 31 h 522"/>
                  <a:gd name="T6" fmla="*/ 19 w 543"/>
                  <a:gd name="T7" fmla="*/ 32 h 522"/>
                  <a:gd name="T8" fmla="*/ 20 w 543"/>
                  <a:gd name="T9" fmla="*/ 32 h 522"/>
                  <a:gd name="T10" fmla="*/ 22 w 543"/>
                  <a:gd name="T11" fmla="*/ 32 h 522"/>
                  <a:gd name="T12" fmla="*/ 24 w 543"/>
                  <a:gd name="T13" fmla="*/ 32 h 522"/>
                  <a:gd name="T14" fmla="*/ 26 w 543"/>
                  <a:gd name="T15" fmla="*/ 32 h 522"/>
                  <a:gd name="T16" fmla="*/ 28 w 543"/>
                  <a:gd name="T17" fmla="*/ 31 h 522"/>
                  <a:gd name="T18" fmla="*/ 30 w 543"/>
                  <a:gd name="T19" fmla="*/ 31 h 522"/>
                  <a:gd name="T20" fmla="*/ 33 w 543"/>
                  <a:gd name="T21" fmla="*/ 30 h 522"/>
                  <a:gd name="T22" fmla="*/ 34 w 543"/>
                  <a:gd name="T23" fmla="*/ 29 h 522"/>
                  <a:gd name="T24" fmla="*/ 34 w 543"/>
                  <a:gd name="T25" fmla="*/ 28 h 522"/>
                  <a:gd name="T26" fmla="*/ 34 w 543"/>
                  <a:gd name="T27" fmla="*/ 27 h 522"/>
                  <a:gd name="T28" fmla="*/ 34 w 543"/>
                  <a:gd name="T29" fmla="*/ 26 h 522"/>
                  <a:gd name="T30" fmla="*/ 33 w 543"/>
                  <a:gd name="T31" fmla="*/ 25 h 522"/>
                  <a:gd name="T32" fmla="*/ 33 w 543"/>
                  <a:gd name="T33" fmla="*/ 24 h 522"/>
                  <a:gd name="T34" fmla="*/ 32 w 543"/>
                  <a:gd name="T35" fmla="*/ 23 h 522"/>
                  <a:gd name="T36" fmla="*/ 31 w 543"/>
                  <a:gd name="T37" fmla="*/ 22 h 522"/>
                  <a:gd name="T38" fmla="*/ 30 w 543"/>
                  <a:gd name="T39" fmla="*/ 21 h 522"/>
                  <a:gd name="T40" fmla="*/ 28 w 543"/>
                  <a:gd name="T41" fmla="*/ 20 h 522"/>
                  <a:gd name="T42" fmla="*/ 26 w 543"/>
                  <a:gd name="T43" fmla="*/ 19 h 522"/>
                  <a:gd name="T44" fmla="*/ 25 w 543"/>
                  <a:gd name="T45" fmla="*/ 18 h 522"/>
                  <a:gd name="T46" fmla="*/ 23 w 543"/>
                  <a:gd name="T47" fmla="*/ 17 h 522"/>
                  <a:gd name="T48" fmla="*/ 22 w 543"/>
                  <a:gd name="T49" fmla="*/ 16 h 522"/>
                  <a:gd name="T50" fmla="*/ 21 w 543"/>
                  <a:gd name="T51" fmla="*/ 15 h 522"/>
                  <a:gd name="T52" fmla="*/ 20 w 543"/>
                  <a:gd name="T53" fmla="*/ 14 h 522"/>
                  <a:gd name="T54" fmla="*/ 19 w 543"/>
                  <a:gd name="T55" fmla="*/ 14 h 522"/>
                  <a:gd name="T56" fmla="*/ 19 w 543"/>
                  <a:gd name="T57" fmla="*/ 13 h 522"/>
                  <a:gd name="T58" fmla="*/ 18 w 543"/>
                  <a:gd name="T59" fmla="*/ 12 h 522"/>
                  <a:gd name="T60" fmla="*/ 17 w 543"/>
                  <a:gd name="T61" fmla="*/ 12 h 522"/>
                  <a:gd name="T62" fmla="*/ 13 w 543"/>
                  <a:gd name="T63" fmla="*/ 9 h 522"/>
                  <a:gd name="T64" fmla="*/ 11 w 543"/>
                  <a:gd name="T65" fmla="*/ 6 h 522"/>
                  <a:gd name="T66" fmla="*/ 9 w 543"/>
                  <a:gd name="T67" fmla="*/ 4 h 522"/>
                  <a:gd name="T68" fmla="*/ 7 w 543"/>
                  <a:gd name="T69" fmla="*/ 3 h 522"/>
                  <a:gd name="T70" fmla="*/ 6 w 543"/>
                  <a:gd name="T71" fmla="*/ 1 h 522"/>
                  <a:gd name="T72" fmla="*/ 6 w 543"/>
                  <a:gd name="T73" fmla="*/ 1 h 522"/>
                  <a:gd name="T74" fmla="*/ 5 w 543"/>
                  <a:gd name="T75" fmla="*/ 0 h 522"/>
                  <a:gd name="T76" fmla="*/ 4 w 543"/>
                  <a:gd name="T77" fmla="*/ 0 h 522"/>
                  <a:gd name="T78" fmla="*/ 3 w 543"/>
                  <a:gd name="T79" fmla="*/ 0 h 522"/>
                  <a:gd name="T80" fmla="*/ 2 w 543"/>
                  <a:gd name="T81" fmla="*/ 0 h 522"/>
                  <a:gd name="T82" fmla="*/ 0 w 543"/>
                  <a:gd name="T83" fmla="*/ 1 h 522"/>
                  <a:gd name="T84" fmla="*/ 0 w 543"/>
                  <a:gd name="T85" fmla="*/ 2 h 522"/>
                  <a:gd name="T86" fmla="*/ 1 w 543"/>
                  <a:gd name="T87" fmla="*/ 3 h 522"/>
                  <a:gd name="T88" fmla="*/ 2 w 543"/>
                  <a:gd name="T89" fmla="*/ 4 h 522"/>
                  <a:gd name="T90" fmla="*/ 3 w 543"/>
                  <a:gd name="T91" fmla="*/ 5 h 522"/>
                  <a:gd name="T92" fmla="*/ 4 w 543"/>
                  <a:gd name="T93" fmla="*/ 6 h 522"/>
                  <a:gd name="T94" fmla="*/ 5 w 543"/>
                  <a:gd name="T95" fmla="*/ 7 h 522"/>
                  <a:gd name="T96" fmla="*/ 6 w 543"/>
                  <a:gd name="T97" fmla="*/ 9 h 522"/>
                  <a:gd name="T98" fmla="*/ 6 w 543"/>
                  <a:gd name="T99" fmla="*/ 11 h 522"/>
                  <a:gd name="T100" fmla="*/ 6 w 543"/>
                  <a:gd name="T101" fmla="*/ 13 h 522"/>
                  <a:gd name="T102" fmla="*/ 6 w 543"/>
                  <a:gd name="T103" fmla="*/ 14 h 522"/>
                  <a:gd name="T104" fmla="*/ 6 w 543"/>
                  <a:gd name="T105" fmla="*/ 15 h 522"/>
                  <a:gd name="T106" fmla="*/ 6 w 543"/>
                  <a:gd name="T107" fmla="*/ 16 h 522"/>
                  <a:gd name="T108" fmla="*/ 7 w 543"/>
                  <a:gd name="T109" fmla="*/ 17 h 522"/>
                  <a:gd name="T110" fmla="*/ 8 w 543"/>
                  <a:gd name="T111" fmla="*/ 19 h 522"/>
                  <a:gd name="T112" fmla="*/ 9 w 543"/>
                  <a:gd name="T113" fmla="*/ 20 h 522"/>
                  <a:gd name="T114" fmla="*/ 11 w 543"/>
                  <a:gd name="T115" fmla="*/ 21 h 522"/>
                  <a:gd name="T116" fmla="*/ 12 w 543"/>
                  <a:gd name="T117" fmla="*/ 23 h 522"/>
                  <a:gd name="T118" fmla="*/ 14 w 543"/>
                  <a:gd name="T119" fmla="*/ 26 h 522"/>
                  <a:gd name="T120" fmla="*/ 15 w 543"/>
                  <a:gd name="T121" fmla="*/ 28 h 52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43"/>
                  <a:gd name="T184" fmla="*/ 0 h 522"/>
                  <a:gd name="T185" fmla="*/ 543 w 543"/>
                  <a:gd name="T186" fmla="*/ 522 h 52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43" h="522">
                    <a:moveTo>
                      <a:pt x="238" y="454"/>
                    </a:moveTo>
                    <a:lnTo>
                      <a:pt x="258" y="480"/>
                    </a:lnTo>
                    <a:lnTo>
                      <a:pt x="276" y="502"/>
                    </a:lnTo>
                    <a:lnTo>
                      <a:pt x="298" y="515"/>
                    </a:lnTo>
                    <a:lnTo>
                      <a:pt x="320" y="522"/>
                    </a:lnTo>
                    <a:lnTo>
                      <a:pt x="346" y="522"/>
                    </a:lnTo>
                    <a:lnTo>
                      <a:pt x="374" y="518"/>
                    </a:lnTo>
                    <a:lnTo>
                      <a:pt x="406" y="512"/>
                    </a:lnTo>
                    <a:lnTo>
                      <a:pt x="442" y="502"/>
                    </a:lnTo>
                    <a:lnTo>
                      <a:pt x="482" y="493"/>
                    </a:lnTo>
                    <a:lnTo>
                      <a:pt x="524" y="480"/>
                    </a:lnTo>
                    <a:lnTo>
                      <a:pt x="537" y="468"/>
                    </a:lnTo>
                    <a:lnTo>
                      <a:pt x="543" y="451"/>
                    </a:lnTo>
                    <a:lnTo>
                      <a:pt x="543" y="436"/>
                    </a:lnTo>
                    <a:lnTo>
                      <a:pt x="540" y="419"/>
                    </a:lnTo>
                    <a:lnTo>
                      <a:pt x="531" y="404"/>
                    </a:lnTo>
                    <a:lnTo>
                      <a:pt x="518" y="388"/>
                    </a:lnTo>
                    <a:lnTo>
                      <a:pt x="502" y="372"/>
                    </a:lnTo>
                    <a:lnTo>
                      <a:pt x="486" y="356"/>
                    </a:lnTo>
                    <a:lnTo>
                      <a:pt x="470" y="343"/>
                    </a:lnTo>
                    <a:lnTo>
                      <a:pt x="452" y="331"/>
                    </a:lnTo>
                    <a:lnTo>
                      <a:pt x="420" y="309"/>
                    </a:lnTo>
                    <a:lnTo>
                      <a:pt x="394" y="289"/>
                    </a:lnTo>
                    <a:lnTo>
                      <a:pt x="372" y="273"/>
                    </a:lnTo>
                    <a:lnTo>
                      <a:pt x="352" y="257"/>
                    </a:lnTo>
                    <a:lnTo>
                      <a:pt x="337" y="241"/>
                    </a:lnTo>
                    <a:lnTo>
                      <a:pt x="320" y="228"/>
                    </a:lnTo>
                    <a:lnTo>
                      <a:pt x="308" y="219"/>
                    </a:lnTo>
                    <a:lnTo>
                      <a:pt x="295" y="206"/>
                    </a:lnTo>
                    <a:lnTo>
                      <a:pt x="283" y="197"/>
                    </a:lnTo>
                    <a:lnTo>
                      <a:pt x="270" y="187"/>
                    </a:lnTo>
                    <a:lnTo>
                      <a:pt x="212" y="140"/>
                    </a:lnTo>
                    <a:lnTo>
                      <a:pt x="168" y="101"/>
                    </a:lnTo>
                    <a:lnTo>
                      <a:pt x="136" y="69"/>
                    </a:lnTo>
                    <a:lnTo>
                      <a:pt x="114" y="44"/>
                    </a:lnTo>
                    <a:lnTo>
                      <a:pt x="99" y="25"/>
                    </a:lnTo>
                    <a:lnTo>
                      <a:pt x="86" y="12"/>
                    </a:lnTo>
                    <a:lnTo>
                      <a:pt x="76" y="3"/>
                    </a:lnTo>
                    <a:lnTo>
                      <a:pt x="64" y="0"/>
                    </a:lnTo>
                    <a:lnTo>
                      <a:pt x="48" y="3"/>
                    </a:lnTo>
                    <a:lnTo>
                      <a:pt x="22" y="7"/>
                    </a:lnTo>
                    <a:lnTo>
                      <a:pt x="3" y="22"/>
                    </a:lnTo>
                    <a:lnTo>
                      <a:pt x="0" y="35"/>
                    </a:lnTo>
                    <a:lnTo>
                      <a:pt x="10" y="47"/>
                    </a:lnTo>
                    <a:lnTo>
                      <a:pt x="22" y="64"/>
                    </a:lnTo>
                    <a:lnTo>
                      <a:pt x="45" y="76"/>
                    </a:lnTo>
                    <a:lnTo>
                      <a:pt x="64" y="95"/>
                    </a:lnTo>
                    <a:lnTo>
                      <a:pt x="82" y="118"/>
                    </a:lnTo>
                    <a:lnTo>
                      <a:pt x="96" y="143"/>
                    </a:lnTo>
                    <a:lnTo>
                      <a:pt x="99" y="172"/>
                    </a:lnTo>
                    <a:lnTo>
                      <a:pt x="92" y="206"/>
                    </a:lnTo>
                    <a:lnTo>
                      <a:pt x="86" y="228"/>
                    </a:lnTo>
                    <a:lnTo>
                      <a:pt x="86" y="248"/>
                    </a:lnTo>
                    <a:lnTo>
                      <a:pt x="96" y="267"/>
                    </a:lnTo>
                    <a:lnTo>
                      <a:pt x="108" y="282"/>
                    </a:lnTo>
                    <a:lnTo>
                      <a:pt x="124" y="302"/>
                    </a:lnTo>
                    <a:lnTo>
                      <a:pt x="143" y="324"/>
                    </a:lnTo>
                    <a:lnTo>
                      <a:pt x="168" y="346"/>
                    </a:lnTo>
                    <a:lnTo>
                      <a:pt x="190" y="378"/>
                    </a:lnTo>
                    <a:lnTo>
                      <a:pt x="216" y="413"/>
                    </a:lnTo>
                    <a:lnTo>
                      <a:pt x="238" y="454"/>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8" name="Freeform 1620">
                <a:extLst>
                  <a:ext uri="{FF2B5EF4-FFF2-40B4-BE49-F238E27FC236}">
                    <a16:creationId xmlns:a16="http://schemas.microsoft.com/office/drawing/2014/main" id="{ADC93513-C3F0-4D8D-8292-7244F1388542}"/>
                  </a:ext>
                </a:extLst>
              </p:cNvPr>
              <p:cNvSpPr>
                <a:spLocks noEditPoints="1"/>
              </p:cNvSpPr>
              <p:nvPr/>
            </p:nvSpPr>
            <p:spPr bwMode="auto">
              <a:xfrm>
                <a:off x="2976" y="1776"/>
                <a:ext cx="141" cy="135"/>
              </a:xfrm>
              <a:custGeom>
                <a:avLst/>
                <a:gdLst>
                  <a:gd name="T0" fmla="*/ 16 w 563"/>
                  <a:gd name="T1" fmla="*/ 31 h 540"/>
                  <a:gd name="T2" fmla="*/ 18 w 563"/>
                  <a:gd name="T3" fmla="*/ 33 h 540"/>
                  <a:gd name="T4" fmla="*/ 19 w 563"/>
                  <a:gd name="T5" fmla="*/ 34 h 540"/>
                  <a:gd name="T6" fmla="*/ 21 w 563"/>
                  <a:gd name="T7" fmla="*/ 34 h 540"/>
                  <a:gd name="T8" fmla="*/ 22 w 563"/>
                  <a:gd name="T9" fmla="*/ 34 h 540"/>
                  <a:gd name="T10" fmla="*/ 24 w 563"/>
                  <a:gd name="T11" fmla="*/ 34 h 540"/>
                  <a:gd name="T12" fmla="*/ 26 w 563"/>
                  <a:gd name="T13" fmla="*/ 33 h 540"/>
                  <a:gd name="T14" fmla="*/ 28 w 563"/>
                  <a:gd name="T15" fmla="*/ 32 h 540"/>
                  <a:gd name="T16" fmla="*/ 31 w 563"/>
                  <a:gd name="T17" fmla="*/ 32 h 540"/>
                  <a:gd name="T18" fmla="*/ 34 w 563"/>
                  <a:gd name="T19" fmla="*/ 31 h 540"/>
                  <a:gd name="T20" fmla="*/ 35 w 563"/>
                  <a:gd name="T21" fmla="*/ 30 h 540"/>
                  <a:gd name="T22" fmla="*/ 35 w 563"/>
                  <a:gd name="T23" fmla="*/ 29 h 540"/>
                  <a:gd name="T24" fmla="*/ 35 w 563"/>
                  <a:gd name="T25" fmla="*/ 28 h 540"/>
                  <a:gd name="T26" fmla="*/ 35 w 563"/>
                  <a:gd name="T27" fmla="*/ 27 h 540"/>
                  <a:gd name="T28" fmla="*/ 34 w 563"/>
                  <a:gd name="T29" fmla="*/ 26 h 540"/>
                  <a:gd name="T30" fmla="*/ 34 w 563"/>
                  <a:gd name="T31" fmla="*/ 25 h 540"/>
                  <a:gd name="T32" fmla="*/ 33 w 563"/>
                  <a:gd name="T33" fmla="*/ 24 h 540"/>
                  <a:gd name="T34" fmla="*/ 32 w 563"/>
                  <a:gd name="T35" fmla="*/ 23 h 540"/>
                  <a:gd name="T36" fmla="*/ 31 w 563"/>
                  <a:gd name="T37" fmla="*/ 22 h 540"/>
                  <a:gd name="T38" fmla="*/ 29 w 563"/>
                  <a:gd name="T39" fmla="*/ 22 h 540"/>
                  <a:gd name="T40" fmla="*/ 27 w 563"/>
                  <a:gd name="T41" fmla="*/ 21 h 540"/>
                  <a:gd name="T42" fmla="*/ 26 w 563"/>
                  <a:gd name="T43" fmla="*/ 18 h 540"/>
                  <a:gd name="T44" fmla="*/ 24 w 563"/>
                  <a:gd name="T45" fmla="*/ 18 h 540"/>
                  <a:gd name="T46" fmla="*/ 22 w 563"/>
                  <a:gd name="T47" fmla="*/ 17 h 540"/>
                  <a:gd name="T48" fmla="*/ 22 w 563"/>
                  <a:gd name="T49" fmla="*/ 15 h 540"/>
                  <a:gd name="T50" fmla="*/ 21 w 563"/>
                  <a:gd name="T51" fmla="*/ 15 h 540"/>
                  <a:gd name="T52" fmla="*/ 20 w 563"/>
                  <a:gd name="T53" fmla="*/ 15 h 540"/>
                  <a:gd name="T54" fmla="*/ 20 w 563"/>
                  <a:gd name="T55" fmla="*/ 13 h 540"/>
                  <a:gd name="T56" fmla="*/ 18 w 563"/>
                  <a:gd name="T57" fmla="*/ 14 h 540"/>
                  <a:gd name="T58" fmla="*/ 17 w 563"/>
                  <a:gd name="T59" fmla="*/ 13 h 540"/>
                  <a:gd name="T60" fmla="*/ 14 w 563"/>
                  <a:gd name="T61" fmla="*/ 10 h 540"/>
                  <a:gd name="T62" fmla="*/ 11 w 563"/>
                  <a:gd name="T63" fmla="*/ 8 h 540"/>
                  <a:gd name="T64" fmla="*/ 9 w 563"/>
                  <a:gd name="T65" fmla="*/ 6 h 540"/>
                  <a:gd name="T66" fmla="*/ 7 w 563"/>
                  <a:gd name="T67" fmla="*/ 4 h 540"/>
                  <a:gd name="T68" fmla="*/ 7 w 563"/>
                  <a:gd name="T69" fmla="*/ 3 h 540"/>
                  <a:gd name="T70" fmla="*/ 6 w 563"/>
                  <a:gd name="T71" fmla="*/ 0 h 540"/>
                  <a:gd name="T72" fmla="*/ 5 w 563"/>
                  <a:gd name="T73" fmla="*/ 0 h 540"/>
                  <a:gd name="T74" fmla="*/ 4 w 563"/>
                  <a:gd name="T75" fmla="*/ 2 h 540"/>
                  <a:gd name="T76" fmla="*/ 2 w 563"/>
                  <a:gd name="T77" fmla="*/ 1 h 540"/>
                  <a:gd name="T78" fmla="*/ 0 w 563"/>
                  <a:gd name="T79" fmla="*/ 2 h 540"/>
                  <a:gd name="T80" fmla="*/ 0 w 563"/>
                  <a:gd name="T81" fmla="*/ 3 h 540"/>
                  <a:gd name="T82" fmla="*/ 1 w 563"/>
                  <a:gd name="T83" fmla="*/ 4 h 540"/>
                  <a:gd name="T84" fmla="*/ 2 w 563"/>
                  <a:gd name="T85" fmla="*/ 5 h 540"/>
                  <a:gd name="T86" fmla="*/ 4 w 563"/>
                  <a:gd name="T87" fmla="*/ 5 h 540"/>
                  <a:gd name="T88" fmla="*/ 5 w 563"/>
                  <a:gd name="T89" fmla="*/ 6 h 540"/>
                  <a:gd name="T90" fmla="*/ 6 w 563"/>
                  <a:gd name="T91" fmla="*/ 8 h 540"/>
                  <a:gd name="T92" fmla="*/ 7 w 563"/>
                  <a:gd name="T93" fmla="*/ 9 h 540"/>
                  <a:gd name="T94" fmla="*/ 8 w 563"/>
                  <a:gd name="T95" fmla="*/ 11 h 540"/>
                  <a:gd name="T96" fmla="*/ 7 w 563"/>
                  <a:gd name="T97" fmla="*/ 14 h 540"/>
                  <a:gd name="T98" fmla="*/ 6 w 563"/>
                  <a:gd name="T99" fmla="*/ 15 h 540"/>
                  <a:gd name="T100" fmla="*/ 6 w 563"/>
                  <a:gd name="T101" fmla="*/ 17 h 540"/>
                  <a:gd name="T102" fmla="*/ 6 w 563"/>
                  <a:gd name="T103" fmla="*/ 18 h 540"/>
                  <a:gd name="T104" fmla="*/ 7 w 563"/>
                  <a:gd name="T105" fmla="*/ 19 h 540"/>
                  <a:gd name="T106" fmla="*/ 8 w 563"/>
                  <a:gd name="T107" fmla="*/ 20 h 540"/>
                  <a:gd name="T108" fmla="*/ 9 w 563"/>
                  <a:gd name="T109" fmla="*/ 21 h 540"/>
                  <a:gd name="T110" fmla="*/ 12 w 563"/>
                  <a:gd name="T111" fmla="*/ 22 h 540"/>
                  <a:gd name="T112" fmla="*/ 12 w 563"/>
                  <a:gd name="T113" fmla="*/ 25 h 540"/>
                  <a:gd name="T114" fmla="*/ 15 w 563"/>
                  <a:gd name="T115" fmla="*/ 26 h 54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63"/>
                  <a:gd name="T175" fmla="*/ 0 h 540"/>
                  <a:gd name="T176" fmla="*/ 563 w 563"/>
                  <a:gd name="T177" fmla="*/ 540 h 54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63" h="540">
                    <a:moveTo>
                      <a:pt x="255" y="459"/>
                    </a:moveTo>
                    <a:lnTo>
                      <a:pt x="275" y="484"/>
                    </a:lnTo>
                    <a:lnTo>
                      <a:pt x="260" y="495"/>
                    </a:lnTo>
                    <a:lnTo>
                      <a:pt x="241" y="470"/>
                    </a:lnTo>
                    <a:lnTo>
                      <a:pt x="255" y="459"/>
                    </a:lnTo>
                    <a:close/>
                    <a:moveTo>
                      <a:pt x="260" y="496"/>
                    </a:moveTo>
                    <a:lnTo>
                      <a:pt x="260" y="496"/>
                    </a:lnTo>
                    <a:lnTo>
                      <a:pt x="260" y="495"/>
                    </a:lnTo>
                    <a:lnTo>
                      <a:pt x="268" y="490"/>
                    </a:lnTo>
                    <a:lnTo>
                      <a:pt x="260" y="496"/>
                    </a:lnTo>
                    <a:close/>
                    <a:moveTo>
                      <a:pt x="274" y="484"/>
                    </a:moveTo>
                    <a:lnTo>
                      <a:pt x="294" y="506"/>
                    </a:lnTo>
                    <a:lnTo>
                      <a:pt x="279" y="518"/>
                    </a:lnTo>
                    <a:lnTo>
                      <a:pt x="260" y="496"/>
                    </a:lnTo>
                    <a:lnTo>
                      <a:pt x="274" y="484"/>
                    </a:lnTo>
                    <a:close/>
                    <a:moveTo>
                      <a:pt x="282" y="521"/>
                    </a:moveTo>
                    <a:lnTo>
                      <a:pt x="281" y="519"/>
                    </a:lnTo>
                    <a:lnTo>
                      <a:pt x="279" y="518"/>
                    </a:lnTo>
                    <a:lnTo>
                      <a:pt x="286" y="512"/>
                    </a:lnTo>
                    <a:lnTo>
                      <a:pt x="282" y="521"/>
                    </a:lnTo>
                    <a:close/>
                    <a:moveTo>
                      <a:pt x="291" y="504"/>
                    </a:moveTo>
                    <a:lnTo>
                      <a:pt x="313" y="516"/>
                    </a:lnTo>
                    <a:lnTo>
                      <a:pt x="304" y="533"/>
                    </a:lnTo>
                    <a:lnTo>
                      <a:pt x="282" y="521"/>
                    </a:lnTo>
                    <a:lnTo>
                      <a:pt x="291" y="504"/>
                    </a:lnTo>
                    <a:close/>
                    <a:moveTo>
                      <a:pt x="306" y="534"/>
                    </a:moveTo>
                    <a:lnTo>
                      <a:pt x="305" y="534"/>
                    </a:lnTo>
                    <a:lnTo>
                      <a:pt x="304" y="533"/>
                    </a:lnTo>
                    <a:lnTo>
                      <a:pt x="308" y="525"/>
                    </a:lnTo>
                    <a:lnTo>
                      <a:pt x="306" y="534"/>
                    </a:lnTo>
                    <a:close/>
                    <a:moveTo>
                      <a:pt x="312" y="516"/>
                    </a:moveTo>
                    <a:lnTo>
                      <a:pt x="334" y="522"/>
                    </a:lnTo>
                    <a:lnTo>
                      <a:pt x="328" y="540"/>
                    </a:lnTo>
                    <a:lnTo>
                      <a:pt x="306" y="534"/>
                    </a:lnTo>
                    <a:lnTo>
                      <a:pt x="312" y="516"/>
                    </a:lnTo>
                    <a:close/>
                    <a:moveTo>
                      <a:pt x="330" y="540"/>
                    </a:moveTo>
                    <a:lnTo>
                      <a:pt x="329" y="540"/>
                    </a:lnTo>
                    <a:lnTo>
                      <a:pt x="328" y="540"/>
                    </a:lnTo>
                    <a:lnTo>
                      <a:pt x="330" y="532"/>
                    </a:lnTo>
                    <a:lnTo>
                      <a:pt x="330" y="540"/>
                    </a:lnTo>
                    <a:close/>
                    <a:moveTo>
                      <a:pt x="330" y="522"/>
                    </a:moveTo>
                    <a:lnTo>
                      <a:pt x="356" y="522"/>
                    </a:lnTo>
                    <a:lnTo>
                      <a:pt x="356" y="540"/>
                    </a:lnTo>
                    <a:lnTo>
                      <a:pt x="330" y="540"/>
                    </a:lnTo>
                    <a:lnTo>
                      <a:pt x="330" y="522"/>
                    </a:lnTo>
                    <a:close/>
                    <a:moveTo>
                      <a:pt x="357" y="540"/>
                    </a:moveTo>
                    <a:lnTo>
                      <a:pt x="357" y="540"/>
                    </a:lnTo>
                    <a:lnTo>
                      <a:pt x="356" y="540"/>
                    </a:lnTo>
                    <a:lnTo>
                      <a:pt x="356" y="532"/>
                    </a:lnTo>
                    <a:lnTo>
                      <a:pt x="357" y="540"/>
                    </a:lnTo>
                    <a:close/>
                    <a:moveTo>
                      <a:pt x="356" y="522"/>
                    </a:moveTo>
                    <a:lnTo>
                      <a:pt x="383" y="518"/>
                    </a:lnTo>
                    <a:lnTo>
                      <a:pt x="386" y="537"/>
                    </a:lnTo>
                    <a:lnTo>
                      <a:pt x="357" y="540"/>
                    </a:lnTo>
                    <a:lnTo>
                      <a:pt x="356" y="522"/>
                    </a:lnTo>
                    <a:close/>
                    <a:moveTo>
                      <a:pt x="387" y="537"/>
                    </a:moveTo>
                    <a:lnTo>
                      <a:pt x="387" y="537"/>
                    </a:lnTo>
                    <a:lnTo>
                      <a:pt x="386" y="537"/>
                    </a:lnTo>
                    <a:lnTo>
                      <a:pt x="384" y="528"/>
                    </a:lnTo>
                    <a:lnTo>
                      <a:pt x="387" y="537"/>
                    </a:lnTo>
                    <a:close/>
                    <a:moveTo>
                      <a:pt x="383" y="518"/>
                    </a:moveTo>
                    <a:lnTo>
                      <a:pt x="415" y="513"/>
                    </a:lnTo>
                    <a:lnTo>
                      <a:pt x="419" y="532"/>
                    </a:lnTo>
                    <a:lnTo>
                      <a:pt x="387" y="537"/>
                    </a:lnTo>
                    <a:lnTo>
                      <a:pt x="383" y="518"/>
                    </a:lnTo>
                    <a:close/>
                    <a:moveTo>
                      <a:pt x="420" y="530"/>
                    </a:moveTo>
                    <a:lnTo>
                      <a:pt x="419" y="530"/>
                    </a:lnTo>
                    <a:lnTo>
                      <a:pt x="419" y="532"/>
                    </a:lnTo>
                    <a:lnTo>
                      <a:pt x="416" y="522"/>
                    </a:lnTo>
                    <a:lnTo>
                      <a:pt x="420" y="530"/>
                    </a:lnTo>
                    <a:close/>
                    <a:moveTo>
                      <a:pt x="414" y="513"/>
                    </a:moveTo>
                    <a:lnTo>
                      <a:pt x="449" y="503"/>
                    </a:lnTo>
                    <a:lnTo>
                      <a:pt x="454" y="522"/>
                    </a:lnTo>
                    <a:lnTo>
                      <a:pt x="420" y="530"/>
                    </a:lnTo>
                    <a:lnTo>
                      <a:pt x="414" y="513"/>
                    </a:lnTo>
                    <a:close/>
                    <a:moveTo>
                      <a:pt x="449" y="503"/>
                    </a:moveTo>
                    <a:lnTo>
                      <a:pt x="448" y="503"/>
                    </a:lnTo>
                    <a:lnTo>
                      <a:pt x="449" y="503"/>
                    </a:lnTo>
                    <a:lnTo>
                      <a:pt x="452" y="512"/>
                    </a:lnTo>
                    <a:lnTo>
                      <a:pt x="449" y="503"/>
                    </a:lnTo>
                    <a:close/>
                    <a:moveTo>
                      <a:pt x="449" y="503"/>
                    </a:moveTo>
                    <a:lnTo>
                      <a:pt x="491" y="493"/>
                    </a:lnTo>
                    <a:lnTo>
                      <a:pt x="495" y="512"/>
                    </a:lnTo>
                    <a:lnTo>
                      <a:pt x="454" y="522"/>
                    </a:lnTo>
                    <a:lnTo>
                      <a:pt x="449" y="503"/>
                    </a:lnTo>
                    <a:close/>
                    <a:moveTo>
                      <a:pt x="496" y="512"/>
                    </a:moveTo>
                    <a:lnTo>
                      <a:pt x="496" y="512"/>
                    </a:lnTo>
                    <a:lnTo>
                      <a:pt x="495" y="512"/>
                    </a:lnTo>
                    <a:lnTo>
                      <a:pt x="492" y="503"/>
                    </a:lnTo>
                    <a:lnTo>
                      <a:pt x="496" y="512"/>
                    </a:lnTo>
                    <a:close/>
                    <a:moveTo>
                      <a:pt x="490" y="494"/>
                    </a:moveTo>
                    <a:lnTo>
                      <a:pt x="531" y="481"/>
                    </a:lnTo>
                    <a:lnTo>
                      <a:pt x="537" y="498"/>
                    </a:lnTo>
                    <a:lnTo>
                      <a:pt x="496" y="512"/>
                    </a:lnTo>
                    <a:lnTo>
                      <a:pt x="490" y="494"/>
                    </a:lnTo>
                    <a:close/>
                    <a:moveTo>
                      <a:pt x="541" y="496"/>
                    </a:moveTo>
                    <a:lnTo>
                      <a:pt x="540" y="498"/>
                    </a:lnTo>
                    <a:lnTo>
                      <a:pt x="537" y="498"/>
                    </a:lnTo>
                    <a:lnTo>
                      <a:pt x="534" y="490"/>
                    </a:lnTo>
                    <a:lnTo>
                      <a:pt x="541" y="496"/>
                    </a:lnTo>
                    <a:close/>
                    <a:moveTo>
                      <a:pt x="528" y="483"/>
                    </a:moveTo>
                    <a:lnTo>
                      <a:pt x="540" y="471"/>
                    </a:lnTo>
                    <a:lnTo>
                      <a:pt x="554" y="484"/>
                    </a:lnTo>
                    <a:lnTo>
                      <a:pt x="541" y="496"/>
                    </a:lnTo>
                    <a:lnTo>
                      <a:pt x="528" y="483"/>
                    </a:lnTo>
                    <a:close/>
                    <a:moveTo>
                      <a:pt x="555" y="481"/>
                    </a:moveTo>
                    <a:lnTo>
                      <a:pt x="555" y="483"/>
                    </a:lnTo>
                    <a:lnTo>
                      <a:pt x="554" y="484"/>
                    </a:lnTo>
                    <a:lnTo>
                      <a:pt x="547" y="478"/>
                    </a:lnTo>
                    <a:lnTo>
                      <a:pt x="555" y="481"/>
                    </a:lnTo>
                    <a:close/>
                    <a:moveTo>
                      <a:pt x="538" y="473"/>
                    </a:moveTo>
                    <a:lnTo>
                      <a:pt x="544" y="458"/>
                    </a:lnTo>
                    <a:lnTo>
                      <a:pt x="562" y="464"/>
                    </a:lnTo>
                    <a:lnTo>
                      <a:pt x="555" y="481"/>
                    </a:lnTo>
                    <a:lnTo>
                      <a:pt x="538" y="473"/>
                    </a:lnTo>
                    <a:close/>
                    <a:moveTo>
                      <a:pt x="563" y="461"/>
                    </a:moveTo>
                    <a:lnTo>
                      <a:pt x="563" y="463"/>
                    </a:lnTo>
                    <a:lnTo>
                      <a:pt x="562" y="464"/>
                    </a:lnTo>
                    <a:lnTo>
                      <a:pt x="553" y="461"/>
                    </a:lnTo>
                    <a:lnTo>
                      <a:pt x="563" y="461"/>
                    </a:lnTo>
                    <a:close/>
                    <a:moveTo>
                      <a:pt x="544" y="461"/>
                    </a:moveTo>
                    <a:lnTo>
                      <a:pt x="544" y="446"/>
                    </a:lnTo>
                    <a:lnTo>
                      <a:pt x="563" y="446"/>
                    </a:lnTo>
                    <a:lnTo>
                      <a:pt x="563" y="461"/>
                    </a:lnTo>
                    <a:lnTo>
                      <a:pt x="544" y="461"/>
                    </a:lnTo>
                    <a:close/>
                    <a:moveTo>
                      <a:pt x="563" y="443"/>
                    </a:moveTo>
                    <a:lnTo>
                      <a:pt x="563" y="444"/>
                    </a:lnTo>
                    <a:lnTo>
                      <a:pt x="563" y="446"/>
                    </a:lnTo>
                    <a:lnTo>
                      <a:pt x="553" y="446"/>
                    </a:lnTo>
                    <a:lnTo>
                      <a:pt x="563" y="443"/>
                    </a:lnTo>
                    <a:close/>
                    <a:moveTo>
                      <a:pt x="544" y="448"/>
                    </a:moveTo>
                    <a:lnTo>
                      <a:pt x="541" y="431"/>
                    </a:lnTo>
                    <a:lnTo>
                      <a:pt x="560" y="428"/>
                    </a:lnTo>
                    <a:lnTo>
                      <a:pt x="563" y="443"/>
                    </a:lnTo>
                    <a:lnTo>
                      <a:pt x="544" y="448"/>
                    </a:lnTo>
                    <a:close/>
                    <a:moveTo>
                      <a:pt x="559" y="425"/>
                    </a:moveTo>
                    <a:lnTo>
                      <a:pt x="559" y="426"/>
                    </a:lnTo>
                    <a:lnTo>
                      <a:pt x="560" y="428"/>
                    </a:lnTo>
                    <a:lnTo>
                      <a:pt x="550" y="429"/>
                    </a:lnTo>
                    <a:lnTo>
                      <a:pt x="559" y="425"/>
                    </a:lnTo>
                    <a:close/>
                    <a:moveTo>
                      <a:pt x="542" y="435"/>
                    </a:moveTo>
                    <a:lnTo>
                      <a:pt x="532" y="418"/>
                    </a:lnTo>
                    <a:lnTo>
                      <a:pt x="549" y="409"/>
                    </a:lnTo>
                    <a:lnTo>
                      <a:pt x="559" y="425"/>
                    </a:lnTo>
                    <a:lnTo>
                      <a:pt x="542" y="435"/>
                    </a:lnTo>
                    <a:close/>
                    <a:moveTo>
                      <a:pt x="548" y="408"/>
                    </a:moveTo>
                    <a:lnTo>
                      <a:pt x="549" y="408"/>
                    </a:lnTo>
                    <a:lnTo>
                      <a:pt x="549" y="409"/>
                    </a:lnTo>
                    <a:lnTo>
                      <a:pt x="541" y="414"/>
                    </a:lnTo>
                    <a:lnTo>
                      <a:pt x="548" y="408"/>
                    </a:lnTo>
                    <a:close/>
                    <a:moveTo>
                      <a:pt x="533" y="419"/>
                    </a:moveTo>
                    <a:lnTo>
                      <a:pt x="520" y="404"/>
                    </a:lnTo>
                    <a:lnTo>
                      <a:pt x="535" y="391"/>
                    </a:lnTo>
                    <a:lnTo>
                      <a:pt x="548" y="408"/>
                    </a:lnTo>
                    <a:lnTo>
                      <a:pt x="533" y="419"/>
                    </a:lnTo>
                    <a:close/>
                    <a:moveTo>
                      <a:pt x="534" y="391"/>
                    </a:moveTo>
                    <a:lnTo>
                      <a:pt x="535" y="391"/>
                    </a:lnTo>
                    <a:lnTo>
                      <a:pt x="528" y="398"/>
                    </a:lnTo>
                    <a:lnTo>
                      <a:pt x="534" y="391"/>
                    </a:lnTo>
                    <a:close/>
                    <a:moveTo>
                      <a:pt x="521" y="405"/>
                    </a:moveTo>
                    <a:lnTo>
                      <a:pt x="506" y="388"/>
                    </a:lnTo>
                    <a:lnTo>
                      <a:pt x="519" y="375"/>
                    </a:lnTo>
                    <a:lnTo>
                      <a:pt x="534" y="391"/>
                    </a:lnTo>
                    <a:lnTo>
                      <a:pt x="521" y="405"/>
                    </a:lnTo>
                    <a:close/>
                    <a:moveTo>
                      <a:pt x="519" y="375"/>
                    </a:moveTo>
                    <a:lnTo>
                      <a:pt x="519" y="375"/>
                    </a:lnTo>
                    <a:lnTo>
                      <a:pt x="512" y="382"/>
                    </a:lnTo>
                    <a:lnTo>
                      <a:pt x="519" y="375"/>
                    </a:lnTo>
                    <a:close/>
                    <a:moveTo>
                      <a:pt x="506" y="388"/>
                    </a:moveTo>
                    <a:lnTo>
                      <a:pt x="489" y="373"/>
                    </a:lnTo>
                    <a:lnTo>
                      <a:pt x="502" y="360"/>
                    </a:lnTo>
                    <a:lnTo>
                      <a:pt x="519" y="375"/>
                    </a:lnTo>
                    <a:lnTo>
                      <a:pt x="506" y="388"/>
                    </a:lnTo>
                    <a:close/>
                    <a:moveTo>
                      <a:pt x="502" y="358"/>
                    </a:moveTo>
                    <a:lnTo>
                      <a:pt x="502" y="358"/>
                    </a:lnTo>
                    <a:lnTo>
                      <a:pt x="502" y="360"/>
                    </a:lnTo>
                    <a:lnTo>
                      <a:pt x="496" y="366"/>
                    </a:lnTo>
                    <a:lnTo>
                      <a:pt x="502" y="358"/>
                    </a:lnTo>
                    <a:close/>
                    <a:moveTo>
                      <a:pt x="490" y="374"/>
                    </a:moveTo>
                    <a:lnTo>
                      <a:pt x="474" y="361"/>
                    </a:lnTo>
                    <a:lnTo>
                      <a:pt x="486" y="346"/>
                    </a:lnTo>
                    <a:lnTo>
                      <a:pt x="502" y="358"/>
                    </a:lnTo>
                    <a:lnTo>
                      <a:pt x="490" y="374"/>
                    </a:lnTo>
                    <a:close/>
                    <a:moveTo>
                      <a:pt x="486" y="345"/>
                    </a:moveTo>
                    <a:lnTo>
                      <a:pt x="486" y="345"/>
                    </a:lnTo>
                    <a:lnTo>
                      <a:pt x="486" y="346"/>
                    </a:lnTo>
                    <a:lnTo>
                      <a:pt x="480" y="353"/>
                    </a:lnTo>
                    <a:lnTo>
                      <a:pt x="486" y="345"/>
                    </a:lnTo>
                    <a:close/>
                    <a:moveTo>
                      <a:pt x="475" y="361"/>
                    </a:moveTo>
                    <a:lnTo>
                      <a:pt x="456" y="348"/>
                    </a:lnTo>
                    <a:lnTo>
                      <a:pt x="466" y="333"/>
                    </a:lnTo>
                    <a:lnTo>
                      <a:pt x="486" y="345"/>
                    </a:lnTo>
                    <a:lnTo>
                      <a:pt x="475" y="361"/>
                    </a:lnTo>
                    <a:close/>
                    <a:moveTo>
                      <a:pt x="456" y="348"/>
                    </a:moveTo>
                    <a:lnTo>
                      <a:pt x="456" y="348"/>
                    </a:lnTo>
                    <a:lnTo>
                      <a:pt x="462" y="341"/>
                    </a:lnTo>
                    <a:lnTo>
                      <a:pt x="456" y="348"/>
                    </a:lnTo>
                    <a:close/>
                    <a:moveTo>
                      <a:pt x="456" y="348"/>
                    </a:moveTo>
                    <a:lnTo>
                      <a:pt x="424" y="326"/>
                    </a:lnTo>
                    <a:lnTo>
                      <a:pt x="435" y="310"/>
                    </a:lnTo>
                    <a:lnTo>
                      <a:pt x="467" y="333"/>
                    </a:lnTo>
                    <a:lnTo>
                      <a:pt x="456" y="348"/>
                    </a:lnTo>
                    <a:close/>
                    <a:moveTo>
                      <a:pt x="424" y="326"/>
                    </a:moveTo>
                    <a:lnTo>
                      <a:pt x="424" y="326"/>
                    </a:lnTo>
                    <a:lnTo>
                      <a:pt x="424" y="325"/>
                    </a:lnTo>
                    <a:lnTo>
                      <a:pt x="430" y="319"/>
                    </a:lnTo>
                    <a:lnTo>
                      <a:pt x="424" y="326"/>
                    </a:lnTo>
                    <a:close/>
                    <a:moveTo>
                      <a:pt x="424" y="325"/>
                    </a:moveTo>
                    <a:lnTo>
                      <a:pt x="399" y="307"/>
                    </a:lnTo>
                    <a:lnTo>
                      <a:pt x="410" y="291"/>
                    </a:lnTo>
                    <a:lnTo>
                      <a:pt x="435" y="311"/>
                    </a:lnTo>
                    <a:lnTo>
                      <a:pt x="424" y="325"/>
                    </a:lnTo>
                    <a:close/>
                    <a:moveTo>
                      <a:pt x="410" y="291"/>
                    </a:moveTo>
                    <a:lnTo>
                      <a:pt x="409" y="290"/>
                    </a:lnTo>
                    <a:lnTo>
                      <a:pt x="410" y="291"/>
                    </a:lnTo>
                    <a:lnTo>
                      <a:pt x="404" y="299"/>
                    </a:lnTo>
                    <a:lnTo>
                      <a:pt x="410" y="291"/>
                    </a:lnTo>
                    <a:close/>
                    <a:moveTo>
                      <a:pt x="399" y="307"/>
                    </a:moveTo>
                    <a:lnTo>
                      <a:pt x="377" y="291"/>
                    </a:lnTo>
                    <a:lnTo>
                      <a:pt x="388" y="276"/>
                    </a:lnTo>
                    <a:lnTo>
                      <a:pt x="410" y="291"/>
                    </a:lnTo>
                    <a:lnTo>
                      <a:pt x="399" y="307"/>
                    </a:lnTo>
                    <a:close/>
                    <a:moveTo>
                      <a:pt x="377" y="291"/>
                    </a:moveTo>
                    <a:lnTo>
                      <a:pt x="376" y="291"/>
                    </a:lnTo>
                    <a:lnTo>
                      <a:pt x="382" y="283"/>
                    </a:lnTo>
                    <a:lnTo>
                      <a:pt x="377" y="291"/>
                    </a:lnTo>
                    <a:close/>
                    <a:moveTo>
                      <a:pt x="376" y="291"/>
                    </a:moveTo>
                    <a:lnTo>
                      <a:pt x="357" y="275"/>
                    </a:lnTo>
                    <a:lnTo>
                      <a:pt x="369" y="260"/>
                    </a:lnTo>
                    <a:lnTo>
                      <a:pt x="388" y="276"/>
                    </a:lnTo>
                    <a:lnTo>
                      <a:pt x="376" y="291"/>
                    </a:lnTo>
                    <a:close/>
                    <a:moveTo>
                      <a:pt x="357" y="275"/>
                    </a:moveTo>
                    <a:lnTo>
                      <a:pt x="357" y="275"/>
                    </a:lnTo>
                    <a:lnTo>
                      <a:pt x="356" y="275"/>
                    </a:lnTo>
                    <a:lnTo>
                      <a:pt x="362" y="267"/>
                    </a:lnTo>
                    <a:lnTo>
                      <a:pt x="357" y="275"/>
                    </a:lnTo>
                    <a:close/>
                    <a:moveTo>
                      <a:pt x="356" y="275"/>
                    </a:moveTo>
                    <a:lnTo>
                      <a:pt x="340" y="258"/>
                    </a:lnTo>
                    <a:lnTo>
                      <a:pt x="354" y="245"/>
                    </a:lnTo>
                    <a:lnTo>
                      <a:pt x="369" y="260"/>
                    </a:lnTo>
                    <a:lnTo>
                      <a:pt x="356" y="275"/>
                    </a:lnTo>
                    <a:close/>
                    <a:moveTo>
                      <a:pt x="352" y="244"/>
                    </a:moveTo>
                    <a:lnTo>
                      <a:pt x="352" y="244"/>
                    </a:lnTo>
                    <a:lnTo>
                      <a:pt x="354" y="245"/>
                    </a:lnTo>
                    <a:lnTo>
                      <a:pt x="347" y="251"/>
                    </a:lnTo>
                    <a:lnTo>
                      <a:pt x="352" y="244"/>
                    </a:lnTo>
                    <a:close/>
                    <a:moveTo>
                      <a:pt x="340" y="259"/>
                    </a:moveTo>
                    <a:lnTo>
                      <a:pt x="325" y="246"/>
                    </a:lnTo>
                    <a:lnTo>
                      <a:pt x="337" y="232"/>
                    </a:lnTo>
                    <a:lnTo>
                      <a:pt x="352" y="244"/>
                    </a:lnTo>
                    <a:lnTo>
                      <a:pt x="340" y="259"/>
                    </a:lnTo>
                    <a:close/>
                    <a:moveTo>
                      <a:pt x="337" y="232"/>
                    </a:moveTo>
                    <a:lnTo>
                      <a:pt x="338" y="232"/>
                    </a:lnTo>
                    <a:lnTo>
                      <a:pt x="337" y="232"/>
                    </a:lnTo>
                    <a:lnTo>
                      <a:pt x="330" y="238"/>
                    </a:lnTo>
                    <a:lnTo>
                      <a:pt x="337" y="232"/>
                    </a:lnTo>
                    <a:close/>
                    <a:moveTo>
                      <a:pt x="325" y="246"/>
                    </a:moveTo>
                    <a:lnTo>
                      <a:pt x="313" y="237"/>
                    </a:lnTo>
                    <a:lnTo>
                      <a:pt x="324" y="222"/>
                    </a:lnTo>
                    <a:lnTo>
                      <a:pt x="337" y="232"/>
                    </a:lnTo>
                    <a:lnTo>
                      <a:pt x="325" y="246"/>
                    </a:lnTo>
                    <a:close/>
                    <a:moveTo>
                      <a:pt x="313" y="237"/>
                    </a:moveTo>
                    <a:lnTo>
                      <a:pt x="312" y="236"/>
                    </a:lnTo>
                    <a:lnTo>
                      <a:pt x="318" y="229"/>
                    </a:lnTo>
                    <a:lnTo>
                      <a:pt x="313" y="237"/>
                    </a:lnTo>
                    <a:close/>
                    <a:moveTo>
                      <a:pt x="312" y="236"/>
                    </a:moveTo>
                    <a:lnTo>
                      <a:pt x="298" y="223"/>
                    </a:lnTo>
                    <a:lnTo>
                      <a:pt x="312" y="210"/>
                    </a:lnTo>
                    <a:lnTo>
                      <a:pt x="325" y="223"/>
                    </a:lnTo>
                    <a:lnTo>
                      <a:pt x="312" y="236"/>
                    </a:lnTo>
                    <a:close/>
                    <a:moveTo>
                      <a:pt x="312" y="208"/>
                    </a:moveTo>
                    <a:lnTo>
                      <a:pt x="312" y="210"/>
                    </a:lnTo>
                    <a:lnTo>
                      <a:pt x="305" y="216"/>
                    </a:lnTo>
                    <a:lnTo>
                      <a:pt x="312" y="208"/>
                    </a:lnTo>
                    <a:close/>
                    <a:moveTo>
                      <a:pt x="300" y="224"/>
                    </a:moveTo>
                    <a:lnTo>
                      <a:pt x="287" y="215"/>
                    </a:lnTo>
                    <a:lnTo>
                      <a:pt x="298" y="200"/>
                    </a:lnTo>
                    <a:lnTo>
                      <a:pt x="312" y="208"/>
                    </a:lnTo>
                    <a:lnTo>
                      <a:pt x="300" y="224"/>
                    </a:lnTo>
                    <a:close/>
                    <a:moveTo>
                      <a:pt x="287" y="215"/>
                    </a:moveTo>
                    <a:lnTo>
                      <a:pt x="274" y="205"/>
                    </a:lnTo>
                    <a:lnTo>
                      <a:pt x="285" y="190"/>
                    </a:lnTo>
                    <a:lnTo>
                      <a:pt x="298" y="200"/>
                    </a:lnTo>
                    <a:lnTo>
                      <a:pt x="287" y="215"/>
                    </a:lnTo>
                    <a:close/>
                    <a:moveTo>
                      <a:pt x="274" y="205"/>
                    </a:moveTo>
                    <a:lnTo>
                      <a:pt x="274" y="205"/>
                    </a:lnTo>
                    <a:lnTo>
                      <a:pt x="280" y="197"/>
                    </a:lnTo>
                    <a:lnTo>
                      <a:pt x="274" y="205"/>
                    </a:lnTo>
                    <a:close/>
                    <a:moveTo>
                      <a:pt x="274" y="205"/>
                    </a:moveTo>
                    <a:lnTo>
                      <a:pt x="217" y="157"/>
                    </a:lnTo>
                    <a:lnTo>
                      <a:pt x="229" y="142"/>
                    </a:lnTo>
                    <a:lnTo>
                      <a:pt x="286" y="190"/>
                    </a:lnTo>
                    <a:lnTo>
                      <a:pt x="274" y="205"/>
                    </a:lnTo>
                    <a:close/>
                    <a:moveTo>
                      <a:pt x="217" y="157"/>
                    </a:moveTo>
                    <a:lnTo>
                      <a:pt x="217" y="158"/>
                    </a:lnTo>
                    <a:lnTo>
                      <a:pt x="217" y="157"/>
                    </a:lnTo>
                    <a:lnTo>
                      <a:pt x="222" y="150"/>
                    </a:lnTo>
                    <a:lnTo>
                      <a:pt x="217" y="157"/>
                    </a:lnTo>
                    <a:close/>
                    <a:moveTo>
                      <a:pt x="217" y="157"/>
                    </a:moveTo>
                    <a:lnTo>
                      <a:pt x="172" y="119"/>
                    </a:lnTo>
                    <a:lnTo>
                      <a:pt x="185" y="105"/>
                    </a:lnTo>
                    <a:lnTo>
                      <a:pt x="229" y="142"/>
                    </a:lnTo>
                    <a:lnTo>
                      <a:pt x="217" y="157"/>
                    </a:lnTo>
                    <a:close/>
                    <a:moveTo>
                      <a:pt x="172" y="119"/>
                    </a:moveTo>
                    <a:lnTo>
                      <a:pt x="172" y="119"/>
                    </a:lnTo>
                    <a:lnTo>
                      <a:pt x="172" y="118"/>
                    </a:lnTo>
                    <a:lnTo>
                      <a:pt x="178" y="111"/>
                    </a:lnTo>
                    <a:lnTo>
                      <a:pt x="172" y="119"/>
                    </a:lnTo>
                    <a:close/>
                    <a:moveTo>
                      <a:pt x="172" y="118"/>
                    </a:moveTo>
                    <a:lnTo>
                      <a:pt x="140" y="86"/>
                    </a:lnTo>
                    <a:lnTo>
                      <a:pt x="153" y="73"/>
                    </a:lnTo>
                    <a:lnTo>
                      <a:pt x="185" y="105"/>
                    </a:lnTo>
                    <a:lnTo>
                      <a:pt x="172" y="118"/>
                    </a:lnTo>
                    <a:close/>
                    <a:moveTo>
                      <a:pt x="140" y="86"/>
                    </a:moveTo>
                    <a:lnTo>
                      <a:pt x="140" y="86"/>
                    </a:lnTo>
                    <a:lnTo>
                      <a:pt x="146" y="79"/>
                    </a:lnTo>
                    <a:lnTo>
                      <a:pt x="140" y="86"/>
                    </a:lnTo>
                    <a:close/>
                    <a:moveTo>
                      <a:pt x="140" y="86"/>
                    </a:moveTo>
                    <a:lnTo>
                      <a:pt x="118" y="61"/>
                    </a:lnTo>
                    <a:lnTo>
                      <a:pt x="132" y="49"/>
                    </a:lnTo>
                    <a:lnTo>
                      <a:pt x="154" y="74"/>
                    </a:lnTo>
                    <a:lnTo>
                      <a:pt x="140" y="86"/>
                    </a:lnTo>
                    <a:close/>
                    <a:moveTo>
                      <a:pt x="118" y="61"/>
                    </a:moveTo>
                    <a:lnTo>
                      <a:pt x="118" y="61"/>
                    </a:lnTo>
                    <a:lnTo>
                      <a:pt x="117" y="61"/>
                    </a:lnTo>
                    <a:lnTo>
                      <a:pt x="124" y="54"/>
                    </a:lnTo>
                    <a:lnTo>
                      <a:pt x="118" y="61"/>
                    </a:lnTo>
                    <a:close/>
                    <a:moveTo>
                      <a:pt x="117" y="61"/>
                    </a:moveTo>
                    <a:lnTo>
                      <a:pt x="101" y="42"/>
                    </a:lnTo>
                    <a:lnTo>
                      <a:pt x="115" y="29"/>
                    </a:lnTo>
                    <a:lnTo>
                      <a:pt x="132" y="49"/>
                    </a:lnTo>
                    <a:lnTo>
                      <a:pt x="117" y="61"/>
                    </a:lnTo>
                    <a:close/>
                    <a:moveTo>
                      <a:pt x="115" y="29"/>
                    </a:moveTo>
                    <a:lnTo>
                      <a:pt x="115" y="29"/>
                    </a:lnTo>
                    <a:lnTo>
                      <a:pt x="109" y="35"/>
                    </a:lnTo>
                    <a:lnTo>
                      <a:pt x="115" y="29"/>
                    </a:lnTo>
                    <a:close/>
                    <a:moveTo>
                      <a:pt x="102" y="42"/>
                    </a:moveTo>
                    <a:lnTo>
                      <a:pt x="89" y="30"/>
                    </a:lnTo>
                    <a:lnTo>
                      <a:pt x="102" y="16"/>
                    </a:lnTo>
                    <a:lnTo>
                      <a:pt x="115" y="29"/>
                    </a:lnTo>
                    <a:lnTo>
                      <a:pt x="102" y="42"/>
                    </a:lnTo>
                    <a:close/>
                    <a:moveTo>
                      <a:pt x="89" y="30"/>
                    </a:moveTo>
                    <a:lnTo>
                      <a:pt x="79" y="20"/>
                    </a:lnTo>
                    <a:lnTo>
                      <a:pt x="93" y="7"/>
                    </a:lnTo>
                    <a:lnTo>
                      <a:pt x="102" y="16"/>
                    </a:lnTo>
                    <a:lnTo>
                      <a:pt x="89" y="30"/>
                    </a:lnTo>
                    <a:close/>
                    <a:moveTo>
                      <a:pt x="89" y="3"/>
                    </a:moveTo>
                    <a:lnTo>
                      <a:pt x="91" y="4"/>
                    </a:lnTo>
                    <a:lnTo>
                      <a:pt x="93" y="7"/>
                    </a:lnTo>
                    <a:lnTo>
                      <a:pt x="86" y="13"/>
                    </a:lnTo>
                    <a:lnTo>
                      <a:pt x="89" y="3"/>
                    </a:lnTo>
                    <a:close/>
                    <a:moveTo>
                      <a:pt x="83" y="22"/>
                    </a:moveTo>
                    <a:lnTo>
                      <a:pt x="71" y="19"/>
                    </a:lnTo>
                    <a:lnTo>
                      <a:pt x="76" y="1"/>
                    </a:lnTo>
                    <a:lnTo>
                      <a:pt x="89" y="3"/>
                    </a:lnTo>
                    <a:lnTo>
                      <a:pt x="83" y="22"/>
                    </a:lnTo>
                    <a:close/>
                    <a:moveTo>
                      <a:pt x="71" y="0"/>
                    </a:moveTo>
                    <a:lnTo>
                      <a:pt x="74" y="0"/>
                    </a:lnTo>
                    <a:lnTo>
                      <a:pt x="76" y="1"/>
                    </a:lnTo>
                    <a:lnTo>
                      <a:pt x="74" y="10"/>
                    </a:lnTo>
                    <a:lnTo>
                      <a:pt x="71" y="0"/>
                    </a:lnTo>
                    <a:close/>
                    <a:moveTo>
                      <a:pt x="76" y="19"/>
                    </a:moveTo>
                    <a:lnTo>
                      <a:pt x="59" y="22"/>
                    </a:lnTo>
                    <a:lnTo>
                      <a:pt x="56" y="3"/>
                    </a:lnTo>
                    <a:lnTo>
                      <a:pt x="71" y="0"/>
                    </a:lnTo>
                    <a:lnTo>
                      <a:pt x="76" y="19"/>
                    </a:lnTo>
                    <a:close/>
                    <a:moveTo>
                      <a:pt x="59" y="22"/>
                    </a:moveTo>
                    <a:lnTo>
                      <a:pt x="59" y="22"/>
                    </a:lnTo>
                    <a:lnTo>
                      <a:pt x="58" y="13"/>
                    </a:lnTo>
                    <a:lnTo>
                      <a:pt x="59" y="22"/>
                    </a:lnTo>
                    <a:close/>
                    <a:moveTo>
                      <a:pt x="59" y="22"/>
                    </a:moveTo>
                    <a:lnTo>
                      <a:pt x="33" y="25"/>
                    </a:lnTo>
                    <a:lnTo>
                      <a:pt x="31" y="7"/>
                    </a:lnTo>
                    <a:lnTo>
                      <a:pt x="56" y="3"/>
                    </a:lnTo>
                    <a:lnTo>
                      <a:pt x="59" y="22"/>
                    </a:lnTo>
                    <a:close/>
                    <a:moveTo>
                      <a:pt x="26" y="9"/>
                    </a:moveTo>
                    <a:lnTo>
                      <a:pt x="28" y="7"/>
                    </a:lnTo>
                    <a:lnTo>
                      <a:pt x="31" y="7"/>
                    </a:lnTo>
                    <a:lnTo>
                      <a:pt x="32" y="17"/>
                    </a:lnTo>
                    <a:lnTo>
                      <a:pt x="26" y="9"/>
                    </a:lnTo>
                    <a:close/>
                    <a:moveTo>
                      <a:pt x="38" y="23"/>
                    </a:moveTo>
                    <a:lnTo>
                      <a:pt x="20" y="40"/>
                    </a:lnTo>
                    <a:lnTo>
                      <a:pt x="7" y="24"/>
                    </a:lnTo>
                    <a:lnTo>
                      <a:pt x="26" y="9"/>
                    </a:lnTo>
                    <a:lnTo>
                      <a:pt x="38" y="23"/>
                    </a:lnTo>
                    <a:close/>
                    <a:moveTo>
                      <a:pt x="4" y="30"/>
                    </a:moveTo>
                    <a:lnTo>
                      <a:pt x="4" y="27"/>
                    </a:lnTo>
                    <a:lnTo>
                      <a:pt x="7" y="24"/>
                    </a:lnTo>
                    <a:lnTo>
                      <a:pt x="13" y="32"/>
                    </a:lnTo>
                    <a:lnTo>
                      <a:pt x="4" y="30"/>
                    </a:lnTo>
                    <a:close/>
                    <a:moveTo>
                      <a:pt x="23" y="34"/>
                    </a:moveTo>
                    <a:lnTo>
                      <a:pt x="20" y="47"/>
                    </a:lnTo>
                    <a:lnTo>
                      <a:pt x="1" y="43"/>
                    </a:lnTo>
                    <a:lnTo>
                      <a:pt x="4" y="30"/>
                    </a:lnTo>
                    <a:lnTo>
                      <a:pt x="23" y="34"/>
                    </a:lnTo>
                    <a:close/>
                    <a:moveTo>
                      <a:pt x="2" y="51"/>
                    </a:moveTo>
                    <a:lnTo>
                      <a:pt x="0" y="47"/>
                    </a:lnTo>
                    <a:lnTo>
                      <a:pt x="1" y="43"/>
                    </a:lnTo>
                    <a:lnTo>
                      <a:pt x="10" y="45"/>
                    </a:lnTo>
                    <a:lnTo>
                      <a:pt x="2" y="51"/>
                    </a:lnTo>
                    <a:close/>
                    <a:moveTo>
                      <a:pt x="17" y="39"/>
                    </a:moveTo>
                    <a:lnTo>
                      <a:pt x="27" y="52"/>
                    </a:lnTo>
                    <a:lnTo>
                      <a:pt x="12" y="63"/>
                    </a:lnTo>
                    <a:lnTo>
                      <a:pt x="2" y="51"/>
                    </a:lnTo>
                    <a:lnTo>
                      <a:pt x="17" y="39"/>
                    </a:lnTo>
                    <a:close/>
                    <a:moveTo>
                      <a:pt x="12" y="64"/>
                    </a:moveTo>
                    <a:lnTo>
                      <a:pt x="13" y="64"/>
                    </a:lnTo>
                    <a:lnTo>
                      <a:pt x="12" y="63"/>
                    </a:lnTo>
                    <a:lnTo>
                      <a:pt x="20" y="57"/>
                    </a:lnTo>
                    <a:lnTo>
                      <a:pt x="12" y="64"/>
                    </a:lnTo>
                    <a:close/>
                    <a:moveTo>
                      <a:pt x="27" y="52"/>
                    </a:moveTo>
                    <a:lnTo>
                      <a:pt x="39" y="67"/>
                    </a:lnTo>
                    <a:lnTo>
                      <a:pt x="25" y="79"/>
                    </a:lnTo>
                    <a:lnTo>
                      <a:pt x="12" y="64"/>
                    </a:lnTo>
                    <a:lnTo>
                      <a:pt x="27" y="52"/>
                    </a:lnTo>
                    <a:close/>
                    <a:moveTo>
                      <a:pt x="27" y="82"/>
                    </a:moveTo>
                    <a:lnTo>
                      <a:pt x="26" y="81"/>
                    </a:lnTo>
                    <a:lnTo>
                      <a:pt x="25" y="79"/>
                    </a:lnTo>
                    <a:lnTo>
                      <a:pt x="32" y="74"/>
                    </a:lnTo>
                    <a:lnTo>
                      <a:pt x="27" y="82"/>
                    </a:lnTo>
                    <a:close/>
                    <a:moveTo>
                      <a:pt x="37" y="65"/>
                    </a:moveTo>
                    <a:lnTo>
                      <a:pt x="59" y="78"/>
                    </a:lnTo>
                    <a:lnTo>
                      <a:pt x="49" y="95"/>
                    </a:lnTo>
                    <a:lnTo>
                      <a:pt x="27" y="82"/>
                    </a:lnTo>
                    <a:lnTo>
                      <a:pt x="37" y="65"/>
                    </a:lnTo>
                    <a:close/>
                    <a:moveTo>
                      <a:pt x="59" y="78"/>
                    </a:moveTo>
                    <a:lnTo>
                      <a:pt x="60" y="78"/>
                    </a:lnTo>
                    <a:lnTo>
                      <a:pt x="61" y="79"/>
                    </a:lnTo>
                    <a:lnTo>
                      <a:pt x="55" y="86"/>
                    </a:lnTo>
                    <a:lnTo>
                      <a:pt x="59" y="78"/>
                    </a:lnTo>
                    <a:close/>
                    <a:moveTo>
                      <a:pt x="61" y="79"/>
                    </a:moveTo>
                    <a:lnTo>
                      <a:pt x="80" y="98"/>
                    </a:lnTo>
                    <a:lnTo>
                      <a:pt x="67" y="113"/>
                    </a:lnTo>
                    <a:lnTo>
                      <a:pt x="48" y="93"/>
                    </a:lnTo>
                    <a:lnTo>
                      <a:pt x="61" y="79"/>
                    </a:lnTo>
                    <a:close/>
                    <a:moveTo>
                      <a:pt x="80" y="98"/>
                    </a:moveTo>
                    <a:lnTo>
                      <a:pt x="80" y="99"/>
                    </a:lnTo>
                    <a:lnTo>
                      <a:pt x="74" y="105"/>
                    </a:lnTo>
                    <a:lnTo>
                      <a:pt x="80" y="98"/>
                    </a:lnTo>
                    <a:close/>
                    <a:moveTo>
                      <a:pt x="80" y="99"/>
                    </a:moveTo>
                    <a:lnTo>
                      <a:pt x="100" y="121"/>
                    </a:lnTo>
                    <a:lnTo>
                      <a:pt x="86" y="133"/>
                    </a:lnTo>
                    <a:lnTo>
                      <a:pt x="66" y="111"/>
                    </a:lnTo>
                    <a:lnTo>
                      <a:pt x="80" y="99"/>
                    </a:lnTo>
                    <a:close/>
                    <a:moveTo>
                      <a:pt x="100" y="121"/>
                    </a:moveTo>
                    <a:lnTo>
                      <a:pt x="100" y="122"/>
                    </a:lnTo>
                    <a:lnTo>
                      <a:pt x="101" y="124"/>
                    </a:lnTo>
                    <a:lnTo>
                      <a:pt x="92" y="128"/>
                    </a:lnTo>
                    <a:lnTo>
                      <a:pt x="100" y="121"/>
                    </a:lnTo>
                    <a:close/>
                    <a:moveTo>
                      <a:pt x="101" y="124"/>
                    </a:moveTo>
                    <a:lnTo>
                      <a:pt x="113" y="149"/>
                    </a:lnTo>
                    <a:lnTo>
                      <a:pt x="97" y="158"/>
                    </a:lnTo>
                    <a:lnTo>
                      <a:pt x="83" y="131"/>
                    </a:lnTo>
                    <a:lnTo>
                      <a:pt x="101" y="124"/>
                    </a:lnTo>
                    <a:close/>
                    <a:moveTo>
                      <a:pt x="113" y="149"/>
                    </a:moveTo>
                    <a:lnTo>
                      <a:pt x="114" y="150"/>
                    </a:lnTo>
                    <a:lnTo>
                      <a:pt x="114" y="152"/>
                    </a:lnTo>
                    <a:lnTo>
                      <a:pt x="106" y="153"/>
                    </a:lnTo>
                    <a:lnTo>
                      <a:pt x="113" y="149"/>
                    </a:lnTo>
                    <a:close/>
                    <a:moveTo>
                      <a:pt x="114" y="152"/>
                    </a:moveTo>
                    <a:lnTo>
                      <a:pt x="118" y="181"/>
                    </a:lnTo>
                    <a:lnTo>
                      <a:pt x="99" y="183"/>
                    </a:lnTo>
                    <a:lnTo>
                      <a:pt x="96" y="154"/>
                    </a:lnTo>
                    <a:lnTo>
                      <a:pt x="114" y="152"/>
                    </a:lnTo>
                    <a:close/>
                    <a:moveTo>
                      <a:pt x="118" y="181"/>
                    </a:moveTo>
                    <a:lnTo>
                      <a:pt x="118" y="182"/>
                    </a:lnTo>
                    <a:lnTo>
                      <a:pt x="118" y="183"/>
                    </a:lnTo>
                    <a:lnTo>
                      <a:pt x="109" y="182"/>
                    </a:lnTo>
                    <a:lnTo>
                      <a:pt x="118" y="181"/>
                    </a:lnTo>
                    <a:close/>
                    <a:moveTo>
                      <a:pt x="118" y="183"/>
                    </a:moveTo>
                    <a:lnTo>
                      <a:pt x="111" y="218"/>
                    </a:lnTo>
                    <a:lnTo>
                      <a:pt x="92" y="215"/>
                    </a:lnTo>
                    <a:lnTo>
                      <a:pt x="99" y="180"/>
                    </a:lnTo>
                    <a:lnTo>
                      <a:pt x="118" y="183"/>
                    </a:lnTo>
                    <a:close/>
                    <a:moveTo>
                      <a:pt x="111" y="218"/>
                    </a:moveTo>
                    <a:lnTo>
                      <a:pt x="111" y="218"/>
                    </a:lnTo>
                    <a:lnTo>
                      <a:pt x="111" y="219"/>
                    </a:lnTo>
                    <a:lnTo>
                      <a:pt x="102" y="216"/>
                    </a:lnTo>
                    <a:lnTo>
                      <a:pt x="111" y="218"/>
                    </a:lnTo>
                    <a:close/>
                    <a:moveTo>
                      <a:pt x="111" y="219"/>
                    </a:moveTo>
                    <a:lnTo>
                      <a:pt x="104" y="242"/>
                    </a:lnTo>
                    <a:lnTo>
                      <a:pt x="87" y="236"/>
                    </a:lnTo>
                    <a:lnTo>
                      <a:pt x="93" y="214"/>
                    </a:lnTo>
                    <a:lnTo>
                      <a:pt x="111" y="219"/>
                    </a:lnTo>
                    <a:close/>
                    <a:moveTo>
                      <a:pt x="86" y="238"/>
                    </a:moveTo>
                    <a:lnTo>
                      <a:pt x="86" y="237"/>
                    </a:lnTo>
                    <a:lnTo>
                      <a:pt x="87" y="236"/>
                    </a:lnTo>
                    <a:lnTo>
                      <a:pt x="96" y="238"/>
                    </a:lnTo>
                    <a:lnTo>
                      <a:pt x="86" y="238"/>
                    </a:lnTo>
                    <a:close/>
                    <a:moveTo>
                      <a:pt x="106" y="238"/>
                    </a:moveTo>
                    <a:lnTo>
                      <a:pt x="106" y="258"/>
                    </a:lnTo>
                    <a:lnTo>
                      <a:pt x="86" y="258"/>
                    </a:lnTo>
                    <a:lnTo>
                      <a:pt x="86" y="238"/>
                    </a:lnTo>
                    <a:lnTo>
                      <a:pt x="106" y="238"/>
                    </a:lnTo>
                    <a:close/>
                    <a:moveTo>
                      <a:pt x="87" y="262"/>
                    </a:moveTo>
                    <a:lnTo>
                      <a:pt x="86" y="260"/>
                    </a:lnTo>
                    <a:lnTo>
                      <a:pt x="86" y="258"/>
                    </a:lnTo>
                    <a:lnTo>
                      <a:pt x="96" y="258"/>
                    </a:lnTo>
                    <a:lnTo>
                      <a:pt x="87" y="262"/>
                    </a:lnTo>
                    <a:close/>
                    <a:moveTo>
                      <a:pt x="104" y="254"/>
                    </a:moveTo>
                    <a:lnTo>
                      <a:pt x="113" y="272"/>
                    </a:lnTo>
                    <a:lnTo>
                      <a:pt x="97" y="281"/>
                    </a:lnTo>
                    <a:lnTo>
                      <a:pt x="87" y="262"/>
                    </a:lnTo>
                    <a:lnTo>
                      <a:pt x="104" y="254"/>
                    </a:lnTo>
                    <a:close/>
                    <a:moveTo>
                      <a:pt x="98" y="282"/>
                    </a:moveTo>
                    <a:lnTo>
                      <a:pt x="97" y="282"/>
                    </a:lnTo>
                    <a:lnTo>
                      <a:pt x="97" y="281"/>
                    </a:lnTo>
                    <a:lnTo>
                      <a:pt x="106" y="277"/>
                    </a:lnTo>
                    <a:lnTo>
                      <a:pt x="98" y="282"/>
                    </a:lnTo>
                    <a:close/>
                    <a:moveTo>
                      <a:pt x="113" y="271"/>
                    </a:moveTo>
                    <a:lnTo>
                      <a:pt x="125" y="287"/>
                    </a:lnTo>
                    <a:lnTo>
                      <a:pt x="111" y="299"/>
                    </a:lnTo>
                    <a:lnTo>
                      <a:pt x="98" y="282"/>
                    </a:lnTo>
                    <a:lnTo>
                      <a:pt x="113" y="271"/>
                    </a:lnTo>
                    <a:close/>
                    <a:moveTo>
                      <a:pt x="111" y="299"/>
                    </a:moveTo>
                    <a:lnTo>
                      <a:pt x="110" y="298"/>
                    </a:lnTo>
                    <a:lnTo>
                      <a:pt x="111" y="299"/>
                    </a:lnTo>
                    <a:lnTo>
                      <a:pt x="118" y="292"/>
                    </a:lnTo>
                    <a:lnTo>
                      <a:pt x="111" y="299"/>
                    </a:lnTo>
                    <a:close/>
                    <a:moveTo>
                      <a:pt x="125" y="287"/>
                    </a:moveTo>
                    <a:lnTo>
                      <a:pt x="141" y="305"/>
                    </a:lnTo>
                    <a:lnTo>
                      <a:pt x="126" y="318"/>
                    </a:lnTo>
                    <a:lnTo>
                      <a:pt x="111" y="299"/>
                    </a:lnTo>
                    <a:lnTo>
                      <a:pt x="125" y="287"/>
                    </a:lnTo>
                    <a:close/>
                    <a:moveTo>
                      <a:pt x="126" y="318"/>
                    </a:moveTo>
                    <a:lnTo>
                      <a:pt x="126" y="318"/>
                    </a:lnTo>
                    <a:lnTo>
                      <a:pt x="134" y="312"/>
                    </a:lnTo>
                    <a:lnTo>
                      <a:pt x="126" y="318"/>
                    </a:lnTo>
                    <a:close/>
                    <a:moveTo>
                      <a:pt x="141" y="305"/>
                    </a:moveTo>
                    <a:lnTo>
                      <a:pt x="161" y="328"/>
                    </a:lnTo>
                    <a:lnTo>
                      <a:pt x="145" y="341"/>
                    </a:lnTo>
                    <a:lnTo>
                      <a:pt x="126" y="318"/>
                    </a:lnTo>
                    <a:lnTo>
                      <a:pt x="141" y="305"/>
                    </a:lnTo>
                    <a:close/>
                    <a:moveTo>
                      <a:pt x="146" y="341"/>
                    </a:moveTo>
                    <a:lnTo>
                      <a:pt x="146" y="341"/>
                    </a:lnTo>
                    <a:lnTo>
                      <a:pt x="145" y="341"/>
                    </a:lnTo>
                    <a:lnTo>
                      <a:pt x="153" y="334"/>
                    </a:lnTo>
                    <a:lnTo>
                      <a:pt x="146" y="341"/>
                    </a:lnTo>
                    <a:close/>
                    <a:moveTo>
                      <a:pt x="160" y="326"/>
                    </a:moveTo>
                    <a:lnTo>
                      <a:pt x="185" y="350"/>
                    </a:lnTo>
                    <a:lnTo>
                      <a:pt x="172" y="364"/>
                    </a:lnTo>
                    <a:lnTo>
                      <a:pt x="146" y="341"/>
                    </a:lnTo>
                    <a:lnTo>
                      <a:pt x="160" y="326"/>
                    </a:lnTo>
                    <a:close/>
                    <a:moveTo>
                      <a:pt x="185" y="350"/>
                    </a:moveTo>
                    <a:lnTo>
                      <a:pt x="185" y="350"/>
                    </a:lnTo>
                    <a:lnTo>
                      <a:pt x="186" y="351"/>
                    </a:lnTo>
                    <a:lnTo>
                      <a:pt x="178" y="356"/>
                    </a:lnTo>
                    <a:lnTo>
                      <a:pt x="185" y="350"/>
                    </a:lnTo>
                    <a:close/>
                    <a:moveTo>
                      <a:pt x="186" y="351"/>
                    </a:moveTo>
                    <a:lnTo>
                      <a:pt x="208" y="383"/>
                    </a:lnTo>
                    <a:lnTo>
                      <a:pt x="193" y="394"/>
                    </a:lnTo>
                    <a:lnTo>
                      <a:pt x="171" y="362"/>
                    </a:lnTo>
                    <a:lnTo>
                      <a:pt x="186" y="351"/>
                    </a:lnTo>
                    <a:close/>
                    <a:moveTo>
                      <a:pt x="193" y="394"/>
                    </a:moveTo>
                    <a:lnTo>
                      <a:pt x="193" y="394"/>
                    </a:lnTo>
                    <a:lnTo>
                      <a:pt x="200" y="388"/>
                    </a:lnTo>
                    <a:lnTo>
                      <a:pt x="193" y="394"/>
                    </a:lnTo>
                    <a:close/>
                    <a:moveTo>
                      <a:pt x="208" y="383"/>
                    </a:moveTo>
                    <a:lnTo>
                      <a:pt x="233" y="418"/>
                    </a:lnTo>
                    <a:lnTo>
                      <a:pt x="218" y="429"/>
                    </a:lnTo>
                    <a:lnTo>
                      <a:pt x="193" y="394"/>
                    </a:lnTo>
                    <a:lnTo>
                      <a:pt x="208" y="383"/>
                    </a:lnTo>
                    <a:close/>
                    <a:moveTo>
                      <a:pt x="233" y="418"/>
                    </a:moveTo>
                    <a:lnTo>
                      <a:pt x="234" y="418"/>
                    </a:lnTo>
                    <a:lnTo>
                      <a:pt x="234" y="419"/>
                    </a:lnTo>
                    <a:lnTo>
                      <a:pt x="226" y="423"/>
                    </a:lnTo>
                    <a:lnTo>
                      <a:pt x="233" y="418"/>
                    </a:lnTo>
                    <a:close/>
                    <a:moveTo>
                      <a:pt x="234" y="419"/>
                    </a:moveTo>
                    <a:lnTo>
                      <a:pt x="257" y="460"/>
                    </a:lnTo>
                    <a:lnTo>
                      <a:pt x="240" y="469"/>
                    </a:lnTo>
                    <a:lnTo>
                      <a:pt x="218" y="428"/>
                    </a:lnTo>
                    <a:lnTo>
                      <a:pt x="234" y="4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9" name="Freeform 1621">
                <a:extLst>
                  <a:ext uri="{FF2B5EF4-FFF2-40B4-BE49-F238E27FC236}">
                    <a16:creationId xmlns:a16="http://schemas.microsoft.com/office/drawing/2014/main" id="{10241A8C-F394-4752-830E-F4C50AB7EB37}"/>
                  </a:ext>
                </a:extLst>
              </p:cNvPr>
              <p:cNvSpPr>
                <a:spLocks/>
              </p:cNvSpPr>
              <p:nvPr/>
            </p:nvSpPr>
            <p:spPr bwMode="auto">
              <a:xfrm>
                <a:off x="2732" y="1631"/>
                <a:ext cx="119" cy="121"/>
              </a:xfrm>
              <a:custGeom>
                <a:avLst/>
                <a:gdLst>
                  <a:gd name="T0" fmla="*/ 25 w 476"/>
                  <a:gd name="T1" fmla="*/ 30 h 483"/>
                  <a:gd name="T2" fmla="*/ 28 w 476"/>
                  <a:gd name="T3" fmla="*/ 30 h 483"/>
                  <a:gd name="T4" fmla="*/ 29 w 476"/>
                  <a:gd name="T5" fmla="*/ 30 h 483"/>
                  <a:gd name="T6" fmla="*/ 29 w 476"/>
                  <a:gd name="T7" fmla="*/ 29 h 483"/>
                  <a:gd name="T8" fmla="*/ 30 w 476"/>
                  <a:gd name="T9" fmla="*/ 28 h 483"/>
                  <a:gd name="T10" fmla="*/ 30 w 476"/>
                  <a:gd name="T11" fmla="*/ 27 h 483"/>
                  <a:gd name="T12" fmla="*/ 29 w 476"/>
                  <a:gd name="T13" fmla="*/ 25 h 483"/>
                  <a:gd name="T14" fmla="*/ 29 w 476"/>
                  <a:gd name="T15" fmla="*/ 24 h 483"/>
                  <a:gd name="T16" fmla="*/ 28 w 476"/>
                  <a:gd name="T17" fmla="*/ 23 h 483"/>
                  <a:gd name="T18" fmla="*/ 28 w 476"/>
                  <a:gd name="T19" fmla="*/ 23 h 483"/>
                  <a:gd name="T20" fmla="*/ 28 w 476"/>
                  <a:gd name="T21" fmla="*/ 23 h 483"/>
                  <a:gd name="T22" fmla="*/ 27 w 476"/>
                  <a:gd name="T23" fmla="*/ 22 h 483"/>
                  <a:gd name="T24" fmla="*/ 26 w 476"/>
                  <a:gd name="T25" fmla="*/ 21 h 483"/>
                  <a:gd name="T26" fmla="*/ 24 w 476"/>
                  <a:gd name="T27" fmla="*/ 19 h 483"/>
                  <a:gd name="T28" fmla="*/ 22 w 476"/>
                  <a:gd name="T29" fmla="*/ 16 h 483"/>
                  <a:gd name="T30" fmla="*/ 20 w 476"/>
                  <a:gd name="T31" fmla="*/ 13 h 483"/>
                  <a:gd name="T32" fmla="*/ 17 w 476"/>
                  <a:gd name="T33" fmla="*/ 11 h 483"/>
                  <a:gd name="T34" fmla="*/ 15 w 476"/>
                  <a:gd name="T35" fmla="*/ 8 h 483"/>
                  <a:gd name="T36" fmla="*/ 13 w 476"/>
                  <a:gd name="T37" fmla="*/ 6 h 483"/>
                  <a:gd name="T38" fmla="*/ 11 w 476"/>
                  <a:gd name="T39" fmla="*/ 4 h 483"/>
                  <a:gd name="T40" fmla="*/ 10 w 476"/>
                  <a:gd name="T41" fmla="*/ 2 h 483"/>
                  <a:gd name="T42" fmla="*/ 9 w 476"/>
                  <a:gd name="T43" fmla="*/ 2 h 483"/>
                  <a:gd name="T44" fmla="*/ 8 w 476"/>
                  <a:gd name="T45" fmla="*/ 1 h 483"/>
                  <a:gd name="T46" fmla="*/ 7 w 476"/>
                  <a:gd name="T47" fmla="*/ 1 h 483"/>
                  <a:gd name="T48" fmla="*/ 6 w 476"/>
                  <a:gd name="T49" fmla="*/ 0 h 483"/>
                  <a:gd name="T50" fmla="*/ 5 w 476"/>
                  <a:gd name="T51" fmla="*/ 0 h 483"/>
                  <a:gd name="T52" fmla="*/ 4 w 476"/>
                  <a:gd name="T53" fmla="*/ 0 h 483"/>
                  <a:gd name="T54" fmla="*/ 3 w 476"/>
                  <a:gd name="T55" fmla="*/ 1 h 483"/>
                  <a:gd name="T56" fmla="*/ 2 w 476"/>
                  <a:gd name="T57" fmla="*/ 1 h 483"/>
                  <a:gd name="T58" fmla="*/ 1 w 476"/>
                  <a:gd name="T59" fmla="*/ 2 h 483"/>
                  <a:gd name="T60" fmla="*/ 0 w 476"/>
                  <a:gd name="T61" fmla="*/ 3 h 483"/>
                  <a:gd name="T62" fmla="*/ 0 w 476"/>
                  <a:gd name="T63" fmla="*/ 4 h 483"/>
                  <a:gd name="T64" fmla="*/ 1 w 476"/>
                  <a:gd name="T65" fmla="*/ 6 h 483"/>
                  <a:gd name="T66" fmla="*/ 1 w 476"/>
                  <a:gd name="T67" fmla="*/ 7 h 483"/>
                  <a:gd name="T68" fmla="*/ 2 w 476"/>
                  <a:gd name="T69" fmla="*/ 8 h 483"/>
                  <a:gd name="T70" fmla="*/ 4 w 476"/>
                  <a:gd name="T71" fmla="*/ 9 h 483"/>
                  <a:gd name="T72" fmla="*/ 5 w 476"/>
                  <a:gd name="T73" fmla="*/ 10 h 483"/>
                  <a:gd name="T74" fmla="*/ 6 w 476"/>
                  <a:gd name="T75" fmla="*/ 11 h 483"/>
                  <a:gd name="T76" fmla="*/ 7 w 476"/>
                  <a:gd name="T77" fmla="*/ 12 h 483"/>
                  <a:gd name="T78" fmla="*/ 8 w 476"/>
                  <a:gd name="T79" fmla="*/ 14 h 483"/>
                  <a:gd name="T80" fmla="*/ 9 w 476"/>
                  <a:gd name="T81" fmla="*/ 15 h 483"/>
                  <a:gd name="T82" fmla="*/ 9 w 476"/>
                  <a:gd name="T83" fmla="*/ 16 h 483"/>
                  <a:gd name="T84" fmla="*/ 9 w 476"/>
                  <a:gd name="T85" fmla="*/ 18 h 483"/>
                  <a:gd name="T86" fmla="*/ 9 w 476"/>
                  <a:gd name="T87" fmla="*/ 19 h 483"/>
                  <a:gd name="T88" fmla="*/ 10 w 476"/>
                  <a:gd name="T89" fmla="*/ 20 h 483"/>
                  <a:gd name="T90" fmla="*/ 11 w 476"/>
                  <a:gd name="T91" fmla="*/ 20 h 483"/>
                  <a:gd name="T92" fmla="*/ 11 w 476"/>
                  <a:gd name="T93" fmla="*/ 21 h 483"/>
                  <a:gd name="T94" fmla="*/ 12 w 476"/>
                  <a:gd name="T95" fmla="*/ 22 h 483"/>
                  <a:gd name="T96" fmla="*/ 13 w 476"/>
                  <a:gd name="T97" fmla="*/ 22 h 483"/>
                  <a:gd name="T98" fmla="*/ 14 w 476"/>
                  <a:gd name="T99" fmla="*/ 23 h 483"/>
                  <a:gd name="T100" fmla="*/ 16 w 476"/>
                  <a:gd name="T101" fmla="*/ 23 h 483"/>
                  <a:gd name="T102" fmla="*/ 17 w 476"/>
                  <a:gd name="T103" fmla="*/ 24 h 483"/>
                  <a:gd name="T104" fmla="*/ 18 w 476"/>
                  <a:gd name="T105" fmla="*/ 25 h 483"/>
                  <a:gd name="T106" fmla="*/ 19 w 476"/>
                  <a:gd name="T107" fmla="*/ 26 h 483"/>
                  <a:gd name="T108" fmla="*/ 20 w 476"/>
                  <a:gd name="T109" fmla="*/ 27 h 483"/>
                  <a:gd name="T110" fmla="*/ 21 w 476"/>
                  <a:gd name="T111" fmla="*/ 28 h 483"/>
                  <a:gd name="T112" fmla="*/ 22 w 476"/>
                  <a:gd name="T113" fmla="*/ 28 h 483"/>
                  <a:gd name="T114" fmla="*/ 22 w 476"/>
                  <a:gd name="T115" fmla="*/ 29 h 483"/>
                  <a:gd name="T116" fmla="*/ 23 w 476"/>
                  <a:gd name="T117" fmla="*/ 30 h 483"/>
                  <a:gd name="T118" fmla="*/ 24 w 476"/>
                  <a:gd name="T119" fmla="*/ 30 h 483"/>
                  <a:gd name="T120" fmla="*/ 25 w 476"/>
                  <a:gd name="T121" fmla="*/ 30 h 48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76"/>
                  <a:gd name="T184" fmla="*/ 0 h 483"/>
                  <a:gd name="T185" fmla="*/ 476 w 476"/>
                  <a:gd name="T186" fmla="*/ 483 h 48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76" h="483">
                    <a:moveTo>
                      <a:pt x="403" y="483"/>
                    </a:moveTo>
                    <a:lnTo>
                      <a:pt x="439" y="480"/>
                    </a:lnTo>
                    <a:lnTo>
                      <a:pt x="461" y="470"/>
                    </a:lnTo>
                    <a:lnTo>
                      <a:pt x="469" y="458"/>
                    </a:lnTo>
                    <a:lnTo>
                      <a:pt x="476" y="439"/>
                    </a:lnTo>
                    <a:lnTo>
                      <a:pt x="473" y="422"/>
                    </a:lnTo>
                    <a:lnTo>
                      <a:pt x="467" y="404"/>
                    </a:lnTo>
                    <a:lnTo>
                      <a:pt x="457" y="387"/>
                    </a:lnTo>
                    <a:lnTo>
                      <a:pt x="447" y="372"/>
                    </a:lnTo>
                    <a:lnTo>
                      <a:pt x="441" y="362"/>
                    </a:lnTo>
                    <a:lnTo>
                      <a:pt x="439" y="359"/>
                    </a:lnTo>
                    <a:lnTo>
                      <a:pt x="432" y="353"/>
                    </a:lnTo>
                    <a:lnTo>
                      <a:pt x="413" y="331"/>
                    </a:lnTo>
                    <a:lnTo>
                      <a:pt x="385" y="299"/>
                    </a:lnTo>
                    <a:lnTo>
                      <a:pt x="349" y="257"/>
                    </a:lnTo>
                    <a:lnTo>
                      <a:pt x="311" y="213"/>
                    </a:lnTo>
                    <a:lnTo>
                      <a:pt x="273" y="169"/>
                    </a:lnTo>
                    <a:lnTo>
                      <a:pt x="235" y="123"/>
                    </a:lnTo>
                    <a:lnTo>
                      <a:pt x="199" y="86"/>
                    </a:lnTo>
                    <a:lnTo>
                      <a:pt x="174" y="54"/>
                    </a:lnTo>
                    <a:lnTo>
                      <a:pt x="159" y="34"/>
                    </a:lnTo>
                    <a:lnTo>
                      <a:pt x="145" y="22"/>
                    </a:lnTo>
                    <a:lnTo>
                      <a:pt x="133" y="12"/>
                    </a:lnTo>
                    <a:lnTo>
                      <a:pt x="117" y="7"/>
                    </a:lnTo>
                    <a:lnTo>
                      <a:pt x="98" y="0"/>
                    </a:lnTo>
                    <a:lnTo>
                      <a:pt x="79" y="0"/>
                    </a:lnTo>
                    <a:lnTo>
                      <a:pt x="60" y="0"/>
                    </a:lnTo>
                    <a:lnTo>
                      <a:pt x="44" y="7"/>
                    </a:lnTo>
                    <a:lnTo>
                      <a:pt x="28" y="15"/>
                    </a:lnTo>
                    <a:lnTo>
                      <a:pt x="12" y="29"/>
                    </a:lnTo>
                    <a:lnTo>
                      <a:pt x="0" y="47"/>
                    </a:lnTo>
                    <a:lnTo>
                      <a:pt x="0" y="69"/>
                    </a:lnTo>
                    <a:lnTo>
                      <a:pt x="6" y="91"/>
                    </a:lnTo>
                    <a:lnTo>
                      <a:pt x="18" y="111"/>
                    </a:lnTo>
                    <a:lnTo>
                      <a:pt x="34" y="130"/>
                    </a:lnTo>
                    <a:lnTo>
                      <a:pt x="57" y="146"/>
                    </a:lnTo>
                    <a:lnTo>
                      <a:pt x="76" y="162"/>
                    </a:lnTo>
                    <a:lnTo>
                      <a:pt x="98" y="178"/>
                    </a:lnTo>
                    <a:lnTo>
                      <a:pt x="114" y="196"/>
                    </a:lnTo>
                    <a:lnTo>
                      <a:pt x="130" y="216"/>
                    </a:lnTo>
                    <a:lnTo>
                      <a:pt x="136" y="238"/>
                    </a:lnTo>
                    <a:lnTo>
                      <a:pt x="140" y="260"/>
                    </a:lnTo>
                    <a:lnTo>
                      <a:pt x="142" y="279"/>
                    </a:lnTo>
                    <a:lnTo>
                      <a:pt x="149" y="295"/>
                    </a:lnTo>
                    <a:lnTo>
                      <a:pt x="159" y="311"/>
                    </a:lnTo>
                    <a:lnTo>
                      <a:pt x="168" y="324"/>
                    </a:lnTo>
                    <a:lnTo>
                      <a:pt x="177" y="336"/>
                    </a:lnTo>
                    <a:lnTo>
                      <a:pt x="190" y="346"/>
                    </a:lnTo>
                    <a:lnTo>
                      <a:pt x="206" y="356"/>
                    </a:lnTo>
                    <a:lnTo>
                      <a:pt x="225" y="365"/>
                    </a:lnTo>
                    <a:lnTo>
                      <a:pt x="248" y="372"/>
                    </a:lnTo>
                    <a:lnTo>
                      <a:pt x="273" y="381"/>
                    </a:lnTo>
                    <a:lnTo>
                      <a:pt x="292" y="390"/>
                    </a:lnTo>
                    <a:lnTo>
                      <a:pt x="307" y="407"/>
                    </a:lnTo>
                    <a:lnTo>
                      <a:pt x="321" y="422"/>
                    </a:lnTo>
                    <a:lnTo>
                      <a:pt x="330" y="439"/>
                    </a:lnTo>
                    <a:lnTo>
                      <a:pt x="343" y="451"/>
                    </a:lnTo>
                    <a:lnTo>
                      <a:pt x="356" y="464"/>
                    </a:lnTo>
                    <a:lnTo>
                      <a:pt x="368" y="476"/>
                    </a:lnTo>
                    <a:lnTo>
                      <a:pt x="385" y="483"/>
                    </a:lnTo>
                    <a:lnTo>
                      <a:pt x="403" y="483"/>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0" name="Freeform 1622">
                <a:extLst>
                  <a:ext uri="{FF2B5EF4-FFF2-40B4-BE49-F238E27FC236}">
                    <a16:creationId xmlns:a16="http://schemas.microsoft.com/office/drawing/2014/main" id="{AE38A9C8-DB76-4409-8D34-93CE32C80BAA}"/>
                  </a:ext>
                </a:extLst>
              </p:cNvPr>
              <p:cNvSpPr>
                <a:spLocks noEditPoints="1"/>
              </p:cNvSpPr>
              <p:nvPr/>
            </p:nvSpPr>
            <p:spPr bwMode="auto">
              <a:xfrm>
                <a:off x="2729" y="1629"/>
                <a:ext cx="124" cy="125"/>
              </a:xfrm>
              <a:custGeom>
                <a:avLst/>
                <a:gdLst>
                  <a:gd name="T0" fmla="*/ 28 w 496"/>
                  <a:gd name="T1" fmla="*/ 30 h 503"/>
                  <a:gd name="T2" fmla="*/ 30 w 496"/>
                  <a:gd name="T3" fmla="*/ 30 h 503"/>
                  <a:gd name="T4" fmla="*/ 31 w 496"/>
                  <a:gd name="T5" fmla="*/ 29 h 503"/>
                  <a:gd name="T6" fmla="*/ 31 w 496"/>
                  <a:gd name="T7" fmla="*/ 28 h 503"/>
                  <a:gd name="T8" fmla="*/ 30 w 496"/>
                  <a:gd name="T9" fmla="*/ 28 h 503"/>
                  <a:gd name="T10" fmla="*/ 31 w 496"/>
                  <a:gd name="T11" fmla="*/ 27 h 503"/>
                  <a:gd name="T12" fmla="*/ 30 w 496"/>
                  <a:gd name="T13" fmla="*/ 24 h 503"/>
                  <a:gd name="T14" fmla="*/ 29 w 496"/>
                  <a:gd name="T15" fmla="*/ 23 h 503"/>
                  <a:gd name="T16" fmla="*/ 29 w 496"/>
                  <a:gd name="T17" fmla="*/ 23 h 503"/>
                  <a:gd name="T18" fmla="*/ 28 w 496"/>
                  <a:gd name="T19" fmla="*/ 23 h 503"/>
                  <a:gd name="T20" fmla="*/ 29 w 496"/>
                  <a:gd name="T21" fmla="*/ 22 h 503"/>
                  <a:gd name="T22" fmla="*/ 27 w 496"/>
                  <a:gd name="T23" fmla="*/ 21 h 503"/>
                  <a:gd name="T24" fmla="*/ 24 w 496"/>
                  <a:gd name="T25" fmla="*/ 19 h 503"/>
                  <a:gd name="T26" fmla="*/ 24 w 496"/>
                  <a:gd name="T27" fmla="*/ 19 h 503"/>
                  <a:gd name="T28" fmla="*/ 23 w 496"/>
                  <a:gd name="T29" fmla="*/ 16 h 503"/>
                  <a:gd name="T30" fmla="*/ 21 w 496"/>
                  <a:gd name="T31" fmla="*/ 13 h 503"/>
                  <a:gd name="T32" fmla="*/ 16 w 496"/>
                  <a:gd name="T33" fmla="*/ 8 h 503"/>
                  <a:gd name="T34" fmla="*/ 13 w 496"/>
                  <a:gd name="T35" fmla="*/ 6 h 503"/>
                  <a:gd name="T36" fmla="*/ 12 w 496"/>
                  <a:gd name="T37" fmla="*/ 3 h 503"/>
                  <a:gd name="T38" fmla="*/ 11 w 496"/>
                  <a:gd name="T39" fmla="*/ 4 h 503"/>
                  <a:gd name="T40" fmla="*/ 11 w 496"/>
                  <a:gd name="T41" fmla="*/ 2 h 503"/>
                  <a:gd name="T42" fmla="*/ 9 w 496"/>
                  <a:gd name="T43" fmla="*/ 1 h 503"/>
                  <a:gd name="T44" fmla="*/ 8 w 496"/>
                  <a:gd name="T45" fmla="*/ 1 h 503"/>
                  <a:gd name="T46" fmla="*/ 8 w 496"/>
                  <a:gd name="T47" fmla="*/ 1 h 503"/>
                  <a:gd name="T48" fmla="*/ 7 w 496"/>
                  <a:gd name="T49" fmla="*/ 0 h 503"/>
                  <a:gd name="T50" fmla="*/ 6 w 496"/>
                  <a:gd name="T51" fmla="*/ 0 h 503"/>
                  <a:gd name="T52" fmla="*/ 3 w 496"/>
                  <a:gd name="T53" fmla="*/ 0 h 503"/>
                  <a:gd name="T54" fmla="*/ 3 w 496"/>
                  <a:gd name="T55" fmla="*/ 2 h 503"/>
                  <a:gd name="T56" fmla="*/ 3 w 496"/>
                  <a:gd name="T57" fmla="*/ 2 h 503"/>
                  <a:gd name="T58" fmla="*/ 1 w 496"/>
                  <a:gd name="T59" fmla="*/ 2 h 503"/>
                  <a:gd name="T60" fmla="*/ 1 w 496"/>
                  <a:gd name="T61" fmla="*/ 3 h 503"/>
                  <a:gd name="T62" fmla="*/ 0 w 496"/>
                  <a:gd name="T63" fmla="*/ 5 h 503"/>
                  <a:gd name="T64" fmla="*/ 1 w 496"/>
                  <a:gd name="T65" fmla="*/ 6 h 503"/>
                  <a:gd name="T66" fmla="*/ 1 w 496"/>
                  <a:gd name="T67" fmla="*/ 8 h 503"/>
                  <a:gd name="T68" fmla="*/ 2 w 496"/>
                  <a:gd name="T69" fmla="*/ 7 h 503"/>
                  <a:gd name="T70" fmla="*/ 3 w 496"/>
                  <a:gd name="T71" fmla="*/ 9 h 503"/>
                  <a:gd name="T72" fmla="*/ 5 w 496"/>
                  <a:gd name="T73" fmla="*/ 11 h 503"/>
                  <a:gd name="T74" fmla="*/ 7 w 496"/>
                  <a:gd name="T75" fmla="*/ 11 h 503"/>
                  <a:gd name="T76" fmla="*/ 7 w 496"/>
                  <a:gd name="T77" fmla="*/ 11 h 503"/>
                  <a:gd name="T78" fmla="*/ 8 w 496"/>
                  <a:gd name="T79" fmla="*/ 12 h 503"/>
                  <a:gd name="T80" fmla="*/ 8 w 496"/>
                  <a:gd name="T81" fmla="*/ 14 h 503"/>
                  <a:gd name="T82" fmla="*/ 9 w 496"/>
                  <a:gd name="T83" fmla="*/ 17 h 503"/>
                  <a:gd name="T84" fmla="*/ 10 w 496"/>
                  <a:gd name="T85" fmla="*/ 18 h 503"/>
                  <a:gd name="T86" fmla="*/ 10 w 496"/>
                  <a:gd name="T87" fmla="*/ 18 h 503"/>
                  <a:gd name="T88" fmla="*/ 10 w 496"/>
                  <a:gd name="T89" fmla="*/ 19 h 503"/>
                  <a:gd name="T90" fmla="*/ 11 w 496"/>
                  <a:gd name="T91" fmla="*/ 20 h 503"/>
                  <a:gd name="T92" fmla="*/ 11 w 496"/>
                  <a:gd name="T93" fmla="*/ 22 h 503"/>
                  <a:gd name="T94" fmla="*/ 13 w 496"/>
                  <a:gd name="T95" fmla="*/ 21 h 503"/>
                  <a:gd name="T96" fmla="*/ 13 w 496"/>
                  <a:gd name="T97" fmla="*/ 21 h 503"/>
                  <a:gd name="T98" fmla="*/ 13 w 496"/>
                  <a:gd name="T99" fmla="*/ 23 h 503"/>
                  <a:gd name="T100" fmla="*/ 15 w 496"/>
                  <a:gd name="T101" fmla="*/ 23 h 503"/>
                  <a:gd name="T102" fmla="*/ 16 w 496"/>
                  <a:gd name="T103" fmla="*/ 23 h 503"/>
                  <a:gd name="T104" fmla="*/ 18 w 496"/>
                  <a:gd name="T105" fmla="*/ 24 h 503"/>
                  <a:gd name="T106" fmla="*/ 19 w 496"/>
                  <a:gd name="T107" fmla="*/ 24 h 503"/>
                  <a:gd name="T108" fmla="*/ 19 w 496"/>
                  <a:gd name="T109" fmla="*/ 24 h 503"/>
                  <a:gd name="T110" fmla="*/ 20 w 496"/>
                  <a:gd name="T111" fmla="*/ 26 h 503"/>
                  <a:gd name="T112" fmla="*/ 21 w 496"/>
                  <a:gd name="T113" fmla="*/ 28 h 503"/>
                  <a:gd name="T114" fmla="*/ 23 w 496"/>
                  <a:gd name="T115" fmla="*/ 28 h 503"/>
                  <a:gd name="T116" fmla="*/ 23 w 496"/>
                  <a:gd name="T117" fmla="*/ 30 h 503"/>
                  <a:gd name="T118" fmla="*/ 23 w 496"/>
                  <a:gd name="T119" fmla="*/ 29 h 503"/>
                  <a:gd name="T120" fmla="*/ 24 w 496"/>
                  <a:gd name="T121" fmla="*/ 31 h 503"/>
                  <a:gd name="T122" fmla="*/ 26 w 496"/>
                  <a:gd name="T123" fmla="*/ 31 h 50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96"/>
                  <a:gd name="T187" fmla="*/ 0 h 503"/>
                  <a:gd name="T188" fmla="*/ 496 w 496"/>
                  <a:gd name="T189" fmla="*/ 503 h 50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96" h="503">
                    <a:moveTo>
                      <a:pt x="412" y="483"/>
                    </a:moveTo>
                    <a:lnTo>
                      <a:pt x="447" y="480"/>
                    </a:lnTo>
                    <a:lnTo>
                      <a:pt x="449" y="500"/>
                    </a:lnTo>
                    <a:lnTo>
                      <a:pt x="414" y="503"/>
                    </a:lnTo>
                    <a:lnTo>
                      <a:pt x="412" y="483"/>
                    </a:lnTo>
                    <a:close/>
                    <a:moveTo>
                      <a:pt x="452" y="498"/>
                    </a:moveTo>
                    <a:lnTo>
                      <a:pt x="451" y="500"/>
                    </a:lnTo>
                    <a:lnTo>
                      <a:pt x="449" y="500"/>
                    </a:lnTo>
                    <a:lnTo>
                      <a:pt x="449" y="490"/>
                    </a:lnTo>
                    <a:lnTo>
                      <a:pt x="452" y="498"/>
                    </a:lnTo>
                    <a:close/>
                    <a:moveTo>
                      <a:pt x="444" y="481"/>
                    </a:moveTo>
                    <a:lnTo>
                      <a:pt x="466" y="471"/>
                    </a:lnTo>
                    <a:lnTo>
                      <a:pt x="474" y="489"/>
                    </a:lnTo>
                    <a:lnTo>
                      <a:pt x="452" y="498"/>
                    </a:lnTo>
                    <a:lnTo>
                      <a:pt x="444" y="481"/>
                    </a:lnTo>
                    <a:close/>
                    <a:moveTo>
                      <a:pt x="478" y="486"/>
                    </a:moveTo>
                    <a:lnTo>
                      <a:pt x="476" y="487"/>
                    </a:lnTo>
                    <a:lnTo>
                      <a:pt x="474" y="489"/>
                    </a:lnTo>
                    <a:lnTo>
                      <a:pt x="471" y="480"/>
                    </a:lnTo>
                    <a:lnTo>
                      <a:pt x="478" y="486"/>
                    </a:lnTo>
                    <a:close/>
                    <a:moveTo>
                      <a:pt x="463" y="474"/>
                    </a:moveTo>
                    <a:lnTo>
                      <a:pt x="472" y="462"/>
                    </a:lnTo>
                    <a:lnTo>
                      <a:pt x="487" y="473"/>
                    </a:lnTo>
                    <a:lnTo>
                      <a:pt x="478" y="486"/>
                    </a:lnTo>
                    <a:lnTo>
                      <a:pt x="463" y="474"/>
                    </a:lnTo>
                    <a:close/>
                    <a:moveTo>
                      <a:pt x="489" y="471"/>
                    </a:moveTo>
                    <a:lnTo>
                      <a:pt x="488" y="472"/>
                    </a:lnTo>
                    <a:lnTo>
                      <a:pt x="487" y="473"/>
                    </a:lnTo>
                    <a:lnTo>
                      <a:pt x="479" y="468"/>
                    </a:lnTo>
                    <a:lnTo>
                      <a:pt x="489" y="471"/>
                    </a:lnTo>
                    <a:close/>
                    <a:moveTo>
                      <a:pt x="471" y="464"/>
                    </a:moveTo>
                    <a:lnTo>
                      <a:pt x="477" y="446"/>
                    </a:lnTo>
                    <a:lnTo>
                      <a:pt x="495" y="451"/>
                    </a:lnTo>
                    <a:lnTo>
                      <a:pt x="489" y="471"/>
                    </a:lnTo>
                    <a:lnTo>
                      <a:pt x="471" y="464"/>
                    </a:lnTo>
                    <a:close/>
                    <a:moveTo>
                      <a:pt x="496" y="447"/>
                    </a:moveTo>
                    <a:lnTo>
                      <a:pt x="496" y="449"/>
                    </a:lnTo>
                    <a:lnTo>
                      <a:pt x="495" y="451"/>
                    </a:lnTo>
                    <a:lnTo>
                      <a:pt x="486" y="449"/>
                    </a:lnTo>
                    <a:lnTo>
                      <a:pt x="496" y="447"/>
                    </a:lnTo>
                    <a:close/>
                    <a:moveTo>
                      <a:pt x="477" y="450"/>
                    </a:moveTo>
                    <a:lnTo>
                      <a:pt x="474" y="434"/>
                    </a:lnTo>
                    <a:lnTo>
                      <a:pt x="493" y="430"/>
                    </a:lnTo>
                    <a:lnTo>
                      <a:pt x="496" y="447"/>
                    </a:lnTo>
                    <a:lnTo>
                      <a:pt x="477" y="450"/>
                    </a:lnTo>
                    <a:close/>
                    <a:moveTo>
                      <a:pt x="492" y="429"/>
                    </a:moveTo>
                    <a:lnTo>
                      <a:pt x="493" y="430"/>
                    </a:lnTo>
                    <a:lnTo>
                      <a:pt x="483" y="432"/>
                    </a:lnTo>
                    <a:lnTo>
                      <a:pt x="492" y="429"/>
                    </a:lnTo>
                    <a:close/>
                    <a:moveTo>
                      <a:pt x="474" y="436"/>
                    </a:moveTo>
                    <a:lnTo>
                      <a:pt x="467" y="417"/>
                    </a:lnTo>
                    <a:lnTo>
                      <a:pt x="486" y="410"/>
                    </a:lnTo>
                    <a:lnTo>
                      <a:pt x="492" y="429"/>
                    </a:lnTo>
                    <a:lnTo>
                      <a:pt x="474" y="436"/>
                    </a:lnTo>
                    <a:close/>
                    <a:moveTo>
                      <a:pt x="485" y="408"/>
                    </a:moveTo>
                    <a:lnTo>
                      <a:pt x="485" y="409"/>
                    </a:lnTo>
                    <a:lnTo>
                      <a:pt x="486" y="410"/>
                    </a:lnTo>
                    <a:lnTo>
                      <a:pt x="477" y="414"/>
                    </a:lnTo>
                    <a:lnTo>
                      <a:pt x="485" y="408"/>
                    </a:lnTo>
                    <a:close/>
                    <a:moveTo>
                      <a:pt x="468" y="418"/>
                    </a:moveTo>
                    <a:lnTo>
                      <a:pt x="458" y="403"/>
                    </a:lnTo>
                    <a:lnTo>
                      <a:pt x="475" y="393"/>
                    </a:lnTo>
                    <a:lnTo>
                      <a:pt x="485" y="408"/>
                    </a:lnTo>
                    <a:lnTo>
                      <a:pt x="468" y="418"/>
                    </a:lnTo>
                    <a:close/>
                    <a:moveTo>
                      <a:pt x="458" y="403"/>
                    </a:moveTo>
                    <a:lnTo>
                      <a:pt x="450" y="386"/>
                    </a:lnTo>
                    <a:lnTo>
                      <a:pt x="466" y="377"/>
                    </a:lnTo>
                    <a:lnTo>
                      <a:pt x="475" y="393"/>
                    </a:lnTo>
                    <a:lnTo>
                      <a:pt x="458" y="403"/>
                    </a:lnTo>
                    <a:close/>
                    <a:moveTo>
                      <a:pt x="465" y="376"/>
                    </a:moveTo>
                    <a:lnTo>
                      <a:pt x="466" y="376"/>
                    </a:lnTo>
                    <a:lnTo>
                      <a:pt x="466" y="377"/>
                    </a:lnTo>
                    <a:lnTo>
                      <a:pt x="457" y="382"/>
                    </a:lnTo>
                    <a:lnTo>
                      <a:pt x="465" y="376"/>
                    </a:lnTo>
                    <a:close/>
                    <a:moveTo>
                      <a:pt x="450" y="387"/>
                    </a:moveTo>
                    <a:lnTo>
                      <a:pt x="443" y="377"/>
                    </a:lnTo>
                    <a:lnTo>
                      <a:pt x="460" y="367"/>
                    </a:lnTo>
                    <a:lnTo>
                      <a:pt x="465" y="376"/>
                    </a:lnTo>
                    <a:lnTo>
                      <a:pt x="450" y="387"/>
                    </a:lnTo>
                    <a:close/>
                    <a:moveTo>
                      <a:pt x="458" y="365"/>
                    </a:moveTo>
                    <a:lnTo>
                      <a:pt x="458" y="366"/>
                    </a:lnTo>
                    <a:lnTo>
                      <a:pt x="460" y="367"/>
                    </a:lnTo>
                    <a:lnTo>
                      <a:pt x="451" y="372"/>
                    </a:lnTo>
                    <a:lnTo>
                      <a:pt x="458" y="365"/>
                    </a:lnTo>
                    <a:close/>
                    <a:moveTo>
                      <a:pt x="444" y="378"/>
                    </a:moveTo>
                    <a:lnTo>
                      <a:pt x="441" y="376"/>
                    </a:lnTo>
                    <a:lnTo>
                      <a:pt x="455" y="362"/>
                    </a:lnTo>
                    <a:lnTo>
                      <a:pt x="458" y="365"/>
                    </a:lnTo>
                    <a:lnTo>
                      <a:pt x="444" y="378"/>
                    </a:lnTo>
                    <a:close/>
                    <a:moveTo>
                      <a:pt x="455" y="362"/>
                    </a:moveTo>
                    <a:lnTo>
                      <a:pt x="455" y="362"/>
                    </a:lnTo>
                    <a:lnTo>
                      <a:pt x="449" y="369"/>
                    </a:lnTo>
                    <a:lnTo>
                      <a:pt x="455" y="362"/>
                    </a:lnTo>
                    <a:close/>
                    <a:moveTo>
                      <a:pt x="441" y="376"/>
                    </a:moveTo>
                    <a:lnTo>
                      <a:pt x="435" y="369"/>
                    </a:lnTo>
                    <a:lnTo>
                      <a:pt x="449" y="356"/>
                    </a:lnTo>
                    <a:lnTo>
                      <a:pt x="455" y="362"/>
                    </a:lnTo>
                    <a:lnTo>
                      <a:pt x="441" y="376"/>
                    </a:lnTo>
                    <a:close/>
                    <a:moveTo>
                      <a:pt x="435" y="369"/>
                    </a:moveTo>
                    <a:lnTo>
                      <a:pt x="434" y="369"/>
                    </a:lnTo>
                    <a:lnTo>
                      <a:pt x="434" y="368"/>
                    </a:lnTo>
                    <a:lnTo>
                      <a:pt x="442" y="363"/>
                    </a:lnTo>
                    <a:lnTo>
                      <a:pt x="435" y="369"/>
                    </a:lnTo>
                    <a:close/>
                    <a:moveTo>
                      <a:pt x="434" y="368"/>
                    </a:moveTo>
                    <a:lnTo>
                      <a:pt x="415" y="346"/>
                    </a:lnTo>
                    <a:lnTo>
                      <a:pt x="430" y="334"/>
                    </a:lnTo>
                    <a:lnTo>
                      <a:pt x="449" y="356"/>
                    </a:lnTo>
                    <a:lnTo>
                      <a:pt x="434" y="368"/>
                    </a:lnTo>
                    <a:close/>
                    <a:moveTo>
                      <a:pt x="430" y="334"/>
                    </a:moveTo>
                    <a:lnTo>
                      <a:pt x="430" y="334"/>
                    </a:lnTo>
                    <a:lnTo>
                      <a:pt x="423" y="341"/>
                    </a:lnTo>
                    <a:lnTo>
                      <a:pt x="430" y="334"/>
                    </a:lnTo>
                    <a:close/>
                    <a:moveTo>
                      <a:pt x="415" y="346"/>
                    </a:moveTo>
                    <a:lnTo>
                      <a:pt x="387" y="315"/>
                    </a:lnTo>
                    <a:lnTo>
                      <a:pt x="401" y="302"/>
                    </a:lnTo>
                    <a:lnTo>
                      <a:pt x="430" y="334"/>
                    </a:lnTo>
                    <a:lnTo>
                      <a:pt x="415" y="346"/>
                    </a:lnTo>
                    <a:close/>
                    <a:moveTo>
                      <a:pt x="387" y="315"/>
                    </a:moveTo>
                    <a:lnTo>
                      <a:pt x="387" y="314"/>
                    </a:lnTo>
                    <a:lnTo>
                      <a:pt x="395" y="309"/>
                    </a:lnTo>
                    <a:lnTo>
                      <a:pt x="387" y="315"/>
                    </a:lnTo>
                    <a:close/>
                    <a:moveTo>
                      <a:pt x="387" y="314"/>
                    </a:moveTo>
                    <a:lnTo>
                      <a:pt x="352" y="274"/>
                    </a:lnTo>
                    <a:lnTo>
                      <a:pt x="366" y="261"/>
                    </a:lnTo>
                    <a:lnTo>
                      <a:pt x="401" y="302"/>
                    </a:lnTo>
                    <a:lnTo>
                      <a:pt x="387" y="314"/>
                    </a:lnTo>
                    <a:close/>
                    <a:moveTo>
                      <a:pt x="366" y="261"/>
                    </a:moveTo>
                    <a:lnTo>
                      <a:pt x="367" y="261"/>
                    </a:lnTo>
                    <a:lnTo>
                      <a:pt x="366" y="261"/>
                    </a:lnTo>
                    <a:lnTo>
                      <a:pt x="359" y="267"/>
                    </a:lnTo>
                    <a:lnTo>
                      <a:pt x="366" y="261"/>
                    </a:lnTo>
                    <a:close/>
                    <a:moveTo>
                      <a:pt x="352" y="274"/>
                    </a:moveTo>
                    <a:lnTo>
                      <a:pt x="314" y="229"/>
                    </a:lnTo>
                    <a:lnTo>
                      <a:pt x="328" y="216"/>
                    </a:lnTo>
                    <a:lnTo>
                      <a:pt x="366" y="261"/>
                    </a:lnTo>
                    <a:lnTo>
                      <a:pt x="352" y="274"/>
                    </a:lnTo>
                    <a:close/>
                    <a:moveTo>
                      <a:pt x="314" y="229"/>
                    </a:moveTo>
                    <a:lnTo>
                      <a:pt x="275" y="184"/>
                    </a:lnTo>
                    <a:lnTo>
                      <a:pt x="290" y="172"/>
                    </a:lnTo>
                    <a:lnTo>
                      <a:pt x="328" y="216"/>
                    </a:lnTo>
                    <a:lnTo>
                      <a:pt x="314" y="229"/>
                    </a:lnTo>
                    <a:close/>
                    <a:moveTo>
                      <a:pt x="275" y="184"/>
                    </a:moveTo>
                    <a:lnTo>
                      <a:pt x="238" y="140"/>
                    </a:lnTo>
                    <a:lnTo>
                      <a:pt x="252" y="128"/>
                    </a:lnTo>
                    <a:lnTo>
                      <a:pt x="290" y="172"/>
                    </a:lnTo>
                    <a:lnTo>
                      <a:pt x="275" y="184"/>
                    </a:lnTo>
                    <a:close/>
                    <a:moveTo>
                      <a:pt x="251" y="127"/>
                    </a:moveTo>
                    <a:lnTo>
                      <a:pt x="251" y="127"/>
                    </a:lnTo>
                    <a:lnTo>
                      <a:pt x="252" y="128"/>
                    </a:lnTo>
                    <a:lnTo>
                      <a:pt x="245" y="133"/>
                    </a:lnTo>
                    <a:lnTo>
                      <a:pt x="251" y="127"/>
                    </a:lnTo>
                    <a:close/>
                    <a:moveTo>
                      <a:pt x="238" y="140"/>
                    </a:moveTo>
                    <a:lnTo>
                      <a:pt x="203" y="101"/>
                    </a:lnTo>
                    <a:lnTo>
                      <a:pt x="217" y="89"/>
                    </a:lnTo>
                    <a:lnTo>
                      <a:pt x="251" y="127"/>
                    </a:lnTo>
                    <a:lnTo>
                      <a:pt x="238" y="140"/>
                    </a:lnTo>
                    <a:close/>
                    <a:moveTo>
                      <a:pt x="203" y="101"/>
                    </a:moveTo>
                    <a:lnTo>
                      <a:pt x="203" y="101"/>
                    </a:lnTo>
                    <a:lnTo>
                      <a:pt x="209" y="96"/>
                    </a:lnTo>
                    <a:lnTo>
                      <a:pt x="203" y="101"/>
                    </a:lnTo>
                    <a:close/>
                    <a:moveTo>
                      <a:pt x="203" y="101"/>
                    </a:moveTo>
                    <a:lnTo>
                      <a:pt x="177" y="70"/>
                    </a:lnTo>
                    <a:lnTo>
                      <a:pt x="192" y="57"/>
                    </a:lnTo>
                    <a:lnTo>
                      <a:pt x="217" y="89"/>
                    </a:lnTo>
                    <a:lnTo>
                      <a:pt x="203" y="101"/>
                    </a:lnTo>
                    <a:close/>
                    <a:moveTo>
                      <a:pt x="192" y="57"/>
                    </a:moveTo>
                    <a:lnTo>
                      <a:pt x="193" y="58"/>
                    </a:lnTo>
                    <a:lnTo>
                      <a:pt x="192" y="57"/>
                    </a:lnTo>
                    <a:lnTo>
                      <a:pt x="184" y="64"/>
                    </a:lnTo>
                    <a:lnTo>
                      <a:pt x="192" y="57"/>
                    </a:lnTo>
                    <a:close/>
                    <a:moveTo>
                      <a:pt x="177" y="70"/>
                    </a:moveTo>
                    <a:lnTo>
                      <a:pt x="161" y="51"/>
                    </a:lnTo>
                    <a:lnTo>
                      <a:pt x="176" y="39"/>
                    </a:lnTo>
                    <a:lnTo>
                      <a:pt x="192" y="57"/>
                    </a:lnTo>
                    <a:lnTo>
                      <a:pt x="177" y="70"/>
                    </a:lnTo>
                    <a:close/>
                    <a:moveTo>
                      <a:pt x="175" y="38"/>
                    </a:moveTo>
                    <a:lnTo>
                      <a:pt x="175" y="39"/>
                    </a:lnTo>
                    <a:lnTo>
                      <a:pt x="176" y="39"/>
                    </a:lnTo>
                    <a:lnTo>
                      <a:pt x="169" y="44"/>
                    </a:lnTo>
                    <a:lnTo>
                      <a:pt x="175" y="38"/>
                    </a:lnTo>
                    <a:close/>
                    <a:moveTo>
                      <a:pt x="162" y="52"/>
                    </a:moveTo>
                    <a:lnTo>
                      <a:pt x="149" y="39"/>
                    </a:lnTo>
                    <a:lnTo>
                      <a:pt x="162" y="25"/>
                    </a:lnTo>
                    <a:lnTo>
                      <a:pt x="175" y="38"/>
                    </a:lnTo>
                    <a:lnTo>
                      <a:pt x="162" y="52"/>
                    </a:lnTo>
                    <a:close/>
                    <a:moveTo>
                      <a:pt x="162" y="24"/>
                    </a:moveTo>
                    <a:lnTo>
                      <a:pt x="162" y="25"/>
                    </a:lnTo>
                    <a:lnTo>
                      <a:pt x="155" y="32"/>
                    </a:lnTo>
                    <a:lnTo>
                      <a:pt x="162" y="24"/>
                    </a:lnTo>
                    <a:close/>
                    <a:moveTo>
                      <a:pt x="150" y="40"/>
                    </a:moveTo>
                    <a:lnTo>
                      <a:pt x="138" y="30"/>
                    </a:lnTo>
                    <a:lnTo>
                      <a:pt x="149" y="14"/>
                    </a:lnTo>
                    <a:lnTo>
                      <a:pt x="162" y="24"/>
                    </a:lnTo>
                    <a:lnTo>
                      <a:pt x="150" y="40"/>
                    </a:lnTo>
                    <a:close/>
                    <a:moveTo>
                      <a:pt x="146" y="13"/>
                    </a:moveTo>
                    <a:lnTo>
                      <a:pt x="148" y="14"/>
                    </a:lnTo>
                    <a:lnTo>
                      <a:pt x="149" y="14"/>
                    </a:lnTo>
                    <a:lnTo>
                      <a:pt x="143" y="22"/>
                    </a:lnTo>
                    <a:lnTo>
                      <a:pt x="146" y="13"/>
                    </a:lnTo>
                    <a:close/>
                    <a:moveTo>
                      <a:pt x="140" y="31"/>
                    </a:moveTo>
                    <a:lnTo>
                      <a:pt x="123" y="25"/>
                    </a:lnTo>
                    <a:lnTo>
                      <a:pt x="131" y="8"/>
                    </a:lnTo>
                    <a:lnTo>
                      <a:pt x="146" y="13"/>
                    </a:lnTo>
                    <a:lnTo>
                      <a:pt x="140" y="31"/>
                    </a:lnTo>
                    <a:close/>
                    <a:moveTo>
                      <a:pt x="130" y="7"/>
                    </a:moveTo>
                    <a:lnTo>
                      <a:pt x="130" y="7"/>
                    </a:lnTo>
                    <a:lnTo>
                      <a:pt x="131" y="8"/>
                    </a:lnTo>
                    <a:lnTo>
                      <a:pt x="127" y="17"/>
                    </a:lnTo>
                    <a:lnTo>
                      <a:pt x="130" y="7"/>
                    </a:lnTo>
                    <a:close/>
                    <a:moveTo>
                      <a:pt x="124" y="25"/>
                    </a:moveTo>
                    <a:lnTo>
                      <a:pt x="105" y="19"/>
                    </a:lnTo>
                    <a:lnTo>
                      <a:pt x="111" y="1"/>
                    </a:lnTo>
                    <a:lnTo>
                      <a:pt x="130" y="7"/>
                    </a:lnTo>
                    <a:lnTo>
                      <a:pt x="124" y="25"/>
                    </a:lnTo>
                    <a:close/>
                    <a:moveTo>
                      <a:pt x="108" y="0"/>
                    </a:moveTo>
                    <a:lnTo>
                      <a:pt x="109" y="0"/>
                    </a:lnTo>
                    <a:lnTo>
                      <a:pt x="111" y="1"/>
                    </a:lnTo>
                    <a:lnTo>
                      <a:pt x="108" y="10"/>
                    </a:lnTo>
                    <a:lnTo>
                      <a:pt x="108" y="0"/>
                    </a:lnTo>
                    <a:close/>
                    <a:moveTo>
                      <a:pt x="108" y="19"/>
                    </a:moveTo>
                    <a:lnTo>
                      <a:pt x="89" y="19"/>
                    </a:lnTo>
                    <a:lnTo>
                      <a:pt x="89" y="0"/>
                    </a:lnTo>
                    <a:lnTo>
                      <a:pt x="108" y="0"/>
                    </a:lnTo>
                    <a:lnTo>
                      <a:pt x="108" y="19"/>
                    </a:lnTo>
                    <a:close/>
                    <a:moveTo>
                      <a:pt x="89" y="19"/>
                    </a:moveTo>
                    <a:lnTo>
                      <a:pt x="70" y="19"/>
                    </a:lnTo>
                    <a:lnTo>
                      <a:pt x="70" y="0"/>
                    </a:lnTo>
                    <a:lnTo>
                      <a:pt x="89" y="0"/>
                    </a:lnTo>
                    <a:lnTo>
                      <a:pt x="89" y="19"/>
                    </a:lnTo>
                    <a:close/>
                    <a:moveTo>
                      <a:pt x="66" y="1"/>
                    </a:moveTo>
                    <a:lnTo>
                      <a:pt x="68" y="0"/>
                    </a:lnTo>
                    <a:lnTo>
                      <a:pt x="70" y="0"/>
                    </a:lnTo>
                    <a:lnTo>
                      <a:pt x="70" y="10"/>
                    </a:lnTo>
                    <a:lnTo>
                      <a:pt x="66" y="1"/>
                    </a:lnTo>
                    <a:close/>
                    <a:moveTo>
                      <a:pt x="74" y="19"/>
                    </a:moveTo>
                    <a:lnTo>
                      <a:pt x="57" y="25"/>
                    </a:lnTo>
                    <a:lnTo>
                      <a:pt x="51" y="7"/>
                    </a:lnTo>
                    <a:lnTo>
                      <a:pt x="66" y="1"/>
                    </a:lnTo>
                    <a:lnTo>
                      <a:pt x="74" y="19"/>
                    </a:lnTo>
                    <a:close/>
                    <a:moveTo>
                      <a:pt x="49" y="8"/>
                    </a:moveTo>
                    <a:lnTo>
                      <a:pt x="49" y="8"/>
                    </a:lnTo>
                    <a:lnTo>
                      <a:pt x="51" y="7"/>
                    </a:lnTo>
                    <a:lnTo>
                      <a:pt x="54" y="17"/>
                    </a:lnTo>
                    <a:lnTo>
                      <a:pt x="49" y="8"/>
                    </a:lnTo>
                    <a:close/>
                    <a:moveTo>
                      <a:pt x="59" y="24"/>
                    </a:moveTo>
                    <a:lnTo>
                      <a:pt x="43" y="34"/>
                    </a:lnTo>
                    <a:lnTo>
                      <a:pt x="33" y="18"/>
                    </a:lnTo>
                    <a:lnTo>
                      <a:pt x="49" y="8"/>
                    </a:lnTo>
                    <a:lnTo>
                      <a:pt x="59" y="24"/>
                    </a:lnTo>
                    <a:close/>
                    <a:moveTo>
                      <a:pt x="32" y="18"/>
                    </a:moveTo>
                    <a:lnTo>
                      <a:pt x="33" y="18"/>
                    </a:lnTo>
                    <a:lnTo>
                      <a:pt x="38" y="25"/>
                    </a:lnTo>
                    <a:lnTo>
                      <a:pt x="32" y="18"/>
                    </a:lnTo>
                    <a:close/>
                    <a:moveTo>
                      <a:pt x="44" y="33"/>
                    </a:moveTo>
                    <a:lnTo>
                      <a:pt x="28" y="45"/>
                    </a:lnTo>
                    <a:lnTo>
                      <a:pt x="16" y="31"/>
                    </a:lnTo>
                    <a:lnTo>
                      <a:pt x="32" y="18"/>
                    </a:lnTo>
                    <a:lnTo>
                      <a:pt x="44" y="33"/>
                    </a:lnTo>
                    <a:close/>
                    <a:moveTo>
                      <a:pt x="14" y="33"/>
                    </a:moveTo>
                    <a:lnTo>
                      <a:pt x="15" y="32"/>
                    </a:lnTo>
                    <a:lnTo>
                      <a:pt x="16" y="31"/>
                    </a:lnTo>
                    <a:lnTo>
                      <a:pt x="22" y="39"/>
                    </a:lnTo>
                    <a:lnTo>
                      <a:pt x="14" y="33"/>
                    </a:lnTo>
                    <a:close/>
                    <a:moveTo>
                      <a:pt x="31" y="44"/>
                    </a:moveTo>
                    <a:lnTo>
                      <a:pt x="17" y="63"/>
                    </a:lnTo>
                    <a:lnTo>
                      <a:pt x="2" y="52"/>
                    </a:lnTo>
                    <a:lnTo>
                      <a:pt x="14" y="33"/>
                    </a:lnTo>
                    <a:lnTo>
                      <a:pt x="31" y="44"/>
                    </a:lnTo>
                    <a:close/>
                    <a:moveTo>
                      <a:pt x="0" y="57"/>
                    </a:moveTo>
                    <a:lnTo>
                      <a:pt x="0" y="54"/>
                    </a:lnTo>
                    <a:lnTo>
                      <a:pt x="2" y="52"/>
                    </a:lnTo>
                    <a:lnTo>
                      <a:pt x="10" y="57"/>
                    </a:lnTo>
                    <a:lnTo>
                      <a:pt x="0" y="57"/>
                    </a:lnTo>
                    <a:close/>
                    <a:moveTo>
                      <a:pt x="19" y="57"/>
                    </a:moveTo>
                    <a:lnTo>
                      <a:pt x="19" y="79"/>
                    </a:lnTo>
                    <a:lnTo>
                      <a:pt x="0" y="79"/>
                    </a:lnTo>
                    <a:lnTo>
                      <a:pt x="0" y="57"/>
                    </a:lnTo>
                    <a:lnTo>
                      <a:pt x="19" y="57"/>
                    </a:lnTo>
                    <a:close/>
                    <a:moveTo>
                      <a:pt x="0" y="83"/>
                    </a:moveTo>
                    <a:lnTo>
                      <a:pt x="0" y="81"/>
                    </a:lnTo>
                    <a:lnTo>
                      <a:pt x="0" y="79"/>
                    </a:lnTo>
                    <a:lnTo>
                      <a:pt x="10" y="79"/>
                    </a:lnTo>
                    <a:lnTo>
                      <a:pt x="0" y="83"/>
                    </a:lnTo>
                    <a:close/>
                    <a:moveTo>
                      <a:pt x="19" y="77"/>
                    </a:moveTo>
                    <a:lnTo>
                      <a:pt x="25" y="99"/>
                    </a:lnTo>
                    <a:lnTo>
                      <a:pt x="6" y="105"/>
                    </a:lnTo>
                    <a:lnTo>
                      <a:pt x="0" y="83"/>
                    </a:lnTo>
                    <a:lnTo>
                      <a:pt x="19" y="77"/>
                    </a:lnTo>
                    <a:close/>
                    <a:moveTo>
                      <a:pt x="8" y="107"/>
                    </a:moveTo>
                    <a:lnTo>
                      <a:pt x="8" y="106"/>
                    </a:lnTo>
                    <a:lnTo>
                      <a:pt x="6" y="105"/>
                    </a:lnTo>
                    <a:lnTo>
                      <a:pt x="16" y="101"/>
                    </a:lnTo>
                    <a:lnTo>
                      <a:pt x="8" y="107"/>
                    </a:lnTo>
                    <a:close/>
                    <a:moveTo>
                      <a:pt x="24" y="97"/>
                    </a:moveTo>
                    <a:lnTo>
                      <a:pt x="36" y="116"/>
                    </a:lnTo>
                    <a:lnTo>
                      <a:pt x="21" y="126"/>
                    </a:lnTo>
                    <a:lnTo>
                      <a:pt x="8" y="107"/>
                    </a:lnTo>
                    <a:lnTo>
                      <a:pt x="24" y="97"/>
                    </a:lnTo>
                    <a:close/>
                    <a:moveTo>
                      <a:pt x="21" y="127"/>
                    </a:moveTo>
                    <a:lnTo>
                      <a:pt x="21" y="127"/>
                    </a:lnTo>
                    <a:lnTo>
                      <a:pt x="21" y="126"/>
                    </a:lnTo>
                    <a:lnTo>
                      <a:pt x="28" y="121"/>
                    </a:lnTo>
                    <a:lnTo>
                      <a:pt x="21" y="127"/>
                    </a:lnTo>
                    <a:close/>
                    <a:moveTo>
                      <a:pt x="36" y="115"/>
                    </a:moveTo>
                    <a:lnTo>
                      <a:pt x="52" y="133"/>
                    </a:lnTo>
                    <a:lnTo>
                      <a:pt x="37" y="146"/>
                    </a:lnTo>
                    <a:lnTo>
                      <a:pt x="21" y="127"/>
                    </a:lnTo>
                    <a:lnTo>
                      <a:pt x="36" y="115"/>
                    </a:lnTo>
                    <a:close/>
                    <a:moveTo>
                      <a:pt x="38" y="148"/>
                    </a:moveTo>
                    <a:lnTo>
                      <a:pt x="38" y="147"/>
                    </a:lnTo>
                    <a:lnTo>
                      <a:pt x="37" y="146"/>
                    </a:lnTo>
                    <a:lnTo>
                      <a:pt x="44" y="140"/>
                    </a:lnTo>
                    <a:lnTo>
                      <a:pt x="38" y="148"/>
                    </a:lnTo>
                    <a:close/>
                    <a:moveTo>
                      <a:pt x="49" y="132"/>
                    </a:moveTo>
                    <a:lnTo>
                      <a:pt x="73" y="148"/>
                    </a:lnTo>
                    <a:lnTo>
                      <a:pt x="62" y="163"/>
                    </a:lnTo>
                    <a:lnTo>
                      <a:pt x="38" y="148"/>
                    </a:lnTo>
                    <a:lnTo>
                      <a:pt x="49" y="132"/>
                    </a:lnTo>
                    <a:close/>
                    <a:moveTo>
                      <a:pt x="73" y="148"/>
                    </a:moveTo>
                    <a:lnTo>
                      <a:pt x="73" y="148"/>
                    </a:lnTo>
                    <a:lnTo>
                      <a:pt x="73" y="149"/>
                    </a:lnTo>
                    <a:lnTo>
                      <a:pt x="67" y="156"/>
                    </a:lnTo>
                    <a:lnTo>
                      <a:pt x="73" y="148"/>
                    </a:lnTo>
                    <a:close/>
                    <a:moveTo>
                      <a:pt x="73" y="149"/>
                    </a:moveTo>
                    <a:lnTo>
                      <a:pt x="91" y="164"/>
                    </a:lnTo>
                    <a:lnTo>
                      <a:pt x="79" y="179"/>
                    </a:lnTo>
                    <a:lnTo>
                      <a:pt x="60" y="163"/>
                    </a:lnTo>
                    <a:lnTo>
                      <a:pt x="73" y="149"/>
                    </a:lnTo>
                    <a:close/>
                    <a:moveTo>
                      <a:pt x="80" y="180"/>
                    </a:moveTo>
                    <a:lnTo>
                      <a:pt x="80" y="180"/>
                    </a:lnTo>
                    <a:lnTo>
                      <a:pt x="79" y="179"/>
                    </a:lnTo>
                    <a:lnTo>
                      <a:pt x="86" y="172"/>
                    </a:lnTo>
                    <a:lnTo>
                      <a:pt x="80" y="180"/>
                    </a:lnTo>
                    <a:close/>
                    <a:moveTo>
                      <a:pt x="91" y="164"/>
                    </a:moveTo>
                    <a:lnTo>
                      <a:pt x="113" y="180"/>
                    </a:lnTo>
                    <a:lnTo>
                      <a:pt x="102" y="195"/>
                    </a:lnTo>
                    <a:lnTo>
                      <a:pt x="80" y="180"/>
                    </a:lnTo>
                    <a:lnTo>
                      <a:pt x="91" y="164"/>
                    </a:lnTo>
                    <a:close/>
                    <a:moveTo>
                      <a:pt x="113" y="180"/>
                    </a:moveTo>
                    <a:lnTo>
                      <a:pt x="114" y="181"/>
                    </a:lnTo>
                    <a:lnTo>
                      <a:pt x="116" y="182"/>
                    </a:lnTo>
                    <a:lnTo>
                      <a:pt x="108" y="188"/>
                    </a:lnTo>
                    <a:lnTo>
                      <a:pt x="113" y="180"/>
                    </a:lnTo>
                    <a:close/>
                    <a:moveTo>
                      <a:pt x="116" y="182"/>
                    </a:moveTo>
                    <a:lnTo>
                      <a:pt x="131" y="201"/>
                    </a:lnTo>
                    <a:lnTo>
                      <a:pt x="117" y="213"/>
                    </a:lnTo>
                    <a:lnTo>
                      <a:pt x="100" y="194"/>
                    </a:lnTo>
                    <a:lnTo>
                      <a:pt x="116" y="182"/>
                    </a:lnTo>
                    <a:close/>
                    <a:moveTo>
                      <a:pt x="131" y="201"/>
                    </a:moveTo>
                    <a:lnTo>
                      <a:pt x="148" y="219"/>
                    </a:lnTo>
                    <a:lnTo>
                      <a:pt x="132" y="232"/>
                    </a:lnTo>
                    <a:lnTo>
                      <a:pt x="117" y="213"/>
                    </a:lnTo>
                    <a:lnTo>
                      <a:pt x="131" y="201"/>
                    </a:lnTo>
                    <a:close/>
                    <a:moveTo>
                      <a:pt x="148" y="219"/>
                    </a:moveTo>
                    <a:lnTo>
                      <a:pt x="149" y="222"/>
                    </a:lnTo>
                    <a:lnTo>
                      <a:pt x="149" y="223"/>
                    </a:lnTo>
                    <a:lnTo>
                      <a:pt x="140" y="226"/>
                    </a:lnTo>
                    <a:lnTo>
                      <a:pt x="148" y="219"/>
                    </a:lnTo>
                    <a:close/>
                    <a:moveTo>
                      <a:pt x="149" y="223"/>
                    </a:moveTo>
                    <a:lnTo>
                      <a:pt x="155" y="246"/>
                    </a:lnTo>
                    <a:lnTo>
                      <a:pt x="137" y="250"/>
                    </a:lnTo>
                    <a:lnTo>
                      <a:pt x="131" y="228"/>
                    </a:lnTo>
                    <a:lnTo>
                      <a:pt x="149" y="223"/>
                    </a:lnTo>
                    <a:close/>
                    <a:moveTo>
                      <a:pt x="155" y="246"/>
                    </a:moveTo>
                    <a:lnTo>
                      <a:pt x="155" y="246"/>
                    </a:lnTo>
                    <a:lnTo>
                      <a:pt x="155" y="247"/>
                    </a:lnTo>
                    <a:lnTo>
                      <a:pt x="146" y="248"/>
                    </a:lnTo>
                    <a:lnTo>
                      <a:pt x="155" y="246"/>
                    </a:lnTo>
                    <a:close/>
                    <a:moveTo>
                      <a:pt x="155" y="247"/>
                    </a:moveTo>
                    <a:lnTo>
                      <a:pt x="159" y="269"/>
                    </a:lnTo>
                    <a:lnTo>
                      <a:pt x="140" y="271"/>
                    </a:lnTo>
                    <a:lnTo>
                      <a:pt x="137" y="249"/>
                    </a:lnTo>
                    <a:lnTo>
                      <a:pt x="155" y="247"/>
                    </a:lnTo>
                    <a:close/>
                    <a:moveTo>
                      <a:pt x="140" y="272"/>
                    </a:moveTo>
                    <a:lnTo>
                      <a:pt x="140" y="274"/>
                    </a:lnTo>
                    <a:lnTo>
                      <a:pt x="140" y="271"/>
                    </a:lnTo>
                    <a:lnTo>
                      <a:pt x="150" y="270"/>
                    </a:lnTo>
                    <a:lnTo>
                      <a:pt x="140" y="272"/>
                    </a:lnTo>
                    <a:close/>
                    <a:moveTo>
                      <a:pt x="159" y="269"/>
                    </a:moveTo>
                    <a:lnTo>
                      <a:pt x="162" y="288"/>
                    </a:lnTo>
                    <a:lnTo>
                      <a:pt x="143" y="291"/>
                    </a:lnTo>
                    <a:lnTo>
                      <a:pt x="140" y="272"/>
                    </a:lnTo>
                    <a:lnTo>
                      <a:pt x="159" y="269"/>
                    </a:lnTo>
                    <a:close/>
                    <a:moveTo>
                      <a:pt x="143" y="293"/>
                    </a:moveTo>
                    <a:lnTo>
                      <a:pt x="143" y="292"/>
                    </a:lnTo>
                    <a:lnTo>
                      <a:pt x="143" y="291"/>
                    </a:lnTo>
                    <a:lnTo>
                      <a:pt x="152" y="289"/>
                    </a:lnTo>
                    <a:lnTo>
                      <a:pt x="143" y="293"/>
                    </a:lnTo>
                    <a:close/>
                    <a:moveTo>
                      <a:pt x="161" y="286"/>
                    </a:moveTo>
                    <a:lnTo>
                      <a:pt x="167" y="302"/>
                    </a:lnTo>
                    <a:lnTo>
                      <a:pt x="150" y="309"/>
                    </a:lnTo>
                    <a:lnTo>
                      <a:pt x="143" y="293"/>
                    </a:lnTo>
                    <a:lnTo>
                      <a:pt x="161" y="286"/>
                    </a:lnTo>
                    <a:close/>
                    <a:moveTo>
                      <a:pt x="151" y="310"/>
                    </a:moveTo>
                    <a:lnTo>
                      <a:pt x="151" y="310"/>
                    </a:lnTo>
                    <a:lnTo>
                      <a:pt x="150" y="309"/>
                    </a:lnTo>
                    <a:lnTo>
                      <a:pt x="159" y="305"/>
                    </a:lnTo>
                    <a:lnTo>
                      <a:pt x="151" y="310"/>
                    </a:lnTo>
                    <a:close/>
                    <a:moveTo>
                      <a:pt x="167" y="300"/>
                    </a:moveTo>
                    <a:lnTo>
                      <a:pt x="176" y="317"/>
                    </a:lnTo>
                    <a:lnTo>
                      <a:pt x="160" y="326"/>
                    </a:lnTo>
                    <a:lnTo>
                      <a:pt x="151" y="310"/>
                    </a:lnTo>
                    <a:lnTo>
                      <a:pt x="167" y="300"/>
                    </a:lnTo>
                    <a:close/>
                    <a:moveTo>
                      <a:pt x="161" y="326"/>
                    </a:moveTo>
                    <a:lnTo>
                      <a:pt x="161" y="326"/>
                    </a:lnTo>
                    <a:lnTo>
                      <a:pt x="160" y="326"/>
                    </a:lnTo>
                    <a:lnTo>
                      <a:pt x="169" y="321"/>
                    </a:lnTo>
                    <a:lnTo>
                      <a:pt x="161" y="326"/>
                    </a:lnTo>
                    <a:close/>
                    <a:moveTo>
                      <a:pt x="176" y="315"/>
                    </a:moveTo>
                    <a:lnTo>
                      <a:pt x="185" y="329"/>
                    </a:lnTo>
                    <a:lnTo>
                      <a:pt x="171" y="340"/>
                    </a:lnTo>
                    <a:lnTo>
                      <a:pt x="161" y="326"/>
                    </a:lnTo>
                    <a:lnTo>
                      <a:pt x="176" y="315"/>
                    </a:lnTo>
                    <a:close/>
                    <a:moveTo>
                      <a:pt x="185" y="329"/>
                    </a:moveTo>
                    <a:lnTo>
                      <a:pt x="195" y="341"/>
                    </a:lnTo>
                    <a:lnTo>
                      <a:pt x="180" y="353"/>
                    </a:lnTo>
                    <a:lnTo>
                      <a:pt x="171" y="340"/>
                    </a:lnTo>
                    <a:lnTo>
                      <a:pt x="185" y="329"/>
                    </a:lnTo>
                    <a:close/>
                    <a:moveTo>
                      <a:pt x="182" y="354"/>
                    </a:moveTo>
                    <a:lnTo>
                      <a:pt x="181" y="353"/>
                    </a:lnTo>
                    <a:lnTo>
                      <a:pt x="180" y="353"/>
                    </a:lnTo>
                    <a:lnTo>
                      <a:pt x="187" y="346"/>
                    </a:lnTo>
                    <a:lnTo>
                      <a:pt x="182" y="354"/>
                    </a:lnTo>
                    <a:close/>
                    <a:moveTo>
                      <a:pt x="193" y="339"/>
                    </a:moveTo>
                    <a:lnTo>
                      <a:pt x="206" y="348"/>
                    </a:lnTo>
                    <a:lnTo>
                      <a:pt x="195" y="364"/>
                    </a:lnTo>
                    <a:lnTo>
                      <a:pt x="182" y="354"/>
                    </a:lnTo>
                    <a:lnTo>
                      <a:pt x="193" y="339"/>
                    </a:lnTo>
                    <a:close/>
                    <a:moveTo>
                      <a:pt x="195" y="364"/>
                    </a:moveTo>
                    <a:lnTo>
                      <a:pt x="195" y="364"/>
                    </a:lnTo>
                    <a:lnTo>
                      <a:pt x="200" y="356"/>
                    </a:lnTo>
                    <a:lnTo>
                      <a:pt x="195" y="364"/>
                    </a:lnTo>
                    <a:close/>
                    <a:moveTo>
                      <a:pt x="205" y="348"/>
                    </a:moveTo>
                    <a:lnTo>
                      <a:pt x="221" y="357"/>
                    </a:lnTo>
                    <a:lnTo>
                      <a:pt x="212" y="374"/>
                    </a:lnTo>
                    <a:lnTo>
                      <a:pt x="195" y="364"/>
                    </a:lnTo>
                    <a:lnTo>
                      <a:pt x="205" y="348"/>
                    </a:lnTo>
                    <a:close/>
                    <a:moveTo>
                      <a:pt x="212" y="374"/>
                    </a:moveTo>
                    <a:lnTo>
                      <a:pt x="212" y="374"/>
                    </a:lnTo>
                    <a:lnTo>
                      <a:pt x="216" y="366"/>
                    </a:lnTo>
                    <a:lnTo>
                      <a:pt x="212" y="374"/>
                    </a:lnTo>
                    <a:close/>
                    <a:moveTo>
                      <a:pt x="220" y="357"/>
                    </a:moveTo>
                    <a:lnTo>
                      <a:pt x="239" y="367"/>
                    </a:lnTo>
                    <a:lnTo>
                      <a:pt x="231" y="384"/>
                    </a:lnTo>
                    <a:lnTo>
                      <a:pt x="212" y="374"/>
                    </a:lnTo>
                    <a:lnTo>
                      <a:pt x="220" y="357"/>
                    </a:lnTo>
                    <a:close/>
                    <a:moveTo>
                      <a:pt x="232" y="385"/>
                    </a:moveTo>
                    <a:lnTo>
                      <a:pt x="231" y="384"/>
                    </a:lnTo>
                    <a:lnTo>
                      <a:pt x="235" y="375"/>
                    </a:lnTo>
                    <a:lnTo>
                      <a:pt x="232" y="385"/>
                    </a:lnTo>
                    <a:close/>
                    <a:moveTo>
                      <a:pt x="238" y="366"/>
                    </a:moveTo>
                    <a:lnTo>
                      <a:pt x="260" y="373"/>
                    </a:lnTo>
                    <a:lnTo>
                      <a:pt x="254" y="390"/>
                    </a:lnTo>
                    <a:lnTo>
                      <a:pt x="232" y="385"/>
                    </a:lnTo>
                    <a:lnTo>
                      <a:pt x="238" y="366"/>
                    </a:lnTo>
                    <a:close/>
                    <a:moveTo>
                      <a:pt x="260" y="373"/>
                    </a:moveTo>
                    <a:lnTo>
                      <a:pt x="260" y="373"/>
                    </a:lnTo>
                    <a:lnTo>
                      <a:pt x="261" y="373"/>
                    </a:lnTo>
                    <a:lnTo>
                      <a:pt x="258" y="382"/>
                    </a:lnTo>
                    <a:lnTo>
                      <a:pt x="260" y="373"/>
                    </a:lnTo>
                    <a:close/>
                    <a:moveTo>
                      <a:pt x="261" y="373"/>
                    </a:moveTo>
                    <a:lnTo>
                      <a:pt x="286" y="383"/>
                    </a:lnTo>
                    <a:lnTo>
                      <a:pt x="280" y="400"/>
                    </a:lnTo>
                    <a:lnTo>
                      <a:pt x="254" y="390"/>
                    </a:lnTo>
                    <a:lnTo>
                      <a:pt x="261" y="373"/>
                    </a:lnTo>
                    <a:close/>
                    <a:moveTo>
                      <a:pt x="286" y="383"/>
                    </a:moveTo>
                    <a:lnTo>
                      <a:pt x="286" y="383"/>
                    </a:lnTo>
                    <a:lnTo>
                      <a:pt x="288" y="383"/>
                    </a:lnTo>
                    <a:lnTo>
                      <a:pt x="283" y="391"/>
                    </a:lnTo>
                    <a:lnTo>
                      <a:pt x="286" y="383"/>
                    </a:lnTo>
                    <a:close/>
                    <a:moveTo>
                      <a:pt x="288" y="383"/>
                    </a:moveTo>
                    <a:lnTo>
                      <a:pt x="306" y="393"/>
                    </a:lnTo>
                    <a:lnTo>
                      <a:pt x="297" y="409"/>
                    </a:lnTo>
                    <a:lnTo>
                      <a:pt x="279" y="399"/>
                    </a:lnTo>
                    <a:lnTo>
                      <a:pt x="288" y="383"/>
                    </a:lnTo>
                    <a:close/>
                    <a:moveTo>
                      <a:pt x="306" y="393"/>
                    </a:moveTo>
                    <a:lnTo>
                      <a:pt x="307" y="393"/>
                    </a:lnTo>
                    <a:lnTo>
                      <a:pt x="309" y="394"/>
                    </a:lnTo>
                    <a:lnTo>
                      <a:pt x="302" y="400"/>
                    </a:lnTo>
                    <a:lnTo>
                      <a:pt x="306" y="393"/>
                    </a:lnTo>
                    <a:close/>
                    <a:moveTo>
                      <a:pt x="309" y="394"/>
                    </a:moveTo>
                    <a:lnTo>
                      <a:pt x="324" y="410"/>
                    </a:lnTo>
                    <a:lnTo>
                      <a:pt x="311" y="423"/>
                    </a:lnTo>
                    <a:lnTo>
                      <a:pt x="295" y="407"/>
                    </a:lnTo>
                    <a:lnTo>
                      <a:pt x="309" y="394"/>
                    </a:lnTo>
                    <a:close/>
                    <a:moveTo>
                      <a:pt x="324" y="410"/>
                    </a:moveTo>
                    <a:lnTo>
                      <a:pt x="325" y="410"/>
                    </a:lnTo>
                    <a:lnTo>
                      <a:pt x="317" y="417"/>
                    </a:lnTo>
                    <a:lnTo>
                      <a:pt x="324" y="410"/>
                    </a:lnTo>
                    <a:close/>
                    <a:moveTo>
                      <a:pt x="325" y="410"/>
                    </a:moveTo>
                    <a:lnTo>
                      <a:pt x="338" y="427"/>
                    </a:lnTo>
                    <a:lnTo>
                      <a:pt x="323" y="439"/>
                    </a:lnTo>
                    <a:lnTo>
                      <a:pt x="311" y="422"/>
                    </a:lnTo>
                    <a:lnTo>
                      <a:pt x="325" y="410"/>
                    </a:lnTo>
                    <a:close/>
                    <a:moveTo>
                      <a:pt x="338" y="427"/>
                    </a:moveTo>
                    <a:lnTo>
                      <a:pt x="338" y="427"/>
                    </a:lnTo>
                    <a:lnTo>
                      <a:pt x="338" y="428"/>
                    </a:lnTo>
                    <a:lnTo>
                      <a:pt x="331" y="432"/>
                    </a:lnTo>
                    <a:lnTo>
                      <a:pt x="338" y="427"/>
                    </a:lnTo>
                    <a:close/>
                    <a:moveTo>
                      <a:pt x="338" y="428"/>
                    </a:moveTo>
                    <a:lnTo>
                      <a:pt x="348" y="443"/>
                    </a:lnTo>
                    <a:lnTo>
                      <a:pt x="332" y="453"/>
                    </a:lnTo>
                    <a:lnTo>
                      <a:pt x="322" y="438"/>
                    </a:lnTo>
                    <a:lnTo>
                      <a:pt x="338" y="428"/>
                    </a:lnTo>
                    <a:close/>
                    <a:moveTo>
                      <a:pt x="333" y="455"/>
                    </a:moveTo>
                    <a:lnTo>
                      <a:pt x="333" y="454"/>
                    </a:lnTo>
                    <a:lnTo>
                      <a:pt x="332" y="453"/>
                    </a:lnTo>
                    <a:lnTo>
                      <a:pt x="340" y="449"/>
                    </a:lnTo>
                    <a:lnTo>
                      <a:pt x="333" y="455"/>
                    </a:lnTo>
                    <a:close/>
                    <a:moveTo>
                      <a:pt x="347" y="441"/>
                    </a:moveTo>
                    <a:lnTo>
                      <a:pt x="359" y="454"/>
                    </a:lnTo>
                    <a:lnTo>
                      <a:pt x="346" y="468"/>
                    </a:lnTo>
                    <a:lnTo>
                      <a:pt x="333" y="455"/>
                    </a:lnTo>
                    <a:lnTo>
                      <a:pt x="347" y="441"/>
                    </a:lnTo>
                    <a:close/>
                    <a:moveTo>
                      <a:pt x="359" y="454"/>
                    </a:moveTo>
                    <a:lnTo>
                      <a:pt x="372" y="468"/>
                    </a:lnTo>
                    <a:lnTo>
                      <a:pt x="359" y="481"/>
                    </a:lnTo>
                    <a:lnTo>
                      <a:pt x="346" y="468"/>
                    </a:lnTo>
                    <a:lnTo>
                      <a:pt x="359" y="454"/>
                    </a:lnTo>
                    <a:close/>
                    <a:moveTo>
                      <a:pt x="359" y="481"/>
                    </a:moveTo>
                    <a:lnTo>
                      <a:pt x="321" y="442"/>
                    </a:lnTo>
                    <a:lnTo>
                      <a:pt x="359" y="481"/>
                    </a:lnTo>
                    <a:lnTo>
                      <a:pt x="366" y="474"/>
                    </a:lnTo>
                    <a:lnTo>
                      <a:pt x="359" y="481"/>
                    </a:lnTo>
                    <a:close/>
                    <a:moveTo>
                      <a:pt x="372" y="468"/>
                    </a:moveTo>
                    <a:lnTo>
                      <a:pt x="385" y="480"/>
                    </a:lnTo>
                    <a:lnTo>
                      <a:pt x="371" y="493"/>
                    </a:lnTo>
                    <a:lnTo>
                      <a:pt x="359" y="481"/>
                    </a:lnTo>
                    <a:lnTo>
                      <a:pt x="372" y="468"/>
                    </a:lnTo>
                    <a:close/>
                    <a:moveTo>
                      <a:pt x="375" y="495"/>
                    </a:moveTo>
                    <a:lnTo>
                      <a:pt x="372" y="495"/>
                    </a:lnTo>
                    <a:lnTo>
                      <a:pt x="371" y="493"/>
                    </a:lnTo>
                    <a:lnTo>
                      <a:pt x="378" y="486"/>
                    </a:lnTo>
                    <a:lnTo>
                      <a:pt x="375" y="495"/>
                    </a:lnTo>
                    <a:close/>
                    <a:moveTo>
                      <a:pt x="381" y="477"/>
                    </a:moveTo>
                    <a:lnTo>
                      <a:pt x="398" y="484"/>
                    </a:lnTo>
                    <a:lnTo>
                      <a:pt x="390" y="502"/>
                    </a:lnTo>
                    <a:lnTo>
                      <a:pt x="375" y="495"/>
                    </a:lnTo>
                    <a:lnTo>
                      <a:pt x="381" y="477"/>
                    </a:lnTo>
                    <a:close/>
                    <a:moveTo>
                      <a:pt x="395" y="503"/>
                    </a:moveTo>
                    <a:lnTo>
                      <a:pt x="392" y="503"/>
                    </a:lnTo>
                    <a:lnTo>
                      <a:pt x="390" y="502"/>
                    </a:lnTo>
                    <a:lnTo>
                      <a:pt x="395" y="493"/>
                    </a:lnTo>
                    <a:lnTo>
                      <a:pt x="395" y="503"/>
                    </a:lnTo>
                    <a:close/>
                    <a:moveTo>
                      <a:pt x="395" y="483"/>
                    </a:moveTo>
                    <a:lnTo>
                      <a:pt x="413" y="483"/>
                    </a:lnTo>
                    <a:lnTo>
                      <a:pt x="413" y="503"/>
                    </a:lnTo>
                    <a:lnTo>
                      <a:pt x="395" y="503"/>
                    </a:lnTo>
                    <a:lnTo>
                      <a:pt x="395" y="4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1" name="Freeform 1623">
                <a:extLst>
                  <a:ext uri="{FF2B5EF4-FFF2-40B4-BE49-F238E27FC236}">
                    <a16:creationId xmlns:a16="http://schemas.microsoft.com/office/drawing/2014/main" id="{BE6AC1A5-A8E5-476A-9290-91719D0E6684}"/>
                  </a:ext>
                </a:extLst>
              </p:cNvPr>
              <p:cNvSpPr>
                <a:spLocks/>
              </p:cNvSpPr>
              <p:nvPr/>
            </p:nvSpPr>
            <p:spPr bwMode="auto">
              <a:xfrm>
                <a:off x="2605" y="1717"/>
                <a:ext cx="131" cy="138"/>
              </a:xfrm>
              <a:custGeom>
                <a:avLst/>
                <a:gdLst>
                  <a:gd name="T0" fmla="*/ 3 w 521"/>
                  <a:gd name="T1" fmla="*/ 2 h 553"/>
                  <a:gd name="T2" fmla="*/ 6 w 521"/>
                  <a:gd name="T3" fmla="*/ 0 h 553"/>
                  <a:gd name="T4" fmla="*/ 8 w 521"/>
                  <a:gd name="T5" fmla="*/ 0 h 553"/>
                  <a:gd name="T6" fmla="*/ 10 w 521"/>
                  <a:gd name="T7" fmla="*/ 0 h 553"/>
                  <a:gd name="T8" fmla="*/ 12 w 521"/>
                  <a:gd name="T9" fmla="*/ 0 h 553"/>
                  <a:gd name="T10" fmla="*/ 13 w 521"/>
                  <a:gd name="T11" fmla="*/ 1 h 553"/>
                  <a:gd name="T12" fmla="*/ 15 w 521"/>
                  <a:gd name="T13" fmla="*/ 3 h 553"/>
                  <a:gd name="T14" fmla="*/ 16 w 521"/>
                  <a:gd name="T15" fmla="*/ 5 h 553"/>
                  <a:gd name="T16" fmla="*/ 17 w 521"/>
                  <a:gd name="T17" fmla="*/ 7 h 553"/>
                  <a:gd name="T18" fmla="*/ 19 w 521"/>
                  <a:gd name="T19" fmla="*/ 9 h 553"/>
                  <a:gd name="T20" fmla="*/ 21 w 521"/>
                  <a:gd name="T21" fmla="*/ 11 h 553"/>
                  <a:gd name="T22" fmla="*/ 24 w 521"/>
                  <a:gd name="T23" fmla="*/ 15 h 553"/>
                  <a:gd name="T24" fmla="*/ 27 w 521"/>
                  <a:gd name="T25" fmla="*/ 18 h 553"/>
                  <a:gd name="T26" fmla="*/ 29 w 521"/>
                  <a:gd name="T27" fmla="*/ 20 h 553"/>
                  <a:gd name="T28" fmla="*/ 31 w 521"/>
                  <a:gd name="T29" fmla="*/ 23 h 553"/>
                  <a:gd name="T30" fmla="*/ 32 w 521"/>
                  <a:gd name="T31" fmla="*/ 25 h 553"/>
                  <a:gd name="T32" fmla="*/ 33 w 521"/>
                  <a:gd name="T33" fmla="*/ 27 h 553"/>
                  <a:gd name="T34" fmla="*/ 33 w 521"/>
                  <a:gd name="T35" fmla="*/ 28 h 553"/>
                  <a:gd name="T36" fmla="*/ 33 w 521"/>
                  <a:gd name="T37" fmla="*/ 30 h 553"/>
                  <a:gd name="T38" fmla="*/ 32 w 521"/>
                  <a:gd name="T39" fmla="*/ 32 h 553"/>
                  <a:gd name="T40" fmla="*/ 31 w 521"/>
                  <a:gd name="T41" fmla="*/ 33 h 553"/>
                  <a:gd name="T42" fmla="*/ 28 w 521"/>
                  <a:gd name="T43" fmla="*/ 34 h 553"/>
                  <a:gd name="T44" fmla="*/ 26 w 521"/>
                  <a:gd name="T45" fmla="*/ 34 h 553"/>
                  <a:gd name="T46" fmla="*/ 24 w 521"/>
                  <a:gd name="T47" fmla="*/ 34 h 553"/>
                  <a:gd name="T48" fmla="*/ 22 w 521"/>
                  <a:gd name="T49" fmla="*/ 33 h 553"/>
                  <a:gd name="T50" fmla="*/ 20 w 521"/>
                  <a:gd name="T51" fmla="*/ 32 h 553"/>
                  <a:gd name="T52" fmla="*/ 18 w 521"/>
                  <a:gd name="T53" fmla="*/ 30 h 553"/>
                  <a:gd name="T54" fmla="*/ 16 w 521"/>
                  <a:gd name="T55" fmla="*/ 28 h 553"/>
                  <a:gd name="T56" fmla="*/ 14 w 521"/>
                  <a:gd name="T57" fmla="*/ 26 h 553"/>
                  <a:gd name="T58" fmla="*/ 13 w 521"/>
                  <a:gd name="T59" fmla="*/ 24 h 553"/>
                  <a:gd name="T60" fmla="*/ 10 w 521"/>
                  <a:gd name="T61" fmla="*/ 21 h 553"/>
                  <a:gd name="T62" fmla="*/ 9 w 521"/>
                  <a:gd name="T63" fmla="*/ 19 h 553"/>
                  <a:gd name="T64" fmla="*/ 7 w 521"/>
                  <a:gd name="T65" fmla="*/ 17 h 553"/>
                  <a:gd name="T66" fmla="*/ 5 w 521"/>
                  <a:gd name="T67" fmla="*/ 15 h 553"/>
                  <a:gd name="T68" fmla="*/ 3 w 521"/>
                  <a:gd name="T69" fmla="*/ 13 h 553"/>
                  <a:gd name="T70" fmla="*/ 2 w 521"/>
                  <a:gd name="T71" fmla="*/ 11 h 553"/>
                  <a:gd name="T72" fmla="*/ 1 w 521"/>
                  <a:gd name="T73" fmla="*/ 9 h 553"/>
                  <a:gd name="T74" fmla="*/ 0 w 521"/>
                  <a:gd name="T75" fmla="*/ 7 h 553"/>
                  <a:gd name="T76" fmla="*/ 0 w 521"/>
                  <a:gd name="T77" fmla="*/ 5 h 553"/>
                  <a:gd name="T78" fmla="*/ 1 w 521"/>
                  <a:gd name="T79" fmla="*/ 3 h 553"/>
                  <a:gd name="T80" fmla="*/ 3 w 521"/>
                  <a:gd name="T81" fmla="*/ 2 h 5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1"/>
                  <a:gd name="T124" fmla="*/ 0 h 553"/>
                  <a:gd name="T125" fmla="*/ 521 w 521"/>
                  <a:gd name="T126" fmla="*/ 553 h 5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1" h="553">
                    <a:moveTo>
                      <a:pt x="42" y="35"/>
                    </a:moveTo>
                    <a:lnTo>
                      <a:pt x="86" y="10"/>
                    </a:lnTo>
                    <a:lnTo>
                      <a:pt x="121" y="0"/>
                    </a:lnTo>
                    <a:lnTo>
                      <a:pt x="153" y="0"/>
                    </a:lnTo>
                    <a:lnTo>
                      <a:pt x="182" y="7"/>
                    </a:lnTo>
                    <a:lnTo>
                      <a:pt x="207" y="25"/>
                    </a:lnTo>
                    <a:lnTo>
                      <a:pt x="229" y="51"/>
                    </a:lnTo>
                    <a:lnTo>
                      <a:pt x="251" y="79"/>
                    </a:lnTo>
                    <a:lnTo>
                      <a:pt x="273" y="111"/>
                    </a:lnTo>
                    <a:lnTo>
                      <a:pt x="298" y="150"/>
                    </a:lnTo>
                    <a:lnTo>
                      <a:pt x="327" y="184"/>
                    </a:lnTo>
                    <a:lnTo>
                      <a:pt x="381" y="235"/>
                    </a:lnTo>
                    <a:lnTo>
                      <a:pt x="426" y="283"/>
                    </a:lnTo>
                    <a:lnTo>
                      <a:pt x="461" y="324"/>
                    </a:lnTo>
                    <a:lnTo>
                      <a:pt x="486" y="363"/>
                    </a:lnTo>
                    <a:lnTo>
                      <a:pt x="506" y="397"/>
                    </a:lnTo>
                    <a:lnTo>
                      <a:pt x="518" y="429"/>
                    </a:lnTo>
                    <a:lnTo>
                      <a:pt x="521" y="457"/>
                    </a:lnTo>
                    <a:lnTo>
                      <a:pt x="518" y="483"/>
                    </a:lnTo>
                    <a:lnTo>
                      <a:pt x="506" y="508"/>
                    </a:lnTo>
                    <a:lnTo>
                      <a:pt x="484" y="534"/>
                    </a:lnTo>
                    <a:lnTo>
                      <a:pt x="445" y="550"/>
                    </a:lnTo>
                    <a:lnTo>
                      <a:pt x="410" y="553"/>
                    </a:lnTo>
                    <a:lnTo>
                      <a:pt x="378" y="550"/>
                    </a:lnTo>
                    <a:lnTo>
                      <a:pt x="347" y="537"/>
                    </a:lnTo>
                    <a:lnTo>
                      <a:pt x="315" y="518"/>
                    </a:lnTo>
                    <a:lnTo>
                      <a:pt x="283" y="489"/>
                    </a:lnTo>
                    <a:lnTo>
                      <a:pt x="254" y="457"/>
                    </a:lnTo>
                    <a:lnTo>
                      <a:pt x="226" y="420"/>
                    </a:lnTo>
                    <a:lnTo>
                      <a:pt x="197" y="381"/>
                    </a:lnTo>
                    <a:lnTo>
                      <a:pt x="165" y="337"/>
                    </a:lnTo>
                    <a:lnTo>
                      <a:pt x="140" y="302"/>
                    </a:lnTo>
                    <a:lnTo>
                      <a:pt x="111" y="270"/>
                    </a:lnTo>
                    <a:lnTo>
                      <a:pt x="79" y="235"/>
                    </a:lnTo>
                    <a:lnTo>
                      <a:pt x="52" y="204"/>
                    </a:lnTo>
                    <a:lnTo>
                      <a:pt x="28" y="172"/>
                    </a:lnTo>
                    <a:lnTo>
                      <a:pt x="10" y="143"/>
                    </a:lnTo>
                    <a:lnTo>
                      <a:pt x="0" y="111"/>
                    </a:lnTo>
                    <a:lnTo>
                      <a:pt x="0" y="86"/>
                    </a:lnTo>
                    <a:lnTo>
                      <a:pt x="13" y="57"/>
                    </a:lnTo>
                    <a:lnTo>
                      <a:pt x="42" y="35"/>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2" name="Freeform 1624">
                <a:extLst>
                  <a:ext uri="{FF2B5EF4-FFF2-40B4-BE49-F238E27FC236}">
                    <a16:creationId xmlns:a16="http://schemas.microsoft.com/office/drawing/2014/main" id="{C1D0BA97-C14E-4BCD-8AE4-C8E3A2E6E82A}"/>
                  </a:ext>
                </a:extLst>
              </p:cNvPr>
              <p:cNvSpPr>
                <a:spLocks noEditPoints="1"/>
              </p:cNvSpPr>
              <p:nvPr/>
            </p:nvSpPr>
            <p:spPr bwMode="auto">
              <a:xfrm>
                <a:off x="2603" y="1714"/>
                <a:ext cx="135" cy="143"/>
              </a:xfrm>
              <a:custGeom>
                <a:avLst/>
                <a:gdLst>
                  <a:gd name="T0" fmla="*/ 6 w 540"/>
                  <a:gd name="T1" fmla="*/ 1 h 572"/>
                  <a:gd name="T2" fmla="*/ 6 w 540"/>
                  <a:gd name="T3" fmla="*/ 2 h 572"/>
                  <a:gd name="T4" fmla="*/ 8 w 540"/>
                  <a:gd name="T5" fmla="*/ 0 h 572"/>
                  <a:gd name="T6" fmla="*/ 10 w 540"/>
                  <a:gd name="T7" fmla="*/ 0 h 572"/>
                  <a:gd name="T8" fmla="*/ 10 w 540"/>
                  <a:gd name="T9" fmla="*/ 0 h 572"/>
                  <a:gd name="T10" fmla="*/ 14 w 540"/>
                  <a:gd name="T11" fmla="*/ 2 h 572"/>
                  <a:gd name="T12" fmla="*/ 14 w 540"/>
                  <a:gd name="T13" fmla="*/ 2 h 572"/>
                  <a:gd name="T14" fmla="*/ 15 w 540"/>
                  <a:gd name="T15" fmla="*/ 4 h 572"/>
                  <a:gd name="T16" fmla="*/ 16 w 540"/>
                  <a:gd name="T17" fmla="*/ 6 h 572"/>
                  <a:gd name="T18" fmla="*/ 17 w 540"/>
                  <a:gd name="T19" fmla="*/ 5 h 572"/>
                  <a:gd name="T20" fmla="*/ 18 w 540"/>
                  <a:gd name="T21" fmla="*/ 7 h 572"/>
                  <a:gd name="T22" fmla="*/ 17 w 540"/>
                  <a:gd name="T23" fmla="*/ 8 h 572"/>
                  <a:gd name="T24" fmla="*/ 20 w 540"/>
                  <a:gd name="T25" fmla="*/ 10 h 572"/>
                  <a:gd name="T26" fmla="*/ 21 w 540"/>
                  <a:gd name="T27" fmla="*/ 13 h 572"/>
                  <a:gd name="T28" fmla="*/ 22 w 540"/>
                  <a:gd name="T29" fmla="*/ 12 h 572"/>
                  <a:gd name="T30" fmla="*/ 28 w 540"/>
                  <a:gd name="T31" fmla="*/ 18 h 572"/>
                  <a:gd name="T32" fmla="*/ 27 w 540"/>
                  <a:gd name="T33" fmla="*/ 18 h 572"/>
                  <a:gd name="T34" fmla="*/ 30 w 540"/>
                  <a:gd name="T35" fmla="*/ 21 h 572"/>
                  <a:gd name="T36" fmla="*/ 31 w 540"/>
                  <a:gd name="T37" fmla="*/ 24 h 572"/>
                  <a:gd name="T38" fmla="*/ 32 w 540"/>
                  <a:gd name="T39" fmla="*/ 23 h 572"/>
                  <a:gd name="T40" fmla="*/ 33 w 540"/>
                  <a:gd name="T41" fmla="*/ 25 h 572"/>
                  <a:gd name="T42" fmla="*/ 32 w 540"/>
                  <a:gd name="T43" fmla="*/ 26 h 572"/>
                  <a:gd name="T44" fmla="*/ 34 w 540"/>
                  <a:gd name="T45" fmla="*/ 28 h 572"/>
                  <a:gd name="T46" fmla="*/ 34 w 540"/>
                  <a:gd name="T47" fmla="*/ 29 h 572"/>
                  <a:gd name="T48" fmla="*/ 34 w 540"/>
                  <a:gd name="T49" fmla="*/ 29 h 572"/>
                  <a:gd name="T50" fmla="*/ 33 w 540"/>
                  <a:gd name="T51" fmla="*/ 33 h 572"/>
                  <a:gd name="T52" fmla="*/ 32 w 540"/>
                  <a:gd name="T53" fmla="*/ 33 h 572"/>
                  <a:gd name="T54" fmla="*/ 31 w 540"/>
                  <a:gd name="T55" fmla="*/ 35 h 572"/>
                  <a:gd name="T56" fmla="*/ 28 w 540"/>
                  <a:gd name="T57" fmla="*/ 35 h 572"/>
                  <a:gd name="T58" fmla="*/ 29 w 540"/>
                  <a:gd name="T59" fmla="*/ 36 h 572"/>
                  <a:gd name="T60" fmla="*/ 26 w 540"/>
                  <a:gd name="T61" fmla="*/ 36 h 572"/>
                  <a:gd name="T62" fmla="*/ 26 w 540"/>
                  <a:gd name="T63" fmla="*/ 35 h 572"/>
                  <a:gd name="T64" fmla="*/ 24 w 540"/>
                  <a:gd name="T65" fmla="*/ 36 h 572"/>
                  <a:gd name="T66" fmla="*/ 22 w 540"/>
                  <a:gd name="T67" fmla="*/ 35 h 572"/>
                  <a:gd name="T68" fmla="*/ 22 w 540"/>
                  <a:gd name="T69" fmla="*/ 35 h 572"/>
                  <a:gd name="T70" fmla="*/ 18 w 540"/>
                  <a:gd name="T71" fmla="*/ 32 h 572"/>
                  <a:gd name="T72" fmla="*/ 18 w 540"/>
                  <a:gd name="T73" fmla="*/ 31 h 572"/>
                  <a:gd name="T74" fmla="*/ 16 w 540"/>
                  <a:gd name="T75" fmla="*/ 30 h 572"/>
                  <a:gd name="T76" fmla="*/ 15 w 540"/>
                  <a:gd name="T77" fmla="*/ 27 h 572"/>
                  <a:gd name="T78" fmla="*/ 14 w 540"/>
                  <a:gd name="T79" fmla="*/ 27 h 572"/>
                  <a:gd name="T80" fmla="*/ 11 w 540"/>
                  <a:gd name="T81" fmla="*/ 22 h 572"/>
                  <a:gd name="T82" fmla="*/ 11 w 540"/>
                  <a:gd name="T83" fmla="*/ 22 h 572"/>
                  <a:gd name="T84" fmla="*/ 10 w 540"/>
                  <a:gd name="T85" fmla="*/ 19 h 572"/>
                  <a:gd name="T86" fmla="*/ 8 w 540"/>
                  <a:gd name="T87" fmla="*/ 17 h 572"/>
                  <a:gd name="T88" fmla="*/ 8 w 540"/>
                  <a:gd name="T89" fmla="*/ 17 h 572"/>
                  <a:gd name="T90" fmla="*/ 5 w 540"/>
                  <a:gd name="T91" fmla="*/ 16 h 572"/>
                  <a:gd name="T92" fmla="*/ 6 w 540"/>
                  <a:gd name="T93" fmla="*/ 15 h 572"/>
                  <a:gd name="T94" fmla="*/ 3 w 540"/>
                  <a:gd name="T95" fmla="*/ 14 h 572"/>
                  <a:gd name="T96" fmla="*/ 2 w 540"/>
                  <a:gd name="T97" fmla="*/ 12 h 572"/>
                  <a:gd name="T98" fmla="*/ 2 w 540"/>
                  <a:gd name="T99" fmla="*/ 12 h 572"/>
                  <a:gd name="T100" fmla="*/ 0 w 540"/>
                  <a:gd name="T101" fmla="*/ 8 h 572"/>
                  <a:gd name="T102" fmla="*/ 1 w 540"/>
                  <a:gd name="T103" fmla="*/ 8 h 572"/>
                  <a:gd name="T104" fmla="*/ 0 w 540"/>
                  <a:gd name="T105" fmla="*/ 6 h 572"/>
                  <a:gd name="T106" fmla="*/ 2 w 540"/>
                  <a:gd name="T107" fmla="*/ 5 h 572"/>
                  <a:gd name="T108" fmla="*/ 1 w 540"/>
                  <a:gd name="T109" fmla="*/ 4 h 5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40"/>
                  <a:gd name="T166" fmla="*/ 0 h 572"/>
                  <a:gd name="T167" fmla="*/ 540 w 540"/>
                  <a:gd name="T168" fmla="*/ 572 h 5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40" h="572">
                    <a:moveTo>
                      <a:pt x="46" y="36"/>
                    </a:moveTo>
                    <a:lnTo>
                      <a:pt x="90" y="11"/>
                    </a:lnTo>
                    <a:lnTo>
                      <a:pt x="100" y="28"/>
                    </a:lnTo>
                    <a:lnTo>
                      <a:pt x="55" y="53"/>
                    </a:lnTo>
                    <a:lnTo>
                      <a:pt x="46" y="36"/>
                    </a:lnTo>
                    <a:close/>
                    <a:moveTo>
                      <a:pt x="90" y="11"/>
                    </a:moveTo>
                    <a:lnTo>
                      <a:pt x="91" y="11"/>
                    </a:lnTo>
                    <a:lnTo>
                      <a:pt x="92" y="10"/>
                    </a:lnTo>
                    <a:lnTo>
                      <a:pt x="95" y="20"/>
                    </a:lnTo>
                    <a:lnTo>
                      <a:pt x="90" y="11"/>
                    </a:lnTo>
                    <a:close/>
                    <a:moveTo>
                      <a:pt x="92" y="10"/>
                    </a:moveTo>
                    <a:lnTo>
                      <a:pt x="128" y="1"/>
                    </a:lnTo>
                    <a:lnTo>
                      <a:pt x="132" y="19"/>
                    </a:lnTo>
                    <a:lnTo>
                      <a:pt x="98" y="29"/>
                    </a:lnTo>
                    <a:lnTo>
                      <a:pt x="92" y="10"/>
                    </a:lnTo>
                    <a:close/>
                    <a:moveTo>
                      <a:pt x="128" y="1"/>
                    </a:moveTo>
                    <a:lnTo>
                      <a:pt x="129" y="0"/>
                    </a:lnTo>
                    <a:lnTo>
                      <a:pt x="130" y="0"/>
                    </a:lnTo>
                    <a:lnTo>
                      <a:pt x="130" y="10"/>
                    </a:lnTo>
                    <a:lnTo>
                      <a:pt x="128" y="1"/>
                    </a:lnTo>
                    <a:close/>
                    <a:moveTo>
                      <a:pt x="130" y="0"/>
                    </a:moveTo>
                    <a:lnTo>
                      <a:pt x="162" y="0"/>
                    </a:lnTo>
                    <a:lnTo>
                      <a:pt x="162" y="20"/>
                    </a:lnTo>
                    <a:lnTo>
                      <a:pt x="130" y="20"/>
                    </a:lnTo>
                    <a:lnTo>
                      <a:pt x="130" y="0"/>
                    </a:lnTo>
                    <a:close/>
                    <a:moveTo>
                      <a:pt x="162" y="0"/>
                    </a:moveTo>
                    <a:lnTo>
                      <a:pt x="163" y="0"/>
                    </a:lnTo>
                    <a:lnTo>
                      <a:pt x="164" y="1"/>
                    </a:lnTo>
                    <a:lnTo>
                      <a:pt x="162" y="10"/>
                    </a:lnTo>
                    <a:lnTo>
                      <a:pt x="162" y="0"/>
                    </a:lnTo>
                    <a:close/>
                    <a:moveTo>
                      <a:pt x="164" y="1"/>
                    </a:moveTo>
                    <a:lnTo>
                      <a:pt x="193" y="7"/>
                    </a:lnTo>
                    <a:lnTo>
                      <a:pt x="188" y="25"/>
                    </a:lnTo>
                    <a:lnTo>
                      <a:pt x="160" y="20"/>
                    </a:lnTo>
                    <a:lnTo>
                      <a:pt x="164" y="1"/>
                    </a:lnTo>
                    <a:close/>
                    <a:moveTo>
                      <a:pt x="193" y="7"/>
                    </a:moveTo>
                    <a:lnTo>
                      <a:pt x="194" y="8"/>
                    </a:lnTo>
                    <a:lnTo>
                      <a:pt x="196" y="9"/>
                    </a:lnTo>
                    <a:lnTo>
                      <a:pt x="191" y="17"/>
                    </a:lnTo>
                    <a:lnTo>
                      <a:pt x="193" y="7"/>
                    </a:lnTo>
                    <a:close/>
                    <a:moveTo>
                      <a:pt x="196" y="9"/>
                    </a:moveTo>
                    <a:lnTo>
                      <a:pt x="221" y="28"/>
                    </a:lnTo>
                    <a:lnTo>
                      <a:pt x="210" y="43"/>
                    </a:lnTo>
                    <a:lnTo>
                      <a:pt x="185" y="24"/>
                    </a:lnTo>
                    <a:lnTo>
                      <a:pt x="196" y="9"/>
                    </a:lnTo>
                    <a:close/>
                    <a:moveTo>
                      <a:pt x="221" y="28"/>
                    </a:moveTo>
                    <a:lnTo>
                      <a:pt x="223" y="29"/>
                    </a:lnTo>
                    <a:lnTo>
                      <a:pt x="216" y="35"/>
                    </a:lnTo>
                    <a:lnTo>
                      <a:pt x="221" y="28"/>
                    </a:lnTo>
                    <a:close/>
                    <a:moveTo>
                      <a:pt x="223" y="29"/>
                    </a:moveTo>
                    <a:lnTo>
                      <a:pt x="245" y="55"/>
                    </a:lnTo>
                    <a:lnTo>
                      <a:pt x="230" y="67"/>
                    </a:lnTo>
                    <a:lnTo>
                      <a:pt x="208" y="42"/>
                    </a:lnTo>
                    <a:lnTo>
                      <a:pt x="223" y="29"/>
                    </a:lnTo>
                    <a:close/>
                    <a:moveTo>
                      <a:pt x="245" y="55"/>
                    </a:moveTo>
                    <a:lnTo>
                      <a:pt x="246" y="55"/>
                    </a:lnTo>
                    <a:lnTo>
                      <a:pt x="238" y="61"/>
                    </a:lnTo>
                    <a:lnTo>
                      <a:pt x="245" y="55"/>
                    </a:lnTo>
                    <a:close/>
                    <a:moveTo>
                      <a:pt x="246" y="55"/>
                    </a:moveTo>
                    <a:lnTo>
                      <a:pt x="268" y="84"/>
                    </a:lnTo>
                    <a:lnTo>
                      <a:pt x="252" y="95"/>
                    </a:lnTo>
                    <a:lnTo>
                      <a:pt x="230" y="67"/>
                    </a:lnTo>
                    <a:lnTo>
                      <a:pt x="246" y="55"/>
                    </a:lnTo>
                    <a:close/>
                    <a:moveTo>
                      <a:pt x="268" y="84"/>
                    </a:moveTo>
                    <a:lnTo>
                      <a:pt x="268" y="84"/>
                    </a:lnTo>
                    <a:lnTo>
                      <a:pt x="260" y="89"/>
                    </a:lnTo>
                    <a:lnTo>
                      <a:pt x="268" y="84"/>
                    </a:lnTo>
                    <a:close/>
                    <a:moveTo>
                      <a:pt x="268" y="84"/>
                    </a:moveTo>
                    <a:lnTo>
                      <a:pt x="290" y="116"/>
                    </a:lnTo>
                    <a:lnTo>
                      <a:pt x="274" y="127"/>
                    </a:lnTo>
                    <a:lnTo>
                      <a:pt x="252" y="95"/>
                    </a:lnTo>
                    <a:lnTo>
                      <a:pt x="268" y="84"/>
                    </a:lnTo>
                    <a:close/>
                    <a:moveTo>
                      <a:pt x="290" y="116"/>
                    </a:moveTo>
                    <a:lnTo>
                      <a:pt x="290" y="116"/>
                    </a:lnTo>
                    <a:lnTo>
                      <a:pt x="291" y="116"/>
                    </a:lnTo>
                    <a:lnTo>
                      <a:pt x="282" y="121"/>
                    </a:lnTo>
                    <a:lnTo>
                      <a:pt x="290" y="116"/>
                    </a:lnTo>
                    <a:close/>
                    <a:moveTo>
                      <a:pt x="291" y="116"/>
                    </a:moveTo>
                    <a:lnTo>
                      <a:pt x="316" y="154"/>
                    </a:lnTo>
                    <a:lnTo>
                      <a:pt x="300" y="164"/>
                    </a:lnTo>
                    <a:lnTo>
                      <a:pt x="274" y="127"/>
                    </a:lnTo>
                    <a:lnTo>
                      <a:pt x="291" y="116"/>
                    </a:lnTo>
                    <a:close/>
                    <a:moveTo>
                      <a:pt x="301" y="165"/>
                    </a:moveTo>
                    <a:lnTo>
                      <a:pt x="300" y="165"/>
                    </a:lnTo>
                    <a:lnTo>
                      <a:pt x="300" y="164"/>
                    </a:lnTo>
                    <a:lnTo>
                      <a:pt x="307" y="160"/>
                    </a:lnTo>
                    <a:lnTo>
                      <a:pt x="301" y="165"/>
                    </a:lnTo>
                    <a:close/>
                    <a:moveTo>
                      <a:pt x="315" y="153"/>
                    </a:moveTo>
                    <a:lnTo>
                      <a:pt x="344" y="189"/>
                    </a:lnTo>
                    <a:lnTo>
                      <a:pt x="330" y="201"/>
                    </a:lnTo>
                    <a:lnTo>
                      <a:pt x="301" y="165"/>
                    </a:lnTo>
                    <a:lnTo>
                      <a:pt x="315" y="153"/>
                    </a:lnTo>
                    <a:close/>
                    <a:moveTo>
                      <a:pt x="330" y="202"/>
                    </a:moveTo>
                    <a:lnTo>
                      <a:pt x="330" y="201"/>
                    </a:lnTo>
                    <a:lnTo>
                      <a:pt x="336" y="194"/>
                    </a:lnTo>
                    <a:lnTo>
                      <a:pt x="330" y="202"/>
                    </a:lnTo>
                    <a:close/>
                    <a:moveTo>
                      <a:pt x="343" y="187"/>
                    </a:moveTo>
                    <a:lnTo>
                      <a:pt x="397" y="238"/>
                    </a:lnTo>
                    <a:lnTo>
                      <a:pt x="384" y="252"/>
                    </a:lnTo>
                    <a:lnTo>
                      <a:pt x="330" y="202"/>
                    </a:lnTo>
                    <a:lnTo>
                      <a:pt x="343" y="187"/>
                    </a:lnTo>
                    <a:close/>
                    <a:moveTo>
                      <a:pt x="397" y="238"/>
                    </a:moveTo>
                    <a:lnTo>
                      <a:pt x="397" y="238"/>
                    </a:lnTo>
                    <a:lnTo>
                      <a:pt x="398" y="239"/>
                    </a:lnTo>
                    <a:lnTo>
                      <a:pt x="390" y="245"/>
                    </a:lnTo>
                    <a:lnTo>
                      <a:pt x="397" y="238"/>
                    </a:lnTo>
                    <a:close/>
                    <a:moveTo>
                      <a:pt x="398" y="239"/>
                    </a:moveTo>
                    <a:lnTo>
                      <a:pt x="442" y="287"/>
                    </a:lnTo>
                    <a:lnTo>
                      <a:pt x="428" y="300"/>
                    </a:lnTo>
                    <a:lnTo>
                      <a:pt x="384" y="251"/>
                    </a:lnTo>
                    <a:lnTo>
                      <a:pt x="398" y="239"/>
                    </a:lnTo>
                    <a:close/>
                    <a:moveTo>
                      <a:pt x="442" y="287"/>
                    </a:moveTo>
                    <a:lnTo>
                      <a:pt x="442" y="287"/>
                    </a:lnTo>
                    <a:lnTo>
                      <a:pt x="435" y="293"/>
                    </a:lnTo>
                    <a:lnTo>
                      <a:pt x="442" y="287"/>
                    </a:lnTo>
                    <a:close/>
                    <a:moveTo>
                      <a:pt x="442" y="287"/>
                    </a:moveTo>
                    <a:lnTo>
                      <a:pt x="477" y="329"/>
                    </a:lnTo>
                    <a:lnTo>
                      <a:pt x="463" y="341"/>
                    </a:lnTo>
                    <a:lnTo>
                      <a:pt x="428" y="299"/>
                    </a:lnTo>
                    <a:lnTo>
                      <a:pt x="442" y="287"/>
                    </a:lnTo>
                    <a:close/>
                    <a:moveTo>
                      <a:pt x="477" y="329"/>
                    </a:moveTo>
                    <a:lnTo>
                      <a:pt x="477" y="329"/>
                    </a:lnTo>
                    <a:lnTo>
                      <a:pt x="478" y="329"/>
                    </a:lnTo>
                    <a:lnTo>
                      <a:pt x="470" y="334"/>
                    </a:lnTo>
                    <a:lnTo>
                      <a:pt x="477" y="329"/>
                    </a:lnTo>
                    <a:close/>
                    <a:moveTo>
                      <a:pt x="478" y="329"/>
                    </a:moveTo>
                    <a:lnTo>
                      <a:pt x="504" y="367"/>
                    </a:lnTo>
                    <a:lnTo>
                      <a:pt x="487" y="377"/>
                    </a:lnTo>
                    <a:lnTo>
                      <a:pt x="462" y="340"/>
                    </a:lnTo>
                    <a:lnTo>
                      <a:pt x="478" y="329"/>
                    </a:lnTo>
                    <a:close/>
                    <a:moveTo>
                      <a:pt x="504" y="367"/>
                    </a:moveTo>
                    <a:lnTo>
                      <a:pt x="504" y="367"/>
                    </a:lnTo>
                    <a:lnTo>
                      <a:pt x="504" y="368"/>
                    </a:lnTo>
                    <a:lnTo>
                      <a:pt x="495" y="373"/>
                    </a:lnTo>
                    <a:lnTo>
                      <a:pt x="504" y="367"/>
                    </a:lnTo>
                    <a:close/>
                    <a:moveTo>
                      <a:pt x="504" y="368"/>
                    </a:moveTo>
                    <a:lnTo>
                      <a:pt x="522" y="402"/>
                    </a:lnTo>
                    <a:lnTo>
                      <a:pt x="506" y="412"/>
                    </a:lnTo>
                    <a:lnTo>
                      <a:pt x="487" y="377"/>
                    </a:lnTo>
                    <a:lnTo>
                      <a:pt x="504" y="368"/>
                    </a:lnTo>
                    <a:close/>
                    <a:moveTo>
                      <a:pt x="522" y="402"/>
                    </a:moveTo>
                    <a:lnTo>
                      <a:pt x="524" y="404"/>
                    </a:lnTo>
                    <a:lnTo>
                      <a:pt x="515" y="407"/>
                    </a:lnTo>
                    <a:lnTo>
                      <a:pt x="522" y="402"/>
                    </a:lnTo>
                    <a:close/>
                    <a:moveTo>
                      <a:pt x="524" y="404"/>
                    </a:moveTo>
                    <a:lnTo>
                      <a:pt x="536" y="436"/>
                    </a:lnTo>
                    <a:lnTo>
                      <a:pt x="518" y="442"/>
                    </a:lnTo>
                    <a:lnTo>
                      <a:pt x="506" y="411"/>
                    </a:lnTo>
                    <a:lnTo>
                      <a:pt x="524" y="404"/>
                    </a:lnTo>
                    <a:close/>
                    <a:moveTo>
                      <a:pt x="536" y="436"/>
                    </a:moveTo>
                    <a:lnTo>
                      <a:pt x="537" y="437"/>
                    </a:lnTo>
                    <a:lnTo>
                      <a:pt x="537" y="438"/>
                    </a:lnTo>
                    <a:lnTo>
                      <a:pt x="527" y="439"/>
                    </a:lnTo>
                    <a:lnTo>
                      <a:pt x="536" y="436"/>
                    </a:lnTo>
                    <a:close/>
                    <a:moveTo>
                      <a:pt x="537" y="438"/>
                    </a:moveTo>
                    <a:lnTo>
                      <a:pt x="540" y="466"/>
                    </a:lnTo>
                    <a:lnTo>
                      <a:pt x="521" y="469"/>
                    </a:lnTo>
                    <a:lnTo>
                      <a:pt x="518" y="440"/>
                    </a:lnTo>
                    <a:lnTo>
                      <a:pt x="537" y="438"/>
                    </a:lnTo>
                    <a:close/>
                    <a:moveTo>
                      <a:pt x="540" y="466"/>
                    </a:moveTo>
                    <a:lnTo>
                      <a:pt x="540" y="467"/>
                    </a:lnTo>
                    <a:lnTo>
                      <a:pt x="540" y="469"/>
                    </a:lnTo>
                    <a:lnTo>
                      <a:pt x="530" y="467"/>
                    </a:lnTo>
                    <a:lnTo>
                      <a:pt x="540" y="466"/>
                    </a:lnTo>
                    <a:close/>
                    <a:moveTo>
                      <a:pt x="540" y="469"/>
                    </a:moveTo>
                    <a:lnTo>
                      <a:pt x="537" y="494"/>
                    </a:lnTo>
                    <a:lnTo>
                      <a:pt x="518" y="492"/>
                    </a:lnTo>
                    <a:lnTo>
                      <a:pt x="521" y="466"/>
                    </a:lnTo>
                    <a:lnTo>
                      <a:pt x="540" y="469"/>
                    </a:lnTo>
                    <a:close/>
                    <a:moveTo>
                      <a:pt x="537" y="494"/>
                    </a:moveTo>
                    <a:lnTo>
                      <a:pt x="537" y="496"/>
                    </a:lnTo>
                    <a:lnTo>
                      <a:pt x="536" y="497"/>
                    </a:lnTo>
                    <a:lnTo>
                      <a:pt x="527" y="493"/>
                    </a:lnTo>
                    <a:lnTo>
                      <a:pt x="537" y="494"/>
                    </a:lnTo>
                    <a:close/>
                    <a:moveTo>
                      <a:pt x="536" y="497"/>
                    </a:moveTo>
                    <a:lnTo>
                      <a:pt x="524" y="523"/>
                    </a:lnTo>
                    <a:lnTo>
                      <a:pt x="506" y="514"/>
                    </a:lnTo>
                    <a:lnTo>
                      <a:pt x="519" y="488"/>
                    </a:lnTo>
                    <a:lnTo>
                      <a:pt x="536" y="497"/>
                    </a:lnTo>
                    <a:close/>
                    <a:moveTo>
                      <a:pt x="524" y="523"/>
                    </a:moveTo>
                    <a:lnTo>
                      <a:pt x="522" y="524"/>
                    </a:lnTo>
                    <a:lnTo>
                      <a:pt x="521" y="525"/>
                    </a:lnTo>
                    <a:lnTo>
                      <a:pt x="515" y="518"/>
                    </a:lnTo>
                    <a:lnTo>
                      <a:pt x="524" y="523"/>
                    </a:lnTo>
                    <a:close/>
                    <a:moveTo>
                      <a:pt x="521" y="525"/>
                    </a:moveTo>
                    <a:lnTo>
                      <a:pt x="499" y="550"/>
                    </a:lnTo>
                    <a:lnTo>
                      <a:pt x="485" y="538"/>
                    </a:lnTo>
                    <a:lnTo>
                      <a:pt x="507" y="513"/>
                    </a:lnTo>
                    <a:lnTo>
                      <a:pt x="521" y="525"/>
                    </a:lnTo>
                    <a:close/>
                    <a:moveTo>
                      <a:pt x="499" y="550"/>
                    </a:moveTo>
                    <a:lnTo>
                      <a:pt x="498" y="552"/>
                    </a:lnTo>
                    <a:lnTo>
                      <a:pt x="496" y="552"/>
                    </a:lnTo>
                    <a:lnTo>
                      <a:pt x="493" y="544"/>
                    </a:lnTo>
                    <a:lnTo>
                      <a:pt x="499" y="550"/>
                    </a:lnTo>
                    <a:close/>
                    <a:moveTo>
                      <a:pt x="496" y="552"/>
                    </a:moveTo>
                    <a:lnTo>
                      <a:pt x="457" y="569"/>
                    </a:lnTo>
                    <a:lnTo>
                      <a:pt x="451" y="551"/>
                    </a:lnTo>
                    <a:lnTo>
                      <a:pt x="488" y="535"/>
                    </a:lnTo>
                    <a:lnTo>
                      <a:pt x="496" y="552"/>
                    </a:lnTo>
                    <a:close/>
                    <a:moveTo>
                      <a:pt x="457" y="569"/>
                    </a:moveTo>
                    <a:lnTo>
                      <a:pt x="456" y="569"/>
                    </a:lnTo>
                    <a:lnTo>
                      <a:pt x="455" y="569"/>
                    </a:lnTo>
                    <a:lnTo>
                      <a:pt x="454" y="560"/>
                    </a:lnTo>
                    <a:lnTo>
                      <a:pt x="457" y="569"/>
                    </a:lnTo>
                    <a:close/>
                    <a:moveTo>
                      <a:pt x="455" y="569"/>
                    </a:moveTo>
                    <a:lnTo>
                      <a:pt x="420" y="572"/>
                    </a:lnTo>
                    <a:lnTo>
                      <a:pt x="419" y="553"/>
                    </a:lnTo>
                    <a:lnTo>
                      <a:pt x="453" y="550"/>
                    </a:lnTo>
                    <a:lnTo>
                      <a:pt x="455" y="569"/>
                    </a:lnTo>
                    <a:close/>
                    <a:moveTo>
                      <a:pt x="420" y="572"/>
                    </a:moveTo>
                    <a:lnTo>
                      <a:pt x="419" y="572"/>
                    </a:lnTo>
                    <a:lnTo>
                      <a:pt x="418" y="572"/>
                    </a:lnTo>
                    <a:lnTo>
                      <a:pt x="419" y="563"/>
                    </a:lnTo>
                    <a:lnTo>
                      <a:pt x="420" y="572"/>
                    </a:lnTo>
                    <a:close/>
                    <a:moveTo>
                      <a:pt x="418" y="572"/>
                    </a:moveTo>
                    <a:lnTo>
                      <a:pt x="387" y="569"/>
                    </a:lnTo>
                    <a:lnTo>
                      <a:pt x="388" y="550"/>
                    </a:lnTo>
                    <a:lnTo>
                      <a:pt x="420" y="553"/>
                    </a:lnTo>
                    <a:lnTo>
                      <a:pt x="418" y="572"/>
                    </a:lnTo>
                    <a:close/>
                    <a:moveTo>
                      <a:pt x="387" y="569"/>
                    </a:moveTo>
                    <a:lnTo>
                      <a:pt x="385" y="569"/>
                    </a:lnTo>
                    <a:lnTo>
                      <a:pt x="384" y="569"/>
                    </a:lnTo>
                    <a:lnTo>
                      <a:pt x="387" y="560"/>
                    </a:lnTo>
                    <a:lnTo>
                      <a:pt x="387" y="569"/>
                    </a:lnTo>
                    <a:close/>
                    <a:moveTo>
                      <a:pt x="384" y="569"/>
                    </a:moveTo>
                    <a:lnTo>
                      <a:pt x="352" y="556"/>
                    </a:lnTo>
                    <a:lnTo>
                      <a:pt x="359" y="538"/>
                    </a:lnTo>
                    <a:lnTo>
                      <a:pt x="391" y="551"/>
                    </a:lnTo>
                    <a:lnTo>
                      <a:pt x="384" y="569"/>
                    </a:lnTo>
                    <a:close/>
                    <a:moveTo>
                      <a:pt x="352" y="556"/>
                    </a:moveTo>
                    <a:lnTo>
                      <a:pt x="352" y="556"/>
                    </a:lnTo>
                    <a:lnTo>
                      <a:pt x="350" y="556"/>
                    </a:lnTo>
                    <a:lnTo>
                      <a:pt x="356" y="547"/>
                    </a:lnTo>
                    <a:lnTo>
                      <a:pt x="352" y="556"/>
                    </a:lnTo>
                    <a:close/>
                    <a:moveTo>
                      <a:pt x="350" y="556"/>
                    </a:moveTo>
                    <a:lnTo>
                      <a:pt x="318" y="536"/>
                    </a:lnTo>
                    <a:lnTo>
                      <a:pt x="328" y="520"/>
                    </a:lnTo>
                    <a:lnTo>
                      <a:pt x="360" y="539"/>
                    </a:lnTo>
                    <a:lnTo>
                      <a:pt x="350" y="556"/>
                    </a:lnTo>
                    <a:close/>
                    <a:moveTo>
                      <a:pt x="318" y="536"/>
                    </a:moveTo>
                    <a:lnTo>
                      <a:pt x="318" y="536"/>
                    </a:lnTo>
                    <a:lnTo>
                      <a:pt x="317" y="535"/>
                    </a:lnTo>
                    <a:lnTo>
                      <a:pt x="324" y="528"/>
                    </a:lnTo>
                    <a:lnTo>
                      <a:pt x="318" y="536"/>
                    </a:lnTo>
                    <a:close/>
                    <a:moveTo>
                      <a:pt x="317" y="535"/>
                    </a:moveTo>
                    <a:lnTo>
                      <a:pt x="285" y="506"/>
                    </a:lnTo>
                    <a:lnTo>
                      <a:pt x="299" y="493"/>
                    </a:lnTo>
                    <a:lnTo>
                      <a:pt x="331" y="522"/>
                    </a:lnTo>
                    <a:lnTo>
                      <a:pt x="317" y="535"/>
                    </a:lnTo>
                    <a:close/>
                    <a:moveTo>
                      <a:pt x="285" y="506"/>
                    </a:moveTo>
                    <a:lnTo>
                      <a:pt x="285" y="506"/>
                    </a:lnTo>
                    <a:lnTo>
                      <a:pt x="292" y="499"/>
                    </a:lnTo>
                    <a:lnTo>
                      <a:pt x="285" y="506"/>
                    </a:lnTo>
                    <a:close/>
                    <a:moveTo>
                      <a:pt x="285" y="506"/>
                    </a:moveTo>
                    <a:lnTo>
                      <a:pt x="257" y="474"/>
                    </a:lnTo>
                    <a:lnTo>
                      <a:pt x="270" y="461"/>
                    </a:lnTo>
                    <a:lnTo>
                      <a:pt x="299" y="493"/>
                    </a:lnTo>
                    <a:lnTo>
                      <a:pt x="285" y="506"/>
                    </a:lnTo>
                    <a:close/>
                    <a:moveTo>
                      <a:pt x="257" y="474"/>
                    </a:moveTo>
                    <a:lnTo>
                      <a:pt x="257" y="474"/>
                    </a:lnTo>
                    <a:lnTo>
                      <a:pt x="256" y="473"/>
                    </a:lnTo>
                    <a:lnTo>
                      <a:pt x="263" y="467"/>
                    </a:lnTo>
                    <a:lnTo>
                      <a:pt x="257" y="474"/>
                    </a:lnTo>
                    <a:close/>
                    <a:moveTo>
                      <a:pt x="256" y="473"/>
                    </a:moveTo>
                    <a:lnTo>
                      <a:pt x="227" y="436"/>
                    </a:lnTo>
                    <a:lnTo>
                      <a:pt x="242" y="423"/>
                    </a:lnTo>
                    <a:lnTo>
                      <a:pt x="271" y="462"/>
                    </a:lnTo>
                    <a:lnTo>
                      <a:pt x="256" y="473"/>
                    </a:lnTo>
                    <a:close/>
                    <a:moveTo>
                      <a:pt x="227" y="436"/>
                    </a:moveTo>
                    <a:lnTo>
                      <a:pt x="198" y="397"/>
                    </a:lnTo>
                    <a:lnTo>
                      <a:pt x="214" y="386"/>
                    </a:lnTo>
                    <a:lnTo>
                      <a:pt x="242" y="423"/>
                    </a:lnTo>
                    <a:lnTo>
                      <a:pt x="227" y="436"/>
                    </a:lnTo>
                    <a:close/>
                    <a:moveTo>
                      <a:pt x="198" y="397"/>
                    </a:moveTo>
                    <a:lnTo>
                      <a:pt x="197" y="396"/>
                    </a:lnTo>
                    <a:lnTo>
                      <a:pt x="198" y="397"/>
                    </a:lnTo>
                    <a:lnTo>
                      <a:pt x="206" y="391"/>
                    </a:lnTo>
                    <a:lnTo>
                      <a:pt x="198" y="397"/>
                    </a:lnTo>
                    <a:close/>
                    <a:moveTo>
                      <a:pt x="198" y="397"/>
                    </a:moveTo>
                    <a:lnTo>
                      <a:pt x="166" y="353"/>
                    </a:lnTo>
                    <a:lnTo>
                      <a:pt x="182" y="342"/>
                    </a:lnTo>
                    <a:lnTo>
                      <a:pt x="214" y="386"/>
                    </a:lnTo>
                    <a:lnTo>
                      <a:pt x="198" y="397"/>
                    </a:lnTo>
                    <a:close/>
                    <a:moveTo>
                      <a:pt x="182" y="342"/>
                    </a:moveTo>
                    <a:lnTo>
                      <a:pt x="183" y="343"/>
                    </a:lnTo>
                    <a:lnTo>
                      <a:pt x="182" y="342"/>
                    </a:lnTo>
                    <a:lnTo>
                      <a:pt x="174" y="347"/>
                    </a:lnTo>
                    <a:lnTo>
                      <a:pt x="182" y="342"/>
                    </a:lnTo>
                    <a:close/>
                    <a:moveTo>
                      <a:pt x="166" y="353"/>
                    </a:moveTo>
                    <a:lnTo>
                      <a:pt x="141" y="318"/>
                    </a:lnTo>
                    <a:lnTo>
                      <a:pt x="156" y="307"/>
                    </a:lnTo>
                    <a:lnTo>
                      <a:pt x="182" y="342"/>
                    </a:lnTo>
                    <a:lnTo>
                      <a:pt x="166" y="353"/>
                    </a:lnTo>
                    <a:close/>
                    <a:moveTo>
                      <a:pt x="156" y="305"/>
                    </a:moveTo>
                    <a:lnTo>
                      <a:pt x="156" y="307"/>
                    </a:lnTo>
                    <a:lnTo>
                      <a:pt x="149" y="312"/>
                    </a:lnTo>
                    <a:lnTo>
                      <a:pt x="156" y="305"/>
                    </a:lnTo>
                    <a:close/>
                    <a:moveTo>
                      <a:pt x="142" y="319"/>
                    </a:moveTo>
                    <a:lnTo>
                      <a:pt x="113" y="287"/>
                    </a:lnTo>
                    <a:lnTo>
                      <a:pt x="128" y="273"/>
                    </a:lnTo>
                    <a:lnTo>
                      <a:pt x="156" y="305"/>
                    </a:lnTo>
                    <a:lnTo>
                      <a:pt x="142" y="319"/>
                    </a:lnTo>
                    <a:close/>
                    <a:moveTo>
                      <a:pt x="128" y="273"/>
                    </a:moveTo>
                    <a:lnTo>
                      <a:pt x="128" y="275"/>
                    </a:lnTo>
                    <a:lnTo>
                      <a:pt x="128" y="273"/>
                    </a:lnTo>
                    <a:lnTo>
                      <a:pt x="120" y="280"/>
                    </a:lnTo>
                    <a:lnTo>
                      <a:pt x="128" y="273"/>
                    </a:lnTo>
                    <a:close/>
                    <a:moveTo>
                      <a:pt x="113" y="287"/>
                    </a:moveTo>
                    <a:lnTo>
                      <a:pt x="81" y="251"/>
                    </a:lnTo>
                    <a:lnTo>
                      <a:pt x="96" y="239"/>
                    </a:lnTo>
                    <a:lnTo>
                      <a:pt x="128" y="273"/>
                    </a:lnTo>
                    <a:lnTo>
                      <a:pt x="113" y="287"/>
                    </a:lnTo>
                    <a:close/>
                    <a:moveTo>
                      <a:pt x="81" y="251"/>
                    </a:moveTo>
                    <a:lnTo>
                      <a:pt x="81" y="251"/>
                    </a:lnTo>
                    <a:lnTo>
                      <a:pt x="88" y="245"/>
                    </a:lnTo>
                    <a:lnTo>
                      <a:pt x="81" y="251"/>
                    </a:lnTo>
                    <a:close/>
                    <a:moveTo>
                      <a:pt x="81" y="251"/>
                    </a:moveTo>
                    <a:lnTo>
                      <a:pt x="53" y="219"/>
                    </a:lnTo>
                    <a:lnTo>
                      <a:pt x="67" y="207"/>
                    </a:lnTo>
                    <a:lnTo>
                      <a:pt x="96" y="239"/>
                    </a:lnTo>
                    <a:lnTo>
                      <a:pt x="81" y="251"/>
                    </a:lnTo>
                    <a:close/>
                    <a:moveTo>
                      <a:pt x="53" y="219"/>
                    </a:moveTo>
                    <a:lnTo>
                      <a:pt x="53" y="219"/>
                    </a:lnTo>
                    <a:lnTo>
                      <a:pt x="52" y="219"/>
                    </a:lnTo>
                    <a:lnTo>
                      <a:pt x="61" y="214"/>
                    </a:lnTo>
                    <a:lnTo>
                      <a:pt x="53" y="219"/>
                    </a:lnTo>
                    <a:close/>
                    <a:moveTo>
                      <a:pt x="52" y="219"/>
                    </a:moveTo>
                    <a:lnTo>
                      <a:pt x="30" y="187"/>
                    </a:lnTo>
                    <a:lnTo>
                      <a:pt x="45" y="176"/>
                    </a:lnTo>
                    <a:lnTo>
                      <a:pt x="68" y="208"/>
                    </a:lnTo>
                    <a:lnTo>
                      <a:pt x="52" y="219"/>
                    </a:lnTo>
                    <a:close/>
                    <a:moveTo>
                      <a:pt x="30" y="187"/>
                    </a:moveTo>
                    <a:lnTo>
                      <a:pt x="30" y="187"/>
                    </a:lnTo>
                    <a:lnTo>
                      <a:pt x="37" y="182"/>
                    </a:lnTo>
                    <a:lnTo>
                      <a:pt x="30" y="187"/>
                    </a:lnTo>
                    <a:close/>
                    <a:moveTo>
                      <a:pt x="30" y="187"/>
                    </a:moveTo>
                    <a:lnTo>
                      <a:pt x="11" y="159"/>
                    </a:lnTo>
                    <a:lnTo>
                      <a:pt x="26" y="148"/>
                    </a:lnTo>
                    <a:lnTo>
                      <a:pt x="46" y="176"/>
                    </a:lnTo>
                    <a:lnTo>
                      <a:pt x="30" y="187"/>
                    </a:lnTo>
                    <a:close/>
                    <a:moveTo>
                      <a:pt x="11" y="159"/>
                    </a:moveTo>
                    <a:lnTo>
                      <a:pt x="10" y="158"/>
                    </a:lnTo>
                    <a:lnTo>
                      <a:pt x="10" y="155"/>
                    </a:lnTo>
                    <a:lnTo>
                      <a:pt x="19" y="153"/>
                    </a:lnTo>
                    <a:lnTo>
                      <a:pt x="11" y="159"/>
                    </a:lnTo>
                    <a:close/>
                    <a:moveTo>
                      <a:pt x="10" y="155"/>
                    </a:moveTo>
                    <a:lnTo>
                      <a:pt x="0" y="123"/>
                    </a:lnTo>
                    <a:lnTo>
                      <a:pt x="19" y="119"/>
                    </a:lnTo>
                    <a:lnTo>
                      <a:pt x="27" y="150"/>
                    </a:lnTo>
                    <a:lnTo>
                      <a:pt x="10" y="155"/>
                    </a:lnTo>
                    <a:close/>
                    <a:moveTo>
                      <a:pt x="0" y="123"/>
                    </a:moveTo>
                    <a:lnTo>
                      <a:pt x="0" y="122"/>
                    </a:lnTo>
                    <a:lnTo>
                      <a:pt x="0" y="121"/>
                    </a:lnTo>
                    <a:lnTo>
                      <a:pt x="9" y="121"/>
                    </a:lnTo>
                    <a:lnTo>
                      <a:pt x="0" y="123"/>
                    </a:lnTo>
                    <a:close/>
                    <a:moveTo>
                      <a:pt x="0" y="121"/>
                    </a:moveTo>
                    <a:lnTo>
                      <a:pt x="0" y="96"/>
                    </a:lnTo>
                    <a:lnTo>
                      <a:pt x="19" y="96"/>
                    </a:lnTo>
                    <a:lnTo>
                      <a:pt x="19" y="121"/>
                    </a:lnTo>
                    <a:lnTo>
                      <a:pt x="0" y="121"/>
                    </a:lnTo>
                    <a:close/>
                    <a:moveTo>
                      <a:pt x="0" y="96"/>
                    </a:moveTo>
                    <a:lnTo>
                      <a:pt x="0" y="94"/>
                    </a:lnTo>
                    <a:lnTo>
                      <a:pt x="1" y="91"/>
                    </a:lnTo>
                    <a:lnTo>
                      <a:pt x="9" y="96"/>
                    </a:lnTo>
                    <a:lnTo>
                      <a:pt x="0" y="96"/>
                    </a:lnTo>
                    <a:close/>
                    <a:moveTo>
                      <a:pt x="1" y="91"/>
                    </a:moveTo>
                    <a:lnTo>
                      <a:pt x="13" y="64"/>
                    </a:lnTo>
                    <a:lnTo>
                      <a:pt x="31" y="71"/>
                    </a:lnTo>
                    <a:lnTo>
                      <a:pt x="18" y="99"/>
                    </a:lnTo>
                    <a:lnTo>
                      <a:pt x="1" y="91"/>
                    </a:lnTo>
                    <a:close/>
                    <a:moveTo>
                      <a:pt x="13" y="64"/>
                    </a:moveTo>
                    <a:lnTo>
                      <a:pt x="14" y="61"/>
                    </a:lnTo>
                    <a:lnTo>
                      <a:pt x="16" y="60"/>
                    </a:lnTo>
                    <a:lnTo>
                      <a:pt x="22" y="67"/>
                    </a:lnTo>
                    <a:lnTo>
                      <a:pt x="13" y="64"/>
                    </a:lnTo>
                    <a:close/>
                    <a:moveTo>
                      <a:pt x="16" y="60"/>
                    </a:moveTo>
                    <a:lnTo>
                      <a:pt x="45" y="37"/>
                    </a:lnTo>
                    <a:lnTo>
                      <a:pt x="56" y="53"/>
                    </a:lnTo>
                    <a:lnTo>
                      <a:pt x="27" y="75"/>
                    </a:lnTo>
                    <a:lnTo>
                      <a:pt x="16"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3" name="Freeform 1625">
                <a:extLst>
                  <a:ext uri="{FF2B5EF4-FFF2-40B4-BE49-F238E27FC236}">
                    <a16:creationId xmlns:a16="http://schemas.microsoft.com/office/drawing/2014/main" id="{172861C5-213A-4E40-A69D-32A8EAB6D74E}"/>
                  </a:ext>
                </a:extLst>
              </p:cNvPr>
              <p:cNvSpPr>
                <a:spLocks/>
              </p:cNvSpPr>
              <p:nvPr/>
            </p:nvSpPr>
            <p:spPr bwMode="auto">
              <a:xfrm>
                <a:off x="2791" y="1605"/>
                <a:ext cx="105" cy="124"/>
              </a:xfrm>
              <a:custGeom>
                <a:avLst/>
                <a:gdLst>
                  <a:gd name="T0" fmla="*/ 26 w 417"/>
                  <a:gd name="T1" fmla="*/ 30 h 495"/>
                  <a:gd name="T2" fmla="*/ 26 w 417"/>
                  <a:gd name="T3" fmla="*/ 30 h 495"/>
                  <a:gd name="T4" fmla="*/ 26 w 417"/>
                  <a:gd name="T5" fmla="*/ 28 h 495"/>
                  <a:gd name="T6" fmla="*/ 25 w 417"/>
                  <a:gd name="T7" fmla="*/ 27 h 495"/>
                  <a:gd name="T8" fmla="*/ 25 w 417"/>
                  <a:gd name="T9" fmla="*/ 26 h 495"/>
                  <a:gd name="T10" fmla="*/ 23 w 417"/>
                  <a:gd name="T11" fmla="*/ 24 h 495"/>
                  <a:gd name="T12" fmla="*/ 22 w 417"/>
                  <a:gd name="T13" fmla="*/ 23 h 495"/>
                  <a:gd name="T14" fmla="*/ 20 w 417"/>
                  <a:gd name="T15" fmla="*/ 21 h 495"/>
                  <a:gd name="T16" fmla="*/ 19 w 417"/>
                  <a:gd name="T17" fmla="*/ 20 h 495"/>
                  <a:gd name="T18" fmla="*/ 18 w 417"/>
                  <a:gd name="T19" fmla="*/ 19 h 495"/>
                  <a:gd name="T20" fmla="*/ 17 w 417"/>
                  <a:gd name="T21" fmla="*/ 19 h 495"/>
                  <a:gd name="T22" fmla="*/ 17 w 417"/>
                  <a:gd name="T23" fmla="*/ 18 h 495"/>
                  <a:gd name="T24" fmla="*/ 17 w 417"/>
                  <a:gd name="T25" fmla="*/ 18 h 495"/>
                  <a:gd name="T26" fmla="*/ 16 w 417"/>
                  <a:gd name="T27" fmla="*/ 17 h 495"/>
                  <a:gd name="T28" fmla="*/ 15 w 417"/>
                  <a:gd name="T29" fmla="*/ 16 h 495"/>
                  <a:gd name="T30" fmla="*/ 15 w 417"/>
                  <a:gd name="T31" fmla="*/ 14 h 495"/>
                  <a:gd name="T32" fmla="*/ 14 w 417"/>
                  <a:gd name="T33" fmla="*/ 13 h 495"/>
                  <a:gd name="T34" fmla="*/ 13 w 417"/>
                  <a:gd name="T35" fmla="*/ 11 h 495"/>
                  <a:gd name="T36" fmla="*/ 12 w 417"/>
                  <a:gd name="T37" fmla="*/ 9 h 495"/>
                  <a:gd name="T38" fmla="*/ 12 w 417"/>
                  <a:gd name="T39" fmla="*/ 8 h 495"/>
                  <a:gd name="T40" fmla="*/ 12 w 417"/>
                  <a:gd name="T41" fmla="*/ 6 h 495"/>
                  <a:gd name="T42" fmla="*/ 12 w 417"/>
                  <a:gd name="T43" fmla="*/ 5 h 495"/>
                  <a:gd name="T44" fmla="*/ 12 w 417"/>
                  <a:gd name="T45" fmla="*/ 4 h 495"/>
                  <a:gd name="T46" fmla="*/ 12 w 417"/>
                  <a:gd name="T47" fmla="*/ 3 h 495"/>
                  <a:gd name="T48" fmla="*/ 11 w 417"/>
                  <a:gd name="T49" fmla="*/ 2 h 495"/>
                  <a:gd name="T50" fmla="*/ 10 w 417"/>
                  <a:gd name="T51" fmla="*/ 1 h 495"/>
                  <a:gd name="T52" fmla="*/ 10 w 417"/>
                  <a:gd name="T53" fmla="*/ 1 h 495"/>
                  <a:gd name="T54" fmla="*/ 8 w 417"/>
                  <a:gd name="T55" fmla="*/ 0 h 495"/>
                  <a:gd name="T56" fmla="*/ 7 w 417"/>
                  <a:gd name="T57" fmla="*/ 0 h 495"/>
                  <a:gd name="T58" fmla="*/ 6 w 417"/>
                  <a:gd name="T59" fmla="*/ 0 h 495"/>
                  <a:gd name="T60" fmla="*/ 4 w 417"/>
                  <a:gd name="T61" fmla="*/ 0 h 495"/>
                  <a:gd name="T62" fmla="*/ 2 w 417"/>
                  <a:gd name="T63" fmla="*/ 1 h 495"/>
                  <a:gd name="T64" fmla="*/ 1 w 417"/>
                  <a:gd name="T65" fmla="*/ 1 h 495"/>
                  <a:gd name="T66" fmla="*/ 0 w 417"/>
                  <a:gd name="T67" fmla="*/ 2 h 495"/>
                  <a:gd name="T68" fmla="*/ 0 w 417"/>
                  <a:gd name="T69" fmla="*/ 3 h 495"/>
                  <a:gd name="T70" fmla="*/ 0 w 417"/>
                  <a:gd name="T71" fmla="*/ 4 h 495"/>
                  <a:gd name="T72" fmla="*/ 1 w 417"/>
                  <a:gd name="T73" fmla="*/ 5 h 495"/>
                  <a:gd name="T74" fmla="*/ 2 w 417"/>
                  <a:gd name="T75" fmla="*/ 7 h 495"/>
                  <a:gd name="T76" fmla="*/ 3 w 417"/>
                  <a:gd name="T77" fmla="*/ 8 h 495"/>
                  <a:gd name="T78" fmla="*/ 4 w 417"/>
                  <a:gd name="T79" fmla="*/ 10 h 495"/>
                  <a:gd name="T80" fmla="*/ 6 w 417"/>
                  <a:gd name="T81" fmla="*/ 12 h 495"/>
                  <a:gd name="T82" fmla="*/ 8 w 417"/>
                  <a:gd name="T83" fmla="*/ 14 h 495"/>
                  <a:gd name="T84" fmla="*/ 10 w 417"/>
                  <a:gd name="T85" fmla="*/ 16 h 495"/>
                  <a:gd name="T86" fmla="*/ 12 w 417"/>
                  <a:gd name="T87" fmla="*/ 19 h 495"/>
                  <a:gd name="T88" fmla="*/ 14 w 417"/>
                  <a:gd name="T89" fmla="*/ 22 h 495"/>
                  <a:gd name="T90" fmla="*/ 16 w 417"/>
                  <a:gd name="T91" fmla="*/ 25 h 495"/>
                  <a:gd name="T92" fmla="*/ 19 w 417"/>
                  <a:gd name="T93" fmla="*/ 28 h 495"/>
                  <a:gd name="T94" fmla="*/ 21 w 417"/>
                  <a:gd name="T95" fmla="*/ 30 h 495"/>
                  <a:gd name="T96" fmla="*/ 23 w 417"/>
                  <a:gd name="T97" fmla="*/ 31 h 495"/>
                  <a:gd name="T98" fmla="*/ 24 w 417"/>
                  <a:gd name="T99" fmla="*/ 31 h 495"/>
                  <a:gd name="T100" fmla="*/ 26 w 417"/>
                  <a:gd name="T101" fmla="*/ 30 h 4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7"/>
                  <a:gd name="T154" fmla="*/ 0 h 495"/>
                  <a:gd name="T155" fmla="*/ 417 w 417"/>
                  <a:gd name="T156" fmla="*/ 495 h 4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7" h="495">
                    <a:moveTo>
                      <a:pt x="410" y="483"/>
                    </a:moveTo>
                    <a:lnTo>
                      <a:pt x="417" y="470"/>
                    </a:lnTo>
                    <a:lnTo>
                      <a:pt x="413" y="451"/>
                    </a:lnTo>
                    <a:lnTo>
                      <a:pt x="403" y="432"/>
                    </a:lnTo>
                    <a:lnTo>
                      <a:pt x="388" y="410"/>
                    </a:lnTo>
                    <a:lnTo>
                      <a:pt x="365" y="384"/>
                    </a:lnTo>
                    <a:lnTo>
                      <a:pt x="343" y="362"/>
                    </a:lnTo>
                    <a:lnTo>
                      <a:pt x="317" y="340"/>
                    </a:lnTo>
                    <a:lnTo>
                      <a:pt x="299" y="321"/>
                    </a:lnTo>
                    <a:lnTo>
                      <a:pt x="283" y="305"/>
                    </a:lnTo>
                    <a:lnTo>
                      <a:pt x="273" y="296"/>
                    </a:lnTo>
                    <a:lnTo>
                      <a:pt x="270" y="292"/>
                    </a:lnTo>
                    <a:lnTo>
                      <a:pt x="263" y="283"/>
                    </a:lnTo>
                    <a:lnTo>
                      <a:pt x="255" y="267"/>
                    </a:lnTo>
                    <a:lnTo>
                      <a:pt x="241" y="247"/>
                    </a:lnTo>
                    <a:lnTo>
                      <a:pt x="231" y="228"/>
                    </a:lnTo>
                    <a:lnTo>
                      <a:pt x="219" y="203"/>
                    </a:lnTo>
                    <a:lnTo>
                      <a:pt x="206" y="178"/>
                    </a:lnTo>
                    <a:lnTo>
                      <a:pt x="194" y="149"/>
                    </a:lnTo>
                    <a:lnTo>
                      <a:pt x="187" y="120"/>
                    </a:lnTo>
                    <a:lnTo>
                      <a:pt x="184" y="92"/>
                    </a:lnTo>
                    <a:lnTo>
                      <a:pt x="184" y="76"/>
                    </a:lnTo>
                    <a:lnTo>
                      <a:pt x="184" y="60"/>
                    </a:lnTo>
                    <a:lnTo>
                      <a:pt x="181" y="44"/>
                    </a:lnTo>
                    <a:lnTo>
                      <a:pt x="172" y="31"/>
                    </a:lnTo>
                    <a:lnTo>
                      <a:pt x="162" y="19"/>
                    </a:lnTo>
                    <a:lnTo>
                      <a:pt x="149" y="9"/>
                    </a:lnTo>
                    <a:lnTo>
                      <a:pt x="130" y="4"/>
                    </a:lnTo>
                    <a:lnTo>
                      <a:pt x="111" y="0"/>
                    </a:lnTo>
                    <a:lnTo>
                      <a:pt x="86" y="0"/>
                    </a:lnTo>
                    <a:lnTo>
                      <a:pt x="57" y="4"/>
                    </a:lnTo>
                    <a:lnTo>
                      <a:pt x="32" y="9"/>
                    </a:lnTo>
                    <a:lnTo>
                      <a:pt x="13" y="19"/>
                    </a:lnTo>
                    <a:lnTo>
                      <a:pt x="3" y="31"/>
                    </a:lnTo>
                    <a:lnTo>
                      <a:pt x="0" y="48"/>
                    </a:lnTo>
                    <a:lnTo>
                      <a:pt x="3" y="63"/>
                    </a:lnTo>
                    <a:lnTo>
                      <a:pt x="13" y="83"/>
                    </a:lnTo>
                    <a:lnTo>
                      <a:pt x="29" y="105"/>
                    </a:lnTo>
                    <a:lnTo>
                      <a:pt x="47" y="130"/>
                    </a:lnTo>
                    <a:lnTo>
                      <a:pt x="69" y="156"/>
                    </a:lnTo>
                    <a:lnTo>
                      <a:pt x="95" y="184"/>
                    </a:lnTo>
                    <a:lnTo>
                      <a:pt x="123" y="220"/>
                    </a:lnTo>
                    <a:lnTo>
                      <a:pt x="159" y="260"/>
                    </a:lnTo>
                    <a:lnTo>
                      <a:pt x="191" y="308"/>
                    </a:lnTo>
                    <a:lnTo>
                      <a:pt x="226" y="355"/>
                    </a:lnTo>
                    <a:lnTo>
                      <a:pt x="257" y="400"/>
                    </a:lnTo>
                    <a:lnTo>
                      <a:pt x="292" y="438"/>
                    </a:lnTo>
                    <a:lnTo>
                      <a:pt x="324" y="470"/>
                    </a:lnTo>
                    <a:lnTo>
                      <a:pt x="356" y="490"/>
                    </a:lnTo>
                    <a:lnTo>
                      <a:pt x="385" y="495"/>
                    </a:lnTo>
                    <a:lnTo>
                      <a:pt x="410" y="48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4" name="Freeform 1626">
                <a:extLst>
                  <a:ext uri="{FF2B5EF4-FFF2-40B4-BE49-F238E27FC236}">
                    <a16:creationId xmlns:a16="http://schemas.microsoft.com/office/drawing/2014/main" id="{4A7901B3-7EC1-49B8-B016-07C76D382306}"/>
                  </a:ext>
                </a:extLst>
              </p:cNvPr>
              <p:cNvSpPr>
                <a:spLocks noEditPoints="1"/>
              </p:cNvSpPr>
              <p:nvPr/>
            </p:nvSpPr>
            <p:spPr bwMode="auto">
              <a:xfrm>
                <a:off x="2789" y="1602"/>
                <a:ext cx="109" cy="129"/>
              </a:xfrm>
              <a:custGeom>
                <a:avLst/>
                <a:gdLst>
                  <a:gd name="T0" fmla="*/ 27 w 437"/>
                  <a:gd name="T1" fmla="*/ 30 h 515"/>
                  <a:gd name="T2" fmla="*/ 27 w 437"/>
                  <a:gd name="T3" fmla="*/ 29 h 515"/>
                  <a:gd name="T4" fmla="*/ 27 w 437"/>
                  <a:gd name="T5" fmla="*/ 29 h 515"/>
                  <a:gd name="T6" fmla="*/ 24 w 437"/>
                  <a:gd name="T7" fmla="*/ 27 h 515"/>
                  <a:gd name="T8" fmla="*/ 25 w 437"/>
                  <a:gd name="T9" fmla="*/ 26 h 515"/>
                  <a:gd name="T10" fmla="*/ 24 w 437"/>
                  <a:gd name="T11" fmla="*/ 24 h 515"/>
                  <a:gd name="T12" fmla="*/ 22 w 437"/>
                  <a:gd name="T13" fmla="*/ 23 h 515"/>
                  <a:gd name="T14" fmla="*/ 22 w 437"/>
                  <a:gd name="T15" fmla="*/ 23 h 515"/>
                  <a:gd name="T16" fmla="*/ 19 w 437"/>
                  <a:gd name="T17" fmla="*/ 21 h 515"/>
                  <a:gd name="T18" fmla="*/ 19 w 437"/>
                  <a:gd name="T19" fmla="*/ 21 h 515"/>
                  <a:gd name="T20" fmla="*/ 19 w 437"/>
                  <a:gd name="T21" fmla="*/ 19 h 515"/>
                  <a:gd name="T22" fmla="*/ 17 w 437"/>
                  <a:gd name="T23" fmla="*/ 20 h 515"/>
                  <a:gd name="T24" fmla="*/ 17 w 437"/>
                  <a:gd name="T25" fmla="*/ 19 h 515"/>
                  <a:gd name="T26" fmla="*/ 16 w 437"/>
                  <a:gd name="T27" fmla="*/ 19 h 515"/>
                  <a:gd name="T28" fmla="*/ 16 w 437"/>
                  <a:gd name="T29" fmla="*/ 19 h 515"/>
                  <a:gd name="T30" fmla="*/ 16 w 437"/>
                  <a:gd name="T31" fmla="*/ 16 h 515"/>
                  <a:gd name="T32" fmla="*/ 15 w 437"/>
                  <a:gd name="T33" fmla="*/ 17 h 515"/>
                  <a:gd name="T34" fmla="*/ 15 w 437"/>
                  <a:gd name="T35" fmla="*/ 15 h 515"/>
                  <a:gd name="T36" fmla="*/ 13 w 437"/>
                  <a:gd name="T37" fmla="*/ 12 h 515"/>
                  <a:gd name="T38" fmla="*/ 13 w 437"/>
                  <a:gd name="T39" fmla="*/ 12 h 515"/>
                  <a:gd name="T40" fmla="*/ 13 w 437"/>
                  <a:gd name="T41" fmla="*/ 8 h 515"/>
                  <a:gd name="T42" fmla="*/ 12 w 437"/>
                  <a:gd name="T43" fmla="*/ 8 h 515"/>
                  <a:gd name="T44" fmla="*/ 12 w 437"/>
                  <a:gd name="T45" fmla="*/ 7 h 515"/>
                  <a:gd name="T46" fmla="*/ 11 w 437"/>
                  <a:gd name="T47" fmla="*/ 5 h 515"/>
                  <a:gd name="T48" fmla="*/ 13 w 437"/>
                  <a:gd name="T49" fmla="*/ 4 h 515"/>
                  <a:gd name="T50" fmla="*/ 12 w 437"/>
                  <a:gd name="T51" fmla="*/ 3 h 515"/>
                  <a:gd name="T52" fmla="*/ 11 w 437"/>
                  <a:gd name="T53" fmla="*/ 3 h 515"/>
                  <a:gd name="T54" fmla="*/ 11 w 437"/>
                  <a:gd name="T55" fmla="*/ 2 h 515"/>
                  <a:gd name="T56" fmla="*/ 10 w 437"/>
                  <a:gd name="T57" fmla="*/ 1 h 515"/>
                  <a:gd name="T58" fmla="*/ 10 w 437"/>
                  <a:gd name="T59" fmla="*/ 2 h 515"/>
                  <a:gd name="T60" fmla="*/ 7 w 437"/>
                  <a:gd name="T61" fmla="*/ 0 h 515"/>
                  <a:gd name="T62" fmla="*/ 7 w 437"/>
                  <a:gd name="T63" fmla="*/ 1 h 515"/>
                  <a:gd name="T64" fmla="*/ 6 w 437"/>
                  <a:gd name="T65" fmla="*/ 1 h 515"/>
                  <a:gd name="T66" fmla="*/ 4 w 437"/>
                  <a:gd name="T67" fmla="*/ 0 h 515"/>
                  <a:gd name="T68" fmla="*/ 4 w 437"/>
                  <a:gd name="T69" fmla="*/ 2 h 515"/>
                  <a:gd name="T70" fmla="*/ 1 w 437"/>
                  <a:gd name="T71" fmla="*/ 1 h 515"/>
                  <a:gd name="T72" fmla="*/ 2 w 437"/>
                  <a:gd name="T73" fmla="*/ 2 h 515"/>
                  <a:gd name="T74" fmla="*/ 1 w 437"/>
                  <a:gd name="T75" fmla="*/ 3 h 515"/>
                  <a:gd name="T76" fmla="*/ 0 w 437"/>
                  <a:gd name="T77" fmla="*/ 4 h 515"/>
                  <a:gd name="T78" fmla="*/ 1 w 437"/>
                  <a:gd name="T79" fmla="*/ 4 h 515"/>
                  <a:gd name="T80" fmla="*/ 1 w 437"/>
                  <a:gd name="T81" fmla="*/ 6 h 515"/>
                  <a:gd name="T82" fmla="*/ 2 w 437"/>
                  <a:gd name="T83" fmla="*/ 6 h 515"/>
                  <a:gd name="T84" fmla="*/ 2 w 437"/>
                  <a:gd name="T85" fmla="*/ 7 h 515"/>
                  <a:gd name="T86" fmla="*/ 3 w 437"/>
                  <a:gd name="T87" fmla="*/ 9 h 515"/>
                  <a:gd name="T88" fmla="*/ 4 w 437"/>
                  <a:gd name="T89" fmla="*/ 9 h 515"/>
                  <a:gd name="T90" fmla="*/ 6 w 437"/>
                  <a:gd name="T91" fmla="*/ 13 h 515"/>
                  <a:gd name="T92" fmla="*/ 7 w 437"/>
                  <a:gd name="T93" fmla="*/ 12 h 515"/>
                  <a:gd name="T94" fmla="*/ 8 w 437"/>
                  <a:gd name="T95" fmla="*/ 15 h 515"/>
                  <a:gd name="T96" fmla="*/ 11 w 437"/>
                  <a:gd name="T97" fmla="*/ 17 h 515"/>
                  <a:gd name="T98" fmla="*/ 11 w 437"/>
                  <a:gd name="T99" fmla="*/ 17 h 515"/>
                  <a:gd name="T100" fmla="*/ 14 w 437"/>
                  <a:gd name="T101" fmla="*/ 23 h 515"/>
                  <a:gd name="T102" fmla="*/ 15 w 437"/>
                  <a:gd name="T103" fmla="*/ 23 h 515"/>
                  <a:gd name="T104" fmla="*/ 17 w 437"/>
                  <a:gd name="T105" fmla="*/ 26 h 515"/>
                  <a:gd name="T106" fmla="*/ 18 w 437"/>
                  <a:gd name="T107" fmla="*/ 29 h 515"/>
                  <a:gd name="T108" fmla="*/ 19 w 437"/>
                  <a:gd name="T109" fmla="*/ 28 h 515"/>
                  <a:gd name="T110" fmla="*/ 22 w 437"/>
                  <a:gd name="T111" fmla="*/ 32 h 515"/>
                  <a:gd name="T112" fmla="*/ 23 w 437"/>
                  <a:gd name="T113" fmla="*/ 31 h 515"/>
                  <a:gd name="T114" fmla="*/ 25 w 437"/>
                  <a:gd name="T115" fmla="*/ 32 h 51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37"/>
                  <a:gd name="T175" fmla="*/ 0 h 515"/>
                  <a:gd name="T176" fmla="*/ 437 w 437"/>
                  <a:gd name="T177" fmla="*/ 515 h 51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37" h="515">
                    <a:moveTo>
                      <a:pt x="411" y="489"/>
                    </a:moveTo>
                    <a:lnTo>
                      <a:pt x="418" y="476"/>
                    </a:lnTo>
                    <a:lnTo>
                      <a:pt x="434" y="484"/>
                    </a:lnTo>
                    <a:lnTo>
                      <a:pt x="429" y="498"/>
                    </a:lnTo>
                    <a:lnTo>
                      <a:pt x="411" y="489"/>
                    </a:lnTo>
                    <a:close/>
                    <a:moveTo>
                      <a:pt x="435" y="479"/>
                    </a:moveTo>
                    <a:lnTo>
                      <a:pt x="437" y="482"/>
                    </a:lnTo>
                    <a:lnTo>
                      <a:pt x="434" y="484"/>
                    </a:lnTo>
                    <a:lnTo>
                      <a:pt x="427" y="480"/>
                    </a:lnTo>
                    <a:lnTo>
                      <a:pt x="435" y="479"/>
                    </a:lnTo>
                    <a:close/>
                    <a:moveTo>
                      <a:pt x="417" y="482"/>
                    </a:moveTo>
                    <a:lnTo>
                      <a:pt x="413" y="462"/>
                    </a:lnTo>
                    <a:lnTo>
                      <a:pt x="432" y="460"/>
                    </a:lnTo>
                    <a:lnTo>
                      <a:pt x="435" y="479"/>
                    </a:lnTo>
                    <a:lnTo>
                      <a:pt x="417" y="482"/>
                    </a:lnTo>
                    <a:close/>
                    <a:moveTo>
                      <a:pt x="431" y="457"/>
                    </a:moveTo>
                    <a:lnTo>
                      <a:pt x="432" y="458"/>
                    </a:lnTo>
                    <a:lnTo>
                      <a:pt x="432" y="460"/>
                    </a:lnTo>
                    <a:lnTo>
                      <a:pt x="423" y="461"/>
                    </a:lnTo>
                    <a:lnTo>
                      <a:pt x="431" y="457"/>
                    </a:lnTo>
                    <a:close/>
                    <a:moveTo>
                      <a:pt x="415" y="466"/>
                    </a:moveTo>
                    <a:lnTo>
                      <a:pt x="405" y="447"/>
                    </a:lnTo>
                    <a:lnTo>
                      <a:pt x="422" y="438"/>
                    </a:lnTo>
                    <a:lnTo>
                      <a:pt x="431" y="457"/>
                    </a:lnTo>
                    <a:lnTo>
                      <a:pt x="415" y="466"/>
                    </a:lnTo>
                    <a:close/>
                    <a:moveTo>
                      <a:pt x="421" y="437"/>
                    </a:moveTo>
                    <a:lnTo>
                      <a:pt x="421" y="437"/>
                    </a:lnTo>
                    <a:lnTo>
                      <a:pt x="422" y="438"/>
                    </a:lnTo>
                    <a:lnTo>
                      <a:pt x="413" y="442"/>
                    </a:lnTo>
                    <a:lnTo>
                      <a:pt x="421" y="437"/>
                    </a:lnTo>
                    <a:close/>
                    <a:moveTo>
                      <a:pt x="406" y="448"/>
                    </a:moveTo>
                    <a:lnTo>
                      <a:pt x="390" y="425"/>
                    </a:lnTo>
                    <a:lnTo>
                      <a:pt x="406" y="415"/>
                    </a:lnTo>
                    <a:lnTo>
                      <a:pt x="421" y="437"/>
                    </a:lnTo>
                    <a:lnTo>
                      <a:pt x="406" y="448"/>
                    </a:lnTo>
                    <a:close/>
                    <a:moveTo>
                      <a:pt x="405" y="414"/>
                    </a:moveTo>
                    <a:lnTo>
                      <a:pt x="405" y="414"/>
                    </a:lnTo>
                    <a:lnTo>
                      <a:pt x="406" y="415"/>
                    </a:lnTo>
                    <a:lnTo>
                      <a:pt x="398" y="420"/>
                    </a:lnTo>
                    <a:lnTo>
                      <a:pt x="405" y="414"/>
                    </a:lnTo>
                    <a:close/>
                    <a:moveTo>
                      <a:pt x="390" y="426"/>
                    </a:moveTo>
                    <a:lnTo>
                      <a:pt x="368" y="401"/>
                    </a:lnTo>
                    <a:lnTo>
                      <a:pt x="383" y="388"/>
                    </a:lnTo>
                    <a:lnTo>
                      <a:pt x="405" y="414"/>
                    </a:lnTo>
                    <a:lnTo>
                      <a:pt x="390" y="426"/>
                    </a:lnTo>
                    <a:close/>
                    <a:moveTo>
                      <a:pt x="383" y="387"/>
                    </a:moveTo>
                    <a:lnTo>
                      <a:pt x="383" y="388"/>
                    </a:lnTo>
                    <a:lnTo>
                      <a:pt x="375" y="394"/>
                    </a:lnTo>
                    <a:lnTo>
                      <a:pt x="383" y="387"/>
                    </a:lnTo>
                    <a:close/>
                    <a:moveTo>
                      <a:pt x="368" y="402"/>
                    </a:moveTo>
                    <a:lnTo>
                      <a:pt x="346" y="379"/>
                    </a:lnTo>
                    <a:lnTo>
                      <a:pt x="359" y="365"/>
                    </a:lnTo>
                    <a:lnTo>
                      <a:pt x="383" y="387"/>
                    </a:lnTo>
                    <a:lnTo>
                      <a:pt x="368" y="402"/>
                    </a:lnTo>
                    <a:close/>
                    <a:moveTo>
                      <a:pt x="359" y="365"/>
                    </a:moveTo>
                    <a:lnTo>
                      <a:pt x="359" y="365"/>
                    </a:lnTo>
                    <a:lnTo>
                      <a:pt x="353" y="372"/>
                    </a:lnTo>
                    <a:lnTo>
                      <a:pt x="359" y="365"/>
                    </a:lnTo>
                    <a:close/>
                    <a:moveTo>
                      <a:pt x="347" y="380"/>
                    </a:moveTo>
                    <a:lnTo>
                      <a:pt x="322" y="358"/>
                    </a:lnTo>
                    <a:lnTo>
                      <a:pt x="334" y="343"/>
                    </a:lnTo>
                    <a:lnTo>
                      <a:pt x="359" y="365"/>
                    </a:lnTo>
                    <a:lnTo>
                      <a:pt x="347" y="380"/>
                    </a:lnTo>
                    <a:close/>
                    <a:moveTo>
                      <a:pt x="322" y="358"/>
                    </a:moveTo>
                    <a:lnTo>
                      <a:pt x="321" y="356"/>
                    </a:lnTo>
                    <a:lnTo>
                      <a:pt x="327" y="350"/>
                    </a:lnTo>
                    <a:lnTo>
                      <a:pt x="322" y="358"/>
                    </a:lnTo>
                    <a:close/>
                    <a:moveTo>
                      <a:pt x="321" y="356"/>
                    </a:moveTo>
                    <a:lnTo>
                      <a:pt x="302" y="338"/>
                    </a:lnTo>
                    <a:lnTo>
                      <a:pt x="315" y="324"/>
                    </a:lnTo>
                    <a:lnTo>
                      <a:pt x="334" y="343"/>
                    </a:lnTo>
                    <a:lnTo>
                      <a:pt x="321" y="356"/>
                    </a:lnTo>
                    <a:close/>
                    <a:moveTo>
                      <a:pt x="302" y="338"/>
                    </a:moveTo>
                    <a:lnTo>
                      <a:pt x="349" y="385"/>
                    </a:lnTo>
                    <a:lnTo>
                      <a:pt x="302" y="338"/>
                    </a:lnTo>
                    <a:lnTo>
                      <a:pt x="309" y="331"/>
                    </a:lnTo>
                    <a:lnTo>
                      <a:pt x="302" y="338"/>
                    </a:lnTo>
                    <a:close/>
                    <a:moveTo>
                      <a:pt x="302" y="338"/>
                    </a:moveTo>
                    <a:lnTo>
                      <a:pt x="286" y="321"/>
                    </a:lnTo>
                    <a:lnTo>
                      <a:pt x="300" y="308"/>
                    </a:lnTo>
                    <a:lnTo>
                      <a:pt x="315" y="324"/>
                    </a:lnTo>
                    <a:lnTo>
                      <a:pt x="302" y="338"/>
                    </a:lnTo>
                    <a:close/>
                    <a:moveTo>
                      <a:pt x="300" y="308"/>
                    </a:moveTo>
                    <a:lnTo>
                      <a:pt x="251" y="261"/>
                    </a:lnTo>
                    <a:lnTo>
                      <a:pt x="300" y="308"/>
                    </a:lnTo>
                    <a:lnTo>
                      <a:pt x="293" y="315"/>
                    </a:lnTo>
                    <a:lnTo>
                      <a:pt x="300" y="308"/>
                    </a:lnTo>
                    <a:close/>
                    <a:moveTo>
                      <a:pt x="286" y="321"/>
                    </a:moveTo>
                    <a:lnTo>
                      <a:pt x="277" y="312"/>
                    </a:lnTo>
                    <a:lnTo>
                      <a:pt x="290" y="299"/>
                    </a:lnTo>
                    <a:lnTo>
                      <a:pt x="300" y="308"/>
                    </a:lnTo>
                    <a:lnTo>
                      <a:pt x="286" y="321"/>
                    </a:lnTo>
                    <a:close/>
                    <a:moveTo>
                      <a:pt x="277" y="312"/>
                    </a:moveTo>
                    <a:lnTo>
                      <a:pt x="273" y="309"/>
                    </a:lnTo>
                    <a:lnTo>
                      <a:pt x="287" y="296"/>
                    </a:lnTo>
                    <a:lnTo>
                      <a:pt x="290" y="299"/>
                    </a:lnTo>
                    <a:lnTo>
                      <a:pt x="277" y="312"/>
                    </a:lnTo>
                    <a:close/>
                    <a:moveTo>
                      <a:pt x="273" y="309"/>
                    </a:moveTo>
                    <a:lnTo>
                      <a:pt x="272" y="308"/>
                    </a:lnTo>
                    <a:lnTo>
                      <a:pt x="280" y="302"/>
                    </a:lnTo>
                    <a:lnTo>
                      <a:pt x="273" y="309"/>
                    </a:lnTo>
                    <a:close/>
                    <a:moveTo>
                      <a:pt x="272" y="308"/>
                    </a:moveTo>
                    <a:lnTo>
                      <a:pt x="266" y="298"/>
                    </a:lnTo>
                    <a:lnTo>
                      <a:pt x="281" y="287"/>
                    </a:lnTo>
                    <a:lnTo>
                      <a:pt x="288" y="297"/>
                    </a:lnTo>
                    <a:lnTo>
                      <a:pt x="272" y="308"/>
                    </a:lnTo>
                    <a:close/>
                    <a:moveTo>
                      <a:pt x="266" y="298"/>
                    </a:moveTo>
                    <a:lnTo>
                      <a:pt x="266" y="298"/>
                    </a:lnTo>
                    <a:lnTo>
                      <a:pt x="273" y="293"/>
                    </a:lnTo>
                    <a:lnTo>
                      <a:pt x="266" y="298"/>
                    </a:lnTo>
                    <a:close/>
                    <a:moveTo>
                      <a:pt x="266" y="298"/>
                    </a:moveTo>
                    <a:lnTo>
                      <a:pt x="256" y="281"/>
                    </a:lnTo>
                    <a:lnTo>
                      <a:pt x="272" y="272"/>
                    </a:lnTo>
                    <a:lnTo>
                      <a:pt x="282" y="288"/>
                    </a:lnTo>
                    <a:lnTo>
                      <a:pt x="266" y="298"/>
                    </a:lnTo>
                    <a:close/>
                    <a:moveTo>
                      <a:pt x="272" y="272"/>
                    </a:moveTo>
                    <a:lnTo>
                      <a:pt x="272" y="272"/>
                    </a:lnTo>
                    <a:lnTo>
                      <a:pt x="265" y="277"/>
                    </a:lnTo>
                    <a:lnTo>
                      <a:pt x="272" y="272"/>
                    </a:lnTo>
                    <a:close/>
                    <a:moveTo>
                      <a:pt x="256" y="283"/>
                    </a:moveTo>
                    <a:lnTo>
                      <a:pt x="244" y="263"/>
                    </a:lnTo>
                    <a:lnTo>
                      <a:pt x="259" y="253"/>
                    </a:lnTo>
                    <a:lnTo>
                      <a:pt x="272" y="272"/>
                    </a:lnTo>
                    <a:lnTo>
                      <a:pt x="256" y="283"/>
                    </a:lnTo>
                    <a:close/>
                    <a:moveTo>
                      <a:pt x="244" y="263"/>
                    </a:moveTo>
                    <a:lnTo>
                      <a:pt x="244" y="263"/>
                    </a:lnTo>
                    <a:lnTo>
                      <a:pt x="243" y="262"/>
                    </a:lnTo>
                    <a:lnTo>
                      <a:pt x="251" y="257"/>
                    </a:lnTo>
                    <a:lnTo>
                      <a:pt x="244" y="263"/>
                    </a:lnTo>
                    <a:close/>
                    <a:moveTo>
                      <a:pt x="243" y="262"/>
                    </a:moveTo>
                    <a:lnTo>
                      <a:pt x="234" y="243"/>
                    </a:lnTo>
                    <a:lnTo>
                      <a:pt x="250" y="234"/>
                    </a:lnTo>
                    <a:lnTo>
                      <a:pt x="260" y="254"/>
                    </a:lnTo>
                    <a:lnTo>
                      <a:pt x="243" y="262"/>
                    </a:lnTo>
                    <a:close/>
                    <a:moveTo>
                      <a:pt x="234" y="243"/>
                    </a:moveTo>
                    <a:lnTo>
                      <a:pt x="220" y="218"/>
                    </a:lnTo>
                    <a:lnTo>
                      <a:pt x="238" y="209"/>
                    </a:lnTo>
                    <a:lnTo>
                      <a:pt x="250" y="234"/>
                    </a:lnTo>
                    <a:lnTo>
                      <a:pt x="234" y="243"/>
                    </a:lnTo>
                    <a:close/>
                    <a:moveTo>
                      <a:pt x="220" y="218"/>
                    </a:moveTo>
                    <a:lnTo>
                      <a:pt x="208" y="192"/>
                    </a:lnTo>
                    <a:lnTo>
                      <a:pt x="225" y="183"/>
                    </a:lnTo>
                    <a:lnTo>
                      <a:pt x="238" y="209"/>
                    </a:lnTo>
                    <a:lnTo>
                      <a:pt x="220" y="218"/>
                    </a:lnTo>
                    <a:close/>
                    <a:moveTo>
                      <a:pt x="208" y="192"/>
                    </a:moveTo>
                    <a:lnTo>
                      <a:pt x="208" y="192"/>
                    </a:lnTo>
                    <a:lnTo>
                      <a:pt x="207" y="192"/>
                    </a:lnTo>
                    <a:lnTo>
                      <a:pt x="216" y="188"/>
                    </a:lnTo>
                    <a:lnTo>
                      <a:pt x="208" y="192"/>
                    </a:lnTo>
                    <a:close/>
                    <a:moveTo>
                      <a:pt x="207" y="192"/>
                    </a:moveTo>
                    <a:lnTo>
                      <a:pt x="195" y="163"/>
                    </a:lnTo>
                    <a:lnTo>
                      <a:pt x="213" y="156"/>
                    </a:lnTo>
                    <a:lnTo>
                      <a:pt x="225" y="184"/>
                    </a:lnTo>
                    <a:lnTo>
                      <a:pt x="207" y="192"/>
                    </a:lnTo>
                    <a:close/>
                    <a:moveTo>
                      <a:pt x="195" y="163"/>
                    </a:moveTo>
                    <a:lnTo>
                      <a:pt x="195" y="162"/>
                    </a:lnTo>
                    <a:lnTo>
                      <a:pt x="194" y="161"/>
                    </a:lnTo>
                    <a:lnTo>
                      <a:pt x="204" y="159"/>
                    </a:lnTo>
                    <a:lnTo>
                      <a:pt x="195" y="163"/>
                    </a:lnTo>
                    <a:close/>
                    <a:moveTo>
                      <a:pt x="194" y="161"/>
                    </a:moveTo>
                    <a:lnTo>
                      <a:pt x="188" y="133"/>
                    </a:lnTo>
                    <a:lnTo>
                      <a:pt x="206" y="128"/>
                    </a:lnTo>
                    <a:lnTo>
                      <a:pt x="213" y="157"/>
                    </a:lnTo>
                    <a:lnTo>
                      <a:pt x="194" y="161"/>
                    </a:lnTo>
                    <a:close/>
                    <a:moveTo>
                      <a:pt x="188" y="133"/>
                    </a:moveTo>
                    <a:lnTo>
                      <a:pt x="188" y="133"/>
                    </a:lnTo>
                    <a:lnTo>
                      <a:pt x="187" y="132"/>
                    </a:lnTo>
                    <a:lnTo>
                      <a:pt x="197" y="130"/>
                    </a:lnTo>
                    <a:lnTo>
                      <a:pt x="188" y="133"/>
                    </a:lnTo>
                    <a:close/>
                    <a:moveTo>
                      <a:pt x="187" y="132"/>
                    </a:moveTo>
                    <a:lnTo>
                      <a:pt x="185" y="103"/>
                    </a:lnTo>
                    <a:lnTo>
                      <a:pt x="204" y="101"/>
                    </a:lnTo>
                    <a:lnTo>
                      <a:pt x="207" y="129"/>
                    </a:lnTo>
                    <a:lnTo>
                      <a:pt x="187" y="132"/>
                    </a:lnTo>
                    <a:close/>
                    <a:moveTo>
                      <a:pt x="185" y="103"/>
                    </a:moveTo>
                    <a:lnTo>
                      <a:pt x="185" y="103"/>
                    </a:lnTo>
                    <a:lnTo>
                      <a:pt x="185" y="102"/>
                    </a:lnTo>
                    <a:lnTo>
                      <a:pt x="194" y="102"/>
                    </a:lnTo>
                    <a:lnTo>
                      <a:pt x="185" y="103"/>
                    </a:lnTo>
                    <a:close/>
                    <a:moveTo>
                      <a:pt x="185" y="102"/>
                    </a:moveTo>
                    <a:lnTo>
                      <a:pt x="185" y="86"/>
                    </a:lnTo>
                    <a:lnTo>
                      <a:pt x="204" y="86"/>
                    </a:lnTo>
                    <a:lnTo>
                      <a:pt x="204" y="102"/>
                    </a:lnTo>
                    <a:lnTo>
                      <a:pt x="185" y="102"/>
                    </a:lnTo>
                    <a:close/>
                    <a:moveTo>
                      <a:pt x="185" y="86"/>
                    </a:moveTo>
                    <a:lnTo>
                      <a:pt x="185" y="70"/>
                    </a:lnTo>
                    <a:lnTo>
                      <a:pt x="204" y="70"/>
                    </a:lnTo>
                    <a:lnTo>
                      <a:pt x="204" y="86"/>
                    </a:lnTo>
                    <a:lnTo>
                      <a:pt x="185" y="86"/>
                    </a:lnTo>
                    <a:close/>
                    <a:moveTo>
                      <a:pt x="204" y="69"/>
                    </a:moveTo>
                    <a:lnTo>
                      <a:pt x="204" y="70"/>
                    </a:lnTo>
                    <a:lnTo>
                      <a:pt x="194" y="70"/>
                    </a:lnTo>
                    <a:lnTo>
                      <a:pt x="204" y="69"/>
                    </a:lnTo>
                    <a:close/>
                    <a:moveTo>
                      <a:pt x="185" y="72"/>
                    </a:moveTo>
                    <a:lnTo>
                      <a:pt x="182" y="57"/>
                    </a:lnTo>
                    <a:lnTo>
                      <a:pt x="201" y="52"/>
                    </a:lnTo>
                    <a:lnTo>
                      <a:pt x="204" y="69"/>
                    </a:lnTo>
                    <a:lnTo>
                      <a:pt x="185" y="72"/>
                    </a:lnTo>
                    <a:close/>
                    <a:moveTo>
                      <a:pt x="198" y="49"/>
                    </a:moveTo>
                    <a:lnTo>
                      <a:pt x="200" y="50"/>
                    </a:lnTo>
                    <a:lnTo>
                      <a:pt x="201" y="52"/>
                    </a:lnTo>
                    <a:lnTo>
                      <a:pt x="191" y="54"/>
                    </a:lnTo>
                    <a:lnTo>
                      <a:pt x="198" y="49"/>
                    </a:lnTo>
                    <a:close/>
                    <a:moveTo>
                      <a:pt x="183" y="60"/>
                    </a:moveTo>
                    <a:lnTo>
                      <a:pt x="174" y="48"/>
                    </a:lnTo>
                    <a:lnTo>
                      <a:pt x="190" y="36"/>
                    </a:lnTo>
                    <a:lnTo>
                      <a:pt x="198" y="49"/>
                    </a:lnTo>
                    <a:lnTo>
                      <a:pt x="183" y="60"/>
                    </a:lnTo>
                    <a:close/>
                    <a:moveTo>
                      <a:pt x="174" y="48"/>
                    </a:moveTo>
                    <a:lnTo>
                      <a:pt x="164" y="34"/>
                    </a:lnTo>
                    <a:lnTo>
                      <a:pt x="180" y="23"/>
                    </a:lnTo>
                    <a:lnTo>
                      <a:pt x="190" y="36"/>
                    </a:lnTo>
                    <a:lnTo>
                      <a:pt x="174" y="48"/>
                    </a:lnTo>
                    <a:close/>
                    <a:moveTo>
                      <a:pt x="177" y="21"/>
                    </a:moveTo>
                    <a:lnTo>
                      <a:pt x="179" y="22"/>
                    </a:lnTo>
                    <a:lnTo>
                      <a:pt x="180" y="23"/>
                    </a:lnTo>
                    <a:lnTo>
                      <a:pt x="172" y="29"/>
                    </a:lnTo>
                    <a:lnTo>
                      <a:pt x="177" y="21"/>
                    </a:lnTo>
                    <a:close/>
                    <a:moveTo>
                      <a:pt x="166" y="37"/>
                    </a:moveTo>
                    <a:lnTo>
                      <a:pt x="153" y="27"/>
                    </a:lnTo>
                    <a:lnTo>
                      <a:pt x="165" y="11"/>
                    </a:lnTo>
                    <a:lnTo>
                      <a:pt x="177" y="21"/>
                    </a:lnTo>
                    <a:lnTo>
                      <a:pt x="166" y="37"/>
                    </a:lnTo>
                    <a:close/>
                    <a:moveTo>
                      <a:pt x="162" y="10"/>
                    </a:moveTo>
                    <a:lnTo>
                      <a:pt x="163" y="11"/>
                    </a:lnTo>
                    <a:lnTo>
                      <a:pt x="165" y="11"/>
                    </a:lnTo>
                    <a:lnTo>
                      <a:pt x="159" y="19"/>
                    </a:lnTo>
                    <a:lnTo>
                      <a:pt x="162" y="10"/>
                    </a:lnTo>
                    <a:close/>
                    <a:moveTo>
                      <a:pt x="157" y="29"/>
                    </a:moveTo>
                    <a:lnTo>
                      <a:pt x="137" y="22"/>
                    </a:lnTo>
                    <a:lnTo>
                      <a:pt x="143" y="4"/>
                    </a:lnTo>
                    <a:lnTo>
                      <a:pt x="162" y="10"/>
                    </a:lnTo>
                    <a:lnTo>
                      <a:pt x="157" y="29"/>
                    </a:lnTo>
                    <a:close/>
                    <a:moveTo>
                      <a:pt x="142" y="4"/>
                    </a:moveTo>
                    <a:lnTo>
                      <a:pt x="142" y="4"/>
                    </a:lnTo>
                    <a:lnTo>
                      <a:pt x="143" y="4"/>
                    </a:lnTo>
                    <a:lnTo>
                      <a:pt x="140" y="14"/>
                    </a:lnTo>
                    <a:lnTo>
                      <a:pt x="142" y="4"/>
                    </a:lnTo>
                    <a:close/>
                    <a:moveTo>
                      <a:pt x="139" y="22"/>
                    </a:moveTo>
                    <a:lnTo>
                      <a:pt x="119" y="19"/>
                    </a:lnTo>
                    <a:lnTo>
                      <a:pt x="122" y="0"/>
                    </a:lnTo>
                    <a:lnTo>
                      <a:pt x="142" y="4"/>
                    </a:lnTo>
                    <a:lnTo>
                      <a:pt x="139" y="22"/>
                    </a:lnTo>
                    <a:close/>
                    <a:moveTo>
                      <a:pt x="121" y="0"/>
                    </a:moveTo>
                    <a:lnTo>
                      <a:pt x="122" y="0"/>
                    </a:lnTo>
                    <a:lnTo>
                      <a:pt x="121" y="10"/>
                    </a:lnTo>
                    <a:lnTo>
                      <a:pt x="121" y="0"/>
                    </a:lnTo>
                    <a:close/>
                    <a:moveTo>
                      <a:pt x="121" y="19"/>
                    </a:moveTo>
                    <a:lnTo>
                      <a:pt x="96" y="19"/>
                    </a:lnTo>
                    <a:lnTo>
                      <a:pt x="96" y="0"/>
                    </a:lnTo>
                    <a:lnTo>
                      <a:pt x="121" y="0"/>
                    </a:lnTo>
                    <a:lnTo>
                      <a:pt x="121" y="19"/>
                    </a:lnTo>
                    <a:close/>
                    <a:moveTo>
                      <a:pt x="95" y="0"/>
                    </a:moveTo>
                    <a:lnTo>
                      <a:pt x="96" y="0"/>
                    </a:lnTo>
                    <a:lnTo>
                      <a:pt x="96" y="10"/>
                    </a:lnTo>
                    <a:lnTo>
                      <a:pt x="95" y="0"/>
                    </a:lnTo>
                    <a:close/>
                    <a:moveTo>
                      <a:pt x="97" y="19"/>
                    </a:moveTo>
                    <a:lnTo>
                      <a:pt x="68" y="22"/>
                    </a:lnTo>
                    <a:lnTo>
                      <a:pt x="66" y="4"/>
                    </a:lnTo>
                    <a:lnTo>
                      <a:pt x="95" y="0"/>
                    </a:lnTo>
                    <a:lnTo>
                      <a:pt x="97" y="19"/>
                    </a:lnTo>
                    <a:close/>
                    <a:moveTo>
                      <a:pt x="65" y="4"/>
                    </a:moveTo>
                    <a:lnTo>
                      <a:pt x="65" y="4"/>
                    </a:lnTo>
                    <a:lnTo>
                      <a:pt x="66" y="4"/>
                    </a:lnTo>
                    <a:lnTo>
                      <a:pt x="67" y="14"/>
                    </a:lnTo>
                    <a:lnTo>
                      <a:pt x="65" y="4"/>
                    </a:lnTo>
                    <a:close/>
                    <a:moveTo>
                      <a:pt x="69" y="22"/>
                    </a:moveTo>
                    <a:lnTo>
                      <a:pt x="44" y="29"/>
                    </a:lnTo>
                    <a:lnTo>
                      <a:pt x="40" y="10"/>
                    </a:lnTo>
                    <a:lnTo>
                      <a:pt x="65" y="4"/>
                    </a:lnTo>
                    <a:lnTo>
                      <a:pt x="69" y="22"/>
                    </a:lnTo>
                    <a:close/>
                    <a:moveTo>
                      <a:pt x="37" y="11"/>
                    </a:moveTo>
                    <a:lnTo>
                      <a:pt x="39" y="10"/>
                    </a:lnTo>
                    <a:lnTo>
                      <a:pt x="40" y="10"/>
                    </a:lnTo>
                    <a:lnTo>
                      <a:pt x="42" y="19"/>
                    </a:lnTo>
                    <a:lnTo>
                      <a:pt x="37" y="11"/>
                    </a:lnTo>
                    <a:close/>
                    <a:moveTo>
                      <a:pt x="46" y="28"/>
                    </a:moveTo>
                    <a:lnTo>
                      <a:pt x="26" y="38"/>
                    </a:lnTo>
                    <a:lnTo>
                      <a:pt x="19" y="20"/>
                    </a:lnTo>
                    <a:lnTo>
                      <a:pt x="37" y="11"/>
                    </a:lnTo>
                    <a:lnTo>
                      <a:pt x="46" y="28"/>
                    </a:lnTo>
                    <a:close/>
                    <a:moveTo>
                      <a:pt x="15" y="23"/>
                    </a:moveTo>
                    <a:lnTo>
                      <a:pt x="16" y="21"/>
                    </a:lnTo>
                    <a:lnTo>
                      <a:pt x="19" y="20"/>
                    </a:lnTo>
                    <a:lnTo>
                      <a:pt x="23" y="29"/>
                    </a:lnTo>
                    <a:lnTo>
                      <a:pt x="15" y="23"/>
                    </a:lnTo>
                    <a:close/>
                    <a:moveTo>
                      <a:pt x="30" y="34"/>
                    </a:moveTo>
                    <a:lnTo>
                      <a:pt x="21" y="48"/>
                    </a:lnTo>
                    <a:lnTo>
                      <a:pt x="5" y="36"/>
                    </a:lnTo>
                    <a:lnTo>
                      <a:pt x="15" y="23"/>
                    </a:lnTo>
                    <a:lnTo>
                      <a:pt x="30" y="34"/>
                    </a:lnTo>
                    <a:close/>
                    <a:moveTo>
                      <a:pt x="3" y="40"/>
                    </a:moveTo>
                    <a:lnTo>
                      <a:pt x="4" y="38"/>
                    </a:lnTo>
                    <a:lnTo>
                      <a:pt x="5" y="36"/>
                    </a:lnTo>
                    <a:lnTo>
                      <a:pt x="13" y="41"/>
                    </a:lnTo>
                    <a:lnTo>
                      <a:pt x="3" y="40"/>
                    </a:lnTo>
                    <a:close/>
                    <a:moveTo>
                      <a:pt x="22" y="43"/>
                    </a:moveTo>
                    <a:lnTo>
                      <a:pt x="19" y="60"/>
                    </a:lnTo>
                    <a:lnTo>
                      <a:pt x="0" y="55"/>
                    </a:lnTo>
                    <a:lnTo>
                      <a:pt x="3" y="40"/>
                    </a:lnTo>
                    <a:lnTo>
                      <a:pt x="22" y="43"/>
                    </a:lnTo>
                    <a:close/>
                    <a:moveTo>
                      <a:pt x="0" y="60"/>
                    </a:moveTo>
                    <a:lnTo>
                      <a:pt x="0" y="58"/>
                    </a:lnTo>
                    <a:lnTo>
                      <a:pt x="0" y="55"/>
                    </a:lnTo>
                    <a:lnTo>
                      <a:pt x="10" y="58"/>
                    </a:lnTo>
                    <a:lnTo>
                      <a:pt x="0" y="60"/>
                    </a:lnTo>
                    <a:close/>
                    <a:moveTo>
                      <a:pt x="19" y="55"/>
                    </a:moveTo>
                    <a:lnTo>
                      <a:pt x="22" y="72"/>
                    </a:lnTo>
                    <a:lnTo>
                      <a:pt x="3" y="75"/>
                    </a:lnTo>
                    <a:lnTo>
                      <a:pt x="0" y="60"/>
                    </a:lnTo>
                    <a:lnTo>
                      <a:pt x="19" y="55"/>
                    </a:lnTo>
                    <a:close/>
                    <a:moveTo>
                      <a:pt x="4" y="77"/>
                    </a:moveTo>
                    <a:lnTo>
                      <a:pt x="4" y="76"/>
                    </a:lnTo>
                    <a:lnTo>
                      <a:pt x="3" y="75"/>
                    </a:lnTo>
                    <a:lnTo>
                      <a:pt x="13" y="73"/>
                    </a:lnTo>
                    <a:lnTo>
                      <a:pt x="4" y="77"/>
                    </a:lnTo>
                    <a:close/>
                    <a:moveTo>
                      <a:pt x="22" y="69"/>
                    </a:moveTo>
                    <a:lnTo>
                      <a:pt x="31" y="89"/>
                    </a:lnTo>
                    <a:lnTo>
                      <a:pt x="14" y="96"/>
                    </a:lnTo>
                    <a:lnTo>
                      <a:pt x="4" y="77"/>
                    </a:lnTo>
                    <a:lnTo>
                      <a:pt x="22" y="69"/>
                    </a:lnTo>
                    <a:close/>
                    <a:moveTo>
                      <a:pt x="14" y="98"/>
                    </a:moveTo>
                    <a:lnTo>
                      <a:pt x="14" y="97"/>
                    </a:lnTo>
                    <a:lnTo>
                      <a:pt x="14" y="96"/>
                    </a:lnTo>
                    <a:lnTo>
                      <a:pt x="23" y="93"/>
                    </a:lnTo>
                    <a:lnTo>
                      <a:pt x="14" y="98"/>
                    </a:lnTo>
                    <a:close/>
                    <a:moveTo>
                      <a:pt x="31" y="87"/>
                    </a:moveTo>
                    <a:lnTo>
                      <a:pt x="46" y="109"/>
                    </a:lnTo>
                    <a:lnTo>
                      <a:pt x="31" y="120"/>
                    </a:lnTo>
                    <a:lnTo>
                      <a:pt x="14" y="98"/>
                    </a:lnTo>
                    <a:lnTo>
                      <a:pt x="31" y="87"/>
                    </a:lnTo>
                    <a:close/>
                    <a:moveTo>
                      <a:pt x="31" y="120"/>
                    </a:moveTo>
                    <a:lnTo>
                      <a:pt x="30" y="119"/>
                    </a:lnTo>
                    <a:lnTo>
                      <a:pt x="31" y="120"/>
                    </a:lnTo>
                    <a:lnTo>
                      <a:pt x="39" y="115"/>
                    </a:lnTo>
                    <a:lnTo>
                      <a:pt x="31" y="120"/>
                    </a:lnTo>
                    <a:close/>
                    <a:moveTo>
                      <a:pt x="46" y="109"/>
                    </a:moveTo>
                    <a:lnTo>
                      <a:pt x="65" y="135"/>
                    </a:lnTo>
                    <a:lnTo>
                      <a:pt x="50" y="146"/>
                    </a:lnTo>
                    <a:lnTo>
                      <a:pt x="31" y="120"/>
                    </a:lnTo>
                    <a:lnTo>
                      <a:pt x="46" y="109"/>
                    </a:lnTo>
                    <a:close/>
                    <a:moveTo>
                      <a:pt x="51" y="147"/>
                    </a:moveTo>
                    <a:lnTo>
                      <a:pt x="51" y="147"/>
                    </a:lnTo>
                    <a:lnTo>
                      <a:pt x="50" y="146"/>
                    </a:lnTo>
                    <a:lnTo>
                      <a:pt x="57" y="140"/>
                    </a:lnTo>
                    <a:lnTo>
                      <a:pt x="51" y="147"/>
                    </a:lnTo>
                    <a:close/>
                    <a:moveTo>
                      <a:pt x="65" y="134"/>
                    </a:moveTo>
                    <a:lnTo>
                      <a:pt x="87" y="159"/>
                    </a:lnTo>
                    <a:lnTo>
                      <a:pt x="73" y="172"/>
                    </a:lnTo>
                    <a:lnTo>
                      <a:pt x="51" y="147"/>
                    </a:lnTo>
                    <a:lnTo>
                      <a:pt x="65" y="134"/>
                    </a:lnTo>
                    <a:close/>
                    <a:moveTo>
                      <a:pt x="73" y="172"/>
                    </a:moveTo>
                    <a:lnTo>
                      <a:pt x="71" y="169"/>
                    </a:lnTo>
                    <a:lnTo>
                      <a:pt x="73" y="172"/>
                    </a:lnTo>
                    <a:lnTo>
                      <a:pt x="79" y="166"/>
                    </a:lnTo>
                    <a:lnTo>
                      <a:pt x="73" y="172"/>
                    </a:lnTo>
                    <a:close/>
                    <a:moveTo>
                      <a:pt x="87" y="159"/>
                    </a:moveTo>
                    <a:lnTo>
                      <a:pt x="112" y="188"/>
                    </a:lnTo>
                    <a:lnTo>
                      <a:pt x="98" y="201"/>
                    </a:lnTo>
                    <a:lnTo>
                      <a:pt x="73" y="172"/>
                    </a:lnTo>
                    <a:lnTo>
                      <a:pt x="87" y="159"/>
                    </a:lnTo>
                    <a:close/>
                    <a:moveTo>
                      <a:pt x="112" y="188"/>
                    </a:moveTo>
                    <a:lnTo>
                      <a:pt x="112" y="189"/>
                    </a:lnTo>
                    <a:lnTo>
                      <a:pt x="112" y="188"/>
                    </a:lnTo>
                    <a:lnTo>
                      <a:pt x="105" y="194"/>
                    </a:lnTo>
                    <a:lnTo>
                      <a:pt x="112" y="188"/>
                    </a:lnTo>
                    <a:close/>
                    <a:moveTo>
                      <a:pt x="112" y="188"/>
                    </a:moveTo>
                    <a:lnTo>
                      <a:pt x="141" y="223"/>
                    </a:lnTo>
                    <a:lnTo>
                      <a:pt x="127" y="235"/>
                    </a:lnTo>
                    <a:lnTo>
                      <a:pt x="98" y="200"/>
                    </a:lnTo>
                    <a:lnTo>
                      <a:pt x="112" y="188"/>
                    </a:lnTo>
                    <a:close/>
                    <a:moveTo>
                      <a:pt x="127" y="235"/>
                    </a:moveTo>
                    <a:lnTo>
                      <a:pt x="127" y="235"/>
                    </a:lnTo>
                    <a:lnTo>
                      <a:pt x="133" y="230"/>
                    </a:lnTo>
                    <a:lnTo>
                      <a:pt x="127" y="235"/>
                    </a:lnTo>
                    <a:close/>
                    <a:moveTo>
                      <a:pt x="141" y="223"/>
                    </a:moveTo>
                    <a:lnTo>
                      <a:pt x="176" y="264"/>
                    </a:lnTo>
                    <a:lnTo>
                      <a:pt x="162" y="277"/>
                    </a:lnTo>
                    <a:lnTo>
                      <a:pt x="127" y="235"/>
                    </a:lnTo>
                    <a:lnTo>
                      <a:pt x="141" y="223"/>
                    </a:lnTo>
                    <a:close/>
                    <a:moveTo>
                      <a:pt x="176" y="264"/>
                    </a:moveTo>
                    <a:lnTo>
                      <a:pt x="176" y="265"/>
                    </a:lnTo>
                    <a:lnTo>
                      <a:pt x="169" y="270"/>
                    </a:lnTo>
                    <a:lnTo>
                      <a:pt x="176" y="264"/>
                    </a:lnTo>
                    <a:close/>
                    <a:moveTo>
                      <a:pt x="176" y="265"/>
                    </a:moveTo>
                    <a:lnTo>
                      <a:pt x="208" y="312"/>
                    </a:lnTo>
                    <a:lnTo>
                      <a:pt x="193" y="323"/>
                    </a:lnTo>
                    <a:lnTo>
                      <a:pt x="161" y="276"/>
                    </a:lnTo>
                    <a:lnTo>
                      <a:pt x="176" y="265"/>
                    </a:lnTo>
                    <a:close/>
                    <a:moveTo>
                      <a:pt x="193" y="323"/>
                    </a:moveTo>
                    <a:lnTo>
                      <a:pt x="192" y="323"/>
                    </a:lnTo>
                    <a:lnTo>
                      <a:pt x="193" y="323"/>
                    </a:lnTo>
                    <a:lnTo>
                      <a:pt x="201" y="318"/>
                    </a:lnTo>
                    <a:lnTo>
                      <a:pt x="193" y="323"/>
                    </a:lnTo>
                    <a:close/>
                    <a:moveTo>
                      <a:pt x="208" y="312"/>
                    </a:moveTo>
                    <a:lnTo>
                      <a:pt x="244" y="360"/>
                    </a:lnTo>
                    <a:lnTo>
                      <a:pt x="228" y="372"/>
                    </a:lnTo>
                    <a:lnTo>
                      <a:pt x="193" y="323"/>
                    </a:lnTo>
                    <a:lnTo>
                      <a:pt x="208" y="312"/>
                    </a:lnTo>
                    <a:close/>
                    <a:moveTo>
                      <a:pt x="244" y="360"/>
                    </a:moveTo>
                    <a:lnTo>
                      <a:pt x="245" y="362"/>
                    </a:lnTo>
                    <a:lnTo>
                      <a:pt x="244" y="361"/>
                    </a:lnTo>
                    <a:lnTo>
                      <a:pt x="236" y="365"/>
                    </a:lnTo>
                    <a:lnTo>
                      <a:pt x="244" y="360"/>
                    </a:lnTo>
                    <a:close/>
                    <a:moveTo>
                      <a:pt x="244" y="361"/>
                    </a:moveTo>
                    <a:lnTo>
                      <a:pt x="276" y="405"/>
                    </a:lnTo>
                    <a:lnTo>
                      <a:pt x="259" y="416"/>
                    </a:lnTo>
                    <a:lnTo>
                      <a:pt x="228" y="371"/>
                    </a:lnTo>
                    <a:lnTo>
                      <a:pt x="244" y="361"/>
                    </a:lnTo>
                    <a:close/>
                    <a:moveTo>
                      <a:pt x="260" y="417"/>
                    </a:moveTo>
                    <a:lnTo>
                      <a:pt x="260" y="416"/>
                    </a:lnTo>
                    <a:lnTo>
                      <a:pt x="259" y="416"/>
                    </a:lnTo>
                    <a:lnTo>
                      <a:pt x="267" y="410"/>
                    </a:lnTo>
                    <a:lnTo>
                      <a:pt x="260" y="417"/>
                    </a:lnTo>
                    <a:close/>
                    <a:moveTo>
                      <a:pt x="274" y="404"/>
                    </a:moveTo>
                    <a:lnTo>
                      <a:pt x="310" y="442"/>
                    </a:lnTo>
                    <a:lnTo>
                      <a:pt x="295" y="455"/>
                    </a:lnTo>
                    <a:lnTo>
                      <a:pt x="260" y="417"/>
                    </a:lnTo>
                    <a:lnTo>
                      <a:pt x="274" y="404"/>
                    </a:lnTo>
                    <a:close/>
                    <a:moveTo>
                      <a:pt x="295" y="456"/>
                    </a:moveTo>
                    <a:lnTo>
                      <a:pt x="294" y="455"/>
                    </a:lnTo>
                    <a:lnTo>
                      <a:pt x="295" y="455"/>
                    </a:lnTo>
                    <a:lnTo>
                      <a:pt x="302" y="448"/>
                    </a:lnTo>
                    <a:lnTo>
                      <a:pt x="295" y="456"/>
                    </a:lnTo>
                    <a:close/>
                    <a:moveTo>
                      <a:pt x="309" y="441"/>
                    </a:moveTo>
                    <a:lnTo>
                      <a:pt x="341" y="473"/>
                    </a:lnTo>
                    <a:lnTo>
                      <a:pt x="327" y="487"/>
                    </a:lnTo>
                    <a:lnTo>
                      <a:pt x="295" y="456"/>
                    </a:lnTo>
                    <a:lnTo>
                      <a:pt x="309" y="441"/>
                    </a:lnTo>
                    <a:close/>
                    <a:moveTo>
                      <a:pt x="330" y="489"/>
                    </a:moveTo>
                    <a:lnTo>
                      <a:pt x="329" y="488"/>
                    </a:lnTo>
                    <a:lnTo>
                      <a:pt x="327" y="487"/>
                    </a:lnTo>
                    <a:lnTo>
                      <a:pt x="334" y="480"/>
                    </a:lnTo>
                    <a:lnTo>
                      <a:pt x="330" y="489"/>
                    </a:lnTo>
                    <a:close/>
                    <a:moveTo>
                      <a:pt x="338" y="472"/>
                    </a:moveTo>
                    <a:lnTo>
                      <a:pt x="370" y="491"/>
                    </a:lnTo>
                    <a:lnTo>
                      <a:pt x="360" y="508"/>
                    </a:lnTo>
                    <a:lnTo>
                      <a:pt x="330" y="489"/>
                    </a:lnTo>
                    <a:lnTo>
                      <a:pt x="338" y="472"/>
                    </a:lnTo>
                    <a:close/>
                    <a:moveTo>
                      <a:pt x="364" y="509"/>
                    </a:moveTo>
                    <a:lnTo>
                      <a:pt x="363" y="509"/>
                    </a:lnTo>
                    <a:lnTo>
                      <a:pt x="360" y="508"/>
                    </a:lnTo>
                    <a:lnTo>
                      <a:pt x="366" y="500"/>
                    </a:lnTo>
                    <a:lnTo>
                      <a:pt x="364" y="509"/>
                    </a:lnTo>
                    <a:close/>
                    <a:moveTo>
                      <a:pt x="368" y="490"/>
                    </a:moveTo>
                    <a:lnTo>
                      <a:pt x="397" y="496"/>
                    </a:lnTo>
                    <a:lnTo>
                      <a:pt x="392" y="515"/>
                    </a:lnTo>
                    <a:lnTo>
                      <a:pt x="364" y="509"/>
                    </a:lnTo>
                    <a:lnTo>
                      <a:pt x="368" y="490"/>
                    </a:lnTo>
                    <a:close/>
                    <a:moveTo>
                      <a:pt x="399" y="514"/>
                    </a:moveTo>
                    <a:lnTo>
                      <a:pt x="396" y="515"/>
                    </a:lnTo>
                    <a:lnTo>
                      <a:pt x="392" y="515"/>
                    </a:lnTo>
                    <a:lnTo>
                      <a:pt x="395" y="505"/>
                    </a:lnTo>
                    <a:lnTo>
                      <a:pt x="399" y="514"/>
                    </a:lnTo>
                    <a:close/>
                    <a:moveTo>
                      <a:pt x="390" y="498"/>
                    </a:moveTo>
                    <a:lnTo>
                      <a:pt x="416" y="484"/>
                    </a:lnTo>
                    <a:lnTo>
                      <a:pt x="424" y="502"/>
                    </a:lnTo>
                    <a:lnTo>
                      <a:pt x="399" y="514"/>
                    </a:lnTo>
                    <a:lnTo>
                      <a:pt x="390" y="4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5" name="Freeform 1627">
                <a:extLst>
                  <a:ext uri="{FF2B5EF4-FFF2-40B4-BE49-F238E27FC236}">
                    <a16:creationId xmlns:a16="http://schemas.microsoft.com/office/drawing/2014/main" id="{A4578993-372C-4AF1-B95B-8777E19F484F}"/>
                  </a:ext>
                </a:extLst>
              </p:cNvPr>
              <p:cNvSpPr>
                <a:spLocks/>
              </p:cNvSpPr>
              <p:nvPr/>
            </p:nvSpPr>
            <p:spPr bwMode="auto">
              <a:xfrm>
                <a:off x="3038" y="1772"/>
                <a:ext cx="146" cy="108"/>
              </a:xfrm>
              <a:custGeom>
                <a:avLst/>
                <a:gdLst>
                  <a:gd name="T0" fmla="*/ 10 w 582"/>
                  <a:gd name="T1" fmla="*/ 0 h 429"/>
                  <a:gd name="T2" fmla="*/ 14 w 582"/>
                  <a:gd name="T3" fmla="*/ 1 h 429"/>
                  <a:gd name="T4" fmla="*/ 17 w 582"/>
                  <a:gd name="T5" fmla="*/ 2 h 429"/>
                  <a:gd name="T6" fmla="*/ 20 w 582"/>
                  <a:gd name="T7" fmla="*/ 5 h 429"/>
                  <a:gd name="T8" fmla="*/ 23 w 582"/>
                  <a:gd name="T9" fmla="*/ 9 h 429"/>
                  <a:gd name="T10" fmla="*/ 25 w 582"/>
                  <a:gd name="T11" fmla="*/ 13 h 429"/>
                  <a:gd name="T12" fmla="*/ 26 w 582"/>
                  <a:gd name="T13" fmla="*/ 14 h 429"/>
                  <a:gd name="T14" fmla="*/ 28 w 582"/>
                  <a:gd name="T15" fmla="*/ 15 h 429"/>
                  <a:gd name="T16" fmla="*/ 29 w 582"/>
                  <a:gd name="T17" fmla="*/ 16 h 429"/>
                  <a:gd name="T18" fmla="*/ 32 w 582"/>
                  <a:gd name="T19" fmla="*/ 18 h 429"/>
                  <a:gd name="T20" fmla="*/ 35 w 582"/>
                  <a:gd name="T21" fmla="*/ 21 h 429"/>
                  <a:gd name="T22" fmla="*/ 36 w 582"/>
                  <a:gd name="T23" fmla="*/ 23 h 429"/>
                  <a:gd name="T24" fmla="*/ 37 w 582"/>
                  <a:gd name="T25" fmla="*/ 25 h 429"/>
                  <a:gd name="T26" fmla="*/ 36 w 582"/>
                  <a:gd name="T27" fmla="*/ 26 h 429"/>
                  <a:gd name="T28" fmla="*/ 33 w 582"/>
                  <a:gd name="T29" fmla="*/ 27 h 429"/>
                  <a:gd name="T30" fmla="*/ 30 w 582"/>
                  <a:gd name="T31" fmla="*/ 27 h 429"/>
                  <a:gd name="T32" fmla="*/ 28 w 582"/>
                  <a:gd name="T33" fmla="*/ 27 h 429"/>
                  <a:gd name="T34" fmla="*/ 26 w 582"/>
                  <a:gd name="T35" fmla="*/ 26 h 429"/>
                  <a:gd name="T36" fmla="*/ 24 w 582"/>
                  <a:gd name="T37" fmla="*/ 25 h 429"/>
                  <a:gd name="T38" fmla="*/ 22 w 582"/>
                  <a:gd name="T39" fmla="*/ 22 h 429"/>
                  <a:gd name="T40" fmla="*/ 21 w 582"/>
                  <a:gd name="T41" fmla="*/ 20 h 429"/>
                  <a:gd name="T42" fmla="*/ 20 w 582"/>
                  <a:gd name="T43" fmla="*/ 19 h 429"/>
                  <a:gd name="T44" fmla="*/ 18 w 582"/>
                  <a:gd name="T45" fmla="*/ 16 h 429"/>
                  <a:gd name="T46" fmla="*/ 16 w 582"/>
                  <a:gd name="T47" fmla="*/ 14 h 429"/>
                  <a:gd name="T48" fmla="*/ 14 w 582"/>
                  <a:gd name="T49" fmla="*/ 12 h 429"/>
                  <a:gd name="T50" fmla="*/ 14 w 582"/>
                  <a:gd name="T51" fmla="*/ 11 h 429"/>
                  <a:gd name="T52" fmla="*/ 12 w 582"/>
                  <a:gd name="T53" fmla="*/ 10 h 429"/>
                  <a:gd name="T54" fmla="*/ 9 w 582"/>
                  <a:gd name="T55" fmla="*/ 9 h 429"/>
                  <a:gd name="T56" fmla="*/ 5 w 582"/>
                  <a:gd name="T57" fmla="*/ 8 h 429"/>
                  <a:gd name="T58" fmla="*/ 3 w 582"/>
                  <a:gd name="T59" fmla="*/ 6 h 429"/>
                  <a:gd name="T60" fmla="*/ 1 w 582"/>
                  <a:gd name="T61" fmla="*/ 4 h 429"/>
                  <a:gd name="T62" fmla="*/ 0 w 582"/>
                  <a:gd name="T63" fmla="*/ 2 h 429"/>
                  <a:gd name="T64" fmla="*/ 1 w 582"/>
                  <a:gd name="T65" fmla="*/ 1 h 429"/>
                  <a:gd name="T66" fmla="*/ 3 w 582"/>
                  <a:gd name="T67" fmla="*/ 1 h 429"/>
                  <a:gd name="T68" fmla="*/ 7 w 582"/>
                  <a:gd name="T69" fmla="*/ 1 h 4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82"/>
                  <a:gd name="T106" fmla="*/ 0 h 429"/>
                  <a:gd name="T107" fmla="*/ 582 w 582"/>
                  <a:gd name="T108" fmla="*/ 429 h 4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82" h="429">
                    <a:moveTo>
                      <a:pt x="128" y="3"/>
                    </a:moveTo>
                    <a:lnTo>
                      <a:pt x="156" y="0"/>
                    </a:lnTo>
                    <a:lnTo>
                      <a:pt x="185" y="0"/>
                    </a:lnTo>
                    <a:lnTo>
                      <a:pt x="214" y="10"/>
                    </a:lnTo>
                    <a:lnTo>
                      <a:pt x="242" y="18"/>
                    </a:lnTo>
                    <a:lnTo>
                      <a:pt x="270" y="37"/>
                    </a:lnTo>
                    <a:lnTo>
                      <a:pt x="299" y="57"/>
                    </a:lnTo>
                    <a:lnTo>
                      <a:pt x="324" y="82"/>
                    </a:lnTo>
                    <a:lnTo>
                      <a:pt x="350" y="114"/>
                    </a:lnTo>
                    <a:lnTo>
                      <a:pt x="372" y="148"/>
                    </a:lnTo>
                    <a:lnTo>
                      <a:pt x="394" y="187"/>
                    </a:lnTo>
                    <a:lnTo>
                      <a:pt x="404" y="203"/>
                    </a:lnTo>
                    <a:lnTo>
                      <a:pt x="413" y="212"/>
                    </a:lnTo>
                    <a:lnTo>
                      <a:pt x="420" y="219"/>
                    </a:lnTo>
                    <a:lnTo>
                      <a:pt x="430" y="226"/>
                    </a:lnTo>
                    <a:lnTo>
                      <a:pt x="439" y="234"/>
                    </a:lnTo>
                    <a:lnTo>
                      <a:pt x="448" y="241"/>
                    </a:lnTo>
                    <a:lnTo>
                      <a:pt x="464" y="251"/>
                    </a:lnTo>
                    <a:lnTo>
                      <a:pt x="484" y="266"/>
                    </a:lnTo>
                    <a:lnTo>
                      <a:pt x="509" y="289"/>
                    </a:lnTo>
                    <a:lnTo>
                      <a:pt x="541" y="317"/>
                    </a:lnTo>
                    <a:lnTo>
                      <a:pt x="553" y="334"/>
                    </a:lnTo>
                    <a:lnTo>
                      <a:pt x="563" y="349"/>
                    </a:lnTo>
                    <a:lnTo>
                      <a:pt x="572" y="362"/>
                    </a:lnTo>
                    <a:lnTo>
                      <a:pt x="579" y="375"/>
                    </a:lnTo>
                    <a:lnTo>
                      <a:pt x="582" y="388"/>
                    </a:lnTo>
                    <a:lnTo>
                      <a:pt x="579" y="397"/>
                    </a:lnTo>
                    <a:lnTo>
                      <a:pt x="569" y="406"/>
                    </a:lnTo>
                    <a:lnTo>
                      <a:pt x="553" y="416"/>
                    </a:lnTo>
                    <a:lnTo>
                      <a:pt x="528" y="422"/>
                    </a:lnTo>
                    <a:lnTo>
                      <a:pt x="493" y="425"/>
                    </a:lnTo>
                    <a:lnTo>
                      <a:pt x="477" y="429"/>
                    </a:lnTo>
                    <a:lnTo>
                      <a:pt x="464" y="429"/>
                    </a:lnTo>
                    <a:lnTo>
                      <a:pt x="448" y="425"/>
                    </a:lnTo>
                    <a:lnTo>
                      <a:pt x="432" y="419"/>
                    </a:lnTo>
                    <a:lnTo>
                      <a:pt x="416" y="413"/>
                    </a:lnTo>
                    <a:lnTo>
                      <a:pt x="401" y="400"/>
                    </a:lnTo>
                    <a:lnTo>
                      <a:pt x="384" y="388"/>
                    </a:lnTo>
                    <a:lnTo>
                      <a:pt x="372" y="368"/>
                    </a:lnTo>
                    <a:lnTo>
                      <a:pt x="356" y="343"/>
                    </a:lnTo>
                    <a:lnTo>
                      <a:pt x="344" y="314"/>
                    </a:lnTo>
                    <a:lnTo>
                      <a:pt x="340" y="314"/>
                    </a:lnTo>
                    <a:lnTo>
                      <a:pt x="330" y="305"/>
                    </a:lnTo>
                    <a:lnTo>
                      <a:pt x="322" y="292"/>
                    </a:lnTo>
                    <a:lnTo>
                      <a:pt x="305" y="280"/>
                    </a:lnTo>
                    <a:lnTo>
                      <a:pt x="290" y="260"/>
                    </a:lnTo>
                    <a:lnTo>
                      <a:pt x="273" y="244"/>
                    </a:lnTo>
                    <a:lnTo>
                      <a:pt x="254" y="226"/>
                    </a:lnTo>
                    <a:lnTo>
                      <a:pt x="242" y="209"/>
                    </a:lnTo>
                    <a:lnTo>
                      <a:pt x="229" y="194"/>
                    </a:lnTo>
                    <a:lnTo>
                      <a:pt x="222" y="180"/>
                    </a:lnTo>
                    <a:lnTo>
                      <a:pt x="214" y="172"/>
                    </a:lnTo>
                    <a:lnTo>
                      <a:pt x="200" y="165"/>
                    </a:lnTo>
                    <a:lnTo>
                      <a:pt x="182" y="155"/>
                    </a:lnTo>
                    <a:lnTo>
                      <a:pt x="160" y="148"/>
                    </a:lnTo>
                    <a:lnTo>
                      <a:pt x="134" y="140"/>
                    </a:lnTo>
                    <a:lnTo>
                      <a:pt x="108" y="130"/>
                    </a:lnTo>
                    <a:lnTo>
                      <a:pt x="82" y="120"/>
                    </a:lnTo>
                    <a:lnTo>
                      <a:pt x="60" y="111"/>
                    </a:lnTo>
                    <a:lnTo>
                      <a:pt x="42" y="98"/>
                    </a:lnTo>
                    <a:lnTo>
                      <a:pt x="26" y="82"/>
                    </a:lnTo>
                    <a:lnTo>
                      <a:pt x="10" y="60"/>
                    </a:lnTo>
                    <a:lnTo>
                      <a:pt x="3" y="44"/>
                    </a:lnTo>
                    <a:lnTo>
                      <a:pt x="0" y="32"/>
                    </a:lnTo>
                    <a:lnTo>
                      <a:pt x="6" y="22"/>
                    </a:lnTo>
                    <a:lnTo>
                      <a:pt x="16" y="15"/>
                    </a:lnTo>
                    <a:lnTo>
                      <a:pt x="32" y="12"/>
                    </a:lnTo>
                    <a:lnTo>
                      <a:pt x="52" y="12"/>
                    </a:lnTo>
                    <a:lnTo>
                      <a:pt x="74" y="10"/>
                    </a:lnTo>
                    <a:lnTo>
                      <a:pt x="102" y="6"/>
                    </a:lnTo>
                    <a:lnTo>
                      <a:pt x="128" y="3"/>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6" name="Freeform 1628">
                <a:extLst>
                  <a:ext uri="{FF2B5EF4-FFF2-40B4-BE49-F238E27FC236}">
                    <a16:creationId xmlns:a16="http://schemas.microsoft.com/office/drawing/2014/main" id="{98DD6186-2741-4D4E-A06D-996E29C760BC}"/>
                  </a:ext>
                </a:extLst>
              </p:cNvPr>
              <p:cNvSpPr>
                <a:spLocks noEditPoints="1"/>
              </p:cNvSpPr>
              <p:nvPr/>
            </p:nvSpPr>
            <p:spPr bwMode="auto">
              <a:xfrm>
                <a:off x="3036" y="1770"/>
                <a:ext cx="150" cy="112"/>
              </a:xfrm>
              <a:custGeom>
                <a:avLst/>
                <a:gdLst>
                  <a:gd name="T0" fmla="*/ 10 w 602"/>
                  <a:gd name="T1" fmla="*/ 0 h 448"/>
                  <a:gd name="T2" fmla="*/ 14 w 602"/>
                  <a:gd name="T3" fmla="*/ 1 h 448"/>
                  <a:gd name="T4" fmla="*/ 16 w 602"/>
                  <a:gd name="T5" fmla="*/ 1 h 448"/>
                  <a:gd name="T6" fmla="*/ 17 w 602"/>
                  <a:gd name="T7" fmla="*/ 3 h 448"/>
                  <a:gd name="T8" fmla="*/ 19 w 602"/>
                  <a:gd name="T9" fmla="*/ 4 h 448"/>
                  <a:gd name="T10" fmla="*/ 21 w 602"/>
                  <a:gd name="T11" fmla="*/ 6 h 448"/>
                  <a:gd name="T12" fmla="*/ 24 w 602"/>
                  <a:gd name="T13" fmla="*/ 10 h 448"/>
                  <a:gd name="T14" fmla="*/ 25 w 602"/>
                  <a:gd name="T15" fmla="*/ 13 h 448"/>
                  <a:gd name="T16" fmla="*/ 25 w 602"/>
                  <a:gd name="T17" fmla="*/ 13 h 448"/>
                  <a:gd name="T18" fmla="*/ 26 w 602"/>
                  <a:gd name="T19" fmla="*/ 13 h 448"/>
                  <a:gd name="T20" fmla="*/ 26 w 602"/>
                  <a:gd name="T21" fmla="*/ 15 h 448"/>
                  <a:gd name="T22" fmla="*/ 28 w 602"/>
                  <a:gd name="T23" fmla="*/ 14 h 448"/>
                  <a:gd name="T24" fmla="*/ 27 w 602"/>
                  <a:gd name="T25" fmla="*/ 16 h 448"/>
                  <a:gd name="T26" fmla="*/ 28 w 602"/>
                  <a:gd name="T27" fmla="*/ 16 h 448"/>
                  <a:gd name="T28" fmla="*/ 30 w 602"/>
                  <a:gd name="T29" fmla="*/ 16 h 448"/>
                  <a:gd name="T30" fmla="*/ 31 w 602"/>
                  <a:gd name="T31" fmla="*/ 17 h 448"/>
                  <a:gd name="T32" fmla="*/ 35 w 602"/>
                  <a:gd name="T33" fmla="*/ 20 h 448"/>
                  <a:gd name="T34" fmla="*/ 34 w 602"/>
                  <a:gd name="T35" fmla="*/ 22 h 448"/>
                  <a:gd name="T36" fmla="*/ 34 w 602"/>
                  <a:gd name="T37" fmla="*/ 22 h 448"/>
                  <a:gd name="T38" fmla="*/ 36 w 602"/>
                  <a:gd name="T39" fmla="*/ 22 h 448"/>
                  <a:gd name="T40" fmla="*/ 37 w 602"/>
                  <a:gd name="T41" fmla="*/ 24 h 448"/>
                  <a:gd name="T42" fmla="*/ 37 w 602"/>
                  <a:gd name="T43" fmla="*/ 25 h 448"/>
                  <a:gd name="T44" fmla="*/ 37 w 602"/>
                  <a:gd name="T45" fmla="*/ 26 h 448"/>
                  <a:gd name="T46" fmla="*/ 36 w 602"/>
                  <a:gd name="T47" fmla="*/ 26 h 448"/>
                  <a:gd name="T48" fmla="*/ 35 w 602"/>
                  <a:gd name="T49" fmla="*/ 27 h 448"/>
                  <a:gd name="T50" fmla="*/ 33 w 602"/>
                  <a:gd name="T51" fmla="*/ 28 h 448"/>
                  <a:gd name="T52" fmla="*/ 30 w 602"/>
                  <a:gd name="T53" fmla="*/ 28 h 448"/>
                  <a:gd name="T54" fmla="*/ 29 w 602"/>
                  <a:gd name="T55" fmla="*/ 27 h 448"/>
                  <a:gd name="T56" fmla="*/ 30 w 602"/>
                  <a:gd name="T57" fmla="*/ 27 h 448"/>
                  <a:gd name="T58" fmla="*/ 28 w 602"/>
                  <a:gd name="T59" fmla="*/ 28 h 448"/>
                  <a:gd name="T60" fmla="*/ 26 w 602"/>
                  <a:gd name="T61" fmla="*/ 27 h 448"/>
                  <a:gd name="T62" fmla="*/ 24 w 602"/>
                  <a:gd name="T63" fmla="*/ 25 h 448"/>
                  <a:gd name="T64" fmla="*/ 24 w 602"/>
                  <a:gd name="T65" fmla="*/ 23 h 448"/>
                  <a:gd name="T66" fmla="*/ 24 w 602"/>
                  <a:gd name="T67" fmla="*/ 23 h 448"/>
                  <a:gd name="T68" fmla="*/ 22 w 602"/>
                  <a:gd name="T69" fmla="*/ 22 h 448"/>
                  <a:gd name="T70" fmla="*/ 22 w 602"/>
                  <a:gd name="T71" fmla="*/ 21 h 448"/>
                  <a:gd name="T72" fmla="*/ 21 w 602"/>
                  <a:gd name="T73" fmla="*/ 20 h 448"/>
                  <a:gd name="T74" fmla="*/ 21 w 602"/>
                  <a:gd name="T75" fmla="*/ 19 h 448"/>
                  <a:gd name="T76" fmla="*/ 19 w 602"/>
                  <a:gd name="T77" fmla="*/ 18 h 448"/>
                  <a:gd name="T78" fmla="*/ 19 w 602"/>
                  <a:gd name="T79" fmla="*/ 17 h 448"/>
                  <a:gd name="T80" fmla="*/ 17 w 602"/>
                  <a:gd name="T81" fmla="*/ 16 h 448"/>
                  <a:gd name="T82" fmla="*/ 15 w 602"/>
                  <a:gd name="T83" fmla="*/ 14 h 448"/>
                  <a:gd name="T84" fmla="*/ 14 w 602"/>
                  <a:gd name="T85" fmla="*/ 13 h 448"/>
                  <a:gd name="T86" fmla="*/ 14 w 602"/>
                  <a:gd name="T87" fmla="*/ 12 h 448"/>
                  <a:gd name="T88" fmla="*/ 14 w 602"/>
                  <a:gd name="T89" fmla="*/ 11 h 448"/>
                  <a:gd name="T90" fmla="*/ 12 w 602"/>
                  <a:gd name="T91" fmla="*/ 10 h 448"/>
                  <a:gd name="T92" fmla="*/ 10 w 602"/>
                  <a:gd name="T93" fmla="*/ 11 h 448"/>
                  <a:gd name="T94" fmla="*/ 7 w 602"/>
                  <a:gd name="T95" fmla="*/ 8 h 448"/>
                  <a:gd name="T96" fmla="*/ 6 w 602"/>
                  <a:gd name="T97" fmla="*/ 8 h 448"/>
                  <a:gd name="T98" fmla="*/ 4 w 602"/>
                  <a:gd name="T99" fmla="*/ 8 h 448"/>
                  <a:gd name="T100" fmla="*/ 3 w 602"/>
                  <a:gd name="T101" fmla="*/ 7 h 448"/>
                  <a:gd name="T102" fmla="*/ 1 w 602"/>
                  <a:gd name="T103" fmla="*/ 5 h 448"/>
                  <a:gd name="T104" fmla="*/ 1 w 602"/>
                  <a:gd name="T105" fmla="*/ 3 h 448"/>
                  <a:gd name="T106" fmla="*/ 1 w 602"/>
                  <a:gd name="T107" fmla="*/ 3 h 448"/>
                  <a:gd name="T108" fmla="*/ 0 w 602"/>
                  <a:gd name="T109" fmla="*/ 2 h 448"/>
                  <a:gd name="T110" fmla="*/ 1 w 602"/>
                  <a:gd name="T111" fmla="*/ 1 h 448"/>
                  <a:gd name="T112" fmla="*/ 2 w 602"/>
                  <a:gd name="T113" fmla="*/ 1 h 448"/>
                  <a:gd name="T114" fmla="*/ 4 w 602"/>
                  <a:gd name="T115" fmla="*/ 2 h 448"/>
                  <a:gd name="T116" fmla="*/ 5 w 602"/>
                  <a:gd name="T117" fmla="*/ 1 h 448"/>
                  <a:gd name="T118" fmla="*/ 7 w 602"/>
                  <a:gd name="T119" fmla="*/ 2 h 44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02"/>
                  <a:gd name="T181" fmla="*/ 0 h 448"/>
                  <a:gd name="T182" fmla="*/ 602 w 602"/>
                  <a:gd name="T183" fmla="*/ 448 h 44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02" h="448">
                    <a:moveTo>
                      <a:pt x="137" y="3"/>
                    </a:moveTo>
                    <a:lnTo>
                      <a:pt x="165" y="0"/>
                    </a:lnTo>
                    <a:lnTo>
                      <a:pt x="167" y="18"/>
                    </a:lnTo>
                    <a:lnTo>
                      <a:pt x="139" y="22"/>
                    </a:lnTo>
                    <a:lnTo>
                      <a:pt x="137" y="3"/>
                    </a:lnTo>
                    <a:close/>
                    <a:moveTo>
                      <a:pt x="165" y="0"/>
                    </a:moveTo>
                    <a:lnTo>
                      <a:pt x="165" y="0"/>
                    </a:lnTo>
                    <a:lnTo>
                      <a:pt x="166" y="0"/>
                    </a:lnTo>
                    <a:lnTo>
                      <a:pt x="166" y="10"/>
                    </a:lnTo>
                    <a:lnTo>
                      <a:pt x="165" y="0"/>
                    </a:lnTo>
                    <a:close/>
                    <a:moveTo>
                      <a:pt x="166" y="0"/>
                    </a:moveTo>
                    <a:lnTo>
                      <a:pt x="195" y="0"/>
                    </a:lnTo>
                    <a:lnTo>
                      <a:pt x="195" y="20"/>
                    </a:lnTo>
                    <a:lnTo>
                      <a:pt x="166" y="20"/>
                    </a:lnTo>
                    <a:lnTo>
                      <a:pt x="166" y="0"/>
                    </a:lnTo>
                    <a:close/>
                    <a:moveTo>
                      <a:pt x="195" y="0"/>
                    </a:moveTo>
                    <a:lnTo>
                      <a:pt x="196" y="0"/>
                    </a:lnTo>
                    <a:lnTo>
                      <a:pt x="197" y="1"/>
                    </a:lnTo>
                    <a:lnTo>
                      <a:pt x="195" y="10"/>
                    </a:lnTo>
                    <a:lnTo>
                      <a:pt x="195" y="0"/>
                    </a:lnTo>
                    <a:close/>
                    <a:moveTo>
                      <a:pt x="197" y="1"/>
                    </a:moveTo>
                    <a:lnTo>
                      <a:pt x="226" y="10"/>
                    </a:lnTo>
                    <a:lnTo>
                      <a:pt x="220" y="28"/>
                    </a:lnTo>
                    <a:lnTo>
                      <a:pt x="192" y="18"/>
                    </a:lnTo>
                    <a:lnTo>
                      <a:pt x="197" y="1"/>
                    </a:lnTo>
                    <a:close/>
                    <a:moveTo>
                      <a:pt x="226" y="10"/>
                    </a:moveTo>
                    <a:lnTo>
                      <a:pt x="254" y="20"/>
                    </a:lnTo>
                    <a:lnTo>
                      <a:pt x="249" y="37"/>
                    </a:lnTo>
                    <a:lnTo>
                      <a:pt x="220" y="28"/>
                    </a:lnTo>
                    <a:lnTo>
                      <a:pt x="226" y="10"/>
                    </a:lnTo>
                    <a:close/>
                    <a:moveTo>
                      <a:pt x="254" y="20"/>
                    </a:moveTo>
                    <a:lnTo>
                      <a:pt x="256" y="20"/>
                    </a:lnTo>
                    <a:lnTo>
                      <a:pt x="257" y="21"/>
                    </a:lnTo>
                    <a:lnTo>
                      <a:pt x="252" y="28"/>
                    </a:lnTo>
                    <a:lnTo>
                      <a:pt x="254" y="20"/>
                    </a:lnTo>
                    <a:close/>
                    <a:moveTo>
                      <a:pt x="257" y="21"/>
                    </a:moveTo>
                    <a:lnTo>
                      <a:pt x="285" y="39"/>
                    </a:lnTo>
                    <a:lnTo>
                      <a:pt x="275" y="56"/>
                    </a:lnTo>
                    <a:lnTo>
                      <a:pt x="247" y="36"/>
                    </a:lnTo>
                    <a:lnTo>
                      <a:pt x="257" y="21"/>
                    </a:lnTo>
                    <a:close/>
                    <a:moveTo>
                      <a:pt x="285" y="39"/>
                    </a:moveTo>
                    <a:lnTo>
                      <a:pt x="320" y="63"/>
                    </a:lnTo>
                    <a:lnTo>
                      <a:pt x="285" y="39"/>
                    </a:lnTo>
                    <a:lnTo>
                      <a:pt x="280" y="47"/>
                    </a:lnTo>
                    <a:lnTo>
                      <a:pt x="285" y="39"/>
                    </a:lnTo>
                    <a:close/>
                    <a:moveTo>
                      <a:pt x="285" y="39"/>
                    </a:moveTo>
                    <a:lnTo>
                      <a:pt x="314" y="59"/>
                    </a:lnTo>
                    <a:lnTo>
                      <a:pt x="304" y="75"/>
                    </a:lnTo>
                    <a:lnTo>
                      <a:pt x="275" y="56"/>
                    </a:lnTo>
                    <a:lnTo>
                      <a:pt x="285" y="39"/>
                    </a:lnTo>
                    <a:close/>
                    <a:moveTo>
                      <a:pt x="314" y="59"/>
                    </a:moveTo>
                    <a:lnTo>
                      <a:pt x="315" y="59"/>
                    </a:lnTo>
                    <a:lnTo>
                      <a:pt x="316" y="60"/>
                    </a:lnTo>
                    <a:lnTo>
                      <a:pt x="309" y="67"/>
                    </a:lnTo>
                    <a:lnTo>
                      <a:pt x="314" y="59"/>
                    </a:lnTo>
                    <a:close/>
                    <a:moveTo>
                      <a:pt x="316" y="60"/>
                    </a:moveTo>
                    <a:lnTo>
                      <a:pt x="342" y="86"/>
                    </a:lnTo>
                    <a:lnTo>
                      <a:pt x="327" y="99"/>
                    </a:lnTo>
                    <a:lnTo>
                      <a:pt x="302" y="74"/>
                    </a:lnTo>
                    <a:lnTo>
                      <a:pt x="316" y="60"/>
                    </a:lnTo>
                    <a:close/>
                    <a:moveTo>
                      <a:pt x="342" y="86"/>
                    </a:moveTo>
                    <a:lnTo>
                      <a:pt x="342" y="86"/>
                    </a:lnTo>
                    <a:lnTo>
                      <a:pt x="334" y="92"/>
                    </a:lnTo>
                    <a:lnTo>
                      <a:pt x="342" y="86"/>
                    </a:lnTo>
                    <a:close/>
                    <a:moveTo>
                      <a:pt x="342" y="86"/>
                    </a:moveTo>
                    <a:lnTo>
                      <a:pt x="367" y="118"/>
                    </a:lnTo>
                    <a:lnTo>
                      <a:pt x="353" y="130"/>
                    </a:lnTo>
                    <a:lnTo>
                      <a:pt x="327" y="98"/>
                    </a:lnTo>
                    <a:lnTo>
                      <a:pt x="342" y="86"/>
                    </a:lnTo>
                    <a:close/>
                    <a:moveTo>
                      <a:pt x="367" y="118"/>
                    </a:moveTo>
                    <a:lnTo>
                      <a:pt x="367" y="119"/>
                    </a:lnTo>
                    <a:lnTo>
                      <a:pt x="368" y="119"/>
                    </a:lnTo>
                    <a:lnTo>
                      <a:pt x="360" y="124"/>
                    </a:lnTo>
                    <a:lnTo>
                      <a:pt x="367" y="118"/>
                    </a:lnTo>
                    <a:close/>
                    <a:moveTo>
                      <a:pt x="368" y="119"/>
                    </a:moveTo>
                    <a:lnTo>
                      <a:pt x="390" y="154"/>
                    </a:lnTo>
                    <a:lnTo>
                      <a:pt x="374" y="164"/>
                    </a:lnTo>
                    <a:lnTo>
                      <a:pt x="351" y="129"/>
                    </a:lnTo>
                    <a:lnTo>
                      <a:pt x="368" y="119"/>
                    </a:lnTo>
                    <a:close/>
                    <a:moveTo>
                      <a:pt x="390" y="154"/>
                    </a:moveTo>
                    <a:lnTo>
                      <a:pt x="390" y="154"/>
                    </a:lnTo>
                    <a:lnTo>
                      <a:pt x="382" y="158"/>
                    </a:lnTo>
                    <a:lnTo>
                      <a:pt x="390" y="154"/>
                    </a:lnTo>
                    <a:close/>
                    <a:moveTo>
                      <a:pt x="390" y="154"/>
                    </a:moveTo>
                    <a:lnTo>
                      <a:pt x="412" y="193"/>
                    </a:lnTo>
                    <a:lnTo>
                      <a:pt x="396" y="201"/>
                    </a:lnTo>
                    <a:lnTo>
                      <a:pt x="374" y="164"/>
                    </a:lnTo>
                    <a:lnTo>
                      <a:pt x="390" y="154"/>
                    </a:lnTo>
                    <a:close/>
                    <a:moveTo>
                      <a:pt x="396" y="201"/>
                    </a:moveTo>
                    <a:lnTo>
                      <a:pt x="397" y="204"/>
                    </a:lnTo>
                    <a:lnTo>
                      <a:pt x="396" y="201"/>
                    </a:lnTo>
                    <a:lnTo>
                      <a:pt x="404" y="197"/>
                    </a:lnTo>
                    <a:lnTo>
                      <a:pt x="396" y="201"/>
                    </a:lnTo>
                    <a:close/>
                    <a:moveTo>
                      <a:pt x="412" y="193"/>
                    </a:moveTo>
                    <a:lnTo>
                      <a:pt x="422" y="208"/>
                    </a:lnTo>
                    <a:lnTo>
                      <a:pt x="406" y="218"/>
                    </a:lnTo>
                    <a:lnTo>
                      <a:pt x="396" y="201"/>
                    </a:lnTo>
                    <a:lnTo>
                      <a:pt x="412" y="193"/>
                    </a:lnTo>
                    <a:close/>
                    <a:moveTo>
                      <a:pt x="407" y="219"/>
                    </a:moveTo>
                    <a:lnTo>
                      <a:pt x="407" y="219"/>
                    </a:lnTo>
                    <a:lnTo>
                      <a:pt x="406" y="218"/>
                    </a:lnTo>
                    <a:lnTo>
                      <a:pt x="414" y="213"/>
                    </a:lnTo>
                    <a:lnTo>
                      <a:pt x="407" y="219"/>
                    </a:lnTo>
                    <a:close/>
                    <a:moveTo>
                      <a:pt x="421" y="206"/>
                    </a:moveTo>
                    <a:lnTo>
                      <a:pt x="430" y="216"/>
                    </a:lnTo>
                    <a:lnTo>
                      <a:pt x="417" y="229"/>
                    </a:lnTo>
                    <a:lnTo>
                      <a:pt x="407" y="219"/>
                    </a:lnTo>
                    <a:lnTo>
                      <a:pt x="421" y="206"/>
                    </a:lnTo>
                    <a:close/>
                    <a:moveTo>
                      <a:pt x="430" y="216"/>
                    </a:moveTo>
                    <a:lnTo>
                      <a:pt x="430" y="216"/>
                    </a:lnTo>
                    <a:lnTo>
                      <a:pt x="423" y="222"/>
                    </a:lnTo>
                    <a:lnTo>
                      <a:pt x="430" y="216"/>
                    </a:lnTo>
                    <a:close/>
                    <a:moveTo>
                      <a:pt x="430" y="216"/>
                    </a:moveTo>
                    <a:lnTo>
                      <a:pt x="436" y="222"/>
                    </a:lnTo>
                    <a:lnTo>
                      <a:pt x="423" y="236"/>
                    </a:lnTo>
                    <a:lnTo>
                      <a:pt x="417" y="229"/>
                    </a:lnTo>
                    <a:lnTo>
                      <a:pt x="430" y="216"/>
                    </a:lnTo>
                    <a:close/>
                    <a:moveTo>
                      <a:pt x="424" y="237"/>
                    </a:moveTo>
                    <a:lnTo>
                      <a:pt x="424" y="237"/>
                    </a:lnTo>
                    <a:lnTo>
                      <a:pt x="423" y="236"/>
                    </a:lnTo>
                    <a:lnTo>
                      <a:pt x="430" y="229"/>
                    </a:lnTo>
                    <a:lnTo>
                      <a:pt x="424" y="237"/>
                    </a:lnTo>
                    <a:close/>
                    <a:moveTo>
                      <a:pt x="435" y="221"/>
                    </a:moveTo>
                    <a:lnTo>
                      <a:pt x="444" y="227"/>
                    </a:lnTo>
                    <a:lnTo>
                      <a:pt x="434" y="243"/>
                    </a:lnTo>
                    <a:lnTo>
                      <a:pt x="424" y="237"/>
                    </a:lnTo>
                    <a:lnTo>
                      <a:pt x="435" y="221"/>
                    </a:lnTo>
                    <a:close/>
                    <a:moveTo>
                      <a:pt x="444" y="227"/>
                    </a:moveTo>
                    <a:lnTo>
                      <a:pt x="445" y="228"/>
                    </a:lnTo>
                    <a:lnTo>
                      <a:pt x="446" y="228"/>
                    </a:lnTo>
                    <a:lnTo>
                      <a:pt x="440" y="236"/>
                    </a:lnTo>
                    <a:lnTo>
                      <a:pt x="444" y="227"/>
                    </a:lnTo>
                    <a:close/>
                    <a:moveTo>
                      <a:pt x="446" y="228"/>
                    </a:moveTo>
                    <a:lnTo>
                      <a:pt x="455" y="238"/>
                    </a:lnTo>
                    <a:lnTo>
                      <a:pt x="442" y="251"/>
                    </a:lnTo>
                    <a:lnTo>
                      <a:pt x="433" y="242"/>
                    </a:lnTo>
                    <a:lnTo>
                      <a:pt x="446" y="228"/>
                    </a:lnTo>
                    <a:close/>
                    <a:moveTo>
                      <a:pt x="443" y="252"/>
                    </a:moveTo>
                    <a:lnTo>
                      <a:pt x="443" y="252"/>
                    </a:lnTo>
                    <a:lnTo>
                      <a:pt x="442" y="251"/>
                    </a:lnTo>
                    <a:lnTo>
                      <a:pt x="449" y="244"/>
                    </a:lnTo>
                    <a:lnTo>
                      <a:pt x="443" y="252"/>
                    </a:lnTo>
                    <a:close/>
                    <a:moveTo>
                      <a:pt x="454" y="237"/>
                    </a:moveTo>
                    <a:lnTo>
                      <a:pt x="464" y="243"/>
                    </a:lnTo>
                    <a:lnTo>
                      <a:pt x="453" y="259"/>
                    </a:lnTo>
                    <a:lnTo>
                      <a:pt x="443" y="252"/>
                    </a:lnTo>
                    <a:lnTo>
                      <a:pt x="454" y="237"/>
                    </a:lnTo>
                    <a:close/>
                    <a:moveTo>
                      <a:pt x="453" y="259"/>
                    </a:moveTo>
                    <a:lnTo>
                      <a:pt x="453" y="259"/>
                    </a:lnTo>
                    <a:lnTo>
                      <a:pt x="458" y="251"/>
                    </a:lnTo>
                    <a:lnTo>
                      <a:pt x="453" y="259"/>
                    </a:lnTo>
                    <a:close/>
                    <a:moveTo>
                      <a:pt x="463" y="243"/>
                    </a:moveTo>
                    <a:lnTo>
                      <a:pt x="479" y="252"/>
                    </a:lnTo>
                    <a:lnTo>
                      <a:pt x="469" y="269"/>
                    </a:lnTo>
                    <a:lnTo>
                      <a:pt x="453" y="259"/>
                    </a:lnTo>
                    <a:lnTo>
                      <a:pt x="463" y="243"/>
                    </a:lnTo>
                    <a:close/>
                    <a:moveTo>
                      <a:pt x="479" y="252"/>
                    </a:moveTo>
                    <a:lnTo>
                      <a:pt x="479" y="252"/>
                    </a:lnTo>
                    <a:lnTo>
                      <a:pt x="480" y="253"/>
                    </a:lnTo>
                    <a:lnTo>
                      <a:pt x="474" y="261"/>
                    </a:lnTo>
                    <a:lnTo>
                      <a:pt x="479" y="252"/>
                    </a:lnTo>
                    <a:close/>
                    <a:moveTo>
                      <a:pt x="480" y="253"/>
                    </a:moveTo>
                    <a:lnTo>
                      <a:pt x="499" y="269"/>
                    </a:lnTo>
                    <a:lnTo>
                      <a:pt x="487" y="284"/>
                    </a:lnTo>
                    <a:lnTo>
                      <a:pt x="468" y="268"/>
                    </a:lnTo>
                    <a:lnTo>
                      <a:pt x="480" y="253"/>
                    </a:lnTo>
                    <a:close/>
                    <a:moveTo>
                      <a:pt x="499" y="269"/>
                    </a:moveTo>
                    <a:lnTo>
                      <a:pt x="500" y="270"/>
                    </a:lnTo>
                    <a:lnTo>
                      <a:pt x="499" y="270"/>
                    </a:lnTo>
                    <a:lnTo>
                      <a:pt x="494" y="276"/>
                    </a:lnTo>
                    <a:lnTo>
                      <a:pt x="499" y="269"/>
                    </a:lnTo>
                    <a:close/>
                    <a:moveTo>
                      <a:pt x="499" y="270"/>
                    </a:moveTo>
                    <a:lnTo>
                      <a:pt x="525" y="292"/>
                    </a:lnTo>
                    <a:lnTo>
                      <a:pt x="512" y="306"/>
                    </a:lnTo>
                    <a:lnTo>
                      <a:pt x="487" y="284"/>
                    </a:lnTo>
                    <a:lnTo>
                      <a:pt x="499" y="270"/>
                    </a:lnTo>
                    <a:close/>
                    <a:moveTo>
                      <a:pt x="525" y="292"/>
                    </a:moveTo>
                    <a:lnTo>
                      <a:pt x="525" y="291"/>
                    </a:lnTo>
                    <a:lnTo>
                      <a:pt x="525" y="292"/>
                    </a:lnTo>
                    <a:lnTo>
                      <a:pt x="519" y="299"/>
                    </a:lnTo>
                    <a:lnTo>
                      <a:pt x="525" y="292"/>
                    </a:lnTo>
                    <a:close/>
                    <a:moveTo>
                      <a:pt x="525" y="292"/>
                    </a:moveTo>
                    <a:lnTo>
                      <a:pt x="557" y="321"/>
                    </a:lnTo>
                    <a:lnTo>
                      <a:pt x="544" y="335"/>
                    </a:lnTo>
                    <a:lnTo>
                      <a:pt x="512" y="306"/>
                    </a:lnTo>
                    <a:lnTo>
                      <a:pt x="525" y="292"/>
                    </a:lnTo>
                    <a:close/>
                    <a:moveTo>
                      <a:pt x="557" y="321"/>
                    </a:moveTo>
                    <a:lnTo>
                      <a:pt x="558" y="321"/>
                    </a:lnTo>
                    <a:lnTo>
                      <a:pt x="558" y="322"/>
                    </a:lnTo>
                    <a:lnTo>
                      <a:pt x="551" y="327"/>
                    </a:lnTo>
                    <a:lnTo>
                      <a:pt x="557" y="321"/>
                    </a:lnTo>
                    <a:close/>
                    <a:moveTo>
                      <a:pt x="558" y="322"/>
                    </a:moveTo>
                    <a:lnTo>
                      <a:pt x="571" y="337"/>
                    </a:lnTo>
                    <a:lnTo>
                      <a:pt x="555" y="349"/>
                    </a:lnTo>
                    <a:lnTo>
                      <a:pt x="543" y="334"/>
                    </a:lnTo>
                    <a:lnTo>
                      <a:pt x="558" y="322"/>
                    </a:lnTo>
                    <a:close/>
                    <a:moveTo>
                      <a:pt x="571" y="337"/>
                    </a:moveTo>
                    <a:lnTo>
                      <a:pt x="571" y="338"/>
                    </a:lnTo>
                    <a:lnTo>
                      <a:pt x="563" y="344"/>
                    </a:lnTo>
                    <a:lnTo>
                      <a:pt x="571" y="337"/>
                    </a:lnTo>
                    <a:close/>
                    <a:moveTo>
                      <a:pt x="571" y="338"/>
                    </a:moveTo>
                    <a:lnTo>
                      <a:pt x="581" y="355"/>
                    </a:lnTo>
                    <a:lnTo>
                      <a:pt x="564" y="364"/>
                    </a:lnTo>
                    <a:lnTo>
                      <a:pt x="555" y="348"/>
                    </a:lnTo>
                    <a:lnTo>
                      <a:pt x="571" y="338"/>
                    </a:lnTo>
                    <a:close/>
                    <a:moveTo>
                      <a:pt x="565" y="365"/>
                    </a:moveTo>
                    <a:lnTo>
                      <a:pt x="564" y="364"/>
                    </a:lnTo>
                    <a:lnTo>
                      <a:pt x="573" y="359"/>
                    </a:lnTo>
                    <a:lnTo>
                      <a:pt x="565" y="365"/>
                    </a:lnTo>
                    <a:close/>
                    <a:moveTo>
                      <a:pt x="581" y="354"/>
                    </a:moveTo>
                    <a:lnTo>
                      <a:pt x="590" y="366"/>
                    </a:lnTo>
                    <a:lnTo>
                      <a:pt x="574" y="378"/>
                    </a:lnTo>
                    <a:lnTo>
                      <a:pt x="565" y="365"/>
                    </a:lnTo>
                    <a:lnTo>
                      <a:pt x="581" y="354"/>
                    </a:lnTo>
                    <a:close/>
                    <a:moveTo>
                      <a:pt x="590" y="366"/>
                    </a:moveTo>
                    <a:lnTo>
                      <a:pt x="591" y="367"/>
                    </a:lnTo>
                    <a:lnTo>
                      <a:pt x="591" y="368"/>
                    </a:lnTo>
                    <a:lnTo>
                      <a:pt x="582" y="372"/>
                    </a:lnTo>
                    <a:lnTo>
                      <a:pt x="590" y="366"/>
                    </a:lnTo>
                    <a:close/>
                    <a:moveTo>
                      <a:pt x="591" y="368"/>
                    </a:moveTo>
                    <a:lnTo>
                      <a:pt x="597" y="380"/>
                    </a:lnTo>
                    <a:lnTo>
                      <a:pt x="580" y="389"/>
                    </a:lnTo>
                    <a:lnTo>
                      <a:pt x="574" y="376"/>
                    </a:lnTo>
                    <a:lnTo>
                      <a:pt x="591" y="368"/>
                    </a:lnTo>
                    <a:close/>
                    <a:moveTo>
                      <a:pt x="597" y="380"/>
                    </a:moveTo>
                    <a:lnTo>
                      <a:pt x="597" y="381"/>
                    </a:lnTo>
                    <a:lnTo>
                      <a:pt x="597" y="382"/>
                    </a:lnTo>
                    <a:lnTo>
                      <a:pt x="589" y="385"/>
                    </a:lnTo>
                    <a:lnTo>
                      <a:pt x="597" y="380"/>
                    </a:lnTo>
                    <a:close/>
                    <a:moveTo>
                      <a:pt x="597" y="382"/>
                    </a:moveTo>
                    <a:lnTo>
                      <a:pt x="601" y="394"/>
                    </a:lnTo>
                    <a:lnTo>
                      <a:pt x="583" y="400"/>
                    </a:lnTo>
                    <a:lnTo>
                      <a:pt x="580" y="387"/>
                    </a:lnTo>
                    <a:lnTo>
                      <a:pt x="597" y="382"/>
                    </a:lnTo>
                    <a:close/>
                    <a:moveTo>
                      <a:pt x="601" y="394"/>
                    </a:moveTo>
                    <a:lnTo>
                      <a:pt x="602" y="398"/>
                    </a:lnTo>
                    <a:lnTo>
                      <a:pt x="601" y="400"/>
                    </a:lnTo>
                    <a:lnTo>
                      <a:pt x="592" y="398"/>
                    </a:lnTo>
                    <a:lnTo>
                      <a:pt x="601" y="394"/>
                    </a:lnTo>
                    <a:close/>
                    <a:moveTo>
                      <a:pt x="601" y="400"/>
                    </a:moveTo>
                    <a:lnTo>
                      <a:pt x="597" y="410"/>
                    </a:lnTo>
                    <a:lnTo>
                      <a:pt x="580" y="403"/>
                    </a:lnTo>
                    <a:lnTo>
                      <a:pt x="583" y="394"/>
                    </a:lnTo>
                    <a:lnTo>
                      <a:pt x="601" y="400"/>
                    </a:lnTo>
                    <a:close/>
                    <a:moveTo>
                      <a:pt x="597" y="410"/>
                    </a:moveTo>
                    <a:lnTo>
                      <a:pt x="597" y="412"/>
                    </a:lnTo>
                    <a:lnTo>
                      <a:pt x="595" y="413"/>
                    </a:lnTo>
                    <a:lnTo>
                      <a:pt x="589" y="407"/>
                    </a:lnTo>
                    <a:lnTo>
                      <a:pt x="597" y="410"/>
                    </a:lnTo>
                    <a:close/>
                    <a:moveTo>
                      <a:pt x="595" y="413"/>
                    </a:moveTo>
                    <a:lnTo>
                      <a:pt x="586" y="423"/>
                    </a:lnTo>
                    <a:lnTo>
                      <a:pt x="572" y="410"/>
                    </a:lnTo>
                    <a:lnTo>
                      <a:pt x="582" y="400"/>
                    </a:lnTo>
                    <a:lnTo>
                      <a:pt x="595" y="413"/>
                    </a:lnTo>
                    <a:close/>
                    <a:moveTo>
                      <a:pt x="586" y="423"/>
                    </a:moveTo>
                    <a:lnTo>
                      <a:pt x="585" y="424"/>
                    </a:lnTo>
                    <a:lnTo>
                      <a:pt x="584" y="424"/>
                    </a:lnTo>
                    <a:lnTo>
                      <a:pt x="579" y="416"/>
                    </a:lnTo>
                    <a:lnTo>
                      <a:pt x="586" y="423"/>
                    </a:lnTo>
                    <a:close/>
                    <a:moveTo>
                      <a:pt x="584" y="424"/>
                    </a:moveTo>
                    <a:lnTo>
                      <a:pt x="568" y="434"/>
                    </a:lnTo>
                    <a:lnTo>
                      <a:pt x="559" y="418"/>
                    </a:lnTo>
                    <a:lnTo>
                      <a:pt x="574" y="408"/>
                    </a:lnTo>
                    <a:lnTo>
                      <a:pt x="584" y="424"/>
                    </a:lnTo>
                    <a:close/>
                    <a:moveTo>
                      <a:pt x="568" y="434"/>
                    </a:moveTo>
                    <a:lnTo>
                      <a:pt x="566" y="435"/>
                    </a:lnTo>
                    <a:lnTo>
                      <a:pt x="565" y="435"/>
                    </a:lnTo>
                    <a:lnTo>
                      <a:pt x="563" y="426"/>
                    </a:lnTo>
                    <a:lnTo>
                      <a:pt x="568" y="434"/>
                    </a:lnTo>
                    <a:close/>
                    <a:moveTo>
                      <a:pt x="565" y="435"/>
                    </a:moveTo>
                    <a:lnTo>
                      <a:pt x="540" y="442"/>
                    </a:lnTo>
                    <a:lnTo>
                      <a:pt x="536" y="423"/>
                    </a:lnTo>
                    <a:lnTo>
                      <a:pt x="561" y="416"/>
                    </a:lnTo>
                    <a:lnTo>
                      <a:pt x="565" y="435"/>
                    </a:lnTo>
                    <a:close/>
                    <a:moveTo>
                      <a:pt x="540" y="442"/>
                    </a:moveTo>
                    <a:lnTo>
                      <a:pt x="539" y="442"/>
                    </a:lnTo>
                    <a:lnTo>
                      <a:pt x="538" y="432"/>
                    </a:lnTo>
                    <a:lnTo>
                      <a:pt x="540" y="442"/>
                    </a:lnTo>
                    <a:close/>
                    <a:moveTo>
                      <a:pt x="539" y="442"/>
                    </a:moveTo>
                    <a:lnTo>
                      <a:pt x="504" y="445"/>
                    </a:lnTo>
                    <a:lnTo>
                      <a:pt x="501" y="426"/>
                    </a:lnTo>
                    <a:lnTo>
                      <a:pt x="537" y="423"/>
                    </a:lnTo>
                    <a:lnTo>
                      <a:pt x="539" y="442"/>
                    </a:lnTo>
                    <a:close/>
                    <a:moveTo>
                      <a:pt x="501" y="426"/>
                    </a:moveTo>
                    <a:lnTo>
                      <a:pt x="501" y="426"/>
                    </a:lnTo>
                    <a:lnTo>
                      <a:pt x="503" y="435"/>
                    </a:lnTo>
                    <a:lnTo>
                      <a:pt x="501" y="426"/>
                    </a:lnTo>
                    <a:close/>
                    <a:moveTo>
                      <a:pt x="505" y="445"/>
                    </a:moveTo>
                    <a:lnTo>
                      <a:pt x="489" y="448"/>
                    </a:lnTo>
                    <a:lnTo>
                      <a:pt x="485" y="430"/>
                    </a:lnTo>
                    <a:lnTo>
                      <a:pt x="501" y="426"/>
                    </a:lnTo>
                    <a:lnTo>
                      <a:pt x="505" y="445"/>
                    </a:lnTo>
                    <a:close/>
                    <a:moveTo>
                      <a:pt x="489" y="448"/>
                    </a:moveTo>
                    <a:lnTo>
                      <a:pt x="488" y="448"/>
                    </a:lnTo>
                    <a:lnTo>
                      <a:pt x="487" y="448"/>
                    </a:lnTo>
                    <a:lnTo>
                      <a:pt x="487" y="439"/>
                    </a:lnTo>
                    <a:lnTo>
                      <a:pt x="489" y="448"/>
                    </a:lnTo>
                    <a:close/>
                    <a:moveTo>
                      <a:pt x="487" y="448"/>
                    </a:moveTo>
                    <a:lnTo>
                      <a:pt x="474" y="448"/>
                    </a:lnTo>
                    <a:lnTo>
                      <a:pt x="474" y="429"/>
                    </a:lnTo>
                    <a:lnTo>
                      <a:pt x="487" y="429"/>
                    </a:lnTo>
                    <a:lnTo>
                      <a:pt x="487" y="448"/>
                    </a:lnTo>
                    <a:close/>
                    <a:moveTo>
                      <a:pt x="474" y="448"/>
                    </a:moveTo>
                    <a:lnTo>
                      <a:pt x="474" y="448"/>
                    </a:lnTo>
                    <a:lnTo>
                      <a:pt x="473" y="448"/>
                    </a:lnTo>
                    <a:lnTo>
                      <a:pt x="474" y="439"/>
                    </a:lnTo>
                    <a:lnTo>
                      <a:pt x="474" y="448"/>
                    </a:lnTo>
                    <a:close/>
                    <a:moveTo>
                      <a:pt x="473" y="448"/>
                    </a:moveTo>
                    <a:lnTo>
                      <a:pt x="456" y="445"/>
                    </a:lnTo>
                    <a:lnTo>
                      <a:pt x="461" y="426"/>
                    </a:lnTo>
                    <a:lnTo>
                      <a:pt x="476" y="430"/>
                    </a:lnTo>
                    <a:lnTo>
                      <a:pt x="473" y="448"/>
                    </a:lnTo>
                    <a:close/>
                    <a:moveTo>
                      <a:pt x="456" y="445"/>
                    </a:moveTo>
                    <a:lnTo>
                      <a:pt x="456" y="444"/>
                    </a:lnTo>
                    <a:lnTo>
                      <a:pt x="455" y="444"/>
                    </a:lnTo>
                    <a:lnTo>
                      <a:pt x="458" y="435"/>
                    </a:lnTo>
                    <a:lnTo>
                      <a:pt x="456" y="445"/>
                    </a:lnTo>
                    <a:close/>
                    <a:moveTo>
                      <a:pt x="455" y="444"/>
                    </a:moveTo>
                    <a:lnTo>
                      <a:pt x="439" y="437"/>
                    </a:lnTo>
                    <a:lnTo>
                      <a:pt x="446" y="420"/>
                    </a:lnTo>
                    <a:lnTo>
                      <a:pt x="462" y="426"/>
                    </a:lnTo>
                    <a:lnTo>
                      <a:pt x="455" y="444"/>
                    </a:lnTo>
                    <a:close/>
                    <a:moveTo>
                      <a:pt x="446" y="420"/>
                    </a:moveTo>
                    <a:lnTo>
                      <a:pt x="418" y="409"/>
                    </a:lnTo>
                    <a:lnTo>
                      <a:pt x="446" y="420"/>
                    </a:lnTo>
                    <a:lnTo>
                      <a:pt x="442" y="429"/>
                    </a:lnTo>
                    <a:lnTo>
                      <a:pt x="446" y="420"/>
                    </a:lnTo>
                    <a:close/>
                    <a:moveTo>
                      <a:pt x="439" y="437"/>
                    </a:moveTo>
                    <a:lnTo>
                      <a:pt x="423" y="432"/>
                    </a:lnTo>
                    <a:lnTo>
                      <a:pt x="430" y="414"/>
                    </a:lnTo>
                    <a:lnTo>
                      <a:pt x="446" y="420"/>
                    </a:lnTo>
                    <a:lnTo>
                      <a:pt x="439" y="437"/>
                    </a:lnTo>
                    <a:close/>
                    <a:moveTo>
                      <a:pt x="423" y="432"/>
                    </a:moveTo>
                    <a:lnTo>
                      <a:pt x="422" y="431"/>
                    </a:lnTo>
                    <a:lnTo>
                      <a:pt x="421" y="430"/>
                    </a:lnTo>
                    <a:lnTo>
                      <a:pt x="426" y="423"/>
                    </a:lnTo>
                    <a:lnTo>
                      <a:pt x="423" y="432"/>
                    </a:lnTo>
                    <a:close/>
                    <a:moveTo>
                      <a:pt x="421" y="430"/>
                    </a:moveTo>
                    <a:lnTo>
                      <a:pt x="404" y="418"/>
                    </a:lnTo>
                    <a:lnTo>
                      <a:pt x="417" y="402"/>
                    </a:lnTo>
                    <a:lnTo>
                      <a:pt x="432" y="415"/>
                    </a:lnTo>
                    <a:lnTo>
                      <a:pt x="421" y="430"/>
                    </a:lnTo>
                    <a:close/>
                    <a:moveTo>
                      <a:pt x="404" y="418"/>
                    </a:moveTo>
                    <a:lnTo>
                      <a:pt x="389" y="404"/>
                    </a:lnTo>
                    <a:lnTo>
                      <a:pt x="401" y="390"/>
                    </a:lnTo>
                    <a:lnTo>
                      <a:pt x="417" y="402"/>
                    </a:lnTo>
                    <a:lnTo>
                      <a:pt x="404" y="418"/>
                    </a:lnTo>
                    <a:close/>
                    <a:moveTo>
                      <a:pt x="389" y="404"/>
                    </a:moveTo>
                    <a:lnTo>
                      <a:pt x="388" y="404"/>
                    </a:lnTo>
                    <a:lnTo>
                      <a:pt x="387" y="402"/>
                    </a:lnTo>
                    <a:lnTo>
                      <a:pt x="394" y="398"/>
                    </a:lnTo>
                    <a:lnTo>
                      <a:pt x="389" y="404"/>
                    </a:lnTo>
                    <a:close/>
                    <a:moveTo>
                      <a:pt x="387" y="402"/>
                    </a:moveTo>
                    <a:lnTo>
                      <a:pt x="375" y="383"/>
                    </a:lnTo>
                    <a:lnTo>
                      <a:pt x="390" y="373"/>
                    </a:lnTo>
                    <a:lnTo>
                      <a:pt x="402" y="392"/>
                    </a:lnTo>
                    <a:lnTo>
                      <a:pt x="387" y="402"/>
                    </a:lnTo>
                    <a:close/>
                    <a:moveTo>
                      <a:pt x="375" y="383"/>
                    </a:moveTo>
                    <a:lnTo>
                      <a:pt x="375" y="383"/>
                    </a:lnTo>
                    <a:lnTo>
                      <a:pt x="374" y="383"/>
                    </a:lnTo>
                    <a:lnTo>
                      <a:pt x="382" y="378"/>
                    </a:lnTo>
                    <a:lnTo>
                      <a:pt x="375" y="383"/>
                    </a:lnTo>
                    <a:close/>
                    <a:moveTo>
                      <a:pt x="374" y="383"/>
                    </a:moveTo>
                    <a:lnTo>
                      <a:pt x="358" y="358"/>
                    </a:lnTo>
                    <a:lnTo>
                      <a:pt x="375" y="348"/>
                    </a:lnTo>
                    <a:lnTo>
                      <a:pt x="390" y="373"/>
                    </a:lnTo>
                    <a:lnTo>
                      <a:pt x="374" y="383"/>
                    </a:lnTo>
                    <a:close/>
                    <a:moveTo>
                      <a:pt x="358" y="358"/>
                    </a:moveTo>
                    <a:lnTo>
                      <a:pt x="358" y="357"/>
                    </a:lnTo>
                    <a:lnTo>
                      <a:pt x="357" y="357"/>
                    </a:lnTo>
                    <a:lnTo>
                      <a:pt x="366" y="353"/>
                    </a:lnTo>
                    <a:lnTo>
                      <a:pt x="358" y="358"/>
                    </a:lnTo>
                    <a:close/>
                    <a:moveTo>
                      <a:pt x="357" y="357"/>
                    </a:moveTo>
                    <a:lnTo>
                      <a:pt x="345" y="328"/>
                    </a:lnTo>
                    <a:lnTo>
                      <a:pt x="363" y="321"/>
                    </a:lnTo>
                    <a:lnTo>
                      <a:pt x="375" y="349"/>
                    </a:lnTo>
                    <a:lnTo>
                      <a:pt x="357" y="357"/>
                    </a:lnTo>
                    <a:close/>
                    <a:moveTo>
                      <a:pt x="354" y="315"/>
                    </a:moveTo>
                    <a:lnTo>
                      <a:pt x="359" y="315"/>
                    </a:lnTo>
                    <a:lnTo>
                      <a:pt x="363" y="321"/>
                    </a:lnTo>
                    <a:lnTo>
                      <a:pt x="354" y="324"/>
                    </a:lnTo>
                    <a:lnTo>
                      <a:pt x="354" y="315"/>
                    </a:lnTo>
                    <a:close/>
                    <a:moveTo>
                      <a:pt x="354" y="334"/>
                    </a:moveTo>
                    <a:lnTo>
                      <a:pt x="350" y="334"/>
                    </a:lnTo>
                    <a:lnTo>
                      <a:pt x="350" y="315"/>
                    </a:lnTo>
                    <a:lnTo>
                      <a:pt x="354" y="315"/>
                    </a:lnTo>
                    <a:lnTo>
                      <a:pt x="354" y="334"/>
                    </a:lnTo>
                    <a:close/>
                    <a:moveTo>
                      <a:pt x="350" y="334"/>
                    </a:moveTo>
                    <a:lnTo>
                      <a:pt x="346" y="334"/>
                    </a:lnTo>
                    <a:lnTo>
                      <a:pt x="344" y="330"/>
                    </a:lnTo>
                    <a:lnTo>
                      <a:pt x="350" y="324"/>
                    </a:lnTo>
                    <a:lnTo>
                      <a:pt x="350" y="334"/>
                    </a:lnTo>
                    <a:close/>
                    <a:moveTo>
                      <a:pt x="344" y="330"/>
                    </a:moveTo>
                    <a:lnTo>
                      <a:pt x="334" y="322"/>
                    </a:lnTo>
                    <a:lnTo>
                      <a:pt x="347" y="308"/>
                    </a:lnTo>
                    <a:lnTo>
                      <a:pt x="357" y="317"/>
                    </a:lnTo>
                    <a:lnTo>
                      <a:pt x="344" y="330"/>
                    </a:lnTo>
                    <a:close/>
                    <a:moveTo>
                      <a:pt x="334" y="322"/>
                    </a:moveTo>
                    <a:lnTo>
                      <a:pt x="334" y="321"/>
                    </a:lnTo>
                    <a:lnTo>
                      <a:pt x="333" y="321"/>
                    </a:lnTo>
                    <a:lnTo>
                      <a:pt x="340" y="315"/>
                    </a:lnTo>
                    <a:lnTo>
                      <a:pt x="334" y="322"/>
                    </a:lnTo>
                    <a:close/>
                    <a:moveTo>
                      <a:pt x="333" y="321"/>
                    </a:moveTo>
                    <a:lnTo>
                      <a:pt x="324" y="307"/>
                    </a:lnTo>
                    <a:lnTo>
                      <a:pt x="338" y="296"/>
                    </a:lnTo>
                    <a:lnTo>
                      <a:pt x="348" y="308"/>
                    </a:lnTo>
                    <a:lnTo>
                      <a:pt x="333" y="321"/>
                    </a:lnTo>
                    <a:close/>
                    <a:moveTo>
                      <a:pt x="337" y="294"/>
                    </a:moveTo>
                    <a:lnTo>
                      <a:pt x="338" y="295"/>
                    </a:lnTo>
                    <a:lnTo>
                      <a:pt x="338" y="296"/>
                    </a:lnTo>
                    <a:lnTo>
                      <a:pt x="332" y="302"/>
                    </a:lnTo>
                    <a:lnTo>
                      <a:pt x="337" y="294"/>
                    </a:lnTo>
                    <a:close/>
                    <a:moveTo>
                      <a:pt x="325" y="310"/>
                    </a:moveTo>
                    <a:lnTo>
                      <a:pt x="310" y="296"/>
                    </a:lnTo>
                    <a:lnTo>
                      <a:pt x="322" y="282"/>
                    </a:lnTo>
                    <a:lnTo>
                      <a:pt x="337" y="294"/>
                    </a:lnTo>
                    <a:lnTo>
                      <a:pt x="325" y="310"/>
                    </a:lnTo>
                    <a:close/>
                    <a:moveTo>
                      <a:pt x="310" y="296"/>
                    </a:moveTo>
                    <a:lnTo>
                      <a:pt x="309" y="296"/>
                    </a:lnTo>
                    <a:lnTo>
                      <a:pt x="309" y="295"/>
                    </a:lnTo>
                    <a:lnTo>
                      <a:pt x="315" y="290"/>
                    </a:lnTo>
                    <a:lnTo>
                      <a:pt x="310" y="296"/>
                    </a:lnTo>
                    <a:close/>
                    <a:moveTo>
                      <a:pt x="309" y="295"/>
                    </a:moveTo>
                    <a:lnTo>
                      <a:pt x="292" y="276"/>
                    </a:lnTo>
                    <a:lnTo>
                      <a:pt x="306" y="264"/>
                    </a:lnTo>
                    <a:lnTo>
                      <a:pt x="323" y="283"/>
                    </a:lnTo>
                    <a:lnTo>
                      <a:pt x="309" y="295"/>
                    </a:lnTo>
                    <a:close/>
                    <a:moveTo>
                      <a:pt x="306" y="263"/>
                    </a:moveTo>
                    <a:lnTo>
                      <a:pt x="306" y="264"/>
                    </a:lnTo>
                    <a:lnTo>
                      <a:pt x="300" y="270"/>
                    </a:lnTo>
                    <a:lnTo>
                      <a:pt x="306" y="263"/>
                    </a:lnTo>
                    <a:close/>
                    <a:moveTo>
                      <a:pt x="293" y="276"/>
                    </a:moveTo>
                    <a:lnTo>
                      <a:pt x="277" y="261"/>
                    </a:lnTo>
                    <a:lnTo>
                      <a:pt x="290" y="248"/>
                    </a:lnTo>
                    <a:lnTo>
                      <a:pt x="306" y="263"/>
                    </a:lnTo>
                    <a:lnTo>
                      <a:pt x="293" y="276"/>
                    </a:lnTo>
                    <a:close/>
                    <a:moveTo>
                      <a:pt x="277" y="261"/>
                    </a:moveTo>
                    <a:lnTo>
                      <a:pt x="277" y="261"/>
                    </a:lnTo>
                    <a:lnTo>
                      <a:pt x="283" y="254"/>
                    </a:lnTo>
                    <a:lnTo>
                      <a:pt x="277" y="261"/>
                    </a:lnTo>
                    <a:close/>
                    <a:moveTo>
                      <a:pt x="277" y="261"/>
                    </a:moveTo>
                    <a:lnTo>
                      <a:pt x="258" y="242"/>
                    </a:lnTo>
                    <a:lnTo>
                      <a:pt x="271" y="228"/>
                    </a:lnTo>
                    <a:lnTo>
                      <a:pt x="290" y="248"/>
                    </a:lnTo>
                    <a:lnTo>
                      <a:pt x="277" y="261"/>
                    </a:lnTo>
                    <a:close/>
                    <a:moveTo>
                      <a:pt x="258" y="242"/>
                    </a:moveTo>
                    <a:lnTo>
                      <a:pt x="257" y="241"/>
                    </a:lnTo>
                    <a:lnTo>
                      <a:pt x="264" y="236"/>
                    </a:lnTo>
                    <a:lnTo>
                      <a:pt x="258" y="242"/>
                    </a:lnTo>
                    <a:close/>
                    <a:moveTo>
                      <a:pt x="257" y="241"/>
                    </a:moveTo>
                    <a:lnTo>
                      <a:pt x="245" y="226"/>
                    </a:lnTo>
                    <a:lnTo>
                      <a:pt x="259" y="214"/>
                    </a:lnTo>
                    <a:lnTo>
                      <a:pt x="272" y="229"/>
                    </a:lnTo>
                    <a:lnTo>
                      <a:pt x="257" y="241"/>
                    </a:lnTo>
                    <a:close/>
                    <a:moveTo>
                      <a:pt x="245" y="226"/>
                    </a:moveTo>
                    <a:lnTo>
                      <a:pt x="231" y="209"/>
                    </a:lnTo>
                    <a:lnTo>
                      <a:pt x="247" y="197"/>
                    </a:lnTo>
                    <a:lnTo>
                      <a:pt x="259" y="214"/>
                    </a:lnTo>
                    <a:lnTo>
                      <a:pt x="245" y="226"/>
                    </a:lnTo>
                    <a:close/>
                    <a:moveTo>
                      <a:pt x="231" y="209"/>
                    </a:moveTo>
                    <a:lnTo>
                      <a:pt x="231" y="208"/>
                    </a:lnTo>
                    <a:lnTo>
                      <a:pt x="230" y="208"/>
                    </a:lnTo>
                    <a:lnTo>
                      <a:pt x="239" y="204"/>
                    </a:lnTo>
                    <a:lnTo>
                      <a:pt x="231" y="209"/>
                    </a:lnTo>
                    <a:close/>
                    <a:moveTo>
                      <a:pt x="230" y="208"/>
                    </a:moveTo>
                    <a:lnTo>
                      <a:pt x="225" y="195"/>
                    </a:lnTo>
                    <a:lnTo>
                      <a:pt x="241" y="186"/>
                    </a:lnTo>
                    <a:lnTo>
                      <a:pt x="248" y="199"/>
                    </a:lnTo>
                    <a:lnTo>
                      <a:pt x="230" y="208"/>
                    </a:lnTo>
                    <a:close/>
                    <a:moveTo>
                      <a:pt x="239" y="184"/>
                    </a:moveTo>
                    <a:lnTo>
                      <a:pt x="240" y="185"/>
                    </a:lnTo>
                    <a:lnTo>
                      <a:pt x="241" y="186"/>
                    </a:lnTo>
                    <a:lnTo>
                      <a:pt x="232" y="190"/>
                    </a:lnTo>
                    <a:lnTo>
                      <a:pt x="239" y="184"/>
                    </a:lnTo>
                    <a:close/>
                    <a:moveTo>
                      <a:pt x="226" y="197"/>
                    </a:moveTo>
                    <a:lnTo>
                      <a:pt x="217" y="188"/>
                    </a:lnTo>
                    <a:lnTo>
                      <a:pt x="230" y="174"/>
                    </a:lnTo>
                    <a:lnTo>
                      <a:pt x="239" y="184"/>
                    </a:lnTo>
                    <a:lnTo>
                      <a:pt x="226" y="197"/>
                    </a:lnTo>
                    <a:close/>
                    <a:moveTo>
                      <a:pt x="227" y="173"/>
                    </a:moveTo>
                    <a:lnTo>
                      <a:pt x="229" y="173"/>
                    </a:lnTo>
                    <a:lnTo>
                      <a:pt x="230" y="174"/>
                    </a:lnTo>
                    <a:lnTo>
                      <a:pt x="224" y="182"/>
                    </a:lnTo>
                    <a:lnTo>
                      <a:pt x="227" y="173"/>
                    </a:lnTo>
                    <a:close/>
                    <a:moveTo>
                      <a:pt x="219" y="189"/>
                    </a:moveTo>
                    <a:lnTo>
                      <a:pt x="206" y="184"/>
                    </a:lnTo>
                    <a:lnTo>
                      <a:pt x="215" y="166"/>
                    </a:lnTo>
                    <a:lnTo>
                      <a:pt x="227" y="173"/>
                    </a:lnTo>
                    <a:lnTo>
                      <a:pt x="219" y="189"/>
                    </a:lnTo>
                    <a:close/>
                    <a:moveTo>
                      <a:pt x="206" y="184"/>
                    </a:moveTo>
                    <a:lnTo>
                      <a:pt x="187" y="174"/>
                    </a:lnTo>
                    <a:lnTo>
                      <a:pt x="196" y="156"/>
                    </a:lnTo>
                    <a:lnTo>
                      <a:pt x="215" y="166"/>
                    </a:lnTo>
                    <a:lnTo>
                      <a:pt x="206" y="184"/>
                    </a:lnTo>
                    <a:close/>
                    <a:moveTo>
                      <a:pt x="194" y="156"/>
                    </a:moveTo>
                    <a:lnTo>
                      <a:pt x="195" y="156"/>
                    </a:lnTo>
                    <a:lnTo>
                      <a:pt x="196" y="156"/>
                    </a:lnTo>
                    <a:lnTo>
                      <a:pt x="192" y="165"/>
                    </a:lnTo>
                    <a:lnTo>
                      <a:pt x="194" y="156"/>
                    </a:lnTo>
                    <a:close/>
                    <a:moveTo>
                      <a:pt x="188" y="174"/>
                    </a:moveTo>
                    <a:lnTo>
                      <a:pt x="166" y="168"/>
                    </a:lnTo>
                    <a:lnTo>
                      <a:pt x="172" y="150"/>
                    </a:lnTo>
                    <a:lnTo>
                      <a:pt x="194" y="156"/>
                    </a:lnTo>
                    <a:lnTo>
                      <a:pt x="188" y="174"/>
                    </a:lnTo>
                    <a:close/>
                    <a:moveTo>
                      <a:pt x="166" y="168"/>
                    </a:moveTo>
                    <a:lnTo>
                      <a:pt x="166" y="168"/>
                    </a:lnTo>
                    <a:lnTo>
                      <a:pt x="166" y="167"/>
                    </a:lnTo>
                    <a:lnTo>
                      <a:pt x="170" y="158"/>
                    </a:lnTo>
                    <a:lnTo>
                      <a:pt x="166" y="168"/>
                    </a:lnTo>
                    <a:close/>
                    <a:moveTo>
                      <a:pt x="166" y="167"/>
                    </a:moveTo>
                    <a:lnTo>
                      <a:pt x="141" y="158"/>
                    </a:lnTo>
                    <a:lnTo>
                      <a:pt x="148" y="141"/>
                    </a:lnTo>
                    <a:lnTo>
                      <a:pt x="173" y="150"/>
                    </a:lnTo>
                    <a:lnTo>
                      <a:pt x="166" y="167"/>
                    </a:lnTo>
                    <a:close/>
                    <a:moveTo>
                      <a:pt x="141" y="158"/>
                    </a:moveTo>
                    <a:lnTo>
                      <a:pt x="114" y="149"/>
                    </a:lnTo>
                    <a:lnTo>
                      <a:pt x="121" y="131"/>
                    </a:lnTo>
                    <a:lnTo>
                      <a:pt x="148" y="141"/>
                    </a:lnTo>
                    <a:lnTo>
                      <a:pt x="141" y="158"/>
                    </a:lnTo>
                    <a:close/>
                    <a:moveTo>
                      <a:pt x="114" y="149"/>
                    </a:moveTo>
                    <a:lnTo>
                      <a:pt x="89" y="140"/>
                    </a:lnTo>
                    <a:lnTo>
                      <a:pt x="96" y="121"/>
                    </a:lnTo>
                    <a:lnTo>
                      <a:pt x="121" y="131"/>
                    </a:lnTo>
                    <a:lnTo>
                      <a:pt x="114" y="149"/>
                    </a:lnTo>
                    <a:close/>
                    <a:moveTo>
                      <a:pt x="89" y="140"/>
                    </a:moveTo>
                    <a:lnTo>
                      <a:pt x="90" y="140"/>
                    </a:lnTo>
                    <a:lnTo>
                      <a:pt x="89" y="139"/>
                    </a:lnTo>
                    <a:lnTo>
                      <a:pt x="92" y="130"/>
                    </a:lnTo>
                    <a:lnTo>
                      <a:pt x="89" y="140"/>
                    </a:lnTo>
                    <a:close/>
                    <a:moveTo>
                      <a:pt x="89" y="139"/>
                    </a:moveTo>
                    <a:lnTo>
                      <a:pt x="67" y="130"/>
                    </a:lnTo>
                    <a:lnTo>
                      <a:pt x="75" y="112"/>
                    </a:lnTo>
                    <a:lnTo>
                      <a:pt x="97" y="121"/>
                    </a:lnTo>
                    <a:lnTo>
                      <a:pt x="89" y="139"/>
                    </a:lnTo>
                    <a:close/>
                    <a:moveTo>
                      <a:pt x="67" y="130"/>
                    </a:moveTo>
                    <a:lnTo>
                      <a:pt x="66" y="129"/>
                    </a:lnTo>
                    <a:lnTo>
                      <a:pt x="65" y="129"/>
                    </a:lnTo>
                    <a:lnTo>
                      <a:pt x="70" y="121"/>
                    </a:lnTo>
                    <a:lnTo>
                      <a:pt x="67" y="130"/>
                    </a:lnTo>
                    <a:close/>
                    <a:moveTo>
                      <a:pt x="65" y="129"/>
                    </a:moveTo>
                    <a:lnTo>
                      <a:pt x="46" y="115"/>
                    </a:lnTo>
                    <a:lnTo>
                      <a:pt x="57" y="100"/>
                    </a:lnTo>
                    <a:lnTo>
                      <a:pt x="76" y="113"/>
                    </a:lnTo>
                    <a:lnTo>
                      <a:pt x="65" y="129"/>
                    </a:lnTo>
                    <a:close/>
                    <a:moveTo>
                      <a:pt x="46" y="115"/>
                    </a:moveTo>
                    <a:lnTo>
                      <a:pt x="45" y="115"/>
                    </a:lnTo>
                    <a:lnTo>
                      <a:pt x="45" y="114"/>
                    </a:lnTo>
                    <a:lnTo>
                      <a:pt x="52" y="108"/>
                    </a:lnTo>
                    <a:lnTo>
                      <a:pt x="46" y="115"/>
                    </a:lnTo>
                    <a:close/>
                    <a:moveTo>
                      <a:pt x="45" y="114"/>
                    </a:moveTo>
                    <a:lnTo>
                      <a:pt x="28" y="99"/>
                    </a:lnTo>
                    <a:lnTo>
                      <a:pt x="43" y="86"/>
                    </a:lnTo>
                    <a:lnTo>
                      <a:pt x="58" y="101"/>
                    </a:lnTo>
                    <a:lnTo>
                      <a:pt x="45" y="114"/>
                    </a:lnTo>
                    <a:close/>
                    <a:moveTo>
                      <a:pt x="28" y="99"/>
                    </a:moveTo>
                    <a:lnTo>
                      <a:pt x="28" y="98"/>
                    </a:lnTo>
                    <a:lnTo>
                      <a:pt x="27" y="98"/>
                    </a:lnTo>
                    <a:lnTo>
                      <a:pt x="36" y="92"/>
                    </a:lnTo>
                    <a:lnTo>
                      <a:pt x="28" y="99"/>
                    </a:lnTo>
                    <a:close/>
                    <a:moveTo>
                      <a:pt x="27" y="98"/>
                    </a:moveTo>
                    <a:lnTo>
                      <a:pt x="12" y="76"/>
                    </a:lnTo>
                    <a:lnTo>
                      <a:pt x="27" y="65"/>
                    </a:lnTo>
                    <a:lnTo>
                      <a:pt x="44" y="87"/>
                    </a:lnTo>
                    <a:lnTo>
                      <a:pt x="27" y="98"/>
                    </a:lnTo>
                    <a:close/>
                    <a:moveTo>
                      <a:pt x="12" y="76"/>
                    </a:moveTo>
                    <a:lnTo>
                      <a:pt x="12" y="75"/>
                    </a:lnTo>
                    <a:lnTo>
                      <a:pt x="11" y="74"/>
                    </a:lnTo>
                    <a:lnTo>
                      <a:pt x="20" y="70"/>
                    </a:lnTo>
                    <a:lnTo>
                      <a:pt x="12" y="76"/>
                    </a:lnTo>
                    <a:close/>
                    <a:moveTo>
                      <a:pt x="11" y="74"/>
                    </a:moveTo>
                    <a:lnTo>
                      <a:pt x="4" y="57"/>
                    </a:lnTo>
                    <a:lnTo>
                      <a:pt x="22" y="50"/>
                    </a:lnTo>
                    <a:lnTo>
                      <a:pt x="28" y="66"/>
                    </a:lnTo>
                    <a:lnTo>
                      <a:pt x="11" y="74"/>
                    </a:lnTo>
                    <a:close/>
                    <a:moveTo>
                      <a:pt x="4" y="57"/>
                    </a:moveTo>
                    <a:lnTo>
                      <a:pt x="4" y="57"/>
                    </a:lnTo>
                    <a:lnTo>
                      <a:pt x="4" y="56"/>
                    </a:lnTo>
                    <a:lnTo>
                      <a:pt x="13" y="54"/>
                    </a:lnTo>
                    <a:lnTo>
                      <a:pt x="4" y="57"/>
                    </a:lnTo>
                    <a:close/>
                    <a:moveTo>
                      <a:pt x="4" y="56"/>
                    </a:moveTo>
                    <a:lnTo>
                      <a:pt x="1" y="44"/>
                    </a:lnTo>
                    <a:lnTo>
                      <a:pt x="20" y="39"/>
                    </a:lnTo>
                    <a:lnTo>
                      <a:pt x="23" y="52"/>
                    </a:lnTo>
                    <a:lnTo>
                      <a:pt x="4" y="56"/>
                    </a:lnTo>
                    <a:close/>
                    <a:moveTo>
                      <a:pt x="1" y="44"/>
                    </a:moveTo>
                    <a:lnTo>
                      <a:pt x="0" y="39"/>
                    </a:lnTo>
                    <a:lnTo>
                      <a:pt x="2" y="36"/>
                    </a:lnTo>
                    <a:lnTo>
                      <a:pt x="10" y="42"/>
                    </a:lnTo>
                    <a:lnTo>
                      <a:pt x="1" y="44"/>
                    </a:lnTo>
                    <a:close/>
                    <a:moveTo>
                      <a:pt x="2" y="36"/>
                    </a:moveTo>
                    <a:lnTo>
                      <a:pt x="9" y="26"/>
                    </a:lnTo>
                    <a:lnTo>
                      <a:pt x="24" y="37"/>
                    </a:lnTo>
                    <a:lnTo>
                      <a:pt x="19" y="46"/>
                    </a:lnTo>
                    <a:lnTo>
                      <a:pt x="2" y="36"/>
                    </a:lnTo>
                    <a:close/>
                    <a:moveTo>
                      <a:pt x="9" y="26"/>
                    </a:moveTo>
                    <a:lnTo>
                      <a:pt x="10" y="25"/>
                    </a:lnTo>
                    <a:lnTo>
                      <a:pt x="11" y="24"/>
                    </a:lnTo>
                    <a:lnTo>
                      <a:pt x="16" y="32"/>
                    </a:lnTo>
                    <a:lnTo>
                      <a:pt x="9" y="26"/>
                    </a:lnTo>
                    <a:close/>
                    <a:moveTo>
                      <a:pt x="11" y="24"/>
                    </a:moveTo>
                    <a:lnTo>
                      <a:pt x="21" y="17"/>
                    </a:lnTo>
                    <a:lnTo>
                      <a:pt x="32" y="33"/>
                    </a:lnTo>
                    <a:lnTo>
                      <a:pt x="22" y="39"/>
                    </a:lnTo>
                    <a:lnTo>
                      <a:pt x="11" y="24"/>
                    </a:lnTo>
                    <a:close/>
                    <a:moveTo>
                      <a:pt x="21" y="17"/>
                    </a:moveTo>
                    <a:lnTo>
                      <a:pt x="22" y="16"/>
                    </a:lnTo>
                    <a:lnTo>
                      <a:pt x="24" y="16"/>
                    </a:lnTo>
                    <a:lnTo>
                      <a:pt x="26" y="25"/>
                    </a:lnTo>
                    <a:lnTo>
                      <a:pt x="21" y="17"/>
                    </a:lnTo>
                    <a:close/>
                    <a:moveTo>
                      <a:pt x="24" y="16"/>
                    </a:moveTo>
                    <a:lnTo>
                      <a:pt x="41" y="13"/>
                    </a:lnTo>
                    <a:lnTo>
                      <a:pt x="44" y="32"/>
                    </a:lnTo>
                    <a:lnTo>
                      <a:pt x="28" y="35"/>
                    </a:lnTo>
                    <a:lnTo>
                      <a:pt x="24" y="16"/>
                    </a:lnTo>
                    <a:close/>
                    <a:moveTo>
                      <a:pt x="41" y="13"/>
                    </a:moveTo>
                    <a:lnTo>
                      <a:pt x="41" y="13"/>
                    </a:lnTo>
                    <a:lnTo>
                      <a:pt x="42" y="13"/>
                    </a:lnTo>
                    <a:lnTo>
                      <a:pt x="42" y="22"/>
                    </a:lnTo>
                    <a:lnTo>
                      <a:pt x="41" y="13"/>
                    </a:lnTo>
                    <a:close/>
                    <a:moveTo>
                      <a:pt x="42" y="13"/>
                    </a:moveTo>
                    <a:lnTo>
                      <a:pt x="62" y="13"/>
                    </a:lnTo>
                    <a:lnTo>
                      <a:pt x="62" y="32"/>
                    </a:lnTo>
                    <a:lnTo>
                      <a:pt x="42" y="32"/>
                    </a:lnTo>
                    <a:lnTo>
                      <a:pt x="42" y="13"/>
                    </a:lnTo>
                    <a:close/>
                    <a:moveTo>
                      <a:pt x="63" y="32"/>
                    </a:moveTo>
                    <a:lnTo>
                      <a:pt x="62" y="32"/>
                    </a:lnTo>
                    <a:lnTo>
                      <a:pt x="62" y="22"/>
                    </a:lnTo>
                    <a:lnTo>
                      <a:pt x="63" y="32"/>
                    </a:lnTo>
                    <a:close/>
                    <a:moveTo>
                      <a:pt x="59" y="13"/>
                    </a:moveTo>
                    <a:lnTo>
                      <a:pt x="82" y="10"/>
                    </a:lnTo>
                    <a:lnTo>
                      <a:pt x="85" y="28"/>
                    </a:lnTo>
                    <a:lnTo>
                      <a:pt x="63" y="32"/>
                    </a:lnTo>
                    <a:lnTo>
                      <a:pt x="59" y="13"/>
                    </a:lnTo>
                    <a:close/>
                    <a:moveTo>
                      <a:pt x="82" y="10"/>
                    </a:moveTo>
                    <a:lnTo>
                      <a:pt x="82" y="10"/>
                    </a:lnTo>
                    <a:lnTo>
                      <a:pt x="84" y="20"/>
                    </a:lnTo>
                    <a:lnTo>
                      <a:pt x="82" y="10"/>
                    </a:lnTo>
                    <a:close/>
                    <a:moveTo>
                      <a:pt x="82" y="10"/>
                    </a:moveTo>
                    <a:lnTo>
                      <a:pt x="111" y="6"/>
                    </a:lnTo>
                    <a:lnTo>
                      <a:pt x="113" y="25"/>
                    </a:lnTo>
                    <a:lnTo>
                      <a:pt x="85" y="28"/>
                    </a:lnTo>
                    <a:lnTo>
                      <a:pt x="82" y="10"/>
                    </a:lnTo>
                    <a:close/>
                    <a:moveTo>
                      <a:pt x="113" y="25"/>
                    </a:moveTo>
                    <a:lnTo>
                      <a:pt x="114" y="25"/>
                    </a:lnTo>
                    <a:lnTo>
                      <a:pt x="113" y="25"/>
                    </a:lnTo>
                    <a:lnTo>
                      <a:pt x="112" y="16"/>
                    </a:lnTo>
                    <a:lnTo>
                      <a:pt x="113" y="25"/>
                    </a:lnTo>
                    <a:close/>
                    <a:moveTo>
                      <a:pt x="111" y="6"/>
                    </a:moveTo>
                    <a:lnTo>
                      <a:pt x="137" y="3"/>
                    </a:lnTo>
                    <a:lnTo>
                      <a:pt x="139" y="22"/>
                    </a:lnTo>
                    <a:lnTo>
                      <a:pt x="113" y="25"/>
                    </a:lnTo>
                    <a:lnTo>
                      <a:pt x="11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7" name="Freeform 1629">
                <a:extLst>
                  <a:ext uri="{FF2B5EF4-FFF2-40B4-BE49-F238E27FC236}">
                    <a16:creationId xmlns:a16="http://schemas.microsoft.com/office/drawing/2014/main" id="{11C56953-6D89-41CC-A5A2-C4BCFC75E537}"/>
                  </a:ext>
                </a:extLst>
              </p:cNvPr>
              <p:cNvSpPr>
                <a:spLocks/>
              </p:cNvSpPr>
              <p:nvPr/>
            </p:nvSpPr>
            <p:spPr bwMode="auto">
              <a:xfrm>
                <a:off x="2854" y="1598"/>
                <a:ext cx="112" cy="112"/>
              </a:xfrm>
              <a:custGeom>
                <a:avLst/>
                <a:gdLst>
                  <a:gd name="T0" fmla="*/ 3 w 448"/>
                  <a:gd name="T1" fmla="*/ 1 h 448"/>
                  <a:gd name="T2" fmla="*/ 6 w 448"/>
                  <a:gd name="T3" fmla="*/ 0 h 448"/>
                  <a:gd name="T4" fmla="*/ 8 w 448"/>
                  <a:gd name="T5" fmla="*/ 0 h 448"/>
                  <a:gd name="T6" fmla="*/ 9 w 448"/>
                  <a:gd name="T7" fmla="*/ 0 h 448"/>
                  <a:gd name="T8" fmla="*/ 10 w 448"/>
                  <a:gd name="T9" fmla="*/ 1 h 448"/>
                  <a:gd name="T10" fmla="*/ 11 w 448"/>
                  <a:gd name="T11" fmla="*/ 2 h 448"/>
                  <a:gd name="T12" fmla="*/ 12 w 448"/>
                  <a:gd name="T13" fmla="*/ 4 h 448"/>
                  <a:gd name="T14" fmla="*/ 13 w 448"/>
                  <a:gd name="T15" fmla="*/ 5 h 448"/>
                  <a:gd name="T16" fmla="*/ 15 w 448"/>
                  <a:gd name="T17" fmla="*/ 7 h 448"/>
                  <a:gd name="T18" fmla="*/ 16 w 448"/>
                  <a:gd name="T19" fmla="*/ 9 h 448"/>
                  <a:gd name="T20" fmla="*/ 19 w 448"/>
                  <a:gd name="T21" fmla="*/ 10 h 448"/>
                  <a:gd name="T22" fmla="*/ 21 w 448"/>
                  <a:gd name="T23" fmla="*/ 12 h 448"/>
                  <a:gd name="T24" fmla="*/ 23 w 448"/>
                  <a:gd name="T25" fmla="*/ 15 h 448"/>
                  <a:gd name="T26" fmla="*/ 25 w 448"/>
                  <a:gd name="T27" fmla="*/ 17 h 448"/>
                  <a:gd name="T28" fmla="*/ 27 w 448"/>
                  <a:gd name="T29" fmla="*/ 19 h 448"/>
                  <a:gd name="T30" fmla="*/ 28 w 448"/>
                  <a:gd name="T31" fmla="*/ 21 h 448"/>
                  <a:gd name="T32" fmla="*/ 28 w 448"/>
                  <a:gd name="T33" fmla="*/ 23 h 448"/>
                  <a:gd name="T34" fmla="*/ 28 w 448"/>
                  <a:gd name="T35" fmla="*/ 25 h 448"/>
                  <a:gd name="T36" fmla="*/ 28 w 448"/>
                  <a:gd name="T37" fmla="*/ 26 h 448"/>
                  <a:gd name="T38" fmla="*/ 27 w 448"/>
                  <a:gd name="T39" fmla="*/ 27 h 448"/>
                  <a:gd name="T40" fmla="*/ 26 w 448"/>
                  <a:gd name="T41" fmla="*/ 28 h 448"/>
                  <a:gd name="T42" fmla="*/ 24 w 448"/>
                  <a:gd name="T43" fmla="*/ 28 h 448"/>
                  <a:gd name="T44" fmla="*/ 23 w 448"/>
                  <a:gd name="T45" fmla="*/ 28 h 448"/>
                  <a:gd name="T46" fmla="*/ 22 w 448"/>
                  <a:gd name="T47" fmla="*/ 28 h 448"/>
                  <a:gd name="T48" fmla="*/ 21 w 448"/>
                  <a:gd name="T49" fmla="*/ 27 h 448"/>
                  <a:gd name="T50" fmla="*/ 20 w 448"/>
                  <a:gd name="T51" fmla="*/ 26 h 448"/>
                  <a:gd name="T52" fmla="*/ 19 w 448"/>
                  <a:gd name="T53" fmla="*/ 25 h 448"/>
                  <a:gd name="T54" fmla="*/ 18 w 448"/>
                  <a:gd name="T55" fmla="*/ 23 h 448"/>
                  <a:gd name="T56" fmla="*/ 17 w 448"/>
                  <a:gd name="T57" fmla="*/ 22 h 448"/>
                  <a:gd name="T58" fmla="*/ 16 w 448"/>
                  <a:gd name="T59" fmla="*/ 21 h 448"/>
                  <a:gd name="T60" fmla="*/ 14 w 448"/>
                  <a:gd name="T61" fmla="*/ 20 h 448"/>
                  <a:gd name="T62" fmla="*/ 13 w 448"/>
                  <a:gd name="T63" fmla="*/ 20 h 448"/>
                  <a:gd name="T64" fmla="*/ 12 w 448"/>
                  <a:gd name="T65" fmla="*/ 19 h 448"/>
                  <a:gd name="T66" fmla="*/ 11 w 448"/>
                  <a:gd name="T67" fmla="*/ 19 h 448"/>
                  <a:gd name="T68" fmla="*/ 10 w 448"/>
                  <a:gd name="T69" fmla="*/ 19 h 448"/>
                  <a:gd name="T70" fmla="*/ 9 w 448"/>
                  <a:gd name="T71" fmla="*/ 19 h 448"/>
                  <a:gd name="T72" fmla="*/ 8 w 448"/>
                  <a:gd name="T73" fmla="*/ 19 h 448"/>
                  <a:gd name="T74" fmla="*/ 7 w 448"/>
                  <a:gd name="T75" fmla="*/ 19 h 448"/>
                  <a:gd name="T76" fmla="*/ 6 w 448"/>
                  <a:gd name="T77" fmla="*/ 19 h 448"/>
                  <a:gd name="T78" fmla="*/ 6 w 448"/>
                  <a:gd name="T79" fmla="*/ 18 h 448"/>
                  <a:gd name="T80" fmla="*/ 5 w 448"/>
                  <a:gd name="T81" fmla="*/ 17 h 448"/>
                  <a:gd name="T82" fmla="*/ 5 w 448"/>
                  <a:gd name="T83" fmla="*/ 17 h 448"/>
                  <a:gd name="T84" fmla="*/ 5 w 448"/>
                  <a:gd name="T85" fmla="*/ 15 h 448"/>
                  <a:gd name="T86" fmla="*/ 4 w 448"/>
                  <a:gd name="T87" fmla="*/ 14 h 448"/>
                  <a:gd name="T88" fmla="*/ 4 w 448"/>
                  <a:gd name="T89" fmla="*/ 13 h 448"/>
                  <a:gd name="T90" fmla="*/ 3 w 448"/>
                  <a:gd name="T91" fmla="*/ 12 h 448"/>
                  <a:gd name="T92" fmla="*/ 3 w 448"/>
                  <a:gd name="T93" fmla="*/ 11 h 448"/>
                  <a:gd name="T94" fmla="*/ 3 w 448"/>
                  <a:gd name="T95" fmla="*/ 10 h 448"/>
                  <a:gd name="T96" fmla="*/ 2 w 448"/>
                  <a:gd name="T97" fmla="*/ 10 h 448"/>
                  <a:gd name="T98" fmla="*/ 2 w 448"/>
                  <a:gd name="T99" fmla="*/ 9 h 448"/>
                  <a:gd name="T100" fmla="*/ 2 w 448"/>
                  <a:gd name="T101" fmla="*/ 9 h 448"/>
                  <a:gd name="T102" fmla="*/ 2 w 448"/>
                  <a:gd name="T103" fmla="*/ 9 h 448"/>
                  <a:gd name="T104" fmla="*/ 1 w 448"/>
                  <a:gd name="T105" fmla="*/ 8 h 448"/>
                  <a:gd name="T106" fmla="*/ 1 w 448"/>
                  <a:gd name="T107" fmla="*/ 7 h 448"/>
                  <a:gd name="T108" fmla="*/ 1 w 448"/>
                  <a:gd name="T109" fmla="*/ 6 h 448"/>
                  <a:gd name="T110" fmla="*/ 0 w 448"/>
                  <a:gd name="T111" fmla="*/ 5 h 448"/>
                  <a:gd name="T112" fmla="*/ 0 w 448"/>
                  <a:gd name="T113" fmla="*/ 4 h 448"/>
                  <a:gd name="T114" fmla="*/ 0 w 448"/>
                  <a:gd name="T115" fmla="*/ 3 h 448"/>
                  <a:gd name="T116" fmla="*/ 1 w 448"/>
                  <a:gd name="T117" fmla="*/ 2 h 448"/>
                  <a:gd name="T118" fmla="*/ 2 w 448"/>
                  <a:gd name="T119" fmla="*/ 1 h 448"/>
                  <a:gd name="T120" fmla="*/ 3 w 448"/>
                  <a:gd name="T121" fmla="*/ 1 h 44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48"/>
                  <a:gd name="T184" fmla="*/ 0 h 448"/>
                  <a:gd name="T185" fmla="*/ 448 w 448"/>
                  <a:gd name="T186" fmla="*/ 448 h 44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48" h="448">
                    <a:moveTo>
                      <a:pt x="51" y="9"/>
                    </a:moveTo>
                    <a:lnTo>
                      <a:pt x="92" y="0"/>
                    </a:lnTo>
                    <a:lnTo>
                      <a:pt x="120" y="2"/>
                    </a:lnTo>
                    <a:lnTo>
                      <a:pt x="146" y="5"/>
                    </a:lnTo>
                    <a:lnTo>
                      <a:pt x="162" y="19"/>
                    </a:lnTo>
                    <a:lnTo>
                      <a:pt x="178" y="34"/>
                    </a:lnTo>
                    <a:lnTo>
                      <a:pt x="194" y="56"/>
                    </a:lnTo>
                    <a:lnTo>
                      <a:pt x="210" y="79"/>
                    </a:lnTo>
                    <a:lnTo>
                      <a:pt x="232" y="108"/>
                    </a:lnTo>
                    <a:lnTo>
                      <a:pt x="257" y="137"/>
                    </a:lnTo>
                    <a:lnTo>
                      <a:pt x="296" y="164"/>
                    </a:lnTo>
                    <a:lnTo>
                      <a:pt x="337" y="196"/>
                    </a:lnTo>
                    <a:lnTo>
                      <a:pt x="372" y="231"/>
                    </a:lnTo>
                    <a:lnTo>
                      <a:pt x="400" y="267"/>
                    </a:lnTo>
                    <a:lnTo>
                      <a:pt x="423" y="301"/>
                    </a:lnTo>
                    <a:lnTo>
                      <a:pt x="438" y="333"/>
                    </a:lnTo>
                    <a:lnTo>
                      <a:pt x="445" y="365"/>
                    </a:lnTo>
                    <a:lnTo>
                      <a:pt x="448" y="394"/>
                    </a:lnTo>
                    <a:lnTo>
                      <a:pt x="441" y="416"/>
                    </a:lnTo>
                    <a:lnTo>
                      <a:pt x="429" y="435"/>
                    </a:lnTo>
                    <a:lnTo>
                      <a:pt x="410" y="444"/>
                    </a:lnTo>
                    <a:lnTo>
                      <a:pt x="387" y="448"/>
                    </a:lnTo>
                    <a:lnTo>
                      <a:pt x="365" y="444"/>
                    </a:lnTo>
                    <a:lnTo>
                      <a:pt x="350" y="438"/>
                    </a:lnTo>
                    <a:lnTo>
                      <a:pt x="330" y="425"/>
                    </a:lnTo>
                    <a:lnTo>
                      <a:pt x="314" y="409"/>
                    </a:lnTo>
                    <a:lnTo>
                      <a:pt x="299" y="390"/>
                    </a:lnTo>
                    <a:lnTo>
                      <a:pt x="282" y="371"/>
                    </a:lnTo>
                    <a:lnTo>
                      <a:pt x="267" y="355"/>
                    </a:lnTo>
                    <a:lnTo>
                      <a:pt x="248" y="336"/>
                    </a:lnTo>
                    <a:lnTo>
                      <a:pt x="228" y="321"/>
                    </a:lnTo>
                    <a:lnTo>
                      <a:pt x="210" y="311"/>
                    </a:lnTo>
                    <a:lnTo>
                      <a:pt x="191" y="304"/>
                    </a:lnTo>
                    <a:lnTo>
                      <a:pt x="171" y="301"/>
                    </a:lnTo>
                    <a:lnTo>
                      <a:pt x="152" y="299"/>
                    </a:lnTo>
                    <a:lnTo>
                      <a:pt x="137" y="299"/>
                    </a:lnTo>
                    <a:lnTo>
                      <a:pt x="120" y="299"/>
                    </a:lnTo>
                    <a:lnTo>
                      <a:pt x="108" y="299"/>
                    </a:lnTo>
                    <a:lnTo>
                      <a:pt x="98" y="295"/>
                    </a:lnTo>
                    <a:lnTo>
                      <a:pt x="88" y="289"/>
                    </a:lnTo>
                    <a:lnTo>
                      <a:pt x="83" y="276"/>
                    </a:lnTo>
                    <a:lnTo>
                      <a:pt x="80" y="263"/>
                    </a:lnTo>
                    <a:lnTo>
                      <a:pt x="73" y="245"/>
                    </a:lnTo>
                    <a:lnTo>
                      <a:pt x="66" y="228"/>
                    </a:lnTo>
                    <a:lnTo>
                      <a:pt x="60" y="209"/>
                    </a:lnTo>
                    <a:lnTo>
                      <a:pt x="51" y="193"/>
                    </a:lnTo>
                    <a:lnTo>
                      <a:pt x="44" y="177"/>
                    </a:lnTo>
                    <a:lnTo>
                      <a:pt x="38" y="162"/>
                    </a:lnTo>
                    <a:lnTo>
                      <a:pt x="32" y="152"/>
                    </a:lnTo>
                    <a:lnTo>
                      <a:pt x="29" y="145"/>
                    </a:lnTo>
                    <a:lnTo>
                      <a:pt x="29" y="142"/>
                    </a:lnTo>
                    <a:lnTo>
                      <a:pt x="26" y="139"/>
                    </a:lnTo>
                    <a:lnTo>
                      <a:pt x="19" y="130"/>
                    </a:lnTo>
                    <a:lnTo>
                      <a:pt x="12" y="117"/>
                    </a:lnTo>
                    <a:lnTo>
                      <a:pt x="6" y="101"/>
                    </a:lnTo>
                    <a:lnTo>
                      <a:pt x="0" y="83"/>
                    </a:lnTo>
                    <a:lnTo>
                      <a:pt x="0" y="66"/>
                    </a:lnTo>
                    <a:lnTo>
                      <a:pt x="0" y="47"/>
                    </a:lnTo>
                    <a:lnTo>
                      <a:pt x="9" y="31"/>
                    </a:lnTo>
                    <a:lnTo>
                      <a:pt x="26" y="19"/>
                    </a:lnTo>
                    <a:lnTo>
                      <a:pt x="51" y="9"/>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8" name="Freeform 1630">
                <a:extLst>
                  <a:ext uri="{FF2B5EF4-FFF2-40B4-BE49-F238E27FC236}">
                    <a16:creationId xmlns:a16="http://schemas.microsoft.com/office/drawing/2014/main" id="{F34CD151-5526-46D0-95A6-2C79CF70E5D8}"/>
                  </a:ext>
                </a:extLst>
              </p:cNvPr>
              <p:cNvSpPr>
                <a:spLocks noEditPoints="1"/>
              </p:cNvSpPr>
              <p:nvPr/>
            </p:nvSpPr>
            <p:spPr bwMode="auto">
              <a:xfrm>
                <a:off x="2852" y="1596"/>
                <a:ext cx="117" cy="117"/>
              </a:xfrm>
              <a:custGeom>
                <a:avLst/>
                <a:gdLst>
                  <a:gd name="T0" fmla="*/ 7 w 468"/>
                  <a:gd name="T1" fmla="*/ 1 h 467"/>
                  <a:gd name="T2" fmla="*/ 8 w 468"/>
                  <a:gd name="T3" fmla="*/ 0 h 467"/>
                  <a:gd name="T4" fmla="*/ 10 w 468"/>
                  <a:gd name="T5" fmla="*/ 1 h 467"/>
                  <a:gd name="T6" fmla="*/ 11 w 468"/>
                  <a:gd name="T7" fmla="*/ 1 h 467"/>
                  <a:gd name="T8" fmla="*/ 11 w 468"/>
                  <a:gd name="T9" fmla="*/ 2 h 467"/>
                  <a:gd name="T10" fmla="*/ 11 w 468"/>
                  <a:gd name="T11" fmla="*/ 3 h 467"/>
                  <a:gd name="T12" fmla="*/ 13 w 468"/>
                  <a:gd name="T13" fmla="*/ 6 h 467"/>
                  <a:gd name="T14" fmla="*/ 15 w 468"/>
                  <a:gd name="T15" fmla="*/ 8 h 467"/>
                  <a:gd name="T16" fmla="*/ 17 w 468"/>
                  <a:gd name="T17" fmla="*/ 10 h 467"/>
                  <a:gd name="T18" fmla="*/ 17 w 468"/>
                  <a:gd name="T19" fmla="*/ 9 h 467"/>
                  <a:gd name="T20" fmla="*/ 19 w 468"/>
                  <a:gd name="T21" fmla="*/ 12 h 467"/>
                  <a:gd name="T22" fmla="*/ 24 w 468"/>
                  <a:gd name="T23" fmla="*/ 16 h 467"/>
                  <a:gd name="T24" fmla="*/ 26 w 468"/>
                  <a:gd name="T25" fmla="*/ 17 h 467"/>
                  <a:gd name="T26" fmla="*/ 26 w 468"/>
                  <a:gd name="T27" fmla="*/ 17 h 467"/>
                  <a:gd name="T28" fmla="*/ 28 w 468"/>
                  <a:gd name="T29" fmla="*/ 19 h 467"/>
                  <a:gd name="T30" fmla="*/ 28 w 468"/>
                  <a:gd name="T31" fmla="*/ 22 h 467"/>
                  <a:gd name="T32" fmla="*/ 29 w 468"/>
                  <a:gd name="T33" fmla="*/ 24 h 467"/>
                  <a:gd name="T34" fmla="*/ 29 w 468"/>
                  <a:gd name="T35" fmla="*/ 25 h 467"/>
                  <a:gd name="T36" fmla="*/ 29 w 468"/>
                  <a:gd name="T37" fmla="*/ 27 h 467"/>
                  <a:gd name="T38" fmla="*/ 29 w 468"/>
                  <a:gd name="T39" fmla="*/ 27 h 467"/>
                  <a:gd name="T40" fmla="*/ 27 w 468"/>
                  <a:gd name="T41" fmla="*/ 27 h 467"/>
                  <a:gd name="T42" fmla="*/ 25 w 468"/>
                  <a:gd name="T43" fmla="*/ 28 h 467"/>
                  <a:gd name="T44" fmla="*/ 24 w 468"/>
                  <a:gd name="T45" fmla="*/ 29 h 467"/>
                  <a:gd name="T46" fmla="*/ 23 w 468"/>
                  <a:gd name="T47" fmla="*/ 29 h 467"/>
                  <a:gd name="T48" fmla="*/ 22 w 468"/>
                  <a:gd name="T49" fmla="*/ 29 h 467"/>
                  <a:gd name="T50" fmla="*/ 21 w 468"/>
                  <a:gd name="T51" fmla="*/ 27 h 467"/>
                  <a:gd name="T52" fmla="*/ 20 w 468"/>
                  <a:gd name="T53" fmla="*/ 27 h 467"/>
                  <a:gd name="T54" fmla="*/ 18 w 468"/>
                  <a:gd name="T55" fmla="*/ 24 h 467"/>
                  <a:gd name="T56" fmla="*/ 18 w 468"/>
                  <a:gd name="T57" fmla="*/ 24 h 467"/>
                  <a:gd name="T58" fmla="*/ 17 w 468"/>
                  <a:gd name="T59" fmla="*/ 23 h 467"/>
                  <a:gd name="T60" fmla="*/ 16 w 468"/>
                  <a:gd name="T61" fmla="*/ 22 h 467"/>
                  <a:gd name="T62" fmla="*/ 15 w 468"/>
                  <a:gd name="T63" fmla="*/ 20 h 467"/>
                  <a:gd name="T64" fmla="*/ 14 w 468"/>
                  <a:gd name="T65" fmla="*/ 20 h 467"/>
                  <a:gd name="T66" fmla="*/ 13 w 468"/>
                  <a:gd name="T67" fmla="*/ 19 h 467"/>
                  <a:gd name="T68" fmla="*/ 13 w 468"/>
                  <a:gd name="T69" fmla="*/ 20 h 467"/>
                  <a:gd name="T70" fmla="*/ 10 w 468"/>
                  <a:gd name="T71" fmla="*/ 19 h 467"/>
                  <a:gd name="T72" fmla="*/ 8 w 468"/>
                  <a:gd name="T73" fmla="*/ 19 h 467"/>
                  <a:gd name="T74" fmla="*/ 7 w 468"/>
                  <a:gd name="T75" fmla="*/ 20 h 467"/>
                  <a:gd name="T76" fmla="*/ 7 w 468"/>
                  <a:gd name="T77" fmla="*/ 20 h 467"/>
                  <a:gd name="T78" fmla="*/ 7 w 468"/>
                  <a:gd name="T79" fmla="*/ 20 h 467"/>
                  <a:gd name="T80" fmla="*/ 7 w 468"/>
                  <a:gd name="T81" fmla="*/ 19 h 467"/>
                  <a:gd name="T82" fmla="*/ 6 w 468"/>
                  <a:gd name="T83" fmla="*/ 17 h 467"/>
                  <a:gd name="T84" fmla="*/ 5 w 468"/>
                  <a:gd name="T85" fmla="*/ 16 h 467"/>
                  <a:gd name="T86" fmla="*/ 5 w 468"/>
                  <a:gd name="T87" fmla="*/ 16 h 467"/>
                  <a:gd name="T88" fmla="*/ 4 w 468"/>
                  <a:gd name="T89" fmla="*/ 15 h 467"/>
                  <a:gd name="T90" fmla="*/ 5 w 468"/>
                  <a:gd name="T91" fmla="*/ 14 h 467"/>
                  <a:gd name="T92" fmla="*/ 3 w 468"/>
                  <a:gd name="T93" fmla="*/ 13 h 467"/>
                  <a:gd name="T94" fmla="*/ 3 w 468"/>
                  <a:gd name="T95" fmla="*/ 11 h 467"/>
                  <a:gd name="T96" fmla="*/ 3 w 468"/>
                  <a:gd name="T97" fmla="*/ 11 h 467"/>
                  <a:gd name="T98" fmla="*/ 2 w 468"/>
                  <a:gd name="T99" fmla="*/ 11 h 467"/>
                  <a:gd name="T100" fmla="*/ 3 w 468"/>
                  <a:gd name="T101" fmla="*/ 10 h 467"/>
                  <a:gd name="T102" fmla="*/ 3 w 468"/>
                  <a:gd name="T103" fmla="*/ 10 h 467"/>
                  <a:gd name="T104" fmla="*/ 2 w 468"/>
                  <a:gd name="T105" fmla="*/ 10 h 467"/>
                  <a:gd name="T106" fmla="*/ 1 w 468"/>
                  <a:gd name="T107" fmla="*/ 9 h 467"/>
                  <a:gd name="T108" fmla="*/ 1 w 468"/>
                  <a:gd name="T109" fmla="*/ 9 h 467"/>
                  <a:gd name="T110" fmla="*/ 2 w 468"/>
                  <a:gd name="T111" fmla="*/ 8 h 467"/>
                  <a:gd name="T112" fmla="*/ 1 w 468"/>
                  <a:gd name="T113" fmla="*/ 6 h 467"/>
                  <a:gd name="T114" fmla="*/ 0 w 468"/>
                  <a:gd name="T115" fmla="*/ 5 h 467"/>
                  <a:gd name="T116" fmla="*/ 0 w 468"/>
                  <a:gd name="T117" fmla="*/ 4 h 467"/>
                  <a:gd name="T118" fmla="*/ 0 w 468"/>
                  <a:gd name="T119" fmla="*/ 3 h 467"/>
                  <a:gd name="T120" fmla="*/ 2 w 468"/>
                  <a:gd name="T121" fmla="*/ 3 h 467"/>
                  <a:gd name="T122" fmla="*/ 4 w 468"/>
                  <a:gd name="T123" fmla="*/ 2 h 46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8"/>
                  <a:gd name="T187" fmla="*/ 0 h 467"/>
                  <a:gd name="T188" fmla="*/ 468 w 468"/>
                  <a:gd name="T189" fmla="*/ 467 h 46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8" h="467">
                    <a:moveTo>
                      <a:pt x="59" y="10"/>
                    </a:moveTo>
                    <a:lnTo>
                      <a:pt x="100" y="0"/>
                    </a:lnTo>
                    <a:lnTo>
                      <a:pt x="104" y="19"/>
                    </a:lnTo>
                    <a:lnTo>
                      <a:pt x="63" y="29"/>
                    </a:lnTo>
                    <a:lnTo>
                      <a:pt x="59" y="10"/>
                    </a:lnTo>
                    <a:close/>
                    <a:moveTo>
                      <a:pt x="100" y="0"/>
                    </a:moveTo>
                    <a:lnTo>
                      <a:pt x="102" y="0"/>
                    </a:lnTo>
                    <a:lnTo>
                      <a:pt x="103" y="0"/>
                    </a:lnTo>
                    <a:lnTo>
                      <a:pt x="102" y="10"/>
                    </a:lnTo>
                    <a:lnTo>
                      <a:pt x="100" y="0"/>
                    </a:lnTo>
                    <a:close/>
                    <a:moveTo>
                      <a:pt x="103" y="0"/>
                    </a:moveTo>
                    <a:lnTo>
                      <a:pt x="132" y="3"/>
                    </a:lnTo>
                    <a:lnTo>
                      <a:pt x="129" y="22"/>
                    </a:lnTo>
                    <a:lnTo>
                      <a:pt x="101" y="19"/>
                    </a:lnTo>
                    <a:lnTo>
                      <a:pt x="103" y="0"/>
                    </a:lnTo>
                    <a:close/>
                    <a:moveTo>
                      <a:pt x="132" y="3"/>
                    </a:moveTo>
                    <a:lnTo>
                      <a:pt x="133" y="3"/>
                    </a:lnTo>
                    <a:lnTo>
                      <a:pt x="132" y="3"/>
                    </a:lnTo>
                    <a:lnTo>
                      <a:pt x="130" y="12"/>
                    </a:lnTo>
                    <a:lnTo>
                      <a:pt x="132" y="3"/>
                    </a:lnTo>
                    <a:close/>
                    <a:moveTo>
                      <a:pt x="132" y="3"/>
                    </a:moveTo>
                    <a:lnTo>
                      <a:pt x="157" y="7"/>
                    </a:lnTo>
                    <a:lnTo>
                      <a:pt x="155" y="25"/>
                    </a:lnTo>
                    <a:lnTo>
                      <a:pt x="129" y="22"/>
                    </a:lnTo>
                    <a:lnTo>
                      <a:pt x="132" y="3"/>
                    </a:lnTo>
                    <a:close/>
                    <a:moveTo>
                      <a:pt x="157" y="7"/>
                    </a:moveTo>
                    <a:lnTo>
                      <a:pt x="160" y="7"/>
                    </a:lnTo>
                    <a:lnTo>
                      <a:pt x="162" y="9"/>
                    </a:lnTo>
                    <a:lnTo>
                      <a:pt x="156" y="15"/>
                    </a:lnTo>
                    <a:lnTo>
                      <a:pt x="157" y="7"/>
                    </a:lnTo>
                    <a:close/>
                    <a:moveTo>
                      <a:pt x="162" y="9"/>
                    </a:moveTo>
                    <a:lnTo>
                      <a:pt x="178" y="21"/>
                    </a:lnTo>
                    <a:lnTo>
                      <a:pt x="166" y="36"/>
                    </a:lnTo>
                    <a:lnTo>
                      <a:pt x="150" y="23"/>
                    </a:lnTo>
                    <a:lnTo>
                      <a:pt x="162" y="9"/>
                    </a:lnTo>
                    <a:close/>
                    <a:moveTo>
                      <a:pt x="178" y="21"/>
                    </a:moveTo>
                    <a:lnTo>
                      <a:pt x="178" y="21"/>
                    </a:lnTo>
                    <a:lnTo>
                      <a:pt x="179" y="22"/>
                    </a:lnTo>
                    <a:lnTo>
                      <a:pt x="172" y="29"/>
                    </a:lnTo>
                    <a:lnTo>
                      <a:pt x="178" y="21"/>
                    </a:lnTo>
                    <a:close/>
                    <a:moveTo>
                      <a:pt x="179" y="22"/>
                    </a:moveTo>
                    <a:lnTo>
                      <a:pt x="194" y="37"/>
                    </a:lnTo>
                    <a:lnTo>
                      <a:pt x="181" y="51"/>
                    </a:lnTo>
                    <a:lnTo>
                      <a:pt x="166" y="35"/>
                    </a:lnTo>
                    <a:lnTo>
                      <a:pt x="179" y="22"/>
                    </a:lnTo>
                    <a:close/>
                    <a:moveTo>
                      <a:pt x="194" y="37"/>
                    </a:moveTo>
                    <a:lnTo>
                      <a:pt x="195" y="39"/>
                    </a:lnTo>
                    <a:lnTo>
                      <a:pt x="188" y="44"/>
                    </a:lnTo>
                    <a:lnTo>
                      <a:pt x="194" y="37"/>
                    </a:lnTo>
                    <a:close/>
                    <a:moveTo>
                      <a:pt x="195" y="39"/>
                    </a:moveTo>
                    <a:lnTo>
                      <a:pt x="212" y="61"/>
                    </a:lnTo>
                    <a:lnTo>
                      <a:pt x="195" y="72"/>
                    </a:lnTo>
                    <a:lnTo>
                      <a:pt x="180" y="50"/>
                    </a:lnTo>
                    <a:lnTo>
                      <a:pt x="195" y="39"/>
                    </a:lnTo>
                    <a:close/>
                    <a:moveTo>
                      <a:pt x="212" y="61"/>
                    </a:moveTo>
                    <a:lnTo>
                      <a:pt x="227" y="84"/>
                    </a:lnTo>
                    <a:lnTo>
                      <a:pt x="212" y="95"/>
                    </a:lnTo>
                    <a:lnTo>
                      <a:pt x="195" y="72"/>
                    </a:lnTo>
                    <a:lnTo>
                      <a:pt x="212" y="61"/>
                    </a:lnTo>
                    <a:close/>
                    <a:moveTo>
                      <a:pt x="212" y="95"/>
                    </a:moveTo>
                    <a:lnTo>
                      <a:pt x="212" y="95"/>
                    </a:lnTo>
                    <a:lnTo>
                      <a:pt x="220" y="89"/>
                    </a:lnTo>
                    <a:lnTo>
                      <a:pt x="212" y="95"/>
                    </a:lnTo>
                    <a:close/>
                    <a:moveTo>
                      <a:pt x="227" y="83"/>
                    </a:moveTo>
                    <a:lnTo>
                      <a:pt x="249" y="111"/>
                    </a:lnTo>
                    <a:lnTo>
                      <a:pt x="234" y="123"/>
                    </a:lnTo>
                    <a:lnTo>
                      <a:pt x="212" y="95"/>
                    </a:lnTo>
                    <a:lnTo>
                      <a:pt x="227" y="83"/>
                    </a:lnTo>
                    <a:close/>
                    <a:moveTo>
                      <a:pt x="235" y="123"/>
                    </a:moveTo>
                    <a:lnTo>
                      <a:pt x="234" y="123"/>
                    </a:lnTo>
                    <a:lnTo>
                      <a:pt x="242" y="118"/>
                    </a:lnTo>
                    <a:lnTo>
                      <a:pt x="235" y="123"/>
                    </a:lnTo>
                    <a:close/>
                    <a:moveTo>
                      <a:pt x="249" y="111"/>
                    </a:moveTo>
                    <a:lnTo>
                      <a:pt x="275" y="140"/>
                    </a:lnTo>
                    <a:lnTo>
                      <a:pt x="261" y="152"/>
                    </a:lnTo>
                    <a:lnTo>
                      <a:pt x="235" y="123"/>
                    </a:lnTo>
                    <a:lnTo>
                      <a:pt x="249" y="111"/>
                    </a:lnTo>
                    <a:close/>
                    <a:moveTo>
                      <a:pt x="262" y="153"/>
                    </a:moveTo>
                    <a:lnTo>
                      <a:pt x="261" y="153"/>
                    </a:lnTo>
                    <a:lnTo>
                      <a:pt x="261" y="152"/>
                    </a:lnTo>
                    <a:lnTo>
                      <a:pt x="267" y="147"/>
                    </a:lnTo>
                    <a:lnTo>
                      <a:pt x="262" y="153"/>
                    </a:lnTo>
                    <a:close/>
                    <a:moveTo>
                      <a:pt x="273" y="139"/>
                    </a:moveTo>
                    <a:lnTo>
                      <a:pt x="311" y="168"/>
                    </a:lnTo>
                    <a:lnTo>
                      <a:pt x="300" y="182"/>
                    </a:lnTo>
                    <a:lnTo>
                      <a:pt x="262" y="153"/>
                    </a:lnTo>
                    <a:lnTo>
                      <a:pt x="273" y="139"/>
                    </a:lnTo>
                    <a:close/>
                    <a:moveTo>
                      <a:pt x="311" y="168"/>
                    </a:moveTo>
                    <a:lnTo>
                      <a:pt x="312" y="168"/>
                    </a:lnTo>
                    <a:lnTo>
                      <a:pt x="311" y="168"/>
                    </a:lnTo>
                    <a:lnTo>
                      <a:pt x="306" y="174"/>
                    </a:lnTo>
                    <a:lnTo>
                      <a:pt x="311" y="168"/>
                    </a:lnTo>
                    <a:close/>
                    <a:moveTo>
                      <a:pt x="311" y="168"/>
                    </a:moveTo>
                    <a:lnTo>
                      <a:pt x="353" y="198"/>
                    </a:lnTo>
                    <a:lnTo>
                      <a:pt x="341" y="214"/>
                    </a:lnTo>
                    <a:lnTo>
                      <a:pt x="300" y="182"/>
                    </a:lnTo>
                    <a:lnTo>
                      <a:pt x="311" y="168"/>
                    </a:lnTo>
                    <a:close/>
                    <a:moveTo>
                      <a:pt x="353" y="198"/>
                    </a:moveTo>
                    <a:lnTo>
                      <a:pt x="353" y="200"/>
                    </a:lnTo>
                    <a:lnTo>
                      <a:pt x="347" y="206"/>
                    </a:lnTo>
                    <a:lnTo>
                      <a:pt x="353" y="198"/>
                    </a:lnTo>
                    <a:close/>
                    <a:moveTo>
                      <a:pt x="353" y="200"/>
                    </a:moveTo>
                    <a:lnTo>
                      <a:pt x="388" y="235"/>
                    </a:lnTo>
                    <a:lnTo>
                      <a:pt x="375" y="248"/>
                    </a:lnTo>
                    <a:lnTo>
                      <a:pt x="340" y="213"/>
                    </a:lnTo>
                    <a:lnTo>
                      <a:pt x="353" y="200"/>
                    </a:lnTo>
                    <a:close/>
                    <a:moveTo>
                      <a:pt x="388" y="235"/>
                    </a:moveTo>
                    <a:lnTo>
                      <a:pt x="388" y="235"/>
                    </a:lnTo>
                    <a:lnTo>
                      <a:pt x="390" y="236"/>
                    </a:lnTo>
                    <a:lnTo>
                      <a:pt x="382" y="241"/>
                    </a:lnTo>
                    <a:lnTo>
                      <a:pt x="388" y="235"/>
                    </a:lnTo>
                    <a:close/>
                    <a:moveTo>
                      <a:pt x="390" y="236"/>
                    </a:moveTo>
                    <a:lnTo>
                      <a:pt x="418" y="270"/>
                    </a:lnTo>
                    <a:lnTo>
                      <a:pt x="403" y="282"/>
                    </a:lnTo>
                    <a:lnTo>
                      <a:pt x="374" y="247"/>
                    </a:lnTo>
                    <a:lnTo>
                      <a:pt x="390" y="236"/>
                    </a:lnTo>
                    <a:close/>
                    <a:moveTo>
                      <a:pt x="418" y="270"/>
                    </a:moveTo>
                    <a:lnTo>
                      <a:pt x="418" y="271"/>
                    </a:lnTo>
                    <a:lnTo>
                      <a:pt x="410" y="277"/>
                    </a:lnTo>
                    <a:lnTo>
                      <a:pt x="418" y="270"/>
                    </a:lnTo>
                    <a:close/>
                    <a:moveTo>
                      <a:pt x="418" y="271"/>
                    </a:moveTo>
                    <a:lnTo>
                      <a:pt x="440" y="306"/>
                    </a:lnTo>
                    <a:lnTo>
                      <a:pt x="425" y="316"/>
                    </a:lnTo>
                    <a:lnTo>
                      <a:pt x="403" y="281"/>
                    </a:lnTo>
                    <a:lnTo>
                      <a:pt x="418" y="271"/>
                    </a:lnTo>
                    <a:close/>
                    <a:moveTo>
                      <a:pt x="440" y="306"/>
                    </a:moveTo>
                    <a:lnTo>
                      <a:pt x="441" y="306"/>
                    </a:lnTo>
                    <a:lnTo>
                      <a:pt x="441" y="308"/>
                    </a:lnTo>
                    <a:lnTo>
                      <a:pt x="433" y="311"/>
                    </a:lnTo>
                    <a:lnTo>
                      <a:pt x="440" y="306"/>
                    </a:lnTo>
                    <a:close/>
                    <a:moveTo>
                      <a:pt x="441" y="308"/>
                    </a:moveTo>
                    <a:lnTo>
                      <a:pt x="457" y="338"/>
                    </a:lnTo>
                    <a:lnTo>
                      <a:pt x="440" y="347"/>
                    </a:lnTo>
                    <a:lnTo>
                      <a:pt x="424" y="315"/>
                    </a:lnTo>
                    <a:lnTo>
                      <a:pt x="441" y="308"/>
                    </a:lnTo>
                    <a:close/>
                    <a:moveTo>
                      <a:pt x="457" y="338"/>
                    </a:moveTo>
                    <a:lnTo>
                      <a:pt x="458" y="340"/>
                    </a:lnTo>
                    <a:lnTo>
                      <a:pt x="458" y="342"/>
                    </a:lnTo>
                    <a:lnTo>
                      <a:pt x="448" y="343"/>
                    </a:lnTo>
                    <a:lnTo>
                      <a:pt x="457" y="338"/>
                    </a:lnTo>
                    <a:close/>
                    <a:moveTo>
                      <a:pt x="458" y="342"/>
                    </a:moveTo>
                    <a:lnTo>
                      <a:pt x="464" y="373"/>
                    </a:lnTo>
                    <a:lnTo>
                      <a:pt x="446" y="377"/>
                    </a:lnTo>
                    <a:lnTo>
                      <a:pt x="439" y="345"/>
                    </a:lnTo>
                    <a:lnTo>
                      <a:pt x="458" y="342"/>
                    </a:lnTo>
                    <a:close/>
                    <a:moveTo>
                      <a:pt x="464" y="373"/>
                    </a:moveTo>
                    <a:lnTo>
                      <a:pt x="464" y="374"/>
                    </a:lnTo>
                    <a:lnTo>
                      <a:pt x="455" y="375"/>
                    </a:lnTo>
                    <a:lnTo>
                      <a:pt x="464" y="373"/>
                    </a:lnTo>
                    <a:close/>
                    <a:moveTo>
                      <a:pt x="464" y="374"/>
                    </a:moveTo>
                    <a:lnTo>
                      <a:pt x="468" y="402"/>
                    </a:lnTo>
                    <a:lnTo>
                      <a:pt x="449" y="405"/>
                    </a:lnTo>
                    <a:lnTo>
                      <a:pt x="446" y="376"/>
                    </a:lnTo>
                    <a:lnTo>
                      <a:pt x="464" y="374"/>
                    </a:lnTo>
                    <a:close/>
                    <a:moveTo>
                      <a:pt x="468" y="402"/>
                    </a:moveTo>
                    <a:lnTo>
                      <a:pt x="468" y="405"/>
                    </a:lnTo>
                    <a:lnTo>
                      <a:pt x="467" y="406"/>
                    </a:lnTo>
                    <a:lnTo>
                      <a:pt x="458" y="404"/>
                    </a:lnTo>
                    <a:lnTo>
                      <a:pt x="468" y="402"/>
                    </a:lnTo>
                    <a:close/>
                    <a:moveTo>
                      <a:pt x="467" y="406"/>
                    </a:moveTo>
                    <a:lnTo>
                      <a:pt x="461" y="429"/>
                    </a:lnTo>
                    <a:lnTo>
                      <a:pt x="442" y="423"/>
                    </a:lnTo>
                    <a:lnTo>
                      <a:pt x="449" y="401"/>
                    </a:lnTo>
                    <a:lnTo>
                      <a:pt x="467" y="406"/>
                    </a:lnTo>
                    <a:close/>
                    <a:moveTo>
                      <a:pt x="461" y="429"/>
                    </a:moveTo>
                    <a:lnTo>
                      <a:pt x="460" y="430"/>
                    </a:lnTo>
                    <a:lnTo>
                      <a:pt x="460" y="431"/>
                    </a:lnTo>
                    <a:lnTo>
                      <a:pt x="451" y="426"/>
                    </a:lnTo>
                    <a:lnTo>
                      <a:pt x="461" y="429"/>
                    </a:lnTo>
                    <a:close/>
                    <a:moveTo>
                      <a:pt x="460" y="431"/>
                    </a:moveTo>
                    <a:lnTo>
                      <a:pt x="447" y="450"/>
                    </a:lnTo>
                    <a:lnTo>
                      <a:pt x="431" y="440"/>
                    </a:lnTo>
                    <a:lnTo>
                      <a:pt x="444" y="420"/>
                    </a:lnTo>
                    <a:lnTo>
                      <a:pt x="460" y="431"/>
                    </a:lnTo>
                    <a:close/>
                    <a:moveTo>
                      <a:pt x="447" y="450"/>
                    </a:moveTo>
                    <a:lnTo>
                      <a:pt x="446" y="452"/>
                    </a:lnTo>
                    <a:lnTo>
                      <a:pt x="444" y="453"/>
                    </a:lnTo>
                    <a:lnTo>
                      <a:pt x="439" y="445"/>
                    </a:lnTo>
                    <a:lnTo>
                      <a:pt x="447" y="450"/>
                    </a:lnTo>
                    <a:close/>
                    <a:moveTo>
                      <a:pt x="444" y="453"/>
                    </a:moveTo>
                    <a:lnTo>
                      <a:pt x="424" y="463"/>
                    </a:lnTo>
                    <a:lnTo>
                      <a:pt x="416" y="445"/>
                    </a:lnTo>
                    <a:lnTo>
                      <a:pt x="435" y="437"/>
                    </a:lnTo>
                    <a:lnTo>
                      <a:pt x="444" y="453"/>
                    </a:lnTo>
                    <a:close/>
                    <a:moveTo>
                      <a:pt x="424" y="463"/>
                    </a:moveTo>
                    <a:lnTo>
                      <a:pt x="423" y="463"/>
                    </a:lnTo>
                    <a:lnTo>
                      <a:pt x="421" y="464"/>
                    </a:lnTo>
                    <a:lnTo>
                      <a:pt x="420" y="454"/>
                    </a:lnTo>
                    <a:lnTo>
                      <a:pt x="424" y="463"/>
                    </a:lnTo>
                    <a:close/>
                    <a:moveTo>
                      <a:pt x="421" y="464"/>
                    </a:moveTo>
                    <a:lnTo>
                      <a:pt x="399" y="467"/>
                    </a:lnTo>
                    <a:lnTo>
                      <a:pt x="396" y="448"/>
                    </a:lnTo>
                    <a:lnTo>
                      <a:pt x="418" y="445"/>
                    </a:lnTo>
                    <a:lnTo>
                      <a:pt x="421" y="464"/>
                    </a:lnTo>
                    <a:close/>
                    <a:moveTo>
                      <a:pt x="399" y="467"/>
                    </a:moveTo>
                    <a:lnTo>
                      <a:pt x="397" y="467"/>
                    </a:lnTo>
                    <a:lnTo>
                      <a:pt x="396" y="467"/>
                    </a:lnTo>
                    <a:lnTo>
                      <a:pt x="397" y="458"/>
                    </a:lnTo>
                    <a:lnTo>
                      <a:pt x="399" y="467"/>
                    </a:lnTo>
                    <a:close/>
                    <a:moveTo>
                      <a:pt x="396" y="467"/>
                    </a:moveTo>
                    <a:lnTo>
                      <a:pt x="374" y="464"/>
                    </a:lnTo>
                    <a:lnTo>
                      <a:pt x="376" y="445"/>
                    </a:lnTo>
                    <a:lnTo>
                      <a:pt x="399" y="448"/>
                    </a:lnTo>
                    <a:lnTo>
                      <a:pt x="396" y="467"/>
                    </a:lnTo>
                    <a:close/>
                    <a:moveTo>
                      <a:pt x="374" y="464"/>
                    </a:moveTo>
                    <a:lnTo>
                      <a:pt x="373" y="464"/>
                    </a:lnTo>
                    <a:lnTo>
                      <a:pt x="372" y="463"/>
                    </a:lnTo>
                    <a:lnTo>
                      <a:pt x="375" y="454"/>
                    </a:lnTo>
                    <a:lnTo>
                      <a:pt x="374" y="464"/>
                    </a:lnTo>
                    <a:close/>
                    <a:moveTo>
                      <a:pt x="372" y="463"/>
                    </a:moveTo>
                    <a:lnTo>
                      <a:pt x="356" y="456"/>
                    </a:lnTo>
                    <a:lnTo>
                      <a:pt x="363" y="439"/>
                    </a:lnTo>
                    <a:lnTo>
                      <a:pt x="378" y="445"/>
                    </a:lnTo>
                    <a:lnTo>
                      <a:pt x="372" y="463"/>
                    </a:lnTo>
                    <a:close/>
                    <a:moveTo>
                      <a:pt x="356" y="456"/>
                    </a:moveTo>
                    <a:lnTo>
                      <a:pt x="355" y="456"/>
                    </a:lnTo>
                    <a:lnTo>
                      <a:pt x="354" y="456"/>
                    </a:lnTo>
                    <a:lnTo>
                      <a:pt x="360" y="448"/>
                    </a:lnTo>
                    <a:lnTo>
                      <a:pt x="356" y="456"/>
                    </a:lnTo>
                    <a:close/>
                    <a:moveTo>
                      <a:pt x="354" y="456"/>
                    </a:moveTo>
                    <a:lnTo>
                      <a:pt x="335" y="443"/>
                    </a:lnTo>
                    <a:lnTo>
                      <a:pt x="345" y="428"/>
                    </a:lnTo>
                    <a:lnTo>
                      <a:pt x="365" y="440"/>
                    </a:lnTo>
                    <a:lnTo>
                      <a:pt x="354" y="456"/>
                    </a:lnTo>
                    <a:close/>
                    <a:moveTo>
                      <a:pt x="335" y="443"/>
                    </a:moveTo>
                    <a:lnTo>
                      <a:pt x="334" y="443"/>
                    </a:lnTo>
                    <a:lnTo>
                      <a:pt x="333" y="442"/>
                    </a:lnTo>
                    <a:lnTo>
                      <a:pt x="340" y="435"/>
                    </a:lnTo>
                    <a:lnTo>
                      <a:pt x="335" y="443"/>
                    </a:lnTo>
                    <a:close/>
                    <a:moveTo>
                      <a:pt x="333" y="442"/>
                    </a:moveTo>
                    <a:lnTo>
                      <a:pt x="318" y="427"/>
                    </a:lnTo>
                    <a:lnTo>
                      <a:pt x="331" y="412"/>
                    </a:lnTo>
                    <a:lnTo>
                      <a:pt x="348" y="429"/>
                    </a:lnTo>
                    <a:lnTo>
                      <a:pt x="333" y="442"/>
                    </a:lnTo>
                    <a:close/>
                    <a:moveTo>
                      <a:pt x="318" y="427"/>
                    </a:moveTo>
                    <a:lnTo>
                      <a:pt x="318" y="426"/>
                    </a:lnTo>
                    <a:lnTo>
                      <a:pt x="317" y="426"/>
                    </a:lnTo>
                    <a:lnTo>
                      <a:pt x="324" y="419"/>
                    </a:lnTo>
                    <a:lnTo>
                      <a:pt x="318" y="427"/>
                    </a:lnTo>
                    <a:close/>
                    <a:moveTo>
                      <a:pt x="317" y="426"/>
                    </a:moveTo>
                    <a:lnTo>
                      <a:pt x="301" y="407"/>
                    </a:lnTo>
                    <a:lnTo>
                      <a:pt x="316" y="395"/>
                    </a:lnTo>
                    <a:lnTo>
                      <a:pt x="332" y="413"/>
                    </a:lnTo>
                    <a:lnTo>
                      <a:pt x="317" y="426"/>
                    </a:lnTo>
                    <a:close/>
                    <a:moveTo>
                      <a:pt x="301" y="407"/>
                    </a:moveTo>
                    <a:lnTo>
                      <a:pt x="286" y="387"/>
                    </a:lnTo>
                    <a:lnTo>
                      <a:pt x="300" y="375"/>
                    </a:lnTo>
                    <a:lnTo>
                      <a:pt x="316" y="395"/>
                    </a:lnTo>
                    <a:lnTo>
                      <a:pt x="301" y="407"/>
                    </a:lnTo>
                    <a:close/>
                    <a:moveTo>
                      <a:pt x="299" y="375"/>
                    </a:moveTo>
                    <a:lnTo>
                      <a:pt x="300" y="375"/>
                    </a:lnTo>
                    <a:lnTo>
                      <a:pt x="292" y="381"/>
                    </a:lnTo>
                    <a:lnTo>
                      <a:pt x="299" y="375"/>
                    </a:lnTo>
                    <a:close/>
                    <a:moveTo>
                      <a:pt x="286" y="388"/>
                    </a:moveTo>
                    <a:lnTo>
                      <a:pt x="270" y="373"/>
                    </a:lnTo>
                    <a:lnTo>
                      <a:pt x="284" y="358"/>
                    </a:lnTo>
                    <a:lnTo>
                      <a:pt x="299" y="375"/>
                    </a:lnTo>
                    <a:lnTo>
                      <a:pt x="286" y="388"/>
                    </a:lnTo>
                    <a:close/>
                    <a:moveTo>
                      <a:pt x="270" y="373"/>
                    </a:moveTo>
                    <a:lnTo>
                      <a:pt x="328" y="429"/>
                    </a:lnTo>
                    <a:lnTo>
                      <a:pt x="270" y="373"/>
                    </a:lnTo>
                    <a:lnTo>
                      <a:pt x="277" y="365"/>
                    </a:lnTo>
                    <a:lnTo>
                      <a:pt x="270" y="373"/>
                    </a:lnTo>
                    <a:close/>
                    <a:moveTo>
                      <a:pt x="270" y="373"/>
                    </a:moveTo>
                    <a:lnTo>
                      <a:pt x="251" y="353"/>
                    </a:lnTo>
                    <a:lnTo>
                      <a:pt x="265" y="340"/>
                    </a:lnTo>
                    <a:lnTo>
                      <a:pt x="284" y="358"/>
                    </a:lnTo>
                    <a:lnTo>
                      <a:pt x="270" y="373"/>
                    </a:lnTo>
                    <a:close/>
                    <a:moveTo>
                      <a:pt x="264" y="338"/>
                    </a:moveTo>
                    <a:lnTo>
                      <a:pt x="264" y="340"/>
                    </a:lnTo>
                    <a:lnTo>
                      <a:pt x="265" y="340"/>
                    </a:lnTo>
                    <a:lnTo>
                      <a:pt x="258" y="346"/>
                    </a:lnTo>
                    <a:lnTo>
                      <a:pt x="264" y="338"/>
                    </a:lnTo>
                    <a:close/>
                    <a:moveTo>
                      <a:pt x="252" y="354"/>
                    </a:moveTo>
                    <a:lnTo>
                      <a:pt x="233" y="337"/>
                    </a:lnTo>
                    <a:lnTo>
                      <a:pt x="245" y="323"/>
                    </a:lnTo>
                    <a:lnTo>
                      <a:pt x="264" y="338"/>
                    </a:lnTo>
                    <a:lnTo>
                      <a:pt x="252" y="354"/>
                    </a:lnTo>
                    <a:close/>
                    <a:moveTo>
                      <a:pt x="243" y="322"/>
                    </a:moveTo>
                    <a:lnTo>
                      <a:pt x="244" y="322"/>
                    </a:lnTo>
                    <a:lnTo>
                      <a:pt x="245" y="323"/>
                    </a:lnTo>
                    <a:lnTo>
                      <a:pt x="238" y="331"/>
                    </a:lnTo>
                    <a:lnTo>
                      <a:pt x="243" y="322"/>
                    </a:lnTo>
                    <a:close/>
                    <a:moveTo>
                      <a:pt x="234" y="338"/>
                    </a:moveTo>
                    <a:lnTo>
                      <a:pt x="215" y="330"/>
                    </a:lnTo>
                    <a:lnTo>
                      <a:pt x="224" y="312"/>
                    </a:lnTo>
                    <a:lnTo>
                      <a:pt x="243" y="322"/>
                    </a:lnTo>
                    <a:lnTo>
                      <a:pt x="234" y="338"/>
                    </a:lnTo>
                    <a:close/>
                    <a:moveTo>
                      <a:pt x="223" y="312"/>
                    </a:moveTo>
                    <a:lnTo>
                      <a:pt x="223" y="312"/>
                    </a:lnTo>
                    <a:lnTo>
                      <a:pt x="224" y="312"/>
                    </a:lnTo>
                    <a:lnTo>
                      <a:pt x="220" y="321"/>
                    </a:lnTo>
                    <a:lnTo>
                      <a:pt x="223" y="312"/>
                    </a:lnTo>
                    <a:close/>
                    <a:moveTo>
                      <a:pt x="216" y="330"/>
                    </a:moveTo>
                    <a:lnTo>
                      <a:pt x="198" y="324"/>
                    </a:lnTo>
                    <a:lnTo>
                      <a:pt x="203" y="305"/>
                    </a:lnTo>
                    <a:lnTo>
                      <a:pt x="223" y="312"/>
                    </a:lnTo>
                    <a:lnTo>
                      <a:pt x="216" y="330"/>
                    </a:lnTo>
                    <a:close/>
                    <a:moveTo>
                      <a:pt x="202" y="305"/>
                    </a:moveTo>
                    <a:lnTo>
                      <a:pt x="203" y="305"/>
                    </a:lnTo>
                    <a:lnTo>
                      <a:pt x="201" y="314"/>
                    </a:lnTo>
                    <a:lnTo>
                      <a:pt x="202" y="305"/>
                    </a:lnTo>
                    <a:close/>
                    <a:moveTo>
                      <a:pt x="199" y="324"/>
                    </a:moveTo>
                    <a:lnTo>
                      <a:pt x="180" y="321"/>
                    </a:lnTo>
                    <a:lnTo>
                      <a:pt x="183" y="302"/>
                    </a:lnTo>
                    <a:lnTo>
                      <a:pt x="202" y="305"/>
                    </a:lnTo>
                    <a:lnTo>
                      <a:pt x="199" y="324"/>
                    </a:lnTo>
                    <a:close/>
                    <a:moveTo>
                      <a:pt x="180" y="321"/>
                    </a:moveTo>
                    <a:lnTo>
                      <a:pt x="161" y="318"/>
                    </a:lnTo>
                    <a:lnTo>
                      <a:pt x="164" y="299"/>
                    </a:lnTo>
                    <a:lnTo>
                      <a:pt x="183" y="302"/>
                    </a:lnTo>
                    <a:lnTo>
                      <a:pt x="180" y="321"/>
                    </a:lnTo>
                    <a:close/>
                    <a:moveTo>
                      <a:pt x="162" y="299"/>
                    </a:moveTo>
                    <a:lnTo>
                      <a:pt x="164" y="299"/>
                    </a:lnTo>
                    <a:lnTo>
                      <a:pt x="162" y="309"/>
                    </a:lnTo>
                    <a:lnTo>
                      <a:pt x="162" y="299"/>
                    </a:lnTo>
                    <a:close/>
                    <a:moveTo>
                      <a:pt x="162" y="318"/>
                    </a:moveTo>
                    <a:lnTo>
                      <a:pt x="147" y="318"/>
                    </a:lnTo>
                    <a:lnTo>
                      <a:pt x="147" y="299"/>
                    </a:lnTo>
                    <a:lnTo>
                      <a:pt x="162" y="299"/>
                    </a:lnTo>
                    <a:lnTo>
                      <a:pt x="162" y="318"/>
                    </a:lnTo>
                    <a:close/>
                    <a:moveTo>
                      <a:pt x="147" y="318"/>
                    </a:moveTo>
                    <a:lnTo>
                      <a:pt x="130" y="318"/>
                    </a:lnTo>
                    <a:lnTo>
                      <a:pt x="130" y="299"/>
                    </a:lnTo>
                    <a:lnTo>
                      <a:pt x="147" y="299"/>
                    </a:lnTo>
                    <a:lnTo>
                      <a:pt x="147" y="318"/>
                    </a:lnTo>
                    <a:close/>
                    <a:moveTo>
                      <a:pt x="130" y="318"/>
                    </a:moveTo>
                    <a:lnTo>
                      <a:pt x="118" y="318"/>
                    </a:lnTo>
                    <a:lnTo>
                      <a:pt x="118" y="299"/>
                    </a:lnTo>
                    <a:lnTo>
                      <a:pt x="130" y="299"/>
                    </a:lnTo>
                    <a:lnTo>
                      <a:pt x="130" y="318"/>
                    </a:lnTo>
                    <a:close/>
                    <a:moveTo>
                      <a:pt x="118" y="318"/>
                    </a:moveTo>
                    <a:lnTo>
                      <a:pt x="116" y="318"/>
                    </a:lnTo>
                    <a:lnTo>
                      <a:pt x="115" y="318"/>
                    </a:lnTo>
                    <a:lnTo>
                      <a:pt x="118" y="309"/>
                    </a:lnTo>
                    <a:lnTo>
                      <a:pt x="118" y="318"/>
                    </a:lnTo>
                    <a:close/>
                    <a:moveTo>
                      <a:pt x="115" y="318"/>
                    </a:moveTo>
                    <a:lnTo>
                      <a:pt x="105" y="314"/>
                    </a:lnTo>
                    <a:lnTo>
                      <a:pt x="112" y="295"/>
                    </a:lnTo>
                    <a:lnTo>
                      <a:pt x="121" y="299"/>
                    </a:lnTo>
                    <a:lnTo>
                      <a:pt x="115" y="318"/>
                    </a:lnTo>
                    <a:close/>
                    <a:moveTo>
                      <a:pt x="105" y="314"/>
                    </a:moveTo>
                    <a:lnTo>
                      <a:pt x="104" y="313"/>
                    </a:lnTo>
                    <a:lnTo>
                      <a:pt x="103" y="313"/>
                    </a:lnTo>
                    <a:lnTo>
                      <a:pt x="108" y="305"/>
                    </a:lnTo>
                    <a:lnTo>
                      <a:pt x="105" y="314"/>
                    </a:lnTo>
                    <a:close/>
                    <a:moveTo>
                      <a:pt x="103" y="313"/>
                    </a:moveTo>
                    <a:lnTo>
                      <a:pt x="94" y="306"/>
                    </a:lnTo>
                    <a:lnTo>
                      <a:pt x="104" y="291"/>
                    </a:lnTo>
                    <a:lnTo>
                      <a:pt x="114" y="297"/>
                    </a:lnTo>
                    <a:lnTo>
                      <a:pt x="103" y="313"/>
                    </a:lnTo>
                    <a:close/>
                    <a:moveTo>
                      <a:pt x="94" y="306"/>
                    </a:moveTo>
                    <a:lnTo>
                      <a:pt x="92" y="305"/>
                    </a:lnTo>
                    <a:lnTo>
                      <a:pt x="91" y="303"/>
                    </a:lnTo>
                    <a:lnTo>
                      <a:pt x="98" y="299"/>
                    </a:lnTo>
                    <a:lnTo>
                      <a:pt x="94" y="306"/>
                    </a:lnTo>
                    <a:close/>
                    <a:moveTo>
                      <a:pt x="91" y="303"/>
                    </a:moveTo>
                    <a:lnTo>
                      <a:pt x="84" y="290"/>
                    </a:lnTo>
                    <a:lnTo>
                      <a:pt x="101" y="282"/>
                    </a:lnTo>
                    <a:lnTo>
                      <a:pt x="107" y="294"/>
                    </a:lnTo>
                    <a:lnTo>
                      <a:pt x="91" y="303"/>
                    </a:lnTo>
                    <a:close/>
                    <a:moveTo>
                      <a:pt x="84" y="290"/>
                    </a:moveTo>
                    <a:lnTo>
                      <a:pt x="83" y="289"/>
                    </a:lnTo>
                    <a:lnTo>
                      <a:pt x="83" y="288"/>
                    </a:lnTo>
                    <a:lnTo>
                      <a:pt x="93" y="286"/>
                    </a:lnTo>
                    <a:lnTo>
                      <a:pt x="84" y="290"/>
                    </a:lnTo>
                    <a:close/>
                    <a:moveTo>
                      <a:pt x="83" y="288"/>
                    </a:moveTo>
                    <a:lnTo>
                      <a:pt x="80" y="276"/>
                    </a:lnTo>
                    <a:lnTo>
                      <a:pt x="98" y="271"/>
                    </a:lnTo>
                    <a:lnTo>
                      <a:pt x="102" y="283"/>
                    </a:lnTo>
                    <a:lnTo>
                      <a:pt x="83" y="288"/>
                    </a:lnTo>
                    <a:close/>
                    <a:moveTo>
                      <a:pt x="98" y="270"/>
                    </a:moveTo>
                    <a:lnTo>
                      <a:pt x="98" y="270"/>
                    </a:lnTo>
                    <a:lnTo>
                      <a:pt x="98" y="271"/>
                    </a:lnTo>
                    <a:lnTo>
                      <a:pt x="90" y="273"/>
                    </a:lnTo>
                    <a:lnTo>
                      <a:pt x="98" y="270"/>
                    </a:lnTo>
                    <a:close/>
                    <a:moveTo>
                      <a:pt x="81" y="277"/>
                    </a:moveTo>
                    <a:lnTo>
                      <a:pt x="74" y="257"/>
                    </a:lnTo>
                    <a:lnTo>
                      <a:pt x="92" y="251"/>
                    </a:lnTo>
                    <a:lnTo>
                      <a:pt x="98" y="270"/>
                    </a:lnTo>
                    <a:lnTo>
                      <a:pt x="81" y="277"/>
                    </a:lnTo>
                    <a:close/>
                    <a:moveTo>
                      <a:pt x="92" y="250"/>
                    </a:moveTo>
                    <a:lnTo>
                      <a:pt x="92" y="251"/>
                    </a:lnTo>
                    <a:lnTo>
                      <a:pt x="83" y="255"/>
                    </a:lnTo>
                    <a:lnTo>
                      <a:pt x="92" y="250"/>
                    </a:lnTo>
                    <a:close/>
                    <a:moveTo>
                      <a:pt x="74" y="258"/>
                    </a:moveTo>
                    <a:lnTo>
                      <a:pt x="68" y="241"/>
                    </a:lnTo>
                    <a:lnTo>
                      <a:pt x="85" y="235"/>
                    </a:lnTo>
                    <a:lnTo>
                      <a:pt x="92" y="250"/>
                    </a:lnTo>
                    <a:lnTo>
                      <a:pt x="74" y="258"/>
                    </a:lnTo>
                    <a:close/>
                    <a:moveTo>
                      <a:pt x="68" y="241"/>
                    </a:moveTo>
                    <a:lnTo>
                      <a:pt x="68" y="241"/>
                    </a:lnTo>
                    <a:lnTo>
                      <a:pt x="76" y="238"/>
                    </a:lnTo>
                    <a:lnTo>
                      <a:pt x="68" y="241"/>
                    </a:lnTo>
                    <a:close/>
                    <a:moveTo>
                      <a:pt x="68" y="241"/>
                    </a:moveTo>
                    <a:lnTo>
                      <a:pt x="61" y="223"/>
                    </a:lnTo>
                    <a:lnTo>
                      <a:pt x="80" y="216"/>
                    </a:lnTo>
                    <a:lnTo>
                      <a:pt x="85" y="235"/>
                    </a:lnTo>
                    <a:lnTo>
                      <a:pt x="68" y="241"/>
                    </a:lnTo>
                    <a:close/>
                    <a:moveTo>
                      <a:pt x="79" y="214"/>
                    </a:moveTo>
                    <a:lnTo>
                      <a:pt x="79" y="215"/>
                    </a:lnTo>
                    <a:lnTo>
                      <a:pt x="80" y="216"/>
                    </a:lnTo>
                    <a:lnTo>
                      <a:pt x="70" y="219"/>
                    </a:lnTo>
                    <a:lnTo>
                      <a:pt x="79" y="214"/>
                    </a:lnTo>
                    <a:close/>
                    <a:moveTo>
                      <a:pt x="62" y="224"/>
                    </a:moveTo>
                    <a:lnTo>
                      <a:pt x="52" y="208"/>
                    </a:lnTo>
                    <a:lnTo>
                      <a:pt x="69" y="198"/>
                    </a:lnTo>
                    <a:lnTo>
                      <a:pt x="79" y="214"/>
                    </a:lnTo>
                    <a:lnTo>
                      <a:pt x="62" y="224"/>
                    </a:lnTo>
                    <a:close/>
                    <a:moveTo>
                      <a:pt x="52" y="208"/>
                    </a:moveTo>
                    <a:lnTo>
                      <a:pt x="52" y="207"/>
                    </a:lnTo>
                    <a:lnTo>
                      <a:pt x="61" y="203"/>
                    </a:lnTo>
                    <a:lnTo>
                      <a:pt x="52" y="208"/>
                    </a:lnTo>
                    <a:close/>
                    <a:moveTo>
                      <a:pt x="52" y="207"/>
                    </a:moveTo>
                    <a:lnTo>
                      <a:pt x="46" y="191"/>
                    </a:lnTo>
                    <a:lnTo>
                      <a:pt x="63" y="184"/>
                    </a:lnTo>
                    <a:lnTo>
                      <a:pt x="70" y="200"/>
                    </a:lnTo>
                    <a:lnTo>
                      <a:pt x="52" y="207"/>
                    </a:lnTo>
                    <a:close/>
                    <a:moveTo>
                      <a:pt x="46" y="191"/>
                    </a:moveTo>
                    <a:lnTo>
                      <a:pt x="39" y="175"/>
                    </a:lnTo>
                    <a:lnTo>
                      <a:pt x="57" y="168"/>
                    </a:lnTo>
                    <a:lnTo>
                      <a:pt x="63" y="184"/>
                    </a:lnTo>
                    <a:lnTo>
                      <a:pt x="46" y="191"/>
                    </a:lnTo>
                    <a:close/>
                    <a:moveTo>
                      <a:pt x="55" y="166"/>
                    </a:moveTo>
                    <a:lnTo>
                      <a:pt x="57" y="168"/>
                    </a:lnTo>
                    <a:lnTo>
                      <a:pt x="48" y="172"/>
                    </a:lnTo>
                    <a:lnTo>
                      <a:pt x="55" y="166"/>
                    </a:lnTo>
                    <a:close/>
                    <a:moveTo>
                      <a:pt x="40" y="176"/>
                    </a:moveTo>
                    <a:lnTo>
                      <a:pt x="33" y="168"/>
                    </a:lnTo>
                    <a:lnTo>
                      <a:pt x="50" y="157"/>
                    </a:lnTo>
                    <a:lnTo>
                      <a:pt x="55" y="166"/>
                    </a:lnTo>
                    <a:lnTo>
                      <a:pt x="40" y="176"/>
                    </a:lnTo>
                    <a:close/>
                    <a:moveTo>
                      <a:pt x="33" y="168"/>
                    </a:moveTo>
                    <a:lnTo>
                      <a:pt x="33" y="166"/>
                    </a:lnTo>
                    <a:lnTo>
                      <a:pt x="42" y="162"/>
                    </a:lnTo>
                    <a:lnTo>
                      <a:pt x="33" y="168"/>
                    </a:lnTo>
                    <a:close/>
                    <a:moveTo>
                      <a:pt x="33" y="166"/>
                    </a:moveTo>
                    <a:lnTo>
                      <a:pt x="30" y="160"/>
                    </a:lnTo>
                    <a:lnTo>
                      <a:pt x="47" y="151"/>
                    </a:lnTo>
                    <a:lnTo>
                      <a:pt x="50" y="158"/>
                    </a:lnTo>
                    <a:lnTo>
                      <a:pt x="33" y="166"/>
                    </a:lnTo>
                    <a:close/>
                    <a:moveTo>
                      <a:pt x="30" y="160"/>
                    </a:moveTo>
                    <a:lnTo>
                      <a:pt x="29" y="158"/>
                    </a:lnTo>
                    <a:lnTo>
                      <a:pt x="29" y="155"/>
                    </a:lnTo>
                    <a:lnTo>
                      <a:pt x="39" y="155"/>
                    </a:lnTo>
                    <a:lnTo>
                      <a:pt x="30" y="160"/>
                    </a:lnTo>
                    <a:close/>
                    <a:moveTo>
                      <a:pt x="29" y="155"/>
                    </a:moveTo>
                    <a:lnTo>
                      <a:pt x="29" y="152"/>
                    </a:lnTo>
                    <a:lnTo>
                      <a:pt x="48" y="152"/>
                    </a:lnTo>
                    <a:lnTo>
                      <a:pt x="48" y="155"/>
                    </a:lnTo>
                    <a:lnTo>
                      <a:pt x="29" y="155"/>
                    </a:lnTo>
                    <a:close/>
                    <a:moveTo>
                      <a:pt x="46" y="145"/>
                    </a:moveTo>
                    <a:lnTo>
                      <a:pt x="48" y="149"/>
                    </a:lnTo>
                    <a:lnTo>
                      <a:pt x="48" y="152"/>
                    </a:lnTo>
                    <a:lnTo>
                      <a:pt x="39" y="152"/>
                    </a:lnTo>
                    <a:lnTo>
                      <a:pt x="46" y="145"/>
                    </a:lnTo>
                    <a:close/>
                    <a:moveTo>
                      <a:pt x="32" y="159"/>
                    </a:moveTo>
                    <a:lnTo>
                      <a:pt x="29" y="157"/>
                    </a:lnTo>
                    <a:lnTo>
                      <a:pt x="42" y="142"/>
                    </a:lnTo>
                    <a:lnTo>
                      <a:pt x="46" y="145"/>
                    </a:lnTo>
                    <a:lnTo>
                      <a:pt x="32" y="159"/>
                    </a:lnTo>
                    <a:close/>
                    <a:moveTo>
                      <a:pt x="29" y="157"/>
                    </a:moveTo>
                    <a:lnTo>
                      <a:pt x="28" y="155"/>
                    </a:lnTo>
                    <a:lnTo>
                      <a:pt x="28" y="154"/>
                    </a:lnTo>
                    <a:lnTo>
                      <a:pt x="36" y="149"/>
                    </a:lnTo>
                    <a:lnTo>
                      <a:pt x="29" y="157"/>
                    </a:lnTo>
                    <a:close/>
                    <a:moveTo>
                      <a:pt x="28" y="154"/>
                    </a:moveTo>
                    <a:lnTo>
                      <a:pt x="21" y="145"/>
                    </a:lnTo>
                    <a:lnTo>
                      <a:pt x="37" y="134"/>
                    </a:lnTo>
                    <a:lnTo>
                      <a:pt x="43" y="144"/>
                    </a:lnTo>
                    <a:lnTo>
                      <a:pt x="28" y="154"/>
                    </a:lnTo>
                    <a:close/>
                    <a:moveTo>
                      <a:pt x="21" y="145"/>
                    </a:moveTo>
                    <a:lnTo>
                      <a:pt x="20" y="144"/>
                    </a:lnTo>
                    <a:lnTo>
                      <a:pt x="29" y="140"/>
                    </a:lnTo>
                    <a:lnTo>
                      <a:pt x="21" y="145"/>
                    </a:lnTo>
                    <a:close/>
                    <a:moveTo>
                      <a:pt x="20" y="144"/>
                    </a:moveTo>
                    <a:lnTo>
                      <a:pt x="14" y="131"/>
                    </a:lnTo>
                    <a:lnTo>
                      <a:pt x="31" y="122"/>
                    </a:lnTo>
                    <a:lnTo>
                      <a:pt x="38" y="136"/>
                    </a:lnTo>
                    <a:lnTo>
                      <a:pt x="20" y="144"/>
                    </a:lnTo>
                    <a:close/>
                    <a:moveTo>
                      <a:pt x="14" y="131"/>
                    </a:moveTo>
                    <a:lnTo>
                      <a:pt x="14" y="131"/>
                    </a:lnTo>
                    <a:lnTo>
                      <a:pt x="14" y="130"/>
                    </a:lnTo>
                    <a:lnTo>
                      <a:pt x="22" y="127"/>
                    </a:lnTo>
                    <a:lnTo>
                      <a:pt x="14" y="131"/>
                    </a:lnTo>
                    <a:close/>
                    <a:moveTo>
                      <a:pt x="14" y="130"/>
                    </a:moveTo>
                    <a:lnTo>
                      <a:pt x="7" y="115"/>
                    </a:lnTo>
                    <a:lnTo>
                      <a:pt x="25" y="108"/>
                    </a:lnTo>
                    <a:lnTo>
                      <a:pt x="31" y="123"/>
                    </a:lnTo>
                    <a:lnTo>
                      <a:pt x="14" y="130"/>
                    </a:lnTo>
                    <a:close/>
                    <a:moveTo>
                      <a:pt x="7" y="115"/>
                    </a:moveTo>
                    <a:lnTo>
                      <a:pt x="7" y="115"/>
                    </a:lnTo>
                    <a:lnTo>
                      <a:pt x="16" y="111"/>
                    </a:lnTo>
                    <a:lnTo>
                      <a:pt x="7" y="115"/>
                    </a:lnTo>
                    <a:close/>
                    <a:moveTo>
                      <a:pt x="7" y="115"/>
                    </a:moveTo>
                    <a:lnTo>
                      <a:pt x="0" y="95"/>
                    </a:lnTo>
                    <a:lnTo>
                      <a:pt x="19" y="89"/>
                    </a:lnTo>
                    <a:lnTo>
                      <a:pt x="26" y="108"/>
                    </a:lnTo>
                    <a:lnTo>
                      <a:pt x="7" y="115"/>
                    </a:lnTo>
                    <a:close/>
                    <a:moveTo>
                      <a:pt x="0" y="95"/>
                    </a:moveTo>
                    <a:lnTo>
                      <a:pt x="0" y="94"/>
                    </a:lnTo>
                    <a:lnTo>
                      <a:pt x="0" y="93"/>
                    </a:lnTo>
                    <a:lnTo>
                      <a:pt x="10" y="93"/>
                    </a:lnTo>
                    <a:lnTo>
                      <a:pt x="0" y="95"/>
                    </a:lnTo>
                    <a:close/>
                    <a:moveTo>
                      <a:pt x="0" y="93"/>
                    </a:moveTo>
                    <a:lnTo>
                      <a:pt x="0" y="76"/>
                    </a:lnTo>
                    <a:lnTo>
                      <a:pt x="19" y="76"/>
                    </a:lnTo>
                    <a:lnTo>
                      <a:pt x="19" y="93"/>
                    </a:lnTo>
                    <a:lnTo>
                      <a:pt x="0" y="93"/>
                    </a:lnTo>
                    <a:close/>
                    <a:moveTo>
                      <a:pt x="0" y="76"/>
                    </a:moveTo>
                    <a:lnTo>
                      <a:pt x="0" y="57"/>
                    </a:lnTo>
                    <a:lnTo>
                      <a:pt x="19" y="57"/>
                    </a:lnTo>
                    <a:lnTo>
                      <a:pt x="19" y="76"/>
                    </a:lnTo>
                    <a:lnTo>
                      <a:pt x="0" y="76"/>
                    </a:lnTo>
                    <a:close/>
                    <a:moveTo>
                      <a:pt x="0" y="57"/>
                    </a:moveTo>
                    <a:lnTo>
                      <a:pt x="0" y="54"/>
                    </a:lnTo>
                    <a:lnTo>
                      <a:pt x="1" y="52"/>
                    </a:lnTo>
                    <a:lnTo>
                      <a:pt x="10" y="57"/>
                    </a:lnTo>
                    <a:lnTo>
                      <a:pt x="0" y="57"/>
                    </a:lnTo>
                    <a:close/>
                    <a:moveTo>
                      <a:pt x="1" y="52"/>
                    </a:moveTo>
                    <a:lnTo>
                      <a:pt x="11" y="36"/>
                    </a:lnTo>
                    <a:lnTo>
                      <a:pt x="28" y="46"/>
                    </a:lnTo>
                    <a:lnTo>
                      <a:pt x="18" y="62"/>
                    </a:lnTo>
                    <a:lnTo>
                      <a:pt x="1" y="52"/>
                    </a:lnTo>
                    <a:close/>
                    <a:moveTo>
                      <a:pt x="11" y="36"/>
                    </a:moveTo>
                    <a:lnTo>
                      <a:pt x="12" y="35"/>
                    </a:lnTo>
                    <a:lnTo>
                      <a:pt x="14" y="34"/>
                    </a:lnTo>
                    <a:lnTo>
                      <a:pt x="19" y="41"/>
                    </a:lnTo>
                    <a:lnTo>
                      <a:pt x="11" y="36"/>
                    </a:lnTo>
                    <a:close/>
                    <a:moveTo>
                      <a:pt x="14" y="34"/>
                    </a:moveTo>
                    <a:lnTo>
                      <a:pt x="29" y="21"/>
                    </a:lnTo>
                    <a:lnTo>
                      <a:pt x="41" y="36"/>
                    </a:lnTo>
                    <a:lnTo>
                      <a:pt x="26" y="48"/>
                    </a:lnTo>
                    <a:lnTo>
                      <a:pt x="14" y="34"/>
                    </a:lnTo>
                    <a:close/>
                    <a:moveTo>
                      <a:pt x="29" y="21"/>
                    </a:moveTo>
                    <a:lnTo>
                      <a:pt x="30" y="20"/>
                    </a:lnTo>
                    <a:lnTo>
                      <a:pt x="32" y="20"/>
                    </a:lnTo>
                    <a:lnTo>
                      <a:pt x="36" y="29"/>
                    </a:lnTo>
                    <a:lnTo>
                      <a:pt x="29" y="21"/>
                    </a:lnTo>
                    <a:close/>
                    <a:moveTo>
                      <a:pt x="32" y="20"/>
                    </a:moveTo>
                    <a:lnTo>
                      <a:pt x="58" y="10"/>
                    </a:lnTo>
                    <a:lnTo>
                      <a:pt x="64" y="28"/>
                    </a:lnTo>
                    <a:lnTo>
                      <a:pt x="39" y="37"/>
                    </a:lnTo>
                    <a:lnTo>
                      <a:pt x="3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69" name="Freeform 1631">
                <a:extLst>
                  <a:ext uri="{FF2B5EF4-FFF2-40B4-BE49-F238E27FC236}">
                    <a16:creationId xmlns:a16="http://schemas.microsoft.com/office/drawing/2014/main" id="{65230FD9-5551-4C3C-AFD3-AA569E340B4F}"/>
                  </a:ext>
                </a:extLst>
              </p:cNvPr>
              <p:cNvSpPr>
                <a:spLocks/>
              </p:cNvSpPr>
              <p:nvPr/>
            </p:nvSpPr>
            <p:spPr bwMode="auto">
              <a:xfrm>
                <a:off x="2796" y="1916"/>
                <a:ext cx="102" cy="132"/>
              </a:xfrm>
              <a:custGeom>
                <a:avLst/>
                <a:gdLst>
                  <a:gd name="T0" fmla="*/ 4 w 406"/>
                  <a:gd name="T1" fmla="*/ 0 h 527"/>
                  <a:gd name="T2" fmla="*/ 5 w 406"/>
                  <a:gd name="T3" fmla="*/ 0 h 527"/>
                  <a:gd name="T4" fmla="*/ 7 w 406"/>
                  <a:gd name="T5" fmla="*/ 1 h 527"/>
                  <a:gd name="T6" fmla="*/ 8 w 406"/>
                  <a:gd name="T7" fmla="*/ 3 h 527"/>
                  <a:gd name="T8" fmla="*/ 10 w 406"/>
                  <a:gd name="T9" fmla="*/ 5 h 527"/>
                  <a:gd name="T10" fmla="*/ 11 w 406"/>
                  <a:gd name="T11" fmla="*/ 7 h 527"/>
                  <a:gd name="T12" fmla="*/ 12 w 406"/>
                  <a:gd name="T13" fmla="*/ 9 h 527"/>
                  <a:gd name="T14" fmla="*/ 13 w 406"/>
                  <a:gd name="T15" fmla="*/ 11 h 527"/>
                  <a:gd name="T16" fmla="*/ 14 w 406"/>
                  <a:gd name="T17" fmla="*/ 13 h 527"/>
                  <a:gd name="T18" fmla="*/ 15 w 406"/>
                  <a:gd name="T19" fmla="*/ 15 h 527"/>
                  <a:gd name="T20" fmla="*/ 17 w 406"/>
                  <a:gd name="T21" fmla="*/ 16 h 527"/>
                  <a:gd name="T22" fmla="*/ 19 w 406"/>
                  <a:gd name="T23" fmla="*/ 18 h 527"/>
                  <a:gd name="T24" fmla="*/ 20 w 406"/>
                  <a:gd name="T25" fmla="*/ 20 h 527"/>
                  <a:gd name="T26" fmla="*/ 22 w 406"/>
                  <a:gd name="T27" fmla="*/ 21 h 527"/>
                  <a:gd name="T28" fmla="*/ 23 w 406"/>
                  <a:gd name="T29" fmla="*/ 23 h 527"/>
                  <a:gd name="T30" fmla="*/ 25 w 406"/>
                  <a:gd name="T31" fmla="*/ 25 h 527"/>
                  <a:gd name="T32" fmla="*/ 25 w 406"/>
                  <a:gd name="T33" fmla="*/ 26 h 527"/>
                  <a:gd name="T34" fmla="*/ 26 w 406"/>
                  <a:gd name="T35" fmla="*/ 28 h 527"/>
                  <a:gd name="T36" fmla="*/ 25 w 406"/>
                  <a:gd name="T37" fmla="*/ 29 h 527"/>
                  <a:gd name="T38" fmla="*/ 24 w 406"/>
                  <a:gd name="T39" fmla="*/ 31 h 527"/>
                  <a:gd name="T40" fmla="*/ 23 w 406"/>
                  <a:gd name="T41" fmla="*/ 32 h 527"/>
                  <a:gd name="T42" fmla="*/ 21 w 406"/>
                  <a:gd name="T43" fmla="*/ 33 h 527"/>
                  <a:gd name="T44" fmla="*/ 20 w 406"/>
                  <a:gd name="T45" fmla="*/ 33 h 527"/>
                  <a:gd name="T46" fmla="*/ 19 w 406"/>
                  <a:gd name="T47" fmla="*/ 33 h 527"/>
                  <a:gd name="T48" fmla="*/ 17 w 406"/>
                  <a:gd name="T49" fmla="*/ 33 h 527"/>
                  <a:gd name="T50" fmla="*/ 16 w 406"/>
                  <a:gd name="T51" fmla="*/ 32 h 527"/>
                  <a:gd name="T52" fmla="*/ 15 w 406"/>
                  <a:gd name="T53" fmla="*/ 32 h 527"/>
                  <a:gd name="T54" fmla="*/ 14 w 406"/>
                  <a:gd name="T55" fmla="*/ 30 h 527"/>
                  <a:gd name="T56" fmla="*/ 13 w 406"/>
                  <a:gd name="T57" fmla="*/ 28 h 527"/>
                  <a:gd name="T58" fmla="*/ 12 w 406"/>
                  <a:gd name="T59" fmla="*/ 26 h 527"/>
                  <a:gd name="T60" fmla="*/ 11 w 406"/>
                  <a:gd name="T61" fmla="*/ 24 h 527"/>
                  <a:gd name="T62" fmla="*/ 10 w 406"/>
                  <a:gd name="T63" fmla="*/ 21 h 527"/>
                  <a:gd name="T64" fmla="*/ 9 w 406"/>
                  <a:gd name="T65" fmla="*/ 19 h 527"/>
                  <a:gd name="T66" fmla="*/ 8 w 406"/>
                  <a:gd name="T67" fmla="*/ 17 h 527"/>
                  <a:gd name="T68" fmla="*/ 6 w 406"/>
                  <a:gd name="T69" fmla="*/ 15 h 527"/>
                  <a:gd name="T70" fmla="*/ 5 w 406"/>
                  <a:gd name="T71" fmla="*/ 14 h 527"/>
                  <a:gd name="T72" fmla="*/ 4 w 406"/>
                  <a:gd name="T73" fmla="*/ 13 h 527"/>
                  <a:gd name="T74" fmla="*/ 3 w 406"/>
                  <a:gd name="T75" fmla="*/ 13 h 527"/>
                  <a:gd name="T76" fmla="*/ 2 w 406"/>
                  <a:gd name="T77" fmla="*/ 12 h 527"/>
                  <a:gd name="T78" fmla="*/ 1 w 406"/>
                  <a:gd name="T79" fmla="*/ 11 h 527"/>
                  <a:gd name="T80" fmla="*/ 1 w 406"/>
                  <a:gd name="T81" fmla="*/ 10 h 527"/>
                  <a:gd name="T82" fmla="*/ 1 w 406"/>
                  <a:gd name="T83" fmla="*/ 9 h 527"/>
                  <a:gd name="T84" fmla="*/ 1 w 406"/>
                  <a:gd name="T85" fmla="*/ 7 h 527"/>
                  <a:gd name="T86" fmla="*/ 0 w 406"/>
                  <a:gd name="T87" fmla="*/ 6 h 527"/>
                  <a:gd name="T88" fmla="*/ 0 w 406"/>
                  <a:gd name="T89" fmla="*/ 5 h 527"/>
                  <a:gd name="T90" fmla="*/ 0 w 406"/>
                  <a:gd name="T91" fmla="*/ 4 h 527"/>
                  <a:gd name="T92" fmla="*/ 1 w 406"/>
                  <a:gd name="T93" fmla="*/ 3 h 527"/>
                  <a:gd name="T94" fmla="*/ 1 w 406"/>
                  <a:gd name="T95" fmla="*/ 2 h 527"/>
                  <a:gd name="T96" fmla="*/ 2 w 406"/>
                  <a:gd name="T97" fmla="*/ 1 h 527"/>
                  <a:gd name="T98" fmla="*/ 2 w 406"/>
                  <a:gd name="T99" fmla="*/ 0 h 527"/>
                  <a:gd name="T100" fmla="*/ 4 w 406"/>
                  <a:gd name="T101" fmla="*/ 0 h 5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06"/>
                  <a:gd name="T154" fmla="*/ 0 h 527"/>
                  <a:gd name="T155" fmla="*/ 406 w 406"/>
                  <a:gd name="T156" fmla="*/ 527 h 5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06" h="527">
                    <a:moveTo>
                      <a:pt x="54" y="0"/>
                    </a:moveTo>
                    <a:lnTo>
                      <a:pt x="82" y="4"/>
                    </a:lnTo>
                    <a:lnTo>
                      <a:pt x="108" y="19"/>
                    </a:lnTo>
                    <a:lnTo>
                      <a:pt x="130" y="41"/>
                    </a:lnTo>
                    <a:lnTo>
                      <a:pt x="150" y="70"/>
                    </a:lnTo>
                    <a:lnTo>
                      <a:pt x="168" y="102"/>
                    </a:lnTo>
                    <a:lnTo>
                      <a:pt x="187" y="137"/>
                    </a:lnTo>
                    <a:lnTo>
                      <a:pt x="204" y="171"/>
                    </a:lnTo>
                    <a:lnTo>
                      <a:pt x="226" y="203"/>
                    </a:lnTo>
                    <a:lnTo>
                      <a:pt x="244" y="235"/>
                    </a:lnTo>
                    <a:lnTo>
                      <a:pt x="270" y="260"/>
                    </a:lnTo>
                    <a:lnTo>
                      <a:pt x="298" y="286"/>
                    </a:lnTo>
                    <a:lnTo>
                      <a:pt x="324" y="311"/>
                    </a:lnTo>
                    <a:lnTo>
                      <a:pt x="349" y="337"/>
                    </a:lnTo>
                    <a:lnTo>
                      <a:pt x="372" y="365"/>
                    </a:lnTo>
                    <a:lnTo>
                      <a:pt x="391" y="391"/>
                    </a:lnTo>
                    <a:lnTo>
                      <a:pt x="400" y="416"/>
                    </a:lnTo>
                    <a:lnTo>
                      <a:pt x="406" y="441"/>
                    </a:lnTo>
                    <a:lnTo>
                      <a:pt x="400" y="467"/>
                    </a:lnTo>
                    <a:lnTo>
                      <a:pt x="388" y="490"/>
                    </a:lnTo>
                    <a:lnTo>
                      <a:pt x="362" y="509"/>
                    </a:lnTo>
                    <a:lnTo>
                      <a:pt x="340" y="518"/>
                    </a:lnTo>
                    <a:lnTo>
                      <a:pt x="318" y="527"/>
                    </a:lnTo>
                    <a:lnTo>
                      <a:pt x="295" y="527"/>
                    </a:lnTo>
                    <a:lnTo>
                      <a:pt x="273" y="524"/>
                    </a:lnTo>
                    <a:lnTo>
                      <a:pt x="254" y="515"/>
                    </a:lnTo>
                    <a:lnTo>
                      <a:pt x="236" y="502"/>
                    </a:lnTo>
                    <a:lnTo>
                      <a:pt x="216" y="480"/>
                    </a:lnTo>
                    <a:lnTo>
                      <a:pt x="200" y="451"/>
                    </a:lnTo>
                    <a:lnTo>
                      <a:pt x="184" y="416"/>
                    </a:lnTo>
                    <a:lnTo>
                      <a:pt x="172" y="375"/>
                    </a:lnTo>
                    <a:lnTo>
                      <a:pt x="156" y="330"/>
                    </a:lnTo>
                    <a:lnTo>
                      <a:pt x="136" y="296"/>
                    </a:lnTo>
                    <a:lnTo>
                      <a:pt x="118" y="267"/>
                    </a:lnTo>
                    <a:lnTo>
                      <a:pt x="99" y="245"/>
                    </a:lnTo>
                    <a:lnTo>
                      <a:pt x="79" y="228"/>
                    </a:lnTo>
                    <a:lnTo>
                      <a:pt x="60" y="213"/>
                    </a:lnTo>
                    <a:lnTo>
                      <a:pt x="45" y="200"/>
                    </a:lnTo>
                    <a:lnTo>
                      <a:pt x="28" y="188"/>
                    </a:lnTo>
                    <a:lnTo>
                      <a:pt x="19" y="174"/>
                    </a:lnTo>
                    <a:lnTo>
                      <a:pt x="13" y="162"/>
                    </a:lnTo>
                    <a:lnTo>
                      <a:pt x="10" y="139"/>
                    </a:lnTo>
                    <a:lnTo>
                      <a:pt x="6" y="117"/>
                    </a:lnTo>
                    <a:lnTo>
                      <a:pt x="3" y="95"/>
                    </a:lnTo>
                    <a:lnTo>
                      <a:pt x="0" y="76"/>
                    </a:lnTo>
                    <a:lnTo>
                      <a:pt x="3" y="54"/>
                    </a:lnTo>
                    <a:lnTo>
                      <a:pt x="6" y="38"/>
                    </a:lnTo>
                    <a:lnTo>
                      <a:pt x="13" y="22"/>
                    </a:lnTo>
                    <a:lnTo>
                      <a:pt x="22" y="9"/>
                    </a:lnTo>
                    <a:lnTo>
                      <a:pt x="35" y="0"/>
                    </a:lnTo>
                    <a:lnTo>
                      <a:pt x="54" y="0"/>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0" name="Freeform 1632">
                <a:extLst>
                  <a:ext uri="{FF2B5EF4-FFF2-40B4-BE49-F238E27FC236}">
                    <a16:creationId xmlns:a16="http://schemas.microsoft.com/office/drawing/2014/main" id="{BAB9519A-4D0E-4895-8B7D-736152EFAD33}"/>
                  </a:ext>
                </a:extLst>
              </p:cNvPr>
              <p:cNvSpPr>
                <a:spLocks noEditPoints="1"/>
              </p:cNvSpPr>
              <p:nvPr/>
            </p:nvSpPr>
            <p:spPr bwMode="auto">
              <a:xfrm>
                <a:off x="2794" y="1914"/>
                <a:ext cx="106" cy="137"/>
              </a:xfrm>
              <a:custGeom>
                <a:avLst/>
                <a:gdLst>
                  <a:gd name="T0" fmla="*/ 6 w 425"/>
                  <a:gd name="T1" fmla="*/ 0 h 547"/>
                  <a:gd name="T2" fmla="*/ 7 w 425"/>
                  <a:gd name="T3" fmla="*/ 1 h 547"/>
                  <a:gd name="T4" fmla="*/ 7 w 425"/>
                  <a:gd name="T5" fmla="*/ 2 h 547"/>
                  <a:gd name="T6" fmla="*/ 10 w 425"/>
                  <a:gd name="T7" fmla="*/ 5 h 547"/>
                  <a:gd name="T8" fmla="*/ 10 w 425"/>
                  <a:gd name="T9" fmla="*/ 5 h 547"/>
                  <a:gd name="T10" fmla="*/ 11 w 425"/>
                  <a:gd name="T11" fmla="*/ 7 h 547"/>
                  <a:gd name="T12" fmla="*/ 13 w 425"/>
                  <a:gd name="T13" fmla="*/ 9 h 547"/>
                  <a:gd name="T14" fmla="*/ 12 w 425"/>
                  <a:gd name="T15" fmla="*/ 10 h 547"/>
                  <a:gd name="T16" fmla="*/ 15 w 425"/>
                  <a:gd name="T17" fmla="*/ 13 h 547"/>
                  <a:gd name="T18" fmla="*/ 15 w 425"/>
                  <a:gd name="T19" fmla="*/ 13 h 547"/>
                  <a:gd name="T20" fmla="*/ 15 w 425"/>
                  <a:gd name="T21" fmla="*/ 16 h 547"/>
                  <a:gd name="T22" fmla="*/ 17 w 425"/>
                  <a:gd name="T23" fmla="*/ 17 h 547"/>
                  <a:gd name="T24" fmla="*/ 17 w 425"/>
                  <a:gd name="T25" fmla="*/ 17 h 547"/>
                  <a:gd name="T26" fmla="*/ 21 w 425"/>
                  <a:gd name="T27" fmla="*/ 20 h 547"/>
                  <a:gd name="T28" fmla="*/ 21 w 425"/>
                  <a:gd name="T29" fmla="*/ 20 h 547"/>
                  <a:gd name="T30" fmla="*/ 23 w 425"/>
                  <a:gd name="T31" fmla="*/ 21 h 547"/>
                  <a:gd name="T32" fmla="*/ 24 w 425"/>
                  <a:gd name="T33" fmla="*/ 23 h 547"/>
                  <a:gd name="T34" fmla="*/ 23 w 425"/>
                  <a:gd name="T35" fmla="*/ 24 h 547"/>
                  <a:gd name="T36" fmla="*/ 26 w 425"/>
                  <a:gd name="T37" fmla="*/ 27 h 547"/>
                  <a:gd name="T38" fmla="*/ 26 w 425"/>
                  <a:gd name="T39" fmla="*/ 27 h 547"/>
                  <a:gd name="T40" fmla="*/ 26 w 425"/>
                  <a:gd name="T41" fmla="*/ 28 h 547"/>
                  <a:gd name="T42" fmla="*/ 26 w 425"/>
                  <a:gd name="T43" fmla="*/ 30 h 547"/>
                  <a:gd name="T44" fmla="*/ 25 w 425"/>
                  <a:gd name="T45" fmla="*/ 30 h 547"/>
                  <a:gd name="T46" fmla="*/ 23 w 425"/>
                  <a:gd name="T47" fmla="*/ 33 h 547"/>
                  <a:gd name="T48" fmla="*/ 23 w 425"/>
                  <a:gd name="T49" fmla="*/ 33 h 547"/>
                  <a:gd name="T50" fmla="*/ 20 w 425"/>
                  <a:gd name="T51" fmla="*/ 33 h 547"/>
                  <a:gd name="T52" fmla="*/ 20 w 425"/>
                  <a:gd name="T53" fmla="*/ 34 h 547"/>
                  <a:gd name="T54" fmla="*/ 19 w 425"/>
                  <a:gd name="T55" fmla="*/ 34 h 547"/>
                  <a:gd name="T56" fmla="*/ 17 w 425"/>
                  <a:gd name="T57" fmla="*/ 34 h 547"/>
                  <a:gd name="T58" fmla="*/ 17 w 425"/>
                  <a:gd name="T59" fmla="*/ 34 h 547"/>
                  <a:gd name="T60" fmla="*/ 15 w 425"/>
                  <a:gd name="T61" fmla="*/ 32 h 547"/>
                  <a:gd name="T62" fmla="*/ 15 w 425"/>
                  <a:gd name="T63" fmla="*/ 33 h 547"/>
                  <a:gd name="T64" fmla="*/ 14 w 425"/>
                  <a:gd name="T65" fmla="*/ 31 h 547"/>
                  <a:gd name="T66" fmla="*/ 12 w 425"/>
                  <a:gd name="T67" fmla="*/ 29 h 547"/>
                  <a:gd name="T68" fmla="*/ 12 w 425"/>
                  <a:gd name="T69" fmla="*/ 29 h 547"/>
                  <a:gd name="T70" fmla="*/ 12 w 425"/>
                  <a:gd name="T71" fmla="*/ 24 h 547"/>
                  <a:gd name="T72" fmla="*/ 11 w 425"/>
                  <a:gd name="T73" fmla="*/ 24 h 547"/>
                  <a:gd name="T74" fmla="*/ 10 w 425"/>
                  <a:gd name="T75" fmla="*/ 21 h 547"/>
                  <a:gd name="T76" fmla="*/ 9 w 425"/>
                  <a:gd name="T77" fmla="*/ 19 h 547"/>
                  <a:gd name="T78" fmla="*/ 8 w 425"/>
                  <a:gd name="T79" fmla="*/ 20 h 547"/>
                  <a:gd name="T80" fmla="*/ 7 w 425"/>
                  <a:gd name="T81" fmla="*/ 16 h 547"/>
                  <a:gd name="T82" fmla="*/ 6 w 425"/>
                  <a:gd name="T83" fmla="*/ 17 h 547"/>
                  <a:gd name="T84" fmla="*/ 6 w 425"/>
                  <a:gd name="T85" fmla="*/ 15 h 547"/>
                  <a:gd name="T86" fmla="*/ 3 w 425"/>
                  <a:gd name="T87" fmla="*/ 14 h 547"/>
                  <a:gd name="T88" fmla="*/ 3 w 425"/>
                  <a:gd name="T89" fmla="*/ 14 h 547"/>
                  <a:gd name="T90" fmla="*/ 2 w 425"/>
                  <a:gd name="T91" fmla="*/ 13 h 547"/>
                  <a:gd name="T92" fmla="*/ 1 w 425"/>
                  <a:gd name="T93" fmla="*/ 12 h 547"/>
                  <a:gd name="T94" fmla="*/ 2 w 425"/>
                  <a:gd name="T95" fmla="*/ 11 h 547"/>
                  <a:gd name="T96" fmla="*/ 0 w 425"/>
                  <a:gd name="T97" fmla="*/ 10 h 547"/>
                  <a:gd name="T98" fmla="*/ 0 w 425"/>
                  <a:gd name="T99" fmla="*/ 10 h 547"/>
                  <a:gd name="T100" fmla="*/ 1 w 425"/>
                  <a:gd name="T101" fmla="*/ 7 h 547"/>
                  <a:gd name="T102" fmla="*/ 0 w 425"/>
                  <a:gd name="T103" fmla="*/ 6 h 547"/>
                  <a:gd name="T104" fmla="*/ 1 w 425"/>
                  <a:gd name="T105" fmla="*/ 6 h 547"/>
                  <a:gd name="T106" fmla="*/ 0 w 425"/>
                  <a:gd name="T107" fmla="*/ 3 h 547"/>
                  <a:gd name="T108" fmla="*/ 0 w 425"/>
                  <a:gd name="T109" fmla="*/ 3 h 547"/>
                  <a:gd name="T110" fmla="*/ 1 w 425"/>
                  <a:gd name="T111" fmla="*/ 2 h 547"/>
                  <a:gd name="T112" fmla="*/ 1 w 425"/>
                  <a:gd name="T113" fmla="*/ 1 h 547"/>
                  <a:gd name="T114" fmla="*/ 2 w 425"/>
                  <a:gd name="T115" fmla="*/ 2 h 547"/>
                  <a:gd name="T116" fmla="*/ 4 w 425"/>
                  <a:gd name="T117" fmla="*/ 0 h 5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25"/>
                  <a:gd name="T178" fmla="*/ 0 h 547"/>
                  <a:gd name="T179" fmla="*/ 425 w 425"/>
                  <a:gd name="T180" fmla="*/ 547 h 5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25" h="547">
                    <a:moveTo>
                      <a:pt x="64" y="0"/>
                    </a:moveTo>
                    <a:lnTo>
                      <a:pt x="92" y="4"/>
                    </a:lnTo>
                    <a:lnTo>
                      <a:pt x="90" y="22"/>
                    </a:lnTo>
                    <a:lnTo>
                      <a:pt x="62" y="19"/>
                    </a:lnTo>
                    <a:lnTo>
                      <a:pt x="64" y="0"/>
                    </a:lnTo>
                    <a:close/>
                    <a:moveTo>
                      <a:pt x="92" y="4"/>
                    </a:moveTo>
                    <a:lnTo>
                      <a:pt x="95" y="4"/>
                    </a:lnTo>
                    <a:lnTo>
                      <a:pt x="97" y="5"/>
                    </a:lnTo>
                    <a:lnTo>
                      <a:pt x="91" y="14"/>
                    </a:lnTo>
                    <a:lnTo>
                      <a:pt x="92" y="4"/>
                    </a:lnTo>
                    <a:close/>
                    <a:moveTo>
                      <a:pt x="97" y="5"/>
                    </a:moveTo>
                    <a:lnTo>
                      <a:pt x="122" y="21"/>
                    </a:lnTo>
                    <a:lnTo>
                      <a:pt x="112" y="37"/>
                    </a:lnTo>
                    <a:lnTo>
                      <a:pt x="87" y="21"/>
                    </a:lnTo>
                    <a:lnTo>
                      <a:pt x="97" y="5"/>
                    </a:lnTo>
                    <a:close/>
                    <a:moveTo>
                      <a:pt x="122" y="21"/>
                    </a:moveTo>
                    <a:lnTo>
                      <a:pt x="123" y="21"/>
                    </a:lnTo>
                    <a:lnTo>
                      <a:pt x="123" y="22"/>
                    </a:lnTo>
                    <a:lnTo>
                      <a:pt x="117" y="29"/>
                    </a:lnTo>
                    <a:lnTo>
                      <a:pt x="122" y="21"/>
                    </a:lnTo>
                    <a:close/>
                    <a:moveTo>
                      <a:pt x="123" y="22"/>
                    </a:moveTo>
                    <a:lnTo>
                      <a:pt x="146" y="44"/>
                    </a:lnTo>
                    <a:lnTo>
                      <a:pt x="132" y="58"/>
                    </a:lnTo>
                    <a:lnTo>
                      <a:pt x="110" y="36"/>
                    </a:lnTo>
                    <a:lnTo>
                      <a:pt x="123" y="22"/>
                    </a:lnTo>
                    <a:close/>
                    <a:moveTo>
                      <a:pt x="146" y="44"/>
                    </a:moveTo>
                    <a:lnTo>
                      <a:pt x="146" y="45"/>
                    </a:lnTo>
                    <a:lnTo>
                      <a:pt x="148" y="45"/>
                    </a:lnTo>
                    <a:lnTo>
                      <a:pt x="139" y="51"/>
                    </a:lnTo>
                    <a:lnTo>
                      <a:pt x="146" y="44"/>
                    </a:lnTo>
                    <a:close/>
                    <a:moveTo>
                      <a:pt x="148" y="45"/>
                    </a:moveTo>
                    <a:lnTo>
                      <a:pt x="166" y="74"/>
                    </a:lnTo>
                    <a:lnTo>
                      <a:pt x="151" y="85"/>
                    </a:lnTo>
                    <a:lnTo>
                      <a:pt x="131" y="57"/>
                    </a:lnTo>
                    <a:lnTo>
                      <a:pt x="148" y="45"/>
                    </a:lnTo>
                    <a:close/>
                    <a:moveTo>
                      <a:pt x="166" y="74"/>
                    </a:moveTo>
                    <a:lnTo>
                      <a:pt x="166" y="75"/>
                    </a:lnTo>
                    <a:lnTo>
                      <a:pt x="159" y="80"/>
                    </a:lnTo>
                    <a:lnTo>
                      <a:pt x="166" y="74"/>
                    </a:lnTo>
                    <a:close/>
                    <a:moveTo>
                      <a:pt x="166" y="75"/>
                    </a:moveTo>
                    <a:lnTo>
                      <a:pt x="185" y="106"/>
                    </a:lnTo>
                    <a:lnTo>
                      <a:pt x="170" y="116"/>
                    </a:lnTo>
                    <a:lnTo>
                      <a:pt x="150" y="84"/>
                    </a:lnTo>
                    <a:lnTo>
                      <a:pt x="166" y="75"/>
                    </a:lnTo>
                    <a:close/>
                    <a:moveTo>
                      <a:pt x="185" y="106"/>
                    </a:moveTo>
                    <a:lnTo>
                      <a:pt x="185" y="106"/>
                    </a:lnTo>
                    <a:lnTo>
                      <a:pt x="186" y="107"/>
                    </a:lnTo>
                    <a:lnTo>
                      <a:pt x="177" y="112"/>
                    </a:lnTo>
                    <a:lnTo>
                      <a:pt x="185" y="106"/>
                    </a:lnTo>
                    <a:close/>
                    <a:moveTo>
                      <a:pt x="186" y="107"/>
                    </a:moveTo>
                    <a:lnTo>
                      <a:pt x="205" y="141"/>
                    </a:lnTo>
                    <a:lnTo>
                      <a:pt x="188" y="151"/>
                    </a:lnTo>
                    <a:lnTo>
                      <a:pt x="168" y="116"/>
                    </a:lnTo>
                    <a:lnTo>
                      <a:pt x="186" y="107"/>
                    </a:lnTo>
                    <a:close/>
                    <a:moveTo>
                      <a:pt x="205" y="141"/>
                    </a:moveTo>
                    <a:lnTo>
                      <a:pt x="205" y="141"/>
                    </a:lnTo>
                    <a:lnTo>
                      <a:pt x="205" y="143"/>
                    </a:lnTo>
                    <a:lnTo>
                      <a:pt x="196" y="147"/>
                    </a:lnTo>
                    <a:lnTo>
                      <a:pt x="205" y="141"/>
                    </a:lnTo>
                    <a:close/>
                    <a:moveTo>
                      <a:pt x="205" y="143"/>
                    </a:moveTo>
                    <a:lnTo>
                      <a:pt x="221" y="178"/>
                    </a:lnTo>
                    <a:lnTo>
                      <a:pt x="204" y="186"/>
                    </a:lnTo>
                    <a:lnTo>
                      <a:pt x="187" y="150"/>
                    </a:lnTo>
                    <a:lnTo>
                      <a:pt x="205" y="143"/>
                    </a:lnTo>
                    <a:close/>
                    <a:moveTo>
                      <a:pt x="205" y="187"/>
                    </a:moveTo>
                    <a:lnTo>
                      <a:pt x="204" y="187"/>
                    </a:lnTo>
                    <a:lnTo>
                      <a:pt x="204" y="186"/>
                    </a:lnTo>
                    <a:lnTo>
                      <a:pt x="213" y="181"/>
                    </a:lnTo>
                    <a:lnTo>
                      <a:pt x="205" y="187"/>
                    </a:lnTo>
                    <a:close/>
                    <a:moveTo>
                      <a:pt x="220" y="176"/>
                    </a:moveTo>
                    <a:lnTo>
                      <a:pt x="242" y="208"/>
                    </a:lnTo>
                    <a:lnTo>
                      <a:pt x="227" y="219"/>
                    </a:lnTo>
                    <a:lnTo>
                      <a:pt x="205" y="187"/>
                    </a:lnTo>
                    <a:lnTo>
                      <a:pt x="220" y="176"/>
                    </a:lnTo>
                    <a:close/>
                    <a:moveTo>
                      <a:pt x="242" y="208"/>
                    </a:moveTo>
                    <a:lnTo>
                      <a:pt x="242" y="209"/>
                    </a:lnTo>
                    <a:lnTo>
                      <a:pt x="235" y="213"/>
                    </a:lnTo>
                    <a:lnTo>
                      <a:pt x="242" y="208"/>
                    </a:lnTo>
                    <a:close/>
                    <a:moveTo>
                      <a:pt x="242" y="209"/>
                    </a:moveTo>
                    <a:lnTo>
                      <a:pt x="262" y="241"/>
                    </a:lnTo>
                    <a:lnTo>
                      <a:pt x="246" y="249"/>
                    </a:lnTo>
                    <a:lnTo>
                      <a:pt x="226" y="219"/>
                    </a:lnTo>
                    <a:lnTo>
                      <a:pt x="242" y="209"/>
                    </a:lnTo>
                    <a:close/>
                    <a:moveTo>
                      <a:pt x="247" y="252"/>
                    </a:moveTo>
                    <a:lnTo>
                      <a:pt x="246" y="251"/>
                    </a:lnTo>
                    <a:lnTo>
                      <a:pt x="246" y="249"/>
                    </a:lnTo>
                    <a:lnTo>
                      <a:pt x="253" y="245"/>
                    </a:lnTo>
                    <a:lnTo>
                      <a:pt x="247" y="252"/>
                    </a:lnTo>
                    <a:close/>
                    <a:moveTo>
                      <a:pt x="260" y="238"/>
                    </a:moveTo>
                    <a:lnTo>
                      <a:pt x="285" y="264"/>
                    </a:lnTo>
                    <a:lnTo>
                      <a:pt x="272" y="277"/>
                    </a:lnTo>
                    <a:lnTo>
                      <a:pt x="247" y="252"/>
                    </a:lnTo>
                    <a:lnTo>
                      <a:pt x="260" y="238"/>
                    </a:lnTo>
                    <a:close/>
                    <a:moveTo>
                      <a:pt x="273" y="277"/>
                    </a:moveTo>
                    <a:lnTo>
                      <a:pt x="272" y="277"/>
                    </a:lnTo>
                    <a:lnTo>
                      <a:pt x="279" y="270"/>
                    </a:lnTo>
                    <a:lnTo>
                      <a:pt x="273" y="277"/>
                    </a:lnTo>
                    <a:close/>
                    <a:moveTo>
                      <a:pt x="285" y="264"/>
                    </a:moveTo>
                    <a:lnTo>
                      <a:pt x="314" y="289"/>
                    </a:lnTo>
                    <a:lnTo>
                      <a:pt x="302" y="304"/>
                    </a:lnTo>
                    <a:lnTo>
                      <a:pt x="273" y="277"/>
                    </a:lnTo>
                    <a:lnTo>
                      <a:pt x="285" y="264"/>
                    </a:lnTo>
                    <a:close/>
                    <a:moveTo>
                      <a:pt x="314" y="289"/>
                    </a:moveTo>
                    <a:lnTo>
                      <a:pt x="314" y="289"/>
                    </a:lnTo>
                    <a:lnTo>
                      <a:pt x="307" y="296"/>
                    </a:lnTo>
                    <a:lnTo>
                      <a:pt x="314" y="289"/>
                    </a:lnTo>
                    <a:close/>
                    <a:moveTo>
                      <a:pt x="314" y="289"/>
                    </a:moveTo>
                    <a:lnTo>
                      <a:pt x="339" y="315"/>
                    </a:lnTo>
                    <a:lnTo>
                      <a:pt x="326" y="328"/>
                    </a:lnTo>
                    <a:lnTo>
                      <a:pt x="301" y="302"/>
                    </a:lnTo>
                    <a:lnTo>
                      <a:pt x="314" y="289"/>
                    </a:lnTo>
                    <a:close/>
                    <a:moveTo>
                      <a:pt x="339" y="315"/>
                    </a:moveTo>
                    <a:lnTo>
                      <a:pt x="417" y="391"/>
                    </a:lnTo>
                    <a:lnTo>
                      <a:pt x="339" y="315"/>
                    </a:lnTo>
                    <a:lnTo>
                      <a:pt x="333" y="321"/>
                    </a:lnTo>
                    <a:lnTo>
                      <a:pt x="339" y="315"/>
                    </a:lnTo>
                    <a:close/>
                    <a:moveTo>
                      <a:pt x="339" y="315"/>
                    </a:moveTo>
                    <a:lnTo>
                      <a:pt x="365" y="340"/>
                    </a:lnTo>
                    <a:lnTo>
                      <a:pt x="352" y="353"/>
                    </a:lnTo>
                    <a:lnTo>
                      <a:pt x="326" y="328"/>
                    </a:lnTo>
                    <a:lnTo>
                      <a:pt x="339" y="315"/>
                    </a:lnTo>
                    <a:close/>
                    <a:moveTo>
                      <a:pt x="365" y="340"/>
                    </a:moveTo>
                    <a:lnTo>
                      <a:pt x="366" y="340"/>
                    </a:lnTo>
                    <a:lnTo>
                      <a:pt x="366" y="341"/>
                    </a:lnTo>
                    <a:lnTo>
                      <a:pt x="358" y="347"/>
                    </a:lnTo>
                    <a:lnTo>
                      <a:pt x="365" y="340"/>
                    </a:lnTo>
                    <a:close/>
                    <a:moveTo>
                      <a:pt x="366" y="341"/>
                    </a:moveTo>
                    <a:lnTo>
                      <a:pt x="388" y="370"/>
                    </a:lnTo>
                    <a:lnTo>
                      <a:pt x="374" y="381"/>
                    </a:lnTo>
                    <a:lnTo>
                      <a:pt x="352" y="353"/>
                    </a:lnTo>
                    <a:lnTo>
                      <a:pt x="366" y="341"/>
                    </a:lnTo>
                    <a:close/>
                    <a:moveTo>
                      <a:pt x="388" y="370"/>
                    </a:moveTo>
                    <a:lnTo>
                      <a:pt x="387" y="369"/>
                    </a:lnTo>
                    <a:lnTo>
                      <a:pt x="388" y="370"/>
                    </a:lnTo>
                    <a:lnTo>
                      <a:pt x="381" y="375"/>
                    </a:lnTo>
                    <a:lnTo>
                      <a:pt x="388" y="370"/>
                    </a:lnTo>
                    <a:close/>
                    <a:moveTo>
                      <a:pt x="388" y="370"/>
                    </a:moveTo>
                    <a:lnTo>
                      <a:pt x="408" y="395"/>
                    </a:lnTo>
                    <a:lnTo>
                      <a:pt x="392" y="406"/>
                    </a:lnTo>
                    <a:lnTo>
                      <a:pt x="374" y="381"/>
                    </a:lnTo>
                    <a:lnTo>
                      <a:pt x="388" y="370"/>
                    </a:lnTo>
                    <a:close/>
                    <a:moveTo>
                      <a:pt x="408" y="395"/>
                    </a:moveTo>
                    <a:lnTo>
                      <a:pt x="409" y="396"/>
                    </a:lnTo>
                    <a:lnTo>
                      <a:pt x="409" y="397"/>
                    </a:lnTo>
                    <a:lnTo>
                      <a:pt x="400" y="401"/>
                    </a:lnTo>
                    <a:lnTo>
                      <a:pt x="408" y="395"/>
                    </a:lnTo>
                    <a:close/>
                    <a:moveTo>
                      <a:pt x="409" y="397"/>
                    </a:moveTo>
                    <a:lnTo>
                      <a:pt x="419" y="423"/>
                    </a:lnTo>
                    <a:lnTo>
                      <a:pt x="400" y="429"/>
                    </a:lnTo>
                    <a:lnTo>
                      <a:pt x="391" y="404"/>
                    </a:lnTo>
                    <a:lnTo>
                      <a:pt x="409" y="397"/>
                    </a:lnTo>
                    <a:close/>
                    <a:moveTo>
                      <a:pt x="419" y="423"/>
                    </a:moveTo>
                    <a:lnTo>
                      <a:pt x="419" y="424"/>
                    </a:lnTo>
                    <a:lnTo>
                      <a:pt x="409" y="426"/>
                    </a:lnTo>
                    <a:lnTo>
                      <a:pt x="419" y="423"/>
                    </a:lnTo>
                    <a:close/>
                    <a:moveTo>
                      <a:pt x="419" y="424"/>
                    </a:moveTo>
                    <a:lnTo>
                      <a:pt x="425" y="449"/>
                    </a:lnTo>
                    <a:lnTo>
                      <a:pt x="407" y="453"/>
                    </a:lnTo>
                    <a:lnTo>
                      <a:pt x="400" y="428"/>
                    </a:lnTo>
                    <a:lnTo>
                      <a:pt x="419" y="424"/>
                    </a:lnTo>
                    <a:close/>
                    <a:moveTo>
                      <a:pt x="425" y="449"/>
                    </a:moveTo>
                    <a:lnTo>
                      <a:pt x="425" y="451"/>
                    </a:lnTo>
                    <a:lnTo>
                      <a:pt x="425" y="453"/>
                    </a:lnTo>
                    <a:lnTo>
                      <a:pt x="415" y="451"/>
                    </a:lnTo>
                    <a:lnTo>
                      <a:pt x="425" y="449"/>
                    </a:lnTo>
                    <a:close/>
                    <a:moveTo>
                      <a:pt x="425" y="453"/>
                    </a:moveTo>
                    <a:lnTo>
                      <a:pt x="419" y="479"/>
                    </a:lnTo>
                    <a:lnTo>
                      <a:pt x="400" y="474"/>
                    </a:lnTo>
                    <a:lnTo>
                      <a:pt x="407" y="449"/>
                    </a:lnTo>
                    <a:lnTo>
                      <a:pt x="425" y="453"/>
                    </a:lnTo>
                    <a:close/>
                    <a:moveTo>
                      <a:pt x="419" y="479"/>
                    </a:moveTo>
                    <a:lnTo>
                      <a:pt x="419" y="481"/>
                    </a:lnTo>
                    <a:lnTo>
                      <a:pt x="418" y="482"/>
                    </a:lnTo>
                    <a:lnTo>
                      <a:pt x="409" y="477"/>
                    </a:lnTo>
                    <a:lnTo>
                      <a:pt x="419" y="479"/>
                    </a:lnTo>
                    <a:close/>
                    <a:moveTo>
                      <a:pt x="418" y="482"/>
                    </a:moveTo>
                    <a:lnTo>
                      <a:pt x="404" y="504"/>
                    </a:lnTo>
                    <a:lnTo>
                      <a:pt x="388" y="494"/>
                    </a:lnTo>
                    <a:lnTo>
                      <a:pt x="401" y="472"/>
                    </a:lnTo>
                    <a:lnTo>
                      <a:pt x="418" y="482"/>
                    </a:lnTo>
                    <a:close/>
                    <a:moveTo>
                      <a:pt x="404" y="504"/>
                    </a:moveTo>
                    <a:lnTo>
                      <a:pt x="404" y="505"/>
                    </a:lnTo>
                    <a:lnTo>
                      <a:pt x="402" y="506"/>
                    </a:lnTo>
                    <a:lnTo>
                      <a:pt x="397" y="500"/>
                    </a:lnTo>
                    <a:lnTo>
                      <a:pt x="404" y="504"/>
                    </a:lnTo>
                    <a:close/>
                    <a:moveTo>
                      <a:pt x="402" y="506"/>
                    </a:moveTo>
                    <a:lnTo>
                      <a:pt x="377" y="526"/>
                    </a:lnTo>
                    <a:lnTo>
                      <a:pt x="366" y="511"/>
                    </a:lnTo>
                    <a:lnTo>
                      <a:pt x="391" y="492"/>
                    </a:lnTo>
                    <a:lnTo>
                      <a:pt x="402" y="506"/>
                    </a:lnTo>
                    <a:close/>
                    <a:moveTo>
                      <a:pt x="377" y="526"/>
                    </a:moveTo>
                    <a:lnTo>
                      <a:pt x="376" y="526"/>
                    </a:lnTo>
                    <a:lnTo>
                      <a:pt x="375" y="527"/>
                    </a:lnTo>
                    <a:lnTo>
                      <a:pt x="371" y="519"/>
                    </a:lnTo>
                    <a:lnTo>
                      <a:pt x="377" y="526"/>
                    </a:lnTo>
                    <a:close/>
                    <a:moveTo>
                      <a:pt x="375" y="527"/>
                    </a:moveTo>
                    <a:lnTo>
                      <a:pt x="353" y="536"/>
                    </a:lnTo>
                    <a:lnTo>
                      <a:pt x="345" y="520"/>
                    </a:lnTo>
                    <a:lnTo>
                      <a:pt x="367" y="510"/>
                    </a:lnTo>
                    <a:lnTo>
                      <a:pt x="375" y="527"/>
                    </a:lnTo>
                    <a:close/>
                    <a:moveTo>
                      <a:pt x="353" y="536"/>
                    </a:moveTo>
                    <a:lnTo>
                      <a:pt x="331" y="546"/>
                    </a:lnTo>
                    <a:lnTo>
                      <a:pt x="323" y="528"/>
                    </a:lnTo>
                    <a:lnTo>
                      <a:pt x="345" y="520"/>
                    </a:lnTo>
                    <a:lnTo>
                      <a:pt x="353" y="536"/>
                    </a:lnTo>
                    <a:close/>
                    <a:moveTo>
                      <a:pt x="331" y="546"/>
                    </a:moveTo>
                    <a:lnTo>
                      <a:pt x="328" y="547"/>
                    </a:lnTo>
                    <a:lnTo>
                      <a:pt x="327" y="547"/>
                    </a:lnTo>
                    <a:lnTo>
                      <a:pt x="327" y="537"/>
                    </a:lnTo>
                    <a:lnTo>
                      <a:pt x="331" y="546"/>
                    </a:lnTo>
                    <a:close/>
                    <a:moveTo>
                      <a:pt x="327" y="547"/>
                    </a:moveTo>
                    <a:lnTo>
                      <a:pt x="304" y="547"/>
                    </a:lnTo>
                    <a:lnTo>
                      <a:pt x="304" y="528"/>
                    </a:lnTo>
                    <a:lnTo>
                      <a:pt x="327" y="528"/>
                    </a:lnTo>
                    <a:lnTo>
                      <a:pt x="327" y="547"/>
                    </a:lnTo>
                    <a:close/>
                    <a:moveTo>
                      <a:pt x="304" y="547"/>
                    </a:moveTo>
                    <a:lnTo>
                      <a:pt x="304" y="547"/>
                    </a:lnTo>
                    <a:lnTo>
                      <a:pt x="303" y="547"/>
                    </a:lnTo>
                    <a:lnTo>
                      <a:pt x="304" y="537"/>
                    </a:lnTo>
                    <a:lnTo>
                      <a:pt x="304" y="547"/>
                    </a:lnTo>
                    <a:close/>
                    <a:moveTo>
                      <a:pt x="303" y="547"/>
                    </a:moveTo>
                    <a:lnTo>
                      <a:pt x="281" y="544"/>
                    </a:lnTo>
                    <a:lnTo>
                      <a:pt x="283" y="525"/>
                    </a:lnTo>
                    <a:lnTo>
                      <a:pt x="306" y="528"/>
                    </a:lnTo>
                    <a:lnTo>
                      <a:pt x="303" y="547"/>
                    </a:lnTo>
                    <a:close/>
                    <a:moveTo>
                      <a:pt x="281" y="544"/>
                    </a:moveTo>
                    <a:lnTo>
                      <a:pt x="280" y="544"/>
                    </a:lnTo>
                    <a:lnTo>
                      <a:pt x="278" y="543"/>
                    </a:lnTo>
                    <a:lnTo>
                      <a:pt x="282" y="534"/>
                    </a:lnTo>
                    <a:lnTo>
                      <a:pt x="281" y="544"/>
                    </a:lnTo>
                    <a:close/>
                    <a:moveTo>
                      <a:pt x="278" y="543"/>
                    </a:moveTo>
                    <a:lnTo>
                      <a:pt x="259" y="533"/>
                    </a:lnTo>
                    <a:lnTo>
                      <a:pt x="268" y="516"/>
                    </a:lnTo>
                    <a:lnTo>
                      <a:pt x="286" y="526"/>
                    </a:lnTo>
                    <a:lnTo>
                      <a:pt x="278" y="543"/>
                    </a:lnTo>
                    <a:close/>
                    <a:moveTo>
                      <a:pt x="259" y="533"/>
                    </a:moveTo>
                    <a:lnTo>
                      <a:pt x="258" y="533"/>
                    </a:lnTo>
                    <a:lnTo>
                      <a:pt x="263" y="525"/>
                    </a:lnTo>
                    <a:lnTo>
                      <a:pt x="259" y="533"/>
                    </a:lnTo>
                    <a:close/>
                    <a:moveTo>
                      <a:pt x="258" y="533"/>
                    </a:moveTo>
                    <a:lnTo>
                      <a:pt x="239" y="520"/>
                    </a:lnTo>
                    <a:lnTo>
                      <a:pt x="249" y="504"/>
                    </a:lnTo>
                    <a:lnTo>
                      <a:pt x="269" y="516"/>
                    </a:lnTo>
                    <a:lnTo>
                      <a:pt x="258" y="533"/>
                    </a:lnTo>
                    <a:close/>
                    <a:moveTo>
                      <a:pt x="239" y="520"/>
                    </a:moveTo>
                    <a:lnTo>
                      <a:pt x="238" y="520"/>
                    </a:lnTo>
                    <a:lnTo>
                      <a:pt x="237" y="519"/>
                    </a:lnTo>
                    <a:lnTo>
                      <a:pt x="245" y="512"/>
                    </a:lnTo>
                    <a:lnTo>
                      <a:pt x="239" y="520"/>
                    </a:lnTo>
                    <a:close/>
                    <a:moveTo>
                      <a:pt x="237" y="519"/>
                    </a:moveTo>
                    <a:lnTo>
                      <a:pt x="218" y="496"/>
                    </a:lnTo>
                    <a:lnTo>
                      <a:pt x="232" y="483"/>
                    </a:lnTo>
                    <a:lnTo>
                      <a:pt x="251" y="505"/>
                    </a:lnTo>
                    <a:lnTo>
                      <a:pt x="237" y="519"/>
                    </a:lnTo>
                    <a:close/>
                    <a:moveTo>
                      <a:pt x="218" y="496"/>
                    </a:moveTo>
                    <a:lnTo>
                      <a:pt x="217" y="495"/>
                    </a:lnTo>
                    <a:lnTo>
                      <a:pt x="217" y="494"/>
                    </a:lnTo>
                    <a:lnTo>
                      <a:pt x="225" y="490"/>
                    </a:lnTo>
                    <a:lnTo>
                      <a:pt x="218" y="496"/>
                    </a:lnTo>
                    <a:close/>
                    <a:moveTo>
                      <a:pt x="217" y="494"/>
                    </a:moveTo>
                    <a:lnTo>
                      <a:pt x="200" y="466"/>
                    </a:lnTo>
                    <a:lnTo>
                      <a:pt x="217" y="457"/>
                    </a:lnTo>
                    <a:lnTo>
                      <a:pt x="234" y="485"/>
                    </a:lnTo>
                    <a:lnTo>
                      <a:pt x="217" y="494"/>
                    </a:lnTo>
                    <a:close/>
                    <a:moveTo>
                      <a:pt x="200" y="466"/>
                    </a:moveTo>
                    <a:lnTo>
                      <a:pt x="200" y="466"/>
                    </a:lnTo>
                    <a:lnTo>
                      <a:pt x="200" y="464"/>
                    </a:lnTo>
                    <a:lnTo>
                      <a:pt x="209" y="461"/>
                    </a:lnTo>
                    <a:lnTo>
                      <a:pt x="200" y="466"/>
                    </a:lnTo>
                    <a:close/>
                    <a:moveTo>
                      <a:pt x="200" y="464"/>
                    </a:moveTo>
                    <a:lnTo>
                      <a:pt x="185" y="430"/>
                    </a:lnTo>
                    <a:lnTo>
                      <a:pt x="202" y="423"/>
                    </a:lnTo>
                    <a:lnTo>
                      <a:pt x="218" y="457"/>
                    </a:lnTo>
                    <a:lnTo>
                      <a:pt x="200" y="464"/>
                    </a:lnTo>
                    <a:close/>
                    <a:moveTo>
                      <a:pt x="185" y="430"/>
                    </a:moveTo>
                    <a:lnTo>
                      <a:pt x="184" y="429"/>
                    </a:lnTo>
                    <a:lnTo>
                      <a:pt x="193" y="426"/>
                    </a:lnTo>
                    <a:lnTo>
                      <a:pt x="185" y="430"/>
                    </a:lnTo>
                    <a:close/>
                    <a:moveTo>
                      <a:pt x="184" y="429"/>
                    </a:moveTo>
                    <a:lnTo>
                      <a:pt x="172" y="387"/>
                    </a:lnTo>
                    <a:lnTo>
                      <a:pt x="189" y="382"/>
                    </a:lnTo>
                    <a:lnTo>
                      <a:pt x="203" y="424"/>
                    </a:lnTo>
                    <a:lnTo>
                      <a:pt x="184" y="429"/>
                    </a:lnTo>
                    <a:close/>
                    <a:moveTo>
                      <a:pt x="189" y="382"/>
                    </a:moveTo>
                    <a:lnTo>
                      <a:pt x="189" y="382"/>
                    </a:lnTo>
                    <a:lnTo>
                      <a:pt x="181" y="385"/>
                    </a:lnTo>
                    <a:lnTo>
                      <a:pt x="189" y="382"/>
                    </a:lnTo>
                    <a:close/>
                    <a:moveTo>
                      <a:pt x="172" y="388"/>
                    </a:moveTo>
                    <a:lnTo>
                      <a:pt x="155" y="343"/>
                    </a:lnTo>
                    <a:lnTo>
                      <a:pt x="174" y="338"/>
                    </a:lnTo>
                    <a:lnTo>
                      <a:pt x="189" y="382"/>
                    </a:lnTo>
                    <a:lnTo>
                      <a:pt x="172" y="388"/>
                    </a:lnTo>
                    <a:close/>
                    <a:moveTo>
                      <a:pt x="173" y="335"/>
                    </a:moveTo>
                    <a:lnTo>
                      <a:pt x="173" y="337"/>
                    </a:lnTo>
                    <a:lnTo>
                      <a:pt x="174" y="338"/>
                    </a:lnTo>
                    <a:lnTo>
                      <a:pt x="165" y="340"/>
                    </a:lnTo>
                    <a:lnTo>
                      <a:pt x="173" y="335"/>
                    </a:lnTo>
                    <a:close/>
                    <a:moveTo>
                      <a:pt x="156" y="345"/>
                    </a:moveTo>
                    <a:lnTo>
                      <a:pt x="138" y="310"/>
                    </a:lnTo>
                    <a:lnTo>
                      <a:pt x="154" y="301"/>
                    </a:lnTo>
                    <a:lnTo>
                      <a:pt x="173" y="335"/>
                    </a:lnTo>
                    <a:lnTo>
                      <a:pt x="156" y="345"/>
                    </a:lnTo>
                    <a:close/>
                    <a:moveTo>
                      <a:pt x="153" y="300"/>
                    </a:moveTo>
                    <a:lnTo>
                      <a:pt x="154" y="300"/>
                    </a:lnTo>
                    <a:lnTo>
                      <a:pt x="154" y="301"/>
                    </a:lnTo>
                    <a:lnTo>
                      <a:pt x="145" y="306"/>
                    </a:lnTo>
                    <a:lnTo>
                      <a:pt x="153" y="300"/>
                    </a:lnTo>
                    <a:close/>
                    <a:moveTo>
                      <a:pt x="138" y="311"/>
                    </a:moveTo>
                    <a:lnTo>
                      <a:pt x="119" y="283"/>
                    </a:lnTo>
                    <a:lnTo>
                      <a:pt x="134" y="272"/>
                    </a:lnTo>
                    <a:lnTo>
                      <a:pt x="153" y="300"/>
                    </a:lnTo>
                    <a:lnTo>
                      <a:pt x="138" y="311"/>
                    </a:lnTo>
                    <a:close/>
                    <a:moveTo>
                      <a:pt x="133" y="270"/>
                    </a:moveTo>
                    <a:lnTo>
                      <a:pt x="134" y="272"/>
                    </a:lnTo>
                    <a:lnTo>
                      <a:pt x="127" y="277"/>
                    </a:lnTo>
                    <a:lnTo>
                      <a:pt x="133" y="270"/>
                    </a:lnTo>
                    <a:close/>
                    <a:moveTo>
                      <a:pt x="119" y="283"/>
                    </a:moveTo>
                    <a:lnTo>
                      <a:pt x="100" y="260"/>
                    </a:lnTo>
                    <a:lnTo>
                      <a:pt x="114" y="248"/>
                    </a:lnTo>
                    <a:lnTo>
                      <a:pt x="133" y="270"/>
                    </a:lnTo>
                    <a:lnTo>
                      <a:pt x="119" y="283"/>
                    </a:lnTo>
                    <a:close/>
                    <a:moveTo>
                      <a:pt x="113" y="247"/>
                    </a:moveTo>
                    <a:lnTo>
                      <a:pt x="114" y="247"/>
                    </a:lnTo>
                    <a:lnTo>
                      <a:pt x="114" y="248"/>
                    </a:lnTo>
                    <a:lnTo>
                      <a:pt x="108" y="255"/>
                    </a:lnTo>
                    <a:lnTo>
                      <a:pt x="113" y="247"/>
                    </a:lnTo>
                    <a:close/>
                    <a:moveTo>
                      <a:pt x="101" y="262"/>
                    </a:moveTo>
                    <a:lnTo>
                      <a:pt x="82" y="246"/>
                    </a:lnTo>
                    <a:lnTo>
                      <a:pt x="95" y="232"/>
                    </a:lnTo>
                    <a:lnTo>
                      <a:pt x="113" y="247"/>
                    </a:lnTo>
                    <a:lnTo>
                      <a:pt x="101" y="262"/>
                    </a:lnTo>
                    <a:close/>
                    <a:moveTo>
                      <a:pt x="82" y="246"/>
                    </a:moveTo>
                    <a:lnTo>
                      <a:pt x="64" y="230"/>
                    </a:lnTo>
                    <a:lnTo>
                      <a:pt x="76" y="215"/>
                    </a:lnTo>
                    <a:lnTo>
                      <a:pt x="95" y="232"/>
                    </a:lnTo>
                    <a:lnTo>
                      <a:pt x="82" y="246"/>
                    </a:lnTo>
                    <a:close/>
                    <a:moveTo>
                      <a:pt x="75" y="215"/>
                    </a:moveTo>
                    <a:lnTo>
                      <a:pt x="75" y="214"/>
                    </a:lnTo>
                    <a:lnTo>
                      <a:pt x="76" y="215"/>
                    </a:lnTo>
                    <a:lnTo>
                      <a:pt x="69" y="223"/>
                    </a:lnTo>
                    <a:lnTo>
                      <a:pt x="75" y="215"/>
                    </a:lnTo>
                    <a:close/>
                    <a:moveTo>
                      <a:pt x="64" y="231"/>
                    </a:moveTo>
                    <a:lnTo>
                      <a:pt x="47" y="217"/>
                    </a:lnTo>
                    <a:lnTo>
                      <a:pt x="59" y="203"/>
                    </a:lnTo>
                    <a:lnTo>
                      <a:pt x="75" y="215"/>
                    </a:lnTo>
                    <a:lnTo>
                      <a:pt x="64" y="231"/>
                    </a:lnTo>
                    <a:close/>
                    <a:moveTo>
                      <a:pt x="47" y="217"/>
                    </a:moveTo>
                    <a:lnTo>
                      <a:pt x="74" y="238"/>
                    </a:lnTo>
                    <a:lnTo>
                      <a:pt x="47" y="217"/>
                    </a:lnTo>
                    <a:lnTo>
                      <a:pt x="54" y="210"/>
                    </a:lnTo>
                    <a:lnTo>
                      <a:pt x="47" y="217"/>
                    </a:lnTo>
                    <a:close/>
                    <a:moveTo>
                      <a:pt x="47" y="217"/>
                    </a:moveTo>
                    <a:lnTo>
                      <a:pt x="32" y="204"/>
                    </a:lnTo>
                    <a:lnTo>
                      <a:pt x="44" y="190"/>
                    </a:lnTo>
                    <a:lnTo>
                      <a:pt x="59" y="203"/>
                    </a:lnTo>
                    <a:lnTo>
                      <a:pt x="47" y="217"/>
                    </a:lnTo>
                    <a:close/>
                    <a:moveTo>
                      <a:pt x="32" y="204"/>
                    </a:moveTo>
                    <a:lnTo>
                      <a:pt x="31" y="204"/>
                    </a:lnTo>
                    <a:lnTo>
                      <a:pt x="30" y="203"/>
                    </a:lnTo>
                    <a:lnTo>
                      <a:pt x="37" y="198"/>
                    </a:lnTo>
                    <a:lnTo>
                      <a:pt x="32" y="204"/>
                    </a:lnTo>
                    <a:close/>
                    <a:moveTo>
                      <a:pt x="30" y="203"/>
                    </a:moveTo>
                    <a:lnTo>
                      <a:pt x="21" y="190"/>
                    </a:lnTo>
                    <a:lnTo>
                      <a:pt x="35" y="179"/>
                    </a:lnTo>
                    <a:lnTo>
                      <a:pt x="45" y="192"/>
                    </a:lnTo>
                    <a:lnTo>
                      <a:pt x="30" y="203"/>
                    </a:lnTo>
                    <a:close/>
                    <a:moveTo>
                      <a:pt x="21" y="190"/>
                    </a:moveTo>
                    <a:lnTo>
                      <a:pt x="20" y="190"/>
                    </a:lnTo>
                    <a:lnTo>
                      <a:pt x="20" y="189"/>
                    </a:lnTo>
                    <a:lnTo>
                      <a:pt x="28" y="184"/>
                    </a:lnTo>
                    <a:lnTo>
                      <a:pt x="21" y="190"/>
                    </a:lnTo>
                    <a:close/>
                    <a:moveTo>
                      <a:pt x="20" y="189"/>
                    </a:moveTo>
                    <a:lnTo>
                      <a:pt x="13" y="177"/>
                    </a:lnTo>
                    <a:lnTo>
                      <a:pt x="31" y="168"/>
                    </a:lnTo>
                    <a:lnTo>
                      <a:pt x="36" y="180"/>
                    </a:lnTo>
                    <a:lnTo>
                      <a:pt x="20" y="189"/>
                    </a:lnTo>
                    <a:close/>
                    <a:moveTo>
                      <a:pt x="13" y="177"/>
                    </a:moveTo>
                    <a:lnTo>
                      <a:pt x="12" y="174"/>
                    </a:lnTo>
                    <a:lnTo>
                      <a:pt x="12" y="173"/>
                    </a:lnTo>
                    <a:lnTo>
                      <a:pt x="22" y="172"/>
                    </a:lnTo>
                    <a:lnTo>
                      <a:pt x="13" y="177"/>
                    </a:lnTo>
                    <a:close/>
                    <a:moveTo>
                      <a:pt x="12" y="173"/>
                    </a:moveTo>
                    <a:lnTo>
                      <a:pt x="9" y="151"/>
                    </a:lnTo>
                    <a:lnTo>
                      <a:pt x="27" y="148"/>
                    </a:lnTo>
                    <a:lnTo>
                      <a:pt x="31" y="170"/>
                    </a:lnTo>
                    <a:lnTo>
                      <a:pt x="12" y="173"/>
                    </a:lnTo>
                    <a:close/>
                    <a:moveTo>
                      <a:pt x="9" y="151"/>
                    </a:moveTo>
                    <a:lnTo>
                      <a:pt x="5" y="129"/>
                    </a:lnTo>
                    <a:lnTo>
                      <a:pt x="25" y="126"/>
                    </a:lnTo>
                    <a:lnTo>
                      <a:pt x="27" y="148"/>
                    </a:lnTo>
                    <a:lnTo>
                      <a:pt x="9" y="151"/>
                    </a:lnTo>
                    <a:close/>
                    <a:moveTo>
                      <a:pt x="5" y="129"/>
                    </a:moveTo>
                    <a:lnTo>
                      <a:pt x="3" y="106"/>
                    </a:lnTo>
                    <a:lnTo>
                      <a:pt x="22" y="104"/>
                    </a:lnTo>
                    <a:lnTo>
                      <a:pt x="25" y="126"/>
                    </a:lnTo>
                    <a:lnTo>
                      <a:pt x="5" y="129"/>
                    </a:lnTo>
                    <a:close/>
                    <a:moveTo>
                      <a:pt x="22" y="104"/>
                    </a:moveTo>
                    <a:lnTo>
                      <a:pt x="21" y="102"/>
                    </a:lnTo>
                    <a:lnTo>
                      <a:pt x="22" y="104"/>
                    </a:lnTo>
                    <a:lnTo>
                      <a:pt x="12" y="105"/>
                    </a:lnTo>
                    <a:lnTo>
                      <a:pt x="22" y="104"/>
                    </a:lnTo>
                    <a:close/>
                    <a:moveTo>
                      <a:pt x="3" y="107"/>
                    </a:moveTo>
                    <a:lnTo>
                      <a:pt x="0" y="87"/>
                    </a:lnTo>
                    <a:lnTo>
                      <a:pt x="19" y="84"/>
                    </a:lnTo>
                    <a:lnTo>
                      <a:pt x="22" y="104"/>
                    </a:lnTo>
                    <a:lnTo>
                      <a:pt x="3" y="107"/>
                    </a:lnTo>
                    <a:close/>
                    <a:moveTo>
                      <a:pt x="0" y="87"/>
                    </a:moveTo>
                    <a:lnTo>
                      <a:pt x="0" y="86"/>
                    </a:lnTo>
                    <a:lnTo>
                      <a:pt x="0" y="85"/>
                    </a:lnTo>
                    <a:lnTo>
                      <a:pt x="9" y="86"/>
                    </a:lnTo>
                    <a:lnTo>
                      <a:pt x="0" y="87"/>
                    </a:lnTo>
                    <a:close/>
                    <a:moveTo>
                      <a:pt x="0" y="85"/>
                    </a:moveTo>
                    <a:lnTo>
                      <a:pt x="3" y="62"/>
                    </a:lnTo>
                    <a:lnTo>
                      <a:pt x="22" y="65"/>
                    </a:lnTo>
                    <a:lnTo>
                      <a:pt x="19" y="87"/>
                    </a:lnTo>
                    <a:lnTo>
                      <a:pt x="0" y="85"/>
                    </a:lnTo>
                    <a:close/>
                    <a:moveTo>
                      <a:pt x="3" y="62"/>
                    </a:moveTo>
                    <a:lnTo>
                      <a:pt x="3" y="62"/>
                    </a:lnTo>
                    <a:lnTo>
                      <a:pt x="12" y="64"/>
                    </a:lnTo>
                    <a:lnTo>
                      <a:pt x="3" y="62"/>
                    </a:lnTo>
                    <a:close/>
                    <a:moveTo>
                      <a:pt x="3" y="62"/>
                    </a:moveTo>
                    <a:lnTo>
                      <a:pt x="6" y="47"/>
                    </a:lnTo>
                    <a:lnTo>
                      <a:pt x="25" y="50"/>
                    </a:lnTo>
                    <a:lnTo>
                      <a:pt x="22" y="65"/>
                    </a:lnTo>
                    <a:lnTo>
                      <a:pt x="3" y="62"/>
                    </a:lnTo>
                    <a:close/>
                    <a:moveTo>
                      <a:pt x="6" y="47"/>
                    </a:moveTo>
                    <a:lnTo>
                      <a:pt x="6" y="45"/>
                    </a:lnTo>
                    <a:lnTo>
                      <a:pt x="6" y="44"/>
                    </a:lnTo>
                    <a:lnTo>
                      <a:pt x="15" y="48"/>
                    </a:lnTo>
                    <a:lnTo>
                      <a:pt x="6" y="47"/>
                    </a:lnTo>
                    <a:close/>
                    <a:moveTo>
                      <a:pt x="6" y="44"/>
                    </a:moveTo>
                    <a:lnTo>
                      <a:pt x="13" y="29"/>
                    </a:lnTo>
                    <a:lnTo>
                      <a:pt x="31" y="36"/>
                    </a:lnTo>
                    <a:lnTo>
                      <a:pt x="24" y="51"/>
                    </a:lnTo>
                    <a:lnTo>
                      <a:pt x="6" y="44"/>
                    </a:lnTo>
                    <a:close/>
                    <a:moveTo>
                      <a:pt x="13" y="29"/>
                    </a:moveTo>
                    <a:lnTo>
                      <a:pt x="13" y="28"/>
                    </a:lnTo>
                    <a:lnTo>
                      <a:pt x="14" y="27"/>
                    </a:lnTo>
                    <a:lnTo>
                      <a:pt x="22" y="32"/>
                    </a:lnTo>
                    <a:lnTo>
                      <a:pt x="13" y="29"/>
                    </a:lnTo>
                    <a:close/>
                    <a:moveTo>
                      <a:pt x="14" y="27"/>
                    </a:moveTo>
                    <a:lnTo>
                      <a:pt x="24" y="14"/>
                    </a:lnTo>
                    <a:lnTo>
                      <a:pt x="38" y="25"/>
                    </a:lnTo>
                    <a:lnTo>
                      <a:pt x="30" y="38"/>
                    </a:lnTo>
                    <a:lnTo>
                      <a:pt x="14" y="27"/>
                    </a:lnTo>
                    <a:close/>
                    <a:moveTo>
                      <a:pt x="24" y="14"/>
                    </a:moveTo>
                    <a:lnTo>
                      <a:pt x="24" y="12"/>
                    </a:lnTo>
                    <a:lnTo>
                      <a:pt x="25" y="11"/>
                    </a:lnTo>
                    <a:lnTo>
                      <a:pt x="31" y="19"/>
                    </a:lnTo>
                    <a:lnTo>
                      <a:pt x="24" y="14"/>
                    </a:lnTo>
                    <a:close/>
                    <a:moveTo>
                      <a:pt x="25" y="11"/>
                    </a:moveTo>
                    <a:lnTo>
                      <a:pt x="38" y="2"/>
                    </a:lnTo>
                    <a:lnTo>
                      <a:pt x="49" y="18"/>
                    </a:lnTo>
                    <a:lnTo>
                      <a:pt x="37" y="27"/>
                    </a:lnTo>
                    <a:lnTo>
                      <a:pt x="25" y="11"/>
                    </a:lnTo>
                    <a:close/>
                    <a:moveTo>
                      <a:pt x="38" y="2"/>
                    </a:moveTo>
                    <a:lnTo>
                      <a:pt x="41" y="0"/>
                    </a:lnTo>
                    <a:lnTo>
                      <a:pt x="44" y="0"/>
                    </a:lnTo>
                    <a:lnTo>
                      <a:pt x="44" y="10"/>
                    </a:lnTo>
                    <a:lnTo>
                      <a:pt x="38" y="2"/>
                    </a:lnTo>
                    <a:close/>
                    <a:moveTo>
                      <a:pt x="44" y="0"/>
                    </a:moveTo>
                    <a:lnTo>
                      <a:pt x="63" y="0"/>
                    </a:lnTo>
                    <a:lnTo>
                      <a:pt x="63" y="19"/>
                    </a:lnTo>
                    <a:lnTo>
                      <a:pt x="44" y="19"/>
                    </a:lnTo>
                    <a:lnTo>
                      <a:pt x="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1" name="Freeform 1633">
                <a:extLst>
                  <a:ext uri="{FF2B5EF4-FFF2-40B4-BE49-F238E27FC236}">
                    <a16:creationId xmlns:a16="http://schemas.microsoft.com/office/drawing/2014/main" id="{7C5ED501-6981-48CA-BBB7-1ADF0190BAEA}"/>
                  </a:ext>
                </a:extLst>
              </p:cNvPr>
              <p:cNvSpPr>
                <a:spLocks/>
              </p:cNvSpPr>
              <p:nvPr/>
            </p:nvSpPr>
            <p:spPr bwMode="auto">
              <a:xfrm>
                <a:off x="2525" y="1803"/>
                <a:ext cx="121" cy="167"/>
              </a:xfrm>
              <a:custGeom>
                <a:avLst/>
                <a:gdLst>
                  <a:gd name="T0" fmla="*/ 2 w 483"/>
                  <a:gd name="T1" fmla="*/ 6 h 665"/>
                  <a:gd name="T2" fmla="*/ 4 w 483"/>
                  <a:gd name="T3" fmla="*/ 4 h 665"/>
                  <a:gd name="T4" fmla="*/ 5 w 483"/>
                  <a:gd name="T5" fmla="*/ 2 h 665"/>
                  <a:gd name="T6" fmla="*/ 7 w 483"/>
                  <a:gd name="T7" fmla="*/ 1 h 665"/>
                  <a:gd name="T8" fmla="*/ 9 w 483"/>
                  <a:gd name="T9" fmla="*/ 0 h 665"/>
                  <a:gd name="T10" fmla="*/ 10 w 483"/>
                  <a:gd name="T11" fmla="*/ 0 h 665"/>
                  <a:gd name="T12" fmla="*/ 12 w 483"/>
                  <a:gd name="T13" fmla="*/ 1 h 665"/>
                  <a:gd name="T14" fmla="*/ 14 w 483"/>
                  <a:gd name="T15" fmla="*/ 2 h 665"/>
                  <a:gd name="T16" fmla="*/ 15 w 483"/>
                  <a:gd name="T17" fmla="*/ 3 h 665"/>
                  <a:gd name="T18" fmla="*/ 16 w 483"/>
                  <a:gd name="T19" fmla="*/ 6 h 665"/>
                  <a:gd name="T20" fmla="*/ 18 w 483"/>
                  <a:gd name="T21" fmla="*/ 8 h 665"/>
                  <a:gd name="T22" fmla="*/ 18 w 483"/>
                  <a:gd name="T23" fmla="*/ 11 h 665"/>
                  <a:gd name="T24" fmla="*/ 20 w 483"/>
                  <a:gd name="T25" fmla="*/ 14 h 665"/>
                  <a:gd name="T26" fmla="*/ 21 w 483"/>
                  <a:gd name="T27" fmla="*/ 16 h 665"/>
                  <a:gd name="T28" fmla="*/ 22 w 483"/>
                  <a:gd name="T29" fmla="*/ 19 h 665"/>
                  <a:gd name="T30" fmla="*/ 24 w 483"/>
                  <a:gd name="T31" fmla="*/ 22 h 665"/>
                  <a:gd name="T32" fmla="*/ 25 w 483"/>
                  <a:gd name="T33" fmla="*/ 24 h 665"/>
                  <a:gd name="T34" fmla="*/ 27 w 483"/>
                  <a:gd name="T35" fmla="*/ 27 h 665"/>
                  <a:gd name="T36" fmla="*/ 28 w 483"/>
                  <a:gd name="T37" fmla="*/ 29 h 665"/>
                  <a:gd name="T38" fmla="*/ 29 w 483"/>
                  <a:gd name="T39" fmla="*/ 32 h 665"/>
                  <a:gd name="T40" fmla="*/ 30 w 483"/>
                  <a:gd name="T41" fmla="*/ 34 h 665"/>
                  <a:gd name="T42" fmla="*/ 30 w 483"/>
                  <a:gd name="T43" fmla="*/ 35 h 665"/>
                  <a:gd name="T44" fmla="*/ 30 w 483"/>
                  <a:gd name="T45" fmla="*/ 36 h 665"/>
                  <a:gd name="T46" fmla="*/ 30 w 483"/>
                  <a:gd name="T47" fmla="*/ 37 h 665"/>
                  <a:gd name="T48" fmla="*/ 30 w 483"/>
                  <a:gd name="T49" fmla="*/ 38 h 665"/>
                  <a:gd name="T50" fmla="*/ 30 w 483"/>
                  <a:gd name="T51" fmla="*/ 40 h 665"/>
                  <a:gd name="T52" fmla="*/ 29 w 483"/>
                  <a:gd name="T53" fmla="*/ 41 h 665"/>
                  <a:gd name="T54" fmla="*/ 29 w 483"/>
                  <a:gd name="T55" fmla="*/ 42 h 665"/>
                  <a:gd name="T56" fmla="*/ 27 w 483"/>
                  <a:gd name="T57" fmla="*/ 42 h 665"/>
                  <a:gd name="T58" fmla="*/ 25 w 483"/>
                  <a:gd name="T59" fmla="*/ 41 h 665"/>
                  <a:gd name="T60" fmla="*/ 23 w 483"/>
                  <a:gd name="T61" fmla="*/ 39 h 665"/>
                  <a:gd name="T62" fmla="*/ 22 w 483"/>
                  <a:gd name="T63" fmla="*/ 38 h 665"/>
                  <a:gd name="T64" fmla="*/ 21 w 483"/>
                  <a:gd name="T65" fmla="*/ 37 h 665"/>
                  <a:gd name="T66" fmla="*/ 20 w 483"/>
                  <a:gd name="T67" fmla="*/ 36 h 665"/>
                  <a:gd name="T68" fmla="*/ 19 w 483"/>
                  <a:gd name="T69" fmla="*/ 35 h 665"/>
                  <a:gd name="T70" fmla="*/ 18 w 483"/>
                  <a:gd name="T71" fmla="*/ 34 h 665"/>
                  <a:gd name="T72" fmla="*/ 18 w 483"/>
                  <a:gd name="T73" fmla="*/ 32 h 665"/>
                  <a:gd name="T74" fmla="*/ 17 w 483"/>
                  <a:gd name="T75" fmla="*/ 31 h 665"/>
                  <a:gd name="T76" fmla="*/ 16 w 483"/>
                  <a:gd name="T77" fmla="*/ 30 h 665"/>
                  <a:gd name="T78" fmla="*/ 14 w 483"/>
                  <a:gd name="T79" fmla="*/ 29 h 665"/>
                  <a:gd name="T80" fmla="*/ 13 w 483"/>
                  <a:gd name="T81" fmla="*/ 27 h 665"/>
                  <a:gd name="T82" fmla="*/ 10 w 483"/>
                  <a:gd name="T83" fmla="*/ 24 h 665"/>
                  <a:gd name="T84" fmla="*/ 8 w 483"/>
                  <a:gd name="T85" fmla="*/ 22 h 665"/>
                  <a:gd name="T86" fmla="*/ 6 w 483"/>
                  <a:gd name="T87" fmla="*/ 20 h 665"/>
                  <a:gd name="T88" fmla="*/ 4 w 483"/>
                  <a:gd name="T89" fmla="*/ 18 h 665"/>
                  <a:gd name="T90" fmla="*/ 2 w 483"/>
                  <a:gd name="T91" fmla="*/ 16 h 665"/>
                  <a:gd name="T92" fmla="*/ 1 w 483"/>
                  <a:gd name="T93" fmla="*/ 13 h 665"/>
                  <a:gd name="T94" fmla="*/ 0 w 483"/>
                  <a:gd name="T95" fmla="*/ 12 h 665"/>
                  <a:gd name="T96" fmla="*/ 0 w 483"/>
                  <a:gd name="T97" fmla="*/ 10 h 665"/>
                  <a:gd name="T98" fmla="*/ 1 w 483"/>
                  <a:gd name="T99" fmla="*/ 8 h 665"/>
                  <a:gd name="T100" fmla="*/ 2 w 483"/>
                  <a:gd name="T101" fmla="*/ 6 h 6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3"/>
                  <a:gd name="T154" fmla="*/ 0 h 665"/>
                  <a:gd name="T155" fmla="*/ 483 w 483"/>
                  <a:gd name="T156" fmla="*/ 665 h 6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3" h="665">
                    <a:moveTo>
                      <a:pt x="32" y="96"/>
                    </a:moveTo>
                    <a:lnTo>
                      <a:pt x="57" y="61"/>
                    </a:lnTo>
                    <a:lnTo>
                      <a:pt x="83" y="32"/>
                    </a:lnTo>
                    <a:lnTo>
                      <a:pt x="111" y="13"/>
                    </a:lnTo>
                    <a:lnTo>
                      <a:pt x="137" y="0"/>
                    </a:lnTo>
                    <a:lnTo>
                      <a:pt x="165" y="0"/>
                    </a:lnTo>
                    <a:lnTo>
                      <a:pt x="191" y="7"/>
                    </a:lnTo>
                    <a:lnTo>
                      <a:pt x="216" y="22"/>
                    </a:lnTo>
                    <a:lnTo>
                      <a:pt x="241" y="49"/>
                    </a:lnTo>
                    <a:lnTo>
                      <a:pt x="261" y="86"/>
                    </a:lnTo>
                    <a:lnTo>
                      <a:pt x="280" y="130"/>
                    </a:lnTo>
                    <a:lnTo>
                      <a:pt x="292" y="175"/>
                    </a:lnTo>
                    <a:lnTo>
                      <a:pt x="312" y="216"/>
                    </a:lnTo>
                    <a:lnTo>
                      <a:pt x="334" y="258"/>
                    </a:lnTo>
                    <a:lnTo>
                      <a:pt x="356" y="302"/>
                    </a:lnTo>
                    <a:lnTo>
                      <a:pt x="378" y="344"/>
                    </a:lnTo>
                    <a:lnTo>
                      <a:pt x="403" y="382"/>
                    </a:lnTo>
                    <a:lnTo>
                      <a:pt x="427" y="424"/>
                    </a:lnTo>
                    <a:lnTo>
                      <a:pt x="445" y="464"/>
                    </a:lnTo>
                    <a:lnTo>
                      <a:pt x="464" y="506"/>
                    </a:lnTo>
                    <a:lnTo>
                      <a:pt x="481" y="547"/>
                    </a:lnTo>
                    <a:lnTo>
                      <a:pt x="481" y="550"/>
                    </a:lnTo>
                    <a:lnTo>
                      <a:pt x="483" y="566"/>
                    </a:lnTo>
                    <a:lnTo>
                      <a:pt x="483" y="589"/>
                    </a:lnTo>
                    <a:lnTo>
                      <a:pt x="481" y="611"/>
                    </a:lnTo>
                    <a:lnTo>
                      <a:pt x="477" y="633"/>
                    </a:lnTo>
                    <a:lnTo>
                      <a:pt x="467" y="652"/>
                    </a:lnTo>
                    <a:lnTo>
                      <a:pt x="455" y="665"/>
                    </a:lnTo>
                    <a:lnTo>
                      <a:pt x="432" y="665"/>
                    </a:lnTo>
                    <a:lnTo>
                      <a:pt x="403" y="652"/>
                    </a:lnTo>
                    <a:lnTo>
                      <a:pt x="369" y="623"/>
                    </a:lnTo>
                    <a:lnTo>
                      <a:pt x="346" y="601"/>
                    </a:lnTo>
                    <a:lnTo>
                      <a:pt x="327" y="582"/>
                    </a:lnTo>
                    <a:lnTo>
                      <a:pt x="315" y="566"/>
                    </a:lnTo>
                    <a:lnTo>
                      <a:pt x="302" y="550"/>
                    </a:lnTo>
                    <a:lnTo>
                      <a:pt x="292" y="535"/>
                    </a:lnTo>
                    <a:lnTo>
                      <a:pt x="280" y="515"/>
                    </a:lnTo>
                    <a:lnTo>
                      <a:pt x="267" y="496"/>
                    </a:lnTo>
                    <a:lnTo>
                      <a:pt x="251" y="478"/>
                    </a:lnTo>
                    <a:lnTo>
                      <a:pt x="229" y="452"/>
                    </a:lnTo>
                    <a:lnTo>
                      <a:pt x="201" y="424"/>
                    </a:lnTo>
                    <a:lnTo>
                      <a:pt x="162" y="385"/>
                    </a:lnTo>
                    <a:lnTo>
                      <a:pt x="124" y="350"/>
                    </a:lnTo>
                    <a:lnTo>
                      <a:pt x="89" y="315"/>
                    </a:lnTo>
                    <a:lnTo>
                      <a:pt x="57" y="280"/>
                    </a:lnTo>
                    <a:lnTo>
                      <a:pt x="32" y="248"/>
                    </a:lnTo>
                    <a:lnTo>
                      <a:pt x="13" y="213"/>
                    </a:lnTo>
                    <a:lnTo>
                      <a:pt x="0" y="184"/>
                    </a:lnTo>
                    <a:lnTo>
                      <a:pt x="0" y="153"/>
                    </a:lnTo>
                    <a:lnTo>
                      <a:pt x="10" y="125"/>
                    </a:lnTo>
                    <a:lnTo>
                      <a:pt x="32" y="96"/>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2" name="Freeform 1634">
                <a:extLst>
                  <a:ext uri="{FF2B5EF4-FFF2-40B4-BE49-F238E27FC236}">
                    <a16:creationId xmlns:a16="http://schemas.microsoft.com/office/drawing/2014/main" id="{C7B239DC-04E0-4EB8-AA19-7A6F53199AA5}"/>
                  </a:ext>
                </a:extLst>
              </p:cNvPr>
              <p:cNvSpPr>
                <a:spLocks noEditPoints="1"/>
              </p:cNvSpPr>
              <p:nvPr/>
            </p:nvSpPr>
            <p:spPr bwMode="auto">
              <a:xfrm>
                <a:off x="2523" y="1801"/>
                <a:ext cx="125" cy="171"/>
              </a:xfrm>
              <a:custGeom>
                <a:avLst/>
                <a:gdLst>
                  <a:gd name="T0" fmla="*/ 4 w 502"/>
                  <a:gd name="T1" fmla="*/ 4 h 683"/>
                  <a:gd name="T2" fmla="*/ 5 w 502"/>
                  <a:gd name="T3" fmla="*/ 2 h 683"/>
                  <a:gd name="T4" fmla="*/ 6 w 502"/>
                  <a:gd name="T5" fmla="*/ 3 h 683"/>
                  <a:gd name="T6" fmla="*/ 9 w 502"/>
                  <a:gd name="T7" fmla="*/ 0 h 683"/>
                  <a:gd name="T8" fmla="*/ 9 w 502"/>
                  <a:gd name="T9" fmla="*/ 0 h 683"/>
                  <a:gd name="T10" fmla="*/ 11 w 502"/>
                  <a:gd name="T11" fmla="*/ 0 h 683"/>
                  <a:gd name="T12" fmla="*/ 12 w 502"/>
                  <a:gd name="T13" fmla="*/ 1 h 683"/>
                  <a:gd name="T14" fmla="*/ 12 w 502"/>
                  <a:gd name="T15" fmla="*/ 2 h 683"/>
                  <a:gd name="T16" fmla="*/ 16 w 502"/>
                  <a:gd name="T17" fmla="*/ 3 h 683"/>
                  <a:gd name="T18" fmla="*/ 16 w 502"/>
                  <a:gd name="T19" fmla="*/ 3 h 683"/>
                  <a:gd name="T20" fmla="*/ 17 w 502"/>
                  <a:gd name="T21" fmla="*/ 6 h 683"/>
                  <a:gd name="T22" fmla="*/ 18 w 502"/>
                  <a:gd name="T23" fmla="*/ 9 h 683"/>
                  <a:gd name="T24" fmla="*/ 17 w 502"/>
                  <a:gd name="T25" fmla="*/ 9 h 683"/>
                  <a:gd name="T26" fmla="*/ 20 w 502"/>
                  <a:gd name="T27" fmla="*/ 14 h 683"/>
                  <a:gd name="T28" fmla="*/ 19 w 502"/>
                  <a:gd name="T29" fmla="*/ 15 h 683"/>
                  <a:gd name="T30" fmla="*/ 22 w 502"/>
                  <a:gd name="T31" fmla="*/ 17 h 683"/>
                  <a:gd name="T32" fmla="*/ 22 w 502"/>
                  <a:gd name="T33" fmla="*/ 20 h 683"/>
                  <a:gd name="T34" fmla="*/ 22 w 502"/>
                  <a:gd name="T35" fmla="*/ 20 h 683"/>
                  <a:gd name="T36" fmla="*/ 26 w 502"/>
                  <a:gd name="T37" fmla="*/ 24 h 683"/>
                  <a:gd name="T38" fmla="*/ 26 w 502"/>
                  <a:gd name="T39" fmla="*/ 24 h 683"/>
                  <a:gd name="T40" fmla="*/ 27 w 502"/>
                  <a:gd name="T41" fmla="*/ 27 h 683"/>
                  <a:gd name="T42" fmla="*/ 29 w 502"/>
                  <a:gd name="T43" fmla="*/ 30 h 683"/>
                  <a:gd name="T44" fmla="*/ 29 w 502"/>
                  <a:gd name="T45" fmla="*/ 32 h 683"/>
                  <a:gd name="T46" fmla="*/ 31 w 502"/>
                  <a:gd name="T47" fmla="*/ 35 h 683"/>
                  <a:gd name="T48" fmla="*/ 31 w 502"/>
                  <a:gd name="T49" fmla="*/ 35 h 683"/>
                  <a:gd name="T50" fmla="*/ 30 w 502"/>
                  <a:gd name="T51" fmla="*/ 36 h 683"/>
                  <a:gd name="T52" fmla="*/ 31 w 502"/>
                  <a:gd name="T53" fmla="*/ 36 h 683"/>
                  <a:gd name="T54" fmla="*/ 31 w 502"/>
                  <a:gd name="T55" fmla="*/ 38 h 683"/>
                  <a:gd name="T56" fmla="*/ 31 w 502"/>
                  <a:gd name="T57" fmla="*/ 40 h 683"/>
                  <a:gd name="T58" fmla="*/ 31 w 502"/>
                  <a:gd name="T59" fmla="*/ 40 h 683"/>
                  <a:gd name="T60" fmla="*/ 30 w 502"/>
                  <a:gd name="T61" fmla="*/ 42 h 683"/>
                  <a:gd name="T62" fmla="*/ 29 w 502"/>
                  <a:gd name="T63" fmla="*/ 43 h 683"/>
                  <a:gd name="T64" fmla="*/ 29 w 502"/>
                  <a:gd name="T65" fmla="*/ 42 h 683"/>
                  <a:gd name="T66" fmla="*/ 25 w 502"/>
                  <a:gd name="T67" fmla="*/ 42 h 683"/>
                  <a:gd name="T68" fmla="*/ 25 w 502"/>
                  <a:gd name="T69" fmla="*/ 42 h 683"/>
                  <a:gd name="T70" fmla="*/ 23 w 502"/>
                  <a:gd name="T71" fmla="*/ 40 h 683"/>
                  <a:gd name="T72" fmla="*/ 22 w 502"/>
                  <a:gd name="T73" fmla="*/ 38 h 683"/>
                  <a:gd name="T74" fmla="*/ 22 w 502"/>
                  <a:gd name="T75" fmla="*/ 38 h 683"/>
                  <a:gd name="T76" fmla="*/ 20 w 502"/>
                  <a:gd name="T77" fmla="*/ 36 h 683"/>
                  <a:gd name="T78" fmla="*/ 20 w 502"/>
                  <a:gd name="T79" fmla="*/ 36 h 683"/>
                  <a:gd name="T80" fmla="*/ 19 w 502"/>
                  <a:gd name="T81" fmla="*/ 34 h 683"/>
                  <a:gd name="T82" fmla="*/ 18 w 502"/>
                  <a:gd name="T83" fmla="*/ 34 h 683"/>
                  <a:gd name="T84" fmla="*/ 18 w 502"/>
                  <a:gd name="T85" fmla="*/ 33 h 683"/>
                  <a:gd name="T86" fmla="*/ 16 w 502"/>
                  <a:gd name="T87" fmla="*/ 31 h 683"/>
                  <a:gd name="T88" fmla="*/ 17 w 502"/>
                  <a:gd name="T89" fmla="*/ 30 h 683"/>
                  <a:gd name="T90" fmla="*/ 15 w 502"/>
                  <a:gd name="T91" fmla="*/ 29 h 683"/>
                  <a:gd name="T92" fmla="*/ 13 w 502"/>
                  <a:gd name="T93" fmla="*/ 28 h 683"/>
                  <a:gd name="T94" fmla="*/ 13 w 502"/>
                  <a:gd name="T95" fmla="*/ 27 h 683"/>
                  <a:gd name="T96" fmla="*/ 8 w 502"/>
                  <a:gd name="T97" fmla="*/ 23 h 683"/>
                  <a:gd name="T98" fmla="*/ 8 w 502"/>
                  <a:gd name="T99" fmla="*/ 23 h 683"/>
                  <a:gd name="T100" fmla="*/ 6 w 502"/>
                  <a:gd name="T101" fmla="*/ 20 h 683"/>
                  <a:gd name="T102" fmla="*/ 3 w 502"/>
                  <a:gd name="T103" fmla="*/ 19 h 683"/>
                  <a:gd name="T104" fmla="*/ 3 w 502"/>
                  <a:gd name="T105" fmla="*/ 19 h 683"/>
                  <a:gd name="T106" fmla="*/ 2 w 502"/>
                  <a:gd name="T107" fmla="*/ 14 h 683"/>
                  <a:gd name="T108" fmla="*/ 1 w 502"/>
                  <a:gd name="T109" fmla="*/ 14 h 683"/>
                  <a:gd name="T110" fmla="*/ 0 w 502"/>
                  <a:gd name="T111" fmla="*/ 12 h 683"/>
                  <a:gd name="T112" fmla="*/ 0 w 502"/>
                  <a:gd name="T113" fmla="*/ 10 h 683"/>
                  <a:gd name="T114" fmla="*/ 0 w 502"/>
                  <a:gd name="T115" fmla="*/ 10 h 683"/>
                  <a:gd name="T116" fmla="*/ 3 w 502"/>
                  <a:gd name="T117" fmla="*/ 7 h 6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2"/>
                  <a:gd name="T178" fmla="*/ 0 h 683"/>
                  <a:gd name="T179" fmla="*/ 502 w 502"/>
                  <a:gd name="T180" fmla="*/ 683 h 6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2" h="683">
                    <a:moveTo>
                      <a:pt x="33" y="100"/>
                    </a:moveTo>
                    <a:lnTo>
                      <a:pt x="58" y="64"/>
                    </a:lnTo>
                    <a:lnTo>
                      <a:pt x="74" y="75"/>
                    </a:lnTo>
                    <a:lnTo>
                      <a:pt x="49" y="111"/>
                    </a:lnTo>
                    <a:lnTo>
                      <a:pt x="33" y="100"/>
                    </a:lnTo>
                    <a:close/>
                    <a:moveTo>
                      <a:pt x="58" y="64"/>
                    </a:moveTo>
                    <a:lnTo>
                      <a:pt x="58" y="64"/>
                    </a:lnTo>
                    <a:lnTo>
                      <a:pt x="60" y="63"/>
                    </a:lnTo>
                    <a:lnTo>
                      <a:pt x="66" y="70"/>
                    </a:lnTo>
                    <a:lnTo>
                      <a:pt x="58" y="64"/>
                    </a:lnTo>
                    <a:close/>
                    <a:moveTo>
                      <a:pt x="60" y="63"/>
                    </a:moveTo>
                    <a:lnTo>
                      <a:pt x="85" y="34"/>
                    </a:lnTo>
                    <a:lnTo>
                      <a:pt x="99" y="48"/>
                    </a:lnTo>
                    <a:lnTo>
                      <a:pt x="74" y="76"/>
                    </a:lnTo>
                    <a:lnTo>
                      <a:pt x="60" y="63"/>
                    </a:lnTo>
                    <a:close/>
                    <a:moveTo>
                      <a:pt x="85" y="34"/>
                    </a:moveTo>
                    <a:lnTo>
                      <a:pt x="86" y="33"/>
                    </a:lnTo>
                    <a:lnTo>
                      <a:pt x="92" y="41"/>
                    </a:lnTo>
                    <a:lnTo>
                      <a:pt x="85" y="34"/>
                    </a:lnTo>
                    <a:close/>
                    <a:moveTo>
                      <a:pt x="86" y="33"/>
                    </a:moveTo>
                    <a:lnTo>
                      <a:pt x="115" y="15"/>
                    </a:lnTo>
                    <a:lnTo>
                      <a:pt x="126" y="30"/>
                    </a:lnTo>
                    <a:lnTo>
                      <a:pt x="97" y="49"/>
                    </a:lnTo>
                    <a:lnTo>
                      <a:pt x="86" y="33"/>
                    </a:lnTo>
                    <a:close/>
                    <a:moveTo>
                      <a:pt x="115" y="15"/>
                    </a:moveTo>
                    <a:lnTo>
                      <a:pt x="116" y="14"/>
                    </a:lnTo>
                    <a:lnTo>
                      <a:pt x="120" y="22"/>
                    </a:lnTo>
                    <a:lnTo>
                      <a:pt x="115" y="15"/>
                    </a:lnTo>
                    <a:close/>
                    <a:moveTo>
                      <a:pt x="116" y="14"/>
                    </a:moveTo>
                    <a:lnTo>
                      <a:pt x="141" y="1"/>
                    </a:lnTo>
                    <a:lnTo>
                      <a:pt x="150" y="18"/>
                    </a:lnTo>
                    <a:lnTo>
                      <a:pt x="125" y="31"/>
                    </a:lnTo>
                    <a:lnTo>
                      <a:pt x="116" y="14"/>
                    </a:lnTo>
                    <a:close/>
                    <a:moveTo>
                      <a:pt x="141" y="1"/>
                    </a:moveTo>
                    <a:lnTo>
                      <a:pt x="143" y="0"/>
                    </a:lnTo>
                    <a:lnTo>
                      <a:pt x="146" y="0"/>
                    </a:lnTo>
                    <a:lnTo>
                      <a:pt x="146" y="9"/>
                    </a:lnTo>
                    <a:lnTo>
                      <a:pt x="141" y="1"/>
                    </a:lnTo>
                    <a:close/>
                    <a:moveTo>
                      <a:pt x="146" y="0"/>
                    </a:moveTo>
                    <a:lnTo>
                      <a:pt x="174" y="0"/>
                    </a:lnTo>
                    <a:lnTo>
                      <a:pt x="174" y="19"/>
                    </a:lnTo>
                    <a:lnTo>
                      <a:pt x="146" y="19"/>
                    </a:lnTo>
                    <a:lnTo>
                      <a:pt x="146" y="0"/>
                    </a:lnTo>
                    <a:close/>
                    <a:moveTo>
                      <a:pt x="174" y="0"/>
                    </a:moveTo>
                    <a:lnTo>
                      <a:pt x="175" y="0"/>
                    </a:lnTo>
                    <a:lnTo>
                      <a:pt x="176" y="0"/>
                    </a:lnTo>
                    <a:lnTo>
                      <a:pt x="174" y="9"/>
                    </a:lnTo>
                    <a:lnTo>
                      <a:pt x="174" y="0"/>
                    </a:lnTo>
                    <a:close/>
                    <a:moveTo>
                      <a:pt x="176" y="0"/>
                    </a:moveTo>
                    <a:lnTo>
                      <a:pt x="202" y="7"/>
                    </a:lnTo>
                    <a:lnTo>
                      <a:pt x="197" y="25"/>
                    </a:lnTo>
                    <a:lnTo>
                      <a:pt x="172" y="19"/>
                    </a:lnTo>
                    <a:lnTo>
                      <a:pt x="176" y="0"/>
                    </a:lnTo>
                    <a:close/>
                    <a:moveTo>
                      <a:pt x="202" y="7"/>
                    </a:moveTo>
                    <a:lnTo>
                      <a:pt x="204" y="7"/>
                    </a:lnTo>
                    <a:lnTo>
                      <a:pt x="205" y="8"/>
                    </a:lnTo>
                    <a:lnTo>
                      <a:pt x="200" y="16"/>
                    </a:lnTo>
                    <a:lnTo>
                      <a:pt x="202" y="7"/>
                    </a:lnTo>
                    <a:close/>
                    <a:moveTo>
                      <a:pt x="205" y="8"/>
                    </a:moveTo>
                    <a:lnTo>
                      <a:pt x="230" y="23"/>
                    </a:lnTo>
                    <a:lnTo>
                      <a:pt x="221" y="40"/>
                    </a:lnTo>
                    <a:lnTo>
                      <a:pt x="195" y="23"/>
                    </a:lnTo>
                    <a:lnTo>
                      <a:pt x="205" y="8"/>
                    </a:lnTo>
                    <a:close/>
                    <a:moveTo>
                      <a:pt x="230" y="23"/>
                    </a:moveTo>
                    <a:lnTo>
                      <a:pt x="232" y="25"/>
                    </a:lnTo>
                    <a:lnTo>
                      <a:pt x="225" y="31"/>
                    </a:lnTo>
                    <a:lnTo>
                      <a:pt x="230" y="23"/>
                    </a:lnTo>
                    <a:close/>
                    <a:moveTo>
                      <a:pt x="232" y="25"/>
                    </a:moveTo>
                    <a:lnTo>
                      <a:pt x="257" y="50"/>
                    </a:lnTo>
                    <a:lnTo>
                      <a:pt x="244" y="64"/>
                    </a:lnTo>
                    <a:lnTo>
                      <a:pt x="218" y="39"/>
                    </a:lnTo>
                    <a:lnTo>
                      <a:pt x="232" y="25"/>
                    </a:lnTo>
                    <a:close/>
                    <a:moveTo>
                      <a:pt x="257" y="50"/>
                    </a:moveTo>
                    <a:lnTo>
                      <a:pt x="259" y="52"/>
                    </a:lnTo>
                    <a:lnTo>
                      <a:pt x="259" y="53"/>
                    </a:lnTo>
                    <a:lnTo>
                      <a:pt x="250" y="58"/>
                    </a:lnTo>
                    <a:lnTo>
                      <a:pt x="257" y="50"/>
                    </a:lnTo>
                    <a:close/>
                    <a:moveTo>
                      <a:pt x="259" y="53"/>
                    </a:moveTo>
                    <a:lnTo>
                      <a:pt x="278" y="91"/>
                    </a:lnTo>
                    <a:lnTo>
                      <a:pt x="261" y="100"/>
                    </a:lnTo>
                    <a:lnTo>
                      <a:pt x="243" y="61"/>
                    </a:lnTo>
                    <a:lnTo>
                      <a:pt x="259" y="53"/>
                    </a:lnTo>
                    <a:close/>
                    <a:moveTo>
                      <a:pt x="278" y="91"/>
                    </a:moveTo>
                    <a:lnTo>
                      <a:pt x="278" y="91"/>
                    </a:lnTo>
                    <a:lnTo>
                      <a:pt x="279" y="92"/>
                    </a:lnTo>
                    <a:lnTo>
                      <a:pt x="270" y="95"/>
                    </a:lnTo>
                    <a:lnTo>
                      <a:pt x="278" y="91"/>
                    </a:lnTo>
                    <a:close/>
                    <a:moveTo>
                      <a:pt x="279" y="92"/>
                    </a:moveTo>
                    <a:lnTo>
                      <a:pt x="298" y="136"/>
                    </a:lnTo>
                    <a:lnTo>
                      <a:pt x="280" y="144"/>
                    </a:lnTo>
                    <a:lnTo>
                      <a:pt x="261" y="100"/>
                    </a:lnTo>
                    <a:lnTo>
                      <a:pt x="279" y="92"/>
                    </a:lnTo>
                    <a:close/>
                    <a:moveTo>
                      <a:pt x="298" y="136"/>
                    </a:moveTo>
                    <a:lnTo>
                      <a:pt x="298" y="137"/>
                    </a:lnTo>
                    <a:lnTo>
                      <a:pt x="289" y="139"/>
                    </a:lnTo>
                    <a:lnTo>
                      <a:pt x="298" y="136"/>
                    </a:lnTo>
                    <a:close/>
                    <a:moveTo>
                      <a:pt x="298" y="137"/>
                    </a:moveTo>
                    <a:lnTo>
                      <a:pt x="311" y="181"/>
                    </a:lnTo>
                    <a:lnTo>
                      <a:pt x="292" y="187"/>
                    </a:lnTo>
                    <a:lnTo>
                      <a:pt x="280" y="143"/>
                    </a:lnTo>
                    <a:lnTo>
                      <a:pt x="298" y="137"/>
                    </a:lnTo>
                    <a:close/>
                    <a:moveTo>
                      <a:pt x="293" y="188"/>
                    </a:moveTo>
                    <a:lnTo>
                      <a:pt x="292" y="188"/>
                    </a:lnTo>
                    <a:lnTo>
                      <a:pt x="292" y="187"/>
                    </a:lnTo>
                    <a:lnTo>
                      <a:pt x="301" y="184"/>
                    </a:lnTo>
                    <a:lnTo>
                      <a:pt x="293" y="188"/>
                    </a:lnTo>
                    <a:close/>
                    <a:moveTo>
                      <a:pt x="310" y="180"/>
                    </a:moveTo>
                    <a:lnTo>
                      <a:pt x="330" y="222"/>
                    </a:lnTo>
                    <a:lnTo>
                      <a:pt x="312" y="230"/>
                    </a:lnTo>
                    <a:lnTo>
                      <a:pt x="293" y="188"/>
                    </a:lnTo>
                    <a:lnTo>
                      <a:pt x="310" y="180"/>
                    </a:lnTo>
                    <a:close/>
                    <a:moveTo>
                      <a:pt x="312" y="230"/>
                    </a:moveTo>
                    <a:lnTo>
                      <a:pt x="312" y="230"/>
                    </a:lnTo>
                    <a:lnTo>
                      <a:pt x="321" y="225"/>
                    </a:lnTo>
                    <a:lnTo>
                      <a:pt x="312" y="230"/>
                    </a:lnTo>
                    <a:close/>
                    <a:moveTo>
                      <a:pt x="329" y="221"/>
                    </a:moveTo>
                    <a:lnTo>
                      <a:pt x="352" y="263"/>
                    </a:lnTo>
                    <a:lnTo>
                      <a:pt x="334" y="272"/>
                    </a:lnTo>
                    <a:lnTo>
                      <a:pt x="312" y="230"/>
                    </a:lnTo>
                    <a:lnTo>
                      <a:pt x="329" y="221"/>
                    </a:lnTo>
                    <a:close/>
                    <a:moveTo>
                      <a:pt x="352" y="263"/>
                    </a:moveTo>
                    <a:lnTo>
                      <a:pt x="352" y="263"/>
                    </a:lnTo>
                    <a:lnTo>
                      <a:pt x="343" y="267"/>
                    </a:lnTo>
                    <a:lnTo>
                      <a:pt x="352" y="263"/>
                    </a:lnTo>
                    <a:close/>
                    <a:moveTo>
                      <a:pt x="352" y="263"/>
                    </a:moveTo>
                    <a:lnTo>
                      <a:pt x="374" y="307"/>
                    </a:lnTo>
                    <a:lnTo>
                      <a:pt x="356" y="316"/>
                    </a:lnTo>
                    <a:lnTo>
                      <a:pt x="334" y="272"/>
                    </a:lnTo>
                    <a:lnTo>
                      <a:pt x="352" y="263"/>
                    </a:lnTo>
                    <a:close/>
                    <a:moveTo>
                      <a:pt x="357" y="316"/>
                    </a:moveTo>
                    <a:lnTo>
                      <a:pt x="356" y="316"/>
                    </a:lnTo>
                    <a:lnTo>
                      <a:pt x="365" y="311"/>
                    </a:lnTo>
                    <a:lnTo>
                      <a:pt x="357" y="316"/>
                    </a:lnTo>
                    <a:close/>
                    <a:moveTo>
                      <a:pt x="374" y="307"/>
                    </a:moveTo>
                    <a:lnTo>
                      <a:pt x="396" y="349"/>
                    </a:lnTo>
                    <a:lnTo>
                      <a:pt x="379" y="358"/>
                    </a:lnTo>
                    <a:lnTo>
                      <a:pt x="357" y="316"/>
                    </a:lnTo>
                    <a:lnTo>
                      <a:pt x="374" y="307"/>
                    </a:lnTo>
                    <a:close/>
                    <a:moveTo>
                      <a:pt x="379" y="358"/>
                    </a:moveTo>
                    <a:lnTo>
                      <a:pt x="379" y="358"/>
                    </a:lnTo>
                    <a:lnTo>
                      <a:pt x="387" y="353"/>
                    </a:lnTo>
                    <a:lnTo>
                      <a:pt x="379" y="358"/>
                    </a:lnTo>
                    <a:close/>
                    <a:moveTo>
                      <a:pt x="396" y="348"/>
                    </a:moveTo>
                    <a:lnTo>
                      <a:pt x="421" y="385"/>
                    </a:lnTo>
                    <a:lnTo>
                      <a:pt x="405" y="396"/>
                    </a:lnTo>
                    <a:lnTo>
                      <a:pt x="379" y="358"/>
                    </a:lnTo>
                    <a:lnTo>
                      <a:pt x="396" y="348"/>
                    </a:lnTo>
                    <a:close/>
                    <a:moveTo>
                      <a:pt x="421" y="385"/>
                    </a:moveTo>
                    <a:lnTo>
                      <a:pt x="421" y="386"/>
                    </a:lnTo>
                    <a:lnTo>
                      <a:pt x="412" y="391"/>
                    </a:lnTo>
                    <a:lnTo>
                      <a:pt x="421" y="385"/>
                    </a:lnTo>
                    <a:close/>
                    <a:moveTo>
                      <a:pt x="421" y="386"/>
                    </a:moveTo>
                    <a:lnTo>
                      <a:pt x="443" y="428"/>
                    </a:lnTo>
                    <a:lnTo>
                      <a:pt x="427" y="437"/>
                    </a:lnTo>
                    <a:lnTo>
                      <a:pt x="405" y="395"/>
                    </a:lnTo>
                    <a:lnTo>
                      <a:pt x="421" y="386"/>
                    </a:lnTo>
                    <a:close/>
                    <a:moveTo>
                      <a:pt x="443" y="428"/>
                    </a:moveTo>
                    <a:lnTo>
                      <a:pt x="443" y="428"/>
                    </a:lnTo>
                    <a:lnTo>
                      <a:pt x="436" y="433"/>
                    </a:lnTo>
                    <a:lnTo>
                      <a:pt x="443" y="428"/>
                    </a:lnTo>
                    <a:close/>
                    <a:moveTo>
                      <a:pt x="443" y="428"/>
                    </a:moveTo>
                    <a:lnTo>
                      <a:pt x="463" y="470"/>
                    </a:lnTo>
                    <a:lnTo>
                      <a:pt x="445" y="478"/>
                    </a:lnTo>
                    <a:lnTo>
                      <a:pt x="427" y="436"/>
                    </a:lnTo>
                    <a:lnTo>
                      <a:pt x="443" y="428"/>
                    </a:lnTo>
                    <a:close/>
                    <a:moveTo>
                      <a:pt x="463" y="470"/>
                    </a:moveTo>
                    <a:lnTo>
                      <a:pt x="482" y="511"/>
                    </a:lnTo>
                    <a:lnTo>
                      <a:pt x="464" y="519"/>
                    </a:lnTo>
                    <a:lnTo>
                      <a:pt x="445" y="478"/>
                    </a:lnTo>
                    <a:lnTo>
                      <a:pt x="463" y="470"/>
                    </a:lnTo>
                    <a:close/>
                    <a:moveTo>
                      <a:pt x="482" y="511"/>
                    </a:moveTo>
                    <a:lnTo>
                      <a:pt x="482" y="512"/>
                    </a:lnTo>
                    <a:lnTo>
                      <a:pt x="473" y="515"/>
                    </a:lnTo>
                    <a:lnTo>
                      <a:pt x="482" y="511"/>
                    </a:lnTo>
                    <a:close/>
                    <a:moveTo>
                      <a:pt x="482" y="512"/>
                    </a:moveTo>
                    <a:lnTo>
                      <a:pt x="498" y="553"/>
                    </a:lnTo>
                    <a:lnTo>
                      <a:pt x="480" y="559"/>
                    </a:lnTo>
                    <a:lnTo>
                      <a:pt x="464" y="519"/>
                    </a:lnTo>
                    <a:lnTo>
                      <a:pt x="482" y="512"/>
                    </a:lnTo>
                    <a:close/>
                    <a:moveTo>
                      <a:pt x="498" y="553"/>
                    </a:moveTo>
                    <a:lnTo>
                      <a:pt x="498" y="555"/>
                    </a:lnTo>
                    <a:lnTo>
                      <a:pt x="498" y="556"/>
                    </a:lnTo>
                    <a:lnTo>
                      <a:pt x="490" y="556"/>
                    </a:lnTo>
                    <a:lnTo>
                      <a:pt x="498" y="553"/>
                    </a:lnTo>
                    <a:close/>
                    <a:moveTo>
                      <a:pt x="498" y="556"/>
                    </a:moveTo>
                    <a:lnTo>
                      <a:pt x="498" y="559"/>
                    </a:lnTo>
                    <a:lnTo>
                      <a:pt x="480" y="559"/>
                    </a:lnTo>
                    <a:lnTo>
                      <a:pt x="480" y="556"/>
                    </a:lnTo>
                    <a:lnTo>
                      <a:pt x="498" y="556"/>
                    </a:lnTo>
                    <a:close/>
                    <a:moveTo>
                      <a:pt x="480" y="562"/>
                    </a:moveTo>
                    <a:lnTo>
                      <a:pt x="480" y="560"/>
                    </a:lnTo>
                    <a:lnTo>
                      <a:pt x="480" y="559"/>
                    </a:lnTo>
                    <a:lnTo>
                      <a:pt x="490" y="559"/>
                    </a:lnTo>
                    <a:lnTo>
                      <a:pt x="480" y="562"/>
                    </a:lnTo>
                    <a:close/>
                    <a:moveTo>
                      <a:pt x="498" y="557"/>
                    </a:moveTo>
                    <a:lnTo>
                      <a:pt x="502" y="574"/>
                    </a:lnTo>
                    <a:lnTo>
                      <a:pt x="483" y="577"/>
                    </a:lnTo>
                    <a:lnTo>
                      <a:pt x="480" y="562"/>
                    </a:lnTo>
                    <a:lnTo>
                      <a:pt x="498" y="557"/>
                    </a:lnTo>
                    <a:close/>
                    <a:moveTo>
                      <a:pt x="502" y="574"/>
                    </a:moveTo>
                    <a:lnTo>
                      <a:pt x="502" y="575"/>
                    </a:lnTo>
                    <a:lnTo>
                      <a:pt x="492" y="575"/>
                    </a:lnTo>
                    <a:lnTo>
                      <a:pt x="502" y="574"/>
                    </a:lnTo>
                    <a:close/>
                    <a:moveTo>
                      <a:pt x="502" y="575"/>
                    </a:moveTo>
                    <a:lnTo>
                      <a:pt x="502" y="598"/>
                    </a:lnTo>
                    <a:lnTo>
                      <a:pt x="483" y="598"/>
                    </a:lnTo>
                    <a:lnTo>
                      <a:pt x="483" y="575"/>
                    </a:lnTo>
                    <a:lnTo>
                      <a:pt x="502" y="575"/>
                    </a:lnTo>
                    <a:close/>
                    <a:moveTo>
                      <a:pt x="502" y="598"/>
                    </a:moveTo>
                    <a:lnTo>
                      <a:pt x="502" y="598"/>
                    </a:lnTo>
                    <a:lnTo>
                      <a:pt x="502" y="599"/>
                    </a:lnTo>
                    <a:lnTo>
                      <a:pt x="492" y="598"/>
                    </a:lnTo>
                    <a:lnTo>
                      <a:pt x="502" y="598"/>
                    </a:lnTo>
                    <a:close/>
                    <a:moveTo>
                      <a:pt x="502" y="599"/>
                    </a:moveTo>
                    <a:lnTo>
                      <a:pt x="498" y="621"/>
                    </a:lnTo>
                    <a:lnTo>
                      <a:pt x="480" y="619"/>
                    </a:lnTo>
                    <a:lnTo>
                      <a:pt x="483" y="596"/>
                    </a:lnTo>
                    <a:lnTo>
                      <a:pt x="502" y="599"/>
                    </a:lnTo>
                    <a:close/>
                    <a:moveTo>
                      <a:pt x="498" y="621"/>
                    </a:moveTo>
                    <a:lnTo>
                      <a:pt x="495" y="643"/>
                    </a:lnTo>
                    <a:lnTo>
                      <a:pt x="476" y="641"/>
                    </a:lnTo>
                    <a:lnTo>
                      <a:pt x="480" y="619"/>
                    </a:lnTo>
                    <a:lnTo>
                      <a:pt x="498" y="621"/>
                    </a:lnTo>
                    <a:close/>
                    <a:moveTo>
                      <a:pt x="495" y="643"/>
                    </a:moveTo>
                    <a:lnTo>
                      <a:pt x="495" y="645"/>
                    </a:lnTo>
                    <a:lnTo>
                      <a:pt x="494" y="646"/>
                    </a:lnTo>
                    <a:lnTo>
                      <a:pt x="486" y="642"/>
                    </a:lnTo>
                    <a:lnTo>
                      <a:pt x="495" y="643"/>
                    </a:lnTo>
                    <a:close/>
                    <a:moveTo>
                      <a:pt x="494" y="646"/>
                    </a:moveTo>
                    <a:lnTo>
                      <a:pt x="485" y="665"/>
                    </a:lnTo>
                    <a:lnTo>
                      <a:pt x="468" y="656"/>
                    </a:lnTo>
                    <a:lnTo>
                      <a:pt x="477" y="638"/>
                    </a:lnTo>
                    <a:lnTo>
                      <a:pt x="494" y="646"/>
                    </a:lnTo>
                    <a:close/>
                    <a:moveTo>
                      <a:pt x="485" y="665"/>
                    </a:moveTo>
                    <a:lnTo>
                      <a:pt x="484" y="666"/>
                    </a:lnTo>
                    <a:lnTo>
                      <a:pt x="483" y="667"/>
                    </a:lnTo>
                    <a:lnTo>
                      <a:pt x="476" y="661"/>
                    </a:lnTo>
                    <a:lnTo>
                      <a:pt x="485" y="665"/>
                    </a:lnTo>
                    <a:close/>
                    <a:moveTo>
                      <a:pt x="483" y="667"/>
                    </a:moveTo>
                    <a:lnTo>
                      <a:pt x="471" y="681"/>
                    </a:lnTo>
                    <a:lnTo>
                      <a:pt x="456" y="667"/>
                    </a:lnTo>
                    <a:lnTo>
                      <a:pt x="470" y="654"/>
                    </a:lnTo>
                    <a:lnTo>
                      <a:pt x="483" y="667"/>
                    </a:lnTo>
                    <a:close/>
                    <a:moveTo>
                      <a:pt x="471" y="681"/>
                    </a:moveTo>
                    <a:lnTo>
                      <a:pt x="468" y="683"/>
                    </a:lnTo>
                    <a:lnTo>
                      <a:pt x="464" y="683"/>
                    </a:lnTo>
                    <a:lnTo>
                      <a:pt x="464" y="674"/>
                    </a:lnTo>
                    <a:lnTo>
                      <a:pt x="471" y="681"/>
                    </a:lnTo>
                    <a:close/>
                    <a:moveTo>
                      <a:pt x="464" y="683"/>
                    </a:moveTo>
                    <a:lnTo>
                      <a:pt x="441" y="683"/>
                    </a:lnTo>
                    <a:lnTo>
                      <a:pt x="441" y="664"/>
                    </a:lnTo>
                    <a:lnTo>
                      <a:pt x="464" y="664"/>
                    </a:lnTo>
                    <a:lnTo>
                      <a:pt x="464" y="683"/>
                    </a:lnTo>
                    <a:close/>
                    <a:moveTo>
                      <a:pt x="441" y="683"/>
                    </a:moveTo>
                    <a:lnTo>
                      <a:pt x="440" y="683"/>
                    </a:lnTo>
                    <a:lnTo>
                      <a:pt x="438" y="683"/>
                    </a:lnTo>
                    <a:lnTo>
                      <a:pt x="441" y="674"/>
                    </a:lnTo>
                    <a:lnTo>
                      <a:pt x="441" y="683"/>
                    </a:lnTo>
                    <a:close/>
                    <a:moveTo>
                      <a:pt x="438" y="683"/>
                    </a:moveTo>
                    <a:lnTo>
                      <a:pt x="409" y="670"/>
                    </a:lnTo>
                    <a:lnTo>
                      <a:pt x="417" y="652"/>
                    </a:lnTo>
                    <a:lnTo>
                      <a:pt x="445" y="665"/>
                    </a:lnTo>
                    <a:lnTo>
                      <a:pt x="438" y="683"/>
                    </a:lnTo>
                    <a:close/>
                    <a:moveTo>
                      <a:pt x="409" y="670"/>
                    </a:moveTo>
                    <a:lnTo>
                      <a:pt x="408" y="670"/>
                    </a:lnTo>
                    <a:lnTo>
                      <a:pt x="407" y="668"/>
                    </a:lnTo>
                    <a:lnTo>
                      <a:pt x="412" y="661"/>
                    </a:lnTo>
                    <a:lnTo>
                      <a:pt x="409" y="670"/>
                    </a:lnTo>
                    <a:close/>
                    <a:moveTo>
                      <a:pt x="407" y="668"/>
                    </a:moveTo>
                    <a:lnTo>
                      <a:pt x="372" y="640"/>
                    </a:lnTo>
                    <a:lnTo>
                      <a:pt x="384" y="625"/>
                    </a:lnTo>
                    <a:lnTo>
                      <a:pt x="419" y="654"/>
                    </a:lnTo>
                    <a:lnTo>
                      <a:pt x="407" y="668"/>
                    </a:lnTo>
                    <a:close/>
                    <a:moveTo>
                      <a:pt x="372" y="640"/>
                    </a:moveTo>
                    <a:lnTo>
                      <a:pt x="372" y="640"/>
                    </a:lnTo>
                    <a:lnTo>
                      <a:pt x="372" y="639"/>
                    </a:lnTo>
                    <a:lnTo>
                      <a:pt x="378" y="632"/>
                    </a:lnTo>
                    <a:lnTo>
                      <a:pt x="372" y="640"/>
                    </a:lnTo>
                    <a:close/>
                    <a:moveTo>
                      <a:pt x="372" y="639"/>
                    </a:moveTo>
                    <a:lnTo>
                      <a:pt x="348" y="617"/>
                    </a:lnTo>
                    <a:lnTo>
                      <a:pt x="363" y="603"/>
                    </a:lnTo>
                    <a:lnTo>
                      <a:pt x="385" y="625"/>
                    </a:lnTo>
                    <a:lnTo>
                      <a:pt x="372" y="639"/>
                    </a:lnTo>
                    <a:close/>
                    <a:moveTo>
                      <a:pt x="363" y="603"/>
                    </a:moveTo>
                    <a:lnTo>
                      <a:pt x="363" y="603"/>
                    </a:lnTo>
                    <a:lnTo>
                      <a:pt x="355" y="610"/>
                    </a:lnTo>
                    <a:lnTo>
                      <a:pt x="363" y="603"/>
                    </a:lnTo>
                    <a:close/>
                    <a:moveTo>
                      <a:pt x="348" y="617"/>
                    </a:moveTo>
                    <a:lnTo>
                      <a:pt x="330" y="598"/>
                    </a:lnTo>
                    <a:lnTo>
                      <a:pt x="343" y="585"/>
                    </a:lnTo>
                    <a:lnTo>
                      <a:pt x="363" y="603"/>
                    </a:lnTo>
                    <a:lnTo>
                      <a:pt x="348" y="617"/>
                    </a:lnTo>
                    <a:close/>
                    <a:moveTo>
                      <a:pt x="330" y="598"/>
                    </a:moveTo>
                    <a:lnTo>
                      <a:pt x="330" y="597"/>
                    </a:lnTo>
                    <a:lnTo>
                      <a:pt x="329" y="597"/>
                    </a:lnTo>
                    <a:lnTo>
                      <a:pt x="336" y="591"/>
                    </a:lnTo>
                    <a:lnTo>
                      <a:pt x="330" y="598"/>
                    </a:lnTo>
                    <a:close/>
                    <a:moveTo>
                      <a:pt x="329" y="597"/>
                    </a:moveTo>
                    <a:lnTo>
                      <a:pt x="316" y="581"/>
                    </a:lnTo>
                    <a:lnTo>
                      <a:pt x="331" y="569"/>
                    </a:lnTo>
                    <a:lnTo>
                      <a:pt x="344" y="585"/>
                    </a:lnTo>
                    <a:lnTo>
                      <a:pt x="329" y="597"/>
                    </a:lnTo>
                    <a:close/>
                    <a:moveTo>
                      <a:pt x="316" y="581"/>
                    </a:moveTo>
                    <a:lnTo>
                      <a:pt x="303" y="565"/>
                    </a:lnTo>
                    <a:lnTo>
                      <a:pt x="319" y="554"/>
                    </a:lnTo>
                    <a:lnTo>
                      <a:pt x="331" y="569"/>
                    </a:lnTo>
                    <a:lnTo>
                      <a:pt x="316" y="581"/>
                    </a:lnTo>
                    <a:close/>
                    <a:moveTo>
                      <a:pt x="303" y="565"/>
                    </a:moveTo>
                    <a:lnTo>
                      <a:pt x="303" y="565"/>
                    </a:lnTo>
                    <a:lnTo>
                      <a:pt x="303" y="564"/>
                    </a:lnTo>
                    <a:lnTo>
                      <a:pt x="311" y="559"/>
                    </a:lnTo>
                    <a:lnTo>
                      <a:pt x="303" y="565"/>
                    </a:lnTo>
                    <a:close/>
                    <a:moveTo>
                      <a:pt x="303" y="564"/>
                    </a:moveTo>
                    <a:lnTo>
                      <a:pt x="293" y="548"/>
                    </a:lnTo>
                    <a:lnTo>
                      <a:pt x="310" y="538"/>
                    </a:lnTo>
                    <a:lnTo>
                      <a:pt x="320" y="555"/>
                    </a:lnTo>
                    <a:lnTo>
                      <a:pt x="303" y="564"/>
                    </a:lnTo>
                    <a:close/>
                    <a:moveTo>
                      <a:pt x="310" y="538"/>
                    </a:moveTo>
                    <a:lnTo>
                      <a:pt x="310" y="538"/>
                    </a:lnTo>
                    <a:lnTo>
                      <a:pt x="301" y="544"/>
                    </a:lnTo>
                    <a:lnTo>
                      <a:pt x="310" y="538"/>
                    </a:lnTo>
                    <a:close/>
                    <a:moveTo>
                      <a:pt x="293" y="548"/>
                    </a:moveTo>
                    <a:lnTo>
                      <a:pt x="281" y="530"/>
                    </a:lnTo>
                    <a:lnTo>
                      <a:pt x="297" y="520"/>
                    </a:lnTo>
                    <a:lnTo>
                      <a:pt x="310" y="538"/>
                    </a:lnTo>
                    <a:lnTo>
                      <a:pt x="293" y="548"/>
                    </a:lnTo>
                    <a:close/>
                    <a:moveTo>
                      <a:pt x="281" y="530"/>
                    </a:moveTo>
                    <a:lnTo>
                      <a:pt x="268" y="511"/>
                    </a:lnTo>
                    <a:lnTo>
                      <a:pt x="284" y="500"/>
                    </a:lnTo>
                    <a:lnTo>
                      <a:pt x="297" y="520"/>
                    </a:lnTo>
                    <a:lnTo>
                      <a:pt x="281" y="530"/>
                    </a:lnTo>
                    <a:close/>
                    <a:moveTo>
                      <a:pt x="283" y="500"/>
                    </a:moveTo>
                    <a:lnTo>
                      <a:pt x="283" y="500"/>
                    </a:lnTo>
                    <a:lnTo>
                      <a:pt x="284" y="500"/>
                    </a:lnTo>
                    <a:lnTo>
                      <a:pt x="276" y="505"/>
                    </a:lnTo>
                    <a:lnTo>
                      <a:pt x="283" y="500"/>
                    </a:lnTo>
                    <a:close/>
                    <a:moveTo>
                      <a:pt x="269" y="512"/>
                    </a:moveTo>
                    <a:lnTo>
                      <a:pt x="253" y="492"/>
                    </a:lnTo>
                    <a:lnTo>
                      <a:pt x="268" y="480"/>
                    </a:lnTo>
                    <a:lnTo>
                      <a:pt x="283" y="500"/>
                    </a:lnTo>
                    <a:lnTo>
                      <a:pt x="269" y="512"/>
                    </a:lnTo>
                    <a:close/>
                    <a:moveTo>
                      <a:pt x="268" y="480"/>
                    </a:moveTo>
                    <a:lnTo>
                      <a:pt x="267" y="480"/>
                    </a:lnTo>
                    <a:lnTo>
                      <a:pt x="268" y="480"/>
                    </a:lnTo>
                    <a:lnTo>
                      <a:pt x="260" y="487"/>
                    </a:lnTo>
                    <a:lnTo>
                      <a:pt x="268" y="480"/>
                    </a:lnTo>
                    <a:close/>
                    <a:moveTo>
                      <a:pt x="254" y="492"/>
                    </a:moveTo>
                    <a:lnTo>
                      <a:pt x="230" y="467"/>
                    </a:lnTo>
                    <a:lnTo>
                      <a:pt x="245" y="455"/>
                    </a:lnTo>
                    <a:lnTo>
                      <a:pt x="268" y="480"/>
                    </a:lnTo>
                    <a:lnTo>
                      <a:pt x="254" y="492"/>
                    </a:lnTo>
                    <a:close/>
                    <a:moveTo>
                      <a:pt x="245" y="455"/>
                    </a:moveTo>
                    <a:lnTo>
                      <a:pt x="245" y="455"/>
                    </a:lnTo>
                    <a:lnTo>
                      <a:pt x="238" y="461"/>
                    </a:lnTo>
                    <a:lnTo>
                      <a:pt x="245" y="455"/>
                    </a:lnTo>
                    <a:close/>
                    <a:moveTo>
                      <a:pt x="232" y="468"/>
                    </a:moveTo>
                    <a:lnTo>
                      <a:pt x="203" y="439"/>
                    </a:lnTo>
                    <a:lnTo>
                      <a:pt x="216" y="426"/>
                    </a:lnTo>
                    <a:lnTo>
                      <a:pt x="245" y="455"/>
                    </a:lnTo>
                    <a:lnTo>
                      <a:pt x="232" y="468"/>
                    </a:lnTo>
                    <a:close/>
                    <a:moveTo>
                      <a:pt x="203" y="439"/>
                    </a:moveTo>
                    <a:lnTo>
                      <a:pt x="318" y="554"/>
                    </a:lnTo>
                    <a:lnTo>
                      <a:pt x="203" y="439"/>
                    </a:lnTo>
                    <a:lnTo>
                      <a:pt x="210" y="433"/>
                    </a:lnTo>
                    <a:lnTo>
                      <a:pt x="203" y="439"/>
                    </a:lnTo>
                    <a:close/>
                    <a:moveTo>
                      <a:pt x="203" y="439"/>
                    </a:moveTo>
                    <a:lnTo>
                      <a:pt x="164" y="401"/>
                    </a:lnTo>
                    <a:lnTo>
                      <a:pt x="178" y="387"/>
                    </a:lnTo>
                    <a:lnTo>
                      <a:pt x="216" y="426"/>
                    </a:lnTo>
                    <a:lnTo>
                      <a:pt x="203" y="439"/>
                    </a:lnTo>
                    <a:close/>
                    <a:moveTo>
                      <a:pt x="178" y="387"/>
                    </a:moveTo>
                    <a:lnTo>
                      <a:pt x="178" y="386"/>
                    </a:lnTo>
                    <a:lnTo>
                      <a:pt x="178" y="387"/>
                    </a:lnTo>
                    <a:lnTo>
                      <a:pt x="171" y="394"/>
                    </a:lnTo>
                    <a:lnTo>
                      <a:pt x="178" y="387"/>
                    </a:lnTo>
                    <a:close/>
                    <a:moveTo>
                      <a:pt x="164" y="401"/>
                    </a:moveTo>
                    <a:lnTo>
                      <a:pt x="127" y="366"/>
                    </a:lnTo>
                    <a:lnTo>
                      <a:pt x="140" y="352"/>
                    </a:lnTo>
                    <a:lnTo>
                      <a:pt x="178" y="387"/>
                    </a:lnTo>
                    <a:lnTo>
                      <a:pt x="164" y="401"/>
                    </a:lnTo>
                    <a:close/>
                    <a:moveTo>
                      <a:pt x="127" y="366"/>
                    </a:moveTo>
                    <a:lnTo>
                      <a:pt x="127" y="366"/>
                    </a:lnTo>
                    <a:lnTo>
                      <a:pt x="127" y="365"/>
                    </a:lnTo>
                    <a:lnTo>
                      <a:pt x="133" y="359"/>
                    </a:lnTo>
                    <a:lnTo>
                      <a:pt x="127" y="366"/>
                    </a:lnTo>
                    <a:close/>
                    <a:moveTo>
                      <a:pt x="127" y="365"/>
                    </a:moveTo>
                    <a:lnTo>
                      <a:pt x="92" y="331"/>
                    </a:lnTo>
                    <a:lnTo>
                      <a:pt x="105" y="318"/>
                    </a:lnTo>
                    <a:lnTo>
                      <a:pt x="140" y="352"/>
                    </a:lnTo>
                    <a:lnTo>
                      <a:pt x="127" y="365"/>
                    </a:lnTo>
                    <a:close/>
                    <a:moveTo>
                      <a:pt x="92" y="331"/>
                    </a:moveTo>
                    <a:lnTo>
                      <a:pt x="92" y="330"/>
                    </a:lnTo>
                    <a:lnTo>
                      <a:pt x="98" y="324"/>
                    </a:lnTo>
                    <a:lnTo>
                      <a:pt x="92" y="331"/>
                    </a:lnTo>
                    <a:close/>
                    <a:moveTo>
                      <a:pt x="92" y="330"/>
                    </a:moveTo>
                    <a:lnTo>
                      <a:pt x="60" y="296"/>
                    </a:lnTo>
                    <a:lnTo>
                      <a:pt x="74" y="283"/>
                    </a:lnTo>
                    <a:lnTo>
                      <a:pt x="105" y="318"/>
                    </a:lnTo>
                    <a:lnTo>
                      <a:pt x="92" y="330"/>
                    </a:lnTo>
                    <a:close/>
                    <a:moveTo>
                      <a:pt x="60" y="296"/>
                    </a:moveTo>
                    <a:lnTo>
                      <a:pt x="58" y="295"/>
                    </a:lnTo>
                    <a:lnTo>
                      <a:pt x="66" y="289"/>
                    </a:lnTo>
                    <a:lnTo>
                      <a:pt x="60" y="296"/>
                    </a:lnTo>
                    <a:close/>
                    <a:moveTo>
                      <a:pt x="58" y="295"/>
                    </a:moveTo>
                    <a:lnTo>
                      <a:pt x="33" y="264"/>
                    </a:lnTo>
                    <a:lnTo>
                      <a:pt x="49" y="252"/>
                    </a:lnTo>
                    <a:lnTo>
                      <a:pt x="74" y="284"/>
                    </a:lnTo>
                    <a:lnTo>
                      <a:pt x="58" y="295"/>
                    </a:lnTo>
                    <a:close/>
                    <a:moveTo>
                      <a:pt x="33" y="264"/>
                    </a:moveTo>
                    <a:lnTo>
                      <a:pt x="33" y="263"/>
                    </a:lnTo>
                    <a:lnTo>
                      <a:pt x="33" y="262"/>
                    </a:lnTo>
                    <a:lnTo>
                      <a:pt x="41" y="257"/>
                    </a:lnTo>
                    <a:lnTo>
                      <a:pt x="33" y="264"/>
                    </a:lnTo>
                    <a:close/>
                    <a:moveTo>
                      <a:pt x="33" y="262"/>
                    </a:moveTo>
                    <a:lnTo>
                      <a:pt x="13" y="227"/>
                    </a:lnTo>
                    <a:lnTo>
                      <a:pt x="30" y="218"/>
                    </a:lnTo>
                    <a:lnTo>
                      <a:pt x="50" y="253"/>
                    </a:lnTo>
                    <a:lnTo>
                      <a:pt x="33" y="262"/>
                    </a:lnTo>
                    <a:close/>
                    <a:moveTo>
                      <a:pt x="13" y="227"/>
                    </a:moveTo>
                    <a:lnTo>
                      <a:pt x="13" y="226"/>
                    </a:lnTo>
                    <a:lnTo>
                      <a:pt x="22" y="222"/>
                    </a:lnTo>
                    <a:lnTo>
                      <a:pt x="13" y="227"/>
                    </a:lnTo>
                    <a:close/>
                    <a:moveTo>
                      <a:pt x="13" y="226"/>
                    </a:moveTo>
                    <a:lnTo>
                      <a:pt x="0" y="198"/>
                    </a:lnTo>
                    <a:lnTo>
                      <a:pt x="18" y="190"/>
                    </a:lnTo>
                    <a:lnTo>
                      <a:pt x="31" y="219"/>
                    </a:lnTo>
                    <a:lnTo>
                      <a:pt x="13" y="226"/>
                    </a:lnTo>
                    <a:close/>
                    <a:moveTo>
                      <a:pt x="0" y="198"/>
                    </a:moveTo>
                    <a:lnTo>
                      <a:pt x="0" y="195"/>
                    </a:lnTo>
                    <a:lnTo>
                      <a:pt x="0" y="193"/>
                    </a:lnTo>
                    <a:lnTo>
                      <a:pt x="9" y="193"/>
                    </a:lnTo>
                    <a:lnTo>
                      <a:pt x="0" y="198"/>
                    </a:lnTo>
                    <a:close/>
                    <a:moveTo>
                      <a:pt x="0" y="193"/>
                    </a:moveTo>
                    <a:lnTo>
                      <a:pt x="0" y="162"/>
                    </a:lnTo>
                    <a:lnTo>
                      <a:pt x="19" y="162"/>
                    </a:lnTo>
                    <a:lnTo>
                      <a:pt x="19" y="193"/>
                    </a:lnTo>
                    <a:lnTo>
                      <a:pt x="0" y="193"/>
                    </a:lnTo>
                    <a:close/>
                    <a:moveTo>
                      <a:pt x="0" y="162"/>
                    </a:moveTo>
                    <a:lnTo>
                      <a:pt x="0" y="160"/>
                    </a:lnTo>
                    <a:lnTo>
                      <a:pt x="0" y="159"/>
                    </a:lnTo>
                    <a:lnTo>
                      <a:pt x="9" y="162"/>
                    </a:lnTo>
                    <a:lnTo>
                      <a:pt x="0" y="162"/>
                    </a:lnTo>
                    <a:close/>
                    <a:moveTo>
                      <a:pt x="0" y="159"/>
                    </a:moveTo>
                    <a:lnTo>
                      <a:pt x="10" y="130"/>
                    </a:lnTo>
                    <a:lnTo>
                      <a:pt x="28" y="136"/>
                    </a:lnTo>
                    <a:lnTo>
                      <a:pt x="18" y="165"/>
                    </a:lnTo>
                    <a:lnTo>
                      <a:pt x="0" y="159"/>
                    </a:lnTo>
                    <a:close/>
                    <a:moveTo>
                      <a:pt x="10" y="130"/>
                    </a:moveTo>
                    <a:lnTo>
                      <a:pt x="10" y="129"/>
                    </a:lnTo>
                    <a:lnTo>
                      <a:pt x="11" y="127"/>
                    </a:lnTo>
                    <a:lnTo>
                      <a:pt x="19" y="134"/>
                    </a:lnTo>
                    <a:lnTo>
                      <a:pt x="10" y="130"/>
                    </a:lnTo>
                    <a:close/>
                    <a:moveTo>
                      <a:pt x="11" y="127"/>
                    </a:moveTo>
                    <a:lnTo>
                      <a:pt x="33" y="98"/>
                    </a:lnTo>
                    <a:lnTo>
                      <a:pt x="49" y="111"/>
                    </a:lnTo>
                    <a:lnTo>
                      <a:pt x="27" y="139"/>
                    </a:lnTo>
                    <a:lnTo>
                      <a:pt x="11"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3" name="Freeform 1635">
                <a:extLst>
                  <a:ext uri="{FF2B5EF4-FFF2-40B4-BE49-F238E27FC236}">
                    <a16:creationId xmlns:a16="http://schemas.microsoft.com/office/drawing/2014/main" id="{4641F091-E0ED-46E8-8F91-B68BD00FCE00}"/>
                  </a:ext>
                </a:extLst>
              </p:cNvPr>
              <p:cNvSpPr>
                <a:spLocks/>
              </p:cNvSpPr>
              <p:nvPr/>
            </p:nvSpPr>
            <p:spPr bwMode="auto">
              <a:xfrm>
                <a:off x="2718" y="2007"/>
                <a:ext cx="108" cy="140"/>
              </a:xfrm>
              <a:custGeom>
                <a:avLst/>
                <a:gdLst>
                  <a:gd name="T0" fmla="*/ 0 w 436"/>
                  <a:gd name="T1" fmla="*/ 2 h 562"/>
                  <a:gd name="T2" fmla="*/ 1 w 436"/>
                  <a:gd name="T3" fmla="*/ 0 h 562"/>
                  <a:gd name="T4" fmla="*/ 2 w 436"/>
                  <a:gd name="T5" fmla="*/ 0 h 562"/>
                  <a:gd name="T6" fmla="*/ 3 w 436"/>
                  <a:gd name="T7" fmla="*/ 0 h 562"/>
                  <a:gd name="T8" fmla="*/ 4 w 436"/>
                  <a:gd name="T9" fmla="*/ 1 h 562"/>
                  <a:gd name="T10" fmla="*/ 6 w 436"/>
                  <a:gd name="T11" fmla="*/ 2 h 562"/>
                  <a:gd name="T12" fmla="*/ 7 w 436"/>
                  <a:gd name="T13" fmla="*/ 4 h 562"/>
                  <a:gd name="T14" fmla="*/ 9 w 436"/>
                  <a:gd name="T15" fmla="*/ 6 h 562"/>
                  <a:gd name="T16" fmla="*/ 11 w 436"/>
                  <a:gd name="T17" fmla="*/ 8 h 562"/>
                  <a:gd name="T18" fmla="*/ 12 w 436"/>
                  <a:gd name="T19" fmla="*/ 11 h 562"/>
                  <a:gd name="T20" fmla="*/ 15 w 436"/>
                  <a:gd name="T21" fmla="*/ 13 h 562"/>
                  <a:gd name="T22" fmla="*/ 18 w 436"/>
                  <a:gd name="T23" fmla="*/ 17 h 562"/>
                  <a:gd name="T24" fmla="*/ 20 w 436"/>
                  <a:gd name="T25" fmla="*/ 19 h 562"/>
                  <a:gd name="T26" fmla="*/ 22 w 436"/>
                  <a:gd name="T27" fmla="*/ 22 h 562"/>
                  <a:gd name="T28" fmla="*/ 24 w 436"/>
                  <a:gd name="T29" fmla="*/ 24 h 562"/>
                  <a:gd name="T30" fmla="*/ 25 w 436"/>
                  <a:gd name="T31" fmla="*/ 26 h 562"/>
                  <a:gd name="T32" fmla="*/ 26 w 436"/>
                  <a:gd name="T33" fmla="*/ 28 h 562"/>
                  <a:gd name="T34" fmla="*/ 27 w 436"/>
                  <a:gd name="T35" fmla="*/ 30 h 562"/>
                  <a:gd name="T36" fmla="*/ 27 w 436"/>
                  <a:gd name="T37" fmla="*/ 32 h 562"/>
                  <a:gd name="T38" fmla="*/ 27 w 436"/>
                  <a:gd name="T39" fmla="*/ 33 h 562"/>
                  <a:gd name="T40" fmla="*/ 26 w 436"/>
                  <a:gd name="T41" fmla="*/ 34 h 562"/>
                  <a:gd name="T42" fmla="*/ 25 w 436"/>
                  <a:gd name="T43" fmla="*/ 35 h 562"/>
                  <a:gd name="T44" fmla="*/ 24 w 436"/>
                  <a:gd name="T45" fmla="*/ 35 h 562"/>
                  <a:gd name="T46" fmla="*/ 23 w 436"/>
                  <a:gd name="T47" fmla="*/ 34 h 562"/>
                  <a:gd name="T48" fmla="*/ 22 w 436"/>
                  <a:gd name="T49" fmla="*/ 33 h 562"/>
                  <a:gd name="T50" fmla="*/ 20 w 436"/>
                  <a:gd name="T51" fmla="*/ 31 h 562"/>
                  <a:gd name="T52" fmla="*/ 18 w 436"/>
                  <a:gd name="T53" fmla="*/ 29 h 562"/>
                  <a:gd name="T54" fmla="*/ 16 w 436"/>
                  <a:gd name="T55" fmla="*/ 27 h 562"/>
                  <a:gd name="T56" fmla="*/ 14 w 436"/>
                  <a:gd name="T57" fmla="*/ 25 h 562"/>
                  <a:gd name="T58" fmla="*/ 12 w 436"/>
                  <a:gd name="T59" fmla="*/ 22 h 562"/>
                  <a:gd name="T60" fmla="*/ 10 w 436"/>
                  <a:gd name="T61" fmla="*/ 19 h 562"/>
                  <a:gd name="T62" fmla="*/ 8 w 436"/>
                  <a:gd name="T63" fmla="*/ 17 h 562"/>
                  <a:gd name="T64" fmla="*/ 6 w 436"/>
                  <a:gd name="T65" fmla="*/ 15 h 562"/>
                  <a:gd name="T66" fmla="*/ 4 w 436"/>
                  <a:gd name="T67" fmla="*/ 13 h 562"/>
                  <a:gd name="T68" fmla="*/ 3 w 436"/>
                  <a:gd name="T69" fmla="*/ 11 h 562"/>
                  <a:gd name="T70" fmla="*/ 2 w 436"/>
                  <a:gd name="T71" fmla="*/ 9 h 562"/>
                  <a:gd name="T72" fmla="*/ 1 w 436"/>
                  <a:gd name="T73" fmla="*/ 7 h 562"/>
                  <a:gd name="T74" fmla="*/ 0 w 436"/>
                  <a:gd name="T75" fmla="*/ 6 h 562"/>
                  <a:gd name="T76" fmla="*/ 0 w 436"/>
                  <a:gd name="T77" fmla="*/ 4 h 562"/>
                  <a:gd name="T78" fmla="*/ 0 w 436"/>
                  <a:gd name="T79" fmla="*/ 3 h 562"/>
                  <a:gd name="T80" fmla="*/ 0 w 436"/>
                  <a:gd name="T81" fmla="*/ 2 h 5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6"/>
                  <a:gd name="T124" fmla="*/ 0 h 562"/>
                  <a:gd name="T125" fmla="*/ 436 w 436"/>
                  <a:gd name="T126" fmla="*/ 562 h 5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6" h="562">
                    <a:moveTo>
                      <a:pt x="10" y="29"/>
                    </a:moveTo>
                    <a:lnTo>
                      <a:pt x="19" y="10"/>
                    </a:lnTo>
                    <a:lnTo>
                      <a:pt x="36" y="0"/>
                    </a:lnTo>
                    <a:lnTo>
                      <a:pt x="51" y="3"/>
                    </a:lnTo>
                    <a:lnTo>
                      <a:pt x="70" y="20"/>
                    </a:lnTo>
                    <a:lnTo>
                      <a:pt x="92" y="38"/>
                    </a:lnTo>
                    <a:lnTo>
                      <a:pt x="118" y="67"/>
                    </a:lnTo>
                    <a:lnTo>
                      <a:pt x="144" y="99"/>
                    </a:lnTo>
                    <a:lnTo>
                      <a:pt x="172" y="137"/>
                    </a:lnTo>
                    <a:lnTo>
                      <a:pt x="203" y="175"/>
                    </a:lnTo>
                    <a:lnTo>
                      <a:pt x="239" y="213"/>
                    </a:lnTo>
                    <a:lnTo>
                      <a:pt x="286" y="267"/>
                    </a:lnTo>
                    <a:lnTo>
                      <a:pt x="325" y="312"/>
                    </a:lnTo>
                    <a:lnTo>
                      <a:pt x="360" y="356"/>
                    </a:lnTo>
                    <a:lnTo>
                      <a:pt x="388" y="395"/>
                    </a:lnTo>
                    <a:lnTo>
                      <a:pt x="407" y="427"/>
                    </a:lnTo>
                    <a:lnTo>
                      <a:pt x="423" y="457"/>
                    </a:lnTo>
                    <a:lnTo>
                      <a:pt x="433" y="483"/>
                    </a:lnTo>
                    <a:lnTo>
                      <a:pt x="436" y="508"/>
                    </a:lnTo>
                    <a:lnTo>
                      <a:pt x="433" y="531"/>
                    </a:lnTo>
                    <a:lnTo>
                      <a:pt x="423" y="550"/>
                    </a:lnTo>
                    <a:lnTo>
                      <a:pt x="411" y="562"/>
                    </a:lnTo>
                    <a:lnTo>
                      <a:pt x="391" y="562"/>
                    </a:lnTo>
                    <a:lnTo>
                      <a:pt x="372" y="550"/>
                    </a:lnTo>
                    <a:lnTo>
                      <a:pt x="350" y="531"/>
                    </a:lnTo>
                    <a:lnTo>
                      <a:pt x="321" y="506"/>
                    </a:lnTo>
                    <a:lnTo>
                      <a:pt x="293" y="474"/>
                    </a:lnTo>
                    <a:lnTo>
                      <a:pt x="264" y="435"/>
                    </a:lnTo>
                    <a:lnTo>
                      <a:pt x="232" y="398"/>
                    </a:lnTo>
                    <a:lnTo>
                      <a:pt x="200" y="356"/>
                    </a:lnTo>
                    <a:lnTo>
                      <a:pt x="166" y="315"/>
                    </a:lnTo>
                    <a:lnTo>
                      <a:pt x="134" y="277"/>
                    </a:lnTo>
                    <a:lnTo>
                      <a:pt x="102" y="238"/>
                    </a:lnTo>
                    <a:lnTo>
                      <a:pt x="73" y="207"/>
                    </a:lnTo>
                    <a:lnTo>
                      <a:pt x="51" y="175"/>
                    </a:lnTo>
                    <a:lnTo>
                      <a:pt x="29" y="143"/>
                    </a:lnTo>
                    <a:lnTo>
                      <a:pt x="16" y="118"/>
                    </a:lnTo>
                    <a:lnTo>
                      <a:pt x="4" y="92"/>
                    </a:lnTo>
                    <a:lnTo>
                      <a:pt x="0" y="70"/>
                    </a:lnTo>
                    <a:lnTo>
                      <a:pt x="0" y="48"/>
                    </a:lnTo>
                    <a:lnTo>
                      <a:pt x="10" y="29"/>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4" name="Freeform 1636">
                <a:extLst>
                  <a:ext uri="{FF2B5EF4-FFF2-40B4-BE49-F238E27FC236}">
                    <a16:creationId xmlns:a16="http://schemas.microsoft.com/office/drawing/2014/main" id="{3556B303-D294-47C2-9DA7-B1FEDB093A10}"/>
                  </a:ext>
                </a:extLst>
              </p:cNvPr>
              <p:cNvSpPr>
                <a:spLocks noEditPoints="1"/>
              </p:cNvSpPr>
              <p:nvPr/>
            </p:nvSpPr>
            <p:spPr bwMode="auto">
              <a:xfrm>
                <a:off x="2715" y="2004"/>
                <a:ext cx="114" cy="146"/>
              </a:xfrm>
              <a:custGeom>
                <a:avLst/>
                <a:gdLst>
                  <a:gd name="T0" fmla="*/ 1 w 456"/>
                  <a:gd name="T1" fmla="*/ 1 h 582"/>
                  <a:gd name="T2" fmla="*/ 3 w 456"/>
                  <a:gd name="T3" fmla="*/ 0 h 582"/>
                  <a:gd name="T4" fmla="*/ 3 w 456"/>
                  <a:gd name="T5" fmla="*/ 0 h 582"/>
                  <a:gd name="T6" fmla="*/ 3 w 456"/>
                  <a:gd name="T7" fmla="*/ 1 h 582"/>
                  <a:gd name="T8" fmla="*/ 4 w 456"/>
                  <a:gd name="T9" fmla="*/ 0 h 582"/>
                  <a:gd name="T10" fmla="*/ 6 w 456"/>
                  <a:gd name="T11" fmla="*/ 2 h 582"/>
                  <a:gd name="T12" fmla="*/ 7 w 456"/>
                  <a:gd name="T13" fmla="*/ 3 h 582"/>
                  <a:gd name="T14" fmla="*/ 7 w 456"/>
                  <a:gd name="T15" fmla="*/ 3 h 582"/>
                  <a:gd name="T16" fmla="*/ 6 w 456"/>
                  <a:gd name="T17" fmla="*/ 4 h 582"/>
                  <a:gd name="T18" fmla="*/ 9 w 456"/>
                  <a:gd name="T19" fmla="*/ 5 h 582"/>
                  <a:gd name="T20" fmla="*/ 10 w 456"/>
                  <a:gd name="T21" fmla="*/ 7 h 582"/>
                  <a:gd name="T22" fmla="*/ 12 w 456"/>
                  <a:gd name="T23" fmla="*/ 9 h 582"/>
                  <a:gd name="T24" fmla="*/ 11 w 456"/>
                  <a:gd name="T25" fmla="*/ 10 h 582"/>
                  <a:gd name="T26" fmla="*/ 11 w 456"/>
                  <a:gd name="T27" fmla="*/ 10 h 582"/>
                  <a:gd name="T28" fmla="*/ 13 w 456"/>
                  <a:gd name="T29" fmla="*/ 12 h 582"/>
                  <a:gd name="T30" fmla="*/ 16 w 456"/>
                  <a:gd name="T31" fmla="*/ 14 h 582"/>
                  <a:gd name="T32" fmla="*/ 19 w 456"/>
                  <a:gd name="T33" fmla="*/ 17 h 582"/>
                  <a:gd name="T34" fmla="*/ 19 w 456"/>
                  <a:gd name="T35" fmla="*/ 17 h 582"/>
                  <a:gd name="T36" fmla="*/ 18 w 456"/>
                  <a:gd name="T37" fmla="*/ 18 h 582"/>
                  <a:gd name="T38" fmla="*/ 21 w 456"/>
                  <a:gd name="T39" fmla="*/ 20 h 582"/>
                  <a:gd name="T40" fmla="*/ 24 w 456"/>
                  <a:gd name="T41" fmla="*/ 23 h 582"/>
                  <a:gd name="T42" fmla="*/ 25 w 456"/>
                  <a:gd name="T43" fmla="*/ 25 h 582"/>
                  <a:gd name="T44" fmla="*/ 26 w 456"/>
                  <a:gd name="T45" fmla="*/ 25 h 582"/>
                  <a:gd name="T46" fmla="*/ 25 w 456"/>
                  <a:gd name="T47" fmla="*/ 26 h 582"/>
                  <a:gd name="T48" fmla="*/ 27 w 456"/>
                  <a:gd name="T49" fmla="*/ 27 h 582"/>
                  <a:gd name="T50" fmla="*/ 28 w 456"/>
                  <a:gd name="T51" fmla="*/ 29 h 582"/>
                  <a:gd name="T52" fmla="*/ 28 w 456"/>
                  <a:gd name="T53" fmla="*/ 31 h 582"/>
                  <a:gd name="T54" fmla="*/ 28 w 456"/>
                  <a:gd name="T55" fmla="*/ 31 h 582"/>
                  <a:gd name="T56" fmla="*/ 27 w 456"/>
                  <a:gd name="T57" fmla="*/ 31 h 582"/>
                  <a:gd name="T58" fmla="*/ 29 w 456"/>
                  <a:gd name="T59" fmla="*/ 33 h 582"/>
                  <a:gd name="T60" fmla="*/ 28 w 456"/>
                  <a:gd name="T61" fmla="*/ 34 h 582"/>
                  <a:gd name="T62" fmla="*/ 28 w 456"/>
                  <a:gd name="T63" fmla="*/ 35 h 582"/>
                  <a:gd name="T64" fmla="*/ 28 w 456"/>
                  <a:gd name="T65" fmla="*/ 36 h 582"/>
                  <a:gd name="T66" fmla="*/ 27 w 456"/>
                  <a:gd name="T67" fmla="*/ 35 h 582"/>
                  <a:gd name="T68" fmla="*/ 27 w 456"/>
                  <a:gd name="T69" fmla="*/ 36 h 582"/>
                  <a:gd name="T70" fmla="*/ 25 w 456"/>
                  <a:gd name="T71" fmla="*/ 37 h 582"/>
                  <a:gd name="T72" fmla="*/ 24 w 456"/>
                  <a:gd name="T73" fmla="*/ 36 h 582"/>
                  <a:gd name="T74" fmla="*/ 24 w 456"/>
                  <a:gd name="T75" fmla="*/ 36 h 582"/>
                  <a:gd name="T76" fmla="*/ 24 w 456"/>
                  <a:gd name="T77" fmla="*/ 35 h 582"/>
                  <a:gd name="T78" fmla="*/ 22 w 456"/>
                  <a:gd name="T79" fmla="*/ 34 h 582"/>
                  <a:gd name="T80" fmla="*/ 20 w 456"/>
                  <a:gd name="T81" fmla="*/ 33 h 582"/>
                  <a:gd name="T82" fmla="*/ 19 w 456"/>
                  <a:gd name="T83" fmla="*/ 31 h 582"/>
                  <a:gd name="T84" fmla="*/ 19 w 456"/>
                  <a:gd name="T85" fmla="*/ 31 h 582"/>
                  <a:gd name="T86" fmla="*/ 20 w 456"/>
                  <a:gd name="T87" fmla="*/ 30 h 582"/>
                  <a:gd name="T88" fmla="*/ 18 w 456"/>
                  <a:gd name="T89" fmla="*/ 28 h 582"/>
                  <a:gd name="T90" fmla="*/ 15 w 456"/>
                  <a:gd name="T91" fmla="*/ 26 h 582"/>
                  <a:gd name="T92" fmla="*/ 13 w 456"/>
                  <a:gd name="T93" fmla="*/ 23 h 582"/>
                  <a:gd name="T94" fmla="*/ 14 w 456"/>
                  <a:gd name="T95" fmla="*/ 23 h 582"/>
                  <a:gd name="T96" fmla="*/ 14 w 456"/>
                  <a:gd name="T97" fmla="*/ 23 h 582"/>
                  <a:gd name="T98" fmla="*/ 11 w 456"/>
                  <a:gd name="T99" fmla="*/ 21 h 582"/>
                  <a:gd name="T100" fmla="*/ 9 w 456"/>
                  <a:gd name="T101" fmla="*/ 19 h 582"/>
                  <a:gd name="T102" fmla="*/ 8 w 456"/>
                  <a:gd name="T103" fmla="*/ 15 h 582"/>
                  <a:gd name="T104" fmla="*/ 6 w 456"/>
                  <a:gd name="T105" fmla="*/ 13 h 582"/>
                  <a:gd name="T106" fmla="*/ 5 w 456"/>
                  <a:gd name="T107" fmla="*/ 14 h 582"/>
                  <a:gd name="T108" fmla="*/ 5 w 456"/>
                  <a:gd name="T109" fmla="*/ 14 h 582"/>
                  <a:gd name="T110" fmla="*/ 2 w 456"/>
                  <a:gd name="T111" fmla="*/ 10 h 582"/>
                  <a:gd name="T112" fmla="*/ 1 w 456"/>
                  <a:gd name="T113" fmla="*/ 8 h 582"/>
                  <a:gd name="T114" fmla="*/ 2 w 456"/>
                  <a:gd name="T115" fmla="*/ 6 h 582"/>
                  <a:gd name="T116" fmla="*/ 1 w 456"/>
                  <a:gd name="T117" fmla="*/ 7 h 582"/>
                  <a:gd name="T118" fmla="*/ 0 w 456"/>
                  <a:gd name="T119" fmla="*/ 7 h 582"/>
                  <a:gd name="T120" fmla="*/ 0 w 456"/>
                  <a:gd name="T121" fmla="*/ 5 h 582"/>
                  <a:gd name="T122" fmla="*/ 0 w 456"/>
                  <a:gd name="T123" fmla="*/ 4 h 582"/>
                  <a:gd name="T124" fmla="*/ 2 w 456"/>
                  <a:gd name="T125" fmla="*/ 3 h 58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56"/>
                  <a:gd name="T190" fmla="*/ 0 h 582"/>
                  <a:gd name="T191" fmla="*/ 456 w 456"/>
                  <a:gd name="T192" fmla="*/ 582 h 58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56" h="582">
                    <a:moveTo>
                      <a:pt x="12" y="34"/>
                    </a:moveTo>
                    <a:lnTo>
                      <a:pt x="20" y="15"/>
                    </a:lnTo>
                    <a:lnTo>
                      <a:pt x="38" y="24"/>
                    </a:lnTo>
                    <a:lnTo>
                      <a:pt x="28" y="43"/>
                    </a:lnTo>
                    <a:lnTo>
                      <a:pt x="12" y="34"/>
                    </a:lnTo>
                    <a:close/>
                    <a:moveTo>
                      <a:pt x="20" y="15"/>
                    </a:moveTo>
                    <a:lnTo>
                      <a:pt x="23" y="13"/>
                    </a:lnTo>
                    <a:lnTo>
                      <a:pt x="25" y="11"/>
                    </a:lnTo>
                    <a:lnTo>
                      <a:pt x="29" y="20"/>
                    </a:lnTo>
                    <a:lnTo>
                      <a:pt x="20" y="15"/>
                    </a:lnTo>
                    <a:close/>
                    <a:moveTo>
                      <a:pt x="25" y="11"/>
                    </a:moveTo>
                    <a:lnTo>
                      <a:pt x="40" y="2"/>
                    </a:lnTo>
                    <a:lnTo>
                      <a:pt x="50" y="19"/>
                    </a:lnTo>
                    <a:lnTo>
                      <a:pt x="35" y="28"/>
                    </a:lnTo>
                    <a:lnTo>
                      <a:pt x="25" y="11"/>
                    </a:lnTo>
                    <a:close/>
                    <a:moveTo>
                      <a:pt x="40" y="2"/>
                    </a:moveTo>
                    <a:lnTo>
                      <a:pt x="43" y="0"/>
                    </a:lnTo>
                    <a:lnTo>
                      <a:pt x="47" y="1"/>
                    </a:lnTo>
                    <a:lnTo>
                      <a:pt x="46" y="10"/>
                    </a:lnTo>
                    <a:lnTo>
                      <a:pt x="40" y="2"/>
                    </a:lnTo>
                    <a:close/>
                    <a:moveTo>
                      <a:pt x="47" y="1"/>
                    </a:moveTo>
                    <a:lnTo>
                      <a:pt x="63" y="4"/>
                    </a:lnTo>
                    <a:lnTo>
                      <a:pt x="59" y="23"/>
                    </a:lnTo>
                    <a:lnTo>
                      <a:pt x="43" y="20"/>
                    </a:lnTo>
                    <a:lnTo>
                      <a:pt x="47" y="1"/>
                    </a:lnTo>
                    <a:close/>
                    <a:moveTo>
                      <a:pt x="63" y="4"/>
                    </a:moveTo>
                    <a:lnTo>
                      <a:pt x="66" y="4"/>
                    </a:lnTo>
                    <a:lnTo>
                      <a:pt x="68" y="7"/>
                    </a:lnTo>
                    <a:lnTo>
                      <a:pt x="61" y="13"/>
                    </a:lnTo>
                    <a:lnTo>
                      <a:pt x="63" y="4"/>
                    </a:lnTo>
                    <a:close/>
                    <a:moveTo>
                      <a:pt x="68" y="7"/>
                    </a:moveTo>
                    <a:lnTo>
                      <a:pt x="86" y="22"/>
                    </a:lnTo>
                    <a:lnTo>
                      <a:pt x="74" y="36"/>
                    </a:lnTo>
                    <a:lnTo>
                      <a:pt x="56" y="21"/>
                    </a:lnTo>
                    <a:lnTo>
                      <a:pt x="68" y="7"/>
                    </a:lnTo>
                    <a:close/>
                    <a:moveTo>
                      <a:pt x="86" y="22"/>
                    </a:moveTo>
                    <a:lnTo>
                      <a:pt x="86" y="22"/>
                    </a:lnTo>
                    <a:lnTo>
                      <a:pt x="80" y="30"/>
                    </a:lnTo>
                    <a:lnTo>
                      <a:pt x="86" y="22"/>
                    </a:lnTo>
                    <a:close/>
                    <a:moveTo>
                      <a:pt x="86" y="22"/>
                    </a:moveTo>
                    <a:lnTo>
                      <a:pt x="109" y="41"/>
                    </a:lnTo>
                    <a:lnTo>
                      <a:pt x="96" y="55"/>
                    </a:lnTo>
                    <a:lnTo>
                      <a:pt x="74" y="36"/>
                    </a:lnTo>
                    <a:lnTo>
                      <a:pt x="86" y="22"/>
                    </a:lnTo>
                    <a:close/>
                    <a:moveTo>
                      <a:pt x="109" y="41"/>
                    </a:moveTo>
                    <a:lnTo>
                      <a:pt x="109" y="42"/>
                    </a:lnTo>
                    <a:lnTo>
                      <a:pt x="110" y="42"/>
                    </a:lnTo>
                    <a:lnTo>
                      <a:pt x="102" y="48"/>
                    </a:lnTo>
                    <a:lnTo>
                      <a:pt x="109" y="41"/>
                    </a:lnTo>
                    <a:close/>
                    <a:moveTo>
                      <a:pt x="110" y="42"/>
                    </a:moveTo>
                    <a:lnTo>
                      <a:pt x="135" y="71"/>
                    </a:lnTo>
                    <a:lnTo>
                      <a:pt x="121" y="84"/>
                    </a:lnTo>
                    <a:lnTo>
                      <a:pt x="95" y="55"/>
                    </a:lnTo>
                    <a:lnTo>
                      <a:pt x="110" y="42"/>
                    </a:lnTo>
                    <a:close/>
                    <a:moveTo>
                      <a:pt x="135" y="71"/>
                    </a:moveTo>
                    <a:lnTo>
                      <a:pt x="136" y="72"/>
                    </a:lnTo>
                    <a:lnTo>
                      <a:pt x="135" y="71"/>
                    </a:lnTo>
                    <a:lnTo>
                      <a:pt x="128" y="77"/>
                    </a:lnTo>
                    <a:lnTo>
                      <a:pt x="135" y="71"/>
                    </a:lnTo>
                    <a:close/>
                    <a:moveTo>
                      <a:pt x="135" y="71"/>
                    </a:moveTo>
                    <a:lnTo>
                      <a:pt x="160" y="102"/>
                    </a:lnTo>
                    <a:lnTo>
                      <a:pt x="146" y="115"/>
                    </a:lnTo>
                    <a:lnTo>
                      <a:pt x="121" y="83"/>
                    </a:lnTo>
                    <a:lnTo>
                      <a:pt x="135" y="71"/>
                    </a:lnTo>
                    <a:close/>
                    <a:moveTo>
                      <a:pt x="160" y="102"/>
                    </a:moveTo>
                    <a:lnTo>
                      <a:pt x="160" y="101"/>
                    </a:lnTo>
                    <a:lnTo>
                      <a:pt x="160" y="102"/>
                    </a:lnTo>
                    <a:lnTo>
                      <a:pt x="154" y="109"/>
                    </a:lnTo>
                    <a:lnTo>
                      <a:pt x="160" y="102"/>
                    </a:lnTo>
                    <a:close/>
                    <a:moveTo>
                      <a:pt x="160" y="102"/>
                    </a:moveTo>
                    <a:lnTo>
                      <a:pt x="189" y="141"/>
                    </a:lnTo>
                    <a:lnTo>
                      <a:pt x="175" y="152"/>
                    </a:lnTo>
                    <a:lnTo>
                      <a:pt x="146" y="115"/>
                    </a:lnTo>
                    <a:lnTo>
                      <a:pt x="160" y="102"/>
                    </a:lnTo>
                    <a:close/>
                    <a:moveTo>
                      <a:pt x="175" y="153"/>
                    </a:moveTo>
                    <a:lnTo>
                      <a:pt x="175" y="153"/>
                    </a:lnTo>
                    <a:lnTo>
                      <a:pt x="175" y="152"/>
                    </a:lnTo>
                    <a:lnTo>
                      <a:pt x="182" y="147"/>
                    </a:lnTo>
                    <a:lnTo>
                      <a:pt x="175" y="153"/>
                    </a:lnTo>
                    <a:close/>
                    <a:moveTo>
                      <a:pt x="189" y="141"/>
                    </a:moveTo>
                    <a:lnTo>
                      <a:pt x="221" y="179"/>
                    </a:lnTo>
                    <a:lnTo>
                      <a:pt x="207" y="191"/>
                    </a:lnTo>
                    <a:lnTo>
                      <a:pt x="175" y="153"/>
                    </a:lnTo>
                    <a:lnTo>
                      <a:pt x="189" y="141"/>
                    </a:lnTo>
                    <a:close/>
                    <a:moveTo>
                      <a:pt x="207" y="192"/>
                    </a:moveTo>
                    <a:lnTo>
                      <a:pt x="207" y="191"/>
                    </a:lnTo>
                    <a:lnTo>
                      <a:pt x="213" y="185"/>
                    </a:lnTo>
                    <a:lnTo>
                      <a:pt x="207" y="192"/>
                    </a:lnTo>
                    <a:close/>
                    <a:moveTo>
                      <a:pt x="221" y="179"/>
                    </a:moveTo>
                    <a:lnTo>
                      <a:pt x="255" y="217"/>
                    </a:lnTo>
                    <a:lnTo>
                      <a:pt x="242" y="229"/>
                    </a:lnTo>
                    <a:lnTo>
                      <a:pt x="207" y="192"/>
                    </a:lnTo>
                    <a:lnTo>
                      <a:pt x="221" y="179"/>
                    </a:lnTo>
                    <a:close/>
                    <a:moveTo>
                      <a:pt x="255" y="217"/>
                    </a:moveTo>
                    <a:lnTo>
                      <a:pt x="256" y="217"/>
                    </a:lnTo>
                    <a:lnTo>
                      <a:pt x="249" y="223"/>
                    </a:lnTo>
                    <a:lnTo>
                      <a:pt x="255" y="217"/>
                    </a:lnTo>
                    <a:close/>
                    <a:moveTo>
                      <a:pt x="256" y="217"/>
                    </a:moveTo>
                    <a:lnTo>
                      <a:pt x="304" y="271"/>
                    </a:lnTo>
                    <a:lnTo>
                      <a:pt x="289" y="283"/>
                    </a:lnTo>
                    <a:lnTo>
                      <a:pt x="242" y="229"/>
                    </a:lnTo>
                    <a:lnTo>
                      <a:pt x="256" y="217"/>
                    </a:lnTo>
                    <a:close/>
                    <a:moveTo>
                      <a:pt x="304" y="271"/>
                    </a:moveTo>
                    <a:lnTo>
                      <a:pt x="303" y="270"/>
                    </a:lnTo>
                    <a:lnTo>
                      <a:pt x="304" y="271"/>
                    </a:lnTo>
                    <a:lnTo>
                      <a:pt x="296" y="277"/>
                    </a:lnTo>
                    <a:lnTo>
                      <a:pt x="304" y="271"/>
                    </a:lnTo>
                    <a:close/>
                    <a:moveTo>
                      <a:pt x="304" y="271"/>
                    </a:moveTo>
                    <a:lnTo>
                      <a:pt x="341" y="315"/>
                    </a:lnTo>
                    <a:lnTo>
                      <a:pt x="327" y="327"/>
                    </a:lnTo>
                    <a:lnTo>
                      <a:pt x="289" y="283"/>
                    </a:lnTo>
                    <a:lnTo>
                      <a:pt x="304" y="271"/>
                    </a:lnTo>
                    <a:close/>
                    <a:moveTo>
                      <a:pt x="341" y="315"/>
                    </a:moveTo>
                    <a:lnTo>
                      <a:pt x="342" y="315"/>
                    </a:lnTo>
                    <a:lnTo>
                      <a:pt x="335" y="322"/>
                    </a:lnTo>
                    <a:lnTo>
                      <a:pt x="341" y="315"/>
                    </a:lnTo>
                    <a:close/>
                    <a:moveTo>
                      <a:pt x="342" y="315"/>
                    </a:moveTo>
                    <a:lnTo>
                      <a:pt x="376" y="361"/>
                    </a:lnTo>
                    <a:lnTo>
                      <a:pt x="362" y="372"/>
                    </a:lnTo>
                    <a:lnTo>
                      <a:pt x="327" y="327"/>
                    </a:lnTo>
                    <a:lnTo>
                      <a:pt x="342" y="315"/>
                    </a:lnTo>
                    <a:close/>
                    <a:moveTo>
                      <a:pt x="376" y="361"/>
                    </a:moveTo>
                    <a:lnTo>
                      <a:pt x="376" y="359"/>
                    </a:lnTo>
                    <a:lnTo>
                      <a:pt x="378" y="361"/>
                    </a:lnTo>
                    <a:lnTo>
                      <a:pt x="370" y="366"/>
                    </a:lnTo>
                    <a:lnTo>
                      <a:pt x="376" y="361"/>
                    </a:lnTo>
                    <a:close/>
                    <a:moveTo>
                      <a:pt x="378" y="361"/>
                    </a:moveTo>
                    <a:lnTo>
                      <a:pt x="405" y="399"/>
                    </a:lnTo>
                    <a:lnTo>
                      <a:pt x="391" y="410"/>
                    </a:lnTo>
                    <a:lnTo>
                      <a:pt x="362" y="372"/>
                    </a:lnTo>
                    <a:lnTo>
                      <a:pt x="378" y="361"/>
                    </a:lnTo>
                    <a:close/>
                    <a:moveTo>
                      <a:pt x="405" y="399"/>
                    </a:moveTo>
                    <a:lnTo>
                      <a:pt x="406" y="399"/>
                    </a:lnTo>
                    <a:lnTo>
                      <a:pt x="398" y="405"/>
                    </a:lnTo>
                    <a:lnTo>
                      <a:pt x="405" y="399"/>
                    </a:lnTo>
                    <a:close/>
                    <a:moveTo>
                      <a:pt x="406" y="399"/>
                    </a:moveTo>
                    <a:lnTo>
                      <a:pt x="425" y="431"/>
                    </a:lnTo>
                    <a:lnTo>
                      <a:pt x="408" y="441"/>
                    </a:lnTo>
                    <a:lnTo>
                      <a:pt x="390" y="409"/>
                    </a:lnTo>
                    <a:lnTo>
                      <a:pt x="406" y="399"/>
                    </a:lnTo>
                    <a:close/>
                    <a:moveTo>
                      <a:pt x="425" y="431"/>
                    </a:moveTo>
                    <a:lnTo>
                      <a:pt x="425" y="431"/>
                    </a:lnTo>
                    <a:lnTo>
                      <a:pt x="426" y="432"/>
                    </a:lnTo>
                    <a:lnTo>
                      <a:pt x="417" y="437"/>
                    </a:lnTo>
                    <a:lnTo>
                      <a:pt x="425" y="431"/>
                    </a:lnTo>
                    <a:close/>
                    <a:moveTo>
                      <a:pt x="426" y="432"/>
                    </a:moveTo>
                    <a:lnTo>
                      <a:pt x="441" y="464"/>
                    </a:lnTo>
                    <a:lnTo>
                      <a:pt x="425" y="472"/>
                    </a:lnTo>
                    <a:lnTo>
                      <a:pt x="408" y="440"/>
                    </a:lnTo>
                    <a:lnTo>
                      <a:pt x="426" y="432"/>
                    </a:lnTo>
                    <a:close/>
                    <a:moveTo>
                      <a:pt x="441" y="464"/>
                    </a:moveTo>
                    <a:lnTo>
                      <a:pt x="441" y="464"/>
                    </a:lnTo>
                    <a:lnTo>
                      <a:pt x="433" y="467"/>
                    </a:lnTo>
                    <a:lnTo>
                      <a:pt x="441" y="464"/>
                    </a:lnTo>
                    <a:close/>
                    <a:moveTo>
                      <a:pt x="441" y="464"/>
                    </a:moveTo>
                    <a:lnTo>
                      <a:pt x="451" y="490"/>
                    </a:lnTo>
                    <a:lnTo>
                      <a:pt x="434" y="496"/>
                    </a:lnTo>
                    <a:lnTo>
                      <a:pt x="424" y="471"/>
                    </a:lnTo>
                    <a:lnTo>
                      <a:pt x="441" y="464"/>
                    </a:lnTo>
                    <a:close/>
                    <a:moveTo>
                      <a:pt x="451" y="490"/>
                    </a:moveTo>
                    <a:lnTo>
                      <a:pt x="451" y="491"/>
                    </a:lnTo>
                    <a:lnTo>
                      <a:pt x="451" y="492"/>
                    </a:lnTo>
                    <a:lnTo>
                      <a:pt x="443" y="493"/>
                    </a:lnTo>
                    <a:lnTo>
                      <a:pt x="451" y="490"/>
                    </a:lnTo>
                    <a:close/>
                    <a:moveTo>
                      <a:pt x="451" y="492"/>
                    </a:moveTo>
                    <a:lnTo>
                      <a:pt x="455" y="517"/>
                    </a:lnTo>
                    <a:lnTo>
                      <a:pt x="436" y="520"/>
                    </a:lnTo>
                    <a:lnTo>
                      <a:pt x="433" y="494"/>
                    </a:lnTo>
                    <a:lnTo>
                      <a:pt x="451" y="492"/>
                    </a:lnTo>
                    <a:close/>
                    <a:moveTo>
                      <a:pt x="455" y="517"/>
                    </a:moveTo>
                    <a:lnTo>
                      <a:pt x="456" y="519"/>
                    </a:lnTo>
                    <a:lnTo>
                      <a:pt x="455" y="520"/>
                    </a:lnTo>
                    <a:lnTo>
                      <a:pt x="446" y="518"/>
                    </a:lnTo>
                    <a:lnTo>
                      <a:pt x="455" y="517"/>
                    </a:lnTo>
                    <a:close/>
                    <a:moveTo>
                      <a:pt x="455" y="520"/>
                    </a:moveTo>
                    <a:lnTo>
                      <a:pt x="451" y="542"/>
                    </a:lnTo>
                    <a:lnTo>
                      <a:pt x="433" y="539"/>
                    </a:lnTo>
                    <a:lnTo>
                      <a:pt x="436" y="517"/>
                    </a:lnTo>
                    <a:lnTo>
                      <a:pt x="455" y="520"/>
                    </a:lnTo>
                    <a:close/>
                    <a:moveTo>
                      <a:pt x="451" y="542"/>
                    </a:moveTo>
                    <a:lnTo>
                      <a:pt x="451" y="544"/>
                    </a:lnTo>
                    <a:lnTo>
                      <a:pt x="451" y="546"/>
                    </a:lnTo>
                    <a:lnTo>
                      <a:pt x="443" y="541"/>
                    </a:lnTo>
                    <a:lnTo>
                      <a:pt x="451" y="542"/>
                    </a:lnTo>
                    <a:close/>
                    <a:moveTo>
                      <a:pt x="451" y="546"/>
                    </a:moveTo>
                    <a:lnTo>
                      <a:pt x="441" y="564"/>
                    </a:lnTo>
                    <a:lnTo>
                      <a:pt x="425" y="556"/>
                    </a:lnTo>
                    <a:lnTo>
                      <a:pt x="434" y="537"/>
                    </a:lnTo>
                    <a:lnTo>
                      <a:pt x="451" y="546"/>
                    </a:lnTo>
                    <a:close/>
                    <a:moveTo>
                      <a:pt x="441" y="564"/>
                    </a:moveTo>
                    <a:lnTo>
                      <a:pt x="440" y="566"/>
                    </a:lnTo>
                    <a:lnTo>
                      <a:pt x="439" y="567"/>
                    </a:lnTo>
                    <a:lnTo>
                      <a:pt x="433" y="560"/>
                    </a:lnTo>
                    <a:lnTo>
                      <a:pt x="441" y="564"/>
                    </a:lnTo>
                    <a:close/>
                    <a:moveTo>
                      <a:pt x="439" y="567"/>
                    </a:moveTo>
                    <a:lnTo>
                      <a:pt x="427" y="580"/>
                    </a:lnTo>
                    <a:lnTo>
                      <a:pt x="414" y="566"/>
                    </a:lnTo>
                    <a:lnTo>
                      <a:pt x="426" y="553"/>
                    </a:lnTo>
                    <a:lnTo>
                      <a:pt x="439" y="567"/>
                    </a:lnTo>
                    <a:close/>
                    <a:moveTo>
                      <a:pt x="427" y="580"/>
                    </a:moveTo>
                    <a:lnTo>
                      <a:pt x="424" y="582"/>
                    </a:lnTo>
                    <a:lnTo>
                      <a:pt x="421" y="582"/>
                    </a:lnTo>
                    <a:lnTo>
                      <a:pt x="421" y="572"/>
                    </a:lnTo>
                    <a:lnTo>
                      <a:pt x="427" y="580"/>
                    </a:lnTo>
                    <a:close/>
                    <a:moveTo>
                      <a:pt x="421" y="582"/>
                    </a:moveTo>
                    <a:lnTo>
                      <a:pt x="401" y="582"/>
                    </a:lnTo>
                    <a:lnTo>
                      <a:pt x="401" y="563"/>
                    </a:lnTo>
                    <a:lnTo>
                      <a:pt x="421" y="563"/>
                    </a:lnTo>
                    <a:lnTo>
                      <a:pt x="421" y="582"/>
                    </a:lnTo>
                    <a:close/>
                    <a:moveTo>
                      <a:pt x="401" y="582"/>
                    </a:moveTo>
                    <a:lnTo>
                      <a:pt x="398" y="582"/>
                    </a:lnTo>
                    <a:lnTo>
                      <a:pt x="396" y="581"/>
                    </a:lnTo>
                    <a:lnTo>
                      <a:pt x="401" y="572"/>
                    </a:lnTo>
                    <a:lnTo>
                      <a:pt x="401" y="582"/>
                    </a:lnTo>
                    <a:close/>
                    <a:moveTo>
                      <a:pt x="396" y="581"/>
                    </a:moveTo>
                    <a:lnTo>
                      <a:pt x="376" y="568"/>
                    </a:lnTo>
                    <a:lnTo>
                      <a:pt x="387" y="552"/>
                    </a:lnTo>
                    <a:lnTo>
                      <a:pt x="406" y="564"/>
                    </a:lnTo>
                    <a:lnTo>
                      <a:pt x="396" y="581"/>
                    </a:lnTo>
                    <a:close/>
                    <a:moveTo>
                      <a:pt x="376" y="568"/>
                    </a:moveTo>
                    <a:lnTo>
                      <a:pt x="376" y="568"/>
                    </a:lnTo>
                    <a:lnTo>
                      <a:pt x="382" y="560"/>
                    </a:lnTo>
                    <a:lnTo>
                      <a:pt x="376" y="568"/>
                    </a:lnTo>
                    <a:close/>
                    <a:moveTo>
                      <a:pt x="376" y="568"/>
                    </a:moveTo>
                    <a:lnTo>
                      <a:pt x="353" y="548"/>
                    </a:lnTo>
                    <a:lnTo>
                      <a:pt x="367" y="534"/>
                    </a:lnTo>
                    <a:lnTo>
                      <a:pt x="389" y="552"/>
                    </a:lnTo>
                    <a:lnTo>
                      <a:pt x="376" y="568"/>
                    </a:lnTo>
                    <a:close/>
                    <a:moveTo>
                      <a:pt x="353" y="548"/>
                    </a:moveTo>
                    <a:lnTo>
                      <a:pt x="354" y="549"/>
                    </a:lnTo>
                    <a:lnTo>
                      <a:pt x="353" y="548"/>
                    </a:lnTo>
                    <a:lnTo>
                      <a:pt x="360" y="541"/>
                    </a:lnTo>
                    <a:lnTo>
                      <a:pt x="353" y="548"/>
                    </a:lnTo>
                    <a:close/>
                    <a:moveTo>
                      <a:pt x="353" y="548"/>
                    </a:moveTo>
                    <a:lnTo>
                      <a:pt x="325" y="523"/>
                    </a:lnTo>
                    <a:lnTo>
                      <a:pt x="338" y="508"/>
                    </a:lnTo>
                    <a:lnTo>
                      <a:pt x="367" y="534"/>
                    </a:lnTo>
                    <a:lnTo>
                      <a:pt x="353" y="548"/>
                    </a:lnTo>
                    <a:close/>
                    <a:moveTo>
                      <a:pt x="325" y="523"/>
                    </a:moveTo>
                    <a:lnTo>
                      <a:pt x="325" y="523"/>
                    </a:lnTo>
                    <a:lnTo>
                      <a:pt x="325" y="521"/>
                    </a:lnTo>
                    <a:lnTo>
                      <a:pt x="331" y="516"/>
                    </a:lnTo>
                    <a:lnTo>
                      <a:pt x="325" y="523"/>
                    </a:lnTo>
                    <a:close/>
                    <a:moveTo>
                      <a:pt x="325" y="521"/>
                    </a:moveTo>
                    <a:lnTo>
                      <a:pt x="296" y="491"/>
                    </a:lnTo>
                    <a:lnTo>
                      <a:pt x="309" y="477"/>
                    </a:lnTo>
                    <a:lnTo>
                      <a:pt x="338" y="509"/>
                    </a:lnTo>
                    <a:lnTo>
                      <a:pt x="325" y="521"/>
                    </a:lnTo>
                    <a:close/>
                    <a:moveTo>
                      <a:pt x="296" y="491"/>
                    </a:moveTo>
                    <a:lnTo>
                      <a:pt x="296" y="490"/>
                    </a:lnTo>
                    <a:lnTo>
                      <a:pt x="295" y="490"/>
                    </a:lnTo>
                    <a:lnTo>
                      <a:pt x="303" y="484"/>
                    </a:lnTo>
                    <a:lnTo>
                      <a:pt x="296" y="491"/>
                    </a:lnTo>
                    <a:close/>
                    <a:moveTo>
                      <a:pt x="295" y="490"/>
                    </a:moveTo>
                    <a:lnTo>
                      <a:pt x="266" y="451"/>
                    </a:lnTo>
                    <a:lnTo>
                      <a:pt x="282" y="440"/>
                    </a:lnTo>
                    <a:lnTo>
                      <a:pt x="310" y="478"/>
                    </a:lnTo>
                    <a:lnTo>
                      <a:pt x="295" y="490"/>
                    </a:lnTo>
                    <a:close/>
                    <a:moveTo>
                      <a:pt x="282" y="440"/>
                    </a:moveTo>
                    <a:lnTo>
                      <a:pt x="282" y="440"/>
                    </a:lnTo>
                    <a:lnTo>
                      <a:pt x="274" y="445"/>
                    </a:lnTo>
                    <a:lnTo>
                      <a:pt x="282" y="440"/>
                    </a:lnTo>
                    <a:close/>
                    <a:moveTo>
                      <a:pt x="266" y="452"/>
                    </a:moveTo>
                    <a:lnTo>
                      <a:pt x="235" y="413"/>
                    </a:lnTo>
                    <a:lnTo>
                      <a:pt x="250" y="401"/>
                    </a:lnTo>
                    <a:lnTo>
                      <a:pt x="282" y="440"/>
                    </a:lnTo>
                    <a:lnTo>
                      <a:pt x="266" y="452"/>
                    </a:lnTo>
                    <a:close/>
                    <a:moveTo>
                      <a:pt x="235" y="413"/>
                    </a:moveTo>
                    <a:lnTo>
                      <a:pt x="235" y="413"/>
                    </a:lnTo>
                    <a:lnTo>
                      <a:pt x="234" y="413"/>
                    </a:lnTo>
                    <a:lnTo>
                      <a:pt x="242" y="408"/>
                    </a:lnTo>
                    <a:lnTo>
                      <a:pt x="235" y="413"/>
                    </a:lnTo>
                    <a:close/>
                    <a:moveTo>
                      <a:pt x="234" y="413"/>
                    </a:moveTo>
                    <a:lnTo>
                      <a:pt x="203" y="372"/>
                    </a:lnTo>
                    <a:lnTo>
                      <a:pt x="218" y="361"/>
                    </a:lnTo>
                    <a:lnTo>
                      <a:pt x="250" y="401"/>
                    </a:lnTo>
                    <a:lnTo>
                      <a:pt x="234" y="413"/>
                    </a:lnTo>
                    <a:close/>
                    <a:moveTo>
                      <a:pt x="218" y="361"/>
                    </a:moveTo>
                    <a:lnTo>
                      <a:pt x="218" y="361"/>
                    </a:lnTo>
                    <a:lnTo>
                      <a:pt x="210" y="366"/>
                    </a:lnTo>
                    <a:lnTo>
                      <a:pt x="218" y="361"/>
                    </a:lnTo>
                    <a:close/>
                    <a:moveTo>
                      <a:pt x="203" y="373"/>
                    </a:moveTo>
                    <a:lnTo>
                      <a:pt x="168" y="331"/>
                    </a:lnTo>
                    <a:lnTo>
                      <a:pt x="182" y="319"/>
                    </a:lnTo>
                    <a:lnTo>
                      <a:pt x="218" y="361"/>
                    </a:lnTo>
                    <a:lnTo>
                      <a:pt x="203" y="373"/>
                    </a:lnTo>
                    <a:close/>
                    <a:moveTo>
                      <a:pt x="168" y="331"/>
                    </a:moveTo>
                    <a:lnTo>
                      <a:pt x="168" y="331"/>
                    </a:lnTo>
                    <a:lnTo>
                      <a:pt x="176" y="325"/>
                    </a:lnTo>
                    <a:lnTo>
                      <a:pt x="168" y="331"/>
                    </a:lnTo>
                    <a:close/>
                    <a:moveTo>
                      <a:pt x="168" y="331"/>
                    </a:moveTo>
                    <a:lnTo>
                      <a:pt x="136" y="293"/>
                    </a:lnTo>
                    <a:lnTo>
                      <a:pt x="152" y="281"/>
                    </a:lnTo>
                    <a:lnTo>
                      <a:pt x="182" y="319"/>
                    </a:lnTo>
                    <a:lnTo>
                      <a:pt x="168" y="331"/>
                    </a:lnTo>
                    <a:close/>
                    <a:moveTo>
                      <a:pt x="136" y="293"/>
                    </a:moveTo>
                    <a:lnTo>
                      <a:pt x="104" y="255"/>
                    </a:lnTo>
                    <a:lnTo>
                      <a:pt x="120" y="243"/>
                    </a:lnTo>
                    <a:lnTo>
                      <a:pt x="152" y="281"/>
                    </a:lnTo>
                    <a:lnTo>
                      <a:pt x="136" y="293"/>
                    </a:lnTo>
                    <a:close/>
                    <a:moveTo>
                      <a:pt x="120" y="243"/>
                    </a:moveTo>
                    <a:lnTo>
                      <a:pt x="120" y="243"/>
                    </a:lnTo>
                    <a:lnTo>
                      <a:pt x="112" y="248"/>
                    </a:lnTo>
                    <a:lnTo>
                      <a:pt x="120" y="243"/>
                    </a:lnTo>
                    <a:close/>
                    <a:moveTo>
                      <a:pt x="105" y="255"/>
                    </a:moveTo>
                    <a:lnTo>
                      <a:pt x="77" y="223"/>
                    </a:lnTo>
                    <a:lnTo>
                      <a:pt x="91" y="211"/>
                    </a:lnTo>
                    <a:lnTo>
                      <a:pt x="120" y="243"/>
                    </a:lnTo>
                    <a:lnTo>
                      <a:pt x="105" y="255"/>
                    </a:lnTo>
                    <a:close/>
                    <a:moveTo>
                      <a:pt x="77" y="223"/>
                    </a:moveTo>
                    <a:lnTo>
                      <a:pt x="75" y="223"/>
                    </a:lnTo>
                    <a:lnTo>
                      <a:pt x="83" y="217"/>
                    </a:lnTo>
                    <a:lnTo>
                      <a:pt x="77" y="223"/>
                    </a:lnTo>
                    <a:close/>
                    <a:moveTo>
                      <a:pt x="75" y="223"/>
                    </a:moveTo>
                    <a:lnTo>
                      <a:pt x="53" y="191"/>
                    </a:lnTo>
                    <a:lnTo>
                      <a:pt x="69" y="180"/>
                    </a:lnTo>
                    <a:lnTo>
                      <a:pt x="91" y="212"/>
                    </a:lnTo>
                    <a:lnTo>
                      <a:pt x="75" y="223"/>
                    </a:lnTo>
                    <a:close/>
                    <a:moveTo>
                      <a:pt x="53" y="191"/>
                    </a:moveTo>
                    <a:lnTo>
                      <a:pt x="31" y="159"/>
                    </a:lnTo>
                    <a:lnTo>
                      <a:pt x="47" y="148"/>
                    </a:lnTo>
                    <a:lnTo>
                      <a:pt x="69" y="180"/>
                    </a:lnTo>
                    <a:lnTo>
                      <a:pt x="53" y="191"/>
                    </a:lnTo>
                    <a:close/>
                    <a:moveTo>
                      <a:pt x="31" y="159"/>
                    </a:moveTo>
                    <a:lnTo>
                      <a:pt x="30" y="158"/>
                    </a:lnTo>
                    <a:lnTo>
                      <a:pt x="39" y="153"/>
                    </a:lnTo>
                    <a:lnTo>
                      <a:pt x="31" y="159"/>
                    </a:lnTo>
                    <a:close/>
                    <a:moveTo>
                      <a:pt x="30" y="158"/>
                    </a:moveTo>
                    <a:lnTo>
                      <a:pt x="18" y="132"/>
                    </a:lnTo>
                    <a:lnTo>
                      <a:pt x="35" y="123"/>
                    </a:lnTo>
                    <a:lnTo>
                      <a:pt x="48" y="149"/>
                    </a:lnTo>
                    <a:lnTo>
                      <a:pt x="30" y="158"/>
                    </a:lnTo>
                    <a:close/>
                    <a:moveTo>
                      <a:pt x="18" y="132"/>
                    </a:moveTo>
                    <a:lnTo>
                      <a:pt x="5" y="107"/>
                    </a:lnTo>
                    <a:lnTo>
                      <a:pt x="23" y="98"/>
                    </a:lnTo>
                    <a:lnTo>
                      <a:pt x="35" y="123"/>
                    </a:lnTo>
                    <a:lnTo>
                      <a:pt x="18" y="132"/>
                    </a:lnTo>
                    <a:close/>
                    <a:moveTo>
                      <a:pt x="5" y="107"/>
                    </a:moveTo>
                    <a:lnTo>
                      <a:pt x="4" y="106"/>
                    </a:lnTo>
                    <a:lnTo>
                      <a:pt x="4" y="104"/>
                    </a:lnTo>
                    <a:lnTo>
                      <a:pt x="14" y="102"/>
                    </a:lnTo>
                    <a:lnTo>
                      <a:pt x="5" y="107"/>
                    </a:lnTo>
                    <a:close/>
                    <a:moveTo>
                      <a:pt x="4" y="104"/>
                    </a:moveTo>
                    <a:lnTo>
                      <a:pt x="0" y="82"/>
                    </a:lnTo>
                    <a:lnTo>
                      <a:pt x="19" y="78"/>
                    </a:lnTo>
                    <a:lnTo>
                      <a:pt x="23" y="101"/>
                    </a:lnTo>
                    <a:lnTo>
                      <a:pt x="4" y="104"/>
                    </a:lnTo>
                    <a:close/>
                    <a:moveTo>
                      <a:pt x="0" y="82"/>
                    </a:moveTo>
                    <a:lnTo>
                      <a:pt x="0" y="80"/>
                    </a:lnTo>
                    <a:lnTo>
                      <a:pt x="10" y="80"/>
                    </a:lnTo>
                    <a:lnTo>
                      <a:pt x="0" y="82"/>
                    </a:lnTo>
                    <a:close/>
                    <a:moveTo>
                      <a:pt x="0" y="80"/>
                    </a:moveTo>
                    <a:lnTo>
                      <a:pt x="0" y="58"/>
                    </a:lnTo>
                    <a:lnTo>
                      <a:pt x="20" y="58"/>
                    </a:lnTo>
                    <a:lnTo>
                      <a:pt x="20" y="80"/>
                    </a:lnTo>
                    <a:lnTo>
                      <a:pt x="0" y="80"/>
                    </a:lnTo>
                    <a:close/>
                    <a:moveTo>
                      <a:pt x="0" y="58"/>
                    </a:moveTo>
                    <a:lnTo>
                      <a:pt x="0" y="55"/>
                    </a:lnTo>
                    <a:lnTo>
                      <a:pt x="2" y="54"/>
                    </a:lnTo>
                    <a:lnTo>
                      <a:pt x="10" y="58"/>
                    </a:lnTo>
                    <a:lnTo>
                      <a:pt x="0" y="58"/>
                    </a:lnTo>
                    <a:close/>
                    <a:moveTo>
                      <a:pt x="2" y="54"/>
                    </a:moveTo>
                    <a:lnTo>
                      <a:pt x="12" y="34"/>
                    </a:lnTo>
                    <a:lnTo>
                      <a:pt x="28" y="43"/>
                    </a:lnTo>
                    <a:lnTo>
                      <a:pt x="19" y="62"/>
                    </a:lnTo>
                    <a:lnTo>
                      <a:pt x="2"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5" name="Freeform 1637">
                <a:extLst>
                  <a:ext uri="{FF2B5EF4-FFF2-40B4-BE49-F238E27FC236}">
                    <a16:creationId xmlns:a16="http://schemas.microsoft.com/office/drawing/2014/main" id="{0C893CC4-8C0A-42D2-89DD-0E84387A0CAD}"/>
                  </a:ext>
                </a:extLst>
              </p:cNvPr>
              <p:cNvSpPr>
                <a:spLocks/>
              </p:cNvSpPr>
              <p:nvPr/>
            </p:nvSpPr>
            <p:spPr bwMode="auto">
              <a:xfrm>
                <a:off x="2686" y="2049"/>
                <a:ext cx="128" cy="141"/>
              </a:xfrm>
              <a:custGeom>
                <a:avLst/>
                <a:gdLst>
                  <a:gd name="T0" fmla="*/ 2 w 509"/>
                  <a:gd name="T1" fmla="*/ 1 h 565"/>
                  <a:gd name="T2" fmla="*/ 4 w 509"/>
                  <a:gd name="T3" fmla="*/ 0 h 565"/>
                  <a:gd name="T4" fmla="*/ 6 w 509"/>
                  <a:gd name="T5" fmla="*/ 0 h 565"/>
                  <a:gd name="T6" fmla="*/ 7 w 509"/>
                  <a:gd name="T7" fmla="*/ 1 h 565"/>
                  <a:gd name="T8" fmla="*/ 9 w 509"/>
                  <a:gd name="T9" fmla="*/ 3 h 565"/>
                  <a:gd name="T10" fmla="*/ 10 w 509"/>
                  <a:gd name="T11" fmla="*/ 5 h 565"/>
                  <a:gd name="T12" fmla="*/ 11 w 509"/>
                  <a:gd name="T13" fmla="*/ 7 h 565"/>
                  <a:gd name="T14" fmla="*/ 13 w 509"/>
                  <a:gd name="T15" fmla="*/ 10 h 565"/>
                  <a:gd name="T16" fmla="*/ 14 w 509"/>
                  <a:gd name="T17" fmla="*/ 12 h 565"/>
                  <a:gd name="T18" fmla="*/ 15 w 509"/>
                  <a:gd name="T19" fmla="*/ 14 h 565"/>
                  <a:gd name="T20" fmla="*/ 17 w 509"/>
                  <a:gd name="T21" fmla="*/ 15 h 565"/>
                  <a:gd name="T22" fmla="*/ 19 w 509"/>
                  <a:gd name="T23" fmla="*/ 16 h 565"/>
                  <a:gd name="T24" fmla="*/ 21 w 509"/>
                  <a:gd name="T25" fmla="*/ 18 h 565"/>
                  <a:gd name="T26" fmla="*/ 23 w 509"/>
                  <a:gd name="T27" fmla="*/ 20 h 565"/>
                  <a:gd name="T28" fmla="*/ 26 w 509"/>
                  <a:gd name="T29" fmla="*/ 22 h 565"/>
                  <a:gd name="T30" fmla="*/ 28 w 509"/>
                  <a:gd name="T31" fmla="*/ 24 h 565"/>
                  <a:gd name="T32" fmla="*/ 30 w 509"/>
                  <a:gd name="T33" fmla="*/ 26 h 565"/>
                  <a:gd name="T34" fmla="*/ 31 w 509"/>
                  <a:gd name="T35" fmla="*/ 29 h 565"/>
                  <a:gd name="T36" fmla="*/ 32 w 509"/>
                  <a:gd name="T37" fmla="*/ 31 h 565"/>
                  <a:gd name="T38" fmla="*/ 32 w 509"/>
                  <a:gd name="T39" fmla="*/ 32 h 565"/>
                  <a:gd name="T40" fmla="*/ 31 w 509"/>
                  <a:gd name="T41" fmla="*/ 34 h 565"/>
                  <a:gd name="T42" fmla="*/ 29 w 509"/>
                  <a:gd name="T43" fmla="*/ 35 h 565"/>
                  <a:gd name="T44" fmla="*/ 29 w 509"/>
                  <a:gd name="T45" fmla="*/ 35 h 565"/>
                  <a:gd name="T46" fmla="*/ 28 w 509"/>
                  <a:gd name="T47" fmla="*/ 35 h 565"/>
                  <a:gd name="T48" fmla="*/ 27 w 509"/>
                  <a:gd name="T49" fmla="*/ 35 h 565"/>
                  <a:gd name="T50" fmla="*/ 27 w 509"/>
                  <a:gd name="T51" fmla="*/ 34 h 565"/>
                  <a:gd name="T52" fmla="*/ 26 w 509"/>
                  <a:gd name="T53" fmla="*/ 34 h 565"/>
                  <a:gd name="T54" fmla="*/ 25 w 509"/>
                  <a:gd name="T55" fmla="*/ 33 h 565"/>
                  <a:gd name="T56" fmla="*/ 24 w 509"/>
                  <a:gd name="T57" fmla="*/ 31 h 565"/>
                  <a:gd name="T58" fmla="*/ 23 w 509"/>
                  <a:gd name="T59" fmla="*/ 30 h 565"/>
                  <a:gd name="T60" fmla="*/ 21 w 509"/>
                  <a:gd name="T61" fmla="*/ 28 h 565"/>
                  <a:gd name="T62" fmla="*/ 19 w 509"/>
                  <a:gd name="T63" fmla="*/ 26 h 565"/>
                  <a:gd name="T64" fmla="*/ 17 w 509"/>
                  <a:gd name="T65" fmla="*/ 24 h 565"/>
                  <a:gd name="T66" fmla="*/ 15 w 509"/>
                  <a:gd name="T67" fmla="*/ 22 h 565"/>
                  <a:gd name="T68" fmla="*/ 13 w 509"/>
                  <a:gd name="T69" fmla="*/ 20 h 565"/>
                  <a:gd name="T70" fmla="*/ 12 w 509"/>
                  <a:gd name="T71" fmla="*/ 18 h 565"/>
                  <a:gd name="T72" fmla="*/ 10 w 509"/>
                  <a:gd name="T73" fmla="*/ 17 h 565"/>
                  <a:gd name="T74" fmla="*/ 8 w 509"/>
                  <a:gd name="T75" fmla="*/ 15 h 565"/>
                  <a:gd name="T76" fmla="*/ 7 w 509"/>
                  <a:gd name="T77" fmla="*/ 14 h 565"/>
                  <a:gd name="T78" fmla="*/ 5 w 509"/>
                  <a:gd name="T79" fmla="*/ 12 h 565"/>
                  <a:gd name="T80" fmla="*/ 4 w 509"/>
                  <a:gd name="T81" fmla="*/ 11 h 565"/>
                  <a:gd name="T82" fmla="*/ 3 w 509"/>
                  <a:gd name="T83" fmla="*/ 10 h 565"/>
                  <a:gd name="T84" fmla="*/ 2 w 509"/>
                  <a:gd name="T85" fmla="*/ 9 h 565"/>
                  <a:gd name="T86" fmla="*/ 1 w 509"/>
                  <a:gd name="T87" fmla="*/ 8 h 565"/>
                  <a:gd name="T88" fmla="*/ 1 w 509"/>
                  <a:gd name="T89" fmla="*/ 6 h 565"/>
                  <a:gd name="T90" fmla="*/ 0 w 509"/>
                  <a:gd name="T91" fmla="*/ 5 h 565"/>
                  <a:gd name="T92" fmla="*/ 0 w 509"/>
                  <a:gd name="T93" fmla="*/ 4 h 565"/>
                  <a:gd name="T94" fmla="*/ 0 w 509"/>
                  <a:gd name="T95" fmla="*/ 3 h 565"/>
                  <a:gd name="T96" fmla="*/ 1 w 509"/>
                  <a:gd name="T97" fmla="*/ 2 h 565"/>
                  <a:gd name="T98" fmla="*/ 1 w 509"/>
                  <a:gd name="T99" fmla="*/ 1 h 565"/>
                  <a:gd name="T100" fmla="*/ 2 w 509"/>
                  <a:gd name="T101" fmla="*/ 1 h 5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09"/>
                  <a:gd name="T154" fmla="*/ 0 h 565"/>
                  <a:gd name="T155" fmla="*/ 509 w 509"/>
                  <a:gd name="T156" fmla="*/ 565 h 5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09" h="565">
                    <a:moveTo>
                      <a:pt x="32" y="13"/>
                    </a:moveTo>
                    <a:lnTo>
                      <a:pt x="60" y="0"/>
                    </a:lnTo>
                    <a:lnTo>
                      <a:pt x="89" y="3"/>
                    </a:lnTo>
                    <a:lnTo>
                      <a:pt x="114" y="18"/>
                    </a:lnTo>
                    <a:lnTo>
                      <a:pt x="137" y="47"/>
                    </a:lnTo>
                    <a:lnTo>
                      <a:pt x="160" y="79"/>
                    </a:lnTo>
                    <a:lnTo>
                      <a:pt x="178" y="118"/>
                    </a:lnTo>
                    <a:lnTo>
                      <a:pt x="200" y="158"/>
                    </a:lnTo>
                    <a:lnTo>
                      <a:pt x="219" y="194"/>
                    </a:lnTo>
                    <a:lnTo>
                      <a:pt x="242" y="226"/>
                    </a:lnTo>
                    <a:lnTo>
                      <a:pt x="268" y="248"/>
                    </a:lnTo>
                    <a:lnTo>
                      <a:pt x="296" y="266"/>
                    </a:lnTo>
                    <a:lnTo>
                      <a:pt x="331" y="292"/>
                    </a:lnTo>
                    <a:lnTo>
                      <a:pt x="369" y="324"/>
                    </a:lnTo>
                    <a:lnTo>
                      <a:pt x="407" y="356"/>
                    </a:lnTo>
                    <a:lnTo>
                      <a:pt x="445" y="391"/>
                    </a:lnTo>
                    <a:lnTo>
                      <a:pt x="474" y="425"/>
                    </a:lnTo>
                    <a:lnTo>
                      <a:pt x="496" y="460"/>
                    </a:lnTo>
                    <a:lnTo>
                      <a:pt x="509" y="492"/>
                    </a:lnTo>
                    <a:lnTo>
                      <a:pt x="506" y="521"/>
                    </a:lnTo>
                    <a:lnTo>
                      <a:pt x="487" y="543"/>
                    </a:lnTo>
                    <a:lnTo>
                      <a:pt x="467" y="556"/>
                    </a:lnTo>
                    <a:lnTo>
                      <a:pt x="452" y="562"/>
                    </a:lnTo>
                    <a:lnTo>
                      <a:pt x="442" y="565"/>
                    </a:lnTo>
                    <a:lnTo>
                      <a:pt x="433" y="562"/>
                    </a:lnTo>
                    <a:lnTo>
                      <a:pt x="423" y="553"/>
                    </a:lnTo>
                    <a:lnTo>
                      <a:pt x="413" y="540"/>
                    </a:lnTo>
                    <a:lnTo>
                      <a:pt x="401" y="524"/>
                    </a:lnTo>
                    <a:lnTo>
                      <a:pt x="385" y="502"/>
                    </a:lnTo>
                    <a:lnTo>
                      <a:pt x="363" y="476"/>
                    </a:lnTo>
                    <a:lnTo>
                      <a:pt x="334" y="448"/>
                    </a:lnTo>
                    <a:lnTo>
                      <a:pt x="302" y="420"/>
                    </a:lnTo>
                    <a:lnTo>
                      <a:pt x="270" y="388"/>
                    </a:lnTo>
                    <a:lnTo>
                      <a:pt x="239" y="359"/>
                    </a:lnTo>
                    <a:lnTo>
                      <a:pt x="210" y="327"/>
                    </a:lnTo>
                    <a:lnTo>
                      <a:pt x="182" y="298"/>
                    </a:lnTo>
                    <a:lnTo>
                      <a:pt x="153" y="273"/>
                    </a:lnTo>
                    <a:lnTo>
                      <a:pt x="128" y="244"/>
                    </a:lnTo>
                    <a:lnTo>
                      <a:pt x="102" y="222"/>
                    </a:lnTo>
                    <a:lnTo>
                      <a:pt x="80" y="200"/>
                    </a:lnTo>
                    <a:lnTo>
                      <a:pt x="60" y="180"/>
                    </a:lnTo>
                    <a:lnTo>
                      <a:pt x="42" y="162"/>
                    </a:lnTo>
                    <a:lnTo>
                      <a:pt x="28" y="143"/>
                    </a:lnTo>
                    <a:lnTo>
                      <a:pt x="16" y="123"/>
                    </a:lnTo>
                    <a:lnTo>
                      <a:pt x="6" y="104"/>
                    </a:lnTo>
                    <a:lnTo>
                      <a:pt x="3" y="89"/>
                    </a:lnTo>
                    <a:lnTo>
                      <a:pt x="0" y="69"/>
                    </a:lnTo>
                    <a:lnTo>
                      <a:pt x="3" y="54"/>
                    </a:lnTo>
                    <a:lnTo>
                      <a:pt x="6" y="38"/>
                    </a:lnTo>
                    <a:lnTo>
                      <a:pt x="20" y="25"/>
                    </a:lnTo>
                    <a:lnTo>
                      <a:pt x="32" y="13"/>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6" name="Freeform 1638">
                <a:extLst>
                  <a:ext uri="{FF2B5EF4-FFF2-40B4-BE49-F238E27FC236}">
                    <a16:creationId xmlns:a16="http://schemas.microsoft.com/office/drawing/2014/main" id="{D406BA72-A2F2-42B6-8279-AAC6382AF9F4}"/>
                  </a:ext>
                </a:extLst>
              </p:cNvPr>
              <p:cNvSpPr>
                <a:spLocks noEditPoints="1"/>
              </p:cNvSpPr>
              <p:nvPr/>
            </p:nvSpPr>
            <p:spPr bwMode="auto">
              <a:xfrm>
                <a:off x="2684" y="2046"/>
                <a:ext cx="132" cy="147"/>
              </a:xfrm>
              <a:custGeom>
                <a:avLst/>
                <a:gdLst>
                  <a:gd name="T0" fmla="*/ 5 w 527"/>
                  <a:gd name="T1" fmla="*/ 0 h 585"/>
                  <a:gd name="T2" fmla="*/ 6 w 527"/>
                  <a:gd name="T3" fmla="*/ 0 h 585"/>
                  <a:gd name="T4" fmla="*/ 6 w 527"/>
                  <a:gd name="T5" fmla="*/ 1 h 585"/>
                  <a:gd name="T6" fmla="*/ 10 w 527"/>
                  <a:gd name="T7" fmla="*/ 3 h 585"/>
                  <a:gd name="T8" fmla="*/ 10 w 527"/>
                  <a:gd name="T9" fmla="*/ 3 h 585"/>
                  <a:gd name="T10" fmla="*/ 11 w 527"/>
                  <a:gd name="T11" fmla="*/ 5 h 585"/>
                  <a:gd name="T12" fmla="*/ 11 w 527"/>
                  <a:gd name="T13" fmla="*/ 8 h 585"/>
                  <a:gd name="T14" fmla="*/ 11 w 527"/>
                  <a:gd name="T15" fmla="*/ 8 h 585"/>
                  <a:gd name="T16" fmla="*/ 15 w 527"/>
                  <a:gd name="T17" fmla="*/ 13 h 585"/>
                  <a:gd name="T18" fmla="*/ 14 w 527"/>
                  <a:gd name="T19" fmla="*/ 13 h 585"/>
                  <a:gd name="T20" fmla="*/ 15 w 527"/>
                  <a:gd name="T21" fmla="*/ 15 h 585"/>
                  <a:gd name="T22" fmla="*/ 17 w 527"/>
                  <a:gd name="T23" fmla="*/ 17 h 585"/>
                  <a:gd name="T24" fmla="*/ 17 w 527"/>
                  <a:gd name="T25" fmla="*/ 17 h 585"/>
                  <a:gd name="T26" fmla="*/ 22 w 527"/>
                  <a:gd name="T27" fmla="*/ 19 h 585"/>
                  <a:gd name="T28" fmla="*/ 22 w 527"/>
                  <a:gd name="T29" fmla="*/ 19 h 585"/>
                  <a:gd name="T30" fmla="*/ 26 w 527"/>
                  <a:gd name="T31" fmla="*/ 24 h 585"/>
                  <a:gd name="T32" fmla="*/ 27 w 527"/>
                  <a:gd name="T33" fmla="*/ 23 h 585"/>
                  <a:gd name="T34" fmla="*/ 29 w 527"/>
                  <a:gd name="T35" fmla="*/ 25 h 585"/>
                  <a:gd name="T36" fmla="*/ 31 w 527"/>
                  <a:gd name="T37" fmla="*/ 27 h 585"/>
                  <a:gd name="T38" fmla="*/ 31 w 527"/>
                  <a:gd name="T39" fmla="*/ 27 h 585"/>
                  <a:gd name="T40" fmla="*/ 32 w 527"/>
                  <a:gd name="T41" fmla="*/ 32 h 585"/>
                  <a:gd name="T42" fmla="*/ 33 w 527"/>
                  <a:gd name="T43" fmla="*/ 32 h 585"/>
                  <a:gd name="T44" fmla="*/ 32 w 527"/>
                  <a:gd name="T45" fmla="*/ 33 h 585"/>
                  <a:gd name="T46" fmla="*/ 32 w 527"/>
                  <a:gd name="T47" fmla="*/ 35 h 585"/>
                  <a:gd name="T48" fmla="*/ 31 w 527"/>
                  <a:gd name="T49" fmla="*/ 35 h 585"/>
                  <a:gd name="T50" fmla="*/ 29 w 527"/>
                  <a:gd name="T51" fmla="*/ 35 h 585"/>
                  <a:gd name="T52" fmla="*/ 29 w 527"/>
                  <a:gd name="T53" fmla="*/ 37 h 585"/>
                  <a:gd name="T54" fmla="*/ 28 w 527"/>
                  <a:gd name="T55" fmla="*/ 36 h 585"/>
                  <a:gd name="T56" fmla="*/ 27 w 527"/>
                  <a:gd name="T57" fmla="*/ 37 h 585"/>
                  <a:gd name="T58" fmla="*/ 27 w 527"/>
                  <a:gd name="T59" fmla="*/ 36 h 585"/>
                  <a:gd name="T60" fmla="*/ 27 w 527"/>
                  <a:gd name="T61" fmla="*/ 34 h 585"/>
                  <a:gd name="T62" fmla="*/ 26 w 527"/>
                  <a:gd name="T63" fmla="*/ 35 h 585"/>
                  <a:gd name="T64" fmla="*/ 26 w 527"/>
                  <a:gd name="T65" fmla="*/ 34 h 585"/>
                  <a:gd name="T66" fmla="*/ 25 w 527"/>
                  <a:gd name="T67" fmla="*/ 32 h 585"/>
                  <a:gd name="T68" fmla="*/ 24 w 527"/>
                  <a:gd name="T69" fmla="*/ 33 h 585"/>
                  <a:gd name="T70" fmla="*/ 22 w 527"/>
                  <a:gd name="T71" fmla="*/ 28 h 585"/>
                  <a:gd name="T72" fmla="*/ 21 w 527"/>
                  <a:gd name="T73" fmla="*/ 29 h 585"/>
                  <a:gd name="T74" fmla="*/ 20 w 527"/>
                  <a:gd name="T75" fmla="*/ 27 h 585"/>
                  <a:gd name="T76" fmla="*/ 18 w 527"/>
                  <a:gd name="T77" fmla="*/ 25 h 585"/>
                  <a:gd name="T78" fmla="*/ 17 w 527"/>
                  <a:gd name="T79" fmla="*/ 26 h 585"/>
                  <a:gd name="T80" fmla="*/ 14 w 527"/>
                  <a:gd name="T81" fmla="*/ 21 h 585"/>
                  <a:gd name="T82" fmla="*/ 13 w 527"/>
                  <a:gd name="T83" fmla="*/ 22 h 585"/>
                  <a:gd name="T84" fmla="*/ 12 w 527"/>
                  <a:gd name="T85" fmla="*/ 19 h 585"/>
                  <a:gd name="T86" fmla="*/ 10 w 527"/>
                  <a:gd name="T87" fmla="*/ 18 h 585"/>
                  <a:gd name="T88" fmla="*/ 10 w 527"/>
                  <a:gd name="T89" fmla="*/ 18 h 585"/>
                  <a:gd name="T90" fmla="*/ 7 w 527"/>
                  <a:gd name="T91" fmla="*/ 14 h 585"/>
                  <a:gd name="T92" fmla="*/ 7 w 527"/>
                  <a:gd name="T93" fmla="*/ 15 h 585"/>
                  <a:gd name="T94" fmla="*/ 6 w 527"/>
                  <a:gd name="T95" fmla="*/ 13 h 585"/>
                  <a:gd name="T96" fmla="*/ 3 w 527"/>
                  <a:gd name="T97" fmla="*/ 11 h 585"/>
                  <a:gd name="T98" fmla="*/ 3 w 527"/>
                  <a:gd name="T99" fmla="*/ 11 h 585"/>
                  <a:gd name="T100" fmla="*/ 2 w 527"/>
                  <a:gd name="T101" fmla="*/ 8 h 585"/>
                  <a:gd name="T102" fmla="*/ 1 w 527"/>
                  <a:gd name="T103" fmla="*/ 9 h 585"/>
                  <a:gd name="T104" fmla="*/ 1 w 527"/>
                  <a:gd name="T105" fmla="*/ 7 h 585"/>
                  <a:gd name="T106" fmla="*/ 0 w 527"/>
                  <a:gd name="T107" fmla="*/ 6 h 585"/>
                  <a:gd name="T108" fmla="*/ 0 w 527"/>
                  <a:gd name="T109" fmla="*/ 6 h 585"/>
                  <a:gd name="T110" fmla="*/ 2 w 527"/>
                  <a:gd name="T111" fmla="*/ 4 h 585"/>
                  <a:gd name="T112" fmla="*/ 1 w 527"/>
                  <a:gd name="T113" fmla="*/ 3 h 585"/>
                  <a:gd name="T114" fmla="*/ 2 w 527"/>
                  <a:gd name="T115" fmla="*/ 4 h 585"/>
                  <a:gd name="T116" fmla="*/ 2 w 527"/>
                  <a:gd name="T117" fmla="*/ 1 h 58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27"/>
                  <a:gd name="T178" fmla="*/ 0 h 585"/>
                  <a:gd name="T179" fmla="*/ 527 w 527"/>
                  <a:gd name="T180" fmla="*/ 585 h 58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27" h="585">
                    <a:moveTo>
                      <a:pt x="37" y="14"/>
                    </a:moveTo>
                    <a:lnTo>
                      <a:pt x="66" y="1"/>
                    </a:lnTo>
                    <a:lnTo>
                      <a:pt x="74" y="18"/>
                    </a:lnTo>
                    <a:lnTo>
                      <a:pt x="45" y="31"/>
                    </a:lnTo>
                    <a:lnTo>
                      <a:pt x="37" y="14"/>
                    </a:lnTo>
                    <a:close/>
                    <a:moveTo>
                      <a:pt x="66" y="1"/>
                    </a:moveTo>
                    <a:lnTo>
                      <a:pt x="68" y="0"/>
                    </a:lnTo>
                    <a:lnTo>
                      <a:pt x="71" y="0"/>
                    </a:lnTo>
                    <a:lnTo>
                      <a:pt x="69" y="10"/>
                    </a:lnTo>
                    <a:lnTo>
                      <a:pt x="66" y="1"/>
                    </a:lnTo>
                    <a:close/>
                    <a:moveTo>
                      <a:pt x="71" y="0"/>
                    </a:moveTo>
                    <a:lnTo>
                      <a:pt x="99" y="3"/>
                    </a:lnTo>
                    <a:lnTo>
                      <a:pt x="97" y="23"/>
                    </a:lnTo>
                    <a:lnTo>
                      <a:pt x="68" y="19"/>
                    </a:lnTo>
                    <a:lnTo>
                      <a:pt x="71" y="0"/>
                    </a:lnTo>
                    <a:close/>
                    <a:moveTo>
                      <a:pt x="99" y="3"/>
                    </a:moveTo>
                    <a:lnTo>
                      <a:pt x="101" y="4"/>
                    </a:lnTo>
                    <a:lnTo>
                      <a:pt x="104" y="5"/>
                    </a:lnTo>
                    <a:lnTo>
                      <a:pt x="98" y="13"/>
                    </a:lnTo>
                    <a:lnTo>
                      <a:pt x="99" y="3"/>
                    </a:lnTo>
                    <a:close/>
                    <a:moveTo>
                      <a:pt x="104" y="5"/>
                    </a:moveTo>
                    <a:lnTo>
                      <a:pt x="129" y="21"/>
                    </a:lnTo>
                    <a:lnTo>
                      <a:pt x="119" y="37"/>
                    </a:lnTo>
                    <a:lnTo>
                      <a:pt x="94" y="21"/>
                    </a:lnTo>
                    <a:lnTo>
                      <a:pt x="104" y="5"/>
                    </a:lnTo>
                    <a:close/>
                    <a:moveTo>
                      <a:pt x="129" y="21"/>
                    </a:moveTo>
                    <a:lnTo>
                      <a:pt x="130" y="22"/>
                    </a:lnTo>
                    <a:lnTo>
                      <a:pt x="131" y="23"/>
                    </a:lnTo>
                    <a:lnTo>
                      <a:pt x="123" y="28"/>
                    </a:lnTo>
                    <a:lnTo>
                      <a:pt x="129" y="21"/>
                    </a:lnTo>
                    <a:close/>
                    <a:moveTo>
                      <a:pt x="131" y="23"/>
                    </a:moveTo>
                    <a:lnTo>
                      <a:pt x="153" y="51"/>
                    </a:lnTo>
                    <a:lnTo>
                      <a:pt x="139" y="64"/>
                    </a:lnTo>
                    <a:lnTo>
                      <a:pt x="116" y="35"/>
                    </a:lnTo>
                    <a:lnTo>
                      <a:pt x="131" y="23"/>
                    </a:lnTo>
                    <a:close/>
                    <a:moveTo>
                      <a:pt x="153" y="51"/>
                    </a:moveTo>
                    <a:lnTo>
                      <a:pt x="153" y="51"/>
                    </a:lnTo>
                    <a:lnTo>
                      <a:pt x="154" y="51"/>
                    </a:lnTo>
                    <a:lnTo>
                      <a:pt x="146" y="57"/>
                    </a:lnTo>
                    <a:lnTo>
                      <a:pt x="153" y="51"/>
                    </a:lnTo>
                    <a:close/>
                    <a:moveTo>
                      <a:pt x="154" y="51"/>
                    </a:moveTo>
                    <a:lnTo>
                      <a:pt x="176" y="83"/>
                    </a:lnTo>
                    <a:lnTo>
                      <a:pt x="160" y="94"/>
                    </a:lnTo>
                    <a:lnTo>
                      <a:pt x="138" y="62"/>
                    </a:lnTo>
                    <a:lnTo>
                      <a:pt x="154" y="51"/>
                    </a:lnTo>
                    <a:close/>
                    <a:moveTo>
                      <a:pt x="176" y="83"/>
                    </a:moveTo>
                    <a:lnTo>
                      <a:pt x="176" y="85"/>
                    </a:lnTo>
                    <a:lnTo>
                      <a:pt x="169" y="89"/>
                    </a:lnTo>
                    <a:lnTo>
                      <a:pt x="176" y="83"/>
                    </a:lnTo>
                    <a:close/>
                    <a:moveTo>
                      <a:pt x="176" y="85"/>
                    </a:moveTo>
                    <a:lnTo>
                      <a:pt x="196" y="123"/>
                    </a:lnTo>
                    <a:lnTo>
                      <a:pt x="179" y="132"/>
                    </a:lnTo>
                    <a:lnTo>
                      <a:pt x="160" y="93"/>
                    </a:lnTo>
                    <a:lnTo>
                      <a:pt x="176" y="85"/>
                    </a:lnTo>
                    <a:close/>
                    <a:moveTo>
                      <a:pt x="179" y="132"/>
                    </a:moveTo>
                    <a:lnTo>
                      <a:pt x="179" y="131"/>
                    </a:lnTo>
                    <a:lnTo>
                      <a:pt x="179" y="132"/>
                    </a:lnTo>
                    <a:lnTo>
                      <a:pt x="187" y="128"/>
                    </a:lnTo>
                    <a:lnTo>
                      <a:pt x="179" y="132"/>
                    </a:lnTo>
                    <a:close/>
                    <a:moveTo>
                      <a:pt x="195" y="123"/>
                    </a:moveTo>
                    <a:lnTo>
                      <a:pt x="218" y="164"/>
                    </a:lnTo>
                    <a:lnTo>
                      <a:pt x="201" y="173"/>
                    </a:lnTo>
                    <a:lnTo>
                      <a:pt x="179" y="132"/>
                    </a:lnTo>
                    <a:lnTo>
                      <a:pt x="195" y="123"/>
                    </a:lnTo>
                    <a:close/>
                    <a:moveTo>
                      <a:pt x="201" y="173"/>
                    </a:moveTo>
                    <a:lnTo>
                      <a:pt x="203" y="176"/>
                    </a:lnTo>
                    <a:lnTo>
                      <a:pt x="201" y="173"/>
                    </a:lnTo>
                    <a:lnTo>
                      <a:pt x="209" y="168"/>
                    </a:lnTo>
                    <a:lnTo>
                      <a:pt x="201" y="173"/>
                    </a:lnTo>
                    <a:close/>
                    <a:moveTo>
                      <a:pt x="218" y="164"/>
                    </a:moveTo>
                    <a:lnTo>
                      <a:pt x="237" y="199"/>
                    </a:lnTo>
                    <a:lnTo>
                      <a:pt x="221" y="208"/>
                    </a:lnTo>
                    <a:lnTo>
                      <a:pt x="201" y="173"/>
                    </a:lnTo>
                    <a:lnTo>
                      <a:pt x="218" y="164"/>
                    </a:lnTo>
                    <a:close/>
                    <a:moveTo>
                      <a:pt x="221" y="209"/>
                    </a:moveTo>
                    <a:lnTo>
                      <a:pt x="221" y="208"/>
                    </a:lnTo>
                    <a:lnTo>
                      <a:pt x="228" y="204"/>
                    </a:lnTo>
                    <a:lnTo>
                      <a:pt x="221" y="209"/>
                    </a:lnTo>
                    <a:close/>
                    <a:moveTo>
                      <a:pt x="236" y="198"/>
                    </a:moveTo>
                    <a:lnTo>
                      <a:pt x="259" y="230"/>
                    </a:lnTo>
                    <a:lnTo>
                      <a:pt x="243" y="241"/>
                    </a:lnTo>
                    <a:lnTo>
                      <a:pt x="221" y="209"/>
                    </a:lnTo>
                    <a:lnTo>
                      <a:pt x="236" y="198"/>
                    </a:lnTo>
                    <a:close/>
                    <a:moveTo>
                      <a:pt x="245" y="242"/>
                    </a:moveTo>
                    <a:lnTo>
                      <a:pt x="244" y="242"/>
                    </a:lnTo>
                    <a:lnTo>
                      <a:pt x="243" y="241"/>
                    </a:lnTo>
                    <a:lnTo>
                      <a:pt x="251" y="236"/>
                    </a:lnTo>
                    <a:lnTo>
                      <a:pt x="245" y="242"/>
                    </a:lnTo>
                    <a:close/>
                    <a:moveTo>
                      <a:pt x="257" y="228"/>
                    </a:moveTo>
                    <a:lnTo>
                      <a:pt x="282" y="250"/>
                    </a:lnTo>
                    <a:lnTo>
                      <a:pt x="270" y="264"/>
                    </a:lnTo>
                    <a:lnTo>
                      <a:pt x="245" y="242"/>
                    </a:lnTo>
                    <a:lnTo>
                      <a:pt x="257" y="228"/>
                    </a:lnTo>
                    <a:close/>
                    <a:moveTo>
                      <a:pt x="271" y="265"/>
                    </a:moveTo>
                    <a:lnTo>
                      <a:pt x="270" y="265"/>
                    </a:lnTo>
                    <a:lnTo>
                      <a:pt x="270" y="264"/>
                    </a:lnTo>
                    <a:lnTo>
                      <a:pt x="277" y="258"/>
                    </a:lnTo>
                    <a:lnTo>
                      <a:pt x="271" y="265"/>
                    </a:lnTo>
                    <a:close/>
                    <a:moveTo>
                      <a:pt x="281" y="250"/>
                    </a:moveTo>
                    <a:lnTo>
                      <a:pt x="310" y="269"/>
                    </a:lnTo>
                    <a:lnTo>
                      <a:pt x="300" y="284"/>
                    </a:lnTo>
                    <a:lnTo>
                      <a:pt x="271" y="265"/>
                    </a:lnTo>
                    <a:lnTo>
                      <a:pt x="281" y="250"/>
                    </a:lnTo>
                    <a:close/>
                    <a:moveTo>
                      <a:pt x="310" y="269"/>
                    </a:moveTo>
                    <a:lnTo>
                      <a:pt x="310" y="269"/>
                    </a:lnTo>
                    <a:lnTo>
                      <a:pt x="311" y="269"/>
                    </a:lnTo>
                    <a:lnTo>
                      <a:pt x="305" y="276"/>
                    </a:lnTo>
                    <a:lnTo>
                      <a:pt x="310" y="269"/>
                    </a:lnTo>
                    <a:close/>
                    <a:moveTo>
                      <a:pt x="311" y="269"/>
                    </a:moveTo>
                    <a:lnTo>
                      <a:pt x="345" y="294"/>
                    </a:lnTo>
                    <a:lnTo>
                      <a:pt x="334" y="309"/>
                    </a:lnTo>
                    <a:lnTo>
                      <a:pt x="299" y="284"/>
                    </a:lnTo>
                    <a:lnTo>
                      <a:pt x="311" y="269"/>
                    </a:lnTo>
                    <a:close/>
                    <a:moveTo>
                      <a:pt x="345" y="294"/>
                    </a:moveTo>
                    <a:lnTo>
                      <a:pt x="346" y="294"/>
                    </a:lnTo>
                    <a:lnTo>
                      <a:pt x="346" y="295"/>
                    </a:lnTo>
                    <a:lnTo>
                      <a:pt x="340" y="302"/>
                    </a:lnTo>
                    <a:lnTo>
                      <a:pt x="345" y="294"/>
                    </a:lnTo>
                    <a:close/>
                    <a:moveTo>
                      <a:pt x="346" y="295"/>
                    </a:moveTo>
                    <a:lnTo>
                      <a:pt x="384" y="326"/>
                    </a:lnTo>
                    <a:lnTo>
                      <a:pt x="372" y="341"/>
                    </a:lnTo>
                    <a:lnTo>
                      <a:pt x="334" y="309"/>
                    </a:lnTo>
                    <a:lnTo>
                      <a:pt x="346" y="295"/>
                    </a:lnTo>
                    <a:close/>
                    <a:moveTo>
                      <a:pt x="384" y="326"/>
                    </a:moveTo>
                    <a:lnTo>
                      <a:pt x="422" y="358"/>
                    </a:lnTo>
                    <a:lnTo>
                      <a:pt x="410" y="373"/>
                    </a:lnTo>
                    <a:lnTo>
                      <a:pt x="372" y="341"/>
                    </a:lnTo>
                    <a:lnTo>
                      <a:pt x="384" y="326"/>
                    </a:lnTo>
                    <a:close/>
                    <a:moveTo>
                      <a:pt x="422" y="358"/>
                    </a:moveTo>
                    <a:lnTo>
                      <a:pt x="422" y="359"/>
                    </a:lnTo>
                    <a:lnTo>
                      <a:pt x="416" y="366"/>
                    </a:lnTo>
                    <a:lnTo>
                      <a:pt x="422" y="358"/>
                    </a:lnTo>
                    <a:close/>
                    <a:moveTo>
                      <a:pt x="422" y="359"/>
                    </a:moveTo>
                    <a:lnTo>
                      <a:pt x="461" y="393"/>
                    </a:lnTo>
                    <a:lnTo>
                      <a:pt x="448" y="408"/>
                    </a:lnTo>
                    <a:lnTo>
                      <a:pt x="410" y="372"/>
                    </a:lnTo>
                    <a:lnTo>
                      <a:pt x="422" y="359"/>
                    </a:lnTo>
                    <a:close/>
                    <a:moveTo>
                      <a:pt x="461" y="393"/>
                    </a:moveTo>
                    <a:lnTo>
                      <a:pt x="461" y="394"/>
                    </a:lnTo>
                    <a:lnTo>
                      <a:pt x="462" y="394"/>
                    </a:lnTo>
                    <a:lnTo>
                      <a:pt x="454" y="401"/>
                    </a:lnTo>
                    <a:lnTo>
                      <a:pt x="461" y="393"/>
                    </a:lnTo>
                    <a:close/>
                    <a:moveTo>
                      <a:pt x="462" y="394"/>
                    </a:moveTo>
                    <a:lnTo>
                      <a:pt x="491" y="430"/>
                    </a:lnTo>
                    <a:lnTo>
                      <a:pt x="475" y="442"/>
                    </a:lnTo>
                    <a:lnTo>
                      <a:pt x="447" y="407"/>
                    </a:lnTo>
                    <a:lnTo>
                      <a:pt x="462" y="394"/>
                    </a:lnTo>
                    <a:close/>
                    <a:moveTo>
                      <a:pt x="491" y="430"/>
                    </a:moveTo>
                    <a:lnTo>
                      <a:pt x="491" y="430"/>
                    </a:lnTo>
                    <a:lnTo>
                      <a:pt x="491" y="431"/>
                    </a:lnTo>
                    <a:lnTo>
                      <a:pt x="483" y="435"/>
                    </a:lnTo>
                    <a:lnTo>
                      <a:pt x="491" y="430"/>
                    </a:lnTo>
                    <a:close/>
                    <a:moveTo>
                      <a:pt x="491" y="431"/>
                    </a:moveTo>
                    <a:lnTo>
                      <a:pt x="513" y="465"/>
                    </a:lnTo>
                    <a:lnTo>
                      <a:pt x="497" y="476"/>
                    </a:lnTo>
                    <a:lnTo>
                      <a:pt x="475" y="441"/>
                    </a:lnTo>
                    <a:lnTo>
                      <a:pt x="491" y="431"/>
                    </a:lnTo>
                    <a:close/>
                    <a:moveTo>
                      <a:pt x="513" y="465"/>
                    </a:moveTo>
                    <a:lnTo>
                      <a:pt x="514" y="466"/>
                    </a:lnTo>
                    <a:lnTo>
                      <a:pt x="514" y="467"/>
                    </a:lnTo>
                    <a:lnTo>
                      <a:pt x="505" y="470"/>
                    </a:lnTo>
                    <a:lnTo>
                      <a:pt x="513" y="465"/>
                    </a:lnTo>
                    <a:close/>
                    <a:moveTo>
                      <a:pt x="514" y="467"/>
                    </a:moveTo>
                    <a:lnTo>
                      <a:pt x="527" y="499"/>
                    </a:lnTo>
                    <a:lnTo>
                      <a:pt x="509" y="506"/>
                    </a:lnTo>
                    <a:lnTo>
                      <a:pt x="496" y="474"/>
                    </a:lnTo>
                    <a:lnTo>
                      <a:pt x="514" y="467"/>
                    </a:lnTo>
                    <a:close/>
                    <a:moveTo>
                      <a:pt x="527" y="499"/>
                    </a:moveTo>
                    <a:lnTo>
                      <a:pt x="527" y="501"/>
                    </a:lnTo>
                    <a:lnTo>
                      <a:pt x="527" y="504"/>
                    </a:lnTo>
                    <a:lnTo>
                      <a:pt x="518" y="502"/>
                    </a:lnTo>
                    <a:lnTo>
                      <a:pt x="527" y="499"/>
                    </a:lnTo>
                    <a:close/>
                    <a:moveTo>
                      <a:pt x="527" y="504"/>
                    </a:moveTo>
                    <a:lnTo>
                      <a:pt x="524" y="532"/>
                    </a:lnTo>
                    <a:lnTo>
                      <a:pt x="505" y="530"/>
                    </a:lnTo>
                    <a:lnTo>
                      <a:pt x="508" y="501"/>
                    </a:lnTo>
                    <a:lnTo>
                      <a:pt x="527" y="504"/>
                    </a:lnTo>
                    <a:close/>
                    <a:moveTo>
                      <a:pt x="524" y="532"/>
                    </a:moveTo>
                    <a:lnTo>
                      <a:pt x="524" y="534"/>
                    </a:lnTo>
                    <a:lnTo>
                      <a:pt x="521" y="537"/>
                    </a:lnTo>
                    <a:lnTo>
                      <a:pt x="515" y="531"/>
                    </a:lnTo>
                    <a:lnTo>
                      <a:pt x="524" y="532"/>
                    </a:lnTo>
                    <a:close/>
                    <a:moveTo>
                      <a:pt x="521" y="537"/>
                    </a:moveTo>
                    <a:lnTo>
                      <a:pt x="503" y="560"/>
                    </a:lnTo>
                    <a:lnTo>
                      <a:pt x="488" y="547"/>
                    </a:lnTo>
                    <a:lnTo>
                      <a:pt x="507" y="524"/>
                    </a:lnTo>
                    <a:lnTo>
                      <a:pt x="521" y="537"/>
                    </a:lnTo>
                    <a:close/>
                    <a:moveTo>
                      <a:pt x="503" y="560"/>
                    </a:moveTo>
                    <a:lnTo>
                      <a:pt x="502" y="561"/>
                    </a:lnTo>
                    <a:lnTo>
                      <a:pt x="501" y="561"/>
                    </a:lnTo>
                    <a:lnTo>
                      <a:pt x="496" y="553"/>
                    </a:lnTo>
                    <a:lnTo>
                      <a:pt x="503" y="560"/>
                    </a:lnTo>
                    <a:close/>
                    <a:moveTo>
                      <a:pt x="501" y="561"/>
                    </a:moveTo>
                    <a:lnTo>
                      <a:pt x="482" y="574"/>
                    </a:lnTo>
                    <a:lnTo>
                      <a:pt x="471" y="558"/>
                    </a:lnTo>
                    <a:lnTo>
                      <a:pt x="491" y="545"/>
                    </a:lnTo>
                    <a:lnTo>
                      <a:pt x="501" y="561"/>
                    </a:lnTo>
                    <a:close/>
                    <a:moveTo>
                      <a:pt x="482" y="574"/>
                    </a:moveTo>
                    <a:lnTo>
                      <a:pt x="481" y="574"/>
                    </a:lnTo>
                    <a:lnTo>
                      <a:pt x="480" y="575"/>
                    </a:lnTo>
                    <a:lnTo>
                      <a:pt x="476" y="566"/>
                    </a:lnTo>
                    <a:lnTo>
                      <a:pt x="482" y="574"/>
                    </a:lnTo>
                    <a:close/>
                    <a:moveTo>
                      <a:pt x="480" y="575"/>
                    </a:moveTo>
                    <a:lnTo>
                      <a:pt x="464" y="581"/>
                    </a:lnTo>
                    <a:lnTo>
                      <a:pt x="458" y="563"/>
                    </a:lnTo>
                    <a:lnTo>
                      <a:pt x="473" y="558"/>
                    </a:lnTo>
                    <a:lnTo>
                      <a:pt x="480" y="575"/>
                    </a:lnTo>
                    <a:close/>
                    <a:moveTo>
                      <a:pt x="464" y="581"/>
                    </a:moveTo>
                    <a:lnTo>
                      <a:pt x="464" y="581"/>
                    </a:lnTo>
                    <a:lnTo>
                      <a:pt x="463" y="581"/>
                    </a:lnTo>
                    <a:lnTo>
                      <a:pt x="461" y="572"/>
                    </a:lnTo>
                    <a:lnTo>
                      <a:pt x="464" y="581"/>
                    </a:lnTo>
                    <a:close/>
                    <a:moveTo>
                      <a:pt x="463" y="581"/>
                    </a:moveTo>
                    <a:lnTo>
                      <a:pt x="454" y="584"/>
                    </a:lnTo>
                    <a:lnTo>
                      <a:pt x="448" y="566"/>
                    </a:lnTo>
                    <a:lnTo>
                      <a:pt x="458" y="563"/>
                    </a:lnTo>
                    <a:lnTo>
                      <a:pt x="463" y="581"/>
                    </a:lnTo>
                    <a:close/>
                    <a:moveTo>
                      <a:pt x="454" y="584"/>
                    </a:moveTo>
                    <a:lnTo>
                      <a:pt x="451" y="585"/>
                    </a:lnTo>
                    <a:lnTo>
                      <a:pt x="448" y="584"/>
                    </a:lnTo>
                    <a:lnTo>
                      <a:pt x="451" y="575"/>
                    </a:lnTo>
                    <a:lnTo>
                      <a:pt x="454" y="584"/>
                    </a:lnTo>
                    <a:close/>
                    <a:moveTo>
                      <a:pt x="448" y="584"/>
                    </a:moveTo>
                    <a:lnTo>
                      <a:pt x="439" y="581"/>
                    </a:lnTo>
                    <a:lnTo>
                      <a:pt x="444" y="563"/>
                    </a:lnTo>
                    <a:lnTo>
                      <a:pt x="454" y="566"/>
                    </a:lnTo>
                    <a:lnTo>
                      <a:pt x="448" y="584"/>
                    </a:lnTo>
                    <a:close/>
                    <a:moveTo>
                      <a:pt x="439" y="581"/>
                    </a:moveTo>
                    <a:lnTo>
                      <a:pt x="437" y="581"/>
                    </a:lnTo>
                    <a:lnTo>
                      <a:pt x="434" y="579"/>
                    </a:lnTo>
                    <a:lnTo>
                      <a:pt x="442" y="572"/>
                    </a:lnTo>
                    <a:lnTo>
                      <a:pt x="439" y="581"/>
                    </a:lnTo>
                    <a:close/>
                    <a:moveTo>
                      <a:pt x="434" y="579"/>
                    </a:moveTo>
                    <a:lnTo>
                      <a:pt x="426" y="570"/>
                    </a:lnTo>
                    <a:lnTo>
                      <a:pt x="439" y="556"/>
                    </a:lnTo>
                    <a:lnTo>
                      <a:pt x="449" y="565"/>
                    </a:lnTo>
                    <a:lnTo>
                      <a:pt x="434" y="579"/>
                    </a:lnTo>
                    <a:close/>
                    <a:moveTo>
                      <a:pt x="426" y="570"/>
                    </a:moveTo>
                    <a:lnTo>
                      <a:pt x="424" y="569"/>
                    </a:lnTo>
                    <a:lnTo>
                      <a:pt x="432" y="563"/>
                    </a:lnTo>
                    <a:lnTo>
                      <a:pt x="426" y="570"/>
                    </a:lnTo>
                    <a:close/>
                    <a:moveTo>
                      <a:pt x="424" y="569"/>
                    </a:moveTo>
                    <a:lnTo>
                      <a:pt x="415" y="555"/>
                    </a:lnTo>
                    <a:lnTo>
                      <a:pt x="430" y="544"/>
                    </a:lnTo>
                    <a:lnTo>
                      <a:pt x="440" y="556"/>
                    </a:lnTo>
                    <a:lnTo>
                      <a:pt x="424" y="569"/>
                    </a:lnTo>
                    <a:close/>
                    <a:moveTo>
                      <a:pt x="430" y="544"/>
                    </a:moveTo>
                    <a:lnTo>
                      <a:pt x="429" y="543"/>
                    </a:lnTo>
                    <a:lnTo>
                      <a:pt x="430" y="544"/>
                    </a:lnTo>
                    <a:lnTo>
                      <a:pt x="422" y="550"/>
                    </a:lnTo>
                    <a:lnTo>
                      <a:pt x="430" y="544"/>
                    </a:lnTo>
                    <a:close/>
                    <a:moveTo>
                      <a:pt x="415" y="556"/>
                    </a:moveTo>
                    <a:lnTo>
                      <a:pt x="402" y="540"/>
                    </a:lnTo>
                    <a:lnTo>
                      <a:pt x="417" y="528"/>
                    </a:lnTo>
                    <a:lnTo>
                      <a:pt x="430" y="544"/>
                    </a:lnTo>
                    <a:lnTo>
                      <a:pt x="415" y="556"/>
                    </a:lnTo>
                    <a:close/>
                    <a:moveTo>
                      <a:pt x="402" y="540"/>
                    </a:moveTo>
                    <a:lnTo>
                      <a:pt x="402" y="540"/>
                    </a:lnTo>
                    <a:lnTo>
                      <a:pt x="410" y="534"/>
                    </a:lnTo>
                    <a:lnTo>
                      <a:pt x="402" y="540"/>
                    </a:lnTo>
                    <a:close/>
                    <a:moveTo>
                      <a:pt x="402" y="540"/>
                    </a:moveTo>
                    <a:lnTo>
                      <a:pt x="386" y="518"/>
                    </a:lnTo>
                    <a:lnTo>
                      <a:pt x="401" y="507"/>
                    </a:lnTo>
                    <a:lnTo>
                      <a:pt x="418" y="529"/>
                    </a:lnTo>
                    <a:lnTo>
                      <a:pt x="402" y="540"/>
                    </a:lnTo>
                    <a:close/>
                    <a:moveTo>
                      <a:pt x="401" y="506"/>
                    </a:moveTo>
                    <a:lnTo>
                      <a:pt x="401" y="506"/>
                    </a:lnTo>
                    <a:lnTo>
                      <a:pt x="401" y="507"/>
                    </a:lnTo>
                    <a:lnTo>
                      <a:pt x="394" y="512"/>
                    </a:lnTo>
                    <a:lnTo>
                      <a:pt x="401" y="506"/>
                    </a:lnTo>
                    <a:close/>
                    <a:moveTo>
                      <a:pt x="387" y="518"/>
                    </a:moveTo>
                    <a:lnTo>
                      <a:pt x="365" y="493"/>
                    </a:lnTo>
                    <a:lnTo>
                      <a:pt x="379" y="480"/>
                    </a:lnTo>
                    <a:lnTo>
                      <a:pt x="401" y="506"/>
                    </a:lnTo>
                    <a:lnTo>
                      <a:pt x="387" y="518"/>
                    </a:lnTo>
                    <a:close/>
                    <a:moveTo>
                      <a:pt x="378" y="479"/>
                    </a:moveTo>
                    <a:lnTo>
                      <a:pt x="379" y="480"/>
                    </a:lnTo>
                    <a:lnTo>
                      <a:pt x="372" y="486"/>
                    </a:lnTo>
                    <a:lnTo>
                      <a:pt x="378" y="479"/>
                    </a:lnTo>
                    <a:close/>
                    <a:moveTo>
                      <a:pt x="365" y="494"/>
                    </a:moveTo>
                    <a:lnTo>
                      <a:pt x="336" y="465"/>
                    </a:lnTo>
                    <a:lnTo>
                      <a:pt x="350" y="451"/>
                    </a:lnTo>
                    <a:lnTo>
                      <a:pt x="378" y="479"/>
                    </a:lnTo>
                    <a:lnTo>
                      <a:pt x="365" y="494"/>
                    </a:lnTo>
                    <a:close/>
                    <a:moveTo>
                      <a:pt x="350" y="451"/>
                    </a:moveTo>
                    <a:lnTo>
                      <a:pt x="350" y="451"/>
                    </a:lnTo>
                    <a:lnTo>
                      <a:pt x="343" y="458"/>
                    </a:lnTo>
                    <a:lnTo>
                      <a:pt x="350" y="451"/>
                    </a:lnTo>
                    <a:close/>
                    <a:moveTo>
                      <a:pt x="336" y="465"/>
                    </a:moveTo>
                    <a:lnTo>
                      <a:pt x="305" y="436"/>
                    </a:lnTo>
                    <a:lnTo>
                      <a:pt x="318" y="422"/>
                    </a:lnTo>
                    <a:lnTo>
                      <a:pt x="350" y="451"/>
                    </a:lnTo>
                    <a:lnTo>
                      <a:pt x="336" y="465"/>
                    </a:lnTo>
                    <a:close/>
                    <a:moveTo>
                      <a:pt x="305" y="436"/>
                    </a:moveTo>
                    <a:lnTo>
                      <a:pt x="305" y="436"/>
                    </a:lnTo>
                    <a:lnTo>
                      <a:pt x="304" y="436"/>
                    </a:lnTo>
                    <a:lnTo>
                      <a:pt x="311" y="430"/>
                    </a:lnTo>
                    <a:lnTo>
                      <a:pt x="305" y="436"/>
                    </a:lnTo>
                    <a:close/>
                    <a:moveTo>
                      <a:pt x="304" y="436"/>
                    </a:moveTo>
                    <a:lnTo>
                      <a:pt x="272" y="404"/>
                    </a:lnTo>
                    <a:lnTo>
                      <a:pt x="287" y="391"/>
                    </a:lnTo>
                    <a:lnTo>
                      <a:pt x="318" y="422"/>
                    </a:lnTo>
                    <a:lnTo>
                      <a:pt x="304" y="436"/>
                    </a:lnTo>
                    <a:close/>
                    <a:moveTo>
                      <a:pt x="286" y="390"/>
                    </a:moveTo>
                    <a:lnTo>
                      <a:pt x="286" y="390"/>
                    </a:lnTo>
                    <a:lnTo>
                      <a:pt x="287" y="391"/>
                    </a:lnTo>
                    <a:lnTo>
                      <a:pt x="279" y="398"/>
                    </a:lnTo>
                    <a:lnTo>
                      <a:pt x="286" y="390"/>
                    </a:lnTo>
                    <a:close/>
                    <a:moveTo>
                      <a:pt x="273" y="404"/>
                    </a:moveTo>
                    <a:lnTo>
                      <a:pt x="241" y="376"/>
                    </a:lnTo>
                    <a:lnTo>
                      <a:pt x="254" y="361"/>
                    </a:lnTo>
                    <a:lnTo>
                      <a:pt x="286" y="390"/>
                    </a:lnTo>
                    <a:lnTo>
                      <a:pt x="273" y="404"/>
                    </a:lnTo>
                    <a:close/>
                    <a:moveTo>
                      <a:pt x="241" y="376"/>
                    </a:moveTo>
                    <a:lnTo>
                      <a:pt x="241" y="376"/>
                    </a:lnTo>
                    <a:lnTo>
                      <a:pt x="240" y="376"/>
                    </a:lnTo>
                    <a:lnTo>
                      <a:pt x="248" y="369"/>
                    </a:lnTo>
                    <a:lnTo>
                      <a:pt x="241" y="376"/>
                    </a:lnTo>
                    <a:close/>
                    <a:moveTo>
                      <a:pt x="240" y="376"/>
                    </a:moveTo>
                    <a:lnTo>
                      <a:pt x="212" y="344"/>
                    </a:lnTo>
                    <a:lnTo>
                      <a:pt x="226" y="330"/>
                    </a:lnTo>
                    <a:lnTo>
                      <a:pt x="255" y="362"/>
                    </a:lnTo>
                    <a:lnTo>
                      <a:pt x="240" y="376"/>
                    </a:lnTo>
                    <a:close/>
                    <a:moveTo>
                      <a:pt x="226" y="330"/>
                    </a:moveTo>
                    <a:lnTo>
                      <a:pt x="226" y="330"/>
                    </a:lnTo>
                    <a:lnTo>
                      <a:pt x="219" y="337"/>
                    </a:lnTo>
                    <a:lnTo>
                      <a:pt x="226" y="330"/>
                    </a:lnTo>
                    <a:close/>
                    <a:moveTo>
                      <a:pt x="213" y="344"/>
                    </a:moveTo>
                    <a:lnTo>
                      <a:pt x="184" y="315"/>
                    </a:lnTo>
                    <a:lnTo>
                      <a:pt x="197" y="302"/>
                    </a:lnTo>
                    <a:lnTo>
                      <a:pt x="226" y="330"/>
                    </a:lnTo>
                    <a:lnTo>
                      <a:pt x="213" y="344"/>
                    </a:lnTo>
                    <a:close/>
                    <a:moveTo>
                      <a:pt x="196" y="302"/>
                    </a:moveTo>
                    <a:lnTo>
                      <a:pt x="197" y="302"/>
                    </a:lnTo>
                    <a:lnTo>
                      <a:pt x="191" y="308"/>
                    </a:lnTo>
                    <a:lnTo>
                      <a:pt x="196" y="302"/>
                    </a:lnTo>
                    <a:close/>
                    <a:moveTo>
                      <a:pt x="184" y="315"/>
                    </a:moveTo>
                    <a:lnTo>
                      <a:pt x="155" y="290"/>
                    </a:lnTo>
                    <a:lnTo>
                      <a:pt x="169" y="276"/>
                    </a:lnTo>
                    <a:lnTo>
                      <a:pt x="196" y="302"/>
                    </a:lnTo>
                    <a:lnTo>
                      <a:pt x="184" y="315"/>
                    </a:lnTo>
                    <a:close/>
                    <a:moveTo>
                      <a:pt x="155" y="290"/>
                    </a:moveTo>
                    <a:lnTo>
                      <a:pt x="155" y="290"/>
                    </a:lnTo>
                    <a:lnTo>
                      <a:pt x="154" y="290"/>
                    </a:lnTo>
                    <a:lnTo>
                      <a:pt x="162" y="283"/>
                    </a:lnTo>
                    <a:lnTo>
                      <a:pt x="155" y="290"/>
                    </a:lnTo>
                    <a:close/>
                    <a:moveTo>
                      <a:pt x="154" y="290"/>
                    </a:moveTo>
                    <a:lnTo>
                      <a:pt x="129" y="261"/>
                    </a:lnTo>
                    <a:lnTo>
                      <a:pt x="143" y="248"/>
                    </a:lnTo>
                    <a:lnTo>
                      <a:pt x="169" y="276"/>
                    </a:lnTo>
                    <a:lnTo>
                      <a:pt x="154" y="290"/>
                    </a:lnTo>
                    <a:close/>
                    <a:moveTo>
                      <a:pt x="142" y="248"/>
                    </a:moveTo>
                    <a:lnTo>
                      <a:pt x="143" y="248"/>
                    </a:lnTo>
                    <a:lnTo>
                      <a:pt x="137" y="254"/>
                    </a:lnTo>
                    <a:lnTo>
                      <a:pt x="142" y="248"/>
                    </a:lnTo>
                    <a:close/>
                    <a:moveTo>
                      <a:pt x="130" y="262"/>
                    </a:moveTo>
                    <a:lnTo>
                      <a:pt x="105" y="239"/>
                    </a:lnTo>
                    <a:lnTo>
                      <a:pt x="117" y="225"/>
                    </a:lnTo>
                    <a:lnTo>
                      <a:pt x="142" y="248"/>
                    </a:lnTo>
                    <a:lnTo>
                      <a:pt x="130" y="262"/>
                    </a:lnTo>
                    <a:close/>
                    <a:moveTo>
                      <a:pt x="105" y="239"/>
                    </a:moveTo>
                    <a:lnTo>
                      <a:pt x="105" y="239"/>
                    </a:lnTo>
                    <a:lnTo>
                      <a:pt x="111" y="232"/>
                    </a:lnTo>
                    <a:lnTo>
                      <a:pt x="105" y="239"/>
                    </a:lnTo>
                    <a:close/>
                    <a:moveTo>
                      <a:pt x="105" y="239"/>
                    </a:moveTo>
                    <a:lnTo>
                      <a:pt x="82" y="217"/>
                    </a:lnTo>
                    <a:lnTo>
                      <a:pt x="96" y="204"/>
                    </a:lnTo>
                    <a:lnTo>
                      <a:pt x="118" y="226"/>
                    </a:lnTo>
                    <a:lnTo>
                      <a:pt x="105" y="239"/>
                    </a:lnTo>
                    <a:close/>
                    <a:moveTo>
                      <a:pt x="96" y="204"/>
                    </a:moveTo>
                    <a:lnTo>
                      <a:pt x="96" y="204"/>
                    </a:lnTo>
                    <a:lnTo>
                      <a:pt x="89" y="210"/>
                    </a:lnTo>
                    <a:lnTo>
                      <a:pt x="96" y="204"/>
                    </a:lnTo>
                    <a:close/>
                    <a:moveTo>
                      <a:pt x="82" y="217"/>
                    </a:moveTo>
                    <a:lnTo>
                      <a:pt x="63" y="197"/>
                    </a:lnTo>
                    <a:lnTo>
                      <a:pt x="76" y="184"/>
                    </a:lnTo>
                    <a:lnTo>
                      <a:pt x="96" y="204"/>
                    </a:lnTo>
                    <a:lnTo>
                      <a:pt x="82" y="217"/>
                    </a:lnTo>
                    <a:close/>
                    <a:moveTo>
                      <a:pt x="63" y="197"/>
                    </a:moveTo>
                    <a:lnTo>
                      <a:pt x="44" y="178"/>
                    </a:lnTo>
                    <a:lnTo>
                      <a:pt x="57" y="165"/>
                    </a:lnTo>
                    <a:lnTo>
                      <a:pt x="76" y="184"/>
                    </a:lnTo>
                    <a:lnTo>
                      <a:pt x="63" y="197"/>
                    </a:lnTo>
                    <a:close/>
                    <a:moveTo>
                      <a:pt x="44" y="178"/>
                    </a:moveTo>
                    <a:lnTo>
                      <a:pt x="43" y="178"/>
                    </a:lnTo>
                    <a:lnTo>
                      <a:pt x="43" y="177"/>
                    </a:lnTo>
                    <a:lnTo>
                      <a:pt x="51" y="172"/>
                    </a:lnTo>
                    <a:lnTo>
                      <a:pt x="44" y="178"/>
                    </a:lnTo>
                    <a:close/>
                    <a:moveTo>
                      <a:pt x="43" y="177"/>
                    </a:moveTo>
                    <a:lnTo>
                      <a:pt x="30" y="158"/>
                    </a:lnTo>
                    <a:lnTo>
                      <a:pt x="46" y="147"/>
                    </a:lnTo>
                    <a:lnTo>
                      <a:pt x="58" y="166"/>
                    </a:lnTo>
                    <a:lnTo>
                      <a:pt x="43" y="177"/>
                    </a:lnTo>
                    <a:close/>
                    <a:moveTo>
                      <a:pt x="30" y="158"/>
                    </a:moveTo>
                    <a:lnTo>
                      <a:pt x="18" y="139"/>
                    </a:lnTo>
                    <a:lnTo>
                      <a:pt x="33" y="129"/>
                    </a:lnTo>
                    <a:lnTo>
                      <a:pt x="46" y="147"/>
                    </a:lnTo>
                    <a:lnTo>
                      <a:pt x="30" y="158"/>
                    </a:lnTo>
                    <a:close/>
                    <a:moveTo>
                      <a:pt x="18" y="139"/>
                    </a:moveTo>
                    <a:lnTo>
                      <a:pt x="17" y="139"/>
                    </a:lnTo>
                    <a:lnTo>
                      <a:pt x="17" y="137"/>
                    </a:lnTo>
                    <a:lnTo>
                      <a:pt x="25" y="133"/>
                    </a:lnTo>
                    <a:lnTo>
                      <a:pt x="18" y="139"/>
                    </a:lnTo>
                    <a:close/>
                    <a:moveTo>
                      <a:pt x="17" y="137"/>
                    </a:moveTo>
                    <a:lnTo>
                      <a:pt x="7" y="119"/>
                    </a:lnTo>
                    <a:lnTo>
                      <a:pt x="24" y="110"/>
                    </a:lnTo>
                    <a:lnTo>
                      <a:pt x="34" y="130"/>
                    </a:lnTo>
                    <a:lnTo>
                      <a:pt x="17" y="137"/>
                    </a:lnTo>
                    <a:close/>
                    <a:moveTo>
                      <a:pt x="7" y="119"/>
                    </a:moveTo>
                    <a:lnTo>
                      <a:pt x="7" y="118"/>
                    </a:lnTo>
                    <a:lnTo>
                      <a:pt x="7" y="117"/>
                    </a:lnTo>
                    <a:lnTo>
                      <a:pt x="15" y="114"/>
                    </a:lnTo>
                    <a:lnTo>
                      <a:pt x="7" y="119"/>
                    </a:lnTo>
                    <a:close/>
                    <a:moveTo>
                      <a:pt x="7" y="117"/>
                    </a:moveTo>
                    <a:lnTo>
                      <a:pt x="3" y="100"/>
                    </a:lnTo>
                    <a:lnTo>
                      <a:pt x="22" y="97"/>
                    </a:lnTo>
                    <a:lnTo>
                      <a:pt x="25" y="112"/>
                    </a:lnTo>
                    <a:lnTo>
                      <a:pt x="7" y="117"/>
                    </a:lnTo>
                    <a:close/>
                    <a:moveTo>
                      <a:pt x="3" y="100"/>
                    </a:moveTo>
                    <a:lnTo>
                      <a:pt x="3" y="100"/>
                    </a:lnTo>
                    <a:lnTo>
                      <a:pt x="12" y="99"/>
                    </a:lnTo>
                    <a:lnTo>
                      <a:pt x="3" y="100"/>
                    </a:lnTo>
                    <a:close/>
                    <a:moveTo>
                      <a:pt x="3" y="100"/>
                    </a:moveTo>
                    <a:lnTo>
                      <a:pt x="0" y="81"/>
                    </a:lnTo>
                    <a:lnTo>
                      <a:pt x="19" y="78"/>
                    </a:lnTo>
                    <a:lnTo>
                      <a:pt x="22" y="97"/>
                    </a:lnTo>
                    <a:lnTo>
                      <a:pt x="3" y="100"/>
                    </a:lnTo>
                    <a:close/>
                    <a:moveTo>
                      <a:pt x="0" y="81"/>
                    </a:moveTo>
                    <a:lnTo>
                      <a:pt x="0" y="79"/>
                    </a:lnTo>
                    <a:lnTo>
                      <a:pt x="0" y="78"/>
                    </a:lnTo>
                    <a:lnTo>
                      <a:pt x="9" y="79"/>
                    </a:lnTo>
                    <a:lnTo>
                      <a:pt x="0" y="81"/>
                    </a:lnTo>
                    <a:close/>
                    <a:moveTo>
                      <a:pt x="0" y="78"/>
                    </a:moveTo>
                    <a:lnTo>
                      <a:pt x="3" y="61"/>
                    </a:lnTo>
                    <a:lnTo>
                      <a:pt x="22" y="66"/>
                    </a:lnTo>
                    <a:lnTo>
                      <a:pt x="19" y="81"/>
                    </a:lnTo>
                    <a:lnTo>
                      <a:pt x="0" y="78"/>
                    </a:lnTo>
                    <a:close/>
                    <a:moveTo>
                      <a:pt x="3" y="61"/>
                    </a:moveTo>
                    <a:lnTo>
                      <a:pt x="7" y="46"/>
                    </a:lnTo>
                    <a:lnTo>
                      <a:pt x="25" y="49"/>
                    </a:lnTo>
                    <a:lnTo>
                      <a:pt x="22" y="66"/>
                    </a:lnTo>
                    <a:lnTo>
                      <a:pt x="3" y="61"/>
                    </a:lnTo>
                    <a:close/>
                    <a:moveTo>
                      <a:pt x="7" y="46"/>
                    </a:moveTo>
                    <a:lnTo>
                      <a:pt x="7" y="43"/>
                    </a:lnTo>
                    <a:lnTo>
                      <a:pt x="9" y="42"/>
                    </a:lnTo>
                    <a:lnTo>
                      <a:pt x="15" y="48"/>
                    </a:lnTo>
                    <a:lnTo>
                      <a:pt x="7" y="46"/>
                    </a:lnTo>
                    <a:close/>
                    <a:moveTo>
                      <a:pt x="9" y="42"/>
                    </a:moveTo>
                    <a:lnTo>
                      <a:pt x="22" y="28"/>
                    </a:lnTo>
                    <a:lnTo>
                      <a:pt x="35" y="42"/>
                    </a:lnTo>
                    <a:lnTo>
                      <a:pt x="22" y="55"/>
                    </a:lnTo>
                    <a:lnTo>
                      <a:pt x="9" y="42"/>
                    </a:lnTo>
                    <a:close/>
                    <a:moveTo>
                      <a:pt x="35" y="42"/>
                    </a:moveTo>
                    <a:lnTo>
                      <a:pt x="73" y="4"/>
                    </a:lnTo>
                    <a:lnTo>
                      <a:pt x="35" y="42"/>
                    </a:lnTo>
                    <a:lnTo>
                      <a:pt x="29" y="35"/>
                    </a:lnTo>
                    <a:lnTo>
                      <a:pt x="35" y="42"/>
                    </a:lnTo>
                    <a:close/>
                    <a:moveTo>
                      <a:pt x="22" y="28"/>
                    </a:moveTo>
                    <a:lnTo>
                      <a:pt x="34" y="15"/>
                    </a:lnTo>
                    <a:lnTo>
                      <a:pt x="47" y="29"/>
                    </a:lnTo>
                    <a:lnTo>
                      <a:pt x="35" y="42"/>
                    </a:lnTo>
                    <a:lnTo>
                      <a:pt x="22"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7" name="Freeform 1639">
                <a:extLst>
                  <a:ext uri="{FF2B5EF4-FFF2-40B4-BE49-F238E27FC236}">
                    <a16:creationId xmlns:a16="http://schemas.microsoft.com/office/drawing/2014/main" id="{1F850D64-7672-4147-9E48-73F6E319D36C}"/>
                  </a:ext>
                </a:extLst>
              </p:cNvPr>
              <p:cNvSpPr>
                <a:spLocks noEditPoints="1"/>
              </p:cNvSpPr>
              <p:nvPr/>
            </p:nvSpPr>
            <p:spPr bwMode="auto">
              <a:xfrm>
                <a:off x="2574" y="2166"/>
                <a:ext cx="60" cy="86"/>
              </a:xfrm>
              <a:custGeom>
                <a:avLst/>
                <a:gdLst>
                  <a:gd name="T0" fmla="*/ 5 w 241"/>
                  <a:gd name="T1" fmla="*/ 0 h 343"/>
                  <a:gd name="T2" fmla="*/ 6 w 241"/>
                  <a:gd name="T3" fmla="*/ 1 h 343"/>
                  <a:gd name="T4" fmla="*/ 6 w 241"/>
                  <a:gd name="T5" fmla="*/ 1 h 343"/>
                  <a:gd name="T6" fmla="*/ 6 w 241"/>
                  <a:gd name="T7" fmla="*/ 2 h 343"/>
                  <a:gd name="T8" fmla="*/ 7 w 241"/>
                  <a:gd name="T9" fmla="*/ 1 h 343"/>
                  <a:gd name="T10" fmla="*/ 7 w 241"/>
                  <a:gd name="T11" fmla="*/ 4 h 343"/>
                  <a:gd name="T12" fmla="*/ 9 w 241"/>
                  <a:gd name="T13" fmla="*/ 4 h 343"/>
                  <a:gd name="T14" fmla="*/ 9 w 241"/>
                  <a:gd name="T15" fmla="*/ 4 h 343"/>
                  <a:gd name="T16" fmla="*/ 8 w 241"/>
                  <a:gd name="T17" fmla="*/ 5 h 343"/>
                  <a:gd name="T18" fmla="*/ 10 w 241"/>
                  <a:gd name="T19" fmla="*/ 6 h 343"/>
                  <a:gd name="T20" fmla="*/ 11 w 241"/>
                  <a:gd name="T21" fmla="*/ 7 h 343"/>
                  <a:gd name="T22" fmla="*/ 11 w 241"/>
                  <a:gd name="T23" fmla="*/ 10 h 343"/>
                  <a:gd name="T24" fmla="*/ 12 w 241"/>
                  <a:gd name="T25" fmla="*/ 12 h 343"/>
                  <a:gd name="T26" fmla="*/ 12 w 241"/>
                  <a:gd name="T27" fmla="*/ 12 h 343"/>
                  <a:gd name="T28" fmla="*/ 14 w 241"/>
                  <a:gd name="T29" fmla="*/ 13 h 343"/>
                  <a:gd name="T30" fmla="*/ 14 w 241"/>
                  <a:gd name="T31" fmla="*/ 14 h 343"/>
                  <a:gd name="T32" fmla="*/ 15 w 241"/>
                  <a:gd name="T33" fmla="*/ 16 h 343"/>
                  <a:gd name="T34" fmla="*/ 14 w 241"/>
                  <a:gd name="T35" fmla="*/ 17 h 343"/>
                  <a:gd name="T36" fmla="*/ 14 w 241"/>
                  <a:gd name="T37" fmla="*/ 17 h 343"/>
                  <a:gd name="T38" fmla="*/ 15 w 241"/>
                  <a:gd name="T39" fmla="*/ 17 h 343"/>
                  <a:gd name="T40" fmla="*/ 15 w 241"/>
                  <a:gd name="T41" fmla="*/ 18 h 343"/>
                  <a:gd name="T42" fmla="*/ 15 w 241"/>
                  <a:gd name="T43" fmla="*/ 19 h 343"/>
                  <a:gd name="T44" fmla="*/ 13 w 241"/>
                  <a:gd name="T45" fmla="*/ 19 h 343"/>
                  <a:gd name="T46" fmla="*/ 14 w 241"/>
                  <a:gd name="T47" fmla="*/ 19 h 343"/>
                  <a:gd name="T48" fmla="*/ 14 w 241"/>
                  <a:gd name="T49" fmla="*/ 20 h 343"/>
                  <a:gd name="T50" fmla="*/ 13 w 241"/>
                  <a:gd name="T51" fmla="*/ 20 h 343"/>
                  <a:gd name="T52" fmla="*/ 13 w 241"/>
                  <a:gd name="T53" fmla="*/ 21 h 343"/>
                  <a:gd name="T54" fmla="*/ 11 w 241"/>
                  <a:gd name="T55" fmla="*/ 20 h 343"/>
                  <a:gd name="T56" fmla="*/ 12 w 241"/>
                  <a:gd name="T57" fmla="*/ 21 h 343"/>
                  <a:gd name="T58" fmla="*/ 12 w 241"/>
                  <a:gd name="T59" fmla="*/ 21 h 343"/>
                  <a:gd name="T60" fmla="*/ 11 w 241"/>
                  <a:gd name="T61" fmla="*/ 22 h 343"/>
                  <a:gd name="T62" fmla="*/ 10 w 241"/>
                  <a:gd name="T63" fmla="*/ 22 h 343"/>
                  <a:gd name="T64" fmla="*/ 9 w 241"/>
                  <a:gd name="T65" fmla="*/ 20 h 343"/>
                  <a:gd name="T66" fmla="*/ 9 w 241"/>
                  <a:gd name="T67" fmla="*/ 21 h 343"/>
                  <a:gd name="T68" fmla="*/ 8 w 241"/>
                  <a:gd name="T69" fmla="*/ 21 h 343"/>
                  <a:gd name="T70" fmla="*/ 7 w 241"/>
                  <a:gd name="T71" fmla="*/ 20 h 343"/>
                  <a:gd name="T72" fmla="*/ 6 w 241"/>
                  <a:gd name="T73" fmla="*/ 19 h 343"/>
                  <a:gd name="T74" fmla="*/ 6 w 241"/>
                  <a:gd name="T75" fmla="*/ 17 h 343"/>
                  <a:gd name="T76" fmla="*/ 5 w 241"/>
                  <a:gd name="T77" fmla="*/ 18 h 343"/>
                  <a:gd name="T78" fmla="*/ 5 w 241"/>
                  <a:gd name="T79" fmla="*/ 18 h 343"/>
                  <a:gd name="T80" fmla="*/ 4 w 241"/>
                  <a:gd name="T81" fmla="*/ 17 h 343"/>
                  <a:gd name="T82" fmla="*/ 3 w 241"/>
                  <a:gd name="T83" fmla="*/ 15 h 343"/>
                  <a:gd name="T84" fmla="*/ 3 w 241"/>
                  <a:gd name="T85" fmla="*/ 13 h 343"/>
                  <a:gd name="T86" fmla="*/ 2 w 241"/>
                  <a:gd name="T87" fmla="*/ 13 h 343"/>
                  <a:gd name="T88" fmla="*/ 2 w 241"/>
                  <a:gd name="T89" fmla="*/ 13 h 343"/>
                  <a:gd name="T90" fmla="*/ 1 w 241"/>
                  <a:gd name="T91" fmla="*/ 11 h 343"/>
                  <a:gd name="T92" fmla="*/ 1 w 241"/>
                  <a:gd name="T93" fmla="*/ 10 h 343"/>
                  <a:gd name="T94" fmla="*/ 2 w 241"/>
                  <a:gd name="T95" fmla="*/ 8 h 343"/>
                  <a:gd name="T96" fmla="*/ 1 w 241"/>
                  <a:gd name="T97" fmla="*/ 8 h 343"/>
                  <a:gd name="T98" fmla="*/ 0 w 241"/>
                  <a:gd name="T99" fmla="*/ 8 h 343"/>
                  <a:gd name="T100" fmla="*/ 0 w 241"/>
                  <a:gd name="T101" fmla="*/ 6 h 343"/>
                  <a:gd name="T102" fmla="*/ 0 w 241"/>
                  <a:gd name="T103" fmla="*/ 5 h 343"/>
                  <a:gd name="T104" fmla="*/ 1 w 241"/>
                  <a:gd name="T105" fmla="*/ 4 h 343"/>
                  <a:gd name="T106" fmla="*/ 1 w 241"/>
                  <a:gd name="T107" fmla="*/ 4 h 343"/>
                  <a:gd name="T108" fmla="*/ 0 w 241"/>
                  <a:gd name="T109" fmla="*/ 3 h 343"/>
                  <a:gd name="T110" fmla="*/ 0 w 241"/>
                  <a:gd name="T111" fmla="*/ 2 h 343"/>
                  <a:gd name="T112" fmla="*/ 0 w 241"/>
                  <a:gd name="T113" fmla="*/ 1 h 343"/>
                  <a:gd name="T114" fmla="*/ 2 w 241"/>
                  <a:gd name="T115" fmla="*/ 2 h 343"/>
                  <a:gd name="T116" fmla="*/ 1 w 241"/>
                  <a:gd name="T117" fmla="*/ 1 h 343"/>
                  <a:gd name="T118" fmla="*/ 1 w 241"/>
                  <a:gd name="T119" fmla="*/ 1 h 343"/>
                  <a:gd name="T120" fmla="*/ 2 w 241"/>
                  <a:gd name="T121" fmla="*/ 0 h 3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1"/>
                  <a:gd name="T184" fmla="*/ 0 h 343"/>
                  <a:gd name="T185" fmla="*/ 241 w 241"/>
                  <a:gd name="T186" fmla="*/ 343 h 3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1" h="343">
                    <a:moveTo>
                      <a:pt x="57" y="0"/>
                    </a:moveTo>
                    <a:lnTo>
                      <a:pt x="79" y="0"/>
                    </a:lnTo>
                    <a:lnTo>
                      <a:pt x="79" y="19"/>
                    </a:lnTo>
                    <a:lnTo>
                      <a:pt x="57" y="19"/>
                    </a:lnTo>
                    <a:lnTo>
                      <a:pt x="57" y="0"/>
                    </a:lnTo>
                    <a:close/>
                    <a:moveTo>
                      <a:pt x="79" y="0"/>
                    </a:moveTo>
                    <a:lnTo>
                      <a:pt x="81" y="0"/>
                    </a:lnTo>
                    <a:lnTo>
                      <a:pt x="83" y="0"/>
                    </a:lnTo>
                    <a:lnTo>
                      <a:pt x="79" y="9"/>
                    </a:lnTo>
                    <a:lnTo>
                      <a:pt x="79" y="0"/>
                    </a:lnTo>
                    <a:close/>
                    <a:moveTo>
                      <a:pt x="83" y="0"/>
                    </a:moveTo>
                    <a:lnTo>
                      <a:pt x="101" y="7"/>
                    </a:lnTo>
                    <a:lnTo>
                      <a:pt x="96" y="24"/>
                    </a:lnTo>
                    <a:lnTo>
                      <a:pt x="76" y="19"/>
                    </a:lnTo>
                    <a:lnTo>
                      <a:pt x="83" y="0"/>
                    </a:lnTo>
                    <a:close/>
                    <a:moveTo>
                      <a:pt x="101" y="7"/>
                    </a:moveTo>
                    <a:lnTo>
                      <a:pt x="104" y="8"/>
                    </a:lnTo>
                    <a:lnTo>
                      <a:pt x="105" y="8"/>
                    </a:lnTo>
                    <a:lnTo>
                      <a:pt x="98" y="16"/>
                    </a:lnTo>
                    <a:lnTo>
                      <a:pt x="101" y="7"/>
                    </a:lnTo>
                    <a:close/>
                    <a:moveTo>
                      <a:pt x="105" y="8"/>
                    </a:moveTo>
                    <a:lnTo>
                      <a:pt x="120" y="21"/>
                    </a:lnTo>
                    <a:lnTo>
                      <a:pt x="108" y="35"/>
                    </a:lnTo>
                    <a:lnTo>
                      <a:pt x="93" y="23"/>
                    </a:lnTo>
                    <a:lnTo>
                      <a:pt x="105" y="8"/>
                    </a:lnTo>
                    <a:close/>
                    <a:moveTo>
                      <a:pt x="120" y="21"/>
                    </a:moveTo>
                    <a:lnTo>
                      <a:pt x="121" y="22"/>
                    </a:lnTo>
                    <a:lnTo>
                      <a:pt x="122" y="23"/>
                    </a:lnTo>
                    <a:lnTo>
                      <a:pt x="115" y="29"/>
                    </a:lnTo>
                    <a:lnTo>
                      <a:pt x="120" y="21"/>
                    </a:lnTo>
                    <a:close/>
                    <a:moveTo>
                      <a:pt x="122" y="23"/>
                    </a:moveTo>
                    <a:lnTo>
                      <a:pt x="136" y="42"/>
                    </a:lnTo>
                    <a:lnTo>
                      <a:pt x="119" y="53"/>
                    </a:lnTo>
                    <a:lnTo>
                      <a:pt x="107" y="34"/>
                    </a:lnTo>
                    <a:lnTo>
                      <a:pt x="122" y="23"/>
                    </a:lnTo>
                    <a:close/>
                    <a:moveTo>
                      <a:pt x="120" y="54"/>
                    </a:moveTo>
                    <a:lnTo>
                      <a:pt x="119" y="53"/>
                    </a:lnTo>
                    <a:lnTo>
                      <a:pt x="127" y="47"/>
                    </a:lnTo>
                    <a:lnTo>
                      <a:pt x="120" y="54"/>
                    </a:lnTo>
                    <a:close/>
                    <a:moveTo>
                      <a:pt x="134" y="42"/>
                    </a:moveTo>
                    <a:lnTo>
                      <a:pt x="150" y="61"/>
                    </a:lnTo>
                    <a:lnTo>
                      <a:pt x="136" y="73"/>
                    </a:lnTo>
                    <a:lnTo>
                      <a:pt x="120" y="54"/>
                    </a:lnTo>
                    <a:lnTo>
                      <a:pt x="134" y="42"/>
                    </a:lnTo>
                    <a:close/>
                    <a:moveTo>
                      <a:pt x="150" y="61"/>
                    </a:moveTo>
                    <a:lnTo>
                      <a:pt x="151" y="62"/>
                    </a:lnTo>
                    <a:lnTo>
                      <a:pt x="152" y="62"/>
                    </a:lnTo>
                    <a:lnTo>
                      <a:pt x="143" y="66"/>
                    </a:lnTo>
                    <a:lnTo>
                      <a:pt x="150" y="61"/>
                    </a:lnTo>
                    <a:close/>
                    <a:moveTo>
                      <a:pt x="152" y="62"/>
                    </a:moveTo>
                    <a:lnTo>
                      <a:pt x="164" y="88"/>
                    </a:lnTo>
                    <a:lnTo>
                      <a:pt x="148" y="96"/>
                    </a:lnTo>
                    <a:lnTo>
                      <a:pt x="134" y="71"/>
                    </a:lnTo>
                    <a:lnTo>
                      <a:pt x="152" y="62"/>
                    </a:lnTo>
                    <a:close/>
                    <a:moveTo>
                      <a:pt x="164" y="88"/>
                    </a:moveTo>
                    <a:lnTo>
                      <a:pt x="164" y="88"/>
                    </a:lnTo>
                    <a:lnTo>
                      <a:pt x="155" y="92"/>
                    </a:lnTo>
                    <a:lnTo>
                      <a:pt x="164" y="88"/>
                    </a:lnTo>
                    <a:close/>
                    <a:moveTo>
                      <a:pt x="164" y="88"/>
                    </a:moveTo>
                    <a:lnTo>
                      <a:pt x="177" y="117"/>
                    </a:lnTo>
                    <a:lnTo>
                      <a:pt x="160" y="125"/>
                    </a:lnTo>
                    <a:lnTo>
                      <a:pt x="147" y="96"/>
                    </a:lnTo>
                    <a:lnTo>
                      <a:pt x="164" y="88"/>
                    </a:lnTo>
                    <a:close/>
                    <a:moveTo>
                      <a:pt x="177" y="117"/>
                    </a:moveTo>
                    <a:lnTo>
                      <a:pt x="190" y="146"/>
                    </a:lnTo>
                    <a:lnTo>
                      <a:pt x="173" y="153"/>
                    </a:lnTo>
                    <a:lnTo>
                      <a:pt x="160" y="125"/>
                    </a:lnTo>
                    <a:lnTo>
                      <a:pt x="177" y="117"/>
                    </a:lnTo>
                    <a:close/>
                    <a:moveTo>
                      <a:pt x="173" y="153"/>
                    </a:moveTo>
                    <a:lnTo>
                      <a:pt x="173" y="153"/>
                    </a:lnTo>
                    <a:lnTo>
                      <a:pt x="181" y="149"/>
                    </a:lnTo>
                    <a:lnTo>
                      <a:pt x="173" y="153"/>
                    </a:lnTo>
                    <a:close/>
                    <a:moveTo>
                      <a:pt x="190" y="145"/>
                    </a:moveTo>
                    <a:lnTo>
                      <a:pt x="206" y="177"/>
                    </a:lnTo>
                    <a:lnTo>
                      <a:pt x="188" y="185"/>
                    </a:lnTo>
                    <a:lnTo>
                      <a:pt x="173" y="153"/>
                    </a:lnTo>
                    <a:lnTo>
                      <a:pt x="190" y="145"/>
                    </a:lnTo>
                    <a:close/>
                    <a:moveTo>
                      <a:pt x="206" y="177"/>
                    </a:moveTo>
                    <a:lnTo>
                      <a:pt x="222" y="208"/>
                    </a:lnTo>
                    <a:lnTo>
                      <a:pt x="205" y="217"/>
                    </a:lnTo>
                    <a:lnTo>
                      <a:pt x="188" y="185"/>
                    </a:lnTo>
                    <a:lnTo>
                      <a:pt x="206" y="177"/>
                    </a:lnTo>
                    <a:close/>
                    <a:moveTo>
                      <a:pt x="222" y="208"/>
                    </a:moveTo>
                    <a:lnTo>
                      <a:pt x="231" y="227"/>
                    </a:lnTo>
                    <a:lnTo>
                      <a:pt x="214" y="236"/>
                    </a:lnTo>
                    <a:lnTo>
                      <a:pt x="205" y="217"/>
                    </a:lnTo>
                    <a:lnTo>
                      <a:pt x="222" y="208"/>
                    </a:lnTo>
                    <a:close/>
                    <a:moveTo>
                      <a:pt x="231" y="227"/>
                    </a:moveTo>
                    <a:lnTo>
                      <a:pt x="231" y="228"/>
                    </a:lnTo>
                    <a:lnTo>
                      <a:pt x="223" y="232"/>
                    </a:lnTo>
                    <a:lnTo>
                      <a:pt x="231" y="227"/>
                    </a:lnTo>
                    <a:close/>
                    <a:moveTo>
                      <a:pt x="231" y="228"/>
                    </a:moveTo>
                    <a:lnTo>
                      <a:pt x="238" y="248"/>
                    </a:lnTo>
                    <a:lnTo>
                      <a:pt x="219" y="254"/>
                    </a:lnTo>
                    <a:lnTo>
                      <a:pt x="214" y="235"/>
                    </a:lnTo>
                    <a:lnTo>
                      <a:pt x="231" y="228"/>
                    </a:lnTo>
                    <a:close/>
                    <a:moveTo>
                      <a:pt x="238" y="248"/>
                    </a:moveTo>
                    <a:lnTo>
                      <a:pt x="238" y="248"/>
                    </a:lnTo>
                    <a:lnTo>
                      <a:pt x="238" y="249"/>
                    </a:lnTo>
                    <a:lnTo>
                      <a:pt x="229" y="251"/>
                    </a:lnTo>
                    <a:lnTo>
                      <a:pt x="238" y="248"/>
                    </a:lnTo>
                    <a:close/>
                    <a:moveTo>
                      <a:pt x="238" y="249"/>
                    </a:moveTo>
                    <a:lnTo>
                      <a:pt x="241" y="265"/>
                    </a:lnTo>
                    <a:lnTo>
                      <a:pt x="223" y="269"/>
                    </a:lnTo>
                    <a:lnTo>
                      <a:pt x="219" y="253"/>
                    </a:lnTo>
                    <a:lnTo>
                      <a:pt x="238" y="249"/>
                    </a:lnTo>
                    <a:close/>
                    <a:moveTo>
                      <a:pt x="241" y="265"/>
                    </a:moveTo>
                    <a:lnTo>
                      <a:pt x="241" y="267"/>
                    </a:lnTo>
                    <a:lnTo>
                      <a:pt x="241" y="269"/>
                    </a:lnTo>
                    <a:lnTo>
                      <a:pt x="233" y="267"/>
                    </a:lnTo>
                    <a:lnTo>
                      <a:pt x="241" y="265"/>
                    </a:lnTo>
                    <a:close/>
                    <a:moveTo>
                      <a:pt x="241" y="269"/>
                    </a:moveTo>
                    <a:lnTo>
                      <a:pt x="238" y="285"/>
                    </a:lnTo>
                    <a:lnTo>
                      <a:pt x="219" y="281"/>
                    </a:lnTo>
                    <a:lnTo>
                      <a:pt x="223" y="265"/>
                    </a:lnTo>
                    <a:lnTo>
                      <a:pt x="241" y="269"/>
                    </a:lnTo>
                    <a:close/>
                    <a:moveTo>
                      <a:pt x="238" y="285"/>
                    </a:moveTo>
                    <a:lnTo>
                      <a:pt x="238" y="285"/>
                    </a:lnTo>
                    <a:lnTo>
                      <a:pt x="229" y="282"/>
                    </a:lnTo>
                    <a:lnTo>
                      <a:pt x="238" y="285"/>
                    </a:lnTo>
                    <a:close/>
                    <a:moveTo>
                      <a:pt x="238" y="285"/>
                    </a:moveTo>
                    <a:lnTo>
                      <a:pt x="235" y="298"/>
                    </a:lnTo>
                    <a:lnTo>
                      <a:pt x="216" y="293"/>
                    </a:lnTo>
                    <a:lnTo>
                      <a:pt x="219" y="280"/>
                    </a:lnTo>
                    <a:lnTo>
                      <a:pt x="238" y="285"/>
                    </a:lnTo>
                    <a:close/>
                    <a:moveTo>
                      <a:pt x="235" y="298"/>
                    </a:moveTo>
                    <a:lnTo>
                      <a:pt x="235" y="299"/>
                    </a:lnTo>
                    <a:lnTo>
                      <a:pt x="235" y="300"/>
                    </a:lnTo>
                    <a:lnTo>
                      <a:pt x="226" y="296"/>
                    </a:lnTo>
                    <a:lnTo>
                      <a:pt x="235" y="298"/>
                    </a:lnTo>
                    <a:close/>
                    <a:moveTo>
                      <a:pt x="235" y="300"/>
                    </a:moveTo>
                    <a:lnTo>
                      <a:pt x="228" y="312"/>
                    </a:lnTo>
                    <a:lnTo>
                      <a:pt x="210" y="304"/>
                    </a:lnTo>
                    <a:lnTo>
                      <a:pt x="217" y="291"/>
                    </a:lnTo>
                    <a:lnTo>
                      <a:pt x="235" y="300"/>
                    </a:lnTo>
                    <a:close/>
                    <a:moveTo>
                      <a:pt x="228" y="312"/>
                    </a:moveTo>
                    <a:lnTo>
                      <a:pt x="227" y="313"/>
                    </a:lnTo>
                    <a:lnTo>
                      <a:pt x="226" y="314"/>
                    </a:lnTo>
                    <a:lnTo>
                      <a:pt x="219" y="308"/>
                    </a:lnTo>
                    <a:lnTo>
                      <a:pt x="228" y="312"/>
                    </a:lnTo>
                    <a:close/>
                    <a:moveTo>
                      <a:pt x="226" y="314"/>
                    </a:moveTo>
                    <a:lnTo>
                      <a:pt x="216" y="324"/>
                    </a:lnTo>
                    <a:lnTo>
                      <a:pt x="203" y="311"/>
                    </a:lnTo>
                    <a:lnTo>
                      <a:pt x="213" y="301"/>
                    </a:lnTo>
                    <a:lnTo>
                      <a:pt x="226" y="314"/>
                    </a:lnTo>
                    <a:close/>
                    <a:moveTo>
                      <a:pt x="216" y="324"/>
                    </a:moveTo>
                    <a:lnTo>
                      <a:pt x="216" y="324"/>
                    </a:lnTo>
                    <a:lnTo>
                      <a:pt x="209" y="318"/>
                    </a:lnTo>
                    <a:lnTo>
                      <a:pt x="216" y="324"/>
                    </a:lnTo>
                    <a:close/>
                    <a:moveTo>
                      <a:pt x="216" y="324"/>
                    </a:moveTo>
                    <a:lnTo>
                      <a:pt x="207" y="334"/>
                    </a:lnTo>
                    <a:lnTo>
                      <a:pt x="194" y="321"/>
                    </a:lnTo>
                    <a:lnTo>
                      <a:pt x="203" y="311"/>
                    </a:lnTo>
                    <a:lnTo>
                      <a:pt x="216" y="324"/>
                    </a:lnTo>
                    <a:close/>
                    <a:moveTo>
                      <a:pt x="207" y="334"/>
                    </a:moveTo>
                    <a:lnTo>
                      <a:pt x="205" y="336"/>
                    </a:lnTo>
                    <a:lnTo>
                      <a:pt x="203" y="336"/>
                    </a:lnTo>
                    <a:lnTo>
                      <a:pt x="201" y="328"/>
                    </a:lnTo>
                    <a:lnTo>
                      <a:pt x="207" y="334"/>
                    </a:lnTo>
                    <a:close/>
                    <a:moveTo>
                      <a:pt x="203" y="336"/>
                    </a:moveTo>
                    <a:lnTo>
                      <a:pt x="190" y="340"/>
                    </a:lnTo>
                    <a:lnTo>
                      <a:pt x="185" y="321"/>
                    </a:lnTo>
                    <a:lnTo>
                      <a:pt x="198" y="318"/>
                    </a:lnTo>
                    <a:lnTo>
                      <a:pt x="203" y="336"/>
                    </a:lnTo>
                    <a:close/>
                    <a:moveTo>
                      <a:pt x="190" y="340"/>
                    </a:moveTo>
                    <a:lnTo>
                      <a:pt x="197" y="337"/>
                    </a:lnTo>
                    <a:lnTo>
                      <a:pt x="190" y="340"/>
                    </a:lnTo>
                    <a:lnTo>
                      <a:pt x="187" y="331"/>
                    </a:lnTo>
                    <a:lnTo>
                      <a:pt x="190" y="340"/>
                    </a:lnTo>
                    <a:close/>
                    <a:moveTo>
                      <a:pt x="190" y="340"/>
                    </a:moveTo>
                    <a:lnTo>
                      <a:pt x="177" y="343"/>
                    </a:lnTo>
                    <a:lnTo>
                      <a:pt x="173" y="324"/>
                    </a:lnTo>
                    <a:lnTo>
                      <a:pt x="185" y="321"/>
                    </a:lnTo>
                    <a:lnTo>
                      <a:pt x="190" y="340"/>
                    </a:lnTo>
                    <a:close/>
                    <a:moveTo>
                      <a:pt x="177" y="343"/>
                    </a:moveTo>
                    <a:lnTo>
                      <a:pt x="176" y="343"/>
                    </a:lnTo>
                    <a:lnTo>
                      <a:pt x="175" y="343"/>
                    </a:lnTo>
                    <a:lnTo>
                      <a:pt x="175" y="333"/>
                    </a:lnTo>
                    <a:lnTo>
                      <a:pt x="177" y="343"/>
                    </a:lnTo>
                    <a:close/>
                    <a:moveTo>
                      <a:pt x="175" y="343"/>
                    </a:moveTo>
                    <a:lnTo>
                      <a:pt x="159" y="343"/>
                    </a:lnTo>
                    <a:lnTo>
                      <a:pt x="159" y="324"/>
                    </a:lnTo>
                    <a:lnTo>
                      <a:pt x="175" y="324"/>
                    </a:lnTo>
                    <a:lnTo>
                      <a:pt x="175" y="343"/>
                    </a:lnTo>
                    <a:close/>
                    <a:moveTo>
                      <a:pt x="159" y="343"/>
                    </a:moveTo>
                    <a:lnTo>
                      <a:pt x="158" y="343"/>
                    </a:lnTo>
                    <a:lnTo>
                      <a:pt x="155" y="342"/>
                    </a:lnTo>
                    <a:lnTo>
                      <a:pt x="159" y="333"/>
                    </a:lnTo>
                    <a:lnTo>
                      <a:pt x="159" y="343"/>
                    </a:lnTo>
                    <a:close/>
                    <a:moveTo>
                      <a:pt x="155" y="342"/>
                    </a:moveTo>
                    <a:lnTo>
                      <a:pt x="140" y="336"/>
                    </a:lnTo>
                    <a:lnTo>
                      <a:pt x="147" y="319"/>
                    </a:lnTo>
                    <a:lnTo>
                      <a:pt x="162" y="324"/>
                    </a:lnTo>
                    <a:lnTo>
                      <a:pt x="155" y="342"/>
                    </a:lnTo>
                    <a:close/>
                    <a:moveTo>
                      <a:pt x="140" y="336"/>
                    </a:moveTo>
                    <a:lnTo>
                      <a:pt x="139" y="335"/>
                    </a:lnTo>
                    <a:lnTo>
                      <a:pt x="138" y="335"/>
                    </a:lnTo>
                    <a:lnTo>
                      <a:pt x="143" y="328"/>
                    </a:lnTo>
                    <a:lnTo>
                      <a:pt x="140" y="336"/>
                    </a:lnTo>
                    <a:close/>
                    <a:moveTo>
                      <a:pt x="138" y="335"/>
                    </a:moveTo>
                    <a:lnTo>
                      <a:pt x="119" y="322"/>
                    </a:lnTo>
                    <a:lnTo>
                      <a:pt x="129" y="307"/>
                    </a:lnTo>
                    <a:lnTo>
                      <a:pt x="149" y="320"/>
                    </a:lnTo>
                    <a:lnTo>
                      <a:pt x="138" y="335"/>
                    </a:lnTo>
                    <a:close/>
                    <a:moveTo>
                      <a:pt x="119" y="322"/>
                    </a:moveTo>
                    <a:lnTo>
                      <a:pt x="118" y="322"/>
                    </a:lnTo>
                    <a:lnTo>
                      <a:pt x="117" y="321"/>
                    </a:lnTo>
                    <a:lnTo>
                      <a:pt x="124" y="314"/>
                    </a:lnTo>
                    <a:lnTo>
                      <a:pt x="119" y="322"/>
                    </a:lnTo>
                    <a:close/>
                    <a:moveTo>
                      <a:pt x="117" y="321"/>
                    </a:moveTo>
                    <a:lnTo>
                      <a:pt x="101" y="306"/>
                    </a:lnTo>
                    <a:lnTo>
                      <a:pt x="115" y="292"/>
                    </a:lnTo>
                    <a:lnTo>
                      <a:pt x="131" y="308"/>
                    </a:lnTo>
                    <a:lnTo>
                      <a:pt x="117" y="321"/>
                    </a:lnTo>
                    <a:close/>
                    <a:moveTo>
                      <a:pt x="101" y="306"/>
                    </a:moveTo>
                    <a:lnTo>
                      <a:pt x="101" y="306"/>
                    </a:lnTo>
                    <a:lnTo>
                      <a:pt x="108" y="299"/>
                    </a:lnTo>
                    <a:lnTo>
                      <a:pt x="101" y="306"/>
                    </a:lnTo>
                    <a:close/>
                    <a:moveTo>
                      <a:pt x="101" y="306"/>
                    </a:moveTo>
                    <a:lnTo>
                      <a:pt x="83" y="287"/>
                    </a:lnTo>
                    <a:lnTo>
                      <a:pt x="96" y="272"/>
                    </a:lnTo>
                    <a:lnTo>
                      <a:pt x="115" y="292"/>
                    </a:lnTo>
                    <a:lnTo>
                      <a:pt x="101" y="306"/>
                    </a:lnTo>
                    <a:close/>
                    <a:moveTo>
                      <a:pt x="83" y="287"/>
                    </a:moveTo>
                    <a:lnTo>
                      <a:pt x="81" y="286"/>
                    </a:lnTo>
                    <a:lnTo>
                      <a:pt x="89" y="279"/>
                    </a:lnTo>
                    <a:lnTo>
                      <a:pt x="83" y="287"/>
                    </a:lnTo>
                    <a:close/>
                    <a:moveTo>
                      <a:pt x="81" y="286"/>
                    </a:moveTo>
                    <a:lnTo>
                      <a:pt x="63" y="264"/>
                    </a:lnTo>
                    <a:lnTo>
                      <a:pt x="77" y="251"/>
                    </a:lnTo>
                    <a:lnTo>
                      <a:pt x="96" y="274"/>
                    </a:lnTo>
                    <a:lnTo>
                      <a:pt x="81" y="286"/>
                    </a:lnTo>
                    <a:close/>
                    <a:moveTo>
                      <a:pt x="63" y="264"/>
                    </a:moveTo>
                    <a:lnTo>
                      <a:pt x="63" y="263"/>
                    </a:lnTo>
                    <a:lnTo>
                      <a:pt x="62" y="263"/>
                    </a:lnTo>
                    <a:lnTo>
                      <a:pt x="70" y="257"/>
                    </a:lnTo>
                    <a:lnTo>
                      <a:pt x="63" y="264"/>
                    </a:lnTo>
                    <a:close/>
                    <a:moveTo>
                      <a:pt x="62" y="263"/>
                    </a:moveTo>
                    <a:lnTo>
                      <a:pt x="46" y="237"/>
                    </a:lnTo>
                    <a:lnTo>
                      <a:pt x="62" y="227"/>
                    </a:lnTo>
                    <a:lnTo>
                      <a:pt x="78" y="253"/>
                    </a:lnTo>
                    <a:lnTo>
                      <a:pt x="62" y="263"/>
                    </a:lnTo>
                    <a:close/>
                    <a:moveTo>
                      <a:pt x="46" y="237"/>
                    </a:moveTo>
                    <a:lnTo>
                      <a:pt x="45" y="236"/>
                    </a:lnTo>
                    <a:lnTo>
                      <a:pt x="54" y="232"/>
                    </a:lnTo>
                    <a:lnTo>
                      <a:pt x="46" y="237"/>
                    </a:lnTo>
                    <a:close/>
                    <a:moveTo>
                      <a:pt x="45" y="236"/>
                    </a:moveTo>
                    <a:lnTo>
                      <a:pt x="33" y="211"/>
                    </a:lnTo>
                    <a:lnTo>
                      <a:pt x="50" y="202"/>
                    </a:lnTo>
                    <a:lnTo>
                      <a:pt x="63" y="227"/>
                    </a:lnTo>
                    <a:lnTo>
                      <a:pt x="45" y="236"/>
                    </a:lnTo>
                    <a:close/>
                    <a:moveTo>
                      <a:pt x="33" y="211"/>
                    </a:moveTo>
                    <a:lnTo>
                      <a:pt x="33" y="211"/>
                    </a:lnTo>
                    <a:lnTo>
                      <a:pt x="42" y="206"/>
                    </a:lnTo>
                    <a:lnTo>
                      <a:pt x="33" y="211"/>
                    </a:lnTo>
                    <a:close/>
                    <a:moveTo>
                      <a:pt x="33" y="211"/>
                    </a:moveTo>
                    <a:lnTo>
                      <a:pt x="20" y="182"/>
                    </a:lnTo>
                    <a:lnTo>
                      <a:pt x="37" y="174"/>
                    </a:lnTo>
                    <a:lnTo>
                      <a:pt x="51" y="203"/>
                    </a:lnTo>
                    <a:lnTo>
                      <a:pt x="33" y="211"/>
                    </a:lnTo>
                    <a:close/>
                    <a:moveTo>
                      <a:pt x="20" y="182"/>
                    </a:moveTo>
                    <a:lnTo>
                      <a:pt x="20" y="181"/>
                    </a:lnTo>
                    <a:lnTo>
                      <a:pt x="20" y="180"/>
                    </a:lnTo>
                    <a:lnTo>
                      <a:pt x="29" y="178"/>
                    </a:lnTo>
                    <a:lnTo>
                      <a:pt x="20" y="182"/>
                    </a:lnTo>
                    <a:close/>
                    <a:moveTo>
                      <a:pt x="20" y="180"/>
                    </a:moveTo>
                    <a:lnTo>
                      <a:pt x="13" y="151"/>
                    </a:lnTo>
                    <a:lnTo>
                      <a:pt x="32" y="147"/>
                    </a:lnTo>
                    <a:lnTo>
                      <a:pt x="38" y="175"/>
                    </a:lnTo>
                    <a:lnTo>
                      <a:pt x="20" y="180"/>
                    </a:lnTo>
                    <a:close/>
                    <a:moveTo>
                      <a:pt x="13" y="151"/>
                    </a:moveTo>
                    <a:lnTo>
                      <a:pt x="13" y="151"/>
                    </a:lnTo>
                    <a:lnTo>
                      <a:pt x="13" y="150"/>
                    </a:lnTo>
                    <a:lnTo>
                      <a:pt x="22" y="149"/>
                    </a:lnTo>
                    <a:lnTo>
                      <a:pt x="13" y="151"/>
                    </a:lnTo>
                    <a:close/>
                    <a:moveTo>
                      <a:pt x="13" y="150"/>
                    </a:moveTo>
                    <a:lnTo>
                      <a:pt x="10" y="125"/>
                    </a:lnTo>
                    <a:lnTo>
                      <a:pt x="29" y="122"/>
                    </a:lnTo>
                    <a:lnTo>
                      <a:pt x="32" y="148"/>
                    </a:lnTo>
                    <a:lnTo>
                      <a:pt x="13" y="150"/>
                    </a:lnTo>
                    <a:close/>
                    <a:moveTo>
                      <a:pt x="29" y="121"/>
                    </a:moveTo>
                    <a:lnTo>
                      <a:pt x="29" y="122"/>
                    </a:lnTo>
                    <a:lnTo>
                      <a:pt x="19" y="124"/>
                    </a:lnTo>
                    <a:lnTo>
                      <a:pt x="29" y="121"/>
                    </a:lnTo>
                    <a:close/>
                    <a:moveTo>
                      <a:pt x="10" y="126"/>
                    </a:moveTo>
                    <a:lnTo>
                      <a:pt x="3" y="100"/>
                    </a:lnTo>
                    <a:lnTo>
                      <a:pt x="22" y="96"/>
                    </a:lnTo>
                    <a:lnTo>
                      <a:pt x="29" y="121"/>
                    </a:lnTo>
                    <a:lnTo>
                      <a:pt x="10" y="126"/>
                    </a:lnTo>
                    <a:close/>
                    <a:moveTo>
                      <a:pt x="3" y="100"/>
                    </a:moveTo>
                    <a:lnTo>
                      <a:pt x="3" y="100"/>
                    </a:lnTo>
                    <a:lnTo>
                      <a:pt x="13" y="98"/>
                    </a:lnTo>
                    <a:lnTo>
                      <a:pt x="3" y="100"/>
                    </a:lnTo>
                    <a:close/>
                    <a:moveTo>
                      <a:pt x="3" y="100"/>
                    </a:moveTo>
                    <a:lnTo>
                      <a:pt x="0" y="81"/>
                    </a:lnTo>
                    <a:lnTo>
                      <a:pt x="19" y="77"/>
                    </a:lnTo>
                    <a:lnTo>
                      <a:pt x="22" y="97"/>
                    </a:lnTo>
                    <a:lnTo>
                      <a:pt x="3" y="100"/>
                    </a:lnTo>
                    <a:close/>
                    <a:moveTo>
                      <a:pt x="0" y="81"/>
                    </a:moveTo>
                    <a:lnTo>
                      <a:pt x="0" y="81"/>
                    </a:lnTo>
                    <a:lnTo>
                      <a:pt x="0" y="79"/>
                    </a:lnTo>
                    <a:lnTo>
                      <a:pt x="10" y="79"/>
                    </a:lnTo>
                    <a:lnTo>
                      <a:pt x="0" y="81"/>
                    </a:lnTo>
                    <a:close/>
                    <a:moveTo>
                      <a:pt x="0" y="79"/>
                    </a:moveTo>
                    <a:lnTo>
                      <a:pt x="0" y="63"/>
                    </a:lnTo>
                    <a:lnTo>
                      <a:pt x="19" y="63"/>
                    </a:lnTo>
                    <a:lnTo>
                      <a:pt x="19" y="79"/>
                    </a:lnTo>
                    <a:lnTo>
                      <a:pt x="0" y="79"/>
                    </a:lnTo>
                    <a:close/>
                    <a:moveTo>
                      <a:pt x="0" y="63"/>
                    </a:moveTo>
                    <a:lnTo>
                      <a:pt x="0" y="47"/>
                    </a:lnTo>
                    <a:lnTo>
                      <a:pt x="19" y="47"/>
                    </a:lnTo>
                    <a:lnTo>
                      <a:pt x="19" y="63"/>
                    </a:lnTo>
                    <a:lnTo>
                      <a:pt x="0" y="63"/>
                    </a:lnTo>
                    <a:close/>
                    <a:moveTo>
                      <a:pt x="0" y="47"/>
                    </a:moveTo>
                    <a:lnTo>
                      <a:pt x="0" y="35"/>
                    </a:lnTo>
                    <a:lnTo>
                      <a:pt x="19" y="35"/>
                    </a:lnTo>
                    <a:lnTo>
                      <a:pt x="19" y="47"/>
                    </a:lnTo>
                    <a:lnTo>
                      <a:pt x="0" y="47"/>
                    </a:lnTo>
                    <a:close/>
                    <a:moveTo>
                      <a:pt x="0" y="35"/>
                    </a:moveTo>
                    <a:lnTo>
                      <a:pt x="0" y="32"/>
                    </a:lnTo>
                    <a:lnTo>
                      <a:pt x="2" y="30"/>
                    </a:lnTo>
                    <a:lnTo>
                      <a:pt x="10" y="35"/>
                    </a:lnTo>
                    <a:lnTo>
                      <a:pt x="0" y="35"/>
                    </a:lnTo>
                    <a:close/>
                    <a:moveTo>
                      <a:pt x="2" y="30"/>
                    </a:moveTo>
                    <a:lnTo>
                      <a:pt x="8" y="20"/>
                    </a:lnTo>
                    <a:lnTo>
                      <a:pt x="24" y="31"/>
                    </a:lnTo>
                    <a:lnTo>
                      <a:pt x="18" y="40"/>
                    </a:lnTo>
                    <a:lnTo>
                      <a:pt x="2" y="30"/>
                    </a:lnTo>
                    <a:close/>
                    <a:moveTo>
                      <a:pt x="8" y="20"/>
                    </a:moveTo>
                    <a:lnTo>
                      <a:pt x="9" y="19"/>
                    </a:lnTo>
                    <a:lnTo>
                      <a:pt x="11" y="18"/>
                    </a:lnTo>
                    <a:lnTo>
                      <a:pt x="16" y="25"/>
                    </a:lnTo>
                    <a:lnTo>
                      <a:pt x="8" y="20"/>
                    </a:lnTo>
                    <a:close/>
                    <a:moveTo>
                      <a:pt x="11" y="18"/>
                    </a:moveTo>
                    <a:lnTo>
                      <a:pt x="20" y="11"/>
                    </a:lnTo>
                    <a:lnTo>
                      <a:pt x="31" y="27"/>
                    </a:lnTo>
                    <a:lnTo>
                      <a:pt x="21" y="33"/>
                    </a:lnTo>
                    <a:lnTo>
                      <a:pt x="11" y="18"/>
                    </a:lnTo>
                    <a:close/>
                    <a:moveTo>
                      <a:pt x="20" y="11"/>
                    </a:moveTo>
                    <a:lnTo>
                      <a:pt x="21" y="11"/>
                    </a:lnTo>
                    <a:lnTo>
                      <a:pt x="21" y="10"/>
                    </a:lnTo>
                    <a:lnTo>
                      <a:pt x="25" y="19"/>
                    </a:lnTo>
                    <a:lnTo>
                      <a:pt x="20" y="11"/>
                    </a:lnTo>
                    <a:close/>
                    <a:moveTo>
                      <a:pt x="21" y="10"/>
                    </a:moveTo>
                    <a:lnTo>
                      <a:pt x="34" y="4"/>
                    </a:lnTo>
                    <a:lnTo>
                      <a:pt x="43" y="21"/>
                    </a:lnTo>
                    <a:lnTo>
                      <a:pt x="30" y="28"/>
                    </a:lnTo>
                    <a:lnTo>
                      <a:pt x="21" y="10"/>
                    </a:lnTo>
                    <a:close/>
                    <a:moveTo>
                      <a:pt x="34" y="4"/>
                    </a:moveTo>
                    <a:lnTo>
                      <a:pt x="35" y="3"/>
                    </a:lnTo>
                    <a:lnTo>
                      <a:pt x="36" y="3"/>
                    </a:lnTo>
                    <a:lnTo>
                      <a:pt x="38" y="12"/>
                    </a:lnTo>
                    <a:lnTo>
                      <a:pt x="34" y="4"/>
                    </a:lnTo>
                    <a:close/>
                    <a:moveTo>
                      <a:pt x="36" y="3"/>
                    </a:moveTo>
                    <a:lnTo>
                      <a:pt x="56" y="0"/>
                    </a:lnTo>
                    <a:lnTo>
                      <a:pt x="58" y="19"/>
                    </a:lnTo>
                    <a:lnTo>
                      <a:pt x="40" y="22"/>
                    </a:lnTo>
                    <a:lnTo>
                      <a:pt x="3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8" name="Freeform 1640">
                <a:extLst>
                  <a:ext uri="{FF2B5EF4-FFF2-40B4-BE49-F238E27FC236}">
                    <a16:creationId xmlns:a16="http://schemas.microsoft.com/office/drawing/2014/main" id="{F29CB2A9-D378-4380-BBBB-DE4435A54199}"/>
                  </a:ext>
                </a:extLst>
              </p:cNvPr>
              <p:cNvSpPr>
                <a:spLocks noEditPoints="1"/>
              </p:cNvSpPr>
              <p:nvPr/>
            </p:nvSpPr>
            <p:spPr bwMode="auto">
              <a:xfrm>
                <a:off x="2186" y="2125"/>
                <a:ext cx="57" cy="32"/>
              </a:xfrm>
              <a:custGeom>
                <a:avLst/>
                <a:gdLst>
                  <a:gd name="T0" fmla="*/ 8 w 229"/>
                  <a:gd name="T1" fmla="*/ 0 h 127"/>
                  <a:gd name="T2" fmla="*/ 10 w 229"/>
                  <a:gd name="T3" fmla="*/ 1 h 127"/>
                  <a:gd name="T4" fmla="*/ 10 w 229"/>
                  <a:gd name="T5" fmla="*/ 1 h 127"/>
                  <a:gd name="T6" fmla="*/ 11 w 229"/>
                  <a:gd name="T7" fmla="*/ 1 h 127"/>
                  <a:gd name="T8" fmla="*/ 11 w 229"/>
                  <a:gd name="T9" fmla="*/ 1 h 127"/>
                  <a:gd name="T10" fmla="*/ 12 w 229"/>
                  <a:gd name="T11" fmla="*/ 1 h 127"/>
                  <a:gd name="T12" fmla="*/ 13 w 229"/>
                  <a:gd name="T13" fmla="*/ 2 h 127"/>
                  <a:gd name="T14" fmla="*/ 13 w 229"/>
                  <a:gd name="T15" fmla="*/ 2 h 127"/>
                  <a:gd name="T16" fmla="*/ 14 w 229"/>
                  <a:gd name="T17" fmla="*/ 3 h 127"/>
                  <a:gd name="T18" fmla="*/ 14 w 229"/>
                  <a:gd name="T19" fmla="*/ 3 h 127"/>
                  <a:gd name="T20" fmla="*/ 14 w 229"/>
                  <a:gd name="T21" fmla="*/ 4 h 127"/>
                  <a:gd name="T22" fmla="*/ 14 w 229"/>
                  <a:gd name="T23" fmla="*/ 4 h 127"/>
                  <a:gd name="T24" fmla="*/ 14 w 229"/>
                  <a:gd name="T25" fmla="*/ 4 h 127"/>
                  <a:gd name="T26" fmla="*/ 14 w 229"/>
                  <a:gd name="T27" fmla="*/ 4 h 127"/>
                  <a:gd name="T28" fmla="*/ 14 w 229"/>
                  <a:gd name="T29" fmla="*/ 5 h 127"/>
                  <a:gd name="T30" fmla="*/ 14 w 229"/>
                  <a:gd name="T31" fmla="*/ 5 h 127"/>
                  <a:gd name="T32" fmla="*/ 14 w 229"/>
                  <a:gd name="T33" fmla="*/ 6 h 127"/>
                  <a:gd name="T34" fmla="*/ 14 w 229"/>
                  <a:gd name="T35" fmla="*/ 6 h 127"/>
                  <a:gd name="T36" fmla="*/ 13 w 229"/>
                  <a:gd name="T37" fmla="*/ 7 h 127"/>
                  <a:gd name="T38" fmla="*/ 13 w 229"/>
                  <a:gd name="T39" fmla="*/ 7 h 127"/>
                  <a:gd name="T40" fmla="*/ 13 w 229"/>
                  <a:gd name="T41" fmla="*/ 7 h 127"/>
                  <a:gd name="T42" fmla="*/ 12 w 229"/>
                  <a:gd name="T43" fmla="*/ 7 h 127"/>
                  <a:gd name="T44" fmla="*/ 12 w 229"/>
                  <a:gd name="T45" fmla="*/ 8 h 127"/>
                  <a:gd name="T46" fmla="*/ 11 w 229"/>
                  <a:gd name="T47" fmla="*/ 8 h 127"/>
                  <a:gd name="T48" fmla="*/ 11 w 229"/>
                  <a:gd name="T49" fmla="*/ 8 h 127"/>
                  <a:gd name="T50" fmla="*/ 10 w 229"/>
                  <a:gd name="T51" fmla="*/ 8 h 127"/>
                  <a:gd name="T52" fmla="*/ 9 w 229"/>
                  <a:gd name="T53" fmla="*/ 8 h 127"/>
                  <a:gd name="T54" fmla="*/ 8 w 229"/>
                  <a:gd name="T55" fmla="*/ 8 h 127"/>
                  <a:gd name="T56" fmla="*/ 7 w 229"/>
                  <a:gd name="T57" fmla="*/ 8 h 127"/>
                  <a:gd name="T58" fmla="*/ 7 w 229"/>
                  <a:gd name="T59" fmla="*/ 8 h 127"/>
                  <a:gd name="T60" fmla="*/ 6 w 229"/>
                  <a:gd name="T61" fmla="*/ 8 h 127"/>
                  <a:gd name="T62" fmla="*/ 5 w 229"/>
                  <a:gd name="T63" fmla="*/ 6 h 127"/>
                  <a:gd name="T64" fmla="*/ 4 w 229"/>
                  <a:gd name="T65" fmla="*/ 8 h 127"/>
                  <a:gd name="T66" fmla="*/ 3 w 229"/>
                  <a:gd name="T67" fmla="*/ 7 h 127"/>
                  <a:gd name="T68" fmla="*/ 3 w 229"/>
                  <a:gd name="T69" fmla="*/ 7 h 127"/>
                  <a:gd name="T70" fmla="*/ 2 w 229"/>
                  <a:gd name="T71" fmla="*/ 7 h 127"/>
                  <a:gd name="T72" fmla="*/ 2 w 229"/>
                  <a:gd name="T73" fmla="*/ 7 h 127"/>
                  <a:gd name="T74" fmla="*/ 1 w 229"/>
                  <a:gd name="T75" fmla="*/ 7 h 127"/>
                  <a:gd name="T76" fmla="*/ 1 w 229"/>
                  <a:gd name="T77" fmla="*/ 7 h 127"/>
                  <a:gd name="T78" fmla="*/ 0 w 229"/>
                  <a:gd name="T79" fmla="*/ 6 h 127"/>
                  <a:gd name="T80" fmla="*/ 0 w 229"/>
                  <a:gd name="T81" fmla="*/ 6 h 127"/>
                  <a:gd name="T82" fmla="*/ 0 w 229"/>
                  <a:gd name="T83" fmla="*/ 5 h 127"/>
                  <a:gd name="T84" fmla="*/ 0 w 229"/>
                  <a:gd name="T85" fmla="*/ 5 h 127"/>
                  <a:gd name="T86" fmla="*/ 0 w 229"/>
                  <a:gd name="T87" fmla="*/ 4 h 127"/>
                  <a:gd name="T88" fmla="*/ 0 w 229"/>
                  <a:gd name="T89" fmla="*/ 4 h 127"/>
                  <a:gd name="T90" fmla="*/ 0 w 229"/>
                  <a:gd name="T91" fmla="*/ 3 h 127"/>
                  <a:gd name="T92" fmla="*/ 0 w 229"/>
                  <a:gd name="T93" fmla="*/ 3 h 127"/>
                  <a:gd name="T94" fmla="*/ 1 w 229"/>
                  <a:gd name="T95" fmla="*/ 2 h 127"/>
                  <a:gd name="T96" fmla="*/ 1 w 229"/>
                  <a:gd name="T97" fmla="*/ 2 h 127"/>
                  <a:gd name="T98" fmla="*/ 2 w 229"/>
                  <a:gd name="T99" fmla="*/ 1 h 127"/>
                  <a:gd name="T100" fmla="*/ 2 w 229"/>
                  <a:gd name="T101" fmla="*/ 1 h 127"/>
                  <a:gd name="T102" fmla="*/ 4 w 229"/>
                  <a:gd name="T103" fmla="*/ 1 h 127"/>
                  <a:gd name="T104" fmla="*/ 4 w 229"/>
                  <a:gd name="T105" fmla="*/ 1 h 127"/>
                  <a:gd name="T106" fmla="*/ 5 w 229"/>
                  <a:gd name="T107" fmla="*/ 0 h 127"/>
                  <a:gd name="T108" fmla="*/ 6 w 229"/>
                  <a:gd name="T109" fmla="*/ 0 h 1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9"/>
                  <a:gd name="T166" fmla="*/ 0 h 127"/>
                  <a:gd name="T167" fmla="*/ 229 w 229"/>
                  <a:gd name="T168" fmla="*/ 127 h 1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1" y="13"/>
                    </a:lnTo>
                    <a:lnTo>
                      <a:pt x="182" y="13"/>
                    </a:lnTo>
                    <a:lnTo>
                      <a:pt x="178" y="22"/>
                    </a:lnTo>
                    <a:lnTo>
                      <a:pt x="181" y="13"/>
                    </a:lnTo>
                    <a:close/>
                    <a:moveTo>
                      <a:pt x="182" y="13"/>
                    </a:moveTo>
                    <a:lnTo>
                      <a:pt x="200" y="20"/>
                    </a:lnTo>
                    <a:lnTo>
                      <a:pt x="194" y="37"/>
                    </a:lnTo>
                    <a:lnTo>
                      <a:pt x="175" y="31"/>
                    </a:lnTo>
                    <a:lnTo>
                      <a:pt x="182" y="13"/>
                    </a:lnTo>
                    <a:close/>
                    <a:moveTo>
                      <a:pt x="200" y="20"/>
                    </a:moveTo>
                    <a:lnTo>
                      <a:pt x="203" y="20"/>
                    </a:lnTo>
                    <a:lnTo>
                      <a:pt x="204" y="22"/>
                    </a:lnTo>
                    <a:lnTo>
                      <a:pt x="197" y="29"/>
                    </a:lnTo>
                    <a:lnTo>
                      <a:pt x="200" y="20"/>
                    </a:lnTo>
                    <a:close/>
                    <a:moveTo>
                      <a:pt x="204" y="22"/>
                    </a:moveTo>
                    <a:lnTo>
                      <a:pt x="214" y="31"/>
                    </a:lnTo>
                    <a:lnTo>
                      <a:pt x="200" y="44"/>
                    </a:lnTo>
                    <a:lnTo>
                      <a:pt x="190" y="35"/>
                    </a:lnTo>
                    <a:lnTo>
                      <a:pt x="204" y="22"/>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79" name="Freeform 1641">
                <a:extLst>
                  <a:ext uri="{FF2B5EF4-FFF2-40B4-BE49-F238E27FC236}">
                    <a16:creationId xmlns:a16="http://schemas.microsoft.com/office/drawing/2014/main" id="{25077BE8-61C6-4C11-B67B-7C31D85AE25D}"/>
                  </a:ext>
                </a:extLst>
              </p:cNvPr>
              <p:cNvSpPr>
                <a:spLocks noEditPoints="1"/>
              </p:cNvSpPr>
              <p:nvPr/>
            </p:nvSpPr>
            <p:spPr bwMode="auto">
              <a:xfrm>
                <a:off x="2254" y="2105"/>
                <a:ext cx="34" cy="30"/>
              </a:xfrm>
              <a:custGeom>
                <a:avLst/>
                <a:gdLst>
                  <a:gd name="T0" fmla="*/ 6 w 134"/>
                  <a:gd name="T1" fmla="*/ 1 h 120"/>
                  <a:gd name="T2" fmla="*/ 6 w 134"/>
                  <a:gd name="T3" fmla="*/ 0 h 120"/>
                  <a:gd name="T4" fmla="*/ 6 w 134"/>
                  <a:gd name="T5" fmla="*/ 1 h 120"/>
                  <a:gd name="T6" fmla="*/ 7 w 134"/>
                  <a:gd name="T7" fmla="*/ 0 h 120"/>
                  <a:gd name="T8" fmla="*/ 6 w 134"/>
                  <a:gd name="T9" fmla="*/ 0 h 120"/>
                  <a:gd name="T10" fmla="*/ 8 w 134"/>
                  <a:gd name="T11" fmla="*/ 0 h 120"/>
                  <a:gd name="T12" fmla="*/ 8 w 134"/>
                  <a:gd name="T13" fmla="*/ 0 h 120"/>
                  <a:gd name="T14" fmla="*/ 7 w 134"/>
                  <a:gd name="T15" fmla="*/ 1 h 120"/>
                  <a:gd name="T16" fmla="*/ 8 w 134"/>
                  <a:gd name="T17" fmla="*/ 1 h 120"/>
                  <a:gd name="T18" fmla="*/ 8 w 134"/>
                  <a:gd name="T19" fmla="*/ 1 h 120"/>
                  <a:gd name="T20" fmla="*/ 8 w 134"/>
                  <a:gd name="T21" fmla="*/ 2 h 120"/>
                  <a:gd name="T22" fmla="*/ 8 w 134"/>
                  <a:gd name="T23" fmla="*/ 1 h 120"/>
                  <a:gd name="T24" fmla="*/ 8 w 134"/>
                  <a:gd name="T25" fmla="*/ 2 h 120"/>
                  <a:gd name="T26" fmla="*/ 9 w 134"/>
                  <a:gd name="T27" fmla="*/ 2 h 120"/>
                  <a:gd name="T28" fmla="*/ 9 w 134"/>
                  <a:gd name="T29" fmla="*/ 2 h 120"/>
                  <a:gd name="T30" fmla="*/ 7 w 134"/>
                  <a:gd name="T31" fmla="*/ 3 h 120"/>
                  <a:gd name="T32" fmla="*/ 9 w 134"/>
                  <a:gd name="T33" fmla="*/ 3 h 120"/>
                  <a:gd name="T34" fmla="*/ 8 w 134"/>
                  <a:gd name="T35" fmla="*/ 3 h 120"/>
                  <a:gd name="T36" fmla="*/ 8 w 134"/>
                  <a:gd name="T37" fmla="*/ 4 h 120"/>
                  <a:gd name="T38" fmla="*/ 9 w 134"/>
                  <a:gd name="T39" fmla="*/ 4 h 120"/>
                  <a:gd name="T40" fmla="*/ 8 w 134"/>
                  <a:gd name="T41" fmla="*/ 5 h 120"/>
                  <a:gd name="T42" fmla="*/ 8 w 134"/>
                  <a:gd name="T43" fmla="*/ 5 h 120"/>
                  <a:gd name="T44" fmla="*/ 7 w 134"/>
                  <a:gd name="T45" fmla="*/ 4 h 120"/>
                  <a:gd name="T46" fmla="*/ 7 w 134"/>
                  <a:gd name="T47" fmla="*/ 6 h 120"/>
                  <a:gd name="T48" fmla="*/ 7 w 134"/>
                  <a:gd name="T49" fmla="*/ 5 h 120"/>
                  <a:gd name="T50" fmla="*/ 7 w 134"/>
                  <a:gd name="T51" fmla="*/ 6 h 120"/>
                  <a:gd name="T52" fmla="*/ 7 w 134"/>
                  <a:gd name="T53" fmla="*/ 6 h 120"/>
                  <a:gd name="T54" fmla="*/ 6 w 134"/>
                  <a:gd name="T55" fmla="*/ 5 h 120"/>
                  <a:gd name="T56" fmla="*/ 6 w 134"/>
                  <a:gd name="T57" fmla="*/ 7 h 120"/>
                  <a:gd name="T58" fmla="*/ 6 w 134"/>
                  <a:gd name="T59" fmla="*/ 7 h 120"/>
                  <a:gd name="T60" fmla="*/ 4 w 134"/>
                  <a:gd name="T61" fmla="*/ 6 h 120"/>
                  <a:gd name="T62" fmla="*/ 4 w 134"/>
                  <a:gd name="T63" fmla="*/ 7 h 120"/>
                  <a:gd name="T64" fmla="*/ 4 w 134"/>
                  <a:gd name="T65" fmla="*/ 7 h 120"/>
                  <a:gd name="T66" fmla="*/ 3 w 134"/>
                  <a:gd name="T67" fmla="*/ 8 h 120"/>
                  <a:gd name="T68" fmla="*/ 4 w 134"/>
                  <a:gd name="T69" fmla="*/ 7 h 120"/>
                  <a:gd name="T70" fmla="*/ 2 w 134"/>
                  <a:gd name="T71" fmla="*/ 8 h 120"/>
                  <a:gd name="T72" fmla="*/ 2 w 134"/>
                  <a:gd name="T73" fmla="*/ 8 h 120"/>
                  <a:gd name="T74" fmla="*/ 3 w 134"/>
                  <a:gd name="T75" fmla="*/ 6 h 120"/>
                  <a:gd name="T76" fmla="*/ 1 w 134"/>
                  <a:gd name="T77" fmla="*/ 7 h 120"/>
                  <a:gd name="T78" fmla="*/ 1 w 134"/>
                  <a:gd name="T79" fmla="*/ 7 h 120"/>
                  <a:gd name="T80" fmla="*/ 1 w 134"/>
                  <a:gd name="T81" fmla="*/ 6 h 120"/>
                  <a:gd name="T82" fmla="*/ 1 w 134"/>
                  <a:gd name="T83" fmla="*/ 7 h 120"/>
                  <a:gd name="T84" fmla="*/ 1 w 134"/>
                  <a:gd name="T85" fmla="*/ 6 h 120"/>
                  <a:gd name="T86" fmla="*/ 0 w 134"/>
                  <a:gd name="T87" fmla="*/ 6 h 120"/>
                  <a:gd name="T88" fmla="*/ 0 w 134"/>
                  <a:gd name="T89" fmla="*/ 7 h 120"/>
                  <a:gd name="T90" fmla="*/ 0 w 134"/>
                  <a:gd name="T91" fmla="*/ 6 h 120"/>
                  <a:gd name="T92" fmla="*/ 0 w 134"/>
                  <a:gd name="T93" fmla="*/ 6 h 120"/>
                  <a:gd name="T94" fmla="*/ 1 w 134"/>
                  <a:gd name="T95" fmla="*/ 6 h 120"/>
                  <a:gd name="T96" fmla="*/ 0 w 134"/>
                  <a:gd name="T97" fmla="*/ 5 h 120"/>
                  <a:gd name="T98" fmla="*/ 0 w 134"/>
                  <a:gd name="T99" fmla="*/ 5 h 120"/>
                  <a:gd name="T100" fmla="*/ 2 w 134"/>
                  <a:gd name="T101" fmla="*/ 4 h 120"/>
                  <a:gd name="T102" fmla="*/ 1 w 134"/>
                  <a:gd name="T103" fmla="*/ 4 h 120"/>
                  <a:gd name="T104" fmla="*/ 1 w 134"/>
                  <a:gd name="T105" fmla="*/ 4 h 120"/>
                  <a:gd name="T106" fmla="*/ 2 w 134"/>
                  <a:gd name="T107" fmla="*/ 3 h 120"/>
                  <a:gd name="T108" fmla="*/ 1 w 134"/>
                  <a:gd name="T109" fmla="*/ 4 h 120"/>
                  <a:gd name="T110" fmla="*/ 2 w 134"/>
                  <a:gd name="T111" fmla="*/ 3 h 120"/>
                  <a:gd name="T112" fmla="*/ 2 w 134"/>
                  <a:gd name="T113" fmla="*/ 3 h 120"/>
                  <a:gd name="T114" fmla="*/ 3 w 134"/>
                  <a:gd name="T115" fmla="*/ 4 h 120"/>
                  <a:gd name="T116" fmla="*/ 3 w 134"/>
                  <a:gd name="T117" fmla="*/ 2 h 120"/>
                  <a:gd name="T118" fmla="*/ 3 w 134"/>
                  <a:gd name="T119" fmla="*/ 2 h 120"/>
                  <a:gd name="T120" fmla="*/ 6 w 134"/>
                  <a:gd name="T121" fmla="*/ 2 h 12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120"/>
                  <a:gd name="T185" fmla="*/ 134 w 134"/>
                  <a:gd name="T186" fmla="*/ 120 h 12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120">
                    <a:moveTo>
                      <a:pt x="76" y="6"/>
                    </a:moveTo>
                    <a:lnTo>
                      <a:pt x="93" y="0"/>
                    </a:lnTo>
                    <a:lnTo>
                      <a:pt x="99" y="17"/>
                    </a:lnTo>
                    <a:lnTo>
                      <a:pt x="84" y="24"/>
                    </a:lnTo>
                    <a:lnTo>
                      <a:pt x="76" y="6"/>
                    </a:lnTo>
                    <a:close/>
                    <a:moveTo>
                      <a:pt x="93" y="0"/>
                    </a:moveTo>
                    <a:lnTo>
                      <a:pt x="94" y="0"/>
                    </a:lnTo>
                    <a:lnTo>
                      <a:pt x="96" y="0"/>
                    </a:lnTo>
                    <a:lnTo>
                      <a:pt x="96" y="8"/>
                    </a:lnTo>
                    <a:lnTo>
                      <a:pt x="93" y="0"/>
                    </a:lnTo>
                    <a:close/>
                    <a:moveTo>
                      <a:pt x="96" y="0"/>
                    </a:moveTo>
                    <a:lnTo>
                      <a:pt x="111" y="0"/>
                    </a:lnTo>
                    <a:lnTo>
                      <a:pt x="111" y="18"/>
                    </a:lnTo>
                    <a:lnTo>
                      <a:pt x="96" y="18"/>
                    </a:lnTo>
                    <a:lnTo>
                      <a:pt x="96" y="0"/>
                    </a:lnTo>
                    <a:close/>
                    <a:moveTo>
                      <a:pt x="111" y="0"/>
                    </a:moveTo>
                    <a:lnTo>
                      <a:pt x="116" y="0"/>
                    </a:lnTo>
                    <a:lnTo>
                      <a:pt x="118" y="2"/>
                    </a:lnTo>
                    <a:lnTo>
                      <a:pt x="111" y="8"/>
                    </a:lnTo>
                    <a:lnTo>
                      <a:pt x="111" y="0"/>
                    </a:lnTo>
                    <a:close/>
                    <a:moveTo>
                      <a:pt x="118" y="2"/>
                    </a:moveTo>
                    <a:lnTo>
                      <a:pt x="125" y="8"/>
                    </a:lnTo>
                    <a:lnTo>
                      <a:pt x="111" y="22"/>
                    </a:lnTo>
                    <a:lnTo>
                      <a:pt x="105" y="15"/>
                    </a:lnTo>
                    <a:lnTo>
                      <a:pt x="118" y="2"/>
                    </a:lnTo>
                    <a:close/>
                    <a:moveTo>
                      <a:pt x="125" y="8"/>
                    </a:moveTo>
                    <a:lnTo>
                      <a:pt x="126" y="10"/>
                    </a:lnTo>
                    <a:lnTo>
                      <a:pt x="118" y="15"/>
                    </a:lnTo>
                    <a:lnTo>
                      <a:pt x="125" y="8"/>
                    </a:lnTo>
                    <a:close/>
                    <a:moveTo>
                      <a:pt x="126" y="10"/>
                    </a:moveTo>
                    <a:lnTo>
                      <a:pt x="132" y="19"/>
                    </a:lnTo>
                    <a:lnTo>
                      <a:pt x="117" y="30"/>
                    </a:lnTo>
                    <a:lnTo>
                      <a:pt x="110" y="21"/>
                    </a:lnTo>
                    <a:lnTo>
                      <a:pt x="126" y="10"/>
                    </a:lnTo>
                    <a:close/>
                    <a:moveTo>
                      <a:pt x="132" y="19"/>
                    </a:moveTo>
                    <a:lnTo>
                      <a:pt x="134" y="22"/>
                    </a:lnTo>
                    <a:lnTo>
                      <a:pt x="134" y="25"/>
                    </a:lnTo>
                    <a:lnTo>
                      <a:pt x="125" y="25"/>
                    </a:lnTo>
                    <a:lnTo>
                      <a:pt x="132" y="19"/>
                    </a:lnTo>
                    <a:close/>
                    <a:moveTo>
                      <a:pt x="134" y="25"/>
                    </a:moveTo>
                    <a:lnTo>
                      <a:pt x="134" y="37"/>
                    </a:lnTo>
                    <a:lnTo>
                      <a:pt x="115" y="37"/>
                    </a:lnTo>
                    <a:lnTo>
                      <a:pt x="115" y="25"/>
                    </a:lnTo>
                    <a:lnTo>
                      <a:pt x="134" y="25"/>
                    </a:lnTo>
                    <a:close/>
                    <a:moveTo>
                      <a:pt x="134" y="37"/>
                    </a:moveTo>
                    <a:lnTo>
                      <a:pt x="134" y="50"/>
                    </a:lnTo>
                    <a:lnTo>
                      <a:pt x="115" y="50"/>
                    </a:lnTo>
                    <a:lnTo>
                      <a:pt x="115" y="37"/>
                    </a:lnTo>
                    <a:lnTo>
                      <a:pt x="134" y="37"/>
                    </a:lnTo>
                    <a:close/>
                    <a:moveTo>
                      <a:pt x="134" y="50"/>
                    </a:moveTo>
                    <a:lnTo>
                      <a:pt x="134" y="51"/>
                    </a:lnTo>
                    <a:lnTo>
                      <a:pt x="134" y="54"/>
                    </a:lnTo>
                    <a:lnTo>
                      <a:pt x="125" y="50"/>
                    </a:lnTo>
                    <a:lnTo>
                      <a:pt x="134" y="50"/>
                    </a:lnTo>
                    <a:close/>
                    <a:moveTo>
                      <a:pt x="134" y="54"/>
                    </a:moveTo>
                    <a:lnTo>
                      <a:pt x="127" y="69"/>
                    </a:lnTo>
                    <a:lnTo>
                      <a:pt x="109" y="62"/>
                    </a:lnTo>
                    <a:lnTo>
                      <a:pt x="116" y="47"/>
                    </a:lnTo>
                    <a:lnTo>
                      <a:pt x="134" y="54"/>
                    </a:lnTo>
                    <a:close/>
                    <a:moveTo>
                      <a:pt x="127" y="69"/>
                    </a:moveTo>
                    <a:lnTo>
                      <a:pt x="127" y="70"/>
                    </a:lnTo>
                    <a:lnTo>
                      <a:pt x="126" y="71"/>
                    </a:lnTo>
                    <a:lnTo>
                      <a:pt x="118" y="66"/>
                    </a:lnTo>
                    <a:lnTo>
                      <a:pt x="127" y="69"/>
                    </a:lnTo>
                    <a:close/>
                    <a:moveTo>
                      <a:pt x="126" y="71"/>
                    </a:moveTo>
                    <a:lnTo>
                      <a:pt x="116" y="85"/>
                    </a:lnTo>
                    <a:lnTo>
                      <a:pt x="100" y="73"/>
                    </a:lnTo>
                    <a:lnTo>
                      <a:pt x="110" y="60"/>
                    </a:lnTo>
                    <a:lnTo>
                      <a:pt x="126" y="71"/>
                    </a:lnTo>
                    <a:close/>
                    <a:moveTo>
                      <a:pt x="116" y="85"/>
                    </a:moveTo>
                    <a:lnTo>
                      <a:pt x="107" y="97"/>
                    </a:lnTo>
                    <a:lnTo>
                      <a:pt x="92" y="86"/>
                    </a:lnTo>
                    <a:lnTo>
                      <a:pt x="100" y="73"/>
                    </a:lnTo>
                    <a:lnTo>
                      <a:pt x="116" y="85"/>
                    </a:lnTo>
                    <a:close/>
                    <a:moveTo>
                      <a:pt x="107" y="97"/>
                    </a:moveTo>
                    <a:lnTo>
                      <a:pt x="105" y="99"/>
                    </a:lnTo>
                    <a:lnTo>
                      <a:pt x="103" y="100"/>
                    </a:lnTo>
                    <a:lnTo>
                      <a:pt x="99" y="91"/>
                    </a:lnTo>
                    <a:lnTo>
                      <a:pt x="107" y="97"/>
                    </a:lnTo>
                    <a:close/>
                    <a:moveTo>
                      <a:pt x="103" y="100"/>
                    </a:moveTo>
                    <a:lnTo>
                      <a:pt x="86" y="107"/>
                    </a:lnTo>
                    <a:lnTo>
                      <a:pt x="79" y="89"/>
                    </a:lnTo>
                    <a:lnTo>
                      <a:pt x="95" y="82"/>
                    </a:lnTo>
                    <a:lnTo>
                      <a:pt x="103" y="100"/>
                    </a:lnTo>
                    <a:close/>
                    <a:moveTo>
                      <a:pt x="86" y="107"/>
                    </a:moveTo>
                    <a:lnTo>
                      <a:pt x="85" y="108"/>
                    </a:lnTo>
                    <a:lnTo>
                      <a:pt x="86" y="107"/>
                    </a:lnTo>
                    <a:lnTo>
                      <a:pt x="83" y="98"/>
                    </a:lnTo>
                    <a:lnTo>
                      <a:pt x="86" y="107"/>
                    </a:lnTo>
                    <a:close/>
                    <a:moveTo>
                      <a:pt x="86" y="107"/>
                    </a:moveTo>
                    <a:lnTo>
                      <a:pt x="61" y="116"/>
                    </a:lnTo>
                    <a:lnTo>
                      <a:pt x="54" y="99"/>
                    </a:lnTo>
                    <a:lnTo>
                      <a:pt x="79" y="89"/>
                    </a:lnTo>
                    <a:lnTo>
                      <a:pt x="86" y="107"/>
                    </a:lnTo>
                    <a:close/>
                    <a:moveTo>
                      <a:pt x="61" y="116"/>
                    </a:moveTo>
                    <a:lnTo>
                      <a:pt x="60" y="116"/>
                    </a:lnTo>
                    <a:lnTo>
                      <a:pt x="57" y="108"/>
                    </a:lnTo>
                    <a:lnTo>
                      <a:pt x="61" y="116"/>
                    </a:lnTo>
                    <a:close/>
                    <a:moveTo>
                      <a:pt x="60" y="116"/>
                    </a:moveTo>
                    <a:lnTo>
                      <a:pt x="40" y="120"/>
                    </a:lnTo>
                    <a:lnTo>
                      <a:pt x="36" y="101"/>
                    </a:lnTo>
                    <a:lnTo>
                      <a:pt x="56" y="98"/>
                    </a:lnTo>
                    <a:lnTo>
                      <a:pt x="60" y="116"/>
                    </a:lnTo>
                    <a:close/>
                    <a:moveTo>
                      <a:pt x="40" y="120"/>
                    </a:moveTo>
                    <a:lnTo>
                      <a:pt x="39" y="120"/>
                    </a:lnTo>
                    <a:lnTo>
                      <a:pt x="36" y="120"/>
                    </a:lnTo>
                    <a:lnTo>
                      <a:pt x="39" y="111"/>
                    </a:lnTo>
                    <a:lnTo>
                      <a:pt x="40" y="120"/>
                    </a:lnTo>
                    <a:close/>
                    <a:moveTo>
                      <a:pt x="36" y="120"/>
                    </a:moveTo>
                    <a:lnTo>
                      <a:pt x="21" y="116"/>
                    </a:lnTo>
                    <a:lnTo>
                      <a:pt x="24" y="98"/>
                    </a:lnTo>
                    <a:lnTo>
                      <a:pt x="41" y="101"/>
                    </a:lnTo>
                    <a:lnTo>
                      <a:pt x="36" y="120"/>
                    </a:lnTo>
                    <a:close/>
                    <a:moveTo>
                      <a:pt x="21" y="116"/>
                    </a:moveTo>
                    <a:lnTo>
                      <a:pt x="19" y="116"/>
                    </a:lnTo>
                    <a:lnTo>
                      <a:pt x="18" y="115"/>
                    </a:lnTo>
                    <a:lnTo>
                      <a:pt x="22" y="108"/>
                    </a:lnTo>
                    <a:lnTo>
                      <a:pt x="21" y="116"/>
                    </a:lnTo>
                    <a:close/>
                    <a:moveTo>
                      <a:pt x="18" y="115"/>
                    </a:moveTo>
                    <a:lnTo>
                      <a:pt x="8" y="109"/>
                    </a:lnTo>
                    <a:lnTo>
                      <a:pt x="19" y="93"/>
                    </a:lnTo>
                    <a:lnTo>
                      <a:pt x="28" y="100"/>
                    </a:lnTo>
                    <a:lnTo>
                      <a:pt x="18" y="115"/>
                    </a:lnTo>
                    <a:close/>
                    <a:moveTo>
                      <a:pt x="8" y="109"/>
                    </a:moveTo>
                    <a:lnTo>
                      <a:pt x="6" y="108"/>
                    </a:lnTo>
                    <a:lnTo>
                      <a:pt x="5" y="104"/>
                    </a:lnTo>
                    <a:lnTo>
                      <a:pt x="13" y="101"/>
                    </a:lnTo>
                    <a:lnTo>
                      <a:pt x="8" y="109"/>
                    </a:lnTo>
                    <a:close/>
                    <a:moveTo>
                      <a:pt x="5" y="104"/>
                    </a:moveTo>
                    <a:lnTo>
                      <a:pt x="1" y="94"/>
                    </a:lnTo>
                    <a:lnTo>
                      <a:pt x="19" y="89"/>
                    </a:lnTo>
                    <a:lnTo>
                      <a:pt x="22" y="98"/>
                    </a:lnTo>
                    <a:lnTo>
                      <a:pt x="5" y="104"/>
                    </a:lnTo>
                    <a:close/>
                    <a:moveTo>
                      <a:pt x="1" y="94"/>
                    </a:moveTo>
                    <a:lnTo>
                      <a:pt x="0" y="93"/>
                    </a:lnTo>
                    <a:lnTo>
                      <a:pt x="0" y="91"/>
                    </a:lnTo>
                    <a:lnTo>
                      <a:pt x="10" y="91"/>
                    </a:lnTo>
                    <a:lnTo>
                      <a:pt x="1" y="94"/>
                    </a:lnTo>
                    <a:close/>
                    <a:moveTo>
                      <a:pt x="0" y="91"/>
                    </a:moveTo>
                    <a:lnTo>
                      <a:pt x="0" y="79"/>
                    </a:lnTo>
                    <a:lnTo>
                      <a:pt x="20" y="79"/>
                    </a:lnTo>
                    <a:lnTo>
                      <a:pt x="20" y="91"/>
                    </a:lnTo>
                    <a:lnTo>
                      <a:pt x="0" y="91"/>
                    </a:lnTo>
                    <a:close/>
                    <a:moveTo>
                      <a:pt x="0" y="79"/>
                    </a:moveTo>
                    <a:lnTo>
                      <a:pt x="0" y="77"/>
                    </a:lnTo>
                    <a:lnTo>
                      <a:pt x="1" y="76"/>
                    </a:lnTo>
                    <a:lnTo>
                      <a:pt x="10" y="79"/>
                    </a:lnTo>
                    <a:lnTo>
                      <a:pt x="0" y="79"/>
                    </a:lnTo>
                    <a:close/>
                    <a:moveTo>
                      <a:pt x="1" y="76"/>
                    </a:moveTo>
                    <a:lnTo>
                      <a:pt x="8" y="59"/>
                    </a:lnTo>
                    <a:lnTo>
                      <a:pt x="25" y="67"/>
                    </a:lnTo>
                    <a:lnTo>
                      <a:pt x="19" y="82"/>
                    </a:lnTo>
                    <a:lnTo>
                      <a:pt x="1" y="76"/>
                    </a:lnTo>
                    <a:close/>
                    <a:moveTo>
                      <a:pt x="8" y="59"/>
                    </a:moveTo>
                    <a:lnTo>
                      <a:pt x="8" y="57"/>
                    </a:lnTo>
                    <a:lnTo>
                      <a:pt x="10" y="56"/>
                    </a:lnTo>
                    <a:lnTo>
                      <a:pt x="17" y="62"/>
                    </a:lnTo>
                    <a:lnTo>
                      <a:pt x="8" y="59"/>
                    </a:lnTo>
                    <a:close/>
                    <a:moveTo>
                      <a:pt x="10" y="56"/>
                    </a:moveTo>
                    <a:lnTo>
                      <a:pt x="25" y="40"/>
                    </a:lnTo>
                    <a:lnTo>
                      <a:pt x="39" y="54"/>
                    </a:lnTo>
                    <a:lnTo>
                      <a:pt x="23" y="69"/>
                    </a:lnTo>
                    <a:lnTo>
                      <a:pt x="10" y="56"/>
                    </a:lnTo>
                    <a:close/>
                    <a:moveTo>
                      <a:pt x="25" y="40"/>
                    </a:moveTo>
                    <a:lnTo>
                      <a:pt x="25" y="40"/>
                    </a:lnTo>
                    <a:lnTo>
                      <a:pt x="27" y="39"/>
                    </a:lnTo>
                    <a:lnTo>
                      <a:pt x="32" y="47"/>
                    </a:lnTo>
                    <a:lnTo>
                      <a:pt x="25" y="40"/>
                    </a:lnTo>
                    <a:close/>
                    <a:moveTo>
                      <a:pt x="27" y="39"/>
                    </a:moveTo>
                    <a:lnTo>
                      <a:pt x="45" y="24"/>
                    </a:lnTo>
                    <a:lnTo>
                      <a:pt x="57" y="38"/>
                    </a:lnTo>
                    <a:lnTo>
                      <a:pt x="39" y="55"/>
                    </a:lnTo>
                    <a:lnTo>
                      <a:pt x="27" y="39"/>
                    </a:lnTo>
                    <a:close/>
                    <a:moveTo>
                      <a:pt x="45" y="24"/>
                    </a:moveTo>
                    <a:lnTo>
                      <a:pt x="45" y="23"/>
                    </a:lnTo>
                    <a:lnTo>
                      <a:pt x="46" y="23"/>
                    </a:lnTo>
                    <a:lnTo>
                      <a:pt x="51" y="32"/>
                    </a:lnTo>
                    <a:lnTo>
                      <a:pt x="45" y="24"/>
                    </a:lnTo>
                    <a:close/>
                    <a:moveTo>
                      <a:pt x="46" y="23"/>
                    </a:moveTo>
                    <a:lnTo>
                      <a:pt x="75" y="7"/>
                    </a:lnTo>
                    <a:lnTo>
                      <a:pt x="85" y="24"/>
                    </a:lnTo>
                    <a:lnTo>
                      <a:pt x="56" y="39"/>
                    </a:lnTo>
                    <a:lnTo>
                      <a:pt x="4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0" name="Freeform 1642">
                <a:extLst>
                  <a:ext uri="{FF2B5EF4-FFF2-40B4-BE49-F238E27FC236}">
                    <a16:creationId xmlns:a16="http://schemas.microsoft.com/office/drawing/2014/main" id="{9B7AA8DE-7740-4475-A5CF-99879D18195E}"/>
                  </a:ext>
                </a:extLst>
              </p:cNvPr>
              <p:cNvSpPr>
                <a:spLocks noEditPoints="1"/>
              </p:cNvSpPr>
              <p:nvPr/>
            </p:nvSpPr>
            <p:spPr bwMode="auto">
              <a:xfrm>
                <a:off x="2485" y="2136"/>
                <a:ext cx="91" cy="111"/>
              </a:xfrm>
              <a:custGeom>
                <a:avLst/>
                <a:gdLst>
                  <a:gd name="T0" fmla="*/ 7 w 366"/>
                  <a:gd name="T1" fmla="*/ 0 h 442"/>
                  <a:gd name="T2" fmla="*/ 8 w 366"/>
                  <a:gd name="T3" fmla="*/ 0 h 442"/>
                  <a:gd name="T4" fmla="*/ 8 w 366"/>
                  <a:gd name="T5" fmla="*/ 1 h 442"/>
                  <a:gd name="T6" fmla="*/ 11 w 366"/>
                  <a:gd name="T7" fmla="*/ 2 h 442"/>
                  <a:gd name="T8" fmla="*/ 11 w 366"/>
                  <a:gd name="T9" fmla="*/ 2 h 442"/>
                  <a:gd name="T10" fmla="*/ 12 w 366"/>
                  <a:gd name="T11" fmla="*/ 4 h 442"/>
                  <a:gd name="T12" fmla="*/ 13 w 366"/>
                  <a:gd name="T13" fmla="*/ 5 h 442"/>
                  <a:gd name="T14" fmla="*/ 12 w 366"/>
                  <a:gd name="T15" fmla="*/ 6 h 442"/>
                  <a:gd name="T16" fmla="*/ 15 w 366"/>
                  <a:gd name="T17" fmla="*/ 9 h 442"/>
                  <a:gd name="T18" fmla="*/ 14 w 366"/>
                  <a:gd name="T19" fmla="*/ 10 h 442"/>
                  <a:gd name="T20" fmla="*/ 17 w 366"/>
                  <a:gd name="T21" fmla="*/ 11 h 442"/>
                  <a:gd name="T22" fmla="*/ 17 w 366"/>
                  <a:gd name="T23" fmla="*/ 14 h 442"/>
                  <a:gd name="T24" fmla="*/ 17 w 366"/>
                  <a:gd name="T25" fmla="*/ 14 h 442"/>
                  <a:gd name="T26" fmla="*/ 20 w 366"/>
                  <a:gd name="T27" fmla="*/ 17 h 442"/>
                  <a:gd name="T28" fmla="*/ 20 w 366"/>
                  <a:gd name="T29" fmla="*/ 17 h 442"/>
                  <a:gd name="T30" fmla="*/ 21 w 366"/>
                  <a:gd name="T31" fmla="*/ 21 h 442"/>
                  <a:gd name="T32" fmla="*/ 22 w 366"/>
                  <a:gd name="T33" fmla="*/ 21 h 442"/>
                  <a:gd name="T34" fmla="*/ 22 w 366"/>
                  <a:gd name="T35" fmla="*/ 22 h 442"/>
                  <a:gd name="T36" fmla="*/ 23 w 366"/>
                  <a:gd name="T37" fmla="*/ 24 h 442"/>
                  <a:gd name="T38" fmla="*/ 23 w 366"/>
                  <a:gd name="T39" fmla="*/ 24 h 442"/>
                  <a:gd name="T40" fmla="*/ 21 w 366"/>
                  <a:gd name="T41" fmla="*/ 26 h 442"/>
                  <a:gd name="T42" fmla="*/ 22 w 366"/>
                  <a:gd name="T43" fmla="*/ 27 h 442"/>
                  <a:gd name="T44" fmla="*/ 20 w 366"/>
                  <a:gd name="T45" fmla="*/ 27 h 442"/>
                  <a:gd name="T46" fmla="*/ 19 w 366"/>
                  <a:gd name="T47" fmla="*/ 28 h 442"/>
                  <a:gd name="T48" fmla="*/ 19 w 366"/>
                  <a:gd name="T49" fmla="*/ 28 h 442"/>
                  <a:gd name="T50" fmla="*/ 16 w 366"/>
                  <a:gd name="T51" fmla="*/ 27 h 442"/>
                  <a:gd name="T52" fmla="*/ 15 w 366"/>
                  <a:gd name="T53" fmla="*/ 28 h 442"/>
                  <a:gd name="T54" fmla="*/ 15 w 366"/>
                  <a:gd name="T55" fmla="*/ 27 h 442"/>
                  <a:gd name="T56" fmla="*/ 12 w 366"/>
                  <a:gd name="T57" fmla="*/ 27 h 442"/>
                  <a:gd name="T58" fmla="*/ 12 w 366"/>
                  <a:gd name="T59" fmla="*/ 27 h 442"/>
                  <a:gd name="T60" fmla="*/ 11 w 366"/>
                  <a:gd name="T61" fmla="*/ 24 h 442"/>
                  <a:gd name="T62" fmla="*/ 10 w 366"/>
                  <a:gd name="T63" fmla="*/ 25 h 442"/>
                  <a:gd name="T64" fmla="*/ 10 w 366"/>
                  <a:gd name="T65" fmla="*/ 23 h 442"/>
                  <a:gd name="T66" fmla="*/ 9 w 366"/>
                  <a:gd name="T67" fmla="*/ 21 h 442"/>
                  <a:gd name="T68" fmla="*/ 8 w 366"/>
                  <a:gd name="T69" fmla="*/ 22 h 442"/>
                  <a:gd name="T70" fmla="*/ 7 w 366"/>
                  <a:gd name="T71" fmla="*/ 17 h 442"/>
                  <a:gd name="T72" fmla="*/ 5 w 366"/>
                  <a:gd name="T73" fmla="*/ 16 h 442"/>
                  <a:gd name="T74" fmla="*/ 4 w 366"/>
                  <a:gd name="T75" fmla="*/ 15 h 442"/>
                  <a:gd name="T76" fmla="*/ 2 w 366"/>
                  <a:gd name="T77" fmla="*/ 14 h 442"/>
                  <a:gd name="T78" fmla="*/ 2 w 366"/>
                  <a:gd name="T79" fmla="*/ 14 h 442"/>
                  <a:gd name="T80" fmla="*/ 2 w 366"/>
                  <a:gd name="T81" fmla="*/ 11 h 442"/>
                  <a:gd name="T82" fmla="*/ 0 w 366"/>
                  <a:gd name="T83" fmla="*/ 11 h 442"/>
                  <a:gd name="T84" fmla="*/ 1 w 366"/>
                  <a:gd name="T85" fmla="*/ 10 h 442"/>
                  <a:gd name="T86" fmla="*/ 0 w 366"/>
                  <a:gd name="T87" fmla="*/ 8 h 442"/>
                  <a:gd name="T88" fmla="*/ 0 w 366"/>
                  <a:gd name="T89" fmla="*/ 8 h 442"/>
                  <a:gd name="T90" fmla="*/ 1 w 366"/>
                  <a:gd name="T91" fmla="*/ 7 h 442"/>
                  <a:gd name="T92" fmla="*/ 0 w 366"/>
                  <a:gd name="T93" fmla="*/ 6 h 442"/>
                  <a:gd name="T94" fmla="*/ 2 w 366"/>
                  <a:gd name="T95" fmla="*/ 6 h 442"/>
                  <a:gd name="T96" fmla="*/ 1 w 366"/>
                  <a:gd name="T97" fmla="*/ 4 h 442"/>
                  <a:gd name="T98" fmla="*/ 2 w 366"/>
                  <a:gd name="T99" fmla="*/ 4 h 442"/>
                  <a:gd name="T100" fmla="*/ 1 w 366"/>
                  <a:gd name="T101" fmla="*/ 3 h 442"/>
                  <a:gd name="T102" fmla="*/ 3 w 366"/>
                  <a:gd name="T103" fmla="*/ 3 h 442"/>
                  <a:gd name="T104" fmla="*/ 3 w 366"/>
                  <a:gd name="T105" fmla="*/ 3 h 442"/>
                  <a:gd name="T106" fmla="*/ 2 w 366"/>
                  <a:gd name="T107" fmla="*/ 1 h 442"/>
                  <a:gd name="T108" fmla="*/ 2 w 366"/>
                  <a:gd name="T109" fmla="*/ 1 h 442"/>
                  <a:gd name="T110" fmla="*/ 3 w 366"/>
                  <a:gd name="T111" fmla="*/ 1 h 442"/>
                  <a:gd name="T112" fmla="*/ 4 w 366"/>
                  <a:gd name="T113" fmla="*/ 0 h 442"/>
                  <a:gd name="T114" fmla="*/ 4 w 366"/>
                  <a:gd name="T115" fmla="*/ 2 h 4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6"/>
                  <a:gd name="T175" fmla="*/ 0 h 442"/>
                  <a:gd name="T176" fmla="*/ 366 w 366"/>
                  <a:gd name="T177" fmla="*/ 442 h 4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6" h="442">
                    <a:moveTo>
                      <a:pt x="86" y="0"/>
                    </a:moveTo>
                    <a:lnTo>
                      <a:pt x="111" y="0"/>
                    </a:lnTo>
                    <a:lnTo>
                      <a:pt x="111" y="19"/>
                    </a:lnTo>
                    <a:lnTo>
                      <a:pt x="86" y="19"/>
                    </a:lnTo>
                    <a:lnTo>
                      <a:pt x="86" y="0"/>
                    </a:lnTo>
                    <a:close/>
                    <a:moveTo>
                      <a:pt x="111" y="0"/>
                    </a:moveTo>
                    <a:lnTo>
                      <a:pt x="112" y="0"/>
                    </a:lnTo>
                    <a:lnTo>
                      <a:pt x="111" y="10"/>
                    </a:lnTo>
                    <a:lnTo>
                      <a:pt x="111" y="0"/>
                    </a:lnTo>
                    <a:close/>
                    <a:moveTo>
                      <a:pt x="112" y="0"/>
                    </a:moveTo>
                    <a:lnTo>
                      <a:pt x="138" y="3"/>
                    </a:lnTo>
                    <a:lnTo>
                      <a:pt x="135" y="22"/>
                    </a:lnTo>
                    <a:lnTo>
                      <a:pt x="110" y="19"/>
                    </a:lnTo>
                    <a:lnTo>
                      <a:pt x="112" y="0"/>
                    </a:lnTo>
                    <a:close/>
                    <a:moveTo>
                      <a:pt x="138" y="3"/>
                    </a:moveTo>
                    <a:lnTo>
                      <a:pt x="140" y="3"/>
                    </a:lnTo>
                    <a:lnTo>
                      <a:pt x="142" y="5"/>
                    </a:lnTo>
                    <a:lnTo>
                      <a:pt x="137" y="13"/>
                    </a:lnTo>
                    <a:lnTo>
                      <a:pt x="138" y="3"/>
                    </a:lnTo>
                    <a:close/>
                    <a:moveTo>
                      <a:pt x="142" y="5"/>
                    </a:moveTo>
                    <a:lnTo>
                      <a:pt x="161" y="18"/>
                    </a:lnTo>
                    <a:lnTo>
                      <a:pt x="151" y="33"/>
                    </a:lnTo>
                    <a:lnTo>
                      <a:pt x="131" y="21"/>
                    </a:lnTo>
                    <a:lnTo>
                      <a:pt x="142" y="5"/>
                    </a:lnTo>
                    <a:close/>
                    <a:moveTo>
                      <a:pt x="161" y="18"/>
                    </a:moveTo>
                    <a:lnTo>
                      <a:pt x="162" y="18"/>
                    </a:lnTo>
                    <a:lnTo>
                      <a:pt x="162" y="19"/>
                    </a:lnTo>
                    <a:lnTo>
                      <a:pt x="156" y="25"/>
                    </a:lnTo>
                    <a:lnTo>
                      <a:pt x="161" y="18"/>
                    </a:lnTo>
                    <a:close/>
                    <a:moveTo>
                      <a:pt x="162" y="19"/>
                    </a:moveTo>
                    <a:lnTo>
                      <a:pt x="181" y="34"/>
                    </a:lnTo>
                    <a:lnTo>
                      <a:pt x="168" y="49"/>
                    </a:lnTo>
                    <a:lnTo>
                      <a:pt x="150" y="33"/>
                    </a:lnTo>
                    <a:lnTo>
                      <a:pt x="162" y="19"/>
                    </a:lnTo>
                    <a:close/>
                    <a:moveTo>
                      <a:pt x="181" y="34"/>
                    </a:moveTo>
                    <a:lnTo>
                      <a:pt x="182" y="34"/>
                    </a:lnTo>
                    <a:lnTo>
                      <a:pt x="182" y="35"/>
                    </a:lnTo>
                    <a:lnTo>
                      <a:pt x="175" y="42"/>
                    </a:lnTo>
                    <a:lnTo>
                      <a:pt x="181" y="34"/>
                    </a:lnTo>
                    <a:close/>
                    <a:moveTo>
                      <a:pt x="182" y="35"/>
                    </a:moveTo>
                    <a:lnTo>
                      <a:pt x="202" y="57"/>
                    </a:lnTo>
                    <a:lnTo>
                      <a:pt x="187" y="70"/>
                    </a:lnTo>
                    <a:lnTo>
                      <a:pt x="167" y="48"/>
                    </a:lnTo>
                    <a:lnTo>
                      <a:pt x="182" y="35"/>
                    </a:lnTo>
                    <a:close/>
                    <a:moveTo>
                      <a:pt x="202" y="57"/>
                    </a:moveTo>
                    <a:lnTo>
                      <a:pt x="202" y="59"/>
                    </a:lnTo>
                    <a:lnTo>
                      <a:pt x="194" y="64"/>
                    </a:lnTo>
                    <a:lnTo>
                      <a:pt x="202" y="57"/>
                    </a:lnTo>
                    <a:close/>
                    <a:moveTo>
                      <a:pt x="202" y="59"/>
                    </a:moveTo>
                    <a:lnTo>
                      <a:pt x="218" y="84"/>
                    </a:lnTo>
                    <a:lnTo>
                      <a:pt x="202" y="94"/>
                    </a:lnTo>
                    <a:lnTo>
                      <a:pt x="186" y="68"/>
                    </a:lnTo>
                    <a:lnTo>
                      <a:pt x="202" y="59"/>
                    </a:lnTo>
                    <a:close/>
                    <a:moveTo>
                      <a:pt x="218" y="84"/>
                    </a:moveTo>
                    <a:lnTo>
                      <a:pt x="218" y="84"/>
                    </a:lnTo>
                    <a:lnTo>
                      <a:pt x="218" y="85"/>
                    </a:lnTo>
                    <a:lnTo>
                      <a:pt x="210" y="89"/>
                    </a:lnTo>
                    <a:lnTo>
                      <a:pt x="218" y="84"/>
                    </a:lnTo>
                    <a:close/>
                    <a:moveTo>
                      <a:pt x="218" y="85"/>
                    </a:moveTo>
                    <a:lnTo>
                      <a:pt x="234" y="114"/>
                    </a:lnTo>
                    <a:lnTo>
                      <a:pt x="217" y="122"/>
                    </a:lnTo>
                    <a:lnTo>
                      <a:pt x="202" y="94"/>
                    </a:lnTo>
                    <a:lnTo>
                      <a:pt x="218" y="85"/>
                    </a:lnTo>
                    <a:close/>
                    <a:moveTo>
                      <a:pt x="234" y="114"/>
                    </a:moveTo>
                    <a:lnTo>
                      <a:pt x="235" y="114"/>
                    </a:lnTo>
                    <a:lnTo>
                      <a:pt x="226" y="118"/>
                    </a:lnTo>
                    <a:lnTo>
                      <a:pt x="234" y="114"/>
                    </a:lnTo>
                    <a:close/>
                    <a:moveTo>
                      <a:pt x="235" y="114"/>
                    </a:moveTo>
                    <a:lnTo>
                      <a:pt x="250" y="146"/>
                    </a:lnTo>
                    <a:lnTo>
                      <a:pt x="234" y="153"/>
                    </a:lnTo>
                    <a:lnTo>
                      <a:pt x="217" y="122"/>
                    </a:lnTo>
                    <a:lnTo>
                      <a:pt x="235" y="114"/>
                    </a:lnTo>
                    <a:close/>
                    <a:moveTo>
                      <a:pt x="234" y="154"/>
                    </a:moveTo>
                    <a:lnTo>
                      <a:pt x="234" y="154"/>
                    </a:lnTo>
                    <a:lnTo>
                      <a:pt x="234" y="153"/>
                    </a:lnTo>
                    <a:lnTo>
                      <a:pt x="241" y="150"/>
                    </a:lnTo>
                    <a:lnTo>
                      <a:pt x="234" y="154"/>
                    </a:lnTo>
                    <a:close/>
                    <a:moveTo>
                      <a:pt x="250" y="145"/>
                    </a:moveTo>
                    <a:lnTo>
                      <a:pt x="269" y="173"/>
                    </a:lnTo>
                    <a:lnTo>
                      <a:pt x="252" y="183"/>
                    </a:lnTo>
                    <a:lnTo>
                      <a:pt x="234" y="154"/>
                    </a:lnTo>
                    <a:lnTo>
                      <a:pt x="250" y="145"/>
                    </a:lnTo>
                    <a:close/>
                    <a:moveTo>
                      <a:pt x="269" y="173"/>
                    </a:moveTo>
                    <a:lnTo>
                      <a:pt x="269" y="173"/>
                    </a:lnTo>
                    <a:lnTo>
                      <a:pt x="269" y="174"/>
                    </a:lnTo>
                    <a:lnTo>
                      <a:pt x="261" y="179"/>
                    </a:lnTo>
                    <a:lnTo>
                      <a:pt x="269" y="173"/>
                    </a:lnTo>
                    <a:close/>
                    <a:moveTo>
                      <a:pt x="269" y="174"/>
                    </a:moveTo>
                    <a:lnTo>
                      <a:pt x="285" y="206"/>
                    </a:lnTo>
                    <a:lnTo>
                      <a:pt x="268" y="214"/>
                    </a:lnTo>
                    <a:lnTo>
                      <a:pt x="252" y="182"/>
                    </a:lnTo>
                    <a:lnTo>
                      <a:pt x="269" y="174"/>
                    </a:lnTo>
                    <a:close/>
                    <a:moveTo>
                      <a:pt x="269" y="215"/>
                    </a:moveTo>
                    <a:lnTo>
                      <a:pt x="269" y="215"/>
                    </a:lnTo>
                    <a:lnTo>
                      <a:pt x="268" y="214"/>
                    </a:lnTo>
                    <a:lnTo>
                      <a:pt x="277" y="210"/>
                    </a:lnTo>
                    <a:lnTo>
                      <a:pt x="269" y="215"/>
                    </a:lnTo>
                    <a:close/>
                    <a:moveTo>
                      <a:pt x="284" y="205"/>
                    </a:moveTo>
                    <a:lnTo>
                      <a:pt x="304" y="237"/>
                    </a:lnTo>
                    <a:lnTo>
                      <a:pt x="288" y="247"/>
                    </a:lnTo>
                    <a:lnTo>
                      <a:pt x="269" y="215"/>
                    </a:lnTo>
                    <a:lnTo>
                      <a:pt x="284" y="205"/>
                    </a:lnTo>
                    <a:close/>
                    <a:moveTo>
                      <a:pt x="304" y="237"/>
                    </a:moveTo>
                    <a:lnTo>
                      <a:pt x="323" y="269"/>
                    </a:lnTo>
                    <a:lnTo>
                      <a:pt x="306" y="278"/>
                    </a:lnTo>
                    <a:lnTo>
                      <a:pt x="288" y="247"/>
                    </a:lnTo>
                    <a:lnTo>
                      <a:pt x="304" y="237"/>
                    </a:lnTo>
                    <a:close/>
                    <a:moveTo>
                      <a:pt x="323" y="269"/>
                    </a:moveTo>
                    <a:lnTo>
                      <a:pt x="323" y="268"/>
                    </a:lnTo>
                    <a:lnTo>
                      <a:pt x="323" y="269"/>
                    </a:lnTo>
                    <a:lnTo>
                      <a:pt x="315" y="274"/>
                    </a:lnTo>
                    <a:lnTo>
                      <a:pt x="323" y="269"/>
                    </a:lnTo>
                    <a:close/>
                    <a:moveTo>
                      <a:pt x="323" y="269"/>
                    </a:moveTo>
                    <a:lnTo>
                      <a:pt x="339" y="298"/>
                    </a:lnTo>
                    <a:lnTo>
                      <a:pt x="323" y="307"/>
                    </a:lnTo>
                    <a:lnTo>
                      <a:pt x="306" y="278"/>
                    </a:lnTo>
                    <a:lnTo>
                      <a:pt x="323" y="269"/>
                    </a:lnTo>
                    <a:close/>
                    <a:moveTo>
                      <a:pt x="339" y="298"/>
                    </a:moveTo>
                    <a:lnTo>
                      <a:pt x="339" y="298"/>
                    </a:lnTo>
                    <a:lnTo>
                      <a:pt x="331" y="302"/>
                    </a:lnTo>
                    <a:lnTo>
                      <a:pt x="339" y="298"/>
                    </a:lnTo>
                    <a:close/>
                    <a:moveTo>
                      <a:pt x="339" y="298"/>
                    </a:moveTo>
                    <a:lnTo>
                      <a:pt x="353" y="326"/>
                    </a:lnTo>
                    <a:lnTo>
                      <a:pt x="335" y="334"/>
                    </a:lnTo>
                    <a:lnTo>
                      <a:pt x="322" y="307"/>
                    </a:lnTo>
                    <a:lnTo>
                      <a:pt x="339" y="298"/>
                    </a:lnTo>
                    <a:close/>
                    <a:moveTo>
                      <a:pt x="353" y="326"/>
                    </a:moveTo>
                    <a:lnTo>
                      <a:pt x="353" y="328"/>
                    </a:lnTo>
                    <a:lnTo>
                      <a:pt x="353" y="329"/>
                    </a:lnTo>
                    <a:lnTo>
                      <a:pt x="344" y="331"/>
                    </a:lnTo>
                    <a:lnTo>
                      <a:pt x="353" y="326"/>
                    </a:lnTo>
                    <a:close/>
                    <a:moveTo>
                      <a:pt x="353" y="329"/>
                    </a:moveTo>
                    <a:lnTo>
                      <a:pt x="359" y="354"/>
                    </a:lnTo>
                    <a:lnTo>
                      <a:pt x="340" y="358"/>
                    </a:lnTo>
                    <a:lnTo>
                      <a:pt x="334" y="333"/>
                    </a:lnTo>
                    <a:lnTo>
                      <a:pt x="353" y="329"/>
                    </a:lnTo>
                    <a:close/>
                    <a:moveTo>
                      <a:pt x="340" y="358"/>
                    </a:moveTo>
                    <a:lnTo>
                      <a:pt x="340" y="358"/>
                    </a:lnTo>
                    <a:lnTo>
                      <a:pt x="349" y="356"/>
                    </a:lnTo>
                    <a:lnTo>
                      <a:pt x="340" y="358"/>
                    </a:lnTo>
                    <a:close/>
                    <a:moveTo>
                      <a:pt x="359" y="354"/>
                    </a:moveTo>
                    <a:lnTo>
                      <a:pt x="365" y="376"/>
                    </a:lnTo>
                    <a:lnTo>
                      <a:pt x="347" y="382"/>
                    </a:lnTo>
                    <a:lnTo>
                      <a:pt x="340" y="358"/>
                    </a:lnTo>
                    <a:lnTo>
                      <a:pt x="359" y="354"/>
                    </a:lnTo>
                    <a:close/>
                    <a:moveTo>
                      <a:pt x="365" y="376"/>
                    </a:moveTo>
                    <a:lnTo>
                      <a:pt x="366" y="378"/>
                    </a:lnTo>
                    <a:lnTo>
                      <a:pt x="366" y="381"/>
                    </a:lnTo>
                    <a:lnTo>
                      <a:pt x="356" y="378"/>
                    </a:lnTo>
                    <a:lnTo>
                      <a:pt x="365" y="376"/>
                    </a:lnTo>
                    <a:close/>
                    <a:moveTo>
                      <a:pt x="366" y="381"/>
                    </a:moveTo>
                    <a:lnTo>
                      <a:pt x="363" y="399"/>
                    </a:lnTo>
                    <a:lnTo>
                      <a:pt x="344" y="396"/>
                    </a:lnTo>
                    <a:lnTo>
                      <a:pt x="347" y="377"/>
                    </a:lnTo>
                    <a:lnTo>
                      <a:pt x="366" y="381"/>
                    </a:lnTo>
                    <a:close/>
                    <a:moveTo>
                      <a:pt x="363" y="399"/>
                    </a:moveTo>
                    <a:lnTo>
                      <a:pt x="363" y="400"/>
                    </a:lnTo>
                    <a:lnTo>
                      <a:pt x="361" y="401"/>
                    </a:lnTo>
                    <a:lnTo>
                      <a:pt x="353" y="397"/>
                    </a:lnTo>
                    <a:lnTo>
                      <a:pt x="363" y="399"/>
                    </a:lnTo>
                    <a:close/>
                    <a:moveTo>
                      <a:pt x="361" y="401"/>
                    </a:moveTo>
                    <a:lnTo>
                      <a:pt x="355" y="417"/>
                    </a:lnTo>
                    <a:lnTo>
                      <a:pt x="337" y="410"/>
                    </a:lnTo>
                    <a:lnTo>
                      <a:pt x="344" y="394"/>
                    </a:lnTo>
                    <a:lnTo>
                      <a:pt x="361" y="401"/>
                    </a:lnTo>
                    <a:close/>
                    <a:moveTo>
                      <a:pt x="355" y="417"/>
                    </a:moveTo>
                    <a:lnTo>
                      <a:pt x="354" y="420"/>
                    </a:lnTo>
                    <a:lnTo>
                      <a:pt x="351" y="421"/>
                    </a:lnTo>
                    <a:lnTo>
                      <a:pt x="346" y="414"/>
                    </a:lnTo>
                    <a:lnTo>
                      <a:pt x="355" y="417"/>
                    </a:lnTo>
                    <a:close/>
                    <a:moveTo>
                      <a:pt x="351" y="421"/>
                    </a:moveTo>
                    <a:lnTo>
                      <a:pt x="335" y="431"/>
                    </a:lnTo>
                    <a:lnTo>
                      <a:pt x="326" y="415"/>
                    </a:lnTo>
                    <a:lnTo>
                      <a:pt x="342" y="405"/>
                    </a:lnTo>
                    <a:lnTo>
                      <a:pt x="351" y="421"/>
                    </a:lnTo>
                    <a:close/>
                    <a:moveTo>
                      <a:pt x="335" y="431"/>
                    </a:moveTo>
                    <a:lnTo>
                      <a:pt x="334" y="432"/>
                    </a:lnTo>
                    <a:lnTo>
                      <a:pt x="333" y="432"/>
                    </a:lnTo>
                    <a:lnTo>
                      <a:pt x="331" y="424"/>
                    </a:lnTo>
                    <a:lnTo>
                      <a:pt x="335" y="431"/>
                    </a:lnTo>
                    <a:close/>
                    <a:moveTo>
                      <a:pt x="333" y="432"/>
                    </a:moveTo>
                    <a:lnTo>
                      <a:pt x="307" y="439"/>
                    </a:lnTo>
                    <a:lnTo>
                      <a:pt x="303" y="420"/>
                    </a:lnTo>
                    <a:lnTo>
                      <a:pt x="328" y="414"/>
                    </a:lnTo>
                    <a:lnTo>
                      <a:pt x="333" y="432"/>
                    </a:lnTo>
                    <a:close/>
                    <a:moveTo>
                      <a:pt x="307" y="439"/>
                    </a:moveTo>
                    <a:lnTo>
                      <a:pt x="307" y="439"/>
                    </a:lnTo>
                    <a:lnTo>
                      <a:pt x="306" y="439"/>
                    </a:lnTo>
                    <a:lnTo>
                      <a:pt x="305" y="429"/>
                    </a:lnTo>
                    <a:lnTo>
                      <a:pt x="307" y="439"/>
                    </a:lnTo>
                    <a:close/>
                    <a:moveTo>
                      <a:pt x="306" y="439"/>
                    </a:moveTo>
                    <a:lnTo>
                      <a:pt x="281" y="442"/>
                    </a:lnTo>
                    <a:lnTo>
                      <a:pt x="279" y="424"/>
                    </a:lnTo>
                    <a:lnTo>
                      <a:pt x="304" y="420"/>
                    </a:lnTo>
                    <a:lnTo>
                      <a:pt x="306" y="439"/>
                    </a:lnTo>
                    <a:close/>
                    <a:moveTo>
                      <a:pt x="281" y="442"/>
                    </a:moveTo>
                    <a:lnTo>
                      <a:pt x="280" y="442"/>
                    </a:lnTo>
                    <a:lnTo>
                      <a:pt x="280" y="432"/>
                    </a:lnTo>
                    <a:lnTo>
                      <a:pt x="281" y="442"/>
                    </a:lnTo>
                    <a:close/>
                    <a:moveTo>
                      <a:pt x="280" y="442"/>
                    </a:moveTo>
                    <a:lnTo>
                      <a:pt x="258" y="442"/>
                    </a:lnTo>
                    <a:lnTo>
                      <a:pt x="258" y="424"/>
                    </a:lnTo>
                    <a:lnTo>
                      <a:pt x="280" y="424"/>
                    </a:lnTo>
                    <a:lnTo>
                      <a:pt x="280" y="442"/>
                    </a:lnTo>
                    <a:close/>
                    <a:moveTo>
                      <a:pt x="258" y="442"/>
                    </a:moveTo>
                    <a:lnTo>
                      <a:pt x="236" y="442"/>
                    </a:lnTo>
                    <a:lnTo>
                      <a:pt x="236" y="424"/>
                    </a:lnTo>
                    <a:lnTo>
                      <a:pt x="258" y="424"/>
                    </a:lnTo>
                    <a:lnTo>
                      <a:pt x="258" y="442"/>
                    </a:lnTo>
                    <a:close/>
                    <a:moveTo>
                      <a:pt x="236" y="442"/>
                    </a:moveTo>
                    <a:lnTo>
                      <a:pt x="234" y="442"/>
                    </a:lnTo>
                    <a:lnTo>
                      <a:pt x="231" y="441"/>
                    </a:lnTo>
                    <a:lnTo>
                      <a:pt x="236" y="432"/>
                    </a:lnTo>
                    <a:lnTo>
                      <a:pt x="236" y="442"/>
                    </a:lnTo>
                    <a:close/>
                    <a:moveTo>
                      <a:pt x="231" y="441"/>
                    </a:moveTo>
                    <a:lnTo>
                      <a:pt x="216" y="435"/>
                    </a:lnTo>
                    <a:lnTo>
                      <a:pt x="223" y="417"/>
                    </a:lnTo>
                    <a:lnTo>
                      <a:pt x="239" y="424"/>
                    </a:lnTo>
                    <a:lnTo>
                      <a:pt x="231" y="441"/>
                    </a:lnTo>
                    <a:close/>
                    <a:moveTo>
                      <a:pt x="216" y="435"/>
                    </a:moveTo>
                    <a:lnTo>
                      <a:pt x="200" y="429"/>
                    </a:lnTo>
                    <a:lnTo>
                      <a:pt x="207" y="411"/>
                    </a:lnTo>
                    <a:lnTo>
                      <a:pt x="223" y="417"/>
                    </a:lnTo>
                    <a:lnTo>
                      <a:pt x="216" y="435"/>
                    </a:lnTo>
                    <a:close/>
                    <a:moveTo>
                      <a:pt x="200" y="429"/>
                    </a:moveTo>
                    <a:lnTo>
                      <a:pt x="198" y="428"/>
                    </a:lnTo>
                    <a:lnTo>
                      <a:pt x="197" y="427"/>
                    </a:lnTo>
                    <a:lnTo>
                      <a:pt x="204" y="420"/>
                    </a:lnTo>
                    <a:lnTo>
                      <a:pt x="200" y="429"/>
                    </a:lnTo>
                    <a:close/>
                    <a:moveTo>
                      <a:pt x="197" y="427"/>
                    </a:moveTo>
                    <a:lnTo>
                      <a:pt x="182" y="415"/>
                    </a:lnTo>
                    <a:lnTo>
                      <a:pt x="194" y="399"/>
                    </a:lnTo>
                    <a:lnTo>
                      <a:pt x="209" y="412"/>
                    </a:lnTo>
                    <a:lnTo>
                      <a:pt x="197" y="427"/>
                    </a:lnTo>
                    <a:close/>
                    <a:moveTo>
                      <a:pt x="182" y="415"/>
                    </a:moveTo>
                    <a:lnTo>
                      <a:pt x="182" y="415"/>
                    </a:lnTo>
                    <a:lnTo>
                      <a:pt x="181" y="414"/>
                    </a:lnTo>
                    <a:lnTo>
                      <a:pt x="187" y="407"/>
                    </a:lnTo>
                    <a:lnTo>
                      <a:pt x="182" y="415"/>
                    </a:lnTo>
                    <a:close/>
                    <a:moveTo>
                      <a:pt x="181" y="414"/>
                    </a:moveTo>
                    <a:lnTo>
                      <a:pt x="165" y="398"/>
                    </a:lnTo>
                    <a:lnTo>
                      <a:pt x="178" y="385"/>
                    </a:lnTo>
                    <a:lnTo>
                      <a:pt x="194" y="400"/>
                    </a:lnTo>
                    <a:lnTo>
                      <a:pt x="181" y="414"/>
                    </a:lnTo>
                    <a:close/>
                    <a:moveTo>
                      <a:pt x="165" y="398"/>
                    </a:moveTo>
                    <a:lnTo>
                      <a:pt x="164" y="397"/>
                    </a:lnTo>
                    <a:lnTo>
                      <a:pt x="172" y="392"/>
                    </a:lnTo>
                    <a:lnTo>
                      <a:pt x="165" y="398"/>
                    </a:lnTo>
                    <a:close/>
                    <a:moveTo>
                      <a:pt x="164" y="397"/>
                    </a:moveTo>
                    <a:lnTo>
                      <a:pt x="149" y="378"/>
                    </a:lnTo>
                    <a:lnTo>
                      <a:pt x="163" y="366"/>
                    </a:lnTo>
                    <a:lnTo>
                      <a:pt x="180" y="385"/>
                    </a:lnTo>
                    <a:lnTo>
                      <a:pt x="164" y="397"/>
                    </a:lnTo>
                    <a:close/>
                    <a:moveTo>
                      <a:pt x="149" y="378"/>
                    </a:moveTo>
                    <a:lnTo>
                      <a:pt x="148" y="377"/>
                    </a:lnTo>
                    <a:lnTo>
                      <a:pt x="156" y="372"/>
                    </a:lnTo>
                    <a:lnTo>
                      <a:pt x="149" y="378"/>
                    </a:lnTo>
                    <a:close/>
                    <a:moveTo>
                      <a:pt x="148" y="377"/>
                    </a:moveTo>
                    <a:lnTo>
                      <a:pt x="132" y="349"/>
                    </a:lnTo>
                    <a:lnTo>
                      <a:pt x="149" y="339"/>
                    </a:lnTo>
                    <a:lnTo>
                      <a:pt x="164" y="367"/>
                    </a:lnTo>
                    <a:lnTo>
                      <a:pt x="148" y="377"/>
                    </a:lnTo>
                    <a:close/>
                    <a:moveTo>
                      <a:pt x="149" y="339"/>
                    </a:moveTo>
                    <a:lnTo>
                      <a:pt x="148" y="338"/>
                    </a:lnTo>
                    <a:lnTo>
                      <a:pt x="149" y="339"/>
                    </a:lnTo>
                    <a:lnTo>
                      <a:pt x="140" y="343"/>
                    </a:lnTo>
                    <a:lnTo>
                      <a:pt x="149" y="339"/>
                    </a:lnTo>
                    <a:close/>
                    <a:moveTo>
                      <a:pt x="132" y="349"/>
                    </a:moveTo>
                    <a:lnTo>
                      <a:pt x="112" y="317"/>
                    </a:lnTo>
                    <a:lnTo>
                      <a:pt x="129" y="307"/>
                    </a:lnTo>
                    <a:lnTo>
                      <a:pt x="149" y="339"/>
                    </a:lnTo>
                    <a:lnTo>
                      <a:pt x="132" y="349"/>
                    </a:lnTo>
                    <a:close/>
                    <a:moveTo>
                      <a:pt x="112" y="317"/>
                    </a:moveTo>
                    <a:lnTo>
                      <a:pt x="94" y="285"/>
                    </a:lnTo>
                    <a:lnTo>
                      <a:pt x="110" y="275"/>
                    </a:lnTo>
                    <a:lnTo>
                      <a:pt x="129" y="307"/>
                    </a:lnTo>
                    <a:lnTo>
                      <a:pt x="112" y="317"/>
                    </a:lnTo>
                    <a:close/>
                    <a:moveTo>
                      <a:pt x="109" y="275"/>
                    </a:moveTo>
                    <a:lnTo>
                      <a:pt x="110" y="275"/>
                    </a:lnTo>
                    <a:lnTo>
                      <a:pt x="102" y="280"/>
                    </a:lnTo>
                    <a:lnTo>
                      <a:pt x="109" y="275"/>
                    </a:lnTo>
                    <a:close/>
                    <a:moveTo>
                      <a:pt x="95" y="286"/>
                    </a:moveTo>
                    <a:lnTo>
                      <a:pt x="75" y="260"/>
                    </a:lnTo>
                    <a:lnTo>
                      <a:pt x="90" y="249"/>
                    </a:lnTo>
                    <a:lnTo>
                      <a:pt x="109" y="275"/>
                    </a:lnTo>
                    <a:lnTo>
                      <a:pt x="95" y="286"/>
                    </a:lnTo>
                    <a:close/>
                    <a:moveTo>
                      <a:pt x="75" y="260"/>
                    </a:moveTo>
                    <a:lnTo>
                      <a:pt x="56" y="235"/>
                    </a:lnTo>
                    <a:lnTo>
                      <a:pt x="71" y="224"/>
                    </a:lnTo>
                    <a:lnTo>
                      <a:pt x="90" y="249"/>
                    </a:lnTo>
                    <a:lnTo>
                      <a:pt x="75" y="260"/>
                    </a:lnTo>
                    <a:close/>
                    <a:moveTo>
                      <a:pt x="71" y="223"/>
                    </a:moveTo>
                    <a:lnTo>
                      <a:pt x="70" y="223"/>
                    </a:lnTo>
                    <a:lnTo>
                      <a:pt x="71" y="224"/>
                    </a:lnTo>
                    <a:lnTo>
                      <a:pt x="64" y="229"/>
                    </a:lnTo>
                    <a:lnTo>
                      <a:pt x="71" y="223"/>
                    </a:lnTo>
                    <a:close/>
                    <a:moveTo>
                      <a:pt x="56" y="235"/>
                    </a:moveTo>
                    <a:lnTo>
                      <a:pt x="41" y="216"/>
                    </a:lnTo>
                    <a:lnTo>
                      <a:pt x="55" y="204"/>
                    </a:lnTo>
                    <a:lnTo>
                      <a:pt x="71" y="223"/>
                    </a:lnTo>
                    <a:lnTo>
                      <a:pt x="56" y="235"/>
                    </a:lnTo>
                    <a:close/>
                    <a:moveTo>
                      <a:pt x="41" y="216"/>
                    </a:moveTo>
                    <a:lnTo>
                      <a:pt x="39" y="215"/>
                    </a:lnTo>
                    <a:lnTo>
                      <a:pt x="41" y="216"/>
                    </a:lnTo>
                    <a:lnTo>
                      <a:pt x="48" y="210"/>
                    </a:lnTo>
                    <a:lnTo>
                      <a:pt x="41" y="216"/>
                    </a:lnTo>
                    <a:close/>
                    <a:moveTo>
                      <a:pt x="41" y="216"/>
                    </a:moveTo>
                    <a:lnTo>
                      <a:pt x="27" y="200"/>
                    </a:lnTo>
                    <a:lnTo>
                      <a:pt x="43" y="189"/>
                    </a:lnTo>
                    <a:lnTo>
                      <a:pt x="55" y="204"/>
                    </a:lnTo>
                    <a:lnTo>
                      <a:pt x="41" y="216"/>
                    </a:lnTo>
                    <a:close/>
                    <a:moveTo>
                      <a:pt x="27" y="200"/>
                    </a:moveTo>
                    <a:lnTo>
                      <a:pt x="27" y="200"/>
                    </a:lnTo>
                    <a:lnTo>
                      <a:pt x="27" y="199"/>
                    </a:lnTo>
                    <a:lnTo>
                      <a:pt x="35" y="194"/>
                    </a:lnTo>
                    <a:lnTo>
                      <a:pt x="27" y="200"/>
                    </a:lnTo>
                    <a:close/>
                    <a:moveTo>
                      <a:pt x="27" y="199"/>
                    </a:moveTo>
                    <a:lnTo>
                      <a:pt x="17" y="183"/>
                    </a:lnTo>
                    <a:lnTo>
                      <a:pt x="34" y="173"/>
                    </a:lnTo>
                    <a:lnTo>
                      <a:pt x="43" y="190"/>
                    </a:lnTo>
                    <a:lnTo>
                      <a:pt x="27" y="199"/>
                    </a:lnTo>
                    <a:close/>
                    <a:moveTo>
                      <a:pt x="17" y="183"/>
                    </a:moveTo>
                    <a:lnTo>
                      <a:pt x="8" y="168"/>
                    </a:lnTo>
                    <a:lnTo>
                      <a:pt x="24" y="158"/>
                    </a:lnTo>
                    <a:lnTo>
                      <a:pt x="34" y="173"/>
                    </a:lnTo>
                    <a:lnTo>
                      <a:pt x="17" y="183"/>
                    </a:lnTo>
                    <a:close/>
                    <a:moveTo>
                      <a:pt x="8" y="168"/>
                    </a:moveTo>
                    <a:lnTo>
                      <a:pt x="8" y="165"/>
                    </a:lnTo>
                    <a:lnTo>
                      <a:pt x="6" y="164"/>
                    </a:lnTo>
                    <a:lnTo>
                      <a:pt x="16" y="162"/>
                    </a:lnTo>
                    <a:lnTo>
                      <a:pt x="8" y="168"/>
                    </a:lnTo>
                    <a:close/>
                    <a:moveTo>
                      <a:pt x="6" y="164"/>
                    </a:moveTo>
                    <a:lnTo>
                      <a:pt x="3" y="148"/>
                    </a:lnTo>
                    <a:lnTo>
                      <a:pt x="22" y="145"/>
                    </a:lnTo>
                    <a:lnTo>
                      <a:pt x="25" y="161"/>
                    </a:lnTo>
                    <a:lnTo>
                      <a:pt x="6" y="164"/>
                    </a:lnTo>
                    <a:close/>
                    <a:moveTo>
                      <a:pt x="22" y="145"/>
                    </a:moveTo>
                    <a:lnTo>
                      <a:pt x="21" y="140"/>
                    </a:lnTo>
                    <a:lnTo>
                      <a:pt x="22" y="145"/>
                    </a:lnTo>
                    <a:lnTo>
                      <a:pt x="13" y="147"/>
                    </a:lnTo>
                    <a:lnTo>
                      <a:pt x="22" y="145"/>
                    </a:lnTo>
                    <a:close/>
                    <a:moveTo>
                      <a:pt x="3" y="148"/>
                    </a:moveTo>
                    <a:lnTo>
                      <a:pt x="0" y="132"/>
                    </a:lnTo>
                    <a:lnTo>
                      <a:pt x="19" y="129"/>
                    </a:lnTo>
                    <a:lnTo>
                      <a:pt x="22" y="145"/>
                    </a:lnTo>
                    <a:lnTo>
                      <a:pt x="3" y="148"/>
                    </a:lnTo>
                    <a:close/>
                    <a:moveTo>
                      <a:pt x="0" y="132"/>
                    </a:moveTo>
                    <a:lnTo>
                      <a:pt x="0" y="130"/>
                    </a:lnTo>
                    <a:lnTo>
                      <a:pt x="1" y="128"/>
                    </a:lnTo>
                    <a:lnTo>
                      <a:pt x="10" y="130"/>
                    </a:lnTo>
                    <a:lnTo>
                      <a:pt x="0" y="132"/>
                    </a:lnTo>
                    <a:close/>
                    <a:moveTo>
                      <a:pt x="1" y="128"/>
                    </a:moveTo>
                    <a:lnTo>
                      <a:pt x="6" y="108"/>
                    </a:lnTo>
                    <a:lnTo>
                      <a:pt x="25" y="115"/>
                    </a:lnTo>
                    <a:lnTo>
                      <a:pt x="19" y="134"/>
                    </a:lnTo>
                    <a:lnTo>
                      <a:pt x="1" y="128"/>
                    </a:lnTo>
                    <a:close/>
                    <a:moveTo>
                      <a:pt x="25" y="113"/>
                    </a:moveTo>
                    <a:lnTo>
                      <a:pt x="25" y="114"/>
                    </a:lnTo>
                    <a:lnTo>
                      <a:pt x="25" y="115"/>
                    </a:lnTo>
                    <a:lnTo>
                      <a:pt x="16" y="111"/>
                    </a:lnTo>
                    <a:lnTo>
                      <a:pt x="25" y="113"/>
                    </a:lnTo>
                    <a:close/>
                    <a:moveTo>
                      <a:pt x="6" y="110"/>
                    </a:moveTo>
                    <a:lnTo>
                      <a:pt x="10" y="91"/>
                    </a:lnTo>
                    <a:lnTo>
                      <a:pt x="28" y="94"/>
                    </a:lnTo>
                    <a:lnTo>
                      <a:pt x="25" y="113"/>
                    </a:lnTo>
                    <a:lnTo>
                      <a:pt x="6" y="110"/>
                    </a:lnTo>
                    <a:close/>
                    <a:moveTo>
                      <a:pt x="10" y="91"/>
                    </a:moveTo>
                    <a:lnTo>
                      <a:pt x="10" y="92"/>
                    </a:lnTo>
                    <a:lnTo>
                      <a:pt x="10" y="91"/>
                    </a:lnTo>
                    <a:lnTo>
                      <a:pt x="20" y="93"/>
                    </a:lnTo>
                    <a:lnTo>
                      <a:pt x="10" y="91"/>
                    </a:lnTo>
                    <a:close/>
                    <a:moveTo>
                      <a:pt x="10" y="91"/>
                    </a:moveTo>
                    <a:lnTo>
                      <a:pt x="13" y="75"/>
                    </a:lnTo>
                    <a:lnTo>
                      <a:pt x="32" y="78"/>
                    </a:lnTo>
                    <a:lnTo>
                      <a:pt x="28" y="94"/>
                    </a:lnTo>
                    <a:lnTo>
                      <a:pt x="10" y="91"/>
                    </a:lnTo>
                    <a:close/>
                    <a:moveTo>
                      <a:pt x="13" y="75"/>
                    </a:moveTo>
                    <a:lnTo>
                      <a:pt x="13" y="74"/>
                    </a:lnTo>
                    <a:lnTo>
                      <a:pt x="22" y="76"/>
                    </a:lnTo>
                    <a:lnTo>
                      <a:pt x="13" y="75"/>
                    </a:lnTo>
                    <a:close/>
                    <a:moveTo>
                      <a:pt x="13" y="74"/>
                    </a:moveTo>
                    <a:lnTo>
                      <a:pt x="16" y="62"/>
                    </a:lnTo>
                    <a:lnTo>
                      <a:pt x="35" y="66"/>
                    </a:lnTo>
                    <a:lnTo>
                      <a:pt x="32" y="78"/>
                    </a:lnTo>
                    <a:lnTo>
                      <a:pt x="13" y="74"/>
                    </a:lnTo>
                    <a:close/>
                    <a:moveTo>
                      <a:pt x="35" y="66"/>
                    </a:moveTo>
                    <a:lnTo>
                      <a:pt x="33" y="74"/>
                    </a:lnTo>
                    <a:lnTo>
                      <a:pt x="35" y="66"/>
                    </a:lnTo>
                    <a:lnTo>
                      <a:pt x="25" y="64"/>
                    </a:lnTo>
                    <a:lnTo>
                      <a:pt x="35" y="66"/>
                    </a:lnTo>
                    <a:close/>
                    <a:moveTo>
                      <a:pt x="16" y="62"/>
                    </a:moveTo>
                    <a:lnTo>
                      <a:pt x="20" y="49"/>
                    </a:lnTo>
                    <a:lnTo>
                      <a:pt x="38" y="53"/>
                    </a:lnTo>
                    <a:lnTo>
                      <a:pt x="35" y="66"/>
                    </a:lnTo>
                    <a:lnTo>
                      <a:pt x="16" y="62"/>
                    </a:lnTo>
                    <a:close/>
                    <a:moveTo>
                      <a:pt x="20" y="49"/>
                    </a:moveTo>
                    <a:lnTo>
                      <a:pt x="20" y="48"/>
                    </a:lnTo>
                    <a:lnTo>
                      <a:pt x="21" y="45"/>
                    </a:lnTo>
                    <a:lnTo>
                      <a:pt x="28" y="51"/>
                    </a:lnTo>
                    <a:lnTo>
                      <a:pt x="20" y="49"/>
                    </a:lnTo>
                    <a:close/>
                    <a:moveTo>
                      <a:pt x="21" y="45"/>
                    </a:moveTo>
                    <a:lnTo>
                      <a:pt x="27" y="36"/>
                    </a:lnTo>
                    <a:lnTo>
                      <a:pt x="43" y="46"/>
                    </a:lnTo>
                    <a:lnTo>
                      <a:pt x="36" y="56"/>
                    </a:lnTo>
                    <a:lnTo>
                      <a:pt x="21" y="45"/>
                    </a:lnTo>
                    <a:close/>
                    <a:moveTo>
                      <a:pt x="43" y="46"/>
                    </a:moveTo>
                    <a:lnTo>
                      <a:pt x="31" y="66"/>
                    </a:lnTo>
                    <a:lnTo>
                      <a:pt x="43" y="46"/>
                    </a:lnTo>
                    <a:lnTo>
                      <a:pt x="35" y="42"/>
                    </a:lnTo>
                    <a:lnTo>
                      <a:pt x="43" y="46"/>
                    </a:lnTo>
                    <a:close/>
                    <a:moveTo>
                      <a:pt x="27" y="36"/>
                    </a:moveTo>
                    <a:lnTo>
                      <a:pt x="34" y="27"/>
                    </a:lnTo>
                    <a:lnTo>
                      <a:pt x="49" y="38"/>
                    </a:lnTo>
                    <a:lnTo>
                      <a:pt x="43" y="46"/>
                    </a:lnTo>
                    <a:lnTo>
                      <a:pt x="27" y="36"/>
                    </a:lnTo>
                    <a:close/>
                    <a:moveTo>
                      <a:pt x="34" y="27"/>
                    </a:moveTo>
                    <a:lnTo>
                      <a:pt x="34" y="25"/>
                    </a:lnTo>
                    <a:lnTo>
                      <a:pt x="35" y="25"/>
                    </a:lnTo>
                    <a:lnTo>
                      <a:pt x="42" y="32"/>
                    </a:lnTo>
                    <a:lnTo>
                      <a:pt x="34" y="27"/>
                    </a:lnTo>
                    <a:close/>
                    <a:moveTo>
                      <a:pt x="35" y="25"/>
                    </a:moveTo>
                    <a:lnTo>
                      <a:pt x="41" y="19"/>
                    </a:lnTo>
                    <a:lnTo>
                      <a:pt x="55" y="32"/>
                    </a:lnTo>
                    <a:lnTo>
                      <a:pt x="48" y="39"/>
                    </a:lnTo>
                    <a:lnTo>
                      <a:pt x="35" y="25"/>
                    </a:lnTo>
                    <a:close/>
                    <a:moveTo>
                      <a:pt x="41" y="19"/>
                    </a:moveTo>
                    <a:lnTo>
                      <a:pt x="42" y="19"/>
                    </a:lnTo>
                    <a:lnTo>
                      <a:pt x="43" y="18"/>
                    </a:lnTo>
                    <a:lnTo>
                      <a:pt x="48" y="25"/>
                    </a:lnTo>
                    <a:lnTo>
                      <a:pt x="41" y="19"/>
                    </a:lnTo>
                    <a:close/>
                    <a:moveTo>
                      <a:pt x="43" y="18"/>
                    </a:moveTo>
                    <a:lnTo>
                      <a:pt x="52" y="11"/>
                    </a:lnTo>
                    <a:lnTo>
                      <a:pt x="63" y="28"/>
                    </a:lnTo>
                    <a:lnTo>
                      <a:pt x="53" y="33"/>
                    </a:lnTo>
                    <a:lnTo>
                      <a:pt x="43" y="18"/>
                    </a:lnTo>
                    <a:close/>
                    <a:moveTo>
                      <a:pt x="52" y="11"/>
                    </a:moveTo>
                    <a:lnTo>
                      <a:pt x="53" y="11"/>
                    </a:lnTo>
                    <a:lnTo>
                      <a:pt x="57" y="19"/>
                    </a:lnTo>
                    <a:lnTo>
                      <a:pt x="52" y="11"/>
                    </a:lnTo>
                    <a:close/>
                    <a:moveTo>
                      <a:pt x="53" y="11"/>
                    </a:moveTo>
                    <a:lnTo>
                      <a:pt x="66" y="5"/>
                    </a:lnTo>
                    <a:lnTo>
                      <a:pt x="75" y="21"/>
                    </a:lnTo>
                    <a:lnTo>
                      <a:pt x="62" y="28"/>
                    </a:lnTo>
                    <a:lnTo>
                      <a:pt x="53" y="11"/>
                    </a:lnTo>
                    <a:close/>
                    <a:moveTo>
                      <a:pt x="66" y="5"/>
                    </a:moveTo>
                    <a:lnTo>
                      <a:pt x="67" y="3"/>
                    </a:lnTo>
                    <a:lnTo>
                      <a:pt x="68" y="3"/>
                    </a:lnTo>
                    <a:lnTo>
                      <a:pt x="70" y="13"/>
                    </a:lnTo>
                    <a:lnTo>
                      <a:pt x="66" y="5"/>
                    </a:lnTo>
                    <a:close/>
                    <a:moveTo>
                      <a:pt x="68" y="3"/>
                    </a:moveTo>
                    <a:lnTo>
                      <a:pt x="84" y="0"/>
                    </a:lnTo>
                    <a:lnTo>
                      <a:pt x="88" y="19"/>
                    </a:lnTo>
                    <a:lnTo>
                      <a:pt x="71" y="22"/>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1" name="Freeform 1643">
                <a:extLst>
                  <a:ext uri="{FF2B5EF4-FFF2-40B4-BE49-F238E27FC236}">
                    <a16:creationId xmlns:a16="http://schemas.microsoft.com/office/drawing/2014/main" id="{E26AEDA6-2AA0-4038-8E84-260E0637A7A1}"/>
                  </a:ext>
                </a:extLst>
              </p:cNvPr>
              <p:cNvSpPr>
                <a:spLocks/>
              </p:cNvSpPr>
              <p:nvPr/>
            </p:nvSpPr>
            <p:spPr bwMode="auto">
              <a:xfrm>
                <a:off x="2234" y="2154"/>
                <a:ext cx="45" cy="50"/>
              </a:xfrm>
              <a:custGeom>
                <a:avLst/>
                <a:gdLst>
                  <a:gd name="T0" fmla="*/ 3 w 178"/>
                  <a:gd name="T1" fmla="*/ 3 h 197"/>
                  <a:gd name="T2" fmla="*/ 5 w 178"/>
                  <a:gd name="T3" fmla="*/ 1 h 197"/>
                  <a:gd name="T4" fmla="*/ 6 w 178"/>
                  <a:gd name="T5" fmla="*/ 0 h 197"/>
                  <a:gd name="T6" fmla="*/ 7 w 178"/>
                  <a:gd name="T7" fmla="*/ 0 h 197"/>
                  <a:gd name="T8" fmla="*/ 8 w 178"/>
                  <a:gd name="T9" fmla="*/ 1 h 197"/>
                  <a:gd name="T10" fmla="*/ 9 w 178"/>
                  <a:gd name="T11" fmla="*/ 1 h 197"/>
                  <a:gd name="T12" fmla="*/ 10 w 178"/>
                  <a:gd name="T13" fmla="*/ 2 h 197"/>
                  <a:gd name="T14" fmla="*/ 11 w 178"/>
                  <a:gd name="T15" fmla="*/ 4 h 197"/>
                  <a:gd name="T16" fmla="*/ 11 w 178"/>
                  <a:gd name="T17" fmla="*/ 5 h 197"/>
                  <a:gd name="T18" fmla="*/ 11 w 178"/>
                  <a:gd name="T19" fmla="*/ 7 h 197"/>
                  <a:gd name="T20" fmla="*/ 11 w 178"/>
                  <a:gd name="T21" fmla="*/ 9 h 197"/>
                  <a:gd name="T22" fmla="*/ 11 w 178"/>
                  <a:gd name="T23" fmla="*/ 10 h 197"/>
                  <a:gd name="T24" fmla="*/ 10 w 178"/>
                  <a:gd name="T25" fmla="*/ 11 h 197"/>
                  <a:gd name="T26" fmla="*/ 9 w 178"/>
                  <a:gd name="T27" fmla="*/ 12 h 197"/>
                  <a:gd name="T28" fmla="*/ 8 w 178"/>
                  <a:gd name="T29" fmla="*/ 12 h 197"/>
                  <a:gd name="T30" fmla="*/ 6 w 178"/>
                  <a:gd name="T31" fmla="*/ 13 h 197"/>
                  <a:gd name="T32" fmla="*/ 5 w 178"/>
                  <a:gd name="T33" fmla="*/ 13 h 197"/>
                  <a:gd name="T34" fmla="*/ 3 w 178"/>
                  <a:gd name="T35" fmla="*/ 12 h 197"/>
                  <a:gd name="T36" fmla="*/ 2 w 178"/>
                  <a:gd name="T37" fmla="*/ 12 h 197"/>
                  <a:gd name="T38" fmla="*/ 1 w 178"/>
                  <a:gd name="T39" fmla="*/ 11 h 197"/>
                  <a:gd name="T40" fmla="*/ 1 w 178"/>
                  <a:gd name="T41" fmla="*/ 10 h 197"/>
                  <a:gd name="T42" fmla="*/ 0 w 178"/>
                  <a:gd name="T43" fmla="*/ 9 h 197"/>
                  <a:gd name="T44" fmla="*/ 0 w 178"/>
                  <a:gd name="T45" fmla="*/ 8 h 197"/>
                  <a:gd name="T46" fmla="*/ 0 w 178"/>
                  <a:gd name="T47" fmla="*/ 8 h 197"/>
                  <a:gd name="T48" fmla="*/ 0 w 178"/>
                  <a:gd name="T49" fmla="*/ 7 h 197"/>
                  <a:gd name="T50" fmla="*/ 0 w 178"/>
                  <a:gd name="T51" fmla="*/ 6 h 197"/>
                  <a:gd name="T52" fmla="*/ 1 w 178"/>
                  <a:gd name="T53" fmla="*/ 6 h 197"/>
                  <a:gd name="T54" fmla="*/ 1 w 178"/>
                  <a:gd name="T55" fmla="*/ 5 h 197"/>
                  <a:gd name="T56" fmla="*/ 2 w 178"/>
                  <a:gd name="T57" fmla="*/ 4 h 197"/>
                  <a:gd name="T58" fmla="*/ 2 w 178"/>
                  <a:gd name="T59" fmla="*/ 4 h 197"/>
                  <a:gd name="T60" fmla="*/ 3 w 178"/>
                  <a:gd name="T61" fmla="*/ 3 h 19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78"/>
                  <a:gd name="T94" fmla="*/ 0 h 197"/>
                  <a:gd name="T95" fmla="*/ 178 w 178"/>
                  <a:gd name="T96" fmla="*/ 197 h 19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78" h="197">
                    <a:moveTo>
                      <a:pt x="47" y="42"/>
                    </a:moveTo>
                    <a:lnTo>
                      <a:pt x="70" y="16"/>
                    </a:lnTo>
                    <a:lnTo>
                      <a:pt x="89" y="3"/>
                    </a:lnTo>
                    <a:lnTo>
                      <a:pt x="108" y="0"/>
                    </a:lnTo>
                    <a:lnTo>
                      <a:pt x="124" y="6"/>
                    </a:lnTo>
                    <a:lnTo>
                      <a:pt x="140" y="20"/>
                    </a:lnTo>
                    <a:lnTo>
                      <a:pt x="155" y="35"/>
                    </a:lnTo>
                    <a:lnTo>
                      <a:pt x="165" y="57"/>
                    </a:lnTo>
                    <a:lnTo>
                      <a:pt x="175" y="83"/>
                    </a:lnTo>
                    <a:lnTo>
                      <a:pt x="178" y="108"/>
                    </a:lnTo>
                    <a:lnTo>
                      <a:pt x="178" y="134"/>
                    </a:lnTo>
                    <a:lnTo>
                      <a:pt x="175" y="153"/>
                    </a:lnTo>
                    <a:lnTo>
                      <a:pt x="158" y="169"/>
                    </a:lnTo>
                    <a:lnTo>
                      <a:pt x="143" y="182"/>
                    </a:lnTo>
                    <a:lnTo>
                      <a:pt x="118" y="191"/>
                    </a:lnTo>
                    <a:lnTo>
                      <a:pt x="96" y="197"/>
                    </a:lnTo>
                    <a:lnTo>
                      <a:pt x="70" y="197"/>
                    </a:lnTo>
                    <a:lnTo>
                      <a:pt x="47" y="194"/>
                    </a:lnTo>
                    <a:lnTo>
                      <a:pt x="28" y="188"/>
                    </a:lnTo>
                    <a:lnTo>
                      <a:pt x="13" y="175"/>
                    </a:lnTo>
                    <a:lnTo>
                      <a:pt x="6" y="156"/>
                    </a:lnTo>
                    <a:lnTo>
                      <a:pt x="3" y="143"/>
                    </a:lnTo>
                    <a:lnTo>
                      <a:pt x="0" y="131"/>
                    </a:lnTo>
                    <a:lnTo>
                      <a:pt x="0" y="121"/>
                    </a:lnTo>
                    <a:lnTo>
                      <a:pt x="0" y="108"/>
                    </a:lnTo>
                    <a:lnTo>
                      <a:pt x="3" y="99"/>
                    </a:lnTo>
                    <a:lnTo>
                      <a:pt x="6" y="89"/>
                    </a:lnTo>
                    <a:lnTo>
                      <a:pt x="13" y="77"/>
                    </a:lnTo>
                    <a:lnTo>
                      <a:pt x="22" y="67"/>
                    </a:lnTo>
                    <a:lnTo>
                      <a:pt x="35" y="54"/>
                    </a:lnTo>
                    <a:lnTo>
                      <a:pt x="47" y="42"/>
                    </a:lnTo>
                    <a:close/>
                  </a:path>
                </a:pathLst>
              </a:custGeom>
              <a:solidFill>
                <a:srgbClr val="E878D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2" name="Freeform 1644">
                <a:extLst>
                  <a:ext uri="{FF2B5EF4-FFF2-40B4-BE49-F238E27FC236}">
                    <a16:creationId xmlns:a16="http://schemas.microsoft.com/office/drawing/2014/main" id="{3B7CA994-ACA8-4258-8C68-36531D96B070}"/>
                  </a:ext>
                </a:extLst>
              </p:cNvPr>
              <p:cNvSpPr>
                <a:spLocks noEditPoints="1"/>
              </p:cNvSpPr>
              <p:nvPr/>
            </p:nvSpPr>
            <p:spPr bwMode="auto">
              <a:xfrm>
                <a:off x="2232" y="2152"/>
                <a:ext cx="49" cy="54"/>
              </a:xfrm>
              <a:custGeom>
                <a:avLst/>
                <a:gdLst>
                  <a:gd name="T0" fmla="*/ 3 w 196"/>
                  <a:gd name="T1" fmla="*/ 3 h 216"/>
                  <a:gd name="T2" fmla="*/ 5 w 196"/>
                  <a:gd name="T3" fmla="*/ 1 h 216"/>
                  <a:gd name="T4" fmla="*/ 5 w 196"/>
                  <a:gd name="T5" fmla="*/ 1 h 216"/>
                  <a:gd name="T6" fmla="*/ 6 w 196"/>
                  <a:gd name="T7" fmla="*/ 0 h 216"/>
                  <a:gd name="T8" fmla="*/ 6 w 196"/>
                  <a:gd name="T9" fmla="*/ 0 h 216"/>
                  <a:gd name="T10" fmla="*/ 7 w 196"/>
                  <a:gd name="T11" fmla="*/ 0 h 216"/>
                  <a:gd name="T12" fmla="*/ 8 w 196"/>
                  <a:gd name="T13" fmla="*/ 0 h 216"/>
                  <a:gd name="T14" fmla="*/ 9 w 196"/>
                  <a:gd name="T15" fmla="*/ 1 h 216"/>
                  <a:gd name="T16" fmla="*/ 9 w 196"/>
                  <a:gd name="T17" fmla="*/ 1 h 216"/>
                  <a:gd name="T18" fmla="*/ 10 w 196"/>
                  <a:gd name="T19" fmla="*/ 1 h 216"/>
                  <a:gd name="T20" fmla="*/ 10 w 196"/>
                  <a:gd name="T21" fmla="*/ 2 h 216"/>
                  <a:gd name="T22" fmla="*/ 11 w 196"/>
                  <a:gd name="T23" fmla="*/ 3 h 216"/>
                  <a:gd name="T24" fmla="*/ 11 w 196"/>
                  <a:gd name="T25" fmla="*/ 3 h 216"/>
                  <a:gd name="T26" fmla="*/ 12 w 196"/>
                  <a:gd name="T27" fmla="*/ 4 h 216"/>
                  <a:gd name="T28" fmla="*/ 12 w 196"/>
                  <a:gd name="T29" fmla="*/ 4 h 216"/>
                  <a:gd name="T30" fmla="*/ 12 w 196"/>
                  <a:gd name="T31" fmla="*/ 6 h 216"/>
                  <a:gd name="T32" fmla="*/ 12 w 196"/>
                  <a:gd name="T33" fmla="*/ 6 h 216"/>
                  <a:gd name="T34" fmla="*/ 12 w 196"/>
                  <a:gd name="T35" fmla="*/ 7 h 216"/>
                  <a:gd name="T36" fmla="*/ 12 w 196"/>
                  <a:gd name="T37" fmla="*/ 7 h 216"/>
                  <a:gd name="T38" fmla="*/ 12 w 196"/>
                  <a:gd name="T39" fmla="*/ 9 h 216"/>
                  <a:gd name="T40" fmla="*/ 12 w 196"/>
                  <a:gd name="T41" fmla="*/ 9 h 216"/>
                  <a:gd name="T42" fmla="*/ 12 w 196"/>
                  <a:gd name="T43" fmla="*/ 10 h 216"/>
                  <a:gd name="T44" fmla="*/ 12 w 196"/>
                  <a:gd name="T45" fmla="*/ 11 h 216"/>
                  <a:gd name="T46" fmla="*/ 11 w 196"/>
                  <a:gd name="T47" fmla="*/ 12 h 216"/>
                  <a:gd name="T48" fmla="*/ 11 w 196"/>
                  <a:gd name="T49" fmla="*/ 12 h 216"/>
                  <a:gd name="T50" fmla="*/ 10 w 196"/>
                  <a:gd name="T51" fmla="*/ 12 h 216"/>
                  <a:gd name="T52" fmla="*/ 10 w 196"/>
                  <a:gd name="T53" fmla="*/ 13 h 216"/>
                  <a:gd name="T54" fmla="*/ 8 w 196"/>
                  <a:gd name="T55" fmla="*/ 13 h 216"/>
                  <a:gd name="T56" fmla="*/ 8 w 196"/>
                  <a:gd name="T57" fmla="*/ 13 h 216"/>
                  <a:gd name="T58" fmla="*/ 7 w 196"/>
                  <a:gd name="T59" fmla="*/ 14 h 216"/>
                  <a:gd name="T60" fmla="*/ 7 w 196"/>
                  <a:gd name="T61" fmla="*/ 14 h 216"/>
                  <a:gd name="T62" fmla="*/ 5 w 196"/>
                  <a:gd name="T63" fmla="*/ 14 h 216"/>
                  <a:gd name="T64" fmla="*/ 5 w 196"/>
                  <a:gd name="T65" fmla="*/ 14 h 216"/>
                  <a:gd name="T66" fmla="*/ 4 w 196"/>
                  <a:gd name="T67" fmla="*/ 13 h 216"/>
                  <a:gd name="T68" fmla="*/ 4 w 196"/>
                  <a:gd name="T69" fmla="*/ 13 h 216"/>
                  <a:gd name="T70" fmla="*/ 2 w 196"/>
                  <a:gd name="T71" fmla="*/ 13 h 216"/>
                  <a:gd name="T72" fmla="*/ 2 w 196"/>
                  <a:gd name="T73" fmla="*/ 13 h 216"/>
                  <a:gd name="T74" fmla="*/ 1 w 196"/>
                  <a:gd name="T75" fmla="*/ 12 h 216"/>
                  <a:gd name="T76" fmla="*/ 1 w 196"/>
                  <a:gd name="T77" fmla="*/ 12 h 216"/>
                  <a:gd name="T78" fmla="*/ 1 w 196"/>
                  <a:gd name="T79" fmla="*/ 11 h 216"/>
                  <a:gd name="T80" fmla="*/ 1 w 196"/>
                  <a:gd name="T81" fmla="*/ 11 h 216"/>
                  <a:gd name="T82" fmla="*/ 0 w 196"/>
                  <a:gd name="T83" fmla="*/ 10 h 216"/>
                  <a:gd name="T84" fmla="*/ 0 w 196"/>
                  <a:gd name="T85" fmla="*/ 9 h 216"/>
                  <a:gd name="T86" fmla="*/ 0 w 196"/>
                  <a:gd name="T87" fmla="*/ 9 h 216"/>
                  <a:gd name="T88" fmla="*/ 0 w 196"/>
                  <a:gd name="T89" fmla="*/ 8 h 216"/>
                  <a:gd name="T90" fmla="*/ 0 w 196"/>
                  <a:gd name="T91" fmla="*/ 7 h 216"/>
                  <a:gd name="T92" fmla="*/ 0 w 196"/>
                  <a:gd name="T93" fmla="*/ 7 h 216"/>
                  <a:gd name="T94" fmla="*/ 0 w 196"/>
                  <a:gd name="T95" fmla="*/ 7 h 216"/>
                  <a:gd name="T96" fmla="*/ 0 w 196"/>
                  <a:gd name="T97" fmla="*/ 7 h 216"/>
                  <a:gd name="T98" fmla="*/ 1 w 196"/>
                  <a:gd name="T99" fmla="*/ 6 h 216"/>
                  <a:gd name="T100" fmla="*/ 1 w 196"/>
                  <a:gd name="T101" fmla="*/ 6 h 216"/>
                  <a:gd name="T102" fmla="*/ 1 w 196"/>
                  <a:gd name="T103" fmla="*/ 5 h 216"/>
                  <a:gd name="T104" fmla="*/ 1 w 196"/>
                  <a:gd name="T105" fmla="*/ 5 h 216"/>
                  <a:gd name="T106" fmla="*/ 2 w 196"/>
                  <a:gd name="T107" fmla="*/ 5 h 216"/>
                  <a:gd name="T108" fmla="*/ 2 w 196"/>
                  <a:gd name="T109" fmla="*/ 5 h 216"/>
                  <a:gd name="T110" fmla="*/ 2 w 196"/>
                  <a:gd name="T111" fmla="*/ 4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6"/>
                  <a:gd name="T169" fmla="*/ 0 h 216"/>
                  <a:gd name="T170" fmla="*/ 196 w 196"/>
                  <a:gd name="T171" fmla="*/ 216 h 2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6" h="216">
                    <a:moveTo>
                      <a:pt x="50" y="44"/>
                    </a:moveTo>
                    <a:lnTo>
                      <a:pt x="72" y="19"/>
                    </a:lnTo>
                    <a:lnTo>
                      <a:pt x="86" y="32"/>
                    </a:lnTo>
                    <a:lnTo>
                      <a:pt x="64" y="57"/>
                    </a:lnTo>
                    <a:lnTo>
                      <a:pt x="50" y="44"/>
                    </a:lnTo>
                    <a:close/>
                    <a:moveTo>
                      <a:pt x="72" y="19"/>
                    </a:moveTo>
                    <a:lnTo>
                      <a:pt x="73" y="18"/>
                    </a:lnTo>
                    <a:lnTo>
                      <a:pt x="74" y="18"/>
                    </a:lnTo>
                    <a:lnTo>
                      <a:pt x="79" y="25"/>
                    </a:lnTo>
                    <a:lnTo>
                      <a:pt x="72" y="19"/>
                    </a:lnTo>
                    <a:close/>
                    <a:moveTo>
                      <a:pt x="74" y="18"/>
                    </a:moveTo>
                    <a:lnTo>
                      <a:pt x="93" y="4"/>
                    </a:lnTo>
                    <a:lnTo>
                      <a:pt x="104" y="21"/>
                    </a:lnTo>
                    <a:lnTo>
                      <a:pt x="84" y="33"/>
                    </a:lnTo>
                    <a:lnTo>
                      <a:pt x="74" y="18"/>
                    </a:lnTo>
                    <a:close/>
                    <a:moveTo>
                      <a:pt x="93" y="4"/>
                    </a:moveTo>
                    <a:lnTo>
                      <a:pt x="95" y="3"/>
                    </a:lnTo>
                    <a:lnTo>
                      <a:pt x="97" y="3"/>
                    </a:lnTo>
                    <a:lnTo>
                      <a:pt x="98" y="12"/>
                    </a:lnTo>
                    <a:lnTo>
                      <a:pt x="93" y="4"/>
                    </a:lnTo>
                    <a:close/>
                    <a:moveTo>
                      <a:pt x="97" y="3"/>
                    </a:moveTo>
                    <a:lnTo>
                      <a:pt x="116" y="0"/>
                    </a:lnTo>
                    <a:lnTo>
                      <a:pt x="119" y="19"/>
                    </a:lnTo>
                    <a:lnTo>
                      <a:pt x="99" y="22"/>
                    </a:lnTo>
                    <a:lnTo>
                      <a:pt x="97" y="3"/>
                    </a:lnTo>
                    <a:close/>
                    <a:moveTo>
                      <a:pt x="116" y="0"/>
                    </a:moveTo>
                    <a:lnTo>
                      <a:pt x="118" y="0"/>
                    </a:lnTo>
                    <a:lnTo>
                      <a:pt x="120" y="0"/>
                    </a:lnTo>
                    <a:lnTo>
                      <a:pt x="117" y="9"/>
                    </a:lnTo>
                    <a:lnTo>
                      <a:pt x="116" y="0"/>
                    </a:lnTo>
                    <a:close/>
                    <a:moveTo>
                      <a:pt x="120" y="0"/>
                    </a:moveTo>
                    <a:lnTo>
                      <a:pt x="137" y="7"/>
                    </a:lnTo>
                    <a:lnTo>
                      <a:pt x="129" y="24"/>
                    </a:lnTo>
                    <a:lnTo>
                      <a:pt x="113" y="18"/>
                    </a:lnTo>
                    <a:lnTo>
                      <a:pt x="120" y="0"/>
                    </a:lnTo>
                    <a:close/>
                    <a:moveTo>
                      <a:pt x="137" y="7"/>
                    </a:moveTo>
                    <a:lnTo>
                      <a:pt x="138" y="8"/>
                    </a:lnTo>
                    <a:lnTo>
                      <a:pt x="139" y="8"/>
                    </a:lnTo>
                    <a:lnTo>
                      <a:pt x="133" y="15"/>
                    </a:lnTo>
                    <a:lnTo>
                      <a:pt x="137" y="7"/>
                    </a:lnTo>
                    <a:close/>
                    <a:moveTo>
                      <a:pt x="139" y="8"/>
                    </a:moveTo>
                    <a:lnTo>
                      <a:pt x="154" y="21"/>
                    </a:lnTo>
                    <a:lnTo>
                      <a:pt x="143" y="35"/>
                    </a:lnTo>
                    <a:lnTo>
                      <a:pt x="127" y="23"/>
                    </a:lnTo>
                    <a:lnTo>
                      <a:pt x="139" y="8"/>
                    </a:lnTo>
                    <a:close/>
                    <a:moveTo>
                      <a:pt x="154" y="21"/>
                    </a:moveTo>
                    <a:lnTo>
                      <a:pt x="155" y="21"/>
                    </a:lnTo>
                    <a:lnTo>
                      <a:pt x="155" y="22"/>
                    </a:lnTo>
                    <a:lnTo>
                      <a:pt x="149" y="29"/>
                    </a:lnTo>
                    <a:lnTo>
                      <a:pt x="154" y="21"/>
                    </a:lnTo>
                    <a:close/>
                    <a:moveTo>
                      <a:pt x="155" y="22"/>
                    </a:moveTo>
                    <a:lnTo>
                      <a:pt x="172" y="38"/>
                    </a:lnTo>
                    <a:lnTo>
                      <a:pt x="158" y="51"/>
                    </a:lnTo>
                    <a:lnTo>
                      <a:pt x="142" y="35"/>
                    </a:lnTo>
                    <a:lnTo>
                      <a:pt x="155" y="22"/>
                    </a:lnTo>
                    <a:close/>
                    <a:moveTo>
                      <a:pt x="172" y="38"/>
                    </a:moveTo>
                    <a:lnTo>
                      <a:pt x="173" y="39"/>
                    </a:lnTo>
                    <a:lnTo>
                      <a:pt x="173" y="41"/>
                    </a:lnTo>
                    <a:lnTo>
                      <a:pt x="164" y="44"/>
                    </a:lnTo>
                    <a:lnTo>
                      <a:pt x="172" y="38"/>
                    </a:lnTo>
                    <a:close/>
                    <a:moveTo>
                      <a:pt x="173" y="41"/>
                    </a:moveTo>
                    <a:lnTo>
                      <a:pt x="183" y="63"/>
                    </a:lnTo>
                    <a:lnTo>
                      <a:pt x="165" y="71"/>
                    </a:lnTo>
                    <a:lnTo>
                      <a:pt x="156" y="49"/>
                    </a:lnTo>
                    <a:lnTo>
                      <a:pt x="173" y="41"/>
                    </a:lnTo>
                    <a:close/>
                    <a:moveTo>
                      <a:pt x="183" y="63"/>
                    </a:moveTo>
                    <a:lnTo>
                      <a:pt x="183" y="64"/>
                    </a:lnTo>
                    <a:lnTo>
                      <a:pt x="183" y="63"/>
                    </a:lnTo>
                    <a:lnTo>
                      <a:pt x="174" y="66"/>
                    </a:lnTo>
                    <a:lnTo>
                      <a:pt x="183" y="63"/>
                    </a:lnTo>
                    <a:close/>
                    <a:moveTo>
                      <a:pt x="183" y="63"/>
                    </a:moveTo>
                    <a:lnTo>
                      <a:pt x="193" y="88"/>
                    </a:lnTo>
                    <a:lnTo>
                      <a:pt x="175" y="95"/>
                    </a:lnTo>
                    <a:lnTo>
                      <a:pt x="165" y="70"/>
                    </a:lnTo>
                    <a:lnTo>
                      <a:pt x="183" y="63"/>
                    </a:lnTo>
                    <a:close/>
                    <a:moveTo>
                      <a:pt x="193" y="88"/>
                    </a:moveTo>
                    <a:lnTo>
                      <a:pt x="193" y="89"/>
                    </a:lnTo>
                    <a:lnTo>
                      <a:pt x="193" y="90"/>
                    </a:lnTo>
                    <a:lnTo>
                      <a:pt x="184" y="92"/>
                    </a:lnTo>
                    <a:lnTo>
                      <a:pt x="193" y="88"/>
                    </a:lnTo>
                    <a:close/>
                    <a:moveTo>
                      <a:pt x="193" y="90"/>
                    </a:moveTo>
                    <a:lnTo>
                      <a:pt x="196" y="116"/>
                    </a:lnTo>
                    <a:lnTo>
                      <a:pt x="177" y="118"/>
                    </a:lnTo>
                    <a:lnTo>
                      <a:pt x="174" y="93"/>
                    </a:lnTo>
                    <a:lnTo>
                      <a:pt x="193" y="90"/>
                    </a:lnTo>
                    <a:close/>
                    <a:moveTo>
                      <a:pt x="196" y="116"/>
                    </a:moveTo>
                    <a:lnTo>
                      <a:pt x="196" y="117"/>
                    </a:lnTo>
                    <a:lnTo>
                      <a:pt x="187" y="117"/>
                    </a:lnTo>
                    <a:lnTo>
                      <a:pt x="196" y="116"/>
                    </a:lnTo>
                    <a:close/>
                    <a:moveTo>
                      <a:pt x="196" y="117"/>
                    </a:moveTo>
                    <a:lnTo>
                      <a:pt x="196" y="143"/>
                    </a:lnTo>
                    <a:lnTo>
                      <a:pt x="177" y="143"/>
                    </a:lnTo>
                    <a:lnTo>
                      <a:pt x="177" y="117"/>
                    </a:lnTo>
                    <a:lnTo>
                      <a:pt x="196" y="117"/>
                    </a:lnTo>
                    <a:close/>
                    <a:moveTo>
                      <a:pt x="196" y="143"/>
                    </a:moveTo>
                    <a:lnTo>
                      <a:pt x="196" y="143"/>
                    </a:lnTo>
                    <a:lnTo>
                      <a:pt x="196" y="144"/>
                    </a:lnTo>
                    <a:lnTo>
                      <a:pt x="187" y="143"/>
                    </a:lnTo>
                    <a:lnTo>
                      <a:pt x="196" y="143"/>
                    </a:lnTo>
                    <a:close/>
                    <a:moveTo>
                      <a:pt x="196" y="144"/>
                    </a:moveTo>
                    <a:lnTo>
                      <a:pt x="193" y="163"/>
                    </a:lnTo>
                    <a:lnTo>
                      <a:pt x="174" y="160"/>
                    </a:lnTo>
                    <a:lnTo>
                      <a:pt x="177" y="141"/>
                    </a:lnTo>
                    <a:lnTo>
                      <a:pt x="196" y="144"/>
                    </a:lnTo>
                    <a:close/>
                    <a:moveTo>
                      <a:pt x="193" y="163"/>
                    </a:moveTo>
                    <a:lnTo>
                      <a:pt x="193" y="167"/>
                    </a:lnTo>
                    <a:lnTo>
                      <a:pt x="191" y="169"/>
                    </a:lnTo>
                    <a:lnTo>
                      <a:pt x="184" y="162"/>
                    </a:lnTo>
                    <a:lnTo>
                      <a:pt x="193" y="163"/>
                    </a:lnTo>
                    <a:close/>
                    <a:moveTo>
                      <a:pt x="191" y="169"/>
                    </a:moveTo>
                    <a:lnTo>
                      <a:pt x="174" y="184"/>
                    </a:lnTo>
                    <a:lnTo>
                      <a:pt x="161" y="171"/>
                    </a:lnTo>
                    <a:lnTo>
                      <a:pt x="177" y="156"/>
                    </a:lnTo>
                    <a:lnTo>
                      <a:pt x="191" y="169"/>
                    </a:lnTo>
                    <a:close/>
                    <a:moveTo>
                      <a:pt x="174" y="184"/>
                    </a:moveTo>
                    <a:lnTo>
                      <a:pt x="174" y="185"/>
                    </a:lnTo>
                    <a:lnTo>
                      <a:pt x="167" y="178"/>
                    </a:lnTo>
                    <a:lnTo>
                      <a:pt x="174" y="184"/>
                    </a:lnTo>
                    <a:close/>
                    <a:moveTo>
                      <a:pt x="174" y="185"/>
                    </a:moveTo>
                    <a:lnTo>
                      <a:pt x="158" y="197"/>
                    </a:lnTo>
                    <a:lnTo>
                      <a:pt x="147" y="183"/>
                    </a:lnTo>
                    <a:lnTo>
                      <a:pt x="162" y="171"/>
                    </a:lnTo>
                    <a:lnTo>
                      <a:pt x="174" y="185"/>
                    </a:lnTo>
                    <a:close/>
                    <a:moveTo>
                      <a:pt x="158" y="197"/>
                    </a:moveTo>
                    <a:lnTo>
                      <a:pt x="156" y="199"/>
                    </a:lnTo>
                    <a:lnTo>
                      <a:pt x="155" y="200"/>
                    </a:lnTo>
                    <a:lnTo>
                      <a:pt x="152" y="191"/>
                    </a:lnTo>
                    <a:lnTo>
                      <a:pt x="158" y="197"/>
                    </a:lnTo>
                    <a:close/>
                    <a:moveTo>
                      <a:pt x="155" y="200"/>
                    </a:moveTo>
                    <a:lnTo>
                      <a:pt x="130" y="210"/>
                    </a:lnTo>
                    <a:lnTo>
                      <a:pt x="123" y="191"/>
                    </a:lnTo>
                    <a:lnTo>
                      <a:pt x="149" y="182"/>
                    </a:lnTo>
                    <a:lnTo>
                      <a:pt x="155" y="200"/>
                    </a:lnTo>
                    <a:close/>
                    <a:moveTo>
                      <a:pt x="130" y="210"/>
                    </a:moveTo>
                    <a:lnTo>
                      <a:pt x="130" y="210"/>
                    </a:lnTo>
                    <a:lnTo>
                      <a:pt x="129" y="210"/>
                    </a:lnTo>
                    <a:lnTo>
                      <a:pt x="127" y="200"/>
                    </a:lnTo>
                    <a:lnTo>
                      <a:pt x="130" y="210"/>
                    </a:lnTo>
                    <a:close/>
                    <a:moveTo>
                      <a:pt x="129" y="210"/>
                    </a:moveTo>
                    <a:lnTo>
                      <a:pt x="107" y="215"/>
                    </a:lnTo>
                    <a:lnTo>
                      <a:pt x="101" y="197"/>
                    </a:lnTo>
                    <a:lnTo>
                      <a:pt x="124" y="191"/>
                    </a:lnTo>
                    <a:lnTo>
                      <a:pt x="129" y="210"/>
                    </a:lnTo>
                    <a:close/>
                    <a:moveTo>
                      <a:pt x="107" y="215"/>
                    </a:moveTo>
                    <a:lnTo>
                      <a:pt x="106" y="216"/>
                    </a:lnTo>
                    <a:lnTo>
                      <a:pt x="105" y="216"/>
                    </a:lnTo>
                    <a:lnTo>
                      <a:pt x="105" y="206"/>
                    </a:lnTo>
                    <a:lnTo>
                      <a:pt x="107" y="215"/>
                    </a:lnTo>
                    <a:close/>
                    <a:moveTo>
                      <a:pt x="105" y="216"/>
                    </a:moveTo>
                    <a:lnTo>
                      <a:pt x="79" y="216"/>
                    </a:lnTo>
                    <a:lnTo>
                      <a:pt x="79" y="197"/>
                    </a:lnTo>
                    <a:lnTo>
                      <a:pt x="105" y="197"/>
                    </a:lnTo>
                    <a:lnTo>
                      <a:pt x="105" y="216"/>
                    </a:lnTo>
                    <a:close/>
                    <a:moveTo>
                      <a:pt x="79" y="216"/>
                    </a:moveTo>
                    <a:lnTo>
                      <a:pt x="78" y="216"/>
                    </a:lnTo>
                    <a:lnTo>
                      <a:pt x="77" y="216"/>
                    </a:lnTo>
                    <a:lnTo>
                      <a:pt x="79" y="206"/>
                    </a:lnTo>
                    <a:lnTo>
                      <a:pt x="79" y="216"/>
                    </a:lnTo>
                    <a:close/>
                    <a:moveTo>
                      <a:pt x="77" y="216"/>
                    </a:moveTo>
                    <a:lnTo>
                      <a:pt x="55" y="213"/>
                    </a:lnTo>
                    <a:lnTo>
                      <a:pt x="58" y="194"/>
                    </a:lnTo>
                    <a:lnTo>
                      <a:pt x="80" y="197"/>
                    </a:lnTo>
                    <a:lnTo>
                      <a:pt x="77" y="216"/>
                    </a:lnTo>
                    <a:close/>
                    <a:moveTo>
                      <a:pt x="55" y="213"/>
                    </a:moveTo>
                    <a:lnTo>
                      <a:pt x="54" y="213"/>
                    </a:lnTo>
                    <a:lnTo>
                      <a:pt x="54" y="212"/>
                    </a:lnTo>
                    <a:lnTo>
                      <a:pt x="56" y="203"/>
                    </a:lnTo>
                    <a:lnTo>
                      <a:pt x="55" y="213"/>
                    </a:lnTo>
                    <a:close/>
                    <a:moveTo>
                      <a:pt x="54" y="212"/>
                    </a:moveTo>
                    <a:lnTo>
                      <a:pt x="34" y="206"/>
                    </a:lnTo>
                    <a:lnTo>
                      <a:pt x="41" y="188"/>
                    </a:lnTo>
                    <a:lnTo>
                      <a:pt x="59" y="194"/>
                    </a:lnTo>
                    <a:lnTo>
                      <a:pt x="54" y="212"/>
                    </a:lnTo>
                    <a:close/>
                    <a:moveTo>
                      <a:pt x="34" y="206"/>
                    </a:moveTo>
                    <a:lnTo>
                      <a:pt x="33" y="205"/>
                    </a:lnTo>
                    <a:lnTo>
                      <a:pt x="32" y="204"/>
                    </a:lnTo>
                    <a:lnTo>
                      <a:pt x="37" y="197"/>
                    </a:lnTo>
                    <a:lnTo>
                      <a:pt x="34" y="206"/>
                    </a:lnTo>
                    <a:close/>
                    <a:moveTo>
                      <a:pt x="32" y="204"/>
                    </a:moveTo>
                    <a:lnTo>
                      <a:pt x="15" y="192"/>
                    </a:lnTo>
                    <a:lnTo>
                      <a:pt x="27" y="176"/>
                    </a:lnTo>
                    <a:lnTo>
                      <a:pt x="44" y="190"/>
                    </a:lnTo>
                    <a:lnTo>
                      <a:pt x="32" y="204"/>
                    </a:lnTo>
                    <a:close/>
                    <a:moveTo>
                      <a:pt x="15" y="192"/>
                    </a:moveTo>
                    <a:lnTo>
                      <a:pt x="13" y="190"/>
                    </a:lnTo>
                    <a:lnTo>
                      <a:pt x="13" y="188"/>
                    </a:lnTo>
                    <a:lnTo>
                      <a:pt x="22" y="184"/>
                    </a:lnTo>
                    <a:lnTo>
                      <a:pt x="15" y="192"/>
                    </a:lnTo>
                    <a:close/>
                    <a:moveTo>
                      <a:pt x="13" y="188"/>
                    </a:moveTo>
                    <a:lnTo>
                      <a:pt x="7" y="168"/>
                    </a:lnTo>
                    <a:lnTo>
                      <a:pt x="24" y="162"/>
                    </a:lnTo>
                    <a:lnTo>
                      <a:pt x="31" y="181"/>
                    </a:lnTo>
                    <a:lnTo>
                      <a:pt x="13" y="188"/>
                    </a:lnTo>
                    <a:close/>
                    <a:moveTo>
                      <a:pt x="7" y="168"/>
                    </a:moveTo>
                    <a:lnTo>
                      <a:pt x="7" y="168"/>
                    </a:lnTo>
                    <a:lnTo>
                      <a:pt x="15" y="165"/>
                    </a:lnTo>
                    <a:lnTo>
                      <a:pt x="7" y="168"/>
                    </a:lnTo>
                    <a:close/>
                    <a:moveTo>
                      <a:pt x="7" y="168"/>
                    </a:moveTo>
                    <a:lnTo>
                      <a:pt x="3" y="154"/>
                    </a:lnTo>
                    <a:lnTo>
                      <a:pt x="22" y="150"/>
                    </a:lnTo>
                    <a:lnTo>
                      <a:pt x="24" y="163"/>
                    </a:lnTo>
                    <a:lnTo>
                      <a:pt x="7" y="168"/>
                    </a:lnTo>
                    <a:close/>
                    <a:moveTo>
                      <a:pt x="3" y="154"/>
                    </a:moveTo>
                    <a:lnTo>
                      <a:pt x="0" y="142"/>
                    </a:lnTo>
                    <a:lnTo>
                      <a:pt x="19" y="138"/>
                    </a:lnTo>
                    <a:lnTo>
                      <a:pt x="22" y="150"/>
                    </a:lnTo>
                    <a:lnTo>
                      <a:pt x="3" y="154"/>
                    </a:lnTo>
                    <a:close/>
                    <a:moveTo>
                      <a:pt x="0" y="142"/>
                    </a:moveTo>
                    <a:lnTo>
                      <a:pt x="0" y="141"/>
                    </a:lnTo>
                    <a:lnTo>
                      <a:pt x="0" y="140"/>
                    </a:lnTo>
                    <a:lnTo>
                      <a:pt x="9" y="140"/>
                    </a:lnTo>
                    <a:lnTo>
                      <a:pt x="0" y="142"/>
                    </a:lnTo>
                    <a:close/>
                    <a:moveTo>
                      <a:pt x="0" y="140"/>
                    </a:moveTo>
                    <a:lnTo>
                      <a:pt x="0" y="130"/>
                    </a:lnTo>
                    <a:lnTo>
                      <a:pt x="19" y="130"/>
                    </a:lnTo>
                    <a:lnTo>
                      <a:pt x="19" y="140"/>
                    </a:lnTo>
                    <a:lnTo>
                      <a:pt x="0" y="140"/>
                    </a:lnTo>
                    <a:close/>
                    <a:moveTo>
                      <a:pt x="0" y="130"/>
                    </a:moveTo>
                    <a:lnTo>
                      <a:pt x="0" y="117"/>
                    </a:lnTo>
                    <a:lnTo>
                      <a:pt x="19" y="117"/>
                    </a:lnTo>
                    <a:lnTo>
                      <a:pt x="19" y="130"/>
                    </a:lnTo>
                    <a:lnTo>
                      <a:pt x="0" y="130"/>
                    </a:lnTo>
                    <a:close/>
                    <a:moveTo>
                      <a:pt x="0" y="117"/>
                    </a:moveTo>
                    <a:lnTo>
                      <a:pt x="0" y="116"/>
                    </a:lnTo>
                    <a:lnTo>
                      <a:pt x="0" y="115"/>
                    </a:lnTo>
                    <a:lnTo>
                      <a:pt x="9" y="117"/>
                    </a:lnTo>
                    <a:lnTo>
                      <a:pt x="0" y="117"/>
                    </a:lnTo>
                    <a:close/>
                    <a:moveTo>
                      <a:pt x="0" y="115"/>
                    </a:moveTo>
                    <a:lnTo>
                      <a:pt x="3" y="105"/>
                    </a:lnTo>
                    <a:lnTo>
                      <a:pt x="21" y="111"/>
                    </a:lnTo>
                    <a:lnTo>
                      <a:pt x="18" y="120"/>
                    </a:lnTo>
                    <a:lnTo>
                      <a:pt x="0" y="115"/>
                    </a:lnTo>
                    <a:close/>
                    <a:moveTo>
                      <a:pt x="3" y="105"/>
                    </a:moveTo>
                    <a:lnTo>
                      <a:pt x="8" y="90"/>
                    </a:lnTo>
                    <a:lnTo>
                      <a:pt x="3" y="105"/>
                    </a:lnTo>
                    <a:lnTo>
                      <a:pt x="12" y="108"/>
                    </a:lnTo>
                    <a:lnTo>
                      <a:pt x="3" y="105"/>
                    </a:lnTo>
                    <a:close/>
                    <a:moveTo>
                      <a:pt x="3" y="105"/>
                    </a:moveTo>
                    <a:lnTo>
                      <a:pt x="7" y="95"/>
                    </a:lnTo>
                    <a:lnTo>
                      <a:pt x="24" y="101"/>
                    </a:lnTo>
                    <a:lnTo>
                      <a:pt x="21" y="111"/>
                    </a:lnTo>
                    <a:lnTo>
                      <a:pt x="3" y="105"/>
                    </a:lnTo>
                    <a:close/>
                    <a:moveTo>
                      <a:pt x="7" y="95"/>
                    </a:moveTo>
                    <a:lnTo>
                      <a:pt x="7" y="95"/>
                    </a:lnTo>
                    <a:lnTo>
                      <a:pt x="7" y="94"/>
                    </a:lnTo>
                    <a:lnTo>
                      <a:pt x="15" y="98"/>
                    </a:lnTo>
                    <a:lnTo>
                      <a:pt x="7" y="95"/>
                    </a:lnTo>
                    <a:close/>
                    <a:moveTo>
                      <a:pt x="7" y="94"/>
                    </a:moveTo>
                    <a:lnTo>
                      <a:pt x="13" y="82"/>
                    </a:lnTo>
                    <a:lnTo>
                      <a:pt x="31" y="89"/>
                    </a:lnTo>
                    <a:lnTo>
                      <a:pt x="24" y="103"/>
                    </a:lnTo>
                    <a:lnTo>
                      <a:pt x="7" y="94"/>
                    </a:lnTo>
                    <a:close/>
                    <a:moveTo>
                      <a:pt x="13" y="82"/>
                    </a:moveTo>
                    <a:lnTo>
                      <a:pt x="14" y="81"/>
                    </a:lnTo>
                    <a:lnTo>
                      <a:pt x="15" y="79"/>
                    </a:lnTo>
                    <a:lnTo>
                      <a:pt x="22" y="86"/>
                    </a:lnTo>
                    <a:lnTo>
                      <a:pt x="13" y="82"/>
                    </a:lnTo>
                    <a:close/>
                    <a:moveTo>
                      <a:pt x="15" y="79"/>
                    </a:moveTo>
                    <a:lnTo>
                      <a:pt x="24" y="70"/>
                    </a:lnTo>
                    <a:lnTo>
                      <a:pt x="38" y="83"/>
                    </a:lnTo>
                    <a:lnTo>
                      <a:pt x="29" y="93"/>
                    </a:lnTo>
                    <a:lnTo>
                      <a:pt x="15" y="79"/>
                    </a:lnTo>
                    <a:close/>
                    <a:moveTo>
                      <a:pt x="24" y="70"/>
                    </a:moveTo>
                    <a:lnTo>
                      <a:pt x="53" y="41"/>
                    </a:lnTo>
                    <a:lnTo>
                      <a:pt x="24" y="70"/>
                    </a:lnTo>
                    <a:lnTo>
                      <a:pt x="31" y="76"/>
                    </a:lnTo>
                    <a:lnTo>
                      <a:pt x="24" y="70"/>
                    </a:lnTo>
                    <a:close/>
                    <a:moveTo>
                      <a:pt x="24" y="70"/>
                    </a:moveTo>
                    <a:lnTo>
                      <a:pt x="37" y="56"/>
                    </a:lnTo>
                    <a:lnTo>
                      <a:pt x="51" y="71"/>
                    </a:lnTo>
                    <a:lnTo>
                      <a:pt x="38" y="83"/>
                    </a:lnTo>
                    <a:lnTo>
                      <a:pt x="24" y="70"/>
                    </a:lnTo>
                    <a:close/>
                    <a:moveTo>
                      <a:pt x="37" y="56"/>
                    </a:moveTo>
                    <a:lnTo>
                      <a:pt x="50" y="44"/>
                    </a:lnTo>
                    <a:lnTo>
                      <a:pt x="64" y="57"/>
                    </a:lnTo>
                    <a:lnTo>
                      <a:pt x="51" y="71"/>
                    </a:lnTo>
                    <a:lnTo>
                      <a:pt x="3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3" name="Freeform 1645">
                <a:extLst>
                  <a:ext uri="{FF2B5EF4-FFF2-40B4-BE49-F238E27FC236}">
                    <a16:creationId xmlns:a16="http://schemas.microsoft.com/office/drawing/2014/main" id="{732AED4B-A34D-41DB-8216-14F6BF3E0BB0}"/>
                  </a:ext>
                </a:extLst>
              </p:cNvPr>
              <p:cNvSpPr>
                <a:spLocks/>
              </p:cNvSpPr>
              <p:nvPr/>
            </p:nvSpPr>
            <p:spPr bwMode="auto">
              <a:xfrm>
                <a:off x="2919" y="1721"/>
                <a:ext cx="30" cy="67"/>
              </a:xfrm>
              <a:custGeom>
                <a:avLst/>
                <a:gdLst>
                  <a:gd name="T0" fmla="*/ 1 w 121"/>
                  <a:gd name="T1" fmla="*/ 2 h 267"/>
                  <a:gd name="T2" fmla="*/ 2 w 121"/>
                  <a:gd name="T3" fmla="*/ 1 h 267"/>
                  <a:gd name="T4" fmla="*/ 3 w 121"/>
                  <a:gd name="T5" fmla="*/ 0 h 267"/>
                  <a:gd name="T6" fmla="*/ 4 w 121"/>
                  <a:gd name="T7" fmla="*/ 0 h 267"/>
                  <a:gd name="T8" fmla="*/ 5 w 121"/>
                  <a:gd name="T9" fmla="*/ 1 h 267"/>
                  <a:gd name="T10" fmla="*/ 5 w 121"/>
                  <a:gd name="T11" fmla="*/ 1 h 267"/>
                  <a:gd name="T12" fmla="*/ 6 w 121"/>
                  <a:gd name="T13" fmla="*/ 2 h 267"/>
                  <a:gd name="T14" fmla="*/ 7 w 121"/>
                  <a:gd name="T15" fmla="*/ 4 h 267"/>
                  <a:gd name="T16" fmla="*/ 7 w 121"/>
                  <a:gd name="T17" fmla="*/ 5 h 267"/>
                  <a:gd name="T18" fmla="*/ 7 w 121"/>
                  <a:gd name="T19" fmla="*/ 7 h 267"/>
                  <a:gd name="T20" fmla="*/ 7 w 121"/>
                  <a:gd name="T21" fmla="*/ 8 h 267"/>
                  <a:gd name="T22" fmla="*/ 7 w 121"/>
                  <a:gd name="T23" fmla="*/ 9 h 267"/>
                  <a:gd name="T24" fmla="*/ 7 w 121"/>
                  <a:gd name="T25" fmla="*/ 11 h 267"/>
                  <a:gd name="T26" fmla="*/ 7 w 121"/>
                  <a:gd name="T27" fmla="*/ 12 h 267"/>
                  <a:gd name="T28" fmla="*/ 7 w 121"/>
                  <a:gd name="T29" fmla="*/ 13 h 267"/>
                  <a:gd name="T30" fmla="*/ 7 w 121"/>
                  <a:gd name="T31" fmla="*/ 14 h 267"/>
                  <a:gd name="T32" fmla="*/ 7 w 121"/>
                  <a:gd name="T33" fmla="*/ 15 h 267"/>
                  <a:gd name="T34" fmla="*/ 7 w 121"/>
                  <a:gd name="T35" fmla="*/ 16 h 267"/>
                  <a:gd name="T36" fmla="*/ 7 w 121"/>
                  <a:gd name="T37" fmla="*/ 16 h 267"/>
                  <a:gd name="T38" fmla="*/ 6 w 121"/>
                  <a:gd name="T39" fmla="*/ 17 h 267"/>
                  <a:gd name="T40" fmla="*/ 6 w 121"/>
                  <a:gd name="T41" fmla="*/ 17 h 267"/>
                  <a:gd name="T42" fmla="*/ 4 w 121"/>
                  <a:gd name="T43" fmla="*/ 16 h 267"/>
                  <a:gd name="T44" fmla="*/ 3 w 121"/>
                  <a:gd name="T45" fmla="*/ 16 h 267"/>
                  <a:gd name="T46" fmla="*/ 2 w 121"/>
                  <a:gd name="T47" fmla="*/ 16 h 267"/>
                  <a:gd name="T48" fmla="*/ 2 w 121"/>
                  <a:gd name="T49" fmla="*/ 15 h 267"/>
                  <a:gd name="T50" fmla="*/ 2 w 121"/>
                  <a:gd name="T51" fmla="*/ 14 h 267"/>
                  <a:gd name="T52" fmla="*/ 2 w 121"/>
                  <a:gd name="T53" fmla="*/ 13 h 267"/>
                  <a:gd name="T54" fmla="*/ 1 w 121"/>
                  <a:gd name="T55" fmla="*/ 12 h 267"/>
                  <a:gd name="T56" fmla="*/ 1 w 121"/>
                  <a:gd name="T57" fmla="*/ 11 h 267"/>
                  <a:gd name="T58" fmla="*/ 1 w 121"/>
                  <a:gd name="T59" fmla="*/ 10 h 267"/>
                  <a:gd name="T60" fmla="*/ 1 w 121"/>
                  <a:gd name="T61" fmla="*/ 9 h 267"/>
                  <a:gd name="T62" fmla="*/ 0 w 121"/>
                  <a:gd name="T63" fmla="*/ 7 h 267"/>
                  <a:gd name="T64" fmla="*/ 0 w 121"/>
                  <a:gd name="T65" fmla="*/ 7 h 267"/>
                  <a:gd name="T66" fmla="*/ 0 w 121"/>
                  <a:gd name="T67" fmla="*/ 6 h 267"/>
                  <a:gd name="T68" fmla="*/ 0 w 121"/>
                  <a:gd name="T69" fmla="*/ 5 h 267"/>
                  <a:gd name="T70" fmla="*/ 0 w 121"/>
                  <a:gd name="T71" fmla="*/ 5 h 267"/>
                  <a:gd name="T72" fmla="*/ 0 w 121"/>
                  <a:gd name="T73" fmla="*/ 5 h 267"/>
                  <a:gd name="T74" fmla="*/ 0 w 121"/>
                  <a:gd name="T75" fmla="*/ 4 h 267"/>
                  <a:gd name="T76" fmla="*/ 0 w 121"/>
                  <a:gd name="T77" fmla="*/ 4 h 267"/>
                  <a:gd name="T78" fmla="*/ 0 w 121"/>
                  <a:gd name="T79" fmla="*/ 3 h 267"/>
                  <a:gd name="T80" fmla="*/ 1 w 121"/>
                  <a:gd name="T81" fmla="*/ 2 h 2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1"/>
                  <a:gd name="T124" fmla="*/ 0 h 267"/>
                  <a:gd name="T125" fmla="*/ 121 w 121"/>
                  <a:gd name="T126" fmla="*/ 267 h 2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1" h="267">
                    <a:moveTo>
                      <a:pt x="17" y="35"/>
                    </a:moveTo>
                    <a:lnTo>
                      <a:pt x="32" y="16"/>
                    </a:lnTo>
                    <a:lnTo>
                      <a:pt x="48" y="3"/>
                    </a:lnTo>
                    <a:lnTo>
                      <a:pt x="64" y="0"/>
                    </a:lnTo>
                    <a:lnTo>
                      <a:pt x="76" y="6"/>
                    </a:lnTo>
                    <a:lnTo>
                      <a:pt x="89" y="16"/>
                    </a:lnTo>
                    <a:lnTo>
                      <a:pt x="102" y="31"/>
                    </a:lnTo>
                    <a:lnTo>
                      <a:pt x="108" y="54"/>
                    </a:lnTo>
                    <a:lnTo>
                      <a:pt x="115" y="77"/>
                    </a:lnTo>
                    <a:lnTo>
                      <a:pt x="118" y="102"/>
                    </a:lnTo>
                    <a:lnTo>
                      <a:pt x="115" y="124"/>
                    </a:lnTo>
                    <a:lnTo>
                      <a:pt x="115" y="146"/>
                    </a:lnTo>
                    <a:lnTo>
                      <a:pt x="115" y="168"/>
                    </a:lnTo>
                    <a:lnTo>
                      <a:pt x="115" y="190"/>
                    </a:lnTo>
                    <a:lnTo>
                      <a:pt x="118" y="210"/>
                    </a:lnTo>
                    <a:lnTo>
                      <a:pt x="121" y="229"/>
                    </a:lnTo>
                    <a:lnTo>
                      <a:pt x="121" y="242"/>
                    </a:lnTo>
                    <a:lnTo>
                      <a:pt x="118" y="254"/>
                    </a:lnTo>
                    <a:lnTo>
                      <a:pt x="115" y="261"/>
                    </a:lnTo>
                    <a:lnTo>
                      <a:pt x="105" y="267"/>
                    </a:lnTo>
                    <a:lnTo>
                      <a:pt x="93" y="267"/>
                    </a:lnTo>
                    <a:lnTo>
                      <a:pt x="71" y="261"/>
                    </a:lnTo>
                    <a:lnTo>
                      <a:pt x="54" y="254"/>
                    </a:lnTo>
                    <a:lnTo>
                      <a:pt x="42" y="247"/>
                    </a:lnTo>
                    <a:lnTo>
                      <a:pt x="35" y="239"/>
                    </a:lnTo>
                    <a:lnTo>
                      <a:pt x="29" y="229"/>
                    </a:lnTo>
                    <a:lnTo>
                      <a:pt x="29" y="213"/>
                    </a:lnTo>
                    <a:lnTo>
                      <a:pt x="25" y="197"/>
                    </a:lnTo>
                    <a:lnTo>
                      <a:pt x="22" y="178"/>
                    </a:lnTo>
                    <a:lnTo>
                      <a:pt x="19" y="159"/>
                    </a:lnTo>
                    <a:lnTo>
                      <a:pt x="17" y="134"/>
                    </a:lnTo>
                    <a:lnTo>
                      <a:pt x="10" y="117"/>
                    </a:lnTo>
                    <a:lnTo>
                      <a:pt x="7" y="105"/>
                    </a:lnTo>
                    <a:lnTo>
                      <a:pt x="3" y="95"/>
                    </a:lnTo>
                    <a:lnTo>
                      <a:pt x="3" y="85"/>
                    </a:lnTo>
                    <a:lnTo>
                      <a:pt x="0" y="77"/>
                    </a:lnTo>
                    <a:lnTo>
                      <a:pt x="0" y="70"/>
                    </a:lnTo>
                    <a:lnTo>
                      <a:pt x="3" y="63"/>
                    </a:lnTo>
                    <a:lnTo>
                      <a:pt x="7" y="54"/>
                    </a:lnTo>
                    <a:lnTo>
                      <a:pt x="10" y="48"/>
                    </a:lnTo>
                    <a:lnTo>
                      <a:pt x="17" y="35"/>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4" name="Freeform 1646">
                <a:extLst>
                  <a:ext uri="{FF2B5EF4-FFF2-40B4-BE49-F238E27FC236}">
                    <a16:creationId xmlns:a16="http://schemas.microsoft.com/office/drawing/2014/main" id="{A7173C31-D2C0-4A18-A873-A55368F14A6A}"/>
                  </a:ext>
                </a:extLst>
              </p:cNvPr>
              <p:cNvSpPr>
                <a:spLocks noEditPoints="1"/>
              </p:cNvSpPr>
              <p:nvPr/>
            </p:nvSpPr>
            <p:spPr bwMode="auto">
              <a:xfrm>
                <a:off x="2916" y="1718"/>
                <a:ext cx="35" cy="72"/>
              </a:xfrm>
              <a:custGeom>
                <a:avLst/>
                <a:gdLst>
                  <a:gd name="T0" fmla="*/ 2 w 139"/>
                  <a:gd name="T1" fmla="*/ 1 h 287"/>
                  <a:gd name="T2" fmla="*/ 3 w 139"/>
                  <a:gd name="T3" fmla="*/ 1 h 287"/>
                  <a:gd name="T4" fmla="*/ 4 w 139"/>
                  <a:gd name="T5" fmla="*/ 0 h 287"/>
                  <a:gd name="T6" fmla="*/ 4 w 139"/>
                  <a:gd name="T7" fmla="*/ 2 h 287"/>
                  <a:gd name="T8" fmla="*/ 5 w 139"/>
                  <a:gd name="T9" fmla="*/ 0 h 287"/>
                  <a:gd name="T10" fmla="*/ 6 w 139"/>
                  <a:gd name="T11" fmla="*/ 1 h 287"/>
                  <a:gd name="T12" fmla="*/ 7 w 139"/>
                  <a:gd name="T13" fmla="*/ 1 h 287"/>
                  <a:gd name="T14" fmla="*/ 7 w 139"/>
                  <a:gd name="T15" fmla="*/ 1 h 287"/>
                  <a:gd name="T16" fmla="*/ 6 w 139"/>
                  <a:gd name="T17" fmla="*/ 2 h 287"/>
                  <a:gd name="T18" fmla="*/ 8 w 139"/>
                  <a:gd name="T19" fmla="*/ 2 h 287"/>
                  <a:gd name="T20" fmla="*/ 8 w 139"/>
                  <a:gd name="T21" fmla="*/ 4 h 287"/>
                  <a:gd name="T22" fmla="*/ 8 w 139"/>
                  <a:gd name="T23" fmla="*/ 5 h 287"/>
                  <a:gd name="T24" fmla="*/ 7 w 139"/>
                  <a:gd name="T25" fmla="*/ 7 h 287"/>
                  <a:gd name="T26" fmla="*/ 8 w 139"/>
                  <a:gd name="T27" fmla="*/ 7 h 287"/>
                  <a:gd name="T28" fmla="*/ 9 w 139"/>
                  <a:gd name="T29" fmla="*/ 7 h 287"/>
                  <a:gd name="T30" fmla="*/ 9 w 139"/>
                  <a:gd name="T31" fmla="*/ 9 h 287"/>
                  <a:gd name="T32" fmla="*/ 9 w 139"/>
                  <a:gd name="T33" fmla="*/ 11 h 287"/>
                  <a:gd name="T34" fmla="*/ 7 w 139"/>
                  <a:gd name="T35" fmla="*/ 13 h 287"/>
                  <a:gd name="T36" fmla="*/ 8 w 139"/>
                  <a:gd name="T37" fmla="*/ 13 h 287"/>
                  <a:gd name="T38" fmla="*/ 9 w 139"/>
                  <a:gd name="T39" fmla="*/ 13 h 287"/>
                  <a:gd name="T40" fmla="*/ 9 w 139"/>
                  <a:gd name="T41" fmla="*/ 15 h 287"/>
                  <a:gd name="T42" fmla="*/ 9 w 139"/>
                  <a:gd name="T43" fmla="*/ 16 h 287"/>
                  <a:gd name="T44" fmla="*/ 9 w 139"/>
                  <a:gd name="T45" fmla="*/ 16 h 287"/>
                  <a:gd name="T46" fmla="*/ 8 w 139"/>
                  <a:gd name="T47" fmla="*/ 16 h 287"/>
                  <a:gd name="T48" fmla="*/ 9 w 139"/>
                  <a:gd name="T49" fmla="*/ 17 h 287"/>
                  <a:gd name="T50" fmla="*/ 8 w 139"/>
                  <a:gd name="T51" fmla="*/ 17 h 287"/>
                  <a:gd name="T52" fmla="*/ 8 w 139"/>
                  <a:gd name="T53" fmla="*/ 18 h 287"/>
                  <a:gd name="T54" fmla="*/ 7 w 139"/>
                  <a:gd name="T55" fmla="*/ 18 h 287"/>
                  <a:gd name="T56" fmla="*/ 7 w 139"/>
                  <a:gd name="T57" fmla="*/ 17 h 287"/>
                  <a:gd name="T58" fmla="*/ 7 w 139"/>
                  <a:gd name="T59" fmla="*/ 18 h 287"/>
                  <a:gd name="T60" fmla="*/ 5 w 139"/>
                  <a:gd name="T61" fmla="*/ 18 h 287"/>
                  <a:gd name="T62" fmla="*/ 4 w 139"/>
                  <a:gd name="T63" fmla="*/ 17 h 287"/>
                  <a:gd name="T64" fmla="*/ 4 w 139"/>
                  <a:gd name="T65" fmla="*/ 17 h 287"/>
                  <a:gd name="T66" fmla="*/ 4 w 139"/>
                  <a:gd name="T67" fmla="*/ 16 h 287"/>
                  <a:gd name="T68" fmla="*/ 3 w 139"/>
                  <a:gd name="T69" fmla="*/ 17 h 287"/>
                  <a:gd name="T70" fmla="*/ 3 w 139"/>
                  <a:gd name="T71" fmla="*/ 15 h 287"/>
                  <a:gd name="T72" fmla="*/ 2 w 139"/>
                  <a:gd name="T73" fmla="*/ 15 h 287"/>
                  <a:gd name="T74" fmla="*/ 2 w 139"/>
                  <a:gd name="T75" fmla="*/ 15 h 287"/>
                  <a:gd name="T76" fmla="*/ 3 w 139"/>
                  <a:gd name="T77" fmla="*/ 15 h 287"/>
                  <a:gd name="T78" fmla="*/ 3 w 139"/>
                  <a:gd name="T79" fmla="*/ 14 h 287"/>
                  <a:gd name="T80" fmla="*/ 2 w 139"/>
                  <a:gd name="T81" fmla="*/ 13 h 287"/>
                  <a:gd name="T82" fmla="*/ 2 w 139"/>
                  <a:gd name="T83" fmla="*/ 12 h 287"/>
                  <a:gd name="T84" fmla="*/ 3 w 139"/>
                  <a:gd name="T85" fmla="*/ 11 h 287"/>
                  <a:gd name="T86" fmla="*/ 2 w 139"/>
                  <a:gd name="T87" fmla="*/ 11 h 287"/>
                  <a:gd name="T88" fmla="*/ 1 w 139"/>
                  <a:gd name="T89" fmla="*/ 11 h 287"/>
                  <a:gd name="T90" fmla="*/ 1 w 139"/>
                  <a:gd name="T91" fmla="*/ 9 h 287"/>
                  <a:gd name="T92" fmla="*/ 1 w 139"/>
                  <a:gd name="T93" fmla="*/ 8 h 287"/>
                  <a:gd name="T94" fmla="*/ 2 w 139"/>
                  <a:gd name="T95" fmla="*/ 7 h 287"/>
                  <a:gd name="T96" fmla="*/ 1 w 139"/>
                  <a:gd name="T97" fmla="*/ 7 h 287"/>
                  <a:gd name="T98" fmla="*/ 1 w 139"/>
                  <a:gd name="T99" fmla="*/ 8 h 287"/>
                  <a:gd name="T100" fmla="*/ 0 w 139"/>
                  <a:gd name="T101" fmla="*/ 7 h 287"/>
                  <a:gd name="T102" fmla="*/ 2 w 139"/>
                  <a:gd name="T103" fmla="*/ 6 h 287"/>
                  <a:gd name="T104" fmla="*/ 1 w 139"/>
                  <a:gd name="T105" fmla="*/ 5 h 287"/>
                  <a:gd name="T106" fmla="*/ 1 w 139"/>
                  <a:gd name="T107" fmla="*/ 6 h 287"/>
                  <a:gd name="T108" fmla="*/ 0 w 139"/>
                  <a:gd name="T109" fmla="*/ 6 h 287"/>
                  <a:gd name="T110" fmla="*/ 0 w 139"/>
                  <a:gd name="T111" fmla="*/ 5 h 287"/>
                  <a:gd name="T112" fmla="*/ 1 w 139"/>
                  <a:gd name="T113" fmla="*/ 5 h 287"/>
                  <a:gd name="T114" fmla="*/ 2 w 139"/>
                  <a:gd name="T115" fmla="*/ 4 h 287"/>
                  <a:gd name="T116" fmla="*/ 1 w 139"/>
                  <a:gd name="T117" fmla="*/ 4 h 287"/>
                  <a:gd name="T118" fmla="*/ 1 w 139"/>
                  <a:gd name="T119" fmla="*/ 4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5" name="Freeform 1647">
                <a:extLst>
                  <a:ext uri="{FF2B5EF4-FFF2-40B4-BE49-F238E27FC236}">
                    <a16:creationId xmlns:a16="http://schemas.microsoft.com/office/drawing/2014/main" id="{B84C74F8-C1E7-49B7-B6B7-5EC9E8A4A5BE}"/>
                  </a:ext>
                </a:extLst>
              </p:cNvPr>
              <p:cNvSpPr>
                <a:spLocks noEditPoints="1"/>
              </p:cNvSpPr>
              <p:nvPr/>
            </p:nvSpPr>
            <p:spPr bwMode="auto">
              <a:xfrm>
                <a:off x="2916" y="1718"/>
                <a:ext cx="35" cy="72"/>
              </a:xfrm>
              <a:custGeom>
                <a:avLst/>
                <a:gdLst>
                  <a:gd name="T0" fmla="*/ 2 w 139"/>
                  <a:gd name="T1" fmla="*/ 1 h 287"/>
                  <a:gd name="T2" fmla="*/ 3 w 139"/>
                  <a:gd name="T3" fmla="*/ 1 h 287"/>
                  <a:gd name="T4" fmla="*/ 4 w 139"/>
                  <a:gd name="T5" fmla="*/ 0 h 287"/>
                  <a:gd name="T6" fmla="*/ 4 w 139"/>
                  <a:gd name="T7" fmla="*/ 2 h 287"/>
                  <a:gd name="T8" fmla="*/ 5 w 139"/>
                  <a:gd name="T9" fmla="*/ 0 h 287"/>
                  <a:gd name="T10" fmla="*/ 6 w 139"/>
                  <a:gd name="T11" fmla="*/ 1 h 287"/>
                  <a:gd name="T12" fmla="*/ 7 w 139"/>
                  <a:gd name="T13" fmla="*/ 1 h 287"/>
                  <a:gd name="T14" fmla="*/ 7 w 139"/>
                  <a:gd name="T15" fmla="*/ 1 h 287"/>
                  <a:gd name="T16" fmla="*/ 6 w 139"/>
                  <a:gd name="T17" fmla="*/ 2 h 287"/>
                  <a:gd name="T18" fmla="*/ 8 w 139"/>
                  <a:gd name="T19" fmla="*/ 2 h 287"/>
                  <a:gd name="T20" fmla="*/ 8 w 139"/>
                  <a:gd name="T21" fmla="*/ 4 h 287"/>
                  <a:gd name="T22" fmla="*/ 8 w 139"/>
                  <a:gd name="T23" fmla="*/ 5 h 287"/>
                  <a:gd name="T24" fmla="*/ 7 w 139"/>
                  <a:gd name="T25" fmla="*/ 7 h 287"/>
                  <a:gd name="T26" fmla="*/ 8 w 139"/>
                  <a:gd name="T27" fmla="*/ 7 h 287"/>
                  <a:gd name="T28" fmla="*/ 9 w 139"/>
                  <a:gd name="T29" fmla="*/ 7 h 287"/>
                  <a:gd name="T30" fmla="*/ 9 w 139"/>
                  <a:gd name="T31" fmla="*/ 9 h 287"/>
                  <a:gd name="T32" fmla="*/ 9 w 139"/>
                  <a:gd name="T33" fmla="*/ 11 h 287"/>
                  <a:gd name="T34" fmla="*/ 7 w 139"/>
                  <a:gd name="T35" fmla="*/ 13 h 287"/>
                  <a:gd name="T36" fmla="*/ 8 w 139"/>
                  <a:gd name="T37" fmla="*/ 13 h 287"/>
                  <a:gd name="T38" fmla="*/ 9 w 139"/>
                  <a:gd name="T39" fmla="*/ 13 h 287"/>
                  <a:gd name="T40" fmla="*/ 9 w 139"/>
                  <a:gd name="T41" fmla="*/ 15 h 287"/>
                  <a:gd name="T42" fmla="*/ 9 w 139"/>
                  <a:gd name="T43" fmla="*/ 16 h 287"/>
                  <a:gd name="T44" fmla="*/ 9 w 139"/>
                  <a:gd name="T45" fmla="*/ 16 h 287"/>
                  <a:gd name="T46" fmla="*/ 8 w 139"/>
                  <a:gd name="T47" fmla="*/ 16 h 287"/>
                  <a:gd name="T48" fmla="*/ 9 w 139"/>
                  <a:gd name="T49" fmla="*/ 17 h 287"/>
                  <a:gd name="T50" fmla="*/ 8 w 139"/>
                  <a:gd name="T51" fmla="*/ 17 h 287"/>
                  <a:gd name="T52" fmla="*/ 8 w 139"/>
                  <a:gd name="T53" fmla="*/ 18 h 287"/>
                  <a:gd name="T54" fmla="*/ 7 w 139"/>
                  <a:gd name="T55" fmla="*/ 18 h 287"/>
                  <a:gd name="T56" fmla="*/ 7 w 139"/>
                  <a:gd name="T57" fmla="*/ 17 h 287"/>
                  <a:gd name="T58" fmla="*/ 7 w 139"/>
                  <a:gd name="T59" fmla="*/ 18 h 287"/>
                  <a:gd name="T60" fmla="*/ 5 w 139"/>
                  <a:gd name="T61" fmla="*/ 18 h 287"/>
                  <a:gd name="T62" fmla="*/ 4 w 139"/>
                  <a:gd name="T63" fmla="*/ 17 h 287"/>
                  <a:gd name="T64" fmla="*/ 4 w 139"/>
                  <a:gd name="T65" fmla="*/ 17 h 287"/>
                  <a:gd name="T66" fmla="*/ 4 w 139"/>
                  <a:gd name="T67" fmla="*/ 16 h 287"/>
                  <a:gd name="T68" fmla="*/ 3 w 139"/>
                  <a:gd name="T69" fmla="*/ 17 h 287"/>
                  <a:gd name="T70" fmla="*/ 3 w 139"/>
                  <a:gd name="T71" fmla="*/ 15 h 287"/>
                  <a:gd name="T72" fmla="*/ 2 w 139"/>
                  <a:gd name="T73" fmla="*/ 15 h 287"/>
                  <a:gd name="T74" fmla="*/ 2 w 139"/>
                  <a:gd name="T75" fmla="*/ 15 h 287"/>
                  <a:gd name="T76" fmla="*/ 3 w 139"/>
                  <a:gd name="T77" fmla="*/ 15 h 287"/>
                  <a:gd name="T78" fmla="*/ 3 w 139"/>
                  <a:gd name="T79" fmla="*/ 14 h 287"/>
                  <a:gd name="T80" fmla="*/ 2 w 139"/>
                  <a:gd name="T81" fmla="*/ 13 h 287"/>
                  <a:gd name="T82" fmla="*/ 2 w 139"/>
                  <a:gd name="T83" fmla="*/ 12 h 287"/>
                  <a:gd name="T84" fmla="*/ 3 w 139"/>
                  <a:gd name="T85" fmla="*/ 11 h 287"/>
                  <a:gd name="T86" fmla="*/ 2 w 139"/>
                  <a:gd name="T87" fmla="*/ 11 h 287"/>
                  <a:gd name="T88" fmla="*/ 1 w 139"/>
                  <a:gd name="T89" fmla="*/ 11 h 287"/>
                  <a:gd name="T90" fmla="*/ 1 w 139"/>
                  <a:gd name="T91" fmla="*/ 9 h 287"/>
                  <a:gd name="T92" fmla="*/ 1 w 139"/>
                  <a:gd name="T93" fmla="*/ 8 h 287"/>
                  <a:gd name="T94" fmla="*/ 2 w 139"/>
                  <a:gd name="T95" fmla="*/ 7 h 287"/>
                  <a:gd name="T96" fmla="*/ 1 w 139"/>
                  <a:gd name="T97" fmla="*/ 7 h 287"/>
                  <a:gd name="T98" fmla="*/ 1 w 139"/>
                  <a:gd name="T99" fmla="*/ 8 h 287"/>
                  <a:gd name="T100" fmla="*/ 0 w 139"/>
                  <a:gd name="T101" fmla="*/ 7 h 287"/>
                  <a:gd name="T102" fmla="*/ 2 w 139"/>
                  <a:gd name="T103" fmla="*/ 6 h 287"/>
                  <a:gd name="T104" fmla="*/ 1 w 139"/>
                  <a:gd name="T105" fmla="*/ 5 h 287"/>
                  <a:gd name="T106" fmla="*/ 1 w 139"/>
                  <a:gd name="T107" fmla="*/ 6 h 287"/>
                  <a:gd name="T108" fmla="*/ 0 w 139"/>
                  <a:gd name="T109" fmla="*/ 6 h 287"/>
                  <a:gd name="T110" fmla="*/ 0 w 139"/>
                  <a:gd name="T111" fmla="*/ 5 h 287"/>
                  <a:gd name="T112" fmla="*/ 1 w 139"/>
                  <a:gd name="T113" fmla="*/ 5 h 287"/>
                  <a:gd name="T114" fmla="*/ 2 w 139"/>
                  <a:gd name="T115" fmla="*/ 4 h 287"/>
                  <a:gd name="T116" fmla="*/ 1 w 139"/>
                  <a:gd name="T117" fmla="*/ 4 h 287"/>
                  <a:gd name="T118" fmla="*/ 1 w 139"/>
                  <a:gd name="T119" fmla="*/ 4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6" name="Freeform 1648">
                <a:extLst>
                  <a:ext uri="{FF2B5EF4-FFF2-40B4-BE49-F238E27FC236}">
                    <a16:creationId xmlns:a16="http://schemas.microsoft.com/office/drawing/2014/main" id="{5355E07A-BB16-46CF-AF74-F1005D1647AA}"/>
                  </a:ext>
                </a:extLst>
              </p:cNvPr>
              <p:cNvSpPr>
                <a:spLocks/>
              </p:cNvSpPr>
              <p:nvPr/>
            </p:nvSpPr>
            <p:spPr bwMode="auto">
              <a:xfrm>
                <a:off x="2680" y="2123"/>
                <a:ext cx="108" cy="132"/>
              </a:xfrm>
              <a:custGeom>
                <a:avLst/>
                <a:gdLst>
                  <a:gd name="T0" fmla="*/ 5 w 435"/>
                  <a:gd name="T1" fmla="*/ 11 h 528"/>
                  <a:gd name="T2" fmla="*/ 4 w 435"/>
                  <a:gd name="T3" fmla="*/ 9 h 528"/>
                  <a:gd name="T4" fmla="*/ 3 w 435"/>
                  <a:gd name="T5" fmla="*/ 8 h 528"/>
                  <a:gd name="T6" fmla="*/ 2 w 435"/>
                  <a:gd name="T7" fmla="*/ 7 h 528"/>
                  <a:gd name="T8" fmla="*/ 1 w 435"/>
                  <a:gd name="T9" fmla="*/ 6 h 528"/>
                  <a:gd name="T10" fmla="*/ 0 w 435"/>
                  <a:gd name="T11" fmla="*/ 5 h 528"/>
                  <a:gd name="T12" fmla="*/ 0 w 435"/>
                  <a:gd name="T13" fmla="*/ 4 h 528"/>
                  <a:gd name="T14" fmla="*/ 0 w 435"/>
                  <a:gd name="T15" fmla="*/ 3 h 528"/>
                  <a:gd name="T16" fmla="*/ 0 w 435"/>
                  <a:gd name="T17" fmla="*/ 2 h 528"/>
                  <a:gd name="T18" fmla="*/ 0 w 435"/>
                  <a:gd name="T19" fmla="*/ 1 h 528"/>
                  <a:gd name="T20" fmla="*/ 1 w 435"/>
                  <a:gd name="T21" fmla="*/ 1 h 528"/>
                  <a:gd name="T22" fmla="*/ 2 w 435"/>
                  <a:gd name="T23" fmla="*/ 0 h 528"/>
                  <a:gd name="T24" fmla="*/ 3 w 435"/>
                  <a:gd name="T25" fmla="*/ 0 h 528"/>
                  <a:gd name="T26" fmla="*/ 3 w 435"/>
                  <a:gd name="T27" fmla="*/ 0 h 528"/>
                  <a:gd name="T28" fmla="*/ 4 w 435"/>
                  <a:gd name="T29" fmla="*/ 1 h 528"/>
                  <a:gd name="T30" fmla="*/ 5 w 435"/>
                  <a:gd name="T31" fmla="*/ 2 h 528"/>
                  <a:gd name="T32" fmla="*/ 6 w 435"/>
                  <a:gd name="T33" fmla="*/ 2 h 528"/>
                  <a:gd name="T34" fmla="*/ 7 w 435"/>
                  <a:gd name="T35" fmla="*/ 4 h 528"/>
                  <a:gd name="T36" fmla="*/ 8 w 435"/>
                  <a:gd name="T37" fmla="*/ 5 h 528"/>
                  <a:gd name="T38" fmla="*/ 9 w 435"/>
                  <a:gd name="T39" fmla="*/ 6 h 528"/>
                  <a:gd name="T40" fmla="*/ 10 w 435"/>
                  <a:gd name="T41" fmla="*/ 8 h 528"/>
                  <a:gd name="T42" fmla="*/ 11 w 435"/>
                  <a:gd name="T43" fmla="*/ 8 h 528"/>
                  <a:gd name="T44" fmla="*/ 13 w 435"/>
                  <a:gd name="T45" fmla="*/ 10 h 528"/>
                  <a:gd name="T46" fmla="*/ 15 w 435"/>
                  <a:gd name="T47" fmla="*/ 13 h 528"/>
                  <a:gd name="T48" fmla="*/ 18 w 435"/>
                  <a:gd name="T49" fmla="*/ 17 h 528"/>
                  <a:gd name="T50" fmla="*/ 21 w 435"/>
                  <a:gd name="T51" fmla="*/ 20 h 528"/>
                  <a:gd name="T52" fmla="*/ 24 w 435"/>
                  <a:gd name="T53" fmla="*/ 24 h 528"/>
                  <a:gd name="T54" fmla="*/ 26 w 435"/>
                  <a:gd name="T55" fmla="*/ 28 h 528"/>
                  <a:gd name="T56" fmla="*/ 27 w 435"/>
                  <a:gd name="T57" fmla="*/ 31 h 528"/>
                  <a:gd name="T58" fmla="*/ 27 w 435"/>
                  <a:gd name="T59" fmla="*/ 33 h 528"/>
                  <a:gd name="T60" fmla="*/ 25 w 435"/>
                  <a:gd name="T61" fmla="*/ 33 h 528"/>
                  <a:gd name="T62" fmla="*/ 23 w 435"/>
                  <a:gd name="T63" fmla="*/ 33 h 528"/>
                  <a:gd name="T64" fmla="*/ 21 w 435"/>
                  <a:gd name="T65" fmla="*/ 32 h 528"/>
                  <a:gd name="T66" fmla="*/ 19 w 435"/>
                  <a:gd name="T67" fmla="*/ 31 h 528"/>
                  <a:gd name="T68" fmla="*/ 17 w 435"/>
                  <a:gd name="T69" fmla="*/ 29 h 528"/>
                  <a:gd name="T70" fmla="*/ 16 w 435"/>
                  <a:gd name="T71" fmla="*/ 27 h 528"/>
                  <a:gd name="T72" fmla="*/ 14 w 435"/>
                  <a:gd name="T73" fmla="*/ 25 h 528"/>
                  <a:gd name="T74" fmla="*/ 13 w 435"/>
                  <a:gd name="T75" fmla="*/ 23 h 528"/>
                  <a:gd name="T76" fmla="*/ 12 w 435"/>
                  <a:gd name="T77" fmla="*/ 21 h 528"/>
                  <a:gd name="T78" fmla="*/ 11 w 435"/>
                  <a:gd name="T79" fmla="*/ 19 h 528"/>
                  <a:gd name="T80" fmla="*/ 10 w 435"/>
                  <a:gd name="T81" fmla="*/ 18 h 528"/>
                  <a:gd name="T82" fmla="*/ 10 w 435"/>
                  <a:gd name="T83" fmla="*/ 17 h 528"/>
                  <a:gd name="T84" fmla="*/ 10 w 435"/>
                  <a:gd name="T85" fmla="*/ 16 h 528"/>
                  <a:gd name="T86" fmla="*/ 9 w 435"/>
                  <a:gd name="T87" fmla="*/ 15 h 528"/>
                  <a:gd name="T88" fmla="*/ 9 w 435"/>
                  <a:gd name="T89" fmla="*/ 15 h 528"/>
                  <a:gd name="T90" fmla="*/ 8 w 435"/>
                  <a:gd name="T91" fmla="*/ 14 h 528"/>
                  <a:gd name="T92" fmla="*/ 7 w 435"/>
                  <a:gd name="T93" fmla="*/ 13 h 528"/>
                  <a:gd name="T94" fmla="*/ 7 w 435"/>
                  <a:gd name="T95" fmla="*/ 12 h 528"/>
                  <a:gd name="T96" fmla="*/ 6 w 435"/>
                  <a:gd name="T97" fmla="*/ 12 h 528"/>
                  <a:gd name="T98" fmla="*/ 6 w 435"/>
                  <a:gd name="T99" fmla="*/ 11 h 528"/>
                  <a:gd name="T100" fmla="*/ 5 w 435"/>
                  <a:gd name="T101" fmla="*/ 11 h 5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5"/>
                  <a:gd name="T154" fmla="*/ 0 h 528"/>
                  <a:gd name="T155" fmla="*/ 435 w 435"/>
                  <a:gd name="T156" fmla="*/ 528 h 5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5" h="528">
                    <a:moveTo>
                      <a:pt x="85" y="169"/>
                    </a:moveTo>
                    <a:lnTo>
                      <a:pt x="63" y="147"/>
                    </a:lnTo>
                    <a:lnTo>
                      <a:pt x="44" y="127"/>
                    </a:lnTo>
                    <a:lnTo>
                      <a:pt x="28" y="108"/>
                    </a:lnTo>
                    <a:lnTo>
                      <a:pt x="16" y="89"/>
                    </a:lnTo>
                    <a:lnTo>
                      <a:pt x="6" y="71"/>
                    </a:lnTo>
                    <a:lnTo>
                      <a:pt x="2" y="54"/>
                    </a:lnTo>
                    <a:lnTo>
                      <a:pt x="0" y="39"/>
                    </a:lnTo>
                    <a:lnTo>
                      <a:pt x="0" y="25"/>
                    </a:lnTo>
                    <a:lnTo>
                      <a:pt x="6" y="17"/>
                    </a:lnTo>
                    <a:lnTo>
                      <a:pt x="16" y="7"/>
                    </a:lnTo>
                    <a:lnTo>
                      <a:pt x="31" y="3"/>
                    </a:lnTo>
                    <a:lnTo>
                      <a:pt x="44" y="0"/>
                    </a:lnTo>
                    <a:lnTo>
                      <a:pt x="56" y="3"/>
                    </a:lnTo>
                    <a:lnTo>
                      <a:pt x="70" y="13"/>
                    </a:lnTo>
                    <a:lnTo>
                      <a:pt x="82" y="22"/>
                    </a:lnTo>
                    <a:lnTo>
                      <a:pt x="98" y="35"/>
                    </a:lnTo>
                    <a:lnTo>
                      <a:pt x="111" y="54"/>
                    </a:lnTo>
                    <a:lnTo>
                      <a:pt x="127" y="73"/>
                    </a:lnTo>
                    <a:lnTo>
                      <a:pt x="146" y="96"/>
                    </a:lnTo>
                    <a:lnTo>
                      <a:pt x="168" y="118"/>
                    </a:lnTo>
                    <a:lnTo>
                      <a:pt x="181" y="130"/>
                    </a:lnTo>
                    <a:lnTo>
                      <a:pt x="210" y="162"/>
                    </a:lnTo>
                    <a:lnTo>
                      <a:pt x="251" y="207"/>
                    </a:lnTo>
                    <a:lnTo>
                      <a:pt x="296" y="264"/>
                    </a:lnTo>
                    <a:lnTo>
                      <a:pt x="343" y="324"/>
                    </a:lnTo>
                    <a:lnTo>
                      <a:pt x="387" y="385"/>
                    </a:lnTo>
                    <a:lnTo>
                      <a:pt x="419" y="442"/>
                    </a:lnTo>
                    <a:lnTo>
                      <a:pt x="435" y="486"/>
                    </a:lnTo>
                    <a:lnTo>
                      <a:pt x="432" y="518"/>
                    </a:lnTo>
                    <a:lnTo>
                      <a:pt x="400" y="528"/>
                    </a:lnTo>
                    <a:lnTo>
                      <a:pt x="372" y="525"/>
                    </a:lnTo>
                    <a:lnTo>
                      <a:pt x="340" y="508"/>
                    </a:lnTo>
                    <a:lnTo>
                      <a:pt x="311" y="486"/>
                    </a:lnTo>
                    <a:lnTo>
                      <a:pt x="283" y="458"/>
                    </a:lnTo>
                    <a:lnTo>
                      <a:pt x="257" y="426"/>
                    </a:lnTo>
                    <a:lnTo>
                      <a:pt x="235" y="395"/>
                    </a:lnTo>
                    <a:lnTo>
                      <a:pt x="213" y="363"/>
                    </a:lnTo>
                    <a:lnTo>
                      <a:pt x="197" y="334"/>
                    </a:lnTo>
                    <a:lnTo>
                      <a:pt x="181" y="309"/>
                    </a:lnTo>
                    <a:lnTo>
                      <a:pt x="171" y="289"/>
                    </a:lnTo>
                    <a:lnTo>
                      <a:pt x="165" y="274"/>
                    </a:lnTo>
                    <a:lnTo>
                      <a:pt x="156" y="258"/>
                    </a:lnTo>
                    <a:lnTo>
                      <a:pt x="146" y="245"/>
                    </a:lnTo>
                    <a:lnTo>
                      <a:pt x="139" y="233"/>
                    </a:lnTo>
                    <a:lnTo>
                      <a:pt x="130" y="219"/>
                    </a:lnTo>
                    <a:lnTo>
                      <a:pt x="120" y="207"/>
                    </a:lnTo>
                    <a:lnTo>
                      <a:pt x="114" y="197"/>
                    </a:lnTo>
                    <a:lnTo>
                      <a:pt x="105" y="184"/>
                    </a:lnTo>
                    <a:lnTo>
                      <a:pt x="95" y="175"/>
                    </a:lnTo>
                    <a:lnTo>
                      <a:pt x="85" y="169"/>
                    </a:lnTo>
                    <a:close/>
                  </a:path>
                </a:pathLst>
              </a:custGeom>
              <a:solidFill>
                <a:srgbClr val="E352D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7" name="Freeform 1649">
                <a:extLst>
                  <a:ext uri="{FF2B5EF4-FFF2-40B4-BE49-F238E27FC236}">
                    <a16:creationId xmlns:a16="http://schemas.microsoft.com/office/drawing/2014/main" id="{85CB484A-3B4B-44D3-AA35-EEB039D21FAC}"/>
                  </a:ext>
                </a:extLst>
              </p:cNvPr>
              <p:cNvSpPr>
                <a:spLocks noEditPoints="1"/>
              </p:cNvSpPr>
              <p:nvPr/>
            </p:nvSpPr>
            <p:spPr bwMode="auto">
              <a:xfrm>
                <a:off x="2677" y="2120"/>
                <a:ext cx="114" cy="137"/>
              </a:xfrm>
              <a:custGeom>
                <a:avLst/>
                <a:gdLst>
                  <a:gd name="T0" fmla="*/ 4 w 455"/>
                  <a:gd name="T1" fmla="*/ 8 h 547"/>
                  <a:gd name="T2" fmla="*/ 3 w 455"/>
                  <a:gd name="T3" fmla="*/ 9 h 547"/>
                  <a:gd name="T4" fmla="*/ 3 w 455"/>
                  <a:gd name="T5" fmla="*/ 8 h 547"/>
                  <a:gd name="T6" fmla="*/ 1 w 455"/>
                  <a:gd name="T7" fmla="*/ 7 h 547"/>
                  <a:gd name="T8" fmla="*/ 1 w 455"/>
                  <a:gd name="T9" fmla="*/ 7 h 547"/>
                  <a:gd name="T10" fmla="*/ 2 w 455"/>
                  <a:gd name="T11" fmla="*/ 4 h 547"/>
                  <a:gd name="T12" fmla="*/ 0 w 455"/>
                  <a:gd name="T13" fmla="*/ 3 h 547"/>
                  <a:gd name="T14" fmla="*/ 1 w 455"/>
                  <a:gd name="T15" fmla="*/ 3 h 547"/>
                  <a:gd name="T16" fmla="*/ 1 w 455"/>
                  <a:gd name="T17" fmla="*/ 1 h 547"/>
                  <a:gd name="T18" fmla="*/ 1 w 455"/>
                  <a:gd name="T19" fmla="*/ 1 h 547"/>
                  <a:gd name="T20" fmla="*/ 2 w 455"/>
                  <a:gd name="T21" fmla="*/ 1 h 547"/>
                  <a:gd name="T22" fmla="*/ 3 w 455"/>
                  <a:gd name="T23" fmla="*/ 2 h 547"/>
                  <a:gd name="T24" fmla="*/ 3 w 455"/>
                  <a:gd name="T25" fmla="*/ 2 h 547"/>
                  <a:gd name="T26" fmla="*/ 4 w 455"/>
                  <a:gd name="T27" fmla="*/ 0 h 547"/>
                  <a:gd name="T28" fmla="*/ 4 w 455"/>
                  <a:gd name="T29" fmla="*/ 0 h 547"/>
                  <a:gd name="T30" fmla="*/ 6 w 455"/>
                  <a:gd name="T31" fmla="*/ 3 h 547"/>
                  <a:gd name="T32" fmla="*/ 6 w 455"/>
                  <a:gd name="T33" fmla="*/ 2 h 547"/>
                  <a:gd name="T34" fmla="*/ 7 w 455"/>
                  <a:gd name="T35" fmla="*/ 3 h 547"/>
                  <a:gd name="T36" fmla="*/ 7 w 455"/>
                  <a:gd name="T37" fmla="*/ 5 h 547"/>
                  <a:gd name="T38" fmla="*/ 8 w 455"/>
                  <a:gd name="T39" fmla="*/ 4 h 547"/>
                  <a:gd name="T40" fmla="*/ 9 w 455"/>
                  <a:gd name="T41" fmla="*/ 7 h 547"/>
                  <a:gd name="T42" fmla="*/ 10 w 455"/>
                  <a:gd name="T43" fmla="*/ 6 h 547"/>
                  <a:gd name="T44" fmla="*/ 11 w 455"/>
                  <a:gd name="T45" fmla="*/ 8 h 547"/>
                  <a:gd name="T46" fmla="*/ 13 w 455"/>
                  <a:gd name="T47" fmla="*/ 9 h 547"/>
                  <a:gd name="T48" fmla="*/ 13 w 455"/>
                  <a:gd name="T49" fmla="*/ 9 h 547"/>
                  <a:gd name="T50" fmla="*/ 16 w 455"/>
                  <a:gd name="T51" fmla="*/ 14 h 547"/>
                  <a:gd name="T52" fmla="*/ 17 w 455"/>
                  <a:gd name="T53" fmla="*/ 13 h 547"/>
                  <a:gd name="T54" fmla="*/ 19 w 455"/>
                  <a:gd name="T55" fmla="*/ 17 h 547"/>
                  <a:gd name="T56" fmla="*/ 23 w 455"/>
                  <a:gd name="T57" fmla="*/ 21 h 547"/>
                  <a:gd name="T58" fmla="*/ 23 w 455"/>
                  <a:gd name="T59" fmla="*/ 21 h 547"/>
                  <a:gd name="T60" fmla="*/ 27 w 455"/>
                  <a:gd name="T61" fmla="*/ 29 h 547"/>
                  <a:gd name="T62" fmla="*/ 28 w 455"/>
                  <a:gd name="T63" fmla="*/ 28 h 547"/>
                  <a:gd name="T64" fmla="*/ 28 w 455"/>
                  <a:gd name="T65" fmla="*/ 31 h 547"/>
                  <a:gd name="T66" fmla="*/ 28 w 455"/>
                  <a:gd name="T67" fmla="*/ 34 h 547"/>
                  <a:gd name="T68" fmla="*/ 28 w 455"/>
                  <a:gd name="T69" fmla="*/ 34 h 547"/>
                  <a:gd name="T70" fmla="*/ 24 w 455"/>
                  <a:gd name="T71" fmla="*/ 33 h 547"/>
                  <a:gd name="T72" fmla="*/ 24 w 455"/>
                  <a:gd name="T73" fmla="*/ 34 h 547"/>
                  <a:gd name="T74" fmla="*/ 22 w 455"/>
                  <a:gd name="T75" fmla="*/ 33 h 547"/>
                  <a:gd name="T76" fmla="*/ 20 w 455"/>
                  <a:gd name="T77" fmla="*/ 32 h 547"/>
                  <a:gd name="T78" fmla="*/ 20 w 455"/>
                  <a:gd name="T79" fmla="*/ 32 h 547"/>
                  <a:gd name="T80" fmla="*/ 17 w 455"/>
                  <a:gd name="T81" fmla="*/ 27 h 547"/>
                  <a:gd name="T82" fmla="*/ 16 w 455"/>
                  <a:gd name="T83" fmla="*/ 28 h 547"/>
                  <a:gd name="T84" fmla="*/ 16 w 455"/>
                  <a:gd name="T85" fmla="*/ 25 h 547"/>
                  <a:gd name="T86" fmla="*/ 13 w 455"/>
                  <a:gd name="T87" fmla="*/ 22 h 547"/>
                  <a:gd name="T88" fmla="*/ 14 w 455"/>
                  <a:gd name="T89" fmla="*/ 21 h 547"/>
                  <a:gd name="T90" fmla="*/ 12 w 455"/>
                  <a:gd name="T91" fmla="*/ 20 h 547"/>
                  <a:gd name="T92" fmla="*/ 11 w 455"/>
                  <a:gd name="T93" fmla="*/ 19 h 547"/>
                  <a:gd name="T94" fmla="*/ 12 w 455"/>
                  <a:gd name="T95" fmla="*/ 19 h 547"/>
                  <a:gd name="T96" fmla="*/ 10 w 455"/>
                  <a:gd name="T97" fmla="*/ 17 h 547"/>
                  <a:gd name="T98" fmla="*/ 11 w 455"/>
                  <a:gd name="T99" fmla="*/ 16 h 547"/>
                  <a:gd name="T100" fmla="*/ 9 w 455"/>
                  <a:gd name="T101" fmla="*/ 16 h 547"/>
                  <a:gd name="T102" fmla="*/ 10 w 455"/>
                  <a:gd name="T103" fmla="*/ 15 h 547"/>
                  <a:gd name="T104" fmla="*/ 10 w 455"/>
                  <a:gd name="T105" fmla="*/ 15 h 547"/>
                  <a:gd name="T106" fmla="*/ 8 w 455"/>
                  <a:gd name="T107" fmla="*/ 14 h 547"/>
                  <a:gd name="T108" fmla="*/ 8 w 455"/>
                  <a:gd name="T109" fmla="*/ 14 h 547"/>
                  <a:gd name="T110" fmla="*/ 8 w 455"/>
                  <a:gd name="T111" fmla="*/ 12 h 547"/>
                  <a:gd name="T112" fmla="*/ 7 w 455"/>
                  <a:gd name="T113" fmla="*/ 13 h 547"/>
                  <a:gd name="T114" fmla="*/ 7 w 455"/>
                  <a:gd name="T115" fmla="*/ 12 h 54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55"/>
                  <a:gd name="T175" fmla="*/ 0 h 547"/>
                  <a:gd name="T176" fmla="*/ 455 w 455"/>
                  <a:gd name="T177" fmla="*/ 547 h 54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55" h="547">
                    <a:moveTo>
                      <a:pt x="89" y="185"/>
                    </a:moveTo>
                    <a:lnTo>
                      <a:pt x="66" y="163"/>
                    </a:lnTo>
                    <a:lnTo>
                      <a:pt x="80" y="150"/>
                    </a:lnTo>
                    <a:lnTo>
                      <a:pt x="102" y="172"/>
                    </a:lnTo>
                    <a:lnTo>
                      <a:pt x="89" y="185"/>
                    </a:lnTo>
                    <a:close/>
                    <a:moveTo>
                      <a:pt x="66" y="163"/>
                    </a:moveTo>
                    <a:lnTo>
                      <a:pt x="48" y="145"/>
                    </a:lnTo>
                    <a:lnTo>
                      <a:pt x="61" y="130"/>
                    </a:lnTo>
                    <a:lnTo>
                      <a:pt x="80" y="150"/>
                    </a:lnTo>
                    <a:lnTo>
                      <a:pt x="66" y="163"/>
                    </a:lnTo>
                    <a:close/>
                    <a:moveTo>
                      <a:pt x="48" y="145"/>
                    </a:moveTo>
                    <a:lnTo>
                      <a:pt x="48" y="143"/>
                    </a:lnTo>
                    <a:lnTo>
                      <a:pt x="47" y="143"/>
                    </a:lnTo>
                    <a:lnTo>
                      <a:pt x="54" y="137"/>
                    </a:lnTo>
                    <a:lnTo>
                      <a:pt x="48" y="145"/>
                    </a:lnTo>
                    <a:close/>
                    <a:moveTo>
                      <a:pt x="47" y="143"/>
                    </a:moveTo>
                    <a:lnTo>
                      <a:pt x="31" y="125"/>
                    </a:lnTo>
                    <a:lnTo>
                      <a:pt x="46" y="113"/>
                    </a:lnTo>
                    <a:lnTo>
                      <a:pt x="62" y="131"/>
                    </a:lnTo>
                    <a:lnTo>
                      <a:pt x="47" y="143"/>
                    </a:lnTo>
                    <a:close/>
                    <a:moveTo>
                      <a:pt x="31" y="125"/>
                    </a:moveTo>
                    <a:lnTo>
                      <a:pt x="30" y="124"/>
                    </a:lnTo>
                    <a:lnTo>
                      <a:pt x="38" y="118"/>
                    </a:lnTo>
                    <a:lnTo>
                      <a:pt x="31" y="125"/>
                    </a:lnTo>
                    <a:close/>
                    <a:moveTo>
                      <a:pt x="30" y="124"/>
                    </a:moveTo>
                    <a:lnTo>
                      <a:pt x="18" y="105"/>
                    </a:lnTo>
                    <a:lnTo>
                      <a:pt x="33" y="94"/>
                    </a:lnTo>
                    <a:lnTo>
                      <a:pt x="47" y="113"/>
                    </a:lnTo>
                    <a:lnTo>
                      <a:pt x="30" y="124"/>
                    </a:lnTo>
                    <a:close/>
                    <a:moveTo>
                      <a:pt x="18" y="105"/>
                    </a:moveTo>
                    <a:lnTo>
                      <a:pt x="17" y="104"/>
                    </a:lnTo>
                    <a:lnTo>
                      <a:pt x="26" y="99"/>
                    </a:lnTo>
                    <a:lnTo>
                      <a:pt x="18" y="105"/>
                    </a:lnTo>
                    <a:close/>
                    <a:moveTo>
                      <a:pt x="17" y="104"/>
                    </a:moveTo>
                    <a:lnTo>
                      <a:pt x="8" y="84"/>
                    </a:lnTo>
                    <a:lnTo>
                      <a:pt x="25" y="76"/>
                    </a:lnTo>
                    <a:lnTo>
                      <a:pt x="35" y="95"/>
                    </a:lnTo>
                    <a:lnTo>
                      <a:pt x="17" y="104"/>
                    </a:lnTo>
                    <a:close/>
                    <a:moveTo>
                      <a:pt x="8" y="84"/>
                    </a:moveTo>
                    <a:lnTo>
                      <a:pt x="7" y="83"/>
                    </a:lnTo>
                    <a:lnTo>
                      <a:pt x="7" y="82"/>
                    </a:lnTo>
                    <a:lnTo>
                      <a:pt x="16" y="81"/>
                    </a:lnTo>
                    <a:lnTo>
                      <a:pt x="8" y="84"/>
                    </a:lnTo>
                    <a:close/>
                    <a:moveTo>
                      <a:pt x="7" y="82"/>
                    </a:moveTo>
                    <a:lnTo>
                      <a:pt x="4" y="66"/>
                    </a:lnTo>
                    <a:lnTo>
                      <a:pt x="22" y="62"/>
                    </a:lnTo>
                    <a:lnTo>
                      <a:pt x="26" y="78"/>
                    </a:lnTo>
                    <a:lnTo>
                      <a:pt x="7" y="82"/>
                    </a:lnTo>
                    <a:close/>
                    <a:moveTo>
                      <a:pt x="4" y="66"/>
                    </a:moveTo>
                    <a:lnTo>
                      <a:pt x="0" y="50"/>
                    </a:lnTo>
                    <a:lnTo>
                      <a:pt x="19" y="46"/>
                    </a:lnTo>
                    <a:lnTo>
                      <a:pt x="22" y="62"/>
                    </a:lnTo>
                    <a:lnTo>
                      <a:pt x="4" y="66"/>
                    </a:lnTo>
                    <a:close/>
                    <a:moveTo>
                      <a:pt x="0" y="50"/>
                    </a:moveTo>
                    <a:lnTo>
                      <a:pt x="0" y="50"/>
                    </a:lnTo>
                    <a:lnTo>
                      <a:pt x="0" y="49"/>
                    </a:lnTo>
                    <a:lnTo>
                      <a:pt x="10" y="49"/>
                    </a:lnTo>
                    <a:lnTo>
                      <a:pt x="0" y="50"/>
                    </a:lnTo>
                    <a:close/>
                    <a:moveTo>
                      <a:pt x="0" y="49"/>
                    </a:moveTo>
                    <a:lnTo>
                      <a:pt x="0" y="35"/>
                    </a:lnTo>
                    <a:lnTo>
                      <a:pt x="19" y="35"/>
                    </a:lnTo>
                    <a:lnTo>
                      <a:pt x="19" y="49"/>
                    </a:lnTo>
                    <a:lnTo>
                      <a:pt x="0" y="49"/>
                    </a:lnTo>
                    <a:close/>
                    <a:moveTo>
                      <a:pt x="0" y="35"/>
                    </a:moveTo>
                    <a:lnTo>
                      <a:pt x="0" y="33"/>
                    </a:lnTo>
                    <a:lnTo>
                      <a:pt x="1" y="30"/>
                    </a:lnTo>
                    <a:lnTo>
                      <a:pt x="10" y="35"/>
                    </a:lnTo>
                    <a:lnTo>
                      <a:pt x="0" y="35"/>
                    </a:lnTo>
                    <a:close/>
                    <a:moveTo>
                      <a:pt x="1" y="30"/>
                    </a:moveTo>
                    <a:lnTo>
                      <a:pt x="8" y="21"/>
                    </a:lnTo>
                    <a:lnTo>
                      <a:pt x="23" y="31"/>
                    </a:lnTo>
                    <a:lnTo>
                      <a:pt x="18" y="41"/>
                    </a:lnTo>
                    <a:lnTo>
                      <a:pt x="1" y="30"/>
                    </a:lnTo>
                    <a:close/>
                    <a:moveTo>
                      <a:pt x="8" y="21"/>
                    </a:moveTo>
                    <a:lnTo>
                      <a:pt x="8" y="20"/>
                    </a:lnTo>
                    <a:lnTo>
                      <a:pt x="9" y="19"/>
                    </a:lnTo>
                    <a:lnTo>
                      <a:pt x="16" y="27"/>
                    </a:lnTo>
                    <a:lnTo>
                      <a:pt x="8" y="21"/>
                    </a:lnTo>
                    <a:close/>
                    <a:moveTo>
                      <a:pt x="9" y="19"/>
                    </a:moveTo>
                    <a:lnTo>
                      <a:pt x="19" y="10"/>
                    </a:lnTo>
                    <a:lnTo>
                      <a:pt x="32" y="23"/>
                    </a:lnTo>
                    <a:lnTo>
                      <a:pt x="22" y="33"/>
                    </a:lnTo>
                    <a:lnTo>
                      <a:pt x="9" y="19"/>
                    </a:lnTo>
                    <a:close/>
                    <a:moveTo>
                      <a:pt x="19" y="10"/>
                    </a:moveTo>
                    <a:lnTo>
                      <a:pt x="21" y="8"/>
                    </a:lnTo>
                    <a:lnTo>
                      <a:pt x="23" y="7"/>
                    </a:lnTo>
                    <a:lnTo>
                      <a:pt x="26" y="17"/>
                    </a:lnTo>
                    <a:lnTo>
                      <a:pt x="19" y="10"/>
                    </a:lnTo>
                    <a:close/>
                    <a:moveTo>
                      <a:pt x="23" y="7"/>
                    </a:moveTo>
                    <a:lnTo>
                      <a:pt x="40" y="5"/>
                    </a:lnTo>
                    <a:lnTo>
                      <a:pt x="43" y="22"/>
                    </a:lnTo>
                    <a:lnTo>
                      <a:pt x="28" y="26"/>
                    </a:lnTo>
                    <a:lnTo>
                      <a:pt x="23" y="7"/>
                    </a:lnTo>
                    <a:close/>
                    <a:moveTo>
                      <a:pt x="43" y="22"/>
                    </a:moveTo>
                    <a:lnTo>
                      <a:pt x="43" y="22"/>
                    </a:lnTo>
                    <a:lnTo>
                      <a:pt x="41" y="13"/>
                    </a:lnTo>
                    <a:lnTo>
                      <a:pt x="43" y="22"/>
                    </a:lnTo>
                    <a:close/>
                    <a:moveTo>
                      <a:pt x="39" y="5"/>
                    </a:moveTo>
                    <a:lnTo>
                      <a:pt x="52" y="1"/>
                    </a:lnTo>
                    <a:lnTo>
                      <a:pt x="57" y="20"/>
                    </a:lnTo>
                    <a:lnTo>
                      <a:pt x="43" y="22"/>
                    </a:lnTo>
                    <a:lnTo>
                      <a:pt x="39" y="5"/>
                    </a:lnTo>
                    <a:close/>
                    <a:moveTo>
                      <a:pt x="52" y="1"/>
                    </a:moveTo>
                    <a:lnTo>
                      <a:pt x="54" y="0"/>
                    </a:lnTo>
                    <a:lnTo>
                      <a:pt x="57" y="1"/>
                    </a:lnTo>
                    <a:lnTo>
                      <a:pt x="54" y="10"/>
                    </a:lnTo>
                    <a:lnTo>
                      <a:pt x="52" y="1"/>
                    </a:lnTo>
                    <a:close/>
                    <a:moveTo>
                      <a:pt x="57" y="1"/>
                    </a:moveTo>
                    <a:lnTo>
                      <a:pt x="69" y="5"/>
                    </a:lnTo>
                    <a:lnTo>
                      <a:pt x="64" y="22"/>
                    </a:lnTo>
                    <a:lnTo>
                      <a:pt x="52" y="20"/>
                    </a:lnTo>
                    <a:lnTo>
                      <a:pt x="57" y="1"/>
                    </a:lnTo>
                    <a:close/>
                    <a:moveTo>
                      <a:pt x="69" y="5"/>
                    </a:moveTo>
                    <a:lnTo>
                      <a:pt x="71" y="5"/>
                    </a:lnTo>
                    <a:lnTo>
                      <a:pt x="73" y="6"/>
                    </a:lnTo>
                    <a:lnTo>
                      <a:pt x="66" y="13"/>
                    </a:lnTo>
                    <a:lnTo>
                      <a:pt x="69" y="5"/>
                    </a:lnTo>
                    <a:close/>
                    <a:moveTo>
                      <a:pt x="73" y="6"/>
                    </a:moveTo>
                    <a:lnTo>
                      <a:pt x="85" y="16"/>
                    </a:lnTo>
                    <a:lnTo>
                      <a:pt x="74" y="31"/>
                    </a:lnTo>
                    <a:lnTo>
                      <a:pt x="61" y="21"/>
                    </a:lnTo>
                    <a:lnTo>
                      <a:pt x="73" y="6"/>
                    </a:lnTo>
                    <a:close/>
                    <a:moveTo>
                      <a:pt x="85" y="16"/>
                    </a:moveTo>
                    <a:lnTo>
                      <a:pt x="98" y="24"/>
                    </a:lnTo>
                    <a:lnTo>
                      <a:pt x="86" y="40"/>
                    </a:lnTo>
                    <a:lnTo>
                      <a:pt x="74" y="31"/>
                    </a:lnTo>
                    <a:lnTo>
                      <a:pt x="85" y="16"/>
                    </a:lnTo>
                    <a:close/>
                    <a:moveTo>
                      <a:pt x="98" y="24"/>
                    </a:moveTo>
                    <a:lnTo>
                      <a:pt x="100" y="26"/>
                    </a:lnTo>
                    <a:lnTo>
                      <a:pt x="98" y="26"/>
                    </a:lnTo>
                    <a:lnTo>
                      <a:pt x="92" y="32"/>
                    </a:lnTo>
                    <a:lnTo>
                      <a:pt x="98" y="24"/>
                    </a:lnTo>
                    <a:close/>
                    <a:moveTo>
                      <a:pt x="98" y="26"/>
                    </a:moveTo>
                    <a:lnTo>
                      <a:pt x="114" y="38"/>
                    </a:lnTo>
                    <a:lnTo>
                      <a:pt x="102" y="53"/>
                    </a:lnTo>
                    <a:lnTo>
                      <a:pt x="86" y="40"/>
                    </a:lnTo>
                    <a:lnTo>
                      <a:pt x="98" y="26"/>
                    </a:lnTo>
                    <a:close/>
                    <a:moveTo>
                      <a:pt x="114" y="38"/>
                    </a:moveTo>
                    <a:lnTo>
                      <a:pt x="115" y="39"/>
                    </a:lnTo>
                    <a:lnTo>
                      <a:pt x="116" y="40"/>
                    </a:lnTo>
                    <a:lnTo>
                      <a:pt x="108" y="45"/>
                    </a:lnTo>
                    <a:lnTo>
                      <a:pt x="114" y="38"/>
                    </a:lnTo>
                    <a:close/>
                    <a:moveTo>
                      <a:pt x="116" y="40"/>
                    </a:moveTo>
                    <a:lnTo>
                      <a:pt x="129" y="59"/>
                    </a:lnTo>
                    <a:lnTo>
                      <a:pt x="113" y="70"/>
                    </a:lnTo>
                    <a:lnTo>
                      <a:pt x="101" y="51"/>
                    </a:lnTo>
                    <a:lnTo>
                      <a:pt x="116" y="40"/>
                    </a:lnTo>
                    <a:close/>
                    <a:moveTo>
                      <a:pt x="114" y="71"/>
                    </a:moveTo>
                    <a:lnTo>
                      <a:pt x="113" y="70"/>
                    </a:lnTo>
                    <a:lnTo>
                      <a:pt x="121" y="64"/>
                    </a:lnTo>
                    <a:lnTo>
                      <a:pt x="114" y="71"/>
                    </a:lnTo>
                    <a:close/>
                    <a:moveTo>
                      <a:pt x="128" y="59"/>
                    </a:moveTo>
                    <a:lnTo>
                      <a:pt x="144" y="77"/>
                    </a:lnTo>
                    <a:lnTo>
                      <a:pt x="129" y="89"/>
                    </a:lnTo>
                    <a:lnTo>
                      <a:pt x="114" y="71"/>
                    </a:lnTo>
                    <a:lnTo>
                      <a:pt x="128" y="59"/>
                    </a:lnTo>
                    <a:close/>
                    <a:moveTo>
                      <a:pt x="129" y="89"/>
                    </a:moveTo>
                    <a:lnTo>
                      <a:pt x="129" y="89"/>
                    </a:lnTo>
                    <a:lnTo>
                      <a:pt x="137" y="83"/>
                    </a:lnTo>
                    <a:lnTo>
                      <a:pt x="129" y="89"/>
                    </a:lnTo>
                    <a:close/>
                    <a:moveTo>
                      <a:pt x="144" y="77"/>
                    </a:moveTo>
                    <a:lnTo>
                      <a:pt x="164" y="99"/>
                    </a:lnTo>
                    <a:lnTo>
                      <a:pt x="149" y="112"/>
                    </a:lnTo>
                    <a:lnTo>
                      <a:pt x="129" y="89"/>
                    </a:lnTo>
                    <a:lnTo>
                      <a:pt x="144" y="77"/>
                    </a:lnTo>
                    <a:close/>
                    <a:moveTo>
                      <a:pt x="149" y="113"/>
                    </a:moveTo>
                    <a:lnTo>
                      <a:pt x="149" y="112"/>
                    </a:lnTo>
                    <a:lnTo>
                      <a:pt x="156" y="106"/>
                    </a:lnTo>
                    <a:lnTo>
                      <a:pt x="149" y="113"/>
                    </a:lnTo>
                    <a:close/>
                    <a:moveTo>
                      <a:pt x="162" y="99"/>
                    </a:moveTo>
                    <a:lnTo>
                      <a:pt x="184" y="121"/>
                    </a:lnTo>
                    <a:lnTo>
                      <a:pt x="171" y="135"/>
                    </a:lnTo>
                    <a:lnTo>
                      <a:pt x="149" y="113"/>
                    </a:lnTo>
                    <a:lnTo>
                      <a:pt x="162" y="99"/>
                    </a:lnTo>
                    <a:close/>
                    <a:moveTo>
                      <a:pt x="171" y="135"/>
                    </a:moveTo>
                    <a:lnTo>
                      <a:pt x="238" y="201"/>
                    </a:lnTo>
                    <a:lnTo>
                      <a:pt x="171" y="135"/>
                    </a:lnTo>
                    <a:lnTo>
                      <a:pt x="178" y="128"/>
                    </a:lnTo>
                    <a:lnTo>
                      <a:pt x="171" y="135"/>
                    </a:lnTo>
                    <a:close/>
                    <a:moveTo>
                      <a:pt x="184" y="121"/>
                    </a:moveTo>
                    <a:lnTo>
                      <a:pt x="198" y="134"/>
                    </a:lnTo>
                    <a:lnTo>
                      <a:pt x="184" y="147"/>
                    </a:lnTo>
                    <a:lnTo>
                      <a:pt x="171" y="135"/>
                    </a:lnTo>
                    <a:lnTo>
                      <a:pt x="184" y="121"/>
                    </a:lnTo>
                    <a:close/>
                    <a:moveTo>
                      <a:pt x="198" y="134"/>
                    </a:moveTo>
                    <a:lnTo>
                      <a:pt x="198" y="134"/>
                    </a:lnTo>
                    <a:lnTo>
                      <a:pt x="198" y="135"/>
                    </a:lnTo>
                    <a:lnTo>
                      <a:pt x="191" y="140"/>
                    </a:lnTo>
                    <a:lnTo>
                      <a:pt x="198" y="134"/>
                    </a:lnTo>
                    <a:close/>
                    <a:moveTo>
                      <a:pt x="198" y="135"/>
                    </a:moveTo>
                    <a:lnTo>
                      <a:pt x="226" y="166"/>
                    </a:lnTo>
                    <a:lnTo>
                      <a:pt x="212" y="179"/>
                    </a:lnTo>
                    <a:lnTo>
                      <a:pt x="183" y="147"/>
                    </a:lnTo>
                    <a:lnTo>
                      <a:pt x="198" y="135"/>
                    </a:lnTo>
                    <a:close/>
                    <a:moveTo>
                      <a:pt x="212" y="179"/>
                    </a:moveTo>
                    <a:lnTo>
                      <a:pt x="212" y="179"/>
                    </a:lnTo>
                    <a:lnTo>
                      <a:pt x="220" y="172"/>
                    </a:lnTo>
                    <a:lnTo>
                      <a:pt x="212" y="179"/>
                    </a:lnTo>
                    <a:close/>
                    <a:moveTo>
                      <a:pt x="226" y="166"/>
                    </a:moveTo>
                    <a:lnTo>
                      <a:pt x="268" y="211"/>
                    </a:lnTo>
                    <a:lnTo>
                      <a:pt x="254" y="223"/>
                    </a:lnTo>
                    <a:lnTo>
                      <a:pt x="212" y="179"/>
                    </a:lnTo>
                    <a:lnTo>
                      <a:pt x="226" y="166"/>
                    </a:lnTo>
                    <a:close/>
                    <a:moveTo>
                      <a:pt x="268" y="211"/>
                    </a:moveTo>
                    <a:lnTo>
                      <a:pt x="268" y="211"/>
                    </a:lnTo>
                    <a:lnTo>
                      <a:pt x="261" y="217"/>
                    </a:lnTo>
                    <a:lnTo>
                      <a:pt x="268" y="211"/>
                    </a:lnTo>
                    <a:close/>
                    <a:moveTo>
                      <a:pt x="268" y="211"/>
                    </a:moveTo>
                    <a:lnTo>
                      <a:pt x="312" y="268"/>
                    </a:lnTo>
                    <a:lnTo>
                      <a:pt x="298" y="280"/>
                    </a:lnTo>
                    <a:lnTo>
                      <a:pt x="253" y="223"/>
                    </a:lnTo>
                    <a:lnTo>
                      <a:pt x="268" y="211"/>
                    </a:lnTo>
                    <a:close/>
                    <a:moveTo>
                      <a:pt x="298" y="280"/>
                    </a:moveTo>
                    <a:lnTo>
                      <a:pt x="297" y="279"/>
                    </a:lnTo>
                    <a:lnTo>
                      <a:pt x="298" y="280"/>
                    </a:lnTo>
                    <a:lnTo>
                      <a:pt x="306" y="274"/>
                    </a:lnTo>
                    <a:lnTo>
                      <a:pt x="298" y="280"/>
                    </a:lnTo>
                    <a:close/>
                    <a:moveTo>
                      <a:pt x="312" y="268"/>
                    </a:moveTo>
                    <a:lnTo>
                      <a:pt x="361" y="329"/>
                    </a:lnTo>
                    <a:lnTo>
                      <a:pt x="345" y="341"/>
                    </a:lnTo>
                    <a:lnTo>
                      <a:pt x="298" y="280"/>
                    </a:lnTo>
                    <a:lnTo>
                      <a:pt x="312" y="268"/>
                    </a:lnTo>
                    <a:close/>
                    <a:moveTo>
                      <a:pt x="361" y="329"/>
                    </a:moveTo>
                    <a:lnTo>
                      <a:pt x="360" y="329"/>
                    </a:lnTo>
                    <a:lnTo>
                      <a:pt x="361" y="329"/>
                    </a:lnTo>
                    <a:lnTo>
                      <a:pt x="353" y="334"/>
                    </a:lnTo>
                    <a:lnTo>
                      <a:pt x="361" y="329"/>
                    </a:lnTo>
                    <a:close/>
                    <a:moveTo>
                      <a:pt x="361" y="329"/>
                    </a:moveTo>
                    <a:lnTo>
                      <a:pt x="405" y="389"/>
                    </a:lnTo>
                    <a:lnTo>
                      <a:pt x="390" y="400"/>
                    </a:lnTo>
                    <a:lnTo>
                      <a:pt x="345" y="340"/>
                    </a:lnTo>
                    <a:lnTo>
                      <a:pt x="361" y="329"/>
                    </a:lnTo>
                    <a:close/>
                    <a:moveTo>
                      <a:pt x="405" y="389"/>
                    </a:moveTo>
                    <a:lnTo>
                      <a:pt x="405" y="389"/>
                    </a:lnTo>
                    <a:lnTo>
                      <a:pt x="406" y="390"/>
                    </a:lnTo>
                    <a:lnTo>
                      <a:pt x="397" y="395"/>
                    </a:lnTo>
                    <a:lnTo>
                      <a:pt x="405" y="389"/>
                    </a:lnTo>
                    <a:close/>
                    <a:moveTo>
                      <a:pt x="406" y="390"/>
                    </a:moveTo>
                    <a:lnTo>
                      <a:pt x="438" y="448"/>
                    </a:lnTo>
                    <a:lnTo>
                      <a:pt x="422" y="457"/>
                    </a:lnTo>
                    <a:lnTo>
                      <a:pt x="390" y="399"/>
                    </a:lnTo>
                    <a:lnTo>
                      <a:pt x="406" y="390"/>
                    </a:lnTo>
                    <a:close/>
                    <a:moveTo>
                      <a:pt x="438" y="448"/>
                    </a:moveTo>
                    <a:lnTo>
                      <a:pt x="438" y="448"/>
                    </a:lnTo>
                    <a:lnTo>
                      <a:pt x="438" y="449"/>
                    </a:lnTo>
                    <a:lnTo>
                      <a:pt x="429" y="452"/>
                    </a:lnTo>
                    <a:lnTo>
                      <a:pt x="438" y="448"/>
                    </a:lnTo>
                    <a:close/>
                    <a:moveTo>
                      <a:pt x="438" y="449"/>
                    </a:moveTo>
                    <a:lnTo>
                      <a:pt x="455" y="493"/>
                    </a:lnTo>
                    <a:lnTo>
                      <a:pt x="436" y="500"/>
                    </a:lnTo>
                    <a:lnTo>
                      <a:pt x="420" y="456"/>
                    </a:lnTo>
                    <a:lnTo>
                      <a:pt x="438" y="449"/>
                    </a:lnTo>
                    <a:close/>
                    <a:moveTo>
                      <a:pt x="455" y="493"/>
                    </a:moveTo>
                    <a:lnTo>
                      <a:pt x="455" y="495"/>
                    </a:lnTo>
                    <a:lnTo>
                      <a:pt x="455" y="497"/>
                    </a:lnTo>
                    <a:lnTo>
                      <a:pt x="445" y="496"/>
                    </a:lnTo>
                    <a:lnTo>
                      <a:pt x="455" y="493"/>
                    </a:lnTo>
                    <a:close/>
                    <a:moveTo>
                      <a:pt x="455" y="497"/>
                    </a:moveTo>
                    <a:lnTo>
                      <a:pt x="451" y="529"/>
                    </a:lnTo>
                    <a:lnTo>
                      <a:pt x="433" y="527"/>
                    </a:lnTo>
                    <a:lnTo>
                      <a:pt x="436" y="495"/>
                    </a:lnTo>
                    <a:lnTo>
                      <a:pt x="455" y="497"/>
                    </a:lnTo>
                    <a:close/>
                    <a:moveTo>
                      <a:pt x="451" y="529"/>
                    </a:moveTo>
                    <a:lnTo>
                      <a:pt x="451" y="536"/>
                    </a:lnTo>
                    <a:lnTo>
                      <a:pt x="445" y="537"/>
                    </a:lnTo>
                    <a:lnTo>
                      <a:pt x="442" y="528"/>
                    </a:lnTo>
                    <a:lnTo>
                      <a:pt x="451" y="529"/>
                    </a:lnTo>
                    <a:close/>
                    <a:moveTo>
                      <a:pt x="445" y="537"/>
                    </a:moveTo>
                    <a:lnTo>
                      <a:pt x="413" y="547"/>
                    </a:lnTo>
                    <a:lnTo>
                      <a:pt x="407" y="528"/>
                    </a:lnTo>
                    <a:lnTo>
                      <a:pt x="439" y="519"/>
                    </a:lnTo>
                    <a:lnTo>
                      <a:pt x="445" y="537"/>
                    </a:lnTo>
                    <a:close/>
                    <a:moveTo>
                      <a:pt x="413" y="547"/>
                    </a:moveTo>
                    <a:lnTo>
                      <a:pt x="412" y="547"/>
                    </a:lnTo>
                    <a:lnTo>
                      <a:pt x="409" y="547"/>
                    </a:lnTo>
                    <a:lnTo>
                      <a:pt x="410" y="538"/>
                    </a:lnTo>
                    <a:lnTo>
                      <a:pt x="413" y="547"/>
                    </a:lnTo>
                    <a:close/>
                    <a:moveTo>
                      <a:pt x="409" y="547"/>
                    </a:moveTo>
                    <a:lnTo>
                      <a:pt x="381" y="544"/>
                    </a:lnTo>
                    <a:lnTo>
                      <a:pt x="383" y="525"/>
                    </a:lnTo>
                    <a:lnTo>
                      <a:pt x="412" y="528"/>
                    </a:lnTo>
                    <a:lnTo>
                      <a:pt x="409" y="547"/>
                    </a:lnTo>
                    <a:close/>
                    <a:moveTo>
                      <a:pt x="381" y="544"/>
                    </a:moveTo>
                    <a:lnTo>
                      <a:pt x="379" y="544"/>
                    </a:lnTo>
                    <a:lnTo>
                      <a:pt x="377" y="544"/>
                    </a:lnTo>
                    <a:lnTo>
                      <a:pt x="382" y="535"/>
                    </a:lnTo>
                    <a:lnTo>
                      <a:pt x="381" y="544"/>
                    </a:lnTo>
                    <a:close/>
                    <a:moveTo>
                      <a:pt x="377" y="544"/>
                    </a:moveTo>
                    <a:lnTo>
                      <a:pt x="345" y="527"/>
                    </a:lnTo>
                    <a:lnTo>
                      <a:pt x="354" y="511"/>
                    </a:lnTo>
                    <a:lnTo>
                      <a:pt x="386" y="526"/>
                    </a:lnTo>
                    <a:lnTo>
                      <a:pt x="377" y="544"/>
                    </a:lnTo>
                    <a:close/>
                    <a:moveTo>
                      <a:pt x="345" y="527"/>
                    </a:moveTo>
                    <a:lnTo>
                      <a:pt x="344" y="527"/>
                    </a:lnTo>
                    <a:lnTo>
                      <a:pt x="344" y="526"/>
                    </a:lnTo>
                    <a:lnTo>
                      <a:pt x="350" y="518"/>
                    </a:lnTo>
                    <a:lnTo>
                      <a:pt x="345" y="527"/>
                    </a:lnTo>
                    <a:close/>
                    <a:moveTo>
                      <a:pt x="344" y="526"/>
                    </a:moveTo>
                    <a:lnTo>
                      <a:pt x="316" y="504"/>
                    </a:lnTo>
                    <a:lnTo>
                      <a:pt x="327" y="489"/>
                    </a:lnTo>
                    <a:lnTo>
                      <a:pt x="355" y="512"/>
                    </a:lnTo>
                    <a:lnTo>
                      <a:pt x="344" y="526"/>
                    </a:lnTo>
                    <a:close/>
                    <a:moveTo>
                      <a:pt x="316" y="504"/>
                    </a:moveTo>
                    <a:lnTo>
                      <a:pt x="315" y="504"/>
                    </a:lnTo>
                    <a:lnTo>
                      <a:pt x="315" y="503"/>
                    </a:lnTo>
                    <a:lnTo>
                      <a:pt x="321" y="496"/>
                    </a:lnTo>
                    <a:lnTo>
                      <a:pt x="316" y="504"/>
                    </a:lnTo>
                    <a:close/>
                    <a:moveTo>
                      <a:pt x="315" y="503"/>
                    </a:moveTo>
                    <a:lnTo>
                      <a:pt x="286" y="474"/>
                    </a:lnTo>
                    <a:lnTo>
                      <a:pt x="299" y="461"/>
                    </a:lnTo>
                    <a:lnTo>
                      <a:pt x="328" y="490"/>
                    </a:lnTo>
                    <a:lnTo>
                      <a:pt x="315" y="503"/>
                    </a:lnTo>
                    <a:close/>
                    <a:moveTo>
                      <a:pt x="286" y="474"/>
                    </a:moveTo>
                    <a:lnTo>
                      <a:pt x="286" y="474"/>
                    </a:lnTo>
                    <a:lnTo>
                      <a:pt x="285" y="474"/>
                    </a:lnTo>
                    <a:lnTo>
                      <a:pt x="293" y="468"/>
                    </a:lnTo>
                    <a:lnTo>
                      <a:pt x="286" y="474"/>
                    </a:lnTo>
                    <a:close/>
                    <a:moveTo>
                      <a:pt x="285" y="474"/>
                    </a:moveTo>
                    <a:lnTo>
                      <a:pt x="259" y="442"/>
                    </a:lnTo>
                    <a:lnTo>
                      <a:pt x="275" y="430"/>
                    </a:lnTo>
                    <a:lnTo>
                      <a:pt x="300" y="462"/>
                    </a:lnTo>
                    <a:lnTo>
                      <a:pt x="285" y="474"/>
                    </a:lnTo>
                    <a:close/>
                    <a:moveTo>
                      <a:pt x="259" y="442"/>
                    </a:moveTo>
                    <a:lnTo>
                      <a:pt x="259" y="442"/>
                    </a:lnTo>
                    <a:lnTo>
                      <a:pt x="259" y="441"/>
                    </a:lnTo>
                    <a:lnTo>
                      <a:pt x="267" y="436"/>
                    </a:lnTo>
                    <a:lnTo>
                      <a:pt x="259" y="442"/>
                    </a:lnTo>
                    <a:close/>
                    <a:moveTo>
                      <a:pt x="259" y="441"/>
                    </a:moveTo>
                    <a:lnTo>
                      <a:pt x="237" y="410"/>
                    </a:lnTo>
                    <a:lnTo>
                      <a:pt x="253" y="399"/>
                    </a:lnTo>
                    <a:lnTo>
                      <a:pt x="275" y="430"/>
                    </a:lnTo>
                    <a:lnTo>
                      <a:pt x="259" y="441"/>
                    </a:lnTo>
                    <a:close/>
                    <a:moveTo>
                      <a:pt x="237" y="410"/>
                    </a:moveTo>
                    <a:lnTo>
                      <a:pt x="215" y="378"/>
                    </a:lnTo>
                    <a:lnTo>
                      <a:pt x="231" y="367"/>
                    </a:lnTo>
                    <a:lnTo>
                      <a:pt x="253" y="399"/>
                    </a:lnTo>
                    <a:lnTo>
                      <a:pt x="237" y="410"/>
                    </a:lnTo>
                    <a:close/>
                    <a:moveTo>
                      <a:pt x="215" y="378"/>
                    </a:moveTo>
                    <a:lnTo>
                      <a:pt x="214" y="378"/>
                    </a:lnTo>
                    <a:lnTo>
                      <a:pt x="214" y="377"/>
                    </a:lnTo>
                    <a:lnTo>
                      <a:pt x="223" y="373"/>
                    </a:lnTo>
                    <a:lnTo>
                      <a:pt x="215" y="378"/>
                    </a:lnTo>
                    <a:close/>
                    <a:moveTo>
                      <a:pt x="214" y="377"/>
                    </a:moveTo>
                    <a:lnTo>
                      <a:pt x="199" y="349"/>
                    </a:lnTo>
                    <a:lnTo>
                      <a:pt x="215" y="340"/>
                    </a:lnTo>
                    <a:lnTo>
                      <a:pt x="231" y="368"/>
                    </a:lnTo>
                    <a:lnTo>
                      <a:pt x="214" y="377"/>
                    </a:lnTo>
                    <a:close/>
                    <a:moveTo>
                      <a:pt x="215" y="339"/>
                    </a:moveTo>
                    <a:lnTo>
                      <a:pt x="215" y="339"/>
                    </a:lnTo>
                    <a:lnTo>
                      <a:pt x="215" y="340"/>
                    </a:lnTo>
                    <a:lnTo>
                      <a:pt x="207" y="344"/>
                    </a:lnTo>
                    <a:lnTo>
                      <a:pt x="215" y="339"/>
                    </a:lnTo>
                    <a:close/>
                    <a:moveTo>
                      <a:pt x="199" y="349"/>
                    </a:moveTo>
                    <a:lnTo>
                      <a:pt x="182" y="323"/>
                    </a:lnTo>
                    <a:lnTo>
                      <a:pt x="199" y="313"/>
                    </a:lnTo>
                    <a:lnTo>
                      <a:pt x="215" y="339"/>
                    </a:lnTo>
                    <a:lnTo>
                      <a:pt x="199" y="349"/>
                    </a:lnTo>
                    <a:close/>
                    <a:moveTo>
                      <a:pt x="182" y="323"/>
                    </a:moveTo>
                    <a:lnTo>
                      <a:pt x="182" y="323"/>
                    </a:lnTo>
                    <a:lnTo>
                      <a:pt x="191" y="319"/>
                    </a:lnTo>
                    <a:lnTo>
                      <a:pt x="182" y="323"/>
                    </a:lnTo>
                    <a:close/>
                    <a:moveTo>
                      <a:pt x="182" y="323"/>
                    </a:moveTo>
                    <a:lnTo>
                      <a:pt x="172" y="303"/>
                    </a:lnTo>
                    <a:lnTo>
                      <a:pt x="190" y="296"/>
                    </a:lnTo>
                    <a:lnTo>
                      <a:pt x="200" y="314"/>
                    </a:lnTo>
                    <a:lnTo>
                      <a:pt x="182" y="323"/>
                    </a:lnTo>
                    <a:close/>
                    <a:moveTo>
                      <a:pt x="172" y="303"/>
                    </a:moveTo>
                    <a:lnTo>
                      <a:pt x="172" y="303"/>
                    </a:lnTo>
                    <a:lnTo>
                      <a:pt x="181" y="299"/>
                    </a:lnTo>
                    <a:lnTo>
                      <a:pt x="172" y="303"/>
                    </a:lnTo>
                    <a:close/>
                    <a:moveTo>
                      <a:pt x="172" y="303"/>
                    </a:moveTo>
                    <a:lnTo>
                      <a:pt x="166" y="287"/>
                    </a:lnTo>
                    <a:lnTo>
                      <a:pt x="183" y="280"/>
                    </a:lnTo>
                    <a:lnTo>
                      <a:pt x="190" y="296"/>
                    </a:lnTo>
                    <a:lnTo>
                      <a:pt x="172" y="303"/>
                    </a:lnTo>
                    <a:close/>
                    <a:moveTo>
                      <a:pt x="183" y="279"/>
                    </a:moveTo>
                    <a:lnTo>
                      <a:pt x="183" y="279"/>
                    </a:lnTo>
                    <a:lnTo>
                      <a:pt x="183" y="280"/>
                    </a:lnTo>
                    <a:lnTo>
                      <a:pt x="175" y="284"/>
                    </a:lnTo>
                    <a:lnTo>
                      <a:pt x="183" y="279"/>
                    </a:lnTo>
                    <a:close/>
                    <a:moveTo>
                      <a:pt x="167" y="288"/>
                    </a:moveTo>
                    <a:lnTo>
                      <a:pt x="157" y="272"/>
                    </a:lnTo>
                    <a:lnTo>
                      <a:pt x="173" y="263"/>
                    </a:lnTo>
                    <a:lnTo>
                      <a:pt x="183" y="279"/>
                    </a:lnTo>
                    <a:lnTo>
                      <a:pt x="167" y="288"/>
                    </a:lnTo>
                    <a:close/>
                    <a:moveTo>
                      <a:pt x="173" y="261"/>
                    </a:moveTo>
                    <a:lnTo>
                      <a:pt x="173" y="263"/>
                    </a:lnTo>
                    <a:lnTo>
                      <a:pt x="166" y="268"/>
                    </a:lnTo>
                    <a:lnTo>
                      <a:pt x="173" y="261"/>
                    </a:lnTo>
                    <a:close/>
                    <a:moveTo>
                      <a:pt x="158" y="274"/>
                    </a:moveTo>
                    <a:lnTo>
                      <a:pt x="148" y="260"/>
                    </a:lnTo>
                    <a:lnTo>
                      <a:pt x="164" y="249"/>
                    </a:lnTo>
                    <a:lnTo>
                      <a:pt x="173" y="261"/>
                    </a:lnTo>
                    <a:lnTo>
                      <a:pt x="158" y="274"/>
                    </a:lnTo>
                    <a:close/>
                    <a:moveTo>
                      <a:pt x="148" y="260"/>
                    </a:moveTo>
                    <a:lnTo>
                      <a:pt x="148" y="260"/>
                    </a:lnTo>
                    <a:lnTo>
                      <a:pt x="147" y="259"/>
                    </a:lnTo>
                    <a:lnTo>
                      <a:pt x="156" y="255"/>
                    </a:lnTo>
                    <a:lnTo>
                      <a:pt x="148" y="260"/>
                    </a:lnTo>
                    <a:close/>
                    <a:moveTo>
                      <a:pt x="147" y="259"/>
                    </a:moveTo>
                    <a:lnTo>
                      <a:pt x="141" y="246"/>
                    </a:lnTo>
                    <a:lnTo>
                      <a:pt x="158" y="238"/>
                    </a:lnTo>
                    <a:lnTo>
                      <a:pt x="165" y="250"/>
                    </a:lnTo>
                    <a:lnTo>
                      <a:pt x="147" y="259"/>
                    </a:lnTo>
                    <a:close/>
                    <a:moveTo>
                      <a:pt x="157" y="236"/>
                    </a:moveTo>
                    <a:lnTo>
                      <a:pt x="158" y="237"/>
                    </a:lnTo>
                    <a:lnTo>
                      <a:pt x="158" y="238"/>
                    </a:lnTo>
                    <a:lnTo>
                      <a:pt x="149" y="243"/>
                    </a:lnTo>
                    <a:lnTo>
                      <a:pt x="157" y="236"/>
                    </a:lnTo>
                    <a:close/>
                    <a:moveTo>
                      <a:pt x="141" y="248"/>
                    </a:moveTo>
                    <a:lnTo>
                      <a:pt x="133" y="235"/>
                    </a:lnTo>
                    <a:lnTo>
                      <a:pt x="148" y="224"/>
                    </a:lnTo>
                    <a:lnTo>
                      <a:pt x="157" y="236"/>
                    </a:lnTo>
                    <a:lnTo>
                      <a:pt x="141" y="248"/>
                    </a:lnTo>
                    <a:close/>
                    <a:moveTo>
                      <a:pt x="133" y="235"/>
                    </a:moveTo>
                    <a:lnTo>
                      <a:pt x="123" y="223"/>
                    </a:lnTo>
                    <a:lnTo>
                      <a:pt x="138" y="211"/>
                    </a:lnTo>
                    <a:lnTo>
                      <a:pt x="148" y="224"/>
                    </a:lnTo>
                    <a:lnTo>
                      <a:pt x="133" y="235"/>
                    </a:lnTo>
                    <a:close/>
                    <a:moveTo>
                      <a:pt x="123" y="223"/>
                    </a:moveTo>
                    <a:lnTo>
                      <a:pt x="123" y="222"/>
                    </a:lnTo>
                    <a:lnTo>
                      <a:pt x="130" y="217"/>
                    </a:lnTo>
                    <a:lnTo>
                      <a:pt x="123" y="223"/>
                    </a:lnTo>
                    <a:close/>
                    <a:moveTo>
                      <a:pt x="123" y="222"/>
                    </a:moveTo>
                    <a:lnTo>
                      <a:pt x="116" y="213"/>
                    </a:lnTo>
                    <a:lnTo>
                      <a:pt x="132" y="202"/>
                    </a:lnTo>
                    <a:lnTo>
                      <a:pt x="138" y="212"/>
                    </a:lnTo>
                    <a:lnTo>
                      <a:pt x="123" y="222"/>
                    </a:lnTo>
                    <a:close/>
                    <a:moveTo>
                      <a:pt x="132" y="202"/>
                    </a:moveTo>
                    <a:lnTo>
                      <a:pt x="133" y="202"/>
                    </a:lnTo>
                    <a:lnTo>
                      <a:pt x="132" y="202"/>
                    </a:lnTo>
                    <a:lnTo>
                      <a:pt x="124" y="207"/>
                    </a:lnTo>
                    <a:lnTo>
                      <a:pt x="132" y="202"/>
                    </a:lnTo>
                    <a:close/>
                    <a:moveTo>
                      <a:pt x="116" y="213"/>
                    </a:moveTo>
                    <a:lnTo>
                      <a:pt x="107" y="200"/>
                    </a:lnTo>
                    <a:lnTo>
                      <a:pt x="123" y="189"/>
                    </a:lnTo>
                    <a:lnTo>
                      <a:pt x="132" y="202"/>
                    </a:lnTo>
                    <a:lnTo>
                      <a:pt x="116" y="213"/>
                    </a:lnTo>
                    <a:close/>
                    <a:moveTo>
                      <a:pt x="122" y="188"/>
                    </a:moveTo>
                    <a:lnTo>
                      <a:pt x="122" y="189"/>
                    </a:lnTo>
                    <a:lnTo>
                      <a:pt x="123" y="189"/>
                    </a:lnTo>
                    <a:lnTo>
                      <a:pt x="115" y="194"/>
                    </a:lnTo>
                    <a:lnTo>
                      <a:pt x="122" y="188"/>
                    </a:lnTo>
                    <a:close/>
                    <a:moveTo>
                      <a:pt x="108" y="201"/>
                    </a:moveTo>
                    <a:lnTo>
                      <a:pt x="98" y="192"/>
                    </a:lnTo>
                    <a:lnTo>
                      <a:pt x="112" y="179"/>
                    </a:lnTo>
                    <a:lnTo>
                      <a:pt x="122" y="188"/>
                    </a:lnTo>
                    <a:lnTo>
                      <a:pt x="108" y="201"/>
                    </a:lnTo>
                    <a:close/>
                    <a:moveTo>
                      <a:pt x="111" y="177"/>
                    </a:moveTo>
                    <a:lnTo>
                      <a:pt x="111" y="178"/>
                    </a:lnTo>
                    <a:lnTo>
                      <a:pt x="112" y="179"/>
                    </a:lnTo>
                    <a:lnTo>
                      <a:pt x="105" y="185"/>
                    </a:lnTo>
                    <a:lnTo>
                      <a:pt x="111" y="177"/>
                    </a:lnTo>
                    <a:close/>
                    <a:moveTo>
                      <a:pt x="100" y="193"/>
                    </a:moveTo>
                    <a:lnTo>
                      <a:pt x="91" y="186"/>
                    </a:lnTo>
                    <a:lnTo>
                      <a:pt x="101" y="171"/>
                    </a:lnTo>
                    <a:lnTo>
                      <a:pt x="111" y="177"/>
                    </a:lnTo>
                    <a:lnTo>
                      <a:pt x="100" y="1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8" name="Freeform 1650">
                <a:extLst>
                  <a:ext uri="{FF2B5EF4-FFF2-40B4-BE49-F238E27FC236}">
                    <a16:creationId xmlns:a16="http://schemas.microsoft.com/office/drawing/2014/main" id="{54F61CE7-FE5A-48C9-AE6F-8FB2F4DCF48C}"/>
                  </a:ext>
                </a:extLst>
              </p:cNvPr>
              <p:cNvSpPr>
                <a:spLocks/>
              </p:cNvSpPr>
              <p:nvPr/>
            </p:nvSpPr>
            <p:spPr bwMode="auto">
              <a:xfrm>
                <a:off x="3104" y="1744"/>
                <a:ext cx="40" cy="24"/>
              </a:xfrm>
              <a:custGeom>
                <a:avLst/>
                <a:gdLst>
                  <a:gd name="T0" fmla="*/ 0 w 162"/>
                  <a:gd name="T1" fmla="*/ 3 h 96"/>
                  <a:gd name="T2" fmla="*/ 0 w 162"/>
                  <a:gd name="T3" fmla="*/ 2 h 96"/>
                  <a:gd name="T4" fmla="*/ 0 w 162"/>
                  <a:gd name="T5" fmla="*/ 1 h 96"/>
                  <a:gd name="T6" fmla="*/ 0 w 162"/>
                  <a:gd name="T7" fmla="*/ 0 h 96"/>
                  <a:gd name="T8" fmla="*/ 1 w 162"/>
                  <a:gd name="T9" fmla="*/ 0 h 96"/>
                  <a:gd name="T10" fmla="*/ 2 w 162"/>
                  <a:gd name="T11" fmla="*/ 0 h 96"/>
                  <a:gd name="T12" fmla="*/ 2 w 162"/>
                  <a:gd name="T13" fmla="*/ 1 h 96"/>
                  <a:gd name="T14" fmla="*/ 3 w 162"/>
                  <a:gd name="T15" fmla="*/ 1 h 96"/>
                  <a:gd name="T16" fmla="*/ 4 w 162"/>
                  <a:gd name="T17" fmla="*/ 1 h 96"/>
                  <a:gd name="T18" fmla="*/ 5 w 162"/>
                  <a:gd name="T19" fmla="*/ 1 h 96"/>
                  <a:gd name="T20" fmla="*/ 5 w 162"/>
                  <a:gd name="T21" fmla="*/ 2 h 96"/>
                  <a:gd name="T22" fmla="*/ 6 w 162"/>
                  <a:gd name="T23" fmla="*/ 2 h 96"/>
                  <a:gd name="T24" fmla="*/ 7 w 162"/>
                  <a:gd name="T25" fmla="*/ 2 h 96"/>
                  <a:gd name="T26" fmla="*/ 8 w 162"/>
                  <a:gd name="T27" fmla="*/ 2 h 96"/>
                  <a:gd name="T28" fmla="*/ 9 w 162"/>
                  <a:gd name="T29" fmla="*/ 3 h 96"/>
                  <a:gd name="T30" fmla="*/ 9 w 162"/>
                  <a:gd name="T31" fmla="*/ 4 h 96"/>
                  <a:gd name="T32" fmla="*/ 10 w 162"/>
                  <a:gd name="T33" fmla="*/ 4 h 96"/>
                  <a:gd name="T34" fmla="*/ 10 w 162"/>
                  <a:gd name="T35" fmla="*/ 5 h 96"/>
                  <a:gd name="T36" fmla="*/ 9 w 162"/>
                  <a:gd name="T37" fmla="*/ 5 h 96"/>
                  <a:gd name="T38" fmla="*/ 8 w 162"/>
                  <a:gd name="T39" fmla="*/ 6 h 96"/>
                  <a:gd name="T40" fmla="*/ 7 w 162"/>
                  <a:gd name="T41" fmla="*/ 6 h 96"/>
                  <a:gd name="T42" fmla="*/ 5 w 162"/>
                  <a:gd name="T43" fmla="*/ 6 h 96"/>
                  <a:gd name="T44" fmla="*/ 4 w 162"/>
                  <a:gd name="T45" fmla="*/ 6 h 96"/>
                  <a:gd name="T46" fmla="*/ 3 w 162"/>
                  <a:gd name="T47" fmla="*/ 6 h 96"/>
                  <a:gd name="T48" fmla="*/ 2 w 162"/>
                  <a:gd name="T49" fmla="*/ 5 h 96"/>
                  <a:gd name="T50" fmla="*/ 1 w 162"/>
                  <a:gd name="T51" fmla="*/ 5 h 96"/>
                  <a:gd name="T52" fmla="*/ 0 w 162"/>
                  <a:gd name="T53" fmla="*/ 4 h 96"/>
                  <a:gd name="T54" fmla="*/ 0 w 162"/>
                  <a:gd name="T55" fmla="*/ 4 h 96"/>
                  <a:gd name="T56" fmla="*/ 0 w 162"/>
                  <a:gd name="T57" fmla="*/ 4 h 96"/>
                  <a:gd name="T58" fmla="*/ 0 w 162"/>
                  <a:gd name="T59" fmla="*/ 3 h 96"/>
                  <a:gd name="T60" fmla="*/ 0 w 162"/>
                  <a:gd name="T61" fmla="*/ 3 h 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2"/>
                  <a:gd name="T94" fmla="*/ 0 h 96"/>
                  <a:gd name="T95" fmla="*/ 162 w 162"/>
                  <a:gd name="T96" fmla="*/ 96 h 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2" h="96">
                    <a:moveTo>
                      <a:pt x="0" y="47"/>
                    </a:moveTo>
                    <a:lnTo>
                      <a:pt x="0" y="25"/>
                    </a:lnTo>
                    <a:lnTo>
                      <a:pt x="7" y="13"/>
                    </a:lnTo>
                    <a:lnTo>
                      <a:pt x="9" y="3"/>
                    </a:lnTo>
                    <a:lnTo>
                      <a:pt x="19" y="0"/>
                    </a:lnTo>
                    <a:lnTo>
                      <a:pt x="29" y="0"/>
                    </a:lnTo>
                    <a:lnTo>
                      <a:pt x="38" y="7"/>
                    </a:lnTo>
                    <a:lnTo>
                      <a:pt x="51" y="10"/>
                    </a:lnTo>
                    <a:lnTo>
                      <a:pt x="63" y="16"/>
                    </a:lnTo>
                    <a:lnTo>
                      <a:pt x="76" y="19"/>
                    </a:lnTo>
                    <a:lnTo>
                      <a:pt x="89" y="22"/>
                    </a:lnTo>
                    <a:lnTo>
                      <a:pt x="105" y="22"/>
                    </a:lnTo>
                    <a:lnTo>
                      <a:pt x="117" y="29"/>
                    </a:lnTo>
                    <a:lnTo>
                      <a:pt x="133" y="35"/>
                    </a:lnTo>
                    <a:lnTo>
                      <a:pt x="146" y="44"/>
                    </a:lnTo>
                    <a:lnTo>
                      <a:pt x="155" y="54"/>
                    </a:lnTo>
                    <a:lnTo>
                      <a:pt x="162" y="64"/>
                    </a:lnTo>
                    <a:lnTo>
                      <a:pt x="159" y="73"/>
                    </a:lnTo>
                    <a:lnTo>
                      <a:pt x="152" y="83"/>
                    </a:lnTo>
                    <a:lnTo>
                      <a:pt x="137" y="89"/>
                    </a:lnTo>
                    <a:lnTo>
                      <a:pt x="111" y="96"/>
                    </a:lnTo>
                    <a:lnTo>
                      <a:pt x="86" y="96"/>
                    </a:lnTo>
                    <a:lnTo>
                      <a:pt x="61" y="93"/>
                    </a:lnTo>
                    <a:lnTo>
                      <a:pt x="44" y="89"/>
                    </a:lnTo>
                    <a:lnTo>
                      <a:pt x="29" y="83"/>
                    </a:lnTo>
                    <a:lnTo>
                      <a:pt x="19" y="76"/>
                    </a:lnTo>
                    <a:lnTo>
                      <a:pt x="9" y="67"/>
                    </a:lnTo>
                    <a:lnTo>
                      <a:pt x="7" y="61"/>
                    </a:lnTo>
                    <a:lnTo>
                      <a:pt x="3" y="54"/>
                    </a:lnTo>
                    <a:lnTo>
                      <a:pt x="0" y="51"/>
                    </a:lnTo>
                    <a:lnTo>
                      <a:pt x="0" y="47"/>
                    </a:lnTo>
                    <a:close/>
                  </a:path>
                </a:pathLst>
              </a:custGeom>
              <a:solidFill>
                <a:srgbClr val="E665D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89" name="Freeform 1651">
                <a:extLst>
                  <a:ext uri="{FF2B5EF4-FFF2-40B4-BE49-F238E27FC236}">
                    <a16:creationId xmlns:a16="http://schemas.microsoft.com/office/drawing/2014/main" id="{2ABAA388-64EF-46F1-A9E2-75CE5BA14CA2}"/>
                  </a:ext>
                </a:extLst>
              </p:cNvPr>
              <p:cNvSpPr>
                <a:spLocks noEditPoints="1"/>
              </p:cNvSpPr>
              <p:nvPr/>
            </p:nvSpPr>
            <p:spPr bwMode="auto">
              <a:xfrm>
                <a:off x="3101" y="1741"/>
                <a:ext cx="46" cy="29"/>
              </a:xfrm>
              <a:custGeom>
                <a:avLst/>
                <a:gdLst>
                  <a:gd name="T0" fmla="*/ 0 w 182"/>
                  <a:gd name="T1" fmla="*/ 4 h 115"/>
                  <a:gd name="T2" fmla="*/ 0 w 182"/>
                  <a:gd name="T3" fmla="*/ 2 h 115"/>
                  <a:gd name="T4" fmla="*/ 0 w 182"/>
                  <a:gd name="T5" fmla="*/ 2 h 115"/>
                  <a:gd name="T6" fmla="*/ 2 w 182"/>
                  <a:gd name="T7" fmla="*/ 2 h 115"/>
                  <a:gd name="T8" fmla="*/ 1 w 182"/>
                  <a:gd name="T9" fmla="*/ 1 h 115"/>
                  <a:gd name="T10" fmla="*/ 1 w 182"/>
                  <a:gd name="T11" fmla="*/ 1 h 115"/>
                  <a:gd name="T12" fmla="*/ 1 w 182"/>
                  <a:gd name="T13" fmla="*/ 0 h 115"/>
                  <a:gd name="T14" fmla="*/ 2 w 182"/>
                  <a:gd name="T15" fmla="*/ 0 h 115"/>
                  <a:gd name="T16" fmla="*/ 2 w 182"/>
                  <a:gd name="T17" fmla="*/ 0 h 115"/>
                  <a:gd name="T18" fmla="*/ 3 w 182"/>
                  <a:gd name="T19" fmla="*/ 0 h 115"/>
                  <a:gd name="T20" fmla="*/ 3 w 182"/>
                  <a:gd name="T21" fmla="*/ 0 h 115"/>
                  <a:gd name="T22" fmla="*/ 3 w 182"/>
                  <a:gd name="T23" fmla="*/ 2 h 115"/>
                  <a:gd name="T24" fmla="*/ 3 w 182"/>
                  <a:gd name="T25" fmla="*/ 1 h 115"/>
                  <a:gd name="T26" fmla="*/ 4 w 182"/>
                  <a:gd name="T27" fmla="*/ 1 h 115"/>
                  <a:gd name="T28" fmla="*/ 4 w 182"/>
                  <a:gd name="T29" fmla="*/ 1 h 115"/>
                  <a:gd name="T30" fmla="*/ 5 w 182"/>
                  <a:gd name="T31" fmla="*/ 2 h 115"/>
                  <a:gd name="T32" fmla="*/ 5 w 182"/>
                  <a:gd name="T33" fmla="*/ 1 h 115"/>
                  <a:gd name="T34" fmla="*/ 6 w 182"/>
                  <a:gd name="T35" fmla="*/ 1 h 115"/>
                  <a:gd name="T36" fmla="*/ 6 w 182"/>
                  <a:gd name="T37" fmla="*/ 3 h 115"/>
                  <a:gd name="T38" fmla="*/ 6 w 182"/>
                  <a:gd name="T39" fmla="*/ 2 h 115"/>
                  <a:gd name="T40" fmla="*/ 7 w 182"/>
                  <a:gd name="T41" fmla="*/ 2 h 115"/>
                  <a:gd name="T42" fmla="*/ 8 w 182"/>
                  <a:gd name="T43" fmla="*/ 2 h 115"/>
                  <a:gd name="T44" fmla="*/ 8 w 182"/>
                  <a:gd name="T45" fmla="*/ 3 h 115"/>
                  <a:gd name="T46" fmla="*/ 8 w 182"/>
                  <a:gd name="T47" fmla="*/ 2 h 115"/>
                  <a:gd name="T48" fmla="*/ 9 w 182"/>
                  <a:gd name="T49" fmla="*/ 2 h 115"/>
                  <a:gd name="T50" fmla="*/ 10 w 182"/>
                  <a:gd name="T51" fmla="*/ 3 h 115"/>
                  <a:gd name="T52" fmla="*/ 10 w 182"/>
                  <a:gd name="T53" fmla="*/ 3 h 115"/>
                  <a:gd name="T54" fmla="*/ 10 w 182"/>
                  <a:gd name="T55" fmla="*/ 3 h 115"/>
                  <a:gd name="T56" fmla="*/ 11 w 182"/>
                  <a:gd name="T57" fmla="*/ 4 h 115"/>
                  <a:gd name="T58" fmla="*/ 11 w 182"/>
                  <a:gd name="T59" fmla="*/ 4 h 115"/>
                  <a:gd name="T60" fmla="*/ 11 w 182"/>
                  <a:gd name="T61" fmla="*/ 4 h 115"/>
                  <a:gd name="T62" fmla="*/ 12 w 182"/>
                  <a:gd name="T63" fmla="*/ 5 h 115"/>
                  <a:gd name="T64" fmla="*/ 11 w 182"/>
                  <a:gd name="T65" fmla="*/ 6 h 115"/>
                  <a:gd name="T66" fmla="*/ 11 w 182"/>
                  <a:gd name="T67" fmla="*/ 6 h 115"/>
                  <a:gd name="T68" fmla="*/ 11 w 182"/>
                  <a:gd name="T69" fmla="*/ 6 h 115"/>
                  <a:gd name="T70" fmla="*/ 11 w 182"/>
                  <a:gd name="T71" fmla="*/ 6 h 115"/>
                  <a:gd name="T72" fmla="*/ 10 w 182"/>
                  <a:gd name="T73" fmla="*/ 7 h 115"/>
                  <a:gd name="T74" fmla="*/ 10 w 182"/>
                  <a:gd name="T75" fmla="*/ 7 h 115"/>
                  <a:gd name="T76" fmla="*/ 8 w 182"/>
                  <a:gd name="T77" fmla="*/ 7 h 115"/>
                  <a:gd name="T78" fmla="*/ 8 w 182"/>
                  <a:gd name="T79" fmla="*/ 7 h 115"/>
                  <a:gd name="T80" fmla="*/ 6 w 182"/>
                  <a:gd name="T81" fmla="*/ 7 h 115"/>
                  <a:gd name="T82" fmla="*/ 6 w 182"/>
                  <a:gd name="T83" fmla="*/ 7 h 115"/>
                  <a:gd name="T84" fmla="*/ 5 w 182"/>
                  <a:gd name="T85" fmla="*/ 7 h 115"/>
                  <a:gd name="T86" fmla="*/ 4 w 182"/>
                  <a:gd name="T87" fmla="*/ 7 h 115"/>
                  <a:gd name="T88" fmla="*/ 3 w 182"/>
                  <a:gd name="T89" fmla="*/ 7 h 115"/>
                  <a:gd name="T90" fmla="*/ 3 w 182"/>
                  <a:gd name="T91" fmla="*/ 7 h 115"/>
                  <a:gd name="T92" fmla="*/ 2 w 182"/>
                  <a:gd name="T93" fmla="*/ 6 h 115"/>
                  <a:gd name="T94" fmla="*/ 2 w 182"/>
                  <a:gd name="T95" fmla="*/ 6 h 115"/>
                  <a:gd name="T96" fmla="*/ 2 w 182"/>
                  <a:gd name="T97" fmla="*/ 6 h 115"/>
                  <a:gd name="T98" fmla="*/ 2 w 182"/>
                  <a:gd name="T99" fmla="*/ 6 h 115"/>
                  <a:gd name="T100" fmla="*/ 1 w 182"/>
                  <a:gd name="T101" fmla="*/ 5 h 115"/>
                  <a:gd name="T102" fmla="*/ 1 w 182"/>
                  <a:gd name="T103" fmla="*/ 5 h 115"/>
                  <a:gd name="T104" fmla="*/ 1 w 182"/>
                  <a:gd name="T105" fmla="*/ 5 h 115"/>
                  <a:gd name="T106" fmla="*/ 1 w 182"/>
                  <a:gd name="T107" fmla="*/ 4 h 115"/>
                  <a:gd name="T108" fmla="*/ 1 w 182"/>
                  <a:gd name="T109" fmla="*/ 5 h 115"/>
                  <a:gd name="T110" fmla="*/ 0 w 182"/>
                  <a:gd name="T111" fmla="*/ 4 h 115"/>
                  <a:gd name="T112" fmla="*/ 0 w 182"/>
                  <a:gd name="T113" fmla="*/ 4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2"/>
                  <a:gd name="T172" fmla="*/ 0 h 115"/>
                  <a:gd name="T173" fmla="*/ 182 w 182"/>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2" h="115">
                    <a:moveTo>
                      <a:pt x="0" y="57"/>
                    </a:moveTo>
                    <a:lnTo>
                      <a:pt x="0" y="35"/>
                    </a:lnTo>
                    <a:lnTo>
                      <a:pt x="19" y="35"/>
                    </a:lnTo>
                    <a:lnTo>
                      <a:pt x="19" y="57"/>
                    </a:lnTo>
                    <a:lnTo>
                      <a:pt x="0" y="57"/>
                    </a:lnTo>
                    <a:close/>
                    <a:moveTo>
                      <a:pt x="0" y="35"/>
                    </a:moveTo>
                    <a:lnTo>
                      <a:pt x="0" y="33"/>
                    </a:lnTo>
                    <a:lnTo>
                      <a:pt x="1" y="31"/>
                    </a:lnTo>
                    <a:lnTo>
                      <a:pt x="10" y="35"/>
                    </a:lnTo>
                    <a:lnTo>
                      <a:pt x="0" y="35"/>
                    </a:lnTo>
                    <a:close/>
                    <a:moveTo>
                      <a:pt x="1" y="31"/>
                    </a:moveTo>
                    <a:lnTo>
                      <a:pt x="8" y="19"/>
                    </a:lnTo>
                    <a:lnTo>
                      <a:pt x="24" y="26"/>
                    </a:lnTo>
                    <a:lnTo>
                      <a:pt x="19" y="40"/>
                    </a:lnTo>
                    <a:lnTo>
                      <a:pt x="1" y="31"/>
                    </a:lnTo>
                    <a:close/>
                    <a:moveTo>
                      <a:pt x="25" y="25"/>
                    </a:moveTo>
                    <a:lnTo>
                      <a:pt x="25" y="26"/>
                    </a:lnTo>
                    <a:lnTo>
                      <a:pt x="24" y="26"/>
                    </a:lnTo>
                    <a:lnTo>
                      <a:pt x="17" y="23"/>
                    </a:lnTo>
                    <a:lnTo>
                      <a:pt x="25" y="25"/>
                    </a:lnTo>
                    <a:close/>
                    <a:moveTo>
                      <a:pt x="7" y="20"/>
                    </a:moveTo>
                    <a:lnTo>
                      <a:pt x="10" y="10"/>
                    </a:lnTo>
                    <a:lnTo>
                      <a:pt x="29" y="17"/>
                    </a:lnTo>
                    <a:lnTo>
                      <a:pt x="25" y="25"/>
                    </a:lnTo>
                    <a:lnTo>
                      <a:pt x="7" y="20"/>
                    </a:lnTo>
                    <a:close/>
                    <a:moveTo>
                      <a:pt x="10" y="10"/>
                    </a:moveTo>
                    <a:lnTo>
                      <a:pt x="12" y="6"/>
                    </a:lnTo>
                    <a:lnTo>
                      <a:pt x="17" y="4"/>
                    </a:lnTo>
                    <a:lnTo>
                      <a:pt x="19" y="13"/>
                    </a:lnTo>
                    <a:lnTo>
                      <a:pt x="10" y="10"/>
                    </a:lnTo>
                    <a:close/>
                    <a:moveTo>
                      <a:pt x="17" y="4"/>
                    </a:moveTo>
                    <a:lnTo>
                      <a:pt x="25" y="1"/>
                    </a:lnTo>
                    <a:lnTo>
                      <a:pt x="32" y="19"/>
                    </a:lnTo>
                    <a:lnTo>
                      <a:pt x="22" y="22"/>
                    </a:lnTo>
                    <a:lnTo>
                      <a:pt x="17" y="4"/>
                    </a:lnTo>
                    <a:close/>
                    <a:moveTo>
                      <a:pt x="25" y="1"/>
                    </a:moveTo>
                    <a:lnTo>
                      <a:pt x="28" y="0"/>
                    </a:lnTo>
                    <a:lnTo>
                      <a:pt x="29" y="0"/>
                    </a:lnTo>
                    <a:lnTo>
                      <a:pt x="29" y="10"/>
                    </a:lnTo>
                    <a:lnTo>
                      <a:pt x="25" y="1"/>
                    </a:lnTo>
                    <a:close/>
                    <a:moveTo>
                      <a:pt x="29" y="0"/>
                    </a:moveTo>
                    <a:lnTo>
                      <a:pt x="39" y="0"/>
                    </a:lnTo>
                    <a:lnTo>
                      <a:pt x="39" y="20"/>
                    </a:lnTo>
                    <a:lnTo>
                      <a:pt x="29" y="20"/>
                    </a:lnTo>
                    <a:lnTo>
                      <a:pt x="29" y="0"/>
                    </a:lnTo>
                    <a:close/>
                    <a:moveTo>
                      <a:pt x="39" y="0"/>
                    </a:moveTo>
                    <a:lnTo>
                      <a:pt x="41" y="0"/>
                    </a:lnTo>
                    <a:lnTo>
                      <a:pt x="44" y="2"/>
                    </a:lnTo>
                    <a:lnTo>
                      <a:pt x="39" y="10"/>
                    </a:lnTo>
                    <a:lnTo>
                      <a:pt x="39" y="0"/>
                    </a:lnTo>
                    <a:close/>
                    <a:moveTo>
                      <a:pt x="44" y="2"/>
                    </a:moveTo>
                    <a:lnTo>
                      <a:pt x="53" y="9"/>
                    </a:lnTo>
                    <a:lnTo>
                      <a:pt x="43" y="24"/>
                    </a:lnTo>
                    <a:lnTo>
                      <a:pt x="33" y="18"/>
                    </a:lnTo>
                    <a:lnTo>
                      <a:pt x="44" y="2"/>
                    </a:lnTo>
                    <a:close/>
                    <a:moveTo>
                      <a:pt x="45" y="25"/>
                    </a:moveTo>
                    <a:lnTo>
                      <a:pt x="44" y="25"/>
                    </a:lnTo>
                    <a:lnTo>
                      <a:pt x="43" y="24"/>
                    </a:lnTo>
                    <a:lnTo>
                      <a:pt x="48" y="17"/>
                    </a:lnTo>
                    <a:lnTo>
                      <a:pt x="45" y="25"/>
                    </a:lnTo>
                    <a:close/>
                    <a:moveTo>
                      <a:pt x="50" y="7"/>
                    </a:moveTo>
                    <a:lnTo>
                      <a:pt x="63" y="10"/>
                    </a:lnTo>
                    <a:lnTo>
                      <a:pt x="59" y="29"/>
                    </a:lnTo>
                    <a:lnTo>
                      <a:pt x="45" y="25"/>
                    </a:lnTo>
                    <a:lnTo>
                      <a:pt x="50" y="7"/>
                    </a:lnTo>
                    <a:close/>
                    <a:moveTo>
                      <a:pt x="63" y="10"/>
                    </a:moveTo>
                    <a:lnTo>
                      <a:pt x="64" y="11"/>
                    </a:lnTo>
                    <a:lnTo>
                      <a:pt x="65" y="11"/>
                    </a:lnTo>
                    <a:lnTo>
                      <a:pt x="61" y="20"/>
                    </a:lnTo>
                    <a:lnTo>
                      <a:pt x="63" y="10"/>
                    </a:lnTo>
                    <a:close/>
                    <a:moveTo>
                      <a:pt x="65" y="11"/>
                    </a:moveTo>
                    <a:lnTo>
                      <a:pt x="77" y="18"/>
                    </a:lnTo>
                    <a:lnTo>
                      <a:pt x="70" y="34"/>
                    </a:lnTo>
                    <a:lnTo>
                      <a:pt x="56" y="28"/>
                    </a:lnTo>
                    <a:lnTo>
                      <a:pt x="65" y="11"/>
                    </a:lnTo>
                    <a:close/>
                    <a:moveTo>
                      <a:pt x="71" y="35"/>
                    </a:moveTo>
                    <a:lnTo>
                      <a:pt x="70" y="35"/>
                    </a:lnTo>
                    <a:lnTo>
                      <a:pt x="70" y="34"/>
                    </a:lnTo>
                    <a:lnTo>
                      <a:pt x="73" y="26"/>
                    </a:lnTo>
                    <a:lnTo>
                      <a:pt x="71" y="35"/>
                    </a:lnTo>
                    <a:close/>
                    <a:moveTo>
                      <a:pt x="76" y="17"/>
                    </a:moveTo>
                    <a:lnTo>
                      <a:pt x="88" y="20"/>
                    </a:lnTo>
                    <a:lnTo>
                      <a:pt x="84" y="39"/>
                    </a:lnTo>
                    <a:lnTo>
                      <a:pt x="71" y="35"/>
                    </a:lnTo>
                    <a:lnTo>
                      <a:pt x="76" y="17"/>
                    </a:lnTo>
                    <a:close/>
                    <a:moveTo>
                      <a:pt x="88" y="20"/>
                    </a:moveTo>
                    <a:lnTo>
                      <a:pt x="102" y="23"/>
                    </a:lnTo>
                    <a:lnTo>
                      <a:pt x="96" y="42"/>
                    </a:lnTo>
                    <a:lnTo>
                      <a:pt x="84" y="39"/>
                    </a:lnTo>
                    <a:lnTo>
                      <a:pt x="88" y="20"/>
                    </a:lnTo>
                    <a:close/>
                    <a:moveTo>
                      <a:pt x="99" y="42"/>
                    </a:moveTo>
                    <a:lnTo>
                      <a:pt x="98" y="42"/>
                    </a:lnTo>
                    <a:lnTo>
                      <a:pt x="96" y="42"/>
                    </a:lnTo>
                    <a:lnTo>
                      <a:pt x="99" y="32"/>
                    </a:lnTo>
                    <a:lnTo>
                      <a:pt x="99" y="42"/>
                    </a:lnTo>
                    <a:close/>
                    <a:moveTo>
                      <a:pt x="99" y="23"/>
                    </a:moveTo>
                    <a:lnTo>
                      <a:pt x="115" y="23"/>
                    </a:lnTo>
                    <a:lnTo>
                      <a:pt x="115" y="42"/>
                    </a:lnTo>
                    <a:lnTo>
                      <a:pt x="99" y="42"/>
                    </a:lnTo>
                    <a:lnTo>
                      <a:pt x="99" y="23"/>
                    </a:lnTo>
                    <a:close/>
                    <a:moveTo>
                      <a:pt x="115" y="23"/>
                    </a:moveTo>
                    <a:lnTo>
                      <a:pt x="117" y="23"/>
                    </a:lnTo>
                    <a:lnTo>
                      <a:pt x="119" y="24"/>
                    </a:lnTo>
                    <a:lnTo>
                      <a:pt x="115" y="32"/>
                    </a:lnTo>
                    <a:lnTo>
                      <a:pt x="115" y="23"/>
                    </a:lnTo>
                    <a:close/>
                    <a:moveTo>
                      <a:pt x="119" y="24"/>
                    </a:moveTo>
                    <a:lnTo>
                      <a:pt x="131" y="30"/>
                    </a:lnTo>
                    <a:lnTo>
                      <a:pt x="124" y="47"/>
                    </a:lnTo>
                    <a:lnTo>
                      <a:pt x="110" y="41"/>
                    </a:lnTo>
                    <a:lnTo>
                      <a:pt x="119" y="24"/>
                    </a:lnTo>
                    <a:close/>
                    <a:moveTo>
                      <a:pt x="124" y="47"/>
                    </a:moveTo>
                    <a:lnTo>
                      <a:pt x="124" y="47"/>
                    </a:lnTo>
                    <a:lnTo>
                      <a:pt x="127" y="39"/>
                    </a:lnTo>
                    <a:lnTo>
                      <a:pt x="124" y="47"/>
                    </a:lnTo>
                    <a:close/>
                    <a:moveTo>
                      <a:pt x="131" y="30"/>
                    </a:moveTo>
                    <a:lnTo>
                      <a:pt x="147" y="36"/>
                    </a:lnTo>
                    <a:lnTo>
                      <a:pt x="140" y="54"/>
                    </a:lnTo>
                    <a:lnTo>
                      <a:pt x="124" y="47"/>
                    </a:lnTo>
                    <a:lnTo>
                      <a:pt x="131" y="30"/>
                    </a:lnTo>
                    <a:close/>
                    <a:moveTo>
                      <a:pt x="147" y="36"/>
                    </a:moveTo>
                    <a:lnTo>
                      <a:pt x="148" y="36"/>
                    </a:lnTo>
                    <a:lnTo>
                      <a:pt x="149" y="38"/>
                    </a:lnTo>
                    <a:lnTo>
                      <a:pt x="143" y="45"/>
                    </a:lnTo>
                    <a:lnTo>
                      <a:pt x="147" y="36"/>
                    </a:lnTo>
                    <a:close/>
                    <a:moveTo>
                      <a:pt x="149" y="38"/>
                    </a:moveTo>
                    <a:lnTo>
                      <a:pt x="162" y="47"/>
                    </a:lnTo>
                    <a:lnTo>
                      <a:pt x="150" y="62"/>
                    </a:lnTo>
                    <a:lnTo>
                      <a:pt x="138" y="53"/>
                    </a:lnTo>
                    <a:lnTo>
                      <a:pt x="149" y="38"/>
                    </a:lnTo>
                    <a:close/>
                    <a:moveTo>
                      <a:pt x="162" y="47"/>
                    </a:moveTo>
                    <a:lnTo>
                      <a:pt x="162" y="47"/>
                    </a:lnTo>
                    <a:lnTo>
                      <a:pt x="163" y="47"/>
                    </a:lnTo>
                    <a:lnTo>
                      <a:pt x="156" y="54"/>
                    </a:lnTo>
                    <a:lnTo>
                      <a:pt x="162" y="47"/>
                    </a:lnTo>
                    <a:close/>
                    <a:moveTo>
                      <a:pt x="163" y="47"/>
                    </a:moveTo>
                    <a:lnTo>
                      <a:pt x="172" y="57"/>
                    </a:lnTo>
                    <a:lnTo>
                      <a:pt x="159" y="71"/>
                    </a:lnTo>
                    <a:lnTo>
                      <a:pt x="149" y="62"/>
                    </a:lnTo>
                    <a:lnTo>
                      <a:pt x="163" y="47"/>
                    </a:lnTo>
                    <a:close/>
                    <a:moveTo>
                      <a:pt x="172" y="57"/>
                    </a:moveTo>
                    <a:lnTo>
                      <a:pt x="173" y="58"/>
                    </a:lnTo>
                    <a:lnTo>
                      <a:pt x="165" y="64"/>
                    </a:lnTo>
                    <a:lnTo>
                      <a:pt x="172" y="57"/>
                    </a:lnTo>
                    <a:close/>
                    <a:moveTo>
                      <a:pt x="173" y="58"/>
                    </a:moveTo>
                    <a:lnTo>
                      <a:pt x="180" y="68"/>
                    </a:lnTo>
                    <a:lnTo>
                      <a:pt x="164" y="79"/>
                    </a:lnTo>
                    <a:lnTo>
                      <a:pt x="158" y="69"/>
                    </a:lnTo>
                    <a:lnTo>
                      <a:pt x="173" y="58"/>
                    </a:lnTo>
                    <a:close/>
                    <a:moveTo>
                      <a:pt x="180" y="68"/>
                    </a:moveTo>
                    <a:lnTo>
                      <a:pt x="182" y="72"/>
                    </a:lnTo>
                    <a:lnTo>
                      <a:pt x="181" y="76"/>
                    </a:lnTo>
                    <a:lnTo>
                      <a:pt x="172" y="74"/>
                    </a:lnTo>
                    <a:lnTo>
                      <a:pt x="180" y="68"/>
                    </a:lnTo>
                    <a:close/>
                    <a:moveTo>
                      <a:pt x="181" y="76"/>
                    </a:moveTo>
                    <a:lnTo>
                      <a:pt x="178" y="86"/>
                    </a:lnTo>
                    <a:lnTo>
                      <a:pt x="160" y="81"/>
                    </a:lnTo>
                    <a:lnTo>
                      <a:pt x="163" y="71"/>
                    </a:lnTo>
                    <a:lnTo>
                      <a:pt x="181" y="76"/>
                    </a:lnTo>
                    <a:close/>
                    <a:moveTo>
                      <a:pt x="178" y="86"/>
                    </a:moveTo>
                    <a:lnTo>
                      <a:pt x="178" y="87"/>
                    </a:lnTo>
                    <a:lnTo>
                      <a:pt x="176" y="88"/>
                    </a:lnTo>
                    <a:lnTo>
                      <a:pt x="169" y="83"/>
                    </a:lnTo>
                    <a:lnTo>
                      <a:pt x="178" y="86"/>
                    </a:lnTo>
                    <a:close/>
                    <a:moveTo>
                      <a:pt x="176" y="88"/>
                    </a:moveTo>
                    <a:lnTo>
                      <a:pt x="170" y="98"/>
                    </a:lnTo>
                    <a:lnTo>
                      <a:pt x="154" y="87"/>
                    </a:lnTo>
                    <a:lnTo>
                      <a:pt x="161" y="78"/>
                    </a:lnTo>
                    <a:lnTo>
                      <a:pt x="176" y="88"/>
                    </a:lnTo>
                    <a:close/>
                    <a:moveTo>
                      <a:pt x="170" y="98"/>
                    </a:moveTo>
                    <a:lnTo>
                      <a:pt x="169" y="100"/>
                    </a:lnTo>
                    <a:lnTo>
                      <a:pt x="165" y="101"/>
                    </a:lnTo>
                    <a:lnTo>
                      <a:pt x="162" y="93"/>
                    </a:lnTo>
                    <a:lnTo>
                      <a:pt x="170" y="98"/>
                    </a:lnTo>
                    <a:close/>
                    <a:moveTo>
                      <a:pt x="165" y="101"/>
                    </a:moveTo>
                    <a:lnTo>
                      <a:pt x="150" y="108"/>
                    </a:lnTo>
                    <a:lnTo>
                      <a:pt x="143" y="90"/>
                    </a:lnTo>
                    <a:lnTo>
                      <a:pt x="159" y="84"/>
                    </a:lnTo>
                    <a:lnTo>
                      <a:pt x="165" y="101"/>
                    </a:lnTo>
                    <a:close/>
                    <a:moveTo>
                      <a:pt x="150" y="108"/>
                    </a:moveTo>
                    <a:lnTo>
                      <a:pt x="149" y="108"/>
                    </a:lnTo>
                    <a:lnTo>
                      <a:pt x="147" y="99"/>
                    </a:lnTo>
                    <a:lnTo>
                      <a:pt x="150" y="108"/>
                    </a:lnTo>
                    <a:close/>
                    <a:moveTo>
                      <a:pt x="149" y="108"/>
                    </a:moveTo>
                    <a:lnTo>
                      <a:pt x="124" y="115"/>
                    </a:lnTo>
                    <a:lnTo>
                      <a:pt x="119" y="96"/>
                    </a:lnTo>
                    <a:lnTo>
                      <a:pt x="145" y="89"/>
                    </a:lnTo>
                    <a:lnTo>
                      <a:pt x="149" y="108"/>
                    </a:lnTo>
                    <a:close/>
                    <a:moveTo>
                      <a:pt x="124" y="115"/>
                    </a:moveTo>
                    <a:lnTo>
                      <a:pt x="122" y="115"/>
                    </a:lnTo>
                    <a:lnTo>
                      <a:pt x="121" y="115"/>
                    </a:lnTo>
                    <a:lnTo>
                      <a:pt x="121" y="106"/>
                    </a:lnTo>
                    <a:lnTo>
                      <a:pt x="124" y="115"/>
                    </a:lnTo>
                    <a:close/>
                    <a:moveTo>
                      <a:pt x="121" y="115"/>
                    </a:moveTo>
                    <a:lnTo>
                      <a:pt x="96" y="115"/>
                    </a:lnTo>
                    <a:lnTo>
                      <a:pt x="96" y="96"/>
                    </a:lnTo>
                    <a:lnTo>
                      <a:pt x="121" y="96"/>
                    </a:lnTo>
                    <a:lnTo>
                      <a:pt x="121" y="115"/>
                    </a:lnTo>
                    <a:close/>
                    <a:moveTo>
                      <a:pt x="96" y="115"/>
                    </a:moveTo>
                    <a:lnTo>
                      <a:pt x="95" y="115"/>
                    </a:lnTo>
                    <a:lnTo>
                      <a:pt x="96" y="106"/>
                    </a:lnTo>
                    <a:lnTo>
                      <a:pt x="96" y="115"/>
                    </a:lnTo>
                    <a:close/>
                    <a:moveTo>
                      <a:pt x="95" y="115"/>
                    </a:moveTo>
                    <a:lnTo>
                      <a:pt x="70" y="111"/>
                    </a:lnTo>
                    <a:lnTo>
                      <a:pt x="72" y="93"/>
                    </a:lnTo>
                    <a:lnTo>
                      <a:pt x="97" y="96"/>
                    </a:lnTo>
                    <a:lnTo>
                      <a:pt x="95" y="115"/>
                    </a:lnTo>
                    <a:close/>
                    <a:moveTo>
                      <a:pt x="70" y="111"/>
                    </a:moveTo>
                    <a:lnTo>
                      <a:pt x="68" y="111"/>
                    </a:lnTo>
                    <a:lnTo>
                      <a:pt x="71" y="103"/>
                    </a:lnTo>
                    <a:lnTo>
                      <a:pt x="70" y="111"/>
                    </a:lnTo>
                    <a:close/>
                    <a:moveTo>
                      <a:pt x="68" y="111"/>
                    </a:moveTo>
                    <a:lnTo>
                      <a:pt x="53" y="108"/>
                    </a:lnTo>
                    <a:lnTo>
                      <a:pt x="56" y="89"/>
                    </a:lnTo>
                    <a:lnTo>
                      <a:pt x="72" y="93"/>
                    </a:lnTo>
                    <a:lnTo>
                      <a:pt x="68" y="111"/>
                    </a:lnTo>
                    <a:close/>
                    <a:moveTo>
                      <a:pt x="53" y="108"/>
                    </a:moveTo>
                    <a:lnTo>
                      <a:pt x="52" y="108"/>
                    </a:lnTo>
                    <a:lnTo>
                      <a:pt x="51" y="108"/>
                    </a:lnTo>
                    <a:lnTo>
                      <a:pt x="54" y="99"/>
                    </a:lnTo>
                    <a:lnTo>
                      <a:pt x="53" y="108"/>
                    </a:lnTo>
                    <a:close/>
                    <a:moveTo>
                      <a:pt x="51" y="108"/>
                    </a:moveTo>
                    <a:lnTo>
                      <a:pt x="35" y="101"/>
                    </a:lnTo>
                    <a:lnTo>
                      <a:pt x="42" y="84"/>
                    </a:lnTo>
                    <a:lnTo>
                      <a:pt x="57" y="90"/>
                    </a:lnTo>
                    <a:lnTo>
                      <a:pt x="51" y="108"/>
                    </a:lnTo>
                    <a:close/>
                    <a:moveTo>
                      <a:pt x="35" y="101"/>
                    </a:moveTo>
                    <a:lnTo>
                      <a:pt x="34" y="101"/>
                    </a:lnTo>
                    <a:lnTo>
                      <a:pt x="33" y="100"/>
                    </a:lnTo>
                    <a:lnTo>
                      <a:pt x="39" y="93"/>
                    </a:lnTo>
                    <a:lnTo>
                      <a:pt x="35" y="101"/>
                    </a:lnTo>
                    <a:close/>
                    <a:moveTo>
                      <a:pt x="33" y="100"/>
                    </a:moveTo>
                    <a:lnTo>
                      <a:pt x="23" y="94"/>
                    </a:lnTo>
                    <a:lnTo>
                      <a:pt x="34" y="78"/>
                    </a:lnTo>
                    <a:lnTo>
                      <a:pt x="44" y="85"/>
                    </a:lnTo>
                    <a:lnTo>
                      <a:pt x="33" y="100"/>
                    </a:lnTo>
                    <a:close/>
                    <a:moveTo>
                      <a:pt x="23" y="94"/>
                    </a:moveTo>
                    <a:lnTo>
                      <a:pt x="23" y="94"/>
                    </a:lnTo>
                    <a:lnTo>
                      <a:pt x="22" y="93"/>
                    </a:lnTo>
                    <a:lnTo>
                      <a:pt x="29" y="86"/>
                    </a:lnTo>
                    <a:lnTo>
                      <a:pt x="23" y="94"/>
                    </a:lnTo>
                    <a:close/>
                    <a:moveTo>
                      <a:pt x="22" y="93"/>
                    </a:moveTo>
                    <a:lnTo>
                      <a:pt x="12" y="84"/>
                    </a:lnTo>
                    <a:lnTo>
                      <a:pt x="27" y="71"/>
                    </a:lnTo>
                    <a:lnTo>
                      <a:pt x="35" y="79"/>
                    </a:lnTo>
                    <a:lnTo>
                      <a:pt x="22" y="93"/>
                    </a:lnTo>
                    <a:close/>
                    <a:moveTo>
                      <a:pt x="12" y="84"/>
                    </a:moveTo>
                    <a:lnTo>
                      <a:pt x="11" y="83"/>
                    </a:lnTo>
                    <a:lnTo>
                      <a:pt x="11" y="81"/>
                    </a:lnTo>
                    <a:lnTo>
                      <a:pt x="19" y="77"/>
                    </a:lnTo>
                    <a:lnTo>
                      <a:pt x="12" y="84"/>
                    </a:lnTo>
                    <a:close/>
                    <a:moveTo>
                      <a:pt x="11" y="81"/>
                    </a:moveTo>
                    <a:lnTo>
                      <a:pt x="8" y="75"/>
                    </a:lnTo>
                    <a:lnTo>
                      <a:pt x="24" y="66"/>
                    </a:lnTo>
                    <a:lnTo>
                      <a:pt x="28" y="73"/>
                    </a:lnTo>
                    <a:lnTo>
                      <a:pt x="11" y="81"/>
                    </a:lnTo>
                    <a:close/>
                    <a:moveTo>
                      <a:pt x="8" y="75"/>
                    </a:moveTo>
                    <a:lnTo>
                      <a:pt x="5" y="68"/>
                    </a:lnTo>
                    <a:lnTo>
                      <a:pt x="21" y="60"/>
                    </a:lnTo>
                    <a:lnTo>
                      <a:pt x="24" y="66"/>
                    </a:lnTo>
                    <a:lnTo>
                      <a:pt x="8" y="75"/>
                    </a:lnTo>
                    <a:close/>
                    <a:moveTo>
                      <a:pt x="20" y="57"/>
                    </a:moveTo>
                    <a:lnTo>
                      <a:pt x="21" y="58"/>
                    </a:lnTo>
                    <a:lnTo>
                      <a:pt x="21" y="60"/>
                    </a:lnTo>
                    <a:lnTo>
                      <a:pt x="13" y="64"/>
                    </a:lnTo>
                    <a:lnTo>
                      <a:pt x="20" y="57"/>
                    </a:lnTo>
                    <a:close/>
                    <a:moveTo>
                      <a:pt x="7" y="71"/>
                    </a:moveTo>
                    <a:lnTo>
                      <a:pt x="3" y="67"/>
                    </a:lnTo>
                    <a:lnTo>
                      <a:pt x="17" y="54"/>
                    </a:lnTo>
                    <a:lnTo>
                      <a:pt x="20" y="57"/>
                    </a:lnTo>
                    <a:lnTo>
                      <a:pt x="7" y="71"/>
                    </a:lnTo>
                    <a:close/>
                    <a:moveTo>
                      <a:pt x="3" y="67"/>
                    </a:moveTo>
                    <a:lnTo>
                      <a:pt x="0" y="65"/>
                    </a:lnTo>
                    <a:lnTo>
                      <a:pt x="0" y="61"/>
                    </a:lnTo>
                    <a:lnTo>
                      <a:pt x="10" y="61"/>
                    </a:lnTo>
                    <a:lnTo>
                      <a:pt x="3" y="67"/>
                    </a:lnTo>
                    <a:close/>
                    <a:moveTo>
                      <a:pt x="0" y="61"/>
                    </a:moveTo>
                    <a:lnTo>
                      <a:pt x="0" y="57"/>
                    </a:lnTo>
                    <a:lnTo>
                      <a:pt x="19" y="57"/>
                    </a:lnTo>
                    <a:lnTo>
                      <a:pt x="19" y="61"/>
                    </a:ln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0" name="Freeform 1652">
                <a:extLst>
                  <a:ext uri="{FF2B5EF4-FFF2-40B4-BE49-F238E27FC236}">
                    <a16:creationId xmlns:a16="http://schemas.microsoft.com/office/drawing/2014/main" id="{9AE7FE6D-F10A-47CE-B1CB-B4A6E86FD5B9}"/>
                  </a:ext>
                </a:extLst>
              </p:cNvPr>
              <p:cNvSpPr>
                <a:spLocks/>
              </p:cNvSpPr>
              <p:nvPr/>
            </p:nvSpPr>
            <p:spPr bwMode="auto">
              <a:xfrm>
                <a:off x="1989" y="1433"/>
                <a:ext cx="34" cy="24"/>
              </a:xfrm>
              <a:custGeom>
                <a:avLst/>
                <a:gdLst>
                  <a:gd name="T0" fmla="*/ 0 w 137"/>
                  <a:gd name="T1" fmla="*/ 5 h 93"/>
                  <a:gd name="T2" fmla="*/ 8 w 137"/>
                  <a:gd name="T3" fmla="*/ 0 h 93"/>
                  <a:gd name="T4" fmla="*/ 8 w 137"/>
                  <a:gd name="T5" fmla="*/ 1 h 93"/>
                  <a:gd name="T6" fmla="*/ 0 w 137"/>
                  <a:gd name="T7" fmla="*/ 6 h 93"/>
                  <a:gd name="T8" fmla="*/ 0 w 137"/>
                  <a:gd name="T9" fmla="*/ 5 h 93"/>
                  <a:gd name="T10" fmla="*/ 0 60000 65536"/>
                  <a:gd name="T11" fmla="*/ 0 60000 65536"/>
                  <a:gd name="T12" fmla="*/ 0 60000 65536"/>
                  <a:gd name="T13" fmla="*/ 0 60000 65536"/>
                  <a:gd name="T14" fmla="*/ 0 60000 65536"/>
                  <a:gd name="T15" fmla="*/ 0 w 137"/>
                  <a:gd name="T16" fmla="*/ 0 h 93"/>
                  <a:gd name="T17" fmla="*/ 137 w 137"/>
                  <a:gd name="T18" fmla="*/ 93 h 93"/>
                </a:gdLst>
                <a:ahLst/>
                <a:cxnLst>
                  <a:cxn ang="T10">
                    <a:pos x="T0" y="T1"/>
                  </a:cxn>
                  <a:cxn ang="T11">
                    <a:pos x="T2" y="T3"/>
                  </a:cxn>
                  <a:cxn ang="T12">
                    <a:pos x="T4" y="T5"/>
                  </a:cxn>
                  <a:cxn ang="T13">
                    <a:pos x="T6" y="T7"/>
                  </a:cxn>
                  <a:cxn ang="T14">
                    <a:pos x="T8" y="T9"/>
                  </a:cxn>
                </a:cxnLst>
                <a:rect l="T15" t="T16" r="T17" b="T18"/>
                <a:pathLst>
                  <a:path w="137" h="93">
                    <a:moveTo>
                      <a:pt x="0" y="76"/>
                    </a:moveTo>
                    <a:lnTo>
                      <a:pt x="127" y="0"/>
                    </a:lnTo>
                    <a:lnTo>
                      <a:pt x="137" y="17"/>
                    </a:lnTo>
                    <a:lnTo>
                      <a:pt x="10" y="93"/>
                    </a:lnTo>
                    <a:lnTo>
                      <a:pt x="0"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1" name="Freeform 1653">
                <a:extLst>
                  <a:ext uri="{FF2B5EF4-FFF2-40B4-BE49-F238E27FC236}">
                    <a16:creationId xmlns:a16="http://schemas.microsoft.com/office/drawing/2014/main" id="{BE46067E-8193-4830-B960-F6D15BD94807}"/>
                  </a:ext>
                </a:extLst>
              </p:cNvPr>
              <p:cNvSpPr>
                <a:spLocks/>
              </p:cNvSpPr>
              <p:nvPr/>
            </p:nvSpPr>
            <p:spPr bwMode="auto">
              <a:xfrm>
                <a:off x="1637" y="1440"/>
                <a:ext cx="443" cy="132"/>
              </a:xfrm>
              <a:custGeom>
                <a:avLst/>
                <a:gdLst>
                  <a:gd name="T0" fmla="*/ 106 w 1769"/>
                  <a:gd name="T1" fmla="*/ 23 h 527"/>
                  <a:gd name="T2" fmla="*/ 97 w 1769"/>
                  <a:gd name="T3" fmla="*/ 15 h 527"/>
                  <a:gd name="T4" fmla="*/ 87 w 1769"/>
                  <a:gd name="T5" fmla="*/ 10 h 527"/>
                  <a:gd name="T6" fmla="*/ 77 w 1769"/>
                  <a:gd name="T7" fmla="*/ 7 h 527"/>
                  <a:gd name="T8" fmla="*/ 68 w 1769"/>
                  <a:gd name="T9" fmla="*/ 6 h 527"/>
                  <a:gd name="T10" fmla="*/ 58 w 1769"/>
                  <a:gd name="T11" fmla="*/ 6 h 527"/>
                  <a:gd name="T12" fmla="*/ 49 w 1769"/>
                  <a:gd name="T13" fmla="*/ 8 h 527"/>
                  <a:gd name="T14" fmla="*/ 41 w 1769"/>
                  <a:gd name="T15" fmla="*/ 10 h 527"/>
                  <a:gd name="T16" fmla="*/ 33 w 1769"/>
                  <a:gd name="T17" fmla="*/ 14 h 527"/>
                  <a:gd name="T18" fmla="*/ 27 w 1769"/>
                  <a:gd name="T19" fmla="*/ 17 h 527"/>
                  <a:gd name="T20" fmla="*/ 21 w 1769"/>
                  <a:gd name="T21" fmla="*/ 20 h 527"/>
                  <a:gd name="T22" fmla="*/ 19 w 1769"/>
                  <a:gd name="T23" fmla="*/ 21 h 527"/>
                  <a:gd name="T24" fmla="*/ 18 w 1769"/>
                  <a:gd name="T25" fmla="*/ 23 h 527"/>
                  <a:gd name="T26" fmla="*/ 16 w 1769"/>
                  <a:gd name="T27" fmla="*/ 24 h 527"/>
                  <a:gd name="T28" fmla="*/ 14 w 1769"/>
                  <a:gd name="T29" fmla="*/ 25 h 527"/>
                  <a:gd name="T30" fmla="*/ 12 w 1769"/>
                  <a:gd name="T31" fmla="*/ 26 h 527"/>
                  <a:gd name="T32" fmla="*/ 10 w 1769"/>
                  <a:gd name="T33" fmla="*/ 28 h 527"/>
                  <a:gd name="T34" fmla="*/ 9 w 1769"/>
                  <a:gd name="T35" fmla="*/ 29 h 527"/>
                  <a:gd name="T36" fmla="*/ 7 w 1769"/>
                  <a:gd name="T37" fmla="*/ 30 h 527"/>
                  <a:gd name="T38" fmla="*/ 5 w 1769"/>
                  <a:gd name="T39" fmla="*/ 32 h 527"/>
                  <a:gd name="T40" fmla="*/ 4 w 1769"/>
                  <a:gd name="T41" fmla="*/ 33 h 527"/>
                  <a:gd name="T42" fmla="*/ 0 w 1769"/>
                  <a:gd name="T43" fmla="*/ 28 h 527"/>
                  <a:gd name="T44" fmla="*/ 2 w 1769"/>
                  <a:gd name="T45" fmla="*/ 26 h 527"/>
                  <a:gd name="T46" fmla="*/ 3 w 1769"/>
                  <a:gd name="T47" fmla="*/ 25 h 527"/>
                  <a:gd name="T48" fmla="*/ 5 w 1769"/>
                  <a:gd name="T49" fmla="*/ 24 h 527"/>
                  <a:gd name="T50" fmla="*/ 6 w 1769"/>
                  <a:gd name="T51" fmla="*/ 23 h 527"/>
                  <a:gd name="T52" fmla="*/ 8 w 1769"/>
                  <a:gd name="T53" fmla="*/ 21 h 527"/>
                  <a:gd name="T54" fmla="*/ 10 w 1769"/>
                  <a:gd name="T55" fmla="*/ 20 h 527"/>
                  <a:gd name="T56" fmla="*/ 11 w 1769"/>
                  <a:gd name="T57" fmla="*/ 19 h 527"/>
                  <a:gd name="T58" fmla="*/ 13 w 1769"/>
                  <a:gd name="T59" fmla="*/ 18 h 527"/>
                  <a:gd name="T60" fmla="*/ 15 w 1769"/>
                  <a:gd name="T61" fmla="*/ 16 h 527"/>
                  <a:gd name="T62" fmla="*/ 17 w 1769"/>
                  <a:gd name="T63" fmla="*/ 15 h 527"/>
                  <a:gd name="T64" fmla="*/ 23 w 1769"/>
                  <a:gd name="T65" fmla="*/ 12 h 527"/>
                  <a:gd name="T66" fmla="*/ 30 w 1769"/>
                  <a:gd name="T67" fmla="*/ 8 h 527"/>
                  <a:gd name="T68" fmla="*/ 38 w 1769"/>
                  <a:gd name="T69" fmla="*/ 5 h 527"/>
                  <a:gd name="T70" fmla="*/ 47 w 1769"/>
                  <a:gd name="T71" fmla="*/ 3 h 527"/>
                  <a:gd name="T72" fmla="*/ 57 w 1769"/>
                  <a:gd name="T73" fmla="*/ 1 h 527"/>
                  <a:gd name="T74" fmla="*/ 68 w 1769"/>
                  <a:gd name="T75" fmla="*/ 0 h 527"/>
                  <a:gd name="T76" fmla="*/ 78 w 1769"/>
                  <a:gd name="T77" fmla="*/ 1 h 527"/>
                  <a:gd name="T78" fmla="*/ 89 w 1769"/>
                  <a:gd name="T79" fmla="*/ 5 h 527"/>
                  <a:gd name="T80" fmla="*/ 100 w 1769"/>
                  <a:gd name="T81" fmla="*/ 10 h 527"/>
                  <a:gd name="T82" fmla="*/ 110 w 1769"/>
                  <a:gd name="T83" fmla="*/ 19 h 527"/>
                  <a:gd name="T84" fmla="*/ 110 w 1769"/>
                  <a:gd name="T85" fmla="*/ 20 h 527"/>
                  <a:gd name="T86" fmla="*/ 111 w 1769"/>
                  <a:gd name="T87" fmla="*/ 21 h 527"/>
                  <a:gd name="T88" fmla="*/ 111 w 1769"/>
                  <a:gd name="T89" fmla="*/ 22 h 527"/>
                  <a:gd name="T90" fmla="*/ 111 w 1769"/>
                  <a:gd name="T91" fmla="*/ 22 h 527"/>
                  <a:gd name="T92" fmla="*/ 110 w 1769"/>
                  <a:gd name="T93" fmla="*/ 23 h 527"/>
                  <a:gd name="T94" fmla="*/ 110 w 1769"/>
                  <a:gd name="T95" fmla="*/ 24 h 527"/>
                  <a:gd name="T96" fmla="*/ 109 w 1769"/>
                  <a:gd name="T97" fmla="*/ 24 h 527"/>
                  <a:gd name="T98" fmla="*/ 108 w 1769"/>
                  <a:gd name="T99" fmla="*/ 24 h 527"/>
                  <a:gd name="T100" fmla="*/ 107 w 1769"/>
                  <a:gd name="T101" fmla="*/ 24 h 527"/>
                  <a:gd name="T102" fmla="*/ 106 w 1769"/>
                  <a:gd name="T103" fmla="*/ 23 h 52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69"/>
                  <a:gd name="T157" fmla="*/ 0 h 527"/>
                  <a:gd name="T158" fmla="*/ 1769 w 1769"/>
                  <a:gd name="T159" fmla="*/ 527 h 52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69" h="527">
                    <a:moveTo>
                      <a:pt x="1696" y="363"/>
                    </a:moveTo>
                    <a:lnTo>
                      <a:pt x="1546" y="235"/>
                    </a:lnTo>
                    <a:lnTo>
                      <a:pt x="1391" y="152"/>
                    </a:lnTo>
                    <a:lnTo>
                      <a:pt x="1232" y="105"/>
                    </a:lnTo>
                    <a:lnTo>
                      <a:pt x="1077" y="86"/>
                    </a:lnTo>
                    <a:lnTo>
                      <a:pt x="927" y="95"/>
                    </a:lnTo>
                    <a:lnTo>
                      <a:pt x="781" y="123"/>
                    </a:lnTo>
                    <a:lnTo>
                      <a:pt x="650" y="165"/>
                    </a:lnTo>
                    <a:lnTo>
                      <a:pt x="530" y="216"/>
                    </a:lnTo>
                    <a:lnTo>
                      <a:pt x="425" y="270"/>
                    </a:lnTo>
                    <a:lnTo>
                      <a:pt x="339" y="318"/>
                    </a:lnTo>
                    <a:lnTo>
                      <a:pt x="307" y="336"/>
                    </a:lnTo>
                    <a:lnTo>
                      <a:pt x="279" y="359"/>
                    </a:lnTo>
                    <a:lnTo>
                      <a:pt x="247" y="378"/>
                    </a:lnTo>
                    <a:lnTo>
                      <a:pt x="218" y="400"/>
                    </a:lnTo>
                    <a:lnTo>
                      <a:pt x="189" y="419"/>
                    </a:lnTo>
                    <a:lnTo>
                      <a:pt x="162" y="442"/>
                    </a:lnTo>
                    <a:lnTo>
                      <a:pt x="135" y="464"/>
                    </a:lnTo>
                    <a:lnTo>
                      <a:pt x="110" y="483"/>
                    </a:lnTo>
                    <a:lnTo>
                      <a:pt x="85" y="505"/>
                    </a:lnTo>
                    <a:lnTo>
                      <a:pt x="59" y="527"/>
                    </a:lnTo>
                    <a:lnTo>
                      <a:pt x="0" y="442"/>
                    </a:lnTo>
                    <a:lnTo>
                      <a:pt x="22" y="419"/>
                    </a:lnTo>
                    <a:lnTo>
                      <a:pt x="47" y="400"/>
                    </a:lnTo>
                    <a:lnTo>
                      <a:pt x="72" y="378"/>
                    </a:lnTo>
                    <a:lnTo>
                      <a:pt x="98" y="359"/>
                    </a:lnTo>
                    <a:lnTo>
                      <a:pt x="123" y="336"/>
                    </a:lnTo>
                    <a:lnTo>
                      <a:pt x="152" y="318"/>
                    </a:lnTo>
                    <a:lnTo>
                      <a:pt x="180" y="299"/>
                    </a:lnTo>
                    <a:lnTo>
                      <a:pt x="209" y="280"/>
                    </a:lnTo>
                    <a:lnTo>
                      <a:pt x="238" y="260"/>
                    </a:lnTo>
                    <a:lnTo>
                      <a:pt x="266" y="241"/>
                    </a:lnTo>
                    <a:lnTo>
                      <a:pt x="358" y="191"/>
                    </a:lnTo>
                    <a:lnTo>
                      <a:pt x="473" y="133"/>
                    </a:lnTo>
                    <a:lnTo>
                      <a:pt x="606" y="79"/>
                    </a:lnTo>
                    <a:lnTo>
                      <a:pt x="753" y="39"/>
                    </a:lnTo>
                    <a:lnTo>
                      <a:pt x="911" y="7"/>
                    </a:lnTo>
                    <a:lnTo>
                      <a:pt x="1080" y="0"/>
                    </a:lnTo>
                    <a:lnTo>
                      <a:pt x="1251" y="19"/>
                    </a:lnTo>
                    <a:lnTo>
                      <a:pt x="1420" y="73"/>
                    </a:lnTo>
                    <a:lnTo>
                      <a:pt x="1588" y="165"/>
                    </a:lnTo>
                    <a:lnTo>
                      <a:pt x="1750" y="305"/>
                    </a:lnTo>
                    <a:lnTo>
                      <a:pt x="1763" y="318"/>
                    </a:lnTo>
                    <a:lnTo>
                      <a:pt x="1769" y="331"/>
                    </a:lnTo>
                    <a:lnTo>
                      <a:pt x="1769" y="343"/>
                    </a:lnTo>
                    <a:lnTo>
                      <a:pt x="1766" y="356"/>
                    </a:lnTo>
                    <a:lnTo>
                      <a:pt x="1759" y="365"/>
                    </a:lnTo>
                    <a:lnTo>
                      <a:pt x="1754" y="375"/>
                    </a:lnTo>
                    <a:lnTo>
                      <a:pt x="1740" y="378"/>
                    </a:lnTo>
                    <a:lnTo>
                      <a:pt x="1728" y="378"/>
                    </a:lnTo>
                    <a:lnTo>
                      <a:pt x="1712" y="375"/>
                    </a:lnTo>
                    <a:lnTo>
                      <a:pt x="1696" y="363"/>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2" name="Freeform 1654">
                <a:extLst>
                  <a:ext uri="{FF2B5EF4-FFF2-40B4-BE49-F238E27FC236}">
                    <a16:creationId xmlns:a16="http://schemas.microsoft.com/office/drawing/2014/main" id="{D37B9E47-8B22-4A31-9918-33AF9EB45CB5}"/>
                  </a:ext>
                </a:extLst>
              </p:cNvPr>
              <p:cNvSpPr>
                <a:spLocks noEditPoints="1"/>
              </p:cNvSpPr>
              <p:nvPr/>
            </p:nvSpPr>
            <p:spPr bwMode="auto">
              <a:xfrm>
                <a:off x="1634" y="1438"/>
                <a:ext cx="448" cy="138"/>
              </a:xfrm>
              <a:custGeom>
                <a:avLst/>
                <a:gdLst>
                  <a:gd name="T0" fmla="*/ 98 w 1793"/>
                  <a:gd name="T1" fmla="*/ 15 h 551"/>
                  <a:gd name="T2" fmla="*/ 88 w 1793"/>
                  <a:gd name="T3" fmla="*/ 10 h 551"/>
                  <a:gd name="T4" fmla="*/ 88 w 1793"/>
                  <a:gd name="T5" fmla="*/ 10 h 551"/>
                  <a:gd name="T6" fmla="*/ 68 w 1793"/>
                  <a:gd name="T7" fmla="*/ 7 h 551"/>
                  <a:gd name="T8" fmla="*/ 68 w 1793"/>
                  <a:gd name="T9" fmla="*/ 6 h 551"/>
                  <a:gd name="T10" fmla="*/ 59 w 1793"/>
                  <a:gd name="T11" fmla="*/ 6 h 551"/>
                  <a:gd name="T12" fmla="*/ 49 w 1793"/>
                  <a:gd name="T13" fmla="*/ 8 h 551"/>
                  <a:gd name="T14" fmla="*/ 49 w 1793"/>
                  <a:gd name="T15" fmla="*/ 8 h 551"/>
                  <a:gd name="T16" fmla="*/ 34 w 1793"/>
                  <a:gd name="T17" fmla="*/ 15 h 551"/>
                  <a:gd name="T18" fmla="*/ 34 w 1793"/>
                  <a:gd name="T19" fmla="*/ 14 h 551"/>
                  <a:gd name="T20" fmla="*/ 27 w 1793"/>
                  <a:gd name="T21" fmla="*/ 17 h 551"/>
                  <a:gd name="T22" fmla="*/ 22 w 1793"/>
                  <a:gd name="T23" fmla="*/ 20 h 551"/>
                  <a:gd name="T24" fmla="*/ 22 w 1793"/>
                  <a:gd name="T25" fmla="*/ 20 h 551"/>
                  <a:gd name="T26" fmla="*/ 18 w 1793"/>
                  <a:gd name="T27" fmla="*/ 24 h 551"/>
                  <a:gd name="T28" fmla="*/ 18 w 1793"/>
                  <a:gd name="T29" fmla="*/ 24 h 551"/>
                  <a:gd name="T30" fmla="*/ 16 w 1793"/>
                  <a:gd name="T31" fmla="*/ 24 h 551"/>
                  <a:gd name="T32" fmla="*/ 15 w 1793"/>
                  <a:gd name="T33" fmla="*/ 26 h 551"/>
                  <a:gd name="T34" fmla="*/ 14 w 1793"/>
                  <a:gd name="T35" fmla="*/ 25 h 551"/>
                  <a:gd name="T36" fmla="*/ 11 w 1793"/>
                  <a:gd name="T37" fmla="*/ 29 h 551"/>
                  <a:gd name="T38" fmla="*/ 10 w 1793"/>
                  <a:gd name="T39" fmla="*/ 28 h 551"/>
                  <a:gd name="T40" fmla="*/ 10 w 1793"/>
                  <a:gd name="T41" fmla="*/ 30 h 551"/>
                  <a:gd name="T42" fmla="*/ 7 w 1793"/>
                  <a:gd name="T43" fmla="*/ 31 h 551"/>
                  <a:gd name="T44" fmla="*/ 7 w 1793"/>
                  <a:gd name="T45" fmla="*/ 31 h 551"/>
                  <a:gd name="T46" fmla="*/ 4 w 1793"/>
                  <a:gd name="T47" fmla="*/ 35 h 551"/>
                  <a:gd name="T48" fmla="*/ 4 w 1793"/>
                  <a:gd name="T49" fmla="*/ 34 h 551"/>
                  <a:gd name="T50" fmla="*/ 2 w 1793"/>
                  <a:gd name="T51" fmla="*/ 27 h 551"/>
                  <a:gd name="T52" fmla="*/ 2 w 1793"/>
                  <a:gd name="T53" fmla="*/ 27 h 551"/>
                  <a:gd name="T54" fmla="*/ 4 w 1793"/>
                  <a:gd name="T55" fmla="*/ 26 h 551"/>
                  <a:gd name="T56" fmla="*/ 5 w 1793"/>
                  <a:gd name="T57" fmla="*/ 24 h 551"/>
                  <a:gd name="T58" fmla="*/ 5 w 1793"/>
                  <a:gd name="T59" fmla="*/ 24 h 551"/>
                  <a:gd name="T60" fmla="*/ 9 w 1793"/>
                  <a:gd name="T61" fmla="*/ 22 h 551"/>
                  <a:gd name="T62" fmla="*/ 8 w 1793"/>
                  <a:gd name="T63" fmla="*/ 21 h 551"/>
                  <a:gd name="T64" fmla="*/ 11 w 1793"/>
                  <a:gd name="T65" fmla="*/ 21 h 551"/>
                  <a:gd name="T66" fmla="*/ 13 w 1793"/>
                  <a:gd name="T67" fmla="*/ 18 h 551"/>
                  <a:gd name="T68" fmla="*/ 13 w 1793"/>
                  <a:gd name="T69" fmla="*/ 18 h 551"/>
                  <a:gd name="T70" fmla="*/ 18 w 1793"/>
                  <a:gd name="T71" fmla="*/ 16 h 551"/>
                  <a:gd name="T72" fmla="*/ 17 w 1793"/>
                  <a:gd name="T73" fmla="*/ 15 h 551"/>
                  <a:gd name="T74" fmla="*/ 23 w 1793"/>
                  <a:gd name="T75" fmla="*/ 13 h 551"/>
                  <a:gd name="T76" fmla="*/ 30 w 1793"/>
                  <a:gd name="T77" fmla="*/ 9 h 551"/>
                  <a:gd name="T78" fmla="*/ 30 w 1793"/>
                  <a:gd name="T79" fmla="*/ 9 h 551"/>
                  <a:gd name="T80" fmla="*/ 48 w 1793"/>
                  <a:gd name="T81" fmla="*/ 4 h 551"/>
                  <a:gd name="T82" fmla="*/ 48 w 1793"/>
                  <a:gd name="T83" fmla="*/ 3 h 551"/>
                  <a:gd name="T84" fmla="*/ 58 w 1793"/>
                  <a:gd name="T85" fmla="*/ 1 h 551"/>
                  <a:gd name="T86" fmla="*/ 68 w 1793"/>
                  <a:gd name="T87" fmla="*/ 0 h 551"/>
                  <a:gd name="T88" fmla="*/ 68 w 1793"/>
                  <a:gd name="T89" fmla="*/ 0 h 551"/>
                  <a:gd name="T90" fmla="*/ 89 w 1793"/>
                  <a:gd name="T91" fmla="*/ 6 h 551"/>
                  <a:gd name="T92" fmla="*/ 90 w 1793"/>
                  <a:gd name="T93" fmla="*/ 5 h 551"/>
                  <a:gd name="T94" fmla="*/ 100 w 1793"/>
                  <a:gd name="T95" fmla="*/ 11 h 551"/>
                  <a:gd name="T96" fmla="*/ 111 w 1793"/>
                  <a:gd name="T97" fmla="*/ 19 h 551"/>
                  <a:gd name="T98" fmla="*/ 111 w 1793"/>
                  <a:gd name="T99" fmla="*/ 19 h 551"/>
                  <a:gd name="T100" fmla="*/ 111 w 1793"/>
                  <a:gd name="T101" fmla="*/ 22 h 551"/>
                  <a:gd name="T102" fmla="*/ 112 w 1793"/>
                  <a:gd name="T103" fmla="*/ 21 h 551"/>
                  <a:gd name="T104" fmla="*/ 111 w 1793"/>
                  <a:gd name="T105" fmla="*/ 22 h 551"/>
                  <a:gd name="T106" fmla="*/ 112 w 1793"/>
                  <a:gd name="T107" fmla="*/ 23 h 551"/>
                  <a:gd name="T108" fmla="*/ 112 w 1793"/>
                  <a:gd name="T109" fmla="*/ 23 h 551"/>
                  <a:gd name="T110" fmla="*/ 110 w 1793"/>
                  <a:gd name="T111" fmla="*/ 25 h 551"/>
                  <a:gd name="T112" fmla="*/ 110 w 1793"/>
                  <a:gd name="T113" fmla="*/ 25 h 551"/>
                  <a:gd name="T114" fmla="*/ 109 w 1793"/>
                  <a:gd name="T115" fmla="*/ 24 h 551"/>
                  <a:gd name="T116" fmla="*/ 108 w 1793"/>
                  <a:gd name="T117" fmla="*/ 25 h 551"/>
                  <a:gd name="T118" fmla="*/ 108 w 1793"/>
                  <a:gd name="T119" fmla="*/ 25 h 5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793"/>
                  <a:gd name="T181" fmla="*/ 0 h 551"/>
                  <a:gd name="T182" fmla="*/ 1793 w 1793"/>
                  <a:gd name="T183" fmla="*/ 551 h 5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793" h="551">
                    <a:moveTo>
                      <a:pt x="1704" y="379"/>
                    </a:moveTo>
                    <a:lnTo>
                      <a:pt x="1555" y="253"/>
                    </a:lnTo>
                    <a:lnTo>
                      <a:pt x="1567" y="238"/>
                    </a:lnTo>
                    <a:lnTo>
                      <a:pt x="1716" y="365"/>
                    </a:lnTo>
                    <a:lnTo>
                      <a:pt x="1704" y="379"/>
                    </a:lnTo>
                    <a:close/>
                    <a:moveTo>
                      <a:pt x="1565" y="237"/>
                    </a:moveTo>
                    <a:lnTo>
                      <a:pt x="1566" y="237"/>
                    </a:lnTo>
                    <a:lnTo>
                      <a:pt x="1567" y="238"/>
                    </a:lnTo>
                    <a:lnTo>
                      <a:pt x="1560" y="245"/>
                    </a:lnTo>
                    <a:lnTo>
                      <a:pt x="1565" y="237"/>
                    </a:lnTo>
                    <a:close/>
                    <a:moveTo>
                      <a:pt x="1556" y="254"/>
                    </a:moveTo>
                    <a:lnTo>
                      <a:pt x="1401" y="171"/>
                    </a:lnTo>
                    <a:lnTo>
                      <a:pt x="1409" y="154"/>
                    </a:lnTo>
                    <a:lnTo>
                      <a:pt x="1565" y="237"/>
                    </a:lnTo>
                    <a:lnTo>
                      <a:pt x="1556" y="254"/>
                    </a:lnTo>
                    <a:close/>
                    <a:moveTo>
                      <a:pt x="1408" y="153"/>
                    </a:moveTo>
                    <a:lnTo>
                      <a:pt x="1408" y="153"/>
                    </a:lnTo>
                    <a:lnTo>
                      <a:pt x="1409" y="154"/>
                    </a:lnTo>
                    <a:lnTo>
                      <a:pt x="1405" y="162"/>
                    </a:lnTo>
                    <a:lnTo>
                      <a:pt x="1408" y="153"/>
                    </a:lnTo>
                    <a:close/>
                    <a:moveTo>
                      <a:pt x="1403" y="172"/>
                    </a:moveTo>
                    <a:lnTo>
                      <a:pt x="1244" y="124"/>
                    </a:lnTo>
                    <a:lnTo>
                      <a:pt x="1248" y="106"/>
                    </a:lnTo>
                    <a:lnTo>
                      <a:pt x="1408" y="153"/>
                    </a:lnTo>
                    <a:lnTo>
                      <a:pt x="1403" y="172"/>
                    </a:lnTo>
                    <a:close/>
                    <a:moveTo>
                      <a:pt x="1247" y="105"/>
                    </a:moveTo>
                    <a:lnTo>
                      <a:pt x="1248" y="106"/>
                    </a:lnTo>
                    <a:lnTo>
                      <a:pt x="1246" y="115"/>
                    </a:lnTo>
                    <a:lnTo>
                      <a:pt x="1247" y="105"/>
                    </a:lnTo>
                    <a:close/>
                    <a:moveTo>
                      <a:pt x="1245" y="125"/>
                    </a:moveTo>
                    <a:lnTo>
                      <a:pt x="1090" y="105"/>
                    </a:lnTo>
                    <a:lnTo>
                      <a:pt x="1092" y="86"/>
                    </a:lnTo>
                    <a:lnTo>
                      <a:pt x="1247" y="105"/>
                    </a:lnTo>
                    <a:lnTo>
                      <a:pt x="1245" y="125"/>
                    </a:lnTo>
                    <a:close/>
                    <a:moveTo>
                      <a:pt x="1090" y="86"/>
                    </a:moveTo>
                    <a:lnTo>
                      <a:pt x="1091" y="86"/>
                    </a:lnTo>
                    <a:lnTo>
                      <a:pt x="1092" y="86"/>
                    </a:lnTo>
                    <a:lnTo>
                      <a:pt x="1091" y="96"/>
                    </a:lnTo>
                    <a:lnTo>
                      <a:pt x="1090" y="86"/>
                    </a:lnTo>
                    <a:close/>
                    <a:moveTo>
                      <a:pt x="1091" y="105"/>
                    </a:moveTo>
                    <a:lnTo>
                      <a:pt x="942" y="115"/>
                    </a:lnTo>
                    <a:lnTo>
                      <a:pt x="941" y="96"/>
                    </a:lnTo>
                    <a:lnTo>
                      <a:pt x="1090" y="86"/>
                    </a:lnTo>
                    <a:lnTo>
                      <a:pt x="1091" y="105"/>
                    </a:lnTo>
                    <a:close/>
                    <a:moveTo>
                      <a:pt x="940" y="96"/>
                    </a:moveTo>
                    <a:lnTo>
                      <a:pt x="940" y="96"/>
                    </a:lnTo>
                    <a:lnTo>
                      <a:pt x="941" y="96"/>
                    </a:lnTo>
                    <a:lnTo>
                      <a:pt x="941" y="105"/>
                    </a:lnTo>
                    <a:lnTo>
                      <a:pt x="940" y="96"/>
                    </a:lnTo>
                    <a:close/>
                    <a:moveTo>
                      <a:pt x="943" y="115"/>
                    </a:moveTo>
                    <a:lnTo>
                      <a:pt x="796" y="143"/>
                    </a:lnTo>
                    <a:lnTo>
                      <a:pt x="793" y="125"/>
                    </a:lnTo>
                    <a:lnTo>
                      <a:pt x="940" y="96"/>
                    </a:lnTo>
                    <a:lnTo>
                      <a:pt x="943" y="115"/>
                    </a:lnTo>
                    <a:close/>
                    <a:moveTo>
                      <a:pt x="792" y="125"/>
                    </a:moveTo>
                    <a:lnTo>
                      <a:pt x="792" y="125"/>
                    </a:lnTo>
                    <a:lnTo>
                      <a:pt x="793" y="125"/>
                    </a:lnTo>
                    <a:lnTo>
                      <a:pt x="795" y="133"/>
                    </a:lnTo>
                    <a:lnTo>
                      <a:pt x="792" y="125"/>
                    </a:lnTo>
                    <a:close/>
                    <a:moveTo>
                      <a:pt x="797" y="143"/>
                    </a:moveTo>
                    <a:lnTo>
                      <a:pt x="667" y="184"/>
                    </a:lnTo>
                    <a:lnTo>
                      <a:pt x="662" y="167"/>
                    </a:lnTo>
                    <a:lnTo>
                      <a:pt x="792" y="125"/>
                    </a:lnTo>
                    <a:lnTo>
                      <a:pt x="797" y="143"/>
                    </a:lnTo>
                    <a:close/>
                    <a:moveTo>
                      <a:pt x="661" y="167"/>
                    </a:moveTo>
                    <a:lnTo>
                      <a:pt x="661" y="167"/>
                    </a:lnTo>
                    <a:lnTo>
                      <a:pt x="662" y="167"/>
                    </a:lnTo>
                    <a:lnTo>
                      <a:pt x="664" y="175"/>
                    </a:lnTo>
                    <a:lnTo>
                      <a:pt x="661" y="167"/>
                    </a:lnTo>
                    <a:close/>
                    <a:moveTo>
                      <a:pt x="668" y="184"/>
                    </a:moveTo>
                    <a:lnTo>
                      <a:pt x="547" y="235"/>
                    </a:lnTo>
                    <a:lnTo>
                      <a:pt x="541" y="217"/>
                    </a:lnTo>
                    <a:lnTo>
                      <a:pt x="661" y="167"/>
                    </a:lnTo>
                    <a:lnTo>
                      <a:pt x="668" y="184"/>
                    </a:lnTo>
                    <a:close/>
                    <a:moveTo>
                      <a:pt x="540" y="217"/>
                    </a:moveTo>
                    <a:lnTo>
                      <a:pt x="540" y="217"/>
                    </a:lnTo>
                    <a:lnTo>
                      <a:pt x="541" y="217"/>
                    </a:lnTo>
                    <a:lnTo>
                      <a:pt x="544" y="226"/>
                    </a:lnTo>
                    <a:lnTo>
                      <a:pt x="540" y="217"/>
                    </a:lnTo>
                    <a:close/>
                    <a:moveTo>
                      <a:pt x="548" y="235"/>
                    </a:moveTo>
                    <a:lnTo>
                      <a:pt x="444" y="289"/>
                    </a:lnTo>
                    <a:lnTo>
                      <a:pt x="435" y="271"/>
                    </a:lnTo>
                    <a:lnTo>
                      <a:pt x="540" y="217"/>
                    </a:lnTo>
                    <a:lnTo>
                      <a:pt x="548" y="235"/>
                    </a:lnTo>
                    <a:close/>
                    <a:moveTo>
                      <a:pt x="435" y="271"/>
                    </a:moveTo>
                    <a:lnTo>
                      <a:pt x="435" y="271"/>
                    </a:lnTo>
                    <a:lnTo>
                      <a:pt x="439" y="280"/>
                    </a:lnTo>
                    <a:lnTo>
                      <a:pt x="435" y="271"/>
                    </a:lnTo>
                    <a:close/>
                    <a:moveTo>
                      <a:pt x="444" y="288"/>
                    </a:moveTo>
                    <a:lnTo>
                      <a:pt x="358" y="336"/>
                    </a:lnTo>
                    <a:lnTo>
                      <a:pt x="349" y="320"/>
                    </a:lnTo>
                    <a:lnTo>
                      <a:pt x="435" y="271"/>
                    </a:lnTo>
                    <a:lnTo>
                      <a:pt x="444" y="288"/>
                    </a:lnTo>
                    <a:close/>
                    <a:moveTo>
                      <a:pt x="349" y="320"/>
                    </a:moveTo>
                    <a:lnTo>
                      <a:pt x="348" y="320"/>
                    </a:lnTo>
                    <a:lnTo>
                      <a:pt x="349" y="320"/>
                    </a:lnTo>
                    <a:lnTo>
                      <a:pt x="353" y="328"/>
                    </a:lnTo>
                    <a:lnTo>
                      <a:pt x="349" y="320"/>
                    </a:lnTo>
                    <a:close/>
                    <a:moveTo>
                      <a:pt x="358" y="336"/>
                    </a:moveTo>
                    <a:lnTo>
                      <a:pt x="327" y="355"/>
                    </a:lnTo>
                    <a:lnTo>
                      <a:pt x="317" y="339"/>
                    </a:lnTo>
                    <a:lnTo>
                      <a:pt x="349" y="320"/>
                    </a:lnTo>
                    <a:lnTo>
                      <a:pt x="358" y="336"/>
                    </a:lnTo>
                    <a:close/>
                    <a:moveTo>
                      <a:pt x="316" y="340"/>
                    </a:moveTo>
                    <a:lnTo>
                      <a:pt x="316" y="339"/>
                    </a:lnTo>
                    <a:lnTo>
                      <a:pt x="317" y="339"/>
                    </a:lnTo>
                    <a:lnTo>
                      <a:pt x="321" y="346"/>
                    </a:lnTo>
                    <a:lnTo>
                      <a:pt x="316" y="340"/>
                    </a:lnTo>
                    <a:close/>
                    <a:moveTo>
                      <a:pt x="327" y="354"/>
                    </a:moveTo>
                    <a:lnTo>
                      <a:pt x="298" y="377"/>
                    </a:lnTo>
                    <a:lnTo>
                      <a:pt x="287" y="362"/>
                    </a:lnTo>
                    <a:lnTo>
                      <a:pt x="316" y="340"/>
                    </a:lnTo>
                    <a:lnTo>
                      <a:pt x="327" y="354"/>
                    </a:lnTo>
                    <a:close/>
                    <a:moveTo>
                      <a:pt x="298" y="377"/>
                    </a:moveTo>
                    <a:lnTo>
                      <a:pt x="298" y="377"/>
                    </a:lnTo>
                    <a:lnTo>
                      <a:pt x="293" y="369"/>
                    </a:lnTo>
                    <a:lnTo>
                      <a:pt x="298" y="377"/>
                    </a:lnTo>
                    <a:close/>
                    <a:moveTo>
                      <a:pt x="298" y="377"/>
                    </a:moveTo>
                    <a:lnTo>
                      <a:pt x="266" y="396"/>
                    </a:lnTo>
                    <a:lnTo>
                      <a:pt x="256" y="380"/>
                    </a:lnTo>
                    <a:lnTo>
                      <a:pt x="288" y="361"/>
                    </a:lnTo>
                    <a:lnTo>
                      <a:pt x="298" y="377"/>
                    </a:lnTo>
                    <a:close/>
                    <a:moveTo>
                      <a:pt x="255" y="380"/>
                    </a:moveTo>
                    <a:lnTo>
                      <a:pt x="256" y="380"/>
                    </a:lnTo>
                    <a:lnTo>
                      <a:pt x="261" y="388"/>
                    </a:lnTo>
                    <a:lnTo>
                      <a:pt x="255" y="380"/>
                    </a:lnTo>
                    <a:close/>
                    <a:moveTo>
                      <a:pt x="267" y="396"/>
                    </a:moveTo>
                    <a:lnTo>
                      <a:pt x="239" y="418"/>
                    </a:lnTo>
                    <a:lnTo>
                      <a:pt x="226" y="402"/>
                    </a:lnTo>
                    <a:lnTo>
                      <a:pt x="255" y="380"/>
                    </a:lnTo>
                    <a:lnTo>
                      <a:pt x="267" y="396"/>
                    </a:lnTo>
                    <a:close/>
                    <a:moveTo>
                      <a:pt x="239" y="418"/>
                    </a:moveTo>
                    <a:lnTo>
                      <a:pt x="239" y="418"/>
                    </a:lnTo>
                    <a:lnTo>
                      <a:pt x="237" y="418"/>
                    </a:lnTo>
                    <a:lnTo>
                      <a:pt x="232" y="410"/>
                    </a:lnTo>
                    <a:lnTo>
                      <a:pt x="239" y="418"/>
                    </a:lnTo>
                    <a:close/>
                    <a:moveTo>
                      <a:pt x="237" y="418"/>
                    </a:moveTo>
                    <a:lnTo>
                      <a:pt x="209" y="438"/>
                    </a:lnTo>
                    <a:lnTo>
                      <a:pt x="199" y="421"/>
                    </a:lnTo>
                    <a:lnTo>
                      <a:pt x="227" y="402"/>
                    </a:lnTo>
                    <a:lnTo>
                      <a:pt x="237" y="418"/>
                    </a:lnTo>
                    <a:close/>
                    <a:moveTo>
                      <a:pt x="198" y="422"/>
                    </a:moveTo>
                    <a:lnTo>
                      <a:pt x="198" y="422"/>
                    </a:lnTo>
                    <a:lnTo>
                      <a:pt x="199" y="421"/>
                    </a:lnTo>
                    <a:lnTo>
                      <a:pt x="203" y="429"/>
                    </a:lnTo>
                    <a:lnTo>
                      <a:pt x="198" y="422"/>
                    </a:lnTo>
                    <a:close/>
                    <a:moveTo>
                      <a:pt x="210" y="437"/>
                    </a:moveTo>
                    <a:lnTo>
                      <a:pt x="181" y="459"/>
                    </a:lnTo>
                    <a:lnTo>
                      <a:pt x="169" y="444"/>
                    </a:lnTo>
                    <a:lnTo>
                      <a:pt x="198" y="422"/>
                    </a:lnTo>
                    <a:lnTo>
                      <a:pt x="210" y="437"/>
                    </a:lnTo>
                    <a:close/>
                    <a:moveTo>
                      <a:pt x="169" y="444"/>
                    </a:moveTo>
                    <a:lnTo>
                      <a:pt x="169" y="444"/>
                    </a:lnTo>
                    <a:lnTo>
                      <a:pt x="176" y="452"/>
                    </a:lnTo>
                    <a:lnTo>
                      <a:pt x="169" y="444"/>
                    </a:lnTo>
                    <a:close/>
                    <a:moveTo>
                      <a:pt x="181" y="459"/>
                    </a:moveTo>
                    <a:lnTo>
                      <a:pt x="156" y="481"/>
                    </a:lnTo>
                    <a:lnTo>
                      <a:pt x="144" y="466"/>
                    </a:lnTo>
                    <a:lnTo>
                      <a:pt x="169" y="444"/>
                    </a:lnTo>
                    <a:lnTo>
                      <a:pt x="181" y="459"/>
                    </a:lnTo>
                    <a:close/>
                    <a:moveTo>
                      <a:pt x="156" y="481"/>
                    </a:moveTo>
                    <a:lnTo>
                      <a:pt x="156" y="481"/>
                    </a:lnTo>
                    <a:lnTo>
                      <a:pt x="156" y="482"/>
                    </a:lnTo>
                    <a:lnTo>
                      <a:pt x="149" y="474"/>
                    </a:lnTo>
                    <a:lnTo>
                      <a:pt x="156" y="481"/>
                    </a:lnTo>
                    <a:close/>
                    <a:moveTo>
                      <a:pt x="156" y="482"/>
                    </a:moveTo>
                    <a:lnTo>
                      <a:pt x="130" y="501"/>
                    </a:lnTo>
                    <a:lnTo>
                      <a:pt x="118" y="485"/>
                    </a:lnTo>
                    <a:lnTo>
                      <a:pt x="144" y="466"/>
                    </a:lnTo>
                    <a:lnTo>
                      <a:pt x="156" y="482"/>
                    </a:lnTo>
                    <a:close/>
                    <a:moveTo>
                      <a:pt x="118" y="486"/>
                    </a:moveTo>
                    <a:lnTo>
                      <a:pt x="118" y="486"/>
                    </a:lnTo>
                    <a:lnTo>
                      <a:pt x="118" y="485"/>
                    </a:lnTo>
                    <a:lnTo>
                      <a:pt x="124" y="493"/>
                    </a:lnTo>
                    <a:lnTo>
                      <a:pt x="118" y="486"/>
                    </a:lnTo>
                    <a:close/>
                    <a:moveTo>
                      <a:pt x="130" y="501"/>
                    </a:moveTo>
                    <a:lnTo>
                      <a:pt x="105" y="523"/>
                    </a:lnTo>
                    <a:lnTo>
                      <a:pt x="93" y="508"/>
                    </a:lnTo>
                    <a:lnTo>
                      <a:pt x="118" y="486"/>
                    </a:lnTo>
                    <a:lnTo>
                      <a:pt x="130" y="501"/>
                    </a:lnTo>
                    <a:close/>
                    <a:moveTo>
                      <a:pt x="105" y="523"/>
                    </a:moveTo>
                    <a:lnTo>
                      <a:pt x="80" y="545"/>
                    </a:lnTo>
                    <a:lnTo>
                      <a:pt x="68" y="530"/>
                    </a:lnTo>
                    <a:lnTo>
                      <a:pt x="93" y="508"/>
                    </a:lnTo>
                    <a:lnTo>
                      <a:pt x="105" y="523"/>
                    </a:lnTo>
                    <a:close/>
                    <a:moveTo>
                      <a:pt x="80" y="545"/>
                    </a:moveTo>
                    <a:lnTo>
                      <a:pt x="72" y="551"/>
                    </a:lnTo>
                    <a:lnTo>
                      <a:pt x="65" y="543"/>
                    </a:lnTo>
                    <a:lnTo>
                      <a:pt x="73" y="537"/>
                    </a:lnTo>
                    <a:lnTo>
                      <a:pt x="80" y="545"/>
                    </a:lnTo>
                    <a:close/>
                    <a:moveTo>
                      <a:pt x="65" y="543"/>
                    </a:moveTo>
                    <a:lnTo>
                      <a:pt x="5" y="458"/>
                    </a:lnTo>
                    <a:lnTo>
                      <a:pt x="21" y="447"/>
                    </a:lnTo>
                    <a:lnTo>
                      <a:pt x="81" y="532"/>
                    </a:lnTo>
                    <a:lnTo>
                      <a:pt x="65" y="543"/>
                    </a:lnTo>
                    <a:close/>
                    <a:moveTo>
                      <a:pt x="5" y="458"/>
                    </a:moveTo>
                    <a:lnTo>
                      <a:pt x="0" y="451"/>
                    </a:lnTo>
                    <a:lnTo>
                      <a:pt x="6" y="445"/>
                    </a:lnTo>
                    <a:lnTo>
                      <a:pt x="14" y="452"/>
                    </a:lnTo>
                    <a:lnTo>
                      <a:pt x="5" y="458"/>
                    </a:lnTo>
                    <a:close/>
                    <a:moveTo>
                      <a:pt x="6" y="445"/>
                    </a:moveTo>
                    <a:lnTo>
                      <a:pt x="29" y="422"/>
                    </a:lnTo>
                    <a:lnTo>
                      <a:pt x="42" y="437"/>
                    </a:lnTo>
                    <a:lnTo>
                      <a:pt x="20" y="459"/>
                    </a:lnTo>
                    <a:lnTo>
                      <a:pt x="6" y="445"/>
                    </a:lnTo>
                    <a:close/>
                    <a:moveTo>
                      <a:pt x="29" y="422"/>
                    </a:moveTo>
                    <a:lnTo>
                      <a:pt x="29" y="422"/>
                    </a:lnTo>
                    <a:lnTo>
                      <a:pt x="30" y="422"/>
                    </a:lnTo>
                    <a:lnTo>
                      <a:pt x="36" y="429"/>
                    </a:lnTo>
                    <a:lnTo>
                      <a:pt x="29" y="422"/>
                    </a:lnTo>
                    <a:close/>
                    <a:moveTo>
                      <a:pt x="30" y="422"/>
                    </a:moveTo>
                    <a:lnTo>
                      <a:pt x="56" y="402"/>
                    </a:lnTo>
                    <a:lnTo>
                      <a:pt x="67" y="418"/>
                    </a:lnTo>
                    <a:lnTo>
                      <a:pt x="41" y="437"/>
                    </a:lnTo>
                    <a:lnTo>
                      <a:pt x="30" y="422"/>
                    </a:lnTo>
                    <a:close/>
                    <a:moveTo>
                      <a:pt x="67" y="418"/>
                    </a:moveTo>
                    <a:lnTo>
                      <a:pt x="67" y="418"/>
                    </a:lnTo>
                    <a:lnTo>
                      <a:pt x="61" y="410"/>
                    </a:lnTo>
                    <a:lnTo>
                      <a:pt x="67" y="418"/>
                    </a:lnTo>
                    <a:close/>
                    <a:moveTo>
                      <a:pt x="54" y="404"/>
                    </a:moveTo>
                    <a:lnTo>
                      <a:pt x="80" y="380"/>
                    </a:lnTo>
                    <a:lnTo>
                      <a:pt x="93" y="395"/>
                    </a:lnTo>
                    <a:lnTo>
                      <a:pt x="67" y="418"/>
                    </a:lnTo>
                    <a:lnTo>
                      <a:pt x="54" y="404"/>
                    </a:lnTo>
                    <a:close/>
                    <a:moveTo>
                      <a:pt x="80" y="380"/>
                    </a:moveTo>
                    <a:lnTo>
                      <a:pt x="80" y="382"/>
                    </a:lnTo>
                    <a:lnTo>
                      <a:pt x="81" y="380"/>
                    </a:lnTo>
                    <a:lnTo>
                      <a:pt x="86" y="388"/>
                    </a:lnTo>
                    <a:lnTo>
                      <a:pt x="80" y="380"/>
                    </a:lnTo>
                    <a:close/>
                    <a:moveTo>
                      <a:pt x="81" y="380"/>
                    </a:moveTo>
                    <a:lnTo>
                      <a:pt x="106" y="362"/>
                    </a:lnTo>
                    <a:lnTo>
                      <a:pt x="117" y="377"/>
                    </a:lnTo>
                    <a:lnTo>
                      <a:pt x="92" y="396"/>
                    </a:lnTo>
                    <a:lnTo>
                      <a:pt x="81" y="380"/>
                    </a:lnTo>
                    <a:close/>
                    <a:moveTo>
                      <a:pt x="118" y="376"/>
                    </a:moveTo>
                    <a:lnTo>
                      <a:pt x="118" y="376"/>
                    </a:lnTo>
                    <a:lnTo>
                      <a:pt x="117" y="377"/>
                    </a:lnTo>
                    <a:lnTo>
                      <a:pt x="112" y="369"/>
                    </a:lnTo>
                    <a:lnTo>
                      <a:pt x="118" y="376"/>
                    </a:lnTo>
                    <a:close/>
                    <a:moveTo>
                      <a:pt x="105" y="362"/>
                    </a:moveTo>
                    <a:lnTo>
                      <a:pt x="130" y="340"/>
                    </a:lnTo>
                    <a:lnTo>
                      <a:pt x="144" y="354"/>
                    </a:lnTo>
                    <a:lnTo>
                      <a:pt x="118" y="376"/>
                    </a:lnTo>
                    <a:lnTo>
                      <a:pt x="105" y="362"/>
                    </a:lnTo>
                    <a:close/>
                    <a:moveTo>
                      <a:pt x="130" y="340"/>
                    </a:moveTo>
                    <a:lnTo>
                      <a:pt x="132" y="340"/>
                    </a:lnTo>
                    <a:lnTo>
                      <a:pt x="132" y="339"/>
                    </a:lnTo>
                    <a:lnTo>
                      <a:pt x="137" y="346"/>
                    </a:lnTo>
                    <a:lnTo>
                      <a:pt x="130" y="340"/>
                    </a:lnTo>
                    <a:close/>
                    <a:moveTo>
                      <a:pt x="132" y="339"/>
                    </a:moveTo>
                    <a:lnTo>
                      <a:pt x="160" y="320"/>
                    </a:lnTo>
                    <a:lnTo>
                      <a:pt x="171" y="335"/>
                    </a:lnTo>
                    <a:lnTo>
                      <a:pt x="143" y="355"/>
                    </a:lnTo>
                    <a:lnTo>
                      <a:pt x="132" y="339"/>
                    </a:lnTo>
                    <a:close/>
                    <a:moveTo>
                      <a:pt x="160" y="320"/>
                    </a:moveTo>
                    <a:lnTo>
                      <a:pt x="189" y="301"/>
                    </a:lnTo>
                    <a:lnTo>
                      <a:pt x="200" y="316"/>
                    </a:lnTo>
                    <a:lnTo>
                      <a:pt x="171" y="335"/>
                    </a:lnTo>
                    <a:lnTo>
                      <a:pt x="160" y="320"/>
                    </a:lnTo>
                    <a:close/>
                    <a:moveTo>
                      <a:pt x="200" y="316"/>
                    </a:moveTo>
                    <a:lnTo>
                      <a:pt x="285" y="259"/>
                    </a:lnTo>
                    <a:lnTo>
                      <a:pt x="200" y="316"/>
                    </a:lnTo>
                    <a:lnTo>
                      <a:pt x="194" y="309"/>
                    </a:lnTo>
                    <a:lnTo>
                      <a:pt x="200" y="316"/>
                    </a:lnTo>
                    <a:close/>
                    <a:moveTo>
                      <a:pt x="189" y="301"/>
                    </a:moveTo>
                    <a:lnTo>
                      <a:pt x="218" y="281"/>
                    </a:lnTo>
                    <a:lnTo>
                      <a:pt x="229" y="298"/>
                    </a:lnTo>
                    <a:lnTo>
                      <a:pt x="200" y="316"/>
                    </a:lnTo>
                    <a:lnTo>
                      <a:pt x="189" y="301"/>
                    </a:lnTo>
                    <a:close/>
                    <a:moveTo>
                      <a:pt x="218" y="281"/>
                    </a:moveTo>
                    <a:lnTo>
                      <a:pt x="132" y="339"/>
                    </a:lnTo>
                    <a:lnTo>
                      <a:pt x="218" y="281"/>
                    </a:lnTo>
                    <a:lnTo>
                      <a:pt x="223" y="290"/>
                    </a:lnTo>
                    <a:lnTo>
                      <a:pt x="218" y="281"/>
                    </a:lnTo>
                    <a:close/>
                    <a:moveTo>
                      <a:pt x="218" y="281"/>
                    </a:moveTo>
                    <a:lnTo>
                      <a:pt x="246" y="262"/>
                    </a:lnTo>
                    <a:lnTo>
                      <a:pt x="256" y="279"/>
                    </a:lnTo>
                    <a:lnTo>
                      <a:pt x="229" y="298"/>
                    </a:lnTo>
                    <a:lnTo>
                      <a:pt x="218" y="281"/>
                    </a:lnTo>
                    <a:close/>
                    <a:moveTo>
                      <a:pt x="246" y="262"/>
                    </a:moveTo>
                    <a:lnTo>
                      <a:pt x="275" y="244"/>
                    </a:lnTo>
                    <a:lnTo>
                      <a:pt x="285" y="259"/>
                    </a:lnTo>
                    <a:lnTo>
                      <a:pt x="256" y="279"/>
                    </a:lnTo>
                    <a:lnTo>
                      <a:pt x="246" y="262"/>
                    </a:lnTo>
                    <a:close/>
                    <a:moveTo>
                      <a:pt x="275" y="244"/>
                    </a:moveTo>
                    <a:lnTo>
                      <a:pt x="275" y="244"/>
                    </a:lnTo>
                    <a:lnTo>
                      <a:pt x="276" y="243"/>
                    </a:lnTo>
                    <a:lnTo>
                      <a:pt x="280" y="251"/>
                    </a:lnTo>
                    <a:lnTo>
                      <a:pt x="275" y="244"/>
                    </a:lnTo>
                    <a:close/>
                    <a:moveTo>
                      <a:pt x="276" y="243"/>
                    </a:moveTo>
                    <a:lnTo>
                      <a:pt x="368" y="192"/>
                    </a:lnTo>
                    <a:lnTo>
                      <a:pt x="376" y="208"/>
                    </a:lnTo>
                    <a:lnTo>
                      <a:pt x="285" y="260"/>
                    </a:lnTo>
                    <a:lnTo>
                      <a:pt x="276" y="243"/>
                    </a:lnTo>
                    <a:close/>
                    <a:moveTo>
                      <a:pt x="368" y="192"/>
                    </a:moveTo>
                    <a:lnTo>
                      <a:pt x="369" y="192"/>
                    </a:lnTo>
                    <a:lnTo>
                      <a:pt x="368" y="192"/>
                    </a:lnTo>
                    <a:lnTo>
                      <a:pt x="372" y="201"/>
                    </a:lnTo>
                    <a:lnTo>
                      <a:pt x="368" y="192"/>
                    </a:lnTo>
                    <a:close/>
                    <a:moveTo>
                      <a:pt x="368" y="192"/>
                    </a:moveTo>
                    <a:lnTo>
                      <a:pt x="482" y="135"/>
                    </a:lnTo>
                    <a:lnTo>
                      <a:pt x="491" y="152"/>
                    </a:lnTo>
                    <a:lnTo>
                      <a:pt x="376" y="210"/>
                    </a:lnTo>
                    <a:lnTo>
                      <a:pt x="368" y="192"/>
                    </a:lnTo>
                    <a:close/>
                    <a:moveTo>
                      <a:pt x="482" y="135"/>
                    </a:moveTo>
                    <a:lnTo>
                      <a:pt x="482" y="135"/>
                    </a:lnTo>
                    <a:lnTo>
                      <a:pt x="483" y="135"/>
                    </a:lnTo>
                    <a:lnTo>
                      <a:pt x="487" y="143"/>
                    </a:lnTo>
                    <a:lnTo>
                      <a:pt x="482" y="135"/>
                    </a:lnTo>
                    <a:close/>
                    <a:moveTo>
                      <a:pt x="483" y="135"/>
                    </a:moveTo>
                    <a:lnTo>
                      <a:pt x="617" y="81"/>
                    </a:lnTo>
                    <a:lnTo>
                      <a:pt x="623" y="98"/>
                    </a:lnTo>
                    <a:lnTo>
                      <a:pt x="490" y="152"/>
                    </a:lnTo>
                    <a:lnTo>
                      <a:pt x="483" y="135"/>
                    </a:lnTo>
                    <a:close/>
                    <a:moveTo>
                      <a:pt x="617" y="81"/>
                    </a:moveTo>
                    <a:lnTo>
                      <a:pt x="617" y="81"/>
                    </a:lnTo>
                    <a:lnTo>
                      <a:pt x="618" y="81"/>
                    </a:lnTo>
                    <a:lnTo>
                      <a:pt x="620" y="89"/>
                    </a:lnTo>
                    <a:lnTo>
                      <a:pt x="617" y="81"/>
                    </a:lnTo>
                    <a:close/>
                    <a:moveTo>
                      <a:pt x="618" y="81"/>
                    </a:moveTo>
                    <a:lnTo>
                      <a:pt x="763" y="39"/>
                    </a:lnTo>
                    <a:lnTo>
                      <a:pt x="769" y="57"/>
                    </a:lnTo>
                    <a:lnTo>
                      <a:pt x="622" y="98"/>
                    </a:lnTo>
                    <a:lnTo>
                      <a:pt x="618" y="81"/>
                    </a:lnTo>
                    <a:close/>
                    <a:moveTo>
                      <a:pt x="763" y="39"/>
                    </a:moveTo>
                    <a:lnTo>
                      <a:pt x="764" y="39"/>
                    </a:lnTo>
                    <a:lnTo>
                      <a:pt x="767" y="49"/>
                    </a:lnTo>
                    <a:lnTo>
                      <a:pt x="763" y="39"/>
                    </a:lnTo>
                    <a:close/>
                    <a:moveTo>
                      <a:pt x="764" y="39"/>
                    </a:moveTo>
                    <a:lnTo>
                      <a:pt x="923" y="7"/>
                    </a:lnTo>
                    <a:lnTo>
                      <a:pt x="928" y="25"/>
                    </a:lnTo>
                    <a:lnTo>
                      <a:pt x="768" y="57"/>
                    </a:lnTo>
                    <a:lnTo>
                      <a:pt x="764" y="39"/>
                    </a:lnTo>
                    <a:close/>
                    <a:moveTo>
                      <a:pt x="923" y="7"/>
                    </a:moveTo>
                    <a:lnTo>
                      <a:pt x="924" y="7"/>
                    </a:lnTo>
                    <a:lnTo>
                      <a:pt x="925" y="7"/>
                    </a:lnTo>
                    <a:lnTo>
                      <a:pt x="925" y="17"/>
                    </a:lnTo>
                    <a:lnTo>
                      <a:pt x="923" y="7"/>
                    </a:lnTo>
                    <a:close/>
                    <a:moveTo>
                      <a:pt x="925" y="7"/>
                    </a:moveTo>
                    <a:lnTo>
                      <a:pt x="1093" y="0"/>
                    </a:lnTo>
                    <a:lnTo>
                      <a:pt x="1094" y="20"/>
                    </a:lnTo>
                    <a:lnTo>
                      <a:pt x="925" y="25"/>
                    </a:lnTo>
                    <a:lnTo>
                      <a:pt x="925" y="7"/>
                    </a:lnTo>
                    <a:close/>
                    <a:moveTo>
                      <a:pt x="1093" y="0"/>
                    </a:moveTo>
                    <a:lnTo>
                      <a:pt x="1094" y="0"/>
                    </a:lnTo>
                    <a:lnTo>
                      <a:pt x="1095" y="0"/>
                    </a:lnTo>
                    <a:lnTo>
                      <a:pt x="1094" y="10"/>
                    </a:lnTo>
                    <a:lnTo>
                      <a:pt x="1093" y="0"/>
                    </a:lnTo>
                    <a:close/>
                    <a:moveTo>
                      <a:pt x="1095" y="0"/>
                    </a:moveTo>
                    <a:lnTo>
                      <a:pt x="1266" y="20"/>
                    </a:lnTo>
                    <a:lnTo>
                      <a:pt x="1264" y="39"/>
                    </a:lnTo>
                    <a:lnTo>
                      <a:pt x="1093" y="20"/>
                    </a:lnTo>
                    <a:lnTo>
                      <a:pt x="1095" y="0"/>
                    </a:lnTo>
                    <a:close/>
                    <a:moveTo>
                      <a:pt x="1266" y="20"/>
                    </a:moveTo>
                    <a:lnTo>
                      <a:pt x="1267" y="20"/>
                    </a:lnTo>
                    <a:lnTo>
                      <a:pt x="1268" y="20"/>
                    </a:lnTo>
                    <a:lnTo>
                      <a:pt x="1265" y="29"/>
                    </a:lnTo>
                    <a:lnTo>
                      <a:pt x="1266" y="20"/>
                    </a:lnTo>
                    <a:close/>
                    <a:moveTo>
                      <a:pt x="1268" y="20"/>
                    </a:moveTo>
                    <a:lnTo>
                      <a:pt x="1437" y="74"/>
                    </a:lnTo>
                    <a:lnTo>
                      <a:pt x="1430" y="92"/>
                    </a:lnTo>
                    <a:lnTo>
                      <a:pt x="1263" y="38"/>
                    </a:lnTo>
                    <a:lnTo>
                      <a:pt x="1268" y="20"/>
                    </a:lnTo>
                    <a:close/>
                    <a:moveTo>
                      <a:pt x="1437" y="74"/>
                    </a:moveTo>
                    <a:lnTo>
                      <a:pt x="1437" y="74"/>
                    </a:lnTo>
                    <a:lnTo>
                      <a:pt x="1438" y="75"/>
                    </a:lnTo>
                    <a:lnTo>
                      <a:pt x="1434" y="83"/>
                    </a:lnTo>
                    <a:lnTo>
                      <a:pt x="1437" y="74"/>
                    </a:lnTo>
                    <a:close/>
                    <a:moveTo>
                      <a:pt x="1438" y="75"/>
                    </a:moveTo>
                    <a:lnTo>
                      <a:pt x="1607" y="167"/>
                    </a:lnTo>
                    <a:lnTo>
                      <a:pt x="1598" y="183"/>
                    </a:lnTo>
                    <a:lnTo>
                      <a:pt x="1429" y="92"/>
                    </a:lnTo>
                    <a:lnTo>
                      <a:pt x="1438" y="75"/>
                    </a:lnTo>
                    <a:close/>
                    <a:moveTo>
                      <a:pt x="1607" y="167"/>
                    </a:moveTo>
                    <a:lnTo>
                      <a:pt x="1608" y="168"/>
                    </a:lnTo>
                    <a:lnTo>
                      <a:pt x="1602" y="175"/>
                    </a:lnTo>
                    <a:lnTo>
                      <a:pt x="1607" y="167"/>
                    </a:lnTo>
                    <a:close/>
                    <a:moveTo>
                      <a:pt x="1608" y="168"/>
                    </a:moveTo>
                    <a:lnTo>
                      <a:pt x="1770" y="308"/>
                    </a:lnTo>
                    <a:lnTo>
                      <a:pt x="1758" y="322"/>
                    </a:lnTo>
                    <a:lnTo>
                      <a:pt x="1596" y="182"/>
                    </a:lnTo>
                    <a:lnTo>
                      <a:pt x="1608" y="168"/>
                    </a:lnTo>
                    <a:close/>
                    <a:moveTo>
                      <a:pt x="1770" y="308"/>
                    </a:moveTo>
                    <a:lnTo>
                      <a:pt x="1771" y="308"/>
                    </a:lnTo>
                    <a:lnTo>
                      <a:pt x="1771" y="309"/>
                    </a:lnTo>
                    <a:lnTo>
                      <a:pt x="1764" y="315"/>
                    </a:lnTo>
                    <a:lnTo>
                      <a:pt x="1770" y="308"/>
                    </a:lnTo>
                    <a:close/>
                    <a:moveTo>
                      <a:pt x="1771" y="309"/>
                    </a:moveTo>
                    <a:lnTo>
                      <a:pt x="1783" y="321"/>
                    </a:lnTo>
                    <a:lnTo>
                      <a:pt x="1770" y="334"/>
                    </a:lnTo>
                    <a:lnTo>
                      <a:pt x="1758" y="322"/>
                    </a:lnTo>
                    <a:lnTo>
                      <a:pt x="1771" y="309"/>
                    </a:lnTo>
                    <a:close/>
                    <a:moveTo>
                      <a:pt x="1783" y="321"/>
                    </a:moveTo>
                    <a:lnTo>
                      <a:pt x="1785" y="322"/>
                    </a:lnTo>
                    <a:lnTo>
                      <a:pt x="1785" y="323"/>
                    </a:lnTo>
                    <a:lnTo>
                      <a:pt x="1777" y="328"/>
                    </a:lnTo>
                    <a:lnTo>
                      <a:pt x="1783" y="321"/>
                    </a:lnTo>
                    <a:close/>
                    <a:moveTo>
                      <a:pt x="1785" y="323"/>
                    </a:moveTo>
                    <a:lnTo>
                      <a:pt x="1792" y="336"/>
                    </a:lnTo>
                    <a:lnTo>
                      <a:pt x="1774" y="345"/>
                    </a:lnTo>
                    <a:lnTo>
                      <a:pt x="1769" y="332"/>
                    </a:lnTo>
                    <a:lnTo>
                      <a:pt x="1785" y="323"/>
                    </a:lnTo>
                    <a:close/>
                    <a:moveTo>
                      <a:pt x="1792" y="336"/>
                    </a:moveTo>
                    <a:lnTo>
                      <a:pt x="1793" y="339"/>
                    </a:lnTo>
                    <a:lnTo>
                      <a:pt x="1793" y="341"/>
                    </a:lnTo>
                    <a:lnTo>
                      <a:pt x="1783" y="341"/>
                    </a:lnTo>
                    <a:lnTo>
                      <a:pt x="1792" y="336"/>
                    </a:lnTo>
                    <a:close/>
                    <a:moveTo>
                      <a:pt x="1793" y="341"/>
                    </a:moveTo>
                    <a:lnTo>
                      <a:pt x="1793" y="353"/>
                    </a:lnTo>
                    <a:lnTo>
                      <a:pt x="1773" y="353"/>
                    </a:lnTo>
                    <a:lnTo>
                      <a:pt x="1773" y="341"/>
                    </a:lnTo>
                    <a:lnTo>
                      <a:pt x="1793" y="341"/>
                    </a:lnTo>
                    <a:close/>
                    <a:moveTo>
                      <a:pt x="1793" y="353"/>
                    </a:moveTo>
                    <a:lnTo>
                      <a:pt x="1793" y="354"/>
                    </a:lnTo>
                    <a:lnTo>
                      <a:pt x="1793" y="355"/>
                    </a:lnTo>
                    <a:lnTo>
                      <a:pt x="1783" y="353"/>
                    </a:lnTo>
                    <a:lnTo>
                      <a:pt x="1793" y="353"/>
                    </a:lnTo>
                    <a:close/>
                    <a:moveTo>
                      <a:pt x="1793" y="355"/>
                    </a:moveTo>
                    <a:lnTo>
                      <a:pt x="1790" y="368"/>
                    </a:lnTo>
                    <a:lnTo>
                      <a:pt x="1771" y="364"/>
                    </a:lnTo>
                    <a:lnTo>
                      <a:pt x="1774" y="351"/>
                    </a:lnTo>
                    <a:lnTo>
                      <a:pt x="1793" y="355"/>
                    </a:lnTo>
                    <a:close/>
                    <a:moveTo>
                      <a:pt x="1790" y="368"/>
                    </a:moveTo>
                    <a:lnTo>
                      <a:pt x="1789" y="369"/>
                    </a:lnTo>
                    <a:lnTo>
                      <a:pt x="1788" y="372"/>
                    </a:lnTo>
                    <a:lnTo>
                      <a:pt x="1780" y="366"/>
                    </a:lnTo>
                    <a:lnTo>
                      <a:pt x="1790" y="368"/>
                    </a:lnTo>
                    <a:close/>
                    <a:moveTo>
                      <a:pt x="1788" y="372"/>
                    </a:moveTo>
                    <a:lnTo>
                      <a:pt x="1782" y="380"/>
                    </a:lnTo>
                    <a:lnTo>
                      <a:pt x="1765" y="371"/>
                    </a:lnTo>
                    <a:lnTo>
                      <a:pt x="1772" y="361"/>
                    </a:lnTo>
                    <a:lnTo>
                      <a:pt x="1788" y="372"/>
                    </a:lnTo>
                    <a:close/>
                    <a:moveTo>
                      <a:pt x="1782" y="380"/>
                    </a:moveTo>
                    <a:lnTo>
                      <a:pt x="1775" y="390"/>
                    </a:lnTo>
                    <a:lnTo>
                      <a:pt x="1760" y="379"/>
                    </a:lnTo>
                    <a:lnTo>
                      <a:pt x="1765" y="371"/>
                    </a:lnTo>
                    <a:lnTo>
                      <a:pt x="1782" y="380"/>
                    </a:lnTo>
                    <a:close/>
                    <a:moveTo>
                      <a:pt x="1775" y="390"/>
                    </a:moveTo>
                    <a:lnTo>
                      <a:pt x="1773" y="394"/>
                    </a:lnTo>
                    <a:lnTo>
                      <a:pt x="1770" y="394"/>
                    </a:lnTo>
                    <a:lnTo>
                      <a:pt x="1768" y="385"/>
                    </a:lnTo>
                    <a:lnTo>
                      <a:pt x="1775" y="390"/>
                    </a:lnTo>
                    <a:close/>
                    <a:moveTo>
                      <a:pt x="1770" y="394"/>
                    </a:moveTo>
                    <a:lnTo>
                      <a:pt x="1757" y="397"/>
                    </a:lnTo>
                    <a:lnTo>
                      <a:pt x="1752" y="379"/>
                    </a:lnTo>
                    <a:lnTo>
                      <a:pt x="1765" y="376"/>
                    </a:lnTo>
                    <a:lnTo>
                      <a:pt x="1770" y="394"/>
                    </a:lnTo>
                    <a:close/>
                    <a:moveTo>
                      <a:pt x="1757" y="397"/>
                    </a:moveTo>
                    <a:lnTo>
                      <a:pt x="1756" y="398"/>
                    </a:lnTo>
                    <a:lnTo>
                      <a:pt x="1754" y="398"/>
                    </a:lnTo>
                    <a:lnTo>
                      <a:pt x="1754" y="388"/>
                    </a:lnTo>
                    <a:lnTo>
                      <a:pt x="1757" y="397"/>
                    </a:lnTo>
                    <a:close/>
                    <a:moveTo>
                      <a:pt x="1754" y="398"/>
                    </a:moveTo>
                    <a:lnTo>
                      <a:pt x="1742" y="398"/>
                    </a:lnTo>
                    <a:lnTo>
                      <a:pt x="1742" y="378"/>
                    </a:lnTo>
                    <a:lnTo>
                      <a:pt x="1754" y="378"/>
                    </a:lnTo>
                    <a:lnTo>
                      <a:pt x="1754" y="398"/>
                    </a:lnTo>
                    <a:close/>
                    <a:moveTo>
                      <a:pt x="1742" y="398"/>
                    </a:moveTo>
                    <a:lnTo>
                      <a:pt x="1741" y="398"/>
                    </a:lnTo>
                    <a:lnTo>
                      <a:pt x="1740" y="397"/>
                    </a:lnTo>
                    <a:lnTo>
                      <a:pt x="1742" y="388"/>
                    </a:lnTo>
                    <a:lnTo>
                      <a:pt x="1742" y="398"/>
                    </a:lnTo>
                    <a:close/>
                    <a:moveTo>
                      <a:pt x="1740" y="397"/>
                    </a:moveTo>
                    <a:lnTo>
                      <a:pt x="1725" y="395"/>
                    </a:lnTo>
                    <a:lnTo>
                      <a:pt x="1728" y="376"/>
                    </a:lnTo>
                    <a:lnTo>
                      <a:pt x="1743" y="378"/>
                    </a:lnTo>
                    <a:lnTo>
                      <a:pt x="1740" y="397"/>
                    </a:lnTo>
                    <a:close/>
                    <a:moveTo>
                      <a:pt x="1725" y="395"/>
                    </a:moveTo>
                    <a:lnTo>
                      <a:pt x="1722" y="394"/>
                    </a:lnTo>
                    <a:lnTo>
                      <a:pt x="1720" y="393"/>
                    </a:lnTo>
                    <a:lnTo>
                      <a:pt x="1726" y="385"/>
                    </a:lnTo>
                    <a:lnTo>
                      <a:pt x="1725" y="395"/>
                    </a:lnTo>
                    <a:close/>
                    <a:moveTo>
                      <a:pt x="1720" y="393"/>
                    </a:moveTo>
                    <a:lnTo>
                      <a:pt x="1704" y="379"/>
                    </a:lnTo>
                    <a:lnTo>
                      <a:pt x="1716" y="365"/>
                    </a:lnTo>
                    <a:lnTo>
                      <a:pt x="1732" y="377"/>
                    </a:lnTo>
                    <a:lnTo>
                      <a:pt x="1720" y="39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3" name="Freeform 1655">
                <a:extLst>
                  <a:ext uri="{FF2B5EF4-FFF2-40B4-BE49-F238E27FC236}">
                    <a16:creationId xmlns:a16="http://schemas.microsoft.com/office/drawing/2014/main" id="{7164A1AB-8EF1-4949-B528-4ED94223E54E}"/>
                  </a:ext>
                </a:extLst>
              </p:cNvPr>
              <p:cNvSpPr>
                <a:spLocks/>
              </p:cNvSpPr>
              <p:nvPr/>
            </p:nvSpPr>
            <p:spPr bwMode="auto">
              <a:xfrm>
                <a:off x="1402" y="1401"/>
                <a:ext cx="805" cy="1609"/>
              </a:xfrm>
              <a:custGeom>
                <a:avLst/>
                <a:gdLst>
                  <a:gd name="T0" fmla="*/ 90 w 3219"/>
                  <a:gd name="T1" fmla="*/ 208 h 6433"/>
                  <a:gd name="T2" fmla="*/ 91 w 3219"/>
                  <a:gd name="T3" fmla="*/ 209 h 6433"/>
                  <a:gd name="T4" fmla="*/ 93 w 3219"/>
                  <a:gd name="T5" fmla="*/ 208 h 6433"/>
                  <a:gd name="T6" fmla="*/ 94 w 3219"/>
                  <a:gd name="T7" fmla="*/ 207 h 6433"/>
                  <a:gd name="T8" fmla="*/ 96 w 3219"/>
                  <a:gd name="T9" fmla="*/ 206 h 6433"/>
                  <a:gd name="T10" fmla="*/ 98 w 3219"/>
                  <a:gd name="T11" fmla="*/ 204 h 6433"/>
                  <a:gd name="T12" fmla="*/ 100 w 3219"/>
                  <a:gd name="T13" fmla="*/ 203 h 6433"/>
                  <a:gd name="T14" fmla="*/ 102 w 3219"/>
                  <a:gd name="T15" fmla="*/ 201 h 6433"/>
                  <a:gd name="T16" fmla="*/ 104 w 3219"/>
                  <a:gd name="T17" fmla="*/ 200 h 6433"/>
                  <a:gd name="T18" fmla="*/ 106 w 3219"/>
                  <a:gd name="T19" fmla="*/ 199 h 6433"/>
                  <a:gd name="T20" fmla="*/ 107 w 3219"/>
                  <a:gd name="T21" fmla="*/ 200 h 6433"/>
                  <a:gd name="T22" fmla="*/ 108 w 3219"/>
                  <a:gd name="T23" fmla="*/ 201 h 6433"/>
                  <a:gd name="T24" fmla="*/ 108 w 3219"/>
                  <a:gd name="T25" fmla="*/ 202 h 6433"/>
                  <a:gd name="T26" fmla="*/ 107 w 3219"/>
                  <a:gd name="T27" fmla="*/ 203 h 6433"/>
                  <a:gd name="T28" fmla="*/ 106 w 3219"/>
                  <a:gd name="T29" fmla="*/ 204 h 6433"/>
                  <a:gd name="T30" fmla="*/ 105 w 3219"/>
                  <a:gd name="T31" fmla="*/ 205 h 6433"/>
                  <a:gd name="T32" fmla="*/ 104 w 3219"/>
                  <a:gd name="T33" fmla="*/ 206 h 6433"/>
                  <a:gd name="T34" fmla="*/ 102 w 3219"/>
                  <a:gd name="T35" fmla="*/ 208 h 6433"/>
                  <a:gd name="T36" fmla="*/ 100 w 3219"/>
                  <a:gd name="T37" fmla="*/ 210 h 6433"/>
                  <a:gd name="T38" fmla="*/ 98 w 3219"/>
                  <a:gd name="T39" fmla="*/ 211 h 6433"/>
                  <a:gd name="T40" fmla="*/ 96 w 3219"/>
                  <a:gd name="T41" fmla="*/ 213 h 6433"/>
                  <a:gd name="T42" fmla="*/ 96 w 3219"/>
                  <a:gd name="T43" fmla="*/ 213 h 6433"/>
                  <a:gd name="T44" fmla="*/ 95 w 3219"/>
                  <a:gd name="T45" fmla="*/ 214 h 6433"/>
                  <a:gd name="T46" fmla="*/ 95 w 3219"/>
                  <a:gd name="T47" fmla="*/ 215 h 6433"/>
                  <a:gd name="T48" fmla="*/ 95 w 3219"/>
                  <a:gd name="T49" fmla="*/ 216 h 6433"/>
                  <a:gd name="T50" fmla="*/ 96 w 3219"/>
                  <a:gd name="T51" fmla="*/ 217 h 6433"/>
                  <a:gd name="T52" fmla="*/ 186 w 3219"/>
                  <a:gd name="T53" fmla="*/ 363 h 6433"/>
                  <a:gd name="T54" fmla="*/ 187 w 3219"/>
                  <a:gd name="T55" fmla="*/ 370 h 6433"/>
                  <a:gd name="T56" fmla="*/ 189 w 3219"/>
                  <a:gd name="T57" fmla="*/ 379 h 6433"/>
                  <a:gd name="T58" fmla="*/ 193 w 3219"/>
                  <a:gd name="T59" fmla="*/ 388 h 6433"/>
                  <a:gd name="T60" fmla="*/ 198 w 3219"/>
                  <a:gd name="T61" fmla="*/ 397 h 6433"/>
                  <a:gd name="T62" fmla="*/ 9 w 3219"/>
                  <a:gd name="T63" fmla="*/ 99 h 6433"/>
                  <a:gd name="T64" fmla="*/ 1 w 3219"/>
                  <a:gd name="T65" fmla="*/ 75 h 6433"/>
                  <a:gd name="T66" fmla="*/ 1 w 3219"/>
                  <a:gd name="T67" fmla="*/ 53 h 6433"/>
                  <a:gd name="T68" fmla="*/ 7 w 3219"/>
                  <a:gd name="T69" fmla="*/ 33 h 6433"/>
                  <a:gd name="T70" fmla="*/ 18 w 3219"/>
                  <a:gd name="T71" fmla="*/ 15 h 6433"/>
                  <a:gd name="T72" fmla="*/ 34 w 3219"/>
                  <a:gd name="T73" fmla="*/ 0 h 6433"/>
                  <a:gd name="T74" fmla="*/ 89 w 3219"/>
                  <a:gd name="T75" fmla="*/ 88 h 6433"/>
                  <a:gd name="T76" fmla="*/ 79 w 3219"/>
                  <a:gd name="T77" fmla="*/ 97 h 6433"/>
                  <a:gd name="T78" fmla="*/ 69 w 3219"/>
                  <a:gd name="T79" fmla="*/ 110 h 6433"/>
                  <a:gd name="T80" fmla="*/ 61 w 3219"/>
                  <a:gd name="T81" fmla="*/ 126 h 6433"/>
                  <a:gd name="T82" fmla="*/ 57 w 3219"/>
                  <a:gd name="T83" fmla="*/ 144 h 64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219"/>
                  <a:gd name="T127" fmla="*/ 0 h 6433"/>
                  <a:gd name="T128" fmla="*/ 3219 w 3219"/>
                  <a:gd name="T129" fmla="*/ 6433 h 643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219" h="6433">
                    <a:moveTo>
                      <a:pt x="896" y="2464"/>
                    </a:moveTo>
                    <a:lnTo>
                      <a:pt x="1443" y="3322"/>
                    </a:lnTo>
                    <a:lnTo>
                      <a:pt x="1450" y="3328"/>
                    </a:lnTo>
                    <a:lnTo>
                      <a:pt x="1459" y="3335"/>
                    </a:lnTo>
                    <a:lnTo>
                      <a:pt x="1469" y="3335"/>
                    </a:lnTo>
                    <a:lnTo>
                      <a:pt x="1479" y="3332"/>
                    </a:lnTo>
                    <a:lnTo>
                      <a:pt x="1491" y="3325"/>
                    </a:lnTo>
                    <a:lnTo>
                      <a:pt x="1504" y="3315"/>
                    </a:lnTo>
                    <a:lnTo>
                      <a:pt x="1519" y="3306"/>
                    </a:lnTo>
                    <a:lnTo>
                      <a:pt x="1533" y="3293"/>
                    </a:lnTo>
                    <a:lnTo>
                      <a:pt x="1548" y="3281"/>
                    </a:lnTo>
                    <a:lnTo>
                      <a:pt x="1567" y="3268"/>
                    </a:lnTo>
                    <a:lnTo>
                      <a:pt x="1583" y="3255"/>
                    </a:lnTo>
                    <a:lnTo>
                      <a:pt x="1599" y="3242"/>
                    </a:lnTo>
                    <a:lnTo>
                      <a:pt x="1615" y="3227"/>
                    </a:lnTo>
                    <a:lnTo>
                      <a:pt x="1634" y="3214"/>
                    </a:lnTo>
                    <a:lnTo>
                      <a:pt x="1646" y="3204"/>
                    </a:lnTo>
                    <a:lnTo>
                      <a:pt x="1663" y="3195"/>
                    </a:lnTo>
                    <a:lnTo>
                      <a:pt x="1678" y="3188"/>
                    </a:lnTo>
                    <a:lnTo>
                      <a:pt x="1691" y="3185"/>
                    </a:lnTo>
                    <a:lnTo>
                      <a:pt x="1700" y="3185"/>
                    </a:lnTo>
                    <a:lnTo>
                      <a:pt x="1710" y="3192"/>
                    </a:lnTo>
                    <a:lnTo>
                      <a:pt x="1720" y="3201"/>
                    </a:lnTo>
                    <a:lnTo>
                      <a:pt x="1727" y="3210"/>
                    </a:lnTo>
                    <a:lnTo>
                      <a:pt x="1727" y="3220"/>
                    </a:lnTo>
                    <a:lnTo>
                      <a:pt x="1723" y="3229"/>
                    </a:lnTo>
                    <a:lnTo>
                      <a:pt x="1720" y="3239"/>
                    </a:lnTo>
                    <a:lnTo>
                      <a:pt x="1713" y="3249"/>
                    </a:lnTo>
                    <a:lnTo>
                      <a:pt x="1707" y="3255"/>
                    </a:lnTo>
                    <a:lnTo>
                      <a:pt x="1698" y="3264"/>
                    </a:lnTo>
                    <a:lnTo>
                      <a:pt x="1691" y="3271"/>
                    </a:lnTo>
                    <a:lnTo>
                      <a:pt x="1685" y="3278"/>
                    </a:lnTo>
                    <a:lnTo>
                      <a:pt x="1675" y="3286"/>
                    </a:lnTo>
                    <a:lnTo>
                      <a:pt x="1663" y="3296"/>
                    </a:lnTo>
                    <a:lnTo>
                      <a:pt x="1649" y="3309"/>
                    </a:lnTo>
                    <a:lnTo>
                      <a:pt x="1631" y="3322"/>
                    </a:lnTo>
                    <a:lnTo>
                      <a:pt x="1615" y="3335"/>
                    </a:lnTo>
                    <a:lnTo>
                      <a:pt x="1595" y="3350"/>
                    </a:lnTo>
                    <a:lnTo>
                      <a:pt x="1577" y="3364"/>
                    </a:lnTo>
                    <a:lnTo>
                      <a:pt x="1561" y="3379"/>
                    </a:lnTo>
                    <a:lnTo>
                      <a:pt x="1545" y="3391"/>
                    </a:lnTo>
                    <a:lnTo>
                      <a:pt x="1533" y="3401"/>
                    </a:lnTo>
                    <a:lnTo>
                      <a:pt x="1529" y="3408"/>
                    </a:lnTo>
                    <a:lnTo>
                      <a:pt x="1526" y="3411"/>
                    </a:lnTo>
                    <a:lnTo>
                      <a:pt x="1523" y="3414"/>
                    </a:lnTo>
                    <a:lnTo>
                      <a:pt x="1519" y="3420"/>
                    </a:lnTo>
                    <a:lnTo>
                      <a:pt x="1519" y="3426"/>
                    </a:lnTo>
                    <a:lnTo>
                      <a:pt x="1516" y="3433"/>
                    </a:lnTo>
                    <a:lnTo>
                      <a:pt x="1519" y="3440"/>
                    </a:lnTo>
                    <a:lnTo>
                      <a:pt x="1519" y="3445"/>
                    </a:lnTo>
                    <a:lnTo>
                      <a:pt x="1526" y="3455"/>
                    </a:lnTo>
                    <a:lnTo>
                      <a:pt x="1533" y="3465"/>
                    </a:lnTo>
                    <a:lnTo>
                      <a:pt x="2988" y="5747"/>
                    </a:lnTo>
                    <a:lnTo>
                      <a:pt x="2981" y="5801"/>
                    </a:lnTo>
                    <a:lnTo>
                      <a:pt x="2981" y="5855"/>
                    </a:lnTo>
                    <a:lnTo>
                      <a:pt x="2988" y="5918"/>
                    </a:lnTo>
                    <a:lnTo>
                      <a:pt x="3003" y="5982"/>
                    </a:lnTo>
                    <a:lnTo>
                      <a:pt x="3026" y="6052"/>
                    </a:lnTo>
                    <a:lnTo>
                      <a:pt x="3052" y="6122"/>
                    </a:lnTo>
                    <a:lnTo>
                      <a:pt x="3086" y="6198"/>
                    </a:lnTo>
                    <a:lnTo>
                      <a:pt x="3125" y="6274"/>
                    </a:lnTo>
                    <a:lnTo>
                      <a:pt x="3169" y="6354"/>
                    </a:lnTo>
                    <a:lnTo>
                      <a:pt x="3219" y="6433"/>
                    </a:lnTo>
                    <a:lnTo>
                      <a:pt x="140" y="1589"/>
                    </a:lnTo>
                    <a:lnTo>
                      <a:pt x="64" y="1392"/>
                    </a:lnTo>
                    <a:lnTo>
                      <a:pt x="20" y="1201"/>
                    </a:lnTo>
                    <a:lnTo>
                      <a:pt x="0" y="1020"/>
                    </a:lnTo>
                    <a:lnTo>
                      <a:pt x="10" y="845"/>
                    </a:lnTo>
                    <a:lnTo>
                      <a:pt x="45" y="681"/>
                    </a:lnTo>
                    <a:lnTo>
                      <a:pt x="105" y="524"/>
                    </a:lnTo>
                    <a:lnTo>
                      <a:pt x="184" y="379"/>
                    </a:lnTo>
                    <a:lnTo>
                      <a:pt x="287" y="242"/>
                    </a:lnTo>
                    <a:lnTo>
                      <a:pt x="407" y="117"/>
                    </a:lnTo>
                    <a:lnTo>
                      <a:pt x="547" y="0"/>
                    </a:lnTo>
                    <a:lnTo>
                      <a:pt x="1497" y="1351"/>
                    </a:lnTo>
                    <a:lnTo>
                      <a:pt x="1428" y="1405"/>
                    </a:lnTo>
                    <a:lnTo>
                      <a:pt x="1347" y="1471"/>
                    </a:lnTo>
                    <a:lnTo>
                      <a:pt x="1266" y="1554"/>
                    </a:lnTo>
                    <a:lnTo>
                      <a:pt x="1183" y="1650"/>
                    </a:lnTo>
                    <a:lnTo>
                      <a:pt x="1106" y="1755"/>
                    </a:lnTo>
                    <a:lnTo>
                      <a:pt x="1033" y="1875"/>
                    </a:lnTo>
                    <a:lnTo>
                      <a:pt x="972" y="2006"/>
                    </a:lnTo>
                    <a:lnTo>
                      <a:pt x="928" y="2148"/>
                    </a:lnTo>
                    <a:lnTo>
                      <a:pt x="903" y="2302"/>
                    </a:lnTo>
                    <a:lnTo>
                      <a:pt x="896" y="2464"/>
                    </a:lnTo>
                    <a:close/>
                  </a:path>
                </a:pathLst>
              </a:custGeom>
              <a:solidFill>
                <a:srgbClr val="DAAC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4" name="Freeform 1656">
                <a:extLst>
                  <a:ext uri="{FF2B5EF4-FFF2-40B4-BE49-F238E27FC236}">
                    <a16:creationId xmlns:a16="http://schemas.microsoft.com/office/drawing/2014/main" id="{36215FED-4F0B-4081-96E1-08855DF06591}"/>
                  </a:ext>
                </a:extLst>
              </p:cNvPr>
              <p:cNvSpPr>
                <a:spLocks/>
              </p:cNvSpPr>
              <p:nvPr/>
            </p:nvSpPr>
            <p:spPr bwMode="auto">
              <a:xfrm>
                <a:off x="1461" y="1401"/>
                <a:ext cx="316" cy="413"/>
              </a:xfrm>
              <a:custGeom>
                <a:avLst/>
                <a:gdLst>
                  <a:gd name="T0" fmla="*/ 59 w 1263"/>
                  <a:gd name="T1" fmla="*/ 103 h 1650"/>
                  <a:gd name="T2" fmla="*/ 61 w 1263"/>
                  <a:gd name="T3" fmla="*/ 101 h 1650"/>
                  <a:gd name="T4" fmla="*/ 63 w 1263"/>
                  <a:gd name="T5" fmla="*/ 99 h 1650"/>
                  <a:gd name="T6" fmla="*/ 66 w 1263"/>
                  <a:gd name="T7" fmla="*/ 96 h 1650"/>
                  <a:gd name="T8" fmla="*/ 68 w 1263"/>
                  <a:gd name="T9" fmla="*/ 94 h 1650"/>
                  <a:gd name="T10" fmla="*/ 69 w 1263"/>
                  <a:gd name="T11" fmla="*/ 92 h 1650"/>
                  <a:gd name="T12" fmla="*/ 72 w 1263"/>
                  <a:gd name="T13" fmla="*/ 90 h 1650"/>
                  <a:gd name="T14" fmla="*/ 74 w 1263"/>
                  <a:gd name="T15" fmla="*/ 89 h 1650"/>
                  <a:gd name="T16" fmla="*/ 75 w 1263"/>
                  <a:gd name="T17" fmla="*/ 87 h 1650"/>
                  <a:gd name="T18" fmla="*/ 77 w 1263"/>
                  <a:gd name="T19" fmla="*/ 86 h 1650"/>
                  <a:gd name="T20" fmla="*/ 79 w 1263"/>
                  <a:gd name="T21" fmla="*/ 85 h 1650"/>
                  <a:gd name="T22" fmla="*/ 19 w 1263"/>
                  <a:gd name="T23" fmla="*/ 0 h 1650"/>
                  <a:gd name="T24" fmla="*/ 17 w 1263"/>
                  <a:gd name="T25" fmla="*/ 2 h 1650"/>
                  <a:gd name="T26" fmla="*/ 15 w 1263"/>
                  <a:gd name="T27" fmla="*/ 4 h 1650"/>
                  <a:gd name="T28" fmla="*/ 13 w 1263"/>
                  <a:gd name="T29" fmla="*/ 6 h 1650"/>
                  <a:gd name="T30" fmla="*/ 11 w 1263"/>
                  <a:gd name="T31" fmla="*/ 7 h 1650"/>
                  <a:gd name="T32" fmla="*/ 9 w 1263"/>
                  <a:gd name="T33" fmla="*/ 9 h 1650"/>
                  <a:gd name="T34" fmla="*/ 7 w 1263"/>
                  <a:gd name="T35" fmla="*/ 11 h 1650"/>
                  <a:gd name="T36" fmla="*/ 5 w 1263"/>
                  <a:gd name="T37" fmla="*/ 13 h 1650"/>
                  <a:gd name="T38" fmla="*/ 3 w 1263"/>
                  <a:gd name="T39" fmla="*/ 15 h 1650"/>
                  <a:gd name="T40" fmla="*/ 2 w 1263"/>
                  <a:gd name="T41" fmla="*/ 17 h 1650"/>
                  <a:gd name="T42" fmla="*/ 0 w 1263"/>
                  <a:gd name="T43" fmla="*/ 19 h 1650"/>
                  <a:gd name="T44" fmla="*/ 59 w 1263"/>
                  <a:gd name="T45" fmla="*/ 103 h 16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263"/>
                  <a:gd name="T70" fmla="*/ 0 h 1650"/>
                  <a:gd name="T71" fmla="*/ 1263 w 1263"/>
                  <a:gd name="T72" fmla="*/ 1650 h 16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263" h="1650">
                    <a:moveTo>
                      <a:pt x="947" y="1650"/>
                    </a:moveTo>
                    <a:lnTo>
                      <a:pt x="979" y="1608"/>
                    </a:lnTo>
                    <a:lnTo>
                      <a:pt x="1011" y="1574"/>
                    </a:lnTo>
                    <a:lnTo>
                      <a:pt x="1046" y="1535"/>
                    </a:lnTo>
                    <a:lnTo>
                      <a:pt x="1078" y="1503"/>
                    </a:lnTo>
                    <a:lnTo>
                      <a:pt x="1109" y="1471"/>
                    </a:lnTo>
                    <a:lnTo>
                      <a:pt x="1145" y="1443"/>
                    </a:lnTo>
                    <a:lnTo>
                      <a:pt x="1177" y="1417"/>
                    </a:lnTo>
                    <a:lnTo>
                      <a:pt x="1205" y="1392"/>
                    </a:lnTo>
                    <a:lnTo>
                      <a:pt x="1234" y="1373"/>
                    </a:lnTo>
                    <a:lnTo>
                      <a:pt x="1263" y="1351"/>
                    </a:lnTo>
                    <a:lnTo>
                      <a:pt x="309" y="0"/>
                    </a:lnTo>
                    <a:lnTo>
                      <a:pt x="274" y="29"/>
                    </a:lnTo>
                    <a:lnTo>
                      <a:pt x="239" y="58"/>
                    </a:lnTo>
                    <a:lnTo>
                      <a:pt x="204" y="86"/>
                    </a:lnTo>
                    <a:lnTo>
                      <a:pt x="172" y="114"/>
                    </a:lnTo>
                    <a:lnTo>
                      <a:pt x="140" y="146"/>
                    </a:lnTo>
                    <a:lnTo>
                      <a:pt x="108" y="175"/>
                    </a:lnTo>
                    <a:lnTo>
                      <a:pt x="81" y="207"/>
                    </a:lnTo>
                    <a:lnTo>
                      <a:pt x="52" y="239"/>
                    </a:lnTo>
                    <a:lnTo>
                      <a:pt x="27" y="274"/>
                    </a:lnTo>
                    <a:lnTo>
                      <a:pt x="0" y="305"/>
                    </a:lnTo>
                    <a:lnTo>
                      <a:pt x="947" y="1650"/>
                    </a:lnTo>
                    <a:close/>
                  </a:path>
                </a:pathLst>
              </a:custGeom>
              <a:solidFill>
                <a:srgbClr val="E6C4B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5" name="Freeform 1657">
                <a:extLst>
                  <a:ext uri="{FF2B5EF4-FFF2-40B4-BE49-F238E27FC236}">
                    <a16:creationId xmlns:a16="http://schemas.microsoft.com/office/drawing/2014/main" id="{89D7B50A-0C47-4554-AD20-B70DE8A94000}"/>
                  </a:ext>
                </a:extLst>
              </p:cNvPr>
              <p:cNvSpPr>
                <a:spLocks/>
              </p:cNvSpPr>
              <p:nvPr/>
            </p:nvSpPr>
            <p:spPr bwMode="auto">
              <a:xfrm>
                <a:off x="1408" y="1718"/>
                <a:ext cx="797" cy="1292"/>
              </a:xfrm>
              <a:custGeom>
                <a:avLst/>
                <a:gdLst>
                  <a:gd name="T0" fmla="*/ 1 w 3189"/>
                  <a:gd name="T1" fmla="*/ 2 h 5164"/>
                  <a:gd name="T2" fmla="*/ 184 w 3189"/>
                  <a:gd name="T3" fmla="*/ 289 h 5164"/>
                  <a:gd name="T4" fmla="*/ 185 w 3189"/>
                  <a:gd name="T5" fmla="*/ 292 h 5164"/>
                  <a:gd name="T6" fmla="*/ 186 w 3189"/>
                  <a:gd name="T7" fmla="*/ 295 h 5164"/>
                  <a:gd name="T8" fmla="*/ 187 w 3189"/>
                  <a:gd name="T9" fmla="*/ 298 h 5164"/>
                  <a:gd name="T10" fmla="*/ 188 w 3189"/>
                  <a:gd name="T11" fmla="*/ 301 h 5164"/>
                  <a:gd name="T12" fmla="*/ 189 w 3189"/>
                  <a:gd name="T13" fmla="*/ 305 h 5164"/>
                  <a:gd name="T14" fmla="*/ 191 w 3189"/>
                  <a:gd name="T15" fmla="*/ 308 h 5164"/>
                  <a:gd name="T16" fmla="*/ 193 w 3189"/>
                  <a:gd name="T17" fmla="*/ 312 h 5164"/>
                  <a:gd name="T18" fmla="*/ 195 w 3189"/>
                  <a:gd name="T19" fmla="*/ 316 h 5164"/>
                  <a:gd name="T20" fmla="*/ 197 w 3189"/>
                  <a:gd name="T21" fmla="*/ 319 h 5164"/>
                  <a:gd name="T22" fmla="*/ 199 w 3189"/>
                  <a:gd name="T23" fmla="*/ 323 h 5164"/>
                  <a:gd name="T24" fmla="*/ 7 w 3189"/>
                  <a:gd name="T25" fmla="*/ 20 h 5164"/>
                  <a:gd name="T26" fmla="*/ 6 w 3189"/>
                  <a:gd name="T27" fmla="*/ 18 h 5164"/>
                  <a:gd name="T28" fmla="*/ 5 w 3189"/>
                  <a:gd name="T29" fmla="*/ 16 h 5164"/>
                  <a:gd name="T30" fmla="*/ 4 w 3189"/>
                  <a:gd name="T31" fmla="*/ 14 h 5164"/>
                  <a:gd name="T32" fmla="*/ 3 w 3189"/>
                  <a:gd name="T33" fmla="*/ 12 h 5164"/>
                  <a:gd name="T34" fmla="*/ 3 w 3189"/>
                  <a:gd name="T35" fmla="*/ 10 h 5164"/>
                  <a:gd name="T36" fmla="*/ 2 w 3189"/>
                  <a:gd name="T37" fmla="*/ 8 h 5164"/>
                  <a:gd name="T38" fmla="*/ 1 w 3189"/>
                  <a:gd name="T39" fmla="*/ 6 h 5164"/>
                  <a:gd name="T40" fmla="*/ 1 w 3189"/>
                  <a:gd name="T41" fmla="*/ 4 h 5164"/>
                  <a:gd name="T42" fmla="*/ 0 w 3189"/>
                  <a:gd name="T43" fmla="*/ 2 h 5164"/>
                  <a:gd name="T44" fmla="*/ 0 w 3189"/>
                  <a:gd name="T45" fmla="*/ 0 h 5164"/>
                  <a:gd name="T46" fmla="*/ 1 w 3189"/>
                  <a:gd name="T47" fmla="*/ 2 h 51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189"/>
                  <a:gd name="T73" fmla="*/ 0 h 5164"/>
                  <a:gd name="T74" fmla="*/ 3189 w 3189"/>
                  <a:gd name="T75" fmla="*/ 5164 h 51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189" h="5164">
                    <a:moveTo>
                      <a:pt x="20" y="25"/>
                    </a:moveTo>
                    <a:lnTo>
                      <a:pt x="2953" y="4617"/>
                    </a:lnTo>
                    <a:lnTo>
                      <a:pt x="2963" y="4666"/>
                    </a:lnTo>
                    <a:lnTo>
                      <a:pt x="2973" y="4713"/>
                    </a:lnTo>
                    <a:lnTo>
                      <a:pt x="2988" y="4764"/>
                    </a:lnTo>
                    <a:lnTo>
                      <a:pt x="3007" y="4818"/>
                    </a:lnTo>
                    <a:lnTo>
                      <a:pt x="3029" y="4872"/>
                    </a:lnTo>
                    <a:lnTo>
                      <a:pt x="3055" y="4929"/>
                    </a:lnTo>
                    <a:lnTo>
                      <a:pt x="3083" y="4987"/>
                    </a:lnTo>
                    <a:lnTo>
                      <a:pt x="3115" y="5044"/>
                    </a:lnTo>
                    <a:lnTo>
                      <a:pt x="3150" y="5104"/>
                    </a:lnTo>
                    <a:lnTo>
                      <a:pt x="3189" y="5164"/>
                    </a:lnTo>
                    <a:lnTo>
                      <a:pt x="112" y="320"/>
                    </a:lnTo>
                    <a:lnTo>
                      <a:pt x="96" y="285"/>
                    </a:lnTo>
                    <a:lnTo>
                      <a:pt x="83" y="253"/>
                    </a:lnTo>
                    <a:lnTo>
                      <a:pt x="71" y="222"/>
                    </a:lnTo>
                    <a:lnTo>
                      <a:pt x="58" y="187"/>
                    </a:lnTo>
                    <a:lnTo>
                      <a:pt x="46" y="155"/>
                    </a:lnTo>
                    <a:lnTo>
                      <a:pt x="36" y="123"/>
                    </a:lnTo>
                    <a:lnTo>
                      <a:pt x="26" y="91"/>
                    </a:lnTo>
                    <a:lnTo>
                      <a:pt x="17" y="60"/>
                    </a:lnTo>
                    <a:lnTo>
                      <a:pt x="7" y="28"/>
                    </a:lnTo>
                    <a:lnTo>
                      <a:pt x="0" y="0"/>
                    </a:lnTo>
                    <a:lnTo>
                      <a:pt x="20" y="25"/>
                    </a:lnTo>
                    <a:close/>
                  </a:path>
                </a:pathLst>
              </a:custGeom>
              <a:solidFill>
                <a:srgbClr val="AF836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6" name="Freeform 1658">
                <a:extLst>
                  <a:ext uri="{FF2B5EF4-FFF2-40B4-BE49-F238E27FC236}">
                    <a16:creationId xmlns:a16="http://schemas.microsoft.com/office/drawing/2014/main" id="{494D288E-19FE-4031-A50E-3C4889B6D285}"/>
                  </a:ext>
                </a:extLst>
              </p:cNvPr>
              <p:cNvSpPr>
                <a:spLocks/>
              </p:cNvSpPr>
              <p:nvPr/>
            </p:nvSpPr>
            <p:spPr bwMode="auto">
              <a:xfrm>
                <a:off x="1625" y="1865"/>
                <a:ext cx="866" cy="974"/>
              </a:xfrm>
              <a:custGeom>
                <a:avLst/>
                <a:gdLst>
                  <a:gd name="T0" fmla="*/ 69 w 3464"/>
                  <a:gd name="T1" fmla="*/ 66 h 3894"/>
                  <a:gd name="T2" fmla="*/ 67 w 3464"/>
                  <a:gd name="T3" fmla="*/ 89 h 3894"/>
                  <a:gd name="T4" fmla="*/ 73 w 3464"/>
                  <a:gd name="T5" fmla="*/ 106 h 3894"/>
                  <a:gd name="T6" fmla="*/ 72 w 3464"/>
                  <a:gd name="T7" fmla="*/ 108 h 3894"/>
                  <a:gd name="T8" fmla="*/ 70 w 3464"/>
                  <a:gd name="T9" fmla="*/ 109 h 3894"/>
                  <a:gd name="T10" fmla="*/ 67 w 3464"/>
                  <a:gd name="T11" fmla="*/ 110 h 3894"/>
                  <a:gd name="T12" fmla="*/ 65 w 3464"/>
                  <a:gd name="T13" fmla="*/ 109 h 3894"/>
                  <a:gd name="T14" fmla="*/ 63 w 3464"/>
                  <a:gd name="T15" fmla="*/ 106 h 3894"/>
                  <a:gd name="T16" fmla="*/ 59 w 3464"/>
                  <a:gd name="T17" fmla="*/ 96 h 3894"/>
                  <a:gd name="T18" fmla="*/ 58 w 3464"/>
                  <a:gd name="T19" fmla="*/ 86 h 3894"/>
                  <a:gd name="T20" fmla="*/ 56 w 3464"/>
                  <a:gd name="T21" fmla="*/ 86 h 3894"/>
                  <a:gd name="T22" fmla="*/ 53 w 3464"/>
                  <a:gd name="T23" fmla="*/ 88 h 3894"/>
                  <a:gd name="T24" fmla="*/ 51 w 3464"/>
                  <a:gd name="T25" fmla="*/ 90 h 3894"/>
                  <a:gd name="T26" fmla="*/ 46 w 3464"/>
                  <a:gd name="T27" fmla="*/ 94 h 3894"/>
                  <a:gd name="T28" fmla="*/ 44 w 3464"/>
                  <a:gd name="T29" fmla="*/ 96 h 3894"/>
                  <a:gd name="T30" fmla="*/ 40 w 3464"/>
                  <a:gd name="T31" fmla="*/ 101 h 3894"/>
                  <a:gd name="T32" fmla="*/ 39 w 3464"/>
                  <a:gd name="T33" fmla="*/ 99 h 3894"/>
                  <a:gd name="T34" fmla="*/ 40 w 3464"/>
                  <a:gd name="T35" fmla="*/ 98 h 3894"/>
                  <a:gd name="T36" fmla="*/ 42 w 3464"/>
                  <a:gd name="T37" fmla="*/ 96 h 3894"/>
                  <a:gd name="T38" fmla="*/ 46 w 3464"/>
                  <a:gd name="T39" fmla="*/ 92 h 3894"/>
                  <a:gd name="T40" fmla="*/ 49 w 3464"/>
                  <a:gd name="T41" fmla="*/ 89 h 3894"/>
                  <a:gd name="T42" fmla="*/ 51 w 3464"/>
                  <a:gd name="T43" fmla="*/ 87 h 3894"/>
                  <a:gd name="T44" fmla="*/ 52 w 3464"/>
                  <a:gd name="T45" fmla="*/ 85 h 3894"/>
                  <a:gd name="T46" fmla="*/ 50 w 3464"/>
                  <a:gd name="T47" fmla="*/ 84 h 3894"/>
                  <a:gd name="T48" fmla="*/ 46 w 3464"/>
                  <a:gd name="T49" fmla="*/ 85 h 3894"/>
                  <a:gd name="T50" fmla="*/ 42 w 3464"/>
                  <a:gd name="T51" fmla="*/ 89 h 3894"/>
                  <a:gd name="T52" fmla="*/ 38 w 3464"/>
                  <a:gd name="T53" fmla="*/ 92 h 3894"/>
                  <a:gd name="T54" fmla="*/ 35 w 3464"/>
                  <a:gd name="T55" fmla="*/ 93 h 3894"/>
                  <a:gd name="T56" fmla="*/ 5 w 3464"/>
                  <a:gd name="T57" fmla="*/ 36 h 3894"/>
                  <a:gd name="T58" fmla="*/ 40 w 3464"/>
                  <a:gd name="T59" fmla="*/ 89 h 3894"/>
                  <a:gd name="T60" fmla="*/ 43 w 3464"/>
                  <a:gd name="T61" fmla="*/ 86 h 3894"/>
                  <a:gd name="T62" fmla="*/ 51 w 3464"/>
                  <a:gd name="T63" fmla="*/ 80 h 3894"/>
                  <a:gd name="T64" fmla="*/ 58 w 3464"/>
                  <a:gd name="T65" fmla="*/ 68 h 3894"/>
                  <a:gd name="T66" fmla="*/ 66 w 3464"/>
                  <a:gd name="T67" fmla="*/ 54 h 3894"/>
                  <a:gd name="T68" fmla="*/ 76 w 3464"/>
                  <a:gd name="T69" fmla="*/ 39 h 3894"/>
                  <a:gd name="T70" fmla="*/ 90 w 3464"/>
                  <a:gd name="T71" fmla="*/ 26 h 3894"/>
                  <a:gd name="T72" fmla="*/ 110 w 3464"/>
                  <a:gd name="T73" fmla="*/ 14 h 3894"/>
                  <a:gd name="T74" fmla="*/ 150 w 3464"/>
                  <a:gd name="T75" fmla="*/ 1 h 3894"/>
                  <a:gd name="T76" fmla="*/ 198 w 3464"/>
                  <a:gd name="T77" fmla="*/ 12 h 3894"/>
                  <a:gd name="T78" fmla="*/ 217 w 3464"/>
                  <a:gd name="T79" fmla="*/ 32 h 3894"/>
                  <a:gd name="T80" fmla="*/ 215 w 3464"/>
                  <a:gd name="T81" fmla="*/ 35 h 3894"/>
                  <a:gd name="T82" fmla="*/ 211 w 3464"/>
                  <a:gd name="T83" fmla="*/ 35 h 3894"/>
                  <a:gd name="T84" fmla="*/ 171 w 3464"/>
                  <a:gd name="T85" fmla="*/ 8 h 3894"/>
                  <a:gd name="T86" fmla="*/ 130 w 3464"/>
                  <a:gd name="T87" fmla="*/ 11 h 3894"/>
                  <a:gd name="T88" fmla="*/ 106 w 3464"/>
                  <a:gd name="T89" fmla="*/ 23 h 3894"/>
                  <a:gd name="T90" fmla="*/ 96 w 3464"/>
                  <a:gd name="T91" fmla="*/ 30 h 3894"/>
                  <a:gd name="T92" fmla="*/ 88 w 3464"/>
                  <a:gd name="T93" fmla="*/ 38 h 3894"/>
                  <a:gd name="T94" fmla="*/ 86 w 3464"/>
                  <a:gd name="T95" fmla="*/ 41 h 3894"/>
                  <a:gd name="T96" fmla="*/ 83 w 3464"/>
                  <a:gd name="T97" fmla="*/ 44 h 3894"/>
                  <a:gd name="T98" fmla="*/ 79 w 3464"/>
                  <a:gd name="T99" fmla="*/ 49 h 389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464"/>
                  <a:gd name="T151" fmla="*/ 0 h 3894"/>
                  <a:gd name="T152" fmla="*/ 3464 w 3464"/>
                  <a:gd name="T153" fmla="*/ 3894 h 389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464" h="3894">
                    <a:moveTo>
                      <a:pt x="1259" y="776"/>
                    </a:moveTo>
                    <a:lnTo>
                      <a:pt x="1195" y="868"/>
                    </a:lnTo>
                    <a:lnTo>
                      <a:pt x="1144" y="961"/>
                    </a:lnTo>
                    <a:lnTo>
                      <a:pt x="1106" y="1052"/>
                    </a:lnTo>
                    <a:lnTo>
                      <a:pt x="1077" y="1145"/>
                    </a:lnTo>
                    <a:lnTo>
                      <a:pt x="1062" y="1240"/>
                    </a:lnTo>
                    <a:lnTo>
                      <a:pt x="1059" y="1332"/>
                    </a:lnTo>
                    <a:lnTo>
                      <a:pt x="1068" y="1425"/>
                    </a:lnTo>
                    <a:lnTo>
                      <a:pt x="1087" y="1516"/>
                    </a:lnTo>
                    <a:lnTo>
                      <a:pt x="1116" y="1606"/>
                    </a:lnTo>
                    <a:lnTo>
                      <a:pt x="1160" y="1695"/>
                    </a:lnTo>
                    <a:lnTo>
                      <a:pt x="1160" y="1700"/>
                    </a:lnTo>
                    <a:lnTo>
                      <a:pt x="1160" y="1707"/>
                    </a:lnTo>
                    <a:lnTo>
                      <a:pt x="1158" y="1714"/>
                    </a:lnTo>
                    <a:lnTo>
                      <a:pt x="1154" y="1720"/>
                    </a:lnTo>
                    <a:lnTo>
                      <a:pt x="1151" y="1724"/>
                    </a:lnTo>
                    <a:lnTo>
                      <a:pt x="1144" y="1729"/>
                    </a:lnTo>
                    <a:lnTo>
                      <a:pt x="1138" y="1736"/>
                    </a:lnTo>
                    <a:lnTo>
                      <a:pt x="1131" y="1742"/>
                    </a:lnTo>
                    <a:lnTo>
                      <a:pt x="1122" y="1746"/>
                    </a:lnTo>
                    <a:lnTo>
                      <a:pt x="1109" y="1749"/>
                    </a:lnTo>
                    <a:lnTo>
                      <a:pt x="1100" y="1752"/>
                    </a:lnTo>
                    <a:lnTo>
                      <a:pt x="1090" y="1755"/>
                    </a:lnTo>
                    <a:lnTo>
                      <a:pt x="1077" y="1755"/>
                    </a:lnTo>
                    <a:lnTo>
                      <a:pt x="1068" y="1755"/>
                    </a:lnTo>
                    <a:lnTo>
                      <a:pt x="1059" y="1755"/>
                    </a:lnTo>
                    <a:lnTo>
                      <a:pt x="1050" y="1752"/>
                    </a:lnTo>
                    <a:lnTo>
                      <a:pt x="1043" y="1749"/>
                    </a:lnTo>
                    <a:lnTo>
                      <a:pt x="1036" y="1746"/>
                    </a:lnTo>
                    <a:lnTo>
                      <a:pt x="1033" y="1742"/>
                    </a:lnTo>
                    <a:lnTo>
                      <a:pt x="1030" y="1736"/>
                    </a:lnTo>
                    <a:lnTo>
                      <a:pt x="1008" y="1698"/>
                    </a:lnTo>
                    <a:lnTo>
                      <a:pt x="989" y="1660"/>
                    </a:lnTo>
                    <a:lnTo>
                      <a:pt x="973" y="1618"/>
                    </a:lnTo>
                    <a:lnTo>
                      <a:pt x="960" y="1580"/>
                    </a:lnTo>
                    <a:lnTo>
                      <a:pt x="947" y="1538"/>
                    </a:lnTo>
                    <a:lnTo>
                      <a:pt x="938" y="1498"/>
                    </a:lnTo>
                    <a:lnTo>
                      <a:pt x="928" y="1456"/>
                    </a:lnTo>
                    <a:lnTo>
                      <a:pt x="922" y="1415"/>
                    </a:lnTo>
                    <a:lnTo>
                      <a:pt x="918" y="1373"/>
                    </a:lnTo>
                    <a:lnTo>
                      <a:pt x="918" y="1332"/>
                    </a:lnTo>
                    <a:lnTo>
                      <a:pt x="910" y="1345"/>
                    </a:lnTo>
                    <a:lnTo>
                      <a:pt x="896" y="1358"/>
                    </a:lnTo>
                    <a:lnTo>
                      <a:pt x="888" y="1367"/>
                    </a:lnTo>
                    <a:lnTo>
                      <a:pt x="874" y="1380"/>
                    </a:lnTo>
                    <a:lnTo>
                      <a:pt x="864" y="1390"/>
                    </a:lnTo>
                    <a:lnTo>
                      <a:pt x="852" y="1402"/>
                    </a:lnTo>
                    <a:lnTo>
                      <a:pt x="842" y="1412"/>
                    </a:lnTo>
                    <a:lnTo>
                      <a:pt x="834" y="1418"/>
                    </a:lnTo>
                    <a:lnTo>
                      <a:pt x="827" y="1425"/>
                    </a:lnTo>
                    <a:lnTo>
                      <a:pt x="820" y="1430"/>
                    </a:lnTo>
                    <a:lnTo>
                      <a:pt x="807" y="1444"/>
                    </a:lnTo>
                    <a:lnTo>
                      <a:pt x="792" y="1456"/>
                    </a:lnTo>
                    <a:lnTo>
                      <a:pt x="773" y="1469"/>
                    </a:lnTo>
                    <a:lnTo>
                      <a:pt x="756" y="1481"/>
                    </a:lnTo>
                    <a:lnTo>
                      <a:pt x="741" y="1494"/>
                    </a:lnTo>
                    <a:lnTo>
                      <a:pt x="728" y="1508"/>
                    </a:lnTo>
                    <a:lnTo>
                      <a:pt x="716" y="1520"/>
                    </a:lnTo>
                    <a:lnTo>
                      <a:pt x="709" y="1530"/>
                    </a:lnTo>
                    <a:lnTo>
                      <a:pt x="702" y="1538"/>
                    </a:lnTo>
                    <a:lnTo>
                      <a:pt x="706" y="1548"/>
                    </a:lnTo>
                    <a:lnTo>
                      <a:pt x="2193" y="3840"/>
                    </a:lnTo>
                    <a:lnTo>
                      <a:pt x="2088" y="3894"/>
                    </a:lnTo>
                    <a:lnTo>
                      <a:pt x="636" y="1612"/>
                    </a:lnTo>
                    <a:lnTo>
                      <a:pt x="630" y="1602"/>
                    </a:lnTo>
                    <a:lnTo>
                      <a:pt x="626" y="1596"/>
                    </a:lnTo>
                    <a:lnTo>
                      <a:pt x="623" y="1587"/>
                    </a:lnTo>
                    <a:lnTo>
                      <a:pt x="623" y="1580"/>
                    </a:lnTo>
                    <a:lnTo>
                      <a:pt x="623" y="1574"/>
                    </a:lnTo>
                    <a:lnTo>
                      <a:pt x="623" y="1567"/>
                    </a:lnTo>
                    <a:lnTo>
                      <a:pt x="626" y="1564"/>
                    </a:lnTo>
                    <a:lnTo>
                      <a:pt x="630" y="1558"/>
                    </a:lnTo>
                    <a:lnTo>
                      <a:pt x="633" y="1555"/>
                    </a:lnTo>
                    <a:lnTo>
                      <a:pt x="636" y="1552"/>
                    </a:lnTo>
                    <a:lnTo>
                      <a:pt x="648" y="1538"/>
                    </a:lnTo>
                    <a:lnTo>
                      <a:pt x="665" y="1526"/>
                    </a:lnTo>
                    <a:lnTo>
                      <a:pt x="684" y="1513"/>
                    </a:lnTo>
                    <a:lnTo>
                      <a:pt x="699" y="1498"/>
                    </a:lnTo>
                    <a:lnTo>
                      <a:pt x="719" y="1484"/>
                    </a:lnTo>
                    <a:lnTo>
                      <a:pt x="738" y="1469"/>
                    </a:lnTo>
                    <a:lnTo>
                      <a:pt x="753" y="1456"/>
                    </a:lnTo>
                    <a:lnTo>
                      <a:pt x="766" y="1447"/>
                    </a:lnTo>
                    <a:lnTo>
                      <a:pt x="780" y="1434"/>
                    </a:lnTo>
                    <a:lnTo>
                      <a:pt x="788" y="1427"/>
                    </a:lnTo>
                    <a:lnTo>
                      <a:pt x="795" y="1422"/>
                    </a:lnTo>
                    <a:lnTo>
                      <a:pt x="805" y="1412"/>
                    </a:lnTo>
                    <a:lnTo>
                      <a:pt x="810" y="1405"/>
                    </a:lnTo>
                    <a:lnTo>
                      <a:pt x="817" y="1396"/>
                    </a:lnTo>
                    <a:lnTo>
                      <a:pt x="824" y="1386"/>
                    </a:lnTo>
                    <a:lnTo>
                      <a:pt x="827" y="1376"/>
                    </a:lnTo>
                    <a:lnTo>
                      <a:pt x="830" y="1367"/>
                    </a:lnTo>
                    <a:lnTo>
                      <a:pt x="830" y="1358"/>
                    </a:lnTo>
                    <a:lnTo>
                      <a:pt x="824" y="1351"/>
                    </a:lnTo>
                    <a:lnTo>
                      <a:pt x="817" y="1342"/>
                    </a:lnTo>
                    <a:lnTo>
                      <a:pt x="805" y="1336"/>
                    </a:lnTo>
                    <a:lnTo>
                      <a:pt x="795" y="1336"/>
                    </a:lnTo>
                    <a:lnTo>
                      <a:pt x="782" y="1339"/>
                    </a:lnTo>
                    <a:lnTo>
                      <a:pt x="766" y="1345"/>
                    </a:lnTo>
                    <a:lnTo>
                      <a:pt x="753" y="1354"/>
                    </a:lnTo>
                    <a:lnTo>
                      <a:pt x="738" y="1364"/>
                    </a:lnTo>
                    <a:lnTo>
                      <a:pt x="722" y="1376"/>
                    </a:lnTo>
                    <a:lnTo>
                      <a:pt x="702" y="1390"/>
                    </a:lnTo>
                    <a:lnTo>
                      <a:pt x="687" y="1402"/>
                    </a:lnTo>
                    <a:lnTo>
                      <a:pt x="672" y="1415"/>
                    </a:lnTo>
                    <a:lnTo>
                      <a:pt x="655" y="1427"/>
                    </a:lnTo>
                    <a:lnTo>
                      <a:pt x="640" y="1440"/>
                    </a:lnTo>
                    <a:lnTo>
                      <a:pt x="623" y="1453"/>
                    </a:lnTo>
                    <a:lnTo>
                      <a:pt x="608" y="1466"/>
                    </a:lnTo>
                    <a:lnTo>
                      <a:pt x="594" y="1472"/>
                    </a:lnTo>
                    <a:lnTo>
                      <a:pt x="586" y="1479"/>
                    </a:lnTo>
                    <a:lnTo>
                      <a:pt x="572" y="1481"/>
                    </a:lnTo>
                    <a:lnTo>
                      <a:pt x="562" y="1481"/>
                    </a:lnTo>
                    <a:lnTo>
                      <a:pt x="554" y="1479"/>
                    </a:lnTo>
                    <a:lnTo>
                      <a:pt x="547" y="1469"/>
                    </a:lnTo>
                    <a:lnTo>
                      <a:pt x="0" y="611"/>
                    </a:lnTo>
                    <a:lnTo>
                      <a:pt x="76" y="569"/>
                    </a:lnTo>
                    <a:lnTo>
                      <a:pt x="611" y="1405"/>
                    </a:lnTo>
                    <a:lnTo>
                      <a:pt x="618" y="1412"/>
                    </a:lnTo>
                    <a:lnTo>
                      <a:pt x="623" y="1415"/>
                    </a:lnTo>
                    <a:lnTo>
                      <a:pt x="630" y="1415"/>
                    </a:lnTo>
                    <a:lnTo>
                      <a:pt x="643" y="1412"/>
                    </a:lnTo>
                    <a:lnTo>
                      <a:pt x="652" y="1405"/>
                    </a:lnTo>
                    <a:lnTo>
                      <a:pt x="668" y="1396"/>
                    </a:lnTo>
                    <a:lnTo>
                      <a:pt x="687" y="1380"/>
                    </a:lnTo>
                    <a:lnTo>
                      <a:pt x="706" y="1364"/>
                    </a:lnTo>
                    <a:lnTo>
                      <a:pt x="731" y="1342"/>
                    </a:lnTo>
                    <a:lnTo>
                      <a:pt x="760" y="1319"/>
                    </a:lnTo>
                    <a:lnTo>
                      <a:pt x="807" y="1275"/>
                    </a:lnTo>
                    <a:lnTo>
                      <a:pt x="846" y="1234"/>
                    </a:lnTo>
                    <a:lnTo>
                      <a:pt x="878" y="1189"/>
                    </a:lnTo>
                    <a:lnTo>
                      <a:pt x="906" y="1141"/>
                    </a:lnTo>
                    <a:lnTo>
                      <a:pt x="928" y="1091"/>
                    </a:lnTo>
                    <a:lnTo>
                      <a:pt x="954" y="1037"/>
                    </a:lnTo>
                    <a:lnTo>
                      <a:pt x="979" y="983"/>
                    </a:lnTo>
                    <a:lnTo>
                      <a:pt x="1011" y="922"/>
                    </a:lnTo>
                    <a:lnTo>
                      <a:pt x="1046" y="861"/>
                    </a:lnTo>
                    <a:lnTo>
                      <a:pt x="1090" y="795"/>
                    </a:lnTo>
                    <a:lnTo>
                      <a:pt x="1129" y="738"/>
                    </a:lnTo>
                    <a:lnTo>
                      <a:pt x="1170" y="681"/>
                    </a:lnTo>
                    <a:lnTo>
                      <a:pt x="1217" y="627"/>
                    </a:lnTo>
                    <a:lnTo>
                      <a:pt x="1266" y="572"/>
                    </a:lnTo>
                    <a:lnTo>
                      <a:pt x="1320" y="522"/>
                    </a:lnTo>
                    <a:lnTo>
                      <a:pt x="1376" y="471"/>
                    </a:lnTo>
                    <a:lnTo>
                      <a:pt x="1437" y="420"/>
                    </a:lnTo>
                    <a:lnTo>
                      <a:pt x="1501" y="372"/>
                    </a:lnTo>
                    <a:lnTo>
                      <a:pt x="1570" y="324"/>
                    </a:lnTo>
                    <a:lnTo>
                      <a:pt x="1644" y="280"/>
                    </a:lnTo>
                    <a:lnTo>
                      <a:pt x="1757" y="216"/>
                    </a:lnTo>
                    <a:lnTo>
                      <a:pt x="1894" y="150"/>
                    </a:lnTo>
                    <a:lnTo>
                      <a:pt x="2051" y="90"/>
                    </a:lnTo>
                    <a:lnTo>
                      <a:pt x="2222" y="39"/>
                    </a:lnTo>
                    <a:lnTo>
                      <a:pt x="2404" y="7"/>
                    </a:lnTo>
                    <a:lnTo>
                      <a:pt x="2593" y="0"/>
                    </a:lnTo>
                    <a:lnTo>
                      <a:pt x="2787" y="26"/>
                    </a:lnTo>
                    <a:lnTo>
                      <a:pt x="2978" y="86"/>
                    </a:lnTo>
                    <a:lnTo>
                      <a:pt x="3169" y="194"/>
                    </a:lnTo>
                    <a:lnTo>
                      <a:pt x="3353" y="350"/>
                    </a:lnTo>
                    <a:lnTo>
                      <a:pt x="3459" y="486"/>
                    </a:lnTo>
                    <a:lnTo>
                      <a:pt x="3464" y="500"/>
                    </a:lnTo>
                    <a:lnTo>
                      <a:pt x="3464" y="512"/>
                    </a:lnTo>
                    <a:lnTo>
                      <a:pt x="3464" y="525"/>
                    </a:lnTo>
                    <a:lnTo>
                      <a:pt x="3459" y="534"/>
                    </a:lnTo>
                    <a:lnTo>
                      <a:pt x="3452" y="547"/>
                    </a:lnTo>
                    <a:lnTo>
                      <a:pt x="3442" y="554"/>
                    </a:lnTo>
                    <a:lnTo>
                      <a:pt x="3430" y="560"/>
                    </a:lnTo>
                    <a:lnTo>
                      <a:pt x="3413" y="563"/>
                    </a:lnTo>
                    <a:lnTo>
                      <a:pt x="3398" y="560"/>
                    </a:lnTo>
                    <a:lnTo>
                      <a:pt x="3378" y="557"/>
                    </a:lnTo>
                    <a:lnTo>
                      <a:pt x="3268" y="426"/>
                    </a:lnTo>
                    <a:lnTo>
                      <a:pt x="3096" y="280"/>
                    </a:lnTo>
                    <a:lnTo>
                      <a:pt x="2918" y="181"/>
                    </a:lnTo>
                    <a:lnTo>
                      <a:pt x="2740" y="125"/>
                    </a:lnTo>
                    <a:lnTo>
                      <a:pt x="2566" y="102"/>
                    </a:lnTo>
                    <a:lnTo>
                      <a:pt x="2394" y="105"/>
                    </a:lnTo>
                    <a:lnTo>
                      <a:pt x="2228" y="134"/>
                    </a:lnTo>
                    <a:lnTo>
                      <a:pt x="2076" y="179"/>
                    </a:lnTo>
                    <a:lnTo>
                      <a:pt x="1943" y="233"/>
                    </a:lnTo>
                    <a:lnTo>
                      <a:pt x="1821" y="287"/>
                    </a:lnTo>
                    <a:lnTo>
                      <a:pt x="1727" y="343"/>
                    </a:lnTo>
                    <a:lnTo>
                      <a:pt x="1688" y="366"/>
                    </a:lnTo>
                    <a:lnTo>
                      <a:pt x="1646" y="395"/>
                    </a:lnTo>
                    <a:lnTo>
                      <a:pt x="1609" y="424"/>
                    </a:lnTo>
                    <a:lnTo>
                      <a:pt x="1570" y="451"/>
                    </a:lnTo>
                    <a:lnTo>
                      <a:pt x="1533" y="480"/>
                    </a:lnTo>
                    <a:lnTo>
                      <a:pt x="1497" y="512"/>
                    </a:lnTo>
                    <a:lnTo>
                      <a:pt x="1462" y="541"/>
                    </a:lnTo>
                    <a:lnTo>
                      <a:pt x="1430" y="569"/>
                    </a:lnTo>
                    <a:lnTo>
                      <a:pt x="1399" y="601"/>
                    </a:lnTo>
                    <a:lnTo>
                      <a:pt x="1367" y="630"/>
                    </a:lnTo>
                    <a:lnTo>
                      <a:pt x="1386" y="652"/>
                    </a:lnTo>
                    <a:lnTo>
                      <a:pt x="1383" y="652"/>
                    </a:lnTo>
                    <a:lnTo>
                      <a:pt x="1376" y="658"/>
                    </a:lnTo>
                    <a:lnTo>
                      <a:pt x="1371" y="665"/>
                    </a:lnTo>
                    <a:lnTo>
                      <a:pt x="1357" y="674"/>
                    </a:lnTo>
                    <a:lnTo>
                      <a:pt x="1345" y="687"/>
                    </a:lnTo>
                    <a:lnTo>
                      <a:pt x="1329" y="699"/>
                    </a:lnTo>
                    <a:lnTo>
                      <a:pt x="1313" y="719"/>
                    </a:lnTo>
                    <a:lnTo>
                      <a:pt x="1297" y="735"/>
                    </a:lnTo>
                    <a:lnTo>
                      <a:pt x="1278" y="757"/>
                    </a:lnTo>
                    <a:lnTo>
                      <a:pt x="1259" y="776"/>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7" name="Freeform 1659">
                <a:extLst>
                  <a:ext uri="{FF2B5EF4-FFF2-40B4-BE49-F238E27FC236}">
                    <a16:creationId xmlns:a16="http://schemas.microsoft.com/office/drawing/2014/main" id="{F61566E1-8F30-4782-A0D9-CEF061813516}"/>
                  </a:ext>
                </a:extLst>
              </p:cNvPr>
              <p:cNvSpPr>
                <a:spLocks noEditPoints="1"/>
              </p:cNvSpPr>
              <p:nvPr/>
            </p:nvSpPr>
            <p:spPr bwMode="auto">
              <a:xfrm>
                <a:off x="1622" y="1863"/>
                <a:ext cx="872" cy="979"/>
              </a:xfrm>
              <a:custGeom>
                <a:avLst/>
                <a:gdLst>
                  <a:gd name="T0" fmla="*/ 70 w 3487"/>
                  <a:gd name="T1" fmla="*/ 66 h 3917"/>
                  <a:gd name="T2" fmla="*/ 67 w 3487"/>
                  <a:gd name="T3" fmla="*/ 84 h 3917"/>
                  <a:gd name="T4" fmla="*/ 70 w 3487"/>
                  <a:gd name="T5" fmla="*/ 101 h 3917"/>
                  <a:gd name="T6" fmla="*/ 74 w 3487"/>
                  <a:gd name="T7" fmla="*/ 107 h 3917"/>
                  <a:gd name="T8" fmla="*/ 72 w 3487"/>
                  <a:gd name="T9" fmla="*/ 109 h 3917"/>
                  <a:gd name="T10" fmla="*/ 71 w 3487"/>
                  <a:gd name="T11" fmla="*/ 110 h 3917"/>
                  <a:gd name="T12" fmla="*/ 67 w 3487"/>
                  <a:gd name="T13" fmla="*/ 111 h 3917"/>
                  <a:gd name="T14" fmla="*/ 65 w 3487"/>
                  <a:gd name="T15" fmla="*/ 110 h 3917"/>
                  <a:gd name="T16" fmla="*/ 63 w 3487"/>
                  <a:gd name="T17" fmla="*/ 107 h 3917"/>
                  <a:gd name="T18" fmla="*/ 60 w 3487"/>
                  <a:gd name="T19" fmla="*/ 99 h 3917"/>
                  <a:gd name="T20" fmla="*/ 58 w 3487"/>
                  <a:gd name="T21" fmla="*/ 89 h 3917"/>
                  <a:gd name="T22" fmla="*/ 58 w 3487"/>
                  <a:gd name="T23" fmla="*/ 85 h 3917"/>
                  <a:gd name="T24" fmla="*/ 56 w 3487"/>
                  <a:gd name="T25" fmla="*/ 87 h 3917"/>
                  <a:gd name="T26" fmla="*/ 54 w 3487"/>
                  <a:gd name="T27" fmla="*/ 89 h 3917"/>
                  <a:gd name="T28" fmla="*/ 53 w 3487"/>
                  <a:gd name="T29" fmla="*/ 90 h 3917"/>
                  <a:gd name="T30" fmla="*/ 50 w 3487"/>
                  <a:gd name="T31" fmla="*/ 93 h 3917"/>
                  <a:gd name="T32" fmla="*/ 45 w 3487"/>
                  <a:gd name="T33" fmla="*/ 95 h 3917"/>
                  <a:gd name="T34" fmla="*/ 45 w 3487"/>
                  <a:gd name="T35" fmla="*/ 98 h 3917"/>
                  <a:gd name="T36" fmla="*/ 41 w 3487"/>
                  <a:gd name="T37" fmla="*/ 101 h 3917"/>
                  <a:gd name="T38" fmla="*/ 39 w 3487"/>
                  <a:gd name="T39" fmla="*/ 100 h 3917"/>
                  <a:gd name="T40" fmla="*/ 41 w 3487"/>
                  <a:gd name="T41" fmla="*/ 98 h 3917"/>
                  <a:gd name="T42" fmla="*/ 40 w 3487"/>
                  <a:gd name="T43" fmla="*/ 97 h 3917"/>
                  <a:gd name="T44" fmla="*/ 44 w 3487"/>
                  <a:gd name="T45" fmla="*/ 95 h 3917"/>
                  <a:gd name="T46" fmla="*/ 47 w 3487"/>
                  <a:gd name="T47" fmla="*/ 92 h 3917"/>
                  <a:gd name="T48" fmla="*/ 49 w 3487"/>
                  <a:gd name="T49" fmla="*/ 90 h 3917"/>
                  <a:gd name="T50" fmla="*/ 52 w 3487"/>
                  <a:gd name="T51" fmla="*/ 89 h 3917"/>
                  <a:gd name="T52" fmla="*/ 53 w 3487"/>
                  <a:gd name="T53" fmla="*/ 87 h 3917"/>
                  <a:gd name="T54" fmla="*/ 53 w 3487"/>
                  <a:gd name="T55" fmla="*/ 85 h 3917"/>
                  <a:gd name="T56" fmla="*/ 51 w 3487"/>
                  <a:gd name="T57" fmla="*/ 83 h 3917"/>
                  <a:gd name="T58" fmla="*/ 49 w 3487"/>
                  <a:gd name="T59" fmla="*/ 84 h 3917"/>
                  <a:gd name="T60" fmla="*/ 46 w 3487"/>
                  <a:gd name="T61" fmla="*/ 87 h 3917"/>
                  <a:gd name="T62" fmla="*/ 42 w 3487"/>
                  <a:gd name="T63" fmla="*/ 90 h 3917"/>
                  <a:gd name="T64" fmla="*/ 38 w 3487"/>
                  <a:gd name="T65" fmla="*/ 93 h 3917"/>
                  <a:gd name="T66" fmla="*/ 36 w 3487"/>
                  <a:gd name="T67" fmla="*/ 94 h 3917"/>
                  <a:gd name="T68" fmla="*/ 5 w 3487"/>
                  <a:gd name="T69" fmla="*/ 36 h 3917"/>
                  <a:gd name="T70" fmla="*/ 40 w 3487"/>
                  <a:gd name="T71" fmla="*/ 88 h 3917"/>
                  <a:gd name="T72" fmla="*/ 41 w 3487"/>
                  <a:gd name="T73" fmla="*/ 88 h 3917"/>
                  <a:gd name="T74" fmla="*/ 45 w 3487"/>
                  <a:gd name="T75" fmla="*/ 86 h 3917"/>
                  <a:gd name="T76" fmla="*/ 52 w 3487"/>
                  <a:gd name="T77" fmla="*/ 81 h 3917"/>
                  <a:gd name="T78" fmla="*/ 58 w 3487"/>
                  <a:gd name="T79" fmla="*/ 72 h 3917"/>
                  <a:gd name="T80" fmla="*/ 64 w 3487"/>
                  <a:gd name="T81" fmla="*/ 58 h 3917"/>
                  <a:gd name="T82" fmla="*/ 71 w 3487"/>
                  <a:gd name="T83" fmla="*/ 46 h 3917"/>
                  <a:gd name="T84" fmla="*/ 83 w 3487"/>
                  <a:gd name="T85" fmla="*/ 33 h 3917"/>
                  <a:gd name="T86" fmla="*/ 94 w 3487"/>
                  <a:gd name="T87" fmla="*/ 23 h 3917"/>
                  <a:gd name="T88" fmla="*/ 111 w 3487"/>
                  <a:gd name="T89" fmla="*/ 14 h 3917"/>
                  <a:gd name="T90" fmla="*/ 140 w 3487"/>
                  <a:gd name="T91" fmla="*/ 2 h 3917"/>
                  <a:gd name="T92" fmla="*/ 175 w 3487"/>
                  <a:gd name="T93" fmla="*/ 2 h 3917"/>
                  <a:gd name="T94" fmla="*/ 211 w 3487"/>
                  <a:gd name="T95" fmla="*/ 22 h 3917"/>
                  <a:gd name="T96" fmla="*/ 218 w 3487"/>
                  <a:gd name="T97" fmla="*/ 32 h 3917"/>
                  <a:gd name="T98" fmla="*/ 217 w 3487"/>
                  <a:gd name="T99" fmla="*/ 35 h 3917"/>
                  <a:gd name="T100" fmla="*/ 214 w 3487"/>
                  <a:gd name="T101" fmla="*/ 36 h 3917"/>
                  <a:gd name="T102" fmla="*/ 206 w 3487"/>
                  <a:gd name="T103" fmla="*/ 27 h 3917"/>
                  <a:gd name="T104" fmla="*/ 172 w 3487"/>
                  <a:gd name="T105" fmla="*/ 8 h 3917"/>
                  <a:gd name="T106" fmla="*/ 140 w 3487"/>
                  <a:gd name="T107" fmla="*/ 8 h 3917"/>
                  <a:gd name="T108" fmla="*/ 115 w 3487"/>
                  <a:gd name="T109" fmla="*/ 18 h 3917"/>
                  <a:gd name="T110" fmla="*/ 104 w 3487"/>
                  <a:gd name="T111" fmla="*/ 25 h 3917"/>
                  <a:gd name="T112" fmla="*/ 95 w 3487"/>
                  <a:gd name="T113" fmla="*/ 33 h 3917"/>
                  <a:gd name="T114" fmla="*/ 89 w 3487"/>
                  <a:gd name="T115" fmla="*/ 38 h 3917"/>
                  <a:gd name="T116" fmla="*/ 87 w 3487"/>
                  <a:gd name="T117" fmla="*/ 41 h 3917"/>
                  <a:gd name="T118" fmla="*/ 85 w 3487"/>
                  <a:gd name="T119" fmla="*/ 42 h 3917"/>
                  <a:gd name="T120" fmla="*/ 83 w 3487"/>
                  <a:gd name="T121" fmla="*/ 46 h 39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3487"/>
                  <a:gd name="T184" fmla="*/ 0 h 3917"/>
                  <a:gd name="T185" fmla="*/ 3487 w 3487"/>
                  <a:gd name="T186" fmla="*/ 3917 h 39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3487" h="3917">
                    <a:moveTo>
                      <a:pt x="1280" y="791"/>
                    </a:moveTo>
                    <a:lnTo>
                      <a:pt x="1216" y="883"/>
                    </a:lnTo>
                    <a:lnTo>
                      <a:pt x="1200" y="872"/>
                    </a:lnTo>
                    <a:lnTo>
                      <a:pt x="1264" y="781"/>
                    </a:lnTo>
                    <a:lnTo>
                      <a:pt x="1280" y="791"/>
                    </a:lnTo>
                    <a:close/>
                    <a:moveTo>
                      <a:pt x="1200" y="874"/>
                    </a:moveTo>
                    <a:lnTo>
                      <a:pt x="1200" y="872"/>
                    </a:lnTo>
                    <a:lnTo>
                      <a:pt x="1208" y="878"/>
                    </a:lnTo>
                    <a:lnTo>
                      <a:pt x="1200" y="874"/>
                    </a:lnTo>
                    <a:close/>
                    <a:moveTo>
                      <a:pt x="1217" y="882"/>
                    </a:moveTo>
                    <a:lnTo>
                      <a:pt x="1166" y="975"/>
                    </a:lnTo>
                    <a:lnTo>
                      <a:pt x="1149" y="966"/>
                    </a:lnTo>
                    <a:lnTo>
                      <a:pt x="1200" y="874"/>
                    </a:lnTo>
                    <a:lnTo>
                      <a:pt x="1217" y="882"/>
                    </a:lnTo>
                    <a:close/>
                    <a:moveTo>
                      <a:pt x="1149" y="966"/>
                    </a:moveTo>
                    <a:lnTo>
                      <a:pt x="1149" y="966"/>
                    </a:lnTo>
                    <a:lnTo>
                      <a:pt x="1157" y="971"/>
                    </a:lnTo>
                    <a:lnTo>
                      <a:pt x="1149" y="966"/>
                    </a:lnTo>
                    <a:close/>
                    <a:moveTo>
                      <a:pt x="1166" y="974"/>
                    </a:moveTo>
                    <a:lnTo>
                      <a:pt x="1128" y="1067"/>
                    </a:lnTo>
                    <a:lnTo>
                      <a:pt x="1110" y="1059"/>
                    </a:lnTo>
                    <a:lnTo>
                      <a:pt x="1149" y="966"/>
                    </a:lnTo>
                    <a:lnTo>
                      <a:pt x="1166" y="974"/>
                    </a:lnTo>
                    <a:close/>
                    <a:moveTo>
                      <a:pt x="1110" y="1060"/>
                    </a:moveTo>
                    <a:lnTo>
                      <a:pt x="1110" y="1059"/>
                    </a:lnTo>
                    <a:lnTo>
                      <a:pt x="1119" y="1062"/>
                    </a:lnTo>
                    <a:lnTo>
                      <a:pt x="1110" y="1060"/>
                    </a:lnTo>
                    <a:close/>
                    <a:moveTo>
                      <a:pt x="1129" y="1065"/>
                    </a:moveTo>
                    <a:lnTo>
                      <a:pt x="1100" y="1157"/>
                    </a:lnTo>
                    <a:lnTo>
                      <a:pt x="1081" y="1151"/>
                    </a:lnTo>
                    <a:lnTo>
                      <a:pt x="1110" y="1060"/>
                    </a:lnTo>
                    <a:lnTo>
                      <a:pt x="1129" y="1065"/>
                    </a:lnTo>
                    <a:close/>
                    <a:moveTo>
                      <a:pt x="1081" y="1153"/>
                    </a:moveTo>
                    <a:lnTo>
                      <a:pt x="1081" y="1153"/>
                    </a:lnTo>
                    <a:lnTo>
                      <a:pt x="1081" y="1151"/>
                    </a:lnTo>
                    <a:lnTo>
                      <a:pt x="1090" y="1155"/>
                    </a:lnTo>
                    <a:lnTo>
                      <a:pt x="1081" y="1153"/>
                    </a:lnTo>
                    <a:close/>
                    <a:moveTo>
                      <a:pt x="1100" y="1156"/>
                    </a:moveTo>
                    <a:lnTo>
                      <a:pt x="1085" y="1252"/>
                    </a:lnTo>
                    <a:lnTo>
                      <a:pt x="1066" y="1248"/>
                    </a:lnTo>
                    <a:lnTo>
                      <a:pt x="1081" y="1153"/>
                    </a:lnTo>
                    <a:lnTo>
                      <a:pt x="1100" y="1156"/>
                    </a:lnTo>
                    <a:close/>
                    <a:moveTo>
                      <a:pt x="1065" y="1250"/>
                    </a:moveTo>
                    <a:lnTo>
                      <a:pt x="1065" y="1248"/>
                    </a:lnTo>
                    <a:lnTo>
                      <a:pt x="1066" y="1248"/>
                    </a:lnTo>
                    <a:lnTo>
                      <a:pt x="1075" y="1250"/>
                    </a:lnTo>
                    <a:lnTo>
                      <a:pt x="1065" y="1250"/>
                    </a:lnTo>
                    <a:close/>
                    <a:moveTo>
                      <a:pt x="1085" y="1251"/>
                    </a:moveTo>
                    <a:lnTo>
                      <a:pt x="1081" y="1342"/>
                    </a:lnTo>
                    <a:lnTo>
                      <a:pt x="1063" y="1342"/>
                    </a:lnTo>
                    <a:lnTo>
                      <a:pt x="1065" y="1250"/>
                    </a:lnTo>
                    <a:lnTo>
                      <a:pt x="1085" y="1251"/>
                    </a:lnTo>
                    <a:close/>
                    <a:moveTo>
                      <a:pt x="1063" y="1343"/>
                    </a:moveTo>
                    <a:lnTo>
                      <a:pt x="1063" y="1342"/>
                    </a:lnTo>
                    <a:lnTo>
                      <a:pt x="1072" y="1342"/>
                    </a:lnTo>
                    <a:lnTo>
                      <a:pt x="1063" y="1343"/>
                    </a:lnTo>
                    <a:close/>
                    <a:moveTo>
                      <a:pt x="1081" y="1341"/>
                    </a:moveTo>
                    <a:lnTo>
                      <a:pt x="1090" y="1434"/>
                    </a:lnTo>
                    <a:lnTo>
                      <a:pt x="1072" y="1435"/>
                    </a:lnTo>
                    <a:lnTo>
                      <a:pt x="1063" y="1343"/>
                    </a:lnTo>
                    <a:lnTo>
                      <a:pt x="1081" y="1341"/>
                    </a:lnTo>
                    <a:close/>
                    <a:moveTo>
                      <a:pt x="1072" y="1436"/>
                    </a:moveTo>
                    <a:lnTo>
                      <a:pt x="1072" y="1436"/>
                    </a:lnTo>
                    <a:lnTo>
                      <a:pt x="1072" y="1435"/>
                    </a:lnTo>
                    <a:lnTo>
                      <a:pt x="1081" y="1435"/>
                    </a:lnTo>
                    <a:lnTo>
                      <a:pt x="1072" y="1436"/>
                    </a:lnTo>
                    <a:close/>
                    <a:moveTo>
                      <a:pt x="1090" y="1433"/>
                    </a:moveTo>
                    <a:lnTo>
                      <a:pt x="1110" y="1524"/>
                    </a:lnTo>
                    <a:lnTo>
                      <a:pt x="1091" y="1529"/>
                    </a:lnTo>
                    <a:lnTo>
                      <a:pt x="1072" y="1436"/>
                    </a:lnTo>
                    <a:lnTo>
                      <a:pt x="1090" y="1433"/>
                    </a:lnTo>
                    <a:close/>
                    <a:moveTo>
                      <a:pt x="1091" y="1530"/>
                    </a:moveTo>
                    <a:lnTo>
                      <a:pt x="1091" y="1529"/>
                    </a:lnTo>
                    <a:lnTo>
                      <a:pt x="1100" y="1526"/>
                    </a:lnTo>
                    <a:lnTo>
                      <a:pt x="1091" y="1530"/>
                    </a:lnTo>
                    <a:close/>
                    <a:moveTo>
                      <a:pt x="1109" y="1524"/>
                    </a:moveTo>
                    <a:lnTo>
                      <a:pt x="1138" y="1612"/>
                    </a:lnTo>
                    <a:lnTo>
                      <a:pt x="1120" y="1619"/>
                    </a:lnTo>
                    <a:lnTo>
                      <a:pt x="1091" y="1530"/>
                    </a:lnTo>
                    <a:lnTo>
                      <a:pt x="1109" y="1524"/>
                    </a:lnTo>
                    <a:close/>
                    <a:moveTo>
                      <a:pt x="1120" y="1620"/>
                    </a:moveTo>
                    <a:lnTo>
                      <a:pt x="1120" y="1619"/>
                    </a:lnTo>
                    <a:lnTo>
                      <a:pt x="1129" y="1616"/>
                    </a:lnTo>
                    <a:lnTo>
                      <a:pt x="1120" y="1620"/>
                    </a:lnTo>
                    <a:close/>
                    <a:moveTo>
                      <a:pt x="1138" y="1611"/>
                    </a:moveTo>
                    <a:lnTo>
                      <a:pt x="1182" y="1701"/>
                    </a:lnTo>
                    <a:lnTo>
                      <a:pt x="1165" y="1708"/>
                    </a:lnTo>
                    <a:lnTo>
                      <a:pt x="1120" y="1620"/>
                    </a:lnTo>
                    <a:lnTo>
                      <a:pt x="1138" y="1611"/>
                    </a:lnTo>
                    <a:close/>
                    <a:moveTo>
                      <a:pt x="1182" y="1701"/>
                    </a:moveTo>
                    <a:lnTo>
                      <a:pt x="1183" y="1703"/>
                    </a:lnTo>
                    <a:lnTo>
                      <a:pt x="1183" y="1705"/>
                    </a:lnTo>
                    <a:lnTo>
                      <a:pt x="1173" y="1705"/>
                    </a:lnTo>
                    <a:lnTo>
                      <a:pt x="1182" y="1701"/>
                    </a:lnTo>
                    <a:close/>
                    <a:moveTo>
                      <a:pt x="1183" y="1705"/>
                    </a:moveTo>
                    <a:lnTo>
                      <a:pt x="1183" y="1710"/>
                    </a:lnTo>
                    <a:lnTo>
                      <a:pt x="1164" y="1710"/>
                    </a:lnTo>
                    <a:lnTo>
                      <a:pt x="1164" y="1705"/>
                    </a:lnTo>
                    <a:lnTo>
                      <a:pt x="1183" y="1705"/>
                    </a:lnTo>
                    <a:close/>
                    <a:moveTo>
                      <a:pt x="1183" y="1710"/>
                    </a:moveTo>
                    <a:lnTo>
                      <a:pt x="1183" y="1717"/>
                    </a:lnTo>
                    <a:lnTo>
                      <a:pt x="1164" y="1717"/>
                    </a:lnTo>
                    <a:lnTo>
                      <a:pt x="1164" y="1710"/>
                    </a:lnTo>
                    <a:lnTo>
                      <a:pt x="1183" y="1710"/>
                    </a:lnTo>
                    <a:close/>
                    <a:moveTo>
                      <a:pt x="1183" y="1717"/>
                    </a:moveTo>
                    <a:lnTo>
                      <a:pt x="1183" y="1719"/>
                    </a:lnTo>
                    <a:lnTo>
                      <a:pt x="1182" y="1721"/>
                    </a:lnTo>
                    <a:lnTo>
                      <a:pt x="1173" y="1717"/>
                    </a:lnTo>
                    <a:lnTo>
                      <a:pt x="1183" y="1717"/>
                    </a:lnTo>
                    <a:close/>
                    <a:moveTo>
                      <a:pt x="1182" y="1721"/>
                    </a:moveTo>
                    <a:lnTo>
                      <a:pt x="1178" y="1728"/>
                    </a:lnTo>
                    <a:lnTo>
                      <a:pt x="1162" y="1719"/>
                    </a:lnTo>
                    <a:lnTo>
                      <a:pt x="1165" y="1713"/>
                    </a:lnTo>
                    <a:lnTo>
                      <a:pt x="1182" y="1721"/>
                    </a:lnTo>
                    <a:close/>
                    <a:moveTo>
                      <a:pt x="1178" y="1728"/>
                    </a:moveTo>
                    <a:lnTo>
                      <a:pt x="1175" y="1735"/>
                    </a:lnTo>
                    <a:lnTo>
                      <a:pt x="1159" y="1726"/>
                    </a:lnTo>
                    <a:lnTo>
                      <a:pt x="1162" y="1719"/>
                    </a:lnTo>
                    <a:lnTo>
                      <a:pt x="1178" y="1728"/>
                    </a:lnTo>
                    <a:close/>
                    <a:moveTo>
                      <a:pt x="1175" y="1735"/>
                    </a:moveTo>
                    <a:lnTo>
                      <a:pt x="1175" y="1736"/>
                    </a:lnTo>
                    <a:lnTo>
                      <a:pt x="1174" y="1737"/>
                    </a:lnTo>
                    <a:lnTo>
                      <a:pt x="1167" y="1730"/>
                    </a:lnTo>
                    <a:lnTo>
                      <a:pt x="1175" y="1735"/>
                    </a:lnTo>
                    <a:close/>
                    <a:moveTo>
                      <a:pt x="1174" y="1737"/>
                    </a:moveTo>
                    <a:lnTo>
                      <a:pt x="1171" y="1740"/>
                    </a:lnTo>
                    <a:lnTo>
                      <a:pt x="1157" y="1726"/>
                    </a:lnTo>
                    <a:lnTo>
                      <a:pt x="1161" y="1724"/>
                    </a:lnTo>
                    <a:lnTo>
                      <a:pt x="1174" y="1737"/>
                    </a:lnTo>
                    <a:close/>
                    <a:moveTo>
                      <a:pt x="1171" y="1740"/>
                    </a:moveTo>
                    <a:lnTo>
                      <a:pt x="1164" y="1746"/>
                    </a:lnTo>
                    <a:lnTo>
                      <a:pt x="1151" y="1733"/>
                    </a:lnTo>
                    <a:lnTo>
                      <a:pt x="1157" y="1726"/>
                    </a:lnTo>
                    <a:lnTo>
                      <a:pt x="1171" y="1740"/>
                    </a:lnTo>
                    <a:close/>
                    <a:moveTo>
                      <a:pt x="1164" y="1746"/>
                    </a:moveTo>
                    <a:lnTo>
                      <a:pt x="1157" y="1752"/>
                    </a:lnTo>
                    <a:lnTo>
                      <a:pt x="1144" y="1739"/>
                    </a:lnTo>
                    <a:lnTo>
                      <a:pt x="1151" y="1733"/>
                    </a:lnTo>
                    <a:lnTo>
                      <a:pt x="1164" y="1746"/>
                    </a:lnTo>
                    <a:close/>
                    <a:moveTo>
                      <a:pt x="1157" y="1752"/>
                    </a:moveTo>
                    <a:lnTo>
                      <a:pt x="1152" y="1759"/>
                    </a:lnTo>
                    <a:lnTo>
                      <a:pt x="1138" y="1746"/>
                    </a:lnTo>
                    <a:lnTo>
                      <a:pt x="1144" y="1739"/>
                    </a:lnTo>
                    <a:lnTo>
                      <a:pt x="1157" y="1752"/>
                    </a:lnTo>
                    <a:close/>
                    <a:moveTo>
                      <a:pt x="1152" y="1759"/>
                    </a:moveTo>
                    <a:lnTo>
                      <a:pt x="1150" y="1760"/>
                    </a:lnTo>
                    <a:lnTo>
                      <a:pt x="1148" y="1761"/>
                    </a:lnTo>
                    <a:lnTo>
                      <a:pt x="1144" y="1752"/>
                    </a:lnTo>
                    <a:lnTo>
                      <a:pt x="1152" y="1759"/>
                    </a:lnTo>
                    <a:close/>
                    <a:moveTo>
                      <a:pt x="1148" y="1761"/>
                    </a:moveTo>
                    <a:lnTo>
                      <a:pt x="1139" y="1765"/>
                    </a:lnTo>
                    <a:lnTo>
                      <a:pt x="1132" y="1747"/>
                    </a:lnTo>
                    <a:lnTo>
                      <a:pt x="1142" y="1744"/>
                    </a:lnTo>
                    <a:lnTo>
                      <a:pt x="1148" y="1761"/>
                    </a:lnTo>
                    <a:close/>
                    <a:moveTo>
                      <a:pt x="1139" y="1765"/>
                    </a:moveTo>
                    <a:lnTo>
                      <a:pt x="1138" y="1765"/>
                    </a:lnTo>
                    <a:lnTo>
                      <a:pt x="1135" y="1756"/>
                    </a:lnTo>
                    <a:lnTo>
                      <a:pt x="1139" y="1765"/>
                    </a:lnTo>
                    <a:close/>
                    <a:moveTo>
                      <a:pt x="1138" y="1765"/>
                    </a:moveTo>
                    <a:lnTo>
                      <a:pt x="1124" y="1768"/>
                    </a:lnTo>
                    <a:lnTo>
                      <a:pt x="1120" y="1749"/>
                    </a:lnTo>
                    <a:lnTo>
                      <a:pt x="1133" y="1746"/>
                    </a:lnTo>
                    <a:lnTo>
                      <a:pt x="1138" y="1765"/>
                    </a:lnTo>
                    <a:close/>
                    <a:moveTo>
                      <a:pt x="1120" y="1749"/>
                    </a:moveTo>
                    <a:lnTo>
                      <a:pt x="1120" y="1749"/>
                    </a:lnTo>
                    <a:lnTo>
                      <a:pt x="1122" y="1759"/>
                    </a:lnTo>
                    <a:lnTo>
                      <a:pt x="1120" y="1749"/>
                    </a:lnTo>
                    <a:close/>
                    <a:moveTo>
                      <a:pt x="1126" y="1768"/>
                    </a:moveTo>
                    <a:lnTo>
                      <a:pt x="1116" y="1771"/>
                    </a:lnTo>
                    <a:lnTo>
                      <a:pt x="1110" y="1752"/>
                    </a:lnTo>
                    <a:lnTo>
                      <a:pt x="1120" y="1749"/>
                    </a:lnTo>
                    <a:lnTo>
                      <a:pt x="1126" y="1768"/>
                    </a:lnTo>
                    <a:close/>
                    <a:moveTo>
                      <a:pt x="1116" y="1771"/>
                    </a:moveTo>
                    <a:lnTo>
                      <a:pt x="1107" y="1774"/>
                    </a:lnTo>
                    <a:lnTo>
                      <a:pt x="1100" y="1756"/>
                    </a:lnTo>
                    <a:lnTo>
                      <a:pt x="1110" y="1752"/>
                    </a:lnTo>
                    <a:lnTo>
                      <a:pt x="1116" y="1771"/>
                    </a:lnTo>
                    <a:close/>
                    <a:moveTo>
                      <a:pt x="1107" y="1774"/>
                    </a:moveTo>
                    <a:lnTo>
                      <a:pt x="1105" y="1774"/>
                    </a:lnTo>
                    <a:lnTo>
                      <a:pt x="1103" y="1774"/>
                    </a:lnTo>
                    <a:lnTo>
                      <a:pt x="1103" y="1765"/>
                    </a:lnTo>
                    <a:lnTo>
                      <a:pt x="1107" y="1774"/>
                    </a:lnTo>
                    <a:close/>
                    <a:moveTo>
                      <a:pt x="1103" y="1774"/>
                    </a:moveTo>
                    <a:lnTo>
                      <a:pt x="1090" y="1774"/>
                    </a:lnTo>
                    <a:lnTo>
                      <a:pt x="1090" y="1756"/>
                    </a:lnTo>
                    <a:lnTo>
                      <a:pt x="1103" y="1756"/>
                    </a:lnTo>
                    <a:lnTo>
                      <a:pt x="1103" y="1774"/>
                    </a:lnTo>
                    <a:close/>
                    <a:moveTo>
                      <a:pt x="1090" y="1774"/>
                    </a:moveTo>
                    <a:lnTo>
                      <a:pt x="1081" y="1774"/>
                    </a:lnTo>
                    <a:lnTo>
                      <a:pt x="1081" y="1756"/>
                    </a:lnTo>
                    <a:lnTo>
                      <a:pt x="1090" y="1756"/>
                    </a:lnTo>
                    <a:lnTo>
                      <a:pt x="1090" y="1774"/>
                    </a:lnTo>
                    <a:close/>
                    <a:moveTo>
                      <a:pt x="1081" y="1774"/>
                    </a:moveTo>
                    <a:lnTo>
                      <a:pt x="1072" y="1774"/>
                    </a:lnTo>
                    <a:lnTo>
                      <a:pt x="1072" y="1756"/>
                    </a:lnTo>
                    <a:lnTo>
                      <a:pt x="1081" y="1756"/>
                    </a:lnTo>
                    <a:lnTo>
                      <a:pt x="1081" y="1774"/>
                    </a:lnTo>
                    <a:close/>
                    <a:moveTo>
                      <a:pt x="1072" y="1774"/>
                    </a:moveTo>
                    <a:lnTo>
                      <a:pt x="1070" y="1774"/>
                    </a:lnTo>
                    <a:lnTo>
                      <a:pt x="1068" y="1774"/>
                    </a:lnTo>
                    <a:lnTo>
                      <a:pt x="1072" y="1765"/>
                    </a:lnTo>
                    <a:lnTo>
                      <a:pt x="1072" y="1774"/>
                    </a:lnTo>
                    <a:close/>
                    <a:moveTo>
                      <a:pt x="1068" y="1774"/>
                    </a:moveTo>
                    <a:lnTo>
                      <a:pt x="1059" y="1771"/>
                    </a:lnTo>
                    <a:lnTo>
                      <a:pt x="1065" y="1752"/>
                    </a:lnTo>
                    <a:lnTo>
                      <a:pt x="1075" y="1756"/>
                    </a:lnTo>
                    <a:lnTo>
                      <a:pt x="1068" y="1774"/>
                    </a:lnTo>
                    <a:close/>
                    <a:moveTo>
                      <a:pt x="1059" y="1771"/>
                    </a:moveTo>
                    <a:lnTo>
                      <a:pt x="1058" y="1771"/>
                    </a:lnTo>
                    <a:lnTo>
                      <a:pt x="1058" y="1770"/>
                    </a:lnTo>
                    <a:lnTo>
                      <a:pt x="1063" y="1762"/>
                    </a:lnTo>
                    <a:lnTo>
                      <a:pt x="1059" y="1771"/>
                    </a:lnTo>
                    <a:close/>
                    <a:moveTo>
                      <a:pt x="1058" y="1770"/>
                    </a:moveTo>
                    <a:lnTo>
                      <a:pt x="1052" y="1767"/>
                    </a:lnTo>
                    <a:lnTo>
                      <a:pt x="1060" y="1750"/>
                    </a:lnTo>
                    <a:lnTo>
                      <a:pt x="1066" y="1753"/>
                    </a:lnTo>
                    <a:lnTo>
                      <a:pt x="1058" y="1770"/>
                    </a:lnTo>
                    <a:close/>
                    <a:moveTo>
                      <a:pt x="1052" y="1767"/>
                    </a:moveTo>
                    <a:lnTo>
                      <a:pt x="1045" y="1763"/>
                    </a:lnTo>
                    <a:lnTo>
                      <a:pt x="1054" y="1747"/>
                    </a:lnTo>
                    <a:lnTo>
                      <a:pt x="1060" y="1750"/>
                    </a:lnTo>
                    <a:lnTo>
                      <a:pt x="1052" y="1767"/>
                    </a:lnTo>
                    <a:close/>
                    <a:moveTo>
                      <a:pt x="1045" y="1763"/>
                    </a:moveTo>
                    <a:lnTo>
                      <a:pt x="1044" y="1763"/>
                    </a:lnTo>
                    <a:lnTo>
                      <a:pt x="1043" y="1762"/>
                    </a:lnTo>
                    <a:lnTo>
                      <a:pt x="1049" y="1756"/>
                    </a:lnTo>
                    <a:lnTo>
                      <a:pt x="1045" y="1763"/>
                    </a:lnTo>
                    <a:close/>
                    <a:moveTo>
                      <a:pt x="1043" y="1762"/>
                    </a:moveTo>
                    <a:lnTo>
                      <a:pt x="1040" y="1759"/>
                    </a:lnTo>
                    <a:lnTo>
                      <a:pt x="1053" y="1746"/>
                    </a:lnTo>
                    <a:lnTo>
                      <a:pt x="1056" y="1749"/>
                    </a:lnTo>
                    <a:lnTo>
                      <a:pt x="1043" y="1762"/>
                    </a:lnTo>
                    <a:close/>
                    <a:moveTo>
                      <a:pt x="1040" y="1759"/>
                    </a:moveTo>
                    <a:lnTo>
                      <a:pt x="1038" y="1758"/>
                    </a:lnTo>
                    <a:lnTo>
                      <a:pt x="1037" y="1757"/>
                    </a:lnTo>
                    <a:lnTo>
                      <a:pt x="1046" y="1752"/>
                    </a:lnTo>
                    <a:lnTo>
                      <a:pt x="1040" y="1759"/>
                    </a:lnTo>
                    <a:close/>
                    <a:moveTo>
                      <a:pt x="1037" y="1757"/>
                    </a:moveTo>
                    <a:lnTo>
                      <a:pt x="1035" y="1750"/>
                    </a:lnTo>
                    <a:lnTo>
                      <a:pt x="1052" y="1741"/>
                    </a:lnTo>
                    <a:lnTo>
                      <a:pt x="1055" y="1748"/>
                    </a:lnTo>
                    <a:lnTo>
                      <a:pt x="1037" y="1757"/>
                    </a:lnTo>
                    <a:close/>
                    <a:moveTo>
                      <a:pt x="1052" y="1741"/>
                    </a:moveTo>
                    <a:lnTo>
                      <a:pt x="1052" y="1741"/>
                    </a:lnTo>
                    <a:lnTo>
                      <a:pt x="1043" y="1746"/>
                    </a:lnTo>
                    <a:lnTo>
                      <a:pt x="1052" y="1741"/>
                    </a:lnTo>
                    <a:close/>
                    <a:moveTo>
                      <a:pt x="1035" y="1750"/>
                    </a:moveTo>
                    <a:lnTo>
                      <a:pt x="1013" y="1713"/>
                    </a:lnTo>
                    <a:lnTo>
                      <a:pt x="1030" y="1703"/>
                    </a:lnTo>
                    <a:lnTo>
                      <a:pt x="1052" y="1741"/>
                    </a:lnTo>
                    <a:lnTo>
                      <a:pt x="1035" y="1750"/>
                    </a:lnTo>
                    <a:close/>
                    <a:moveTo>
                      <a:pt x="1013" y="1713"/>
                    </a:moveTo>
                    <a:lnTo>
                      <a:pt x="1012" y="1713"/>
                    </a:lnTo>
                    <a:lnTo>
                      <a:pt x="1012" y="1712"/>
                    </a:lnTo>
                    <a:lnTo>
                      <a:pt x="1021" y="1708"/>
                    </a:lnTo>
                    <a:lnTo>
                      <a:pt x="1013" y="1713"/>
                    </a:lnTo>
                    <a:close/>
                    <a:moveTo>
                      <a:pt x="1012" y="1712"/>
                    </a:moveTo>
                    <a:lnTo>
                      <a:pt x="993" y="1674"/>
                    </a:lnTo>
                    <a:lnTo>
                      <a:pt x="1011" y="1665"/>
                    </a:lnTo>
                    <a:lnTo>
                      <a:pt x="1030" y="1704"/>
                    </a:lnTo>
                    <a:lnTo>
                      <a:pt x="1012" y="1712"/>
                    </a:lnTo>
                    <a:close/>
                    <a:moveTo>
                      <a:pt x="993" y="1674"/>
                    </a:moveTo>
                    <a:lnTo>
                      <a:pt x="993" y="1673"/>
                    </a:lnTo>
                    <a:lnTo>
                      <a:pt x="1002" y="1670"/>
                    </a:lnTo>
                    <a:lnTo>
                      <a:pt x="993" y="1674"/>
                    </a:lnTo>
                    <a:close/>
                    <a:moveTo>
                      <a:pt x="993" y="1673"/>
                    </a:moveTo>
                    <a:lnTo>
                      <a:pt x="977" y="1632"/>
                    </a:lnTo>
                    <a:lnTo>
                      <a:pt x="994" y="1624"/>
                    </a:lnTo>
                    <a:lnTo>
                      <a:pt x="1011" y="1666"/>
                    </a:lnTo>
                    <a:lnTo>
                      <a:pt x="993" y="1673"/>
                    </a:lnTo>
                    <a:close/>
                    <a:moveTo>
                      <a:pt x="977" y="1632"/>
                    </a:moveTo>
                    <a:lnTo>
                      <a:pt x="977" y="1631"/>
                    </a:lnTo>
                    <a:lnTo>
                      <a:pt x="986" y="1628"/>
                    </a:lnTo>
                    <a:lnTo>
                      <a:pt x="977" y="1632"/>
                    </a:lnTo>
                    <a:close/>
                    <a:moveTo>
                      <a:pt x="977" y="1631"/>
                    </a:moveTo>
                    <a:lnTo>
                      <a:pt x="965" y="1594"/>
                    </a:lnTo>
                    <a:lnTo>
                      <a:pt x="982" y="1587"/>
                    </a:lnTo>
                    <a:lnTo>
                      <a:pt x="995" y="1626"/>
                    </a:lnTo>
                    <a:lnTo>
                      <a:pt x="977" y="1631"/>
                    </a:lnTo>
                    <a:close/>
                    <a:moveTo>
                      <a:pt x="965" y="1594"/>
                    </a:moveTo>
                    <a:lnTo>
                      <a:pt x="965" y="1594"/>
                    </a:lnTo>
                    <a:lnTo>
                      <a:pt x="965" y="1592"/>
                    </a:lnTo>
                    <a:lnTo>
                      <a:pt x="973" y="1590"/>
                    </a:lnTo>
                    <a:lnTo>
                      <a:pt x="965" y="1594"/>
                    </a:lnTo>
                    <a:close/>
                    <a:moveTo>
                      <a:pt x="965" y="1592"/>
                    </a:moveTo>
                    <a:lnTo>
                      <a:pt x="951" y="1552"/>
                    </a:lnTo>
                    <a:lnTo>
                      <a:pt x="970" y="1546"/>
                    </a:lnTo>
                    <a:lnTo>
                      <a:pt x="982" y="1587"/>
                    </a:lnTo>
                    <a:lnTo>
                      <a:pt x="965" y="1592"/>
                    </a:lnTo>
                    <a:close/>
                    <a:moveTo>
                      <a:pt x="951" y="1552"/>
                    </a:moveTo>
                    <a:lnTo>
                      <a:pt x="951" y="1552"/>
                    </a:lnTo>
                    <a:lnTo>
                      <a:pt x="951" y="1551"/>
                    </a:lnTo>
                    <a:lnTo>
                      <a:pt x="960" y="1548"/>
                    </a:lnTo>
                    <a:lnTo>
                      <a:pt x="951" y="1552"/>
                    </a:lnTo>
                    <a:close/>
                    <a:moveTo>
                      <a:pt x="951" y="1551"/>
                    </a:moveTo>
                    <a:lnTo>
                      <a:pt x="941" y="1510"/>
                    </a:lnTo>
                    <a:lnTo>
                      <a:pt x="960" y="1505"/>
                    </a:lnTo>
                    <a:lnTo>
                      <a:pt x="970" y="1546"/>
                    </a:lnTo>
                    <a:lnTo>
                      <a:pt x="951" y="1551"/>
                    </a:lnTo>
                    <a:close/>
                    <a:moveTo>
                      <a:pt x="941" y="1510"/>
                    </a:moveTo>
                    <a:lnTo>
                      <a:pt x="933" y="1468"/>
                    </a:lnTo>
                    <a:lnTo>
                      <a:pt x="950" y="1463"/>
                    </a:lnTo>
                    <a:lnTo>
                      <a:pt x="960" y="1505"/>
                    </a:lnTo>
                    <a:lnTo>
                      <a:pt x="941" y="1510"/>
                    </a:lnTo>
                    <a:close/>
                    <a:moveTo>
                      <a:pt x="933" y="1468"/>
                    </a:moveTo>
                    <a:lnTo>
                      <a:pt x="931" y="1468"/>
                    </a:lnTo>
                    <a:lnTo>
                      <a:pt x="941" y="1466"/>
                    </a:lnTo>
                    <a:lnTo>
                      <a:pt x="933" y="1468"/>
                    </a:lnTo>
                    <a:close/>
                    <a:moveTo>
                      <a:pt x="931" y="1468"/>
                    </a:moveTo>
                    <a:lnTo>
                      <a:pt x="926" y="1426"/>
                    </a:lnTo>
                    <a:lnTo>
                      <a:pt x="945" y="1424"/>
                    </a:lnTo>
                    <a:lnTo>
                      <a:pt x="951" y="1465"/>
                    </a:lnTo>
                    <a:lnTo>
                      <a:pt x="931" y="1468"/>
                    </a:lnTo>
                    <a:close/>
                    <a:moveTo>
                      <a:pt x="926" y="1426"/>
                    </a:moveTo>
                    <a:lnTo>
                      <a:pt x="926" y="1425"/>
                    </a:lnTo>
                    <a:lnTo>
                      <a:pt x="926" y="1426"/>
                    </a:lnTo>
                    <a:lnTo>
                      <a:pt x="935" y="1425"/>
                    </a:lnTo>
                    <a:lnTo>
                      <a:pt x="926" y="1426"/>
                    </a:lnTo>
                    <a:close/>
                    <a:moveTo>
                      <a:pt x="926" y="1426"/>
                    </a:moveTo>
                    <a:lnTo>
                      <a:pt x="923" y="1384"/>
                    </a:lnTo>
                    <a:lnTo>
                      <a:pt x="941" y="1383"/>
                    </a:lnTo>
                    <a:lnTo>
                      <a:pt x="945" y="1424"/>
                    </a:lnTo>
                    <a:lnTo>
                      <a:pt x="926" y="1426"/>
                    </a:lnTo>
                    <a:close/>
                    <a:moveTo>
                      <a:pt x="923" y="1384"/>
                    </a:moveTo>
                    <a:lnTo>
                      <a:pt x="923" y="1383"/>
                    </a:lnTo>
                    <a:lnTo>
                      <a:pt x="931" y="1383"/>
                    </a:lnTo>
                    <a:lnTo>
                      <a:pt x="923" y="1384"/>
                    </a:lnTo>
                    <a:close/>
                    <a:moveTo>
                      <a:pt x="923" y="1383"/>
                    </a:moveTo>
                    <a:lnTo>
                      <a:pt x="923" y="1342"/>
                    </a:lnTo>
                    <a:lnTo>
                      <a:pt x="941" y="1342"/>
                    </a:lnTo>
                    <a:lnTo>
                      <a:pt x="941" y="1383"/>
                    </a:lnTo>
                    <a:lnTo>
                      <a:pt x="923" y="1383"/>
                    </a:lnTo>
                    <a:close/>
                    <a:moveTo>
                      <a:pt x="924" y="1337"/>
                    </a:moveTo>
                    <a:lnTo>
                      <a:pt x="941" y="1314"/>
                    </a:lnTo>
                    <a:lnTo>
                      <a:pt x="941" y="1342"/>
                    </a:lnTo>
                    <a:lnTo>
                      <a:pt x="931" y="1342"/>
                    </a:lnTo>
                    <a:lnTo>
                      <a:pt x="924" y="1337"/>
                    </a:lnTo>
                    <a:close/>
                    <a:moveTo>
                      <a:pt x="939" y="1348"/>
                    </a:moveTo>
                    <a:lnTo>
                      <a:pt x="930" y="1361"/>
                    </a:lnTo>
                    <a:lnTo>
                      <a:pt x="915" y="1349"/>
                    </a:lnTo>
                    <a:lnTo>
                      <a:pt x="924" y="1337"/>
                    </a:lnTo>
                    <a:lnTo>
                      <a:pt x="939" y="1348"/>
                    </a:lnTo>
                    <a:close/>
                    <a:moveTo>
                      <a:pt x="930" y="1361"/>
                    </a:moveTo>
                    <a:lnTo>
                      <a:pt x="929" y="1361"/>
                    </a:lnTo>
                    <a:lnTo>
                      <a:pt x="929" y="1362"/>
                    </a:lnTo>
                    <a:lnTo>
                      <a:pt x="923" y="1355"/>
                    </a:lnTo>
                    <a:lnTo>
                      <a:pt x="930" y="1361"/>
                    </a:lnTo>
                    <a:close/>
                    <a:moveTo>
                      <a:pt x="929" y="1362"/>
                    </a:moveTo>
                    <a:lnTo>
                      <a:pt x="916" y="1374"/>
                    </a:lnTo>
                    <a:lnTo>
                      <a:pt x="903" y="1361"/>
                    </a:lnTo>
                    <a:lnTo>
                      <a:pt x="916" y="1348"/>
                    </a:lnTo>
                    <a:lnTo>
                      <a:pt x="929" y="1362"/>
                    </a:lnTo>
                    <a:close/>
                    <a:moveTo>
                      <a:pt x="916" y="1374"/>
                    </a:moveTo>
                    <a:lnTo>
                      <a:pt x="945" y="1346"/>
                    </a:lnTo>
                    <a:lnTo>
                      <a:pt x="916" y="1374"/>
                    </a:lnTo>
                    <a:lnTo>
                      <a:pt x="909" y="1368"/>
                    </a:lnTo>
                    <a:lnTo>
                      <a:pt x="916" y="1374"/>
                    </a:lnTo>
                    <a:close/>
                    <a:moveTo>
                      <a:pt x="916" y="1374"/>
                    </a:moveTo>
                    <a:lnTo>
                      <a:pt x="907" y="1384"/>
                    </a:lnTo>
                    <a:lnTo>
                      <a:pt x="893" y="1371"/>
                    </a:lnTo>
                    <a:lnTo>
                      <a:pt x="903" y="1361"/>
                    </a:lnTo>
                    <a:lnTo>
                      <a:pt x="916" y="1374"/>
                    </a:lnTo>
                    <a:close/>
                    <a:moveTo>
                      <a:pt x="893" y="1371"/>
                    </a:moveTo>
                    <a:lnTo>
                      <a:pt x="865" y="1398"/>
                    </a:lnTo>
                    <a:lnTo>
                      <a:pt x="893" y="1371"/>
                    </a:lnTo>
                    <a:lnTo>
                      <a:pt x="901" y="1377"/>
                    </a:lnTo>
                    <a:lnTo>
                      <a:pt x="893" y="1371"/>
                    </a:lnTo>
                    <a:close/>
                    <a:moveTo>
                      <a:pt x="907" y="1384"/>
                    </a:moveTo>
                    <a:lnTo>
                      <a:pt x="894" y="1396"/>
                    </a:lnTo>
                    <a:lnTo>
                      <a:pt x="881" y="1383"/>
                    </a:lnTo>
                    <a:lnTo>
                      <a:pt x="893" y="1371"/>
                    </a:lnTo>
                    <a:lnTo>
                      <a:pt x="907" y="1384"/>
                    </a:lnTo>
                    <a:close/>
                    <a:moveTo>
                      <a:pt x="881" y="1383"/>
                    </a:moveTo>
                    <a:lnTo>
                      <a:pt x="895" y="1369"/>
                    </a:lnTo>
                    <a:lnTo>
                      <a:pt x="881" y="1383"/>
                    </a:lnTo>
                    <a:lnTo>
                      <a:pt x="887" y="1390"/>
                    </a:lnTo>
                    <a:lnTo>
                      <a:pt x="881" y="1383"/>
                    </a:lnTo>
                    <a:close/>
                    <a:moveTo>
                      <a:pt x="894" y="1396"/>
                    </a:moveTo>
                    <a:lnTo>
                      <a:pt x="884" y="1406"/>
                    </a:lnTo>
                    <a:lnTo>
                      <a:pt x="871" y="1393"/>
                    </a:lnTo>
                    <a:lnTo>
                      <a:pt x="881" y="1383"/>
                    </a:lnTo>
                    <a:lnTo>
                      <a:pt x="894" y="1396"/>
                    </a:lnTo>
                    <a:close/>
                    <a:moveTo>
                      <a:pt x="884" y="1406"/>
                    </a:moveTo>
                    <a:lnTo>
                      <a:pt x="884" y="1406"/>
                    </a:lnTo>
                    <a:lnTo>
                      <a:pt x="877" y="1400"/>
                    </a:lnTo>
                    <a:lnTo>
                      <a:pt x="884" y="1406"/>
                    </a:lnTo>
                    <a:close/>
                    <a:moveTo>
                      <a:pt x="884" y="1406"/>
                    </a:moveTo>
                    <a:lnTo>
                      <a:pt x="872" y="1419"/>
                    </a:lnTo>
                    <a:lnTo>
                      <a:pt x="859" y="1405"/>
                    </a:lnTo>
                    <a:lnTo>
                      <a:pt x="871" y="1393"/>
                    </a:lnTo>
                    <a:lnTo>
                      <a:pt x="884" y="1406"/>
                    </a:lnTo>
                    <a:close/>
                    <a:moveTo>
                      <a:pt x="859" y="1405"/>
                    </a:moveTo>
                    <a:lnTo>
                      <a:pt x="820" y="1444"/>
                    </a:lnTo>
                    <a:lnTo>
                      <a:pt x="859" y="1405"/>
                    </a:lnTo>
                    <a:lnTo>
                      <a:pt x="865" y="1412"/>
                    </a:lnTo>
                    <a:lnTo>
                      <a:pt x="859" y="1405"/>
                    </a:lnTo>
                    <a:close/>
                    <a:moveTo>
                      <a:pt x="872" y="1419"/>
                    </a:moveTo>
                    <a:lnTo>
                      <a:pt x="862" y="1428"/>
                    </a:lnTo>
                    <a:lnTo>
                      <a:pt x="849" y="1415"/>
                    </a:lnTo>
                    <a:lnTo>
                      <a:pt x="859" y="1405"/>
                    </a:lnTo>
                    <a:lnTo>
                      <a:pt x="872" y="1419"/>
                    </a:lnTo>
                    <a:close/>
                    <a:moveTo>
                      <a:pt x="862" y="1428"/>
                    </a:moveTo>
                    <a:lnTo>
                      <a:pt x="862" y="1429"/>
                    </a:lnTo>
                    <a:lnTo>
                      <a:pt x="861" y="1429"/>
                    </a:lnTo>
                    <a:lnTo>
                      <a:pt x="855" y="1422"/>
                    </a:lnTo>
                    <a:lnTo>
                      <a:pt x="862" y="1428"/>
                    </a:lnTo>
                    <a:close/>
                    <a:moveTo>
                      <a:pt x="861" y="1429"/>
                    </a:moveTo>
                    <a:lnTo>
                      <a:pt x="851" y="1436"/>
                    </a:lnTo>
                    <a:lnTo>
                      <a:pt x="841" y="1420"/>
                    </a:lnTo>
                    <a:lnTo>
                      <a:pt x="850" y="1414"/>
                    </a:lnTo>
                    <a:lnTo>
                      <a:pt x="861" y="1429"/>
                    </a:lnTo>
                    <a:close/>
                    <a:moveTo>
                      <a:pt x="839" y="1422"/>
                    </a:moveTo>
                    <a:lnTo>
                      <a:pt x="840" y="1420"/>
                    </a:lnTo>
                    <a:lnTo>
                      <a:pt x="841" y="1420"/>
                    </a:lnTo>
                    <a:lnTo>
                      <a:pt x="847" y="1428"/>
                    </a:lnTo>
                    <a:lnTo>
                      <a:pt x="839" y="1422"/>
                    </a:lnTo>
                    <a:close/>
                    <a:moveTo>
                      <a:pt x="853" y="1435"/>
                    </a:moveTo>
                    <a:lnTo>
                      <a:pt x="847" y="1441"/>
                    </a:lnTo>
                    <a:lnTo>
                      <a:pt x="833" y="1427"/>
                    </a:lnTo>
                    <a:lnTo>
                      <a:pt x="839" y="1422"/>
                    </a:lnTo>
                    <a:lnTo>
                      <a:pt x="853" y="1435"/>
                    </a:lnTo>
                    <a:close/>
                    <a:moveTo>
                      <a:pt x="833" y="1428"/>
                    </a:moveTo>
                    <a:lnTo>
                      <a:pt x="833" y="1428"/>
                    </a:lnTo>
                    <a:lnTo>
                      <a:pt x="833" y="1427"/>
                    </a:lnTo>
                    <a:lnTo>
                      <a:pt x="840" y="1435"/>
                    </a:lnTo>
                    <a:lnTo>
                      <a:pt x="833" y="1428"/>
                    </a:lnTo>
                    <a:close/>
                    <a:moveTo>
                      <a:pt x="847" y="1441"/>
                    </a:moveTo>
                    <a:lnTo>
                      <a:pt x="840" y="1447"/>
                    </a:lnTo>
                    <a:lnTo>
                      <a:pt x="827" y="1434"/>
                    </a:lnTo>
                    <a:lnTo>
                      <a:pt x="833" y="1428"/>
                    </a:lnTo>
                    <a:lnTo>
                      <a:pt x="847" y="1441"/>
                    </a:lnTo>
                    <a:close/>
                    <a:moveTo>
                      <a:pt x="840" y="1447"/>
                    </a:moveTo>
                    <a:lnTo>
                      <a:pt x="821" y="1467"/>
                    </a:lnTo>
                    <a:lnTo>
                      <a:pt x="840" y="1447"/>
                    </a:lnTo>
                    <a:lnTo>
                      <a:pt x="833" y="1440"/>
                    </a:lnTo>
                    <a:lnTo>
                      <a:pt x="840" y="1447"/>
                    </a:lnTo>
                    <a:close/>
                    <a:moveTo>
                      <a:pt x="840" y="1447"/>
                    </a:moveTo>
                    <a:lnTo>
                      <a:pt x="828" y="1460"/>
                    </a:lnTo>
                    <a:lnTo>
                      <a:pt x="814" y="1447"/>
                    </a:lnTo>
                    <a:lnTo>
                      <a:pt x="827" y="1434"/>
                    </a:lnTo>
                    <a:lnTo>
                      <a:pt x="840" y="1447"/>
                    </a:lnTo>
                    <a:close/>
                    <a:moveTo>
                      <a:pt x="828" y="1460"/>
                    </a:moveTo>
                    <a:lnTo>
                      <a:pt x="827" y="1460"/>
                    </a:lnTo>
                    <a:lnTo>
                      <a:pt x="827" y="1461"/>
                    </a:lnTo>
                    <a:lnTo>
                      <a:pt x="820" y="1454"/>
                    </a:lnTo>
                    <a:lnTo>
                      <a:pt x="828" y="1460"/>
                    </a:lnTo>
                    <a:close/>
                    <a:moveTo>
                      <a:pt x="827" y="1461"/>
                    </a:moveTo>
                    <a:lnTo>
                      <a:pt x="810" y="1473"/>
                    </a:lnTo>
                    <a:lnTo>
                      <a:pt x="799" y="1459"/>
                    </a:lnTo>
                    <a:lnTo>
                      <a:pt x="815" y="1446"/>
                    </a:lnTo>
                    <a:lnTo>
                      <a:pt x="827" y="1461"/>
                    </a:lnTo>
                    <a:close/>
                    <a:moveTo>
                      <a:pt x="810" y="1473"/>
                    </a:moveTo>
                    <a:lnTo>
                      <a:pt x="810" y="1473"/>
                    </a:lnTo>
                    <a:lnTo>
                      <a:pt x="810" y="1475"/>
                    </a:lnTo>
                    <a:lnTo>
                      <a:pt x="805" y="1466"/>
                    </a:lnTo>
                    <a:lnTo>
                      <a:pt x="810" y="1473"/>
                    </a:lnTo>
                    <a:close/>
                    <a:moveTo>
                      <a:pt x="810" y="1475"/>
                    </a:moveTo>
                    <a:lnTo>
                      <a:pt x="791" y="1487"/>
                    </a:lnTo>
                    <a:lnTo>
                      <a:pt x="780" y="1471"/>
                    </a:lnTo>
                    <a:lnTo>
                      <a:pt x="799" y="1458"/>
                    </a:lnTo>
                    <a:lnTo>
                      <a:pt x="810" y="1475"/>
                    </a:lnTo>
                    <a:close/>
                    <a:moveTo>
                      <a:pt x="779" y="1471"/>
                    </a:moveTo>
                    <a:lnTo>
                      <a:pt x="779" y="1471"/>
                    </a:lnTo>
                    <a:lnTo>
                      <a:pt x="780" y="1471"/>
                    </a:lnTo>
                    <a:lnTo>
                      <a:pt x="786" y="1479"/>
                    </a:lnTo>
                    <a:lnTo>
                      <a:pt x="779" y="1471"/>
                    </a:lnTo>
                    <a:close/>
                    <a:moveTo>
                      <a:pt x="791" y="1487"/>
                    </a:moveTo>
                    <a:lnTo>
                      <a:pt x="776" y="1499"/>
                    </a:lnTo>
                    <a:lnTo>
                      <a:pt x="764" y="1484"/>
                    </a:lnTo>
                    <a:lnTo>
                      <a:pt x="779" y="1471"/>
                    </a:lnTo>
                    <a:lnTo>
                      <a:pt x="791" y="1487"/>
                    </a:lnTo>
                    <a:close/>
                    <a:moveTo>
                      <a:pt x="776" y="1499"/>
                    </a:moveTo>
                    <a:lnTo>
                      <a:pt x="759" y="1512"/>
                    </a:lnTo>
                    <a:lnTo>
                      <a:pt x="748" y="1497"/>
                    </a:lnTo>
                    <a:lnTo>
                      <a:pt x="764" y="1484"/>
                    </a:lnTo>
                    <a:lnTo>
                      <a:pt x="776" y="1499"/>
                    </a:lnTo>
                    <a:close/>
                    <a:moveTo>
                      <a:pt x="747" y="1498"/>
                    </a:moveTo>
                    <a:lnTo>
                      <a:pt x="747" y="1498"/>
                    </a:lnTo>
                    <a:lnTo>
                      <a:pt x="748" y="1497"/>
                    </a:lnTo>
                    <a:lnTo>
                      <a:pt x="754" y="1504"/>
                    </a:lnTo>
                    <a:lnTo>
                      <a:pt x="747" y="1498"/>
                    </a:lnTo>
                    <a:close/>
                    <a:moveTo>
                      <a:pt x="761" y="1511"/>
                    </a:moveTo>
                    <a:lnTo>
                      <a:pt x="748" y="1524"/>
                    </a:lnTo>
                    <a:lnTo>
                      <a:pt x="734" y="1510"/>
                    </a:lnTo>
                    <a:lnTo>
                      <a:pt x="747" y="1498"/>
                    </a:lnTo>
                    <a:lnTo>
                      <a:pt x="761" y="1511"/>
                    </a:lnTo>
                    <a:close/>
                    <a:moveTo>
                      <a:pt x="734" y="1510"/>
                    </a:moveTo>
                    <a:lnTo>
                      <a:pt x="773" y="1472"/>
                    </a:lnTo>
                    <a:lnTo>
                      <a:pt x="734" y="1510"/>
                    </a:lnTo>
                    <a:lnTo>
                      <a:pt x="741" y="1518"/>
                    </a:lnTo>
                    <a:lnTo>
                      <a:pt x="734" y="1510"/>
                    </a:lnTo>
                    <a:close/>
                    <a:moveTo>
                      <a:pt x="748" y="1524"/>
                    </a:moveTo>
                    <a:lnTo>
                      <a:pt x="735" y="1536"/>
                    </a:lnTo>
                    <a:lnTo>
                      <a:pt x="722" y="1523"/>
                    </a:lnTo>
                    <a:lnTo>
                      <a:pt x="734" y="1510"/>
                    </a:lnTo>
                    <a:lnTo>
                      <a:pt x="748" y="1524"/>
                    </a:lnTo>
                    <a:close/>
                    <a:moveTo>
                      <a:pt x="721" y="1524"/>
                    </a:moveTo>
                    <a:lnTo>
                      <a:pt x="721" y="1524"/>
                    </a:lnTo>
                    <a:lnTo>
                      <a:pt x="722" y="1523"/>
                    </a:lnTo>
                    <a:lnTo>
                      <a:pt x="729" y="1530"/>
                    </a:lnTo>
                    <a:lnTo>
                      <a:pt x="721" y="1524"/>
                    </a:lnTo>
                    <a:close/>
                    <a:moveTo>
                      <a:pt x="736" y="1535"/>
                    </a:moveTo>
                    <a:lnTo>
                      <a:pt x="730" y="1544"/>
                    </a:lnTo>
                    <a:lnTo>
                      <a:pt x="714" y="1534"/>
                    </a:lnTo>
                    <a:lnTo>
                      <a:pt x="721" y="1524"/>
                    </a:lnTo>
                    <a:lnTo>
                      <a:pt x="736" y="1535"/>
                    </a:lnTo>
                    <a:close/>
                    <a:moveTo>
                      <a:pt x="730" y="1544"/>
                    </a:moveTo>
                    <a:lnTo>
                      <a:pt x="692" y="1601"/>
                    </a:lnTo>
                    <a:lnTo>
                      <a:pt x="730" y="1545"/>
                    </a:lnTo>
                    <a:lnTo>
                      <a:pt x="722" y="1540"/>
                    </a:lnTo>
                    <a:lnTo>
                      <a:pt x="730" y="1544"/>
                    </a:lnTo>
                    <a:close/>
                    <a:moveTo>
                      <a:pt x="730" y="1545"/>
                    </a:moveTo>
                    <a:lnTo>
                      <a:pt x="724" y="1554"/>
                    </a:lnTo>
                    <a:lnTo>
                      <a:pt x="708" y="1544"/>
                    </a:lnTo>
                    <a:lnTo>
                      <a:pt x="714" y="1534"/>
                    </a:lnTo>
                    <a:lnTo>
                      <a:pt x="730" y="1545"/>
                    </a:lnTo>
                    <a:close/>
                    <a:moveTo>
                      <a:pt x="707" y="1552"/>
                    </a:moveTo>
                    <a:lnTo>
                      <a:pt x="705" y="1547"/>
                    </a:lnTo>
                    <a:lnTo>
                      <a:pt x="708" y="1544"/>
                    </a:lnTo>
                    <a:lnTo>
                      <a:pt x="715" y="1548"/>
                    </a:lnTo>
                    <a:lnTo>
                      <a:pt x="707" y="1552"/>
                    </a:lnTo>
                    <a:close/>
                    <a:moveTo>
                      <a:pt x="725" y="1546"/>
                    </a:moveTo>
                    <a:lnTo>
                      <a:pt x="728" y="1555"/>
                    </a:lnTo>
                    <a:lnTo>
                      <a:pt x="710" y="1562"/>
                    </a:lnTo>
                    <a:lnTo>
                      <a:pt x="707" y="1552"/>
                    </a:lnTo>
                    <a:lnTo>
                      <a:pt x="725" y="1546"/>
                    </a:lnTo>
                    <a:close/>
                    <a:moveTo>
                      <a:pt x="711" y="1564"/>
                    </a:moveTo>
                    <a:lnTo>
                      <a:pt x="710" y="1563"/>
                    </a:lnTo>
                    <a:lnTo>
                      <a:pt x="710" y="1562"/>
                    </a:lnTo>
                    <a:lnTo>
                      <a:pt x="719" y="1558"/>
                    </a:lnTo>
                    <a:lnTo>
                      <a:pt x="711" y="1564"/>
                    </a:lnTo>
                    <a:close/>
                    <a:moveTo>
                      <a:pt x="726" y="1553"/>
                    </a:moveTo>
                    <a:lnTo>
                      <a:pt x="2215" y="3845"/>
                    </a:lnTo>
                    <a:lnTo>
                      <a:pt x="2198" y="3855"/>
                    </a:lnTo>
                    <a:lnTo>
                      <a:pt x="711" y="1564"/>
                    </a:lnTo>
                    <a:lnTo>
                      <a:pt x="726" y="1553"/>
                    </a:lnTo>
                    <a:close/>
                    <a:moveTo>
                      <a:pt x="2215" y="3845"/>
                    </a:moveTo>
                    <a:lnTo>
                      <a:pt x="2220" y="3854"/>
                    </a:lnTo>
                    <a:lnTo>
                      <a:pt x="2210" y="3858"/>
                    </a:lnTo>
                    <a:lnTo>
                      <a:pt x="2206" y="3850"/>
                    </a:lnTo>
                    <a:lnTo>
                      <a:pt x="2215" y="3845"/>
                    </a:lnTo>
                    <a:close/>
                    <a:moveTo>
                      <a:pt x="2210" y="3858"/>
                    </a:moveTo>
                    <a:lnTo>
                      <a:pt x="2106" y="3912"/>
                    </a:lnTo>
                    <a:lnTo>
                      <a:pt x="2097" y="3896"/>
                    </a:lnTo>
                    <a:lnTo>
                      <a:pt x="2202" y="3842"/>
                    </a:lnTo>
                    <a:lnTo>
                      <a:pt x="2210" y="3858"/>
                    </a:lnTo>
                    <a:close/>
                    <a:moveTo>
                      <a:pt x="2106" y="3912"/>
                    </a:moveTo>
                    <a:lnTo>
                      <a:pt x="2098" y="3917"/>
                    </a:lnTo>
                    <a:lnTo>
                      <a:pt x="2094" y="3909"/>
                    </a:lnTo>
                    <a:lnTo>
                      <a:pt x="2101" y="3904"/>
                    </a:lnTo>
                    <a:lnTo>
                      <a:pt x="2106" y="3912"/>
                    </a:lnTo>
                    <a:close/>
                    <a:moveTo>
                      <a:pt x="2094" y="3909"/>
                    </a:moveTo>
                    <a:lnTo>
                      <a:pt x="642" y="1627"/>
                    </a:lnTo>
                    <a:lnTo>
                      <a:pt x="657" y="1617"/>
                    </a:lnTo>
                    <a:lnTo>
                      <a:pt x="2109" y="3899"/>
                    </a:lnTo>
                    <a:lnTo>
                      <a:pt x="2094" y="3909"/>
                    </a:lnTo>
                    <a:close/>
                    <a:moveTo>
                      <a:pt x="657" y="1617"/>
                    </a:moveTo>
                    <a:lnTo>
                      <a:pt x="657" y="1616"/>
                    </a:lnTo>
                    <a:lnTo>
                      <a:pt x="657" y="1617"/>
                    </a:lnTo>
                    <a:lnTo>
                      <a:pt x="649" y="1622"/>
                    </a:lnTo>
                    <a:lnTo>
                      <a:pt x="657" y="1617"/>
                    </a:lnTo>
                    <a:close/>
                    <a:moveTo>
                      <a:pt x="642" y="1627"/>
                    </a:moveTo>
                    <a:lnTo>
                      <a:pt x="635" y="1618"/>
                    </a:lnTo>
                    <a:lnTo>
                      <a:pt x="650" y="1607"/>
                    </a:lnTo>
                    <a:lnTo>
                      <a:pt x="657" y="1617"/>
                    </a:lnTo>
                    <a:lnTo>
                      <a:pt x="642" y="1627"/>
                    </a:lnTo>
                    <a:close/>
                    <a:moveTo>
                      <a:pt x="635" y="1618"/>
                    </a:moveTo>
                    <a:lnTo>
                      <a:pt x="635" y="1617"/>
                    </a:lnTo>
                    <a:lnTo>
                      <a:pt x="634" y="1617"/>
                    </a:lnTo>
                    <a:lnTo>
                      <a:pt x="643" y="1612"/>
                    </a:lnTo>
                    <a:lnTo>
                      <a:pt x="635" y="1618"/>
                    </a:lnTo>
                    <a:close/>
                    <a:moveTo>
                      <a:pt x="634" y="1617"/>
                    </a:moveTo>
                    <a:lnTo>
                      <a:pt x="631" y="1610"/>
                    </a:lnTo>
                    <a:lnTo>
                      <a:pt x="648" y="1601"/>
                    </a:lnTo>
                    <a:lnTo>
                      <a:pt x="651" y="1608"/>
                    </a:lnTo>
                    <a:lnTo>
                      <a:pt x="634" y="1617"/>
                    </a:lnTo>
                    <a:close/>
                    <a:moveTo>
                      <a:pt x="631" y="1610"/>
                    </a:moveTo>
                    <a:lnTo>
                      <a:pt x="631" y="1610"/>
                    </a:lnTo>
                    <a:lnTo>
                      <a:pt x="631" y="1609"/>
                    </a:lnTo>
                    <a:lnTo>
                      <a:pt x="639" y="1606"/>
                    </a:lnTo>
                    <a:lnTo>
                      <a:pt x="631" y="1610"/>
                    </a:lnTo>
                    <a:close/>
                    <a:moveTo>
                      <a:pt x="631" y="1609"/>
                    </a:moveTo>
                    <a:lnTo>
                      <a:pt x="627" y="1599"/>
                    </a:lnTo>
                    <a:lnTo>
                      <a:pt x="645" y="1594"/>
                    </a:lnTo>
                    <a:lnTo>
                      <a:pt x="648" y="1604"/>
                    </a:lnTo>
                    <a:lnTo>
                      <a:pt x="631" y="1609"/>
                    </a:lnTo>
                    <a:close/>
                    <a:moveTo>
                      <a:pt x="627" y="1599"/>
                    </a:moveTo>
                    <a:lnTo>
                      <a:pt x="627" y="1598"/>
                    </a:lnTo>
                    <a:lnTo>
                      <a:pt x="627" y="1597"/>
                    </a:lnTo>
                    <a:lnTo>
                      <a:pt x="636" y="1597"/>
                    </a:lnTo>
                    <a:lnTo>
                      <a:pt x="627" y="1599"/>
                    </a:lnTo>
                    <a:close/>
                    <a:moveTo>
                      <a:pt x="627" y="1597"/>
                    </a:moveTo>
                    <a:lnTo>
                      <a:pt x="627" y="1590"/>
                    </a:lnTo>
                    <a:lnTo>
                      <a:pt x="646" y="1590"/>
                    </a:lnTo>
                    <a:lnTo>
                      <a:pt x="646" y="1597"/>
                    </a:lnTo>
                    <a:lnTo>
                      <a:pt x="627" y="1597"/>
                    </a:lnTo>
                    <a:close/>
                    <a:moveTo>
                      <a:pt x="627" y="1590"/>
                    </a:moveTo>
                    <a:lnTo>
                      <a:pt x="627" y="1584"/>
                    </a:lnTo>
                    <a:lnTo>
                      <a:pt x="646" y="1584"/>
                    </a:lnTo>
                    <a:lnTo>
                      <a:pt x="646" y="1590"/>
                    </a:lnTo>
                    <a:lnTo>
                      <a:pt x="627" y="1590"/>
                    </a:lnTo>
                    <a:close/>
                    <a:moveTo>
                      <a:pt x="627" y="1584"/>
                    </a:moveTo>
                    <a:lnTo>
                      <a:pt x="627" y="1577"/>
                    </a:lnTo>
                    <a:lnTo>
                      <a:pt x="646" y="1577"/>
                    </a:lnTo>
                    <a:lnTo>
                      <a:pt x="646" y="1584"/>
                    </a:lnTo>
                    <a:lnTo>
                      <a:pt x="627" y="1584"/>
                    </a:lnTo>
                    <a:close/>
                    <a:moveTo>
                      <a:pt x="627" y="1577"/>
                    </a:moveTo>
                    <a:lnTo>
                      <a:pt x="627" y="1574"/>
                    </a:lnTo>
                    <a:lnTo>
                      <a:pt x="629" y="1570"/>
                    </a:lnTo>
                    <a:lnTo>
                      <a:pt x="636" y="1577"/>
                    </a:lnTo>
                    <a:lnTo>
                      <a:pt x="627" y="1577"/>
                    </a:lnTo>
                    <a:close/>
                    <a:moveTo>
                      <a:pt x="629" y="1570"/>
                    </a:moveTo>
                    <a:lnTo>
                      <a:pt x="633" y="1567"/>
                    </a:lnTo>
                    <a:lnTo>
                      <a:pt x="646" y="1580"/>
                    </a:lnTo>
                    <a:lnTo>
                      <a:pt x="643" y="1584"/>
                    </a:lnTo>
                    <a:lnTo>
                      <a:pt x="629" y="1570"/>
                    </a:lnTo>
                    <a:close/>
                    <a:moveTo>
                      <a:pt x="648" y="1578"/>
                    </a:moveTo>
                    <a:lnTo>
                      <a:pt x="647" y="1579"/>
                    </a:lnTo>
                    <a:lnTo>
                      <a:pt x="646" y="1580"/>
                    </a:lnTo>
                    <a:lnTo>
                      <a:pt x="639" y="1574"/>
                    </a:lnTo>
                    <a:lnTo>
                      <a:pt x="648" y="1578"/>
                    </a:lnTo>
                    <a:close/>
                    <a:moveTo>
                      <a:pt x="631" y="1570"/>
                    </a:moveTo>
                    <a:lnTo>
                      <a:pt x="634" y="1564"/>
                    </a:lnTo>
                    <a:lnTo>
                      <a:pt x="651" y="1573"/>
                    </a:lnTo>
                    <a:lnTo>
                      <a:pt x="648" y="1578"/>
                    </a:lnTo>
                    <a:lnTo>
                      <a:pt x="631" y="1570"/>
                    </a:lnTo>
                    <a:close/>
                    <a:moveTo>
                      <a:pt x="634" y="1564"/>
                    </a:moveTo>
                    <a:lnTo>
                      <a:pt x="635" y="1563"/>
                    </a:lnTo>
                    <a:lnTo>
                      <a:pt x="636" y="1562"/>
                    </a:lnTo>
                    <a:lnTo>
                      <a:pt x="643" y="1568"/>
                    </a:lnTo>
                    <a:lnTo>
                      <a:pt x="634" y="1564"/>
                    </a:lnTo>
                    <a:close/>
                    <a:moveTo>
                      <a:pt x="636" y="1562"/>
                    </a:moveTo>
                    <a:lnTo>
                      <a:pt x="639" y="1558"/>
                    </a:lnTo>
                    <a:lnTo>
                      <a:pt x="653" y="1572"/>
                    </a:lnTo>
                    <a:lnTo>
                      <a:pt x="649" y="1575"/>
                    </a:lnTo>
                    <a:lnTo>
                      <a:pt x="636" y="1562"/>
                    </a:lnTo>
                    <a:close/>
                    <a:moveTo>
                      <a:pt x="653" y="1572"/>
                    </a:moveTo>
                    <a:lnTo>
                      <a:pt x="653" y="1572"/>
                    </a:lnTo>
                    <a:lnTo>
                      <a:pt x="646" y="1565"/>
                    </a:lnTo>
                    <a:lnTo>
                      <a:pt x="653" y="1572"/>
                    </a:lnTo>
                    <a:close/>
                    <a:moveTo>
                      <a:pt x="639" y="1558"/>
                    </a:moveTo>
                    <a:lnTo>
                      <a:pt x="643" y="1555"/>
                    </a:lnTo>
                    <a:lnTo>
                      <a:pt x="656" y="1568"/>
                    </a:lnTo>
                    <a:lnTo>
                      <a:pt x="653" y="1572"/>
                    </a:lnTo>
                    <a:lnTo>
                      <a:pt x="639" y="1558"/>
                    </a:lnTo>
                    <a:close/>
                    <a:moveTo>
                      <a:pt x="643" y="1555"/>
                    </a:moveTo>
                    <a:lnTo>
                      <a:pt x="643" y="1555"/>
                    </a:lnTo>
                    <a:lnTo>
                      <a:pt x="649" y="1562"/>
                    </a:lnTo>
                    <a:lnTo>
                      <a:pt x="643" y="1555"/>
                    </a:lnTo>
                    <a:close/>
                    <a:moveTo>
                      <a:pt x="643" y="1555"/>
                    </a:moveTo>
                    <a:lnTo>
                      <a:pt x="655" y="1542"/>
                    </a:lnTo>
                    <a:lnTo>
                      <a:pt x="668" y="1555"/>
                    </a:lnTo>
                    <a:lnTo>
                      <a:pt x="656" y="1568"/>
                    </a:lnTo>
                    <a:lnTo>
                      <a:pt x="643" y="1555"/>
                    </a:lnTo>
                    <a:close/>
                    <a:moveTo>
                      <a:pt x="655" y="1542"/>
                    </a:moveTo>
                    <a:lnTo>
                      <a:pt x="656" y="1542"/>
                    </a:lnTo>
                    <a:lnTo>
                      <a:pt x="661" y="1548"/>
                    </a:lnTo>
                    <a:lnTo>
                      <a:pt x="655" y="1542"/>
                    </a:lnTo>
                    <a:close/>
                    <a:moveTo>
                      <a:pt x="656" y="1542"/>
                    </a:moveTo>
                    <a:lnTo>
                      <a:pt x="671" y="1529"/>
                    </a:lnTo>
                    <a:lnTo>
                      <a:pt x="683" y="1544"/>
                    </a:lnTo>
                    <a:lnTo>
                      <a:pt x="668" y="1556"/>
                    </a:lnTo>
                    <a:lnTo>
                      <a:pt x="656" y="1542"/>
                    </a:lnTo>
                    <a:close/>
                    <a:moveTo>
                      <a:pt x="671" y="1529"/>
                    </a:moveTo>
                    <a:lnTo>
                      <a:pt x="671" y="1529"/>
                    </a:lnTo>
                    <a:lnTo>
                      <a:pt x="672" y="1529"/>
                    </a:lnTo>
                    <a:lnTo>
                      <a:pt x="678" y="1536"/>
                    </a:lnTo>
                    <a:lnTo>
                      <a:pt x="671" y="1529"/>
                    </a:lnTo>
                    <a:close/>
                    <a:moveTo>
                      <a:pt x="672" y="1529"/>
                    </a:moveTo>
                    <a:lnTo>
                      <a:pt x="691" y="1515"/>
                    </a:lnTo>
                    <a:lnTo>
                      <a:pt x="702" y="1532"/>
                    </a:lnTo>
                    <a:lnTo>
                      <a:pt x="683" y="1544"/>
                    </a:lnTo>
                    <a:lnTo>
                      <a:pt x="672" y="1529"/>
                    </a:lnTo>
                    <a:close/>
                    <a:moveTo>
                      <a:pt x="703" y="1530"/>
                    </a:moveTo>
                    <a:lnTo>
                      <a:pt x="702" y="1531"/>
                    </a:lnTo>
                    <a:lnTo>
                      <a:pt x="702" y="1532"/>
                    </a:lnTo>
                    <a:lnTo>
                      <a:pt x="697" y="1523"/>
                    </a:lnTo>
                    <a:lnTo>
                      <a:pt x="703" y="1530"/>
                    </a:lnTo>
                    <a:close/>
                    <a:moveTo>
                      <a:pt x="690" y="1516"/>
                    </a:moveTo>
                    <a:lnTo>
                      <a:pt x="705" y="1501"/>
                    </a:lnTo>
                    <a:lnTo>
                      <a:pt x="720" y="1514"/>
                    </a:lnTo>
                    <a:lnTo>
                      <a:pt x="703" y="1530"/>
                    </a:lnTo>
                    <a:lnTo>
                      <a:pt x="690" y="1516"/>
                    </a:lnTo>
                    <a:close/>
                    <a:moveTo>
                      <a:pt x="705" y="1501"/>
                    </a:moveTo>
                    <a:lnTo>
                      <a:pt x="707" y="1500"/>
                    </a:lnTo>
                    <a:lnTo>
                      <a:pt x="708" y="1500"/>
                    </a:lnTo>
                    <a:lnTo>
                      <a:pt x="712" y="1508"/>
                    </a:lnTo>
                    <a:lnTo>
                      <a:pt x="705" y="1501"/>
                    </a:lnTo>
                    <a:close/>
                    <a:moveTo>
                      <a:pt x="708" y="1500"/>
                    </a:moveTo>
                    <a:lnTo>
                      <a:pt x="726" y="1487"/>
                    </a:lnTo>
                    <a:lnTo>
                      <a:pt x="737" y="1503"/>
                    </a:lnTo>
                    <a:lnTo>
                      <a:pt x="718" y="1515"/>
                    </a:lnTo>
                    <a:lnTo>
                      <a:pt x="708" y="1500"/>
                    </a:lnTo>
                    <a:close/>
                    <a:moveTo>
                      <a:pt x="737" y="1502"/>
                    </a:moveTo>
                    <a:lnTo>
                      <a:pt x="737" y="1502"/>
                    </a:lnTo>
                    <a:lnTo>
                      <a:pt x="737" y="1503"/>
                    </a:lnTo>
                    <a:lnTo>
                      <a:pt x="732" y="1494"/>
                    </a:lnTo>
                    <a:lnTo>
                      <a:pt x="737" y="1502"/>
                    </a:lnTo>
                    <a:close/>
                    <a:moveTo>
                      <a:pt x="725" y="1488"/>
                    </a:moveTo>
                    <a:lnTo>
                      <a:pt x="745" y="1471"/>
                    </a:lnTo>
                    <a:lnTo>
                      <a:pt x="757" y="1487"/>
                    </a:lnTo>
                    <a:lnTo>
                      <a:pt x="737" y="1502"/>
                    </a:lnTo>
                    <a:lnTo>
                      <a:pt x="725" y="1488"/>
                    </a:lnTo>
                    <a:close/>
                    <a:moveTo>
                      <a:pt x="745" y="1471"/>
                    </a:moveTo>
                    <a:lnTo>
                      <a:pt x="745" y="1471"/>
                    </a:lnTo>
                    <a:lnTo>
                      <a:pt x="751" y="1479"/>
                    </a:lnTo>
                    <a:lnTo>
                      <a:pt x="745" y="1471"/>
                    </a:lnTo>
                    <a:close/>
                    <a:moveTo>
                      <a:pt x="745" y="1471"/>
                    </a:moveTo>
                    <a:lnTo>
                      <a:pt x="761" y="1459"/>
                    </a:lnTo>
                    <a:lnTo>
                      <a:pt x="773" y="1473"/>
                    </a:lnTo>
                    <a:lnTo>
                      <a:pt x="756" y="1487"/>
                    </a:lnTo>
                    <a:lnTo>
                      <a:pt x="745" y="1471"/>
                    </a:lnTo>
                    <a:close/>
                    <a:moveTo>
                      <a:pt x="761" y="1459"/>
                    </a:moveTo>
                    <a:lnTo>
                      <a:pt x="759" y="1459"/>
                    </a:lnTo>
                    <a:lnTo>
                      <a:pt x="761" y="1459"/>
                    </a:lnTo>
                    <a:lnTo>
                      <a:pt x="766" y="1466"/>
                    </a:lnTo>
                    <a:lnTo>
                      <a:pt x="761" y="1459"/>
                    </a:lnTo>
                    <a:close/>
                    <a:moveTo>
                      <a:pt x="761" y="1459"/>
                    </a:moveTo>
                    <a:lnTo>
                      <a:pt x="774" y="1449"/>
                    </a:lnTo>
                    <a:lnTo>
                      <a:pt x="785" y="1465"/>
                    </a:lnTo>
                    <a:lnTo>
                      <a:pt x="773" y="1473"/>
                    </a:lnTo>
                    <a:lnTo>
                      <a:pt x="761" y="1459"/>
                    </a:lnTo>
                    <a:close/>
                    <a:moveTo>
                      <a:pt x="786" y="1463"/>
                    </a:moveTo>
                    <a:lnTo>
                      <a:pt x="786" y="1463"/>
                    </a:lnTo>
                    <a:lnTo>
                      <a:pt x="785" y="1465"/>
                    </a:lnTo>
                    <a:lnTo>
                      <a:pt x="779" y="1457"/>
                    </a:lnTo>
                    <a:lnTo>
                      <a:pt x="786" y="1463"/>
                    </a:lnTo>
                    <a:close/>
                    <a:moveTo>
                      <a:pt x="773" y="1450"/>
                    </a:moveTo>
                    <a:lnTo>
                      <a:pt x="785" y="1437"/>
                    </a:lnTo>
                    <a:lnTo>
                      <a:pt x="799" y="1450"/>
                    </a:lnTo>
                    <a:lnTo>
                      <a:pt x="786" y="1463"/>
                    </a:lnTo>
                    <a:lnTo>
                      <a:pt x="773" y="1450"/>
                    </a:lnTo>
                    <a:close/>
                    <a:moveTo>
                      <a:pt x="785" y="1437"/>
                    </a:moveTo>
                    <a:lnTo>
                      <a:pt x="786" y="1436"/>
                    </a:lnTo>
                    <a:lnTo>
                      <a:pt x="787" y="1436"/>
                    </a:lnTo>
                    <a:lnTo>
                      <a:pt x="793" y="1444"/>
                    </a:lnTo>
                    <a:lnTo>
                      <a:pt x="785" y="1437"/>
                    </a:lnTo>
                    <a:close/>
                    <a:moveTo>
                      <a:pt x="787" y="1436"/>
                    </a:moveTo>
                    <a:lnTo>
                      <a:pt x="796" y="1429"/>
                    </a:lnTo>
                    <a:lnTo>
                      <a:pt x="807" y="1446"/>
                    </a:lnTo>
                    <a:lnTo>
                      <a:pt x="797" y="1451"/>
                    </a:lnTo>
                    <a:lnTo>
                      <a:pt x="787" y="1436"/>
                    </a:lnTo>
                    <a:close/>
                    <a:moveTo>
                      <a:pt x="808" y="1445"/>
                    </a:moveTo>
                    <a:lnTo>
                      <a:pt x="808" y="1445"/>
                    </a:lnTo>
                    <a:lnTo>
                      <a:pt x="807" y="1446"/>
                    </a:lnTo>
                    <a:lnTo>
                      <a:pt x="801" y="1437"/>
                    </a:lnTo>
                    <a:lnTo>
                      <a:pt x="808" y="1445"/>
                    </a:lnTo>
                    <a:close/>
                    <a:moveTo>
                      <a:pt x="795" y="1430"/>
                    </a:moveTo>
                    <a:lnTo>
                      <a:pt x="801" y="1425"/>
                    </a:lnTo>
                    <a:lnTo>
                      <a:pt x="815" y="1438"/>
                    </a:lnTo>
                    <a:lnTo>
                      <a:pt x="808" y="1445"/>
                    </a:lnTo>
                    <a:lnTo>
                      <a:pt x="795" y="1430"/>
                    </a:lnTo>
                    <a:close/>
                    <a:moveTo>
                      <a:pt x="801" y="1425"/>
                    </a:moveTo>
                    <a:lnTo>
                      <a:pt x="773" y="1452"/>
                    </a:lnTo>
                    <a:lnTo>
                      <a:pt x="801" y="1425"/>
                    </a:lnTo>
                    <a:lnTo>
                      <a:pt x="808" y="1432"/>
                    </a:lnTo>
                    <a:lnTo>
                      <a:pt x="801" y="1425"/>
                    </a:lnTo>
                    <a:close/>
                    <a:moveTo>
                      <a:pt x="801" y="1425"/>
                    </a:moveTo>
                    <a:lnTo>
                      <a:pt x="811" y="1415"/>
                    </a:lnTo>
                    <a:lnTo>
                      <a:pt x="825" y="1428"/>
                    </a:lnTo>
                    <a:lnTo>
                      <a:pt x="815" y="1438"/>
                    </a:lnTo>
                    <a:lnTo>
                      <a:pt x="801" y="1425"/>
                    </a:lnTo>
                    <a:close/>
                    <a:moveTo>
                      <a:pt x="825" y="1428"/>
                    </a:moveTo>
                    <a:lnTo>
                      <a:pt x="853" y="1400"/>
                    </a:lnTo>
                    <a:lnTo>
                      <a:pt x="825" y="1428"/>
                    </a:lnTo>
                    <a:lnTo>
                      <a:pt x="818" y="1422"/>
                    </a:lnTo>
                    <a:lnTo>
                      <a:pt x="825" y="1428"/>
                    </a:lnTo>
                    <a:close/>
                    <a:moveTo>
                      <a:pt x="810" y="1415"/>
                    </a:moveTo>
                    <a:lnTo>
                      <a:pt x="817" y="1408"/>
                    </a:lnTo>
                    <a:lnTo>
                      <a:pt x="830" y="1422"/>
                    </a:lnTo>
                    <a:lnTo>
                      <a:pt x="825" y="1428"/>
                    </a:lnTo>
                    <a:lnTo>
                      <a:pt x="810" y="1415"/>
                    </a:lnTo>
                    <a:close/>
                    <a:moveTo>
                      <a:pt x="832" y="1420"/>
                    </a:moveTo>
                    <a:lnTo>
                      <a:pt x="831" y="1422"/>
                    </a:lnTo>
                    <a:lnTo>
                      <a:pt x="830" y="1422"/>
                    </a:lnTo>
                    <a:lnTo>
                      <a:pt x="823" y="1415"/>
                    </a:lnTo>
                    <a:lnTo>
                      <a:pt x="832" y="1420"/>
                    </a:lnTo>
                    <a:close/>
                    <a:moveTo>
                      <a:pt x="816" y="1411"/>
                    </a:moveTo>
                    <a:lnTo>
                      <a:pt x="822" y="1401"/>
                    </a:lnTo>
                    <a:lnTo>
                      <a:pt x="838" y="1411"/>
                    </a:lnTo>
                    <a:lnTo>
                      <a:pt x="832" y="1420"/>
                    </a:lnTo>
                    <a:lnTo>
                      <a:pt x="816" y="1411"/>
                    </a:lnTo>
                    <a:close/>
                    <a:moveTo>
                      <a:pt x="822" y="1401"/>
                    </a:moveTo>
                    <a:lnTo>
                      <a:pt x="841" y="1372"/>
                    </a:lnTo>
                    <a:lnTo>
                      <a:pt x="822" y="1401"/>
                    </a:lnTo>
                    <a:lnTo>
                      <a:pt x="830" y="1406"/>
                    </a:lnTo>
                    <a:lnTo>
                      <a:pt x="822" y="1401"/>
                    </a:lnTo>
                    <a:close/>
                    <a:moveTo>
                      <a:pt x="822" y="1401"/>
                    </a:moveTo>
                    <a:lnTo>
                      <a:pt x="829" y="1391"/>
                    </a:lnTo>
                    <a:lnTo>
                      <a:pt x="844" y="1402"/>
                    </a:lnTo>
                    <a:lnTo>
                      <a:pt x="838" y="1411"/>
                    </a:lnTo>
                    <a:lnTo>
                      <a:pt x="822" y="1401"/>
                    </a:lnTo>
                    <a:close/>
                    <a:moveTo>
                      <a:pt x="845" y="1400"/>
                    </a:moveTo>
                    <a:lnTo>
                      <a:pt x="845" y="1401"/>
                    </a:lnTo>
                    <a:lnTo>
                      <a:pt x="844" y="1402"/>
                    </a:lnTo>
                    <a:lnTo>
                      <a:pt x="837" y="1396"/>
                    </a:lnTo>
                    <a:lnTo>
                      <a:pt x="845" y="1400"/>
                    </a:lnTo>
                    <a:close/>
                    <a:moveTo>
                      <a:pt x="828" y="1393"/>
                    </a:moveTo>
                    <a:lnTo>
                      <a:pt x="831" y="1384"/>
                    </a:lnTo>
                    <a:lnTo>
                      <a:pt x="849" y="1390"/>
                    </a:lnTo>
                    <a:lnTo>
                      <a:pt x="845" y="1400"/>
                    </a:lnTo>
                    <a:lnTo>
                      <a:pt x="828" y="1393"/>
                    </a:lnTo>
                    <a:close/>
                    <a:moveTo>
                      <a:pt x="831" y="1384"/>
                    </a:moveTo>
                    <a:lnTo>
                      <a:pt x="833" y="1376"/>
                    </a:lnTo>
                    <a:lnTo>
                      <a:pt x="831" y="1384"/>
                    </a:lnTo>
                    <a:lnTo>
                      <a:pt x="840" y="1386"/>
                    </a:lnTo>
                    <a:lnTo>
                      <a:pt x="831" y="1384"/>
                    </a:lnTo>
                    <a:close/>
                    <a:moveTo>
                      <a:pt x="831" y="1384"/>
                    </a:moveTo>
                    <a:lnTo>
                      <a:pt x="833" y="1374"/>
                    </a:lnTo>
                    <a:lnTo>
                      <a:pt x="852" y="1380"/>
                    </a:lnTo>
                    <a:lnTo>
                      <a:pt x="849" y="1390"/>
                    </a:lnTo>
                    <a:lnTo>
                      <a:pt x="831" y="1384"/>
                    </a:lnTo>
                    <a:close/>
                    <a:moveTo>
                      <a:pt x="852" y="1377"/>
                    </a:moveTo>
                    <a:lnTo>
                      <a:pt x="852" y="1379"/>
                    </a:lnTo>
                    <a:lnTo>
                      <a:pt x="852" y="1380"/>
                    </a:lnTo>
                    <a:lnTo>
                      <a:pt x="843" y="1377"/>
                    </a:lnTo>
                    <a:lnTo>
                      <a:pt x="852" y="1377"/>
                    </a:lnTo>
                    <a:close/>
                    <a:moveTo>
                      <a:pt x="833" y="1377"/>
                    </a:moveTo>
                    <a:lnTo>
                      <a:pt x="833" y="1368"/>
                    </a:lnTo>
                    <a:lnTo>
                      <a:pt x="852" y="1368"/>
                    </a:lnTo>
                    <a:lnTo>
                      <a:pt x="852" y="1377"/>
                    </a:lnTo>
                    <a:lnTo>
                      <a:pt x="833" y="1377"/>
                    </a:lnTo>
                    <a:close/>
                    <a:moveTo>
                      <a:pt x="850" y="1361"/>
                    </a:moveTo>
                    <a:lnTo>
                      <a:pt x="852" y="1364"/>
                    </a:lnTo>
                    <a:lnTo>
                      <a:pt x="852" y="1368"/>
                    </a:lnTo>
                    <a:lnTo>
                      <a:pt x="843" y="1368"/>
                    </a:lnTo>
                    <a:lnTo>
                      <a:pt x="850" y="1361"/>
                    </a:lnTo>
                    <a:close/>
                    <a:moveTo>
                      <a:pt x="837" y="1374"/>
                    </a:moveTo>
                    <a:lnTo>
                      <a:pt x="830" y="1368"/>
                    </a:lnTo>
                    <a:lnTo>
                      <a:pt x="843" y="1354"/>
                    </a:lnTo>
                    <a:lnTo>
                      <a:pt x="850" y="1361"/>
                    </a:lnTo>
                    <a:lnTo>
                      <a:pt x="837" y="1374"/>
                    </a:lnTo>
                    <a:close/>
                    <a:moveTo>
                      <a:pt x="830" y="1368"/>
                    </a:moveTo>
                    <a:lnTo>
                      <a:pt x="829" y="1368"/>
                    </a:lnTo>
                    <a:lnTo>
                      <a:pt x="829" y="1366"/>
                    </a:lnTo>
                    <a:lnTo>
                      <a:pt x="837" y="1361"/>
                    </a:lnTo>
                    <a:lnTo>
                      <a:pt x="830" y="1368"/>
                    </a:lnTo>
                    <a:close/>
                    <a:moveTo>
                      <a:pt x="829" y="1366"/>
                    </a:moveTo>
                    <a:lnTo>
                      <a:pt x="822" y="1357"/>
                    </a:lnTo>
                    <a:lnTo>
                      <a:pt x="838" y="1347"/>
                    </a:lnTo>
                    <a:lnTo>
                      <a:pt x="844" y="1355"/>
                    </a:lnTo>
                    <a:lnTo>
                      <a:pt x="829" y="1366"/>
                    </a:lnTo>
                    <a:close/>
                    <a:moveTo>
                      <a:pt x="834" y="1343"/>
                    </a:moveTo>
                    <a:lnTo>
                      <a:pt x="837" y="1344"/>
                    </a:lnTo>
                    <a:lnTo>
                      <a:pt x="838" y="1347"/>
                    </a:lnTo>
                    <a:lnTo>
                      <a:pt x="830" y="1352"/>
                    </a:lnTo>
                    <a:lnTo>
                      <a:pt x="834" y="1343"/>
                    </a:lnTo>
                    <a:close/>
                    <a:moveTo>
                      <a:pt x="826" y="1360"/>
                    </a:moveTo>
                    <a:lnTo>
                      <a:pt x="814" y="1354"/>
                    </a:lnTo>
                    <a:lnTo>
                      <a:pt x="821" y="1337"/>
                    </a:lnTo>
                    <a:lnTo>
                      <a:pt x="834" y="1343"/>
                    </a:lnTo>
                    <a:lnTo>
                      <a:pt x="826" y="1360"/>
                    </a:lnTo>
                    <a:close/>
                    <a:moveTo>
                      <a:pt x="818" y="1336"/>
                    </a:moveTo>
                    <a:lnTo>
                      <a:pt x="820" y="1336"/>
                    </a:lnTo>
                    <a:lnTo>
                      <a:pt x="821" y="1337"/>
                    </a:lnTo>
                    <a:lnTo>
                      <a:pt x="818" y="1346"/>
                    </a:lnTo>
                    <a:lnTo>
                      <a:pt x="818" y="1336"/>
                    </a:lnTo>
                    <a:close/>
                    <a:moveTo>
                      <a:pt x="818" y="1355"/>
                    </a:moveTo>
                    <a:lnTo>
                      <a:pt x="808" y="1355"/>
                    </a:lnTo>
                    <a:lnTo>
                      <a:pt x="808" y="1336"/>
                    </a:lnTo>
                    <a:lnTo>
                      <a:pt x="818" y="1336"/>
                    </a:lnTo>
                    <a:lnTo>
                      <a:pt x="818" y="1355"/>
                    </a:lnTo>
                    <a:close/>
                    <a:moveTo>
                      <a:pt x="806" y="1336"/>
                    </a:moveTo>
                    <a:lnTo>
                      <a:pt x="807" y="1336"/>
                    </a:lnTo>
                    <a:lnTo>
                      <a:pt x="808" y="1336"/>
                    </a:lnTo>
                    <a:lnTo>
                      <a:pt x="808" y="1346"/>
                    </a:lnTo>
                    <a:lnTo>
                      <a:pt x="806" y="1336"/>
                    </a:lnTo>
                    <a:close/>
                    <a:moveTo>
                      <a:pt x="810" y="1354"/>
                    </a:moveTo>
                    <a:lnTo>
                      <a:pt x="797" y="1358"/>
                    </a:lnTo>
                    <a:lnTo>
                      <a:pt x="793" y="1339"/>
                    </a:lnTo>
                    <a:lnTo>
                      <a:pt x="806" y="1336"/>
                    </a:lnTo>
                    <a:lnTo>
                      <a:pt x="810" y="1354"/>
                    </a:lnTo>
                    <a:close/>
                    <a:moveTo>
                      <a:pt x="791" y="1340"/>
                    </a:moveTo>
                    <a:lnTo>
                      <a:pt x="793" y="1340"/>
                    </a:lnTo>
                    <a:lnTo>
                      <a:pt x="793" y="1339"/>
                    </a:lnTo>
                    <a:lnTo>
                      <a:pt x="795" y="1349"/>
                    </a:lnTo>
                    <a:lnTo>
                      <a:pt x="791" y="1340"/>
                    </a:lnTo>
                    <a:close/>
                    <a:moveTo>
                      <a:pt x="799" y="1358"/>
                    </a:moveTo>
                    <a:lnTo>
                      <a:pt x="783" y="1364"/>
                    </a:lnTo>
                    <a:lnTo>
                      <a:pt x="776" y="1347"/>
                    </a:lnTo>
                    <a:lnTo>
                      <a:pt x="791" y="1340"/>
                    </a:lnTo>
                    <a:lnTo>
                      <a:pt x="799" y="1358"/>
                    </a:lnTo>
                    <a:close/>
                    <a:moveTo>
                      <a:pt x="774" y="1348"/>
                    </a:moveTo>
                    <a:lnTo>
                      <a:pt x="775" y="1347"/>
                    </a:lnTo>
                    <a:lnTo>
                      <a:pt x="776" y="1347"/>
                    </a:lnTo>
                    <a:lnTo>
                      <a:pt x="779" y="1355"/>
                    </a:lnTo>
                    <a:lnTo>
                      <a:pt x="774" y="1348"/>
                    </a:lnTo>
                    <a:close/>
                    <a:moveTo>
                      <a:pt x="785" y="1362"/>
                    </a:moveTo>
                    <a:lnTo>
                      <a:pt x="773" y="1372"/>
                    </a:lnTo>
                    <a:lnTo>
                      <a:pt x="761" y="1357"/>
                    </a:lnTo>
                    <a:lnTo>
                      <a:pt x="774" y="1348"/>
                    </a:lnTo>
                    <a:lnTo>
                      <a:pt x="785" y="1362"/>
                    </a:lnTo>
                    <a:close/>
                    <a:moveTo>
                      <a:pt x="773" y="1372"/>
                    </a:moveTo>
                    <a:lnTo>
                      <a:pt x="772" y="1373"/>
                    </a:lnTo>
                    <a:lnTo>
                      <a:pt x="766" y="1364"/>
                    </a:lnTo>
                    <a:lnTo>
                      <a:pt x="773" y="1372"/>
                    </a:lnTo>
                    <a:close/>
                    <a:moveTo>
                      <a:pt x="772" y="1373"/>
                    </a:moveTo>
                    <a:lnTo>
                      <a:pt x="755" y="1382"/>
                    </a:lnTo>
                    <a:lnTo>
                      <a:pt x="746" y="1365"/>
                    </a:lnTo>
                    <a:lnTo>
                      <a:pt x="762" y="1357"/>
                    </a:lnTo>
                    <a:lnTo>
                      <a:pt x="772" y="1373"/>
                    </a:lnTo>
                    <a:close/>
                    <a:moveTo>
                      <a:pt x="745" y="1366"/>
                    </a:moveTo>
                    <a:lnTo>
                      <a:pt x="745" y="1366"/>
                    </a:lnTo>
                    <a:lnTo>
                      <a:pt x="746" y="1365"/>
                    </a:lnTo>
                    <a:lnTo>
                      <a:pt x="751" y="1374"/>
                    </a:lnTo>
                    <a:lnTo>
                      <a:pt x="745" y="1366"/>
                    </a:lnTo>
                    <a:close/>
                    <a:moveTo>
                      <a:pt x="756" y="1382"/>
                    </a:moveTo>
                    <a:lnTo>
                      <a:pt x="741" y="1394"/>
                    </a:lnTo>
                    <a:lnTo>
                      <a:pt x="729" y="1380"/>
                    </a:lnTo>
                    <a:lnTo>
                      <a:pt x="745" y="1366"/>
                    </a:lnTo>
                    <a:lnTo>
                      <a:pt x="756" y="1382"/>
                    </a:lnTo>
                    <a:close/>
                    <a:moveTo>
                      <a:pt x="741" y="1394"/>
                    </a:moveTo>
                    <a:lnTo>
                      <a:pt x="741" y="1394"/>
                    </a:lnTo>
                    <a:lnTo>
                      <a:pt x="740" y="1395"/>
                    </a:lnTo>
                    <a:lnTo>
                      <a:pt x="735" y="1386"/>
                    </a:lnTo>
                    <a:lnTo>
                      <a:pt x="741" y="1394"/>
                    </a:lnTo>
                    <a:close/>
                    <a:moveTo>
                      <a:pt x="740" y="1395"/>
                    </a:moveTo>
                    <a:lnTo>
                      <a:pt x="721" y="1407"/>
                    </a:lnTo>
                    <a:lnTo>
                      <a:pt x="711" y="1392"/>
                    </a:lnTo>
                    <a:lnTo>
                      <a:pt x="730" y="1379"/>
                    </a:lnTo>
                    <a:lnTo>
                      <a:pt x="740" y="1395"/>
                    </a:lnTo>
                    <a:close/>
                    <a:moveTo>
                      <a:pt x="710" y="1392"/>
                    </a:moveTo>
                    <a:lnTo>
                      <a:pt x="710" y="1392"/>
                    </a:lnTo>
                    <a:lnTo>
                      <a:pt x="711" y="1392"/>
                    </a:lnTo>
                    <a:lnTo>
                      <a:pt x="715" y="1400"/>
                    </a:lnTo>
                    <a:lnTo>
                      <a:pt x="710" y="1392"/>
                    </a:lnTo>
                    <a:close/>
                    <a:moveTo>
                      <a:pt x="722" y="1407"/>
                    </a:moveTo>
                    <a:lnTo>
                      <a:pt x="705" y="1419"/>
                    </a:lnTo>
                    <a:lnTo>
                      <a:pt x="694" y="1405"/>
                    </a:lnTo>
                    <a:lnTo>
                      <a:pt x="710" y="1392"/>
                    </a:lnTo>
                    <a:lnTo>
                      <a:pt x="722" y="1407"/>
                    </a:lnTo>
                    <a:close/>
                    <a:moveTo>
                      <a:pt x="705" y="1419"/>
                    </a:moveTo>
                    <a:lnTo>
                      <a:pt x="690" y="1433"/>
                    </a:lnTo>
                    <a:lnTo>
                      <a:pt x="678" y="1417"/>
                    </a:lnTo>
                    <a:lnTo>
                      <a:pt x="694" y="1405"/>
                    </a:lnTo>
                    <a:lnTo>
                      <a:pt x="705" y="1419"/>
                    </a:lnTo>
                    <a:close/>
                    <a:moveTo>
                      <a:pt x="690" y="1433"/>
                    </a:moveTo>
                    <a:lnTo>
                      <a:pt x="675" y="1445"/>
                    </a:lnTo>
                    <a:lnTo>
                      <a:pt x="662" y="1430"/>
                    </a:lnTo>
                    <a:lnTo>
                      <a:pt x="678" y="1417"/>
                    </a:lnTo>
                    <a:lnTo>
                      <a:pt x="690" y="1433"/>
                    </a:lnTo>
                    <a:close/>
                    <a:moveTo>
                      <a:pt x="675" y="1445"/>
                    </a:moveTo>
                    <a:lnTo>
                      <a:pt x="658" y="1458"/>
                    </a:lnTo>
                    <a:lnTo>
                      <a:pt x="646" y="1443"/>
                    </a:lnTo>
                    <a:lnTo>
                      <a:pt x="662" y="1430"/>
                    </a:lnTo>
                    <a:lnTo>
                      <a:pt x="675" y="1445"/>
                    </a:lnTo>
                    <a:close/>
                    <a:moveTo>
                      <a:pt x="658" y="1458"/>
                    </a:moveTo>
                    <a:lnTo>
                      <a:pt x="643" y="1470"/>
                    </a:lnTo>
                    <a:lnTo>
                      <a:pt x="631" y="1456"/>
                    </a:lnTo>
                    <a:lnTo>
                      <a:pt x="646" y="1443"/>
                    </a:lnTo>
                    <a:lnTo>
                      <a:pt x="658" y="1458"/>
                    </a:lnTo>
                    <a:close/>
                    <a:moveTo>
                      <a:pt x="643" y="1470"/>
                    </a:moveTo>
                    <a:lnTo>
                      <a:pt x="626" y="1483"/>
                    </a:lnTo>
                    <a:lnTo>
                      <a:pt x="614" y="1468"/>
                    </a:lnTo>
                    <a:lnTo>
                      <a:pt x="631" y="1456"/>
                    </a:lnTo>
                    <a:lnTo>
                      <a:pt x="643" y="1470"/>
                    </a:lnTo>
                    <a:close/>
                    <a:moveTo>
                      <a:pt x="626" y="1483"/>
                    </a:moveTo>
                    <a:lnTo>
                      <a:pt x="626" y="1483"/>
                    </a:lnTo>
                    <a:lnTo>
                      <a:pt x="625" y="1484"/>
                    </a:lnTo>
                    <a:lnTo>
                      <a:pt x="621" y="1476"/>
                    </a:lnTo>
                    <a:lnTo>
                      <a:pt x="626" y="1483"/>
                    </a:lnTo>
                    <a:close/>
                    <a:moveTo>
                      <a:pt x="625" y="1484"/>
                    </a:moveTo>
                    <a:lnTo>
                      <a:pt x="612" y="1491"/>
                    </a:lnTo>
                    <a:lnTo>
                      <a:pt x="603" y="1473"/>
                    </a:lnTo>
                    <a:lnTo>
                      <a:pt x="616" y="1467"/>
                    </a:lnTo>
                    <a:lnTo>
                      <a:pt x="625" y="1484"/>
                    </a:lnTo>
                    <a:close/>
                    <a:moveTo>
                      <a:pt x="603" y="1475"/>
                    </a:moveTo>
                    <a:lnTo>
                      <a:pt x="603" y="1473"/>
                    </a:lnTo>
                    <a:lnTo>
                      <a:pt x="607" y="1482"/>
                    </a:lnTo>
                    <a:lnTo>
                      <a:pt x="603" y="1475"/>
                    </a:lnTo>
                    <a:close/>
                    <a:moveTo>
                      <a:pt x="613" y="1490"/>
                    </a:moveTo>
                    <a:lnTo>
                      <a:pt x="603" y="1497"/>
                    </a:lnTo>
                    <a:lnTo>
                      <a:pt x="593" y="1480"/>
                    </a:lnTo>
                    <a:lnTo>
                      <a:pt x="603" y="1475"/>
                    </a:lnTo>
                    <a:lnTo>
                      <a:pt x="613" y="1490"/>
                    </a:lnTo>
                    <a:close/>
                    <a:moveTo>
                      <a:pt x="603" y="1497"/>
                    </a:moveTo>
                    <a:lnTo>
                      <a:pt x="602" y="1498"/>
                    </a:lnTo>
                    <a:lnTo>
                      <a:pt x="601" y="1498"/>
                    </a:lnTo>
                    <a:lnTo>
                      <a:pt x="599" y="1489"/>
                    </a:lnTo>
                    <a:lnTo>
                      <a:pt x="603" y="1497"/>
                    </a:lnTo>
                    <a:close/>
                    <a:moveTo>
                      <a:pt x="601" y="1498"/>
                    </a:moveTo>
                    <a:lnTo>
                      <a:pt x="588" y="1501"/>
                    </a:lnTo>
                    <a:lnTo>
                      <a:pt x="583" y="1482"/>
                    </a:lnTo>
                    <a:lnTo>
                      <a:pt x="596" y="1479"/>
                    </a:lnTo>
                    <a:lnTo>
                      <a:pt x="601" y="1498"/>
                    </a:lnTo>
                    <a:close/>
                    <a:moveTo>
                      <a:pt x="588" y="1501"/>
                    </a:moveTo>
                    <a:lnTo>
                      <a:pt x="586" y="1501"/>
                    </a:lnTo>
                    <a:lnTo>
                      <a:pt x="585" y="1501"/>
                    </a:lnTo>
                    <a:lnTo>
                      <a:pt x="585" y="1491"/>
                    </a:lnTo>
                    <a:lnTo>
                      <a:pt x="588" y="1501"/>
                    </a:lnTo>
                    <a:close/>
                    <a:moveTo>
                      <a:pt x="585" y="1501"/>
                    </a:moveTo>
                    <a:lnTo>
                      <a:pt x="575" y="1501"/>
                    </a:lnTo>
                    <a:lnTo>
                      <a:pt x="575" y="1482"/>
                    </a:lnTo>
                    <a:lnTo>
                      <a:pt x="585" y="1482"/>
                    </a:lnTo>
                    <a:lnTo>
                      <a:pt x="585" y="1501"/>
                    </a:lnTo>
                    <a:close/>
                    <a:moveTo>
                      <a:pt x="575" y="1501"/>
                    </a:moveTo>
                    <a:lnTo>
                      <a:pt x="574" y="1501"/>
                    </a:lnTo>
                    <a:lnTo>
                      <a:pt x="573" y="1501"/>
                    </a:lnTo>
                    <a:lnTo>
                      <a:pt x="575" y="1491"/>
                    </a:lnTo>
                    <a:lnTo>
                      <a:pt x="575" y="1501"/>
                    </a:lnTo>
                    <a:close/>
                    <a:moveTo>
                      <a:pt x="573" y="1501"/>
                    </a:moveTo>
                    <a:lnTo>
                      <a:pt x="563" y="1498"/>
                    </a:lnTo>
                    <a:lnTo>
                      <a:pt x="570" y="1479"/>
                    </a:lnTo>
                    <a:lnTo>
                      <a:pt x="579" y="1482"/>
                    </a:lnTo>
                    <a:lnTo>
                      <a:pt x="573" y="1501"/>
                    </a:lnTo>
                    <a:close/>
                    <a:moveTo>
                      <a:pt x="563" y="1498"/>
                    </a:moveTo>
                    <a:lnTo>
                      <a:pt x="560" y="1497"/>
                    </a:lnTo>
                    <a:lnTo>
                      <a:pt x="559" y="1493"/>
                    </a:lnTo>
                    <a:lnTo>
                      <a:pt x="567" y="1489"/>
                    </a:lnTo>
                    <a:lnTo>
                      <a:pt x="563" y="1498"/>
                    </a:lnTo>
                    <a:close/>
                    <a:moveTo>
                      <a:pt x="559" y="1493"/>
                    </a:moveTo>
                    <a:lnTo>
                      <a:pt x="552" y="1484"/>
                    </a:lnTo>
                    <a:lnTo>
                      <a:pt x="568" y="1473"/>
                    </a:lnTo>
                    <a:lnTo>
                      <a:pt x="574" y="1483"/>
                    </a:lnTo>
                    <a:lnTo>
                      <a:pt x="559" y="1493"/>
                    </a:lnTo>
                    <a:close/>
                    <a:moveTo>
                      <a:pt x="552" y="1484"/>
                    </a:moveTo>
                    <a:lnTo>
                      <a:pt x="552" y="1484"/>
                    </a:lnTo>
                    <a:lnTo>
                      <a:pt x="560" y="1479"/>
                    </a:lnTo>
                    <a:lnTo>
                      <a:pt x="552" y="1484"/>
                    </a:lnTo>
                    <a:close/>
                    <a:moveTo>
                      <a:pt x="552" y="1484"/>
                    </a:moveTo>
                    <a:lnTo>
                      <a:pt x="5" y="625"/>
                    </a:lnTo>
                    <a:lnTo>
                      <a:pt x="22" y="616"/>
                    </a:lnTo>
                    <a:lnTo>
                      <a:pt x="568" y="1473"/>
                    </a:lnTo>
                    <a:lnTo>
                      <a:pt x="552" y="1484"/>
                    </a:lnTo>
                    <a:close/>
                    <a:moveTo>
                      <a:pt x="5" y="625"/>
                    </a:moveTo>
                    <a:lnTo>
                      <a:pt x="0" y="617"/>
                    </a:lnTo>
                    <a:lnTo>
                      <a:pt x="9" y="612"/>
                    </a:lnTo>
                    <a:lnTo>
                      <a:pt x="13" y="621"/>
                    </a:lnTo>
                    <a:lnTo>
                      <a:pt x="5" y="625"/>
                    </a:lnTo>
                    <a:close/>
                    <a:moveTo>
                      <a:pt x="9" y="612"/>
                    </a:moveTo>
                    <a:lnTo>
                      <a:pt x="85" y="571"/>
                    </a:lnTo>
                    <a:lnTo>
                      <a:pt x="95" y="588"/>
                    </a:lnTo>
                    <a:lnTo>
                      <a:pt x="18" y="629"/>
                    </a:lnTo>
                    <a:lnTo>
                      <a:pt x="9" y="612"/>
                    </a:lnTo>
                    <a:close/>
                    <a:moveTo>
                      <a:pt x="85" y="571"/>
                    </a:moveTo>
                    <a:lnTo>
                      <a:pt x="92" y="567"/>
                    </a:lnTo>
                    <a:lnTo>
                      <a:pt x="98" y="575"/>
                    </a:lnTo>
                    <a:lnTo>
                      <a:pt x="89" y="579"/>
                    </a:lnTo>
                    <a:lnTo>
                      <a:pt x="85" y="571"/>
                    </a:lnTo>
                    <a:close/>
                    <a:moveTo>
                      <a:pt x="98" y="575"/>
                    </a:moveTo>
                    <a:lnTo>
                      <a:pt x="632" y="1411"/>
                    </a:lnTo>
                    <a:lnTo>
                      <a:pt x="615" y="1420"/>
                    </a:lnTo>
                    <a:lnTo>
                      <a:pt x="81" y="585"/>
                    </a:lnTo>
                    <a:lnTo>
                      <a:pt x="98" y="575"/>
                    </a:lnTo>
                    <a:close/>
                    <a:moveTo>
                      <a:pt x="617" y="1422"/>
                    </a:moveTo>
                    <a:lnTo>
                      <a:pt x="616" y="1422"/>
                    </a:lnTo>
                    <a:lnTo>
                      <a:pt x="615" y="1420"/>
                    </a:lnTo>
                    <a:lnTo>
                      <a:pt x="624" y="1415"/>
                    </a:lnTo>
                    <a:lnTo>
                      <a:pt x="617" y="1422"/>
                    </a:lnTo>
                    <a:close/>
                    <a:moveTo>
                      <a:pt x="631" y="1408"/>
                    </a:moveTo>
                    <a:lnTo>
                      <a:pt x="637" y="1415"/>
                    </a:lnTo>
                    <a:lnTo>
                      <a:pt x="623" y="1428"/>
                    </a:lnTo>
                    <a:lnTo>
                      <a:pt x="617" y="1422"/>
                    </a:lnTo>
                    <a:lnTo>
                      <a:pt x="631" y="1408"/>
                    </a:lnTo>
                    <a:close/>
                    <a:moveTo>
                      <a:pt x="626" y="1430"/>
                    </a:moveTo>
                    <a:lnTo>
                      <a:pt x="624" y="1429"/>
                    </a:lnTo>
                    <a:lnTo>
                      <a:pt x="623" y="1428"/>
                    </a:lnTo>
                    <a:lnTo>
                      <a:pt x="631" y="1422"/>
                    </a:lnTo>
                    <a:lnTo>
                      <a:pt x="626" y="1430"/>
                    </a:lnTo>
                    <a:close/>
                    <a:moveTo>
                      <a:pt x="634" y="1413"/>
                    </a:moveTo>
                    <a:lnTo>
                      <a:pt x="640" y="1416"/>
                    </a:lnTo>
                    <a:lnTo>
                      <a:pt x="632" y="1434"/>
                    </a:lnTo>
                    <a:lnTo>
                      <a:pt x="626" y="1430"/>
                    </a:lnTo>
                    <a:lnTo>
                      <a:pt x="634" y="1413"/>
                    </a:lnTo>
                    <a:close/>
                    <a:moveTo>
                      <a:pt x="636" y="1435"/>
                    </a:moveTo>
                    <a:lnTo>
                      <a:pt x="634" y="1435"/>
                    </a:lnTo>
                    <a:lnTo>
                      <a:pt x="632" y="1434"/>
                    </a:lnTo>
                    <a:lnTo>
                      <a:pt x="636" y="1425"/>
                    </a:lnTo>
                    <a:lnTo>
                      <a:pt x="636" y="1435"/>
                    </a:lnTo>
                    <a:close/>
                    <a:moveTo>
                      <a:pt x="636" y="1415"/>
                    </a:moveTo>
                    <a:lnTo>
                      <a:pt x="643" y="1415"/>
                    </a:lnTo>
                    <a:lnTo>
                      <a:pt x="643" y="1435"/>
                    </a:lnTo>
                    <a:lnTo>
                      <a:pt x="636" y="1435"/>
                    </a:lnTo>
                    <a:lnTo>
                      <a:pt x="636" y="1415"/>
                    </a:lnTo>
                    <a:close/>
                    <a:moveTo>
                      <a:pt x="645" y="1434"/>
                    </a:moveTo>
                    <a:lnTo>
                      <a:pt x="644" y="1435"/>
                    </a:lnTo>
                    <a:lnTo>
                      <a:pt x="643" y="1435"/>
                    </a:lnTo>
                    <a:lnTo>
                      <a:pt x="643" y="1425"/>
                    </a:lnTo>
                    <a:lnTo>
                      <a:pt x="645" y="1434"/>
                    </a:lnTo>
                    <a:close/>
                    <a:moveTo>
                      <a:pt x="640" y="1416"/>
                    </a:moveTo>
                    <a:lnTo>
                      <a:pt x="654" y="1413"/>
                    </a:lnTo>
                    <a:lnTo>
                      <a:pt x="658" y="1430"/>
                    </a:lnTo>
                    <a:lnTo>
                      <a:pt x="645" y="1434"/>
                    </a:lnTo>
                    <a:lnTo>
                      <a:pt x="640" y="1416"/>
                    </a:lnTo>
                    <a:close/>
                    <a:moveTo>
                      <a:pt x="660" y="1429"/>
                    </a:moveTo>
                    <a:lnTo>
                      <a:pt x="659" y="1430"/>
                    </a:lnTo>
                    <a:lnTo>
                      <a:pt x="658" y="1430"/>
                    </a:lnTo>
                    <a:lnTo>
                      <a:pt x="656" y="1422"/>
                    </a:lnTo>
                    <a:lnTo>
                      <a:pt x="660" y="1429"/>
                    </a:lnTo>
                    <a:close/>
                    <a:moveTo>
                      <a:pt x="650" y="1414"/>
                    </a:moveTo>
                    <a:lnTo>
                      <a:pt x="659" y="1407"/>
                    </a:lnTo>
                    <a:lnTo>
                      <a:pt x="670" y="1423"/>
                    </a:lnTo>
                    <a:lnTo>
                      <a:pt x="660" y="1429"/>
                    </a:lnTo>
                    <a:lnTo>
                      <a:pt x="650" y="1414"/>
                    </a:lnTo>
                    <a:close/>
                    <a:moveTo>
                      <a:pt x="659" y="1407"/>
                    </a:moveTo>
                    <a:lnTo>
                      <a:pt x="660" y="1407"/>
                    </a:lnTo>
                    <a:lnTo>
                      <a:pt x="665" y="1415"/>
                    </a:lnTo>
                    <a:lnTo>
                      <a:pt x="659" y="1407"/>
                    </a:lnTo>
                    <a:close/>
                    <a:moveTo>
                      <a:pt x="660" y="1407"/>
                    </a:moveTo>
                    <a:lnTo>
                      <a:pt x="676" y="1397"/>
                    </a:lnTo>
                    <a:lnTo>
                      <a:pt x="686" y="1414"/>
                    </a:lnTo>
                    <a:lnTo>
                      <a:pt x="670" y="1424"/>
                    </a:lnTo>
                    <a:lnTo>
                      <a:pt x="660" y="1407"/>
                    </a:lnTo>
                    <a:close/>
                    <a:moveTo>
                      <a:pt x="687" y="1413"/>
                    </a:moveTo>
                    <a:lnTo>
                      <a:pt x="687" y="1414"/>
                    </a:lnTo>
                    <a:lnTo>
                      <a:pt x="686" y="1414"/>
                    </a:lnTo>
                    <a:lnTo>
                      <a:pt x="681" y="1406"/>
                    </a:lnTo>
                    <a:lnTo>
                      <a:pt x="687" y="1413"/>
                    </a:lnTo>
                    <a:close/>
                    <a:moveTo>
                      <a:pt x="675" y="1398"/>
                    </a:moveTo>
                    <a:lnTo>
                      <a:pt x="693" y="1383"/>
                    </a:lnTo>
                    <a:lnTo>
                      <a:pt x="705" y="1397"/>
                    </a:lnTo>
                    <a:lnTo>
                      <a:pt x="687" y="1413"/>
                    </a:lnTo>
                    <a:lnTo>
                      <a:pt x="675" y="1398"/>
                    </a:lnTo>
                    <a:close/>
                    <a:moveTo>
                      <a:pt x="693" y="1383"/>
                    </a:moveTo>
                    <a:lnTo>
                      <a:pt x="713" y="1366"/>
                    </a:lnTo>
                    <a:lnTo>
                      <a:pt x="725" y="1381"/>
                    </a:lnTo>
                    <a:lnTo>
                      <a:pt x="705" y="1397"/>
                    </a:lnTo>
                    <a:lnTo>
                      <a:pt x="693" y="1383"/>
                    </a:lnTo>
                    <a:close/>
                    <a:moveTo>
                      <a:pt x="725" y="1381"/>
                    </a:moveTo>
                    <a:lnTo>
                      <a:pt x="725" y="1381"/>
                    </a:lnTo>
                    <a:lnTo>
                      <a:pt x="719" y="1374"/>
                    </a:lnTo>
                    <a:lnTo>
                      <a:pt x="725" y="1381"/>
                    </a:lnTo>
                    <a:close/>
                    <a:moveTo>
                      <a:pt x="713" y="1366"/>
                    </a:moveTo>
                    <a:lnTo>
                      <a:pt x="739" y="1344"/>
                    </a:lnTo>
                    <a:lnTo>
                      <a:pt x="751" y="1359"/>
                    </a:lnTo>
                    <a:lnTo>
                      <a:pt x="725" y="1381"/>
                    </a:lnTo>
                    <a:lnTo>
                      <a:pt x="713" y="1366"/>
                    </a:lnTo>
                    <a:close/>
                    <a:moveTo>
                      <a:pt x="739" y="1344"/>
                    </a:moveTo>
                    <a:lnTo>
                      <a:pt x="739" y="1344"/>
                    </a:lnTo>
                    <a:lnTo>
                      <a:pt x="744" y="1352"/>
                    </a:lnTo>
                    <a:lnTo>
                      <a:pt x="739" y="1344"/>
                    </a:lnTo>
                    <a:close/>
                    <a:moveTo>
                      <a:pt x="739" y="1344"/>
                    </a:moveTo>
                    <a:lnTo>
                      <a:pt x="767" y="1322"/>
                    </a:lnTo>
                    <a:lnTo>
                      <a:pt x="779" y="1337"/>
                    </a:lnTo>
                    <a:lnTo>
                      <a:pt x="751" y="1359"/>
                    </a:lnTo>
                    <a:lnTo>
                      <a:pt x="739" y="1344"/>
                    </a:lnTo>
                    <a:close/>
                    <a:moveTo>
                      <a:pt x="779" y="1337"/>
                    </a:moveTo>
                    <a:lnTo>
                      <a:pt x="779" y="1337"/>
                    </a:lnTo>
                    <a:lnTo>
                      <a:pt x="773" y="1329"/>
                    </a:lnTo>
                    <a:lnTo>
                      <a:pt x="779" y="1337"/>
                    </a:lnTo>
                    <a:close/>
                    <a:moveTo>
                      <a:pt x="766" y="1322"/>
                    </a:moveTo>
                    <a:lnTo>
                      <a:pt x="815" y="1278"/>
                    </a:lnTo>
                    <a:lnTo>
                      <a:pt x="827" y="1291"/>
                    </a:lnTo>
                    <a:lnTo>
                      <a:pt x="779" y="1337"/>
                    </a:lnTo>
                    <a:lnTo>
                      <a:pt x="766" y="1322"/>
                    </a:lnTo>
                    <a:close/>
                    <a:moveTo>
                      <a:pt x="828" y="1291"/>
                    </a:moveTo>
                    <a:lnTo>
                      <a:pt x="828" y="1291"/>
                    </a:lnTo>
                    <a:lnTo>
                      <a:pt x="827" y="1291"/>
                    </a:lnTo>
                    <a:lnTo>
                      <a:pt x="820" y="1285"/>
                    </a:lnTo>
                    <a:lnTo>
                      <a:pt x="828" y="1291"/>
                    </a:lnTo>
                    <a:close/>
                    <a:moveTo>
                      <a:pt x="814" y="1278"/>
                    </a:moveTo>
                    <a:lnTo>
                      <a:pt x="852" y="1237"/>
                    </a:lnTo>
                    <a:lnTo>
                      <a:pt x="865" y="1250"/>
                    </a:lnTo>
                    <a:lnTo>
                      <a:pt x="828" y="1291"/>
                    </a:lnTo>
                    <a:lnTo>
                      <a:pt x="814" y="1278"/>
                    </a:lnTo>
                    <a:close/>
                    <a:moveTo>
                      <a:pt x="866" y="1250"/>
                    </a:moveTo>
                    <a:lnTo>
                      <a:pt x="866" y="1250"/>
                    </a:lnTo>
                    <a:lnTo>
                      <a:pt x="865" y="1250"/>
                    </a:lnTo>
                    <a:lnTo>
                      <a:pt x="859" y="1244"/>
                    </a:lnTo>
                    <a:lnTo>
                      <a:pt x="866" y="1250"/>
                    </a:lnTo>
                    <a:close/>
                    <a:moveTo>
                      <a:pt x="851" y="1239"/>
                    </a:moveTo>
                    <a:lnTo>
                      <a:pt x="883" y="1193"/>
                    </a:lnTo>
                    <a:lnTo>
                      <a:pt x="898" y="1204"/>
                    </a:lnTo>
                    <a:lnTo>
                      <a:pt x="866" y="1250"/>
                    </a:lnTo>
                    <a:lnTo>
                      <a:pt x="851" y="1239"/>
                    </a:lnTo>
                    <a:close/>
                    <a:moveTo>
                      <a:pt x="898" y="1204"/>
                    </a:moveTo>
                    <a:lnTo>
                      <a:pt x="898" y="1204"/>
                    </a:lnTo>
                    <a:lnTo>
                      <a:pt x="891" y="1199"/>
                    </a:lnTo>
                    <a:lnTo>
                      <a:pt x="898" y="1204"/>
                    </a:lnTo>
                    <a:close/>
                    <a:moveTo>
                      <a:pt x="882" y="1194"/>
                    </a:moveTo>
                    <a:lnTo>
                      <a:pt x="911" y="1147"/>
                    </a:lnTo>
                    <a:lnTo>
                      <a:pt x="927" y="1156"/>
                    </a:lnTo>
                    <a:lnTo>
                      <a:pt x="898" y="1204"/>
                    </a:lnTo>
                    <a:lnTo>
                      <a:pt x="882" y="1194"/>
                    </a:lnTo>
                    <a:close/>
                    <a:moveTo>
                      <a:pt x="928" y="1155"/>
                    </a:moveTo>
                    <a:lnTo>
                      <a:pt x="927" y="1156"/>
                    </a:lnTo>
                    <a:lnTo>
                      <a:pt x="919" y="1151"/>
                    </a:lnTo>
                    <a:lnTo>
                      <a:pt x="928" y="1155"/>
                    </a:lnTo>
                    <a:close/>
                    <a:moveTo>
                      <a:pt x="911" y="1148"/>
                    </a:moveTo>
                    <a:lnTo>
                      <a:pt x="933" y="1096"/>
                    </a:lnTo>
                    <a:lnTo>
                      <a:pt x="950" y="1104"/>
                    </a:lnTo>
                    <a:lnTo>
                      <a:pt x="928" y="1155"/>
                    </a:lnTo>
                    <a:lnTo>
                      <a:pt x="911" y="1148"/>
                    </a:lnTo>
                    <a:close/>
                    <a:moveTo>
                      <a:pt x="933" y="1096"/>
                    </a:moveTo>
                    <a:lnTo>
                      <a:pt x="934" y="1095"/>
                    </a:lnTo>
                    <a:lnTo>
                      <a:pt x="933" y="1096"/>
                    </a:lnTo>
                    <a:lnTo>
                      <a:pt x="941" y="1101"/>
                    </a:lnTo>
                    <a:lnTo>
                      <a:pt x="933" y="1096"/>
                    </a:lnTo>
                    <a:close/>
                    <a:moveTo>
                      <a:pt x="933" y="1096"/>
                    </a:moveTo>
                    <a:lnTo>
                      <a:pt x="958" y="1042"/>
                    </a:lnTo>
                    <a:lnTo>
                      <a:pt x="976" y="1051"/>
                    </a:lnTo>
                    <a:lnTo>
                      <a:pt x="950" y="1105"/>
                    </a:lnTo>
                    <a:lnTo>
                      <a:pt x="933" y="1096"/>
                    </a:lnTo>
                    <a:close/>
                    <a:moveTo>
                      <a:pt x="958" y="1042"/>
                    </a:moveTo>
                    <a:lnTo>
                      <a:pt x="983" y="988"/>
                    </a:lnTo>
                    <a:lnTo>
                      <a:pt x="1001" y="997"/>
                    </a:lnTo>
                    <a:lnTo>
                      <a:pt x="976" y="1051"/>
                    </a:lnTo>
                    <a:lnTo>
                      <a:pt x="958" y="1042"/>
                    </a:lnTo>
                    <a:close/>
                    <a:moveTo>
                      <a:pt x="983" y="988"/>
                    </a:moveTo>
                    <a:lnTo>
                      <a:pt x="983" y="988"/>
                    </a:lnTo>
                    <a:lnTo>
                      <a:pt x="992" y="993"/>
                    </a:lnTo>
                    <a:lnTo>
                      <a:pt x="983" y="988"/>
                    </a:lnTo>
                    <a:close/>
                    <a:moveTo>
                      <a:pt x="983" y="988"/>
                    </a:moveTo>
                    <a:lnTo>
                      <a:pt x="1015" y="928"/>
                    </a:lnTo>
                    <a:lnTo>
                      <a:pt x="1033" y="936"/>
                    </a:lnTo>
                    <a:lnTo>
                      <a:pt x="1001" y="997"/>
                    </a:lnTo>
                    <a:lnTo>
                      <a:pt x="983" y="988"/>
                    </a:lnTo>
                    <a:close/>
                    <a:moveTo>
                      <a:pt x="1015" y="928"/>
                    </a:moveTo>
                    <a:lnTo>
                      <a:pt x="1015" y="929"/>
                    </a:lnTo>
                    <a:lnTo>
                      <a:pt x="1015" y="928"/>
                    </a:lnTo>
                    <a:lnTo>
                      <a:pt x="1024" y="932"/>
                    </a:lnTo>
                    <a:lnTo>
                      <a:pt x="1015" y="928"/>
                    </a:lnTo>
                    <a:close/>
                    <a:moveTo>
                      <a:pt x="1015" y="928"/>
                    </a:moveTo>
                    <a:lnTo>
                      <a:pt x="1051" y="867"/>
                    </a:lnTo>
                    <a:lnTo>
                      <a:pt x="1067" y="877"/>
                    </a:lnTo>
                    <a:lnTo>
                      <a:pt x="1032" y="936"/>
                    </a:lnTo>
                    <a:lnTo>
                      <a:pt x="1015" y="928"/>
                    </a:lnTo>
                    <a:close/>
                    <a:moveTo>
                      <a:pt x="1051" y="867"/>
                    </a:moveTo>
                    <a:lnTo>
                      <a:pt x="1051" y="867"/>
                    </a:lnTo>
                    <a:lnTo>
                      <a:pt x="1059" y="871"/>
                    </a:lnTo>
                    <a:lnTo>
                      <a:pt x="1051" y="867"/>
                    </a:lnTo>
                    <a:close/>
                    <a:moveTo>
                      <a:pt x="1051" y="867"/>
                    </a:moveTo>
                    <a:lnTo>
                      <a:pt x="1096" y="800"/>
                    </a:lnTo>
                    <a:lnTo>
                      <a:pt x="1111" y="811"/>
                    </a:lnTo>
                    <a:lnTo>
                      <a:pt x="1067" y="877"/>
                    </a:lnTo>
                    <a:lnTo>
                      <a:pt x="1051" y="867"/>
                    </a:lnTo>
                    <a:close/>
                    <a:moveTo>
                      <a:pt x="1096" y="800"/>
                    </a:moveTo>
                    <a:lnTo>
                      <a:pt x="1133" y="742"/>
                    </a:lnTo>
                    <a:lnTo>
                      <a:pt x="1150" y="753"/>
                    </a:lnTo>
                    <a:lnTo>
                      <a:pt x="1111" y="811"/>
                    </a:lnTo>
                    <a:lnTo>
                      <a:pt x="1096" y="800"/>
                    </a:lnTo>
                    <a:close/>
                    <a:moveTo>
                      <a:pt x="1133" y="742"/>
                    </a:moveTo>
                    <a:lnTo>
                      <a:pt x="1134" y="742"/>
                    </a:lnTo>
                    <a:lnTo>
                      <a:pt x="1142" y="748"/>
                    </a:lnTo>
                    <a:lnTo>
                      <a:pt x="1133" y="742"/>
                    </a:lnTo>
                    <a:close/>
                    <a:moveTo>
                      <a:pt x="1134" y="742"/>
                    </a:moveTo>
                    <a:lnTo>
                      <a:pt x="1175" y="685"/>
                    </a:lnTo>
                    <a:lnTo>
                      <a:pt x="1191" y="696"/>
                    </a:lnTo>
                    <a:lnTo>
                      <a:pt x="1150" y="753"/>
                    </a:lnTo>
                    <a:lnTo>
                      <a:pt x="1134" y="742"/>
                    </a:lnTo>
                    <a:close/>
                    <a:moveTo>
                      <a:pt x="1175" y="685"/>
                    </a:moveTo>
                    <a:lnTo>
                      <a:pt x="1175" y="685"/>
                    </a:lnTo>
                    <a:lnTo>
                      <a:pt x="1176" y="684"/>
                    </a:lnTo>
                    <a:lnTo>
                      <a:pt x="1183" y="691"/>
                    </a:lnTo>
                    <a:lnTo>
                      <a:pt x="1175" y="685"/>
                    </a:lnTo>
                    <a:close/>
                    <a:moveTo>
                      <a:pt x="1176" y="684"/>
                    </a:moveTo>
                    <a:lnTo>
                      <a:pt x="1224" y="630"/>
                    </a:lnTo>
                    <a:lnTo>
                      <a:pt x="1238" y="643"/>
                    </a:lnTo>
                    <a:lnTo>
                      <a:pt x="1191" y="697"/>
                    </a:lnTo>
                    <a:lnTo>
                      <a:pt x="1176" y="684"/>
                    </a:lnTo>
                    <a:close/>
                    <a:moveTo>
                      <a:pt x="1224" y="630"/>
                    </a:moveTo>
                    <a:lnTo>
                      <a:pt x="1271" y="576"/>
                    </a:lnTo>
                    <a:lnTo>
                      <a:pt x="1285" y="589"/>
                    </a:lnTo>
                    <a:lnTo>
                      <a:pt x="1238" y="643"/>
                    </a:lnTo>
                    <a:lnTo>
                      <a:pt x="1224" y="630"/>
                    </a:lnTo>
                    <a:close/>
                    <a:moveTo>
                      <a:pt x="1271" y="576"/>
                    </a:moveTo>
                    <a:lnTo>
                      <a:pt x="1271" y="576"/>
                    </a:lnTo>
                    <a:lnTo>
                      <a:pt x="1272" y="576"/>
                    </a:lnTo>
                    <a:lnTo>
                      <a:pt x="1279" y="582"/>
                    </a:lnTo>
                    <a:lnTo>
                      <a:pt x="1271" y="576"/>
                    </a:lnTo>
                    <a:close/>
                    <a:moveTo>
                      <a:pt x="1272" y="576"/>
                    </a:moveTo>
                    <a:lnTo>
                      <a:pt x="1326" y="525"/>
                    </a:lnTo>
                    <a:lnTo>
                      <a:pt x="1339" y="538"/>
                    </a:lnTo>
                    <a:lnTo>
                      <a:pt x="1285" y="589"/>
                    </a:lnTo>
                    <a:lnTo>
                      <a:pt x="1272" y="576"/>
                    </a:lnTo>
                    <a:close/>
                    <a:moveTo>
                      <a:pt x="1326" y="525"/>
                    </a:moveTo>
                    <a:lnTo>
                      <a:pt x="1325" y="525"/>
                    </a:lnTo>
                    <a:lnTo>
                      <a:pt x="1326" y="524"/>
                    </a:lnTo>
                    <a:lnTo>
                      <a:pt x="1333" y="532"/>
                    </a:lnTo>
                    <a:lnTo>
                      <a:pt x="1326" y="525"/>
                    </a:lnTo>
                    <a:close/>
                    <a:moveTo>
                      <a:pt x="1326" y="524"/>
                    </a:moveTo>
                    <a:lnTo>
                      <a:pt x="1384" y="473"/>
                    </a:lnTo>
                    <a:lnTo>
                      <a:pt x="1396" y="488"/>
                    </a:lnTo>
                    <a:lnTo>
                      <a:pt x="1338" y="538"/>
                    </a:lnTo>
                    <a:lnTo>
                      <a:pt x="1326" y="524"/>
                    </a:lnTo>
                    <a:close/>
                    <a:moveTo>
                      <a:pt x="1384" y="473"/>
                    </a:moveTo>
                    <a:lnTo>
                      <a:pt x="1385" y="472"/>
                    </a:lnTo>
                    <a:lnTo>
                      <a:pt x="1384" y="473"/>
                    </a:lnTo>
                    <a:lnTo>
                      <a:pt x="1389" y="481"/>
                    </a:lnTo>
                    <a:lnTo>
                      <a:pt x="1384" y="473"/>
                    </a:lnTo>
                    <a:close/>
                    <a:moveTo>
                      <a:pt x="1384" y="473"/>
                    </a:moveTo>
                    <a:lnTo>
                      <a:pt x="1444" y="423"/>
                    </a:lnTo>
                    <a:lnTo>
                      <a:pt x="1456" y="437"/>
                    </a:lnTo>
                    <a:lnTo>
                      <a:pt x="1396" y="488"/>
                    </a:lnTo>
                    <a:lnTo>
                      <a:pt x="1384" y="473"/>
                    </a:lnTo>
                    <a:close/>
                    <a:moveTo>
                      <a:pt x="1444" y="423"/>
                    </a:moveTo>
                    <a:lnTo>
                      <a:pt x="1443" y="423"/>
                    </a:lnTo>
                    <a:lnTo>
                      <a:pt x="1444" y="423"/>
                    </a:lnTo>
                    <a:lnTo>
                      <a:pt x="1450" y="430"/>
                    </a:lnTo>
                    <a:lnTo>
                      <a:pt x="1444" y="423"/>
                    </a:lnTo>
                    <a:close/>
                    <a:moveTo>
                      <a:pt x="1444" y="423"/>
                    </a:moveTo>
                    <a:lnTo>
                      <a:pt x="1508" y="375"/>
                    </a:lnTo>
                    <a:lnTo>
                      <a:pt x="1519" y="390"/>
                    </a:lnTo>
                    <a:lnTo>
                      <a:pt x="1455" y="438"/>
                    </a:lnTo>
                    <a:lnTo>
                      <a:pt x="1444" y="423"/>
                    </a:lnTo>
                    <a:close/>
                    <a:moveTo>
                      <a:pt x="1508" y="375"/>
                    </a:moveTo>
                    <a:lnTo>
                      <a:pt x="1508" y="374"/>
                    </a:lnTo>
                    <a:lnTo>
                      <a:pt x="1514" y="382"/>
                    </a:lnTo>
                    <a:lnTo>
                      <a:pt x="1508" y="375"/>
                    </a:lnTo>
                    <a:close/>
                    <a:moveTo>
                      <a:pt x="1508" y="374"/>
                    </a:moveTo>
                    <a:lnTo>
                      <a:pt x="1578" y="327"/>
                    </a:lnTo>
                    <a:lnTo>
                      <a:pt x="1589" y="342"/>
                    </a:lnTo>
                    <a:lnTo>
                      <a:pt x="1519" y="391"/>
                    </a:lnTo>
                    <a:lnTo>
                      <a:pt x="1508" y="374"/>
                    </a:lnTo>
                    <a:close/>
                    <a:moveTo>
                      <a:pt x="1578" y="327"/>
                    </a:moveTo>
                    <a:lnTo>
                      <a:pt x="1579" y="327"/>
                    </a:lnTo>
                    <a:lnTo>
                      <a:pt x="1583" y="334"/>
                    </a:lnTo>
                    <a:lnTo>
                      <a:pt x="1578" y="327"/>
                    </a:lnTo>
                    <a:close/>
                    <a:moveTo>
                      <a:pt x="1579" y="327"/>
                    </a:moveTo>
                    <a:lnTo>
                      <a:pt x="1651" y="281"/>
                    </a:lnTo>
                    <a:lnTo>
                      <a:pt x="1661" y="298"/>
                    </a:lnTo>
                    <a:lnTo>
                      <a:pt x="1589" y="343"/>
                    </a:lnTo>
                    <a:lnTo>
                      <a:pt x="1579" y="327"/>
                    </a:lnTo>
                    <a:close/>
                    <a:moveTo>
                      <a:pt x="1651" y="281"/>
                    </a:moveTo>
                    <a:lnTo>
                      <a:pt x="1651" y="283"/>
                    </a:lnTo>
                    <a:lnTo>
                      <a:pt x="1651" y="281"/>
                    </a:lnTo>
                    <a:lnTo>
                      <a:pt x="1657" y="290"/>
                    </a:lnTo>
                    <a:lnTo>
                      <a:pt x="1651" y="281"/>
                    </a:lnTo>
                    <a:close/>
                    <a:moveTo>
                      <a:pt x="1651" y="281"/>
                    </a:moveTo>
                    <a:lnTo>
                      <a:pt x="1766" y="219"/>
                    </a:lnTo>
                    <a:lnTo>
                      <a:pt x="1776" y="235"/>
                    </a:lnTo>
                    <a:lnTo>
                      <a:pt x="1661" y="298"/>
                    </a:lnTo>
                    <a:lnTo>
                      <a:pt x="1651" y="281"/>
                    </a:lnTo>
                    <a:close/>
                    <a:moveTo>
                      <a:pt x="1766" y="219"/>
                    </a:moveTo>
                    <a:lnTo>
                      <a:pt x="1767" y="218"/>
                    </a:lnTo>
                    <a:lnTo>
                      <a:pt x="1770" y="226"/>
                    </a:lnTo>
                    <a:lnTo>
                      <a:pt x="1766" y="219"/>
                    </a:lnTo>
                    <a:close/>
                    <a:moveTo>
                      <a:pt x="1767" y="218"/>
                    </a:moveTo>
                    <a:lnTo>
                      <a:pt x="1904" y="151"/>
                    </a:lnTo>
                    <a:lnTo>
                      <a:pt x="1912" y="168"/>
                    </a:lnTo>
                    <a:lnTo>
                      <a:pt x="1775" y="235"/>
                    </a:lnTo>
                    <a:lnTo>
                      <a:pt x="1767" y="218"/>
                    </a:lnTo>
                    <a:close/>
                    <a:moveTo>
                      <a:pt x="1904" y="151"/>
                    </a:moveTo>
                    <a:lnTo>
                      <a:pt x="1904" y="151"/>
                    </a:lnTo>
                    <a:lnTo>
                      <a:pt x="1907" y="160"/>
                    </a:lnTo>
                    <a:lnTo>
                      <a:pt x="1904" y="151"/>
                    </a:lnTo>
                    <a:close/>
                    <a:moveTo>
                      <a:pt x="1904" y="151"/>
                    </a:moveTo>
                    <a:lnTo>
                      <a:pt x="2059" y="91"/>
                    </a:lnTo>
                    <a:lnTo>
                      <a:pt x="2067" y="108"/>
                    </a:lnTo>
                    <a:lnTo>
                      <a:pt x="1911" y="169"/>
                    </a:lnTo>
                    <a:lnTo>
                      <a:pt x="1904" y="151"/>
                    </a:lnTo>
                    <a:close/>
                    <a:moveTo>
                      <a:pt x="2059" y="91"/>
                    </a:moveTo>
                    <a:lnTo>
                      <a:pt x="2060" y="91"/>
                    </a:lnTo>
                    <a:lnTo>
                      <a:pt x="2064" y="100"/>
                    </a:lnTo>
                    <a:lnTo>
                      <a:pt x="2059" y="91"/>
                    </a:lnTo>
                    <a:close/>
                    <a:moveTo>
                      <a:pt x="2060" y="91"/>
                    </a:moveTo>
                    <a:lnTo>
                      <a:pt x="2232" y="39"/>
                    </a:lnTo>
                    <a:lnTo>
                      <a:pt x="2238" y="58"/>
                    </a:lnTo>
                    <a:lnTo>
                      <a:pt x="2066" y="108"/>
                    </a:lnTo>
                    <a:lnTo>
                      <a:pt x="2060" y="91"/>
                    </a:lnTo>
                    <a:close/>
                    <a:moveTo>
                      <a:pt x="2232" y="39"/>
                    </a:moveTo>
                    <a:lnTo>
                      <a:pt x="2232" y="39"/>
                    </a:lnTo>
                    <a:lnTo>
                      <a:pt x="2234" y="39"/>
                    </a:lnTo>
                    <a:lnTo>
                      <a:pt x="2235" y="49"/>
                    </a:lnTo>
                    <a:lnTo>
                      <a:pt x="2232" y="39"/>
                    </a:lnTo>
                    <a:close/>
                    <a:moveTo>
                      <a:pt x="2234" y="39"/>
                    </a:moveTo>
                    <a:lnTo>
                      <a:pt x="2414" y="7"/>
                    </a:lnTo>
                    <a:lnTo>
                      <a:pt x="2418" y="26"/>
                    </a:lnTo>
                    <a:lnTo>
                      <a:pt x="2237" y="58"/>
                    </a:lnTo>
                    <a:lnTo>
                      <a:pt x="2234" y="39"/>
                    </a:lnTo>
                    <a:close/>
                    <a:moveTo>
                      <a:pt x="2414" y="7"/>
                    </a:moveTo>
                    <a:lnTo>
                      <a:pt x="2415" y="7"/>
                    </a:lnTo>
                    <a:lnTo>
                      <a:pt x="2417" y="17"/>
                    </a:lnTo>
                    <a:lnTo>
                      <a:pt x="2414" y="7"/>
                    </a:lnTo>
                    <a:close/>
                    <a:moveTo>
                      <a:pt x="2415" y="7"/>
                    </a:moveTo>
                    <a:lnTo>
                      <a:pt x="2606" y="1"/>
                    </a:lnTo>
                    <a:lnTo>
                      <a:pt x="2607" y="20"/>
                    </a:lnTo>
                    <a:lnTo>
                      <a:pt x="2417" y="27"/>
                    </a:lnTo>
                    <a:lnTo>
                      <a:pt x="2415" y="7"/>
                    </a:lnTo>
                    <a:close/>
                    <a:moveTo>
                      <a:pt x="2606" y="1"/>
                    </a:moveTo>
                    <a:lnTo>
                      <a:pt x="2607" y="0"/>
                    </a:lnTo>
                    <a:lnTo>
                      <a:pt x="2608" y="1"/>
                    </a:lnTo>
                    <a:lnTo>
                      <a:pt x="2606" y="10"/>
                    </a:lnTo>
                    <a:lnTo>
                      <a:pt x="2606" y="1"/>
                    </a:lnTo>
                    <a:close/>
                    <a:moveTo>
                      <a:pt x="2608" y="1"/>
                    </a:moveTo>
                    <a:lnTo>
                      <a:pt x="2801" y="27"/>
                    </a:lnTo>
                    <a:lnTo>
                      <a:pt x="2799" y="45"/>
                    </a:lnTo>
                    <a:lnTo>
                      <a:pt x="2605" y="20"/>
                    </a:lnTo>
                    <a:lnTo>
                      <a:pt x="2608" y="1"/>
                    </a:lnTo>
                    <a:close/>
                    <a:moveTo>
                      <a:pt x="2801" y="27"/>
                    </a:moveTo>
                    <a:lnTo>
                      <a:pt x="2802" y="27"/>
                    </a:lnTo>
                    <a:lnTo>
                      <a:pt x="2804" y="27"/>
                    </a:lnTo>
                    <a:lnTo>
                      <a:pt x="2800" y="36"/>
                    </a:lnTo>
                    <a:lnTo>
                      <a:pt x="2801" y="27"/>
                    </a:lnTo>
                    <a:close/>
                    <a:moveTo>
                      <a:pt x="2804" y="27"/>
                    </a:moveTo>
                    <a:lnTo>
                      <a:pt x="2994" y="87"/>
                    </a:lnTo>
                    <a:lnTo>
                      <a:pt x="2989" y="105"/>
                    </a:lnTo>
                    <a:lnTo>
                      <a:pt x="2798" y="44"/>
                    </a:lnTo>
                    <a:lnTo>
                      <a:pt x="2804" y="27"/>
                    </a:lnTo>
                    <a:close/>
                    <a:moveTo>
                      <a:pt x="2994" y="87"/>
                    </a:moveTo>
                    <a:lnTo>
                      <a:pt x="2995" y="87"/>
                    </a:lnTo>
                    <a:lnTo>
                      <a:pt x="2996" y="87"/>
                    </a:lnTo>
                    <a:lnTo>
                      <a:pt x="2991" y="96"/>
                    </a:lnTo>
                    <a:lnTo>
                      <a:pt x="2994" y="87"/>
                    </a:lnTo>
                    <a:close/>
                    <a:moveTo>
                      <a:pt x="2996" y="87"/>
                    </a:moveTo>
                    <a:lnTo>
                      <a:pt x="3187" y="195"/>
                    </a:lnTo>
                    <a:lnTo>
                      <a:pt x="3177" y="213"/>
                    </a:lnTo>
                    <a:lnTo>
                      <a:pt x="2987" y="105"/>
                    </a:lnTo>
                    <a:lnTo>
                      <a:pt x="2996" y="87"/>
                    </a:lnTo>
                    <a:close/>
                    <a:moveTo>
                      <a:pt x="3187" y="195"/>
                    </a:moveTo>
                    <a:lnTo>
                      <a:pt x="3187" y="197"/>
                    </a:lnTo>
                    <a:lnTo>
                      <a:pt x="3188" y="197"/>
                    </a:lnTo>
                    <a:lnTo>
                      <a:pt x="3182" y="204"/>
                    </a:lnTo>
                    <a:lnTo>
                      <a:pt x="3187" y="195"/>
                    </a:lnTo>
                    <a:close/>
                    <a:moveTo>
                      <a:pt x="3188" y="197"/>
                    </a:moveTo>
                    <a:lnTo>
                      <a:pt x="3372" y="353"/>
                    </a:lnTo>
                    <a:lnTo>
                      <a:pt x="3360" y="367"/>
                    </a:lnTo>
                    <a:lnTo>
                      <a:pt x="3176" y="212"/>
                    </a:lnTo>
                    <a:lnTo>
                      <a:pt x="3188" y="197"/>
                    </a:lnTo>
                    <a:close/>
                    <a:moveTo>
                      <a:pt x="3372" y="353"/>
                    </a:moveTo>
                    <a:lnTo>
                      <a:pt x="3374" y="353"/>
                    </a:lnTo>
                    <a:lnTo>
                      <a:pt x="3374" y="354"/>
                    </a:lnTo>
                    <a:lnTo>
                      <a:pt x="3366" y="360"/>
                    </a:lnTo>
                    <a:lnTo>
                      <a:pt x="3372" y="353"/>
                    </a:lnTo>
                    <a:close/>
                    <a:moveTo>
                      <a:pt x="3374" y="354"/>
                    </a:moveTo>
                    <a:lnTo>
                      <a:pt x="3478" y="491"/>
                    </a:lnTo>
                    <a:lnTo>
                      <a:pt x="3464" y="502"/>
                    </a:lnTo>
                    <a:lnTo>
                      <a:pt x="3359" y="365"/>
                    </a:lnTo>
                    <a:lnTo>
                      <a:pt x="3374" y="354"/>
                    </a:lnTo>
                    <a:close/>
                    <a:moveTo>
                      <a:pt x="3478" y="491"/>
                    </a:moveTo>
                    <a:lnTo>
                      <a:pt x="3479" y="492"/>
                    </a:lnTo>
                    <a:lnTo>
                      <a:pt x="3472" y="496"/>
                    </a:lnTo>
                    <a:lnTo>
                      <a:pt x="3478" y="491"/>
                    </a:lnTo>
                    <a:close/>
                    <a:moveTo>
                      <a:pt x="3479" y="492"/>
                    </a:moveTo>
                    <a:lnTo>
                      <a:pt x="3486" y="505"/>
                    </a:lnTo>
                    <a:lnTo>
                      <a:pt x="3469" y="514"/>
                    </a:lnTo>
                    <a:lnTo>
                      <a:pt x="3463" y="501"/>
                    </a:lnTo>
                    <a:lnTo>
                      <a:pt x="3479" y="492"/>
                    </a:lnTo>
                    <a:close/>
                    <a:moveTo>
                      <a:pt x="3486" y="505"/>
                    </a:moveTo>
                    <a:lnTo>
                      <a:pt x="3487" y="508"/>
                    </a:lnTo>
                    <a:lnTo>
                      <a:pt x="3487" y="510"/>
                    </a:lnTo>
                    <a:lnTo>
                      <a:pt x="3477" y="510"/>
                    </a:lnTo>
                    <a:lnTo>
                      <a:pt x="3486" y="505"/>
                    </a:lnTo>
                    <a:close/>
                    <a:moveTo>
                      <a:pt x="3487" y="510"/>
                    </a:moveTo>
                    <a:lnTo>
                      <a:pt x="3487" y="522"/>
                    </a:lnTo>
                    <a:lnTo>
                      <a:pt x="3468" y="522"/>
                    </a:lnTo>
                    <a:lnTo>
                      <a:pt x="3468" y="510"/>
                    </a:lnTo>
                    <a:lnTo>
                      <a:pt x="3487" y="510"/>
                    </a:lnTo>
                    <a:close/>
                    <a:moveTo>
                      <a:pt x="3487" y="522"/>
                    </a:moveTo>
                    <a:lnTo>
                      <a:pt x="3487" y="535"/>
                    </a:lnTo>
                    <a:lnTo>
                      <a:pt x="3468" y="535"/>
                    </a:lnTo>
                    <a:lnTo>
                      <a:pt x="3468" y="522"/>
                    </a:lnTo>
                    <a:lnTo>
                      <a:pt x="3487" y="522"/>
                    </a:lnTo>
                    <a:close/>
                    <a:moveTo>
                      <a:pt x="3487" y="535"/>
                    </a:moveTo>
                    <a:lnTo>
                      <a:pt x="3487" y="537"/>
                    </a:lnTo>
                    <a:lnTo>
                      <a:pt x="3486" y="541"/>
                    </a:lnTo>
                    <a:lnTo>
                      <a:pt x="3477" y="535"/>
                    </a:lnTo>
                    <a:lnTo>
                      <a:pt x="3487" y="535"/>
                    </a:lnTo>
                    <a:close/>
                    <a:moveTo>
                      <a:pt x="3486" y="541"/>
                    </a:moveTo>
                    <a:lnTo>
                      <a:pt x="3479" y="549"/>
                    </a:lnTo>
                    <a:lnTo>
                      <a:pt x="3463" y="539"/>
                    </a:lnTo>
                    <a:lnTo>
                      <a:pt x="3469" y="530"/>
                    </a:lnTo>
                    <a:lnTo>
                      <a:pt x="3486" y="541"/>
                    </a:lnTo>
                    <a:close/>
                    <a:moveTo>
                      <a:pt x="3463" y="541"/>
                    </a:moveTo>
                    <a:lnTo>
                      <a:pt x="3463" y="539"/>
                    </a:lnTo>
                    <a:lnTo>
                      <a:pt x="3472" y="544"/>
                    </a:lnTo>
                    <a:lnTo>
                      <a:pt x="3463" y="541"/>
                    </a:lnTo>
                    <a:close/>
                    <a:moveTo>
                      <a:pt x="3479" y="548"/>
                    </a:moveTo>
                    <a:lnTo>
                      <a:pt x="3474" y="562"/>
                    </a:lnTo>
                    <a:lnTo>
                      <a:pt x="3456" y="553"/>
                    </a:lnTo>
                    <a:lnTo>
                      <a:pt x="3463" y="541"/>
                    </a:lnTo>
                    <a:lnTo>
                      <a:pt x="3479" y="548"/>
                    </a:lnTo>
                    <a:close/>
                    <a:moveTo>
                      <a:pt x="3474" y="562"/>
                    </a:moveTo>
                    <a:lnTo>
                      <a:pt x="3473" y="564"/>
                    </a:lnTo>
                    <a:lnTo>
                      <a:pt x="3471" y="565"/>
                    </a:lnTo>
                    <a:lnTo>
                      <a:pt x="3465" y="557"/>
                    </a:lnTo>
                    <a:lnTo>
                      <a:pt x="3474" y="562"/>
                    </a:lnTo>
                    <a:close/>
                    <a:moveTo>
                      <a:pt x="3471" y="565"/>
                    </a:moveTo>
                    <a:lnTo>
                      <a:pt x="3461" y="571"/>
                    </a:lnTo>
                    <a:lnTo>
                      <a:pt x="3450" y="556"/>
                    </a:lnTo>
                    <a:lnTo>
                      <a:pt x="3460" y="549"/>
                    </a:lnTo>
                    <a:lnTo>
                      <a:pt x="3471" y="565"/>
                    </a:lnTo>
                    <a:close/>
                    <a:moveTo>
                      <a:pt x="3461" y="571"/>
                    </a:moveTo>
                    <a:lnTo>
                      <a:pt x="3460" y="571"/>
                    </a:lnTo>
                    <a:lnTo>
                      <a:pt x="3455" y="564"/>
                    </a:lnTo>
                    <a:lnTo>
                      <a:pt x="3461" y="571"/>
                    </a:lnTo>
                    <a:close/>
                    <a:moveTo>
                      <a:pt x="3460" y="571"/>
                    </a:moveTo>
                    <a:lnTo>
                      <a:pt x="3446" y="578"/>
                    </a:lnTo>
                    <a:lnTo>
                      <a:pt x="3439" y="562"/>
                    </a:lnTo>
                    <a:lnTo>
                      <a:pt x="3451" y="555"/>
                    </a:lnTo>
                    <a:lnTo>
                      <a:pt x="3460" y="571"/>
                    </a:lnTo>
                    <a:close/>
                    <a:moveTo>
                      <a:pt x="3446" y="578"/>
                    </a:moveTo>
                    <a:lnTo>
                      <a:pt x="3445" y="579"/>
                    </a:lnTo>
                    <a:lnTo>
                      <a:pt x="3444" y="579"/>
                    </a:lnTo>
                    <a:lnTo>
                      <a:pt x="3443" y="570"/>
                    </a:lnTo>
                    <a:lnTo>
                      <a:pt x="3446" y="578"/>
                    </a:lnTo>
                    <a:close/>
                    <a:moveTo>
                      <a:pt x="3444" y="579"/>
                    </a:moveTo>
                    <a:lnTo>
                      <a:pt x="3429" y="582"/>
                    </a:lnTo>
                    <a:lnTo>
                      <a:pt x="3425" y="564"/>
                    </a:lnTo>
                    <a:lnTo>
                      <a:pt x="3441" y="560"/>
                    </a:lnTo>
                    <a:lnTo>
                      <a:pt x="3444" y="579"/>
                    </a:lnTo>
                    <a:close/>
                    <a:moveTo>
                      <a:pt x="3429" y="582"/>
                    </a:moveTo>
                    <a:lnTo>
                      <a:pt x="3426" y="582"/>
                    </a:lnTo>
                    <a:lnTo>
                      <a:pt x="3425" y="582"/>
                    </a:lnTo>
                    <a:lnTo>
                      <a:pt x="3426" y="573"/>
                    </a:lnTo>
                    <a:lnTo>
                      <a:pt x="3429" y="582"/>
                    </a:lnTo>
                    <a:close/>
                    <a:moveTo>
                      <a:pt x="3425" y="582"/>
                    </a:moveTo>
                    <a:lnTo>
                      <a:pt x="3409" y="579"/>
                    </a:lnTo>
                    <a:lnTo>
                      <a:pt x="3412" y="560"/>
                    </a:lnTo>
                    <a:lnTo>
                      <a:pt x="3429" y="564"/>
                    </a:lnTo>
                    <a:lnTo>
                      <a:pt x="3425" y="582"/>
                    </a:lnTo>
                    <a:close/>
                    <a:moveTo>
                      <a:pt x="3412" y="560"/>
                    </a:moveTo>
                    <a:lnTo>
                      <a:pt x="3412" y="560"/>
                    </a:lnTo>
                    <a:lnTo>
                      <a:pt x="3411" y="570"/>
                    </a:lnTo>
                    <a:lnTo>
                      <a:pt x="3412" y="560"/>
                    </a:lnTo>
                    <a:close/>
                    <a:moveTo>
                      <a:pt x="3409" y="579"/>
                    </a:moveTo>
                    <a:lnTo>
                      <a:pt x="3390" y="576"/>
                    </a:lnTo>
                    <a:lnTo>
                      <a:pt x="3393" y="557"/>
                    </a:lnTo>
                    <a:lnTo>
                      <a:pt x="3412" y="560"/>
                    </a:lnTo>
                    <a:lnTo>
                      <a:pt x="3409" y="579"/>
                    </a:lnTo>
                    <a:close/>
                    <a:moveTo>
                      <a:pt x="3390" y="576"/>
                    </a:moveTo>
                    <a:lnTo>
                      <a:pt x="3387" y="576"/>
                    </a:lnTo>
                    <a:lnTo>
                      <a:pt x="3385" y="573"/>
                    </a:lnTo>
                    <a:lnTo>
                      <a:pt x="3391" y="567"/>
                    </a:lnTo>
                    <a:lnTo>
                      <a:pt x="3390" y="576"/>
                    </a:lnTo>
                    <a:close/>
                    <a:moveTo>
                      <a:pt x="3385" y="573"/>
                    </a:moveTo>
                    <a:lnTo>
                      <a:pt x="3273" y="442"/>
                    </a:lnTo>
                    <a:lnTo>
                      <a:pt x="3288" y="430"/>
                    </a:lnTo>
                    <a:lnTo>
                      <a:pt x="3399" y="560"/>
                    </a:lnTo>
                    <a:lnTo>
                      <a:pt x="3385" y="573"/>
                    </a:lnTo>
                    <a:close/>
                    <a:moveTo>
                      <a:pt x="3286" y="429"/>
                    </a:moveTo>
                    <a:lnTo>
                      <a:pt x="3288" y="429"/>
                    </a:lnTo>
                    <a:lnTo>
                      <a:pt x="3288" y="430"/>
                    </a:lnTo>
                    <a:lnTo>
                      <a:pt x="3281" y="436"/>
                    </a:lnTo>
                    <a:lnTo>
                      <a:pt x="3286" y="429"/>
                    </a:lnTo>
                    <a:close/>
                    <a:moveTo>
                      <a:pt x="3274" y="444"/>
                    </a:moveTo>
                    <a:lnTo>
                      <a:pt x="3102" y="297"/>
                    </a:lnTo>
                    <a:lnTo>
                      <a:pt x="3116" y="283"/>
                    </a:lnTo>
                    <a:lnTo>
                      <a:pt x="3286" y="429"/>
                    </a:lnTo>
                    <a:lnTo>
                      <a:pt x="3274" y="444"/>
                    </a:lnTo>
                    <a:close/>
                    <a:moveTo>
                      <a:pt x="3113" y="281"/>
                    </a:moveTo>
                    <a:lnTo>
                      <a:pt x="3114" y="283"/>
                    </a:lnTo>
                    <a:lnTo>
                      <a:pt x="3116" y="283"/>
                    </a:lnTo>
                    <a:lnTo>
                      <a:pt x="3109" y="290"/>
                    </a:lnTo>
                    <a:lnTo>
                      <a:pt x="3113" y="281"/>
                    </a:lnTo>
                    <a:close/>
                    <a:moveTo>
                      <a:pt x="3105" y="298"/>
                    </a:moveTo>
                    <a:lnTo>
                      <a:pt x="2926" y="200"/>
                    </a:lnTo>
                    <a:lnTo>
                      <a:pt x="2936" y="183"/>
                    </a:lnTo>
                    <a:lnTo>
                      <a:pt x="3113" y="281"/>
                    </a:lnTo>
                    <a:lnTo>
                      <a:pt x="3105" y="298"/>
                    </a:lnTo>
                    <a:close/>
                    <a:moveTo>
                      <a:pt x="2934" y="182"/>
                    </a:moveTo>
                    <a:lnTo>
                      <a:pt x="2935" y="182"/>
                    </a:lnTo>
                    <a:lnTo>
                      <a:pt x="2936" y="183"/>
                    </a:lnTo>
                    <a:lnTo>
                      <a:pt x="2931" y="191"/>
                    </a:lnTo>
                    <a:lnTo>
                      <a:pt x="2934" y="182"/>
                    </a:lnTo>
                    <a:close/>
                    <a:moveTo>
                      <a:pt x="2928" y="201"/>
                    </a:moveTo>
                    <a:lnTo>
                      <a:pt x="2750" y="144"/>
                    </a:lnTo>
                    <a:lnTo>
                      <a:pt x="2756" y="125"/>
                    </a:lnTo>
                    <a:lnTo>
                      <a:pt x="2934" y="182"/>
                    </a:lnTo>
                    <a:lnTo>
                      <a:pt x="2928" y="201"/>
                    </a:lnTo>
                    <a:close/>
                    <a:moveTo>
                      <a:pt x="2754" y="125"/>
                    </a:moveTo>
                    <a:lnTo>
                      <a:pt x="2755" y="125"/>
                    </a:lnTo>
                    <a:lnTo>
                      <a:pt x="2756" y="125"/>
                    </a:lnTo>
                    <a:lnTo>
                      <a:pt x="2753" y="135"/>
                    </a:lnTo>
                    <a:lnTo>
                      <a:pt x="2754" y="125"/>
                    </a:lnTo>
                    <a:close/>
                    <a:moveTo>
                      <a:pt x="2752" y="144"/>
                    </a:moveTo>
                    <a:lnTo>
                      <a:pt x="2576" y="122"/>
                    </a:lnTo>
                    <a:lnTo>
                      <a:pt x="2580" y="103"/>
                    </a:lnTo>
                    <a:lnTo>
                      <a:pt x="2754" y="125"/>
                    </a:lnTo>
                    <a:lnTo>
                      <a:pt x="2752" y="144"/>
                    </a:lnTo>
                    <a:close/>
                    <a:moveTo>
                      <a:pt x="2578" y="103"/>
                    </a:moveTo>
                    <a:lnTo>
                      <a:pt x="2579" y="103"/>
                    </a:lnTo>
                    <a:lnTo>
                      <a:pt x="2580" y="103"/>
                    </a:lnTo>
                    <a:lnTo>
                      <a:pt x="2579" y="112"/>
                    </a:lnTo>
                    <a:lnTo>
                      <a:pt x="2578" y="103"/>
                    </a:lnTo>
                    <a:close/>
                    <a:moveTo>
                      <a:pt x="2579" y="122"/>
                    </a:moveTo>
                    <a:lnTo>
                      <a:pt x="2407" y="125"/>
                    </a:lnTo>
                    <a:lnTo>
                      <a:pt x="2407" y="106"/>
                    </a:lnTo>
                    <a:lnTo>
                      <a:pt x="2578" y="103"/>
                    </a:lnTo>
                    <a:lnTo>
                      <a:pt x="2579" y="122"/>
                    </a:lnTo>
                    <a:close/>
                    <a:moveTo>
                      <a:pt x="2404" y="106"/>
                    </a:moveTo>
                    <a:lnTo>
                      <a:pt x="2406" y="106"/>
                    </a:lnTo>
                    <a:lnTo>
                      <a:pt x="2407" y="106"/>
                    </a:lnTo>
                    <a:lnTo>
                      <a:pt x="2407" y="115"/>
                    </a:lnTo>
                    <a:lnTo>
                      <a:pt x="2404" y="106"/>
                    </a:lnTo>
                    <a:close/>
                    <a:moveTo>
                      <a:pt x="2408" y="125"/>
                    </a:moveTo>
                    <a:lnTo>
                      <a:pt x="2242" y="154"/>
                    </a:lnTo>
                    <a:lnTo>
                      <a:pt x="2240" y="135"/>
                    </a:lnTo>
                    <a:lnTo>
                      <a:pt x="2404" y="106"/>
                    </a:lnTo>
                    <a:lnTo>
                      <a:pt x="2408" y="125"/>
                    </a:lnTo>
                    <a:close/>
                    <a:moveTo>
                      <a:pt x="2239" y="135"/>
                    </a:moveTo>
                    <a:lnTo>
                      <a:pt x="2239" y="135"/>
                    </a:lnTo>
                    <a:lnTo>
                      <a:pt x="2240" y="135"/>
                    </a:lnTo>
                    <a:lnTo>
                      <a:pt x="2241" y="144"/>
                    </a:lnTo>
                    <a:lnTo>
                      <a:pt x="2239" y="135"/>
                    </a:lnTo>
                    <a:close/>
                    <a:moveTo>
                      <a:pt x="2243" y="154"/>
                    </a:moveTo>
                    <a:lnTo>
                      <a:pt x="2091" y="198"/>
                    </a:lnTo>
                    <a:lnTo>
                      <a:pt x="2086" y="179"/>
                    </a:lnTo>
                    <a:lnTo>
                      <a:pt x="2239" y="135"/>
                    </a:lnTo>
                    <a:lnTo>
                      <a:pt x="2243" y="154"/>
                    </a:lnTo>
                    <a:close/>
                    <a:moveTo>
                      <a:pt x="2085" y="180"/>
                    </a:moveTo>
                    <a:lnTo>
                      <a:pt x="2086" y="179"/>
                    </a:lnTo>
                    <a:lnTo>
                      <a:pt x="2089" y="189"/>
                    </a:lnTo>
                    <a:lnTo>
                      <a:pt x="2085" y="180"/>
                    </a:lnTo>
                    <a:close/>
                    <a:moveTo>
                      <a:pt x="2092" y="198"/>
                    </a:moveTo>
                    <a:lnTo>
                      <a:pt x="1959" y="252"/>
                    </a:lnTo>
                    <a:lnTo>
                      <a:pt x="1951" y="234"/>
                    </a:lnTo>
                    <a:lnTo>
                      <a:pt x="2085" y="180"/>
                    </a:lnTo>
                    <a:lnTo>
                      <a:pt x="2092" y="198"/>
                    </a:lnTo>
                    <a:close/>
                    <a:moveTo>
                      <a:pt x="1951" y="234"/>
                    </a:moveTo>
                    <a:lnTo>
                      <a:pt x="1951" y="234"/>
                    </a:lnTo>
                    <a:lnTo>
                      <a:pt x="1956" y="243"/>
                    </a:lnTo>
                    <a:lnTo>
                      <a:pt x="1951" y="234"/>
                    </a:lnTo>
                    <a:close/>
                    <a:moveTo>
                      <a:pt x="1959" y="251"/>
                    </a:moveTo>
                    <a:lnTo>
                      <a:pt x="1839" y="305"/>
                    </a:lnTo>
                    <a:lnTo>
                      <a:pt x="1831" y="288"/>
                    </a:lnTo>
                    <a:lnTo>
                      <a:pt x="1951" y="234"/>
                    </a:lnTo>
                    <a:lnTo>
                      <a:pt x="1959" y="251"/>
                    </a:lnTo>
                    <a:close/>
                    <a:moveTo>
                      <a:pt x="1830" y="288"/>
                    </a:moveTo>
                    <a:lnTo>
                      <a:pt x="1830" y="288"/>
                    </a:lnTo>
                    <a:lnTo>
                      <a:pt x="1831" y="288"/>
                    </a:lnTo>
                    <a:lnTo>
                      <a:pt x="1834" y="297"/>
                    </a:lnTo>
                    <a:lnTo>
                      <a:pt x="1830" y="288"/>
                    </a:lnTo>
                    <a:close/>
                    <a:moveTo>
                      <a:pt x="1839" y="305"/>
                    </a:moveTo>
                    <a:lnTo>
                      <a:pt x="1744" y="362"/>
                    </a:lnTo>
                    <a:lnTo>
                      <a:pt x="1734" y="345"/>
                    </a:lnTo>
                    <a:lnTo>
                      <a:pt x="1830" y="288"/>
                    </a:lnTo>
                    <a:lnTo>
                      <a:pt x="1839" y="305"/>
                    </a:lnTo>
                    <a:close/>
                    <a:moveTo>
                      <a:pt x="1744" y="362"/>
                    </a:moveTo>
                    <a:lnTo>
                      <a:pt x="1746" y="361"/>
                    </a:lnTo>
                    <a:lnTo>
                      <a:pt x="1744" y="362"/>
                    </a:lnTo>
                    <a:lnTo>
                      <a:pt x="1740" y="353"/>
                    </a:lnTo>
                    <a:lnTo>
                      <a:pt x="1744" y="362"/>
                    </a:lnTo>
                    <a:close/>
                    <a:moveTo>
                      <a:pt x="1744" y="362"/>
                    </a:moveTo>
                    <a:lnTo>
                      <a:pt x="1705" y="384"/>
                    </a:lnTo>
                    <a:lnTo>
                      <a:pt x="1697" y="367"/>
                    </a:lnTo>
                    <a:lnTo>
                      <a:pt x="1734" y="345"/>
                    </a:lnTo>
                    <a:lnTo>
                      <a:pt x="1744" y="362"/>
                    </a:lnTo>
                    <a:close/>
                    <a:moveTo>
                      <a:pt x="1696" y="369"/>
                    </a:moveTo>
                    <a:lnTo>
                      <a:pt x="1696" y="369"/>
                    </a:lnTo>
                    <a:lnTo>
                      <a:pt x="1697" y="367"/>
                    </a:lnTo>
                    <a:lnTo>
                      <a:pt x="1701" y="376"/>
                    </a:lnTo>
                    <a:lnTo>
                      <a:pt x="1696" y="369"/>
                    </a:lnTo>
                    <a:close/>
                    <a:moveTo>
                      <a:pt x="1707" y="384"/>
                    </a:moveTo>
                    <a:lnTo>
                      <a:pt x="1665" y="413"/>
                    </a:lnTo>
                    <a:lnTo>
                      <a:pt x="1655" y="396"/>
                    </a:lnTo>
                    <a:lnTo>
                      <a:pt x="1696" y="369"/>
                    </a:lnTo>
                    <a:lnTo>
                      <a:pt x="1707" y="384"/>
                    </a:lnTo>
                    <a:close/>
                    <a:moveTo>
                      <a:pt x="1654" y="397"/>
                    </a:moveTo>
                    <a:lnTo>
                      <a:pt x="1655" y="396"/>
                    </a:lnTo>
                    <a:lnTo>
                      <a:pt x="1659" y="405"/>
                    </a:lnTo>
                    <a:lnTo>
                      <a:pt x="1654" y="397"/>
                    </a:lnTo>
                    <a:close/>
                    <a:moveTo>
                      <a:pt x="1666" y="412"/>
                    </a:moveTo>
                    <a:lnTo>
                      <a:pt x="1627" y="440"/>
                    </a:lnTo>
                    <a:lnTo>
                      <a:pt x="1616" y="426"/>
                    </a:lnTo>
                    <a:lnTo>
                      <a:pt x="1654" y="397"/>
                    </a:lnTo>
                    <a:lnTo>
                      <a:pt x="1666" y="412"/>
                    </a:lnTo>
                    <a:close/>
                    <a:moveTo>
                      <a:pt x="1627" y="440"/>
                    </a:moveTo>
                    <a:lnTo>
                      <a:pt x="1589" y="469"/>
                    </a:lnTo>
                    <a:lnTo>
                      <a:pt x="1578" y="455"/>
                    </a:lnTo>
                    <a:lnTo>
                      <a:pt x="1616" y="426"/>
                    </a:lnTo>
                    <a:lnTo>
                      <a:pt x="1627" y="440"/>
                    </a:lnTo>
                    <a:close/>
                    <a:moveTo>
                      <a:pt x="1589" y="469"/>
                    </a:moveTo>
                    <a:lnTo>
                      <a:pt x="1551" y="498"/>
                    </a:lnTo>
                    <a:lnTo>
                      <a:pt x="1540" y="483"/>
                    </a:lnTo>
                    <a:lnTo>
                      <a:pt x="1578" y="455"/>
                    </a:lnTo>
                    <a:lnTo>
                      <a:pt x="1589" y="469"/>
                    </a:lnTo>
                    <a:close/>
                    <a:moveTo>
                      <a:pt x="1539" y="483"/>
                    </a:moveTo>
                    <a:lnTo>
                      <a:pt x="1539" y="483"/>
                    </a:lnTo>
                    <a:lnTo>
                      <a:pt x="1540" y="483"/>
                    </a:lnTo>
                    <a:lnTo>
                      <a:pt x="1546" y="490"/>
                    </a:lnTo>
                    <a:lnTo>
                      <a:pt x="1539" y="483"/>
                    </a:lnTo>
                    <a:close/>
                    <a:moveTo>
                      <a:pt x="1552" y="498"/>
                    </a:moveTo>
                    <a:lnTo>
                      <a:pt x="1517" y="530"/>
                    </a:lnTo>
                    <a:lnTo>
                      <a:pt x="1504" y="515"/>
                    </a:lnTo>
                    <a:lnTo>
                      <a:pt x="1539" y="483"/>
                    </a:lnTo>
                    <a:lnTo>
                      <a:pt x="1552" y="498"/>
                    </a:lnTo>
                    <a:close/>
                    <a:moveTo>
                      <a:pt x="1517" y="530"/>
                    </a:moveTo>
                    <a:lnTo>
                      <a:pt x="1516" y="530"/>
                    </a:lnTo>
                    <a:lnTo>
                      <a:pt x="1510" y="522"/>
                    </a:lnTo>
                    <a:lnTo>
                      <a:pt x="1517" y="530"/>
                    </a:lnTo>
                    <a:close/>
                    <a:moveTo>
                      <a:pt x="1516" y="530"/>
                    </a:moveTo>
                    <a:lnTo>
                      <a:pt x="1482" y="558"/>
                    </a:lnTo>
                    <a:lnTo>
                      <a:pt x="1470" y="544"/>
                    </a:lnTo>
                    <a:lnTo>
                      <a:pt x="1505" y="515"/>
                    </a:lnTo>
                    <a:lnTo>
                      <a:pt x="1516" y="530"/>
                    </a:lnTo>
                    <a:close/>
                    <a:moveTo>
                      <a:pt x="1470" y="544"/>
                    </a:moveTo>
                    <a:lnTo>
                      <a:pt x="1470" y="544"/>
                    </a:lnTo>
                    <a:lnTo>
                      <a:pt x="1475" y="551"/>
                    </a:lnTo>
                    <a:lnTo>
                      <a:pt x="1470" y="544"/>
                    </a:lnTo>
                    <a:close/>
                    <a:moveTo>
                      <a:pt x="1482" y="558"/>
                    </a:moveTo>
                    <a:lnTo>
                      <a:pt x="1450" y="587"/>
                    </a:lnTo>
                    <a:lnTo>
                      <a:pt x="1438" y="573"/>
                    </a:lnTo>
                    <a:lnTo>
                      <a:pt x="1470" y="544"/>
                    </a:lnTo>
                    <a:lnTo>
                      <a:pt x="1482" y="558"/>
                    </a:lnTo>
                    <a:close/>
                    <a:moveTo>
                      <a:pt x="1436" y="573"/>
                    </a:moveTo>
                    <a:lnTo>
                      <a:pt x="1436" y="573"/>
                    </a:lnTo>
                    <a:lnTo>
                      <a:pt x="1438" y="573"/>
                    </a:lnTo>
                    <a:lnTo>
                      <a:pt x="1443" y="579"/>
                    </a:lnTo>
                    <a:lnTo>
                      <a:pt x="1436" y="573"/>
                    </a:lnTo>
                    <a:close/>
                    <a:moveTo>
                      <a:pt x="1451" y="586"/>
                    </a:moveTo>
                    <a:lnTo>
                      <a:pt x="1419" y="618"/>
                    </a:lnTo>
                    <a:lnTo>
                      <a:pt x="1406" y="605"/>
                    </a:lnTo>
                    <a:lnTo>
                      <a:pt x="1436" y="573"/>
                    </a:lnTo>
                    <a:lnTo>
                      <a:pt x="1451" y="586"/>
                    </a:lnTo>
                    <a:close/>
                    <a:moveTo>
                      <a:pt x="1419" y="618"/>
                    </a:moveTo>
                    <a:lnTo>
                      <a:pt x="1419" y="618"/>
                    </a:lnTo>
                    <a:lnTo>
                      <a:pt x="1418" y="618"/>
                    </a:lnTo>
                    <a:lnTo>
                      <a:pt x="1412" y="611"/>
                    </a:lnTo>
                    <a:lnTo>
                      <a:pt x="1419" y="618"/>
                    </a:lnTo>
                    <a:close/>
                    <a:moveTo>
                      <a:pt x="1418" y="618"/>
                    </a:moveTo>
                    <a:lnTo>
                      <a:pt x="1387" y="646"/>
                    </a:lnTo>
                    <a:lnTo>
                      <a:pt x="1374" y="633"/>
                    </a:lnTo>
                    <a:lnTo>
                      <a:pt x="1406" y="605"/>
                    </a:lnTo>
                    <a:lnTo>
                      <a:pt x="1418" y="618"/>
                    </a:lnTo>
                    <a:close/>
                    <a:moveTo>
                      <a:pt x="1372" y="646"/>
                    </a:moveTo>
                    <a:lnTo>
                      <a:pt x="1367" y="639"/>
                    </a:lnTo>
                    <a:lnTo>
                      <a:pt x="1374" y="633"/>
                    </a:lnTo>
                    <a:lnTo>
                      <a:pt x="1380" y="640"/>
                    </a:lnTo>
                    <a:lnTo>
                      <a:pt x="1372" y="646"/>
                    </a:lnTo>
                    <a:close/>
                    <a:moveTo>
                      <a:pt x="1387" y="633"/>
                    </a:moveTo>
                    <a:lnTo>
                      <a:pt x="1407" y="655"/>
                    </a:lnTo>
                    <a:lnTo>
                      <a:pt x="1392" y="668"/>
                    </a:lnTo>
                    <a:lnTo>
                      <a:pt x="1372" y="646"/>
                    </a:lnTo>
                    <a:lnTo>
                      <a:pt x="1387" y="633"/>
                    </a:lnTo>
                    <a:close/>
                    <a:moveTo>
                      <a:pt x="1407" y="655"/>
                    </a:moveTo>
                    <a:lnTo>
                      <a:pt x="1420" y="672"/>
                    </a:lnTo>
                    <a:lnTo>
                      <a:pt x="1399" y="672"/>
                    </a:lnTo>
                    <a:lnTo>
                      <a:pt x="1399" y="662"/>
                    </a:lnTo>
                    <a:lnTo>
                      <a:pt x="1407" y="655"/>
                    </a:lnTo>
                    <a:close/>
                    <a:moveTo>
                      <a:pt x="1399" y="672"/>
                    </a:moveTo>
                    <a:lnTo>
                      <a:pt x="1396" y="672"/>
                    </a:lnTo>
                    <a:lnTo>
                      <a:pt x="1396" y="652"/>
                    </a:lnTo>
                    <a:lnTo>
                      <a:pt x="1399" y="652"/>
                    </a:lnTo>
                    <a:lnTo>
                      <a:pt x="1399" y="672"/>
                    </a:lnTo>
                    <a:close/>
                    <a:moveTo>
                      <a:pt x="1389" y="655"/>
                    </a:moveTo>
                    <a:lnTo>
                      <a:pt x="1392" y="652"/>
                    </a:lnTo>
                    <a:lnTo>
                      <a:pt x="1396" y="652"/>
                    </a:lnTo>
                    <a:lnTo>
                      <a:pt x="1396" y="662"/>
                    </a:lnTo>
                    <a:lnTo>
                      <a:pt x="1389" y="655"/>
                    </a:lnTo>
                    <a:close/>
                    <a:moveTo>
                      <a:pt x="1402" y="668"/>
                    </a:moveTo>
                    <a:lnTo>
                      <a:pt x="1397" y="675"/>
                    </a:lnTo>
                    <a:lnTo>
                      <a:pt x="1382" y="662"/>
                    </a:lnTo>
                    <a:lnTo>
                      <a:pt x="1389" y="655"/>
                    </a:lnTo>
                    <a:lnTo>
                      <a:pt x="1402" y="668"/>
                    </a:lnTo>
                    <a:close/>
                    <a:moveTo>
                      <a:pt x="1397" y="675"/>
                    </a:moveTo>
                    <a:lnTo>
                      <a:pt x="1397" y="675"/>
                    </a:lnTo>
                    <a:lnTo>
                      <a:pt x="1389" y="668"/>
                    </a:lnTo>
                    <a:lnTo>
                      <a:pt x="1397" y="675"/>
                    </a:lnTo>
                    <a:close/>
                    <a:moveTo>
                      <a:pt x="1397" y="675"/>
                    </a:moveTo>
                    <a:lnTo>
                      <a:pt x="1390" y="682"/>
                    </a:lnTo>
                    <a:lnTo>
                      <a:pt x="1377" y="668"/>
                    </a:lnTo>
                    <a:lnTo>
                      <a:pt x="1382" y="662"/>
                    </a:lnTo>
                    <a:lnTo>
                      <a:pt x="1397" y="675"/>
                    </a:lnTo>
                    <a:close/>
                    <a:moveTo>
                      <a:pt x="1390" y="682"/>
                    </a:moveTo>
                    <a:lnTo>
                      <a:pt x="1389" y="682"/>
                    </a:lnTo>
                    <a:lnTo>
                      <a:pt x="1389" y="683"/>
                    </a:lnTo>
                    <a:lnTo>
                      <a:pt x="1384" y="675"/>
                    </a:lnTo>
                    <a:lnTo>
                      <a:pt x="1390" y="682"/>
                    </a:lnTo>
                    <a:close/>
                    <a:moveTo>
                      <a:pt x="1389" y="683"/>
                    </a:moveTo>
                    <a:lnTo>
                      <a:pt x="1376" y="692"/>
                    </a:lnTo>
                    <a:lnTo>
                      <a:pt x="1365" y="676"/>
                    </a:lnTo>
                    <a:lnTo>
                      <a:pt x="1378" y="667"/>
                    </a:lnTo>
                    <a:lnTo>
                      <a:pt x="1389" y="683"/>
                    </a:lnTo>
                    <a:close/>
                    <a:moveTo>
                      <a:pt x="1364" y="677"/>
                    </a:moveTo>
                    <a:lnTo>
                      <a:pt x="1364" y="677"/>
                    </a:lnTo>
                    <a:lnTo>
                      <a:pt x="1365" y="676"/>
                    </a:lnTo>
                    <a:lnTo>
                      <a:pt x="1370" y="684"/>
                    </a:lnTo>
                    <a:lnTo>
                      <a:pt x="1364" y="677"/>
                    </a:lnTo>
                    <a:close/>
                    <a:moveTo>
                      <a:pt x="1377" y="691"/>
                    </a:moveTo>
                    <a:lnTo>
                      <a:pt x="1365" y="704"/>
                    </a:lnTo>
                    <a:lnTo>
                      <a:pt x="1352" y="691"/>
                    </a:lnTo>
                    <a:lnTo>
                      <a:pt x="1364" y="677"/>
                    </a:lnTo>
                    <a:lnTo>
                      <a:pt x="1377" y="691"/>
                    </a:lnTo>
                    <a:close/>
                    <a:moveTo>
                      <a:pt x="1365" y="704"/>
                    </a:moveTo>
                    <a:lnTo>
                      <a:pt x="1364" y="704"/>
                    </a:lnTo>
                    <a:lnTo>
                      <a:pt x="1364" y="705"/>
                    </a:lnTo>
                    <a:lnTo>
                      <a:pt x="1358" y="697"/>
                    </a:lnTo>
                    <a:lnTo>
                      <a:pt x="1365" y="704"/>
                    </a:lnTo>
                    <a:close/>
                    <a:moveTo>
                      <a:pt x="1364" y="705"/>
                    </a:moveTo>
                    <a:lnTo>
                      <a:pt x="1348" y="717"/>
                    </a:lnTo>
                    <a:lnTo>
                      <a:pt x="1336" y="703"/>
                    </a:lnTo>
                    <a:lnTo>
                      <a:pt x="1352" y="689"/>
                    </a:lnTo>
                    <a:lnTo>
                      <a:pt x="1364" y="705"/>
                    </a:lnTo>
                    <a:close/>
                    <a:moveTo>
                      <a:pt x="1335" y="704"/>
                    </a:moveTo>
                    <a:lnTo>
                      <a:pt x="1335" y="703"/>
                    </a:lnTo>
                    <a:lnTo>
                      <a:pt x="1336" y="703"/>
                    </a:lnTo>
                    <a:lnTo>
                      <a:pt x="1342" y="709"/>
                    </a:lnTo>
                    <a:lnTo>
                      <a:pt x="1335" y="704"/>
                    </a:lnTo>
                    <a:close/>
                    <a:moveTo>
                      <a:pt x="1349" y="716"/>
                    </a:moveTo>
                    <a:lnTo>
                      <a:pt x="1333" y="735"/>
                    </a:lnTo>
                    <a:lnTo>
                      <a:pt x="1318" y="723"/>
                    </a:lnTo>
                    <a:lnTo>
                      <a:pt x="1335" y="704"/>
                    </a:lnTo>
                    <a:lnTo>
                      <a:pt x="1349" y="716"/>
                    </a:lnTo>
                    <a:close/>
                    <a:moveTo>
                      <a:pt x="1333" y="735"/>
                    </a:moveTo>
                    <a:lnTo>
                      <a:pt x="1333" y="735"/>
                    </a:lnTo>
                    <a:lnTo>
                      <a:pt x="1333" y="736"/>
                    </a:lnTo>
                    <a:lnTo>
                      <a:pt x="1326" y="729"/>
                    </a:lnTo>
                    <a:lnTo>
                      <a:pt x="1333" y="735"/>
                    </a:lnTo>
                    <a:close/>
                    <a:moveTo>
                      <a:pt x="1333" y="736"/>
                    </a:moveTo>
                    <a:lnTo>
                      <a:pt x="1316" y="751"/>
                    </a:lnTo>
                    <a:lnTo>
                      <a:pt x="1303" y="738"/>
                    </a:lnTo>
                    <a:lnTo>
                      <a:pt x="1320" y="723"/>
                    </a:lnTo>
                    <a:lnTo>
                      <a:pt x="1333" y="736"/>
                    </a:lnTo>
                    <a:close/>
                    <a:moveTo>
                      <a:pt x="1303" y="738"/>
                    </a:moveTo>
                    <a:lnTo>
                      <a:pt x="1303" y="738"/>
                    </a:lnTo>
                    <a:lnTo>
                      <a:pt x="1310" y="745"/>
                    </a:lnTo>
                    <a:lnTo>
                      <a:pt x="1303" y="738"/>
                    </a:lnTo>
                    <a:close/>
                    <a:moveTo>
                      <a:pt x="1317" y="751"/>
                    </a:moveTo>
                    <a:lnTo>
                      <a:pt x="1299" y="773"/>
                    </a:lnTo>
                    <a:lnTo>
                      <a:pt x="1284" y="761"/>
                    </a:lnTo>
                    <a:lnTo>
                      <a:pt x="1303" y="738"/>
                    </a:lnTo>
                    <a:lnTo>
                      <a:pt x="1317" y="751"/>
                    </a:lnTo>
                    <a:close/>
                    <a:moveTo>
                      <a:pt x="1299" y="773"/>
                    </a:moveTo>
                    <a:lnTo>
                      <a:pt x="1298" y="773"/>
                    </a:lnTo>
                    <a:lnTo>
                      <a:pt x="1291" y="767"/>
                    </a:lnTo>
                    <a:lnTo>
                      <a:pt x="1299" y="773"/>
                    </a:lnTo>
                    <a:close/>
                    <a:moveTo>
                      <a:pt x="1298" y="773"/>
                    </a:moveTo>
                    <a:lnTo>
                      <a:pt x="1279" y="793"/>
                    </a:lnTo>
                    <a:lnTo>
                      <a:pt x="1266" y="779"/>
                    </a:lnTo>
                    <a:lnTo>
                      <a:pt x="1284" y="760"/>
                    </a:lnTo>
                    <a:lnTo>
                      <a:pt x="1298" y="77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8" name="Freeform 1660">
                <a:extLst>
                  <a:ext uri="{FF2B5EF4-FFF2-40B4-BE49-F238E27FC236}">
                    <a16:creationId xmlns:a16="http://schemas.microsoft.com/office/drawing/2014/main" id="{38B07D6D-8A71-400E-8639-0C30B4CF6BEF}"/>
                  </a:ext>
                </a:extLst>
              </p:cNvPr>
              <p:cNvSpPr>
                <a:spLocks noEditPoints="1"/>
              </p:cNvSpPr>
              <p:nvPr/>
            </p:nvSpPr>
            <p:spPr bwMode="auto">
              <a:xfrm>
                <a:off x="1624" y="2017"/>
                <a:ext cx="553" cy="825"/>
              </a:xfrm>
              <a:custGeom>
                <a:avLst/>
                <a:gdLst>
                  <a:gd name="T0" fmla="*/ 138 w 2211"/>
                  <a:gd name="T1" fmla="*/ 202 h 3301"/>
                  <a:gd name="T2" fmla="*/ 131 w 2211"/>
                  <a:gd name="T3" fmla="*/ 206 h 3301"/>
                  <a:gd name="T4" fmla="*/ 131 w 2211"/>
                  <a:gd name="T5" fmla="*/ 205 h 3301"/>
                  <a:gd name="T6" fmla="*/ 39 w 2211"/>
                  <a:gd name="T7" fmla="*/ 62 h 3301"/>
                  <a:gd name="T8" fmla="*/ 39 w 2211"/>
                  <a:gd name="T9" fmla="*/ 62 h 3301"/>
                  <a:gd name="T10" fmla="*/ 39 w 2211"/>
                  <a:gd name="T11" fmla="*/ 62 h 3301"/>
                  <a:gd name="T12" fmla="*/ 39 w 2211"/>
                  <a:gd name="T13" fmla="*/ 61 h 3301"/>
                  <a:gd name="T14" fmla="*/ 40 w 2211"/>
                  <a:gd name="T15" fmla="*/ 61 h 3301"/>
                  <a:gd name="T16" fmla="*/ 39 w 2211"/>
                  <a:gd name="T17" fmla="*/ 60 h 3301"/>
                  <a:gd name="T18" fmla="*/ 39 w 2211"/>
                  <a:gd name="T19" fmla="*/ 60 h 3301"/>
                  <a:gd name="T20" fmla="*/ 40 w 2211"/>
                  <a:gd name="T21" fmla="*/ 60 h 3301"/>
                  <a:gd name="T22" fmla="*/ 39 w 2211"/>
                  <a:gd name="T23" fmla="*/ 60 h 3301"/>
                  <a:gd name="T24" fmla="*/ 40 w 2211"/>
                  <a:gd name="T25" fmla="*/ 59 h 3301"/>
                  <a:gd name="T26" fmla="*/ 41 w 2211"/>
                  <a:gd name="T27" fmla="*/ 60 h 3301"/>
                  <a:gd name="T28" fmla="*/ 40 w 2211"/>
                  <a:gd name="T29" fmla="*/ 59 h 3301"/>
                  <a:gd name="T30" fmla="*/ 42 w 2211"/>
                  <a:gd name="T31" fmla="*/ 59 h 3301"/>
                  <a:gd name="T32" fmla="*/ 41 w 2211"/>
                  <a:gd name="T33" fmla="*/ 58 h 3301"/>
                  <a:gd name="T34" fmla="*/ 43 w 2211"/>
                  <a:gd name="T35" fmla="*/ 58 h 3301"/>
                  <a:gd name="T36" fmla="*/ 44 w 2211"/>
                  <a:gd name="T37" fmla="*/ 55 h 3301"/>
                  <a:gd name="T38" fmla="*/ 44 w 2211"/>
                  <a:gd name="T39" fmla="*/ 55 h 3301"/>
                  <a:gd name="T40" fmla="*/ 46 w 2211"/>
                  <a:gd name="T41" fmla="*/ 55 h 3301"/>
                  <a:gd name="T42" fmla="*/ 46 w 2211"/>
                  <a:gd name="T43" fmla="*/ 53 h 3301"/>
                  <a:gd name="T44" fmla="*/ 47 w 2211"/>
                  <a:gd name="T45" fmla="*/ 54 h 3301"/>
                  <a:gd name="T46" fmla="*/ 48 w 2211"/>
                  <a:gd name="T47" fmla="*/ 52 h 3301"/>
                  <a:gd name="T48" fmla="*/ 49 w 2211"/>
                  <a:gd name="T49" fmla="*/ 53 h 3301"/>
                  <a:gd name="T50" fmla="*/ 50 w 2211"/>
                  <a:gd name="T51" fmla="*/ 52 h 3301"/>
                  <a:gd name="T52" fmla="*/ 50 w 2211"/>
                  <a:gd name="T53" fmla="*/ 50 h 3301"/>
                  <a:gd name="T54" fmla="*/ 51 w 2211"/>
                  <a:gd name="T55" fmla="*/ 51 h 3301"/>
                  <a:gd name="T56" fmla="*/ 51 w 2211"/>
                  <a:gd name="T57" fmla="*/ 49 h 3301"/>
                  <a:gd name="T58" fmla="*/ 51 w 2211"/>
                  <a:gd name="T59" fmla="*/ 50 h 3301"/>
                  <a:gd name="T60" fmla="*/ 52 w 2211"/>
                  <a:gd name="T61" fmla="*/ 50 h 3301"/>
                  <a:gd name="T62" fmla="*/ 53 w 2211"/>
                  <a:gd name="T63" fmla="*/ 49 h 3301"/>
                  <a:gd name="T64" fmla="*/ 53 w 2211"/>
                  <a:gd name="T65" fmla="*/ 49 h 3301"/>
                  <a:gd name="T66" fmla="*/ 52 w 2211"/>
                  <a:gd name="T67" fmla="*/ 47 h 3301"/>
                  <a:gd name="T68" fmla="*/ 53 w 2211"/>
                  <a:gd name="T69" fmla="*/ 47 h 3301"/>
                  <a:gd name="T70" fmla="*/ 53 w 2211"/>
                  <a:gd name="T71" fmla="*/ 47 h 3301"/>
                  <a:gd name="T72" fmla="*/ 53 w 2211"/>
                  <a:gd name="T73" fmla="*/ 46 h 3301"/>
                  <a:gd name="T74" fmla="*/ 53 w 2211"/>
                  <a:gd name="T75" fmla="*/ 46 h 3301"/>
                  <a:gd name="T76" fmla="*/ 51 w 2211"/>
                  <a:gd name="T77" fmla="*/ 46 h 3301"/>
                  <a:gd name="T78" fmla="*/ 51 w 2211"/>
                  <a:gd name="T79" fmla="*/ 45 h 3301"/>
                  <a:gd name="T80" fmla="*/ 50 w 2211"/>
                  <a:gd name="T81" fmla="*/ 45 h 3301"/>
                  <a:gd name="T82" fmla="*/ 49 w 2211"/>
                  <a:gd name="T83" fmla="*/ 45 h 3301"/>
                  <a:gd name="T84" fmla="*/ 49 w 2211"/>
                  <a:gd name="T85" fmla="*/ 45 h 3301"/>
                  <a:gd name="T86" fmla="*/ 48 w 2211"/>
                  <a:gd name="T87" fmla="*/ 47 h 3301"/>
                  <a:gd name="T88" fmla="*/ 48 w 2211"/>
                  <a:gd name="T89" fmla="*/ 47 h 3301"/>
                  <a:gd name="T90" fmla="*/ 45 w 2211"/>
                  <a:gd name="T91" fmla="*/ 48 h 3301"/>
                  <a:gd name="T92" fmla="*/ 46 w 2211"/>
                  <a:gd name="T93" fmla="*/ 48 h 3301"/>
                  <a:gd name="T94" fmla="*/ 45 w 2211"/>
                  <a:gd name="T95" fmla="*/ 49 h 3301"/>
                  <a:gd name="T96" fmla="*/ 43 w 2211"/>
                  <a:gd name="T97" fmla="*/ 49 h 3301"/>
                  <a:gd name="T98" fmla="*/ 44 w 2211"/>
                  <a:gd name="T99" fmla="*/ 50 h 3301"/>
                  <a:gd name="T100" fmla="*/ 40 w 2211"/>
                  <a:gd name="T101" fmla="*/ 52 h 3301"/>
                  <a:gd name="T102" fmla="*/ 39 w 2211"/>
                  <a:gd name="T103" fmla="*/ 52 h 3301"/>
                  <a:gd name="T104" fmla="*/ 39 w 2211"/>
                  <a:gd name="T105" fmla="*/ 52 h 3301"/>
                  <a:gd name="T106" fmla="*/ 38 w 2211"/>
                  <a:gd name="T107" fmla="*/ 55 h 3301"/>
                  <a:gd name="T108" fmla="*/ 38 w 2211"/>
                  <a:gd name="T109" fmla="*/ 55 h 3301"/>
                  <a:gd name="T110" fmla="*/ 36 w 2211"/>
                  <a:gd name="T111" fmla="*/ 54 h 3301"/>
                  <a:gd name="T112" fmla="*/ 36 w 2211"/>
                  <a:gd name="T113" fmla="*/ 55 h 3301"/>
                  <a:gd name="T114" fmla="*/ 36 w 2211"/>
                  <a:gd name="T115" fmla="*/ 55 h 3301"/>
                  <a:gd name="T116" fmla="*/ 35 w 2211"/>
                  <a:gd name="T117" fmla="*/ 55 h 3301"/>
                  <a:gd name="T118" fmla="*/ 35 w 2211"/>
                  <a:gd name="T119" fmla="*/ 55 h 3301"/>
                  <a:gd name="T120" fmla="*/ 1 w 2211"/>
                  <a:gd name="T121" fmla="*/ 0 h 330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11"/>
                  <a:gd name="T184" fmla="*/ 0 h 3301"/>
                  <a:gd name="T185" fmla="*/ 2211 w 2211"/>
                  <a:gd name="T186" fmla="*/ 3301 h 330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11" h="3301">
                    <a:moveTo>
                      <a:pt x="717" y="937"/>
                    </a:moveTo>
                    <a:lnTo>
                      <a:pt x="2206" y="3229"/>
                    </a:lnTo>
                    <a:lnTo>
                      <a:pt x="2189" y="3239"/>
                    </a:lnTo>
                    <a:lnTo>
                      <a:pt x="702" y="948"/>
                    </a:lnTo>
                    <a:lnTo>
                      <a:pt x="717" y="937"/>
                    </a:lnTo>
                    <a:close/>
                    <a:moveTo>
                      <a:pt x="2206" y="3229"/>
                    </a:moveTo>
                    <a:lnTo>
                      <a:pt x="2211" y="3238"/>
                    </a:lnTo>
                    <a:lnTo>
                      <a:pt x="2201" y="3242"/>
                    </a:lnTo>
                    <a:lnTo>
                      <a:pt x="2197" y="3234"/>
                    </a:lnTo>
                    <a:lnTo>
                      <a:pt x="2206" y="3229"/>
                    </a:lnTo>
                    <a:close/>
                    <a:moveTo>
                      <a:pt x="2201" y="3242"/>
                    </a:moveTo>
                    <a:lnTo>
                      <a:pt x="2097" y="3296"/>
                    </a:lnTo>
                    <a:lnTo>
                      <a:pt x="2088" y="3280"/>
                    </a:lnTo>
                    <a:lnTo>
                      <a:pt x="2193" y="3226"/>
                    </a:lnTo>
                    <a:lnTo>
                      <a:pt x="2201" y="3242"/>
                    </a:lnTo>
                    <a:close/>
                    <a:moveTo>
                      <a:pt x="2097" y="3296"/>
                    </a:moveTo>
                    <a:lnTo>
                      <a:pt x="2089" y="3301"/>
                    </a:lnTo>
                    <a:lnTo>
                      <a:pt x="2085" y="3293"/>
                    </a:lnTo>
                    <a:lnTo>
                      <a:pt x="2092" y="3288"/>
                    </a:lnTo>
                    <a:lnTo>
                      <a:pt x="2097" y="3296"/>
                    </a:lnTo>
                    <a:close/>
                    <a:moveTo>
                      <a:pt x="2085" y="3293"/>
                    </a:moveTo>
                    <a:lnTo>
                      <a:pt x="633" y="1011"/>
                    </a:lnTo>
                    <a:lnTo>
                      <a:pt x="648" y="1001"/>
                    </a:lnTo>
                    <a:lnTo>
                      <a:pt x="2100" y="3283"/>
                    </a:lnTo>
                    <a:lnTo>
                      <a:pt x="2085" y="3293"/>
                    </a:lnTo>
                    <a:close/>
                    <a:moveTo>
                      <a:pt x="648" y="1001"/>
                    </a:moveTo>
                    <a:lnTo>
                      <a:pt x="648" y="1000"/>
                    </a:lnTo>
                    <a:lnTo>
                      <a:pt x="648" y="1001"/>
                    </a:lnTo>
                    <a:lnTo>
                      <a:pt x="640" y="1006"/>
                    </a:lnTo>
                    <a:lnTo>
                      <a:pt x="648" y="1001"/>
                    </a:lnTo>
                    <a:close/>
                    <a:moveTo>
                      <a:pt x="633" y="1011"/>
                    </a:moveTo>
                    <a:lnTo>
                      <a:pt x="626" y="1002"/>
                    </a:lnTo>
                    <a:lnTo>
                      <a:pt x="641" y="991"/>
                    </a:lnTo>
                    <a:lnTo>
                      <a:pt x="648" y="1001"/>
                    </a:lnTo>
                    <a:lnTo>
                      <a:pt x="633" y="1011"/>
                    </a:lnTo>
                    <a:close/>
                    <a:moveTo>
                      <a:pt x="626" y="1002"/>
                    </a:moveTo>
                    <a:lnTo>
                      <a:pt x="626" y="1001"/>
                    </a:lnTo>
                    <a:lnTo>
                      <a:pt x="625" y="1001"/>
                    </a:lnTo>
                    <a:lnTo>
                      <a:pt x="634" y="996"/>
                    </a:lnTo>
                    <a:lnTo>
                      <a:pt x="626" y="1002"/>
                    </a:lnTo>
                    <a:close/>
                    <a:moveTo>
                      <a:pt x="625" y="1001"/>
                    </a:moveTo>
                    <a:lnTo>
                      <a:pt x="622" y="994"/>
                    </a:lnTo>
                    <a:lnTo>
                      <a:pt x="639" y="985"/>
                    </a:lnTo>
                    <a:lnTo>
                      <a:pt x="642" y="992"/>
                    </a:lnTo>
                    <a:lnTo>
                      <a:pt x="625" y="1001"/>
                    </a:lnTo>
                    <a:close/>
                    <a:moveTo>
                      <a:pt x="622" y="994"/>
                    </a:moveTo>
                    <a:lnTo>
                      <a:pt x="622" y="994"/>
                    </a:lnTo>
                    <a:lnTo>
                      <a:pt x="622" y="993"/>
                    </a:lnTo>
                    <a:lnTo>
                      <a:pt x="630" y="990"/>
                    </a:lnTo>
                    <a:lnTo>
                      <a:pt x="622" y="994"/>
                    </a:lnTo>
                    <a:close/>
                    <a:moveTo>
                      <a:pt x="622" y="993"/>
                    </a:moveTo>
                    <a:lnTo>
                      <a:pt x="618" y="983"/>
                    </a:lnTo>
                    <a:lnTo>
                      <a:pt x="636" y="978"/>
                    </a:lnTo>
                    <a:lnTo>
                      <a:pt x="639" y="988"/>
                    </a:lnTo>
                    <a:lnTo>
                      <a:pt x="622" y="993"/>
                    </a:lnTo>
                    <a:close/>
                    <a:moveTo>
                      <a:pt x="618" y="983"/>
                    </a:moveTo>
                    <a:lnTo>
                      <a:pt x="618" y="982"/>
                    </a:lnTo>
                    <a:lnTo>
                      <a:pt x="618" y="981"/>
                    </a:lnTo>
                    <a:lnTo>
                      <a:pt x="627" y="981"/>
                    </a:lnTo>
                    <a:lnTo>
                      <a:pt x="618" y="983"/>
                    </a:lnTo>
                    <a:close/>
                    <a:moveTo>
                      <a:pt x="618" y="981"/>
                    </a:moveTo>
                    <a:lnTo>
                      <a:pt x="618" y="974"/>
                    </a:lnTo>
                    <a:lnTo>
                      <a:pt x="637" y="974"/>
                    </a:lnTo>
                    <a:lnTo>
                      <a:pt x="637" y="981"/>
                    </a:lnTo>
                    <a:lnTo>
                      <a:pt x="618" y="981"/>
                    </a:lnTo>
                    <a:close/>
                    <a:moveTo>
                      <a:pt x="618" y="974"/>
                    </a:moveTo>
                    <a:lnTo>
                      <a:pt x="618" y="968"/>
                    </a:lnTo>
                    <a:lnTo>
                      <a:pt x="637" y="968"/>
                    </a:lnTo>
                    <a:lnTo>
                      <a:pt x="637" y="974"/>
                    </a:lnTo>
                    <a:lnTo>
                      <a:pt x="618" y="974"/>
                    </a:lnTo>
                    <a:close/>
                    <a:moveTo>
                      <a:pt x="618" y="968"/>
                    </a:moveTo>
                    <a:lnTo>
                      <a:pt x="618" y="965"/>
                    </a:lnTo>
                    <a:lnTo>
                      <a:pt x="619" y="963"/>
                    </a:lnTo>
                    <a:lnTo>
                      <a:pt x="627" y="968"/>
                    </a:lnTo>
                    <a:lnTo>
                      <a:pt x="618" y="968"/>
                    </a:lnTo>
                    <a:close/>
                    <a:moveTo>
                      <a:pt x="619" y="963"/>
                    </a:moveTo>
                    <a:lnTo>
                      <a:pt x="622" y="957"/>
                    </a:lnTo>
                    <a:lnTo>
                      <a:pt x="639" y="965"/>
                    </a:lnTo>
                    <a:lnTo>
                      <a:pt x="636" y="972"/>
                    </a:lnTo>
                    <a:lnTo>
                      <a:pt x="619" y="963"/>
                    </a:lnTo>
                    <a:close/>
                    <a:moveTo>
                      <a:pt x="622" y="957"/>
                    </a:moveTo>
                    <a:lnTo>
                      <a:pt x="623" y="956"/>
                    </a:lnTo>
                    <a:lnTo>
                      <a:pt x="624" y="954"/>
                    </a:lnTo>
                    <a:lnTo>
                      <a:pt x="630" y="961"/>
                    </a:lnTo>
                    <a:lnTo>
                      <a:pt x="622" y="957"/>
                    </a:lnTo>
                    <a:close/>
                    <a:moveTo>
                      <a:pt x="624" y="954"/>
                    </a:moveTo>
                    <a:lnTo>
                      <a:pt x="627" y="951"/>
                    </a:lnTo>
                    <a:lnTo>
                      <a:pt x="640" y="964"/>
                    </a:lnTo>
                    <a:lnTo>
                      <a:pt x="637" y="968"/>
                    </a:lnTo>
                    <a:lnTo>
                      <a:pt x="624" y="954"/>
                    </a:lnTo>
                    <a:close/>
                    <a:moveTo>
                      <a:pt x="644" y="958"/>
                    </a:moveTo>
                    <a:lnTo>
                      <a:pt x="644" y="962"/>
                    </a:lnTo>
                    <a:lnTo>
                      <a:pt x="640" y="964"/>
                    </a:lnTo>
                    <a:lnTo>
                      <a:pt x="634" y="958"/>
                    </a:lnTo>
                    <a:lnTo>
                      <a:pt x="644" y="958"/>
                    </a:lnTo>
                    <a:close/>
                    <a:moveTo>
                      <a:pt x="624" y="958"/>
                    </a:moveTo>
                    <a:lnTo>
                      <a:pt x="624" y="952"/>
                    </a:lnTo>
                    <a:lnTo>
                      <a:pt x="644" y="952"/>
                    </a:lnTo>
                    <a:lnTo>
                      <a:pt x="644" y="958"/>
                    </a:lnTo>
                    <a:lnTo>
                      <a:pt x="624" y="958"/>
                    </a:lnTo>
                    <a:close/>
                    <a:moveTo>
                      <a:pt x="624" y="952"/>
                    </a:moveTo>
                    <a:lnTo>
                      <a:pt x="624" y="946"/>
                    </a:lnTo>
                    <a:lnTo>
                      <a:pt x="629" y="943"/>
                    </a:lnTo>
                    <a:lnTo>
                      <a:pt x="634" y="952"/>
                    </a:lnTo>
                    <a:lnTo>
                      <a:pt x="624" y="952"/>
                    </a:lnTo>
                    <a:close/>
                    <a:moveTo>
                      <a:pt x="629" y="943"/>
                    </a:moveTo>
                    <a:lnTo>
                      <a:pt x="636" y="940"/>
                    </a:lnTo>
                    <a:lnTo>
                      <a:pt x="645" y="958"/>
                    </a:lnTo>
                    <a:lnTo>
                      <a:pt x="638" y="960"/>
                    </a:lnTo>
                    <a:lnTo>
                      <a:pt x="629" y="943"/>
                    </a:lnTo>
                    <a:close/>
                    <a:moveTo>
                      <a:pt x="647" y="956"/>
                    </a:moveTo>
                    <a:lnTo>
                      <a:pt x="646" y="957"/>
                    </a:lnTo>
                    <a:lnTo>
                      <a:pt x="645" y="958"/>
                    </a:lnTo>
                    <a:lnTo>
                      <a:pt x="640" y="949"/>
                    </a:lnTo>
                    <a:lnTo>
                      <a:pt x="647" y="956"/>
                    </a:lnTo>
                    <a:close/>
                    <a:moveTo>
                      <a:pt x="634" y="942"/>
                    </a:moveTo>
                    <a:lnTo>
                      <a:pt x="637" y="939"/>
                    </a:lnTo>
                    <a:lnTo>
                      <a:pt x="650" y="952"/>
                    </a:lnTo>
                    <a:lnTo>
                      <a:pt x="647" y="956"/>
                    </a:lnTo>
                    <a:lnTo>
                      <a:pt x="634" y="942"/>
                    </a:lnTo>
                    <a:close/>
                    <a:moveTo>
                      <a:pt x="637" y="939"/>
                    </a:moveTo>
                    <a:lnTo>
                      <a:pt x="637" y="939"/>
                    </a:lnTo>
                    <a:lnTo>
                      <a:pt x="644" y="946"/>
                    </a:lnTo>
                    <a:lnTo>
                      <a:pt x="637" y="939"/>
                    </a:lnTo>
                    <a:close/>
                    <a:moveTo>
                      <a:pt x="637" y="939"/>
                    </a:moveTo>
                    <a:lnTo>
                      <a:pt x="649" y="926"/>
                    </a:lnTo>
                    <a:lnTo>
                      <a:pt x="662" y="939"/>
                    </a:lnTo>
                    <a:lnTo>
                      <a:pt x="650" y="952"/>
                    </a:lnTo>
                    <a:lnTo>
                      <a:pt x="637" y="939"/>
                    </a:lnTo>
                    <a:close/>
                    <a:moveTo>
                      <a:pt x="649" y="926"/>
                    </a:moveTo>
                    <a:lnTo>
                      <a:pt x="650" y="926"/>
                    </a:lnTo>
                    <a:lnTo>
                      <a:pt x="656" y="932"/>
                    </a:lnTo>
                    <a:lnTo>
                      <a:pt x="649" y="926"/>
                    </a:lnTo>
                    <a:close/>
                    <a:moveTo>
                      <a:pt x="650" y="926"/>
                    </a:moveTo>
                    <a:lnTo>
                      <a:pt x="666" y="913"/>
                    </a:lnTo>
                    <a:lnTo>
                      <a:pt x="678" y="928"/>
                    </a:lnTo>
                    <a:lnTo>
                      <a:pt x="662" y="940"/>
                    </a:lnTo>
                    <a:lnTo>
                      <a:pt x="650" y="926"/>
                    </a:lnTo>
                    <a:close/>
                    <a:moveTo>
                      <a:pt x="666" y="913"/>
                    </a:moveTo>
                    <a:lnTo>
                      <a:pt x="682" y="900"/>
                    </a:lnTo>
                    <a:lnTo>
                      <a:pt x="693" y="915"/>
                    </a:lnTo>
                    <a:lnTo>
                      <a:pt x="678" y="928"/>
                    </a:lnTo>
                    <a:lnTo>
                      <a:pt x="666" y="913"/>
                    </a:lnTo>
                    <a:close/>
                    <a:moveTo>
                      <a:pt x="694" y="915"/>
                    </a:moveTo>
                    <a:lnTo>
                      <a:pt x="693" y="916"/>
                    </a:lnTo>
                    <a:lnTo>
                      <a:pt x="693" y="915"/>
                    </a:lnTo>
                    <a:lnTo>
                      <a:pt x="688" y="907"/>
                    </a:lnTo>
                    <a:lnTo>
                      <a:pt x="694" y="915"/>
                    </a:lnTo>
                    <a:close/>
                    <a:moveTo>
                      <a:pt x="682" y="900"/>
                    </a:moveTo>
                    <a:lnTo>
                      <a:pt x="701" y="884"/>
                    </a:lnTo>
                    <a:lnTo>
                      <a:pt x="713" y="899"/>
                    </a:lnTo>
                    <a:lnTo>
                      <a:pt x="694" y="915"/>
                    </a:lnTo>
                    <a:lnTo>
                      <a:pt x="682" y="900"/>
                    </a:lnTo>
                    <a:close/>
                    <a:moveTo>
                      <a:pt x="701" y="884"/>
                    </a:moveTo>
                    <a:lnTo>
                      <a:pt x="701" y="884"/>
                    </a:lnTo>
                    <a:lnTo>
                      <a:pt x="702" y="884"/>
                    </a:lnTo>
                    <a:lnTo>
                      <a:pt x="706" y="892"/>
                    </a:lnTo>
                    <a:lnTo>
                      <a:pt x="701" y="884"/>
                    </a:lnTo>
                    <a:close/>
                    <a:moveTo>
                      <a:pt x="702" y="884"/>
                    </a:moveTo>
                    <a:lnTo>
                      <a:pt x="721" y="871"/>
                    </a:lnTo>
                    <a:lnTo>
                      <a:pt x="731" y="887"/>
                    </a:lnTo>
                    <a:lnTo>
                      <a:pt x="712" y="899"/>
                    </a:lnTo>
                    <a:lnTo>
                      <a:pt x="702" y="884"/>
                    </a:lnTo>
                    <a:close/>
                    <a:moveTo>
                      <a:pt x="733" y="885"/>
                    </a:moveTo>
                    <a:lnTo>
                      <a:pt x="732" y="886"/>
                    </a:lnTo>
                    <a:lnTo>
                      <a:pt x="731" y="887"/>
                    </a:lnTo>
                    <a:lnTo>
                      <a:pt x="726" y="878"/>
                    </a:lnTo>
                    <a:lnTo>
                      <a:pt x="733" y="885"/>
                    </a:lnTo>
                    <a:close/>
                    <a:moveTo>
                      <a:pt x="720" y="872"/>
                    </a:moveTo>
                    <a:lnTo>
                      <a:pt x="735" y="856"/>
                    </a:lnTo>
                    <a:lnTo>
                      <a:pt x="748" y="870"/>
                    </a:lnTo>
                    <a:lnTo>
                      <a:pt x="733" y="885"/>
                    </a:lnTo>
                    <a:lnTo>
                      <a:pt x="720" y="872"/>
                    </a:lnTo>
                    <a:close/>
                    <a:moveTo>
                      <a:pt x="735" y="856"/>
                    </a:moveTo>
                    <a:lnTo>
                      <a:pt x="736" y="855"/>
                    </a:lnTo>
                    <a:lnTo>
                      <a:pt x="742" y="863"/>
                    </a:lnTo>
                    <a:lnTo>
                      <a:pt x="735" y="856"/>
                    </a:lnTo>
                    <a:close/>
                    <a:moveTo>
                      <a:pt x="736" y="855"/>
                    </a:moveTo>
                    <a:lnTo>
                      <a:pt x="752" y="843"/>
                    </a:lnTo>
                    <a:lnTo>
                      <a:pt x="764" y="857"/>
                    </a:lnTo>
                    <a:lnTo>
                      <a:pt x="747" y="871"/>
                    </a:lnTo>
                    <a:lnTo>
                      <a:pt x="736" y="855"/>
                    </a:lnTo>
                    <a:close/>
                    <a:moveTo>
                      <a:pt x="752" y="843"/>
                    </a:moveTo>
                    <a:lnTo>
                      <a:pt x="753" y="842"/>
                    </a:lnTo>
                    <a:lnTo>
                      <a:pt x="757" y="850"/>
                    </a:lnTo>
                    <a:lnTo>
                      <a:pt x="752" y="843"/>
                    </a:lnTo>
                    <a:close/>
                    <a:moveTo>
                      <a:pt x="753" y="842"/>
                    </a:moveTo>
                    <a:lnTo>
                      <a:pt x="768" y="832"/>
                    </a:lnTo>
                    <a:lnTo>
                      <a:pt x="778" y="849"/>
                    </a:lnTo>
                    <a:lnTo>
                      <a:pt x="763" y="859"/>
                    </a:lnTo>
                    <a:lnTo>
                      <a:pt x="753" y="842"/>
                    </a:lnTo>
                    <a:close/>
                    <a:moveTo>
                      <a:pt x="780" y="847"/>
                    </a:moveTo>
                    <a:lnTo>
                      <a:pt x="779" y="849"/>
                    </a:lnTo>
                    <a:lnTo>
                      <a:pt x="778" y="849"/>
                    </a:lnTo>
                    <a:lnTo>
                      <a:pt x="774" y="841"/>
                    </a:lnTo>
                    <a:lnTo>
                      <a:pt x="780" y="847"/>
                    </a:lnTo>
                    <a:close/>
                    <a:moveTo>
                      <a:pt x="767" y="834"/>
                    </a:moveTo>
                    <a:lnTo>
                      <a:pt x="779" y="821"/>
                    </a:lnTo>
                    <a:lnTo>
                      <a:pt x="793" y="834"/>
                    </a:lnTo>
                    <a:lnTo>
                      <a:pt x="780" y="847"/>
                    </a:lnTo>
                    <a:lnTo>
                      <a:pt x="767" y="834"/>
                    </a:lnTo>
                    <a:close/>
                    <a:moveTo>
                      <a:pt x="779" y="821"/>
                    </a:moveTo>
                    <a:lnTo>
                      <a:pt x="786" y="814"/>
                    </a:lnTo>
                    <a:lnTo>
                      <a:pt x="799" y="829"/>
                    </a:lnTo>
                    <a:lnTo>
                      <a:pt x="793" y="834"/>
                    </a:lnTo>
                    <a:lnTo>
                      <a:pt x="779" y="821"/>
                    </a:lnTo>
                    <a:close/>
                    <a:moveTo>
                      <a:pt x="786" y="814"/>
                    </a:moveTo>
                    <a:lnTo>
                      <a:pt x="792" y="809"/>
                    </a:lnTo>
                    <a:lnTo>
                      <a:pt x="806" y="822"/>
                    </a:lnTo>
                    <a:lnTo>
                      <a:pt x="799" y="829"/>
                    </a:lnTo>
                    <a:lnTo>
                      <a:pt x="786" y="814"/>
                    </a:lnTo>
                    <a:close/>
                    <a:moveTo>
                      <a:pt x="792" y="809"/>
                    </a:moveTo>
                    <a:lnTo>
                      <a:pt x="764" y="836"/>
                    </a:lnTo>
                    <a:lnTo>
                      <a:pt x="792" y="809"/>
                    </a:lnTo>
                    <a:lnTo>
                      <a:pt x="799" y="816"/>
                    </a:lnTo>
                    <a:lnTo>
                      <a:pt x="792" y="809"/>
                    </a:lnTo>
                    <a:close/>
                    <a:moveTo>
                      <a:pt x="792" y="809"/>
                    </a:moveTo>
                    <a:lnTo>
                      <a:pt x="802" y="799"/>
                    </a:lnTo>
                    <a:lnTo>
                      <a:pt x="816" y="812"/>
                    </a:lnTo>
                    <a:lnTo>
                      <a:pt x="806" y="822"/>
                    </a:lnTo>
                    <a:lnTo>
                      <a:pt x="792" y="809"/>
                    </a:lnTo>
                    <a:close/>
                    <a:moveTo>
                      <a:pt x="816" y="812"/>
                    </a:moveTo>
                    <a:lnTo>
                      <a:pt x="844" y="784"/>
                    </a:lnTo>
                    <a:lnTo>
                      <a:pt x="816" y="812"/>
                    </a:lnTo>
                    <a:lnTo>
                      <a:pt x="809" y="806"/>
                    </a:lnTo>
                    <a:lnTo>
                      <a:pt x="816" y="812"/>
                    </a:lnTo>
                    <a:close/>
                    <a:moveTo>
                      <a:pt x="801" y="799"/>
                    </a:moveTo>
                    <a:lnTo>
                      <a:pt x="808" y="792"/>
                    </a:lnTo>
                    <a:lnTo>
                      <a:pt x="821" y="806"/>
                    </a:lnTo>
                    <a:lnTo>
                      <a:pt x="816" y="812"/>
                    </a:lnTo>
                    <a:lnTo>
                      <a:pt x="801" y="799"/>
                    </a:lnTo>
                    <a:close/>
                    <a:moveTo>
                      <a:pt x="821" y="806"/>
                    </a:moveTo>
                    <a:lnTo>
                      <a:pt x="793" y="834"/>
                    </a:lnTo>
                    <a:lnTo>
                      <a:pt x="821" y="806"/>
                    </a:lnTo>
                    <a:lnTo>
                      <a:pt x="814" y="799"/>
                    </a:lnTo>
                    <a:lnTo>
                      <a:pt x="821" y="806"/>
                    </a:lnTo>
                    <a:close/>
                    <a:moveTo>
                      <a:pt x="808" y="792"/>
                    </a:moveTo>
                    <a:lnTo>
                      <a:pt x="818" y="784"/>
                    </a:lnTo>
                    <a:lnTo>
                      <a:pt x="831" y="797"/>
                    </a:lnTo>
                    <a:lnTo>
                      <a:pt x="821" y="806"/>
                    </a:lnTo>
                    <a:lnTo>
                      <a:pt x="808" y="792"/>
                    </a:lnTo>
                    <a:close/>
                    <a:moveTo>
                      <a:pt x="832" y="795"/>
                    </a:moveTo>
                    <a:lnTo>
                      <a:pt x="832" y="796"/>
                    </a:lnTo>
                    <a:lnTo>
                      <a:pt x="831" y="797"/>
                    </a:lnTo>
                    <a:lnTo>
                      <a:pt x="824" y="790"/>
                    </a:lnTo>
                    <a:lnTo>
                      <a:pt x="832" y="795"/>
                    </a:lnTo>
                    <a:close/>
                    <a:moveTo>
                      <a:pt x="817" y="785"/>
                    </a:moveTo>
                    <a:lnTo>
                      <a:pt x="823" y="775"/>
                    </a:lnTo>
                    <a:lnTo>
                      <a:pt x="839" y="786"/>
                    </a:lnTo>
                    <a:lnTo>
                      <a:pt x="832" y="795"/>
                    </a:lnTo>
                    <a:lnTo>
                      <a:pt x="817" y="785"/>
                    </a:lnTo>
                    <a:close/>
                    <a:moveTo>
                      <a:pt x="840" y="784"/>
                    </a:moveTo>
                    <a:lnTo>
                      <a:pt x="840" y="785"/>
                    </a:lnTo>
                    <a:lnTo>
                      <a:pt x="839" y="786"/>
                    </a:lnTo>
                    <a:lnTo>
                      <a:pt x="831" y="780"/>
                    </a:lnTo>
                    <a:lnTo>
                      <a:pt x="840" y="784"/>
                    </a:lnTo>
                    <a:close/>
                    <a:moveTo>
                      <a:pt x="822" y="777"/>
                    </a:moveTo>
                    <a:lnTo>
                      <a:pt x="824" y="768"/>
                    </a:lnTo>
                    <a:lnTo>
                      <a:pt x="843" y="774"/>
                    </a:lnTo>
                    <a:lnTo>
                      <a:pt x="840" y="784"/>
                    </a:lnTo>
                    <a:lnTo>
                      <a:pt x="822" y="777"/>
                    </a:lnTo>
                    <a:close/>
                    <a:moveTo>
                      <a:pt x="843" y="774"/>
                    </a:moveTo>
                    <a:lnTo>
                      <a:pt x="841" y="779"/>
                    </a:lnTo>
                    <a:lnTo>
                      <a:pt x="843" y="774"/>
                    </a:lnTo>
                    <a:lnTo>
                      <a:pt x="834" y="770"/>
                    </a:lnTo>
                    <a:lnTo>
                      <a:pt x="843" y="774"/>
                    </a:lnTo>
                    <a:close/>
                    <a:moveTo>
                      <a:pt x="824" y="768"/>
                    </a:moveTo>
                    <a:lnTo>
                      <a:pt x="828" y="758"/>
                    </a:lnTo>
                    <a:lnTo>
                      <a:pt x="846" y="764"/>
                    </a:lnTo>
                    <a:lnTo>
                      <a:pt x="843" y="774"/>
                    </a:lnTo>
                    <a:lnTo>
                      <a:pt x="824" y="768"/>
                    </a:lnTo>
                    <a:close/>
                    <a:moveTo>
                      <a:pt x="846" y="758"/>
                    </a:moveTo>
                    <a:lnTo>
                      <a:pt x="848" y="761"/>
                    </a:lnTo>
                    <a:lnTo>
                      <a:pt x="846" y="764"/>
                    </a:lnTo>
                    <a:lnTo>
                      <a:pt x="838" y="761"/>
                    </a:lnTo>
                    <a:lnTo>
                      <a:pt x="846" y="758"/>
                    </a:lnTo>
                    <a:close/>
                    <a:moveTo>
                      <a:pt x="828" y="764"/>
                    </a:moveTo>
                    <a:lnTo>
                      <a:pt x="824" y="755"/>
                    </a:lnTo>
                    <a:lnTo>
                      <a:pt x="843" y="748"/>
                    </a:lnTo>
                    <a:lnTo>
                      <a:pt x="846" y="758"/>
                    </a:lnTo>
                    <a:lnTo>
                      <a:pt x="828" y="764"/>
                    </a:lnTo>
                    <a:close/>
                    <a:moveTo>
                      <a:pt x="842" y="747"/>
                    </a:moveTo>
                    <a:lnTo>
                      <a:pt x="843" y="748"/>
                    </a:lnTo>
                    <a:lnTo>
                      <a:pt x="834" y="752"/>
                    </a:lnTo>
                    <a:lnTo>
                      <a:pt x="842" y="747"/>
                    </a:lnTo>
                    <a:close/>
                    <a:moveTo>
                      <a:pt x="825" y="756"/>
                    </a:moveTo>
                    <a:lnTo>
                      <a:pt x="822" y="749"/>
                    </a:lnTo>
                    <a:lnTo>
                      <a:pt x="839" y="741"/>
                    </a:lnTo>
                    <a:lnTo>
                      <a:pt x="842" y="747"/>
                    </a:lnTo>
                    <a:lnTo>
                      <a:pt x="825" y="756"/>
                    </a:lnTo>
                    <a:close/>
                    <a:moveTo>
                      <a:pt x="838" y="738"/>
                    </a:moveTo>
                    <a:lnTo>
                      <a:pt x="839" y="739"/>
                    </a:lnTo>
                    <a:lnTo>
                      <a:pt x="839" y="741"/>
                    </a:lnTo>
                    <a:lnTo>
                      <a:pt x="831" y="745"/>
                    </a:lnTo>
                    <a:lnTo>
                      <a:pt x="838" y="738"/>
                    </a:lnTo>
                    <a:close/>
                    <a:moveTo>
                      <a:pt x="824" y="752"/>
                    </a:moveTo>
                    <a:lnTo>
                      <a:pt x="814" y="743"/>
                    </a:lnTo>
                    <a:lnTo>
                      <a:pt x="828" y="730"/>
                    </a:lnTo>
                    <a:lnTo>
                      <a:pt x="838" y="738"/>
                    </a:lnTo>
                    <a:lnTo>
                      <a:pt x="824" y="752"/>
                    </a:lnTo>
                    <a:close/>
                    <a:moveTo>
                      <a:pt x="827" y="727"/>
                    </a:moveTo>
                    <a:lnTo>
                      <a:pt x="827" y="728"/>
                    </a:lnTo>
                    <a:lnTo>
                      <a:pt x="828" y="730"/>
                    </a:lnTo>
                    <a:lnTo>
                      <a:pt x="821" y="736"/>
                    </a:lnTo>
                    <a:lnTo>
                      <a:pt x="827" y="727"/>
                    </a:lnTo>
                    <a:close/>
                    <a:moveTo>
                      <a:pt x="816" y="744"/>
                    </a:moveTo>
                    <a:lnTo>
                      <a:pt x="807" y="737"/>
                    </a:lnTo>
                    <a:lnTo>
                      <a:pt x="817" y="722"/>
                    </a:lnTo>
                    <a:lnTo>
                      <a:pt x="827" y="727"/>
                    </a:lnTo>
                    <a:lnTo>
                      <a:pt x="816" y="744"/>
                    </a:lnTo>
                    <a:close/>
                    <a:moveTo>
                      <a:pt x="811" y="720"/>
                    </a:moveTo>
                    <a:lnTo>
                      <a:pt x="814" y="720"/>
                    </a:lnTo>
                    <a:lnTo>
                      <a:pt x="817" y="722"/>
                    </a:lnTo>
                    <a:lnTo>
                      <a:pt x="811" y="730"/>
                    </a:lnTo>
                    <a:lnTo>
                      <a:pt x="811" y="720"/>
                    </a:lnTo>
                    <a:close/>
                    <a:moveTo>
                      <a:pt x="811" y="739"/>
                    </a:moveTo>
                    <a:lnTo>
                      <a:pt x="799" y="739"/>
                    </a:lnTo>
                    <a:lnTo>
                      <a:pt x="799" y="720"/>
                    </a:lnTo>
                    <a:lnTo>
                      <a:pt x="811" y="720"/>
                    </a:lnTo>
                    <a:lnTo>
                      <a:pt x="811" y="739"/>
                    </a:lnTo>
                    <a:close/>
                    <a:moveTo>
                      <a:pt x="797" y="720"/>
                    </a:moveTo>
                    <a:lnTo>
                      <a:pt x="798" y="720"/>
                    </a:lnTo>
                    <a:lnTo>
                      <a:pt x="799" y="720"/>
                    </a:lnTo>
                    <a:lnTo>
                      <a:pt x="799" y="730"/>
                    </a:lnTo>
                    <a:lnTo>
                      <a:pt x="797" y="720"/>
                    </a:lnTo>
                    <a:close/>
                    <a:moveTo>
                      <a:pt x="801" y="738"/>
                    </a:moveTo>
                    <a:lnTo>
                      <a:pt x="788" y="742"/>
                    </a:lnTo>
                    <a:lnTo>
                      <a:pt x="784" y="723"/>
                    </a:lnTo>
                    <a:lnTo>
                      <a:pt x="797" y="720"/>
                    </a:lnTo>
                    <a:lnTo>
                      <a:pt x="801" y="738"/>
                    </a:lnTo>
                    <a:close/>
                    <a:moveTo>
                      <a:pt x="782" y="724"/>
                    </a:moveTo>
                    <a:lnTo>
                      <a:pt x="782" y="724"/>
                    </a:lnTo>
                    <a:lnTo>
                      <a:pt x="784" y="723"/>
                    </a:lnTo>
                    <a:lnTo>
                      <a:pt x="786" y="733"/>
                    </a:lnTo>
                    <a:lnTo>
                      <a:pt x="782" y="724"/>
                    </a:lnTo>
                    <a:close/>
                    <a:moveTo>
                      <a:pt x="790" y="741"/>
                    </a:moveTo>
                    <a:lnTo>
                      <a:pt x="778" y="747"/>
                    </a:lnTo>
                    <a:lnTo>
                      <a:pt x="769" y="731"/>
                    </a:lnTo>
                    <a:lnTo>
                      <a:pt x="782" y="724"/>
                    </a:lnTo>
                    <a:lnTo>
                      <a:pt x="790" y="741"/>
                    </a:lnTo>
                    <a:close/>
                    <a:moveTo>
                      <a:pt x="768" y="731"/>
                    </a:moveTo>
                    <a:lnTo>
                      <a:pt x="769" y="731"/>
                    </a:lnTo>
                    <a:lnTo>
                      <a:pt x="774" y="739"/>
                    </a:lnTo>
                    <a:lnTo>
                      <a:pt x="768" y="731"/>
                    </a:lnTo>
                    <a:close/>
                    <a:moveTo>
                      <a:pt x="778" y="747"/>
                    </a:moveTo>
                    <a:lnTo>
                      <a:pt x="763" y="757"/>
                    </a:lnTo>
                    <a:lnTo>
                      <a:pt x="753" y="741"/>
                    </a:lnTo>
                    <a:lnTo>
                      <a:pt x="768" y="731"/>
                    </a:lnTo>
                    <a:lnTo>
                      <a:pt x="778" y="747"/>
                    </a:lnTo>
                    <a:close/>
                    <a:moveTo>
                      <a:pt x="763" y="757"/>
                    </a:moveTo>
                    <a:lnTo>
                      <a:pt x="746" y="766"/>
                    </a:lnTo>
                    <a:lnTo>
                      <a:pt x="737" y="749"/>
                    </a:lnTo>
                    <a:lnTo>
                      <a:pt x="753" y="741"/>
                    </a:lnTo>
                    <a:lnTo>
                      <a:pt x="763" y="757"/>
                    </a:lnTo>
                    <a:close/>
                    <a:moveTo>
                      <a:pt x="736" y="750"/>
                    </a:moveTo>
                    <a:lnTo>
                      <a:pt x="736" y="750"/>
                    </a:lnTo>
                    <a:lnTo>
                      <a:pt x="737" y="749"/>
                    </a:lnTo>
                    <a:lnTo>
                      <a:pt x="742" y="758"/>
                    </a:lnTo>
                    <a:lnTo>
                      <a:pt x="736" y="750"/>
                    </a:lnTo>
                    <a:close/>
                    <a:moveTo>
                      <a:pt x="747" y="766"/>
                    </a:moveTo>
                    <a:lnTo>
                      <a:pt x="732" y="778"/>
                    </a:lnTo>
                    <a:lnTo>
                      <a:pt x="720" y="764"/>
                    </a:lnTo>
                    <a:lnTo>
                      <a:pt x="736" y="750"/>
                    </a:lnTo>
                    <a:lnTo>
                      <a:pt x="747" y="766"/>
                    </a:lnTo>
                    <a:close/>
                    <a:moveTo>
                      <a:pt x="732" y="778"/>
                    </a:moveTo>
                    <a:lnTo>
                      <a:pt x="705" y="799"/>
                    </a:lnTo>
                    <a:lnTo>
                      <a:pt x="732" y="778"/>
                    </a:lnTo>
                    <a:lnTo>
                      <a:pt x="726" y="770"/>
                    </a:lnTo>
                    <a:lnTo>
                      <a:pt x="732" y="778"/>
                    </a:lnTo>
                    <a:close/>
                    <a:moveTo>
                      <a:pt x="732" y="778"/>
                    </a:moveTo>
                    <a:lnTo>
                      <a:pt x="716" y="791"/>
                    </a:lnTo>
                    <a:lnTo>
                      <a:pt x="704" y="776"/>
                    </a:lnTo>
                    <a:lnTo>
                      <a:pt x="720" y="764"/>
                    </a:lnTo>
                    <a:lnTo>
                      <a:pt x="732" y="778"/>
                    </a:lnTo>
                    <a:close/>
                    <a:moveTo>
                      <a:pt x="716" y="791"/>
                    </a:moveTo>
                    <a:lnTo>
                      <a:pt x="716" y="791"/>
                    </a:lnTo>
                    <a:lnTo>
                      <a:pt x="715" y="791"/>
                    </a:lnTo>
                    <a:lnTo>
                      <a:pt x="710" y="784"/>
                    </a:lnTo>
                    <a:lnTo>
                      <a:pt x="716" y="791"/>
                    </a:lnTo>
                    <a:close/>
                    <a:moveTo>
                      <a:pt x="715" y="791"/>
                    </a:moveTo>
                    <a:lnTo>
                      <a:pt x="696" y="804"/>
                    </a:lnTo>
                    <a:lnTo>
                      <a:pt x="685" y="788"/>
                    </a:lnTo>
                    <a:lnTo>
                      <a:pt x="704" y="776"/>
                    </a:lnTo>
                    <a:lnTo>
                      <a:pt x="715" y="791"/>
                    </a:lnTo>
                    <a:close/>
                    <a:moveTo>
                      <a:pt x="685" y="789"/>
                    </a:moveTo>
                    <a:lnTo>
                      <a:pt x="685" y="789"/>
                    </a:lnTo>
                    <a:lnTo>
                      <a:pt x="685" y="788"/>
                    </a:lnTo>
                    <a:lnTo>
                      <a:pt x="691" y="796"/>
                    </a:lnTo>
                    <a:lnTo>
                      <a:pt x="685" y="789"/>
                    </a:lnTo>
                    <a:close/>
                    <a:moveTo>
                      <a:pt x="696" y="803"/>
                    </a:moveTo>
                    <a:lnTo>
                      <a:pt x="681" y="817"/>
                    </a:lnTo>
                    <a:lnTo>
                      <a:pt x="669" y="801"/>
                    </a:lnTo>
                    <a:lnTo>
                      <a:pt x="685" y="789"/>
                    </a:lnTo>
                    <a:lnTo>
                      <a:pt x="696" y="803"/>
                    </a:lnTo>
                    <a:close/>
                    <a:moveTo>
                      <a:pt x="681" y="817"/>
                    </a:moveTo>
                    <a:lnTo>
                      <a:pt x="666" y="829"/>
                    </a:lnTo>
                    <a:lnTo>
                      <a:pt x="653" y="814"/>
                    </a:lnTo>
                    <a:lnTo>
                      <a:pt x="669" y="801"/>
                    </a:lnTo>
                    <a:lnTo>
                      <a:pt x="681" y="817"/>
                    </a:lnTo>
                    <a:close/>
                    <a:moveTo>
                      <a:pt x="666" y="829"/>
                    </a:moveTo>
                    <a:lnTo>
                      <a:pt x="649" y="842"/>
                    </a:lnTo>
                    <a:lnTo>
                      <a:pt x="637" y="827"/>
                    </a:lnTo>
                    <a:lnTo>
                      <a:pt x="653" y="814"/>
                    </a:lnTo>
                    <a:lnTo>
                      <a:pt x="666" y="829"/>
                    </a:lnTo>
                    <a:close/>
                    <a:moveTo>
                      <a:pt x="649" y="842"/>
                    </a:moveTo>
                    <a:lnTo>
                      <a:pt x="634" y="854"/>
                    </a:lnTo>
                    <a:lnTo>
                      <a:pt x="622" y="840"/>
                    </a:lnTo>
                    <a:lnTo>
                      <a:pt x="637" y="827"/>
                    </a:lnTo>
                    <a:lnTo>
                      <a:pt x="649" y="842"/>
                    </a:lnTo>
                    <a:close/>
                    <a:moveTo>
                      <a:pt x="620" y="840"/>
                    </a:moveTo>
                    <a:lnTo>
                      <a:pt x="622" y="840"/>
                    </a:lnTo>
                    <a:lnTo>
                      <a:pt x="627" y="847"/>
                    </a:lnTo>
                    <a:lnTo>
                      <a:pt x="620" y="840"/>
                    </a:lnTo>
                    <a:close/>
                    <a:moveTo>
                      <a:pt x="634" y="854"/>
                    </a:moveTo>
                    <a:lnTo>
                      <a:pt x="622" y="866"/>
                    </a:lnTo>
                    <a:lnTo>
                      <a:pt x="608" y="853"/>
                    </a:lnTo>
                    <a:lnTo>
                      <a:pt x="620" y="840"/>
                    </a:lnTo>
                    <a:lnTo>
                      <a:pt x="634" y="854"/>
                    </a:lnTo>
                    <a:close/>
                    <a:moveTo>
                      <a:pt x="622" y="866"/>
                    </a:moveTo>
                    <a:lnTo>
                      <a:pt x="620" y="867"/>
                    </a:lnTo>
                    <a:lnTo>
                      <a:pt x="619" y="868"/>
                    </a:lnTo>
                    <a:lnTo>
                      <a:pt x="615" y="860"/>
                    </a:lnTo>
                    <a:lnTo>
                      <a:pt x="622" y="866"/>
                    </a:lnTo>
                    <a:close/>
                    <a:moveTo>
                      <a:pt x="619" y="868"/>
                    </a:moveTo>
                    <a:lnTo>
                      <a:pt x="606" y="875"/>
                    </a:lnTo>
                    <a:lnTo>
                      <a:pt x="597" y="857"/>
                    </a:lnTo>
                    <a:lnTo>
                      <a:pt x="610" y="851"/>
                    </a:lnTo>
                    <a:lnTo>
                      <a:pt x="619" y="868"/>
                    </a:lnTo>
                    <a:close/>
                    <a:moveTo>
                      <a:pt x="606" y="875"/>
                    </a:moveTo>
                    <a:lnTo>
                      <a:pt x="594" y="881"/>
                    </a:lnTo>
                    <a:lnTo>
                      <a:pt x="585" y="864"/>
                    </a:lnTo>
                    <a:lnTo>
                      <a:pt x="597" y="857"/>
                    </a:lnTo>
                    <a:lnTo>
                      <a:pt x="606" y="875"/>
                    </a:lnTo>
                    <a:close/>
                    <a:moveTo>
                      <a:pt x="594" y="881"/>
                    </a:moveTo>
                    <a:lnTo>
                      <a:pt x="593" y="882"/>
                    </a:lnTo>
                    <a:lnTo>
                      <a:pt x="592" y="882"/>
                    </a:lnTo>
                    <a:lnTo>
                      <a:pt x="590" y="873"/>
                    </a:lnTo>
                    <a:lnTo>
                      <a:pt x="594" y="881"/>
                    </a:lnTo>
                    <a:close/>
                    <a:moveTo>
                      <a:pt x="592" y="882"/>
                    </a:moveTo>
                    <a:lnTo>
                      <a:pt x="583" y="885"/>
                    </a:lnTo>
                    <a:lnTo>
                      <a:pt x="576" y="866"/>
                    </a:lnTo>
                    <a:lnTo>
                      <a:pt x="586" y="863"/>
                    </a:lnTo>
                    <a:lnTo>
                      <a:pt x="592" y="882"/>
                    </a:lnTo>
                    <a:close/>
                    <a:moveTo>
                      <a:pt x="583" y="885"/>
                    </a:moveTo>
                    <a:lnTo>
                      <a:pt x="581" y="885"/>
                    </a:lnTo>
                    <a:lnTo>
                      <a:pt x="580" y="885"/>
                    </a:lnTo>
                    <a:lnTo>
                      <a:pt x="580" y="875"/>
                    </a:lnTo>
                    <a:lnTo>
                      <a:pt x="583" y="885"/>
                    </a:lnTo>
                    <a:close/>
                    <a:moveTo>
                      <a:pt x="580" y="885"/>
                    </a:moveTo>
                    <a:lnTo>
                      <a:pt x="566" y="885"/>
                    </a:lnTo>
                    <a:lnTo>
                      <a:pt x="566" y="866"/>
                    </a:lnTo>
                    <a:lnTo>
                      <a:pt x="580" y="866"/>
                    </a:lnTo>
                    <a:lnTo>
                      <a:pt x="580" y="885"/>
                    </a:lnTo>
                    <a:close/>
                    <a:moveTo>
                      <a:pt x="566" y="885"/>
                    </a:moveTo>
                    <a:lnTo>
                      <a:pt x="564" y="885"/>
                    </a:lnTo>
                    <a:lnTo>
                      <a:pt x="563" y="884"/>
                    </a:lnTo>
                    <a:lnTo>
                      <a:pt x="566" y="875"/>
                    </a:lnTo>
                    <a:lnTo>
                      <a:pt x="566" y="885"/>
                    </a:lnTo>
                    <a:close/>
                    <a:moveTo>
                      <a:pt x="563" y="884"/>
                    </a:moveTo>
                    <a:lnTo>
                      <a:pt x="556" y="881"/>
                    </a:lnTo>
                    <a:lnTo>
                      <a:pt x="565" y="864"/>
                    </a:lnTo>
                    <a:lnTo>
                      <a:pt x="571" y="867"/>
                    </a:lnTo>
                    <a:lnTo>
                      <a:pt x="563" y="884"/>
                    </a:lnTo>
                    <a:close/>
                    <a:moveTo>
                      <a:pt x="556" y="881"/>
                    </a:moveTo>
                    <a:lnTo>
                      <a:pt x="555" y="881"/>
                    </a:lnTo>
                    <a:lnTo>
                      <a:pt x="554" y="879"/>
                    </a:lnTo>
                    <a:lnTo>
                      <a:pt x="561" y="873"/>
                    </a:lnTo>
                    <a:lnTo>
                      <a:pt x="556" y="881"/>
                    </a:lnTo>
                    <a:close/>
                    <a:moveTo>
                      <a:pt x="554" y="879"/>
                    </a:moveTo>
                    <a:lnTo>
                      <a:pt x="544" y="870"/>
                    </a:lnTo>
                    <a:lnTo>
                      <a:pt x="558" y="856"/>
                    </a:lnTo>
                    <a:lnTo>
                      <a:pt x="567" y="866"/>
                    </a:lnTo>
                    <a:lnTo>
                      <a:pt x="554" y="879"/>
                    </a:lnTo>
                    <a:close/>
                    <a:moveTo>
                      <a:pt x="544" y="870"/>
                    </a:moveTo>
                    <a:lnTo>
                      <a:pt x="543" y="868"/>
                    </a:lnTo>
                    <a:lnTo>
                      <a:pt x="551" y="863"/>
                    </a:lnTo>
                    <a:lnTo>
                      <a:pt x="544" y="870"/>
                    </a:lnTo>
                    <a:close/>
                    <a:moveTo>
                      <a:pt x="543" y="868"/>
                    </a:moveTo>
                    <a:lnTo>
                      <a:pt x="0" y="9"/>
                    </a:lnTo>
                    <a:lnTo>
                      <a:pt x="15" y="0"/>
                    </a:lnTo>
                    <a:lnTo>
                      <a:pt x="559" y="857"/>
                    </a:lnTo>
                    <a:lnTo>
                      <a:pt x="543" y="8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99" name="Freeform 1661">
                <a:extLst>
                  <a:ext uri="{FF2B5EF4-FFF2-40B4-BE49-F238E27FC236}">
                    <a16:creationId xmlns:a16="http://schemas.microsoft.com/office/drawing/2014/main" id="{F4D71E91-10B5-4173-9729-9EB856D53AAE}"/>
                  </a:ext>
                </a:extLst>
              </p:cNvPr>
              <p:cNvSpPr>
                <a:spLocks/>
              </p:cNvSpPr>
              <p:nvPr/>
            </p:nvSpPr>
            <p:spPr bwMode="auto">
              <a:xfrm>
                <a:off x="1626" y="1741"/>
                <a:ext cx="158" cy="277"/>
              </a:xfrm>
              <a:custGeom>
                <a:avLst/>
                <a:gdLst>
                  <a:gd name="T0" fmla="*/ 37 w 633"/>
                  <a:gd name="T1" fmla="*/ 0 h 1109"/>
                  <a:gd name="T2" fmla="*/ 33 w 633"/>
                  <a:gd name="T3" fmla="*/ 3 h 1109"/>
                  <a:gd name="T4" fmla="*/ 28 w 633"/>
                  <a:gd name="T5" fmla="*/ 7 h 1109"/>
                  <a:gd name="T6" fmla="*/ 23 w 633"/>
                  <a:gd name="T7" fmla="*/ 12 h 1109"/>
                  <a:gd name="T8" fmla="*/ 18 w 633"/>
                  <a:gd name="T9" fmla="*/ 18 h 1109"/>
                  <a:gd name="T10" fmla="*/ 13 w 633"/>
                  <a:gd name="T11" fmla="*/ 25 h 1109"/>
                  <a:gd name="T12" fmla="*/ 8 w 633"/>
                  <a:gd name="T13" fmla="*/ 33 h 1109"/>
                  <a:gd name="T14" fmla="*/ 5 w 633"/>
                  <a:gd name="T15" fmla="*/ 41 h 1109"/>
                  <a:gd name="T16" fmla="*/ 2 w 633"/>
                  <a:gd name="T17" fmla="*/ 50 h 1109"/>
                  <a:gd name="T18" fmla="*/ 0 w 633"/>
                  <a:gd name="T19" fmla="*/ 59 h 1109"/>
                  <a:gd name="T20" fmla="*/ 0 w 633"/>
                  <a:gd name="T21" fmla="*/ 69 h 1109"/>
                  <a:gd name="T22" fmla="*/ 4 w 633"/>
                  <a:gd name="T23" fmla="*/ 67 h 1109"/>
                  <a:gd name="T24" fmla="*/ 5 w 633"/>
                  <a:gd name="T25" fmla="*/ 58 h 1109"/>
                  <a:gd name="T26" fmla="*/ 6 w 633"/>
                  <a:gd name="T27" fmla="*/ 50 h 1109"/>
                  <a:gd name="T28" fmla="*/ 9 w 633"/>
                  <a:gd name="T29" fmla="*/ 42 h 1109"/>
                  <a:gd name="T30" fmla="*/ 12 w 633"/>
                  <a:gd name="T31" fmla="*/ 35 h 1109"/>
                  <a:gd name="T32" fmla="*/ 16 w 633"/>
                  <a:gd name="T33" fmla="*/ 28 h 1109"/>
                  <a:gd name="T34" fmla="*/ 20 w 633"/>
                  <a:gd name="T35" fmla="*/ 22 h 1109"/>
                  <a:gd name="T36" fmla="*/ 25 w 633"/>
                  <a:gd name="T37" fmla="*/ 17 h 1109"/>
                  <a:gd name="T38" fmla="*/ 30 w 633"/>
                  <a:gd name="T39" fmla="*/ 12 h 1109"/>
                  <a:gd name="T40" fmla="*/ 35 w 633"/>
                  <a:gd name="T41" fmla="*/ 7 h 1109"/>
                  <a:gd name="T42" fmla="*/ 39 w 633"/>
                  <a:gd name="T43" fmla="*/ 4 h 1109"/>
                  <a:gd name="T44" fmla="*/ 37 w 633"/>
                  <a:gd name="T45" fmla="*/ 0 h 11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633"/>
                  <a:gd name="T70" fmla="*/ 0 h 1109"/>
                  <a:gd name="T71" fmla="*/ 633 w 633"/>
                  <a:gd name="T72" fmla="*/ 1109 h 11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633" h="1109">
                    <a:moveTo>
                      <a:pt x="601" y="0"/>
                    </a:moveTo>
                    <a:lnTo>
                      <a:pt x="532" y="54"/>
                    </a:lnTo>
                    <a:lnTo>
                      <a:pt x="451" y="120"/>
                    </a:lnTo>
                    <a:lnTo>
                      <a:pt x="370" y="199"/>
                    </a:lnTo>
                    <a:lnTo>
                      <a:pt x="287" y="295"/>
                    </a:lnTo>
                    <a:lnTo>
                      <a:pt x="208" y="403"/>
                    </a:lnTo>
                    <a:lnTo>
                      <a:pt x="137" y="524"/>
                    </a:lnTo>
                    <a:lnTo>
                      <a:pt x="76" y="654"/>
                    </a:lnTo>
                    <a:lnTo>
                      <a:pt x="32" y="797"/>
                    </a:lnTo>
                    <a:lnTo>
                      <a:pt x="4" y="947"/>
                    </a:lnTo>
                    <a:lnTo>
                      <a:pt x="0" y="1109"/>
                    </a:lnTo>
                    <a:lnTo>
                      <a:pt x="73" y="1067"/>
                    </a:lnTo>
                    <a:lnTo>
                      <a:pt x="76" y="927"/>
                    </a:lnTo>
                    <a:lnTo>
                      <a:pt x="102" y="797"/>
                    </a:lnTo>
                    <a:lnTo>
                      <a:pt x="140" y="674"/>
                    </a:lnTo>
                    <a:lnTo>
                      <a:pt x="194" y="559"/>
                    </a:lnTo>
                    <a:lnTo>
                      <a:pt x="258" y="454"/>
                    </a:lnTo>
                    <a:lnTo>
                      <a:pt x="328" y="355"/>
                    </a:lnTo>
                    <a:lnTo>
                      <a:pt x="404" y="267"/>
                    </a:lnTo>
                    <a:lnTo>
                      <a:pt x="480" y="191"/>
                    </a:lnTo>
                    <a:lnTo>
                      <a:pt x="559" y="120"/>
                    </a:lnTo>
                    <a:lnTo>
                      <a:pt x="633" y="59"/>
                    </a:lnTo>
                    <a:lnTo>
                      <a:pt x="601" y="0"/>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0" name="Freeform 1662">
                <a:extLst>
                  <a:ext uri="{FF2B5EF4-FFF2-40B4-BE49-F238E27FC236}">
                    <a16:creationId xmlns:a16="http://schemas.microsoft.com/office/drawing/2014/main" id="{337A09F5-8D33-4F88-A17F-481ADC305C44}"/>
                  </a:ext>
                </a:extLst>
              </p:cNvPr>
              <p:cNvSpPr>
                <a:spLocks noEditPoints="1"/>
              </p:cNvSpPr>
              <p:nvPr/>
            </p:nvSpPr>
            <p:spPr bwMode="auto">
              <a:xfrm>
                <a:off x="1623" y="1739"/>
                <a:ext cx="164" cy="283"/>
              </a:xfrm>
              <a:custGeom>
                <a:avLst/>
                <a:gdLst>
                  <a:gd name="T0" fmla="*/ 38 w 655"/>
                  <a:gd name="T1" fmla="*/ 0 h 1134"/>
                  <a:gd name="T2" fmla="*/ 34 w 655"/>
                  <a:gd name="T3" fmla="*/ 3 h 1134"/>
                  <a:gd name="T4" fmla="*/ 29 w 655"/>
                  <a:gd name="T5" fmla="*/ 8 h 1134"/>
                  <a:gd name="T6" fmla="*/ 29 w 655"/>
                  <a:gd name="T7" fmla="*/ 7 h 1134"/>
                  <a:gd name="T8" fmla="*/ 29 w 655"/>
                  <a:gd name="T9" fmla="*/ 7 h 1134"/>
                  <a:gd name="T10" fmla="*/ 29 w 655"/>
                  <a:gd name="T11" fmla="*/ 7 h 1134"/>
                  <a:gd name="T12" fmla="*/ 23 w 655"/>
                  <a:gd name="T13" fmla="*/ 12 h 1134"/>
                  <a:gd name="T14" fmla="*/ 19 w 655"/>
                  <a:gd name="T15" fmla="*/ 19 h 1134"/>
                  <a:gd name="T16" fmla="*/ 18 w 655"/>
                  <a:gd name="T17" fmla="*/ 18 h 1134"/>
                  <a:gd name="T18" fmla="*/ 18 w 655"/>
                  <a:gd name="T19" fmla="*/ 18 h 1134"/>
                  <a:gd name="T20" fmla="*/ 18 w 655"/>
                  <a:gd name="T21" fmla="*/ 18 h 1134"/>
                  <a:gd name="T22" fmla="*/ 13 w 655"/>
                  <a:gd name="T23" fmla="*/ 25 h 1134"/>
                  <a:gd name="T24" fmla="*/ 10 w 655"/>
                  <a:gd name="T25" fmla="*/ 33 h 1134"/>
                  <a:gd name="T26" fmla="*/ 9 w 655"/>
                  <a:gd name="T27" fmla="*/ 33 h 1134"/>
                  <a:gd name="T28" fmla="*/ 9 w 655"/>
                  <a:gd name="T29" fmla="*/ 33 h 1134"/>
                  <a:gd name="T30" fmla="*/ 9 w 655"/>
                  <a:gd name="T31" fmla="*/ 33 h 1134"/>
                  <a:gd name="T32" fmla="*/ 5 w 655"/>
                  <a:gd name="T33" fmla="*/ 41 h 1134"/>
                  <a:gd name="T34" fmla="*/ 3 w 655"/>
                  <a:gd name="T35" fmla="*/ 50 h 1134"/>
                  <a:gd name="T36" fmla="*/ 2 w 655"/>
                  <a:gd name="T37" fmla="*/ 50 h 1134"/>
                  <a:gd name="T38" fmla="*/ 2 w 655"/>
                  <a:gd name="T39" fmla="*/ 50 h 1134"/>
                  <a:gd name="T40" fmla="*/ 2 w 655"/>
                  <a:gd name="T41" fmla="*/ 50 h 1134"/>
                  <a:gd name="T42" fmla="*/ 0 w 655"/>
                  <a:gd name="T43" fmla="*/ 59 h 1134"/>
                  <a:gd name="T44" fmla="*/ 1 w 655"/>
                  <a:gd name="T45" fmla="*/ 70 h 1134"/>
                  <a:gd name="T46" fmla="*/ 1 w 655"/>
                  <a:gd name="T47" fmla="*/ 70 h 1134"/>
                  <a:gd name="T48" fmla="*/ 1 w 655"/>
                  <a:gd name="T49" fmla="*/ 70 h 1134"/>
                  <a:gd name="T50" fmla="*/ 1 w 655"/>
                  <a:gd name="T51" fmla="*/ 70 h 1134"/>
                  <a:gd name="T52" fmla="*/ 6 w 655"/>
                  <a:gd name="T53" fmla="*/ 68 h 1134"/>
                  <a:gd name="T54" fmla="*/ 5 w 655"/>
                  <a:gd name="T55" fmla="*/ 58 h 1134"/>
                  <a:gd name="T56" fmla="*/ 5 w 655"/>
                  <a:gd name="T57" fmla="*/ 58 h 1134"/>
                  <a:gd name="T58" fmla="*/ 5 w 655"/>
                  <a:gd name="T59" fmla="*/ 58 h 1134"/>
                  <a:gd name="T60" fmla="*/ 6 w 655"/>
                  <a:gd name="T61" fmla="*/ 58 h 1134"/>
                  <a:gd name="T62" fmla="*/ 7 w 655"/>
                  <a:gd name="T63" fmla="*/ 50 h 1134"/>
                  <a:gd name="T64" fmla="*/ 9 w 655"/>
                  <a:gd name="T65" fmla="*/ 42 h 1134"/>
                  <a:gd name="T66" fmla="*/ 9 w 655"/>
                  <a:gd name="T67" fmla="*/ 42 h 1134"/>
                  <a:gd name="T68" fmla="*/ 9 w 655"/>
                  <a:gd name="T69" fmla="*/ 42 h 1134"/>
                  <a:gd name="T70" fmla="*/ 10 w 655"/>
                  <a:gd name="T71" fmla="*/ 43 h 1134"/>
                  <a:gd name="T72" fmla="*/ 12 w 655"/>
                  <a:gd name="T73" fmla="*/ 35 h 1134"/>
                  <a:gd name="T74" fmla="*/ 16 w 655"/>
                  <a:gd name="T75" fmla="*/ 28 h 1134"/>
                  <a:gd name="T76" fmla="*/ 16 w 655"/>
                  <a:gd name="T77" fmla="*/ 28 h 1134"/>
                  <a:gd name="T78" fmla="*/ 16 w 655"/>
                  <a:gd name="T79" fmla="*/ 28 h 1134"/>
                  <a:gd name="T80" fmla="*/ 17 w 655"/>
                  <a:gd name="T81" fmla="*/ 29 h 1134"/>
                  <a:gd name="T82" fmla="*/ 21 w 655"/>
                  <a:gd name="T83" fmla="*/ 22 h 1134"/>
                  <a:gd name="T84" fmla="*/ 26 w 655"/>
                  <a:gd name="T85" fmla="*/ 17 h 1134"/>
                  <a:gd name="T86" fmla="*/ 26 w 655"/>
                  <a:gd name="T87" fmla="*/ 17 h 1134"/>
                  <a:gd name="T88" fmla="*/ 26 w 655"/>
                  <a:gd name="T89" fmla="*/ 17 h 1134"/>
                  <a:gd name="T90" fmla="*/ 26 w 655"/>
                  <a:gd name="T91" fmla="*/ 17 h 1134"/>
                  <a:gd name="T92" fmla="*/ 30 w 655"/>
                  <a:gd name="T93" fmla="*/ 12 h 1134"/>
                  <a:gd name="T94" fmla="*/ 35 w 655"/>
                  <a:gd name="T95" fmla="*/ 7 h 1134"/>
                  <a:gd name="T96" fmla="*/ 35 w 655"/>
                  <a:gd name="T97" fmla="*/ 7 h 1134"/>
                  <a:gd name="T98" fmla="*/ 35 w 655"/>
                  <a:gd name="T99" fmla="*/ 7 h 1134"/>
                  <a:gd name="T100" fmla="*/ 36 w 655"/>
                  <a:gd name="T101" fmla="*/ 8 h 1134"/>
                  <a:gd name="T102" fmla="*/ 41 w 655"/>
                  <a:gd name="T103" fmla="*/ 5 h 1134"/>
                  <a:gd name="T104" fmla="*/ 38 w 655"/>
                  <a:gd name="T105" fmla="*/ 1 h 11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55"/>
                  <a:gd name="T160" fmla="*/ 0 h 1134"/>
                  <a:gd name="T161" fmla="*/ 655 w 655"/>
                  <a:gd name="T162" fmla="*/ 1134 h 11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55" h="1134">
                    <a:moveTo>
                      <a:pt x="617" y="14"/>
                    </a:moveTo>
                    <a:lnTo>
                      <a:pt x="547" y="68"/>
                    </a:lnTo>
                    <a:lnTo>
                      <a:pt x="535" y="54"/>
                    </a:lnTo>
                    <a:lnTo>
                      <a:pt x="606" y="0"/>
                    </a:lnTo>
                    <a:lnTo>
                      <a:pt x="617" y="14"/>
                    </a:lnTo>
                    <a:close/>
                    <a:moveTo>
                      <a:pt x="535" y="54"/>
                    </a:moveTo>
                    <a:lnTo>
                      <a:pt x="535" y="54"/>
                    </a:lnTo>
                    <a:lnTo>
                      <a:pt x="542" y="62"/>
                    </a:lnTo>
                    <a:lnTo>
                      <a:pt x="535" y="54"/>
                    </a:lnTo>
                    <a:close/>
                    <a:moveTo>
                      <a:pt x="547" y="68"/>
                    </a:moveTo>
                    <a:lnTo>
                      <a:pt x="468" y="136"/>
                    </a:lnTo>
                    <a:lnTo>
                      <a:pt x="456" y="120"/>
                    </a:lnTo>
                    <a:lnTo>
                      <a:pt x="535" y="54"/>
                    </a:lnTo>
                    <a:lnTo>
                      <a:pt x="547" y="68"/>
                    </a:lnTo>
                    <a:close/>
                    <a:moveTo>
                      <a:pt x="456" y="121"/>
                    </a:moveTo>
                    <a:lnTo>
                      <a:pt x="456" y="121"/>
                    </a:lnTo>
                    <a:lnTo>
                      <a:pt x="456" y="120"/>
                    </a:lnTo>
                    <a:lnTo>
                      <a:pt x="461" y="128"/>
                    </a:lnTo>
                    <a:lnTo>
                      <a:pt x="456" y="121"/>
                    </a:lnTo>
                    <a:close/>
                    <a:moveTo>
                      <a:pt x="468" y="135"/>
                    </a:moveTo>
                    <a:lnTo>
                      <a:pt x="386" y="214"/>
                    </a:lnTo>
                    <a:lnTo>
                      <a:pt x="373" y="201"/>
                    </a:lnTo>
                    <a:lnTo>
                      <a:pt x="456" y="121"/>
                    </a:lnTo>
                    <a:lnTo>
                      <a:pt x="468" y="135"/>
                    </a:lnTo>
                    <a:close/>
                    <a:moveTo>
                      <a:pt x="372" y="202"/>
                    </a:moveTo>
                    <a:lnTo>
                      <a:pt x="372" y="201"/>
                    </a:lnTo>
                    <a:lnTo>
                      <a:pt x="373" y="201"/>
                    </a:lnTo>
                    <a:lnTo>
                      <a:pt x="380" y="207"/>
                    </a:lnTo>
                    <a:lnTo>
                      <a:pt x="372" y="202"/>
                    </a:lnTo>
                    <a:close/>
                    <a:moveTo>
                      <a:pt x="386" y="214"/>
                    </a:moveTo>
                    <a:lnTo>
                      <a:pt x="304" y="309"/>
                    </a:lnTo>
                    <a:lnTo>
                      <a:pt x="289" y="297"/>
                    </a:lnTo>
                    <a:lnTo>
                      <a:pt x="372" y="202"/>
                    </a:lnTo>
                    <a:lnTo>
                      <a:pt x="386" y="214"/>
                    </a:lnTo>
                    <a:close/>
                    <a:moveTo>
                      <a:pt x="289" y="298"/>
                    </a:moveTo>
                    <a:lnTo>
                      <a:pt x="289" y="297"/>
                    </a:lnTo>
                    <a:lnTo>
                      <a:pt x="297" y="303"/>
                    </a:lnTo>
                    <a:lnTo>
                      <a:pt x="289" y="298"/>
                    </a:lnTo>
                    <a:close/>
                    <a:moveTo>
                      <a:pt x="305" y="309"/>
                    </a:moveTo>
                    <a:lnTo>
                      <a:pt x="224" y="417"/>
                    </a:lnTo>
                    <a:lnTo>
                      <a:pt x="210" y="406"/>
                    </a:lnTo>
                    <a:lnTo>
                      <a:pt x="289" y="298"/>
                    </a:lnTo>
                    <a:lnTo>
                      <a:pt x="305" y="309"/>
                    </a:lnTo>
                    <a:close/>
                    <a:moveTo>
                      <a:pt x="209" y="406"/>
                    </a:moveTo>
                    <a:lnTo>
                      <a:pt x="209" y="406"/>
                    </a:lnTo>
                    <a:lnTo>
                      <a:pt x="210" y="406"/>
                    </a:lnTo>
                    <a:lnTo>
                      <a:pt x="218" y="411"/>
                    </a:lnTo>
                    <a:lnTo>
                      <a:pt x="209" y="406"/>
                    </a:lnTo>
                    <a:close/>
                    <a:moveTo>
                      <a:pt x="225" y="416"/>
                    </a:moveTo>
                    <a:lnTo>
                      <a:pt x="156" y="537"/>
                    </a:lnTo>
                    <a:lnTo>
                      <a:pt x="139" y="527"/>
                    </a:lnTo>
                    <a:lnTo>
                      <a:pt x="209" y="406"/>
                    </a:lnTo>
                    <a:lnTo>
                      <a:pt x="225" y="416"/>
                    </a:lnTo>
                    <a:close/>
                    <a:moveTo>
                      <a:pt x="138" y="528"/>
                    </a:moveTo>
                    <a:lnTo>
                      <a:pt x="138" y="527"/>
                    </a:lnTo>
                    <a:lnTo>
                      <a:pt x="139" y="527"/>
                    </a:lnTo>
                    <a:lnTo>
                      <a:pt x="147" y="532"/>
                    </a:lnTo>
                    <a:lnTo>
                      <a:pt x="138" y="528"/>
                    </a:lnTo>
                    <a:close/>
                    <a:moveTo>
                      <a:pt x="156" y="536"/>
                    </a:moveTo>
                    <a:lnTo>
                      <a:pt x="95" y="666"/>
                    </a:lnTo>
                    <a:lnTo>
                      <a:pt x="79" y="658"/>
                    </a:lnTo>
                    <a:lnTo>
                      <a:pt x="138" y="528"/>
                    </a:lnTo>
                    <a:lnTo>
                      <a:pt x="156" y="536"/>
                    </a:lnTo>
                    <a:close/>
                    <a:moveTo>
                      <a:pt x="78" y="659"/>
                    </a:moveTo>
                    <a:lnTo>
                      <a:pt x="78" y="658"/>
                    </a:lnTo>
                    <a:lnTo>
                      <a:pt x="79" y="658"/>
                    </a:lnTo>
                    <a:lnTo>
                      <a:pt x="86" y="662"/>
                    </a:lnTo>
                    <a:lnTo>
                      <a:pt x="78" y="659"/>
                    </a:lnTo>
                    <a:close/>
                    <a:moveTo>
                      <a:pt x="96" y="665"/>
                    </a:moveTo>
                    <a:lnTo>
                      <a:pt x="51" y="808"/>
                    </a:lnTo>
                    <a:lnTo>
                      <a:pt x="34" y="803"/>
                    </a:lnTo>
                    <a:lnTo>
                      <a:pt x="78" y="659"/>
                    </a:lnTo>
                    <a:lnTo>
                      <a:pt x="96" y="665"/>
                    </a:lnTo>
                    <a:close/>
                    <a:moveTo>
                      <a:pt x="34" y="804"/>
                    </a:moveTo>
                    <a:lnTo>
                      <a:pt x="34" y="803"/>
                    </a:lnTo>
                    <a:lnTo>
                      <a:pt x="42" y="805"/>
                    </a:lnTo>
                    <a:lnTo>
                      <a:pt x="34" y="804"/>
                    </a:lnTo>
                    <a:close/>
                    <a:moveTo>
                      <a:pt x="51" y="807"/>
                    </a:moveTo>
                    <a:lnTo>
                      <a:pt x="24" y="956"/>
                    </a:lnTo>
                    <a:lnTo>
                      <a:pt x="5" y="953"/>
                    </a:lnTo>
                    <a:lnTo>
                      <a:pt x="34" y="804"/>
                    </a:lnTo>
                    <a:lnTo>
                      <a:pt x="51" y="807"/>
                    </a:lnTo>
                    <a:close/>
                    <a:moveTo>
                      <a:pt x="4" y="954"/>
                    </a:moveTo>
                    <a:lnTo>
                      <a:pt x="4" y="954"/>
                    </a:lnTo>
                    <a:lnTo>
                      <a:pt x="5" y="953"/>
                    </a:lnTo>
                    <a:lnTo>
                      <a:pt x="14" y="955"/>
                    </a:lnTo>
                    <a:lnTo>
                      <a:pt x="4" y="954"/>
                    </a:lnTo>
                    <a:close/>
                    <a:moveTo>
                      <a:pt x="24" y="955"/>
                    </a:moveTo>
                    <a:lnTo>
                      <a:pt x="20" y="1117"/>
                    </a:lnTo>
                    <a:lnTo>
                      <a:pt x="2" y="1116"/>
                    </a:lnTo>
                    <a:lnTo>
                      <a:pt x="4" y="954"/>
                    </a:lnTo>
                    <a:lnTo>
                      <a:pt x="24" y="955"/>
                    </a:lnTo>
                    <a:close/>
                    <a:moveTo>
                      <a:pt x="15" y="1125"/>
                    </a:moveTo>
                    <a:lnTo>
                      <a:pt x="0" y="1134"/>
                    </a:lnTo>
                    <a:lnTo>
                      <a:pt x="2" y="1116"/>
                    </a:lnTo>
                    <a:lnTo>
                      <a:pt x="10" y="1117"/>
                    </a:lnTo>
                    <a:lnTo>
                      <a:pt x="15" y="1125"/>
                    </a:lnTo>
                    <a:close/>
                    <a:moveTo>
                      <a:pt x="6" y="1108"/>
                    </a:moveTo>
                    <a:lnTo>
                      <a:pt x="79" y="1067"/>
                    </a:lnTo>
                    <a:lnTo>
                      <a:pt x="89" y="1084"/>
                    </a:lnTo>
                    <a:lnTo>
                      <a:pt x="15" y="1125"/>
                    </a:lnTo>
                    <a:lnTo>
                      <a:pt x="6" y="1108"/>
                    </a:lnTo>
                    <a:close/>
                    <a:moveTo>
                      <a:pt x="93" y="1075"/>
                    </a:moveTo>
                    <a:lnTo>
                      <a:pt x="93" y="1081"/>
                    </a:lnTo>
                    <a:lnTo>
                      <a:pt x="89" y="1084"/>
                    </a:lnTo>
                    <a:lnTo>
                      <a:pt x="83" y="1075"/>
                    </a:lnTo>
                    <a:lnTo>
                      <a:pt x="93" y="1075"/>
                    </a:lnTo>
                    <a:close/>
                    <a:moveTo>
                      <a:pt x="74" y="1075"/>
                    </a:moveTo>
                    <a:lnTo>
                      <a:pt x="78" y="935"/>
                    </a:lnTo>
                    <a:lnTo>
                      <a:pt x="96" y="935"/>
                    </a:lnTo>
                    <a:lnTo>
                      <a:pt x="93" y="1075"/>
                    </a:lnTo>
                    <a:lnTo>
                      <a:pt x="74" y="1075"/>
                    </a:lnTo>
                    <a:close/>
                    <a:moveTo>
                      <a:pt x="78" y="935"/>
                    </a:moveTo>
                    <a:lnTo>
                      <a:pt x="78" y="934"/>
                    </a:lnTo>
                    <a:lnTo>
                      <a:pt x="86" y="935"/>
                    </a:lnTo>
                    <a:lnTo>
                      <a:pt x="78" y="935"/>
                    </a:lnTo>
                    <a:close/>
                    <a:moveTo>
                      <a:pt x="78" y="934"/>
                    </a:moveTo>
                    <a:lnTo>
                      <a:pt x="103" y="803"/>
                    </a:lnTo>
                    <a:lnTo>
                      <a:pt x="122" y="807"/>
                    </a:lnTo>
                    <a:lnTo>
                      <a:pt x="96" y="937"/>
                    </a:lnTo>
                    <a:lnTo>
                      <a:pt x="78" y="934"/>
                    </a:lnTo>
                    <a:close/>
                    <a:moveTo>
                      <a:pt x="103" y="803"/>
                    </a:moveTo>
                    <a:lnTo>
                      <a:pt x="103" y="803"/>
                    </a:lnTo>
                    <a:lnTo>
                      <a:pt x="112" y="805"/>
                    </a:lnTo>
                    <a:lnTo>
                      <a:pt x="103" y="803"/>
                    </a:lnTo>
                    <a:close/>
                    <a:moveTo>
                      <a:pt x="103" y="803"/>
                    </a:moveTo>
                    <a:lnTo>
                      <a:pt x="142" y="678"/>
                    </a:lnTo>
                    <a:lnTo>
                      <a:pt x="159" y="684"/>
                    </a:lnTo>
                    <a:lnTo>
                      <a:pt x="122" y="808"/>
                    </a:lnTo>
                    <a:lnTo>
                      <a:pt x="103" y="803"/>
                    </a:lnTo>
                    <a:close/>
                    <a:moveTo>
                      <a:pt x="142" y="678"/>
                    </a:moveTo>
                    <a:lnTo>
                      <a:pt x="142" y="677"/>
                    </a:lnTo>
                    <a:lnTo>
                      <a:pt x="150" y="682"/>
                    </a:lnTo>
                    <a:lnTo>
                      <a:pt x="142" y="678"/>
                    </a:lnTo>
                    <a:close/>
                    <a:moveTo>
                      <a:pt x="142" y="677"/>
                    </a:moveTo>
                    <a:lnTo>
                      <a:pt x="196" y="562"/>
                    </a:lnTo>
                    <a:lnTo>
                      <a:pt x="213" y="571"/>
                    </a:lnTo>
                    <a:lnTo>
                      <a:pt x="159" y="685"/>
                    </a:lnTo>
                    <a:lnTo>
                      <a:pt x="142" y="677"/>
                    </a:lnTo>
                    <a:close/>
                    <a:moveTo>
                      <a:pt x="196" y="562"/>
                    </a:moveTo>
                    <a:lnTo>
                      <a:pt x="196" y="562"/>
                    </a:lnTo>
                    <a:lnTo>
                      <a:pt x="197" y="561"/>
                    </a:lnTo>
                    <a:lnTo>
                      <a:pt x="204" y="567"/>
                    </a:lnTo>
                    <a:lnTo>
                      <a:pt x="196" y="562"/>
                    </a:lnTo>
                    <a:close/>
                    <a:moveTo>
                      <a:pt x="197" y="561"/>
                    </a:moveTo>
                    <a:lnTo>
                      <a:pt x="260" y="457"/>
                    </a:lnTo>
                    <a:lnTo>
                      <a:pt x="276" y="467"/>
                    </a:lnTo>
                    <a:lnTo>
                      <a:pt x="212" y="571"/>
                    </a:lnTo>
                    <a:lnTo>
                      <a:pt x="197" y="561"/>
                    </a:lnTo>
                    <a:close/>
                    <a:moveTo>
                      <a:pt x="260" y="457"/>
                    </a:moveTo>
                    <a:lnTo>
                      <a:pt x="261" y="457"/>
                    </a:lnTo>
                    <a:lnTo>
                      <a:pt x="268" y="462"/>
                    </a:lnTo>
                    <a:lnTo>
                      <a:pt x="260" y="457"/>
                    </a:lnTo>
                    <a:close/>
                    <a:moveTo>
                      <a:pt x="261" y="457"/>
                    </a:moveTo>
                    <a:lnTo>
                      <a:pt x="330" y="357"/>
                    </a:lnTo>
                    <a:lnTo>
                      <a:pt x="346" y="368"/>
                    </a:lnTo>
                    <a:lnTo>
                      <a:pt x="276" y="468"/>
                    </a:lnTo>
                    <a:lnTo>
                      <a:pt x="261" y="457"/>
                    </a:lnTo>
                    <a:close/>
                    <a:moveTo>
                      <a:pt x="330" y="357"/>
                    </a:moveTo>
                    <a:lnTo>
                      <a:pt x="330" y="357"/>
                    </a:lnTo>
                    <a:lnTo>
                      <a:pt x="331" y="357"/>
                    </a:lnTo>
                    <a:lnTo>
                      <a:pt x="338" y="363"/>
                    </a:lnTo>
                    <a:lnTo>
                      <a:pt x="330" y="357"/>
                    </a:lnTo>
                    <a:close/>
                    <a:moveTo>
                      <a:pt x="331" y="357"/>
                    </a:moveTo>
                    <a:lnTo>
                      <a:pt x="407" y="268"/>
                    </a:lnTo>
                    <a:lnTo>
                      <a:pt x="422" y="280"/>
                    </a:lnTo>
                    <a:lnTo>
                      <a:pt x="346" y="369"/>
                    </a:lnTo>
                    <a:lnTo>
                      <a:pt x="331" y="357"/>
                    </a:lnTo>
                    <a:close/>
                    <a:moveTo>
                      <a:pt x="407" y="268"/>
                    </a:moveTo>
                    <a:lnTo>
                      <a:pt x="407" y="268"/>
                    </a:lnTo>
                    <a:lnTo>
                      <a:pt x="414" y="275"/>
                    </a:lnTo>
                    <a:lnTo>
                      <a:pt x="407" y="268"/>
                    </a:lnTo>
                    <a:close/>
                    <a:moveTo>
                      <a:pt x="407" y="268"/>
                    </a:moveTo>
                    <a:lnTo>
                      <a:pt x="483" y="191"/>
                    </a:lnTo>
                    <a:lnTo>
                      <a:pt x="498" y="205"/>
                    </a:lnTo>
                    <a:lnTo>
                      <a:pt x="421" y="281"/>
                    </a:lnTo>
                    <a:lnTo>
                      <a:pt x="407" y="268"/>
                    </a:lnTo>
                    <a:close/>
                    <a:moveTo>
                      <a:pt x="483" y="191"/>
                    </a:moveTo>
                    <a:lnTo>
                      <a:pt x="484" y="191"/>
                    </a:lnTo>
                    <a:lnTo>
                      <a:pt x="490" y="199"/>
                    </a:lnTo>
                    <a:lnTo>
                      <a:pt x="483" y="191"/>
                    </a:lnTo>
                    <a:close/>
                    <a:moveTo>
                      <a:pt x="484" y="191"/>
                    </a:moveTo>
                    <a:lnTo>
                      <a:pt x="564" y="121"/>
                    </a:lnTo>
                    <a:lnTo>
                      <a:pt x="576" y="136"/>
                    </a:lnTo>
                    <a:lnTo>
                      <a:pt x="497" y="205"/>
                    </a:lnTo>
                    <a:lnTo>
                      <a:pt x="484" y="191"/>
                    </a:lnTo>
                    <a:close/>
                    <a:moveTo>
                      <a:pt x="564" y="121"/>
                    </a:moveTo>
                    <a:lnTo>
                      <a:pt x="564" y="121"/>
                    </a:lnTo>
                    <a:lnTo>
                      <a:pt x="564" y="120"/>
                    </a:lnTo>
                    <a:lnTo>
                      <a:pt x="569" y="128"/>
                    </a:lnTo>
                    <a:lnTo>
                      <a:pt x="564" y="121"/>
                    </a:lnTo>
                    <a:close/>
                    <a:moveTo>
                      <a:pt x="564" y="120"/>
                    </a:moveTo>
                    <a:lnTo>
                      <a:pt x="637" y="61"/>
                    </a:lnTo>
                    <a:lnTo>
                      <a:pt x="649" y="75"/>
                    </a:lnTo>
                    <a:lnTo>
                      <a:pt x="576" y="136"/>
                    </a:lnTo>
                    <a:lnTo>
                      <a:pt x="564" y="120"/>
                    </a:lnTo>
                    <a:close/>
                    <a:moveTo>
                      <a:pt x="651" y="63"/>
                    </a:moveTo>
                    <a:lnTo>
                      <a:pt x="655" y="71"/>
                    </a:lnTo>
                    <a:lnTo>
                      <a:pt x="649" y="75"/>
                    </a:lnTo>
                    <a:lnTo>
                      <a:pt x="643" y="67"/>
                    </a:lnTo>
                    <a:lnTo>
                      <a:pt x="651" y="63"/>
                    </a:lnTo>
                    <a:close/>
                    <a:moveTo>
                      <a:pt x="634" y="72"/>
                    </a:moveTo>
                    <a:lnTo>
                      <a:pt x="602" y="12"/>
                    </a:lnTo>
                    <a:lnTo>
                      <a:pt x="620" y="3"/>
                    </a:lnTo>
                    <a:lnTo>
                      <a:pt x="651" y="63"/>
                    </a:lnTo>
                    <a:lnTo>
                      <a:pt x="634"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1" name="Freeform 1663">
                <a:extLst>
                  <a:ext uri="{FF2B5EF4-FFF2-40B4-BE49-F238E27FC236}">
                    <a16:creationId xmlns:a16="http://schemas.microsoft.com/office/drawing/2014/main" id="{ECF3311D-8C70-45B9-A440-A0689E747BE1}"/>
                  </a:ext>
                </a:extLst>
              </p:cNvPr>
              <p:cNvSpPr>
                <a:spLocks/>
              </p:cNvSpPr>
              <p:nvPr/>
            </p:nvSpPr>
            <p:spPr bwMode="auto">
              <a:xfrm>
                <a:off x="2148" y="2828"/>
                <a:ext cx="1506" cy="608"/>
              </a:xfrm>
              <a:custGeom>
                <a:avLst/>
                <a:gdLst>
                  <a:gd name="T0" fmla="*/ 376 w 6025"/>
                  <a:gd name="T1" fmla="*/ 69 h 2434"/>
                  <a:gd name="T2" fmla="*/ 376 w 6025"/>
                  <a:gd name="T3" fmla="*/ 71 h 2434"/>
                  <a:gd name="T4" fmla="*/ 374 w 6025"/>
                  <a:gd name="T5" fmla="*/ 75 h 2434"/>
                  <a:gd name="T6" fmla="*/ 371 w 6025"/>
                  <a:gd name="T7" fmla="*/ 78 h 2434"/>
                  <a:gd name="T8" fmla="*/ 368 w 6025"/>
                  <a:gd name="T9" fmla="*/ 82 h 2434"/>
                  <a:gd name="T10" fmla="*/ 364 w 6025"/>
                  <a:gd name="T11" fmla="*/ 86 h 2434"/>
                  <a:gd name="T12" fmla="*/ 360 w 6025"/>
                  <a:gd name="T13" fmla="*/ 90 h 2434"/>
                  <a:gd name="T14" fmla="*/ 357 w 6025"/>
                  <a:gd name="T15" fmla="*/ 93 h 2434"/>
                  <a:gd name="T16" fmla="*/ 354 w 6025"/>
                  <a:gd name="T17" fmla="*/ 95 h 2434"/>
                  <a:gd name="T18" fmla="*/ 353 w 6025"/>
                  <a:gd name="T19" fmla="*/ 97 h 2434"/>
                  <a:gd name="T20" fmla="*/ 352 w 6025"/>
                  <a:gd name="T21" fmla="*/ 97 h 2434"/>
                  <a:gd name="T22" fmla="*/ 299 w 6025"/>
                  <a:gd name="T23" fmla="*/ 132 h 2434"/>
                  <a:gd name="T24" fmla="*/ 247 w 6025"/>
                  <a:gd name="T25" fmla="*/ 149 h 2434"/>
                  <a:gd name="T26" fmla="*/ 197 w 6025"/>
                  <a:gd name="T27" fmla="*/ 152 h 2434"/>
                  <a:gd name="T28" fmla="*/ 149 w 6025"/>
                  <a:gd name="T29" fmla="*/ 143 h 2434"/>
                  <a:gd name="T30" fmla="*/ 106 w 6025"/>
                  <a:gd name="T31" fmla="*/ 125 h 2434"/>
                  <a:gd name="T32" fmla="*/ 69 w 6025"/>
                  <a:gd name="T33" fmla="*/ 101 h 2434"/>
                  <a:gd name="T34" fmla="*/ 38 w 6025"/>
                  <a:gd name="T35" fmla="*/ 75 h 2434"/>
                  <a:gd name="T36" fmla="*/ 16 w 6025"/>
                  <a:gd name="T37" fmla="*/ 47 h 2434"/>
                  <a:gd name="T38" fmla="*/ 2 w 6025"/>
                  <a:gd name="T39" fmla="*/ 22 h 2434"/>
                  <a:gd name="T40" fmla="*/ 0 w 6025"/>
                  <a:gd name="T41" fmla="*/ 3 h 2434"/>
                  <a:gd name="T42" fmla="*/ 6 w 6025"/>
                  <a:gd name="T43" fmla="*/ 0 h 2434"/>
                  <a:gd name="T44" fmla="*/ 9 w 6025"/>
                  <a:gd name="T45" fmla="*/ 19 h 2434"/>
                  <a:gd name="T46" fmla="*/ 22 w 6025"/>
                  <a:gd name="T47" fmla="*/ 43 h 2434"/>
                  <a:gd name="T48" fmla="*/ 44 w 6025"/>
                  <a:gd name="T49" fmla="*/ 70 h 2434"/>
                  <a:gd name="T50" fmla="*/ 74 w 6025"/>
                  <a:gd name="T51" fmla="*/ 97 h 2434"/>
                  <a:gd name="T52" fmla="*/ 110 w 6025"/>
                  <a:gd name="T53" fmla="*/ 120 h 2434"/>
                  <a:gd name="T54" fmla="*/ 152 w 6025"/>
                  <a:gd name="T55" fmla="*/ 137 h 2434"/>
                  <a:gd name="T56" fmla="*/ 198 w 6025"/>
                  <a:gd name="T57" fmla="*/ 146 h 2434"/>
                  <a:gd name="T58" fmla="*/ 248 w 6025"/>
                  <a:gd name="T59" fmla="*/ 142 h 2434"/>
                  <a:gd name="T60" fmla="*/ 300 w 6025"/>
                  <a:gd name="T61" fmla="*/ 125 h 2434"/>
                  <a:gd name="T62" fmla="*/ 352 w 6025"/>
                  <a:gd name="T63" fmla="*/ 90 h 2434"/>
                  <a:gd name="T64" fmla="*/ 355 w 6025"/>
                  <a:gd name="T65" fmla="*/ 88 h 2434"/>
                  <a:gd name="T66" fmla="*/ 358 w 6025"/>
                  <a:gd name="T67" fmla="*/ 85 h 2434"/>
                  <a:gd name="T68" fmla="*/ 361 w 6025"/>
                  <a:gd name="T69" fmla="*/ 82 h 2434"/>
                  <a:gd name="T70" fmla="*/ 364 w 6025"/>
                  <a:gd name="T71" fmla="*/ 78 h 2434"/>
                  <a:gd name="T72" fmla="*/ 367 w 6025"/>
                  <a:gd name="T73" fmla="*/ 75 h 2434"/>
                  <a:gd name="T74" fmla="*/ 369 w 6025"/>
                  <a:gd name="T75" fmla="*/ 72 h 2434"/>
                  <a:gd name="T76" fmla="*/ 372 w 6025"/>
                  <a:gd name="T77" fmla="*/ 68 h 2434"/>
                  <a:gd name="T78" fmla="*/ 374 w 6025"/>
                  <a:gd name="T79" fmla="*/ 65 h 2434"/>
                  <a:gd name="T80" fmla="*/ 375 w 6025"/>
                  <a:gd name="T81" fmla="*/ 62 h 2434"/>
                  <a:gd name="T82" fmla="*/ 376 w 6025"/>
                  <a:gd name="T83" fmla="*/ 58 h 2434"/>
                  <a:gd name="T84" fmla="*/ 376 w 6025"/>
                  <a:gd name="T85" fmla="*/ 69 h 24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25"/>
                  <a:gd name="T130" fmla="*/ 0 h 2434"/>
                  <a:gd name="T131" fmla="*/ 6025 w 6025"/>
                  <a:gd name="T132" fmla="*/ 2434 h 24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25" h="2434">
                    <a:moveTo>
                      <a:pt x="6025" y="1099"/>
                    </a:moveTo>
                    <a:lnTo>
                      <a:pt x="6013" y="1144"/>
                    </a:lnTo>
                    <a:lnTo>
                      <a:pt x="5981" y="1198"/>
                    </a:lnTo>
                    <a:lnTo>
                      <a:pt x="5937" y="1259"/>
                    </a:lnTo>
                    <a:lnTo>
                      <a:pt x="5886" y="1318"/>
                    </a:lnTo>
                    <a:lnTo>
                      <a:pt x="5825" y="1379"/>
                    </a:lnTo>
                    <a:lnTo>
                      <a:pt x="5768" y="1436"/>
                    </a:lnTo>
                    <a:lnTo>
                      <a:pt x="5717" y="1487"/>
                    </a:lnTo>
                    <a:lnTo>
                      <a:pt x="5673" y="1526"/>
                    </a:lnTo>
                    <a:lnTo>
                      <a:pt x="5644" y="1551"/>
                    </a:lnTo>
                    <a:lnTo>
                      <a:pt x="5634" y="1560"/>
                    </a:lnTo>
                    <a:lnTo>
                      <a:pt x="4789" y="2113"/>
                    </a:lnTo>
                    <a:lnTo>
                      <a:pt x="3956" y="2390"/>
                    </a:lnTo>
                    <a:lnTo>
                      <a:pt x="3149" y="2434"/>
                    </a:lnTo>
                    <a:lnTo>
                      <a:pt x="2390" y="2291"/>
                    </a:lnTo>
                    <a:lnTo>
                      <a:pt x="1703" y="2005"/>
                    </a:lnTo>
                    <a:lnTo>
                      <a:pt x="1102" y="1627"/>
                    </a:lnTo>
                    <a:lnTo>
                      <a:pt x="613" y="1195"/>
                    </a:lnTo>
                    <a:lnTo>
                      <a:pt x="251" y="759"/>
                    </a:lnTo>
                    <a:lnTo>
                      <a:pt x="41" y="359"/>
                    </a:lnTo>
                    <a:lnTo>
                      <a:pt x="0" y="47"/>
                    </a:lnTo>
                    <a:lnTo>
                      <a:pt x="101" y="0"/>
                    </a:lnTo>
                    <a:lnTo>
                      <a:pt x="149" y="305"/>
                    </a:lnTo>
                    <a:lnTo>
                      <a:pt x="356" y="695"/>
                    </a:lnTo>
                    <a:lnTo>
                      <a:pt x="708" y="1125"/>
                    </a:lnTo>
                    <a:lnTo>
                      <a:pt x="1185" y="1548"/>
                    </a:lnTo>
                    <a:lnTo>
                      <a:pt x="1767" y="1919"/>
                    </a:lnTo>
                    <a:lnTo>
                      <a:pt x="2437" y="2196"/>
                    </a:lnTo>
                    <a:lnTo>
                      <a:pt x="3178" y="2333"/>
                    </a:lnTo>
                    <a:lnTo>
                      <a:pt x="3969" y="2282"/>
                    </a:lnTo>
                    <a:lnTo>
                      <a:pt x="4795" y="2002"/>
                    </a:lnTo>
                    <a:lnTo>
                      <a:pt x="5634" y="1449"/>
                    </a:lnTo>
                    <a:lnTo>
                      <a:pt x="5679" y="1408"/>
                    </a:lnTo>
                    <a:lnTo>
                      <a:pt x="5727" y="1360"/>
                    </a:lnTo>
                    <a:lnTo>
                      <a:pt x="5778" y="1309"/>
                    </a:lnTo>
                    <a:lnTo>
                      <a:pt x="5825" y="1259"/>
                    </a:lnTo>
                    <a:lnTo>
                      <a:pt x="5873" y="1205"/>
                    </a:lnTo>
                    <a:lnTo>
                      <a:pt x="5914" y="1151"/>
                    </a:lnTo>
                    <a:lnTo>
                      <a:pt x="5952" y="1097"/>
                    </a:lnTo>
                    <a:lnTo>
                      <a:pt x="5984" y="1043"/>
                    </a:lnTo>
                    <a:lnTo>
                      <a:pt x="6009" y="989"/>
                    </a:lnTo>
                    <a:lnTo>
                      <a:pt x="6025" y="937"/>
                    </a:lnTo>
                    <a:lnTo>
                      <a:pt x="6025" y="1099"/>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2" name="Freeform 1664">
                <a:extLst>
                  <a:ext uri="{FF2B5EF4-FFF2-40B4-BE49-F238E27FC236}">
                    <a16:creationId xmlns:a16="http://schemas.microsoft.com/office/drawing/2014/main" id="{F16C6B6E-00ED-4D91-8D3C-20DC0F5FC2BC}"/>
                  </a:ext>
                </a:extLst>
              </p:cNvPr>
              <p:cNvSpPr>
                <a:spLocks noEditPoints="1"/>
              </p:cNvSpPr>
              <p:nvPr/>
            </p:nvSpPr>
            <p:spPr bwMode="auto">
              <a:xfrm>
                <a:off x="2145" y="2824"/>
                <a:ext cx="1512" cy="615"/>
              </a:xfrm>
              <a:custGeom>
                <a:avLst/>
                <a:gdLst>
                  <a:gd name="T0" fmla="*/ 377 w 6045"/>
                  <a:gd name="T1" fmla="*/ 73 h 2459"/>
                  <a:gd name="T2" fmla="*/ 376 w 6045"/>
                  <a:gd name="T3" fmla="*/ 72 h 2459"/>
                  <a:gd name="T4" fmla="*/ 375 w 6045"/>
                  <a:gd name="T5" fmla="*/ 76 h 2459"/>
                  <a:gd name="T6" fmla="*/ 372 w 6045"/>
                  <a:gd name="T7" fmla="*/ 80 h 2459"/>
                  <a:gd name="T8" fmla="*/ 372 w 6045"/>
                  <a:gd name="T9" fmla="*/ 80 h 2459"/>
                  <a:gd name="T10" fmla="*/ 365 w 6045"/>
                  <a:gd name="T11" fmla="*/ 88 h 2459"/>
                  <a:gd name="T12" fmla="*/ 365 w 6045"/>
                  <a:gd name="T13" fmla="*/ 87 h 2459"/>
                  <a:gd name="T14" fmla="*/ 362 w 6045"/>
                  <a:gd name="T15" fmla="*/ 91 h 2459"/>
                  <a:gd name="T16" fmla="*/ 359 w 6045"/>
                  <a:gd name="T17" fmla="*/ 95 h 2459"/>
                  <a:gd name="T18" fmla="*/ 359 w 6045"/>
                  <a:gd name="T19" fmla="*/ 95 h 2459"/>
                  <a:gd name="T20" fmla="*/ 354 w 6045"/>
                  <a:gd name="T21" fmla="*/ 98 h 2459"/>
                  <a:gd name="T22" fmla="*/ 354 w 6045"/>
                  <a:gd name="T23" fmla="*/ 98 h 2459"/>
                  <a:gd name="T24" fmla="*/ 353 w 6045"/>
                  <a:gd name="T25" fmla="*/ 99 h 2459"/>
                  <a:gd name="T26" fmla="*/ 300 w 6045"/>
                  <a:gd name="T27" fmla="*/ 133 h 2459"/>
                  <a:gd name="T28" fmla="*/ 301 w 6045"/>
                  <a:gd name="T29" fmla="*/ 134 h 2459"/>
                  <a:gd name="T30" fmla="*/ 248 w 6045"/>
                  <a:gd name="T31" fmla="*/ 151 h 2459"/>
                  <a:gd name="T32" fmla="*/ 248 w 6045"/>
                  <a:gd name="T33" fmla="*/ 150 h 2459"/>
                  <a:gd name="T34" fmla="*/ 198 w 6045"/>
                  <a:gd name="T35" fmla="*/ 154 h 2459"/>
                  <a:gd name="T36" fmla="*/ 150 w 6045"/>
                  <a:gd name="T37" fmla="*/ 145 h 2459"/>
                  <a:gd name="T38" fmla="*/ 150 w 6045"/>
                  <a:gd name="T39" fmla="*/ 145 h 2459"/>
                  <a:gd name="T40" fmla="*/ 69 w 6045"/>
                  <a:gd name="T41" fmla="*/ 103 h 2459"/>
                  <a:gd name="T42" fmla="*/ 70 w 6045"/>
                  <a:gd name="T43" fmla="*/ 103 h 2459"/>
                  <a:gd name="T44" fmla="*/ 39 w 6045"/>
                  <a:gd name="T45" fmla="*/ 76 h 2459"/>
                  <a:gd name="T46" fmla="*/ 17 w 6045"/>
                  <a:gd name="T47" fmla="*/ 48 h 2459"/>
                  <a:gd name="T48" fmla="*/ 16 w 6045"/>
                  <a:gd name="T49" fmla="*/ 49 h 2459"/>
                  <a:gd name="T50" fmla="*/ 3 w 6045"/>
                  <a:gd name="T51" fmla="*/ 24 h 2459"/>
                  <a:gd name="T52" fmla="*/ 4 w 6045"/>
                  <a:gd name="T53" fmla="*/ 23 h 2459"/>
                  <a:gd name="T54" fmla="*/ 0 w 6045"/>
                  <a:gd name="T55" fmla="*/ 3 h 2459"/>
                  <a:gd name="T56" fmla="*/ 8 w 6045"/>
                  <a:gd name="T57" fmla="*/ 1 h 2459"/>
                  <a:gd name="T58" fmla="*/ 8 w 6045"/>
                  <a:gd name="T59" fmla="*/ 1 h 2459"/>
                  <a:gd name="T60" fmla="*/ 24 w 6045"/>
                  <a:gd name="T61" fmla="*/ 44 h 2459"/>
                  <a:gd name="T62" fmla="*/ 23 w 6045"/>
                  <a:gd name="T63" fmla="*/ 45 h 2459"/>
                  <a:gd name="T64" fmla="*/ 45 w 6045"/>
                  <a:gd name="T65" fmla="*/ 72 h 2459"/>
                  <a:gd name="T66" fmla="*/ 74 w 6045"/>
                  <a:gd name="T67" fmla="*/ 98 h 2459"/>
                  <a:gd name="T68" fmla="*/ 75 w 6045"/>
                  <a:gd name="T69" fmla="*/ 98 h 2459"/>
                  <a:gd name="T70" fmla="*/ 111 w 6045"/>
                  <a:gd name="T71" fmla="*/ 122 h 2459"/>
                  <a:gd name="T72" fmla="*/ 111 w 6045"/>
                  <a:gd name="T73" fmla="*/ 122 h 2459"/>
                  <a:gd name="T74" fmla="*/ 153 w 6045"/>
                  <a:gd name="T75" fmla="*/ 138 h 2459"/>
                  <a:gd name="T76" fmla="*/ 199 w 6045"/>
                  <a:gd name="T77" fmla="*/ 147 h 2459"/>
                  <a:gd name="T78" fmla="*/ 199 w 6045"/>
                  <a:gd name="T79" fmla="*/ 146 h 2459"/>
                  <a:gd name="T80" fmla="*/ 300 w 6045"/>
                  <a:gd name="T81" fmla="*/ 126 h 2459"/>
                  <a:gd name="T82" fmla="*/ 301 w 6045"/>
                  <a:gd name="T83" fmla="*/ 126 h 2459"/>
                  <a:gd name="T84" fmla="*/ 353 w 6045"/>
                  <a:gd name="T85" fmla="*/ 92 h 2459"/>
                  <a:gd name="T86" fmla="*/ 356 w 6045"/>
                  <a:gd name="T87" fmla="*/ 89 h 2459"/>
                  <a:gd name="T88" fmla="*/ 356 w 6045"/>
                  <a:gd name="T89" fmla="*/ 89 h 2459"/>
                  <a:gd name="T90" fmla="*/ 354 w 6045"/>
                  <a:gd name="T91" fmla="*/ 90 h 2459"/>
                  <a:gd name="T92" fmla="*/ 359 w 6045"/>
                  <a:gd name="T93" fmla="*/ 87 h 2459"/>
                  <a:gd name="T94" fmla="*/ 362 w 6045"/>
                  <a:gd name="T95" fmla="*/ 83 h 2459"/>
                  <a:gd name="T96" fmla="*/ 365 w 6045"/>
                  <a:gd name="T97" fmla="*/ 80 h 2459"/>
                  <a:gd name="T98" fmla="*/ 364 w 6045"/>
                  <a:gd name="T99" fmla="*/ 79 h 2459"/>
                  <a:gd name="T100" fmla="*/ 370 w 6045"/>
                  <a:gd name="T101" fmla="*/ 73 h 2459"/>
                  <a:gd name="T102" fmla="*/ 371 w 6045"/>
                  <a:gd name="T103" fmla="*/ 73 h 2459"/>
                  <a:gd name="T104" fmla="*/ 373 w 6045"/>
                  <a:gd name="T105" fmla="*/ 70 h 2459"/>
                  <a:gd name="T106" fmla="*/ 375 w 6045"/>
                  <a:gd name="T107" fmla="*/ 67 h 2459"/>
                  <a:gd name="T108" fmla="*/ 375 w 6045"/>
                  <a:gd name="T109" fmla="*/ 66 h 2459"/>
                  <a:gd name="T110" fmla="*/ 377 w 6045"/>
                  <a:gd name="T111" fmla="*/ 63 h 2459"/>
                  <a:gd name="T112" fmla="*/ 377 w 6045"/>
                  <a:gd name="T113" fmla="*/ 63 h 2459"/>
                  <a:gd name="T114" fmla="*/ 378 w 6045"/>
                  <a:gd name="T115" fmla="*/ 60 h 24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45"/>
                  <a:gd name="T175" fmla="*/ 0 h 2459"/>
                  <a:gd name="T176" fmla="*/ 6045 w 6045"/>
                  <a:gd name="T177" fmla="*/ 2459 h 24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45" h="2459">
                    <a:moveTo>
                      <a:pt x="6045" y="1117"/>
                    </a:moveTo>
                    <a:lnTo>
                      <a:pt x="6031" y="1161"/>
                    </a:lnTo>
                    <a:lnTo>
                      <a:pt x="6014" y="1156"/>
                    </a:lnTo>
                    <a:lnTo>
                      <a:pt x="6026" y="1112"/>
                    </a:lnTo>
                    <a:lnTo>
                      <a:pt x="6045" y="1117"/>
                    </a:lnTo>
                    <a:close/>
                    <a:moveTo>
                      <a:pt x="6031" y="1161"/>
                    </a:moveTo>
                    <a:lnTo>
                      <a:pt x="6031" y="1162"/>
                    </a:lnTo>
                    <a:lnTo>
                      <a:pt x="6030" y="1163"/>
                    </a:lnTo>
                    <a:lnTo>
                      <a:pt x="6023" y="1159"/>
                    </a:lnTo>
                    <a:lnTo>
                      <a:pt x="6031" y="1161"/>
                    </a:lnTo>
                    <a:close/>
                    <a:moveTo>
                      <a:pt x="6030" y="1163"/>
                    </a:moveTo>
                    <a:lnTo>
                      <a:pt x="5999" y="1217"/>
                    </a:lnTo>
                    <a:lnTo>
                      <a:pt x="5983" y="1208"/>
                    </a:lnTo>
                    <a:lnTo>
                      <a:pt x="6015" y="1154"/>
                    </a:lnTo>
                    <a:lnTo>
                      <a:pt x="6030" y="1163"/>
                    </a:lnTo>
                    <a:close/>
                    <a:moveTo>
                      <a:pt x="5999" y="1217"/>
                    </a:moveTo>
                    <a:lnTo>
                      <a:pt x="5998" y="1219"/>
                    </a:lnTo>
                    <a:lnTo>
                      <a:pt x="5991" y="1213"/>
                    </a:lnTo>
                    <a:lnTo>
                      <a:pt x="5999" y="1217"/>
                    </a:lnTo>
                    <a:close/>
                    <a:moveTo>
                      <a:pt x="5998" y="1219"/>
                    </a:moveTo>
                    <a:lnTo>
                      <a:pt x="5954" y="1279"/>
                    </a:lnTo>
                    <a:lnTo>
                      <a:pt x="5939" y="1267"/>
                    </a:lnTo>
                    <a:lnTo>
                      <a:pt x="5983" y="1208"/>
                    </a:lnTo>
                    <a:lnTo>
                      <a:pt x="5998" y="1219"/>
                    </a:lnTo>
                    <a:close/>
                    <a:moveTo>
                      <a:pt x="5954" y="1279"/>
                    </a:moveTo>
                    <a:lnTo>
                      <a:pt x="5953" y="1279"/>
                    </a:lnTo>
                    <a:lnTo>
                      <a:pt x="5947" y="1274"/>
                    </a:lnTo>
                    <a:lnTo>
                      <a:pt x="5954" y="1279"/>
                    </a:lnTo>
                    <a:close/>
                    <a:moveTo>
                      <a:pt x="5953" y="1279"/>
                    </a:moveTo>
                    <a:lnTo>
                      <a:pt x="5902" y="1340"/>
                    </a:lnTo>
                    <a:lnTo>
                      <a:pt x="5888" y="1328"/>
                    </a:lnTo>
                    <a:lnTo>
                      <a:pt x="5939" y="1267"/>
                    </a:lnTo>
                    <a:lnTo>
                      <a:pt x="5953" y="1279"/>
                    </a:lnTo>
                    <a:close/>
                    <a:moveTo>
                      <a:pt x="5902" y="1340"/>
                    </a:moveTo>
                    <a:lnTo>
                      <a:pt x="5902" y="1340"/>
                    </a:lnTo>
                    <a:lnTo>
                      <a:pt x="5896" y="1333"/>
                    </a:lnTo>
                    <a:lnTo>
                      <a:pt x="5902" y="1340"/>
                    </a:lnTo>
                    <a:close/>
                    <a:moveTo>
                      <a:pt x="5902" y="1340"/>
                    </a:moveTo>
                    <a:lnTo>
                      <a:pt x="5842" y="1401"/>
                    </a:lnTo>
                    <a:lnTo>
                      <a:pt x="5829" y="1387"/>
                    </a:lnTo>
                    <a:lnTo>
                      <a:pt x="5889" y="1327"/>
                    </a:lnTo>
                    <a:lnTo>
                      <a:pt x="5902" y="1340"/>
                    </a:lnTo>
                    <a:close/>
                    <a:moveTo>
                      <a:pt x="5842" y="1401"/>
                    </a:moveTo>
                    <a:lnTo>
                      <a:pt x="5784" y="1458"/>
                    </a:lnTo>
                    <a:lnTo>
                      <a:pt x="5771" y="1445"/>
                    </a:lnTo>
                    <a:lnTo>
                      <a:pt x="5829" y="1387"/>
                    </a:lnTo>
                    <a:lnTo>
                      <a:pt x="5842" y="1401"/>
                    </a:lnTo>
                    <a:close/>
                    <a:moveTo>
                      <a:pt x="5784" y="1458"/>
                    </a:moveTo>
                    <a:lnTo>
                      <a:pt x="5937" y="1306"/>
                    </a:lnTo>
                    <a:lnTo>
                      <a:pt x="5784" y="1458"/>
                    </a:lnTo>
                    <a:lnTo>
                      <a:pt x="5778" y="1451"/>
                    </a:lnTo>
                    <a:lnTo>
                      <a:pt x="5784" y="1458"/>
                    </a:lnTo>
                    <a:close/>
                    <a:moveTo>
                      <a:pt x="5784" y="1458"/>
                    </a:moveTo>
                    <a:lnTo>
                      <a:pt x="5734" y="1509"/>
                    </a:lnTo>
                    <a:lnTo>
                      <a:pt x="5720" y="1495"/>
                    </a:lnTo>
                    <a:lnTo>
                      <a:pt x="5771" y="1445"/>
                    </a:lnTo>
                    <a:lnTo>
                      <a:pt x="5784" y="1458"/>
                    </a:lnTo>
                    <a:close/>
                    <a:moveTo>
                      <a:pt x="5734" y="1509"/>
                    </a:moveTo>
                    <a:lnTo>
                      <a:pt x="5734" y="1510"/>
                    </a:lnTo>
                    <a:lnTo>
                      <a:pt x="5733" y="1510"/>
                    </a:lnTo>
                    <a:lnTo>
                      <a:pt x="5727" y="1502"/>
                    </a:lnTo>
                    <a:lnTo>
                      <a:pt x="5734" y="1509"/>
                    </a:lnTo>
                    <a:close/>
                    <a:moveTo>
                      <a:pt x="5733" y="1510"/>
                    </a:moveTo>
                    <a:lnTo>
                      <a:pt x="5689" y="1547"/>
                    </a:lnTo>
                    <a:lnTo>
                      <a:pt x="5676" y="1533"/>
                    </a:lnTo>
                    <a:lnTo>
                      <a:pt x="5720" y="1495"/>
                    </a:lnTo>
                    <a:lnTo>
                      <a:pt x="5733" y="1510"/>
                    </a:lnTo>
                    <a:close/>
                    <a:moveTo>
                      <a:pt x="5676" y="1533"/>
                    </a:moveTo>
                    <a:lnTo>
                      <a:pt x="5676" y="1533"/>
                    </a:lnTo>
                    <a:lnTo>
                      <a:pt x="5683" y="1541"/>
                    </a:lnTo>
                    <a:lnTo>
                      <a:pt x="5676" y="1533"/>
                    </a:lnTo>
                    <a:close/>
                    <a:moveTo>
                      <a:pt x="5689" y="1547"/>
                    </a:moveTo>
                    <a:lnTo>
                      <a:pt x="5660" y="1573"/>
                    </a:lnTo>
                    <a:lnTo>
                      <a:pt x="5648" y="1558"/>
                    </a:lnTo>
                    <a:lnTo>
                      <a:pt x="5676" y="1533"/>
                    </a:lnTo>
                    <a:lnTo>
                      <a:pt x="5689" y="1547"/>
                    </a:lnTo>
                    <a:close/>
                    <a:moveTo>
                      <a:pt x="5647" y="1559"/>
                    </a:moveTo>
                    <a:lnTo>
                      <a:pt x="5648" y="1559"/>
                    </a:lnTo>
                    <a:lnTo>
                      <a:pt x="5648" y="1558"/>
                    </a:lnTo>
                    <a:lnTo>
                      <a:pt x="5654" y="1566"/>
                    </a:lnTo>
                    <a:lnTo>
                      <a:pt x="5647" y="1559"/>
                    </a:lnTo>
                    <a:close/>
                    <a:moveTo>
                      <a:pt x="5661" y="1573"/>
                    </a:moveTo>
                    <a:lnTo>
                      <a:pt x="5651" y="1582"/>
                    </a:lnTo>
                    <a:lnTo>
                      <a:pt x="5638" y="1568"/>
                    </a:lnTo>
                    <a:lnTo>
                      <a:pt x="5647" y="1559"/>
                    </a:lnTo>
                    <a:lnTo>
                      <a:pt x="5661" y="1573"/>
                    </a:lnTo>
                    <a:close/>
                    <a:moveTo>
                      <a:pt x="5651" y="1582"/>
                    </a:moveTo>
                    <a:lnTo>
                      <a:pt x="5650" y="1582"/>
                    </a:lnTo>
                    <a:lnTo>
                      <a:pt x="5650" y="1584"/>
                    </a:lnTo>
                    <a:lnTo>
                      <a:pt x="5644" y="1575"/>
                    </a:lnTo>
                    <a:lnTo>
                      <a:pt x="5651" y="1582"/>
                    </a:lnTo>
                    <a:close/>
                    <a:moveTo>
                      <a:pt x="5650" y="1584"/>
                    </a:moveTo>
                    <a:lnTo>
                      <a:pt x="4804" y="2136"/>
                    </a:lnTo>
                    <a:lnTo>
                      <a:pt x="4793" y="2121"/>
                    </a:lnTo>
                    <a:lnTo>
                      <a:pt x="5639" y="1567"/>
                    </a:lnTo>
                    <a:lnTo>
                      <a:pt x="5650" y="1584"/>
                    </a:lnTo>
                    <a:close/>
                    <a:moveTo>
                      <a:pt x="4804" y="2136"/>
                    </a:moveTo>
                    <a:lnTo>
                      <a:pt x="4803" y="2137"/>
                    </a:lnTo>
                    <a:lnTo>
                      <a:pt x="4802" y="2137"/>
                    </a:lnTo>
                    <a:lnTo>
                      <a:pt x="4799" y="2128"/>
                    </a:lnTo>
                    <a:lnTo>
                      <a:pt x="4804" y="2136"/>
                    </a:lnTo>
                    <a:close/>
                    <a:moveTo>
                      <a:pt x="4802" y="2137"/>
                    </a:moveTo>
                    <a:lnTo>
                      <a:pt x="3970" y="2414"/>
                    </a:lnTo>
                    <a:lnTo>
                      <a:pt x="3963" y="2396"/>
                    </a:lnTo>
                    <a:lnTo>
                      <a:pt x="4795" y="2119"/>
                    </a:lnTo>
                    <a:lnTo>
                      <a:pt x="4802" y="2137"/>
                    </a:lnTo>
                    <a:close/>
                    <a:moveTo>
                      <a:pt x="3970" y="2414"/>
                    </a:moveTo>
                    <a:lnTo>
                      <a:pt x="3968" y="2414"/>
                    </a:lnTo>
                    <a:lnTo>
                      <a:pt x="3966" y="2414"/>
                    </a:lnTo>
                    <a:lnTo>
                      <a:pt x="3966" y="2405"/>
                    </a:lnTo>
                    <a:lnTo>
                      <a:pt x="3970" y="2414"/>
                    </a:lnTo>
                    <a:close/>
                    <a:moveTo>
                      <a:pt x="3966" y="2414"/>
                    </a:moveTo>
                    <a:lnTo>
                      <a:pt x="3159" y="2459"/>
                    </a:lnTo>
                    <a:lnTo>
                      <a:pt x="3158" y="2440"/>
                    </a:lnTo>
                    <a:lnTo>
                      <a:pt x="3965" y="2395"/>
                    </a:lnTo>
                    <a:lnTo>
                      <a:pt x="3966" y="2414"/>
                    </a:lnTo>
                    <a:close/>
                    <a:moveTo>
                      <a:pt x="3159" y="2459"/>
                    </a:moveTo>
                    <a:lnTo>
                      <a:pt x="3158" y="2459"/>
                    </a:lnTo>
                    <a:lnTo>
                      <a:pt x="3157" y="2459"/>
                    </a:lnTo>
                    <a:lnTo>
                      <a:pt x="3159" y="2449"/>
                    </a:lnTo>
                    <a:lnTo>
                      <a:pt x="3159" y="2459"/>
                    </a:lnTo>
                    <a:close/>
                    <a:moveTo>
                      <a:pt x="3157" y="2459"/>
                    </a:moveTo>
                    <a:lnTo>
                      <a:pt x="2398" y="2316"/>
                    </a:lnTo>
                    <a:lnTo>
                      <a:pt x="2401" y="2297"/>
                    </a:lnTo>
                    <a:lnTo>
                      <a:pt x="3160" y="2440"/>
                    </a:lnTo>
                    <a:lnTo>
                      <a:pt x="3157" y="2459"/>
                    </a:lnTo>
                    <a:close/>
                    <a:moveTo>
                      <a:pt x="2398" y="2316"/>
                    </a:moveTo>
                    <a:lnTo>
                      <a:pt x="2396" y="2316"/>
                    </a:lnTo>
                    <a:lnTo>
                      <a:pt x="2395" y="2315"/>
                    </a:lnTo>
                    <a:lnTo>
                      <a:pt x="2400" y="2306"/>
                    </a:lnTo>
                    <a:lnTo>
                      <a:pt x="2398" y="2316"/>
                    </a:lnTo>
                    <a:close/>
                    <a:moveTo>
                      <a:pt x="2395" y="2315"/>
                    </a:moveTo>
                    <a:lnTo>
                      <a:pt x="1710" y="2029"/>
                    </a:lnTo>
                    <a:lnTo>
                      <a:pt x="1716" y="2011"/>
                    </a:lnTo>
                    <a:lnTo>
                      <a:pt x="2403" y="2297"/>
                    </a:lnTo>
                    <a:lnTo>
                      <a:pt x="2395" y="2315"/>
                    </a:lnTo>
                    <a:close/>
                    <a:moveTo>
                      <a:pt x="1710" y="2029"/>
                    </a:moveTo>
                    <a:lnTo>
                      <a:pt x="1708" y="2029"/>
                    </a:lnTo>
                    <a:lnTo>
                      <a:pt x="1708" y="2028"/>
                    </a:lnTo>
                    <a:lnTo>
                      <a:pt x="1713" y="2020"/>
                    </a:lnTo>
                    <a:lnTo>
                      <a:pt x="1710" y="2029"/>
                    </a:lnTo>
                    <a:close/>
                    <a:moveTo>
                      <a:pt x="1708" y="2028"/>
                    </a:moveTo>
                    <a:lnTo>
                      <a:pt x="1108" y="1650"/>
                    </a:lnTo>
                    <a:lnTo>
                      <a:pt x="1118" y="1634"/>
                    </a:lnTo>
                    <a:lnTo>
                      <a:pt x="1718" y="2012"/>
                    </a:lnTo>
                    <a:lnTo>
                      <a:pt x="1708" y="2028"/>
                    </a:lnTo>
                    <a:close/>
                    <a:moveTo>
                      <a:pt x="1108" y="1650"/>
                    </a:moveTo>
                    <a:lnTo>
                      <a:pt x="1107" y="1650"/>
                    </a:lnTo>
                    <a:lnTo>
                      <a:pt x="1107" y="1649"/>
                    </a:lnTo>
                    <a:lnTo>
                      <a:pt x="1112" y="1642"/>
                    </a:lnTo>
                    <a:lnTo>
                      <a:pt x="1108" y="1650"/>
                    </a:lnTo>
                    <a:close/>
                    <a:moveTo>
                      <a:pt x="1107" y="1649"/>
                    </a:moveTo>
                    <a:lnTo>
                      <a:pt x="617" y="1216"/>
                    </a:lnTo>
                    <a:lnTo>
                      <a:pt x="629" y="1202"/>
                    </a:lnTo>
                    <a:lnTo>
                      <a:pt x="1119" y="1635"/>
                    </a:lnTo>
                    <a:lnTo>
                      <a:pt x="1107" y="1649"/>
                    </a:lnTo>
                    <a:close/>
                    <a:moveTo>
                      <a:pt x="617" y="1216"/>
                    </a:moveTo>
                    <a:lnTo>
                      <a:pt x="616" y="1216"/>
                    </a:lnTo>
                    <a:lnTo>
                      <a:pt x="616" y="1215"/>
                    </a:lnTo>
                    <a:lnTo>
                      <a:pt x="623" y="1210"/>
                    </a:lnTo>
                    <a:lnTo>
                      <a:pt x="617" y="1216"/>
                    </a:lnTo>
                    <a:close/>
                    <a:moveTo>
                      <a:pt x="616" y="1215"/>
                    </a:moveTo>
                    <a:lnTo>
                      <a:pt x="253" y="781"/>
                    </a:lnTo>
                    <a:lnTo>
                      <a:pt x="268" y="769"/>
                    </a:lnTo>
                    <a:lnTo>
                      <a:pt x="630" y="1203"/>
                    </a:lnTo>
                    <a:lnTo>
                      <a:pt x="616" y="1215"/>
                    </a:lnTo>
                    <a:close/>
                    <a:moveTo>
                      <a:pt x="253" y="781"/>
                    </a:moveTo>
                    <a:lnTo>
                      <a:pt x="253" y="780"/>
                    </a:lnTo>
                    <a:lnTo>
                      <a:pt x="252" y="779"/>
                    </a:lnTo>
                    <a:lnTo>
                      <a:pt x="261" y="774"/>
                    </a:lnTo>
                    <a:lnTo>
                      <a:pt x="253" y="781"/>
                    </a:lnTo>
                    <a:close/>
                    <a:moveTo>
                      <a:pt x="252" y="779"/>
                    </a:moveTo>
                    <a:lnTo>
                      <a:pt x="43" y="378"/>
                    </a:lnTo>
                    <a:lnTo>
                      <a:pt x="59" y="370"/>
                    </a:lnTo>
                    <a:lnTo>
                      <a:pt x="269" y="770"/>
                    </a:lnTo>
                    <a:lnTo>
                      <a:pt x="252" y="779"/>
                    </a:lnTo>
                    <a:close/>
                    <a:moveTo>
                      <a:pt x="43" y="378"/>
                    </a:moveTo>
                    <a:lnTo>
                      <a:pt x="42" y="377"/>
                    </a:lnTo>
                    <a:lnTo>
                      <a:pt x="42" y="375"/>
                    </a:lnTo>
                    <a:lnTo>
                      <a:pt x="51" y="374"/>
                    </a:lnTo>
                    <a:lnTo>
                      <a:pt x="43" y="378"/>
                    </a:lnTo>
                    <a:close/>
                    <a:moveTo>
                      <a:pt x="42" y="375"/>
                    </a:moveTo>
                    <a:lnTo>
                      <a:pt x="1" y="63"/>
                    </a:lnTo>
                    <a:lnTo>
                      <a:pt x="19" y="61"/>
                    </a:lnTo>
                    <a:lnTo>
                      <a:pt x="60" y="373"/>
                    </a:lnTo>
                    <a:lnTo>
                      <a:pt x="42" y="375"/>
                    </a:lnTo>
                    <a:close/>
                    <a:moveTo>
                      <a:pt x="1" y="63"/>
                    </a:moveTo>
                    <a:lnTo>
                      <a:pt x="0" y="56"/>
                    </a:lnTo>
                    <a:lnTo>
                      <a:pt x="5" y="53"/>
                    </a:lnTo>
                    <a:lnTo>
                      <a:pt x="10" y="62"/>
                    </a:lnTo>
                    <a:lnTo>
                      <a:pt x="1" y="63"/>
                    </a:lnTo>
                    <a:close/>
                    <a:moveTo>
                      <a:pt x="5" y="53"/>
                    </a:moveTo>
                    <a:lnTo>
                      <a:pt x="108" y="6"/>
                    </a:lnTo>
                    <a:lnTo>
                      <a:pt x="115" y="23"/>
                    </a:lnTo>
                    <a:lnTo>
                      <a:pt x="14" y="71"/>
                    </a:lnTo>
                    <a:lnTo>
                      <a:pt x="5" y="53"/>
                    </a:lnTo>
                    <a:close/>
                    <a:moveTo>
                      <a:pt x="108" y="6"/>
                    </a:moveTo>
                    <a:lnTo>
                      <a:pt x="119" y="0"/>
                    </a:lnTo>
                    <a:lnTo>
                      <a:pt x="121" y="13"/>
                    </a:lnTo>
                    <a:lnTo>
                      <a:pt x="111" y="15"/>
                    </a:lnTo>
                    <a:lnTo>
                      <a:pt x="108" y="6"/>
                    </a:lnTo>
                    <a:close/>
                    <a:moveTo>
                      <a:pt x="121" y="13"/>
                    </a:moveTo>
                    <a:lnTo>
                      <a:pt x="168" y="318"/>
                    </a:lnTo>
                    <a:lnTo>
                      <a:pt x="150" y="321"/>
                    </a:lnTo>
                    <a:lnTo>
                      <a:pt x="102" y="16"/>
                    </a:lnTo>
                    <a:lnTo>
                      <a:pt x="121" y="13"/>
                    </a:lnTo>
                    <a:close/>
                    <a:moveTo>
                      <a:pt x="151" y="324"/>
                    </a:moveTo>
                    <a:lnTo>
                      <a:pt x="150" y="323"/>
                    </a:lnTo>
                    <a:lnTo>
                      <a:pt x="150" y="321"/>
                    </a:lnTo>
                    <a:lnTo>
                      <a:pt x="159" y="320"/>
                    </a:lnTo>
                    <a:lnTo>
                      <a:pt x="151" y="324"/>
                    </a:lnTo>
                    <a:close/>
                    <a:moveTo>
                      <a:pt x="167" y="316"/>
                    </a:moveTo>
                    <a:lnTo>
                      <a:pt x="374" y="706"/>
                    </a:lnTo>
                    <a:lnTo>
                      <a:pt x="357" y="715"/>
                    </a:lnTo>
                    <a:lnTo>
                      <a:pt x="151" y="324"/>
                    </a:lnTo>
                    <a:lnTo>
                      <a:pt x="167" y="316"/>
                    </a:lnTo>
                    <a:close/>
                    <a:moveTo>
                      <a:pt x="358" y="717"/>
                    </a:moveTo>
                    <a:lnTo>
                      <a:pt x="358" y="716"/>
                    </a:lnTo>
                    <a:lnTo>
                      <a:pt x="357" y="715"/>
                    </a:lnTo>
                    <a:lnTo>
                      <a:pt x="366" y="710"/>
                    </a:lnTo>
                    <a:lnTo>
                      <a:pt x="358" y="717"/>
                    </a:lnTo>
                    <a:close/>
                    <a:moveTo>
                      <a:pt x="373" y="705"/>
                    </a:moveTo>
                    <a:lnTo>
                      <a:pt x="726" y="1134"/>
                    </a:lnTo>
                    <a:lnTo>
                      <a:pt x="711" y="1146"/>
                    </a:lnTo>
                    <a:lnTo>
                      <a:pt x="358" y="717"/>
                    </a:lnTo>
                    <a:lnTo>
                      <a:pt x="373" y="705"/>
                    </a:lnTo>
                    <a:close/>
                    <a:moveTo>
                      <a:pt x="712" y="1147"/>
                    </a:moveTo>
                    <a:lnTo>
                      <a:pt x="712" y="1147"/>
                    </a:lnTo>
                    <a:lnTo>
                      <a:pt x="711" y="1146"/>
                    </a:lnTo>
                    <a:lnTo>
                      <a:pt x="718" y="1140"/>
                    </a:lnTo>
                    <a:lnTo>
                      <a:pt x="712" y="1147"/>
                    </a:lnTo>
                    <a:close/>
                    <a:moveTo>
                      <a:pt x="725" y="1133"/>
                    </a:moveTo>
                    <a:lnTo>
                      <a:pt x="1201" y="1555"/>
                    </a:lnTo>
                    <a:lnTo>
                      <a:pt x="1189" y="1569"/>
                    </a:lnTo>
                    <a:lnTo>
                      <a:pt x="712" y="1147"/>
                    </a:lnTo>
                    <a:lnTo>
                      <a:pt x="725" y="1133"/>
                    </a:lnTo>
                    <a:close/>
                    <a:moveTo>
                      <a:pt x="1190" y="1570"/>
                    </a:moveTo>
                    <a:lnTo>
                      <a:pt x="1189" y="1570"/>
                    </a:lnTo>
                    <a:lnTo>
                      <a:pt x="1189" y="1569"/>
                    </a:lnTo>
                    <a:lnTo>
                      <a:pt x="1195" y="1563"/>
                    </a:lnTo>
                    <a:lnTo>
                      <a:pt x="1190" y="1570"/>
                    </a:lnTo>
                    <a:close/>
                    <a:moveTo>
                      <a:pt x="1200" y="1555"/>
                    </a:moveTo>
                    <a:lnTo>
                      <a:pt x="1781" y="1926"/>
                    </a:lnTo>
                    <a:lnTo>
                      <a:pt x="1771" y="1942"/>
                    </a:lnTo>
                    <a:lnTo>
                      <a:pt x="1190" y="1570"/>
                    </a:lnTo>
                    <a:lnTo>
                      <a:pt x="1200" y="1555"/>
                    </a:lnTo>
                    <a:close/>
                    <a:moveTo>
                      <a:pt x="1774" y="1943"/>
                    </a:moveTo>
                    <a:lnTo>
                      <a:pt x="1772" y="1943"/>
                    </a:lnTo>
                    <a:lnTo>
                      <a:pt x="1771" y="1942"/>
                    </a:lnTo>
                    <a:lnTo>
                      <a:pt x="1777" y="1934"/>
                    </a:lnTo>
                    <a:lnTo>
                      <a:pt x="1774" y="1943"/>
                    </a:lnTo>
                    <a:close/>
                    <a:moveTo>
                      <a:pt x="1780" y="1925"/>
                    </a:moveTo>
                    <a:lnTo>
                      <a:pt x="2450" y="2202"/>
                    </a:lnTo>
                    <a:lnTo>
                      <a:pt x="2444" y="2220"/>
                    </a:lnTo>
                    <a:lnTo>
                      <a:pt x="1774" y="1943"/>
                    </a:lnTo>
                    <a:lnTo>
                      <a:pt x="1780" y="1925"/>
                    </a:lnTo>
                    <a:close/>
                    <a:moveTo>
                      <a:pt x="2445" y="2220"/>
                    </a:moveTo>
                    <a:lnTo>
                      <a:pt x="2444" y="2220"/>
                    </a:lnTo>
                    <a:lnTo>
                      <a:pt x="2447" y="2211"/>
                    </a:lnTo>
                    <a:lnTo>
                      <a:pt x="2445" y="2220"/>
                    </a:lnTo>
                    <a:close/>
                    <a:moveTo>
                      <a:pt x="2449" y="2202"/>
                    </a:moveTo>
                    <a:lnTo>
                      <a:pt x="3189" y="2338"/>
                    </a:lnTo>
                    <a:lnTo>
                      <a:pt x="3186" y="2356"/>
                    </a:lnTo>
                    <a:lnTo>
                      <a:pt x="2445" y="2220"/>
                    </a:lnTo>
                    <a:lnTo>
                      <a:pt x="2449" y="2202"/>
                    </a:lnTo>
                    <a:close/>
                    <a:moveTo>
                      <a:pt x="3188" y="2358"/>
                    </a:moveTo>
                    <a:lnTo>
                      <a:pt x="3187" y="2358"/>
                    </a:lnTo>
                    <a:lnTo>
                      <a:pt x="3186" y="2356"/>
                    </a:lnTo>
                    <a:lnTo>
                      <a:pt x="3188" y="2348"/>
                    </a:lnTo>
                    <a:lnTo>
                      <a:pt x="3188" y="2358"/>
                    </a:lnTo>
                    <a:close/>
                    <a:moveTo>
                      <a:pt x="3187" y="2338"/>
                    </a:moveTo>
                    <a:lnTo>
                      <a:pt x="3979" y="2287"/>
                    </a:lnTo>
                    <a:lnTo>
                      <a:pt x="3980" y="2306"/>
                    </a:lnTo>
                    <a:lnTo>
                      <a:pt x="3188" y="2358"/>
                    </a:lnTo>
                    <a:lnTo>
                      <a:pt x="3187" y="2338"/>
                    </a:lnTo>
                    <a:close/>
                    <a:moveTo>
                      <a:pt x="3982" y="2306"/>
                    </a:moveTo>
                    <a:lnTo>
                      <a:pt x="3981" y="2306"/>
                    </a:lnTo>
                    <a:lnTo>
                      <a:pt x="3980" y="2306"/>
                    </a:lnTo>
                    <a:lnTo>
                      <a:pt x="3979" y="2297"/>
                    </a:lnTo>
                    <a:lnTo>
                      <a:pt x="3982" y="2306"/>
                    </a:lnTo>
                    <a:close/>
                    <a:moveTo>
                      <a:pt x="3976" y="2288"/>
                    </a:moveTo>
                    <a:lnTo>
                      <a:pt x="4802" y="2008"/>
                    </a:lnTo>
                    <a:lnTo>
                      <a:pt x="4809" y="2026"/>
                    </a:lnTo>
                    <a:lnTo>
                      <a:pt x="3982" y="2306"/>
                    </a:lnTo>
                    <a:lnTo>
                      <a:pt x="3976" y="2288"/>
                    </a:lnTo>
                    <a:close/>
                    <a:moveTo>
                      <a:pt x="4811" y="2025"/>
                    </a:moveTo>
                    <a:lnTo>
                      <a:pt x="4810" y="2026"/>
                    </a:lnTo>
                    <a:lnTo>
                      <a:pt x="4809" y="2026"/>
                    </a:lnTo>
                    <a:lnTo>
                      <a:pt x="4805" y="2017"/>
                    </a:lnTo>
                    <a:lnTo>
                      <a:pt x="4811" y="2025"/>
                    </a:lnTo>
                    <a:close/>
                    <a:moveTo>
                      <a:pt x="4800" y="2009"/>
                    </a:moveTo>
                    <a:lnTo>
                      <a:pt x="5639" y="1456"/>
                    </a:lnTo>
                    <a:lnTo>
                      <a:pt x="5650" y="1472"/>
                    </a:lnTo>
                    <a:lnTo>
                      <a:pt x="4811" y="2025"/>
                    </a:lnTo>
                    <a:lnTo>
                      <a:pt x="4800" y="2009"/>
                    </a:lnTo>
                    <a:close/>
                    <a:moveTo>
                      <a:pt x="5651" y="1471"/>
                    </a:moveTo>
                    <a:lnTo>
                      <a:pt x="5650" y="1471"/>
                    </a:lnTo>
                    <a:lnTo>
                      <a:pt x="5650" y="1472"/>
                    </a:lnTo>
                    <a:lnTo>
                      <a:pt x="5644" y="1464"/>
                    </a:lnTo>
                    <a:lnTo>
                      <a:pt x="5651" y="1471"/>
                    </a:lnTo>
                    <a:close/>
                    <a:moveTo>
                      <a:pt x="5638" y="1457"/>
                    </a:moveTo>
                    <a:lnTo>
                      <a:pt x="5682" y="1416"/>
                    </a:lnTo>
                    <a:lnTo>
                      <a:pt x="5695" y="1429"/>
                    </a:lnTo>
                    <a:lnTo>
                      <a:pt x="5651" y="1471"/>
                    </a:lnTo>
                    <a:lnTo>
                      <a:pt x="5638" y="1457"/>
                    </a:lnTo>
                    <a:close/>
                    <a:moveTo>
                      <a:pt x="5695" y="1429"/>
                    </a:moveTo>
                    <a:lnTo>
                      <a:pt x="5695" y="1429"/>
                    </a:lnTo>
                    <a:lnTo>
                      <a:pt x="5689" y="1423"/>
                    </a:lnTo>
                    <a:lnTo>
                      <a:pt x="5695" y="1429"/>
                    </a:lnTo>
                    <a:close/>
                    <a:moveTo>
                      <a:pt x="5682" y="1416"/>
                    </a:moveTo>
                    <a:lnTo>
                      <a:pt x="5729" y="1369"/>
                    </a:lnTo>
                    <a:lnTo>
                      <a:pt x="5744" y="1382"/>
                    </a:lnTo>
                    <a:lnTo>
                      <a:pt x="5695" y="1429"/>
                    </a:lnTo>
                    <a:lnTo>
                      <a:pt x="5682" y="1416"/>
                    </a:lnTo>
                    <a:close/>
                    <a:moveTo>
                      <a:pt x="5729" y="1369"/>
                    </a:moveTo>
                    <a:lnTo>
                      <a:pt x="5653" y="1445"/>
                    </a:lnTo>
                    <a:lnTo>
                      <a:pt x="5729" y="1369"/>
                    </a:lnTo>
                    <a:lnTo>
                      <a:pt x="5737" y="1375"/>
                    </a:lnTo>
                    <a:lnTo>
                      <a:pt x="5729" y="1369"/>
                    </a:lnTo>
                    <a:close/>
                    <a:moveTo>
                      <a:pt x="5729" y="1369"/>
                    </a:moveTo>
                    <a:lnTo>
                      <a:pt x="5781" y="1318"/>
                    </a:lnTo>
                    <a:lnTo>
                      <a:pt x="5794" y="1331"/>
                    </a:lnTo>
                    <a:lnTo>
                      <a:pt x="5744" y="1382"/>
                    </a:lnTo>
                    <a:lnTo>
                      <a:pt x="5729" y="1369"/>
                    </a:lnTo>
                    <a:close/>
                    <a:moveTo>
                      <a:pt x="5794" y="1331"/>
                    </a:moveTo>
                    <a:lnTo>
                      <a:pt x="5795" y="1330"/>
                    </a:lnTo>
                    <a:lnTo>
                      <a:pt x="5794" y="1331"/>
                    </a:lnTo>
                    <a:lnTo>
                      <a:pt x="5788" y="1324"/>
                    </a:lnTo>
                    <a:lnTo>
                      <a:pt x="5794" y="1331"/>
                    </a:lnTo>
                    <a:close/>
                    <a:moveTo>
                      <a:pt x="5780" y="1318"/>
                    </a:moveTo>
                    <a:lnTo>
                      <a:pt x="5829" y="1267"/>
                    </a:lnTo>
                    <a:lnTo>
                      <a:pt x="5842" y="1280"/>
                    </a:lnTo>
                    <a:lnTo>
                      <a:pt x="5794" y="1331"/>
                    </a:lnTo>
                    <a:lnTo>
                      <a:pt x="5780" y="1318"/>
                    </a:lnTo>
                    <a:close/>
                    <a:moveTo>
                      <a:pt x="5842" y="1279"/>
                    </a:moveTo>
                    <a:lnTo>
                      <a:pt x="5842" y="1280"/>
                    </a:lnTo>
                    <a:lnTo>
                      <a:pt x="5835" y="1274"/>
                    </a:lnTo>
                    <a:lnTo>
                      <a:pt x="5842" y="1279"/>
                    </a:lnTo>
                    <a:close/>
                    <a:moveTo>
                      <a:pt x="5827" y="1267"/>
                    </a:moveTo>
                    <a:lnTo>
                      <a:pt x="5876" y="1213"/>
                    </a:lnTo>
                    <a:lnTo>
                      <a:pt x="5890" y="1225"/>
                    </a:lnTo>
                    <a:lnTo>
                      <a:pt x="5842" y="1279"/>
                    </a:lnTo>
                    <a:lnTo>
                      <a:pt x="5827" y="1267"/>
                    </a:lnTo>
                    <a:close/>
                    <a:moveTo>
                      <a:pt x="5890" y="1225"/>
                    </a:moveTo>
                    <a:lnTo>
                      <a:pt x="5890" y="1225"/>
                    </a:lnTo>
                    <a:lnTo>
                      <a:pt x="5883" y="1220"/>
                    </a:lnTo>
                    <a:lnTo>
                      <a:pt x="5890" y="1225"/>
                    </a:lnTo>
                    <a:close/>
                    <a:moveTo>
                      <a:pt x="5875" y="1213"/>
                    </a:moveTo>
                    <a:lnTo>
                      <a:pt x="5917" y="1159"/>
                    </a:lnTo>
                    <a:lnTo>
                      <a:pt x="5931" y="1171"/>
                    </a:lnTo>
                    <a:lnTo>
                      <a:pt x="5890" y="1225"/>
                    </a:lnTo>
                    <a:lnTo>
                      <a:pt x="5875" y="1213"/>
                    </a:lnTo>
                    <a:close/>
                    <a:moveTo>
                      <a:pt x="5932" y="1171"/>
                    </a:moveTo>
                    <a:lnTo>
                      <a:pt x="5932" y="1171"/>
                    </a:lnTo>
                    <a:lnTo>
                      <a:pt x="5931" y="1171"/>
                    </a:lnTo>
                    <a:lnTo>
                      <a:pt x="5924" y="1166"/>
                    </a:lnTo>
                    <a:lnTo>
                      <a:pt x="5932" y="1171"/>
                    </a:lnTo>
                    <a:close/>
                    <a:moveTo>
                      <a:pt x="5917" y="1160"/>
                    </a:moveTo>
                    <a:lnTo>
                      <a:pt x="5954" y="1106"/>
                    </a:lnTo>
                    <a:lnTo>
                      <a:pt x="5970" y="1117"/>
                    </a:lnTo>
                    <a:lnTo>
                      <a:pt x="5932" y="1171"/>
                    </a:lnTo>
                    <a:lnTo>
                      <a:pt x="5917" y="1160"/>
                    </a:lnTo>
                    <a:close/>
                    <a:moveTo>
                      <a:pt x="5971" y="1116"/>
                    </a:moveTo>
                    <a:lnTo>
                      <a:pt x="5970" y="1116"/>
                    </a:lnTo>
                    <a:lnTo>
                      <a:pt x="5970" y="1117"/>
                    </a:lnTo>
                    <a:lnTo>
                      <a:pt x="5962" y="1112"/>
                    </a:lnTo>
                    <a:lnTo>
                      <a:pt x="5971" y="1116"/>
                    </a:lnTo>
                    <a:close/>
                    <a:moveTo>
                      <a:pt x="5954" y="1106"/>
                    </a:moveTo>
                    <a:lnTo>
                      <a:pt x="5986" y="1052"/>
                    </a:lnTo>
                    <a:lnTo>
                      <a:pt x="6002" y="1062"/>
                    </a:lnTo>
                    <a:lnTo>
                      <a:pt x="5971" y="1116"/>
                    </a:lnTo>
                    <a:lnTo>
                      <a:pt x="5954" y="1106"/>
                    </a:lnTo>
                    <a:close/>
                    <a:moveTo>
                      <a:pt x="6003" y="1061"/>
                    </a:moveTo>
                    <a:lnTo>
                      <a:pt x="6003" y="1061"/>
                    </a:lnTo>
                    <a:lnTo>
                      <a:pt x="6002" y="1062"/>
                    </a:lnTo>
                    <a:lnTo>
                      <a:pt x="5994" y="1058"/>
                    </a:lnTo>
                    <a:lnTo>
                      <a:pt x="6003" y="1061"/>
                    </a:lnTo>
                    <a:close/>
                    <a:moveTo>
                      <a:pt x="5985" y="1053"/>
                    </a:moveTo>
                    <a:lnTo>
                      <a:pt x="6010" y="999"/>
                    </a:lnTo>
                    <a:lnTo>
                      <a:pt x="6028" y="1007"/>
                    </a:lnTo>
                    <a:lnTo>
                      <a:pt x="6003" y="1061"/>
                    </a:lnTo>
                    <a:lnTo>
                      <a:pt x="5985" y="1053"/>
                    </a:lnTo>
                    <a:close/>
                    <a:moveTo>
                      <a:pt x="6028" y="1006"/>
                    </a:moveTo>
                    <a:lnTo>
                      <a:pt x="6028" y="1007"/>
                    </a:lnTo>
                    <a:lnTo>
                      <a:pt x="6019" y="1004"/>
                    </a:lnTo>
                    <a:lnTo>
                      <a:pt x="6028" y="1006"/>
                    </a:lnTo>
                    <a:close/>
                    <a:moveTo>
                      <a:pt x="6010" y="1000"/>
                    </a:moveTo>
                    <a:lnTo>
                      <a:pt x="6026" y="950"/>
                    </a:lnTo>
                    <a:lnTo>
                      <a:pt x="6045" y="955"/>
                    </a:lnTo>
                    <a:lnTo>
                      <a:pt x="6028" y="1006"/>
                    </a:lnTo>
                    <a:lnTo>
                      <a:pt x="6010" y="1000"/>
                    </a:lnTo>
                    <a:close/>
                    <a:moveTo>
                      <a:pt x="6026" y="950"/>
                    </a:moveTo>
                    <a:lnTo>
                      <a:pt x="6045" y="890"/>
                    </a:lnTo>
                    <a:lnTo>
                      <a:pt x="6045" y="952"/>
                    </a:lnTo>
                    <a:lnTo>
                      <a:pt x="6035" y="952"/>
                    </a:lnTo>
                    <a:lnTo>
                      <a:pt x="6026" y="950"/>
                    </a:lnTo>
                    <a:close/>
                    <a:moveTo>
                      <a:pt x="6045" y="952"/>
                    </a:moveTo>
                    <a:lnTo>
                      <a:pt x="6045" y="1114"/>
                    </a:lnTo>
                    <a:lnTo>
                      <a:pt x="6026" y="1114"/>
                    </a:lnTo>
                    <a:lnTo>
                      <a:pt x="6026" y="952"/>
                    </a:lnTo>
                    <a:lnTo>
                      <a:pt x="6045" y="9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3" name="Freeform 1665">
                <a:extLst>
                  <a:ext uri="{FF2B5EF4-FFF2-40B4-BE49-F238E27FC236}">
                    <a16:creationId xmlns:a16="http://schemas.microsoft.com/office/drawing/2014/main" id="{854B4203-C716-411D-A1A4-966941830D4F}"/>
                  </a:ext>
                </a:extLst>
              </p:cNvPr>
              <p:cNvSpPr>
                <a:spLocks/>
              </p:cNvSpPr>
              <p:nvPr/>
            </p:nvSpPr>
            <p:spPr bwMode="auto">
              <a:xfrm>
                <a:off x="1968" y="2017"/>
                <a:ext cx="47" cy="58"/>
              </a:xfrm>
              <a:custGeom>
                <a:avLst/>
                <a:gdLst>
                  <a:gd name="T0" fmla="*/ 11 w 187"/>
                  <a:gd name="T1" fmla="*/ 14 h 231"/>
                  <a:gd name="T2" fmla="*/ 12 w 187"/>
                  <a:gd name="T3" fmla="*/ 14 h 231"/>
                  <a:gd name="T4" fmla="*/ 12 w 187"/>
                  <a:gd name="T5" fmla="*/ 13 h 231"/>
                  <a:gd name="T6" fmla="*/ 12 w 187"/>
                  <a:gd name="T7" fmla="*/ 12 h 231"/>
                  <a:gd name="T8" fmla="*/ 11 w 187"/>
                  <a:gd name="T9" fmla="*/ 10 h 231"/>
                  <a:gd name="T10" fmla="*/ 11 w 187"/>
                  <a:gd name="T11" fmla="*/ 9 h 231"/>
                  <a:gd name="T12" fmla="*/ 10 w 187"/>
                  <a:gd name="T13" fmla="*/ 8 h 231"/>
                  <a:gd name="T14" fmla="*/ 10 w 187"/>
                  <a:gd name="T15" fmla="*/ 7 h 231"/>
                  <a:gd name="T16" fmla="*/ 9 w 187"/>
                  <a:gd name="T17" fmla="*/ 6 h 231"/>
                  <a:gd name="T18" fmla="*/ 8 w 187"/>
                  <a:gd name="T19" fmla="*/ 5 h 231"/>
                  <a:gd name="T20" fmla="*/ 8 w 187"/>
                  <a:gd name="T21" fmla="*/ 5 h 231"/>
                  <a:gd name="T22" fmla="*/ 7 w 187"/>
                  <a:gd name="T23" fmla="*/ 4 h 231"/>
                  <a:gd name="T24" fmla="*/ 6 w 187"/>
                  <a:gd name="T25" fmla="*/ 3 h 231"/>
                  <a:gd name="T26" fmla="*/ 5 w 187"/>
                  <a:gd name="T27" fmla="*/ 2 h 231"/>
                  <a:gd name="T28" fmla="*/ 5 w 187"/>
                  <a:gd name="T29" fmla="*/ 2 h 231"/>
                  <a:gd name="T30" fmla="*/ 4 w 187"/>
                  <a:gd name="T31" fmla="*/ 1 h 231"/>
                  <a:gd name="T32" fmla="*/ 3 w 187"/>
                  <a:gd name="T33" fmla="*/ 1 h 231"/>
                  <a:gd name="T34" fmla="*/ 2 w 187"/>
                  <a:gd name="T35" fmla="*/ 0 h 231"/>
                  <a:gd name="T36" fmla="*/ 2 w 187"/>
                  <a:gd name="T37" fmla="*/ 0 h 231"/>
                  <a:gd name="T38" fmla="*/ 1 w 187"/>
                  <a:gd name="T39" fmla="*/ 0 h 231"/>
                  <a:gd name="T40" fmla="*/ 0 w 187"/>
                  <a:gd name="T41" fmla="*/ 1 h 231"/>
                  <a:gd name="T42" fmla="*/ 0 w 187"/>
                  <a:gd name="T43" fmla="*/ 1 h 231"/>
                  <a:gd name="T44" fmla="*/ 0 w 187"/>
                  <a:gd name="T45" fmla="*/ 2 h 231"/>
                  <a:gd name="T46" fmla="*/ 0 w 187"/>
                  <a:gd name="T47" fmla="*/ 2 h 231"/>
                  <a:gd name="T48" fmla="*/ 0 w 187"/>
                  <a:gd name="T49" fmla="*/ 3 h 231"/>
                  <a:gd name="T50" fmla="*/ 0 w 187"/>
                  <a:gd name="T51" fmla="*/ 4 h 231"/>
                  <a:gd name="T52" fmla="*/ 1 w 187"/>
                  <a:gd name="T53" fmla="*/ 5 h 231"/>
                  <a:gd name="T54" fmla="*/ 1 w 187"/>
                  <a:gd name="T55" fmla="*/ 6 h 231"/>
                  <a:gd name="T56" fmla="*/ 2 w 187"/>
                  <a:gd name="T57" fmla="*/ 7 h 231"/>
                  <a:gd name="T58" fmla="*/ 2 w 187"/>
                  <a:gd name="T59" fmla="*/ 8 h 231"/>
                  <a:gd name="T60" fmla="*/ 3 w 187"/>
                  <a:gd name="T61" fmla="*/ 9 h 231"/>
                  <a:gd name="T62" fmla="*/ 3 w 187"/>
                  <a:gd name="T63" fmla="*/ 10 h 231"/>
                  <a:gd name="T64" fmla="*/ 4 w 187"/>
                  <a:gd name="T65" fmla="*/ 10 h 231"/>
                  <a:gd name="T66" fmla="*/ 5 w 187"/>
                  <a:gd name="T67" fmla="*/ 11 h 231"/>
                  <a:gd name="T68" fmla="*/ 6 w 187"/>
                  <a:gd name="T69" fmla="*/ 12 h 231"/>
                  <a:gd name="T70" fmla="*/ 7 w 187"/>
                  <a:gd name="T71" fmla="*/ 13 h 231"/>
                  <a:gd name="T72" fmla="*/ 8 w 187"/>
                  <a:gd name="T73" fmla="*/ 14 h 231"/>
                  <a:gd name="T74" fmla="*/ 9 w 187"/>
                  <a:gd name="T75" fmla="*/ 14 h 231"/>
                  <a:gd name="T76" fmla="*/ 9 w 187"/>
                  <a:gd name="T77" fmla="*/ 15 h 231"/>
                  <a:gd name="T78" fmla="*/ 10 w 187"/>
                  <a:gd name="T79" fmla="*/ 15 h 231"/>
                  <a:gd name="T80" fmla="*/ 11 w 187"/>
                  <a:gd name="T81" fmla="*/ 14 h 2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7"/>
                  <a:gd name="T124" fmla="*/ 0 h 231"/>
                  <a:gd name="T125" fmla="*/ 187 w 187"/>
                  <a:gd name="T126" fmla="*/ 231 h 2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7" h="231">
                    <a:moveTo>
                      <a:pt x="174" y="228"/>
                    </a:moveTo>
                    <a:lnTo>
                      <a:pt x="184" y="216"/>
                    </a:lnTo>
                    <a:lnTo>
                      <a:pt x="187" y="203"/>
                    </a:lnTo>
                    <a:lnTo>
                      <a:pt x="187" y="184"/>
                    </a:lnTo>
                    <a:lnTo>
                      <a:pt x="181" y="165"/>
                    </a:lnTo>
                    <a:lnTo>
                      <a:pt x="174" y="145"/>
                    </a:lnTo>
                    <a:lnTo>
                      <a:pt x="164" y="130"/>
                    </a:lnTo>
                    <a:lnTo>
                      <a:pt x="152" y="111"/>
                    </a:lnTo>
                    <a:lnTo>
                      <a:pt x="142" y="95"/>
                    </a:lnTo>
                    <a:lnTo>
                      <a:pt x="133" y="82"/>
                    </a:lnTo>
                    <a:lnTo>
                      <a:pt x="127" y="76"/>
                    </a:lnTo>
                    <a:lnTo>
                      <a:pt x="113" y="60"/>
                    </a:lnTo>
                    <a:lnTo>
                      <a:pt x="98" y="44"/>
                    </a:lnTo>
                    <a:lnTo>
                      <a:pt x="85" y="32"/>
                    </a:lnTo>
                    <a:lnTo>
                      <a:pt x="73" y="22"/>
                    </a:lnTo>
                    <a:lnTo>
                      <a:pt x="56" y="12"/>
                    </a:lnTo>
                    <a:lnTo>
                      <a:pt x="44" y="6"/>
                    </a:lnTo>
                    <a:lnTo>
                      <a:pt x="34" y="0"/>
                    </a:lnTo>
                    <a:lnTo>
                      <a:pt x="22" y="0"/>
                    </a:lnTo>
                    <a:lnTo>
                      <a:pt x="15" y="3"/>
                    </a:lnTo>
                    <a:lnTo>
                      <a:pt x="5" y="6"/>
                    </a:lnTo>
                    <a:lnTo>
                      <a:pt x="2" y="15"/>
                    </a:lnTo>
                    <a:lnTo>
                      <a:pt x="0" y="25"/>
                    </a:lnTo>
                    <a:lnTo>
                      <a:pt x="0" y="37"/>
                    </a:lnTo>
                    <a:lnTo>
                      <a:pt x="0" y="50"/>
                    </a:lnTo>
                    <a:lnTo>
                      <a:pt x="2" y="66"/>
                    </a:lnTo>
                    <a:lnTo>
                      <a:pt x="9" y="82"/>
                    </a:lnTo>
                    <a:lnTo>
                      <a:pt x="15" y="98"/>
                    </a:lnTo>
                    <a:lnTo>
                      <a:pt x="25" y="114"/>
                    </a:lnTo>
                    <a:lnTo>
                      <a:pt x="31" y="127"/>
                    </a:lnTo>
                    <a:lnTo>
                      <a:pt x="44" y="142"/>
                    </a:lnTo>
                    <a:lnTo>
                      <a:pt x="51" y="152"/>
                    </a:lnTo>
                    <a:lnTo>
                      <a:pt x="63" y="165"/>
                    </a:lnTo>
                    <a:lnTo>
                      <a:pt x="76" y="177"/>
                    </a:lnTo>
                    <a:lnTo>
                      <a:pt x="91" y="194"/>
                    </a:lnTo>
                    <a:lnTo>
                      <a:pt x="105" y="206"/>
                    </a:lnTo>
                    <a:lnTo>
                      <a:pt x="120" y="216"/>
                    </a:lnTo>
                    <a:lnTo>
                      <a:pt x="137" y="225"/>
                    </a:lnTo>
                    <a:lnTo>
                      <a:pt x="149" y="231"/>
                    </a:lnTo>
                    <a:lnTo>
                      <a:pt x="162" y="231"/>
                    </a:lnTo>
                    <a:lnTo>
                      <a:pt x="174" y="22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4" name="Freeform 1666">
                <a:extLst>
                  <a:ext uri="{FF2B5EF4-FFF2-40B4-BE49-F238E27FC236}">
                    <a16:creationId xmlns:a16="http://schemas.microsoft.com/office/drawing/2014/main" id="{9D8BF27E-0D1E-4E7A-AA98-22772C0651A0}"/>
                  </a:ext>
                </a:extLst>
              </p:cNvPr>
              <p:cNvSpPr>
                <a:spLocks/>
              </p:cNvSpPr>
              <p:nvPr/>
            </p:nvSpPr>
            <p:spPr bwMode="auto">
              <a:xfrm>
                <a:off x="1968" y="2017"/>
                <a:ext cx="47" cy="58"/>
              </a:xfrm>
              <a:custGeom>
                <a:avLst/>
                <a:gdLst>
                  <a:gd name="T0" fmla="*/ 11 w 187"/>
                  <a:gd name="T1" fmla="*/ 14 h 231"/>
                  <a:gd name="T2" fmla="*/ 12 w 187"/>
                  <a:gd name="T3" fmla="*/ 14 h 231"/>
                  <a:gd name="T4" fmla="*/ 12 w 187"/>
                  <a:gd name="T5" fmla="*/ 13 h 231"/>
                  <a:gd name="T6" fmla="*/ 12 w 187"/>
                  <a:gd name="T7" fmla="*/ 12 h 231"/>
                  <a:gd name="T8" fmla="*/ 11 w 187"/>
                  <a:gd name="T9" fmla="*/ 10 h 231"/>
                  <a:gd name="T10" fmla="*/ 11 w 187"/>
                  <a:gd name="T11" fmla="*/ 9 h 231"/>
                  <a:gd name="T12" fmla="*/ 10 w 187"/>
                  <a:gd name="T13" fmla="*/ 8 h 231"/>
                  <a:gd name="T14" fmla="*/ 10 w 187"/>
                  <a:gd name="T15" fmla="*/ 7 h 231"/>
                  <a:gd name="T16" fmla="*/ 9 w 187"/>
                  <a:gd name="T17" fmla="*/ 6 h 231"/>
                  <a:gd name="T18" fmla="*/ 8 w 187"/>
                  <a:gd name="T19" fmla="*/ 5 h 231"/>
                  <a:gd name="T20" fmla="*/ 8 w 187"/>
                  <a:gd name="T21" fmla="*/ 5 h 231"/>
                  <a:gd name="T22" fmla="*/ 7 w 187"/>
                  <a:gd name="T23" fmla="*/ 4 h 231"/>
                  <a:gd name="T24" fmla="*/ 6 w 187"/>
                  <a:gd name="T25" fmla="*/ 3 h 231"/>
                  <a:gd name="T26" fmla="*/ 5 w 187"/>
                  <a:gd name="T27" fmla="*/ 2 h 231"/>
                  <a:gd name="T28" fmla="*/ 5 w 187"/>
                  <a:gd name="T29" fmla="*/ 2 h 231"/>
                  <a:gd name="T30" fmla="*/ 4 w 187"/>
                  <a:gd name="T31" fmla="*/ 1 h 231"/>
                  <a:gd name="T32" fmla="*/ 3 w 187"/>
                  <a:gd name="T33" fmla="*/ 1 h 231"/>
                  <a:gd name="T34" fmla="*/ 2 w 187"/>
                  <a:gd name="T35" fmla="*/ 0 h 231"/>
                  <a:gd name="T36" fmla="*/ 2 w 187"/>
                  <a:gd name="T37" fmla="*/ 0 h 231"/>
                  <a:gd name="T38" fmla="*/ 1 w 187"/>
                  <a:gd name="T39" fmla="*/ 0 h 231"/>
                  <a:gd name="T40" fmla="*/ 0 w 187"/>
                  <a:gd name="T41" fmla="*/ 1 h 231"/>
                  <a:gd name="T42" fmla="*/ 0 w 187"/>
                  <a:gd name="T43" fmla="*/ 1 h 231"/>
                  <a:gd name="T44" fmla="*/ 0 w 187"/>
                  <a:gd name="T45" fmla="*/ 2 h 231"/>
                  <a:gd name="T46" fmla="*/ 0 w 187"/>
                  <a:gd name="T47" fmla="*/ 2 h 231"/>
                  <a:gd name="T48" fmla="*/ 0 w 187"/>
                  <a:gd name="T49" fmla="*/ 3 h 231"/>
                  <a:gd name="T50" fmla="*/ 0 w 187"/>
                  <a:gd name="T51" fmla="*/ 4 h 231"/>
                  <a:gd name="T52" fmla="*/ 1 w 187"/>
                  <a:gd name="T53" fmla="*/ 5 h 231"/>
                  <a:gd name="T54" fmla="*/ 1 w 187"/>
                  <a:gd name="T55" fmla="*/ 6 h 231"/>
                  <a:gd name="T56" fmla="*/ 2 w 187"/>
                  <a:gd name="T57" fmla="*/ 7 h 231"/>
                  <a:gd name="T58" fmla="*/ 2 w 187"/>
                  <a:gd name="T59" fmla="*/ 8 h 231"/>
                  <a:gd name="T60" fmla="*/ 3 w 187"/>
                  <a:gd name="T61" fmla="*/ 9 h 231"/>
                  <a:gd name="T62" fmla="*/ 3 w 187"/>
                  <a:gd name="T63" fmla="*/ 10 h 231"/>
                  <a:gd name="T64" fmla="*/ 4 w 187"/>
                  <a:gd name="T65" fmla="*/ 10 h 231"/>
                  <a:gd name="T66" fmla="*/ 5 w 187"/>
                  <a:gd name="T67" fmla="*/ 11 h 231"/>
                  <a:gd name="T68" fmla="*/ 6 w 187"/>
                  <a:gd name="T69" fmla="*/ 12 h 231"/>
                  <a:gd name="T70" fmla="*/ 7 w 187"/>
                  <a:gd name="T71" fmla="*/ 13 h 231"/>
                  <a:gd name="T72" fmla="*/ 8 w 187"/>
                  <a:gd name="T73" fmla="*/ 14 h 231"/>
                  <a:gd name="T74" fmla="*/ 9 w 187"/>
                  <a:gd name="T75" fmla="*/ 14 h 231"/>
                  <a:gd name="T76" fmla="*/ 9 w 187"/>
                  <a:gd name="T77" fmla="*/ 15 h 231"/>
                  <a:gd name="T78" fmla="*/ 10 w 187"/>
                  <a:gd name="T79" fmla="*/ 15 h 231"/>
                  <a:gd name="T80" fmla="*/ 11 w 187"/>
                  <a:gd name="T81" fmla="*/ 14 h 2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7"/>
                  <a:gd name="T124" fmla="*/ 0 h 231"/>
                  <a:gd name="T125" fmla="*/ 187 w 187"/>
                  <a:gd name="T126" fmla="*/ 231 h 2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7" h="231">
                    <a:moveTo>
                      <a:pt x="174" y="228"/>
                    </a:moveTo>
                    <a:lnTo>
                      <a:pt x="184" y="216"/>
                    </a:lnTo>
                    <a:lnTo>
                      <a:pt x="187" y="203"/>
                    </a:lnTo>
                    <a:lnTo>
                      <a:pt x="187" y="184"/>
                    </a:lnTo>
                    <a:lnTo>
                      <a:pt x="181" y="165"/>
                    </a:lnTo>
                    <a:lnTo>
                      <a:pt x="174" y="145"/>
                    </a:lnTo>
                    <a:lnTo>
                      <a:pt x="164" y="130"/>
                    </a:lnTo>
                    <a:lnTo>
                      <a:pt x="152" y="111"/>
                    </a:lnTo>
                    <a:lnTo>
                      <a:pt x="142" y="95"/>
                    </a:lnTo>
                    <a:lnTo>
                      <a:pt x="133" y="82"/>
                    </a:lnTo>
                    <a:lnTo>
                      <a:pt x="127" y="76"/>
                    </a:lnTo>
                    <a:lnTo>
                      <a:pt x="113" y="60"/>
                    </a:lnTo>
                    <a:lnTo>
                      <a:pt x="98" y="44"/>
                    </a:lnTo>
                    <a:lnTo>
                      <a:pt x="85" y="32"/>
                    </a:lnTo>
                    <a:lnTo>
                      <a:pt x="73" y="22"/>
                    </a:lnTo>
                    <a:lnTo>
                      <a:pt x="56" y="12"/>
                    </a:lnTo>
                    <a:lnTo>
                      <a:pt x="44" y="6"/>
                    </a:lnTo>
                    <a:lnTo>
                      <a:pt x="34" y="0"/>
                    </a:lnTo>
                    <a:lnTo>
                      <a:pt x="22" y="0"/>
                    </a:lnTo>
                    <a:lnTo>
                      <a:pt x="15" y="3"/>
                    </a:lnTo>
                    <a:lnTo>
                      <a:pt x="5" y="6"/>
                    </a:lnTo>
                    <a:lnTo>
                      <a:pt x="2" y="15"/>
                    </a:lnTo>
                    <a:lnTo>
                      <a:pt x="0" y="25"/>
                    </a:lnTo>
                    <a:lnTo>
                      <a:pt x="0" y="37"/>
                    </a:lnTo>
                    <a:lnTo>
                      <a:pt x="0" y="50"/>
                    </a:lnTo>
                    <a:lnTo>
                      <a:pt x="2" y="66"/>
                    </a:lnTo>
                    <a:lnTo>
                      <a:pt x="9" y="82"/>
                    </a:lnTo>
                    <a:lnTo>
                      <a:pt x="15" y="98"/>
                    </a:lnTo>
                    <a:lnTo>
                      <a:pt x="25" y="114"/>
                    </a:lnTo>
                    <a:lnTo>
                      <a:pt x="31" y="127"/>
                    </a:lnTo>
                    <a:lnTo>
                      <a:pt x="44" y="142"/>
                    </a:lnTo>
                    <a:lnTo>
                      <a:pt x="51" y="152"/>
                    </a:lnTo>
                    <a:lnTo>
                      <a:pt x="63" y="165"/>
                    </a:lnTo>
                    <a:lnTo>
                      <a:pt x="76" y="177"/>
                    </a:lnTo>
                    <a:lnTo>
                      <a:pt x="91" y="194"/>
                    </a:lnTo>
                    <a:lnTo>
                      <a:pt x="105" y="206"/>
                    </a:lnTo>
                    <a:lnTo>
                      <a:pt x="120" y="216"/>
                    </a:lnTo>
                    <a:lnTo>
                      <a:pt x="137" y="225"/>
                    </a:lnTo>
                    <a:lnTo>
                      <a:pt x="149" y="231"/>
                    </a:lnTo>
                    <a:lnTo>
                      <a:pt x="162" y="231"/>
                    </a:lnTo>
                    <a:lnTo>
                      <a:pt x="174" y="22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05" name="Freeform 1667">
                <a:extLst>
                  <a:ext uri="{FF2B5EF4-FFF2-40B4-BE49-F238E27FC236}">
                    <a16:creationId xmlns:a16="http://schemas.microsoft.com/office/drawing/2014/main" id="{79E5C5D8-120E-41EA-A25E-1991EA130A2A}"/>
                  </a:ext>
                </a:extLst>
              </p:cNvPr>
              <p:cNvSpPr>
                <a:spLocks/>
              </p:cNvSpPr>
              <p:nvPr/>
            </p:nvSpPr>
            <p:spPr bwMode="auto">
              <a:xfrm>
                <a:off x="2746" y="2159"/>
                <a:ext cx="82" cy="57"/>
              </a:xfrm>
              <a:custGeom>
                <a:avLst/>
                <a:gdLst>
                  <a:gd name="T0" fmla="*/ 1 w 328"/>
                  <a:gd name="T1" fmla="*/ 2 h 228"/>
                  <a:gd name="T2" fmla="*/ 2 w 328"/>
                  <a:gd name="T3" fmla="*/ 3 h 228"/>
                  <a:gd name="T4" fmla="*/ 4 w 328"/>
                  <a:gd name="T5" fmla="*/ 3 h 228"/>
                  <a:gd name="T6" fmla="*/ 6 w 328"/>
                  <a:gd name="T7" fmla="*/ 3 h 228"/>
                  <a:gd name="T8" fmla="*/ 8 w 328"/>
                  <a:gd name="T9" fmla="*/ 3 h 228"/>
                  <a:gd name="T10" fmla="*/ 10 w 328"/>
                  <a:gd name="T11" fmla="*/ 3 h 228"/>
                  <a:gd name="T12" fmla="*/ 12 w 328"/>
                  <a:gd name="T13" fmla="*/ 3 h 228"/>
                  <a:gd name="T14" fmla="*/ 14 w 328"/>
                  <a:gd name="T15" fmla="*/ 2 h 228"/>
                  <a:gd name="T16" fmla="*/ 16 w 328"/>
                  <a:gd name="T17" fmla="*/ 2 h 228"/>
                  <a:gd name="T18" fmla="*/ 17 w 328"/>
                  <a:gd name="T19" fmla="*/ 1 h 228"/>
                  <a:gd name="T20" fmla="*/ 19 w 328"/>
                  <a:gd name="T21" fmla="*/ 0 h 228"/>
                  <a:gd name="T22" fmla="*/ 21 w 328"/>
                  <a:gd name="T23" fmla="*/ 13 h 228"/>
                  <a:gd name="T24" fmla="*/ 18 w 328"/>
                  <a:gd name="T25" fmla="*/ 13 h 228"/>
                  <a:gd name="T26" fmla="*/ 16 w 328"/>
                  <a:gd name="T27" fmla="*/ 14 h 228"/>
                  <a:gd name="T28" fmla="*/ 14 w 328"/>
                  <a:gd name="T29" fmla="*/ 14 h 228"/>
                  <a:gd name="T30" fmla="*/ 12 w 328"/>
                  <a:gd name="T31" fmla="*/ 14 h 228"/>
                  <a:gd name="T32" fmla="*/ 10 w 328"/>
                  <a:gd name="T33" fmla="*/ 14 h 228"/>
                  <a:gd name="T34" fmla="*/ 8 w 328"/>
                  <a:gd name="T35" fmla="*/ 14 h 228"/>
                  <a:gd name="T36" fmla="*/ 6 w 328"/>
                  <a:gd name="T37" fmla="*/ 14 h 228"/>
                  <a:gd name="T38" fmla="*/ 4 w 328"/>
                  <a:gd name="T39" fmla="*/ 14 h 228"/>
                  <a:gd name="T40" fmla="*/ 2 w 328"/>
                  <a:gd name="T41" fmla="*/ 14 h 228"/>
                  <a:gd name="T42" fmla="*/ 0 w 328"/>
                  <a:gd name="T43" fmla="*/ 14 h 228"/>
                  <a:gd name="T44" fmla="*/ 1 w 328"/>
                  <a:gd name="T45" fmla="*/ 2 h 22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28"/>
                  <a:gd name="T70" fmla="*/ 0 h 228"/>
                  <a:gd name="T71" fmla="*/ 328 w 328"/>
                  <a:gd name="T72" fmla="*/ 228 h 22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28" h="228">
                    <a:moveTo>
                      <a:pt x="6" y="37"/>
                    </a:moveTo>
                    <a:lnTo>
                      <a:pt x="34" y="41"/>
                    </a:lnTo>
                    <a:lnTo>
                      <a:pt x="63" y="41"/>
                    </a:lnTo>
                    <a:lnTo>
                      <a:pt x="92" y="44"/>
                    </a:lnTo>
                    <a:lnTo>
                      <a:pt x="124" y="44"/>
                    </a:lnTo>
                    <a:lnTo>
                      <a:pt x="156" y="44"/>
                    </a:lnTo>
                    <a:lnTo>
                      <a:pt x="184" y="44"/>
                    </a:lnTo>
                    <a:lnTo>
                      <a:pt x="216" y="37"/>
                    </a:lnTo>
                    <a:lnTo>
                      <a:pt x="248" y="32"/>
                    </a:lnTo>
                    <a:lnTo>
                      <a:pt x="276" y="18"/>
                    </a:lnTo>
                    <a:lnTo>
                      <a:pt x="304" y="0"/>
                    </a:lnTo>
                    <a:lnTo>
                      <a:pt x="328" y="199"/>
                    </a:lnTo>
                    <a:lnTo>
                      <a:pt x="292" y="209"/>
                    </a:lnTo>
                    <a:lnTo>
                      <a:pt x="254" y="216"/>
                    </a:lnTo>
                    <a:lnTo>
                      <a:pt x="219" y="222"/>
                    </a:lnTo>
                    <a:lnTo>
                      <a:pt x="184" y="225"/>
                    </a:lnTo>
                    <a:lnTo>
                      <a:pt x="152" y="228"/>
                    </a:lnTo>
                    <a:lnTo>
                      <a:pt x="120" y="228"/>
                    </a:lnTo>
                    <a:lnTo>
                      <a:pt x="88" y="228"/>
                    </a:lnTo>
                    <a:lnTo>
                      <a:pt x="57" y="228"/>
                    </a:lnTo>
                    <a:lnTo>
                      <a:pt x="29" y="228"/>
                    </a:lnTo>
                    <a:lnTo>
                      <a:pt x="0" y="225"/>
                    </a:lnTo>
                    <a:lnTo>
                      <a:pt x="6" y="37"/>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6" name="Freeform 1668">
                <a:extLst>
                  <a:ext uri="{FF2B5EF4-FFF2-40B4-BE49-F238E27FC236}">
                    <a16:creationId xmlns:a16="http://schemas.microsoft.com/office/drawing/2014/main" id="{24162BD7-09C1-46EC-B9CE-76D11A7B7190}"/>
                  </a:ext>
                </a:extLst>
              </p:cNvPr>
              <p:cNvSpPr>
                <a:spLocks noEditPoints="1"/>
              </p:cNvSpPr>
              <p:nvPr/>
            </p:nvSpPr>
            <p:spPr bwMode="auto">
              <a:xfrm>
                <a:off x="2746" y="2207"/>
                <a:ext cx="83" cy="12"/>
              </a:xfrm>
              <a:custGeom>
                <a:avLst/>
                <a:gdLst>
                  <a:gd name="T0" fmla="*/ 19 w 331"/>
                  <a:gd name="T1" fmla="*/ 2 h 48"/>
                  <a:gd name="T2" fmla="*/ 20 w 331"/>
                  <a:gd name="T3" fmla="*/ 0 h 48"/>
                  <a:gd name="T4" fmla="*/ 19 w 331"/>
                  <a:gd name="T5" fmla="*/ 2 h 48"/>
                  <a:gd name="T6" fmla="*/ 19 w 331"/>
                  <a:gd name="T7" fmla="*/ 2 h 48"/>
                  <a:gd name="T8" fmla="*/ 19 w 331"/>
                  <a:gd name="T9" fmla="*/ 2 h 48"/>
                  <a:gd name="T10" fmla="*/ 16 w 331"/>
                  <a:gd name="T11" fmla="*/ 2 h 48"/>
                  <a:gd name="T12" fmla="*/ 18 w 331"/>
                  <a:gd name="T13" fmla="*/ 1 h 48"/>
                  <a:gd name="T14" fmla="*/ 16 w 331"/>
                  <a:gd name="T15" fmla="*/ 1 h 48"/>
                  <a:gd name="T16" fmla="*/ 16 w 331"/>
                  <a:gd name="T17" fmla="*/ 1 h 48"/>
                  <a:gd name="T18" fmla="*/ 16 w 331"/>
                  <a:gd name="T19" fmla="*/ 1 h 48"/>
                  <a:gd name="T20" fmla="*/ 14 w 331"/>
                  <a:gd name="T21" fmla="*/ 3 h 48"/>
                  <a:gd name="T22" fmla="*/ 16 w 331"/>
                  <a:gd name="T23" fmla="*/ 1 h 48"/>
                  <a:gd name="T24" fmla="*/ 14 w 331"/>
                  <a:gd name="T25" fmla="*/ 3 h 48"/>
                  <a:gd name="T26" fmla="*/ 14 w 331"/>
                  <a:gd name="T27" fmla="*/ 3 h 48"/>
                  <a:gd name="T28" fmla="*/ 14 w 331"/>
                  <a:gd name="T29" fmla="*/ 3 h 48"/>
                  <a:gd name="T30" fmla="*/ 12 w 331"/>
                  <a:gd name="T31" fmla="*/ 3 h 48"/>
                  <a:gd name="T32" fmla="*/ 14 w 331"/>
                  <a:gd name="T33" fmla="*/ 2 h 48"/>
                  <a:gd name="T34" fmla="*/ 12 w 331"/>
                  <a:gd name="T35" fmla="*/ 2 h 48"/>
                  <a:gd name="T36" fmla="*/ 12 w 331"/>
                  <a:gd name="T37" fmla="*/ 2 h 48"/>
                  <a:gd name="T38" fmla="*/ 12 w 331"/>
                  <a:gd name="T39" fmla="*/ 2 h 48"/>
                  <a:gd name="T40" fmla="*/ 10 w 331"/>
                  <a:gd name="T41" fmla="*/ 3 h 48"/>
                  <a:gd name="T42" fmla="*/ 12 w 331"/>
                  <a:gd name="T43" fmla="*/ 2 h 48"/>
                  <a:gd name="T44" fmla="*/ 10 w 331"/>
                  <a:gd name="T45" fmla="*/ 3 h 48"/>
                  <a:gd name="T46" fmla="*/ 10 w 331"/>
                  <a:gd name="T47" fmla="*/ 3 h 48"/>
                  <a:gd name="T48" fmla="*/ 10 w 331"/>
                  <a:gd name="T49" fmla="*/ 3 h 48"/>
                  <a:gd name="T50" fmla="*/ 8 w 331"/>
                  <a:gd name="T51" fmla="*/ 3 h 48"/>
                  <a:gd name="T52" fmla="*/ 10 w 331"/>
                  <a:gd name="T53" fmla="*/ 2 h 48"/>
                  <a:gd name="T54" fmla="*/ 8 w 331"/>
                  <a:gd name="T55" fmla="*/ 3 h 48"/>
                  <a:gd name="T56" fmla="*/ 6 w 331"/>
                  <a:gd name="T57" fmla="*/ 2 h 48"/>
                  <a:gd name="T58" fmla="*/ 8 w 331"/>
                  <a:gd name="T59" fmla="*/ 3 h 48"/>
                  <a:gd name="T60" fmla="*/ 4 w 331"/>
                  <a:gd name="T61" fmla="*/ 3 h 48"/>
                  <a:gd name="T62" fmla="*/ 6 w 331"/>
                  <a:gd name="T63" fmla="*/ 2 h 48"/>
                  <a:gd name="T64" fmla="*/ 4 w 331"/>
                  <a:gd name="T65" fmla="*/ 3 h 48"/>
                  <a:gd name="T66" fmla="*/ 2 w 331"/>
                  <a:gd name="T67" fmla="*/ 2 h 48"/>
                  <a:gd name="T68" fmla="*/ 4 w 331"/>
                  <a:gd name="T69" fmla="*/ 3 h 48"/>
                  <a:gd name="T70" fmla="*/ 2 w 331"/>
                  <a:gd name="T71" fmla="*/ 3 h 48"/>
                  <a:gd name="T72" fmla="*/ 2 w 331"/>
                  <a:gd name="T73" fmla="*/ 3 h 48"/>
                  <a:gd name="T74" fmla="*/ 2 w 331"/>
                  <a:gd name="T75" fmla="*/ 3 h 48"/>
                  <a:gd name="T76" fmla="*/ 0 w 331"/>
                  <a:gd name="T77" fmla="*/ 2 h 48"/>
                  <a:gd name="T78" fmla="*/ 2 w 331"/>
                  <a:gd name="T79" fmla="*/ 3 h 4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1"/>
                  <a:gd name="T121" fmla="*/ 0 h 48"/>
                  <a:gd name="T122" fmla="*/ 331 w 331"/>
                  <a:gd name="T123" fmla="*/ 48 h 4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1" h="48">
                    <a:moveTo>
                      <a:pt x="331" y="19"/>
                    </a:moveTo>
                    <a:lnTo>
                      <a:pt x="295" y="28"/>
                    </a:lnTo>
                    <a:lnTo>
                      <a:pt x="291" y="10"/>
                    </a:lnTo>
                    <a:lnTo>
                      <a:pt x="325" y="0"/>
                    </a:lnTo>
                    <a:lnTo>
                      <a:pt x="331" y="19"/>
                    </a:lnTo>
                    <a:close/>
                    <a:moveTo>
                      <a:pt x="295" y="28"/>
                    </a:moveTo>
                    <a:lnTo>
                      <a:pt x="295" y="28"/>
                    </a:lnTo>
                    <a:lnTo>
                      <a:pt x="294" y="29"/>
                    </a:lnTo>
                    <a:lnTo>
                      <a:pt x="293" y="19"/>
                    </a:lnTo>
                    <a:lnTo>
                      <a:pt x="295" y="28"/>
                    </a:lnTo>
                    <a:close/>
                    <a:moveTo>
                      <a:pt x="294" y="29"/>
                    </a:moveTo>
                    <a:lnTo>
                      <a:pt x="257" y="35"/>
                    </a:lnTo>
                    <a:lnTo>
                      <a:pt x="254" y="16"/>
                    </a:lnTo>
                    <a:lnTo>
                      <a:pt x="291" y="9"/>
                    </a:lnTo>
                    <a:lnTo>
                      <a:pt x="294" y="29"/>
                    </a:lnTo>
                    <a:close/>
                    <a:moveTo>
                      <a:pt x="254" y="16"/>
                    </a:moveTo>
                    <a:lnTo>
                      <a:pt x="255" y="16"/>
                    </a:lnTo>
                    <a:lnTo>
                      <a:pt x="254" y="16"/>
                    </a:lnTo>
                    <a:lnTo>
                      <a:pt x="255" y="26"/>
                    </a:lnTo>
                    <a:lnTo>
                      <a:pt x="254" y="16"/>
                    </a:lnTo>
                    <a:close/>
                    <a:moveTo>
                      <a:pt x="257" y="35"/>
                    </a:moveTo>
                    <a:lnTo>
                      <a:pt x="222" y="41"/>
                    </a:lnTo>
                    <a:lnTo>
                      <a:pt x="218" y="23"/>
                    </a:lnTo>
                    <a:lnTo>
                      <a:pt x="254" y="16"/>
                    </a:lnTo>
                    <a:lnTo>
                      <a:pt x="257" y="35"/>
                    </a:lnTo>
                    <a:close/>
                    <a:moveTo>
                      <a:pt x="222" y="41"/>
                    </a:moveTo>
                    <a:lnTo>
                      <a:pt x="222" y="41"/>
                    </a:lnTo>
                    <a:lnTo>
                      <a:pt x="220" y="41"/>
                    </a:lnTo>
                    <a:lnTo>
                      <a:pt x="220" y="32"/>
                    </a:lnTo>
                    <a:lnTo>
                      <a:pt x="222" y="41"/>
                    </a:lnTo>
                    <a:close/>
                    <a:moveTo>
                      <a:pt x="220" y="41"/>
                    </a:moveTo>
                    <a:lnTo>
                      <a:pt x="186" y="45"/>
                    </a:lnTo>
                    <a:lnTo>
                      <a:pt x="184" y="26"/>
                    </a:lnTo>
                    <a:lnTo>
                      <a:pt x="219" y="23"/>
                    </a:lnTo>
                    <a:lnTo>
                      <a:pt x="220" y="41"/>
                    </a:lnTo>
                    <a:close/>
                    <a:moveTo>
                      <a:pt x="184" y="26"/>
                    </a:moveTo>
                    <a:lnTo>
                      <a:pt x="183" y="26"/>
                    </a:lnTo>
                    <a:lnTo>
                      <a:pt x="184" y="26"/>
                    </a:lnTo>
                    <a:lnTo>
                      <a:pt x="185" y="35"/>
                    </a:lnTo>
                    <a:lnTo>
                      <a:pt x="184" y="26"/>
                    </a:lnTo>
                    <a:close/>
                    <a:moveTo>
                      <a:pt x="186" y="45"/>
                    </a:moveTo>
                    <a:lnTo>
                      <a:pt x="154" y="48"/>
                    </a:lnTo>
                    <a:lnTo>
                      <a:pt x="152" y="29"/>
                    </a:lnTo>
                    <a:lnTo>
                      <a:pt x="184" y="26"/>
                    </a:lnTo>
                    <a:lnTo>
                      <a:pt x="186" y="45"/>
                    </a:lnTo>
                    <a:close/>
                    <a:moveTo>
                      <a:pt x="154" y="48"/>
                    </a:moveTo>
                    <a:lnTo>
                      <a:pt x="154" y="48"/>
                    </a:lnTo>
                    <a:lnTo>
                      <a:pt x="153" y="48"/>
                    </a:lnTo>
                    <a:lnTo>
                      <a:pt x="153" y="38"/>
                    </a:lnTo>
                    <a:lnTo>
                      <a:pt x="154" y="48"/>
                    </a:lnTo>
                    <a:close/>
                    <a:moveTo>
                      <a:pt x="153" y="48"/>
                    </a:moveTo>
                    <a:lnTo>
                      <a:pt x="121" y="48"/>
                    </a:lnTo>
                    <a:lnTo>
                      <a:pt x="121" y="29"/>
                    </a:lnTo>
                    <a:lnTo>
                      <a:pt x="153" y="29"/>
                    </a:lnTo>
                    <a:lnTo>
                      <a:pt x="153" y="48"/>
                    </a:lnTo>
                    <a:close/>
                    <a:moveTo>
                      <a:pt x="121" y="48"/>
                    </a:moveTo>
                    <a:lnTo>
                      <a:pt x="89" y="48"/>
                    </a:lnTo>
                    <a:lnTo>
                      <a:pt x="89" y="29"/>
                    </a:lnTo>
                    <a:lnTo>
                      <a:pt x="121" y="29"/>
                    </a:lnTo>
                    <a:lnTo>
                      <a:pt x="121" y="48"/>
                    </a:lnTo>
                    <a:close/>
                    <a:moveTo>
                      <a:pt x="89" y="48"/>
                    </a:moveTo>
                    <a:lnTo>
                      <a:pt x="58" y="48"/>
                    </a:lnTo>
                    <a:lnTo>
                      <a:pt x="58" y="29"/>
                    </a:lnTo>
                    <a:lnTo>
                      <a:pt x="89" y="29"/>
                    </a:lnTo>
                    <a:lnTo>
                      <a:pt x="89" y="48"/>
                    </a:lnTo>
                    <a:close/>
                    <a:moveTo>
                      <a:pt x="58" y="48"/>
                    </a:moveTo>
                    <a:lnTo>
                      <a:pt x="30" y="48"/>
                    </a:lnTo>
                    <a:lnTo>
                      <a:pt x="30" y="29"/>
                    </a:lnTo>
                    <a:lnTo>
                      <a:pt x="58" y="29"/>
                    </a:lnTo>
                    <a:lnTo>
                      <a:pt x="58" y="48"/>
                    </a:lnTo>
                    <a:close/>
                    <a:moveTo>
                      <a:pt x="30" y="48"/>
                    </a:moveTo>
                    <a:lnTo>
                      <a:pt x="29" y="48"/>
                    </a:lnTo>
                    <a:lnTo>
                      <a:pt x="30" y="38"/>
                    </a:lnTo>
                    <a:lnTo>
                      <a:pt x="30" y="48"/>
                    </a:lnTo>
                    <a:close/>
                    <a:moveTo>
                      <a:pt x="29" y="48"/>
                    </a:moveTo>
                    <a:lnTo>
                      <a:pt x="0" y="45"/>
                    </a:lnTo>
                    <a:lnTo>
                      <a:pt x="2" y="26"/>
                    </a:lnTo>
                    <a:lnTo>
                      <a:pt x="31" y="29"/>
                    </a:lnTo>
                    <a:lnTo>
                      <a:pt x="29"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7" name="Freeform 1669">
                <a:extLst>
                  <a:ext uri="{FF2B5EF4-FFF2-40B4-BE49-F238E27FC236}">
                    <a16:creationId xmlns:a16="http://schemas.microsoft.com/office/drawing/2014/main" id="{E492CDEA-5E0A-49F1-B32B-6D3B0A5754A8}"/>
                  </a:ext>
                </a:extLst>
              </p:cNvPr>
              <p:cNvSpPr>
                <a:spLocks noEditPoints="1"/>
              </p:cNvSpPr>
              <p:nvPr/>
            </p:nvSpPr>
            <p:spPr bwMode="auto">
              <a:xfrm>
                <a:off x="2748" y="2158"/>
                <a:ext cx="76" cy="15"/>
              </a:xfrm>
              <a:custGeom>
                <a:avLst/>
                <a:gdLst>
                  <a:gd name="T0" fmla="*/ 2 w 304"/>
                  <a:gd name="T1" fmla="*/ 2 h 62"/>
                  <a:gd name="T2" fmla="*/ 0 w 304"/>
                  <a:gd name="T3" fmla="*/ 3 h 62"/>
                  <a:gd name="T4" fmla="*/ 2 w 304"/>
                  <a:gd name="T5" fmla="*/ 3 h 62"/>
                  <a:gd name="T6" fmla="*/ 2 w 304"/>
                  <a:gd name="T7" fmla="*/ 3 h 62"/>
                  <a:gd name="T8" fmla="*/ 2 w 304"/>
                  <a:gd name="T9" fmla="*/ 3 h 62"/>
                  <a:gd name="T10" fmla="*/ 4 w 304"/>
                  <a:gd name="T11" fmla="*/ 2 h 62"/>
                  <a:gd name="T12" fmla="*/ 2 w 304"/>
                  <a:gd name="T13" fmla="*/ 3 h 62"/>
                  <a:gd name="T14" fmla="*/ 4 w 304"/>
                  <a:gd name="T15" fmla="*/ 2 h 62"/>
                  <a:gd name="T16" fmla="*/ 4 w 304"/>
                  <a:gd name="T17" fmla="*/ 2 h 62"/>
                  <a:gd name="T18" fmla="*/ 4 w 304"/>
                  <a:gd name="T19" fmla="*/ 2 h 62"/>
                  <a:gd name="T20" fmla="*/ 6 w 304"/>
                  <a:gd name="T21" fmla="*/ 2 h 62"/>
                  <a:gd name="T22" fmla="*/ 4 w 304"/>
                  <a:gd name="T23" fmla="*/ 3 h 62"/>
                  <a:gd name="T24" fmla="*/ 6 w 304"/>
                  <a:gd name="T25" fmla="*/ 4 h 62"/>
                  <a:gd name="T26" fmla="*/ 5 w 304"/>
                  <a:gd name="T27" fmla="*/ 4 h 62"/>
                  <a:gd name="T28" fmla="*/ 6 w 304"/>
                  <a:gd name="T29" fmla="*/ 4 h 62"/>
                  <a:gd name="T30" fmla="*/ 8 w 304"/>
                  <a:gd name="T31" fmla="*/ 2 h 62"/>
                  <a:gd name="T32" fmla="*/ 6 w 304"/>
                  <a:gd name="T33" fmla="*/ 4 h 62"/>
                  <a:gd name="T34" fmla="*/ 8 w 304"/>
                  <a:gd name="T35" fmla="*/ 2 h 62"/>
                  <a:gd name="T36" fmla="*/ 10 w 304"/>
                  <a:gd name="T37" fmla="*/ 4 h 62"/>
                  <a:gd name="T38" fmla="*/ 8 w 304"/>
                  <a:gd name="T39" fmla="*/ 2 h 62"/>
                  <a:gd name="T40" fmla="*/ 11 w 304"/>
                  <a:gd name="T41" fmla="*/ 2 h 62"/>
                  <a:gd name="T42" fmla="*/ 10 w 304"/>
                  <a:gd name="T43" fmla="*/ 4 h 62"/>
                  <a:gd name="T44" fmla="*/ 11 w 304"/>
                  <a:gd name="T45" fmla="*/ 4 h 62"/>
                  <a:gd name="T46" fmla="*/ 11 w 304"/>
                  <a:gd name="T47" fmla="*/ 4 h 62"/>
                  <a:gd name="T48" fmla="*/ 11 w 304"/>
                  <a:gd name="T49" fmla="*/ 4 h 62"/>
                  <a:gd name="T50" fmla="*/ 13 w 304"/>
                  <a:gd name="T51" fmla="*/ 2 h 62"/>
                  <a:gd name="T52" fmla="*/ 11 w 304"/>
                  <a:gd name="T53" fmla="*/ 4 h 62"/>
                  <a:gd name="T54" fmla="*/ 13 w 304"/>
                  <a:gd name="T55" fmla="*/ 2 h 62"/>
                  <a:gd name="T56" fmla="*/ 15 w 304"/>
                  <a:gd name="T57" fmla="*/ 3 h 62"/>
                  <a:gd name="T58" fmla="*/ 13 w 304"/>
                  <a:gd name="T59" fmla="*/ 2 h 62"/>
                  <a:gd name="T60" fmla="*/ 15 w 304"/>
                  <a:gd name="T61" fmla="*/ 3 h 62"/>
                  <a:gd name="T62" fmla="*/ 15 w 304"/>
                  <a:gd name="T63" fmla="*/ 2 h 62"/>
                  <a:gd name="T64" fmla="*/ 15 w 304"/>
                  <a:gd name="T65" fmla="*/ 2 h 62"/>
                  <a:gd name="T66" fmla="*/ 17 w 304"/>
                  <a:gd name="T67" fmla="*/ 2 h 62"/>
                  <a:gd name="T68" fmla="*/ 15 w 304"/>
                  <a:gd name="T69" fmla="*/ 2 h 62"/>
                  <a:gd name="T70" fmla="*/ 17 w 304"/>
                  <a:gd name="T71" fmla="*/ 2 h 62"/>
                  <a:gd name="T72" fmla="*/ 17 w 304"/>
                  <a:gd name="T73" fmla="*/ 1 h 62"/>
                  <a:gd name="T74" fmla="*/ 17 w 304"/>
                  <a:gd name="T75" fmla="*/ 1 h 62"/>
                  <a:gd name="T76" fmla="*/ 19 w 304"/>
                  <a:gd name="T77" fmla="*/ 1 h 62"/>
                  <a:gd name="T78" fmla="*/ 17 w 304"/>
                  <a:gd name="T79" fmla="*/ 1 h 6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04"/>
                  <a:gd name="T121" fmla="*/ 0 h 62"/>
                  <a:gd name="T122" fmla="*/ 304 w 304"/>
                  <a:gd name="T123" fmla="*/ 62 h 6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04" h="62">
                    <a:moveTo>
                      <a:pt x="1" y="36"/>
                    </a:moveTo>
                    <a:lnTo>
                      <a:pt x="29" y="40"/>
                    </a:lnTo>
                    <a:lnTo>
                      <a:pt x="27" y="58"/>
                    </a:lnTo>
                    <a:lnTo>
                      <a:pt x="0" y="55"/>
                    </a:lnTo>
                    <a:lnTo>
                      <a:pt x="1" y="36"/>
                    </a:lnTo>
                    <a:close/>
                    <a:moveTo>
                      <a:pt x="28" y="58"/>
                    </a:moveTo>
                    <a:lnTo>
                      <a:pt x="28" y="58"/>
                    </a:lnTo>
                    <a:lnTo>
                      <a:pt x="27" y="58"/>
                    </a:lnTo>
                    <a:lnTo>
                      <a:pt x="28" y="49"/>
                    </a:lnTo>
                    <a:lnTo>
                      <a:pt x="28" y="58"/>
                    </a:lnTo>
                    <a:close/>
                    <a:moveTo>
                      <a:pt x="28" y="40"/>
                    </a:moveTo>
                    <a:lnTo>
                      <a:pt x="57" y="40"/>
                    </a:lnTo>
                    <a:lnTo>
                      <a:pt x="57" y="58"/>
                    </a:lnTo>
                    <a:lnTo>
                      <a:pt x="28" y="58"/>
                    </a:lnTo>
                    <a:lnTo>
                      <a:pt x="28" y="40"/>
                    </a:lnTo>
                    <a:close/>
                    <a:moveTo>
                      <a:pt x="57" y="40"/>
                    </a:moveTo>
                    <a:lnTo>
                      <a:pt x="58" y="40"/>
                    </a:lnTo>
                    <a:lnTo>
                      <a:pt x="57" y="49"/>
                    </a:lnTo>
                    <a:lnTo>
                      <a:pt x="57" y="40"/>
                    </a:lnTo>
                    <a:close/>
                    <a:moveTo>
                      <a:pt x="58" y="40"/>
                    </a:moveTo>
                    <a:lnTo>
                      <a:pt x="87" y="43"/>
                    </a:lnTo>
                    <a:lnTo>
                      <a:pt x="84" y="62"/>
                    </a:lnTo>
                    <a:lnTo>
                      <a:pt x="56" y="58"/>
                    </a:lnTo>
                    <a:lnTo>
                      <a:pt x="58" y="40"/>
                    </a:lnTo>
                    <a:close/>
                    <a:moveTo>
                      <a:pt x="86" y="62"/>
                    </a:moveTo>
                    <a:lnTo>
                      <a:pt x="86" y="62"/>
                    </a:lnTo>
                    <a:lnTo>
                      <a:pt x="84" y="62"/>
                    </a:lnTo>
                    <a:lnTo>
                      <a:pt x="86" y="52"/>
                    </a:lnTo>
                    <a:lnTo>
                      <a:pt x="86" y="62"/>
                    </a:lnTo>
                    <a:close/>
                    <a:moveTo>
                      <a:pt x="86" y="42"/>
                    </a:moveTo>
                    <a:lnTo>
                      <a:pt x="118" y="42"/>
                    </a:lnTo>
                    <a:lnTo>
                      <a:pt x="118" y="62"/>
                    </a:lnTo>
                    <a:lnTo>
                      <a:pt x="86" y="62"/>
                    </a:lnTo>
                    <a:lnTo>
                      <a:pt x="86" y="42"/>
                    </a:lnTo>
                    <a:close/>
                    <a:moveTo>
                      <a:pt x="118" y="42"/>
                    </a:moveTo>
                    <a:lnTo>
                      <a:pt x="150" y="42"/>
                    </a:lnTo>
                    <a:lnTo>
                      <a:pt x="150" y="62"/>
                    </a:lnTo>
                    <a:lnTo>
                      <a:pt x="118" y="62"/>
                    </a:lnTo>
                    <a:lnTo>
                      <a:pt x="118" y="42"/>
                    </a:lnTo>
                    <a:close/>
                    <a:moveTo>
                      <a:pt x="150" y="42"/>
                    </a:moveTo>
                    <a:lnTo>
                      <a:pt x="178" y="42"/>
                    </a:lnTo>
                    <a:lnTo>
                      <a:pt x="178" y="62"/>
                    </a:lnTo>
                    <a:lnTo>
                      <a:pt x="150" y="62"/>
                    </a:lnTo>
                    <a:lnTo>
                      <a:pt x="150" y="42"/>
                    </a:lnTo>
                    <a:close/>
                    <a:moveTo>
                      <a:pt x="180" y="62"/>
                    </a:moveTo>
                    <a:lnTo>
                      <a:pt x="179" y="62"/>
                    </a:lnTo>
                    <a:lnTo>
                      <a:pt x="178" y="62"/>
                    </a:lnTo>
                    <a:lnTo>
                      <a:pt x="178" y="52"/>
                    </a:lnTo>
                    <a:lnTo>
                      <a:pt x="180" y="62"/>
                    </a:lnTo>
                    <a:close/>
                    <a:moveTo>
                      <a:pt x="176" y="43"/>
                    </a:moveTo>
                    <a:lnTo>
                      <a:pt x="208" y="36"/>
                    </a:lnTo>
                    <a:lnTo>
                      <a:pt x="211" y="55"/>
                    </a:lnTo>
                    <a:lnTo>
                      <a:pt x="180" y="62"/>
                    </a:lnTo>
                    <a:lnTo>
                      <a:pt x="176" y="43"/>
                    </a:lnTo>
                    <a:close/>
                    <a:moveTo>
                      <a:pt x="208" y="36"/>
                    </a:moveTo>
                    <a:lnTo>
                      <a:pt x="240" y="30"/>
                    </a:lnTo>
                    <a:lnTo>
                      <a:pt x="243" y="49"/>
                    </a:lnTo>
                    <a:lnTo>
                      <a:pt x="211" y="55"/>
                    </a:lnTo>
                    <a:lnTo>
                      <a:pt x="208" y="36"/>
                    </a:lnTo>
                    <a:close/>
                    <a:moveTo>
                      <a:pt x="245" y="47"/>
                    </a:moveTo>
                    <a:lnTo>
                      <a:pt x="244" y="49"/>
                    </a:lnTo>
                    <a:lnTo>
                      <a:pt x="243" y="49"/>
                    </a:lnTo>
                    <a:lnTo>
                      <a:pt x="242" y="40"/>
                    </a:lnTo>
                    <a:lnTo>
                      <a:pt x="245" y="47"/>
                    </a:lnTo>
                    <a:close/>
                    <a:moveTo>
                      <a:pt x="238" y="31"/>
                    </a:moveTo>
                    <a:lnTo>
                      <a:pt x="266" y="18"/>
                    </a:lnTo>
                    <a:lnTo>
                      <a:pt x="274" y="35"/>
                    </a:lnTo>
                    <a:lnTo>
                      <a:pt x="245" y="47"/>
                    </a:lnTo>
                    <a:lnTo>
                      <a:pt x="238" y="31"/>
                    </a:lnTo>
                    <a:close/>
                    <a:moveTo>
                      <a:pt x="275" y="34"/>
                    </a:moveTo>
                    <a:lnTo>
                      <a:pt x="275" y="35"/>
                    </a:lnTo>
                    <a:lnTo>
                      <a:pt x="274" y="35"/>
                    </a:lnTo>
                    <a:lnTo>
                      <a:pt x="270" y="26"/>
                    </a:lnTo>
                    <a:lnTo>
                      <a:pt x="275" y="34"/>
                    </a:lnTo>
                    <a:close/>
                    <a:moveTo>
                      <a:pt x="265" y="19"/>
                    </a:moveTo>
                    <a:lnTo>
                      <a:pt x="294" y="0"/>
                    </a:lnTo>
                    <a:lnTo>
                      <a:pt x="304" y="15"/>
                    </a:lnTo>
                    <a:lnTo>
                      <a:pt x="275" y="34"/>
                    </a:lnTo>
                    <a:lnTo>
                      <a:pt x="265"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8" name="Freeform 1670">
                <a:extLst>
                  <a:ext uri="{FF2B5EF4-FFF2-40B4-BE49-F238E27FC236}">
                    <a16:creationId xmlns:a16="http://schemas.microsoft.com/office/drawing/2014/main" id="{2DC4D418-3ECE-4CE5-9DCF-5CEAEE689979}"/>
                  </a:ext>
                </a:extLst>
              </p:cNvPr>
              <p:cNvSpPr>
                <a:spLocks/>
              </p:cNvSpPr>
              <p:nvPr/>
            </p:nvSpPr>
            <p:spPr bwMode="auto">
              <a:xfrm>
                <a:off x="2737" y="2169"/>
                <a:ext cx="19" cy="47"/>
              </a:xfrm>
              <a:custGeom>
                <a:avLst/>
                <a:gdLst>
                  <a:gd name="T0" fmla="*/ 5 w 73"/>
                  <a:gd name="T1" fmla="*/ 6 h 188"/>
                  <a:gd name="T2" fmla="*/ 5 w 73"/>
                  <a:gd name="T3" fmla="*/ 5 h 188"/>
                  <a:gd name="T4" fmla="*/ 5 w 73"/>
                  <a:gd name="T5" fmla="*/ 4 h 188"/>
                  <a:gd name="T6" fmla="*/ 5 w 73"/>
                  <a:gd name="T7" fmla="*/ 3 h 188"/>
                  <a:gd name="T8" fmla="*/ 5 w 73"/>
                  <a:gd name="T9" fmla="*/ 3 h 188"/>
                  <a:gd name="T10" fmla="*/ 4 w 73"/>
                  <a:gd name="T11" fmla="*/ 2 h 188"/>
                  <a:gd name="T12" fmla="*/ 4 w 73"/>
                  <a:gd name="T13" fmla="*/ 1 h 188"/>
                  <a:gd name="T14" fmla="*/ 4 w 73"/>
                  <a:gd name="T15" fmla="*/ 1 h 188"/>
                  <a:gd name="T16" fmla="*/ 3 w 73"/>
                  <a:gd name="T17" fmla="*/ 1 h 188"/>
                  <a:gd name="T18" fmla="*/ 3 w 73"/>
                  <a:gd name="T19" fmla="*/ 0 h 188"/>
                  <a:gd name="T20" fmla="*/ 3 w 73"/>
                  <a:gd name="T21" fmla="*/ 0 h 188"/>
                  <a:gd name="T22" fmla="*/ 2 w 73"/>
                  <a:gd name="T23" fmla="*/ 0 h 188"/>
                  <a:gd name="T24" fmla="*/ 2 w 73"/>
                  <a:gd name="T25" fmla="*/ 0 h 188"/>
                  <a:gd name="T26" fmla="*/ 2 w 73"/>
                  <a:gd name="T27" fmla="*/ 1 h 188"/>
                  <a:gd name="T28" fmla="*/ 1 w 73"/>
                  <a:gd name="T29" fmla="*/ 1 h 188"/>
                  <a:gd name="T30" fmla="*/ 1 w 73"/>
                  <a:gd name="T31" fmla="*/ 2 h 188"/>
                  <a:gd name="T32" fmla="*/ 1 w 73"/>
                  <a:gd name="T33" fmla="*/ 3 h 188"/>
                  <a:gd name="T34" fmla="*/ 1 w 73"/>
                  <a:gd name="T35" fmla="*/ 3 h 188"/>
                  <a:gd name="T36" fmla="*/ 0 w 73"/>
                  <a:gd name="T37" fmla="*/ 4 h 188"/>
                  <a:gd name="T38" fmla="*/ 0 w 73"/>
                  <a:gd name="T39" fmla="*/ 5 h 188"/>
                  <a:gd name="T40" fmla="*/ 0 w 73"/>
                  <a:gd name="T41" fmla="*/ 6 h 188"/>
                  <a:gd name="T42" fmla="*/ 0 w 73"/>
                  <a:gd name="T43" fmla="*/ 7 h 188"/>
                  <a:gd name="T44" fmla="*/ 0 w 73"/>
                  <a:gd name="T45" fmla="*/ 8 h 188"/>
                  <a:gd name="T46" fmla="*/ 0 w 73"/>
                  <a:gd name="T47" fmla="*/ 9 h 188"/>
                  <a:gd name="T48" fmla="*/ 1 w 73"/>
                  <a:gd name="T49" fmla="*/ 10 h 188"/>
                  <a:gd name="T50" fmla="*/ 1 w 73"/>
                  <a:gd name="T51" fmla="*/ 10 h 188"/>
                  <a:gd name="T52" fmla="*/ 1 w 73"/>
                  <a:gd name="T53" fmla="*/ 11 h 188"/>
                  <a:gd name="T54" fmla="*/ 1 w 73"/>
                  <a:gd name="T55" fmla="*/ 11 h 188"/>
                  <a:gd name="T56" fmla="*/ 2 w 73"/>
                  <a:gd name="T57" fmla="*/ 12 h 188"/>
                  <a:gd name="T58" fmla="*/ 2 w 73"/>
                  <a:gd name="T59" fmla="*/ 12 h 188"/>
                  <a:gd name="T60" fmla="*/ 2 w 73"/>
                  <a:gd name="T61" fmla="*/ 12 h 188"/>
                  <a:gd name="T62" fmla="*/ 3 w 73"/>
                  <a:gd name="T63" fmla="*/ 12 h 188"/>
                  <a:gd name="T64" fmla="*/ 3 w 73"/>
                  <a:gd name="T65" fmla="*/ 12 h 188"/>
                  <a:gd name="T66" fmla="*/ 3 w 73"/>
                  <a:gd name="T67" fmla="*/ 11 h 188"/>
                  <a:gd name="T68" fmla="*/ 4 w 73"/>
                  <a:gd name="T69" fmla="*/ 11 h 188"/>
                  <a:gd name="T70" fmla="*/ 4 w 73"/>
                  <a:gd name="T71" fmla="*/ 10 h 188"/>
                  <a:gd name="T72" fmla="*/ 4 w 73"/>
                  <a:gd name="T73" fmla="*/ 10 h 188"/>
                  <a:gd name="T74" fmla="*/ 4 w 73"/>
                  <a:gd name="T75" fmla="*/ 9 h 188"/>
                  <a:gd name="T76" fmla="*/ 5 w 73"/>
                  <a:gd name="T77" fmla="*/ 8 h 188"/>
                  <a:gd name="T78" fmla="*/ 5 w 73"/>
                  <a:gd name="T79" fmla="*/ 7 h 188"/>
                  <a:gd name="T80" fmla="*/ 5 w 73"/>
                  <a:gd name="T81" fmla="*/ 6 h 1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
                  <a:gd name="T124" fmla="*/ 0 h 188"/>
                  <a:gd name="T125" fmla="*/ 73 w 73"/>
                  <a:gd name="T126" fmla="*/ 188 h 1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 h="188">
                    <a:moveTo>
                      <a:pt x="73" y="96"/>
                    </a:moveTo>
                    <a:lnTo>
                      <a:pt x="73" y="80"/>
                    </a:lnTo>
                    <a:lnTo>
                      <a:pt x="73" y="67"/>
                    </a:lnTo>
                    <a:lnTo>
                      <a:pt x="69" y="51"/>
                    </a:lnTo>
                    <a:lnTo>
                      <a:pt x="69" y="39"/>
                    </a:lnTo>
                    <a:lnTo>
                      <a:pt x="66" y="29"/>
                    </a:lnTo>
                    <a:lnTo>
                      <a:pt x="60" y="20"/>
                    </a:lnTo>
                    <a:lnTo>
                      <a:pt x="57" y="13"/>
                    </a:lnTo>
                    <a:lnTo>
                      <a:pt x="51" y="7"/>
                    </a:lnTo>
                    <a:lnTo>
                      <a:pt x="47" y="0"/>
                    </a:lnTo>
                    <a:lnTo>
                      <a:pt x="41" y="0"/>
                    </a:lnTo>
                    <a:lnTo>
                      <a:pt x="35" y="0"/>
                    </a:lnTo>
                    <a:lnTo>
                      <a:pt x="28" y="4"/>
                    </a:lnTo>
                    <a:lnTo>
                      <a:pt x="22" y="10"/>
                    </a:lnTo>
                    <a:lnTo>
                      <a:pt x="19" y="20"/>
                    </a:lnTo>
                    <a:lnTo>
                      <a:pt x="15" y="26"/>
                    </a:lnTo>
                    <a:lnTo>
                      <a:pt x="10" y="39"/>
                    </a:lnTo>
                    <a:lnTo>
                      <a:pt x="6" y="51"/>
                    </a:lnTo>
                    <a:lnTo>
                      <a:pt x="3" y="64"/>
                    </a:lnTo>
                    <a:lnTo>
                      <a:pt x="3" y="77"/>
                    </a:lnTo>
                    <a:lnTo>
                      <a:pt x="3" y="93"/>
                    </a:lnTo>
                    <a:lnTo>
                      <a:pt x="0" y="108"/>
                    </a:lnTo>
                    <a:lnTo>
                      <a:pt x="3" y="125"/>
                    </a:lnTo>
                    <a:lnTo>
                      <a:pt x="3" y="137"/>
                    </a:lnTo>
                    <a:lnTo>
                      <a:pt x="6" y="150"/>
                    </a:lnTo>
                    <a:lnTo>
                      <a:pt x="10" y="159"/>
                    </a:lnTo>
                    <a:lnTo>
                      <a:pt x="12" y="169"/>
                    </a:lnTo>
                    <a:lnTo>
                      <a:pt x="19" y="179"/>
                    </a:lnTo>
                    <a:lnTo>
                      <a:pt x="22" y="185"/>
                    </a:lnTo>
                    <a:lnTo>
                      <a:pt x="28" y="188"/>
                    </a:lnTo>
                    <a:lnTo>
                      <a:pt x="35" y="188"/>
                    </a:lnTo>
                    <a:lnTo>
                      <a:pt x="41" y="188"/>
                    </a:lnTo>
                    <a:lnTo>
                      <a:pt x="44" y="185"/>
                    </a:lnTo>
                    <a:lnTo>
                      <a:pt x="51" y="179"/>
                    </a:lnTo>
                    <a:lnTo>
                      <a:pt x="57" y="172"/>
                    </a:lnTo>
                    <a:lnTo>
                      <a:pt x="60" y="162"/>
                    </a:lnTo>
                    <a:lnTo>
                      <a:pt x="64" y="150"/>
                    </a:lnTo>
                    <a:lnTo>
                      <a:pt x="66" y="140"/>
                    </a:lnTo>
                    <a:lnTo>
                      <a:pt x="69" y="125"/>
                    </a:lnTo>
                    <a:lnTo>
                      <a:pt x="73" y="112"/>
                    </a:lnTo>
                    <a:lnTo>
                      <a:pt x="73" y="9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09" name="Freeform 1671">
                <a:extLst>
                  <a:ext uri="{FF2B5EF4-FFF2-40B4-BE49-F238E27FC236}">
                    <a16:creationId xmlns:a16="http://schemas.microsoft.com/office/drawing/2014/main" id="{23DF1471-82AF-4AD2-B013-71FB3745D9BD}"/>
                  </a:ext>
                </a:extLst>
              </p:cNvPr>
              <p:cNvSpPr>
                <a:spLocks/>
              </p:cNvSpPr>
              <p:nvPr/>
            </p:nvSpPr>
            <p:spPr bwMode="auto">
              <a:xfrm>
                <a:off x="2737" y="2169"/>
                <a:ext cx="19" cy="47"/>
              </a:xfrm>
              <a:custGeom>
                <a:avLst/>
                <a:gdLst>
                  <a:gd name="T0" fmla="*/ 5 w 73"/>
                  <a:gd name="T1" fmla="*/ 6 h 188"/>
                  <a:gd name="T2" fmla="*/ 5 w 73"/>
                  <a:gd name="T3" fmla="*/ 5 h 188"/>
                  <a:gd name="T4" fmla="*/ 5 w 73"/>
                  <a:gd name="T5" fmla="*/ 4 h 188"/>
                  <a:gd name="T6" fmla="*/ 5 w 73"/>
                  <a:gd name="T7" fmla="*/ 3 h 188"/>
                  <a:gd name="T8" fmla="*/ 5 w 73"/>
                  <a:gd name="T9" fmla="*/ 3 h 188"/>
                  <a:gd name="T10" fmla="*/ 4 w 73"/>
                  <a:gd name="T11" fmla="*/ 2 h 188"/>
                  <a:gd name="T12" fmla="*/ 4 w 73"/>
                  <a:gd name="T13" fmla="*/ 1 h 188"/>
                  <a:gd name="T14" fmla="*/ 4 w 73"/>
                  <a:gd name="T15" fmla="*/ 1 h 188"/>
                  <a:gd name="T16" fmla="*/ 3 w 73"/>
                  <a:gd name="T17" fmla="*/ 1 h 188"/>
                  <a:gd name="T18" fmla="*/ 3 w 73"/>
                  <a:gd name="T19" fmla="*/ 0 h 188"/>
                  <a:gd name="T20" fmla="*/ 3 w 73"/>
                  <a:gd name="T21" fmla="*/ 0 h 188"/>
                  <a:gd name="T22" fmla="*/ 2 w 73"/>
                  <a:gd name="T23" fmla="*/ 0 h 188"/>
                  <a:gd name="T24" fmla="*/ 2 w 73"/>
                  <a:gd name="T25" fmla="*/ 0 h 188"/>
                  <a:gd name="T26" fmla="*/ 2 w 73"/>
                  <a:gd name="T27" fmla="*/ 1 h 188"/>
                  <a:gd name="T28" fmla="*/ 1 w 73"/>
                  <a:gd name="T29" fmla="*/ 1 h 188"/>
                  <a:gd name="T30" fmla="*/ 1 w 73"/>
                  <a:gd name="T31" fmla="*/ 2 h 188"/>
                  <a:gd name="T32" fmla="*/ 1 w 73"/>
                  <a:gd name="T33" fmla="*/ 3 h 188"/>
                  <a:gd name="T34" fmla="*/ 1 w 73"/>
                  <a:gd name="T35" fmla="*/ 3 h 188"/>
                  <a:gd name="T36" fmla="*/ 0 w 73"/>
                  <a:gd name="T37" fmla="*/ 4 h 188"/>
                  <a:gd name="T38" fmla="*/ 0 w 73"/>
                  <a:gd name="T39" fmla="*/ 5 h 188"/>
                  <a:gd name="T40" fmla="*/ 0 w 73"/>
                  <a:gd name="T41" fmla="*/ 6 h 188"/>
                  <a:gd name="T42" fmla="*/ 0 w 73"/>
                  <a:gd name="T43" fmla="*/ 7 h 188"/>
                  <a:gd name="T44" fmla="*/ 0 w 73"/>
                  <a:gd name="T45" fmla="*/ 8 h 188"/>
                  <a:gd name="T46" fmla="*/ 0 w 73"/>
                  <a:gd name="T47" fmla="*/ 9 h 188"/>
                  <a:gd name="T48" fmla="*/ 1 w 73"/>
                  <a:gd name="T49" fmla="*/ 10 h 188"/>
                  <a:gd name="T50" fmla="*/ 1 w 73"/>
                  <a:gd name="T51" fmla="*/ 10 h 188"/>
                  <a:gd name="T52" fmla="*/ 1 w 73"/>
                  <a:gd name="T53" fmla="*/ 11 h 188"/>
                  <a:gd name="T54" fmla="*/ 1 w 73"/>
                  <a:gd name="T55" fmla="*/ 11 h 188"/>
                  <a:gd name="T56" fmla="*/ 2 w 73"/>
                  <a:gd name="T57" fmla="*/ 12 h 188"/>
                  <a:gd name="T58" fmla="*/ 2 w 73"/>
                  <a:gd name="T59" fmla="*/ 12 h 188"/>
                  <a:gd name="T60" fmla="*/ 2 w 73"/>
                  <a:gd name="T61" fmla="*/ 12 h 188"/>
                  <a:gd name="T62" fmla="*/ 3 w 73"/>
                  <a:gd name="T63" fmla="*/ 12 h 188"/>
                  <a:gd name="T64" fmla="*/ 3 w 73"/>
                  <a:gd name="T65" fmla="*/ 12 h 188"/>
                  <a:gd name="T66" fmla="*/ 3 w 73"/>
                  <a:gd name="T67" fmla="*/ 11 h 188"/>
                  <a:gd name="T68" fmla="*/ 4 w 73"/>
                  <a:gd name="T69" fmla="*/ 11 h 188"/>
                  <a:gd name="T70" fmla="*/ 4 w 73"/>
                  <a:gd name="T71" fmla="*/ 10 h 188"/>
                  <a:gd name="T72" fmla="*/ 4 w 73"/>
                  <a:gd name="T73" fmla="*/ 10 h 188"/>
                  <a:gd name="T74" fmla="*/ 4 w 73"/>
                  <a:gd name="T75" fmla="*/ 9 h 188"/>
                  <a:gd name="T76" fmla="*/ 5 w 73"/>
                  <a:gd name="T77" fmla="*/ 8 h 188"/>
                  <a:gd name="T78" fmla="*/ 5 w 73"/>
                  <a:gd name="T79" fmla="*/ 7 h 188"/>
                  <a:gd name="T80" fmla="*/ 5 w 73"/>
                  <a:gd name="T81" fmla="*/ 6 h 1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
                  <a:gd name="T124" fmla="*/ 0 h 188"/>
                  <a:gd name="T125" fmla="*/ 73 w 73"/>
                  <a:gd name="T126" fmla="*/ 188 h 1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 h="188">
                    <a:moveTo>
                      <a:pt x="73" y="96"/>
                    </a:moveTo>
                    <a:lnTo>
                      <a:pt x="73" y="80"/>
                    </a:lnTo>
                    <a:lnTo>
                      <a:pt x="73" y="67"/>
                    </a:lnTo>
                    <a:lnTo>
                      <a:pt x="69" y="51"/>
                    </a:lnTo>
                    <a:lnTo>
                      <a:pt x="69" y="39"/>
                    </a:lnTo>
                    <a:lnTo>
                      <a:pt x="66" y="29"/>
                    </a:lnTo>
                    <a:lnTo>
                      <a:pt x="60" y="20"/>
                    </a:lnTo>
                    <a:lnTo>
                      <a:pt x="57" y="13"/>
                    </a:lnTo>
                    <a:lnTo>
                      <a:pt x="51" y="7"/>
                    </a:lnTo>
                    <a:lnTo>
                      <a:pt x="47" y="0"/>
                    </a:lnTo>
                    <a:lnTo>
                      <a:pt x="41" y="0"/>
                    </a:lnTo>
                    <a:lnTo>
                      <a:pt x="35" y="0"/>
                    </a:lnTo>
                    <a:lnTo>
                      <a:pt x="28" y="4"/>
                    </a:lnTo>
                    <a:lnTo>
                      <a:pt x="22" y="10"/>
                    </a:lnTo>
                    <a:lnTo>
                      <a:pt x="19" y="20"/>
                    </a:lnTo>
                    <a:lnTo>
                      <a:pt x="15" y="26"/>
                    </a:lnTo>
                    <a:lnTo>
                      <a:pt x="10" y="39"/>
                    </a:lnTo>
                    <a:lnTo>
                      <a:pt x="6" y="51"/>
                    </a:lnTo>
                    <a:lnTo>
                      <a:pt x="3" y="64"/>
                    </a:lnTo>
                    <a:lnTo>
                      <a:pt x="3" y="77"/>
                    </a:lnTo>
                    <a:lnTo>
                      <a:pt x="3" y="93"/>
                    </a:lnTo>
                    <a:lnTo>
                      <a:pt x="0" y="108"/>
                    </a:lnTo>
                    <a:lnTo>
                      <a:pt x="3" y="125"/>
                    </a:lnTo>
                    <a:lnTo>
                      <a:pt x="3" y="137"/>
                    </a:lnTo>
                    <a:lnTo>
                      <a:pt x="6" y="150"/>
                    </a:lnTo>
                    <a:lnTo>
                      <a:pt x="10" y="159"/>
                    </a:lnTo>
                    <a:lnTo>
                      <a:pt x="12" y="169"/>
                    </a:lnTo>
                    <a:lnTo>
                      <a:pt x="19" y="179"/>
                    </a:lnTo>
                    <a:lnTo>
                      <a:pt x="22" y="185"/>
                    </a:lnTo>
                    <a:lnTo>
                      <a:pt x="28" y="188"/>
                    </a:lnTo>
                    <a:lnTo>
                      <a:pt x="35" y="188"/>
                    </a:lnTo>
                    <a:lnTo>
                      <a:pt x="41" y="188"/>
                    </a:lnTo>
                    <a:lnTo>
                      <a:pt x="44" y="185"/>
                    </a:lnTo>
                    <a:lnTo>
                      <a:pt x="51" y="179"/>
                    </a:lnTo>
                    <a:lnTo>
                      <a:pt x="57" y="172"/>
                    </a:lnTo>
                    <a:lnTo>
                      <a:pt x="60" y="162"/>
                    </a:lnTo>
                    <a:lnTo>
                      <a:pt x="64" y="150"/>
                    </a:lnTo>
                    <a:lnTo>
                      <a:pt x="66" y="140"/>
                    </a:lnTo>
                    <a:lnTo>
                      <a:pt x="69" y="125"/>
                    </a:lnTo>
                    <a:lnTo>
                      <a:pt x="73" y="112"/>
                    </a:lnTo>
                    <a:lnTo>
                      <a:pt x="73" y="9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10" name="Freeform 1672">
                <a:extLst>
                  <a:ext uri="{FF2B5EF4-FFF2-40B4-BE49-F238E27FC236}">
                    <a16:creationId xmlns:a16="http://schemas.microsoft.com/office/drawing/2014/main" id="{FE65E4F9-3E51-4FBC-B6F9-622175BF9DD4}"/>
                  </a:ext>
                </a:extLst>
              </p:cNvPr>
              <p:cNvSpPr>
                <a:spLocks/>
              </p:cNvSpPr>
              <p:nvPr/>
            </p:nvSpPr>
            <p:spPr bwMode="auto">
              <a:xfrm>
                <a:off x="2345" y="2470"/>
                <a:ext cx="43" cy="35"/>
              </a:xfrm>
              <a:custGeom>
                <a:avLst/>
                <a:gdLst>
                  <a:gd name="T0" fmla="*/ 7 w 172"/>
                  <a:gd name="T1" fmla="*/ 7 h 140"/>
                  <a:gd name="T2" fmla="*/ 8 w 172"/>
                  <a:gd name="T3" fmla="*/ 6 h 140"/>
                  <a:gd name="T4" fmla="*/ 9 w 172"/>
                  <a:gd name="T5" fmla="*/ 5 h 140"/>
                  <a:gd name="T6" fmla="*/ 9 w 172"/>
                  <a:gd name="T7" fmla="*/ 5 h 140"/>
                  <a:gd name="T8" fmla="*/ 10 w 172"/>
                  <a:gd name="T9" fmla="*/ 4 h 140"/>
                  <a:gd name="T10" fmla="*/ 10 w 172"/>
                  <a:gd name="T11" fmla="*/ 3 h 140"/>
                  <a:gd name="T12" fmla="*/ 11 w 172"/>
                  <a:gd name="T13" fmla="*/ 3 h 140"/>
                  <a:gd name="T14" fmla="*/ 11 w 172"/>
                  <a:gd name="T15" fmla="*/ 2 h 140"/>
                  <a:gd name="T16" fmla="*/ 11 w 172"/>
                  <a:gd name="T17" fmla="*/ 2 h 140"/>
                  <a:gd name="T18" fmla="*/ 11 w 172"/>
                  <a:gd name="T19" fmla="*/ 1 h 140"/>
                  <a:gd name="T20" fmla="*/ 11 w 172"/>
                  <a:gd name="T21" fmla="*/ 1 h 140"/>
                  <a:gd name="T22" fmla="*/ 10 w 172"/>
                  <a:gd name="T23" fmla="*/ 0 h 140"/>
                  <a:gd name="T24" fmla="*/ 10 w 172"/>
                  <a:gd name="T25" fmla="*/ 0 h 140"/>
                  <a:gd name="T26" fmla="*/ 9 w 172"/>
                  <a:gd name="T27" fmla="*/ 0 h 140"/>
                  <a:gd name="T28" fmla="*/ 9 w 172"/>
                  <a:gd name="T29" fmla="*/ 0 h 140"/>
                  <a:gd name="T30" fmla="*/ 8 w 172"/>
                  <a:gd name="T31" fmla="*/ 0 h 140"/>
                  <a:gd name="T32" fmla="*/ 7 w 172"/>
                  <a:gd name="T33" fmla="*/ 1 h 140"/>
                  <a:gd name="T34" fmla="*/ 6 w 172"/>
                  <a:gd name="T35" fmla="*/ 1 h 140"/>
                  <a:gd name="T36" fmla="*/ 6 w 172"/>
                  <a:gd name="T37" fmla="*/ 1 h 140"/>
                  <a:gd name="T38" fmla="*/ 5 w 172"/>
                  <a:gd name="T39" fmla="*/ 2 h 140"/>
                  <a:gd name="T40" fmla="*/ 4 w 172"/>
                  <a:gd name="T41" fmla="*/ 2 h 140"/>
                  <a:gd name="T42" fmla="*/ 3 w 172"/>
                  <a:gd name="T43" fmla="*/ 3 h 140"/>
                  <a:gd name="T44" fmla="*/ 2 w 172"/>
                  <a:gd name="T45" fmla="*/ 4 h 140"/>
                  <a:gd name="T46" fmla="*/ 2 w 172"/>
                  <a:gd name="T47" fmla="*/ 4 h 140"/>
                  <a:gd name="T48" fmla="*/ 1 w 172"/>
                  <a:gd name="T49" fmla="*/ 5 h 140"/>
                  <a:gd name="T50" fmla="*/ 1 w 172"/>
                  <a:gd name="T51" fmla="*/ 6 h 140"/>
                  <a:gd name="T52" fmla="*/ 0 w 172"/>
                  <a:gd name="T53" fmla="*/ 6 h 140"/>
                  <a:gd name="T54" fmla="*/ 0 w 172"/>
                  <a:gd name="T55" fmla="*/ 7 h 140"/>
                  <a:gd name="T56" fmla="*/ 0 w 172"/>
                  <a:gd name="T57" fmla="*/ 7 h 140"/>
                  <a:gd name="T58" fmla="*/ 0 w 172"/>
                  <a:gd name="T59" fmla="*/ 8 h 140"/>
                  <a:gd name="T60" fmla="*/ 0 w 172"/>
                  <a:gd name="T61" fmla="*/ 8 h 140"/>
                  <a:gd name="T62" fmla="*/ 1 w 172"/>
                  <a:gd name="T63" fmla="*/ 9 h 140"/>
                  <a:gd name="T64" fmla="*/ 1 w 172"/>
                  <a:gd name="T65" fmla="*/ 9 h 140"/>
                  <a:gd name="T66" fmla="*/ 2 w 172"/>
                  <a:gd name="T67" fmla="*/ 9 h 140"/>
                  <a:gd name="T68" fmla="*/ 2 w 172"/>
                  <a:gd name="T69" fmla="*/ 9 h 140"/>
                  <a:gd name="T70" fmla="*/ 3 w 172"/>
                  <a:gd name="T71" fmla="*/ 9 h 140"/>
                  <a:gd name="T72" fmla="*/ 4 w 172"/>
                  <a:gd name="T73" fmla="*/ 9 h 140"/>
                  <a:gd name="T74" fmla="*/ 4 w 172"/>
                  <a:gd name="T75" fmla="*/ 8 h 140"/>
                  <a:gd name="T76" fmla="*/ 6 w 172"/>
                  <a:gd name="T77" fmla="*/ 8 h 140"/>
                  <a:gd name="T78" fmla="*/ 6 w 172"/>
                  <a:gd name="T79" fmla="*/ 7 h 140"/>
                  <a:gd name="T80" fmla="*/ 7 w 172"/>
                  <a:gd name="T81" fmla="*/ 7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40"/>
                  <a:gd name="T125" fmla="*/ 172 w 17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40">
                    <a:moveTo>
                      <a:pt x="111" y="105"/>
                    </a:moveTo>
                    <a:lnTo>
                      <a:pt x="123" y="95"/>
                    </a:lnTo>
                    <a:lnTo>
                      <a:pt x="137" y="83"/>
                    </a:lnTo>
                    <a:lnTo>
                      <a:pt x="146" y="73"/>
                    </a:lnTo>
                    <a:lnTo>
                      <a:pt x="155" y="61"/>
                    </a:lnTo>
                    <a:lnTo>
                      <a:pt x="162" y="51"/>
                    </a:lnTo>
                    <a:lnTo>
                      <a:pt x="169" y="41"/>
                    </a:lnTo>
                    <a:lnTo>
                      <a:pt x="172" y="32"/>
                    </a:lnTo>
                    <a:lnTo>
                      <a:pt x="172" y="22"/>
                    </a:lnTo>
                    <a:lnTo>
                      <a:pt x="172" y="16"/>
                    </a:lnTo>
                    <a:lnTo>
                      <a:pt x="169" y="10"/>
                    </a:lnTo>
                    <a:lnTo>
                      <a:pt x="165" y="4"/>
                    </a:lnTo>
                    <a:lnTo>
                      <a:pt x="155" y="0"/>
                    </a:lnTo>
                    <a:lnTo>
                      <a:pt x="149" y="0"/>
                    </a:lnTo>
                    <a:lnTo>
                      <a:pt x="137" y="0"/>
                    </a:lnTo>
                    <a:lnTo>
                      <a:pt x="127" y="0"/>
                    </a:lnTo>
                    <a:lnTo>
                      <a:pt x="114" y="7"/>
                    </a:lnTo>
                    <a:lnTo>
                      <a:pt x="101" y="10"/>
                    </a:lnTo>
                    <a:lnTo>
                      <a:pt x="89" y="16"/>
                    </a:lnTo>
                    <a:lnTo>
                      <a:pt x="73" y="26"/>
                    </a:lnTo>
                    <a:lnTo>
                      <a:pt x="60" y="36"/>
                    </a:lnTo>
                    <a:lnTo>
                      <a:pt x="47" y="44"/>
                    </a:lnTo>
                    <a:lnTo>
                      <a:pt x="35" y="54"/>
                    </a:lnTo>
                    <a:lnTo>
                      <a:pt x="25" y="67"/>
                    </a:lnTo>
                    <a:lnTo>
                      <a:pt x="15" y="76"/>
                    </a:lnTo>
                    <a:lnTo>
                      <a:pt x="10" y="90"/>
                    </a:lnTo>
                    <a:lnTo>
                      <a:pt x="3" y="99"/>
                    </a:lnTo>
                    <a:lnTo>
                      <a:pt x="0" y="108"/>
                    </a:lnTo>
                    <a:lnTo>
                      <a:pt x="0" y="115"/>
                    </a:lnTo>
                    <a:lnTo>
                      <a:pt x="0" y="124"/>
                    </a:lnTo>
                    <a:lnTo>
                      <a:pt x="3" y="131"/>
                    </a:lnTo>
                    <a:lnTo>
                      <a:pt x="10" y="137"/>
                    </a:lnTo>
                    <a:lnTo>
                      <a:pt x="15" y="137"/>
                    </a:lnTo>
                    <a:lnTo>
                      <a:pt x="25" y="140"/>
                    </a:lnTo>
                    <a:lnTo>
                      <a:pt x="35" y="140"/>
                    </a:lnTo>
                    <a:lnTo>
                      <a:pt x="44" y="137"/>
                    </a:lnTo>
                    <a:lnTo>
                      <a:pt x="57" y="134"/>
                    </a:lnTo>
                    <a:lnTo>
                      <a:pt x="69" y="127"/>
                    </a:lnTo>
                    <a:lnTo>
                      <a:pt x="86" y="121"/>
                    </a:lnTo>
                    <a:lnTo>
                      <a:pt x="98" y="115"/>
                    </a:lnTo>
                    <a:lnTo>
                      <a:pt x="111" y="10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1" name="Freeform 1673">
                <a:extLst>
                  <a:ext uri="{FF2B5EF4-FFF2-40B4-BE49-F238E27FC236}">
                    <a16:creationId xmlns:a16="http://schemas.microsoft.com/office/drawing/2014/main" id="{2E80999D-52D3-46D0-BE9B-CCE0862A3DA1}"/>
                  </a:ext>
                </a:extLst>
              </p:cNvPr>
              <p:cNvSpPr>
                <a:spLocks/>
              </p:cNvSpPr>
              <p:nvPr/>
            </p:nvSpPr>
            <p:spPr bwMode="auto">
              <a:xfrm>
                <a:off x="2345" y="2470"/>
                <a:ext cx="43" cy="35"/>
              </a:xfrm>
              <a:custGeom>
                <a:avLst/>
                <a:gdLst>
                  <a:gd name="T0" fmla="*/ 7 w 172"/>
                  <a:gd name="T1" fmla="*/ 7 h 140"/>
                  <a:gd name="T2" fmla="*/ 8 w 172"/>
                  <a:gd name="T3" fmla="*/ 6 h 140"/>
                  <a:gd name="T4" fmla="*/ 9 w 172"/>
                  <a:gd name="T5" fmla="*/ 5 h 140"/>
                  <a:gd name="T6" fmla="*/ 9 w 172"/>
                  <a:gd name="T7" fmla="*/ 5 h 140"/>
                  <a:gd name="T8" fmla="*/ 10 w 172"/>
                  <a:gd name="T9" fmla="*/ 4 h 140"/>
                  <a:gd name="T10" fmla="*/ 10 w 172"/>
                  <a:gd name="T11" fmla="*/ 3 h 140"/>
                  <a:gd name="T12" fmla="*/ 11 w 172"/>
                  <a:gd name="T13" fmla="*/ 3 h 140"/>
                  <a:gd name="T14" fmla="*/ 11 w 172"/>
                  <a:gd name="T15" fmla="*/ 2 h 140"/>
                  <a:gd name="T16" fmla="*/ 11 w 172"/>
                  <a:gd name="T17" fmla="*/ 2 h 140"/>
                  <a:gd name="T18" fmla="*/ 11 w 172"/>
                  <a:gd name="T19" fmla="*/ 1 h 140"/>
                  <a:gd name="T20" fmla="*/ 11 w 172"/>
                  <a:gd name="T21" fmla="*/ 1 h 140"/>
                  <a:gd name="T22" fmla="*/ 10 w 172"/>
                  <a:gd name="T23" fmla="*/ 0 h 140"/>
                  <a:gd name="T24" fmla="*/ 10 w 172"/>
                  <a:gd name="T25" fmla="*/ 0 h 140"/>
                  <a:gd name="T26" fmla="*/ 9 w 172"/>
                  <a:gd name="T27" fmla="*/ 0 h 140"/>
                  <a:gd name="T28" fmla="*/ 9 w 172"/>
                  <a:gd name="T29" fmla="*/ 0 h 140"/>
                  <a:gd name="T30" fmla="*/ 8 w 172"/>
                  <a:gd name="T31" fmla="*/ 0 h 140"/>
                  <a:gd name="T32" fmla="*/ 7 w 172"/>
                  <a:gd name="T33" fmla="*/ 1 h 140"/>
                  <a:gd name="T34" fmla="*/ 6 w 172"/>
                  <a:gd name="T35" fmla="*/ 1 h 140"/>
                  <a:gd name="T36" fmla="*/ 6 w 172"/>
                  <a:gd name="T37" fmla="*/ 1 h 140"/>
                  <a:gd name="T38" fmla="*/ 5 w 172"/>
                  <a:gd name="T39" fmla="*/ 2 h 140"/>
                  <a:gd name="T40" fmla="*/ 4 w 172"/>
                  <a:gd name="T41" fmla="*/ 2 h 140"/>
                  <a:gd name="T42" fmla="*/ 3 w 172"/>
                  <a:gd name="T43" fmla="*/ 3 h 140"/>
                  <a:gd name="T44" fmla="*/ 2 w 172"/>
                  <a:gd name="T45" fmla="*/ 4 h 140"/>
                  <a:gd name="T46" fmla="*/ 2 w 172"/>
                  <a:gd name="T47" fmla="*/ 4 h 140"/>
                  <a:gd name="T48" fmla="*/ 1 w 172"/>
                  <a:gd name="T49" fmla="*/ 5 h 140"/>
                  <a:gd name="T50" fmla="*/ 1 w 172"/>
                  <a:gd name="T51" fmla="*/ 6 h 140"/>
                  <a:gd name="T52" fmla="*/ 0 w 172"/>
                  <a:gd name="T53" fmla="*/ 6 h 140"/>
                  <a:gd name="T54" fmla="*/ 0 w 172"/>
                  <a:gd name="T55" fmla="*/ 7 h 140"/>
                  <a:gd name="T56" fmla="*/ 0 w 172"/>
                  <a:gd name="T57" fmla="*/ 7 h 140"/>
                  <a:gd name="T58" fmla="*/ 0 w 172"/>
                  <a:gd name="T59" fmla="*/ 8 h 140"/>
                  <a:gd name="T60" fmla="*/ 0 w 172"/>
                  <a:gd name="T61" fmla="*/ 8 h 140"/>
                  <a:gd name="T62" fmla="*/ 1 w 172"/>
                  <a:gd name="T63" fmla="*/ 9 h 140"/>
                  <a:gd name="T64" fmla="*/ 1 w 172"/>
                  <a:gd name="T65" fmla="*/ 9 h 140"/>
                  <a:gd name="T66" fmla="*/ 2 w 172"/>
                  <a:gd name="T67" fmla="*/ 9 h 140"/>
                  <a:gd name="T68" fmla="*/ 2 w 172"/>
                  <a:gd name="T69" fmla="*/ 9 h 140"/>
                  <a:gd name="T70" fmla="*/ 3 w 172"/>
                  <a:gd name="T71" fmla="*/ 9 h 140"/>
                  <a:gd name="T72" fmla="*/ 4 w 172"/>
                  <a:gd name="T73" fmla="*/ 9 h 140"/>
                  <a:gd name="T74" fmla="*/ 4 w 172"/>
                  <a:gd name="T75" fmla="*/ 8 h 140"/>
                  <a:gd name="T76" fmla="*/ 6 w 172"/>
                  <a:gd name="T77" fmla="*/ 8 h 140"/>
                  <a:gd name="T78" fmla="*/ 6 w 172"/>
                  <a:gd name="T79" fmla="*/ 7 h 140"/>
                  <a:gd name="T80" fmla="*/ 7 w 172"/>
                  <a:gd name="T81" fmla="*/ 7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40"/>
                  <a:gd name="T125" fmla="*/ 172 w 17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40">
                    <a:moveTo>
                      <a:pt x="111" y="105"/>
                    </a:moveTo>
                    <a:lnTo>
                      <a:pt x="123" y="95"/>
                    </a:lnTo>
                    <a:lnTo>
                      <a:pt x="137" y="83"/>
                    </a:lnTo>
                    <a:lnTo>
                      <a:pt x="146" y="73"/>
                    </a:lnTo>
                    <a:lnTo>
                      <a:pt x="155" y="61"/>
                    </a:lnTo>
                    <a:lnTo>
                      <a:pt x="162" y="51"/>
                    </a:lnTo>
                    <a:lnTo>
                      <a:pt x="169" y="41"/>
                    </a:lnTo>
                    <a:lnTo>
                      <a:pt x="172" y="32"/>
                    </a:lnTo>
                    <a:lnTo>
                      <a:pt x="172" y="22"/>
                    </a:lnTo>
                    <a:lnTo>
                      <a:pt x="172" y="16"/>
                    </a:lnTo>
                    <a:lnTo>
                      <a:pt x="169" y="10"/>
                    </a:lnTo>
                    <a:lnTo>
                      <a:pt x="165" y="4"/>
                    </a:lnTo>
                    <a:lnTo>
                      <a:pt x="155" y="0"/>
                    </a:lnTo>
                    <a:lnTo>
                      <a:pt x="149" y="0"/>
                    </a:lnTo>
                    <a:lnTo>
                      <a:pt x="137" y="0"/>
                    </a:lnTo>
                    <a:lnTo>
                      <a:pt x="127" y="0"/>
                    </a:lnTo>
                    <a:lnTo>
                      <a:pt x="114" y="7"/>
                    </a:lnTo>
                    <a:lnTo>
                      <a:pt x="101" y="10"/>
                    </a:lnTo>
                    <a:lnTo>
                      <a:pt x="89" y="16"/>
                    </a:lnTo>
                    <a:lnTo>
                      <a:pt x="73" y="26"/>
                    </a:lnTo>
                    <a:lnTo>
                      <a:pt x="60" y="36"/>
                    </a:lnTo>
                    <a:lnTo>
                      <a:pt x="47" y="44"/>
                    </a:lnTo>
                    <a:lnTo>
                      <a:pt x="35" y="54"/>
                    </a:lnTo>
                    <a:lnTo>
                      <a:pt x="25" y="67"/>
                    </a:lnTo>
                    <a:lnTo>
                      <a:pt x="15" y="76"/>
                    </a:lnTo>
                    <a:lnTo>
                      <a:pt x="10" y="90"/>
                    </a:lnTo>
                    <a:lnTo>
                      <a:pt x="3" y="99"/>
                    </a:lnTo>
                    <a:lnTo>
                      <a:pt x="0" y="108"/>
                    </a:lnTo>
                    <a:lnTo>
                      <a:pt x="0" y="115"/>
                    </a:lnTo>
                    <a:lnTo>
                      <a:pt x="0" y="124"/>
                    </a:lnTo>
                    <a:lnTo>
                      <a:pt x="3" y="131"/>
                    </a:lnTo>
                    <a:lnTo>
                      <a:pt x="10" y="137"/>
                    </a:lnTo>
                    <a:lnTo>
                      <a:pt x="15" y="137"/>
                    </a:lnTo>
                    <a:lnTo>
                      <a:pt x="25" y="140"/>
                    </a:lnTo>
                    <a:lnTo>
                      <a:pt x="35" y="140"/>
                    </a:lnTo>
                    <a:lnTo>
                      <a:pt x="44" y="137"/>
                    </a:lnTo>
                    <a:lnTo>
                      <a:pt x="57" y="134"/>
                    </a:lnTo>
                    <a:lnTo>
                      <a:pt x="69" y="127"/>
                    </a:lnTo>
                    <a:lnTo>
                      <a:pt x="86" y="121"/>
                    </a:lnTo>
                    <a:lnTo>
                      <a:pt x="98" y="115"/>
                    </a:lnTo>
                    <a:lnTo>
                      <a:pt x="111" y="10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12" name="Freeform 1674">
                <a:extLst>
                  <a:ext uri="{FF2B5EF4-FFF2-40B4-BE49-F238E27FC236}">
                    <a16:creationId xmlns:a16="http://schemas.microsoft.com/office/drawing/2014/main" id="{69C38EB2-2661-4AE3-A69C-07107D58A32A}"/>
                  </a:ext>
                </a:extLst>
              </p:cNvPr>
              <p:cNvSpPr>
                <a:spLocks/>
              </p:cNvSpPr>
              <p:nvPr/>
            </p:nvSpPr>
            <p:spPr bwMode="auto">
              <a:xfrm>
                <a:off x="2413" y="2427"/>
                <a:ext cx="50" cy="31"/>
              </a:xfrm>
              <a:custGeom>
                <a:avLst/>
                <a:gdLst>
                  <a:gd name="T0" fmla="*/ 7 w 200"/>
                  <a:gd name="T1" fmla="*/ 6 h 125"/>
                  <a:gd name="T2" fmla="*/ 9 w 200"/>
                  <a:gd name="T3" fmla="*/ 6 h 125"/>
                  <a:gd name="T4" fmla="*/ 9 w 200"/>
                  <a:gd name="T5" fmla="*/ 5 h 125"/>
                  <a:gd name="T6" fmla="*/ 10 w 200"/>
                  <a:gd name="T7" fmla="*/ 5 h 125"/>
                  <a:gd name="T8" fmla="*/ 11 w 200"/>
                  <a:gd name="T9" fmla="*/ 4 h 125"/>
                  <a:gd name="T10" fmla="*/ 11 w 200"/>
                  <a:gd name="T11" fmla="*/ 3 h 125"/>
                  <a:gd name="T12" fmla="*/ 12 w 200"/>
                  <a:gd name="T13" fmla="*/ 3 h 125"/>
                  <a:gd name="T14" fmla="*/ 12 w 200"/>
                  <a:gd name="T15" fmla="*/ 2 h 125"/>
                  <a:gd name="T16" fmla="*/ 13 w 200"/>
                  <a:gd name="T17" fmla="*/ 2 h 125"/>
                  <a:gd name="T18" fmla="*/ 13 w 200"/>
                  <a:gd name="T19" fmla="*/ 1 h 125"/>
                  <a:gd name="T20" fmla="*/ 13 w 200"/>
                  <a:gd name="T21" fmla="*/ 1 h 125"/>
                  <a:gd name="T22" fmla="*/ 12 w 200"/>
                  <a:gd name="T23" fmla="*/ 0 h 125"/>
                  <a:gd name="T24" fmla="*/ 12 w 200"/>
                  <a:gd name="T25" fmla="*/ 0 h 125"/>
                  <a:gd name="T26" fmla="*/ 11 w 200"/>
                  <a:gd name="T27" fmla="*/ 0 h 125"/>
                  <a:gd name="T28" fmla="*/ 11 w 200"/>
                  <a:gd name="T29" fmla="*/ 0 h 125"/>
                  <a:gd name="T30" fmla="*/ 10 w 200"/>
                  <a:gd name="T31" fmla="*/ 0 h 125"/>
                  <a:gd name="T32" fmla="*/ 9 w 200"/>
                  <a:gd name="T33" fmla="*/ 0 h 125"/>
                  <a:gd name="T34" fmla="*/ 8 w 200"/>
                  <a:gd name="T35" fmla="*/ 0 h 125"/>
                  <a:gd name="T36" fmla="*/ 7 w 200"/>
                  <a:gd name="T37" fmla="*/ 0 h 125"/>
                  <a:gd name="T38" fmla="*/ 6 w 200"/>
                  <a:gd name="T39" fmla="*/ 1 h 125"/>
                  <a:gd name="T40" fmla="*/ 5 w 200"/>
                  <a:gd name="T41" fmla="*/ 1 h 125"/>
                  <a:gd name="T42" fmla="*/ 4 w 200"/>
                  <a:gd name="T43" fmla="*/ 2 h 125"/>
                  <a:gd name="T44" fmla="*/ 3 w 200"/>
                  <a:gd name="T45" fmla="*/ 2 h 125"/>
                  <a:gd name="T46" fmla="*/ 3 w 200"/>
                  <a:gd name="T47" fmla="*/ 3 h 125"/>
                  <a:gd name="T48" fmla="*/ 2 w 200"/>
                  <a:gd name="T49" fmla="*/ 3 h 125"/>
                  <a:gd name="T50" fmla="*/ 1 w 200"/>
                  <a:gd name="T51" fmla="*/ 4 h 125"/>
                  <a:gd name="T52" fmla="*/ 1 w 200"/>
                  <a:gd name="T53" fmla="*/ 4 h 125"/>
                  <a:gd name="T54" fmla="*/ 0 w 200"/>
                  <a:gd name="T55" fmla="*/ 5 h 125"/>
                  <a:gd name="T56" fmla="*/ 0 w 200"/>
                  <a:gd name="T57" fmla="*/ 6 h 125"/>
                  <a:gd name="T58" fmla="*/ 0 w 200"/>
                  <a:gd name="T59" fmla="*/ 6 h 125"/>
                  <a:gd name="T60" fmla="*/ 0 w 200"/>
                  <a:gd name="T61" fmla="*/ 7 h 125"/>
                  <a:gd name="T62" fmla="*/ 1 w 200"/>
                  <a:gd name="T63" fmla="*/ 7 h 125"/>
                  <a:gd name="T64" fmla="*/ 1 w 200"/>
                  <a:gd name="T65" fmla="*/ 7 h 125"/>
                  <a:gd name="T66" fmla="*/ 2 w 200"/>
                  <a:gd name="T67" fmla="*/ 7 h 125"/>
                  <a:gd name="T68" fmla="*/ 2 w 200"/>
                  <a:gd name="T69" fmla="*/ 8 h 125"/>
                  <a:gd name="T70" fmla="*/ 3 w 200"/>
                  <a:gd name="T71" fmla="*/ 8 h 125"/>
                  <a:gd name="T72" fmla="*/ 4 w 200"/>
                  <a:gd name="T73" fmla="*/ 7 h 125"/>
                  <a:gd name="T74" fmla="*/ 5 w 200"/>
                  <a:gd name="T75" fmla="*/ 7 h 125"/>
                  <a:gd name="T76" fmla="*/ 6 w 200"/>
                  <a:gd name="T77" fmla="*/ 7 h 125"/>
                  <a:gd name="T78" fmla="*/ 7 w 200"/>
                  <a:gd name="T79" fmla="*/ 7 h 125"/>
                  <a:gd name="T80" fmla="*/ 7 w 200"/>
                  <a:gd name="T81" fmla="*/ 6 h 1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0"/>
                  <a:gd name="T124" fmla="*/ 0 h 125"/>
                  <a:gd name="T125" fmla="*/ 200 w 200"/>
                  <a:gd name="T126" fmla="*/ 125 h 1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0" h="125">
                    <a:moveTo>
                      <a:pt x="117" y="102"/>
                    </a:moveTo>
                    <a:lnTo>
                      <a:pt x="134" y="96"/>
                    </a:lnTo>
                    <a:lnTo>
                      <a:pt x="149" y="86"/>
                    </a:lnTo>
                    <a:lnTo>
                      <a:pt x="162" y="76"/>
                    </a:lnTo>
                    <a:lnTo>
                      <a:pt x="171" y="68"/>
                    </a:lnTo>
                    <a:lnTo>
                      <a:pt x="181" y="58"/>
                    </a:lnTo>
                    <a:lnTo>
                      <a:pt x="191" y="48"/>
                    </a:lnTo>
                    <a:lnTo>
                      <a:pt x="194" y="39"/>
                    </a:lnTo>
                    <a:lnTo>
                      <a:pt x="198" y="32"/>
                    </a:lnTo>
                    <a:lnTo>
                      <a:pt x="200" y="22"/>
                    </a:lnTo>
                    <a:lnTo>
                      <a:pt x="198" y="17"/>
                    </a:lnTo>
                    <a:lnTo>
                      <a:pt x="194" y="10"/>
                    </a:lnTo>
                    <a:lnTo>
                      <a:pt x="184" y="4"/>
                    </a:lnTo>
                    <a:lnTo>
                      <a:pt x="178" y="0"/>
                    </a:lnTo>
                    <a:lnTo>
                      <a:pt x="166" y="0"/>
                    </a:lnTo>
                    <a:lnTo>
                      <a:pt x="156" y="0"/>
                    </a:lnTo>
                    <a:lnTo>
                      <a:pt x="140" y="0"/>
                    </a:lnTo>
                    <a:lnTo>
                      <a:pt x="127" y="4"/>
                    </a:lnTo>
                    <a:lnTo>
                      <a:pt x="112" y="7"/>
                    </a:lnTo>
                    <a:lnTo>
                      <a:pt x="95" y="14"/>
                    </a:lnTo>
                    <a:lnTo>
                      <a:pt x="80" y="19"/>
                    </a:lnTo>
                    <a:lnTo>
                      <a:pt x="63" y="29"/>
                    </a:lnTo>
                    <a:lnTo>
                      <a:pt x="51" y="36"/>
                    </a:lnTo>
                    <a:lnTo>
                      <a:pt x="38" y="46"/>
                    </a:lnTo>
                    <a:lnTo>
                      <a:pt x="26" y="54"/>
                    </a:lnTo>
                    <a:lnTo>
                      <a:pt x="16" y="64"/>
                    </a:lnTo>
                    <a:lnTo>
                      <a:pt x="9" y="73"/>
                    </a:lnTo>
                    <a:lnTo>
                      <a:pt x="4" y="83"/>
                    </a:lnTo>
                    <a:lnTo>
                      <a:pt x="0" y="93"/>
                    </a:lnTo>
                    <a:lnTo>
                      <a:pt x="0" y="100"/>
                    </a:lnTo>
                    <a:lnTo>
                      <a:pt x="0" y="108"/>
                    </a:lnTo>
                    <a:lnTo>
                      <a:pt x="7" y="115"/>
                    </a:lnTo>
                    <a:lnTo>
                      <a:pt x="12" y="118"/>
                    </a:lnTo>
                    <a:lnTo>
                      <a:pt x="22" y="122"/>
                    </a:lnTo>
                    <a:lnTo>
                      <a:pt x="32" y="125"/>
                    </a:lnTo>
                    <a:lnTo>
                      <a:pt x="44" y="125"/>
                    </a:lnTo>
                    <a:lnTo>
                      <a:pt x="58" y="122"/>
                    </a:lnTo>
                    <a:lnTo>
                      <a:pt x="70" y="118"/>
                    </a:lnTo>
                    <a:lnTo>
                      <a:pt x="86" y="115"/>
                    </a:lnTo>
                    <a:lnTo>
                      <a:pt x="102" y="108"/>
                    </a:lnTo>
                    <a:lnTo>
                      <a:pt x="117" y="10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3" name="Freeform 1675">
                <a:extLst>
                  <a:ext uri="{FF2B5EF4-FFF2-40B4-BE49-F238E27FC236}">
                    <a16:creationId xmlns:a16="http://schemas.microsoft.com/office/drawing/2014/main" id="{9A90E921-84DA-44BA-9793-37080E723A6B}"/>
                  </a:ext>
                </a:extLst>
              </p:cNvPr>
              <p:cNvSpPr>
                <a:spLocks/>
              </p:cNvSpPr>
              <p:nvPr/>
            </p:nvSpPr>
            <p:spPr bwMode="auto">
              <a:xfrm>
                <a:off x="2413" y="2427"/>
                <a:ext cx="50" cy="31"/>
              </a:xfrm>
              <a:custGeom>
                <a:avLst/>
                <a:gdLst>
                  <a:gd name="T0" fmla="*/ 7 w 200"/>
                  <a:gd name="T1" fmla="*/ 6 h 125"/>
                  <a:gd name="T2" fmla="*/ 9 w 200"/>
                  <a:gd name="T3" fmla="*/ 6 h 125"/>
                  <a:gd name="T4" fmla="*/ 9 w 200"/>
                  <a:gd name="T5" fmla="*/ 5 h 125"/>
                  <a:gd name="T6" fmla="*/ 10 w 200"/>
                  <a:gd name="T7" fmla="*/ 5 h 125"/>
                  <a:gd name="T8" fmla="*/ 11 w 200"/>
                  <a:gd name="T9" fmla="*/ 4 h 125"/>
                  <a:gd name="T10" fmla="*/ 11 w 200"/>
                  <a:gd name="T11" fmla="*/ 3 h 125"/>
                  <a:gd name="T12" fmla="*/ 12 w 200"/>
                  <a:gd name="T13" fmla="*/ 3 h 125"/>
                  <a:gd name="T14" fmla="*/ 12 w 200"/>
                  <a:gd name="T15" fmla="*/ 2 h 125"/>
                  <a:gd name="T16" fmla="*/ 13 w 200"/>
                  <a:gd name="T17" fmla="*/ 2 h 125"/>
                  <a:gd name="T18" fmla="*/ 13 w 200"/>
                  <a:gd name="T19" fmla="*/ 1 h 125"/>
                  <a:gd name="T20" fmla="*/ 13 w 200"/>
                  <a:gd name="T21" fmla="*/ 1 h 125"/>
                  <a:gd name="T22" fmla="*/ 12 w 200"/>
                  <a:gd name="T23" fmla="*/ 0 h 125"/>
                  <a:gd name="T24" fmla="*/ 12 w 200"/>
                  <a:gd name="T25" fmla="*/ 0 h 125"/>
                  <a:gd name="T26" fmla="*/ 11 w 200"/>
                  <a:gd name="T27" fmla="*/ 0 h 125"/>
                  <a:gd name="T28" fmla="*/ 11 w 200"/>
                  <a:gd name="T29" fmla="*/ 0 h 125"/>
                  <a:gd name="T30" fmla="*/ 10 w 200"/>
                  <a:gd name="T31" fmla="*/ 0 h 125"/>
                  <a:gd name="T32" fmla="*/ 9 w 200"/>
                  <a:gd name="T33" fmla="*/ 0 h 125"/>
                  <a:gd name="T34" fmla="*/ 8 w 200"/>
                  <a:gd name="T35" fmla="*/ 0 h 125"/>
                  <a:gd name="T36" fmla="*/ 7 w 200"/>
                  <a:gd name="T37" fmla="*/ 0 h 125"/>
                  <a:gd name="T38" fmla="*/ 6 w 200"/>
                  <a:gd name="T39" fmla="*/ 1 h 125"/>
                  <a:gd name="T40" fmla="*/ 5 w 200"/>
                  <a:gd name="T41" fmla="*/ 1 h 125"/>
                  <a:gd name="T42" fmla="*/ 4 w 200"/>
                  <a:gd name="T43" fmla="*/ 2 h 125"/>
                  <a:gd name="T44" fmla="*/ 3 w 200"/>
                  <a:gd name="T45" fmla="*/ 2 h 125"/>
                  <a:gd name="T46" fmla="*/ 3 w 200"/>
                  <a:gd name="T47" fmla="*/ 3 h 125"/>
                  <a:gd name="T48" fmla="*/ 2 w 200"/>
                  <a:gd name="T49" fmla="*/ 3 h 125"/>
                  <a:gd name="T50" fmla="*/ 1 w 200"/>
                  <a:gd name="T51" fmla="*/ 4 h 125"/>
                  <a:gd name="T52" fmla="*/ 1 w 200"/>
                  <a:gd name="T53" fmla="*/ 4 h 125"/>
                  <a:gd name="T54" fmla="*/ 0 w 200"/>
                  <a:gd name="T55" fmla="*/ 5 h 125"/>
                  <a:gd name="T56" fmla="*/ 0 w 200"/>
                  <a:gd name="T57" fmla="*/ 6 h 125"/>
                  <a:gd name="T58" fmla="*/ 0 w 200"/>
                  <a:gd name="T59" fmla="*/ 6 h 125"/>
                  <a:gd name="T60" fmla="*/ 0 w 200"/>
                  <a:gd name="T61" fmla="*/ 7 h 125"/>
                  <a:gd name="T62" fmla="*/ 1 w 200"/>
                  <a:gd name="T63" fmla="*/ 7 h 125"/>
                  <a:gd name="T64" fmla="*/ 1 w 200"/>
                  <a:gd name="T65" fmla="*/ 7 h 125"/>
                  <a:gd name="T66" fmla="*/ 2 w 200"/>
                  <a:gd name="T67" fmla="*/ 7 h 125"/>
                  <a:gd name="T68" fmla="*/ 2 w 200"/>
                  <a:gd name="T69" fmla="*/ 8 h 125"/>
                  <a:gd name="T70" fmla="*/ 3 w 200"/>
                  <a:gd name="T71" fmla="*/ 8 h 125"/>
                  <a:gd name="T72" fmla="*/ 4 w 200"/>
                  <a:gd name="T73" fmla="*/ 7 h 125"/>
                  <a:gd name="T74" fmla="*/ 5 w 200"/>
                  <a:gd name="T75" fmla="*/ 7 h 125"/>
                  <a:gd name="T76" fmla="*/ 6 w 200"/>
                  <a:gd name="T77" fmla="*/ 7 h 125"/>
                  <a:gd name="T78" fmla="*/ 7 w 200"/>
                  <a:gd name="T79" fmla="*/ 7 h 125"/>
                  <a:gd name="T80" fmla="*/ 7 w 200"/>
                  <a:gd name="T81" fmla="*/ 6 h 1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00"/>
                  <a:gd name="T124" fmla="*/ 0 h 125"/>
                  <a:gd name="T125" fmla="*/ 200 w 200"/>
                  <a:gd name="T126" fmla="*/ 125 h 1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00" h="125">
                    <a:moveTo>
                      <a:pt x="117" y="102"/>
                    </a:moveTo>
                    <a:lnTo>
                      <a:pt x="134" y="96"/>
                    </a:lnTo>
                    <a:lnTo>
                      <a:pt x="149" y="86"/>
                    </a:lnTo>
                    <a:lnTo>
                      <a:pt x="162" y="76"/>
                    </a:lnTo>
                    <a:lnTo>
                      <a:pt x="171" y="68"/>
                    </a:lnTo>
                    <a:lnTo>
                      <a:pt x="181" y="58"/>
                    </a:lnTo>
                    <a:lnTo>
                      <a:pt x="191" y="48"/>
                    </a:lnTo>
                    <a:lnTo>
                      <a:pt x="194" y="39"/>
                    </a:lnTo>
                    <a:lnTo>
                      <a:pt x="198" y="32"/>
                    </a:lnTo>
                    <a:lnTo>
                      <a:pt x="200" y="22"/>
                    </a:lnTo>
                    <a:lnTo>
                      <a:pt x="198" y="17"/>
                    </a:lnTo>
                    <a:lnTo>
                      <a:pt x="194" y="10"/>
                    </a:lnTo>
                    <a:lnTo>
                      <a:pt x="184" y="4"/>
                    </a:lnTo>
                    <a:lnTo>
                      <a:pt x="178" y="0"/>
                    </a:lnTo>
                    <a:lnTo>
                      <a:pt x="166" y="0"/>
                    </a:lnTo>
                    <a:lnTo>
                      <a:pt x="156" y="0"/>
                    </a:lnTo>
                    <a:lnTo>
                      <a:pt x="140" y="0"/>
                    </a:lnTo>
                    <a:lnTo>
                      <a:pt x="127" y="4"/>
                    </a:lnTo>
                    <a:lnTo>
                      <a:pt x="112" y="7"/>
                    </a:lnTo>
                    <a:lnTo>
                      <a:pt x="95" y="14"/>
                    </a:lnTo>
                    <a:lnTo>
                      <a:pt x="80" y="19"/>
                    </a:lnTo>
                    <a:lnTo>
                      <a:pt x="63" y="29"/>
                    </a:lnTo>
                    <a:lnTo>
                      <a:pt x="51" y="36"/>
                    </a:lnTo>
                    <a:lnTo>
                      <a:pt x="38" y="46"/>
                    </a:lnTo>
                    <a:lnTo>
                      <a:pt x="26" y="54"/>
                    </a:lnTo>
                    <a:lnTo>
                      <a:pt x="16" y="64"/>
                    </a:lnTo>
                    <a:lnTo>
                      <a:pt x="9" y="73"/>
                    </a:lnTo>
                    <a:lnTo>
                      <a:pt x="4" y="83"/>
                    </a:lnTo>
                    <a:lnTo>
                      <a:pt x="0" y="93"/>
                    </a:lnTo>
                    <a:lnTo>
                      <a:pt x="0" y="100"/>
                    </a:lnTo>
                    <a:lnTo>
                      <a:pt x="0" y="108"/>
                    </a:lnTo>
                    <a:lnTo>
                      <a:pt x="7" y="115"/>
                    </a:lnTo>
                    <a:lnTo>
                      <a:pt x="12" y="118"/>
                    </a:lnTo>
                    <a:lnTo>
                      <a:pt x="22" y="122"/>
                    </a:lnTo>
                    <a:lnTo>
                      <a:pt x="32" y="125"/>
                    </a:lnTo>
                    <a:lnTo>
                      <a:pt x="44" y="125"/>
                    </a:lnTo>
                    <a:lnTo>
                      <a:pt x="58" y="122"/>
                    </a:lnTo>
                    <a:lnTo>
                      <a:pt x="70" y="118"/>
                    </a:lnTo>
                    <a:lnTo>
                      <a:pt x="86" y="115"/>
                    </a:lnTo>
                    <a:lnTo>
                      <a:pt x="102" y="108"/>
                    </a:lnTo>
                    <a:lnTo>
                      <a:pt x="117" y="1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14" name="Freeform 1676">
                <a:extLst>
                  <a:ext uri="{FF2B5EF4-FFF2-40B4-BE49-F238E27FC236}">
                    <a16:creationId xmlns:a16="http://schemas.microsoft.com/office/drawing/2014/main" id="{64F249CF-C27E-461B-B210-362CFAFE4391}"/>
                  </a:ext>
                </a:extLst>
              </p:cNvPr>
              <p:cNvSpPr>
                <a:spLocks/>
              </p:cNvSpPr>
              <p:nvPr/>
            </p:nvSpPr>
            <p:spPr bwMode="auto">
              <a:xfrm>
                <a:off x="2646" y="2375"/>
                <a:ext cx="57" cy="23"/>
              </a:xfrm>
              <a:custGeom>
                <a:avLst/>
                <a:gdLst>
                  <a:gd name="T0" fmla="*/ 7 w 229"/>
                  <a:gd name="T1" fmla="*/ 6 h 95"/>
                  <a:gd name="T2" fmla="*/ 8 w 229"/>
                  <a:gd name="T3" fmla="*/ 6 h 95"/>
                  <a:gd name="T4" fmla="*/ 9 w 229"/>
                  <a:gd name="T5" fmla="*/ 6 h 95"/>
                  <a:gd name="T6" fmla="*/ 10 w 229"/>
                  <a:gd name="T7" fmla="*/ 6 h 95"/>
                  <a:gd name="T8" fmla="*/ 11 w 229"/>
                  <a:gd name="T9" fmla="*/ 5 h 95"/>
                  <a:gd name="T10" fmla="*/ 12 w 229"/>
                  <a:gd name="T11" fmla="*/ 5 h 95"/>
                  <a:gd name="T12" fmla="*/ 13 w 229"/>
                  <a:gd name="T13" fmla="*/ 4 h 95"/>
                  <a:gd name="T14" fmla="*/ 13 w 229"/>
                  <a:gd name="T15" fmla="*/ 4 h 95"/>
                  <a:gd name="T16" fmla="*/ 14 w 229"/>
                  <a:gd name="T17" fmla="*/ 4 h 95"/>
                  <a:gd name="T18" fmla="*/ 14 w 229"/>
                  <a:gd name="T19" fmla="*/ 3 h 95"/>
                  <a:gd name="T20" fmla="*/ 14 w 229"/>
                  <a:gd name="T21" fmla="*/ 3 h 95"/>
                  <a:gd name="T22" fmla="*/ 14 w 229"/>
                  <a:gd name="T23" fmla="*/ 2 h 95"/>
                  <a:gd name="T24" fmla="*/ 14 w 229"/>
                  <a:gd name="T25" fmla="*/ 2 h 95"/>
                  <a:gd name="T26" fmla="*/ 13 w 229"/>
                  <a:gd name="T27" fmla="*/ 1 h 95"/>
                  <a:gd name="T28" fmla="*/ 13 w 229"/>
                  <a:gd name="T29" fmla="*/ 1 h 95"/>
                  <a:gd name="T30" fmla="*/ 12 w 229"/>
                  <a:gd name="T31" fmla="*/ 1 h 95"/>
                  <a:gd name="T32" fmla="*/ 11 w 229"/>
                  <a:gd name="T33" fmla="*/ 0 h 95"/>
                  <a:gd name="T34" fmla="*/ 10 w 229"/>
                  <a:gd name="T35" fmla="*/ 0 h 95"/>
                  <a:gd name="T36" fmla="*/ 9 w 229"/>
                  <a:gd name="T37" fmla="*/ 0 h 95"/>
                  <a:gd name="T38" fmla="*/ 8 w 229"/>
                  <a:gd name="T39" fmla="*/ 0 h 95"/>
                  <a:gd name="T40" fmla="*/ 7 w 229"/>
                  <a:gd name="T41" fmla="*/ 0 h 95"/>
                  <a:gd name="T42" fmla="*/ 6 w 229"/>
                  <a:gd name="T43" fmla="*/ 0 h 95"/>
                  <a:gd name="T44" fmla="*/ 5 w 229"/>
                  <a:gd name="T45" fmla="*/ 0 h 95"/>
                  <a:gd name="T46" fmla="*/ 4 w 229"/>
                  <a:gd name="T47" fmla="*/ 0 h 95"/>
                  <a:gd name="T48" fmla="*/ 3 w 229"/>
                  <a:gd name="T49" fmla="*/ 0 h 95"/>
                  <a:gd name="T50" fmla="*/ 2 w 229"/>
                  <a:gd name="T51" fmla="*/ 1 h 95"/>
                  <a:gd name="T52" fmla="*/ 1 w 229"/>
                  <a:gd name="T53" fmla="*/ 1 h 95"/>
                  <a:gd name="T54" fmla="*/ 1 w 229"/>
                  <a:gd name="T55" fmla="*/ 1 h 95"/>
                  <a:gd name="T56" fmla="*/ 0 w 229"/>
                  <a:gd name="T57" fmla="*/ 2 h 95"/>
                  <a:gd name="T58" fmla="*/ 0 w 229"/>
                  <a:gd name="T59" fmla="*/ 2 h 95"/>
                  <a:gd name="T60" fmla="*/ 0 w 229"/>
                  <a:gd name="T61" fmla="*/ 3 h 95"/>
                  <a:gd name="T62" fmla="*/ 0 w 229"/>
                  <a:gd name="T63" fmla="*/ 3 h 95"/>
                  <a:gd name="T64" fmla="*/ 0 w 229"/>
                  <a:gd name="T65" fmla="*/ 4 h 95"/>
                  <a:gd name="T66" fmla="*/ 1 w 229"/>
                  <a:gd name="T67" fmla="*/ 4 h 95"/>
                  <a:gd name="T68" fmla="*/ 1 w 229"/>
                  <a:gd name="T69" fmla="*/ 4 h 95"/>
                  <a:gd name="T70" fmla="*/ 2 w 229"/>
                  <a:gd name="T71" fmla="*/ 5 h 95"/>
                  <a:gd name="T72" fmla="*/ 3 w 229"/>
                  <a:gd name="T73" fmla="*/ 5 h 95"/>
                  <a:gd name="T74" fmla="*/ 4 w 229"/>
                  <a:gd name="T75" fmla="*/ 5 h 95"/>
                  <a:gd name="T76" fmla="*/ 5 w 229"/>
                  <a:gd name="T77" fmla="*/ 6 h 95"/>
                  <a:gd name="T78" fmla="*/ 6 w 229"/>
                  <a:gd name="T79" fmla="*/ 6 h 95"/>
                  <a:gd name="T80" fmla="*/ 7 w 229"/>
                  <a:gd name="T81" fmla="*/ 6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95"/>
                  <a:gd name="T125" fmla="*/ 229 w 229"/>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95">
                    <a:moveTo>
                      <a:pt x="114" y="95"/>
                    </a:moveTo>
                    <a:lnTo>
                      <a:pt x="134" y="95"/>
                    </a:lnTo>
                    <a:lnTo>
                      <a:pt x="150" y="93"/>
                    </a:lnTo>
                    <a:lnTo>
                      <a:pt x="165" y="93"/>
                    </a:lnTo>
                    <a:lnTo>
                      <a:pt x="182" y="86"/>
                    </a:lnTo>
                    <a:lnTo>
                      <a:pt x="194" y="83"/>
                    </a:lnTo>
                    <a:lnTo>
                      <a:pt x="207" y="76"/>
                    </a:lnTo>
                    <a:lnTo>
                      <a:pt x="216" y="69"/>
                    </a:lnTo>
                    <a:lnTo>
                      <a:pt x="222" y="64"/>
                    </a:lnTo>
                    <a:lnTo>
                      <a:pt x="226" y="57"/>
                    </a:lnTo>
                    <a:lnTo>
                      <a:pt x="229" y="47"/>
                    </a:lnTo>
                    <a:lnTo>
                      <a:pt x="226" y="41"/>
                    </a:lnTo>
                    <a:lnTo>
                      <a:pt x="222" y="32"/>
                    </a:lnTo>
                    <a:lnTo>
                      <a:pt x="216" y="25"/>
                    </a:lnTo>
                    <a:lnTo>
                      <a:pt x="207" y="19"/>
                    </a:lnTo>
                    <a:lnTo>
                      <a:pt x="194" y="12"/>
                    </a:lnTo>
                    <a:lnTo>
                      <a:pt x="182" y="10"/>
                    </a:lnTo>
                    <a:lnTo>
                      <a:pt x="165" y="6"/>
                    </a:lnTo>
                    <a:lnTo>
                      <a:pt x="150" y="3"/>
                    </a:lnTo>
                    <a:lnTo>
                      <a:pt x="134" y="0"/>
                    </a:lnTo>
                    <a:lnTo>
                      <a:pt x="114" y="0"/>
                    </a:lnTo>
                    <a:lnTo>
                      <a:pt x="96" y="0"/>
                    </a:lnTo>
                    <a:lnTo>
                      <a:pt x="80" y="3"/>
                    </a:lnTo>
                    <a:lnTo>
                      <a:pt x="60" y="6"/>
                    </a:lnTo>
                    <a:lnTo>
                      <a:pt x="48" y="10"/>
                    </a:lnTo>
                    <a:lnTo>
                      <a:pt x="35" y="12"/>
                    </a:lnTo>
                    <a:lnTo>
                      <a:pt x="23" y="19"/>
                    </a:lnTo>
                    <a:lnTo>
                      <a:pt x="13" y="25"/>
                    </a:lnTo>
                    <a:lnTo>
                      <a:pt x="6" y="32"/>
                    </a:lnTo>
                    <a:lnTo>
                      <a:pt x="3" y="38"/>
                    </a:lnTo>
                    <a:lnTo>
                      <a:pt x="0" y="47"/>
                    </a:lnTo>
                    <a:lnTo>
                      <a:pt x="3" y="54"/>
                    </a:lnTo>
                    <a:lnTo>
                      <a:pt x="6" y="64"/>
                    </a:lnTo>
                    <a:lnTo>
                      <a:pt x="13" y="69"/>
                    </a:lnTo>
                    <a:lnTo>
                      <a:pt x="23" y="76"/>
                    </a:lnTo>
                    <a:lnTo>
                      <a:pt x="35" y="83"/>
                    </a:lnTo>
                    <a:lnTo>
                      <a:pt x="48" y="86"/>
                    </a:lnTo>
                    <a:lnTo>
                      <a:pt x="60" y="89"/>
                    </a:lnTo>
                    <a:lnTo>
                      <a:pt x="80" y="93"/>
                    </a:lnTo>
                    <a:lnTo>
                      <a:pt x="96" y="95"/>
                    </a:lnTo>
                    <a:lnTo>
                      <a:pt x="114" y="9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5" name="Freeform 1677">
                <a:extLst>
                  <a:ext uri="{FF2B5EF4-FFF2-40B4-BE49-F238E27FC236}">
                    <a16:creationId xmlns:a16="http://schemas.microsoft.com/office/drawing/2014/main" id="{0CADADE7-7459-4816-AB92-22DC7C730432}"/>
                  </a:ext>
                </a:extLst>
              </p:cNvPr>
              <p:cNvSpPr>
                <a:spLocks/>
              </p:cNvSpPr>
              <p:nvPr/>
            </p:nvSpPr>
            <p:spPr bwMode="auto">
              <a:xfrm>
                <a:off x="2646" y="2375"/>
                <a:ext cx="57" cy="23"/>
              </a:xfrm>
              <a:custGeom>
                <a:avLst/>
                <a:gdLst>
                  <a:gd name="T0" fmla="*/ 7 w 229"/>
                  <a:gd name="T1" fmla="*/ 6 h 95"/>
                  <a:gd name="T2" fmla="*/ 8 w 229"/>
                  <a:gd name="T3" fmla="*/ 6 h 95"/>
                  <a:gd name="T4" fmla="*/ 9 w 229"/>
                  <a:gd name="T5" fmla="*/ 6 h 95"/>
                  <a:gd name="T6" fmla="*/ 10 w 229"/>
                  <a:gd name="T7" fmla="*/ 6 h 95"/>
                  <a:gd name="T8" fmla="*/ 11 w 229"/>
                  <a:gd name="T9" fmla="*/ 5 h 95"/>
                  <a:gd name="T10" fmla="*/ 12 w 229"/>
                  <a:gd name="T11" fmla="*/ 5 h 95"/>
                  <a:gd name="T12" fmla="*/ 13 w 229"/>
                  <a:gd name="T13" fmla="*/ 4 h 95"/>
                  <a:gd name="T14" fmla="*/ 13 w 229"/>
                  <a:gd name="T15" fmla="*/ 4 h 95"/>
                  <a:gd name="T16" fmla="*/ 14 w 229"/>
                  <a:gd name="T17" fmla="*/ 4 h 95"/>
                  <a:gd name="T18" fmla="*/ 14 w 229"/>
                  <a:gd name="T19" fmla="*/ 3 h 95"/>
                  <a:gd name="T20" fmla="*/ 14 w 229"/>
                  <a:gd name="T21" fmla="*/ 3 h 95"/>
                  <a:gd name="T22" fmla="*/ 14 w 229"/>
                  <a:gd name="T23" fmla="*/ 2 h 95"/>
                  <a:gd name="T24" fmla="*/ 14 w 229"/>
                  <a:gd name="T25" fmla="*/ 2 h 95"/>
                  <a:gd name="T26" fmla="*/ 13 w 229"/>
                  <a:gd name="T27" fmla="*/ 1 h 95"/>
                  <a:gd name="T28" fmla="*/ 13 w 229"/>
                  <a:gd name="T29" fmla="*/ 1 h 95"/>
                  <a:gd name="T30" fmla="*/ 12 w 229"/>
                  <a:gd name="T31" fmla="*/ 1 h 95"/>
                  <a:gd name="T32" fmla="*/ 11 w 229"/>
                  <a:gd name="T33" fmla="*/ 0 h 95"/>
                  <a:gd name="T34" fmla="*/ 10 w 229"/>
                  <a:gd name="T35" fmla="*/ 0 h 95"/>
                  <a:gd name="T36" fmla="*/ 9 w 229"/>
                  <a:gd name="T37" fmla="*/ 0 h 95"/>
                  <a:gd name="T38" fmla="*/ 8 w 229"/>
                  <a:gd name="T39" fmla="*/ 0 h 95"/>
                  <a:gd name="T40" fmla="*/ 7 w 229"/>
                  <a:gd name="T41" fmla="*/ 0 h 95"/>
                  <a:gd name="T42" fmla="*/ 6 w 229"/>
                  <a:gd name="T43" fmla="*/ 0 h 95"/>
                  <a:gd name="T44" fmla="*/ 5 w 229"/>
                  <a:gd name="T45" fmla="*/ 0 h 95"/>
                  <a:gd name="T46" fmla="*/ 4 w 229"/>
                  <a:gd name="T47" fmla="*/ 0 h 95"/>
                  <a:gd name="T48" fmla="*/ 3 w 229"/>
                  <a:gd name="T49" fmla="*/ 0 h 95"/>
                  <a:gd name="T50" fmla="*/ 2 w 229"/>
                  <a:gd name="T51" fmla="*/ 1 h 95"/>
                  <a:gd name="T52" fmla="*/ 1 w 229"/>
                  <a:gd name="T53" fmla="*/ 1 h 95"/>
                  <a:gd name="T54" fmla="*/ 1 w 229"/>
                  <a:gd name="T55" fmla="*/ 1 h 95"/>
                  <a:gd name="T56" fmla="*/ 0 w 229"/>
                  <a:gd name="T57" fmla="*/ 2 h 95"/>
                  <a:gd name="T58" fmla="*/ 0 w 229"/>
                  <a:gd name="T59" fmla="*/ 2 h 95"/>
                  <a:gd name="T60" fmla="*/ 0 w 229"/>
                  <a:gd name="T61" fmla="*/ 3 h 95"/>
                  <a:gd name="T62" fmla="*/ 0 w 229"/>
                  <a:gd name="T63" fmla="*/ 3 h 95"/>
                  <a:gd name="T64" fmla="*/ 0 w 229"/>
                  <a:gd name="T65" fmla="*/ 4 h 95"/>
                  <a:gd name="T66" fmla="*/ 1 w 229"/>
                  <a:gd name="T67" fmla="*/ 4 h 95"/>
                  <a:gd name="T68" fmla="*/ 1 w 229"/>
                  <a:gd name="T69" fmla="*/ 4 h 95"/>
                  <a:gd name="T70" fmla="*/ 2 w 229"/>
                  <a:gd name="T71" fmla="*/ 5 h 95"/>
                  <a:gd name="T72" fmla="*/ 3 w 229"/>
                  <a:gd name="T73" fmla="*/ 5 h 95"/>
                  <a:gd name="T74" fmla="*/ 4 w 229"/>
                  <a:gd name="T75" fmla="*/ 5 h 95"/>
                  <a:gd name="T76" fmla="*/ 5 w 229"/>
                  <a:gd name="T77" fmla="*/ 6 h 95"/>
                  <a:gd name="T78" fmla="*/ 6 w 229"/>
                  <a:gd name="T79" fmla="*/ 6 h 95"/>
                  <a:gd name="T80" fmla="*/ 7 w 229"/>
                  <a:gd name="T81" fmla="*/ 6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95"/>
                  <a:gd name="T125" fmla="*/ 229 w 229"/>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95">
                    <a:moveTo>
                      <a:pt x="114" y="95"/>
                    </a:moveTo>
                    <a:lnTo>
                      <a:pt x="134" y="95"/>
                    </a:lnTo>
                    <a:lnTo>
                      <a:pt x="150" y="93"/>
                    </a:lnTo>
                    <a:lnTo>
                      <a:pt x="165" y="93"/>
                    </a:lnTo>
                    <a:lnTo>
                      <a:pt x="182" y="86"/>
                    </a:lnTo>
                    <a:lnTo>
                      <a:pt x="194" y="83"/>
                    </a:lnTo>
                    <a:lnTo>
                      <a:pt x="207" y="76"/>
                    </a:lnTo>
                    <a:lnTo>
                      <a:pt x="216" y="69"/>
                    </a:lnTo>
                    <a:lnTo>
                      <a:pt x="222" y="64"/>
                    </a:lnTo>
                    <a:lnTo>
                      <a:pt x="226" y="57"/>
                    </a:lnTo>
                    <a:lnTo>
                      <a:pt x="229" y="47"/>
                    </a:lnTo>
                    <a:lnTo>
                      <a:pt x="226" y="41"/>
                    </a:lnTo>
                    <a:lnTo>
                      <a:pt x="222" y="32"/>
                    </a:lnTo>
                    <a:lnTo>
                      <a:pt x="216" y="25"/>
                    </a:lnTo>
                    <a:lnTo>
                      <a:pt x="207" y="19"/>
                    </a:lnTo>
                    <a:lnTo>
                      <a:pt x="194" y="12"/>
                    </a:lnTo>
                    <a:lnTo>
                      <a:pt x="182" y="10"/>
                    </a:lnTo>
                    <a:lnTo>
                      <a:pt x="165" y="6"/>
                    </a:lnTo>
                    <a:lnTo>
                      <a:pt x="150" y="3"/>
                    </a:lnTo>
                    <a:lnTo>
                      <a:pt x="134" y="0"/>
                    </a:lnTo>
                    <a:lnTo>
                      <a:pt x="114" y="0"/>
                    </a:lnTo>
                    <a:lnTo>
                      <a:pt x="96" y="0"/>
                    </a:lnTo>
                    <a:lnTo>
                      <a:pt x="80" y="3"/>
                    </a:lnTo>
                    <a:lnTo>
                      <a:pt x="60" y="6"/>
                    </a:lnTo>
                    <a:lnTo>
                      <a:pt x="48" y="10"/>
                    </a:lnTo>
                    <a:lnTo>
                      <a:pt x="35" y="12"/>
                    </a:lnTo>
                    <a:lnTo>
                      <a:pt x="23" y="19"/>
                    </a:lnTo>
                    <a:lnTo>
                      <a:pt x="13" y="25"/>
                    </a:lnTo>
                    <a:lnTo>
                      <a:pt x="6" y="32"/>
                    </a:lnTo>
                    <a:lnTo>
                      <a:pt x="3" y="38"/>
                    </a:lnTo>
                    <a:lnTo>
                      <a:pt x="0" y="47"/>
                    </a:lnTo>
                    <a:lnTo>
                      <a:pt x="3" y="54"/>
                    </a:lnTo>
                    <a:lnTo>
                      <a:pt x="6" y="64"/>
                    </a:lnTo>
                    <a:lnTo>
                      <a:pt x="13" y="69"/>
                    </a:lnTo>
                    <a:lnTo>
                      <a:pt x="23" y="76"/>
                    </a:lnTo>
                    <a:lnTo>
                      <a:pt x="35" y="83"/>
                    </a:lnTo>
                    <a:lnTo>
                      <a:pt x="48" y="86"/>
                    </a:lnTo>
                    <a:lnTo>
                      <a:pt x="60" y="89"/>
                    </a:lnTo>
                    <a:lnTo>
                      <a:pt x="80" y="93"/>
                    </a:lnTo>
                    <a:lnTo>
                      <a:pt x="96" y="95"/>
                    </a:lnTo>
                    <a:lnTo>
                      <a:pt x="114" y="9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16" name="Freeform 1678">
                <a:extLst>
                  <a:ext uri="{FF2B5EF4-FFF2-40B4-BE49-F238E27FC236}">
                    <a16:creationId xmlns:a16="http://schemas.microsoft.com/office/drawing/2014/main" id="{32365386-E808-4D91-BEA4-5EF3409361EB}"/>
                  </a:ext>
                </a:extLst>
              </p:cNvPr>
              <p:cNvSpPr>
                <a:spLocks/>
              </p:cNvSpPr>
              <p:nvPr/>
            </p:nvSpPr>
            <p:spPr bwMode="auto">
              <a:xfrm>
                <a:off x="2505" y="2392"/>
                <a:ext cx="50" cy="27"/>
              </a:xfrm>
              <a:custGeom>
                <a:avLst/>
                <a:gdLst>
                  <a:gd name="T0" fmla="*/ 7 w 198"/>
                  <a:gd name="T1" fmla="*/ 6 h 108"/>
                  <a:gd name="T2" fmla="*/ 8 w 198"/>
                  <a:gd name="T3" fmla="*/ 6 h 108"/>
                  <a:gd name="T4" fmla="*/ 9 w 198"/>
                  <a:gd name="T5" fmla="*/ 5 h 108"/>
                  <a:gd name="T6" fmla="*/ 10 w 198"/>
                  <a:gd name="T7" fmla="*/ 5 h 108"/>
                  <a:gd name="T8" fmla="*/ 11 w 198"/>
                  <a:gd name="T9" fmla="*/ 4 h 108"/>
                  <a:gd name="T10" fmla="*/ 11 w 198"/>
                  <a:gd name="T11" fmla="*/ 4 h 108"/>
                  <a:gd name="T12" fmla="*/ 12 w 198"/>
                  <a:gd name="T13" fmla="*/ 3 h 108"/>
                  <a:gd name="T14" fmla="*/ 12 w 198"/>
                  <a:gd name="T15" fmla="*/ 3 h 108"/>
                  <a:gd name="T16" fmla="*/ 12 w 198"/>
                  <a:gd name="T17" fmla="*/ 2 h 108"/>
                  <a:gd name="T18" fmla="*/ 13 w 198"/>
                  <a:gd name="T19" fmla="*/ 2 h 108"/>
                  <a:gd name="T20" fmla="*/ 12 w 198"/>
                  <a:gd name="T21" fmla="*/ 2 h 108"/>
                  <a:gd name="T22" fmla="*/ 12 w 198"/>
                  <a:gd name="T23" fmla="*/ 1 h 108"/>
                  <a:gd name="T24" fmla="*/ 12 w 198"/>
                  <a:gd name="T25" fmla="*/ 1 h 108"/>
                  <a:gd name="T26" fmla="*/ 11 w 198"/>
                  <a:gd name="T27" fmla="*/ 1 h 108"/>
                  <a:gd name="T28" fmla="*/ 11 w 198"/>
                  <a:gd name="T29" fmla="*/ 0 h 108"/>
                  <a:gd name="T30" fmla="*/ 10 w 198"/>
                  <a:gd name="T31" fmla="*/ 0 h 108"/>
                  <a:gd name="T32" fmla="*/ 9 w 198"/>
                  <a:gd name="T33" fmla="*/ 0 h 108"/>
                  <a:gd name="T34" fmla="*/ 8 w 198"/>
                  <a:gd name="T35" fmla="*/ 0 h 108"/>
                  <a:gd name="T36" fmla="*/ 7 w 198"/>
                  <a:gd name="T37" fmla="*/ 0 h 108"/>
                  <a:gd name="T38" fmla="*/ 6 w 198"/>
                  <a:gd name="T39" fmla="*/ 1 h 108"/>
                  <a:gd name="T40" fmla="*/ 5 w 198"/>
                  <a:gd name="T41" fmla="*/ 1 h 108"/>
                  <a:gd name="T42" fmla="*/ 4 w 198"/>
                  <a:gd name="T43" fmla="*/ 1 h 108"/>
                  <a:gd name="T44" fmla="*/ 4 w 198"/>
                  <a:gd name="T45" fmla="*/ 2 h 108"/>
                  <a:gd name="T46" fmla="*/ 3 w 198"/>
                  <a:gd name="T47" fmla="*/ 2 h 108"/>
                  <a:gd name="T48" fmla="*/ 2 w 198"/>
                  <a:gd name="T49" fmla="*/ 3 h 108"/>
                  <a:gd name="T50" fmla="*/ 1 w 198"/>
                  <a:gd name="T51" fmla="*/ 3 h 108"/>
                  <a:gd name="T52" fmla="*/ 1 w 198"/>
                  <a:gd name="T53" fmla="*/ 4 h 108"/>
                  <a:gd name="T54" fmla="*/ 0 w 198"/>
                  <a:gd name="T55" fmla="*/ 4 h 108"/>
                  <a:gd name="T56" fmla="*/ 0 w 198"/>
                  <a:gd name="T57" fmla="*/ 5 h 108"/>
                  <a:gd name="T58" fmla="*/ 0 w 198"/>
                  <a:gd name="T59" fmla="*/ 5 h 108"/>
                  <a:gd name="T60" fmla="*/ 0 w 198"/>
                  <a:gd name="T61" fmla="*/ 6 h 108"/>
                  <a:gd name="T62" fmla="*/ 0 w 198"/>
                  <a:gd name="T63" fmla="*/ 6 h 108"/>
                  <a:gd name="T64" fmla="*/ 1 w 198"/>
                  <a:gd name="T65" fmla="*/ 6 h 108"/>
                  <a:gd name="T66" fmla="*/ 1 w 198"/>
                  <a:gd name="T67" fmla="*/ 7 h 108"/>
                  <a:gd name="T68" fmla="*/ 2 w 198"/>
                  <a:gd name="T69" fmla="*/ 7 h 108"/>
                  <a:gd name="T70" fmla="*/ 3 w 198"/>
                  <a:gd name="T71" fmla="*/ 7 h 108"/>
                  <a:gd name="T72" fmla="*/ 3 w 198"/>
                  <a:gd name="T73" fmla="*/ 7 h 108"/>
                  <a:gd name="T74" fmla="*/ 4 w 198"/>
                  <a:gd name="T75" fmla="*/ 7 h 108"/>
                  <a:gd name="T76" fmla="*/ 5 w 198"/>
                  <a:gd name="T77" fmla="*/ 7 h 108"/>
                  <a:gd name="T78" fmla="*/ 6 w 198"/>
                  <a:gd name="T79" fmla="*/ 7 h 108"/>
                  <a:gd name="T80" fmla="*/ 7 w 198"/>
                  <a:gd name="T81" fmla="*/ 6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08"/>
                  <a:gd name="T125" fmla="*/ 198 w 19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08">
                    <a:moveTo>
                      <a:pt x="112" y="96"/>
                    </a:moveTo>
                    <a:lnTo>
                      <a:pt x="128" y="90"/>
                    </a:lnTo>
                    <a:lnTo>
                      <a:pt x="141" y="83"/>
                    </a:lnTo>
                    <a:lnTo>
                      <a:pt x="156" y="78"/>
                    </a:lnTo>
                    <a:lnTo>
                      <a:pt x="166" y="68"/>
                    </a:lnTo>
                    <a:lnTo>
                      <a:pt x="176" y="61"/>
                    </a:lnTo>
                    <a:lnTo>
                      <a:pt x="185" y="51"/>
                    </a:lnTo>
                    <a:lnTo>
                      <a:pt x="191" y="46"/>
                    </a:lnTo>
                    <a:lnTo>
                      <a:pt x="195" y="36"/>
                    </a:lnTo>
                    <a:lnTo>
                      <a:pt x="198" y="29"/>
                    </a:lnTo>
                    <a:lnTo>
                      <a:pt x="195" y="24"/>
                    </a:lnTo>
                    <a:lnTo>
                      <a:pt x="191" y="17"/>
                    </a:lnTo>
                    <a:lnTo>
                      <a:pt x="185" y="10"/>
                    </a:lnTo>
                    <a:lnTo>
                      <a:pt x="179" y="7"/>
                    </a:lnTo>
                    <a:lnTo>
                      <a:pt x="169" y="4"/>
                    </a:lnTo>
                    <a:lnTo>
                      <a:pt x="156" y="4"/>
                    </a:lnTo>
                    <a:lnTo>
                      <a:pt x="144" y="0"/>
                    </a:lnTo>
                    <a:lnTo>
                      <a:pt x="131" y="4"/>
                    </a:lnTo>
                    <a:lnTo>
                      <a:pt x="115" y="4"/>
                    </a:lnTo>
                    <a:lnTo>
                      <a:pt x="100" y="10"/>
                    </a:lnTo>
                    <a:lnTo>
                      <a:pt x="83" y="14"/>
                    </a:lnTo>
                    <a:lnTo>
                      <a:pt x="68" y="20"/>
                    </a:lnTo>
                    <a:lnTo>
                      <a:pt x="55" y="26"/>
                    </a:lnTo>
                    <a:lnTo>
                      <a:pt x="42" y="32"/>
                    </a:lnTo>
                    <a:lnTo>
                      <a:pt x="29" y="42"/>
                    </a:lnTo>
                    <a:lnTo>
                      <a:pt x="20" y="49"/>
                    </a:lnTo>
                    <a:lnTo>
                      <a:pt x="10" y="58"/>
                    </a:lnTo>
                    <a:lnTo>
                      <a:pt x="4" y="64"/>
                    </a:lnTo>
                    <a:lnTo>
                      <a:pt x="0" y="74"/>
                    </a:lnTo>
                    <a:lnTo>
                      <a:pt x="0" y="80"/>
                    </a:lnTo>
                    <a:lnTo>
                      <a:pt x="0" y="86"/>
                    </a:lnTo>
                    <a:lnTo>
                      <a:pt x="4" y="93"/>
                    </a:lnTo>
                    <a:lnTo>
                      <a:pt x="10" y="100"/>
                    </a:lnTo>
                    <a:lnTo>
                      <a:pt x="17" y="103"/>
                    </a:lnTo>
                    <a:lnTo>
                      <a:pt x="26" y="105"/>
                    </a:lnTo>
                    <a:lnTo>
                      <a:pt x="39" y="105"/>
                    </a:lnTo>
                    <a:lnTo>
                      <a:pt x="51" y="108"/>
                    </a:lnTo>
                    <a:lnTo>
                      <a:pt x="64" y="105"/>
                    </a:lnTo>
                    <a:lnTo>
                      <a:pt x="80" y="105"/>
                    </a:lnTo>
                    <a:lnTo>
                      <a:pt x="96" y="103"/>
                    </a:lnTo>
                    <a:lnTo>
                      <a:pt x="112" y="9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7" name="Freeform 1679">
                <a:extLst>
                  <a:ext uri="{FF2B5EF4-FFF2-40B4-BE49-F238E27FC236}">
                    <a16:creationId xmlns:a16="http://schemas.microsoft.com/office/drawing/2014/main" id="{13667FAE-4178-4D13-BE80-D06B3AF37822}"/>
                  </a:ext>
                </a:extLst>
              </p:cNvPr>
              <p:cNvSpPr>
                <a:spLocks/>
              </p:cNvSpPr>
              <p:nvPr/>
            </p:nvSpPr>
            <p:spPr bwMode="auto">
              <a:xfrm>
                <a:off x="2505" y="2392"/>
                <a:ext cx="50" cy="27"/>
              </a:xfrm>
              <a:custGeom>
                <a:avLst/>
                <a:gdLst>
                  <a:gd name="T0" fmla="*/ 7 w 198"/>
                  <a:gd name="T1" fmla="*/ 6 h 108"/>
                  <a:gd name="T2" fmla="*/ 8 w 198"/>
                  <a:gd name="T3" fmla="*/ 6 h 108"/>
                  <a:gd name="T4" fmla="*/ 9 w 198"/>
                  <a:gd name="T5" fmla="*/ 5 h 108"/>
                  <a:gd name="T6" fmla="*/ 10 w 198"/>
                  <a:gd name="T7" fmla="*/ 5 h 108"/>
                  <a:gd name="T8" fmla="*/ 11 w 198"/>
                  <a:gd name="T9" fmla="*/ 4 h 108"/>
                  <a:gd name="T10" fmla="*/ 11 w 198"/>
                  <a:gd name="T11" fmla="*/ 4 h 108"/>
                  <a:gd name="T12" fmla="*/ 12 w 198"/>
                  <a:gd name="T13" fmla="*/ 3 h 108"/>
                  <a:gd name="T14" fmla="*/ 12 w 198"/>
                  <a:gd name="T15" fmla="*/ 3 h 108"/>
                  <a:gd name="T16" fmla="*/ 12 w 198"/>
                  <a:gd name="T17" fmla="*/ 2 h 108"/>
                  <a:gd name="T18" fmla="*/ 13 w 198"/>
                  <a:gd name="T19" fmla="*/ 2 h 108"/>
                  <a:gd name="T20" fmla="*/ 12 w 198"/>
                  <a:gd name="T21" fmla="*/ 2 h 108"/>
                  <a:gd name="T22" fmla="*/ 12 w 198"/>
                  <a:gd name="T23" fmla="*/ 1 h 108"/>
                  <a:gd name="T24" fmla="*/ 12 w 198"/>
                  <a:gd name="T25" fmla="*/ 1 h 108"/>
                  <a:gd name="T26" fmla="*/ 11 w 198"/>
                  <a:gd name="T27" fmla="*/ 1 h 108"/>
                  <a:gd name="T28" fmla="*/ 11 w 198"/>
                  <a:gd name="T29" fmla="*/ 0 h 108"/>
                  <a:gd name="T30" fmla="*/ 10 w 198"/>
                  <a:gd name="T31" fmla="*/ 0 h 108"/>
                  <a:gd name="T32" fmla="*/ 9 w 198"/>
                  <a:gd name="T33" fmla="*/ 0 h 108"/>
                  <a:gd name="T34" fmla="*/ 8 w 198"/>
                  <a:gd name="T35" fmla="*/ 0 h 108"/>
                  <a:gd name="T36" fmla="*/ 7 w 198"/>
                  <a:gd name="T37" fmla="*/ 0 h 108"/>
                  <a:gd name="T38" fmla="*/ 6 w 198"/>
                  <a:gd name="T39" fmla="*/ 1 h 108"/>
                  <a:gd name="T40" fmla="*/ 5 w 198"/>
                  <a:gd name="T41" fmla="*/ 1 h 108"/>
                  <a:gd name="T42" fmla="*/ 4 w 198"/>
                  <a:gd name="T43" fmla="*/ 1 h 108"/>
                  <a:gd name="T44" fmla="*/ 4 w 198"/>
                  <a:gd name="T45" fmla="*/ 2 h 108"/>
                  <a:gd name="T46" fmla="*/ 3 w 198"/>
                  <a:gd name="T47" fmla="*/ 2 h 108"/>
                  <a:gd name="T48" fmla="*/ 2 w 198"/>
                  <a:gd name="T49" fmla="*/ 3 h 108"/>
                  <a:gd name="T50" fmla="*/ 1 w 198"/>
                  <a:gd name="T51" fmla="*/ 3 h 108"/>
                  <a:gd name="T52" fmla="*/ 1 w 198"/>
                  <a:gd name="T53" fmla="*/ 4 h 108"/>
                  <a:gd name="T54" fmla="*/ 0 w 198"/>
                  <a:gd name="T55" fmla="*/ 4 h 108"/>
                  <a:gd name="T56" fmla="*/ 0 w 198"/>
                  <a:gd name="T57" fmla="*/ 5 h 108"/>
                  <a:gd name="T58" fmla="*/ 0 w 198"/>
                  <a:gd name="T59" fmla="*/ 5 h 108"/>
                  <a:gd name="T60" fmla="*/ 0 w 198"/>
                  <a:gd name="T61" fmla="*/ 6 h 108"/>
                  <a:gd name="T62" fmla="*/ 0 w 198"/>
                  <a:gd name="T63" fmla="*/ 6 h 108"/>
                  <a:gd name="T64" fmla="*/ 1 w 198"/>
                  <a:gd name="T65" fmla="*/ 6 h 108"/>
                  <a:gd name="T66" fmla="*/ 1 w 198"/>
                  <a:gd name="T67" fmla="*/ 7 h 108"/>
                  <a:gd name="T68" fmla="*/ 2 w 198"/>
                  <a:gd name="T69" fmla="*/ 7 h 108"/>
                  <a:gd name="T70" fmla="*/ 3 w 198"/>
                  <a:gd name="T71" fmla="*/ 7 h 108"/>
                  <a:gd name="T72" fmla="*/ 3 w 198"/>
                  <a:gd name="T73" fmla="*/ 7 h 108"/>
                  <a:gd name="T74" fmla="*/ 4 w 198"/>
                  <a:gd name="T75" fmla="*/ 7 h 108"/>
                  <a:gd name="T76" fmla="*/ 5 w 198"/>
                  <a:gd name="T77" fmla="*/ 7 h 108"/>
                  <a:gd name="T78" fmla="*/ 6 w 198"/>
                  <a:gd name="T79" fmla="*/ 7 h 108"/>
                  <a:gd name="T80" fmla="*/ 7 w 198"/>
                  <a:gd name="T81" fmla="*/ 6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08"/>
                  <a:gd name="T125" fmla="*/ 198 w 19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08">
                    <a:moveTo>
                      <a:pt x="112" y="96"/>
                    </a:moveTo>
                    <a:lnTo>
                      <a:pt x="128" y="90"/>
                    </a:lnTo>
                    <a:lnTo>
                      <a:pt x="141" y="83"/>
                    </a:lnTo>
                    <a:lnTo>
                      <a:pt x="156" y="78"/>
                    </a:lnTo>
                    <a:lnTo>
                      <a:pt x="166" y="68"/>
                    </a:lnTo>
                    <a:lnTo>
                      <a:pt x="176" y="61"/>
                    </a:lnTo>
                    <a:lnTo>
                      <a:pt x="185" y="51"/>
                    </a:lnTo>
                    <a:lnTo>
                      <a:pt x="191" y="46"/>
                    </a:lnTo>
                    <a:lnTo>
                      <a:pt x="195" y="36"/>
                    </a:lnTo>
                    <a:lnTo>
                      <a:pt x="198" y="29"/>
                    </a:lnTo>
                    <a:lnTo>
                      <a:pt x="195" y="24"/>
                    </a:lnTo>
                    <a:lnTo>
                      <a:pt x="191" y="17"/>
                    </a:lnTo>
                    <a:lnTo>
                      <a:pt x="185" y="10"/>
                    </a:lnTo>
                    <a:lnTo>
                      <a:pt x="179" y="7"/>
                    </a:lnTo>
                    <a:lnTo>
                      <a:pt x="169" y="4"/>
                    </a:lnTo>
                    <a:lnTo>
                      <a:pt x="156" y="4"/>
                    </a:lnTo>
                    <a:lnTo>
                      <a:pt x="144" y="0"/>
                    </a:lnTo>
                    <a:lnTo>
                      <a:pt x="131" y="4"/>
                    </a:lnTo>
                    <a:lnTo>
                      <a:pt x="115" y="4"/>
                    </a:lnTo>
                    <a:lnTo>
                      <a:pt x="100" y="10"/>
                    </a:lnTo>
                    <a:lnTo>
                      <a:pt x="83" y="14"/>
                    </a:lnTo>
                    <a:lnTo>
                      <a:pt x="68" y="20"/>
                    </a:lnTo>
                    <a:lnTo>
                      <a:pt x="55" y="26"/>
                    </a:lnTo>
                    <a:lnTo>
                      <a:pt x="42" y="32"/>
                    </a:lnTo>
                    <a:lnTo>
                      <a:pt x="29" y="42"/>
                    </a:lnTo>
                    <a:lnTo>
                      <a:pt x="20" y="49"/>
                    </a:lnTo>
                    <a:lnTo>
                      <a:pt x="10" y="58"/>
                    </a:lnTo>
                    <a:lnTo>
                      <a:pt x="4" y="64"/>
                    </a:lnTo>
                    <a:lnTo>
                      <a:pt x="0" y="74"/>
                    </a:lnTo>
                    <a:lnTo>
                      <a:pt x="0" y="80"/>
                    </a:lnTo>
                    <a:lnTo>
                      <a:pt x="0" y="86"/>
                    </a:lnTo>
                    <a:lnTo>
                      <a:pt x="4" y="93"/>
                    </a:lnTo>
                    <a:lnTo>
                      <a:pt x="10" y="100"/>
                    </a:lnTo>
                    <a:lnTo>
                      <a:pt x="17" y="103"/>
                    </a:lnTo>
                    <a:lnTo>
                      <a:pt x="26" y="105"/>
                    </a:lnTo>
                    <a:lnTo>
                      <a:pt x="39" y="105"/>
                    </a:lnTo>
                    <a:lnTo>
                      <a:pt x="51" y="108"/>
                    </a:lnTo>
                    <a:lnTo>
                      <a:pt x="64" y="105"/>
                    </a:lnTo>
                    <a:lnTo>
                      <a:pt x="80" y="105"/>
                    </a:lnTo>
                    <a:lnTo>
                      <a:pt x="96" y="103"/>
                    </a:lnTo>
                    <a:lnTo>
                      <a:pt x="112" y="9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18" name="Freeform 1680">
                <a:extLst>
                  <a:ext uri="{FF2B5EF4-FFF2-40B4-BE49-F238E27FC236}">
                    <a16:creationId xmlns:a16="http://schemas.microsoft.com/office/drawing/2014/main" id="{7E1D3EE4-2ED6-4C61-B900-E866CC00E612}"/>
                  </a:ext>
                </a:extLst>
              </p:cNvPr>
              <p:cNvSpPr>
                <a:spLocks/>
              </p:cNvSpPr>
              <p:nvPr/>
            </p:nvSpPr>
            <p:spPr bwMode="auto">
              <a:xfrm>
                <a:off x="2932" y="2674"/>
                <a:ext cx="26" cy="49"/>
              </a:xfrm>
              <a:custGeom>
                <a:avLst/>
                <a:gdLst>
                  <a:gd name="T0" fmla="*/ 6 w 105"/>
                  <a:gd name="T1" fmla="*/ 7 h 198"/>
                  <a:gd name="T2" fmla="*/ 6 w 105"/>
                  <a:gd name="T3" fmla="*/ 6 h 198"/>
                  <a:gd name="T4" fmla="*/ 6 w 105"/>
                  <a:gd name="T5" fmla="*/ 5 h 198"/>
                  <a:gd name="T6" fmla="*/ 6 w 105"/>
                  <a:gd name="T7" fmla="*/ 4 h 198"/>
                  <a:gd name="T8" fmla="*/ 6 w 105"/>
                  <a:gd name="T9" fmla="*/ 3 h 198"/>
                  <a:gd name="T10" fmla="*/ 6 w 105"/>
                  <a:gd name="T11" fmla="*/ 2 h 198"/>
                  <a:gd name="T12" fmla="*/ 6 w 105"/>
                  <a:gd name="T13" fmla="*/ 1 h 198"/>
                  <a:gd name="T14" fmla="*/ 6 w 105"/>
                  <a:gd name="T15" fmla="*/ 1 h 198"/>
                  <a:gd name="T16" fmla="*/ 6 w 105"/>
                  <a:gd name="T17" fmla="*/ 0 h 198"/>
                  <a:gd name="T18" fmla="*/ 5 w 105"/>
                  <a:gd name="T19" fmla="*/ 0 h 198"/>
                  <a:gd name="T20" fmla="*/ 5 w 105"/>
                  <a:gd name="T21" fmla="*/ 0 h 198"/>
                  <a:gd name="T22" fmla="*/ 5 w 105"/>
                  <a:gd name="T23" fmla="*/ 0 h 198"/>
                  <a:gd name="T24" fmla="*/ 4 w 105"/>
                  <a:gd name="T25" fmla="*/ 0 h 198"/>
                  <a:gd name="T26" fmla="*/ 4 w 105"/>
                  <a:gd name="T27" fmla="*/ 0 h 198"/>
                  <a:gd name="T28" fmla="*/ 3 w 105"/>
                  <a:gd name="T29" fmla="*/ 1 h 198"/>
                  <a:gd name="T30" fmla="*/ 3 w 105"/>
                  <a:gd name="T31" fmla="*/ 1 h 198"/>
                  <a:gd name="T32" fmla="*/ 2 w 105"/>
                  <a:gd name="T33" fmla="*/ 2 h 198"/>
                  <a:gd name="T34" fmla="*/ 2 w 105"/>
                  <a:gd name="T35" fmla="*/ 2 h 198"/>
                  <a:gd name="T36" fmla="*/ 1 w 105"/>
                  <a:gd name="T37" fmla="*/ 3 h 198"/>
                  <a:gd name="T38" fmla="*/ 1 w 105"/>
                  <a:gd name="T39" fmla="*/ 4 h 198"/>
                  <a:gd name="T40" fmla="*/ 0 w 105"/>
                  <a:gd name="T41" fmla="*/ 5 h 198"/>
                  <a:gd name="T42" fmla="*/ 0 w 105"/>
                  <a:gd name="T43" fmla="*/ 6 h 198"/>
                  <a:gd name="T44" fmla="*/ 0 w 105"/>
                  <a:gd name="T45" fmla="*/ 7 h 198"/>
                  <a:gd name="T46" fmla="*/ 0 w 105"/>
                  <a:gd name="T47" fmla="*/ 8 h 198"/>
                  <a:gd name="T48" fmla="*/ 0 w 105"/>
                  <a:gd name="T49" fmla="*/ 9 h 198"/>
                  <a:gd name="T50" fmla="*/ 0 w 105"/>
                  <a:gd name="T51" fmla="*/ 10 h 198"/>
                  <a:gd name="T52" fmla="*/ 0 w 105"/>
                  <a:gd name="T53" fmla="*/ 10 h 198"/>
                  <a:gd name="T54" fmla="*/ 0 w 105"/>
                  <a:gd name="T55" fmla="*/ 11 h 198"/>
                  <a:gd name="T56" fmla="*/ 0 w 105"/>
                  <a:gd name="T57" fmla="*/ 12 h 198"/>
                  <a:gd name="T58" fmla="*/ 1 w 105"/>
                  <a:gd name="T59" fmla="*/ 12 h 198"/>
                  <a:gd name="T60" fmla="*/ 1 w 105"/>
                  <a:gd name="T61" fmla="*/ 12 h 198"/>
                  <a:gd name="T62" fmla="*/ 2 w 105"/>
                  <a:gd name="T63" fmla="*/ 12 h 198"/>
                  <a:gd name="T64" fmla="*/ 2 w 105"/>
                  <a:gd name="T65" fmla="*/ 12 h 198"/>
                  <a:gd name="T66" fmla="*/ 3 w 105"/>
                  <a:gd name="T67" fmla="*/ 12 h 198"/>
                  <a:gd name="T68" fmla="*/ 3 w 105"/>
                  <a:gd name="T69" fmla="*/ 11 h 198"/>
                  <a:gd name="T70" fmla="*/ 4 w 105"/>
                  <a:gd name="T71" fmla="*/ 11 h 198"/>
                  <a:gd name="T72" fmla="*/ 4 w 105"/>
                  <a:gd name="T73" fmla="*/ 10 h 198"/>
                  <a:gd name="T74" fmla="*/ 5 w 105"/>
                  <a:gd name="T75" fmla="*/ 10 h 198"/>
                  <a:gd name="T76" fmla="*/ 5 w 105"/>
                  <a:gd name="T77" fmla="*/ 9 h 198"/>
                  <a:gd name="T78" fmla="*/ 5 w 105"/>
                  <a:gd name="T79" fmla="*/ 8 h 198"/>
                  <a:gd name="T80" fmla="*/ 6 w 105"/>
                  <a:gd name="T81" fmla="*/ 7 h 1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98"/>
                  <a:gd name="T125" fmla="*/ 105 w 105"/>
                  <a:gd name="T126" fmla="*/ 198 h 1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98">
                    <a:moveTo>
                      <a:pt x="96" y="111"/>
                    </a:moveTo>
                    <a:lnTo>
                      <a:pt x="99" y="95"/>
                    </a:lnTo>
                    <a:lnTo>
                      <a:pt x="102" y="80"/>
                    </a:lnTo>
                    <a:lnTo>
                      <a:pt x="102" y="63"/>
                    </a:lnTo>
                    <a:lnTo>
                      <a:pt x="105" y="51"/>
                    </a:lnTo>
                    <a:lnTo>
                      <a:pt x="102" y="38"/>
                    </a:lnTo>
                    <a:lnTo>
                      <a:pt x="102" y="25"/>
                    </a:lnTo>
                    <a:lnTo>
                      <a:pt x="99" y="16"/>
                    </a:lnTo>
                    <a:lnTo>
                      <a:pt x="93" y="9"/>
                    </a:lnTo>
                    <a:lnTo>
                      <a:pt x="89" y="3"/>
                    </a:lnTo>
                    <a:lnTo>
                      <a:pt x="83" y="0"/>
                    </a:lnTo>
                    <a:lnTo>
                      <a:pt x="76" y="0"/>
                    </a:lnTo>
                    <a:lnTo>
                      <a:pt x="67" y="0"/>
                    </a:lnTo>
                    <a:lnTo>
                      <a:pt x="61" y="7"/>
                    </a:lnTo>
                    <a:lnTo>
                      <a:pt x="51" y="12"/>
                    </a:lnTo>
                    <a:lnTo>
                      <a:pt x="45" y="19"/>
                    </a:lnTo>
                    <a:lnTo>
                      <a:pt x="35" y="29"/>
                    </a:lnTo>
                    <a:lnTo>
                      <a:pt x="29" y="41"/>
                    </a:lnTo>
                    <a:lnTo>
                      <a:pt x="22" y="54"/>
                    </a:lnTo>
                    <a:lnTo>
                      <a:pt x="17" y="70"/>
                    </a:lnTo>
                    <a:lnTo>
                      <a:pt x="10" y="86"/>
                    </a:lnTo>
                    <a:lnTo>
                      <a:pt x="7" y="102"/>
                    </a:lnTo>
                    <a:lnTo>
                      <a:pt x="3" y="117"/>
                    </a:lnTo>
                    <a:lnTo>
                      <a:pt x="0" y="134"/>
                    </a:lnTo>
                    <a:lnTo>
                      <a:pt x="0" y="146"/>
                    </a:lnTo>
                    <a:lnTo>
                      <a:pt x="3" y="159"/>
                    </a:lnTo>
                    <a:lnTo>
                      <a:pt x="3" y="171"/>
                    </a:lnTo>
                    <a:lnTo>
                      <a:pt x="7" y="181"/>
                    </a:lnTo>
                    <a:lnTo>
                      <a:pt x="10" y="188"/>
                    </a:lnTo>
                    <a:lnTo>
                      <a:pt x="17" y="194"/>
                    </a:lnTo>
                    <a:lnTo>
                      <a:pt x="22" y="198"/>
                    </a:lnTo>
                    <a:lnTo>
                      <a:pt x="29" y="198"/>
                    </a:lnTo>
                    <a:lnTo>
                      <a:pt x="39" y="198"/>
                    </a:lnTo>
                    <a:lnTo>
                      <a:pt x="45" y="191"/>
                    </a:lnTo>
                    <a:lnTo>
                      <a:pt x="54" y="184"/>
                    </a:lnTo>
                    <a:lnTo>
                      <a:pt x="61" y="178"/>
                    </a:lnTo>
                    <a:lnTo>
                      <a:pt x="67" y="169"/>
                    </a:lnTo>
                    <a:lnTo>
                      <a:pt x="76" y="156"/>
                    </a:lnTo>
                    <a:lnTo>
                      <a:pt x="83" y="143"/>
                    </a:lnTo>
                    <a:lnTo>
                      <a:pt x="89" y="127"/>
                    </a:lnTo>
                    <a:lnTo>
                      <a:pt x="96" y="11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19" name="Freeform 1681">
                <a:extLst>
                  <a:ext uri="{FF2B5EF4-FFF2-40B4-BE49-F238E27FC236}">
                    <a16:creationId xmlns:a16="http://schemas.microsoft.com/office/drawing/2014/main" id="{DBB2E4BA-B0A1-4B41-81F1-531F76BC7FE4}"/>
                  </a:ext>
                </a:extLst>
              </p:cNvPr>
              <p:cNvSpPr>
                <a:spLocks/>
              </p:cNvSpPr>
              <p:nvPr/>
            </p:nvSpPr>
            <p:spPr bwMode="auto">
              <a:xfrm>
                <a:off x="2932" y="2674"/>
                <a:ext cx="26" cy="49"/>
              </a:xfrm>
              <a:custGeom>
                <a:avLst/>
                <a:gdLst>
                  <a:gd name="T0" fmla="*/ 6 w 105"/>
                  <a:gd name="T1" fmla="*/ 7 h 198"/>
                  <a:gd name="T2" fmla="*/ 6 w 105"/>
                  <a:gd name="T3" fmla="*/ 6 h 198"/>
                  <a:gd name="T4" fmla="*/ 6 w 105"/>
                  <a:gd name="T5" fmla="*/ 5 h 198"/>
                  <a:gd name="T6" fmla="*/ 6 w 105"/>
                  <a:gd name="T7" fmla="*/ 4 h 198"/>
                  <a:gd name="T8" fmla="*/ 6 w 105"/>
                  <a:gd name="T9" fmla="*/ 3 h 198"/>
                  <a:gd name="T10" fmla="*/ 6 w 105"/>
                  <a:gd name="T11" fmla="*/ 2 h 198"/>
                  <a:gd name="T12" fmla="*/ 6 w 105"/>
                  <a:gd name="T13" fmla="*/ 1 h 198"/>
                  <a:gd name="T14" fmla="*/ 6 w 105"/>
                  <a:gd name="T15" fmla="*/ 1 h 198"/>
                  <a:gd name="T16" fmla="*/ 6 w 105"/>
                  <a:gd name="T17" fmla="*/ 0 h 198"/>
                  <a:gd name="T18" fmla="*/ 5 w 105"/>
                  <a:gd name="T19" fmla="*/ 0 h 198"/>
                  <a:gd name="T20" fmla="*/ 5 w 105"/>
                  <a:gd name="T21" fmla="*/ 0 h 198"/>
                  <a:gd name="T22" fmla="*/ 5 w 105"/>
                  <a:gd name="T23" fmla="*/ 0 h 198"/>
                  <a:gd name="T24" fmla="*/ 4 w 105"/>
                  <a:gd name="T25" fmla="*/ 0 h 198"/>
                  <a:gd name="T26" fmla="*/ 4 w 105"/>
                  <a:gd name="T27" fmla="*/ 0 h 198"/>
                  <a:gd name="T28" fmla="*/ 3 w 105"/>
                  <a:gd name="T29" fmla="*/ 1 h 198"/>
                  <a:gd name="T30" fmla="*/ 3 w 105"/>
                  <a:gd name="T31" fmla="*/ 1 h 198"/>
                  <a:gd name="T32" fmla="*/ 2 w 105"/>
                  <a:gd name="T33" fmla="*/ 2 h 198"/>
                  <a:gd name="T34" fmla="*/ 2 w 105"/>
                  <a:gd name="T35" fmla="*/ 2 h 198"/>
                  <a:gd name="T36" fmla="*/ 1 w 105"/>
                  <a:gd name="T37" fmla="*/ 3 h 198"/>
                  <a:gd name="T38" fmla="*/ 1 w 105"/>
                  <a:gd name="T39" fmla="*/ 4 h 198"/>
                  <a:gd name="T40" fmla="*/ 0 w 105"/>
                  <a:gd name="T41" fmla="*/ 5 h 198"/>
                  <a:gd name="T42" fmla="*/ 0 w 105"/>
                  <a:gd name="T43" fmla="*/ 6 h 198"/>
                  <a:gd name="T44" fmla="*/ 0 w 105"/>
                  <a:gd name="T45" fmla="*/ 7 h 198"/>
                  <a:gd name="T46" fmla="*/ 0 w 105"/>
                  <a:gd name="T47" fmla="*/ 8 h 198"/>
                  <a:gd name="T48" fmla="*/ 0 w 105"/>
                  <a:gd name="T49" fmla="*/ 9 h 198"/>
                  <a:gd name="T50" fmla="*/ 0 w 105"/>
                  <a:gd name="T51" fmla="*/ 10 h 198"/>
                  <a:gd name="T52" fmla="*/ 0 w 105"/>
                  <a:gd name="T53" fmla="*/ 10 h 198"/>
                  <a:gd name="T54" fmla="*/ 0 w 105"/>
                  <a:gd name="T55" fmla="*/ 11 h 198"/>
                  <a:gd name="T56" fmla="*/ 0 w 105"/>
                  <a:gd name="T57" fmla="*/ 12 h 198"/>
                  <a:gd name="T58" fmla="*/ 1 w 105"/>
                  <a:gd name="T59" fmla="*/ 12 h 198"/>
                  <a:gd name="T60" fmla="*/ 1 w 105"/>
                  <a:gd name="T61" fmla="*/ 12 h 198"/>
                  <a:gd name="T62" fmla="*/ 2 w 105"/>
                  <a:gd name="T63" fmla="*/ 12 h 198"/>
                  <a:gd name="T64" fmla="*/ 2 w 105"/>
                  <a:gd name="T65" fmla="*/ 12 h 198"/>
                  <a:gd name="T66" fmla="*/ 3 w 105"/>
                  <a:gd name="T67" fmla="*/ 12 h 198"/>
                  <a:gd name="T68" fmla="*/ 3 w 105"/>
                  <a:gd name="T69" fmla="*/ 11 h 198"/>
                  <a:gd name="T70" fmla="*/ 4 w 105"/>
                  <a:gd name="T71" fmla="*/ 11 h 198"/>
                  <a:gd name="T72" fmla="*/ 4 w 105"/>
                  <a:gd name="T73" fmla="*/ 10 h 198"/>
                  <a:gd name="T74" fmla="*/ 5 w 105"/>
                  <a:gd name="T75" fmla="*/ 10 h 198"/>
                  <a:gd name="T76" fmla="*/ 5 w 105"/>
                  <a:gd name="T77" fmla="*/ 9 h 198"/>
                  <a:gd name="T78" fmla="*/ 5 w 105"/>
                  <a:gd name="T79" fmla="*/ 8 h 198"/>
                  <a:gd name="T80" fmla="*/ 6 w 105"/>
                  <a:gd name="T81" fmla="*/ 7 h 1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98"/>
                  <a:gd name="T125" fmla="*/ 105 w 105"/>
                  <a:gd name="T126" fmla="*/ 198 h 1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98">
                    <a:moveTo>
                      <a:pt x="96" y="111"/>
                    </a:moveTo>
                    <a:lnTo>
                      <a:pt x="99" y="95"/>
                    </a:lnTo>
                    <a:lnTo>
                      <a:pt x="102" y="80"/>
                    </a:lnTo>
                    <a:lnTo>
                      <a:pt x="102" y="63"/>
                    </a:lnTo>
                    <a:lnTo>
                      <a:pt x="105" y="51"/>
                    </a:lnTo>
                    <a:lnTo>
                      <a:pt x="102" y="38"/>
                    </a:lnTo>
                    <a:lnTo>
                      <a:pt x="102" y="25"/>
                    </a:lnTo>
                    <a:lnTo>
                      <a:pt x="99" y="16"/>
                    </a:lnTo>
                    <a:lnTo>
                      <a:pt x="93" y="9"/>
                    </a:lnTo>
                    <a:lnTo>
                      <a:pt x="89" y="3"/>
                    </a:lnTo>
                    <a:lnTo>
                      <a:pt x="83" y="0"/>
                    </a:lnTo>
                    <a:lnTo>
                      <a:pt x="76" y="0"/>
                    </a:lnTo>
                    <a:lnTo>
                      <a:pt x="67" y="0"/>
                    </a:lnTo>
                    <a:lnTo>
                      <a:pt x="61" y="7"/>
                    </a:lnTo>
                    <a:lnTo>
                      <a:pt x="51" y="12"/>
                    </a:lnTo>
                    <a:lnTo>
                      <a:pt x="45" y="19"/>
                    </a:lnTo>
                    <a:lnTo>
                      <a:pt x="35" y="29"/>
                    </a:lnTo>
                    <a:lnTo>
                      <a:pt x="29" y="41"/>
                    </a:lnTo>
                    <a:lnTo>
                      <a:pt x="22" y="54"/>
                    </a:lnTo>
                    <a:lnTo>
                      <a:pt x="17" y="70"/>
                    </a:lnTo>
                    <a:lnTo>
                      <a:pt x="10" y="86"/>
                    </a:lnTo>
                    <a:lnTo>
                      <a:pt x="7" y="102"/>
                    </a:lnTo>
                    <a:lnTo>
                      <a:pt x="3" y="117"/>
                    </a:lnTo>
                    <a:lnTo>
                      <a:pt x="0" y="134"/>
                    </a:lnTo>
                    <a:lnTo>
                      <a:pt x="0" y="146"/>
                    </a:lnTo>
                    <a:lnTo>
                      <a:pt x="3" y="159"/>
                    </a:lnTo>
                    <a:lnTo>
                      <a:pt x="3" y="171"/>
                    </a:lnTo>
                    <a:lnTo>
                      <a:pt x="7" y="181"/>
                    </a:lnTo>
                    <a:lnTo>
                      <a:pt x="10" y="188"/>
                    </a:lnTo>
                    <a:lnTo>
                      <a:pt x="17" y="194"/>
                    </a:lnTo>
                    <a:lnTo>
                      <a:pt x="22" y="198"/>
                    </a:lnTo>
                    <a:lnTo>
                      <a:pt x="29" y="198"/>
                    </a:lnTo>
                    <a:lnTo>
                      <a:pt x="39" y="198"/>
                    </a:lnTo>
                    <a:lnTo>
                      <a:pt x="45" y="191"/>
                    </a:lnTo>
                    <a:lnTo>
                      <a:pt x="54" y="184"/>
                    </a:lnTo>
                    <a:lnTo>
                      <a:pt x="61" y="178"/>
                    </a:lnTo>
                    <a:lnTo>
                      <a:pt x="67" y="169"/>
                    </a:lnTo>
                    <a:lnTo>
                      <a:pt x="76" y="156"/>
                    </a:lnTo>
                    <a:lnTo>
                      <a:pt x="83" y="143"/>
                    </a:lnTo>
                    <a:lnTo>
                      <a:pt x="89" y="127"/>
                    </a:lnTo>
                    <a:lnTo>
                      <a:pt x="96" y="11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0" name="Freeform 1682">
                <a:extLst>
                  <a:ext uri="{FF2B5EF4-FFF2-40B4-BE49-F238E27FC236}">
                    <a16:creationId xmlns:a16="http://schemas.microsoft.com/office/drawing/2014/main" id="{B6B8F330-1808-45FC-BA4F-E7FBE6312AC5}"/>
                  </a:ext>
                </a:extLst>
              </p:cNvPr>
              <p:cNvSpPr>
                <a:spLocks/>
              </p:cNvSpPr>
              <p:nvPr/>
            </p:nvSpPr>
            <p:spPr bwMode="auto">
              <a:xfrm>
                <a:off x="2920" y="2522"/>
                <a:ext cx="27" cy="49"/>
              </a:xfrm>
              <a:custGeom>
                <a:avLst/>
                <a:gdLst>
                  <a:gd name="T0" fmla="*/ 6 w 108"/>
                  <a:gd name="T1" fmla="*/ 5 h 197"/>
                  <a:gd name="T2" fmla="*/ 6 w 108"/>
                  <a:gd name="T3" fmla="*/ 4 h 197"/>
                  <a:gd name="T4" fmla="*/ 5 w 108"/>
                  <a:gd name="T5" fmla="*/ 3 h 197"/>
                  <a:gd name="T6" fmla="*/ 5 w 108"/>
                  <a:gd name="T7" fmla="*/ 2 h 197"/>
                  <a:gd name="T8" fmla="*/ 4 w 108"/>
                  <a:gd name="T9" fmla="*/ 2 h 197"/>
                  <a:gd name="T10" fmla="*/ 4 w 108"/>
                  <a:gd name="T11" fmla="*/ 1 h 197"/>
                  <a:gd name="T12" fmla="*/ 3 w 108"/>
                  <a:gd name="T13" fmla="*/ 1 h 197"/>
                  <a:gd name="T14" fmla="*/ 3 w 108"/>
                  <a:gd name="T15" fmla="*/ 0 h 197"/>
                  <a:gd name="T16" fmla="*/ 2 w 108"/>
                  <a:gd name="T17" fmla="*/ 0 h 197"/>
                  <a:gd name="T18" fmla="*/ 2 w 108"/>
                  <a:gd name="T19" fmla="*/ 0 h 197"/>
                  <a:gd name="T20" fmla="*/ 1 w 108"/>
                  <a:gd name="T21" fmla="*/ 0 h 197"/>
                  <a:gd name="T22" fmla="*/ 1 w 108"/>
                  <a:gd name="T23" fmla="*/ 0 h 197"/>
                  <a:gd name="T24" fmla="*/ 1 w 108"/>
                  <a:gd name="T25" fmla="*/ 1 h 197"/>
                  <a:gd name="T26" fmla="*/ 0 w 108"/>
                  <a:gd name="T27" fmla="*/ 1 h 197"/>
                  <a:gd name="T28" fmla="*/ 0 w 108"/>
                  <a:gd name="T29" fmla="*/ 2 h 197"/>
                  <a:gd name="T30" fmla="*/ 0 w 108"/>
                  <a:gd name="T31" fmla="*/ 2 h 197"/>
                  <a:gd name="T32" fmla="*/ 0 w 108"/>
                  <a:gd name="T33" fmla="*/ 3 h 197"/>
                  <a:gd name="T34" fmla="*/ 0 w 108"/>
                  <a:gd name="T35" fmla="*/ 4 h 197"/>
                  <a:gd name="T36" fmla="*/ 0 w 108"/>
                  <a:gd name="T37" fmla="*/ 5 h 197"/>
                  <a:gd name="T38" fmla="*/ 1 w 108"/>
                  <a:gd name="T39" fmla="*/ 6 h 197"/>
                  <a:gd name="T40" fmla="*/ 1 w 108"/>
                  <a:gd name="T41" fmla="*/ 7 h 197"/>
                  <a:gd name="T42" fmla="*/ 1 w 108"/>
                  <a:gd name="T43" fmla="*/ 8 h 197"/>
                  <a:gd name="T44" fmla="*/ 2 w 108"/>
                  <a:gd name="T45" fmla="*/ 9 h 197"/>
                  <a:gd name="T46" fmla="*/ 2 w 108"/>
                  <a:gd name="T47" fmla="*/ 10 h 197"/>
                  <a:gd name="T48" fmla="*/ 3 w 108"/>
                  <a:gd name="T49" fmla="*/ 10 h 197"/>
                  <a:gd name="T50" fmla="*/ 3 w 108"/>
                  <a:gd name="T51" fmla="*/ 11 h 197"/>
                  <a:gd name="T52" fmla="*/ 4 w 108"/>
                  <a:gd name="T53" fmla="*/ 11 h 197"/>
                  <a:gd name="T54" fmla="*/ 4 w 108"/>
                  <a:gd name="T55" fmla="*/ 12 h 197"/>
                  <a:gd name="T56" fmla="*/ 5 w 108"/>
                  <a:gd name="T57" fmla="*/ 12 h 197"/>
                  <a:gd name="T58" fmla="*/ 5 w 108"/>
                  <a:gd name="T59" fmla="*/ 12 h 197"/>
                  <a:gd name="T60" fmla="*/ 6 w 108"/>
                  <a:gd name="T61" fmla="*/ 12 h 197"/>
                  <a:gd name="T62" fmla="*/ 6 w 108"/>
                  <a:gd name="T63" fmla="*/ 12 h 197"/>
                  <a:gd name="T64" fmla="*/ 6 w 108"/>
                  <a:gd name="T65" fmla="*/ 11 h 197"/>
                  <a:gd name="T66" fmla="*/ 7 w 108"/>
                  <a:gd name="T67" fmla="*/ 11 h 197"/>
                  <a:gd name="T68" fmla="*/ 7 w 108"/>
                  <a:gd name="T69" fmla="*/ 10 h 197"/>
                  <a:gd name="T70" fmla="*/ 7 w 108"/>
                  <a:gd name="T71" fmla="*/ 10 h 197"/>
                  <a:gd name="T72" fmla="*/ 7 w 108"/>
                  <a:gd name="T73" fmla="*/ 9 h 197"/>
                  <a:gd name="T74" fmla="*/ 7 w 108"/>
                  <a:gd name="T75" fmla="*/ 8 h 197"/>
                  <a:gd name="T76" fmla="*/ 7 w 108"/>
                  <a:gd name="T77" fmla="*/ 7 h 197"/>
                  <a:gd name="T78" fmla="*/ 6 w 108"/>
                  <a:gd name="T79" fmla="*/ 6 h 197"/>
                  <a:gd name="T80" fmla="*/ 6 w 108"/>
                  <a:gd name="T81" fmla="*/ 5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197"/>
                  <a:gd name="T125" fmla="*/ 108 w 108"/>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197">
                    <a:moveTo>
                      <a:pt x="95" y="82"/>
                    </a:moveTo>
                    <a:lnTo>
                      <a:pt x="89" y="67"/>
                    </a:lnTo>
                    <a:lnTo>
                      <a:pt x="79" y="54"/>
                    </a:lnTo>
                    <a:lnTo>
                      <a:pt x="73" y="41"/>
                    </a:lnTo>
                    <a:lnTo>
                      <a:pt x="66" y="28"/>
                    </a:lnTo>
                    <a:lnTo>
                      <a:pt x="57" y="19"/>
                    </a:lnTo>
                    <a:lnTo>
                      <a:pt x="47" y="13"/>
                    </a:lnTo>
                    <a:lnTo>
                      <a:pt x="41" y="6"/>
                    </a:lnTo>
                    <a:lnTo>
                      <a:pt x="32" y="3"/>
                    </a:lnTo>
                    <a:lnTo>
                      <a:pt x="25" y="0"/>
                    </a:lnTo>
                    <a:lnTo>
                      <a:pt x="18" y="0"/>
                    </a:lnTo>
                    <a:lnTo>
                      <a:pt x="12" y="6"/>
                    </a:lnTo>
                    <a:lnTo>
                      <a:pt x="6" y="13"/>
                    </a:lnTo>
                    <a:lnTo>
                      <a:pt x="3" y="19"/>
                    </a:lnTo>
                    <a:lnTo>
                      <a:pt x="0" y="28"/>
                    </a:lnTo>
                    <a:lnTo>
                      <a:pt x="0" y="41"/>
                    </a:lnTo>
                    <a:lnTo>
                      <a:pt x="0" y="54"/>
                    </a:lnTo>
                    <a:lnTo>
                      <a:pt x="0" y="67"/>
                    </a:lnTo>
                    <a:lnTo>
                      <a:pt x="3" y="82"/>
                    </a:lnTo>
                    <a:lnTo>
                      <a:pt x="6" y="99"/>
                    </a:lnTo>
                    <a:lnTo>
                      <a:pt x="12" y="114"/>
                    </a:lnTo>
                    <a:lnTo>
                      <a:pt x="18" y="130"/>
                    </a:lnTo>
                    <a:lnTo>
                      <a:pt x="25" y="143"/>
                    </a:lnTo>
                    <a:lnTo>
                      <a:pt x="35" y="155"/>
                    </a:lnTo>
                    <a:lnTo>
                      <a:pt x="41" y="168"/>
                    </a:lnTo>
                    <a:lnTo>
                      <a:pt x="50" y="178"/>
                    </a:lnTo>
                    <a:lnTo>
                      <a:pt x="57" y="184"/>
                    </a:lnTo>
                    <a:lnTo>
                      <a:pt x="66" y="190"/>
                    </a:lnTo>
                    <a:lnTo>
                      <a:pt x="73" y="194"/>
                    </a:lnTo>
                    <a:lnTo>
                      <a:pt x="82" y="197"/>
                    </a:lnTo>
                    <a:lnTo>
                      <a:pt x="89" y="194"/>
                    </a:lnTo>
                    <a:lnTo>
                      <a:pt x="95" y="190"/>
                    </a:lnTo>
                    <a:lnTo>
                      <a:pt x="101" y="184"/>
                    </a:lnTo>
                    <a:lnTo>
                      <a:pt x="104" y="178"/>
                    </a:lnTo>
                    <a:lnTo>
                      <a:pt x="108" y="168"/>
                    </a:lnTo>
                    <a:lnTo>
                      <a:pt x="108" y="155"/>
                    </a:lnTo>
                    <a:lnTo>
                      <a:pt x="108" y="143"/>
                    </a:lnTo>
                    <a:lnTo>
                      <a:pt x="104" y="130"/>
                    </a:lnTo>
                    <a:lnTo>
                      <a:pt x="104" y="114"/>
                    </a:lnTo>
                    <a:lnTo>
                      <a:pt x="98" y="99"/>
                    </a:lnTo>
                    <a:lnTo>
                      <a:pt x="95"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21" name="Freeform 1683">
                <a:extLst>
                  <a:ext uri="{FF2B5EF4-FFF2-40B4-BE49-F238E27FC236}">
                    <a16:creationId xmlns:a16="http://schemas.microsoft.com/office/drawing/2014/main" id="{0AB5A469-9A01-4E25-BF60-A392E446CB60}"/>
                  </a:ext>
                </a:extLst>
              </p:cNvPr>
              <p:cNvSpPr>
                <a:spLocks/>
              </p:cNvSpPr>
              <p:nvPr/>
            </p:nvSpPr>
            <p:spPr bwMode="auto">
              <a:xfrm>
                <a:off x="2920" y="2522"/>
                <a:ext cx="27" cy="49"/>
              </a:xfrm>
              <a:custGeom>
                <a:avLst/>
                <a:gdLst>
                  <a:gd name="T0" fmla="*/ 6 w 108"/>
                  <a:gd name="T1" fmla="*/ 5 h 197"/>
                  <a:gd name="T2" fmla="*/ 6 w 108"/>
                  <a:gd name="T3" fmla="*/ 4 h 197"/>
                  <a:gd name="T4" fmla="*/ 5 w 108"/>
                  <a:gd name="T5" fmla="*/ 3 h 197"/>
                  <a:gd name="T6" fmla="*/ 5 w 108"/>
                  <a:gd name="T7" fmla="*/ 2 h 197"/>
                  <a:gd name="T8" fmla="*/ 4 w 108"/>
                  <a:gd name="T9" fmla="*/ 2 h 197"/>
                  <a:gd name="T10" fmla="*/ 4 w 108"/>
                  <a:gd name="T11" fmla="*/ 1 h 197"/>
                  <a:gd name="T12" fmla="*/ 3 w 108"/>
                  <a:gd name="T13" fmla="*/ 1 h 197"/>
                  <a:gd name="T14" fmla="*/ 3 w 108"/>
                  <a:gd name="T15" fmla="*/ 0 h 197"/>
                  <a:gd name="T16" fmla="*/ 2 w 108"/>
                  <a:gd name="T17" fmla="*/ 0 h 197"/>
                  <a:gd name="T18" fmla="*/ 2 w 108"/>
                  <a:gd name="T19" fmla="*/ 0 h 197"/>
                  <a:gd name="T20" fmla="*/ 1 w 108"/>
                  <a:gd name="T21" fmla="*/ 0 h 197"/>
                  <a:gd name="T22" fmla="*/ 1 w 108"/>
                  <a:gd name="T23" fmla="*/ 0 h 197"/>
                  <a:gd name="T24" fmla="*/ 1 w 108"/>
                  <a:gd name="T25" fmla="*/ 1 h 197"/>
                  <a:gd name="T26" fmla="*/ 0 w 108"/>
                  <a:gd name="T27" fmla="*/ 1 h 197"/>
                  <a:gd name="T28" fmla="*/ 0 w 108"/>
                  <a:gd name="T29" fmla="*/ 2 h 197"/>
                  <a:gd name="T30" fmla="*/ 0 w 108"/>
                  <a:gd name="T31" fmla="*/ 2 h 197"/>
                  <a:gd name="T32" fmla="*/ 0 w 108"/>
                  <a:gd name="T33" fmla="*/ 3 h 197"/>
                  <a:gd name="T34" fmla="*/ 0 w 108"/>
                  <a:gd name="T35" fmla="*/ 4 h 197"/>
                  <a:gd name="T36" fmla="*/ 0 w 108"/>
                  <a:gd name="T37" fmla="*/ 5 h 197"/>
                  <a:gd name="T38" fmla="*/ 1 w 108"/>
                  <a:gd name="T39" fmla="*/ 6 h 197"/>
                  <a:gd name="T40" fmla="*/ 1 w 108"/>
                  <a:gd name="T41" fmla="*/ 7 h 197"/>
                  <a:gd name="T42" fmla="*/ 1 w 108"/>
                  <a:gd name="T43" fmla="*/ 8 h 197"/>
                  <a:gd name="T44" fmla="*/ 2 w 108"/>
                  <a:gd name="T45" fmla="*/ 9 h 197"/>
                  <a:gd name="T46" fmla="*/ 2 w 108"/>
                  <a:gd name="T47" fmla="*/ 10 h 197"/>
                  <a:gd name="T48" fmla="*/ 3 w 108"/>
                  <a:gd name="T49" fmla="*/ 10 h 197"/>
                  <a:gd name="T50" fmla="*/ 3 w 108"/>
                  <a:gd name="T51" fmla="*/ 11 h 197"/>
                  <a:gd name="T52" fmla="*/ 4 w 108"/>
                  <a:gd name="T53" fmla="*/ 11 h 197"/>
                  <a:gd name="T54" fmla="*/ 4 w 108"/>
                  <a:gd name="T55" fmla="*/ 12 h 197"/>
                  <a:gd name="T56" fmla="*/ 5 w 108"/>
                  <a:gd name="T57" fmla="*/ 12 h 197"/>
                  <a:gd name="T58" fmla="*/ 5 w 108"/>
                  <a:gd name="T59" fmla="*/ 12 h 197"/>
                  <a:gd name="T60" fmla="*/ 6 w 108"/>
                  <a:gd name="T61" fmla="*/ 12 h 197"/>
                  <a:gd name="T62" fmla="*/ 6 w 108"/>
                  <a:gd name="T63" fmla="*/ 12 h 197"/>
                  <a:gd name="T64" fmla="*/ 6 w 108"/>
                  <a:gd name="T65" fmla="*/ 11 h 197"/>
                  <a:gd name="T66" fmla="*/ 7 w 108"/>
                  <a:gd name="T67" fmla="*/ 11 h 197"/>
                  <a:gd name="T68" fmla="*/ 7 w 108"/>
                  <a:gd name="T69" fmla="*/ 10 h 197"/>
                  <a:gd name="T70" fmla="*/ 7 w 108"/>
                  <a:gd name="T71" fmla="*/ 10 h 197"/>
                  <a:gd name="T72" fmla="*/ 7 w 108"/>
                  <a:gd name="T73" fmla="*/ 9 h 197"/>
                  <a:gd name="T74" fmla="*/ 7 w 108"/>
                  <a:gd name="T75" fmla="*/ 8 h 197"/>
                  <a:gd name="T76" fmla="*/ 7 w 108"/>
                  <a:gd name="T77" fmla="*/ 7 h 197"/>
                  <a:gd name="T78" fmla="*/ 6 w 108"/>
                  <a:gd name="T79" fmla="*/ 6 h 197"/>
                  <a:gd name="T80" fmla="*/ 6 w 108"/>
                  <a:gd name="T81" fmla="*/ 5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8"/>
                  <a:gd name="T124" fmla="*/ 0 h 197"/>
                  <a:gd name="T125" fmla="*/ 108 w 108"/>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8" h="197">
                    <a:moveTo>
                      <a:pt x="95" y="82"/>
                    </a:moveTo>
                    <a:lnTo>
                      <a:pt x="89" y="67"/>
                    </a:lnTo>
                    <a:lnTo>
                      <a:pt x="79" y="54"/>
                    </a:lnTo>
                    <a:lnTo>
                      <a:pt x="73" y="41"/>
                    </a:lnTo>
                    <a:lnTo>
                      <a:pt x="66" y="28"/>
                    </a:lnTo>
                    <a:lnTo>
                      <a:pt x="57" y="19"/>
                    </a:lnTo>
                    <a:lnTo>
                      <a:pt x="47" y="13"/>
                    </a:lnTo>
                    <a:lnTo>
                      <a:pt x="41" y="6"/>
                    </a:lnTo>
                    <a:lnTo>
                      <a:pt x="32" y="3"/>
                    </a:lnTo>
                    <a:lnTo>
                      <a:pt x="25" y="0"/>
                    </a:lnTo>
                    <a:lnTo>
                      <a:pt x="18" y="0"/>
                    </a:lnTo>
                    <a:lnTo>
                      <a:pt x="12" y="6"/>
                    </a:lnTo>
                    <a:lnTo>
                      <a:pt x="6" y="13"/>
                    </a:lnTo>
                    <a:lnTo>
                      <a:pt x="3" y="19"/>
                    </a:lnTo>
                    <a:lnTo>
                      <a:pt x="0" y="28"/>
                    </a:lnTo>
                    <a:lnTo>
                      <a:pt x="0" y="41"/>
                    </a:lnTo>
                    <a:lnTo>
                      <a:pt x="0" y="54"/>
                    </a:lnTo>
                    <a:lnTo>
                      <a:pt x="0" y="67"/>
                    </a:lnTo>
                    <a:lnTo>
                      <a:pt x="3" y="82"/>
                    </a:lnTo>
                    <a:lnTo>
                      <a:pt x="6" y="99"/>
                    </a:lnTo>
                    <a:lnTo>
                      <a:pt x="12" y="114"/>
                    </a:lnTo>
                    <a:lnTo>
                      <a:pt x="18" y="130"/>
                    </a:lnTo>
                    <a:lnTo>
                      <a:pt x="25" y="143"/>
                    </a:lnTo>
                    <a:lnTo>
                      <a:pt x="35" y="155"/>
                    </a:lnTo>
                    <a:lnTo>
                      <a:pt x="41" y="168"/>
                    </a:lnTo>
                    <a:lnTo>
                      <a:pt x="50" y="178"/>
                    </a:lnTo>
                    <a:lnTo>
                      <a:pt x="57" y="184"/>
                    </a:lnTo>
                    <a:lnTo>
                      <a:pt x="66" y="190"/>
                    </a:lnTo>
                    <a:lnTo>
                      <a:pt x="73" y="194"/>
                    </a:lnTo>
                    <a:lnTo>
                      <a:pt x="82" y="197"/>
                    </a:lnTo>
                    <a:lnTo>
                      <a:pt x="89" y="194"/>
                    </a:lnTo>
                    <a:lnTo>
                      <a:pt x="95" y="190"/>
                    </a:lnTo>
                    <a:lnTo>
                      <a:pt x="101" y="184"/>
                    </a:lnTo>
                    <a:lnTo>
                      <a:pt x="104" y="178"/>
                    </a:lnTo>
                    <a:lnTo>
                      <a:pt x="108" y="168"/>
                    </a:lnTo>
                    <a:lnTo>
                      <a:pt x="108" y="155"/>
                    </a:lnTo>
                    <a:lnTo>
                      <a:pt x="108" y="143"/>
                    </a:lnTo>
                    <a:lnTo>
                      <a:pt x="104" y="130"/>
                    </a:lnTo>
                    <a:lnTo>
                      <a:pt x="104" y="114"/>
                    </a:lnTo>
                    <a:lnTo>
                      <a:pt x="98" y="99"/>
                    </a:lnTo>
                    <a:lnTo>
                      <a:pt x="95"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2" name="Freeform 1684">
                <a:extLst>
                  <a:ext uri="{FF2B5EF4-FFF2-40B4-BE49-F238E27FC236}">
                    <a16:creationId xmlns:a16="http://schemas.microsoft.com/office/drawing/2014/main" id="{74F687F2-BD6E-4215-9747-3E5932395A98}"/>
                  </a:ext>
                </a:extLst>
              </p:cNvPr>
              <p:cNvSpPr>
                <a:spLocks/>
              </p:cNvSpPr>
              <p:nvPr/>
            </p:nvSpPr>
            <p:spPr bwMode="auto">
              <a:xfrm>
                <a:off x="2869" y="2467"/>
                <a:ext cx="29" cy="34"/>
              </a:xfrm>
              <a:custGeom>
                <a:avLst/>
                <a:gdLst>
                  <a:gd name="T0" fmla="*/ 5 w 116"/>
                  <a:gd name="T1" fmla="*/ 0 h 137"/>
                  <a:gd name="T2" fmla="*/ 5 w 116"/>
                  <a:gd name="T3" fmla="*/ 0 h 137"/>
                  <a:gd name="T4" fmla="*/ 5 w 116"/>
                  <a:gd name="T5" fmla="*/ 0 h 137"/>
                  <a:gd name="T6" fmla="*/ 5 w 116"/>
                  <a:gd name="T7" fmla="*/ 0 h 137"/>
                  <a:gd name="T8" fmla="*/ 5 w 116"/>
                  <a:gd name="T9" fmla="*/ 1 h 137"/>
                  <a:gd name="T10" fmla="*/ 5 w 116"/>
                  <a:gd name="T11" fmla="*/ 1 h 137"/>
                  <a:gd name="T12" fmla="*/ 6 w 116"/>
                  <a:gd name="T13" fmla="*/ 1 h 137"/>
                  <a:gd name="T14" fmla="*/ 6 w 116"/>
                  <a:gd name="T15" fmla="*/ 1 h 137"/>
                  <a:gd name="T16" fmla="*/ 6 w 116"/>
                  <a:gd name="T17" fmla="*/ 1 h 137"/>
                  <a:gd name="T18" fmla="*/ 6 w 116"/>
                  <a:gd name="T19" fmla="*/ 2 h 137"/>
                  <a:gd name="T20" fmla="*/ 7 w 116"/>
                  <a:gd name="T21" fmla="*/ 3 h 137"/>
                  <a:gd name="T22" fmla="*/ 7 w 116"/>
                  <a:gd name="T23" fmla="*/ 4 h 137"/>
                  <a:gd name="T24" fmla="*/ 7 w 116"/>
                  <a:gd name="T25" fmla="*/ 5 h 137"/>
                  <a:gd name="T26" fmla="*/ 7 w 116"/>
                  <a:gd name="T27" fmla="*/ 6 h 137"/>
                  <a:gd name="T28" fmla="*/ 7 w 116"/>
                  <a:gd name="T29" fmla="*/ 6 h 137"/>
                  <a:gd name="T30" fmla="*/ 7 w 116"/>
                  <a:gd name="T31" fmla="*/ 7 h 137"/>
                  <a:gd name="T32" fmla="*/ 7 w 116"/>
                  <a:gd name="T33" fmla="*/ 8 h 137"/>
                  <a:gd name="T34" fmla="*/ 7 w 116"/>
                  <a:gd name="T35" fmla="*/ 8 h 137"/>
                  <a:gd name="T36" fmla="*/ 7 w 116"/>
                  <a:gd name="T37" fmla="*/ 8 h 137"/>
                  <a:gd name="T38" fmla="*/ 6 w 116"/>
                  <a:gd name="T39" fmla="*/ 8 h 137"/>
                  <a:gd name="T40" fmla="*/ 6 w 116"/>
                  <a:gd name="T41" fmla="*/ 8 h 137"/>
                  <a:gd name="T42" fmla="*/ 5 w 116"/>
                  <a:gd name="T43" fmla="*/ 8 h 137"/>
                  <a:gd name="T44" fmla="*/ 5 w 116"/>
                  <a:gd name="T45" fmla="*/ 8 h 137"/>
                  <a:gd name="T46" fmla="*/ 4 w 116"/>
                  <a:gd name="T47" fmla="*/ 8 h 137"/>
                  <a:gd name="T48" fmla="*/ 4 w 116"/>
                  <a:gd name="T49" fmla="*/ 7 h 137"/>
                  <a:gd name="T50" fmla="*/ 3 w 116"/>
                  <a:gd name="T51" fmla="*/ 7 h 137"/>
                  <a:gd name="T52" fmla="*/ 2 w 116"/>
                  <a:gd name="T53" fmla="*/ 6 h 137"/>
                  <a:gd name="T54" fmla="*/ 2 w 116"/>
                  <a:gd name="T55" fmla="*/ 5 h 137"/>
                  <a:gd name="T56" fmla="*/ 1 w 116"/>
                  <a:gd name="T57" fmla="*/ 4 h 137"/>
                  <a:gd name="T58" fmla="*/ 1 w 116"/>
                  <a:gd name="T59" fmla="*/ 4 h 137"/>
                  <a:gd name="T60" fmla="*/ 1 w 116"/>
                  <a:gd name="T61" fmla="*/ 4 h 137"/>
                  <a:gd name="T62" fmla="*/ 1 w 116"/>
                  <a:gd name="T63" fmla="*/ 4 h 137"/>
                  <a:gd name="T64" fmla="*/ 1 w 116"/>
                  <a:gd name="T65" fmla="*/ 3 h 137"/>
                  <a:gd name="T66" fmla="*/ 1 w 116"/>
                  <a:gd name="T67" fmla="*/ 3 h 137"/>
                  <a:gd name="T68" fmla="*/ 0 w 116"/>
                  <a:gd name="T69" fmla="*/ 3 h 137"/>
                  <a:gd name="T70" fmla="*/ 0 w 116"/>
                  <a:gd name="T71" fmla="*/ 3 h 137"/>
                  <a:gd name="T72" fmla="*/ 0 w 116"/>
                  <a:gd name="T73" fmla="*/ 3 h 137"/>
                  <a:gd name="T74" fmla="*/ 0 w 116"/>
                  <a:gd name="T75" fmla="*/ 2 h 137"/>
                  <a:gd name="T76" fmla="*/ 0 w 116"/>
                  <a:gd name="T77" fmla="*/ 2 h 137"/>
                  <a:gd name="T78" fmla="*/ 5 w 116"/>
                  <a:gd name="T79" fmla="*/ 0 h 1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6"/>
                  <a:gd name="T121" fmla="*/ 0 h 137"/>
                  <a:gd name="T122" fmla="*/ 116 w 116"/>
                  <a:gd name="T123" fmla="*/ 137 h 1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6" h="137">
                    <a:moveTo>
                      <a:pt x="72" y="0"/>
                    </a:moveTo>
                    <a:lnTo>
                      <a:pt x="76" y="3"/>
                    </a:lnTo>
                    <a:lnTo>
                      <a:pt x="79" y="7"/>
                    </a:lnTo>
                    <a:lnTo>
                      <a:pt x="82" y="10"/>
                    </a:lnTo>
                    <a:lnTo>
                      <a:pt x="82" y="13"/>
                    </a:lnTo>
                    <a:lnTo>
                      <a:pt x="84" y="17"/>
                    </a:lnTo>
                    <a:lnTo>
                      <a:pt x="88" y="20"/>
                    </a:lnTo>
                    <a:lnTo>
                      <a:pt x="88" y="23"/>
                    </a:lnTo>
                    <a:lnTo>
                      <a:pt x="91" y="26"/>
                    </a:lnTo>
                    <a:lnTo>
                      <a:pt x="98" y="39"/>
                    </a:lnTo>
                    <a:lnTo>
                      <a:pt x="104" y="54"/>
                    </a:lnTo>
                    <a:lnTo>
                      <a:pt x="110" y="67"/>
                    </a:lnTo>
                    <a:lnTo>
                      <a:pt x="113" y="80"/>
                    </a:lnTo>
                    <a:lnTo>
                      <a:pt x="116" y="93"/>
                    </a:lnTo>
                    <a:lnTo>
                      <a:pt x="116" y="105"/>
                    </a:lnTo>
                    <a:lnTo>
                      <a:pt x="116" y="115"/>
                    </a:lnTo>
                    <a:lnTo>
                      <a:pt x="116" y="125"/>
                    </a:lnTo>
                    <a:lnTo>
                      <a:pt x="110" y="131"/>
                    </a:lnTo>
                    <a:lnTo>
                      <a:pt x="108" y="137"/>
                    </a:lnTo>
                    <a:lnTo>
                      <a:pt x="101" y="137"/>
                    </a:lnTo>
                    <a:lnTo>
                      <a:pt x="91" y="137"/>
                    </a:lnTo>
                    <a:lnTo>
                      <a:pt x="84" y="137"/>
                    </a:lnTo>
                    <a:lnTo>
                      <a:pt x="76" y="131"/>
                    </a:lnTo>
                    <a:lnTo>
                      <a:pt x="66" y="125"/>
                    </a:lnTo>
                    <a:lnTo>
                      <a:pt x="54" y="118"/>
                    </a:lnTo>
                    <a:lnTo>
                      <a:pt x="44" y="108"/>
                    </a:lnTo>
                    <a:lnTo>
                      <a:pt x="34" y="96"/>
                    </a:lnTo>
                    <a:lnTo>
                      <a:pt x="25" y="83"/>
                    </a:lnTo>
                    <a:lnTo>
                      <a:pt x="15" y="71"/>
                    </a:lnTo>
                    <a:lnTo>
                      <a:pt x="15" y="67"/>
                    </a:lnTo>
                    <a:lnTo>
                      <a:pt x="12" y="64"/>
                    </a:lnTo>
                    <a:lnTo>
                      <a:pt x="12" y="61"/>
                    </a:lnTo>
                    <a:lnTo>
                      <a:pt x="8" y="57"/>
                    </a:lnTo>
                    <a:lnTo>
                      <a:pt x="8" y="54"/>
                    </a:lnTo>
                    <a:lnTo>
                      <a:pt x="5" y="51"/>
                    </a:lnTo>
                    <a:lnTo>
                      <a:pt x="5" y="49"/>
                    </a:lnTo>
                    <a:lnTo>
                      <a:pt x="2" y="45"/>
                    </a:lnTo>
                    <a:lnTo>
                      <a:pt x="2" y="42"/>
                    </a:lnTo>
                    <a:lnTo>
                      <a:pt x="0" y="39"/>
                    </a:lnTo>
                    <a:lnTo>
                      <a:pt x="72"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23" name="Freeform 1685">
                <a:extLst>
                  <a:ext uri="{FF2B5EF4-FFF2-40B4-BE49-F238E27FC236}">
                    <a16:creationId xmlns:a16="http://schemas.microsoft.com/office/drawing/2014/main" id="{983A9023-373D-438F-BC22-A784150F2ABA}"/>
                  </a:ext>
                </a:extLst>
              </p:cNvPr>
              <p:cNvSpPr>
                <a:spLocks/>
              </p:cNvSpPr>
              <p:nvPr/>
            </p:nvSpPr>
            <p:spPr bwMode="auto">
              <a:xfrm>
                <a:off x="2869" y="2467"/>
                <a:ext cx="29" cy="34"/>
              </a:xfrm>
              <a:custGeom>
                <a:avLst/>
                <a:gdLst>
                  <a:gd name="T0" fmla="*/ 5 w 116"/>
                  <a:gd name="T1" fmla="*/ 0 h 137"/>
                  <a:gd name="T2" fmla="*/ 5 w 116"/>
                  <a:gd name="T3" fmla="*/ 0 h 137"/>
                  <a:gd name="T4" fmla="*/ 5 w 116"/>
                  <a:gd name="T5" fmla="*/ 0 h 137"/>
                  <a:gd name="T6" fmla="*/ 5 w 116"/>
                  <a:gd name="T7" fmla="*/ 0 h 137"/>
                  <a:gd name="T8" fmla="*/ 5 w 116"/>
                  <a:gd name="T9" fmla="*/ 1 h 137"/>
                  <a:gd name="T10" fmla="*/ 5 w 116"/>
                  <a:gd name="T11" fmla="*/ 1 h 137"/>
                  <a:gd name="T12" fmla="*/ 6 w 116"/>
                  <a:gd name="T13" fmla="*/ 1 h 137"/>
                  <a:gd name="T14" fmla="*/ 6 w 116"/>
                  <a:gd name="T15" fmla="*/ 1 h 137"/>
                  <a:gd name="T16" fmla="*/ 6 w 116"/>
                  <a:gd name="T17" fmla="*/ 1 h 137"/>
                  <a:gd name="T18" fmla="*/ 6 w 116"/>
                  <a:gd name="T19" fmla="*/ 2 h 137"/>
                  <a:gd name="T20" fmla="*/ 7 w 116"/>
                  <a:gd name="T21" fmla="*/ 3 h 137"/>
                  <a:gd name="T22" fmla="*/ 7 w 116"/>
                  <a:gd name="T23" fmla="*/ 4 h 137"/>
                  <a:gd name="T24" fmla="*/ 7 w 116"/>
                  <a:gd name="T25" fmla="*/ 5 h 137"/>
                  <a:gd name="T26" fmla="*/ 7 w 116"/>
                  <a:gd name="T27" fmla="*/ 6 h 137"/>
                  <a:gd name="T28" fmla="*/ 7 w 116"/>
                  <a:gd name="T29" fmla="*/ 6 h 137"/>
                  <a:gd name="T30" fmla="*/ 7 w 116"/>
                  <a:gd name="T31" fmla="*/ 7 h 137"/>
                  <a:gd name="T32" fmla="*/ 7 w 116"/>
                  <a:gd name="T33" fmla="*/ 8 h 137"/>
                  <a:gd name="T34" fmla="*/ 7 w 116"/>
                  <a:gd name="T35" fmla="*/ 8 h 137"/>
                  <a:gd name="T36" fmla="*/ 7 w 116"/>
                  <a:gd name="T37" fmla="*/ 8 h 137"/>
                  <a:gd name="T38" fmla="*/ 6 w 116"/>
                  <a:gd name="T39" fmla="*/ 8 h 137"/>
                  <a:gd name="T40" fmla="*/ 6 w 116"/>
                  <a:gd name="T41" fmla="*/ 8 h 137"/>
                  <a:gd name="T42" fmla="*/ 5 w 116"/>
                  <a:gd name="T43" fmla="*/ 8 h 137"/>
                  <a:gd name="T44" fmla="*/ 5 w 116"/>
                  <a:gd name="T45" fmla="*/ 8 h 137"/>
                  <a:gd name="T46" fmla="*/ 4 w 116"/>
                  <a:gd name="T47" fmla="*/ 8 h 137"/>
                  <a:gd name="T48" fmla="*/ 4 w 116"/>
                  <a:gd name="T49" fmla="*/ 7 h 137"/>
                  <a:gd name="T50" fmla="*/ 3 w 116"/>
                  <a:gd name="T51" fmla="*/ 7 h 137"/>
                  <a:gd name="T52" fmla="*/ 2 w 116"/>
                  <a:gd name="T53" fmla="*/ 6 h 137"/>
                  <a:gd name="T54" fmla="*/ 2 w 116"/>
                  <a:gd name="T55" fmla="*/ 5 h 137"/>
                  <a:gd name="T56" fmla="*/ 1 w 116"/>
                  <a:gd name="T57" fmla="*/ 4 h 137"/>
                  <a:gd name="T58" fmla="*/ 1 w 116"/>
                  <a:gd name="T59" fmla="*/ 4 h 137"/>
                  <a:gd name="T60" fmla="*/ 1 w 116"/>
                  <a:gd name="T61" fmla="*/ 4 h 137"/>
                  <a:gd name="T62" fmla="*/ 1 w 116"/>
                  <a:gd name="T63" fmla="*/ 4 h 137"/>
                  <a:gd name="T64" fmla="*/ 1 w 116"/>
                  <a:gd name="T65" fmla="*/ 3 h 137"/>
                  <a:gd name="T66" fmla="*/ 1 w 116"/>
                  <a:gd name="T67" fmla="*/ 3 h 137"/>
                  <a:gd name="T68" fmla="*/ 0 w 116"/>
                  <a:gd name="T69" fmla="*/ 3 h 137"/>
                  <a:gd name="T70" fmla="*/ 0 w 116"/>
                  <a:gd name="T71" fmla="*/ 3 h 137"/>
                  <a:gd name="T72" fmla="*/ 0 w 116"/>
                  <a:gd name="T73" fmla="*/ 3 h 137"/>
                  <a:gd name="T74" fmla="*/ 0 w 116"/>
                  <a:gd name="T75" fmla="*/ 2 h 137"/>
                  <a:gd name="T76" fmla="*/ 0 w 116"/>
                  <a:gd name="T77" fmla="*/ 2 h 137"/>
                  <a:gd name="T78" fmla="*/ 5 w 116"/>
                  <a:gd name="T79" fmla="*/ 0 h 13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6"/>
                  <a:gd name="T121" fmla="*/ 0 h 137"/>
                  <a:gd name="T122" fmla="*/ 116 w 116"/>
                  <a:gd name="T123" fmla="*/ 137 h 13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6" h="137">
                    <a:moveTo>
                      <a:pt x="72" y="0"/>
                    </a:moveTo>
                    <a:lnTo>
                      <a:pt x="76" y="3"/>
                    </a:lnTo>
                    <a:lnTo>
                      <a:pt x="79" y="7"/>
                    </a:lnTo>
                    <a:lnTo>
                      <a:pt x="82" y="10"/>
                    </a:lnTo>
                    <a:lnTo>
                      <a:pt x="82" y="13"/>
                    </a:lnTo>
                    <a:lnTo>
                      <a:pt x="84" y="17"/>
                    </a:lnTo>
                    <a:lnTo>
                      <a:pt x="88" y="20"/>
                    </a:lnTo>
                    <a:lnTo>
                      <a:pt x="88" y="23"/>
                    </a:lnTo>
                    <a:lnTo>
                      <a:pt x="91" y="26"/>
                    </a:lnTo>
                    <a:lnTo>
                      <a:pt x="98" y="39"/>
                    </a:lnTo>
                    <a:lnTo>
                      <a:pt x="104" y="54"/>
                    </a:lnTo>
                    <a:lnTo>
                      <a:pt x="110" y="67"/>
                    </a:lnTo>
                    <a:lnTo>
                      <a:pt x="113" y="80"/>
                    </a:lnTo>
                    <a:lnTo>
                      <a:pt x="116" y="93"/>
                    </a:lnTo>
                    <a:lnTo>
                      <a:pt x="116" y="105"/>
                    </a:lnTo>
                    <a:lnTo>
                      <a:pt x="116" y="115"/>
                    </a:lnTo>
                    <a:lnTo>
                      <a:pt x="116" y="125"/>
                    </a:lnTo>
                    <a:lnTo>
                      <a:pt x="110" y="131"/>
                    </a:lnTo>
                    <a:lnTo>
                      <a:pt x="108" y="137"/>
                    </a:lnTo>
                    <a:lnTo>
                      <a:pt x="101" y="137"/>
                    </a:lnTo>
                    <a:lnTo>
                      <a:pt x="91" y="137"/>
                    </a:lnTo>
                    <a:lnTo>
                      <a:pt x="84" y="137"/>
                    </a:lnTo>
                    <a:lnTo>
                      <a:pt x="76" y="131"/>
                    </a:lnTo>
                    <a:lnTo>
                      <a:pt x="66" y="125"/>
                    </a:lnTo>
                    <a:lnTo>
                      <a:pt x="54" y="118"/>
                    </a:lnTo>
                    <a:lnTo>
                      <a:pt x="44" y="108"/>
                    </a:lnTo>
                    <a:lnTo>
                      <a:pt x="34" y="96"/>
                    </a:lnTo>
                    <a:lnTo>
                      <a:pt x="25" y="83"/>
                    </a:lnTo>
                    <a:lnTo>
                      <a:pt x="15" y="71"/>
                    </a:lnTo>
                    <a:lnTo>
                      <a:pt x="15" y="67"/>
                    </a:lnTo>
                    <a:lnTo>
                      <a:pt x="12" y="64"/>
                    </a:lnTo>
                    <a:lnTo>
                      <a:pt x="12" y="61"/>
                    </a:lnTo>
                    <a:lnTo>
                      <a:pt x="8" y="57"/>
                    </a:lnTo>
                    <a:lnTo>
                      <a:pt x="8" y="54"/>
                    </a:lnTo>
                    <a:lnTo>
                      <a:pt x="5" y="51"/>
                    </a:lnTo>
                    <a:lnTo>
                      <a:pt x="5" y="49"/>
                    </a:lnTo>
                    <a:lnTo>
                      <a:pt x="2" y="45"/>
                    </a:lnTo>
                    <a:lnTo>
                      <a:pt x="2" y="42"/>
                    </a:lnTo>
                    <a:lnTo>
                      <a:pt x="0" y="39"/>
                    </a:lnTo>
                    <a:lnTo>
                      <a:pt x="72"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4" name="Freeform 1686">
                <a:extLst>
                  <a:ext uri="{FF2B5EF4-FFF2-40B4-BE49-F238E27FC236}">
                    <a16:creationId xmlns:a16="http://schemas.microsoft.com/office/drawing/2014/main" id="{B2B93404-C3BC-484F-9770-10E984C1232B}"/>
                  </a:ext>
                </a:extLst>
              </p:cNvPr>
              <p:cNvSpPr>
                <a:spLocks/>
              </p:cNvSpPr>
              <p:nvPr/>
            </p:nvSpPr>
            <p:spPr bwMode="auto">
              <a:xfrm>
                <a:off x="2575" y="2377"/>
                <a:ext cx="43" cy="26"/>
              </a:xfrm>
              <a:custGeom>
                <a:avLst/>
                <a:gdLst>
                  <a:gd name="T0" fmla="*/ 6 w 172"/>
                  <a:gd name="T1" fmla="*/ 6 h 101"/>
                  <a:gd name="T2" fmla="*/ 7 w 172"/>
                  <a:gd name="T3" fmla="*/ 6 h 101"/>
                  <a:gd name="T4" fmla="*/ 8 w 172"/>
                  <a:gd name="T5" fmla="*/ 6 h 101"/>
                  <a:gd name="T6" fmla="*/ 8 w 172"/>
                  <a:gd name="T7" fmla="*/ 5 h 101"/>
                  <a:gd name="T8" fmla="*/ 9 w 172"/>
                  <a:gd name="T9" fmla="*/ 5 h 101"/>
                  <a:gd name="T10" fmla="*/ 10 w 172"/>
                  <a:gd name="T11" fmla="*/ 5 h 101"/>
                  <a:gd name="T12" fmla="*/ 10 w 172"/>
                  <a:gd name="T13" fmla="*/ 4 h 101"/>
                  <a:gd name="T14" fmla="*/ 10 w 172"/>
                  <a:gd name="T15" fmla="*/ 4 h 101"/>
                  <a:gd name="T16" fmla="*/ 11 w 172"/>
                  <a:gd name="T17" fmla="*/ 3 h 101"/>
                  <a:gd name="T18" fmla="*/ 11 w 172"/>
                  <a:gd name="T19" fmla="*/ 3 h 101"/>
                  <a:gd name="T20" fmla="*/ 11 w 172"/>
                  <a:gd name="T21" fmla="*/ 2 h 101"/>
                  <a:gd name="T22" fmla="*/ 11 w 172"/>
                  <a:gd name="T23" fmla="*/ 2 h 101"/>
                  <a:gd name="T24" fmla="*/ 10 w 172"/>
                  <a:gd name="T25" fmla="*/ 1 h 101"/>
                  <a:gd name="T26" fmla="*/ 10 w 172"/>
                  <a:gd name="T27" fmla="*/ 1 h 101"/>
                  <a:gd name="T28" fmla="*/ 9 w 172"/>
                  <a:gd name="T29" fmla="*/ 1 h 101"/>
                  <a:gd name="T30" fmla="*/ 9 w 172"/>
                  <a:gd name="T31" fmla="*/ 0 h 101"/>
                  <a:gd name="T32" fmla="*/ 8 w 172"/>
                  <a:gd name="T33" fmla="*/ 0 h 101"/>
                  <a:gd name="T34" fmla="*/ 7 w 172"/>
                  <a:gd name="T35" fmla="*/ 0 h 101"/>
                  <a:gd name="T36" fmla="*/ 6 w 172"/>
                  <a:gd name="T37" fmla="*/ 0 h 101"/>
                  <a:gd name="T38" fmla="*/ 6 w 172"/>
                  <a:gd name="T39" fmla="*/ 0 h 101"/>
                  <a:gd name="T40" fmla="*/ 5 w 172"/>
                  <a:gd name="T41" fmla="*/ 0 h 101"/>
                  <a:gd name="T42" fmla="*/ 4 w 172"/>
                  <a:gd name="T43" fmla="*/ 1 h 101"/>
                  <a:gd name="T44" fmla="*/ 3 w 172"/>
                  <a:gd name="T45" fmla="*/ 1 h 101"/>
                  <a:gd name="T46" fmla="*/ 2 w 172"/>
                  <a:gd name="T47" fmla="*/ 1 h 101"/>
                  <a:gd name="T48" fmla="*/ 2 w 172"/>
                  <a:gd name="T49" fmla="*/ 2 h 101"/>
                  <a:gd name="T50" fmla="*/ 1 w 172"/>
                  <a:gd name="T51" fmla="*/ 2 h 101"/>
                  <a:gd name="T52" fmla="*/ 1 w 172"/>
                  <a:gd name="T53" fmla="*/ 3 h 101"/>
                  <a:gd name="T54" fmla="*/ 0 w 172"/>
                  <a:gd name="T55" fmla="*/ 3 h 101"/>
                  <a:gd name="T56" fmla="*/ 0 w 172"/>
                  <a:gd name="T57" fmla="*/ 4 h 101"/>
                  <a:gd name="T58" fmla="*/ 0 w 172"/>
                  <a:gd name="T59" fmla="*/ 4 h 101"/>
                  <a:gd name="T60" fmla="*/ 0 w 172"/>
                  <a:gd name="T61" fmla="*/ 5 h 101"/>
                  <a:gd name="T62" fmla="*/ 0 w 172"/>
                  <a:gd name="T63" fmla="*/ 5 h 101"/>
                  <a:gd name="T64" fmla="*/ 1 w 172"/>
                  <a:gd name="T65" fmla="*/ 5 h 101"/>
                  <a:gd name="T66" fmla="*/ 1 w 172"/>
                  <a:gd name="T67" fmla="*/ 6 h 101"/>
                  <a:gd name="T68" fmla="*/ 2 w 172"/>
                  <a:gd name="T69" fmla="*/ 6 h 101"/>
                  <a:gd name="T70" fmla="*/ 2 w 172"/>
                  <a:gd name="T71" fmla="*/ 6 h 101"/>
                  <a:gd name="T72" fmla="*/ 3 w 172"/>
                  <a:gd name="T73" fmla="*/ 6 h 101"/>
                  <a:gd name="T74" fmla="*/ 4 w 172"/>
                  <a:gd name="T75" fmla="*/ 7 h 101"/>
                  <a:gd name="T76" fmla="*/ 4 w 172"/>
                  <a:gd name="T77" fmla="*/ 7 h 101"/>
                  <a:gd name="T78" fmla="*/ 5 w 172"/>
                  <a:gd name="T79" fmla="*/ 6 h 101"/>
                  <a:gd name="T80" fmla="*/ 6 w 172"/>
                  <a:gd name="T81" fmla="*/ 6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94" y="98"/>
                    </a:moveTo>
                    <a:lnTo>
                      <a:pt x="108" y="95"/>
                    </a:lnTo>
                    <a:lnTo>
                      <a:pt x="120" y="88"/>
                    </a:lnTo>
                    <a:lnTo>
                      <a:pt x="133" y="83"/>
                    </a:lnTo>
                    <a:lnTo>
                      <a:pt x="143" y="79"/>
                    </a:lnTo>
                    <a:lnTo>
                      <a:pt x="152" y="69"/>
                    </a:lnTo>
                    <a:lnTo>
                      <a:pt x="158" y="63"/>
                    </a:lnTo>
                    <a:lnTo>
                      <a:pt x="165" y="56"/>
                    </a:lnTo>
                    <a:lnTo>
                      <a:pt x="168" y="47"/>
                    </a:lnTo>
                    <a:lnTo>
                      <a:pt x="172" y="41"/>
                    </a:lnTo>
                    <a:lnTo>
                      <a:pt x="172" y="31"/>
                    </a:lnTo>
                    <a:lnTo>
                      <a:pt x="168" y="25"/>
                    </a:lnTo>
                    <a:lnTo>
                      <a:pt x="162" y="19"/>
                    </a:lnTo>
                    <a:lnTo>
                      <a:pt x="155" y="12"/>
                    </a:lnTo>
                    <a:lnTo>
                      <a:pt x="148" y="9"/>
                    </a:lnTo>
                    <a:lnTo>
                      <a:pt x="140" y="5"/>
                    </a:lnTo>
                    <a:lnTo>
                      <a:pt x="126" y="2"/>
                    </a:lnTo>
                    <a:lnTo>
                      <a:pt x="114" y="0"/>
                    </a:lnTo>
                    <a:lnTo>
                      <a:pt x="101" y="0"/>
                    </a:lnTo>
                    <a:lnTo>
                      <a:pt x="89" y="2"/>
                    </a:lnTo>
                    <a:lnTo>
                      <a:pt x="76" y="2"/>
                    </a:lnTo>
                    <a:lnTo>
                      <a:pt x="60" y="9"/>
                    </a:lnTo>
                    <a:lnTo>
                      <a:pt x="47" y="12"/>
                    </a:lnTo>
                    <a:lnTo>
                      <a:pt x="37" y="19"/>
                    </a:lnTo>
                    <a:lnTo>
                      <a:pt x="25" y="25"/>
                    </a:lnTo>
                    <a:lnTo>
                      <a:pt x="18" y="31"/>
                    </a:lnTo>
                    <a:lnTo>
                      <a:pt x="9" y="37"/>
                    </a:lnTo>
                    <a:lnTo>
                      <a:pt x="3" y="44"/>
                    </a:lnTo>
                    <a:lnTo>
                      <a:pt x="0" y="54"/>
                    </a:lnTo>
                    <a:lnTo>
                      <a:pt x="0" y="59"/>
                    </a:lnTo>
                    <a:lnTo>
                      <a:pt x="0" y="69"/>
                    </a:lnTo>
                    <a:lnTo>
                      <a:pt x="3" y="76"/>
                    </a:lnTo>
                    <a:lnTo>
                      <a:pt x="6" y="83"/>
                    </a:lnTo>
                    <a:lnTo>
                      <a:pt x="12" y="88"/>
                    </a:lnTo>
                    <a:lnTo>
                      <a:pt x="22" y="91"/>
                    </a:lnTo>
                    <a:lnTo>
                      <a:pt x="31" y="98"/>
                    </a:lnTo>
                    <a:lnTo>
                      <a:pt x="40" y="98"/>
                    </a:lnTo>
                    <a:lnTo>
                      <a:pt x="54" y="101"/>
                    </a:lnTo>
                    <a:lnTo>
                      <a:pt x="66" y="101"/>
                    </a:lnTo>
                    <a:lnTo>
                      <a:pt x="82" y="98"/>
                    </a:lnTo>
                    <a:lnTo>
                      <a:pt x="94"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25" name="Freeform 1687">
                <a:extLst>
                  <a:ext uri="{FF2B5EF4-FFF2-40B4-BE49-F238E27FC236}">
                    <a16:creationId xmlns:a16="http://schemas.microsoft.com/office/drawing/2014/main" id="{E1089DDE-6C4D-4E9B-98B7-E17B5112541F}"/>
                  </a:ext>
                </a:extLst>
              </p:cNvPr>
              <p:cNvSpPr>
                <a:spLocks/>
              </p:cNvSpPr>
              <p:nvPr/>
            </p:nvSpPr>
            <p:spPr bwMode="auto">
              <a:xfrm>
                <a:off x="2575" y="2377"/>
                <a:ext cx="43" cy="26"/>
              </a:xfrm>
              <a:custGeom>
                <a:avLst/>
                <a:gdLst>
                  <a:gd name="T0" fmla="*/ 6 w 172"/>
                  <a:gd name="T1" fmla="*/ 6 h 101"/>
                  <a:gd name="T2" fmla="*/ 7 w 172"/>
                  <a:gd name="T3" fmla="*/ 6 h 101"/>
                  <a:gd name="T4" fmla="*/ 8 w 172"/>
                  <a:gd name="T5" fmla="*/ 6 h 101"/>
                  <a:gd name="T6" fmla="*/ 8 w 172"/>
                  <a:gd name="T7" fmla="*/ 5 h 101"/>
                  <a:gd name="T8" fmla="*/ 9 w 172"/>
                  <a:gd name="T9" fmla="*/ 5 h 101"/>
                  <a:gd name="T10" fmla="*/ 10 w 172"/>
                  <a:gd name="T11" fmla="*/ 5 h 101"/>
                  <a:gd name="T12" fmla="*/ 10 w 172"/>
                  <a:gd name="T13" fmla="*/ 4 h 101"/>
                  <a:gd name="T14" fmla="*/ 10 w 172"/>
                  <a:gd name="T15" fmla="*/ 4 h 101"/>
                  <a:gd name="T16" fmla="*/ 11 w 172"/>
                  <a:gd name="T17" fmla="*/ 3 h 101"/>
                  <a:gd name="T18" fmla="*/ 11 w 172"/>
                  <a:gd name="T19" fmla="*/ 3 h 101"/>
                  <a:gd name="T20" fmla="*/ 11 w 172"/>
                  <a:gd name="T21" fmla="*/ 2 h 101"/>
                  <a:gd name="T22" fmla="*/ 11 w 172"/>
                  <a:gd name="T23" fmla="*/ 2 h 101"/>
                  <a:gd name="T24" fmla="*/ 10 w 172"/>
                  <a:gd name="T25" fmla="*/ 1 h 101"/>
                  <a:gd name="T26" fmla="*/ 10 w 172"/>
                  <a:gd name="T27" fmla="*/ 1 h 101"/>
                  <a:gd name="T28" fmla="*/ 9 w 172"/>
                  <a:gd name="T29" fmla="*/ 1 h 101"/>
                  <a:gd name="T30" fmla="*/ 9 w 172"/>
                  <a:gd name="T31" fmla="*/ 0 h 101"/>
                  <a:gd name="T32" fmla="*/ 8 w 172"/>
                  <a:gd name="T33" fmla="*/ 0 h 101"/>
                  <a:gd name="T34" fmla="*/ 7 w 172"/>
                  <a:gd name="T35" fmla="*/ 0 h 101"/>
                  <a:gd name="T36" fmla="*/ 6 w 172"/>
                  <a:gd name="T37" fmla="*/ 0 h 101"/>
                  <a:gd name="T38" fmla="*/ 6 w 172"/>
                  <a:gd name="T39" fmla="*/ 0 h 101"/>
                  <a:gd name="T40" fmla="*/ 5 w 172"/>
                  <a:gd name="T41" fmla="*/ 0 h 101"/>
                  <a:gd name="T42" fmla="*/ 4 w 172"/>
                  <a:gd name="T43" fmla="*/ 1 h 101"/>
                  <a:gd name="T44" fmla="*/ 3 w 172"/>
                  <a:gd name="T45" fmla="*/ 1 h 101"/>
                  <a:gd name="T46" fmla="*/ 2 w 172"/>
                  <a:gd name="T47" fmla="*/ 1 h 101"/>
                  <a:gd name="T48" fmla="*/ 2 w 172"/>
                  <a:gd name="T49" fmla="*/ 2 h 101"/>
                  <a:gd name="T50" fmla="*/ 1 w 172"/>
                  <a:gd name="T51" fmla="*/ 2 h 101"/>
                  <a:gd name="T52" fmla="*/ 1 w 172"/>
                  <a:gd name="T53" fmla="*/ 3 h 101"/>
                  <a:gd name="T54" fmla="*/ 0 w 172"/>
                  <a:gd name="T55" fmla="*/ 3 h 101"/>
                  <a:gd name="T56" fmla="*/ 0 w 172"/>
                  <a:gd name="T57" fmla="*/ 4 h 101"/>
                  <a:gd name="T58" fmla="*/ 0 w 172"/>
                  <a:gd name="T59" fmla="*/ 4 h 101"/>
                  <a:gd name="T60" fmla="*/ 0 w 172"/>
                  <a:gd name="T61" fmla="*/ 5 h 101"/>
                  <a:gd name="T62" fmla="*/ 0 w 172"/>
                  <a:gd name="T63" fmla="*/ 5 h 101"/>
                  <a:gd name="T64" fmla="*/ 1 w 172"/>
                  <a:gd name="T65" fmla="*/ 5 h 101"/>
                  <a:gd name="T66" fmla="*/ 1 w 172"/>
                  <a:gd name="T67" fmla="*/ 6 h 101"/>
                  <a:gd name="T68" fmla="*/ 2 w 172"/>
                  <a:gd name="T69" fmla="*/ 6 h 101"/>
                  <a:gd name="T70" fmla="*/ 2 w 172"/>
                  <a:gd name="T71" fmla="*/ 6 h 101"/>
                  <a:gd name="T72" fmla="*/ 3 w 172"/>
                  <a:gd name="T73" fmla="*/ 6 h 101"/>
                  <a:gd name="T74" fmla="*/ 4 w 172"/>
                  <a:gd name="T75" fmla="*/ 7 h 101"/>
                  <a:gd name="T76" fmla="*/ 4 w 172"/>
                  <a:gd name="T77" fmla="*/ 7 h 101"/>
                  <a:gd name="T78" fmla="*/ 5 w 172"/>
                  <a:gd name="T79" fmla="*/ 6 h 101"/>
                  <a:gd name="T80" fmla="*/ 6 w 172"/>
                  <a:gd name="T81" fmla="*/ 6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94" y="98"/>
                    </a:moveTo>
                    <a:lnTo>
                      <a:pt x="108" y="95"/>
                    </a:lnTo>
                    <a:lnTo>
                      <a:pt x="120" y="88"/>
                    </a:lnTo>
                    <a:lnTo>
                      <a:pt x="133" y="83"/>
                    </a:lnTo>
                    <a:lnTo>
                      <a:pt x="143" y="79"/>
                    </a:lnTo>
                    <a:lnTo>
                      <a:pt x="152" y="69"/>
                    </a:lnTo>
                    <a:lnTo>
                      <a:pt x="158" y="63"/>
                    </a:lnTo>
                    <a:lnTo>
                      <a:pt x="165" y="56"/>
                    </a:lnTo>
                    <a:lnTo>
                      <a:pt x="168" y="47"/>
                    </a:lnTo>
                    <a:lnTo>
                      <a:pt x="172" y="41"/>
                    </a:lnTo>
                    <a:lnTo>
                      <a:pt x="172" y="31"/>
                    </a:lnTo>
                    <a:lnTo>
                      <a:pt x="168" y="25"/>
                    </a:lnTo>
                    <a:lnTo>
                      <a:pt x="162" y="19"/>
                    </a:lnTo>
                    <a:lnTo>
                      <a:pt x="155" y="12"/>
                    </a:lnTo>
                    <a:lnTo>
                      <a:pt x="148" y="9"/>
                    </a:lnTo>
                    <a:lnTo>
                      <a:pt x="140" y="5"/>
                    </a:lnTo>
                    <a:lnTo>
                      <a:pt x="126" y="2"/>
                    </a:lnTo>
                    <a:lnTo>
                      <a:pt x="114" y="0"/>
                    </a:lnTo>
                    <a:lnTo>
                      <a:pt x="101" y="0"/>
                    </a:lnTo>
                    <a:lnTo>
                      <a:pt x="89" y="2"/>
                    </a:lnTo>
                    <a:lnTo>
                      <a:pt x="76" y="2"/>
                    </a:lnTo>
                    <a:lnTo>
                      <a:pt x="60" y="9"/>
                    </a:lnTo>
                    <a:lnTo>
                      <a:pt x="47" y="12"/>
                    </a:lnTo>
                    <a:lnTo>
                      <a:pt x="37" y="19"/>
                    </a:lnTo>
                    <a:lnTo>
                      <a:pt x="25" y="25"/>
                    </a:lnTo>
                    <a:lnTo>
                      <a:pt x="18" y="31"/>
                    </a:lnTo>
                    <a:lnTo>
                      <a:pt x="9" y="37"/>
                    </a:lnTo>
                    <a:lnTo>
                      <a:pt x="3" y="44"/>
                    </a:lnTo>
                    <a:lnTo>
                      <a:pt x="0" y="54"/>
                    </a:lnTo>
                    <a:lnTo>
                      <a:pt x="0" y="59"/>
                    </a:lnTo>
                    <a:lnTo>
                      <a:pt x="0" y="69"/>
                    </a:lnTo>
                    <a:lnTo>
                      <a:pt x="3" y="76"/>
                    </a:lnTo>
                    <a:lnTo>
                      <a:pt x="6" y="83"/>
                    </a:lnTo>
                    <a:lnTo>
                      <a:pt x="12" y="88"/>
                    </a:lnTo>
                    <a:lnTo>
                      <a:pt x="22" y="91"/>
                    </a:lnTo>
                    <a:lnTo>
                      <a:pt x="31" y="98"/>
                    </a:lnTo>
                    <a:lnTo>
                      <a:pt x="40" y="98"/>
                    </a:lnTo>
                    <a:lnTo>
                      <a:pt x="54" y="101"/>
                    </a:lnTo>
                    <a:lnTo>
                      <a:pt x="66" y="101"/>
                    </a:lnTo>
                    <a:lnTo>
                      <a:pt x="82" y="98"/>
                    </a:lnTo>
                    <a:lnTo>
                      <a:pt x="94"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6" name="Freeform 1688">
                <a:extLst>
                  <a:ext uri="{FF2B5EF4-FFF2-40B4-BE49-F238E27FC236}">
                    <a16:creationId xmlns:a16="http://schemas.microsoft.com/office/drawing/2014/main" id="{650BA2AB-D0B2-4A4D-B3B4-BB5E67DD87D6}"/>
                  </a:ext>
                </a:extLst>
              </p:cNvPr>
              <p:cNvSpPr>
                <a:spLocks/>
              </p:cNvSpPr>
              <p:nvPr/>
            </p:nvSpPr>
            <p:spPr bwMode="auto">
              <a:xfrm>
                <a:off x="2727" y="2386"/>
                <a:ext cx="55" cy="28"/>
              </a:xfrm>
              <a:custGeom>
                <a:avLst/>
                <a:gdLst>
                  <a:gd name="T0" fmla="*/ 6 w 219"/>
                  <a:gd name="T1" fmla="*/ 6 h 115"/>
                  <a:gd name="T2" fmla="*/ 7 w 219"/>
                  <a:gd name="T3" fmla="*/ 6 h 115"/>
                  <a:gd name="T4" fmla="*/ 8 w 219"/>
                  <a:gd name="T5" fmla="*/ 7 h 115"/>
                  <a:gd name="T6" fmla="*/ 9 w 219"/>
                  <a:gd name="T7" fmla="*/ 7 h 115"/>
                  <a:gd name="T8" fmla="*/ 10 w 219"/>
                  <a:gd name="T9" fmla="*/ 7 h 115"/>
                  <a:gd name="T10" fmla="*/ 11 w 219"/>
                  <a:gd name="T11" fmla="*/ 7 h 115"/>
                  <a:gd name="T12" fmla="*/ 12 w 219"/>
                  <a:gd name="T13" fmla="*/ 7 h 115"/>
                  <a:gd name="T14" fmla="*/ 13 w 219"/>
                  <a:gd name="T15" fmla="*/ 6 h 115"/>
                  <a:gd name="T16" fmla="*/ 13 w 219"/>
                  <a:gd name="T17" fmla="*/ 6 h 115"/>
                  <a:gd name="T18" fmla="*/ 14 w 219"/>
                  <a:gd name="T19" fmla="*/ 6 h 115"/>
                  <a:gd name="T20" fmla="*/ 14 w 219"/>
                  <a:gd name="T21" fmla="*/ 5 h 115"/>
                  <a:gd name="T22" fmla="*/ 14 w 219"/>
                  <a:gd name="T23" fmla="*/ 5 h 115"/>
                  <a:gd name="T24" fmla="*/ 14 w 219"/>
                  <a:gd name="T25" fmla="*/ 4 h 115"/>
                  <a:gd name="T26" fmla="*/ 14 w 219"/>
                  <a:gd name="T27" fmla="*/ 4 h 115"/>
                  <a:gd name="T28" fmla="*/ 13 w 219"/>
                  <a:gd name="T29" fmla="*/ 3 h 115"/>
                  <a:gd name="T30" fmla="*/ 12 w 219"/>
                  <a:gd name="T31" fmla="*/ 3 h 115"/>
                  <a:gd name="T32" fmla="*/ 12 w 219"/>
                  <a:gd name="T33" fmla="*/ 2 h 115"/>
                  <a:gd name="T34" fmla="*/ 11 w 219"/>
                  <a:gd name="T35" fmla="*/ 2 h 115"/>
                  <a:gd name="T36" fmla="*/ 10 w 219"/>
                  <a:gd name="T37" fmla="*/ 1 h 115"/>
                  <a:gd name="T38" fmla="*/ 9 w 219"/>
                  <a:gd name="T39" fmla="*/ 1 h 115"/>
                  <a:gd name="T40" fmla="*/ 8 w 219"/>
                  <a:gd name="T41" fmla="*/ 0 h 115"/>
                  <a:gd name="T42" fmla="*/ 7 w 219"/>
                  <a:gd name="T43" fmla="*/ 0 h 115"/>
                  <a:gd name="T44" fmla="*/ 6 w 219"/>
                  <a:gd name="T45" fmla="*/ 0 h 115"/>
                  <a:gd name="T46" fmla="*/ 5 w 219"/>
                  <a:gd name="T47" fmla="*/ 0 h 115"/>
                  <a:gd name="T48" fmla="*/ 4 w 219"/>
                  <a:gd name="T49" fmla="*/ 0 h 115"/>
                  <a:gd name="T50" fmla="*/ 3 w 219"/>
                  <a:gd name="T51" fmla="*/ 0 h 115"/>
                  <a:gd name="T52" fmla="*/ 2 w 219"/>
                  <a:gd name="T53" fmla="*/ 0 h 115"/>
                  <a:gd name="T54" fmla="*/ 1 w 219"/>
                  <a:gd name="T55" fmla="*/ 0 h 115"/>
                  <a:gd name="T56" fmla="*/ 1 w 219"/>
                  <a:gd name="T57" fmla="*/ 1 h 115"/>
                  <a:gd name="T58" fmla="*/ 0 w 219"/>
                  <a:gd name="T59" fmla="*/ 1 h 115"/>
                  <a:gd name="T60" fmla="*/ 0 w 219"/>
                  <a:gd name="T61" fmla="*/ 1 h 115"/>
                  <a:gd name="T62" fmla="*/ 0 w 219"/>
                  <a:gd name="T63" fmla="*/ 2 h 115"/>
                  <a:gd name="T64" fmla="*/ 0 w 219"/>
                  <a:gd name="T65" fmla="*/ 2 h 115"/>
                  <a:gd name="T66" fmla="*/ 1 w 219"/>
                  <a:gd name="T67" fmla="*/ 3 h 115"/>
                  <a:gd name="T68" fmla="*/ 1 w 219"/>
                  <a:gd name="T69" fmla="*/ 3 h 115"/>
                  <a:gd name="T70" fmla="*/ 2 w 219"/>
                  <a:gd name="T71" fmla="*/ 4 h 115"/>
                  <a:gd name="T72" fmla="*/ 2 w 219"/>
                  <a:gd name="T73" fmla="*/ 4 h 115"/>
                  <a:gd name="T74" fmla="*/ 3 w 219"/>
                  <a:gd name="T75" fmla="*/ 5 h 115"/>
                  <a:gd name="T76" fmla="*/ 4 w 219"/>
                  <a:gd name="T77" fmla="*/ 5 h 115"/>
                  <a:gd name="T78" fmla="*/ 5 w 219"/>
                  <a:gd name="T79" fmla="*/ 6 h 115"/>
                  <a:gd name="T80" fmla="*/ 6 w 219"/>
                  <a:gd name="T81" fmla="*/ 6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9"/>
                  <a:gd name="T124" fmla="*/ 0 h 115"/>
                  <a:gd name="T125" fmla="*/ 219 w 219"/>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9" h="115">
                    <a:moveTo>
                      <a:pt x="96" y="103"/>
                    </a:moveTo>
                    <a:lnTo>
                      <a:pt x="115" y="108"/>
                    </a:lnTo>
                    <a:lnTo>
                      <a:pt x="131" y="111"/>
                    </a:lnTo>
                    <a:lnTo>
                      <a:pt x="147" y="111"/>
                    </a:lnTo>
                    <a:lnTo>
                      <a:pt x="162" y="115"/>
                    </a:lnTo>
                    <a:lnTo>
                      <a:pt x="179" y="111"/>
                    </a:lnTo>
                    <a:lnTo>
                      <a:pt x="188" y="111"/>
                    </a:lnTo>
                    <a:lnTo>
                      <a:pt x="201" y="108"/>
                    </a:lnTo>
                    <a:lnTo>
                      <a:pt x="210" y="103"/>
                    </a:lnTo>
                    <a:lnTo>
                      <a:pt x="216" y="96"/>
                    </a:lnTo>
                    <a:lnTo>
                      <a:pt x="219" y="89"/>
                    </a:lnTo>
                    <a:lnTo>
                      <a:pt x="219" y="83"/>
                    </a:lnTo>
                    <a:lnTo>
                      <a:pt x="216" y="74"/>
                    </a:lnTo>
                    <a:lnTo>
                      <a:pt x="214" y="64"/>
                    </a:lnTo>
                    <a:lnTo>
                      <a:pt x="207" y="57"/>
                    </a:lnTo>
                    <a:lnTo>
                      <a:pt x="197" y="49"/>
                    </a:lnTo>
                    <a:lnTo>
                      <a:pt x="185" y="39"/>
                    </a:lnTo>
                    <a:lnTo>
                      <a:pt x="172" y="32"/>
                    </a:lnTo>
                    <a:lnTo>
                      <a:pt x="156" y="22"/>
                    </a:lnTo>
                    <a:lnTo>
                      <a:pt x="140" y="17"/>
                    </a:lnTo>
                    <a:lnTo>
                      <a:pt x="124" y="10"/>
                    </a:lnTo>
                    <a:lnTo>
                      <a:pt x="106" y="7"/>
                    </a:lnTo>
                    <a:lnTo>
                      <a:pt x="89" y="3"/>
                    </a:lnTo>
                    <a:lnTo>
                      <a:pt x="74" y="0"/>
                    </a:lnTo>
                    <a:lnTo>
                      <a:pt x="57" y="0"/>
                    </a:lnTo>
                    <a:lnTo>
                      <a:pt x="42" y="0"/>
                    </a:lnTo>
                    <a:lnTo>
                      <a:pt x="29" y="3"/>
                    </a:lnTo>
                    <a:lnTo>
                      <a:pt x="20" y="7"/>
                    </a:lnTo>
                    <a:lnTo>
                      <a:pt x="10" y="13"/>
                    </a:lnTo>
                    <a:lnTo>
                      <a:pt x="3" y="17"/>
                    </a:lnTo>
                    <a:lnTo>
                      <a:pt x="0" y="25"/>
                    </a:lnTo>
                    <a:lnTo>
                      <a:pt x="0" y="32"/>
                    </a:lnTo>
                    <a:lnTo>
                      <a:pt x="3" y="42"/>
                    </a:lnTo>
                    <a:lnTo>
                      <a:pt x="7" y="49"/>
                    </a:lnTo>
                    <a:lnTo>
                      <a:pt x="13" y="57"/>
                    </a:lnTo>
                    <a:lnTo>
                      <a:pt x="23" y="67"/>
                    </a:lnTo>
                    <a:lnTo>
                      <a:pt x="35" y="74"/>
                    </a:lnTo>
                    <a:lnTo>
                      <a:pt x="48" y="83"/>
                    </a:lnTo>
                    <a:lnTo>
                      <a:pt x="61" y="89"/>
                    </a:lnTo>
                    <a:lnTo>
                      <a:pt x="80" y="96"/>
                    </a:lnTo>
                    <a:lnTo>
                      <a:pt x="96" y="10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27" name="Freeform 1689">
                <a:extLst>
                  <a:ext uri="{FF2B5EF4-FFF2-40B4-BE49-F238E27FC236}">
                    <a16:creationId xmlns:a16="http://schemas.microsoft.com/office/drawing/2014/main" id="{C54C5A68-0C8A-4E9F-9189-DCE23C95AC0E}"/>
                  </a:ext>
                </a:extLst>
              </p:cNvPr>
              <p:cNvSpPr>
                <a:spLocks/>
              </p:cNvSpPr>
              <p:nvPr/>
            </p:nvSpPr>
            <p:spPr bwMode="auto">
              <a:xfrm>
                <a:off x="2727" y="2386"/>
                <a:ext cx="55" cy="28"/>
              </a:xfrm>
              <a:custGeom>
                <a:avLst/>
                <a:gdLst>
                  <a:gd name="T0" fmla="*/ 6 w 219"/>
                  <a:gd name="T1" fmla="*/ 6 h 115"/>
                  <a:gd name="T2" fmla="*/ 7 w 219"/>
                  <a:gd name="T3" fmla="*/ 6 h 115"/>
                  <a:gd name="T4" fmla="*/ 8 w 219"/>
                  <a:gd name="T5" fmla="*/ 7 h 115"/>
                  <a:gd name="T6" fmla="*/ 9 w 219"/>
                  <a:gd name="T7" fmla="*/ 7 h 115"/>
                  <a:gd name="T8" fmla="*/ 10 w 219"/>
                  <a:gd name="T9" fmla="*/ 7 h 115"/>
                  <a:gd name="T10" fmla="*/ 11 w 219"/>
                  <a:gd name="T11" fmla="*/ 7 h 115"/>
                  <a:gd name="T12" fmla="*/ 12 w 219"/>
                  <a:gd name="T13" fmla="*/ 7 h 115"/>
                  <a:gd name="T14" fmla="*/ 13 w 219"/>
                  <a:gd name="T15" fmla="*/ 6 h 115"/>
                  <a:gd name="T16" fmla="*/ 13 w 219"/>
                  <a:gd name="T17" fmla="*/ 6 h 115"/>
                  <a:gd name="T18" fmla="*/ 14 w 219"/>
                  <a:gd name="T19" fmla="*/ 6 h 115"/>
                  <a:gd name="T20" fmla="*/ 14 w 219"/>
                  <a:gd name="T21" fmla="*/ 5 h 115"/>
                  <a:gd name="T22" fmla="*/ 14 w 219"/>
                  <a:gd name="T23" fmla="*/ 5 h 115"/>
                  <a:gd name="T24" fmla="*/ 14 w 219"/>
                  <a:gd name="T25" fmla="*/ 4 h 115"/>
                  <a:gd name="T26" fmla="*/ 14 w 219"/>
                  <a:gd name="T27" fmla="*/ 4 h 115"/>
                  <a:gd name="T28" fmla="*/ 13 w 219"/>
                  <a:gd name="T29" fmla="*/ 3 h 115"/>
                  <a:gd name="T30" fmla="*/ 12 w 219"/>
                  <a:gd name="T31" fmla="*/ 3 h 115"/>
                  <a:gd name="T32" fmla="*/ 12 w 219"/>
                  <a:gd name="T33" fmla="*/ 2 h 115"/>
                  <a:gd name="T34" fmla="*/ 11 w 219"/>
                  <a:gd name="T35" fmla="*/ 2 h 115"/>
                  <a:gd name="T36" fmla="*/ 10 w 219"/>
                  <a:gd name="T37" fmla="*/ 1 h 115"/>
                  <a:gd name="T38" fmla="*/ 9 w 219"/>
                  <a:gd name="T39" fmla="*/ 1 h 115"/>
                  <a:gd name="T40" fmla="*/ 8 w 219"/>
                  <a:gd name="T41" fmla="*/ 0 h 115"/>
                  <a:gd name="T42" fmla="*/ 7 w 219"/>
                  <a:gd name="T43" fmla="*/ 0 h 115"/>
                  <a:gd name="T44" fmla="*/ 6 w 219"/>
                  <a:gd name="T45" fmla="*/ 0 h 115"/>
                  <a:gd name="T46" fmla="*/ 5 w 219"/>
                  <a:gd name="T47" fmla="*/ 0 h 115"/>
                  <a:gd name="T48" fmla="*/ 4 w 219"/>
                  <a:gd name="T49" fmla="*/ 0 h 115"/>
                  <a:gd name="T50" fmla="*/ 3 w 219"/>
                  <a:gd name="T51" fmla="*/ 0 h 115"/>
                  <a:gd name="T52" fmla="*/ 2 w 219"/>
                  <a:gd name="T53" fmla="*/ 0 h 115"/>
                  <a:gd name="T54" fmla="*/ 1 w 219"/>
                  <a:gd name="T55" fmla="*/ 0 h 115"/>
                  <a:gd name="T56" fmla="*/ 1 w 219"/>
                  <a:gd name="T57" fmla="*/ 1 h 115"/>
                  <a:gd name="T58" fmla="*/ 0 w 219"/>
                  <a:gd name="T59" fmla="*/ 1 h 115"/>
                  <a:gd name="T60" fmla="*/ 0 w 219"/>
                  <a:gd name="T61" fmla="*/ 1 h 115"/>
                  <a:gd name="T62" fmla="*/ 0 w 219"/>
                  <a:gd name="T63" fmla="*/ 2 h 115"/>
                  <a:gd name="T64" fmla="*/ 0 w 219"/>
                  <a:gd name="T65" fmla="*/ 2 h 115"/>
                  <a:gd name="T66" fmla="*/ 1 w 219"/>
                  <a:gd name="T67" fmla="*/ 3 h 115"/>
                  <a:gd name="T68" fmla="*/ 1 w 219"/>
                  <a:gd name="T69" fmla="*/ 3 h 115"/>
                  <a:gd name="T70" fmla="*/ 2 w 219"/>
                  <a:gd name="T71" fmla="*/ 4 h 115"/>
                  <a:gd name="T72" fmla="*/ 2 w 219"/>
                  <a:gd name="T73" fmla="*/ 4 h 115"/>
                  <a:gd name="T74" fmla="*/ 3 w 219"/>
                  <a:gd name="T75" fmla="*/ 5 h 115"/>
                  <a:gd name="T76" fmla="*/ 4 w 219"/>
                  <a:gd name="T77" fmla="*/ 5 h 115"/>
                  <a:gd name="T78" fmla="*/ 5 w 219"/>
                  <a:gd name="T79" fmla="*/ 6 h 115"/>
                  <a:gd name="T80" fmla="*/ 6 w 219"/>
                  <a:gd name="T81" fmla="*/ 6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19"/>
                  <a:gd name="T124" fmla="*/ 0 h 115"/>
                  <a:gd name="T125" fmla="*/ 219 w 219"/>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19" h="115">
                    <a:moveTo>
                      <a:pt x="96" y="103"/>
                    </a:moveTo>
                    <a:lnTo>
                      <a:pt x="115" y="108"/>
                    </a:lnTo>
                    <a:lnTo>
                      <a:pt x="131" y="111"/>
                    </a:lnTo>
                    <a:lnTo>
                      <a:pt x="147" y="111"/>
                    </a:lnTo>
                    <a:lnTo>
                      <a:pt x="162" y="115"/>
                    </a:lnTo>
                    <a:lnTo>
                      <a:pt x="179" y="111"/>
                    </a:lnTo>
                    <a:lnTo>
                      <a:pt x="188" y="111"/>
                    </a:lnTo>
                    <a:lnTo>
                      <a:pt x="201" y="108"/>
                    </a:lnTo>
                    <a:lnTo>
                      <a:pt x="210" y="103"/>
                    </a:lnTo>
                    <a:lnTo>
                      <a:pt x="216" y="96"/>
                    </a:lnTo>
                    <a:lnTo>
                      <a:pt x="219" y="89"/>
                    </a:lnTo>
                    <a:lnTo>
                      <a:pt x="219" y="83"/>
                    </a:lnTo>
                    <a:lnTo>
                      <a:pt x="216" y="74"/>
                    </a:lnTo>
                    <a:lnTo>
                      <a:pt x="214" y="64"/>
                    </a:lnTo>
                    <a:lnTo>
                      <a:pt x="207" y="57"/>
                    </a:lnTo>
                    <a:lnTo>
                      <a:pt x="197" y="49"/>
                    </a:lnTo>
                    <a:lnTo>
                      <a:pt x="185" y="39"/>
                    </a:lnTo>
                    <a:lnTo>
                      <a:pt x="172" y="32"/>
                    </a:lnTo>
                    <a:lnTo>
                      <a:pt x="156" y="22"/>
                    </a:lnTo>
                    <a:lnTo>
                      <a:pt x="140" y="17"/>
                    </a:lnTo>
                    <a:lnTo>
                      <a:pt x="124" y="10"/>
                    </a:lnTo>
                    <a:lnTo>
                      <a:pt x="106" y="7"/>
                    </a:lnTo>
                    <a:lnTo>
                      <a:pt x="89" y="3"/>
                    </a:lnTo>
                    <a:lnTo>
                      <a:pt x="74" y="0"/>
                    </a:lnTo>
                    <a:lnTo>
                      <a:pt x="57" y="0"/>
                    </a:lnTo>
                    <a:lnTo>
                      <a:pt x="42" y="0"/>
                    </a:lnTo>
                    <a:lnTo>
                      <a:pt x="29" y="3"/>
                    </a:lnTo>
                    <a:lnTo>
                      <a:pt x="20" y="7"/>
                    </a:lnTo>
                    <a:lnTo>
                      <a:pt x="10" y="13"/>
                    </a:lnTo>
                    <a:lnTo>
                      <a:pt x="3" y="17"/>
                    </a:lnTo>
                    <a:lnTo>
                      <a:pt x="0" y="25"/>
                    </a:lnTo>
                    <a:lnTo>
                      <a:pt x="0" y="32"/>
                    </a:lnTo>
                    <a:lnTo>
                      <a:pt x="3" y="42"/>
                    </a:lnTo>
                    <a:lnTo>
                      <a:pt x="7" y="49"/>
                    </a:lnTo>
                    <a:lnTo>
                      <a:pt x="13" y="57"/>
                    </a:lnTo>
                    <a:lnTo>
                      <a:pt x="23" y="67"/>
                    </a:lnTo>
                    <a:lnTo>
                      <a:pt x="35" y="74"/>
                    </a:lnTo>
                    <a:lnTo>
                      <a:pt x="48" y="83"/>
                    </a:lnTo>
                    <a:lnTo>
                      <a:pt x="61" y="89"/>
                    </a:lnTo>
                    <a:lnTo>
                      <a:pt x="80" y="96"/>
                    </a:lnTo>
                    <a:lnTo>
                      <a:pt x="96" y="10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28" name="Freeform 1690">
                <a:extLst>
                  <a:ext uri="{FF2B5EF4-FFF2-40B4-BE49-F238E27FC236}">
                    <a16:creationId xmlns:a16="http://schemas.microsoft.com/office/drawing/2014/main" id="{707DC141-51DB-4BB4-AD2D-A94647AFF6C4}"/>
                  </a:ext>
                </a:extLst>
              </p:cNvPr>
              <p:cNvSpPr>
                <a:spLocks/>
              </p:cNvSpPr>
              <p:nvPr/>
            </p:nvSpPr>
            <p:spPr bwMode="auto">
              <a:xfrm>
                <a:off x="2795" y="2414"/>
                <a:ext cx="50" cy="36"/>
              </a:xfrm>
              <a:custGeom>
                <a:avLst/>
                <a:gdLst>
                  <a:gd name="T0" fmla="*/ 5 w 198"/>
                  <a:gd name="T1" fmla="*/ 7 h 147"/>
                  <a:gd name="T2" fmla="*/ 6 w 198"/>
                  <a:gd name="T3" fmla="*/ 8 h 147"/>
                  <a:gd name="T4" fmla="*/ 7 w 198"/>
                  <a:gd name="T5" fmla="*/ 8 h 147"/>
                  <a:gd name="T6" fmla="*/ 8 w 198"/>
                  <a:gd name="T7" fmla="*/ 8 h 147"/>
                  <a:gd name="T8" fmla="*/ 9 w 198"/>
                  <a:gd name="T9" fmla="*/ 9 h 147"/>
                  <a:gd name="T10" fmla="*/ 9 w 198"/>
                  <a:gd name="T11" fmla="*/ 9 h 147"/>
                  <a:gd name="T12" fmla="*/ 10 w 198"/>
                  <a:gd name="T13" fmla="*/ 9 h 147"/>
                  <a:gd name="T14" fmla="*/ 11 w 198"/>
                  <a:gd name="T15" fmla="*/ 9 h 147"/>
                  <a:gd name="T16" fmla="*/ 11 w 198"/>
                  <a:gd name="T17" fmla="*/ 9 h 147"/>
                  <a:gd name="T18" fmla="*/ 12 w 198"/>
                  <a:gd name="T19" fmla="*/ 9 h 147"/>
                  <a:gd name="T20" fmla="*/ 12 w 198"/>
                  <a:gd name="T21" fmla="*/ 8 h 147"/>
                  <a:gd name="T22" fmla="*/ 13 w 198"/>
                  <a:gd name="T23" fmla="*/ 8 h 147"/>
                  <a:gd name="T24" fmla="*/ 13 w 198"/>
                  <a:gd name="T25" fmla="*/ 7 h 147"/>
                  <a:gd name="T26" fmla="*/ 12 w 198"/>
                  <a:gd name="T27" fmla="*/ 7 h 147"/>
                  <a:gd name="T28" fmla="*/ 12 w 198"/>
                  <a:gd name="T29" fmla="*/ 6 h 147"/>
                  <a:gd name="T30" fmla="*/ 12 w 198"/>
                  <a:gd name="T31" fmla="*/ 5 h 147"/>
                  <a:gd name="T32" fmla="*/ 11 w 198"/>
                  <a:gd name="T33" fmla="*/ 5 h 147"/>
                  <a:gd name="T34" fmla="*/ 11 w 198"/>
                  <a:gd name="T35" fmla="*/ 4 h 147"/>
                  <a:gd name="T36" fmla="*/ 10 w 198"/>
                  <a:gd name="T37" fmla="*/ 3 h 147"/>
                  <a:gd name="T38" fmla="*/ 9 w 198"/>
                  <a:gd name="T39" fmla="*/ 3 h 147"/>
                  <a:gd name="T40" fmla="*/ 8 w 198"/>
                  <a:gd name="T41" fmla="*/ 2 h 147"/>
                  <a:gd name="T42" fmla="*/ 7 w 198"/>
                  <a:gd name="T43" fmla="*/ 1 h 147"/>
                  <a:gd name="T44" fmla="*/ 6 w 198"/>
                  <a:gd name="T45" fmla="*/ 1 h 147"/>
                  <a:gd name="T46" fmla="*/ 5 w 198"/>
                  <a:gd name="T47" fmla="*/ 0 h 147"/>
                  <a:gd name="T48" fmla="*/ 4 w 198"/>
                  <a:gd name="T49" fmla="*/ 0 h 147"/>
                  <a:gd name="T50" fmla="*/ 3 w 198"/>
                  <a:gd name="T51" fmla="*/ 0 h 147"/>
                  <a:gd name="T52" fmla="*/ 3 w 198"/>
                  <a:gd name="T53" fmla="*/ 0 h 147"/>
                  <a:gd name="T54" fmla="*/ 2 w 198"/>
                  <a:gd name="T55" fmla="*/ 0 h 147"/>
                  <a:gd name="T56" fmla="*/ 1 w 198"/>
                  <a:gd name="T57" fmla="*/ 0 h 147"/>
                  <a:gd name="T58" fmla="*/ 1 w 198"/>
                  <a:gd name="T59" fmla="*/ 0 h 147"/>
                  <a:gd name="T60" fmla="*/ 0 w 198"/>
                  <a:gd name="T61" fmla="*/ 0 h 147"/>
                  <a:gd name="T62" fmla="*/ 0 w 198"/>
                  <a:gd name="T63" fmla="*/ 1 h 147"/>
                  <a:gd name="T64" fmla="*/ 0 w 198"/>
                  <a:gd name="T65" fmla="*/ 1 h 147"/>
                  <a:gd name="T66" fmla="*/ 0 w 198"/>
                  <a:gd name="T67" fmla="*/ 2 h 147"/>
                  <a:gd name="T68" fmla="*/ 1 w 198"/>
                  <a:gd name="T69" fmla="*/ 3 h 147"/>
                  <a:gd name="T70" fmla="*/ 1 w 198"/>
                  <a:gd name="T71" fmla="*/ 3 h 147"/>
                  <a:gd name="T72" fmla="*/ 1 w 198"/>
                  <a:gd name="T73" fmla="*/ 4 h 147"/>
                  <a:gd name="T74" fmla="*/ 2 w 198"/>
                  <a:gd name="T75" fmla="*/ 5 h 147"/>
                  <a:gd name="T76" fmla="*/ 3 w 198"/>
                  <a:gd name="T77" fmla="*/ 6 h 147"/>
                  <a:gd name="T78" fmla="*/ 4 w 198"/>
                  <a:gd name="T79" fmla="*/ 6 h 147"/>
                  <a:gd name="T80" fmla="*/ 5 w 198"/>
                  <a:gd name="T81" fmla="*/ 7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47"/>
                  <a:gd name="T125" fmla="*/ 198 w 198"/>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47">
                    <a:moveTo>
                      <a:pt x="71" y="115"/>
                    </a:moveTo>
                    <a:lnTo>
                      <a:pt x="86" y="125"/>
                    </a:lnTo>
                    <a:lnTo>
                      <a:pt x="103" y="130"/>
                    </a:lnTo>
                    <a:lnTo>
                      <a:pt x="118" y="137"/>
                    </a:lnTo>
                    <a:lnTo>
                      <a:pt x="134" y="144"/>
                    </a:lnTo>
                    <a:lnTo>
                      <a:pt x="147" y="147"/>
                    </a:lnTo>
                    <a:lnTo>
                      <a:pt x="160" y="147"/>
                    </a:lnTo>
                    <a:lnTo>
                      <a:pt x="169" y="147"/>
                    </a:lnTo>
                    <a:lnTo>
                      <a:pt x="179" y="147"/>
                    </a:lnTo>
                    <a:lnTo>
                      <a:pt x="188" y="144"/>
                    </a:lnTo>
                    <a:lnTo>
                      <a:pt x="194" y="137"/>
                    </a:lnTo>
                    <a:lnTo>
                      <a:pt x="198" y="130"/>
                    </a:lnTo>
                    <a:lnTo>
                      <a:pt x="198" y="122"/>
                    </a:lnTo>
                    <a:lnTo>
                      <a:pt x="194" y="112"/>
                    </a:lnTo>
                    <a:lnTo>
                      <a:pt x="191" y="102"/>
                    </a:lnTo>
                    <a:lnTo>
                      <a:pt x="186" y="90"/>
                    </a:lnTo>
                    <a:lnTo>
                      <a:pt x="176" y="80"/>
                    </a:lnTo>
                    <a:lnTo>
                      <a:pt x="166" y="68"/>
                    </a:lnTo>
                    <a:lnTo>
                      <a:pt x="154" y="54"/>
                    </a:lnTo>
                    <a:lnTo>
                      <a:pt x="140" y="46"/>
                    </a:lnTo>
                    <a:lnTo>
                      <a:pt x="125" y="32"/>
                    </a:lnTo>
                    <a:lnTo>
                      <a:pt x="108" y="22"/>
                    </a:lnTo>
                    <a:lnTo>
                      <a:pt x="93" y="17"/>
                    </a:lnTo>
                    <a:lnTo>
                      <a:pt x="80" y="10"/>
                    </a:lnTo>
                    <a:lnTo>
                      <a:pt x="64" y="4"/>
                    </a:lnTo>
                    <a:lnTo>
                      <a:pt x="52" y="0"/>
                    </a:lnTo>
                    <a:lnTo>
                      <a:pt x="39" y="0"/>
                    </a:lnTo>
                    <a:lnTo>
                      <a:pt x="26" y="0"/>
                    </a:lnTo>
                    <a:lnTo>
                      <a:pt x="17" y="0"/>
                    </a:lnTo>
                    <a:lnTo>
                      <a:pt x="10" y="7"/>
                    </a:lnTo>
                    <a:lnTo>
                      <a:pt x="4" y="10"/>
                    </a:lnTo>
                    <a:lnTo>
                      <a:pt x="0" y="19"/>
                    </a:lnTo>
                    <a:lnTo>
                      <a:pt x="0" y="26"/>
                    </a:lnTo>
                    <a:lnTo>
                      <a:pt x="0" y="36"/>
                    </a:lnTo>
                    <a:lnTo>
                      <a:pt x="7" y="48"/>
                    </a:lnTo>
                    <a:lnTo>
                      <a:pt x="14" y="58"/>
                    </a:lnTo>
                    <a:lnTo>
                      <a:pt x="20" y="71"/>
                    </a:lnTo>
                    <a:lnTo>
                      <a:pt x="32" y="80"/>
                    </a:lnTo>
                    <a:lnTo>
                      <a:pt x="42" y="93"/>
                    </a:lnTo>
                    <a:lnTo>
                      <a:pt x="58" y="102"/>
                    </a:lnTo>
                    <a:lnTo>
                      <a:pt x="71" y="11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29" name="Freeform 1691">
                <a:extLst>
                  <a:ext uri="{FF2B5EF4-FFF2-40B4-BE49-F238E27FC236}">
                    <a16:creationId xmlns:a16="http://schemas.microsoft.com/office/drawing/2014/main" id="{8EBDF525-EF77-444A-B623-0A849A35D06D}"/>
                  </a:ext>
                </a:extLst>
              </p:cNvPr>
              <p:cNvSpPr>
                <a:spLocks/>
              </p:cNvSpPr>
              <p:nvPr/>
            </p:nvSpPr>
            <p:spPr bwMode="auto">
              <a:xfrm>
                <a:off x="2795" y="2414"/>
                <a:ext cx="50" cy="36"/>
              </a:xfrm>
              <a:custGeom>
                <a:avLst/>
                <a:gdLst>
                  <a:gd name="T0" fmla="*/ 5 w 198"/>
                  <a:gd name="T1" fmla="*/ 7 h 147"/>
                  <a:gd name="T2" fmla="*/ 6 w 198"/>
                  <a:gd name="T3" fmla="*/ 8 h 147"/>
                  <a:gd name="T4" fmla="*/ 7 w 198"/>
                  <a:gd name="T5" fmla="*/ 8 h 147"/>
                  <a:gd name="T6" fmla="*/ 8 w 198"/>
                  <a:gd name="T7" fmla="*/ 8 h 147"/>
                  <a:gd name="T8" fmla="*/ 9 w 198"/>
                  <a:gd name="T9" fmla="*/ 9 h 147"/>
                  <a:gd name="T10" fmla="*/ 9 w 198"/>
                  <a:gd name="T11" fmla="*/ 9 h 147"/>
                  <a:gd name="T12" fmla="*/ 10 w 198"/>
                  <a:gd name="T13" fmla="*/ 9 h 147"/>
                  <a:gd name="T14" fmla="*/ 11 w 198"/>
                  <a:gd name="T15" fmla="*/ 9 h 147"/>
                  <a:gd name="T16" fmla="*/ 11 w 198"/>
                  <a:gd name="T17" fmla="*/ 9 h 147"/>
                  <a:gd name="T18" fmla="*/ 12 w 198"/>
                  <a:gd name="T19" fmla="*/ 9 h 147"/>
                  <a:gd name="T20" fmla="*/ 12 w 198"/>
                  <a:gd name="T21" fmla="*/ 8 h 147"/>
                  <a:gd name="T22" fmla="*/ 13 w 198"/>
                  <a:gd name="T23" fmla="*/ 8 h 147"/>
                  <a:gd name="T24" fmla="*/ 13 w 198"/>
                  <a:gd name="T25" fmla="*/ 7 h 147"/>
                  <a:gd name="T26" fmla="*/ 12 w 198"/>
                  <a:gd name="T27" fmla="*/ 7 h 147"/>
                  <a:gd name="T28" fmla="*/ 12 w 198"/>
                  <a:gd name="T29" fmla="*/ 6 h 147"/>
                  <a:gd name="T30" fmla="*/ 12 w 198"/>
                  <a:gd name="T31" fmla="*/ 5 h 147"/>
                  <a:gd name="T32" fmla="*/ 11 w 198"/>
                  <a:gd name="T33" fmla="*/ 5 h 147"/>
                  <a:gd name="T34" fmla="*/ 11 w 198"/>
                  <a:gd name="T35" fmla="*/ 4 h 147"/>
                  <a:gd name="T36" fmla="*/ 10 w 198"/>
                  <a:gd name="T37" fmla="*/ 3 h 147"/>
                  <a:gd name="T38" fmla="*/ 9 w 198"/>
                  <a:gd name="T39" fmla="*/ 3 h 147"/>
                  <a:gd name="T40" fmla="*/ 8 w 198"/>
                  <a:gd name="T41" fmla="*/ 2 h 147"/>
                  <a:gd name="T42" fmla="*/ 7 w 198"/>
                  <a:gd name="T43" fmla="*/ 1 h 147"/>
                  <a:gd name="T44" fmla="*/ 6 w 198"/>
                  <a:gd name="T45" fmla="*/ 1 h 147"/>
                  <a:gd name="T46" fmla="*/ 5 w 198"/>
                  <a:gd name="T47" fmla="*/ 0 h 147"/>
                  <a:gd name="T48" fmla="*/ 4 w 198"/>
                  <a:gd name="T49" fmla="*/ 0 h 147"/>
                  <a:gd name="T50" fmla="*/ 3 w 198"/>
                  <a:gd name="T51" fmla="*/ 0 h 147"/>
                  <a:gd name="T52" fmla="*/ 3 w 198"/>
                  <a:gd name="T53" fmla="*/ 0 h 147"/>
                  <a:gd name="T54" fmla="*/ 2 w 198"/>
                  <a:gd name="T55" fmla="*/ 0 h 147"/>
                  <a:gd name="T56" fmla="*/ 1 w 198"/>
                  <a:gd name="T57" fmla="*/ 0 h 147"/>
                  <a:gd name="T58" fmla="*/ 1 w 198"/>
                  <a:gd name="T59" fmla="*/ 0 h 147"/>
                  <a:gd name="T60" fmla="*/ 0 w 198"/>
                  <a:gd name="T61" fmla="*/ 0 h 147"/>
                  <a:gd name="T62" fmla="*/ 0 w 198"/>
                  <a:gd name="T63" fmla="*/ 1 h 147"/>
                  <a:gd name="T64" fmla="*/ 0 w 198"/>
                  <a:gd name="T65" fmla="*/ 1 h 147"/>
                  <a:gd name="T66" fmla="*/ 0 w 198"/>
                  <a:gd name="T67" fmla="*/ 2 h 147"/>
                  <a:gd name="T68" fmla="*/ 1 w 198"/>
                  <a:gd name="T69" fmla="*/ 3 h 147"/>
                  <a:gd name="T70" fmla="*/ 1 w 198"/>
                  <a:gd name="T71" fmla="*/ 3 h 147"/>
                  <a:gd name="T72" fmla="*/ 1 w 198"/>
                  <a:gd name="T73" fmla="*/ 4 h 147"/>
                  <a:gd name="T74" fmla="*/ 2 w 198"/>
                  <a:gd name="T75" fmla="*/ 5 h 147"/>
                  <a:gd name="T76" fmla="*/ 3 w 198"/>
                  <a:gd name="T77" fmla="*/ 6 h 147"/>
                  <a:gd name="T78" fmla="*/ 4 w 198"/>
                  <a:gd name="T79" fmla="*/ 6 h 147"/>
                  <a:gd name="T80" fmla="*/ 5 w 198"/>
                  <a:gd name="T81" fmla="*/ 7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147"/>
                  <a:gd name="T125" fmla="*/ 198 w 198"/>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147">
                    <a:moveTo>
                      <a:pt x="71" y="115"/>
                    </a:moveTo>
                    <a:lnTo>
                      <a:pt x="86" y="125"/>
                    </a:lnTo>
                    <a:lnTo>
                      <a:pt x="103" y="130"/>
                    </a:lnTo>
                    <a:lnTo>
                      <a:pt x="118" y="137"/>
                    </a:lnTo>
                    <a:lnTo>
                      <a:pt x="134" y="144"/>
                    </a:lnTo>
                    <a:lnTo>
                      <a:pt x="147" y="147"/>
                    </a:lnTo>
                    <a:lnTo>
                      <a:pt x="160" y="147"/>
                    </a:lnTo>
                    <a:lnTo>
                      <a:pt x="169" y="147"/>
                    </a:lnTo>
                    <a:lnTo>
                      <a:pt x="179" y="147"/>
                    </a:lnTo>
                    <a:lnTo>
                      <a:pt x="188" y="144"/>
                    </a:lnTo>
                    <a:lnTo>
                      <a:pt x="194" y="137"/>
                    </a:lnTo>
                    <a:lnTo>
                      <a:pt x="198" y="130"/>
                    </a:lnTo>
                    <a:lnTo>
                      <a:pt x="198" y="122"/>
                    </a:lnTo>
                    <a:lnTo>
                      <a:pt x="194" y="112"/>
                    </a:lnTo>
                    <a:lnTo>
                      <a:pt x="191" y="102"/>
                    </a:lnTo>
                    <a:lnTo>
                      <a:pt x="186" y="90"/>
                    </a:lnTo>
                    <a:lnTo>
                      <a:pt x="176" y="80"/>
                    </a:lnTo>
                    <a:lnTo>
                      <a:pt x="166" y="68"/>
                    </a:lnTo>
                    <a:lnTo>
                      <a:pt x="154" y="54"/>
                    </a:lnTo>
                    <a:lnTo>
                      <a:pt x="140" y="46"/>
                    </a:lnTo>
                    <a:lnTo>
                      <a:pt x="125" y="32"/>
                    </a:lnTo>
                    <a:lnTo>
                      <a:pt x="108" y="22"/>
                    </a:lnTo>
                    <a:lnTo>
                      <a:pt x="93" y="17"/>
                    </a:lnTo>
                    <a:lnTo>
                      <a:pt x="80" y="10"/>
                    </a:lnTo>
                    <a:lnTo>
                      <a:pt x="64" y="4"/>
                    </a:lnTo>
                    <a:lnTo>
                      <a:pt x="52" y="0"/>
                    </a:lnTo>
                    <a:lnTo>
                      <a:pt x="39" y="0"/>
                    </a:lnTo>
                    <a:lnTo>
                      <a:pt x="26" y="0"/>
                    </a:lnTo>
                    <a:lnTo>
                      <a:pt x="17" y="0"/>
                    </a:lnTo>
                    <a:lnTo>
                      <a:pt x="10" y="7"/>
                    </a:lnTo>
                    <a:lnTo>
                      <a:pt x="4" y="10"/>
                    </a:lnTo>
                    <a:lnTo>
                      <a:pt x="0" y="19"/>
                    </a:lnTo>
                    <a:lnTo>
                      <a:pt x="0" y="26"/>
                    </a:lnTo>
                    <a:lnTo>
                      <a:pt x="0" y="36"/>
                    </a:lnTo>
                    <a:lnTo>
                      <a:pt x="7" y="48"/>
                    </a:lnTo>
                    <a:lnTo>
                      <a:pt x="14" y="58"/>
                    </a:lnTo>
                    <a:lnTo>
                      <a:pt x="20" y="71"/>
                    </a:lnTo>
                    <a:lnTo>
                      <a:pt x="32" y="80"/>
                    </a:lnTo>
                    <a:lnTo>
                      <a:pt x="42" y="93"/>
                    </a:lnTo>
                    <a:lnTo>
                      <a:pt x="58" y="102"/>
                    </a:lnTo>
                    <a:lnTo>
                      <a:pt x="71" y="11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0" name="Freeform 1692">
                <a:extLst>
                  <a:ext uri="{FF2B5EF4-FFF2-40B4-BE49-F238E27FC236}">
                    <a16:creationId xmlns:a16="http://schemas.microsoft.com/office/drawing/2014/main" id="{7C6A2466-BDA6-4D1D-A6FD-6F2F29F933CE}"/>
                  </a:ext>
                </a:extLst>
              </p:cNvPr>
              <p:cNvSpPr>
                <a:spLocks/>
              </p:cNvSpPr>
              <p:nvPr/>
            </p:nvSpPr>
            <p:spPr bwMode="auto">
              <a:xfrm>
                <a:off x="3285" y="2018"/>
                <a:ext cx="36" cy="19"/>
              </a:xfrm>
              <a:custGeom>
                <a:avLst/>
                <a:gdLst>
                  <a:gd name="T0" fmla="*/ 5 w 147"/>
                  <a:gd name="T1" fmla="*/ 5 h 76"/>
                  <a:gd name="T2" fmla="*/ 5 w 147"/>
                  <a:gd name="T3" fmla="*/ 5 h 76"/>
                  <a:gd name="T4" fmla="*/ 6 w 147"/>
                  <a:gd name="T5" fmla="*/ 5 h 76"/>
                  <a:gd name="T6" fmla="*/ 7 w 147"/>
                  <a:gd name="T7" fmla="*/ 4 h 76"/>
                  <a:gd name="T8" fmla="*/ 7 w 147"/>
                  <a:gd name="T9" fmla="*/ 4 h 76"/>
                  <a:gd name="T10" fmla="*/ 8 w 147"/>
                  <a:gd name="T11" fmla="*/ 4 h 76"/>
                  <a:gd name="T12" fmla="*/ 8 w 147"/>
                  <a:gd name="T13" fmla="*/ 4 h 76"/>
                  <a:gd name="T14" fmla="*/ 8 w 147"/>
                  <a:gd name="T15" fmla="*/ 3 h 76"/>
                  <a:gd name="T16" fmla="*/ 9 w 147"/>
                  <a:gd name="T17" fmla="*/ 3 h 76"/>
                  <a:gd name="T18" fmla="*/ 9 w 147"/>
                  <a:gd name="T19" fmla="*/ 3 h 76"/>
                  <a:gd name="T20" fmla="*/ 9 w 147"/>
                  <a:gd name="T21" fmla="*/ 2 h 76"/>
                  <a:gd name="T22" fmla="*/ 9 w 147"/>
                  <a:gd name="T23" fmla="*/ 2 h 76"/>
                  <a:gd name="T24" fmla="*/ 8 w 147"/>
                  <a:gd name="T25" fmla="*/ 1 h 76"/>
                  <a:gd name="T26" fmla="*/ 8 w 147"/>
                  <a:gd name="T27" fmla="*/ 1 h 76"/>
                  <a:gd name="T28" fmla="*/ 8 w 147"/>
                  <a:gd name="T29" fmla="*/ 1 h 76"/>
                  <a:gd name="T30" fmla="*/ 7 w 147"/>
                  <a:gd name="T31" fmla="*/ 1 h 76"/>
                  <a:gd name="T32" fmla="*/ 7 w 147"/>
                  <a:gd name="T33" fmla="*/ 0 h 76"/>
                  <a:gd name="T34" fmla="*/ 6 w 147"/>
                  <a:gd name="T35" fmla="*/ 0 h 76"/>
                  <a:gd name="T36" fmla="*/ 6 w 147"/>
                  <a:gd name="T37" fmla="*/ 0 h 76"/>
                  <a:gd name="T38" fmla="*/ 5 w 147"/>
                  <a:gd name="T39" fmla="*/ 0 h 76"/>
                  <a:gd name="T40" fmla="*/ 4 w 147"/>
                  <a:gd name="T41" fmla="*/ 0 h 76"/>
                  <a:gd name="T42" fmla="*/ 3 w 147"/>
                  <a:gd name="T43" fmla="*/ 0 h 76"/>
                  <a:gd name="T44" fmla="*/ 3 w 147"/>
                  <a:gd name="T45" fmla="*/ 1 h 76"/>
                  <a:gd name="T46" fmla="*/ 2 w 147"/>
                  <a:gd name="T47" fmla="*/ 1 h 76"/>
                  <a:gd name="T48" fmla="*/ 2 w 147"/>
                  <a:gd name="T49" fmla="*/ 1 h 76"/>
                  <a:gd name="T50" fmla="*/ 1 w 147"/>
                  <a:gd name="T51" fmla="*/ 1 h 76"/>
                  <a:gd name="T52" fmla="*/ 1 w 147"/>
                  <a:gd name="T53" fmla="*/ 2 h 76"/>
                  <a:gd name="T54" fmla="*/ 0 w 147"/>
                  <a:gd name="T55" fmla="*/ 2 h 76"/>
                  <a:gd name="T56" fmla="*/ 0 w 147"/>
                  <a:gd name="T57" fmla="*/ 2 h 76"/>
                  <a:gd name="T58" fmla="*/ 0 w 147"/>
                  <a:gd name="T59" fmla="*/ 3 h 76"/>
                  <a:gd name="T60" fmla="*/ 0 w 147"/>
                  <a:gd name="T61" fmla="*/ 3 h 76"/>
                  <a:gd name="T62" fmla="*/ 0 w 147"/>
                  <a:gd name="T63" fmla="*/ 3 h 76"/>
                  <a:gd name="T64" fmla="*/ 0 w 147"/>
                  <a:gd name="T65" fmla="*/ 4 h 76"/>
                  <a:gd name="T66" fmla="*/ 0 w 147"/>
                  <a:gd name="T67" fmla="*/ 4 h 76"/>
                  <a:gd name="T68" fmla="*/ 1 w 147"/>
                  <a:gd name="T69" fmla="*/ 4 h 76"/>
                  <a:gd name="T70" fmla="*/ 1 w 147"/>
                  <a:gd name="T71" fmla="*/ 5 h 76"/>
                  <a:gd name="T72" fmla="*/ 2 w 147"/>
                  <a:gd name="T73" fmla="*/ 5 h 76"/>
                  <a:gd name="T74" fmla="*/ 2 w 147"/>
                  <a:gd name="T75" fmla="*/ 5 h 76"/>
                  <a:gd name="T76" fmla="*/ 3 w 147"/>
                  <a:gd name="T77" fmla="*/ 5 h 76"/>
                  <a:gd name="T78" fmla="*/ 4 w 147"/>
                  <a:gd name="T79" fmla="*/ 5 h 76"/>
                  <a:gd name="T80" fmla="*/ 5 w 147"/>
                  <a:gd name="T81" fmla="*/ 5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76"/>
                  <a:gd name="T125" fmla="*/ 147 w 147"/>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76">
                    <a:moveTo>
                      <a:pt x="76" y="73"/>
                    </a:moveTo>
                    <a:lnTo>
                      <a:pt x="90" y="73"/>
                    </a:lnTo>
                    <a:lnTo>
                      <a:pt x="98" y="70"/>
                    </a:lnTo>
                    <a:lnTo>
                      <a:pt x="112" y="66"/>
                    </a:lnTo>
                    <a:lnTo>
                      <a:pt x="122" y="63"/>
                    </a:lnTo>
                    <a:lnTo>
                      <a:pt x="127" y="57"/>
                    </a:lnTo>
                    <a:lnTo>
                      <a:pt x="134" y="54"/>
                    </a:lnTo>
                    <a:lnTo>
                      <a:pt x="140" y="47"/>
                    </a:lnTo>
                    <a:lnTo>
                      <a:pt x="144" y="41"/>
                    </a:lnTo>
                    <a:lnTo>
                      <a:pt x="147" y="38"/>
                    </a:lnTo>
                    <a:lnTo>
                      <a:pt x="147" y="31"/>
                    </a:lnTo>
                    <a:lnTo>
                      <a:pt x="144" y="25"/>
                    </a:lnTo>
                    <a:lnTo>
                      <a:pt x="140" y="19"/>
                    </a:lnTo>
                    <a:lnTo>
                      <a:pt x="137" y="16"/>
                    </a:lnTo>
                    <a:lnTo>
                      <a:pt x="130" y="9"/>
                    </a:lnTo>
                    <a:lnTo>
                      <a:pt x="122" y="6"/>
                    </a:lnTo>
                    <a:lnTo>
                      <a:pt x="115" y="3"/>
                    </a:lnTo>
                    <a:lnTo>
                      <a:pt x="105" y="3"/>
                    </a:lnTo>
                    <a:lnTo>
                      <a:pt x="93" y="0"/>
                    </a:lnTo>
                    <a:lnTo>
                      <a:pt x="83" y="0"/>
                    </a:lnTo>
                    <a:lnTo>
                      <a:pt x="70" y="0"/>
                    </a:lnTo>
                    <a:lnTo>
                      <a:pt x="58" y="3"/>
                    </a:lnTo>
                    <a:lnTo>
                      <a:pt x="48" y="6"/>
                    </a:lnTo>
                    <a:lnTo>
                      <a:pt x="36" y="9"/>
                    </a:lnTo>
                    <a:lnTo>
                      <a:pt x="29" y="12"/>
                    </a:lnTo>
                    <a:lnTo>
                      <a:pt x="19" y="16"/>
                    </a:lnTo>
                    <a:lnTo>
                      <a:pt x="14" y="22"/>
                    </a:lnTo>
                    <a:lnTo>
                      <a:pt x="7" y="29"/>
                    </a:lnTo>
                    <a:lnTo>
                      <a:pt x="4" y="34"/>
                    </a:lnTo>
                    <a:lnTo>
                      <a:pt x="0" y="38"/>
                    </a:lnTo>
                    <a:lnTo>
                      <a:pt x="0" y="44"/>
                    </a:lnTo>
                    <a:lnTo>
                      <a:pt x="4" y="51"/>
                    </a:lnTo>
                    <a:lnTo>
                      <a:pt x="7" y="57"/>
                    </a:lnTo>
                    <a:lnTo>
                      <a:pt x="10" y="60"/>
                    </a:lnTo>
                    <a:lnTo>
                      <a:pt x="16" y="66"/>
                    </a:lnTo>
                    <a:lnTo>
                      <a:pt x="26" y="70"/>
                    </a:lnTo>
                    <a:lnTo>
                      <a:pt x="32" y="73"/>
                    </a:lnTo>
                    <a:lnTo>
                      <a:pt x="42" y="73"/>
                    </a:lnTo>
                    <a:lnTo>
                      <a:pt x="54" y="76"/>
                    </a:lnTo>
                    <a:lnTo>
                      <a:pt x="64" y="76"/>
                    </a:lnTo>
                    <a:lnTo>
                      <a:pt x="76" y="7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31" name="Freeform 1693">
                <a:extLst>
                  <a:ext uri="{FF2B5EF4-FFF2-40B4-BE49-F238E27FC236}">
                    <a16:creationId xmlns:a16="http://schemas.microsoft.com/office/drawing/2014/main" id="{06BD8CAB-2F91-4E6B-AB0A-C82286521AE8}"/>
                  </a:ext>
                </a:extLst>
              </p:cNvPr>
              <p:cNvSpPr>
                <a:spLocks/>
              </p:cNvSpPr>
              <p:nvPr/>
            </p:nvSpPr>
            <p:spPr bwMode="auto">
              <a:xfrm>
                <a:off x="3285" y="2018"/>
                <a:ext cx="36" cy="19"/>
              </a:xfrm>
              <a:custGeom>
                <a:avLst/>
                <a:gdLst>
                  <a:gd name="T0" fmla="*/ 5 w 147"/>
                  <a:gd name="T1" fmla="*/ 5 h 76"/>
                  <a:gd name="T2" fmla="*/ 5 w 147"/>
                  <a:gd name="T3" fmla="*/ 5 h 76"/>
                  <a:gd name="T4" fmla="*/ 6 w 147"/>
                  <a:gd name="T5" fmla="*/ 5 h 76"/>
                  <a:gd name="T6" fmla="*/ 7 w 147"/>
                  <a:gd name="T7" fmla="*/ 4 h 76"/>
                  <a:gd name="T8" fmla="*/ 7 w 147"/>
                  <a:gd name="T9" fmla="*/ 4 h 76"/>
                  <a:gd name="T10" fmla="*/ 8 w 147"/>
                  <a:gd name="T11" fmla="*/ 4 h 76"/>
                  <a:gd name="T12" fmla="*/ 8 w 147"/>
                  <a:gd name="T13" fmla="*/ 4 h 76"/>
                  <a:gd name="T14" fmla="*/ 8 w 147"/>
                  <a:gd name="T15" fmla="*/ 3 h 76"/>
                  <a:gd name="T16" fmla="*/ 9 w 147"/>
                  <a:gd name="T17" fmla="*/ 3 h 76"/>
                  <a:gd name="T18" fmla="*/ 9 w 147"/>
                  <a:gd name="T19" fmla="*/ 3 h 76"/>
                  <a:gd name="T20" fmla="*/ 9 w 147"/>
                  <a:gd name="T21" fmla="*/ 2 h 76"/>
                  <a:gd name="T22" fmla="*/ 9 w 147"/>
                  <a:gd name="T23" fmla="*/ 2 h 76"/>
                  <a:gd name="T24" fmla="*/ 8 w 147"/>
                  <a:gd name="T25" fmla="*/ 1 h 76"/>
                  <a:gd name="T26" fmla="*/ 8 w 147"/>
                  <a:gd name="T27" fmla="*/ 1 h 76"/>
                  <a:gd name="T28" fmla="*/ 8 w 147"/>
                  <a:gd name="T29" fmla="*/ 1 h 76"/>
                  <a:gd name="T30" fmla="*/ 7 w 147"/>
                  <a:gd name="T31" fmla="*/ 1 h 76"/>
                  <a:gd name="T32" fmla="*/ 7 w 147"/>
                  <a:gd name="T33" fmla="*/ 0 h 76"/>
                  <a:gd name="T34" fmla="*/ 6 w 147"/>
                  <a:gd name="T35" fmla="*/ 0 h 76"/>
                  <a:gd name="T36" fmla="*/ 6 w 147"/>
                  <a:gd name="T37" fmla="*/ 0 h 76"/>
                  <a:gd name="T38" fmla="*/ 5 w 147"/>
                  <a:gd name="T39" fmla="*/ 0 h 76"/>
                  <a:gd name="T40" fmla="*/ 4 w 147"/>
                  <a:gd name="T41" fmla="*/ 0 h 76"/>
                  <a:gd name="T42" fmla="*/ 3 w 147"/>
                  <a:gd name="T43" fmla="*/ 0 h 76"/>
                  <a:gd name="T44" fmla="*/ 3 w 147"/>
                  <a:gd name="T45" fmla="*/ 1 h 76"/>
                  <a:gd name="T46" fmla="*/ 2 w 147"/>
                  <a:gd name="T47" fmla="*/ 1 h 76"/>
                  <a:gd name="T48" fmla="*/ 2 w 147"/>
                  <a:gd name="T49" fmla="*/ 1 h 76"/>
                  <a:gd name="T50" fmla="*/ 1 w 147"/>
                  <a:gd name="T51" fmla="*/ 1 h 76"/>
                  <a:gd name="T52" fmla="*/ 1 w 147"/>
                  <a:gd name="T53" fmla="*/ 2 h 76"/>
                  <a:gd name="T54" fmla="*/ 0 w 147"/>
                  <a:gd name="T55" fmla="*/ 2 h 76"/>
                  <a:gd name="T56" fmla="*/ 0 w 147"/>
                  <a:gd name="T57" fmla="*/ 2 h 76"/>
                  <a:gd name="T58" fmla="*/ 0 w 147"/>
                  <a:gd name="T59" fmla="*/ 3 h 76"/>
                  <a:gd name="T60" fmla="*/ 0 w 147"/>
                  <a:gd name="T61" fmla="*/ 3 h 76"/>
                  <a:gd name="T62" fmla="*/ 0 w 147"/>
                  <a:gd name="T63" fmla="*/ 3 h 76"/>
                  <a:gd name="T64" fmla="*/ 0 w 147"/>
                  <a:gd name="T65" fmla="*/ 4 h 76"/>
                  <a:gd name="T66" fmla="*/ 0 w 147"/>
                  <a:gd name="T67" fmla="*/ 4 h 76"/>
                  <a:gd name="T68" fmla="*/ 1 w 147"/>
                  <a:gd name="T69" fmla="*/ 4 h 76"/>
                  <a:gd name="T70" fmla="*/ 1 w 147"/>
                  <a:gd name="T71" fmla="*/ 5 h 76"/>
                  <a:gd name="T72" fmla="*/ 2 w 147"/>
                  <a:gd name="T73" fmla="*/ 5 h 76"/>
                  <a:gd name="T74" fmla="*/ 2 w 147"/>
                  <a:gd name="T75" fmla="*/ 5 h 76"/>
                  <a:gd name="T76" fmla="*/ 3 w 147"/>
                  <a:gd name="T77" fmla="*/ 5 h 76"/>
                  <a:gd name="T78" fmla="*/ 4 w 147"/>
                  <a:gd name="T79" fmla="*/ 5 h 76"/>
                  <a:gd name="T80" fmla="*/ 5 w 147"/>
                  <a:gd name="T81" fmla="*/ 5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76"/>
                  <a:gd name="T125" fmla="*/ 147 w 147"/>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76">
                    <a:moveTo>
                      <a:pt x="76" y="73"/>
                    </a:moveTo>
                    <a:lnTo>
                      <a:pt x="90" y="73"/>
                    </a:lnTo>
                    <a:lnTo>
                      <a:pt x="98" y="70"/>
                    </a:lnTo>
                    <a:lnTo>
                      <a:pt x="112" y="66"/>
                    </a:lnTo>
                    <a:lnTo>
                      <a:pt x="122" y="63"/>
                    </a:lnTo>
                    <a:lnTo>
                      <a:pt x="127" y="57"/>
                    </a:lnTo>
                    <a:lnTo>
                      <a:pt x="134" y="54"/>
                    </a:lnTo>
                    <a:lnTo>
                      <a:pt x="140" y="47"/>
                    </a:lnTo>
                    <a:lnTo>
                      <a:pt x="144" y="41"/>
                    </a:lnTo>
                    <a:lnTo>
                      <a:pt x="147" y="38"/>
                    </a:lnTo>
                    <a:lnTo>
                      <a:pt x="147" y="31"/>
                    </a:lnTo>
                    <a:lnTo>
                      <a:pt x="144" y="25"/>
                    </a:lnTo>
                    <a:lnTo>
                      <a:pt x="140" y="19"/>
                    </a:lnTo>
                    <a:lnTo>
                      <a:pt x="137" y="16"/>
                    </a:lnTo>
                    <a:lnTo>
                      <a:pt x="130" y="9"/>
                    </a:lnTo>
                    <a:lnTo>
                      <a:pt x="122" y="6"/>
                    </a:lnTo>
                    <a:lnTo>
                      <a:pt x="115" y="3"/>
                    </a:lnTo>
                    <a:lnTo>
                      <a:pt x="105" y="3"/>
                    </a:lnTo>
                    <a:lnTo>
                      <a:pt x="93" y="0"/>
                    </a:lnTo>
                    <a:lnTo>
                      <a:pt x="83" y="0"/>
                    </a:lnTo>
                    <a:lnTo>
                      <a:pt x="70" y="0"/>
                    </a:lnTo>
                    <a:lnTo>
                      <a:pt x="58" y="3"/>
                    </a:lnTo>
                    <a:lnTo>
                      <a:pt x="48" y="6"/>
                    </a:lnTo>
                    <a:lnTo>
                      <a:pt x="36" y="9"/>
                    </a:lnTo>
                    <a:lnTo>
                      <a:pt x="29" y="12"/>
                    </a:lnTo>
                    <a:lnTo>
                      <a:pt x="19" y="16"/>
                    </a:lnTo>
                    <a:lnTo>
                      <a:pt x="14" y="22"/>
                    </a:lnTo>
                    <a:lnTo>
                      <a:pt x="7" y="29"/>
                    </a:lnTo>
                    <a:lnTo>
                      <a:pt x="4" y="34"/>
                    </a:lnTo>
                    <a:lnTo>
                      <a:pt x="0" y="38"/>
                    </a:lnTo>
                    <a:lnTo>
                      <a:pt x="0" y="44"/>
                    </a:lnTo>
                    <a:lnTo>
                      <a:pt x="4" y="51"/>
                    </a:lnTo>
                    <a:lnTo>
                      <a:pt x="7" y="57"/>
                    </a:lnTo>
                    <a:lnTo>
                      <a:pt x="10" y="60"/>
                    </a:lnTo>
                    <a:lnTo>
                      <a:pt x="16" y="66"/>
                    </a:lnTo>
                    <a:lnTo>
                      <a:pt x="26" y="70"/>
                    </a:lnTo>
                    <a:lnTo>
                      <a:pt x="32" y="73"/>
                    </a:lnTo>
                    <a:lnTo>
                      <a:pt x="42" y="73"/>
                    </a:lnTo>
                    <a:lnTo>
                      <a:pt x="54" y="76"/>
                    </a:lnTo>
                    <a:lnTo>
                      <a:pt x="64" y="76"/>
                    </a:lnTo>
                    <a:lnTo>
                      <a:pt x="76" y="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2" name="Freeform 1694">
                <a:extLst>
                  <a:ext uri="{FF2B5EF4-FFF2-40B4-BE49-F238E27FC236}">
                    <a16:creationId xmlns:a16="http://schemas.microsoft.com/office/drawing/2014/main" id="{78F7A26B-A5DC-4815-B954-5CE96ADD2CC5}"/>
                  </a:ext>
                </a:extLst>
              </p:cNvPr>
              <p:cNvSpPr>
                <a:spLocks/>
              </p:cNvSpPr>
              <p:nvPr/>
            </p:nvSpPr>
            <p:spPr bwMode="auto">
              <a:xfrm>
                <a:off x="3373" y="2023"/>
                <a:ext cx="39" cy="21"/>
              </a:xfrm>
              <a:custGeom>
                <a:avLst/>
                <a:gdLst>
                  <a:gd name="T0" fmla="*/ 5 w 156"/>
                  <a:gd name="T1" fmla="*/ 5 h 86"/>
                  <a:gd name="T2" fmla="*/ 5 w 156"/>
                  <a:gd name="T3" fmla="*/ 5 h 86"/>
                  <a:gd name="T4" fmla="*/ 6 w 156"/>
                  <a:gd name="T5" fmla="*/ 5 h 86"/>
                  <a:gd name="T6" fmla="*/ 7 w 156"/>
                  <a:gd name="T7" fmla="*/ 5 h 86"/>
                  <a:gd name="T8" fmla="*/ 8 w 156"/>
                  <a:gd name="T9" fmla="*/ 5 h 86"/>
                  <a:gd name="T10" fmla="*/ 8 w 156"/>
                  <a:gd name="T11" fmla="*/ 5 h 86"/>
                  <a:gd name="T12" fmla="*/ 9 w 156"/>
                  <a:gd name="T13" fmla="*/ 5 h 86"/>
                  <a:gd name="T14" fmla="*/ 9 w 156"/>
                  <a:gd name="T15" fmla="*/ 5 h 86"/>
                  <a:gd name="T16" fmla="*/ 10 w 156"/>
                  <a:gd name="T17" fmla="*/ 4 h 86"/>
                  <a:gd name="T18" fmla="*/ 10 w 156"/>
                  <a:gd name="T19" fmla="*/ 4 h 86"/>
                  <a:gd name="T20" fmla="*/ 10 w 156"/>
                  <a:gd name="T21" fmla="*/ 4 h 86"/>
                  <a:gd name="T22" fmla="*/ 10 w 156"/>
                  <a:gd name="T23" fmla="*/ 3 h 86"/>
                  <a:gd name="T24" fmla="*/ 10 w 156"/>
                  <a:gd name="T25" fmla="*/ 3 h 86"/>
                  <a:gd name="T26" fmla="*/ 10 w 156"/>
                  <a:gd name="T27" fmla="*/ 3 h 86"/>
                  <a:gd name="T28" fmla="*/ 9 w 156"/>
                  <a:gd name="T29" fmla="*/ 2 h 86"/>
                  <a:gd name="T30" fmla="*/ 9 w 156"/>
                  <a:gd name="T31" fmla="*/ 2 h 86"/>
                  <a:gd name="T32" fmla="*/ 9 w 156"/>
                  <a:gd name="T33" fmla="*/ 1 h 86"/>
                  <a:gd name="T34" fmla="*/ 8 w 156"/>
                  <a:gd name="T35" fmla="*/ 1 h 86"/>
                  <a:gd name="T36" fmla="*/ 7 w 156"/>
                  <a:gd name="T37" fmla="*/ 1 h 86"/>
                  <a:gd name="T38" fmla="*/ 7 w 156"/>
                  <a:gd name="T39" fmla="*/ 0 h 86"/>
                  <a:gd name="T40" fmla="*/ 6 w 156"/>
                  <a:gd name="T41" fmla="*/ 0 h 86"/>
                  <a:gd name="T42" fmla="*/ 5 w 156"/>
                  <a:gd name="T43" fmla="*/ 0 h 86"/>
                  <a:gd name="T44" fmla="*/ 4 w 156"/>
                  <a:gd name="T45" fmla="*/ 0 h 86"/>
                  <a:gd name="T46" fmla="*/ 3 w 156"/>
                  <a:gd name="T47" fmla="*/ 0 h 86"/>
                  <a:gd name="T48" fmla="*/ 3 w 156"/>
                  <a:gd name="T49" fmla="*/ 0 h 86"/>
                  <a:gd name="T50" fmla="*/ 2 w 156"/>
                  <a:gd name="T51" fmla="*/ 0 h 86"/>
                  <a:gd name="T52" fmla="*/ 2 w 156"/>
                  <a:gd name="T53" fmla="*/ 0 h 86"/>
                  <a:gd name="T54" fmla="*/ 1 w 156"/>
                  <a:gd name="T55" fmla="*/ 0 h 86"/>
                  <a:gd name="T56" fmla="*/ 1 w 156"/>
                  <a:gd name="T57" fmla="*/ 1 h 86"/>
                  <a:gd name="T58" fmla="*/ 0 w 156"/>
                  <a:gd name="T59" fmla="*/ 1 h 86"/>
                  <a:gd name="T60" fmla="*/ 0 w 156"/>
                  <a:gd name="T61" fmla="*/ 1 h 86"/>
                  <a:gd name="T62" fmla="*/ 0 w 156"/>
                  <a:gd name="T63" fmla="*/ 2 h 86"/>
                  <a:gd name="T64" fmla="*/ 0 w 156"/>
                  <a:gd name="T65" fmla="*/ 2 h 86"/>
                  <a:gd name="T66" fmla="*/ 1 w 156"/>
                  <a:gd name="T67" fmla="*/ 3 h 86"/>
                  <a:gd name="T68" fmla="*/ 1 w 156"/>
                  <a:gd name="T69" fmla="*/ 3 h 86"/>
                  <a:gd name="T70" fmla="*/ 1 w 156"/>
                  <a:gd name="T71" fmla="*/ 3 h 86"/>
                  <a:gd name="T72" fmla="*/ 2 w 156"/>
                  <a:gd name="T73" fmla="*/ 4 h 86"/>
                  <a:gd name="T74" fmla="*/ 2 w 156"/>
                  <a:gd name="T75" fmla="*/ 4 h 86"/>
                  <a:gd name="T76" fmla="*/ 3 w 156"/>
                  <a:gd name="T77" fmla="*/ 4 h 86"/>
                  <a:gd name="T78" fmla="*/ 4 w 156"/>
                  <a:gd name="T79" fmla="*/ 5 h 86"/>
                  <a:gd name="T80" fmla="*/ 5 w 156"/>
                  <a:gd name="T81" fmla="*/ 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70" y="83"/>
                    </a:moveTo>
                    <a:lnTo>
                      <a:pt x="83" y="86"/>
                    </a:lnTo>
                    <a:lnTo>
                      <a:pt x="96" y="86"/>
                    </a:lnTo>
                    <a:lnTo>
                      <a:pt x="105" y="86"/>
                    </a:lnTo>
                    <a:lnTo>
                      <a:pt x="118" y="86"/>
                    </a:lnTo>
                    <a:lnTo>
                      <a:pt x="127" y="86"/>
                    </a:lnTo>
                    <a:lnTo>
                      <a:pt x="137" y="83"/>
                    </a:lnTo>
                    <a:lnTo>
                      <a:pt x="143" y="79"/>
                    </a:lnTo>
                    <a:lnTo>
                      <a:pt x="150" y="73"/>
                    </a:lnTo>
                    <a:lnTo>
                      <a:pt x="152" y="69"/>
                    </a:lnTo>
                    <a:lnTo>
                      <a:pt x="156" y="64"/>
                    </a:lnTo>
                    <a:lnTo>
                      <a:pt x="156" y="57"/>
                    </a:lnTo>
                    <a:lnTo>
                      <a:pt x="156" y="51"/>
                    </a:lnTo>
                    <a:lnTo>
                      <a:pt x="152" y="44"/>
                    </a:lnTo>
                    <a:lnTo>
                      <a:pt x="147" y="35"/>
                    </a:lnTo>
                    <a:lnTo>
                      <a:pt x="140" y="28"/>
                    </a:lnTo>
                    <a:lnTo>
                      <a:pt x="134" y="25"/>
                    </a:lnTo>
                    <a:lnTo>
                      <a:pt x="124" y="19"/>
                    </a:lnTo>
                    <a:lnTo>
                      <a:pt x="112" y="12"/>
                    </a:lnTo>
                    <a:lnTo>
                      <a:pt x="102" y="10"/>
                    </a:lnTo>
                    <a:lnTo>
                      <a:pt x="89" y="6"/>
                    </a:lnTo>
                    <a:lnTo>
                      <a:pt x="76" y="3"/>
                    </a:lnTo>
                    <a:lnTo>
                      <a:pt x="64" y="0"/>
                    </a:lnTo>
                    <a:lnTo>
                      <a:pt x="51" y="0"/>
                    </a:lnTo>
                    <a:lnTo>
                      <a:pt x="42" y="0"/>
                    </a:lnTo>
                    <a:lnTo>
                      <a:pt x="32" y="3"/>
                    </a:lnTo>
                    <a:lnTo>
                      <a:pt x="22" y="6"/>
                    </a:lnTo>
                    <a:lnTo>
                      <a:pt x="16" y="10"/>
                    </a:lnTo>
                    <a:lnTo>
                      <a:pt x="10" y="12"/>
                    </a:lnTo>
                    <a:lnTo>
                      <a:pt x="3" y="19"/>
                    </a:lnTo>
                    <a:lnTo>
                      <a:pt x="3" y="25"/>
                    </a:lnTo>
                    <a:lnTo>
                      <a:pt x="0" y="32"/>
                    </a:lnTo>
                    <a:lnTo>
                      <a:pt x="3" y="38"/>
                    </a:lnTo>
                    <a:lnTo>
                      <a:pt x="7" y="44"/>
                    </a:lnTo>
                    <a:lnTo>
                      <a:pt x="10" y="51"/>
                    </a:lnTo>
                    <a:lnTo>
                      <a:pt x="19" y="57"/>
                    </a:lnTo>
                    <a:lnTo>
                      <a:pt x="26" y="64"/>
                    </a:lnTo>
                    <a:lnTo>
                      <a:pt x="35" y="69"/>
                    </a:lnTo>
                    <a:lnTo>
                      <a:pt x="44" y="73"/>
                    </a:lnTo>
                    <a:lnTo>
                      <a:pt x="57" y="79"/>
                    </a:lnTo>
                    <a:lnTo>
                      <a:pt x="70"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33" name="Freeform 1695">
                <a:extLst>
                  <a:ext uri="{FF2B5EF4-FFF2-40B4-BE49-F238E27FC236}">
                    <a16:creationId xmlns:a16="http://schemas.microsoft.com/office/drawing/2014/main" id="{7A4721E7-C346-4FE6-B420-CB723E4B7842}"/>
                  </a:ext>
                </a:extLst>
              </p:cNvPr>
              <p:cNvSpPr>
                <a:spLocks/>
              </p:cNvSpPr>
              <p:nvPr/>
            </p:nvSpPr>
            <p:spPr bwMode="auto">
              <a:xfrm>
                <a:off x="3373" y="2023"/>
                <a:ext cx="39" cy="21"/>
              </a:xfrm>
              <a:custGeom>
                <a:avLst/>
                <a:gdLst>
                  <a:gd name="T0" fmla="*/ 5 w 156"/>
                  <a:gd name="T1" fmla="*/ 5 h 86"/>
                  <a:gd name="T2" fmla="*/ 5 w 156"/>
                  <a:gd name="T3" fmla="*/ 5 h 86"/>
                  <a:gd name="T4" fmla="*/ 6 w 156"/>
                  <a:gd name="T5" fmla="*/ 5 h 86"/>
                  <a:gd name="T6" fmla="*/ 7 w 156"/>
                  <a:gd name="T7" fmla="*/ 5 h 86"/>
                  <a:gd name="T8" fmla="*/ 8 w 156"/>
                  <a:gd name="T9" fmla="*/ 5 h 86"/>
                  <a:gd name="T10" fmla="*/ 8 w 156"/>
                  <a:gd name="T11" fmla="*/ 5 h 86"/>
                  <a:gd name="T12" fmla="*/ 9 w 156"/>
                  <a:gd name="T13" fmla="*/ 5 h 86"/>
                  <a:gd name="T14" fmla="*/ 9 w 156"/>
                  <a:gd name="T15" fmla="*/ 5 h 86"/>
                  <a:gd name="T16" fmla="*/ 10 w 156"/>
                  <a:gd name="T17" fmla="*/ 4 h 86"/>
                  <a:gd name="T18" fmla="*/ 10 w 156"/>
                  <a:gd name="T19" fmla="*/ 4 h 86"/>
                  <a:gd name="T20" fmla="*/ 10 w 156"/>
                  <a:gd name="T21" fmla="*/ 4 h 86"/>
                  <a:gd name="T22" fmla="*/ 10 w 156"/>
                  <a:gd name="T23" fmla="*/ 3 h 86"/>
                  <a:gd name="T24" fmla="*/ 10 w 156"/>
                  <a:gd name="T25" fmla="*/ 3 h 86"/>
                  <a:gd name="T26" fmla="*/ 10 w 156"/>
                  <a:gd name="T27" fmla="*/ 3 h 86"/>
                  <a:gd name="T28" fmla="*/ 9 w 156"/>
                  <a:gd name="T29" fmla="*/ 2 h 86"/>
                  <a:gd name="T30" fmla="*/ 9 w 156"/>
                  <a:gd name="T31" fmla="*/ 2 h 86"/>
                  <a:gd name="T32" fmla="*/ 9 w 156"/>
                  <a:gd name="T33" fmla="*/ 1 h 86"/>
                  <a:gd name="T34" fmla="*/ 8 w 156"/>
                  <a:gd name="T35" fmla="*/ 1 h 86"/>
                  <a:gd name="T36" fmla="*/ 7 w 156"/>
                  <a:gd name="T37" fmla="*/ 1 h 86"/>
                  <a:gd name="T38" fmla="*/ 7 w 156"/>
                  <a:gd name="T39" fmla="*/ 0 h 86"/>
                  <a:gd name="T40" fmla="*/ 6 w 156"/>
                  <a:gd name="T41" fmla="*/ 0 h 86"/>
                  <a:gd name="T42" fmla="*/ 5 w 156"/>
                  <a:gd name="T43" fmla="*/ 0 h 86"/>
                  <a:gd name="T44" fmla="*/ 4 w 156"/>
                  <a:gd name="T45" fmla="*/ 0 h 86"/>
                  <a:gd name="T46" fmla="*/ 3 w 156"/>
                  <a:gd name="T47" fmla="*/ 0 h 86"/>
                  <a:gd name="T48" fmla="*/ 3 w 156"/>
                  <a:gd name="T49" fmla="*/ 0 h 86"/>
                  <a:gd name="T50" fmla="*/ 2 w 156"/>
                  <a:gd name="T51" fmla="*/ 0 h 86"/>
                  <a:gd name="T52" fmla="*/ 2 w 156"/>
                  <a:gd name="T53" fmla="*/ 0 h 86"/>
                  <a:gd name="T54" fmla="*/ 1 w 156"/>
                  <a:gd name="T55" fmla="*/ 0 h 86"/>
                  <a:gd name="T56" fmla="*/ 1 w 156"/>
                  <a:gd name="T57" fmla="*/ 1 h 86"/>
                  <a:gd name="T58" fmla="*/ 0 w 156"/>
                  <a:gd name="T59" fmla="*/ 1 h 86"/>
                  <a:gd name="T60" fmla="*/ 0 w 156"/>
                  <a:gd name="T61" fmla="*/ 1 h 86"/>
                  <a:gd name="T62" fmla="*/ 0 w 156"/>
                  <a:gd name="T63" fmla="*/ 2 h 86"/>
                  <a:gd name="T64" fmla="*/ 0 w 156"/>
                  <a:gd name="T65" fmla="*/ 2 h 86"/>
                  <a:gd name="T66" fmla="*/ 1 w 156"/>
                  <a:gd name="T67" fmla="*/ 3 h 86"/>
                  <a:gd name="T68" fmla="*/ 1 w 156"/>
                  <a:gd name="T69" fmla="*/ 3 h 86"/>
                  <a:gd name="T70" fmla="*/ 1 w 156"/>
                  <a:gd name="T71" fmla="*/ 3 h 86"/>
                  <a:gd name="T72" fmla="*/ 2 w 156"/>
                  <a:gd name="T73" fmla="*/ 4 h 86"/>
                  <a:gd name="T74" fmla="*/ 2 w 156"/>
                  <a:gd name="T75" fmla="*/ 4 h 86"/>
                  <a:gd name="T76" fmla="*/ 3 w 156"/>
                  <a:gd name="T77" fmla="*/ 4 h 86"/>
                  <a:gd name="T78" fmla="*/ 4 w 156"/>
                  <a:gd name="T79" fmla="*/ 5 h 86"/>
                  <a:gd name="T80" fmla="*/ 5 w 156"/>
                  <a:gd name="T81" fmla="*/ 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70" y="83"/>
                    </a:moveTo>
                    <a:lnTo>
                      <a:pt x="83" y="86"/>
                    </a:lnTo>
                    <a:lnTo>
                      <a:pt x="96" y="86"/>
                    </a:lnTo>
                    <a:lnTo>
                      <a:pt x="105" y="86"/>
                    </a:lnTo>
                    <a:lnTo>
                      <a:pt x="118" y="86"/>
                    </a:lnTo>
                    <a:lnTo>
                      <a:pt x="127" y="86"/>
                    </a:lnTo>
                    <a:lnTo>
                      <a:pt x="137" y="83"/>
                    </a:lnTo>
                    <a:lnTo>
                      <a:pt x="143" y="79"/>
                    </a:lnTo>
                    <a:lnTo>
                      <a:pt x="150" y="73"/>
                    </a:lnTo>
                    <a:lnTo>
                      <a:pt x="152" y="69"/>
                    </a:lnTo>
                    <a:lnTo>
                      <a:pt x="156" y="64"/>
                    </a:lnTo>
                    <a:lnTo>
                      <a:pt x="156" y="57"/>
                    </a:lnTo>
                    <a:lnTo>
                      <a:pt x="156" y="51"/>
                    </a:lnTo>
                    <a:lnTo>
                      <a:pt x="152" y="44"/>
                    </a:lnTo>
                    <a:lnTo>
                      <a:pt x="147" y="35"/>
                    </a:lnTo>
                    <a:lnTo>
                      <a:pt x="140" y="28"/>
                    </a:lnTo>
                    <a:lnTo>
                      <a:pt x="134" y="25"/>
                    </a:lnTo>
                    <a:lnTo>
                      <a:pt x="124" y="19"/>
                    </a:lnTo>
                    <a:lnTo>
                      <a:pt x="112" y="12"/>
                    </a:lnTo>
                    <a:lnTo>
                      <a:pt x="102" y="10"/>
                    </a:lnTo>
                    <a:lnTo>
                      <a:pt x="89" y="6"/>
                    </a:lnTo>
                    <a:lnTo>
                      <a:pt x="76" y="3"/>
                    </a:lnTo>
                    <a:lnTo>
                      <a:pt x="64" y="0"/>
                    </a:lnTo>
                    <a:lnTo>
                      <a:pt x="51" y="0"/>
                    </a:lnTo>
                    <a:lnTo>
                      <a:pt x="42" y="0"/>
                    </a:lnTo>
                    <a:lnTo>
                      <a:pt x="32" y="3"/>
                    </a:lnTo>
                    <a:lnTo>
                      <a:pt x="22" y="6"/>
                    </a:lnTo>
                    <a:lnTo>
                      <a:pt x="16" y="10"/>
                    </a:lnTo>
                    <a:lnTo>
                      <a:pt x="10" y="12"/>
                    </a:lnTo>
                    <a:lnTo>
                      <a:pt x="3" y="19"/>
                    </a:lnTo>
                    <a:lnTo>
                      <a:pt x="3" y="25"/>
                    </a:lnTo>
                    <a:lnTo>
                      <a:pt x="0" y="32"/>
                    </a:lnTo>
                    <a:lnTo>
                      <a:pt x="3" y="38"/>
                    </a:lnTo>
                    <a:lnTo>
                      <a:pt x="7" y="44"/>
                    </a:lnTo>
                    <a:lnTo>
                      <a:pt x="10" y="51"/>
                    </a:lnTo>
                    <a:lnTo>
                      <a:pt x="19" y="57"/>
                    </a:lnTo>
                    <a:lnTo>
                      <a:pt x="26" y="64"/>
                    </a:lnTo>
                    <a:lnTo>
                      <a:pt x="35" y="69"/>
                    </a:lnTo>
                    <a:lnTo>
                      <a:pt x="44" y="73"/>
                    </a:lnTo>
                    <a:lnTo>
                      <a:pt x="57" y="79"/>
                    </a:lnTo>
                    <a:lnTo>
                      <a:pt x="70"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4" name="Freeform 1696">
                <a:extLst>
                  <a:ext uri="{FF2B5EF4-FFF2-40B4-BE49-F238E27FC236}">
                    <a16:creationId xmlns:a16="http://schemas.microsoft.com/office/drawing/2014/main" id="{349D6406-16D8-4B8F-8F17-FD183616ADB0}"/>
                  </a:ext>
                </a:extLst>
              </p:cNvPr>
              <p:cNvSpPr>
                <a:spLocks/>
              </p:cNvSpPr>
              <p:nvPr/>
            </p:nvSpPr>
            <p:spPr bwMode="auto">
              <a:xfrm>
                <a:off x="3204" y="2030"/>
                <a:ext cx="39" cy="21"/>
              </a:xfrm>
              <a:custGeom>
                <a:avLst/>
                <a:gdLst>
                  <a:gd name="T0" fmla="*/ 6 w 156"/>
                  <a:gd name="T1" fmla="*/ 5 h 86"/>
                  <a:gd name="T2" fmla="*/ 6 w 156"/>
                  <a:gd name="T3" fmla="*/ 5 h 86"/>
                  <a:gd name="T4" fmla="*/ 7 w 156"/>
                  <a:gd name="T5" fmla="*/ 5 h 86"/>
                  <a:gd name="T6" fmla="*/ 8 w 156"/>
                  <a:gd name="T7" fmla="*/ 4 h 86"/>
                  <a:gd name="T8" fmla="*/ 8 w 156"/>
                  <a:gd name="T9" fmla="*/ 4 h 86"/>
                  <a:gd name="T10" fmla="*/ 9 w 156"/>
                  <a:gd name="T11" fmla="*/ 3 h 86"/>
                  <a:gd name="T12" fmla="*/ 9 w 156"/>
                  <a:gd name="T13" fmla="*/ 3 h 86"/>
                  <a:gd name="T14" fmla="*/ 10 w 156"/>
                  <a:gd name="T15" fmla="*/ 3 h 86"/>
                  <a:gd name="T16" fmla="*/ 10 w 156"/>
                  <a:gd name="T17" fmla="*/ 2 h 86"/>
                  <a:gd name="T18" fmla="*/ 10 w 156"/>
                  <a:gd name="T19" fmla="*/ 2 h 86"/>
                  <a:gd name="T20" fmla="*/ 10 w 156"/>
                  <a:gd name="T21" fmla="*/ 1 h 86"/>
                  <a:gd name="T22" fmla="*/ 10 w 156"/>
                  <a:gd name="T23" fmla="*/ 1 h 86"/>
                  <a:gd name="T24" fmla="*/ 9 w 156"/>
                  <a:gd name="T25" fmla="*/ 1 h 86"/>
                  <a:gd name="T26" fmla="*/ 9 w 156"/>
                  <a:gd name="T27" fmla="*/ 0 h 86"/>
                  <a:gd name="T28" fmla="*/ 9 w 156"/>
                  <a:gd name="T29" fmla="*/ 0 h 86"/>
                  <a:gd name="T30" fmla="*/ 8 w 156"/>
                  <a:gd name="T31" fmla="*/ 0 h 86"/>
                  <a:gd name="T32" fmla="*/ 7 w 156"/>
                  <a:gd name="T33" fmla="*/ 0 h 86"/>
                  <a:gd name="T34" fmla="*/ 7 w 156"/>
                  <a:gd name="T35" fmla="*/ 0 h 86"/>
                  <a:gd name="T36" fmla="*/ 6 w 156"/>
                  <a:gd name="T37" fmla="*/ 0 h 86"/>
                  <a:gd name="T38" fmla="*/ 5 w 156"/>
                  <a:gd name="T39" fmla="*/ 0 h 86"/>
                  <a:gd name="T40" fmla="*/ 4 w 156"/>
                  <a:gd name="T41" fmla="*/ 0 h 86"/>
                  <a:gd name="T42" fmla="*/ 4 w 156"/>
                  <a:gd name="T43" fmla="*/ 0 h 86"/>
                  <a:gd name="T44" fmla="*/ 3 w 156"/>
                  <a:gd name="T45" fmla="*/ 1 h 86"/>
                  <a:gd name="T46" fmla="*/ 2 w 156"/>
                  <a:gd name="T47" fmla="*/ 1 h 86"/>
                  <a:gd name="T48" fmla="*/ 2 w 156"/>
                  <a:gd name="T49" fmla="*/ 1 h 86"/>
                  <a:gd name="T50" fmla="*/ 1 w 156"/>
                  <a:gd name="T51" fmla="*/ 2 h 86"/>
                  <a:gd name="T52" fmla="*/ 1 w 156"/>
                  <a:gd name="T53" fmla="*/ 2 h 86"/>
                  <a:gd name="T54" fmla="*/ 0 w 156"/>
                  <a:gd name="T55" fmla="*/ 3 h 86"/>
                  <a:gd name="T56" fmla="*/ 0 w 156"/>
                  <a:gd name="T57" fmla="*/ 3 h 86"/>
                  <a:gd name="T58" fmla="*/ 0 w 156"/>
                  <a:gd name="T59" fmla="*/ 3 h 86"/>
                  <a:gd name="T60" fmla="*/ 0 w 156"/>
                  <a:gd name="T61" fmla="*/ 4 h 86"/>
                  <a:gd name="T62" fmla="*/ 0 w 156"/>
                  <a:gd name="T63" fmla="*/ 4 h 86"/>
                  <a:gd name="T64" fmla="*/ 1 w 156"/>
                  <a:gd name="T65" fmla="*/ 5 h 86"/>
                  <a:gd name="T66" fmla="*/ 1 w 156"/>
                  <a:gd name="T67" fmla="*/ 5 h 86"/>
                  <a:gd name="T68" fmla="*/ 2 w 156"/>
                  <a:gd name="T69" fmla="*/ 5 h 86"/>
                  <a:gd name="T70" fmla="*/ 2 w 156"/>
                  <a:gd name="T71" fmla="*/ 5 h 86"/>
                  <a:gd name="T72" fmla="*/ 3 w 156"/>
                  <a:gd name="T73" fmla="*/ 5 h 86"/>
                  <a:gd name="T74" fmla="*/ 3 w 156"/>
                  <a:gd name="T75" fmla="*/ 5 h 86"/>
                  <a:gd name="T76" fmla="*/ 4 w 156"/>
                  <a:gd name="T77" fmla="*/ 5 h 86"/>
                  <a:gd name="T78" fmla="*/ 5 w 156"/>
                  <a:gd name="T79" fmla="*/ 5 h 86"/>
                  <a:gd name="T80" fmla="*/ 6 w 156"/>
                  <a:gd name="T81" fmla="*/ 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86" y="83"/>
                    </a:moveTo>
                    <a:lnTo>
                      <a:pt x="98" y="80"/>
                    </a:lnTo>
                    <a:lnTo>
                      <a:pt x="112" y="77"/>
                    </a:lnTo>
                    <a:lnTo>
                      <a:pt x="121" y="70"/>
                    </a:lnTo>
                    <a:lnTo>
                      <a:pt x="130" y="64"/>
                    </a:lnTo>
                    <a:lnTo>
                      <a:pt x="140" y="58"/>
                    </a:lnTo>
                    <a:lnTo>
                      <a:pt x="147" y="51"/>
                    </a:lnTo>
                    <a:lnTo>
                      <a:pt x="150" y="45"/>
                    </a:lnTo>
                    <a:lnTo>
                      <a:pt x="152" y="38"/>
                    </a:lnTo>
                    <a:lnTo>
                      <a:pt x="156" y="32"/>
                    </a:lnTo>
                    <a:lnTo>
                      <a:pt x="156" y="26"/>
                    </a:lnTo>
                    <a:lnTo>
                      <a:pt x="152" y="19"/>
                    </a:lnTo>
                    <a:lnTo>
                      <a:pt x="147" y="13"/>
                    </a:lnTo>
                    <a:lnTo>
                      <a:pt x="140" y="10"/>
                    </a:lnTo>
                    <a:lnTo>
                      <a:pt x="134" y="7"/>
                    </a:lnTo>
                    <a:lnTo>
                      <a:pt x="124" y="4"/>
                    </a:lnTo>
                    <a:lnTo>
                      <a:pt x="115" y="4"/>
                    </a:lnTo>
                    <a:lnTo>
                      <a:pt x="105" y="0"/>
                    </a:lnTo>
                    <a:lnTo>
                      <a:pt x="93" y="4"/>
                    </a:lnTo>
                    <a:lnTo>
                      <a:pt x="80" y="4"/>
                    </a:lnTo>
                    <a:lnTo>
                      <a:pt x="67" y="7"/>
                    </a:lnTo>
                    <a:lnTo>
                      <a:pt x="54" y="10"/>
                    </a:lnTo>
                    <a:lnTo>
                      <a:pt x="44" y="13"/>
                    </a:lnTo>
                    <a:lnTo>
                      <a:pt x="36" y="19"/>
                    </a:lnTo>
                    <a:lnTo>
                      <a:pt x="26" y="26"/>
                    </a:lnTo>
                    <a:lnTo>
                      <a:pt x="16" y="32"/>
                    </a:lnTo>
                    <a:lnTo>
                      <a:pt x="10" y="38"/>
                    </a:lnTo>
                    <a:lnTo>
                      <a:pt x="4" y="45"/>
                    </a:lnTo>
                    <a:lnTo>
                      <a:pt x="0" y="51"/>
                    </a:lnTo>
                    <a:lnTo>
                      <a:pt x="0" y="58"/>
                    </a:lnTo>
                    <a:lnTo>
                      <a:pt x="0" y="64"/>
                    </a:lnTo>
                    <a:lnTo>
                      <a:pt x="4" y="70"/>
                    </a:lnTo>
                    <a:lnTo>
                      <a:pt x="7" y="77"/>
                    </a:lnTo>
                    <a:lnTo>
                      <a:pt x="13" y="80"/>
                    </a:lnTo>
                    <a:lnTo>
                      <a:pt x="22" y="83"/>
                    </a:lnTo>
                    <a:lnTo>
                      <a:pt x="29" y="86"/>
                    </a:lnTo>
                    <a:lnTo>
                      <a:pt x="39" y="86"/>
                    </a:lnTo>
                    <a:lnTo>
                      <a:pt x="51" y="86"/>
                    </a:lnTo>
                    <a:lnTo>
                      <a:pt x="64" y="86"/>
                    </a:lnTo>
                    <a:lnTo>
                      <a:pt x="73" y="86"/>
                    </a:lnTo>
                    <a:lnTo>
                      <a:pt x="86"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35" name="Freeform 1697">
                <a:extLst>
                  <a:ext uri="{FF2B5EF4-FFF2-40B4-BE49-F238E27FC236}">
                    <a16:creationId xmlns:a16="http://schemas.microsoft.com/office/drawing/2014/main" id="{8AAABA61-A0EC-4236-BBD7-BEC4906C0618}"/>
                  </a:ext>
                </a:extLst>
              </p:cNvPr>
              <p:cNvSpPr>
                <a:spLocks/>
              </p:cNvSpPr>
              <p:nvPr/>
            </p:nvSpPr>
            <p:spPr bwMode="auto">
              <a:xfrm>
                <a:off x="3204" y="2030"/>
                <a:ext cx="39" cy="21"/>
              </a:xfrm>
              <a:custGeom>
                <a:avLst/>
                <a:gdLst>
                  <a:gd name="T0" fmla="*/ 6 w 156"/>
                  <a:gd name="T1" fmla="*/ 5 h 86"/>
                  <a:gd name="T2" fmla="*/ 6 w 156"/>
                  <a:gd name="T3" fmla="*/ 5 h 86"/>
                  <a:gd name="T4" fmla="*/ 7 w 156"/>
                  <a:gd name="T5" fmla="*/ 5 h 86"/>
                  <a:gd name="T6" fmla="*/ 8 w 156"/>
                  <a:gd name="T7" fmla="*/ 4 h 86"/>
                  <a:gd name="T8" fmla="*/ 8 w 156"/>
                  <a:gd name="T9" fmla="*/ 4 h 86"/>
                  <a:gd name="T10" fmla="*/ 9 w 156"/>
                  <a:gd name="T11" fmla="*/ 3 h 86"/>
                  <a:gd name="T12" fmla="*/ 9 w 156"/>
                  <a:gd name="T13" fmla="*/ 3 h 86"/>
                  <a:gd name="T14" fmla="*/ 10 w 156"/>
                  <a:gd name="T15" fmla="*/ 3 h 86"/>
                  <a:gd name="T16" fmla="*/ 10 w 156"/>
                  <a:gd name="T17" fmla="*/ 2 h 86"/>
                  <a:gd name="T18" fmla="*/ 10 w 156"/>
                  <a:gd name="T19" fmla="*/ 2 h 86"/>
                  <a:gd name="T20" fmla="*/ 10 w 156"/>
                  <a:gd name="T21" fmla="*/ 1 h 86"/>
                  <a:gd name="T22" fmla="*/ 10 w 156"/>
                  <a:gd name="T23" fmla="*/ 1 h 86"/>
                  <a:gd name="T24" fmla="*/ 9 w 156"/>
                  <a:gd name="T25" fmla="*/ 1 h 86"/>
                  <a:gd name="T26" fmla="*/ 9 w 156"/>
                  <a:gd name="T27" fmla="*/ 0 h 86"/>
                  <a:gd name="T28" fmla="*/ 9 w 156"/>
                  <a:gd name="T29" fmla="*/ 0 h 86"/>
                  <a:gd name="T30" fmla="*/ 8 w 156"/>
                  <a:gd name="T31" fmla="*/ 0 h 86"/>
                  <a:gd name="T32" fmla="*/ 7 w 156"/>
                  <a:gd name="T33" fmla="*/ 0 h 86"/>
                  <a:gd name="T34" fmla="*/ 7 w 156"/>
                  <a:gd name="T35" fmla="*/ 0 h 86"/>
                  <a:gd name="T36" fmla="*/ 6 w 156"/>
                  <a:gd name="T37" fmla="*/ 0 h 86"/>
                  <a:gd name="T38" fmla="*/ 5 w 156"/>
                  <a:gd name="T39" fmla="*/ 0 h 86"/>
                  <a:gd name="T40" fmla="*/ 4 w 156"/>
                  <a:gd name="T41" fmla="*/ 0 h 86"/>
                  <a:gd name="T42" fmla="*/ 4 w 156"/>
                  <a:gd name="T43" fmla="*/ 0 h 86"/>
                  <a:gd name="T44" fmla="*/ 3 w 156"/>
                  <a:gd name="T45" fmla="*/ 1 h 86"/>
                  <a:gd name="T46" fmla="*/ 2 w 156"/>
                  <a:gd name="T47" fmla="*/ 1 h 86"/>
                  <a:gd name="T48" fmla="*/ 2 w 156"/>
                  <a:gd name="T49" fmla="*/ 1 h 86"/>
                  <a:gd name="T50" fmla="*/ 1 w 156"/>
                  <a:gd name="T51" fmla="*/ 2 h 86"/>
                  <a:gd name="T52" fmla="*/ 1 w 156"/>
                  <a:gd name="T53" fmla="*/ 2 h 86"/>
                  <a:gd name="T54" fmla="*/ 0 w 156"/>
                  <a:gd name="T55" fmla="*/ 3 h 86"/>
                  <a:gd name="T56" fmla="*/ 0 w 156"/>
                  <a:gd name="T57" fmla="*/ 3 h 86"/>
                  <a:gd name="T58" fmla="*/ 0 w 156"/>
                  <a:gd name="T59" fmla="*/ 3 h 86"/>
                  <a:gd name="T60" fmla="*/ 0 w 156"/>
                  <a:gd name="T61" fmla="*/ 4 h 86"/>
                  <a:gd name="T62" fmla="*/ 0 w 156"/>
                  <a:gd name="T63" fmla="*/ 4 h 86"/>
                  <a:gd name="T64" fmla="*/ 1 w 156"/>
                  <a:gd name="T65" fmla="*/ 5 h 86"/>
                  <a:gd name="T66" fmla="*/ 1 w 156"/>
                  <a:gd name="T67" fmla="*/ 5 h 86"/>
                  <a:gd name="T68" fmla="*/ 2 w 156"/>
                  <a:gd name="T69" fmla="*/ 5 h 86"/>
                  <a:gd name="T70" fmla="*/ 2 w 156"/>
                  <a:gd name="T71" fmla="*/ 5 h 86"/>
                  <a:gd name="T72" fmla="*/ 3 w 156"/>
                  <a:gd name="T73" fmla="*/ 5 h 86"/>
                  <a:gd name="T74" fmla="*/ 3 w 156"/>
                  <a:gd name="T75" fmla="*/ 5 h 86"/>
                  <a:gd name="T76" fmla="*/ 4 w 156"/>
                  <a:gd name="T77" fmla="*/ 5 h 86"/>
                  <a:gd name="T78" fmla="*/ 5 w 156"/>
                  <a:gd name="T79" fmla="*/ 5 h 86"/>
                  <a:gd name="T80" fmla="*/ 6 w 156"/>
                  <a:gd name="T81" fmla="*/ 5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86"/>
                  <a:gd name="T125" fmla="*/ 156 w 156"/>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86">
                    <a:moveTo>
                      <a:pt x="86" y="83"/>
                    </a:moveTo>
                    <a:lnTo>
                      <a:pt x="98" y="80"/>
                    </a:lnTo>
                    <a:lnTo>
                      <a:pt x="112" y="77"/>
                    </a:lnTo>
                    <a:lnTo>
                      <a:pt x="121" y="70"/>
                    </a:lnTo>
                    <a:lnTo>
                      <a:pt x="130" y="64"/>
                    </a:lnTo>
                    <a:lnTo>
                      <a:pt x="140" y="58"/>
                    </a:lnTo>
                    <a:lnTo>
                      <a:pt x="147" y="51"/>
                    </a:lnTo>
                    <a:lnTo>
                      <a:pt x="150" y="45"/>
                    </a:lnTo>
                    <a:lnTo>
                      <a:pt x="152" y="38"/>
                    </a:lnTo>
                    <a:lnTo>
                      <a:pt x="156" y="32"/>
                    </a:lnTo>
                    <a:lnTo>
                      <a:pt x="156" y="26"/>
                    </a:lnTo>
                    <a:lnTo>
                      <a:pt x="152" y="19"/>
                    </a:lnTo>
                    <a:lnTo>
                      <a:pt x="147" y="13"/>
                    </a:lnTo>
                    <a:lnTo>
                      <a:pt x="140" y="10"/>
                    </a:lnTo>
                    <a:lnTo>
                      <a:pt x="134" y="7"/>
                    </a:lnTo>
                    <a:lnTo>
                      <a:pt x="124" y="4"/>
                    </a:lnTo>
                    <a:lnTo>
                      <a:pt x="115" y="4"/>
                    </a:lnTo>
                    <a:lnTo>
                      <a:pt x="105" y="0"/>
                    </a:lnTo>
                    <a:lnTo>
                      <a:pt x="93" y="4"/>
                    </a:lnTo>
                    <a:lnTo>
                      <a:pt x="80" y="4"/>
                    </a:lnTo>
                    <a:lnTo>
                      <a:pt x="67" y="7"/>
                    </a:lnTo>
                    <a:lnTo>
                      <a:pt x="54" y="10"/>
                    </a:lnTo>
                    <a:lnTo>
                      <a:pt x="44" y="13"/>
                    </a:lnTo>
                    <a:lnTo>
                      <a:pt x="36" y="19"/>
                    </a:lnTo>
                    <a:lnTo>
                      <a:pt x="26" y="26"/>
                    </a:lnTo>
                    <a:lnTo>
                      <a:pt x="16" y="32"/>
                    </a:lnTo>
                    <a:lnTo>
                      <a:pt x="10" y="38"/>
                    </a:lnTo>
                    <a:lnTo>
                      <a:pt x="4" y="45"/>
                    </a:lnTo>
                    <a:lnTo>
                      <a:pt x="0" y="51"/>
                    </a:lnTo>
                    <a:lnTo>
                      <a:pt x="0" y="58"/>
                    </a:lnTo>
                    <a:lnTo>
                      <a:pt x="0" y="64"/>
                    </a:lnTo>
                    <a:lnTo>
                      <a:pt x="4" y="70"/>
                    </a:lnTo>
                    <a:lnTo>
                      <a:pt x="7" y="77"/>
                    </a:lnTo>
                    <a:lnTo>
                      <a:pt x="13" y="80"/>
                    </a:lnTo>
                    <a:lnTo>
                      <a:pt x="22" y="83"/>
                    </a:lnTo>
                    <a:lnTo>
                      <a:pt x="29" y="86"/>
                    </a:lnTo>
                    <a:lnTo>
                      <a:pt x="39" y="86"/>
                    </a:lnTo>
                    <a:lnTo>
                      <a:pt x="51" y="86"/>
                    </a:lnTo>
                    <a:lnTo>
                      <a:pt x="64" y="86"/>
                    </a:lnTo>
                    <a:lnTo>
                      <a:pt x="73" y="86"/>
                    </a:lnTo>
                    <a:lnTo>
                      <a:pt x="86"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6" name="Freeform 1698">
                <a:extLst>
                  <a:ext uri="{FF2B5EF4-FFF2-40B4-BE49-F238E27FC236}">
                    <a16:creationId xmlns:a16="http://schemas.microsoft.com/office/drawing/2014/main" id="{F749BA2C-A497-44DA-8CF2-35E68A25F315}"/>
                  </a:ext>
                </a:extLst>
              </p:cNvPr>
              <p:cNvSpPr>
                <a:spLocks/>
              </p:cNvSpPr>
              <p:nvPr/>
            </p:nvSpPr>
            <p:spPr bwMode="auto">
              <a:xfrm>
                <a:off x="3065" y="2090"/>
                <a:ext cx="33" cy="30"/>
              </a:xfrm>
              <a:custGeom>
                <a:avLst/>
                <a:gdLst>
                  <a:gd name="T0" fmla="*/ 6 w 133"/>
                  <a:gd name="T1" fmla="*/ 6 h 118"/>
                  <a:gd name="T2" fmla="*/ 6 w 133"/>
                  <a:gd name="T3" fmla="*/ 5 h 118"/>
                  <a:gd name="T4" fmla="*/ 7 w 133"/>
                  <a:gd name="T5" fmla="*/ 5 h 118"/>
                  <a:gd name="T6" fmla="*/ 7 w 133"/>
                  <a:gd name="T7" fmla="*/ 4 h 118"/>
                  <a:gd name="T8" fmla="*/ 8 w 133"/>
                  <a:gd name="T9" fmla="*/ 4 h 118"/>
                  <a:gd name="T10" fmla="*/ 8 w 133"/>
                  <a:gd name="T11" fmla="*/ 3 h 118"/>
                  <a:gd name="T12" fmla="*/ 8 w 133"/>
                  <a:gd name="T13" fmla="*/ 3 h 118"/>
                  <a:gd name="T14" fmla="*/ 8 w 133"/>
                  <a:gd name="T15" fmla="*/ 2 h 118"/>
                  <a:gd name="T16" fmla="*/ 8 w 133"/>
                  <a:gd name="T17" fmla="*/ 2 h 118"/>
                  <a:gd name="T18" fmla="*/ 8 w 133"/>
                  <a:gd name="T19" fmla="*/ 1 h 118"/>
                  <a:gd name="T20" fmla="*/ 8 w 133"/>
                  <a:gd name="T21" fmla="*/ 1 h 118"/>
                  <a:gd name="T22" fmla="*/ 7 w 133"/>
                  <a:gd name="T23" fmla="*/ 1 h 118"/>
                  <a:gd name="T24" fmla="*/ 7 w 133"/>
                  <a:gd name="T25" fmla="*/ 0 h 118"/>
                  <a:gd name="T26" fmla="*/ 7 w 133"/>
                  <a:gd name="T27" fmla="*/ 0 h 118"/>
                  <a:gd name="T28" fmla="*/ 6 w 133"/>
                  <a:gd name="T29" fmla="*/ 0 h 118"/>
                  <a:gd name="T30" fmla="*/ 6 w 133"/>
                  <a:gd name="T31" fmla="*/ 0 h 118"/>
                  <a:gd name="T32" fmla="*/ 5 w 133"/>
                  <a:gd name="T33" fmla="*/ 1 h 118"/>
                  <a:gd name="T34" fmla="*/ 4 w 133"/>
                  <a:gd name="T35" fmla="*/ 1 h 118"/>
                  <a:gd name="T36" fmla="*/ 4 w 133"/>
                  <a:gd name="T37" fmla="*/ 1 h 118"/>
                  <a:gd name="T38" fmla="*/ 3 w 133"/>
                  <a:gd name="T39" fmla="*/ 2 h 118"/>
                  <a:gd name="T40" fmla="*/ 2 w 133"/>
                  <a:gd name="T41" fmla="*/ 2 h 118"/>
                  <a:gd name="T42" fmla="*/ 2 w 133"/>
                  <a:gd name="T43" fmla="*/ 3 h 118"/>
                  <a:gd name="T44" fmla="*/ 1 w 133"/>
                  <a:gd name="T45" fmla="*/ 3 h 118"/>
                  <a:gd name="T46" fmla="*/ 1 w 133"/>
                  <a:gd name="T47" fmla="*/ 4 h 118"/>
                  <a:gd name="T48" fmla="*/ 0 w 133"/>
                  <a:gd name="T49" fmla="*/ 4 h 118"/>
                  <a:gd name="T50" fmla="*/ 0 w 133"/>
                  <a:gd name="T51" fmla="*/ 5 h 118"/>
                  <a:gd name="T52" fmla="*/ 0 w 133"/>
                  <a:gd name="T53" fmla="*/ 5 h 118"/>
                  <a:gd name="T54" fmla="*/ 0 w 133"/>
                  <a:gd name="T55" fmla="*/ 6 h 118"/>
                  <a:gd name="T56" fmla="*/ 0 w 133"/>
                  <a:gd name="T57" fmla="*/ 6 h 118"/>
                  <a:gd name="T58" fmla="*/ 0 w 133"/>
                  <a:gd name="T59" fmla="*/ 7 h 118"/>
                  <a:gd name="T60" fmla="*/ 0 w 133"/>
                  <a:gd name="T61" fmla="*/ 7 h 118"/>
                  <a:gd name="T62" fmla="*/ 0 w 133"/>
                  <a:gd name="T63" fmla="*/ 7 h 118"/>
                  <a:gd name="T64" fmla="*/ 1 w 133"/>
                  <a:gd name="T65" fmla="*/ 8 h 118"/>
                  <a:gd name="T66" fmla="*/ 1 w 133"/>
                  <a:gd name="T67" fmla="*/ 8 h 118"/>
                  <a:gd name="T68" fmla="*/ 2 w 133"/>
                  <a:gd name="T69" fmla="*/ 8 h 118"/>
                  <a:gd name="T70" fmla="*/ 2 w 133"/>
                  <a:gd name="T71" fmla="*/ 8 h 118"/>
                  <a:gd name="T72" fmla="*/ 3 w 133"/>
                  <a:gd name="T73" fmla="*/ 7 h 118"/>
                  <a:gd name="T74" fmla="*/ 4 w 133"/>
                  <a:gd name="T75" fmla="*/ 7 h 118"/>
                  <a:gd name="T76" fmla="*/ 4 w 133"/>
                  <a:gd name="T77" fmla="*/ 7 h 118"/>
                  <a:gd name="T78" fmla="*/ 5 w 133"/>
                  <a:gd name="T79" fmla="*/ 6 h 118"/>
                  <a:gd name="T80" fmla="*/ 6 w 133"/>
                  <a:gd name="T81" fmla="*/ 6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
                  <a:gd name="T124" fmla="*/ 0 h 118"/>
                  <a:gd name="T125" fmla="*/ 133 w 133"/>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 h="118">
                    <a:moveTo>
                      <a:pt x="91" y="89"/>
                    </a:moveTo>
                    <a:lnTo>
                      <a:pt x="101" y="83"/>
                    </a:lnTo>
                    <a:lnTo>
                      <a:pt x="108" y="73"/>
                    </a:lnTo>
                    <a:lnTo>
                      <a:pt x="116" y="64"/>
                    </a:lnTo>
                    <a:lnTo>
                      <a:pt x="123" y="54"/>
                    </a:lnTo>
                    <a:lnTo>
                      <a:pt x="126" y="44"/>
                    </a:lnTo>
                    <a:lnTo>
                      <a:pt x="130" y="39"/>
                    </a:lnTo>
                    <a:lnTo>
                      <a:pt x="133" y="29"/>
                    </a:lnTo>
                    <a:lnTo>
                      <a:pt x="133" y="22"/>
                    </a:lnTo>
                    <a:lnTo>
                      <a:pt x="130" y="15"/>
                    </a:lnTo>
                    <a:lnTo>
                      <a:pt x="126" y="10"/>
                    </a:lnTo>
                    <a:lnTo>
                      <a:pt x="120" y="7"/>
                    </a:lnTo>
                    <a:lnTo>
                      <a:pt x="116" y="3"/>
                    </a:lnTo>
                    <a:lnTo>
                      <a:pt x="108" y="0"/>
                    </a:lnTo>
                    <a:lnTo>
                      <a:pt x="101" y="0"/>
                    </a:lnTo>
                    <a:lnTo>
                      <a:pt x="91" y="3"/>
                    </a:lnTo>
                    <a:lnTo>
                      <a:pt x="82" y="7"/>
                    </a:lnTo>
                    <a:lnTo>
                      <a:pt x="72" y="10"/>
                    </a:lnTo>
                    <a:lnTo>
                      <a:pt x="59" y="15"/>
                    </a:lnTo>
                    <a:lnTo>
                      <a:pt x="50" y="22"/>
                    </a:lnTo>
                    <a:lnTo>
                      <a:pt x="40" y="29"/>
                    </a:lnTo>
                    <a:lnTo>
                      <a:pt x="30" y="39"/>
                    </a:lnTo>
                    <a:lnTo>
                      <a:pt x="22" y="44"/>
                    </a:lnTo>
                    <a:lnTo>
                      <a:pt x="15" y="54"/>
                    </a:lnTo>
                    <a:lnTo>
                      <a:pt x="8" y="64"/>
                    </a:lnTo>
                    <a:lnTo>
                      <a:pt x="2" y="73"/>
                    </a:lnTo>
                    <a:lnTo>
                      <a:pt x="0" y="83"/>
                    </a:lnTo>
                    <a:lnTo>
                      <a:pt x="0" y="89"/>
                    </a:lnTo>
                    <a:lnTo>
                      <a:pt x="0" y="98"/>
                    </a:lnTo>
                    <a:lnTo>
                      <a:pt x="0" y="105"/>
                    </a:lnTo>
                    <a:lnTo>
                      <a:pt x="2" y="108"/>
                    </a:lnTo>
                    <a:lnTo>
                      <a:pt x="8" y="115"/>
                    </a:lnTo>
                    <a:lnTo>
                      <a:pt x="15" y="118"/>
                    </a:lnTo>
                    <a:lnTo>
                      <a:pt x="22" y="118"/>
                    </a:lnTo>
                    <a:lnTo>
                      <a:pt x="30" y="118"/>
                    </a:lnTo>
                    <a:lnTo>
                      <a:pt x="40" y="118"/>
                    </a:lnTo>
                    <a:lnTo>
                      <a:pt x="50" y="115"/>
                    </a:lnTo>
                    <a:lnTo>
                      <a:pt x="59" y="108"/>
                    </a:lnTo>
                    <a:lnTo>
                      <a:pt x="69" y="105"/>
                    </a:lnTo>
                    <a:lnTo>
                      <a:pt x="79" y="98"/>
                    </a:lnTo>
                    <a:lnTo>
                      <a:pt x="91"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37" name="Freeform 1699">
                <a:extLst>
                  <a:ext uri="{FF2B5EF4-FFF2-40B4-BE49-F238E27FC236}">
                    <a16:creationId xmlns:a16="http://schemas.microsoft.com/office/drawing/2014/main" id="{511437E6-00E5-483A-9B09-AFB9AA234660}"/>
                  </a:ext>
                </a:extLst>
              </p:cNvPr>
              <p:cNvSpPr>
                <a:spLocks/>
              </p:cNvSpPr>
              <p:nvPr/>
            </p:nvSpPr>
            <p:spPr bwMode="auto">
              <a:xfrm>
                <a:off x="3065" y="2090"/>
                <a:ext cx="33" cy="30"/>
              </a:xfrm>
              <a:custGeom>
                <a:avLst/>
                <a:gdLst>
                  <a:gd name="T0" fmla="*/ 6 w 133"/>
                  <a:gd name="T1" fmla="*/ 6 h 118"/>
                  <a:gd name="T2" fmla="*/ 6 w 133"/>
                  <a:gd name="T3" fmla="*/ 5 h 118"/>
                  <a:gd name="T4" fmla="*/ 7 w 133"/>
                  <a:gd name="T5" fmla="*/ 5 h 118"/>
                  <a:gd name="T6" fmla="*/ 7 w 133"/>
                  <a:gd name="T7" fmla="*/ 4 h 118"/>
                  <a:gd name="T8" fmla="*/ 8 w 133"/>
                  <a:gd name="T9" fmla="*/ 4 h 118"/>
                  <a:gd name="T10" fmla="*/ 8 w 133"/>
                  <a:gd name="T11" fmla="*/ 3 h 118"/>
                  <a:gd name="T12" fmla="*/ 8 w 133"/>
                  <a:gd name="T13" fmla="*/ 3 h 118"/>
                  <a:gd name="T14" fmla="*/ 8 w 133"/>
                  <a:gd name="T15" fmla="*/ 2 h 118"/>
                  <a:gd name="T16" fmla="*/ 8 w 133"/>
                  <a:gd name="T17" fmla="*/ 2 h 118"/>
                  <a:gd name="T18" fmla="*/ 8 w 133"/>
                  <a:gd name="T19" fmla="*/ 1 h 118"/>
                  <a:gd name="T20" fmla="*/ 8 w 133"/>
                  <a:gd name="T21" fmla="*/ 1 h 118"/>
                  <a:gd name="T22" fmla="*/ 7 w 133"/>
                  <a:gd name="T23" fmla="*/ 1 h 118"/>
                  <a:gd name="T24" fmla="*/ 7 w 133"/>
                  <a:gd name="T25" fmla="*/ 0 h 118"/>
                  <a:gd name="T26" fmla="*/ 7 w 133"/>
                  <a:gd name="T27" fmla="*/ 0 h 118"/>
                  <a:gd name="T28" fmla="*/ 6 w 133"/>
                  <a:gd name="T29" fmla="*/ 0 h 118"/>
                  <a:gd name="T30" fmla="*/ 6 w 133"/>
                  <a:gd name="T31" fmla="*/ 0 h 118"/>
                  <a:gd name="T32" fmla="*/ 5 w 133"/>
                  <a:gd name="T33" fmla="*/ 1 h 118"/>
                  <a:gd name="T34" fmla="*/ 4 w 133"/>
                  <a:gd name="T35" fmla="*/ 1 h 118"/>
                  <a:gd name="T36" fmla="*/ 4 w 133"/>
                  <a:gd name="T37" fmla="*/ 1 h 118"/>
                  <a:gd name="T38" fmla="*/ 3 w 133"/>
                  <a:gd name="T39" fmla="*/ 2 h 118"/>
                  <a:gd name="T40" fmla="*/ 2 w 133"/>
                  <a:gd name="T41" fmla="*/ 2 h 118"/>
                  <a:gd name="T42" fmla="*/ 2 w 133"/>
                  <a:gd name="T43" fmla="*/ 3 h 118"/>
                  <a:gd name="T44" fmla="*/ 1 w 133"/>
                  <a:gd name="T45" fmla="*/ 3 h 118"/>
                  <a:gd name="T46" fmla="*/ 1 w 133"/>
                  <a:gd name="T47" fmla="*/ 4 h 118"/>
                  <a:gd name="T48" fmla="*/ 0 w 133"/>
                  <a:gd name="T49" fmla="*/ 4 h 118"/>
                  <a:gd name="T50" fmla="*/ 0 w 133"/>
                  <a:gd name="T51" fmla="*/ 5 h 118"/>
                  <a:gd name="T52" fmla="*/ 0 w 133"/>
                  <a:gd name="T53" fmla="*/ 5 h 118"/>
                  <a:gd name="T54" fmla="*/ 0 w 133"/>
                  <a:gd name="T55" fmla="*/ 6 h 118"/>
                  <a:gd name="T56" fmla="*/ 0 w 133"/>
                  <a:gd name="T57" fmla="*/ 6 h 118"/>
                  <a:gd name="T58" fmla="*/ 0 w 133"/>
                  <a:gd name="T59" fmla="*/ 7 h 118"/>
                  <a:gd name="T60" fmla="*/ 0 w 133"/>
                  <a:gd name="T61" fmla="*/ 7 h 118"/>
                  <a:gd name="T62" fmla="*/ 0 w 133"/>
                  <a:gd name="T63" fmla="*/ 7 h 118"/>
                  <a:gd name="T64" fmla="*/ 1 w 133"/>
                  <a:gd name="T65" fmla="*/ 8 h 118"/>
                  <a:gd name="T66" fmla="*/ 1 w 133"/>
                  <a:gd name="T67" fmla="*/ 8 h 118"/>
                  <a:gd name="T68" fmla="*/ 2 w 133"/>
                  <a:gd name="T69" fmla="*/ 8 h 118"/>
                  <a:gd name="T70" fmla="*/ 2 w 133"/>
                  <a:gd name="T71" fmla="*/ 8 h 118"/>
                  <a:gd name="T72" fmla="*/ 3 w 133"/>
                  <a:gd name="T73" fmla="*/ 7 h 118"/>
                  <a:gd name="T74" fmla="*/ 4 w 133"/>
                  <a:gd name="T75" fmla="*/ 7 h 118"/>
                  <a:gd name="T76" fmla="*/ 4 w 133"/>
                  <a:gd name="T77" fmla="*/ 7 h 118"/>
                  <a:gd name="T78" fmla="*/ 5 w 133"/>
                  <a:gd name="T79" fmla="*/ 6 h 118"/>
                  <a:gd name="T80" fmla="*/ 6 w 133"/>
                  <a:gd name="T81" fmla="*/ 6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
                  <a:gd name="T124" fmla="*/ 0 h 118"/>
                  <a:gd name="T125" fmla="*/ 133 w 133"/>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 h="118">
                    <a:moveTo>
                      <a:pt x="91" y="89"/>
                    </a:moveTo>
                    <a:lnTo>
                      <a:pt x="101" y="83"/>
                    </a:lnTo>
                    <a:lnTo>
                      <a:pt x="108" y="73"/>
                    </a:lnTo>
                    <a:lnTo>
                      <a:pt x="116" y="64"/>
                    </a:lnTo>
                    <a:lnTo>
                      <a:pt x="123" y="54"/>
                    </a:lnTo>
                    <a:lnTo>
                      <a:pt x="126" y="44"/>
                    </a:lnTo>
                    <a:lnTo>
                      <a:pt x="130" y="39"/>
                    </a:lnTo>
                    <a:lnTo>
                      <a:pt x="133" y="29"/>
                    </a:lnTo>
                    <a:lnTo>
                      <a:pt x="133" y="22"/>
                    </a:lnTo>
                    <a:lnTo>
                      <a:pt x="130" y="15"/>
                    </a:lnTo>
                    <a:lnTo>
                      <a:pt x="126" y="10"/>
                    </a:lnTo>
                    <a:lnTo>
                      <a:pt x="120" y="7"/>
                    </a:lnTo>
                    <a:lnTo>
                      <a:pt x="116" y="3"/>
                    </a:lnTo>
                    <a:lnTo>
                      <a:pt x="108" y="0"/>
                    </a:lnTo>
                    <a:lnTo>
                      <a:pt x="101" y="0"/>
                    </a:lnTo>
                    <a:lnTo>
                      <a:pt x="91" y="3"/>
                    </a:lnTo>
                    <a:lnTo>
                      <a:pt x="82" y="7"/>
                    </a:lnTo>
                    <a:lnTo>
                      <a:pt x="72" y="10"/>
                    </a:lnTo>
                    <a:lnTo>
                      <a:pt x="59" y="15"/>
                    </a:lnTo>
                    <a:lnTo>
                      <a:pt x="50" y="22"/>
                    </a:lnTo>
                    <a:lnTo>
                      <a:pt x="40" y="29"/>
                    </a:lnTo>
                    <a:lnTo>
                      <a:pt x="30" y="39"/>
                    </a:lnTo>
                    <a:lnTo>
                      <a:pt x="22" y="44"/>
                    </a:lnTo>
                    <a:lnTo>
                      <a:pt x="15" y="54"/>
                    </a:lnTo>
                    <a:lnTo>
                      <a:pt x="8" y="64"/>
                    </a:lnTo>
                    <a:lnTo>
                      <a:pt x="2" y="73"/>
                    </a:lnTo>
                    <a:lnTo>
                      <a:pt x="0" y="83"/>
                    </a:lnTo>
                    <a:lnTo>
                      <a:pt x="0" y="89"/>
                    </a:lnTo>
                    <a:lnTo>
                      <a:pt x="0" y="98"/>
                    </a:lnTo>
                    <a:lnTo>
                      <a:pt x="0" y="105"/>
                    </a:lnTo>
                    <a:lnTo>
                      <a:pt x="2" y="108"/>
                    </a:lnTo>
                    <a:lnTo>
                      <a:pt x="8" y="115"/>
                    </a:lnTo>
                    <a:lnTo>
                      <a:pt x="15" y="118"/>
                    </a:lnTo>
                    <a:lnTo>
                      <a:pt x="22" y="118"/>
                    </a:lnTo>
                    <a:lnTo>
                      <a:pt x="30" y="118"/>
                    </a:lnTo>
                    <a:lnTo>
                      <a:pt x="40" y="118"/>
                    </a:lnTo>
                    <a:lnTo>
                      <a:pt x="50" y="115"/>
                    </a:lnTo>
                    <a:lnTo>
                      <a:pt x="59" y="108"/>
                    </a:lnTo>
                    <a:lnTo>
                      <a:pt x="69" y="105"/>
                    </a:lnTo>
                    <a:lnTo>
                      <a:pt x="79" y="98"/>
                    </a:lnTo>
                    <a:lnTo>
                      <a:pt x="91"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38" name="Freeform 1700">
                <a:extLst>
                  <a:ext uri="{FF2B5EF4-FFF2-40B4-BE49-F238E27FC236}">
                    <a16:creationId xmlns:a16="http://schemas.microsoft.com/office/drawing/2014/main" id="{31DEF79A-F8B9-46F7-B64B-4714FA7EE65D}"/>
                  </a:ext>
                </a:extLst>
              </p:cNvPr>
              <p:cNvSpPr>
                <a:spLocks/>
              </p:cNvSpPr>
              <p:nvPr/>
            </p:nvSpPr>
            <p:spPr bwMode="auto">
              <a:xfrm>
                <a:off x="3000" y="2137"/>
                <a:ext cx="36" cy="34"/>
              </a:xfrm>
              <a:custGeom>
                <a:avLst/>
                <a:gdLst>
                  <a:gd name="T0" fmla="*/ 6 w 147"/>
                  <a:gd name="T1" fmla="*/ 7 h 137"/>
                  <a:gd name="T2" fmla="*/ 6 w 147"/>
                  <a:gd name="T3" fmla="*/ 6 h 137"/>
                  <a:gd name="T4" fmla="*/ 7 w 147"/>
                  <a:gd name="T5" fmla="*/ 5 h 137"/>
                  <a:gd name="T6" fmla="*/ 8 w 147"/>
                  <a:gd name="T7" fmla="*/ 4 h 137"/>
                  <a:gd name="T8" fmla="*/ 8 w 147"/>
                  <a:gd name="T9" fmla="*/ 4 h 137"/>
                  <a:gd name="T10" fmla="*/ 8 w 147"/>
                  <a:gd name="T11" fmla="*/ 3 h 137"/>
                  <a:gd name="T12" fmla="*/ 9 w 147"/>
                  <a:gd name="T13" fmla="*/ 2 h 137"/>
                  <a:gd name="T14" fmla="*/ 9 w 147"/>
                  <a:gd name="T15" fmla="*/ 2 h 137"/>
                  <a:gd name="T16" fmla="*/ 9 w 147"/>
                  <a:gd name="T17" fmla="*/ 1 h 137"/>
                  <a:gd name="T18" fmla="*/ 9 w 147"/>
                  <a:gd name="T19" fmla="*/ 1 h 137"/>
                  <a:gd name="T20" fmla="*/ 9 w 147"/>
                  <a:gd name="T21" fmla="*/ 0 h 137"/>
                  <a:gd name="T22" fmla="*/ 8 w 147"/>
                  <a:gd name="T23" fmla="*/ 0 h 137"/>
                  <a:gd name="T24" fmla="*/ 8 w 147"/>
                  <a:gd name="T25" fmla="*/ 0 h 137"/>
                  <a:gd name="T26" fmla="*/ 7 w 147"/>
                  <a:gd name="T27" fmla="*/ 0 h 137"/>
                  <a:gd name="T28" fmla="*/ 7 w 147"/>
                  <a:gd name="T29" fmla="*/ 0 h 137"/>
                  <a:gd name="T30" fmla="*/ 6 w 147"/>
                  <a:gd name="T31" fmla="*/ 0 h 137"/>
                  <a:gd name="T32" fmla="*/ 5 w 147"/>
                  <a:gd name="T33" fmla="*/ 1 h 137"/>
                  <a:gd name="T34" fmla="*/ 5 w 147"/>
                  <a:gd name="T35" fmla="*/ 1 h 137"/>
                  <a:gd name="T36" fmla="*/ 4 w 147"/>
                  <a:gd name="T37" fmla="*/ 2 h 137"/>
                  <a:gd name="T38" fmla="*/ 3 w 147"/>
                  <a:gd name="T39" fmla="*/ 2 h 137"/>
                  <a:gd name="T40" fmla="*/ 2 w 147"/>
                  <a:gd name="T41" fmla="*/ 3 h 137"/>
                  <a:gd name="T42" fmla="*/ 2 w 147"/>
                  <a:gd name="T43" fmla="*/ 3 h 137"/>
                  <a:gd name="T44" fmla="*/ 1 w 147"/>
                  <a:gd name="T45" fmla="*/ 4 h 137"/>
                  <a:gd name="T46" fmla="*/ 1 w 147"/>
                  <a:gd name="T47" fmla="*/ 5 h 137"/>
                  <a:gd name="T48" fmla="*/ 1 w 147"/>
                  <a:gd name="T49" fmla="*/ 5 h 137"/>
                  <a:gd name="T50" fmla="*/ 0 w 147"/>
                  <a:gd name="T51" fmla="*/ 6 h 137"/>
                  <a:gd name="T52" fmla="*/ 0 w 147"/>
                  <a:gd name="T53" fmla="*/ 6 h 137"/>
                  <a:gd name="T54" fmla="*/ 0 w 147"/>
                  <a:gd name="T55" fmla="*/ 7 h 137"/>
                  <a:gd name="T56" fmla="*/ 0 w 147"/>
                  <a:gd name="T57" fmla="*/ 7 h 137"/>
                  <a:gd name="T58" fmla="*/ 0 w 147"/>
                  <a:gd name="T59" fmla="*/ 8 h 137"/>
                  <a:gd name="T60" fmla="*/ 0 w 147"/>
                  <a:gd name="T61" fmla="*/ 8 h 137"/>
                  <a:gd name="T62" fmla="*/ 0 w 147"/>
                  <a:gd name="T63" fmla="*/ 8 h 137"/>
                  <a:gd name="T64" fmla="*/ 1 w 147"/>
                  <a:gd name="T65" fmla="*/ 8 h 137"/>
                  <a:gd name="T66" fmla="*/ 1 w 147"/>
                  <a:gd name="T67" fmla="*/ 8 h 137"/>
                  <a:gd name="T68" fmla="*/ 2 w 147"/>
                  <a:gd name="T69" fmla="*/ 8 h 137"/>
                  <a:gd name="T70" fmla="*/ 2 w 147"/>
                  <a:gd name="T71" fmla="*/ 8 h 137"/>
                  <a:gd name="T72" fmla="*/ 3 w 147"/>
                  <a:gd name="T73" fmla="*/ 8 h 137"/>
                  <a:gd name="T74" fmla="*/ 4 w 147"/>
                  <a:gd name="T75" fmla="*/ 8 h 137"/>
                  <a:gd name="T76" fmla="*/ 4 w 147"/>
                  <a:gd name="T77" fmla="*/ 8 h 137"/>
                  <a:gd name="T78" fmla="*/ 5 w 147"/>
                  <a:gd name="T79" fmla="*/ 7 h 137"/>
                  <a:gd name="T80" fmla="*/ 6 w 147"/>
                  <a:gd name="T81" fmla="*/ 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37"/>
                  <a:gd name="T125" fmla="*/ 147 w 14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37">
                    <a:moveTo>
                      <a:pt x="93" y="112"/>
                    </a:moveTo>
                    <a:lnTo>
                      <a:pt x="105" y="99"/>
                    </a:lnTo>
                    <a:lnTo>
                      <a:pt x="118" y="86"/>
                    </a:lnTo>
                    <a:lnTo>
                      <a:pt x="128" y="73"/>
                    </a:lnTo>
                    <a:lnTo>
                      <a:pt x="134" y="61"/>
                    </a:lnTo>
                    <a:lnTo>
                      <a:pt x="140" y="48"/>
                    </a:lnTo>
                    <a:lnTo>
                      <a:pt x="144" y="39"/>
                    </a:lnTo>
                    <a:lnTo>
                      <a:pt x="147" y="29"/>
                    </a:lnTo>
                    <a:lnTo>
                      <a:pt x="147" y="19"/>
                    </a:lnTo>
                    <a:lnTo>
                      <a:pt x="147" y="14"/>
                    </a:lnTo>
                    <a:lnTo>
                      <a:pt x="144" y="7"/>
                    </a:lnTo>
                    <a:lnTo>
                      <a:pt x="137" y="4"/>
                    </a:lnTo>
                    <a:lnTo>
                      <a:pt x="130" y="0"/>
                    </a:lnTo>
                    <a:lnTo>
                      <a:pt x="122" y="0"/>
                    </a:lnTo>
                    <a:lnTo>
                      <a:pt x="112" y="4"/>
                    </a:lnTo>
                    <a:lnTo>
                      <a:pt x="102" y="7"/>
                    </a:lnTo>
                    <a:lnTo>
                      <a:pt x="90" y="14"/>
                    </a:lnTo>
                    <a:lnTo>
                      <a:pt x="76" y="19"/>
                    </a:lnTo>
                    <a:lnTo>
                      <a:pt x="68" y="29"/>
                    </a:lnTo>
                    <a:lnTo>
                      <a:pt x="54" y="39"/>
                    </a:lnTo>
                    <a:lnTo>
                      <a:pt x="42" y="48"/>
                    </a:lnTo>
                    <a:lnTo>
                      <a:pt x="32" y="58"/>
                    </a:lnTo>
                    <a:lnTo>
                      <a:pt x="26" y="68"/>
                    </a:lnTo>
                    <a:lnTo>
                      <a:pt x="20" y="76"/>
                    </a:lnTo>
                    <a:lnTo>
                      <a:pt x="14" y="86"/>
                    </a:lnTo>
                    <a:lnTo>
                      <a:pt x="7" y="96"/>
                    </a:lnTo>
                    <a:lnTo>
                      <a:pt x="4" y="102"/>
                    </a:lnTo>
                    <a:lnTo>
                      <a:pt x="4" y="112"/>
                    </a:lnTo>
                    <a:lnTo>
                      <a:pt x="0" y="118"/>
                    </a:lnTo>
                    <a:lnTo>
                      <a:pt x="4" y="124"/>
                    </a:lnTo>
                    <a:lnTo>
                      <a:pt x="7" y="131"/>
                    </a:lnTo>
                    <a:lnTo>
                      <a:pt x="10" y="134"/>
                    </a:lnTo>
                    <a:lnTo>
                      <a:pt x="17" y="137"/>
                    </a:lnTo>
                    <a:lnTo>
                      <a:pt x="26" y="137"/>
                    </a:lnTo>
                    <a:lnTo>
                      <a:pt x="32" y="137"/>
                    </a:lnTo>
                    <a:lnTo>
                      <a:pt x="42" y="137"/>
                    </a:lnTo>
                    <a:lnTo>
                      <a:pt x="51" y="134"/>
                    </a:lnTo>
                    <a:lnTo>
                      <a:pt x="61" y="131"/>
                    </a:lnTo>
                    <a:lnTo>
                      <a:pt x="74" y="124"/>
                    </a:lnTo>
                    <a:lnTo>
                      <a:pt x="83" y="118"/>
                    </a:lnTo>
                    <a:lnTo>
                      <a:pt x="93" y="11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39" name="Freeform 1701">
                <a:extLst>
                  <a:ext uri="{FF2B5EF4-FFF2-40B4-BE49-F238E27FC236}">
                    <a16:creationId xmlns:a16="http://schemas.microsoft.com/office/drawing/2014/main" id="{ECC69E81-4A2D-47EF-AFEC-36A93D5DF348}"/>
                  </a:ext>
                </a:extLst>
              </p:cNvPr>
              <p:cNvSpPr>
                <a:spLocks/>
              </p:cNvSpPr>
              <p:nvPr/>
            </p:nvSpPr>
            <p:spPr bwMode="auto">
              <a:xfrm>
                <a:off x="3000" y="2137"/>
                <a:ext cx="36" cy="34"/>
              </a:xfrm>
              <a:custGeom>
                <a:avLst/>
                <a:gdLst>
                  <a:gd name="T0" fmla="*/ 6 w 147"/>
                  <a:gd name="T1" fmla="*/ 7 h 137"/>
                  <a:gd name="T2" fmla="*/ 6 w 147"/>
                  <a:gd name="T3" fmla="*/ 6 h 137"/>
                  <a:gd name="T4" fmla="*/ 7 w 147"/>
                  <a:gd name="T5" fmla="*/ 5 h 137"/>
                  <a:gd name="T6" fmla="*/ 8 w 147"/>
                  <a:gd name="T7" fmla="*/ 4 h 137"/>
                  <a:gd name="T8" fmla="*/ 8 w 147"/>
                  <a:gd name="T9" fmla="*/ 4 h 137"/>
                  <a:gd name="T10" fmla="*/ 8 w 147"/>
                  <a:gd name="T11" fmla="*/ 3 h 137"/>
                  <a:gd name="T12" fmla="*/ 9 w 147"/>
                  <a:gd name="T13" fmla="*/ 2 h 137"/>
                  <a:gd name="T14" fmla="*/ 9 w 147"/>
                  <a:gd name="T15" fmla="*/ 2 h 137"/>
                  <a:gd name="T16" fmla="*/ 9 w 147"/>
                  <a:gd name="T17" fmla="*/ 1 h 137"/>
                  <a:gd name="T18" fmla="*/ 9 w 147"/>
                  <a:gd name="T19" fmla="*/ 1 h 137"/>
                  <a:gd name="T20" fmla="*/ 9 w 147"/>
                  <a:gd name="T21" fmla="*/ 0 h 137"/>
                  <a:gd name="T22" fmla="*/ 8 w 147"/>
                  <a:gd name="T23" fmla="*/ 0 h 137"/>
                  <a:gd name="T24" fmla="*/ 8 w 147"/>
                  <a:gd name="T25" fmla="*/ 0 h 137"/>
                  <a:gd name="T26" fmla="*/ 7 w 147"/>
                  <a:gd name="T27" fmla="*/ 0 h 137"/>
                  <a:gd name="T28" fmla="*/ 7 w 147"/>
                  <a:gd name="T29" fmla="*/ 0 h 137"/>
                  <a:gd name="T30" fmla="*/ 6 w 147"/>
                  <a:gd name="T31" fmla="*/ 0 h 137"/>
                  <a:gd name="T32" fmla="*/ 5 w 147"/>
                  <a:gd name="T33" fmla="*/ 1 h 137"/>
                  <a:gd name="T34" fmla="*/ 5 w 147"/>
                  <a:gd name="T35" fmla="*/ 1 h 137"/>
                  <a:gd name="T36" fmla="*/ 4 w 147"/>
                  <a:gd name="T37" fmla="*/ 2 h 137"/>
                  <a:gd name="T38" fmla="*/ 3 w 147"/>
                  <a:gd name="T39" fmla="*/ 2 h 137"/>
                  <a:gd name="T40" fmla="*/ 2 w 147"/>
                  <a:gd name="T41" fmla="*/ 3 h 137"/>
                  <a:gd name="T42" fmla="*/ 2 w 147"/>
                  <a:gd name="T43" fmla="*/ 3 h 137"/>
                  <a:gd name="T44" fmla="*/ 1 w 147"/>
                  <a:gd name="T45" fmla="*/ 4 h 137"/>
                  <a:gd name="T46" fmla="*/ 1 w 147"/>
                  <a:gd name="T47" fmla="*/ 5 h 137"/>
                  <a:gd name="T48" fmla="*/ 1 w 147"/>
                  <a:gd name="T49" fmla="*/ 5 h 137"/>
                  <a:gd name="T50" fmla="*/ 0 w 147"/>
                  <a:gd name="T51" fmla="*/ 6 h 137"/>
                  <a:gd name="T52" fmla="*/ 0 w 147"/>
                  <a:gd name="T53" fmla="*/ 6 h 137"/>
                  <a:gd name="T54" fmla="*/ 0 w 147"/>
                  <a:gd name="T55" fmla="*/ 7 h 137"/>
                  <a:gd name="T56" fmla="*/ 0 w 147"/>
                  <a:gd name="T57" fmla="*/ 7 h 137"/>
                  <a:gd name="T58" fmla="*/ 0 w 147"/>
                  <a:gd name="T59" fmla="*/ 8 h 137"/>
                  <a:gd name="T60" fmla="*/ 0 w 147"/>
                  <a:gd name="T61" fmla="*/ 8 h 137"/>
                  <a:gd name="T62" fmla="*/ 0 w 147"/>
                  <a:gd name="T63" fmla="*/ 8 h 137"/>
                  <a:gd name="T64" fmla="*/ 1 w 147"/>
                  <a:gd name="T65" fmla="*/ 8 h 137"/>
                  <a:gd name="T66" fmla="*/ 1 w 147"/>
                  <a:gd name="T67" fmla="*/ 8 h 137"/>
                  <a:gd name="T68" fmla="*/ 2 w 147"/>
                  <a:gd name="T69" fmla="*/ 8 h 137"/>
                  <a:gd name="T70" fmla="*/ 2 w 147"/>
                  <a:gd name="T71" fmla="*/ 8 h 137"/>
                  <a:gd name="T72" fmla="*/ 3 w 147"/>
                  <a:gd name="T73" fmla="*/ 8 h 137"/>
                  <a:gd name="T74" fmla="*/ 4 w 147"/>
                  <a:gd name="T75" fmla="*/ 8 h 137"/>
                  <a:gd name="T76" fmla="*/ 4 w 147"/>
                  <a:gd name="T77" fmla="*/ 8 h 137"/>
                  <a:gd name="T78" fmla="*/ 5 w 147"/>
                  <a:gd name="T79" fmla="*/ 7 h 137"/>
                  <a:gd name="T80" fmla="*/ 6 w 147"/>
                  <a:gd name="T81" fmla="*/ 7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37"/>
                  <a:gd name="T125" fmla="*/ 147 w 14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37">
                    <a:moveTo>
                      <a:pt x="93" y="112"/>
                    </a:moveTo>
                    <a:lnTo>
                      <a:pt x="105" y="99"/>
                    </a:lnTo>
                    <a:lnTo>
                      <a:pt x="118" y="86"/>
                    </a:lnTo>
                    <a:lnTo>
                      <a:pt x="128" y="73"/>
                    </a:lnTo>
                    <a:lnTo>
                      <a:pt x="134" y="61"/>
                    </a:lnTo>
                    <a:lnTo>
                      <a:pt x="140" y="48"/>
                    </a:lnTo>
                    <a:lnTo>
                      <a:pt x="144" y="39"/>
                    </a:lnTo>
                    <a:lnTo>
                      <a:pt x="147" y="29"/>
                    </a:lnTo>
                    <a:lnTo>
                      <a:pt x="147" y="19"/>
                    </a:lnTo>
                    <a:lnTo>
                      <a:pt x="147" y="14"/>
                    </a:lnTo>
                    <a:lnTo>
                      <a:pt x="144" y="7"/>
                    </a:lnTo>
                    <a:lnTo>
                      <a:pt x="137" y="4"/>
                    </a:lnTo>
                    <a:lnTo>
                      <a:pt x="130" y="0"/>
                    </a:lnTo>
                    <a:lnTo>
                      <a:pt x="122" y="0"/>
                    </a:lnTo>
                    <a:lnTo>
                      <a:pt x="112" y="4"/>
                    </a:lnTo>
                    <a:lnTo>
                      <a:pt x="102" y="7"/>
                    </a:lnTo>
                    <a:lnTo>
                      <a:pt x="90" y="14"/>
                    </a:lnTo>
                    <a:lnTo>
                      <a:pt x="76" y="19"/>
                    </a:lnTo>
                    <a:lnTo>
                      <a:pt x="68" y="29"/>
                    </a:lnTo>
                    <a:lnTo>
                      <a:pt x="54" y="39"/>
                    </a:lnTo>
                    <a:lnTo>
                      <a:pt x="42" y="48"/>
                    </a:lnTo>
                    <a:lnTo>
                      <a:pt x="32" y="58"/>
                    </a:lnTo>
                    <a:lnTo>
                      <a:pt x="26" y="68"/>
                    </a:lnTo>
                    <a:lnTo>
                      <a:pt x="20" y="76"/>
                    </a:lnTo>
                    <a:lnTo>
                      <a:pt x="14" y="86"/>
                    </a:lnTo>
                    <a:lnTo>
                      <a:pt x="7" y="96"/>
                    </a:lnTo>
                    <a:lnTo>
                      <a:pt x="4" y="102"/>
                    </a:lnTo>
                    <a:lnTo>
                      <a:pt x="4" y="112"/>
                    </a:lnTo>
                    <a:lnTo>
                      <a:pt x="0" y="118"/>
                    </a:lnTo>
                    <a:lnTo>
                      <a:pt x="4" y="124"/>
                    </a:lnTo>
                    <a:lnTo>
                      <a:pt x="7" y="131"/>
                    </a:lnTo>
                    <a:lnTo>
                      <a:pt x="10" y="134"/>
                    </a:lnTo>
                    <a:lnTo>
                      <a:pt x="17" y="137"/>
                    </a:lnTo>
                    <a:lnTo>
                      <a:pt x="26" y="137"/>
                    </a:lnTo>
                    <a:lnTo>
                      <a:pt x="32" y="137"/>
                    </a:lnTo>
                    <a:lnTo>
                      <a:pt x="42" y="137"/>
                    </a:lnTo>
                    <a:lnTo>
                      <a:pt x="51" y="134"/>
                    </a:lnTo>
                    <a:lnTo>
                      <a:pt x="61" y="131"/>
                    </a:lnTo>
                    <a:lnTo>
                      <a:pt x="74" y="124"/>
                    </a:lnTo>
                    <a:lnTo>
                      <a:pt x="83" y="118"/>
                    </a:lnTo>
                    <a:lnTo>
                      <a:pt x="93" y="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0" name="Freeform 1702">
                <a:extLst>
                  <a:ext uri="{FF2B5EF4-FFF2-40B4-BE49-F238E27FC236}">
                    <a16:creationId xmlns:a16="http://schemas.microsoft.com/office/drawing/2014/main" id="{8592D573-A47D-41DD-B512-DEEBDA0DE7B8}"/>
                  </a:ext>
                </a:extLst>
              </p:cNvPr>
              <p:cNvSpPr>
                <a:spLocks/>
              </p:cNvSpPr>
              <p:nvPr/>
            </p:nvSpPr>
            <p:spPr bwMode="auto">
              <a:xfrm>
                <a:off x="2955" y="2208"/>
                <a:ext cx="26" cy="31"/>
              </a:xfrm>
              <a:custGeom>
                <a:avLst/>
                <a:gdLst>
                  <a:gd name="T0" fmla="*/ 5 w 105"/>
                  <a:gd name="T1" fmla="*/ 5 h 123"/>
                  <a:gd name="T2" fmla="*/ 5 w 105"/>
                  <a:gd name="T3" fmla="*/ 4 h 123"/>
                  <a:gd name="T4" fmla="*/ 6 w 105"/>
                  <a:gd name="T5" fmla="*/ 4 h 123"/>
                  <a:gd name="T6" fmla="*/ 6 w 105"/>
                  <a:gd name="T7" fmla="*/ 3 h 123"/>
                  <a:gd name="T8" fmla="*/ 6 w 105"/>
                  <a:gd name="T9" fmla="*/ 3 h 123"/>
                  <a:gd name="T10" fmla="*/ 6 w 105"/>
                  <a:gd name="T11" fmla="*/ 2 h 123"/>
                  <a:gd name="T12" fmla="*/ 6 w 105"/>
                  <a:gd name="T13" fmla="*/ 2 h 123"/>
                  <a:gd name="T14" fmla="*/ 6 w 105"/>
                  <a:gd name="T15" fmla="*/ 1 h 123"/>
                  <a:gd name="T16" fmla="*/ 6 w 105"/>
                  <a:gd name="T17" fmla="*/ 1 h 123"/>
                  <a:gd name="T18" fmla="*/ 6 w 105"/>
                  <a:gd name="T19" fmla="*/ 0 h 123"/>
                  <a:gd name="T20" fmla="*/ 6 w 105"/>
                  <a:gd name="T21" fmla="*/ 0 h 123"/>
                  <a:gd name="T22" fmla="*/ 6 w 105"/>
                  <a:gd name="T23" fmla="*/ 0 h 123"/>
                  <a:gd name="T24" fmla="*/ 5 w 105"/>
                  <a:gd name="T25" fmla="*/ 0 h 123"/>
                  <a:gd name="T26" fmla="*/ 5 w 105"/>
                  <a:gd name="T27" fmla="*/ 0 h 123"/>
                  <a:gd name="T28" fmla="*/ 5 w 105"/>
                  <a:gd name="T29" fmla="*/ 0 h 123"/>
                  <a:gd name="T30" fmla="*/ 4 w 105"/>
                  <a:gd name="T31" fmla="*/ 0 h 123"/>
                  <a:gd name="T32" fmla="*/ 4 w 105"/>
                  <a:gd name="T33" fmla="*/ 0 h 123"/>
                  <a:gd name="T34" fmla="*/ 3 w 105"/>
                  <a:gd name="T35" fmla="*/ 1 h 123"/>
                  <a:gd name="T36" fmla="*/ 3 w 105"/>
                  <a:gd name="T37" fmla="*/ 1 h 123"/>
                  <a:gd name="T38" fmla="*/ 2 w 105"/>
                  <a:gd name="T39" fmla="*/ 2 h 123"/>
                  <a:gd name="T40" fmla="*/ 2 w 105"/>
                  <a:gd name="T41" fmla="*/ 2 h 123"/>
                  <a:gd name="T42" fmla="*/ 1 w 105"/>
                  <a:gd name="T43" fmla="*/ 3 h 123"/>
                  <a:gd name="T44" fmla="*/ 1 w 105"/>
                  <a:gd name="T45" fmla="*/ 3 h 123"/>
                  <a:gd name="T46" fmla="*/ 1 w 105"/>
                  <a:gd name="T47" fmla="*/ 4 h 123"/>
                  <a:gd name="T48" fmla="*/ 0 w 105"/>
                  <a:gd name="T49" fmla="*/ 4 h 123"/>
                  <a:gd name="T50" fmla="*/ 0 w 105"/>
                  <a:gd name="T51" fmla="*/ 5 h 123"/>
                  <a:gd name="T52" fmla="*/ 0 w 105"/>
                  <a:gd name="T53" fmla="*/ 6 h 123"/>
                  <a:gd name="T54" fmla="*/ 0 w 105"/>
                  <a:gd name="T55" fmla="*/ 6 h 123"/>
                  <a:gd name="T56" fmla="*/ 0 w 105"/>
                  <a:gd name="T57" fmla="*/ 7 h 123"/>
                  <a:gd name="T58" fmla="*/ 0 w 105"/>
                  <a:gd name="T59" fmla="*/ 7 h 123"/>
                  <a:gd name="T60" fmla="*/ 0 w 105"/>
                  <a:gd name="T61" fmla="*/ 7 h 123"/>
                  <a:gd name="T62" fmla="*/ 0 w 105"/>
                  <a:gd name="T63" fmla="*/ 8 h 123"/>
                  <a:gd name="T64" fmla="*/ 1 w 105"/>
                  <a:gd name="T65" fmla="*/ 8 h 123"/>
                  <a:gd name="T66" fmla="*/ 1 w 105"/>
                  <a:gd name="T67" fmla="*/ 8 h 123"/>
                  <a:gd name="T68" fmla="*/ 2 w 105"/>
                  <a:gd name="T69" fmla="*/ 8 h 123"/>
                  <a:gd name="T70" fmla="*/ 2 w 105"/>
                  <a:gd name="T71" fmla="*/ 8 h 123"/>
                  <a:gd name="T72" fmla="*/ 2 w 105"/>
                  <a:gd name="T73" fmla="*/ 7 h 123"/>
                  <a:gd name="T74" fmla="*/ 3 w 105"/>
                  <a:gd name="T75" fmla="*/ 7 h 123"/>
                  <a:gd name="T76" fmla="*/ 4 w 105"/>
                  <a:gd name="T77" fmla="*/ 6 h 123"/>
                  <a:gd name="T78" fmla="*/ 4 w 105"/>
                  <a:gd name="T79" fmla="*/ 5 h 123"/>
                  <a:gd name="T80" fmla="*/ 5 w 105"/>
                  <a:gd name="T81" fmla="*/ 5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23"/>
                  <a:gd name="T125" fmla="*/ 105 w 105"/>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23">
                    <a:moveTo>
                      <a:pt x="82" y="73"/>
                    </a:moveTo>
                    <a:lnTo>
                      <a:pt x="89" y="63"/>
                    </a:lnTo>
                    <a:lnTo>
                      <a:pt x="91" y="56"/>
                    </a:lnTo>
                    <a:lnTo>
                      <a:pt x="98" y="47"/>
                    </a:lnTo>
                    <a:lnTo>
                      <a:pt x="101" y="41"/>
                    </a:lnTo>
                    <a:lnTo>
                      <a:pt x="105" y="31"/>
                    </a:lnTo>
                    <a:lnTo>
                      <a:pt x="105" y="25"/>
                    </a:lnTo>
                    <a:lnTo>
                      <a:pt x="105" y="19"/>
                    </a:lnTo>
                    <a:lnTo>
                      <a:pt x="105" y="12"/>
                    </a:lnTo>
                    <a:lnTo>
                      <a:pt x="101" y="5"/>
                    </a:lnTo>
                    <a:lnTo>
                      <a:pt x="98" y="2"/>
                    </a:lnTo>
                    <a:lnTo>
                      <a:pt x="95" y="0"/>
                    </a:lnTo>
                    <a:lnTo>
                      <a:pt x="89" y="0"/>
                    </a:lnTo>
                    <a:lnTo>
                      <a:pt x="82" y="0"/>
                    </a:lnTo>
                    <a:lnTo>
                      <a:pt x="76" y="0"/>
                    </a:lnTo>
                    <a:lnTo>
                      <a:pt x="69" y="2"/>
                    </a:lnTo>
                    <a:lnTo>
                      <a:pt x="60" y="5"/>
                    </a:lnTo>
                    <a:lnTo>
                      <a:pt x="54" y="9"/>
                    </a:lnTo>
                    <a:lnTo>
                      <a:pt x="47" y="15"/>
                    </a:lnTo>
                    <a:lnTo>
                      <a:pt x="37" y="22"/>
                    </a:lnTo>
                    <a:lnTo>
                      <a:pt x="32" y="31"/>
                    </a:lnTo>
                    <a:lnTo>
                      <a:pt x="25" y="41"/>
                    </a:lnTo>
                    <a:lnTo>
                      <a:pt x="19" y="51"/>
                    </a:lnTo>
                    <a:lnTo>
                      <a:pt x="12" y="59"/>
                    </a:lnTo>
                    <a:lnTo>
                      <a:pt x="9" y="69"/>
                    </a:lnTo>
                    <a:lnTo>
                      <a:pt x="3" y="79"/>
                    </a:lnTo>
                    <a:lnTo>
                      <a:pt x="0" y="91"/>
                    </a:lnTo>
                    <a:lnTo>
                      <a:pt x="0" y="98"/>
                    </a:lnTo>
                    <a:lnTo>
                      <a:pt x="0" y="108"/>
                    </a:lnTo>
                    <a:lnTo>
                      <a:pt x="0" y="113"/>
                    </a:lnTo>
                    <a:lnTo>
                      <a:pt x="3" y="117"/>
                    </a:lnTo>
                    <a:lnTo>
                      <a:pt x="9" y="123"/>
                    </a:lnTo>
                    <a:lnTo>
                      <a:pt x="15" y="123"/>
                    </a:lnTo>
                    <a:lnTo>
                      <a:pt x="22" y="123"/>
                    </a:lnTo>
                    <a:lnTo>
                      <a:pt x="28" y="123"/>
                    </a:lnTo>
                    <a:lnTo>
                      <a:pt x="34" y="120"/>
                    </a:lnTo>
                    <a:lnTo>
                      <a:pt x="41" y="113"/>
                    </a:lnTo>
                    <a:lnTo>
                      <a:pt x="50" y="108"/>
                    </a:lnTo>
                    <a:lnTo>
                      <a:pt x="60" y="98"/>
                    </a:lnTo>
                    <a:lnTo>
                      <a:pt x="69" y="85"/>
                    </a:lnTo>
                    <a:lnTo>
                      <a:pt x="82" y="7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1" name="Freeform 1703">
                <a:extLst>
                  <a:ext uri="{FF2B5EF4-FFF2-40B4-BE49-F238E27FC236}">
                    <a16:creationId xmlns:a16="http://schemas.microsoft.com/office/drawing/2014/main" id="{E6C248B4-58BA-4043-A87E-310B0DC13A62}"/>
                  </a:ext>
                </a:extLst>
              </p:cNvPr>
              <p:cNvSpPr>
                <a:spLocks/>
              </p:cNvSpPr>
              <p:nvPr/>
            </p:nvSpPr>
            <p:spPr bwMode="auto">
              <a:xfrm>
                <a:off x="2955" y="2208"/>
                <a:ext cx="26" cy="31"/>
              </a:xfrm>
              <a:custGeom>
                <a:avLst/>
                <a:gdLst>
                  <a:gd name="T0" fmla="*/ 5 w 105"/>
                  <a:gd name="T1" fmla="*/ 5 h 123"/>
                  <a:gd name="T2" fmla="*/ 5 w 105"/>
                  <a:gd name="T3" fmla="*/ 4 h 123"/>
                  <a:gd name="T4" fmla="*/ 6 w 105"/>
                  <a:gd name="T5" fmla="*/ 4 h 123"/>
                  <a:gd name="T6" fmla="*/ 6 w 105"/>
                  <a:gd name="T7" fmla="*/ 3 h 123"/>
                  <a:gd name="T8" fmla="*/ 6 w 105"/>
                  <a:gd name="T9" fmla="*/ 3 h 123"/>
                  <a:gd name="T10" fmla="*/ 6 w 105"/>
                  <a:gd name="T11" fmla="*/ 2 h 123"/>
                  <a:gd name="T12" fmla="*/ 6 w 105"/>
                  <a:gd name="T13" fmla="*/ 2 h 123"/>
                  <a:gd name="T14" fmla="*/ 6 w 105"/>
                  <a:gd name="T15" fmla="*/ 1 h 123"/>
                  <a:gd name="T16" fmla="*/ 6 w 105"/>
                  <a:gd name="T17" fmla="*/ 1 h 123"/>
                  <a:gd name="T18" fmla="*/ 6 w 105"/>
                  <a:gd name="T19" fmla="*/ 0 h 123"/>
                  <a:gd name="T20" fmla="*/ 6 w 105"/>
                  <a:gd name="T21" fmla="*/ 0 h 123"/>
                  <a:gd name="T22" fmla="*/ 6 w 105"/>
                  <a:gd name="T23" fmla="*/ 0 h 123"/>
                  <a:gd name="T24" fmla="*/ 5 w 105"/>
                  <a:gd name="T25" fmla="*/ 0 h 123"/>
                  <a:gd name="T26" fmla="*/ 5 w 105"/>
                  <a:gd name="T27" fmla="*/ 0 h 123"/>
                  <a:gd name="T28" fmla="*/ 5 w 105"/>
                  <a:gd name="T29" fmla="*/ 0 h 123"/>
                  <a:gd name="T30" fmla="*/ 4 w 105"/>
                  <a:gd name="T31" fmla="*/ 0 h 123"/>
                  <a:gd name="T32" fmla="*/ 4 w 105"/>
                  <a:gd name="T33" fmla="*/ 0 h 123"/>
                  <a:gd name="T34" fmla="*/ 3 w 105"/>
                  <a:gd name="T35" fmla="*/ 1 h 123"/>
                  <a:gd name="T36" fmla="*/ 3 w 105"/>
                  <a:gd name="T37" fmla="*/ 1 h 123"/>
                  <a:gd name="T38" fmla="*/ 2 w 105"/>
                  <a:gd name="T39" fmla="*/ 2 h 123"/>
                  <a:gd name="T40" fmla="*/ 2 w 105"/>
                  <a:gd name="T41" fmla="*/ 2 h 123"/>
                  <a:gd name="T42" fmla="*/ 1 w 105"/>
                  <a:gd name="T43" fmla="*/ 3 h 123"/>
                  <a:gd name="T44" fmla="*/ 1 w 105"/>
                  <a:gd name="T45" fmla="*/ 3 h 123"/>
                  <a:gd name="T46" fmla="*/ 1 w 105"/>
                  <a:gd name="T47" fmla="*/ 4 h 123"/>
                  <a:gd name="T48" fmla="*/ 0 w 105"/>
                  <a:gd name="T49" fmla="*/ 4 h 123"/>
                  <a:gd name="T50" fmla="*/ 0 w 105"/>
                  <a:gd name="T51" fmla="*/ 5 h 123"/>
                  <a:gd name="T52" fmla="*/ 0 w 105"/>
                  <a:gd name="T53" fmla="*/ 6 h 123"/>
                  <a:gd name="T54" fmla="*/ 0 w 105"/>
                  <a:gd name="T55" fmla="*/ 6 h 123"/>
                  <a:gd name="T56" fmla="*/ 0 w 105"/>
                  <a:gd name="T57" fmla="*/ 7 h 123"/>
                  <a:gd name="T58" fmla="*/ 0 w 105"/>
                  <a:gd name="T59" fmla="*/ 7 h 123"/>
                  <a:gd name="T60" fmla="*/ 0 w 105"/>
                  <a:gd name="T61" fmla="*/ 7 h 123"/>
                  <a:gd name="T62" fmla="*/ 0 w 105"/>
                  <a:gd name="T63" fmla="*/ 8 h 123"/>
                  <a:gd name="T64" fmla="*/ 1 w 105"/>
                  <a:gd name="T65" fmla="*/ 8 h 123"/>
                  <a:gd name="T66" fmla="*/ 1 w 105"/>
                  <a:gd name="T67" fmla="*/ 8 h 123"/>
                  <a:gd name="T68" fmla="*/ 2 w 105"/>
                  <a:gd name="T69" fmla="*/ 8 h 123"/>
                  <a:gd name="T70" fmla="*/ 2 w 105"/>
                  <a:gd name="T71" fmla="*/ 8 h 123"/>
                  <a:gd name="T72" fmla="*/ 2 w 105"/>
                  <a:gd name="T73" fmla="*/ 7 h 123"/>
                  <a:gd name="T74" fmla="*/ 3 w 105"/>
                  <a:gd name="T75" fmla="*/ 7 h 123"/>
                  <a:gd name="T76" fmla="*/ 4 w 105"/>
                  <a:gd name="T77" fmla="*/ 6 h 123"/>
                  <a:gd name="T78" fmla="*/ 4 w 105"/>
                  <a:gd name="T79" fmla="*/ 5 h 123"/>
                  <a:gd name="T80" fmla="*/ 5 w 105"/>
                  <a:gd name="T81" fmla="*/ 5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23"/>
                  <a:gd name="T125" fmla="*/ 105 w 105"/>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23">
                    <a:moveTo>
                      <a:pt x="82" y="73"/>
                    </a:moveTo>
                    <a:lnTo>
                      <a:pt x="89" y="63"/>
                    </a:lnTo>
                    <a:lnTo>
                      <a:pt x="91" y="56"/>
                    </a:lnTo>
                    <a:lnTo>
                      <a:pt x="98" y="47"/>
                    </a:lnTo>
                    <a:lnTo>
                      <a:pt x="101" y="41"/>
                    </a:lnTo>
                    <a:lnTo>
                      <a:pt x="105" y="31"/>
                    </a:lnTo>
                    <a:lnTo>
                      <a:pt x="105" y="25"/>
                    </a:lnTo>
                    <a:lnTo>
                      <a:pt x="105" y="19"/>
                    </a:lnTo>
                    <a:lnTo>
                      <a:pt x="105" y="12"/>
                    </a:lnTo>
                    <a:lnTo>
                      <a:pt x="101" y="5"/>
                    </a:lnTo>
                    <a:lnTo>
                      <a:pt x="98" y="2"/>
                    </a:lnTo>
                    <a:lnTo>
                      <a:pt x="95" y="0"/>
                    </a:lnTo>
                    <a:lnTo>
                      <a:pt x="89" y="0"/>
                    </a:lnTo>
                    <a:lnTo>
                      <a:pt x="82" y="0"/>
                    </a:lnTo>
                    <a:lnTo>
                      <a:pt x="76" y="0"/>
                    </a:lnTo>
                    <a:lnTo>
                      <a:pt x="69" y="2"/>
                    </a:lnTo>
                    <a:lnTo>
                      <a:pt x="60" y="5"/>
                    </a:lnTo>
                    <a:lnTo>
                      <a:pt x="54" y="9"/>
                    </a:lnTo>
                    <a:lnTo>
                      <a:pt x="47" y="15"/>
                    </a:lnTo>
                    <a:lnTo>
                      <a:pt x="37" y="22"/>
                    </a:lnTo>
                    <a:lnTo>
                      <a:pt x="32" y="31"/>
                    </a:lnTo>
                    <a:lnTo>
                      <a:pt x="25" y="41"/>
                    </a:lnTo>
                    <a:lnTo>
                      <a:pt x="19" y="51"/>
                    </a:lnTo>
                    <a:lnTo>
                      <a:pt x="12" y="59"/>
                    </a:lnTo>
                    <a:lnTo>
                      <a:pt x="9" y="69"/>
                    </a:lnTo>
                    <a:lnTo>
                      <a:pt x="3" y="79"/>
                    </a:lnTo>
                    <a:lnTo>
                      <a:pt x="0" y="91"/>
                    </a:lnTo>
                    <a:lnTo>
                      <a:pt x="0" y="98"/>
                    </a:lnTo>
                    <a:lnTo>
                      <a:pt x="0" y="108"/>
                    </a:lnTo>
                    <a:lnTo>
                      <a:pt x="0" y="113"/>
                    </a:lnTo>
                    <a:lnTo>
                      <a:pt x="3" y="117"/>
                    </a:lnTo>
                    <a:lnTo>
                      <a:pt x="9" y="123"/>
                    </a:lnTo>
                    <a:lnTo>
                      <a:pt x="15" y="123"/>
                    </a:lnTo>
                    <a:lnTo>
                      <a:pt x="22" y="123"/>
                    </a:lnTo>
                    <a:lnTo>
                      <a:pt x="28" y="123"/>
                    </a:lnTo>
                    <a:lnTo>
                      <a:pt x="34" y="120"/>
                    </a:lnTo>
                    <a:lnTo>
                      <a:pt x="41" y="113"/>
                    </a:lnTo>
                    <a:lnTo>
                      <a:pt x="50" y="108"/>
                    </a:lnTo>
                    <a:lnTo>
                      <a:pt x="60" y="98"/>
                    </a:lnTo>
                    <a:lnTo>
                      <a:pt x="69" y="85"/>
                    </a:lnTo>
                    <a:lnTo>
                      <a:pt x="82" y="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2" name="Freeform 1704">
                <a:extLst>
                  <a:ext uri="{FF2B5EF4-FFF2-40B4-BE49-F238E27FC236}">
                    <a16:creationId xmlns:a16="http://schemas.microsoft.com/office/drawing/2014/main" id="{3DB0E70E-0E2F-4666-A1DB-C2E407DA6AE3}"/>
                  </a:ext>
                </a:extLst>
              </p:cNvPr>
              <p:cNvSpPr>
                <a:spLocks/>
              </p:cNvSpPr>
              <p:nvPr/>
            </p:nvSpPr>
            <p:spPr bwMode="auto">
              <a:xfrm>
                <a:off x="2926" y="2271"/>
                <a:ext cx="22" cy="39"/>
              </a:xfrm>
              <a:custGeom>
                <a:avLst/>
                <a:gdLst>
                  <a:gd name="T0" fmla="*/ 5 w 89"/>
                  <a:gd name="T1" fmla="*/ 5 h 157"/>
                  <a:gd name="T2" fmla="*/ 5 w 89"/>
                  <a:gd name="T3" fmla="*/ 5 h 157"/>
                  <a:gd name="T4" fmla="*/ 5 w 89"/>
                  <a:gd name="T5" fmla="*/ 4 h 157"/>
                  <a:gd name="T6" fmla="*/ 5 w 89"/>
                  <a:gd name="T7" fmla="*/ 3 h 157"/>
                  <a:gd name="T8" fmla="*/ 5 w 89"/>
                  <a:gd name="T9" fmla="*/ 2 h 157"/>
                  <a:gd name="T10" fmla="*/ 5 w 89"/>
                  <a:gd name="T11" fmla="*/ 2 h 157"/>
                  <a:gd name="T12" fmla="*/ 5 w 89"/>
                  <a:gd name="T13" fmla="*/ 1 h 157"/>
                  <a:gd name="T14" fmla="*/ 5 w 89"/>
                  <a:gd name="T15" fmla="*/ 1 h 157"/>
                  <a:gd name="T16" fmla="*/ 5 w 89"/>
                  <a:gd name="T17" fmla="*/ 0 h 157"/>
                  <a:gd name="T18" fmla="*/ 5 w 89"/>
                  <a:gd name="T19" fmla="*/ 0 h 157"/>
                  <a:gd name="T20" fmla="*/ 4 w 89"/>
                  <a:gd name="T21" fmla="*/ 0 h 157"/>
                  <a:gd name="T22" fmla="*/ 4 w 89"/>
                  <a:gd name="T23" fmla="*/ 0 h 157"/>
                  <a:gd name="T24" fmla="*/ 3 w 89"/>
                  <a:gd name="T25" fmla="*/ 0 h 157"/>
                  <a:gd name="T26" fmla="*/ 3 w 89"/>
                  <a:gd name="T27" fmla="*/ 0 h 157"/>
                  <a:gd name="T28" fmla="*/ 2 w 89"/>
                  <a:gd name="T29" fmla="*/ 0 h 157"/>
                  <a:gd name="T30" fmla="*/ 2 w 89"/>
                  <a:gd name="T31" fmla="*/ 1 h 157"/>
                  <a:gd name="T32" fmla="*/ 2 w 89"/>
                  <a:gd name="T33" fmla="*/ 1 h 157"/>
                  <a:gd name="T34" fmla="*/ 1 w 89"/>
                  <a:gd name="T35" fmla="*/ 2 h 157"/>
                  <a:gd name="T36" fmla="*/ 1 w 89"/>
                  <a:gd name="T37" fmla="*/ 3 h 157"/>
                  <a:gd name="T38" fmla="*/ 1 w 89"/>
                  <a:gd name="T39" fmla="*/ 3 h 157"/>
                  <a:gd name="T40" fmla="*/ 0 w 89"/>
                  <a:gd name="T41" fmla="*/ 4 h 157"/>
                  <a:gd name="T42" fmla="*/ 0 w 89"/>
                  <a:gd name="T43" fmla="*/ 5 h 157"/>
                  <a:gd name="T44" fmla="*/ 0 w 89"/>
                  <a:gd name="T45" fmla="*/ 6 h 157"/>
                  <a:gd name="T46" fmla="*/ 0 w 89"/>
                  <a:gd name="T47" fmla="*/ 6 h 157"/>
                  <a:gd name="T48" fmla="*/ 0 w 89"/>
                  <a:gd name="T49" fmla="*/ 7 h 157"/>
                  <a:gd name="T50" fmla="*/ 0 w 89"/>
                  <a:gd name="T51" fmla="*/ 8 h 157"/>
                  <a:gd name="T52" fmla="*/ 0 w 89"/>
                  <a:gd name="T53" fmla="*/ 8 h 157"/>
                  <a:gd name="T54" fmla="*/ 0 w 89"/>
                  <a:gd name="T55" fmla="*/ 9 h 157"/>
                  <a:gd name="T56" fmla="*/ 1 w 89"/>
                  <a:gd name="T57" fmla="*/ 9 h 157"/>
                  <a:gd name="T58" fmla="*/ 1 w 89"/>
                  <a:gd name="T59" fmla="*/ 9 h 157"/>
                  <a:gd name="T60" fmla="*/ 1 w 89"/>
                  <a:gd name="T61" fmla="*/ 9 h 157"/>
                  <a:gd name="T62" fmla="*/ 2 w 89"/>
                  <a:gd name="T63" fmla="*/ 10 h 157"/>
                  <a:gd name="T64" fmla="*/ 2 w 89"/>
                  <a:gd name="T65" fmla="*/ 9 h 157"/>
                  <a:gd name="T66" fmla="*/ 2 w 89"/>
                  <a:gd name="T67" fmla="*/ 9 h 157"/>
                  <a:gd name="T68" fmla="*/ 3 w 89"/>
                  <a:gd name="T69" fmla="*/ 9 h 157"/>
                  <a:gd name="T70" fmla="*/ 3 w 89"/>
                  <a:gd name="T71" fmla="*/ 9 h 157"/>
                  <a:gd name="T72" fmla="*/ 4 w 89"/>
                  <a:gd name="T73" fmla="*/ 8 h 157"/>
                  <a:gd name="T74" fmla="*/ 4 w 89"/>
                  <a:gd name="T75" fmla="*/ 8 h 157"/>
                  <a:gd name="T76" fmla="*/ 4 w 89"/>
                  <a:gd name="T77" fmla="*/ 7 h 157"/>
                  <a:gd name="T78" fmla="*/ 5 w 89"/>
                  <a:gd name="T79" fmla="*/ 6 h 157"/>
                  <a:gd name="T80" fmla="*/ 5 w 89"/>
                  <a:gd name="T81" fmla="*/ 5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157"/>
                  <a:gd name="T125" fmla="*/ 89 w 8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157">
                    <a:moveTo>
                      <a:pt x="82" y="89"/>
                    </a:moveTo>
                    <a:lnTo>
                      <a:pt x="86" y="77"/>
                    </a:lnTo>
                    <a:lnTo>
                      <a:pt x="89" y="67"/>
                    </a:lnTo>
                    <a:lnTo>
                      <a:pt x="89" y="54"/>
                    </a:lnTo>
                    <a:lnTo>
                      <a:pt x="89" y="42"/>
                    </a:lnTo>
                    <a:lnTo>
                      <a:pt x="89" y="32"/>
                    </a:lnTo>
                    <a:lnTo>
                      <a:pt x="86" y="25"/>
                    </a:lnTo>
                    <a:lnTo>
                      <a:pt x="86" y="17"/>
                    </a:lnTo>
                    <a:lnTo>
                      <a:pt x="79" y="10"/>
                    </a:lnTo>
                    <a:lnTo>
                      <a:pt x="76" y="7"/>
                    </a:lnTo>
                    <a:lnTo>
                      <a:pt x="70" y="3"/>
                    </a:lnTo>
                    <a:lnTo>
                      <a:pt x="64" y="0"/>
                    </a:lnTo>
                    <a:lnTo>
                      <a:pt x="57" y="3"/>
                    </a:lnTo>
                    <a:lnTo>
                      <a:pt x="51" y="7"/>
                    </a:lnTo>
                    <a:lnTo>
                      <a:pt x="42" y="10"/>
                    </a:lnTo>
                    <a:lnTo>
                      <a:pt x="35" y="17"/>
                    </a:lnTo>
                    <a:lnTo>
                      <a:pt x="28" y="25"/>
                    </a:lnTo>
                    <a:lnTo>
                      <a:pt x="22" y="32"/>
                    </a:lnTo>
                    <a:lnTo>
                      <a:pt x="16" y="45"/>
                    </a:lnTo>
                    <a:lnTo>
                      <a:pt x="13" y="54"/>
                    </a:lnTo>
                    <a:lnTo>
                      <a:pt x="10" y="67"/>
                    </a:lnTo>
                    <a:lnTo>
                      <a:pt x="6" y="79"/>
                    </a:lnTo>
                    <a:lnTo>
                      <a:pt x="3" y="93"/>
                    </a:lnTo>
                    <a:lnTo>
                      <a:pt x="0" y="103"/>
                    </a:lnTo>
                    <a:lnTo>
                      <a:pt x="0" y="115"/>
                    </a:lnTo>
                    <a:lnTo>
                      <a:pt x="3" y="125"/>
                    </a:lnTo>
                    <a:lnTo>
                      <a:pt x="3" y="134"/>
                    </a:lnTo>
                    <a:lnTo>
                      <a:pt x="6" y="140"/>
                    </a:lnTo>
                    <a:lnTo>
                      <a:pt x="13" y="147"/>
                    </a:lnTo>
                    <a:lnTo>
                      <a:pt x="16" y="150"/>
                    </a:lnTo>
                    <a:lnTo>
                      <a:pt x="22" y="153"/>
                    </a:lnTo>
                    <a:lnTo>
                      <a:pt x="28" y="157"/>
                    </a:lnTo>
                    <a:lnTo>
                      <a:pt x="35" y="153"/>
                    </a:lnTo>
                    <a:lnTo>
                      <a:pt x="42" y="150"/>
                    </a:lnTo>
                    <a:lnTo>
                      <a:pt x="51" y="147"/>
                    </a:lnTo>
                    <a:lnTo>
                      <a:pt x="57" y="140"/>
                    </a:lnTo>
                    <a:lnTo>
                      <a:pt x="64" y="134"/>
                    </a:lnTo>
                    <a:lnTo>
                      <a:pt x="70" y="125"/>
                    </a:lnTo>
                    <a:lnTo>
                      <a:pt x="73" y="115"/>
                    </a:lnTo>
                    <a:lnTo>
                      <a:pt x="79" y="103"/>
                    </a:lnTo>
                    <a:lnTo>
                      <a:pt x="82"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3" name="Freeform 1705">
                <a:extLst>
                  <a:ext uri="{FF2B5EF4-FFF2-40B4-BE49-F238E27FC236}">
                    <a16:creationId xmlns:a16="http://schemas.microsoft.com/office/drawing/2014/main" id="{C5148009-77FB-43ED-8D8B-A2AE5A713461}"/>
                  </a:ext>
                </a:extLst>
              </p:cNvPr>
              <p:cNvSpPr>
                <a:spLocks/>
              </p:cNvSpPr>
              <p:nvPr/>
            </p:nvSpPr>
            <p:spPr bwMode="auto">
              <a:xfrm>
                <a:off x="2926" y="2271"/>
                <a:ext cx="22" cy="39"/>
              </a:xfrm>
              <a:custGeom>
                <a:avLst/>
                <a:gdLst>
                  <a:gd name="T0" fmla="*/ 5 w 89"/>
                  <a:gd name="T1" fmla="*/ 5 h 157"/>
                  <a:gd name="T2" fmla="*/ 5 w 89"/>
                  <a:gd name="T3" fmla="*/ 5 h 157"/>
                  <a:gd name="T4" fmla="*/ 5 w 89"/>
                  <a:gd name="T5" fmla="*/ 4 h 157"/>
                  <a:gd name="T6" fmla="*/ 5 w 89"/>
                  <a:gd name="T7" fmla="*/ 3 h 157"/>
                  <a:gd name="T8" fmla="*/ 5 w 89"/>
                  <a:gd name="T9" fmla="*/ 2 h 157"/>
                  <a:gd name="T10" fmla="*/ 5 w 89"/>
                  <a:gd name="T11" fmla="*/ 2 h 157"/>
                  <a:gd name="T12" fmla="*/ 5 w 89"/>
                  <a:gd name="T13" fmla="*/ 1 h 157"/>
                  <a:gd name="T14" fmla="*/ 5 w 89"/>
                  <a:gd name="T15" fmla="*/ 1 h 157"/>
                  <a:gd name="T16" fmla="*/ 5 w 89"/>
                  <a:gd name="T17" fmla="*/ 0 h 157"/>
                  <a:gd name="T18" fmla="*/ 5 w 89"/>
                  <a:gd name="T19" fmla="*/ 0 h 157"/>
                  <a:gd name="T20" fmla="*/ 4 w 89"/>
                  <a:gd name="T21" fmla="*/ 0 h 157"/>
                  <a:gd name="T22" fmla="*/ 4 w 89"/>
                  <a:gd name="T23" fmla="*/ 0 h 157"/>
                  <a:gd name="T24" fmla="*/ 3 w 89"/>
                  <a:gd name="T25" fmla="*/ 0 h 157"/>
                  <a:gd name="T26" fmla="*/ 3 w 89"/>
                  <a:gd name="T27" fmla="*/ 0 h 157"/>
                  <a:gd name="T28" fmla="*/ 2 w 89"/>
                  <a:gd name="T29" fmla="*/ 0 h 157"/>
                  <a:gd name="T30" fmla="*/ 2 w 89"/>
                  <a:gd name="T31" fmla="*/ 1 h 157"/>
                  <a:gd name="T32" fmla="*/ 2 w 89"/>
                  <a:gd name="T33" fmla="*/ 1 h 157"/>
                  <a:gd name="T34" fmla="*/ 1 w 89"/>
                  <a:gd name="T35" fmla="*/ 2 h 157"/>
                  <a:gd name="T36" fmla="*/ 1 w 89"/>
                  <a:gd name="T37" fmla="*/ 3 h 157"/>
                  <a:gd name="T38" fmla="*/ 1 w 89"/>
                  <a:gd name="T39" fmla="*/ 3 h 157"/>
                  <a:gd name="T40" fmla="*/ 0 w 89"/>
                  <a:gd name="T41" fmla="*/ 4 h 157"/>
                  <a:gd name="T42" fmla="*/ 0 w 89"/>
                  <a:gd name="T43" fmla="*/ 5 h 157"/>
                  <a:gd name="T44" fmla="*/ 0 w 89"/>
                  <a:gd name="T45" fmla="*/ 6 h 157"/>
                  <a:gd name="T46" fmla="*/ 0 w 89"/>
                  <a:gd name="T47" fmla="*/ 6 h 157"/>
                  <a:gd name="T48" fmla="*/ 0 w 89"/>
                  <a:gd name="T49" fmla="*/ 7 h 157"/>
                  <a:gd name="T50" fmla="*/ 0 w 89"/>
                  <a:gd name="T51" fmla="*/ 8 h 157"/>
                  <a:gd name="T52" fmla="*/ 0 w 89"/>
                  <a:gd name="T53" fmla="*/ 8 h 157"/>
                  <a:gd name="T54" fmla="*/ 0 w 89"/>
                  <a:gd name="T55" fmla="*/ 9 h 157"/>
                  <a:gd name="T56" fmla="*/ 1 w 89"/>
                  <a:gd name="T57" fmla="*/ 9 h 157"/>
                  <a:gd name="T58" fmla="*/ 1 w 89"/>
                  <a:gd name="T59" fmla="*/ 9 h 157"/>
                  <a:gd name="T60" fmla="*/ 1 w 89"/>
                  <a:gd name="T61" fmla="*/ 9 h 157"/>
                  <a:gd name="T62" fmla="*/ 2 w 89"/>
                  <a:gd name="T63" fmla="*/ 10 h 157"/>
                  <a:gd name="T64" fmla="*/ 2 w 89"/>
                  <a:gd name="T65" fmla="*/ 9 h 157"/>
                  <a:gd name="T66" fmla="*/ 2 w 89"/>
                  <a:gd name="T67" fmla="*/ 9 h 157"/>
                  <a:gd name="T68" fmla="*/ 3 w 89"/>
                  <a:gd name="T69" fmla="*/ 9 h 157"/>
                  <a:gd name="T70" fmla="*/ 3 w 89"/>
                  <a:gd name="T71" fmla="*/ 9 h 157"/>
                  <a:gd name="T72" fmla="*/ 4 w 89"/>
                  <a:gd name="T73" fmla="*/ 8 h 157"/>
                  <a:gd name="T74" fmla="*/ 4 w 89"/>
                  <a:gd name="T75" fmla="*/ 8 h 157"/>
                  <a:gd name="T76" fmla="*/ 4 w 89"/>
                  <a:gd name="T77" fmla="*/ 7 h 157"/>
                  <a:gd name="T78" fmla="*/ 5 w 89"/>
                  <a:gd name="T79" fmla="*/ 6 h 157"/>
                  <a:gd name="T80" fmla="*/ 5 w 89"/>
                  <a:gd name="T81" fmla="*/ 5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9"/>
                  <a:gd name="T124" fmla="*/ 0 h 157"/>
                  <a:gd name="T125" fmla="*/ 89 w 89"/>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9" h="157">
                    <a:moveTo>
                      <a:pt x="82" y="89"/>
                    </a:moveTo>
                    <a:lnTo>
                      <a:pt x="86" y="77"/>
                    </a:lnTo>
                    <a:lnTo>
                      <a:pt x="89" y="67"/>
                    </a:lnTo>
                    <a:lnTo>
                      <a:pt x="89" y="54"/>
                    </a:lnTo>
                    <a:lnTo>
                      <a:pt x="89" y="42"/>
                    </a:lnTo>
                    <a:lnTo>
                      <a:pt x="89" y="32"/>
                    </a:lnTo>
                    <a:lnTo>
                      <a:pt x="86" y="25"/>
                    </a:lnTo>
                    <a:lnTo>
                      <a:pt x="86" y="17"/>
                    </a:lnTo>
                    <a:lnTo>
                      <a:pt x="79" y="10"/>
                    </a:lnTo>
                    <a:lnTo>
                      <a:pt x="76" y="7"/>
                    </a:lnTo>
                    <a:lnTo>
                      <a:pt x="70" y="3"/>
                    </a:lnTo>
                    <a:lnTo>
                      <a:pt x="64" y="0"/>
                    </a:lnTo>
                    <a:lnTo>
                      <a:pt x="57" y="3"/>
                    </a:lnTo>
                    <a:lnTo>
                      <a:pt x="51" y="7"/>
                    </a:lnTo>
                    <a:lnTo>
                      <a:pt x="42" y="10"/>
                    </a:lnTo>
                    <a:lnTo>
                      <a:pt x="35" y="17"/>
                    </a:lnTo>
                    <a:lnTo>
                      <a:pt x="28" y="25"/>
                    </a:lnTo>
                    <a:lnTo>
                      <a:pt x="22" y="32"/>
                    </a:lnTo>
                    <a:lnTo>
                      <a:pt x="16" y="45"/>
                    </a:lnTo>
                    <a:lnTo>
                      <a:pt x="13" y="54"/>
                    </a:lnTo>
                    <a:lnTo>
                      <a:pt x="10" y="67"/>
                    </a:lnTo>
                    <a:lnTo>
                      <a:pt x="6" y="79"/>
                    </a:lnTo>
                    <a:lnTo>
                      <a:pt x="3" y="93"/>
                    </a:lnTo>
                    <a:lnTo>
                      <a:pt x="0" y="103"/>
                    </a:lnTo>
                    <a:lnTo>
                      <a:pt x="0" y="115"/>
                    </a:lnTo>
                    <a:lnTo>
                      <a:pt x="3" y="125"/>
                    </a:lnTo>
                    <a:lnTo>
                      <a:pt x="3" y="134"/>
                    </a:lnTo>
                    <a:lnTo>
                      <a:pt x="6" y="140"/>
                    </a:lnTo>
                    <a:lnTo>
                      <a:pt x="13" y="147"/>
                    </a:lnTo>
                    <a:lnTo>
                      <a:pt x="16" y="150"/>
                    </a:lnTo>
                    <a:lnTo>
                      <a:pt x="22" y="153"/>
                    </a:lnTo>
                    <a:lnTo>
                      <a:pt x="28" y="157"/>
                    </a:lnTo>
                    <a:lnTo>
                      <a:pt x="35" y="153"/>
                    </a:lnTo>
                    <a:lnTo>
                      <a:pt x="42" y="150"/>
                    </a:lnTo>
                    <a:lnTo>
                      <a:pt x="51" y="147"/>
                    </a:lnTo>
                    <a:lnTo>
                      <a:pt x="57" y="140"/>
                    </a:lnTo>
                    <a:lnTo>
                      <a:pt x="64" y="134"/>
                    </a:lnTo>
                    <a:lnTo>
                      <a:pt x="70" y="125"/>
                    </a:lnTo>
                    <a:lnTo>
                      <a:pt x="73" y="115"/>
                    </a:lnTo>
                    <a:lnTo>
                      <a:pt x="79" y="103"/>
                    </a:lnTo>
                    <a:lnTo>
                      <a:pt x="82"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4" name="Freeform 1706">
                <a:extLst>
                  <a:ext uri="{FF2B5EF4-FFF2-40B4-BE49-F238E27FC236}">
                    <a16:creationId xmlns:a16="http://schemas.microsoft.com/office/drawing/2014/main" id="{DFFB209B-5CC0-4490-8FB1-0A38FEEE4354}"/>
                  </a:ext>
                </a:extLst>
              </p:cNvPr>
              <p:cNvSpPr>
                <a:spLocks/>
              </p:cNvSpPr>
              <p:nvPr/>
            </p:nvSpPr>
            <p:spPr bwMode="auto">
              <a:xfrm>
                <a:off x="2916" y="2344"/>
                <a:ext cx="19" cy="46"/>
              </a:xfrm>
              <a:custGeom>
                <a:avLst/>
                <a:gdLst>
                  <a:gd name="T0" fmla="*/ 5 w 79"/>
                  <a:gd name="T1" fmla="*/ 5 h 185"/>
                  <a:gd name="T2" fmla="*/ 5 w 79"/>
                  <a:gd name="T3" fmla="*/ 4 h 185"/>
                  <a:gd name="T4" fmla="*/ 4 w 79"/>
                  <a:gd name="T5" fmla="*/ 3 h 185"/>
                  <a:gd name="T6" fmla="*/ 4 w 79"/>
                  <a:gd name="T7" fmla="*/ 2 h 185"/>
                  <a:gd name="T8" fmla="*/ 4 w 79"/>
                  <a:gd name="T9" fmla="*/ 2 h 185"/>
                  <a:gd name="T10" fmla="*/ 4 w 79"/>
                  <a:gd name="T11" fmla="*/ 1 h 185"/>
                  <a:gd name="T12" fmla="*/ 3 w 79"/>
                  <a:gd name="T13" fmla="*/ 1 h 185"/>
                  <a:gd name="T14" fmla="*/ 3 w 79"/>
                  <a:gd name="T15" fmla="*/ 0 h 185"/>
                  <a:gd name="T16" fmla="*/ 3 w 79"/>
                  <a:gd name="T17" fmla="*/ 0 h 185"/>
                  <a:gd name="T18" fmla="*/ 3 w 79"/>
                  <a:gd name="T19" fmla="*/ 0 h 185"/>
                  <a:gd name="T20" fmla="*/ 2 w 79"/>
                  <a:gd name="T21" fmla="*/ 0 h 185"/>
                  <a:gd name="T22" fmla="*/ 2 w 79"/>
                  <a:gd name="T23" fmla="*/ 0 h 185"/>
                  <a:gd name="T24" fmla="*/ 1 w 79"/>
                  <a:gd name="T25" fmla="*/ 0 h 185"/>
                  <a:gd name="T26" fmla="*/ 1 w 79"/>
                  <a:gd name="T27" fmla="*/ 0 h 185"/>
                  <a:gd name="T28" fmla="*/ 1 w 79"/>
                  <a:gd name="T29" fmla="*/ 1 h 185"/>
                  <a:gd name="T30" fmla="*/ 0 w 79"/>
                  <a:gd name="T31" fmla="*/ 1 h 185"/>
                  <a:gd name="T32" fmla="*/ 0 w 79"/>
                  <a:gd name="T33" fmla="*/ 2 h 185"/>
                  <a:gd name="T34" fmla="*/ 0 w 79"/>
                  <a:gd name="T35" fmla="*/ 3 h 185"/>
                  <a:gd name="T36" fmla="*/ 0 w 79"/>
                  <a:gd name="T37" fmla="*/ 3 h 185"/>
                  <a:gd name="T38" fmla="*/ 0 w 79"/>
                  <a:gd name="T39" fmla="*/ 4 h 185"/>
                  <a:gd name="T40" fmla="*/ 0 w 79"/>
                  <a:gd name="T41" fmla="*/ 5 h 185"/>
                  <a:gd name="T42" fmla="*/ 0 w 79"/>
                  <a:gd name="T43" fmla="*/ 6 h 185"/>
                  <a:gd name="T44" fmla="*/ 0 w 79"/>
                  <a:gd name="T45" fmla="*/ 7 h 185"/>
                  <a:gd name="T46" fmla="*/ 0 w 79"/>
                  <a:gd name="T47" fmla="*/ 8 h 185"/>
                  <a:gd name="T48" fmla="*/ 0 w 79"/>
                  <a:gd name="T49" fmla="*/ 9 h 185"/>
                  <a:gd name="T50" fmla="*/ 1 w 79"/>
                  <a:gd name="T51" fmla="*/ 10 h 185"/>
                  <a:gd name="T52" fmla="*/ 1 w 79"/>
                  <a:gd name="T53" fmla="*/ 10 h 185"/>
                  <a:gd name="T54" fmla="*/ 1 w 79"/>
                  <a:gd name="T55" fmla="*/ 11 h 185"/>
                  <a:gd name="T56" fmla="*/ 2 w 79"/>
                  <a:gd name="T57" fmla="*/ 11 h 185"/>
                  <a:gd name="T58" fmla="*/ 2 w 79"/>
                  <a:gd name="T59" fmla="*/ 11 h 185"/>
                  <a:gd name="T60" fmla="*/ 2 w 79"/>
                  <a:gd name="T61" fmla="*/ 11 h 185"/>
                  <a:gd name="T62" fmla="*/ 3 w 79"/>
                  <a:gd name="T63" fmla="*/ 11 h 185"/>
                  <a:gd name="T64" fmla="*/ 3 w 79"/>
                  <a:gd name="T65" fmla="*/ 11 h 185"/>
                  <a:gd name="T66" fmla="*/ 4 w 79"/>
                  <a:gd name="T67" fmla="*/ 11 h 185"/>
                  <a:gd name="T68" fmla="*/ 4 w 79"/>
                  <a:gd name="T69" fmla="*/ 10 h 185"/>
                  <a:gd name="T70" fmla="*/ 4 w 79"/>
                  <a:gd name="T71" fmla="*/ 9 h 185"/>
                  <a:gd name="T72" fmla="*/ 4 w 79"/>
                  <a:gd name="T73" fmla="*/ 8 h 185"/>
                  <a:gd name="T74" fmla="*/ 5 w 79"/>
                  <a:gd name="T75" fmla="*/ 7 h 185"/>
                  <a:gd name="T76" fmla="*/ 5 w 79"/>
                  <a:gd name="T77" fmla="*/ 7 h 185"/>
                  <a:gd name="T78" fmla="*/ 5 w 79"/>
                  <a:gd name="T79" fmla="*/ 6 h 185"/>
                  <a:gd name="T80" fmla="*/ 5 w 79"/>
                  <a:gd name="T81" fmla="*/ 5 h 1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
                  <a:gd name="T124" fmla="*/ 0 h 185"/>
                  <a:gd name="T125" fmla="*/ 79 w 79"/>
                  <a:gd name="T126" fmla="*/ 185 h 1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 h="185">
                    <a:moveTo>
                      <a:pt x="79" y="80"/>
                    </a:moveTo>
                    <a:lnTo>
                      <a:pt x="79" y="67"/>
                    </a:lnTo>
                    <a:lnTo>
                      <a:pt x="76" y="54"/>
                    </a:lnTo>
                    <a:lnTo>
                      <a:pt x="73" y="41"/>
                    </a:lnTo>
                    <a:lnTo>
                      <a:pt x="69" y="31"/>
                    </a:lnTo>
                    <a:lnTo>
                      <a:pt x="66" y="22"/>
                    </a:lnTo>
                    <a:lnTo>
                      <a:pt x="60" y="16"/>
                    </a:lnTo>
                    <a:lnTo>
                      <a:pt x="54" y="9"/>
                    </a:lnTo>
                    <a:lnTo>
                      <a:pt x="51" y="3"/>
                    </a:lnTo>
                    <a:lnTo>
                      <a:pt x="44" y="0"/>
                    </a:lnTo>
                    <a:lnTo>
                      <a:pt x="37" y="0"/>
                    </a:lnTo>
                    <a:lnTo>
                      <a:pt x="31" y="3"/>
                    </a:lnTo>
                    <a:lnTo>
                      <a:pt x="25" y="6"/>
                    </a:lnTo>
                    <a:lnTo>
                      <a:pt x="19" y="9"/>
                    </a:lnTo>
                    <a:lnTo>
                      <a:pt x="12" y="16"/>
                    </a:lnTo>
                    <a:lnTo>
                      <a:pt x="9" y="26"/>
                    </a:lnTo>
                    <a:lnTo>
                      <a:pt x="6" y="35"/>
                    </a:lnTo>
                    <a:lnTo>
                      <a:pt x="3" y="44"/>
                    </a:lnTo>
                    <a:lnTo>
                      <a:pt x="3" y="57"/>
                    </a:lnTo>
                    <a:lnTo>
                      <a:pt x="0" y="70"/>
                    </a:lnTo>
                    <a:lnTo>
                      <a:pt x="0" y="82"/>
                    </a:lnTo>
                    <a:lnTo>
                      <a:pt x="0" y="99"/>
                    </a:lnTo>
                    <a:lnTo>
                      <a:pt x="3" y="117"/>
                    </a:lnTo>
                    <a:lnTo>
                      <a:pt x="6" y="130"/>
                    </a:lnTo>
                    <a:lnTo>
                      <a:pt x="9" y="146"/>
                    </a:lnTo>
                    <a:lnTo>
                      <a:pt x="12" y="156"/>
                    </a:lnTo>
                    <a:lnTo>
                      <a:pt x="15" y="165"/>
                    </a:lnTo>
                    <a:lnTo>
                      <a:pt x="22" y="171"/>
                    </a:lnTo>
                    <a:lnTo>
                      <a:pt x="29" y="178"/>
                    </a:lnTo>
                    <a:lnTo>
                      <a:pt x="31" y="181"/>
                    </a:lnTo>
                    <a:lnTo>
                      <a:pt x="37" y="185"/>
                    </a:lnTo>
                    <a:lnTo>
                      <a:pt x="47" y="185"/>
                    </a:lnTo>
                    <a:lnTo>
                      <a:pt x="57" y="178"/>
                    </a:lnTo>
                    <a:lnTo>
                      <a:pt x="63" y="171"/>
                    </a:lnTo>
                    <a:lnTo>
                      <a:pt x="69" y="162"/>
                    </a:lnTo>
                    <a:lnTo>
                      <a:pt x="73" y="149"/>
                    </a:lnTo>
                    <a:lnTo>
                      <a:pt x="76" y="136"/>
                    </a:lnTo>
                    <a:lnTo>
                      <a:pt x="79" y="121"/>
                    </a:lnTo>
                    <a:lnTo>
                      <a:pt x="79" y="108"/>
                    </a:lnTo>
                    <a:lnTo>
                      <a:pt x="79" y="92"/>
                    </a:lnTo>
                    <a:lnTo>
                      <a:pt x="79" y="8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5" name="Freeform 1707">
                <a:extLst>
                  <a:ext uri="{FF2B5EF4-FFF2-40B4-BE49-F238E27FC236}">
                    <a16:creationId xmlns:a16="http://schemas.microsoft.com/office/drawing/2014/main" id="{C8007CDC-69E3-49A6-BA40-751BDA32C5E8}"/>
                  </a:ext>
                </a:extLst>
              </p:cNvPr>
              <p:cNvSpPr>
                <a:spLocks/>
              </p:cNvSpPr>
              <p:nvPr/>
            </p:nvSpPr>
            <p:spPr bwMode="auto">
              <a:xfrm>
                <a:off x="2916" y="2344"/>
                <a:ext cx="19" cy="46"/>
              </a:xfrm>
              <a:custGeom>
                <a:avLst/>
                <a:gdLst>
                  <a:gd name="T0" fmla="*/ 5 w 79"/>
                  <a:gd name="T1" fmla="*/ 5 h 185"/>
                  <a:gd name="T2" fmla="*/ 5 w 79"/>
                  <a:gd name="T3" fmla="*/ 4 h 185"/>
                  <a:gd name="T4" fmla="*/ 4 w 79"/>
                  <a:gd name="T5" fmla="*/ 3 h 185"/>
                  <a:gd name="T6" fmla="*/ 4 w 79"/>
                  <a:gd name="T7" fmla="*/ 2 h 185"/>
                  <a:gd name="T8" fmla="*/ 4 w 79"/>
                  <a:gd name="T9" fmla="*/ 2 h 185"/>
                  <a:gd name="T10" fmla="*/ 4 w 79"/>
                  <a:gd name="T11" fmla="*/ 1 h 185"/>
                  <a:gd name="T12" fmla="*/ 3 w 79"/>
                  <a:gd name="T13" fmla="*/ 1 h 185"/>
                  <a:gd name="T14" fmla="*/ 3 w 79"/>
                  <a:gd name="T15" fmla="*/ 0 h 185"/>
                  <a:gd name="T16" fmla="*/ 3 w 79"/>
                  <a:gd name="T17" fmla="*/ 0 h 185"/>
                  <a:gd name="T18" fmla="*/ 3 w 79"/>
                  <a:gd name="T19" fmla="*/ 0 h 185"/>
                  <a:gd name="T20" fmla="*/ 2 w 79"/>
                  <a:gd name="T21" fmla="*/ 0 h 185"/>
                  <a:gd name="T22" fmla="*/ 2 w 79"/>
                  <a:gd name="T23" fmla="*/ 0 h 185"/>
                  <a:gd name="T24" fmla="*/ 1 w 79"/>
                  <a:gd name="T25" fmla="*/ 0 h 185"/>
                  <a:gd name="T26" fmla="*/ 1 w 79"/>
                  <a:gd name="T27" fmla="*/ 0 h 185"/>
                  <a:gd name="T28" fmla="*/ 1 w 79"/>
                  <a:gd name="T29" fmla="*/ 1 h 185"/>
                  <a:gd name="T30" fmla="*/ 0 w 79"/>
                  <a:gd name="T31" fmla="*/ 1 h 185"/>
                  <a:gd name="T32" fmla="*/ 0 w 79"/>
                  <a:gd name="T33" fmla="*/ 2 h 185"/>
                  <a:gd name="T34" fmla="*/ 0 w 79"/>
                  <a:gd name="T35" fmla="*/ 3 h 185"/>
                  <a:gd name="T36" fmla="*/ 0 w 79"/>
                  <a:gd name="T37" fmla="*/ 3 h 185"/>
                  <a:gd name="T38" fmla="*/ 0 w 79"/>
                  <a:gd name="T39" fmla="*/ 4 h 185"/>
                  <a:gd name="T40" fmla="*/ 0 w 79"/>
                  <a:gd name="T41" fmla="*/ 5 h 185"/>
                  <a:gd name="T42" fmla="*/ 0 w 79"/>
                  <a:gd name="T43" fmla="*/ 6 h 185"/>
                  <a:gd name="T44" fmla="*/ 0 w 79"/>
                  <a:gd name="T45" fmla="*/ 7 h 185"/>
                  <a:gd name="T46" fmla="*/ 0 w 79"/>
                  <a:gd name="T47" fmla="*/ 8 h 185"/>
                  <a:gd name="T48" fmla="*/ 0 w 79"/>
                  <a:gd name="T49" fmla="*/ 9 h 185"/>
                  <a:gd name="T50" fmla="*/ 1 w 79"/>
                  <a:gd name="T51" fmla="*/ 10 h 185"/>
                  <a:gd name="T52" fmla="*/ 1 w 79"/>
                  <a:gd name="T53" fmla="*/ 10 h 185"/>
                  <a:gd name="T54" fmla="*/ 1 w 79"/>
                  <a:gd name="T55" fmla="*/ 11 h 185"/>
                  <a:gd name="T56" fmla="*/ 2 w 79"/>
                  <a:gd name="T57" fmla="*/ 11 h 185"/>
                  <a:gd name="T58" fmla="*/ 2 w 79"/>
                  <a:gd name="T59" fmla="*/ 11 h 185"/>
                  <a:gd name="T60" fmla="*/ 2 w 79"/>
                  <a:gd name="T61" fmla="*/ 11 h 185"/>
                  <a:gd name="T62" fmla="*/ 3 w 79"/>
                  <a:gd name="T63" fmla="*/ 11 h 185"/>
                  <a:gd name="T64" fmla="*/ 3 w 79"/>
                  <a:gd name="T65" fmla="*/ 11 h 185"/>
                  <a:gd name="T66" fmla="*/ 4 w 79"/>
                  <a:gd name="T67" fmla="*/ 11 h 185"/>
                  <a:gd name="T68" fmla="*/ 4 w 79"/>
                  <a:gd name="T69" fmla="*/ 10 h 185"/>
                  <a:gd name="T70" fmla="*/ 4 w 79"/>
                  <a:gd name="T71" fmla="*/ 9 h 185"/>
                  <a:gd name="T72" fmla="*/ 4 w 79"/>
                  <a:gd name="T73" fmla="*/ 8 h 185"/>
                  <a:gd name="T74" fmla="*/ 5 w 79"/>
                  <a:gd name="T75" fmla="*/ 7 h 185"/>
                  <a:gd name="T76" fmla="*/ 5 w 79"/>
                  <a:gd name="T77" fmla="*/ 7 h 185"/>
                  <a:gd name="T78" fmla="*/ 5 w 79"/>
                  <a:gd name="T79" fmla="*/ 6 h 185"/>
                  <a:gd name="T80" fmla="*/ 5 w 79"/>
                  <a:gd name="T81" fmla="*/ 5 h 18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
                  <a:gd name="T124" fmla="*/ 0 h 185"/>
                  <a:gd name="T125" fmla="*/ 79 w 79"/>
                  <a:gd name="T126" fmla="*/ 185 h 18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 h="185">
                    <a:moveTo>
                      <a:pt x="79" y="80"/>
                    </a:moveTo>
                    <a:lnTo>
                      <a:pt x="79" y="67"/>
                    </a:lnTo>
                    <a:lnTo>
                      <a:pt x="76" y="54"/>
                    </a:lnTo>
                    <a:lnTo>
                      <a:pt x="73" y="41"/>
                    </a:lnTo>
                    <a:lnTo>
                      <a:pt x="69" y="31"/>
                    </a:lnTo>
                    <a:lnTo>
                      <a:pt x="66" y="22"/>
                    </a:lnTo>
                    <a:lnTo>
                      <a:pt x="60" y="16"/>
                    </a:lnTo>
                    <a:lnTo>
                      <a:pt x="54" y="9"/>
                    </a:lnTo>
                    <a:lnTo>
                      <a:pt x="51" y="3"/>
                    </a:lnTo>
                    <a:lnTo>
                      <a:pt x="44" y="0"/>
                    </a:lnTo>
                    <a:lnTo>
                      <a:pt x="37" y="0"/>
                    </a:lnTo>
                    <a:lnTo>
                      <a:pt x="31" y="3"/>
                    </a:lnTo>
                    <a:lnTo>
                      <a:pt x="25" y="6"/>
                    </a:lnTo>
                    <a:lnTo>
                      <a:pt x="19" y="9"/>
                    </a:lnTo>
                    <a:lnTo>
                      <a:pt x="12" y="16"/>
                    </a:lnTo>
                    <a:lnTo>
                      <a:pt x="9" y="26"/>
                    </a:lnTo>
                    <a:lnTo>
                      <a:pt x="6" y="35"/>
                    </a:lnTo>
                    <a:lnTo>
                      <a:pt x="3" y="44"/>
                    </a:lnTo>
                    <a:lnTo>
                      <a:pt x="3" y="57"/>
                    </a:lnTo>
                    <a:lnTo>
                      <a:pt x="0" y="70"/>
                    </a:lnTo>
                    <a:lnTo>
                      <a:pt x="0" y="82"/>
                    </a:lnTo>
                    <a:lnTo>
                      <a:pt x="0" y="99"/>
                    </a:lnTo>
                    <a:lnTo>
                      <a:pt x="3" y="117"/>
                    </a:lnTo>
                    <a:lnTo>
                      <a:pt x="6" y="130"/>
                    </a:lnTo>
                    <a:lnTo>
                      <a:pt x="9" y="146"/>
                    </a:lnTo>
                    <a:lnTo>
                      <a:pt x="12" y="156"/>
                    </a:lnTo>
                    <a:lnTo>
                      <a:pt x="15" y="165"/>
                    </a:lnTo>
                    <a:lnTo>
                      <a:pt x="22" y="171"/>
                    </a:lnTo>
                    <a:lnTo>
                      <a:pt x="29" y="178"/>
                    </a:lnTo>
                    <a:lnTo>
                      <a:pt x="31" y="181"/>
                    </a:lnTo>
                    <a:lnTo>
                      <a:pt x="37" y="185"/>
                    </a:lnTo>
                    <a:lnTo>
                      <a:pt x="47" y="185"/>
                    </a:lnTo>
                    <a:lnTo>
                      <a:pt x="57" y="178"/>
                    </a:lnTo>
                    <a:lnTo>
                      <a:pt x="63" y="171"/>
                    </a:lnTo>
                    <a:lnTo>
                      <a:pt x="69" y="162"/>
                    </a:lnTo>
                    <a:lnTo>
                      <a:pt x="73" y="149"/>
                    </a:lnTo>
                    <a:lnTo>
                      <a:pt x="76" y="136"/>
                    </a:lnTo>
                    <a:lnTo>
                      <a:pt x="79" y="121"/>
                    </a:lnTo>
                    <a:lnTo>
                      <a:pt x="79" y="108"/>
                    </a:lnTo>
                    <a:lnTo>
                      <a:pt x="79" y="92"/>
                    </a:lnTo>
                    <a:lnTo>
                      <a:pt x="79" y="8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6" name="Freeform 1708">
                <a:extLst>
                  <a:ext uri="{FF2B5EF4-FFF2-40B4-BE49-F238E27FC236}">
                    <a16:creationId xmlns:a16="http://schemas.microsoft.com/office/drawing/2014/main" id="{3EDFE0EA-F66F-45B6-9761-251BB9475E71}"/>
                  </a:ext>
                </a:extLst>
              </p:cNvPr>
              <p:cNvSpPr>
                <a:spLocks/>
              </p:cNvSpPr>
              <p:nvPr/>
            </p:nvSpPr>
            <p:spPr bwMode="auto">
              <a:xfrm>
                <a:off x="3318" y="2687"/>
                <a:ext cx="45" cy="22"/>
              </a:xfrm>
              <a:custGeom>
                <a:avLst/>
                <a:gdLst>
                  <a:gd name="T0" fmla="*/ 5 w 181"/>
                  <a:gd name="T1" fmla="*/ 0 h 86"/>
                  <a:gd name="T2" fmla="*/ 4 w 181"/>
                  <a:gd name="T3" fmla="*/ 0 h 86"/>
                  <a:gd name="T4" fmla="*/ 4 w 181"/>
                  <a:gd name="T5" fmla="*/ 0 h 86"/>
                  <a:gd name="T6" fmla="*/ 3 w 181"/>
                  <a:gd name="T7" fmla="*/ 0 h 86"/>
                  <a:gd name="T8" fmla="*/ 2 w 181"/>
                  <a:gd name="T9" fmla="*/ 0 h 86"/>
                  <a:gd name="T10" fmla="*/ 2 w 181"/>
                  <a:gd name="T11" fmla="*/ 1 h 86"/>
                  <a:gd name="T12" fmla="*/ 1 w 181"/>
                  <a:gd name="T13" fmla="*/ 1 h 86"/>
                  <a:gd name="T14" fmla="*/ 1 w 181"/>
                  <a:gd name="T15" fmla="*/ 1 h 86"/>
                  <a:gd name="T16" fmla="*/ 0 w 181"/>
                  <a:gd name="T17" fmla="*/ 1 h 86"/>
                  <a:gd name="T18" fmla="*/ 0 w 181"/>
                  <a:gd name="T19" fmla="*/ 2 h 86"/>
                  <a:gd name="T20" fmla="*/ 0 w 181"/>
                  <a:gd name="T21" fmla="*/ 2 h 86"/>
                  <a:gd name="T22" fmla="*/ 0 w 181"/>
                  <a:gd name="T23" fmla="*/ 2 h 86"/>
                  <a:gd name="T24" fmla="*/ 0 w 181"/>
                  <a:gd name="T25" fmla="*/ 3 h 86"/>
                  <a:gd name="T26" fmla="*/ 0 w 181"/>
                  <a:gd name="T27" fmla="*/ 3 h 86"/>
                  <a:gd name="T28" fmla="*/ 1 w 181"/>
                  <a:gd name="T29" fmla="*/ 4 h 86"/>
                  <a:gd name="T30" fmla="*/ 1 w 181"/>
                  <a:gd name="T31" fmla="*/ 4 h 86"/>
                  <a:gd name="T32" fmla="*/ 2 w 181"/>
                  <a:gd name="T33" fmla="*/ 4 h 86"/>
                  <a:gd name="T34" fmla="*/ 2 w 181"/>
                  <a:gd name="T35" fmla="*/ 5 h 86"/>
                  <a:gd name="T36" fmla="*/ 3 w 181"/>
                  <a:gd name="T37" fmla="*/ 5 h 86"/>
                  <a:gd name="T38" fmla="*/ 4 w 181"/>
                  <a:gd name="T39" fmla="*/ 5 h 86"/>
                  <a:gd name="T40" fmla="*/ 4 w 181"/>
                  <a:gd name="T41" fmla="*/ 5 h 86"/>
                  <a:gd name="T42" fmla="*/ 6 w 181"/>
                  <a:gd name="T43" fmla="*/ 5 h 86"/>
                  <a:gd name="T44" fmla="*/ 7 w 181"/>
                  <a:gd name="T45" fmla="*/ 6 h 86"/>
                  <a:gd name="T46" fmla="*/ 8 w 181"/>
                  <a:gd name="T47" fmla="*/ 6 h 86"/>
                  <a:gd name="T48" fmla="*/ 8 w 181"/>
                  <a:gd name="T49" fmla="*/ 6 h 86"/>
                  <a:gd name="T50" fmla="*/ 9 w 181"/>
                  <a:gd name="T51" fmla="*/ 5 h 86"/>
                  <a:gd name="T52" fmla="*/ 10 w 181"/>
                  <a:gd name="T53" fmla="*/ 5 h 86"/>
                  <a:gd name="T54" fmla="*/ 10 w 181"/>
                  <a:gd name="T55" fmla="*/ 5 h 86"/>
                  <a:gd name="T56" fmla="*/ 11 w 181"/>
                  <a:gd name="T57" fmla="*/ 5 h 86"/>
                  <a:gd name="T58" fmla="*/ 11 w 181"/>
                  <a:gd name="T59" fmla="*/ 5 h 86"/>
                  <a:gd name="T60" fmla="*/ 11 w 181"/>
                  <a:gd name="T61" fmla="*/ 4 h 86"/>
                  <a:gd name="T62" fmla="*/ 11 w 181"/>
                  <a:gd name="T63" fmla="*/ 4 h 86"/>
                  <a:gd name="T64" fmla="*/ 11 w 181"/>
                  <a:gd name="T65" fmla="*/ 3 h 86"/>
                  <a:gd name="T66" fmla="*/ 11 w 181"/>
                  <a:gd name="T67" fmla="*/ 3 h 86"/>
                  <a:gd name="T68" fmla="*/ 10 w 181"/>
                  <a:gd name="T69" fmla="*/ 2 h 86"/>
                  <a:gd name="T70" fmla="*/ 9 w 181"/>
                  <a:gd name="T71" fmla="*/ 2 h 86"/>
                  <a:gd name="T72" fmla="*/ 9 w 181"/>
                  <a:gd name="T73" fmla="*/ 1 h 86"/>
                  <a:gd name="T74" fmla="*/ 8 w 181"/>
                  <a:gd name="T75" fmla="*/ 1 h 86"/>
                  <a:gd name="T76" fmla="*/ 7 w 181"/>
                  <a:gd name="T77" fmla="*/ 1 h 86"/>
                  <a:gd name="T78" fmla="*/ 6 w 181"/>
                  <a:gd name="T79" fmla="*/ 1 h 86"/>
                  <a:gd name="T80" fmla="*/ 5 w 181"/>
                  <a:gd name="T81" fmla="*/ 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6"/>
                  <a:gd name="T125" fmla="*/ 181 w 181"/>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6">
                    <a:moveTo>
                      <a:pt x="86" y="3"/>
                    </a:moveTo>
                    <a:lnTo>
                      <a:pt x="73" y="0"/>
                    </a:lnTo>
                    <a:lnTo>
                      <a:pt x="60" y="0"/>
                    </a:lnTo>
                    <a:lnTo>
                      <a:pt x="47" y="0"/>
                    </a:lnTo>
                    <a:lnTo>
                      <a:pt x="38" y="3"/>
                    </a:lnTo>
                    <a:lnTo>
                      <a:pt x="28" y="7"/>
                    </a:lnTo>
                    <a:lnTo>
                      <a:pt x="19" y="9"/>
                    </a:lnTo>
                    <a:lnTo>
                      <a:pt x="13" y="12"/>
                    </a:lnTo>
                    <a:lnTo>
                      <a:pt x="6" y="19"/>
                    </a:lnTo>
                    <a:lnTo>
                      <a:pt x="3" y="22"/>
                    </a:lnTo>
                    <a:lnTo>
                      <a:pt x="0" y="29"/>
                    </a:lnTo>
                    <a:lnTo>
                      <a:pt x="0" y="35"/>
                    </a:lnTo>
                    <a:lnTo>
                      <a:pt x="3" y="41"/>
                    </a:lnTo>
                    <a:lnTo>
                      <a:pt x="6" y="48"/>
                    </a:lnTo>
                    <a:lnTo>
                      <a:pt x="13" y="54"/>
                    </a:lnTo>
                    <a:lnTo>
                      <a:pt x="19" y="61"/>
                    </a:lnTo>
                    <a:lnTo>
                      <a:pt x="28" y="66"/>
                    </a:lnTo>
                    <a:lnTo>
                      <a:pt x="38" y="70"/>
                    </a:lnTo>
                    <a:lnTo>
                      <a:pt x="47" y="76"/>
                    </a:lnTo>
                    <a:lnTo>
                      <a:pt x="60" y="80"/>
                    </a:lnTo>
                    <a:lnTo>
                      <a:pt x="73" y="83"/>
                    </a:lnTo>
                    <a:lnTo>
                      <a:pt x="92" y="83"/>
                    </a:lnTo>
                    <a:lnTo>
                      <a:pt x="108" y="86"/>
                    </a:lnTo>
                    <a:lnTo>
                      <a:pt x="124" y="86"/>
                    </a:lnTo>
                    <a:lnTo>
                      <a:pt x="136" y="86"/>
                    </a:lnTo>
                    <a:lnTo>
                      <a:pt x="150" y="83"/>
                    </a:lnTo>
                    <a:lnTo>
                      <a:pt x="159" y="83"/>
                    </a:lnTo>
                    <a:lnTo>
                      <a:pt x="165" y="80"/>
                    </a:lnTo>
                    <a:lnTo>
                      <a:pt x="175" y="73"/>
                    </a:lnTo>
                    <a:lnTo>
                      <a:pt x="178" y="70"/>
                    </a:lnTo>
                    <a:lnTo>
                      <a:pt x="181" y="63"/>
                    </a:lnTo>
                    <a:lnTo>
                      <a:pt x="181" y="54"/>
                    </a:lnTo>
                    <a:lnTo>
                      <a:pt x="181" y="44"/>
                    </a:lnTo>
                    <a:lnTo>
                      <a:pt x="175" y="38"/>
                    </a:lnTo>
                    <a:lnTo>
                      <a:pt x="165" y="29"/>
                    </a:lnTo>
                    <a:lnTo>
                      <a:pt x="153" y="22"/>
                    </a:lnTo>
                    <a:lnTo>
                      <a:pt x="140" y="16"/>
                    </a:lnTo>
                    <a:lnTo>
                      <a:pt x="127" y="12"/>
                    </a:lnTo>
                    <a:lnTo>
                      <a:pt x="114" y="9"/>
                    </a:lnTo>
                    <a:lnTo>
                      <a:pt x="98" y="7"/>
                    </a:lnTo>
                    <a:lnTo>
                      <a:pt x="86" y="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7" name="Freeform 1709">
                <a:extLst>
                  <a:ext uri="{FF2B5EF4-FFF2-40B4-BE49-F238E27FC236}">
                    <a16:creationId xmlns:a16="http://schemas.microsoft.com/office/drawing/2014/main" id="{5C81E460-A02B-493C-8CC6-ADE436A5B00C}"/>
                  </a:ext>
                </a:extLst>
              </p:cNvPr>
              <p:cNvSpPr>
                <a:spLocks/>
              </p:cNvSpPr>
              <p:nvPr/>
            </p:nvSpPr>
            <p:spPr bwMode="auto">
              <a:xfrm>
                <a:off x="3318" y="2687"/>
                <a:ext cx="45" cy="22"/>
              </a:xfrm>
              <a:custGeom>
                <a:avLst/>
                <a:gdLst>
                  <a:gd name="T0" fmla="*/ 5 w 181"/>
                  <a:gd name="T1" fmla="*/ 0 h 86"/>
                  <a:gd name="T2" fmla="*/ 4 w 181"/>
                  <a:gd name="T3" fmla="*/ 0 h 86"/>
                  <a:gd name="T4" fmla="*/ 4 w 181"/>
                  <a:gd name="T5" fmla="*/ 0 h 86"/>
                  <a:gd name="T6" fmla="*/ 3 w 181"/>
                  <a:gd name="T7" fmla="*/ 0 h 86"/>
                  <a:gd name="T8" fmla="*/ 2 w 181"/>
                  <a:gd name="T9" fmla="*/ 0 h 86"/>
                  <a:gd name="T10" fmla="*/ 2 w 181"/>
                  <a:gd name="T11" fmla="*/ 1 h 86"/>
                  <a:gd name="T12" fmla="*/ 1 w 181"/>
                  <a:gd name="T13" fmla="*/ 1 h 86"/>
                  <a:gd name="T14" fmla="*/ 1 w 181"/>
                  <a:gd name="T15" fmla="*/ 1 h 86"/>
                  <a:gd name="T16" fmla="*/ 0 w 181"/>
                  <a:gd name="T17" fmla="*/ 1 h 86"/>
                  <a:gd name="T18" fmla="*/ 0 w 181"/>
                  <a:gd name="T19" fmla="*/ 2 h 86"/>
                  <a:gd name="T20" fmla="*/ 0 w 181"/>
                  <a:gd name="T21" fmla="*/ 2 h 86"/>
                  <a:gd name="T22" fmla="*/ 0 w 181"/>
                  <a:gd name="T23" fmla="*/ 2 h 86"/>
                  <a:gd name="T24" fmla="*/ 0 w 181"/>
                  <a:gd name="T25" fmla="*/ 3 h 86"/>
                  <a:gd name="T26" fmla="*/ 0 w 181"/>
                  <a:gd name="T27" fmla="*/ 3 h 86"/>
                  <a:gd name="T28" fmla="*/ 1 w 181"/>
                  <a:gd name="T29" fmla="*/ 4 h 86"/>
                  <a:gd name="T30" fmla="*/ 1 w 181"/>
                  <a:gd name="T31" fmla="*/ 4 h 86"/>
                  <a:gd name="T32" fmla="*/ 2 w 181"/>
                  <a:gd name="T33" fmla="*/ 4 h 86"/>
                  <a:gd name="T34" fmla="*/ 2 w 181"/>
                  <a:gd name="T35" fmla="*/ 5 h 86"/>
                  <a:gd name="T36" fmla="*/ 3 w 181"/>
                  <a:gd name="T37" fmla="*/ 5 h 86"/>
                  <a:gd name="T38" fmla="*/ 4 w 181"/>
                  <a:gd name="T39" fmla="*/ 5 h 86"/>
                  <a:gd name="T40" fmla="*/ 4 w 181"/>
                  <a:gd name="T41" fmla="*/ 5 h 86"/>
                  <a:gd name="T42" fmla="*/ 6 w 181"/>
                  <a:gd name="T43" fmla="*/ 5 h 86"/>
                  <a:gd name="T44" fmla="*/ 7 w 181"/>
                  <a:gd name="T45" fmla="*/ 6 h 86"/>
                  <a:gd name="T46" fmla="*/ 8 w 181"/>
                  <a:gd name="T47" fmla="*/ 6 h 86"/>
                  <a:gd name="T48" fmla="*/ 8 w 181"/>
                  <a:gd name="T49" fmla="*/ 6 h 86"/>
                  <a:gd name="T50" fmla="*/ 9 w 181"/>
                  <a:gd name="T51" fmla="*/ 5 h 86"/>
                  <a:gd name="T52" fmla="*/ 10 w 181"/>
                  <a:gd name="T53" fmla="*/ 5 h 86"/>
                  <a:gd name="T54" fmla="*/ 10 w 181"/>
                  <a:gd name="T55" fmla="*/ 5 h 86"/>
                  <a:gd name="T56" fmla="*/ 11 w 181"/>
                  <a:gd name="T57" fmla="*/ 5 h 86"/>
                  <a:gd name="T58" fmla="*/ 11 w 181"/>
                  <a:gd name="T59" fmla="*/ 5 h 86"/>
                  <a:gd name="T60" fmla="*/ 11 w 181"/>
                  <a:gd name="T61" fmla="*/ 4 h 86"/>
                  <a:gd name="T62" fmla="*/ 11 w 181"/>
                  <a:gd name="T63" fmla="*/ 4 h 86"/>
                  <a:gd name="T64" fmla="*/ 11 w 181"/>
                  <a:gd name="T65" fmla="*/ 3 h 86"/>
                  <a:gd name="T66" fmla="*/ 11 w 181"/>
                  <a:gd name="T67" fmla="*/ 3 h 86"/>
                  <a:gd name="T68" fmla="*/ 10 w 181"/>
                  <a:gd name="T69" fmla="*/ 2 h 86"/>
                  <a:gd name="T70" fmla="*/ 9 w 181"/>
                  <a:gd name="T71" fmla="*/ 2 h 86"/>
                  <a:gd name="T72" fmla="*/ 9 w 181"/>
                  <a:gd name="T73" fmla="*/ 1 h 86"/>
                  <a:gd name="T74" fmla="*/ 8 w 181"/>
                  <a:gd name="T75" fmla="*/ 1 h 86"/>
                  <a:gd name="T76" fmla="*/ 7 w 181"/>
                  <a:gd name="T77" fmla="*/ 1 h 86"/>
                  <a:gd name="T78" fmla="*/ 6 w 181"/>
                  <a:gd name="T79" fmla="*/ 1 h 86"/>
                  <a:gd name="T80" fmla="*/ 5 w 181"/>
                  <a:gd name="T81" fmla="*/ 0 h 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6"/>
                  <a:gd name="T125" fmla="*/ 181 w 181"/>
                  <a:gd name="T126" fmla="*/ 86 h 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6">
                    <a:moveTo>
                      <a:pt x="86" y="3"/>
                    </a:moveTo>
                    <a:lnTo>
                      <a:pt x="73" y="0"/>
                    </a:lnTo>
                    <a:lnTo>
                      <a:pt x="60" y="0"/>
                    </a:lnTo>
                    <a:lnTo>
                      <a:pt x="47" y="0"/>
                    </a:lnTo>
                    <a:lnTo>
                      <a:pt x="38" y="3"/>
                    </a:lnTo>
                    <a:lnTo>
                      <a:pt x="28" y="7"/>
                    </a:lnTo>
                    <a:lnTo>
                      <a:pt x="19" y="9"/>
                    </a:lnTo>
                    <a:lnTo>
                      <a:pt x="13" y="12"/>
                    </a:lnTo>
                    <a:lnTo>
                      <a:pt x="6" y="19"/>
                    </a:lnTo>
                    <a:lnTo>
                      <a:pt x="3" y="22"/>
                    </a:lnTo>
                    <a:lnTo>
                      <a:pt x="0" y="29"/>
                    </a:lnTo>
                    <a:lnTo>
                      <a:pt x="0" y="35"/>
                    </a:lnTo>
                    <a:lnTo>
                      <a:pt x="3" y="41"/>
                    </a:lnTo>
                    <a:lnTo>
                      <a:pt x="6" y="48"/>
                    </a:lnTo>
                    <a:lnTo>
                      <a:pt x="13" y="54"/>
                    </a:lnTo>
                    <a:lnTo>
                      <a:pt x="19" y="61"/>
                    </a:lnTo>
                    <a:lnTo>
                      <a:pt x="28" y="66"/>
                    </a:lnTo>
                    <a:lnTo>
                      <a:pt x="38" y="70"/>
                    </a:lnTo>
                    <a:lnTo>
                      <a:pt x="47" y="76"/>
                    </a:lnTo>
                    <a:lnTo>
                      <a:pt x="60" y="80"/>
                    </a:lnTo>
                    <a:lnTo>
                      <a:pt x="73" y="83"/>
                    </a:lnTo>
                    <a:lnTo>
                      <a:pt x="92" y="83"/>
                    </a:lnTo>
                    <a:lnTo>
                      <a:pt x="108" y="86"/>
                    </a:lnTo>
                    <a:lnTo>
                      <a:pt x="124" y="86"/>
                    </a:lnTo>
                    <a:lnTo>
                      <a:pt x="136" y="86"/>
                    </a:lnTo>
                    <a:lnTo>
                      <a:pt x="150" y="83"/>
                    </a:lnTo>
                    <a:lnTo>
                      <a:pt x="159" y="83"/>
                    </a:lnTo>
                    <a:lnTo>
                      <a:pt x="165" y="80"/>
                    </a:lnTo>
                    <a:lnTo>
                      <a:pt x="175" y="73"/>
                    </a:lnTo>
                    <a:lnTo>
                      <a:pt x="178" y="70"/>
                    </a:lnTo>
                    <a:lnTo>
                      <a:pt x="181" y="63"/>
                    </a:lnTo>
                    <a:lnTo>
                      <a:pt x="181" y="54"/>
                    </a:lnTo>
                    <a:lnTo>
                      <a:pt x="181" y="44"/>
                    </a:lnTo>
                    <a:lnTo>
                      <a:pt x="175" y="38"/>
                    </a:lnTo>
                    <a:lnTo>
                      <a:pt x="165" y="29"/>
                    </a:lnTo>
                    <a:lnTo>
                      <a:pt x="153" y="22"/>
                    </a:lnTo>
                    <a:lnTo>
                      <a:pt x="140" y="16"/>
                    </a:lnTo>
                    <a:lnTo>
                      <a:pt x="127" y="12"/>
                    </a:lnTo>
                    <a:lnTo>
                      <a:pt x="114" y="9"/>
                    </a:lnTo>
                    <a:lnTo>
                      <a:pt x="98" y="7"/>
                    </a:lnTo>
                    <a:lnTo>
                      <a:pt x="86" y="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48" name="Freeform 1710">
                <a:extLst>
                  <a:ext uri="{FF2B5EF4-FFF2-40B4-BE49-F238E27FC236}">
                    <a16:creationId xmlns:a16="http://schemas.microsoft.com/office/drawing/2014/main" id="{DC18133B-7F0E-402C-AD0E-5F20FE144973}"/>
                  </a:ext>
                </a:extLst>
              </p:cNvPr>
              <p:cNvSpPr>
                <a:spLocks/>
              </p:cNvSpPr>
              <p:nvPr/>
            </p:nvSpPr>
            <p:spPr bwMode="auto">
              <a:xfrm>
                <a:off x="3206" y="2683"/>
                <a:ext cx="45" cy="20"/>
              </a:xfrm>
              <a:custGeom>
                <a:avLst/>
                <a:gdLst>
                  <a:gd name="T0" fmla="*/ 5 w 181"/>
                  <a:gd name="T1" fmla="*/ 0 h 79"/>
                  <a:gd name="T2" fmla="*/ 4 w 181"/>
                  <a:gd name="T3" fmla="*/ 0 h 79"/>
                  <a:gd name="T4" fmla="*/ 3 w 181"/>
                  <a:gd name="T5" fmla="*/ 0 h 79"/>
                  <a:gd name="T6" fmla="*/ 2 w 181"/>
                  <a:gd name="T7" fmla="*/ 1 h 79"/>
                  <a:gd name="T8" fmla="*/ 2 w 181"/>
                  <a:gd name="T9" fmla="*/ 1 h 79"/>
                  <a:gd name="T10" fmla="*/ 1 w 181"/>
                  <a:gd name="T11" fmla="*/ 1 h 79"/>
                  <a:gd name="T12" fmla="*/ 1 w 181"/>
                  <a:gd name="T13" fmla="*/ 1 h 79"/>
                  <a:gd name="T14" fmla="*/ 0 w 181"/>
                  <a:gd name="T15" fmla="*/ 2 h 79"/>
                  <a:gd name="T16" fmla="*/ 0 w 181"/>
                  <a:gd name="T17" fmla="*/ 2 h 79"/>
                  <a:gd name="T18" fmla="*/ 0 w 181"/>
                  <a:gd name="T19" fmla="*/ 2 h 79"/>
                  <a:gd name="T20" fmla="*/ 0 w 181"/>
                  <a:gd name="T21" fmla="*/ 3 h 79"/>
                  <a:gd name="T22" fmla="*/ 0 w 181"/>
                  <a:gd name="T23" fmla="*/ 3 h 79"/>
                  <a:gd name="T24" fmla="*/ 0 w 181"/>
                  <a:gd name="T25" fmla="*/ 4 h 79"/>
                  <a:gd name="T26" fmla="*/ 0 w 181"/>
                  <a:gd name="T27" fmla="*/ 4 h 79"/>
                  <a:gd name="T28" fmla="*/ 1 w 181"/>
                  <a:gd name="T29" fmla="*/ 4 h 79"/>
                  <a:gd name="T30" fmla="*/ 1 w 181"/>
                  <a:gd name="T31" fmla="*/ 5 h 79"/>
                  <a:gd name="T32" fmla="*/ 2 w 181"/>
                  <a:gd name="T33" fmla="*/ 5 h 79"/>
                  <a:gd name="T34" fmla="*/ 2 w 181"/>
                  <a:gd name="T35" fmla="*/ 5 h 79"/>
                  <a:gd name="T36" fmla="*/ 3 w 181"/>
                  <a:gd name="T37" fmla="*/ 5 h 79"/>
                  <a:gd name="T38" fmla="*/ 4 w 181"/>
                  <a:gd name="T39" fmla="*/ 5 h 79"/>
                  <a:gd name="T40" fmla="*/ 5 w 181"/>
                  <a:gd name="T41" fmla="*/ 5 h 79"/>
                  <a:gd name="T42" fmla="*/ 6 w 181"/>
                  <a:gd name="T43" fmla="*/ 5 h 79"/>
                  <a:gd name="T44" fmla="*/ 7 w 181"/>
                  <a:gd name="T45" fmla="*/ 5 h 79"/>
                  <a:gd name="T46" fmla="*/ 8 w 181"/>
                  <a:gd name="T47" fmla="*/ 5 h 79"/>
                  <a:gd name="T48" fmla="*/ 9 w 181"/>
                  <a:gd name="T49" fmla="*/ 5 h 79"/>
                  <a:gd name="T50" fmla="*/ 9 w 181"/>
                  <a:gd name="T51" fmla="*/ 5 h 79"/>
                  <a:gd name="T52" fmla="*/ 10 w 181"/>
                  <a:gd name="T53" fmla="*/ 4 h 79"/>
                  <a:gd name="T54" fmla="*/ 11 w 181"/>
                  <a:gd name="T55" fmla="*/ 4 h 79"/>
                  <a:gd name="T56" fmla="*/ 11 w 181"/>
                  <a:gd name="T57" fmla="*/ 4 h 79"/>
                  <a:gd name="T58" fmla="*/ 11 w 181"/>
                  <a:gd name="T59" fmla="*/ 3 h 79"/>
                  <a:gd name="T60" fmla="*/ 11 w 181"/>
                  <a:gd name="T61" fmla="*/ 3 h 79"/>
                  <a:gd name="T62" fmla="*/ 11 w 181"/>
                  <a:gd name="T63" fmla="*/ 2 h 79"/>
                  <a:gd name="T64" fmla="*/ 11 w 181"/>
                  <a:gd name="T65" fmla="*/ 2 h 79"/>
                  <a:gd name="T66" fmla="*/ 11 w 181"/>
                  <a:gd name="T67" fmla="*/ 1 h 79"/>
                  <a:gd name="T68" fmla="*/ 10 w 181"/>
                  <a:gd name="T69" fmla="*/ 1 h 79"/>
                  <a:gd name="T70" fmla="*/ 9 w 181"/>
                  <a:gd name="T71" fmla="*/ 1 h 79"/>
                  <a:gd name="T72" fmla="*/ 8 w 181"/>
                  <a:gd name="T73" fmla="*/ 1 h 79"/>
                  <a:gd name="T74" fmla="*/ 7 w 181"/>
                  <a:gd name="T75" fmla="*/ 0 h 79"/>
                  <a:gd name="T76" fmla="*/ 6 w 181"/>
                  <a:gd name="T77" fmla="*/ 0 h 79"/>
                  <a:gd name="T78" fmla="*/ 6 w 181"/>
                  <a:gd name="T79" fmla="*/ 0 h 79"/>
                  <a:gd name="T80" fmla="*/ 5 w 181"/>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79"/>
                  <a:gd name="T125" fmla="*/ 181 w 181"/>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79">
                    <a:moveTo>
                      <a:pt x="76" y="0"/>
                    </a:moveTo>
                    <a:lnTo>
                      <a:pt x="63" y="3"/>
                    </a:lnTo>
                    <a:lnTo>
                      <a:pt x="51" y="3"/>
                    </a:lnTo>
                    <a:lnTo>
                      <a:pt x="41" y="6"/>
                    </a:lnTo>
                    <a:lnTo>
                      <a:pt x="32" y="10"/>
                    </a:lnTo>
                    <a:lnTo>
                      <a:pt x="22" y="16"/>
                    </a:lnTo>
                    <a:lnTo>
                      <a:pt x="12" y="19"/>
                    </a:lnTo>
                    <a:lnTo>
                      <a:pt x="6" y="25"/>
                    </a:lnTo>
                    <a:lnTo>
                      <a:pt x="3" y="32"/>
                    </a:lnTo>
                    <a:lnTo>
                      <a:pt x="0" y="35"/>
                    </a:lnTo>
                    <a:lnTo>
                      <a:pt x="0" y="45"/>
                    </a:lnTo>
                    <a:lnTo>
                      <a:pt x="0" y="51"/>
                    </a:lnTo>
                    <a:lnTo>
                      <a:pt x="3" y="54"/>
                    </a:lnTo>
                    <a:lnTo>
                      <a:pt x="9" y="60"/>
                    </a:lnTo>
                    <a:lnTo>
                      <a:pt x="16" y="67"/>
                    </a:lnTo>
                    <a:lnTo>
                      <a:pt x="22" y="70"/>
                    </a:lnTo>
                    <a:lnTo>
                      <a:pt x="32" y="73"/>
                    </a:lnTo>
                    <a:lnTo>
                      <a:pt x="41" y="77"/>
                    </a:lnTo>
                    <a:lnTo>
                      <a:pt x="54" y="79"/>
                    </a:lnTo>
                    <a:lnTo>
                      <a:pt x="66" y="79"/>
                    </a:lnTo>
                    <a:lnTo>
                      <a:pt x="80" y="79"/>
                    </a:lnTo>
                    <a:lnTo>
                      <a:pt x="98" y="79"/>
                    </a:lnTo>
                    <a:lnTo>
                      <a:pt x="114" y="79"/>
                    </a:lnTo>
                    <a:lnTo>
                      <a:pt x="130" y="77"/>
                    </a:lnTo>
                    <a:lnTo>
                      <a:pt x="142" y="73"/>
                    </a:lnTo>
                    <a:lnTo>
                      <a:pt x="152" y="70"/>
                    </a:lnTo>
                    <a:lnTo>
                      <a:pt x="162" y="64"/>
                    </a:lnTo>
                    <a:lnTo>
                      <a:pt x="171" y="60"/>
                    </a:lnTo>
                    <a:lnTo>
                      <a:pt x="178" y="54"/>
                    </a:lnTo>
                    <a:lnTo>
                      <a:pt x="181" y="51"/>
                    </a:lnTo>
                    <a:lnTo>
                      <a:pt x="181" y="45"/>
                    </a:lnTo>
                    <a:lnTo>
                      <a:pt x="181" y="35"/>
                    </a:lnTo>
                    <a:lnTo>
                      <a:pt x="178" y="25"/>
                    </a:lnTo>
                    <a:lnTo>
                      <a:pt x="171" y="19"/>
                    </a:lnTo>
                    <a:lnTo>
                      <a:pt x="162" y="13"/>
                    </a:lnTo>
                    <a:lnTo>
                      <a:pt x="149" y="10"/>
                    </a:lnTo>
                    <a:lnTo>
                      <a:pt x="134" y="6"/>
                    </a:lnTo>
                    <a:lnTo>
                      <a:pt x="120" y="3"/>
                    </a:lnTo>
                    <a:lnTo>
                      <a:pt x="105" y="3"/>
                    </a:lnTo>
                    <a:lnTo>
                      <a:pt x="92" y="0"/>
                    </a:lnTo>
                    <a:lnTo>
                      <a:pt x="76"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49" name="Freeform 1711">
                <a:extLst>
                  <a:ext uri="{FF2B5EF4-FFF2-40B4-BE49-F238E27FC236}">
                    <a16:creationId xmlns:a16="http://schemas.microsoft.com/office/drawing/2014/main" id="{019DE97A-183E-42A2-84FC-2A8030D81631}"/>
                  </a:ext>
                </a:extLst>
              </p:cNvPr>
              <p:cNvSpPr>
                <a:spLocks/>
              </p:cNvSpPr>
              <p:nvPr/>
            </p:nvSpPr>
            <p:spPr bwMode="auto">
              <a:xfrm>
                <a:off x="3206" y="2683"/>
                <a:ext cx="45" cy="20"/>
              </a:xfrm>
              <a:custGeom>
                <a:avLst/>
                <a:gdLst>
                  <a:gd name="T0" fmla="*/ 5 w 181"/>
                  <a:gd name="T1" fmla="*/ 0 h 79"/>
                  <a:gd name="T2" fmla="*/ 4 w 181"/>
                  <a:gd name="T3" fmla="*/ 0 h 79"/>
                  <a:gd name="T4" fmla="*/ 3 w 181"/>
                  <a:gd name="T5" fmla="*/ 0 h 79"/>
                  <a:gd name="T6" fmla="*/ 2 w 181"/>
                  <a:gd name="T7" fmla="*/ 1 h 79"/>
                  <a:gd name="T8" fmla="*/ 2 w 181"/>
                  <a:gd name="T9" fmla="*/ 1 h 79"/>
                  <a:gd name="T10" fmla="*/ 1 w 181"/>
                  <a:gd name="T11" fmla="*/ 1 h 79"/>
                  <a:gd name="T12" fmla="*/ 1 w 181"/>
                  <a:gd name="T13" fmla="*/ 1 h 79"/>
                  <a:gd name="T14" fmla="*/ 0 w 181"/>
                  <a:gd name="T15" fmla="*/ 2 h 79"/>
                  <a:gd name="T16" fmla="*/ 0 w 181"/>
                  <a:gd name="T17" fmla="*/ 2 h 79"/>
                  <a:gd name="T18" fmla="*/ 0 w 181"/>
                  <a:gd name="T19" fmla="*/ 2 h 79"/>
                  <a:gd name="T20" fmla="*/ 0 w 181"/>
                  <a:gd name="T21" fmla="*/ 3 h 79"/>
                  <a:gd name="T22" fmla="*/ 0 w 181"/>
                  <a:gd name="T23" fmla="*/ 3 h 79"/>
                  <a:gd name="T24" fmla="*/ 0 w 181"/>
                  <a:gd name="T25" fmla="*/ 4 h 79"/>
                  <a:gd name="T26" fmla="*/ 0 w 181"/>
                  <a:gd name="T27" fmla="*/ 4 h 79"/>
                  <a:gd name="T28" fmla="*/ 1 w 181"/>
                  <a:gd name="T29" fmla="*/ 4 h 79"/>
                  <a:gd name="T30" fmla="*/ 1 w 181"/>
                  <a:gd name="T31" fmla="*/ 5 h 79"/>
                  <a:gd name="T32" fmla="*/ 2 w 181"/>
                  <a:gd name="T33" fmla="*/ 5 h 79"/>
                  <a:gd name="T34" fmla="*/ 2 w 181"/>
                  <a:gd name="T35" fmla="*/ 5 h 79"/>
                  <a:gd name="T36" fmla="*/ 3 w 181"/>
                  <a:gd name="T37" fmla="*/ 5 h 79"/>
                  <a:gd name="T38" fmla="*/ 4 w 181"/>
                  <a:gd name="T39" fmla="*/ 5 h 79"/>
                  <a:gd name="T40" fmla="*/ 5 w 181"/>
                  <a:gd name="T41" fmla="*/ 5 h 79"/>
                  <a:gd name="T42" fmla="*/ 6 w 181"/>
                  <a:gd name="T43" fmla="*/ 5 h 79"/>
                  <a:gd name="T44" fmla="*/ 7 w 181"/>
                  <a:gd name="T45" fmla="*/ 5 h 79"/>
                  <a:gd name="T46" fmla="*/ 8 w 181"/>
                  <a:gd name="T47" fmla="*/ 5 h 79"/>
                  <a:gd name="T48" fmla="*/ 9 w 181"/>
                  <a:gd name="T49" fmla="*/ 5 h 79"/>
                  <a:gd name="T50" fmla="*/ 9 w 181"/>
                  <a:gd name="T51" fmla="*/ 5 h 79"/>
                  <a:gd name="T52" fmla="*/ 10 w 181"/>
                  <a:gd name="T53" fmla="*/ 4 h 79"/>
                  <a:gd name="T54" fmla="*/ 11 w 181"/>
                  <a:gd name="T55" fmla="*/ 4 h 79"/>
                  <a:gd name="T56" fmla="*/ 11 w 181"/>
                  <a:gd name="T57" fmla="*/ 4 h 79"/>
                  <a:gd name="T58" fmla="*/ 11 w 181"/>
                  <a:gd name="T59" fmla="*/ 3 h 79"/>
                  <a:gd name="T60" fmla="*/ 11 w 181"/>
                  <a:gd name="T61" fmla="*/ 3 h 79"/>
                  <a:gd name="T62" fmla="*/ 11 w 181"/>
                  <a:gd name="T63" fmla="*/ 2 h 79"/>
                  <a:gd name="T64" fmla="*/ 11 w 181"/>
                  <a:gd name="T65" fmla="*/ 2 h 79"/>
                  <a:gd name="T66" fmla="*/ 11 w 181"/>
                  <a:gd name="T67" fmla="*/ 1 h 79"/>
                  <a:gd name="T68" fmla="*/ 10 w 181"/>
                  <a:gd name="T69" fmla="*/ 1 h 79"/>
                  <a:gd name="T70" fmla="*/ 9 w 181"/>
                  <a:gd name="T71" fmla="*/ 1 h 79"/>
                  <a:gd name="T72" fmla="*/ 8 w 181"/>
                  <a:gd name="T73" fmla="*/ 1 h 79"/>
                  <a:gd name="T74" fmla="*/ 7 w 181"/>
                  <a:gd name="T75" fmla="*/ 0 h 79"/>
                  <a:gd name="T76" fmla="*/ 6 w 181"/>
                  <a:gd name="T77" fmla="*/ 0 h 79"/>
                  <a:gd name="T78" fmla="*/ 6 w 181"/>
                  <a:gd name="T79" fmla="*/ 0 h 79"/>
                  <a:gd name="T80" fmla="*/ 5 w 181"/>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79"/>
                  <a:gd name="T125" fmla="*/ 181 w 181"/>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79">
                    <a:moveTo>
                      <a:pt x="76" y="0"/>
                    </a:moveTo>
                    <a:lnTo>
                      <a:pt x="63" y="3"/>
                    </a:lnTo>
                    <a:lnTo>
                      <a:pt x="51" y="3"/>
                    </a:lnTo>
                    <a:lnTo>
                      <a:pt x="41" y="6"/>
                    </a:lnTo>
                    <a:lnTo>
                      <a:pt x="32" y="10"/>
                    </a:lnTo>
                    <a:lnTo>
                      <a:pt x="22" y="16"/>
                    </a:lnTo>
                    <a:lnTo>
                      <a:pt x="12" y="19"/>
                    </a:lnTo>
                    <a:lnTo>
                      <a:pt x="6" y="25"/>
                    </a:lnTo>
                    <a:lnTo>
                      <a:pt x="3" y="32"/>
                    </a:lnTo>
                    <a:lnTo>
                      <a:pt x="0" y="35"/>
                    </a:lnTo>
                    <a:lnTo>
                      <a:pt x="0" y="45"/>
                    </a:lnTo>
                    <a:lnTo>
                      <a:pt x="0" y="51"/>
                    </a:lnTo>
                    <a:lnTo>
                      <a:pt x="3" y="54"/>
                    </a:lnTo>
                    <a:lnTo>
                      <a:pt x="9" y="60"/>
                    </a:lnTo>
                    <a:lnTo>
                      <a:pt x="16" y="67"/>
                    </a:lnTo>
                    <a:lnTo>
                      <a:pt x="22" y="70"/>
                    </a:lnTo>
                    <a:lnTo>
                      <a:pt x="32" y="73"/>
                    </a:lnTo>
                    <a:lnTo>
                      <a:pt x="41" y="77"/>
                    </a:lnTo>
                    <a:lnTo>
                      <a:pt x="54" y="79"/>
                    </a:lnTo>
                    <a:lnTo>
                      <a:pt x="66" y="79"/>
                    </a:lnTo>
                    <a:lnTo>
                      <a:pt x="80" y="79"/>
                    </a:lnTo>
                    <a:lnTo>
                      <a:pt x="98" y="79"/>
                    </a:lnTo>
                    <a:lnTo>
                      <a:pt x="114" y="79"/>
                    </a:lnTo>
                    <a:lnTo>
                      <a:pt x="130" y="77"/>
                    </a:lnTo>
                    <a:lnTo>
                      <a:pt x="142" y="73"/>
                    </a:lnTo>
                    <a:lnTo>
                      <a:pt x="152" y="70"/>
                    </a:lnTo>
                    <a:lnTo>
                      <a:pt x="162" y="64"/>
                    </a:lnTo>
                    <a:lnTo>
                      <a:pt x="171" y="60"/>
                    </a:lnTo>
                    <a:lnTo>
                      <a:pt x="178" y="54"/>
                    </a:lnTo>
                    <a:lnTo>
                      <a:pt x="181" y="51"/>
                    </a:lnTo>
                    <a:lnTo>
                      <a:pt x="181" y="45"/>
                    </a:lnTo>
                    <a:lnTo>
                      <a:pt x="181" y="35"/>
                    </a:lnTo>
                    <a:lnTo>
                      <a:pt x="178" y="25"/>
                    </a:lnTo>
                    <a:lnTo>
                      <a:pt x="171" y="19"/>
                    </a:lnTo>
                    <a:lnTo>
                      <a:pt x="162" y="13"/>
                    </a:lnTo>
                    <a:lnTo>
                      <a:pt x="149" y="10"/>
                    </a:lnTo>
                    <a:lnTo>
                      <a:pt x="134" y="6"/>
                    </a:lnTo>
                    <a:lnTo>
                      <a:pt x="120" y="3"/>
                    </a:lnTo>
                    <a:lnTo>
                      <a:pt x="105" y="3"/>
                    </a:lnTo>
                    <a:lnTo>
                      <a:pt x="92" y="0"/>
                    </a:lnTo>
                    <a:lnTo>
                      <a:pt x="7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50" name="Freeform 1712">
                <a:extLst>
                  <a:ext uri="{FF2B5EF4-FFF2-40B4-BE49-F238E27FC236}">
                    <a16:creationId xmlns:a16="http://schemas.microsoft.com/office/drawing/2014/main" id="{CFE046E0-7763-4BCD-A77A-2CF0B146B1A1}"/>
                  </a:ext>
                </a:extLst>
              </p:cNvPr>
              <p:cNvSpPr>
                <a:spLocks/>
              </p:cNvSpPr>
              <p:nvPr/>
            </p:nvSpPr>
            <p:spPr bwMode="auto">
              <a:xfrm>
                <a:off x="3119" y="2696"/>
                <a:ext cx="45" cy="20"/>
              </a:xfrm>
              <a:custGeom>
                <a:avLst/>
                <a:gdLst>
                  <a:gd name="T0" fmla="*/ 4 w 180"/>
                  <a:gd name="T1" fmla="*/ 0 h 82"/>
                  <a:gd name="T2" fmla="*/ 4 w 180"/>
                  <a:gd name="T3" fmla="*/ 0 h 82"/>
                  <a:gd name="T4" fmla="*/ 3 w 180"/>
                  <a:gd name="T5" fmla="*/ 0 h 82"/>
                  <a:gd name="T6" fmla="*/ 2 w 180"/>
                  <a:gd name="T7" fmla="*/ 1 h 82"/>
                  <a:gd name="T8" fmla="*/ 2 w 180"/>
                  <a:gd name="T9" fmla="*/ 1 h 82"/>
                  <a:gd name="T10" fmla="*/ 1 w 180"/>
                  <a:gd name="T11" fmla="*/ 1 h 82"/>
                  <a:gd name="T12" fmla="*/ 1 w 180"/>
                  <a:gd name="T13" fmla="*/ 2 h 82"/>
                  <a:gd name="T14" fmla="*/ 0 w 180"/>
                  <a:gd name="T15" fmla="*/ 2 h 82"/>
                  <a:gd name="T16" fmla="*/ 0 w 180"/>
                  <a:gd name="T17" fmla="*/ 3 h 82"/>
                  <a:gd name="T18" fmla="*/ 0 w 180"/>
                  <a:gd name="T19" fmla="*/ 3 h 82"/>
                  <a:gd name="T20" fmla="*/ 0 w 180"/>
                  <a:gd name="T21" fmla="*/ 3 h 82"/>
                  <a:gd name="T22" fmla="*/ 0 w 180"/>
                  <a:gd name="T23" fmla="*/ 4 h 82"/>
                  <a:gd name="T24" fmla="*/ 0 w 180"/>
                  <a:gd name="T25" fmla="*/ 4 h 82"/>
                  <a:gd name="T26" fmla="*/ 1 w 180"/>
                  <a:gd name="T27" fmla="*/ 4 h 82"/>
                  <a:gd name="T28" fmla="*/ 1 w 180"/>
                  <a:gd name="T29" fmla="*/ 5 h 82"/>
                  <a:gd name="T30" fmla="*/ 2 w 180"/>
                  <a:gd name="T31" fmla="*/ 5 h 82"/>
                  <a:gd name="T32" fmla="*/ 2 w 180"/>
                  <a:gd name="T33" fmla="*/ 5 h 82"/>
                  <a:gd name="T34" fmla="*/ 3 w 180"/>
                  <a:gd name="T35" fmla="*/ 5 h 82"/>
                  <a:gd name="T36" fmla="*/ 4 w 180"/>
                  <a:gd name="T37" fmla="*/ 5 h 82"/>
                  <a:gd name="T38" fmla="*/ 5 w 180"/>
                  <a:gd name="T39" fmla="*/ 5 h 82"/>
                  <a:gd name="T40" fmla="*/ 5 w 180"/>
                  <a:gd name="T41" fmla="*/ 5 h 82"/>
                  <a:gd name="T42" fmla="*/ 7 w 180"/>
                  <a:gd name="T43" fmla="*/ 5 h 82"/>
                  <a:gd name="T44" fmla="*/ 8 w 180"/>
                  <a:gd name="T45" fmla="*/ 4 h 82"/>
                  <a:gd name="T46" fmla="*/ 8 w 180"/>
                  <a:gd name="T47" fmla="*/ 4 h 82"/>
                  <a:gd name="T48" fmla="*/ 9 w 180"/>
                  <a:gd name="T49" fmla="*/ 4 h 82"/>
                  <a:gd name="T50" fmla="*/ 10 w 180"/>
                  <a:gd name="T51" fmla="*/ 4 h 82"/>
                  <a:gd name="T52" fmla="*/ 10 w 180"/>
                  <a:gd name="T53" fmla="*/ 3 h 82"/>
                  <a:gd name="T54" fmla="*/ 11 w 180"/>
                  <a:gd name="T55" fmla="*/ 3 h 82"/>
                  <a:gd name="T56" fmla="*/ 11 w 180"/>
                  <a:gd name="T57" fmla="*/ 2 h 82"/>
                  <a:gd name="T58" fmla="*/ 11 w 180"/>
                  <a:gd name="T59" fmla="*/ 2 h 82"/>
                  <a:gd name="T60" fmla="*/ 11 w 180"/>
                  <a:gd name="T61" fmla="*/ 2 h 82"/>
                  <a:gd name="T62" fmla="*/ 11 w 180"/>
                  <a:gd name="T63" fmla="*/ 1 h 82"/>
                  <a:gd name="T64" fmla="*/ 11 w 180"/>
                  <a:gd name="T65" fmla="*/ 1 h 82"/>
                  <a:gd name="T66" fmla="*/ 10 w 180"/>
                  <a:gd name="T67" fmla="*/ 0 h 82"/>
                  <a:gd name="T68" fmla="*/ 10 w 180"/>
                  <a:gd name="T69" fmla="*/ 0 h 82"/>
                  <a:gd name="T70" fmla="*/ 9 w 180"/>
                  <a:gd name="T71" fmla="*/ 0 h 82"/>
                  <a:gd name="T72" fmla="*/ 8 w 180"/>
                  <a:gd name="T73" fmla="*/ 0 h 82"/>
                  <a:gd name="T74" fmla="*/ 7 w 180"/>
                  <a:gd name="T75" fmla="*/ 0 h 82"/>
                  <a:gd name="T76" fmla="*/ 6 w 180"/>
                  <a:gd name="T77" fmla="*/ 0 h 82"/>
                  <a:gd name="T78" fmla="*/ 5 w 180"/>
                  <a:gd name="T79" fmla="*/ 0 h 82"/>
                  <a:gd name="T80" fmla="*/ 4 w 180"/>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2"/>
                  <a:gd name="T125" fmla="*/ 180 w 180"/>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2">
                    <a:moveTo>
                      <a:pt x="69" y="3"/>
                    </a:moveTo>
                    <a:lnTo>
                      <a:pt x="56" y="6"/>
                    </a:lnTo>
                    <a:lnTo>
                      <a:pt x="47" y="9"/>
                    </a:lnTo>
                    <a:lnTo>
                      <a:pt x="34" y="16"/>
                    </a:lnTo>
                    <a:lnTo>
                      <a:pt x="25" y="19"/>
                    </a:lnTo>
                    <a:lnTo>
                      <a:pt x="18" y="26"/>
                    </a:lnTo>
                    <a:lnTo>
                      <a:pt x="8" y="31"/>
                    </a:lnTo>
                    <a:lnTo>
                      <a:pt x="5" y="38"/>
                    </a:lnTo>
                    <a:lnTo>
                      <a:pt x="2" y="45"/>
                    </a:lnTo>
                    <a:lnTo>
                      <a:pt x="0" y="51"/>
                    </a:lnTo>
                    <a:lnTo>
                      <a:pt x="0" y="57"/>
                    </a:lnTo>
                    <a:lnTo>
                      <a:pt x="2" y="63"/>
                    </a:lnTo>
                    <a:lnTo>
                      <a:pt x="5" y="70"/>
                    </a:lnTo>
                    <a:lnTo>
                      <a:pt x="12" y="73"/>
                    </a:lnTo>
                    <a:lnTo>
                      <a:pt x="18" y="77"/>
                    </a:lnTo>
                    <a:lnTo>
                      <a:pt x="28" y="80"/>
                    </a:lnTo>
                    <a:lnTo>
                      <a:pt x="37" y="82"/>
                    </a:lnTo>
                    <a:lnTo>
                      <a:pt x="47" y="82"/>
                    </a:lnTo>
                    <a:lnTo>
                      <a:pt x="59" y="82"/>
                    </a:lnTo>
                    <a:lnTo>
                      <a:pt x="72" y="82"/>
                    </a:lnTo>
                    <a:lnTo>
                      <a:pt x="85" y="82"/>
                    </a:lnTo>
                    <a:lnTo>
                      <a:pt x="104" y="80"/>
                    </a:lnTo>
                    <a:lnTo>
                      <a:pt x="120" y="73"/>
                    </a:lnTo>
                    <a:lnTo>
                      <a:pt x="133" y="70"/>
                    </a:lnTo>
                    <a:lnTo>
                      <a:pt x="145" y="63"/>
                    </a:lnTo>
                    <a:lnTo>
                      <a:pt x="155" y="60"/>
                    </a:lnTo>
                    <a:lnTo>
                      <a:pt x="165" y="54"/>
                    </a:lnTo>
                    <a:lnTo>
                      <a:pt x="171" y="48"/>
                    </a:lnTo>
                    <a:lnTo>
                      <a:pt x="177" y="41"/>
                    </a:lnTo>
                    <a:lnTo>
                      <a:pt x="180" y="35"/>
                    </a:lnTo>
                    <a:lnTo>
                      <a:pt x="180" y="28"/>
                    </a:lnTo>
                    <a:lnTo>
                      <a:pt x="180" y="19"/>
                    </a:lnTo>
                    <a:lnTo>
                      <a:pt x="174" y="13"/>
                    </a:lnTo>
                    <a:lnTo>
                      <a:pt x="165" y="6"/>
                    </a:lnTo>
                    <a:lnTo>
                      <a:pt x="155" y="3"/>
                    </a:lnTo>
                    <a:lnTo>
                      <a:pt x="142" y="0"/>
                    </a:lnTo>
                    <a:lnTo>
                      <a:pt x="126" y="0"/>
                    </a:lnTo>
                    <a:lnTo>
                      <a:pt x="113" y="0"/>
                    </a:lnTo>
                    <a:lnTo>
                      <a:pt x="98" y="0"/>
                    </a:lnTo>
                    <a:lnTo>
                      <a:pt x="85" y="3"/>
                    </a:lnTo>
                    <a:lnTo>
                      <a:pt x="69" y="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1" name="Freeform 1713">
                <a:extLst>
                  <a:ext uri="{FF2B5EF4-FFF2-40B4-BE49-F238E27FC236}">
                    <a16:creationId xmlns:a16="http://schemas.microsoft.com/office/drawing/2014/main" id="{9144ABE3-F43C-4FEB-B0D2-74710E973218}"/>
                  </a:ext>
                </a:extLst>
              </p:cNvPr>
              <p:cNvSpPr>
                <a:spLocks/>
              </p:cNvSpPr>
              <p:nvPr/>
            </p:nvSpPr>
            <p:spPr bwMode="auto">
              <a:xfrm>
                <a:off x="3119" y="2696"/>
                <a:ext cx="45" cy="20"/>
              </a:xfrm>
              <a:custGeom>
                <a:avLst/>
                <a:gdLst>
                  <a:gd name="T0" fmla="*/ 4 w 180"/>
                  <a:gd name="T1" fmla="*/ 0 h 82"/>
                  <a:gd name="T2" fmla="*/ 4 w 180"/>
                  <a:gd name="T3" fmla="*/ 0 h 82"/>
                  <a:gd name="T4" fmla="*/ 3 w 180"/>
                  <a:gd name="T5" fmla="*/ 0 h 82"/>
                  <a:gd name="T6" fmla="*/ 2 w 180"/>
                  <a:gd name="T7" fmla="*/ 1 h 82"/>
                  <a:gd name="T8" fmla="*/ 2 w 180"/>
                  <a:gd name="T9" fmla="*/ 1 h 82"/>
                  <a:gd name="T10" fmla="*/ 1 w 180"/>
                  <a:gd name="T11" fmla="*/ 1 h 82"/>
                  <a:gd name="T12" fmla="*/ 1 w 180"/>
                  <a:gd name="T13" fmla="*/ 2 h 82"/>
                  <a:gd name="T14" fmla="*/ 0 w 180"/>
                  <a:gd name="T15" fmla="*/ 2 h 82"/>
                  <a:gd name="T16" fmla="*/ 0 w 180"/>
                  <a:gd name="T17" fmla="*/ 3 h 82"/>
                  <a:gd name="T18" fmla="*/ 0 w 180"/>
                  <a:gd name="T19" fmla="*/ 3 h 82"/>
                  <a:gd name="T20" fmla="*/ 0 w 180"/>
                  <a:gd name="T21" fmla="*/ 3 h 82"/>
                  <a:gd name="T22" fmla="*/ 0 w 180"/>
                  <a:gd name="T23" fmla="*/ 4 h 82"/>
                  <a:gd name="T24" fmla="*/ 0 w 180"/>
                  <a:gd name="T25" fmla="*/ 4 h 82"/>
                  <a:gd name="T26" fmla="*/ 1 w 180"/>
                  <a:gd name="T27" fmla="*/ 4 h 82"/>
                  <a:gd name="T28" fmla="*/ 1 w 180"/>
                  <a:gd name="T29" fmla="*/ 5 h 82"/>
                  <a:gd name="T30" fmla="*/ 2 w 180"/>
                  <a:gd name="T31" fmla="*/ 5 h 82"/>
                  <a:gd name="T32" fmla="*/ 2 w 180"/>
                  <a:gd name="T33" fmla="*/ 5 h 82"/>
                  <a:gd name="T34" fmla="*/ 3 w 180"/>
                  <a:gd name="T35" fmla="*/ 5 h 82"/>
                  <a:gd name="T36" fmla="*/ 4 w 180"/>
                  <a:gd name="T37" fmla="*/ 5 h 82"/>
                  <a:gd name="T38" fmla="*/ 5 w 180"/>
                  <a:gd name="T39" fmla="*/ 5 h 82"/>
                  <a:gd name="T40" fmla="*/ 5 w 180"/>
                  <a:gd name="T41" fmla="*/ 5 h 82"/>
                  <a:gd name="T42" fmla="*/ 7 w 180"/>
                  <a:gd name="T43" fmla="*/ 5 h 82"/>
                  <a:gd name="T44" fmla="*/ 8 w 180"/>
                  <a:gd name="T45" fmla="*/ 4 h 82"/>
                  <a:gd name="T46" fmla="*/ 8 w 180"/>
                  <a:gd name="T47" fmla="*/ 4 h 82"/>
                  <a:gd name="T48" fmla="*/ 9 w 180"/>
                  <a:gd name="T49" fmla="*/ 4 h 82"/>
                  <a:gd name="T50" fmla="*/ 10 w 180"/>
                  <a:gd name="T51" fmla="*/ 4 h 82"/>
                  <a:gd name="T52" fmla="*/ 10 w 180"/>
                  <a:gd name="T53" fmla="*/ 3 h 82"/>
                  <a:gd name="T54" fmla="*/ 11 w 180"/>
                  <a:gd name="T55" fmla="*/ 3 h 82"/>
                  <a:gd name="T56" fmla="*/ 11 w 180"/>
                  <a:gd name="T57" fmla="*/ 2 h 82"/>
                  <a:gd name="T58" fmla="*/ 11 w 180"/>
                  <a:gd name="T59" fmla="*/ 2 h 82"/>
                  <a:gd name="T60" fmla="*/ 11 w 180"/>
                  <a:gd name="T61" fmla="*/ 2 h 82"/>
                  <a:gd name="T62" fmla="*/ 11 w 180"/>
                  <a:gd name="T63" fmla="*/ 1 h 82"/>
                  <a:gd name="T64" fmla="*/ 11 w 180"/>
                  <a:gd name="T65" fmla="*/ 1 h 82"/>
                  <a:gd name="T66" fmla="*/ 10 w 180"/>
                  <a:gd name="T67" fmla="*/ 0 h 82"/>
                  <a:gd name="T68" fmla="*/ 10 w 180"/>
                  <a:gd name="T69" fmla="*/ 0 h 82"/>
                  <a:gd name="T70" fmla="*/ 9 w 180"/>
                  <a:gd name="T71" fmla="*/ 0 h 82"/>
                  <a:gd name="T72" fmla="*/ 8 w 180"/>
                  <a:gd name="T73" fmla="*/ 0 h 82"/>
                  <a:gd name="T74" fmla="*/ 7 w 180"/>
                  <a:gd name="T75" fmla="*/ 0 h 82"/>
                  <a:gd name="T76" fmla="*/ 6 w 180"/>
                  <a:gd name="T77" fmla="*/ 0 h 82"/>
                  <a:gd name="T78" fmla="*/ 5 w 180"/>
                  <a:gd name="T79" fmla="*/ 0 h 82"/>
                  <a:gd name="T80" fmla="*/ 4 w 180"/>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2"/>
                  <a:gd name="T125" fmla="*/ 180 w 180"/>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2">
                    <a:moveTo>
                      <a:pt x="69" y="3"/>
                    </a:moveTo>
                    <a:lnTo>
                      <a:pt x="56" y="6"/>
                    </a:lnTo>
                    <a:lnTo>
                      <a:pt x="47" y="9"/>
                    </a:lnTo>
                    <a:lnTo>
                      <a:pt x="34" y="16"/>
                    </a:lnTo>
                    <a:lnTo>
                      <a:pt x="25" y="19"/>
                    </a:lnTo>
                    <a:lnTo>
                      <a:pt x="18" y="26"/>
                    </a:lnTo>
                    <a:lnTo>
                      <a:pt x="8" y="31"/>
                    </a:lnTo>
                    <a:lnTo>
                      <a:pt x="5" y="38"/>
                    </a:lnTo>
                    <a:lnTo>
                      <a:pt x="2" y="45"/>
                    </a:lnTo>
                    <a:lnTo>
                      <a:pt x="0" y="51"/>
                    </a:lnTo>
                    <a:lnTo>
                      <a:pt x="0" y="57"/>
                    </a:lnTo>
                    <a:lnTo>
                      <a:pt x="2" y="63"/>
                    </a:lnTo>
                    <a:lnTo>
                      <a:pt x="5" y="70"/>
                    </a:lnTo>
                    <a:lnTo>
                      <a:pt x="12" y="73"/>
                    </a:lnTo>
                    <a:lnTo>
                      <a:pt x="18" y="77"/>
                    </a:lnTo>
                    <a:lnTo>
                      <a:pt x="28" y="80"/>
                    </a:lnTo>
                    <a:lnTo>
                      <a:pt x="37" y="82"/>
                    </a:lnTo>
                    <a:lnTo>
                      <a:pt x="47" y="82"/>
                    </a:lnTo>
                    <a:lnTo>
                      <a:pt x="59" y="82"/>
                    </a:lnTo>
                    <a:lnTo>
                      <a:pt x="72" y="82"/>
                    </a:lnTo>
                    <a:lnTo>
                      <a:pt x="85" y="82"/>
                    </a:lnTo>
                    <a:lnTo>
                      <a:pt x="104" y="80"/>
                    </a:lnTo>
                    <a:lnTo>
                      <a:pt x="120" y="73"/>
                    </a:lnTo>
                    <a:lnTo>
                      <a:pt x="133" y="70"/>
                    </a:lnTo>
                    <a:lnTo>
                      <a:pt x="145" y="63"/>
                    </a:lnTo>
                    <a:lnTo>
                      <a:pt x="155" y="60"/>
                    </a:lnTo>
                    <a:lnTo>
                      <a:pt x="165" y="54"/>
                    </a:lnTo>
                    <a:lnTo>
                      <a:pt x="171" y="48"/>
                    </a:lnTo>
                    <a:lnTo>
                      <a:pt x="177" y="41"/>
                    </a:lnTo>
                    <a:lnTo>
                      <a:pt x="180" y="35"/>
                    </a:lnTo>
                    <a:lnTo>
                      <a:pt x="180" y="28"/>
                    </a:lnTo>
                    <a:lnTo>
                      <a:pt x="180" y="19"/>
                    </a:lnTo>
                    <a:lnTo>
                      <a:pt x="174" y="13"/>
                    </a:lnTo>
                    <a:lnTo>
                      <a:pt x="165" y="6"/>
                    </a:lnTo>
                    <a:lnTo>
                      <a:pt x="155" y="3"/>
                    </a:lnTo>
                    <a:lnTo>
                      <a:pt x="142" y="0"/>
                    </a:lnTo>
                    <a:lnTo>
                      <a:pt x="126" y="0"/>
                    </a:lnTo>
                    <a:lnTo>
                      <a:pt x="113" y="0"/>
                    </a:lnTo>
                    <a:lnTo>
                      <a:pt x="98" y="0"/>
                    </a:lnTo>
                    <a:lnTo>
                      <a:pt x="85" y="3"/>
                    </a:lnTo>
                    <a:lnTo>
                      <a:pt x="69" y="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52" name="Freeform 1714">
                <a:extLst>
                  <a:ext uri="{FF2B5EF4-FFF2-40B4-BE49-F238E27FC236}">
                    <a16:creationId xmlns:a16="http://schemas.microsoft.com/office/drawing/2014/main" id="{1EB6572D-6882-4271-B004-75C044E2C14E}"/>
                  </a:ext>
                </a:extLst>
              </p:cNvPr>
              <p:cNvSpPr>
                <a:spLocks/>
              </p:cNvSpPr>
              <p:nvPr/>
            </p:nvSpPr>
            <p:spPr bwMode="auto">
              <a:xfrm>
                <a:off x="3027" y="2728"/>
                <a:ext cx="44" cy="24"/>
              </a:xfrm>
              <a:custGeom>
                <a:avLst/>
                <a:gdLst>
                  <a:gd name="T0" fmla="*/ 4 w 175"/>
                  <a:gd name="T1" fmla="*/ 1 h 98"/>
                  <a:gd name="T2" fmla="*/ 3 w 175"/>
                  <a:gd name="T3" fmla="*/ 1 h 98"/>
                  <a:gd name="T4" fmla="*/ 3 w 175"/>
                  <a:gd name="T5" fmla="*/ 1 h 98"/>
                  <a:gd name="T6" fmla="*/ 2 w 175"/>
                  <a:gd name="T7" fmla="*/ 2 h 98"/>
                  <a:gd name="T8" fmla="*/ 2 w 175"/>
                  <a:gd name="T9" fmla="*/ 2 h 98"/>
                  <a:gd name="T10" fmla="*/ 1 w 175"/>
                  <a:gd name="T11" fmla="*/ 3 h 98"/>
                  <a:gd name="T12" fmla="*/ 1 w 175"/>
                  <a:gd name="T13" fmla="*/ 3 h 98"/>
                  <a:gd name="T14" fmla="*/ 0 w 175"/>
                  <a:gd name="T15" fmla="*/ 3 h 98"/>
                  <a:gd name="T16" fmla="*/ 0 w 175"/>
                  <a:gd name="T17" fmla="*/ 4 h 98"/>
                  <a:gd name="T18" fmla="*/ 0 w 175"/>
                  <a:gd name="T19" fmla="*/ 4 h 98"/>
                  <a:gd name="T20" fmla="*/ 0 w 175"/>
                  <a:gd name="T21" fmla="*/ 5 h 98"/>
                  <a:gd name="T22" fmla="*/ 0 w 175"/>
                  <a:gd name="T23" fmla="*/ 5 h 98"/>
                  <a:gd name="T24" fmla="*/ 1 w 175"/>
                  <a:gd name="T25" fmla="*/ 5 h 98"/>
                  <a:gd name="T26" fmla="*/ 1 w 175"/>
                  <a:gd name="T27" fmla="*/ 6 h 98"/>
                  <a:gd name="T28" fmla="*/ 2 w 175"/>
                  <a:gd name="T29" fmla="*/ 6 h 98"/>
                  <a:gd name="T30" fmla="*/ 2 w 175"/>
                  <a:gd name="T31" fmla="*/ 6 h 98"/>
                  <a:gd name="T32" fmla="*/ 3 w 175"/>
                  <a:gd name="T33" fmla="*/ 6 h 98"/>
                  <a:gd name="T34" fmla="*/ 4 w 175"/>
                  <a:gd name="T35" fmla="*/ 6 h 98"/>
                  <a:gd name="T36" fmla="*/ 4 w 175"/>
                  <a:gd name="T37" fmla="*/ 6 h 98"/>
                  <a:gd name="T38" fmla="*/ 5 w 175"/>
                  <a:gd name="T39" fmla="*/ 6 h 98"/>
                  <a:gd name="T40" fmla="*/ 6 w 175"/>
                  <a:gd name="T41" fmla="*/ 5 h 98"/>
                  <a:gd name="T42" fmla="*/ 7 w 175"/>
                  <a:gd name="T43" fmla="*/ 5 h 98"/>
                  <a:gd name="T44" fmla="*/ 8 w 175"/>
                  <a:gd name="T45" fmla="*/ 5 h 98"/>
                  <a:gd name="T46" fmla="*/ 9 w 175"/>
                  <a:gd name="T47" fmla="*/ 4 h 98"/>
                  <a:gd name="T48" fmla="*/ 9 w 175"/>
                  <a:gd name="T49" fmla="*/ 4 h 98"/>
                  <a:gd name="T50" fmla="*/ 10 w 175"/>
                  <a:gd name="T51" fmla="*/ 3 h 98"/>
                  <a:gd name="T52" fmla="*/ 10 w 175"/>
                  <a:gd name="T53" fmla="*/ 3 h 98"/>
                  <a:gd name="T54" fmla="*/ 11 w 175"/>
                  <a:gd name="T55" fmla="*/ 2 h 98"/>
                  <a:gd name="T56" fmla="*/ 11 w 175"/>
                  <a:gd name="T57" fmla="*/ 2 h 98"/>
                  <a:gd name="T58" fmla="*/ 11 w 175"/>
                  <a:gd name="T59" fmla="*/ 2 h 98"/>
                  <a:gd name="T60" fmla="*/ 11 w 175"/>
                  <a:gd name="T61" fmla="*/ 1 h 98"/>
                  <a:gd name="T62" fmla="*/ 11 w 175"/>
                  <a:gd name="T63" fmla="*/ 1 h 98"/>
                  <a:gd name="T64" fmla="*/ 10 w 175"/>
                  <a:gd name="T65" fmla="*/ 0 h 98"/>
                  <a:gd name="T66" fmla="*/ 10 w 175"/>
                  <a:gd name="T67" fmla="*/ 0 h 98"/>
                  <a:gd name="T68" fmla="*/ 9 w 175"/>
                  <a:gd name="T69" fmla="*/ 0 h 98"/>
                  <a:gd name="T70" fmla="*/ 8 w 175"/>
                  <a:gd name="T71" fmla="*/ 0 h 98"/>
                  <a:gd name="T72" fmla="*/ 8 w 175"/>
                  <a:gd name="T73" fmla="*/ 0 h 98"/>
                  <a:gd name="T74" fmla="*/ 7 w 175"/>
                  <a:gd name="T75" fmla="*/ 0 h 98"/>
                  <a:gd name="T76" fmla="*/ 6 w 175"/>
                  <a:gd name="T77" fmla="*/ 0 h 98"/>
                  <a:gd name="T78" fmla="*/ 5 w 175"/>
                  <a:gd name="T79" fmla="*/ 0 h 98"/>
                  <a:gd name="T80" fmla="*/ 4 w 175"/>
                  <a:gd name="T81" fmla="*/ 1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8"/>
                  <a:gd name="T125" fmla="*/ 175 w 175"/>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8">
                    <a:moveTo>
                      <a:pt x="64" y="16"/>
                    </a:moveTo>
                    <a:lnTo>
                      <a:pt x="50" y="19"/>
                    </a:lnTo>
                    <a:lnTo>
                      <a:pt x="42" y="26"/>
                    </a:lnTo>
                    <a:lnTo>
                      <a:pt x="28" y="32"/>
                    </a:lnTo>
                    <a:lnTo>
                      <a:pt x="22" y="38"/>
                    </a:lnTo>
                    <a:lnTo>
                      <a:pt x="13" y="44"/>
                    </a:lnTo>
                    <a:lnTo>
                      <a:pt x="6" y="51"/>
                    </a:lnTo>
                    <a:lnTo>
                      <a:pt x="3" y="58"/>
                    </a:lnTo>
                    <a:lnTo>
                      <a:pt x="0" y="63"/>
                    </a:lnTo>
                    <a:lnTo>
                      <a:pt x="0" y="73"/>
                    </a:lnTo>
                    <a:lnTo>
                      <a:pt x="0" y="80"/>
                    </a:lnTo>
                    <a:lnTo>
                      <a:pt x="3" y="83"/>
                    </a:lnTo>
                    <a:lnTo>
                      <a:pt x="10" y="90"/>
                    </a:lnTo>
                    <a:lnTo>
                      <a:pt x="16" y="92"/>
                    </a:lnTo>
                    <a:lnTo>
                      <a:pt x="22" y="95"/>
                    </a:lnTo>
                    <a:lnTo>
                      <a:pt x="32" y="95"/>
                    </a:lnTo>
                    <a:lnTo>
                      <a:pt x="42" y="98"/>
                    </a:lnTo>
                    <a:lnTo>
                      <a:pt x="54" y="95"/>
                    </a:lnTo>
                    <a:lnTo>
                      <a:pt x="64" y="95"/>
                    </a:lnTo>
                    <a:lnTo>
                      <a:pt x="76" y="92"/>
                    </a:lnTo>
                    <a:lnTo>
                      <a:pt x="89" y="90"/>
                    </a:lnTo>
                    <a:lnTo>
                      <a:pt x="108" y="83"/>
                    </a:lnTo>
                    <a:lnTo>
                      <a:pt x="121" y="76"/>
                    </a:lnTo>
                    <a:lnTo>
                      <a:pt x="136" y="70"/>
                    </a:lnTo>
                    <a:lnTo>
                      <a:pt x="146" y="63"/>
                    </a:lnTo>
                    <a:lnTo>
                      <a:pt x="155" y="54"/>
                    </a:lnTo>
                    <a:lnTo>
                      <a:pt x="165" y="48"/>
                    </a:lnTo>
                    <a:lnTo>
                      <a:pt x="172" y="41"/>
                    </a:lnTo>
                    <a:lnTo>
                      <a:pt x="175" y="36"/>
                    </a:lnTo>
                    <a:lnTo>
                      <a:pt x="175" y="29"/>
                    </a:lnTo>
                    <a:lnTo>
                      <a:pt x="175" y="22"/>
                    </a:lnTo>
                    <a:lnTo>
                      <a:pt x="172" y="12"/>
                    </a:lnTo>
                    <a:lnTo>
                      <a:pt x="165" y="7"/>
                    </a:lnTo>
                    <a:lnTo>
                      <a:pt x="155" y="0"/>
                    </a:lnTo>
                    <a:lnTo>
                      <a:pt x="146" y="0"/>
                    </a:lnTo>
                    <a:lnTo>
                      <a:pt x="133" y="0"/>
                    </a:lnTo>
                    <a:lnTo>
                      <a:pt x="118" y="0"/>
                    </a:lnTo>
                    <a:lnTo>
                      <a:pt x="104" y="4"/>
                    </a:lnTo>
                    <a:lnTo>
                      <a:pt x="89" y="7"/>
                    </a:lnTo>
                    <a:lnTo>
                      <a:pt x="76" y="9"/>
                    </a:lnTo>
                    <a:lnTo>
                      <a:pt x="64" y="1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3" name="Freeform 1715">
                <a:extLst>
                  <a:ext uri="{FF2B5EF4-FFF2-40B4-BE49-F238E27FC236}">
                    <a16:creationId xmlns:a16="http://schemas.microsoft.com/office/drawing/2014/main" id="{19EF6CB2-34B5-4A83-B53B-90C7BDABACAF}"/>
                  </a:ext>
                </a:extLst>
              </p:cNvPr>
              <p:cNvSpPr>
                <a:spLocks/>
              </p:cNvSpPr>
              <p:nvPr/>
            </p:nvSpPr>
            <p:spPr bwMode="auto">
              <a:xfrm>
                <a:off x="3027" y="2728"/>
                <a:ext cx="44" cy="24"/>
              </a:xfrm>
              <a:custGeom>
                <a:avLst/>
                <a:gdLst>
                  <a:gd name="T0" fmla="*/ 4 w 175"/>
                  <a:gd name="T1" fmla="*/ 1 h 98"/>
                  <a:gd name="T2" fmla="*/ 3 w 175"/>
                  <a:gd name="T3" fmla="*/ 1 h 98"/>
                  <a:gd name="T4" fmla="*/ 3 w 175"/>
                  <a:gd name="T5" fmla="*/ 1 h 98"/>
                  <a:gd name="T6" fmla="*/ 2 w 175"/>
                  <a:gd name="T7" fmla="*/ 2 h 98"/>
                  <a:gd name="T8" fmla="*/ 2 w 175"/>
                  <a:gd name="T9" fmla="*/ 2 h 98"/>
                  <a:gd name="T10" fmla="*/ 1 w 175"/>
                  <a:gd name="T11" fmla="*/ 3 h 98"/>
                  <a:gd name="T12" fmla="*/ 1 w 175"/>
                  <a:gd name="T13" fmla="*/ 3 h 98"/>
                  <a:gd name="T14" fmla="*/ 0 w 175"/>
                  <a:gd name="T15" fmla="*/ 3 h 98"/>
                  <a:gd name="T16" fmla="*/ 0 w 175"/>
                  <a:gd name="T17" fmla="*/ 4 h 98"/>
                  <a:gd name="T18" fmla="*/ 0 w 175"/>
                  <a:gd name="T19" fmla="*/ 4 h 98"/>
                  <a:gd name="T20" fmla="*/ 0 w 175"/>
                  <a:gd name="T21" fmla="*/ 5 h 98"/>
                  <a:gd name="T22" fmla="*/ 0 w 175"/>
                  <a:gd name="T23" fmla="*/ 5 h 98"/>
                  <a:gd name="T24" fmla="*/ 1 w 175"/>
                  <a:gd name="T25" fmla="*/ 5 h 98"/>
                  <a:gd name="T26" fmla="*/ 1 w 175"/>
                  <a:gd name="T27" fmla="*/ 6 h 98"/>
                  <a:gd name="T28" fmla="*/ 2 w 175"/>
                  <a:gd name="T29" fmla="*/ 6 h 98"/>
                  <a:gd name="T30" fmla="*/ 2 w 175"/>
                  <a:gd name="T31" fmla="*/ 6 h 98"/>
                  <a:gd name="T32" fmla="*/ 3 w 175"/>
                  <a:gd name="T33" fmla="*/ 6 h 98"/>
                  <a:gd name="T34" fmla="*/ 4 w 175"/>
                  <a:gd name="T35" fmla="*/ 6 h 98"/>
                  <a:gd name="T36" fmla="*/ 4 w 175"/>
                  <a:gd name="T37" fmla="*/ 6 h 98"/>
                  <a:gd name="T38" fmla="*/ 5 w 175"/>
                  <a:gd name="T39" fmla="*/ 6 h 98"/>
                  <a:gd name="T40" fmla="*/ 6 w 175"/>
                  <a:gd name="T41" fmla="*/ 5 h 98"/>
                  <a:gd name="T42" fmla="*/ 7 w 175"/>
                  <a:gd name="T43" fmla="*/ 5 h 98"/>
                  <a:gd name="T44" fmla="*/ 8 w 175"/>
                  <a:gd name="T45" fmla="*/ 5 h 98"/>
                  <a:gd name="T46" fmla="*/ 9 w 175"/>
                  <a:gd name="T47" fmla="*/ 4 h 98"/>
                  <a:gd name="T48" fmla="*/ 9 w 175"/>
                  <a:gd name="T49" fmla="*/ 4 h 98"/>
                  <a:gd name="T50" fmla="*/ 10 w 175"/>
                  <a:gd name="T51" fmla="*/ 3 h 98"/>
                  <a:gd name="T52" fmla="*/ 10 w 175"/>
                  <a:gd name="T53" fmla="*/ 3 h 98"/>
                  <a:gd name="T54" fmla="*/ 11 w 175"/>
                  <a:gd name="T55" fmla="*/ 2 h 98"/>
                  <a:gd name="T56" fmla="*/ 11 w 175"/>
                  <a:gd name="T57" fmla="*/ 2 h 98"/>
                  <a:gd name="T58" fmla="*/ 11 w 175"/>
                  <a:gd name="T59" fmla="*/ 2 h 98"/>
                  <a:gd name="T60" fmla="*/ 11 w 175"/>
                  <a:gd name="T61" fmla="*/ 1 h 98"/>
                  <a:gd name="T62" fmla="*/ 11 w 175"/>
                  <a:gd name="T63" fmla="*/ 1 h 98"/>
                  <a:gd name="T64" fmla="*/ 10 w 175"/>
                  <a:gd name="T65" fmla="*/ 0 h 98"/>
                  <a:gd name="T66" fmla="*/ 10 w 175"/>
                  <a:gd name="T67" fmla="*/ 0 h 98"/>
                  <a:gd name="T68" fmla="*/ 9 w 175"/>
                  <a:gd name="T69" fmla="*/ 0 h 98"/>
                  <a:gd name="T70" fmla="*/ 8 w 175"/>
                  <a:gd name="T71" fmla="*/ 0 h 98"/>
                  <a:gd name="T72" fmla="*/ 8 w 175"/>
                  <a:gd name="T73" fmla="*/ 0 h 98"/>
                  <a:gd name="T74" fmla="*/ 7 w 175"/>
                  <a:gd name="T75" fmla="*/ 0 h 98"/>
                  <a:gd name="T76" fmla="*/ 6 w 175"/>
                  <a:gd name="T77" fmla="*/ 0 h 98"/>
                  <a:gd name="T78" fmla="*/ 5 w 175"/>
                  <a:gd name="T79" fmla="*/ 0 h 98"/>
                  <a:gd name="T80" fmla="*/ 4 w 175"/>
                  <a:gd name="T81" fmla="*/ 1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8"/>
                  <a:gd name="T125" fmla="*/ 175 w 175"/>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8">
                    <a:moveTo>
                      <a:pt x="64" y="16"/>
                    </a:moveTo>
                    <a:lnTo>
                      <a:pt x="50" y="19"/>
                    </a:lnTo>
                    <a:lnTo>
                      <a:pt x="42" y="26"/>
                    </a:lnTo>
                    <a:lnTo>
                      <a:pt x="28" y="32"/>
                    </a:lnTo>
                    <a:lnTo>
                      <a:pt x="22" y="38"/>
                    </a:lnTo>
                    <a:lnTo>
                      <a:pt x="13" y="44"/>
                    </a:lnTo>
                    <a:lnTo>
                      <a:pt x="6" y="51"/>
                    </a:lnTo>
                    <a:lnTo>
                      <a:pt x="3" y="58"/>
                    </a:lnTo>
                    <a:lnTo>
                      <a:pt x="0" y="63"/>
                    </a:lnTo>
                    <a:lnTo>
                      <a:pt x="0" y="73"/>
                    </a:lnTo>
                    <a:lnTo>
                      <a:pt x="0" y="80"/>
                    </a:lnTo>
                    <a:lnTo>
                      <a:pt x="3" y="83"/>
                    </a:lnTo>
                    <a:lnTo>
                      <a:pt x="10" y="90"/>
                    </a:lnTo>
                    <a:lnTo>
                      <a:pt x="16" y="92"/>
                    </a:lnTo>
                    <a:lnTo>
                      <a:pt x="22" y="95"/>
                    </a:lnTo>
                    <a:lnTo>
                      <a:pt x="32" y="95"/>
                    </a:lnTo>
                    <a:lnTo>
                      <a:pt x="42" y="98"/>
                    </a:lnTo>
                    <a:lnTo>
                      <a:pt x="54" y="95"/>
                    </a:lnTo>
                    <a:lnTo>
                      <a:pt x="64" y="95"/>
                    </a:lnTo>
                    <a:lnTo>
                      <a:pt x="76" y="92"/>
                    </a:lnTo>
                    <a:lnTo>
                      <a:pt x="89" y="90"/>
                    </a:lnTo>
                    <a:lnTo>
                      <a:pt x="108" y="83"/>
                    </a:lnTo>
                    <a:lnTo>
                      <a:pt x="121" y="76"/>
                    </a:lnTo>
                    <a:lnTo>
                      <a:pt x="136" y="70"/>
                    </a:lnTo>
                    <a:lnTo>
                      <a:pt x="146" y="63"/>
                    </a:lnTo>
                    <a:lnTo>
                      <a:pt x="155" y="54"/>
                    </a:lnTo>
                    <a:lnTo>
                      <a:pt x="165" y="48"/>
                    </a:lnTo>
                    <a:lnTo>
                      <a:pt x="172" y="41"/>
                    </a:lnTo>
                    <a:lnTo>
                      <a:pt x="175" y="36"/>
                    </a:lnTo>
                    <a:lnTo>
                      <a:pt x="175" y="29"/>
                    </a:lnTo>
                    <a:lnTo>
                      <a:pt x="175" y="22"/>
                    </a:lnTo>
                    <a:lnTo>
                      <a:pt x="172" y="12"/>
                    </a:lnTo>
                    <a:lnTo>
                      <a:pt x="165" y="7"/>
                    </a:lnTo>
                    <a:lnTo>
                      <a:pt x="155" y="0"/>
                    </a:lnTo>
                    <a:lnTo>
                      <a:pt x="146" y="0"/>
                    </a:lnTo>
                    <a:lnTo>
                      <a:pt x="133" y="0"/>
                    </a:lnTo>
                    <a:lnTo>
                      <a:pt x="118" y="0"/>
                    </a:lnTo>
                    <a:lnTo>
                      <a:pt x="104" y="4"/>
                    </a:lnTo>
                    <a:lnTo>
                      <a:pt x="89" y="7"/>
                    </a:lnTo>
                    <a:lnTo>
                      <a:pt x="76" y="9"/>
                    </a:lnTo>
                    <a:lnTo>
                      <a:pt x="64" y="1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54" name="Freeform 1716">
                <a:extLst>
                  <a:ext uri="{FF2B5EF4-FFF2-40B4-BE49-F238E27FC236}">
                    <a16:creationId xmlns:a16="http://schemas.microsoft.com/office/drawing/2014/main" id="{10BE77FF-C566-46F0-98BA-009626A1C8B6}"/>
                  </a:ext>
                </a:extLst>
              </p:cNvPr>
              <p:cNvSpPr>
                <a:spLocks/>
              </p:cNvSpPr>
              <p:nvPr/>
            </p:nvSpPr>
            <p:spPr bwMode="auto">
              <a:xfrm>
                <a:off x="2945" y="2766"/>
                <a:ext cx="41" cy="29"/>
              </a:xfrm>
              <a:custGeom>
                <a:avLst/>
                <a:gdLst>
                  <a:gd name="T0" fmla="*/ 3 w 165"/>
                  <a:gd name="T1" fmla="*/ 2 h 118"/>
                  <a:gd name="T2" fmla="*/ 2 w 165"/>
                  <a:gd name="T3" fmla="*/ 2 h 118"/>
                  <a:gd name="T4" fmla="*/ 2 w 165"/>
                  <a:gd name="T5" fmla="*/ 3 h 118"/>
                  <a:gd name="T6" fmla="*/ 1 w 165"/>
                  <a:gd name="T7" fmla="*/ 3 h 118"/>
                  <a:gd name="T8" fmla="*/ 1 w 165"/>
                  <a:gd name="T9" fmla="*/ 4 h 118"/>
                  <a:gd name="T10" fmla="*/ 0 w 165"/>
                  <a:gd name="T11" fmla="*/ 4 h 118"/>
                  <a:gd name="T12" fmla="*/ 0 w 165"/>
                  <a:gd name="T13" fmla="*/ 5 h 118"/>
                  <a:gd name="T14" fmla="*/ 0 w 165"/>
                  <a:gd name="T15" fmla="*/ 5 h 118"/>
                  <a:gd name="T16" fmla="*/ 0 w 165"/>
                  <a:gd name="T17" fmla="*/ 6 h 118"/>
                  <a:gd name="T18" fmla="*/ 0 w 165"/>
                  <a:gd name="T19" fmla="*/ 6 h 118"/>
                  <a:gd name="T20" fmla="*/ 0 w 165"/>
                  <a:gd name="T21" fmla="*/ 6 h 118"/>
                  <a:gd name="T22" fmla="*/ 0 w 165"/>
                  <a:gd name="T23" fmla="*/ 7 h 118"/>
                  <a:gd name="T24" fmla="*/ 1 w 165"/>
                  <a:gd name="T25" fmla="*/ 7 h 118"/>
                  <a:gd name="T26" fmla="*/ 1 w 165"/>
                  <a:gd name="T27" fmla="*/ 7 h 118"/>
                  <a:gd name="T28" fmla="*/ 2 w 165"/>
                  <a:gd name="T29" fmla="*/ 7 h 118"/>
                  <a:gd name="T30" fmla="*/ 2 w 165"/>
                  <a:gd name="T31" fmla="*/ 7 h 118"/>
                  <a:gd name="T32" fmla="*/ 3 w 165"/>
                  <a:gd name="T33" fmla="*/ 7 h 118"/>
                  <a:gd name="T34" fmla="*/ 3 w 165"/>
                  <a:gd name="T35" fmla="*/ 7 h 118"/>
                  <a:gd name="T36" fmla="*/ 4 w 165"/>
                  <a:gd name="T37" fmla="*/ 7 h 118"/>
                  <a:gd name="T38" fmla="*/ 5 w 165"/>
                  <a:gd name="T39" fmla="*/ 6 h 118"/>
                  <a:gd name="T40" fmla="*/ 6 w 165"/>
                  <a:gd name="T41" fmla="*/ 6 h 118"/>
                  <a:gd name="T42" fmla="*/ 7 w 165"/>
                  <a:gd name="T43" fmla="*/ 5 h 118"/>
                  <a:gd name="T44" fmla="*/ 7 w 165"/>
                  <a:gd name="T45" fmla="*/ 5 h 118"/>
                  <a:gd name="T46" fmla="*/ 8 w 165"/>
                  <a:gd name="T47" fmla="*/ 4 h 118"/>
                  <a:gd name="T48" fmla="*/ 9 w 165"/>
                  <a:gd name="T49" fmla="*/ 4 h 118"/>
                  <a:gd name="T50" fmla="*/ 9 w 165"/>
                  <a:gd name="T51" fmla="*/ 3 h 118"/>
                  <a:gd name="T52" fmla="*/ 10 w 165"/>
                  <a:gd name="T53" fmla="*/ 3 h 118"/>
                  <a:gd name="T54" fmla="*/ 10 w 165"/>
                  <a:gd name="T55" fmla="*/ 2 h 118"/>
                  <a:gd name="T56" fmla="*/ 10 w 165"/>
                  <a:gd name="T57" fmla="*/ 2 h 118"/>
                  <a:gd name="T58" fmla="*/ 10 w 165"/>
                  <a:gd name="T59" fmla="*/ 1 h 118"/>
                  <a:gd name="T60" fmla="*/ 10 w 165"/>
                  <a:gd name="T61" fmla="*/ 1 h 118"/>
                  <a:gd name="T62" fmla="*/ 10 w 165"/>
                  <a:gd name="T63" fmla="*/ 0 h 118"/>
                  <a:gd name="T64" fmla="*/ 9 w 165"/>
                  <a:gd name="T65" fmla="*/ 0 h 118"/>
                  <a:gd name="T66" fmla="*/ 9 w 165"/>
                  <a:gd name="T67" fmla="*/ 0 h 118"/>
                  <a:gd name="T68" fmla="*/ 8 w 165"/>
                  <a:gd name="T69" fmla="*/ 0 h 118"/>
                  <a:gd name="T70" fmla="*/ 7 w 165"/>
                  <a:gd name="T71" fmla="*/ 0 h 118"/>
                  <a:gd name="T72" fmla="*/ 6 w 165"/>
                  <a:gd name="T73" fmla="*/ 0 h 118"/>
                  <a:gd name="T74" fmla="*/ 6 w 165"/>
                  <a:gd name="T75" fmla="*/ 1 h 118"/>
                  <a:gd name="T76" fmla="*/ 5 w 165"/>
                  <a:gd name="T77" fmla="*/ 1 h 118"/>
                  <a:gd name="T78" fmla="*/ 4 w 165"/>
                  <a:gd name="T79" fmla="*/ 1 h 118"/>
                  <a:gd name="T80" fmla="*/ 3 w 165"/>
                  <a:gd name="T81" fmla="*/ 2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8"/>
                  <a:gd name="T125" fmla="*/ 165 w 165"/>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8">
                    <a:moveTo>
                      <a:pt x="51" y="32"/>
                    </a:moveTo>
                    <a:lnTo>
                      <a:pt x="42" y="39"/>
                    </a:lnTo>
                    <a:lnTo>
                      <a:pt x="32" y="46"/>
                    </a:lnTo>
                    <a:lnTo>
                      <a:pt x="22" y="54"/>
                    </a:lnTo>
                    <a:lnTo>
                      <a:pt x="16" y="61"/>
                    </a:lnTo>
                    <a:lnTo>
                      <a:pt x="10" y="71"/>
                    </a:lnTo>
                    <a:lnTo>
                      <a:pt x="6" y="76"/>
                    </a:lnTo>
                    <a:lnTo>
                      <a:pt x="3" y="83"/>
                    </a:lnTo>
                    <a:lnTo>
                      <a:pt x="0" y="93"/>
                    </a:lnTo>
                    <a:lnTo>
                      <a:pt x="0" y="100"/>
                    </a:lnTo>
                    <a:lnTo>
                      <a:pt x="3" y="105"/>
                    </a:lnTo>
                    <a:lnTo>
                      <a:pt x="6" y="108"/>
                    </a:lnTo>
                    <a:lnTo>
                      <a:pt x="13" y="115"/>
                    </a:lnTo>
                    <a:lnTo>
                      <a:pt x="20" y="115"/>
                    </a:lnTo>
                    <a:lnTo>
                      <a:pt x="29" y="118"/>
                    </a:lnTo>
                    <a:lnTo>
                      <a:pt x="38" y="118"/>
                    </a:lnTo>
                    <a:lnTo>
                      <a:pt x="48" y="115"/>
                    </a:lnTo>
                    <a:lnTo>
                      <a:pt x="57" y="115"/>
                    </a:lnTo>
                    <a:lnTo>
                      <a:pt x="70" y="108"/>
                    </a:lnTo>
                    <a:lnTo>
                      <a:pt x="79" y="105"/>
                    </a:lnTo>
                    <a:lnTo>
                      <a:pt x="92" y="100"/>
                    </a:lnTo>
                    <a:lnTo>
                      <a:pt x="108" y="90"/>
                    </a:lnTo>
                    <a:lnTo>
                      <a:pt x="121" y="80"/>
                    </a:lnTo>
                    <a:lnTo>
                      <a:pt x="133" y="74"/>
                    </a:lnTo>
                    <a:lnTo>
                      <a:pt x="143" y="64"/>
                    </a:lnTo>
                    <a:lnTo>
                      <a:pt x="153" y="54"/>
                    </a:lnTo>
                    <a:lnTo>
                      <a:pt x="159" y="46"/>
                    </a:lnTo>
                    <a:lnTo>
                      <a:pt x="162" y="39"/>
                    </a:lnTo>
                    <a:lnTo>
                      <a:pt x="165" y="32"/>
                    </a:lnTo>
                    <a:lnTo>
                      <a:pt x="165" y="22"/>
                    </a:lnTo>
                    <a:lnTo>
                      <a:pt x="165" y="20"/>
                    </a:lnTo>
                    <a:lnTo>
                      <a:pt x="159" y="10"/>
                    </a:lnTo>
                    <a:lnTo>
                      <a:pt x="153" y="4"/>
                    </a:lnTo>
                    <a:lnTo>
                      <a:pt x="143" y="0"/>
                    </a:lnTo>
                    <a:lnTo>
                      <a:pt x="131" y="0"/>
                    </a:lnTo>
                    <a:lnTo>
                      <a:pt x="118" y="4"/>
                    </a:lnTo>
                    <a:lnTo>
                      <a:pt x="105" y="7"/>
                    </a:lnTo>
                    <a:lnTo>
                      <a:pt x="92" y="14"/>
                    </a:lnTo>
                    <a:lnTo>
                      <a:pt x="76" y="17"/>
                    </a:lnTo>
                    <a:lnTo>
                      <a:pt x="64" y="26"/>
                    </a:lnTo>
                    <a:lnTo>
                      <a:pt x="51" y="3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5" name="Freeform 1717">
                <a:extLst>
                  <a:ext uri="{FF2B5EF4-FFF2-40B4-BE49-F238E27FC236}">
                    <a16:creationId xmlns:a16="http://schemas.microsoft.com/office/drawing/2014/main" id="{482982AF-EF73-44F2-9377-5A6565E98A40}"/>
                  </a:ext>
                </a:extLst>
              </p:cNvPr>
              <p:cNvSpPr>
                <a:spLocks/>
              </p:cNvSpPr>
              <p:nvPr/>
            </p:nvSpPr>
            <p:spPr bwMode="auto">
              <a:xfrm>
                <a:off x="2945" y="2766"/>
                <a:ext cx="41" cy="29"/>
              </a:xfrm>
              <a:custGeom>
                <a:avLst/>
                <a:gdLst>
                  <a:gd name="T0" fmla="*/ 3 w 165"/>
                  <a:gd name="T1" fmla="*/ 2 h 118"/>
                  <a:gd name="T2" fmla="*/ 2 w 165"/>
                  <a:gd name="T3" fmla="*/ 2 h 118"/>
                  <a:gd name="T4" fmla="*/ 2 w 165"/>
                  <a:gd name="T5" fmla="*/ 3 h 118"/>
                  <a:gd name="T6" fmla="*/ 1 w 165"/>
                  <a:gd name="T7" fmla="*/ 3 h 118"/>
                  <a:gd name="T8" fmla="*/ 1 w 165"/>
                  <a:gd name="T9" fmla="*/ 4 h 118"/>
                  <a:gd name="T10" fmla="*/ 0 w 165"/>
                  <a:gd name="T11" fmla="*/ 4 h 118"/>
                  <a:gd name="T12" fmla="*/ 0 w 165"/>
                  <a:gd name="T13" fmla="*/ 5 h 118"/>
                  <a:gd name="T14" fmla="*/ 0 w 165"/>
                  <a:gd name="T15" fmla="*/ 5 h 118"/>
                  <a:gd name="T16" fmla="*/ 0 w 165"/>
                  <a:gd name="T17" fmla="*/ 6 h 118"/>
                  <a:gd name="T18" fmla="*/ 0 w 165"/>
                  <a:gd name="T19" fmla="*/ 6 h 118"/>
                  <a:gd name="T20" fmla="*/ 0 w 165"/>
                  <a:gd name="T21" fmla="*/ 6 h 118"/>
                  <a:gd name="T22" fmla="*/ 0 w 165"/>
                  <a:gd name="T23" fmla="*/ 7 h 118"/>
                  <a:gd name="T24" fmla="*/ 1 w 165"/>
                  <a:gd name="T25" fmla="*/ 7 h 118"/>
                  <a:gd name="T26" fmla="*/ 1 w 165"/>
                  <a:gd name="T27" fmla="*/ 7 h 118"/>
                  <a:gd name="T28" fmla="*/ 2 w 165"/>
                  <a:gd name="T29" fmla="*/ 7 h 118"/>
                  <a:gd name="T30" fmla="*/ 2 w 165"/>
                  <a:gd name="T31" fmla="*/ 7 h 118"/>
                  <a:gd name="T32" fmla="*/ 3 w 165"/>
                  <a:gd name="T33" fmla="*/ 7 h 118"/>
                  <a:gd name="T34" fmla="*/ 3 w 165"/>
                  <a:gd name="T35" fmla="*/ 7 h 118"/>
                  <a:gd name="T36" fmla="*/ 4 w 165"/>
                  <a:gd name="T37" fmla="*/ 7 h 118"/>
                  <a:gd name="T38" fmla="*/ 5 w 165"/>
                  <a:gd name="T39" fmla="*/ 6 h 118"/>
                  <a:gd name="T40" fmla="*/ 6 w 165"/>
                  <a:gd name="T41" fmla="*/ 6 h 118"/>
                  <a:gd name="T42" fmla="*/ 7 w 165"/>
                  <a:gd name="T43" fmla="*/ 5 h 118"/>
                  <a:gd name="T44" fmla="*/ 7 w 165"/>
                  <a:gd name="T45" fmla="*/ 5 h 118"/>
                  <a:gd name="T46" fmla="*/ 8 w 165"/>
                  <a:gd name="T47" fmla="*/ 4 h 118"/>
                  <a:gd name="T48" fmla="*/ 9 w 165"/>
                  <a:gd name="T49" fmla="*/ 4 h 118"/>
                  <a:gd name="T50" fmla="*/ 9 w 165"/>
                  <a:gd name="T51" fmla="*/ 3 h 118"/>
                  <a:gd name="T52" fmla="*/ 10 w 165"/>
                  <a:gd name="T53" fmla="*/ 3 h 118"/>
                  <a:gd name="T54" fmla="*/ 10 w 165"/>
                  <a:gd name="T55" fmla="*/ 2 h 118"/>
                  <a:gd name="T56" fmla="*/ 10 w 165"/>
                  <a:gd name="T57" fmla="*/ 2 h 118"/>
                  <a:gd name="T58" fmla="*/ 10 w 165"/>
                  <a:gd name="T59" fmla="*/ 1 h 118"/>
                  <a:gd name="T60" fmla="*/ 10 w 165"/>
                  <a:gd name="T61" fmla="*/ 1 h 118"/>
                  <a:gd name="T62" fmla="*/ 10 w 165"/>
                  <a:gd name="T63" fmla="*/ 0 h 118"/>
                  <a:gd name="T64" fmla="*/ 9 w 165"/>
                  <a:gd name="T65" fmla="*/ 0 h 118"/>
                  <a:gd name="T66" fmla="*/ 9 w 165"/>
                  <a:gd name="T67" fmla="*/ 0 h 118"/>
                  <a:gd name="T68" fmla="*/ 8 w 165"/>
                  <a:gd name="T69" fmla="*/ 0 h 118"/>
                  <a:gd name="T70" fmla="*/ 7 w 165"/>
                  <a:gd name="T71" fmla="*/ 0 h 118"/>
                  <a:gd name="T72" fmla="*/ 6 w 165"/>
                  <a:gd name="T73" fmla="*/ 0 h 118"/>
                  <a:gd name="T74" fmla="*/ 6 w 165"/>
                  <a:gd name="T75" fmla="*/ 1 h 118"/>
                  <a:gd name="T76" fmla="*/ 5 w 165"/>
                  <a:gd name="T77" fmla="*/ 1 h 118"/>
                  <a:gd name="T78" fmla="*/ 4 w 165"/>
                  <a:gd name="T79" fmla="*/ 1 h 118"/>
                  <a:gd name="T80" fmla="*/ 3 w 165"/>
                  <a:gd name="T81" fmla="*/ 2 h 1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8"/>
                  <a:gd name="T125" fmla="*/ 165 w 165"/>
                  <a:gd name="T126" fmla="*/ 118 h 1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8">
                    <a:moveTo>
                      <a:pt x="51" y="32"/>
                    </a:moveTo>
                    <a:lnTo>
                      <a:pt x="42" y="39"/>
                    </a:lnTo>
                    <a:lnTo>
                      <a:pt x="32" y="46"/>
                    </a:lnTo>
                    <a:lnTo>
                      <a:pt x="22" y="54"/>
                    </a:lnTo>
                    <a:lnTo>
                      <a:pt x="16" y="61"/>
                    </a:lnTo>
                    <a:lnTo>
                      <a:pt x="10" y="71"/>
                    </a:lnTo>
                    <a:lnTo>
                      <a:pt x="6" y="76"/>
                    </a:lnTo>
                    <a:lnTo>
                      <a:pt x="3" y="83"/>
                    </a:lnTo>
                    <a:lnTo>
                      <a:pt x="0" y="93"/>
                    </a:lnTo>
                    <a:lnTo>
                      <a:pt x="0" y="100"/>
                    </a:lnTo>
                    <a:lnTo>
                      <a:pt x="3" y="105"/>
                    </a:lnTo>
                    <a:lnTo>
                      <a:pt x="6" y="108"/>
                    </a:lnTo>
                    <a:lnTo>
                      <a:pt x="13" y="115"/>
                    </a:lnTo>
                    <a:lnTo>
                      <a:pt x="20" y="115"/>
                    </a:lnTo>
                    <a:lnTo>
                      <a:pt x="29" y="118"/>
                    </a:lnTo>
                    <a:lnTo>
                      <a:pt x="38" y="118"/>
                    </a:lnTo>
                    <a:lnTo>
                      <a:pt x="48" y="115"/>
                    </a:lnTo>
                    <a:lnTo>
                      <a:pt x="57" y="115"/>
                    </a:lnTo>
                    <a:lnTo>
                      <a:pt x="70" y="108"/>
                    </a:lnTo>
                    <a:lnTo>
                      <a:pt x="79" y="105"/>
                    </a:lnTo>
                    <a:lnTo>
                      <a:pt x="92" y="100"/>
                    </a:lnTo>
                    <a:lnTo>
                      <a:pt x="108" y="90"/>
                    </a:lnTo>
                    <a:lnTo>
                      <a:pt x="121" y="80"/>
                    </a:lnTo>
                    <a:lnTo>
                      <a:pt x="133" y="74"/>
                    </a:lnTo>
                    <a:lnTo>
                      <a:pt x="143" y="64"/>
                    </a:lnTo>
                    <a:lnTo>
                      <a:pt x="153" y="54"/>
                    </a:lnTo>
                    <a:lnTo>
                      <a:pt x="159" y="46"/>
                    </a:lnTo>
                    <a:lnTo>
                      <a:pt x="162" y="39"/>
                    </a:lnTo>
                    <a:lnTo>
                      <a:pt x="165" y="32"/>
                    </a:lnTo>
                    <a:lnTo>
                      <a:pt x="165" y="22"/>
                    </a:lnTo>
                    <a:lnTo>
                      <a:pt x="165" y="20"/>
                    </a:lnTo>
                    <a:lnTo>
                      <a:pt x="159" y="10"/>
                    </a:lnTo>
                    <a:lnTo>
                      <a:pt x="153" y="4"/>
                    </a:lnTo>
                    <a:lnTo>
                      <a:pt x="143" y="0"/>
                    </a:lnTo>
                    <a:lnTo>
                      <a:pt x="131" y="0"/>
                    </a:lnTo>
                    <a:lnTo>
                      <a:pt x="118" y="4"/>
                    </a:lnTo>
                    <a:lnTo>
                      <a:pt x="105" y="7"/>
                    </a:lnTo>
                    <a:lnTo>
                      <a:pt x="92" y="14"/>
                    </a:lnTo>
                    <a:lnTo>
                      <a:pt x="76" y="17"/>
                    </a:lnTo>
                    <a:lnTo>
                      <a:pt x="64" y="26"/>
                    </a:lnTo>
                    <a:lnTo>
                      <a:pt x="51" y="3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56" name="Freeform 1718">
                <a:extLst>
                  <a:ext uri="{FF2B5EF4-FFF2-40B4-BE49-F238E27FC236}">
                    <a16:creationId xmlns:a16="http://schemas.microsoft.com/office/drawing/2014/main" id="{8710C728-77A5-43B3-8318-96B3F3EC9FD0}"/>
                  </a:ext>
                </a:extLst>
              </p:cNvPr>
              <p:cNvSpPr>
                <a:spLocks/>
              </p:cNvSpPr>
              <p:nvPr/>
            </p:nvSpPr>
            <p:spPr bwMode="auto">
              <a:xfrm>
                <a:off x="2886" y="2813"/>
                <a:ext cx="38" cy="34"/>
              </a:xfrm>
              <a:custGeom>
                <a:avLst/>
                <a:gdLst>
                  <a:gd name="T0" fmla="*/ 3 w 152"/>
                  <a:gd name="T1" fmla="*/ 3 h 134"/>
                  <a:gd name="T2" fmla="*/ 2 w 152"/>
                  <a:gd name="T3" fmla="*/ 3 h 134"/>
                  <a:gd name="T4" fmla="*/ 2 w 152"/>
                  <a:gd name="T5" fmla="*/ 4 h 134"/>
                  <a:gd name="T6" fmla="*/ 1 w 152"/>
                  <a:gd name="T7" fmla="*/ 5 h 134"/>
                  <a:gd name="T8" fmla="*/ 1 w 152"/>
                  <a:gd name="T9" fmla="*/ 5 h 134"/>
                  <a:gd name="T10" fmla="*/ 1 w 152"/>
                  <a:gd name="T11" fmla="*/ 6 h 134"/>
                  <a:gd name="T12" fmla="*/ 0 w 152"/>
                  <a:gd name="T13" fmla="*/ 6 h 134"/>
                  <a:gd name="T14" fmla="*/ 0 w 152"/>
                  <a:gd name="T15" fmla="*/ 7 h 134"/>
                  <a:gd name="T16" fmla="*/ 0 w 152"/>
                  <a:gd name="T17" fmla="*/ 7 h 134"/>
                  <a:gd name="T18" fmla="*/ 0 w 152"/>
                  <a:gd name="T19" fmla="*/ 8 h 134"/>
                  <a:gd name="T20" fmla="*/ 1 w 152"/>
                  <a:gd name="T21" fmla="*/ 8 h 134"/>
                  <a:gd name="T22" fmla="*/ 1 w 152"/>
                  <a:gd name="T23" fmla="*/ 8 h 134"/>
                  <a:gd name="T24" fmla="*/ 1 w 152"/>
                  <a:gd name="T25" fmla="*/ 8 h 134"/>
                  <a:gd name="T26" fmla="*/ 2 w 152"/>
                  <a:gd name="T27" fmla="*/ 9 h 134"/>
                  <a:gd name="T28" fmla="*/ 2 w 152"/>
                  <a:gd name="T29" fmla="*/ 9 h 134"/>
                  <a:gd name="T30" fmla="*/ 3 w 152"/>
                  <a:gd name="T31" fmla="*/ 8 h 134"/>
                  <a:gd name="T32" fmla="*/ 3 w 152"/>
                  <a:gd name="T33" fmla="*/ 8 h 134"/>
                  <a:gd name="T34" fmla="*/ 4 w 152"/>
                  <a:gd name="T35" fmla="*/ 8 h 134"/>
                  <a:gd name="T36" fmla="*/ 4 w 152"/>
                  <a:gd name="T37" fmla="*/ 8 h 134"/>
                  <a:gd name="T38" fmla="*/ 5 w 152"/>
                  <a:gd name="T39" fmla="*/ 7 h 134"/>
                  <a:gd name="T40" fmla="*/ 6 w 152"/>
                  <a:gd name="T41" fmla="*/ 7 h 134"/>
                  <a:gd name="T42" fmla="*/ 7 w 152"/>
                  <a:gd name="T43" fmla="*/ 6 h 134"/>
                  <a:gd name="T44" fmla="*/ 8 w 152"/>
                  <a:gd name="T45" fmla="*/ 5 h 134"/>
                  <a:gd name="T46" fmla="*/ 8 w 152"/>
                  <a:gd name="T47" fmla="*/ 5 h 134"/>
                  <a:gd name="T48" fmla="*/ 9 w 152"/>
                  <a:gd name="T49" fmla="*/ 4 h 134"/>
                  <a:gd name="T50" fmla="*/ 9 w 152"/>
                  <a:gd name="T51" fmla="*/ 3 h 134"/>
                  <a:gd name="T52" fmla="*/ 9 w 152"/>
                  <a:gd name="T53" fmla="*/ 3 h 134"/>
                  <a:gd name="T54" fmla="*/ 10 w 152"/>
                  <a:gd name="T55" fmla="*/ 2 h 134"/>
                  <a:gd name="T56" fmla="*/ 10 w 152"/>
                  <a:gd name="T57" fmla="*/ 2 h 134"/>
                  <a:gd name="T58" fmla="*/ 10 w 152"/>
                  <a:gd name="T59" fmla="*/ 1 h 134"/>
                  <a:gd name="T60" fmla="*/ 9 w 152"/>
                  <a:gd name="T61" fmla="*/ 1 h 134"/>
                  <a:gd name="T62" fmla="*/ 9 w 152"/>
                  <a:gd name="T63" fmla="*/ 0 h 134"/>
                  <a:gd name="T64" fmla="*/ 8 w 152"/>
                  <a:gd name="T65" fmla="*/ 0 h 134"/>
                  <a:gd name="T66" fmla="*/ 8 w 152"/>
                  <a:gd name="T67" fmla="*/ 0 h 134"/>
                  <a:gd name="T68" fmla="*/ 7 w 152"/>
                  <a:gd name="T69" fmla="*/ 0 h 134"/>
                  <a:gd name="T70" fmla="*/ 6 w 152"/>
                  <a:gd name="T71" fmla="*/ 1 h 134"/>
                  <a:gd name="T72" fmla="*/ 6 w 152"/>
                  <a:gd name="T73" fmla="*/ 1 h 134"/>
                  <a:gd name="T74" fmla="*/ 5 w 152"/>
                  <a:gd name="T75" fmla="*/ 1 h 134"/>
                  <a:gd name="T76" fmla="*/ 4 w 152"/>
                  <a:gd name="T77" fmla="*/ 2 h 134"/>
                  <a:gd name="T78" fmla="*/ 3 w 152"/>
                  <a:gd name="T79" fmla="*/ 2 h 134"/>
                  <a:gd name="T80" fmla="*/ 3 w 152"/>
                  <a:gd name="T81" fmla="*/ 3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4"/>
                  <a:gd name="T125" fmla="*/ 152 w 152"/>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4">
                    <a:moveTo>
                      <a:pt x="41" y="45"/>
                    </a:moveTo>
                    <a:lnTo>
                      <a:pt x="32" y="51"/>
                    </a:lnTo>
                    <a:lnTo>
                      <a:pt x="22" y="61"/>
                    </a:lnTo>
                    <a:lnTo>
                      <a:pt x="15" y="71"/>
                    </a:lnTo>
                    <a:lnTo>
                      <a:pt x="10" y="80"/>
                    </a:lnTo>
                    <a:lnTo>
                      <a:pt x="7" y="89"/>
                    </a:lnTo>
                    <a:lnTo>
                      <a:pt x="3" y="96"/>
                    </a:lnTo>
                    <a:lnTo>
                      <a:pt x="0" y="105"/>
                    </a:lnTo>
                    <a:lnTo>
                      <a:pt x="0" y="112"/>
                    </a:lnTo>
                    <a:lnTo>
                      <a:pt x="3" y="118"/>
                    </a:lnTo>
                    <a:lnTo>
                      <a:pt x="7" y="125"/>
                    </a:lnTo>
                    <a:lnTo>
                      <a:pt x="10" y="130"/>
                    </a:lnTo>
                    <a:lnTo>
                      <a:pt x="15" y="130"/>
                    </a:lnTo>
                    <a:lnTo>
                      <a:pt x="22" y="134"/>
                    </a:lnTo>
                    <a:lnTo>
                      <a:pt x="32" y="134"/>
                    </a:lnTo>
                    <a:lnTo>
                      <a:pt x="41" y="130"/>
                    </a:lnTo>
                    <a:lnTo>
                      <a:pt x="51" y="127"/>
                    </a:lnTo>
                    <a:lnTo>
                      <a:pt x="61" y="125"/>
                    </a:lnTo>
                    <a:lnTo>
                      <a:pt x="69" y="118"/>
                    </a:lnTo>
                    <a:lnTo>
                      <a:pt x="79" y="112"/>
                    </a:lnTo>
                    <a:lnTo>
                      <a:pt x="93" y="105"/>
                    </a:lnTo>
                    <a:lnTo>
                      <a:pt x="105" y="93"/>
                    </a:lnTo>
                    <a:lnTo>
                      <a:pt x="118" y="83"/>
                    </a:lnTo>
                    <a:lnTo>
                      <a:pt x="127" y="71"/>
                    </a:lnTo>
                    <a:lnTo>
                      <a:pt x="137" y="61"/>
                    </a:lnTo>
                    <a:lnTo>
                      <a:pt x="143" y="51"/>
                    </a:lnTo>
                    <a:lnTo>
                      <a:pt x="149" y="42"/>
                    </a:lnTo>
                    <a:lnTo>
                      <a:pt x="152" y="32"/>
                    </a:lnTo>
                    <a:lnTo>
                      <a:pt x="152" y="26"/>
                    </a:lnTo>
                    <a:lnTo>
                      <a:pt x="152" y="19"/>
                    </a:lnTo>
                    <a:lnTo>
                      <a:pt x="149" y="13"/>
                    </a:lnTo>
                    <a:lnTo>
                      <a:pt x="143" y="3"/>
                    </a:lnTo>
                    <a:lnTo>
                      <a:pt x="133" y="0"/>
                    </a:lnTo>
                    <a:lnTo>
                      <a:pt x="124" y="0"/>
                    </a:lnTo>
                    <a:lnTo>
                      <a:pt x="115" y="0"/>
                    </a:lnTo>
                    <a:lnTo>
                      <a:pt x="101" y="7"/>
                    </a:lnTo>
                    <a:lnTo>
                      <a:pt x="89" y="13"/>
                    </a:lnTo>
                    <a:lnTo>
                      <a:pt x="76" y="19"/>
                    </a:lnTo>
                    <a:lnTo>
                      <a:pt x="64" y="26"/>
                    </a:lnTo>
                    <a:lnTo>
                      <a:pt x="51" y="35"/>
                    </a:lnTo>
                    <a:lnTo>
                      <a:pt x="41" y="4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7" name="Freeform 1719">
                <a:extLst>
                  <a:ext uri="{FF2B5EF4-FFF2-40B4-BE49-F238E27FC236}">
                    <a16:creationId xmlns:a16="http://schemas.microsoft.com/office/drawing/2014/main" id="{E2B3884A-6523-4E34-9960-EC4730A0D7D4}"/>
                  </a:ext>
                </a:extLst>
              </p:cNvPr>
              <p:cNvSpPr>
                <a:spLocks/>
              </p:cNvSpPr>
              <p:nvPr/>
            </p:nvSpPr>
            <p:spPr bwMode="auto">
              <a:xfrm>
                <a:off x="2886" y="2813"/>
                <a:ext cx="38" cy="34"/>
              </a:xfrm>
              <a:custGeom>
                <a:avLst/>
                <a:gdLst>
                  <a:gd name="T0" fmla="*/ 3 w 152"/>
                  <a:gd name="T1" fmla="*/ 3 h 134"/>
                  <a:gd name="T2" fmla="*/ 2 w 152"/>
                  <a:gd name="T3" fmla="*/ 3 h 134"/>
                  <a:gd name="T4" fmla="*/ 2 w 152"/>
                  <a:gd name="T5" fmla="*/ 4 h 134"/>
                  <a:gd name="T6" fmla="*/ 1 w 152"/>
                  <a:gd name="T7" fmla="*/ 5 h 134"/>
                  <a:gd name="T8" fmla="*/ 1 w 152"/>
                  <a:gd name="T9" fmla="*/ 5 h 134"/>
                  <a:gd name="T10" fmla="*/ 1 w 152"/>
                  <a:gd name="T11" fmla="*/ 6 h 134"/>
                  <a:gd name="T12" fmla="*/ 0 w 152"/>
                  <a:gd name="T13" fmla="*/ 6 h 134"/>
                  <a:gd name="T14" fmla="*/ 0 w 152"/>
                  <a:gd name="T15" fmla="*/ 7 h 134"/>
                  <a:gd name="T16" fmla="*/ 0 w 152"/>
                  <a:gd name="T17" fmla="*/ 7 h 134"/>
                  <a:gd name="T18" fmla="*/ 0 w 152"/>
                  <a:gd name="T19" fmla="*/ 8 h 134"/>
                  <a:gd name="T20" fmla="*/ 1 w 152"/>
                  <a:gd name="T21" fmla="*/ 8 h 134"/>
                  <a:gd name="T22" fmla="*/ 1 w 152"/>
                  <a:gd name="T23" fmla="*/ 8 h 134"/>
                  <a:gd name="T24" fmla="*/ 1 w 152"/>
                  <a:gd name="T25" fmla="*/ 8 h 134"/>
                  <a:gd name="T26" fmla="*/ 2 w 152"/>
                  <a:gd name="T27" fmla="*/ 9 h 134"/>
                  <a:gd name="T28" fmla="*/ 2 w 152"/>
                  <a:gd name="T29" fmla="*/ 9 h 134"/>
                  <a:gd name="T30" fmla="*/ 3 w 152"/>
                  <a:gd name="T31" fmla="*/ 8 h 134"/>
                  <a:gd name="T32" fmla="*/ 3 w 152"/>
                  <a:gd name="T33" fmla="*/ 8 h 134"/>
                  <a:gd name="T34" fmla="*/ 4 w 152"/>
                  <a:gd name="T35" fmla="*/ 8 h 134"/>
                  <a:gd name="T36" fmla="*/ 4 w 152"/>
                  <a:gd name="T37" fmla="*/ 8 h 134"/>
                  <a:gd name="T38" fmla="*/ 5 w 152"/>
                  <a:gd name="T39" fmla="*/ 7 h 134"/>
                  <a:gd name="T40" fmla="*/ 6 w 152"/>
                  <a:gd name="T41" fmla="*/ 7 h 134"/>
                  <a:gd name="T42" fmla="*/ 7 w 152"/>
                  <a:gd name="T43" fmla="*/ 6 h 134"/>
                  <a:gd name="T44" fmla="*/ 8 w 152"/>
                  <a:gd name="T45" fmla="*/ 5 h 134"/>
                  <a:gd name="T46" fmla="*/ 8 w 152"/>
                  <a:gd name="T47" fmla="*/ 5 h 134"/>
                  <a:gd name="T48" fmla="*/ 9 w 152"/>
                  <a:gd name="T49" fmla="*/ 4 h 134"/>
                  <a:gd name="T50" fmla="*/ 9 w 152"/>
                  <a:gd name="T51" fmla="*/ 3 h 134"/>
                  <a:gd name="T52" fmla="*/ 9 w 152"/>
                  <a:gd name="T53" fmla="*/ 3 h 134"/>
                  <a:gd name="T54" fmla="*/ 10 w 152"/>
                  <a:gd name="T55" fmla="*/ 2 h 134"/>
                  <a:gd name="T56" fmla="*/ 10 w 152"/>
                  <a:gd name="T57" fmla="*/ 2 h 134"/>
                  <a:gd name="T58" fmla="*/ 10 w 152"/>
                  <a:gd name="T59" fmla="*/ 1 h 134"/>
                  <a:gd name="T60" fmla="*/ 9 w 152"/>
                  <a:gd name="T61" fmla="*/ 1 h 134"/>
                  <a:gd name="T62" fmla="*/ 9 w 152"/>
                  <a:gd name="T63" fmla="*/ 0 h 134"/>
                  <a:gd name="T64" fmla="*/ 8 w 152"/>
                  <a:gd name="T65" fmla="*/ 0 h 134"/>
                  <a:gd name="T66" fmla="*/ 8 w 152"/>
                  <a:gd name="T67" fmla="*/ 0 h 134"/>
                  <a:gd name="T68" fmla="*/ 7 w 152"/>
                  <a:gd name="T69" fmla="*/ 0 h 134"/>
                  <a:gd name="T70" fmla="*/ 6 w 152"/>
                  <a:gd name="T71" fmla="*/ 1 h 134"/>
                  <a:gd name="T72" fmla="*/ 6 w 152"/>
                  <a:gd name="T73" fmla="*/ 1 h 134"/>
                  <a:gd name="T74" fmla="*/ 5 w 152"/>
                  <a:gd name="T75" fmla="*/ 1 h 134"/>
                  <a:gd name="T76" fmla="*/ 4 w 152"/>
                  <a:gd name="T77" fmla="*/ 2 h 134"/>
                  <a:gd name="T78" fmla="*/ 3 w 152"/>
                  <a:gd name="T79" fmla="*/ 2 h 134"/>
                  <a:gd name="T80" fmla="*/ 3 w 152"/>
                  <a:gd name="T81" fmla="*/ 3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4"/>
                  <a:gd name="T125" fmla="*/ 152 w 152"/>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4">
                    <a:moveTo>
                      <a:pt x="41" y="45"/>
                    </a:moveTo>
                    <a:lnTo>
                      <a:pt x="32" y="51"/>
                    </a:lnTo>
                    <a:lnTo>
                      <a:pt x="22" y="61"/>
                    </a:lnTo>
                    <a:lnTo>
                      <a:pt x="15" y="71"/>
                    </a:lnTo>
                    <a:lnTo>
                      <a:pt x="10" y="80"/>
                    </a:lnTo>
                    <a:lnTo>
                      <a:pt x="7" y="89"/>
                    </a:lnTo>
                    <a:lnTo>
                      <a:pt x="3" y="96"/>
                    </a:lnTo>
                    <a:lnTo>
                      <a:pt x="0" y="105"/>
                    </a:lnTo>
                    <a:lnTo>
                      <a:pt x="0" y="112"/>
                    </a:lnTo>
                    <a:lnTo>
                      <a:pt x="3" y="118"/>
                    </a:lnTo>
                    <a:lnTo>
                      <a:pt x="7" y="125"/>
                    </a:lnTo>
                    <a:lnTo>
                      <a:pt x="10" y="130"/>
                    </a:lnTo>
                    <a:lnTo>
                      <a:pt x="15" y="130"/>
                    </a:lnTo>
                    <a:lnTo>
                      <a:pt x="22" y="134"/>
                    </a:lnTo>
                    <a:lnTo>
                      <a:pt x="32" y="134"/>
                    </a:lnTo>
                    <a:lnTo>
                      <a:pt x="41" y="130"/>
                    </a:lnTo>
                    <a:lnTo>
                      <a:pt x="51" y="127"/>
                    </a:lnTo>
                    <a:lnTo>
                      <a:pt x="61" y="125"/>
                    </a:lnTo>
                    <a:lnTo>
                      <a:pt x="69" y="118"/>
                    </a:lnTo>
                    <a:lnTo>
                      <a:pt x="79" y="112"/>
                    </a:lnTo>
                    <a:lnTo>
                      <a:pt x="93" y="105"/>
                    </a:lnTo>
                    <a:lnTo>
                      <a:pt x="105" y="93"/>
                    </a:lnTo>
                    <a:lnTo>
                      <a:pt x="118" y="83"/>
                    </a:lnTo>
                    <a:lnTo>
                      <a:pt x="127" y="71"/>
                    </a:lnTo>
                    <a:lnTo>
                      <a:pt x="137" y="61"/>
                    </a:lnTo>
                    <a:lnTo>
                      <a:pt x="143" y="51"/>
                    </a:lnTo>
                    <a:lnTo>
                      <a:pt x="149" y="42"/>
                    </a:lnTo>
                    <a:lnTo>
                      <a:pt x="152" y="32"/>
                    </a:lnTo>
                    <a:lnTo>
                      <a:pt x="152" y="26"/>
                    </a:lnTo>
                    <a:lnTo>
                      <a:pt x="152" y="19"/>
                    </a:lnTo>
                    <a:lnTo>
                      <a:pt x="149" y="13"/>
                    </a:lnTo>
                    <a:lnTo>
                      <a:pt x="143" y="3"/>
                    </a:lnTo>
                    <a:lnTo>
                      <a:pt x="133" y="0"/>
                    </a:lnTo>
                    <a:lnTo>
                      <a:pt x="124" y="0"/>
                    </a:lnTo>
                    <a:lnTo>
                      <a:pt x="115" y="0"/>
                    </a:lnTo>
                    <a:lnTo>
                      <a:pt x="101" y="7"/>
                    </a:lnTo>
                    <a:lnTo>
                      <a:pt x="89" y="13"/>
                    </a:lnTo>
                    <a:lnTo>
                      <a:pt x="76" y="19"/>
                    </a:lnTo>
                    <a:lnTo>
                      <a:pt x="64" y="26"/>
                    </a:lnTo>
                    <a:lnTo>
                      <a:pt x="51" y="35"/>
                    </a:lnTo>
                    <a:lnTo>
                      <a:pt x="41"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58" name="Freeform 1720">
                <a:extLst>
                  <a:ext uri="{FF2B5EF4-FFF2-40B4-BE49-F238E27FC236}">
                    <a16:creationId xmlns:a16="http://schemas.microsoft.com/office/drawing/2014/main" id="{82095BC6-CD71-4566-9136-192E8DC774C7}"/>
                  </a:ext>
                </a:extLst>
              </p:cNvPr>
              <p:cNvSpPr>
                <a:spLocks/>
              </p:cNvSpPr>
              <p:nvPr/>
            </p:nvSpPr>
            <p:spPr bwMode="auto">
              <a:xfrm>
                <a:off x="2836" y="2881"/>
                <a:ext cx="32" cy="40"/>
              </a:xfrm>
              <a:custGeom>
                <a:avLst/>
                <a:gdLst>
                  <a:gd name="T0" fmla="*/ 2 w 128"/>
                  <a:gd name="T1" fmla="*/ 4 h 159"/>
                  <a:gd name="T2" fmla="*/ 1 w 128"/>
                  <a:gd name="T3" fmla="*/ 5 h 159"/>
                  <a:gd name="T4" fmla="*/ 1 w 128"/>
                  <a:gd name="T5" fmla="*/ 6 h 159"/>
                  <a:gd name="T6" fmla="*/ 1 w 128"/>
                  <a:gd name="T7" fmla="*/ 6 h 159"/>
                  <a:gd name="T8" fmla="*/ 0 w 128"/>
                  <a:gd name="T9" fmla="*/ 7 h 159"/>
                  <a:gd name="T10" fmla="*/ 0 w 128"/>
                  <a:gd name="T11" fmla="*/ 8 h 159"/>
                  <a:gd name="T12" fmla="*/ 0 w 128"/>
                  <a:gd name="T13" fmla="*/ 8 h 159"/>
                  <a:gd name="T14" fmla="*/ 0 w 128"/>
                  <a:gd name="T15" fmla="*/ 9 h 159"/>
                  <a:gd name="T16" fmla="*/ 0 w 128"/>
                  <a:gd name="T17" fmla="*/ 9 h 159"/>
                  <a:gd name="T18" fmla="*/ 1 w 128"/>
                  <a:gd name="T19" fmla="*/ 10 h 159"/>
                  <a:gd name="T20" fmla="*/ 1 w 128"/>
                  <a:gd name="T21" fmla="*/ 10 h 159"/>
                  <a:gd name="T22" fmla="*/ 1 w 128"/>
                  <a:gd name="T23" fmla="*/ 10 h 159"/>
                  <a:gd name="T24" fmla="*/ 2 w 128"/>
                  <a:gd name="T25" fmla="*/ 10 h 159"/>
                  <a:gd name="T26" fmla="*/ 2 w 128"/>
                  <a:gd name="T27" fmla="*/ 10 h 159"/>
                  <a:gd name="T28" fmla="*/ 3 w 128"/>
                  <a:gd name="T29" fmla="*/ 10 h 159"/>
                  <a:gd name="T30" fmla="*/ 3 w 128"/>
                  <a:gd name="T31" fmla="*/ 10 h 159"/>
                  <a:gd name="T32" fmla="*/ 4 w 128"/>
                  <a:gd name="T33" fmla="*/ 9 h 159"/>
                  <a:gd name="T34" fmla="*/ 4 w 128"/>
                  <a:gd name="T35" fmla="*/ 9 h 159"/>
                  <a:gd name="T36" fmla="*/ 5 w 128"/>
                  <a:gd name="T37" fmla="*/ 8 h 159"/>
                  <a:gd name="T38" fmla="*/ 5 w 128"/>
                  <a:gd name="T39" fmla="*/ 8 h 159"/>
                  <a:gd name="T40" fmla="*/ 6 w 128"/>
                  <a:gd name="T41" fmla="*/ 7 h 159"/>
                  <a:gd name="T42" fmla="*/ 6 w 128"/>
                  <a:gd name="T43" fmla="*/ 6 h 159"/>
                  <a:gd name="T44" fmla="*/ 7 w 128"/>
                  <a:gd name="T45" fmla="*/ 5 h 159"/>
                  <a:gd name="T46" fmla="*/ 7 w 128"/>
                  <a:gd name="T47" fmla="*/ 5 h 159"/>
                  <a:gd name="T48" fmla="*/ 8 w 128"/>
                  <a:gd name="T49" fmla="*/ 4 h 159"/>
                  <a:gd name="T50" fmla="*/ 8 w 128"/>
                  <a:gd name="T51" fmla="*/ 3 h 159"/>
                  <a:gd name="T52" fmla="*/ 8 w 128"/>
                  <a:gd name="T53" fmla="*/ 2 h 159"/>
                  <a:gd name="T54" fmla="*/ 8 w 128"/>
                  <a:gd name="T55" fmla="*/ 2 h 159"/>
                  <a:gd name="T56" fmla="*/ 8 w 128"/>
                  <a:gd name="T57" fmla="*/ 1 h 159"/>
                  <a:gd name="T58" fmla="*/ 8 w 128"/>
                  <a:gd name="T59" fmla="*/ 1 h 159"/>
                  <a:gd name="T60" fmla="*/ 8 w 128"/>
                  <a:gd name="T61" fmla="*/ 1 h 159"/>
                  <a:gd name="T62" fmla="*/ 7 w 128"/>
                  <a:gd name="T63" fmla="*/ 0 h 159"/>
                  <a:gd name="T64" fmla="*/ 7 w 128"/>
                  <a:gd name="T65" fmla="*/ 0 h 159"/>
                  <a:gd name="T66" fmla="*/ 6 w 128"/>
                  <a:gd name="T67" fmla="*/ 0 h 159"/>
                  <a:gd name="T68" fmla="*/ 5 w 128"/>
                  <a:gd name="T69" fmla="*/ 1 h 159"/>
                  <a:gd name="T70" fmla="*/ 5 w 128"/>
                  <a:gd name="T71" fmla="*/ 1 h 159"/>
                  <a:gd name="T72" fmla="*/ 4 w 128"/>
                  <a:gd name="T73" fmla="*/ 2 h 159"/>
                  <a:gd name="T74" fmla="*/ 3 w 128"/>
                  <a:gd name="T75" fmla="*/ 2 h 159"/>
                  <a:gd name="T76" fmla="*/ 3 w 128"/>
                  <a:gd name="T77" fmla="*/ 3 h 159"/>
                  <a:gd name="T78" fmla="*/ 2 w 128"/>
                  <a:gd name="T79" fmla="*/ 4 h 159"/>
                  <a:gd name="T80" fmla="*/ 2 w 128"/>
                  <a:gd name="T81" fmla="*/ 4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59"/>
                  <a:gd name="T125" fmla="*/ 128 w 128"/>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59">
                    <a:moveTo>
                      <a:pt x="26" y="68"/>
                    </a:moveTo>
                    <a:lnTo>
                      <a:pt x="17" y="76"/>
                    </a:lnTo>
                    <a:lnTo>
                      <a:pt x="14" y="90"/>
                    </a:lnTo>
                    <a:lnTo>
                      <a:pt x="7" y="100"/>
                    </a:lnTo>
                    <a:lnTo>
                      <a:pt x="4" y="108"/>
                    </a:lnTo>
                    <a:lnTo>
                      <a:pt x="4" y="118"/>
                    </a:lnTo>
                    <a:lnTo>
                      <a:pt x="0" y="128"/>
                    </a:lnTo>
                    <a:lnTo>
                      <a:pt x="0" y="137"/>
                    </a:lnTo>
                    <a:lnTo>
                      <a:pt x="4" y="144"/>
                    </a:lnTo>
                    <a:lnTo>
                      <a:pt x="7" y="150"/>
                    </a:lnTo>
                    <a:lnTo>
                      <a:pt x="14" y="156"/>
                    </a:lnTo>
                    <a:lnTo>
                      <a:pt x="17" y="156"/>
                    </a:lnTo>
                    <a:lnTo>
                      <a:pt x="24" y="159"/>
                    </a:lnTo>
                    <a:lnTo>
                      <a:pt x="32" y="159"/>
                    </a:lnTo>
                    <a:lnTo>
                      <a:pt x="39" y="156"/>
                    </a:lnTo>
                    <a:lnTo>
                      <a:pt x="49" y="154"/>
                    </a:lnTo>
                    <a:lnTo>
                      <a:pt x="58" y="147"/>
                    </a:lnTo>
                    <a:lnTo>
                      <a:pt x="64" y="140"/>
                    </a:lnTo>
                    <a:lnTo>
                      <a:pt x="74" y="130"/>
                    </a:lnTo>
                    <a:lnTo>
                      <a:pt x="83" y="122"/>
                    </a:lnTo>
                    <a:lnTo>
                      <a:pt x="90" y="112"/>
                    </a:lnTo>
                    <a:lnTo>
                      <a:pt x="100" y="100"/>
                    </a:lnTo>
                    <a:lnTo>
                      <a:pt x="108" y="83"/>
                    </a:lnTo>
                    <a:lnTo>
                      <a:pt x="115" y="71"/>
                    </a:lnTo>
                    <a:lnTo>
                      <a:pt x="122" y="58"/>
                    </a:lnTo>
                    <a:lnTo>
                      <a:pt x="125" y="46"/>
                    </a:lnTo>
                    <a:lnTo>
                      <a:pt x="128" y="36"/>
                    </a:lnTo>
                    <a:lnTo>
                      <a:pt x="128" y="26"/>
                    </a:lnTo>
                    <a:lnTo>
                      <a:pt x="128" y="19"/>
                    </a:lnTo>
                    <a:lnTo>
                      <a:pt x="125" y="14"/>
                    </a:lnTo>
                    <a:lnTo>
                      <a:pt x="122" y="7"/>
                    </a:lnTo>
                    <a:lnTo>
                      <a:pt x="112" y="0"/>
                    </a:lnTo>
                    <a:lnTo>
                      <a:pt x="103" y="0"/>
                    </a:lnTo>
                    <a:lnTo>
                      <a:pt x="93" y="0"/>
                    </a:lnTo>
                    <a:lnTo>
                      <a:pt x="83" y="7"/>
                    </a:lnTo>
                    <a:lnTo>
                      <a:pt x="74" y="14"/>
                    </a:lnTo>
                    <a:lnTo>
                      <a:pt x="61" y="22"/>
                    </a:lnTo>
                    <a:lnTo>
                      <a:pt x="52" y="32"/>
                    </a:lnTo>
                    <a:lnTo>
                      <a:pt x="42" y="46"/>
                    </a:lnTo>
                    <a:lnTo>
                      <a:pt x="32" y="54"/>
                    </a:lnTo>
                    <a:lnTo>
                      <a:pt x="26" y="6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59" name="Freeform 1721">
                <a:extLst>
                  <a:ext uri="{FF2B5EF4-FFF2-40B4-BE49-F238E27FC236}">
                    <a16:creationId xmlns:a16="http://schemas.microsoft.com/office/drawing/2014/main" id="{F65DBBFE-4645-44FC-AB8D-4AD474FEB8CA}"/>
                  </a:ext>
                </a:extLst>
              </p:cNvPr>
              <p:cNvSpPr>
                <a:spLocks/>
              </p:cNvSpPr>
              <p:nvPr/>
            </p:nvSpPr>
            <p:spPr bwMode="auto">
              <a:xfrm>
                <a:off x="2836" y="2881"/>
                <a:ext cx="32" cy="40"/>
              </a:xfrm>
              <a:custGeom>
                <a:avLst/>
                <a:gdLst>
                  <a:gd name="T0" fmla="*/ 2 w 128"/>
                  <a:gd name="T1" fmla="*/ 4 h 159"/>
                  <a:gd name="T2" fmla="*/ 1 w 128"/>
                  <a:gd name="T3" fmla="*/ 5 h 159"/>
                  <a:gd name="T4" fmla="*/ 1 w 128"/>
                  <a:gd name="T5" fmla="*/ 6 h 159"/>
                  <a:gd name="T6" fmla="*/ 1 w 128"/>
                  <a:gd name="T7" fmla="*/ 6 h 159"/>
                  <a:gd name="T8" fmla="*/ 0 w 128"/>
                  <a:gd name="T9" fmla="*/ 7 h 159"/>
                  <a:gd name="T10" fmla="*/ 0 w 128"/>
                  <a:gd name="T11" fmla="*/ 8 h 159"/>
                  <a:gd name="T12" fmla="*/ 0 w 128"/>
                  <a:gd name="T13" fmla="*/ 8 h 159"/>
                  <a:gd name="T14" fmla="*/ 0 w 128"/>
                  <a:gd name="T15" fmla="*/ 9 h 159"/>
                  <a:gd name="T16" fmla="*/ 0 w 128"/>
                  <a:gd name="T17" fmla="*/ 9 h 159"/>
                  <a:gd name="T18" fmla="*/ 1 w 128"/>
                  <a:gd name="T19" fmla="*/ 10 h 159"/>
                  <a:gd name="T20" fmla="*/ 1 w 128"/>
                  <a:gd name="T21" fmla="*/ 10 h 159"/>
                  <a:gd name="T22" fmla="*/ 1 w 128"/>
                  <a:gd name="T23" fmla="*/ 10 h 159"/>
                  <a:gd name="T24" fmla="*/ 2 w 128"/>
                  <a:gd name="T25" fmla="*/ 10 h 159"/>
                  <a:gd name="T26" fmla="*/ 2 w 128"/>
                  <a:gd name="T27" fmla="*/ 10 h 159"/>
                  <a:gd name="T28" fmla="*/ 3 w 128"/>
                  <a:gd name="T29" fmla="*/ 10 h 159"/>
                  <a:gd name="T30" fmla="*/ 3 w 128"/>
                  <a:gd name="T31" fmla="*/ 10 h 159"/>
                  <a:gd name="T32" fmla="*/ 4 w 128"/>
                  <a:gd name="T33" fmla="*/ 9 h 159"/>
                  <a:gd name="T34" fmla="*/ 4 w 128"/>
                  <a:gd name="T35" fmla="*/ 9 h 159"/>
                  <a:gd name="T36" fmla="*/ 5 w 128"/>
                  <a:gd name="T37" fmla="*/ 8 h 159"/>
                  <a:gd name="T38" fmla="*/ 5 w 128"/>
                  <a:gd name="T39" fmla="*/ 8 h 159"/>
                  <a:gd name="T40" fmla="*/ 6 w 128"/>
                  <a:gd name="T41" fmla="*/ 7 h 159"/>
                  <a:gd name="T42" fmla="*/ 6 w 128"/>
                  <a:gd name="T43" fmla="*/ 6 h 159"/>
                  <a:gd name="T44" fmla="*/ 7 w 128"/>
                  <a:gd name="T45" fmla="*/ 5 h 159"/>
                  <a:gd name="T46" fmla="*/ 7 w 128"/>
                  <a:gd name="T47" fmla="*/ 5 h 159"/>
                  <a:gd name="T48" fmla="*/ 8 w 128"/>
                  <a:gd name="T49" fmla="*/ 4 h 159"/>
                  <a:gd name="T50" fmla="*/ 8 w 128"/>
                  <a:gd name="T51" fmla="*/ 3 h 159"/>
                  <a:gd name="T52" fmla="*/ 8 w 128"/>
                  <a:gd name="T53" fmla="*/ 2 h 159"/>
                  <a:gd name="T54" fmla="*/ 8 w 128"/>
                  <a:gd name="T55" fmla="*/ 2 h 159"/>
                  <a:gd name="T56" fmla="*/ 8 w 128"/>
                  <a:gd name="T57" fmla="*/ 1 h 159"/>
                  <a:gd name="T58" fmla="*/ 8 w 128"/>
                  <a:gd name="T59" fmla="*/ 1 h 159"/>
                  <a:gd name="T60" fmla="*/ 8 w 128"/>
                  <a:gd name="T61" fmla="*/ 1 h 159"/>
                  <a:gd name="T62" fmla="*/ 7 w 128"/>
                  <a:gd name="T63" fmla="*/ 0 h 159"/>
                  <a:gd name="T64" fmla="*/ 7 w 128"/>
                  <a:gd name="T65" fmla="*/ 0 h 159"/>
                  <a:gd name="T66" fmla="*/ 6 w 128"/>
                  <a:gd name="T67" fmla="*/ 0 h 159"/>
                  <a:gd name="T68" fmla="*/ 5 w 128"/>
                  <a:gd name="T69" fmla="*/ 1 h 159"/>
                  <a:gd name="T70" fmla="*/ 5 w 128"/>
                  <a:gd name="T71" fmla="*/ 1 h 159"/>
                  <a:gd name="T72" fmla="*/ 4 w 128"/>
                  <a:gd name="T73" fmla="*/ 2 h 159"/>
                  <a:gd name="T74" fmla="*/ 3 w 128"/>
                  <a:gd name="T75" fmla="*/ 2 h 159"/>
                  <a:gd name="T76" fmla="*/ 3 w 128"/>
                  <a:gd name="T77" fmla="*/ 3 h 159"/>
                  <a:gd name="T78" fmla="*/ 2 w 128"/>
                  <a:gd name="T79" fmla="*/ 4 h 159"/>
                  <a:gd name="T80" fmla="*/ 2 w 128"/>
                  <a:gd name="T81" fmla="*/ 4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8"/>
                  <a:gd name="T124" fmla="*/ 0 h 159"/>
                  <a:gd name="T125" fmla="*/ 128 w 128"/>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8" h="159">
                    <a:moveTo>
                      <a:pt x="26" y="68"/>
                    </a:moveTo>
                    <a:lnTo>
                      <a:pt x="17" y="76"/>
                    </a:lnTo>
                    <a:lnTo>
                      <a:pt x="14" y="90"/>
                    </a:lnTo>
                    <a:lnTo>
                      <a:pt x="7" y="100"/>
                    </a:lnTo>
                    <a:lnTo>
                      <a:pt x="4" y="108"/>
                    </a:lnTo>
                    <a:lnTo>
                      <a:pt x="4" y="118"/>
                    </a:lnTo>
                    <a:lnTo>
                      <a:pt x="0" y="128"/>
                    </a:lnTo>
                    <a:lnTo>
                      <a:pt x="0" y="137"/>
                    </a:lnTo>
                    <a:lnTo>
                      <a:pt x="4" y="144"/>
                    </a:lnTo>
                    <a:lnTo>
                      <a:pt x="7" y="150"/>
                    </a:lnTo>
                    <a:lnTo>
                      <a:pt x="14" y="156"/>
                    </a:lnTo>
                    <a:lnTo>
                      <a:pt x="17" y="156"/>
                    </a:lnTo>
                    <a:lnTo>
                      <a:pt x="24" y="159"/>
                    </a:lnTo>
                    <a:lnTo>
                      <a:pt x="32" y="159"/>
                    </a:lnTo>
                    <a:lnTo>
                      <a:pt x="39" y="156"/>
                    </a:lnTo>
                    <a:lnTo>
                      <a:pt x="49" y="154"/>
                    </a:lnTo>
                    <a:lnTo>
                      <a:pt x="58" y="147"/>
                    </a:lnTo>
                    <a:lnTo>
                      <a:pt x="64" y="140"/>
                    </a:lnTo>
                    <a:lnTo>
                      <a:pt x="74" y="130"/>
                    </a:lnTo>
                    <a:lnTo>
                      <a:pt x="83" y="122"/>
                    </a:lnTo>
                    <a:lnTo>
                      <a:pt x="90" y="112"/>
                    </a:lnTo>
                    <a:lnTo>
                      <a:pt x="100" y="100"/>
                    </a:lnTo>
                    <a:lnTo>
                      <a:pt x="108" y="83"/>
                    </a:lnTo>
                    <a:lnTo>
                      <a:pt x="115" y="71"/>
                    </a:lnTo>
                    <a:lnTo>
                      <a:pt x="122" y="58"/>
                    </a:lnTo>
                    <a:lnTo>
                      <a:pt x="125" y="46"/>
                    </a:lnTo>
                    <a:lnTo>
                      <a:pt x="128" y="36"/>
                    </a:lnTo>
                    <a:lnTo>
                      <a:pt x="128" y="26"/>
                    </a:lnTo>
                    <a:lnTo>
                      <a:pt x="128" y="19"/>
                    </a:lnTo>
                    <a:lnTo>
                      <a:pt x="125" y="14"/>
                    </a:lnTo>
                    <a:lnTo>
                      <a:pt x="122" y="7"/>
                    </a:lnTo>
                    <a:lnTo>
                      <a:pt x="112" y="0"/>
                    </a:lnTo>
                    <a:lnTo>
                      <a:pt x="103" y="0"/>
                    </a:lnTo>
                    <a:lnTo>
                      <a:pt x="93" y="0"/>
                    </a:lnTo>
                    <a:lnTo>
                      <a:pt x="83" y="7"/>
                    </a:lnTo>
                    <a:lnTo>
                      <a:pt x="74" y="14"/>
                    </a:lnTo>
                    <a:lnTo>
                      <a:pt x="61" y="22"/>
                    </a:lnTo>
                    <a:lnTo>
                      <a:pt x="52" y="32"/>
                    </a:lnTo>
                    <a:lnTo>
                      <a:pt x="42" y="46"/>
                    </a:lnTo>
                    <a:lnTo>
                      <a:pt x="32" y="54"/>
                    </a:lnTo>
                    <a:lnTo>
                      <a:pt x="26" y="6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0" name="Freeform 1722">
                <a:extLst>
                  <a:ext uri="{FF2B5EF4-FFF2-40B4-BE49-F238E27FC236}">
                    <a16:creationId xmlns:a16="http://schemas.microsoft.com/office/drawing/2014/main" id="{457B67CA-4833-42F0-B67F-28C028346E62}"/>
                  </a:ext>
                </a:extLst>
              </p:cNvPr>
              <p:cNvSpPr>
                <a:spLocks/>
              </p:cNvSpPr>
              <p:nvPr/>
            </p:nvSpPr>
            <p:spPr bwMode="auto">
              <a:xfrm>
                <a:off x="2802" y="2966"/>
                <a:ext cx="24" cy="44"/>
              </a:xfrm>
              <a:custGeom>
                <a:avLst/>
                <a:gdLst>
                  <a:gd name="T0" fmla="*/ 1 w 96"/>
                  <a:gd name="T1" fmla="*/ 5 h 178"/>
                  <a:gd name="T2" fmla="*/ 0 w 96"/>
                  <a:gd name="T3" fmla="*/ 6 h 178"/>
                  <a:gd name="T4" fmla="*/ 0 w 96"/>
                  <a:gd name="T5" fmla="*/ 7 h 178"/>
                  <a:gd name="T6" fmla="*/ 0 w 96"/>
                  <a:gd name="T7" fmla="*/ 8 h 178"/>
                  <a:gd name="T8" fmla="*/ 0 w 96"/>
                  <a:gd name="T9" fmla="*/ 8 h 178"/>
                  <a:gd name="T10" fmla="*/ 0 w 96"/>
                  <a:gd name="T11" fmla="*/ 9 h 178"/>
                  <a:gd name="T12" fmla="*/ 0 w 96"/>
                  <a:gd name="T13" fmla="*/ 9 h 178"/>
                  <a:gd name="T14" fmla="*/ 1 w 96"/>
                  <a:gd name="T15" fmla="*/ 10 h 178"/>
                  <a:gd name="T16" fmla="*/ 1 w 96"/>
                  <a:gd name="T17" fmla="*/ 10 h 178"/>
                  <a:gd name="T18" fmla="*/ 1 w 96"/>
                  <a:gd name="T19" fmla="*/ 11 h 178"/>
                  <a:gd name="T20" fmla="*/ 2 w 96"/>
                  <a:gd name="T21" fmla="*/ 11 h 178"/>
                  <a:gd name="T22" fmla="*/ 2 w 96"/>
                  <a:gd name="T23" fmla="*/ 11 h 178"/>
                  <a:gd name="T24" fmla="*/ 2 w 96"/>
                  <a:gd name="T25" fmla="*/ 11 h 178"/>
                  <a:gd name="T26" fmla="*/ 3 w 96"/>
                  <a:gd name="T27" fmla="*/ 11 h 178"/>
                  <a:gd name="T28" fmla="*/ 3 w 96"/>
                  <a:gd name="T29" fmla="*/ 10 h 178"/>
                  <a:gd name="T30" fmla="*/ 4 w 96"/>
                  <a:gd name="T31" fmla="*/ 10 h 178"/>
                  <a:gd name="T32" fmla="*/ 4 w 96"/>
                  <a:gd name="T33" fmla="*/ 9 h 178"/>
                  <a:gd name="T34" fmla="*/ 4 w 96"/>
                  <a:gd name="T35" fmla="*/ 9 h 178"/>
                  <a:gd name="T36" fmla="*/ 5 w 96"/>
                  <a:gd name="T37" fmla="*/ 8 h 178"/>
                  <a:gd name="T38" fmla="*/ 5 w 96"/>
                  <a:gd name="T39" fmla="*/ 8 h 178"/>
                  <a:gd name="T40" fmla="*/ 5 w 96"/>
                  <a:gd name="T41" fmla="*/ 7 h 178"/>
                  <a:gd name="T42" fmla="*/ 6 w 96"/>
                  <a:gd name="T43" fmla="*/ 6 h 178"/>
                  <a:gd name="T44" fmla="*/ 6 w 96"/>
                  <a:gd name="T45" fmla="*/ 5 h 178"/>
                  <a:gd name="T46" fmla="*/ 6 w 96"/>
                  <a:gd name="T47" fmla="*/ 4 h 178"/>
                  <a:gd name="T48" fmla="*/ 6 w 96"/>
                  <a:gd name="T49" fmla="*/ 3 h 178"/>
                  <a:gd name="T50" fmla="*/ 6 w 96"/>
                  <a:gd name="T51" fmla="*/ 2 h 178"/>
                  <a:gd name="T52" fmla="*/ 6 w 96"/>
                  <a:gd name="T53" fmla="*/ 2 h 178"/>
                  <a:gd name="T54" fmla="*/ 6 w 96"/>
                  <a:gd name="T55" fmla="*/ 1 h 178"/>
                  <a:gd name="T56" fmla="*/ 6 w 96"/>
                  <a:gd name="T57" fmla="*/ 1 h 178"/>
                  <a:gd name="T58" fmla="*/ 6 w 96"/>
                  <a:gd name="T59" fmla="*/ 0 h 178"/>
                  <a:gd name="T60" fmla="*/ 5 w 96"/>
                  <a:gd name="T61" fmla="*/ 0 h 178"/>
                  <a:gd name="T62" fmla="*/ 5 w 96"/>
                  <a:gd name="T63" fmla="*/ 0 h 178"/>
                  <a:gd name="T64" fmla="*/ 4 w 96"/>
                  <a:gd name="T65" fmla="*/ 0 h 178"/>
                  <a:gd name="T66" fmla="*/ 3 w 96"/>
                  <a:gd name="T67" fmla="*/ 0 h 178"/>
                  <a:gd name="T68" fmla="*/ 3 w 96"/>
                  <a:gd name="T69" fmla="*/ 1 h 178"/>
                  <a:gd name="T70" fmla="*/ 2 w 96"/>
                  <a:gd name="T71" fmla="*/ 1 h 178"/>
                  <a:gd name="T72" fmla="*/ 2 w 96"/>
                  <a:gd name="T73" fmla="*/ 2 h 178"/>
                  <a:gd name="T74" fmla="*/ 2 w 96"/>
                  <a:gd name="T75" fmla="*/ 3 h 178"/>
                  <a:gd name="T76" fmla="*/ 1 w 96"/>
                  <a:gd name="T77" fmla="*/ 4 h 178"/>
                  <a:gd name="T78" fmla="*/ 1 w 96"/>
                  <a:gd name="T79" fmla="*/ 5 h 178"/>
                  <a:gd name="T80" fmla="*/ 1 w 96"/>
                  <a:gd name="T81" fmla="*/ 5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8"/>
                  <a:gd name="T125" fmla="*/ 96 w 96"/>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8">
                    <a:moveTo>
                      <a:pt x="6" y="88"/>
                    </a:moveTo>
                    <a:lnTo>
                      <a:pt x="3" y="101"/>
                    </a:lnTo>
                    <a:lnTo>
                      <a:pt x="0" y="114"/>
                    </a:lnTo>
                    <a:lnTo>
                      <a:pt x="0" y="127"/>
                    </a:lnTo>
                    <a:lnTo>
                      <a:pt x="0" y="137"/>
                    </a:lnTo>
                    <a:lnTo>
                      <a:pt x="3" y="146"/>
                    </a:lnTo>
                    <a:lnTo>
                      <a:pt x="3" y="155"/>
                    </a:lnTo>
                    <a:lnTo>
                      <a:pt x="6" y="165"/>
                    </a:lnTo>
                    <a:lnTo>
                      <a:pt x="13" y="171"/>
                    </a:lnTo>
                    <a:lnTo>
                      <a:pt x="16" y="174"/>
                    </a:lnTo>
                    <a:lnTo>
                      <a:pt x="23" y="178"/>
                    </a:lnTo>
                    <a:lnTo>
                      <a:pt x="28" y="178"/>
                    </a:lnTo>
                    <a:lnTo>
                      <a:pt x="35" y="178"/>
                    </a:lnTo>
                    <a:lnTo>
                      <a:pt x="42" y="174"/>
                    </a:lnTo>
                    <a:lnTo>
                      <a:pt x="48" y="168"/>
                    </a:lnTo>
                    <a:lnTo>
                      <a:pt x="54" y="162"/>
                    </a:lnTo>
                    <a:lnTo>
                      <a:pt x="60" y="155"/>
                    </a:lnTo>
                    <a:lnTo>
                      <a:pt x="67" y="146"/>
                    </a:lnTo>
                    <a:lnTo>
                      <a:pt x="74" y="137"/>
                    </a:lnTo>
                    <a:lnTo>
                      <a:pt x="80" y="124"/>
                    </a:lnTo>
                    <a:lnTo>
                      <a:pt x="82" y="114"/>
                    </a:lnTo>
                    <a:lnTo>
                      <a:pt x="89" y="95"/>
                    </a:lnTo>
                    <a:lnTo>
                      <a:pt x="92" y="79"/>
                    </a:lnTo>
                    <a:lnTo>
                      <a:pt x="96" y="63"/>
                    </a:lnTo>
                    <a:lnTo>
                      <a:pt x="96" y="51"/>
                    </a:lnTo>
                    <a:lnTo>
                      <a:pt x="96" y="38"/>
                    </a:lnTo>
                    <a:lnTo>
                      <a:pt x="96" y="29"/>
                    </a:lnTo>
                    <a:lnTo>
                      <a:pt x="92" y="19"/>
                    </a:lnTo>
                    <a:lnTo>
                      <a:pt x="89" y="12"/>
                    </a:lnTo>
                    <a:lnTo>
                      <a:pt x="86" y="6"/>
                    </a:lnTo>
                    <a:lnTo>
                      <a:pt x="80" y="3"/>
                    </a:lnTo>
                    <a:lnTo>
                      <a:pt x="70" y="0"/>
                    </a:lnTo>
                    <a:lnTo>
                      <a:pt x="60" y="3"/>
                    </a:lnTo>
                    <a:lnTo>
                      <a:pt x="51" y="6"/>
                    </a:lnTo>
                    <a:lnTo>
                      <a:pt x="42" y="15"/>
                    </a:lnTo>
                    <a:lnTo>
                      <a:pt x="35" y="25"/>
                    </a:lnTo>
                    <a:lnTo>
                      <a:pt x="28" y="38"/>
                    </a:lnTo>
                    <a:lnTo>
                      <a:pt x="23" y="51"/>
                    </a:lnTo>
                    <a:lnTo>
                      <a:pt x="16" y="63"/>
                    </a:lnTo>
                    <a:lnTo>
                      <a:pt x="10" y="76"/>
                    </a:lnTo>
                    <a:lnTo>
                      <a:pt x="6" y="8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1" name="Freeform 1723">
                <a:extLst>
                  <a:ext uri="{FF2B5EF4-FFF2-40B4-BE49-F238E27FC236}">
                    <a16:creationId xmlns:a16="http://schemas.microsoft.com/office/drawing/2014/main" id="{CC145EC6-7AF7-4C73-90FB-3B3E4D68E9EA}"/>
                  </a:ext>
                </a:extLst>
              </p:cNvPr>
              <p:cNvSpPr>
                <a:spLocks/>
              </p:cNvSpPr>
              <p:nvPr/>
            </p:nvSpPr>
            <p:spPr bwMode="auto">
              <a:xfrm>
                <a:off x="2802" y="2966"/>
                <a:ext cx="24" cy="44"/>
              </a:xfrm>
              <a:custGeom>
                <a:avLst/>
                <a:gdLst>
                  <a:gd name="T0" fmla="*/ 1 w 96"/>
                  <a:gd name="T1" fmla="*/ 5 h 178"/>
                  <a:gd name="T2" fmla="*/ 0 w 96"/>
                  <a:gd name="T3" fmla="*/ 6 h 178"/>
                  <a:gd name="T4" fmla="*/ 0 w 96"/>
                  <a:gd name="T5" fmla="*/ 7 h 178"/>
                  <a:gd name="T6" fmla="*/ 0 w 96"/>
                  <a:gd name="T7" fmla="*/ 8 h 178"/>
                  <a:gd name="T8" fmla="*/ 0 w 96"/>
                  <a:gd name="T9" fmla="*/ 8 h 178"/>
                  <a:gd name="T10" fmla="*/ 0 w 96"/>
                  <a:gd name="T11" fmla="*/ 9 h 178"/>
                  <a:gd name="T12" fmla="*/ 0 w 96"/>
                  <a:gd name="T13" fmla="*/ 9 h 178"/>
                  <a:gd name="T14" fmla="*/ 1 w 96"/>
                  <a:gd name="T15" fmla="*/ 10 h 178"/>
                  <a:gd name="T16" fmla="*/ 1 w 96"/>
                  <a:gd name="T17" fmla="*/ 10 h 178"/>
                  <a:gd name="T18" fmla="*/ 1 w 96"/>
                  <a:gd name="T19" fmla="*/ 11 h 178"/>
                  <a:gd name="T20" fmla="*/ 2 w 96"/>
                  <a:gd name="T21" fmla="*/ 11 h 178"/>
                  <a:gd name="T22" fmla="*/ 2 w 96"/>
                  <a:gd name="T23" fmla="*/ 11 h 178"/>
                  <a:gd name="T24" fmla="*/ 2 w 96"/>
                  <a:gd name="T25" fmla="*/ 11 h 178"/>
                  <a:gd name="T26" fmla="*/ 3 w 96"/>
                  <a:gd name="T27" fmla="*/ 11 h 178"/>
                  <a:gd name="T28" fmla="*/ 3 w 96"/>
                  <a:gd name="T29" fmla="*/ 10 h 178"/>
                  <a:gd name="T30" fmla="*/ 4 w 96"/>
                  <a:gd name="T31" fmla="*/ 10 h 178"/>
                  <a:gd name="T32" fmla="*/ 4 w 96"/>
                  <a:gd name="T33" fmla="*/ 9 h 178"/>
                  <a:gd name="T34" fmla="*/ 4 w 96"/>
                  <a:gd name="T35" fmla="*/ 9 h 178"/>
                  <a:gd name="T36" fmla="*/ 5 w 96"/>
                  <a:gd name="T37" fmla="*/ 8 h 178"/>
                  <a:gd name="T38" fmla="*/ 5 w 96"/>
                  <a:gd name="T39" fmla="*/ 8 h 178"/>
                  <a:gd name="T40" fmla="*/ 5 w 96"/>
                  <a:gd name="T41" fmla="*/ 7 h 178"/>
                  <a:gd name="T42" fmla="*/ 6 w 96"/>
                  <a:gd name="T43" fmla="*/ 6 h 178"/>
                  <a:gd name="T44" fmla="*/ 6 w 96"/>
                  <a:gd name="T45" fmla="*/ 5 h 178"/>
                  <a:gd name="T46" fmla="*/ 6 w 96"/>
                  <a:gd name="T47" fmla="*/ 4 h 178"/>
                  <a:gd name="T48" fmla="*/ 6 w 96"/>
                  <a:gd name="T49" fmla="*/ 3 h 178"/>
                  <a:gd name="T50" fmla="*/ 6 w 96"/>
                  <a:gd name="T51" fmla="*/ 2 h 178"/>
                  <a:gd name="T52" fmla="*/ 6 w 96"/>
                  <a:gd name="T53" fmla="*/ 2 h 178"/>
                  <a:gd name="T54" fmla="*/ 6 w 96"/>
                  <a:gd name="T55" fmla="*/ 1 h 178"/>
                  <a:gd name="T56" fmla="*/ 6 w 96"/>
                  <a:gd name="T57" fmla="*/ 1 h 178"/>
                  <a:gd name="T58" fmla="*/ 6 w 96"/>
                  <a:gd name="T59" fmla="*/ 0 h 178"/>
                  <a:gd name="T60" fmla="*/ 5 w 96"/>
                  <a:gd name="T61" fmla="*/ 0 h 178"/>
                  <a:gd name="T62" fmla="*/ 5 w 96"/>
                  <a:gd name="T63" fmla="*/ 0 h 178"/>
                  <a:gd name="T64" fmla="*/ 4 w 96"/>
                  <a:gd name="T65" fmla="*/ 0 h 178"/>
                  <a:gd name="T66" fmla="*/ 3 w 96"/>
                  <a:gd name="T67" fmla="*/ 0 h 178"/>
                  <a:gd name="T68" fmla="*/ 3 w 96"/>
                  <a:gd name="T69" fmla="*/ 1 h 178"/>
                  <a:gd name="T70" fmla="*/ 2 w 96"/>
                  <a:gd name="T71" fmla="*/ 1 h 178"/>
                  <a:gd name="T72" fmla="*/ 2 w 96"/>
                  <a:gd name="T73" fmla="*/ 2 h 178"/>
                  <a:gd name="T74" fmla="*/ 2 w 96"/>
                  <a:gd name="T75" fmla="*/ 3 h 178"/>
                  <a:gd name="T76" fmla="*/ 1 w 96"/>
                  <a:gd name="T77" fmla="*/ 4 h 178"/>
                  <a:gd name="T78" fmla="*/ 1 w 96"/>
                  <a:gd name="T79" fmla="*/ 5 h 178"/>
                  <a:gd name="T80" fmla="*/ 1 w 96"/>
                  <a:gd name="T81" fmla="*/ 5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8"/>
                  <a:gd name="T125" fmla="*/ 96 w 96"/>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8">
                    <a:moveTo>
                      <a:pt x="6" y="88"/>
                    </a:moveTo>
                    <a:lnTo>
                      <a:pt x="3" y="101"/>
                    </a:lnTo>
                    <a:lnTo>
                      <a:pt x="0" y="114"/>
                    </a:lnTo>
                    <a:lnTo>
                      <a:pt x="0" y="127"/>
                    </a:lnTo>
                    <a:lnTo>
                      <a:pt x="0" y="137"/>
                    </a:lnTo>
                    <a:lnTo>
                      <a:pt x="3" y="146"/>
                    </a:lnTo>
                    <a:lnTo>
                      <a:pt x="3" y="155"/>
                    </a:lnTo>
                    <a:lnTo>
                      <a:pt x="6" y="165"/>
                    </a:lnTo>
                    <a:lnTo>
                      <a:pt x="13" y="171"/>
                    </a:lnTo>
                    <a:lnTo>
                      <a:pt x="16" y="174"/>
                    </a:lnTo>
                    <a:lnTo>
                      <a:pt x="23" y="178"/>
                    </a:lnTo>
                    <a:lnTo>
                      <a:pt x="28" y="178"/>
                    </a:lnTo>
                    <a:lnTo>
                      <a:pt x="35" y="178"/>
                    </a:lnTo>
                    <a:lnTo>
                      <a:pt x="42" y="174"/>
                    </a:lnTo>
                    <a:lnTo>
                      <a:pt x="48" y="168"/>
                    </a:lnTo>
                    <a:lnTo>
                      <a:pt x="54" y="162"/>
                    </a:lnTo>
                    <a:lnTo>
                      <a:pt x="60" y="155"/>
                    </a:lnTo>
                    <a:lnTo>
                      <a:pt x="67" y="146"/>
                    </a:lnTo>
                    <a:lnTo>
                      <a:pt x="74" y="137"/>
                    </a:lnTo>
                    <a:lnTo>
                      <a:pt x="80" y="124"/>
                    </a:lnTo>
                    <a:lnTo>
                      <a:pt x="82" y="114"/>
                    </a:lnTo>
                    <a:lnTo>
                      <a:pt x="89" y="95"/>
                    </a:lnTo>
                    <a:lnTo>
                      <a:pt x="92" y="79"/>
                    </a:lnTo>
                    <a:lnTo>
                      <a:pt x="96" y="63"/>
                    </a:lnTo>
                    <a:lnTo>
                      <a:pt x="96" y="51"/>
                    </a:lnTo>
                    <a:lnTo>
                      <a:pt x="96" y="38"/>
                    </a:lnTo>
                    <a:lnTo>
                      <a:pt x="96" y="29"/>
                    </a:lnTo>
                    <a:lnTo>
                      <a:pt x="92" y="19"/>
                    </a:lnTo>
                    <a:lnTo>
                      <a:pt x="89" y="12"/>
                    </a:lnTo>
                    <a:lnTo>
                      <a:pt x="86" y="6"/>
                    </a:lnTo>
                    <a:lnTo>
                      <a:pt x="80" y="3"/>
                    </a:lnTo>
                    <a:lnTo>
                      <a:pt x="70" y="0"/>
                    </a:lnTo>
                    <a:lnTo>
                      <a:pt x="60" y="3"/>
                    </a:lnTo>
                    <a:lnTo>
                      <a:pt x="51" y="6"/>
                    </a:lnTo>
                    <a:lnTo>
                      <a:pt x="42" y="15"/>
                    </a:lnTo>
                    <a:lnTo>
                      <a:pt x="35" y="25"/>
                    </a:lnTo>
                    <a:lnTo>
                      <a:pt x="28" y="38"/>
                    </a:lnTo>
                    <a:lnTo>
                      <a:pt x="23" y="51"/>
                    </a:lnTo>
                    <a:lnTo>
                      <a:pt x="16" y="63"/>
                    </a:lnTo>
                    <a:lnTo>
                      <a:pt x="10" y="76"/>
                    </a:lnTo>
                    <a:lnTo>
                      <a:pt x="6" y="8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2" name="Freeform 1724">
                <a:extLst>
                  <a:ext uri="{FF2B5EF4-FFF2-40B4-BE49-F238E27FC236}">
                    <a16:creationId xmlns:a16="http://schemas.microsoft.com/office/drawing/2014/main" id="{6A7DD548-F7F1-4747-9896-59CD57A40969}"/>
                  </a:ext>
                </a:extLst>
              </p:cNvPr>
              <p:cNvSpPr>
                <a:spLocks/>
              </p:cNvSpPr>
              <p:nvPr/>
            </p:nvSpPr>
            <p:spPr bwMode="auto">
              <a:xfrm>
                <a:off x="2794" y="3061"/>
                <a:ext cx="21" cy="46"/>
              </a:xfrm>
              <a:custGeom>
                <a:avLst/>
                <a:gdLst>
                  <a:gd name="T0" fmla="*/ 0 w 82"/>
                  <a:gd name="T1" fmla="*/ 7 h 184"/>
                  <a:gd name="T2" fmla="*/ 0 w 82"/>
                  <a:gd name="T3" fmla="*/ 8 h 184"/>
                  <a:gd name="T4" fmla="*/ 0 w 82"/>
                  <a:gd name="T5" fmla="*/ 8 h 184"/>
                  <a:gd name="T6" fmla="*/ 1 w 82"/>
                  <a:gd name="T7" fmla="*/ 9 h 184"/>
                  <a:gd name="T8" fmla="*/ 1 w 82"/>
                  <a:gd name="T9" fmla="*/ 10 h 184"/>
                  <a:gd name="T10" fmla="*/ 1 w 82"/>
                  <a:gd name="T11" fmla="*/ 10 h 184"/>
                  <a:gd name="T12" fmla="*/ 2 w 82"/>
                  <a:gd name="T13" fmla="*/ 11 h 184"/>
                  <a:gd name="T14" fmla="*/ 2 w 82"/>
                  <a:gd name="T15" fmla="*/ 11 h 184"/>
                  <a:gd name="T16" fmla="*/ 2 w 82"/>
                  <a:gd name="T17" fmla="*/ 11 h 184"/>
                  <a:gd name="T18" fmla="*/ 2 w 82"/>
                  <a:gd name="T19" fmla="*/ 12 h 184"/>
                  <a:gd name="T20" fmla="*/ 3 w 82"/>
                  <a:gd name="T21" fmla="*/ 12 h 184"/>
                  <a:gd name="T22" fmla="*/ 3 w 82"/>
                  <a:gd name="T23" fmla="*/ 11 h 184"/>
                  <a:gd name="T24" fmla="*/ 4 w 82"/>
                  <a:gd name="T25" fmla="*/ 11 h 184"/>
                  <a:gd name="T26" fmla="*/ 4 w 82"/>
                  <a:gd name="T27" fmla="*/ 11 h 184"/>
                  <a:gd name="T28" fmla="*/ 4 w 82"/>
                  <a:gd name="T29" fmla="*/ 11 h 184"/>
                  <a:gd name="T30" fmla="*/ 5 w 82"/>
                  <a:gd name="T31" fmla="*/ 10 h 184"/>
                  <a:gd name="T32" fmla="*/ 5 w 82"/>
                  <a:gd name="T33" fmla="*/ 9 h 184"/>
                  <a:gd name="T34" fmla="*/ 5 w 82"/>
                  <a:gd name="T35" fmla="*/ 9 h 184"/>
                  <a:gd name="T36" fmla="*/ 5 w 82"/>
                  <a:gd name="T37" fmla="*/ 8 h 184"/>
                  <a:gd name="T38" fmla="*/ 5 w 82"/>
                  <a:gd name="T39" fmla="*/ 7 h 184"/>
                  <a:gd name="T40" fmla="*/ 5 w 82"/>
                  <a:gd name="T41" fmla="*/ 6 h 184"/>
                  <a:gd name="T42" fmla="*/ 5 w 82"/>
                  <a:gd name="T43" fmla="*/ 5 h 184"/>
                  <a:gd name="T44" fmla="*/ 5 w 82"/>
                  <a:gd name="T45" fmla="*/ 4 h 184"/>
                  <a:gd name="T46" fmla="*/ 5 w 82"/>
                  <a:gd name="T47" fmla="*/ 4 h 184"/>
                  <a:gd name="T48" fmla="*/ 5 w 82"/>
                  <a:gd name="T49" fmla="*/ 3 h 184"/>
                  <a:gd name="T50" fmla="*/ 5 w 82"/>
                  <a:gd name="T51" fmla="*/ 2 h 184"/>
                  <a:gd name="T52" fmla="*/ 4 w 82"/>
                  <a:gd name="T53" fmla="*/ 1 h 184"/>
                  <a:gd name="T54" fmla="*/ 4 w 82"/>
                  <a:gd name="T55" fmla="*/ 1 h 184"/>
                  <a:gd name="T56" fmla="*/ 4 w 82"/>
                  <a:gd name="T57" fmla="*/ 0 h 184"/>
                  <a:gd name="T58" fmla="*/ 3 w 82"/>
                  <a:gd name="T59" fmla="*/ 0 h 184"/>
                  <a:gd name="T60" fmla="*/ 3 w 82"/>
                  <a:gd name="T61" fmla="*/ 0 h 184"/>
                  <a:gd name="T62" fmla="*/ 2 w 82"/>
                  <a:gd name="T63" fmla="*/ 0 h 184"/>
                  <a:gd name="T64" fmla="*/ 2 w 82"/>
                  <a:gd name="T65" fmla="*/ 0 h 184"/>
                  <a:gd name="T66" fmla="*/ 1 w 82"/>
                  <a:gd name="T67" fmla="*/ 1 h 184"/>
                  <a:gd name="T68" fmla="*/ 1 w 82"/>
                  <a:gd name="T69" fmla="*/ 2 h 184"/>
                  <a:gd name="T70" fmla="*/ 0 w 82"/>
                  <a:gd name="T71" fmla="*/ 2 h 184"/>
                  <a:gd name="T72" fmla="*/ 0 w 82"/>
                  <a:gd name="T73" fmla="*/ 3 h 184"/>
                  <a:gd name="T74" fmla="*/ 0 w 82"/>
                  <a:gd name="T75" fmla="*/ 4 h 184"/>
                  <a:gd name="T76" fmla="*/ 0 w 82"/>
                  <a:gd name="T77" fmla="*/ 5 h 184"/>
                  <a:gd name="T78" fmla="*/ 0 w 82"/>
                  <a:gd name="T79" fmla="*/ 6 h 184"/>
                  <a:gd name="T80" fmla="*/ 0 w 82"/>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84"/>
                  <a:gd name="T125" fmla="*/ 82 w 82"/>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84">
                    <a:moveTo>
                      <a:pt x="3" y="108"/>
                    </a:moveTo>
                    <a:lnTo>
                      <a:pt x="3" y="120"/>
                    </a:lnTo>
                    <a:lnTo>
                      <a:pt x="5" y="130"/>
                    </a:lnTo>
                    <a:lnTo>
                      <a:pt x="9" y="142"/>
                    </a:lnTo>
                    <a:lnTo>
                      <a:pt x="12" y="152"/>
                    </a:lnTo>
                    <a:lnTo>
                      <a:pt x="15" y="162"/>
                    </a:lnTo>
                    <a:lnTo>
                      <a:pt x="22" y="167"/>
                    </a:lnTo>
                    <a:lnTo>
                      <a:pt x="25" y="174"/>
                    </a:lnTo>
                    <a:lnTo>
                      <a:pt x="31" y="180"/>
                    </a:lnTo>
                    <a:lnTo>
                      <a:pt x="37" y="184"/>
                    </a:lnTo>
                    <a:lnTo>
                      <a:pt x="44" y="184"/>
                    </a:lnTo>
                    <a:lnTo>
                      <a:pt x="51" y="180"/>
                    </a:lnTo>
                    <a:lnTo>
                      <a:pt x="57" y="177"/>
                    </a:lnTo>
                    <a:lnTo>
                      <a:pt x="63" y="174"/>
                    </a:lnTo>
                    <a:lnTo>
                      <a:pt x="66" y="167"/>
                    </a:lnTo>
                    <a:lnTo>
                      <a:pt x="73" y="158"/>
                    </a:lnTo>
                    <a:lnTo>
                      <a:pt x="76" y="148"/>
                    </a:lnTo>
                    <a:lnTo>
                      <a:pt x="76" y="138"/>
                    </a:lnTo>
                    <a:lnTo>
                      <a:pt x="79" y="126"/>
                    </a:lnTo>
                    <a:lnTo>
                      <a:pt x="79" y="113"/>
                    </a:lnTo>
                    <a:lnTo>
                      <a:pt x="82" y="101"/>
                    </a:lnTo>
                    <a:lnTo>
                      <a:pt x="79" y="84"/>
                    </a:lnTo>
                    <a:lnTo>
                      <a:pt x="79" y="66"/>
                    </a:lnTo>
                    <a:lnTo>
                      <a:pt x="76" y="54"/>
                    </a:lnTo>
                    <a:lnTo>
                      <a:pt x="73" y="40"/>
                    </a:lnTo>
                    <a:lnTo>
                      <a:pt x="69" y="28"/>
                    </a:lnTo>
                    <a:lnTo>
                      <a:pt x="63" y="18"/>
                    </a:lnTo>
                    <a:lnTo>
                      <a:pt x="59" y="12"/>
                    </a:lnTo>
                    <a:lnTo>
                      <a:pt x="54" y="5"/>
                    </a:lnTo>
                    <a:lnTo>
                      <a:pt x="47" y="2"/>
                    </a:lnTo>
                    <a:lnTo>
                      <a:pt x="41" y="0"/>
                    </a:lnTo>
                    <a:lnTo>
                      <a:pt x="31" y="0"/>
                    </a:lnTo>
                    <a:lnTo>
                      <a:pt x="22" y="5"/>
                    </a:lnTo>
                    <a:lnTo>
                      <a:pt x="15" y="12"/>
                    </a:lnTo>
                    <a:lnTo>
                      <a:pt x="12" y="22"/>
                    </a:lnTo>
                    <a:lnTo>
                      <a:pt x="5" y="34"/>
                    </a:lnTo>
                    <a:lnTo>
                      <a:pt x="3" y="47"/>
                    </a:lnTo>
                    <a:lnTo>
                      <a:pt x="3" y="62"/>
                    </a:lnTo>
                    <a:lnTo>
                      <a:pt x="3" y="79"/>
                    </a:lnTo>
                    <a:lnTo>
                      <a:pt x="0" y="91"/>
                    </a:lnTo>
                    <a:lnTo>
                      <a:pt x="3"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3" name="Freeform 1725">
                <a:extLst>
                  <a:ext uri="{FF2B5EF4-FFF2-40B4-BE49-F238E27FC236}">
                    <a16:creationId xmlns:a16="http://schemas.microsoft.com/office/drawing/2014/main" id="{F2763455-6923-4305-B6A0-5A177E3B19A5}"/>
                  </a:ext>
                </a:extLst>
              </p:cNvPr>
              <p:cNvSpPr>
                <a:spLocks/>
              </p:cNvSpPr>
              <p:nvPr/>
            </p:nvSpPr>
            <p:spPr bwMode="auto">
              <a:xfrm>
                <a:off x="2794" y="3061"/>
                <a:ext cx="21" cy="46"/>
              </a:xfrm>
              <a:custGeom>
                <a:avLst/>
                <a:gdLst>
                  <a:gd name="T0" fmla="*/ 0 w 82"/>
                  <a:gd name="T1" fmla="*/ 7 h 184"/>
                  <a:gd name="T2" fmla="*/ 0 w 82"/>
                  <a:gd name="T3" fmla="*/ 8 h 184"/>
                  <a:gd name="T4" fmla="*/ 0 w 82"/>
                  <a:gd name="T5" fmla="*/ 8 h 184"/>
                  <a:gd name="T6" fmla="*/ 1 w 82"/>
                  <a:gd name="T7" fmla="*/ 9 h 184"/>
                  <a:gd name="T8" fmla="*/ 1 w 82"/>
                  <a:gd name="T9" fmla="*/ 10 h 184"/>
                  <a:gd name="T10" fmla="*/ 1 w 82"/>
                  <a:gd name="T11" fmla="*/ 10 h 184"/>
                  <a:gd name="T12" fmla="*/ 2 w 82"/>
                  <a:gd name="T13" fmla="*/ 11 h 184"/>
                  <a:gd name="T14" fmla="*/ 2 w 82"/>
                  <a:gd name="T15" fmla="*/ 11 h 184"/>
                  <a:gd name="T16" fmla="*/ 2 w 82"/>
                  <a:gd name="T17" fmla="*/ 11 h 184"/>
                  <a:gd name="T18" fmla="*/ 2 w 82"/>
                  <a:gd name="T19" fmla="*/ 12 h 184"/>
                  <a:gd name="T20" fmla="*/ 3 w 82"/>
                  <a:gd name="T21" fmla="*/ 12 h 184"/>
                  <a:gd name="T22" fmla="*/ 3 w 82"/>
                  <a:gd name="T23" fmla="*/ 11 h 184"/>
                  <a:gd name="T24" fmla="*/ 4 w 82"/>
                  <a:gd name="T25" fmla="*/ 11 h 184"/>
                  <a:gd name="T26" fmla="*/ 4 w 82"/>
                  <a:gd name="T27" fmla="*/ 11 h 184"/>
                  <a:gd name="T28" fmla="*/ 4 w 82"/>
                  <a:gd name="T29" fmla="*/ 11 h 184"/>
                  <a:gd name="T30" fmla="*/ 5 w 82"/>
                  <a:gd name="T31" fmla="*/ 10 h 184"/>
                  <a:gd name="T32" fmla="*/ 5 w 82"/>
                  <a:gd name="T33" fmla="*/ 9 h 184"/>
                  <a:gd name="T34" fmla="*/ 5 w 82"/>
                  <a:gd name="T35" fmla="*/ 9 h 184"/>
                  <a:gd name="T36" fmla="*/ 5 w 82"/>
                  <a:gd name="T37" fmla="*/ 8 h 184"/>
                  <a:gd name="T38" fmla="*/ 5 w 82"/>
                  <a:gd name="T39" fmla="*/ 7 h 184"/>
                  <a:gd name="T40" fmla="*/ 5 w 82"/>
                  <a:gd name="T41" fmla="*/ 6 h 184"/>
                  <a:gd name="T42" fmla="*/ 5 w 82"/>
                  <a:gd name="T43" fmla="*/ 5 h 184"/>
                  <a:gd name="T44" fmla="*/ 5 w 82"/>
                  <a:gd name="T45" fmla="*/ 4 h 184"/>
                  <a:gd name="T46" fmla="*/ 5 w 82"/>
                  <a:gd name="T47" fmla="*/ 4 h 184"/>
                  <a:gd name="T48" fmla="*/ 5 w 82"/>
                  <a:gd name="T49" fmla="*/ 3 h 184"/>
                  <a:gd name="T50" fmla="*/ 5 w 82"/>
                  <a:gd name="T51" fmla="*/ 2 h 184"/>
                  <a:gd name="T52" fmla="*/ 4 w 82"/>
                  <a:gd name="T53" fmla="*/ 1 h 184"/>
                  <a:gd name="T54" fmla="*/ 4 w 82"/>
                  <a:gd name="T55" fmla="*/ 1 h 184"/>
                  <a:gd name="T56" fmla="*/ 4 w 82"/>
                  <a:gd name="T57" fmla="*/ 0 h 184"/>
                  <a:gd name="T58" fmla="*/ 3 w 82"/>
                  <a:gd name="T59" fmla="*/ 0 h 184"/>
                  <a:gd name="T60" fmla="*/ 3 w 82"/>
                  <a:gd name="T61" fmla="*/ 0 h 184"/>
                  <a:gd name="T62" fmla="*/ 2 w 82"/>
                  <a:gd name="T63" fmla="*/ 0 h 184"/>
                  <a:gd name="T64" fmla="*/ 2 w 82"/>
                  <a:gd name="T65" fmla="*/ 0 h 184"/>
                  <a:gd name="T66" fmla="*/ 1 w 82"/>
                  <a:gd name="T67" fmla="*/ 1 h 184"/>
                  <a:gd name="T68" fmla="*/ 1 w 82"/>
                  <a:gd name="T69" fmla="*/ 2 h 184"/>
                  <a:gd name="T70" fmla="*/ 0 w 82"/>
                  <a:gd name="T71" fmla="*/ 2 h 184"/>
                  <a:gd name="T72" fmla="*/ 0 w 82"/>
                  <a:gd name="T73" fmla="*/ 3 h 184"/>
                  <a:gd name="T74" fmla="*/ 0 w 82"/>
                  <a:gd name="T75" fmla="*/ 4 h 184"/>
                  <a:gd name="T76" fmla="*/ 0 w 82"/>
                  <a:gd name="T77" fmla="*/ 5 h 184"/>
                  <a:gd name="T78" fmla="*/ 0 w 82"/>
                  <a:gd name="T79" fmla="*/ 6 h 184"/>
                  <a:gd name="T80" fmla="*/ 0 w 82"/>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2"/>
                  <a:gd name="T124" fmla="*/ 0 h 184"/>
                  <a:gd name="T125" fmla="*/ 82 w 82"/>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2" h="184">
                    <a:moveTo>
                      <a:pt x="3" y="108"/>
                    </a:moveTo>
                    <a:lnTo>
                      <a:pt x="3" y="120"/>
                    </a:lnTo>
                    <a:lnTo>
                      <a:pt x="5" y="130"/>
                    </a:lnTo>
                    <a:lnTo>
                      <a:pt x="9" y="142"/>
                    </a:lnTo>
                    <a:lnTo>
                      <a:pt x="12" y="152"/>
                    </a:lnTo>
                    <a:lnTo>
                      <a:pt x="15" y="162"/>
                    </a:lnTo>
                    <a:lnTo>
                      <a:pt x="22" y="167"/>
                    </a:lnTo>
                    <a:lnTo>
                      <a:pt x="25" y="174"/>
                    </a:lnTo>
                    <a:lnTo>
                      <a:pt x="31" y="180"/>
                    </a:lnTo>
                    <a:lnTo>
                      <a:pt x="37" y="184"/>
                    </a:lnTo>
                    <a:lnTo>
                      <a:pt x="44" y="184"/>
                    </a:lnTo>
                    <a:lnTo>
                      <a:pt x="51" y="180"/>
                    </a:lnTo>
                    <a:lnTo>
                      <a:pt x="57" y="177"/>
                    </a:lnTo>
                    <a:lnTo>
                      <a:pt x="63" y="174"/>
                    </a:lnTo>
                    <a:lnTo>
                      <a:pt x="66" y="167"/>
                    </a:lnTo>
                    <a:lnTo>
                      <a:pt x="73" y="158"/>
                    </a:lnTo>
                    <a:lnTo>
                      <a:pt x="76" y="148"/>
                    </a:lnTo>
                    <a:lnTo>
                      <a:pt x="76" y="138"/>
                    </a:lnTo>
                    <a:lnTo>
                      <a:pt x="79" y="126"/>
                    </a:lnTo>
                    <a:lnTo>
                      <a:pt x="79" y="113"/>
                    </a:lnTo>
                    <a:lnTo>
                      <a:pt x="82" y="101"/>
                    </a:lnTo>
                    <a:lnTo>
                      <a:pt x="79" y="84"/>
                    </a:lnTo>
                    <a:lnTo>
                      <a:pt x="79" y="66"/>
                    </a:lnTo>
                    <a:lnTo>
                      <a:pt x="76" y="54"/>
                    </a:lnTo>
                    <a:lnTo>
                      <a:pt x="73" y="40"/>
                    </a:lnTo>
                    <a:lnTo>
                      <a:pt x="69" y="28"/>
                    </a:lnTo>
                    <a:lnTo>
                      <a:pt x="63" y="18"/>
                    </a:lnTo>
                    <a:lnTo>
                      <a:pt x="59" y="12"/>
                    </a:lnTo>
                    <a:lnTo>
                      <a:pt x="54" y="5"/>
                    </a:lnTo>
                    <a:lnTo>
                      <a:pt x="47" y="2"/>
                    </a:lnTo>
                    <a:lnTo>
                      <a:pt x="41" y="0"/>
                    </a:lnTo>
                    <a:lnTo>
                      <a:pt x="31" y="0"/>
                    </a:lnTo>
                    <a:lnTo>
                      <a:pt x="22" y="5"/>
                    </a:lnTo>
                    <a:lnTo>
                      <a:pt x="15" y="12"/>
                    </a:lnTo>
                    <a:lnTo>
                      <a:pt x="12" y="22"/>
                    </a:lnTo>
                    <a:lnTo>
                      <a:pt x="5" y="34"/>
                    </a:lnTo>
                    <a:lnTo>
                      <a:pt x="3" y="47"/>
                    </a:lnTo>
                    <a:lnTo>
                      <a:pt x="3" y="62"/>
                    </a:lnTo>
                    <a:lnTo>
                      <a:pt x="3" y="79"/>
                    </a:lnTo>
                    <a:lnTo>
                      <a:pt x="0" y="91"/>
                    </a:lnTo>
                    <a:lnTo>
                      <a:pt x="3"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4" name="Freeform 1726">
                <a:extLst>
                  <a:ext uri="{FF2B5EF4-FFF2-40B4-BE49-F238E27FC236}">
                    <a16:creationId xmlns:a16="http://schemas.microsoft.com/office/drawing/2014/main" id="{D765F757-7DFB-45FA-8F47-C6FFC427CEB4}"/>
                  </a:ext>
                </a:extLst>
              </p:cNvPr>
              <p:cNvSpPr>
                <a:spLocks/>
              </p:cNvSpPr>
              <p:nvPr/>
            </p:nvSpPr>
            <p:spPr bwMode="auto">
              <a:xfrm>
                <a:off x="2952" y="2504"/>
                <a:ext cx="32" cy="40"/>
              </a:xfrm>
              <a:custGeom>
                <a:avLst/>
                <a:gdLst>
                  <a:gd name="T0" fmla="*/ 6 w 127"/>
                  <a:gd name="T1" fmla="*/ 3 h 159"/>
                  <a:gd name="T2" fmla="*/ 5 w 127"/>
                  <a:gd name="T3" fmla="*/ 2 h 159"/>
                  <a:gd name="T4" fmla="*/ 5 w 127"/>
                  <a:gd name="T5" fmla="*/ 2 h 159"/>
                  <a:gd name="T6" fmla="*/ 4 w 127"/>
                  <a:gd name="T7" fmla="*/ 1 h 159"/>
                  <a:gd name="T8" fmla="*/ 4 w 127"/>
                  <a:gd name="T9" fmla="*/ 1 h 159"/>
                  <a:gd name="T10" fmla="*/ 3 w 127"/>
                  <a:gd name="T11" fmla="*/ 1 h 159"/>
                  <a:gd name="T12" fmla="*/ 3 w 127"/>
                  <a:gd name="T13" fmla="*/ 0 h 159"/>
                  <a:gd name="T14" fmla="*/ 2 w 127"/>
                  <a:gd name="T15" fmla="*/ 0 h 159"/>
                  <a:gd name="T16" fmla="*/ 2 w 127"/>
                  <a:gd name="T17" fmla="*/ 0 h 159"/>
                  <a:gd name="T18" fmla="*/ 1 w 127"/>
                  <a:gd name="T19" fmla="*/ 0 h 159"/>
                  <a:gd name="T20" fmla="*/ 1 w 127"/>
                  <a:gd name="T21" fmla="*/ 0 h 159"/>
                  <a:gd name="T22" fmla="*/ 1 w 127"/>
                  <a:gd name="T23" fmla="*/ 1 h 159"/>
                  <a:gd name="T24" fmla="*/ 0 w 127"/>
                  <a:gd name="T25" fmla="*/ 1 h 159"/>
                  <a:gd name="T26" fmla="*/ 0 w 127"/>
                  <a:gd name="T27" fmla="*/ 1 h 159"/>
                  <a:gd name="T28" fmla="*/ 0 w 127"/>
                  <a:gd name="T29" fmla="*/ 2 h 159"/>
                  <a:gd name="T30" fmla="*/ 0 w 127"/>
                  <a:gd name="T31" fmla="*/ 3 h 159"/>
                  <a:gd name="T32" fmla="*/ 0 w 127"/>
                  <a:gd name="T33" fmla="*/ 3 h 159"/>
                  <a:gd name="T34" fmla="*/ 1 w 127"/>
                  <a:gd name="T35" fmla="*/ 4 h 159"/>
                  <a:gd name="T36" fmla="*/ 1 w 127"/>
                  <a:gd name="T37" fmla="*/ 5 h 159"/>
                  <a:gd name="T38" fmla="*/ 1 w 127"/>
                  <a:gd name="T39" fmla="*/ 5 h 159"/>
                  <a:gd name="T40" fmla="*/ 2 w 127"/>
                  <a:gd name="T41" fmla="*/ 6 h 159"/>
                  <a:gd name="T42" fmla="*/ 2 w 127"/>
                  <a:gd name="T43" fmla="*/ 7 h 159"/>
                  <a:gd name="T44" fmla="*/ 3 w 127"/>
                  <a:gd name="T45" fmla="*/ 8 h 159"/>
                  <a:gd name="T46" fmla="*/ 4 w 127"/>
                  <a:gd name="T47" fmla="*/ 8 h 159"/>
                  <a:gd name="T48" fmla="*/ 4 w 127"/>
                  <a:gd name="T49" fmla="*/ 9 h 159"/>
                  <a:gd name="T50" fmla="*/ 5 w 127"/>
                  <a:gd name="T51" fmla="*/ 9 h 159"/>
                  <a:gd name="T52" fmla="*/ 5 w 127"/>
                  <a:gd name="T53" fmla="*/ 10 h 159"/>
                  <a:gd name="T54" fmla="*/ 6 w 127"/>
                  <a:gd name="T55" fmla="*/ 10 h 159"/>
                  <a:gd name="T56" fmla="*/ 6 w 127"/>
                  <a:gd name="T57" fmla="*/ 10 h 159"/>
                  <a:gd name="T58" fmla="*/ 7 w 127"/>
                  <a:gd name="T59" fmla="*/ 10 h 159"/>
                  <a:gd name="T60" fmla="*/ 7 w 127"/>
                  <a:gd name="T61" fmla="*/ 10 h 159"/>
                  <a:gd name="T62" fmla="*/ 8 w 127"/>
                  <a:gd name="T63" fmla="*/ 10 h 159"/>
                  <a:gd name="T64" fmla="*/ 8 w 127"/>
                  <a:gd name="T65" fmla="*/ 9 h 159"/>
                  <a:gd name="T66" fmla="*/ 8 w 127"/>
                  <a:gd name="T67" fmla="*/ 9 h 159"/>
                  <a:gd name="T68" fmla="*/ 8 w 127"/>
                  <a:gd name="T69" fmla="*/ 8 h 159"/>
                  <a:gd name="T70" fmla="*/ 8 w 127"/>
                  <a:gd name="T71" fmla="*/ 7 h 159"/>
                  <a:gd name="T72" fmla="*/ 8 w 127"/>
                  <a:gd name="T73" fmla="*/ 6 h 159"/>
                  <a:gd name="T74" fmla="*/ 7 w 127"/>
                  <a:gd name="T75" fmla="*/ 5 h 159"/>
                  <a:gd name="T76" fmla="*/ 7 w 127"/>
                  <a:gd name="T77" fmla="*/ 5 h 159"/>
                  <a:gd name="T78" fmla="*/ 6 w 127"/>
                  <a:gd name="T79" fmla="*/ 4 h 159"/>
                  <a:gd name="T80" fmla="*/ 6 w 127"/>
                  <a:gd name="T81" fmla="*/ 3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9"/>
                  <a:gd name="T125" fmla="*/ 127 w 12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9">
                    <a:moveTo>
                      <a:pt x="89" y="48"/>
                    </a:moveTo>
                    <a:lnTo>
                      <a:pt x="82" y="35"/>
                    </a:lnTo>
                    <a:lnTo>
                      <a:pt x="73" y="25"/>
                    </a:lnTo>
                    <a:lnTo>
                      <a:pt x="67" y="19"/>
                    </a:lnTo>
                    <a:lnTo>
                      <a:pt x="57" y="12"/>
                    </a:lnTo>
                    <a:lnTo>
                      <a:pt x="47" y="7"/>
                    </a:lnTo>
                    <a:lnTo>
                      <a:pt x="41" y="3"/>
                    </a:lnTo>
                    <a:lnTo>
                      <a:pt x="32" y="0"/>
                    </a:lnTo>
                    <a:lnTo>
                      <a:pt x="25" y="0"/>
                    </a:lnTo>
                    <a:lnTo>
                      <a:pt x="19" y="0"/>
                    </a:lnTo>
                    <a:lnTo>
                      <a:pt x="13" y="3"/>
                    </a:lnTo>
                    <a:lnTo>
                      <a:pt x="6" y="7"/>
                    </a:lnTo>
                    <a:lnTo>
                      <a:pt x="3" y="12"/>
                    </a:lnTo>
                    <a:lnTo>
                      <a:pt x="3" y="19"/>
                    </a:lnTo>
                    <a:lnTo>
                      <a:pt x="0" y="29"/>
                    </a:lnTo>
                    <a:lnTo>
                      <a:pt x="3" y="38"/>
                    </a:lnTo>
                    <a:lnTo>
                      <a:pt x="3" y="48"/>
                    </a:lnTo>
                    <a:lnTo>
                      <a:pt x="6" y="57"/>
                    </a:lnTo>
                    <a:lnTo>
                      <a:pt x="13" y="70"/>
                    </a:lnTo>
                    <a:lnTo>
                      <a:pt x="16" y="80"/>
                    </a:lnTo>
                    <a:lnTo>
                      <a:pt x="22" y="92"/>
                    </a:lnTo>
                    <a:lnTo>
                      <a:pt x="35" y="105"/>
                    </a:lnTo>
                    <a:lnTo>
                      <a:pt x="45" y="120"/>
                    </a:lnTo>
                    <a:lnTo>
                      <a:pt x="54" y="130"/>
                    </a:lnTo>
                    <a:lnTo>
                      <a:pt x="63" y="140"/>
                    </a:lnTo>
                    <a:lnTo>
                      <a:pt x="73" y="146"/>
                    </a:lnTo>
                    <a:lnTo>
                      <a:pt x="82" y="152"/>
                    </a:lnTo>
                    <a:lnTo>
                      <a:pt x="89" y="156"/>
                    </a:lnTo>
                    <a:lnTo>
                      <a:pt x="99" y="159"/>
                    </a:lnTo>
                    <a:lnTo>
                      <a:pt x="104" y="159"/>
                    </a:lnTo>
                    <a:lnTo>
                      <a:pt x="111" y="159"/>
                    </a:lnTo>
                    <a:lnTo>
                      <a:pt x="118" y="152"/>
                    </a:lnTo>
                    <a:lnTo>
                      <a:pt x="124" y="143"/>
                    </a:lnTo>
                    <a:lnTo>
                      <a:pt x="127" y="134"/>
                    </a:lnTo>
                    <a:lnTo>
                      <a:pt x="124" y="124"/>
                    </a:lnTo>
                    <a:lnTo>
                      <a:pt x="121" y="111"/>
                    </a:lnTo>
                    <a:lnTo>
                      <a:pt x="118" y="95"/>
                    </a:lnTo>
                    <a:lnTo>
                      <a:pt x="111" y="83"/>
                    </a:lnTo>
                    <a:lnTo>
                      <a:pt x="104" y="70"/>
                    </a:lnTo>
                    <a:lnTo>
                      <a:pt x="95" y="57"/>
                    </a:lnTo>
                    <a:lnTo>
                      <a:pt x="89" y="4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5" name="Freeform 1727">
                <a:extLst>
                  <a:ext uri="{FF2B5EF4-FFF2-40B4-BE49-F238E27FC236}">
                    <a16:creationId xmlns:a16="http://schemas.microsoft.com/office/drawing/2014/main" id="{16B44B18-6077-4F6C-A93C-6749A72E1D07}"/>
                  </a:ext>
                </a:extLst>
              </p:cNvPr>
              <p:cNvSpPr>
                <a:spLocks/>
              </p:cNvSpPr>
              <p:nvPr/>
            </p:nvSpPr>
            <p:spPr bwMode="auto">
              <a:xfrm>
                <a:off x="2952" y="2504"/>
                <a:ext cx="32" cy="40"/>
              </a:xfrm>
              <a:custGeom>
                <a:avLst/>
                <a:gdLst>
                  <a:gd name="T0" fmla="*/ 6 w 127"/>
                  <a:gd name="T1" fmla="*/ 3 h 159"/>
                  <a:gd name="T2" fmla="*/ 5 w 127"/>
                  <a:gd name="T3" fmla="*/ 2 h 159"/>
                  <a:gd name="T4" fmla="*/ 5 w 127"/>
                  <a:gd name="T5" fmla="*/ 2 h 159"/>
                  <a:gd name="T6" fmla="*/ 4 w 127"/>
                  <a:gd name="T7" fmla="*/ 1 h 159"/>
                  <a:gd name="T8" fmla="*/ 4 w 127"/>
                  <a:gd name="T9" fmla="*/ 1 h 159"/>
                  <a:gd name="T10" fmla="*/ 3 w 127"/>
                  <a:gd name="T11" fmla="*/ 1 h 159"/>
                  <a:gd name="T12" fmla="*/ 3 w 127"/>
                  <a:gd name="T13" fmla="*/ 0 h 159"/>
                  <a:gd name="T14" fmla="*/ 2 w 127"/>
                  <a:gd name="T15" fmla="*/ 0 h 159"/>
                  <a:gd name="T16" fmla="*/ 2 w 127"/>
                  <a:gd name="T17" fmla="*/ 0 h 159"/>
                  <a:gd name="T18" fmla="*/ 1 w 127"/>
                  <a:gd name="T19" fmla="*/ 0 h 159"/>
                  <a:gd name="T20" fmla="*/ 1 w 127"/>
                  <a:gd name="T21" fmla="*/ 0 h 159"/>
                  <a:gd name="T22" fmla="*/ 1 w 127"/>
                  <a:gd name="T23" fmla="*/ 1 h 159"/>
                  <a:gd name="T24" fmla="*/ 0 w 127"/>
                  <a:gd name="T25" fmla="*/ 1 h 159"/>
                  <a:gd name="T26" fmla="*/ 0 w 127"/>
                  <a:gd name="T27" fmla="*/ 1 h 159"/>
                  <a:gd name="T28" fmla="*/ 0 w 127"/>
                  <a:gd name="T29" fmla="*/ 2 h 159"/>
                  <a:gd name="T30" fmla="*/ 0 w 127"/>
                  <a:gd name="T31" fmla="*/ 3 h 159"/>
                  <a:gd name="T32" fmla="*/ 0 w 127"/>
                  <a:gd name="T33" fmla="*/ 3 h 159"/>
                  <a:gd name="T34" fmla="*/ 1 w 127"/>
                  <a:gd name="T35" fmla="*/ 4 h 159"/>
                  <a:gd name="T36" fmla="*/ 1 w 127"/>
                  <a:gd name="T37" fmla="*/ 5 h 159"/>
                  <a:gd name="T38" fmla="*/ 1 w 127"/>
                  <a:gd name="T39" fmla="*/ 5 h 159"/>
                  <a:gd name="T40" fmla="*/ 2 w 127"/>
                  <a:gd name="T41" fmla="*/ 6 h 159"/>
                  <a:gd name="T42" fmla="*/ 2 w 127"/>
                  <a:gd name="T43" fmla="*/ 7 h 159"/>
                  <a:gd name="T44" fmla="*/ 3 w 127"/>
                  <a:gd name="T45" fmla="*/ 8 h 159"/>
                  <a:gd name="T46" fmla="*/ 4 w 127"/>
                  <a:gd name="T47" fmla="*/ 8 h 159"/>
                  <a:gd name="T48" fmla="*/ 4 w 127"/>
                  <a:gd name="T49" fmla="*/ 9 h 159"/>
                  <a:gd name="T50" fmla="*/ 5 w 127"/>
                  <a:gd name="T51" fmla="*/ 9 h 159"/>
                  <a:gd name="T52" fmla="*/ 5 w 127"/>
                  <a:gd name="T53" fmla="*/ 10 h 159"/>
                  <a:gd name="T54" fmla="*/ 6 w 127"/>
                  <a:gd name="T55" fmla="*/ 10 h 159"/>
                  <a:gd name="T56" fmla="*/ 6 w 127"/>
                  <a:gd name="T57" fmla="*/ 10 h 159"/>
                  <a:gd name="T58" fmla="*/ 7 w 127"/>
                  <a:gd name="T59" fmla="*/ 10 h 159"/>
                  <a:gd name="T60" fmla="*/ 7 w 127"/>
                  <a:gd name="T61" fmla="*/ 10 h 159"/>
                  <a:gd name="T62" fmla="*/ 8 w 127"/>
                  <a:gd name="T63" fmla="*/ 10 h 159"/>
                  <a:gd name="T64" fmla="*/ 8 w 127"/>
                  <a:gd name="T65" fmla="*/ 9 h 159"/>
                  <a:gd name="T66" fmla="*/ 8 w 127"/>
                  <a:gd name="T67" fmla="*/ 9 h 159"/>
                  <a:gd name="T68" fmla="*/ 8 w 127"/>
                  <a:gd name="T69" fmla="*/ 8 h 159"/>
                  <a:gd name="T70" fmla="*/ 8 w 127"/>
                  <a:gd name="T71" fmla="*/ 7 h 159"/>
                  <a:gd name="T72" fmla="*/ 8 w 127"/>
                  <a:gd name="T73" fmla="*/ 6 h 159"/>
                  <a:gd name="T74" fmla="*/ 7 w 127"/>
                  <a:gd name="T75" fmla="*/ 5 h 159"/>
                  <a:gd name="T76" fmla="*/ 7 w 127"/>
                  <a:gd name="T77" fmla="*/ 5 h 159"/>
                  <a:gd name="T78" fmla="*/ 6 w 127"/>
                  <a:gd name="T79" fmla="*/ 4 h 159"/>
                  <a:gd name="T80" fmla="*/ 6 w 127"/>
                  <a:gd name="T81" fmla="*/ 3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9"/>
                  <a:gd name="T125" fmla="*/ 127 w 127"/>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9">
                    <a:moveTo>
                      <a:pt x="89" y="48"/>
                    </a:moveTo>
                    <a:lnTo>
                      <a:pt x="82" y="35"/>
                    </a:lnTo>
                    <a:lnTo>
                      <a:pt x="73" y="25"/>
                    </a:lnTo>
                    <a:lnTo>
                      <a:pt x="67" y="19"/>
                    </a:lnTo>
                    <a:lnTo>
                      <a:pt x="57" y="12"/>
                    </a:lnTo>
                    <a:lnTo>
                      <a:pt x="47" y="7"/>
                    </a:lnTo>
                    <a:lnTo>
                      <a:pt x="41" y="3"/>
                    </a:lnTo>
                    <a:lnTo>
                      <a:pt x="32" y="0"/>
                    </a:lnTo>
                    <a:lnTo>
                      <a:pt x="25" y="0"/>
                    </a:lnTo>
                    <a:lnTo>
                      <a:pt x="19" y="0"/>
                    </a:lnTo>
                    <a:lnTo>
                      <a:pt x="13" y="3"/>
                    </a:lnTo>
                    <a:lnTo>
                      <a:pt x="6" y="7"/>
                    </a:lnTo>
                    <a:lnTo>
                      <a:pt x="3" y="12"/>
                    </a:lnTo>
                    <a:lnTo>
                      <a:pt x="3" y="19"/>
                    </a:lnTo>
                    <a:lnTo>
                      <a:pt x="0" y="29"/>
                    </a:lnTo>
                    <a:lnTo>
                      <a:pt x="3" y="38"/>
                    </a:lnTo>
                    <a:lnTo>
                      <a:pt x="3" y="48"/>
                    </a:lnTo>
                    <a:lnTo>
                      <a:pt x="6" y="57"/>
                    </a:lnTo>
                    <a:lnTo>
                      <a:pt x="13" y="70"/>
                    </a:lnTo>
                    <a:lnTo>
                      <a:pt x="16" y="80"/>
                    </a:lnTo>
                    <a:lnTo>
                      <a:pt x="22" y="92"/>
                    </a:lnTo>
                    <a:lnTo>
                      <a:pt x="35" y="105"/>
                    </a:lnTo>
                    <a:lnTo>
                      <a:pt x="45" y="120"/>
                    </a:lnTo>
                    <a:lnTo>
                      <a:pt x="54" y="130"/>
                    </a:lnTo>
                    <a:lnTo>
                      <a:pt x="63" y="140"/>
                    </a:lnTo>
                    <a:lnTo>
                      <a:pt x="73" y="146"/>
                    </a:lnTo>
                    <a:lnTo>
                      <a:pt x="82" y="152"/>
                    </a:lnTo>
                    <a:lnTo>
                      <a:pt x="89" y="156"/>
                    </a:lnTo>
                    <a:lnTo>
                      <a:pt x="99" y="159"/>
                    </a:lnTo>
                    <a:lnTo>
                      <a:pt x="104" y="159"/>
                    </a:lnTo>
                    <a:lnTo>
                      <a:pt x="111" y="159"/>
                    </a:lnTo>
                    <a:lnTo>
                      <a:pt x="118" y="152"/>
                    </a:lnTo>
                    <a:lnTo>
                      <a:pt x="124" y="143"/>
                    </a:lnTo>
                    <a:lnTo>
                      <a:pt x="127" y="134"/>
                    </a:lnTo>
                    <a:lnTo>
                      <a:pt x="124" y="124"/>
                    </a:lnTo>
                    <a:lnTo>
                      <a:pt x="121" y="111"/>
                    </a:lnTo>
                    <a:lnTo>
                      <a:pt x="118" y="95"/>
                    </a:lnTo>
                    <a:lnTo>
                      <a:pt x="111" y="83"/>
                    </a:lnTo>
                    <a:lnTo>
                      <a:pt x="104" y="70"/>
                    </a:lnTo>
                    <a:lnTo>
                      <a:pt x="95" y="57"/>
                    </a:lnTo>
                    <a:lnTo>
                      <a:pt x="89" y="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6" name="Freeform 1728">
                <a:extLst>
                  <a:ext uri="{FF2B5EF4-FFF2-40B4-BE49-F238E27FC236}">
                    <a16:creationId xmlns:a16="http://schemas.microsoft.com/office/drawing/2014/main" id="{2C9D91D9-E7EE-485C-B51E-896A5FD1B79A}"/>
                  </a:ext>
                </a:extLst>
              </p:cNvPr>
              <p:cNvSpPr>
                <a:spLocks/>
              </p:cNvSpPr>
              <p:nvPr/>
            </p:nvSpPr>
            <p:spPr bwMode="auto">
              <a:xfrm>
                <a:off x="3002" y="2573"/>
                <a:ext cx="35" cy="37"/>
              </a:xfrm>
              <a:custGeom>
                <a:avLst/>
                <a:gdLst>
                  <a:gd name="T0" fmla="*/ 6 w 140"/>
                  <a:gd name="T1" fmla="*/ 2 h 148"/>
                  <a:gd name="T2" fmla="*/ 5 w 140"/>
                  <a:gd name="T3" fmla="*/ 2 h 148"/>
                  <a:gd name="T4" fmla="*/ 5 w 140"/>
                  <a:gd name="T5" fmla="*/ 2 h 148"/>
                  <a:gd name="T6" fmla="*/ 4 w 140"/>
                  <a:gd name="T7" fmla="*/ 1 h 148"/>
                  <a:gd name="T8" fmla="*/ 3 w 140"/>
                  <a:gd name="T9" fmla="*/ 1 h 148"/>
                  <a:gd name="T10" fmla="*/ 3 w 140"/>
                  <a:gd name="T11" fmla="*/ 0 h 148"/>
                  <a:gd name="T12" fmla="*/ 2 w 140"/>
                  <a:gd name="T13" fmla="*/ 0 h 148"/>
                  <a:gd name="T14" fmla="*/ 2 w 140"/>
                  <a:gd name="T15" fmla="*/ 0 h 148"/>
                  <a:gd name="T16" fmla="*/ 1 w 140"/>
                  <a:gd name="T17" fmla="*/ 0 h 148"/>
                  <a:gd name="T18" fmla="*/ 1 w 140"/>
                  <a:gd name="T19" fmla="*/ 0 h 148"/>
                  <a:gd name="T20" fmla="*/ 1 w 140"/>
                  <a:gd name="T21" fmla="*/ 0 h 148"/>
                  <a:gd name="T22" fmla="*/ 0 w 140"/>
                  <a:gd name="T23" fmla="*/ 1 h 148"/>
                  <a:gd name="T24" fmla="*/ 0 w 140"/>
                  <a:gd name="T25" fmla="*/ 1 h 148"/>
                  <a:gd name="T26" fmla="*/ 0 w 140"/>
                  <a:gd name="T27" fmla="*/ 2 h 148"/>
                  <a:gd name="T28" fmla="*/ 0 w 140"/>
                  <a:gd name="T29" fmla="*/ 2 h 148"/>
                  <a:gd name="T30" fmla="*/ 0 w 140"/>
                  <a:gd name="T31" fmla="*/ 3 h 148"/>
                  <a:gd name="T32" fmla="*/ 1 w 140"/>
                  <a:gd name="T33" fmla="*/ 4 h 148"/>
                  <a:gd name="T34" fmla="*/ 1 w 140"/>
                  <a:gd name="T35" fmla="*/ 4 h 148"/>
                  <a:gd name="T36" fmla="*/ 1 w 140"/>
                  <a:gd name="T37" fmla="*/ 5 h 148"/>
                  <a:gd name="T38" fmla="*/ 2 w 140"/>
                  <a:gd name="T39" fmla="*/ 5 h 148"/>
                  <a:gd name="T40" fmla="*/ 2 w 140"/>
                  <a:gd name="T41" fmla="*/ 6 h 148"/>
                  <a:gd name="T42" fmla="*/ 3 w 140"/>
                  <a:gd name="T43" fmla="*/ 7 h 148"/>
                  <a:gd name="T44" fmla="*/ 4 w 140"/>
                  <a:gd name="T45" fmla="*/ 7 h 148"/>
                  <a:gd name="T46" fmla="*/ 4 w 140"/>
                  <a:gd name="T47" fmla="*/ 8 h 148"/>
                  <a:gd name="T48" fmla="*/ 5 w 140"/>
                  <a:gd name="T49" fmla="*/ 8 h 148"/>
                  <a:gd name="T50" fmla="*/ 6 w 140"/>
                  <a:gd name="T51" fmla="*/ 9 h 148"/>
                  <a:gd name="T52" fmla="*/ 6 w 140"/>
                  <a:gd name="T53" fmla="*/ 9 h 148"/>
                  <a:gd name="T54" fmla="*/ 7 w 140"/>
                  <a:gd name="T55" fmla="*/ 9 h 148"/>
                  <a:gd name="T56" fmla="*/ 7 w 140"/>
                  <a:gd name="T57" fmla="*/ 9 h 148"/>
                  <a:gd name="T58" fmla="*/ 8 w 140"/>
                  <a:gd name="T59" fmla="*/ 9 h 148"/>
                  <a:gd name="T60" fmla="*/ 8 w 140"/>
                  <a:gd name="T61" fmla="*/ 9 h 148"/>
                  <a:gd name="T62" fmla="*/ 9 w 140"/>
                  <a:gd name="T63" fmla="*/ 9 h 148"/>
                  <a:gd name="T64" fmla="*/ 9 w 140"/>
                  <a:gd name="T65" fmla="*/ 8 h 148"/>
                  <a:gd name="T66" fmla="*/ 9 w 140"/>
                  <a:gd name="T67" fmla="*/ 7 h 148"/>
                  <a:gd name="T68" fmla="*/ 9 w 140"/>
                  <a:gd name="T69" fmla="*/ 7 h 148"/>
                  <a:gd name="T70" fmla="*/ 8 w 140"/>
                  <a:gd name="T71" fmla="*/ 6 h 148"/>
                  <a:gd name="T72" fmla="*/ 8 w 140"/>
                  <a:gd name="T73" fmla="*/ 5 h 148"/>
                  <a:gd name="T74" fmla="*/ 8 w 140"/>
                  <a:gd name="T75" fmla="*/ 5 h 148"/>
                  <a:gd name="T76" fmla="*/ 7 w 140"/>
                  <a:gd name="T77" fmla="*/ 4 h 148"/>
                  <a:gd name="T78" fmla="*/ 6 w 140"/>
                  <a:gd name="T79" fmla="*/ 3 h 148"/>
                  <a:gd name="T80" fmla="*/ 6 w 140"/>
                  <a:gd name="T81" fmla="*/ 2 h 1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8"/>
                  <a:gd name="T125" fmla="*/ 140 w 140"/>
                  <a:gd name="T126" fmla="*/ 148 h 1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8">
                    <a:moveTo>
                      <a:pt x="89" y="37"/>
                    </a:moveTo>
                    <a:lnTo>
                      <a:pt x="80" y="28"/>
                    </a:lnTo>
                    <a:lnTo>
                      <a:pt x="70" y="22"/>
                    </a:lnTo>
                    <a:lnTo>
                      <a:pt x="61" y="15"/>
                    </a:lnTo>
                    <a:lnTo>
                      <a:pt x="51" y="8"/>
                    </a:lnTo>
                    <a:lnTo>
                      <a:pt x="41" y="5"/>
                    </a:lnTo>
                    <a:lnTo>
                      <a:pt x="35" y="3"/>
                    </a:lnTo>
                    <a:lnTo>
                      <a:pt x="26" y="0"/>
                    </a:lnTo>
                    <a:lnTo>
                      <a:pt x="19" y="3"/>
                    </a:lnTo>
                    <a:lnTo>
                      <a:pt x="12" y="3"/>
                    </a:lnTo>
                    <a:lnTo>
                      <a:pt x="7" y="5"/>
                    </a:lnTo>
                    <a:lnTo>
                      <a:pt x="4" y="12"/>
                    </a:lnTo>
                    <a:lnTo>
                      <a:pt x="0" y="18"/>
                    </a:lnTo>
                    <a:lnTo>
                      <a:pt x="0" y="25"/>
                    </a:lnTo>
                    <a:lnTo>
                      <a:pt x="0" y="34"/>
                    </a:lnTo>
                    <a:lnTo>
                      <a:pt x="4" y="44"/>
                    </a:lnTo>
                    <a:lnTo>
                      <a:pt x="7" y="54"/>
                    </a:lnTo>
                    <a:lnTo>
                      <a:pt x="10" y="62"/>
                    </a:lnTo>
                    <a:lnTo>
                      <a:pt x="16" y="72"/>
                    </a:lnTo>
                    <a:lnTo>
                      <a:pt x="22" y="82"/>
                    </a:lnTo>
                    <a:lnTo>
                      <a:pt x="32" y="91"/>
                    </a:lnTo>
                    <a:lnTo>
                      <a:pt x="44" y="104"/>
                    </a:lnTo>
                    <a:lnTo>
                      <a:pt x="58" y="116"/>
                    </a:lnTo>
                    <a:lnTo>
                      <a:pt x="66" y="126"/>
                    </a:lnTo>
                    <a:lnTo>
                      <a:pt x="80" y="133"/>
                    </a:lnTo>
                    <a:lnTo>
                      <a:pt x="89" y="140"/>
                    </a:lnTo>
                    <a:lnTo>
                      <a:pt x="98" y="145"/>
                    </a:lnTo>
                    <a:lnTo>
                      <a:pt x="108" y="145"/>
                    </a:lnTo>
                    <a:lnTo>
                      <a:pt x="115" y="148"/>
                    </a:lnTo>
                    <a:lnTo>
                      <a:pt x="120" y="145"/>
                    </a:lnTo>
                    <a:lnTo>
                      <a:pt x="127" y="145"/>
                    </a:lnTo>
                    <a:lnTo>
                      <a:pt x="134" y="136"/>
                    </a:lnTo>
                    <a:lnTo>
                      <a:pt x="137" y="130"/>
                    </a:lnTo>
                    <a:lnTo>
                      <a:pt x="140" y="116"/>
                    </a:lnTo>
                    <a:lnTo>
                      <a:pt x="137" y="108"/>
                    </a:lnTo>
                    <a:lnTo>
                      <a:pt x="130" y="94"/>
                    </a:lnTo>
                    <a:lnTo>
                      <a:pt x="124" y="82"/>
                    </a:lnTo>
                    <a:lnTo>
                      <a:pt x="118" y="72"/>
                    </a:lnTo>
                    <a:lnTo>
                      <a:pt x="108" y="59"/>
                    </a:lnTo>
                    <a:lnTo>
                      <a:pt x="98" y="47"/>
                    </a:lnTo>
                    <a:lnTo>
                      <a:pt x="89" y="3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7" name="Freeform 1729">
                <a:extLst>
                  <a:ext uri="{FF2B5EF4-FFF2-40B4-BE49-F238E27FC236}">
                    <a16:creationId xmlns:a16="http://schemas.microsoft.com/office/drawing/2014/main" id="{81823A15-61CF-4380-8D71-5607038197C5}"/>
                  </a:ext>
                </a:extLst>
              </p:cNvPr>
              <p:cNvSpPr>
                <a:spLocks/>
              </p:cNvSpPr>
              <p:nvPr/>
            </p:nvSpPr>
            <p:spPr bwMode="auto">
              <a:xfrm>
                <a:off x="3002" y="2573"/>
                <a:ext cx="35" cy="37"/>
              </a:xfrm>
              <a:custGeom>
                <a:avLst/>
                <a:gdLst>
                  <a:gd name="T0" fmla="*/ 6 w 140"/>
                  <a:gd name="T1" fmla="*/ 2 h 148"/>
                  <a:gd name="T2" fmla="*/ 5 w 140"/>
                  <a:gd name="T3" fmla="*/ 2 h 148"/>
                  <a:gd name="T4" fmla="*/ 5 w 140"/>
                  <a:gd name="T5" fmla="*/ 2 h 148"/>
                  <a:gd name="T6" fmla="*/ 4 w 140"/>
                  <a:gd name="T7" fmla="*/ 1 h 148"/>
                  <a:gd name="T8" fmla="*/ 3 w 140"/>
                  <a:gd name="T9" fmla="*/ 1 h 148"/>
                  <a:gd name="T10" fmla="*/ 3 w 140"/>
                  <a:gd name="T11" fmla="*/ 0 h 148"/>
                  <a:gd name="T12" fmla="*/ 2 w 140"/>
                  <a:gd name="T13" fmla="*/ 0 h 148"/>
                  <a:gd name="T14" fmla="*/ 2 w 140"/>
                  <a:gd name="T15" fmla="*/ 0 h 148"/>
                  <a:gd name="T16" fmla="*/ 1 w 140"/>
                  <a:gd name="T17" fmla="*/ 0 h 148"/>
                  <a:gd name="T18" fmla="*/ 1 w 140"/>
                  <a:gd name="T19" fmla="*/ 0 h 148"/>
                  <a:gd name="T20" fmla="*/ 1 w 140"/>
                  <a:gd name="T21" fmla="*/ 0 h 148"/>
                  <a:gd name="T22" fmla="*/ 0 w 140"/>
                  <a:gd name="T23" fmla="*/ 1 h 148"/>
                  <a:gd name="T24" fmla="*/ 0 w 140"/>
                  <a:gd name="T25" fmla="*/ 1 h 148"/>
                  <a:gd name="T26" fmla="*/ 0 w 140"/>
                  <a:gd name="T27" fmla="*/ 2 h 148"/>
                  <a:gd name="T28" fmla="*/ 0 w 140"/>
                  <a:gd name="T29" fmla="*/ 2 h 148"/>
                  <a:gd name="T30" fmla="*/ 0 w 140"/>
                  <a:gd name="T31" fmla="*/ 3 h 148"/>
                  <a:gd name="T32" fmla="*/ 1 w 140"/>
                  <a:gd name="T33" fmla="*/ 4 h 148"/>
                  <a:gd name="T34" fmla="*/ 1 w 140"/>
                  <a:gd name="T35" fmla="*/ 4 h 148"/>
                  <a:gd name="T36" fmla="*/ 1 w 140"/>
                  <a:gd name="T37" fmla="*/ 5 h 148"/>
                  <a:gd name="T38" fmla="*/ 2 w 140"/>
                  <a:gd name="T39" fmla="*/ 5 h 148"/>
                  <a:gd name="T40" fmla="*/ 2 w 140"/>
                  <a:gd name="T41" fmla="*/ 6 h 148"/>
                  <a:gd name="T42" fmla="*/ 3 w 140"/>
                  <a:gd name="T43" fmla="*/ 7 h 148"/>
                  <a:gd name="T44" fmla="*/ 4 w 140"/>
                  <a:gd name="T45" fmla="*/ 7 h 148"/>
                  <a:gd name="T46" fmla="*/ 4 w 140"/>
                  <a:gd name="T47" fmla="*/ 8 h 148"/>
                  <a:gd name="T48" fmla="*/ 5 w 140"/>
                  <a:gd name="T49" fmla="*/ 8 h 148"/>
                  <a:gd name="T50" fmla="*/ 6 w 140"/>
                  <a:gd name="T51" fmla="*/ 9 h 148"/>
                  <a:gd name="T52" fmla="*/ 6 w 140"/>
                  <a:gd name="T53" fmla="*/ 9 h 148"/>
                  <a:gd name="T54" fmla="*/ 7 w 140"/>
                  <a:gd name="T55" fmla="*/ 9 h 148"/>
                  <a:gd name="T56" fmla="*/ 7 w 140"/>
                  <a:gd name="T57" fmla="*/ 9 h 148"/>
                  <a:gd name="T58" fmla="*/ 8 w 140"/>
                  <a:gd name="T59" fmla="*/ 9 h 148"/>
                  <a:gd name="T60" fmla="*/ 8 w 140"/>
                  <a:gd name="T61" fmla="*/ 9 h 148"/>
                  <a:gd name="T62" fmla="*/ 9 w 140"/>
                  <a:gd name="T63" fmla="*/ 9 h 148"/>
                  <a:gd name="T64" fmla="*/ 9 w 140"/>
                  <a:gd name="T65" fmla="*/ 8 h 148"/>
                  <a:gd name="T66" fmla="*/ 9 w 140"/>
                  <a:gd name="T67" fmla="*/ 7 h 148"/>
                  <a:gd name="T68" fmla="*/ 9 w 140"/>
                  <a:gd name="T69" fmla="*/ 7 h 148"/>
                  <a:gd name="T70" fmla="*/ 8 w 140"/>
                  <a:gd name="T71" fmla="*/ 6 h 148"/>
                  <a:gd name="T72" fmla="*/ 8 w 140"/>
                  <a:gd name="T73" fmla="*/ 5 h 148"/>
                  <a:gd name="T74" fmla="*/ 8 w 140"/>
                  <a:gd name="T75" fmla="*/ 5 h 148"/>
                  <a:gd name="T76" fmla="*/ 7 w 140"/>
                  <a:gd name="T77" fmla="*/ 4 h 148"/>
                  <a:gd name="T78" fmla="*/ 6 w 140"/>
                  <a:gd name="T79" fmla="*/ 3 h 148"/>
                  <a:gd name="T80" fmla="*/ 6 w 140"/>
                  <a:gd name="T81" fmla="*/ 2 h 1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8"/>
                  <a:gd name="T125" fmla="*/ 140 w 140"/>
                  <a:gd name="T126" fmla="*/ 148 h 1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8">
                    <a:moveTo>
                      <a:pt x="89" y="37"/>
                    </a:moveTo>
                    <a:lnTo>
                      <a:pt x="80" y="28"/>
                    </a:lnTo>
                    <a:lnTo>
                      <a:pt x="70" y="22"/>
                    </a:lnTo>
                    <a:lnTo>
                      <a:pt x="61" y="15"/>
                    </a:lnTo>
                    <a:lnTo>
                      <a:pt x="51" y="8"/>
                    </a:lnTo>
                    <a:lnTo>
                      <a:pt x="41" y="5"/>
                    </a:lnTo>
                    <a:lnTo>
                      <a:pt x="35" y="3"/>
                    </a:lnTo>
                    <a:lnTo>
                      <a:pt x="26" y="0"/>
                    </a:lnTo>
                    <a:lnTo>
                      <a:pt x="19" y="3"/>
                    </a:lnTo>
                    <a:lnTo>
                      <a:pt x="12" y="3"/>
                    </a:lnTo>
                    <a:lnTo>
                      <a:pt x="7" y="5"/>
                    </a:lnTo>
                    <a:lnTo>
                      <a:pt x="4" y="12"/>
                    </a:lnTo>
                    <a:lnTo>
                      <a:pt x="0" y="18"/>
                    </a:lnTo>
                    <a:lnTo>
                      <a:pt x="0" y="25"/>
                    </a:lnTo>
                    <a:lnTo>
                      <a:pt x="0" y="34"/>
                    </a:lnTo>
                    <a:lnTo>
                      <a:pt x="4" y="44"/>
                    </a:lnTo>
                    <a:lnTo>
                      <a:pt x="7" y="54"/>
                    </a:lnTo>
                    <a:lnTo>
                      <a:pt x="10" y="62"/>
                    </a:lnTo>
                    <a:lnTo>
                      <a:pt x="16" y="72"/>
                    </a:lnTo>
                    <a:lnTo>
                      <a:pt x="22" y="82"/>
                    </a:lnTo>
                    <a:lnTo>
                      <a:pt x="32" y="91"/>
                    </a:lnTo>
                    <a:lnTo>
                      <a:pt x="44" y="104"/>
                    </a:lnTo>
                    <a:lnTo>
                      <a:pt x="58" y="116"/>
                    </a:lnTo>
                    <a:lnTo>
                      <a:pt x="66" y="126"/>
                    </a:lnTo>
                    <a:lnTo>
                      <a:pt x="80" y="133"/>
                    </a:lnTo>
                    <a:lnTo>
                      <a:pt x="89" y="140"/>
                    </a:lnTo>
                    <a:lnTo>
                      <a:pt x="98" y="145"/>
                    </a:lnTo>
                    <a:lnTo>
                      <a:pt x="108" y="145"/>
                    </a:lnTo>
                    <a:lnTo>
                      <a:pt x="115" y="148"/>
                    </a:lnTo>
                    <a:lnTo>
                      <a:pt x="120" y="145"/>
                    </a:lnTo>
                    <a:lnTo>
                      <a:pt x="127" y="145"/>
                    </a:lnTo>
                    <a:lnTo>
                      <a:pt x="134" y="136"/>
                    </a:lnTo>
                    <a:lnTo>
                      <a:pt x="137" y="130"/>
                    </a:lnTo>
                    <a:lnTo>
                      <a:pt x="140" y="116"/>
                    </a:lnTo>
                    <a:lnTo>
                      <a:pt x="137" y="108"/>
                    </a:lnTo>
                    <a:lnTo>
                      <a:pt x="130" y="94"/>
                    </a:lnTo>
                    <a:lnTo>
                      <a:pt x="124" y="82"/>
                    </a:lnTo>
                    <a:lnTo>
                      <a:pt x="118" y="72"/>
                    </a:lnTo>
                    <a:lnTo>
                      <a:pt x="108" y="59"/>
                    </a:lnTo>
                    <a:lnTo>
                      <a:pt x="98" y="47"/>
                    </a:lnTo>
                    <a:lnTo>
                      <a:pt x="89" y="3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68" name="Freeform 1730">
                <a:extLst>
                  <a:ext uri="{FF2B5EF4-FFF2-40B4-BE49-F238E27FC236}">
                    <a16:creationId xmlns:a16="http://schemas.microsoft.com/office/drawing/2014/main" id="{727FA034-54FC-4F44-BCF9-55DC8D4A383B}"/>
                  </a:ext>
                </a:extLst>
              </p:cNvPr>
              <p:cNvSpPr>
                <a:spLocks/>
              </p:cNvSpPr>
              <p:nvPr/>
            </p:nvSpPr>
            <p:spPr bwMode="auto">
              <a:xfrm>
                <a:off x="3067" y="2626"/>
                <a:ext cx="42" cy="27"/>
              </a:xfrm>
              <a:custGeom>
                <a:avLst/>
                <a:gdLst>
                  <a:gd name="T0" fmla="*/ 5 w 169"/>
                  <a:gd name="T1" fmla="*/ 1 h 108"/>
                  <a:gd name="T2" fmla="*/ 5 w 169"/>
                  <a:gd name="T3" fmla="*/ 1 h 108"/>
                  <a:gd name="T4" fmla="*/ 4 w 169"/>
                  <a:gd name="T5" fmla="*/ 0 h 108"/>
                  <a:gd name="T6" fmla="*/ 3 w 169"/>
                  <a:gd name="T7" fmla="*/ 0 h 108"/>
                  <a:gd name="T8" fmla="*/ 3 w 169"/>
                  <a:gd name="T9" fmla="*/ 0 h 108"/>
                  <a:gd name="T10" fmla="*/ 2 w 169"/>
                  <a:gd name="T11" fmla="*/ 0 h 108"/>
                  <a:gd name="T12" fmla="*/ 1 w 169"/>
                  <a:gd name="T13" fmla="*/ 0 h 108"/>
                  <a:gd name="T14" fmla="*/ 1 w 169"/>
                  <a:gd name="T15" fmla="*/ 0 h 108"/>
                  <a:gd name="T16" fmla="*/ 0 w 169"/>
                  <a:gd name="T17" fmla="*/ 0 h 108"/>
                  <a:gd name="T18" fmla="*/ 0 w 169"/>
                  <a:gd name="T19" fmla="*/ 1 h 108"/>
                  <a:gd name="T20" fmla="*/ 0 w 169"/>
                  <a:gd name="T21" fmla="*/ 1 h 108"/>
                  <a:gd name="T22" fmla="*/ 0 w 169"/>
                  <a:gd name="T23" fmla="*/ 1 h 108"/>
                  <a:gd name="T24" fmla="*/ 0 w 169"/>
                  <a:gd name="T25" fmla="*/ 2 h 108"/>
                  <a:gd name="T26" fmla="*/ 0 w 169"/>
                  <a:gd name="T27" fmla="*/ 2 h 108"/>
                  <a:gd name="T28" fmla="*/ 0 w 169"/>
                  <a:gd name="T29" fmla="*/ 3 h 108"/>
                  <a:gd name="T30" fmla="*/ 0 w 169"/>
                  <a:gd name="T31" fmla="*/ 3 h 108"/>
                  <a:gd name="T32" fmla="*/ 1 w 169"/>
                  <a:gd name="T33" fmla="*/ 4 h 108"/>
                  <a:gd name="T34" fmla="*/ 1 w 169"/>
                  <a:gd name="T35" fmla="*/ 4 h 108"/>
                  <a:gd name="T36" fmla="*/ 2 w 169"/>
                  <a:gd name="T37" fmla="*/ 5 h 108"/>
                  <a:gd name="T38" fmla="*/ 3 w 169"/>
                  <a:gd name="T39" fmla="*/ 5 h 108"/>
                  <a:gd name="T40" fmla="*/ 3 w 169"/>
                  <a:gd name="T41" fmla="*/ 5 h 108"/>
                  <a:gd name="T42" fmla="*/ 4 w 169"/>
                  <a:gd name="T43" fmla="*/ 6 h 108"/>
                  <a:gd name="T44" fmla="*/ 5 w 169"/>
                  <a:gd name="T45" fmla="*/ 6 h 108"/>
                  <a:gd name="T46" fmla="*/ 6 w 169"/>
                  <a:gd name="T47" fmla="*/ 7 h 108"/>
                  <a:gd name="T48" fmla="*/ 7 w 169"/>
                  <a:gd name="T49" fmla="*/ 7 h 108"/>
                  <a:gd name="T50" fmla="*/ 8 w 169"/>
                  <a:gd name="T51" fmla="*/ 7 h 108"/>
                  <a:gd name="T52" fmla="*/ 8 w 169"/>
                  <a:gd name="T53" fmla="*/ 7 h 108"/>
                  <a:gd name="T54" fmla="*/ 9 w 169"/>
                  <a:gd name="T55" fmla="*/ 7 h 108"/>
                  <a:gd name="T56" fmla="*/ 9 w 169"/>
                  <a:gd name="T57" fmla="*/ 7 h 108"/>
                  <a:gd name="T58" fmla="*/ 10 w 169"/>
                  <a:gd name="T59" fmla="*/ 7 h 108"/>
                  <a:gd name="T60" fmla="*/ 10 w 169"/>
                  <a:gd name="T61" fmla="*/ 6 h 108"/>
                  <a:gd name="T62" fmla="*/ 10 w 169"/>
                  <a:gd name="T63" fmla="*/ 6 h 108"/>
                  <a:gd name="T64" fmla="*/ 10 w 169"/>
                  <a:gd name="T65" fmla="*/ 5 h 108"/>
                  <a:gd name="T66" fmla="*/ 10 w 169"/>
                  <a:gd name="T67" fmla="*/ 5 h 108"/>
                  <a:gd name="T68" fmla="*/ 10 w 169"/>
                  <a:gd name="T69" fmla="*/ 4 h 108"/>
                  <a:gd name="T70" fmla="*/ 9 w 169"/>
                  <a:gd name="T71" fmla="*/ 3 h 108"/>
                  <a:gd name="T72" fmla="*/ 9 w 169"/>
                  <a:gd name="T73" fmla="*/ 3 h 108"/>
                  <a:gd name="T74" fmla="*/ 8 w 169"/>
                  <a:gd name="T75" fmla="*/ 2 h 108"/>
                  <a:gd name="T76" fmla="*/ 7 w 169"/>
                  <a:gd name="T77" fmla="*/ 2 h 108"/>
                  <a:gd name="T78" fmla="*/ 6 w 169"/>
                  <a:gd name="T79" fmla="*/ 1 h 108"/>
                  <a:gd name="T80" fmla="*/ 5 w 169"/>
                  <a:gd name="T81" fmla="*/ 1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08"/>
                  <a:gd name="T125" fmla="*/ 169 w 16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08">
                    <a:moveTo>
                      <a:pt x="90" y="13"/>
                    </a:moveTo>
                    <a:lnTo>
                      <a:pt x="76" y="7"/>
                    </a:lnTo>
                    <a:lnTo>
                      <a:pt x="68" y="4"/>
                    </a:lnTo>
                    <a:lnTo>
                      <a:pt x="54" y="0"/>
                    </a:lnTo>
                    <a:lnTo>
                      <a:pt x="46" y="0"/>
                    </a:lnTo>
                    <a:lnTo>
                      <a:pt x="32" y="0"/>
                    </a:lnTo>
                    <a:lnTo>
                      <a:pt x="26" y="0"/>
                    </a:lnTo>
                    <a:lnTo>
                      <a:pt x="17" y="0"/>
                    </a:lnTo>
                    <a:lnTo>
                      <a:pt x="10" y="4"/>
                    </a:lnTo>
                    <a:lnTo>
                      <a:pt x="4" y="10"/>
                    </a:lnTo>
                    <a:lnTo>
                      <a:pt x="0" y="13"/>
                    </a:lnTo>
                    <a:lnTo>
                      <a:pt x="0" y="19"/>
                    </a:lnTo>
                    <a:lnTo>
                      <a:pt x="0" y="26"/>
                    </a:lnTo>
                    <a:lnTo>
                      <a:pt x="0" y="36"/>
                    </a:lnTo>
                    <a:lnTo>
                      <a:pt x="4" y="41"/>
                    </a:lnTo>
                    <a:lnTo>
                      <a:pt x="10" y="48"/>
                    </a:lnTo>
                    <a:lnTo>
                      <a:pt x="17" y="58"/>
                    </a:lnTo>
                    <a:lnTo>
                      <a:pt x="26" y="64"/>
                    </a:lnTo>
                    <a:lnTo>
                      <a:pt x="36" y="70"/>
                    </a:lnTo>
                    <a:lnTo>
                      <a:pt x="46" y="76"/>
                    </a:lnTo>
                    <a:lnTo>
                      <a:pt x="54" y="83"/>
                    </a:lnTo>
                    <a:lnTo>
                      <a:pt x="74" y="92"/>
                    </a:lnTo>
                    <a:lnTo>
                      <a:pt x="90" y="99"/>
                    </a:lnTo>
                    <a:lnTo>
                      <a:pt x="102" y="102"/>
                    </a:lnTo>
                    <a:lnTo>
                      <a:pt x="115" y="105"/>
                    </a:lnTo>
                    <a:lnTo>
                      <a:pt x="128" y="108"/>
                    </a:lnTo>
                    <a:lnTo>
                      <a:pt x="137" y="108"/>
                    </a:lnTo>
                    <a:lnTo>
                      <a:pt x="147" y="108"/>
                    </a:lnTo>
                    <a:lnTo>
                      <a:pt x="154" y="105"/>
                    </a:lnTo>
                    <a:lnTo>
                      <a:pt x="159" y="102"/>
                    </a:lnTo>
                    <a:lnTo>
                      <a:pt x="166" y="95"/>
                    </a:lnTo>
                    <a:lnTo>
                      <a:pt x="169" y="90"/>
                    </a:lnTo>
                    <a:lnTo>
                      <a:pt x="169" y="80"/>
                    </a:lnTo>
                    <a:lnTo>
                      <a:pt x="166" y="70"/>
                    </a:lnTo>
                    <a:lnTo>
                      <a:pt x="159" y="61"/>
                    </a:lnTo>
                    <a:lnTo>
                      <a:pt x="150" y="51"/>
                    </a:lnTo>
                    <a:lnTo>
                      <a:pt x="140" y="41"/>
                    </a:lnTo>
                    <a:lnTo>
                      <a:pt x="128" y="32"/>
                    </a:lnTo>
                    <a:lnTo>
                      <a:pt x="115" y="26"/>
                    </a:lnTo>
                    <a:lnTo>
                      <a:pt x="102" y="19"/>
                    </a:lnTo>
                    <a:lnTo>
                      <a:pt x="90" y="1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69" name="Freeform 1731">
                <a:extLst>
                  <a:ext uri="{FF2B5EF4-FFF2-40B4-BE49-F238E27FC236}">
                    <a16:creationId xmlns:a16="http://schemas.microsoft.com/office/drawing/2014/main" id="{EE9E45E3-CE6F-41DD-8D0F-4B93A724F822}"/>
                  </a:ext>
                </a:extLst>
              </p:cNvPr>
              <p:cNvSpPr>
                <a:spLocks/>
              </p:cNvSpPr>
              <p:nvPr/>
            </p:nvSpPr>
            <p:spPr bwMode="auto">
              <a:xfrm>
                <a:off x="3067" y="2626"/>
                <a:ext cx="42" cy="27"/>
              </a:xfrm>
              <a:custGeom>
                <a:avLst/>
                <a:gdLst>
                  <a:gd name="T0" fmla="*/ 5 w 169"/>
                  <a:gd name="T1" fmla="*/ 1 h 108"/>
                  <a:gd name="T2" fmla="*/ 5 w 169"/>
                  <a:gd name="T3" fmla="*/ 1 h 108"/>
                  <a:gd name="T4" fmla="*/ 4 w 169"/>
                  <a:gd name="T5" fmla="*/ 0 h 108"/>
                  <a:gd name="T6" fmla="*/ 3 w 169"/>
                  <a:gd name="T7" fmla="*/ 0 h 108"/>
                  <a:gd name="T8" fmla="*/ 3 w 169"/>
                  <a:gd name="T9" fmla="*/ 0 h 108"/>
                  <a:gd name="T10" fmla="*/ 2 w 169"/>
                  <a:gd name="T11" fmla="*/ 0 h 108"/>
                  <a:gd name="T12" fmla="*/ 1 w 169"/>
                  <a:gd name="T13" fmla="*/ 0 h 108"/>
                  <a:gd name="T14" fmla="*/ 1 w 169"/>
                  <a:gd name="T15" fmla="*/ 0 h 108"/>
                  <a:gd name="T16" fmla="*/ 0 w 169"/>
                  <a:gd name="T17" fmla="*/ 0 h 108"/>
                  <a:gd name="T18" fmla="*/ 0 w 169"/>
                  <a:gd name="T19" fmla="*/ 1 h 108"/>
                  <a:gd name="T20" fmla="*/ 0 w 169"/>
                  <a:gd name="T21" fmla="*/ 1 h 108"/>
                  <a:gd name="T22" fmla="*/ 0 w 169"/>
                  <a:gd name="T23" fmla="*/ 1 h 108"/>
                  <a:gd name="T24" fmla="*/ 0 w 169"/>
                  <a:gd name="T25" fmla="*/ 2 h 108"/>
                  <a:gd name="T26" fmla="*/ 0 w 169"/>
                  <a:gd name="T27" fmla="*/ 2 h 108"/>
                  <a:gd name="T28" fmla="*/ 0 w 169"/>
                  <a:gd name="T29" fmla="*/ 3 h 108"/>
                  <a:gd name="T30" fmla="*/ 0 w 169"/>
                  <a:gd name="T31" fmla="*/ 3 h 108"/>
                  <a:gd name="T32" fmla="*/ 1 w 169"/>
                  <a:gd name="T33" fmla="*/ 4 h 108"/>
                  <a:gd name="T34" fmla="*/ 1 w 169"/>
                  <a:gd name="T35" fmla="*/ 4 h 108"/>
                  <a:gd name="T36" fmla="*/ 2 w 169"/>
                  <a:gd name="T37" fmla="*/ 5 h 108"/>
                  <a:gd name="T38" fmla="*/ 3 w 169"/>
                  <a:gd name="T39" fmla="*/ 5 h 108"/>
                  <a:gd name="T40" fmla="*/ 3 w 169"/>
                  <a:gd name="T41" fmla="*/ 5 h 108"/>
                  <a:gd name="T42" fmla="*/ 4 w 169"/>
                  <a:gd name="T43" fmla="*/ 6 h 108"/>
                  <a:gd name="T44" fmla="*/ 5 w 169"/>
                  <a:gd name="T45" fmla="*/ 6 h 108"/>
                  <a:gd name="T46" fmla="*/ 6 w 169"/>
                  <a:gd name="T47" fmla="*/ 7 h 108"/>
                  <a:gd name="T48" fmla="*/ 7 w 169"/>
                  <a:gd name="T49" fmla="*/ 7 h 108"/>
                  <a:gd name="T50" fmla="*/ 8 w 169"/>
                  <a:gd name="T51" fmla="*/ 7 h 108"/>
                  <a:gd name="T52" fmla="*/ 8 w 169"/>
                  <a:gd name="T53" fmla="*/ 7 h 108"/>
                  <a:gd name="T54" fmla="*/ 9 w 169"/>
                  <a:gd name="T55" fmla="*/ 7 h 108"/>
                  <a:gd name="T56" fmla="*/ 9 w 169"/>
                  <a:gd name="T57" fmla="*/ 7 h 108"/>
                  <a:gd name="T58" fmla="*/ 10 w 169"/>
                  <a:gd name="T59" fmla="*/ 7 h 108"/>
                  <a:gd name="T60" fmla="*/ 10 w 169"/>
                  <a:gd name="T61" fmla="*/ 6 h 108"/>
                  <a:gd name="T62" fmla="*/ 10 w 169"/>
                  <a:gd name="T63" fmla="*/ 6 h 108"/>
                  <a:gd name="T64" fmla="*/ 10 w 169"/>
                  <a:gd name="T65" fmla="*/ 5 h 108"/>
                  <a:gd name="T66" fmla="*/ 10 w 169"/>
                  <a:gd name="T67" fmla="*/ 5 h 108"/>
                  <a:gd name="T68" fmla="*/ 10 w 169"/>
                  <a:gd name="T69" fmla="*/ 4 h 108"/>
                  <a:gd name="T70" fmla="*/ 9 w 169"/>
                  <a:gd name="T71" fmla="*/ 3 h 108"/>
                  <a:gd name="T72" fmla="*/ 9 w 169"/>
                  <a:gd name="T73" fmla="*/ 3 h 108"/>
                  <a:gd name="T74" fmla="*/ 8 w 169"/>
                  <a:gd name="T75" fmla="*/ 2 h 108"/>
                  <a:gd name="T76" fmla="*/ 7 w 169"/>
                  <a:gd name="T77" fmla="*/ 2 h 108"/>
                  <a:gd name="T78" fmla="*/ 6 w 169"/>
                  <a:gd name="T79" fmla="*/ 1 h 108"/>
                  <a:gd name="T80" fmla="*/ 5 w 169"/>
                  <a:gd name="T81" fmla="*/ 1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08"/>
                  <a:gd name="T125" fmla="*/ 169 w 16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08">
                    <a:moveTo>
                      <a:pt x="90" y="13"/>
                    </a:moveTo>
                    <a:lnTo>
                      <a:pt x="76" y="7"/>
                    </a:lnTo>
                    <a:lnTo>
                      <a:pt x="68" y="4"/>
                    </a:lnTo>
                    <a:lnTo>
                      <a:pt x="54" y="0"/>
                    </a:lnTo>
                    <a:lnTo>
                      <a:pt x="46" y="0"/>
                    </a:lnTo>
                    <a:lnTo>
                      <a:pt x="32" y="0"/>
                    </a:lnTo>
                    <a:lnTo>
                      <a:pt x="26" y="0"/>
                    </a:lnTo>
                    <a:lnTo>
                      <a:pt x="17" y="0"/>
                    </a:lnTo>
                    <a:lnTo>
                      <a:pt x="10" y="4"/>
                    </a:lnTo>
                    <a:lnTo>
                      <a:pt x="4" y="10"/>
                    </a:lnTo>
                    <a:lnTo>
                      <a:pt x="0" y="13"/>
                    </a:lnTo>
                    <a:lnTo>
                      <a:pt x="0" y="19"/>
                    </a:lnTo>
                    <a:lnTo>
                      <a:pt x="0" y="26"/>
                    </a:lnTo>
                    <a:lnTo>
                      <a:pt x="0" y="36"/>
                    </a:lnTo>
                    <a:lnTo>
                      <a:pt x="4" y="41"/>
                    </a:lnTo>
                    <a:lnTo>
                      <a:pt x="10" y="48"/>
                    </a:lnTo>
                    <a:lnTo>
                      <a:pt x="17" y="58"/>
                    </a:lnTo>
                    <a:lnTo>
                      <a:pt x="26" y="64"/>
                    </a:lnTo>
                    <a:lnTo>
                      <a:pt x="36" y="70"/>
                    </a:lnTo>
                    <a:lnTo>
                      <a:pt x="46" y="76"/>
                    </a:lnTo>
                    <a:lnTo>
                      <a:pt x="54" y="83"/>
                    </a:lnTo>
                    <a:lnTo>
                      <a:pt x="74" y="92"/>
                    </a:lnTo>
                    <a:lnTo>
                      <a:pt x="90" y="99"/>
                    </a:lnTo>
                    <a:lnTo>
                      <a:pt x="102" y="102"/>
                    </a:lnTo>
                    <a:lnTo>
                      <a:pt x="115" y="105"/>
                    </a:lnTo>
                    <a:lnTo>
                      <a:pt x="128" y="108"/>
                    </a:lnTo>
                    <a:lnTo>
                      <a:pt x="137" y="108"/>
                    </a:lnTo>
                    <a:lnTo>
                      <a:pt x="147" y="108"/>
                    </a:lnTo>
                    <a:lnTo>
                      <a:pt x="154" y="105"/>
                    </a:lnTo>
                    <a:lnTo>
                      <a:pt x="159" y="102"/>
                    </a:lnTo>
                    <a:lnTo>
                      <a:pt x="166" y="95"/>
                    </a:lnTo>
                    <a:lnTo>
                      <a:pt x="169" y="90"/>
                    </a:lnTo>
                    <a:lnTo>
                      <a:pt x="169" y="80"/>
                    </a:lnTo>
                    <a:lnTo>
                      <a:pt x="166" y="70"/>
                    </a:lnTo>
                    <a:lnTo>
                      <a:pt x="159" y="61"/>
                    </a:lnTo>
                    <a:lnTo>
                      <a:pt x="150" y="51"/>
                    </a:lnTo>
                    <a:lnTo>
                      <a:pt x="140" y="41"/>
                    </a:lnTo>
                    <a:lnTo>
                      <a:pt x="128" y="32"/>
                    </a:lnTo>
                    <a:lnTo>
                      <a:pt x="115" y="26"/>
                    </a:lnTo>
                    <a:lnTo>
                      <a:pt x="102" y="19"/>
                    </a:lnTo>
                    <a:lnTo>
                      <a:pt x="90" y="1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70" name="Freeform 1732">
                <a:extLst>
                  <a:ext uri="{FF2B5EF4-FFF2-40B4-BE49-F238E27FC236}">
                    <a16:creationId xmlns:a16="http://schemas.microsoft.com/office/drawing/2014/main" id="{3E4F1EDF-F876-4214-B80E-0BB53AAD6FFC}"/>
                  </a:ext>
                </a:extLst>
              </p:cNvPr>
              <p:cNvSpPr>
                <a:spLocks/>
              </p:cNvSpPr>
              <p:nvPr/>
            </p:nvSpPr>
            <p:spPr bwMode="auto">
              <a:xfrm>
                <a:off x="3150" y="2656"/>
                <a:ext cx="45" cy="21"/>
              </a:xfrm>
              <a:custGeom>
                <a:avLst/>
                <a:gdLst>
                  <a:gd name="T0" fmla="*/ 5 w 181"/>
                  <a:gd name="T1" fmla="*/ 0 h 82"/>
                  <a:gd name="T2" fmla="*/ 4 w 181"/>
                  <a:gd name="T3" fmla="*/ 0 h 82"/>
                  <a:gd name="T4" fmla="*/ 3 w 181"/>
                  <a:gd name="T5" fmla="*/ 0 h 82"/>
                  <a:gd name="T6" fmla="*/ 3 w 181"/>
                  <a:gd name="T7" fmla="*/ 0 h 82"/>
                  <a:gd name="T8" fmla="*/ 2 w 181"/>
                  <a:gd name="T9" fmla="*/ 0 h 82"/>
                  <a:gd name="T10" fmla="*/ 1 w 181"/>
                  <a:gd name="T11" fmla="*/ 0 h 82"/>
                  <a:gd name="T12" fmla="*/ 1 w 181"/>
                  <a:gd name="T13" fmla="*/ 1 h 82"/>
                  <a:gd name="T14" fmla="*/ 0 w 181"/>
                  <a:gd name="T15" fmla="*/ 1 h 82"/>
                  <a:gd name="T16" fmla="*/ 0 w 181"/>
                  <a:gd name="T17" fmla="*/ 1 h 82"/>
                  <a:gd name="T18" fmla="*/ 0 w 181"/>
                  <a:gd name="T19" fmla="*/ 2 h 82"/>
                  <a:gd name="T20" fmla="*/ 0 w 181"/>
                  <a:gd name="T21" fmla="*/ 2 h 82"/>
                  <a:gd name="T22" fmla="*/ 0 w 181"/>
                  <a:gd name="T23" fmla="*/ 2 h 82"/>
                  <a:gd name="T24" fmla="*/ 0 w 181"/>
                  <a:gd name="T25" fmla="*/ 3 h 82"/>
                  <a:gd name="T26" fmla="*/ 0 w 181"/>
                  <a:gd name="T27" fmla="*/ 3 h 82"/>
                  <a:gd name="T28" fmla="*/ 1 w 181"/>
                  <a:gd name="T29" fmla="*/ 4 h 82"/>
                  <a:gd name="T30" fmla="*/ 1 w 181"/>
                  <a:gd name="T31" fmla="*/ 4 h 82"/>
                  <a:gd name="T32" fmla="*/ 2 w 181"/>
                  <a:gd name="T33" fmla="*/ 4 h 82"/>
                  <a:gd name="T34" fmla="*/ 2 w 181"/>
                  <a:gd name="T35" fmla="*/ 5 h 82"/>
                  <a:gd name="T36" fmla="*/ 3 w 181"/>
                  <a:gd name="T37" fmla="*/ 5 h 82"/>
                  <a:gd name="T38" fmla="*/ 4 w 181"/>
                  <a:gd name="T39" fmla="*/ 5 h 82"/>
                  <a:gd name="T40" fmla="*/ 4 w 181"/>
                  <a:gd name="T41" fmla="*/ 5 h 82"/>
                  <a:gd name="T42" fmla="*/ 6 w 181"/>
                  <a:gd name="T43" fmla="*/ 5 h 82"/>
                  <a:gd name="T44" fmla="*/ 7 w 181"/>
                  <a:gd name="T45" fmla="*/ 5 h 82"/>
                  <a:gd name="T46" fmla="*/ 8 w 181"/>
                  <a:gd name="T47" fmla="*/ 5 h 82"/>
                  <a:gd name="T48" fmla="*/ 8 w 181"/>
                  <a:gd name="T49" fmla="*/ 5 h 82"/>
                  <a:gd name="T50" fmla="*/ 9 w 181"/>
                  <a:gd name="T51" fmla="*/ 5 h 82"/>
                  <a:gd name="T52" fmla="*/ 10 w 181"/>
                  <a:gd name="T53" fmla="*/ 5 h 82"/>
                  <a:gd name="T54" fmla="*/ 10 w 181"/>
                  <a:gd name="T55" fmla="*/ 5 h 82"/>
                  <a:gd name="T56" fmla="*/ 11 w 181"/>
                  <a:gd name="T57" fmla="*/ 4 h 82"/>
                  <a:gd name="T58" fmla="*/ 11 w 181"/>
                  <a:gd name="T59" fmla="*/ 4 h 82"/>
                  <a:gd name="T60" fmla="*/ 11 w 181"/>
                  <a:gd name="T61" fmla="*/ 4 h 82"/>
                  <a:gd name="T62" fmla="*/ 11 w 181"/>
                  <a:gd name="T63" fmla="*/ 3 h 82"/>
                  <a:gd name="T64" fmla="*/ 11 w 181"/>
                  <a:gd name="T65" fmla="*/ 3 h 82"/>
                  <a:gd name="T66" fmla="*/ 11 w 181"/>
                  <a:gd name="T67" fmla="*/ 2 h 82"/>
                  <a:gd name="T68" fmla="*/ 10 w 181"/>
                  <a:gd name="T69" fmla="*/ 2 h 82"/>
                  <a:gd name="T70" fmla="*/ 9 w 181"/>
                  <a:gd name="T71" fmla="*/ 1 h 82"/>
                  <a:gd name="T72" fmla="*/ 9 w 181"/>
                  <a:gd name="T73" fmla="*/ 1 h 82"/>
                  <a:gd name="T74" fmla="*/ 8 w 181"/>
                  <a:gd name="T75" fmla="*/ 1 h 82"/>
                  <a:gd name="T76" fmla="*/ 7 w 181"/>
                  <a:gd name="T77" fmla="*/ 0 h 82"/>
                  <a:gd name="T78" fmla="*/ 6 w 181"/>
                  <a:gd name="T79" fmla="*/ 0 h 82"/>
                  <a:gd name="T80" fmla="*/ 5 w 181"/>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2"/>
                  <a:gd name="T125" fmla="*/ 181 w 181"/>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2">
                    <a:moveTo>
                      <a:pt x="83" y="0"/>
                    </a:moveTo>
                    <a:lnTo>
                      <a:pt x="70" y="0"/>
                    </a:lnTo>
                    <a:lnTo>
                      <a:pt x="57" y="0"/>
                    </a:lnTo>
                    <a:lnTo>
                      <a:pt x="48" y="0"/>
                    </a:lnTo>
                    <a:lnTo>
                      <a:pt x="35" y="0"/>
                    </a:lnTo>
                    <a:lnTo>
                      <a:pt x="25" y="3"/>
                    </a:lnTo>
                    <a:lnTo>
                      <a:pt x="19" y="6"/>
                    </a:lnTo>
                    <a:lnTo>
                      <a:pt x="10" y="13"/>
                    </a:lnTo>
                    <a:lnTo>
                      <a:pt x="7" y="16"/>
                    </a:lnTo>
                    <a:lnTo>
                      <a:pt x="0" y="23"/>
                    </a:lnTo>
                    <a:lnTo>
                      <a:pt x="0" y="28"/>
                    </a:lnTo>
                    <a:lnTo>
                      <a:pt x="0" y="35"/>
                    </a:lnTo>
                    <a:lnTo>
                      <a:pt x="3" y="41"/>
                    </a:lnTo>
                    <a:lnTo>
                      <a:pt x="7" y="48"/>
                    </a:lnTo>
                    <a:lnTo>
                      <a:pt x="13" y="54"/>
                    </a:lnTo>
                    <a:lnTo>
                      <a:pt x="19" y="60"/>
                    </a:lnTo>
                    <a:lnTo>
                      <a:pt x="29" y="64"/>
                    </a:lnTo>
                    <a:lnTo>
                      <a:pt x="39" y="70"/>
                    </a:lnTo>
                    <a:lnTo>
                      <a:pt x="48" y="73"/>
                    </a:lnTo>
                    <a:lnTo>
                      <a:pt x="61" y="77"/>
                    </a:lnTo>
                    <a:lnTo>
                      <a:pt x="73" y="79"/>
                    </a:lnTo>
                    <a:lnTo>
                      <a:pt x="93" y="79"/>
                    </a:lnTo>
                    <a:lnTo>
                      <a:pt x="108" y="82"/>
                    </a:lnTo>
                    <a:lnTo>
                      <a:pt x="124" y="82"/>
                    </a:lnTo>
                    <a:lnTo>
                      <a:pt x="137" y="79"/>
                    </a:lnTo>
                    <a:lnTo>
                      <a:pt x="150" y="79"/>
                    </a:lnTo>
                    <a:lnTo>
                      <a:pt x="159" y="77"/>
                    </a:lnTo>
                    <a:lnTo>
                      <a:pt x="169" y="73"/>
                    </a:lnTo>
                    <a:lnTo>
                      <a:pt x="175" y="67"/>
                    </a:lnTo>
                    <a:lnTo>
                      <a:pt x="178" y="64"/>
                    </a:lnTo>
                    <a:lnTo>
                      <a:pt x="181" y="57"/>
                    </a:lnTo>
                    <a:lnTo>
                      <a:pt x="181" y="48"/>
                    </a:lnTo>
                    <a:lnTo>
                      <a:pt x="178" y="38"/>
                    </a:lnTo>
                    <a:lnTo>
                      <a:pt x="172" y="28"/>
                    </a:lnTo>
                    <a:lnTo>
                      <a:pt x="166" y="23"/>
                    </a:lnTo>
                    <a:lnTo>
                      <a:pt x="152" y="16"/>
                    </a:lnTo>
                    <a:lnTo>
                      <a:pt x="140" y="13"/>
                    </a:lnTo>
                    <a:lnTo>
                      <a:pt x="124" y="6"/>
                    </a:lnTo>
                    <a:lnTo>
                      <a:pt x="111" y="3"/>
                    </a:lnTo>
                    <a:lnTo>
                      <a:pt x="96" y="0"/>
                    </a:lnTo>
                    <a:lnTo>
                      <a:pt x="83"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1" name="Freeform 1733">
                <a:extLst>
                  <a:ext uri="{FF2B5EF4-FFF2-40B4-BE49-F238E27FC236}">
                    <a16:creationId xmlns:a16="http://schemas.microsoft.com/office/drawing/2014/main" id="{DDDB1138-D835-465B-8591-DAA36B68562B}"/>
                  </a:ext>
                </a:extLst>
              </p:cNvPr>
              <p:cNvSpPr>
                <a:spLocks/>
              </p:cNvSpPr>
              <p:nvPr/>
            </p:nvSpPr>
            <p:spPr bwMode="auto">
              <a:xfrm>
                <a:off x="3150" y="2656"/>
                <a:ext cx="45" cy="21"/>
              </a:xfrm>
              <a:custGeom>
                <a:avLst/>
                <a:gdLst>
                  <a:gd name="T0" fmla="*/ 5 w 181"/>
                  <a:gd name="T1" fmla="*/ 0 h 82"/>
                  <a:gd name="T2" fmla="*/ 4 w 181"/>
                  <a:gd name="T3" fmla="*/ 0 h 82"/>
                  <a:gd name="T4" fmla="*/ 3 w 181"/>
                  <a:gd name="T5" fmla="*/ 0 h 82"/>
                  <a:gd name="T6" fmla="*/ 3 w 181"/>
                  <a:gd name="T7" fmla="*/ 0 h 82"/>
                  <a:gd name="T8" fmla="*/ 2 w 181"/>
                  <a:gd name="T9" fmla="*/ 0 h 82"/>
                  <a:gd name="T10" fmla="*/ 1 w 181"/>
                  <a:gd name="T11" fmla="*/ 0 h 82"/>
                  <a:gd name="T12" fmla="*/ 1 w 181"/>
                  <a:gd name="T13" fmla="*/ 1 h 82"/>
                  <a:gd name="T14" fmla="*/ 0 w 181"/>
                  <a:gd name="T15" fmla="*/ 1 h 82"/>
                  <a:gd name="T16" fmla="*/ 0 w 181"/>
                  <a:gd name="T17" fmla="*/ 1 h 82"/>
                  <a:gd name="T18" fmla="*/ 0 w 181"/>
                  <a:gd name="T19" fmla="*/ 2 h 82"/>
                  <a:gd name="T20" fmla="*/ 0 w 181"/>
                  <a:gd name="T21" fmla="*/ 2 h 82"/>
                  <a:gd name="T22" fmla="*/ 0 w 181"/>
                  <a:gd name="T23" fmla="*/ 2 h 82"/>
                  <a:gd name="T24" fmla="*/ 0 w 181"/>
                  <a:gd name="T25" fmla="*/ 3 h 82"/>
                  <a:gd name="T26" fmla="*/ 0 w 181"/>
                  <a:gd name="T27" fmla="*/ 3 h 82"/>
                  <a:gd name="T28" fmla="*/ 1 w 181"/>
                  <a:gd name="T29" fmla="*/ 4 h 82"/>
                  <a:gd name="T30" fmla="*/ 1 w 181"/>
                  <a:gd name="T31" fmla="*/ 4 h 82"/>
                  <a:gd name="T32" fmla="*/ 2 w 181"/>
                  <a:gd name="T33" fmla="*/ 4 h 82"/>
                  <a:gd name="T34" fmla="*/ 2 w 181"/>
                  <a:gd name="T35" fmla="*/ 5 h 82"/>
                  <a:gd name="T36" fmla="*/ 3 w 181"/>
                  <a:gd name="T37" fmla="*/ 5 h 82"/>
                  <a:gd name="T38" fmla="*/ 4 w 181"/>
                  <a:gd name="T39" fmla="*/ 5 h 82"/>
                  <a:gd name="T40" fmla="*/ 4 w 181"/>
                  <a:gd name="T41" fmla="*/ 5 h 82"/>
                  <a:gd name="T42" fmla="*/ 6 w 181"/>
                  <a:gd name="T43" fmla="*/ 5 h 82"/>
                  <a:gd name="T44" fmla="*/ 7 w 181"/>
                  <a:gd name="T45" fmla="*/ 5 h 82"/>
                  <a:gd name="T46" fmla="*/ 8 w 181"/>
                  <a:gd name="T47" fmla="*/ 5 h 82"/>
                  <a:gd name="T48" fmla="*/ 8 w 181"/>
                  <a:gd name="T49" fmla="*/ 5 h 82"/>
                  <a:gd name="T50" fmla="*/ 9 w 181"/>
                  <a:gd name="T51" fmla="*/ 5 h 82"/>
                  <a:gd name="T52" fmla="*/ 10 w 181"/>
                  <a:gd name="T53" fmla="*/ 5 h 82"/>
                  <a:gd name="T54" fmla="*/ 10 w 181"/>
                  <a:gd name="T55" fmla="*/ 5 h 82"/>
                  <a:gd name="T56" fmla="*/ 11 w 181"/>
                  <a:gd name="T57" fmla="*/ 4 h 82"/>
                  <a:gd name="T58" fmla="*/ 11 w 181"/>
                  <a:gd name="T59" fmla="*/ 4 h 82"/>
                  <a:gd name="T60" fmla="*/ 11 w 181"/>
                  <a:gd name="T61" fmla="*/ 4 h 82"/>
                  <a:gd name="T62" fmla="*/ 11 w 181"/>
                  <a:gd name="T63" fmla="*/ 3 h 82"/>
                  <a:gd name="T64" fmla="*/ 11 w 181"/>
                  <a:gd name="T65" fmla="*/ 3 h 82"/>
                  <a:gd name="T66" fmla="*/ 11 w 181"/>
                  <a:gd name="T67" fmla="*/ 2 h 82"/>
                  <a:gd name="T68" fmla="*/ 10 w 181"/>
                  <a:gd name="T69" fmla="*/ 2 h 82"/>
                  <a:gd name="T70" fmla="*/ 9 w 181"/>
                  <a:gd name="T71" fmla="*/ 1 h 82"/>
                  <a:gd name="T72" fmla="*/ 9 w 181"/>
                  <a:gd name="T73" fmla="*/ 1 h 82"/>
                  <a:gd name="T74" fmla="*/ 8 w 181"/>
                  <a:gd name="T75" fmla="*/ 1 h 82"/>
                  <a:gd name="T76" fmla="*/ 7 w 181"/>
                  <a:gd name="T77" fmla="*/ 0 h 82"/>
                  <a:gd name="T78" fmla="*/ 6 w 181"/>
                  <a:gd name="T79" fmla="*/ 0 h 82"/>
                  <a:gd name="T80" fmla="*/ 5 w 181"/>
                  <a:gd name="T81" fmla="*/ 0 h 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82"/>
                  <a:gd name="T125" fmla="*/ 181 w 181"/>
                  <a:gd name="T126" fmla="*/ 82 h 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82">
                    <a:moveTo>
                      <a:pt x="83" y="0"/>
                    </a:moveTo>
                    <a:lnTo>
                      <a:pt x="70" y="0"/>
                    </a:lnTo>
                    <a:lnTo>
                      <a:pt x="57" y="0"/>
                    </a:lnTo>
                    <a:lnTo>
                      <a:pt x="48" y="0"/>
                    </a:lnTo>
                    <a:lnTo>
                      <a:pt x="35" y="0"/>
                    </a:lnTo>
                    <a:lnTo>
                      <a:pt x="25" y="3"/>
                    </a:lnTo>
                    <a:lnTo>
                      <a:pt x="19" y="6"/>
                    </a:lnTo>
                    <a:lnTo>
                      <a:pt x="10" y="13"/>
                    </a:lnTo>
                    <a:lnTo>
                      <a:pt x="7" y="16"/>
                    </a:lnTo>
                    <a:lnTo>
                      <a:pt x="0" y="23"/>
                    </a:lnTo>
                    <a:lnTo>
                      <a:pt x="0" y="28"/>
                    </a:lnTo>
                    <a:lnTo>
                      <a:pt x="0" y="35"/>
                    </a:lnTo>
                    <a:lnTo>
                      <a:pt x="3" y="41"/>
                    </a:lnTo>
                    <a:lnTo>
                      <a:pt x="7" y="48"/>
                    </a:lnTo>
                    <a:lnTo>
                      <a:pt x="13" y="54"/>
                    </a:lnTo>
                    <a:lnTo>
                      <a:pt x="19" y="60"/>
                    </a:lnTo>
                    <a:lnTo>
                      <a:pt x="29" y="64"/>
                    </a:lnTo>
                    <a:lnTo>
                      <a:pt x="39" y="70"/>
                    </a:lnTo>
                    <a:lnTo>
                      <a:pt x="48" y="73"/>
                    </a:lnTo>
                    <a:lnTo>
                      <a:pt x="61" y="77"/>
                    </a:lnTo>
                    <a:lnTo>
                      <a:pt x="73" y="79"/>
                    </a:lnTo>
                    <a:lnTo>
                      <a:pt x="93" y="79"/>
                    </a:lnTo>
                    <a:lnTo>
                      <a:pt x="108" y="82"/>
                    </a:lnTo>
                    <a:lnTo>
                      <a:pt x="124" y="82"/>
                    </a:lnTo>
                    <a:lnTo>
                      <a:pt x="137" y="79"/>
                    </a:lnTo>
                    <a:lnTo>
                      <a:pt x="150" y="79"/>
                    </a:lnTo>
                    <a:lnTo>
                      <a:pt x="159" y="77"/>
                    </a:lnTo>
                    <a:lnTo>
                      <a:pt x="169" y="73"/>
                    </a:lnTo>
                    <a:lnTo>
                      <a:pt x="175" y="67"/>
                    </a:lnTo>
                    <a:lnTo>
                      <a:pt x="178" y="64"/>
                    </a:lnTo>
                    <a:lnTo>
                      <a:pt x="181" y="57"/>
                    </a:lnTo>
                    <a:lnTo>
                      <a:pt x="181" y="48"/>
                    </a:lnTo>
                    <a:lnTo>
                      <a:pt x="178" y="38"/>
                    </a:lnTo>
                    <a:lnTo>
                      <a:pt x="172" y="28"/>
                    </a:lnTo>
                    <a:lnTo>
                      <a:pt x="166" y="23"/>
                    </a:lnTo>
                    <a:lnTo>
                      <a:pt x="152" y="16"/>
                    </a:lnTo>
                    <a:lnTo>
                      <a:pt x="140" y="13"/>
                    </a:lnTo>
                    <a:lnTo>
                      <a:pt x="124" y="6"/>
                    </a:lnTo>
                    <a:lnTo>
                      <a:pt x="111" y="3"/>
                    </a:lnTo>
                    <a:lnTo>
                      <a:pt x="96" y="0"/>
                    </a:lnTo>
                    <a:lnTo>
                      <a:pt x="8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72" name="Freeform 1734">
                <a:extLst>
                  <a:ext uri="{FF2B5EF4-FFF2-40B4-BE49-F238E27FC236}">
                    <a16:creationId xmlns:a16="http://schemas.microsoft.com/office/drawing/2014/main" id="{43D06CB5-5479-49B5-9862-D421DCF9F198}"/>
                  </a:ext>
                </a:extLst>
              </p:cNvPr>
              <p:cNvSpPr>
                <a:spLocks/>
              </p:cNvSpPr>
              <p:nvPr/>
            </p:nvSpPr>
            <p:spPr bwMode="auto">
              <a:xfrm>
                <a:off x="3235" y="2659"/>
                <a:ext cx="46" cy="20"/>
              </a:xfrm>
              <a:custGeom>
                <a:avLst/>
                <a:gdLst>
                  <a:gd name="T0" fmla="*/ 5 w 185"/>
                  <a:gd name="T1" fmla="*/ 0 h 79"/>
                  <a:gd name="T2" fmla="*/ 4 w 185"/>
                  <a:gd name="T3" fmla="*/ 0 h 79"/>
                  <a:gd name="T4" fmla="*/ 3 w 185"/>
                  <a:gd name="T5" fmla="*/ 0 h 79"/>
                  <a:gd name="T6" fmla="*/ 2 w 185"/>
                  <a:gd name="T7" fmla="*/ 1 h 79"/>
                  <a:gd name="T8" fmla="*/ 2 w 185"/>
                  <a:gd name="T9" fmla="*/ 1 h 79"/>
                  <a:gd name="T10" fmla="*/ 1 w 185"/>
                  <a:gd name="T11" fmla="*/ 1 h 79"/>
                  <a:gd name="T12" fmla="*/ 1 w 185"/>
                  <a:gd name="T13" fmla="*/ 1 h 79"/>
                  <a:gd name="T14" fmla="*/ 0 w 185"/>
                  <a:gd name="T15" fmla="*/ 2 h 79"/>
                  <a:gd name="T16" fmla="*/ 0 w 185"/>
                  <a:gd name="T17" fmla="*/ 2 h 79"/>
                  <a:gd name="T18" fmla="*/ 0 w 185"/>
                  <a:gd name="T19" fmla="*/ 2 h 79"/>
                  <a:gd name="T20" fmla="*/ 0 w 185"/>
                  <a:gd name="T21" fmla="*/ 3 h 79"/>
                  <a:gd name="T22" fmla="*/ 0 w 185"/>
                  <a:gd name="T23" fmla="*/ 3 h 79"/>
                  <a:gd name="T24" fmla="*/ 0 w 185"/>
                  <a:gd name="T25" fmla="*/ 4 h 79"/>
                  <a:gd name="T26" fmla="*/ 0 w 185"/>
                  <a:gd name="T27" fmla="*/ 4 h 79"/>
                  <a:gd name="T28" fmla="*/ 1 w 185"/>
                  <a:gd name="T29" fmla="*/ 4 h 79"/>
                  <a:gd name="T30" fmla="*/ 1 w 185"/>
                  <a:gd name="T31" fmla="*/ 4 h 79"/>
                  <a:gd name="T32" fmla="*/ 2 w 185"/>
                  <a:gd name="T33" fmla="*/ 5 h 79"/>
                  <a:gd name="T34" fmla="*/ 3 w 185"/>
                  <a:gd name="T35" fmla="*/ 5 h 79"/>
                  <a:gd name="T36" fmla="*/ 3 w 185"/>
                  <a:gd name="T37" fmla="*/ 5 h 79"/>
                  <a:gd name="T38" fmla="*/ 4 w 185"/>
                  <a:gd name="T39" fmla="*/ 5 h 79"/>
                  <a:gd name="T40" fmla="*/ 5 w 185"/>
                  <a:gd name="T41" fmla="*/ 5 h 79"/>
                  <a:gd name="T42" fmla="*/ 6 w 185"/>
                  <a:gd name="T43" fmla="*/ 5 h 79"/>
                  <a:gd name="T44" fmla="*/ 7 w 185"/>
                  <a:gd name="T45" fmla="*/ 5 h 79"/>
                  <a:gd name="T46" fmla="*/ 8 w 185"/>
                  <a:gd name="T47" fmla="*/ 5 h 79"/>
                  <a:gd name="T48" fmla="*/ 9 w 185"/>
                  <a:gd name="T49" fmla="*/ 5 h 79"/>
                  <a:gd name="T50" fmla="*/ 10 w 185"/>
                  <a:gd name="T51" fmla="*/ 4 h 79"/>
                  <a:gd name="T52" fmla="*/ 10 w 185"/>
                  <a:gd name="T53" fmla="*/ 4 h 79"/>
                  <a:gd name="T54" fmla="*/ 11 w 185"/>
                  <a:gd name="T55" fmla="*/ 4 h 79"/>
                  <a:gd name="T56" fmla="*/ 11 w 185"/>
                  <a:gd name="T57" fmla="*/ 4 h 79"/>
                  <a:gd name="T58" fmla="*/ 11 w 185"/>
                  <a:gd name="T59" fmla="*/ 3 h 79"/>
                  <a:gd name="T60" fmla="*/ 11 w 185"/>
                  <a:gd name="T61" fmla="*/ 3 h 79"/>
                  <a:gd name="T62" fmla="*/ 11 w 185"/>
                  <a:gd name="T63" fmla="*/ 2 h 79"/>
                  <a:gd name="T64" fmla="*/ 11 w 185"/>
                  <a:gd name="T65" fmla="*/ 2 h 79"/>
                  <a:gd name="T66" fmla="*/ 11 w 185"/>
                  <a:gd name="T67" fmla="*/ 1 h 79"/>
                  <a:gd name="T68" fmla="*/ 10 w 185"/>
                  <a:gd name="T69" fmla="*/ 1 h 79"/>
                  <a:gd name="T70" fmla="*/ 9 w 185"/>
                  <a:gd name="T71" fmla="*/ 1 h 79"/>
                  <a:gd name="T72" fmla="*/ 8 w 185"/>
                  <a:gd name="T73" fmla="*/ 0 h 79"/>
                  <a:gd name="T74" fmla="*/ 7 w 185"/>
                  <a:gd name="T75" fmla="*/ 0 h 79"/>
                  <a:gd name="T76" fmla="*/ 6 w 185"/>
                  <a:gd name="T77" fmla="*/ 0 h 79"/>
                  <a:gd name="T78" fmla="*/ 6 w 185"/>
                  <a:gd name="T79" fmla="*/ 0 h 79"/>
                  <a:gd name="T80" fmla="*/ 5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80" y="0"/>
                    </a:moveTo>
                    <a:lnTo>
                      <a:pt x="67" y="0"/>
                    </a:lnTo>
                    <a:lnTo>
                      <a:pt x="54" y="3"/>
                    </a:lnTo>
                    <a:lnTo>
                      <a:pt x="42" y="6"/>
                    </a:lnTo>
                    <a:lnTo>
                      <a:pt x="32" y="10"/>
                    </a:lnTo>
                    <a:lnTo>
                      <a:pt x="23" y="12"/>
                    </a:lnTo>
                    <a:lnTo>
                      <a:pt x="16" y="19"/>
                    </a:lnTo>
                    <a:lnTo>
                      <a:pt x="10" y="25"/>
                    </a:lnTo>
                    <a:lnTo>
                      <a:pt x="3" y="28"/>
                    </a:lnTo>
                    <a:lnTo>
                      <a:pt x="0" y="35"/>
                    </a:lnTo>
                    <a:lnTo>
                      <a:pt x="0" y="41"/>
                    </a:lnTo>
                    <a:lnTo>
                      <a:pt x="0" y="47"/>
                    </a:lnTo>
                    <a:lnTo>
                      <a:pt x="3" y="54"/>
                    </a:lnTo>
                    <a:lnTo>
                      <a:pt x="10" y="60"/>
                    </a:lnTo>
                    <a:lnTo>
                      <a:pt x="16" y="64"/>
                    </a:lnTo>
                    <a:lnTo>
                      <a:pt x="26" y="69"/>
                    </a:lnTo>
                    <a:lnTo>
                      <a:pt x="35" y="73"/>
                    </a:lnTo>
                    <a:lnTo>
                      <a:pt x="45" y="76"/>
                    </a:lnTo>
                    <a:lnTo>
                      <a:pt x="57" y="79"/>
                    </a:lnTo>
                    <a:lnTo>
                      <a:pt x="67" y="79"/>
                    </a:lnTo>
                    <a:lnTo>
                      <a:pt x="80" y="79"/>
                    </a:lnTo>
                    <a:lnTo>
                      <a:pt x="99" y="79"/>
                    </a:lnTo>
                    <a:lnTo>
                      <a:pt x="114" y="76"/>
                    </a:lnTo>
                    <a:lnTo>
                      <a:pt x="131" y="76"/>
                    </a:lnTo>
                    <a:lnTo>
                      <a:pt x="143" y="73"/>
                    </a:lnTo>
                    <a:lnTo>
                      <a:pt x="156" y="66"/>
                    </a:lnTo>
                    <a:lnTo>
                      <a:pt x="165" y="64"/>
                    </a:lnTo>
                    <a:lnTo>
                      <a:pt x="172" y="57"/>
                    </a:lnTo>
                    <a:lnTo>
                      <a:pt x="178" y="54"/>
                    </a:lnTo>
                    <a:lnTo>
                      <a:pt x="182" y="47"/>
                    </a:lnTo>
                    <a:lnTo>
                      <a:pt x="185" y="41"/>
                    </a:lnTo>
                    <a:lnTo>
                      <a:pt x="185" y="32"/>
                    </a:lnTo>
                    <a:lnTo>
                      <a:pt x="178" y="22"/>
                    </a:lnTo>
                    <a:lnTo>
                      <a:pt x="172" y="15"/>
                    </a:lnTo>
                    <a:lnTo>
                      <a:pt x="162" y="10"/>
                    </a:lnTo>
                    <a:lnTo>
                      <a:pt x="150" y="6"/>
                    </a:lnTo>
                    <a:lnTo>
                      <a:pt x="136" y="3"/>
                    </a:lnTo>
                    <a:lnTo>
                      <a:pt x="121" y="0"/>
                    </a:lnTo>
                    <a:lnTo>
                      <a:pt x="106" y="0"/>
                    </a:lnTo>
                    <a:lnTo>
                      <a:pt x="92" y="0"/>
                    </a:lnTo>
                    <a:lnTo>
                      <a:pt x="80"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3" name="Freeform 1735">
                <a:extLst>
                  <a:ext uri="{FF2B5EF4-FFF2-40B4-BE49-F238E27FC236}">
                    <a16:creationId xmlns:a16="http://schemas.microsoft.com/office/drawing/2014/main" id="{979FE4EF-5435-479D-BCF2-601781D9CCE3}"/>
                  </a:ext>
                </a:extLst>
              </p:cNvPr>
              <p:cNvSpPr>
                <a:spLocks/>
              </p:cNvSpPr>
              <p:nvPr/>
            </p:nvSpPr>
            <p:spPr bwMode="auto">
              <a:xfrm>
                <a:off x="3235" y="2659"/>
                <a:ext cx="46" cy="20"/>
              </a:xfrm>
              <a:custGeom>
                <a:avLst/>
                <a:gdLst>
                  <a:gd name="T0" fmla="*/ 5 w 185"/>
                  <a:gd name="T1" fmla="*/ 0 h 79"/>
                  <a:gd name="T2" fmla="*/ 4 w 185"/>
                  <a:gd name="T3" fmla="*/ 0 h 79"/>
                  <a:gd name="T4" fmla="*/ 3 w 185"/>
                  <a:gd name="T5" fmla="*/ 0 h 79"/>
                  <a:gd name="T6" fmla="*/ 2 w 185"/>
                  <a:gd name="T7" fmla="*/ 1 h 79"/>
                  <a:gd name="T8" fmla="*/ 2 w 185"/>
                  <a:gd name="T9" fmla="*/ 1 h 79"/>
                  <a:gd name="T10" fmla="*/ 1 w 185"/>
                  <a:gd name="T11" fmla="*/ 1 h 79"/>
                  <a:gd name="T12" fmla="*/ 1 w 185"/>
                  <a:gd name="T13" fmla="*/ 1 h 79"/>
                  <a:gd name="T14" fmla="*/ 0 w 185"/>
                  <a:gd name="T15" fmla="*/ 2 h 79"/>
                  <a:gd name="T16" fmla="*/ 0 w 185"/>
                  <a:gd name="T17" fmla="*/ 2 h 79"/>
                  <a:gd name="T18" fmla="*/ 0 w 185"/>
                  <a:gd name="T19" fmla="*/ 2 h 79"/>
                  <a:gd name="T20" fmla="*/ 0 w 185"/>
                  <a:gd name="T21" fmla="*/ 3 h 79"/>
                  <a:gd name="T22" fmla="*/ 0 w 185"/>
                  <a:gd name="T23" fmla="*/ 3 h 79"/>
                  <a:gd name="T24" fmla="*/ 0 w 185"/>
                  <a:gd name="T25" fmla="*/ 4 h 79"/>
                  <a:gd name="T26" fmla="*/ 0 w 185"/>
                  <a:gd name="T27" fmla="*/ 4 h 79"/>
                  <a:gd name="T28" fmla="*/ 1 w 185"/>
                  <a:gd name="T29" fmla="*/ 4 h 79"/>
                  <a:gd name="T30" fmla="*/ 1 w 185"/>
                  <a:gd name="T31" fmla="*/ 4 h 79"/>
                  <a:gd name="T32" fmla="*/ 2 w 185"/>
                  <a:gd name="T33" fmla="*/ 5 h 79"/>
                  <a:gd name="T34" fmla="*/ 3 w 185"/>
                  <a:gd name="T35" fmla="*/ 5 h 79"/>
                  <a:gd name="T36" fmla="*/ 3 w 185"/>
                  <a:gd name="T37" fmla="*/ 5 h 79"/>
                  <a:gd name="T38" fmla="*/ 4 w 185"/>
                  <a:gd name="T39" fmla="*/ 5 h 79"/>
                  <a:gd name="T40" fmla="*/ 5 w 185"/>
                  <a:gd name="T41" fmla="*/ 5 h 79"/>
                  <a:gd name="T42" fmla="*/ 6 w 185"/>
                  <a:gd name="T43" fmla="*/ 5 h 79"/>
                  <a:gd name="T44" fmla="*/ 7 w 185"/>
                  <a:gd name="T45" fmla="*/ 5 h 79"/>
                  <a:gd name="T46" fmla="*/ 8 w 185"/>
                  <a:gd name="T47" fmla="*/ 5 h 79"/>
                  <a:gd name="T48" fmla="*/ 9 w 185"/>
                  <a:gd name="T49" fmla="*/ 5 h 79"/>
                  <a:gd name="T50" fmla="*/ 10 w 185"/>
                  <a:gd name="T51" fmla="*/ 4 h 79"/>
                  <a:gd name="T52" fmla="*/ 10 w 185"/>
                  <a:gd name="T53" fmla="*/ 4 h 79"/>
                  <a:gd name="T54" fmla="*/ 11 w 185"/>
                  <a:gd name="T55" fmla="*/ 4 h 79"/>
                  <a:gd name="T56" fmla="*/ 11 w 185"/>
                  <a:gd name="T57" fmla="*/ 4 h 79"/>
                  <a:gd name="T58" fmla="*/ 11 w 185"/>
                  <a:gd name="T59" fmla="*/ 3 h 79"/>
                  <a:gd name="T60" fmla="*/ 11 w 185"/>
                  <a:gd name="T61" fmla="*/ 3 h 79"/>
                  <a:gd name="T62" fmla="*/ 11 w 185"/>
                  <a:gd name="T63" fmla="*/ 2 h 79"/>
                  <a:gd name="T64" fmla="*/ 11 w 185"/>
                  <a:gd name="T65" fmla="*/ 2 h 79"/>
                  <a:gd name="T66" fmla="*/ 11 w 185"/>
                  <a:gd name="T67" fmla="*/ 1 h 79"/>
                  <a:gd name="T68" fmla="*/ 10 w 185"/>
                  <a:gd name="T69" fmla="*/ 1 h 79"/>
                  <a:gd name="T70" fmla="*/ 9 w 185"/>
                  <a:gd name="T71" fmla="*/ 1 h 79"/>
                  <a:gd name="T72" fmla="*/ 8 w 185"/>
                  <a:gd name="T73" fmla="*/ 0 h 79"/>
                  <a:gd name="T74" fmla="*/ 7 w 185"/>
                  <a:gd name="T75" fmla="*/ 0 h 79"/>
                  <a:gd name="T76" fmla="*/ 6 w 185"/>
                  <a:gd name="T77" fmla="*/ 0 h 79"/>
                  <a:gd name="T78" fmla="*/ 6 w 185"/>
                  <a:gd name="T79" fmla="*/ 0 h 79"/>
                  <a:gd name="T80" fmla="*/ 5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80" y="0"/>
                    </a:moveTo>
                    <a:lnTo>
                      <a:pt x="67" y="0"/>
                    </a:lnTo>
                    <a:lnTo>
                      <a:pt x="54" y="3"/>
                    </a:lnTo>
                    <a:lnTo>
                      <a:pt x="42" y="6"/>
                    </a:lnTo>
                    <a:lnTo>
                      <a:pt x="32" y="10"/>
                    </a:lnTo>
                    <a:lnTo>
                      <a:pt x="23" y="12"/>
                    </a:lnTo>
                    <a:lnTo>
                      <a:pt x="16" y="19"/>
                    </a:lnTo>
                    <a:lnTo>
                      <a:pt x="10" y="25"/>
                    </a:lnTo>
                    <a:lnTo>
                      <a:pt x="3" y="28"/>
                    </a:lnTo>
                    <a:lnTo>
                      <a:pt x="0" y="35"/>
                    </a:lnTo>
                    <a:lnTo>
                      <a:pt x="0" y="41"/>
                    </a:lnTo>
                    <a:lnTo>
                      <a:pt x="0" y="47"/>
                    </a:lnTo>
                    <a:lnTo>
                      <a:pt x="3" y="54"/>
                    </a:lnTo>
                    <a:lnTo>
                      <a:pt x="10" y="60"/>
                    </a:lnTo>
                    <a:lnTo>
                      <a:pt x="16" y="64"/>
                    </a:lnTo>
                    <a:lnTo>
                      <a:pt x="26" y="69"/>
                    </a:lnTo>
                    <a:lnTo>
                      <a:pt x="35" y="73"/>
                    </a:lnTo>
                    <a:lnTo>
                      <a:pt x="45" y="76"/>
                    </a:lnTo>
                    <a:lnTo>
                      <a:pt x="57" y="79"/>
                    </a:lnTo>
                    <a:lnTo>
                      <a:pt x="67" y="79"/>
                    </a:lnTo>
                    <a:lnTo>
                      <a:pt x="80" y="79"/>
                    </a:lnTo>
                    <a:lnTo>
                      <a:pt x="99" y="79"/>
                    </a:lnTo>
                    <a:lnTo>
                      <a:pt x="114" y="76"/>
                    </a:lnTo>
                    <a:lnTo>
                      <a:pt x="131" y="76"/>
                    </a:lnTo>
                    <a:lnTo>
                      <a:pt x="143" y="73"/>
                    </a:lnTo>
                    <a:lnTo>
                      <a:pt x="156" y="66"/>
                    </a:lnTo>
                    <a:lnTo>
                      <a:pt x="165" y="64"/>
                    </a:lnTo>
                    <a:lnTo>
                      <a:pt x="172" y="57"/>
                    </a:lnTo>
                    <a:lnTo>
                      <a:pt x="178" y="54"/>
                    </a:lnTo>
                    <a:lnTo>
                      <a:pt x="182" y="47"/>
                    </a:lnTo>
                    <a:lnTo>
                      <a:pt x="185" y="41"/>
                    </a:lnTo>
                    <a:lnTo>
                      <a:pt x="185" y="32"/>
                    </a:lnTo>
                    <a:lnTo>
                      <a:pt x="178" y="22"/>
                    </a:lnTo>
                    <a:lnTo>
                      <a:pt x="172" y="15"/>
                    </a:lnTo>
                    <a:lnTo>
                      <a:pt x="162" y="10"/>
                    </a:lnTo>
                    <a:lnTo>
                      <a:pt x="150" y="6"/>
                    </a:lnTo>
                    <a:lnTo>
                      <a:pt x="136" y="3"/>
                    </a:lnTo>
                    <a:lnTo>
                      <a:pt x="121" y="0"/>
                    </a:lnTo>
                    <a:lnTo>
                      <a:pt x="106" y="0"/>
                    </a:lnTo>
                    <a:lnTo>
                      <a:pt x="92" y="0"/>
                    </a:lnTo>
                    <a:lnTo>
                      <a:pt x="80"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74" name="Freeform 1736">
                <a:extLst>
                  <a:ext uri="{FF2B5EF4-FFF2-40B4-BE49-F238E27FC236}">
                    <a16:creationId xmlns:a16="http://schemas.microsoft.com/office/drawing/2014/main" id="{6796671D-1F87-418F-B1FC-B4A1C6795B53}"/>
                  </a:ext>
                </a:extLst>
              </p:cNvPr>
              <p:cNvSpPr>
                <a:spLocks/>
              </p:cNvSpPr>
              <p:nvPr/>
            </p:nvSpPr>
            <p:spPr bwMode="auto">
              <a:xfrm>
                <a:off x="3327" y="2644"/>
                <a:ext cx="45" cy="23"/>
              </a:xfrm>
              <a:custGeom>
                <a:avLst/>
                <a:gdLst>
                  <a:gd name="T0" fmla="*/ 4 w 181"/>
                  <a:gd name="T1" fmla="*/ 0 h 93"/>
                  <a:gd name="T2" fmla="*/ 3 w 181"/>
                  <a:gd name="T3" fmla="*/ 1 h 93"/>
                  <a:gd name="T4" fmla="*/ 3 w 181"/>
                  <a:gd name="T5" fmla="*/ 1 h 93"/>
                  <a:gd name="T6" fmla="*/ 2 w 181"/>
                  <a:gd name="T7" fmla="*/ 1 h 93"/>
                  <a:gd name="T8" fmla="*/ 1 w 181"/>
                  <a:gd name="T9" fmla="*/ 2 h 93"/>
                  <a:gd name="T10" fmla="*/ 1 w 181"/>
                  <a:gd name="T11" fmla="*/ 2 h 93"/>
                  <a:gd name="T12" fmla="*/ 0 w 181"/>
                  <a:gd name="T13" fmla="*/ 2 h 93"/>
                  <a:gd name="T14" fmla="*/ 0 w 181"/>
                  <a:gd name="T15" fmla="*/ 3 h 93"/>
                  <a:gd name="T16" fmla="*/ 0 w 181"/>
                  <a:gd name="T17" fmla="*/ 3 h 93"/>
                  <a:gd name="T18" fmla="*/ 0 w 181"/>
                  <a:gd name="T19" fmla="*/ 4 h 93"/>
                  <a:gd name="T20" fmla="*/ 0 w 181"/>
                  <a:gd name="T21" fmla="*/ 4 h 93"/>
                  <a:gd name="T22" fmla="*/ 0 w 181"/>
                  <a:gd name="T23" fmla="*/ 4 h 93"/>
                  <a:gd name="T24" fmla="*/ 0 w 181"/>
                  <a:gd name="T25" fmla="*/ 5 h 93"/>
                  <a:gd name="T26" fmla="*/ 1 w 181"/>
                  <a:gd name="T27" fmla="*/ 5 h 93"/>
                  <a:gd name="T28" fmla="*/ 1 w 181"/>
                  <a:gd name="T29" fmla="*/ 5 h 93"/>
                  <a:gd name="T30" fmla="*/ 2 w 181"/>
                  <a:gd name="T31" fmla="*/ 5 h 93"/>
                  <a:gd name="T32" fmla="*/ 2 w 181"/>
                  <a:gd name="T33" fmla="*/ 5 h 93"/>
                  <a:gd name="T34" fmla="*/ 3 w 181"/>
                  <a:gd name="T35" fmla="*/ 6 h 93"/>
                  <a:gd name="T36" fmla="*/ 4 w 181"/>
                  <a:gd name="T37" fmla="*/ 5 h 93"/>
                  <a:gd name="T38" fmla="*/ 5 w 181"/>
                  <a:gd name="T39" fmla="*/ 5 h 93"/>
                  <a:gd name="T40" fmla="*/ 5 w 181"/>
                  <a:gd name="T41" fmla="*/ 5 h 93"/>
                  <a:gd name="T42" fmla="*/ 6 w 181"/>
                  <a:gd name="T43" fmla="*/ 5 h 93"/>
                  <a:gd name="T44" fmla="*/ 7 w 181"/>
                  <a:gd name="T45" fmla="*/ 5 h 93"/>
                  <a:gd name="T46" fmla="*/ 8 w 181"/>
                  <a:gd name="T47" fmla="*/ 4 h 93"/>
                  <a:gd name="T48" fmla="*/ 9 w 181"/>
                  <a:gd name="T49" fmla="*/ 4 h 93"/>
                  <a:gd name="T50" fmla="*/ 10 w 181"/>
                  <a:gd name="T51" fmla="*/ 4 h 93"/>
                  <a:gd name="T52" fmla="*/ 10 w 181"/>
                  <a:gd name="T53" fmla="*/ 3 h 93"/>
                  <a:gd name="T54" fmla="*/ 11 w 181"/>
                  <a:gd name="T55" fmla="*/ 3 h 93"/>
                  <a:gd name="T56" fmla="*/ 11 w 181"/>
                  <a:gd name="T57" fmla="*/ 2 h 93"/>
                  <a:gd name="T58" fmla="*/ 11 w 181"/>
                  <a:gd name="T59" fmla="*/ 2 h 93"/>
                  <a:gd name="T60" fmla="*/ 11 w 181"/>
                  <a:gd name="T61" fmla="*/ 2 h 93"/>
                  <a:gd name="T62" fmla="*/ 11 w 181"/>
                  <a:gd name="T63" fmla="*/ 1 h 93"/>
                  <a:gd name="T64" fmla="*/ 11 w 181"/>
                  <a:gd name="T65" fmla="*/ 0 h 93"/>
                  <a:gd name="T66" fmla="*/ 10 w 181"/>
                  <a:gd name="T67" fmla="*/ 0 h 93"/>
                  <a:gd name="T68" fmla="*/ 9 w 181"/>
                  <a:gd name="T69" fmla="*/ 0 h 93"/>
                  <a:gd name="T70" fmla="*/ 9 w 181"/>
                  <a:gd name="T71" fmla="*/ 0 h 93"/>
                  <a:gd name="T72" fmla="*/ 8 w 181"/>
                  <a:gd name="T73" fmla="*/ 0 h 93"/>
                  <a:gd name="T74" fmla="*/ 7 w 181"/>
                  <a:gd name="T75" fmla="*/ 0 h 93"/>
                  <a:gd name="T76" fmla="*/ 6 w 181"/>
                  <a:gd name="T77" fmla="*/ 0 h 93"/>
                  <a:gd name="T78" fmla="*/ 5 w 181"/>
                  <a:gd name="T79" fmla="*/ 0 h 93"/>
                  <a:gd name="T80" fmla="*/ 4 w 181"/>
                  <a:gd name="T81" fmla="*/ 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3"/>
                  <a:gd name="T125" fmla="*/ 181 w 181"/>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3">
                    <a:moveTo>
                      <a:pt x="69" y="10"/>
                    </a:moveTo>
                    <a:lnTo>
                      <a:pt x="57" y="13"/>
                    </a:lnTo>
                    <a:lnTo>
                      <a:pt x="44" y="19"/>
                    </a:lnTo>
                    <a:lnTo>
                      <a:pt x="35" y="22"/>
                    </a:lnTo>
                    <a:lnTo>
                      <a:pt x="25" y="29"/>
                    </a:lnTo>
                    <a:lnTo>
                      <a:pt x="15" y="35"/>
                    </a:lnTo>
                    <a:lnTo>
                      <a:pt x="9" y="42"/>
                    </a:lnTo>
                    <a:lnTo>
                      <a:pt x="7" y="48"/>
                    </a:lnTo>
                    <a:lnTo>
                      <a:pt x="3" y="54"/>
                    </a:lnTo>
                    <a:lnTo>
                      <a:pt x="0" y="61"/>
                    </a:lnTo>
                    <a:lnTo>
                      <a:pt x="0" y="67"/>
                    </a:lnTo>
                    <a:lnTo>
                      <a:pt x="3" y="73"/>
                    </a:lnTo>
                    <a:lnTo>
                      <a:pt x="9" y="80"/>
                    </a:lnTo>
                    <a:lnTo>
                      <a:pt x="12" y="83"/>
                    </a:lnTo>
                    <a:lnTo>
                      <a:pt x="22" y="86"/>
                    </a:lnTo>
                    <a:lnTo>
                      <a:pt x="32" y="89"/>
                    </a:lnTo>
                    <a:lnTo>
                      <a:pt x="41" y="89"/>
                    </a:lnTo>
                    <a:lnTo>
                      <a:pt x="51" y="93"/>
                    </a:lnTo>
                    <a:lnTo>
                      <a:pt x="63" y="89"/>
                    </a:lnTo>
                    <a:lnTo>
                      <a:pt x="76" y="89"/>
                    </a:lnTo>
                    <a:lnTo>
                      <a:pt x="89" y="86"/>
                    </a:lnTo>
                    <a:lnTo>
                      <a:pt x="105" y="83"/>
                    </a:lnTo>
                    <a:lnTo>
                      <a:pt x="120" y="76"/>
                    </a:lnTo>
                    <a:lnTo>
                      <a:pt x="137" y="71"/>
                    </a:lnTo>
                    <a:lnTo>
                      <a:pt x="149" y="67"/>
                    </a:lnTo>
                    <a:lnTo>
                      <a:pt x="159" y="61"/>
                    </a:lnTo>
                    <a:lnTo>
                      <a:pt x="165" y="54"/>
                    </a:lnTo>
                    <a:lnTo>
                      <a:pt x="172" y="48"/>
                    </a:lnTo>
                    <a:lnTo>
                      <a:pt x="178" y="42"/>
                    </a:lnTo>
                    <a:lnTo>
                      <a:pt x="181" y="35"/>
                    </a:lnTo>
                    <a:lnTo>
                      <a:pt x="181" y="29"/>
                    </a:lnTo>
                    <a:lnTo>
                      <a:pt x="178" y="19"/>
                    </a:lnTo>
                    <a:lnTo>
                      <a:pt x="172" y="10"/>
                    </a:lnTo>
                    <a:lnTo>
                      <a:pt x="162" y="7"/>
                    </a:lnTo>
                    <a:lnTo>
                      <a:pt x="152" y="3"/>
                    </a:lnTo>
                    <a:lnTo>
                      <a:pt x="140" y="0"/>
                    </a:lnTo>
                    <a:lnTo>
                      <a:pt x="124" y="0"/>
                    </a:lnTo>
                    <a:lnTo>
                      <a:pt x="111" y="3"/>
                    </a:lnTo>
                    <a:lnTo>
                      <a:pt x="95" y="3"/>
                    </a:lnTo>
                    <a:lnTo>
                      <a:pt x="83" y="7"/>
                    </a:lnTo>
                    <a:lnTo>
                      <a:pt x="69" y="1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5" name="Freeform 1737">
                <a:extLst>
                  <a:ext uri="{FF2B5EF4-FFF2-40B4-BE49-F238E27FC236}">
                    <a16:creationId xmlns:a16="http://schemas.microsoft.com/office/drawing/2014/main" id="{393F63EF-AE24-418B-AF87-930B306A4A79}"/>
                  </a:ext>
                </a:extLst>
              </p:cNvPr>
              <p:cNvSpPr>
                <a:spLocks/>
              </p:cNvSpPr>
              <p:nvPr/>
            </p:nvSpPr>
            <p:spPr bwMode="auto">
              <a:xfrm>
                <a:off x="3327" y="2644"/>
                <a:ext cx="45" cy="23"/>
              </a:xfrm>
              <a:custGeom>
                <a:avLst/>
                <a:gdLst>
                  <a:gd name="T0" fmla="*/ 4 w 181"/>
                  <a:gd name="T1" fmla="*/ 0 h 93"/>
                  <a:gd name="T2" fmla="*/ 3 w 181"/>
                  <a:gd name="T3" fmla="*/ 1 h 93"/>
                  <a:gd name="T4" fmla="*/ 3 w 181"/>
                  <a:gd name="T5" fmla="*/ 1 h 93"/>
                  <a:gd name="T6" fmla="*/ 2 w 181"/>
                  <a:gd name="T7" fmla="*/ 1 h 93"/>
                  <a:gd name="T8" fmla="*/ 1 w 181"/>
                  <a:gd name="T9" fmla="*/ 2 h 93"/>
                  <a:gd name="T10" fmla="*/ 1 w 181"/>
                  <a:gd name="T11" fmla="*/ 2 h 93"/>
                  <a:gd name="T12" fmla="*/ 0 w 181"/>
                  <a:gd name="T13" fmla="*/ 2 h 93"/>
                  <a:gd name="T14" fmla="*/ 0 w 181"/>
                  <a:gd name="T15" fmla="*/ 3 h 93"/>
                  <a:gd name="T16" fmla="*/ 0 w 181"/>
                  <a:gd name="T17" fmla="*/ 3 h 93"/>
                  <a:gd name="T18" fmla="*/ 0 w 181"/>
                  <a:gd name="T19" fmla="*/ 4 h 93"/>
                  <a:gd name="T20" fmla="*/ 0 w 181"/>
                  <a:gd name="T21" fmla="*/ 4 h 93"/>
                  <a:gd name="T22" fmla="*/ 0 w 181"/>
                  <a:gd name="T23" fmla="*/ 4 h 93"/>
                  <a:gd name="T24" fmla="*/ 0 w 181"/>
                  <a:gd name="T25" fmla="*/ 5 h 93"/>
                  <a:gd name="T26" fmla="*/ 1 w 181"/>
                  <a:gd name="T27" fmla="*/ 5 h 93"/>
                  <a:gd name="T28" fmla="*/ 1 w 181"/>
                  <a:gd name="T29" fmla="*/ 5 h 93"/>
                  <a:gd name="T30" fmla="*/ 2 w 181"/>
                  <a:gd name="T31" fmla="*/ 5 h 93"/>
                  <a:gd name="T32" fmla="*/ 2 w 181"/>
                  <a:gd name="T33" fmla="*/ 5 h 93"/>
                  <a:gd name="T34" fmla="*/ 3 w 181"/>
                  <a:gd name="T35" fmla="*/ 6 h 93"/>
                  <a:gd name="T36" fmla="*/ 4 w 181"/>
                  <a:gd name="T37" fmla="*/ 5 h 93"/>
                  <a:gd name="T38" fmla="*/ 5 w 181"/>
                  <a:gd name="T39" fmla="*/ 5 h 93"/>
                  <a:gd name="T40" fmla="*/ 5 w 181"/>
                  <a:gd name="T41" fmla="*/ 5 h 93"/>
                  <a:gd name="T42" fmla="*/ 6 w 181"/>
                  <a:gd name="T43" fmla="*/ 5 h 93"/>
                  <a:gd name="T44" fmla="*/ 7 w 181"/>
                  <a:gd name="T45" fmla="*/ 5 h 93"/>
                  <a:gd name="T46" fmla="*/ 8 w 181"/>
                  <a:gd name="T47" fmla="*/ 4 h 93"/>
                  <a:gd name="T48" fmla="*/ 9 w 181"/>
                  <a:gd name="T49" fmla="*/ 4 h 93"/>
                  <a:gd name="T50" fmla="*/ 10 w 181"/>
                  <a:gd name="T51" fmla="*/ 4 h 93"/>
                  <a:gd name="T52" fmla="*/ 10 w 181"/>
                  <a:gd name="T53" fmla="*/ 3 h 93"/>
                  <a:gd name="T54" fmla="*/ 11 w 181"/>
                  <a:gd name="T55" fmla="*/ 3 h 93"/>
                  <a:gd name="T56" fmla="*/ 11 w 181"/>
                  <a:gd name="T57" fmla="*/ 2 h 93"/>
                  <a:gd name="T58" fmla="*/ 11 w 181"/>
                  <a:gd name="T59" fmla="*/ 2 h 93"/>
                  <a:gd name="T60" fmla="*/ 11 w 181"/>
                  <a:gd name="T61" fmla="*/ 2 h 93"/>
                  <a:gd name="T62" fmla="*/ 11 w 181"/>
                  <a:gd name="T63" fmla="*/ 1 h 93"/>
                  <a:gd name="T64" fmla="*/ 11 w 181"/>
                  <a:gd name="T65" fmla="*/ 0 h 93"/>
                  <a:gd name="T66" fmla="*/ 10 w 181"/>
                  <a:gd name="T67" fmla="*/ 0 h 93"/>
                  <a:gd name="T68" fmla="*/ 9 w 181"/>
                  <a:gd name="T69" fmla="*/ 0 h 93"/>
                  <a:gd name="T70" fmla="*/ 9 w 181"/>
                  <a:gd name="T71" fmla="*/ 0 h 93"/>
                  <a:gd name="T72" fmla="*/ 8 w 181"/>
                  <a:gd name="T73" fmla="*/ 0 h 93"/>
                  <a:gd name="T74" fmla="*/ 7 w 181"/>
                  <a:gd name="T75" fmla="*/ 0 h 93"/>
                  <a:gd name="T76" fmla="*/ 6 w 181"/>
                  <a:gd name="T77" fmla="*/ 0 h 93"/>
                  <a:gd name="T78" fmla="*/ 5 w 181"/>
                  <a:gd name="T79" fmla="*/ 0 h 93"/>
                  <a:gd name="T80" fmla="*/ 4 w 181"/>
                  <a:gd name="T81" fmla="*/ 0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3"/>
                  <a:gd name="T125" fmla="*/ 181 w 181"/>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3">
                    <a:moveTo>
                      <a:pt x="69" y="10"/>
                    </a:moveTo>
                    <a:lnTo>
                      <a:pt x="57" y="13"/>
                    </a:lnTo>
                    <a:lnTo>
                      <a:pt x="44" y="19"/>
                    </a:lnTo>
                    <a:lnTo>
                      <a:pt x="35" y="22"/>
                    </a:lnTo>
                    <a:lnTo>
                      <a:pt x="25" y="29"/>
                    </a:lnTo>
                    <a:lnTo>
                      <a:pt x="15" y="35"/>
                    </a:lnTo>
                    <a:lnTo>
                      <a:pt x="9" y="42"/>
                    </a:lnTo>
                    <a:lnTo>
                      <a:pt x="7" y="48"/>
                    </a:lnTo>
                    <a:lnTo>
                      <a:pt x="3" y="54"/>
                    </a:lnTo>
                    <a:lnTo>
                      <a:pt x="0" y="61"/>
                    </a:lnTo>
                    <a:lnTo>
                      <a:pt x="0" y="67"/>
                    </a:lnTo>
                    <a:lnTo>
                      <a:pt x="3" y="73"/>
                    </a:lnTo>
                    <a:lnTo>
                      <a:pt x="9" y="80"/>
                    </a:lnTo>
                    <a:lnTo>
                      <a:pt x="12" y="83"/>
                    </a:lnTo>
                    <a:lnTo>
                      <a:pt x="22" y="86"/>
                    </a:lnTo>
                    <a:lnTo>
                      <a:pt x="32" y="89"/>
                    </a:lnTo>
                    <a:lnTo>
                      <a:pt x="41" y="89"/>
                    </a:lnTo>
                    <a:lnTo>
                      <a:pt x="51" y="93"/>
                    </a:lnTo>
                    <a:lnTo>
                      <a:pt x="63" y="89"/>
                    </a:lnTo>
                    <a:lnTo>
                      <a:pt x="76" y="89"/>
                    </a:lnTo>
                    <a:lnTo>
                      <a:pt x="89" y="86"/>
                    </a:lnTo>
                    <a:lnTo>
                      <a:pt x="105" y="83"/>
                    </a:lnTo>
                    <a:lnTo>
                      <a:pt x="120" y="76"/>
                    </a:lnTo>
                    <a:lnTo>
                      <a:pt x="137" y="71"/>
                    </a:lnTo>
                    <a:lnTo>
                      <a:pt x="149" y="67"/>
                    </a:lnTo>
                    <a:lnTo>
                      <a:pt x="159" y="61"/>
                    </a:lnTo>
                    <a:lnTo>
                      <a:pt x="165" y="54"/>
                    </a:lnTo>
                    <a:lnTo>
                      <a:pt x="172" y="48"/>
                    </a:lnTo>
                    <a:lnTo>
                      <a:pt x="178" y="42"/>
                    </a:lnTo>
                    <a:lnTo>
                      <a:pt x="181" y="35"/>
                    </a:lnTo>
                    <a:lnTo>
                      <a:pt x="181" y="29"/>
                    </a:lnTo>
                    <a:lnTo>
                      <a:pt x="178" y="19"/>
                    </a:lnTo>
                    <a:lnTo>
                      <a:pt x="172" y="10"/>
                    </a:lnTo>
                    <a:lnTo>
                      <a:pt x="162" y="7"/>
                    </a:lnTo>
                    <a:lnTo>
                      <a:pt x="152" y="3"/>
                    </a:lnTo>
                    <a:lnTo>
                      <a:pt x="140" y="0"/>
                    </a:lnTo>
                    <a:lnTo>
                      <a:pt x="124" y="0"/>
                    </a:lnTo>
                    <a:lnTo>
                      <a:pt x="111" y="3"/>
                    </a:lnTo>
                    <a:lnTo>
                      <a:pt x="95" y="3"/>
                    </a:lnTo>
                    <a:lnTo>
                      <a:pt x="83" y="7"/>
                    </a:lnTo>
                    <a:lnTo>
                      <a:pt x="69" y="1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76" name="Freeform 1738">
                <a:extLst>
                  <a:ext uri="{FF2B5EF4-FFF2-40B4-BE49-F238E27FC236}">
                    <a16:creationId xmlns:a16="http://schemas.microsoft.com/office/drawing/2014/main" id="{EFE8043F-FD4D-4EA8-A32C-0DA19D25CBA3}"/>
                  </a:ext>
                </a:extLst>
              </p:cNvPr>
              <p:cNvSpPr>
                <a:spLocks/>
              </p:cNvSpPr>
              <p:nvPr/>
            </p:nvSpPr>
            <p:spPr bwMode="auto">
              <a:xfrm>
                <a:off x="3415" y="2604"/>
                <a:ext cx="43" cy="27"/>
              </a:xfrm>
              <a:custGeom>
                <a:avLst/>
                <a:gdLst>
                  <a:gd name="T0" fmla="*/ 4 w 171"/>
                  <a:gd name="T1" fmla="*/ 2 h 105"/>
                  <a:gd name="T2" fmla="*/ 3 w 171"/>
                  <a:gd name="T3" fmla="*/ 2 h 105"/>
                  <a:gd name="T4" fmla="*/ 2 w 171"/>
                  <a:gd name="T5" fmla="*/ 2 h 105"/>
                  <a:gd name="T6" fmla="*/ 2 w 171"/>
                  <a:gd name="T7" fmla="*/ 3 h 105"/>
                  <a:gd name="T8" fmla="*/ 1 w 171"/>
                  <a:gd name="T9" fmla="*/ 3 h 105"/>
                  <a:gd name="T10" fmla="*/ 1 w 171"/>
                  <a:gd name="T11" fmla="*/ 4 h 105"/>
                  <a:gd name="T12" fmla="*/ 1 w 171"/>
                  <a:gd name="T13" fmla="*/ 4 h 105"/>
                  <a:gd name="T14" fmla="*/ 0 w 171"/>
                  <a:gd name="T15" fmla="*/ 5 h 105"/>
                  <a:gd name="T16" fmla="*/ 0 w 171"/>
                  <a:gd name="T17" fmla="*/ 5 h 105"/>
                  <a:gd name="T18" fmla="*/ 0 w 171"/>
                  <a:gd name="T19" fmla="*/ 5 h 105"/>
                  <a:gd name="T20" fmla="*/ 0 w 171"/>
                  <a:gd name="T21" fmla="*/ 6 h 105"/>
                  <a:gd name="T22" fmla="*/ 1 w 171"/>
                  <a:gd name="T23" fmla="*/ 6 h 105"/>
                  <a:gd name="T24" fmla="*/ 1 w 171"/>
                  <a:gd name="T25" fmla="*/ 6 h 105"/>
                  <a:gd name="T26" fmla="*/ 1 w 171"/>
                  <a:gd name="T27" fmla="*/ 7 h 105"/>
                  <a:gd name="T28" fmla="*/ 2 w 171"/>
                  <a:gd name="T29" fmla="*/ 7 h 105"/>
                  <a:gd name="T30" fmla="*/ 2 w 171"/>
                  <a:gd name="T31" fmla="*/ 7 h 105"/>
                  <a:gd name="T32" fmla="*/ 3 w 171"/>
                  <a:gd name="T33" fmla="*/ 7 h 105"/>
                  <a:gd name="T34" fmla="*/ 4 w 171"/>
                  <a:gd name="T35" fmla="*/ 7 h 105"/>
                  <a:gd name="T36" fmla="*/ 4 w 171"/>
                  <a:gd name="T37" fmla="*/ 7 h 105"/>
                  <a:gd name="T38" fmla="*/ 5 w 171"/>
                  <a:gd name="T39" fmla="*/ 6 h 105"/>
                  <a:gd name="T40" fmla="*/ 6 w 171"/>
                  <a:gd name="T41" fmla="*/ 6 h 105"/>
                  <a:gd name="T42" fmla="*/ 7 w 171"/>
                  <a:gd name="T43" fmla="*/ 6 h 105"/>
                  <a:gd name="T44" fmla="*/ 8 w 171"/>
                  <a:gd name="T45" fmla="*/ 5 h 105"/>
                  <a:gd name="T46" fmla="*/ 8 w 171"/>
                  <a:gd name="T47" fmla="*/ 5 h 105"/>
                  <a:gd name="T48" fmla="*/ 9 w 171"/>
                  <a:gd name="T49" fmla="*/ 4 h 105"/>
                  <a:gd name="T50" fmla="*/ 10 w 171"/>
                  <a:gd name="T51" fmla="*/ 4 h 105"/>
                  <a:gd name="T52" fmla="*/ 10 w 171"/>
                  <a:gd name="T53" fmla="*/ 3 h 105"/>
                  <a:gd name="T54" fmla="*/ 11 w 171"/>
                  <a:gd name="T55" fmla="*/ 3 h 105"/>
                  <a:gd name="T56" fmla="*/ 11 w 171"/>
                  <a:gd name="T57" fmla="*/ 2 h 105"/>
                  <a:gd name="T58" fmla="*/ 11 w 171"/>
                  <a:gd name="T59" fmla="*/ 2 h 105"/>
                  <a:gd name="T60" fmla="*/ 11 w 171"/>
                  <a:gd name="T61" fmla="*/ 2 h 105"/>
                  <a:gd name="T62" fmla="*/ 11 w 171"/>
                  <a:gd name="T63" fmla="*/ 1 h 105"/>
                  <a:gd name="T64" fmla="*/ 10 w 171"/>
                  <a:gd name="T65" fmla="*/ 1 h 105"/>
                  <a:gd name="T66" fmla="*/ 10 w 171"/>
                  <a:gd name="T67" fmla="*/ 0 h 105"/>
                  <a:gd name="T68" fmla="*/ 9 w 171"/>
                  <a:gd name="T69" fmla="*/ 0 h 105"/>
                  <a:gd name="T70" fmla="*/ 8 w 171"/>
                  <a:gd name="T71" fmla="*/ 0 h 105"/>
                  <a:gd name="T72" fmla="*/ 7 w 171"/>
                  <a:gd name="T73" fmla="*/ 0 h 105"/>
                  <a:gd name="T74" fmla="*/ 6 w 171"/>
                  <a:gd name="T75" fmla="*/ 1 h 105"/>
                  <a:gd name="T76" fmla="*/ 6 w 171"/>
                  <a:gd name="T77" fmla="*/ 1 h 105"/>
                  <a:gd name="T78" fmla="*/ 5 w 171"/>
                  <a:gd name="T79" fmla="*/ 1 h 105"/>
                  <a:gd name="T80" fmla="*/ 4 w 171"/>
                  <a:gd name="T81" fmla="*/ 2 h 1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05"/>
                  <a:gd name="T125" fmla="*/ 171 w 171"/>
                  <a:gd name="T126" fmla="*/ 105 h 1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05">
                    <a:moveTo>
                      <a:pt x="60" y="22"/>
                    </a:moveTo>
                    <a:lnTo>
                      <a:pt x="47" y="29"/>
                    </a:lnTo>
                    <a:lnTo>
                      <a:pt x="37" y="32"/>
                    </a:lnTo>
                    <a:lnTo>
                      <a:pt x="29" y="42"/>
                    </a:lnTo>
                    <a:lnTo>
                      <a:pt x="19" y="48"/>
                    </a:lnTo>
                    <a:lnTo>
                      <a:pt x="12" y="54"/>
                    </a:lnTo>
                    <a:lnTo>
                      <a:pt x="6" y="61"/>
                    </a:lnTo>
                    <a:lnTo>
                      <a:pt x="3" y="70"/>
                    </a:lnTo>
                    <a:lnTo>
                      <a:pt x="0" y="76"/>
                    </a:lnTo>
                    <a:lnTo>
                      <a:pt x="0" y="83"/>
                    </a:lnTo>
                    <a:lnTo>
                      <a:pt x="3" y="90"/>
                    </a:lnTo>
                    <a:lnTo>
                      <a:pt x="6" y="96"/>
                    </a:lnTo>
                    <a:lnTo>
                      <a:pt x="9" y="99"/>
                    </a:lnTo>
                    <a:lnTo>
                      <a:pt x="15" y="102"/>
                    </a:lnTo>
                    <a:lnTo>
                      <a:pt x="25" y="105"/>
                    </a:lnTo>
                    <a:lnTo>
                      <a:pt x="35" y="105"/>
                    </a:lnTo>
                    <a:lnTo>
                      <a:pt x="44" y="105"/>
                    </a:lnTo>
                    <a:lnTo>
                      <a:pt x="54" y="105"/>
                    </a:lnTo>
                    <a:lnTo>
                      <a:pt x="66" y="102"/>
                    </a:lnTo>
                    <a:lnTo>
                      <a:pt x="79" y="99"/>
                    </a:lnTo>
                    <a:lnTo>
                      <a:pt x="89" y="96"/>
                    </a:lnTo>
                    <a:lnTo>
                      <a:pt x="108" y="86"/>
                    </a:lnTo>
                    <a:lnTo>
                      <a:pt x="120" y="80"/>
                    </a:lnTo>
                    <a:lnTo>
                      <a:pt x="133" y="73"/>
                    </a:lnTo>
                    <a:lnTo>
                      <a:pt x="145" y="64"/>
                    </a:lnTo>
                    <a:lnTo>
                      <a:pt x="155" y="58"/>
                    </a:lnTo>
                    <a:lnTo>
                      <a:pt x="162" y="48"/>
                    </a:lnTo>
                    <a:lnTo>
                      <a:pt x="169" y="42"/>
                    </a:lnTo>
                    <a:lnTo>
                      <a:pt x="171" y="36"/>
                    </a:lnTo>
                    <a:lnTo>
                      <a:pt x="171" y="29"/>
                    </a:lnTo>
                    <a:lnTo>
                      <a:pt x="171" y="22"/>
                    </a:lnTo>
                    <a:lnTo>
                      <a:pt x="169" y="14"/>
                    </a:lnTo>
                    <a:lnTo>
                      <a:pt x="162" y="7"/>
                    </a:lnTo>
                    <a:lnTo>
                      <a:pt x="152" y="4"/>
                    </a:lnTo>
                    <a:lnTo>
                      <a:pt x="140" y="0"/>
                    </a:lnTo>
                    <a:lnTo>
                      <a:pt x="127" y="0"/>
                    </a:lnTo>
                    <a:lnTo>
                      <a:pt x="115" y="4"/>
                    </a:lnTo>
                    <a:lnTo>
                      <a:pt x="98" y="7"/>
                    </a:lnTo>
                    <a:lnTo>
                      <a:pt x="86" y="14"/>
                    </a:lnTo>
                    <a:lnTo>
                      <a:pt x="73" y="16"/>
                    </a:lnTo>
                    <a:lnTo>
                      <a:pt x="60" y="2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7" name="Freeform 1739">
                <a:extLst>
                  <a:ext uri="{FF2B5EF4-FFF2-40B4-BE49-F238E27FC236}">
                    <a16:creationId xmlns:a16="http://schemas.microsoft.com/office/drawing/2014/main" id="{72A337D5-4E19-48B1-9C3D-139D6AB89F0E}"/>
                  </a:ext>
                </a:extLst>
              </p:cNvPr>
              <p:cNvSpPr>
                <a:spLocks/>
              </p:cNvSpPr>
              <p:nvPr/>
            </p:nvSpPr>
            <p:spPr bwMode="auto">
              <a:xfrm>
                <a:off x="3415" y="2604"/>
                <a:ext cx="43" cy="27"/>
              </a:xfrm>
              <a:custGeom>
                <a:avLst/>
                <a:gdLst>
                  <a:gd name="T0" fmla="*/ 4 w 171"/>
                  <a:gd name="T1" fmla="*/ 2 h 105"/>
                  <a:gd name="T2" fmla="*/ 3 w 171"/>
                  <a:gd name="T3" fmla="*/ 2 h 105"/>
                  <a:gd name="T4" fmla="*/ 2 w 171"/>
                  <a:gd name="T5" fmla="*/ 2 h 105"/>
                  <a:gd name="T6" fmla="*/ 2 w 171"/>
                  <a:gd name="T7" fmla="*/ 3 h 105"/>
                  <a:gd name="T8" fmla="*/ 1 w 171"/>
                  <a:gd name="T9" fmla="*/ 3 h 105"/>
                  <a:gd name="T10" fmla="*/ 1 w 171"/>
                  <a:gd name="T11" fmla="*/ 4 h 105"/>
                  <a:gd name="T12" fmla="*/ 1 w 171"/>
                  <a:gd name="T13" fmla="*/ 4 h 105"/>
                  <a:gd name="T14" fmla="*/ 0 w 171"/>
                  <a:gd name="T15" fmla="*/ 5 h 105"/>
                  <a:gd name="T16" fmla="*/ 0 w 171"/>
                  <a:gd name="T17" fmla="*/ 5 h 105"/>
                  <a:gd name="T18" fmla="*/ 0 w 171"/>
                  <a:gd name="T19" fmla="*/ 5 h 105"/>
                  <a:gd name="T20" fmla="*/ 0 w 171"/>
                  <a:gd name="T21" fmla="*/ 6 h 105"/>
                  <a:gd name="T22" fmla="*/ 1 w 171"/>
                  <a:gd name="T23" fmla="*/ 6 h 105"/>
                  <a:gd name="T24" fmla="*/ 1 w 171"/>
                  <a:gd name="T25" fmla="*/ 6 h 105"/>
                  <a:gd name="T26" fmla="*/ 1 w 171"/>
                  <a:gd name="T27" fmla="*/ 7 h 105"/>
                  <a:gd name="T28" fmla="*/ 2 w 171"/>
                  <a:gd name="T29" fmla="*/ 7 h 105"/>
                  <a:gd name="T30" fmla="*/ 2 w 171"/>
                  <a:gd name="T31" fmla="*/ 7 h 105"/>
                  <a:gd name="T32" fmla="*/ 3 w 171"/>
                  <a:gd name="T33" fmla="*/ 7 h 105"/>
                  <a:gd name="T34" fmla="*/ 4 w 171"/>
                  <a:gd name="T35" fmla="*/ 7 h 105"/>
                  <a:gd name="T36" fmla="*/ 4 w 171"/>
                  <a:gd name="T37" fmla="*/ 7 h 105"/>
                  <a:gd name="T38" fmla="*/ 5 w 171"/>
                  <a:gd name="T39" fmla="*/ 6 h 105"/>
                  <a:gd name="T40" fmla="*/ 6 w 171"/>
                  <a:gd name="T41" fmla="*/ 6 h 105"/>
                  <a:gd name="T42" fmla="*/ 7 w 171"/>
                  <a:gd name="T43" fmla="*/ 6 h 105"/>
                  <a:gd name="T44" fmla="*/ 8 w 171"/>
                  <a:gd name="T45" fmla="*/ 5 h 105"/>
                  <a:gd name="T46" fmla="*/ 8 w 171"/>
                  <a:gd name="T47" fmla="*/ 5 h 105"/>
                  <a:gd name="T48" fmla="*/ 9 w 171"/>
                  <a:gd name="T49" fmla="*/ 4 h 105"/>
                  <a:gd name="T50" fmla="*/ 10 w 171"/>
                  <a:gd name="T51" fmla="*/ 4 h 105"/>
                  <a:gd name="T52" fmla="*/ 10 w 171"/>
                  <a:gd name="T53" fmla="*/ 3 h 105"/>
                  <a:gd name="T54" fmla="*/ 11 w 171"/>
                  <a:gd name="T55" fmla="*/ 3 h 105"/>
                  <a:gd name="T56" fmla="*/ 11 w 171"/>
                  <a:gd name="T57" fmla="*/ 2 h 105"/>
                  <a:gd name="T58" fmla="*/ 11 w 171"/>
                  <a:gd name="T59" fmla="*/ 2 h 105"/>
                  <a:gd name="T60" fmla="*/ 11 w 171"/>
                  <a:gd name="T61" fmla="*/ 2 h 105"/>
                  <a:gd name="T62" fmla="*/ 11 w 171"/>
                  <a:gd name="T63" fmla="*/ 1 h 105"/>
                  <a:gd name="T64" fmla="*/ 10 w 171"/>
                  <a:gd name="T65" fmla="*/ 1 h 105"/>
                  <a:gd name="T66" fmla="*/ 10 w 171"/>
                  <a:gd name="T67" fmla="*/ 0 h 105"/>
                  <a:gd name="T68" fmla="*/ 9 w 171"/>
                  <a:gd name="T69" fmla="*/ 0 h 105"/>
                  <a:gd name="T70" fmla="*/ 8 w 171"/>
                  <a:gd name="T71" fmla="*/ 0 h 105"/>
                  <a:gd name="T72" fmla="*/ 7 w 171"/>
                  <a:gd name="T73" fmla="*/ 0 h 105"/>
                  <a:gd name="T74" fmla="*/ 6 w 171"/>
                  <a:gd name="T75" fmla="*/ 1 h 105"/>
                  <a:gd name="T76" fmla="*/ 6 w 171"/>
                  <a:gd name="T77" fmla="*/ 1 h 105"/>
                  <a:gd name="T78" fmla="*/ 5 w 171"/>
                  <a:gd name="T79" fmla="*/ 1 h 105"/>
                  <a:gd name="T80" fmla="*/ 4 w 171"/>
                  <a:gd name="T81" fmla="*/ 2 h 1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1"/>
                  <a:gd name="T124" fmla="*/ 0 h 105"/>
                  <a:gd name="T125" fmla="*/ 171 w 171"/>
                  <a:gd name="T126" fmla="*/ 105 h 1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1" h="105">
                    <a:moveTo>
                      <a:pt x="60" y="22"/>
                    </a:moveTo>
                    <a:lnTo>
                      <a:pt x="47" y="29"/>
                    </a:lnTo>
                    <a:lnTo>
                      <a:pt x="37" y="32"/>
                    </a:lnTo>
                    <a:lnTo>
                      <a:pt x="29" y="42"/>
                    </a:lnTo>
                    <a:lnTo>
                      <a:pt x="19" y="48"/>
                    </a:lnTo>
                    <a:lnTo>
                      <a:pt x="12" y="54"/>
                    </a:lnTo>
                    <a:lnTo>
                      <a:pt x="6" y="61"/>
                    </a:lnTo>
                    <a:lnTo>
                      <a:pt x="3" y="70"/>
                    </a:lnTo>
                    <a:lnTo>
                      <a:pt x="0" y="76"/>
                    </a:lnTo>
                    <a:lnTo>
                      <a:pt x="0" y="83"/>
                    </a:lnTo>
                    <a:lnTo>
                      <a:pt x="3" y="90"/>
                    </a:lnTo>
                    <a:lnTo>
                      <a:pt x="6" y="96"/>
                    </a:lnTo>
                    <a:lnTo>
                      <a:pt x="9" y="99"/>
                    </a:lnTo>
                    <a:lnTo>
                      <a:pt x="15" y="102"/>
                    </a:lnTo>
                    <a:lnTo>
                      <a:pt x="25" y="105"/>
                    </a:lnTo>
                    <a:lnTo>
                      <a:pt x="35" y="105"/>
                    </a:lnTo>
                    <a:lnTo>
                      <a:pt x="44" y="105"/>
                    </a:lnTo>
                    <a:lnTo>
                      <a:pt x="54" y="105"/>
                    </a:lnTo>
                    <a:lnTo>
                      <a:pt x="66" y="102"/>
                    </a:lnTo>
                    <a:lnTo>
                      <a:pt x="79" y="99"/>
                    </a:lnTo>
                    <a:lnTo>
                      <a:pt x="89" y="96"/>
                    </a:lnTo>
                    <a:lnTo>
                      <a:pt x="108" y="86"/>
                    </a:lnTo>
                    <a:lnTo>
                      <a:pt x="120" y="80"/>
                    </a:lnTo>
                    <a:lnTo>
                      <a:pt x="133" y="73"/>
                    </a:lnTo>
                    <a:lnTo>
                      <a:pt x="145" y="64"/>
                    </a:lnTo>
                    <a:lnTo>
                      <a:pt x="155" y="58"/>
                    </a:lnTo>
                    <a:lnTo>
                      <a:pt x="162" y="48"/>
                    </a:lnTo>
                    <a:lnTo>
                      <a:pt x="169" y="42"/>
                    </a:lnTo>
                    <a:lnTo>
                      <a:pt x="171" y="36"/>
                    </a:lnTo>
                    <a:lnTo>
                      <a:pt x="171" y="29"/>
                    </a:lnTo>
                    <a:lnTo>
                      <a:pt x="171" y="22"/>
                    </a:lnTo>
                    <a:lnTo>
                      <a:pt x="169" y="14"/>
                    </a:lnTo>
                    <a:lnTo>
                      <a:pt x="162" y="7"/>
                    </a:lnTo>
                    <a:lnTo>
                      <a:pt x="152" y="4"/>
                    </a:lnTo>
                    <a:lnTo>
                      <a:pt x="140" y="0"/>
                    </a:lnTo>
                    <a:lnTo>
                      <a:pt x="127" y="0"/>
                    </a:lnTo>
                    <a:lnTo>
                      <a:pt x="115" y="4"/>
                    </a:lnTo>
                    <a:lnTo>
                      <a:pt x="98" y="7"/>
                    </a:lnTo>
                    <a:lnTo>
                      <a:pt x="86" y="14"/>
                    </a:lnTo>
                    <a:lnTo>
                      <a:pt x="73" y="16"/>
                    </a:lnTo>
                    <a:lnTo>
                      <a:pt x="60"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78" name="Freeform 1740">
                <a:extLst>
                  <a:ext uri="{FF2B5EF4-FFF2-40B4-BE49-F238E27FC236}">
                    <a16:creationId xmlns:a16="http://schemas.microsoft.com/office/drawing/2014/main" id="{D8027369-604F-435E-8AD3-5F145DB1604E}"/>
                  </a:ext>
                </a:extLst>
              </p:cNvPr>
              <p:cNvSpPr>
                <a:spLocks/>
              </p:cNvSpPr>
              <p:nvPr/>
            </p:nvSpPr>
            <p:spPr bwMode="auto">
              <a:xfrm>
                <a:off x="3491" y="2554"/>
                <a:ext cx="38" cy="34"/>
              </a:xfrm>
              <a:custGeom>
                <a:avLst/>
                <a:gdLst>
                  <a:gd name="T0" fmla="*/ 3 w 152"/>
                  <a:gd name="T1" fmla="*/ 3 h 133"/>
                  <a:gd name="T2" fmla="*/ 2 w 152"/>
                  <a:gd name="T3" fmla="*/ 4 h 133"/>
                  <a:gd name="T4" fmla="*/ 2 w 152"/>
                  <a:gd name="T5" fmla="*/ 4 h 133"/>
                  <a:gd name="T6" fmla="*/ 1 w 152"/>
                  <a:gd name="T7" fmla="*/ 5 h 133"/>
                  <a:gd name="T8" fmla="*/ 1 w 152"/>
                  <a:gd name="T9" fmla="*/ 5 h 133"/>
                  <a:gd name="T10" fmla="*/ 0 w 152"/>
                  <a:gd name="T11" fmla="*/ 6 h 133"/>
                  <a:gd name="T12" fmla="*/ 0 w 152"/>
                  <a:gd name="T13" fmla="*/ 6 h 133"/>
                  <a:gd name="T14" fmla="*/ 0 w 152"/>
                  <a:gd name="T15" fmla="*/ 7 h 133"/>
                  <a:gd name="T16" fmla="*/ 0 w 152"/>
                  <a:gd name="T17" fmla="*/ 7 h 133"/>
                  <a:gd name="T18" fmla="*/ 0 w 152"/>
                  <a:gd name="T19" fmla="*/ 8 h 133"/>
                  <a:gd name="T20" fmla="*/ 0 w 152"/>
                  <a:gd name="T21" fmla="*/ 8 h 133"/>
                  <a:gd name="T22" fmla="*/ 1 w 152"/>
                  <a:gd name="T23" fmla="*/ 8 h 133"/>
                  <a:gd name="T24" fmla="*/ 1 w 152"/>
                  <a:gd name="T25" fmla="*/ 9 h 133"/>
                  <a:gd name="T26" fmla="*/ 2 w 152"/>
                  <a:gd name="T27" fmla="*/ 9 h 133"/>
                  <a:gd name="T28" fmla="*/ 2 w 152"/>
                  <a:gd name="T29" fmla="*/ 9 h 133"/>
                  <a:gd name="T30" fmla="*/ 3 w 152"/>
                  <a:gd name="T31" fmla="*/ 9 h 133"/>
                  <a:gd name="T32" fmla="*/ 3 w 152"/>
                  <a:gd name="T33" fmla="*/ 8 h 133"/>
                  <a:gd name="T34" fmla="*/ 4 w 152"/>
                  <a:gd name="T35" fmla="*/ 8 h 133"/>
                  <a:gd name="T36" fmla="*/ 4 w 152"/>
                  <a:gd name="T37" fmla="*/ 8 h 133"/>
                  <a:gd name="T38" fmla="*/ 5 w 152"/>
                  <a:gd name="T39" fmla="*/ 7 h 133"/>
                  <a:gd name="T40" fmla="*/ 6 w 152"/>
                  <a:gd name="T41" fmla="*/ 7 h 133"/>
                  <a:gd name="T42" fmla="*/ 7 w 152"/>
                  <a:gd name="T43" fmla="*/ 6 h 133"/>
                  <a:gd name="T44" fmla="*/ 7 w 152"/>
                  <a:gd name="T45" fmla="*/ 5 h 133"/>
                  <a:gd name="T46" fmla="*/ 8 w 152"/>
                  <a:gd name="T47" fmla="*/ 5 h 133"/>
                  <a:gd name="T48" fmla="*/ 9 w 152"/>
                  <a:gd name="T49" fmla="*/ 4 h 133"/>
                  <a:gd name="T50" fmla="*/ 9 w 152"/>
                  <a:gd name="T51" fmla="*/ 3 h 133"/>
                  <a:gd name="T52" fmla="*/ 9 w 152"/>
                  <a:gd name="T53" fmla="*/ 3 h 133"/>
                  <a:gd name="T54" fmla="*/ 9 w 152"/>
                  <a:gd name="T55" fmla="*/ 2 h 133"/>
                  <a:gd name="T56" fmla="*/ 10 w 152"/>
                  <a:gd name="T57" fmla="*/ 2 h 133"/>
                  <a:gd name="T58" fmla="*/ 10 w 152"/>
                  <a:gd name="T59" fmla="*/ 1 h 133"/>
                  <a:gd name="T60" fmla="*/ 9 w 152"/>
                  <a:gd name="T61" fmla="*/ 1 h 133"/>
                  <a:gd name="T62" fmla="*/ 9 w 152"/>
                  <a:gd name="T63" fmla="*/ 1 h 133"/>
                  <a:gd name="T64" fmla="*/ 8 w 152"/>
                  <a:gd name="T65" fmla="*/ 0 h 133"/>
                  <a:gd name="T66" fmla="*/ 8 w 152"/>
                  <a:gd name="T67" fmla="*/ 0 h 133"/>
                  <a:gd name="T68" fmla="*/ 7 w 152"/>
                  <a:gd name="T69" fmla="*/ 0 h 133"/>
                  <a:gd name="T70" fmla="*/ 6 w 152"/>
                  <a:gd name="T71" fmla="*/ 1 h 133"/>
                  <a:gd name="T72" fmla="*/ 6 w 152"/>
                  <a:gd name="T73" fmla="*/ 1 h 133"/>
                  <a:gd name="T74" fmla="*/ 5 w 152"/>
                  <a:gd name="T75" fmla="*/ 1 h 133"/>
                  <a:gd name="T76" fmla="*/ 4 w 152"/>
                  <a:gd name="T77" fmla="*/ 2 h 133"/>
                  <a:gd name="T78" fmla="*/ 3 w 152"/>
                  <a:gd name="T79" fmla="*/ 2 h 133"/>
                  <a:gd name="T80" fmla="*/ 3 w 152"/>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3"/>
                  <a:gd name="T125" fmla="*/ 152 w 152"/>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3">
                    <a:moveTo>
                      <a:pt x="41" y="45"/>
                    </a:moveTo>
                    <a:lnTo>
                      <a:pt x="31" y="54"/>
                    </a:lnTo>
                    <a:lnTo>
                      <a:pt x="22" y="64"/>
                    </a:lnTo>
                    <a:lnTo>
                      <a:pt x="15" y="74"/>
                    </a:lnTo>
                    <a:lnTo>
                      <a:pt x="9" y="79"/>
                    </a:lnTo>
                    <a:lnTo>
                      <a:pt x="5" y="89"/>
                    </a:lnTo>
                    <a:lnTo>
                      <a:pt x="3" y="99"/>
                    </a:lnTo>
                    <a:lnTo>
                      <a:pt x="0" y="108"/>
                    </a:lnTo>
                    <a:lnTo>
                      <a:pt x="0" y="114"/>
                    </a:lnTo>
                    <a:lnTo>
                      <a:pt x="3" y="121"/>
                    </a:lnTo>
                    <a:lnTo>
                      <a:pt x="5" y="128"/>
                    </a:lnTo>
                    <a:lnTo>
                      <a:pt x="9" y="131"/>
                    </a:lnTo>
                    <a:lnTo>
                      <a:pt x="15" y="133"/>
                    </a:lnTo>
                    <a:lnTo>
                      <a:pt x="22" y="133"/>
                    </a:lnTo>
                    <a:lnTo>
                      <a:pt x="31" y="133"/>
                    </a:lnTo>
                    <a:lnTo>
                      <a:pt x="41" y="133"/>
                    </a:lnTo>
                    <a:lnTo>
                      <a:pt x="51" y="131"/>
                    </a:lnTo>
                    <a:lnTo>
                      <a:pt x="59" y="124"/>
                    </a:lnTo>
                    <a:lnTo>
                      <a:pt x="69" y="121"/>
                    </a:lnTo>
                    <a:lnTo>
                      <a:pt x="79" y="114"/>
                    </a:lnTo>
                    <a:lnTo>
                      <a:pt x="91" y="106"/>
                    </a:lnTo>
                    <a:lnTo>
                      <a:pt x="105" y="96"/>
                    </a:lnTo>
                    <a:lnTo>
                      <a:pt x="117" y="82"/>
                    </a:lnTo>
                    <a:lnTo>
                      <a:pt x="127" y="74"/>
                    </a:lnTo>
                    <a:lnTo>
                      <a:pt x="137" y="60"/>
                    </a:lnTo>
                    <a:lnTo>
                      <a:pt x="142" y="52"/>
                    </a:lnTo>
                    <a:lnTo>
                      <a:pt x="145" y="42"/>
                    </a:lnTo>
                    <a:lnTo>
                      <a:pt x="149" y="32"/>
                    </a:lnTo>
                    <a:lnTo>
                      <a:pt x="152" y="25"/>
                    </a:lnTo>
                    <a:lnTo>
                      <a:pt x="152" y="20"/>
                    </a:lnTo>
                    <a:lnTo>
                      <a:pt x="149" y="13"/>
                    </a:lnTo>
                    <a:lnTo>
                      <a:pt x="142" y="6"/>
                    </a:lnTo>
                    <a:lnTo>
                      <a:pt x="133" y="0"/>
                    </a:lnTo>
                    <a:lnTo>
                      <a:pt x="123" y="0"/>
                    </a:lnTo>
                    <a:lnTo>
                      <a:pt x="111" y="3"/>
                    </a:lnTo>
                    <a:lnTo>
                      <a:pt x="101" y="6"/>
                    </a:lnTo>
                    <a:lnTo>
                      <a:pt x="88" y="13"/>
                    </a:lnTo>
                    <a:lnTo>
                      <a:pt x="76" y="20"/>
                    </a:lnTo>
                    <a:lnTo>
                      <a:pt x="63" y="28"/>
                    </a:lnTo>
                    <a:lnTo>
                      <a:pt x="51" y="35"/>
                    </a:lnTo>
                    <a:lnTo>
                      <a:pt x="41" y="4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79" name="Freeform 1741">
                <a:extLst>
                  <a:ext uri="{FF2B5EF4-FFF2-40B4-BE49-F238E27FC236}">
                    <a16:creationId xmlns:a16="http://schemas.microsoft.com/office/drawing/2014/main" id="{C9D84ACD-2ED1-4878-B206-7FA09DEB2539}"/>
                  </a:ext>
                </a:extLst>
              </p:cNvPr>
              <p:cNvSpPr>
                <a:spLocks/>
              </p:cNvSpPr>
              <p:nvPr/>
            </p:nvSpPr>
            <p:spPr bwMode="auto">
              <a:xfrm>
                <a:off x="3491" y="2554"/>
                <a:ext cx="38" cy="34"/>
              </a:xfrm>
              <a:custGeom>
                <a:avLst/>
                <a:gdLst>
                  <a:gd name="T0" fmla="*/ 3 w 152"/>
                  <a:gd name="T1" fmla="*/ 3 h 133"/>
                  <a:gd name="T2" fmla="*/ 2 w 152"/>
                  <a:gd name="T3" fmla="*/ 4 h 133"/>
                  <a:gd name="T4" fmla="*/ 2 w 152"/>
                  <a:gd name="T5" fmla="*/ 4 h 133"/>
                  <a:gd name="T6" fmla="*/ 1 w 152"/>
                  <a:gd name="T7" fmla="*/ 5 h 133"/>
                  <a:gd name="T8" fmla="*/ 1 w 152"/>
                  <a:gd name="T9" fmla="*/ 5 h 133"/>
                  <a:gd name="T10" fmla="*/ 0 w 152"/>
                  <a:gd name="T11" fmla="*/ 6 h 133"/>
                  <a:gd name="T12" fmla="*/ 0 w 152"/>
                  <a:gd name="T13" fmla="*/ 6 h 133"/>
                  <a:gd name="T14" fmla="*/ 0 w 152"/>
                  <a:gd name="T15" fmla="*/ 7 h 133"/>
                  <a:gd name="T16" fmla="*/ 0 w 152"/>
                  <a:gd name="T17" fmla="*/ 7 h 133"/>
                  <a:gd name="T18" fmla="*/ 0 w 152"/>
                  <a:gd name="T19" fmla="*/ 8 h 133"/>
                  <a:gd name="T20" fmla="*/ 0 w 152"/>
                  <a:gd name="T21" fmla="*/ 8 h 133"/>
                  <a:gd name="T22" fmla="*/ 1 w 152"/>
                  <a:gd name="T23" fmla="*/ 8 h 133"/>
                  <a:gd name="T24" fmla="*/ 1 w 152"/>
                  <a:gd name="T25" fmla="*/ 9 h 133"/>
                  <a:gd name="T26" fmla="*/ 2 w 152"/>
                  <a:gd name="T27" fmla="*/ 9 h 133"/>
                  <a:gd name="T28" fmla="*/ 2 w 152"/>
                  <a:gd name="T29" fmla="*/ 9 h 133"/>
                  <a:gd name="T30" fmla="*/ 3 w 152"/>
                  <a:gd name="T31" fmla="*/ 9 h 133"/>
                  <a:gd name="T32" fmla="*/ 3 w 152"/>
                  <a:gd name="T33" fmla="*/ 8 h 133"/>
                  <a:gd name="T34" fmla="*/ 4 w 152"/>
                  <a:gd name="T35" fmla="*/ 8 h 133"/>
                  <a:gd name="T36" fmla="*/ 4 w 152"/>
                  <a:gd name="T37" fmla="*/ 8 h 133"/>
                  <a:gd name="T38" fmla="*/ 5 w 152"/>
                  <a:gd name="T39" fmla="*/ 7 h 133"/>
                  <a:gd name="T40" fmla="*/ 6 w 152"/>
                  <a:gd name="T41" fmla="*/ 7 h 133"/>
                  <a:gd name="T42" fmla="*/ 7 w 152"/>
                  <a:gd name="T43" fmla="*/ 6 h 133"/>
                  <a:gd name="T44" fmla="*/ 7 w 152"/>
                  <a:gd name="T45" fmla="*/ 5 h 133"/>
                  <a:gd name="T46" fmla="*/ 8 w 152"/>
                  <a:gd name="T47" fmla="*/ 5 h 133"/>
                  <a:gd name="T48" fmla="*/ 9 w 152"/>
                  <a:gd name="T49" fmla="*/ 4 h 133"/>
                  <a:gd name="T50" fmla="*/ 9 w 152"/>
                  <a:gd name="T51" fmla="*/ 3 h 133"/>
                  <a:gd name="T52" fmla="*/ 9 w 152"/>
                  <a:gd name="T53" fmla="*/ 3 h 133"/>
                  <a:gd name="T54" fmla="*/ 9 w 152"/>
                  <a:gd name="T55" fmla="*/ 2 h 133"/>
                  <a:gd name="T56" fmla="*/ 10 w 152"/>
                  <a:gd name="T57" fmla="*/ 2 h 133"/>
                  <a:gd name="T58" fmla="*/ 10 w 152"/>
                  <a:gd name="T59" fmla="*/ 1 h 133"/>
                  <a:gd name="T60" fmla="*/ 9 w 152"/>
                  <a:gd name="T61" fmla="*/ 1 h 133"/>
                  <a:gd name="T62" fmla="*/ 9 w 152"/>
                  <a:gd name="T63" fmla="*/ 1 h 133"/>
                  <a:gd name="T64" fmla="*/ 8 w 152"/>
                  <a:gd name="T65" fmla="*/ 0 h 133"/>
                  <a:gd name="T66" fmla="*/ 8 w 152"/>
                  <a:gd name="T67" fmla="*/ 0 h 133"/>
                  <a:gd name="T68" fmla="*/ 7 w 152"/>
                  <a:gd name="T69" fmla="*/ 0 h 133"/>
                  <a:gd name="T70" fmla="*/ 6 w 152"/>
                  <a:gd name="T71" fmla="*/ 1 h 133"/>
                  <a:gd name="T72" fmla="*/ 6 w 152"/>
                  <a:gd name="T73" fmla="*/ 1 h 133"/>
                  <a:gd name="T74" fmla="*/ 5 w 152"/>
                  <a:gd name="T75" fmla="*/ 1 h 133"/>
                  <a:gd name="T76" fmla="*/ 4 w 152"/>
                  <a:gd name="T77" fmla="*/ 2 h 133"/>
                  <a:gd name="T78" fmla="*/ 3 w 152"/>
                  <a:gd name="T79" fmla="*/ 2 h 133"/>
                  <a:gd name="T80" fmla="*/ 3 w 152"/>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133"/>
                  <a:gd name="T125" fmla="*/ 152 w 152"/>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133">
                    <a:moveTo>
                      <a:pt x="41" y="45"/>
                    </a:moveTo>
                    <a:lnTo>
                      <a:pt x="31" y="54"/>
                    </a:lnTo>
                    <a:lnTo>
                      <a:pt x="22" y="64"/>
                    </a:lnTo>
                    <a:lnTo>
                      <a:pt x="15" y="74"/>
                    </a:lnTo>
                    <a:lnTo>
                      <a:pt x="9" y="79"/>
                    </a:lnTo>
                    <a:lnTo>
                      <a:pt x="5" y="89"/>
                    </a:lnTo>
                    <a:lnTo>
                      <a:pt x="3" y="99"/>
                    </a:lnTo>
                    <a:lnTo>
                      <a:pt x="0" y="108"/>
                    </a:lnTo>
                    <a:lnTo>
                      <a:pt x="0" y="114"/>
                    </a:lnTo>
                    <a:lnTo>
                      <a:pt x="3" y="121"/>
                    </a:lnTo>
                    <a:lnTo>
                      <a:pt x="5" y="128"/>
                    </a:lnTo>
                    <a:lnTo>
                      <a:pt x="9" y="131"/>
                    </a:lnTo>
                    <a:lnTo>
                      <a:pt x="15" y="133"/>
                    </a:lnTo>
                    <a:lnTo>
                      <a:pt x="22" y="133"/>
                    </a:lnTo>
                    <a:lnTo>
                      <a:pt x="31" y="133"/>
                    </a:lnTo>
                    <a:lnTo>
                      <a:pt x="41" y="133"/>
                    </a:lnTo>
                    <a:lnTo>
                      <a:pt x="51" y="131"/>
                    </a:lnTo>
                    <a:lnTo>
                      <a:pt x="59" y="124"/>
                    </a:lnTo>
                    <a:lnTo>
                      <a:pt x="69" y="121"/>
                    </a:lnTo>
                    <a:lnTo>
                      <a:pt x="79" y="114"/>
                    </a:lnTo>
                    <a:lnTo>
                      <a:pt x="91" y="106"/>
                    </a:lnTo>
                    <a:lnTo>
                      <a:pt x="105" y="96"/>
                    </a:lnTo>
                    <a:lnTo>
                      <a:pt x="117" y="82"/>
                    </a:lnTo>
                    <a:lnTo>
                      <a:pt x="127" y="74"/>
                    </a:lnTo>
                    <a:lnTo>
                      <a:pt x="137" y="60"/>
                    </a:lnTo>
                    <a:lnTo>
                      <a:pt x="142" y="52"/>
                    </a:lnTo>
                    <a:lnTo>
                      <a:pt x="145" y="42"/>
                    </a:lnTo>
                    <a:lnTo>
                      <a:pt x="149" y="32"/>
                    </a:lnTo>
                    <a:lnTo>
                      <a:pt x="152" y="25"/>
                    </a:lnTo>
                    <a:lnTo>
                      <a:pt x="152" y="20"/>
                    </a:lnTo>
                    <a:lnTo>
                      <a:pt x="149" y="13"/>
                    </a:lnTo>
                    <a:lnTo>
                      <a:pt x="142" y="6"/>
                    </a:lnTo>
                    <a:lnTo>
                      <a:pt x="133" y="0"/>
                    </a:lnTo>
                    <a:lnTo>
                      <a:pt x="123" y="0"/>
                    </a:lnTo>
                    <a:lnTo>
                      <a:pt x="111" y="3"/>
                    </a:lnTo>
                    <a:lnTo>
                      <a:pt x="101" y="6"/>
                    </a:lnTo>
                    <a:lnTo>
                      <a:pt x="88" y="13"/>
                    </a:lnTo>
                    <a:lnTo>
                      <a:pt x="76" y="20"/>
                    </a:lnTo>
                    <a:lnTo>
                      <a:pt x="63" y="28"/>
                    </a:lnTo>
                    <a:lnTo>
                      <a:pt x="51" y="35"/>
                    </a:lnTo>
                    <a:lnTo>
                      <a:pt x="41"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80" name="Freeform 1742">
                <a:extLst>
                  <a:ext uri="{FF2B5EF4-FFF2-40B4-BE49-F238E27FC236}">
                    <a16:creationId xmlns:a16="http://schemas.microsoft.com/office/drawing/2014/main" id="{A3C20F8A-55B5-4F87-A7D6-C5BFF40BE152}"/>
                  </a:ext>
                </a:extLst>
              </p:cNvPr>
              <p:cNvSpPr>
                <a:spLocks/>
              </p:cNvSpPr>
              <p:nvPr/>
            </p:nvSpPr>
            <p:spPr bwMode="auto">
              <a:xfrm>
                <a:off x="3549" y="2492"/>
                <a:ext cx="31" cy="38"/>
              </a:xfrm>
              <a:custGeom>
                <a:avLst/>
                <a:gdLst>
                  <a:gd name="T0" fmla="*/ 1 w 127"/>
                  <a:gd name="T1" fmla="*/ 4 h 156"/>
                  <a:gd name="T2" fmla="*/ 1 w 127"/>
                  <a:gd name="T3" fmla="*/ 5 h 156"/>
                  <a:gd name="T4" fmla="*/ 0 w 127"/>
                  <a:gd name="T5" fmla="*/ 5 h 156"/>
                  <a:gd name="T6" fmla="*/ 0 w 127"/>
                  <a:gd name="T7" fmla="*/ 6 h 156"/>
                  <a:gd name="T8" fmla="*/ 0 w 127"/>
                  <a:gd name="T9" fmla="*/ 6 h 156"/>
                  <a:gd name="T10" fmla="*/ 0 w 127"/>
                  <a:gd name="T11" fmla="*/ 7 h 156"/>
                  <a:gd name="T12" fmla="*/ 0 w 127"/>
                  <a:gd name="T13" fmla="*/ 8 h 156"/>
                  <a:gd name="T14" fmla="*/ 0 w 127"/>
                  <a:gd name="T15" fmla="*/ 8 h 156"/>
                  <a:gd name="T16" fmla="*/ 0 w 127"/>
                  <a:gd name="T17" fmla="*/ 9 h 156"/>
                  <a:gd name="T18" fmla="*/ 0 w 127"/>
                  <a:gd name="T19" fmla="*/ 9 h 156"/>
                  <a:gd name="T20" fmla="*/ 0 w 127"/>
                  <a:gd name="T21" fmla="*/ 9 h 156"/>
                  <a:gd name="T22" fmla="*/ 1 w 127"/>
                  <a:gd name="T23" fmla="*/ 9 h 156"/>
                  <a:gd name="T24" fmla="*/ 1 w 127"/>
                  <a:gd name="T25" fmla="*/ 9 h 156"/>
                  <a:gd name="T26" fmla="*/ 2 w 127"/>
                  <a:gd name="T27" fmla="*/ 9 h 156"/>
                  <a:gd name="T28" fmla="*/ 2 w 127"/>
                  <a:gd name="T29" fmla="*/ 9 h 156"/>
                  <a:gd name="T30" fmla="*/ 3 w 127"/>
                  <a:gd name="T31" fmla="*/ 9 h 156"/>
                  <a:gd name="T32" fmla="*/ 3 w 127"/>
                  <a:gd name="T33" fmla="*/ 9 h 156"/>
                  <a:gd name="T34" fmla="*/ 4 w 127"/>
                  <a:gd name="T35" fmla="*/ 8 h 156"/>
                  <a:gd name="T36" fmla="*/ 4 w 127"/>
                  <a:gd name="T37" fmla="*/ 8 h 156"/>
                  <a:gd name="T38" fmla="*/ 5 w 127"/>
                  <a:gd name="T39" fmla="*/ 7 h 156"/>
                  <a:gd name="T40" fmla="*/ 5 w 127"/>
                  <a:gd name="T41" fmla="*/ 7 h 156"/>
                  <a:gd name="T42" fmla="*/ 6 w 127"/>
                  <a:gd name="T43" fmla="*/ 6 h 156"/>
                  <a:gd name="T44" fmla="*/ 6 w 127"/>
                  <a:gd name="T45" fmla="*/ 5 h 156"/>
                  <a:gd name="T46" fmla="*/ 7 w 127"/>
                  <a:gd name="T47" fmla="*/ 4 h 156"/>
                  <a:gd name="T48" fmla="*/ 7 w 127"/>
                  <a:gd name="T49" fmla="*/ 3 h 156"/>
                  <a:gd name="T50" fmla="*/ 8 w 127"/>
                  <a:gd name="T51" fmla="*/ 3 h 156"/>
                  <a:gd name="T52" fmla="*/ 8 w 127"/>
                  <a:gd name="T53" fmla="*/ 2 h 156"/>
                  <a:gd name="T54" fmla="*/ 8 w 127"/>
                  <a:gd name="T55" fmla="*/ 2 h 156"/>
                  <a:gd name="T56" fmla="*/ 8 w 127"/>
                  <a:gd name="T57" fmla="*/ 1 h 156"/>
                  <a:gd name="T58" fmla="*/ 8 w 127"/>
                  <a:gd name="T59" fmla="*/ 1 h 156"/>
                  <a:gd name="T60" fmla="*/ 7 w 127"/>
                  <a:gd name="T61" fmla="*/ 0 h 156"/>
                  <a:gd name="T62" fmla="*/ 7 w 127"/>
                  <a:gd name="T63" fmla="*/ 0 h 156"/>
                  <a:gd name="T64" fmla="*/ 6 w 127"/>
                  <a:gd name="T65" fmla="*/ 0 h 156"/>
                  <a:gd name="T66" fmla="*/ 6 w 127"/>
                  <a:gd name="T67" fmla="*/ 0 h 156"/>
                  <a:gd name="T68" fmla="*/ 5 w 127"/>
                  <a:gd name="T69" fmla="*/ 0 h 156"/>
                  <a:gd name="T70" fmla="*/ 4 w 127"/>
                  <a:gd name="T71" fmla="*/ 1 h 156"/>
                  <a:gd name="T72" fmla="*/ 4 w 127"/>
                  <a:gd name="T73" fmla="*/ 1 h 156"/>
                  <a:gd name="T74" fmla="*/ 3 w 127"/>
                  <a:gd name="T75" fmla="*/ 2 h 156"/>
                  <a:gd name="T76" fmla="*/ 2 w 127"/>
                  <a:gd name="T77" fmla="*/ 3 h 156"/>
                  <a:gd name="T78" fmla="*/ 2 w 127"/>
                  <a:gd name="T79" fmla="*/ 3 h 156"/>
                  <a:gd name="T80" fmla="*/ 1 w 127"/>
                  <a:gd name="T81" fmla="*/ 4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6"/>
                  <a:gd name="T125" fmla="*/ 127 w 127"/>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6">
                    <a:moveTo>
                      <a:pt x="23" y="67"/>
                    </a:moveTo>
                    <a:lnTo>
                      <a:pt x="17" y="76"/>
                    </a:lnTo>
                    <a:lnTo>
                      <a:pt x="10" y="86"/>
                    </a:lnTo>
                    <a:lnTo>
                      <a:pt x="7" y="99"/>
                    </a:lnTo>
                    <a:lnTo>
                      <a:pt x="4" y="108"/>
                    </a:lnTo>
                    <a:lnTo>
                      <a:pt x="0" y="117"/>
                    </a:lnTo>
                    <a:lnTo>
                      <a:pt x="0" y="127"/>
                    </a:lnTo>
                    <a:lnTo>
                      <a:pt x="0" y="134"/>
                    </a:lnTo>
                    <a:lnTo>
                      <a:pt x="0" y="143"/>
                    </a:lnTo>
                    <a:lnTo>
                      <a:pt x="4" y="149"/>
                    </a:lnTo>
                    <a:lnTo>
                      <a:pt x="10" y="153"/>
                    </a:lnTo>
                    <a:lnTo>
                      <a:pt x="14" y="156"/>
                    </a:lnTo>
                    <a:lnTo>
                      <a:pt x="23" y="156"/>
                    </a:lnTo>
                    <a:lnTo>
                      <a:pt x="29" y="156"/>
                    </a:lnTo>
                    <a:lnTo>
                      <a:pt x="36" y="156"/>
                    </a:lnTo>
                    <a:lnTo>
                      <a:pt x="45" y="149"/>
                    </a:lnTo>
                    <a:lnTo>
                      <a:pt x="54" y="146"/>
                    </a:lnTo>
                    <a:lnTo>
                      <a:pt x="61" y="140"/>
                    </a:lnTo>
                    <a:lnTo>
                      <a:pt x="71" y="131"/>
                    </a:lnTo>
                    <a:lnTo>
                      <a:pt x="80" y="124"/>
                    </a:lnTo>
                    <a:lnTo>
                      <a:pt x="90" y="112"/>
                    </a:lnTo>
                    <a:lnTo>
                      <a:pt x="99" y="99"/>
                    </a:lnTo>
                    <a:lnTo>
                      <a:pt x="108" y="83"/>
                    </a:lnTo>
                    <a:lnTo>
                      <a:pt x="115" y="70"/>
                    </a:lnTo>
                    <a:lnTo>
                      <a:pt x="122" y="58"/>
                    </a:lnTo>
                    <a:lnTo>
                      <a:pt x="125" y="48"/>
                    </a:lnTo>
                    <a:lnTo>
                      <a:pt x="127" y="38"/>
                    </a:lnTo>
                    <a:lnTo>
                      <a:pt x="127" y="29"/>
                    </a:lnTo>
                    <a:lnTo>
                      <a:pt x="127" y="19"/>
                    </a:lnTo>
                    <a:lnTo>
                      <a:pt x="125" y="13"/>
                    </a:lnTo>
                    <a:lnTo>
                      <a:pt x="122" y="9"/>
                    </a:lnTo>
                    <a:lnTo>
                      <a:pt x="115" y="4"/>
                    </a:lnTo>
                    <a:lnTo>
                      <a:pt x="105" y="0"/>
                    </a:lnTo>
                    <a:lnTo>
                      <a:pt x="96" y="4"/>
                    </a:lnTo>
                    <a:lnTo>
                      <a:pt x="83" y="6"/>
                    </a:lnTo>
                    <a:lnTo>
                      <a:pt x="73" y="13"/>
                    </a:lnTo>
                    <a:lnTo>
                      <a:pt x="64" y="22"/>
                    </a:lnTo>
                    <a:lnTo>
                      <a:pt x="51" y="32"/>
                    </a:lnTo>
                    <a:lnTo>
                      <a:pt x="42" y="45"/>
                    </a:lnTo>
                    <a:lnTo>
                      <a:pt x="32" y="54"/>
                    </a:lnTo>
                    <a:lnTo>
                      <a:pt x="23" y="6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1" name="Freeform 1743">
                <a:extLst>
                  <a:ext uri="{FF2B5EF4-FFF2-40B4-BE49-F238E27FC236}">
                    <a16:creationId xmlns:a16="http://schemas.microsoft.com/office/drawing/2014/main" id="{274F5FCC-0F8F-4D6A-A225-9E921565061A}"/>
                  </a:ext>
                </a:extLst>
              </p:cNvPr>
              <p:cNvSpPr>
                <a:spLocks/>
              </p:cNvSpPr>
              <p:nvPr/>
            </p:nvSpPr>
            <p:spPr bwMode="auto">
              <a:xfrm>
                <a:off x="3549" y="2492"/>
                <a:ext cx="31" cy="38"/>
              </a:xfrm>
              <a:custGeom>
                <a:avLst/>
                <a:gdLst>
                  <a:gd name="T0" fmla="*/ 1 w 127"/>
                  <a:gd name="T1" fmla="*/ 4 h 156"/>
                  <a:gd name="T2" fmla="*/ 1 w 127"/>
                  <a:gd name="T3" fmla="*/ 5 h 156"/>
                  <a:gd name="T4" fmla="*/ 0 w 127"/>
                  <a:gd name="T5" fmla="*/ 5 h 156"/>
                  <a:gd name="T6" fmla="*/ 0 w 127"/>
                  <a:gd name="T7" fmla="*/ 6 h 156"/>
                  <a:gd name="T8" fmla="*/ 0 w 127"/>
                  <a:gd name="T9" fmla="*/ 6 h 156"/>
                  <a:gd name="T10" fmla="*/ 0 w 127"/>
                  <a:gd name="T11" fmla="*/ 7 h 156"/>
                  <a:gd name="T12" fmla="*/ 0 w 127"/>
                  <a:gd name="T13" fmla="*/ 8 h 156"/>
                  <a:gd name="T14" fmla="*/ 0 w 127"/>
                  <a:gd name="T15" fmla="*/ 8 h 156"/>
                  <a:gd name="T16" fmla="*/ 0 w 127"/>
                  <a:gd name="T17" fmla="*/ 9 h 156"/>
                  <a:gd name="T18" fmla="*/ 0 w 127"/>
                  <a:gd name="T19" fmla="*/ 9 h 156"/>
                  <a:gd name="T20" fmla="*/ 0 w 127"/>
                  <a:gd name="T21" fmla="*/ 9 h 156"/>
                  <a:gd name="T22" fmla="*/ 1 w 127"/>
                  <a:gd name="T23" fmla="*/ 9 h 156"/>
                  <a:gd name="T24" fmla="*/ 1 w 127"/>
                  <a:gd name="T25" fmla="*/ 9 h 156"/>
                  <a:gd name="T26" fmla="*/ 2 w 127"/>
                  <a:gd name="T27" fmla="*/ 9 h 156"/>
                  <a:gd name="T28" fmla="*/ 2 w 127"/>
                  <a:gd name="T29" fmla="*/ 9 h 156"/>
                  <a:gd name="T30" fmla="*/ 3 w 127"/>
                  <a:gd name="T31" fmla="*/ 9 h 156"/>
                  <a:gd name="T32" fmla="*/ 3 w 127"/>
                  <a:gd name="T33" fmla="*/ 9 h 156"/>
                  <a:gd name="T34" fmla="*/ 4 w 127"/>
                  <a:gd name="T35" fmla="*/ 8 h 156"/>
                  <a:gd name="T36" fmla="*/ 4 w 127"/>
                  <a:gd name="T37" fmla="*/ 8 h 156"/>
                  <a:gd name="T38" fmla="*/ 5 w 127"/>
                  <a:gd name="T39" fmla="*/ 7 h 156"/>
                  <a:gd name="T40" fmla="*/ 5 w 127"/>
                  <a:gd name="T41" fmla="*/ 7 h 156"/>
                  <a:gd name="T42" fmla="*/ 6 w 127"/>
                  <a:gd name="T43" fmla="*/ 6 h 156"/>
                  <a:gd name="T44" fmla="*/ 6 w 127"/>
                  <a:gd name="T45" fmla="*/ 5 h 156"/>
                  <a:gd name="T46" fmla="*/ 7 w 127"/>
                  <a:gd name="T47" fmla="*/ 4 h 156"/>
                  <a:gd name="T48" fmla="*/ 7 w 127"/>
                  <a:gd name="T49" fmla="*/ 3 h 156"/>
                  <a:gd name="T50" fmla="*/ 8 w 127"/>
                  <a:gd name="T51" fmla="*/ 3 h 156"/>
                  <a:gd name="T52" fmla="*/ 8 w 127"/>
                  <a:gd name="T53" fmla="*/ 2 h 156"/>
                  <a:gd name="T54" fmla="*/ 8 w 127"/>
                  <a:gd name="T55" fmla="*/ 2 h 156"/>
                  <a:gd name="T56" fmla="*/ 8 w 127"/>
                  <a:gd name="T57" fmla="*/ 1 h 156"/>
                  <a:gd name="T58" fmla="*/ 8 w 127"/>
                  <a:gd name="T59" fmla="*/ 1 h 156"/>
                  <a:gd name="T60" fmla="*/ 7 w 127"/>
                  <a:gd name="T61" fmla="*/ 0 h 156"/>
                  <a:gd name="T62" fmla="*/ 7 w 127"/>
                  <a:gd name="T63" fmla="*/ 0 h 156"/>
                  <a:gd name="T64" fmla="*/ 6 w 127"/>
                  <a:gd name="T65" fmla="*/ 0 h 156"/>
                  <a:gd name="T66" fmla="*/ 6 w 127"/>
                  <a:gd name="T67" fmla="*/ 0 h 156"/>
                  <a:gd name="T68" fmla="*/ 5 w 127"/>
                  <a:gd name="T69" fmla="*/ 0 h 156"/>
                  <a:gd name="T70" fmla="*/ 4 w 127"/>
                  <a:gd name="T71" fmla="*/ 1 h 156"/>
                  <a:gd name="T72" fmla="*/ 4 w 127"/>
                  <a:gd name="T73" fmla="*/ 1 h 156"/>
                  <a:gd name="T74" fmla="*/ 3 w 127"/>
                  <a:gd name="T75" fmla="*/ 2 h 156"/>
                  <a:gd name="T76" fmla="*/ 2 w 127"/>
                  <a:gd name="T77" fmla="*/ 3 h 156"/>
                  <a:gd name="T78" fmla="*/ 2 w 127"/>
                  <a:gd name="T79" fmla="*/ 3 h 156"/>
                  <a:gd name="T80" fmla="*/ 1 w 127"/>
                  <a:gd name="T81" fmla="*/ 4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7"/>
                  <a:gd name="T124" fmla="*/ 0 h 156"/>
                  <a:gd name="T125" fmla="*/ 127 w 127"/>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7" h="156">
                    <a:moveTo>
                      <a:pt x="23" y="67"/>
                    </a:moveTo>
                    <a:lnTo>
                      <a:pt x="17" y="76"/>
                    </a:lnTo>
                    <a:lnTo>
                      <a:pt x="10" y="86"/>
                    </a:lnTo>
                    <a:lnTo>
                      <a:pt x="7" y="99"/>
                    </a:lnTo>
                    <a:lnTo>
                      <a:pt x="4" y="108"/>
                    </a:lnTo>
                    <a:lnTo>
                      <a:pt x="0" y="117"/>
                    </a:lnTo>
                    <a:lnTo>
                      <a:pt x="0" y="127"/>
                    </a:lnTo>
                    <a:lnTo>
                      <a:pt x="0" y="134"/>
                    </a:lnTo>
                    <a:lnTo>
                      <a:pt x="0" y="143"/>
                    </a:lnTo>
                    <a:lnTo>
                      <a:pt x="4" y="149"/>
                    </a:lnTo>
                    <a:lnTo>
                      <a:pt x="10" y="153"/>
                    </a:lnTo>
                    <a:lnTo>
                      <a:pt x="14" y="156"/>
                    </a:lnTo>
                    <a:lnTo>
                      <a:pt x="23" y="156"/>
                    </a:lnTo>
                    <a:lnTo>
                      <a:pt x="29" y="156"/>
                    </a:lnTo>
                    <a:lnTo>
                      <a:pt x="36" y="156"/>
                    </a:lnTo>
                    <a:lnTo>
                      <a:pt x="45" y="149"/>
                    </a:lnTo>
                    <a:lnTo>
                      <a:pt x="54" y="146"/>
                    </a:lnTo>
                    <a:lnTo>
                      <a:pt x="61" y="140"/>
                    </a:lnTo>
                    <a:lnTo>
                      <a:pt x="71" y="131"/>
                    </a:lnTo>
                    <a:lnTo>
                      <a:pt x="80" y="124"/>
                    </a:lnTo>
                    <a:lnTo>
                      <a:pt x="90" y="112"/>
                    </a:lnTo>
                    <a:lnTo>
                      <a:pt x="99" y="99"/>
                    </a:lnTo>
                    <a:lnTo>
                      <a:pt x="108" y="83"/>
                    </a:lnTo>
                    <a:lnTo>
                      <a:pt x="115" y="70"/>
                    </a:lnTo>
                    <a:lnTo>
                      <a:pt x="122" y="58"/>
                    </a:lnTo>
                    <a:lnTo>
                      <a:pt x="125" y="48"/>
                    </a:lnTo>
                    <a:lnTo>
                      <a:pt x="127" y="38"/>
                    </a:lnTo>
                    <a:lnTo>
                      <a:pt x="127" y="29"/>
                    </a:lnTo>
                    <a:lnTo>
                      <a:pt x="127" y="19"/>
                    </a:lnTo>
                    <a:lnTo>
                      <a:pt x="125" y="13"/>
                    </a:lnTo>
                    <a:lnTo>
                      <a:pt x="122" y="9"/>
                    </a:lnTo>
                    <a:lnTo>
                      <a:pt x="115" y="4"/>
                    </a:lnTo>
                    <a:lnTo>
                      <a:pt x="105" y="0"/>
                    </a:lnTo>
                    <a:lnTo>
                      <a:pt x="96" y="4"/>
                    </a:lnTo>
                    <a:lnTo>
                      <a:pt x="83" y="6"/>
                    </a:lnTo>
                    <a:lnTo>
                      <a:pt x="73" y="13"/>
                    </a:lnTo>
                    <a:lnTo>
                      <a:pt x="64" y="22"/>
                    </a:lnTo>
                    <a:lnTo>
                      <a:pt x="51" y="32"/>
                    </a:lnTo>
                    <a:lnTo>
                      <a:pt x="42" y="45"/>
                    </a:lnTo>
                    <a:lnTo>
                      <a:pt x="32" y="54"/>
                    </a:lnTo>
                    <a:lnTo>
                      <a:pt x="23"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82" name="Freeform 1744">
                <a:extLst>
                  <a:ext uri="{FF2B5EF4-FFF2-40B4-BE49-F238E27FC236}">
                    <a16:creationId xmlns:a16="http://schemas.microsoft.com/office/drawing/2014/main" id="{0794C5BE-B80A-41D1-AC24-1723BFC3A897}"/>
                  </a:ext>
                </a:extLst>
              </p:cNvPr>
              <p:cNvSpPr>
                <a:spLocks/>
              </p:cNvSpPr>
              <p:nvPr/>
            </p:nvSpPr>
            <p:spPr bwMode="auto">
              <a:xfrm>
                <a:off x="3592" y="2415"/>
                <a:ext cx="26" cy="44"/>
              </a:xfrm>
              <a:custGeom>
                <a:avLst/>
                <a:gdLst>
                  <a:gd name="T0" fmla="*/ 0 w 105"/>
                  <a:gd name="T1" fmla="*/ 5 h 174"/>
                  <a:gd name="T2" fmla="*/ 0 w 105"/>
                  <a:gd name="T3" fmla="*/ 6 h 174"/>
                  <a:gd name="T4" fmla="*/ 0 w 105"/>
                  <a:gd name="T5" fmla="*/ 7 h 174"/>
                  <a:gd name="T6" fmla="*/ 0 w 105"/>
                  <a:gd name="T7" fmla="*/ 8 h 174"/>
                  <a:gd name="T8" fmla="*/ 0 w 105"/>
                  <a:gd name="T9" fmla="*/ 8 h 174"/>
                  <a:gd name="T10" fmla="*/ 0 w 105"/>
                  <a:gd name="T11" fmla="*/ 9 h 174"/>
                  <a:gd name="T12" fmla="*/ 0 w 105"/>
                  <a:gd name="T13" fmla="*/ 10 h 174"/>
                  <a:gd name="T14" fmla="*/ 0 w 105"/>
                  <a:gd name="T15" fmla="*/ 10 h 174"/>
                  <a:gd name="T16" fmla="*/ 0 w 105"/>
                  <a:gd name="T17" fmla="*/ 10 h 174"/>
                  <a:gd name="T18" fmla="*/ 0 w 105"/>
                  <a:gd name="T19" fmla="*/ 11 h 174"/>
                  <a:gd name="T20" fmla="*/ 1 w 105"/>
                  <a:gd name="T21" fmla="*/ 11 h 174"/>
                  <a:gd name="T22" fmla="*/ 1 w 105"/>
                  <a:gd name="T23" fmla="*/ 11 h 174"/>
                  <a:gd name="T24" fmla="*/ 2 w 105"/>
                  <a:gd name="T25" fmla="*/ 11 h 174"/>
                  <a:gd name="T26" fmla="*/ 2 w 105"/>
                  <a:gd name="T27" fmla="*/ 11 h 174"/>
                  <a:gd name="T28" fmla="*/ 2 w 105"/>
                  <a:gd name="T29" fmla="*/ 11 h 174"/>
                  <a:gd name="T30" fmla="*/ 3 w 105"/>
                  <a:gd name="T31" fmla="*/ 11 h 174"/>
                  <a:gd name="T32" fmla="*/ 3 w 105"/>
                  <a:gd name="T33" fmla="*/ 10 h 174"/>
                  <a:gd name="T34" fmla="*/ 4 w 105"/>
                  <a:gd name="T35" fmla="*/ 10 h 174"/>
                  <a:gd name="T36" fmla="*/ 4 w 105"/>
                  <a:gd name="T37" fmla="*/ 9 h 174"/>
                  <a:gd name="T38" fmla="*/ 5 w 105"/>
                  <a:gd name="T39" fmla="*/ 8 h 174"/>
                  <a:gd name="T40" fmla="*/ 5 w 105"/>
                  <a:gd name="T41" fmla="*/ 7 h 174"/>
                  <a:gd name="T42" fmla="*/ 5 w 105"/>
                  <a:gd name="T43" fmla="*/ 6 h 174"/>
                  <a:gd name="T44" fmla="*/ 6 w 105"/>
                  <a:gd name="T45" fmla="*/ 5 h 174"/>
                  <a:gd name="T46" fmla="*/ 6 w 105"/>
                  <a:gd name="T47" fmla="*/ 4 h 174"/>
                  <a:gd name="T48" fmla="*/ 6 w 105"/>
                  <a:gd name="T49" fmla="*/ 4 h 174"/>
                  <a:gd name="T50" fmla="*/ 6 w 105"/>
                  <a:gd name="T51" fmla="*/ 3 h 174"/>
                  <a:gd name="T52" fmla="*/ 6 w 105"/>
                  <a:gd name="T53" fmla="*/ 2 h 174"/>
                  <a:gd name="T54" fmla="*/ 6 w 105"/>
                  <a:gd name="T55" fmla="*/ 2 h 174"/>
                  <a:gd name="T56" fmla="*/ 6 w 105"/>
                  <a:gd name="T57" fmla="*/ 1 h 174"/>
                  <a:gd name="T58" fmla="*/ 6 w 105"/>
                  <a:gd name="T59" fmla="*/ 1 h 174"/>
                  <a:gd name="T60" fmla="*/ 6 w 105"/>
                  <a:gd name="T61" fmla="*/ 1 h 174"/>
                  <a:gd name="T62" fmla="*/ 5 w 105"/>
                  <a:gd name="T63" fmla="*/ 0 h 174"/>
                  <a:gd name="T64" fmla="*/ 4 w 105"/>
                  <a:gd name="T65" fmla="*/ 0 h 174"/>
                  <a:gd name="T66" fmla="*/ 4 w 105"/>
                  <a:gd name="T67" fmla="*/ 1 h 174"/>
                  <a:gd name="T68" fmla="*/ 3 w 105"/>
                  <a:gd name="T69" fmla="*/ 1 h 174"/>
                  <a:gd name="T70" fmla="*/ 3 w 105"/>
                  <a:gd name="T71" fmla="*/ 2 h 174"/>
                  <a:gd name="T72" fmla="*/ 2 w 105"/>
                  <a:gd name="T73" fmla="*/ 2 h 174"/>
                  <a:gd name="T74" fmla="*/ 2 w 105"/>
                  <a:gd name="T75" fmla="*/ 3 h 174"/>
                  <a:gd name="T76" fmla="*/ 1 w 105"/>
                  <a:gd name="T77" fmla="*/ 4 h 174"/>
                  <a:gd name="T78" fmla="*/ 1 w 105"/>
                  <a:gd name="T79" fmla="*/ 4 h 174"/>
                  <a:gd name="T80" fmla="*/ 0 w 105"/>
                  <a:gd name="T81" fmla="*/ 5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74"/>
                  <a:gd name="T125" fmla="*/ 105 w 10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74">
                    <a:moveTo>
                      <a:pt x="9" y="83"/>
                    </a:moveTo>
                    <a:lnTo>
                      <a:pt x="7" y="95"/>
                    </a:lnTo>
                    <a:lnTo>
                      <a:pt x="4" y="108"/>
                    </a:lnTo>
                    <a:lnTo>
                      <a:pt x="0" y="118"/>
                    </a:lnTo>
                    <a:lnTo>
                      <a:pt x="0" y="130"/>
                    </a:lnTo>
                    <a:lnTo>
                      <a:pt x="0" y="140"/>
                    </a:lnTo>
                    <a:lnTo>
                      <a:pt x="0" y="149"/>
                    </a:lnTo>
                    <a:lnTo>
                      <a:pt x="4" y="155"/>
                    </a:lnTo>
                    <a:lnTo>
                      <a:pt x="7" y="162"/>
                    </a:lnTo>
                    <a:lnTo>
                      <a:pt x="9" y="169"/>
                    </a:lnTo>
                    <a:lnTo>
                      <a:pt x="16" y="172"/>
                    </a:lnTo>
                    <a:lnTo>
                      <a:pt x="22" y="174"/>
                    </a:lnTo>
                    <a:lnTo>
                      <a:pt x="29" y="174"/>
                    </a:lnTo>
                    <a:lnTo>
                      <a:pt x="35" y="172"/>
                    </a:lnTo>
                    <a:lnTo>
                      <a:pt x="41" y="169"/>
                    </a:lnTo>
                    <a:lnTo>
                      <a:pt x="48" y="165"/>
                    </a:lnTo>
                    <a:lnTo>
                      <a:pt x="58" y="155"/>
                    </a:lnTo>
                    <a:lnTo>
                      <a:pt x="63" y="149"/>
                    </a:lnTo>
                    <a:lnTo>
                      <a:pt x="70" y="140"/>
                    </a:lnTo>
                    <a:lnTo>
                      <a:pt x="77" y="127"/>
                    </a:lnTo>
                    <a:lnTo>
                      <a:pt x="83" y="115"/>
                    </a:lnTo>
                    <a:lnTo>
                      <a:pt x="89" y="98"/>
                    </a:lnTo>
                    <a:lnTo>
                      <a:pt x="95" y="83"/>
                    </a:lnTo>
                    <a:lnTo>
                      <a:pt x="99" y="66"/>
                    </a:lnTo>
                    <a:lnTo>
                      <a:pt x="102" y="54"/>
                    </a:lnTo>
                    <a:lnTo>
                      <a:pt x="105" y="41"/>
                    </a:lnTo>
                    <a:lnTo>
                      <a:pt x="105" y="32"/>
                    </a:lnTo>
                    <a:lnTo>
                      <a:pt x="102" y="22"/>
                    </a:lnTo>
                    <a:lnTo>
                      <a:pt x="99" y="15"/>
                    </a:lnTo>
                    <a:lnTo>
                      <a:pt x="95" y="10"/>
                    </a:lnTo>
                    <a:lnTo>
                      <a:pt x="92" y="7"/>
                    </a:lnTo>
                    <a:lnTo>
                      <a:pt x="83" y="0"/>
                    </a:lnTo>
                    <a:lnTo>
                      <a:pt x="73" y="0"/>
                    </a:lnTo>
                    <a:lnTo>
                      <a:pt x="63" y="7"/>
                    </a:lnTo>
                    <a:lnTo>
                      <a:pt x="54" y="12"/>
                    </a:lnTo>
                    <a:lnTo>
                      <a:pt x="45" y="22"/>
                    </a:lnTo>
                    <a:lnTo>
                      <a:pt x="38" y="32"/>
                    </a:lnTo>
                    <a:lnTo>
                      <a:pt x="29" y="44"/>
                    </a:lnTo>
                    <a:lnTo>
                      <a:pt x="22" y="57"/>
                    </a:lnTo>
                    <a:lnTo>
                      <a:pt x="16" y="69"/>
                    </a:lnTo>
                    <a:lnTo>
                      <a:pt x="9" y="8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3" name="Freeform 1745">
                <a:extLst>
                  <a:ext uri="{FF2B5EF4-FFF2-40B4-BE49-F238E27FC236}">
                    <a16:creationId xmlns:a16="http://schemas.microsoft.com/office/drawing/2014/main" id="{5BB1A097-45D8-4625-82CB-B777AEE06329}"/>
                  </a:ext>
                </a:extLst>
              </p:cNvPr>
              <p:cNvSpPr>
                <a:spLocks/>
              </p:cNvSpPr>
              <p:nvPr/>
            </p:nvSpPr>
            <p:spPr bwMode="auto">
              <a:xfrm>
                <a:off x="3592" y="2415"/>
                <a:ext cx="26" cy="44"/>
              </a:xfrm>
              <a:custGeom>
                <a:avLst/>
                <a:gdLst>
                  <a:gd name="T0" fmla="*/ 0 w 105"/>
                  <a:gd name="T1" fmla="*/ 5 h 174"/>
                  <a:gd name="T2" fmla="*/ 0 w 105"/>
                  <a:gd name="T3" fmla="*/ 6 h 174"/>
                  <a:gd name="T4" fmla="*/ 0 w 105"/>
                  <a:gd name="T5" fmla="*/ 7 h 174"/>
                  <a:gd name="T6" fmla="*/ 0 w 105"/>
                  <a:gd name="T7" fmla="*/ 8 h 174"/>
                  <a:gd name="T8" fmla="*/ 0 w 105"/>
                  <a:gd name="T9" fmla="*/ 8 h 174"/>
                  <a:gd name="T10" fmla="*/ 0 w 105"/>
                  <a:gd name="T11" fmla="*/ 9 h 174"/>
                  <a:gd name="T12" fmla="*/ 0 w 105"/>
                  <a:gd name="T13" fmla="*/ 10 h 174"/>
                  <a:gd name="T14" fmla="*/ 0 w 105"/>
                  <a:gd name="T15" fmla="*/ 10 h 174"/>
                  <a:gd name="T16" fmla="*/ 0 w 105"/>
                  <a:gd name="T17" fmla="*/ 10 h 174"/>
                  <a:gd name="T18" fmla="*/ 0 w 105"/>
                  <a:gd name="T19" fmla="*/ 11 h 174"/>
                  <a:gd name="T20" fmla="*/ 1 w 105"/>
                  <a:gd name="T21" fmla="*/ 11 h 174"/>
                  <a:gd name="T22" fmla="*/ 1 w 105"/>
                  <a:gd name="T23" fmla="*/ 11 h 174"/>
                  <a:gd name="T24" fmla="*/ 2 w 105"/>
                  <a:gd name="T25" fmla="*/ 11 h 174"/>
                  <a:gd name="T26" fmla="*/ 2 w 105"/>
                  <a:gd name="T27" fmla="*/ 11 h 174"/>
                  <a:gd name="T28" fmla="*/ 2 w 105"/>
                  <a:gd name="T29" fmla="*/ 11 h 174"/>
                  <a:gd name="T30" fmla="*/ 3 w 105"/>
                  <a:gd name="T31" fmla="*/ 11 h 174"/>
                  <a:gd name="T32" fmla="*/ 3 w 105"/>
                  <a:gd name="T33" fmla="*/ 10 h 174"/>
                  <a:gd name="T34" fmla="*/ 4 w 105"/>
                  <a:gd name="T35" fmla="*/ 10 h 174"/>
                  <a:gd name="T36" fmla="*/ 4 w 105"/>
                  <a:gd name="T37" fmla="*/ 9 h 174"/>
                  <a:gd name="T38" fmla="*/ 5 w 105"/>
                  <a:gd name="T39" fmla="*/ 8 h 174"/>
                  <a:gd name="T40" fmla="*/ 5 w 105"/>
                  <a:gd name="T41" fmla="*/ 7 h 174"/>
                  <a:gd name="T42" fmla="*/ 5 w 105"/>
                  <a:gd name="T43" fmla="*/ 6 h 174"/>
                  <a:gd name="T44" fmla="*/ 6 w 105"/>
                  <a:gd name="T45" fmla="*/ 5 h 174"/>
                  <a:gd name="T46" fmla="*/ 6 w 105"/>
                  <a:gd name="T47" fmla="*/ 4 h 174"/>
                  <a:gd name="T48" fmla="*/ 6 w 105"/>
                  <a:gd name="T49" fmla="*/ 4 h 174"/>
                  <a:gd name="T50" fmla="*/ 6 w 105"/>
                  <a:gd name="T51" fmla="*/ 3 h 174"/>
                  <a:gd name="T52" fmla="*/ 6 w 105"/>
                  <a:gd name="T53" fmla="*/ 2 h 174"/>
                  <a:gd name="T54" fmla="*/ 6 w 105"/>
                  <a:gd name="T55" fmla="*/ 2 h 174"/>
                  <a:gd name="T56" fmla="*/ 6 w 105"/>
                  <a:gd name="T57" fmla="*/ 1 h 174"/>
                  <a:gd name="T58" fmla="*/ 6 w 105"/>
                  <a:gd name="T59" fmla="*/ 1 h 174"/>
                  <a:gd name="T60" fmla="*/ 6 w 105"/>
                  <a:gd name="T61" fmla="*/ 1 h 174"/>
                  <a:gd name="T62" fmla="*/ 5 w 105"/>
                  <a:gd name="T63" fmla="*/ 0 h 174"/>
                  <a:gd name="T64" fmla="*/ 4 w 105"/>
                  <a:gd name="T65" fmla="*/ 0 h 174"/>
                  <a:gd name="T66" fmla="*/ 4 w 105"/>
                  <a:gd name="T67" fmla="*/ 1 h 174"/>
                  <a:gd name="T68" fmla="*/ 3 w 105"/>
                  <a:gd name="T69" fmla="*/ 1 h 174"/>
                  <a:gd name="T70" fmla="*/ 3 w 105"/>
                  <a:gd name="T71" fmla="*/ 2 h 174"/>
                  <a:gd name="T72" fmla="*/ 2 w 105"/>
                  <a:gd name="T73" fmla="*/ 2 h 174"/>
                  <a:gd name="T74" fmla="*/ 2 w 105"/>
                  <a:gd name="T75" fmla="*/ 3 h 174"/>
                  <a:gd name="T76" fmla="*/ 1 w 105"/>
                  <a:gd name="T77" fmla="*/ 4 h 174"/>
                  <a:gd name="T78" fmla="*/ 1 w 105"/>
                  <a:gd name="T79" fmla="*/ 4 h 174"/>
                  <a:gd name="T80" fmla="*/ 0 w 105"/>
                  <a:gd name="T81" fmla="*/ 5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5"/>
                  <a:gd name="T124" fmla="*/ 0 h 174"/>
                  <a:gd name="T125" fmla="*/ 105 w 10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5" h="174">
                    <a:moveTo>
                      <a:pt x="9" y="83"/>
                    </a:moveTo>
                    <a:lnTo>
                      <a:pt x="7" y="95"/>
                    </a:lnTo>
                    <a:lnTo>
                      <a:pt x="4" y="108"/>
                    </a:lnTo>
                    <a:lnTo>
                      <a:pt x="0" y="118"/>
                    </a:lnTo>
                    <a:lnTo>
                      <a:pt x="0" y="130"/>
                    </a:lnTo>
                    <a:lnTo>
                      <a:pt x="0" y="140"/>
                    </a:lnTo>
                    <a:lnTo>
                      <a:pt x="0" y="149"/>
                    </a:lnTo>
                    <a:lnTo>
                      <a:pt x="4" y="155"/>
                    </a:lnTo>
                    <a:lnTo>
                      <a:pt x="7" y="162"/>
                    </a:lnTo>
                    <a:lnTo>
                      <a:pt x="9" y="169"/>
                    </a:lnTo>
                    <a:lnTo>
                      <a:pt x="16" y="172"/>
                    </a:lnTo>
                    <a:lnTo>
                      <a:pt x="22" y="174"/>
                    </a:lnTo>
                    <a:lnTo>
                      <a:pt x="29" y="174"/>
                    </a:lnTo>
                    <a:lnTo>
                      <a:pt x="35" y="172"/>
                    </a:lnTo>
                    <a:lnTo>
                      <a:pt x="41" y="169"/>
                    </a:lnTo>
                    <a:lnTo>
                      <a:pt x="48" y="165"/>
                    </a:lnTo>
                    <a:lnTo>
                      <a:pt x="58" y="155"/>
                    </a:lnTo>
                    <a:lnTo>
                      <a:pt x="63" y="149"/>
                    </a:lnTo>
                    <a:lnTo>
                      <a:pt x="70" y="140"/>
                    </a:lnTo>
                    <a:lnTo>
                      <a:pt x="77" y="127"/>
                    </a:lnTo>
                    <a:lnTo>
                      <a:pt x="83" y="115"/>
                    </a:lnTo>
                    <a:lnTo>
                      <a:pt x="89" y="98"/>
                    </a:lnTo>
                    <a:lnTo>
                      <a:pt x="95" y="83"/>
                    </a:lnTo>
                    <a:lnTo>
                      <a:pt x="99" y="66"/>
                    </a:lnTo>
                    <a:lnTo>
                      <a:pt x="102" y="54"/>
                    </a:lnTo>
                    <a:lnTo>
                      <a:pt x="105" y="41"/>
                    </a:lnTo>
                    <a:lnTo>
                      <a:pt x="105" y="32"/>
                    </a:lnTo>
                    <a:lnTo>
                      <a:pt x="102" y="22"/>
                    </a:lnTo>
                    <a:lnTo>
                      <a:pt x="99" y="15"/>
                    </a:lnTo>
                    <a:lnTo>
                      <a:pt x="95" y="10"/>
                    </a:lnTo>
                    <a:lnTo>
                      <a:pt x="92" y="7"/>
                    </a:lnTo>
                    <a:lnTo>
                      <a:pt x="83" y="0"/>
                    </a:lnTo>
                    <a:lnTo>
                      <a:pt x="73" y="0"/>
                    </a:lnTo>
                    <a:lnTo>
                      <a:pt x="63" y="7"/>
                    </a:lnTo>
                    <a:lnTo>
                      <a:pt x="54" y="12"/>
                    </a:lnTo>
                    <a:lnTo>
                      <a:pt x="45" y="22"/>
                    </a:lnTo>
                    <a:lnTo>
                      <a:pt x="38" y="32"/>
                    </a:lnTo>
                    <a:lnTo>
                      <a:pt x="29" y="44"/>
                    </a:lnTo>
                    <a:lnTo>
                      <a:pt x="22" y="57"/>
                    </a:lnTo>
                    <a:lnTo>
                      <a:pt x="16" y="69"/>
                    </a:lnTo>
                    <a:lnTo>
                      <a:pt x="9" y="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84" name="Freeform 1746">
                <a:extLst>
                  <a:ext uri="{FF2B5EF4-FFF2-40B4-BE49-F238E27FC236}">
                    <a16:creationId xmlns:a16="http://schemas.microsoft.com/office/drawing/2014/main" id="{07532A76-B20E-4D68-9A94-8EA254BD813B}"/>
                  </a:ext>
                </a:extLst>
              </p:cNvPr>
              <p:cNvSpPr>
                <a:spLocks/>
              </p:cNvSpPr>
              <p:nvPr/>
            </p:nvSpPr>
            <p:spPr bwMode="auto">
              <a:xfrm>
                <a:off x="3611" y="2329"/>
                <a:ext cx="21" cy="45"/>
              </a:xfrm>
              <a:custGeom>
                <a:avLst/>
                <a:gdLst>
                  <a:gd name="T0" fmla="*/ 0 w 83"/>
                  <a:gd name="T1" fmla="*/ 6 h 181"/>
                  <a:gd name="T2" fmla="*/ 0 w 83"/>
                  <a:gd name="T3" fmla="*/ 7 h 181"/>
                  <a:gd name="T4" fmla="*/ 0 w 83"/>
                  <a:gd name="T5" fmla="*/ 8 h 181"/>
                  <a:gd name="T6" fmla="*/ 0 w 83"/>
                  <a:gd name="T7" fmla="*/ 8 h 181"/>
                  <a:gd name="T8" fmla="*/ 0 w 83"/>
                  <a:gd name="T9" fmla="*/ 9 h 181"/>
                  <a:gd name="T10" fmla="*/ 1 w 83"/>
                  <a:gd name="T11" fmla="*/ 10 h 181"/>
                  <a:gd name="T12" fmla="*/ 1 w 83"/>
                  <a:gd name="T13" fmla="*/ 10 h 181"/>
                  <a:gd name="T14" fmla="*/ 1 w 83"/>
                  <a:gd name="T15" fmla="*/ 11 h 181"/>
                  <a:gd name="T16" fmla="*/ 1 w 83"/>
                  <a:gd name="T17" fmla="*/ 11 h 181"/>
                  <a:gd name="T18" fmla="*/ 2 w 83"/>
                  <a:gd name="T19" fmla="*/ 11 h 181"/>
                  <a:gd name="T20" fmla="*/ 2 w 83"/>
                  <a:gd name="T21" fmla="*/ 11 h 181"/>
                  <a:gd name="T22" fmla="*/ 2 w 83"/>
                  <a:gd name="T23" fmla="*/ 11 h 181"/>
                  <a:gd name="T24" fmla="*/ 3 w 83"/>
                  <a:gd name="T25" fmla="*/ 11 h 181"/>
                  <a:gd name="T26" fmla="*/ 3 w 83"/>
                  <a:gd name="T27" fmla="*/ 11 h 181"/>
                  <a:gd name="T28" fmla="*/ 4 w 83"/>
                  <a:gd name="T29" fmla="*/ 11 h 181"/>
                  <a:gd name="T30" fmla="*/ 4 w 83"/>
                  <a:gd name="T31" fmla="*/ 10 h 181"/>
                  <a:gd name="T32" fmla="*/ 4 w 83"/>
                  <a:gd name="T33" fmla="*/ 10 h 181"/>
                  <a:gd name="T34" fmla="*/ 4 w 83"/>
                  <a:gd name="T35" fmla="*/ 9 h 181"/>
                  <a:gd name="T36" fmla="*/ 5 w 83"/>
                  <a:gd name="T37" fmla="*/ 8 h 181"/>
                  <a:gd name="T38" fmla="*/ 5 w 83"/>
                  <a:gd name="T39" fmla="*/ 8 h 181"/>
                  <a:gd name="T40" fmla="*/ 5 w 83"/>
                  <a:gd name="T41" fmla="*/ 7 h 181"/>
                  <a:gd name="T42" fmla="*/ 5 w 83"/>
                  <a:gd name="T43" fmla="*/ 5 h 181"/>
                  <a:gd name="T44" fmla="*/ 5 w 83"/>
                  <a:gd name="T45" fmla="*/ 4 h 181"/>
                  <a:gd name="T46" fmla="*/ 5 w 83"/>
                  <a:gd name="T47" fmla="*/ 3 h 181"/>
                  <a:gd name="T48" fmla="*/ 5 w 83"/>
                  <a:gd name="T49" fmla="*/ 3 h 181"/>
                  <a:gd name="T50" fmla="*/ 5 w 83"/>
                  <a:gd name="T51" fmla="*/ 2 h 181"/>
                  <a:gd name="T52" fmla="*/ 5 w 83"/>
                  <a:gd name="T53" fmla="*/ 1 h 181"/>
                  <a:gd name="T54" fmla="*/ 5 w 83"/>
                  <a:gd name="T55" fmla="*/ 1 h 181"/>
                  <a:gd name="T56" fmla="*/ 4 w 83"/>
                  <a:gd name="T57" fmla="*/ 0 h 181"/>
                  <a:gd name="T58" fmla="*/ 4 w 83"/>
                  <a:gd name="T59" fmla="*/ 0 h 181"/>
                  <a:gd name="T60" fmla="*/ 4 w 83"/>
                  <a:gd name="T61" fmla="*/ 0 h 181"/>
                  <a:gd name="T62" fmla="*/ 3 w 83"/>
                  <a:gd name="T63" fmla="*/ 0 h 181"/>
                  <a:gd name="T64" fmla="*/ 2 w 83"/>
                  <a:gd name="T65" fmla="*/ 0 h 181"/>
                  <a:gd name="T66" fmla="*/ 2 w 83"/>
                  <a:gd name="T67" fmla="*/ 0 h 181"/>
                  <a:gd name="T68" fmla="*/ 2 w 83"/>
                  <a:gd name="T69" fmla="*/ 1 h 181"/>
                  <a:gd name="T70" fmla="*/ 1 w 83"/>
                  <a:gd name="T71" fmla="*/ 2 h 181"/>
                  <a:gd name="T72" fmla="*/ 1 w 83"/>
                  <a:gd name="T73" fmla="*/ 2 h 181"/>
                  <a:gd name="T74" fmla="*/ 1 w 83"/>
                  <a:gd name="T75" fmla="*/ 3 h 181"/>
                  <a:gd name="T76" fmla="*/ 1 w 83"/>
                  <a:gd name="T77" fmla="*/ 4 h 181"/>
                  <a:gd name="T78" fmla="*/ 0 w 83"/>
                  <a:gd name="T79" fmla="*/ 5 h 181"/>
                  <a:gd name="T80" fmla="*/ 0 w 83"/>
                  <a:gd name="T81" fmla="*/ 6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
                  <a:gd name="T124" fmla="*/ 0 h 181"/>
                  <a:gd name="T125" fmla="*/ 83 w 83"/>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 h="181">
                    <a:moveTo>
                      <a:pt x="0" y="98"/>
                    </a:moveTo>
                    <a:lnTo>
                      <a:pt x="0" y="111"/>
                    </a:lnTo>
                    <a:lnTo>
                      <a:pt x="0" y="123"/>
                    </a:lnTo>
                    <a:lnTo>
                      <a:pt x="3" y="136"/>
                    </a:lnTo>
                    <a:lnTo>
                      <a:pt x="3" y="145"/>
                    </a:lnTo>
                    <a:lnTo>
                      <a:pt x="6" y="155"/>
                    </a:lnTo>
                    <a:lnTo>
                      <a:pt x="9" y="165"/>
                    </a:lnTo>
                    <a:lnTo>
                      <a:pt x="15" y="171"/>
                    </a:lnTo>
                    <a:lnTo>
                      <a:pt x="19" y="177"/>
                    </a:lnTo>
                    <a:lnTo>
                      <a:pt x="25" y="181"/>
                    </a:lnTo>
                    <a:lnTo>
                      <a:pt x="32" y="181"/>
                    </a:lnTo>
                    <a:lnTo>
                      <a:pt x="37" y="181"/>
                    </a:lnTo>
                    <a:lnTo>
                      <a:pt x="44" y="181"/>
                    </a:lnTo>
                    <a:lnTo>
                      <a:pt x="51" y="177"/>
                    </a:lnTo>
                    <a:lnTo>
                      <a:pt x="57" y="171"/>
                    </a:lnTo>
                    <a:lnTo>
                      <a:pt x="60" y="165"/>
                    </a:lnTo>
                    <a:lnTo>
                      <a:pt x="66" y="155"/>
                    </a:lnTo>
                    <a:lnTo>
                      <a:pt x="69" y="145"/>
                    </a:lnTo>
                    <a:lnTo>
                      <a:pt x="73" y="136"/>
                    </a:lnTo>
                    <a:lnTo>
                      <a:pt x="76" y="123"/>
                    </a:lnTo>
                    <a:lnTo>
                      <a:pt x="79" y="108"/>
                    </a:lnTo>
                    <a:lnTo>
                      <a:pt x="83" y="88"/>
                    </a:lnTo>
                    <a:lnTo>
                      <a:pt x="83" y="73"/>
                    </a:lnTo>
                    <a:lnTo>
                      <a:pt x="83" y="57"/>
                    </a:lnTo>
                    <a:lnTo>
                      <a:pt x="83" y="44"/>
                    </a:lnTo>
                    <a:lnTo>
                      <a:pt x="79" y="32"/>
                    </a:lnTo>
                    <a:lnTo>
                      <a:pt x="76" y="22"/>
                    </a:lnTo>
                    <a:lnTo>
                      <a:pt x="73" y="12"/>
                    </a:lnTo>
                    <a:lnTo>
                      <a:pt x="69" y="6"/>
                    </a:lnTo>
                    <a:lnTo>
                      <a:pt x="63" y="3"/>
                    </a:lnTo>
                    <a:lnTo>
                      <a:pt x="57" y="0"/>
                    </a:lnTo>
                    <a:lnTo>
                      <a:pt x="47" y="0"/>
                    </a:lnTo>
                    <a:lnTo>
                      <a:pt x="37" y="3"/>
                    </a:lnTo>
                    <a:lnTo>
                      <a:pt x="32" y="9"/>
                    </a:lnTo>
                    <a:lnTo>
                      <a:pt x="25" y="18"/>
                    </a:lnTo>
                    <a:lnTo>
                      <a:pt x="19" y="28"/>
                    </a:lnTo>
                    <a:lnTo>
                      <a:pt x="12" y="41"/>
                    </a:lnTo>
                    <a:lnTo>
                      <a:pt x="9" y="57"/>
                    </a:lnTo>
                    <a:lnTo>
                      <a:pt x="6" y="69"/>
                    </a:lnTo>
                    <a:lnTo>
                      <a:pt x="3" y="86"/>
                    </a:lnTo>
                    <a:lnTo>
                      <a:pt x="0"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5" name="Freeform 1747">
                <a:extLst>
                  <a:ext uri="{FF2B5EF4-FFF2-40B4-BE49-F238E27FC236}">
                    <a16:creationId xmlns:a16="http://schemas.microsoft.com/office/drawing/2014/main" id="{61438B79-15FC-4083-A092-676B59F527BE}"/>
                  </a:ext>
                </a:extLst>
              </p:cNvPr>
              <p:cNvSpPr>
                <a:spLocks/>
              </p:cNvSpPr>
              <p:nvPr/>
            </p:nvSpPr>
            <p:spPr bwMode="auto">
              <a:xfrm>
                <a:off x="3611" y="2329"/>
                <a:ext cx="21" cy="45"/>
              </a:xfrm>
              <a:custGeom>
                <a:avLst/>
                <a:gdLst>
                  <a:gd name="T0" fmla="*/ 0 w 83"/>
                  <a:gd name="T1" fmla="*/ 6 h 181"/>
                  <a:gd name="T2" fmla="*/ 0 w 83"/>
                  <a:gd name="T3" fmla="*/ 7 h 181"/>
                  <a:gd name="T4" fmla="*/ 0 w 83"/>
                  <a:gd name="T5" fmla="*/ 8 h 181"/>
                  <a:gd name="T6" fmla="*/ 0 w 83"/>
                  <a:gd name="T7" fmla="*/ 8 h 181"/>
                  <a:gd name="T8" fmla="*/ 0 w 83"/>
                  <a:gd name="T9" fmla="*/ 9 h 181"/>
                  <a:gd name="T10" fmla="*/ 1 w 83"/>
                  <a:gd name="T11" fmla="*/ 10 h 181"/>
                  <a:gd name="T12" fmla="*/ 1 w 83"/>
                  <a:gd name="T13" fmla="*/ 10 h 181"/>
                  <a:gd name="T14" fmla="*/ 1 w 83"/>
                  <a:gd name="T15" fmla="*/ 11 h 181"/>
                  <a:gd name="T16" fmla="*/ 1 w 83"/>
                  <a:gd name="T17" fmla="*/ 11 h 181"/>
                  <a:gd name="T18" fmla="*/ 2 w 83"/>
                  <a:gd name="T19" fmla="*/ 11 h 181"/>
                  <a:gd name="T20" fmla="*/ 2 w 83"/>
                  <a:gd name="T21" fmla="*/ 11 h 181"/>
                  <a:gd name="T22" fmla="*/ 2 w 83"/>
                  <a:gd name="T23" fmla="*/ 11 h 181"/>
                  <a:gd name="T24" fmla="*/ 3 w 83"/>
                  <a:gd name="T25" fmla="*/ 11 h 181"/>
                  <a:gd name="T26" fmla="*/ 3 w 83"/>
                  <a:gd name="T27" fmla="*/ 11 h 181"/>
                  <a:gd name="T28" fmla="*/ 4 w 83"/>
                  <a:gd name="T29" fmla="*/ 11 h 181"/>
                  <a:gd name="T30" fmla="*/ 4 w 83"/>
                  <a:gd name="T31" fmla="*/ 10 h 181"/>
                  <a:gd name="T32" fmla="*/ 4 w 83"/>
                  <a:gd name="T33" fmla="*/ 10 h 181"/>
                  <a:gd name="T34" fmla="*/ 4 w 83"/>
                  <a:gd name="T35" fmla="*/ 9 h 181"/>
                  <a:gd name="T36" fmla="*/ 5 w 83"/>
                  <a:gd name="T37" fmla="*/ 8 h 181"/>
                  <a:gd name="T38" fmla="*/ 5 w 83"/>
                  <a:gd name="T39" fmla="*/ 8 h 181"/>
                  <a:gd name="T40" fmla="*/ 5 w 83"/>
                  <a:gd name="T41" fmla="*/ 7 h 181"/>
                  <a:gd name="T42" fmla="*/ 5 w 83"/>
                  <a:gd name="T43" fmla="*/ 5 h 181"/>
                  <a:gd name="T44" fmla="*/ 5 w 83"/>
                  <a:gd name="T45" fmla="*/ 4 h 181"/>
                  <a:gd name="T46" fmla="*/ 5 w 83"/>
                  <a:gd name="T47" fmla="*/ 3 h 181"/>
                  <a:gd name="T48" fmla="*/ 5 w 83"/>
                  <a:gd name="T49" fmla="*/ 3 h 181"/>
                  <a:gd name="T50" fmla="*/ 5 w 83"/>
                  <a:gd name="T51" fmla="*/ 2 h 181"/>
                  <a:gd name="T52" fmla="*/ 5 w 83"/>
                  <a:gd name="T53" fmla="*/ 1 h 181"/>
                  <a:gd name="T54" fmla="*/ 5 w 83"/>
                  <a:gd name="T55" fmla="*/ 1 h 181"/>
                  <a:gd name="T56" fmla="*/ 4 w 83"/>
                  <a:gd name="T57" fmla="*/ 0 h 181"/>
                  <a:gd name="T58" fmla="*/ 4 w 83"/>
                  <a:gd name="T59" fmla="*/ 0 h 181"/>
                  <a:gd name="T60" fmla="*/ 4 w 83"/>
                  <a:gd name="T61" fmla="*/ 0 h 181"/>
                  <a:gd name="T62" fmla="*/ 3 w 83"/>
                  <a:gd name="T63" fmla="*/ 0 h 181"/>
                  <a:gd name="T64" fmla="*/ 2 w 83"/>
                  <a:gd name="T65" fmla="*/ 0 h 181"/>
                  <a:gd name="T66" fmla="*/ 2 w 83"/>
                  <a:gd name="T67" fmla="*/ 0 h 181"/>
                  <a:gd name="T68" fmla="*/ 2 w 83"/>
                  <a:gd name="T69" fmla="*/ 1 h 181"/>
                  <a:gd name="T70" fmla="*/ 1 w 83"/>
                  <a:gd name="T71" fmla="*/ 2 h 181"/>
                  <a:gd name="T72" fmla="*/ 1 w 83"/>
                  <a:gd name="T73" fmla="*/ 2 h 181"/>
                  <a:gd name="T74" fmla="*/ 1 w 83"/>
                  <a:gd name="T75" fmla="*/ 3 h 181"/>
                  <a:gd name="T76" fmla="*/ 1 w 83"/>
                  <a:gd name="T77" fmla="*/ 4 h 181"/>
                  <a:gd name="T78" fmla="*/ 0 w 83"/>
                  <a:gd name="T79" fmla="*/ 5 h 181"/>
                  <a:gd name="T80" fmla="*/ 0 w 83"/>
                  <a:gd name="T81" fmla="*/ 6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
                  <a:gd name="T124" fmla="*/ 0 h 181"/>
                  <a:gd name="T125" fmla="*/ 83 w 83"/>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 h="181">
                    <a:moveTo>
                      <a:pt x="0" y="98"/>
                    </a:moveTo>
                    <a:lnTo>
                      <a:pt x="0" y="111"/>
                    </a:lnTo>
                    <a:lnTo>
                      <a:pt x="0" y="123"/>
                    </a:lnTo>
                    <a:lnTo>
                      <a:pt x="3" y="136"/>
                    </a:lnTo>
                    <a:lnTo>
                      <a:pt x="3" y="145"/>
                    </a:lnTo>
                    <a:lnTo>
                      <a:pt x="6" y="155"/>
                    </a:lnTo>
                    <a:lnTo>
                      <a:pt x="9" y="165"/>
                    </a:lnTo>
                    <a:lnTo>
                      <a:pt x="15" y="171"/>
                    </a:lnTo>
                    <a:lnTo>
                      <a:pt x="19" y="177"/>
                    </a:lnTo>
                    <a:lnTo>
                      <a:pt x="25" y="181"/>
                    </a:lnTo>
                    <a:lnTo>
                      <a:pt x="32" y="181"/>
                    </a:lnTo>
                    <a:lnTo>
                      <a:pt x="37" y="181"/>
                    </a:lnTo>
                    <a:lnTo>
                      <a:pt x="44" y="181"/>
                    </a:lnTo>
                    <a:lnTo>
                      <a:pt x="51" y="177"/>
                    </a:lnTo>
                    <a:lnTo>
                      <a:pt x="57" y="171"/>
                    </a:lnTo>
                    <a:lnTo>
                      <a:pt x="60" y="165"/>
                    </a:lnTo>
                    <a:lnTo>
                      <a:pt x="66" y="155"/>
                    </a:lnTo>
                    <a:lnTo>
                      <a:pt x="69" y="145"/>
                    </a:lnTo>
                    <a:lnTo>
                      <a:pt x="73" y="136"/>
                    </a:lnTo>
                    <a:lnTo>
                      <a:pt x="76" y="123"/>
                    </a:lnTo>
                    <a:lnTo>
                      <a:pt x="79" y="108"/>
                    </a:lnTo>
                    <a:lnTo>
                      <a:pt x="83" y="88"/>
                    </a:lnTo>
                    <a:lnTo>
                      <a:pt x="83" y="73"/>
                    </a:lnTo>
                    <a:lnTo>
                      <a:pt x="83" y="57"/>
                    </a:lnTo>
                    <a:lnTo>
                      <a:pt x="83" y="44"/>
                    </a:lnTo>
                    <a:lnTo>
                      <a:pt x="79" y="32"/>
                    </a:lnTo>
                    <a:lnTo>
                      <a:pt x="76" y="22"/>
                    </a:lnTo>
                    <a:lnTo>
                      <a:pt x="73" y="12"/>
                    </a:lnTo>
                    <a:lnTo>
                      <a:pt x="69" y="6"/>
                    </a:lnTo>
                    <a:lnTo>
                      <a:pt x="63" y="3"/>
                    </a:lnTo>
                    <a:lnTo>
                      <a:pt x="57" y="0"/>
                    </a:lnTo>
                    <a:lnTo>
                      <a:pt x="47" y="0"/>
                    </a:lnTo>
                    <a:lnTo>
                      <a:pt x="37" y="3"/>
                    </a:lnTo>
                    <a:lnTo>
                      <a:pt x="32" y="9"/>
                    </a:lnTo>
                    <a:lnTo>
                      <a:pt x="25" y="18"/>
                    </a:lnTo>
                    <a:lnTo>
                      <a:pt x="19" y="28"/>
                    </a:lnTo>
                    <a:lnTo>
                      <a:pt x="12" y="41"/>
                    </a:lnTo>
                    <a:lnTo>
                      <a:pt x="9" y="57"/>
                    </a:lnTo>
                    <a:lnTo>
                      <a:pt x="6" y="69"/>
                    </a:lnTo>
                    <a:lnTo>
                      <a:pt x="3" y="86"/>
                    </a:lnTo>
                    <a:lnTo>
                      <a:pt x="0"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86" name="Freeform 1748">
                <a:extLst>
                  <a:ext uri="{FF2B5EF4-FFF2-40B4-BE49-F238E27FC236}">
                    <a16:creationId xmlns:a16="http://schemas.microsoft.com/office/drawing/2014/main" id="{527F56DA-69E1-4D0A-9587-9E2043E0F045}"/>
                  </a:ext>
                </a:extLst>
              </p:cNvPr>
              <p:cNvSpPr>
                <a:spLocks/>
              </p:cNvSpPr>
              <p:nvPr/>
            </p:nvSpPr>
            <p:spPr bwMode="auto">
              <a:xfrm>
                <a:off x="3613" y="2234"/>
                <a:ext cx="20" cy="46"/>
              </a:xfrm>
              <a:custGeom>
                <a:avLst/>
                <a:gdLst>
                  <a:gd name="T0" fmla="*/ 0 w 80"/>
                  <a:gd name="T1" fmla="*/ 7 h 184"/>
                  <a:gd name="T2" fmla="*/ 0 w 80"/>
                  <a:gd name="T3" fmla="*/ 8 h 184"/>
                  <a:gd name="T4" fmla="*/ 1 w 80"/>
                  <a:gd name="T5" fmla="*/ 8 h 184"/>
                  <a:gd name="T6" fmla="*/ 1 w 80"/>
                  <a:gd name="T7" fmla="*/ 9 h 184"/>
                  <a:gd name="T8" fmla="*/ 1 w 80"/>
                  <a:gd name="T9" fmla="*/ 10 h 184"/>
                  <a:gd name="T10" fmla="*/ 1 w 80"/>
                  <a:gd name="T11" fmla="*/ 10 h 184"/>
                  <a:gd name="T12" fmla="*/ 2 w 80"/>
                  <a:gd name="T13" fmla="*/ 11 h 184"/>
                  <a:gd name="T14" fmla="*/ 2 w 80"/>
                  <a:gd name="T15" fmla="*/ 11 h 184"/>
                  <a:gd name="T16" fmla="*/ 2 w 80"/>
                  <a:gd name="T17" fmla="*/ 11 h 184"/>
                  <a:gd name="T18" fmla="*/ 3 w 80"/>
                  <a:gd name="T19" fmla="*/ 12 h 184"/>
                  <a:gd name="T20" fmla="*/ 3 w 80"/>
                  <a:gd name="T21" fmla="*/ 12 h 184"/>
                  <a:gd name="T22" fmla="*/ 4 w 80"/>
                  <a:gd name="T23" fmla="*/ 12 h 184"/>
                  <a:gd name="T24" fmla="*/ 4 w 80"/>
                  <a:gd name="T25" fmla="*/ 11 h 184"/>
                  <a:gd name="T26" fmla="*/ 4 w 80"/>
                  <a:gd name="T27" fmla="*/ 11 h 184"/>
                  <a:gd name="T28" fmla="*/ 5 w 80"/>
                  <a:gd name="T29" fmla="*/ 11 h 184"/>
                  <a:gd name="T30" fmla="*/ 5 w 80"/>
                  <a:gd name="T31" fmla="*/ 10 h 184"/>
                  <a:gd name="T32" fmla="*/ 5 w 80"/>
                  <a:gd name="T33" fmla="*/ 10 h 184"/>
                  <a:gd name="T34" fmla="*/ 5 w 80"/>
                  <a:gd name="T35" fmla="*/ 9 h 184"/>
                  <a:gd name="T36" fmla="*/ 5 w 80"/>
                  <a:gd name="T37" fmla="*/ 8 h 184"/>
                  <a:gd name="T38" fmla="*/ 5 w 80"/>
                  <a:gd name="T39" fmla="*/ 7 h 184"/>
                  <a:gd name="T40" fmla="*/ 5 w 80"/>
                  <a:gd name="T41" fmla="*/ 6 h 184"/>
                  <a:gd name="T42" fmla="*/ 5 w 80"/>
                  <a:gd name="T43" fmla="*/ 5 h 184"/>
                  <a:gd name="T44" fmla="*/ 5 w 80"/>
                  <a:gd name="T45" fmla="*/ 4 h 184"/>
                  <a:gd name="T46" fmla="*/ 5 w 80"/>
                  <a:gd name="T47" fmla="*/ 4 h 184"/>
                  <a:gd name="T48" fmla="*/ 5 w 80"/>
                  <a:gd name="T49" fmla="*/ 3 h 184"/>
                  <a:gd name="T50" fmla="*/ 4 w 80"/>
                  <a:gd name="T51" fmla="*/ 2 h 184"/>
                  <a:gd name="T52" fmla="*/ 4 w 80"/>
                  <a:gd name="T53" fmla="*/ 1 h 184"/>
                  <a:gd name="T54" fmla="*/ 4 w 80"/>
                  <a:gd name="T55" fmla="*/ 1 h 184"/>
                  <a:gd name="T56" fmla="*/ 3 w 80"/>
                  <a:gd name="T57" fmla="*/ 0 h 184"/>
                  <a:gd name="T58" fmla="*/ 3 w 80"/>
                  <a:gd name="T59" fmla="*/ 0 h 184"/>
                  <a:gd name="T60" fmla="*/ 3 w 80"/>
                  <a:gd name="T61" fmla="*/ 0 h 184"/>
                  <a:gd name="T62" fmla="*/ 2 w 80"/>
                  <a:gd name="T63" fmla="*/ 0 h 184"/>
                  <a:gd name="T64" fmla="*/ 1 w 80"/>
                  <a:gd name="T65" fmla="*/ 0 h 184"/>
                  <a:gd name="T66" fmla="*/ 1 w 80"/>
                  <a:gd name="T67" fmla="*/ 1 h 184"/>
                  <a:gd name="T68" fmla="*/ 1 w 80"/>
                  <a:gd name="T69" fmla="*/ 2 h 184"/>
                  <a:gd name="T70" fmla="*/ 0 w 80"/>
                  <a:gd name="T71" fmla="*/ 2 h 184"/>
                  <a:gd name="T72" fmla="*/ 0 w 80"/>
                  <a:gd name="T73" fmla="*/ 3 h 184"/>
                  <a:gd name="T74" fmla="*/ 0 w 80"/>
                  <a:gd name="T75" fmla="*/ 4 h 184"/>
                  <a:gd name="T76" fmla="*/ 0 w 80"/>
                  <a:gd name="T77" fmla="*/ 5 h 184"/>
                  <a:gd name="T78" fmla="*/ 0 w 80"/>
                  <a:gd name="T79" fmla="*/ 6 h 184"/>
                  <a:gd name="T80" fmla="*/ 0 w 80"/>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3" y="108"/>
                    </a:moveTo>
                    <a:lnTo>
                      <a:pt x="3" y="120"/>
                    </a:lnTo>
                    <a:lnTo>
                      <a:pt x="6" y="133"/>
                    </a:lnTo>
                    <a:lnTo>
                      <a:pt x="9" y="145"/>
                    </a:lnTo>
                    <a:lnTo>
                      <a:pt x="13" y="155"/>
                    </a:lnTo>
                    <a:lnTo>
                      <a:pt x="19" y="165"/>
                    </a:lnTo>
                    <a:lnTo>
                      <a:pt x="22" y="170"/>
                    </a:lnTo>
                    <a:lnTo>
                      <a:pt x="29" y="177"/>
                    </a:lnTo>
                    <a:lnTo>
                      <a:pt x="35" y="180"/>
                    </a:lnTo>
                    <a:lnTo>
                      <a:pt x="41" y="184"/>
                    </a:lnTo>
                    <a:lnTo>
                      <a:pt x="48" y="184"/>
                    </a:lnTo>
                    <a:lnTo>
                      <a:pt x="54" y="184"/>
                    </a:lnTo>
                    <a:lnTo>
                      <a:pt x="60" y="180"/>
                    </a:lnTo>
                    <a:lnTo>
                      <a:pt x="67" y="174"/>
                    </a:lnTo>
                    <a:lnTo>
                      <a:pt x="70" y="167"/>
                    </a:lnTo>
                    <a:lnTo>
                      <a:pt x="73" y="162"/>
                    </a:lnTo>
                    <a:lnTo>
                      <a:pt x="77" y="152"/>
                    </a:lnTo>
                    <a:lnTo>
                      <a:pt x="80" y="142"/>
                    </a:lnTo>
                    <a:lnTo>
                      <a:pt x="80" y="130"/>
                    </a:lnTo>
                    <a:lnTo>
                      <a:pt x="80" y="116"/>
                    </a:lnTo>
                    <a:lnTo>
                      <a:pt x="80" y="101"/>
                    </a:lnTo>
                    <a:lnTo>
                      <a:pt x="80" y="82"/>
                    </a:lnTo>
                    <a:lnTo>
                      <a:pt x="77" y="66"/>
                    </a:lnTo>
                    <a:lnTo>
                      <a:pt x="73" y="54"/>
                    </a:lnTo>
                    <a:lnTo>
                      <a:pt x="70" y="40"/>
                    </a:lnTo>
                    <a:lnTo>
                      <a:pt x="67" y="28"/>
                    </a:lnTo>
                    <a:lnTo>
                      <a:pt x="60" y="18"/>
                    </a:lnTo>
                    <a:lnTo>
                      <a:pt x="54" y="12"/>
                    </a:lnTo>
                    <a:lnTo>
                      <a:pt x="51" y="5"/>
                    </a:lnTo>
                    <a:lnTo>
                      <a:pt x="45" y="3"/>
                    </a:lnTo>
                    <a:lnTo>
                      <a:pt x="38" y="0"/>
                    </a:lnTo>
                    <a:lnTo>
                      <a:pt x="29" y="3"/>
                    </a:lnTo>
                    <a:lnTo>
                      <a:pt x="19" y="5"/>
                    </a:lnTo>
                    <a:lnTo>
                      <a:pt x="13" y="15"/>
                    </a:lnTo>
                    <a:lnTo>
                      <a:pt x="9" y="25"/>
                    </a:lnTo>
                    <a:lnTo>
                      <a:pt x="3" y="37"/>
                    </a:lnTo>
                    <a:lnTo>
                      <a:pt x="3" y="50"/>
                    </a:lnTo>
                    <a:lnTo>
                      <a:pt x="0" y="66"/>
                    </a:lnTo>
                    <a:lnTo>
                      <a:pt x="0" y="79"/>
                    </a:lnTo>
                    <a:lnTo>
                      <a:pt x="0" y="94"/>
                    </a:lnTo>
                    <a:lnTo>
                      <a:pt x="3"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7" name="Freeform 1749">
                <a:extLst>
                  <a:ext uri="{FF2B5EF4-FFF2-40B4-BE49-F238E27FC236}">
                    <a16:creationId xmlns:a16="http://schemas.microsoft.com/office/drawing/2014/main" id="{0B04B0B5-30F3-4F4C-8685-B206D796B8A0}"/>
                  </a:ext>
                </a:extLst>
              </p:cNvPr>
              <p:cNvSpPr>
                <a:spLocks/>
              </p:cNvSpPr>
              <p:nvPr/>
            </p:nvSpPr>
            <p:spPr bwMode="auto">
              <a:xfrm>
                <a:off x="3613" y="2234"/>
                <a:ext cx="20" cy="46"/>
              </a:xfrm>
              <a:custGeom>
                <a:avLst/>
                <a:gdLst>
                  <a:gd name="T0" fmla="*/ 0 w 80"/>
                  <a:gd name="T1" fmla="*/ 7 h 184"/>
                  <a:gd name="T2" fmla="*/ 0 w 80"/>
                  <a:gd name="T3" fmla="*/ 8 h 184"/>
                  <a:gd name="T4" fmla="*/ 1 w 80"/>
                  <a:gd name="T5" fmla="*/ 8 h 184"/>
                  <a:gd name="T6" fmla="*/ 1 w 80"/>
                  <a:gd name="T7" fmla="*/ 9 h 184"/>
                  <a:gd name="T8" fmla="*/ 1 w 80"/>
                  <a:gd name="T9" fmla="*/ 10 h 184"/>
                  <a:gd name="T10" fmla="*/ 1 w 80"/>
                  <a:gd name="T11" fmla="*/ 10 h 184"/>
                  <a:gd name="T12" fmla="*/ 2 w 80"/>
                  <a:gd name="T13" fmla="*/ 11 h 184"/>
                  <a:gd name="T14" fmla="*/ 2 w 80"/>
                  <a:gd name="T15" fmla="*/ 11 h 184"/>
                  <a:gd name="T16" fmla="*/ 2 w 80"/>
                  <a:gd name="T17" fmla="*/ 11 h 184"/>
                  <a:gd name="T18" fmla="*/ 3 w 80"/>
                  <a:gd name="T19" fmla="*/ 12 h 184"/>
                  <a:gd name="T20" fmla="*/ 3 w 80"/>
                  <a:gd name="T21" fmla="*/ 12 h 184"/>
                  <a:gd name="T22" fmla="*/ 4 w 80"/>
                  <a:gd name="T23" fmla="*/ 12 h 184"/>
                  <a:gd name="T24" fmla="*/ 4 w 80"/>
                  <a:gd name="T25" fmla="*/ 11 h 184"/>
                  <a:gd name="T26" fmla="*/ 4 w 80"/>
                  <a:gd name="T27" fmla="*/ 11 h 184"/>
                  <a:gd name="T28" fmla="*/ 5 w 80"/>
                  <a:gd name="T29" fmla="*/ 11 h 184"/>
                  <a:gd name="T30" fmla="*/ 5 w 80"/>
                  <a:gd name="T31" fmla="*/ 10 h 184"/>
                  <a:gd name="T32" fmla="*/ 5 w 80"/>
                  <a:gd name="T33" fmla="*/ 10 h 184"/>
                  <a:gd name="T34" fmla="*/ 5 w 80"/>
                  <a:gd name="T35" fmla="*/ 9 h 184"/>
                  <a:gd name="T36" fmla="*/ 5 w 80"/>
                  <a:gd name="T37" fmla="*/ 8 h 184"/>
                  <a:gd name="T38" fmla="*/ 5 w 80"/>
                  <a:gd name="T39" fmla="*/ 7 h 184"/>
                  <a:gd name="T40" fmla="*/ 5 w 80"/>
                  <a:gd name="T41" fmla="*/ 6 h 184"/>
                  <a:gd name="T42" fmla="*/ 5 w 80"/>
                  <a:gd name="T43" fmla="*/ 5 h 184"/>
                  <a:gd name="T44" fmla="*/ 5 w 80"/>
                  <a:gd name="T45" fmla="*/ 4 h 184"/>
                  <a:gd name="T46" fmla="*/ 5 w 80"/>
                  <a:gd name="T47" fmla="*/ 4 h 184"/>
                  <a:gd name="T48" fmla="*/ 5 w 80"/>
                  <a:gd name="T49" fmla="*/ 3 h 184"/>
                  <a:gd name="T50" fmla="*/ 4 w 80"/>
                  <a:gd name="T51" fmla="*/ 2 h 184"/>
                  <a:gd name="T52" fmla="*/ 4 w 80"/>
                  <a:gd name="T53" fmla="*/ 1 h 184"/>
                  <a:gd name="T54" fmla="*/ 4 w 80"/>
                  <a:gd name="T55" fmla="*/ 1 h 184"/>
                  <a:gd name="T56" fmla="*/ 3 w 80"/>
                  <a:gd name="T57" fmla="*/ 0 h 184"/>
                  <a:gd name="T58" fmla="*/ 3 w 80"/>
                  <a:gd name="T59" fmla="*/ 0 h 184"/>
                  <a:gd name="T60" fmla="*/ 3 w 80"/>
                  <a:gd name="T61" fmla="*/ 0 h 184"/>
                  <a:gd name="T62" fmla="*/ 2 w 80"/>
                  <a:gd name="T63" fmla="*/ 0 h 184"/>
                  <a:gd name="T64" fmla="*/ 1 w 80"/>
                  <a:gd name="T65" fmla="*/ 0 h 184"/>
                  <a:gd name="T66" fmla="*/ 1 w 80"/>
                  <a:gd name="T67" fmla="*/ 1 h 184"/>
                  <a:gd name="T68" fmla="*/ 1 w 80"/>
                  <a:gd name="T69" fmla="*/ 2 h 184"/>
                  <a:gd name="T70" fmla="*/ 0 w 80"/>
                  <a:gd name="T71" fmla="*/ 2 h 184"/>
                  <a:gd name="T72" fmla="*/ 0 w 80"/>
                  <a:gd name="T73" fmla="*/ 3 h 184"/>
                  <a:gd name="T74" fmla="*/ 0 w 80"/>
                  <a:gd name="T75" fmla="*/ 4 h 184"/>
                  <a:gd name="T76" fmla="*/ 0 w 80"/>
                  <a:gd name="T77" fmla="*/ 5 h 184"/>
                  <a:gd name="T78" fmla="*/ 0 w 80"/>
                  <a:gd name="T79" fmla="*/ 6 h 184"/>
                  <a:gd name="T80" fmla="*/ 0 w 80"/>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3" y="108"/>
                    </a:moveTo>
                    <a:lnTo>
                      <a:pt x="3" y="120"/>
                    </a:lnTo>
                    <a:lnTo>
                      <a:pt x="6" y="133"/>
                    </a:lnTo>
                    <a:lnTo>
                      <a:pt x="9" y="145"/>
                    </a:lnTo>
                    <a:lnTo>
                      <a:pt x="13" y="155"/>
                    </a:lnTo>
                    <a:lnTo>
                      <a:pt x="19" y="165"/>
                    </a:lnTo>
                    <a:lnTo>
                      <a:pt x="22" y="170"/>
                    </a:lnTo>
                    <a:lnTo>
                      <a:pt x="29" y="177"/>
                    </a:lnTo>
                    <a:lnTo>
                      <a:pt x="35" y="180"/>
                    </a:lnTo>
                    <a:lnTo>
                      <a:pt x="41" y="184"/>
                    </a:lnTo>
                    <a:lnTo>
                      <a:pt x="48" y="184"/>
                    </a:lnTo>
                    <a:lnTo>
                      <a:pt x="54" y="184"/>
                    </a:lnTo>
                    <a:lnTo>
                      <a:pt x="60" y="180"/>
                    </a:lnTo>
                    <a:lnTo>
                      <a:pt x="67" y="174"/>
                    </a:lnTo>
                    <a:lnTo>
                      <a:pt x="70" y="167"/>
                    </a:lnTo>
                    <a:lnTo>
                      <a:pt x="73" y="162"/>
                    </a:lnTo>
                    <a:lnTo>
                      <a:pt x="77" y="152"/>
                    </a:lnTo>
                    <a:lnTo>
                      <a:pt x="80" y="142"/>
                    </a:lnTo>
                    <a:lnTo>
                      <a:pt x="80" y="130"/>
                    </a:lnTo>
                    <a:lnTo>
                      <a:pt x="80" y="116"/>
                    </a:lnTo>
                    <a:lnTo>
                      <a:pt x="80" y="101"/>
                    </a:lnTo>
                    <a:lnTo>
                      <a:pt x="80" y="82"/>
                    </a:lnTo>
                    <a:lnTo>
                      <a:pt x="77" y="66"/>
                    </a:lnTo>
                    <a:lnTo>
                      <a:pt x="73" y="54"/>
                    </a:lnTo>
                    <a:lnTo>
                      <a:pt x="70" y="40"/>
                    </a:lnTo>
                    <a:lnTo>
                      <a:pt x="67" y="28"/>
                    </a:lnTo>
                    <a:lnTo>
                      <a:pt x="60" y="18"/>
                    </a:lnTo>
                    <a:lnTo>
                      <a:pt x="54" y="12"/>
                    </a:lnTo>
                    <a:lnTo>
                      <a:pt x="51" y="5"/>
                    </a:lnTo>
                    <a:lnTo>
                      <a:pt x="45" y="3"/>
                    </a:lnTo>
                    <a:lnTo>
                      <a:pt x="38" y="0"/>
                    </a:lnTo>
                    <a:lnTo>
                      <a:pt x="29" y="3"/>
                    </a:lnTo>
                    <a:lnTo>
                      <a:pt x="19" y="5"/>
                    </a:lnTo>
                    <a:lnTo>
                      <a:pt x="13" y="15"/>
                    </a:lnTo>
                    <a:lnTo>
                      <a:pt x="9" y="25"/>
                    </a:lnTo>
                    <a:lnTo>
                      <a:pt x="3" y="37"/>
                    </a:lnTo>
                    <a:lnTo>
                      <a:pt x="3" y="50"/>
                    </a:lnTo>
                    <a:lnTo>
                      <a:pt x="0" y="66"/>
                    </a:lnTo>
                    <a:lnTo>
                      <a:pt x="0" y="79"/>
                    </a:lnTo>
                    <a:lnTo>
                      <a:pt x="0" y="94"/>
                    </a:lnTo>
                    <a:lnTo>
                      <a:pt x="3"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88" name="Freeform 1750">
                <a:extLst>
                  <a:ext uri="{FF2B5EF4-FFF2-40B4-BE49-F238E27FC236}">
                    <a16:creationId xmlns:a16="http://schemas.microsoft.com/office/drawing/2014/main" id="{B4BBF9F0-3F9E-4984-BAEE-E24F4C14C591}"/>
                  </a:ext>
                </a:extLst>
              </p:cNvPr>
              <p:cNvSpPr>
                <a:spLocks/>
              </p:cNvSpPr>
              <p:nvPr/>
            </p:nvSpPr>
            <p:spPr bwMode="auto">
              <a:xfrm>
                <a:off x="3587" y="2147"/>
                <a:ext cx="24" cy="44"/>
              </a:xfrm>
              <a:custGeom>
                <a:avLst/>
                <a:gdLst>
                  <a:gd name="T0" fmla="*/ 1 w 99"/>
                  <a:gd name="T1" fmla="*/ 7 h 178"/>
                  <a:gd name="T2" fmla="*/ 1 w 99"/>
                  <a:gd name="T3" fmla="*/ 8 h 178"/>
                  <a:gd name="T4" fmla="*/ 1 w 99"/>
                  <a:gd name="T5" fmla="*/ 8 h 178"/>
                  <a:gd name="T6" fmla="*/ 2 w 99"/>
                  <a:gd name="T7" fmla="*/ 9 h 178"/>
                  <a:gd name="T8" fmla="*/ 2 w 99"/>
                  <a:gd name="T9" fmla="*/ 9 h 178"/>
                  <a:gd name="T10" fmla="*/ 3 w 99"/>
                  <a:gd name="T11" fmla="*/ 10 h 178"/>
                  <a:gd name="T12" fmla="*/ 3 w 99"/>
                  <a:gd name="T13" fmla="*/ 10 h 178"/>
                  <a:gd name="T14" fmla="*/ 4 w 99"/>
                  <a:gd name="T15" fmla="*/ 11 h 178"/>
                  <a:gd name="T16" fmla="*/ 4 w 99"/>
                  <a:gd name="T17" fmla="*/ 11 h 178"/>
                  <a:gd name="T18" fmla="*/ 4 w 99"/>
                  <a:gd name="T19" fmla="*/ 11 h 178"/>
                  <a:gd name="T20" fmla="*/ 5 w 99"/>
                  <a:gd name="T21" fmla="*/ 11 h 178"/>
                  <a:gd name="T22" fmla="*/ 5 w 99"/>
                  <a:gd name="T23" fmla="*/ 10 h 178"/>
                  <a:gd name="T24" fmla="*/ 5 w 99"/>
                  <a:gd name="T25" fmla="*/ 10 h 178"/>
                  <a:gd name="T26" fmla="*/ 6 w 99"/>
                  <a:gd name="T27" fmla="*/ 10 h 178"/>
                  <a:gd name="T28" fmla="*/ 6 w 99"/>
                  <a:gd name="T29" fmla="*/ 9 h 178"/>
                  <a:gd name="T30" fmla="*/ 6 w 99"/>
                  <a:gd name="T31" fmla="*/ 9 h 178"/>
                  <a:gd name="T32" fmla="*/ 6 w 99"/>
                  <a:gd name="T33" fmla="*/ 8 h 178"/>
                  <a:gd name="T34" fmla="*/ 6 w 99"/>
                  <a:gd name="T35" fmla="*/ 8 h 178"/>
                  <a:gd name="T36" fmla="*/ 6 w 99"/>
                  <a:gd name="T37" fmla="*/ 7 h 178"/>
                  <a:gd name="T38" fmla="*/ 6 w 99"/>
                  <a:gd name="T39" fmla="*/ 6 h 178"/>
                  <a:gd name="T40" fmla="*/ 5 w 99"/>
                  <a:gd name="T41" fmla="*/ 5 h 178"/>
                  <a:gd name="T42" fmla="*/ 5 w 99"/>
                  <a:gd name="T43" fmla="*/ 4 h 178"/>
                  <a:gd name="T44" fmla="*/ 5 w 99"/>
                  <a:gd name="T45" fmla="*/ 3 h 178"/>
                  <a:gd name="T46" fmla="*/ 4 w 99"/>
                  <a:gd name="T47" fmla="*/ 2 h 178"/>
                  <a:gd name="T48" fmla="*/ 4 w 99"/>
                  <a:gd name="T49" fmla="*/ 2 h 178"/>
                  <a:gd name="T50" fmla="*/ 3 w 99"/>
                  <a:gd name="T51" fmla="*/ 1 h 178"/>
                  <a:gd name="T52" fmla="*/ 3 w 99"/>
                  <a:gd name="T53" fmla="*/ 1 h 178"/>
                  <a:gd name="T54" fmla="*/ 3 w 99"/>
                  <a:gd name="T55" fmla="*/ 0 h 178"/>
                  <a:gd name="T56" fmla="*/ 2 w 99"/>
                  <a:gd name="T57" fmla="*/ 0 h 178"/>
                  <a:gd name="T58" fmla="*/ 2 w 99"/>
                  <a:gd name="T59" fmla="*/ 0 h 178"/>
                  <a:gd name="T60" fmla="*/ 1 w 99"/>
                  <a:gd name="T61" fmla="*/ 0 h 178"/>
                  <a:gd name="T62" fmla="*/ 1 w 99"/>
                  <a:gd name="T63" fmla="*/ 0 h 178"/>
                  <a:gd name="T64" fmla="*/ 0 w 99"/>
                  <a:gd name="T65" fmla="*/ 0 h 178"/>
                  <a:gd name="T66" fmla="*/ 0 w 99"/>
                  <a:gd name="T67" fmla="*/ 1 h 178"/>
                  <a:gd name="T68" fmla="*/ 0 w 99"/>
                  <a:gd name="T69" fmla="*/ 2 h 178"/>
                  <a:gd name="T70" fmla="*/ 0 w 99"/>
                  <a:gd name="T71" fmla="*/ 3 h 178"/>
                  <a:gd name="T72" fmla="*/ 0 w 99"/>
                  <a:gd name="T73" fmla="*/ 3 h 178"/>
                  <a:gd name="T74" fmla="*/ 0 w 99"/>
                  <a:gd name="T75" fmla="*/ 4 h 178"/>
                  <a:gd name="T76" fmla="*/ 0 w 99"/>
                  <a:gd name="T77" fmla="*/ 5 h 178"/>
                  <a:gd name="T78" fmla="*/ 1 w 99"/>
                  <a:gd name="T79" fmla="*/ 6 h 178"/>
                  <a:gd name="T80" fmla="*/ 1 w 99"/>
                  <a:gd name="T81" fmla="*/ 7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
                  <a:gd name="T124" fmla="*/ 0 h 178"/>
                  <a:gd name="T125" fmla="*/ 99 w 99"/>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 h="178">
                    <a:moveTo>
                      <a:pt x="16" y="114"/>
                    </a:moveTo>
                    <a:lnTo>
                      <a:pt x="23" y="127"/>
                    </a:lnTo>
                    <a:lnTo>
                      <a:pt x="26" y="137"/>
                    </a:lnTo>
                    <a:lnTo>
                      <a:pt x="32" y="146"/>
                    </a:lnTo>
                    <a:lnTo>
                      <a:pt x="38" y="155"/>
                    </a:lnTo>
                    <a:lnTo>
                      <a:pt x="45" y="162"/>
                    </a:lnTo>
                    <a:lnTo>
                      <a:pt x="54" y="168"/>
                    </a:lnTo>
                    <a:lnTo>
                      <a:pt x="60" y="174"/>
                    </a:lnTo>
                    <a:lnTo>
                      <a:pt x="67" y="174"/>
                    </a:lnTo>
                    <a:lnTo>
                      <a:pt x="73" y="178"/>
                    </a:lnTo>
                    <a:lnTo>
                      <a:pt x="80" y="174"/>
                    </a:lnTo>
                    <a:lnTo>
                      <a:pt x="86" y="171"/>
                    </a:lnTo>
                    <a:lnTo>
                      <a:pt x="92" y="168"/>
                    </a:lnTo>
                    <a:lnTo>
                      <a:pt x="96" y="162"/>
                    </a:lnTo>
                    <a:lnTo>
                      <a:pt x="99" y="155"/>
                    </a:lnTo>
                    <a:lnTo>
                      <a:pt x="99" y="146"/>
                    </a:lnTo>
                    <a:lnTo>
                      <a:pt x="99" y="137"/>
                    </a:lnTo>
                    <a:lnTo>
                      <a:pt x="99" y="127"/>
                    </a:lnTo>
                    <a:lnTo>
                      <a:pt x="99" y="114"/>
                    </a:lnTo>
                    <a:lnTo>
                      <a:pt x="96" y="101"/>
                    </a:lnTo>
                    <a:lnTo>
                      <a:pt x="92" y="88"/>
                    </a:lnTo>
                    <a:lnTo>
                      <a:pt x="86" y="69"/>
                    </a:lnTo>
                    <a:lnTo>
                      <a:pt x="80" y="54"/>
                    </a:lnTo>
                    <a:lnTo>
                      <a:pt x="73" y="41"/>
                    </a:lnTo>
                    <a:lnTo>
                      <a:pt x="64" y="29"/>
                    </a:lnTo>
                    <a:lnTo>
                      <a:pt x="57" y="19"/>
                    </a:lnTo>
                    <a:lnTo>
                      <a:pt x="51" y="12"/>
                    </a:lnTo>
                    <a:lnTo>
                      <a:pt x="45" y="6"/>
                    </a:lnTo>
                    <a:lnTo>
                      <a:pt x="38" y="2"/>
                    </a:lnTo>
                    <a:lnTo>
                      <a:pt x="32" y="0"/>
                    </a:lnTo>
                    <a:lnTo>
                      <a:pt x="26" y="0"/>
                    </a:lnTo>
                    <a:lnTo>
                      <a:pt x="16" y="2"/>
                    </a:lnTo>
                    <a:lnTo>
                      <a:pt x="6" y="9"/>
                    </a:lnTo>
                    <a:lnTo>
                      <a:pt x="3" y="19"/>
                    </a:lnTo>
                    <a:lnTo>
                      <a:pt x="0" y="31"/>
                    </a:lnTo>
                    <a:lnTo>
                      <a:pt x="0" y="44"/>
                    </a:lnTo>
                    <a:lnTo>
                      <a:pt x="3" y="57"/>
                    </a:lnTo>
                    <a:lnTo>
                      <a:pt x="3" y="73"/>
                    </a:lnTo>
                    <a:lnTo>
                      <a:pt x="10" y="85"/>
                    </a:lnTo>
                    <a:lnTo>
                      <a:pt x="13" y="101"/>
                    </a:lnTo>
                    <a:lnTo>
                      <a:pt x="16" y="11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89" name="Freeform 1751">
                <a:extLst>
                  <a:ext uri="{FF2B5EF4-FFF2-40B4-BE49-F238E27FC236}">
                    <a16:creationId xmlns:a16="http://schemas.microsoft.com/office/drawing/2014/main" id="{2EB2DD70-6715-4139-A969-9D940897F55F}"/>
                  </a:ext>
                </a:extLst>
              </p:cNvPr>
              <p:cNvSpPr>
                <a:spLocks/>
              </p:cNvSpPr>
              <p:nvPr/>
            </p:nvSpPr>
            <p:spPr bwMode="auto">
              <a:xfrm>
                <a:off x="3587" y="2147"/>
                <a:ext cx="24" cy="44"/>
              </a:xfrm>
              <a:custGeom>
                <a:avLst/>
                <a:gdLst>
                  <a:gd name="T0" fmla="*/ 1 w 99"/>
                  <a:gd name="T1" fmla="*/ 7 h 178"/>
                  <a:gd name="T2" fmla="*/ 1 w 99"/>
                  <a:gd name="T3" fmla="*/ 8 h 178"/>
                  <a:gd name="T4" fmla="*/ 1 w 99"/>
                  <a:gd name="T5" fmla="*/ 8 h 178"/>
                  <a:gd name="T6" fmla="*/ 2 w 99"/>
                  <a:gd name="T7" fmla="*/ 9 h 178"/>
                  <a:gd name="T8" fmla="*/ 2 w 99"/>
                  <a:gd name="T9" fmla="*/ 9 h 178"/>
                  <a:gd name="T10" fmla="*/ 3 w 99"/>
                  <a:gd name="T11" fmla="*/ 10 h 178"/>
                  <a:gd name="T12" fmla="*/ 3 w 99"/>
                  <a:gd name="T13" fmla="*/ 10 h 178"/>
                  <a:gd name="T14" fmla="*/ 4 w 99"/>
                  <a:gd name="T15" fmla="*/ 11 h 178"/>
                  <a:gd name="T16" fmla="*/ 4 w 99"/>
                  <a:gd name="T17" fmla="*/ 11 h 178"/>
                  <a:gd name="T18" fmla="*/ 4 w 99"/>
                  <a:gd name="T19" fmla="*/ 11 h 178"/>
                  <a:gd name="T20" fmla="*/ 5 w 99"/>
                  <a:gd name="T21" fmla="*/ 11 h 178"/>
                  <a:gd name="T22" fmla="*/ 5 w 99"/>
                  <a:gd name="T23" fmla="*/ 10 h 178"/>
                  <a:gd name="T24" fmla="*/ 5 w 99"/>
                  <a:gd name="T25" fmla="*/ 10 h 178"/>
                  <a:gd name="T26" fmla="*/ 6 w 99"/>
                  <a:gd name="T27" fmla="*/ 10 h 178"/>
                  <a:gd name="T28" fmla="*/ 6 w 99"/>
                  <a:gd name="T29" fmla="*/ 9 h 178"/>
                  <a:gd name="T30" fmla="*/ 6 w 99"/>
                  <a:gd name="T31" fmla="*/ 9 h 178"/>
                  <a:gd name="T32" fmla="*/ 6 w 99"/>
                  <a:gd name="T33" fmla="*/ 8 h 178"/>
                  <a:gd name="T34" fmla="*/ 6 w 99"/>
                  <a:gd name="T35" fmla="*/ 8 h 178"/>
                  <a:gd name="T36" fmla="*/ 6 w 99"/>
                  <a:gd name="T37" fmla="*/ 7 h 178"/>
                  <a:gd name="T38" fmla="*/ 6 w 99"/>
                  <a:gd name="T39" fmla="*/ 6 h 178"/>
                  <a:gd name="T40" fmla="*/ 5 w 99"/>
                  <a:gd name="T41" fmla="*/ 5 h 178"/>
                  <a:gd name="T42" fmla="*/ 5 w 99"/>
                  <a:gd name="T43" fmla="*/ 4 h 178"/>
                  <a:gd name="T44" fmla="*/ 5 w 99"/>
                  <a:gd name="T45" fmla="*/ 3 h 178"/>
                  <a:gd name="T46" fmla="*/ 4 w 99"/>
                  <a:gd name="T47" fmla="*/ 2 h 178"/>
                  <a:gd name="T48" fmla="*/ 4 w 99"/>
                  <a:gd name="T49" fmla="*/ 2 h 178"/>
                  <a:gd name="T50" fmla="*/ 3 w 99"/>
                  <a:gd name="T51" fmla="*/ 1 h 178"/>
                  <a:gd name="T52" fmla="*/ 3 w 99"/>
                  <a:gd name="T53" fmla="*/ 1 h 178"/>
                  <a:gd name="T54" fmla="*/ 3 w 99"/>
                  <a:gd name="T55" fmla="*/ 0 h 178"/>
                  <a:gd name="T56" fmla="*/ 2 w 99"/>
                  <a:gd name="T57" fmla="*/ 0 h 178"/>
                  <a:gd name="T58" fmla="*/ 2 w 99"/>
                  <a:gd name="T59" fmla="*/ 0 h 178"/>
                  <a:gd name="T60" fmla="*/ 1 w 99"/>
                  <a:gd name="T61" fmla="*/ 0 h 178"/>
                  <a:gd name="T62" fmla="*/ 1 w 99"/>
                  <a:gd name="T63" fmla="*/ 0 h 178"/>
                  <a:gd name="T64" fmla="*/ 0 w 99"/>
                  <a:gd name="T65" fmla="*/ 0 h 178"/>
                  <a:gd name="T66" fmla="*/ 0 w 99"/>
                  <a:gd name="T67" fmla="*/ 1 h 178"/>
                  <a:gd name="T68" fmla="*/ 0 w 99"/>
                  <a:gd name="T69" fmla="*/ 2 h 178"/>
                  <a:gd name="T70" fmla="*/ 0 w 99"/>
                  <a:gd name="T71" fmla="*/ 3 h 178"/>
                  <a:gd name="T72" fmla="*/ 0 w 99"/>
                  <a:gd name="T73" fmla="*/ 3 h 178"/>
                  <a:gd name="T74" fmla="*/ 0 w 99"/>
                  <a:gd name="T75" fmla="*/ 4 h 178"/>
                  <a:gd name="T76" fmla="*/ 0 w 99"/>
                  <a:gd name="T77" fmla="*/ 5 h 178"/>
                  <a:gd name="T78" fmla="*/ 1 w 99"/>
                  <a:gd name="T79" fmla="*/ 6 h 178"/>
                  <a:gd name="T80" fmla="*/ 1 w 99"/>
                  <a:gd name="T81" fmla="*/ 7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
                  <a:gd name="T124" fmla="*/ 0 h 178"/>
                  <a:gd name="T125" fmla="*/ 99 w 99"/>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 h="178">
                    <a:moveTo>
                      <a:pt x="16" y="114"/>
                    </a:moveTo>
                    <a:lnTo>
                      <a:pt x="23" y="127"/>
                    </a:lnTo>
                    <a:lnTo>
                      <a:pt x="26" y="137"/>
                    </a:lnTo>
                    <a:lnTo>
                      <a:pt x="32" y="146"/>
                    </a:lnTo>
                    <a:lnTo>
                      <a:pt x="38" y="155"/>
                    </a:lnTo>
                    <a:lnTo>
                      <a:pt x="45" y="162"/>
                    </a:lnTo>
                    <a:lnTo>
                      <a:pt x="54" y="168"/>
                    </a:lnTo>
                    <a:lnTo>
                      <a:pt x="60" y="174"/>
                    </a:lnTo>
                    <a:lnTo>
                      <a:pt x="67" y="174"/>
                    </a:lnTo>
                    <a:lnTo>
                      <a:pt x="73" y="178"/>
                    </a:lnTo>
                    <a:lnTo>
                      <a:pt x="80" y="174"/>
                    </a:lnTo>
                    <a:lnTo>
                      <a:pt x="86" y="171"/>
                    </a:lnTo>
                    <a:lnTo>
                      <a:pt x="92" y="168"/>
                    </a:lnTo>
                    <a:lnTo>
                      <a:pt x="96" y="162"/>
                    </a:lnTo>
                    <a:lnTo>
                      <a:pt x="99" y="155"/>
                    </a:lnTo>
                    <a:lnTo>
                      <a:pt x="99" y="146"/>
                    </a:lnTo>
                    <a:lnTo>
                      <a:pt x="99" y="137"/>
                    </a:lnTo>
                    <a:lnTo>
                      <a:pt x="99" y="127"/>
                    </a:lnTo>
                    <a:lnTo>
                      <a:pt x="99" y="114"/>
                    </a:lnTo>
                    <a:lnTo>
                      <a:pt x="96" y="101"/>
                    </a:lnTo>
                    <a:lnTo>
                      <a:pt x="92" y="88"/>
                    </a:lnTo>
                    <a:lnTo>
                      <a:pt x="86" y="69"/>
                    </a:lnTo>
                    <a:lnTo>
                      <a:pt x="80" y="54"/>
                    </a:lnTo>
                    <a:lnTo>
                      <a:pt x="73" y="41"/>
                    </a:lnTo>
                    <a:lnTo>
                      <a:pt x="64" y="29"/>
                    </a:lnTo>
                    <a:lnTo>
                      <a:pt x="57" y="19"/>
                    </a:lnTo>
                    <a:lnTo>
                      <a:pt x="51" y="12"/>
                    </a:lnTo>
                    <a:lnTo>
                      <a:pt x="45" y="6"/>
                    </a:lnTo>
                    <a:lnTo>
                      <a:pt x="38" y="2"/>
                    </a:lnTo>
                    <a:lnTo>
                      <a:pt x="32" y="0"/>
                    </a:lnTo>
                    <a:lnTo>
                      <a:pt x="26" y="0"/>
                    </a:lnTo>
                    <a:lnTo>
                      <a:pt x="16" y="2"/>
                    </a:lnTo>
                    <a:lnTo>
                      <a:pt x="6" y="9"/>
                    </a:lnTo>
                    <a:lnTo>
                      <a:pt x="3" y="19"/>
                    </a:lnTo>
                    <a:lnTo>
                      <a:pt x="0" y="31"/>
                    </a:lnTo>
                    <a:lnTo>
                      <a:pt x="0" y="44"/>
                    </a:lnTo>
                    <a:lnTo>
                      <a:pt x="3" y="57"/>
                    </a:lnTo>
                    <a:lnTo>
                      <a:pt x="3" y="73"/>
                    </a:lnTo>
                    <a:lnTo>
                      <a:pt x="10" y="85"/>
                    </a:lnTo>
                    <a:lnTo>
                      <a:pt x="13" y="101"/>
                    </a:lnTo>
                    <a:lnTo>
                      <a:pt x="16" y="11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0" name="Freeform 1752">
                <a:extLst>
                  <a:ext uri="{FF2B5EF4-FFF2-40B4-BE49-F238E27FC236}">
                    <a16:creationId xmlns:a16="http://schemas.microsoft.com/office/drawing/2014/main" id="{1B40A563-EE22-403A-B81B-31A03D6690D6}"/>
                  </a:ext>
                </a:extLst>
              </p:cNvPr>
              <p:cNvSpPr>
                <a:spLocks/>
              </p:cNvSpPr>
              <p:nvPr/>
            </p:nvSpPr>
            <p:spPr bwMode="auto">
              <a:xfrm>
                <a:off x="2250" y="2862"/>
                <a:ext cx="31" cy="40"/>
              </a:xfrm>
              <a:custGeom>
                <a:avLst/>
                <a:gdLst>
                  <a:gd name="T0" fmla="*/ 6 w 123"/>
                  <a:gd name="T1" fmla="*/ 3 h 159"/>
                  <a:gd name="T2" fmla="*/ 5 w 123"/>
                  <a:gd name="T3" fmla="*/ 2 h 159"/>
                  <a:gd name="T4" fmla="*/ 4 w 123"/>
                  <a:gd name="T5" fmla="*/ 2 h 159"/>
                  <a:gd name="T6" fmla="*/ 4 w 123"/>
                  <a:gd name="T7" fmla="*/ 1 h 159"/>
                  <a:gd name="T8" fmla="*/ 4 w 123"/>
                  <a:gd name="T9" fmla="*/ 1 h 159"/>
                  <a:gd name="T10" fmla="*/ 3 w 123"/>
                  <a:gd name="T11" fmla="*/ 1 h 159"/>
                  <a:gd name="T12" fmla="*/ 2 w 123"/>
                  <a:gd name="T13" fmla="*/ 0 h 159"/>
                  <a:gd name="T14" fmla="*/ 2 w 123"/>
                  <a:gd name="T15" fmla="*/ 0 h 159"/>
                  <a:gd name="T16" fmla="*/ 2 w 123"/>
                  <a:gd name="T17" fmla="*/ 0 h 159"/>
                  <a:gd name="T18" fmla="*/ 1 w 123"/>
                  <a:gd name="T19" fmla="*/ 0 h 159"/>
                  <a:gd name="T20" fmla="*/ 1 w 123"/>
                  <a:gd name="T21" fmla="*/ 0 h 159"/>
                  <a:gd name="T22" fmla="*/ 1 w 123"/>
                  <a:gd name="T23" fmla="*/ 1 h 159"/>
                  <a:gd name="T24" fmla="*/ 0 w 123"/>
                  <a:gd name="T25" fmla="*/ 1 h 159"/>
                  <a:gd name="T26" fmla="*/ 0 w 123"/>
                  <a:gd name="T27" fmla="*/ 1 h 159"/>
                  <a:gd name="T28" fmla="*/ 0 w 123"/>
                  <a:gd name="T29" fmla="*/ 2 h 159"/>
                  <a:gd name="T30" fmla="*/ 0 w 123"/>
                  <a:gd name="T31" fmla="*/ 3 h 159"/>
                  <a:gd name="T32" fmla="*/ 0 w 123"/>
                  <a:gd name="T33" fmla="*/ 3 h 159"/>
                  <a:gd name="T34" fmla="*/ 1 w 123"/>
                  <a:gd name="T35" fmla="*/ 4 h 159"/>
                  <a:gd name="T36" fmla="*/ 1 w 123"/>
                  <a:gd name="T37" fmla="*/ 4 h 159"/>
                  <a:gd name="T38" fmla="*/ 1 w 123"/>
                  <a:gd name="T39" fmla="*/ 5 h 159"/>
                  <a:gd name="T40" fmla="*/ 2 w 123"/>
                  <a:gd name="T41" fmla="*/ 6 h 159"/>
                  <a:gd name="T42" fmla="*/ 2 w 123"/>
                  <a:gd name="T43" fmla="*/ 7 h 159"/>
                  <a:gd name="T44" fmla="*/ 3 w 123"/>
                  <a:gd name="T45" fmla="*/ 8 h 159"/>
                  <a:gd name="T46" fmla="*/ 3 w 123"/>
                  <a:gd name="T47" fmla="*/ 8 h 159"/>
                  <a:gd name="T48" fmla="*/ 4 w 123"/>
                  <a:gd name="T49" fmla="*/ 9 h 159"/>
                  <a:gd name="T50" fmla="*/ 4 w 123"/>
                  <a:gd name="T51" fmla="*/ 9 h 159"/>
                  <a:gd name="T52" fmla="*/ 5 w 123"/>
                  <a:gd name="T53" fmla="*/ 10 h 159"/>
                  <a:gd name="T54" fmla="*/ 6 w 123"/>
                  <a:gd name="T55" fmla="*/ 10 h 159"/>
                  <a:gd name="T56" fmla="*/ 6 w 123"/>
                  <a:gd name="T57" fmla="*/ 10 h 159"/>
                  <a:gd name="T58" fmla="*/ 6 w 123"/>
                  <a:gd name="T59" fmla="*/ 10 h 159"/>
                  <a:gd name="T60" fmla="*/ 7 w 123"/>
                  <a:gd name="T61" fmla="*/ 10 h 159"/>
                  <a:gd name="T62" fmla="*/ 8 w 123"/>
                  <a:gd name="T63" fmla="*/ 10 h 159"/>
                  <a:gd name="T64" fmla="*/ 8 w 123"/>
                  <a:gd name="T65" fmla="*/ 9 h 159"/>
                  <a:gd name="T66" fmla="*/ 8 w 123"/>
                  <a:gd name="T67" fmla="*/ 9 h 159"/>
                  <a:gd name="T68" fmla="*/ 8 w 123"/>
                  <a:gd name="T69" fmla="*/ 8 h 159"/>
                  <a:gd name="T70" fmla="*/ 8 w 123"/>
                  <a:gd name="T71" fmla="*/ 7 h 159"/>
                  <a:gd name="T72" fmla="*/ 7 w 123"/>
                  <a:gd name="T73" fmla="*/ 6 h 159"/>
                  <a:gd name="T74" fmla="*/ 7 w 123"/>
                  <a:gd name="T75" fmla="*/ 5 h 159"/>
                  <a:gd name="T76" fmla="*/ 6 w 123"/>
                  <a:gd name="T77" fmla="*/ 5 h 159"/>
                  <a:gd name="T78" fmla="*/ 6 w 123"/>
                  <a:gd name="T79" fmla="*/ 4 h 159"/>
                  <a:gd name="T80" fmla="*/ 6 w 123"/>
                  <a:gd name="T81" fmla="*/ 3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159"/>
                  <a:gd name="T125" fmla="*/ 123 w 123"/>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159">
                    <a:moveTo>
                      <a:pt x="86" y="44"/>
                    </a:moveTo>
                    <a:lnTo>
                      <a:pt x="79" y="36"/>
                    </a:lnTo>
                    <a:lnTo>
                      <a:pt x="69" y="26"/>
                    </a:lnTo>
                    <a:lnTo>
                      <a:pt x="64" y="19"/>
                    </a:lnTo>
                    <a:lnTo>
                      <a:pt x="54" y="13"/>
                    </a:lnTo>
                    <a:lnTo>
                      <a:pt x="44" y="7"/>
                    </a:lnTo>
                    <a:lnTo>
                      <a:pt x="37" y="4"/>
                    </a:lnTo>
                    <a:lnTo>
                      <a:pt x="28" y="0"/>
                    </a:lnTo>
                    <a:lnTo>
                      <a:pt x="22" y="0"/>
                    </a:lnTo>
                    <a:lnTo>
                      <a:pt x="15" y="0"/>
                    </a:lnTo>
                    <a:lnTo>
                      <a:pt x="10" y="4"/>
                    </a:lnTo>
                    <a:lnTo>
                      <a:pt x="6" y="7"/>
                    </a:lnTo>
                    <a:lnTo>
                      <a:pt x="3" y="13"/>
                    </a:lnTo>
                    <a:lnTo>
                      <a:pt x="0" y="19"/>
                    </a:lnTo>
                    <a:lnTo>
                      <a:pt x="0" y="29"/>
                    </a:lnTo>
                    <a:lnTo>
                      <a:pt x="0" y="39"/>
                    </a:lnTo>
                    <a:lnTo>
                      <a:pt x="3" y="48"/>
                    </a:lnTo>
                    <a:lnTo>
                      <a:pt x="6" y="58"/>
                    </a:lnTo>
                    <a:lnTo>
                      <a:pt x="10" y="67"/>
                    </a:lnTo>
                    <a:lnTo>
                      <a:pt x="15" y="80"/>
                    </a:lnTo>
                    <a:lnTo>
                      <a:pt x="22" y="90"/>
                    </a:lnTo>
                    <a:lnTo>
                      <a:pt x="32" y="105"/>
                    </a:lnTo>
                    <a:lnTo>
                      <a:pt x="40" y="118"/>
                    </a:lnTo>
                    <a:lnTo>
                      <a:pt x="50" y="130"/>
                    </a:lnTo>
                    <a:lnTo>
                      <a:pt x="60" y="140"/>
                    </a:lnTo>
                    <a:lnTo>
                      <a:pt x="69" y="147"/>
                    </a:lnTo>
                    <a:lnTo>
                      <a:pt x="79" y="152"/>
                    </a:lnTo>
                    <a:lnTo>
                      <a:pt x="89" y="156"/>
                    </a:lnTo>
                    <a:lnTo>
                      <a:pt x="94" y="159"/>
                    </a:lnTo>
                    <a:lnTo>
                      <a:pt x="101" y="159"/>
                    </a:lnTo>
                    <a:lnTo>
                      <a:pt x="108" y="156"/>
                    </a:lnTo>
                    <a:lnTo>
                      <a:pt x="118" y="152"/>
                    </a:lnTo>
                    <a:lnTo>
                      <a:pt x="120" y="144"/>
                    </a:lnTo>
                    <a:lnTo>
                      <a:pt x="123" y="134"/>
                    </a:lnTo>
                    <a:lnTo>
                      <a:pt x="123" y="122"/>
                    </a:lnTo>
                    <a:lnTo>
                      <a:pt x="120" y="108"/>
                    </a:lnTo>
                    <a:lnTo>
                      <a:pt x="114" y="95"/>
                    </a:lnTo>
                    <a:lnTo>
                      <a:pt x="108" y="83"/>
                    </a:lnTo>
                    <a:lnTo>
                      <a:pt x="101" y="70"/>
                    </a:lnTo>
                    <a:lnTo>
                      <a:pt x="94" y="58"/>
                    </a:lnTo>
                    <a:lnTo>
                      <a:pt x="86" y="4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1" name="Freeform 1753">
                <a:extLst>
                  <a:ext uri="{FF2B5EF4-FFF2-40B4-BE49-F238E27FC236}">
                    <a16:creationId xmlns:a16="http://schemas.microsoft.com/office/drawing/2014/main" id="{812E097A-4300-4095-B185-05165B54057A}"/>
                  </a:ext>
                </a:extLst>
              </p:cNvPr>
              <p:cNvSpPr>
                <a:spLocks/>
              </p:cNvSpPr>
              <p:nvPr/>
            </p:nvSpPr>
            <p:spPr bwMode="auto">
              <a:xfrm>
                <a:off x="2250" y="2862"/>
                <a:ext cx="31" cy="40"/>
              </a:xfrm>
              <a:custGeom>
                <a:avLst/>
                <a:gdLst>
                  <a:gd name="T0" fmla="*/ 6 w 123"/>
                  <a:gd name="T1" fmla="*/ 3 h 159"/>
                  <a:gd name="T2" fmla="*/ 5 w 123"/>
                  <a:gd name="T3" fmla="*/ 2 h 159"/>
                  <a:gd name="T4" fmla="*/ 4 w 123"/>
                  <a:gd name="T5" fmla="*/ 2 h 159"/>
                  <a:gd name="T6" fmla="*/ 4 w 123"/>
                  <a:gd name="T7" fmla="*/ 1 h 159"/>
                  <a:gd name="T8" fmla="*/ 4 w 123"/>
                  <a:gd name="T9" fmla="*/ 1 h 159"/>
                  <a:gd name="T10" fmla="*/ 3 w 123"/>
                  <a:gd name="T11" fmla="*/ 1 h 159"/>
                  <a:gd name="T12" fmla="*/ 2 w 123"/>
                  <a:gd name="T13" fmla="*/ 0 h 159"/>
                  <a:gd name="T14" fmla="*/ 2 w 123"/>
                  <a:gd name="T15" fmla="*/ 0 h 159"/>
                  <a:gd name="T16" fmla="*/ 2 w 123"/>
                  <a:gd name="T17" fmla="*/ 0 h 159"/>
                  <a:gd name="T18" fmla="*/ 1 w 123"/>
                  <a:gd name="T19" fmla="*/ 0 h 159"/>
                  <a:gd name="T20" fmla="*/ 1 w 123"/>
                  <a:gd name="T21" fmla="*/ 0 h 159"/>
                  <a:gd name="T22" fmla="*/ 1 w 123"/>
                  <a:gd name="T23" fmla="*/ 1 h 159"/>
                  <a:gd name="T24" fmla="*/ 0 w 123"/>
                  <a:gd name="T25" fmla="*/ 1 h 159"/>
                  <a:gd name="T26" fmla="*/ 0 w 123"/>
                  <a:gd name="T27" fmla="*/ 1 h 159"/>
                  <a:gd name="T28" fmla="*/ 0 w 123"/>
                  <a:gd name="T29" fmla="*/ 2 h 159"/>
                  <a:gd name="T30" fmla="*/ 0 w 123"/>
                  <a:gd name="T31" fmla="*/ 3 h 159"/>
                  <a:gd name="T32" fmla="*/ 0 w 123"/>
                  <a:gd name="T33" fmla="*/ 3 h 159"/>
                  <a:gd name="T34" fmla="*/ 1 w 123"/>
                  <a:gd name="T35" fmla="*/ 4 h 159"/>
                  <a:gd name="T36" fmla="*/ 1 w 123"/>
                  <a:gd name="T37" fmla="*/ 4 h 159"/>
                  <a:gd name="T38" fmla="*/ 1 w 123"/>
                  <a:gd name="T39" fmla="*/ 5 h 159"/>
                  <a:gd name="T40" fmla="*/ 2 w 123"/>
                  <a:gd name="T41" fmla="*/ 6 h 159"/>
                  <a:gd name="T42" fmla="*/ 2 w 123"/>
                  <a:gd name="T43" fmla="*/ 7 h 159"/>
                  <a:gd name="T44" fmla="*/ 3 w 123"/>
                  <a:gd name="T45" fmla="*/ 8 h 159"/>
                  <a:gd name="T46" fmla="*/ 3 w 123"/>
                  <a:gd name="T47" fmla="*/ 8 h 159"/>
                  <a:gd name="T48" fmla="*/ 4 w 123"/>
                  <a:gd name="T49" fmla="*/ 9 h 159"/>
                  <a:gd name="T50" fmla="*/ 4 w 123"/>
                  <a:gd name="T51" fmla="*/ 9 h 159"/>
                  <a:gd name="T52" fmla="*/ 5 w 123"/>
                  <a:gd name="T53" fmla="*/ 10 h 159"/>
                  <a:gd name="T54" fmla="*/ 6 w 123"/>
                  <a:gd name="T55" fmla="*/ 10 h 159"/>
                  <a:gd name="T56" fmla="*/ 6 w 123"/>
                  <a:gd name="T57" fmla="*/ 10 h 159"/>
                  <a:gd name="T58" fmla="*/ 6 w 123"/>
                  <a:gd name="T59" fmla="*/ 10 h 159"/>
                  <a:gd name="T60" fmla="*/ 7 w 123"/>
                  <a:gd name="T61" fmla="*/ 10 h 159"/>
                  <a:gd name="T62" fmla="*/ 8 w 123"/>
                  <a:gd name="T63" fmla="*/ 10 h 159"/>
                  <a:gd name="T64" fmla="*/ 8 w 123"/>
                  <a:gd name="T65" fmla="*/ 9 h 159"/>
                  <a:gd name="T66" fmla="*/ 8 w 123"/>
                  <a:gd name="T67" fmla="*/ 9 h 159"/>
                  <a:gd name="T68" fmla="*/ 8 w 123"/>
                  <a:gd name="T69" fmla="*/ 8 h 159"/>
                  <a:gd name="T70" fmla="*/ 8 w 123"/>
                  <a:gd name="T71" fmla="*/ 7 h 159"/>
                  <a:gd name="T72" fmla="*/ 7 w 123"/>
                  <a:gd name="T73" fmla="*/ 6 h 159"/>
                  <a:gd name="T74" fmla="*/ 7 w 123"/>
                  <a:gd name="T75" fmla="*/ 5 h 159"/>
                  <a:gd name="T76" fmla="*/ 6 w 123"/>
                  <a:gd name="T77" fmla="*/ 5 h 159"/>
                  <a:gd name="T78" fmla="*/ 6 w 123"/>
                  <a:gd name="T79" fmla="*/ 4 h 159"/>
                  <a:gd name="T80" fmla="*/ 6 w 123"/>
                  <a:gd name="T81" fmla="*/ 3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3"/>
                  <a:gd name="T124" fmla="*/ 0 h 159"/>
                  <a:gd name="T125" fmla="*/ 123 w 123"/>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3" h="159">
                    <a:moveTo>
                      <a:pt x="86" y="44"/>
                    </a:moveTo>
                    <a:lnTo>
                      <a:pt x="79" y="36"/>
                    </a:lnTo>
                    <a:lnTo>
                      <a:pt x="69" y="26"/>
                    </a:lnTo>
                    <a:lnTo>
                      <a:pt x="64" y="19"/>
                    </a:lnTo>
                    <a:lnTo>
                      <a:pt x="54" y="13"/>
                    </a:lnTo>
                    <a:lnTo>
                      <a:pt x="44" y="7"/>
                    </a:lnTo>
                    <a:lnTo>
                      <a:pt x="37" y="4"/>
                    </a:lnTo>
                    <a:lnTo>
                      <a:pt x="28" y="0"/>
                    </a:lnTo>
                    <a:lnTo>
                      <a:pt x="22" y="0"/>
                    </a:lnTo>
                    <a:lnTo>
                      <a:pt x="15" y="0"/>
                    </a:lnTo>
                    <a:lnTo>
                      <a:pt x="10" y="4"/>
                    </a:lnTo>
                    <a:lnTo>
                      <a:pt x="6" y="7"/>
                    </a:lnTo>
                    <a:lnTo>
                      <a:pt x="3" y="13"/>
                    </a:lnTo>
                    <a:lnTo>
                      <a:pt x="0" y="19"/>
                    </a:lnTo>
                    <a:lnTo>
                      <a:pt x="0" y="29"/>
                    </a:lnTo>
                    <a:lnTo>
                      <a:pt x="0" y="39"/>
                    </a:lnTo>
                    <a:lnTo>
                      <a:pt x="3" y="48"/>
                    </a:lnTo>
                    <a:lnTo>
                      <a:pt x="6" y="58"/>
                    </a:lnTo>
                    <a:lnTo>
                      <a:pt x="10" y="67"/>
                    </a:lnTo>
                    <a:lnTo>
                      <a:pt x="15" y="80"/>
                    </a:lnTo>
                    <a:lnTo>
                      <a:pt x="22" y="90"/>
                    </a:lnTo>
                    <a:lnTo>
                      <a:pt x="32" y="105"/>
                    </a:lnTo>
                    <a:lnTo>
                      <a:pt x="40" y="118"/>
                    </a:lnTo>
                    <a:lnTo>
                      <a:pt x="50" y="130"/>
                    </a:lnTo>
                    <a:lnTo>
                      <a:pt x="60" y="140"/>
                    </a:lnTo>
                    <a:lnTo>
                      <a:pt x="69" y="147"/>
                    </a:lnTo>
                    <a:lnTo>
                      <a:pt x="79" y="152"/>
                    </a:lnTo>
                    <a:lnTo>
                      <a:pt x="89" y="156"/>
                    </a:lnTo>
                    <a:lnTo>
                      <a:pt x="94" y="159"/>
                    </a:lnTo>
                    <a:lnTo>
                      <a:pt x="101" y="159"/>
                    </a:lnTo>
                    <a:lnTo>
                      <a:pt x="108" y="156"/>
                    </a:lnTo>
                    <a:lnTo>
                      <a:pt x="118" y="152"/>
                    </a:lnTo>
                    <a:lnTo>
                      <a:pt x="120" y="144"/>
                    </a:lnTo>
                    <a:lnTo>
                      <a:pt x="123" y="134"/>
                    </a:lnTo>
                    <a:lnTo>
                      <a:pt x="123" y="122"/>
                    </a:lnTo>
                    <a:lnTo>
                      <a:pt x="120" y="108"/>
                    </a:lnTo>
                    <a:lnTo>
                      <a:pt x="114" y="95"/>
                    </a:lnTo>
                    <a:lnTo>
                      <a:pt x="108" y="83"/>
                    </a:lnTo>
                    <a:lnTo>
                      <a:pt x="101" y="70"/>
                    </a:lnTo>
                    <a:lnTo>
                      <a:pt x="94" y="58"/>
                    </a:lnTo>
                    <a:lnTo>
                      <a:pt x="86" y="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2" name="Freeform 1754">
                <a:extLst>
                  <a:ext uri="{FF2B5EF4-FFF2-40B4-BE49-F238E27FC236}">
                    <a16:creationId xmlns:a16="http://schemas.microsoft.com/office/drawing/2014/main" id="{8AB3724A-18F4-4005-9CA1-D861AE2E01D3}"/>
                  </a:ext>
                </a:extLst>
              </p:cNvPr>
              <p:cNvSpPr>
                <a:spLocks/>
              </p:cNvSpPr>
              <p:nvPr/>
            </p:nvSpPr>
            <p:spPr bwMode="auto">
              <a:xfrm>
                <a:off x="2300" y="2930"/>
                <a:ext cx="34" cy="37"/>
              </a:xfrm>
              <a:custGeom>
                <a:avLst/>
                <a:gdLst>
                  <a:gd name="T0" fmla="*/ 5 w 139"/>
                  <a:gd name="T1" fmla="*/ 2 h 149"/>
                  <a:gd name="T2" fmla="*/ 5 w 139"/>
                  <a:gd name="T3" fmla="*/ 2 h 149"/>
                  <a:gd name="T4" fmla="*/ 4 w 139"/>
                  <a:gd name="T5" fmla="*/ 1 h 149"/>
                  <a:gd name="T6" fmla="*/ 4 w 139"/>
                  <a:gd name="T7" fmla="*/ 1 h 149"/>
                  <a:gd name="T8" fmla="*/ 3 w 139"/>
                  <a:gd name="T9" fmla="*/ 0 h 149"/>
                  <a:gd name="T10" fmla="*/ 3 w 139"/>
                  <a:gd name="T11" fmla="*/ 0 h 149"/>
                  <a:gd name="T12" fmla="*/ 2 w 139"/>
                  <a:gd name="T13" fmla="*/ 0 h 149"/>
                  <a:gd name="T14" fmla="*/ 1 w 139"/>
                  <a:gd name="T15" fmla="*/ 0 h 149"/>
                  <a:gd name="T16" fmla="*/ 1 w 139"/>
                  <a:gd name="T17" fmla="*/ 0 h 149"/>
                  <a:gd name="T18" fmla="*/ 1 w 139"/>
                  <a:gd name="T19" fmla="*/ 0 h 149"/>
                  <a:gd name="T20" fmla="*/ 0 w 139"/>
                  <a:gd name="T21" fmla="*/ 0 h 149"/>
                  <a:gd name="T22" fmla="*/ 0 w 139"/>
                  <a:gd name="T23" fmla="*/ 1 h 149"/>
                  <a:gd name="T24" fmla="*/ 0 w 139"/>
                  <a:gd name="T25" fmla="*/ 1 h 149"/>
                  <a:gd name="T26" fmla="*/ 0 w 139"/>
                  <a:gd name="T27" fmla="*/ 1 h 149"/>
                  <a:gd name="T28" fmla="*/ 0 w 139"/>
                  <a:gd name="T29" fmla="*/ 2 h 149"/>
                  <a:gd name="T30" fmla="*/ 0 w 139"/>
                  <a:gd name="T31" fmla="*/ 2 h 149"/>
                  <a:gd name="T32" fmla="*/ 0 w 139"/>
                  <a:gd name="T33" fmla="*/ 3 h 149"/>
                  <a:gd name="T34" fmla="*/ 0 w 139"/>
                  <a:gd name="T35" fmla="*/ 4 h 149"/>
                  <a:gd name="T36" fmla="*/ 1 w 139"/>
                  <a:gd name="T37" fmla="*/ 4 h 149"/>
                  <a:gd name="T38" fmla="*/ 1 w 139"/>
                  <a:gd name="T39" fmla="*/ 5 h 149"/>
                  <a:gd name="T40" fmla="*/ 2 w 139"/>
                  <a:gd name="T41" fmla="*/ 6 h 149"/>
                  <a:gd name="T42" fmla="*/ 3 w 139"/>
                  <a:gd name="T43" fmla="*/ 6 h 149"/>
                  <a:gd name="T44" fmla="*/ 3 w 139"/>
                  <a:gd name="T45" fmla="*/ 7 h 149"/>
                  <a:gd name="T46" fmla="*/ 4 w 139"/>
                  <a:gd name="T47" fmla="*/ 8 h 149"/>
                  <a:gd name="T48" fmla="*/ 5 w 139"/>
                  <a:gd name="T49" fmla="*/ 8 h 149"/>
                  <a:gd name="T50" fmla="*/ 5 w 139"/>
                  <a:gd name="T51" fmla="*/ 9 h 149"/>
                  <a:gd name="T52" fmla="*/ 6 w 139"/>
                  <a:gd name="T53" fmla="*/ 9 h 149"/>
                  <a:gd name="T54" fmla="*/ 6 w 139"/>
                  <a:gd name="T55" fmla="*/ 9 h 149"/>
                  <a:gd name="T56" fmla="*/ 7 w 139"/>
                  <a:gd name="T57" fmla="*/ 9 h 149"/>
                  <a:gd name="T58" fmla="*/ 7 w 139"/>
                  <a:gd name="T59" fmla="*/ 9 h 149"/>
                  <a:gd name="T60" fmla="*/ 8 w 139"/>
                  <a:gd name="T61" fmla="*/ 9 h 149"/>
                  <a:gd name="T62" fmla="*/ 8 w 139"/>
                  <a:gd name="T63" fmla="*/ 8 h 149"/>
                  <a:gd name="T64" fmla="*/ 8 w 139"/>
                  <a:gd name="T65" fmla="*/ 8 h 149"/>
                  <a:gd name="T66" fmla="*/ 8 w 139"/>
                  <a:gd name="T67" fmla="*/ 7 h 149"/>
                  <a:gd name="T68" fmla="*/ 8 w 139"/>
                  <a:gd name="T69" fmla="*/ 7 h 149"/>
                  <a:gd name="T70" fmla="*/ 8 w 139"/>
                  <a:gd name="T71" fmla="*/ 6 h 149"/>
                  <a:gd name="T72" fmla="*/ 7 w 139"/>
                  <a:gd name="T73" fmla="*/ 5 h 149"/>
                  <a:gd name="T74" fmla="*/ 7 w 139"/>
                  <a:gd name="T75" fmla="*/ 4 h 149"/>
                  <a:gd name="T76" fmla="*/ 6 w 139"/>
                  <a:gd name="T77" fmla="*/ 4 h 149"/>
                  <a:gd name="T78" fmla="*/ 6 w 139"/>
                  <a:gd name="T79" fmla="*/ 3 h 149"/>
                  <a:gd name="T80" fmla="*/ 5 w 139"/>
                  <a:gd name="T81" fmla="*/ 2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9"/>
                  <a:gd name="T124" fmla="*/ 0 h 149"/>
                  <a:gd name="T125" fmla="*/ 139 w 139"/>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9" h="149">
                    <a:moveTo>
                      <a:pt x="88" y="38"/>
                    </a:moveTo>
                    <a:lnTo>
                      <a:pt x="79" y="28"/>
                    </a:lnTo>
                    <a:lnTo>
                      <a:pt x="69" y="22"/>
                    </a:lnTo>
                    <a:lnTo>
                      <a:pt x="60" y="12"/>
                    </a:lnTo>
                    <a:lnTo>
                      <a:pt x="51" y="10"/>
                    </a:lnTo>
                    <a:lnTo>
                      <a:pt x="44" y="3"/>
                    </a:lnTo>
                    <a:lnTo>
                      <a:pt x="34" y="3"/>
                    </a:lnTo>
                    <a:lnTo>
                      <a:pt x="25" y="0"/>
                    </a:lnTo>
                    <a:lnTo>
                      <a:pt x="19" y="0"/>
                    </a:lnTo>
                    <a:lnTo>
                      <a:pt x="12" y="3"/>
                    </a:lnTo>
                    <a:lnTo>
                      <a:pt x="6" y="6"/>
                    </a:lnTo>
                    <a:lnTo>
                      <a:pt x="3" y="12"/>
                    </a:lnTo>
                    <a:lnTo>
                      <a:pt x="0" y="18"/>
                    </a:lnTo>
                    <a:lnTo>
                      <a:pt x="0" y="25"/>
                    </a:lnTo>
                    <a:lnTo>
                      <a:pt x="0" y="35"/>
                    </a:lnTo>
                    <a:lnTo>
                      <a:pt x="3" y="40"/>
                    </a:lnTo>
                    <a:lnTo>
                      <a:pt x="6" y="50"/>
                    </a:lnTo>
                    <a:lnTo>
                      <a:pt x="9" y="60"/>
                    </a:lnTo>
                    <a:lnTo>
                      <a:pt x="15" y="72"/>
                    </a:lnTo>
                    <a:lnTo>
                      <a:pt x="22" y="82"/>
                    </a:lnTo>
                    <a:lnTo>
                      <a:pt x="31" y="92"/>
                    </a:lnTo>
                    <a:lnTo>
                      <a:pt x="44" y="104"/>
                    </a:lnTo>
                    <a:lnTo>
                      <a:pt x="57" y="118"/>
                    </a:lnTo>
                    <a:lnTo>
                      <a:pt x="66" y="126"/>
                    </a:lnTo>
                    <a:lnTo>
                      <a:pt x="79" y="133"/>
                    </a:lnTo>
                    <a:lnTo>
                      <a:pt x="88" y="140"/>
                    </a:lnTo>
                    <a:lnTo>
                      <a:pt x="98" y="143"/>
                    </a:lnTo>
                    <a:lnTo>
                      <a:pt x="108" y="146"/>
                    </a:lnTo>
                    <a:lnTo>
                      <a:pt x="114" y="149"/>
                    </a:lnTo>
                    <a:lnTo>
                      <a:pt x="120" y="146"/>
                    </a:lnTo>
                    <a:lnTo>
                      <a:pt x="127" y="143"/>
                    </a:lnTo>
                    <a:lnTo>
                      <a:pt x="137" y="136"/>
                    </a:lnTo>
                    <a:lnTo>
                      <a:pt x="139" y="126"/>
                    </a:lnTo>
                    <a:lnTo>
                      <a:pt x="139" y="118"/>
                    </a:lnTo>
                    <a:lnTo>
                      <a:pt x="137" y="108"/>
                    </a:lnTo>
                    <a:lnTo>
                      <a:pt x="130" y="95"/>
                    </a:lnTo>
                    <a:lnTo>
                      <a:pt x="124" y="82"/>
                    </a:lnTo>
                    <a:lnTo>
                      <a:pt x="117" y="69"/>
                    </a:lnTo>
                    <a:lnTo>
                      <a:pt x="108" y="60"/>
                    </a:lnTo>
                    <a:lnTo>
                      <a:pt x="98" y="47"/>
                    </a:lnTo>
                    <a:lnTo>
                      <a:pt x="88" y="3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3" name="Freeform 1755">
                <a:extLst>
                  <a:ext uri="{FF2B5EF4-FFF2-40B4-BE49-F238E27FC236}">
                    <a16:creationId xmlns:a16="http://schemas.microsoft.com/office/drawing/2014/main" id="{38B3476A-D4CD-496D-9BDF-AF54A662185C}"/>
                  </a:ext>
                </a:extLst>
              </p:cNvPr>
              <p:cNvSpPr>
                <a:spLocks/>
              </p:cNvSpPr>
              <p:nvPr/>
            </p:nvSpPr>
            <p:spPr bwMode="auto">
              <a:xfrm>
                <a:off x="2300" y="2930"/>
                <a:ext cx="34" cy="37"/>
              </a:xfrm>
              <a:custGeom>
                <a:avLst/>
                <a:gdLst>
                  <a:gd name="T0" fmla="*/ 5 w 139"/>
                  <a:gd name="T1" fmla="*/ 2 h 149"/>
                  <a:gd name="T2" fmla="*/ 5 w 139"/>
                  <a:gd name="T3" fmla="*/ 2 h 149"/>
                  <a:gd name="T4" fmla="*/ 4 w 139"/>
                  <a:gd name="T5" fmla="*/ 1 h 149"/>
                  <a:gd name="T6" fmla="*/ 4 w 139"/>
                  <a:gd name="T7" fmla="*/ 1 h 149"/>
                  <a:gd name="T8" fmla="*/ 3 w 139"/>
                  <a:gd name="T9" fmla="*/ 0 h 149"/>
                  <a:gd name="T10" fmla="*/ 3 w 139"/>
                  <a:gd name="T11" fmla="*/ 0 h 149"/>
                  <a:gd name="T12" fmla="*/ 2 w 139"/>
                  <a:gd name="T13" fmla="*/ 0 h 149"/>
                  <a:gd name="T14" fmla="*/ 1 w 139"/>
                  <a:gd name="T15" fmla="*/ 0 h 149"/>
                  <a:gd name="T16" fmla="*/ 1 w 139"/>
                  <a:gd name="T17" fmla="*/ 0 h 149"/>
                  <a:gd name="T18" fmla="*/ 1 w 139"/>
                  <a:gd name="T19" fmla="*/ 0 h 149"/>
                  <a:gd name="T20" fmla="*/ 0 w 139"/>
                  <a:gd name="T21" fmla="*/ 0 h 149"/>
                  <a:gd name="T22" fmla="*/ 0 w 139"/>
                  <a:gd name="T23" fmla="*/ 1 h 149"/>
                  <a:gd name="T24" fmla="*/ 0 w 139"/>
                  <a:gd name="T25" fmla="*/ 1 h 149"/>
                  <a:gd name="T26" fmla="*/ 0 w 139"/>
                  <a:gd name="T27" fmla="*/ 1 h 149"/>
                  <a:gd name="T28" fmla="*/ 0 w 139"/>
                  <a:gd name="T29" fmla="*/ 2 h 149"/>
                  <a:gd name="T30" fmla="*/ 0 w 139"/>
                  <a:gd name="T31" fmla="*/ 2 h 149"/>
                  <a:gd name="T32" fmla="*/ 0 w 139"/>
                  <a:gd name="T33" fmla="*/ 3 h 149"/>
                  <a:gd name="T34" fmla="*/ 0 w 139"/>
                  <a:gd name="T35" fmla="*/ 4 h 149"/>
                  <a:gd name="T36" fmla="*/ 1 w 139"/>
                  <a:gd name="T37" fmla="*/ 4 h 149"/>
                  <a:gd name="T38" fmla="*/ 1 w 139"/>
                  <a:gd name="T39" fmla="*/ 5 h 149"/>
                  <a:gd name="T40" fmla="*/ 2 w 139"/>
                  <a:gd name="T41" fmla="*/ 6 h 149"/>
                  <a:gd name="T42" fmla="*/ 3 w 139"/>
                  <a:gd name="T43" fmla="*/ 6 h 149"/>
                  <a:gd name="T44" fmla="*/ 3 w 139"/>
                  <a:gd name="T45" fmla="*/ 7 h 149"/>
                  <a:gd name="T46" fmla="*/ 4 w 139"/>
                  <a:gd name="T47" fmla="*/ 8 h 149"/>
                  <a:gd name="T48" fmla="*/ 5 w 139"/>
                  <a:gd name="T49" fmla="*/ 8 h 149"/>
                  <a:gd name="T50" fmla="*/ 5 w 139"/>
                  <a:gd name="T51" fmla="*/ 9 h 149"/>
                  <a:gd name="T52" fmla="*/ 6 w 139"/>
                  <a:gd name="T53" fmla="*/ 9 h 149"/>
                  <a:gd name="T54" fmla="*/ 6 w 139"/>
                  <a:gd name="T55" fmla="*/ 9 h 149"/>
                  <a:gd name="T56" fmla="*/ 7 w 139"/>
                  <a:gd name="T57" fmla="*/ 9 h 149"/>
                  <a:gd name="T58" fmla="*/ 7 w 139"/>
                  <a:gd name="T59" fmla="*/ 9 h 149"/>
                  <a:gd name="T60" fmla="*/ 8 w 139"/>
                  <a:gd name="T61" fmla="*/ 9 h 149"/>
                  <a:gd name="T62" fmla="*/ 8 w 139"/>
                  <a:gd name="T63" fmla="*/ 8 h 149"/>
                  <a:gd name="T64" fmla="*/ 8 w 139"/>
                  <a:gd name="T65" fmla="*/ 8 h 149"/>
                  <a:gd name="T66" fmla="*/ 8 w 139"/>
                  <a:gd name="T67" fmla="*/ 7 h 149"/>
                  <a:gd name="T68" fmla="*/ 8 w 139"/>
                  <a:gd name="T69" fmla="*/ 7 h 149"/>
                  <a:gd name="T70" fmla="*/ 8 w 139"/>
                  <a:gd name="T71" fmla="*/ 6 h 149"/>
                  <a:gd name="T72" fmla="*/ 7 w 139"/>
                  <a:gd name="T73" fmla="*/ 5 h 149"/>
                  <a:gd name="T74" fmla="*/ 7 w 139"/>
                  <a:gd name="T75" fmla="*/ 4 h 149"/>
                  <a:gd name="T76" fmla="*/ 6 w 139"/>
                  <a:gd name="T77" fmla="*/ 4 h 149"/>
                  <a:gd name="T78" fmla="*/ 6 w 139"/>
                  <a:gd name="T79" fmla="*/ 3 h 149"/>
                  <a:gd name="T80" fmla="*/ 5 w 139"/>
                  <a:gd name="T81" fmla="*/ 2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9"/>
                  <a:gd name="T124" fmla="*/ 0 h 149"/>
                  <a:gd name="T125" fmla="*/ 139 w 139"/>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9" h="149">
                    <a:moveTo>
                      <a:pt x="88" y="38"/>
                    </a:moveTo>
                    <a:lnTo>
                      <a:pt x="79" y="28"/>
                    </a:lnTo>
                    <a:lnTo>
                      <a:pt x="69" y="22"/>
                    </a:lnTo>
                    <a:lnTo>
                      <a:pt x="60" y="12"/>
                    </a:lnTo>
                    <a:lnTo>
                      <a:pt x="51" y="10"/>
                    </a:lnTo>
                    <a:lnTo>
                      <a:pt x="44" y="3"/>
                    </a:lnTo>
                    <a:lnTo>
                      <a:pt x="34" y="3"/>
                    </a:lnTo>
                    <a:lnTo>
                      <a:pt x="25" y="0"/>
                    </a:lnTo>
                    <a:lnTo>
                      <a:pt x="19" y="0"/>
                    </a:lnTo>
                    <a:lnTo>
                      <a:pt x="12" y="3"/>
                    </a:lnTo>
                    <a:lnTo>
                      <a:pt x="6" y="6"/>
                    </a:lnTo>
                    <a:lnTo>
                      <a:pt x="3" y="12"/>
                    </a:lnTo>
                    <a:lnTo>
                      <a:pt x="0" y="18"/>
                    </a:lnTo>
                    <a:lnTo>
                      <a:pt x="0" y="25"/>
                    </a:lnTo>
                    <a:lnTo>
                      <a:pt x="0" y="35"/>
                    </a:lnTo>
                    <a:lnTo>
                      <a:pt x="3" y="40"/>
                    </a:lnTo>
                    <a:lnTo>
                      <a:pt x="6" y="50"/>
                    </a:lnTo>
                    <a:lnTo>
                      <a:pt x="9" y="60"/>
                    </a:lnTo>
                    <a:lnTo>
                      <a:pt x="15" y="72"/>
                    </a:lnTo>
                    <a:lnTo>
                      <a:pt x="22" y="82"/>
                    </a:lnTo>
                    <a:lnTo>
                      <a:pt x="31" y="92"/>
                    </a:lnTo>
                    <a:lnTo>
                      <a:pt x="44" y="104"/>
                    </a:lnTo>
                    <a:lnTo>
                      <a:pt x="57" y="118"/>
                    </a:lnTo>
                    <a:lnTo>
                      <a:pt x="66" y="126"/>
                    </a:lnTo>
                    <a:lnTo>
                      <a:pt x="79" y="133"/>
                    </a:lnTo>
                    <a:lnTo>
                      <a:pt x="88" y="140"/>
                    </a:lnTo>
                    <a:lnTo>
                      <a:pt x="98" y="143"/>
                    </a:lnTo>
                    <a:lnTo>
                      <a:pt x="108" y="146"/>
                    </a:lnTo>
                    <a:lnTo>
                      <a:pt x="114" y="149"/>
                    </a:lnTo>
                    <a:lnTo>
                      <a:pt x="120" y="146"/>
                    </a:lnTo>
                    <a:lnTo>
                      <a:pt x="127" y="143"/>
                    </a:lnTo>
                    <a:lnTo>
                      <a:pt x="137" y="136"/>
                    </a:lnTo>
                    <a:lnTo>
                      <a:pt x="139" y="126"/>
                    </a:lnTo>
                    <a:lnTo>
                      <a:pt x="139" y="118"/>
                    </a:lnTo>
                    <a:lnTo>
                      <a:pt x="137" y="108"/>
                    </a:lnTo>
                    <a:lnTo>
                      <a:pt x="130" y="95"/>
                    </a:lnTo>
                    <a:lnTo>
                      <a:pt x="124" y="82"/>
                    </a:lnTo>
                    <a:lnTo>
                      <a:pt x="117" y="69"/>
                    </a:lnTo>
                    <a:lnTo>
                      <a:pt x="108" y="60"/>
                    </a:lnTo>
                    <a:lnTo>
                      <a:pt x="98" y="47"/>
                    </a:lnTo>
                    <a:lnTo>
                      <a:pt x="88" y="3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4" name="Freeform 1756">
                <a:extLst>
                  <a:ext uri="{FF2B5EF4-FFF2-40B4-BE49-F238E27FC236}">
                    <a16:creationId xmlns:a16="http://schemas.microsoft.com/office/drawing/2014/main" id="{DFDD9E28-A62D-4301-B2A9-0C8AB155532C}"/>
                  </a:ext>
                </a:extLst>
              </p:cNvPr>
              <p:cNvSpPr>
                <a:spLocks/>
              </p:cNvSpPr>
              <p:nvPr/>
            </p:nvSpPr>
            <p:spPr bwMode="auto">
              <a:xfrm>
                <a:off x="2365" y="2983"/>
                <a:ext cx="42" cy="27"/>
              </a:xfrm>
              <a:custGeom>
                <a:avLst/>
                <a:gdLst>
                  <a:gd name="T0" fmla="*/ 5 w 169"/>
                  <a:gd name="T1" fmla="*/ 1 h 112"/>
                  <a:gd name="T2" fmla="*/ 5 w 169"/>
                  <a:gd name="T3" fmla="*/ 0 h 112"/>
                  <a:gd name="T4" fmla="*/ 4 w 169"/>
                  <a:gd name="T5" fmla="*/ 0 h 112"/>
                  <a:gd name="T6" fmla="*/ 3 w 169"/>
                  <a:gd name="T7" fmla="*/ 0 h 112"/>
                  <a:gd name="T8" fmla="*/ 3 w 169"/>
                  <a:gd name="T9" fmla="*/ 0 h 112"/>
                  <a:gd name="T10" fmla="*/ 2 w 169"/>
                  <a:gd name="T11" fmla="*/ 0 h 112"/>
                  <a:gd name="T12" fmla="*/ 1 w 169"/>
                  <a:gd name="T13" fmla="*/ 0 h 112"/>
                  <a:gd name="T14" fmla="*/ 1 w 169"/>
                  <a:gd name="T15" fmla="*/ 0 h 112"/>
                  <a:gd name="T16" fmla="*/ 0 w 169"/>
                  <a:gd name="T17" fmla="*/ 0 h 112"/>
                  <a:gd name="T18" fmla="*/ 0 w 169"/>
                  <a:gd name="T19" fmla="*/ 1 h 112"/>
                  <a:gd name="T20" fmla="*/ 0 w 169"/>
                  <a:gd name="T21" fmla="*/ 1 h 112"/>
                  <a:gd name="T22" fmla="*/ 0 w 169"/>
                  <a:gd name="T23" fmla="*/ 1 h 112"/>
                  <a:gd name="T24" fmla="*/ 0 w 169"/>
                  <a:gd name="T25" fmla="*/ 2 h 112"/>
                  <a:gd name="T26" fmla="*/ 0 w 169"/>
                  <a:gd name="T27" fmla="*/ 2 h 112"/>
                  <a:gd name="T28" fmla="*/ 0 w 169"/>
                  <a:gd name="T29" fmla="*/ 3 h 112"/>
                  <a:gd name="T30" fmla="*/ 0 w 169"/>
                  <a:gd name="T31" fmla="*/ 3 h 112"/>
                  <a:gd name="T32" fmla="*/ 1 w 169"/>
                  <a:gd name="T33" fmla="*/ 4 h 112"/>
                  <a:gd name="T34" fmla="*/ 1 w 169"/>
                  <a:gd name="T35" fmla="*/ 4 h 112"/>
                  <a:gd name="T36" fmla="*/ 2 w 169"/>
                  <a:gd name="T37" fmla="*/ 4 h 112"/>
                  <a:gd name="T38" fmla="*/ 3 w 169"/>
                  <a:gd name="T39" fmla="*/ 5 h 112"/>
                  <a:gd name="T40" fmla="*/ 3 w 169"/>
                  <a:gd name="T41" fmla="*/ 5 h 112"/>
                  <a:gd name="T42" fmla="*/ 4 w 169"/>
                  <a:gd name="T43" fmla="*/ 6 h 112"/>
                  <a:gd name="T44" fmla="*/ 5 w 169"/>
                  <a:gd name="T45" fmla="*/ 6 h 112"/>
                  <a:gd name="T46" fmla="*/ 6 w 169"/>
                  <a:gd name="T47" fmla="*/ 6 h 112"/>
                  <a:gd name="T48" fmla="*/ 7 w 169"/>
                  <a:gd name="T49" fmla="*/ 6 h 112"/>
                  <a:gd name="T50" fmla="*/ 8 w 169"/>
                  <a:gd name="T51" fmla="*/ 7 h 112"/>
                  <a:gd name="T52" fmla="*/ 8 w 169"/>
                  <a:gd name="T53" fmla="*/ 7 h 112"/>
                  <a:gd name="T54" fmla="*/ 9 w 169"/>
                  <a:gd name="T55" fmla="*/ 6 h 112"/>
                  <a:gd name="T56" fmla="*/ 10 w 169"/>
                  <a:gd name="T57" fmla="*/ 6 h 112"/>
                  <a:gd name="T58" fmla="*/ 10 w 169"/>
                  <a:gd name="T59" fmla="*/ 6 h 112"/>
                  <a:gd name="T60" fmla="*/ 10 w 169"/>
                  <a:gd name="T61" fmla="*/ 6 h 112"/>
                  <a:gd name="T62" fmla="*/ 10 w 169"/>
                  <a:gd name="T63" fmla="*/ 5 h 112"/>
                  <a:gd name="T64" fmla="*/ 10 w 169"/>
                  <a:gd name="T65" fmla="*/ 5 h 112"/>
                  <a:gd name="T66" fmla="*/ 10 w 169"/>
                  <a:gd name="T67" fmla="*/ 4 h 112"/>
                  <a:gd name="T68" fmla="*/ 10 w 169"/>
                  <a:gd name="T69" fmla="*/ 4 h 112"/>
                  <a:gd name="T70" fmla="*/ 9 w 169"/>
                  <a:gd name="T71" fmla="*/ 3 h 112"/>
                  <a:gd name="T72" fmla="*/ 9 w 169"/>
                  <a:gd name="T73" fmla="*/ 3 h 112"/>
                  <a:gd name="T74" fmla="*/ 8 w 169"/>
                  <a:gd name="T75" fmla="*/ 2 h 112"/>
                  <a:gd name="T76" fmla="*/ 7 w 169"/>
                  <a:gd name="T77" fmla="*/ 2 h 112"/>
                  <a:gd name="T78" fmla="*/ 6 w 169"/>
                  <a:gd name="T79" fmla="*/ 1 h 112"/>
                  <a:gd name="T80" fmla="*/ 5 w 169"/>
                  <a:gd name="T81" fmla="*/ 1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12"/>
                  <a:gd name="T125" fmla="*/ 169 w 169"/>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12">
                    <a:moveTo>
                      <a:pt x="90" y="17"/>
                    </a:moveTo>
                    <a:lnTo>
                      <a:pt x="76" y="10"/>
                    </a:lnTo>
                    <a:lnTo>
                      <a:pt x="67" y="7"/>
                    </a:lnTo>
                    <a:lnTo>
                      <a:pt x="54" y="3"/>
                    </a:lnTo>
                    <a:lnTo>
                      <a:pt x="44" y="0"/>
                    </a:lnTo>
                    <a:lnTo>
                      <a:pt x="35" y="0"/>
                    </a:lnTo>
                    <a:lnTo>
                      <a:pt x="26" y="3"/>
                    </a:lnTo>
                    <a:lnTo>
                      <a:pt x="16" y="3"/>
                    </a:lnTo>
                    <a:lnTo>
                      <a:pt x="10" y="7"/>
                    </a:lnTo>
                    <a:lnTo>
                      <a:pt x="4" y="13"/>
                    </a:lnTo>
                    <a:lnTo>
                      <a:pt x="0" y="17"/>
                    </a:lnTo>
                    <a:lnTo>
                      <a:pt x="0" y="22"/>
                    </a:lnTo>
                    <a:lnTo>
                      <a:pt x="0" y="29"/>
                    </a:lnTo>
                    <a:lnTo>
                      <a:pt x="0" y="39"/>
                    </a:lnTo>
                    <a:lnTo>
                      <a:pt x="7" y="45"/>
                    </a:lnTo>
                    <a:lnTo>
                      <a:pt x="10" y="51"/>
                    </a:lnTo>
                    <a:lnTo>
                      <a:pt x="16" y="61"/>
                    </a:lnTo>
                    <a:lnTo>
                      <a:pt x="26" y="67"/>
                    </a:lnTo>
                    <a:lnTo>
                      <a:pt x="35" y="73"/>
                    </a:lnTo>
                    <a:lnTo>
                      <a:pt x="44" y="80"/>
                    </a:lnTo>
                    <a:lnTo>
                      <a:pt x="58" y="86"/>
                    </a:lnTo>
                    <a:lnTo>
                      <a:pt x="73" y="96"/>
                    </a:lnTo>
                    <a:lnTo>
                      <a:pt x="90" y="99"/>
                    </a:lnTo>
                    <a:lnTo>
                      <a:pt x="102" y="105"/>
                    </a:lnTo>
                    <a:lnTo>
                      <a:pt x="115" y="108"/>
                    </a:lnTo>
                    <a:lnTo>
                      <a:pt x="127" y="112"/>
                    </a:lnTo>
                    <a:lnTo>
                      <a:pt x="137" y="112"/>
                    </a:lnTo>
                    <a:lnTo>
                      <a:pt x="147" y="108"/>
                    </a:lnTo>
                    <a:lnTo>
                      <a:pt x="156" y="108"/>
                    </a:lnTo>
                    <a:lnTo>
                      <a:pt x="162" y="105"/>
                    </a:lnTo>
                    <a:lnTo>
                      <a:pt x="166" y="99"/>
                    </a:lnTo>
                    <a:lnTo>
                      <a:pt x="169" y="89"/>
                    </a:lnTo>
                    <a:lnTo>
                      <a:pt x="169" y="80"/>
                    </a:lnTo>
                    <a:lnTo>
                      <a:pt x="166" y="71"/>
                    </a:lnTo>
                    <a:lnTo>
                      <a:pt x="159" y="61"/>
                    </a:lnTo>
                    <a:lnTo>
                      <a:pt x="149" y="51"/>
                    </a:lnTo>
                    <a:lnTo>
                      <a:pt x="140" y="45"/>
                    </a:lnTo>
                    <a:lnTo>
                      <a:pt x="127" y="35"/>
                    </a:lnTo>
                    <a:lnTo>
                      <a:pt x="115" y="29"/>
                    </a:lnTo>
                    <a:lnTo>
                      <a:pt x="102" y="19"/>
                    </a:lnTo>
                    <a:lnTo>
                      <a:pt x="90" y="1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5" name="Freeform 1757">
                <a:extLst>
                  <a:ext uri="{FF2B5EF4-FFF2-40B4-BE49-F238E27FC236}">
                    <a16:creationId xmlns:a16="http://schemas.microsoft.com/office/drawing/2014/main" id="{6A3C56A3-AC06-4022-AD52-3EFEA13EAAE9}"/>
                  </a:ext>
                </a:extLst>
              </p:cNvPr>
              <p:cNvSpPr>
                <a:spLocks/>
              </p:cNvSpPr>
              <p:nvPr/>
            </p:nvSpPr>
            <p:spPr bwMode="auto">
              <a:xfrm>
                <a:off x="2365" y="2983"/>
                <a:ext cx="42" cy="27"/>
              </a:xfrm>
              <a:custGeom>
                <a:avLst/>
                <a:gdLst>
                  <a:gd name="T0" fmla="*/ 5 w 169"/>
                  <a:gd name="T1" fmla="*/ 1 h 112"/>
                  <a:gd name="T2" fmla="*/ 5 w 169"/>
                  <a:gd name="T3" fmla="*/ 0 h 112"/>
                  <a:gd name="T4" fmla="*/ 4 w 169"/>
                  <a:gd name="T5" fmla="*/ 0 h 112"/>
                  <a:gd name="T6" fmla="*/ 3 w 169"/>
                  <a:gd name="T7" fmla="*/ 0 h 112"/>
                  <a:gd name="T8" fmla="*/ 3 w 169"/>
                  <a:gd name="T9" fmla="*/ 0 h 112"/>
                  <a:gd name="T10" fmla="*/ 2 w 169"/>
                  <a:gd name="T11" fmla="*/ 0 h 112"/>
                  <a:gd name="T12" fmla="*/ 1 w 169"/>
                  <a:gd name="T13" fmla="*/ 0 h 112"/>
                  <a:gd name="T14" fmla="*/ 1 w 169"/>
                  <a:gd name="T15" fmla="*/ 0 h 112"/>
                  <a:gd name="T16" fmla="*/ 0 w 169"/>
                  <a:gd name="T17" fmla="*/ 0 h 112"/>
                  <a:gd name="T18" fmla="*/ 0 w 169"/>
                  <a:gd name="T19" fmla="*/ 1 h 112"/>
                  <a:gd name="T20" fmla="*/ 0 w 169"/>
                  <a:gd name="T21" fmla="*/ 1 h 112"/>
                  <a:gd name="T22" fmla="*/ 0 w 169"/>
                  <a:gd name="T23" fmla="*/ 1 h 112"/>
                  <a:gd name="T24" fmla="*/ 0 w 169"/>
                  <a:gd name="T25" fmla="*/ 2 h 112"/>
                  <a:gd name="T26" fmla="*/ 0 w 169"/>
                  <a:gd name="T27" fmla="*/ 2 h 112"/>
                  <a:gd name="T28" fmla="*/ 0 w 169"/>
                  <a:gd name="T29" fmla="*/ 3 h 112"/>
                  <a:gd name="T30" fmla="*/ 0 w 169"/>
                  <a:gd name="T31" fmla="*/ 3 h 112"/>
                  <a:gd name="T32" fmla="*/ 1 w 169"/>
                  <a:gd name="T33" fmla="*/ 4 h 112"/>
                  <a:gd name="T34" fmla="*/ 1 w 169"/>
                  <a:gd name="T35" fmla="*/ 4 h 112"/>
                  <a:gd name="T36" fmla="*/ 2 w 169"/>
                  <a:gd name="T37" fmla="*/ 4 h 112"/>
                  <a:gd name="T38" fmla="*/ 3 w 169"/>
                  <a:gd name="T39" fmla="*/ 5 h 112"/>
                  <a:gd name="T40" fmla="*/ 3 w 169"/>
                  <a:gd name="T41" fmla="*/ 5 h 112"/>
                  <a:gd name="T42" fmla="*/ 4 w 169"/>
                  <a:gd name="T43" fmla="*/ 6 h 112"/>
                  <a:gd name="T44" fmla="*/ 5 w 169"/>
                  <a:gd name="T45" fmla="*/ 6 h 112"/>
                  <a:gd name="T46" fmla="*/ 6 w 169"/>
                  <a:gd name="T47" fmla="*/ 6 h 112"/>
                  <a:gd name="T48" fmla="*/ 7 w 169"/>
                  <a:gd name="T49" fmla="*/ 6 h 112"/>
                  <a:gd name="T50" fmla="*/ 8 w 169"/>
                  <a:gd name="T51" fmla="*/ 7 h 112"/>
                  <a:gd name="T52" fmla="*/ 8 w 169"/>
                  <a:gd name="T53" fmla="*/ 7 h 112"/>
                  <a:gd name="T54" fmla="*/ 9 w 169"/>
                  <a:gd name="T55" fmla="*/ 6 h 112"/>
                  <a:gd name="T56" fmla="*/ 10 w 169"/>
                  <a:gd name="T57" fmla="*/ 6 h 112"/>
                  <a:gd name="T58" fmla="*/ 10 w 169"/>
                  <a:gd name="T59" fmla="*/ 6 h 112"/>
                  <a:gd name="T60" fmla="*/ 10 w 169"/>
                  <a:gd name="T61" fmla="*/ 6 h 112"/>
                  <a:gd name="T62" fmla="*/ 10 w 169"/>
                  <a:gd name="T63" fmla="*/ 5 h 112"/>
                  <a:gd name="T64" fmla="*/ 10 w 169"/>
                  <a:gd name="T65" fmla="*/ 5 h 112"/>
                  <a:gd name="T66" fmla="*/ 10 w 169"/>
                  <a:gd name="T67" fmla="*/ 4 h 112"/>
                  <a:gd name="T68" fmla="*/ 10 w 169"/>
                  <a:gd name="T69" fmla="*/ 4 h 112"/>
                  <a:gd name="T70" fmla="*/ 9 w 169"/>
                  <a:gd name="T71" fmla="*/ 3 h 112"/>
                  <a:gd name="T72" fmla="*/ 9 w 169"/>
                  <a:gd name="T73" fmla="*/ 3 h 112"/>
                  <a:gd name="T74" fmla="*/ 8 w 169"/>
                  <a:gd name="T75" fmla="*/ 2 h 112"/>
                  <a:gd name="T76" fmla="*/ 7 w 169"/>
                  <a:gd name="T77" fmla="*/ 2 h 112"/>
                  <a:gd name="T78" fmla="*/ 6 w 169"/>
                  <a:gd name="T79" fmla="*/ 1 h 112"/>
                  <a:gd name="T80" fmla="*/ 5 w 169"/>
                  <a:gd name="T81" fmla="*/ 1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9"/>
                  <a:gd name="T124" fmla="*/ 0 h 112"/>
                  <a:gd name="T125" fmla="*/ 169 w 169"/>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9" h="112">
                    <a:moveTo>
                      <a:pt x="90" y="17"/>
                    </a:moveTo>
                    <a:lnTo>
                      <a:pt x="76" y="10"/>
                    </a:lnTo>
                    <a:lnTo>
                      <a:pt x="67" y="7"/>
                    </a:lnTo>
                    <a:lnTo>
                      <a:pt x="54" y="3"/>
                    </a:lnTo>
                    <a:lnTo>
                      <a:pt x="44" y="0"/>
                    </a:lnTo>
                    <a:lnTo>
                      <a:pt x="35" y="0"/>
                    </a:lnTo>
                    <a:lnTo>
                      <a:pt x="26" y="3"/>
                    </a:lnTo>
                    <a:lnTo>
                      <a:pt x="16" y="3"/>
                    </a:lnTo>
                    <a:lnTo>
                      <a:pt x="10" y="7"/>
                    </a:lnTo>
                    <a:lnTo>
                      <a:pt x="4" y="13"/>
                    </a:lnTo>
                    <a:lnTo>
                      <a:pt x="0" y="17"/>
                    </a:lnTo>
                    <a:lnTo>
                      <a:pt x="0" y="22"/>
                    </a:lnTo>
                    <a:lnTo>
                      <a:pt x="0" y="29"/>
                    </a:lnTo>
                    <a:lnTo>
                      <a:pt x="0" y="39"/>
                    </a:lnTo>
                    <a:lnTo>
                      <a:pt x="7" y="45"/>
                    </a:lnTo>
                    <a:lnTo>
                      <a:pt x="10" y="51"/>
                    </a:lnTo>
                    <a:lnTo>
                      <a:pt x="16" y="61"/>
                    </a:lnTo>
                    <a:lnTo>
                      <a:pt x="26" y="67"/>
                    </a:lnTo>
                    <a:lnTo>
                      <a:pt x="35" y="73"/>
                    </a:lnTo>
                    <a:lnTo>
                      <a:pt x="44" y="80"/>
                    </a:lnTo>
                    <a:lnTo>
                      <a:pt x="58" y="86"/>
                    </a:lnTo>
                    <a:lnTo>
                      <a:pt x="73" y="96"/>
                    </a:lnTo>
                    <a:lnTo>
                      <a:pt x="90" y="99"/>
                    </a:lnTo>
                    <a:lnTo>
                      <a:pt x="102" y="105"/>
                    </a:lnTo>
                    <a:lnTo>
                      <a:pt x="115" y="108"/>
                    </a:lnTo>
                    <a:lnTo>
                      <a:pt x="127" y="112"/>
                    </a:lnTo>
                    <a:lnTo>
                      <a:pt x="137" y="112"/>
                    </a:lnTo>
                    <a:lnTo>
                      <a:pt x="147" y="108"/>
                    </a:lnTo>
                    <a:lnTo>
                      <a:pt x="156" y="108"/>
                    </a:lnTo>
                    <a:lnTo>
                      <a:pt x="162" y="105"/>
                    </a:lnTo>
                    <a:lnTo>
                      <a:pt x="166" y="99"/>
                    </a:lnTo>
                    <a:lnTo>
                      <a:pt x="169" y="89"/>
                    </a:lnTo>
                    <a:lnTo>
                      <a:pt x="169" y="80"/>
                    </a:lnTo>
                    <a:lnTo>
                      <a:pt x="166" y="71"/>
                    </a:lnTo>
                    <a:lnTo>
                      <a:pt x="159" y="61"/>
                    </a:lnTo>
                    <a:lnTo>
                      <a:pt x="149" y="51"/>
                    </a:lnTo>
                    <a:lnTo>
                      <a:pt x="140" y="45"/>
                    </a:lnTo>
                    <a:lnTo>
                      <a:pt x="127" y="35"/>
                    </a:lnTo>
                    <a:lnTo>
                      <a:pt x="115" y="29"/>
                    </a:lnTo>
                    <a:lnTo>
                      <a:pt x="102" y="19"/>
                    </a:lnTo>
                    <a:lnTo>
                      <a:pt x="90" y="1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6" name="Freeform 1758">
                <a:extLst>
                  <a:ext uri="{FF2B5EF4-FFF2-40B4-BE49-F238E27FC236}">
                    <a16:creationId xmlns:a16="http://schemas.microsoft.com/office/drawing/2014/main" id="{B122C8E2-2177-4E4B-A3C4-DD26564908E1}"/>
                  </a:ext>
                </a:extLst>
              </p:cNvPr>
              <p:cNvSpPr>
                <a:spLocks/>
              </p:cNvSpPr>
              <p:nvPr/>
            </p:nvSpPr>
            <p:spPr bwMode="auto">
              <a:xfrm>
                <a:off x="2447" y="3013"/>
                <a:ext cx="47" cy="21"/>
              </a:xfrm>
              <a:custGeom>
                <a:avLst/>
                <a:gdLst>
                  <a:gd name="T0" fmla="*/ 5 w 184"/>
                  <a:gd name="T1" fmla="*/ 0 h 83"/>
                  <a:gd name="T2" fmla="*/ 5 w 184"/>
                  <a:gd name="T3" fmla="*/ 0 h 83"/>
                  <a:gd name="T4" fmla="*/ 4 w 184"/>
                  <a:gd name="T5" fmla="*/ 0 h 83"/>
                  <a:gd name="T6" fmla="*/ 3 w 184"/>
                  <a:gd name="T7" fmla="*/ 0 h 83"/>
                  <a:gd name="T8" fmla="*/ 2 w 184"/>
                  <a:gd name="T9" fmla="*/ 0 h 83"/>
                  <a:gd name="T10" fmla="*/ 2 w 184"/>
                  <a:gd name="T11" fmla="*/ 1 h 83"/>
                  <a:gd name="T12" fmla="*/ 1 w 184"/>
                  <a:gd name="T13" fmla="*/ 1 h 83"/>
                  <a:gd name="T14" fmla="*/ 1 w 184"/>
                  <a:gd name="T15" fmla="*/ 1 h 83"/>
                  <a:gd name="T16" fmla="*/ 1 w 184"/>
                  <a:gd name="T17" fmla="*/ 1 h 83"/>
                  <a:gd name="T18" fmla="*/ 0 w 184"/>
                  <a:gd name="T19" fmla="*/ 2 h 83"/>
                  <a:gd name="T20" fmla="*/ 0 w 184"/>
                  <a:gd name="T21" fmla="*/ 2 h 83"/>
                  <a:gd name="T22" fmla="*/ 0 w 184"/>
                  <a:gd name="T23" fmla="*/ 3 h 83"/>
                  <a:gd name="T24" fmla="*/ 0 w 184"/>
                  <a:gd name="T25" fmla="*/ 3 h 83"/>
                  <a:gd name="T26" fmla="*/ 1 w 184"/>
                  <a:gd name="T27" fmla="*/ 3 h 83"/>
                  <a:gd name="T28" fmla="*/ 1 w 184"/>
                  <a:gd name="T29" fmla="*/ 4 h 83"/>
                  <a:gd name="T30" fmla="*/ 1 w 184"/>
                  <a:gd name="T31" fmla="*/ 4 h 83"/>
                  <a:gd name="T32" fmla="*/ 2 w 184"/>
                  <a:gd name="T33" fmla="*/ 4 h 83"/>
                  <a:gd name="T34" fmla="*/ 2 w 184"/>
                  <a:gd name="T35" fmla="*/ 5 h 83"/>
                  <a:gd name="T36" fmla="*/ 3 w 184"/>
                  <a:gd name="T37" fmla="*/ 5 h 83"/>
                  <a:gd name="T38" fmla="*/ 4 w 184"/>
                  <a:gd name="T39" fmla="*/ 5 h 83"/>
                  <a:gd name="T40" fmla="*/ 5 w 184"/>
                  <a:gd name="T41" fmla="*/ 5 h 83"/>
                  <a:gd name="T42" fmla="*/ 6 w 184"/>
                  <a:gd name="T43" fmla="*/ 5 h 83"/>
                  <a:gd name="T44" fmla="*/ 7 w 184"/>
                  <a:gd name="T45" fmla="*/ 5 h 83"/>
                  <a:gd name="T46" fmla="*/ 8 w 184"/>
                  <a:gd name="T47" fmla="*/ 5 h 83"/>
                  <a:gd name="T48" fmla="*/ 9 w 184"/>
                  <a:gd name="T49" fmla="*/ 5 h 83"/>
                  <a:gd name="T50" fmla="*/ 10 w 184"/>
                  <a:gd name="T51" fmla="*/ 5 h 83"/>
                  <a:gd name="T52" fmla="*/ 10 w 184"/>
                  <a:gd name="T53" fmla="*/ 5 h 83"/>
                  <a:gd name="T54" fmla="*/ 11 w 184"/>
                  <a:gd name="T55" fmla="*/ 5 h 83"/>
                  <a:gd name="T56" fmla="*/ 11 w 184"/>
                  <a:gd name="T57" fmla="*/ 5 h 83"/>
                  <a:gd name="T58" fmla="*/ 11 w 184"/>
                  <a:gd name="T59" fmla="*/ 4 h 83"/>
                  <a:gd name="T60" fmla="*/ 12 w 184"/>
                  <a:gd name="T61" fmla="*/ 4 h 83"/>
                  <a:gd name="T62" fmla="*/ 12 w 184"/>
                  <a:gd name="T63" fmla="*/ 3 h 83"/>
                  <a:gd name="T64" fmla="*/ 12 w 184"/>
                  <a:gd name="T65" fmla="*/ 3 h 83"/>
                  <a:gd name="T66" fmla="*/ 11 w 184"/>
                  <a:gd name="T67" fmla="*/ 2 h 83"/>
                  <a:gd name="T68" fmla="*/ 11 w 184"/>
                  <a:gd name="T69" fmla="*/ 2 h 83"/>
                  <a:gd name="T70" fmla="*/ 10 w 184"/>
                  <a:gd name="T71" fmla="*/ 1 h 83"/>
                  <a:gd name="T72" fmla="*/ 9 w 184"/>
                  <a:gd name="T73" fmla="*/ 1 h 83"/>
                  <a:gd name="T74" fmla="*/ 8 w 184"/>
                  <a:gd name="T75" fmla="*/ 1 h 83"/>
                  <a:gd name="T76" fmla="*/ 7 w 184"/>
                  <a:gd name="T77" fmla="*/ 1 h 83"/>
                  <a:gd name="T78" fmla="*/ 6 w 184"/>
                  <a:gd name="T79" fmla="*/ 0 h 83"/>
                  <a:gd name="T80" fmla="*/ 5 w 184"/>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83"/>
                  <a:gd name="T125" fmla="*/ 184 w 184"/>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83">
                    <a:moveTo>
                      <a:pt x="83" y="4"/>
                    </a:moveTo>
                    <a:lnTo>
                      <a:pt x="69" y="0"/>
                    </a:lnTo>
                    <a:lnTo>
                      <a:pt x="57" y="0"/>
                    </a:lnTo>
                    <a:lnTo>
                      <a:pt x="47" y="4"/>
                    </a:lnTo>
                    <a:lnTo>
                      <a:pt x="34" y="4"/>
                    </a:lnTo>
                    <a:lnTo>
                      <a:pt x="25" y="6"/>
                    </a:lnTo>
                    <a:lnTo>
                      <a:pt x="19" y="9"/>
                    </a:lnTo>
                    <a:lnTo>
                      <a:pt x="12" y="16"/>
                    </a:lnTo>
                    <a:lnTo>
                      <a:pt x="7" y="19"/>
                    </a:lnTo>
                    <a:lnTo>
                      <a:pt x="3" y="26"/>
                    </a:lnTo>
                    <a:lnTo>
                      <a:pt x="0" y="32"/>
                    </a:lnTo>
                    <a:lnTo>
                      <a:pt x="0" y="38"/>
                    </a:lnTo>
                    <a:lnTo>
                      <a:pt x="3" y="45"/>
                    </a:lnTo>
                    <a:lnTo>
                      <a:pt x="7" y="51"/>
                    </a:lnTo>
                    <a:lnTo>
                      <a:pt x="12" y="58"/>
                    </a:lnTo>
                    <a:lnTo>
                      <a:pt x="19" y="60"/>
                    </a:lnTo>
                    <a:lnTo>
                      <a:pt x="29" y="67"/>
                    </a:lnTo>
                    <a:lnTo>
                      <a:pt x="37" y="70"/>
                    </a:lnTo>
                    <a:lnTo>
                      <a:pt x="51" y="77"/>
                    </a:lnTo>
                    <a:lnTo>
                      <a:pt x="61" y="80"/>
                    </a:lnTo>
                    <a:lnTo>
                      <a:pt x="73" y="80"/>
                    </a:lnTo>
                    <a:lnTo>
                      <a:pt x="91" y="83"/>
                    </a:lnTo>
                    <a:lnTo>
                      <a:pt x="108" y="83"/>
                    </a:lnTo>
                    <a:lnTo>
                      <a:pt x="123" y="83"/>
                    </a:lnTo>
                    <a:lnTo>
                      <a:pt x="137" y="83"/>
                    </a:lnTo>
                    <a:lnTo>
                      <a:pt x="149" y="80"/>
                    </a:lnTo>
                    <a:lnTo>
                      <a:pt x="159" y="80"/>
                    </a:lnTo>
                    <a:lnTo>
                      <a:pt x="169" y="73"/>
                    </a:lnTo>
                    <a:lnTo>
                      <a:pt x="174" y="70"/>
                    </a:lnTo>
                    <a:lnTo>
                      <a:pt x="177" y="63"/>
                    </a:lnTo>
                    <a:lnTo>
                      <a:pt x="181" y="60"/>
                    </a:lnTo>
                    <a:lnTo>
                      <a:pt x="184" y="51"/>
                    </a:lnTo>
                    <a:lnTo>
                      <a:pt x="181" y="41"/>
                    </a:lnTo>
                    <a:lnTo>
                      <a:pt x="174" y="32"/>
                    </a:lnTo>
                    <a:lnTo>
                      <a:pt x="165" y="26"/>
                    </a:lnTo>
                    <a:lnTo>
                      <a:pt x="152" y="19"/>
                    </a:lnTo>
                    <a:lnTo>
                      <a:pt x="140" y="16"/>
                    </a:lnTo>
                    <a:lnTo>
                      <a:pt x="127" y="9"/>
                    </a:lnTo>
                    <a:lnTo>
                      <a:pt x="111" y="6"/>
                    </a:lnTo>
                    <a:lnTo>
                      <a:pt x="98" y="4"/>
                    </a:lnTo>
                    <a:lnTo>
                      <a:pt x="83" y="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7" name="Freeform 1759">
                <a:extLst>
                  <a:ext uri="{FF2B5EF4-FFF2-40B4-BE49-F238E27FC236}">
                    <a16:creationId xmlns:a16="http://schemas.microsoft.com/office/drawing/2014/main" id="{0EC8F3CA-20EC-4114-8968-4144DD6640E3}"/>
                  </a:ext>
                </a:extLst>
              </p:cNvPr>
              <p:cNvSpPr>
                <a:spLocks/>
              </p:cNvSpPr>
              <p:nvPr/>
            </p:nvSpPr>
            <p:spPr bwMode="auto">
              <a:xfrm>
                <a:off x="2447" y="3013"/>
                <a:ext cx="47" cy="21"/>
              </a:xfrm>
              <a:custGeom>
                <a:avLst/>
                <a:gdLst>
                  <a:gd name="T0" fmla="*/ 5 w 184"/>
                  <a:gd name="T1" fmla="*/ 0 h 83"/>
                  <a:gd name="T2" fmla="*/ 5 w 184"/>
                  <a:gd name="T3" fmla="*/ 0 h 83"/>
                  <a:gd name="T4" fmla="*/ 4 w 184"/>
                  <a:gd name="T5" fmla="*/ 0 h 83"/>
                  <a:gd name="T6" fmla="*/ 3 w 184"/>
                  <a:gd name="T7" fmla="*/ 0 h 83"/>
                  <a:gd name="T8" fmla="*/ 2 w 184"/>
                  <a:gd name="T9" fmla="*/ 0 h 83"/>
                  <a:gd name="T10" fmla="*/ 2 w 184"/>
                  <a:gd name="T11" fmla="*/ 1 h 83"/>
                  <a:gd name="T12" fmla="*/ 1 w 184"/>
                  <a:gd name="T13" fmla="*/ 1 h 83"/>
                  <a:gd name="T14" fmla="*/ 1 w 184"/>
                  <a:gd name="T15" fmla="*/ 1 h 83"/>
                  <a:gd name="T16" fmla="*/ 1 w 184"/>
                  <a:gd name="T17" fmla="*/ 1 h 83"/>
                  <a:gd name="T18" fmla="*/ 0 w 184"/>
                  <a:gd name="T19" fmla="*/ 2 h 83"/>
                  <a:gd name="T20" fmla="*/ 0 w 184"/>
                  <a:gd name="T21" fmla="*/ 2 h 83"/>
                  <a:gd name="T22" fmla="*/ 0 w 184"/>
                  <a:gd name="T23" fmla="*/ 3 h 83"/>
                  <a:gd name="T24" fmla="*/ 0 w 184"/>
                  <a:gd name="T25" fmla="*/ 3 h 83"/>
                  <a:gd name="T26" fmla="*/ 1 w 184"/>
                  <a:gd name="T27" fmla="*/ 3 h 83"/>
                  <a:gd name="T28" fmla="*/ 1 w 184"/>
                  <a:gd name="T29" fmla="*/ 4 h 83"/>
                  <a:gd name="T30" fmla="*/ 1 w 184"/>
                  <a:gd name="T31" fmla="*/ 4 h 83"/>
                  <a:gd name="T32" fmla="*/ 2 w 184"/>
                  <a:gd name="T33" fmla="*/ 4 h 83"/>
                  <a:gd name="T34" fmla="*/ 2 w 184"/>
                  <a:gd name="T35" fmla="*/ 5 h 83"/>
                  <a:gd name="T36" fmla="*/ 3 w 184"/>
                  <a:gd name="T37" fmla="*/ 5 h 83"/>
                  <a:gd name="T38" fmla="*/ 4 w 184"/>
                  <a:gd name="T39" fmla="*/ 5 h 83"/>
                  <a:gd name="T40" fmla="*/ 5 w 184"/>
                  <a:gd name="T41" fmla="*/ 5 h 83"/>
                  <a:gd name="T42" fmla="*/ 6 w 184"/>
                  <a:gd name="T43" fmla="*/ 5 h 83"/>
                  <a:gd name="T44" fmla="*/ 7 w 184"/>
                  <a:gd name="T45" fmla="*/ 5 h 83"/>
                  <a:gd name="T46" fmla="*/ 8 w 184"/>
                  <a:gd name="T47" fmla="*/ 5 h 83"/>
                  <a:gd name="T48" fmla="*/ 9 w 184"/>
                  <a:gd name="T49" fmla="*/ 5 h 83"/>
                  <a:gd name="T50" fmla="*/ 10 w 184"/>
                  <a:gd name="T51" fmla="*/ 5 h 83"/>
                  <a:gd name="T52" fmla="*/ 10 w 184"/>
                  <a:gd name="T53" fmla="*/ 5 h 83"/>
                  <a:gd name="T54" fmla="*/ 11 w 184"/>
                  <a:gd name="T55" fmla="*/ 5 h 83"/>
                  <a:gd name="T56" fmla="*/ 11 w 184"/>
                  <a:gd name="T57" fmla="*/ 5 h 83"/>
                  <a:gd name="T58" fmla="*/ 11 w 184"/>
                  <a:gd name="T59" fmla="*/ 4 h 83"/>
                  <a:gd name="T60" fmla="*/ 12 w 184"/>
                  <a:gd name="T61" fmla="*/ 4 h 83"/>
                  <a:gd name="T62" fmla="*/ 12 w 184"/>
                  <a:gd name="T63" fmla="*/ 3 h 83"/>
                  <a:gd name="T64" fmla="*/ 12 w 184"/>
                  <a:gd name="T65" fmla="*/ 3 h 83"/>
                  <a:gd name="T66" fmla="*/ 11 w 184"/>
                  <a:gd name="T67" fmla="*/ 2 h 83"/>
                  <a:gd name="T68" fmla="*/ 11 w 184"/>
                  <a:gd name="T69" fmla="*/ 2 h 83"/>
                  <a:gd name="T70" fmla="*/ 10 w 184"/>
                  <a:gd name="T71" fmla="*/ 1 h 83"/>
                  <a:gd name="T72" fmla="*/ 9 w 184"/>
                  <a:gd name="T73" fmla="*/ 1 h 83"/>
                  <a:gd name="T74" fmla="*/ 8 w 184"/>
                  <a:gd name="T75" fmla="*/ 1 h 83"/>
                  <a:gd name="T76" fmla="*/ 7 w 184"/>
                  <a:gd name="T77" fmla="*/ 1 h 83"/>
                  <a:gd name="T78" fmla="*/ 6 w 184"/>
                  <a:gd name="T79" fmla="*/ 0 h 83"/>
                  <a:gd name="T80" fmla="*/ 5 w 184"/>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83"/>
                  <a:gd name="T125" fmla="*/ 184 w 184"/>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83">
                    <a:moveTo>
                      <a:pt x="83" y="4"/>
                    </a:moveTo>
                    <a:lnTo>
                      <a:pt x="69" y="0"/>
                    </a:lnTo>
                    <a:lnTo>
                      <a:pt x="57" y="0"/>
                    </a:lnTo>
                    <a:lnTo>
                      <a:pt x="47" y="4"/>
                    </a:lnTo>
                    <a:lnTo>
                      <a:pt x="34" y="4"/>
                    </a:lnTo>
                    <a:lnTo>
                      <a:pt x="25" y="6"/>
                    </a:lnTo>
                    <a:lnTo>
                      <a:pt x="19" y="9"/>
                    </a:lnTo>
                    <a:lnTo>
                      <a:pt x="12" y="16"/>
                    </a:lnTo>
                    <a:lnTo>
                      <a:pt x="7" y="19"/>
                    </a:lnTo>
                    <a:lnTo>
                      <a:pt x="3" y="26"/>
                    </a:lnTo>
                    <a:lnTo>
                      <a:pt x="0" y="32"/>
                    </a:lnTo>
                    <a:lnTo>
                      <a:pt x="0" y="38"/>
                    </a:lnTo>
                    <a:lnTo>
                      <a:pt x="3" y="45"/>
                    </a:lnTo>
                    <a:lnTo>
                      <a:pt x="7" y="51"/>
                    </a:lnTo>
                    <a:lnTo>
                      <a:pt x="12" y="58"/>
                    </a:lnTo>
                    <a:lnTo>
                      <a:pt x="19" y="60"/>
                    </a:lnTo>
                    <a:lnTo>
                      <a:pt x="29" y="67"/>
                    </a:lnTo>
                    <a:lnTo>
                      <a:pt x="37" y="70"/>
                    </a:lnTo>
                    <a:lnTo>
                      <a:pt x="51" y="77"/>
                    </a:lnTo>
                    <a:lnTo>
                      <a:pt x="61" y="80"/>
                    </a:lnTo>
                    <a:lnTo>
                      <a:pt x="73" y="80"/>
                    </a:lnTo>
                    <a:lnTo>
                      <a:pt x="91" y="83"/>
                    </a:lnTo>
                    <a:lnTo>
                      <a:pt x="108" y="83"/>
                    </a:lnTo>
                    <a:lnTo>
                      <a:pt x="123" y="83"/>
                    </a:lnTo>
                    <a:lnTo>
                      <a:pt x="137" y="83"/>
                    </a:lnTo>
                    <a:lnTo>
                      <a:pt x="149" y="80"/>
                    </a:lnTo>
                    <a:lnTo>
                      <a:pt x="159" y="80"/>
                    </a:lnTo>
                    <a:lnTo>
                      <a:pt x="169" y="73"/>
                    </a:lnTo>
                    <a:lnTo>
                      <a:pt x="174" y="70"/>
                    </a:lnTo>
                    <a:lnTo>
                      <a:pt x="177" y="63"/>
                    </a:lnTo>
                    <a:lnTo>
                      <a:pt x="181" y="60"/>
                    </a:lnTo>
                    <a:lnTo>
                      <a:pt x="184" y="51"/>
                    </a:lnTo>
                    <a:lnTo>
                      <a:pt x="181" y="41"/>
                    </a:lnTo>
                    <a:lnTo>
                      <a:pt x="174" y="32"/>
                    </a:lnTo>
                    <a:lnTo>
                      <a:pt x="165" y="26"/>
                    </a:lnTo>
                    <a:lnTo>
                      <a:pt x="152" y="19"/>
                    </a:lnTo>
                    <a:lnTo>
                      <a:pt x="140" y="16"/>
                    </a:lnTo>
                    <a:lnTo>
                      <a:pt x="127" y="9"/>
                    </a:lnTo>
                    <a:lnTo>
                      <a:pt x="111" y="6"/>
                    </a:lnTo>
                    <a:lnTo>
                      <a:pt x="98" y="4"/>
                    </a:lnTo>
                    <a:lnTo>
                      <a:pt x="83" y="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298" name="Freeform 1760">
                <a:extLst>
                  <a:ext uri="{FF2B5EF4-FFF2-40B4-BE49-F238E27FC236}">
                    <a16:creationId xmlns:a16="http://schemas.microsoft.com/office/drawing/2014/main" id="{3AE0374C-2858-4FC1-97D6-208466141134}"/>
                  </a:ext>
                </a:extLst>
              </p:cNvPr>
              <p:cNvSpPr>
                <a:spLocks/>
              </p:cNvSpPr>
              <p:nvPr/>
            </p:nvSpPr>
            <p:spPr bwMode="auto">
              <a:xfrm>
                <a:off x="2532" y="3017"/>
                <a:ext cx="46" cy="20"/>
              </a:xfrm>
              <a:custGeom>
                <a:avLst/>
                <a:gdLst>
                  <a:gd name="T0" fmla="*/ 5 w 184"/>
                  <a:gd name="T1" fmla="*/ 0 h 79"/>
                  <a:gd name="T2" fmla="*/ 4 w 184"/>
                  <a:gd name="T3" fmla="*/ 0 h 79"/>
                  <a:gd name="T4" fmla="*/ 4 w 184"/>
                  <a:gd name="T5" fmla="*/ 0 h 79"/>
                  <a:gd name="T6" fmla="*/ 3 w 184"/>
                  <a:gd name="T7" fmla="*/ 1 h 79"/>
                  <a:gd name="T8" fmla="*/ 2 w 184"/>
                  <a:gd name="T9" fmla="*/ 1 h 79"/>
                  <a:gd name="T10" fmla="*/ 2 w 184"/>
                  <a:gd name="T11" fmla="*/ 1 h 79"/>
                  <a:gd name="T12" fmla="*/ 1 w 184"/>
                  <a:gd name="T13" fmla="*/ 1 h 79"/>
                  <a:gd name="T14" fmla="*/ 1 w 184"/>
                  <a:gd name="T15" fmla="*/ 2 h 79"/>
                  <a:gd name="T16" fmla="*/ 0 w 184"/>
                  <a:gd name="T17" fmla="*/ 2 h 79"/>
                  <a:gd name="T18" fmla="*/ 0 w 184"/>
                  <a:gd name="T19" fmla="*/ 2 h 79"/>
                  <a:gd name="T20" fmla="*/ 0 w 184"/>
                  <a:gd name="T21" fmla="*/ 3 h 79"/>
                  <a:gd name="T22" fmla="*/ 0 w 184"/>
                  <a:gd name="T23" fmla="*/ 3 h 79"/>
                  <a:gd name="T24" fmla="*/ 1 w 184"/>
                  <a:gd name="T25" fmla="*/ 4 h 79"/>
                  <a:gd name="T26" fmla="*/ 1 w 184"/>
                  <a:gd name="T27" fmla="*/ 4 h 79"/>
                  <a:gd name="T28" fmla="*/ 1 w 184"/>
                  <a:gd name="T29" fmla="*/ 4 h 79"/>
                  <a:gd name="T30" fmla="*/ 2 w 184"/>
                  <a:gd name="T31" fmla="*/ 5 h 79"/>
                  <a:gd name="T32" fmla="*/ 2 w 184"/>
                  <a:gd name="T33" fmla="*/ 5 h 79"/>
                  <a:gd name="T34" fmla="*/ 3 w 184"/>
                  <a:gd name="T35" fmla="*/ 5 h 79"/>
                  <a:gd name="T36" fmla="*/ 4 w 184"/>
                  <a:gd name="T37" fmla="*/ 5 h 79"/>
                  <a:gd name="T38" fmla="*/ 5 w 184"/>
                  <a:gd name="T39" fmla="*/ 5 h 79"/>
                  <a:gd name="T40" fmla="*/ 5 w 184"/>
                  <a:gd name="T41" fmla="*/ 5 h 79"/>
                  <a:gd name="T42" fmla="*/ 6 w 184"/>
                  <a:gd name="T43" fmla="*/ 5 h 79"/>
                  <a:gd name="T44" fmla="*/ 8 w 184"/>
                  <a:gd name="T45" fmla="*/ 5 h 79"/>
                  <a:gd name="T46" fmla="*/ 8 w 184"/>
                  <a:gd name="T47" fmla="*/ 5 h 79"/>
                  <a:gd name="T48" fmla="*/ 9 w 184"/>
                  <a:gd name="T49" fmla="*/ 5 h 79"/>
                  <a:gd name="T50" fmla="*/ 10 w 184"/>
                  <a:gd name="T51" fmla="*/ 4 h 79"/>
                  <a:gd name="T52" fmla="*/ 10 w 184"/>
                  <a:gd name="T53" fmla="*/ 4 h 79"/>
                  <a:gd name="T54" fmla="*/ 11 w 184"/>
                  <a:gd name="T55" fmla="*/ 4 h 79"/>
                  <a:gd name="T56" fmla="*/ 11 w 184"/>
                  <a:gd name="T57" fmla="*/ 4 h 79"/>
                  <a:gd name="T58" fmla="*/ 12 w 184"/>
                  <a:gd name="T59" fmla="*/ 3 h 79"/>
                  <a:gd name="T60" fmla="*/ 12 w 184"/>
                  <a:gd name="T61" fmla="*/ 3 h 79"/>
                  <a:gd name="T62" fmla="*/ 12 w 184"/>
                  <a:gd name="T63" fmla="*/ 2 h 79"/>
                  <a:gd name="T64" fmla="*/ 11 w 184"/>
                  <a:gd name="T65" fmla="*/ 2 h 79"/>
                  <a:gd name="T66" fmla="*/ 11 w 184"/>
                  <a:gd name="T67" fmla="*/ 1 h 79"/>
                  <a:gd name="T68" fmla="*/ 10 w 184"/>
                  <a:gd name="T69" fmla="*/ 1 h 79"/>
                  <a:gd name="T70" fmla="*/ 9 w 184"/>
                  <a:gd name="T71" fmla="*/ 1 h 79"/>
                  <a:gd name="T72" fmla="*/ 9 w 184"/>
                  <a:gd name="T73" fmla="*/ 0 h 79"/>
                  <a:gd name="T74" fmla="*/ 8 w 184"/>
                  <a:gd name="T75" fmla="*/ 0 h 79"/>
                  <a:gd name="T76" fmla="*/ 7 w 184"/>
                  <a:gd name="T77" fmla="*/ 0 h 79"/>
                  <a:gd name="T78" fmla="*/ 6 w 184"/>
                  <a:gd name="T79" fmla="*/ 0 h 79"/>
                  <a:gd name="T80" fmla="*/ 5 w 184"/>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9"/>
                  <a:gd name="T125" fmla="*/ 184 w 184"/>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9">
                    <a:moveTo>
                      <a:pt x="79" y="0"/>
                    </a:moveTo>
                    <a:lnTo>
                      <a:pt x="67" y="0"/>
                    </a:lnTo>
                    <a:lnTo>
                      <a:pt x="54" y="3"/>
                    </a:lnTo>
                    <a:lnTo>
                      <a:pt x="41" y="7"/>
                    </a:lnTo>
                    <a:lnTo>
                      <a:pt x="32" y="10"/>
                    </a:lnTo>
                    <a:lnTo>
                      <a:pt x="22" y="13"/>
                    </a:lnTo>
                    <a:lnTo>
                      <a:pt x="16" y="19"/>
                    </a:lnTo>
                    <a:lnTo>
                      <a:pt x="9" y="22"/>
                    </a:lnTo>
                    <a:lnTo>
                      <a:pt x="3" y="29"/>
                    </a:lnTo>
                    <a:lnTo>
                      <a:pt x="3" y="35"/>
                    </a:lnTo>
                    <a:lnTo>
                      <a:pt x="0" y="42"/>
                    </a:lnTo>
                    <a:lnTo>
                      <a:pt x="3" y="47"/>
                    </a:lnTo>
                    <a:lnTo>
                      <a:pt x="6" y="54"/>
                    </a:lnTo>
                    <a:lnTo>
                      <a:pt x="9" y="61"/>
                    </a:lnTo>
                    <a:lnTo>
                      <a:pt x="16" y="64"/>
                    </a:lnTo>
                    <a:lnTo>
                      <a:pt x="25" y="70"/>
                    </a:lnTo>
                    <a:lnTo>
                      <a:pt x="35" y="73"/>
                    </a:lnTo>
                    <a:lnTo>
                      <a:pt x="45" y="76"/>
                    </a:lnTo>
                    <a:lnTo>
                      <a:pt x="57" y="76"/>
                    </a:lnTo>
                    <a:lnTo>
                      <a:pt x="70" y="79"/>
                    </a:lnTo>
                    <a:lnTo>
                      <a:pt x="82" y="79"/>
                    </a:lnTo>
                    <a:lnTo>
                      <a:pt x="99" y="79"/>
                    </a:lnTo>
                    <a:lnTo>
                      <a:pt x="118" y="76"/>
                    </a:lnTo>
                    <a:lnTo>
                      <a:pt x="130" y="73"/>
                    </a:lnTo>
                    <a:lnTo>
                      <a:pt x="146" y="70"/>
                    </a:lnTo>
                    <a:lnTo>
                      <a:pt x="155" y="67"/>
                    </a:lnTo>
                    <a:lnTo>
                      <a:pt x="165" y="64"/>
                    </a:lnTo>
                    <a:lnTo>
                      <a:pt x="175" y="57"/>
                    </a:lnTo>
                    <a:lnTo>
                      <a:pt x="178" y="54"/>
                    </a:lnTo>
                    <a:lnTo>
                      <a:pt x="184" y="47"/>
                    </a:lnTo>
                    <a:lnTo>
                      <a:pt x="184" y="42"/>
                    </a:lnTo>
                    <a:lnTo>
                      <a:pt x="184" y="32"/>
                    </a:lnTo>
                    <a:lnTo>
                      <a:pt x="181" y="22"/>
                    </a:lnTo>
                    <a:lnTo>
                      <a:pt x="172" y="16"/>
                    </a:lnTo>
                    <a:lnTo>
                      <a:pt x="162" y="10"/>
                    </a:lnTo>
                    <a:lnTo>
                      <a:pt x="149" y="7"/>
                    </a:lnTo>
                    <a:lnTo>
                      <a:pt x="136" y="3"/>
                    </a:lnTo>
                    <a:lnTo>
                      <a:pt x="121" y="0"/>
                    </a:lnTo>
                    <a:lnTo>
                      <a:pt x="108" y="0"/>
                    </a:lnTo>
                    <a:lnTo>
                      <a:pt x="92" y="0"/>
                    </a:lnTo>
                    <a:lnTo>
                      <a:pt x="79"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299" name="Freeform 1761">
                <a:extLst>
                  <a:ext uri="{FF2B5EF4-FFF2-40B4-BE49-F238E27FC236}">
                    <a16:creationId xmlns:a16="http://schemas.microsoft.com/office/drawing/2014/main" id="{CD1A7A71-7AB0-49F3-9EF5-4AD0443AAA23}"/>
                  </a:ext>
                </a:extLst>
              </p:cNvPr>
              <p:cNvSpPr>
                <a:spLocks/>
              </p:cNvSpPr>
              <p:nvPr/>
            </p:nvSpPr>
            <p:spPr bwMode="auto">
              <a:xfrm>
                <a:off x="2532" y="3017"/>
                <a:ext cx="46" cy="20"/>
              </a:xfrm>
              <a:custGeom>
                <a:avLst/>
                <a:gdLst>
                  <a:gd name="T0" fmla="*/ 5 w 184"/>
                  <a:gd name="T1" fmla="*/ 0 h 79"/>
                  <a:gd name="T2" fmla="*/ 4 w 184"/>
                  <a:gd name="T3" fmla="*/ 0 h 79"/>
                  <a:gd name="T4" fmla="*/ 4 w 184"/>
                  <a:gd name="T5" fmla="*/ 0 h 79"/>
                  <a:gd name="T6" fmla="*/ 3 w 184"/>
                  <a:gd name="T7" fmla="*/ 1 h 79"/>
                  <a:gd name="T8" fmla="*/ 2 w 184"/>
                  <a:gd name="T9" fmla="*/ 1 h 79"/>
                  <a:gd name="T10" fmla="*/ 2 w 184"/>
                  <a:gd name="T11" fmla="*/ 1 h 79"/>
                  <a:gd name="T12" fmla="*/ 1 w 184"/>
                  <a:gd name="T13" fmla="*/ 1 h 79"/>
                  <a:gd name="T14" fmla="*/ 1 w 184"/>
                  <a:gd name="T15" fmla="*/ 2 h 79"/>
                  <a:gd name="T16" fmla="*/ 0 w 184"/>
                  <a:gd name="T17" fmla="*/ 2 h 79"/>
                  <a:gd name="T18" fmla="*/ 0 w 184"/>
                  <a:gd name="T19" fmla="*/ 2 h 79"/>
                  <a:gd name="T20" fmla="*/ 0 w 184"/>
                  <a:gd name="T21" fmla="*/ 3 h 79"/>
                  <a:gd name="T22" fmla="*/ 0 w 184"/>
                  <a:gd name="T23" fmla="*/ 3 h 79"/>
                  <a:gd name="T24" fmla="*/ 1 w 184"/>
                  <a:gd name="T25" fmla="*/ 4 h 79"/>
                  <a:gd name="T26" fmla="*/ 1 w 184"/>
                  <a:gd name="T27" fmla="*/ 4 h 79"/>
                  <a:gd name="T28" fmla="*/ 1 w 184"/>
                  <a:gd name="T29" fmla="*/ 4 h 79"/>
                  <a:gd name="T30" fmla="*/ 2 w 184"/>
                  <a:gd name="T31" fmla="*/ 5 h 79"/>
                  <a:gd name="T32" fmla="*/ 2 w 184"/>
                  <a:gd name="T33" fmla="*/ 5 h 79"/>
                  <a:gd name="T34" fmla="*/ 3 w 184"/>
                  <a:gd name="T35" fmla="*/ 5 h 79"/>
                  <a:gd name="T36" fmla="*/ 4 w 184"/>
                  <a:gd name="T37" fmla="*/ 5 h 79"/>
                  <a:gd name="T38" fmla="*/ 5 w 184"/>
                  <a:gd name="T39" fmla="*/ 5 h 79"/>
                  <a:gd name="T40" fmla="*/ 5 w 184"/>
                  <a:gd name="T41" fmla="*/ 5 h 79"/>
                  <a:gd name="T42" fmla="*/ 6 w 184"/>
                  <a:gd name="T43" fmla="*/ 5 h 79"/>
                  <a:gd name="T44" fmla="*/ 8 w 184"/>
                  <a:gd name="T45" fmla="*/ 5 h 79"/>
                  <a:gd name="T46" fmla="*/ 8 w 184"/>
                  <a:gd name="T47" fmla="*/ 5 h 79"/>
                  <a:gd name="T48" fmla="*/ 9 w 184"/>
                  <a:gd name="T49" fmla="*/ 5 h 79"/>
                  <a:gd name="T50" fmla="*/ 10 w 184"/>
                  <a:gd name="T51" fmla="*/ 4 h 79"/>
                  <a:gd name="T52" fmla="*/ 10 w 184"/>
                  <a:gd name="T53" fmla="*/ 4 h 79"/>
                  <a:gd name="T54" fmla="*/ 11 w 184"/>
                  <a:gd name="T55" fmla="*/ 4 h 79"/>
                  <a:gd name="T56" fmla="*/ 11 w 184"/>
                  <a:gd name="T57" fmla="*/ 4 h 79"/>
                  <a:gd name="T58" fmla="*/ 12 w 184"/>
                  <a:gd name="T59" fmla="*/ 3 h 79"/>
                  <a:gd name="T60" fmla="*/ 12 w 184"/>
                  <a:gd name="T61" fmla="*/ 3 h 79"/>
                  <a:gd name="T62" fmla="*/ 12 w 184"/>
                  <a:gd name="T63" fmla="*/ 2 h 79"/>
                  <a:gd name="T64" fmla="*/ 11 w 184"/>
                  <a:gd name="T65" fmla="*/ 2 h 79"/>
                  <a:gd name="T66" fmla="*/ 11 w 184"/>
                  <a:gd name="T67" fmla="*/ 1 h 79"/>
                  <a:gd name="T68" fmla="*/ 10 w 184"/>
                  <a:gd name="T69" fmla="*/ 1 h 79"/>
                  <a:gd name="T70" fmla="*/ 9 w 184"/>
                  <a:gd name="T71" fmla="*/ 1 h 79"/>
                  <a:gd name="T72" fmla="*/ 9 w 184"/>
                  <a:gd name="T73" fmla="*/ 0 h 79"/>
                  <a:gd name="T74" fmla="*/ 8 w 184"/>
                  <a:gd name="T75" fmla="*/ 0 h 79"/>
                  <a:gd name="T76" fmla="*/ 7 w 184"/>
                  <a:gd name="T77" fmla="*/ 0 h 79"/>
                  <a:gd name="T78" fmla="*/ 6 w 184"/>
                  <a:gd name="T79" fmla="*/ 0 h 79"/>
                  <a:gd name="T80" fmla="*/ 5 w 184"/>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9"/>
                  <a:gd name="T125" fmla="*/ 184 w 184"/>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9">
                    <a:moveTo>
                      <a:pt x="79" y="0"/>
                    </a:moveTo>
                    <a:lnTo>
                      <a:pt x="67" y="0"/>
                    </a:lnTo>
                    <a:lnTo>
                      <a:pt x="54" y="3"/>
                    </a:lnTo>
                    <a:lnTo>
                      <a:pt x="41" y="7"/>
                    </a:lnTo>
                    <a:lnTo>
                      <a:pt x="32" y="10"/>
                    </a:lnTo>
                    <a:lnTo>
                      <a:pt x="22" y="13"/>
                    </a:lnTo>
                    <a:lnTo>
                      <a:pt x="16" y="19"/>
                    </a:lnTo>
                    <a:lnTo>
                      <a:pt x="9" y="22"/>
                    </a:lnTo>
                    <a:lnTo>
                      <a:pt x="3" y="29"/>
                    </a:lnTo>
                    <a:lnTo>
                      <a:pt x="3" y="35"/>
                    </a:lnTo>
                    <a:lnTo>
                      <a:pt x="0" y="42"/>
                    </a:lnTo>
                    <a:lnTo>
                      <a:pt x="3" y="47"/>
                    </a:lnTo>
                    <a:lnTo>
                      <a:pt x="6" y="54"/>
                    </a:lnTo>
                    <a:lnTo>
                      <a:pt x="9" y="61"/>
                    </a:lnTo>
                    <a:lnTo>
                      <a:pt x="16" y="64"/>
                    </a:lnTo>
                    <a:lnTo>
                      <a:pt x="25" y="70"/>
                    </a:lnTo>
                    <a:lnTo>
                      <a:pt x="35" y="73"/>
                    </a:lnTo>
                    <a:lnTo>
                      <a:pt x="45" y="76"/>
                    </a:lnTo>
                    <a:lnTo>
                      <a:pt x="57" y="76"/>
                    </a:lnTo>
                    <a:lnTo>
                      <a:pt x="70" y="79"/>
                    </a:lnTo>
                    <a:lnTo>
                      <a:pt x="82" y="79"/>
                    </a:lnTo>
                    <a:lnTo>
                      <a:pt x="99" y="79"/>
                    </a:lnTo>
                    <a:lnTo>
                      <a:pt x="118" y="76"/>
                    </a:lnTo>
                    <a:lnTo>
                      <a:pt x="130" y="73"/>
                    </a:lnTo>
                    <a:lnTo>
                      <a:pt x="146" y="70"/>
                    </a:lnTo>
                    <a:lnTo>
                      <a:pt x="155" y="67"/>
                    </a:lnTo>
                    <a:lnTo>
                      <a:pt x="165" y="64"/>
                    </a:lnTo>
                    <a:lnTo>
                      <a:pt x="175" y="57"/>
                    </a:lnTo>
                    <a:lnTo>
                      <a:pt x="178" y="54"/>
                    </a:lnTo>
                    <a:lnTo>
                      <a:pt x="184" y="47"/>
                    </a:lnTo>
                    <a:lnTo>
                      <a:pt x="184" y="42"/>
                    </a:lnTo>
                    <a:lnTo>
                      <a:pt x="184" y="32"/>
                    </a:lnTo>
                    <a:lnTo>
                      <a:pt x="181" y="22"/>
                    </a:lnTo>
                    <a:lnTo>
                      <a:pt x="172" y="16"/>
                    </a:lnTo>
                    <a:lnTo>
                      <a:pt x="162" y="10"/>
                    </a:lnTo>
                    <a:lnTo>
                      <a:pt x="149" y="7"/>
                    </a:lnTo>
                    <a:lnTo>
                      <a:pt x="136" y="3"/>
                    </a:lnTo>
                    <a:lnTo>
                      <a:pt x="121" y="0"/>
                    </a:lnTo>
                    <a:lnTo>
                      <a:pt x="108" y="0"/>
                    </a:lnTo>
                    <a:lnTo>
                      <a:pt x="92" y="0"/>
                    </a:lnTo>
                    <a:lnTo>
                      <a:pt x="7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0" name="Freeform 1762">
                <a:extLst>
                  <a:ext uri="{FF2B5EF4-FFF2-40B4-BE49-F238E27FC236}">
                    <a16:creationId xmlns:a16="http://schemas.microsoft.com/office/drawing/2014/main" id="{E2FC3303-0DF6-418B-ABF8-28B28E60DACA}"/>
                  </a:ext>
                </a:extLst>
              </p:cNvPr>
              <p:cNvSpPr>
                <a:spLocks/>
              </p:cNvSpPr>
              <p:nvPr/>
            </p:nvSpPr>
            <p:spPr bwMode="auto">
              <a:xfrm>
                <a:off x="2625" y="3002"/>
                <a:ext cx="45" cy="22"/>
              </a:xfrm>
              <a:custGeom>
                <a:avLst/>
                <a:gdLst>
                  <a:gd name="T0" fmla="*/ 4 w 181"/>
                  <a:gd name="T1" fmla="*/ 0 h 90"/>
                  <a:gd name="T2" fmla="*/ 3 w 181"/>
                  <a:gd name="T3" fmla="*/ 1 h 90"/>
                  <a:gd name="T4" fmla="*/ 3 w 181"/>
                  <a:gd name="T5" fmla="*/ 1 h 90"/>
                  <a:gd name="T6" fmla="*/ 2 w 181"/>
                  <a:gd name="T7" fmla="*/ 1 h 90"/>
                  <a:gd name="T8" fmla="*/ 1 w 181"/>
                  <a:gd name="T9" fmla="*/ 2 h 90"/>
                  <a:gd name="T10" fmla="*/ 1 w 181"/>
                  <a:gd name="T11" fmla="*/ 2 h 90"/>
                  <a:gd name="T12" fmla="*/ 0 w 181"/>
                  <a:gd name="T13" fmla="*/ 2 h 90"/>
                  <a:gd name="T14" fmla="*/ 0 w 181"/>
                  <a:gd name="T15" fmla="*/ 3 h 90"/>
                  <a:gd name="T16" fmla="*/ 0 w 181"/>
                  <a:gd name="T17" fmla="*/ 3 h 90"/>
                  <a:gd name="T18" fmla="*/ 0 w 181"/>
                  <a:gd name="T19" fmla="*/ 4 h 90"/>
                  <a:gd name="T20" fmla="*/ 0 w 181"/>
                  <a:gd name="T21" fmla="*/ 4 h 90"/>
                  <a:gd name="T22" fmla="*/ 0 w 181"/>
                  <a:gd name="T23" fmla="*/ 4 h 90"/>
                  <a:gd name="T24" fmla="*/ 0 w 181"/>
                  <a:gd name="T25" fmla="*/ 5 h 90"/>
                  <a:gd name="T26" fmla="*/ 1 w 181"/>
                  <a:gd name="T27" fmla="*/ 5 h 90"/>
                  <a:gd name="T28" fmla="*/ 1 w 181"/>
                  <a:gd name="T29" fmla="*/ 5 h 90"/>
                  <a:gd name="T30" fmla="*/ 2 w 181"/>
                  <a:gd name="T31" fmla="*/ 5 h 90"/>
                  <a:gd name="T32" fmla="*/ 2 w 181"/>
                  <a:gd name="T33" fmla="*/ 5 h 90"/>
                  <a:gd name="T34" fmla="*/ 3 w 181"/>
                  <a:gd name="T35" fmla="*/ 5 h 90"/>
                  <a:gd name="T36" fmla="*/ 4 w 181"/>
                  <a:gd name="T37" fmla="*/ 5 h 90"/>
                  <a:gd name="T38" fmla="*/ 5 w 181"/>
                  <a:gd name="T39" fmla="*/ 5 h 90"/>
                  <a:gd name="T40" fmla="*/ 5 w 181"/>
                  <a:gd name="T41" fmla="*/ 5 h 90"/>
                  <a:gd name="T42" fmla="*/ 6 w 181"/>
                  <a:gd name="T43" fmla="*/ 5 h 90"/>
                  <a:gd name="T44" fmla="*/ 8 w 181"/>
                  <a:gd name="T45" fmla="*/ 5 h 90"/>
                  <a:gd name="T46" fmla="*/ 8 w 181"/>
                  <a:gd name="T47" fmla="*/ 4 h 90"/>
                  <a:gd name="T48" fmla="*/ 9 w 181"/>
                  <a:gd name="T49" fmla="*/ 4 h 90"/>
                  <a:gd name="T50" fmla="*/ 10 w 181"/>
                  <a:gd name="T51" fmla="*/ 3 h 90"/>
                  <a:gd name="T52" fmla="*/ 10 w 181"/>
                  <a:gd name="T53" fmla="*/ 3 h 90"/>
                  <a:gd name="T54" fmla="*/ 11 w 181"/>
                  <a:gd name="T55" fmla="*/ 3 h 90"/>
                  <a:gd name="T56" fmla="*/ 11 w 181"/>
                  <a:gd name="T57" fmla="*/ 2 h 90"/>
                  <a:gd name="T58" fmla="*/ 11 w 181"/>
                  <a:gd name="T59" fmla="*/ 2 h 90"/>
                  <a:gd name="T60" fmla="*/ 11 w 181"/>
                  <a:gd name="T61" fmla="*/ 2 h 90"/>
                  <a:gd name="T62" fmla="*/ 11 w 181"/>
                  <a:gd name="T63" fmla="*/ 1 h 90"/>
                  <a:gd name="T64" fmla="*/ 11 w 181"/>
                  <a:gd name="T65" fmla="*/ 0 h 90"/>
                  <a:gd name="T66" fmla="*/ 10 w 181"/>
                  <a:gd name="T67" fmla="*/ 0 h 90"/>
                  <a:gd name="T68" fmla="*/ 9 w 181"/>
                  <a:gd name="T69" fmla="*/ 0 h 90"/>
                  <a:gd name="T70" fmla="*/ 9 w 181"/>
                  <a:gd name="T71" fmla="*/ 0 h 90"/>
                  <a:gd name="T72" fmla="*/ 8 w 181"/>
                  <a:gd name="T73" fmla="*/ 0 h 90"/>
                  <a:gd name="T74" fmla="*/ 7 w 181"/>
                  <a:gd name="T75" fmla="*/ 0 h 90"/>
                  <a:gd name="T76" fmla="*/ 6 w 181"/>
                  <a:gd name="T77" fmla="*/ 0 h 90"/>
                  <a:gd name="T78" fmla="*/ 5 w 181"/>
                  <a:gd name="T79" fmla="*/ 0 h 90"/>
                  <a:gd name="T80" fmla="*/ 4 w 181"/>
                  <a:gd name="T81" fmla="*/ 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0"/>
                  <a:gd name="T125" fmla="*/ 181 w 18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0">
                    <a:moveTo>
                      <a:pt x="69" y="10"/>
                    </a:moveTo>
                    <a:lnTo>
                      <a:pt x="57" y="13"/>
                    </a:lnTo>
                    <a:lnTo>
                      <a:pt x="44" y="17"/>
                    </a:lnTo>
                    <a:lnTo>
                      <a:pt x="34" y="23"/>
                    </a:lnTo>
                    <a:lnTo>
                      <a:pt x="25" y="29"/>
                    </a:lnTo>
                    <a:lnTo>
                      <a:pt x="19" y="36"/>
                    </a:lnTo>
                    <a:lnTo>
                      <a:pt x="9" y="42"/>
                    </a:lnTo>
                    <a:lnTo>
                      <a:pt x="5" y="49"/>
                    </a:lnTo>
                    <a:lnTo>
                      <a:pt x="2" y="54"/>
                    </a:lnTo>
                    <a:lnTo>
                      <a:pt x="0" y="61"/>
                    </a:lnTo>
                    <a:lnTo>
                      <a:pt x="2" y="68"/>
                    </a:lnTo>
                    <a:lnTo>
                      <a:pt x="2" y="74"/>
                    </a:lnTo>
                    <a:lnTo>
                      <a:pt x="9" y="80"/>
                    </a:lnTo>
                    <a:lnTo>
                      <a:pt x="15" y="83"/>
                    </a:lnTo>
                    <a:lnTo>
                      <a:pt x="22" y="86"/>
                    </a:lnTo>
                    <a:lnTo>
                      <a:pt x="31" y="90"/>
                    </a:lnTo>
                    <a:lnTo>
                      <a:pt x="41" y="90"/>
                    </a:lnTo>
                    <a:lnTo>
                      <a:pt x="51" y="90"/>
                    </a:lnTo>
                    <a:lnTo>
                      <a:pt x="63" y="90"/>
                    </a:lnTo>
                    <a:lnTo>
                      <a:pt x="76" y="90"/>
                    </a:lnTo>
                    <a:lnTo>
                      <a:pt x="88" y="86"/>
                    </a:lnTo>
                    <a:lnTo>
                      <a:pt x="105" y="83"/>
                    </a:lnTo>
                    <a:lnTo>
                      <a:pt x="123" y="77"/>
                    </a:lnTo>
                    <a:lnTo>
                      <a:pt x="137" y="71"/>
                    </a:lnTo>
                    <a:lnTo>
                      <a:pt x="149" y="64"/>
                    </a:lnTo>
                    <a:lnTo>
                      <a:pt x="159" y="58"/>
                    </a:lnTo>
                    <a:lnTo>
                      <a:pt x="167" y="51"/>
                    </a:lnTo>
                    <a:lnTo>
                      <a:pt x="174" y="45"/>
                    </a:lnTo>
                    <a:lnTo>
                      <a:pt x="177" y="39"/>
                    </a:lnTo>
                    <a:lnTo>
                      <a:pt x="181" y="32"/>
                    </a:lnTo>
                    <a:lnTo>
                      <a:pt x="181" y="29"/>
                    </a:lnTo>
                    <a:lnTo>
                      <a:pt x="177" y="17"/>
                    </a:lnTo>
                    <a:lnTo>
                      <a:pt x="171" y="10"/>
                    </a:lnTo>
                    <a:lnTo>
                      <a:pt x="165" y="7"/>
                    </a:lnTo>
                    <a:lnTo>
                      <a:pt x="152" y="4"/>
                    </a:lnTo>
                    <a:lnTo>
                      <a:pt x="139" y="0"/>
                    </a:lnTo>
                    <a:lnTo>
                      <a:pt x="127" y="0"/>
                    </a:lnTo>
                    <a:lnTo>
                      <a:pt x="111" y="0"/>
                    </a:lnTo>
                    <a:lnTo>
                      <a:pt x="95" y="4"/>
                    </a:lnTo>
                    <a:lnTo>
                      <a:pt x="83" y="7"/>
                    </a:lnTo>
                    <a:lnTo>
                      <a:pt x="69" y="1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01" name="Freeform 1763">
                <a:extLst>
                  <a:ext uri="{FF2B5EF4-FFF2-40B4-BE49-F238E27FC236}">
                    <a16:creationId xmlns:a16="http://schemas.microsoft.com/office/drawing/2014/main" id="{84BC1B6B-7F5C-4CFC-B618-AD999B83E689}"/>
                  </a:ext>
                </a:extLst>
              </p:cNvPr>
              <p:cNvSpPr>
                <a:spLocks/>
              </p:cNvSpPr>
              <p:nvPr/>
            </p:nvSpPr>
            <p:spPr bwMode="auto">
              <a:xfrm>
                <a:off x="2625" y="3002"/>
                <a:ext cx="45" cy="22"/>
              </a:xfrm>
              <a:custGeom>
                <a:avLst/>
                <a:gdLst>
                  <a:gd name="T0" fmla="*/ 4 w 181"/>
                  <a:gd name="T1" fmla="*/ 0 h 90"/>
                  <a:gd name="T2" fmla="*/ 3 w 181"/>
                  <a:gd name="T3" fmla="*/ 1 h 90"/>
                  <a:gd name="T4" fmla="*/ 3 w 181"/>
                  <a:gd name="T5" fmla="*/ 1 h 90"/>
                  <a:gd name="T6" fmla="*/ 2 w 181"/>
                  <a:gd name="T7" fmla="*/ 1 h 90"/>
                  <a:gd name="T8" fmla="*/ 1 w 181"/>
                  <a:gd name="T9" fmla="*/ 2 h 90"/>
                  <a:gd name="T10" fmla="*/ 1 w 181"/>
                  <a:gd name="T11" fmla="*/ 2 h 90"/>
                  <a:gd name="T12" fmla="*/ 0 w 181"/>
                  <a:gd name="T13" fmla="*/ 2 h 90"/>
                  <a:gd name="T14" fmla="*/ 0 w 181"/>
                  <a:gd name="T15" fmla="*/ 3 h 90"/>
                  <a:gd name="T16" fmla="*/ 0 w 181"/>
                  <a:gd name="T17" fmla="*/ 3 h 90"/>
                  <a:gd name="T18" fmla="*/ 0 w 181"/>
                  <a:gd name="T19" fmla="*/ 4 h 90"/>
                  <a:gd name="T20" fmla="*/ 0 w 181"/>
                  <a:gd name="T21" fmla="*/ 4 h 90"/>
                  <a:gd name="T22" fmla="*/ 0 w 181"/>
                  <a:gd name="T23" fmla="*/ 4 h 90"/>
                  <a:gd name="T24" fmla="*/ 0 w 181"/>
                  <a:gd name="T25" fmla="*/ 5 h 90"/>
                  <a:gd name="T26" fmla="*/ 1 w 181"/>
                  <a:gd name="T27" fmla="*/ 5 h 90"/>
                  <a:gd name="T28" fmla="*/ 1 w 181"/>
                  <a:gd name="T29" fmla="*/ 5 h 90"/>
                  <a:gd name="T30" fmla="*/ 2 w 181"/>
                  <a:gd name="T31" fmla="*/ 5 h 90"/>
                  <a:gd name="T32" fmla="*/ 2 w 181"/>
                  <a:gd name="T33" fmla="*/ 5 h 90"/>
                  <a:gd name="T34" fmla="*/ 3 w 181"/>
                  <a:gd name="T35" fmla="*/ 5 h 90"/>
                  <a:gd name="T36" fmla="*/ 4 w 181"/>
                  <a:gd name="T37" fmla="*/ 5 h 90"/>
                  <a:gd name="T38" fmla="*/ 5 w 181"/>
                  <a:gd name="T39" fmla="*/ 5 h 90"/>
                  <a:gd name="T40" fmla="*/ 5 w 181"/>
                  <a:gd name="T41" fmla="*/ 5 h 90"/>
                  <a:gd name="T42" fmla="*/ 6 w 181"/>
                  <a:gd name="T43" fmla="*/ 5 h 90"/>
                  <a:gd name="T44" fmla="*/ 8 w 181"/>
                  <a:gd name="T45" fmla="*/ 5 h 90"/>
                  <a:gd name="T46" fmla="*/ 8 w 181"/>
                  <a:gd name="T47" fmla="*/ 4 h 90"/>
                  <a:gd name="T48" fmla="*/ 9 w 181"/>
                  <a:gd name="T49" fmla="*/ 4 h 90"/>
                  <a:gd name="T50" fmla="*/ 10 w 181"/>
                  <a:gd name="T51" fmla="*/ 3 h 90"/>
                  <a:gd name="T52" fmla="*/ 10 w 181"/>
                  <a:gd name="T53" fmla="*/ 3 h 90"/>
                  <a:gd name="T54" fmla="*/ 11 w 181"/>
                  <a:gd name="T55" fmla="*/ 3 h 90"/>
                  <a:gd name="T56" fmla="*/ 11 w 181"/>
                  <a:gd name="T57" fmla="*/ 2 h 90"/>
                  <a:gd name="T58" fmla="*/ 11 w 181"/>
                  <a:gd name="T59" fmla="*/ 2 h 90"/>
                  <a:gd name="T60" fmla="*/ 11 w 181"/>
                  <a:gd name="T61" fmla="*/ 2 h 90"/>
                  <a:gd name="T62" fmla="*/ 11 w 181"/>
                  <a:gd name="T63" fmla="*/ 1 h 90"/>
                  <a:gd name="T64" fmla="*/ 11 w 181"/>
                  <a:gd name="T65" fmla="*/ 0 h 90"/>
                  <a:gd name="T66" fmla="*/ 10 w 181"/>
                  <a:gd name="T67" fmla="*/ 0 h 90"/>
                  <a:gd name="T68" fmla="*/ 9 w 181"/>
                  <a:gd name="T69" fmla="*/ 0 h 90"/>
                  <a:gd name="T70" fmla="*/ 9 w 181"/>
                  <a:gd name="T71" fmla="*/ 0 h 90"/>
                  <a:gd name="T72" fmla="*/ 8 w 181"/>
                  <a:gd name="T73" fmla="*/ 0 h 90"/>
                  <a:gd name="T74" fmla="*/ 7 w 181"/>
                  <a:gd name="T75" fmla="*/ 0 h 90"/>
                  <a:gd name="T76" fmla="*/ 6 w 181"/>
                  <a:gd name="T77" fmla="*/ 0 h 90"/>
                  <a:gd name="T78" fmla="*/ 5 w 181"/>
                  <a:gd name="T79" fmla="*/ 0 h 90"/>
                  <a:gd name="T80" fmla="*/ 4 w 181"/>
                  <a:gd name="T81" fmla="*/ 0 h 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90"/>
                  <a:gd name="T125" fmla="*/ 181 w 181"/>
                  <a:gd name="T126" fmla="*/ 90 h 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90">
                    <a:moveTo>
                      <a:pt x="69" y="10"/>
                    </a:moveTo>
                    <a:lnTo>
                      <a:pt x="57" y="13"/>
                    </a:lnTo>
                    <a:lnTo>
                      <a:pt x="44" y="17"/>
                    </a:lnTo>
                    <a:lnTo>
                      <a:pt x="34" y="23"/>
                    </a:lnTo>
                    <a:lnTo>
                      <a:pt x="25" y="29"/>
                    </a:lnTo>
                    <a:lnTo>
                      <a:pt x="19" y="36"/>
                    </a:lnTo>
                    <a:lnTo>
                      <a:pt x="9" y="42"/>
                    </a:lnTo>
                    <a:lnTo>
                      <a:pt x="5" y="49"/>
                    </a:lnTo>
                    <a:lnTo>
                      <a:pt x="2" y="54"/>
                    </a:lnTo>
                    <a:lnTo>
                      <a:pt x="0" y="61"/>
                    </a:lnTo>
                    <a:lnTo>
                      <a:pt x="2" y="68"/>
                    </a:lnTo>
                    <a:lnTo>
                      <a:pt x="2" y="74"/>
                    </a:lnTo>
                    <a:lnTo>
                      <a:pt x="9" y="80"/>
                    </a:lnTo>
                    <a:lnTo>
                      <a:pt x="15" y="83"/>
                    </a:lnTo>
                    <a:lnTo>
                      <a:pt x="22" y="86"/>
                    </a:lnTo>
                    <a:lnTo>
                      <a:pt x="31" y="90"/>
                    </a:lnTo>
                    <a:lnTo>
                      <a:pt x="41" y="90"/>
                    </a:lnTo>
                    <a:lnTo>
                      <a:pt x="51" y="90"/>
                    </a:lnTo>
                    <a:lnTo>
                      <a:pt x="63" y="90"/>
                    </a:lnTo>
                    <a:lnTo>
                      <a:pt x="76" y="90"/>
                    </a:lnTo>
                    <a:lnTo>
                      <a:pt x="88" y="86"/>
                    </a:lnTo>
                    <a:lnTo>
                      <a:pt x="105" y="83"/>
                    </a:lnTo>
                    <a:lnTo>
                      <a:pt x="123" y="77"/>
                    </a:lnTo>
                    <a:lnTo>
                      <a:pt x="137" y="71"/>
                    </a:lnTo>
                    <a:lnTo>
                      <a:pt x="149" y="64"/>
                    </a:lnTo>
                    <a:lnTo>
                      <a:pt x="159" y="58"/>
                    </a:lnTo>
                    <a:lnTo>
                      <a:pt x="167" y="51"/>
                    </a:lnTo>
                    <a:lnTo>
                      <a:pt x="174" y="45"/>
                    </a:lnTo>
                    <a:lnTo>
                      <a:pt x="177" y="39"/>
                    </a:lnTo>
                    <a:lnTo>
                      <a:pt x="181" y="32"/>
                    </a:lnTo>
                    <a:lnTo>
                      <a:pt x="181" y="29"/>
                    </a:lnTo>
                    <a:lnTo>
                      <a:pt x="177" y="17"/>
                    </a:lnTo>
                    <a:lnTo>
                      <a:pt x="171" y="10"/>
                    </a:lnTo>
                    <a:lnTo>
                      <a:pt x="165" y="7"/>
                    </a:lnTo>
                    <a:lnTo>
                      <a:pt x="152" y="4"/>
                    </a:lnTo>
                    <a:lnTo>
                      <a:pt x="139" y="0"/>
                    </a:lnTo>
                    <a:lnTo>
                      <a:pt x="127" y="0"/>
                    </a:lnTo>
                    <a:lnTo>
                      <a:pt x="111" y="0"/>
                    </a:lnTo>
                    <a:lnTo>
                      <a:pt x="95" y="4"/>
                    </a:lnTo>
                    <a:lnTo>
                      <a:pt x="83" y="7"/>
                    </a:lnTo>
                    <a:lnTo>
                      <a:pt x="69" y="1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2" name="Freeform 1764">
                <a:extLst>
                  <a:ext uri="{FF2B5EF4-FFF2-40B4-BE49-F238E27FC236}">
                    <a16:creationId xmlns:a16="http://schemas.microsoft.com/office/drawing/2014/main" id="{B5D4C890-CCF5-481D-822B-A3C48996A379}"/>
                  </a:ext>
                </a:extLst>
              </p:cNvPr>
              <p:cNvSpPr>
                <a:spLocks/>
              </p:cNvSpPr>
              <p:nvPr/>
            </p:nvSpPr>
            <p:spPr bwMode="auto">
              <a:xfrm>
                <a:off x="2704" y="2960"/>
                <a:ext cx="43" cy="25"/>
              </a:xfrm>
              <a:custGeom>
                <a:avLst/>
                <a:gdLst>
                  <a:gd name="T0" fmla="*/ 4 w 172"/>
                  <a:gd name="T1" fmla="*/ 1 h 101"/>
                  <a:gd name="T2" fmla="*/ 3 w 172"/>
                  <a:gd name="T3" fmla="*/ 1 h 101"/>
                  <a:gd name="T4" fmla="*/ 3 w 172"/>
                  <a:gd name="T5" fmla="*/ 2 h 101"/>
                  <a:gd name="T6" fmla="*/ 2 w 172"/>
                  <a:gd name="T7" fmla="*/ 2 h 101"/>
                  <a:gd name="T8" fmla="*/ 1 w 172"/>
                  <a:gd name="T9" fmla="*/ 3 h 101"/>
                  <a:gd name="T10" fmla="*/ 1 w 172"/>
                  <a:gd name="T11" fmla="*/ 3 h 101"/>
                  <a:gd name="T12" fmla="*/ 1 w 172"/>
                  <a:gd name="T13" fmla="*/ 4 h 101"/>
                  <a:gd name="T14" fmla="*/ 0 w 172"/>
                  <a:gd name="T15" fmla="*/ 4 h 101"/>
                  <a:gd name="T16" fmla="*/ 0 w 172"/>
                  <a:gd name="T17" fmla="*/ 4 h 101"/>
                  <a:gd name="T18" fmla="*/ 0 w 172"/>
                  <a:gd name="T19" fmla="*/ 5 h 101"/>
                  <a:gd name="T20" fmla="*/ 0 w 172"/>
                  <a:gd name="T21" fmla="*/ 5 h 101"/>
                  <a:gd name="T22" fmla="*/ 1 w 172"/>
                  <a:gd name="T23" fmla="*/ 6 h 101"/>
                  <a:gd name="T24" fmla="*/ 1 w 172"/>
                  <a:gd name="T25" fmla="*/ 6 h 101"/>
                  <a:gd name="T26" fmla="*/ 1 w 172"/>
                  <a:gd name="T27" fmla="*/ 6 h 101"/>
                  <a:gd name="T28" fmla="*/ 2 w 172"/>
                  <a:gd name="T29" fmla="*/ 6 h 101"/>
                  <a:gd name="T30" fmla="*/ 2 w 172"/>
                  <a:gd name="T31" fmla="*/ 6 h 101"/>
                  <a:gd name="T32" fmla="*/ 3 w 172"/>
                  <a:gd name="T33" fmla="*/ 6 h 101"/>
                  <a:gd name="T34" fmla="*/ 4 w 172"/>
                  <a:gd name="T35" fmla="*/ 6 h 101"/>
                  <a:gd name="T36" fmla="*/ 4 w 172"/>
                  <a:gd name="T37" fmla="*/ 6 h 101"/>
                  <a:gd name="T38" fmla="*/ 5 w 172"/>
                  <a:gd name="T39" fmla="*/ 6 h 101"/>
                  <a:gd name="T40" fmla="*/ 6 w 172"/>
                  <a:gd name="T41" fmla="*/ 6 h 101"/>
                  <a:gd name="T42" fmla="*/ 7 w 172"/>
                  <a:gd name="T43" fmla="*/ 5 h 101"/>
                  <a:gd name="T44" fmla="*/ 8 w 172"/>
                  <a:gd name="T45" fmla="*/ 5 h 101"/>
                  <a:gd name="T46" fmla="*/ 9 w 172"/>
                  <a:gd name="T47" fmla="*/ 4 h 101"/>
                  <a:gd name="T48" fmla="*/ 9 w 172"/>
                  <a:gd name="T49" fmla="*/ 4 h 101"/>
                  <a:gd name="T50" fmla="*/ 10 w 172"/>
                  <a:gd name="T51" fmla="*/ 3 h 101"/>
                  <a:gd name="T52" fmla="*/ 10 w 172"/>
                  <a:gd name="T53" fmla="*/ 3 h 101"/>
                  <a:gd name="T54" fmla="*/ 11 w 172"/>
                  <a:gd name="T55" fmla="*/ 2 h 101"/>
                  <a:gd name="T56" fmla="*/ 11 w 172"/>
                  <a:gd name="T57" fmla="*/ 2 h 101"/>
                  <a:gd name="T58" fmla="*/ 11 w 172"/>
                  <a:gd name="T59" fmla="*/ 1 h 101"/>
                  <a:gd name="T60" fmla="*/ 11 w 172"/>
                  <a:gd name="T61" fmla="*/ 1 h 101"/>
                  <a:gd name="T62" fmla="*/ 11 w 172"/>
                  <a:gd name="T63" fmla="*/ 0 h 101"/>
                  <a:gd name="T64" fmla="*/ 10 w 172"/>
                  <a:gd name="T65" fmla="*/ 0 h 101"/>
                  <a:gd name="T66" fmla="*/ 10 w 172"/>
                  <a:gd name="T67" fmla="*/ 0 h 101"/>
                  <a:gd name="T68" fmla="*/ 9 w 172"/>
                  <a:gd name="T69" fmla="*/ 0 h 101"/>
                  <a:gd name="T70" fmla="*/ 8 w 172"/>
                  <a:gd name="T71" fmla="*/ 0 h 101"/>
                  <a:gd name="T72" fmla="*/ 7 w 172"/>
                  <a:gd name="T73" fmla="*/ 0 h 101"/>
                  <a:gd name="T74" fmla="*/ 6 w 172"/>
                  <a:gd name="T75" fmla="*/ 0 h 101"/>
                  <a:gd name="T76" fmla="*/ 6 w 172"/>
                  <a:gd name="T77" fmla="*/ 0 h 101"/>
                  <a:gd name="T78" fmla="*/ 5 w 172"/>
                  <a:gd name="T79" fmla="*/ 1 h 101"/>
                  <a:gd name="T80" fmla="*/ 4 w 172"/>
                  <a:gd name="T81" fmla="*/ 1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61" y="18"/>
                    </a:moveTo>
                    <a:lnTo>
                      <a:pt x="48" y="25"/>
                    </a:lnTo>
                    <a:lnTo>
                      <a:pt x="38" y="31"/>
                    </a:lnTo>
                    <a:lnTo>
                      <a:pt x="29" y="37"/>
                    </a:lnTo>
                    <a:lnTo>
                      <a:pt x="19" y="44"/>
                    </a:lnTo>
                    <a:lnTo>
                      <a:pt x="13" y="50"/>
                    </a:lnTo>
                    <a:lnTo>
                      <a:pt x="7" y="59"/>
                    </a:lnTo>
                    <a:lnTo>
                      <a:pt x="4" y="66"/>
                    </a:lnTo>
                    <a:lnTo>
                      <a:pt x="0" y="72"/>
                    </a:lnTo>
                    <a:lnTo>
                      <a:pt x="0" y="79"/>
                    </a:lnTo>
                    <a:lnTo>
                      <a:pt x="4" y="85"/>
                    </a:lnTo>
                    <a:lnTo>
                      <a:pt x="7" y="91"/>
                    </a:lnTo>
                    <a:lnTo>
                      <a:pt x="10" y="94"/>
                    </a:lnTo>
                    <a:lnTo>
                      <a:pt x="16" y="98"/>
                    </a:lnTo>
                    <a:lnTo>
                      <a:pt x="26" y="101"/>
                    </a:lnTo>
                    <a:lnTo>
                      <a:pt x="36" y="101"/>
                    </a:lnTo>
                    <a:lnTo>
                      <a:pt x="44" y="101"/>
                    </a:lnTo>
                    <a:lnTo>
                      <a:pt x="54" y="101"/>
                    </a:lnTo>
                    <a:lnTo>
                      <a:pt x="67" y="98"/>
                    </a:lnTo>
                    <a:lnTo>
                      <a:pt x="80" y="94"/>
                    </a:lnTo>
                    <a:lnTo>
                      <a:pt x="90" y="91"/>
                    </a:lnTo>
                    <a:lnTo>
                      <a:pt x="108" y="85"/>
                    </a:lnTo>
                    <a:lnTo>
                      <a:pt x="121" y="76"/>
                    </a:lnTo>
                    <a:lnTo>
                      <a:pt x="137" y="69"/>
                    </a:lnTo>
                    <a:lnTo>
                      <a:pt x="146" y="59"/>
                    </a:lnTo>
                    <a:lnTo>
                      <a:pt x="156" y="54"/>
                    </a:lnTo>
                    <a:lnTo>
                      <a:pt x="162" y="47"/>
                    </a:lnTo>
                    <a:lnTo>
                      <a:pt x="169" y="37"/>
                    </a:lnTo>
                    <a:lnTo>
                      <a:pt x="172" y="31"/>
                    </a:lnTo>
                    <a:lnTo>
                      <a:pt x="172" y="25"/>
                    </a:lnTo>
                    <a:lnTo>
                      <a:pt x="172" y="18"/>
                    </a:lnTo>
                    <a:lnTo>
                      <a:pt x="169" y="8"/>
                    </a:lnTo>
                    <a:lnTo>
                      <a:pt x="162" y="2"/>
                    </a:lnTo>
                    <a:lnTo>
                      <a:pt x="153" y="0"/>
                    </a:lnTo>
                    <a:lnTo>
                      <a:pt x="140" y="0"/>
                    </a:lnTo>
                    <a:lnTo>
                      <a:pt x="127" y="0"/>
                    </a:lnTo>
                    <a:lnTo>
                      <a:pt x="115" y="0"/>
                    </a:lnTo>
                    <a:lnTo>
                      <a:pt x="99" y="2"/>
                    </a:lnTo>
                    <a:lnTo>
                      <a:pt x="86" y="8"/>
                    </a:lnTo>
                    <a:lnTo>
                      <a:pt x="73" y="12"/>
                    </a:lnTo>
                    <a:lnTo>
                      <a:pt x="61" y="1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03" name="Freeform 1765">
                <a:extLst>
                  <a:ext uri="{FF2B5EF4-FFF2-40B4-BE49-F238E27FC236}">
                    <a16:creationId xmlns:a16="http://schemas.microsoft.com/office/drawing/2014/main" id="{CC26DC6E-FEA6-4B99-B87F-1FF9C34D3B3C}"/>
                  </a:ext>
                </a:extLst>
              </p:cNvPr>
              <p:cNvSpPr>
                <a:spLocks/>
              </p:cNvSpPr>
              <p:nvPr/>
            </p:nvSpPr>
            <p:spPr bwMode="auto">
              <a:xfrm>
                <a:off x="2704" y="2960"/>
                <a:ext cx="43" cy="25"/>
              </a:xfrm>
              <a:custGeom>
                <a:avLst/>
                <a:gdLst>
                  <a:gd name="T0" fmla="*/ 4 w 172"/>
                  <a:gd name="T1" fmla="*/ 1 h 101"/>
                  <a:gd name="T2" fmla="*/ 3 w 172"/>
                  <a:gd name="T3" fmla="*/ 1 h 101"/>
                  <a:gd name="T4" fmla="*/ 3 w 172"/>
                  <a:gd name="T5" fmla="*/ 2 h 101"/>
                  <a:gd name="T6" fmla="*/ 2 w 172"/>
                  <a:gd name="T7" fmla="*/ 2 h 101"/>
                  <a:gd name="T8" fmla="*/ 1 w 172"/>
                  <a:gd name="T9" fmla="*/ 3 h 101"/>
                  <a:gd name="T10" fmla="*/ 1 w 172"/>
                  <a:gd name="T11" fmla="*/ 3 h 101"/>
                  <a:gd name="T12" fmla="*/ 1 w 172"/>
                  <a:gd name="T13" fmla="*/ 4 h 101"/>
                  <a:gd name="T14" fmla="*/ 0 w 172"/>
                  <a:gd name="T15" fmla="*/ 4 h 101"/>
                  <a:gd name="T16" fmla="*/ 0 w 172"/>
                  <a:gd name="T17" fmla="*/ 4 h 101"/>
                  <a:gd name="T18" fmla="*/ 0 w 172"/>
                  <a:gd name="T19" fmla="*/ 5 h 101"/>
                  <a:gd name="T20" fmla="*/ 0 w 172"/>
                  <a:gd name="T21" fmla="*/ 5 h 101"/>
                  <a:gd name="T22" fmla="*/ 1 w 172"/>
                  <a:gd name="T23" fmla="*/ 6 h 101"/>
                  <a:gd name="T24" fmla="*/ 1 w 172"/>
                  <a:gd name="T25" fmla="*/ 6 h 101"/>
                  <a:gd name="T26" fmla="*/ 1 w 172"/>
                  <a:gd name="T27" fmla="*/ 6 h 101"/>
                  <a:gd name="T28" fmla="*/ 2 w 172"/>
                  <a:gd name="T29" fmla="*/ 6 h 101"/>
                  <a:gd name="T30" fmla="*/ 2 w 172"/>
                  <a:gd name="T31" fmla="*/ 6 h 101"/>
                  <a:gd name="T32" fmla="*/ 3 w 172"/>
                  <a:gd name="T33" fmla="*/ 6 h 101"/>
                  <a:gd name="T34" fmla="*/ 4 w 172"/>
                  <a:gd name="T35" fmla="*/ 6 h 101"/>
                  <a:gd name="T36" fmla="*/ 4 w 172"/>
                  <a:gd name="T37" fmla="*/ 6 h 101"/>
                  <a:gd name="T38" fmla="*/ 5 w 172"/>
                  <a:gd name="T39" fmla="*/ 6 h 101"/>
                  <a:gd name="T40" fmla="*/ 6 w 172"/>
                  <a:gd name="T41" fmla="*/ 6 h 101"/>
                  <a:gd name="T42" fmla="*/ 7 w 172"/>
                  <a:gd name="T43" fmla="*/ 5 h 101"/>
                  <a:gd name="T44" fmla="*/ 8 w 172"/>
                  <a:gd name="T45" fmla="*/ 5 h 101"/>
                  <a:gd name="T46" fmla="*/ 9 w 172"/>
                  <a:gd name="T47" fmla="*/ 4 h 101"/>
                  <a:gd name="T48" fmla="*/ 9 w 172"/>
                  <a:gd name="T49" fmla="*/ 4 h 101"/>
                  <a:gd name="T50" fmla="*/ 10 w 172"/>
                  <a:gd name="T51" fmla="*/ 3 h 101"/>
                  <a:gd name="T52" fmla="*/ 10 w 172"/>
                  <a:gd name="T53" fmla="*/ 3 h 101"/>
                  <a:gd name="T54" fmla="*/ 11 w 172"/>
                  <a:gd name="T55" fmla="*/ 2 h 101"/>
                  <a:gd name="T56" fmla="*/ 11 w 172"/>
                  <a:gd name="T57" fmla="*/ 2 h 101"/>
                  <a:gd name="T58" fmla="*/ 11 w 172"/>
                  <a:gd name="T59" fmla="*/ 1 h 101"/>
                  <a:gd name="T60" fmla="*/ 11 w 172"/>
                  <a:gd name="T61" fmla="*/ 1 h 101"/>
                  <a:gd name="T62" fmla="*/ 11 w 172"/>
                  <a:gd name="T63" fmla="*/ 0 h 101"/>
                  <a:gd name="T64" fmla="*/ 10 w 172"/>
                  <a:gd name="T65" fmla="*/ 0 h 101"/>
                  <a:gd name="T66" fmla="*/ 10 w 172"/>
                  <a:gd name="T67" fmla="*/ 0 h 101"/>
                  <a:gd name="T68" fmla="*/ 9 w 172"/>
                  <a:gd name="T69" fmla="*/ 0 h 101"/>
                  <a:gd name="T70" fmla="*/ 8 w 172"/>
                  <a:gd name="T71" fmla="*/ 0 h 101"/>
                  <a:gd name="T72" fmla="*/ 7 w 172"/>
                  <a:gd name="T73" fmla="*/ 0 h 101"/>
                  <a:gd name="T74" fmla="*/ 6 w 172"/>
                  <a:gd name="T75" fmla="*/ 0 h 101"/>
                  <a:gd name="T76" fmla="*/ 6 w 172"/>
                  <a:gd name="T77" fmla="*/ 0 h 101"/>
                  <a:gd name="T78" fmla="*/ 5 w 172"/>
                  <a:gd name="T79" fmla="*/ 1 h 101"/>
                  <a:gd name="T80" fmla="*/ 4 w 172"/>
                  <a:gd name="T81" fmla="*/ 1 h 1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1"/>
                  <a:gd name="T125" fmla="*/ 172 w 172"/>
                  <a:gd name="T126" fmla="*/ 101 h 1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1">
                    <a:moveTo>
                      <a:pt x="61" y="18"/>
                    </a:moveTo>
                    <a:lnTo>
                      <a:pt x="48" y="25"/>
                    </a:lnTo>
                    <a:lnTo>
                      <a:pt x="38" y="31"/>
                    </a:lnTo>
                    <a:lnTo>
                      <a:pt x="29" y="37"/>
                    </a:lnTo>
                    <a:lnTo>
                      <a:pt x="19" y="44"/>
                    </a:lnTo>
                    <a:lnTo>
                      <a:pt x="13" y="50"/>
                    </a:lnTo>
                    <a:lnTo>
                      <a:pt x="7" y="59"/>
                    </a:lnTo>
                    <a:lnTo>
                      <a:pt x="4" y="66"/>
                    </a:lnTo>
                    <a:lnTo>
                      <a:pt x="0" y="72"/>
                    </a:lnTo>
                    <a:lnTo>
                      <a:pt x="0" y="79"/>
                    </a:lnTo>
                    <a:lnTo>
                      <a:pt x="4" y="85"/>
                    </a:lnTo>
                    <a:lnTo>
                      <a:pt x="7" y="91"/>
                    </a:lnTo>
                    <a:lnTo>
                      <a:pt x="10" y="94"/>
                    </a:lnTo>
                    <a:lnTo>
                      <a:pt x="16" y="98"/>
                    </a:lnTo>
                    <a:lnTo>
                      <a:pt x="26" y="101"/>
                    </a:lnTo>
                    <a:lnTo>
                      <a:pt x="36" y="101"/>
                    </a:lnTo>
                    <a:lnTo>
                      <a:pt x="44" y="101"/>
                    </a:lnTo>
                    <a:lnTo>
                      <a:pt x="54" y="101"/>
                    </a:lnTo>
                    <a:lnTo>
                      <a:pt x="67" y="98"/>
                    </a:lnTo>
                    <a:lnTo>
                      <a:pt x="80" y="94"/>
                    </a:lnTo>
                    <a:lnTo>
                      <a:pt x="90" y="91"/>
                    </a:lnTo>
                    <a:lnTo>
                      <a:pt x="108" y="85"/>
                    </a:lnTo>
                    <a:lnTo>
                      <a:pt x="121" y="76"/>
                    </a:lnTo>
                    <a:lnTo>
                      <a:pt x="137" y="69"/>
                    </a:lnTo>
                    <a:lnTo>
                      <a:pt x="146" y="59"/>
                    </a:lnTo>
                    <a:lnTo>
                      <a:pt x="156" y="54"/>
                    </a:lnTo>
                    <a:lnTo>
                      <a:pt x="162" y="47"/>
                    </a:lnTo>
                    <a:lnTo>
                      <a:pt x="169" y="37"/>
                    </a:lnTo>
                    <a:lnTo>
                      <a:pt x="172" y="31"/>
                    </a:lnTo>
                    <a:lnTo>
                      <a:pt x="172" y="25"/>
                    </a:lnTo>
                    <a:lnTo>
                      <a:pt x="172" y="18"/>
                    </a:lnTo>
                    <a:lnTo>
                      <a:pt x="169" y="8"/>
                    </a:lnTo>
                    <a:lnTo>
                      <a:pt x="162" y="2"/>
                    </a:lnTo>
                    <a:lnTo>
                      <a:pt x="153" y="0"/>
                    </a:lnTo>
                    <a:lnTo>
                      <a:pt x="140" y="0"/>
                    </a:lnTo>
                    <a:lnTo>
                      <a:pt x="127" y="0"/>
                    </a:lnTo>
                    <a:lnTo>
                      <a:pt x="115" y="0"/>
                    </a:lnTo>
                    <a:lnTo>
                      <a:pt x="99" y="2"/>
                    </a:lnTo>
                    <a:lnTo>
                      <a:pt x="86" y="8"/>
                    </a:lnTo>
                    <a:lnTo>
                      <a:pt x="73" y="12"/>
                    </a:lnTo>
                    <a:lnTo>
                      <a:pt x="61" y="1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4" name="Freeform 1766">
                <a:extLst>
                  <a:ext uri="{FF2B5EF4-FFF2-40B4-BE49-F238E27FC236}">
                    <a16:creationId xmlns:a16="http://schemas.microsoft.com/office/drawing/2014/main" id="{459FA138-29E6-4857-A5EA-2B7115DF19FD}"/>
                  </a:ext>
                </a:extLst>
              </p:cNvPr>
              <p:cNvSpPr>
                <a:spLocks/>
              </p:cNvSpPr>
              <p:nvPr/>
            </p:nvSpPr>
            <p:spPr bwMode="auto">
              <a:xfrm>
                <a:off x="2779" y="2902"/>
                <a:ext cx="39" cy="32"/>
              </a:xfrm>
              <a:custGeom>
                <a:avLst/>
                <a:gdLst>
                  <a:gd name="T0" fmla="*/ 3 w 156"/>
                  <a:gd name="T1" fmla="*/ 3 h 127"/>
                  <a:gd name="T2" fmla="*/ 2 w 156"/>
                  <a:gd name="T3" fmla="*/ 3 h 127"/>
                  <a:gd name="T4" fmla="*/ 2 w 156"/>
                  <a:gd name="T5" fmla="*/ 4 h 127"/>
                  <a:gd name="T6" fmla="*/ 1 w 156"/>
                  <a:gd name="T7" fmla="*/ 4 h 127"/>
                  <a:gd name="T8" fmla="*/ 1 w 156"/>
                  <a:gd name="T9" fmla="*/ 5 h 127"/>
                  <a:gd name="T10" fmla="*/ 1 w 156"/>
                  <a:gd name="T11" fmla="*/ 5 h 127"/>
                  <a:gd name="T12" fmla="*/ 0 w 156"/>
                  <a:gd name="T13" fmla="*/ 6 h 127"/>
                  <a:gd name="T14" fmla="*/ 0 w 156"/>
                  <a:gd name="T15" fmla="*/ 6 h 127"/>
                  <a:gd name="T16" fmla="*/ 0 w 156"/>
                  <a:gd name="T17" fmla="*/ 7 h 127"/>
                  <a:gd name="T18" fmla="*/ 0 w 156"/>
                  <a:gd name="T19" fmla="*/ 7 h 127"/>
                  <a:gd name="T20" fmla="*/ 0 w 156"/>
                  <a:gd name="T21" fmla="*/ 8 h 127"/>
                  <a:gd name="T22" fmla="*/ 1 w 156"/>
                  <a:gd name="T23" fmla="*/ 8 h 127"/>
                  <a:gd name="T24" fmla="*/ 1 w 156"/>
                  <a:gd name="T25" fmla="*/ 8 h 127"/>
                  <a:gd name="T26" fmla="*/ 2 w 156"/>
                  <a:gd name="T27" fmla="*/ 8 h 127"/>
                  <a:gd name="T28" fmla="*/ 2 w 156"/>
                  <a:gd name="T29" fmla="*/ 8 h 127"/>
                  <a:gd name="T30" fmla="*/ 3 w 156"/>
                  <a:gd name="T31" fmla="*/ 8 h 127"/>
                  <a:gd name="T32" fmla="*/ 3 w 156"/>
                  <a:gd name="T33" fmla="*/ 8 h 127"/>
                  <a:gd name="T34" fmla="*/ 4 w 156"/>
                  <a:gd name="T35" fmla="*/ 8 h 127"/>
                  <a:gd name="T36" fmla="*/ 5 w 156"/>
                  <a:gd name="T37" fmla="*/ 7 h 127"/>
                  <a:gd name="T38" fmla="*/ 5 w 156"/>
                  <a:gd name="T39" fmla="*/ 7 h 127"/>
                  <a:gd name="T40" fmla="*/ 6 w 156"/>
                  <a:gd name="T41" fmla="*/ 7 h 127"/>
                  <a:gd name="T42" fmla="*/ 7 w 156"/>
                  <a:gd name="T43" fmla="*/ 6 h 127"/>
                  <a:gd name="T44" fmla="*/ 8 w 156"/>
                  <a:gd name="T45" fmla="*/ 5 h 127"/>
                  <a:gd name="T46" fmla="*/ 8 w 156"/>
                  <a:gd name="T47" fmla="*/ 5 h 127"/>
                  <a:gd name="T48" fmla="*/ 9 w 156"/>
                  <a:gd name="T49" fmla="*/ 4 h 127"/>
                  <a:gd name="T50" fmla="*/ 9 w 156"/>
                  <a:gd name="T51" fmla="*/ 3 h 127"/>
                  <a:gd name="T52" fmla="*/ 10 w 156"/>
                  <a:gd name="T53" fmla="*/ 3 h 127"/>
                  <a:gd name="T54" fmla="*/ 10 w 156"/>
                  <a:gd name="T55" fmla="*/ 2 h 127"/>
                  <a:gd name="T56" fmla="*/ 10 w 156"/>
                  <a:gd name="T57" fmla="*/ 2 h 127"/>
                  <a:gd name="T58" fmla="*/ 10 w 156"/>
                  <a:gd name="T59" fmla="*/ 1 h 127"/>
                  <a:gd name="T60" fmla="*/ 10 w 156"/>
                  <a:gd name="T61" fmla="*/ 1 h 127"/>
                  <a:gd name="T62" fmla="*/ 9 w 156"/>
                  <a:gd name="T63" fmla="*/ 0 h 127"/>
                  <a:gd name="T64" fmla="*/ 9 w 156"/>
                  <a:gd name="T65" fmla="*/ 0 h 127"/>
                  <a:gd name="T66" fmla="*/ 8 w 156"/>
                  <a:gd name="T67" fmla="*/ 0 h 127"/>
                  <a:gd name="T68" fmla="*/ 8 w 156"/>
                  <a:gd name="T69" fmla="*/ 0 h 127"/>
                  <a:gd name="T70" fmla="*/ 7 w 156"/>
                  <a:gd name="T71" fmla="*/ 0 h 127"/>
                  <a:gd name="T72" fmla="*/ 6 w 156"/>
                  <a:gd name="T73" fmla="*/ 1 h 127"/>
                  <a:gd name="T74" fmla="*/ 5 w 156"/>
                  <a:gd name="T75" fmla="*/ 1 h 127"/>
                  <a:gd name="T76" fmla="*/ 4 w 156"/>
                  <a:gd name="T77" fmla="*/ 2 h 127"/>
                  <a:gd name="T78" fmla="*/ 4 w 156"/>
                  <a:gd name="T79" fmla="*/ 2 h 127"/>
                  <a:gd name="T80" fmla="*/ 3 w 156"/>
                  <a:gd name="T81" fmla="*/ 3 h 1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27"/>
                  <a:gd name="T125" fmla="*/ 156 w 156"/>
                  <a:gd name="T126" fmla="*/ 127 h 12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27">
                    <a:moveTo>
                      <a:pt x="44" y="39"/>
                    </a:moveTo>
                    <a:lnTo>
                      <a:pt x="35" y="48"/>
                    </a:lnTo>
                    <a:lnTo>
                      <a:pt x="26" y="58"/>
                    </a:lnTo>
                    <a:lnTo>
                      <a:pt x="19" y="64"/>
                    </a:lnTo>
                    <a:lnTo>
                      <a:pt x="12" y="73"/>
                    </a:lnTo>
                    <a:lnTo>
                      <a:pt x="7" y="83"/>
                    </a:lnTo>
                    <a:lnTo>
                      <a:pt x="3" y="93"/>
                    </a:lnTo>
                    <a:lnTo>
                      <a:pt x="0" y="98"/>
                    </a:lnTo>
                    <a:lnTo>
                      <a:pt x="0" y="105"/>
                    </a:lnTo>
                    <a:lnTo>
                      <a:pt x="3" y="115"/>
                    </a:lnTo>
                    <a:lnTo>
                      <a:pt x="3" y="118"/>
                    </a:lnTo>
                    <a:lnTo>
                      <a:pt x="9" y="124"/>
                    </a:lnTo>
                    <a:lnTo>
                      <a:pt x="16" y="127"/>
                    </a:lnTo>
                    <a:lnTo>
                      <a:pt x="22" y="127"/>
                    </a:lnTo>
                    <a:lnTo>
                      <a:pt x="32" y="127"/>
                    </a:lnTo>
                    <a:lnTo>
                      <a:pt x="41" y="127"/>
                    </a:lnTo>
                    <a:lnTo>
                      <a:pt x="51" y="124"/>
                    </a:lnTo>
                    <a:lnTo>
                      <a:pt x="61" y="122"/>
                    </a:lnTo>
                    <a:lnTo>
                      <a:pt x="70" y="115"/>
                    </a:lnTo>
                    <a:lnTo>
                      <a:pt x="83" y="112"/>
                    </a:lnTo>
                    <a:lnTo>
                      <a:pt x="92" y="102"/>
                    </a:lnTo>
                    <a:lnTo>
                      <a:pt x="108" y="93"/>
                    </a:lnTo>
                    <a:lnTo>
                      <a:pt x="120" y="80"/>
                    </a:lnTo>
                    <a:lnTo>
                      <a:pt x="130" y="70"/>
                    </a:lnTo>
                    <a:lnTo>
                      <a:pt x="140" y="61"/>
                    </a:lnTo>
                    <a:lnTo>
                      <a:pt x="146" y="51"/>
                    </a:lnTo>
                    <a:lnTo>
                      <a:pt x="152" y="42"/>
                    </a:lnTo>
                    <a:lnTo>
                      <a:pt x="156" y="32"/>
                    </a:lnTo>
                    <a:lnTo>
                      <a:pt x="156" y="26"/>
                    </a:lnTo>
                    <a:lnTo>
                      <a:pt x="156" y="19"/>
                    </a:lnTo>
                    <a:lnTo>
                      <a:pt x="156" y="14"/>
                    </a:lnTo>
                    <a:lnTo>
                      <a:pt x="149" y="4"/>
                    </a:lnTo>
                    <a:lnTo>
                      <a:pt x="140" y="0"/>
                    </a:lnTo>
                    <a:lnTo>
                      <a:pt x="130" y="0"/>
                    </a:lnTo>
                    <a:lnTo>
                      <a:pt x="118" y="0"/>
                    </a:lnTo>
                    <a:lnTo>
                      <a:pt x="105" y="4"/>
                    </a:lnTo>
                    <a:lnTo>
                      <a:pt x="92" y="10"/>
                    </a:lnTo>
                    <a:lnTo>
                      <a:pt x="80" y="16"/>
                    </a:lnTo>
                    <a:lnTo>
                      <a:pt x="66" y="22"/>
                    </a:lnTo>
                    <a:lnTo>
                      <a:pt x="54" y="32"/>
                    </a:lnTo>
                    <a:lnTo>
                      <a:pt x="44" y="3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05" name="Freeform 1767">
                <a:extLst>
                  <a:ext uri="{FF2B5EF4-FFF2-40B4-BE49-F238E27FC236}">
                    <a16:creationId xmlns:a16="http://schemas.microsoft.com/office/drawing/2014/main" id="{0137AB5D-CBE7-4289-B94B-E0CDA77CEAE5}"/>
                  </a:ext>
                </a:extLst>
              </p:cNvPr>
              <p:cNvSpPr>
                <a:spLocks/>
              </p:cNvSpPr>
              <p:nvPr/>
            </p:nvSpPr>
            <p:spPr bwMode="auto">
              <a:xfrm>
                <a:off x="2779" y="2902"/>
                <a:ext cx="39" cy="32"/>
              </a:xfrm>
              <a:custGeom>
                <a:avLst/>
                <a:gdLst>
                  <a:gd name="T0" fmla="*/ 3 w 156"/>
                  <a:gd name="T1" fmla="*/ 3 h 127"/>
                  <a:gd name="T2" fmla="*/ 2 w 156"/>
                  <a:gd name="T3" fmla="*/ 3 h 127"/>
                  <a:gd name="T4" fmla="*/ 2 w 156"/>
                  <a:gd name="T5" fmla="*/ 4 h 127"/>
                  <a:gd name="T6" fmla="*/ 1 w 156"/>
                  <a:gd name="T7" fmla="*/ 4 h 127"/>
                  <a:gd name="T8" fmla="*/ 1 w 156"/>
                  <a:gd name="T9" fmla="*/ 5 h 127"/>
                  <a:gd name="T10" fmla="*/ 1 w 156"/>
                  <a:gd name="T11" fmla="*/ 5 h 127"/>
                  <a:gd name="T12" fmla="*/ 0 w 156"/>
                  <a:gd name="T13" fmla="*/ 6 h 127"/>
                  <a:gd name="T14" fmla="*/ 0 w 156"/>
                  <a:gd name="T15" fmla="*/ 6 h 127"/>
                  <a:gd name="T16" fmla="*/ 0 w 156"/>
                  <a:gd name="T17" fmla="*/ 7 h 127"/>
                  <a:gd name="T18" fmla="*/ 0 w 156"/>
                  <a:gd name="T19" fmla="*/ 7 h 127"/>
                  <a:gd name="T20" fmla="*/ 0 w 156"/>
                  <a:gd name="T21" fmla="*/ 8 h 127"/>
                  <a:gd name="T22" fmla="*/ 1 w 156"/>
                  <a:gd name="T23" fmla="*/ 8 h 127"/>
                  <a:gd name="T24" fmla="*/ 1 w 156"/>
                  <a:gd name="T25" fmla="*/ 8 h 127"/>
                  <a:gd name="T26" fmla="*/ 2 w 156"/>
                  <a:gd name="T27" fmla="*/ 8 h 127"/>
                  <a:gd name="T28" fmla="*/ 2 w 156"/>
                  <a:gd name="T29" fmla="*/ 8 h 127"/>
                  <a:gd name="T30" fmla="*/ 3 w 156"/>
                  <a:gd name="T31" fmla="*/ 8 h 127"/>
                  <a:gd name="T32" fmla="*/ 3 w 156"/>
                  <a:gd name="T33" fmla="*/ 8 h 127"/>
                  <a:gd name="T34" fmla="*/ 4 w 156"/>
                  <a:gd name="T35" fmla="*/ 8 h 127"/>
                  <a:gd name="T36" fmla="*/ 5 w 156"/>
                  <a:gd name="T37" fmla="*/ 7 h 127"/>
                  <a:gd name="T38" fmla="*/ 5 w 156"/>
                  <a:gd name="T39" fmla="*/ 7 h 127"/>
                  <a:gd name="T40" fmla="*/ 6 w 156"/>
                  <a:gd name="T41" fmla="*/ 7 h 127"/>
                  <a:gd name="T42" fmla="*/ 7 w 156"/>
                  <a:gd name="T43" fmla="*/ 6 h 127"/>
                  <a:gd name="T44" fmla="*/ 8 w 156"/>
                  <a:gd name="T45" fmla="*/ 5 h 127"/>
                  <a:gd name="T46" fmla="*/ 8 w 156"/>
                  <a:gd name="T47" fmla="*/ 5 h 127"/>
                  <a:gd name="T48" fmla="*/ 9 w 156"/>
                  <a:gd name="T49" fmla="*/ 4 h 127"/>
                  <a:gd name="T50" fmla="*/ 9 w 156"/>
                  <a:gd name="T51" fmla="*/ 3 h 127"/>
                  <a:gd name="T52" fmla="*/ 10 w 156"/>
                  <a:gd name="T53" fmla="*/ 3 h 127"/>
                  <a:gd name="T54" fmla="*/ 10 w 156"/>
                  <a:gd name="T55" fmla="*/ 2 h 127"/>
                  <a:gd name="T56" fmla="*/ 10 w 156"/>
                  <a:gd name="T57" fmla="*/ 2 h 127"/>
                  <a:gd name="T58" fmla="*/ 10 w 156"/>
                  <a:gd name="T59" fmla="*/ 1 h 127"/>
                  <a:gd name="T60" fmla="*/ 10 w 156"/>
                  <a:gd name="T61" fmla="*/ 1 h 127"/>
                  <a:gd name="T62" fmla="*/ 9 w 156"/>
                  <a:gd name="T63" fmla="*/ 0 h 127"/>
                  <a:gd name="T64" fmla="*/ 9 w 156"/>
                  <a:gd name="T65" fmla="*/ 0 h 127"/>
                  <a:gd name="T66" fmla="*/ 8 w 156"/>
                  <a:gd name="T67" fmla="*/ 0 h 127"/>
                  <a:gd name="T68" fmla="*/ 8 w 156"/>
                  <a:gd name="T69" fmla="*/ 0 h 127"/>
                  <a:gd name="T70" fmla="*/ 7 w 156"/>
                  <a:gd name="T71" fmla="*/ 0 h 127"/>
                  <a:gd name="T72" fmla="*/ 6 w 156"/>
                  <a:gd name="T73" fmla="*/ 1 h 127"/>
                  <a:gd name="T74" fmla="*/ 5 w 156"/>
                  <a:gd name="T75" fmla="*/ 1 h 127"/>
                  <a:gd name="T76" fmla="*/ 4 w 156"/>
                  <a:gd name="T77" fmla="*/ 2 h 127"/>
                  <a:gd name="T78" fmla="*/ 4 w 156"/>
                  <a:gd name="T79" fmla="*/ 2 h 127"/>
                  <a:gd name="T80" fmla="*/ 3 w 156"/>
                  <a:gd name="T81" fmla="*/ 3 h 12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27"/>
                  <a:gd name="T125" fmla="*/ 156 w 156"/>
                  <a:gd name="T126" fmla="*/ 127 h 12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27">
                    <a:moveTo>
                      <a:pt x="44" y="39"/>
                    </a:moveTo>
                    <a:lnTo>
                      <a:pt x="35" y="48"/>
                    </a:lnTo>
                    <a:lnTo>
                      <a:pt x="26" y="58"/>
                    </a:lnTo>
                    <a:lnTo>
                      <a:pt x="19" y="64"/>
                    </a:lnTo>
                    <a:lnTo>
                      <a:pt x="12" y="73"/>
                    </a:lnTo>
                    <a:lnTo>
                      <a:pt x="7" y="83"/>
                    </a:lnTo>
                    <a:lnTo>
                      <a:pt x="3" y="93"/>
                    </a:lnTo>
                    <a:lnTo>
                      <a:pt x="0" y="98"/>
                    </a:lnTo>
                    <a:lnTo>
                      <a:pt x="0" y="105"/>
                    </a:lnTo>
                    <a:lnTo>
                      <a:pt x="3" y="115"/>
                    </a:lnTo>
                    <a:lnTo>
                      <a:pt x="3" y="118"/>
                    </a:lnTo>
                    <a:lnTo>
                      <a:pt x="9" y="124"/>
                    </a:lnTo>
                    <a:lnTo>
                      <a:pt x="16" y="127"/>
                    </a:lnTo>
                    <a:lnTo>
                      <a:pt x="22" y="127"/>
                    </a:lnTo>
                    <a:lnTo>
                      <a:pt x="32" y="127"/>
                    </a:lnTo>
                    <a:lnTo>
                      <a:pt x="41" y="127"/>
                    </a:lnTo>
                    <a:lnTo>
                      <a:pt x="51" y="124"/>
                    </a:lnTo>
                    <a:lnTo>
                      <a:pt x="61" y="122"/>
                    </a:lnTo>
                    <a:lnTo>
                      <a:pt x="70" y="115"/>
                    </a:lnTo>
                    <a:lnTo>
                      <a:pt x="83" y="112"/>
                    </a:lnTo>
                    <a:lnTo>
                      <a:pt x="92" y="102"/>
                    </a:lnTo>
                    <a:lnTo>
                      <a:pt x="108" y="93"/>
                    </a:lnTo>
                    <a:lnTo>
                      <a:pt x="120" y="80"/>
                    </a:lnTo>
                    <a:lnTo>
                      <a:pt x="130" y="70"/>
                    </a:lnTo>
                    <a:lnTo>
                      <a:pt x="140" y="61"/>
                    </a:lnTo>
                    <a:lnTo>
                      <a:pt x="146" y="51"/>
                    </a:lnTo>
                    <a:lnTo>
                      <a:pt x="152" y="42"/>
                    </a:lnTo>
                    <a:lnTo>
                      <a:pt x="156" y="32"/>
                    </a:lnTo>
                    <a:lnTo>
                      <a:pt x="156" y="26"/>
                    </a:lnTo>
                    <a:lnTo>
                      <a:pt x="156" y="19"/>
                    </a:lnTo>
                    <a:lnTo>
                      <a:pt x="156" y="14"/>
                    </a:lnTo>
                    <a:lnTo>
                      <a:pt x="149" y="4"/>
                    </a:lnTo>
                    <a:lnTo>
                      <a:pt x="140" y="0"/>
                    </a:lnTo>
                    <a:lnTo>
                      <a:pt x="130" y="0"/>
                    </a:lnTo>
                    <a:lnTo>
                      <a:pt x="118" y="0"/>
                    </a:lnTo>
                    <a:lnTo>
                      <a:pt x="105" y="4"/>
                    </a:lnTo>
                    <a:lnTo>
                      <a:pt x="92" y="10"/>
                    </a:lnTo>
                    <a:lnTo>
                      <a:pt x="80" y="16"/>
                    </a:lnTo>
                    <a:lnTo>
                      <a:pt x="66" y="22"/>
                    </a:lnTo>
                    <a:lnTo>
                      <a:pt x="54" y="32"/>
                    </a:lnTo>
                    <a:lnTo>
                      <a:pt x="44" y="3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6" name="Freeform 1768">
                <a:extLst>
                  <a:ext uri="{FF2B5EF4-FFF2-40B4-BE49-F238E27FC236}">
                    <a16:creationId xmlns:a16="http://schemas.microsoft.com/office/drawing/2014/main" id="{ADFBD781-21C3-4EE7-AC45-4F45F2A5F937}"/>
                  </a:ext>
                </a:extLst>
              </p:cNvPr>
              <p:cNvSpPr>
                <a:spLocks/>
              </p:cNvSpPr>
              <p:nvPr/>
            </p:nvSpPr>
            <p:spPr bwMode="auto">
              <a:xfrm>
                <a:off x="2844" y="2835"/>
                <a:ext cx="35" cy="36"/>
              </a:xfrm>
              <a:custGeom>
                <a:avLst/>
                <a:gdLst>
                  <a:gd name="T0" fmla="*/ 2 w 140"/>
                  <a:gd name="T1" fmla="*/ 3 h 147"/>
                  <a:gd name="T2" fmla="*/ 2 w 140"/>
                  <a:gd name="T3" fmla="*/ 4 h 147"/>
                  <a:gd name="T4" fmla="*/ 1 w 140"/>
                  <a:gd name="T5" fmla="*/ 5 h 147"/>
                  <a:gd name="T6" fmla="*/ 1 w 140"/>
                  <a:gd name="T7" fmla="*/ 5 h 147"/>
                  <a:gd name="T8" fmla="*/ 1 w 140"/>
                  <a:gd name="T9" fmla="*/ 6 h 147"/>
                  <a:gd name="T10" fmla="*/ 0 w 140"/>
                  <a:gd name="T11" fmla="*/ 6 h 147"/>
                  <a:gd name="T12" fmla="*/ 0 w 140"/>
                  <a:gd name="T13" fmla="*/ 7 h 147"/>
                  <a:gd name="T14" fmla="*/ 0 w 140"/>
                  <a:gd name="T15" fmla="*/ 7 h 147"/>
                  <a:gd name="T16" fmla="*/ 0 w 140"/>
                  <a:gd name="T17" fmla="*/ 8 h 147"/>
                  <a:gd name="T18" fmla="*/ 1 w 140"/>
                  <a:gd name="T19" fmla="*/ 8 h 147"/>
                  <a:gd name="T20" fmla="*/ 1 w 140"/>
                  <a:gd name="T21" fmla="*/ 8 h 147"/>
                  <a:gd name="T22" fmla="*/ 1 w 140"/>
                  <a:gd name="T23" fmla="*/ 9 h 147"/>
                  <a:gd name="T24" fmla="*/ 2 w 140"/>
                  <a:gd name="T25" fmla="*/ 9 h 147"/>
                  <a:gd name="T26" fmla="*/ 2 w 140"/>
                  <a:gd name="T27" fmla="*/ 9 h 147"/>
                  <a:gd name="T28" fmla="*/ 2 w 140"/>
                  <a:gd name="T29" fmla="*/ 9 h 147"/>
                  <a:gd name="T30" fmla="*/ 3 w 140"/>
                  <a:gd name="T31" fmla="*/ 9 h 147"/>
                  <a:gd name="T32" fmla="*/ 4 w 140"/>
                  <a:gd name="T33" fmla="*/ 8 h 147"/>
                  <a:gd name="T34" fmla="*/ 4 w 140"/>
                  <a:gd name="T35" fmla="*/ 8 h 147"/>
                  <a:gd name="T36" fmla="*/ 5 w 140"/>
                  <a:gd name="T37" fmla="*/ 8 h 147"/>
                  <a:gd name="T38" fmla="*/ 5 w 140"/>
                  <a:gd name="T39" fmla="*/ 7 h 147"/>
                  <a:gd name="T40" fmla="*/ 6 w 140"/>
                  <a:gd name="T41" fmla="*/ 6 h 147"/>
                  <a:gd name="T42" fmla="*/ 7 w 140"/>
                  <a:gd name="T43" fmla="*/ 6 h 147"/>
                  <a:gd name="T44" fmla="*/ 7 w 140"/>
                  <a:gd name="T45" fmla="*/ 5 h 147"/>
                  <a:gd name="T46" fmla="*/ 8 w 140"/>
                  <a:gd name="T47" fmla="*/ 4 h 147"/>
                  <a:gd name="T48" fmla="*/ 8 w 140"/>
                  <a:gd name="T49" fmla="*/ 3 h 147"/>
                  <a:gd name="T50" fmla="*/ 9 w 140"/>
                  <a:gd name="T51" fmla="*/ 3 h 147"/>
                  <a:gd name="T52" fmla="*/ 9 w 140"/>
                  <a:gd name="T53" fmla="*/ 2 h 147"/>
                  <a:gd name="T54" fmla="*/ 9 w 140"/>
                  <a:gd name="T55" fmla="*/ 2 h 147"/>
                  <a:gd name="T56" fmla="*/ 9 w 140"/>
                  <a:gd name="T57" fmla="*/ 1 h 147"/>
                  <a:gd name="T58" fmla="*/ 9 w 140"/>
                  <a:gd name="T59" fmla="*/ 1 h 147"/>
                  <a:gd name="T60" fmla="*/ 9 w 140"/>
                  <a:gd name="T61" fmla="*/ 0 h 147"/>
                  <a:gd name="T62" fmla="*/ 8 w 140"/>
                  <a:gd name="T63" fmla="*/ 0 h 147"/>
                  <a:gd name="T64" fmla="*/ 8 w 140"/>
                  <a:gd name="T65" fmla="*/ 0 h 147"/>
                  <a:gd name="T66" fmla="*/ 7 w 140"/>
                  <a:gd name="T67" fmla="*/ 0 h 147"/>
                  <a:gd name="T68" fmla="*/ 6 w 140"/>
                  <a:gd name="T69" fmla="*/ 0 h 147"/>
                  <a:gd name="T70" fmla="*/ 6 w 140"/>
                  <a:gd name="T71" fmla="*/ 0 h 147"/>
                  <a:gd name="T72" fmla="*/ 5 w 140"/>
                  <a:gd name="T73" fmla="*/ 1 h 147"/>
                  <a:gd name="T74" fmla="*/ 4 w 140"/>
                  <a:gd name="T75" fmla="*/ 1 h 147"/>
                  <a:gd name="T76" fmla="*/ 4 w 140"/>
                  <a:gd name="T77" fmla="*/ 2 h 147"/>
                  <a:gd name="T78" fmla="*/ 3 w 140"/>
                  <a:gd name="T79" fmla="*/ 3 h 147"/>
                  <a:gd name="T80" fmla="*/ 2 w 140"/>
                  <a:gd name="T81" fmla="*/ 3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7"/>
                  <a:gd name="T125" fmla="*/ 140 w 140"/>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7">
                    <a:moveTo>
                      <a:pt x="32" y="54"/>
                    </a:moveTo>
                    <a:lnTo>
                      <a:pt x="26" y="67"/>
                    </a:lnTo>
                    <a:lnTo>
                      <a:pt x="20" y="76"/>
                    </a:lnTo>
                    <a:lnTo>
                      <a:pt x="14" y="86"/>
                    </a:lnTo>
                    <a:lnTo>
                      <a:pt x="7" y="95"/>
                    </a:lnTo>
                    <a:lnTo>
                      <a:pt x="4" y="105"/>
                    </a:lnTo>
                    <a:lnTo>
                      <a:pt x="4" y="115"/>
                    </a:lnTo>
                    <a:lnTo>
                      <a:pt x="0" y="121"/>
                    </a:lnTo>
                    <a:lnTo>
                      <a:pt x="4" y="130"/>
                    </a:lnTo>
                    <a:lnTo>
                      <a:pt x="7" y="137"/>
                    </a:lnTo>
                    <a:lnTo>
                      <a:pt x="10" y="140"/>
                    </a:lnTo>
                    <a:lnTo>
                      <a:pt x="17" y="144"/>
                    </a:lnTo>
                    <a:lnTo>
                      <a:pt x="22" y="147"/>
                    </a:lnTo>
                    <a:lnTo>
                      <a:pt x="29" y="147"/>
                    </a:lnTo>
                    <a:lnTo>
                      <a:pt x="36" y="147"/>
                    </a:lnTo>
                    <a:lnTo>
                      <a:pt x="46" y="144"/>
                    </a:lnTo>
                    <a:lnTo>
                      <a:pt x="54" y="137"/>
                    </a:lnTo>
                    <a:lnTo>
                      <a:pt x="64" y="134"/>
                    </a:lnTo>
                    <a:lnTo>
                      <a:pt x="74" y="127"/>
                    </a:lnTo>
                    <a:lnTo>
                      <a:pt x="83" y="118"/>
                    </a:lnTo>
                    <a:lnTo>
                      <a:pt x="93" y="108"/>
                    </a:lnTo>
                    <a:lnTo>
                      <a:pt x="105" y="95"/>
                    </a:lnTo>
                    <a:lnTo>
                      <a:pt x="115" y="83"/>
                    </a:lnTo>
                    <a:lnTo>
                      <a:pt x="125" y="70"/>
                    </a:lnTo>
                    <a:lnTo>
                      <a:pt x="130" y="58"/>
                    </a:lnTo>
                    <a:lnTo>
                      <a:pt x="137" y="48"/>
                    </a:lnTo>
                    <a:lnTo>
                      <a:pt x="140" y="39"/>
                    </a:lnTo>
                    <a:lnTo>
                      <a:pt x="140" y="29"/>
                    </a:lnTo>
                    <a:lnTo>
                      <a:pt x="140" y="22"/>
                    </a:lnTo>
                    <a:lnTo>
                      <a:pt x="140" y="13"/>
                    </a:lnTo>
                    <a:lnTo>
                      <a:pt x="137" y="10"/>
                    </a:lnTo>
                    <a:lnTo>
                      <a:pt x="130" y="3"/>
                    </a:lnTo>
                    <a:lnTo>
                      <a:pt x="122" y="0"/>
                    </a:lnTo>
                    <a:lnTo>
                      <a:pt x="112" y="0"/>
                    </a:lnTo>
                    <a:lnTo>
                      <a:pt x="100" y="3"/>
                    </a:lnTo>
                    <a:lnTo>
                      <a:pt x="86" y="10"/>
                    </a:lnTo>
                    <a:lnTo>
                      <a:pt x="76" y="16"/>
                    </a:lnTo>
                    <a:lnTo>
                      <a:pt x="64" y="26"/>
                    </a:lnTo>
                    <a:lnTo>
                      <a:pt x="54" y="35"/>
                    </a:lnTo>
                    <a:lnTo>
                      <a:pt x="42" y="44"/>
                    </a:lnTo>
                    <a:lnTo>
                      <a:pt x="32" y="5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07" name="Freeform 1769">
                <a:extLst>
                  <a:ext uri="{FF2B5EF4-FFF2-40B4-BE49-F238E27FC236}">
                    <a16:creationId xmlns:a16="http://schemas.microsoft.com/office/drawing/2014/main" id="{07CBDE6D-8775-4C92-B31E-344AA307F95C}"/>
                  </a:ext>
                </a:extLst>
              </p:cNvPr>
              <p:cNvSpPr>
                <a:spLocks/>
              </p:cNvSpPr>
              <p:nvPr/>
            </p:nvSpPr>
            <p:spPr bwMode="auto">
              <a:xfrm>
                <a:off x="2844" y="2835"/>
                <a:ext cx="35" cy="36"/>
              </a:xfrm>
              <a:custGeom>
                <a:avLst/>
                <a:gdLst>
                  <a:gd name="T0" fmla="*/ 2 w 140"/>
                  <a:gd name="T1" fmla="*/ 3 h 147"/>
                  <a:gd name="T2" fmla="*/ 2 w 140"/>
                  <a:gd name="T3" fmla="*/ 4 h 147"/>
                  <a:gd name="T4" fmla="*/ 1 w 140"/>
                  <a:gd name="T5" fmla="*/ 5 h 147"/>
                  <a:gd name="T6" fmla="*/ 1 w 140"/>
                  <a:gd name="T7" fmla="*/ 5 h 147"/>
                  <a:gd name="T8" fmla="*/ 1 w 140"/>
                  <a:gd name="T9" fmla="*/ 6 h 147"/>
                  <a:gd name="T10" fmla="*/ 0 w 140"/>
                  <a:gd name="T11" fmla="*/ 6 h 147"/>
                  <a:gd name="T12" fmla="*/ 0 w 140"/>
                  <a:gd name="T13" fmla="*/ 7 h 147"/>
                  <a:gd name="T14" fmla="*/ 0 w 140"/>
                  <a:gd name="T15" fmla="*/ 7 h 147"/>
                  <a:gd name="T16" fmla="*/ 0 w 140"/>
                  <a:gd name="T17" fmla="*/ 8 h 147"/>
                  <a:gd name="T18" fmla="*/ 1 w 140"/>
                  <a:gd name="T19" fmla="*/ 8 h 147"/>
                  <a:gd name="T20" fmla="*/ 1 w 140"/>
                  <a:gd name="T21" fmla="*/ 8 h 147"/>
                  <a:gd name="T22" fmla="*/ 1 w 140"/>
                  <a:gd name="T23" fmla="*/ 9 h 147"/>
                  <a:gd name="T24" fmla="*/ 2 w 140"/>
                  <a:gd name="T25" fmla="*/ 9 h 147"/>
                  <a:gd name="T26" fmla="*/ 2 w 140"/>
                  <a:gd name="T27" fmla="*/ 9 h 147"/>
                  <a:gd name="T28" fmla="*/ 2 w 140"/>
                  <a:gd name="T29" fmla="*/ 9 h 147"/>
                  <a:gd name="T30" fmla="*/ 3 w 140"/>
                  <a:gd name="T31" fmla="*/ 9 h 147"/>
                  <a:gd name="T32" fmla="*/ 4 w 140"/>
                  <a:gd name="T33" fmla="*/ 8 h 147"/>
                  <a:gd name="T34" fmla="*/ 4 w 140"/>
                  <a:gd name="T35" fmla="*/ 8 h 147"/>
                  <a:gd name="T36" fmla="*/ 5 w 140"/>
                  <a:gd name="T37" fmla="*/ 8 h 147"/>
                  <a:gd name="T38" fmla="*/ 5 w 140"/>
                  <a:gd name="T39" fmla="*/ 7 h 147"/>
                  <a:gd name="T40" fmla="*/ 6 w 140"/>
                  <a:gd name="T41" fmla="*/ 6 h 147"/>
                  <a:gd name="T42" fmla="*/ 7 w 140"/>
                  <a:gd name="T43" fmla="*/ 6 h 147"/>
                  <a:gd name="T44" fmla="*/ 7 w 140"/>
                  <a:gd name="T45" fmla="*/ 5 h 147"/>
                  <a:gd name="T46" fmla="*/ 8 w 140"/>
                  <a:gd name="T47" fmla="*/ 4 h 147"/>
                  <a:gd name="T48" fmla="*/ 8 w 140"/>
                  <a:gd name="T49" fmla="*/ 3 h 147"/>
                  <a:gd name="T50" fmla="*/ 9 w 140"/>
                  <a:gd name="T51" fmla="*/ 3 h 147"/>
                  <a:gd name="T52" fmla="*/ 9 w 140"/>
                  <a:gd name="T53" fmla="*/ 2 h 147"/>
                  <a:gd name="T54" fmla="*/ 9 w 140"/>
                  <a:gd name="T55" fmla="*/ 2 h 147"/>
                  <a:gd name="T56" fmla="*/ 9 w 140"/>
                  <a:gd name="T57" fmla="*/ 1 h 147"/>
                  <a:gd name="T58" fmla="*/ 9 w 140"/>
                  <a:gd name="T59" fmla="*/ 1 h 147"/>
                  <a:gd name="T60" fmla="*/ 9 w 140"/>
                  <a:gd name="T61" fmla="*/ 0 h 147"/>
                  <a:gd name="T62" fmla="*/ 8 w 140"/>
                  <a:gd name="T63" fmla="*/ 0 h 147"/>
                  <a:gd name="T64" fmla="*/ 8 w 140"/>
                  <a:gd name="T65" fmla="*/ 0 h 147"/>
                  <a:gd name="T66" fmla="*/ 7 w 140"/>
                  <a:gd name="T67" fmla="*/ 0 h 147"/>
                  <a:gd name="T68" fmla="*/ 6 w 140"/>
                  <a:gd name="T69" fmla="*/ 0 h 147"/>
                  <a:gd name="T70" fmla="*/ 6 w 140"/>
                  <a:gd name="T71" fmla="*/ 0 h 147"/>
                  <a:gd name="T72" fmla="*/ 5 w 140"/>
                  <a:gd name="T73" fmla="*/ 1 h 147"/>
                  <a:gd name="T74" fmla="*/ 4 w 140"/>
                  <a:gd name="T75" fmla="*/ 1 h 147"/>
                  <a:gd name="T76" fmla="*/ 4 w 140"/>
                  <a:gd name="T77" fmla="*/ 2 h 147"/>
                  <a:gd name="T78" fmla="*/ 3 w 140"/>
                  <a:gd name="T79" fmla="*/ 3 h 147"/>
                  <a:gd name="T80" fmla="*/ 2 w 140"/>
                  <a:gd name="T81" fmla="*/ 3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7"/>
                  <a:gd name="T125" fmla="*/ 140 w 140"/>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7">
                    <a:moveTo>
                      <a:pt x="32" y="54"/>
                    </a:moveTo>
                    <a:lnTo>
                      <a:pt x="26" y="67"/>
                    </a:lnTo>
                    <a:lnTo>
                      <a:pt x="20" y="76"/>
                    </a:lnTo>
                    <a:lnTo>
                      <a:pt x="14" y="86"/>
                    </a:lnTo>
                    <a:lnTo>
                      <a:pt x="7" y="95"/>
                    </a:lnTo>
                    <a:lnTo>
                      <a:pt x="4" y="105"/>
                    </a:lnTo>
                    <a:lnTo>
                      <a:pt x="4" y="115"/>
                    </a:lnTo>
                    <a:lnTo>
                      <a:pt x="0" y="121"/>
                    </a:lnTo>
                    <a:lnTo>
                      <a:pt x="4" y="130"/>
                    </a:lnTo>
                    <a:lnTo>
                      <a:pt x="7" y="137"/>
                    </a:lnTo>
                    <a:lnTo>
                      <a:pt x="10" y="140"/>
                    </a:lnTo>
                    <a:lnTo>
                      <a:pt x="17" y="144"/>
                    </a:lnTo>
                    <a:lnTo>
                      <a:pt x="22" y="147"/>
                    </a:lnTo>
                    <a:lnTo>
                      <a:pt x="29" y="147"/>
                    </a:lnTo>
                    <a:lnTo>
                      <a:pt x="36" y="147"/>
                    </a:lnTo>
                    <a:lnTo>
                      <a:pt x="46" y="144"/>
                    </a:lnTo>
                    <a:lnTo>
                      <a:pt x="54" y="137"/>
                    </a:lnTo>
                    <a:lnTo>
                      <a:pt x="64" y="134"/>
                    </a:lnTo>
                    <a:lnTo>
                      <a:pt x="74" y="127"/>
                    </a:lnTo>
                    <a:lnTo>
                      <a:pt x="83" y="118"/>
                    </a:lnTo>
                    <a:lnTo>
                      <a:pt x="93" y="108"/>
                    </a:lnTo>
                    <a:lnTo>
                      <a:pt x="105" y="95"/>
                    </a:lnTo>
                    <a:lnTo>
                      <a:pt x="115" y="83"/>
                    </a:lnTo>
                    <a:lnTo>
                      <a:pt x="125" y="70"/>
                    </a:lnTo>
                    <a:lnTo>
                      <a:pt x="130" y="58"/>
                    </a:lnTo>
                    <a:lnTo>
                      <a:pt x="137" y="48"/>
                    </a:lnTo>
                    <a:lnTo>
                      <a:pt x="140" y="39"/>
                    </a:lnTo>
                    <a:lnTo>
                      <a:pt x="140" y="29"/>
                    </a:lnTo>
                    <a:lnTo>
                      <a:pt x="140" y="22"/>
                    </a:lnTo>
                    <a:lnTo>
                      <a:pt x="140" y="13"/>
                    </a:lnTo>
                    <a:lnTo>
                      <a:pt x="137" y="10"/>
                    </a:lnTo>
                    <a:lnTo>
                      <a:pt x="130" y="3"/>
                    </a:lnTo>
                    <a:lnTo>
                      <a:pt x="122" y="0"/>
                    </a:lnTo>
                    <a:lnTo>
                      <a:pt x="112" y="0"/>
                    </a:lnTo>
                    <a:lnTo>
                      <a:pt x="100" y="3"/>
                    </a:lnTo>
                    <a:lnTo>
                      <a:pt x="86" y="10"/>
                    </a:lnTo>
                    <a:lnTo>
                      <a:pt x="76" y="16"/>
                    </a:lnTo>
                    <a:lnTo>
                      <a:pt x="64" y="26"/>
                    </a:lnTo>
                    <a:lnTo>
                      <a:pt x="54" y="35"/>
                    </a:lnTo>
                    <a:lnTo>
                      <a:pt x="42" y="44"/>
                    </a:lnTo>
                    <a:lnTo>
                      <a:pt x="32" y="5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08" name="Freeform 1770">
                <a:extLst>
                  <a:ext uri="{FF2B5EF4-FFF2-40B4-BE49-F238E27FC236}">
                    <a16:creationId xmlns:a16="http://schemas.microsoft.com/office/drawing/2014/main" id="{635FD1EB-38B0-4C9F-B503-D1C1AF72D418}"/>
                  </a:ext>
                </a:extLst>
              </p:cNvPr>
              <p:cNvSpPr>
                <a:spLocks/>
              </p:cNvSpPr>
              <p:nvPr/>
            </p:nvSpPr>
            <p:spPr bwMode="auto">
              <a:xfrm>
                <a:off x="2941" y="2601"/>
                <a:ext cx="20" cy="46"/>
              </a:xfrm>
              <a:custGeom>
                <a:avLst/>
                <a:gdLst>
                  <a:gd name="T0" fmla="*/ 0 w 80"/>
                  <a:gd name="T1" fmla="*/ 7 h 181"/>
                  <a:gd name="T2" fmla="*/ 0 w 80"/>
                  <a:gd name="T3" fmla="*/ 7 h 181"/>
                  <a:gd name="T4" fmla="*/ 0 w 80"/>
                  <a:gd name="T5" fmla="*/ 8 h 181"/>
                  <a:gd name="T6" fmla="*/ 0 w 80"/>
                  <a:gd name="T7" fmla="*/ 9 h 181"/>
                  <a:gd name="T8" fmla="*/ 0 w 80"/>
                  <a:gd name="T9" fmla="*/ 10 h 181"/>
                  <a:gd name="T10" fmla="*/ 1 w 80"/>
                  <a:gd name="T11" fmla="*/ 10 h 181"/>
                  <a:gd name="T12" fmla="*/ 1 w 80"/>
                  <a:gd name="T13" fmla="*/ 11 h 181"/>
                  <a:gd name="T14" fmla="*/ 1 w 80"/>
                  <a:gd name="T15" fmla="*/ 11 h 181"/>
                  <a:gd name="T16" fmla="*/ 2 w 80"/>
                  <a:gd name="T17" fmla="*/ 11 h 181"/>
                  <a:gd name="T18" fmla="*/ 2 w 80"/>
                  <a:gd name="T19" fmla="*/ 12 h 181"/>
                  <a:gd name="T20" fmla="*/ 2 w 80"/>
                  <a:gd name="T21" fmla="*/ 12 h 181"/>
                  <a:gd name="T22" fmla="*/ 3 w 80"/>
                  <a:gd name="T23" fmla="*/ 12 h 181"/>
                  <a:gd name="T24" fmla="*/ 3 w 80"/>
                  <a:gd name="T25" fmla="*/ 11 h 181"/>
                  <a:gd name="T26" fmla="*/ 3 w 80"/>
                  <a:gd name="T27" fmla="*/ 11 h 181"/>
                  <a:gd name="T28" fmla="*/ 4 w 80"/>
                  <a:gd name="T29" fmla="*/ 11 h 181"/>
                  <a:gd name="T30" fmla="*/ 4 w 80"/>
                  <a:gd name="T31" fmla="*/ 10 h 181"/>
                  <a:gd name="T32" fmla="*/ 4 w 80"/>
                  <a:gd name="T33" fmla="*/ 10 h 181"/>
                  <a:gd name="T34" fmla="*/ 5 w 80"/>
                  <a:gd name="T35" fmla="*/ 9 h 181"/>
                  <a:gd name="T36" fmla="*/ 5 w 80"/>
                  <a:gd name="T37" fmla="*/ 8 h 181"/>
                  <a:gd name="T38" fmla="*/ 5 w 80"/>
                  <a:gd name="T39" fmla="*/ 8 h 181"/>
                  <a:gd name="T40" fmla="*/ 5 w 80"/>
                  <a:gd name="T41" fmla="*/ 7 h 181"/>
                  <a:gd name="T42" fmla="*/ 5 w 80"/>
                  <a:gd name="T43" fmla="*/ 6 h 181"/>
                  <a:gd name="T44" fmla="*/ 5 w 80"/>
                  <a:gd name="T45" fmla="*/ 5 h 181"/>
                  <a:gd name="T46" fmla="*/ 5 w 80"/>
                  <a:gd name="T47" fmla="*/ 4 h 181"/>
                  <a:gd name="T48" fmla="*/ 5 w 80"/>
                  <a:gd name="T49" fmla="*/ 3 h 181"/>
                  <a:gd name="T50" fmla="*/ 5 w 80"/>
                  <a:gd name="T51" fmla="*/ 2 h 181"/>
                  <a:gd name="T52" fmla="*/ 5 w 80"/>
                  <a:gd name="T53" fmla="*/ 2 h 181"/>
                  <a:gd name="T54" fmla="*/ 4 w 80"/>
                  <a:gd name="T55" fmla="*/ 1 h 181"/>
                  <a:gd name="T56" fmla="*/ 4 w 80"/>
                  <a:gd name="T57" fmla="*/ 1 h 181"/>
                  <a:gd name="T58" fmla="*/ 4 w 80"/>
                  <a:gd name="T59" fmla="*/ 0 h 181"/>
                  <a:gd name="T60" fmla="*/ 3 w 80"/>
                  <a:gd name="T61" fmla="*/ 0 h 181"/>
                  <a:gd name="T62" fmla="*/ 3 w 80"/>
                  <a:gd name="T63" fmla="*/ 0 h 181"/>
                  <a:gd name="T64" fmla="*/ 2 w 80"/>
                  <a:gd name="T65" fmla="*/ 0 h 181"/>
                  <a:gd name="T66" fmla="*/ 2 w 80"/>
                  <a:gd name="T67" fmla="*/ 1 h 181"/>
                  <a:gd name="T68" fmla="*/ 1 w 80"/>
                  <a:gd name="T69" fmla="*/ 1 h 181"/>
                  <a:gd name="T70" fmla="*/ 1 w 80"/>
                  <a:gd name="T71" fmla="*/ 2 h 181"/>
                  <a:gd name="T72" fmla="*/ 1 w 80"/>
                  <a:gd name="T73" fmla="*/ 3 h 181"/>
                  <a:gd name="T74" fmla="*/ 1 w 80"/>
                  <a:gd name="T75" fmla="*/ 4 h 181"/>
                  <a:gd name="T76" fmla="*/ 0 w 80"/>
                  <a:gd name="T77" fmla="*/ 5 h 181"/>
                  <a:gd name="T78" fmla="*/ 0 w 80"/>
                  <a:gd name="T79" fmla="*/ 6 h 181"/>
                  <a:gd name="T80" fmla="*/ 0 w 80"/>
                  <a:gd name="T81" fmla="*/ 7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1"/>
                  <a:gd name="T125" fmla="*/ 80 w 80"/>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1">
                    <a:moveTo>
                      <a:pt x="0" y="102"/>
                    </a:moveTo>
                    <a:lnTo>
                      <a:pt x="0" y="114"/>
                    </a:lnTo>
                    <a:lnTo>
                      <a:pt x="0" y="127"/>
                    </a:lnTo>
                    <a:lnTo>
                      <a:pt x="0" y="136"/>
                    </a:lnTo>
                    <a:lnTo>
                      <a:pt x="4" y="149"/>
                    </a:lnTo>
                    <a:lnTo>
                      <a:pt x="7" y="159"/>
                    </a:lnTo>
                    <a:lnTo>
                      <a:pt x="13" y="165"/>
                    </a:lnTo>
                    <a:lnTo>
                      <a:pt x="16" y="171"/>
                    </a:lnTo>
                    <a:lnTo>
                      <a:pt x="22" y="178"/>
                    </a:lnTo>
                    <a:lnTo>
                      <a:pt x="29" y="181"/>
                    </a:lnTo>
                    <a:lnTo>
                      <a:pt x="36" y="181"/>
                    </a:lnTo>
                    <a:lnTo>
                      <a:pt x="41" y="181"/>
                    </a:lnTo>
                    <a:lnTo>
                      <a:pt x="48" y="178"/>
                    </a:lnTo>
                    <a:lnTo>
                      <a:pt x="51" y="174"/>
                    </a:lnTo>
                    <a:lnTo>
                      <a:pt x="58" y="168"/>
                    </a:lnTo>
                    <a:lnTo>
                      <a:pt x="64" y="162"/>
                    </a:lnTo>
                    <a:lnTo>
                      <a:pt x="67" y="152"/>
                    </a:lnTo>
                    <a:lnTo>
                      <a:pt x="70" y="142"/>
                    </a:lnTo>
                    <a:lnTo>
                      <a:pt x="73" y="130"/>
                    </a:lnTo>
                    <a:lnTo>
                      <a:pt x="77" y="117"/>
                    </a:lnTo>
                    <a:lnTo>
                      <a:pt x="80" y="105"/>
                    </a:lnTo>
                    <a:lnTo>
                      <a:pt x="80" y="88"/>
                    </a:lnTo>
                    <a:lnTo>
                      <a:pt x="80" y="70"/>
                    </a:lnTo>
                    <a:lnTo>
                      <a:pt x="80" y="56"/>
                    </a:lnTo>
                    <a:lnTo>
                      <a:pt x="77" y="41"/>
                    </a:lnTo>
                    <a:lnTo>
                      <a:pt x="73" y="31"/>
                    </a:lnTo>
                    <a:lnTo>
                      <a:pt x="70" y="22"/>
                    </a:lnTo>
                    <a:lnTo>
                      <a:pt x="67" y="12"/>
                    </a:lnTo>
                    <a:lnTo>
                      <a:pt x="64" y="6"/>
                    </a:lnTo>
                    <a:lnTo>
                      <a:pt x="58" y="2"/>
                    </a:lnTo>
                    <a:lnTo>
                      <a:pt x="51" y="0"/>
                    </a:lnTo>
                    <a:lnTo>
                      <a:pt x="41" y="0"/>
                    </a:lnTo>
                    <a:lnTo>
                      <a:pt x="32" y="2"/>
                    </a:lnTo>
                    <a:lnTo>
                      <a:pt x="26" y="9"/>
                    </a:lnTo>
                    <a:lnTo>
                      <a:pt x="19" y="19"/>
                    </a:lnTo>
                    <a:lnTo>
                      <a:pt x="13" y="31"/>
                    </a:lnTo>
                    <a:lnTo>
                      <a:pt x="10" y="44"/>
                    </a:lnTo>
                    <a:lnTo>
                      <a:pt x="7" y="56"/>
                    </a:lnTo>
                    <a:lnTo>
                      <a:pt x="4" y="73"/>
                    </a:lnTo>
                    <a:lnTo>
                      <a:pt x="0" y="85"/>
                    </a:lnTo>
                    <a:lnTo>
                      <a:pt x="0" y="10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09" name="Freeform 1771">
                <a:extLst>
                  <a:ext uri="{FF2B5EF4-FFF2-40B4-BE49-F238E27FC236}">
                    <a16:creationId xmlns:a16="http://schemas.microsoft.com/office/drawing/2014/main" id="{FE8346F3-E1AA-4535-91DE-DF1C4FC08EF4}"/>
                  </a:ext>
                </a:extLst>
              </p:cNvPr>
              <p:cNvSpPr>
                <a:spLocks/>
              </p:cNvSpPr>
              <p:nvPr/>
            </p:nvSpPr>
            <p:spPr bwMode="auto">
              <a:xfrm>
                <a:off x="2941" y="2601"/>
                <a:ext cx="20" cy="46"/>
              </a:xfrm>
              <a:custGeom>
                <a:avLst/>
                <a:gdLst>
                  <a:gd name="T0" fmla="*/ 0 w 80"/>
                  <a:gd name="T1" fmla="*/ 7 h 181"/>
                  <a:gd name="T2" fmla="*/ 0 w 80"/>
                  <a:gd name="T3" fmla="*/ 7 h 181"/>
                  <a:gd name="T4" fmla="*/ 0 w 80"/>
                  <a:gd name="T5" fmla="*/ 8 h 181"/>
                  <a:gd name="T6" fmla="*/ 0 w 80"/>
                  <a:gd name="T7" fmla="*/ 9 h 181"/>
                  <a:gd name="T8" fmla="*/ 0 w 80"/>
                  <a:gd name="T9" fmla="*/ 10 h 181"/>
                  <a:gd name="T10" fmla="*/ 1 w 80"/>
                  <a:gd name="T11" fmla="*/ 10 h 181"/>
                  <a:gd name="T12" fmla="*/ 1 w 80"/>
                  <a:gd name="T13" fmla="*/ 11 h 181"/>
                  <a:gd name="T14" fmla="*/ 1 w 80"/>
                  <a:gd name="T15" fmla="*/ 11 h 181"/>
                  <a:gd name="T16" fmla="*/ 2 w 80"/>
                  <a:gd name="T17" fmla="*/ 11 h 181"/>
                  <a:gd name="T18" fmla="*/ 2 w 80"/>
                  <a:gd name="T19" fmla="*/ 12 h 181"/>
                  <a:gd name="T20" fmla="*/ 2 w 80"/>
                  <a:gd name="T21" fmla="*/ 12 h 181"/>
                  <a:gd name="T22" fmla="*/ 3 w 80"/>
                  <a:gd name="T23" fmla="*/ 12 h 181"/>
                  <a:gd name="T24" fmla="*/ 3 w 80"/>
                  <a:gd name="T25" fmla="*/ 11 h 181"/>
                  <a:gd name="T26" fmla="*/ 3 w 80"/>
                  <a:gd name="T27" fmla="*/ 11 h 181"/>
                  <a:gd name="T28" fmla="*/ 4 w 80"/>
                  <a:gd name="T29" fmla="*/ 11 h 181"/>
                  <a:gd name="T30" fmla="*/ 4 w 80"/>
                  <a:gd name="T31" fmla="*/ 10 h 181"/>
                  <a:gd name="T32" fmla="*/ 4 w 80"/>
                  <a:gd name="T33" fmla="*/ 10 h 181"/>
                  <a:gd name="T34" fmla="*/ 5 w 80"/>
                  <a:gd name="T35" fmla="*/ 9 h 181"/>
                  <a:gd name="T36" fmla="*/ 5 w 80"/>
                  <a:gd name="T37" fmla="*/ 8 h 181"/>
                  <a:gd name="T38" fmla="*/ 5 w 80"/>
                  <a:gd name="T39" fmla="*/ 8 h 181"/>
                  <a:gd name="T40" fmla="*/ 5 w 80"/>
                  <a:gd name="T41" fmla="*/ 7 h 181"/>
                  <a:gd name="T42" fmla="*/ 5 w 80"/>
                  <a:gd name="T43" fmla="*/ 6 h 181"/>
                  <a:gd name="T44" fmla="*/ 5 w 80"/>
                  <a:gd name="T45" fmla="*/ 5 h 181"/>
                  <a:gd name="T46" fmla="*/ 5 w 80"/>
                  <a:gd name="T47" fmla="*/ 4 h 181"/>
                  <a:gd name="T48" fmla="*/ 5 w 80"/>
                  <a:gd name="T49" fmla="*/ 3 h 181"/>
                  <a:gd name="T50" fmla="*/ 5 w 80"/>
                  <a:gd name="T51" fmla="*/ 2 h 181"/>
                  <a:gd name="T52" fmla="*/ 5 w 80"/>
                  <a:gd name="T53" fmla="*/ 2 h 181"/>
                  <a:gd name="T54" fmla="*/ 4 w 80"/>
                  <a:gd name="T55" fmla="*/ 1 h 181"/>
                  <a:gd name="T56" fmla="*/ 4 w 80"/>
                  <a:gd name="T57" fmla="*/ 1 h 181"/>
                  <a:gd name="T58" fmla="*/ 4 w 80"/>
                  <a:gd name="T59" fmla="*/ 0 h 181"/>
                  <a:gd name="T60" fmla="*/ 3 w 80"/>
                  <a:gd name="T61" fmla="*/ 0 h 181"/>
                  <a:gd name="T62" fmla="*/ 3 w 80"/>
                  <a:gd name="T63" fmla="*/ 0 h 181"/>
                  <a:gd name="T64" fmla="*/ 2 w 80"/>
                  <a:gd name="T65" fmla="*/ 0 h 181"/>
                  <a:gd name="T66" fmla="*/ 2 w 80"/>
                  <a:gd name="T67" fmla="*/ 1 h 181"/>
                  <a:gd name="T68" fmla="*/ 1 w 80"/>
                  <a:gd name="T69" fmla="*/ 1 h 181"/>
                  <a:gd name="T70" fmla="*/ 1 w 80"/>
                  <a:gd name="T71" fmla="*/ 2 h 181"/>
                  <a:gd name="T72" fmla="*/ 1 w 80"/>
                  <a:gd name="T73" fmla="*/ 3 h 181"/>
                  <a:gd name="T74" fmla="*/ 1 w 80"/>
                  <a:gd name="T75" fmla="*/ 4 h 181"/>
                  <a:gd name="T76" fmla="*/ 0 w 80"/>
                  <a:gd name="T77" fmla="*/ 5 h 181"/>
                  <a:gd name="T78" fmla="*/ 0 w 80"/>
                  <a:gd name="T79" fmla="*/ 6 h 181"/>
                  <a:gd name="T80" fmla="*/ 0 w 80"/>
                  <a:gd name="T81" fmla="*/ 7 h 18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1"/>
                  <a:gd name="T125" fmla="*/ 80 w 80"/>
                  <a:gd name="T126" fmla="*/ 181 h 18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1">
                    <a:moveTo>
                      <a:pt x="0" y="102"/>
                    </a:moveTo>
                    <a:lnTo>
                      <a:pt x="0" y="114"/>
                    </a:lnTo>
                    <a:lnTo>
                      <a:pt x="0" y="127"/>
                    </a:lnTo>
                    <a:lnTo>
                      <a:pt x="0" y="136"/>
                    </a:lnTo>
                    <a:lnTo>
                      <a:pt x="4" y="149"/>
                    </a:lnTo>
                    <a:lnTo>
                      <a:pt x="7" y="159"/>
                    </a:lnTo>
                    <a:lnTo>
                      <a:pt x="13" y="165"/>
                    </a:lnTo>
                    <a:lnTo>
                      <a:pt x="16" y="171"/>
                    </a:lnTo>
                    <a:lnTo>
                      <a:pt x="22" y="178"/>
                    </a:lnTo>
                    <a:lnTo>
                      <a:pt x="29" y="181"/>
                    </a:lnTo>
                    <a:lnTo>
                      <a:pt x="36" y="181"/>
                    </a:lnTo>
                    <a:lnTo>
                      <a:pt x="41" y="181"/>
                    </a:lnTo>
                    <a:lnTo>
                      <a:pt x="48" y="178"/>
                    </a:lnTo>
                    <a:lnTo>
                      <a:pt x="51" y="174"/>
                    </a:lnTo>
                    <a:lnTo>
                      <a:pt x="58" y="168"/>
                    </a:lnTo>
                    <a:lnTo>
                      <a:pt x="64" y="162"/>
                    </a:lnTo>
                    <a:lnTo>
                      <a:pt x="67" y="152"/>
                    </a:lnTo>
                    <a:lnTo>
                      <a:pt x="70" y="142"/>
                    </a:lnTo>
                    <a:lnTo>
                      <a:pt x="73" y="130"/>
                    </a:lnTo>
                    <a:lnTo>
                      <a:pt x="77" y="117"/>
                    </a:lnTo>
                    <a:lnTo>
                      <a:pt x="80" y="105"/>
                    </a:lnTo>
                    <a:lnTo>
                      <a:pt x="80" y="88"/>
                    </a:lnTo>
                    <a:lnTo>
                      <a:pt x="80" y="70"/>
                    </a:lnTo>
                    <a:lnTo>
                      <a:pt x="80" y="56"/>
                    </a:lnTo>
                    <a:lnTo>
                      <a:pt x="77" y="41"/>
                    </a:lnTo>
                    <a:lnTo>
                      <a:pt x="73" y="31"/>
                    </a:lnTo>
                    <a:lnTo>
                      <a:pt x="70" y="22"/>
                    </a:lnTo>
                    <a:lnTo>
                      <a:pt x="67" y="12"/>
                    </a:lnTo>
                    <a:lnTo>
                      <a:pt x="64" y="6"/>
                    </a:lnTo>
                    <a:lnTo>
                      <a:pt x="58" y="2"/>
                    </a:lnTo>
                    <a:lnTo>
                      <a:pt x="51" y="0"/>
                    </a:lnTo>
                    <a:lnTo>
                      <a:pt x="41" y="0"/>
                    </a:lnTo>
                    <a:lnTo>
                      <a:pt x="32" y="2"/>
                    </a:lnTo>
                    <a:lnTo>
                      <a:pt x="26" y="9"/>
                    </a:lnTo>
                    <a:lnTo>
                      <a:pt x="19" y="19"/>
                    </a:lnTo>
                    <a:lnTo>
                      <a:pt x="13" y="31"/>
                    </a:lnTo>
                    <a:lnTo>
                      <a:pt x="10" y="44"/>
                    </a:lnTo>
                    <a:lnTo>
                      <a:pt x="7" y="56"/>
                    </a:lnTo>
                    <a:lnTo>
                      <a:pt x="4" y="73"/>
                    </a:lnTo>
                    <a:lnTo>
                      <a:pt x="0" y="85"/>
                    </a:lnTo>
                    <a:lnTo>
                      <a:pt x="0" y="1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0" name="Freeform 1772">
                <a:extLst>
                  <a:ext uri="{FF2B5EF4-FFF2-40B4-BE49-F238E27FC236}">
                    <a16:creationId xmlns:a16="http://schemas.microsoft.com/office/drawing/2014/main" id="{B514FE95-D137-417D-8FF1-B1C17D452C59}"/>
                  </a:ext>
                </a:extLst>
              </p:cNvPr>
              <p:cNvSpPr>
                <a:spLocks/>
              </p:cNvSpPr>
              <p:nvPr/>
            </p:nvSpPr>
            <p:spPr bwMode="auto">
              <a:xfrm>
                <a:off x="2897" y="2755"/>
                <a:ext cx="31" cy="41"/>
              </a:xfrm>
              <a:custGeom>
                <a:avLst/>
                <a:gdLst>
                  <a:gd name="T0" fmla="*/ 1 w 125"/>
                  <a:gd name="T1" fmla="*/ 4 h 162"/>
                  <a:gd name="T2" fmla="*/ 1 w 125"/>
                  <a:gd name="T3" fmla="*/ 5 h 162"/>
                  <a:gd name="T4" fmla="*/ 0 w 125"/>
                  <a:gd name="T5" fmla="*/ 6 h 162"/>
                  <a:gd name="T6" fmla="*/ 0 w 125"/>
                  <a:gd name="T7" fmla="*/ 7 h 162"/>
                  <a:gd name="T8" fmla="*/ 0 w 125"/>
                  <a:gd name="T9" fmla="*/ 7 h 162"/>
                  <a:gd name="T10" fmla="*/ 0 w 125"/>
                  <a:gd name="T11" fmla="*/ 8 h 162"/>
                  <a:gd name="T12" fmla="*/ 0 w 125"/>
                  <a:gd name="T13" fmla="*/ 9 h 162"/>
                  <a:gd name="T14" fmla="*/ 0 w 125"/>
                  <a:gd name="T15" fmla="*/ 9 h 162"/>
                  <a:gd name="T16" fmla="*/ 0 w 125"/>
                  <a:gd name="T17" fmla="*/ 9 h 162"/>
                  <a:gd name="T18" fmla="*/ 0 w 125"/>
                  <a:gd name="T19" fmla="*/ 10 h 162"/>
                  <a:gd name="T20" fmla="*/ 1 w 125"/>
                  <a:gd name="T21" fmla="*/ 10 h 162"/>
                  <a:gd name="T22" fmla="*/ 1 w 125"/>
                  <a:gd name="T23" fmla="*/ 10 h 162"/>
                  <a:gd name="T24" fmla="*/ 1 w 125"/>
                  <a:gd name="T25" fmla="*/ 10 h 162"/>
                  <a:gd name="T26" fmla="*/ 2 w 125"/>
                  <a:gd name="T27" fmla="*/ 10 h 162"/>
                  <a:gd name="T28" fmla="*/ 2 w 125"/>
                  <a:gd name="T29" fmla="*/ 10 h 162"/>
                  <a:gd name="T30" fmla="*/ 3 w 125"/>
                  <a:gd name="T31" fmla="*/ 10 h 162"/>
                  <a:gd name="T32" fmla="*/ 3 w 125"/>
                  <a:gd name="T33" fmla="*/ 9 h 162"/>
                  <a:gd name="T34" fmla="*/ 4 w 125"/>
                  <a:gd name="T35" fmla="*/ 9 h 162"/>
                  <a:gd name="T36" fmla="*/ 4 w 125"/>
                  <a:gd name="T37" fmla="*/ 9 h 162"/>
                  <a:gd name="T38" fmla="*/ 5 w 125"/>
                  <a:gd name="T39" fmla="*/ 8 h 162"/>
                  <a:gd name="T40" fmla="*/ 5 w 125"/>
                  <a:gd name="T41" fmla="*/ 7 h 162"/>
                  <a:gd name="T42" fmla="*/ 6 w 125"/>
                  <a:gd name="T43" fmla="*/ 6 h 162"/>
                  <a:gd name="T44" fmla="*/ 6 w 125"/>
                  <a:gd name="T45" fmla="*/ 5 h 162"/>
                  <a:gd name="T46" fmla="*/ 7 w 125"/>
                  <a:gd name="T47" fmla="*/ 4 h 162"/>
                  <a:gd name="T48" fmla="*/ 7 w 125"/>
                  <a:gd name="T49" fmla="*/ 4 h 162"/>
                  <a:gd name="T50" fmla="*/ 7 w 125"/>
                  <a:gd name="T51" fmla="*/ 3 h 162"/>
                  <a:gd name="T52" fmla="*/ 8 w 125"/>
                  <a:gd name="T53" fmla="*/ 2 h 162"/>
                  <a:gd name="T54" fmla="*/ 8 w 125"/>
                  <a:gd name="T55" fmla="*/ 2 h 162"/>
                  <a:gd name="T56" fmla="*/ 7 w 125"/>
                  <a:gd name="T57" fmla="*/ 1 h 162"/>
                  <a:gd name="T58" fmla="*/ 7 w 125"/>
                  <a:gd name="T59" fmla="*/ 1 h 162"/>
                  <a:gd name="T60" fmla="*/ 7 w 125"/>
                  <a:gd name="T61" fmla="*/ 1 h 162"/>
                  <a:gd name="T62" fmla="*/ 7 w 125"/>
                  <a:gd name="T63" fmla="*/ 0 h 162"/>
                  <a:gd name="T64" fmla="*/ 6 w 125"/>
                  <a:gd name="T65" fmla="*/ 0 h 162"/>
                  <a:gd name="T66" fmla="*/ 5 w 125"/>
                  <a:gd name="T67" fmla="*/ 0 h 162"/>
                  <a:gd name="T68" fmla="*/ 5 w 125"/>
                  <a:gd name="T69" fmla="*/ 1 h 162"/>
                  <a:gd name="T70" fmla="*/ 4 w 125"/>
                  <a:gd name="T71" fmla="*/ 1 h 162"/>
                  <a:gd name="T72" fmla="*/ 3 w 125"/>
                  <a:gd name="T73" fmla="*/ 2 h 162"/>
                  <a:gd name="T74" fmla="*/ 3 w 125"/>
                  <a:gd name="T75" fmla="*/ 2 h 162"/>
                  <a:gd name="T76" fmla="*/ 2 w 125"/>
                  <a:gd name="T77" fmla="*/ 3 h 162"/>
                  <a:gd name="T78" fmla="*/ 2 w 125"/>
                  <a:gd name="T79" fmla="*/ 4 h 162"/>
                  <a:gd name="T80" fmla="*/ 1 w 125"/>
                  <a:gd name="T81" fmla="*/ 4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23" y="69"/>
                    </a:moveTo>
                    <a:lnTo>
                      <a:pt x="17" y="79"/>
                    </a:lnTo>
                    <a:lnTo>
                      <a:pt x="10" y="91"/>
                    </a:lnTo>
                    <a:lnTo>
                      <a:pt x="7" y="101"/>
                    </a:lnTo>
                    <a:lnTo>
                      <a:pt x="3" y="114"/>
                    </a:lnTo>
                    <a:lnTo>
                      <a:pt x="0" y="123"/>
                    </a:lnTo>
                    <a:lnTo>
                      <a:pt x="0" y="133"/>
                    </a:lnTo>
                    <a:lnTo>
                      <a:pt x="0" y="140"/>
                    </a:lnTo>
                    <a:lnTo>
                      <a:pt x="3" y="145"/>
                    </a:lnTo>
                    <a:lnTo>
                      <a:pt x="7" y="152"/>
                    </a:lnTo>
                    <a:lnTo>
                      <a:pt x="13" y="158"/>
                    </a:lnTo>
                    <a:lnTo>
                      <a:pt x="20" y="158"/>
                    </a:lnTo>
                    <a:lnTo>
                      <a:pt x="25" y="162"/>
                    </a:lnTo>
                    <a:lnTo>
                      <a:pt x="32" y="158"/>
                    </a:lnTo>
                    <a:lnTo>
                      <a:pt x="39" y="158"/>
                    </a:lnTo>
                    <a:lnTo>
                      <a:pt x="49" y="152"/>
                    </a:lnTo>
                    <a:lnTo>
                      <a:pt x="57" y="145"/>
                    </a:lnTo>
                    <a:lnTo>
                      <a:pt x="64" y="140"/>
                    </a:lnTo>
                    <a:lnTo>
                      <a:pt x="74" y="133"/>
                    </a:lnTo>
                    <a:lnTo>
                      <a:pt x="80" y="123"/>
                    </a:lnTo>
                    <a:lnTo>
                      <a:pt x="89" y="111"/>
                    </a:lnTo>
                    <a:lnTo>
                      <a:pt x="99" y="98"/>
                    </a:lnTo>
                    <a:lnTo>
                      <a:pt x="105" y="82"/>
                    </a:lnTo>
                    <a:lnTo>
                      <a:pt x="111" y="69"/>
                    </a:lnTo>
                    <a:lnTo>
                      <a:pt x="118" y="57"/>
                    </a:lnTo>
                    <a:lnTo>
                      <a:pt x="121" y="44"/>
                    </a:lnTo>
                    <a:lnTo>
                      <a:pt x="125" y="34"/>
                    </a:lnTo>
                    <a:lnTo>
                      <a:pt x="125" y="25"/>
                    </a:lnTo>
                    <a:lnTo>
                      <a:pt x="121" y="18"/>
                    </a:lnTo>
                    <a:lnTo>
                      <a:pt x="121" y="12"/>
                    </a:lnTo>
                    <a:lnTo>
                      <a:pt x="115" y="6"/>
                    </a:lnTo>
                    <a:lnTo>
                      <a:pt x="108" y="0"/>
                    </a:lnTo>
                    <a:lnTo>
                      <a:pt x="99" y="0"/>
                    </a:lnTo>
                    <a:lnTo>
                      <a:pt x="89" y="3"/>
                    </a:lnTo>
                    <a:lnTo>
                      <a:pt x="77" y="6"/>
                    </a:lnTo>
                    <a:lnTo>
                      <a:pt x="67" y="15"/>
                    </a:lnTo>
                    <a:lnTo>
                      <a:pt x="57" y="25"/>
                    </a:lnTo>
                    <a:lnTo>
                      <a:pt x="49" y="34"/>
                    </a:lnTo>
                    <a:lnTo>
                      <a:pt x="39" y="47"/>
                    </a:lnTo>
                    <a:lnTo>
                      <a:pt x="29" y="57"/>
                    </a:lnTo>
                    <a:lnTo>
                      <a:pt x="23" y="6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11" name="Freeform 1773">
                <a:extLst>
                  <a:ext uri="{FF2B5EF4-FFF2-40B4-BE49-F238E27FC236}">
                    <a16:creationId xmlns:a16="http://schemas.microsoft.com/office/drawing/2014/main" id="{C60804F4-DE8E-480C-80B4-4A0D9A50A5AA}"/>
                  </a:ext>
                </a:extLst>
              </p:cNvPr>
              <p:cNvSpPr>
                <a:spLocks/>
              </p:cNvSpPr>
              <p:nvPr/>
            </p:nvSpPr>
            <p:spPr bwMode="auto">
              <a:xfrm>
                <a:off x="2897" y="2755"/>
                <a:ext cx="31" cy="41"/>
              </a:xfrm>
              <a:custGeom>
                <a:avLst/>
                <a:gdLst>
                  <a:gd name="T0" fmla="*/ 1 w 125"/>
                  <a:gd name="T1" fmla="*/ 4 h 162"/>
                  <a:gd name="T2" fmla="*/ 1 w 125"/>
                  <a:gd name="T3" fmla="*/ 5 h 162"/>
                  <a:gd name="T4" fmla="*/ 0 w 125"/>
                  <a:gd name="T5" fmla="*/ 6 h 162"/>
                  <a:gd name="T6" fmla="*/ 0 w 125"/>
                  <a:gd name="T7" fmla="*/ 7 h 162"/>
                  <a:gd name="T8" fmla="*/ 0 w 125"/>
                  <a:gd name="T9" fmla="*/ 7 h 162"/>
                  <a:gd name="T10" fmla="*/ 0 w 125"/>
                  <a:gd name="T11" fmla="*/ 8 h 162"/>
                  <a:gd name="T12" fmla="*/ 0 w 125"/>
                  <a:gd name="T13" fmla="*/ 9 h 162"/>
                  <a:gd name="T14" fmla="*/ 0 w 125"/>
                  <a:gd name="T15" fmla="*/ 9 h 162"/>
                  <a:gd name="T16" fmla="*/ 0 w 125"/>
                  <a:gd name="T17" fmla="*/ 9 h 162"/>
                  <a:gd name="T18" fmla="*/ 0 w 125"/>
                  <a:gd name="T19" fmla="*/ 10 h 162"/>
                  <a:gd name="T20" fmla="*/ 1 w 125"/>
                  <a:gd name="T21" fmla="*/ 10 h 162"/>
                  <a:gd name="T22" fmla="*/ 1 w 125"/>
                  <a:gd name="T23" fmla="*/ 10 h 162"/>
                  <a:gd name="T24" fmla="*/ 1 w 125"/>
                  <a:gd name="T25" fmla="*/ 10 h 162"/>
                  <a:gd name="T26" fmla="*/ 2 w 125"/>
                  <a:gd name="T27" fmla="*/ 10 h 162"/>
                  <a:gd name="T28" fmla="*/ 2 w 125"/>
                  <a:gd name="T29" fmla="*/ 10 h 162"/>
                  <a:gd name="T30" fmla="*/ 3 w 125"/>
                  <a:gd name="T31" fmla="*/ 10 h 162"/>
                  <a:gd name="T32" fmla="*/ 3 w 125"/>
                  <a:gd name="T33" fmla="*/ 9 h 162"/>
                  <a:gd name="T34" fmla="*/ 4 w 125"/>
                  <a:gd name="T35" fmla="*/ 9 h 162"/>
                  <a:gd name="T36" fmla="*/ 4 w 125"/>
                  <a:gd name="T37" fmla="*/ 9 h 162"/>
                  <a:gd name="T38" fmla="*/ 5 w 125"/>
                  <a:gd name="T39" fmla="*/ 8 h 162"/>
                  <a:gd name="T40" fmla="*/ 5 w 125"/>
                  <a:gd name="T41" fmla="*/ 7 h 162"/>
                  <a:gd name="T42" fmla="*/ 6 w 125"/>
                  <a:gd name="T43" fmla="*/ 6 h 162"/>
                  <a:gd name="T44" fmla="*/ 6 w 125"/>
                  <a:gd name="T45" fmla="*/ 5 h 162"/>
                  <a:gd name="T46" fmla="*/ 7 w 125"/>
                  <a:gd name="T47" fmla="*/ 4 h 162"/>
                  <a:gd name="T48" fmla="*/ 7 w 125"/>
                  <a:gd name="T49" fmla="*/ 4 h 162"/>
                  <a:gd name="T50" fmla="*/ 7 w 125"/>
                  <a:gd name="T51" fmla="*/ 3 h 162"/>
                  <a:gd name="T52" fmla="*/ 8 w 125"/>
                  <a:gd name="T53" fmla="*/ 2 h 162"/>
                  <a:gd name="T54" fmla="*/ 8 w 125"/>
                  <a:gd name="T55" fmla="*/ 2 h 162"/>
                  <a:gd name="T56" fmla="*/ 7 w 125"/>
                  <a:gd name="T57" fmla="*/ 1 h 162"/>
                  <a:gd name="T58" fmla="*/ 7 w 125"/>
                  <a:gd name="T59" fmla="*/ 1 h 162"/>
                  <a:gd name="T60" fmla="*/ 7 w 125"/>
                  <a:gd name="T61" fmla="*/ 1 h 162"/>
                  <a:gd name="T62" fmla="*/ 7 w 125"/>
                  <a:gd name="T63" fmla="*/ 0 h 162"/>
                  <a:gd name="T64" fmla="*/ 6 w 125"/>
                  <a:gd name="T65" fmla="*/ 0 h 162"/>
                  <a:gd name="T66" fmla="*/ 5 w 125"/>
                  <a:gd name="T67" fmla="*/ 0 h 162"/>
                  <a:gd name="T68" fmla="*/ 5 w 125"/>
                  <a:gd name="T69" fmla="*/ 1 h 162"/>
                  <a:gd name="T70" fmla="*/ 4 w 125"/>
                  <a:gd name="T71" fmla="*/ 1 h 162"/>
                  <a:gd name="T72" fmla="*/ 3 w 125"/>
                  <a:gd name="T73" fmla="*/ 2 h 162"/>
                  <a:gd name="T74" fmla="*/ 3 w 125"/>
                  <a:gd name="T75" fmla="*/ 2 h 162"/>
                  <a:gd name="T76" fmla="*/ 2 w 125"/>
                  <a:gd name="T77" fmla="*/ 3 h 162"/>
                  <a:gd name="T78" fmla="*/ 2 w 125"/>
                  <a:gd name="T79" fmla="*/ 4 h 162"/>
                  <a:gd name="T80" fmla="*/ 1 w 125"/>
                  <a:gd name="T81" fmla="*/ 4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23" y="69"/>
                    </a:moveTo>
                    <a:lnTo>
                      <a:pt x="17" y="79"/>
                    </a:lnTo>
                    <a:lnTo>
                      <a:pt x="10" y="91"/>
                    </a:lnTo>
                    <a:lnTo>
                      <a:pt x="7" y="101"/>
                    </a:lnTo>
                    <a:lnTo>
                      <a:pt x="3" y="114"/>
                    </a:lnTo>
                    <a:lnTo>
                      <a:pt x="0" y="123"/>
                    </a:lnTo>
                    <a:lnTo>
                      <a:pt x="0" y="133"/>
                    </a:lnTo>
                    <a:lnTo>
                      <a:pt x="0" y="140"/>
                    </a:lnTo>
                    <a:lnTo>
                      <a:pt x="3" y="145"/>
                    </a:lnTo>
                    <a:lnTo>
                      <a:pt x="7" y="152"/>
                    </a:lnTo>
                    <a:lnTo>
                      <a:pt x="13" y="158"/>
                    </a:lnTo>
                    <a:lnTo>
                      <a:pt x="20" y="158"/>
                    </a:lnTo>
                    <a:lnTo>
                      <a:pt x="25" y="162"/>
                    </a:lnTo>
                    <a:lnTo>
                      <a:pt x="32" y="158"/>
                    </a:lnTo>
                    <a:lnTo>
                      <a:pt x="39" y="158"/>
                    </a:lnTo>
                    <a:lnTo>
                      <a:pt x="49" y="152"/>
                    </a:lnTo>
                    <a:lnTo>
                      <a:pt x="57" y="145"/>
                    </a:lnTo>
                    <a:lnTo>
                      <a:pt x="64" y="140"/>
                    </a:lnTo>
                    <a:lnTo>
                      <a:pt x="74" y="133"/>
                    </a:lnTo>
                    <a:lnTo>
                      <a:pt x="80" y="123"/>
                    </a:lnTo>
                    <a:lnTo>
                      <a:pt x="89" y="111"/>
                    </a:lnTo>
                    <a:lnTo>
                      <a:pt x="99" y="98"/>
                    </a:lnTo>
                    <a:lnTo>
                      <a:pt x="105" y="82"/>
                    </a:lnTo>
                    <a:lnTo>
                      <a:pt x="111" y="69"/>
                    </a:lnTo>
                    <a:lnTo>
                      <a:pt x="118" y="57"/>
                    </a:lnTo>
                    <a:lnTo>
                      <a:pt x="121" y="44"/>
                    </a:lnTo>
                    <a:lnTo>
                      <a:pt x="125" y="34"/>
                    </a:lnTo>
                    <a:lnTo>
                      <a:pt x="125" y="25"/>
                    </a:lnTo>
                    <a:lnTo>
                      <a:pt x="121" y="18"/>
                    </a:lnTo>
                    <a:lnTo>
                      <a:pt x="121" y="12"/>
                    </a:lnTo>
                    <a:lnTo>
                      <a:pt x="115" y="6"/>
                    </a:lnTo>
                    <a:lnTo>
                      <a:pt x="108" y="0"/>
                    </a:lnTo>
                    <a:lnTo>
                      <a:pt x="99" y="0"/>
                    </a:lnTo>
                    <a:lnTo>
                      <a:pt x="89" y="3"/>
                    </a:lnTo>
                    <a:lnTo>
                      <a:pt x="77" y="6"/>
                    </a:lnTo>
                    <a:lnTo>
                      <a:pt x="67" y="15"/>
                    </a:lnTo>
                    <a:lnTo>
                      <a:pt x="57" y="25"/>
                    </a:lnTo>
                    <a:lnTo>
                      <a:pt x="49" y="34"/>
                    </a:lnTo>
                    <a:lnTo>
                      <a:pt x="39" y="47"/>
                    </a:lnTo>
                    <a:lnTo>
                      <a:pt x="29" y="57"/>
                    </a:lnTo>
                    <a:lnTo>
                      <a:pt x="23" y="6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2" name="Freeform 1774">
                <a:extLst>
                  <a:ext uri="{FF2B5EF4-FFF2-40B4-BE49-F238E27FC236}">
                    <a16:creationId xmlns:a16="http://schemas.microsoft.com/office/drawing/2014/main" id="{FE0D034E-A0E7-41B5-A806-AF592F9C2F6D}"/>
                  </a:ext>
                </a:extLst>
              </p:cNvPr>
              <p:cNvSpPr>
                <a:spLocks/>
              </p:cNvSpPr>
              <p:nvPr/>
            </p:nvSpPr>
            <p:spPr bwMode="auto">
              <a:xfrm>
                <a:off x="2816" y="3172"/>
                <a:ext cx="31" cy="41"/>
              </a:xfrm>
              <a:custGeom>
                <a:avLst/>
                <a:gdLst>
                  <a:gd name="T0" fmla="*/ 5 w 125"/>
                  <a:gd name="T1" fmla="*/ 3 h 162"/>
                  <a:gd name="T2" fmla="*/ 5 w 125"/>
                  <a:gd name="T3" fmla="*/ 3 h 162"/>
                  <a:gd name="T4" fmla="*/ 4 w 125"/>
                  <a:gd name="T5" fmla="*/ 2 h 162"/>
                  <a:gd name="T6" fmla="*/ 4 w 125"/>
                  <a:gd name="T7" fmla="*/ 1 h 162"/>
                  <a:gd name="T8" fmla="*/ 3 w 125"/>
                  <a:gd name="T9" fmla="*/ 1 h 162"/>
                  <a:gd name="T10" fmla="*/ 3 w 125"/>
                  <a:gd name="T11" fmla="*/ 1 h 162"/>
                  <a:gd name="T12" fmla="*/ 2 w 125"/>
                  <a:gd name="T13" fmla="*/ 0 h 162"/>
                  <a:gd name="T14" fmla="*/ 2 w 125"/>
                  <a:gd name="T15" fmla="*/ 0 h 162"/>
                  <a:gd name="T16" fmla="*/ 1 w 125"/>
                  <a:gd name="T17" fmla="*/ 0 h 162"/>
                  <a:gd name="T18" fmla="*/ 1 w 125"/>
                  <a:gd name="T19" fmla="*/ 0 h 162"/>
                  <a:gd name="T20" fmla="*/ 1 w 125"/>
                  <a:gd name="T21" fmla="*/ 0 h 162"/>
                  <a:gd name="T22" fmla="*/ 0 w 125"/>
                  <a:gd name="T23" fmla="*/ 1 h 162"/>
                  <a:gd name="T24" fmla="*/ 0 w 125"/>
                  <a:gd name="T25" fmla="*/ 1 h 162"/>
                  <a:gd name="T26" fmla="*/ 0 w 125"/>
                  <a:gd name="T27" fmla="*/ 2 h 162"/>
                  <a:gd name="T28" fmla="*/ 0 w 125"/>
                  <a:gd name="T29" fmla="*/ 2 h 162"/>
                  <a:gd name="T30" fmla="*/ 0 w 125"/>
                  <a:gd name="T31" fmla="*/ 3 h 162"/>
                  <a:gd name="T32" fmla="*/ 0 w 125"/>
                  <a:gd name="T33" fmla="*/ 3 h 162"/>
                  <a:gd name="T34" fmla="*/ 0 w 125"/>
                  <a:gd name="T35" fmla="*/ 4 h 162"/>
                  <a:gd name="T36" fmla="*/ 1 w 125"/>
                  <a:gd name="T37" fmla="*/ 5 h 162"/>
                  <a:gd name="T38" fmla="*/ 1 w 125"/>
                  <a:gd name="T39" fmla="*/ 5 h 162"/>
                  <a:gd name="T40" fmla="*/ 1 w 125"/>
                  <a:gd name="T41" fmla="*/ 6 h 162"/>
                  <a:gd name="T42" fmla="*/ 2 w 125"/>
                  <a:gd name="T43" fmla="*/ 7 h 162"/>
                  <a:gd name="T44" fmla="*/ 3 w 125"/>
                  <a:gd name="T45" fmla="*/ 8 h 162"/>
                  <a:gd name="T46" fmla="*/ 3 w 125"/>
                  <a:gd name="T47" fmla="*/ 9 h 162"/>
                  <a:gd name="T48" fmla="*/ 4 w 125"/>
                  <a:gd name="T49" fmla="*/ 9 h 162"/>
                  <a:gd name="T50" fmla="*/ 4 w 125"/>
                  <a:gd name="T51" fmla="*/ 10 h 162"/>
                  <a:gd name="T52" fmla="*/ 5 w 125"/>
                  <a:gd name="T53" fmla="*/ 10 h 162"/>
                  <a:gd name="T54" fmla="*/ 5 w 125"/>
                  <a:gd name="T55" fmla="*/ 10 h 162"/>
                  <a:gd name="T56" fmla="*/ 6 w 125"/>
                  <a:gd name="T57" fmla="*/ 10 h 162"/>
                  <a:gd name="T58" fmla="*/ 6 w 125"/>
                  <a:gd name="T59" fmla="*/ 10 h 162"/>
                  <a:gd name="T60" fmla="*/ 7 w 125"/>
                  <a:gd name="T61" fmla="*/ 10 h 162"/>
                  <a:gd name="T62" fmla="*/ 7 w 125"/>
                  <a:gd name="T63" fmla="*/ 10 h 162"/>
                  <a:gd name="T64" fmla="*/ 8 w 125"/>
                  <a:gd name="T65" fmla="*/ 9 h 162"/>
                  <a:gd name="T66" fmla="*/ 8 w 125"/>
                  <a:gd name="T67" fmla="*/ 9 h 162"/>
                  <a:gd name="T68" fmla="*/ 8 w 125"/>
                  <a:gd name="T69" fmla="*/ 8 h 162"/>
                  <a:gd name="T70" fmla="*/ 7 w 125"/>
                  <a:gd name="T71" fmla="*/ 7 h 162"/>
                  <a:gd name="T72" fmla="*/ 7 w 125"/>
                  <a:gd name="T73" fmla="*/ 6 h 162"/>
                  <a:gd name="T74" fmla="*/ 7 w 125"/>
                  <a:gd name="T75" fmla="*/ 6 h 162"/>
                  <a:gd name="T76" fmla="*/ 6 w 125"/>
                  <a:gd name="T77" fmla="*/ 5 h 162"/>
                  <a:gd name="T78" fmla="*/ 6 w 125"/>
                  <a:gd name="T79" fmla="*/ 4 h 162"/>
                  <a:gd name="T80" fmla="*/ 5 w 125"/>
                  <a:gd name="T81" fmla="*/ 3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89" y="47"/>
                    </a:moveTo>
                    <a:lnTo>
                      <a:pt x="83" y="38"/>
                    </a:lnTo>
                    <a:lnTo>
                      <a:pt x="74" y="29"/>
                    </a:lnTo>
                    <a:lnTo>
                      <a:pt x="64" y="19"/>
                    </a:lnTo>
                    <a:lnTo>
                      <a:pt x="57" y="13"/>
                    </a:lnTo>
                    <a:lnTo>
                      <a:pt x="49" y="7"/>
                    </a:lnTo>
                    <a:lnTo>
                      <a:pt x="39" y="3"/>
                    </a:lnTo>
                    <a:lnTo>
                      <a:pt x="32" y="0"/>
                    </a:lnTo>
                    <a:lnTo>
                      <a:pt x="25" y="0"/>
                    </a:lnTo>
                    <a:lnTo>
                      <a:pt x="20" y="3"/>
                    </a:lnTo>
                    <a:lnTo>
                      <a:pt x="13" y="3"/>
                    </a:lnTo>
                    <a:lnTo>
                      <a:pt x="7" y="10"/>
                    </a:lnTo>
                    <a:lnTo>
                      <a:pt x="3" y="16"/>
                    </a:lnTo>
                    <a:lnTo>
                      <a:pt x="3" y="22"/>
                    </a:lnTo>
                    <a:lnTo>
                      <a:pt x="0" y="29"/>
                    </a:lnTo>
                    <a:lnTo>
                      <a:pt x="3" y="38"/>
                    </a:lnTo>
                    <a:lnTo>
                      <a:pt x="3" y="47"/>
                    </a:lnTo>
                    <a:lnTo>
                      <a:pt x="7" y="61"/>
                    </a:lnTo>
                    <a:lnTo>
                      <a:pt x="13" y="70"/>
                    </a:lnTo>
                    <a:lnTo>
                      <a:pt x="17" y="83"/>
                    </a:lnTo>
                    <a:lnTo>
                      <a:pt x="23" y="93"/>
                    </a:lnTo>
                    <a:lnTo>
                      <a:pt x="35" y="108"/>
                    </a:lnTo>
                    <a:lnTo>
                      <a:pt x="45" y="121"/>
                    </a:lnTo>
                    <a:lnTo>
                      <a:pt x="54" y="133"/>
                    </a:lnTo>
                    <a:lnTo>
                      <a:pt x="64" y="143"/>
                    </a:lnTo>
                    <a:lnTo>
                      <a:pt x="74" y="150"/>
                    </a:lnTo>
                    <a:lnTo>
                      <a:pt x="83" y="155"/>
                    </a:lnTo>
                    <a:lnTo>
                      <a:pt x="89" y="159"/>
                    </a:lnTo>
                    <a:lnTo>
                      <a:pt x="99" y="162"/>
                    </a:lnTo>
                    <a:lnTo>
                      <a:pt x="105" y="162"/>
                    </a:lnTo>
                    <a:lnTo>
                      <a:pt x="111" y="159"/>
                    </a:lnTo>
                    <a:lnTo>
                      <a:pt x="118" y="152"/>
                    </a:lnTo>
                    <a:lnTo>
                      <a:pt x="125" y="147"/>
                    </a:lnTo>
                    <a:lnTo>
                      <a:pt x="125" y="137"/>
                    </a:lnTo>
                    <a:lnTo>
                      <a:pt x="125" y="124"/>
                    </a:lnTo>
                    <a:lnTo>
                      <a:pt x="121" y="111"/>
                    </a:lnTo>
                    <a:lnTo>
                      <a:pt x="118" y="98"/>
                    </a:lnTo>
                    <a:lnTo>
                      <a:pt x="111" y="86"/>
                    </a:lnTo>
                    <a:lnTo>
                      <a:pt x="105" y="73"/>
                    </a:lnTo>
                    <a:lnTo>
                      <a:pt x="96" y="61"/>
                    </a:lnTo>
                    <a:lnTo>
                      <a:pt x="89" y="4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13" name="Freeform 1775">
                <a:extLst>
                  <a:ext uri="{FF2B5EF4-FFF2-40B4-BE49-F238E27FC236}">
                    <a16:creationId xmlns:a16="http://schemas.microsoft.com/office/drawing/2014/main" id="{85E4FC6C-B270-43D8-9133-49F34CA9C541}"/>
                  </a:ext>
                </a:extLst>
              </p:cNvPr>
              <p:cNvSpPr>
                <a:spLocks/>
              </p:cNvSpPr>
              <p:nvPr/>
            </p:nvSpPr>
            <p:spPr bwMode="auto">
              <a:xfrm>
                <a:off x="2816" y="3172"/>
                <a:ext cx="31" cy="41"/>
              </a:xfrm>
              <a:custGeom>
                <a:avLst/>
                <a:gdLst>
                  <a:gd name="T0" fmla="*/ 5 w 125"/>
                  <a:gd name="T1" fmla="*/ 3 h 162"/>
                  <a:gd name="T2" fmla="*/ 5 w 125"/>
                  <a:gd name="T3" fmla="*/ 3 h 162"/>
                  <a:gd name="T4" fmla="*/ 4 w 125"/>
                  <a:gd name="T5" fmla="*/ 2 h 162"/>
                  <a:gd name="T6" fmla="*/ 4 w 125"/>
                  <a:gd name="T7" fmla="*/ 1 h 162"/>
                  <a:gd name="T8" fmla="*/ 3 w 125"/>
                  <a:gd name="T9" fmla="*/ 1 h 162"/>
                  <a:gd name="T10" fmla="*/ 3 w 125"/>
                  <a:gd name="T11" fmla="*/ 1 h 162"/>
                  <a:gd name="T12" fmla="*/ 2 w 125"/>
                  <a:gd name="T13" fmla="*/ 0 h 162"/>
                  <a:gd name="T14" fmla="*/ 2 w 125"/>
                  <a:gd name="T15" fmla="*/ 0 h 162"/>
                  <a:gd name="T16" fmla="*/ 1 w 125"/>
                  <a:gd name="T17" fmla="*/ 0 h 162"/>
                  <a:gd name="T18" fmla="*/ 1 w 125"/>
                  <a:gd name="T19" fmla="*/ 0 h 162"/>
                  <a:gd name="T20" fmla="*/ 1 w 125"/>
                  <a:gd name="T21" fmla="*/ 0 h 162"/>
                  <a:gd name="T22" fmla="*/ 0 w 125"/>
                  <a:gd name="T23" fmla="*/ 1 h 162"/>
                  <a:gd name="T24" fmla="*/ 0 w 125"/>
                  <a:gd name="T25" fmla="*/ 1 h 162"/>
                  <a:gd name="T26" fmla="*/ 0 w 125"/>
                  <a:gd name="T27" fmla="*/ 2 h 162"/>
                  <a:gd name="T28" fmla="*/ 0 w 125"/>
                  <a:gd name="T29" fmla="*/ 2 h 162"/>
                  <a:gd name="T30" fmla="*/ 0 w 125"/>
                  <a:gd name="T31" fmla="*/ 3 h 162"/>
                  <a:gd name="T32" fmla="*/ 0 w 125"/>
                  <a:gd name="T33" fmla="*/ 3 h 162"/>
                  <a:gd name="T34" fmla="*/ 0 w 125"/>
                  <a:gd name="T35" fmla="*/ 4 h 162"/>
                  <a:gd name="T36" fmla="*/ 1 w 125"/>
                  <a:gd name="T37" fmla="*/ 5 h 162"/>
                  <a:gd name="T38" fmla="*/ 1 w 125"/>
                  <a:gd name="T39" fmla="*/ 5 h 162"/>
                  <a:gd name="T40" fmla="*/ 1 w 125"/>
                  <a:gd name="T41" fmla="*/ 6 h 162"/>
                  <a:gd name="T42" fmla="*/ 2 w 125"/>
                  <a:gd name="T43" fmla="*/ 7 h 162"/>
                  <a:gd name="T44" fmla="*/ 3 w 125"/>
                  <a:gd name="T45" fmla="*/ 8 h 162"/>
                  <a:gd name="T46" fmla="*/ 3 w 125"/>
                  <a:gd name="T47" fmla="*/ 9 h 162"/>
                  <a:gd name="T48" fmla="*/ 4 w 125"/>
                  <a:gd name="T49" fmla="*/ 9 h 162"/>
                  <a:gd name="T50" fmla="*/ 4 w 125"/>
                  <a:gd name="T51" fmla="*/ 10 h 162"/>
                  <a:gd name="T52" fmla="*/ 5 w 125"/>
                  <a:gd name="T53" fmla="*/ 10 h 162"/>
                  <a:gd name="T54" fmla="*/ 5 w 125"/>
                  <a:gd name="T55" fmla="*/ 10 h 162"/>
                  <a:gd name="T56" fmla="*/ 6 w 125"/>
                  <a:gd name="T57" fmla="*/ 10 h 162"/>
                  <a:gd name="T58" fmla="*/ 6 w 125"/>
                  <a:gd name="T59" fmla="*/ 10 h 162"/>
                  <a:gd name="T60" fmla="*/ 7 w 125"/>
                  <a:gd name="T61" fmla="*/ 10 h 162"/>
                  <a:gd name="T62" fmla="*/ 7 w 125"/>
                  <a:gd name="T63" fmla="*/ 10 h 162"/>
                  <a:gd name="T64" fmla="*/ 8 w 125"/>
                  <a:gd name="T65" fmla="*/ 9 h 162"/>
                  <a:gd name="T66" fmla="*/ 8 w 125"/>
                  <a:gd name="T67" fmla="*/ 9 h 162"/>
                  <a:gd name="T68" fmla="*/ 8 w 125"/>
                  <a:gd name="T69" fmla="*/ 8 h 162"/>
                  <a:gd name="T70" fmla="*/ 7 w 125"/>
                  <a:gd name="T71" fmla="*/ 7 h 162"/>
                  <a:gd name="T72" fmla="*/ 7 w 125"/>
                  <a:gd name="T73" fmla="*/ 6 h 162"/>
                  <a:gd name="T74" fmla="*/ 7 w 125"/>
                  <a:gd name="T75" fmla="*/ 6 h 162"/>
                  <a:gd name="T76" fmla="*/ 6 w 125"/>
                  <a:gd name="T77" fmla="*/ 5 h 162"/>
                  <a:gd name="T78" fmla="*/ 6 w 125"/>
                  <a:gd name="T79" fmla="*/ 4 h 162"/>
                  <a:gd name="T80" fmla="*/ 5 w 125"/>
                  <a:gd name="T81" fmla="*/ 3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62"/>
                  <a:gd name="T125" fmla="*/ 125 w 125"/>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62">
                    <a:moveTo>
                      <a:pt x="89" y="47"/>
                    </a:moveTo>
                    <a:lnTo>
                      <a:pt x="83" y="38"/>
                    </a:lnTo>
                    <a:lnTo>
                      <a:pt x="74" y="29"/>
                    </a:lnTo>
                    <a:lnTo>
                      <a:pt x="64" y="19"/>
                    </a:lnTo>
                    <a:lnTo>
                      <a:pt x="57" y="13"/>
                    </a:lnTo>
                    <a:lnTo>
                      <a:pt x="49" y="7"/>
                    </a:lnTo>
                    <a:lnTo>
                      <a:pt x="39" y="3"/>
                    </a:lnTo>
                    <a:lnTo>
                      <a:pt x="32" y="0"/>
                    </a:lnTo>
                    <a:lnTo>
                      <a:pt x="25" y="0"/>
                    </a:lnTo>
                    <a:lnTo>
                      <a:pt x="20" y="3"/>
                    </a:lnTo>
                    <a:lnTo>
                      <a:pt x="13" y="3"/>
                    </a:lnTo>
                    <a:lnTo>
                      <a:pt x="7" y="10"/>
                    </a:lnTo>
                    <a:lnTo>
                      <a:pt x="3" y="16"/>
                    </a:lnTo>
                    <a:lnTo>
                      <a:pt x="3" y="22"/>
                    </a:lnTo>
                    <a:lnTo>
                      <a:pt x="0" y="29"/>
                    </a:lnTo>
                    <a:lnTo>
                      <a:pt x="3" y="38"/>
                    </a:lnTo>
                    <a:lnTo>
                      <a:pt x="3" y="47"/>
                    </a:lnTo>
                    <a:lnTo>
                      <a:pt x="7" y="61"/>
                    </a:lnTo>
                    <a:lnTo>
                      <a:pt x="13" y="70"/>
                    </a:lnTo>
                    <a:lnTo>
                      <a:pt x="17" y="83"/>
                    </a:lnTo>
                    <a:lnTo>
                      <a:pt x="23" y="93"/>
                    </a:lnTo>
                    <a:lnTo>
                      <a:pt x="35" y="108"/>
                    </a:lnTo>
                    <a:lnTo>
                      <a:pt x="45" y="121"/>
                    </a:lnTo>
                    <a:lnTo>
                      <a:pt x="54" y="133"/>
                    </a:lnTo>
                    <a:lnTo>
                      <a:pt x="64" y="143"/>
                    </a:lnTo>
                    <a:lnTo>
                      <a:pt x="74" y="150"/>
                    </a:lnTo>
                    <a:lnTo>
                      <a:pt x="83" y="155"/>
                    </a:lnTo>
                    <a:lnTo>
                      <a:pt x="89" y="159"/>
                    </a:lnTo>
                    <a:lnTo>
                      <a:pt x="99" y="162"/>
                    </a:lnTo>
                    <a:lnTo>
                      <a:pt x="105" y="162"/>
                    </a:lnTo>
                    <a:lnTo>
                      <a:pt x="111" y="159"/>
                    </a:lnTo>
                    <a:lnTo>
                      <a:pt x="118" y="152"/>
                    </a:lnTo>
                    <a:lnTo>
                      <a:pt x="125" y="147"/>
                    </a:lnTo>
                    <a:lnTo>
                      <a:pt x="125" y="137"/>
                    </a:lnTo>
                    <a:lnTo>
                      <a:pt x="125" y="124"/>
                    </a:lnTo>
                    <a:lnTo>
                      <a:pt x="121" y="111"/>
                    </a:lnTo>
                    <a:lnTo>
                      <a:pt x="118" y="98"/>
                    </a:lnTo>
                    <a:lnTo>
                      <a:pt x="111" y="86"/>
                    </a:lnTo>
                    <a:lnTo>
                      <a:pt x="105" y="73"/>
                    </a:lnTo>
                    <a:lnTo>
                      <a:pt x="96" y="61"/>
                    </a:lnTo>
                    <a:lnTo>
                      <a:pt x="89" y="4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4" name="Freeform 1776">
                <a:extLst>
                  <a:ext uri="{FF2B5EF4-FFF2-40B4-BE49-F238E27FC236}">
                    <a16:creationId xmlns:a16="http://schemas.microsoft.com/office/drawing/2014/main" id="{5D1FA427-A691-4E5E-947D-AF7ECD592F9D}"/>
                  </a:ext>
                </a:extLst>
              </p:cNvPr>
              <p:cNvSpPr>
                <a:spLocks/>
              </p:cNvSpPr>
              <p:nvPr/>
            </p:nvSpPr>
            <p:spPr bwMode="auto">
              <a:xfrm>
                <a:off x="2866" y="3242"/>
                <a:ext cx="34" cy="36"/>
              </a:xfrm>
              <a:custGeom>
                <a:avLst/>
                <a:gdLst>
                  <a:gd name="T0" fmla="*/ 6 w 136"/>
                  <a:gd name="T1" fmla="*/ 2 h 146"/>
                  <a:gd name="T2" fmla="*/ 5 w 136"/>
                  <a:gd name="T3" fmla="*/ 2 h 146"/>
                  <a:gd name="T4" fmla="*/ 4 w 136"/>
                  <a:gd name="T5" fmla="*/ 1 h 146"/>
                  <a:gd name="T6" fmla="*/ 4 w 136"/>
                  <a:gd name="T7" fmla="*/ 1 h 146"/>
                  <a:gd name="T8" fmla="*/ 3 w 136"/>
                  <a:gd name="T9" fmla="*/ 0 h 146"/>
                  <a:gd name="T10" fmla="*/ 3 w 136"/>
                  <a:gd name="T11" fmla="*/ 0 h 146"/>
                  <a:gd name="T12" fmla="*/ 2 w 136"/>
                  <a:gd name="T13" fmla="*/ 0 h 146"/>
                  <a:gd name="T14" fmla="*/ 2 w 136"/>
                  <a:gd name="T15" fmla="*/ 0 h 146"/>
                  <a:gd name="T16" fmla="*/ 1 w 136"/>
                  <a:gd name="T17" fmla="*/ 0 h 146"/>
                  <a:gd name="T18" fmla="*/ 1 w 136"/>
                  <a:gd name="T19" fmla="*/ 0 h 146"/>
                  <a:gd name="T20" fmla="*/ 1 w 136"/>
                  <a:gd name="T21" fmla="*/ 0 h 146"/>
                  <a:gd name="T22" fmla="*/ 0 w 136"/>
                  <a:gd name="T23" fmla="*/ 0 h 146"/>
                  <a:gd name="T24" fmla="*/ 0 w 136"/>
                  <a:gd name="T25" fmla="*/ 1 h 146"/>
                  <a:gd name="T26" fmla="*/ 0 w 136"/>
                  <a:gd name="T27" fmla="*/ 1 h 146"/>
                  <a:gd name="T28" fmla="*/ 0 w 136"/>
                  <a:gd name="T29" fmla="*/ 2 h 146"/>
                  <a:gd name="T30" fmla="*/ 0 w 136"/>
                  <a:gd name="T31" fmla="*/ 2 h 146"/>
                  <a:gd name="T32" fmla="*/ 0 w 136"/>
                  <a:gd name="T33" fmla="*/ 3 h 146"/>
                  <a:gd name="T34" fmla="*/ 1 w 136"/>
                  <a:gd name="T35" fmla="*/ 4 h 146"/>
                  <a:gd name="T36" fmla="*/ 1 w 136"/>
                  <a:gd name="T37" fmla="*/ 4 h 146"/>
                  <a:gd name="T38" fmla="*/ 2 w 136"/>
                  <a:gd name="T39" fmla="*/ 5 h 146"/>
                  <a:gd name="T40" fmla="*/ 2 w 136"/>
                  <a:gd name="T41" fmla="*/ 5 h 146"/>
                  <a:gd name="T42" fmla="*/ 3 w 136"/>
                  <a:gd name="T43" fmla="*/ 6 h 146"/>
                  <a:gd name="T44" fmla="*/ 4 w 136"/>
                  <a:gd name="T45" fmla="*/ 7 h 146"/>
                  <a:gd name="T46" fmla="*/ 4 w 136"/>
                  <a:gd name="T47" fmla="*/ 7 h 146"/>
                  <a:gd name="T48" fmla="*/ 5 w 136"/>
                  <a:gd name="T49" fmla="*/ 8 h 146"/>
                  <a:gd name="T50" fmla="*/ 6 w 136"/>
                  <a:gd name="T51" fmla="*/ 9 h 146"/>
                  <a:gd name="T52" fmla="*/ 6 w 136"/>
                  <a:gd name="T53" fmla="*/ 9 h 146"/>
                  <a:gd name="T54" fmla="*/ 7 w 136"/>
                  <a:gd name="T55" fmla="*/ 9 h 146"/>
                  <a:gd name="T56" fmla="*/ 7 w 136"/>
                  <a:gd name="T57" fmla="*/ 9 h 146"/>
                  <a:gd name="T58" fmla="*/ 8 w 136"/>
                  <a:gd name="T59" fmla="*/ 9 h 146"/>
                  <a:gd name="T60" fmla="*/ 8 w 136"/>
                  <a:gd name="T61" fmla="*/ 9 h 146"/>
                  <a:gd name="T62" fmla="*/ 8 w 136"/>
                  <a:gd name="T63" fmla="*/ 8 h 146"/>
                  <a:gd name="T64" fmla="*/ 9 w 136"/>
                  <a:gd name="T65" fmla="*/ 8 h 146"/>
                  <a:gd name="T66" fmla="*/ 9 w 136"/>
                  <a:gd name="T67" fmla="*/ 7 h 146"/>
                  <a:gd name="T68" fmla="*/ 9 w 136"/>
                  <a:gd name="T69" fmla="*/ 6 h 146"/>
                  <a:gd name="T70" fmla="*/ 8 w 136"/>
                  <a:gd name="T71" fmla="*/ 6 h 146"/>
                  <a:gd name="T72" fmla="*/ 8 w 136"/>
                  <a:gd name="T73" fmla="*/ 5 h 146"/>
                  <a:gd name="T74" fmla="*/ 7 w 136"/>
                  <a:gd name="T75" fmla="*/ 4 h 146"/>
                  <a:gd name="T76" fmla="*/ 7 w 136"/>
                  <a:gd name="T77" fmla="*/ 3 h 146"/>
                  <a:gd name="T78" fmla="*/ 6 w 136"/>
                  <a:gd name="T79" fmla="*/ 3 h 146"/>
                  <a:gd name="T80" fmla="*/ 6 w 136"/>
                  <a:gd name="T81" fmla="*/ 2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6"/>
                  <a:gd name="T125" fmla="*/ 136 w 136"/>
                  <a:gd name="T126" fmla="*/ 146 h 1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6">
                    <a:moveTo>
                      <a:pt x="89" y="35"/>
                    </a:moveTo>
                    <a:lnTo>
                      <a:pt x="79" y="28"/>
                    </a:lnTo>
                    <a:lnTo>
                      <a:pt x="69" y="18"/>
                    </a:lnTo>
                    <a:lnTo>
                      <a:pt x="60" y="12"/>
                    </a:lnTo>
                    <a:lnTo>
                      <a:pt x="50" y="6"/>
                    </a:lnTo>
                    <a:lnTo>
                      <a:pt x="40" y="3"/>
                    </a:lnTo>
                    <a:lnTo>
                      <a:pt x="32" y="0"/>
                    </a:lnTo>
                    <a:lnTo>
                      <a:pt x="25" y="0"/>
                    </a:lnTo>
                    <a:lnTo>
                      <a:pt x="18" y="0"/>
                    </a:lnTo>
                    <a:lnTo>
                      <a:pt x="10" y="3"/>
                    </a:lnTo>
                    <a:lnTo>
                      <a:pt x="6" y="6"/>
                    </a:lnTo>
                    <a:lnTo>
                      <a:pt x="3" y="10"/>
                    </a:lnTo>
                    <a:lnTo>
                      <a:pt x="0" y="15"/>
                    </a:lnTo>
                    <a:lnTo>
                      <a:pt x="0" y="25"/>
                    </a:lnTo>
                    <a:lnTo>
                      <a:pt x="0" y="32"/>
                    </a:lnTo>
                    <a:lnTo>
                      <a:pt x="0" y="40"/>
                    </a:lnTo>
                    <a:lnTo>
                      <a:pt x="3" y="50"/>
                    </a:lnTo>
                    <a:lnTo>
                      <a:pt x="10" y="60"/>
                    </a:lnTo>
                    <a:lnTo>
                      <a:pt x="15" y="69"/>
                    </a:lnTo>
                    <a:lnTo>
                      <a:pt x="22" y="79"/>
                    </a:lnTo>
                    <a:lnTo>
                      <a:pt x="32" y="89"/>
                    </a:lnTo>
                    <a:lnTo>
                      <a:pt x="44" y="104"/>
                    </a:lnTo>
                    <a:lnTo>
                      <a:pt x="54" y="114"/>
                    </a:lnTo>
                    <a:lnTo>
                      <a:pt x="66" y="123"/>
                    </a:lnTo>
                    <a:lnTo>
                      <a:pt x="79" y="133"/>
                    </a:lnTo>
                    <a:lnTo>
                      <a:pt x="89" y="140"/>
                    </a:lnTo>
                    <a:lnTo>
                      <a:pt x="98" y="143"/>
                    </a:lnTo>
                    <a:lnTo>
                      <a:pt x="108" y="146"/>
                    </a:lnTo>
                    <a:lnTo>
                      <a:pt x="114" y="146"/>
                    </a:lnTo>
                    <a:lnTo>
                      <a:pt x="120" y="146"/>
                    </a:lnTo>
                    <a:lnTo>
                      <a:pt x="126" y="143"/>
                    </a:lnTo>
                    <a:lnTo>
                      <a:pt x="133" y="136"/>
                    </a:lnTo>
                    <a:lnTo>
                      <a:pt x="136" y="126"/>
                    </a:lnTo>
                    <a:lnTo>
                      <a:pt x="136" y="118"/>
                    </a:lnTo>
                    <a:lnTo>
                      <a:pt x="136" y="104"/>
                    </a:lnTo>
                    <a:lnTo>
                      <a:pt x="130" y="94"/>
                    </a:lnTo>
                    <a:lnTo>
                      <a:pt x="123" y="82"/>
                    </a:lnTo>
                    <a:lnTo>
                      <a:pt x="114" y="69"/>
                    </a:lnTo>
                    <a:lnTo>
                      <a:pt x="108" y="57"/>
                    </a:lnTo>
                    <a:lnTo>
                      <a:pt x="98" y="47"/>
                    </a:lnTo>
                    <a:lnTo>
                      <a:pt x="89" y="3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15" name="Freeform 1777">
                <a:extLst>
                  <a:ext uri="{FF2B5EF4-FFF2-40B4-BE49-F238E27FC236}">
                    <a16:creationId xmlns:a16="http://schemas.microsoft.com/office/drawing/2014/main" id="{FA29B293-50E1-40B6-83D8-8823C9AB99A0}"/>
                  </a:ext>
                </a:extLst>
              </p:cNvPr>
              <p:cNvSpPr>
                <a:spLocks/>
              </p:cNvSpPr>
              <p:nvPr/>
            </p:nvSpPr>
            <p:spPr bwMode="auto">
              <a:xfrm>
                <a:off x="2866" y="3242"/>
                <a:ext cx="34" cy="36"/>
              </a:xfrm>
              <a:custGeom>
                <a:avLst/>
                <a:gdLst>
                  <a:gd name="T0" fmla="*/ 6 w 136"/>
                  <a:gd name="T1" fmla="*/ 2 h 146"/>
                  <a:gd name="T2" fmla="*/ 5 w 136"/>
                  <a:gd name="T3" fmla="*/ 2 h 146"/>
                  <a:gd name="T4" fmla="*/ 4 w 136"/>
                  <a:gd name="T5" fmla="*/ 1 h 146"/>
                  <a:gd name="T6" fmla="*/ 4 w 136"/>
                  <a:gd name="T7" fmla="*/ 1 h 146"/>
                  <a:gd name="T8" fmla="*/ 3 w 136"/>
                  <a:gd name="T9" fmla="*/ 0 h 146"/>
                  <a:gd name="T10" fmla="*/ 3 w 136"/>
                  <a:gd name="T11" fmla="*/ 0 h 146"/>
                  <a:gd name="T12" fmla="*/ 2 w 136"/>
                  <a:gd name="T13" fmla="*/ 0 h 146"/>
                  <a:gd name="T14" fmla="*/ 2 w 136"/>
                  <a:gd name="T15" fmla="*/ 0 h 146"/>
                  <a:gd name="T16" fmla="*/ 1 w 136"/>
                  <a:gd name="T17" fmla="*/ 0 h 146"/>
                  <a:gd name="T18" fmla="*/ 1 w 136"/>
                  <a:gd name="T19" fmla="*/ 0 h 146"/>
                  <a:gd name="T20" fmla="*/ 1 w 136"/>
                  <a:gd name="T21" fmla="*/ 0 h 146"/>
                  <a:gd name="T22" fmla="*/ 0 w 136"/>
                  <a:gd name="T23" fmla="*/ 0 h 146"/>
                  <a:gd name="T24" fmla="*/ 0 w 136"/>
                  <a:gd name="T25" fmla="*/ 1 h 146"/>
                  <a:gd name="T26" fmla="*/ 0 w 136"/>
                  <a:gd name="T27" fmla="*/ 1 h 146"/>
                  <a:gd name="T28" fmla="*/ 0 w 136"/>
                  <a:gd name="T29" fmla="*/ 2 h 146"/>
                  <a:gd name="T30" fmla="*/ 0 w 136"/>
                  <a:gd name="T31" fmla="*/ 2 h 146"/>
                  <a:gd name="T32" fmla="*/ 0 w 136"/>
                  <a:gd name="T33" fmla="*/ 3 h 146"/>
                  <a:gd name="T34" fmla="*/ 1 w 136"/>
                  <a:gd name="T35" fmla="*/ 4 h 146"/>
                  <a:gd name="T36" fmla="*/ 1 w 136"/>
                  <a:gd name="T37" fmla="*/ 4 h 146"/>
                  <a:gd name="T38" fmla="*/ 2 w 136"/>
                  <a:gd name="T39" fmla="*/ 5 h 146"/>
                  <a:gd name="T40" fmla="*/ 2 w 136"/>
                  <a:gd name="T41" fmla="*/ 5 h 146"/>
                  <a:gd name="T42" fmla="*/ 3 w 136"/>
                  <a:gd name="T43" fmla="*/ 6 h 146"/>
                  <a:gd name="T44" fmla="*/ 4 w 136"/>
                  <a:gd name="T45" fmla="*/ 7 h 146"/>
                  <a:gd name="T46" fmla="*/ 4 w 136"/>
                  <a:gd name="T47" fmla="*/ 7 h 146"/>
                  <a:gd name="T48" fmla="*/ 5 w 136"/>
                  <a:gd name="T49" fmla="*/ 8 h 146"/>
                  <a:gd name="T50" fmla="*/ 6 w 136"/>
                  <a:gd name="T51" fmla="*/ 9 h 146"/>
                  <a:gd name="T52" fmla="*/ 6 w 136"/>
                  <a:gd name="T53" fmla="*/ 9 h 146"/>
                  <a:gd name="T54" fmla="*/ 7 w 136"/>
                  <a:gd name="T55" fmla="*/ 9 h 146"/>
                  <a:gd name="T56" fmla="*/ 7 w 136"/>
                  <a:gd name="T57" fmla="*/ 9 h 146"/>
                  <a:gd name="T58" fmla="*/ 8 w 136"/>
                  <a:gd name="T59" fmla="*/ 9 h 146"/>
                  <a:gd name="T60" fmla="*/ 8 w 136"/>
                  <a:gd name="T61" fmla="*/ 9 h 146"/>
                  <a:gd name="T62" fmla="*/ 8 w 136"/>
                  <a:gd name="T63" fmla="*/ 8 h 146"/>
                  <a:gd name="T64" fmla="*/ 9 w 136"/>
                  <a:gd name="T65" fmla="*/ 8 h 146"/>
                  <a:gd name="T66" fmla="*/ 9 w 136"/>
                  <a:gd name="T67" fmla="*/ 7 h 146"/>
                  <a:gd name="T68" fmla="*/ 9 w 136"/>
                  <a:gd name="T69" fmla="*/ 6 h 146"/>
                  <a:gd name="T70" fmla="*/ 8 w 136"/>
                  <a:gd name="T71" fmla="*/ 6 h 146"/>
                  <a:gd name="T72" fmla="*/ 8 w 136"/>
                  <a:gd name="T73" fmla="*/ 5 h 146"/>
                  <a:gd name="T74" fmla="*/ 7 w 136"/>
                  <a:gd name="T75" fmla="*/ 4 h 146"/>
                  <a:gd name="T76" fmla="*/ 7 w 136"/>
                  <a:gd name="T77" fmla="*/ 3 h 146"/>
                  <a:gd name="T78" fmla="*/ 6 w 136"/>
                  <a:gd name="T79" fmla="*/ 3 h 146"/>
                  <a:gd name="T80" fmla="*/ 6 w 136"/>
                  <a:gd name="T81" fmla="*/ 2 h 1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6"/>
                  <a:gd name="T125" fmla="*/ 136 w 136"/>
                  <a:gd name="T126" fmla="*/ 146 h 1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6">
                    <a:moveTo>
                      <a:pt x="89" y="35"/>
                    </a:moveTo>
                    <a:lnTo>
                      <a:pt x="79" y="28"/>
                    </a:lnTo>
                    <a:lnTo>
                      <a:pt x="69" y="18"/>
                    </a:lnTo>
                    <a:lnTo>
                      <a:pt x="60" y="12"/>
                    </a:lnTo>
                    <a:lnTo>
                      <a:pt x="50" y="6"/>
                    </a:lnTo>
                    <a:lnTo>
                      <a:pt x="40" y="3"/>
                    </a:lnTo>
                    <a:lnTo>
                      <a:pt x="32" y="0"/>
                    </a:lnTo>
                    <a:lnTo>
                      <a:pt x="25" y="0"/>
                    </a:lnTo>
                    <a:lnTo>
                      <a:pt x="18" y="0"/>
                    </a:lnTo>
                    <a:lnTo>
                      <a:pt x="10" y="3"/>
                    </a:lnTo>
                    <a:lnTo>
                      <a:pt x="6" y="6"/>
                    </a:lnTo>
                    <a:lnTo>
                      <a:pt x="3" y="10"/>
                    </a:lnTo>
                    <a:lnTo>
                      <a:pt x="0" y="15"/>
                    </a:lnTo>
                    <a:lnTo>
                      <a:pt x="0" y="25"/>
                    </a:lnTo>
                    <a:lnTo>
                      <a:pt x="0" y="32"/>
                    </a:lnTo>
                    <a:lnTo>
                      <a:pt x="0" y="40"/>
                    </a:lnTo>
                    <a:lnTo>
                      <a:pt x="3" y="50"/>
                    </a:lnTo>
                    <a:lnTo>
                      <a:pt x="10" y="60"/>
                    </a:lnTo>
                    <a:lnTo>
                      <a:pt x="15" y="69"/>
                    </a:lnTo>
                    <a:lnTo>
                      <a:pt x="22" y="79"/>
                    </a:lnTo>
                    <a:lnTo>
                      <a:pt x="32" y="89"/>
                    </a:lnTo>
                    <a:lnTo>
                      <a:pt x="44" y="104"/>
                    </a:lnTo>
                    <a:lnTo>
                      <a:pt x="54" y="114"/>
                    </a:lnTo>
                    <a:lnTo>
                      <a:pt x="66" y="123"/>
                    </a:lnTo>
                    <a:lnTo>
                      <a:pt x="79" y="133"/>
                    </a:lnTo>
                    <a:lnTo>
                      <a:pt x="89" y="140"/>
                    </a:lnTo>
                    <a:lnTo>
                      <a:pt x="98" y="143"/>
                    </a:lnTo>
                    <a:lnTo>
                      <a:pt x="108" y="146"/>
                    </a:lnTo>
                    <a:lnTo>
                      <a:pt x="114" y="146"/>
                    </a:lnTo>
                    <a:lnTo>
                      <a:pt x="120" y="146"/>
                    </a:lnTo>
                    <a:lnTo>
                      <a:pt x="126" y="143"/>
                    </a:lnTo>
                    <a:lnTo>
                      <a:pt x="133" y="136"/>
                    </a:lnTo>
                    <a:lnTo>
                      <a:pt x="136" y="126"/>
                    </a:lnTo>
                    <a:lnTo>
                      <a:pt x="136" y="118"/>
                    </a:lnTo>
                    <a:lnTo>
                      <a:pt x="136" y="104"/>
                    </a:lnTo>
                    <a:lnTo>
                      <a:pt x="130" y="94"/>
                    </a:lnTo>
                    <a:lnTo>
                      <a:pt x="123" y="82"/>
                    </a:lnTo>
                    <a:lnTo>
                      <a:pt x="114" y="69"/>
                    </a:lnTo>
                    <a:lnTo>
                      <a:pt x="108" y="57"/>
                    </a:lnTo>
                    <a:lnTo>
                      <a:pt x="98" y="47"/>
                    </a:lnTo>
                    <a:lnTo>
                      <a:pt x="89" y="3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6" name="Freeform 1778">
                <a:extLst>
                  <a:ext uri="{FF2B5EF4-FFF2-40B4-BE49-F238E27FC236}">
                    <a16:creationId xmlns:a16="http://schemas.microsoft.com/office/drawing/2014/main" id="{6976A749-8E42-4771-B34F-5D443EF09B53}"/>
                  </a:ext>
                </a:extLst>
              </p:cNvPr>
              <p:cNvSpPr>
                <a:spLocks/>
              </p:cNvSpPr>
              <p:nvPr/>
            </p:nvSpPr>
            <p:spPr bwMode="auto">
              <a:xfrm>
                <a:off x="2930" y="3294"/>
                <a:ext cx="43" cy="27"/>
              </a:xfrm>
              <a:custGeom>
                <a:avLst/>
                <a:gdLst>
                  <a:gd name="T0" fmla="*/ 6 w 172"/>
                  <a:gd name="T1" fmla="*/ 1 h 108"/>
                  <a:gd name="T2" fmla="*/ 5 w 172"/>
                  <a:gd name="T3" fmla="*/ 1 h 108"/>
                  <a:gd name="T4" fmla="*/ 4 w 172"/>
                  <a:gd name="T5" fmla="*/ 0 h 108"/>
                  <a:gd name="T6" fmla="*/ 4 w 172"/>
                  <a:gd name="T7" fmla="*/ 0 h 108"/>
                  <a:gd name="T8" fmla="*/ 3 w 172"/>
                  <a:gd name="T9" fmla="*/ 0 h 108"/>
                  <a:gd name="T10" fmla="*/ 2 w 172"/>
                  <a:gd name="T11" fmla="*/ 0 h 108"/>
                  <a:gd name="T12" fmla="*/ 2 w 172"/>
                  <a:gd name="T13" fmla="*/ 0 h 108"/>
                  <a:gd name="T14" fmla="*/ 1 w 172"/>
                  <a:gd name="T15" fmla="*/ 0 h 108"/>
                  <a:gd name="T16" fmla="*/ 1 w 172"/>
                  <a:gd name="T17" fmla="*/ 1 h 108"/>
                  <a:gd name="T18" fmla="*/ 1 w 172"/>
                  <a:gd name="T19" fmla="*/ 1 h 108"/>
                  <a:gd name="T20" fmla="*/ 0 w 172"/>
                  <a:gd name="T21" fmla="*/ 1 h 108"/>
                  <a:gd name="T22" fmla="*/ 0 w 172"/>
                  <a:gd name="T23" fmla="*/ 2 h 108"/>
                  <a:gd name="T24" fmla="*/ 0 w 172"/>
                  <a:gd name="T25" fmla="*/ 2 h 108"/>
                  <a:gd name="T26" fmla="*/ 0 w 172"/>
                  <a:gd name="T27" fmla="*/ 2 h 108"/>
                  <a:gd name="T28" fmla="*/ 1 w 172"/>
                  <a:gd name="T29" fmla="*/ 3 h 108"/>
                  <a:gd name="T30" fmla="*/ 1 w 172"/>
                  <a:gd name="T31" fmla="*/ 3 h 108"/>
                  <a:gd name="T32" fmla="*/ 1 w 172"/>
                  <a:gd name="T33" fmla="*/ 4 h 108"/>
                  <a:gd name="T34" fmla="*/ 2 w 172"/>
                  <a:gd name="T35" fmla="*/ 4 h 108"/>
                  <a:gd name="T36" fmla="*/ 2 w 172"/>
                  <a:gd name="T37" fmla="*/ 5 h 108"/>
                  <a:gd name="T38" fmla="*/ 3 w 172"/>
                  <a:gd name="T39" fmla="*/ 5 h 108"/>
                  <a:gd name="T40" fmla="*/ 4 w 172"/>
                  <a:gd name="T41" fmla="*/ 6 h 108"/>
                  <a:gd name="T42" fmla="*/ 5 w 172"/>
                  <a:gd name="T43" fmla="*/ 6 h 108"/>
                  <a:gd name="T44" fmla="*/ 6 w 172"/>
                  <a:gd name="T45" fmla="*/ 6 h 108"/>
                  <a:gd name="T46" fmla="*/ 7 w 172"/>
                  <a:gd name="T47" fmla="*/ 7 h 108"/>
                  <a:gd name="T48" fmla="*/ 8 w 172"/>
                  <a:gd name="T49" fmla="*/ 7 h 108"/>
                  <a:gd name="T50" fmla="*/ 8 w 172"/>
                  <a:gd name="T51" fmla="*/ 7 h 108"/>
                  <a:gd name="T52" fmla="*/ 9 w 172"/>
                  <a:gd name="T53" fmla="*/ 7 h 108"/>
                  <a:gd name="T54" fmla="*/ 9 w 172"/>
                  <a:gd name="T55" fmla="*/ 7 h 108"/>
                  <a:gd name="T56" fmla="*/ 10 w 172"/>
                  <a:gd name="T57" fmla="*/ 7 h 108"/>
                  <a:gd name="T58" fmla="*/ 10 w 172"/>
                  <a:gd name="T59" fmla="*/ 7 h 108"/>
                  <a:gd name="T60" fmla="*/ 11 w 172"/>
                  <a:gd name="T61" fmla="*/ 6 h 108"/>
                  <a:gd name="T62" fmla="*/ 11 w 172"/>
                  <a:gd name="T63" fmla="*/ 6 h 108"/>
                  <a:gd name="T64" fmla="*/ 11 w 172"/>
                  <a:gd name="T65" fmla="*/ 5 h 108"/>
                  <a:gd name="T66" fmla="*/ 11 w 172"/>
                  <a:gd name="T67" fmla="*/ 5 h 108"/>
                  <a:gd name="T68" fmla="*/ 10 w 172"/>
                  <a:gd name="T69" fmla="*/ 4 h 108"/>
                  <a:gd name="T70" fmla="*/ 10 w 172"/>
                  <a:gd name="T71" fmla="*/ 3 h 108"/>
                  <a:gd name="T72" fmla="*/ 9 w 172"/>
                  <a:gd name="T73" fmla="*/ 3 h 108"/>
                  <a:gd name="T74" fmla="*/ 8 w 172"/>
                  <a:gd name="T75" fmla="*/ 2 h 108"/>
                  <a:gd name="T76" fmla="*/ 8 w 172"/>
                  <a:gd name="T77" fmla="*/ 2 h 108"/>
                  <a:gd name="T78" fmla="*/ 7 w 172"/>
                  <a:gd name="T79" fmla="*/ 1 h 108"/>
                  <a:gd name="T80" fmla="*/ 6 w 172"/>
                  <a:gd name="T81" fmla="*/ 1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8"/>
                  <a:gd name="T125" fmla="*/ 172 w 172"/>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8">
                    <a:moveTo>
                      <a:pt x="92" y="13"/>
                    </a:moveTo>
                    <a:lnTo>
                      <a:pt x="79" y="10"/>
                    </a:lnTo>
                    <a:lnTo>
                      <a:pt x="67" y="3"/>
                    </a:lnTo>
                    <a:lnTo>
                      <a:pt x="57" y="3"/>
                    </a:lnTo>
                    <a:lnTo>
                      <a:pt x="48" y="0"/>
                    </a:lnTo>
                    <a:lnTo>
                      <a:pt x="35" y="0"/>
                    </a:lnTo>
                    <a:lnTo>
                      <a:pt x="25" y="0"/>
                    </a:lnTo>
                    <a:lnTo>
                      <a:pt x="19" y="3"/>
                    </a:lnTo>
                    <a:lnTo>
                      <a:pt x="13" y="7"/>
                    </a:lnTo>
                    <a:lnTo>
                      <a:pt x="6" y="10"/>
                    </a:lnTo>
                    <a:lnTo>
                      <a:pt x="3" y="17"/>
                    </a:lnTo>
                    <a:lnTo>
                      <a:pt x="0" y="22"/>
                    </a:lnTo>
                    <a:lnTo>
                      <a:pt x="0" y="29"/>
                    </a:lnTo>
                    <a:lnTo>
                      <a:pt x="3" y="35"/>
                    </a:lnTo>
                    <a:lnTo>
                      <a:pt x="6" y="42"/>
                    </a:lnTo>
                    <a:lnTo>
                      <a:pt x="13" y="51"/>
                    </a:lnTo>
                    <a:lnTo>
                      <a:pt x="19" y="57"/>
                    </a:lnTo>
                    <a:lnTo>
                      <a:pt x="28" y="64"/>
                    </a:lnTo>
                    <a:lnTo>
                      <a:pt x="35" y="73"/>
                    </a:lnTo>
                    <a:lnTo>
                      <a:pt x="48" y="80"/>
                    </a:lnTo>
                    <a:lnTo>
                      <a:pt x="57" y="86"/>
                    </a:lnTo>
                    <a:lnTo>
                      <a:pt x="77" y="93"/>
                    </a:lnTo>
                    <a:lnTo>
                      <a:pt x="89" y="99"/>
                    </a:lnTo>
                    <a:lnTo>
                      <a:pt x="105" y="105"/>
                    </a:lnTo>
                    <a:lnTo>
                      <a:pt x="118" y="108"/>
                    </a:lnTo>
                    <a:lnTo>
                      <a:pt x="131" y="108"/>
                    </a:lnTo>
                    <a:lnTo>
                      <a:pt x="140" y="108"/>
                    </a:lnTo>
                    <a:lnTo>
                      <a:pt x="149" y="108"/>
                    </a:lnTo>
                    <a:lnTo>
                      <a:pt x="156" y="105"/>
                    </a:lnTo>
                    <a:lnTo>
                      <a:pt x="162" y="102"/>
                    </a:lnTo>
                    <a:lnTo>
                      <a:pt x="168" y="99"/>
                    </a:lnTo>
                    <a:lnTo>
                      <a:pt x="172" y="89"/>
                    </a:lnTo>
                    <a:lnTo>
                      <a:pt x="172" y="80"/>
                    </a:lnTo>
                    <a:lnTo>
                      <a:pt x="168" y="71"/>
                    </a:lnTo>
                    <a:lnTo>
                      <a:pt x="162" y="61"/>
                    </a:lnTo>
                    <a:lnTo>
                      <a:pt x="153" y="51"/>
                    </a:lnTo>
                    <a:lnTo>
                      <a:pt x="143" y="42"/>
                    </a:lnTo>
                    <a:lnTo>
                      <a:pt x="131" y="35"/>
                    </a:lnTo>
                    <a:lnTo>
                      <a:pt x="118" y="26"/>
                    </a:lnTo>
                    <a:lnTo>
                      <a:pt x="105" y="19"/>
                    </a:lnTo>
                    <a:lnTo>
                      <a:pt x="92" y="1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17" name="Freeform 1779">
                <a:extLst>
                  <a:ext uri="{FF2B5EF4-FFF2-40B4-BE49-F238E27FC236}">
                    <a16:creationId xmlns:a16="http://schemas.microsoft.com/office/drawing/2014/main" id="{54358843-0BA1-4B97-9695-8F14A94C4233}"/>
                  </a:ext>
                </a:extLst>
              </p:cNvPr>
              <p:cNvSpPr>
                <a:spLocks/>
              </p:cNvSpPr>
              <p:nvPr/>
            </p:nvSpPr>
            <p:spPr bwMode="auto">
              <a:xfrm>
                <a:off x="2930" y="3294"/>
                <a:ext cx="43" cy="27"/>
              </a:xfrm>
              <a:custGeom>
                <a:avLst/>
                <a:gdLst>
                  <a:gd name="T0" fmla="*/ 6 w 172"/>
                  <a:gd name="T1" fmla="*/ 1 h 108"/>
                  <a:gd name="T2" fmla="*/ 5 w 172"/>
                  <a:gd name="T3" fmla="*/ 1 h 108"/>
                  <a:gd name="T4" fmla="*/ 4 w 172"/>
                  <a:gd name="T5" fmla="*/ 0 h 108"/>
                  <a:gd name="T6" fmla="*/ 4 w 172"/>
                  <a:gd name="T7" fmla="*/ 0 h 108"/>
                  <a:gd name="T8" fmla="*/ 3 w 172"/>
                  <a:gd name="T9" fmla="*/ 0 h 108"/>
                  <a:gd name="T10" fmla="*/ 2 w 172"/>
                  <a:gd name="T11" fmla="*/ 0 h 108"/>
                  <a:gd name="T12" fmla="*/ 2 w 172"/>
                  <a:gd name="T13" fmla="*/ 0 h 108"/>
                  <a:gd name="T14" fmla="*/ 1 w 172"/>
                  <a:gd name="T15" fmla="*/ 0 h 108"/>
                  <a:gd name="T16" fmla="*/ 1 w 172"/>
                  <a:gd name="T17" fmla="*/ 1 h 108"/>
                  <a:gd name="T18" fmla="*/ 1 w 172"/>
                  <a:gd name="T19" fmla="*/ 1 h 108"/>
                  <a:gd name="T20" fmla="*/ 0 w 172"/>
                  <a:gd name="T21" fmla="*/ 1 h 108"/>
                  <a:gd name="T22" fmla="*/ 0 w 172"/>
                  <a:gd name="T23" fmla="*/ 2 h 108"/>
                  <a:gd name="T24" fmla="*/ 0 w 172"/>
                  <a:gd name="T25" fmla="*/ 2 h 108"/>
                  <a:gd name="T26" fmla="*/ 0 w 172"/>
                  <a:gd name="T27" fmla="*/ 2 h 108"/>
                  <a:gd name="T28" fmla="*/ 1 w 172"/>
                  <a:gd name="T29" fmla="*/ 3 h 108"/>
                  <a:gd name="T30" fmla="*/ 1 w 172"/>
                  <a:gd name="T31" fmla="*/ 3 h 108"/>
                  <a:gd name="T32" fmla="*/ 1 w 172"/>
                  <a:gd name="T33" fmla="*/ 4 h 108"/>
                  <a:gd name="T34" fmla="*/ 2 w 172"/>
                  <a:gd name="T35" fmla="*/ 4 h 108"/>
                  <a:gd name="T36" fmla="*/ 2 w 172"/>
                  <a:gd name="T37" fmla="*/ 5 h 108"/>
                  <a:gd name="T38" fmla="*/ 3 w 172"/>
                  <a:gd name="T39" fmla="*/ 5 h 108"/>
                  <a:gd name="T40" fmla="*/ 4 w 172"/>
                  <a:gd name="T41" fmla="*/ 6 h 108"/>
                  <a:gd name="T42" fmla="*/ 5 w 172"/>
                  <a:gd name="T43" fmla="*/ 6 h 108"/>
                  <a:gd name="T44" fmla="*/ 6 w 172"/>
                  <a:gd name="T45" fmla="*/ 6 h 108"/>
                  <a:gd name="T46" fmla="*/ 7 w 172"/>
                  <a:gd name="T47" fmla="*/ 7 h 108"/>
                  <a:gd name="T48" fmla="*/ 8 w 172"/>
                  <a:gd name="T49" fmla="*/ 7 h 108"/>
                  <a:gd name="T50" fmla="*/ 8 w 172"/>
                  <a:gd name="T51" fmla="*/ 7 h 108"/>
                  <a:gd name="T52" fmla="*/ 9 w 172"/>
                  <a:gd name="T53" fmla="*/ 7 h 108"/>
                  <a:gd name="T54" fmla="*/ 9 w 172"/>
                  <a:gd name="T55" fmla="*/ 7 h 108"/>
                  <a:gd name="T56" fmla="*/ 10 w 172"/>
                  <a:gd name="T57" fmla="*/ 7 h 108"/>
                  <a:gd name="T58" fmla="*/ 10 w 172"/>
                  <a:gd name="T59" fmla="*/ 7 h 108"/>
                  <a:gd name="T60" fmla="*/ 11 w 172"/>
                  <a:gd name="T61" fmla="*/ 6 h 108"/>
                  <a:gd name="T62" fmla="*/ 11 w 172"/>
                  <a:gd name="T63" fmla="*/ 6 h 108"/>
                  <a:gd name="T64" fmla="*/ 11 w 172"/>
                  <a:gd name="T65" fmla="*/ 5 h 108"/>
                  <a:gd name="T66" fmla="*/ 11 w 172"/>
                  <a:gd name="T67" fmla="*/ 5 h 108"/>
                  <a:gd name="T68" fmla="*/ 10 w 172"/>
                  <a:gd name="T69" fmla="*/ 4 h 108"/>
                  <a:gd name="T70" fmla="*/ 10 w 172"/>
                  <a:gd name="T71" fmla="*/ 3 h 108"/>
                  <a:gd name="T72" fmla="*/ 9 w 172"/>
                  <a:gd name="T73" fmla="*/ 3 h 108"/>
                  <a:gd name="T74" fmla="*/ 8 w 172"/>
                  <a:gd name="T75" fmla="*/ 2 h 108"/>
                  <a:gd name="T76" fmla="*/ 8 w 172"/>
                  <a:gd name="T77" fmla="*/ 2 h 108"/>
                  <a:gd name="T78" fmla="*/ 7 w 172"/>
                  <a:gd name="T79" fmla="*/ 1 h 108"/>
                  <a:gd name="T80" fmla="*/ 6 w 172"/>
                  <a:gd name="T81" fmla="*/ 1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8"/>
                  <a:gd name="T125" fmla="*/ 172 w 172"/>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8">
                    <a:moveTo>
                      <a:pt x="92" y="13"/>
                    </a:moveTo>
                    <a:lnTo>
                      <a:pt x="79" y="10"/>
                    </a:lnTo>
                    <a:lnTo>
                      <a:pt x="67" y="3"/>
                    </a:lnTo>
                    <a:lnTo>
                      <a:pt x="57" y="3"/>
                    </a:lnTo>
                    <a:lnTo>
                      <a:pt x="48" y="0"/>
                    </a:lnTo>
                    <a:lnTo>
                      <a:pt x="35" y="0"/>
                    </a:lnTo>
                    <a:lnTo>
                      <a:pt x="25" y="0"/>
                    </a:lnTo>
                    <a:lnTo>
                      <a:pt x="19" y="3"/>
                    </a:lnTo>
                    <a:lnTo>
                      <a:pt x="13" y="7"/>
                    </a:lnTo>
                    <a:lnTo>
                      <a:pt x="6" y="10"/>
                    </a:lnTo>
                    <a:lnTo>
                      <a:pt x="3" y="17"/>
                    </a:lnTo>
                    <a:lnTo>
                      <a:pt x="0" y="22"/>
                    </a:lnTo>
                    <a:lnTo>
                      <a:pt x="0" y="29"/>
                    </a:lnTo>
                    <a:lnTo>
                      <a:pt x="3" y="35"/>
                    </a:lnTo>
                    <a:lnTo>
                      <a:pt x="6" y="42"/>
                    </a:lnTo>
                    <a:lnTo>
                      <a:pt x="13" y="51"/>
                    </a:lnTo>
                    <a:lnTo>
                      <a:pt x="19" y="57"/>
                    </a:lnTo>
                    <a:lnTo>
                      <a:pt x="28" y="64"/>
                    </a:lnTo>
                    <a:lnTo>
                      <a:pt x="35" y="73"/>
                    </a:lnTo>
                    <a:lnTo>
                      <a:pt x="48" y="80"/>
                    </a:lnTo>
                    <a:lnTo>
                      <a:pt x="57" y="86"/>
                    </a:lnTo>
                    <a:lnTo>
                      <a:pt x="77" y="93"/>
                    </a:lnTo>
                    <a:lnTo>
                      <a:pt x="89" y="99"/>
                    </a:lnTo>
                    <a:lnTo>
                      <a:pt x="105" y="105"/>
                    </a:lnTo>
                    <a:lnTo>
                      <a:pt x="118" y="108"/>
                    </a:lnTo>
                    <a:lnTo>
                      <a:pt x="131" y="108"/>
                    </a:lnTo>
                    <a:lnTo>
                      <a:pt x="140" y="108"/>
                    </a:lnTo>
                    <a:lnTo>
                      <a:pt x="149" y="108"/>
                    </a:lnTo>
                    <a:lnTo>
                      <a:pt x="156" y="105"/>
                    </a:lnTo>
                    <a:lnTo>
                      <a:pt x="162" y="102"/>
                    </a:lnTo>
                    <a:lnTo>
                      <a:pt x="168" y="99"/>
                    </a:lnTo>
                    <a:lnTo>
                      <a:pt x="172" y="89"/>
                    </a:lnTo>
                    <a:lnTo>
                      <a:pt x="172" y="80"/>
                    </a:lnTo>
                    <a:lnTo>
                      <a:pt x="168" y="71"/>
                    </a:lnTo>
                    <a:lnTo>
                      <a:pt x="162" y="61"/>
                    </a:lnTo>
                    <a:lnTo>
                      <a:pt x="153" y="51"/>
                    </a:lnTo>
                    <a:lnTo>
                      <a:pt x="143" y="42"/>
                    </a:lnTo>
                    <a:lnTo>
                      <a:pt x="131" y="35"/>
                    </a:lnTo>
                    <a:lnTo>
                      <a:pt x="118" y="26"/>
                    </a:lnTo>
                    <a:lnTo>
                      <a:pt x="105" y="19"/>
                    </a:lnTo>
                    <a:lnTo>
                      <a:pt x="92" y="1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18" name="Freeform 1780">
                <a:extLst>
                  <a:ext uri="{FF2B5EF4-FFF2-40B4-BE49-F238E27FC236}">
                    <a16:creationId xmlns:a16="http://schemas.microsoft.com/office/drawing/2014/main" id="{60BADFE5-F0FB-41F2-92BB-18036575C128}"/>
                  </a:ext>
                </a:extLst>
              </p:cNvPr>
              <p:cNvSpPr>
                <a:spLocks/>
              </p:cNvSpPr>
              <p:nvPr/>
            </p:nvSpPr>
            <p:spPr bwMode="auto">
              <a:xfrm>
                <a:off x="3014" y="3324"/>
                <a:ext cx="45" cy="21"/>
              </a:xfrm>
              <a:custGeom>
                <a:avLst/>
                <a:gdLst>
                  <a:gd name="T0" fmla="*/ 5 w 180"/>
                  <a:gd name="T1" fmla="*/ 0 h 83"/>
                  <a:gd name="T2" fmla="*/ 5 w 180"/>
                  <a:gd name="T3" fmla="*/ 0 h 83"/>
                  <a:gd name="T4" fmla="*/ 4 w 180"/>
                  <a:gd name="T5" fmla="*/ 0 h 83"/>
                  <a:gd name="T6" fmla="*/ 3 w 180"/>
                  <a:gd name="T7" fmla="*/ 0 h 83"/>
                  <a:gd name="T8" fmla="*/ 2 w 180"/>
                  <a:gd name="T9" fmla="*/ 0 h 83"/>
                  <a:gd name="T10" fmla="*/ 2 w 180"/>
                  <a:gd name="T11" fmla="*/ 1 h 83"/>
                  <a:gd name="T12" fmla="*/ 1 w 180"/>
                  <a:gd name="T13" fmla="*/ 1 h 83"/>
                  <a:gd name="T14" fmla="*/ 1 w 180"/>
                  <a:gd name="T15" fmla="*/ 1 h 83"/>
                  <a:gd name="T16" fmla="*/ 1 w 180"/>
                  <a:gd name="T17" fmla="*/ 1 h 83"/>
                  <a:gd name="T18" fmla="*/ 0 w 180"/>
                  <a:gd name="T19" fmla="*/ 2 h 83"/>
                  <a:gd name="T20" fmla="*/ 0 w 180"/>
                  <a:gd name="T21" fmla="*/ 2 h 83"/>
                  <a:gd name="T22" fmla="*/ 0 w 180"/>
                  <a:gd name="T23" fmla="*/ 3 h 83"/>
                  <a:gd name="T24" fmla="*/ 0 w 180"/>
                  <a:gd name="T25" fmla="*/ 3 h 83"/>
                  <a:gd name="T26" fmla="*/ 1 w 180"/>
                  <a:gd name="T27" fmla="*/ 3 h 83"/>
                  <a:gd name="T28" fmla="*/ 1 w 180"/>
                  <a:gd name="T29" fmla="*/ 4 h 83"/>
                  <a:gd name="T30" fmla="*/ 1 w 180"/>
                  <a:gd name="T31" fmla="*/ 4 h 83"/>
                  <a:gd name="T32" fmla="*/ 2 w 180"/>
                  <a:gd name="T33" fmla="*/ 4 h 83"/>
                  <a:gd name="T34" fmla="*/ 3 w 180"/>
                  <a:gd name="T35" fmla="*/ 5 h 83"/>
                  <a:gd name="T36" fmla="*/ 3 w 180"/>
                  <a:gd name="T37" fmla="*/ 5 h 83"/>
                  <a:gd name="T38" fmla="*/ 4 w 180"/>
                  <a:gd name="T39" fmla="*/ 5 h 83"/>
                  <a:gd name="T40" fmla="*/ 5 w 180"/>
                  <a:gd name="T41" fmla="*/ 5 h 83"/>
                  <a:gd name="T42" fmla="*/ 6 w 180"/>
                  <a:gd name="T43" fmla="*/ 5 h 83"/>
                  <a:gd name="T44" fmla="*/ 7 w 180"/>
                  <a:gd name="T45" fmla="*/ 5 h 83"/>
                  <a:gd name="T46" fmla="*/ 8 w 180"/>
                  <a:gd name="T47" fmla="*/ 5 h 83"/>
                  <a:gd name="T48" fmla="*/ 9 w 180"/>
                  <a:gd name="T49" fmla="*/ 5 h 83"/>
                  <a:gd name="T50" fmla="*/ 10 w 180"/>
                  <a:gd name="T51" fmla="*/ 5 h 83"/>
                  <a:gd name="T52" fmla="*/ 10 w 180"/>
                  <a:gd name="T53" fmla="*/ 5 h 83"/>
                  <a:gd name="T54" fmla="*/ 10 w 180"/>
                  <a:gd name="T55" fmla="*/ 5 h 83"/>
                  <a:gd name="T56" fmla="*/ 11 w 180"/>
                  <a:gd name="T57" fmla="*/ 5 h 83"/>
                  <a:gd name="T58" fmla="*/ 11 w 180"/>
                  <a:gd name="T59" fmla="*/ 4 h 83"/>
                  <a:gd name="T60" fmla="*/ 11 w 180"/>
                  <a:gd name="T61" fmla="*/ 4 h 83"/>
                  <a:gd name="T62" fmla="*/ 11 w 180"/>
                  <a:gd name="T63" fmla="*/ 3 h 83"/>
                  <a:gd name="T64" fmla="*/ 11 w 180"/>
                  <a:gd name="T65" fmla="*/ 3 h 83"/>
                  <a:gd name="T66" fmla="*/ 11 w 180"/>
                  <a:gd name="T67" fmla="*/ 2 h 83"/>
                  <a:gd name="T68" fmla="*/ 10 w 180"/>
                  <a:gd name="T69" fmla="*/ 2 h 83"/>
                  <a:gd name="T70" fmla="*/ 10 w 180"/>
                  <a:gd name="T71" fmla="*/ 1 h 83"/>
                  <a:gd name="T72" fmla="*/ 9 w 180"/>
                  <a:gd name="T73" fmla="*/ 1 h 83"/>
                  <a:gd name="T74" fmla="*/ 8 w 180"/>
                  <a:gd name="T75" fmla="*/ 1 h 83"/>
                  <a:gd name="T76" fmla="*/ 7 w 180"/>
                  <a:gd name="T77" fmla="*/ 1 h 83"/>
                  <a:gd name="T78" fmla="*/ 6 w 180"/>
                  <a:gd name="T79" fmla="*/ 0 h 83"/>
                  <a:gd name="T80" fmla="*/ 5 w 180"/>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3"/>
                  <a:gd name="T125" fmla="*/ 180 w 180"/>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3">
                    <a:moveTo>
                      <a:pt x="82" y="0"/>
                    </a:moveTo>
                    <a:lnTo>
                      <a:pt x="70" y="0"/>
                    </a:lnTo>
                    <a:lnTo>
                      <a:pt x="57" y="0"/>
                    </a:lnTo>
                    <a:lnTo>
                      <a:pt x="47" y="0"/>
                    </a:lnTo>
                    <a:lnTo>
                      <a:pt x="35" y="4"/>
                    </a:lnTo>
                    <a:lnTo>
                      <a:pt x="25" y="6"/>
                    </a:lnTo>
                    <a:lnTo>
                      <a:pt x="16" y="9"/>
                    </a:lnTo>
                    <a:lnTo>
                      <a:pt x="10" y="13"/>
                    </a:lnTo>
                    <a:lnTo>
                      <a:pt x="6" y="19"/>
                    </a:lnTo>
                    <a:lnTo>
                      <a:pt x="0" y="26"/>
                    </a:lnTo>
                    <a:lnTo>
                      <a:pt x="0" y="32"/>
                    </a:lnTo>
                    <a:lnTo>
                      <a:pt x="0" y="38"/>
                    </a:lnTo>
                    <a:lnTo>
                      <a:pt x="3" y="45"/>
                    </a:lnTo>
                    <a:lnTo>
                      <a:pt x="6" y="51"/>
                    </a:lnTo>
                    <a:lnTo>
                      <a:pt x="13" y="54"/>
                    </a:lnTo>
                    <a:lnTo>
                      <a:pt x="18" y="60"/>
                    </a:lnTo>
                    <a:lnTo>
                      <a:pt x="28" y="67"/>
                    </a:lnTo>
                    <a:lnTo>
                      <a:pt x="38" y="70"/>
                    </a:lnTo>
                    <a:lnTo>
                      <a:pt x="47" y="73"/>
                    </a:lnTo>
                    <a:lnTo>
                      <a:pt x="60" y="77"/>
                    </a:lnTo>
                    <a:lnTo>
                      <a:pt x="72" y="80"/>
                    </a:lnTo>
                    <a:lnTo>
                      <a:pt x="92" y="83"/>
                    </a:lnTo>
                    <a:lnTo>
                      <a:pt x="108" y="83"/>
                    </a:lnTo>
                    <a:lnTo>
                      <a:pt x="124" y="83"/>
                    </a:lnTo>
                    <a:lnTo>
                      <a:pt x="136" y="83"/>
                    </a:lnTo>
                    <a:lnTo>
                      <a:pt x="150" y="80"/>
                    </a:lnTo>
                    <a:lnTo>
                      <a:pt x="158" y="77"/>
                    </a:lnTo>
                    <a:lnTo>
                      <a:pt x="165" y="73"/>
                    </a:lnTo>
                    <a:lnTo>
                      <a:pt x="175" y="70"/>
                    </a:lnTo>
                    <a:lnTo>
                      <a:pt x="178" y="63"/>
                    </a:lnTo>
                    <a:lnTo>
                      <a:pt x="180" y="58"/>
                    </a:lnTo>
                    <a:lnTo>
                      <a:pt x="180" y="48"/>
                    </a:lnTo>
                    <a:lnTo>
                      <a:pt x="178" y="38"/>
                    </a:lnTo>
                    <a:lnTo>
                      <a:pt x="172" y="32"/>
                    </a:lnTo>
                    <a:lnTo>
                      <a:pt x="162" y="26"/>
                    </a:lnTo>
                    <a:lnTo>
                      <a:pt x="152" y="19"/>
                    </a:lnTo>
                    <a:lnTo>
                      <a:pt x="140" y="13"/>
                    </a:lnTo>
                    <a:lnTo>
                      <a:pt x="124" y="9"/>
                    </a:lnTo>
                    <a:lnTo>
                      <a:pt x="111" y="6"/>
                    </a:lnTo>
                    <a:lnTo>
                      <a:pt x="96" y="4"/>
                    </a:lnTo>
                    <a:lnTo>
                      <a:pt x="82"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19" name="Freeform 1781">
                <a:extLst>
                  <a:ext uri="{FF2B5EF4-FFF2-40B4-BE49-F238E27FC236}">
                    <a16:creationId xmlns:a16="http://schemas.microsoft.com/office/drawing/2014/main" id="{BF0FC637-82F5-464C-B254-9E30CBB48BFD}"/>
                  </a:ext>
                </a:extLst>
              </p:cNvPr>
              <p:cNvSpPr>
                <a:spLocks/>
              </p:cNvSpPr>
              <p:nvPr/>
            </p:nvSpPr>
            <p:spPr bwMode="auto">
              <a:xfrm>
                <a:off x="3014" y="3324"/>
                <a:ext cx="45" cy="21"/>
              </a:xfrm>
              <a:custGeom>
                <a:avLst/>
                <a:gdLst>
                  <a:gd name="T0" fmla="*/ 5 w 180"/>
                  <a:gd name="T1" fmla="*/ 0 h 83"/>
                  <a:gd name="T2" fmla="*/ 5 w 180"/>
                  <a:gd name="T3" fmla="*/ 0 h 83"/>
                  <a:gd name="T4" fmla="*/ 4 w 180"/>
                  <a:gd name="T5" fmla="*/ 0 h 83"/>
                  <a:gd name="T6" fmla="*/ 3 w 180"/>
                  <a:gd name="T7" fmla="*/ 0 h 83"/>
                  <a:gd name="T8" fmla="*/ 2 w 180"/>
                  <a:gd name="T9" fmla="*/ 0 h 83"/>
                  <a:gd name="T10" fmla="*/ 2 w 180"/>
                  <a:gd name="T11" fmla="*/ 1 h 83"/>
                  <a:gd name="T12" fmla="*/ 1 w 180"/>
                  <a:gd name="T13" fmla="*/ 1 h 83"/>
                  <a:gd name="T14" fmla="*/ 1 w 180"/>
                  <a:gd name="T15" fmla="*/ 1 h 83"/>
                  <a:gd name="T16" fmla="*/ 1 w 180"/>
                  <a:gd name="T17" fmla="*/ 1 h 83"/>
                  <a:gd name="T18" fmla="*/ 0 w 180"/>
                  <a:gd name="T19" fmla="*/ 2 h 83"/>
                  <a:gd name="T20" fmla="*/ 0 w 180"/>
                  <a:gd name="T21" fmla="*/ 2 h 83"/>
                  <a:gd name="T22" fmla="*/ 0 w 180"/>
                  <a:gd name="T23" fmla="*/ 3 h 83"/>
                  <a:gd name="T24" fmla="*/ 0 w 180"/>
                  <a:gd name="T25" fmla="*/ 3 h 83"/>
                  <a:gd name="T26" fmla="*/ 1 w 180"/>
                  <a:gd name="T27" fmla="*/ 3 h 83"/>
                  <a:gd name="T28" fmla="*/ 1 w 180"/>
                  <a:gd name="T29" fmla="*/ 4 h 83"/>
                  <a:gd name="T30" fmla="*/ 1 w 180"/>
                  <a:gd name="T31" fmla="*/ 4 h 83"/>
                  <a:gd name="T32" fmla="*/ 2 w 180"/>
                  <a:gd name="T33" fmla="*/ 4 h 83"/>
                  <a:gd name="T34" fmla="*/ 3 w 180"/>
                  <a:gd name="T35" fmla="*/ 5 h 83"/>
                  <a:gd name="T36" fmla="*/ 3 w 180"/>
                  <a:gd name="T37" fmla="*/ 5 h 83"/>
                  <a:gd name="T38" fmla="*/ 4 w 180"/>
                  <a:gd name="T39" fmla="*/ 5 h 83"/>
                  <a:gd name="T40" fmla="*/ 5 w 180"/>
                  <a:gd name="T41" fmla="*/ 5 h 83"/>
                  <a:gd name="T42" fmla="*/ 6 w 180"/>
                  <a:gd name="T43" fmla="*/ 5 h 83"/>
                  <a:gd name="T44" fmla="*/ 7 w 180"/>
                  <a:gd name="T45" fmla="*/ 5 h 83"/>
                  <a:gd name="T46" fmla="*/ 8 w 180"/>
                  <a:gd name="T47" fmla="*/ 5 h 83"/>
                  <a:gd name="T48" fmla="*/ 9 w 180"/>
                  <a:gd name="T49" fmla="*/ 5 h 83"/>
                  <a:gd name="T50" fmla="*/ 10 w 180"/>
                  <a:gd name="T51" fmla="*/ 5 h 83"/>
                  <a:gd name="T52" fmla="*/ 10 w 180"/>
                  <a:gd name="T53" fmla="*/ 5 h 83"/>
                  <a:gd name="T54" fmla="*/ 10 w 180"/>
                  <a:gd name="T55" fmla="*/ 5 h 83"/>
                  <a:gd name="T56" fmla="*/ 11 w 180"/>
                  <a:gd name="T57" fmla="*/ 5 h 83"/>
                  <a:gd name="T58" fmla="*/ 11 w 180"/>
                  <a:gd name="T59" fmla="*/ 4 h 83"/>
                  <a:gd name="T60" fmla="*/ 11 w 180"/>
                  <a:gd name="T61" fmla="*/ 4 h 83"/>
                  <a:gd name="T62" fmla="*/ 11 w 180"/>
                  <a:gd name="T63" fmla="*/ 3 h 83"/>
                  <a:gd name="T64" fmla="*/ 11 w 180"/>
                  <a:gd name="T65" fmla="*/ 3 h 83"/>
                  <a:gd name="T66" fmla="*/ 11 w 180"/>
                  <a:gd name="T67" fmla="*/ 2 h 83"/>
                  <a:gd name="T68" fmla="*/ 10 w 180"/>
                  <a:gd name="T69" fmla="*/ 2 h 83"/>
                  <a:gd name="T70" fmla="*/ 10 w 180"/>
                  <a:gd name="T71" fmla="*/ 1 h 83"/>
                  <a:gd name="T72" fmla="*/ 9 w 180"/>
                  <a:gd name="T73" fmla="*/ 1 h 83"/>
                  <a:gd name="T74" fmla="*/ 8 w 180"/>
                  <a:gd name="T75" fmla="*/ 1 h 83"/>
                  <a:gd name="T76" fmla="*/ 7 w 180"/>
                  <a:gd name="T77" fmla="*/ 1 h 83"/>
                  <a:gd name="T78" fmla="*/ 6 w 180"/>
                  <a:gd name="T79" fmla="*/ 0 h 83"/>
                  <a:gd name="T80" fmla="*/ 5 w 180"/>
                  <a:gd name="T81" fmla="*/ 0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0"/>
                  <a:gd name="T124" fmla="*/ 0 h 83"/>
                  <a:gd name="T125" fmla="*/ 180 w 180"/>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0" h="83">
                    <a:moveTo>
                      <a:pt x="82" y="0"/>
                    </a:moveTo>
                    <a:lnTo>
                      <a:pt x="70" y="0"/>
                    </a:lnTo>
                    <a:lnTo>
                      <a:pt x="57" y="0"/>
                    </a:lnTo>
                    <a:lnTo>
                      <a:pt x="47" y="0"/>
                    </a:lnTo>
                    <a:lnTo>
                      <a:pt x="35" y="4"/>
                    </a:lnTo>
                    <a:lnTo>
                      <a:pt x="25" y="6"/>
                    </a:lnTo>
                    <a:lnTo>
                      <a:pt x="16" y="9"/>
                    </a:lnTo>
                    <a:lnTo>
                      <a:pt x="10" y="13"/>
                    </a:lnTo>
                    <a:lnTo>
                      <a:pt x="6" y="19"/>
                    </a:lnTo>
                    <a:lnTo>
                      <a:pt x="0" y="26"/>
                    </a:lnTo>
                    <a:lnTo>
                      <a:pt x="0" y="32"/>
                    </a:lnTo>
                    <a:lnTo>
                      <a:pt x="0" y="38"/>
                    </a:lnTo>
                    <a:lnTo>
                      <a:pt x="3" y="45"/>
                    </a:lnTo>
                    <a:lnTo>
                      <a:pt x="6" y="51"/>
                    </a:lnTo>
                    <a:lnTo>
                      <a:pt x="13" y="54"/>
                    </a:lnTo>
                    <a:lnTo>
                      <a:pt x="18" y="60"/>
                    </a:lnTo>
                    <a:lnTo>
                      <a:pt x="28" y="67"/>
                    </a:lnTo>
                    <a:lnTo>
                      <a:pt x="38" y="70"/>
                    </a:lnTo>
                    <a:lnTo>
                      <a:pt x="47" y="73"/>
                    </a:lnTo>
                    <a:lnTo>
                      <a:pt x="60" y="77"/>
                    </a:lnTo>
                    <a:lnTo>
                      <a:pt x="72" y="80"/>
                    </a:lnTo>
                    <a:lnTo>
                      <a:pt x="92" y="83"/>
                    </a:lnTo>
                    <a:lnTo>
                      <a:pt x="108" y="83"/>
                    </a:lnTo>
                    <a:lnTo>
                      <a:pt x="124" y="83"/>
                    </a:lnTo>
                    <a:lnTo>
                      <a:pt x="136" y="83"/>
                    </a:lnTo>
                    <a:lnTo>
                      <a:pt x="150" y="80"/>
                    </a:lnTo>
                    <a:lnTo>
                      <a:pt x="158" y="77"/>
                    </a:lnTo>
                    <a:lnTo>
                      <a:pt x="165" y="73"/>
                    </a:lnTo>
                    <a:lnTo>
                      <a:pt x="175" y="70"/>
                    </a:lnTo>
                    <a:lnTo>
                      <a:pt x="178" y="63"/>
                    </a:lnTo>
                    <a:lnTo>
                      <a:pt x="180" y="58"/>
                    </a:lnTo>
                    <a:lnTo>
                      <a:pt x="180" y="48"/>
                    </a:lnTo>
                    <a:lnTo>
                      <a:pt x="178" y="38"/>
                    </a:lnTo>
                    <a:lnTo>
                      <a:pt x="172" y="32"/>
                    </a:lnTo>
                    <a:lnTo>
                      <a:pt x="162" y="26"/>
                    </a:lnTo>
                    <a:lnTo>
                      <a:pt x="152" y="19"/>
                    </a:lnTo>
                    <a:lnTo>
                      <a:pt x="140" y="13"/>
                    </a:lnTo>
                    <a:lnTo>
                      <a:pt x="124" y="9"/>
                    </a:lnTo>
                    <a:lnTo>
                      <a:pt x="111" y="6"/>
                    </a:lnTo>
                    <a:lnTo>
                      <a:pt x="96" y="4"/>
                    </a:lnTo>
                    <a:lnTo>
                      <a:pt x="82"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20" name="Freeform 1782">
                <a:extLst>
                  <a:ext uri="{FF2B5EF4-FFF2-40B4-BE49-F238E27FC236}">
                    <a16:creationId xmlns:a16="http://schemas.microsoft.com/office/drawing/2014/main" id="{FA171AFA-F616-4C29-A079-C14824937B72}"/>
                  </a:ext>
                </a:extLst>
              </p:cNvPr>
              <p:cNvSpPr>
                <a:spLocks/>
              </p:cNvSpPr>
              <p:nvPr/>
            </p:nvSpPr>
            <p:spPr bwMode="auto">
              <a:xfrm>
                <a:off x="3107" y="3331"/>
                <a:ext cx="46" cy="20"/>
              </a:xfrm>
              <a:custGeom>
                <a:avLst/>
                <a:gdLst>
                  <a:gd name="T0" fmla="*/ 5 w 185"/>
                  <a:gd name="T1" fmla="*/ 0 h 79"/>
                  <a:gd name="T2" fmla="*/ 4 w 185"/>
                  <a:gd name="T3" fmla="*/ 0 h 79"/>
                  <a:gd name="T4" fmla="*/ 3 w 185"/>
                  <a:gd name="T5" fmla="*/ 0 h 79"/>
                  <a:gd name="T6" fmla="*/ 2 w 185"/>
                  <a:gd name="T7" fmla="*/ 1 h 79"/>
                  <a:gd name="T8" fmla="*/ 2 w 185"/>
                  <a:gd name="T9" fmla="*/ 1 h 79"/>
                  <a:gd name="T10" fmla="*/ 1 w 185"/>
                  <a:gd name="T11" fmla="*/ 1 h 79"/>
                  <a:gd name="T12" fmla="*/ 1 w 185"/>
                  <a:gd name="T13" fmla="*/ 1 h 79"/>
                  <a:gd name="T14" fmla="*/ 0 w 185"/>
                  <a:gd name="T15" fmla="*/ 2 h 79"/>
                  <a:gd name="T16" fmla="*/ 0 w 185"/>
                  <a:gd name="T17" fmla="*/ 2 h 79"/>
                  <a:gd name="T18" fmla="*/ 0 w 185"/>
                  <a:gd name="T19" fmla="*/ 2 h 79"/>
                  <a:gd name="T20" fmla="*/ 0 w 185"/>
                  <a:gd name="T21" fmla="*/ 3 h 79"/>
                  <a:gd name="T22" fmla="*/ 0 w 185"/>
                  <a:gd name="T23" fmla="*/ 3 h 79"/>
                  <a:gd name="T24" fmla="*/ 0 w 185"/>
                  <a:gd name="T25" fmla="*/ 4 h 79"/>
                  <a:gd name="T26" fmla="*/ 0 w 185"/>
                  <a:gd name="T27" fmla="*/ 4 h 79"/>
                  <a:gd name="T28" fmla="*/ 1 w 185"/>
                  <a:gd name="T29" fmla="*/ 4 h 79"/>
                  <a:gd name="T30" fmla="*/ 1 w 185"/>
                  <a:gd name="T31" fmla="*/ 4 h 79"/>
                  <a:gd name="T32" fmla="*/ 2 w 185"/>
                  <a:gd name="T33" fmla="*/ 5 h 79"/>
                  <a:gd name="T34" fmla="*/ 3 w 185"/>
                  <a:gd name="T35" fmla="*/ 5 h 79"/>
                  <a:gd name="T36" fmla="*/ 3 w 185"/>
                  <a:gd name="T37" fmla="*/ 5 h 79"/>
                  <a:gd name="T38" fmla="*/ 4 w 185"/>
                  <a:gd name="T39" fmla="*/ 5 h 79"/>
                  <a:gd name="T40" fmla="*/ 5 w 185"/>
                  <a:gd name="T41" fmla="*/ 5 h 79"/>
                  <a:gd name="T42" fmla="*/ 6 w 185"/>
                  <a:gd name="T43" fmla="*/ 5 h 79"/>
                  <a:gd name="T44" fmla="*/ 7 w 185"/>
                  <a:gd name="T45" fmla="*/ 5 h 79"/>
                  <a:gd name="T46" fmla="*/ 8 w 185"/>
                  <a:gd name="T47" fmla="*/ 5 h 79"/>
                  <a:gd name="T48" fmla="*/ 9 w 185"/>
                  <a:gd name="T49" fmla="*/ 5 h 79"/>
                  <a:gd name="T50" fmla="*/ 10 w 185"/>
                  <a:gd name="T51" fmla="*/ 4 h 79"/>
                  <a:gd name="T52" fmla="*/ 10 w 185"/>
                  <a:gd name="T53" fmla="*/ 4 h 79"/>
                  <a:gd name="T54" fmla="*/ 11 w 185"/>
                  <a:gd name="T55" fmla="*/ 4 h 79"/>
                  <a:gd name="T56" fmla="*/ 11 w 185"/>
                  <a:gd name="T57" fmla="*/ 4 h 79"/>
                  <a:gd name="T58" fmla="*/ 11 w 185"/>
                  <a:gd name="T59" fmla="*/ 3 h 79"/>
                  <a:gd name="T60" fmla="*/ 11 w 185"/>
                  <a:gd name="T61" fmla="*/ 3 h 79"/>
                  <a:gd name="T62" fmla="*/ 11 w 185"/>
                  <a:gd name="T63" fmla="*/ 2 h 79"/>
                  <a:gd name="T64" fmla="*/ 11 w 185"/>
                  <a:gd name="T65" fmla="*/ 2 h 79"/>
                  <a:gd name="T66" fmla="*/ 11 w 185"/>
                  <a:gd name="T67" fmla="*/ 1 h 79"/>
                  <a:gd name="T68" fmla="*/ 10 w 185"/>
                  <a:gd name="T69" fmla="*/ 1 h 79"/>
                  <a:gd name="T70" fmla="*/ 9 w 185"/>
                  <a:gd name="T71" fmla="*/ 1 h 79"/>
                  <a:gd name="T72" fmla="*/ 8 w 185"/>
                  <a:gd name="T73" fmla="*/ 0 h 79"/>
                  <a:gd name="T74" fmla="*/ 7 w 185"/>
                  <a:gd name="T75" fmla="*/ 0 h 79"/>
                  <a:gd name="T76" fmla="*/ 6 w 185"/>
                  <a:gd name="T77" fmla="*/ 0 h 79"/>
                  <a:gd name="T78" fmla="*/ 6 w 185"/>
                  <a:gd name="T79" fmla="*/ 0 h 79"/>
                  <a:gd name="T80" fmla="*/ 5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77" y="0"/>
                    </a:moveTo>
                    <a:lnTo>
                      <a:pt x="64" y="3"/>
                    </a:lnTo>
                    <a:lnTo>
                      <a:pt x="54" y="3"/>
                    </a:lnTo>
                    <a:lnTo>
                      <a:pt x="42" y="6"/>
                    </a:lnTo>
                    <a:lnTo>
                      <a:pt x="32" y="9"/>
                    </a:lnTo>
                    <a:lnTo>
                      <a:pt x="23" y="15"/>
                    </a:lnTo>
                    <a:lnTo>
                      <a:pt x="13" y="19"/>
                    </a:lnTo>
                    <a:lnTo>
                      <a:pt x="10" y="25"/>
                    </a:lnTo>
                    <a:lnTo>
                      <a:pt x="3" y="32"/>
                    </a:lnTo>
                    <a:lnTo>
                      <a:pt x="0" y="37"/>
                    </a:lnTo>
                    <a:lnTo>
                      <a:pt x="0" y="44"/>
                    </a:lnTo>
                    <a:lnTo>
                      <a:pt x="0" y="51"/>
                    </a:lnTo>
                    <a:lnTo>
                      <a:pt x="3" y="57"/>
                    </a:lnTo>
                    <a:lnTo>
                      <a:pt x="10" y="60"/>
                    </a:lnTo>
                    <a:lnTo>
                      <a:pt x="17" y="66"/>
                    </a:lnTo>
                    <a:lnTo>
                      <a:pt x="26" y="69"/>
                    </a:lnTo>
                    <a:lnTo>
                      <a:pt x="32" y="73"/>
                    </a:lnTo>
                    <a:lnTo>
                      <a:pt x="45" y="76"/>
                    </a:lnTo>
                    <a:lnTo>
                      <a:pt x="54" y="79"/>
                    </a:lnTo>
                    <a:lnTo>
                      <a:pt x="67" y="79"/>
                    </a:lnTo>
                    <a:lnTo>
                      <a:pt x="80" y="79"/>
                    </a:lnTo>
                    <a:lnTo>
                      <a:pt x="99" y="79"/>
                    </a:lnTo>
                    <a:lnTo>
                      <a:pt x="115" y="79"/>
                    </a:lnTo>
                    <a:lnTo>
                      <a:pt x="131" y="76"/>
                    </a:lnTo>
                    <a:lnTo>
                      <a:pt x="143" y="73"/>
                    </a:lnTo>
                    <a:lnTo>
                      <a:pt x="157" y="69"/>
                    </a:lnTo>
                    <a:lnTo>
                      <a:pt x="166" y="63"/>
                    </a:lnTo>
                    <a:lnTo>
                      <a:pt x="172" y="60"/>
                    </a:lnTo>
                    <a:lnTo>
                      <a:pt x="179" y="54"/>
                    </a:lnTo>
                    <a:lnTo>
                      <a:pt x="182" y="47"/>
                    </a:lnTo>
                    <a:lnTo>
                      <a:pt x="185" y="41"/>
                    </a:lnTo>
                    <a:lnTo>
                      <a:pt x="185" y="32"/>
                    </a:lnTo>
                    <a:lnTo>
                      <a:pt x="179" y="25"/>
                    </a:lnTo>
                    <a:lnTo>
                      <a:pt x="172" y="15"/>
                    </a:lnTo>
                    <a:lnTo>
                      <a:pt x="162" y="12"/>
                    </a:lnTo>
                    <a:lnTo>
                      <a:pt x="150" y="6"/>
                    </a:lnTo>
                    <a:lnTo>
                      <a:pt x="137" y="3"/>
                    </a:lnTo>
                    <a:lnTo>
                      <a:pt x="121" y="3"/>
                    </a:lnTo>
                    <a:lnTo>
                      <a:pt x="105" y="3"/>
                    </a:lnTo>
                    <a:lnTo>
                      <a:pt x="93" y="0"/>
                    </a:lnTo>
                    <a:lnTo>
                      <a:pt x="77"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21" name="Freeform 1783">
                <a:extLst>
                  <a:ext uri="{FF2B5EF4-FFF2-40B4-BE49-F238E27FC236}">
                    <a16:creationId xmlns:a16="http://schemas.microsoft.com/office/drawing/2014/main" id="{DA6D1C00-D6FD-407A-9309-A1D6E4224EF4}"/>
                  </a:ext>
                </a:extLst>
              </p:cNvPr>
              <p:cNvSpPr>
                <a:spLocks/>
              </p:cNvSpPr>
              <p:nvPr/>
            </p:nvSpPr>
            <p:spPr bwMode="auto">
              <a:xfrm>
                <a:off x="3107" y="3331"/>
                <a:ext cx="46" cy="20"/>
              </a:xfrm>
              <a:custGeom>
                <a:avLst/>
                <a:gdLst>
                  <a:gd name="T0" fmla="*/ 5 w 185"/>
                  <a:gd name="T1" fmla="*/ 0 h 79"/>
                  <a:gd name="T2" fmla="*/ 4 w 185"/>
                  <a:gd name="T3" fmla="*/ 0 h 79"/>
                  <a:gd name="T4" fmla="*/ 3 w 185"/>
                  <a:gd name="T5" fmla="*/ 0 h 79"/>
                  <a:gd name="T6" fmla="*/ 2 w 185"/>
                  <a:gd name="T7" fmla="*/ 1 h 79"/>
                  <a:gd name="T8" fmla="*/ 2 w 185"/>
                  <a:gd name="T9" fmla="*/ 1 h 79"/>
                  <a:gd name="T10" fmla="*/ 1 w 185"/>
                  <a:gd name="T11" fmla="*/ 1 h 79"/>
                  <a:gd name="T12" fmla="*/ 1 w 185"/>
                  <a:gd name="T13" fmla="*/ 1 h 79"/>
                  <a:gd name="T14" fmla="*/ 0 w 185"/>
                  <a:gd name="T15" fmla="*/ 2 h 79"/>
                  <a:gd name="T16" fmla="*/ 0 w 185"/>
                  <a:gd name="T17" fmla="*/ 2 h 79"/>
                  <a:gd name="T18" fmla="*/ 0 w 185"/>
                  <a:gd name="T19" fmla="*/ 2 h 79"/>
                  <a:gd name="T20" fmla="*/ 0 w 185"/>
                  <a:gd name="T21" fmla="*/ 3 h 79"/>
                  <a:gd name="T22" fmla="*/ 0 w 185"/>
                  <a:gd name="T23" fmla="*/ 3 h 79"/>
                  <a:gd name="T24" fmla="*/ 0 w 185"/>
                  <a:gd name="T25" fmla="*/ 4 h 79"/>
                  <a:gd name="T26" fmla="*/ 0 w 185"/>
                  <a:gd name="T27" fmla="*/ 4 h 79"/>
                  <a:gd name="T28" fmla="*/ 1 w 185"/>
                  <a:gd name="T29" fmla="*/ 4 h 79"/>
                  <a:gd name="T30" fmla="*/ 1 w 185"/>
                  <a:gd name="T31" fmla="*/ 4 h 79"/>
                  <a:gd name="T32" fmla="*/ 2 w 185"/>
                  <a:gd name="T33" fmla="*/ 5 h 79"/>
                  <a:gd name="T34" fmla="*/ 3 w 185"/>
                  <a:gd name="T35" fmla="*/ 5 h 79"/>
                  <a:gd name="T36" fmla="*/ 3 w 185"/>
                  <a:gd name="T37" fmla="*/ 5 h 79"/>
                  <a:gd name="T38" fmla="*/ 4 w 185"/>
                  <a:gd name="T39" fmla="*/ 5 h 79"/>
                  <a:gd name="T40" fmla="*/ 5 w 185"/>
                  <a:gd name="T41" fmla="*/ 5 h 79"/>
                  <a:gd name="T42" fmla="*/ 6 w 185"/>
                  <a:gd name="T43" fmla="*/ 5 h 79"/>
                  <a:gd name="T44" fmla="*/ 7 w 185"/>
                  <a:gd name="T45" fmla="*/ 5 h 79"/>
                  <a:gd name="T46" fmla="*/ 8 w 185"/>
                  <a:gd name="T47" fmla="*/ 5 h 79"/>
                  <a:gd name="T48" fmla="*/ 9 w 185"/>
                  <a:gd name="T49" fmla="*/ 5 h 79"/>
                  <a:gd name="T50" fmla="*/ 10 w 185"/>
                  <a:gd name="T51" fmla="*/ 4 h 79"/>
                  <a:gd name="T52" fmla="*/ 10 w 185"/>
                  <a:gd name="T53" fmla="*/ 4 h 79"/>
                  <a:gd name="T54" fmla="*/ 11 w 185"/>
                  <a:gd name="T55" fmla="*/ 4 h 79"/>
                  <a:gd name="T56" fmla="*/ 11 w 185"/>
                  <a:gd name="T57" fmla="*/ 4 h 79"/>
                  <a:gd name="T58" fmla="*/ 11 w 185"/>
                  <a:gd name="T59" fmla="*/ 3 h 79"/>
                  <a:gd name="T60" fmla="*/ 11 w 185"/>
                  <a:gd name="T61" fmla="*/ 3 h 79"/>
                  <a:gd name="T62" fmla="*/ 11 w 185"/>
                  <a:gd name="T63" fmla="*/ 2 h 79"/>
                  <a:gd name="T64" fmla="*/ 11 w 185"/>
                  <a:gd name="T65" fmla="*/ 2 h 79"/>
                  <a:gd name="T66" fmla="*/ 11 w 185"/>
                  <a:gd name="T67" fmla="*/ 1 h 79"/>
                  <a:gd name="T68" fmla="*/ 10 w 185"/>
                  <a:gd name="T69" fmla="*/ 1 h 79"/>
                  <a:gd name="T70" fmla="*/ 9 w 185"/>
                  <a:gd name="T71" fmla="*/ 1 h 79"/>
                  <a:gd name="T72" fmla="*/ 8 w 185"/>
                  <a:gd name="T73" fmla="*/ 0 h 79"/>
                  <a:gd name="T74" fmla="*/ 7 w 185"/>
                  <a:gd name="T75" fmla="*/ 0 h 79"/>
                  <a:gd name="T76" fmla="*/ 6 w 185"/>
                  <a:gd name="T77" fmla="*/ 0 h 79"/>
                  <a:gd name="T78" fmla="*/ 6 w 185"/>
                  <a:gd name="T79" fmla="*/ 0 h 79"/>
                  <a:gd name="T80" fmla="*/ 5 w 185"/>
                  <a:gd name="T81" fmla="*/ 0 h 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5"/>
                  <a:gd name="T124" fmla="*/ 0 h 79"/>
                  <a:gd name="T125" fmla="*/ 185 w 185"/>
                  <a:gd name="T126" fmla="*/ 79 h 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5" h="79">
                    <a:moveTo>
                      <a:pt x="77" y="0"/>
                    </a:moveTo>
                    <a:lnTo>
                      <a:pt x="64" y="3"/>
                    </a:lnTo>
                    <a:lnTo>
                      <a:pt x="54" y="3"/>
                    </a:lnTo>
                    <a:lnTo>
                      <a:pt x="42" y="6"/>
                    </a:lnTo>
                    <a:lnTo>
                      <a:pt x="32" y="9"/>
                    </a:lnTo>
                    <a:lnTo>
                      <a:pt x="23" y="15"/>
                    </a:lnTo>
                    <a:lnTo>
                      <a:pt x="13" y="19"/>
                    </a:lnTo>
                    <a:lnTo>
                      <a:pt x="10" y="25"/>
                    </a:lnTo>
                    <a:lnTo>
                      <a:pt x="3" y="32"/>
                    </a:lnTo>
                    <a:lnTo>
                      <a:pt x="0" y="37"/>
                    </a:lnTo>
                    <a:lnTo>
                      <a:pt x="0" y="44"/>
                    </a:lnTo>
                    <a:lnTo>
                      <a:pt x="0" y="51"/>
                    </a:lnTo>
                    <a:lnTo>
                      <a:pt x="3" y="57"/>
                    </a:lnTo>
                    <a:lnTo>
                      <a:pt x="10" y="60"/>
                    </a:lnTo>
                    <a:lnTo>
                      <a:pt x="17" y="66"/>
                    </a:lnTo>
                    <a:lnTo>
                      <a:pt x="26" y="69"/>
                    </a:lnTo>
                    <a:lnTo>
                      <a:pt x="32" y="73"/>
                    </a:lnTo>
                    <a:lnTo>
                      <a:pt x="45" y="76"/>
                    </a:lnTo>
                    <a:lnTo>
                      <a:pt x="54" y="79"/>
                    </a:lnTo>
                    <a:lnTo>
                      <a:pt x="67" y="79"/>
                    </a:lnTo>
                    <a:lnTo>
                      <a:pt x="80" y="79"/>
                    </a:lnTo>
                    <a:lnTo>
                      <a:pt x="99" y="79"/>
                    </a:lnTo>
                    <a:lnTo>
                      <a:pt x="115" y="79"/>
                    </a:lnTo>
                    <a:lnTo>
                      <a:pt x="131" y="76"/>
                    </a:lnTo>
                    <a:lnTo>
                      <a:pt x="143" y="73"/>
                    </a:lnTo>
                    <a:lnTo>
                      <a:pt x="157" y="69"/>
                    </a:lnTo>
                    <a:lnTo>
                      <a:pt x="166" y="63"/>
                    </a:lnTo>
                    <a:lnTo>
                      <a:pt x="172" y="60"/>
                    </a:lnTo>
                    <a:lnTo>
                      <a:pt x="179" y="54"/>
                    </a:lnTo>
                    <a:lnTo>
                      <a:pt x="182" y="47"/>
                    </a:lnTo>
                    <a:lnTo>
                      <a:pt x="185" y="41"/>
                    </a:lnTo>
                    <a:lnTo>
                      <a:pt x="185" y="32"/>
                    </a:lnTo>
                    <a:lnTo>
                      <a:pt x="179" y="25"/>
                    </a:lnTo>
                    <a:lnTo>
                      <a:pt x="172" y="15"/>
                    </a:lnTo>
                    <a:lnTo>
                      <a:pt x="162" y="12"/>
                    </a:lnTo>
                    <a:lnTo>
                      <a:pt x="150" y="6"/>
                    </a:lnTo>
                    <a:lnTo>
                      <a:pt x="137" y="3"/>
                    </a:lnTo>
                    <a:lnTo>
                      <a:pt x="121" y="3"/>
                    </a:lnTo>
                    <a:lnTo>
                      <a:pt x="105" y="3"/>
                    </a:lnTo>
                    <a:lnTo>
                      <a:pt x="93" y="0"/>
                    </a:lnTo>
                    <a:lnTo>
                      <a:pt x="7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22" name="Freeform 1784">
                <a:extLst>
                  <a:ext uri="{FF2B5EF4-FFF2-40B4-BE49-F238E27FC236}">
                    <a16:creationId xmlns:a16="http://schemas.microsoft.com/office/drawing/2014/main" id="{C31E32F0-3729-4667-84F6-6E4BEDA37BF1}"/>
                  </a:ext>
                </a:extLst>
              </p:cNvPr>
              <p:cNvSpPr>
                <a:spLocks/>
              </p:cNvSpPr>
              <p:nvPr/>
            </p:nvSpPr>
            <p:spPr bwMode="auto">
              <a:xfrm>
                <a:off x="3199" y="3318"/>
                <a:ext cx="44" cy="22"/>
              </a:xfrm>
              <a:custGeom>
                <a:avLst/>
                <a:gdLst>
                  <a:gd name="T0" fmla="*/ 4 w 178"/>
                  <a:gd name="T1" fmla="*/ 1 h 88"/>
                  <a:gd name="T2" fmla="*/ 3 w 178"/>
                  <a:gd name="T3" fmla="*/ 1 h 88"/>
                  <a:gd name="T4" fmla="*/ 3 w 178"/>
                  <a:gd name="T5" fmla="*/ 1 h 88"/>
                  <a:gd name="T6" fmla="*/ 2 w 178"/>
                  <a:gd name="T7" fmla="*/ 2 h 88"/>
                  <a:gd name="T8" fmla="*/ 1 w 178"/>
                  <a:gd name="T9" fmla="*/ 2 h 88"/>
                  <a:gd name="T10" fmla="*/ 1 w 178"/>
                  <a:gd name="T11" fmla="*/ 2 h 88"/>
                  <a:gd name="T12" fmla="*/ 0 w 178"/>
                  <a:gd name="T13" fmla="*/ 3 h 88"/>
                  <a:gd name="T14" fmla="*/ 0 w 178"/>
                  <a:gd name="T15" fmla="*/ 3 h 88"/>
                  <a:gd name="T16" fmla="*/ 0 w 178"/>
                  <a:gd name="T17" fmla="*/ 4 h 88"/>
                  <a:gd name="T18" fmla="*/ 0 w 178"/>
                  <a:gd name="T19" fmla="*/ 4 h 88"/>
                  <a:gd name="T20" fmla="*/ 0 w 178"/>
                  <a:gd name="T21" fmla="*/ 4 h 88"/>
                  <a:gd name="T22" fmla="*/ 0 w 178"/>
                  <a:gd name="T23" fmla="*/ 5 h 88"/>
                  <a:gd name="T24" fmla="*/ 0 w 178"/>
                  <a:gd name="T25" fmla="*/ 5 h 88"/>
                  <a:gd name="T26" fmla="*/ 1 w 178"/>
                  <a:gd name="T27" fmla="*/ 5 h 88"/>
                  <a:gd name="T28" fmla="*/ 1 w 178"/>
                  <a:gd name="T29" fmla="*/ 5 h 88"/>
                  <a:gd name="T30" fmla="*/ 2 w 178"/>
                  <a:gd name="T31" fmla="*/ 5 h 88"/>
                  <a:gd name="T32" fmla="*/ 2 w 178"/>
                  <a:gd name="T33" fmla="*/ 6 h 88"/>
                  <a:gd name="T34" fmla="*/ 3 w 178"/>
                  <a:gd name="T35" fmla="*/ 6 h 88"/>
                  <a:gd name="T36" fmla="*/ 4 w 178"/>
                  <a:gd name="T37" fmla="*/ 6 h 88"/>
                  <a:gd name="T38" fmla="*/ 4 w 178"/>
                  <a:gd name="T39" fmla="*/ 5 h 88"/>
                  <a:gd name="T40" fmla="*/ 5 w 178"/>
                  <a:gd name="T41" fmla="*/ 5 h 88"/>
                  <a:gd name="T42" fmla="*/ 6 w 178"/>
                  <a:gd name="T43" fmla="*/ 5 h 88"/>
                  <a:gd name="T44" fmla="*/ 7 w 178"/>
                  <a:gd name="T45" fmla="*/ 5 h 88"/>
                  <a:gd name="T46" fmla="*/ 8 w 178"/>
                  <a:gd name="T47" fmla="*/ 5 h 88"/>
                  <a:gd name="T48" fmla="*/ 9 w 178"/>
                  <a:gd name="T49" fmla="*/ 4 h 88"/>
                  <a:gd name="T50" fmla="*/ 10 w 178"/>
                  <a:gd name="T51" fmla="*/ 4 h 88"/>
                  <a:gd name="T52" fmla="*/ 10 w 178"/>
                  <a:gd name="T53" fmla="*/ 3 h 88"/>
                  <a:gd name="T54" fmla="*/ 10 w 178"/>
                  <a:gd name="T55" fmla="*/ 3 h 88"/>
                  <a:gd name="T56" fmla="*/ 11 w 178"/>
                  <a:gd name="T57" fmla="*/ 3 h 88"/>
                  <a:gd name="T58" fmla="*/ 11 w 178"/>
                  <a:gd name="T59" fmla="*/ 2 h 88"/>
                  <a:gd name="T60" fmla="*/ 11 w 178"/>
                  <a:gd name="T61" fmla="*/ 2 h 88"/>
                  <a:gd name="T62" fmla="*/ 11 w 178"/>
                  <a:gd name="T63" fmla="*/ 1 h 88"/>
                  <a:gd name="T64" fmla="*/ 10 w 178"/>
                  <a:gd name="T65" fmla="*/ 1 h 88"/>
                  <a:gd name="T66" fmla="*/ 10 w 178"/>
                  <a:gd name="T67" fmla="*/ 0 h 88"/>
                  <a:gd name="T68" fmla="*/ 9 w 178"/>
                  <a:gd name="T69" fmla="*/ 0 h 88"/>
                  <a:gd name="T70" fmla="*/ 8 w 178"/>
                  <a:gd name="T71" fmla="*/ 0 h 88"/>
                  <a:gd name="T72" fmla="*/ 8 w 178"/>
                  <a:gd name="T73" fmla="*/ 0 h 88"/>
                  <a:gd name="T74" fmla="*/ 7 w 178"/>
                  <a:gd name="T75" fmla="*/ 0 h 88"/>
                  <a:gd name="T76" fmla="*/ 6 w 178"/>
                  <a:gd name="T77" fmla="*/ 0 h 88"/>
                  <a:gd name="T78" fmla="*/ 5 w 178"/>
                  <a:gd name="T79" fmla="*/ 0 h 88"/>
                  <a:gd name="T80" fmla="*/ 4 w 178"/>
                  <a:gd name="T81" fmla="*/ 1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8"/>
                  <a:gd name="T125" fmla="*/ 178 w 178"/>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8">
                    <a:moveTo>
                      <a:pt x="67" y="6"/>
                    </a:moveTo>
                    <a:lnTo>
                      <a:pt x="55" y="12"/>
                    </a:lnTo>
                    <a:lnTo>
                      <a:pt x="45" y="16"/>
                    </a:lnTo>
                    <a:lnTo>
                      <a:pt x="32" y="22"/>
                    </a:lnTo>
                    <a:lnTo>
                      <a:pt x="23" y="25"/>
                    </a:lnTo>
                    <a:lnTo>
                      <a:pt x="16" y="31"/>
                    </a:lnTo>
                    <a:lnTo>
                      <a:pt x="9" y="38"/>
                    </a:lnTo>
                    <a:lnTo>
                      <a:pt x="4" y="44"/>
                    </a:lnTo>
                    <a:lnTo>
                      <a:pt x="0" y="54"/>
                    </a:lnTo>
                    <a:lnTo>
                      <a:pt x="0" y="60"/>
                    </a:lnTo>
                    <a:lnTo>
                      <a:pt x="0" y="66"/>
                    </a:lnTo>
                    <a:lnTo>
                      <a:pt x="4" y="73"/>
                    </a:lnTo>
                    <a:lnTo>
                      <a:pt x="7" y="76"/>
                    </a:lnTo>
                    <a:lnTo>
                      <a:pt x="13" y="79"/>
                    </a:lnTo>
                    <a:lnTo>
                      <a:pt x="19" y="85"/>
                    </a:lnTo>
                    <a:lnTo>
                      <a:pt x="29" y="85"/>
                    </a:lnTo>
                    <a:lnTo>
                      <a:pt x="38" y="88"/>
                    </a:lnTo>
                    <a:lnTo>
                      <a:pt x="51" y="88"/>
                    </a:lnTo>
                    <a:lnTo>
                      <a:pt x="61" y="88"/>
                    </a:lnTo>
                    <a:lnTo>
                      <a:pt x="73" y="85"/>
                    </a:lnTo>
                    <a:lnTo>
                      <a:pt x="86" y="85"/>
                    </a:lnTo>
                    <a:lnTo>
                      <a:pt x="105" y="79"/>
                    </a:lnTo>
                    <a:lnTo>
                      <a:pt x="121" y="76"/>
                    </a:lnTo>
                    <a:lnTo>
                      <a:pt x="134" y="70"/>
                    </a:lnTo>
                    <a:lnTo>
                      <a:pt x="146" y="63"/>
                    </a:lnTo>
                    <a:lnTo>
                      <a:pt x="156" y="57"/>
                    </a:lnTo>
                    <a:lnTo>
                      <a:pt x="166" y="51"/>
                    </a:lnTo>
                    <a:lnTo>
                      <a:pt x="171" y="44"/>
                    </a:lnTo>
                    <a:lnTo>
                      <a:pt x="175" y="38"/>
                    </a:lnTo>
                    <a:lnTo>
                      <a:pt x="178" y="31"/>
                    </a:lnTo>
                    <a:lnTo>
                      <a:pt x="178" y="25"/>
                    </a:lnTo>
                    <a:lnTo>
                      <a:pt x="175" y="16"/>
                    </a:lnTo>
                    <a:lnTo>
                      <a:pt x="171" y="9"/>
                    </a:lnTo>
                    <a:lnTo>
                      <a:pt x="163" y="3"/>
                    </a:lnTo>
                    <a:lnTo>
                      <a:pt x="149" y="0"/>
                    </a:lnTo>
                    <a:lnTo>
                      <a:pt x="137" y="0"/>
                    </a:lnTo>
                    <a:lnTo>
                      <a:pt x="124" y="0"/>
                    </a:lnTo>
                    <a:lnTo>
                      <a:pt x="109" y="0"/>
                    </a:lnTo>
                    <a:lnTo>
                      <a:pt x="95" y="3"/>
                    </a:lnTo>
                    <a:lnTo>
                      <a:pt x="80" y="3"/>
                    </a:lnTo>
                    <a:lnTo>
                      <a:pt x="67" y="6"/>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23" name="Freeform 1785">
                <a:extLst>
                  <a:ext uri="{FF2B5EF4-FFF2-40B4-BE49-F238E27FC236}">
                    <a16:creationId xmlns:a16="http://schemas.microsoft.com/office/drawing/2014/main" id="{583E68C6-3930-4B50-BA92-27CFD7453779}"/>
                  </a:ext>
                </a:extLst>
              </p:cNvPr>
              <p:cNvSpPr>
                <a:spLocks/>
              </p:cNvSpPr>
              <p:nvPr/>
            </p:nvSpPr>
            <p:spPr bwMode="auto">
              <a:xfrm>
                <a:off x="3199" y="3318"/>
                <a:ext cx="44" cy="22"/>
              </a:xfrm>
              <a:custGeom>
                <a:avLst/>
                <a:gdLst>
                  <a:gd name="T0" fmla="*/ 4 w 178"/>
                  <a:gd name="T1" fmla="*/ 1 h 88"/>
                  <a:gd name="T2" fmla="*/ 3 w 178"/>
                  <a:gd name="T3" fmla="*/ 1 h 88"/>
                  <a:gd name="T4" fmla="*/ 3 w 178"/>
                  <a:gd name="T5" fmla="*/ 1 h 88"/>
                  <a:gd name="T6" fmla="*/ 2 w 178"/>
                  <a:gd name="T7" fmla="*/ 2 h 88"/>
                  <a:gd name="T8" fmla="*/ 1 w 178"/>
                  <a:gd name="T9" fmla="*/ 2 h 88"/>
                  <a:gd name="T10" fmla="*/ 1 w 178"/>
                  <a:gd name="T11" fmla="*/ 2 h 88"/>
                  <a:gd name="T12" fmla="*/ 0 w 178"/>
                  <a:gd name="T13" fmla="*/ 3 h 88"/>
                  <a:gd name="T14" fmla="*/ 0 w 178"/>
                  <a:gd name="T15" fmla="*/ 3 h 88"/>
                  <a:gd name="T16" fmla="*/ 0 w 178"/>
                  <a:gd name="T17" fmla="*/ 4 h 88"/>
                  <a:gd name="T18" fmla="*/ 0 w 178"/>
                  <a:gd name="T19" fmla="*/ 4 h 88"/>
                  <a:gd name="T20" fmla="*/ 0 w 178"/>
                  <a:gd name="T21" fmla="*/ 4 h 88"/>
                  <a:gd name="T22" fmla="*/ 0 w 178"/>
                  <a:gd name="T23" fmla="*/ 5 h 88"/>
                  <a:gd name="T24" fmla="*/ 0 w 178"/>
                  <a:gd name="T25" fmla="*/ 5 h 88"/>
                  <a:gd name="T26" fmla="*/ 1 w 178"/>
                  <a:gd name="T27" fmla="*/ 5 h 88"/>
                  <a:gd name="T28" fmla="*/ 1 w 178"/>
                  <a:gd name="T29" fmla="*/ 5 h 88"/>
                  <a:gd name="T30" fmla="*/ 2 w 178"/>
                  <a:gd name="T31" fmla="*/ 5 h 88"/>
                  <a:gd name="T32" fmla="*/ 2 w 178"/>
                  <a:gd name="T33" fmla="*/ 6 h 88"/>
                  <a:gd name="T34" fmla="*/ 3 w 178"/>
                  <a:gd name="T35" fmla="*/ 6 h 88"/>
                  <a:gd name="T36" fmla="*/ 4 w 178"/>
                  <a:gd name="T37" fmla="*/ 6 h 88"/>
                  <a:gd name="T38" fmla="*/ 4 w 178"/>
                  <a:gd name="T39" fmla="*/ 5 h 88"/>
                  <a:gd name="T40" fmla="*/ 5 w 178"/>
                  <a:gd name="T41" fmla="*/ 5 h 88"/>
                  <a:gd name="T42" fmla="*/ 6 w 178"/>
                  <a:gd name="T43" fmla="*/ 5 h 88"/>
                  <a:gd name="T44" fmla="*/ 7 w 178"/>
                  <a:gd name="T45" fmla="*/ 5 h 88"/>
                  <a:gd name="T46" fmla="*/ 8 w 178"/>
                  <a:gd name="T47" fmla="*/ 5 h 88"/>
                  <a:gd name="T48" fmla="*/ 9 w 178"/>
                  <a:gd name="T49" fmla="*/ 4 h 88"/>
                  <a:gd name="T50" fmla="*/ 10 w 178"/>
                  <a:gd name="T51" fmla="*/ 4 h 88"/>
                  <a:gd name="T52" fmla="*/ 10 w 178"/>
                  <a:gd name="T53" fmla="*/ 3 h 88"/>
                  <a:gd name="T54" fmla="*/ 10 w 178"/>
                  <a:gd name="T55" fmla="*/ 3 h 88"/>
                  <a:gd name="T56" fmla="*/ 11 w 178"/>
                  <a:gd name="T57" fmla="*/ 3 h 88"/>
                  <a:gd name="T58" fmla="*/ 11 w 178"/>
                  <a:gd name="T59" fmla="*/ 2 h 88"/>
                  <a:gd name="T60" fmla="*/ 11 w 178"/>
                  <a:gd name="T61" fmla="*/ 2 h 88"/>
                  <a:gd name="T62" fmla="*/ 11 w 178"/>
                  <a:gd name="T63" fmla="*/ 1 h 88"/>
                  <a:gd name="T64" fmla="*/ 10 w 178"/>
                  <a:gd name="T65" fmla="*/ 1 h 88"/>
                  <a:gd name="T66" fmla="*/ 10 w 178"/>
                  <a:gd name="T67" fmla="*/ 0 h 88"/>
                  <a:gd name="T68" fmla="*/ 9 w 178"/>
                  <a:gd name="T69" fmla="*/ 0 h 88"/>
                  <a:gd name="T70" fmla="*/ 8 w 178"/>
                  <a:gd name="T71" fmla="*/ 0 h 88"/>
                  <a:gd name="T72" fmla="*/ 8 w 178"/>
                  <a:gd name="T73" fmla="*/ 0 h 88"/>
                  <a:gd name="T74" fmla="*/ 7 w 178"/>
                  <a:gd name="T75" fmla="*/ 0 h 88"/>
                  <a:gd name="T76" fmla="*/ 6 w 178"/>
                  <a:gd name="T77" fmla="*/ 0 h 88"/>
                  <a:gd name="T78" fmla="*/ 5 w 178"/>
                  <a:gd name="T79" fmla="*/ 0 h 88"/>
                  <a:gd name="T80" fmla="*/ 4 w 178"/>
                  <a:gd name="T81" fmla="*/ 1 h 8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8"/>
                  <a:gd name="T125" fmla="*/ 178 w 178"/>
                  <a:gd name="T126" fmla="*/ 88 h 8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8">
                    <a:moveTo>
                      <a:pt x="67" y="6"/>
                    </a:moveTo>
                    <a:lnTo>
                      <a:pt x="55" y="12"/>
                    </a:lnTo>
                    <a:lnTo>
                      <a:pt x="45" y="16"/>
                    </a:lnTo>
                    <a:lnTo>
                      <a:pt x="32" y="22"/>
                    </a:lnTo>
                    <a:lnTo>
                      <a:pt x="23" y="25"/>
                    </a:lnTo>
                    <a:lnTo>
                      <a:pt x="16" y="31"/>
                    </a:lnTo>
                    <a:lnTo>
                      <a:pt x="9" y="38"/>
                    </a:lnTo>
                    <a:lnTo>
                      <a:pt x="4" y="44"/>
                    </a:lnTo>
                    <a:lnTo>
                      <a:pt x="0" y="54"/>
                    </a:lnTo>
                    <a:lnTo>
                      <a:pt x="0" y="60"/>
                    </a:lnTo>
                    <a:lnTo>
                      <a:pt x="0" y="66"/>
                    </a:lnTo>
                    <a:lnTo>
                      <a:pt x="4" y="73"/>
                    </a:lnTo>
                    <a:lnTo>
                      <a:pt x="7" y="76"/>
                    </a:lnTo>
                    <a:lnTo>
                      <a:pt x="13" y="79"/>
                    </a:lnTo>
                    <a:lnTo>
                      <a:pt x="19" y="85"/>
                    </a:lnTo>
                    <a:lnTo>
                      <a:pt x="29" y="85"/>
                    </a:lnTo>
                    <a:lnTo>
                      <a:pt x="38" y="88"/>
                    </a:lnTo>
                    <a:lnTo>
                      <a:pt x="51" y="88"/>
                    </a:lnTo>
                    <a:lnTo>
                      <a:pt x="61" y="88"/>
                    </a:lnTo>
                    <a:lnTo>
                      <a:pt x="73" y="85"/>
                    </a:lnTo>
                    <a:lnTo>
                      <a:pt x="86" y="85"/>
                    </a:lnTo>
                    <a:lnTo>
                      <a:pt x="105" y="79"/>
                    </a:lnTo>
                    <a:lnTo>
                      <a:pt x="121" y="76"/>
                    </a:lnTo>
                    <a:lnTo>
                      <a:pt x="134" y="70"/>
                    </a:lnTo>
                    <a:lnTo>
                      <a:pt x="146" y="63"/>
                    </a:lnTo>
                    <a:lnTo>
                      <a:pt x="156" y="57"/>
                    </a:lnTo>
                    <a:lnTo>
                      <a:pt x="166" y="51"/>
                    </a:lnTo>
                    <a:lnTo>
                      <a:pt x="171" y="44"/>
                    </a:lnTo>
                    <a:lnTo>
                      <a:pt x="175" y="38"/>
                    </a:lnTo>
                    <a:lnTo>
                      <a:pt x="178" y="31"/>
                    </a:lnTo>
                    <a:lnTo>
                      <a:pt x="178" y="25"/>
                    </a:lnTo>
                    <a:lnTo>
                      <a:pt x="175" y="16"/>
                    </a:lnTo>
                    <a:lnTo>
                      <a:pt x="171" y="9"/>
                    </a:lnTo>
                    <a:lnTo>
                      <a:pt x="163" y="3"/>
                    </a:lnTo>
                    <a:lnTo>
                      <a:pt x="149" y="0"/>
                    </a:lnTo>
                    <a:lnTo>
                      <a:pt x="137" y="0"/>
                    </a:lnTo>
                    <a:lnTo>
                      <a:pt x="124" y="0"/>
                    </a:lnTo>
                    <a:lnTo>
                      <a:pt x="109" y="0"/>
                    </a:lnTo>
                    <a:lnTo>
                      <a:pt x="95" y="3"/>
                    </a:lnTo>
                    <a:lnTo>
                      <a:pt x="80" y="3"/>
                    </a:lnTo>
                    <a:lnTo>
                      <a:pt x="67" y="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24" name="Freeform 1786">
                <a:extLst>
                  <a:ext uri="{FF2B5EF4-FFF2-40B4-BE49-F238E27FC236}">
                    <a16:creationId xmlns:a16="http://schemas.microsoft.com/office/drawing/2014/main" id="{933FAF57-F9D5-42D4-9F01-2B52967C3947}"/>
                  </a:ext>
                </a:extLst>
              </p:cNvPr>
              <p:cNvSpPr>
                <a:spLocks/>
              </p:cNvSpPr>
              <p:nvPr/>
            </p:nvSpPr>
            <p:spPr bwMode="auto">
              <a:xfrm>
                <a:off x="3289" y="3285"/>
                <a:ext cx="43" cy="26"/>
              </a:xfrm>
              <a:custGeom>
                <a:avLst/>
                <a:gdLst>
                  <a:gd name="T0" fmla="*/ 4 w 172"/>
                  <a:gd name="T1" fmla="*/ 2 h 104"/>
                  <a:gd name="T2" fmla="*/ 3 w 172"/>
                  <a:gd name="T3" fmla="*/ 2 h 104"/>
                  <a:gd name="T4" fmla="*/ 2 w 172"/>
                  <a:gd name="T5" fmla="*/ 2 h 104"/>
                  <a:gd name="T6" fmla="*/ 2 w 172"/>
                  <a:gd name="T7" fmla="*/ 2 h 104"/>
                  <a:gd name="T8" fmla="*/ 1 w 172"/>
                  <a:gd name="T9" fmla="*/ 3 h 104"/>
                  <a:gd name="T10" fmla="*/ 1 w 172"/>
                  <a:gd name="T11" fmla="*/ 4 h 104"/>
                  <a:gd name="T12" fmla="*/ 1 w 172"/>
                  <a:gd name="T13" fmla="*/ 4 h 104"/>
                  <a:gd name="T14" fmla="*/ 0 w 172"/>
                  <a:gd name="T15" fmla="*/ 4 h 104"/>
                  <a:gd name="T16" fmla="*/ 0 w 172"/>
                  <a:gd name="T17" fmla="*/ 5 h 104"/>
                  <a:gd name="T18" fmla="*/ 0 w 172"/>
                  <a:gd name="T19" fmla="*/ 5 h 104"/>
                  <a:gd name="T20" fmla="*/ 0 w 172"/>
                  <a:gd name="T21" fmla="*/ 6 h 104"/>
                  <a:gd name="T22" fmla="*/ 0 w 172"/>
                  <a:gd name="T23" fmla="*/ 6 h 104"/>
                  <a:gd name="T24" fmla="*/ 1 w 172"/>
                  <a:gd name="T25" fmla="*/ 6 h 104"/>
                  <a:gd name="T26" fmla="*/ 1 w 172"/>
                  <a:gd name="T27" fmla="*/ 6 h 104"/>
                  <a:gd name="T28" fmla="*/ 2 w 172"/>
                  <a:gd name="T29" fmla="*/ 7 h 104"/>
                  <a:gd name="T30" fmla="*/ 2 w 172"/>
                  <a:gd name="T31" fmla="*/ 7 h 104"/>
                  <a:gd name="T32" fmla="*/ 3 w 172"/>
                  <a:gd name="T33" fmla="*/ 7 h 104"/>
                  <a:gd name="T34" fmla="*/ 4 w 172"/>
                  <a:gd name="T35" fmla="*/ 7 h 104"/>
                  <a:gd name="T36" fmla="*/ 4 w 172"/>
                  <a:gd name="T37" fmla="*/ 6 h 104"/>
                  <a:gd name="T38" fmla="*/ 5 w 172"/>
                  <a:gd name="T39" fmla="*/ 6 h 104"/>
                  <a:gd name="T40" fmla="*/ 6 w 172"/>
                  <a:gd name="T41" fmla="*/ 6 h 104"/>
                  <a:gd name="T42" fmla="*/ 7 w 172"/>
                  <a:gd name="T43" fmla="*/ 5 h 104"/>
                  <a:gd name="T44" fmla="*/ 8 w 172"/>
                  <a:gd name="T45" fmla="*/ 5 h 104"/>
                  <a:gd name="T46" fmla="*/ 9 w 172"/>
                  <a:gd name="T47" fmla="*/ 5 h 104"/>
                  <a:gd name="T48" fmla="*/ 9 w 172"/>
                  <a:gd name="T49" fmla="*/ 4 h 104"/>
                  <a:gd name="T50" fmla="*/ 10 w 172"/>
                  <a:gd name="T51" fmla="*/ 4 h 104"/>
                  <a:gd name="T52" fmla="*/ 10 w 172"/>
                  <a:gd name="T53" fmla="*/ 3 h 104"/>
                  <a:gd name="T54" fmla="*/ 10 w 172"/>
                  <a:gd name="T55" fmla="*/ 3 h 104"/>
                  <a:gd name="T56" fmla="*/ 11 w 172"/>
                  <a:gd name="T57" fmla="*/ 2 h 104"/>
                  <a:gd name="T58" fmla="*/ 11 w 172"/>
                  <a:gd name="T59" fmla="*/ 2 h 104"/>
                  <a:gd name="T60" fmla="*/ 11 w 172"/>
                  <a:gd name="T61" fmla="*/ 2 h 104"/>
                  <a:gd name="T62" fmla="*/ 11 w 172"/>
                  <a:gd name="T63" fmla="*/ 1 h 104"/>
                  <a:gd name="T64" fmla="*/ 10 w 172"/>
                  <a:gd name="T65" fmla="*/ 0 h 104"/>
                  <a:gd name="T66" fmla="*/ 10 w 172"/>
                  <a:gd name="T67" fmla="*/ 0 h 104"/>
                  <a:gd name="T68" fmla="*/ 9 w 172"/>
                  <a:gd name="T69" fmla="*/ 0 h 104"/>
                  <a:gd name="T70" fmla="*/ 8 w 172"/>
                  <a:gd name="T71" fmla="*/ 0 h 104"/>
                  <a:gd name="T72" fmla="*/ 7 w 172"/>
                  <a:gd name="T73" fmla="*/ 0 h 104"/>
                  <a:gd name="T74" fmla="*/ 6 w 172"/>
                  <a:gd name="T75" fmla="*/ 0 h 104"/>
                  <a:gd name="T76" fmla="*/ 5 w 172"/>
                  <a:gd name="T77" fmla="*/ 1 h 104"/>
                  <a:gd name="T78" fmla="*/ 5 w 172"/>
                  <a:gd name="T79" fmla="*/ 1 h 104"/>
                  <a:gd name="T80" fmla="*/ 4 w 172"/>
                  <a:gd name="T81" fmla="*/ 2 h 1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4"/>
                  <a:gd name="T125" fmla="*/ 172 w 172"/>
                  <a:gd name="T126" fmla="*/ 104 h 1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4">
                    <a:moveTo>
                      <a:pt x="57" y="22"/>
                    </a:moveTo>
                    <a:lnTo>
                      <a:pt x="48" y="25"/>
                    </a:lnTo>
                    <a:lnTo>
                      <a:pt x="35" y="31"/>
                    </a:lnTo>
                    <a:lnTo>
                      <a:pt x="26" y="37"/>
                    </a:lnTo>
                    <a:lnTo>
                      <a:pt x="20" y="47"/>
                    </a:lnTo>
                    <a:lnTo>
                      <a:pt x="10" y="54"/>
                    </a:lnTo>
                    <a:lnTo>
                      <a:pt x="6" y="59"/>
                    </a:lnTo>
                    <a:lnTo>
                      <a:pt x="0" y="69"/>
                    </a:lnTo>
                    <a:lnTo>
                      <a:pt x="0" y="76"/>
                    </a:lnTo>
                    <a:lnTo>
                      <a:pt x="0" y="82"/>
                    </a:lnTo>
                    <a:lnTo>
                      <a:pt x="0" y="88"/>
                    </a:lnTo>
                    <a:lnTo>
                      <a:pt x="3" y="94"/>
                    </a:lnTo>
                    <a:lnTo>
                      <a:pt x="10" y="98"/>
                    </a:lnTo>
                    <a:lnTo>
                      <a:pt x="16" y="101"/>
                    </a:lnTo>
                    <a:lnTo>
                      <a:pt x="23" y="104"/>
                    </a:lnTo>
                    <a:lnTo>
                      <a:pt x="32" y="104"/>
                    </a:lnTo>
                    <a:lnTo>
                      <a:pt x="42" y="104"/>
                    </a:lnTo>
                    <a:lnTo>
                      <a:pt x="54" y="104"/>
                    </a:lnTo>
                    <a:lnTo>
                      <a:pt x="64" y="101"/>
                    </a:lnTo>
                    <a:lnTo>
                      <a:pt x="77" y="98"/>
                    </a:lnTo>
                    <a:lnTo>
                      <a:pt x="89" y="94"/>
                    </a:lnTo>
                    <a:lnTo>
                      <a:pt x="106" y="85"/>
                    </a:lnTo>
                    <a:lnTo>
                      <a:pt x="121" y="79"/>
                    </a:lnTo>
                    <a:lnTo>
                      <a:pt x="134" y="72"/>
                    </a:lnTo>
                    <a:lnTo>
                      <a:pt x="146" y="63"/>
                    </a:lnTo>
                    <a:lnTo>
                      <a:pt x="156" y="56"/>
                    </a:lnTo>
                    <a:lnTo>
                      <a:pt x="162" y="47"/>
                    </a:lnTo>
                    <a:lnTo>
                      <a:pt x="165" y="40"/>
                    </a:lnTo>
                    <a:lnTo>
                      <a:pt x="172" y="34"/>
                    </a:lnTo>
                    <a:lnTo>
                      <a:pt x="172" y="28"/>
                    </a:lnTo>
                    <a:lnTo>
                      <a:pt x="172" y="22"/>
                    </a:lnTo>
                    <a:lnTo>
                      <a:pt x="168" y="12"/>
                    </a:lnTo>
                    <a:lnTo>
                      <a:pt x="160" y="5"/>
                    </a:lnTo>
                    <a:lnTo>
                      <a:pt x="150" y="2"/>
                    </a:lnTo>
                    <a:lnTo>
                      <a:pt x="140" y="0"/>
                    </a:lnTo>
                    <a:lnTo>
                      <a:pt x="128" y="0"/>
                    </a:lnTo>
                    <a:lnTo>
                      <a:pt x="111" y="2"/>
                    </a:lnTo>
                    <a:lnTo>
                      <a:pt x="99" y="5"/>
                    </a:lnTo>
                    <a:lnTo>
                      <a:pt x="82" y="12"/>
                    </a:lnTo>
                    <a:lnTo>
                      <a:pt x="70" y="15"/>
                    </a:lnTo>
                    <a:lnTo>
                      <a:pt x="57" y="2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25" name="Freeform 1787">
                <a:extLst>
                  <a:ext uri="{FF2B5EF4-FFF2-40B4-BE49-F238E27FC236}">
                    <a16:creationId xmlns:a16="http://schemas.microsoft.com/office/drawing/2014/main" id="{45921A72-12A0-4F9C-B6C0-6FC65FCA0DCC}"/>
                  </a:ext>
                </a:extLst>
              </p:cNvPr>
              <p:cNvSpPr>
                <a:spLocks/>
              </p:cNvSpPr>
              <p:nvPr/>
            </p:nvSpPr>
            <p:spPr bwMode="auto">
              <a:xfrm>
                <a:off x="3289" y="3285"/>
                <a:ext cx="43" cy="26"/>
              </a:xfrm>
              <a:custGeom>
                <a:avLst/>
                <a:gdLst>
                  <a:gd name="T0" fmla="*/ 4 w 172"/>
                  <a:gd name="T1" fmla="*/ 2 h 104"/>
                  <a:gd name="T2" fmla="*/ 3 w 172"/>
                  <a:gd name="T3" fmla="*/ 2 h 104"/>
                  <a:gd name="T4" fmla="*/ 2 w 172"/>
                  <a:gd name="T5" fmla="*/ 2 h 104"/>
                  <a:gd name="T6" fmla="*/ 2 w 172"/>
                  <a:gd name="T7" fmla="*/ 2 h 104"/>
                  <a:gd name="T8" fmla="*/ 1 w 172"/>
                  <a:gd name="T9" fmla="*/ 3 h 104"/>
                  <a:gd name="T10" fmla="*/ 1 w 172"/>
                  <a:gd name="T11" fmla="*/ 4 h 104"/>
                  <a:gd name="T12" fmla="*/ 1 w 172"/>
                  <a:gd name="T13" fmla="*/ 4 h 104"/>
                  <a:gd name="T14" fmla="*/ 0 w 172"/>
                  <a:gd name="T15" fmla="*/ 4 h 104"/>
                  <a:gd name="T16" fmla="*/ 0 w 172"/>
                  <a:gd name="T17" fmla="*/ 5 h 104"/>
                  <a:gd name="T18" fmla="*/ 0 w 172"/>
                  <a:gd name="T19" fmla="*/ 5 h 104"/>
                  <a:gd name="T20" fmla="*/ 0 w 172"/>
                  <a:gd name="T21" fmla="*/ 6 h 104"/>
                  <a:gd name="T22" fmla="*/ 0 w 172"/>
                  <a:gd name="T23" fmla="*/ 6 h 104"/>
                  <a:gd name="T24" fmla="*/ 1 w 172"/>
                  <a:gd name="T25" fmla="*/ 6 h 104"/>
                  <a:gd name="T26" fmla="*/ 1 w 172"/>
                  <a:gd name="T27" fmla="*/ 6 h 104"/>
                  <a:gd name="T28" fmla="*/ 2 w 172"/>
                  <a:gd name="T29" fmla="*/ 7 h 104"/>
                  <a:gd name="T30" fmla="*/ 2 w 172"/>
                  <a:gd name="T31" fmla="*/ 7 h 104"/>
                  <a:gd name="T32" fmla="*/ 3 w 172"/>
                  <a:gd name="T33" fmla="*/ 7 h 104"/>
                  <a:gd name="T34" fmla="*/ 4 w 172"/>
                  <a:gd name="T35" fmla="*/ 7 h 104"/>
                  <a:gd name="T36" fmla="*/ 4 w 172"/>
                  <a:gd name="T37" fmla="*/ 6 h 104"/>
                  <a:gd name="T38" fmla="*/ 5 w 172"/>
                  <a:gd name="T39" fmla="*/ 6 h 104"/>
                  <a:gd name="T40" fmla="*/ 6 w 172"/>
                  <a:gd name="T41" fmla="*/ 6 h 104"/>
                  <a:gd name="T42" fmla="*/ 7 w 172"/>
                  <a:gd name="T43" fmla="*/ 5 h 104"/>
                  <a:gd name="T44" fmla="*/ 8 w 172"/>
                  <a:gd name="T45" fmla="*/ 5 h 104"/>
                  <a:gd name="T46" fmla="*/ 9 w 172"/>
                  <a:gd name="T47" fmla="*/ 5 h 104"/>
                  <a:gd name="T48" fmla="*/ 9 w 172"/>
                  <a:gd name="T49" fmla="*/ 4 h 104"/>
                  <a:gd name="T50" fmla="*/ 10 w 172"/>
                  <a:gd name="T51" fmla="*/ 4 h 104"/>
                  <a:gd name="T52" fmla="*/ 10 w 172"/>
                  <a:gd name="T53" fmla="*/ 3 h 104"/>
                  <a:gd name="T54" fmla="*/ 10 w 172"/>
                  <a:gd name="T55" fmla="*/ 3 h 104"/>
                  <a:gd name="T56" fmla="*/ 11 w 172"/>
                  <a:gd name="T57" fmla="*/ 2 h 104"/>
                  <a:gd name="T58" fmla="*/ 11 w 172"/>
                  <a:gd name="T59" fmla="*/ 2 h 104"/>
                  <a:gd name="T60" fmla="*/ 11 w 172"/>
                  <a:gd name="T61" fmla="*/ 2 h 104"/>
                  <a:gd name="T62" fmla="*/ 11 w 172"/>
                  <a:gd name="T63" fmla="*/ 1 h 104"/>
                  <a:gd name="T64" fmla="*/ 10 w 172"/>
                  <a:gd name="T65" fmla="*/ 0 h 104"/>
                  <a:gd name="T66" fmla="*/ 10 w 172"/>
                  <a:gd name="T67" fmla="*/ 0 h 104"/>
                  <a:gd name="T68" fmla="*/ 9 w 172"/>
                  <a:gd name="T69" fmla="*/ 0 h 104"/>
                  <a:gd name="T70" fmla="*/ 8 w 172"/>
                  <a:gd name="T71" fmla="*/ 0 h 104"/>
                  <a:gd name="T72" fmla="*/ 7 w 172"/>
                  <a:gd name="T73" fmla="*/ 0 h 104"/>
                  <a:gd name="T74" fmla="*/ 6 w 172"/>
                  <a:gd name="T75" fmla="*/ 0 h 104"/>
                  <a:gd name="T76" fmla="*/ 5 w 172"/>
                  <a:gd name="T77" fmla="*/ 1 h 104"/>
                  <a:gd name="T78" fmla="*/ 5 w 172"/>
                  <a:gd name="T79" fmla="*/ 1 h 104"/>
                  <a:gd name="T80" fmla="*/ 4 w 172"/>
                  <a:gd name="T81" fmla="*/ 2 h 1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2"/>
                  <a:gd name="T124" fmla="*/ 0 h 104"/>
                  <a:gd name="T125" fmla="*/ 172 w 172"/>
                  <a:gd name="T126" fmla="*/ 104 h 1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2" h="104">
                    <a:moveTo>
                      <a:pt x="57" y="22"/>
                    </a:moveTo>
                    <a:lnTo>
                      <a:pt x="48" y="25"/>
                    </a:lnTo>
                    <a:lnTo>
                      <a:pt x="35" y="31"/>
                    </a:lnTo>
                    <a:lnTo>
                      <a:pt x="26" y="37"/>
                    </a:lnTo>
                    <a:lnTo>
                      <a:pt x="20" y="47"/>
                    </a:lnTo>
                    <a:lnTo>
                      <a:pt x="10" y="54"/>
                    </a:lnTo>
                    <a:lnTo>
                      <a:pt x="6" y="59"/>
                    </a:lnTo>
                    <a:lnTo>
                      <a:pt x="0" y="69"/>
                    </a:lnTo>
                    <a:lnTo>
                      <a:pt x="0" y="76"/>
                    </a:lnTo>
                    <a:lnTo>
                      <a:pt x="0" y="82"/>
                    </a:lnTo>
                    <a:lnTo>
                      <a:pt x="0" y="88"/>
                    </a:lnTo>
                    <a:lnTo>
                      <a:pt x="3" y="94"/>
                    </a:lnTo>
                    <a:lnTo>
                      <a:pt x="10" y="98"/>
                    </a:lnTo>
                    <a:lnTo>
                      <a:pt x="16" y="101"/>
                    </a:lnTo>
                    <a:lnTo>
                      <a:pt x="23" y="104"/>
                    </a:lnTo>
                    <a:lnTo>
                      <a:pt x="32" y="104"/>
                    </a:lnTo>
                    <a:lnTo>
                      <a:pt x="42" y="104"/>
                    </a:lnTo>
                    <a:lnTo>
                      <a:pt x="54" y="104"/>
                    </a:lnTo>
                    <a:lnTo>
                      <a:pt x="64" y="101"/>
                    </a:lnTo>
                    <a:lnTo>
                      <a:pt x="77" y="98"/>
                    </a:lnTo>
                    <a:lnTo>
                      <a:pt x="89" y="94"/>
                    </a:lnTo>
                    <a:lnTo>
                      <a:pt x="106" y="85"/>
                    </a:lnTo>
                    <a:lnTo>
                      <a:pt x="121" y="79"/>
                    </a:lnTo>
                    <a:lnTo>
                      <a:pt x="134" y="72"/>
                    </a:lnTo>
                    <a:lnTo>
                      <a:pt x="146" y="63"/>
                    </a:lnTo>
                    <a:lnTo>
                      <a:pt x="156" y="56"/>
                    </a:lnTo>
                    <a:lnTo>
                      <a:pt x="162" y="47"/>
                    </a:lnTo>
                    <a:lnTo>
                      <a:pt x="165" y="40"/>
                    </a:lnTo>
                    <a:lnTo>
                      <a:pt x="172" y="34"/>
                    </a:lnTo>
                    <a:lnTo>
                      <a:pt x="172" y="28"/>
                    </a:lnTo>
                    <a:lnTo>
                      <a:pt x="172" y="22"/>
                    </a:lnTo>
                    <a:lnTo>
                      <a:pt x="168" y="12"/>
                    </a:lnTo>
                    <a:lnTo>
                      <a:pt x="160" y="5"/>
                    </a:lnTo>
                    <a:lnTo>
                      <a:pt x="150" y="2"/>
                    </a:lnTo>
                    <a:lnTo>
                      <a:pt x="140" y="0"/>
                    </a:lnTo>
                    <a:lnTo>
                      <a:pt x="128" y="0"/>
                    </a:lnTo>
                    <a:lnTo>
                      <a:pt x="111" y="2"/>
                    </a:lnTo>
                    <a:lnTo>
                      <a:pt x="99" y="5"/>
                    </a:lnTo>
                    <a:lnTo>
                      <a:pt x="82" y="12"/>
                    </a:lnTo>
                    <a:lnTo>
                      <a:pt x="70" y="15"/>
                    </a:lnTo>
                    <a:lnTo>
                      <a:pt x="57"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26" name="Freeform 1788">
                <a:extLst>
                  <a:ext uri="{FF2B5EF4-FFF2-40B4-BE49-F238E27FC236}">
                    <a16:creationId xmlns:a16="http://schemas.microsoft.com/office/drawing/2014/main" id="{64F2C8DE-59F4-4FC7-BC8E-F4369A2AECC6}"/>
                  </a:ext>
                </a:extLst>
              </p:cNvPr>
              <p:cNvSpPr>
                <a:spLocks/>
              </p:cNvSpPr>
              <p:nvPr/>
            </p:nvSpPr>
            <p:spPr bwMode="auto">
              <a:xfrm>
                <a:off x="3363" y="3242"/>
                <a:ext cx="41" cy="31"/>
              </a:xfrm>
              <a:custGeom>
                <a:avLst/>
                <a:gdLst>
                  <a:gd name="T0" fmla="*/ 3 w 162"/>
                  <a:gd name="T1" fmla="*/ 2 h 123"/>
                  <a:gd name="T2" fmla="*/ 3 w 162"/>
                  <a:gd name="T3" fmla="*/ 3 h 123"/>
                  <a:gd name="T4" fmla="*/ 2 w 162"/>
                  <a:gd name="T5" fmla="*/ 3 h 123"/>
                  <a:gd name="T6" fmla="*/ 2 w 162"/>
                  <a:gd name="T7" fmla="*/ 4 h 123"/>
                  <a:gd name="T8" fmla="*/ 1 w 162"/>
                  <a:gd name="T9" fmla="*/ 4 h 123"/>
                  <a:gd name="T10" fmla="*/ 1 w 162"/>
                  <a:gd name="T11" fmla="*/ 5 h 123"/>
                  <a:gd name="T12" fmla="*/ 1 w 162"/>
                  <a:gd name="T13" fmla="*/ 5 h 123"/>
                  <a:gd name="T14" fmla="*/ 0 w 162"/>
                  <a:gd name="T15" fmla="*/ 6 h 123"/>
                  <a:gd name="T16" fmla="*/ 0 w 162"/>
                  <a:gd name="T17" fmla="*/ 6 h 123"/>
                  <a:gd name="T18" fmla="*/ 0 w 162"/>
                  <a:gd name="T19" fmla="*/ 7 h 123"/>
                  <a:gd name="T20" fmla="*/ 1 w 162"/>
                  <a:gd name="T21" fmla="*/ 7 h 123"/>
                  <a:gd name="T22" fmla="*/ 1 w 162"/>
                  <a:gd name="T23" fmla="*/ 8 h 123"/>
                  <a:gd name="T24" fmla="*/ 1 w 162"/>
                  <a:gd name="T25" fmla="*/ 8 h 123"/>
                  <a:gd name="T26" fmla="*/ 2 w 162"/>
                  <a:gd name="T27" fmla="*/ 8 h 123"/>
                  <a:gd name="T28" fmla="*/ 2 w 162"/>
                  <a:gd name="T29" fmla="*/ 8 h 123"/>
                  <a:gd name="T30" fmla="*/ 3 w 162"/>
                  <a:gd name="T31" fmla="*/ 8 h 123"/>
                  <a:gd name="T32" fmla="*/ 3 w 162"/>
                  <a:gd name="T33" fmla="*/ 8 h 123"/>
                  <a:gd name="T34" fmla="*/ 4 w 162"/>
                  <a:gd name="T35" fmla="*/ 8 h 123"/>
                  <a:gd name="T36" fmla="*/ 5 w 162"/>
                  <a:gd name="T37" fmla="*/ 7 h 123"/>
                  <a:gd name="T38" fmla="*/ 5 w 162"/>
                  <a:gd name="T39" fmla="*/ 7 h 123"/>
                  <a:gd name="T40" fmla="*/ 6 w 162"/>
                  <a:gd name="T41" fmla="*/ 6 h 123"/>
                  <a:gd name="T42" fmla="*/ 7 w 162"/>
                  <a:gd name="T43" fmla="*/ 6 h 123"/>
                  <a:gd name="T44" fmla="*/ 8 w 162"/>
                  <a:gd name="T45" fmla="*/ 5 h 123"/>
                  <a:gd name="T46" fmla="*/ 9 w 162"/>
                  <a:gd name="T47" fmla="*/ 5 h 123"/>
                  <a:gd name="T48" fmla="*/ 9 w 162"/>
                  <a:gd name="T49" fmla="*/ 4 h 123"/>
                  <a:gd name="T50" fmla="*/ 10 w 162"/>
                  <a:gd name="T51" fmla="*/ 4 h 123"/>
                  <a:gd name="T52" fmla="*/ 10 w 162"/>
                  <a:gd name="T53" fmla="*/ 3 h 123"/>
                  <a:gd name="T54" fmla="*/ 10 w 162"/>
                  <a:gd name="T55" fmla="*/ 2 h 123"/>
                  <a:gd name="T56" fmla="*/ 10 w 162"/>
                  <a:gd name="T57" fmla="*/ 2 h 123"/>
                  <a:gd name="T58" fmla="*/ 10 w 162"/>
                  <a:gd name="T59" fmla="*/ 2 h 123"/>
                  <a:gd name="T60" fmla="*/ 10 w 162"/>
                  <a:gd name="T61" fmla="*/ 1 h 123"/>
                  <a:gd name="T62" fmla="*/ 10 w 162"/>
                  <a:gd name="T63" fmla="*/ 1 h 123"/>
                  <a:gd name="T64" fmla="*/ 9 w 162"/>
                  <a:gd name="T65" fmla="*/ 0 h 123"/>
                  <a:gd name="T66" fmla="*/ 9 w 162"/>
                  <a:gd name="T67" fmla="*/ 0 h 123"/>
                  <a:gd name="T68" fmla="*/ 8 w 162"/>
                  <a:gd name="T69" fmla="*/ 0 h 123"/>
                  <a:gd name="T70" fmla="*/ 7 w 162"/>
                  <a:gd name="T71" fmla="*/ 0 h 123"/>
                  <a:gd name="T72" fmla="*/ 7 w 162"/>
                  <a:gd name="T73" fmla="*/ 1 h 123"/>
                  <a:gd name="T74" fmla="*/ 6 w 162"/>
                  <a:gd name="T75" fmla="*/ 1 h 123"/>
                  <a:gd name="T76" fmla="*/ 5 w 162"/>
                  <a:gd name="T77" fmla="*/ 2 h 123"/>
                  <a:gd name="T78" fmla="*/ 4 w 162"/>
                  <a:gd name="T79" fmla="*/ 2 h 123"/>
                  <a:gd name="T80" fmla="*/ 3 w 162"/>
                  <a:gd name="T81" fmla="*/ 2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2"/>
                  <a:gd name="T124" fmla="*/ 0 h 123"/>
                  <a:gd name="T125" fmla="*/ 162 w 162"/>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2" h="123">
                    <a:moveTo>
                      <a:pt x="51" y="35"/>
                    </a:moveTo>
                    <a:lnTo>
                      <a:pt x="38" y="44"/>
                    </a:lnTo>
                    <a:lnTo>
                      <a:pt x="28" y="50"/>
                    </a:lnTo>
                    <a:lnTo>
                      <a:pt x="23" y="60"/>
                    </a:lnTo>
                    <a:lnTo>
                      <a:pt x="16" y="66"/>
                    </a:lnTo>
                    <a:lnTo>
                      <a:pt x="9" y="76"/>
                    </a:lnTo>
                    <a:lnTo>
                      <a:pt x="6" y="82"/>
                    </a:lnTo>
                    <a:lnTo>
                      <a:pt x="3" y="92"/>
                    </a:lnTo>
                    <a:lnTo>
                      <a:pt x="0" y="98"/>
                    </a:lnTo>
                    <a:lnTo>
                      <a:pt x="3" y="104"/>
                    </a:lnTo>
                    <a:lnTo>
                      <a:pt x="6" y="111"/>
                    </a:lnTo>
                    <a:lnTo>
                      <a:pt x="9" y="118"/>
                    </a:lnTo>
                    <a:lnTo>
                      <a:pt x="16" y="120"/>
                    </a:lnTo>
                    <a:lnTo>
                      <a:pt x="23" y="120"/>
                    </a:lnTo>
                    <a:lnTo>
                      <a:pt x="32" y="123"/>
                    </a:lnTo>
                    <a:lnTo>
                      <a:pt x="38" y="123"/>
                    </a:lnTo>
                    <a:lnTo>
                      <a:pt x="51" y="120"/>
                    </a:lnTo>
                    <a:lnTo>
                      <a:pt x="60" y="118"/>
                    </a:lnTo>
                    <a:lnTo>
                      <a:pt x="70" y="114"/>
                    </a:lnTo>
                    <a:lnTo>
                      <a:pt x="82" y="108"/>
                    </a:lnTo>
                    <a:lnTo>
                      <a:pt x="92" y="101"/>
                    </a:lnTo>
                    <a:lnTo>
                      <a:pt x="108" y="92"/>
                    </a:lnTo>
                    <a:lnTo>
                      <a:pt x="121" y="82"/>
                    </a:lnTo>
                    <a:lnTo>
                      <a:pt x="134" y="72"/>
                    </a:lnTo>
                    <a:lnTo>
                      <a:pt x="143" y="64"/>
                    </a:lnTo>
                    <a:lnTo>
                      <a:pt x="150" y="54"/>
                    </a:lnTo>
                    <a:lnTo>
                      <a:pt x="156" y="44"/>
                    </a:lnTo>
                    <a:lnTo>
                      <a:pt x="159" y="35"/>
                    </a:lnTo>
                    <a:lnTo>
                      <a:pt x="162" y="28"/>
                    </a:lnTo>
                    <a:lnTo>
                      <a:pt x="162" y="22"/>
                    </a:lnTo>
                    <a:lnTo>
                      <a:pt x="162" y="15"/>
                    </a:lnTo>
                    <a:lnTo>
                      <a:pt x="156" y="6"/>
                    </a:lnTo>
                    <a:lnTo>
                      <a:pt x="146" y="3"/>
                    </a:lnTo>
                    <a:lnTo>
                      <a:pt x="136" y="0"/>
                    </a:lnTo>
                    <a:lnTo>
                      <a:pt x="127" y="0"/>
                    </a:lnTo>
                    <a:lnTo>
                      <a:pt x="114" y="3"/>
                    </a:lnTo>
                    <a:lnTo>
                      <a:pt x="102" y="10"/>
                    </a:lnTo>
                    <a:lnTo>
                      <a:pt x="86" y="12"/>
                    </a:lnTo>
                    <a:lnTo>
                      <a:pt x="73" y="22"/>
                    </a:lnTo>
                    <a:lnTo>
                      <a:pt x="60" y="28"/>
                    </a:lnTo>
                    <a:lnTo>
                      <a:pt x="51" y="35"/>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27" name="Freeform 1789">
                <a:extLst>
                  <a:ext uri="{FF2B5EF4-FFF2-40B4-BE49-F238E27FC236}">
                    <a16:creationId xmlns:a16="http://schemas.microsoft.com/office/drawing/2014/main" id="{284C8CD0-8AEA-40E9-8611-203CD3466922}"/>
                  </a:ext>
                </a:extLst>
              </p:cNvPr>
              <p:cNvSpPr>
                <a:spLocks/>
              </p:cNvSpPr>
              <p:nvPr/>
            </p:nvSpPr>
            <p:spPr bwMode="auto">
              <a:xfrm>
                <a:off x="3363" y="3242"/>
                <a:ext cx="41" cy="31"/>
              </a:xfrm>
              <a:custGeom>
                <a:avLst/>
                <a:gdLst>
                  <a:gd name="T0" fmla="*/ 3 w 162"/>
                  <a:gd name="T1" fmla="*/ 2 h 123"/>
                  <a:gd name="T2" fmla="*/ 3 w 162"/>
                  <a:gd name="T3" fmla="*/ 3 h 123"/>
                  <a:gd name="T4" fmla="*/ 2 w 162"/>
                  <a:gd name="T5" fmla="*/ 3 h 123"/>
                  <a:gd name="T6" fmla="*/ 2 w 162"/>
                  <a:gd name="T7" fmla="*/ 4 h 123"/>
                  <a:gd name="T8" fmla="*/ 1 w 162"/>
                  <a:gd name="T9" fmla="*/ 4 h 123"/>
                  <a:gd name="T10" fmla="*/ 1 w 162"/>
                  <a:gd name="T11" fmla="*/ 5 h 123"/>
                  <a:gd name="T12" fmla="*/ 1 w 162"/>
                  <a:gd name="T13" fmla="*/ 5 h 123"/>
                  <a:gd name="T14" fmla="*/ 0 w 162"/>
                  <a:gd name="T15" fmla="*/ 6 h 123"/>
                  <a:gd name="T16" fmla="*/ 0 w 162"/>
                  <a:gd name="T17" fmla="*/ 6 h 123"/>
                  <a:gd name="T18" fmla="*/ 0 w 162"/>
                  <a:gd name="T19" fmla="*/ 7 h 123"/>
                  <a:gd name="T20" fmla="*/ 1 w 162"/>
                  <a:gd name="T21" fmla="*/ 7 h 123"/>
                  <a:gd name="T22" fmla="*/ 1 w 162"/>
                  <a:gd name="T23" fmla="*/ 8 h 123"/>
                  <a:gd name="T24" fmla="*/ 1 w 162"/>
                  <a:gd name="T25" fmla="*/ 8 h 123"/>
                  <a:gd name="T26" fmla="*/ 2 w 162"/>
                  <a:gd name="T27" fmla="*/ 8 h 123"/>
                  <a:gd name="T28" fmla="*/ 2 w 162"/>
                  <a:gd name="T29" fmla="*/ 8 h 123"/>
                  <a:gd name="T30" fmla="*/ 3 w 162"/>
                  <a:gd name="T31" fmla="*/ 8 h 123"/>
                  <a:gd name="T32" fmla="*/ 3 w 162"/>
                  <a:gd name="T33" fmla="*/ 8 h 123"/>
                  <a:gd name="T34" fmla="*/ 4 w 162"/>
                  <a:gd name="T35" fmla="*/ 8 h 123"/>
                  <a:gd name="T36" fmla="*/ 5 w 162"/>
                  <a:gd name="T37" fmla="*/ 7 h 123"/>
                  <a:gd name="T38" fmla="*/ 5 w 162"/>
                  <a:gd name="T39" fmla="*/ 7 h 123"/>
                  <a:gd name="T40" fmla="*/ 6 w 162"/>
                  <a:gd name="T41" fmla="*/ 6 h 123"/>
                  <a:gd name="T42" fmla="*/ 7 w 162"/>
                  <a:gd name="T43" fmla="*/ 6 h 123"/>
                  <a:gd name="T44" fmla="*/ 8 w 162"/>
                  <a:gd name="T45" fmla="*/ 5 h 123"/>
                  <a:gd name="T46" fmla="*/ 9 w 162"/>
                  <a:gd name="T47" fmla="*/ 5 h 123"/>
                  <a:gd name="T48" fmla="*/ 9 w 162"/>
                  <a:gd name="T49" fmla="*/ 4 h 123"/>
                  <a:gd name="T50" fmla="*/ 10 w 162"/>
                  <a:gd name="T51" fmla="*/ 4 h 123"/>
                  <a:gd name="T52" fmla="*/ 10 w 162"/>
                  <a:gd name="T53" fmla="*/ 3 h 123"/>
                  <a:gd name="T54" fmla="*/ 10 w 162"/>
                  <a:gd name="T55" fmla="*/ 2 h 123"/>
                  <a:gd name="T56" fmla="*/ 10 w 162"/>
                  <a:gd name="T57" fmla="*/ 2 h 123"/>
                  <a:gd name="T58" fmla="*/ 10 w 162"/>
                  <a:gd name="T59" fmla="*/ 2 h 123"/>
                  <a:gd name="T60" fmla="*/ 10 w 162"/>
                  <a:gd name="T61" fmla="*/ 1 h 123"/>
                  <a:gd name="T62" fmla="*/ 10 w 162"/>
                  <a:gd name="T63" fmla="*/ 1 h 123"/>
                  <a:gd name="T64" fmla="*/ 9 w 162"/>
                  <a:gd name="T65" fmla="*/ 0 h 123"/>
                  <a:gd name="T66" fmla="*/ 9 w 162"/>
                  <a:gd name="T67" fmla="*/ 0 h 123"/>
                  <a:gd name="T68" fmla="*/ 8 w 162"/>
                  <a:gd name="T69" fmla="*/ 0 h 123"/>
                  <a:gd name="T70" fmla="*/ 7 w 162"/>
                  <a:gd name="T71" fmla="*/ 0 h 123"/>
                  <a:gd name="T72" fmla="*/ 7 w 162"/>
                  <a:gd name="T73" fmla="*/ 1 h 123"/>
                  <a:gd name="T74" fmla="*/ 6 w 162"/>
                  <a:gd name="T75" fmla="*/ 1 h 123"/>
                  <a:gd name="T76" fmla="*/ 5 w 162"/>
                  <a:gd name="T77" fmla="*/ 2 h 123"/>
                  <a:gd name="T78" fmla="*/ 4 w 162"/>
                  <a:gd name="T79" fmla="*/ 2 h 123"/>
                  <a:gd name="T80" fmla="*/ 3 w 162"/>
                  <a:gd name="T81" fmla="*/ 2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2"/>
                  <a:gd name="T124" fmla="*/ 0 h 123"/>
                  <a:gd name="T125" fmla="*/ 162 w 162"/>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2" h="123">
                    <a:moveTo>
                      <a:pt x="51" y="35"/>
                    </a:moveTo>
                    <a:lnTo>
                      <a:pt x="38" y="44"/>
                    </a:lnTo>
                    <a:lnTo>
                      <a:pt x="28" y="50"/>
                    </a:lnTo>
                    <a:lnTo>
                      <a:pt x="23" y="60"/>
                    </a:lnTo>
                    <a:lnTo>
                      <a:pt x="16" y="66"/>
                    </a:lnTo>
                    <a:lnTo>
                      <a:pt x="9" y="76"/>
                    </a:lnTo>
                    <a:lnTo>
                      <a:pt x="6" y="82"/>
                    </a:lnTo>
                    <a:lnTo>
                      <a:pt x="3" y="92"/>
                    </a:lnTo>
                    <a:lnTo>
                      <a:pt x="0" y="98"/>
                    </a:lnTo>
                    <a:lnTo>
                      <a:pt x="3" y="104"/>
                    </a:lnTo>
                    <a:lnTo>
                      <a:pt x="6" y="111"/>
                    </a:lnTo>
                    <a:lnTo>
                      <a:pt x="9" y="118"/>
                    </a:lnTo>
                    <a:lnTo>
                      <a:pt x="16" y="120"/>
                    </a:lnTo>
                    <a:lnTo>
                      <a:pt x="23" y="120"/>
                    </a:lnTo>
                    <a:lnTo>
                      <a:pt x="32" y="123"/>
                    </a:lnTo>
                    <a:lnTo>
                      <a:pt x="38" y="123"/>
                    </a:lnTo>
                    <a:lnTo>
                      <a:pt x="51" y="120"/>
                    </a:lnTo>
                    <a:lnTo>
                      <a:pt x="60" y="118"/>
                    </a:lnTo>
                    <a:lnTo>
                      <a:pt x="70" y="114"/>
                    </a:lnTo>
                    <a:lnTo>
                      <a:pt x="82" y="108"/>
                    </a:lnTo>
                    <a:lnTo>
                      <a:pt x="92" y="101"/>
                    </a:lnTo>
                    <a:lnTo>
                      <a:pt x="108" y="92"/>
                    </a:lnTo>
                    <a:lnTo>
                      <a:pt x="121" y="82"/>
                    </a:lnTo>
                    <a:lnTo>
                      <a:pt x="134" y="72"/>
                    </a:lnTo>
                    <a:lnTo>
                      <a:pt x="143" y="64"/>
                    </a:lnTo>
                    <a:lnTo>
                      <a:pt x="150" y="54"/>
                    </a:lnTo>
                    <a:lnTo>
                      <a:pt x="156" y="44"/>
                    </a:lnTo>
                    <a:lnTo>
                      <a:pt x="159" y="35"/>
                    </a:lnTo>
                    <a:lnTo>
                      <a:pt x="162" y="28"/>
                    </a:lnTo>
                    <a:lnTo>
                      <a:pt x="162" y="22"/>
                    </a:lnTo>
                    <a:lnTo>
                      <a:pt x="162" y="15"/>
                    </a:lnTo>
                    <a:lnTo>
                      <a:pt x="156" y="6"/>
                    </a:lnTo>
                    <a:lnTo>
                      <a:pt x="146" y="3"/>
                    </a:lnTo>
                    <a:lnTo>
                      <a:pt x="136" y="0"/>
                    </a:lnTo>
                    <a:lnTo>
                      <a:pt x="127" y="0"/>
                    </a:lnTo>
                    <a:lnTo>
                      <a:pt x="114" y="3"/>
                    </a:lnTo>
                    <a:lnTo>
                      <a:pt x="102" y="10"/>
                    </a:lnTo>
                    <a:lnTo>
                      <a:pt x="86" y="12"/>
                    </a:lnTo>
                    <a:lnTo>
                      <a:pt x="73" y="22"/>
                    </a:lnTo>
                    <a:lnTo>
                      <a:pt x="60" y="28"/>
                    </a:lnTo>
                    <a:lnTo>
                      <a:pt x="51" y="3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28" name="Freeform 1790">
                <a:extLst>
                  <a:ext uri="{FF2B5EF4-FFF2-40B4-BE49-F238E27FC236}">
                    <a16:creationId xmlns:a16="http://schemas.microsoft.com/office/drawing/2014/main" id="{CCAE04A6-EB09-455C-B084-0E50009D6726}"/>
                  </a:ext>
                </a:extLst>
              </p:cNvPr>
              <p:cNvSpPr>
                <a:spLocks/>
              </p:cNvSpPr>
              <p:nvPr/>
            </p:nvSpPr>
            <p:spPr bwMode="auto">
              <a:xfrm>
                <a:off x="3432" y="3186"/>
                <a:ext cx="39" cy="33"/>
              </a:xfrm>
              <a:custGeom>
                <a:avLst/>
                <a:gdLst>
                  <a:gd name="T0" fmla="*/ 2 w 157"/>
                  <a:gd name="T1" fmla="*/ 3 h 133"/>
                  <a:gd name="T2" fmla="*/ 2 w 157"/>
                  <a:gd name="T3" fmla="*/ 3 h 133"/>
                  <a:gd name="T4" fmla="*/ 1 w 157"/>
                  <a:gd name="T5" fmla="*/ 4 h 133"/>
                  <a:gd name="T6" fmla="*/ 1 w 157"/>
                  <a:gd name="T7" fmla="*/ 4 h 133"/>
                  <a:gd name="T8" fmla="*/ 0 w 157"/>
                  <a:gd name="T9" fmla="*/ 5 h 133"/>
                  <a:gd name="T10" fmla="*/ 0 w 157"/>
                  <a:gd name="T11" fmla="*/ 5 h 133"/>
                  <a:gd name="T12" fmla="*/ 0 w 157"/>
                  <a:gd name="T13" fmla="*/ 6 h 133"/>
                  <a:gd name="T14" fmla="*/ 0 w 157"/>
                  <a:gd name="T15" fmla="*/ 6 h 133"/>
                  <a:gd name="T16" fmla="*/ 0 w 157"/>
                  <a:gd name="T17" fmla="*/ 7 h 133"/>
                  <a:gd name="T18" fmla="*/ 0 w 157"/>
                  <a:gd name="T19" fmla="*/ 7 h 133"/>
                  <a:gd name="T20" fmla="*/ 0 w 157"/>
                  <a:gd name="T21" fmla="*/ 8 h 133"/>
                  <a:gd name="T22" fmla="*/ 0 w 157"/>
                  <a:gd name="T23" fmla="*/ 8 h 133"/>
                  <a:gd name="T24" fmla="*/ 1 w 157"/>
                  <a:gd name="T25" fmla="*/ 8 h 133"/>
                  <a:gd name="T26" fmla="*/ 1 w 157"/>
                  <a:gd name="T27" fmla="*/ 8 h 133"/>
                  <a:gd name="T28" fmla="*/ 2 w 157"/>
                  <a:gd name="T29" fmla="*/ 8 h 133"/>
                  <a:gd name="T30" fmla="*/ 2 w 157"/>
                  <a:gd name="T31" fmla="*/ 8 h 133"/>
                  <a:gd name="T32" fmla="*/ 3 w 157"/>
                  <a:gd name="T33" fmla="*/ 8 h 133"/>
                  <a:gd name="T34" fmla="*/ 4 w 157"/>
                  <a:gd name="T35" fmla="*/ 8 h 133"/>
                  <a:gd name="T36" fmla="*/ 4 w 157"/>
                  <a:gd name="T37" fmla="*/ 7 h 133"/>
                  <a:gd name="T38" fmla="*/ 5 w 157"/>
                  <a:gd name="T39" fmla="*/ 7 h 133"/>
                  <a:gd name="T40" fmla="*/ 6 w 157"/>
                  <a:gd name="T41" fmla="*/ 6 h 133"/>
                  <a:gd name="T42" fmla="*/ 6 w 157"/>
                  <a:gd name="T43" fmla="*/ 6 h 133"/>
                  <a:gd name="T44" fmla="*/ 7 w 157"/>
                  <a:gd name="T45" fmla="*/ 5 h 133"/>
                  <a:gd name="T46" fmla="*/ 8 w 157"/>
                  <a:gd name="T47" fmla="*/ 4 h 133"/>
                  <a:gd name="T48" fmla="*/ 8 w 157"/>
                  <a:gd name="T49" fmla="*/ 4 h 133"/>
                  <a:gd name="T50" fmla="*/ 9 w 157"/>
                  <a:gd name="T51" fmla="*/ 3 h 133"/>
                  <a:gd name="T52" fmla="*/ 9 w 157"/>
                  <a:gd name="T53" fmla="*/ 3 h 133"/>
                  <a:gd name="T54" fmla="*/ 9 w 157"/>
                  <a:gd name="T55" fmla="*/ 2 h 133"/>
                  <a:gd name="T56" fmla="*/ 10 w 157"/>
                  <a:gd name="T57" fmla="*/ 2 h 133"/>
                  <a:gd name="T58" fmla="*/ 10 w 157"/>
                  <a:gd name="T59" fmla="*/ 1 h 133"/>
                  <a:gd name="T60" fmla="*/ 9 w 157"/>
                  <a:gd name="T61" fmla="*/ 1 h 133"/>
                  <a:gd name="T62" fmla="*/ 9 w 157"/>
                  <a:gd name="T63" fmla="*/ 0 h 133"/>
                  <a:gd name="T64" fmla="*/ 8 w 157"/>
                  <a:gd name="T65" fmla="*/ 0 h 133"/>
                  <a:gd name="T66" fmla="*/ 8 w 157"/>
                  <a:gd name="T67" fmla="*/ 0 h 133"/>
                  <a:gd name="T68" fmla="*/ 7 w 157"/>
                  <a:gd name="T69" fmla="*/ 0 h 133"/>
                  <a:gd name="T70" fmla="*/ 6 w 157"/>
                  <a:gd name="T71" fmla="*/ 0 h 133"/>
                  <a:gd name="T72" fmla="*/ 6 w 157"/>
                  <a:gd name="T73" fmla="*/ 1 h 133"/>
                  <a:gd name="T74" fmla="*/ 5 w 157"/>
                  <a:gd name="T75" fmla="*/ 1 h 133"/>
                  <a:gd name="T76" fmla="*/ 4 w 157"/>
                  <a:gd name="T77" fmla="*/ 2 h 133"/>
                  <a:gd name="T78" fmla="*/ 3 w 157"/>
                  <a:gd name="T79" fmla="*/ 2 h 133"/>
                  <a:gd name="T80" fmla="*/ 2 w 157"/>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7"/>
                  <a:gd name="T124" fmla="*/ 0 h 133"/>
                  <a:gd name="T125" fmla="*/ 157 w 157"/>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7" h="133">
                    <a:moveTo>
                      <a:pt x="42" y="44"/>
                    </a:moveTo>
                    <a:lnTo>
                      <a:pt x="32" y="51"/>
                    </a:lnTo>
                    <a:lnTo>
                      <a:pt x="25" y="61"/>
                    </a:lnTo>
                    <a:lnTo>
                      <a:pt x="17" y="70"/>
                    </a:lnTo>
                    <a:lnTo>
                      <a:pt x="10" y="79"/>
                    </a:lnTo>
                    <a:lnTo>
                      <a:pt x="7" y="89"/>
                    </a:lnTo>
                    <a:lnTo>
                      <a:pt x="3" y="96"/>
                    </a:lnTo>
                    <a:lnTo>
                      <a:pt x="0" y="105"/>
                    </a:lnTo>
                    <a:lnTo>
                      <a:pt x="0" y="111"/>
                    </a:lnTo>
                    <a:lnTo>
                      <a:pt x="3" y="118"/>
                    </a:lnTo>
                    <a:lnTo>
                      <a:pt x="7" y="125"/>
                    </a:lnTo>
                    <a:lnTo>
                      <a:pt x="10" y="127"/>
                    </a:lnTo>
                    <a:lnTo>
                      <a:pt x="17" y="130"/>
                    </a:lnTo>
                    <a:lnTo>
                      <a:pt x="23" y="133"/>
                    </a:lnTo>
                    <a:lnTo>
                      <a:pt x="32" y="133"/>
                    </a:lnTo>
                    <a:lnTo>
                      <a:pt x="42" y="130"/>
                    </a:lnTo>
                    <a:lnTo>
                      <a:pt x="51" y="130"/>
                    </a:lnTo>
                    <a:lnTo>
                      <a:pt x="61" y="125"/>
                    </a:lnTo>
                    <a:lnTo>
                      <a:pt x="71" y="121"/>
                    </a:lnTo>
                    <a:lnTo>
                      <a:pt x="83" y="115"/>
                    </a:lnTo>
                    <a:lnTo>
                      <a:pt x="93" y="105"/>
                    </a:lnTo>
                    <a:lnTo>
                      <a:pt x="105" y="96"/>
                    </a:lnTo>
                    <a:lnTo>
                      <a:pt x="118" y="83"/>
                    </a:lnTo>
                    <a:lnTo>
                      <a:pt x="131" y="73"/>
                    </a:lnTo>
                    <a:lnTo>
                      <a:pt x="137" y="64"/>
                    </a:lnTo>
                    <a:lnTo>
                      <a:pt x="147" y="54"/>
                    </a:lnTo>
                    <a:lnTo>
                      <a:pt x="150" y="44"/>
                    </a:lnTo>
                    <a:lnTo>
                      <a:pt x="153" y="35"/>
                    </a:lnTo>
                    <a:lnTo>
                      <a:pt x="157" y="29"/>
                    </a:lnTo>
                    <a:lnTo>
                      <a:pt x="157" y="19"/>
                    </a:lnTo>
                    <a:lnTo>
                      <a:pt x="153" y="16"/>
                    </a:lnTo>
                    <a:lnTo>
                      <a:pt x="147" y="7"/>
                    </a:lnTo>
                    <a:lnTo>
                      <a:pt x="137" y="3"/>
                    </a:lnTo>
                    <a:lnTo>
                      <a:pt x="128" y="0"/>
                    </a:lnTo>
                    <a:lnTo>
                      <a:pt x="115" y="3"/>
                    </a:lnTo>
                    <a:lnTo>
                      <a:pt x="105" y="7"/>
                    </a:lnTo>
                    <a:lnTo>
                      <a:pt x="93" y="13"/>
                    </a:lnTo>
                    <a:lnTo>
                      <a:pt x="79" y="19"/>
                    </a:lnTo>
                    <a:lnTo>
                      <a:pt x="67" y="29"/>
                    </a:lnTo>
                    <a:lnTo>
                      <a:pt x="54" y="35"/>
                    </a:lnTo>
                    <a:lnTo>
                      <a:pt x="42" y="4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29" name="Freeform 1791">
                <a:extLst>
                  <a:ext uri="{FF2B5EF4-FFF2-40B4-BE49-F238E27FC236}">
                    <a16:creationId xmlns:a16="http://schemas.microsoft.com/office/drawing/2014/main" id="{9906D5A6-1CCC-48C8-8F36-744E53B1810E}"/>
                  </a:ext>
                </a:extLst>
              </p:cNvPr>
              <p:cNvSpPr>
                <a:spLocks/>
              </p:cNvSpPr>
              <p:nvPr/>
            </p:nvSpPr>
            <p:spPr bwMode="auto">
              <a:xfrm>
                <a:off x="3432" y="3186"/>
                <a:ext cx="39" cy="33"/>
              </a:xfrm>
              <a:custGeom>
                <a:avLst/>
                <a:gdLst>
                  <a:gd name="T0" fmla="*/ 2 w 157"/>
                  <a:gd name="T1" fmla="*/ 3 h 133"/>
                  <a:gd name="T2" fmla="*/ 2 w 157"/>
                  <a:gd name="T3" fmla="*/ 3 h 133"/>
                  <a:gd name="T4" fmla="*/ 1 w 157"/>
                  <a:gd name="T5" fmla="*/ 4 h 133"/>
                  <a:gd name="T6" fmla="*/ 1 w 157"/>
                  <a:gd name="T7" fmla="*/ 4 h 133"/>
                  <a:gd name="T8" fmla="*/ 0 w 157"/>
                  <a:gd name="T9" fmla="*/ 5 h 133"/>
                  <a:gd name="T10" fmla="*/ 0 w 157"/>
                  <a:gd name="T11" fmla="*/ 5 h 133"/>
                  <a:gd name="T12" fmla="*/ 0 w 157"/>
                  <a:gd name="T13" fmla="*/ 6 h 133"/>
                  <a:gd name="T14" fmla="*/ 0 w 157"/>
                  <a:gd name="T15" fmla="*/ 6 h 133"/>
                  <a:gd name="T16" fmla="*/ 0 w 157"/>
                  <a:gd name="T17" fmla="*/ 7 h 133"/>
                  <a:gd name="T18" fmla="*/ 0 w 157"/>
                  <a:gd name="T19" fmla="*/ 7 h 133"/>
                  <a:gd name="T20" fmla="*/ 0 w 157"/>
                  <a:gd name="T21" fmla="*/ 8 h 133"/>
                  <a:gd name="T22" fmla="*/ 0 w 157"/>
                  <a:gd name="T23" fmla="*/ 8 h 133"/>
                  <a:gd name="T24" fmla="*/ 1 w 157"/>
                  <a:gd name="T25" fmla="*/ 8 h 133"/>
                  <a:gd name="T26" fmla="*/ 1 w 157"/>
                  <a:gd name="T27" fmla="*/ 8 h 133"/>
                  <a:gd name="T28" fmla="*/ 2 w 157"/>
                  <a:gd name="T29" fmla="*/ 8 h 133"/>
                  <a:gd name="T30" fmla="*/ 2 w 157"/>
                  <a:gd name="T31" fmla="*/ 8 h 133"/>
                  <a:gd name="T32" fmla="*/ 3 w 157"/>
                  <a:gd name="T33" fmla="*/ 8 h 133"/>
                  <a:gd name="T34" fmla="*/ 4 w 157"/>
                  <a:gd name="T35" fmla="*/ 8 h 133"/>
                  <a:gd name="T36" fmla="*/ 4 w 157"/>
                  <a:gd name="T37" fmla="*/ 7 h 133"/>
                  <a:gd name="T38" fmla="*/ 5 w 157"/>
                  <a:gd name="T39" fmla="*/ 7 h 133"/>
                  <a:gd name="T40" fmla="*/ 6 w 157"/>
                  <a:gd name="T41" fmla="*/ 6 h 133"/>
                  <a:gd name="T42" fmla="*/ 6 w 157"/>
                  <a:gd name="T43" fmla="*/ 6 h 133"/>
                  <a:gd name="T44" fmla="*/ 7 w 157"/>
                  <a:gd name="T45" fmla="*/ 5 h 133"/>
                  <a:gd name="T46" fmla="*/ 8 w 157"/>
                  <a:gd name="T47" fmla="*/ 4 h 133"/>
                  <a:gd name="T48" fmla="*/ 8 w 157"/>
                  <a:gd name="T49" fmla="*/ 4 h 133"/>
                  <a:gd name="T50" fmla="*/ 9 w 157"/>
                  <a:gd name="T51" fmla="*/ 3 h 133"/>
                  <a:gd name="T52" fmla="*/ 9 w 157"/>
                  <a:gd name="T53" fmla="*/ 3 h 133"/>
                  <a:gd name="T54" fmla="*/ 9 w 157"/>
                  <a:gd name="T55" fmla="*/ 2 h 133"/>
                  <a:gd name="T56" fmla="*/ 10 w 157"/>
                  <a:gd name="T57" fmla="*/ 2 h 133"/>
                  <a:gd name="T58" fmla="*/ 10 w 157"/>
                  <a:gd name="T59" fmla="*/ 1 h 133"/>
                  <a:gd name="T60" fmla="*/ 9 w 157"/>
                  <a:gd name="T61" fmla="*/ 1 h 133"/>
                  <a:gd name="T62" fmla="*/ 9 w 157"/>
                  <a:gd name="T63" fmla="*/ 0 h 133"/>
                  <a:gd name="T64" fmla="*/ 8 w 157"/>
                  <a:gd name="T65" fmla="*/ 0 h 133"/>
                  <a:gd name="T66" fmla="*/ 8 w 157"/>
                  <a:gd name="T67" fmla="*/ 0 h 133"/>
                  <a:gd name="T68" fmla="*/ 7 w 157"/>
                  <a:gd name="T69" fmla="*/ 0 h 133"/>
                  <a:gd name="T70" fmla="*/ 6 w 157"/>
                  <a:gd name="T71" fmla="*/ 0 h 133"/>
                  <a:gd name="T72" fmla="*/ 6 w 157"/>
                  <a:gd name="T73" fmla="*/ 1 h 133"/>
                  <a:gd name="T74" fmla="*/ 5 w 157"/>
                  <a:gd name="T75" fmla="*/ 1 h 133"/>
                  <a:gd name="T76" fmla="*/ 4 w 157"/>
                  <a:gd name="T77" fmla="*/ 2 h 133"/>
                  <a:gd name="T78" fmla="*/ 3 w 157"/>
                  <a:gd name="T79" fmla="*/ 2 h 133"/>
                  <a:gd name="T80" fmla="*/ 2 w 157"/>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7"/>
                  <a:gd name="T124" fmla="*/ 0 h 133"/>
                  <a:gd name="T125" fmla="*/ 157 w 157"/>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7" h="133">
                    <a:moveTo>
                      <a:pt x="42" y="44"/>
                    </a:moveTo>
                    <a:lnTo>
                      <a:pt x="32" y="51"/>
                    </a:lnTo>
                    <a:lnTo>
                      <a:pt x="25" y="61"/>
                    </a:lnTo>
                    <a:lnTo>
                      <a:pt x="17" y="70"/>
                    </a:lnTo>
                    <a:lnTo>
                      <a:pt x="10" y="79"/>
                    </a:lnTo>
                    <a:lnTo>
                      <a:pt x="7" y="89"/>
                    </a:lnTo>
                    <a:lnTo>
                      <a:pt x="3" y="96"/>
                    </a:lnTo>
                    <a:lnTo>
                      <a:pt x="0" y="105"/>
                    </a:lnTo>
                    <a:lnTo>
                      <a:pt x="0" y="111"/>
                    </a:lnTo>
                    <a:lnTo>
                      <a:pt x="3" y="118"/>
                    </a:lnTo>
                    <a:lnTo>
                      <a:pt x="7" y="125"/>
                    </a:lnTo>
                    <a:lnTo>
                      <a:pt x="10" y="127"/>
                    </a:lnTo>
                    <a:lnTo>
                      <a:pt x="17" y="130"/>
                    </a:lnTo>
                    <a:lnTo>
                      <a:pt x="23" y="133"/>
                    </a:lnTo>
                    <a:lnTo>
                      <a:pt x="32" y="133"/>
                    </a:lnTo>
                    <a:lnTo>
                      <a:pt x="42" y="130"/>
                    </a:lnTo>
                    <a:lnTo>
                      <a:pt x="51" y="130"/>
                    </a:lnTo>
                    <a:lnTo>
                      <a:pt x="61" y="125"/>
                    </a:lnTo>
                    <a:lnTo>
                      <a:pt x="71" y="121"/>
                    </a:lnTo>
                    <a:lnTo>
                      <a:pt x="83" y="115"/>
                    </a:lnTo>
                    <a:lnTo>
                      <a:pt x="93" y="105"/>
                    </a:lnTo>
                    <a:lnTo>
                      <a:pt x="105" y="96"/>
                    </a:lnTo>
                    <a:lnTo>
                      <a:pt x="118" y="83"/>
                    </a:lnTo>
                    <a:lnTo>
                      <a:pt x="131" y="73"/>
                    </a:lnTo>
                    <a:lnTo>
                      <a:pt x="137" y="64"/>
                    </a:lnTo>
                    <a:lnTo>
                      <a:pt x="147" y="54"/>
                    </a:lnTo>
                    <a:lnTo>
                      <a:pt x="150" y="44"/>
                    </a:lnTo>
                    <a:lnTo>
                      <a:pt x="153" y="35"/>
                    </a:lnTo>
                    <a:lnTo>
                      <a:pt x="157" y="29"/>
                    </a:lnTo>
                    <a:lnTo>
                      <a:pt x="157" y="19"/>
                    </a:lnTo>
                    <a:lnTo>
                      <a:pt x="153" y="16"/>
                    </a:lnTo>
                    <a:lnTo>
                      <a:pt x="147" y="7"/>
                    </a:lnTo>
                    <a:lnTo>
                      <a:pt x="137" y="3"/>
                    </a:lnTo>
                    <a:lnTo>
                      <a:pt x="128" y="0"/>
                    </a:lnTo>
                    <a:lnTo>
                      <a:pt x="115" y="3"/>
                    </a:lnTo>
                    <a:lnTo>
                      <a:pt x="105" y="7"/>
                    </a:lnTo>
                    <a:lnTo>
                      <a:pt x="93" y="13"/>
                    </a:lnTo>
                    <a:lnTo>
                      <a:pt x="79" y="19"/>
                    </a:lnTo>
                    <a:lnTo>
                      <a:pt x="67" y="29"/>
                    </a:lnTo>
                    <a:lnTo>
                      <a:pt x="54" y="35"/>
                    </a:lnTo>
                    <a:lnTo>
                      <a:pt x="42" y="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30" name="Freeform 1792">
                <a:extLst>
                  <a:ext uri="{FF2B5EF4-FFF2-40B4-BE49-F238E27FC236}">
                    <a16:creationId xmlns:a16="http://schemas.microsoft.com/office/drawing/2014/main" id="{F03FC27E-7D91-4F59-AB26-F68615BB78A2}"/>
                  </a:ext>
                </a:extLst>
              </p:cNvPr>
              <p:cNvSpPr>
                <a:spLocks/>
              </p:cNvSpPr>
              <p:nvPr/>
            </p:nvSpPr>
            <p:spPr bwMode="auto">
              <a:xfrm>
                <a:off x="3487" y="3115"/>
                <a:ext cx="31" cy="39"/>
              </a:xfrm>
              <a:custGeom>
                <a:avLst/>
                <a:gdLst>
                  <a:gd name="T0" fmla="*/ 1 w 125"/>
                  <a:gd name="T1" fmla="*/ 4 h 159"/>
                  <a:gd name="T2" fmla="*/ 1 w 125"/>
                  <a:gd name="T3" fmla="*/ 5 h 159"/>
                  <a:gd name="T4" fmla="*/ 0 w 125"/>
                  <a:gd name="T5" fmla="*/ 5 h 159"/>
                  <a:gd name="T6" fmla="*/ 0 w 125"/>
                  <a:gd name="T7" fmla="*/ 6 h 159"/>
                  <a:gd name="T8" fmla="*/ 0 w 125"/>
                  <a:gd name="T9" fmla="*/ 7 h 159"/>
                  <a:gd name="T10" fmla="*/ 0 w 125"/>
                  <a:gd name="T11" fmla="*/ 7 h 159"/>
                  <a:gd name="T12" fmla="*/ 0 w 125"/>
                  <a:gd name="T13" fmla="*/ 8 h 159"/>
                  <a:gd name="T14" fmla="*/ 0 w 125"/>
                  <a:gd name="T15" fmla="*/ 8 h 159"/>
                  <a:gd name="T16" fmla="*/ 0 w 125"/>
                  <a:gd name="T17" fmla="*/ 9 h 159"/>
                  <a:gd name="T18" fmla="*/ 0 w 125"/>
                  <a:gd name="T19" fmla="*/ 9 h 159"/>
                  <a:gd name="T20" fmla="*/ 0 w 125"/>
                  <a:gd name="T21" fmla="*/ 9 h 159"/>
                  <a:gd name="T22" fmla="*/ 1 w 125"/>
                  <a:gd name="T23" fmla="*/ 10 h 159"/>
                  <a:gd name="T24" fmla="*/ 1 w 125"/>
                  <a:gd name="T25" fmla="*/ 10 h 159"/>
                  <a:gd name="T26" fmla="*/ 2 w 125"/>
                  <a:gd name="T27" fmla="*/ 10 h 159"/>
                  <a:gd name="T28" fmla="*/ 2 w 125"/>
                  <a:gd name="T29" fmla="*/ 9 h 159"/>
                  <a:gd name="T30" fmla="*/ 3 w 125"/>
                  <a:gd name="T31" fmla="*/ 9 h 159"/>
                  <a:gd name="T32" fmla="*/ 3 w 125"/>
                  <a:gd name="T33" fmla="*/ 9 h 159"/>
                  <a:gd name="T34" fmla="*/ 4 w 125"/>
                  <a:gd name="T35" fmla="*/ 8 h 159"/>
                  <a:gd name="T36" fmla="*/ 4 w 125"/>
                  <a:gd name="T37" fmla="*/ 8 h 159"/>
                  <a:gd name="T38" fmla="*/ 5 w 125"/>
                  <a:gd name="T39" fmla="*/ 7 h 159"/>
                  <a:gd name="T40" fmla="*/ 5 w 125"/>
                  <a:gd name="T41" fmla="*/ 7 h 159"/>
                  <a:gd name="T42" fmla="*/ 6 w 125"/>
                  <a:gd name="T43" fmla="*/ 6 h 159"/>
                  <a:gd name="T44" fmla="*/ 6 w 125"/>
                  <a:gd name="T45" fmla="*/ 5 h 159"/>
                  <a:gd name="T46" fmla="*/ 7 w 125"/>
                  <a:gd name="T47" fmla="*/ 4 h 159"/>
                  <a:gd name="T48" fmla="*/ 7 w 125"/>
                  <a:gd name="T49" fmla="*/ 3 h 159"/>
                  <a:gd name="T50" fmla="*/ 7 w 125"/>
                  <a:gd name="T51" fmla="*/ 3 h 159"/>
                  <a:gd name="T52" fmla="*/ 8 w 125"/>
                  <a:gd name="T53" fmla="*/ 2 h 159"/>
                  <a:gd name="T54" fmla="*/ 8 w 125"/>
                  <a:gd name="T55" fmla="*/ 2 h 159"/>
                  <a:gd name="T56" fmla="*/ 8 w 125"/>
                  <a:gd name="T57" fmla="*/ 1 h 159"/>
                  <a:gd name="T58" fmla="*/ 7 w 125"/>
                  <a:gd name="T59" fmla="*/ 1 h 159"/>
                  <a:gd name="T60" fmla="*/ 7 w 125"/>
                  <a:gd name="T61" fmla="*/ 0 h 159"/>
                  <a:gd name="T62" fmla="*/ 7 w 125"/>
                  <a:gd name="T63" fmla="*/ 0 h 159"/>
                  <a:gd name="T64" fmla="*/ 6 w 125"/>
                  <a:gd name="T65" fmla="*/ 0 h 159"/>
                  <a:gd name="T66" fmla="*/ 5 w 125"/>
                  <a:gd name="T67" fmla="*/ 0 h 159"/>
                  <a:gd name="T68" fmla="*/ 5 w 125"/>
                  <a:gd name="T69" fmla="*/ 0 h 159"/>
                  <a:gd name="T70" fmla="*/ 4 w 125"/>
                  <a:gd name="T71" fmla="*/ 1 h 159"/>
                  <a:gd name="T72" fmla="*/ 4 w 125"/>
                  <a:gd name="T73" fmla="*/ 1 h 159"/>
                  <a:gd name="T74" fmla="*/ 3 w 125"/>
                  <a:gd name="T75" fmla="*/ 2 h 159"/>
                  <a:gd name="T76" fmla="*/ 2 w 125"/>
                  <a:gd name="T77" fmla="*/ 3 h 159"/>
                  <a:gd name="T78" fmla="*/ 2 w 125"/>
                  <a:gd name="T79" fmla="*/ 3 h 159"/>
                  <a:gd name="T80" fmla="*/ 1 w 125"/>
                  <a:gd name="T81" fmla="*/ 4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59"/>
                  <a:gd name="T125" fmla="*/ 125 w 125"/>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59">
                    <a:moveTo>
                      <a:pt x="22" y="67"/>
                    </a:moveTo>
                    <a:lnTo>
                      <a:pt x="17" y="80"/>
                    </a:lnTo>
                    <a:lnTo>
                      <a:pt x="10" y="89"/>
                    </a:lnTo>
                    <a:lnTo>
                      <a:pt x="7" y="102"/>
                    </a:lnTo>
                    <a:lnTo>
                      <a:pt x="4" y="112"/>
                    </a:lnTo>
                    <a:lnTo>
                      <a:pt x="0" y="121"/>
                    </a:lnTo>
                    <a:lnTo>
                      <a:pt x="0" y="130"/>
                    </a:lnTo>
                    <a:lnTo>
                      <a:pt x="0" y="140"/>
                    </a:lnTo>
                    <a:lnTo>
                      <a:pt x="4" y="146"/>
                    </a:lnTo>
                    <a:lnTo>
                      <a:pt x="7" y="153"/>
                    </a:lnTo>
                    <a:lnTo>
                      <a:pt x="10" y="156"/>
                    </a:lnTo>
                    <a:lnTo>
                      <a:pt x="17" y="159"/>
                    </a:lnTo>
                    <a:lnTo>
                      <a:pt x="22" y="159"/>
                    </a:lnTo>
                    <a:lnTo>
                      <a:pt x="29" y="159"/>
                    </a:lnTo>
                    <a:lnTo>
                      <a:pt x="39" y="156"/>
                    </a:lnTo>
                    <a:lnTo>
                      <a:pt x="46" y="153"/>
                    </a:lnTo>
                    <a:lnTo>
                      <a:pt x="54" y="146"/>
                    </a:lnTo>
                    <a:lnTo>
                      <a:pt x="64" y="140"/>
                    </a:lnTo>
                    <a:lnTo>
                      <a:pt x="71" y="134"/>
                    </a:lnTo>
                    <a:lnTo>
                      <a:pt x="80" y="124"/>
                    </a:lnTo>
                    <a:lnTo>
                      <a:pt x="86" y="114"/>
                    </a:lnTo>
                    <a:lnTo>
                      <a:pt x="100" y="98"/>
                    </a:lnTo>
                    <a:lnTo>
                      <a:pt x="105" y="83"/>
                    </a:lnTo>
                    <a:lnTo>
                      <a:pt x="115" y="70"/>
                    </a:lnTo>
                    <a:lnTo>
                      <a:pt x="118" y="58"/>
                    </a:lnTo>
                    <a:lnTo>
                      <a:pt x="122" y="48"/>
                    </a:lnTo>
                    <a:lnTo>
                      <a:pt x="125" y="35"/>
                    </a:lnTo>
                    <a:lnTo>
                      <a:pt x="125" y="29"/>
                    </a:lnTo>
                    <a:lnTo>
                      <a:pt x="125" y="19"/>
                    </a:lnTo>
                    <a:lnTo>
                      <a:pt x="122" y="12"/>
                    </a:lnTo>
                    <a:lnTo>
                      <a:pt x="118" y="9"/>
                    </a:lnTo>
                    <a:lnTo>
                      <a:pt x="112" y="4"/>
                    </a:lnTo>
                    <a:lnTo>
                      <a:pt x="103" y="0"/>
                    </a:lnTo>
                    <a:lnTo>
                      <a:pt x="90" y="4"/>
                    </a:lnTo>
                    <a:lnTo>
                      <a:pt x="80" y="6"/>
                    </a:lnTo>
                    <a:lnTo>
                      <a:pt x="71" y="16"/>
                    </a:lnTo>
                    <a:lnTo>
                      <a:pt x="61" y="26"/>
                    </a:lnTo>
                    <a:lnTo>
                      <a:pt x="48" y="35"/>
                    </a:lnTo>
                    <a:lnTo>
                      <a:pt x="39" y="44"/>
                    </a:lnTo>
                    <a:lnTo>
                      <a:pt x="29" y="58"/>
                    </a:lnTo>
                    <a:lnTo>
                      <a:pt x="22" y="6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31" name="Freeform 1793">
                <a:extLst>
                  <a:ext uri="{FF2B5EF4-FFF2-40B4-BE49-F238E27FC236}">
                    <a16:creationId xmlns:a16="http://schemas.microsoft.com/office/drawing/2014/main" id="{9E69FF24-855A-418B-BC30-15AC7AAC1ECB}"/>
                  </a:ext>
                </a:extLst>
              </p:cNvPr>
              <p:cNvSpPr>
                <a:spLocks/>
              </p:cNvSpPr>
              <p:nvPr/>
            </p:nvSpPr>
            <p:spPr bwMode="auto">
              <a:xfrm>
                <a:off x="3487" y="3115"/>
                <a:ext cx="31" cy="39"/>
              </a:xfrm>
              <a:custGeom>
                <a:avLst/>
                <a:gdLst>
                  <a:gd name="T0" fmla="*/ 1 w 125"/>
                  <a:gd name="T1" fmla="*/ 4 h 159"/>
                  <a:gd name="T2" fmla="*/ 1 w 125"/>
                  <a:gd name="T3" fmla="*/ 5 h 159"/>
                  <a:gd name="T4" fmla="*/ 0 w 125"/>
                  <a:gd name="T5" fmla="*/ 5 h 159"/>
                  <a:gd name="T6" fmla="*/ 0 w 125"/>
                  <a:gd name="T7" fmla="*/ 6 h 159"/>
                  <a:gd name="T8" fmla="*/ 0 w 125"/>
                  <a:gd name="T9" fmla="*/ 7 h 159"/>
                  <a:gd name="T10" fmla="*/ 0 w 125"/>
                  <a:gd name="T11" fmla="*/ 7 h 159"/>
                  <a:gd name="T12" fmla="*/ 0 w 125"/>
                  <a:gd name="T13" fmla="*/ 8 h 159"/>
                  <a:gd name="T14" fmla="*/ 0 w 125"/>
                  <a:gd name="T15" fmla="*/ 8 h 159"/>
                  <a:gd name="T16" fmla="*/ 0 w 125"/>
                  <a:gd name="T17" fmla="*/ 9 h 159"/>
                  <a:gd name="T18" fmla="*/ 0 w 125"/>
                  <a:gd name="T19" fmla="*/ 9 h 159"/>
                  <a:gd name="T20" fmla="*/ 0 w 125"/>
                  <a:gd name="T21" fmla="*/ 9 h 159"/>
                  <a:gd name="T22" fmla="*/ 1 w 125"/>
                  <a:gd name="T23" fmla="*/ 10 h 159"/>
                  <a:gd name="T24" fmla="*/ 1 w 125"/>
                  <a:gd name="T25" fmla="*/ 10 h 159"/>
                  <a:gd name="T26" fmla="*/ 2 w 125"/>
                  <a:gd name="T27" fmla="*/ 10 h 159"/>
                  <a:gd name="T28" fmla="*/ 2 w 125"/>
                  <a:gd name="T29" fmla="*/ 9 h 159"/>
                  <a:gd name="T30" fmla="*/ 3 w 125"/>
                  <a:gd name="T31" fmla="*/ 9 h 159"/>
                  <a:gd name="T32" fmla="*/ 3 w 125"/>
                  <a:gd name="T33" fmla="*/ 9 h 159"/>
                  <a:gd name="T34" fmla="*/ 4 w 125"/>
                  <a:gd name="T35" fmla="*/ 8 h 159"/>
                  <a:gd name="T36" fmla="*/ 4 w 125"/>
                  <a:gd name="T37" fmla="*/ 8 h 159"/>
                  <a:gd name="T38" fmla="*/ 5 w 125"/>
                  <a:gd name="T39" fmla="*/ 7 h 159"/>
                  <a:gd name="T40" fmla="*/ 5 w 125"/>
                  <a:gd name="T41" fmla="*/ 7 h 159"/>
                  <a:gd name="T42" fmla="*/ 6 w 125"/>
                  <a:gd name="T43" fmla="*/ 6 h 159"/>
                  <a:gd name="T44" fmla="*/ 6 w 125"/>
                  <a:gd name="T45" fmla="*/ 5 h 159"/>
                  <a:gd name="T46" fmla="*/ 7 w 125"/>
                  <a:gd name="T47" fmla="*/ 4 h 159"/>
                  <a:gd name="T48" fmla="*/ 7 w 125"/>
                  <a:gd name="T49" fmla="*/ 3 h 159"/>
                  <a:gd name="T50" fmla="*/ 7 w 125"/>
                  <a:gd name="T51" fmla="*/ 3 h 159"/>
                  <a:gd name="T52" fmla="*/ 8 w 125"/>
                  <a:gd name="T53" fmla="*/ 2 h 159"/>
                  <a:gd name="T54" fmla="*/ 8 w 125"/>
                  <a:gd name="T55" fmla="*/ 2 h 159"/>
                  <a:gd name="T56" fmla="*/ 8 w 125"/>
                  <a:gd name="T57" fmla="*/ 1 h 159"/>
                  <a:gd name="T58" fmla="*/ 7 w 125"/>
                  <a:gd name="T59" fmla="*/ 1 h 159"/>
                  <a:gd name="T60" fmla="*/ 7 w 125"/>
                  <a:gd name="T61" fmla="*/ 0 h 159"/>
                  <a:gd name="T62" fmla="*/ 7 w 125"/>
                  <a:gd name="T63" fmla="*/ 0 h 159"/>
                  <a:gd name="T64" fmla="*/ 6 w 125"/>
                  <a:gd name="T65" fmla="*/ 0 h 159"/>
                  <a:gd name="T66" fmla="*/ 5 w 125"/>
                  <a:gd name="T67" fmla="*/ 0 h 159"/>
                  <a:gd name="T68" fmla="*/ 5 w 125"/>
                  <a:gd name="T69" fmla="*/ 0 h 159"/>
                  <a:gd name="T70" fmla="*/ 4 w 125"/>
                  <a:gd name="T71" fmla="*/ 1 h 159"/>
                  <a:gd name="T72" fmla="*/ 4 w 125"/>
                  <a:gd name="T73" fmla="*/ 1 h 159"/>
                  <a:gd name="T74" fmla="*/ 3 w 125"/>
                  <a:gd name="T75" fmla="*/ 2 h 159"/>
                  <a:gd name="T76" fmla="*/ 2 w 125"/>
                  <a:gd name="T77" fmla="*/ 3 h 159"/>
                  <a:gd name="T78" fmla="*/ 2 w 125"/>
                  <a:gd name="T79" fmla="*/ 3 h 159"/>
                  <a:gd name="T80" fmla="*/ 1 w 125"/>
                  <a:gd name="T81" fmla="*/ 4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
                  <a:gd name="T124" fmla="*/ 0 h 159"/>
                  <a:gd name="T125" fmla="*/ 125 w 125"/>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 h="159">
                    <a:moveTo>
                      <a:pt x="22" y="67"/>
                    </a:moveTo>
                    <a:lnTo>
                      <a:pt x="17" y="80"/>
                    </a:lnTo>
                    <a:lnTo>
                      <a:pt x="10" y="89"/>
                    </a:lnTo>
                    <a:lnTo>
                      <a:pt x="7" y="102"/>
                    </a:lnTo>
                    <a:lnTo>
                      <a:pt x="4" y="112"/>
                    </a:lnTo>
                    <a:lnTo>
                      <a:pt x="0" y="121"/>
                    </a:lnTo>
                    <a:lnTo>
                      <a:pt x="0" y="130"/>
                    </a:lnTo>
                    <a:lnTo>
                      <a:pt x="0" y="140"/>
                    </a:lnTo>
                    <a:lnTo>
                      <a:pt x="4" y="146"/>
                    </a:lnTo>
                    <a:lnTo>
                      <a:pt x="7" y="153"/>
                    </a:lnTo>
                    <a:lnTo>
                      <a:pt x="10" y="156"/>
                    </a:lnTo>
                    <a:lnTo>
                      <a:pt x="17" y="159"/>
                    </a:lnTo>
                    <a:lnTo>
                      <a:pt x="22" y="159"/>
                    </a:lnTo>
                    <a:lnTo>
                      <a:pt x="29" y="159"/>
                    </a:lnTo>
                    <a:lnTo>
                      <a:pt x="39" y="156"/>
                    </a:lnTo>
                    <a:lnTo>
                      <a:pt x="46" y="153"/>
                    </a:lnTo>
                    <a:lnTo>
                      <a:pt x="54" y="146"/>
                    </a:lnTo>
                    <a:lnTo>
                      <a:pt x="64" y="140"/>
                    </a:lnTo>
                    <a:lnTo>
                      <a:pt x="71" y="134"/>
                    </a:lnTo>
                    <a:lnTo>
                      <a:pt x="80" y="124"/>
                    </a:lnTo>
                    <a:lnTo>
                      <a:pt x="86" y="114"/>
                    </a:lnTo>
                    <a:lnTo>
                      <a:pt x="100" y="98"/>
                    </a:lnTo>
                    <a:lnTo>
                      <a:pt x="105" y="83"/>
                    </a:lnTo>
                    <a:lnTo>
                      <a:pt x="115" y="70"/>
                    </a:lnTo>
                    <a:lnTo>
                      <a:pt x="118" y="58"/>
                    </a:lnTo>
                    <a:lnTo>
                      <a:pt x="122" y="48"/>
                    </a:lnTo>
                    <a:lnTo>
                      <a:pt x="125" y="35"/>
                    </a:lnTo>
                    <a:lnTo>
                      <a:pt x="125" y="29"/>
                    </a:lnTo>
                    <a:lnTo>
                      <a:pt x="125" y="19"/>
                    </a:lnTo>
                    <a:lnTo>
                      <a:pt x="122" y="12"/>
                    </a:lnTo>
                    <a:lnTo>
                      <a:pt x="118" y="9"/>
                    </a:lnTo>
                    <a:lnTo>
                      <a:pt x="112" y="4"/>
                    </a:lnTo>
                    <a:lnTo>
                      <a:pt x="103" y="0"/>
                    </a:lnTo>
                    <a:lnTo>
                      <a:pt x="90" y="4"/>
                    </a:lnTo>
                    <a:lnTo>
                      <a:pt x="80" y="6"/>
                    </a:lnTo>
                    <a:lnTo>
                      <a:pt x="71" y="16"/>
                    </a:lnTo>
                    <a:lnTo>
                      <a:pt x="61" y="26"/>
                    </a:lnTo>
                    <a:lnTo>
                      <a:pt x="48" y="35"/>
                    </a:lnTo>
                    <a:lnTo>
                      <a:pt x="39" y="44"/>
                    </a:lnTo>
                    <a:lnTo>
                      <a:pt x="29" y="58"/>
                    </a:lnTo>
                    <a:lnTo>
                      <a:pt x="22"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32" name="Freeform 1794">
                <a:extLst>
                  <a:ext uri="{FF2B5EF4-FFF2-40B4-BE49-F238E27FC236}">
                    <a16:creationId xmlns:a16="http://schemas.microsoft.com/office/drawing/2014/main" id="{D0CFE0C3-16A2-4450-9736-E569CFC4F720}"/>
                  </a:ext>
                </a:extLst>
              </p:cNvPr>
              <p:cNvSpPr>
                <a:spLocks/>
              </p:cNvSpPr>
              <p:nvPr/>
            </p:nvSpPr>
            <p:spPr bwMode="auto">
              <a:xfrm>
                <a:off x="3527" y="3027"/>
                <a:ext cx="24" cy="44"/>
              </a:xfrm>
              <a:custGeom>
                <a:avLst/>
                <a:gdLst>
                  <a:gd name="T0" fmla="*/ 1 w 96"/>
                  <a:gd name="T1" fmla="*/ 6 h 174"/>
                  <a:gd name="T2" fmla="*/ 0 w 96"/>
                  <a:gd name="T3" fmla="*/ 6 h 174"/>
                  <a:gd name="T4" fmla="*/ 0 w 96"/>
                  <a:gd name="T5" fmla="*/ 7 h 174"/>
                  <a:gd name="T6" fmla="*/ 0 w 96"/>
                  <a:gd name="T7" fmla="*/ 8 h 174"/>
                  <a:gd name="T8" fmla="*/ 0 w 96"/>
                  <a:gd name="T9" fmla="*/ 9 h 174"/>
                  <a:gd name="T10" fmla="*/ 0 w 96"/>
                  <a:gd name="T11" fmla="*/ 9 h 174"/>
                  <a:gd name="T12" fmla="*/ 0 w 96"/>
                  <a:gd name="T13" fmla="*/ 10 h 174"/>
                  <a:gd name="T14" fmla="*/ 1 w 96"/>
                  <a:gd name="T15" fmla="*/ 10 h 174"/>
                  <a:gd name="T16" fmla="*/ 1 w 96"/>
                  <a:gd name="T17" fmla="*/ 11 h 174"/>
                  <a:gd name="T18" fmla="*/ 1 w 96"/>
                  <a:gd name="T19" fmla="*/ 11 h 174"/>
                  <a:gd name="T20" fmla="*/ 2 w 96"/>
                  <a:gd name="T21" fmla="*/ 11 h 174"/>
                  <a:gd name="T22" fmla="*/ 2 w 96"/>
                  <a:gd name="T23" fmla="*/ 11 h 174"/>
                  <a:gd name="T24" fmla="*/ 2 w 96"/>
                  <a:gd name="T25" fmla="*/ 11 h 174"/>
                  <a:gd name="T26" fmla="*/ 3 w 96"/>
                  <a:gd name="T27" fmla="*/ 11 h 174"/>
                  <a:gd name="T28" fmla="*/ 3 w 96"/>
                  <a:gd name="T29" fmla="*/ 11 h 174"/>
                  <a:gd name="T30" fmla="*/ 4 w 96"/>
                  <a:gd name="T31" fmla="*/ 10 h 174"/>
                  <a:gd name="T32" fmla="*/ 4 w 96"/>
                  <a:gd name="T33" fmla="*/ 10 h 174"/>
                  <a:gd name="T34" fmla="*/ 4 w 96"/>
                  <a:gd name="T35" fmla="*/ 9 h 174"/>
                  <a:gd name="T36" fmla="*/ 5 w 96"/>
                  <a:gd name="T37" fmla="*/ 9 h 174"/>
                  <a:gd name="T38" fmla="*/ 5 w 96"/>
                  <a:gd name="T39" fmla="*/ 8 h 174"/>
                  <a:gd name="T40" fmla="*/ 5 w 96"/>
                  <a:gd name="T41" fmla="*/ 7 h 174"/>
                  <a:gd name="T42" fmla="*/ 6 w 96"/>
                  <a:gd name="T43" fmla="*/ 6 h 174"/>
                  <a:gd name="T44" fmla="*/ 6 w 96"/>
                  <a:gd name="T45" fmla="*/ 5 h 174"/>
                  <a:gd name="T46" fmla="*/ 6 w 96"/>
                  <a:gd name="T47" fmla="*/ 4 h 174"/>
                  <a:gd name="T48" fmla="*/ 6 w 96"/>
                  <a:gd name="T49" fmla="*/ 3 h 174"/>
                  <a:gd name="T50" fmla="*/ 6 w 96"/>
                  <a:gd name="T51" fmla="*/ 2 h 174"/>
                  <a:gd name="T52" fmla="*/ 6 w 96"/>
                  <a:gd name="T53" fmla="*/ 2 h 174"/>
                  <a:gd name="T54" fmla="*/ 6 w 96"/>
                  <a:gd name="T55" fmla="*/ 1 h 174"/>
                  <a:gd name="T56" fmla="*/ 6 w 96"/>
                  <a:gd name="T57" fmla="*/ 1 h 174"/>
                  <a:gd name="T58" fmla="*/ 6 w 96"/>
                  <a:gd name="T59" fmla="*/ 0 h 174"/>
                  <a:gd name="T60" fmla="*/ 5 w 96"/>
                  <a:gd name="T61" fmla="*/ 0 h 174"/>
                  <a:gd name="T62" fmla="*/ 5 w 96"/>
                  <a:gd name="T63" fmla="*/ 0 h 174"/>
                  <a:gd name="T64" fmla="*/ 4 w 96"/>
                  <a:gd name="T65" fmla="*/ 0 h 174"/>
                  <a:gd name="T66" fmla="*/ 4 w 96"/>
                  <a:gd name="T67" fmla="*/ 0 h 174"/>
                  <a:gd name="T68" fmla="*/ 3 w 96"/>
                  <a:gd name="T69" fmla="*/ 1 h 174"/>
                  <a:gd name="T70" fmla="*/ 2 w 96"/>
                  <a:gd name="T71" fmla="*/ 2 h 174"/>
                  <a:gd name="T72" fmla="*/ 2 w 96"/>
                  <a:gd name="T73" fmla="*/ 2 h 174"/>
                  <a:gd name="T74" fmla="*/ 2 w 96"/>
                  <a:gd name="T75" fmla="*/ 3 h 174"/>
                  <a:gd name="T76" fmla="*/ 1 w 96"/>
                  <a:gd name="T77" fmla="*/ 4 h 174"/>
                  <a:gd name="T78" fmla="*/ 1 w 96"/>
                  <a:gd name="T79" fmla="*/ 5 h 174"/>
                  <a:gd name="T80" fmla="*/ 1 w 96"/>
                  <a:gd name="T81" fmla="*/ 6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4"/>
                  <a:gd name="T125" fmla="*/ 96 w 96"/>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4">
                    <a:moveTo>
                      <a:pt x="7" y="88"/>
                    </a:moveTo>
                    <a:lnTo>
                      <a:pt x="4" y="98"/>
                    </a:lnTo>
                    <a:lnTo>
                      <a:pt x="0" y="111"/>
                    </a:lnTo>
                    <a:lnTo>
                      <a:pt x="0" y="123"/>
                    </a:lnTo>
                    <a:lnTo>
                      <a:pt x="0" y="133"/>
                    </a:lnTo>
                    <a:lnTo>
                      <a:pt x="0" y="142"/>
                    </a:lnTo>
                    <a:lnTo>
                      <a:pt x="4" y="152"/>
                    </a:lnTo>
                    <a:lnTo>
                      <a:pt x="7" y="162"/>
                    </a:lnTo>
                    <a:lnTo>
                      <a:pt x="10" y="167"/>
                    </a:lnTo>
                    <a:lnTo>
                      <a:pt x="17" y="171"/>
                    </a:lnTo>
                    <a:lnTo>
                      <a:pt x="23" y="174"/>
                    </a:lnTo>
                    <a:lnTo>
                      <a:pt x="29" y="174"/>
                    </a:lnTo>
                    <a:lnTo>
                      <a:pt x="36" y="174"/>
                    </a:lnTo>
                    <a:lnTo>
                      <a:pt x="42" y="171"/>
                    </a:lnTo>
                    <a:lnTo>
                      <a:pt x="49" y="167"/>
                    </a:lnTo>
                    <a:lnTo>
                      <a:pt x="54" y="162"/>
                    </a:lnTo>
                    <a:lnTo>
                      <a:pt x="61" y="152"/>
                    </a:lnTo>
                    <a:lnTo>
                      <a:pt x="68" y="142"/>
                    </a:lnTo>
                    <a:lnTo>
                      <a:pt x="74" y="133"/>
                    </a:lnTo>
                    <a:lnTo>
                      <a:pt x="80" y="123"/>
                    </a:lnTo>
                    <a:lnTo>
                      <a:pt x="83" y="111"/>
                    </a:lnTo>
                    <a:lnTo>
                      <a:pt x="90" y="91"/>
                    </a:lnTo>
                    <a:lnTo>
                      <a:pt x="93" y="76"/>
                    </a:lnTo>
                    <a:lnTo>
                      <a:pt x="96" y="63"/>
                    </a:lnTo>
                    <a:lnTo>
                      <a:pt x="96" y="47"/>
                    </a:lnTo>
                    <a:lnTo>
                      <a:pt x="96" y="37"/>
                    </a:lnTo>
                    <a:lnTo>
                      <a:pt x="96" y="25"/>
                    </a:lnTo>
                    <a:lnTo>
                      <a:pt x="93" y="19"/>
                    </a:lnTo>
                    <a:lnTo>
                      <a:pt x="90" y="9"/>
                    </a:lnTo>
                    <a:lnTo>
                      <a:pt x="86" y="5"/>
                    </a:lnTo>
                    <a:lnTo>
                      <a:pt x="80" y="0"/>
                    </a:lnTo>
                    <a:lnTo>
                      <a:pt x="71" y="0"/>
                    </a:lnTo>
                    <a:lnTo>
                      <a:pt x="61" y="0"/>
                    </a:lnTo>
                    <a:lnTo>
                      <a:pt x="54" y="2"/>
                    </a:lnTo>
                    <a:lnTo>
                      <a:pt x="46" y="12"/>
                    </a:lnTo>
                    <a:lnTo>
                      <a:pt x="36" y="22"/>
                    </a:lnTo>
                    <a:lnTo>
                      <a:pt x="29" y="34"/>
                    </a:lnTo>
                    <a:lnTo>
                      <a:pt x="23" y="47"/>
                    </a:lnTo>
                    <a:lnTo>
                      <a:pt x="17" y="59"/>
                    </a:lnTo>
                    <a:lnTo>
                      <a:pt x="14" y="73"/>
                    </a:lnTo>
                    <a:lnTo>
                      <a:pt x="7" y="8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33" name="Freeform 1795">
                <a:extLst>
                  <a:ext uri="{FF2B5EF4-FFF2-40B4-BE49-F238E27FC236}">
                    <a16:creationId xmlns:a16="http://schemas.microsoft.com/office/drawing/2014/main" id="{B8E9AE96-1790-4D50-A1BA-D02A7A9CFD29}"/>
                  </a:ext>
                </a:extLst>
              </p:cNvPr>
              <p:cNvSpPr>
                <a:spLocks/>
              </p:cNvSpPr>
              <p:nvPr/>
            </p:nvSpPr>
            <p:spPr bwMode="auto">
              <a:xfrm>
                <a:off x="3527" y="3027"/>
                <a:ext cx="24" cy="44"/>
              </a:xfrm>
              <a:custGeom>
                <a:avLst/>
                <a:gdLst>
                  <a:gd name="T0" fmla="*/ 1 w 96"/>
                  <a:gd name="T1" fmla="*/ 6 h 174"/>
                  <a:gd name="T2" fmla="*/ 0 w 96"/>
                  <a:gd name="T3" fmla="*/ 6 h 174"/>
                  <a:gd name="T4" fmla="*/ 0 w 96"/>
                  <a:gd name="T5" fmla="*/ 7 h 174"/>
                  <a:gd name="T6" fmla="*/ 0 w 96"/>
                  <a:gd name="T7" fmla="*/ 8 h 174"/>
                  <a:gd name="T8" fmla="*/ 0 w 96"/>
                  <a:gd name="T9" fmla="*/ 9 h 174"/>
                  <a:gd name="T10" fmla="*/ 0 w 96"/>
                  <a:gd name="T11" fmla="*/ 9 h 174"/>
                  <a:gd name="T12" fmla="*/ 0 w 96"/>
                  <a:gd name="T13" fmla="*/ 10 h 174"/>
                  <a:gd name="T14" fmla="*/ 1 w 96"/>
                  <a:gd name="T15" fmla="*/ 10 h 174"/>
                  <a:gd name="T16" fmla="*/ 1 w 96"/>
                  <a:gd name="T17" fmla="*/ 11 h 174"/>
                  <a:gd name="T18" fmla="*/ 1 w 96"/>
                  <a:gd name="T19" fmla="*/ 11 h 174"/>
                  <a:gd name="T20" fmla="*/ 2 w 96"/>
                  <a:gd name="T21" fmla="*/ 11 h 174"/>
                  <a:gd name="T22" fmla="*/ 2 w 96"/>
                  <a:gd name="T23" fmla="*/ 11 h 174"/>
                  <a:gd name="T24" fmla="*/ 2 w 96"/>
                  <a:gd name="T25" fmla="*/ 11 h 174"/>
                  <a:gd name="T26" fmla="*/ 3 w 96"/>
                  <a:gd name="T27" fmla="*/ 11 h 174"/>
                  <a:gd name="T28" fmla="*/ 3 w 96"/>
                  <a:gd name="T29" fmla="*/ 11 h 174"/>
                  <a:gd name="T30" fmla="*/ 4 w 96"/>
                  <a:gd name="T31" fmla="*/ 10 h 174"/>
                  <a:gd name="T32" fmla="*/ 4 w 96"/>
                  <a:gd name="T33" fmla="*/ 10 h 174"/>
                  <a:gd name="T34" fmla="*/ 4 w 96"/>
                  <a:gd name="T35" fmla="*/ 9 h 174"/>
                  <a:gd name="T36" fmla="*/ 5 w 96"/>
                  <a:gd name="T37" fmla="*/ 9 h 174"/>
                  <a:gd name="T38" fmla="*/ 5 w 96"/>
                  <a:gd name="T39" fmla="*/ 8 h 174"/>
                  <a:gd name="T40" fmla="*/ 5 w 96"/>
                  <a:gd name="T41" fmla="*/ 7 h 174"/>
                  <a:gd name="T42" fmla="*/ 6 w 96"/>
                  <a:gd name="T43" fmla="*/ 6 h 174"/>
                  <a:gd name="T44" fmla="*/ 6 w 96"/>
                  <a:gd name="T45" fmla="*/ 5 h 174"/>
                  <a:gd name="T46" fmla="*/ 6 w 96"/>
                  <a:gd name="T47" fmla="*/ 4 h 174"/>
                  <a:gd name="T48" fmla="*/ 6 w 96"/>
                  <a:gd name="T49" fmla="*/ 3 h 174"/>
                  <a:gd name="T50" fmla="*/ 6 w 96"/>
                  <a:gd name="T51" fmla="*/ 2 h 174"/>
                  <a:gd name="T52" fmla="*/ 6 w 96"/>
                  <a:gd name="T53" fmla="*/ 2 h 174"/>
                  <a:gd name="T54" fmla="*/ 6 w 96"/>
                  <a:gd name="T55" fmla="*/ 1 h 174"/>
                  <a:gd name="T56" fmla="*/ 6 w 96"/>
                  <a:gd name="T57" fmla="*/ 1 h 174"/>
                  <a:gd name="T58" fmla="*/ 6 w 96"/>
                  <a:gd name="T59" fmla="*/ 0 h 174"/>
                  <a:gd name="T60" fmla="*/ 5 w 96"/>
                  <a:gd name="T61" fmla="*/ 0 h 174"/>
                  <a:gd name="T62" fmla="*/ 5 w 96"/>
                  <a:gd name="T63" fmla="*/ 0 h 174"/>
                  <a:gd name="T64" fmla="*/ 4 w 96"/>
                  <a:gd name="T65" fmla="*/ 0 h 174"/>
                  <a:gd name="T66" fmla="*/ 4 w 96"/>
                  <a:gd name="T67" fmla="*/ 0 h 174"/>
                  <a:gd name="T68" fmla="*/ 3 w 96"/>
                  <a:gd name="T69" fmla="*/ 1 h 174"/>
                  <a:gd name="T70" fmla="*/ 2 w 96"/>
                  <a:gd name="T71" fmla="*/ 2 h 174"/>
                  <a:gd name="T72" fmla="*/ 2 w 96"/>
                  <a:gd name="T73" fmla="*/ 2 h 174"/>
                  <a:gd name="T74" fmla="*/ 2 w 96"/>
                  <a:gd name="T75" fmla="*/ 3 h 174"/>
                  <a:gd name="T76" fmla="*/ 1 w 96"/>
                  <a:gd name="T77" fmla="*/ 4 h 174"/>
                  <a:gd name="T78" fmla="*/ 1 w 96"/>
                  <a:gd name="T79" fmla="*/ 5 h 174"/>
                  <a:gd name="T80" fmla="*/ 1 w 96"/>
                  <a:gd name="T81" fmla="*/ 6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
                  <a:gd name="T124" fmla="*/ 0 h 174"/>
                  <a:gd name="T125" fmla="*/ 96 w 96"/>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 h="174">
                    <a:moveTo>
                      <a:pt x="7" y="88"/>
                    </a:moveTo>
                    <a:lnTo>
                      <a:pt x="4" y="98"/>
                    </a:lnTo>
                    <a:lnTo>
                      <a:pt x="0" y="111"/>
                    </a:lnTo>
                    <a:lnTo>
                      <a:pt x="0" y="123"/>
                    </a:lnTo>
                    <a:lnTo>
                      <a:pt x="0" y="133"/>
                    </a:lnTo>
                    <a:lnTo>
                      <a:pt x="0" y="142"/>
                    </a:lnTo>
                    <a:lnTo>
                      <a:pt x="4" y="152"/>
                    </a:lnTo>
                    <a:lnTo>
                      <a:pt x="7" y="162"/>
                    </a:lnTo>
                    <a:lnTo>
                      <a:pt x="10" y="167"/>
                    </a:lnTo>
                    <a:lnTo>
                      <a:pt x="17" y="171"/>
                    </a:lnTo>
                    <a:lnTo>
                      <a:pt x="23" y="174"/>
                    </a:lnTo>
                    <a:lnTo>
                      <a:pt x="29" y="174"/>
                    </a:lnTo>
                    <a:lnTo>
                      <a:pt x="36" y="174"/>
                    </a:lnTo>
                    <a:lnTo>
                      <a:pt x="42" y="171"/>
                    </a:lnTo>
                    <a:lnTo>
                      <a:pt x="49" y="167"/>
                    </a:lnTo>
                    <a:lnTo>
                      <a:pt x="54" y="162"/>
                    </a:lnTo>
                    <a:lnTo>
                      <a:pt x="61" y="152"/>
                    </a:lnTo>
                    <a:lnTo>
                      <a:pt x="68" y="142"/>
                    </a:lnTo>
                    <a:lnTo>
                      <a:pt x="74" y="133"/>
                    </a:lnTo>
                    <a:lnTo>
                      <a:pt x="80" y="123"/>
                    </a:lnTo>
                    <a:lnTo>
                      <a:pt x="83" y="111"/>
                    </a:lnTo>
                    <a:lnTo>
                      <a:pt x="90" y="91"/>
                    </a:lnTo>
                    <a:lnTo>
                      <a:pt x="93" y="76"/>
                    </a:lnTo>
                    <a:lnTo>
                      <a:pt x="96" y="63"/>
                    </a:lnTo>
                    <a:lnTo>
                      <a:pt x="96" y="47"/>
                    </a:lnTo>
                    <a:lnTo>
                      <a:pt x="96" y="37"/>
                    </a:lnTo>
                    <a:lnTo>
                      <a:pt x="96" y="25"/>
                    </a:lnTo>
                    <a:lnTo>
                      <a:pt x="93" y="19"/>
                    </a:lnTo>
                    <a:lnTo>
                      <a:pt x="90" y="9"/>
                    </a:lnTo>
                    <a:lnTo>
                      <a:pt x="86" y="5"/>
                    </a:lnTo>
                    <a:lnTo>
                      <a:pt x="80" y="0"/>
                    </a:lnTo>
                    <a:lnTo>
                      <a:pt x="71" y="0"/>
                    </a:lnTo>
                    <a:lnTo>
                      <a:pt x="61" y="0"/>
                    </a:lnTo>
                    <a:lnTo>
                      <a:pt x="54" y="2"/>
                    </a:lnTo>
                    <a:lnTo>
                      <a:pt x="46" y="12"/>
                    </a:lnTo>
                    <a:lnTo>
                      <a:pt x="36" y="22"/>
                    </a:lnTo>
                    <a:lnTo>
                      <a:pt x="29" y="34"/>
                    </a:lnTo>
                    <a:lnTo>
                      <a:pt x="23" y="47"/>
                    </a:lnTo>
                    <a:lnTo>
                      <a:pt x="17" y="59"/>
                    </a:lnTo>
                    <a:lnTo>
                      <a:pt x="14" y="73"/>
                    </a:lnTo>
                    <a:lnTo>
                      <a:pt x="7" y="8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34" name="Freeform 1796">
                <a:extLst>
                  <a:ext uri="{FF2B5EF4-FFF2-40B4-BE49-F238E27FC236}">
                    <a16:creationId xmlns:a16="http://schemas.microsoft.com/office/drawing/2014/main" id="{6314EE60-EB42-4B36-B9E7-8BBFA14EF79B}"/>
                  </a:ext>
                </a:extLst>
              </p:cNvPr>
              <p:cNvSpPr>
                <a:spLocks/>
              </p:cNvSpPr>
              <p:nvPr/>
            </p:nvSpPr>
            <p:spPr bwMode="auto">
              <a:xfrm>
                <a:off x="3541" y="2931"/>
                <a:ext cx="19" cy="46"/>
              </a:xfrm>
              <a:custGeom>
                <a:avLst/>
                <a:gdLst>
                  <a:gd name="T0" fmla="*/ 0 w 80"/>
                  <a:gd name="T1" fmla="*/ 7 h 184"/>
                  <a:gd name="T2" fmla="*/ 0 w 80"/>
                  <a:gd name="T3" fmla="*/ 8 h 184"/>
                  <a:gd name="T4" fmla="*/ 0 w 80"/>
                  <a:gd name="T5" fmla="*/ 8 h 184"/>
                  <a:gd name="T6" fmla="*/ 0 w 80"/>
                  <a:gd name="T7" fmla="*/ 9 h 184"/>
                  <a:gd name="T8" fmla="*/ 1 w 80"/>
                  <a:gd name="T9" fmla="*/ 10 h 184"/>
                  <a:gd name="T10" fmla="*/ 1 w 80"/>
                  <a:gd name="T11" fmla="*/ 10 h 184"/>
                  <a:gd name="T12" fmla="*/ 1 w 80"/>
                  <a:gd name="T13" fmla="*/ 11 h 184"/>
                  <a:gd name="T14" fmla="*/ 2 w 80"/>
                  <a:gd name="T15" fmla="*/ 11 h 184"/>
                  <a:gd name="T16" fmla="*/ 2 w 80"/>
                  <a:gd name="T17" fmla="*/ 11 h 184"/>
                  <a:gd name="T18" fmla="*/ 2 w 80"/>
                  <a:gd name="T19" fmla="*/ 12 h 184"/>
                  <a:gd name="T20" fmla="*/ 3 w 80"/>
                  <a:gd name="T21" fmla="*/ 12 h 184"/>
                  <a:gd name="T22" fmla="*/ 3 w 80"/>
                  <a:gd name="T23" fmla="*/ 11 h 184"/>
                  <a:gd name="T24" fmla="*/ 3 w 80"/>
                  <a:gd name="T25" fmla="*/ 11 h 184"/>
                  <a:gd name="T26" fmla="*/ 4 w 80"/>
                  <a:gd name="T27" fmla="*/ 11 h 184"/>
                  <a:gd name="T28" fmla="*/ 4 w 80"/>
                  <a:gd name="T29" fmla="*/ 11 h 184"/>
                  <a:gd name="T30" fmla="*/ 4 w 80"/>
                  <a:gd name="T31" fmla="*/ 10 h 184"/>
                  <a:gd name="T32" fmla="*/ 4 w 80"/>
                  <a:gd name="T33" fmla="*/ 9 h 184"/>
                  <a:gd name="T34" fmla="*/ 4 w 80"/>
                  <a:gd name="T35" fmla="*/ 9 h 184"/>
                  <a:gd name="T36" fmla="*/ 5 w 80"/>
                  <a:gd name="T37" fmla="*/ 8 h 184"/>
                  <a:gd name="T38" fmla="*/ 5 w 80"/>
                  <a:gd name="T39" fmla="*/ 7 h 184"/>
                  <a:gd name="T40" fmla="*/ 5 w 80"/>
                  <a:gd name="T41" fmla="*/ 6 h 184"/>
                  <a:gd name="T42" fmla="*/ 5 w 80"/>
                  <a:gd name="T43" fmla="*/ 5 h 184"/>
                  <a:gd name="T44" fmla="*/ 4 w 80"/>
                  <a:gd name="T45" fmla="*/ 4 h 184"/>
                  <a:gd name="T46" fmla="*/ 4 w 80"/>
                  <a:gd name="T47" fmla="*/ 3 h 184"/>
                  <a:gd name="T48" fmla="*/ 4 w 80"/>
                  <a:gd name="T49" fmla="*/ 2 h 184"/>
                  <a:gd name="T50" fmla="*/ 4 w 80"/>
                  <a:gd name="T51" fmla="*/ 2 h 184"/>
                  <a:gd name="T52" fmla="*/ 3 w 80"/>
                  <a:gd name="T53" fmla="*/ 1 h 184"/>
                  <a:gd name="T54" fmla="*/ 3 w 80"/>
                  <a:gd name="T55" fmla="*/ 1 h 184"/>
                  <a:gd name="T56" fmla="*/ 3 w 80"/>
                  <a:gd name="T57" fmla="*/ 1 h 184"/>
                  <a:gd name="T58" fmla="*/ 3 w 80"/>
                  <a:gd name="T59" fmla="*/ 0 h 184"/>
                  <a:gd name="T60" fmla="*/ 2 w 80"/>
                  <a:gd name="T61" fmla="*/ 0 h 184"/>
                  <a:gd name="T62" fmla="*/ 2 w 80"/>
                  <a:gd name="T63" fmla="*/ 0 h 184"/>
                  <a:gd name="T64" fmla="*/ 1 w 80"/>
                  <a:gd name="T65" fmla="*/ 1 h 184"/>
                  <a:gd name="T66" fmla="*/ 1 w 80"/>
                  <a:gd name="T67" fmla="*/ 1 h 184"/>
                  <a:gd name="T68" fmla="*/ 0 w 80"/>
                  <a:gd name="T69" fmla="*/ 2 h 184"/>
                  <a:gd name="T70" fmla="*/ 0 w 80"/>
                  <a:gd name="T71" fmla="*/ 2 h 184"/>
                  <a:gd name="T72" fmla="*/ 0 w 80"/>
                  <a:gd name="T73" fmla="*/ 3 h 184"/>
                  <a:gd name="T74" fmla="*/ 0 w 80"/>
                  <a:gd name="T75" fmla="*/ 4 h 184"/>
                  <a:gd name="T76" fmla="*/ 0 w 80"/>
                  <a:gd name="T77" fmla="*/ 5 h 184"/>
                  <a:gd name="T78" fmla="*/ 0 w 80"/>
                  <a:gd name="T79" fmla="*/ 6 h 184"/>
                  <a:gd name="T80" fmla="*/ 0 w 80"/>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0" y="108"/>
                    </a:moveTo>
                    <a:lnTo>
                      <a:pt x="4" y="120"/>
                    </a:lnTo>
                    <a:lnTo>
                      <a:pt x="4" y="133"/>
                    </a:lnTo>
                    <a:lnTo>
                      <a:pt x="7" y="143"/>
                    </a:lnTo>
                    <a:lnTo>
                      <a:pt x="14" y="152"/>
                    </a:lnTo>
                    <a:lnTo>
                      <a:pt x="17" y="162"/>
                    </a:lnTo>
                    <a:lnTo>
                      <a:pt x="23" y="171"/>
                    </a:lnTo>
                    <a:lnTo>
                      <a:pt x="29" y="174"/>
                    </a:lnTo>
                    <a:lnTo>
                      <a:pt x="32" y="181"/>
                    </a:lnTo>
                    <a:lnTo>
                      <a:pt x="39" y="184"/>
                    </a:lnTo>
                    <a:lnTo>
                      <a:pt x="46" y="184"/>
                    </a:lnTo>
                    <a:lnTo>
                      <a:pt x="51" y="181"/>
                    </a:lnTo>
                    <a:lnTo>
                      <a:pt x="58" y="178"/>
                    </a:lnTo>
                    <a:lnTo>
                      <a:pt x="64" y="174"/>
                    </a:lnTo>
                    <a:lnTo>
                      <a:pt x="68" y="169"/>
                    </a:lnTo>
                    <a:lnTo>
                      <a:pt x="74" y="159"/>
                    </a:lnTo>
                    <a:lnTo>
                      <a:pt x="77" y="149"/>
                    </a:lnTo>
                    <a:lnTo>
                      <a:pt x="77" y="140"/>
                    </a:lnTo>
                    <a:lnTo>
                      <a:pt x="80" y="127"/>
                    </a:lnTo>
                    <a:lnTo>
                      <a:pt x="80" y="115"/>
                    </a:lnTo>
                    <a:lnTo>
                      <a:pt x="80" y="101"/>
                    </a:lnTo>
                    <a:lnTo>
                      <a:pt x="80" y="83"/>
                    </a:lnTo>
                    <a:lnTo>
                      <a:pt x="77" y="66"/>
                    </a:lnTo>
                    <a:lnTo>
                      <a:pt x="74" y="51"/>
                    </a:lnTo>
                    <a:lnTo>
                      <a:pt x="71" y="37"/>
                    </a:lnTo>
                    <a:lnTo>
                      <a:pt x="68" y="29"/>
                    </a:lnTo>
                    <a:lnTo>
                      <a:pt x="61" y="19"/>
                    </a:lnTo>
                    <a:lnTo>
                      <a:pt x="55" y="12"/>
                    </a:lnTo>
                    <a:lnTo>
                      <a:pt x="51" y="7"/>
                    </a:lnTo>
                    <a:lnTo>
                      <a:pt x="46" y="3"/>
                    </a:lnTo>
                    <a:lnTo>
                      <a:pt x="39" y="0"/>
                    </a:lnTo>
                    <a:lnTo>
                      <a:pt x="29" y="0"/>
                    </a:lnTo>
                    <a:lnTo>
                      <a:pt x="20" y="7"/>
                    </a:lnTo>
                    <a:lnTo>
                      <a:pt x="14" y="12"/>
                    </a:lnTo>
                    <a:lnTo>
                      <a:pt x="10" y="25"/>
                    </a:lnTo>
                    <a:lnTo>
                      <a:pt x="4" y="35"/>
                    </a:lnTo>
                    <a:lnTo>
                      <a:pt x="4" y="51"/>
                    </a:lnTo>
                    <a:lnTo>
                      <a:pt x="0" y="63"/>
                    </a:lnTo>
                    <a:lnTo>
                      <a:pt x="0" y="79"/>
                    </a:lnTo>
                    <a:lnTo>
                      <a:pt x="0" y="95"/>
                    </a:lnTo>
                    <a:lnTo>
                      <a:pt x="0" y="10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35" name="Freeform 1797">
                <a:extLst>
                  <a:ext uri="{FF2B5EF4-FFF2-40B4-BE49-F238E27FC236}">
                    <a16:creationId xmlns:a16="http://schemas.microsoft.com/office/drawing/2014/main" id="{6172D6F7-4E30-4E52-AA88-39E2E6D8AA3B}"/>
                  </a:ext>
                </a:extLst>
              </p:cNvPr>
              <p:cNvSpPr>
                <a:spLocks/>
              </p:cNvSpPr>
              <p:nvPr/>
            </p:nvSpPr>
            <p:spPr bwMode="auto">
              <a:xfrm>
                <a:off x="3541" y="2931"/>
                <a:ext cx="19" cy="46"/>
              </a:xfrm>
              <a:custGeom>
                <a:avLst/>
                <a:gdLst>
                  <a:gd name="T0" fmla="*/ 0 w 80"/>
                  <a:gd name="T1" fmla="*/ 7 h 184"/>
                  <a:gd name="T2" fmla="*/ 0 w 80"/>
                  <a:gd name="T3" fmla="*/ 8 h 184"/>
                  <a:gd name="T4" fmla="*/ 0 w 80"/>
                  <a:gd name="T5" fmla="*/ 8 h 184"/>
                  <a:gd name="T6" fmla="*/ 0 w 80"/>
                  <a:gd name="T7" fmla="*/ 9 h 184"/>
                  <a:gd name="T8" fmla="*/ 1 w 80"/>
                  <a:gd name="T9" fmla="*/ 10 h 184"/>
                  <a:gd name="T10" fmla="*/ 1 w 80"/>
                  <a:gd name="T11" fmla="*/ 10 h 184"/>
                  <a:gd name="T12" fmla="*/ 1 w 80"/>
                  <a:gd name="T13" fmla="*/ 11 h 184"/>
                  <a:gd name="T14" fmla="*/ 2 w 80"/>
                  <a:gd name="T15" fmla="*/ 11 h 184"/>
                  <a:gd name="T16" fmla="*/ 2 w 80"/>
                  <a:gd name="T17" fmla="*/ 11 h 184"/>
                  <a:gd name="T18" fmla="*/ 2 w 80"/>
                  <a:gd name="T19" fmla="*/ 12 h 184"/>
                  <a:gd name="T20" fmla="*/ 3 w 80"/>
                  <a:gd name="T21" fmla="*/ 12 h 184"/>
                  <a:gd name="T22" fmla="*/ 3 w 80"/>
                  <a:gd name="T23" fmla="*/ 11 h 184"/>
                  <a:gd name="T24" fmla="*/ 3 w 80"/>
                  <a:gd name="T25" fmla="*/ 11 h 184"/>
                  <a:gd name="T26" fmla="*/ 4 w 80"/>
                  <a:gd name="T27" fmla="*/ 11 h 184"/>
                  <a:gd name="T28" fmla="*/ 4 w 80"/>
                  <a:gd name="T29" fmla="*/ 11 h 184"/>
                  <a:gd name="T30" fmla="*/ 4 w 80"/>
                  <a:gd name="T31" fmla="*/ 10 h 184"/>
                  <a:gd name="T32" fmla="*/ 4 w 80"/>
                  <a:gd name="T33" fmla="*/ 9 h 184"/>
                  <a:gd name="T34" fmla="*/ 4 w 80"/>
                  <a:gd name="T35" fmla="*/ 9 h 184"/>
                  <a:gd name="T36" fmla="*/ 5 w 80"/>
                  <a:gd name="T37" fmla="*/ 8 h 184"/>
                  <a:gd name="T38" fmla="*/ 5 w 80"/>
                  <a:gd name="T39" fmla="*/ 7 h 184"/>
                  <a:gd name="T40" fmla="*/ 5 w 80"/>
                  <a:gd name="T41" fmla="*/ 6 h 184"/>
                  <a:gd name="T42" fmla="*/ 5 w 80"/>
                  <a:gd name="T43" fmla="*/ 5 h 184"/>
                  <a:gd name="T44" fmla="*/ 4 w 80"/>
                  <a:gd name="T45" fmla="*/ 4 h 184"/>
                  <a:gd name="T46" fmla="*/ 4 w 80"/>
                  <a:gd name="T47" fmla="*/ 3 h 184"/>
                  <a:gd name="T48" fmla="*/ 4 w 80"/>
                  <a:gd name="T49" fmla="*/ 2 h 184"/>
                  <a:gd name="T50" fmla="*/ 4 w 80"/>
                  <a:gd name="T51" fmla="*/ 2 h 184"/>
                  <a:gd name="T52" fmla="*/ 3 w 80"/>
                  <a:gd name="T53" fmla="*/ 1 h 184"/>
                  <a:gd name="T54" fmla="*/ 3 w 80"/>
                  <a:gd name="T55" fmla="*/ 1 h 184"/>
                  <a:gd name="T56" fmla="*/ 3 w 80"/>
                  <a:gd name="T57" fmla="*/ 1 h 184"/>
                  <a:gd name="T58" fmla="*/ 3 w 80"/>
                  <a:gd name="T59" fmla="*/ 0 h 184"/>
                  <a:gd name="T60" fmla="*/ 2 w 80"/>
                  <a:gd name="T61" fmla="*/ 0 h 184"/>
                  <a:gd name="T62" fmla="*/ 2 w 80"/>
                  <a:gd name="T63" fmla="*/ 0 h 184"/>
                  <a:gd name="T64" fmla="*/ 1 w 80"/>
                  <a:gd name="T65" fmla="*/ 1 h 184"/>
                  <a:gd name="T66" fmla="*/ 1 w 80"/>
                  <a:gd name="T67" fmla="*/ 1 h 184"/>
                  <a:gd name="T68" fmla="*/ 0 w 80"/>
                  <a:gd name="T69" fmla="*/ 2 h 184"/>
                  <a:gd name="T70" fmla="*/ 0 w 80"/>
                  <a:gd name="T71" fmla="*/ 2 h 184"/>
                  <a:gd name="T72" fmla="*/ 0 w 80"/>
                  <a:gd name="T73" fmla="*/ 3 h 184"/>
                  <a:gd name="T74" fmla="*/ 0 w 80"/>
                  <a:gd name="T75" fmla="*/ 4 h 184"/>
                  <a:gd name="T76" fmla="*/ 0 w 80"/>
                  <a:gd name="T77" fmla="*/ 5 h 184"/>
                  <a:gd name="T78" fmla="*/ 0 w 80"/>
                  <a:gd name="T79" fmla="*/ 6 h 184"/>
                  <a:gd name="T80" fmla="*/ 0 w 80"/>
                  <a:gd name="T81" fmla="*/ 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0"/>
                  <a:gd name="T124" fmla="*/ 0 h 184"/>
                  <a:gd name="T125" fmla="*/ 80 w 80"/>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0" h="184">
                    <a:moveTo>
                      <a:pt x="0" y="108"/>
                    </a:moveTo>
                    <a:lnTo>
                      <a:pt x="4" y="120"/>
                    </a:lnTo>
                    <a:lnTo>
                      <a:pt x="4" y="133"/>
                    </a:lnTo>
                    <a:lnTo>
                      <a:pt x="7" y="143"/>
                    </a:lnTo>
                    <a:lnTo>
                      <a:pt x="14" y="152"/>
                    </a:lnTo>
                    <a:lnTo>
                      <a:pt x="17" y="162"/>
                    </a:lnTo>
                    <a:lnTo>
                      <a:pt x="23" y="171"/>
                    </a:lnTo>
                    <a:lnTo>
                      <a:pt x="29" y="174"/>
                    </a:lnTo>
                    <a:lnTo>
                      <a:pt x="32" y="181"/>
                    </a:lnTo>
                    <a:lnTo>
                      <a:pt x="39" y="184"/>
                    </a:lnTo>
                    <a:lnTo>
                      <a:pt x="46" y="184"/>
                    </a:lnTo>
                    <a:lnTo>
                      <a:pt x="51" y="181"/>
                    </a:lnTo>
                    <a:lnTo>
                      <a:pt x="58" y="178"/>
                    </a:lnTo>
                    <a:lnTo>
                      <a:pt x="64" y="174"/>
                    </a:lnTo>
                    <a:lnTo>
                      <a:pt x="68" y="169"/>
                    </a:lnTo>
                    <a:lnTo>
                      <a:pt x="74" y="159"/>
                    </a:lnTo>
                    <a:lnTo>
                      <a:pt x="77" y="149"/>
                    </a:lnTo>
                    <a:lnTo>
                      <a:pt x="77" y="140"/>
                    </a:lnTo>
                    <a:lnTo>
                      <a:pt x="80" y="127"/>
                    </a:lnTo>
                    <a:lnTo>
                      <a:pt x="80" y="115"/>
                    </a:lnTo>
                    <a:lnTo>
                      <a:pt x="80" y="101"/>
                    </a:lnTo>
                    <a:lnTo>
                      <a:pt x="80" y="83"/>
                    </a:lnTo>
                    <a:lnTo>
                      <a:pt x="77" y="66"/>
                    </a:lnTo>
                    <a:lnTo>
                      <a:pt x="74" y="51"/>
                    </a:lnTo>
                    <a:lnTo>
                      <a:pt x="71" y="37"/>
                    </a:lnTo>
                    <a:lnTo>
                      <a:pt x="68" y="29"/>
                    </a:lnTo>
                    <a:lnTo>
                      <a:pt x="61" y="19"/>
                    </a:lnTo>
                    <a:lnTo>
                      <a:pt x="55" y="12"/>
                    </a:lnTo>
                    <a:lnTo>
                      <a:pt x="51" y="7"/>
                    </a:lnTo>
                    <a:lnTo>
                      <a:pt x="46" y="3"/>
                    </a:lnTo>
                    <a:lnTo>
                      <a:pt x="39" y="0"/>
                    </a:lnTo>
                    <a:lnTo>
                      <a:pt x="29" y="0"/>
                    </a:lnTo>
                    <a:lnTo>
                      <a:pt x="20" y="7"/>
                    </a:lnTo>
                    <a:lnTo>
                      <a:pt x="14" y="12"/>
                    </a:lnTo>
                    <a:lnTo>
                      <a:pt x="10" y="25"/>
                    </a:lnTo>
                    <a:lnTo>
                      <a:pt x="4" y="35"/>
                    </a:lnTo>
                    <a:lnTo>
                      <a:pt x="4" y="51"/>
                    </a:lnTo>
                    <a:lnTo>
                      <a:pt x="0" y="63"/>
                    </a:lnTo>
                    <a:lnTo>
                      <a:pt x="0" y="79"/>
                    </a:lnTo>
                    <a:lnTo>
                      <a:pt x="0" y="95"/>
                    </a:lnTo>
                    <a:lnTo>
                      <a:pt x="0" y="10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36" name="Freeform 1798">
                <a:extLst>
                  <a:ext uri="{FF2B5EF4-FFF2-40B4-BE49-F238E27FC236}">
                    <a16:creationId xmlns:a16="http://schemas.microsoft.com/office/drawing/2014/main" id="{D8ABA0E3-0D34-4DD8-95D3-64294755EE20}"/>
                  </a:ext>
                </a:extLst>
              </p:cNvPr>
              <p:cNvSpPr>
                <a:spLocks/>
              </p:cNvSpPr>
              <p:nvPr/>
            </p:nvSpPr>
            <p:spPr bwMode="auto">
              <a:xfrm>
                <a:off x="3523" y="2843"/>
                <a:ext cx="23" cy="44"/>
              </a:xfrm>
              <a:custGeom>
                <a:avLst/>
                <a:gdLst>
                  <a:gd name="T0" fmla="*/ 1 w 92"/>
                  <a:gd name="T1" fmla="*/ 7 h 178"/>
                  <a:gd name="T2" fmla="*/ 1 w 92"/>
                  <a:gd name="T3" fmla="*/ 8 h 178"/>
                  <a:gd name="T4" fmla="*/ 1 w 92"/>
                  <a:gd name="T5" fmla="*/ 8 h 178"/>
                  <a:gd name="T6" fmla="*/ 2 w 92"/>
                  <a:gd name="T7" fmla="*/ 9 h 178"/>
                  <a:gd name="T8" fmla="*/ 2 w 92"/>
                  <a:gd name="T9" fmla="*/ 10 h 178"/>
                  <a:gd name="T10" fmla="*/ 3 w 92"/>
                  <a:gd name="T11" fmla="*/ 10 h 178"/>
                  <a:gd name="T12" fmla="*/ 3 w 92"/>
                  <a:gd name="T13" fmla="*/ 10 h 178"/>
                  <a:gd name="T14" fmla="*/ 3 w 92"/>
                  <a:gd name="T15" fmla="*/ 11 h 178"/>
                  <a:gd name="T16" fmla="*/ 4 w 92"/>
                  <a:gd name="T17" fmla="*/ 11 h 178"/>
                  <a:gd name="T18" fmla="*/ 4 w 92"/>
                  <a:gd name="T19" fmla="*/ 11 h 178"/>
                  <a:gd name="T20" fmla="*/ 4 w 92"/>
                  <a:gd name="T21" fmla="*/ 11 h 178"/>
                  <a:gd name="T22" fmla="*/ 5 w 92"/>
                  <a:gd name="T23" fmla="*/ 11 h 178"/>
                  <a:gd name="T24" fmla="*/ 5 w 92"/>
                  <a:gd name="T25" fmla="*/ 10 h 178"/>
                  <a:gd name="T26" fmla="*/ 6 w 92"/>
                  <a:gd name="T27" fmla="*/ 10 h 178"/>
                  <a:gd name="T28" fmla="*/ 6 w 92"/>
                  <a:gd name="T29" fmla="*/ 10 h 178"/>
                  <a:gd name="T30" fmla="*/ 6 w 92"/>
                  <a:gd name="T31" fmla="*/ 9 h 178"/>
                  <a:gd name="T32" fmla="*/ 6 w 92"/>
                  <a:gd name="T33" fmla="*/ 8 h 178"/>
                  <a:gd name="T34" fmla="*/ 6 w 92"/>
                  <a:gd name="T35" fmla="*/ 8 h 178"/>
                  <a:gd name="T36" fmla="*/ 6 w 92"/>
                  <a:gd name="T37" fmla="*/ 7 h 178"/>
                  <a:gd name="T38" fmla="*/ 6 w 92"/>
                  <a:gd name="T39" fmla="*/ 6 h 178"/>
                  <a:gd name="T40" fmla="*/ 6 w 92"/>
                  <a:gd name="T41" fmla="*/ 6 h 178"/>
                  <a:gd name="T42" fmla="*/ 5 w 92"/>
                  <a:gd name="T43" fmla="*/ 4 h 178"/>
                  <a:gd name="T44" fmla="*/ 5 w 92"/>
                  <a:gd name="T45" fmla="*/ 3 h 178"/>
                  <a:gd name="T46" fmla="*/ 4 w 92"/>
                  <a:gd name="T47" fmla="*/ 3 h 178"/>
                  <a:gd name="T48" fmla="*/ 4 w 92"/>
                  <a:gd name="T49" fmla="*/ 2 h 178"/>
                  <a:gd name="T50" fmla="*/ 4 w 92"/>
                  <a:gd name="T51" fmla="*/ 1 h 178"/>
                  <a:gd name="T52" fmla="*/ 3 w 92"/>
                  <a:gd name="T53" fmla="*/ 1 h 178"/>
                  <a:gd name="T54" fmla="*/ 3 w 92"/>
                  <a:gd name="T55" fmla="*/ 0 h 178"/>
                  <a:gd name="T56" fmla="*/ 3 w 92"/>
                  <a:gd name="T57" fmla="*/ 0 h 178"/>
                  <a:gd name="T58" fmla="*/ 2 w 92"/>
                  <a:gd name="T59" fmla="*/ 0 h 178"/>
                  <a:gd name="T60" fmla="*/ 2 w 92"/>
                  <a:gd name="T61" fmla="*/ 0 h 178"/>
                  <a:gd name="T62" fmla="*/ 1 w 92"/>
                  <a:gd name="T63" fmla="*/ 0 h 178"/>
                  <a:gd name="T64" fmla="*/ 1 w 92"/>
                  <a:gd name="T65" fmla="*/ 0 h 178"/>
                  <a:gd name="T66" fmla="*/ 0 w 92"/>
                  <a:gd name="T67" fmla="*/ 1 h 178"/>
                  <a:gd name="T68" fmla="*/ 0 w 92"/>
                  <a:gd name="T69" fmla="*/ 2 h 178"/>
                  <a:gd name="T70" fmla="*/ 0 w 92"/>
                  <a:gd name="T71" fmla="*/ 2 h 178"/>
                  <a:gd name="T72" fmla="*/ 0 w 92"/>
                  <a:gd name="T73" fmla="*/ 3 h 178"/>
                  <a:gd name="T74" fmla="*/ 0 w 92"/>
                  <a:gd name="T75" fmla="*/ 4 h 178"/>
                  <a:gd name="T76" fmla="*/ 0 w 92"/>
                  <a:gd name="T77" fmla="*/ 5 h 178"/>
                  <a:gd name="T78" fmla="*/ 1 w 92"/>
                  <a:gd name="T79" fmla="*/ 6 h 178"/>
                  <a:gd name="T80" fmla="*/ 1 w 92"/>
                  <a:gd name="T81" fmla="*/ 7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178"/>
                  <a:gd name="T125" fmla="*/ 92 w 9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178">
                    <a:moveTo>
                      <a:pt x="12" y="112"/>
                    </a:moveTo>
                    <a:lnTo>
                      <a:pt x="15" y="124"/>
                    </a:lnTo>
                    <a:lnTo>
                      <a:pt x="19" y="137"/>
                    </a:lnTo>
                    <a:lnTo>
                      <a:pt x="25" y="146"/>
                    </a:lnTo>
                    <a:lnTo>
                      <a:pt x="32" y="156"/>
                    </a:lnTo>
                    <a:lnTo>
                      <a:pt x="38" y="162"/>
                    </a:lnTo>
                    <a:lnTo>
                      <a:pt x="44" y="169"/>
                    </a:lnTo>
                    <a:lnTo>
                      <a:pt x="51" y="174"/>
                    </a:lnTo>
                    <a:lnTo>
                      <a:pt x="57" y="178"/>
                    </a:lnTo>
                    <a:lnTo>
                      <a:pt x="64" y="178"/>
                    </a:lnTo>
                    <a:lnTo>
                      <a:pt x="69" y="178"/>
                    </a:lnTo>
                    <a:lnTo>
                      <a:pt x="76" y="174"/>
                    </a:lnTo>
                    <a:lnTo>
                      <a:pt x="83" y="171"/>
                    </a:lnTo>
                    <a:lnTo>
                      <a:pt x="86" y="166"/>
                    </a:lnTo>
                    <a:lnTo>
                      <a:pt x="89" y="156"/>
                    </a:lnTo>
                    <a:lnTo>
                      <a:pt x="92" y="149"/>
                    </a:lnTo>
                    <a:lnTo>
                      <a:pt x="92" y="137"/>
                    </a:lnTo>
                    <a:lnTo>
                      <a:pt x="92" y="127"/>
                    </a:lnTo>
                    <a:lnTo>
                      <a:pt x="92" y="115"/>
                    </a:lnTo>
                    <a:lnTo>
                      <a:pt x="89" y="105"/>
                    </a:lnTo>
                    <a:lnTo>
                      <a:pt x="89" y="92"/>
                    </a:lnTo>
                    <a:lnTo>
                      <a:pt x="83" y="73"/>
                    </a:lnTo>
                    <a:lnTo>
                      <a:pt x="76" y="57"/>
                    </a:lnTo>
                    <a:lnTo>
                      <a:pt x="69" y="44"/>
                    </a:lnTo>
                    <a:lnTo>
                      <a:pt x="64" y="32"/>
                    </a:lnTo>
                    <a:lnTo>
                      <a:pt x="57" y="22"/>
                    </a:lnTo>
                    <a:lnTo>
                      <a:pt x="51" y="12"/>
                    </a:lnTo>
                    <a:lnTo>
                      <a:pt x="44" y="7"/>
                    </a:lnTo>
                    <a:lnTo>
                      <a:pt x="38" y="3"/>
                    </a:lnTo>
                    <a:lnTo>
                      <a:pt x="32" y="0"/>
                    </a:lnTo>
                    <a:lnTo>
                      <a:pt x="25" y="0"/>
                    </a:lnTo>
                    <a:lnTo>
                      <a:pt x="15" y="3"/>
                    </a:lnTo>
                    <a:lnTo>
                      <a:pt x="10" y="9"/>
                    </a:lnTo>
                    <a:lnTo>
                      <a:pt x="3" y="19"/>
                    </a:lnTo>
                    <a:lnTo>
                      <a:pt x="0" y="29"/>
                    </a:lnTo>
                    <a:lnTo>
                      <a:pt x="0" y="41"/>
                    </a:lnTo>
                    <a:lnTo>
                      <a:pt x="0" y="54"/>
                    </a:lnTo>
                    <a:lnTo>
                      <a:pt x="3" y="70"/>
                    </a:lnTo>
                    <a:lnTo>
                      <a:pt x="3" y="86"/>
                    </a:lnTo>
                    <a:lnTo>
                      <a:pt x="7" y="98"/>
                    </a:lnTo>
                    <a:lnTo>
                      <a:pt x="12" y="11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37" name="Freeform 1799">
                <a:extLst>
                  <a:ext uri="{FF2B5EF4-FFF2-40B4-BE49-F238E27FC236}">
                    <a16:creationId xmlns:a16="http://schemas.microsoft.com/office/drawing/2014/main" id="{8EA89103-51F8-4936-91AA-27774E9AC3EB}"/>
                  </a:ext>
                </a:extLst>
              </p:cNvPr>
              <p:cNvSpPr>
                <a:spLocks/>
              </p:cNvSpPr>
              <p:nvPr/>
            </p:nvSpPr>
            <p:spPr bwMode="auto">
              <a:xfrm>
                <a:off x="3523" y="2843"/>
                <a:ext cx="23" cy="44"/>
              </a:xfrm>
              <a:custGeom>
                <a:avLst/>
                <a:gdLst>
                  <a:gd name="T0" fmla="*/ 1 w 92"/>
                  <a:gd name="T1" fmla="*/ 7 h 178"/>
                  <a:gd name="T2" fmla="*/ 1 w 92"/>
                  <a:gd name="T3" fmla="*/ 8 h 178"/>
                  <a:gd name="T4" fmla="*/ 1 w 92"/>
                  <a:gd name="T5" fmla="*/ 8 h 178"/>
                  <a:gd name="T6" fmla="*/ 2 w 92"/>
                  <a:gd name="T7" fmla="*/ 9 h 178"/>
                  <a:gd name="T8" fmla="*/ 2 w 92"/>
                  <a:gd name="T9" fmla="*/ 10 h 178"/>
                  <a:gd name="T10" fmla="*/ 3 w 92"/>
                  <a:gd name="T11" fmla="*/ 10 h 178"/>
                  <a:gd name="T12" fmla="*/ 3 w 92"/>
                  <a:gd name="T13" fmla="*/ 10 h 178"/>
                  <a:gd name="T14" fmla="*/ 3 w 92"/>
                  <a:gd name="T15" fmla="*/ 11 h 178"/>
                  <a:gd name="T16" fmla="*/ 4 w 92"/>
                  <a:gd name="T17" fmla="*/ 11 h 178"/>
                  <a:gd name="T18" fmla="*/ 4 w 92"/>
                  <a:gd name="T19" fmla="*/ 11 h 178"/>
                  <a:gd name="T20" fmla="*/ 4 w 92"/>
                  <a:gd name="T21" fmla="*/ 11 h 178"/>
                  <a:gd name="T22" fmla="*/ 5 w 92"/>
                  <a:gd name="T23" fmla="*/ 11 h 178"/>
                  <a:gd name="T24" fmla="*/ 5 w 92"/>
                  <a:gd name="T25" fmla="*/ 10 h 178"/>
                  <a:gd name="T26" fmla="*/ 6 w 92"/>
                  <a:gd name="T27" fmla="*/ 10 h 178"/>
                  <a:gd name="T28" fmla="*/ 6 w 92"/>
                  <a:gd name="T29" fmla="*/ 10 h 178"/>
                  <a:gd name="T30" fmla="*/ 6 w 92"/>
                  <a:gd name="T31" fmla="*/ 9 h 178"/>
                  <a:gd name="T32" fmla="*/ 6 w 92"/>
                  <a:gd name="T33" fmla="*/ 8 h 178"/>
                  <a:gd name="T34" fmla="*/ 6 w 92"/>
                  <a:gd name="T35" fmla="*/ 8 h 178"/>
                  <a:gd name="T36" fmla="*/ 6 w 92"/>
                  <a:gd name="T37" fmla="*/ 7 h 178"/>
                  <a:gd name="T38" fmla="*/ 6 w 92"/>
                  <a:gd name="T39" fmla="*/ 6 h 178"/>
                  <a:gd name="T40" fmla="*/ 6 w 92"/>
                  <a:gd name="T41" fmla="*/ 6 h 178"/>
                  <a:gd name="T42" fmla="*/ 5 w 92"/>
                  <a:gd name="T43" fmla="*/ 4 h 178"/>
                  <a:gd name="T44" fmla="*/ 5 w 92"/>
                  <a:gd name="T45" fmla="*/ 3 h 178"/>
                  <a:gd name="T46" fmla="*/ 4 w 92"/>
                  <a:gd name="T47" fmla="*/ 3 h 178"/>
                  <a:gd name="T48" fmla="*/ 4 w 92"/>
                  <a:gd name="T49" fmla="*/ 2 h 178"/>
                  <a:gd name="T50" fmla="*/ 4 w 92"/>
                  <a:gd name="T51" fmla="*/ 1 h 178"/>
                  <a:gd name="T52" fmla="*/ 3 w 92"/>
                  <a:gd name="T53" fmla="*/ 1 h 178"/>
                  <a:gd name="T54" fmla="*/ 3 w 92"/>
                  <a:gd name="T55" fmla="*/ 0 h 178"/>
                  <a:gd name="T56" fmla="*/ 3 w 92"/>
                  <a:gd name="T57" fmla="*/ 0 h 178"/>
                  <a:gd name="T58" fmla="*/ 2 w 92"/>
                  <a:gd name="T59" fmla="*/ 0 h 178"/>
                  <a:gd name="T60" fmla="*/ 2 w 92"/>
                  <a:gd name="T61" fmla="*/ 0 h 178"/>
                  <a:gd name="T62" fmla="*/ 1 w 92"/>
                  <a:gd name="T63" fmla="*/ 0 h 178"/>
                  <a:gd name="T64" fmla="*/ 1 w 92"/>
                  <a:gd name="T65" fmla="*/ 0 h 178"/>
                  <a:gd name="T66" fmla="*/ 0 w 92"/>
                  <a:gd name="T67" fmla="*/ 1 h 178"/>
                  <a:gd name="T68" fmla="*/ 0 w 92"/>
                  <a:gd name="T69" fmla="*/ 2 h 178"/>
                  <a:gd name="T70" fmla="*/ 0 w 92"/>
                  <a:gd name="T71" fmla="*/ 2 h 178"/>
                  <a:gd name="T72" fmla="*/ 0 w 92"/>
                  <a:gd name="T73" fmla="*/ 3 h 178"/>
                  <a:gd name="T74" fmla="*/ 0 w 92"/>
                  <a:gd name="T75" fmla="*/ 4 h 178"/>
                  <a:gd name="T76" fmla="*/ 0 w 92"/>
                  <a:gd name="T77" fmla="*/ 5 h 178"/>
                  <a:gd name="T78" fmla="*/ 1 w 92"/>
                  <a:gd name="T79" fmla="*/ 6 h 178"/>
                  <a:gd name="T80" fmla="*/ 1 w 92"/>
                  <a:gd name="T81" fmla="*/ 7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2"/>
                  <a:gd name="T124" fmla="*/ 0 h 178"/>
                  <a:gd name="T125" fmla="*/ 92 w 9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2" h="178">
                    <a:moveTo>
                      <a:pt x="12" y="112"/>
                    </a:moveTo>
                    <a:lnTo>
                      <a:pt x="15" y="124"/>
                    </a:lnTo>
                    <a:lnTo>
                      <a:pt x="19" y="137"/>
                    </a:lnTo>
                    <a:lnTo>
                      <a:pt x="25" y="146"/>
                    </a:lnTo>
                    <a:lnTo>
                      <a:pt x="32" y="156"/>
                    </a:lnTo>
                    <a:lnTo>
                      <a:pt x="38" y="162"/>
                    </a:lnTo>
                    <a:lnTo>
                      <a:pt x="44" y="169"/>
                    </a:lnTo>
                    <a:lnTo>
                      <a:pt x="51" y="174"/>
                    </a:lnTo>
                    <a:lnTo>
                      <a:pt x="57" y="178"/>
                    </a:lnTo>
                    <a:lnTo>
                      <a:pt x="64" y="178"/>
                    </a:lnTo>
                    <a:lnTo>
                      <a:pt x="69" y="178"/>
                    </a:lnTo>
                    <a:lnTo>
                      <a:pt x="76" y="174"/>
                    </a:lnTo>
                    <a:lnTo>
                      <a:pt x="83" y="171"/>
                    </a:lnTo>
                    <a:lnTo>
                      <a:pt x="86" y="166"/>
                    </a:lnTo>
                    <a:lnTo>
                      <a:pt x="89" y="156"/>
                    </a:lnTo>
                    <a:lnTo>
                      <a:pt x="92" y="149"/>
                    </a:lnTo>
                    <a:lnTo>
                      <a:pt x="92" y="137"/>
                    </a:lnTo>
                    <a:lnTo>
                      <a:pt x="92" y="127"/>
                    </a:lnTo>
                    <a:lnTo>
                      <a:pt x="92" y="115"/>
                    </a:lnTo>
                    <a:lnTo>
                      <a:pt x="89" y="105"/>
                    </a:lnTo>
                    <a:lnTo>
                      <a:pt x="89" y="92"/>
                    </a:lnTo>
                    <a:lnTo>
                      <a:pt x="83" y="73"/>
                    </a:lnTo>
                    <a:lnTo>
                      <a:pt x="76" y="57"/>
                    </a:lnTo>
                    <a:lnTo>
                      <a:pt x="69" y="44"/>
                    </a:lnTo>
                    <a:lnTo>
                      <a:pt x="64" y="32"/>
                    </a:lnTo>
                    <a:lnTo>
                      <a:pt x="57" y="22"/>
                    </a:lnTo>
                    <a:lnTo>
                      <a:pt x="51" y="12"/>
                    </a:lnTo>
                    <a:lnTo>
                      <a:pt x="44" y="7"/>
                    </a:lnTo>
                    <a:lnTo>
                      <a:pt x="38" y="3"/>
                    </a:lnTo>
                    <a:lnTo>
                      <a:pt x="32" y="0"/>
                    </a:lnTo>
                    <a:lnTo>
                      <a:pt x="25" y="0"/>
                    </a:lnTo>
                    <a:lnTo>
                      <a:pt x="15" y="3"/>
                    </a:lnTo>
                    <a:lnTo>
                      <a:pt x="10" y="9"/>
                    </a:lnTo>
                    <a:lnTo>
                      <a:pt x="3" y="19"/>
                    </a:lnTo>
                    <a:lnTo>
                      <a:pt x="0" y="29"/>
                    </a:lnTo>
                    <a:lnTo>
                      <a:pt x="0" y="41"/>
                    </a:lnTo>
                    <a:lnTo>
                      <a:pt x="0" y="54"/>
                    </a:lnTo>
                    <a:lnTo>
                      <a:pt x="3" y="70"/>
                    </a:lnTo>
                    <a:lnTo>
                      <a:pt x="3" y="86"/>
                    </a:lnTo>
                    <a:lnTo>
                      <a:pt x="7" y="98"/>
                    </a:lnTo>
                    <a:lnTo>
                      <a:pt x="12" y="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38" name="Freeform 1800">
                <a:extLst>
                  <a:ext uri="{FF2B5EF4-FFF2-40B4-BE49-F238E27FC236}">
                    <a16:creationId xmlns:a16="http://schemas.microsoft.com/office/drawing/2014/main" id="{08E5FEC5-D638-4648-B080-F4D7C830D852}"/>
                  </a:ext>
                </a:extLst>
              </p:cNvPr>
              <p:cNvSpPr>
                <a:spLocks/>
              </p:cNvSpPr>
              <p:nvPr/>
            </p:nvSpPr>
            <p:spPr bwMode="auto">
              <a:xfrm>
                <a:off x="3471" y="2764"/>
                <a:ext cx="33" cy="39"/>
              </a:xfrm>
              <a:custGeom>
                <a:avLst/>
                <a:gdLst>
                  <a:gd name="T0" fmla="*/ 3 w 131"/>
                  <a:gd name="T1" fmla="*/ 7 h 156"/>
                  <a:gd name="T2" fmla="*/ 3 w 131"/>
                  <a:gd name="T3" fmla="*/ 8 h 156"/>
                  <a:gd name="T4" fmla="*/ 4 w 131"/>
                  <a:gd name="T5" fmla="*/ 8 h 156"/>
                  <a:gd name="T6" fmla="*/ 4 w 131"/>
                  <a:gd name="T7" fmla="*/ 9 h 156"/>
                  <a:gd name="T8" fmla="*/ 5 w 131"/>
                  <a:gd name="T9" fmla="*/ 9 h 156"/>
                  <a:gd name="T10" fmla="*/ 5 w 131"/>
                  <a:gd name="T11" fmla="*/ 10 h 156"/>
                  <a:gd name="T12" fmla="*/ 6 w 131"/>
                  <a:gd name="T13" fmla="*/ 10 h 156"/>
                  <a:gd name="T14" fmla="*/ 7 w 131"/>
                  <a:gd name="T15" fmla="*/ 10 h 156"/>
                  <a:gd name="T16" fmla="*/ 7 w 131"/>
                  <a:gd name="T17" fmla="*/ 10 h 156"/>
                  <a:gd name="T18" fmla="*/ 7 w 131"/>
                  <a:gd name="T19" fmla="*/ 10 h 156"/>
                  <a:gd name="T20" fmla="*/ 8 w 131"/>
                  <a:gd name="T21" fmla="*/ 10 h 156"/>
                  <a:gd name="T22" fmla="*/ 8 w 131"/>
                  <a:gd name="T23" fmla="*/ 9 h 156"/>
                  <a:gd name="T24" fmla="*/ 8 w 131"/>
                  <a:gd name="T25" fmla="*/ 9 h 156"/>
                  <a:gd name="T26" fmla="*/ 8 w 131"/>
                  <a:gd name="T27" fmla="*/ 9 h 156"/>
                  <a:gd name="T28" fmla="*/ 8 w 131"/>
                  <a:gd name="T29" fmla="*/ 8 h 156"/>
                  <a:gd name="T30" fmla="*/ 8 w 131"/>
                  <a:gd name="T31" fmla="*/ 7 h 156"/>
                  <a:gd name="T32" fmla="*/ 8 w 131"/>
                  <a:gd name="T33" fmla="*/ 7 h 156"/>
                  <a:gd name="T34" fmla="*/ 8 w 131"/>
                  <a:gd name="T35" fmla="*/ 6 h 156"/>
                  <a:gd name="T36" fmla="*/ 8 w 131"/>
                  <a:gd name="T37" fmla="*/ 6 h 156"/>
                  <a:gd name="T38" fmla="*/ 7 w 131"/>
                  <a:gd name="T39" fmla="*/ 5 h 156"/>
                  <a:gd name="T40" fmla="*/ 7 w 131"/>
                  <a:gd name="T41" fmla="*/ 4 h 156"/>
                  <a:gd name="T42" fmla="*/ 6 w 131"/>
                  <a:gd name="T43" fmla="*/ 3 h 156"/>
                  <a:gd name="T44" fmla="*/ 5 w 131"/>
                  <a:gd name="T45" fmla="*/ 2 h 156"/>
                  <a:gd name="T46" fmla="*/ 5 w 131"/>
                  <a:gd name="T47" fmla="*/ 2 h 156"/>
                  <a:gd name="T48" fmla="*/ 4 w 131"/>
                  <a:gd name="T49" fmla="*/ 1 h 156"/>
                  <a:gd name="T50" fmla="*/ 3 w 131"/>
                  <a:gd name="T51" fmla="*/ 1 h 156"/>
                  <a:gd name="T52" fmla="*/ 3 w 131"/>
                  <a:gd name="T53" fmla="*/ 1 h 156"/>
                  <a:gd name="T54" fmla="*/ 2 w 131"/>
                  <a:gd name="T55" fmla="*/ 0 h 156"/>
                  <a:gd name="T56" fmla="*/ 2 w 131"/>
                  <a:gd name="T57" fmla="*/ 0 h 156"/>
                  <a:gd name="T58" fmla="*/ 1 w 131"/>
                  <a:gd name="T59" fmla="*/ 0 h 156"/>
                  <a:gd name="T60" fmla="*/ 1 w 131"/>
                  <a:gd name="T61" fmla="*/ 0 h 156"/>
                  <a:gd name="T62" fmla="*/ 0 w 131"/>
                  <a:gd name="T63" fmla="*/ 1 h 156"/>
                  <a:gd name="T64" fmla="*/ 0 w 131"/>
                  <a:gd name="T65" fmla="*/ 1 h 156"/>
                  <a:gd name="T66" fmla="*/ 0 w 131"/>
                  <a:gd name="T67" fmla="*/ 2 h 156"/>
                  <a:gd name="T68" fmla="*/ 0 w 131"/>
                  <a:gd name="T69" fmla="*/ 3 h 156"/>
                  <a:gd name="T70" fmla="*/ 0 w 131"/>
                  <a:gd name="T71" fmla="*/ 3 h 156"/>
                  <a:gd name="T72" fmla="*/ 1 w 131"/>
                  <a:gd name="T73" fmla="*/ 4 h 156"/>
                  <a:gd name="T74" fmla="*/ 1 w 131"/>
                  <a:gd name="T75" fmla="*/ 5 h 156"/>
                  <a:gd name="T76" fmla="*/ 2 w 131"/>
                  <a:gd name="T77" fmla="*/ 6 h 156"/>
                  <a:gd name="T78" fmla="*/ 2 w 131"/>
                  <a:gd name="T79" fmla="*/ 7 h 156"/>
                  <a:gd name="T80" fmla="*/ 3 w 131"/>
                  <a:gd name="T81" fmla="*/ 7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1"/>
                  <a:gd name="T124" fmla="*/ 0 h 156"/>
                  <a:gd name="T125" fmla="*/ 131 w 131"/>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1" h="156">
                    <a:moveTo>
                      <a:pt x="42" y="111"/>
                    </a:moveTo>
                    <a:lnTo>
                      <a:pt x="48" y="121"/>
                    </a:lnTo>
                    <a:lnTo>
                      <a:pt x="57" y="131"/>
                    </a:lnTo>
                    <a:lnTo>
                      <a:pt x="67" y="140"/>
                    </a:lnTo>
                    <a:lnTo>
                      <a:pt x="77" y="143"/>
                    </a:lnTo>
                    <a:lnTo>
                      <a:pt x="82" y="150"/>
                    </a:lnTo>
                    <a:lnTo>
                      <a:pt x="92" y="153"/>
                    </a:lnTo>
                    <a:lnTo>
                      <a:pt x="102" y="156"/>
                    </a:lnTo>
                    <a:lnTo>
                      <a:pt x="108" y="156"/>
                    </a:lnTo>
                    <a:lnTo>
                      <a:pt x="114" y="153"/>
                    </a:lnTo>
                    <a:lnTo>
                      <a:pt x="121" y="150"/>
                    </a:lnTo>
                    <a:lnTo>
                      <a:pt x="124" y="146"/>
                    </a:lnTo>
                    <a:lnTo>
                      <a:pt x="128" y="140"/>
                    </a:lnTo>
                    <a:lnTo>
                      <a:pt x="131" y="134"/>
                    </a:lnTo>
                    <a:lnTo>
                      <a:pt x="131" y="124"/>
                    </a:lnTo>
                    <a:lnTo>
                      <a:pt x="128" y="114"/>
                    </a:lnTo>
                    <a:lnTo>
                      <a:pt x="124" y="106"/>
                    </a:lnTo>
                    <a:lnTo>
                      <a:pt x="121" y="96"/>
                    </a:lnTo>
                    <a:lnTo>
                      <a:pt x="118" y="86"/>
                    </a:lnTo>
                    <a:lnTo>
                      <a:pt x="111" y="74"/>
                    </a:lnTo>
                    <a:lnTo>
                      <a:pt x="102" y="64"/>
                    </a:lnTo>
                    <a:lnTo>
                      <a:pt x="92" y="48"/>
                    </a:lnTo>
                    <a:lnTo>
                      <a:pt x="80" y="35"/>
                    </a:lnTo>
                    <a:lnTo>
                      <a:pt x="70" y="26"/>
                    </a:lnTo>
                    <a:lnTo>
                      <a:pt x="60" y="16"/>
                    </a:lnTo>
                    <a:lnTo>
                      <a:pt x="52" y="10"/>
                    </a:lnTo>
                    <a:lnTo>
                      <a:pt x="42" y="6"/>
                    </a:lnTo>
                    <a:lnTo>
                      <a:pt x="32" y="3"/>
                    </a:lnTo>
                    <a:lnTo>
                      <a:pt x="26" y="0"/>
                    </a:lnTo>
                    <a:lnTo>
                      <a:pt x="20" y="0"/>
                    </a:lnTo>
                    <a:lnTo>
                      <a:pt x="13" y="3"/>
                    </a:lnTo>
                    <a:lnTo>
                      <a:pt x="3" y="10"/>
                    </a:lnTo>
                    <a:lnTo>
                      <a:pt x="0" y="16"/>
                    </a:lnTo>
                    <a:lnTo>
                      <a:pt x="0" y="28"/>
                    </a:lnTo>
                    <a:lnTo>
                      <a:pt x="0" y="38"/>
                    </a:lnTo>
                    <a:lnTo>
                      <a:pt x="3" y="52"/>
                    </a:lnTo>
                    <a:lnTo>
                      <a:pt x="10" y="64"/>
                    </a:lnTo>
                    <a:lnTo>
                      <a:pt x="16" y="77"/>
                    </a:lnTo>
                    <a:lnTo>
                      <a:pt x="26" y="89"/>
                    </a:lnTo>
                    <a:lnTo>
                      <a:pt x="32" y="102"/>
                    </a:lnTo>
                    <a:lnTo>
                      <a:pt x="42" y="11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39" name="Freeform 1801">
                <a:extLst>
                  <a:ext uri="{FF2B5EF4-FFF2-40B4-BE49-F238E27FC236}">
                    <a16:creationId xmlns:a16="http://schemas.microsoft.com/office/drawing/2014/main" id="{4913C42A-E29E-42A8-90C3-987AFC1DF7A4}"/>
                  </a:ext>
                </a:extLst>
              </p:cNvPr>
              <p:cNvSpPr>
                <a:spLocks/>
              </p:cNvSpPr>
              <p:nvPr/>
            </p:nvSpPr>
            <p:spPr bwMode="auto">
              <a:xfrm>
                <a:off x="3471" y="2764"/>
                <a:ext cx="33" cy="39"/>
              </a:xfrm>
              <a:custGeom>
                <a:avLst/>
                <a:gdLst>
                  <a:gd name="T0" fmla="*/ 3 w 131"/>
                  <a:gd name="T1" fmla="*/ 7 h 156"/>
                  <a:gd name="T2" fmla="*/ 3 w 131"/>
                  <a:gd name="T3" fmla="*/ 8 h 156"/>
                  <a:gd name="T4" fmla="*/ 4 w 131"/>
                  <a:gd name="T5" fmla="*/ 8 h 156"/>
                  <a:gd name="T6" fmla="*/ 4 w 131"/>
                  <a:gd name="T7" fmla="*/ 9 h 156"/>
                  <a:gd name="T8" fmla="*/ 5 w 131"/>
                  <a:gd name="T9" fmla="*/ 9 h 156"/>
                  <a:gd name="T10" fmla="*/ 5 w 131"/>
                  <a:gd name="T11" fmla="*/ 10 h 156"/>
                  <a:gd name="T12" fmla="*/ 6 w 131"/>
                  <a:gd name="T13" fmla="*/ 10 h 156"/>
                  <a:gd name="T14" fmla="*/ 7 w 131"/>
                  <a:gd name="T15" fmla="*/ 10 h 156"/>
                  <a:gd name="T16" fmla="*/ 7 w 131"/>
                  <a:gd name="T17" fmla="*/ 10 h 156"/>
                  <a:gd name="T18" fmla="*/ 7 w 131"/>
                  <a:gd name="T19" fmla="*/ 10 h 156"/>
                  <a:gd name="T20" fmla="*/ 8 w 131"/>
                  <a:gd name="T21" fmla="*/ 10 h 156"/>
                  <a:gd name="T22" fmla="*/ 8 w 131"/>
                  <a:gd name="T23" fmla="*/ 9 h 156"/>
                  <a:gd name="T24" fmla="*/ 8 w 131"/>
                  <a:gd name="T25" fmla="*/ 9 h 156"/>
                  <a:gd name="T26" fmla="*/ 8 w 131"/>
                  <a:gd name="T27" fmla="*/ 9 h 156"/>
                  <a:gd name="T28" fmla="*/ 8 w 131"/>
                  <a:gd name="T29" fmla="*/ 8 h 156"/>
                  <a:gd name="T30" fmla="*/ 8 w 131"/>
                  <a:gd name="T31" fmla="*/ 7 h 156"/>
                  <a:gd name="T32" fmla="*/ 8 w 131"/>
                  <a:gd name="T33" fmla="*/ 7 h 156"/>
                  <a:gd name="T34" fmla="*/ 8 w 131"/>
                  <a:gd name="T35" fmla="*/ 6 h 156"/>
                  <a:gd name="T36" fmla="*/ 8 w 131"/>
                  <a:gd name="T37" fmla="*/ 6 h 156"/>
                  <a:gd name="T38" fmla="*/ 7 w 131"/>
                  <a:gd name="T39" fmla="*/ 5 h 156"/>
                  <a:gd name="T40" fmla="*/ 7 w 131"/>
                  <a:gd name="T41" fmla="*/ 4 h 156"/>
                  <a:gd name="T42" fmla="*/ 6 w 131"/>
                  <a:gd name="T43" fmla="*/ 3 h 156"/>
                  <a:gd name="T44" fmla="*/ 5 w 131"/>
                  <a:gd name="T45" fmla="*/ 2 h 156"/>
                  <a:gd name="T46" fmla="*/ 5 w 131"/>
                  <a:gd name="T47" fmla="*/ 2 h 156"/>
                  <a:gd name="T48" fmla="*/ 4 w 131"/>
                  <a:gd name="T49" fmla="*/ 1 h 156"/>
                  <a:gd name="T50" fmla="*/ 3 w 131"/>
                  <a:gd name="T51" fmla="*/ 1 h 156"/>
                  <a:gd name="T52" fmla="*/ 3 w 131"/>
                  <a:gd name="T53" fmla="*/ 1 h 156"/>
                  <a:gd name="T54" fmla="*/ 2 w 131"/>
                  <a:gd name="T55" fmla="*/ 0 h 156"/>
                  <a:gd name="T56" fmla="*/ 2 w 131"/>
                  <a:gd name="T57" fmla="*/ 0 h 156"/>
                  <a:gd name="T58" fmla="*/ 1 w 131"/>
                  <a:gd name="T59" fmla="*/ 0 h 156"/>
                  <a:gd name="T60" fmla="*/ 1 w 131"/>
                  <a:gd name="T61" fmla="*/ 0 h 156"/>
                  <a:gd name="T62" fmla="*/ 0 w 131"/>
                  <a:gd name="T63" fmla="*/ 1 h 156"/>
                  <a:gd name="T64" fmla="*/ 0 w 131"/>
                  <a:gd name="T65" fmla="*/ 1 h 156"/>
                  <a:gd name="T66" fmla="*/ 0 w 131"/>
                  <a:gd name="T67" fmla="*/ 2 h 156"/>
                  <a:gd name="T68" fmla="*/ 0 w 131"/>
                  <a:gd name="T69" fmla="*/ 3 h 156"/>
                  <a:gd name="T70" fmla="*/ 0 w 131"/>
                  <a:gd name="T71" fmla="*/ 3 h 156"/>
                  <a:gd name="T72" fmla="*/ 1 w 131"/>
                  <a:gd name="T73" fmla="*/ 4 h 156"/>
                  <a:gd name="T74" fmla="*/ 1 w 131"/>
                  <a:gd name="T75" fmla="*/ 5 h 156"/>
                  <a:gd name="T76" fmla="*/ 2 w 131"/>
                  <a:gd name="T77" fmla="*/ 6 h 156"/>
                  <a:gd name="T78" fmla="*/ 2 w 131"/>
                  <a:gd name="T79" fmla="*/ 7 h 156"/>
                  <a:gd name="T80" fmla="*/ 3 w 131"/>
                  <a:gd name="T81" fmla="*/ 7 h 1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1"/>
                  <a:gd name="T124" fmla="*/ 0 h 156"/>
                  <a:gd name="T125" fmla="*/ 131 w 131"/>
                  <a:gd name="T126" fmla="*/ 156 h 1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1" h="156">
                    <a:moveTo>
                      <a:pt x="42" y="111"/>
                    </a:moveTo>
                    <a:lnTo>
                      <a:pt x="48" y="121"/>
                    </a:lnTo>
                    <a:lnTo>
                      <a:pt x="57" y="131"/>
                    </a:lnTo>
                    <a:lnTo>
                      <a:pt x="67" y="140"/>
                    </a:lnTo>
                    <a:lnTo>
                      <a:pt x="77" y="143"/>
                    </a:lnTo>
                    <a:lnTo>
                      <a:pt x="82" y="150"/>
                    </a:lnTo>
                    <a:lnTo>
                      <a:pt x="92" y="153"/>
                    </a:lnTo>
                    <a:lnTo>
                      <a:pt x="102" y="156"/>
                    </a:lnTo>
                    <a:lnTo>
                      <a:pt x="108" y="156"/>
                    </a:lnTo>
                    <a:lnTo>
                      <a:pt x="114" y="153"/>
                    </a:lnTo>
                    <a:lnTo>
                      <a:pt x="121" y="150"/>
                    </a:lnTo>
                    <a:lnTo>
                      <a:pt x="124" y="146"/>
                    </a:lnTo>
                    <a:lnTo>
                      <a:pt x="128" y="140"/>
                    </a:lnTo>
                    <a:lnTo>
                      <a:pt x="131" y="134"/>
                    </a:lnTo>
                    <a:lnTo>
                      <a:pt x="131" y="124"/>
                    </a:lnTo>
                    <a:lnTo>
                      <a:pt x="128" y="114"/>
                    </a:lnTo>
                    <a:lnTo>
                      <a:pt x="124" y="106"/>
                    </a:lnTo>
                    <a:lnTo>
                      <a:pt x="121" y="96"/>
                    </a:lnTo>
                    <a:lnTo>
                      <a:pt x="118" y="86"/>
                    </a:lnTo>
                    <a:lnTo>
                      <a:pt x="111" y="74"/>
                    </a:lnTo>
                    <a:lnTo>
                      <a:pt x="102" y="64"/>
                    </a:lnTo>
                    <a:lnTo>
                      <a:pt x="92" y="48"/>
                    </a:lnTo>
                    <a:lnTo>
                      <a:pt x="80" y="35"/>
                    </a:lnTo>
                    <a:lnTo>
                      <a:pt x="70" y="26"/>
                    </a:lnTo>
                    <a:lnTo>
                      <a:pt x="60" y="16"/>
                    </a:lnTo>
                    <a:lnTo>
                      <a:pt x="52" y="10"/>
                    </a:lnTo>
                    <a:lnTo>
                      <a:pt x="42" y="6"/>
                    </a:lnTo>
                    <a:lnTo>
                      <a:pt x="32" y="3"/>
                    </a:lnTo>
                    <a:lnTo>
                      <a:pt x="26" y="0"/>
                    </a:lnTo>
                    <a:lnTo>
                      <a:pt x="20" y="0"/>
                    </a:lnTo>
                    <a:lnTo>
                      <a:pt x="13" y="3"/>
                    </a:lnTo>
                    <a:lnTo>
                      <a:pt x="3" y="10"/>
                    </a:lnTo>
                    <a:lnTo>
                      <a:pt x="0" y="16"/>
                    </a:lnTo>
                    <a:lnTo>
                      <a:pt x="0" y="28"/>
                    </a:lnTo>
                    <a:lnTo>
                      <a:pt x="0" y="38"/>
                    </a:lnTo>
                    <a:lnTo>
                      <a:pt x="3" y="52"/>
                    </a:lnTo>
                    <a:lnTo>
                      <a:pt x="10" y="64"/>
                    </a:lnTo>
                    <a:lnTo>
                      <a:pt x="16" y="77"/>
                    </a:lnTo>
                    <a:lnTo>
                      <a:pt x="26" y="89"/>
                    </a:lnTo>
                    <a:lnTo>
                      <a:pt x="32" y="102"/>
                    </a:lnTo>
                    <a:lnTo>
                      <a:pt x="42" y="11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40" name="Freeform 1802">
                <a:extLst>
                  <a:ext uri="{FF2B5EF4-FFF2-40B4-BE49-F238E27FC236}">
                    <a16:creationId xmlns:a16="http://schemas.microsoft.com/office/drawing/2014/main" id="{98B4E57F-2CA1-4CFB-8F12-C1105DA8C119}"/>
                  </a:ext>
                </a:extLst>
              </p:cNvPr>
              <p:cNvSpPr>
                <a:spLocks/>
              </p:cNvSpPr>
              <p:nvPr/>
            </p:nvSpPr>
            <p:spPr bwMode="auto">
              <a:xfrm>
                <a:off x="3398" y="2708"/>
                <a:ext cx="42" cy="29"/>
              </a:xfrm>
              <a:custGeom>
                <a:avLst/>
                <a:gdLst>
                  <a:gd name="T0" fmla="*/ 5 w 165"/>
                  <a:gd name="T1" fmla="*/ 6 h 117"/>
                  <a:gd name="T2" fmla="*/ 6 w 165"/>
                  <a:gd name="T3" fmla="*/ 6 h 117"/>
                  <a:gd name="T4" fmla="*/ 6 w 165"/>
                  <a:gd name="T5" fmla="*/ 7 h 117"/>
                  <a:gd name="T6" fmla="*/ 7 w 165"/>
                  <a:gd name="T7" fmla="*/ 7 h 117"/>
                  <a:gd name="T8" fmla="*/ 8 w 165"/>
                  <a:gd name="T9" fmla="*/ 7 h 117"/>
                  <a:gd name="T10" fmla="*/ 8 w 165"/>
                  <a:gd name="T11" fmla="*/ 7 h 117"/>
                  <a:gd name="T12" fmla="*/ 9 w 165"/>
                  <a:gd name="T13" fmla="*/ 7 h 117"/>
                  <a:gd name="T14" fmla="*/ 9 w 165"/>
                  <a:gd name="T15" fmla="*/ 7 h 117"/>
                  <a:gd name="T16" fmla="*/ 10 w 165"/>
                  <a:gd name="T17" fmla="*/ 7 h 117"/>
                  <a:gd name="T18" fmla="*/ 10 w 165"/>
                  <a:gd name="T19" fmla="*/ 7 h 117"/>
                  <a:gd name="T20" fmla="*/ 10 w 165"/>
                  <a:gd name="T21" fmla="*/ 6 h 117"/>
                  <a:gd name="T22" fmla="*/ 11 w 165"/>
                  <a:gd name="T23" fmla="*/ 6 h 117"/>
                  <a:gd name="T24" fmla="*/ 11 w 165"/>
                  <a:gd name="T25" fmla="*/ 6 h 117"/>
                  <a:gd name="T26" fmla="*/ 11 w 165"/>
                  <a:gd name="T27" fmla="*/ 5 h 117"/>
                  <a:gd name="T28" fmla="*/ 10 w 165"/>
                  <a:gd name="T29" fmla="*/ 5 h 117"/>
                  <a:gd name="T30" fmla="*/ 10 w 165"/>
                  <a:gd name="T31" fmla="*/ 4 h 117"/>
                  <a:gd name="T32" fmla="*/ 10 w 165"/>
                  <a:gd name="T33" fmla="*/ 4 h 117"/>
                  <a:gd name="T34" fmla="*/ 9 w 165"/>
                  <a:gd name="T35" fmla="*/ 3 h 117"/>
                  <a:gd name="T36" fmla="*/ 9 w 165"/>
                  <a:gd name="T37" fmla="*/ 3 h 117"/>
                  <a:gd name="T38" fmla="*/ 8 w 165"/>
                  <a:gd name="T39" fmla="*/ 2 h 117"/>
                  <a:gd name="T40" fmla="*/ 7 w 165"/>
                  <a:gd name="T41" fmla="*/ 2 h 117"/>
                  <a:gd name="T42" fmla="*/ 6 w 165"/>
                  <a:gd name="T43" fmla="*/ 1 h 117"/>
                  <a:gd name="T44" fmla="*/ 5 w 165"/>
                  <a:gd name="T45" fmla="*/ 1 h 117"/>
                  <a:gd name="T46" fmla="*/ 5 w 165"/>
                  <a:gd name="T47" fmla="*/ 0 h 117"/>
                  <a:gd name="T48" fmla="*/ 4 w 165"/>
                  <a:gd name="T49" fmla="*/ 0 h 117"/>
                  <a:gd name="T50" fmla="*/ 3 w 165"/>
                  <a:gd name="T51" fmla="*/ 0 h 117"/>
                  <a:gd name="T52" fmla="*/ 2 w 165"/>
                  <a:gd name="T53" fmla="*/ 0 h 117"/>
                  <a:gd name="T54" fmla="*/ 2 w 165"/>
                  <a:gd name="T55" fmla="*/ 0 h 117"/>
                  <a:gd name="T56" fmla="*/ 1 w 165"/>
                  <a:gd name="T57" fmla="*/ 0 h 117"/>
                  <a:gd name="T58" fmla="*/ 1 w 165"/>
                  <a:gd name="T59" fmla="*/ 0 h 117"/>
                  <a:gd name="T60" fmla="*/ 1 w 165"/>
                  <a:gd name="T61" fmla="*/ 0 h 117"/>
                  <a:gd name="T62" fmla="*/ 0 w 165"/>
                  <a:gd name="T63" fmla="*/ 1 h 117"/>
                  <a:gd name="T64" fmla="*/ 0 w 165"/>
                  <a:gd name="T65" fmla="*/ 1 h 117"/>
                  <a:gd name="T66" fmla="*/ 0 w 165"/>
                  <a:gd name="T67" fmla="*/ 2 h 117"/>
                  <a:gd name="T68" fmla="*/ 1 w 165"/>
                  <a:gd name="T69" fmla="*/ 3 h 117"/>
                  <a:gd name="T70" fmla="*/ 1 w 165"/>
                  <a:gd name="T71" fmla="*/ 3 h 117"/>
                  <a:gd name="T72" fmla="*/ 2 w 165"/>
                  <a:gd name="T73" fmla="*/ 4 h 117"/>
                  <a:gd name="T74" fmla="*/ 3 w 165"/>
                  <a:gd name="T75" fmla="*/ 5 h 117"/>
                  <a:gd name="T76" fmla="*/ 3 w 165"/>
                  <a:gd name="T77" fmla="*/ 5 h 117"/>
                  <a:gd name="T78" fmla="*/ 4 w 165"/>
                  <a:gd name="T79" fmla="*/ 6 h 117"/>
                  <a:gd name="T80" fmla="*/ 5 w 165"/>
                  <a:gd name="T81" fmla="*/ 6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7"/>
                  <a:gd name="T125" fmla="*/ 165 w 16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7">
                    <a:moveTo>
                      <a:pt x="73" y="98"/>
                    </a:moveTo>
                    <a:lnTo>
                      <a:pt x="86" y="105"/>
                    </a:lnTo>
                    <a:lnTo>
                      <a:pt x="96" y="111"/>
                    </a:lnTo>
                    <a:lnTo>
                      <a:pt x="108" y="115"/>
                    </a:lnTo>
                    <a:lnTo>
                      <a:pt x="118" y="117"/>
                    </a:lnTo>
                    <a:lnTo>
                      <a:pt x="127" y="117"/>
                    </a:lnTo>
                    <a:lnTo>
                      <a:pt x="136" y="117"/>
                    </a:lnTo>
                    <a:lnTo>
                      <a:pt x="146" y="117"/>
                    </a:lnTo>
                    <a:lnTo>
                      <a:pt x="153" y="115"/>
                    </a:lnTo>
                    <a:lnTo>
                      <a:pt x="158" y="111"/>
                    </a:lnTo>
                    <a:lnTo>
                      <a:pt x="162" y="105"/>
                    </a:lnTo>
                    <a:lnTo>
                      <a:pt x="165" y="98"/>
                    </a:lnTo>
                    <a:lnTo>
                      <a:pt x="165" y="91"/>
                    </a:lnTo>
                    <a:lnTo>
                      <a:pt x="165" y="86"/>
                    </a:lnTo>
                    <a:lnTo>
                      <a:pt x="162" y="76"/>
                    </a:lnTo>
                    <a:lnTo>
                      <a:pt x="156" y="69"/>
                    </a:lnTo>
                    <a:lnTo>
                      <a:pt x="150" y="61"/>
                    </a:lnTo>
                    <a:lnTo>
                      <a:pt x="143" y="54"/>
                    </a:lnTo>
                    <a:lnTo>
                      <a:pt x="133" y="44"/>
                    </a:lnTo>
                    <a:lnTo>
                      <a:pt x="124" y="37"/>
                    </a:lnTo>
                    <a:lnTo>
                      <a:pt x="114" y="32"/>
                    </a:lnTo>
                    <a:lnTo>
                      <a:pt x="99" y="22"/>
                    </a:lnTo>
                    <a:lnTo>
                      <a:pt x="82" y="15"/>
                    </a:lnTo>
                    <a:lnTo>
                      <a:pt x="70" y="9"/>
                    </a:lnTo>
                    <a:lnTo>
                      <a:pt x="57" y="3"/>
                    </a:lnTo>
                    <a:lnTo>
                      <a:pt x="45" y="0"/>
                    </a:lnTo>
                    <a:lnTo>
                      <a:pt x="35" y="0"/>
                    </a:lnTo>
                    <a:lnTo>
                      <a:pt x="25" y="0"/>
                    </a:lnTo>
                    <a:lnTo>
                      <a:pt x="19" y="0"/>
                    </a:lnTo>
                    <a:lnTo>
                      <a:pt x="13" y="3"/>
                    </a:lnTo>
                    <a:lnTo>
                      <a:pt x="6" y="9"/>
                    </a:lnTo>
                    <a:lnTo>
                      <a:pt x="3" y="15"/>
                    </a:lnTo>
                    <a:lnTo>
                      <a:pt x="0" y="25"/>
                    </a:lnTo>
                    <a:lnTo>
                      <a:pt x="3" y="34"/>
                    </a:lnTo>
                    <a:lnTo>
                      <a:pt x="10" y="47"/>
                    </a:lnTo>
                    <a:lnTo>
                      <a:pt x="16" y="57"/>
                    </a:lnTo>
                    <a:lnTo>
                      <a:pt x="25" y="66"/>
                    </a:lnTo>
                    <a:lnTo>
                      <a:pt x="38" y="76"/>
                    </a:lnTo>
                    <a:lnTo>
                      <a:pt x="50" y="86"/>
                    </a:lnTo>
                    <a:lnTo>
                      <a:pt x="64" y="91"/>
                    </a:lnTo>
                    <a:lnTo>
                      <a:pt x="73" y="98"/>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1" name="Freeform 1803">
                <a:extLst>
                  <a:ext uri="{FF2B5EF4-FFF2-40B4-BE49-F238E27FC236}">
                    <a16:creationId xmlns:a16="http://schemas.microsoft.com/office/drawing/2014/main" id="{6046CC2E-EFF8-4029-BB97-DC26322D8DB0}"/>
                  </a:ext>
                </a:extLst>
              </p:cNvPr>
              <p:cNvSpPr>
                <a:spLocks/>
              </p:cNvSpPr>
              <p:nvPr/>
            </p:nvSpPr>
            <p:spPr bwMode="auto">
              <a:xfrm>
                <a:off x="3398" y="2708"/>
                <a:ext cx="42" cy="29"/>
              </a:xfrm>
              <a:custGeom>
                <a:avLst/>
                <a:gdLst>
                  <a:gd name="T0" fmla="*/ 5 w 165"/>
                  <a:gd name="T1" fmla="*/ 6 h 117"/>
                  <a:gd name="T2" fmla="*/ 6 w 165"/>
                  <a:gd name="T3" fmla="*/ 6 h 117"/>
                  <a:gd name="T4" fmla="*/ 6 w 165"/>
                  <a:gd name="T5" fmla="*/ 7 h 117"/>
                  <a:gd name="T6" fmla="*/ 7 w 165"/>
                  <a:gd name="T7" fmla="*/ 7 h 117"/>
                  <a:gd name="T8" fmla="*/ 8 w 165"/>
                  <a:gd name="T9" fmla="*/ 7 h 117"/>
                  <a:gd name="T10" fmla="*/ 8 w 165"/>
                  <a:gd name="T11" fmla="*/ 7 h 117"/>
                  <a:gd name="T12" fmla="*/ 9 w 165"/>
                  <a:gd name="T13" fmla="*/ 7 h 117"/>
                  <a:gd name="T14" fmla="*/ 9 w 165"/>
                  <a:gd name="T15" fmla="*/ 7 h 117"/>
                  <a:gd name="T16" fmla="*/ 10 w 165"/>
                  <a:gd name="T17" fmla="*/ 7 h 117"/>
                  <a:gd name="T18" fmla="*/ 10 w 165"/>
                  <a:gd name="T19" fmla="*/ 7 h 117"/>
                  <a:gd name="T20" fmla="*/ 10 w 165"/>
                  <a:gd name="T21" fmla="*/ 6 h 117"/>
                  <a:gd name="T22" fmla="*/ 11 w 165"/>
                  <a:gd name="T23" fmla="*/ 6 h 117"/>
                  <a:gd name="T24" fmla="*/ 11 w 165"/>
                  <a:gd name="T25" fmla="*/ 6 h 117"/>
                  <a:gd name="T26" fmla="*/ 11 w 165"/>
                  <a:gd name="T27" fmla="*/ 5 h 117"/>
                  <a:gd name="T28" fmla="*/ 10 w 165"/>
                  <a:gd name="T29" fmla="*/ 5 h 117"/>
                  <a:gd name="T30" fmla="*/ 10 w 165"/>
                  <a:gd name="T31" fmla="*/ 4 h 117"/>
                  <a:gd name="T32" fmla="*/ 10 w 165"/>
                  <a:gd name="T33" fmla="*/ 4 h 117"/>
                  <a:gd name="T34" fmla="*/ 9 w 165"/>
                  <a:gd name="T35" fmla="*/ 3 h 117"/>
                  <a:gd name="T36" fmla="*/ 9 w 165"/>
                  <a:gd name="T37" fmla="*/ 3 h 117"/>
                  <a:gd name="T38" fmla="*/ 8 w 165"/>
                  <a:gd name="T39" fmla="*/ 2 h 117"/>
                  <a:gd name="T40" fmla="*/ 7 w 165"/>
                  <a:gd name="T41" fmla="*/ 2 h 117"/>
                  <a:gd name="T42" fmla="*/ 6 w 165"/>
                  <a:gd name="T43" fmla="*/ 1 h 117"/>
                  <a:gd name="T44" fmla="*/ 5 w 165"/>
                  <a:gd name="T45" fmla="*/ 1 h 117"/>
                  <a:gd name="T46" fmla="*/ 5 w 165"/>
                  <a:gd name="T47" fmla="*/ 0 h 117"/>
                  <a:gd name="T48" fmla="*/ 4 w 165"/>
                  <a:gd name="T49" fmla="*/ 0 h 117"/>
                  <a:gd name="T50" fmla="*/ 3 w 165"/>
                  <a:gd name="T51" fmla="*/ 0 h 117"/>
                  <a:gd name="T52" fmla="*/ 2 w 165"/>
                  <a:gd name="T53" fmla="*/ 0 h 117"/>
                  <a:gd name="T54" fmla="*/ 2 w 165"/>
                  <a:gd name="T55" fmla="*/ 0 h 117"/>
                  <a:gd name="T56" fmla="*/ 1 w 165"/>
                  <a:gd name="T57" fmla="*/ 0 h 117"/>
                  <a:gd name="T58" fmla="*/ 1 w 165"/>
                  <a:gd name="T59" fmla="*/ 0 h 117"/>
                  <a:gd name="T60" fmla="*/ 1 w 165"/>
                  <a:gd name="T61" fmla="*/ 0 h 117"/>
                  <a:gd name="T62" fmla="*/ 0 w 165"/>
                  <a:gd name="T63" fmla="*/ 1 h 117"/>
                  <a:gd name="T64" fmla="*/ 0 w 165"/>
                  <a:gd name="T65" fmla="*/ 1 h 117"/>
                  <a:gd name="T66" fmla="*/ 0 w 165"/>
                  <a:gd name="T67" fmla="*/ 2 h 117"/>
                  <a:gd name="T68" fmla="*/ 1 w 165"/>
                  <a:gd name="T69" fmla="*/ 3 h 117"/>
                  <a:gd name="T70" fmla="*/ 1 w 165"/>
                  <a:gd name="T71" fmla="*/ 3 h 117"/>
                  <a:gd name="T72" fmla="*/ 2 w 165"/>
                  <a:gd name="T73" fmla="*/ 4 h 117"/>
                  <a:gd name="T74" fmla="*/ 3 w 165"/>
                  <a:gd name="T75" fmla="*/ 5 h 117"/>
                  <a:gd name="T76" fmla="*/ 3 w 165"/>
                  <a:gd name="T77" fmla="*/ 5 h 117"/>
                  <a:gd name="T78" fmla="*/ 4 w 165"/>
                  <a:gd name="T79" fmla="*/ 6 h 117"/>
                  <a:gd name="T80" fmla="*/ 5 w 165"/>
                  <a:gd name="T81" fmla="*/ 6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5"/>
                  <a:gd name="T124" fmla="*/ 0 h 117"/>
                  <a:gd name="T125" fmla="*/ 165 w 16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5" h="117">
                    <a:moveTo>
                      <a:pt x="73" y="98"/>
                    </a:moveTo>
                    <a:lnTo>
                      <a:pt x="86" y="105"/>
                    </a:lnTo>
                    <a:lnTo>
                      <a:pt x="96" y="111"/>
                    </a:lnTo>
                    <a:lnTo>
                      <a:pt x="108" y="115"/>
                    </a:lnTo>
                    <a:lnTo>
                      <a:pt x="118" y="117"/>
                    </a:lnTo>
                    <a:lnTo>
                      <a:pt x="127" y="117"/>
                    </a:lnTo>
                    <a:lnTo>
                      <a:pt x="136" y="117"/>
                    </a:lnTo>
                    <a:lnTo>
                      <a:pt x="146" y="117"/>
                    </a:lnTo>
                    <a:lnTo>
                      <a:pt x="153" y="115"/>
                    </a:lnTo>
                    <a:lnTo>
                      <a:pt x="158" y="111"/>
                    </a:lnTo>
                    <a:lnTo>
                      <a:pt x="162" y="105"/>
                    </a:lnTo>
                    <a:lnTo>
                      <a:pt x="165" y="98"/>
                    </a:lnTo>
                    <a:lnTo>
                      <a:pt x="165" y="91"/>
                    </a:lnTo>
                    <a:lnTo>
                      <a:pt x="165" y="86"/>
                    </a:lnTo>
                    <a:lnTo>
                      <a:pt x="162" y="76"/>
                    </a:lnTo>
                    <a:lnTo>
                      <a:pt x="156" y="69"/>
                    </a:lnTo>
                    <a:lnTo>
                      <a:pt x="150" y="61"/>
                    </a:lnTo>
                    <a:lnTo>
                      <a:pt x="143" y="54"/>
                    </a:lnTo>
                    <a:lnTo>
                      <a:pt x="133" y="44"/>
                    </a:lnTo>
                    <a:lnTo>
                      <a:pt x="124" y="37"/>
                    </a:lnTo>
                    <a:lnTo>
                      <a:pt x="114" y="32"/>
                    </a:lnTo>
                    <a:lnTo>
                      <a:pt x="99" y="22"/>
                    </a:lnTo>
                    <a:lnTo>
                      <a:pt x="82" y="15"/>
                    </a:lnTo>
                    <a:lnTo>
                      <a:pt x="70" y="9"/>
                    </a:lnTo>
                    <a:lnTo>
                      <a:pt x="57" y="3"/>
                    </a:lnTo>
                    <a:lnTo>
                      <a:pt x="45" y="0"/>
                    </a:lnTo>
                    <a:lnTo>
                      <a:pt x="35" y="0"/>
                    </a:lnTo>
                    <a:lnTo>
                      <a:pt x="25" y="0"/>
                    </a:lnTo>
                    <a:lnTo>
                      <a:pt x="19" y="0"/>
                    </a:lnTo>
                    <a:lnTo>
                      <a:pt x="13" y="3"/>
                    </a:lnTo>
                    <a:lnTo>
                      <a:pt x="6" y="9"/>
                    </a:lnTo>
                    <a:lnTo>
                      <a:pt x="3" y="15"/>
                    </a:lnTo>
                    <a:lnTo>
                      <a:pt x="0" y="25"/>
                    </a:lnTo>
                    <a:lnTo>
                      <a:pt x="3" y="34"/>
                    </a:lnTo>
                    <a:lnTo>
                      <a:pt x="10" y="47"/>
                    </a:lnTo>
                    <a:lnTo>
                      <a:pt x="16" y="57"/>
                    </a:lnTo>
                    <a:lnTo>
                      <a:pt x="25" y="66"/>
                    </a:lnTo>
                    <a:lnTo>
                      <a:pt x="38" y="76"/>
                    </a:lnTo>
                    <a:lnTo>
                      <a:pt x="50" y="86"/>
                    </a:lnTo>
                    <a:lnTo>
                      <a:pt x="64" y="91"/>
                    </a:lnTo>
                    <a:lnTo>
                      <a:pt x="73" y="9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42" name="Freeform 1804">
                <a:extLst>
                  <a:ext uri="{FF2B5EF4-FFF2-40B4-BE49-F238E27FC236}">
                    <a16:creationId xmlns:a16="http://schemas.microsoft.com/office/drawing/2014/main" id="{6ED4CA40-1386-45FB-BE22-D05A151D6A51}"/>
                  </a:ext>
                </a:extLst>
              </p:cNvPr>
              <p:cNvSpPr>
                <a:spLocks/>
              </p:cNvSpPr>
              <p:nvPr/>
            </p:nvSpPr>
            <p:spPr bwMode="auto">
              <a:xfrm>
                <a:off x="2927" y="2436"/>
                <a:ext cx="28" cy="32"/>
              </a:xfrm>
              <a:custGeom>
                <a:avLst/>
                <a:gdLst>
                  <a:gd name="T0" fmla="*/ 6 w 112"/>
                  <a:gd name="T1" fmla="*/ 0 h 126"/>
                  <a:gd name="T2" fmla="*/ 6 w 112"/>
                  <a:gd name="T3" fmla="*/ 1 h 126"/>
                  <a:gd name="T4" fmla="*/ 7 w 112"/>
                  <a:gd name="T5" fmla="*/ 2 h 126"/>
                  <a:gd name="T6" fmla="*/ 7 w 112"/>
                  <a:gd name="T7" fmla="*/ 2 h 126"/>
                  <a:gd name="T8" fmla="*/ 7 w 112"/>
                  <a:gd name="T9" fmla="*/ 4 h 126"/>
                  <a:gd name="T10" fmla="*/ 7 w 112"/>
                  <a:gd name="T11" fmla="*/ 4 h 126"/>
                  <a:gd name="T12" fmla="*/ 7 w 112"/>
                  <a:gd name="T13" fmla="*/ 5 h 126"/>
                  <a:gd name="T14" fmla="*/ 7 w 112"/>
                  <a:gd name="T15" fmla="*/ 6 h 126"/>
                  <a:gd name="T16" fmla="*/ 7 w 112"/>
                  <a:gd name="T17" fmla="*/ 7 h 126"/>
                  <a:gd name="T18" fmla="*/ 6 w 112"/>
                  <a:gd name="T19" fmla="*/ 7 h 126"/>
                  <a:gd name="T20" fmla="*/ 6 w 112"/>
                  <a:gd name="T21" fmla="*/ 8 h 126"/>
                  <a:gd name="T22" fmla="*/ 5 w 112"/>
                  <a:gd name="T23" fmla="*/ 8 h 126"/>
                  <a:gd name="T24" fmla="*/ 5 w 112"/>
                  <a:gd name="T25" fmla="*/ 8 h 126"/>
                  <a:gd name="T26" fmla="*/ 4 w 112"/>
                  <a:gd name="T27" fmla="*/ 8 h 126"/>
                  <a:gd name="T28" fmla="*/ 3 w 112"/>
                  <a:gd name="T29" fmla="*/ 8 h 126"/>
                  <a:gd name="T30" fmla="*/ 3 w 112"/>
                  <a:gd name="T31" fmla="*/ 7 h 126"/>
                  <a:gd name="T32" fmla="*/ 2 w 112"/>
                  <a:gd name="T33" fmla="*/ 7 h 126"/>
                  <a:gd name="T34" fmla="*/ 2 w 112"/>
                  <a:gd name="T35" fmla="*/ 6 h 126"/>
                  <a:gd name="T36" fmla="*/ 1 w 112"/>
                  <a:gd name="T37" fmla="*/ 5 h 126"/>
                  <a:gd name="T38" fmla="*/ 1 w 112"/>
                  <a:gd name="T39" fmla="*/ 4 h 126"/>
                  <a:gd name="T40" fmla="*/ 0 w 112"/>
                  <a:gd name="T41" fmla="*/ 3 h 126"/>
                  <a:gd name="T42" fmla="*/ 6 w 112"/>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126"/>
                  <a:gd name="T68" fmla="*/ 112 w 112"/>
                  <a:gd name="T69" fmla="*/ 126 h 1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126">
                    <a:moveTo>
                      <a:pt x="95" y="0"/>
                    </a:moveTo>
                    <a:lnTo>
                      <a:pt x="99" y="12"/>
                    </a:lnTo>
                    <a:lnTo>
                      <a:pt x="102" y="25"/>
                    </a:lnTo>
                    <a:lnTo>
                      <a:pt x="105" y="37"/>
                    </a:lnTo>
                    <a:lnTo>
                      <a:pt x="108" y="54"/>
                    </a:lnTo>
                    <a:lnTo>
                      <a:pt x="112" y="66"/>
                    </a:lnTo>
                    <a:lnTo>
                      <a:pt x="112" y="79"/>
                    </a:lnTo>
                    <a:lnTo>
                      <a:pt x="108" y="91"/>
                    </a:lnTo>
                    <a:lnTo>
                      <a:pt x="102" y="104"/>
                    </a:lnTo>
                    <a:lnTo>
                      <a:pt x="95" y="114"/>
                    </a:lnTo>
                    <a:lnTo>
                      <a:pt x="86" y="123"/>
                    </a:lnTo>
                    <a:lnTo>
                      <a:pt x="80" y="126"/>
                    </a:lnTo>
                    <a:lnTo>
                      <a:pt x="70" y="126"/>
                    </a:lnTo>
                    <a:lnTo>
                      <a:pt x="64" y="123"/>
                    </a:lnTo>
                    <a:lnTo>
                      <a:pt x="51" y="120"/>
                    </a:lnTo>
                    <a:lnTo>
                      <a:pt x="41" y="114"/>
                    </a:lnTo>
                    <a:lnTo>
                      <a:pt x="32" y="104"/>
                    </a:lnTo>
                    <a:lnTo>
                      <a:pt x="22" y="94"/>
                    </a:lnTo>
                    <a:lnTo>
                      <a:pt x="13" y="82"/>
                    </a:lnTo>
                    <a:lnTo>
                      <a:pt x="7" y="66"/>
                    </a:lnTo>
                    <a:lnTo>
                      <a:pt x="0" y="47"/>
                    </a:lnTo>
                    <a:lnTo>
                      <a:pt x="95"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3" name="Freeform 1805">
                <a:extLst>
                  <a:ext uri="{FF2B5EF4-FFF2-40B4-BE49-F238E27FC236}">
                    <a16:creationId xmlns:a16="http://schemas.microsoft.com/office/drawing/2014/main" id="{F5B1E7B8-9D36-4C87-882B-69833339F011}"/>
                  </a:ext>
                </a:extLst>
              </p:cNvPr>
              <p:cNvSpPr>
                <a:spLocks/>
              </p:cNvSpPr>
              <p:nvPr/>
            </p:nvSpPr>
            <p:spPr bwMode="auto">
              <a:xfrm>
                <a:off x="2927" y="2436"/>
                <a:ext cx="28" cy="32"/>
              </a:xfrm>
              <a:custGeom>
                <a:avLst/>
                <a:gdLst>
                  <a:gd name="T0" fmla="*/ 6 w 112"/>
                  <a:gd name="T1" fmla="*/ 0 h 126"/>
                  <a:gd name="T2" fmla="*/ 6 w 112"/>
                  <a:gd name="T3" fmla="*/ 1 h 126"/>
                  <a:gd name="T4" fmla="*/ 7 w 112"/>
                  <a:gd name="T5" fmla="*/ 2 h 126"/>
                  <a:gd name="T6" fmla="*/ 7 w 112"/>
                  <a:gd name="T7" fmla="*/ 2 h 126"/>
                  <a:gd name="T8" fmla="*/ 7 w 112"/>
                  <a:gd name="T9" fmla="*/ 4 h 126"/>
                  <a:gd name="T10" fmla="*/ 7 w 112"/>
                  <a:gd name="T11" fmla="*/ 4 h 126"/>
                  <a:gd name="T12" fmla="*/ 7 w 112"/>
                  <a:gd name="T13" fmla="*/ 5 h 126"/>
                  <a:gd name="T14" fmla="*/ 7 w 112"/>
                  <a:gd name="T15" fmla="*/ 6 h 126"/>
                  <a:gd name="T16" fmla="*/ 7 w 112"/>
                  <a:gd name="T17" fmla="*/ 7 h 126"/>
                  <a:gd name="T18" fmla="*/ 6 w 112"/>
                  <a:gd name="T19" fmla="*/ 7 h 126"/>
                  <a:gd name="T20" fmla="*/ 6 w 112"/>
                  <a:gd name="T21" fmla="*/ 8 h 126"/>
                  <a:gd name="T22" fmla="*/ 5 w 112"/>
                  <a:gd name="T23" fmla="*/ 8 h 126"/>
                  <a:gd name="T24" fmla="*/ 5 w 112"/>
                  <a:gd name="T25" fmla="*/ 8 h 126"/>
                  <a:gd name="T26" fmla="*/ 4 w 112"/>
                  <a:gd name="T27" fmla="*/ 8 h 126"/>
                  <a:gd name="T28" fmla="*/ 3 w 112"/>
                  <a:gd name="T29" fmla="*/ 8 h 126"/>
                  <a:gd name="T30" fmla="*/ 3 w 112"/>
                  <a:gd name="T31" fmla="*/ 7 h 126"/>
                  <a:gd name="T32" fmla="*/ 2 w 112"/>
                  <a:gd name="T33" fmla="*/ 7 h 126"/>
                  <a:gd name="T34" fmla="*/ 2 w 112"/>
                  <a:gd name="T35" fmla="*/ 6 h 126"/>
                  <a:gd name="T36" fmla="*/ 1 w 112"/>
                  <a:gd name="T37" fmla="*/ 5 h 126"/>
                  <a:gd name="T38" fmla="*/ 1 w 112"/>
                  <a:gd name="T39" fmla="*/ 4 h 126"/>
                  <a:gd name="T40" fmla="*/ 0 w 112"/>
                  <a:gd name="T41" fmla="*/ 3 h 126"/>
                  <a:gd name="T42" fmla="*/ 6 w 112"/>
                  <a:gd name="T43" fmla="*/ 0 h 1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126"/>
                  <a:gd name="T68" fmla="*/ 112 w 112"/>
                  <a:gd name="T69" fmla="*/ 126 h 1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126">
                    <a:moveTo>
                      <a:pt x="95" y="0"/>
                    </a:moveTo>
                    <a:lnTo>
                      <a:pt x="99" y="12"/>
                    </a:lnTo>
                    <a:lnTo>
                      <a:pt x="102" y="25"/>
                    </a:lnTo>
                    <a:lnTo>
                      <a:pt x="105" y="37"/>
                    </a:lnTo>
                    <a:lnTo>
                      <a:pt x="108" y="54"/>
                    </a:lnTo>
                    <a:lnTo>
                      <a:pt x="112" y="66"/>
                    </a:lnTo>
                    <a:lnTo>
                      <a:pt x="112" y="79"/>
                    </a:lnTo>
                    <a:lnTo>
                      <a:pt x="108" y="91"/>
                    </a:lnTo>
                    <a:lnTo>
                      <a:pt x="102" y="104"/>
                    </a:lnTo>
                    <a:lnTo>
                      <a:pt x="95" y="114"/>
                    </a:lnTo>
                    <a:lnTo>
                      <a:pt x="86" y="123"/>
                    </a:lnTo>
                    <a:lnTo>
                      <a:pt x="80" y="126"/>
                    </a:lnTo>
                    <a:lnTo>
                      <a:pt x="70" y="126"/>
                    </a:lnTo>
                    <a:lnTo>
                      <a:pt x="64" y="123"/>
                    </a:lnTo>
                    <a:lnTo>
                      <a:pt x="51" y="120"/>
                    </a:lnTo>
                    <a:lnTo>
                      <a:pt x="41" y="114"/>
                    </a:lnTo>
                    <a:lnTo>
                      <a:pt x="32" y="104"/>
                    </a:lnTo>
                    <a:lnTo>
                      <a:pt x="22" y="94"/>
                    </a:lnTo>
                    <a:lnTo>
                      <a:pt x="13" y="82"/>
                    </a:lnTo>
                    <a:lnTo>
                      <a:pt x="7" y="66"/>
                    </a:lnTo>
                    <a:lnTo>
                      <a:pt x="0" y="47"/>
                    </a:lnTo>
                    <a:lnTo>
                      <a:pt x="95"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44" name="Freeform 1806">
                <a:extLst>
                  <a:ext uri="{FF2B5EF4-FFF2-40B4-BE49-F238E27FC236}">
                    <a16:creationId xmlns:a16="http://schemas.microsoft.com/office/drawing/2014/main" id="{823514B2-CCEF-413C-A68A-FF80D65E0752}"/>
                  </a:ext>
                </a:extLst>
              </p:cNvPr>
              <p:cNvSpPr>
                <a:spLocks/>
              </p:cNvSpPr>
              <p:nvPr/>
            </p:nvSpPr>
            <p:spPr bwMode="auto">
              <a:xfrm>
                <a:off x="2208" y="2798"/>
                <a:ext cx="27" cy="32"/>
              </a:xfrm>
              <a:custGeom>
                <a:avLst/>
                <a:gdLst>
                  <a:gd name="T0" fmla="*/ 6 w 108"/>
                  <a:gd name="T1" fmla="*/ 0 h 127"/>
                  <a:gd name="T2" fmla="*/ 6 w 108"/>
                  <a:gd name="T3" fmla="*/ 1 h 127"/>
                  <a:gd name="T4" fmla="*/ 6 w 108"/>
                  <a:gd name="T5" fmla="*/ 2 h 127"/>
                  <a:gd name="T6" fmla="*/ 7 w 108"/>
                  <a:gd name="T7" fmla="*/ 3 h 127"/>
                  <a:gd name="T8" fmla="*/ 7 w 108"/>
                  <a:gd name="T9" fmla="*/ 3 h 127"/>
                  <a:gd name="T10" fmla="*/ 7 w 108"/>
                  <a:gd name="T11" fmla="*/ 4 h 127"/>
                  <a:gd name="T12" fmla="*/ 7 w 108"/>
                  <a:gd name="T13" fmla="*/ 5 h 127"/>
                  <a:gd name="T14" fmla="*/ 7 w 108"/>
                  <a:gd name="T15" fmla="*/ 6 h 127"/>
                  <a:gd name="T16" fmla="*/ 6 w 108"/>
                  <a:gd name="T17" fmla="*/ 7 h 127"/>
                  <a:gd name="T18" fmla="*/ 6 w 108"/>
                  <a:gd name="T19" fmla="*/ 7 h 127"/>
                  <a:gd name="T20" fmla="*/ 5 w 108"/>
                  <a:gd name="T21" fmla="*/ 8 h 127"/>
                  <a:gd name="T22" fmla="*/ 5 w 108"/>
                  <a:gd name="T23" fmla="*/ 8 h 127"/>
                  <a:gd name="T24" fmla="*/ 5 w 108"/>
                  <a:gd name="T25" fmla="*/ 8 h 127"/>
                  <a:gd name="T26" fmla="*/ 4 w 108"/>
                  <a:gd name="T27" fmla="*/ 8 h 127"/>
                  <a:gd name="T28" fmla="*/ 3 w 108"/>
                  <a:gd name="T29" fmla="*/ 8 h 127"/>
                  <a:gd name="T30" fmla="*/ 3 w 108"/>
                  <a:gd name="T31" fmla="*/ 7 h 127"/>
                  <a:gd name="T32" fmla="*/ 2 w 108"/>
                  <a:gd name="T33" fmla="*/ 7 h 127"/>
                  <a:gd name="T34" fmla="*/ 2 w 108"/>
                  <a:gd name="T35" fmla="*/ 6 h 127"/>
                  <a:gd name="T36" fmla="*/ 1 w 108"/>
                  <a:gd name="T37" fmla="*/ 5 h 127"/>
                  <a:gd name="T38" fmla="*/ 0 w 108"/>
                  <a:gd name="T39" fmla="*/ 4 h 127"/>
                  <a:gd name="T40" fmla="*/ 0 w 108"/>
                  <a:gd name="T41" fmla="*/ 3 h 127"/>
                  <a:gd name="T42" fmla="*/ 6 w 108"/>
                  <a:gd name="T43" fmla="*/ 0 h 1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
                  <a:gd name="T67" fmla="*/ 0 h 127"/>
                  <a:gd name="T68" fmla="*/ 108 w 108"/>
                  <a:gd name="T69" fmla="*/ 127 h 1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 h="127">
                    <a:moveTo>
                      <a:pt x="96" y="0"/>
                    </a:moveTo>
                    <a:lnTo>
                      <a:pt x="98" y="13"/>
                    </a:lnTo>
                    <a:lnTo>
                      <a:pt x="101" y="25"/>
                    </a:lnTo>
                    <a:lnTo>
                      <a:pt x="105" y="38"/>
                    </a:lnTo>
                    <a:lnTo>
                      <a:pt x="108" y="51"/>
                    </a:lnTo>
                    <a:lnTo>
                      <a:pt x="108" y="63"/>
                    </a:lnTo>
                    <a:lnTo>
                      <a:pt x="108" y="79"/>
                    </a:lnTo>
                    <a:lnTo>
                      <a:pt x="105" y="92"/>
                    </a:lnTo>
                    <a:lnTo>
                      <a:pt x="101" y="102"/>
                    </a:lnTo>
                    <a:lnTo>
                      <a:pt x="96" y="114"/>
                    </a:lnTo>
                    <a:lnTo>
                      <a:pt x="83" y="124"/>
                    </a:lnTo>
                    <a:lnTo>
                      <a:pt x="76" y="127"/>
                    </a:lnTo>
                    <a:lnTo>
                      <a:pt x="71" y="127"/>
                    </a:lnTo>
                    <a:lnTo>
                      <a:pt x="61" y="124"/>
                    </a:lnTo>
                    <a:lnTo>
                      <a:pt x="51" y="121"/>
                    </a:lnTo>
                    <a:lnTo>
                      <a:pt x="42" y="114"/>
                    </a:lnTo>
                    <a:lnTo>
                      <a:pt x="32" y="105"/>
                    </a:lnTo>
                    <a:lnTo>
                      <a:pt x="22" y="92"/>
                    </a:lnTo>
                    <a:lnTo>
                      <a:pt x="13" y="79"/>
                    </a:lnTo>
                    <a:lnTo>
                      <a:pt x="3" y="63"/>
                    </a:lnTo>
                    <a:lnTo>
                      <a:pt x="0" y="48"/>
                    </a:lnTo>
                    <a:lnTo>
                      <a:pt x="96" y="0"/>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5" name="Freeform 1807">
                <a:extLst>
                  <a:ext uri="{FF2B5EF4-FFF2-40B4-BE49-F238E27FC236}">
                    <a16:creationId xmlns:a16="http://schemas.microsoft.com/office/drawing/2014/main" id="{E59612B1-66B5-4ED9-9947-2E138EF28862}"/>
                  </a:ext>
                </a:extLst>
              </p:cNvPr>
              <p:cNvSpPr>
                <a:spLocks/>
              </p:cNvSpPr>
              <p:nvPr/>
            </p:nvSpPr>
            <p:spPr bwMode="auto">
              <a:xfrm>
                <a:off x="2208" y="2798"/>
                <a:ext cx="27" cy="32"/>
              </a:xfrm>
              <a:custGeom>
                <a:avLst/>
                <a:gdLst>
                  <a:gd name="T0" fmla="*/ 6 w 108"/>
                  <a:gd name="T1" fmla="*/ 0 h 127"/>
                  <a:gd name="T2" fmla="*/ 6 w 108"/>
                  <a:gd name="T3" fmla="*/ 1 h 127"/>
                  <a:gd name="T4" fmla="*/ 6 w 108"/>
                  <a:gd name="T5" fmla="*/ 2 h 127"/>
                  <a:gd name="T6" fmla="*/ 7 w 108"/>
                  <a:gd name="T7" fmla="*/ 3 h 127"/>
                  <a:gd name="T8" fmla="*/ 7 w 108"/>
                  <a:gd name="T9" fmla="*/ 3 h 127"/>
                  <a:gd name="T10" fmla="*/ 7 w 108"/>
                  <a:gd name="T11" fmla="*/ 4 h 127"/>
                  <a:gd name="T12" fmla="*/ 7 w 108"/>
                  <a:gd name="T13" fmla="*/ 5 h 127"/>
                  <a:gd name="T14" fmla="*/ 7 w 108"/>
                  <a:gd name="T15" fmla="*/ 6 h 127"/>
                  <a:gd name="T16" fmla="*/ 6 w 108"/>
                  <a:gd name="T17" fmla="*/ 7 h 127"/>
                  <a:gd name="T18" fmla="*/ 6 w 108"/>
                  <a:gd name="T19" fmla="*/ 7 h 127"/>
                  <a:gd name="T20" fmla="*/ 5 w 108"/>
                  <a:gd name="T21" fmla="*/ 8 h 127"/>
                  <a:gd name="T22" fmla="*/ 5 w 108"/>
                  <a:gd name="T23" fmla="*/ 8 h 127"/>
                  <a:gd name="T24" fmla="*/ 5 w 108"/>
                  <a:gd name="T25" fmla="*/ 8 h 127"/>
                  <a:gd name="T26" fmla="*/ 4 w 108"/>
                  <a:gd name="T27" fmla="*/ 8 h 127"/>
                  <a:gd name="T28" fmla="*/ 3 w 108"/>
                  <a:gd name="T29" fmla="*/ 8 h 127"/>
                  <a:gd name="T30" fmla="*/ 3 w 108"/>
                  <a:gd name="T31" fmla="*/ 7 h 127"/>
                  <a:gd name="T32" fmla="*/ 2 w 108"/>
                  <a:gd name="T33" fmla="*/ 7 h 127"/>
                  <a:gd name="T34" fmla="*/ 2 w 108"/>
                  <a:gd name="T35" fmla="*/ 6 h 127"/>
                  <a:gd name="T36" fmla="*/ 1 w 108"/>
                  <a:gd name="T37" fmla="*/ 5 h 127"/>
                  <a:gd name="T38" fmla="*/ 0 w 108"/>
                  <a:gd name="T39" fmla="*/ 4 h 127"/>
                  <a:gd name="T40" fmla="*/ 0 w 108"/>
                  <a:gd name="T41" fmla="*/ 3 h 127"/>
                  <a:gd name="T42" fmla="*/ 6 w 108"/>
                  <a:gd name="T43" fmla="*/ 0 h 12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
                  <a:gd name="T67" fmla="*/ 0 h 127"/>
                  <a:gd name="T68" fmla="*/ 108 w 108"/>
                  <a:gd name="T69" fmla="*/ 127 h 12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 h="127">
                    <a:moveTo>
                      <a:pt x="96" y="0"/>
                    </a:moveTo>
                    <a:lnTo>
                      <a:pt x="98" y="13"/>
                    </a:lnTo>
                    <a:lnTo>
                      <a:pt x="101" y="25"/>
                    </a:lnTo>
                    <a:lnTo>
                      <a:pt x="105" y="38"/>
                    </a:lnTo>
                    <a:lnTo>
                      <a:pt x="108" y="51"/>
                    </a:lnTo>
                    <a:lnTo>
                      <a:pt x="108" y="63"/>
                    </a:lnTo>
                    <a:lnTo>
                      <a:pt x="108" y="79"/>
                    </a:lnTo>
                    <a:lnTo>
                      <a:pt x="105" y="92"/>
                    </a:lnTo>
                    <a:lnTo>
                      <a:pt x="101" y="102"/>
                    </a:lnTo>
                    <a:lnTo>
                      <a:pt x="96" y="114"/>
                    </a:lnTo>
                    <a:lnTo>
                      <a:pt x="83" y="124"/>
                    </a:lnTo>
                    <a:lnTo>
                      <a:pt x="76" y="127"/>
                    </a:lnTo>
                    <a:lnTo>
                      <a:pt x="71" y="127"/>
                    </a:lnTo>
                    <a:lnTo>
                      <a:pt x="61" y="124"/>
                    </a:lnTo>
                    <a:lnTo>
                      <a:pt x="51" y="121"/>
                    </a:lnTo>
                    <a:lnTo>
                      <a:pt x="42" y="114"/>
                    </a:lnTo>
                    <a:lnTo>
                      <a:pt x="32" y="105"/>
                    </a:lnTo>
                    <a:lnTo>
                      <a:pt x="22" y="92"/>
                    </a:lnTo>
                    <a:lnTo>
                      <a:pt x="13" y="79"/>
                    </a:lnTo>
                    <a:lnTo>
                      <a:pt x="3" y="63"/>
                    </a:lnTo>
                    <a:lnTo>
                      <a:pt x="0" y="48"/>
                    </a:lnTo>
                    <a:lnTo>
                      <a:pt x="9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346" name="Freeform 1808">
                <a:extLst>
                  <a:ext uri="{FF2B5EF4-FFF2-40B4-BE49-F238E27FC236}">
                    <a16:creationId xmlns:a16="http://schemas.microsoft.com/office/drawing/2014/main" id="{DA1E13F3-606C-4907-A218-4CDDF909D730}"/>
                  </a:ext>
                </a:extLst>
              </p:cNvPr>
              <p:cNvSpPr>
                <a:spLocks/>
              </p:cNvSpPr>
              <p:nvPr/>
            </p:nvSpPr>
            <p:spPr bwMode="auto">
              <a:xfrm>
                <a:off x="2826" y="1913"/>
                <a:ext cx="702" cy="515"/>
              </a:xfrm>
              <a:custGeom>
                <a:avLst/>
                <a:gdLst>
                  <a:gd name="T0" fmla="*/ 169 w 2809"/>
                  <a:gd name="T1" fmla="*/ 38 h 2060"/>
                  <a:gd name="T2" fmla="*/ 169 w 2809"/>
                  <a:gd name="T3" fmla="*/ 36 h 2060"/>
                  <a:gd name="T4" fmla="*/ 169 w 2809"/>
                  <a:gd name="T5" fmla="*/ 34 h 2060"/>
                  <a:gd name="T6" fmla="*/ 168 w 2809"/>
                  <a:gd name="T7" fmla="*/ 33 h 2060"/>
                  <a:gd name="T8" fmla="*/ 168 w 2809"/>
                  <a:gd name="T9" fmla="*/ 33 h 2060"/>
                  <a:gd name="T10" fmla="*/ 161 w 2809"/>
                  <a:gd name="T11" fmla="*/ 22 h 2060"/>
                  <a:gd name="T12" fmla="*/ 138 w 2809"/>
                  <a:gd name="T13" fmla="*/ 11 h 2060"/>
                  <a:gd name="T14" fmla="*/ 111 w 2809"/>
                  <a:gd name="T15" fmla="*/ 9 h 2060"/>
                  <a:gd name="T16" fmla="*/ 84 w 2809"/>
                  <a:gd name="T17" fmla="*/ 13 h 2060"/>
                  <a:gd name="T18" fmla="*/ 62 w 2809"/>
                  <a:gd name="T19" fmla="*/ 21 h 2060"/>
                  <a:gd name="T20" fmla="*/ 42 w 2809"/>
                  <a:gd name="T21" fmla="*/ 34 h 2060"/>
                  <a:gd name="T22" fmla="*/ 23 w 2809"/>
                  <a:gd name="T23" fmla="*/ 53 h 2060"/>
                  <a:gd name="T24" fmla="*/ 11 w 2809"/>
                  <a:gd name="T25" fmla="*/ 73 h 2060"/>
                  <a:gd name="T26" fmla="*/ 7 w 2809"/>
                  <a:gd name="T27" fmla="*/ 93 h 2060"/>
                  <a:gd name="T28" fmla="*/ 10 w 2809"/>
                  <a:gd name="T29" fmla="*/ 114 h 2060"/>
                  <a:gd name="T30" fmla="*/ 14 w 2809"/>
                  <a:gd name="T31" fmla="*/ 126 h 2060"/>
                  <a:gd name="T32" fmla="*/ 15 w 2809"/>
                  <a:gd name="T33" fmla="*/ 127 h 2060"/>
                  <a:gd name="T34" fmla="*/ 14 w 2809"/>
                  <a:gd name="T35" fmla="*/ 128 h 2060"/>
                  <a:gd name="T36" fmla="*/ 14 w 2809"/>
                  <a:gd name="T37" fmla="*/ 128 h 2060"/>
                  <a:gd name="T38" fmla="*/ 13 w 2809"/>
                  <a:gd name="T39" fmla="*/ 128 h 2060"/>
                  <a:gd name="T40" fmla="*/ 12 w 2809"/>
                  <a:gd name="T41" fmla="*/ 129 h 2060"/>
                  <a:gd name="T42" fmla="*/ 12 w 2809"/>
                  <a:gd name="T43" fmla="*/ 129 h 2060"/>
                  <a:gd name="T44" fmla="*/ 11 w 2809"/>
                  <a:gd name="T45" fmla="*/ 128 h 2060"/>
                  <a:gd name="T46" fmla="*/ 9 w 2809"/>
                  <a:gd name="T47" fmla="*/ 127 h 2060"/>
                  <a:gd name="T48" fmla="*/ 9 w 2809"/>
                  <a:gd name="T49" fmla="*/ 126 h 2060"/>
                  <a:gd name="T50" fmla="*/ 8 w 2809"/>
                  <a:gd name="T51" fmla="*/ 125 h 2060"/>
                  <a:gd name="T52" fmla="*/ 0 w 2809"/>
                  <a:gd name="T53" fmla="*/ 103 h 2060"/>
                  <a:gd name="T54" fmla="*/ 1 w 2809"/>
                  <a:gd name="T55" fmla="*/ 80 h 2060"/>
                  <a:gd name="T56" fmla="*/ 11 w 2809"/>
                  <a:gd name="T57" fmla="*/ 58 h 2060"/>
                  <a:gd name="T58" fmla="*/ 27 w 2809"/>
                  <a:gd name="T59" fmla="*/ 37 h 2060"/>
                  <a:gd name="T60" fmla="*/ 49 w 2809"/>
                  <a:gd name="T61" fmla="*/ 18 h 2060"/>
                  <a:gd name="T62" fmla="*/ 67 w 2809"/>
                  <a:gd name="T63" fmla="*/ 10 h 2060"/>
                  <a:gd name="T64" fmla="*/ 92 w 2809"/>
                  <a:gd name="T65" fmla="*/ 2 h 2060"/>
                  <a:gd name="T66" fmla="*/ 121 w 2809"/>
                  <a:gd name="T67" fmla="*/ 0 h 2060"/>
                  <a:gd name="T68" fmla="*/ 149 w 2809"/>
                  <a:gd name="T69" fmla="*/ 7 h 2060"/>
                  <a:gd name="T70" fmla="*/ 172 w 2809"/>
                  <a:gd name="T71" fmla="*/ 28 h 2060"/>
                  <a:gd name="T72" fmla="*/ 174 w 2809"/>
                  <a:gd name="T73" fmla="*/ 31 h 2060"/>
                  <a:gd name="T74" fmla="*/ 175 w 2809"/>
                  <a:gd name="T75" fmla="*/ 35 h 2060"/>
                  <a:gd name="T76" fmla="*/ 175 w 2809"/>
                  <a:gd name="T77" fmla="*/ 38 h 2060"/>
                  <a:gd name="T78" fmla="*/ 175 w 2809"/>
                  <a:gd name="T79" fmla="*/ 41 h 2060"/>
                  <a:gd name="T80" fmla="*/ 174 w 2809"/>
                  <a:gd name="T81" fmla="*/ 42 h 2060"/>
                  <a:gd name="T82" fmla="*/ 172 w 2809"/>
                  <a:gd name="T83" fmla="*/ 42 h 2060"/>
                  <a:gd name="T84" fmla="*/ 171 w 2809"/>
                  <a:gd name="T85" fmla="*/ 42 h 2060"/>
                  <a:gd name="T86" fmla="*/ 170 w 2809"/>
                  <a:gd name="T87" fmla="*/ 42 h 2060"/>
                  <a:gd name="T88" fmla="*/ 170 w 2809"/>
                  <a:gd name="T89" fmla="*/ 40 h 2060"/>
                  <a:gd name="T90" fmla="*/ 169 w 2809"/>
                  <a:gd name="T91" fmla="*/ 38 h 206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09"/>
                  <a:gd name="T139" fmla="*/ 0 h 2060"/>
                  <a:gd name="T140" fmla="*/ 2809 w 2809"/>
                  <a:gd name="T141" fmla="*/ 2060 h 206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09" h="2060">
                    <a:moveTo>
                      <a:pt x="2714" y="611"/>
                    </a:moveTo>
                    <a:lnTo>
                      <a:pt x="2714" y="598"/>
                    </a:lnTo>
                    <a:lnTo>
                      <a:pt x="2711" y="585"/>
                    </a:lnTo>
                    <a:lnTo>
                      <a:pt x="2707" y="572"/>
                    </a:lnTo>
                    <a:lnTo>
                      <a:pt x="2704" y="559"/>
                    </a:lnTo>
                    <a:lnTo>
                      <a:pt x="2701" y="547"/>
                    </a:lnTo>
                    <a:lnTo>
                      <a:pt x="2697" y="537"/>
                    </a:lnTo>
                    <a:lnTo>
                      <a:pt x="2694" y="528"/>
                    </a:lnTo>
                    <a:lnTo>
                      <a:pt x="2694" y="522"/>
                    </a:lnTo>
                    <a:lnTo>
                      <a:pt x="2691" y="518"/>
                    </a:lnTo>
                    <a:lnTo>
                      <a:pt x="2691" y="515"/>
                    </a:lnTo>
                    <a:lnTo>
                      <a:pt x="2571" y="353"/>
                    </a:lnTo>
                    <a:lnTo>
                      <a:pt x="2409" y="238"/>
                    </a:lnTo>
                    <a:lnTo>
                      <a:pt x="2218" y="169"/>
                    </a:lnTo>
                    <a:lnTo>
                      <a:pt x="2005" y="137"/>
                    </a:lnTo>
                    <a:lnTo>
                      <a:pt x="1782" y="137"/>
                    </a:lnTo>
                    <a:lnTo>
                      <a:pt x="1560" y="162"/>
                    </a:lnTo>
                    <a:lnTo>
                      <a:pt x="1350" y="206"/>
                    </a:lnTo>
                    <a:lnTo>
                      <a:pt x="1159" y="263"/>
                    </a:lnTo>
                    <a:lnTo>
                      <a:pt x="997" y="327"/>
                    </a:lnTo>
                    <a:lnTo>
                      <a:pt x="879" y="391"/>
                    </a:lnTo>
                    <a:lnTo>
                      <a:pt x="680" y="534"/>
                    </a:lnTo>
                    <a:lnTo>
                      <a:pt x="511" y="684"/>
                    </a:lnTo>
                    <a:lnTo>
                      <a:pt x="368" y="839"/>
                    </a:lnTo>
                    <a:lnTo>
                      <a:pt x="260" y="998"/>
                    </a:lnTo>
                    <a:lnTo>
                      <a:pt x="177" y="1160"/>
                    </a:lnTo>
                    <a:lnTo>
                      <a:pt x="126" y="1322"/>
                    </a:lnTo>
                    <a:lnTo>
                      <a:pt x="108" y="1487"/>
                    </a:lnTo>
                    <a:lnTo>
                      <a:pt x="118" y="1656"/>
                    </a:lnTo>
                    <a:lnTo>
                      <a:pt x="158" y="1822"/>
                    </a:lnTo>
                    <a:lnTo>
                      <a:pt x="228" y="1987"/>
                    </a:lnTo>
                    <a:lnTo>
                      <a:pt x="234" y="2012"/>
                    </a:lnTo>
                    <a:lnTo>
                      <a:pt x="234" y="2019"/>
                    </a:lnTo>
                    <a:lnTo>
                      <a:pt x="238" y="2024"/>
                    </a:lnTo>
                    <a:lnTo>
                      <a:pt x="234" y="2031"/>
                    </a:lnTo>
                    <a:lnTo>
                      <a:pt x="234" y="2038"/>
                    </a:lnTo>
                    <a:lnTo>
                      <a:pt x="231" y="2041"/>
                    </a:lnTo>
                    <a:lnTo>
                      <a:pt x="228" y="2048"/>
                    </a:lnTo>
                    <a:lnTo>
                      <a:pt x="222" y="2050"/>
                    </a:lnTo>
                    <a:lnTo>
                      <a:pt x="216" y="2053"/>
                    </a:lnTo>
                    <a:lnTo>
                      <a:pt x="209" y="2056"/>
                    </a:lnTo>
                    <a:lnTo>
                      <a:pt x="202" y="2056"/>
                    </a:lnTo>
                    <a:lnTo>
                      <a:pt x="197" y="2060"/>
                    </a:lnTo>
                    <a:lnTo>
                      <a:pt x="187" y="2056"/>
                    </a:lnTo>
                    <a:lnTo>
                      <a:pt x="177" y="2053"/>
                    </a:lnTo>
                    <a:lnTo>
                      <a:pt x="172" y="2050"/>
                    </a:lnTo>
                    <a:lnTo>
                      <a:pt x="162" y="2044"/>
                    </a:lnTo>
                    <a:lnTo>
                      <a:pt x="152" y="2034"/>
                    </a:lnTo>
                    <a:lnTo>
                      <a:pt x="146" y="2028"/>
                    </a:lnTo>
                    <a:lnTo>
                      <a:pt x="140" y="2019"/>
                    </a:lnTo>
                    <a:lnTo>
                      <a:pt x="136" y="2012"/>
                    </a:lnTo>
                    <a:lnTo>
                      <a:pt x="133" y="2002"/>
                    </a:lnTo>
                    <a:lnTo>
                      <a:pt x="50" y="1831"/>
                    </a:lnTo>
                    <a:lnTo>
                      <a:pt x="6" y="1650"/>
                    </a:lnTo>
                    <a:lnTo>
                      <a:pt x="0" y="1465"/>
                    </a:lnTo>
                    <a:lnTo>
                      <a:pt x="25" y="1281"/>
                    </a:lnTo>
                    <a:lnTo>
                      <a:pt x="82" y="1097"/>
                    </a:lnTo>
                    <a:lnTo>
                      <a:pt x="172" y="918"/>
                    </a:lnTo>
                    <a:lnTo>
                      <a:pt x="288" y="744"/>
                    </a:lnTo>
                    <a:lnTo>
                      <a:pt x="432" y="582"/>
                    </a:lnTo>
                    <a:lnTo>
                      <a:pt x="597" y="429"/>
                    </a:lnTo>
                    <a:lnTo>
                      <a:pt x="785" y="292"/>
                    </a:lnTo>
                    <a:lnTo>
                      <a:pt x="908" y="223"/>
                    </a:lnTo>
                    <a:lnTo>
                      <a:pt x="1067" y="150"/>
                    </a:lnTo>
                    <a:lnTo>
                      <a:pt x="1258" y="86"/>
                    </a:lnTo>
                    <a:lnTo>
                      <a:pt x="1471" y="32"/>
                    </a:lnTo>
                    <a:lnTo>
                      <a:pt x="1700" y="3"/>
                    </a:lnTo>
                    <a:lnTo>
                      <a:pt x="1932" y="0"/>
                    </a:lnTo>
                    <a:lnTo>
                      <a:pt x="2160" y="35"/>
                    </a:lnTo>
                    <a:lnTo>
                      <a:pt x="2380" y="115"/>
                    </a:lnTo>
                    <a:lnTo>
                      <a:pt x="2583" y="245"/>
                    </a:lnTo>
                    <a:lnTo>
                      <a:pt x="2758" y="439"/>
                    </a:lnTo>
                    <a:lnTo>
                      <a:pt x="2771" y="464"/>
                    </a:lnTo>
                    <a:lnTo>
                      <a:pt x="2783" y="496"/>
                    </a:lnTo>
                    <a:lnTo>
                      <a:pt x="2793" y="525"/>
                    </a:lnTo>
                    <a:lnTo>
                      <a:pt x="2802" y="553"/>
                    </a:lnTo>
                    <a:lnTo>
                      <a:pt x="2809" y="582"/>
                    </a:lnTo>
                    <a:lnTo>
                      <a:pt x="2809" y="608"/>
                    </a:lnTo>
                    <a:lnTo>
                      <a:pt x="2809" y="630"/>
                    </a:lnTo>
                    <a:lnTo>
                      <a:pt x="2805" y="648"/>
                    </a:lnTo>
                    <a:lnTo>
                      <a:pt x="2800" y="662"/>
                    </a:lnTo>
                    <a:lnTo>
                      <a:pt x="2783" y="670"/>
                    </a:lnTo>
                    <a:lnTo>
                      <a:pt x="2771" y="677"/>
                    </a:lnTo>
                    <a:lnTo>
                      <a:pt x="2758" y="677"/>
                    </a:lnTo>
                    <a:lnTo>
                      <a:pt x="2746" y="677"/>
                    </a:lnTo>
                    <a:lnTo>
                      <a:pt x="2739" y="674"/>
                    </a:lnTo>
                    <a:lnTo>
                      <a:pt x="2729" y="667"/>
                    </a:lnTo>
                    <a:lnTo>
                      <a:pt x="2726" y="662"/>
                    </a:lnTo>
                    <a:lnTo>
                      <a:pt x="2719" y="652"/>
                    </a:lnTo>
                    <a:lnTo>
                      <a:pt x="2717" y="639"/>
                    </a:lnTo>
                    <a:lnTo>
                      <a:pt x="2717" y="626"/>
                    </a:lnTo>
                    <a:lnTo>
                      <a:pt x="2714" y="611"/>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7" name="Freeform 1809">
                <a:extLst>
                  <a:ext uri="{FF2B5EF4-FFF2-40B4-BE49-F238E27FC236}">
                    <a16:creationId xmlns:a16="http://schemas.microsoft.com/office/drawing/2014/main" id="{9C6359CE-E07E-4BB4-A98F-1FB4B7DE4197}"/>
                  </a:ext>
                </a:extLst>
              </p:cNvPr>
              <p:cNvSpPr>
                <a:spLocks noEditPoints="1"/>
              </p:cNvSpPr>
              <p:nvPr/>
            </p:nvSpPr>
            <p:spPr bwMode="auto">
              <a:xfrm>
                <a:off x="2823" y="1911"/>
                <a:ext cx="707" cy="519"/>
              </a:xfrm>
              <a:custGeom>
                <a:avLst/>
                <a:gdLst>
                  <a:gd name="T0" fmla="*/ 171 w 2829"/>
                  <a:gd name="T1" fmla="*/ 38 h 2080"/>
                  <a:gd name="T2" fmla="*/ 170 w 2829"/>
                  <a:gd name="T3" fmla="*/ 36 h 2080"/>
                  <a:gd name="T4" fmla="*/ 170 w 2829"/>
                  <a:gd name="T5" fmla="*/ 34 h 2080"/>
                  <a:gd name="T6" fmla="*/ 169 w 2829"/>
                  <a:gd name="T7" fmla="*/ 34 h 2080"/>
                  <a:gd name="T8" fmla="*/ 168 w 2829"/>
                  <a:gd name="T9" fmla="*/ 33 h 2080"/>
                  <a:gd name="T10" fmla="*/ 169 w 2829"/>
                  <a:gd name="T11" fmla="*/ 33 h 2080"/>
                  <a:gd name="T12" fmla="*/ 162 w 2829"/>
                  <a:gd name="T13" fmla="*/ 22 h 2080"/>
                  <a:gd name="T14" fmla="*/ 151 w 2829"/>
                  <a:gd name="T15" fmla="*/ 15 h 2080"/>
                  <a:gd name="T16" fmla="*/ 139 w 2829"/>
                  <a:gd name="T17" fmla="*/ 12 h 2080"/>
                  <a:gd name="T18" fmla="*/ 126 w 2829"/>
                  <a:gd name="T19" fmla="*/ 10 h 2080"/>
                  <a:gd name="T20" fmla="*/ 98 w 2829"/>
                  <a:gd name="T21" fmla="*/ 11 h 2080"/>
                  <a:gd name="T22" fmla="*/ 73 w 2829"/>
                  <a:gd name="T23" fmla="*/ 16 h 2080"/>
                  <a:gd name="T24" fmla="*/ 63 w 2829"/>
                  <a:gd name="T25" fmla="*/ 20 h 2080"/>
                  <a:gd name="T26" fmla="*/ 56 w 2829"/>
                  <a:gd name="T27" fmla="*/ 25 h 2080"/>
                  <a:gd name="T28" fmla="*/ 43 w 2829"/>
                  <a:gd name="T29" fmla="*/ 34 h 2080"/>
                  <a:gd name="T30" fmla="*/ 23 w 2829"/>
                  <a:gd name="T31" fmla="*/ 53 h 2080"/>
                  <a:gd name="T32" fmla="*/ 11 w 2829"/>
                  <a:gd name="T33" fmla="*/ 73 h 2080"/>
                  <a:gd name="T34" fmla="*/ 8 w 2829"/>
                  <a:gd name="T35" fmla="*/ 83 h 2080"/>
                  <a:gd name="T36" fmla="*/ 8 w 2829"/>
                  <a:gd name="T37" fmla="*/ 93 h 2080"/>
                  <a:gd name="T38" fmla="*/ 8 w 2829"/>
                  <a:gd name="T39" fmla="*/ 104 h 2080"/>
                  <a:gd name="T40" fmla="*/ 15 w 2829"/>
                  <a:gd name="T41" fmla="*/ 124 h 2080"/>
                  <a:gd name="T42" fmla="*/ 15 w 2829"/>
                  <a:gd name="T43" fmla="*/ 126 h 2080"/>
                  <a:gd name="T44" fmla="*/ 16 w 2829"/>
                  <a:gd name="T45" fmla="*/ 127 h 2080"/>
                  <a:gd name="T46" fmla="*/ 16 w 2829"/>
                  <a:gd name="T47" fmla="*/ 127 h 2080"/>
                  <a:gd name="T48" fmla="*/ 16 w 2829"/>
                  <a:gd name="T49" fmla="*/ 128 h 2080"/>
                  <a:gd name="T50" fmla="*/ 15 w 2829"/>
                  <a:gd name="T51" fmla="*/ 128 h 2080"/>
                  <a:gd name="T52" fmla="*/ 13 w 2829"/>
                  <a:gd name="T53" fmla="*/ 128 h 2080"/>
                  <a:gd name="T54" fmla="*/ 13 w 2829"/>
                  <a:gd name="T55" fmla="*/ 128 h 2080"/>
                  <a:gd name="T56" fmla="*/ 13 w 2829"/>
                  <a:gd name="T57" fmla="*/ 130 h 2080"/>
                  <a:gd name="T58" fmla="*/ 11 w 2829"/>
                  <a:gd name="T59" fmla="*/ 129 h 2080"/>
                  <a:gd name="T60" fmla="*/ 11 w 2829"/>
                  <a:gd name="T61" fmla="*/ 128 h 2080"/>
                  <a:gd name="T62" fmla="*/ 10 w 2829"/>
                  <a:gd name="T63" fmla="*/ 128 h 2080"/>
                  <a:gd name="T64" fmla="*/ 9 w 2829"/>
                  <a:gd name="T65" fmla="*/ 127 h 2080"/>
                  <a:gd name="T66" fmla="*/ 8 w 2829"/>
                  <a:gd name="T67" fmla="*/ 126 h 2080"/>
                  <a:gd name="T68" fmla="*/ 9 w 2829"/>
                  <a:gd name="T69" fmla="*/ 125 h 2080"/>
                  <a:gd name="T70" fmla="*/ 4 w 2829"/>
                  <a:gd name="T71" fmla="*/ 115 h 2080"/>
                  <a:gd name="T72" fmla="*/ 0 w 2829"/>
                  <a:gd name="T73" fmla="*/ 92 h 2080"/>
                  <a:gd name="T74" fmla="*/ 5 w 2829"/>
                  <a:gd name="T75" fmla="*/ 69 h 2080"/>
                  <a:gd name="T76" fmla="*/ 11 w 2829"/>
                  <a:gd name="T77" fmla="*/ 58 h 2080"/>
                  <a:gd name="T78" fmla="*/ 18 w 2829"/>
                  <a:gd name="T79" fmla="*/ 47 h 2080"/>
                  <a:gd name="T80" fmla="*/ 28 w 2829"/>
                  <a:gd name="T81" fmla="*/ 37 h 2080"/>
                  <a:gd name="T82" fmla="*/ 49 w 2829"/>
                  <a:gd name="T83" fmla="*/ 18 h 2080"/>
                  <a:gd name="T84" fmla="*/ 67 w 2829"/>
                  <a:gd name="T85" fmla="*/ 9 h 2080"/>
                  <a:gd name="T86" fmla="*/ 79 w 2829"/>
                  <a:gd name="T87" fmla="*/ 5 h 2080"/>
                  <a:gd name="T88" fmla="*/ 92 w 2829"/>
                  <a:gd name="T89" fmla="*/ 2 h 2080"/>
                  <a:gd name="T90" fmla="*/ 107 w 2829"/>
                  <a:gd name="T91" fmla="*/ 1 h 2080"/>
                  <a:gd name="T92" fmla="*/ 136 w 2829"/>
                  <a:gd name="T93" fmla="*/ 2 h 2080"/>
                  <a:gd name="T94" fmla="*/ 162 w 2829"/>
                  <a:gd name="T95" fmla="*/ 15 h 2080"/>
                  <a:gd name="T96" fmla="*/ 173 w 2829"/>
                  <a:gd name="T97" fmla="*/ 27 h 2080"/>
                  <a:gd name="T98" fmla="*/ 174 w 2829"/>
                  <a:gd name="T99" fmla="*/ 29 h 2080"/>
                  <a:gd name="T100" fmla="*/ 174 w 2829"/>
                  <a:gd name="T101" fmla="*/ 32 h 2080"/>
                  <a:gd name="T102" fmla="*/ 175 w 2829"/>
                  <a:gd name="T103" fmla="*/ 37 h 2080"/>
                  <a:gd name="T104" fmla="*/ 177 w 2829"/>
                  <a:gd name="T105" fmla="*/ 40 h 2080"/>
                  <a:gd name="T106" fmla="*/ 176 w 2829"/>
                  <a:gd name="T107" fmla="*/ 41 h 2080"/>
                  <a:gd name="T108" fmla="*/ 176 w 2829"/>
                  <a:gd name="T109" fmla="*/ 42 h 2080"/>
                  <a:gd name="T110" fmla="*/ 174 w 2829"/>
                  <a:gd name="T111" fmla="*/ 42 h 2080"/>
                  <a:gd name="T112" fmla="*/ 172 w 2829"/>
                  <a:gd name="T113" fmla="*/ 42 h 2080"/>
                  <a:gd name="T114" fmla="*/ 171 w 2829"/>
                  <a:gd name="T115" fmla="*/ 43 h 2080"/>
                  <a:gd name="T116" fmla="*/ 171 w 2829"/>
                  <a:gd name="T117" fmla="*/ 42 h 2080"/>
                  <a:gd name="T118" fmla="*/ 170 w 2829"/>
                  <a:gd name="T119" fmla="*/ 42 h 2080"/>
                  <a:gd name="T120" fmla="*/ 170 w 2829"/>
                  <a:gd name="T121" fmla="*/ 40 h 2080"/>
                  <a:gd name="T122" fmla="*/ 171 w 2829"/>
                  <a:gd name="T123" fmla="*/ 38 h 208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829"/>
                  <a:gd name="T187" fmla="*/ 0 h 2080"/>
                  <a:gd name="T188" fmla="*/ 2829 w 2829"/>
                  <a:gd name="T189" fmla="*/ 2080 h 208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829" h="2080">
                    <a:moveTo>
                      <a:pt x="2714" y="621"/>
                    </a:moveTo>
                    <a:lnTo>
                      <a:pt x="2714" y="608"/>
                    </a:lnTo>
                    <a:lnTo>
                      <a:pt x="2733" y="608"/>
                    </a:lnTo>
                    <a:lnTo>
                      <a:pt x="2733" y="621"/>
                    </a:lnTo>
                    <a:lnTo>
                      <a:pt x="2714" y="621"/>
                    </a:lnTo>
                    <a:close/>
                    <a:moveTo>
                      <a:pt x="2733" y="605"/>
                    </a:moveTo>
                    <a:lnTo>
                      <a:pt x="2733" y="606"/>
                    </a:lnTo>
                    <a:lnTo>
                      <a:pt x="2733" y="608"/>
                    </a:lnTo>
                    <a:lnTo>
                      <a:pt x="2724" y="608"/>
                    </a:lnTo>
                    <a:lnTo>
                      <a:pt x="2733" y="605"/>
                    </a:lnTo>
                    <a:close/>
                    <a:moveTo>
                      <a:pt x="2714" y="610"/>
                    </a:moveTo>
                    <a:lnTo>
                      <a:pt x="2711" y="598"/>
                    </a:lnTo>
                    <a:lnTo>
                      <a:pt x="2729" y="592"/>
                    </a:lnTo>
                    <a:lnTo>
                      <a:pt x="2733" y="605"/>
                    </a:lnTo>
                    <a:lnTo>
                      <a:pt x="2714" y="610"/>
                    </a:lnTo>
                    <a:close/>
                    <a:moveTo>
                      <a:pt x="2711" y="598"/>
                    </a:moveTo>
                    <a:lnTo>
                      <a:pt x="2713" y="603"/>
                    </a:lnTo>
                    <a:lnTo>
                      <a:pt x="2711" y="598"/>
                    </a:lnTo>
                    <a:lnTo>
                      <a:pt x="2721" y="595"/>
                    </a:lnTo>
                    <a:lnTo>
                      <a:pt x="2711" y="598"/>
                    </a:lnTo>
                    <a:close/>
                    <a:moveTo>
                      <a:pt x="2711" y="598"/>
                    </a:moveTo>
                    <a:lnTo>
                      <a:pt x="2709" y="584"/>
                    </a:lnTo>
                    <a:lnTo>
                      <a:pt x="2726" y="580"/>
                    </a:lnTo>
                    <a:lnTo>
                      <a:pt x="2729" y="592"/>
                    </a:lnTo>
                    <a:lnTo>
                      <a:pt x="2711" y="598"/>
                    </a:lnTo>
                    <a:close/>
                    <a:moveTo>
                      <a:pt x="2726" y="580"/>
                    </a:moveTo>
                    <a:lnTo>
                      <a:pt x="2725" y="575"/>
                    </a:lnTo>
                    <a:lnTo>
                      <a:pt x="2726" y="580"/>
                    </a:lnTo>
                    <a:lnTo>
                      <a:pt x="2717" y="582"/>
                    </a:lnTo>
                    <a:lnTo>
                      <a:pt x="2726" y="580"/>
                    </a:lnTo>
                    <a:close/>
                    <a:moveTo>
                      <a:pt x="2709" y="584"/>
                    </a:moveTo>
                    <a:lnTo>
                      <a:pt x="2705" y="572"/>
                    </a:lnTo>
                    <a:lnTo>
                      <a:pt x="2723" y="567"/>
                    </a:lnTo>
                    <a:lnTo>
                      <a:pt x="2726" y="580"/>
                    </a:lnTo>
                    <a:lnTo>
                      <a:pt x="2709" y="584"/>
                    </a:lnTo>
                    <a:close/>
                    <a:moveTo>
                      <a:pt x="2705" y="572"/>
                    </a:moveTo>
                    <a:lnTo>
                      <a:pt x="2702" y="559"/>
                    </a:lnTo>
                    <a:lnTo>
                      <a:pt x="2721" y="555"/>
                    </a:lnTo>
                    <a:lnTo>
                      <a:pt x="2723" y="567"/>
                    </a:lnTo>
                    <a:lnTo>
                      <a:pt x="2705" y="572"/>
                    </a:lnTo>
                    <a:close/>
                    <a:moveTo>
                      <a:pt x="2720" y="554"/>
                    </a:moveTo>
                    <a:lnTo>
                      <a:pt x="2720" y="554"/>
                    </a:lnTo>
                    <a:lnTo>
                      <a:pt x="2721" y="555"/>
                    </a:lnTo>
                    <a:lnTo>
                      <a:pt x="2711" y="557"/>
                    </a:lnTo>
                    <a:lnTo>
                      <a:pt x="2720" y="554"/>
                    </a:lnTo>
                    <a:close/>
                    <a:moveTo>
                      <a:pt x="2702" y="560"/>
                    </a:moveTo>
                    <a:lnTo>
                      <a:pt x="2699" y="550"/>
                    </a:lnTo>
                    <a:lnTo>
                      <a:pt x="2716" y="545"/>
                    </a:lnTo>
                    <a:lnTo>
                      <a:pt x="2720" y="554"/>
                    </a:lnTo>
                    <a:lnTo>
                      <a:pt x="2702" y="560"/>
                    </a:lnTo>
                    <a:close/>
                    <a:moveTo>
                      <a:pt x="2699" y="550"/>
                    </a:moveTo>
                    <a:lnTo>
                      <a:pt x="2701" y="558"/>
                    </a:lnTo>
                    <a:lnTo>
                      <a:pt x="2699" y="550"/>
                    </a:lnTo>
                    <a:lnTo>
                      <a:pt x="2707" y="547"/>
                    </a:lnTo>
                    <a:lnTo>
                      <a:pt x="2699" y="550"/>
                    </a:lnTo>
                    <a:close/>
                    <a:moveTo>
                      <a:pt x="2699" y="550"/>
                    </a:moveTo>
                    <a:lnTo>
                      <a:pt x="2695" y="540"/>
                    </a:lnTo>
                    <a:lnTo>
                      <a:pt x="2714" y="535"/>
                    </a:lnTo>
                    <a:lnTo>
                      <a:pt x="2716" y="545"/>
                    </a:lnTo>
                    <a:lnTo>
                      <a:pt x="2699" y="550"/>
                    </a:lnTo>
                    <a:close/>
                    <a:moveTo>
                      <a:pt x="2695" y="540"/>
                    </a:moveTo>
                    <a:lnTo>
                      <a:pt x="2695" y="539"/>
                    </a:lnTo>
                    <a:lnTo>
                      <a:pt x="2695" y="538"/>
                    </a:lnTo>
                    <a:lnTo>
                      <a:pt x="2704" y="538"/>
                    </a:lnTo>
                    <a:lnTo>
                      <a:pt x="2695" y="540"/>
                    </a:lnTo>
                    <a:close/>
                    <a:moveTo>
                      <a:pt x="2695" y="538"/>
                    </a:moveTo>
                    <a:lnTo>
                      <a:pt x="2695" y="532"/>
                    </a:lnTo>
                    <a:lnTo>
                      <a:pt x="2714" y="532"/>
                    </a:lnTo>
                    <a:lnTo>
                      <a:pt x="2714" y="538"/>
                    </a:lnTo>
                    <a:lnTo>
                      <a:pt x="2695" y="538"/>
                    </a:lnTo>
                    <a:close/>
                    <a:moveTo>
                      <a:pt x="2711" y="525"/>
                    </a:moveTo>
                    <a:lnTo>
                      <a:pt x="2714" y="527"/>
                    </a:lnTo>
                    <a:lnTo>
                      <a:pt x="2714" y="532"/>
                    </a:lnTo>
                    <a:lnTo>
                      <a:pt x="2704" y="532"/>
                    </a:lnTo>
                    <a:lnTo>
                      <a:pt x="2711" y="525"/>
                    </a:lnTo>
                    <a:close/>
                    <a:moveTo>
                      <a:pt x="2697" y="538"/>
                    </a:moveTo>
                    <a:lnTo>
                      <a:pt x="2694" y="535"/>
                    </a:lnTo>
                    <a:lnTo>
                      <a:pt x="2709" y="522"/>
                    </a:lnTo>
                    <a:lnTo>
                      <a:pt x="2711" y="525"/>
                    </a:lnTo>
                    <a:lnTo>
                      <a:pt x="2697" y="538"/>
                    </a:lnTo>
                    <a:close/>
                    <a:moveTo>
                      <a:pt x="2694" y="535"/>
                    </a:moveTo>
                    <a:lnTo>
                      <a:pt x="2692" y="533"/>
                    </a:lnTo>
                    <a:lnTo>
                      <a:pt x="2692" y="528"/>
                    </a:lnTo>
                    <a:lnTo>
                      <a:pt x="2701" y="528"/>
                    </a:lnTo>
                    <a:lnTo>
                      <a:pt x="2694" y="535"/>
                    </a:lnTo>
                    <a:close/>
                    <a:moveTo>
                      <a:pt x="2692" y="528"/>
                    </a:moveTo>
                    <a:lnTo>
                      <a:pt x="2692" y="525"/>
                    </a:lnTo>
                    <a:lnTo>
                      <a:pt x="2711" y="525"/>
                    </a:lnTo>
                    <a:lnTo>
                      <a:pt x="2711" y="528"/>
                    </a:lnTo>
                    <a:lnTo>
                      <a:pt x="2692" y="528"/>
                    </a:lnTo>
                    <a:close/>
                    <a:moveTo>
                      <a:pt x="2709" y="519"/>
                    </a:moveTo>
                    <a:lnTo>
                      <a:pt x="2711" y="522"/>
                    </a:lnTo>
                    <a:lnTo>
                      <a:pt x="2711" y="525"/>
                    </a:lnTo>
                    <a:lnTo>
                      <a:pt x="2701" y="525"/>
                    </a:lnTo>
                    <a:lnTo>
                      <a:pt x="2709" y="519"/>
                    </a:lnTo>
                    <a:close/>
                    <a:moveTo>
                      <a:pt x="2694" y="530"/>
                    </a:moveTo>
                    <a:lnTo>
                      <a:pt x="2573" y="368"/>
                    </a:lnTo>
                    <a:lnTo>
                      <a:pt x="2588" y="357"/>
                    </a:lnTo>
                    <a:lnTo>
                      <a:pt x="2709" y="519"/>
                    </a:lnTo>
                    <a:lnTo>
                      <a:pt x="2694" y="530"/>
                    </a:lnTo>
                    <a:close/>
                    <a:moveTo>
                      <a:pt x="2586" y="355"/>
                    </a:moveTo>
                    <a:lnTo>
                      <a:pt x="2587" y="356"/>
                    </a:lnTo>
                    <a:lnTo>
                      <a:pt x="2588" y="357"/>
                    </a:lnTo>
                    <a:lnTo>
                      <a:pt x="2581" y="363"/>
                    </a:lnTo>
                    <a:lnTo>
                      <a:pt x="2586" y="355"/>
                    </a:lnTo>
                    <a:close/>
                    <a:moveTo>
                      <a:pt x="2575" y="371"/>
                    </a:moveTo>
                    <a:lnTo>
                      <a:pt x="2413" y="256"/>
                    </a:lnTo>
                    <a:lnTo>
                      <a:pt x="2424" y="240"/>
                    </a:lnTo>
                    <a:lnTo>
                      <a:pt x="2586" y="355"/>
                    </a:lnTo>
                    <a:lnTo>
                      <a:pt x="2575" y="371"/>
                    </a:lnTo>
                    <a:close/>
                    <a:moveTo>
                      <a:pt x="2422" y="239"/>
                    </a:moveTo>
                    <a:lnTo>
                      <a:pt x="2423" y="240"/>
                    </a:lnTo>
                    <a:lnTo>
                      <a:pt x="2424" y="240"/>
                    </a:lnTo>
                    <a:lnTo>
                      <a:pt x="2419" y="248"/>
                    </a:lnTo>
                    <a:lnTo>
                      <a:pt x="2422" y="239"/>
                    </a:lnTo>
                    <a:close/>
                    <a:moveTo>
                      <a:pt x="2415" y="257"/>
                    </a:moveTo>
                    <a:lnTo>
                      <a:pt x="2225" y="187"/>
                    </a:lnTo>
                    <a:lnTo>
                      <a:pt x="2231" y="170"/>
                    </a:lnTo>
                    <a:lnTo>
                      <a:pt x="2422" y="239"/>
                    </a:lnTo>
                    <a:lnTo>
                      <a:pt x="2415" y="257"/>
                    </a:lnTo>
                    <a:close/>
                    <a:moveTo>
                      <a:pt x="2229" y="169"/>
                    </a:moveTo>
                    <a:lnTo>
                      <a:pt x="2230" y="169"/>
                    </a:lnTo>
                    <a:lnTo>
                      <a:pt x="2231" y="170"/>
                    </a:lnTo>
                    <a:lnTo>
                      <a:pt x="2228" y="179"/>
                    </a:lnTo>
                    <a:lnTo>
                      <a:pt x="2229" y="169"/>
                    </a:lnTo>
                    <a:close/>
                    <a:moveTo>
                      <a:pt x="2227" y="187"/>
                    </a:moveTo>
                    <a:lnTo>
                      <a:pt x="2014" y="157"/>
                    </a:lnTo>
                    <a:lnTo>
                      <a:pt x="2016" y="138"/>
                    </a:lnTo>
                    <a:lnTo>
                      <a:pt x="2229" y="169"/>
                    </a:lnTo>
                    <a:lnTo>
                      <a:pt x="2227" y="187"/>
                    </a:lnTo>
                    <a:close/>
                    <a:moveTo>
                      <a:pt x="2015" y="137"/>
                    </a:moveTo>
                    <a:lnTo>
                      <a:pt x="2015" y="137"/>
                    </a:lnTo>
                    <a:lnTo>
                      <a:pt x="2016" y="138"/>
                    </a:lnTo>
                    <a:lnTo>
                      <a:pt x="2015" y="147"/>
                    </a:lnTo>
                    <a:lnTo>
                      <a:pt x="2015" y="137"/>
                    </a:lnTo>
                    <a:close/>
                    <a:moveTo>
                      <a:pt x="2015" y="157"/>
                    </a:moveTo>
                    <a:lnTo>
                      <a:pt x="1792" y="157"/>
                    </a:lnTo>
                    <a:lnTo>
                      <a:pt x="1792" y="137"/>
                    </a:lnTo>
                    <a:lnTo>
                      <a:pt x="2015" y="137"/>
                    </a:lnTo>
                    <a:lnTo>
                      <a:pt x="2015" y="157"/>
                    </a:lnTo>
                    <a:close/>
                    <a:moveTo>
                      <a:pt x="1791" y="137"/>
                    </a:moveTo>
                    <a:lnTo>
                      <a:pt x="1792" y="137"/>
                    </a:lnTo>
                    <a:lnTo>
                      <a:pt x="1792" y="147"/>
                    </a:lnTo>
                    <a:lnTo>
                      <a:pt x="1791" y="137"/>
                    </a:lnTo>
                    <a:close/>
                    <a:moveTo>
                      <a:pt x="1793" y="157"/>
                    </a:moveTo>
                    <a:lnTo>
                      <a:pt x="1571" y="182"/>
                    </a:lnTo>
                    <a:lnTo>
                      <a:pt x="1569" y="163"/>
                    </a:lnTo>
                    <a:lnTo>
                      <a:pt x="1791" y="137"/>
                    </a:lnTo>
                    <a:lnTo>
                      <a:pt x="1793" y="157"/>
                    </a:lnTo>
                    <a:close/>
                    <a:moveTo>
                      <a:pt x="1567" y="163"/>
                    </a:moveTo>
                    <a:lnTo>
                      <a:pt x="1569" y="163"/>
                    </a:lnTo>
                    <a:lnTo>
                      <a:pt x="1570" y="172"/>
                    </a:lnTo>
                    <a:lnTo>
                      <a:pt x="1567" y="163"/>
                    </a:lnTo>
                    <a:close/>
                    <a:moveTo>
                      <a:pt x="1572" y="182"/>
                    </a:moveTo>
                    <a:lnTo>
                      <a:pt x="1362" y="226"/>
                    </a:lnTo>
                    <a:lnTo>
                      <a:pt x="1358" y="207"/>
                    </a:lnTo>
                    <a:lnTo>
                      <a:pt x="1567" y="163"/>
                    </a:lnTo>
                    <a:lnTo>
                      <a:pt x="1572" y="182"/>
                    </a:lnTo>
                    <a:close/>
                    <a:moveTo>
                      <a:pt x="1358" y="207"/>
                    </a:moveTo>
                    <a:lnTo>
                      <a:pt x="1358" y="207"/>
                    </a:lnTo>
                    <a:lnTo>
                      <a:pt x="1360" y="216"/>
                    </a:lnTo>
                    <a:lnTo>
                      <a:pt x="1358" y="207"/>
                    </a:lnTo>
                    <a:close/>
                    <a:moveTo>
                      <a:pt x="1363" y="226"/>
                    </a:moveTo>
                    <a:lnTo>
                      <a:pt x="1173" y="283"/>
                    </a:lnTo>
                    <a:lnTo>
                      <a:pt x="1167" y="265"/>
                    </a:lnTo>
                    <a:lnTo>
                      <a:pt x="1358" y="207"/>
                    </a:lnTo>
                    <a:lnTo>
                      <a:pt x="1363" y="226"/>
                    </a:lnTo>
                    <a:close/>
                    <a:moveTo>
                      <a:pt x="1166" y="265"/>
                    </a:moveTo>
                    <a:lnTo>
                      <a:pt x="1166" y="265"/>
                    </a:lnTo>
                    <a:lnTo>
                      <a:pt x="1167" y="265"/>
                    </a:lnTo>
                    <a:lnTo>
                      <a:pt x="1169" y="273"/>
                    </a:lnTo>
                    <a:lnTo>
                      <a:pt x="1166" y="265"/>
                    </a:lnTo>
                    <a:close/>
                    <a:moveTo>
                      <a:pt x="1173" y="282"/>
                    </a:moveTo>
                    <a:lnTo>
                      <a:pt x="1011" y="346"/>
                    </a:lnTo>
                    <a:lnTo>
                      <a:pt x="1004" y="329"/>
                    </a:lnTo>
                    <a:lnTo>
                      <a:pt x="1166" y="265"/>
                    </a:lnTo>
                    <a:lnTo>
                      <a:pt x="1173" y="282"/>
                    </a:lnTo>
                    <a:close/>
                    <a:moveTo>
                      <a:pt x="1003" y="329"/>
                    </a:moveTo>
                    <a:lnTo>
                      <a:pt x="1003" y="329"/>
                    </a:lnTo>
                    <a:lnTo>
                      <a:pt x="1004" y="329"/>
                    </a:lnTo>
                    <a:lnTo>
                      <a:pt x="1007" y="337"/>
                    </a:lnTo>
                    <a:lnTo>
                      <a:pt x="1003" y="329"/>
                    </a:lnTo>
                    <a:close/>
                    <a:moveTo>
                      <a:pt x="1012" y="346"/>
                    </a:moveTo>
                    <a:lnTo>
                      <a:pt x="894" y="409"/>
                    </a:lnTo>
                    <a:lnTo>
                      <a:pt x="885" y="393"/>
                    </a:lnTo>
                    <a:lnTo>
                      <a:pt x="1003" y="329"/>
                    </a:lnTo>
                    <a:lnTo>
                      <a:pt x="1012" y="346"/>
                    </a:lnTo>
                    <a:close/>
                    <a:moveTo>
                      <a:pt x="884" y="394"/>
                    </a:moveTo>
                    <a:lnTo>
                      <a:pt x="885" y="393"/>
                    </a:lnTo>
                    <a:lnTo>
                      <a:pt x="889" y="401"/>
                    </a:lnTo>
                    <a:lnTo>
                      <a:pt x="884" y="394"/>
                    </a:lnTo>
                    <a:close/>
                    <a:moveTo>
                      <a:pt x="895" y="409"/>
                    </a:moveTo>
                    <a:lnTo>
                      <a:pt x="695" y="551"/>
                    </a:lnTo>
                    <a:lnTo>
                      <a:pt x="684" y="536"/>
                    </a:lnTo>
                    <a:lnTo>
                      <a:pt x="884" y="394"/>
                    </a:lnTo>
                    <a:lnTo>
                      <a:pt x="895" y="409"/>
                    </a:lnTo>
                    <a:close/>
                    <a:moveTo>
                      <a:pt x="683" y="537"/>
                    </a:moveTo>
                    <a:lnTo>
                      <a:pt x="683" y="537"/>
                    </a:lnTo>
                    <a:lnTo>
                      <a:pt x="684" y="536"/>
                    </a:lnTo>
                    <a:lnTo>
                      <a:pt x="690" y="544"/>
                    </a:lnTo>
                    <a:lnTo>
                      <a:pt x="683" y="537"/>
                    </a:lnTo>
                    <a:close/>
                    <a:moveTo>
                      <a:pt x="696" y="551"/>
                    </a:moveTo>
                    <a:lnTo>
                      <a:pt x="528" y="700"/>
                    </a:lnTo>
                    <a:lnTo>
                      <a:pt x="515" y="686"/>
                    </a:lnTo>
                    <a:lnTo>
                      <a:pt x="683" y="537"/>
                    </a:lnTo>
                    <a:lnTo>
                      <a:pt x="696" y="551"/>
                    </a:lnTo>
                    <a:close/>
                    <a:moveTo>
                      <a:pt x="515" y="687"/>
                    </a:moveTo>
                    <a:lnTo>
                      <a:pt x="515" y="687"/>
                    </a:lnTo>
                    <a:lnTo>
                      <a:pt x="515" y="686"/>
                    </a:lnTo>
                    <a:lnTo>
                      <a:pt x="521" y="694"/>
                    </a:lnTo>
                    <a:lnTo>
                      <a:pt x="515" y="687"/>
                    </a:lnTo>
                    <a:close/>
                    <a:moveTo>
                      <a:pt x="528" y="700"/>
                    </a:moveTo>
                    <a:lnTo>
                      <a:pt x="386" y="856"/>
                    </a:lnTo>
                    <a:lnTo>
                      <a:pt x="371" y="842"/>
                    </a:lnTo>
                    <a:lnTo>
                      <a:pt x="515" y="687"/>
                    </a:lnTo>
                    <a:lnTo>
                      <a:pt x="528" y="700"/>
                    </a:lnTo>
                    <a:close/>
                    <a:moveTo>
                      <a:pt x="370" y="844"/>
                    </a:moveTo>
                    <a:lnTo>
                      <a:pt x="371" y="844"/>
                    </a:lnTo>
                    <a:lnTo>
                      <a:pt x="371" y="842"/>
                    </a:lnTo>
                    <a:lnTo>
                      <a:pt x="378" y="849"/>
                    </a:lnTo>
                    <a:lnTo>
                      <a:pt x="370" y="844"/>
                    </a:lnTo>
                    <a:close/>
                    <a:moveTo>
                      <a:pt x="386" y="855"/>
                    </a:moveTo>
                    <a:lnTo>
                      <a:pt x="278" y="1013"/>
                    </a:lnTo>
                    <a:lnTo>
                      <a:pt x="262" y="1002"/>
                    </a:lnTo>
                    <a:lnTo>
                      <a:pt x="370" y="844"/>
                    </a:lnTo>
                    <a:lnTo>
                      <a:pt x="386" y="855"/>
                    </a:lnTo>
                    <a:close/>
                    <a:moveTo>
                      <a:pt x="262" y="1003"/>
                    </a:moveTo>
                    <a:lnTo>
                      <a:pt x="262" y="1003"/>
                    </a:lnTo>
                    <a:lnTo>
                      <a:pt x="262" y="1002"/>
                    </a:lnTo>
                    <a:lnTo>
                      <a:pt x="270" y="1008"/>
                    </a:lnTo>
                    <a:lnTo>
                      <a:pt x="262" y="1003"/>
                    </a:lnTo>
                    <a:close/>
                    <a:moveTo>
                      <a:pt x="279" y="1012"/>
                    </a:moveTo>
                    <a:lnTo>
                      <a:pt x="196" y="1174"/>
                    </a:lnTo>
                    <a:lnTo>
                      <a:pt x="179" y="1166"/>
                    </a:lnTo>
                    <a:lnTo>
                      <a:pt x="262" y="1003"/>
                    </a:lnTo>
                    <a:lnTo>
                      <a:pt x="279" y="1012"/>
                    </a:lnTo>
                    <a:close/>
                    <a:moveTo>
                      <a:pt x="178" y="1168"/>
                    </a:moveTo>
                    <a:lnTo>
                      <a:pt x="178" y="1167"/>
                    </a:lnTo>
                    <a:lnTo>
                      <a:pt x="179" y="1166"/>
                    </a:lnTo>
                    <a:lnTo>
                      <a:pt x="187" y="1170"/>
                    </a:lnTo>
                    <a:lnTo>
                      <a:pt x="178" y="1168"/>
                    </a:lnTo>
                    <a:close/>
                    <a:moveTo>
                      <a:pt x="197" y="1173"/>
                    </a:moveTo>
                    <a:lnTo>
                      <a:pt x="145" y="1335"/>
                    </a:lnTo>
                    <a:lnTo>
                      <a:pt x="128" y="1330"/>
                    </a:lnTo>
                    <a:lnTo>
                      <a:pt x="178" y="1168"/>
                    </a:lnTo>
                    <a:lnTo>
                      <a:pt x="197" y="1173"/>
                    </a:lnTo>
                    <a:close/>
                    <a:moveTo>
                      <a:pt x="128" y="1331"/>
                    </a:moveTo>
                    <a:lnTo>
                      <a:pt x="128" y="1331"/>
                    </a:lnTo>
                    <a:lnTo>
                      <a:pt x="128" y="1330"/>
                    </a:lnTo>
                    <a:lnTo>
                      <a:pt x="136" y="1332"/>
                    </a:lnTo>
                    <a:lnTo>
                      <a:pt x="128" y="1331"/>
                    </a:lnTo>
                    <a:close/>
                    <a:moveTo>
                      <a:pt x="146" y="1333"/>
                    </a:moveTo>
                    <a:lnTo>
                      <a:pt x="128" y="1499"/>
                    </a:lnTo>
                    <a:lnTo>
                      <a:pt x="108" y="1496"/>
                    </a:lnTo>
                    <a:lnTo>
                      <a:pt x="128" y="1331"/>
                    </a:lnTo>
                    <a:lnTo>
                      <a:pt x="146" y="1333"/>
                    </a:lnTo>
                    <a:close/>
                    <a:moveTo>
                      <a:pt x="108" y="1499"/>
                    </a:moveTo>
                    <a:lnTo>
                      <a:pt x="108" y="1497"/>
                    </a:lnTo>
                    <a:lnTo>
                      <a:pt x="108" y="1496"/>
                    </a:lnTo>
                    <a:lnTo>
                      <a:pt x="118" y="1497"/>
                    </a:lnTo>
                    <a:lnTo>
                      <a:pt x="108" y="1499"/>
                    </a:lnTo>
                    <a:close/>
                    <a:moveTo>
                      <a:pt x="128" y="1497"/>
                    </a:moveTo>
                    <a:lnTo>
                      <a:pt x="136" y="1666"/>
                    </a:lnTo>
                    <a:lnTo>
                      <a:pt x="118" y="1666"/>
                    </a:lnTo>
                    <a:lnTo>
                      <a:pt x="108" y="1499"/>
                    </a:lnTo>
                    <a:lnTo>
                      <a:pt x="128" y="1497"/>
                    </a:lnTo>
                    <a:close/>
                    <a:moveTo>
                      <a:pt x="118" y="1668"/>
                    </a:moveTo>
                    <a:lnTo>
                      <a:pt x="118" y="1667"/>
                    </a:lnTo>
                    <a:lnTo>
                      <a:pt x="118" y="1666"/>
                    </a:lnTo>
                    <a:lnTo>
                      <a:pt x="128" y="1666"/>
                    </a:lnTo>
                    <a:lnTo>
                      <a:pt x="118" y="1668"/>
                    </a:lnTo>
                    <a:close/>
                    <a:moveTo>
                      <a:pt x="136" y="1664"/>
                    </a:moveTo>
                    <a:lnTo>
                      <a:pt x="177" y="1829"/>
                    </a:lnTo>
                    <a:lnTo>
                      <a:pt x="160" y="1834"/>
                    </a:lnTo>
                    <a:lnTo>
                      <a:pt x="118" y="1668"/>
                    </a:lnTo>
                    <a:lnTo>
                      <a:pt x="136" y="1664"/>
                    </a:lnTo>
                    <a:close/>
                    <a:moveTo>
                      <a:pt x="160" y="1835"/>
                    </a:moveTo>
                    <a:lnTo>
                      <a:pt x="160" y="1835"/>
                    </a:lnTo>
                    <a:lnTo>
                      <a:pt x="160" y="1834"/>
                    </a:lnTo>
                    <a:lnTo>
                      <a:pt x="168" y="1832"/>
                    </a:lnTo>
                    <a:lnTo>
                      <a:pt x="160" y="1835"/>
                    </a:lnTo>
                    <a:close/>
                    <a:moveTo>
                      <a:pt x="177" y="1828"/>
                    </a:moveTo>
                    <a:lnTo>
                      <a:pt x="247" y="1993"/>
                    </a:lnTo>
                    <a:lnTo>
                      <a:pt x="229" y="2000"/>
                    </a:lnTo>
                    <a:lnTo>
                      <a:pt x="160" y="1835"/>
                    </a:lnTo>
                    <a:lnTo>
                      <a:pt x="177" y="1828"/>
                    </a:lnTo>
                    <a:close/>
                    <a:moveTo>
                      <a:pt x="247" y="1993"/>
                    </a:moveTo>
                    <a:lnTo>
                      <a:pt x="248" y="1994"/>
                    </a:lnTo>
                    <a:lnTo>
                      <a:pt x="248" y="1995"/>
                    </a:lnTo>
                    <a:lnTo>
                      <a:pt x="238" y="1997"/>
                    </a:lnTo>
                    <a:lnTo>
                      <a:pt x="247" y="1993"/>
                    </a:lnTo>
                    <a:close/>
                    <a:moveTo>
                      <a:pt x="248" y="1995"/>
                    </a:moveTo>
                    <a:lnTo>
                      <a:pt x="254" y="2020"/>
                    </a:lnTo>
                    <a:lnTo>
                      <a:pt x="236" y="2024"/>
                    </a:lnTo>
                    <a:lnTo>
                      <a:pt x="229" y="1999"/>
                    </a:lnTo>
                    <a:lnTo>
                      <a:pt x="248" y="1995"/>
                    </a:lnTo>
                    <a:close/>
                    <a:moveTo>
                      <a:pt x="254" y="2020"/>
                    </a:moveTo>
                    <a:lnTo>
                      <a:pt x="254" y="2021"/>
                    </a:lnTo>
                    <a:lnTo>
                      <a:pt x="254" y="2022"/>
                    </a:lnTo>
                    <a:lnTo>
                      <a:pt x="244" y="2022"/>
                    </a:lnTo>
                    <a:lnTo>
                      <a:pt x="254" y="2020"/>
                    </a:lnTo>
                    <a:close/>
                    <a:moveTo>
                      <a:pt x="254" y="2022"/>
                    </a:moveTo>
                    <a:lnTo>
                      <a:pt x="254" y="2029"/>
                    </a:lnTo>
                    <a:lnTo>
                      <a:pt x="236" y="2029"/>
                    </a:lnTo>
                    <a:lnTo>
                      <a:pt x="236" y="2022"/>
                    </a:lnTo>
                    <a:lnTo>
                      <a:pt x="254" y="2022"/>
                    </a:lnTo>
                    <a:close/>
                    <a:moveTo>
                      <a:pt x="236" y="2032"/>
                    </a:moveTo>
                    <a:lnTo>
                      <a:pt x="236" y="2031"/>
                    </a:lnTo>
                    <a:lnTo>
                      <a:pt x="236" y="2029"/>
                    </a:lnTo>
                    <a:lnTo>
                      <a:pt x="244" y="2029"/>
                    </a:lnTo>
                    <a:lnTo>
                      <a:pt x="236" y="2032"/>
                    </a:lnTo>
                    <a:close/>
                    <a:moveTo>
                      <a:pt x="253" y="2024"/>
                    </a:moveTo>
                    <a:lnTo>
                      <a:pt x="257" y="2031"/>
                    </a:lnTo>
                    <a:lnTo>
                      <a:pt x="239" y="2039"/>
                    </a:lnTo>
                    <a:lnTo>
                      <a:pt x="236" y="2032"/>
                    </a:lnTo>
                    <a:lnTo>
                      <a:pt x="253" y="2024"/>
                    </a:lnTo>
                    <a:close/>
                    <a:moveTo>
                      <a:pt x="257" y="2031"/>
                    </a:moveTo>
                    <a:lnTo>
                      <a:pt x="259" y="2034"/>
                    </a:lnTo>
                    <a:lnTo>
                      <a:pt x="257" y="2039"/>
                    </a:lnTo>
                    <a:lnTo>
                      <a:pt x="248" y="2034"/>
                    </a:lnTo>
                    <a:lnTo>
                      <a:pt x="257" y="2031"/>
                    </a:lnTo>
                    <a:close/>
                    <a:moveTo>
                      <a:pt x="257" y="2039"/>
                    </a:moveTo>
                    <a:lnTo>
                      <a:pt x="253" y="2045"/>
                    </a:lnTo>
                    <a:lnTo>
                      <a:pt x="237" y="2037"/>
                    </a:lnTo>
                    <a:lnTo>
                      <a:pt x="239" y="2031"/>
                    </a:lnTo>
                    <a:lnTo>
                      <a:pt x="257" y="2039"/>
                    </a:lnTo>
                    <a:close/>
                    <a:moveTo>
                      <a:pt x="236" y="2041"/>
                    </a:moveTo>
                    <a:lnTo>
                      <a:pt x="236" y="2039"/>
                    </a:lnTo>
                    <a:lnTo>
                      <a:pt x="237" y="2037"/>
                    </a:lnTo>
                    <a:lnTo>
                      <a:pt x="244" y="2041"/>
                    </a:lnTo>
                    <a:lnTo>
                      <a:pt x="236" y="2041"/>
                    </a:lnTo>
                    <a:close/>
                    <a:moveTo>
                      <a:pt x="254" y="2041"/>
                    </a:moveTo>
                    <a:lnTo>
                      <a:pt x="254" y="2048"/>
                    </a:lnTo>
                    <a:lnTo>
                      <a:pt x="236" y="2048"/>
                    </a:lnTo>
                    <a:lnTo>
                      <a:pt x="236" y="2041"/>
                    </a:lnTo>
                    <a:lnTo>
                      <a:pt x="254" y="2041"/>
                    </a:lnTo>
                    <a:close/>
                    <a:moveTo>
                      <a:pt x="254" y="2048"/>
                    </a:moveTo>
                    <a:lnTo>
                      <a:pt x="254" y="2051"/>
                    </a:lnTo>
                    <a:lnTo>
                      <a:pt x="251" y="2054"/>
                    </a:lnTo>
                    <a:lnTo>
                      <a:pt x="244" y="2048"/>
                    </a:lnTo>
                    <a:lnTo>
                      <a:pt x="254" y="2048"/>
                    </a:lnTo>
                    <a:close/>
                    <a:moveTo>
                      <a:pt x="251" y="2054"/>
                    </a:moveTo>
                    <a:lnTo>
                      <a:pt x="248" y="2058"/>
                    </a:lnTo>
                    <a:lnTo>
                      <a:pt x="235" y="2044"/>
                    </a:lnTo>
                    <a:lnTo>
                      <a:pt x="238" y="2041"/>
                    </a:lnTo>
                    <a:lnTo>
                      <a:pt x="251" y="2054"/>
                    </a:lnTo>
                    <a:close/>
                    <a:moveTo>
                      <a:pt x="233" y="2047"/>
                    </a:moveTo>
                    <a:lnTo>
                      <a:pt x="233" y="2045"/>
                    </a:lnTo>
                    <a:lnTo>
                      <a:pt x="235" y="2044"/>
                    </a:lnTo>
                    <a:lnTo>
                      <a:pt x="241" y="2051"/>
                    </a:lnTo>
                    <a:lnTo>
                      <a:pt x="233" y="2047"/>
                    </a:lnTo>
                    <a:close/>
                    <a:moveTo>
                      <a:pt x="250" y="2055"/>
                    </a:moveTo>
                    <a:lnTo>
                      <a:pt x="247" y="2061"/>
                    </a:lnTo>
                    <a:lnTo>
                      <a:pt x="230" y="2053"/>
                    </a:lnTo>
                    <a:lnTo>
                      <a:pt x="233" y="2047"/>
                    </a:lnTo>
                    <a:lnTo>
                      <a:pt x="250" y="2055"/>
                    </a:lnTo>
                    <a:close/>
                    <a:moveTo>
                      <a:pt x="247" y="2061"/>
                    </a:moveTo>
                    <a:lnTo>
                      <a:pt x="246" y="2064"/>
                    </a:lnTo>
                    <a:lnTo>
                      <a:pt x="242" y="2065"/>
                    </a:lnTo>
                    <a:lnTo>
                      <a:pt x="238" y="2058"/>
                    </a:lnTo>
                    <a:lnTo>
                      <a:pt x="247" y="2061"/>
                    </a:lnTo>
                    <a:close/>
                    <a:moveTo>
                      <a:pt x="242" y="2065"/>
                    </a:moveTo>
                    <a:lnTo>
                      <a:pt x="237" y="2069"/>
                    </a:lnTo>
                    <a:lnTo>
                      <a:pt x="228" y="2052"/>
                    </a:lnTo>
                    <a:lnTo>
                      <a:pt x="235" y="2049"/>
                    </a:lnTo>
                    <a:lnTo>
                      <a:pt x="242" y="2065"/>
                    </a:lnTo>
                    <a:close/>
                    <a:moveTo>
                      <a:pt x="237" y="2069"/>
                    </a:moveTo>
                    <a:lnTo>
                      <a:pt x="230" y="2072"/>
                    </a:lnTo>
                    <a:lnTo>
                      <a:pt x="221" y="2055"/>
                    </a:lnTo>
                    <a:lnTo>
                      <a:pt x="228" y="2052"/>
                    </a:lnTo>
                    <a:lnTo>
                      <a:pt x="237" y="2069"/>
                    </a:lnTo>
                    <a:close/>
                    <a:moveTo>
                      <a:pt x="230" y="2072"/>
                    </a:moveTo>
                    <a:lnTo>
                      <a:pt x="223" y="2075"/>
                    </a:lnTo>
                    <a:lnTo>
                      <a:pt x="215" y="2058"/>
                    </a:lnTo>
                    <a:lnTo>
                      <a:pt x="221" y="2055"/>
                    </a:lnTo>
                    <a:lnTo>
                      <a:pt x="230" y="2072"/>
                    </a:lnTo>
                    <a:close/>
                    <a:moveTo>
                      <a:pt x="223" y="2075"/>
                    </a:moveTo>
                    <a:lnTo>
                      <a:pt x="221" y="2076"/>
                    </a:lnTo>
                    <a:lnTo>
                      <a:pt x="219" y="2076"/>
                    </a:lnTo>
                    <a:lnTo>
                      <a:pt x="219" y="2066"/>
                    </a:lnTo>
                    <a:lnTo>
                      <a:pt x="223" y="2075"/>
                    </a:lnTo>
                    <a:close/>
                    <a:moveTo>
                      <a:pt x="219" y="2076"/>
                    </a:moveTo>
                    <a:lnTo>
                      <a:pt x="212" y="2076"/>
                    </a:lnTo>
                    <a:lnTo>
                      <a:pt x="212" y="2058"/>
                    </a:lnTo>
                    <a:lnTo>
                      <a:pt x="219" y="2058"/>
                    </a:lnTo>
                    <a:lnTo>
                      <a:pt x="219" y="2076"/>
                    </a:lnTo>
                    <a:close/>
                    <a:moveTo>
                      <a:pt x="209" y="2058"/>
                    </a:moveTo>
                    <a:lnTo>
                      <a:pt x="210" y="2058"/>
                    </a:lnTo>
                    <a:lnTo>
                      <a:pt x="212" y="2058"/>
                    </a:lnTo>
                    <a:lnTo>
                      <a:pt x="212" y="2066"/>
                    </a:lnTo>
                    <a:lnTo>
                      <a:pt x="209" y="2058"/>
                    </a:lnTo>
                    <a:close/>
                    <a:moveTo>
                      <a:pt x="217" y="2075"/>
                    </a:moveTo>
                    <a:lnTo>
                      <a:pt x="210" y="2079"/>
                    </a:lnTo>
                    <a:lnTo>
                      <a:pt x="203" y="2061"/>
                    </a:lnTo>
                    <a:lnTo>
                      <a:pt x="209" y="2058"/>
                    </a:lnTo>
                    <a:lnTo>
                      <a:pt x="217" y="2075"/>
                    </a:lnTo>
                    <a:close/>
                    <a:moveTo>
                      <a:pt x="210" y="2079"/>
                    </a:moveTo>
                    <a:lnTo>
                      <a:pt x="207" y="2080"/>
                    </a:lnTo>
                    <a:lnTo>
                      <a:pt x="204" y="2079"/>
                    </a:lnTo>
                    <a:lnTo>
                      <a:pt x="207" y="2070"/>
                    </a:lnTo>
                    <a:lnTo>
                      <a:pt x="210" y="2079"/>
                    </a:lnTo>
                    <a:close/>
                    <a:moveTo>
                      <a:pt x="204" y="2079"/>
                    </a:moveTo>
                    <a:lnTo>
                      <a:pt x="194" y="2075"/>
                    </a:lnTo>
                    <a:lnTo>
                      <a:pt x="200" y="2058"/>
                    </a:lnTo>
                    <a:lnTo>
                      <a:pt x="209" y="2061"/>
                    </a:lnTo>
                    <a:lnTo>
                      <a:pt x="204" y="2079"/>
                    </a:lnTo>
                    <a:close/>
                    <a:moveTo>
                      <a:pt x="194" y="2075"/>
                    </a:moveTo>
                    <a:lnTo>
                      <a:pt x="185" y="2073"/>
                    </a:lnTo>
                    <a:lnTo>
                      <a:pt x="190" y="2054"/>
                    </a:lnTo>
                    <a:lnTo>
                      <a:pt x="200" y="2058"/>
                    </a:lnTo>
                    <a:lnTo>
                      <a:pt x="194" y="2075"/>
                    </a:lnTo>
                    <a:close/>
                    <a:moveTo>
                      <a:pt x="185" y="2073"/>
                    </a:moveTo>
                    <a:lnTo>
                      <a:pt x="184" y="2072"/>
                    </a:lnTo>
                    <a:lnTo>
                      <a:pt x="183" y="2072"/>
                    </a:lnTo>
                    <a:lnTo>
                      <a:pt x="187" y="2063"/>
                    </a:lnTo>
                    <a:lnTo>
                      <a:pt x="185" y="2073"/>
                    </a:lnTo>
                    <a:close/>
                    <a:moveTo>
                      <a:pt x="183" y="2072"/>
                    </a:moveTo>
                    <a:lnTo>
                      <a:pt x="177" y="2069"/>
                    </a:lnTo>
                    <a:lnTo>
                      <a:pt x="185" y="2052"/>
                    </a:lnTo>
                    <a:lnTo>
                      <a:pt x="192" y="2055"/>
                    </a:lnTo>
                    <a:lnTo>
                      <a:pt x="183" y="2072"/>
                    </a:lnTo>
                    <a:close/>
                    <a:moveTo>
                      <a:pt x="177" y="2069"/>
                    </a:moveTo>
                    <a:lnTo>
                      <a:pt x="176" y="2069"/>
                    </a:lnTo>
                    <a:lnTo>
                      <a:pt x="182" y="2060"/>
                    </a:lnTo>
                    <a:lnTo>
                      <a:pt x="177" y="2069"/>
                    </a:lnTo>
                    <a:close/>
                    <a:moveTo>
                      <a:pt x="176" y="2069"/>
                    </a:moveTo>
                    <a:lnTo>
                      <a:pt x="166" y="2062"/>
                    </a:lnTo>
                    <a:lnTo>
                      <a:pt x="177" y="2045"/>
                    </a:lnTo>
                    <a:lnTo>
                      <a:pt x="186" y="2052"/>
                    </a:lnTo>
                    <a:lnTo>
                      <a:pt x="176" y="2069"/>
                    </a:lnTo>
                    <a:close/>
                    <a:moveTo>
                      <a:pt x="166" y="2062"/>
                    </a:moveTo>
                    <a:lnTo>
                      <a:pt x="166" y="2061"/>
                    </a:lnTo>
                    <a:lnTo>
                      <a:pt x="165" y="2061"/>
                    </a:lnTo>
                    <a:lnTo>
                      <a:pt x="172" y="2054"/>
                    </a:lnTo>
                    <a:lnTo>
                      <a:pt x="166" y="2062"/>
                    </a:lnTo>
                    <a:close/>
                    <a:moveTo>
                      <a:pt x="165" y="2061"/>
                    </a:moveTo>
                    <a:lnTo>
                      <a:pt x="155" y="2051"/>
                    </a:lnTo>
                    <a:lnTo>
                      <a:pt x="168" y="2038"/>
                    </a:lnTo>
                    <a:lnTo>
                      <a:pt x="178" y="2048"/>
                    </a:lnTo>
                    <a:lnTo>
                      <a:pt x="165" y="2061"/>
                    </a:lnTo>
                    <a:close/>
                    <a:moveTo>
                      <a:pt x="155" y="2051"/>
                    </a:moveTo>
                    <a:lnTo>
                      <a:pt x="155" y="2051"/>
                    </a:lnTo>
                    <a:lnTo>
                      <a:pt x="162" y="2044"/>
                    </a:lnTo>
                    <a:lnTo>
                      <a:pt x="155" y="2051"/>
                    </a:lnTo>
                    <a:close/>
                    <a:moveTo>
                      <a:pt x="155" y="2051"/>
                    </a:moveTo>
                    <a:lnTo>
                      <a:pt x="149" y="2044"/>
                    </a:lnTo>
                    <a:lnTo>
                      <a:pt x="163" y="2031"/>
                    </a:lnTo>
                    <a:lnTo>
                      <a:pt x="168" y="2038"/>
                    </a:lnTo>
                    <a:lnTo>
                      <a:pt x="155" y="2051"/>
                    </a:lnTo>
                    <a:close/>
                    <a:moveTo>
                      <a:pt x="149" y="2044"/>
                    </a:moveTo>
                    <a:lnTo>
                      <a:pt x="149" y="2044"/>
                    </a:lnTo>
                    <a:lnTo>
                      <a:pt x="147" y="2043"/>
                    </a:lnTo>
                    <a:lnTo>
                      <a:pt x="156" y="2038"/>
                    </a:lnTo>
                    <a:lnTo>
                      <a:pt x="149" y="2044"/>
                    </a:lnTo>
                    <a:close/>
                    <a:moveTo>
                      <a:pt x="147" y="2043"/>
                    </a:moveTo>
                    <a:lnTo>
                      <a:pt x="142" y="2033"/>
                    </a:lnTo>
                    <a:lnTo>
                      <a:pt x="157" y="2023"/>
                    </a:lnTo>
                    <a:lnTo>
                      <a:pt x="164" y="2032"/>
                    </a:lnTo>
                    <a:lnTo>
                      <a:pt x="147" y="2043"/>
                    </a:lnTo>
                    <a:close/>
                    <a:moveTo>
                      <a:pt x="142" y="2033"/>
                    </a:moveTo>
                    <a:lnTo>
                      <a:pt x="141" y="2033"/>
                    </a:lnTo>
                    <a:lnTo>
                      <a:pt x="141" y="2032"/>
                    </a:lnTo>
                    <a:lnTo>
                      <a:pt x="150" y="2029"/>
                    </a:lnTo>
                    <a:lnTo>
                      <a:pt x="142" y="2033"/>
                    </a:lnTo>
                    <a:close/>
                    <a:moveTo>
                      <a:pt x="141" y="2032"/>
                    </a:moveTo>
                    <a:lnTo>
                      <a:pt x="137" y="2027"/>
                    </a:lnTo>
                    <a:lnTo>
                      <a:pt x="155" y="2018"/>
                    </a:lnTo>
                    <a:lnTo>
                      <a:pt x="157" y="2024"/>
                    </a:lnTo>
                    <a:lnTo>
                      <a:pt x="141" y="2032"/>
                    </a:lnTo>
                    <a:close/>
                    <a:moveTo>
                      <a:pt x="137" y="2027"/>
                    </a:moveTo>
                    <a:lnTo>
                      <a:pt x="137" y="2026"/>
                    </a:lnTo>
                    <a:lnTo>
                      <a:pt x="146" y="2022"/>
                    </a:lnTo>
                    <a:lnTo>
                      <a:pt x="137" y="2027"/>
                    </a:lnTo>
                    <a:close/>
                    <a:moveTo>
                      <a:pt x="137" y="2026"/>
                    </a:moveTo>
                    <a:lnTo>
                      <a:pt x="134" y="2016"/>
                    </a:lnTo>
                    <a:lnTo>
                      <a:pt x="152" y="2009"/>
                    </a:lnTo>
                    <a:lnTo>
                      <a:pt x="155" y="2019"/>
                    </a:lnTo>
                    <a:lnTo>
                      <a:pt x="137" y="2026"/>
                    </a:lnTo>
                    <a:close/>
                    <a:moveTo>
                      <a:pt x="152" y="2008"/>
                    </a:moveTo>
                    <a:lnTo>
                      <a:pt x="152" y="2009"/>
                    </a:lnTo>
                    <a:lnTo>
                      <a:pt x="143" y="2012"/>
                    </a:lnTo>
                    <a:lnTo>
                      <a:pt x="152" y="2008"/>
                    </a:lnTo>
                    <a:close/>
                    <a:moveTo>
                      <a:pt x="134" y="2017"/>
                    </a:moveTo>
                    <a:lnTo>
                      <a:pt x="51" y="1845"/>
                    </a:lnTo>
                    <a:lnTo>
                      <a:pt x="69" y="1837"/>
                    </a:lnTo>
                    <a:lnTo>
                      <a:pt x="152" y="2008"/>
                    </a:lnTo>
                    <a:lnTo>
                      <a:pt x="134" y="2017"/>
                    </a:lnTo>
                    <a:close/>
                    <a:moveTo>
                      <a:pt x="51" y="1845"/>
                    </a:moveTo>
                    <a:lnTo>
                      <a:pt x="51" y="1844"/>
                    </a:lnTo>
                    <a:lnTo>
                      <a:pt x="60" y="1841"/>
                    </a:lnTo>
                    <a:lnTo>
                      <a:pt x="51" y="1845"/>
                    </a:lnTo>
                    <a:close/>
                    <a:moveTo>
                      <a:pt x="51" y="1844"/>
                    </a:moveTo>
                    <a:lnTo>
                      <a:pt x="6" y="1662"/>
                    </a:lnTo>
                    <a:lnTo>
                      <a:pt x="25" y="1657"/>
                    </a:lnTo>
                    <a:lnTo>
                      <a:pt x="69" y="1838"/>
                    </a:lnTo>
                    <a:lnTo>
                      <a:pt x="51" y="1844"/>
                    </a:lnTo>
                    <a:close/>
                    <a:moveTo>
                      <a:pt x="6" y="1662"/>
                    </a:moveTo>
                    <a:lnTo>
                      <a:pt x="6" y="1661"/>
                    </a:lnTo>
                    <a:lnTo>
                      <a:pt x="6" y="1660"/>
                    </a:lnTo>
                    <a:lnTo>
                      <a:pt x="16" y="1660"/>
                    </a:lnTo>
                    <a:lnTo>
                      <a:pt x="6" y="1662"/>
                    </a:lnTo>
                    <a:close/>
                    <a:moveTo>
                      <a:pt x="6" y="1660"/>
                    </a:moveTo>
                    <a:lnTo>
                      <a:pt x="0" y="1475"/>
                    </a:lnTo>
                    <a:lnTo>
                      <a:pt x="20" y="1475"/>
                    </a:lnTo>
                    <a:lnTo>
                      <a:pt x="25" y="1660"/>
                    </a:lnTo>
                    <a:lnTo>
                      <a:pt x="6" y="1660"/>
                    </a:lnTo>
                    <a:close/>
                    <a:moveTo>
                      <a:pt x="0" y="1475"/>
                    </a:moveTo>
                    <a:lnTo>
                      <a:pt x="0" y="1475"/>
                    </a:lnTo>
                    <a:lnTo>
                      <a:pt x="0" y="1474"/>
                    </a:lnTo>
                    <a:lnTo>
                      <a:pt x="10" y="1475"/>
                    </a:lnTo>
                    <a:lnTo>
                      <a:pt x="0" y="1475"/>
                    </a:lnTo>
                    <a:close/>
                    <a:moveTo>
                      <a:pt x="0" y="1474"/>
                    </a:moveTo>
                    <a:lnTo>
                      <a:pt x="25" y="1290"/>
                    </a:lnTo>
                    <a:lnTo>
                      <a:pt x="45" y="1292"/>
                    </a:lnTo>
                    <a:lnTo>
                      <a:pt x="18" y="1476"/>
                    </a:lnTo>
                    <a:lnTo>
                      <a:pt x="0" y="1474"/>
                    </a:lnTo>
                    <a:close/>
                    <a:moveTo>
                      <a:pt x="25" y="1290"/>
                    </a:moveTo>
                    <a:lnTo>
                      <a:pt x="26" y="1289"/>
                    </a:lnTo>
                    <a:lnTo>
                      <a:pt x="26" y="1288"/>
                    </a:lnTo>
                    <a:lnTo>
                      <a:pt x="35" y="1291"/>
                    </a:lnTo>
                    <a:lnTo>
                      <a:pt x="25" y="1290"/>
                    </a:lnTo>
                    <a:close/>
                    <a:moveTo>
                      <a:pt x="26" y="1288"/>
                    </a:moveTo>
                    <a:lnTo>
                      <a:pt x="83" y="1104"/>
                    </a:lnTo>
                    <a:lnTo>
                      <a:pt x="101" y="1109"/>
                    </a:lnTo>
                    <a:lnTo>
                      <a:pt x="44" y="1293"/>
                    </a:lnTo>
                    <a:lnTo>
                      <a:pt x="26" y="1288"/>
                    </a:lnTo>
                    <a:close/>
                    <a:moveTo>
                      <a:pt x="83" y="1104"/>
                    </a:moveTo>
                    <a:lnTo>
                      <a:pt x="83" y="1103"/>
                    </a:lnTo>
                    <a:lnTo>
                      <a:pt x="92" y="1107"/>
                    </a:lnTo>
                    <a:lnTo>
                      <a:pt x="83" y="1104"/>
                    </a:lnTo>
                    <a:close/>
                    <a:moveTo>
                      <a:pt x="83" y="1103"/>
                    </a:moveTo>
                    <a:lnTo>
                      <a:pt x="173" y="924"/>
                    </a:lnTo>
                    <a:lnTo>
                      <a:pt x="189" y="933"/>
                    </a:lnTo>
                    <a:lnTo>
                      <a:pt x="101" y="1110"/>
                    </a:lnTo>
                    <a:lnTo>
                      <a:pt x="83" y="1103"/>
                    </a:lnTo>
                    <a:close/>
                    <a:moveTo>
                      <a:pt x="173" y="924"/>
                    </a:moveTo>
                    <a:lnTo>
                      <a:pt x="173" y="924"/>
                    </a:lnTo>
                    <a:lnTo>
                      <a:pt x="173" y="923"/>
                    </a:lnTo>
                    <a:lnTo>
                      <a:pt x="182" y="928"/>
                    </a:lnTo>
                    <a:lnTo>
                      <a:pt x="173" y="924"/>
                    </a:lnTo>
                    <a:close/>
                    <a:moveTo>
                      <a:pt x="173" y="923"/>
                    </a:moveTo>
                    <a:lnTo>
                      <a:pt x="291" y="749"/>
                    </a:lnTo>
                    <a:lnTo>
                      <a:pt x="306" y="759"/>
                    </a:lnTo>
                    <a:lnTo>
                      <a:pt x="189" y="934"/>
                    </a:lnTo>
                    <a:lnTo>
                      <a:pt x="173" y="923"/>
                    </a:lnTo>
                    <a:close/>
                    <a:moveTo>
                      <a:pt x="291" y="749"/>
                    </a:moveTo>
                    <a:lnTo>
                      <a:pt x="291" y="748"/>
                    </a:lnTo>
                    <a:lnTo>
                      <a:pt x="292" y="748"/>
                    </a:lnTo>
                    <a:lnTo>
                      <a:pt x="298" y="754"/>
                    </a:lnTo>
                    <a:lnTo>
                      <a:pt x="291" y="749"/>
                    </a:lnTo>
                    <a:close/>
                    <a:moveTo>
                      <a:pt x="292" y="748"/>
                    </a:moveTo>
                    <a:lnTo>
                      <a:pt x="434" y="586"/>
                    </a:lnTo>
                    <a:lnTo>
                      <a:pt x="448" y="598"/>
                    </a:lnTo>
                    <a:lnTo>
                      <a:pt x="306" y="760"/>
                    </a:lnTo>
                    <a:lnTo>
                      <a:pt x="292" y="748"/>
                    </a:lnTo>
                    <a:close/>
                    <a:moveTo>
                      <a:pt x="434" y="586"/>
                    </a:moveTo>
                    <a:lnTo>
                      <a:pt x="435" y="586"/>
                    </a:lnTo>
                    <a:lnTo>
                      <a:pt x="435" y="584"/>
                    </a:lnTo>
                    <a:lnTo>
                      <a:pt x="442" y="592"/>
                    </a:lnTo>
                    <a:lnTo>
                      <a:pt x="434" y="586"/>
                    </a:lnTo>
                    <a:close/>
                    <a:moveTo>
                      <a:pt x="435" y="584"/>
                    </a:moveTo>
                    <a:lnTo>
                      <a:pt x="601" y="432"/>
                    </a:lnTo>
                    <a:lnTo>
                      <a:pt x="614" y="447"/>
                    </a:lnTo>
                    <a:lnTo>
                      <a:pt x="448" y="599"/>
                    </a:lnTo>
                    <a:lnTo>
                      <a:pt x="435" y="584"/>
                    </a:lnTo>
                    <a:close/>
                    <a:moveTo>
                      <a:pt x="601" y="432"/>
                    </a:moveTo>
                    <a:lnTo>
                      <a:pt x="601" y="432"/>
                    </a:lnTo>
                    <a:lnTo>
                      <a:pt x="602" y="431"/>
                    </a:lnTo>
                    <a:lnTo>
                      <a:pt x="607" y="439"/>
                    </a:lnTo>
                    <a:lnTo>
                      <a:pt x="601" y="432"/>
                    </a:lnTo>
                    <a:close/>
                    <a:moveTo>
                      <a:pt x="602" y="431"/>
                    </a:moveTo>
                    <a:lnTo>
                      <a:pt x="789" y="294"/>
                    </a:lnTo>
                    <a:lnTo>
                      <a:pt x="800" y="310"/>
                    </a:lnTo>
                    <a:lnTo>
                      <a:pt x="613" y="447"/>
                    </a:lnTo>
                    <a:lnTo>
                      <a:pt x="602" y="431"/>
                    </a:lnTo>
                    <a:close/>
                    <a:moveTo>
                      <a:pt x="789" y="294"/>
                    </a:moveTo>
                    <a:lnTo>
                      <a:pt x="789" y="294"/>
                    </a:lnTo>
                    <a:lnTo>
                      <a:pt x="790" y="294"/>
                    </a:lnTo>
                    <a:lnTo>
                      <a:pt x="795" y="302"/>
                    </a:lnTo>
                    <a:lnTo>
                      <a:pt x="789" y="294"/>
                    </a:lnTo>
                    <a:close/>
                    <a:moveTo>
                      <a:pt x="790" y="294"/>
                    </a:moveTo>
                    <a:lnTo>
                      <a:pt x="914" y="224"/>
                    </a:lnTo>
                    <a:lnTo>
                      <a:pt x="924" y="240"/>
                    </a:lnTo>
                    <a:lnTo>
                      <a:pt x="799" y="311"/>
                    </a:lnTo>
                    <a:lnTo>
                      <a:pt x="790" y="294"/>
                    </a:lnTo>
                    <a:close/>
                    <a:moveTo>
                      <a:pt x="914" y="224"/>
                    </a:moveTo>
                    <a:lnTo>
                      <a:pt x="914" y="224"/>
                    </a:lnTo>
                    <a:lnTo>
                      <a:pt x="915" y="224"/>
                    </a:lnTo>
                    <a:lnTo>
                      <a:pt x="918" y="233"/>
                    </a:lnTo>
                    <a:lnTo>
                      <a:pt x="914" y="224"/>
                    </a:lnTo>
                    <a:close/>
                    <a:moveTo>
                      <a:pt x="915" y="224"/>
                    </a:moveTo>
                    <a:lnTo>
                      <a:pt x="1074" y="151"/>
                    </a:lnTo>
                    <a:lnTo>
                      <a:pt x="1081" y="168"/>
                    </a:lnTo>
                    <a:lnTo>
                      <a:pt x="922" y="242"/>
                    </a:lnTo>
                    <a:lnTo>
                      <a:pt x="915" y="224"/>
                    </a:lnTo>
                    <a:close/>
                    <a:moveTo>
                      <a:pt x="1074" y="151"/>
                    </a:moveTo>
                    <a:lnTo>
                      <a:pt x="1075" y="150"/>
                    </a:lnTo>
                    <a:lnTo>
                      <a:pt x="1077" y="160"/>
                    </a:lnTo>
                    <a:lnTo>
                      <a:pt x="1074" y="151"/>
                    </a:lnTo>
                    <a:close/>
                    <a:moveTo>
                      <a:pt x="1075" y="150"/>
                    </a:moveTo>
                    <a:lnTo>
                      <a:pt x="1265" y="87"/>
                    </a:lnTo>
                    <a:lnTo>
                      <a:pt x="1271" y="105"/>
                    </a:lnTo>
                    <a:lnTo>
                      <a:pt x="1080" y="169"/>
                    </a:lnTo>
                    <a:lnTo>
                      <a:pt x="1075" y="150"/>
                    </a:lnTo>
                    <a:close/>
                    <a:moveTo>
                      <a:pt x="1265" y="87"/>
                    </a:moveTo>
                    <a:lnTo>
                      <a:pt x="1265" y="87"/>
                    </a:lnTo>
                    <a:lnTo>
                      <a:pt x="1268" y="96"/>
                    </a:lnTo>
                    <a:lnTo>
                      <a:pt x="1265" y="87"/>
                    </a:lnTo>
                    <a:close/>
                    <a:moveTo>
                      <a:pt x="1265" y="87"/>
                    </a:moveTo>
                    <a:lnTo>
                      <a:pt x="1478" y="33"/>
                    </a:lnTo>
                    <a:lnTo>
                      <a:pt x="1484" y="51"/>
                    </a:lnTo>
                    <a:lnTo>
                      <a:pt x="1271" y="105"/>
                    </a:lnTo>
                    <a:lnTo>
                      <a:pt x="1265" y="87"/>
                    </a:lnTo>
                    <a:close/>
                    <a:moveTo>
                      <a:pt x="1478" y="33"/>
                    </a:moveTo>
                    <a:lnTo>
                      <a:pt x="1479" y="32"/>
                    </a:lnTo>
                    <a:lnTo>
                      <a:pt x="1480" y="32"/>
                    </a:lnTo>
                    <a:lnTo>
                      <a:pt x="1481" y="42"/>
                    </a:lnTo>
                    <a:lnTo>
                      <a:pt x="1478" y="33"/>
                    </a:lnTo>
                    <a:close/>
                    <a:moveTo>
                      <a:pt x="1480" y="32"/>
                    </a:moveTo>
                    <a:lnTo>
                      <a:pt x="1709" y="3"/>
                    </a:lnTo>
                    <a:lnTo>
                      <a:pt x="1711" y="23"/>
                    </a:lnTo>
                    <a:lnTo>
                      <a:pt x="1483" y="52"/>
                    </a:lnTo>
                    <a:lnTo>
                      <a:pt x="1480" y="32"/>
                    </a:lnTo>
                    <a:close/>
                    <a:moveTo>
                      <a:pt x="1709" y="3"/>
                    </a:moveTo>
                    <a:lnTo>
                      <a:pt x="1710" y="3"/>
                    </a:lnTo>
                    <a:lnTo>
                      <a:pt x="1710" y="13"/>
                    </a:lnTo>
                    <a:lnTo>
                      <a:pt x="1709" y="3"/>
                    </a:lnTo>
                    <a:close/>
                    <a:moveTo>
                      <a:pt x="1710" y="3"/>
                    </a:moveTo>
                    <a:lnTo>
                      <a:pt x="1941" y="0"/>
                    </a:lnTo>
                    <a:lnTo>
                      <a:pt x="1942" y="20"/>
                    </a:lnTo>
                    <a:lnTo>
                      <a:pt x="1710" y="23"/>
                    </a:lnTo>
                    <a:lnTo>
                      <a:pt x="1710" y="3"/>
                    </a:lnTo>
                    <a:close/>
                    <a:moveTo>
                      <a:pt x="1941" y="0"/>
                    </a:moveTo>
                    <a:lnTo>
                      <a:pt x="1942" y="0"/>
                    </a:lnTo>
                    <a:lnTo>
                      <a:pt x="1943" y="1"/>
                    </a:lnTo>
                    <a:lnTo>
                      <a:pt x="1942" y="10"/>
                    </a:lnTo>
                    <a:lnTo>
                      <a:pt x="1941" y="0"/>
                    </a:lnTo>
                    <a:close/>
                    <a:moveTo>
                      <a:pt x="1943" y="1"/>
                    </a:moveTo>
                    <a:lnTo>
                      <a:pt x="2172" y="35"/>
                    </a:lnTo>
                    <a:lnTo>
                      <a:pt x="2169" y="54"/>
                    </a:lnTo>
                    <a:lnTo>
                      <a:pt x="1940" y="20"/>
                    </a:lnTo>
                    <a:lnTo>
                      <a:pt x="1943" y="1"/>
                    </a:lnTo>
                    <a:close/>
                    <a:moveTo>
                      <a:pt x="2172" y="35"/>
                    </a:moveTo>
                    <a:lnTo>
                      <a:pt x="2173" y="35"/>
                    </a:lnTo>
                    <a:lnTo>
                      <a:pt x="2174" y="36"/>
                    </a:lnTo>
                    <a:lnTo>
                      <a:pt x="2170" y="45"/>
                    </a:lnTo>
                    <a:lnTo>
                      <a:pt x="2172" y="35"/>
                    </a:lnTo>
                    <a:close/>
                    <a:moveTo>
                      <a:pt x="2174" y="36"/>
                    </a:moveTo>
                    <a:lnTo>
                      <a:pt x="2393" y="116"/>
                    </a:lnTo>
                    <a:lnTo>
                      <a:pt x="2387" y="133"/>
                    </a:lnTo>
                    <a:lnTo>
                      <a:pt x="2167" y="54"/>
                    </a:lnTo>
                    <a:lnTo>
                      <a:pt x="2174" y="36"/>
                    </a:lnTo>
                    <a:close/>
                    <a:moveTo>
                      <a:pt x="2393" y="116"/>
                    </a:moveTo>
                    <a:lnTo>
                      <a:pt x="2394" y="116"/>
                    </a:lnTo>
                    <a:lnTo>
                      <a:pt x="2395" y="117"/>
                    </a:lnTo>
                    <a:lnTo>
                      <a:pt x="2390" y="125"/>
                    </a:lnTo>
                    <a:lnTo>
                      <a:pt x="2393" y="116"/>
                    </a:lnTo>
                    <a:close/>
                    <a:moveTo>
                      <a:pt x="2395" y="117"/>
                    </a:moveTo>
                    <a:lnTo>
                      <a:pt x="2598" y="247"/>
                    </a:lnTo>
                    <a:lnTo>
                      <a:pt x="2588" y="262"/>
                    </a:lnTo>
                    <a:lnTo>
                      <a:pt x="2384" y="132"/>
                    </a:lnTo>
                    <a:lnTo>
                      <a:pt x="2395" y="117"/>
                    </a:lnTo>
                    <a:close/>
                    <a:moveTo>
                      <a:pt x="2598" y="247"/>
                    </a:moveTo>
                    <a:lnTo>
                      <a:pt x="2599" y="247"/>
                    </a:lnTo>
                    <a:lnTo>
                      <a:pt x="2600" y="248"/>
                    </a:lnTo>
                    <a:lnTo>
                      <a:pt x="2593" y="255"/>
                    </a:lnTo>
                    <a:lnTo>
                      <a:pt x="2598" y="247"/>
                    </a:lnTo>
                    <a:close/>
                    <a:moveTo>
                      <a:pt x="2600" y="248"/>
                    </a:moveTo>
                    <a:lnTo>
                      <a:pt x="2775" y="442"/>
                    </a:lnTo>
                    <a:lnTo>
                      <a:pt x="2761" y="455"/>
                    </a:lnTo>
                    <a:lnTo>
                      <a:pt x="2586" y="261"/>
                    </a:lnTo>
                    <a:lnTo>
                      <a:pt x="2600" y="248"/>
                    </a:lnTo>
                    <a:close/>
                    <a:moveTo>
                      <a:pt x="2775" y="442"/>
                    </a:moveTo>
                    <a:lnTo>
                      <a:pt x="2776" y="443"/>
                    </a:lnTo>
                    <a:lnTo>
                      <a:pt x="2777" y="444"/>
                    </a:lnTo>
                    <a:lnTo>
                      <a:pt x="2768" y="449"/>
                    </a:lnTo>
                    <a:lnTo>
                      <a:pt x="2775" y="442"/>
                    </a:lnTo>
                    <a:close/>
                    <a:moveTo>
                      <a:pt x="2777" y="444"/>
                    </a:moveTo>
                    <a:lnTo>
                      <a:pt x="2789" y="470"/>
                    </a:lnTo>
                    <a:lnTo>
                      <a:pt x="2772" y="479"/>
                    </a:lnTo>
                    <a:lnTo>
                      <a:pt x="2759" y="453"/>
                    </a:lnTo>
                    <a:lnTo>
                      <a:pt x="2777" y="444"/>
                    </a:lnTo>
                    <a:close/>
                    <a:moveTo>
                      <a:pt x="2789" y="470"/>
                    </a:moveTo>
                    <a:lnTo>
                      <a:pt x="2789" y="470"/>
                    </a:lnTo>
                    <a:lnTo>
                      <a:pt x="2790" y="471"/>
                    </a:lnTo>
                    <a:lnTo>
                      <a:pt x="2781" y="474"/>
                    </a:lnTo>
                    <a:lnTo>
                      <a:pt x="2789" y="470"/>
                    </a:lnTo>
                    <a:close/>
                    <a:moveTo>
                      <a:pt x="2790" y="471"/>
                    </a:moveTo>
                    <a:lnTo>
                      <a:pt x="2802" y="503"/>
                    </a:lnTo>
                    <a:lnTo>
                      <a:pt x="2785" y="509"/>
                    </a:lnTo>
                    <a:lnTo>
                      <a:pt x="2772" y="477"/>
                    </a:lnTo>
                    <a:lnTo>
                      <a:pt x="2790" y="471"/>
                    </a:lnTo>
                    <a:close/>
                    <a:moveTo>
                      <a:pt x="2802" y="503"/>
                    </a:moveTo>
                    <a:lnTo>
                      <a:pt x="2802" y="503"/>
                    </a:lnTo>
                    <a:lnTo>
                      <a:pt x="2793" y="506"/>
                    </a:lnTo>
                    <a:lnTo>
                      <a:pt x="2802" y="503"/>
                    </a:lnTo>
                    <a:close/>
                    <a:moveTo>
                      <a:pt x="2802" y="503"/>
                    </a:moveTo>
                    <a:lnTo>
                      <a:pt x="2812" y="532"/>
                    </a:lnTo>
                    <a:lnTo>
                      <a:pt x="2795" y="537"/>
                    </a:lnTo>
                    <a:lnTo>
                      <a:pt x="2785" y="509"/>
                    </a:lnTo>
                    <a:lnTo>
                      <a:pt x="2802" y="503"/>
                    </a:lnTo>
                    <a:close/>
                    <a:moveTo>
                      <a:pt x="2812" y="532"/>
                    </a:moveTo>
                    <a:lnTo>
                      <a:pt x="2822" y="560"/>
                    </a:lnTo>
                    <a:lnTo>
                      <a:pt x="2803" y="566"/>
                    </a:lnTo>
                    <a:lnTo>
                      <a:pt x="2795" y="537"/>
                    </a:lnTo>
                    <a:lnTo>
                      <a:pt x="2812" y="532"/>
                    </a:lnTo>
                    <a:close/>
                    <a:moveTo>
                      <a:pt x="2822" y="560"/>
                    </a:moveTo>
                    <a:lnTo>
                      <a:pt x="2822" y="560"/>
                    </a:lnTo>
                    <a:lnTo>
                      <a:pt x="2822" y="561"/>
                    </a:lnTo>
                    <a:lnTo>
                      <a:pt x="2812" y="563"/>
                    </a:lnTo>
                    <a:lnTo>
                      <a:pt x="2822" y="560"/>
                    </a:lnTo>
                    <a:close/>
                    <a:moveTo>
                      <a:pt x="2822" y="561"/>
                    </a:moveTo>
                    <a:lnTo>
                      <a:pt x="2829" y="590"/>
                    </a:lnTo>
                    <a:lnTo>
                      <a:pt x="2810" y="594"/>
                    </a:lnTo>
                    <a:lnTo>
                      <a:pt x="2803" y="566"/>
                    </a:lnTo>
                    <a:lnTo>
                      <a:pt x="2822" y="561"/>
                    </a:lnTo>
                    <a:close/>
                    <a:moveTo>
                      <a:pt x="2829" y="590"/>
                    </a:moveTo>
                    <a:lnTo>
                      <a:pt x="2829" y="591"/>
                    </a:lnTo>
                    <a:lnTo>
                      <a:pt x="2829" y="592"/>
                    </a:lnTo>
                    <a:lnTo>
                      <a:pt x="2819" y="592"/>
                    </a:lnTo>
                    <a:lnTo>
                      <a:pt x="2829" y="590"/>
                    </a:lnTo>
                    <a:close/>
                    <a:moveTo>
                      <a:pt x="2829" y="592"/>
                    </a:moveTo>
                    <a:lnTo>
                      <a:pt x="2829" y="618"/>
                    </a:lnTo>
                    <a:lnTo>
                      <a:pt x="2810" y="618"/>
                    </a:lnTo>
                    <a:lnTo>
                      <a:pt x="2810" y="592"/>
                    </a:lnTo>
                    <a:lnTo>
                      <a:pt x="2829" y="592"/>
                    </a:lnTo>
                    <a:close/>
                    <a:moveTo>
                      <a:pt x="2829" y="618"/>
                    </a:moveTo>
                    <a:lnTo>
                      <a:pt x="2829" y="640"/>
                    </a:lnTo>
                    <a:lnTo>
                      <a:pt x="2810" y="640"/>
                    </a:lnTo>
                    <a:lnTo>
                      <a:pt x="2810" y="618"/>
                    </a:lnTo>
                    <a:lnTo>
                      <a:pt x="2829" y="618"/>
                    </a:lnTo>
                    <a:close/>
                    <a:moveTo>
                      <a:pt x="2829" y="640"/>
                    </a:moveTo>
                    <a:lnTo>
                      <a:pt x="2829" y="641"/>
                    </a:lnTo>
                    <a:lnTo>
                      <a:pt x="2819" y="640"/>
                    </a:lnTo>
                    <a:lnTo>
                      <a:pt x="2829" y="640"/>
                    </a:lnTo>
                    <a:close/>
                    <a:moveTo>
                      <a:pt x="2829" y="641"/>
                    </a:moveTo>
                    <a:lnTo>
                      <a:pt x="2825" y="661"/>
                    </a:lnTo>
                    <a:lnTo>
                      <a:pt x="2807" y="657"/>
                    </a:lnTo>
                    <a:lnTo>
                      <a:pt x="2810" y="637"/>
                    </a:lnTo>
                    <a:lnTo>
                      <a:pt x="2829" y="641"/>
                    </a:lnTo>
                    <a:close/>
                    <a:moveTo>
                      <a:pt x="2825" y="661"/>
                    </a:moveTo>
                    <a:lnTo>
                      <a:pt x="2825" y="662"/>
                    </a:lnTo>
                    <a:lnTo>
                      <a:pt x="2824" y="663"/>
                    </a:lnTo>
                    <a:lnTo>
                      <a:pt x="2815" y="658"/>
                    </a:lnTo>
                    <a:lnTo>
                      <a:pt x="2825" y="661"/>
                    </a:lnTo>
                    <a:close/>
                    <a:moveTo>
                      <a:pt x="2824" y="663"/>
                    </a:moveTo>
                    <a:lnTo>
                      <a:pt x="2818" y="676"/>
                    </a:lnTo>
                    <a:lnTo>
                      <a:pt x="2801" y="667"/>
                    </a:lnTo>
                    <a:lnTo>
                      <a:pt x="2808" y="654"/>
                    </a:lnTo>
                    <a:lnTo>
                      <a:pt x="2824" y="663"/>
                    </a:lnTo>
                    <a:close/>
                    <a:moveTo>
                      <a:pt x="2818" y="676"/>
                    </a:moveTo>
                    <a:lnTo>
                      <a:pt x="2817" y="678"/>
                    </a:lnTo>
                    <a:lnTo>
                      <a:pt x="2814" y="679"/>
                    </a:lnTo>
                    <a:lnTo>
                      <a:pt x="2810" y="672"/>
                    </a:lnTo>
                    <a:lnTo>
                      <a:pt x="2818" y="676"/>
                    </a:lnTo>
                    <a:close/>
                    <a:moveTo>
                      <a:pt x="2814" y="679"/>
                    </a:moveTo>
                    <a:lnTo>
                      <a:pt x="2799" y="689"/>
                    </a:lnTo>
                    <a:lnTo>
                      <a:pt x="2789" y="673"/>
                    </a:lnTo>
                    <a:lnTo>
                      <a:pt x="2804" y="663"/>
                    </a:lnTo>
                    <a:lnTo>
                      <a:pt x="2814" y="679"/>
                    </a:lnTo>
                    <a:close/>
                    <a:moveTo>
                      <a:pt x="2799" y="689"/>
                    </a:moveTo>
                    <a:lnTo>
                      <a:pt x="2798" y="689"/>
                    </a:lnTo>
                    <a:lnTo>
                      <a:pt x="2793" y="680"/>
                    </a:lnTo>
                    <a:lnTo>
                      <a:pt x="2799" y="689"/>
                    </a:lnTo>
                    <a:close/>
                    <a:moveTo>
                      <a:pt x="2798" y="689"/>
                    </a:moveTo>
                    <a:lnTo>
                      <a:pt x="2785" y="696"/>
                    </a:lnTo>
                    <a:lnTo>
                      <a:pt x="2777" y="678"/>
                    </a:lnTo>
                    <a:lnTo>
                      <a:pt x="2789" y="673"/>
                    </a:lnTo>
                    <a:lnTo>
                      <a:pt x="2798" y="689"/>
                    </a:lnTo>
                    <a:close/>
                    <a:moveTo>
                      <a:pt x="2785" y="696"/>
                    </a:moveTo>
                    <a:lnTo>
                      <a:pt x="2783" y="697"/>
                    </a:lnTo>
                    <a:lnTo>
                      <a:pt x="2781" y="697"/>
                    </a:lnTo>
                    <a:lnTo>
                      <a:pt x="2781" y="687"/>
                    </a:lnTo>
                    <a:lnTo>
                      <a:pt x="2785" y="696"/>
                    </a:lnTo>
                    <a:close/>
                    <a:moveTo>
                      <a:pt x="2781" y="697"/>
                    </a:moveTo>
                    <a:lnTo>
                      <a:pt x="2768" y="697"/>
                    </a:lnTo>
                    <a:lnTo>
                      <a:pt x="2768" y="677"/>
                    </a:lnTo>
                    <a:lnTo>
                      <a:pt x="2781" y="677"/>
                    </a:lnTo>
                    <a:lnTo>
                      <a:pt x="2781" y="697"/>
                    </a:lnTo>
                    <a:close/>
                    <a:moveTo>
                      <a:pt x="2768" y="697"/>
                    </a:moveTo>
                    <a:lnTo>
                      <a:pt x="2756" y="697"/>
                    </a:lnTo>
                    <a:lnTo>
                      <a:pt x="2756" y="677"/>
                    </a:lnTo>
                    <a:lnTo>
                      <a:pt x="2768" y="677"/>
                    </a:lnTo>
                    <a:lnTo>
                      <a:pt x="2768" y="697"/>
                    </a:lnTo>
                    <a:close/>
                    <a:moveTo>
                      <a:pt x="2756" y="697"/>
                    </a:moveTo>
                    <a:lnTo>
                      <a:pt x="2753" y="697"/>
                    </a:lnTo>
                    <a:lnTo>
                      <a:pt x="2752" y="696"/>
                    </a:lnTo>
                    <a:lnTo>
                      <a:pt x="2756" y="687"/>
                    </a:lnTo>
                    <a:lnTo>
                      <a:pt x="2756" y="697"/>
                    </a:lnTo>
                    <a:close/>
                    <a:moveTo>
                      <a:pt x="2752" y="696"/>
                    </a:moveTo>
                    <a:lnTo>
                      <a:pt x="2745" y="692"/>
                    </a:lnTo>
                    <a:lnTo>
                      <a:pt x="2754" y="676"/>
                    </a:lnTo>
                    <a:lnTo>
                      <a:pt x="2759" y="678"/>
                    </a:lnTo>
                    <a:lnTo>
                      <a:pt x="2752" y="696"/>
                    </a:lnTo>
                    <a:close/>
                    <a:moveTo>
                      <a:pt x="2745" y="692"/>
                    </a:moveTo>
                    <a:lnTo>
                      <a:pt x="2744" y="692"/>
                    </a:lnTo>
                    <a:lnTo>
                      <a:pt x="2744" y="691"/>
                    </a:lnTo>
                    <a:lnTo>
                      <a:pt x="2749" y="684"/>
                    </a:lnTo>
                    <a:lnTo>
                      <a:pt x="2745" y="692"/>
                    </a:lnTo>
                    <a:close/>
                    <a:moveTo>
                      <a:pt x="2744" y="691"/>
                    </a:moveTo>
                    <a:lnTo>
                      <a:pt x="2734" y="686"/>
                    </a:lnTo>
                    <a:lnTo>
                      <a:pt x="2745" y="669"/>
                    </a:lnTo>
                    <a:lnTo>
                      <a:pt x="2755" y="676"/>
                    </a:lnTo>
                    <a:lnTo>
                      <a:pt x="2744" y="691"/>
                    </a:lnTo>
                    <a:close/>
                    <a:moveTo>
                      <a:pt x="2734" y="686"/>
                    </a:moveTo>
                    <a:lnTo>
                      <a:pt x="2732" y="684"/>
                    </a:lnTo>
                    <a:lnTo>
                      <a:pt x="2731" y="681"/>
                    </a:lnTo>
                    <a:lnTo>
                      <a:pt x="2739" y="677"/>
                    </a:lnTo>
                    <a:lnTo>
                      <a:pt x="2734" y="686"/>
                    </a:lnTo>
                    <a:close/>
                    <a:moveTo>
                      <a:pt x="2731" y="681"/>
                    </a:moveTo>
                    <a:lnTo>
                      <a:pt x="2727" y="676"/>
                    </a:lnTo>
                    <a:lnTo>
                      <a:pt x="2745" y="667"/>
                    </a:lnTo>
                    <a:lnTo>
                      <a:pt x="2748" y="674"/>
                    </a:lnTo>
                    <a:lnTo>
                      <a:pt x="2731" y="681"/>
                    </a:lnTo>
                    <a:close/>
                    <a:moveTo>
                      <a:pt x="2744" y="666"/>
                    </a:moveTo>
                    <a:lnTo>
                      <a:pt x="2745" y="666"/>
                    </a:lnTo>
                    <a:lnTo>
                      <a:pt x="2745" y="667"/>
                    </a:lnTo>
                    <a:lnTo>
                      <a:pt x="2736" y="672"/>
                    </a:lnTo>
                    <a:lnTo>
                      <a:pt x="2744" y="666"/>
                    </a:lnTo>
                    <a:close/>
                    <a:moveTo>
                      <a:pt x="2728" y="676"/>
                    </a:moveTo>
                    <a:lnTo>
                      <a:pt x="2722" y="667"/>
                    </a:lnTo>
                    <a:lnTo>
                      <a:pt x="2738" y="656"/>
                    </a:lnTo>
                    <a:lnTo>
                      <a:pt x="2744" y="666"/>
                    </a:lnTo>
                    <a:lnTo>
                      <a:pt x="2728" y="676"/>
                    </a:lnTo>
                    <a:close/>
                    <a:moveTo>
                      <a:pt x="2722" y="667"/>
                    </a:moveTo>
                    <a:lnTo>
                      <a:pt x="2721" y="666"/>
                    </a:lnTo>
                    <a:lnTo>
                      <a:pt x="2721" y="664"/>
                    </a:lnTo>
                    <a:lnTo>
                      <a:pt x="2729" y="662"/>
                    </a:lnTo>
                    <a:lnTo>
                      <a:pt x="2722" y="667"/>
                    </a:lnTo>
                    <a:close/>
                    <a:moveTo>
                      <a:pt x="2721" y="664"/>
                    </a:moveTo>
                    <a:lnTo>
                      <a:pt x="2717" y="652"/>
                    </a:lnTo>
                    <a:lnTo>
                      <a:pt x="2736" y="646"/>
                    </a:lnTo>
                    <a:lnTo>
                      <a:pt x="2739" y="659"/>
                    </a:lnTo>
                    <a:lnTo>
                      <a:pt x="2721" y="664"/>
                    </a:lnTo>
                    <a:close/>
                    <a:moveTo>
                      <a:pt x="2717" y="652"/>
                    </a:moveTo>
                    <a:lnTo>
                      <a:pt x="2717" y="651"/>
                    </a:lnTo>
                    <a:lnTo>
                      <a:pt x="2717" y="649"/>
                    </a:lnTo>
                    <a:lnTo>
                      <a:pt x="2727" y="649"/>
                    </a:lnTo>
                    <a:lnTo>
                      <a:pt x="2717" y="652"/>
                    </a:lnTo>
                    <a:close/>
                    <a:moveTo>
                      <a:pt x="2717" y="649"/>
                    </a:moveTo>
                    <a:lnTo>
                      <a:pt x="2717" y="636"/>
                    </a:lnTo>
                    <a:lnTo>
                      <a:pt x="2736" y="636"/>
                    </a:lnTo>
                    <a:lnTo>
                      <a:pt x="2736" y="649"/>
                    </a:lnTo>
                    <a:lnTo>
                      <a:pt x="2717" y="649"/>
                    </a:lnTo>
                    <a:close/>
                    <a:moveTo>
                      <a:pt x="2736" y="634"/>
                    </a:moveTo>
                    <a:lnTo>
                      <a:pt x="2736" y="635"/>
                    </a:lnTo>
                    <a:lnTo>
                      <a:pt x="2736" y="636"/>
                    </a:lnTo>
                    <a:lnTo>
                      <a:pt x="2727" y="636"/>
                    </a:lnTo>
                    <a:lnTo>
                      <a:pt x="2736" y="634"/>
                    </a:lnTo>
                    <a:close/>
                    <a:moveTo>
                      <a:pt x="2717" y="638"/>
                    </a:moveTo>
                    <a:lnTo>
                      <a:pt x="2714" y="622"/>
                    </a:lnTo>
                    <a:lnTo>
                      <a:pt x="2733" y="619"/>
                    </a:lnTo>
                    <a:lnTo>
                      <a:pt x="2736" y="634"/>
                    </a:lnTo>
                    <a:lnTo>
                      <a:pt x="2717" y="638"/>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8" name="Freeform 1810">
                <a:extLst>
                  <a:ext uri="{FF2B5EF4-FFF2-40B4-BE49-F238E27FC236}">
                    <a16:creationId xmlns:a16="http://schemas.microsoft.com/office/drawing/2014/main" id="{664E5E40-5B9E-4141-849C-AB1651A2F668}"/>
                  </a:ext>
                </a:extLst>
              </p:cNvPr>
              <p:cNvSpPr>
                <a:spLocks/>
              </p:cNvSpPr>
              <p:nvPr/>
            </p:nvSpPr>
            <p:spPr bwMode="auto">
              <a:xfrm>
                <a:off x="3477" y="2014"/>
                <a:ext cx="77" cy="89"/>
              </a:xfrm>
              <a:custGeom>
                <a:avLst/>
                <a:gdLst>
                  <a:gd name="T0" fmla="*/ 0 w 308"/>
                  <a:gd name="T1" fmla="*/ 0 h 356"/>
                  <a:gd name="T2" fmla="*/ 4 w 308"/>
                  <a:gd name="T3" fmla="*/ 4 h 356"/>
                  <a:gd name="T4" fmla="*/ 11 w 308"/>
                  <a:gd name="T5" fmla="*/ 12 h 356"/>
                  <a:gd name="T6" fmla="*/ 19 w 308"/>
                  <a:gd name="T7" fmla="*/ 21 h 356"/>
                  <a:gd name="T8" fmla="*/ 13 w 308"/>
                  <a:gd name="T9" fmla="*/ 22 h 356"/>
                  <a:gd name="T10" fmla="*/ 13 w 308"/>
                  <a:gd name="T11" fmla="*/ 22 h 356"/>
                  <a:gd name="T12" fmla="*/ 12 w 308"/>
                  <a:gd name="T13" fmla="*/ 21 h 356"/>
                  <a:gd name="T14" fmla="*/ 11 w 308"/>
                  <a:gd name="T15" fmla="*/ 20 h 356"/>
                  <a:gd name="T16" fmla="*/ 10 w 308"/>
                  <a:gd name="T17" fmla="*/ 19 h 356"/>
                  <a:gd name="T18" fmla="*/ 9 w 308"/>
                  <a:gd name="T19" fmla="*/ 18 h 356"/>
                  <a:gd name="T20" fmla="*/ 8 w 308"/>
                  <a:gd name="T21" fmla="*/ 17 h 356"/>
                  <a:gd name="T22" fmla="*/ 7 w 308"/>
                  <a:gd name="T23" fmla="*/ 16 h 356"/>
                  <a:gd name="T24" fmla="*/ 6 w 308"/>
                  <a:gd name="T25" fmla="*/ 16 h 356"/>
                  <a:gd name="T26" fmla="*/ 5 w 308"/>
                  <a:gd name="T27" fmla="*/ 15 h 356"/>
                  <a:gd name="T28" fmla="*/ 5 w 308"/>
                  <a:gd name="T29" fmla="*/ 15 h 356"/>
                  <a:gd name="T30" fmla="*/ 5 w 308"/>
                  <a:gd name="T31" fmla="*/ 15 h 356"/>
                  <a:gd name="T32" fmla="*/ 5 w 308"/>
                  <a:gd name="T33" fmla="*/ 15 h 356"/>
                  <a:gd name="T34" fmla="*/ 6 w 308"/>
                  <a:gd name="T35" fmla="*/ 15 h 356"/>
                  <a:gd name="T36" fmla="*/ 6 w 308"/>
                  <a:gd name="T37" fmla="*/ 15 h 356"/>
                  <a:gd name="T38" fmla="*/ 6 w 308"/>
                  <a:gd name="T39" fmla="*/ 15 h 356"/>
                  <a:gd name="T40" fmla="*/ 6 w 308"/>
                  <a:gd name="T41" fmla="*/ 14 h 356"/>
                  <a:gd name="T42" fmla="*/ 6 w 308"/>
                  <a:gd name="T43" fmla="*/ 14 h 356"/>
                  <a:gd name="T44" fmla="*/ 6 w 308"/>
                  <a:gd name="T45" fmla="*/ 14 h 356"/>
                  <a:gd name="T46" fmla="*/ 6 w 308"/>
                  <a:gd name="T47" fmla="*/ 14 h 356"/>
                  <a:gd name="T48" fmla="*/ 6 w 308"/>
                  <a:gd name="T49" fmla="*/ 14 h 356"/>
                  <a:gd name="T50" fmla="*/ 6 w 308"/>
                  <a:gd name="T51" fmla="*/ 13 h 356"/>
                  <a:gd name="T52" fmla="*/ 6 w 308"/>
                  <a:gd name="T53" fmla="*/ 13 h 356"/>
                  <a:gd name="T54" fmla="*/ 6 w 308"/>
                  <a:gd name="T55" fmla="*/ 13 h 356"/>
                  <a:gd name="T56" fmla="*/ 6 w 308"/>
                  <a:gd name="T57" fmla="*/ 12 h 356"/>
                  <a:gd name="T58" fmla="*/ 6 w 308"/>
                  <a:gd name="T59" fmla="*/ 10 h 356"/>
                  <a:gd name="T60" fmla="*/ 5 w 308"/>
                  <a:gd name="T61" fmla="*/ 9 h 356"/>
                  <a:gd name="T62" fmla="*/ 5 w 308"/>
                  <a:gd name="T63" fmla="*/ 8 h 356"/>
                  <a:gd name="T64" fmla="*/ 4 w 308"/>
                  <a:gd name="T65" fmla="*/ 6 h 356"/>
                  <a:gd name="T66" fmla="*/ 4 w 308"/>
                  <a:gd name="T67" fmla="*/ 5 h 356"/>
                  <a:gd name="T68" fmla="*/ 3 w 308"/>
                  <a:gd name="T69" fmla="*/ 4 h 356"/>
                  <a:gd name="T70" fmla="*/ 2 w 308"/>
                  <a:gd name="T71" fmla="*/ 3 h 356"/>
                  <a:gd name="T72" fmla="*/ 1 w 308"/>
                  <a:gd name="T73" fmla="*/ 1 h 356"/>
                  <a:gd name="T74" fmla="*/ 0 w 308"/>
                  <a:gd name="T75" fmla="*/ 0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8"/>
                  <a:gd name="T115" fmla="*/ 0 h 356"/>
                  <a:gd name="T116" fmla="*/ 308 w 308"/>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8" h="356">
                    <a:moveTo>
                      <a:pt x="0" y="0"/>
                    </a:moveTo>
                    <a:lnTo>
                      <a:pt x="54" y="60"/>
                    </a:lnTo>
                    <a:lnTo>
                      <a:pt x="177" y="187"/>
                    </a:lnTo>
                    <a:lnTo>
                      <a:pt x="308" y="337"/>
                    </a:lnTo>
                    <a:lnTo>
                      <a:pt x="213" y="356"/>
                    </a:lnTo>
                    <a:lnTo>
                      <a:pt x="203" y="346"/>
                    </a:lnTo>
                    <a:lnTo>
                      <a:pt x="187" y="334"/>
                    </a:lnTo>
                    <a:lnTo>
                      <a:pt x="171" y="317"/>
                    </a:lnTo>
                    <a:lnTo>
                      <a:pt x="155" y="302"/>
                    </a:lnTo>
                    <a:lnTo>
                      <a:pt x="137" y="290"/>
                    </a:lnTo>
                    <a:lnTo>
                      <a:pt x="120" y="273"/>
                    </a:lnTo>
                    <a:lnTo>
                      <a:pt x="105" y="261"/>
                    </a:lnTo>
                    <a:lnTo>
                      <a:pt x="91" y="251"/>
                    </a:lnTo>
                    <a:lnTo>
                      <a:pt x="85" y="244"/>
                    </a:lnTo>
                    <a:lnTo>
                      <a:pt x="83" y="241"/>
                    </a:lnTo>
                    <a:lnTo>
                      <a:pt x="85" y="241"/>
                    </a:lnTo>
                    <a:lnTo>
                      <a:pt x="85" y="238"/>
                    </a:lnTo>
                    <a:lnTo>
                      <a:pt x="88" y="238"/>
                    </a:lnTo>
                    <a:lnTo>
                      <a:pt x="91" y="235"/>
                    </a:lnTo>
                    <a:lnTo>
                      <a:pt x="95" y="232"/>
                    </a:lnTo>
                    <a:lnTo>
                      <a:pt x="98" y="229"/>
                    </a:lnTo>
                    <a:lnTo>
                      <a:pt x="98" y="226"/>
                    </a:lnTo>
                    <a:lnTo>
                      <a:pt x="101" y="222"/>
                    </a:lnTo>
                    <a:lnTo>
                      <a:pt x="101" y="219"/>
                    </a:lnTo>
                    <a:lnTo>
                      <a:pt x="101" y="216"/>
                    </a:lnTo>
                    <a:lnTo>
                      <a:pt x="101" y="212"/>
                    </a:lnTo>
                    <a:lnTo>
                      <a:pt x="98" y="212"/>
                    </a:lnTo>
                    <a:lnTo>
                      <a:pt x="98" y="209"/>
                    </a:lnTo>
                    <a:lnTo>
                      <a:pt x="95" y="184"/>
                    </a:lnTo>
                    <a:lnTo>
                      <a:pt x="88" y="162"/>
                    </a:lnTo>
                    <a:lnTo>
                      <a:pt x="83" y="140"/>
                    </a:lnTo>
                    <a:lnTo>
                      <a:pt x="73" y="118"/>
                    </a:lnTo>
                    <a:lnTo>
                      <a:pt x="63" y="95"/>
                    </a:lnTo>
                    <a:lnTo>
                      <a:pt x="54" y="76"/>
                    </a:lnTo>
                    <a:lnTo>
                      <a:pt x="41" y="57"/>
                    </a:lnTo>
                    <a:lnTo>
                      <a:pt x="29" y="38"/>
                    </a:lnTo>
                    <a:lnTo>
                      <a:pt x="12" y="19"/>
                    </a:lnTo>
                    <a:lnTo>
                      <a:pt x="0" y="0"/>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49" name="Freeform 1811">
                <a:extLst>
                  <a:ext uri="{FF2B5EF4-FFF2-40B4-BE49-F238E27FC236}">
                    <a16:creationId xmlns:a16="http://schemas.microsoft.com/office/drawing/2014/main" id="{ABFBD402-86DF-489E-86D9-57CD8CA32658}"/>
                  </a:ext>
                </a:extLst>
              </p:cNvPr>
              <p:cNvSpPr>
                <a:spLocks noEditPoints="1"/>
              </p:cNvSpPr>
              <p:nvPr/>
            </p:nvSpPr>
            <p:spPr bwMode="auto">
              <a:xfrm>
                <a:off x="3475" y="2012"/>
                <a:ext cx="84" cy="93"/>
              </a:xfrm>
              <a:custGeom>
                <a:avLst/>
                <a:gdLst>
                  <a:gd name="T0" fmla="*/ 4 w 335"/>
                  <a:gd name="T1" fmla="*/ 4 h 373"/>
                  <a:gd name="T2" fmla="*/ 12 w 335"/>
                  <a:gd name="T3" fmla="*/ 12 h 373"/>
                  <a:gd name="T4" fmla="*/ 12 w 335"/>
                  <a:gd name="T5" fmla="*/ 12 h 373"/>
                  <a:gd name="T6" fmla="*/ 11 w 335"/>
                  <a:gd name="T7" fmla="*/ 12 h 373"/>
                  <a:gd name="T8" fmla="*/ 20 w 335"/>
                  <a:gd name="T9" fmla="*/ 21 h 373"/>
                  <a:gd name="T10" fmla="*/ 14 w 335"/>
                  <a:gd name="T11" fmla="*/ 23 h 373"/>
                  <a:gd name="T12" fmla="*/ 13 w 335"/>
                  <a:gd name="T13" fmla="*/ 22 h 373"/>
                  <a:gd name="T14" fmla="*/ 14 w 335"/>
                  <a:gd name="T15" fmla="*/ 21 h 373"/>
                  <a:gd name="T16" fmla="*/ 14 w 335"/>
                  <a:gd name="T17" fmla="*/ 21 h 373"/>
                  <a:gd name="T18" fmla="*/ 12 w 335"/>
                  <a:gd name="T19" fmla="*/ 22 h 373"/>
                  <a:gd name="T20" fmla="*/ 11 w 335"/>
                  <a:gd name="T21" fmla="*/ 21 h 373"/>
                  <a:gd name="T22" fmla="*/ 11 w 335"/>
                  <a:gd name="T23" fmla="*/ 19 h 373"/>
                  <a:gd name="T24" fmla="*/ 10 w 335"/>
                  <a:gd name="T25" fmla="*/ 18 h 373"/>
                  <a:gd name="T26" fmla="*/ 9 w 335"/>
                  <a:gd name="T27" fmla="*/ 18 h 373"/>
                  <a:gd name="T28" fmla="*/ 9 w 335"/>
                  <a:gd name="T29" fmla="*/ 19 h 373"/>
                  <a:gd name="T30" fmla="*/ 8 w 335"/>
                  <a:gd name="T31" fmla="*/ 18 h 373"/>
                  <a:gd name="T32" fmla="*/ 8 w 335"/>
                  <a:gd name="T33" fmla="*/ 16 h 373"/>
                  <a:gd name="T34" fmla="*/ 7 w 335"/>
                  <a:gd name="T35" fmla="*/ 15 h 373"/>
                  <a:gd name="T36" fmla="*/ 6 w 335"/>
                  <a:gd name="T37" fmla="*/ 16 h 373"/>
                  <a:gd name="T38" fmla="*/ 6 w 335"/>
                  <a:gd name="T39" fmla="*/ 16 h 373"/>
                  <a:gd name="T40" fmla="*/ 6 w 335"/>
                  <a:gd name="T41" fmla="*/ 16 h 373"/>
                  <a:gd name="T42" fmla="*/ 4 w 335"/>
                  <a:gd name="T43" fmla="*/ 15 h 373"/>
                  <a:gd name="T44" fmla="*/ 6 w 335"/>
                  <a:gd name="T45" fmla="*/ 16 h 373"/>
                  <a:gd name="T46" fmla="*/ 6 w 335"/>
                  <a:gd name="T47" fmla="*/ 15 h 373"/>
                  <a:gd name="T48" fmla="*/ 5 w 335"/>
                  <a:gd name="T49" fmla="*/ 15 h 373"/>
                  <a:gd name="T50" fmla="*/ 6 w 335"/>
                  <a:gd name="T51" fmla="*/ 15 h 373"/>
                  <a:gd name="T52" fmla="*/ 7 w 335"/>
                  <a:gd name="T53" fmla="*/ 16 h 373"/>
                  <a:gd name="T54" fmla="*/ 7 w 335"/>
                  <a:gd name="T55" fmla="*/ 15 h 373"/>
                  <a:gd name="T56" fmla="*/ 6 w 335"/>
                  <a:gd name="T57" fmla="*/ 15 h 373"/>
                  <a:gd name="T58" fmla="*/ 6 w 335"/>
                  <a:gd name="T59" fmla="*/ 15 h 373"/>
                  <a:gd name="T60" fmla="*/ 6 w 335"/>
                  <a:gd name="T61" fmla="*/ 14 h 373"/>
                  <a:gd name="T62" fmla="*/ 7 w 335"/>
                  <a:gd name="T63" fmla="*/ 15 h 373"/>
                  <a:gd name="T64" fmla="*/ 7 w 335"/>
                  <a:gd name="T65" fmla="*/ 14 h 373"/>
                  <a:gd name="T66" fmla="*/ 7 w 335"/>
                  <a:gd name="T67" fmla="*/ 14 h 373"/>
                  <a:gd name="T68" fmla="*/ 6 w 335"/>
                  <a:gd name="T69" fmla="*/ 14 h 373"/>
                  <a:gd name="T70" fmla="*/ 6 w 335"/>
                  <a:gd name="T71" fmla="*/ 14 h 373"/>
                  <a:gd name="T72" fmla="*/ 6 w 335"/>
                  <a:gd name="T73" fmla="*/ 14 h 373"/>
                  <a:gd name="T74" fmla="*/ 8 w 335"/>
                  <a:gd name="T75" fmla="*/ 14 h 373"/>
                  <a:gd name="T76" fmla="*/ 7 w 335"/>
                  <a:gd name="T77" fmla="*/ 14 h 373"/>
                  <a:gd name="T78" fmla="*/ 7 w 335"/>
                  <a:gd name="T79" fmla="*/ 14 h 373"/>
                  <a:gd name="T80" fmla="*/ 6 w 335"/>
                  <a:gd name="T81" fmla="*/ 14 h 373"/>
                  <a:gd name="T82" fmla="*/ 7 w 335"/>
                  <a:gd name="T83" fmla="*/ 13 h 373"/>
                  <a:gd name="T84" fmla="*/ 7 w 335"/>
                  <a:gd name="T85" fmla="*/ 12 h 373"/>
                  <a:gd name="T86" fmla="*/ 7 w 335"/>
                  <a:gd name="T87" fmla="*/ 12 h 373"/>
                  <a:gd name="T88" fmla="*/ 6 w 335"/>
                  <a:gd name="T89" fmla="*/ 12 h 373"/>
                  <a:gd name="T90" fmla="*/ 6 w 335"/>
                  <a:gd name="T91" fmla="*/ 9 h 373"/>
                  <a:gd name="T92" fmla="*/ 5 w 335"/>
                  <a:gd name="T93" fmla="*/ 8 h 373"/>
                  <a:gd name="T94" fmla="*/ 5 w 335"/>
                  <a:gd name="T95" fmla="*/ 6 h 373"/>
                  <a:gd name="T96" fmla="*/ 5 w 335"/>
                  <a:gd name="T97" fmla="*/ 6 h 373"/>
                  <a:gd name="T98" fmla="*/ 4 w 335"/>
                  <a:gd name="T99" fmla="*/ 7 h 373"/>
                  <a:gd name="T100" fmla="*/ 4 w 335"/>
                  <a:gd name="T101" fmla="*/ 5 h 373"/>
                  <a:gd name="T102" fmla="*/ 3 w 335"/>
                  <a:gd name="T103" fmla="*/ 2 h 373"/>
                  <a:gd name="T104" fmla="*/ 3 w 335"/>
                  <a:gd name="T105" fmla="*/ 2 h 373"/>
                  <a:gd name="T106" fmla="*/ 3 w 335"/>
                  <a:gd name="T107" fmla="*/ 3 h 373"/>
                  <a:gd name="T108" fmla="*/ 2 w 335"/>
                  <a:gd name="T109" fmla="*/ 3 h 373"/>
                  <a:gd name="T110" fmla="*/ 1 w 335"/>
                  <a:gd name="T111" fmla="*/ 2 h 3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5"/>
                  <a:gd name="T169" fmla="*/ 0 h 373"/>
                  <a:gd name="T170" fmla="*/ 335 w 335"/>
                  <a:gd name="T171" fmla="*/ 373 h 3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5" h="373">
                    <a:moveTo>
                      <a:pt x="16" y="0"/>
                    </a:moveTo>
                    <a:lnTo>
                      <a:pt x="70" y="61"/>
                    </a:lnTo>
                    <a:lnTo>
                      <a:pt x="55" y="74"/>
                    </a:lnTo>
                    <a:lnTo>
                      <a:pt x="1" y="13"/>
                    </a:lnTo>
                    <a:lnTo>
                      <a:pt x="16" y="0"/>
                    </a:lnTo>
                    <a:close/>
                    <a:moveTo>
                      <a:pt x="55" y="74"/>
                    </a:moveTo>
                    <a:lnTo>
                      <a:pt x="55" y="74"/>
                    </a:lnTo>
                    <a:lnTo>
                      <a:pt x="63" y="67"/>
                    </a:lnTo>
                    <a:lnTo>
                      <a:pt x="55" y="74"/>
                    </a:lnTo>
                    <a:close/>
                    <a:moveTo>
                      <a:pt x="70" y="61"/>
                    </a:moveTo>
                    <a:lnTo>
                      <a:pt x="193" y="187"/>
                    </a:lnTo>
                    <a:lnTo>
                      <a:pt x="180" y="201"/>
                    </a:lnTo>
                    <a:lnTo>
                      <a:pt x="55" y="74"/>
                    </a:lnTo>
                    <a:lnTo>
                      <a:pt x="70" y="61"/>
                    </a:lnTo>
                    <a:close/>
                    <a:moveTo>
                      <a:pt x="193" y="187"/>
                    </a:moveTo>
                    <a:lnTo>
                      <a:pt x="194" y="188"/>
                    </a:lnTo>
                    <a:lnTo>
                      <a:pt x="186" y="194"/>
                    </a:lnTo>
                    <a:lnTo>
                      <a:pt x="193" y="187"/>
                    </a:lnTo>
                    <a:close/>
                    <a:moveTo>
                      <a:pt x="194" y="188"/>
                    </a:moveTo>
                    <a:lnTo>
                      <a:pt x="324" y="337"/>
                    </a:lnTo>
                    <a:lnTo>
                      <a:pt x="310" y="349"/>
                    </a:lnTo>
                    <a:lnTo>
                      <a:pt x="180" y="201"/>
                    </a:lnTo>
                    <a:lnTo>
                      <a:pt x="194" y="188"/>
                    </a:lnTo>
                    <a:close/>
                    <a:moveTo>
                      <a:pt x="324" y="337"/>
                    </a:moveTo>
                    <a:lnTo>
                      <a:pt x="335" y="349"/>
                    </a:lnTo>
                    <a:lnTo>
                      <a:pt x="319" y="353"/>
                    </a:lnTo>
                    <a:lnTo>
                      <a:pt x="317" y="344"/>
                    </a:lnTo>
                    <a:lnTo>
                      <a:pt x="324" y="337"/>
                    </a:lnTo>
                    <a:close/>
                    <a:moveTo>
                      <a:pt x="319" y="353"/>
                    </a:moveTo>
                    <a:lnTo>
                      <a:pt x="223" y="373"/>
                    </a:lnTo>
                    <a:lnTo>
                      <a:pt x="219" y="354"/>
                    </a:lnTo>
                    <a:lnTo>
                      <a:pt x="315" y="334"/>
                    </a:lnTo>
                    <a:lnTo>
                      <a:pt x="319" y="353"/>
                    </a:lnTo>
                    <a:close/>
                    <a:moveTo>
                      <a:pt x="223" y="373"/>
                    </a:moveTo>
                    <a:lnTo>
                      <a:pt x="218" y="373"/>
                    </a:lnTo>
                    <a:lnTo>
                      <a:pt x="215" y="369"/>
                    </a:lnTo>
                    <a:lnTo>
                      <a:pt x="222" y="363"/>
                    </a:lnTo>
                    <a:lnTo>
                      <a:pt x="223" y="373"/>
                    </a:lnTo>
                    <a:close/>
                    <a:moveTo>
                      <a:pt x="215" y="369"/>
                    </a:moveTo>
                    <a:lnTo>
                      <a:pt x="205" y="359"/>
                    </a:lnTo>
                    <a:lnTo>
                      <a:pt x="218" y="346"/>
                    </a:lnTo>
                    <a:lnTo>
                      <a:pt x="228" y="356"/>
                    </a:lnTo>
                    <a:lnTo>
                      <a:pt x="215" y="369"/>
                    </a:lnTo>
                    <a:close/>
                    <a:moveTo>
                      <a:pt x="218" y="346"/>
                    </a:moveTo>
                    <a:lnTo>
                      <a:pt x="218" y="346"/>
                    </a:lnTo>
                    <a:lnTo>
                      <a:pt x="212" y="353"/>
                    </a:lnTo>
                    <a:lnTo>
                      <a:pt x="218" y="346"/>
                    </a:lnTo>
                    <a:close/>
                    <a:moveTo>
                      <a:pt x="206" y="360"/>
                    </a:moveTo>
                    <a:lnTo>
                      <a:pt x="190" y="348"/>
                    </a:lnTo>
                    <a:lnTo>
                      <a:pt x="202" y="333"/>
                    </a:lnTo>
                    <a:lnTo>
                      <a:pt x="218" y="346"/>
                    </a:lnTo>
                    <a:lnTo>
                      <a:pt x="206" y="360"/>
                    </a:lnTo>
                    <a:close/>
                    <a:moveTo>
                      <a:pt x="190" y="348"/>
                    </a:moveTo>
                    <a:lnTo>
                      <a:pt x="190" y="347"/>
                    </a:lnTo>
                    <a:lnTo>
                      <a:pt x="196" y="341"/>
                    </a:lnTo>
                    <a:lnTo>
                      <a:pt x="190" y="348"/>
                    </a:lnTo>
                    <a:close/>
                    <a:moveTo>
                      <a:pt x="190" y="347"/>
                    </a:moveTo>
                    <a:lnTo>
                      <a:pt x="173" y="332"/>
                    </a:lnTo>
                    <a:lnTo>
                      <a:pt x="186" y="317"/>
                    </a:lnTo>
                    <a:lnTo>
                      <a:pt x="203" y="334"/>
                    </a:lnTo>
                    <a:lnTo>
                      <a:pt x="190" y="347"/>
                    </a:lnTo>
                    <a:close/>
                    <a:moveTo>
                      <a:pt x="173" y="332"/>
                    </a:moveTo>
                    <a:lnTo>
                      <a:pt x="158" y="315"/>
                    </a:lnTo>
                    <a:lnTo>
                      <a:pt x="171" y="302"/>
                    </a:lnTo>
                    <a:lnTo>
                      <a:pt x="186" y="317"/>
                    </a:lnTo>
                    <a:lnTo>
                      <a:pt x="173" y="332"/>
                    </a:lnTo>
                    <a:close/>
                    <a:moveTo>
                      <a:pt x="170" y="301"/>
                    </a:moveTo>
                    <a:lnTo>
                      <a:pt x="170" y="301"/>
                    </a:lnTo>
                    <a:lnTo>
                      <a:pt x="171" y="302"/>
                    </a:lnTo>
                    <a:lnTo>
                      <a:pt x="164" y="309"/>
                    </a:lnTo>
                    <a:lnTo>
                      <a:pt x="170" y="301"/>
                    </a:lnTo>
                    <a:close/>
                    <a:moveTo>
                      <a:pt x="159" y="316"/>
                    </a:moveTo>
                    <a:lnTo>
                      <a:pt x="140" y="304"/>
                    </a:lnTo>
                    <a:lnTo>
                      <a:pt x="150" y="288"/>
                    </a:lnTo>
                    <a:lnTo>
                      <a:pt x="170" y="301"/>
                    </a:lnTo>
                    <a:lnTo>
                      <a:pt x="159" y="316"/>
                    </a:lnTo>
                    <a:close/>
                    <a:moveTo>
                      <a:pt x="140" y="304"/>
                    </a:moveTo>
                    <a:lnTo>
                      <a:pt x="139" y="303"/>
                    </a:lnTo>
                    <a:lnTo>
                      <a:pt x="146" y="297"/>
                    </a:lnTo>
                    <a:lnTo>
                      <a:pt x="140" y="304"/>
                    </a:lnTo>
                    <a:close/>
                    <a:moveTo>
                      <a:pt x="139" y="303"/>
                    </a:moveTo>
                    <a:lnTo>
                      <a:pt x="122" y="287"/>
                    </a:lnTo>
                    <a:lnTo>
                      <a:pt x="136" y="273"/>
                    </a:lnTo>
                    <a:lnTo>
                      <a:pt x="152" y="289"/>
                    </a:lnTo>
                    <a:lnTo>
                      <a:pt x="139" y="303"/>
                    </a:lnTo>
                    <a:close/>
                    <a:moveTo>
                      <a:pt x="136" y="272"/>
                    </a:moveTo>
                    <a:lnTo>
                      <a:pt x="136" y="273"/>
                    </a:lnTo>
                    <a:lnTo>
                      <a:pt x="129" y="280"/>
                    </a:lnTo>
                    <a:lnTo>
                      <a:pt x="136" y="272"/>
                    </a:lnTo>
                    <a:close/>
                    <a:moveTo>
                      <a:pt x="124" y="288"/>
                    </a:moveTo>
                    <a:lnTo>
                      <a:pt x="107" y="274"/>
                    </a:lnTo>
                    <a:lnTo>
                      <a:pt x="119" y="260"/>
                    </a:lnTo>
                    <a:lnTo>
                      <a:pt x="136" y="272"/>
                    </a:lnTo>
                    <a:lnTo>
                      <a:pt x="124" y="288"/>
                    </a:lnTo>
                    <a:close/>
                    <a:moveTo>
                      <a:pt x="119" y="260"/>
                    </a:moveTo>
                    <a:lnTo>
                      <a:pt x="120" y="261"/>
                    </a:lnTo>
                    <a:lnTo>
                      <a:pt x="119" y="260"/>
                    </a:lnTo>
                    <a:lnTo>
                      <a:pt x="114" y="268"/>
                    </a:lnTo>
                    <a:lnTo>
                      <a:pt x="119" y="260"/>
                    </a:lnTo>
                    <a:close/>
                    <a:moveTo>
                      <a:pt x="108" y="274"/>
                    </a:moveTo>
                    <a:lnTo>
                      <a:pt x="95" y="266"/>
                    </a:lnTo>
                    <a:lnTo>
                      <a:pt x="106" y="250"/>
                    </a:lnTo>
                    <a:lnTo>
                      <a:pt x="119" y="260"/>
                    </a:lnTo>
                    <a:lnTo>
                      <a:pt x="108" y="274"/>
                    </a:lnTo>
                    <a:close/>
                    <a:moveTo>
                      <a:pt x="95" y="266"/>
                    </a:moveTo>
                    <a:lnTo>
                      <a:pt x="95" y="265"/>
                    </a:lnTo>
                    <a:lnTo>
                      <a:pt x="94" y="265"/>
                    </a:lnTo>
                    <a:lnTo>
                      <a:pt x="100" y="258"/>
                    </a:lnTo>
                    <a:lnTo>
                      <a:pt x="95" y="266"/>
                    </a:lnTo>
                    <a:close/>
                    <a:moveTo>
                      <a:pt x="94" y="265"/>
                    </a:moveTo>
                    <a:lnTo>
                      <a:pt x="87" y="258"/>
                    </a:lnTo>
                    <a:lnTo>
                      <a:pt x="102" y="245"/>
                    </a:lnTo>
                    <a:lnTo>
                      <a:pt x="107" y="251"/>
                    </a:lnTo>
                    <a:lnTo>
                      <a:pt x="94" y="265"/>
                    </a:lnTo>
                    <a:close/>
                    <a:moveTo>
                      <a:pt x="102" y="245"/>
                    </a:moveTo>
                    <a:lnTo>
                      <a:pt x="102" y="245"/>
                    </a:lnTo>
                    <a:lnTo>
                      <a:pt x="94" y="251"/>
                    </a:lnTo>
                    <a:lnTo>
                      <a:pt x="102" y="245"/>
                    </a:lnTo>
                    <a:close/>
                    <a:moveTo>
                      <a:pt x="87" y="258"/>
                    </a:moveTo>
                    <a:lnTo>
                      <a:pt x="85" y="255"/>
                    </a:lnTo>
                    <a:lnTo>
                      <a:pt x="98" y="241"/>
                    </a:lnTo>
                    <a:lnTo>
                      <a:pt x="102" y="245"/>
                    </a:lnTo>
                    <a:lnTo>
                      <a:pt x="87" y="258"/>
                    </a:lnTo>
                    <a:close/>
                    <a:moveTo>
                      <a:pt x="85" y="255"/>
                    </a:moveTo>
                    <a:lnTo>
                      <a:pt x="68" y="239"/>
                    </a:lnTo>
                    <a:lnTo>
                      <a:pt x="92" y="239"/>
                    </a:lnTo>
                    <a:lnTo>
                      <a:pt x="92" y="248"/>
                    </a:lnTo>
                    <a:lnTo>
                      <a:pt x="85" y="255"/>
                    </a:lnTo>
                    <a:close/>
                    <a:moveTo>
                      <a:pt x="92" y="239"/>
                    </a:moveTo>
                    <a:lnTo>
                      <a:pt x="94" y="239"/>
                    </a:lnTo>
                    <a:lnTo>
                      <a:pt x="94" y="258"/>
                    </a:lnTo>
                    <a:lnTo>
                      <a:pt x="92" y="258"/>
                    </a:lnTo>
                    <a:lnTo>
                      <a:pt x="92" y="239"/>
                    </a:lnTo>
                    <a:close/>
                    <a:moveTo>
                      <a:pt x="104" y="248"/>
                    </a:moveTo>
                    <a:lnTo>
                      <a:pt x="104" y="258"/>
                    </a:lnTo>
                    <a:lnTo>
                      <a:pt x="94" y="258"/>
                    </a:lnTo>
                    <a:lnTo>
                      <a:pt x="94" y="248"/>
                    </a:lnTo>
                    <a:lnTo>
                      <a:pt x="104" y="248"/>
                    </a:lnTo>
                    <a:close/>
                    <a:moveTo>
                      <a:pt x="85" y="248"/>
                    </a:moveTo>
                    <a:lnTo>
                      <a:pt x="85" y="245"/>
                    </a:lnTo>
                    <a:lnTo>
                      <a:pt x="104" y="245"/>
                    </a:lnTo>
                    <a:lnTo>
                      <a:pt x="104" y="248"/>
                    </a:lnTo>
                    <a:lnTo>
                      <a:pt x="85" y="248"/>
                    </a:lnTo>
                    <a:close/>
                    <a:moveTo>
                      <a:pt x="85" y="245"/>
                    </a:moveTo>
                    <a:lnTo>
                      <a:pt x="85" y="236"/>
                    </a:lnTo>
                    <a:lnTo>
                      <a:pt x="94" y="236"/>
                    </a:lnTo>
                    <a:lnTo>
                      <a:pt x="94" y="245"/>
                    </a:lnTo>
                    <a:lnTo>
                      <a:pt x="85" y="245"/>
                    </a:lnTo>
                    <a:close/>
                    <a:moveTo>
                      <a:pt x="94" y="236"/>
                    </a:moveTo>
                    <a:lnTo>
                      <a:pt x="97" y="236"/>
                    </a:lnTo>
                    <a:lnTo>
                      <a:pt x="97" y="255"/>
                    </a:lnTo>
                    <a:lnTo>
                      <a:pt x="94" y="255"/>
                    </a:lnTo>
                    <a:lnTo>
                      <a:pt x="94" y="236"/>
                    </a:lnTo>
                    <a:close/>
                    <a:moveTo>
                      <a:pt x="104" y="251"/>
                    </a:moveTo>
                    <a:lnTo>
                      <a:pt x="102" y="255"/>
                    </a:lnTo>
                    <a:lnTo>
                      <a:pt x="97" y="255"/>
                    </a:lnTo>
                    <a:lnTo>
                      <a:pt x="97" y="245"/>
                    </a:lnTo>
                    <a:lnTo>
                      <a:pt x="104" y="251"/>
                    </a:lnTo>
                    <a:close/>
                    <a:moveTo>
                      <a:pt x="90" y="238"/>
                    </a:moveTo>
                    <a:lnTo>
                      <a:pt x="94" y="235"/>
                    </a:lnTo>
                    <a:lnTo>
                      <a:pt x="107" y="249"/>
                    </a:lnTo>
                    <a:lnTo>
                      <a:pt x="104" y="251"/>
                    </a:lnTo>
                    <a:lnTo>
                      <a:pt x="90" y="238"/>
                    </a:lnTo>
                    <a:close/>
                    <a:moveTo>
                      <a:pt x="94" y="235"/>
                    </a:moveTo>
                    <a:lnTo>
                      <a:pt x="94" y="235"/>
                    </a:lnTo>
                    <a:lnTo>
                      <a:pt x="100" y="242"/>
                    </a:lnTo>
                    <a:lnTo>
                      <a:pt x="94" y="235"/>
                    </a:lnTo>
                    <a:close/>
                    <a:moveTo>
                      <a:pt x="94" y="235"/>
                    </a:moveTo>
                    <a:lnTo>
                      <a:pt x="97" y="233"/>
                    </a:lnTo>
                    <a:lnTo>
                      <a:pt x="110" y="246"/>
                    </a:lnTo>
                    <a:lnTo>
                      <a:pt x="107" y="249"/>
                    </a:lnTo>
                    <a:lnTo>
                      <a:pt x="94" y="235"/>
                    </a:lnTo>
                    <a:close/>
                    <a:moveTo>
                      <a:pt x="110" y="246"/>
                    </a:moveTo>
                    <a:lnTo>
                      <a:pt x="120" y="236"/>
                    </a:lnTo>
                    <a:lnTo>
                      <a:pt x="110" y="246"/>
                    </a:lnTo>
                    <a:lnTo>
                      <a:pt x="104" y="239"/>
                    </a:lnTo>
                    <a:lnTo>
                      <a:pt x="110" y="246"/>
                    </a:lnTo>
                    <a:close/>
                    <a:moveTo>
                      <a:pt x="97" y="233"/>
                    </a:moveTo>
                    <a:lnTo>
                      <a:pt x="100" y="229"/>
                    </a:lnTo>
                    <a:lnTo>
                      <a:pt x="114" y="242"/>
                    </a:lnTo>
                    <a:lnTo>
                      <a:pt x="110" y="246"/>
                    </a:lnTo>
                    <a:lnTo>
                      <a:pt x="97" y="233"/>
                    </a:lnTo>
                    <a:close/>
                    <a:moveTo>
                      <a:pt x="117" y="236"/>
                    </a:moveTo>
                    <a:lnTo>
                      <a:pt x="117" y="239"/>
                    </a:lnTo>
                    <a:lnTo>
                      <a:pt x="114" y="242"/>
                    </a:lnTo>
                    <a:lnTo>
                      <a:pt x="107" y="236"/>
                    </a:lnTo>
                    <a:lnTo>
                      <a:pt x="117" y="236"/>
                    </a:lnTo>
                    <a:close/>
                    <a:moveTo>
                      <a:pt x="97" y="236"/>
                    </a:moveTo>
                    <a:lnTo>
                      <a:pt x="97" y="233"/>
                    </a:lnTo>
                    <a:lnTo>
                      <a:pt x="117" y="233"/>
                    </a:lnTo>
                    <a:lnTo>
                      <a:pt x="117" y="236"/>
                    </a:lnTo>
                    <a:lnTo>
                      <a:pt x="97" y="236"/>
                    </a:lnTo>
                    <a:close/>
                    <a:moveTo>
                      <a:pt x="97" y="233"/>
                    </a:moveTo>
                    <a:lnTo>
                      <a:pt x="97" y="228"/>
                    </a:lnTo>
                    <a:lnTo>
                      <a:pt x="100" y="226"/>
                    </a:lnTo>
                    <a:lnTo>
                      <a:pt x="107" y="233"/>
                    </a:lnTo>
                    <a:lnTo>
                      <a:pt x="97" y="233"/>
                    </a:lnTo>
                    <a:close/>
                    <a:moveTo>
                      <a:pt x="100" y="226"/>
                    </a:moveTo>
                    <a:lnTo>
                      <a:pt x="104" y="223"/>
                    </a:lnTo>
                    <a:lnTo>
                      <a:pt x="117" y="236"/>
                    </a:lnTo>
                    <a:lnTo>
                      <a:pt x="114" y="239"/>
                    </a:lnTo>
                    <a:lnTo>
                      <a:pt x="100" y="226"/>
                    </a:lnTo>
                    <a:close/>
                    <a:moveTo>
                      <a:pt x="120" y="229"/>
                    </a:moveTo>
                    <a:lnTo>
                      <a:pt x="120" y="234"/>
                    </a:lnTo>
                    <a:lnTo>
                      <a:pt x="117" y="236"/>
                    </a:lnTo>
                    <a:lnTo>
                      <a:pt x="110" y="229"/>
                    </a:lnTo>
                    <a:lnTo>
                      <a:pt x="120" y="229"/>
                    </a:lnTo>
                    <a:close/>
                    <a:moveTo>
                      <a:pt x="100" y="229"/>
                    </a:moveTo>
                    <a:lnTo>
                      <a:pt x="100" y="226"/>
                    </a:lnTo>
                    <a:lnTo>
                      <a:pt x="120" y="226"/>
                    </a:lnTo>
                    <a:lnTo>
                      <a:pt x="120" y="229"/>
                    </a:lnTo>
                    <a:lnTo>
                      <a:pt x="100" y="229"/>
                    </a:lnTo>
                    <a:close/>
                    <a:moveTo>
                      <a:pt x="100" y="226"/>
                    </a:moveTo>
                    <a:lnTo>
                      <a:pt x="100" y="223"/>
                    </a:lnTo>
                    <a:lnTo>
                      <a:pt x="120" y="223"/>
                    </a:lnTo>
                    <a:lnTo>
                      <a:pt x="120" y="226"/>
                    </a:lnTo>
                    <a:lnTo>
                      <a:pt x="100" y="226"/>
                    </a:lnTo>
                    <a:close/>
                    <a:moveTo>
                      <a:pt x="100" y="223"/>
                    </a:moveTo>
                    <a:lnTo>
                      <a:pt x="100" y="219"/>
                    </a:lnTo>
                    <a:lnTo>
                      <a:pt x="120" y="219"/>
                    </a:lnTo>
                    <a:lnTo>
                      <a:pt x="120" y="223"/>
                    </a:lnTo>
                    <a:lnTo>
                      <a:pt x="100" y="223"/>
                    </a:lnTo>
                    <a:close/>
                    <a:moveTo>
                      <a:pt x="110" y="211"/>
                    </a:moveTo>
                    <a:lnTo>
                      <a:pt x="120" y="211"/>
                    </a:lnTo>
                    <a:lnTo>
                      <a:pt x="120" y="219"/>
                    </a:lnTo>
                    <a:lnTo>
                      <a:pt x="110" y="219"/>
                    </a:lnTo>
                    <a:lnTo>
                      <a:pt x="110" y="211"/>
                    </a:lnTo>
                    <a:close/>
                    <a:moveTo>
                      <a:pt x="110" y="229"/>
                    </a:moveTo>
                    <a:lnTo>
                      <a:pt x="107" y="229"/>
                    </a:lnTo>
                    <a:lnTo>
                      <a:pt x="107" y="211"/>
                    </a:lnTo>
                    <a:lnTo>
                      <a:pt x="110" y="211"/>
                    </a:lnTo>
                    <a:lnTo>
                      <a:pt x="110" y="229"/>
                    </a:lnTo>
                    <a:close/>
                    <a:moveTo>
                      <a:pt x="107" y="229"/>
                    </a:moveTo>
                    <a:lnTo>
                      <a:pt x="97" y="229"/>
                    </a:lnTo>
                    <a:lnTo>
                      <a:pt x="97" y="219"/>
                    </a:lnTo>
                    <a:lnTo>
                      <a:pt x="107" y="219"/>
                    </a:lnTo>
                    <a:lnTo>
                      <a:pt x="107" y="229"/>
                    </a:lnTo>
                    <a:close/>
                    <a:moveTo>
                      <a:pt x="97" y="219"/>
                    </a:moveTo>
                    <a:lnTo>
                      <a:pt x="97" y="216"/>
                    </a:lnTo>
                    <a:lnTo>
                      <a:pt x="117" y="216"/>
                    </a:lnTo>
                    <a:lnTo>
                      <a:pt x="117" y="219"/>
                    </a:lnTo>
                    <a:lnTo>
                      <a:pt x="97" y="219"/>
                    </a:lnTo>
                    <a:close/>
                    <a:moveTo>
                      <a:pt x="117" y="215"/>
                    </a:moveTo>
                    <a:lnTo>
                      <a:pt x="117" y="216"/>
                    </a:lnTo>
                    <a:lnTo>
                      <a:pt x="107" y="216"/>
                    </a:lnTo>
                    <a:lnTo>
                      <a:pt x="117" y="215"/>
                    </a:lnTo>
                    <a:close/>
                    <a:moveTo>
                      <a:pt x="97" y="217"/>
                    </a:moveTo>
                    <a:lnTo>
                      <a:pt x="95" y="192"/>
                    </a:lnTo>
                    <a:lnTo>
                      <a:pt x="114" y="190"/>
                    </a:lnTo>
                    <a:lnTo>
                      <a:pt x="117" y="215"/>
                    </a:lnTo>
                    <a:lnTo>
                      <a:pt x="97" y="217"/>
                    </a:lnTo>
                    <a:close/>
                    <a:moveTo>
                      <a:pt x="113" y="188"/>
                    </a:moveTo>
                    <a:lnTo>
                      <a:pt x="114" y="190"/>
                    </a:lnTo>
                    <a:lnTo>
                      <a:pt x="104" y="191"/>
                    </a:lnTo>
                    <a:lnTo>
                      <a:pt x="113" y="188"/>
                    </a:lnTo>
                    <a:close/>
                    <a:moveTo>
                      <a:pt x="95" y="194"/>
                    </a:moveTo>
                    <a:lnTo>
                      <a:pt x="88" y="172"/>
                    </a:lnTo>
                    <a:lnTo>
                      <a:pt x="107" y="166"/>
                    </a:lnTo>
                    <a:lnTo>
                      <a:pt x="113" y="188"/>
                    </a:lnTo>
                    <a:lnTo>
                      <a:pt x="95" y="194"/>
                    </a:lnTo>
                    <a:close/>
                    <a:moveTo>
                      <a:pt x="88" y="172"/>
                    </a:moveTo>
                    <a:lnTo>
                      <a:pt x="82" y="149"/>
                    </a:lnTo>
                    <a:lnTo>
                      <a:pt x="100" y="144"/>
                    </a:lnTo>
                    <a:lnTo>
                      <a:pt x="107" y="166"/>
                    </a:lnTo>
                    <a:lnTo>
                      <a:pt x="88" y="172"/>
                    </a:lnTo>
                    <a:close/>
                    <a:moveTo>
                      <a:pt x="100" y="143"/>
                    </a:moveTo>
                    <a:lnTo>
                      <a:pt x="100" y="143"/>
                    </a:lnTo>
                    <a:lnTo>
                      <a:pt x="100" y="144"/>
                    </a:lnTo>
                    <a:lnTo>
                      <a:pt x="92" y="147"/>
                    </a:lnTo>
                    <a:lnTo>
                      <a:pt x="100" y="143"/>
                    </a:lnTo>
                    <a:close/>
                    <a:moveTo>
                      <a:pt x="83" y="150"/>
                    </a:moveTo>
                    <a:lnTo>
                      <a:pt x="73" y="128"/>
                    </a:lnTo>
                    <a:lnTo>
                      <a:pt x="90" y="120"/>
                    </a:lnTo>
                    <a:lnTo>
                      <a:pt x="100" y="143"/>
                    </a:lnTo>
                    <a:lnTo>
                      <a:pt x="83" y="150"/>
                    </a:lnTo>
                    <a:close/>
                    <a:moveTo>
                      <a:pt x="73" y="128"/>
                    </a:moveTo>
                    <a:lnTo>
                      <a:pt x="63" y="106"/>
                    </a:lnTo>
                    <a:lnTo>
                      <a:pt x="81" y="98"/>
                    </a:lnTo>
                    <a:lnTo>
                      <a:pt x="90" y="120"/>
                    </a:lnTo>
                    <a:lnTo>
                      <a:pt x="73" y="128"/>
                    </a:lnTo>
                    <a:close/>
                    <a:moveTo>
                      <a:pt x="81" y="98"/>
                    </a:moveTo>
                    <a:lnTo>
                      <a:pt x="81" y="98"/>
                    </a:lnTo>
                    <a:lnTo>
                      <a:pt x="72" y="102"/>
                    </a:lnTo>
                    <a:lnTo>
                      <a:pt x="81" y="98"/>
                    </a:lnTo>
                    <a:close/>
                    <a:moveTo>
                      <a:pt x="64" y="107"/>
                    </a:moveTo>
                    <a:lnTo>
                      <a:pt x="54" y="87"/>
                    </a:lnTo>
                    <a:lnTo>
                      <a:pt x="71" y="79"/>
                    </a:lnTo>
                    <a:lnTo>
                      <a:pt x="81" y="98"/>
                    </a:lnTo>
                    <a:lnTo>
                      <a:pt x="64" y="107"/>
                    </a:lnTo>
                    <a:close/>
                    <a:moveTo>
                      <a:pt x="71" y="78"/>
                    </a:moveTo>
                    <a:lnTo>
                      <a:pt x="71" y="78"/>
                    </a:lnTo>
                    <a:lnTo>
                      <a:pt x="71" y="79"/>
                    </a:lnTo>
                    <a:lnTo>
                      <a:pt x="63" y="83"/>
                    </a:lnTo>
                    <a:lnTo>
                      <a:pt x="71" y="78"/>
                    </a:lnTo>
                    <a:close/>
                    <a:moveTo>
                      <a:pt x="54" y="88"/>
                    </a:moveTo>
                    <a:lnTo>
                      <a:pt x="42" y="69"/>
                    </a:lnTo>
                    <a:lnTo>
                      <a:pt x="57" y="58"/>
                    </a:lnTo>
                    <a:lnTo>
                      <a:pt x="71" y="78"/>
                    </a:lnTo>
                    <a:lnTo>
                      <a:pt x="54" y="88"/>
                    </a:lnTo>
                    <a:close/>
                    <a:moveTo>
                      <a:pt x="57" y="58"/>
                    </a:moveTo>
                    <a:lnTo>
                      <a:pt x="42" y="36"/>
                    </a:lnTo>
                    <a:lnTo>
                      <a:pt x="57" y="58"/>
                    </a:lnTo>
                    <a:lnTo>
                      <a:pt x="50" y="64"/>
                    </a:lnTo>
                    <a:lnTo>
                      <a:pt x="57" y="58"/>
                    </a:lnTo>
                    <a:close/>
                    <a:moveTo>
                      <a:pt x="42" y="69"/>
                    </a:moveTo>
                    <a:lnTo>
                      <a:pt x="29" y="51"/>
                    </a:lnTo>
                    <a:lnTo>
                      <a:pt x="45" y="40"/>
                    </a:lnTo>
                    <a:lnTo>
                      <a:pt x="57" y="58"/>
                    </a:lnTo>
                    <a:lnTo>
                      <a:pt x="42" y="69"/>
                    </a:lnTo>
                    <a:close/>
                    <a:moveTo>
                      <a:pt x="44" y="39"/>
                    </a:moveTo>
                    <a:lnTo>
                      <a:pt x="45" y="40"/>
                    </a:lnTo>
                    <a:lnTo>
                      <a:pt x="38" y="45"/>
                    </a:lnTo>
                    <a:lnTo>
                      <a:pt x="44" y="39"/>
                    </a:lnTo>
                    <a:close/>
                    <a:moveTo>
                      <a:pt x="30" y="51"/>
                    </a:moveTo>
                    <a:lnTo>
                      <a:pt x="14" y="32"/>
                    </a:lnTo>
                    <a:lnTo>
                      <a:pt x="29" y="20"/>
                    </a:lnTo>
                    <a:lnTo>
                      <a:pt x="44" y="39"/>
                    </a:lnTo>
                    <a:lnTo>
                      <a:pt x="30" y="51"/>
                    </a:lnTo>
                    <a:close/>
                    <a:moveTo>
                      <a:pt x="14" y="32"/>
                    </a:moveTo>
                    <a:lnTo>
                      <a:pt x="13" y="32"/>
                    </a:lnTo>
                    <a:lnTo>
                      <a:pt x="13" y="31"/>
                    </a:lnTo>
                    <a:lnTo>
                      <a:pt x="21" y="26"/>
                    </a:lnTo>
                    <a:lnTo>
                      <a:pt x="14" y="32"/>
                    </a:lnTo>
                    <a:close/>
                    <a:moveTo>
                      <a:pt x="13" y="31"/>
                    </a:moveTo>
                    <a:lnTo>
                      <a:pt x="0" y="12"/>
                    </a:lnTo>
                    <a:lnTo>
                      <a:pt x="17" y="1"/>
                    </a:lnTo>
                    <a:lnTo>
                      <a:pt x="29" y="21"/>
                    </a:lnTo>
                    <a:lnTo>
                      <a:pt x="13"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0" name="Freeform 1812">
                <a:extLst>
                  <a:ext uri="{FF2B5EF4-FFF2-40B4-BE49-F238E27FC236}">
                    <a16:creationId xmlns:a16="http://schemas.microsoft.com/office/drawing/2014/main" id="{F8C96ADF-D85F-4547-B1E8-A87B1268DE81}"/>
                  </a:ext>
                </a:extLst>
              </p:cNvPr>
              <p:cNvSpPr>
                <a:spLocks/>
              </p:cNvSpPr>
              <p:nvPr/>
            </p:nvSpPr>
            <p:spPr bwMode="auto">
              <a:xfrm>
                <a:off x="2383" y="1717"/>
                <a:ext cx="62" cy="73"/>
              </a:xfrm>
              <a:custGeom>
                <a:avLst/>
                <a:gdLst>
                  <a:gd name="T0" fmla="*/ 16 w 248"/>
                  <a:gd name="T1" fmla="*/ 15 h 292"/>
                  <a:gd name="T2" fmla="*/ 14 w 248"/>
                  <a:gd name="T3" fmla="*/ 16 h 292"/>
                  <a:gd name="T4" fmla="*/ 12 w 248"/>
                  <a:gd name="T5" fmla="*/ 17 h 292"/>
                  <a:gd name="T6" fmla="*/ 11 w 248"/>
                  <a:gd name="T7" fmla="*/ 17 h 292"/>
                  <a:gd name="T8" fmla="*/ 9 w 248"/>
                  <a:gd name="T9" fmla="*/ 18 h 292"/>
                  <a:gd name="T10" fmla="*/ 8 w 248"/>
                  <a:gd name="T11" fmla="*/ 18 h 292"/>
                  <a:gd name="T12" fmla="*/ 6 w 248"/>
                  <a:gd name="T13" fmla="*/ 18 h 292"/>
                  <a:gd name="T14" fmla="*/ 5 w 248"/>
                  <a:gd name="T15" fmla="*/ 18 h 292"/>
                  <a:gd name="T16" fmla="*/ 4 w 248"/>
                  <a:gd name="T17" fmla="*/ 18 h 292"/>
                  <a:gd name="T18" fmla="*/ 4 w 248"/>
                  <a:gd name="T19" fmla="*/ 18 h 292"/>
                  <a:gd name="T20" fmla="*/ 3 w 248"/>
                  <a:gd name="T21" fmla="*/ 18 h 292"/>
                  <a:gd name="T22" fmla="*/ 0 w 248"/>
                  <a:gd name="T23" fmla="*/ 3 h 292"/>
                  <a:gd name="T24" fmla="*/ 2 w 248"/>
                  <a:gd name="T25" fmla="*/ 3 h 292"/>
                  <a:gd name="T26" fmla="*/ 3 w 248"/>
                  <a:gd name="T27" fmla="*/ 4 h 292"/>
                  <a:gd name="T28" fmla="*/ 4 w 248"/>
                  <a:gd name="T29" fmla="*/ 4 h 292"/>
                  <a:gd name="T30" fmla="*/ 6 w 248"/>
                  <a:gd name="T31" fmla="*/ 3 h 292"/>
                  <a:gd name="T32" fmla="*/ 7 w 248"/>
                  <a:gd name="T33" fmla="*/ 3 h 292"/>
                  <a:gd name="T34" fmla="*/ 8 w 248"/>
                  <a:gd name="T35" fmla="*/ 3 h 292"/>
                  <a:gd name="T36" fmla="*/ 10 w 248"/>
                  <a:gd name="T37" fmla="*/ 3 h 292"/>
                  <a:gd name="T38" fmla="*/ 11 w 248"/>
                  <a:gd name="T39" fmla="*/ 2 h 292"/>
                  <a:gd name="T40" fmla="*/ 13 w 248"/>
                  <a:gd name="T41" fmla="*/ 1 h 292"/>
                  <a:gd name="T42" fmla="*/ 15 w 248"/>
                  <a:gd name="T43" fmla="*/ 0 h 292"/>
                  <a:gd name="T44" fmla="*/ 16 w 248"/>
                  <a:gd name="T45" fmla="*/ 15 h 29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48"/>
                  <a:gd name="T70" fmla="*/ 0 h 292"/>
                  <a:gd name="T71" fmla="*/ 248 w 248"/>
                  <a:gd name="T72" fmla="*/ 292 h 29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48" h="292">
                    <a:moveTo>
                      <a:pt x="248" y="235"/>
                    </a:moveTo>
                    <a:lnTo>
                      <a:pt x="223" y="251"/>
                    </a:lnTo>
                    <a:lnTo>
                      <a:pt x="197" y="263"/>
                    </a:lnTo>
                    <a:lnTo>
                      <a:pt x="172" y="273"/>
                    </a:lnTo>
                    <a:lnTo>
                      <a:pt x="143" y="280"/>
                    </a:lnTo>
                    <a:lnTo>
                      <a:pt x="121" y="287"/>
                    </a:lnTo>
                    <a:lnTo>
                      <a:pt x="99" y="289"/>
                    </a:lnTo>
                    <a:lnTo>
                      <a:pt x="79" y="289"/>
                    </a:lnTo>
                    <a:lnTo>
                      <a:pt x="64" y="292"/>
                    </a:lnTo>
                    <a:lnTo>
                      <a:pt x="54" y="292"/>
                    </a:lnTo>
                    <a:lnTo>
                      <a:pt x="51" y="292"/>
                    </a:lnTo>
                    <a:lnTo>
                      <a:pt x="0" y="51"/>
                    </a:lnTo>
                    <a:lnTo>
                      <a:pt x="25" y="51"/>
                    </a:lnTo>
                    <a:lnTo>
                      <a:pt x="48" y="54"/>
                    </a:lnTo>
                    <a:lnTo>
                      <a:pt x="67" y="54"/>
                    </a:lnTo>
                    <a:lnTo>
                      <a:pt x="86" y="51"/>
                    </a:lnTo>
                    <a:lnTo>
                      <a:pt x="105" y="47"/>
                    </a:lnTo>
                    <a:lnTo>
                      <a:pt x="128" y="44"/>
                    </a:lnTo>
                    <a:lnTo>
                      <a:pt x="150" y="38"/>
                    </a:lnTo>
                    <a:lnTo>
                      <a:pt x="172" y="29"/>
                    </a:lnTo>
                    <a:lnTo>
                      <a:pt x="204" y="16"/>
                    </a:lnTo>
                    <a:lnTo>
                      <a:pt x="236" y="0"/>
                    </a:lnTo>
                    <a:lnTo>
                      <a:pt x="248" y="23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1" name="Freeform 1813">
                <a:extLst>
                  <a:ext uri="{FF2B5EF4-FFF2-40B4-BE49-F238E27FC236}">
                    <a16:creationId xmlns:a16="http://schemas.microsoft.com/office/drawing/2014/main" id="{E40B7AC1-8352-4288-9A6D-5B3F374CB289}"/>
                  </a:ext>
                </a:extLst>
              </p:cNvPr>
              <p:cNvSpPr>
                <a:spLocks noEditPoints="1"/>
              </p:cNvSpPr>
              <p:nvPr/>
            </p:nvSpPr>
            <p:spPr bwMode="auto">
              <a:xfrm>
                <a:off x="2382" y="1715"/>
                <a:ext cx="60" cy="17"/>
              </a:xfrm>
              <a:custGeom>
                <a:avLst/>
                <a:gdLst>
                  <a:gd name="T0" fmla="*/ 13 w 243"/>
                  <a:gd name="T1" fmla="*/ 2 h 69"/>
                  <a:gd name="T2" fmla="*/ 14 w 243"/>
                  <a:gd name="T3" fmla="*/ 0 h 69"/>
                  <a:gd name="T4" fmla="*/ 13 w 243"/>
                  <a:gd name="T5" fmla="*/ 1 h 69"/>
                  <a:gd name="T6" fmla="*/ 13 w 243"/>
                  <a:gd name="T7" fmla="*/ 1 h 69"/>
                  <a:gd name="T8" fmla="*/ 13 w 243"/>
                  <a:gd name="T9" fmla="*/ 1 h 69"/>
                  <a:gd name="T10" fmla="*/ 12 w 243"/>
                  <a:gd name="T11" fmla="*/ 3 h 69"/>
                  <a:gd name="T12" fmla="*/ 13 w 243"/>
                  <a:gd name="T13" fmla="*/ 1 h 69"/>
                  <a:gd name="T14" fmla="*/ 12 w 243"/>
                  <a:gd name="T15" fmla="*/ 3 h 69"/>
                  <a:gd name="T16" fmla="*/ 12 w 243"/>
                  <a:gd name="T17" fmla="*/ 3 h 69"/>
                  <a:gd name="T18" fmla="*/ 12 w 243"/>
                  <a:gd name="T19" fmla="*/ 3 h 69"/>
                  <a:gd name="T20" fmla="*/ 10 w 243"/>
                  <a:gd name="T21" fmla="*/ 3 h 69"/>
                  <a:gd name="T22" fmla="*/ 11 w 243"/>
                  <a:gd name="T23" fmla="*/ 2 h 69"/>
                  <a:gd name="T24" fmla="*/ 10 w 243"/>
                  <a:gd name="T25" fmla="*/ 2 h 69"/>
                  <a:gd name="T26" fmla="*/ 10 w 243"/>
                  <a:gd name="T27" fmla="*/ 2 h 69"/>
                  <a:gd name="T28" fmla="*/ 10 w 243"/>
                  <a:gd name="T29" fmla="*/ 2 h 69"/>
                  <a:gd name="T30" fmla="*/ 9 w 243"/>
                  <a:gd name="T31" fmla="*/ 4 h 69"/>
                  <a:gd name="T32" fmla="*/ 10 w 243"/>
                  <a:gd name="T33" fmla="*/ 2 h 69"/>
                  <a:gd name="T34" fmla="*/ 9 w 243"/>
                  <a:gd name="T35" fmla="*/ 4 h 69"/>
                  <a:gd name="T36" fmla="*/ 7 w 243"/>
                  <a:gd name="T37" fmla="*/ 3 h 69"/>
                  <a:gd name="T38" fmla="*/ 9 w 243"/>
                  <a:gd name="T39" fmla="*/ 4 h 69"/>
                  <a:gd name="T40" fmla="*/ 7 w 243"/>
                  <a:gd name="T41" fmla="*/ 4 h 69"/>
                  <a:gd name="T42" fmla="*/ 7 w 243"/>
                  <a:gd name="T43" fmla="*/ 3 h 69"/>
                  <a:gd name="T44" fmla="*/ 7 w 243"/>
                  <a:gd name="T45" fmla="*/ 4 h 69"/>
                  <a:gd name="T46" fmla="*/ 6 w 243"/>
                  <a:gd name="T47" fmla="*/ 3 h 69"/>
                  <a:gd name="T48" fmla="*/ 7 w 243"/>
                  <a:gd name="T49" fmla="*/ 4 h 69"/>
                  <a:gd name="T50" fmla="*/ 6 w 243"/>
                  <a:gd name="T51" fmla="*/ 4 h 69"/>
                  <a:gd name="T52" fmla="*/ 6 w 243"/>
                  <a:gd name="T53" fmla="*/ 4 h 69"/>
                  <a:gd name="T54" fmla="*/ 6 w 243"/>
                  <a:gd name="T55" fmla="*/ 4 h 69"/>
                  <a:gd name="T56" fmla="*/ 4 w 243"/>
                  <a:gd name="T57" fmla="*/ 3 h 69"/>
                  <a:gd name="T58" fmla="*/ 6 w 243"/>
                  <a:gd name="T59" fmla="*/ 4 h 69"/>
                  <a:gd name="T60" fmla="*/ 3 w 243"/>
                  <a:gd name="T61" fmla="*/ 4 h 69"/>
                  <a:gd name="T62" fmla="*/ 4 w 243"/>
                  <a:gd name="T63" fmla="*/ 3 h 69"/>
                  <a:gd name="T64" fmla="*/ 3 w 243"/>
                  <a:gd name="T65" fmla="*/ 4 h 69"/>
                  <a:gd name="T66" fmla="*/ 1 w 243"/>
                  <a:gd name="T67" fmla="*/ 3 h 69"/>
                  <a:gd name="T68" fmla="*/ 3 w 243"/>
                  <a:gd name="T69" fmla="*/ 4 h 69"/>
                  <a:gd name="T70" fmla="*/ 0 w 243"/>
                  <a:gd name="T71" fmla="*/ 4 h 69"/>
                  <a:gd name="T72" fmla="*/ 1 w 243"/>
                  <a:gd name="T73" fmla="*/ 3 h 6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3"/>
                  <a:gd name="T112" fmla="*/ 0 h 69"/>
                  <a:gd name="T113" fmla="*/ 243 w 243"/>
                  <a:gd name="T114" fmla="*/ 69 h 6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3" h="69">
                    <a:moveTo>
                      <a:pt x="243" y="17"/>
                    </a:moveTo>
                    <a:lnTo>
                      <a:pt x="214" y="32"/>
                    </a:lnTo>
                    <a:lnTo>
                      <a:pt x="206" y="16"/>
                    </a:lnTo>
                    <a:lnTo>
                      <a:pt x="234" y="0"/>
                    </a:lnTo>
                    <a:lnTo>
                      <a:pt x="243" y="17"/>
                    </a:lnTo>
                    <a:close/>
                    <a:moveTo>
                      <a:pt x="206" y="16"/>
                    </a:moveTo>
                    <a:lnTo>
                      <a:pt x="203" y="17"/>
                    </a:lnTo>
                    <a:lnTo>
                      <a:pt x="206" y="16"/>
                    </a:lnTo>
                    <a:lnTo>
                      <a:pt x="210" y="24"/>
                    </a:lnTo>
                    <a:lnTo>
                      <a:pt x="206" y="16"/>
                    </a:lnTo>
                    <a:close/>
                    <a:moveTo>
                      <a:pt x="214" y="32"/>
                    </a:moveTo>
                    <a:lnTo>
                      <a:pt x="192" y="45"/>
                    </a:lnTo>
                    <a:lnTo>
                      <a:pt x="182" y="29"/>
                    </a:lnTo>
                    <a:lnTo>
                      <a:pt x="206" y="16"/>
                    </a:lnTo>
                    <a:lnTo>
                      <a:pt x="214" y="32"/>
                    </a:lnTo>
                    <a:close/>
                    <a:moveTo>
                      <a:pt x="192" y="45"/>
                    </a:moveTo>
                    <a:lnTo>
                      <a:pt x="191" y="45"/>
                    </a:lnTo>
                    <a:lnTo>
                      <a:pt x="190" y="45"/>
                    </a:lnTo>
                    <a:lnTo>
                      <a:pt x="188" y="37"/>
                    </a:lnTo>
                    <a:lnTo>
                      <a:pt x="192" y="45"/>
                    </a:lnTo>
                    <a:close/>
                    <a:moveTo>
                      <a:pt x="190" y="45"/>
                    </a:moveTo>
                    <a:lnTo>
                      <a:pt x="165" y="52"/>
                    </a:lnTo>
                    <a:lnTo>
                      <a:pt x="159" y="33"/>
                    </a:lnTo>
                    <a:lnTo>
                      <a:pt x="186" y="28"/>
                    </a:lnTo>
                    <a:lnTo>
                      <a:pt x="190" y="45"/>
                    </a:lnTo>
                    <a:close/>
                    <a:moveTo>
                      <a:pt x="159" y="34"/>
                    </a:moveTo>
                    <a:lnTo>
                      <a:pt x="159" y="33"/>
                    </a:lnTo>
                    <a:lnTo>
                      <a:pt x="163" y="43"/>
                    </a:lnTo>
                    <a:lnTo>
                      <a:pt x="159" y="34"/>
                    </a:lnTo>
                    <a:close/>
                    <a:moveTo>
                      <a:pt x="165" y="52"/>
                    </a:moveTo>
                    <a:lnTo>
                      <a:pt x="143" y="59"/>
                    </a:lnTo>
                    <a:lnTo>
                      <a:pt x="137" y="40"/>
                    </a:lnTo>
                    <a:lnTo>
                      <a:pt x="159" y="34"/>
                    </a:lnTo>
                    <a:lnTo>
                      <a:pt x="165" y="52"/>
                    </a:lnTo>
                    <a:close/>
                    <a:moveTo>
                      <a:pt x="143" y="59"/>
                    </a:moveTo>
                    <a:lnTo>
                      <a:pt x="121" y="65"/>
                    </a:lnTo>
                    <a:lnTo>
                      <a:pt x="115" y="46"/>
                    </a:lnTo>
                    <a:lnTo>
                      <a:pt x="137" y="40"/>
                    </a:lnTo>
                    <a:lnTo>
                      <a:pt x="143" y="59"/>
                    </a:lnTo>
                    <a:close/>
                    <a:moveTo>
                      <a:pt x="121" y="65"/>
                    </a:moveTo>
                    <a:lnTo>
                      <a:pt x="120" y="65"/>
                    </a:lnTo>
                    <a:lnTo>
                      <a:pt x="118" y="65"/>
                    </a:lnTo>
                    <a:lnTo>
                      <a:pt x="117" y="55"/>
                    </a:lnTo>
                    <a:lnTo>
                      <a:pt x="121" y="65"/>
                    </a:lnTo>
                    <a:close/>
                    <a:moveTo>
                      <a:pt x="118" y="65"/>
                    </a:moveTo>
                    <a:lnTo>
                      <a:pt x="96" y="69"/>
                    </a:lnTo>
                    <a:lnTo>
                      <a:pt x="94" y="50"/>
                    </a:lnTo>
                    <a:lnTo>
                      <a:pt x="116" y="46"/>
                    </a:lnTo>
                    <a:lnTo>
                      <a:pt x="118" y="65"/>
                    </a:lnTo>
                    <a:close/>
                    <a:moveTo>
                      <a:pt x="96" y="69"/>
                    </a:moveTo>
                    <a:lnTo>
                      <a:pt x="95" y="69"/>
                    </a:lnTo>
                    <a:lnTo>
                      <a:pt x="95" y="59"/>
                    </a:lnTo>
                    <a:lnTo>
                      <a:pt x="96" y="69"/>
                    </a:lnTo>
                    <a:close/>
                    <a:moveTo>
                      <a:pt x="95" y="69"/>
                    </a:moveTo>
                    <a:lnTo>
                      <a:pt x="73" y="69"/>
                    </a:lnTo>
                    <a:lnTo>
                      <a:pt x="73" y="50"/>
                    </a:lnTo>
                    <a:lnTo>
                      <a:pt x="95" y="50"/>
                    </a:lnTo>
                    <a:lnTo>
                      <a:pt x="95" y="69"/>
                    </a:lnTo>
                    <a:close/>
                    <a:moveTo>
                      <a:pt x="73" y="69"/>
                    </a:moveTo>
                    <a:lnTo>
                      <a:pt x="51" y="69"/>
                    </a:lnTo>
                    <a:lnTo>
                      <a:pt x="51" y="50"/>
                    </a:lnTo>
                    <a:lnTo>
                      <a:pt x="73" y="50"/>
                    </a:lnTo>
                    <a:lnTo>
                      <a:pt x="73" y="69"/>
                    </a:lnTo>
                    <a:close/>
                    <a:moveTo>
                      <a:pt x="51" y="69"/>
                    </a:moveTo>
                    <a:lnTo>
                      <a:pt x="26" y="69"/>
                    </a:lnTo>
                    <a:lnTo>
                      <a:pt x="26" y="50"/>
                    </a:lnTo>
                    <a:lnTo>
                      <a:pt x="51" y="50"/>
                    </a:lnTo>
                    <a:lnTo>
                      <a:pt x="51" y="69"/>
                    </a:lnTo>
                    <a:close/>
                    <a:moveTo>
                      <a:pt x="26" y="69"/>
                    </a:moveTo>
                    <a:lnTo>
                      <a:pt x="0" y="69"/>
                    </a:lnTo>
                    <a:lnTo>
                      <a:pt x="0" y="50"/>
                    </a:lnTo>
                    <a:lnTo>
                      <a:pt x="26" y="50"/>
                    </a:lnTo>
                    <a:lnTo>
                      <a:pt x="26"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2" name="Freeform 1814">
                <a:extLst>
                  <a:ext uri="{FF2B5EF4-FFF2-40B4-BE49-F238E27FC236}">
                    <a16:creationId xmlns:a16="http://schemas.microsoft.com/office/drawing/2014/main" id="{B1F51849-DCB2-457B-80C8-BE65F2AFD992}"/>
                  </a:ext>
                </a:extLst>
              </p:cNvPr>
              <p:cNvSpPr>
                <a:spLocks noEditPoints="1"/>
              </p:cNvSpPr>
              <p:nvPr/>
            </p:nvSpPr>
            <p:spPr bwMode="auto">
              <a:xfrm>
                <a:off x="2394" y="1774"/>
                <a:ext cx="51" cy="18"/>
              </a:xfrm>
              <a:custGeom>
                <a:avLst/>
                <a:gdLst>
                  <a:gd name="T0" fmla="*/ 0 w 202"/>
                  <a:gd name="T1" fmla="*/ 3 h 75"/>
                  <a:gd name="T2" fmla="*/ 0 w 202"/>
                  <a:gd name="T3" fmla="*/ 4 h 75"/>
                  <a:gd name="T4" fmla="*/ 0 w 202"/>
                  <a:gd name="T5" fmla="*/ 3 h 75"/>
                  <a:gd name="T6" fmla="*/ 1 w 202"/>
                  <a:gd name="T7" fmla="*/ 4 h 75"/>
                  <a:gd name="T8" fmla="*/ 0 w 202"/>
                  <a:gd name="T9" fmla="*/ 3 h 75"/>
                  <a:gd name="T10" fmla="*/ 2 w 202"/>
                  <a:gd name="T11" fmla="*/ 3 h 75"/>
                  <a:gd name="T12" fmla="*/ 1 w 202"/>
                  <a:gd name="T13" fmla="*/ 4 h 75"/>
                  <a:gd name="T14" fmla="*/ 2 w 202"/>
                  <a:gd name="T15" fmla="*/ 4 h 75"/>
                  <a:gd name="T16" fmla="*/ 2 w 202"/>
                  <a:gd name="T17" fmla="*/ 4 h 75"/>
                  <a:gd name="T18" fmla="*/ 2 w 202"/>
                  <a:gd name="T19" fmla="*/ 4 h 75"/>
                  <a:gd name="T20" fmla="*/ 3 w 202"/>
                  <a:gd name="T21" fmla="*/ 3 h 75"/>
                  <a:gd name="T22" fmla="*/ 2 w 202"/>
                  <a:gd name="T23" fmla="*/ 4 h 75"/>
                  <a:gd name="T24" fmla="*/ 3 w 202"/>
                  <a:gd name="T25" fmla="*/ 3 h 75"/>
                  <a:gd name="T26" fmla="*/ 3 w 202"/>
                  <a:gd name="T27" fmla="*/ 3 h 75"/>
                  <a:gd name="T28" fmla="*/ 3 w 202"/>
                  <a:gd name="T29" fmla="*/ 3 h 75"/>
                  <a:gd name="T30" fmla="*/ 5 w 202"/>
                  <a:gd name="T31" fmla="*/ 3 h 75"/>
                  <a:gd name="T32" fmla="*/ 3 w 202"/>
                  <a:gd name="T33" fmla="*/ 4 h 75"/>
                  <a:gd name="T34" fmla="*/ 5 w 202"/>
                  <a:gd name="T35" fmla="*/ 4 h 75"/>
                  <a:gd name="T36" fmla="*/ 5 w 202"/>
                  <a:gd name="T37" fmla="*/ 4 h 75"/>
                  <a:gd name="T38" fmla="*/ 5 w 202"/>
                  <a:gd name="T39" fmla="*/ 4 h 75"/>
                  <a:gd name="T40" fmla="*/ 6 w 202"/>
                  <a:gd name="T41" fmla="*/ 3 h 75"/>
                  <a:gd name="T42" fmla="*/ 5 w 202"/>
                  <a:gd name="T43" fmla="*/ 4 h 75"/>
                  <a:gd name="T44" fmla="*/ 6 w 202"/>
                  <a:gd name="T45" fmla="*/ 4 h 75"/>
                  <a:gd name="T46" fmla="*/ 6 w 202"/>
                  <a:gd name="T47" fmla="*/ 4 h 75"/>
                  <a:gd name="T48" fmla="*/ 6 w 202"/>
                  <a:gd name="T49" fmla="*/ 4 h 75"/>
                  <a:gd name="T50" fmla="*/ 8 w 202"/>
                  <a:gd name="T51" fmla="*/ 2 h 75"/>
                  <a:gd name="T52" fmla="*/ 6 w 202"/>
                  <a:gd name="T53" fmla="*/ 4 h 75"/>
                  <a:gd name="T54" fmla="*/ 8 w 202"/>
                  <a:gd name="T55" fmla="*/ 3 h 75"/>
                  <a:gd name="T56" fmla="*/ 8 w 202"/>
                  <a:gd name="T57" fmla="*/ 3 h 75"/>
                  <a:gd name="T58" fmla="*/ 8 w 202"/>
                  <a:gd name="T59" fmla="*/ 3 h 75"/>
                  <a:gd name="T60" fmla="*/ 9 w 202"/>
                  <a:gd name="T61" fmla="*/ 2 h 75"/>
                  <a:gd name="T62" fmla="*/ 8 w 202"/>
                  <a:gd name="T63" fmla="*/ 3 h 75"/>
                  <a:gd name="T64" fmla="*/ 10 w 202"/>
                  <a:gd name="T65" fmla="*/ 3 h 75"/>
                  <a:gd name="T66" fmla="*/ 10 w 202"/>
                  <a:gd name="T67" fmla="*/ 3 h 75"/>
                  <a:gd name="T68" fmla="*/ 10 w 202"/>
                  <a:gd name="T69" fmla="*/ 3 h 75"/>
                  <a:gd name="T70" fmla="*/ 11 w 202"/>
                  <a:gd name="T71" fmla="*/ 1 h 75"/>
                  <a:gd name="T72" fmla="*/ 10 w 202"/>
                  <a:gd name="T73" fmla="*/ 3 h 75"/>
                  <a:gd name="T74" fmla="*/ 11 w 202"/>
                  <a:gd name="T75" fmla="*/ 2 h 75"/>
                  <a:gd name="T76" fmla="*/ 11 w 202"/>
                  <a:gd name="T77" fmla="*/ 2 h 75"/>
                  <a:gd name="T78" fmla="*/ 11 w 202"/>
                  <a:gd name="T79" fmla="*/ 2 h 75"/>
                  <a:gd name="T80" fmla="*/ 12 w 202"/>
                  <a:gd name="T81" fmla="*/ 0 h 75"/>
                  <a:gd name="T82" fmla="*/ 11 w 202"/>
                  <a:gd name="T83" fmla="*/ 2 h 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2"/>
                  <a:gd name="T127" fmla="*/ 0 h 75"/>
                  <a:gd name="T128" fmla="*/ 202 w 202"/>
                  <a:gd name="T129" fmla="*/ 75 h 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2" h="75">
                    <a:moveTo>
                      <a:pt x="0" y="56"/>
                    </a:moveTo>
                    <a:lnTo>
                      <a:pt x="3" y="56"/>
                    </a:lnTo>
                    <a:lnTo>
                      <a:pt x="3" y="75"/>
                    </a:lnTo>
                    <a:lnTo>
                      <a:pt x="0" y="75"/>
                    </a:lnTo>
                    <a:lnTo>
                      <a:pt x="0" y="56"/>
                    </a:lnTo>
                    <a:close/>
                    <a:moveTo>
                      <a:pt x="3" y="56"/>
                    </a:moveTo>
                    <a:lnTo>
                      <a:pt x="16" y="56"/>
                    </a:lnTo>
                    <a:lnTo>
                      <a:pt x="16" y="75"/>
                    </a:lnTo>
                    <a:lnTo>
                      <a:pt x="3" y="75"/>
                    </a:lnTo>
                    <a:lnTo>
                      <a:pt x="3" y="56"/>
                    </a:lnTo>
                    <a:close/>
                    <a:moveTo>
                      <a:pt x="16" y="56"/>
                    </a:moveTo>
                    <a:lnTo>
                      <a:pt x="29" y="56"/>
                    </a:lnTo>
                    <a:lnTo>
                      <a:pt x="29" y="75"/>
                    </a:lnTo>
                    <a:lnTo>
                      <a:pt x="16" y="75"/>
                    </a:lnTo>
                    <a:lnTo>
                      <a:pt x="16" y="56"/>
                    </a:lnTo>
                    <a:close/>
                    <a:moveTo>
                      <a:pt x="30" y="75"/>
                    </a:moveTo>
                    <a:lnTo>
                      <a:pt x="29" y="75"/>
                    </a:lnTo>
                    <a:lnTo>
                      <a:pt x="29" y="65"/>
                    </a:lnTo>
                    <a:lnTo>
                      <a:pt x="30" y="75"/>
                    </a:lnTo>
                    <a:close/>
                    <a:moveTo>
                      <a:pt x="27" y="56"/>
                    </a:moveTo>
                    <a:lnTo>
                      <a:pt x="45" y="53"/>
                    </a:lnTo>
                    <a:lnTo>
                      <a:pt x="49" y="72"/>
                    </a:lnTo>
                    <a:lnTo>
                      <a:pt x="30" y="75"/>
                    </a:lnTo>
                    <a:lnTo>
                      <a:pt x="27" y="56"/>
                    </a:lnTo>
                    <a:close/>
                    <a:moveTo>
                      <a:pt x="45" y="53"/>
                    </a:moveTo>
                    <a:lnTo>
                      <a:pt x="45" y="53"/>
                    </a:lnTo>
                    <a:lnTo>
                      <a:pt x="46" y="53"/>
                    </a:lnTo>
                    <a:lnTo>
                      <a:pt x="48" y="62"/>
                    </a:lnTo>
                    <a:lnTo>
                      <a:pt x="45" y="53"/>
                    </a:lnTo>
                    <a:close/>
                    <a:moveTo>
                      <a:pt x="46" y="53"/>
                    </a:moveTo>
                    <a:lnTo>
                      <a:pt x="72" y="50"/>
                    </a:lnTo>
                    <a:lnTo>
                      <a:pt x="74" y="68"/>
                    </a:lnTo>
                    <a:lnTo>
                      <a:pt x="49" y="72"/>
                    </a:lnTo>
                    <a:lnTo>
                      <a:pt x="46" y="53"/>
                    </a:lnTo>
                    <a:close/>
                    <a:moveTo>
                      <a:pt x="74" y="68"/>
                    </a:moveTo>
                    <a:lnTo>
                      <a:pt x="74" y="68"/>
                    </a:lnTo>
                    <a:lnTo>
                      <a:pt x="73" y="60"/>
                    </a:lnTo>
                    <a:lnTo>
                      <a:pt x="74" y="68"/>
                    </a:lnTo>
                    <a:close/>
                    <a:moveTo>
                      <a:pt x="72" y="50"/>
                    </a:moveTo>
                    <a:lnTo>
                      <a:pt x="94" y="46"/>
                    </a:lnTo>
                    <a:lnTo>
                      <a:pt x="96" y="65"/>
                    </a:lnTo>
                    <a:lnTo>
                      <a:pt x="74" y="68"/>
                    </a:lnTo>
                    <a:lnTo>
                      <a:pt x="72" y="50"/>
                    </a:lnTo>
                    <a:close/>
                    <a:moveTo>
                      <a:pt x="98" y="65"/>
                    </a:moveTo>
                    <a:lnTo>
                      <a:pt x="97" y="65"/>
                    </a:lnTo>
                    <a:lnTo>
                      <a:pt x="96" y="65"/>
                    </a:lnTo>
                    <a:lnTo>
                      <a:pt x="95" y="56"/>
                    </a:lnTo>
                    <a:lnTo>
                      <a:pt x="98" y="65"/>
                    </a:lnTo>
                    <a:close/>
                    <a:moveTo>
                      <a:pt x="92" y="46"/>
                    </a:moveTo>
                    <a:lnTo>
                      <a:pt x="120" y="38"/>
                    </a:lnTo>
                    <a:lnTo>
                      <a:pt x="127" y="55"/>
                    </a:lnTo>
                    <a:lnTo>
                      <a:pt x="98" y="65"/>
                    </a:lnTo>
                    <a:lnTo>
                      <a:pt x="92" y="46"/>
                    </a:lnTo>
                    <a:close/>
                    <a:moveTo>
                      <a:pt x="127" y="55"/>
                    </a:moveTo>
                    <a:lnTo>
                      <a:pt x="127" y="55"/>
                    </a:lnTo>
                    <a:lnTo>
                      <a:pt x="124" y="46"/>
                    </a:lnTo>
                    <a:lnTo>
                      <a:pt x="127" y="55"/>
                    </a:lnTo>
                    <a:close/>
                    <a:moveTo>
                      <a:pt x="120" y="38"/>
                    </a:moveTo>
                    <a:lnTo>
                      <a:pt x="146" y="28"/>
                    </a:lnTo>
                    <a:lnTo>
                      <a:pt x="152" y="45"/>
                    </a:lnTo>
                    <a:lnTo>
                      <a:pt x="127" y="55"/>
                    </a:lnTo>
                    <a:lnTo>
                      <a:pt x="120" y="38"/>
                    </a:lnTo>
                    <a:close/>
                    <a:moveTo>
                      <a:pt x="153" y="45"/>
                    </a:moveTo>
                    <a:lnTo>
                      <a:pt x="153" y="45"/>
                    </a:lnTo>
                    <a:lnTo>
                      <a:pt x="152" y="45"/>
                    </a:lnTo>
                    <a:lnTo>
                      <a:pt x="149" y="36"/>
                    </a:lnTo>
                    <a:lnTo>
                      <a:pt x="153" y="45"/>
                    </a:lnTo>
                    <a:close/>
                    <a:moveTo>
                      <a:pt x="145" y="29"/>
                    </a:moveTo>
                    <a:lnTo>
                      <a:pt x="170" y="15"/>
                    </a:lnTo>
                    <a:lnTo>
                      <a:pt x="179" y="33"/>
                    </a:lnTo>
                    <a:lnTo>
                      <a:pt x="153" y="45"/>
                    </a:lnTo>
                    <a:lnTo>
                      <a:pt x="145" y="29"/>
                    </a:lnTo>
                    <a:close/>
                    <a:moveTo>
                      <a:pt x="180" y="32"/>
                    </a:moveTo>
                    <a:lnTo>
                      <a:pt x="180" y="32"/>
                    </a:lnTo>
                    <a:lnTo>
                      <a:pt x="179" y="33"/>
                    </a:lnTo>
                    <a:lnTo>
                      <a:pt x="174" y="24"/>
                    </a:lnTo>
                    <a:lnTo>
                      <a:pt x="180" y="32"/>
                    </a:lnTo>
                    <a:close/>
                    <a:moveTo>
                      <a:pt x="169" y="17"/>
                    </a:moveTo>
                    <a:lnTo>
                      <a:pt x="191" y="0"/>
                    </a:lnTo>
                    <a:lnTo>
                      <a:pt x="202" y="15"/>
                    </a:lnTo>
                    <a:lnTo>
                      <a:pt x="180" y="32"/>
                    </a:lnTo>
                    <a:lnTo>
                      <a:pt x="16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353" name="Freeform 1815">
                <a:extLst>
                  <a:ext uri="{FF2B5EF4-FFF2-40B4-BE49-F238E27FC236}">
                    <a16:creationId xmlns:a16="http://schemas.microsoft.com/office/drawing/2014/main" id="{A809EC09-4020-40AA-AB64-E041D6CA61A5}"/>
                  </a:ext>
                </a:extLst>
              </p:cNvPr>
              <p:cNvSpPr>
                <a:spLocks/>
              </p:cNvSpPr>
              <p:nvPr/>
            </p:nvSpPr>
            <p:spPr bwMode="auto">
              <a:xfrm>
                <a:off x="2377" y="1729"/>
                <a:ext cx="22" cy="61"/>
              </a:xfrm>
              <a:custGeom>
                <a:avLst/>
                <a:gdLst>
                  <a:gd name="T0" fmla="*/ 5 w 86"/>
                  <a:gd name="T1" fmla="*/ 15 h 241"/>
                  <a:gd name="T2" fmla="*/ 5 w 86"/>
                  <a:gd name="T3" fmla="*/ 15 h 241"/>
                  <a:gd name="T4" fmla="*/ 5 w 86"/>
                  <a:gd name="T5" fmla="*/ 15 h 241"/>
                  <a:gd name="T6" fmla="*/ 5 w 86"/>
                  <a:gd name="T7" fmla="*/ 14 h 241"/>
                  <a:gd name="T8" fmla="*/ 6 w 86"/>
                  <a:gd name="T9" fmla="*/ 14 h 241"/>
                  <a:gd name="T10" fmla="*/ 6 w 86"/>
                  <a:gd name="T11" fmla="*/ 13 h 241"/>
                  <a:gd name="T12" fmla="*/ 6 w 86"/>
                  <a:gd name="T13" fmla="*/ 12 h 241"/>
                  <a:gd name="T14" fmla="*/ 6 w 86"/>
                  <a:gd name="T15" fmla="*/ 11 h 241"/>
                  <a:gd name="T16" fmla="*/ 5 w 86"/>
                  <a:gd name="T17" fmla="*/ 10 h 241"/>
                  <a:gd name="T18" fmla="*/ 5 w 86"/>
                  <a:gd name="T19" fmla="*/ 8 h 241"/>
                  <a:gd name="T20" fmla="*/ 5 w 86"/>
                  <a:gd name="T21" fmla="*/ 7 h 241"/>
                  <a:gd name="T22" fmla="*/ 5 w 86"/>
                  <a:gd name="T23" fmla="*/ 6 h 241"/>
                  <a:gd name="T24" fmla="*/ 4 w 86"/>
                  <a:gd name="T25" fmla="*/ 5 h 241"/>
                  <a:gd name="T26" fmla="*/ 4 w 86"/>
                  <a:gd name="T27" fmla="*/ 4 h 241"/>
                  <a:gd name="T28" fmla="*/ 4 w 86"/>
                  <a:gd name="T29" fmla="*/ 3 h 241"/>
                  <a:gd name="T30" fmla="*/ 3 w 86"/>
                  <a:gd name="T31" fmla="*/ 2 h 241"/>
                  <a:gd name="T32" fmla="*/ 3 w 86"/>
                  <a:gd name="T33" fmla="*/ 1 h 241"/>
                  <a:gd name="T34" fmla="*/ 2 w 86"/>
                  <a:gd name="T35" fmla="*/ 1 h 241"/>
                  <a:gd name="T36" fmla="*/ 2 w 86"/>
                  <a:gd name="T37" fmla="*/ 0 h 241"/>
                  <a:gd name="T38" fmla="*/ 2 w 86"/>
                  <a:gd name="T39" fmla="*/ 0 h 241"/>
                  <a:gd name="T40" fmla="*/ 1 w 86"/>
                  <a:gd name="T41" fmla="*/ 0 h 241"/>
                  <a:gd name="T42" fmla="*/ 1 w 86"/>
                  <a:gd name="T43" fmla="*/ 0 h 241"/>
                  <a:gd name="T44" fmla="*/ 1 w 86"/>
                  <a:gd name="T45" fmla="*/ 1 h 241"/>
                  <a:gd name="T46" fmla="*/ 0 w 86"/>
                  <a:gd name="T47" fmla="*/ 1 h 241"/>
                  <a:gd name="T48" fmla="*/ 0 w 86"/>
                  <a:gd name="T49" fmla="*/ 2 h 241"/>
                  <a:gd name="T50" fmla="*/ 0 w 86"/>
                  <a:gd name="T51" fmla="*/ 3 h 241"/>
                  <a:gd name="T52" fmla="*/ 0 w 86"/>
                  <a:gd name="T53" fmla="*/ 4 h 241"/>
                  <a:gd name="T54" fmla="*/ 0 w 86"/>
                  <a:gd name="T55" fmla="*/ 5 h 241"/>
                  <a:gd name="T56" fmla="*/ 0 w 86"/>
                  <a:gd name="T57" fmla="*/ 6 h 241"/>
                  <a:gd name="T58" fmla="*/ 1 w 86"/>
                  <a:gd name="T59" fmla="*/ 7 h 241"/>
                  <a:gd name="T60" fmla="*/ 1 w 86"/>
                  <a:gd name="T61" fmla="*/ 8 h 241"/>
                  <a:gd name="T62" fmla="*/ 1 w 86"/>
                  <a:gd name="T63" fmla="*/ 10 h 241"/>
                  <a:gd name="T64" fmla="*/ 1 w 86"/>
                  <a:gd name="T65" fmla="*/ 11 h 241"/>
                  <a:gd name="T66" fmla="*/ 2 w 86"/>
                  <a:gd name="T67" fmla="*/ 12 h 241"/>
                  <a:gd name="T68" fmla="*/ 2 w 86"/>
                  <a:gd name="T69" fmla="*/ 13 h 241"/>
                  <a:gd name="T70" fmla="*/ 3 w 86"/>
                  <a:gd name="T71" fmla="*/ 14 h 241"/>
                  <a:gd name="T72" fmla="*/ 3 w 86"/>
                  <a:gd name="T73" fmla="*/ 14 h 241"/>
                  <a:gd name="T74" fmla="*/ 3 w 86"/>
                  <a:gd name="T75" fmla="*/ 15 h 241"/>
                  <a:gd name="T76" fmla="*/ 4 w 86"/>
                  <a:gd name="T77" fmla="*/ 15 h 241"/>
                  <a:gd name="T78" fmla="*/ 4 w 86"/>
                  <a:gd name="T79" fmla="*/ 15 h 241"/>
                  <a:gd name="T80" fmla="*/ 5 w 86"/>
                  <a:gd name="T81" fmla="*/ 15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1"/>
                  <a:gd name="T125" fmla="*/ 86 w 86"/>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1">
                    <a:moveTo>
                      <a:pt x="70" y="241"/>
                    </a:moveTo>
                    <a:lnTo>
                      <a:pt x="76" y="238"/>
                    </a:lnTo>
                    <a:lnTo>
                      <a:pt x="79" y="232"/>
                    </a:lnTo>
                    <a:lnTo>
                      <a:pt x="83" y="222"/>
                    </a:lnTo>
                    <a:lnTo>
                      <a:pt x="86" y="212"/>
                    </a:lnTo>
                    <a:lnTo>
                      <a:pt x="86" y="200"/>
                    </a:lnTo>
                    <a:lnTo>
                      <a:pt x="86" y="184"/>
                    </a:lnTo>
                    <a:lnTo>
                      <a:pt x="86" y="168"/>
                    </a:lnTo>
                    <a:lnTo>
                      <a:pt x="83" y="150"/>
                    </a:lnTo>
                    <a:lnTo>
                      <a:pt x="83" y="130"/>
                    </a:lnTo>
                    <a:lnTo>
                      <a:pt x="76" y="111"/>
                    </a:lnTo>
                    <a:lnTo>
                      <a:pt x="73" y="92"/>
                    </a:lnTo>
                    <a:lnTo>
                      <a:pt x="67" y="73"/>
                    </a:lnTo>
                    <a:lnTo>
                      <a:pt x="61" y="57"/>
                    </a:lnTo>
                    <a:lnTo>
                      <a:pt x="54" y="42"/>
                    </a:lnTo>
                    <a:lnTo>
                      <a:pt x="47" y="28"/>
                    </a:lnTo>
                    <a:lnTo>
                      <a:pt x="42" y="19"/>
                    </a:lnTo>
                    <a:lnTo>
                      <a:pt x="35" y="10"/>
                    </a:lnTo>
                    <a:lnTo>
                      <a:pt x="29" y="3"/>
                    </a:lnTo>
                    <a:lnTo>
                      <a:pt x="22" y="0"/>
                    </a:lnTo>
                    <a:lnTo>
                      <a:pt x="16" y="0"/>
                    </a:lnTo>
                    <a:lnTo>
                      <a:pt x="13" y="3"/>
                    </a:lnTo>
                    <a:lnTo>
                      <a:pt x="7" y="10"/>
                    </a:lnTo>
                    <a:lnTo>
                      <a:pt x="3" y="19"/>
                    </a:lnTo>
                    <a:lnTo>
                      <a:pt x="3" y="32"/>
                    </a:lnTo>
                    <a:lnTo>
                      <a:pt x="0" y="45"/>
                    </a:lnTo>
                    <a:lnTo>
                      <a:pt x="0" y="57"/>
                    </a:lnTo>
                    <a:lnTo>
                      <a:pt x="0" y="76"/>
                    </a:lnTo>
                    <a:lnTo>
                      <a:pt x="3" y="92"/>
                    </a:lnTo>
                    <a:lnTo>
                      <a:pt x="7" y="111"/>
                    </a:lnTo>
                    <a:lnTo>
                      <a:pt x="10" y="130"/>
                    </a:lnTo>
                    <a:lnTo>
                      <a:pt x="16" y="150"/>
                    </a:lnTo>
                    <a:lnTo>
                      <a:pt x="19" y="168"/>
                    </a:lnTo>
                    <a:lnTo>
                      <a:pt x="25" y="184"/>
                    </a:lnTo>
                    <a:lnTo>
                      <a:pt x="32" y="200"/>
                    </a:lnTo>
                    <a:lnTo>
                      <a:pt x="39" y="212"/>
                    </a:lnTo>
                    <a:lnTo>
                      <a:pt x="44" y="226"/>
                    </a:lnTo>
                    <a:lnTo>
                      <a:pt x="51" y="232"/>
                    </a:lnTo>
                    <a:lnTo>
                      <a:pt x="57" y="238"/>
                    </a:lnTo>
                    <a:lnTo>
                      <a:pt x="64" y="241"/>
                    </a:lnTo>
                    <a:lnTo>
                      <a:pt x="70" y="24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33806" name="Group 2017">
              <a:extLst>
                <a:ext uri="{FF2B5EF4-FFF2-40B4-BE49-F238E27FC236}">
                  <a16:creationId xmlns:a16="http://schemas.microsoft.com/office/drawing/2014/main" id="{7A138BD2-9F7A-48F2-94CE-43C86D7A185A}"/>
                </a:ext>
              </a:extLst>
            </p:cNvPr>
            <p:cNvGrpSpPr>
              <a:grpSpLocks/>
            </p:cNvGrpSpPr>
            <p:nvPr/>
          </p:nvGrpSpPr>
          <p:grpSpPr bwMode="auto">
            <a:xfrm>
              <a:off x="1400" y="1097"/>
              <a:ext cx="3281" cy="2147"/>
              <a:chOff x="1400" y="1097"/>
              <a:chExt cx="3281" cy="2147"/>
            </a:xfrm>
          </p:grpSpPr>
          <p:sp>
            <p:nvSpPr>
              <p:cNvPr id="33954" name="Freeform 1817">
                <a:extLst>
                  <a:ext uri="{FF2B5EF4-FFF2-40B4-BE49-F238E27FC236}">
                    <a16:creationId xmlns:a16="http://schemas.microsoft.com/office/drawing/2014/main" id="{4EC5C5C9-2C99-4712-8A6E-0BDE0739AD9A}"/>
                  </a:ext>
                </a:extLst>
              </p:cNvPr>
              <p:cNvSpPr>
                <a:spLocks/>
              </p:cNvSpPr>
              <p:nvPr/>
            </p:nvSpPr>
            <p:spPr bwMode="auto">
              <a:xfrm>
                <a:off x="2377" y="1729"/>
                <a:ext cx="22" cy="61"/>
              </a:xfrm>
              <a:custGeom>
                <a:avLst/>
                <a:gdLst>
                  <a:gd name="T0" fmla="*/ 5 w 86"/>
                  <a:gd name="T1" fmla="*/ 15 h 241"/>
                  <a:gd name="T2" fmla="*/ 5 w 86"/>
                  <a:gd name="T3" fmla="*/ 15 h 241"/>
                  <a:gd name="T4" fmla="*/ 5 w 86"/>
                  <a:gd name="T5" fmla="*/ 15 h 241"/>
                  <a:gd name="T6" fmla="*/ 5 w 86"/>
                  <a:gd name="T7" fmla="*/ 14 h 241"/>
                  <a:gd name="T8" fmla="*/ 6 w 86"/>
                  <a:gd name="T9" fmla="*/ 14 h 241"/>
                  <a:gd name="T10" fmla="*/ 6 w 86"/>
                  <a:gd name="T11" fmla="*/ 13 h 241"/>
                  <a:gd name="T12" fmla="*/ 6 w 86"/>
                  <a:gd name="T13" fmla="*/ 12 h 241"/>
                  <a:gd name="T14" fmla="*/ 6 w 86"/>
                  <a:gd name="T15" fmla="*/ 11 h 241"/>
                  <a:gd name="T16" fmla="*/ 5 w 86"/>
                  <a:gd name="T17" fmla="*/ 10 h 241"/>
                  <a:gd name="T18" fmla="*/ 5 w 86"/>
                  <a:gd name="T19" fmla="*/ 8 h 241"/>
                  <a:gd name="T20" fmla="*/ 5 w 86"/>
                  <a:gd name="T21" fmla="*/ 7 h 241"/>
                  <a:gd name="T22" fmla="*/ 5 w 86"/>
                  <a:gd name="T23" fmla="*/ 6 h 241"/>
                  <a:gd name="T24" fmla="*/ 4 w 86"/>
                  <a:gd name="T25" fmla="*/ 5 h 241"/>
                  <a:gd name="T26" fmla="*/ 4 w 86"/>
                  <a:gd name="T27" fmla="*/ 4 h 241"/>
                  <a:gd name="T28" fmla="*/ 4 w 86"/>
                  <a:gd name="T29" fmla="*/ 3 h 241"/>
                  <a:gd name="T30" fmla="*/ 3 w 86"/>
                  <a:gd name="T31" fmla="*/ 2 h 241"/>
                  <a:gd name="T32" fmla="*/ 3 w 86"/>
                  <a:gd name="T33" fmla="*/ 1 h 241"/>
                  <a:gd name="T34" fmla="*/ 2 w 86"/>
                  <a:gd name="T35" fmla="*/ 1 h 241"/>
                  <a:gd name="T36" fmla="*/ 2 w 86"/>
                  <a:gd name="T37" fmla="*/ 0 h 241"/>
                  <a:gd name="T38" fmla="*/ 2 w 86"/>
                  <a:gd name="T39" fmla="*/ 0 h 241"/>
                  <a:gd name="T40" fmla="*/ 1 w 86"/>
                  <a:gd name="T41" fmla="*/ 0 h 241"/>
                  <a:gd name="T42" fmla="*/ 1 w 86"/>
                  <a:gd name="T43" fmla="*/ 0 h 241"/>
                  <a:gd name="T44" fmla="*/ 1 w 86"/>
                  <a:gd name="T45" fmla="*/ 1 h 241"/>
                  <a:gd name="T46" fmla="*/ 0 w 86"/>
                  <a:gd name="T47" fmla="*/ 1 h 241"/>
                  <a:gd name="T48" fmla="*/ 0 w 86"/>
                  <a:gd name="T49" fmla="*/ 2 h 241"/>
                  <a:gd name="T50" fmla="*/ 0 w 86"/>
                  <a:gd name="T51" fmla="*/ 3 h 241"/>
                  <a:gd name="T52" fmla="*/ 0 w 86"/>
                  <a:gd name="T53" fmla="*/ 4 h 241"/>
                  <a:gd name="T54" fmla="*/ 0 w 86"/>
                  <a:gd name="T55" fmla="*/ 5 h 241"/>
                  <a:gd name="T56" fmla="*/ 0 w 86"/>
                  <a:gd name="T57" fmla="*/ 6 h 241"/>
                  <a:gd name="T58" fmla="*/ 1 w 86"/>
                  <a:gd name="T59" fmla="*/ 7 h 241"/>
                  <a:gd name="T60" fmla="*/ 1 w 86"/>
                  <a:gd name="T61" fmla="*/ 8 h 241"/>
                  <a:gd name="T62" fmla="*/ 1 w 86"/>
                  <a:gd name="T63" fmla="*/ 10 h 241"/>
                  <a:gd name="T64" fmla="*/ 1 w 86"/>
                  <a:gd name="T65" fmla="*/ 11 h 241"/>
                  <a:gd name="T66" fmla="*/ 2 w 86"/>
                  <a:gd name="T67" fmla="*/ 12 h 241"/>
                  <a:gd name="T68" fmla="*/ 2 w 86"/>
                  <a:gd name="T69" fmla="*/ 13 h 241"/>
                  <a:gd name="T70" fmla="*/ 3 w 86"/>
                  <a:gd name="T71" fmla="*/ 14 h 241"/>
                  <a:gd name="T72" fmla="*/ 3 w 86"/>
                  <a:gd name="T73" fmla="*/ 14 h 241"/>
                  <a:gd name="T74" fmla="*/ 3 w 86"/>
                  <a:gd name="T75" fmla="*/ 15 h 241"/>
                  <a:gd name="T76" fmla="*/ 4 w 86"/>
                  <a:gd name="T77" fmla="*/ 15 h 241"/>
                  <a:gd name="T78" fmla="*/ 4 w 86"/>
                  <a:gd name="T79" fmla="*/ 15 h 241"/>
                  <a:gd name="T80" fmla="*/ 5 w 86"/>
                  <a:gd name="T81" fmla="*/ 15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1"/>
                  <a:gd name="T125" fmla="*/ 86 w 86"/>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1">
                    <a:moveTo>
                      <a:pt x="70" y="241"/>
                    </a:moveTo>
                    <a:lnTo>
                      <a:pt x="76" y="238"/>
                    </a:lnTo>
                    <a:lnTo>
                      <a:pt x="79" y="232"/>
                    </a:lnTo>
                    <a:lnTo>
                      <a:pt x="83" y="222"/>
                    </a:lnTo>
                    <a:lnTo>
                      <a:pt x="86" y="212"/>
                    </a:lnTo>
                    <a:lnTo>
                      <a:pt x="86" y="200"/>
                    </a:lnTo>
                    <a:lnTo>
                      <a:pt x="86" y="184"/>
                    </a:lnTo>
                    <a:lnTo>
                      <a:pt x="86" y="168"/>
                    </a:lnTo>
                    <a:lnTo>
                      <a:pt x="83" y="150"/>
                    </a:lnTo>
                    <a:lnTo>
                      <a:pt x="83" y="130"/>
                    </a:lnTo>
                    <a:lnTo>
                      <a:pt x="76" y="111"/>
                    </a:lnTo>
                    <a:lnTo>
                      <a:pt x="73" y="92"/>
                    </a:lnTo>
                    <a:lnTo>
                      <a:pt x="67" y="73"/>
                    </a:lnTo>
                    <a:lnTo>
                      <a:pt x="61" y="57"/>
                    </a:lnTo>
                    <a:lnTo>
                      <a:pt x="54" y="42"/>
                    </a:lnTo>
                    <a:lnTo>
                      <a:pt x="47" y="28"/>
                    </a:lnTo>
                    <a:lnTo>
                      <a:pt x="42" y="19"/>
                    </a:lnTo>
                    <a:lnTo>
                      <a:pt x="35" y="10"/>
                    </a:lnTo>
                    <a:lnTo>
                      <a:pt x="29" y="3"/>
                    </a:lnTo>
                    <a:lnTo>
                      <a:pt x="22" y="0"/>
                    </a:lnTo>
                    <a:lnTo>
                      <a:pt x="16" y="0"/>
                    </a:lnTo>
                    <a:lnTo>
                      <a:pt x="13" y="3"/>
                    </a:lnTo>
                    <a:lnTo>
                      <a:pt x="7" y="10"/>
                    </a:lnTo>
                    <a:lnTo>
                      <a:pt x="3" y="19"/>
                    </a:lnTo>
                    <a:lnTo>
                      <a:pt x="3" y="32"/>
                    </a:lnTo>
                    <a:lnTo>
                      <a:pt x="0" y="45"/>
                    </a:lnTo>
                    <a:lnTo>
                      <a:pt x="0" y="57"/>
                    </a:lnTo>
                    <a:lnTo>
                      <a:pt x="0" y="76"/>
                    </a:lnTo>
                    <a:lnTo>
                      <a:pt x="3" y="92"/>
                    </a:lnTo>
                    <a:lnTo>
                      <a:pt x="7" y="111"/>
                    </a:lnTo>
                    <a:lnTo>
                      <a:pt x="10" y="130"/>
                    </a:lnTo>
                    <a:lnTo>
                      <a:pt x="16" y="150"/>
                    </a:lnTo>
                    <a:lnTo>
                      <a:pt x="19" y="168"/>
                    </a:lnTo>
                    <a:lnTo>
                      <a:pt x="25" y="184"/>
                    </a:lnTo>
                    <a:lnTo>
                      <a:pt x="32" y="200"/>
                    </a:lnTo>
                    <a:lnTo>
                      <a:pt x="39" y="212"/>
                    </a:lnTo>
                    <a:lnTo>
                      <a:pt x="44" y="226"/>
                    </a:lnTo>
                    <a:lnTo>
                      <a:pt x="51" y="232"/>
                    </a:lnTo>
                    <a:lnTo>
                      <a:pt x="57" y="238"/>
                    </a:lnTo>
                    <a:lnTo>
                      <a:pt x="64" y="241"/>
                    </a:lnTo>
                    <a:lnTo>
                      <a:pt x="70" y="2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55" name="Freeform 1818">
                <a:extLst>
                  <a:ext uri="{FF2B5EF4-FFF2-40B4-BE49-F238E27FC236}">
                    <a16:creationId xmlns:a16="http://schemas.microsoft.com/office/drawing/2014/main" id="{41F84D55-A0BE-4CE8-A0C2-87C1125CBB3B}"/>
                  </a:ext>
                </a:extLst>
              </p:cNvPr>
              <p:cNvSpPr>
                <a:spLocks noEditPoints="1"/>
              </p:cNvSpPr>
              <p:nvPr/>
            </p:nvSpPr>
            <p:spPr bwMode="auto">
              <a:xfrm>
                <a:off x="1400" y="1398"/>
                <a:ext cx="810" cy="1618"/>
              </a:xfrm>
              <a:custGeom>
                <a:avLst/>
                <a:gdLst>
                  <a:gd name="T0" fmla="*/ 9 w 3243"/>
                  <a:gd name="T1" fmla="*/ 101 h 6471"/>
                  <a:gd name="T2" fmla="*/ 202 w 3243"/>
                  <a:gd name="T3" fmla="*/ 404 h 6471"/>
                  <a:gd name="T4" fmla="*/ 9 w 3243"/>
                  <a:gd name="T5" fmla="*/ 101 h 6471"/>
                  <a:gd name="T6" fmla="*/ 9 w 3243"/>
                  <a:gd name="T7" fmla="*/ 101 h 6471"/>
                  <a:gd name="T8" fmla="*/ 9 w 3243"/>
                  <a:gd name="T9" fmla="*/ 101 h 6471"/>
                  <a:gd name="T10" fmla="*/ 4 w 3243"/>
                  <a:gd name="T11" fmla="*/ 89 h 6471"/>
                  <a:gd name="T12" fmla="*/ 10 w 3243"/>
                  <a:gd name="T13" fmla="*/ 101 h 6471"/>
                  <a:gd name="T14" fmla="*/ 4 w 3243"/>
                  <a:gd name="T15" fmla="*/ 89 h 6471"/>
                  <a:gd name="T16" fmla="*/ 4 w 3243"/>
                  <a:gd name="T17" fmla="*/ 89 h 6471"/>
                  <a:gd name="T18" fmla="*/ 4 w 3243"/>
                  <a:gd name="T19" fmla="*/ 89 h 6471"/>
                  <a:gd name="T20" fmla="*/ 1 w 3243"/>
                  <a:gd name="T21" fmla="*/ 77 h 6471"/>
                  <a:gd name="T22" fmla="*/ 5 w 3243"/>
                  <a:gd name="T23" fmla="*/ 89 h 6471"/>
                  <a:gd name="T24" fmla="*/ 1 w 3243"/>
                  <a:gd name="T25" fmla="*/ 77 h 6471"/>
                  <a:gd name="T26" fmla="*/ 1 w 3243"/>
                  <a:gd name="T27" fmla="*/ 77 h 6471"/>
                  <a:gd name="T28" fmla="*/ 1 w 3243"/>
                  <a:gd name="T29" fmla="*/ 77 h 6471"/>
                  <a:gd name="T30" fmla="*/ 0 w 3243"/>
                  <a:gd name="T31" fmla="*/ 65 h 6471"/>
                  <a:gd name="T32" fmla="*/ 2 w 3243"/>
                  <a:gd name="T33" fmla="*/ 77 h 6471"/>
                  <a:gd name="T34" fmla="*/ 0 w 3243"/>
                  <a:gd name="T35" fmla="*/ 65 h 6471"/>
                  <a:gd name="T36" fmla="*/ 0 w 3243"/>
                  <a:gd name="T37" fmla="*/ 65 h 6471"/>
                  <a:gd name="T38" fmla="*/ 0 w 3243"/>
                  <a:gd name="T39" fmla="*/ 65 h 6471"/>
                  <a:gd name="T40" fmla="*/ 0 w 3243"/>
                  <a:gd name="T41" fmla="*/ 54 h 6471"/>
                  <a:gd name="T42" fmla="*/ 1 w 3243"/>
                  <a:gd name="T43" fmla="*/ 65 h 6471"/>
                  <a:gd name="T44" fmla="*/ 0 w 3243"/>
                  <a:gd name="T45" fmla="*/ 54 h 6471"/>
                  <a:gd name="T46" fmla="*/ 0 w 3243"/>
                  <a:gd name="T47" fmla="*/ 54 h 6471"/>
                  <a:gd name="T48" fmla="*/ 0 w 3243"/>
                  <a:gd name="T49" fmla="*/ 54 h 6471"/>
                  <a:gd name="T50" fmla="*/ 3 w 3243"/>
                  <a:gd name="T51" fmla="*/ 44 h 6471"/>
                  <a:gd name="T52" fmla="*/ 2 w 3243"/>
                  <a:gd name="T53" fmla="*/ 55 h 6471"/>
                  <a:gd name="T54" fmla="*/ 3 w 3243"/>
                  <a:gd name="T55" fmla="*/ 44 h 6471"/>
                  <a:gd name="T56" fmla="*/ 3 w 3243"/>
                  <a:gd name="T57" fmla="*/ 44 h 6471"/>
                  <a:gd name="T58" fmla="*/ 3 w 3243"/>
                  <a:gd name="T59" fmla="*/ 44 h 6471"/>
                  <a:gd name="T60" fmla="*/ 6 w 3243"/>
                  <a:gd name="T61" fmla="*/ 34 h 6471"/>
                  <a:gd name="T62" fmla="*/ 4 w 3243"/>
                  <a:gd name="T63" fmla="*/ 44 h 6471"/>
                  <a:gd name="T64" fmla="*/ 6 w 3243"/>
                  <a:gd name="T65" fmla="*/ 34 h 6471"/>
                  <a:gd name="T66" fmla="*/ 6 w 3243"/>
                  <a:gd name="T67" fmla="*/ 34 h 6471"/>
                  <a:gd name="T68" fmla="*/ 6 w 3243"/>
                  <a:gd name="T69" fmla="*/ 34 h 6471"/>
                  <a:gd name="T70" fmla="*/ 11 w 3243"/>
                  <a:gd name="T71" fmla="*/ 25 h 6471"/>
                  <a:gd name="T72" fmla="*/ 8 w 3243"/>
                  <a:gd name="T73" fmla="*/ 34 h 6471"/>
                  <a:gd name="T74" fmla="*/ 11 w 3243"/>
                  <a:gd name="T75" fmla="*/ 25 h 6471"/>
                  <a:gd name="T76" fmla="*/ 12 w 3243"/>
                  <a:gd name="T77" fmla="*/ 24 h 6471"/>
                  <a:gd name="T78" fmla="*/ 11 w 3243"/>
                  <a:gd name="T79" fmla="*/ 25 h 6471"/>
                  <a:gd name="T80" fmla="*/ 18 w 3243"/>
                  <a:gd name="T81" fmla="*/ 16 h 6471"/>
                  <a:gd name="T82" fmla="*/ 12 w 3243"/>
                  <a:gd name="T83" fmla="*/ 25 h 6471"/>
                  <a:gd name="T84" fmla="*/ 18 w 3243"/>
                  <a:gd name="T85" fmla="*/ 16 h 6471"/>
                  <a:gd name="T86" fmla="*/ 18 w 3243"/>
                  <a:gd name="T87" fmla="*/ 16 h 6471"/>
                  <a:gd name="T88" fmla="*/ 18 w 3243"/>
                  <a:gd name="T89" fmla="*/ 16 h 6471"/>
                  <a:gd name="T90" fmla="*/ 26 w 3243"/>
                  <a:gd name="T91" fmla="*/ 8 h 6471"/>
                  <a:gd name="T92" fmla="*/ 19 w 3243"/>
                  <a:gd name="T93" fmla="*/ 17 h 6471"/>
                  <a:gd name="T94" fmla="*/ 26 w 3243"/>
                  <a:gd name="T95" fmla="*/ 8 h 6471"/>
                  <a:gd name="T96" fmla="*/ 26 w 3243"/>
                  <a:gd name="T97" fmla="*/ 8 h 6471"/>
                  <a:gd name="T98" fmla="*/ 26 w 3243"/>
                  <a:gd name="T99" fmla="*/ 8 h 6471"/>
                  <a:gd name="T100" fmla="*/ 34 w 3243"/>
                  <a:gd name="T101" fmla="*/ 1 h 6471"/>
                  <a:gd name="T102" fmla="*/ 26 w 3243"/>
                  <a:gd name="T103" fmla="*/ 9 h 6471"/>
                  <a:gd name="T104" fmla="*/ 34 w 3243"/>
                  <a:gd name="T105" fmla="*/ 1 h 6471"/>
                  <a:gd name="T106" fmla="*/ 35 w 3243"/>
                  <a:gd name="T107" fmla="*/ 1 h 6471"/>
                  <a:gd name="T108" fmla="*/ 34 w 3243"/>
                  <a:gd name="T109" fmla="*/ 1 h 6471"/>
                  <a:gd name="T110" fmla="*/ 94 w 3243"/>
                  <a:gd name="T111" fmla="*/ 86 h 6471"/>
                  <a:gd name="T112" fmla="*/ 34 w 3243"/>
                  <a:gd name="T113" fmla="*/ 1 h 64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43"/>
                  <a:gd name="T172" fmla="*/ 0 h 6471"/>
                  <a:gd name="T173" fmla="*/ 3243 w 3243"/>
                  <a:gd name="T174" fmla="*/ 6471 h 64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43" h="6471">
                    <a:moveTo>
                      <a:pt x="3227" y="6471"/>
                    </a:moveTo>
                    <a:lnTo>
                      <a:pt x="141" y="1621"/>
                    </a:lnTo>
                    <a:lnTo>
                      <a:pt x="157" y="1611"/>
                    </a:lnTo>
                    <a:lnTo>
                      <a:pt x="3243" y="6462"/>
                    </a:lnTo>
                    <a:lnTo>
                      <a:pt x="3227" y="6471"/>
                    </a:lnTo>
                    <a:close/>
                    <a:moveTo>
                      <a:pt x="141" y="1621"/>
                    </a:moveTo>
                    <a:lnTo>
                      <a:pt x="140" y="1620"/>
                    </a:lnTo>
                    <a:lnTo>
                      <a:pt x="149" y="1617"/>
                    </a:lnTo>
                    <a:lnTo>
                      <a:pt x="141" y="1621"/>
                    </a:lnTo>
                    <a:close/>
                    <a:moveTo>
                      <a:pt x="140" y="1620"/>
                    </a:moveTo>
                    <a:lnTo>
                      <a:pt x="64" y="1423"/>
                    </a:lnTo>
                    <a:lnTo>
                      <a:pt x="82" y="1416"/>
                    </a:lnTo>
                    <a:lnTo>
                      <a:pt x="158" y="1612"/>
                    </a:lnTo>
                    <a:lnTo>
                      <a:pt x="140" y="1620"/>
                    </a:lnTo>
                    <a:close/>
                    <a:moveTo>
                      <a:pt x="64" y="1423"/>
                    </a:moveTo>
                    <a:lnTo>
                      <a:pt x="64" y="1423"/>
                    </a:lnTo>
                    <a:lnTo>
                      <a:pt x="64" y="1421"/>
                    </a:lnTo>
                    <a:lnTo>
                      <a:pt x="73" y="1419"/>
                    </a:lnTo>
                    <a:lnTo>
                      <a:pt x="64" y="1423"/>
                    </a:lnTo>
                    <a:close/>
                    <a:moveTo>
                      <a:pt x="64" y="1421"/>
                    </a:moveTo>
                    <a:lnTo>
                      <a:pt x="16" y="1231"/>
                    </a:lnTo>
                    <a:lnTo>
                      <a:pt x="34" y="1226"/>
                    </a:lnTo>
                    <a:lnTo>
                      <a:pt x="82" y="1417"/>
                    </a:lnTo>
                    <a:lnTo>
                      <a:pt x="64" y="1421"/>
                    </a:lnTo>
                    <a:close/>
                    <a:moveTo>
                      <a:pt x="16" y="1231"/>
                    </a:moveTo>
                    <a:lnTo>
                      <a:pt x="16" y="1230"/>
                    </a:lnTo>
                    <a:lnTo>
                      <a:pt x="26" y="1228"/>
                    </a:lnTo>
                    <a:lnTo>
                      <a:pt x="16" y="1231"/>
                    </a:lnTo>
                    <a:close/>
                    <a:moveTo>
                      <a:pt x="16" y="1230"/>
                    </a:moveTo>
                    <a:lnTo>
                      <a:pt x="0" y="1044"/>
                    </a:lnTo>
                    <a:lnTo>
                      <a:pt x="19" y="1043"/>
                    </a:lnTo>
                    <a:lnTo>
                      <a:pt x="34" y="1227"/>
                    </a:lnTo>
                    <a:lnTo>
                      <a:pt x="16" y="1230"/>
                    </a:lnTo>
                    <a:close/>
                    <a:moveTo>
                      <a:pt x="0" y="1044"/>
                    </a:moveTo>
                    <a:lnTo>
                      <a:pt x="0" y="1044"/>
                    </a:lnTo>
                    <a:lnTo>
                      <a:pt x="0" y="1043"/>
                    </a:lnTo>
                    <a:lnTo>
                      <a:pt x="9" y="1044"/>
                    </a:lnTo>
                    <a:lnTo>
                      <a:pt x="0" y="1044"/>
                    </a:lnTo>
                    <a:close/>
                    <a:moveTo>
                      <a:pt x="0" y="1043"/>
                    </a:moveTo>
                    <a:lnTo>
                      <a:pt x="9" y="869"/>
                    </a:lnTo>
                    <a:lnTo>
                      <a:pt x="29" y="870"/>
                    </a:lnTo>
                    <a:lnTo>
                      <a:pt x="19" y="1044"/>
                    </a:lnTo>
                    <a:lnTo>
                      <a:pt x="0" y="1043"/>
                    </a:lnTo>
                    <a:close/>
                    <a:moveTo>
                      <a:pt x="9" y="869"/>
                    </a:moveTo>
                    <a:lnTo>
                      <a:pt x="9" y="868"/>
                    </a:lnTo>
                    <a:lnTo>
                      <a:pt x="9" y="867"/>
                    </a:lnTo>
                    <a:lnTo>
                      <a:pt x="19" y="869"/>
                    </a:lnTo>
                    <a:lnTo>
                      <a:pt x="9" y="869"/>
                    </a:lnTo>
                    <a:close/>
                    <a:moveTo>
                      <a:pt x="9" y="867"/>
                    </a:moveTo>
                    <a:lnTo>
                      <a:pt x="44" y="699"/>
                    </a:lnTo>
                    <a:lnTo>
                      <a:pt x="63" y="703"/>
                    </a:lnTo>
                    <a:lnTo>
                      <a:pt x="28" y="871"/>
                    </a:lnTo>
                    <a:lnTo>
                      <a:pt x="9" y="867"/>
                    </a:lnTo>
                    <a:close/>
                    <a:moveTo>
                      <a:pt x="44" y="699"/>
                    </a:moveTo>
                    <a:lnTo>
                      <a:pt x="44" y="698"/>
                    </a:lnTo>
                    <a:lnTo>
                      <a:pt x="45" y="697"/>
                    </a:lnTo>
                    <a:lnTo>
                      <a:pt x="54" y="700"/>
                    </a:lnTo>
                    <a:lnTo>
                      <a:pt x="44" y="699"/>
                    </a:lnTo>
                    <a:close/>
                    <a:moveTo>
                      <a:pt x="45" y="697"/>
                    </a:moveTo>
                    <a:lnTo>
                      <a:pt x="105" y="542"/>
                    </a:lnTo>
                    <a:lnTo>
                      <a:pt x="123" y="548"/>
                    </a:lnTo>
                    <a:lnTo>
                      <a:pt x="63" y="704"/>
                    </a:lnTo>
                    <a:lnTo>
                      <a:pt x="45" y="697"/>
                    </a:lnTo>
                    <a:close/>
                    <a:moveTo>
                      <a:pt x="105" y="542"/>
                    </a:moveTo>
                    <a:lnTo>
                      <a:pt x="105" y="542"/>
                    </a:lnTo>
                    <a:lnTo>
                      <a:pt x="106" y="540"/>
                    </a:lnTo>
                    <a:lnTo>
                      <a:pt x="114" y="545"/>
                    </a:lnTo>
                    <a:lnTo>
                      <a:pt x="105" y="542"/>
                    </a:lnTo>
                    <a:close/>
                    <a:moveTo>
                      <a:pt x="106" y="540"/>
                    </a:moveTo>
                    <a:lnTo>
                      <a:pt x="185" y="392"/>
                    </a:lnTo>
                    <a:lnTo>
                      <a:pt x="202" y="400"/>
                    </a:lnTo>
                    <a:lnTo>
                      <a:pt x="123" y="549"/>
                    </a:lnTo>
                    <a:lnTo>
                      <a:pt x="106" y="540"/>
                    </a:lnTo>
                    <a:close/>
                    <a:moveTo>
                      <a:pt x="185" y="392"/>
                    </a:moveTo>
                    <a:lnTo>
                      <a:pt x="185" y="390"/>
                    </a:lnTo>
                    <a:lnTo>
                      <a:pt x="187" y="389"/>
                    </a:lnTo>
                    <a:lnTo>
                      <a:pt x="193" y="396"/>
                    </a:lnTo>
                    <a:lnTo>
                      <a:pt x="185" y="392"/>
                    </a:lnTo>
                    <a:close/>
                    <a:moveTo>
                      <a:pt x="187" y="389"/>
                    </a:moveTo>
                    <a:lnTo>
                      <a:pt x="291" y="253"/>
                    </a:lnTo>
                    <a:lnTo>
                      <a:pt x="306" y="265"/>
                    </a:lnTo>
                    <a:lnTo>
                      <a:pt x="201" y="402"/>
                    </a:lnTo>
                    <a:lnTo>
                      <a:pt x="187" y="389"/>
                    </a:lnTo>
                    <a:close/>
                    <a:moveTo>
                      <a:pt x="291" y="253"/>
                    </a:moveTo>
                    <a:lnTo>
                      <a:pt x="291" y="253"/>
                    </a:lnTo>
                    <a:lnTo>
                      <a:pt x="299" y="259"/>
                    </a:lnTo>
                    <a:lnTo>
                      <a:pt x="291" y="253"/>
                    </a:lnTo>
                    <a:close/>
                    <a:moveTo>
                      <a:pt x="291" y="253"/>
                    </a:moveTo>
                    <a:lnTo>
                      <a:pt x="413" y="125"/>
                    </a:lnTo>
                    <a:lnTo>
                      <a:pt x="426" y="138"/>
                    </a:lnTo>
                    <a:lnTo>
                      <a:pt x="306" y="266"/>
                    </a:lnTo>
                    <a:lnTo>
                      <a:pt x="291" y="253"/>
                    </a:lnTo>
                    <a:close/>
                    <a:moveTo>
                      <a:pt x="413" y="125"/>
                    </a:moveTo>
                    <a:lnTo>
                      <a:pt x="413" y="125"/>
                    </a:lnTo>
                    <a:lnTo>
                      <a:pt x="414" y="125"/>
                    </a:lnTo>
                    <a:lnTo>
                      <a:pt x="419" y="131"/>
                    </a:lnTo>
                    <a:lnTo>
                      <a:pt x="413" y="125"/>
                    </a:lnTo>
                    <a:close/>
                    <a:moveTo>
                      <a:pt x="414" y="125"/>
                    </a:moveTo>
                    <a:lnTo>
                      <a:pt x="549" y="7"/>
                    </a:lnTo>
                    <a:lnTo>
                      <a:pt x="563" y="21"/>
                    </a:lnTo>
                    <a:lnTo>
                      <a:pt x="426" y="139"/>
                    </a:lnTo>
                    <a:lnTo>
                      <a:pt x="414" y="125"/>
                    </a:lnTo>
                    <a:close/>
                    <a:moveTo>
                      <a:pt x="549" y="7"/>
                    </a:moveTo>
                    <a:lnTo>
                      <a:pt x="558" y="0"/>
                    </a:lnTo>
                    <a:lnTo>
                      <a:pt x="564" y="9"/>
                    </a:lnTo>
                    <a:lnTo>
                      <a:pt x="556" y="14"/>
                    </a:lnTo>
                    <a:lnTo>
                      <a:pt x="549" y="7"/>
                    </a:lnTo>
                    <a:close/>
                    <a:moveTo>
                      <a:pt x="564" y="9"/>
                    </a:moveTo>
                    <a:lnTo>
                      <a:pt x="1514" y="1366"/>
                    </a:lnTo>
                    <a:lnTo>
                      <a:pt x="1499" y="1377"/>
                    </a:lnTo>
                    <a:lnTo>
                      <a:pt x="548" y="20"/>
                    </a:lnTo>
                    <a:lnTo>
                      <a:pt x="564"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6" name="Freeform 1819">
                <a:extLst>
                  <a:ext uri="{FF2B5EF4-FFF2-40B4-BE49-F238E27FC236}">
                    <a16:creationId xmlns:a16="http://schemas.microsoft.com/office/drawing/2014/main" id="{F087465F-82B2-406B-83EA-7DC57BC31286}"/>
                  </a:ext>
                </a:extLst>
              </p:cNvPr>
              <p:cNvSpPr>
                <a:spLocks/>
              </p:cNvSpPr>
              <p:nvPr/>
            </p:nvSpPr>
            <p:spPr bwMode="auto">
              <a:xfrm>
                <a:off x="1913" y="2288"/>
                <a:ext cx="338" cy="502"/>
              </a:xfrm>
              <a:custGeom>
                <a:avLst/>
                <a:gdLst>
                  <a:gd name="T0" fmla="*/ 1 w 1351"/>
                  <a:gd name="T1" fmla="*/ 0 h 2011"/>
                  <a:gd name="T2" fmla="*/ 85 w 1351"/>
                  <a:gd name="T3" fmla="*/ 125 h 2011"/>
                  <a:gd name="T4" fmla="*/ 84 w 1351"/>
                  <a:gd name="T5" fmla="*/ 125 h 2011"/>
                  <a:gd name="T6" fmla="*/ 0 w 1351"/>
                  <a:gd name="T7" fmla="*/ 0 h 2011"/>
                  <a:gd name="T8" fmla="*/ 1 w 1351"/>
                  <a:gd name="T9" fmla="*/ 0 h 2011"/>
                  <a:gd name="T10" fmla="*/ 0 60000 65536"/>
                  <a:gd name="T11" fmla="*/ 0 60000 65536"/>
                  <a:gd name="T12" fmla="*/ 0 60000 65536"/>
                  <a:gd name="T13" fmla="*/ 0 60000 65536"/>
                  <a:gd name="T14" fmla="*/ 0 60000 65536"/>
                  <a:gd name="T15" fmla="*/ 0 w 1351"/>
                  <a:gd name="T16" fmla="*/ 0 h 2011"/>
                  <a:gd name="T17" fmla="*/ 1351 w 1351"/>
                  <a:gd name="T18" fmla="*/ 2011 h 2011"/>
                </a:gdLst>
                <a:ahLst/>
                <a:cxnLst>
                  <a:cxn ang="T10">
                    <a:pos x="T0" y="T1"/>
                  </a:cxn>
                  <a:cxn ang="T11">
                    <a:pos x="T2" y="T3"/>
                  </a:cxn>
                  <a:cxn ang="T12">
                    <a:pos x="T4" y="T5"/>
                  </a:cxn>
                  <a:cxn ang="T13">
                    <a:pos x="T6" y="T7"/>
                  </a:cxn>
                  <a:cxn ang="T14">
                    <a:pos x="T8" y="T9"/>
                  </a:cxn>
                </a:cxnLst>
                <a:rect l="T15" t="T16" r="T17" b="T18"/>
                <a:pathLst>
                  <a:path w="1351" h="2011">
                    <a:moveTo>
                      <a:pt x="17" y="0"/>
                    </a:moveTo>
                    <a:lnTo>
                      <a:pt x="1351" y="2000"/>
                    </a:lnTo>
                    <a:lnTo>
                      <a:pt x="1335" y="2011"/>
                    </a:lnTo>
                    <a:lnTo>
                      <a:pt x="0" y="10"/>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7" name="Freeform 1820">
                <a:extLst>
                  <a:ext uri="{FF2B5EF4-FFF2-40B4-BE49-F238E27FC236}">
                    <a16:creationId xmlns:a16="http://schemas.microsoft.com/office/drawing/2014/main" id="{EB858335-FDB2-4531-AC2B-B4084159D3BA}"/>
                  </a:ext>
                </a:extLst>
              </p:cNvPr>
              <p:cNvSpPr>
                <a:spLocks/>
              </p:cNvSpPr>
              <p:nvPr/>
            </p:nvSpPr>
            <p:spPr bwMode="auto">
              <a:xfrm>
                <a:off x="2234" y="2372"/>
                <a:ext cx="40" cy="50"/>
              </a:xfrm>
              <a:custGeom>
                <a:avLst/>
                <a:gdLst>
                  <a:gd name="T0" fmla="*/ 10 w 158"/>
                  <a:gd name="T1" fmla="*/ 12 h 201"/>
                  <a:gd name="T2" fmla="*/ 10 w 158"/>
                  <a:gd name="T3" fmla="*/ 12 h 201"/>
                  <a:gd name="T4" fmla="*/ 10 w 158"/>
                  <a:gd name="T5" fmla="*/ 11 h 201"/>
                  <a:gd name="T6" fmla="*/ 10 w 158"/>
                  <a:gd name="T7" fmla="*/ 11 h 201"/>
                  <a:gd name="T8" fmla="*/ 10 w 158"/>
                  <a:gd name="T9" fmla="*/ 10 h 201"/>
                  <a:gd name="T10" fmla="*/ 10 w 158"/>
                  <a:gd name="T11" fmla="*/ 9 h 201"/>
                  <a:gd name="T12" fmla="*/ 10 w 158"/>
                  <a:gd name="T13" fmla="*/ 8 h 201"/>
                  <a:gd name="T14" fmla="*/ 9 w 158"/>
                  <a:gd name="T15" fmla="*/ 7 h 201"/>
                  <a:gd name="T16" fmla="*/ 9 w 158"/>
                  <a:gd name="T17" fmla="*/ 6 h 201"/>
                  <a:gd name="T18" fmla="*/ 8 w 158"/>
                  <a:gd name="T19" fmla="*/ 5 h 201"/>
                  <a:gd name="T20" fmla="*/ 7 w 158"/>
                  <a:gd name="T21" fmla="*/ 4 h 201"/>
                  <a:gd name="T22" fmla="*/ 7 w 158"/>
                  <a:gd name="T23" fmla="*/ 4 h 201"/>
                  <a:gd name="T24" fmla="*/ 6 w 158"/>
                  <a:gd name="T25" fmla="*/ 3 h 201"/>
                  <a:gd name="T26" fmla="*/ 5 w 158"/>
                  <a:gd name="T27" fmla="*/ 2 h 201"/>
                  <a:gd name="T28" fmla="*/ 4 w 158"/>
                  <a:gd name="T29" fmla="*/ 1 h 201"/>
                  <a:gd name="T30" fmla="*/ 4 w 158"/>
                  <a:gd name="T31" fmla="*/ 1 h 201"/>
                  <a:gd name="T32" fmla="*/ 3 w 158"/>
                  <a:gd name="T33" fmla="*/ 0 h 201"/>
                  <a:gd name="T34" fmla="*/ 2 w 158"/>
                  <a:gd name="T35" fmla="*/ 0 h 201"/>
                  <a:gd name="T36" fmla="*/ 2 w 158"/>
                  <a:gd name="T37" fmla="*/ 0 h 201"/>
                  <a:gd name="T38" fmla="*/ 1 w 158"/>
                  <a:gd name="T39" fmla="*/ 0 h 201"/>
                  <a:gd name="T40" fmla="*/ 1 w 158"/>
                  <a:gd name="T41" fmla="*/ 0 h 201"/>
                  <a:gd name="T42" fmla="*/ 0 w 158"/>
                  <a:gd name="T43" fmla="*/ 0 h 201"/>
                  <a:gd name="T44" fmla="*/ 0 w 158"/>
                  <a:gd name="T45" fmla="*/ 1 h 201"/>
                  <a:gd name="T46" fmla="*/ 0 w 158"/>
                  <a:gd name="T47" fmla="*/ 1 h 201"/>
                  <a:gd name="T48" fmla="*/ 0 w 158"/>
                  <a:gd name="T49" fmla="*/ 2 h 201"/>
                  <a:gd name="T50" fmla="*/ 0 w 158"/>
                  <a:gd name="T51" fmla="*/ 3 h 201"/>
                  <a:gd name="T52" fmla="*/ 1 w 158"/>
                  <a:gd name="T53" fmla="*/ 4 h 201"/>
                  <a:gd name="T54" fmla="*/ 1 w 158"/>
                  <a:gd name="T55" fmla="*/ 5 h 201"/>
                  <a:gd name="T56" fmla="*/ 2 w 158"/>
                  <a:gd name="T57" fmla="*/ 6 h 201"/>
                  <a:gd name="T58" fmla="*/ 2 w 158"/>
                  <a:gd name="T59" fmla="*/ 7 h 201"/>
                  <a:gd name="T60" fmla="*/ 3 w 158"/>
                  <a:gd name="T61" fmla="*/ 8 h 201"/>
                  <a:gd name="T62" fmla="*/ 4 w 158"/>
                  <a:gd name="T63" fmla="*/ 9 h 201"/>
                  <a:gd name="T64" fmla="*/ 4 w 158"/>
                  <a:gd name="T65" fmla="*/ 10 h 201"/>
                  <a:gd name="T66" fmla="*/ 5 w 158"/>
                  <a:gd name="T67" fmla="*/ 10 h 201"/>
                  <a:gd name="T68" fmla="*/ 6 w 158"/>
                  <a:gd name="T69" fmla="*/ 11 h 201"/>
                  <a:gd name="T70" fmla="*/ 7 w 158"/>
                  <a:gd name="T71" fmla="*/ 12 h 201"/>
                  <a:gd name="T72" fmla="*/ 7 w 158"/>
                  <a:gd name="T73" fmla="*/ 12 h 201"/>
                  <a:gd name="T74" fmla="*/ 8 w 158"/>
                  <a:gd name="T75" fmla="*/ 12 h 201"/>
                  <a:gd name="T76" fmla="*/ 9 w 158"/>
                  <a:gd name="T77" fmla="*/ 12 h 201"/>
                  <a:gd name="T78" fmla="*/ 9 w 158"/>
                  <a:gd name="T79" fmla="*/ 12 h 201"/>
                  <a:gd name="T80" fmla="*/ 10 w 158"/>
                  <a:gd name="T81" fmla="*/ 12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8"/>
                  <a:gd name="T124" fmla="*/ 0 h 201"/>
                  <a:gd name="T125" fmla="*/ 158 w 158"/>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8" h="201">
                    <a:moveTo>
                      <a:pt x="150" y="197"/>
                    </a:moveTo>
                    <a:lnTo>
                      <a:pt x="153" y="191"/>
                    </a:lnTo>
                    <a:lnTo>
                      <a:pt x="155" y="184"/>
                    </a:lnTo>
                    <a:lnTo>
                      <a:pt x="158" y="175"/>
                    </a:lnTo>
                    <a:lnTo>
                      <a:pt x="155" y="162"/>
                    </a:lnTo>
                    <a:lnTo>
                      <a:pt x="153" y="150"/>
                    </a:lnTo>
                    <a:lnTo>
                      <a:pt x="150" y="137"/>
                    </a:lnTo>
                    <a:lnTo>
                      <a:pt x="143" y="121"/>
                    </a:lnTo>
                    <a:lnTo>
                      <a:pt x="136" y="105"/>
                    </a:lnTo>
                    <a:lnTo>
                      <a:pt x="128" y="89"/>
                    </a:lnTo>
                    <a:lnTo>
                      <a:pt x="114" y="74"/>
                    </a:lnTo>
                    <a:lnTo>
                      <a:pt x="104" y="61"/>
                    </a:lnTo>
                    <a:lnTo>
                      <a:pt x="92" y="45"/>
                    </a:lnTo>
                    <a:lnTo>
                      <a:pt x="79" y="32"/>
                    </a:lnTo>
                    <a:lnTo>
                      <a:pt x="67" y="22"/>
                    </a:lnTo>
                    <a:lnTo>
                      <a:pt x="57" y="13"/>
                    </a:lnTo>
                    <a:lnTo>
                      <a:pt x="45" y="7"/>
                    </a:lnTo>
                    <a:lnTo>
                      <a:pt x="35" y="3"/>
                    </a:lnTo>
                    <a:lnTo>
                      <a:pt x="25" y="0"/>
                    </a:lnTo>
                    <a:lnTo>
                      <a:pt x="16" y="0"/>
                    </a:lnTo>
                    <a:lnTo>
                      <a:pt x="10" y="3"/>
                    </a:lnTo>
                    <a:lnTo>
                      <a:pt x="3" y="10"/>
                    </a:lnTo>
                    <a:lnTo>
                      <a:pt x="3" y="16"/>
                    </a:lnTo>
                    <a:lnTo>
                      <a:pt x="0" y="25"/>
                    </a:lnTo>
                    <a:lnTo>
                      <a:pt x="3" y="39"/>
                    </a:lnTo>
                    <a:lnTo>
                      <a:pt x="3" y="51"/>
                    </a:lnTo>
                    <a:lnTo>
                      <a:pt x="10" y="64"/>
                    </a:lnTo>
                    <a:lnTo>
                      <a:pt x="16" y="79"/>
                    </a:lnTo>
                    <a:lnTo>
                      <a:pt x="22" y="96"/>
                    </a:lnTo>
                    <a:lnTo>
                      <a:pt x="32" y="111"/>
                    </a:lnTo>
                    <a:lnTo>
                      <a:pt x="45" y="128"/>
                    </a:lnTo>
                    <a:lnTo>
                      <a:pt x="54" y="143"/>
                    </a:lnTo>
                    <a:lnTo>
                      <a:pt x="67" y="157"/>
                    </a:lnTo>
                    <a:lnTo>
                      <a:pt x="79" y="169"/>
                    </a:lnTo>
                    <a:lnTo>
                      <a:pt x="92" y="179"/>
                    </a:lnTo>
                    <a:lnTo>
                      <a:pt x="101" y="187"/>
                    </a:lnTo>
                    <a:lnTo>
                      <a:pt x="114" y="194"/>
                    </a:lnTo>
                    <a:lnTo>
                      <a:pt x="124" y="197"/>
                    </a:lnTo>
                    <a:lnTo>
                      <a:pt x="133" y="201"/>
                    </a:lnTo>
                    <a:lnTo>
                      <a:pt x="143" y="201"/>
                    </a:lnTo>
                    <a:lnTo>
                      <a:pt x="150" y="197"/>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8" name="Freeform 1821">
                <a:extLst>
                  <a:ext uri="{FF2B5EF4-FFF2-40B4-BE49-F238E27FC236}">
                    <a16:creationId xmlns:a16="http://schemas.microsoft.com/office/drawing/2014/main" id="{02CA7CB6-A8A5-4CF6-B13F-AC1244FE7363}"/>
                  </a:ext>
                </a:extLst>
              </p:cNvPr>
              <p:cNvSpPr>
                <a:spLocks/>
              </p:cNvSpPr>
              <p:nvPr/>
            </p:nvSpPr>
            <p:spPr bwMode="auto">
              <a:xfrm>
                <a:off x="2234" y="2372"/>
                <a:ext cx="40" cy="50"/>
              </a:xfrm>
              <a:custGeom>
                <a:avLst/>
                <a:gdLst>
                  <a:gd name="T0" fmla="*/ 10 w 158"/>
                  <a:gd name="T1" fmla="*/ 12 h 201"/>
                  <a:gd name="T2" fmla="*/ 10 w 158"/>
                  <a:gd name="T3" fmla="*/ 12 h 201"/>
                  <a:gd name="T4" fmla="*/ 10 w 158"/>
                  <a:gd name="T5" fmla="*/ 11 h 201"/>
                  <a:gd name="T6" fmla="*/ 10 w 158"/>
                  <a:gd name="T7" fmla="*/ 11 h 201"/>
                  <a:gd name="T8" fmla="*/ 10 w 158"/>
                  <a:gd name="T9" fmla="*/ 10 h 201"/>
                  <a:gd name="T10" fmla="*/ 10 w 158"/>
                  <a:gd name="T11" fmla="*/ 9 h 201"/>
                  <a:gd name="T12" fmla="*/ 10 w 158"/>
                  <a:gd name="T13" fmla="*/ 8 h 201"/>
                  <a:gd name="T14" fmla="*/ 9 w 158"/>
                  <a:gd name="T15" fmla="*/ 7 h 201"/>
                  <a:gd name="T16" fmla="*/ 9 w 158"/>
                  <a:gd name="T17" fmla="*/ 6 h 201"/>
                  <a:gd name="T18" fmla="*/ 8 w 158"/>
                  <a:gd name="T19" fmla="*/ 5 h 201"/>
                  <a:gd name="T20" fmla="*/ 7 w 158"/>
                  <a:gd name="T21" fmla="*/ 4 h 201"/>
                  <a:gd name="T22" fmla="*/ 7 w 158"/>
                  <a:gd name="T23" fmla="*/ 4 h 201"/>
                  <a:gd name="T24" fmla="*/ 6 w 158"/>
                  <a:gd name="T25" fmla="*/ 3 h 201"/>
                  <a:gd name="T26" fmla="*/ 5 w 158"/>
                  <a:gd name="T27" fmla="*/ 2 h 201"/>
                  <a:gd name="T28" fmla="*/ 4 w 158"/>
                  <a:gd name="T29" fmla="*/ 1 h 201"/>
                  <a:gd name="T30" fmla="*/ 4 w 158"/>
                  <a:gd name="T31" fmla="*/ 1 h 201"/>
                  <a:gd name="T32" fmla="*/ 3 w 158"/>
                  <a:gd name="T33" fmla="*/ 0 h 201"/>
                  <a:gd name="T34" fmla="*/ 2 w 158"/>
                  <a:gd name="T35" fmla="*/ 0 h 201"/>
                  <a:gd name="T36" fmla="*/ 2 w 158"/>
                  <a:gd name="T37" fmla="*/ 0 h 201"/>
                  <a:gd name="T38" fmla="*/ 1 w 158"/>
                  <a:gd name="T39" fmla="*/ 0 h 201"/>
                  <a:gd name="T40" fmla="*/ 1 w 158"/>
                  <a:gd name="T41" fmla="*/ 0 h 201"/>
                  <a:gd name="T42" fmla="*/ 0 w 158"/>
                  <a:gd name="T43" fmla="*/ 0 h 201"/>
                  <a:gd name="T44" fmla="*/ 0 w 158"/>
                  <a:gd name="T45" fmla="*/ 1 h 201"/>
                  <a:gd name="T46" fmla="*/ 0 w 158"/>
                  <a:gd name="T47" fmla="*/ 1 h 201"/>
                  <a:gd name="T48" fmla="*/ 0 w 158"/>
                  <a:gd name="T49" fmla="*/ 2 h 201"/>
                  <a:gd name="T50" fmla="*/ 0 w 158"/>
                  <a:gd name="T51" fmla="*/ 3 h 201"/>
                  <a:gd name="T52" fmla="*/ 1 w 158"/>
                  <a:gd name="T53" fmla="*/ 4 h 201"/>
                  <a:gd name="T54" fmla="*/ 1 w 158"/>
                  <a:gd name="T55" fmla="*/ 5 h 201"/>
                  <a:gd name="T56" fmla="*/ 2 w 158"/>
                  <a:gd name="T57" fmla="*/ 6 h 201"/>
                  <a:gd name="T58" fmla="*/ 2 w 158"/>
                  <a:gd name="T59" fmla="*/ 7 h 201"/>
                  <a:gd name="T60" fmla="*/ 3 w 158"/>
                  <a:gd name="T61" fmla="*/ 8 h 201"/>
                  <a:gd name="T62" fmla="*/ 4 w 158"/>
                  <a:gd name="T63" fmla="*/ 9 h 201"/>
                  <a:gd name="T64" fmla="*/ 4 w 158"/>
                  <a:gd name="T65" fmla="*/ 10 h 201"/>
                  <a:gd name="T66" fmla="*/ 5 w 158"/>
                  <a:gd name="T67" fmla="*/ 10 h 201"/>
                  <a:gd name="T68" fmla="*/ 6 w 158"/>
                  <a:gd name="T69" fmla="*/ 11 h 201"/>
                  <a:gd name="T70" fmla="*/ 7 w 158"/>
                  <a:gd name="T71" fmla="*/ 12 h 201"/>
                  <a:gd name="T72" fmla="*/ 7 w 158"/>
                  <a:gd name="T73" fmla="*/ 12 h 201"/>
                  <a:gd name="T74" fmla="*/ 8 w 158"/>
                  <a:gd name="T75" fmla="*/ 12 h 201"/>
                  <a:gd name="T76" fmla="*/ 9 w 158"/>
                  <a:gd name="T77" fmla="*/ 12 h 201"/>
                  <a:gd name="T78" fmla="*/ 9 w 158"/>
                  <a:gd name="T79" fmla="*/ 12 h 201"/>
                  <a:gd name="T80" fmla="*/ 10 w 158"/>
                  <a:gd name="T81" fmla="*/ 12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8"/>
                  <a:gd name="T124" fmla="*/ 0 h 201"/>
                  <a:gd name="T125" fmla="*/ 158 w 158"/>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8" h="201">
                    <a:moveTo>
                      <a:pt x="150" y="197"/>
                    </a:moveTo>
                    <a:lnTo>
                      <a:pt x="153" y="191"/>
                    </a:lnTo>
                    <a:lnTo>
                      <a:pt x="155" y="184"/>
                    </a:lnTo>
                    <a:lnTo>
                      <a:pt x="158" y="175"/>
                    </a:lnTo>
                    <a:lnTo>
                      <a:pt x="155" y="162"/>
                    </a:lnTo>
                    <a:lnTo>
                      <a:pt x="153" y="150"/>
                    </a:lnTo>
                    <a:lnTo>
                      <a:pt x="150" y="137"/>
                    </a:lnTo>
                    <a:lnTo>
                      <a:pt x="143" y="121"/>
                    </a:lnTo>
                    <a:lnTo>
                      <a:pt x="136" y="105"/>
                    </a:lnTo>
                    <a:lnTo>
                      <a:pt x="128" y="89"/>
                    </a:lnTo>
                    <a:lnTo>
                      <a:pt x="114" y="74"/>
                    </a:lnTo>
                    <a:lnTo>
                      <a:pt x="104" y="61"/>
                    </a:lnTo>
                    <a:lnTo>
                      <a:pt x="92" y="45"/>
                    </a:lnTo>
                    <a:lnTo>
                      <a:pt x="79" y="32"/>
                    </a:lnTo>
                    <a:lnTo>
                      <a:pt x="67" y="22"/>
                    </a:lnTo>
                    <a:lnTo>
                      <a:pt x="57" y="13"/>
                    </a:lnTo>
                    <a:lnTo>
                      <a:pt x="45" y="7"/>
                    </a:lnTo>
                    <a:lnTo>
                      <a:pt x="35" y="3"/>
                    </a:lnTo>
                    <a:lnTo>
                      <a:pt x="25" y="0"/>
                    </a:lnTo>
                    <a:lnTo>
                      <a:pt x="16" y="0"/>
                    </a:lnTo>
                    <a:lnTo>
                      <a:pt x="10" y="3"/>
                    </a:lnTo>
                    <a:lnTo>
                      <a:pt x="3" y="10"/>
                    </a:lnTo>
                    <a:lnTo>
                      <a:pt x="3" y="16"/>
                    </a:lnTo>
                    <a:lnTo>
                      <a:pt x="0" y="25"/>
                    </a:lnTo>
                    <a:lnTo>
                      <a:pt x="3" y="39"/>
                    </a:lnTo>
                    <a:lnTo>
                      <a:pt x="3" y="51"/>
                    </a:lnTo>
                    <a:lnTo>
                      <a:pt x="10" y="64"/>
                    </a:lnTo>
                    <a:lnTo>
                      <a:pt x="16" y="79"/>
                    </a:lnTo>
                    <a:lnTo>
                      <a:pt x="22" y="96"/>
                    </a:lnTo>
                    <a:lnTo>
                      <a:pt x="32" y="111"/>
                    </a:lnTo>
                    <a:lnTo>
                      <a:pt x="45" y="128"/>
                    </a:lnTo>
                    <a:lnTo>
                      <a:pt x="54" y="143"/>
                    </a:lnTo>
                    <a:lnTo>
                      <a:pt x="67" y="157"/>
                    </a:lnTo>
                    <a:lnTo>
                      <a:pt x="79" y="169"/>
                    </a:lnTo>
                    <a:lnTo>
                      <a:pt x="92" y="179"/>
                    </a:lnTo>
                    <a:lnTo>
                      <a:pt x="101" y="187"/>
                    </a:lnTo>
                    <a:lnTo>
                      <a:pt x="114" y="194"/>
                    </a:lnTo>
                    <a:lnTo>
                      <a:pt x="124" y="197"/>
                    </a:lnTo>
                    <a:lnTo>
                      <a:pt x="133" y="201"/>
                    </a:lnTo>
                    <a:lnTo>
                      <a:pt x="143" y="201"/>
                    </a:lnTo>
                    <a:lnTo>
                      <a:pt x="150" y="19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59" name="Freeform 1822">
                <a:extLst>
                  <a:ext uri="{FF2B5EF4-FFF2-40B4-BE49-F238E27FC236}">
                    <a16:creationId xmlns:a16="http://schemas.microsoft.com/office/drawing/2014/main" id="{BA96A02C-15F9-4A6E-A185-B147E36236C8}"/>
                  </a:ext>
                </a:extLst>
              </p:cNvPr>
              <p:cNvSpPr>
                <a:spLocks/>
              </p:cNvSpPr>
              <p:nvPr/>
            </p:nvSpPr>
            <p:spPr bwMode="auto">
              <a:xfrm>
                <a:off x="2169" y="2281"/>
                <a:ext cx="690" cy="480"/>
              </a:xfrm>
              <a:custGeom>
                <a:avLst/>
                <a:gdLst>
                  <a:gd name="T0" fmla="*/ 21 w 2758"/>
                  <a:gd name="T1" fmla="*/ 51 h 1920"/>
                  <a:gd name="T2" fmla="*/ 12 w 2758"/>
                  <a:gd name="T3" fmla="*/ 66 h 1920"/>
                  <a:gd name="T4" fmla="*/ 8 w 2758"/>
                  <a:gd name="T5" fmla="*/ 81 h 1920"/>
                  <a:gd name="T6" fmla="*/ 7 w 2758"/>
                  <a:gd name="T7" fmla="*/ 96 h 1920"/>
                  <a:gd name="T8" fmla="*/ 10 w 2758"/>
                  <a:gd name="T9" fmla="*/ 110 h 1920"/>
                  <a:gd name="T10" fmla="*/ 13 w 2758"/>
                  <a:gd name="T11" fmla="*/ 117 h 1920"/>
                  <a:gd name="T12" fmla="*/ 13 w 2758"/>
                  <a:gd name="T13" fmla="*/ 118 h 1920"/>
                  <a:gd name="T14" fmla="*/ 13 w 2758"/>
                  <a:gd name="T15" fmla="*/ 118 h 1920"/>
                  <a:gd name="T16" fmla="*/ 12 w 2758"/>
                  <a:gd name="T17" fmla="*/ 119 h 1920"/>
                  <a:gd name="T18" fmla="*/ 11 w 2758"/>
                  <a:gd name="T19" fmla="*/ 120 h 1920"/>
                  <a:gd name="T20" fmla="*/ 10 w 2758"/>
                  <a:gd name="T21" fmla="*/ 120 h 1920"/>
                  <a:gd name="T22" fmla="*/ 9 w 2758"/>
                  <a:gd name="T23" fmla="*/ 120 h 1920"/>
                  <a:gd name="T24" fmla="*/ 9 w 2758"/>
                  <a:gd name="T25" fmla="*/ 120 h 1920"/>
                  <a:gd name="T26" fmla="*/ 8 w 2758"/>
                  <a:gd name="T27" fmla="*/ 120 h 1920"/>
                  <a:gd name="T28" fmla="*/ 7 w 2758"/>
                  <a:gd name="T29" fmla="*/ 119 h 1920"/>
                  <a:gd name="T30" fmla="*/ 3 w 2758"/>
                  <a:gd name="T31" fmla="*/ 108 h 1920"/>
                  <a:gd name="T32" fmla="*/ 0 w 2758"/>
                  <a:gd name="T33" fmla="*/ 86 h 1920"/>
                  <a:gd name="T34" fmla="*/ 5 w 2758"/>
                  <a:gd name="T35" fmla="*/ 64 h 1920"/>
                  <a:gd name="T36" fmla="*/ 17 w 2758"/>
                  <a:gd name="T37" fmla="*/ 43 h 1920"/>
                  <a:gd name="T38" fmla="*/ 35 w 2758"/>
                  <a:gd name="T39" fmla="*/ 25 h 1920"/>
                  <a:gd name="T40" fmla="*/ 53 w 2758"/>
                  <a:gd name="T41" fmla="*/ 13 h 1920"/>
                  <a:gd name="T42" fmla="*/ 73 w 2758"/>
                  <a:gd name="T43" fmla="*/ 5 h 1920"/>
                  <a:gd name="T44" fmla="*/ 99 w 2758"/>
                  <a:gd name="T45" fmla="*/ 0 h 1920"/>
                  <a:gd name="T46" fmla="*/ 126 w 2758"/>
                  <a:gd name="T47" fmla="*/ 2 h 1920"/>
                  <a:gd name="T48" fmla="*/ 153 w 2758"/>
                  <a:gd name="T49" fmla="*/ 14 h 1920"/>
                  <a:gd name="T50" fmla="*/ 167 w 2758"/>
                  <a:gd name="T51" fmla="*/ 26 h 1920"/>
                  <a:gd name="T52" fmla="*/ 169 w 2758"/>
                  <a:gd name="T53" fmla="*/ 29 h 1920"/>
                  <a:gd name="T54" fmla="*/ 171 w 2758"/>
                  <a:gd name="T55" fmla="*/ 32 h 1920"/>
                  <a:gd name="T56" fmla="*/ 172 w 2758"/>
                  <a:gd name="T57" fmla="*/ 34 h 1920"/>
                  <a:gd name="T58" fmla="*/ 173 w 2758"/>
                  <a:gd name="T59" fmla="*/ 36 h 1920"/>
                  <a:gd name="T60" fmla="*/ 171 w 2758"/>
                  <a:gd name="T61" fmla="*/ 37 h 1920"/>
                  <a:gd name="T62" fmla="*/ 169 w 2758"/>
                  <a:gd name="T63" fmla="*/ 37 h 1920"/>
                  <a:gd name="T64" fmla="*/ 168 w 2758"/>
                  <a:gd name="T65" fmla="*/ 36 h 1920"/>
                  <a:gd name="T66" fmla="*/ 166 w 2758"/>
                  <a:gd name="T67" fmla="*/ 33 h 1920"/>
                  <a:gd name="T68" fmla="*/ 165 w 2758"/>
                  <a:gd name="T69" fmla="*/ 31 h 1920"/>
                  <a:gd name="T70" fmla="*/ 152 w 2758"/>
                  <a:gd name="T71" fmla="*/ 20 h 1920"/>
                  <a:gd name="T72" fmla="*/ 126 w 2758"/>
                  <a:gd name="T73" fmla="*/ 8 h 1920"/>
                  <a:gd name="T74" fmla="*/ 101 w 2758"/>
                  <a:gd name="T75" fmla="*/ 6 h 1920"/>
                  <a:gd name="T76" fmla="*/ 78 w 2758"/>
                  <a:gd name="T77" fmla="*/ 10 h 1920"/>
                  <a:gd name="T78" fmla="*/ 60 w 2758"/>
                  <a:gd name="T79" fmla="*/ 17 h 1920"/>
                  <a:gd name="T80" fmla="*/ 51 w 2758"/>
                  <a:gd name="T81" fmla="*/ 22 h 1920"/>
                  <a:gd name="T82" fmla="*/ 46 w 2758"/>
                  <a:gd name="T83" fmla="*/ 26 h 1920"/>
                  <a:gd name="T84" fmla="*/ 40 w 2758"/>
                  <a:gd name="T85" fmla="*/ 29 h 1920"/>
                  <a:gd name="T86" fmla="*/ 36 w 2758"/>
                  <a:gd name="T87" fmla="*/ 33 h 1920"/>
                  <a:gd name="T88" fmla="*/ 31 w 2758"/>
                  <a:gd name="T89" fmla="*/ 37 h 1920"/>
                  <a:gd name="T90" fmla="*/ 29 w 2758"/>
                  <a:gd name="T91" fmla="*/ 41 h 19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58"/>
                  <a:gd name="T139" fmla="*/ 0 h 1920"/>
                  <a:gd name="T140" fmla="*/ 2758 w 2758"/>
                  <a:gd name="T141" fmla="*/ 1920 h 19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58" h="1920">
                    <a:moveTo>
                      <a:pt x="425" y="706"/>
                    </a:moveTo>
                    <a:lnTo>
                      <a:pt x="334" y="820"/>
                    </a:lnTo>
                    <a:lnTo>
                      <a:pt x="256" y="937"/>
                    </a:lnTo>
                    <a:lnTo>
                      <a:pt x="197" y="1055"/>
                    </a:lnTo>
                    <a:lnTo>
                      <a:pt x="152" y="1175"/>
                    </a:lnTo>
                    <a:lnTo>
                      <a:pt x="123" y="1293"/>
                    </a:lnTo>
                    <a:lnTo>
                      <a:pt x="111" y="1411"/>
                    </a:lnTo>
                    <a:lnTo>
                      <a:pt x="114" y="1528"/>
                    </a:lnTo>
                    <a:lnTo>
                      <a:pt x="126" y="1643"/>
                    </a:lnTo>
                    <a:lnTo>
                      <a:pt x="158" y="1754"/>
                    </a:lnTo>
                    <a:lnTo>
                      <a:pt x="199" y="1859"/>
                    </a:lnTo>
                    <a:lnTo>
                      <a:pt x="202" y="1866"/>
                    </a:lnTo>
                    <a:lnTo>
                      <a:pt x="202" y="1872"/>
                    </a:lnTo>
                    <a:lnTo>
                      <a:pt x="202" y="1878"/>
                    </a:lnTo>
                    <a:lnTo>
                      <a:pt x="199" y="1881"/>
                    </a:lnTo>
                    <a:lnTo>
                      <a:pt x="199" y="1888"/>
                    </a:lnTo>
                    <a:lnTo>
                      <a:pt x="194" y="1894"/>
                    </a:lnTo>
                    <a:lnTo>
                      <a:pt x="190" y="1901"/>
                    </a:lnTo>
                    <a:lnTo>
                      <a:pt x="184" y="1906"/>
                    </a:lnTo>
                    <a:lnTo>
                      <a:pt x="177" y="1910"/>
                    </a:lnTo>
                    <a:lnTo>
                      <a:pt x="172" y="1913"/>
                    </a:lnTo>
                    <a:lnTo>
                      <a:pt x="165" y="1916"/>
                    </a:lnTo>
                    <a:lnTo>
                      <a:pt x="155" y="1920"/>
                    </a:lnTo>
                    <a:lnTo>
                      <a:pt x="148" y="1920"/>
                    </a:lnTo>
                    <a:lnTo>
                      <a:pt x="143" y="1920"/>
                    </a:lnTo>
                    <a:lnTo>
                      <a:pt x="136" y="1920"/>
                    </a:lnTo>
                    <a:lnTo>
                      <a:pt x="130" y="1916"/>
                    </a:lnTo>
                    <a:lnTo>
                      <a:pt x="123" y="1913"/>
                    </a:lnTo>
                    <a:lnTo>
                      <a:pt x="120" y="1910"/>
                    </a:lnTo>
                    <a:lnTo>
                      <a:pt x="114" y="1906"/>
                    </a:lnTo>
                    <a:lnTo>
                      <a:pt x="114" y="1904"/>
                    </a:lnTo>
                    <a:lnTo>
                      <a:pt x="40" y="1729"/>
                    </a:lnTo>
                    <a:lnTo>
                      <a:pt x="3" y="1551"/>
                    </a:lnTo>
                    <a:lnTo>
                      <a:pt x="0" y="1373"/>
                    </a:lnTo>
                    <a:lnTo>
                      <a:pt x="25" y="1195"/>
                    </a:lnTo>
                    <a:lnTo>
                      <a:pt x="82" y="1020"/>
                    </a:lnTo>
                    <a:lnTo>
                      <a:pt x="165" y="851"/>
                    </a:lnTo>
                    <a:lnTo>
                      <a:pt x="276" y="689"/>
                    </a:lnTo>
                    <a:lnTo>
                      <a:pt x="406" y="537"/>
                    </a:lnTo>
                    <a:lnTo>
                      <a:pt x="562" y="397"/>
                    </a:lnTo>
                    <a:lnTo>
                      <a:pt x="737" y="270"/>
                    </a:lnTo>
                    <a:lnTo>
                      <a:pt x="851" y="203"/>
                    </a:lnTo>
                    <a:lnTo>
                      <a:pt x="997" y="137"/>
                    </a:lnTo>
                    <a:lnTo>
                      <a:pt x="1173" y="76"/>
                    </a:lnTo>
                    <a:lnTo>
                      <a:pt x="1363" y="29"/>
                    </a:lnTo>
                    <a:lnTo>
                      <a:pt x="1573" y="0"/>
                    </a:lnTo>
                    <a:lnTo>
                      <a:pt x="1792" y="0"/>
                    </a:lnTo>
                    <a:lnTo>
                      <a:pt x="2014" y="32"/>
                    </a:lnTo>
                    <a:lnTo>
                      <a:pt x="2237" y="101"/>
                    </a:lnTo>
                    <a:lnTo>
                      <a:pt x="2449" y="223"/>
                    </a:lnTo>
                    <a:lnTo>
                      <a:pt x="2653" y="397"/>
                    </a:lnTo>
                    <a:lnTo>
                      <a:pt x="2669" y="413"/>
                    </a:lnTo>
                    <a:lnTo>
                      <a:pt x="2685" y="436"/>
                    </a:lnTo>
                    <a:lnTo>
                      <a:pt x="2704" y="458"/>
                    </a:lnTo>
                    <a:lnTo>
                      <a:pt x="2717" y="480"/>
                    </a:lnTo>
                    <a:lnTo>
                      <a:pt x="2733" y="502"/>
                    </a:lnTo>
                    <a:lnTo>
                      <a:pt x="2745" y="524"/>
                    </a:lnTo>
                    <a:lnTo>
                      <a:pt x="2751" y="547"/>
                    </a:lnTo>
                    <a:lnTo>
                      <a:pt x="2758" y="562"/>
                    </a:lnTo>
                    <a:lnTo>
                      <a:pt x="2758" y="576"/>
                    </a:lnTo>
                    <a:lnTo>
                      <a:pt x="2751" y="584"/>
                    </a:lnTo>
                    <a:lnTo>
                      <a:pt x="2736" y="594"/>
                    </a:lnTo>
                    <a:lnTo>
                      <a:pt x="2719" y="594"/>
                    </a:lnTo>
                    <a:lnTo>
                      <a:pt x="2704" y="588"/>
                    </a:lnTo>
                    <a:lnTo>
                      <a:pt x="2691" y="578"/>
                    </a:lnTo>
                    <a:lnTo>
                      <a:pt x="2679" y="566"/>
                    </a:lnTo>
                    <a:lnTo>
                      <a:pt x="2669" y="549"/>
                    </a:lnTo>
                    <a:lnTo>
                      <a:pt x="2657" y="530"/>
                    </a:lnTo>
                    <a:lnTo>
                      <a:pt x="2643" y="515"/>
                    </a:lnTo>
                    <a:lnTo>
                      <a:pt x="2631" y="498"/>
                    </a:lnTo>
                    <a:lnTo>
                      <a:pt x="2615" y="483"/>
                    </a:lnTo>
                    <a:lnTo>
                      <a:pt x="2424" y="318"/>
                    </a:lnTo>
                    <a:lnTo>
                      <a:pt x="2224" y="203"/>
                    </a:lnTo>
                    <a:lnTo>
                      <a:pt x="2017" y="133"/>
                    </a:lnTo>
                    <a:lnTo>
                      <a:pt x="1814" y="98"/>
                    </a:lnTo>
                    <a:lnTo>
                      <a:pt x="1614" y="92"/>
                    </a:lnTo>
                    <a:lnTo>
                      <a:pt x="1426" y="115"/>
                    </a:lnTo>
                    <a:lnTo>
                      <a:pt x="1249" y="152"/>
                    </a:lnTo>
                    <a:lnTo>
                      <a:pt x="1092" y="203"/>
                    </a:lnTo>
                    <a:lnTo>
                      <a:pt x="959" y="264"/>
                    </a:lnTo>
                    <a:lnTo>
                      <a:pt x="851" y="321"/>
                    </a:lnTo>
                    <a:lnTo>
                      <a:pt x="810" y="350"/>
                    </a:lnTo>
                    <a:lnTo>
                      <a:pt x="768" y="378"/>
                    </a:lnTo>
                    <a:lnTo>
                      <a:pt x="727" y="407"/>
                    </a:lnTo>
                    <a:lnTo>
                      <a:pt x="686" y="436"/>
                    </a:lnTo>
                    <a:lnTo>
                      <a:pt x="645" y="468"/>
                    </a:lnTo>
                    <a:lnTo>
                      <a:pt x="606" y="498"/>
                    </a:lnTo>
                    <a:lnTo>
                      <a:pt x="568" y="527"/>
                    </a:lnTo>
                    <a:lnTo>
                      <a:pt x="533" y="559"/>
                    </a:lnTo>
                    <a:lnTo>
                      <a:pt x="498" y="591"/>
                    </a:lnTo>
                    <a:lnTo>
                      <a:pt x="469" y="620"/>
                    </a:lnTo>
                    <a:lnTo>
                      <a:pt x="469" y="652"/>
                    </a:lnTo>
                    <a:lnTo>
                      <a:pt x="425" y="706"/>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0" name="Freeform 1823">
                <a:extLst>
                  <a:ext uri="{FF2B5EF4-FFF2-40B4-BE49-F238E27FC236}">
                    <a16:creationId xmlns:a16="http://schemas.microsoft.com/office/drawing/2014/main" id="{91D6D812-DDCC-402B-A3A5-D2C3A445DEBF}"/>
                  </a:ext>
                </a:extLst>
              </p:cNvPr>
              <p:cNvSpPr>
                <a:spLocks noEditPoints="1"/>
              </p:cNvSpPr>
              <p:nvPr/>
            </p:nvSpPr>
            <p:spPr bwMode="auto">
              <a:xfrm>
                <a:off x="2167" y="2279"/>
                <a:ext cx="694" cy="484"/>
              </a:xfrm>
              <a:custGeom>
                <a:avLst/>
                <a:gdLst>
                  <a:gd name="T0" fmla="*/ 21 w 2778"/>
                  <a:gd name="T1" fmla="*/ 51 h 1940"/>
                  <a:gd name="T2" fmla="*/ 12 w 2778"/>
                  <a:gd name="T3" fmla="*/ 66 h 1940"/>
                  <a:gd name="T4" fmla="*/ 9 w 2778"/>
                  <a:gd name="T5" fmla="*/ 81 h 1940"/>
                  <a:gd name="T6" fmla="*/ 7 w 2778"/>
                  <a:gd name="T7" fmla="*/ 89 h 1940"/>
                  <a:gd name="T8" fmla="*/ 7 w 2778"/>
                  <a:gd name="T9" fmla="*/ 96 h 1940"/>
                  <a:gd name="T10" fmla="*/ 8 w 2778"/>
                  <a:gd name="T11" fmla="*/ 103 h 1940"/>
                  <a:gd name="T12" fmla="*/ 12 w 2778"/>
                  <a:gd name="T13" fmla="*/ 117 h 1940"/>
                  <a:gd name="T14" fmla="*/ 14 w 2778"/>
                  <a:gd name="T15" fmla="*/ 117 h 1940"/>
                  <a:gd name="T16" fmla="*/ 14 w 2778"/>
                  <a:gd name="T17" fmla="*/ 118 h 1940"/>
                  <a:gd name="T18" fmla="*/ 14 w 2778"/>
                  <a:gd name="T19" fmla="*/ 118 h 1940"/>
                  <a:gd name="T20" fmla="*/ 13 w 2778"/>
                  <a:gd name="T21" fmla="*/ 119 h 1940"/>
                  <a:gd name="T22" fmla="*/ 12 w 2778"/>
                  <a:gd name="T23" fmla="*/ 119 h 1940"/>
                  <a:gd name="T24" fmla="*/ 11 w 2778"/>
                  <a:gd name="T25" fmla="*/ 120 h 1940"/>
                  <a:gd name="T26" fmla="*/ 11 w 2778"/>
                  <a:gd name="T27" fmla="*/ 121 h 1940"/>
                  <a:gd name="T28" fmla="*/ 10 w 2778"/>
                  <a:gd name="T29" fmla="*/ 121 h 1940"/>
                  <a:gd name="T30" fmla="*/ 9 w 2778"/>
                  <a:gd name="T31" fmla="*/ 120 h 1940"/>
                  <a:gd name="T32" fmla="*/ 8 w 2778"/>
                  <a:gd name="T33" fmla="*/ 120 h 1940"/>
                  <a:gd name="T34" fmla="*/ 7 w 2778"/>
                  <a:gd name="T35" fmla="*/ 120 h 1940"/>
                  <a:gd name="T36" fmla="*/ 8 w 2778"/>
                  <a:gd name="T37" fmla="*/ 119 h 1940"/>
                  <a:gd name="T38" fmla="*/ 2 w 2778"/>
                  <a:gd name="T39" fmla="*/ 109 h 1940"/>
                  <a:gd name="T40" fmla="*/ 1 w 2778"/>
                  <a:gd name="T41" fmla="*/ 97 h 1940"/>
                  <a:gd name="T42" fmla="*/ 1 w 2778"/>
                  <a:gd name="T43" fmla="*/ 75 h 1940"/>
                  <a:gd name="T44" fmla="*/ 10 w 2778"/>
                  <a:gd name="T45" fmla="*/ 53 h 1940"/>
                  <a:gd name="T46" fmla="*/ 17 w 2778"/>
                  <a:gd name="T47" fmla="*/ 43 h 1940"/>
                  <a:gd name="T48" fmla="*/ 25 w 2778"/>
                  <a:gd name="T49" fmla="*/ 34 h 1940"/>
                  <a:gd name="T50" fmla="*/ 36 w 2778"/>
                  <a:gd name="T51" fmla="*/ 26 h 1940"/>
                  <a:gd name="T52" fmla="*/ 53 w 2778"/>
                  <a:gd name="T53" fmla="*/ 13 h 1940"/>
                  <a:gd name="T54" fmla="*/ 74 w 2778"/>
                  <a:gd name="T55" fmla="*/ 5 h 1940"/>
                  <a:gd name="T56" fmla="*/ 85 w 2778"/>
                  <a:gd name="T57" fmla="*/ 2 h 1940"/>
                  <a:gd name="T58" fmla="*/ 99 w 2778"/>
                  <a:gd name="T59" fmla="*/ 0 h 1940"/>
                  <a:gd name="T60" fmla="*/ 112 w 2778"/>
                  <a:gd name="T61" fmla="*/ 1 h 1940"/>
                  <a:gd name="T62" fmla="*/ 140 w 2778"/>
                  <a:gd name="T63" fmla="*/ 6 h 1940"/>
                  <a:gd name="T64" fmla="*/ 167 w 2778"/>
                  <a:gd name="T65" fmla="*/ 25 h 1940"/>
                  <a:gd name="T66" fmla="*/ 168 w 2778"/>
                  <a:gd name="T67" fmla="*/ 26 h 1940"/>
                  <a:gd name="T68" fmla="*/ 168 w 2778"/>
                  <a:gd name="T69" fmla="*/ 28 h 1940"/>
                  <a:gd name="T70" fmla="*/ 169 w 2778"/>
                  <a:gd name="T71" fmla="*/ 29 h 1940"/>
                  <a:gd name="T72" fmla="*/ 172 w 2778"/>
                  <a:gd name="T73" fmla="*/ 31 h 1940"/>
                  <a:gd name="T74" fmla="*/ 173 w 2778"/>
                  <a:gd name="T75" fmla="*/ 34 h 1940"/>
                  <a:gd name="T76" fmla="*/ 173 w 2778"/>
                  <a:gd name="T77" fmla="*/ 35 h 1940"/>
                  <a:gd name="T78" fmla="*/ 173 w 2778"/>
                  <a:gd name="T79" fmla="*/ 36 h 1940"/>
                  <a:gd name="T80" fmla="*/ 172 w 2778"/>
                  <a:gd name="T81" fmla="*/ 36 h 1940"/>
                  <a:gd name="T82" fmla="*/ 170 w 2778"/>
                  <a:gd name="T83" fmla="*/ 38 h 1940"/>
                  <a:gd name="T84" fmla="*/ 168 w 2778"/>
                  <a:gd name="T85" fmla="*/ 37 h 1940"/>
                  <a:gd name="T86" fmla="*/ 167 w 2778"/>
                  <a:gd name="T87" fmla="*/ 36 h 1940"/>
                  <a:gd name="T88" fmla="*/ 168 w 2778"/>
                  <a:gd name="T89" fmla="*/ 34 h 1940"/>
                  <a:gd name="T90" fmla="*/ 167 w 2778"/>
                  <a:gd name="T91" fmla="*/ 33 h 1940"/>
                  <a:gd name="T92" fmla="*/ 165 w 2778"/>
                  <a:gd name="T93" fmla="*/ 31 h 1940"/>
                  <a:gd name="T94" fmla="*/ 152 w 2778"/>
                  <a:gd name="T95" fmla="*/ 21 h 1940"/>
                  <a:gd name="T96" fmla="*/ 140 w 2778"/>
                  <a:gd name="T97" fmla="*/ 13 h 1940"/>
                  <a:gd name="T98" fmla="*/ 127 w 2778"/>
                  <a:gd name="T99" fmla="*/ 8 h 1940"/>
                  <a:gd name="T100" fmla="*/ 114 w 2778"/>
                  <a:gd name="T101" fmla="*/ 6 h 1940"/>
                  <a:gd name="T102" fmla="*/ 89 w 2778"/>
                  <a:gd name="T103" fmla="*/ 7 h 1940"/>
                  <a:gd name="T104" fmla="*/ 69 w 2778"/>
                  <a:gd name="T105" fmla="*/ 14 h 1940"/>
                  <a:gd name="T106" fmla="*/ 60 w 2778"/>
                  <a:gd name="T107" fmla="*/ 16 h 1940"/>
                  <a:gd name="T108" fmla="*/ 53 w 2778"/>
                  <a:gd name="T109" fmla="*/ 20 h 1940"/>
                  <a:gd name="T110" fmla="*/ 48 w 2778"/>
                  <a:gd name="T111" fmla="*/ 24 h 1940"/>
                  <a:gd name="T112" fmla="*/ 40 w 2778"/>
                  <a:gd name="T113" fmla="*/ 29 h 1940"/>
                  <a:gd name="T114" fmla="*/ 39 w 2778"/>
                  <a:gd name="T115" fmla="*/ 32 h 1940"/>
                  <a:gd name="T116" fmla="*/ 36 w 2778"/>
                  <a:gd name="T117" fmla="*/ 34 h 1940"/>
                  <a:gd name="T118" fmla="*/ 31 w 2778"/>
                  <a:gd name="T119" fmla="*/ 37 h 1940"/>
                  <a:gd name="T120" fmla="*/ 29 w 2778"/>
                  <a:gd name="T121" fmla="*/ 39 h 19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78"/>
                  <a:gd name="T184" fmla="*/ 0 h 1940"/>
                  <a:gd name="T185" fmla="*/ 2778 w 2778"/>
                  <a:gd name="T186" fmla="*/ 1940 h 19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78" h="1940">
                    <a:moveTo>
                      <a:pt x="443" y="721"/>
                    </a:moveTo>
                    <a:lnTo>
                      <a:pt x="350" y="836"/>
                    </a:lnTo>
                    <a:lnTo>
                      <a:pt x="336" y="824"/>
                    </a:lnTo>
                    <a:lnTo>
                      <a:pt x="427" y="709"/>
                    </a:lnTo>
                    <a:lnTo>
                      <a:pt x="443" y="721"/>
                    </a:lnTo>
                    <a:close/>
                    <a:moveTo>
                      <a:pt x="335" y="825"/>
                    </a:moveTo>
                    <a:lnTo>
                      <a:pt x="335" y="825"/>
                    </a:lnTo>
                    <a:lnTo>
                      <a:pt x="336" y="824"/>
                    </a:lnTo>
                    <a:lnTo>
                      <a:pt x="344" y="830"/>
                    </a:lnTo>
                    <a:lnTo>
                      <a:pt x="335" y="825"/>
                    </a:lnTo>
                    <a:close/>
                    <a:moveTo>
                      <a:pt x="351" y="835"/>
                    </a:moveTo>
                    <a:lnTo>
                      <a:pt x="275" y="953"/>
                    </a:lnTo>
                    <a:lnTo>
                      <a:pt x="259" y="942"/>
                    </a:lnTo>
                    <a:lnTo>
                      <a:pt x="335" y="825"/>
                    </a:lnTo>
                    <a:lnTo>
                      <a:pt x="351" y="835"/>
                    </a:lnTo>
                    <a:close/>
                    <a:moveTo>
                      <a:pt x="259" y="943"/>
                    </a:moveTo>
                    <a:lnTo>
                      <a:pt x="259" y="943"/>
                    </a:lnTo>
                    <a:lnTo>
                      <a:pt x="259" y="942"/>
                    </a:lnTo>
                    <a:lnTo>
                      <a:pt x="266" y="947"/>
                    </a:lnTo>
                    <a:lnTo>
                      <a:pt x="259" y="943"/>
                    </a:lnTo>
                    <a:close/>
                    <a:moveTo>
                      <a:pt x="275" y="952"/>
                    </a:moveTo>
                    <a:lnTo>
                      <a:pt x="215" y="1070"/>
                    </a:lnTo>
                    <a:lnTo>
                      <a:pt x="198" y="1061"/>
                    </a:lnTo>
                    <a:lnTo>
                      <a:pt x="259" y="943"/>
                    </a:lnTo>
                    <a:lnTo>
                      <a:pt x="275" y="952"/>
                    </a:lnTo>
                    <a:close/>
                    <a:moveTo>
                      <a:pt x="197" y="1062"/>
                    </a:moveTo>
                    <a:lnTo>
                      <a:pt x="198" y="1061"/>
                    </a:lnTo>
                    <a:lnTo>
                      <a:pt x="207" y="1065"/>
                    </a:lnTo>
                    <a:lnTo>
                      <a:pt x="197" y="1062"/>
                    </a:lnTo>
                    <a:close/>
                    <a:moveTo>
                      <a:pt x="216" y="1069"/>
                    </a:moveTo>
                    <a:lnTo>
                      <a:pt x="171" y="1189"/>
                    </a:lnTo>
                    <a:lnTo>
                      <a:pt x="153" y="1182"/>
                    </a:lnTo>
                    <a:lnTo>
                      <a:pt x="197" y="1062"/>
                    </a:lnTo>
                    <a:lnTo>
                      <a:pt x="216" y="1069"/>
                    </a:lnTo>
                    <a:close/>
                    <a:moveTo>
                      <a:pt x="153" y="1183"/>
                    </a:moveTo>
                    <a:lnTo>
                      <a:pt x="153" y="1183"/>
                    </a:lnTo>
                    <a:lnTo>
                      <a:pt x="153" y="1182"/>
                    </a:lnTo>
                    <a:lnTo>
                      <a:pt x="162" y="1185"/>
                    </a:lnTo>
                    <a:lnTo>
                      <a:pt x="153" y="1183"/>
                    </a:lnTo>
                    <a:close/>
                    <a:moveTo>
                      <a:pt x="172" y="1188"/>
                    </a:moveTo>
                    <a:lnTo>
                      <a:pt x="143" y="1306"/>
                    </a:lnTo>
                    <a:lnTo>
                      <a:pt x="124" y="1301"/>
                    </a:lnTo>
                    <a:lnTo>
                      <a:pt x="153" y="1183"/>
                    </a:lnTo>
                    <a:lnTo>
                      <a:pt x="172" y="1188"/>
                    </a:lnTo>
                    <a:close/>
                    <a:moveTo>
                      <a:pt x="124" y="1302"/>
                    </a:moveTo>
                    <a:lnTo>
                      <a:pt x="124" y="1302"/>
                    </a:lnTo>
                    <a:lnTo>
                      <a:pt x="124" y="1301"/>
                    </a:lnTo>
                    <a:lnTo>
                      <a:pt x="133" y="1303"/>
                    </a:lnTo>
                    <a:lnTo>
                      <a:pt x="124" y="1302"/>
                    </a:lnTo>
                    <a:close/>
                    <a:moveTo>
                      <a:pt x="143" y="1304"/>
                    </a:moveTo>
                    <a:lnTo>
                      <a:pt x="130" y="1422"/>
                    </a:lnTo>
                    <a:lnTo>
                      <a:pt x="111" y="1420"/>
                    </a:lnTo>
                    <a:lnTo>
                      <a:pt x="124" y="1302"/>
                    </a:lnTo>
                    <a:lnTo>
                      <a:pt x="143" y="1304"/>
                    </a:lnTo>
                    <a:close/>
                    <a:moveTo>
                      <a:pt x="111" y="1421"/>
                    </a:moveTo>
                    <a:lnTo>
                      <a:pt x="111" y="1421"/>
                    </a:lnTo>
                    <a:lnTo>
                      <a:pt x="111" y="1420"/>
                    </a:lnTo>
                    <a:lnTo>
                      <a:pt x="121" y="1421"/>
                    </a:lnTo>
                    <a:lnTo>
                      <a:pt x="111" y="1421"/>
                    </a:lnTo>
                    <a:close/>
                    <a:moveTo>
                      <a:pt x="130" y="1420"/>
                    </a:moveTo>
                    <a:lnTo>
                      <a:pt x="133" y="1538"/>
                    </a:lnTo>
                    <a:lnTo>
                      <a:pt x="114" y="1539"/>
                    </a:lnTo>
                    <a:lnTo>
                      <a:pt x="111" y="1421"/>
                    </a:lnTo>
                    <a:lnTo>
                      <a:pt x="130" y="1420"/>
                    </a:lnTo>
                    <a:close/>
                    <a:moveTo>
                      <a:pt x="114" y="1539"/>
                    </a:moveTo>
                    <a:lnTo>
                      <a:pt x="114" y="1539"/>
                    </a:lnTo>
                    <a:lnTo>
                      <a:pt x="124" y="1538"/>
                    </a:lnTo>
                    <a:lnTo>
                      <a:pt x="114" y="1539"/>
                    </a:lnTo>
                    <a:close/>
                    <a:moveTo>
                      <a:pt x="133" y="1537"/>
                    </a:moveTo>
                    <a:lnTo>
                      <a:pt x="146" y="1652"/>
                    </a:lnTo>
                    <a:lnTo>
                      <a:pt x="128" y="1654"/>
                    </a:lnTo>
                    <a:lnTo>
                      <a:pt x="114" y="1539"/>
                    </a:lnTo>
                    <a:lnTo>
                      <a:pt x="133" y="1537"/>
                    </a:lnTo>
                    <a:close/>
                    <a:moveTo>
                      <a:pt x="128" y="1655"/>
                    </a:moveTo>
                    <a:lnTo>
                      <a:pt x="128" y="1655"/>
                    </a:lnTo>
                    <a:lnTo>
                      <a:pt x="128" y="1654"/>
                    </a:lnTo>
                    <a:lnTo>
                      <a:pt x="136" y="1653"/>
                    </a:lnTo>
                    <a:lnTo>
                      <a:pt x="128" y="1655"/>
                    </a:lnTo>
                    <a:close/>
                    <a:moveTo>
                      <a:pt x="145" y="1651"/>
                    </a:moveTo>
                    <a:lnTo>
                      <a:pt x="177" y="1762"/>
                    </a:lnTo>
                    <a:lnTo>
                      <a:pt x="159" y="1766"/>
                    </a:lnTo>
                    <a:lnTo>
                      <a:pt x="128" y="1655"/>
                    </a:lnTo>
                    <a:lnTo>
                      <a:pt x="145" y="1651"/>
                    </a:lnTo>
                    <a:close/>
                    <a:moveTo>
                      <a:pt x="159" y="1768"/>
                    </a:moveTo>
                    <a:lnTo>
                      <a:pt x="159" y="1768"/>
                    </a:lnTo>
                    <a:lnTo>
                      <a:pt x="159" y="1766"/>
                    </a:lnTo>
                    <a:lnTo>
                      <a:pt x="168" y="1764"/>
                    </a:lnTo>
                    <a:lnTo>
                      <a:pt x="159" y="1768"/>
                    </a:lnTo>
                    <a:close/>
                    <a:moveTo>
                      <a:pt x="177" y="1761"/>
                    </a:moveTo>
                    <a:lnTo>
                      <a:pt x="219" y="1866"/>
                    </a:lnTo>
                    <a:lnTo>
                      <a:pt x="200" y="1872"/>
                    </a:lnTo>
                    <a:lnTo>
                      <a:pt x="159" y="1768"/>
                    </a:lnTo>
                    <a:lnTo>
                      <a:pt x="177" y="1761"/>
                    </a:lnTo>
                    <a:close/>
                    <a:moveTo>
                      <a:pt x="201" y="1873"/>
                    </a:moveTo>
                    <a:lnTo>
                      <a:pt x="201" y="1873"/>
                    </a:lnTo>
                    <a:lnTo>
                      <a:pt x="200" y="1872"/>
                    </a:lnTo>
                    <a:lnTo>
                      <a:pt x="209" y="1869"/>
                    </a:lnTo>
                    <a:lnTo>
                      <a:pt x="201" y="1873"/>
                    </a:lnTo>
                    <a:close/>
                    <a:moveTo>
                      <a:pt x="218" y="1865"/>
                    </a:moveTo>
                    <a:lnTo>
                      <a:pt x="221" y="1871"/>
                    </a:lnTo>
                    <a:lnTo>
                      <a:pt x="205" y="1880"/>
                    </a:lnTo>
                    <a:lnTo>
                      <a:pt x="201" y="1873"/>
                    </a:lnTo>
                    <a:lnTo>
                      <a:pt x="218" y="1865"/>
                    </a:lnTo>
                    <a:close/>
                    <a:moveTo>
                      <a:pt x="221" y="1871"/>
                    </a:moveTo>
                    <a:lnTo>
                      <a:pt x="222" y="1873"/>
                    </a:lnTo>
                    <a:lnTo>
                      <a:pt x="222" y="1876"/>
                    </a:lnTo>
                    <a:lnTo>
                      <a:pt x="212" y="1876"/>
                    </a:lnTo>
                    <a:lnTo>
                      <a:pt x="221" y="1871"/>
                    </a:lnTo>
                    <a:close/>
                    <a:moveTo>
                      <a:pt x="222" y="1876"/>
                    </a:moveTo>
                    <a:lnTo>
                      <a:pt x="222" y="1882"/>
                    </a:lnTo>
                    <a:lnTo>
                      <a:pt x="204" y="1882"/>
                    </a:lnTo>
                    <a:lnTo>
                      <a:pt x="204" y="1876"/>
                    </a:lnTo>
                    <a:lnTo>
                      <a:pt x="222" y="1876"/>
                    </a:lnTo>
                    <a:close/>
                    <a:moveTo>
                      <a:pt x="222" y="1882"/>
                    </a:moveTo>
                    <a:lnTo>
                      <a:pt x="222" y="1888"/>
                    </a:lnTo>
                    <a:lnTo>
                      <a:pt x="204" y="1888"/>
                    </a:lnTo>
                    <a:lnTo>
                      <a:pt x="204" y="1882"/>
                    </a:lnTo>
                    <a:lnTo>
                      <a:pt x="222" y="1882"/>
                    </a:lnTo>
                    <a:close/>
                    <a:moveTo>
                      <a:pt x="222" y="1888"/>
                    </a:moveTo>
                    <a:lnTo>
                      <a:pt x="222" y="1892"/>
                    </a:lnTo>
                    <a:lnTo>
                      <a:pt x="219" y="1895"/>
                    </a:lnTo>
                    <a:lnTo>
                      <a:pt x="212" y="1888"/>
                    </a:lnTo>
                    <a:lnTo>
                      <a:pt x="222" y="1888"/>
                    </a:lnTo>
                    <a:close/>
                    <a:moveTo>
                      <a:pt x="219" y="1895"/>
                    </a:moveTo>
                    <a:lnTo>
                      <a:pt x="217" y="1898"/>
                    </a:lnTo>
                    <a:lnTo>
                      <a:pt x="202" y="1884"/>
                    </a:lnTo>
                    <a:lnTo>
                      <a:pt x="206" y="1881"/>
                    </a:lnTo>
                    <a:lnTo>
                      <a:pt x="219" y="1895"/>
                    </a:lnTo>
                    <a:close/>
                    <a:moveTo>
                      <a:pt x="200" y="1891"/>
                    </a:moveTo>
                    <a:lnTo>
                      <a:pt x="200" y="1888"/>
                    </a:lnTo>
                    <a:lnTo>
                      <a:pt x="202" y="1884"/>
                    </a:lnTo>
                    <a:lnTo>
                      <a:pt x="209" y="1891"/>
                    </a:lnTo>
                    <a:lnTo>
                      <a:pt x="200" y="1891"/>
                    </a:lnTo>
                    <a:close/>
                    <a:moveTo>
                      <a:pt x="219" y="1891"/>
                    </a:moveTo>
                    <a:lnTo>
                      <a:pt x="219" y="1898"/>
                    </a:lnTo>
                    <a:lnTo>
                      <a:pt x="200" y="1898"/>
                    </a:lnTo>
                    <a:lnTo>
                      <a:pt x="200" y="1891"/>
                    </a:lnTo>
                    <a:lnTo>
                      <a:pt x="219" y="1891"/>
                    </a:lnTo>
                    <a:close/>
                    <a:moveTo>
                      <a:pt x="219" y="1898"/>
                    </a:moveTo>
                    <a:lnTo>
                      <a:pt x="219" y="1902"/>
                    </a:lnTo>
                    <a:lnTo>
                      <a:pt x="217" y="1904"/>
                    </a:lnTo>
                    <a:lnTo>
                      <a:pt x="209" y="1898"/>
                    </a:lnTo>
                    <a:lnTo>
                      <a:pt x="219" y="1898"/>
                    </a:lnTo>
                    <a:close/>
                    <a:moveTo>
                      <a:pt x="217" y="1904"/>
                    </a:moveTo>
                    <a:lnTo>
                      <a:pt x="210" y="1911"/>
                    </a:lnTo>
                    <a:lnTo>
                      <a:pt x="197" y="1898"/>
                    </a:lnTo>
                    <a:lnTo>
                      <a:pt x="202" y="1891"/>
                    </a:lnTo>
                    <a:lnTo>
                      <a:pt x="217" y="1904"/>
                    </a:lnTo>
                    <a:close/>
                    <a:moveTo>
                      <a:pt x="195" y="1900"/>
                    </a:moveTo>
                    <a:lnTo>
                      <a:pt x="196" y="1899"/>
                    </a:lnTo>
                    <a:lnTo>
                      <a:pt x="197" y="1898"/>
                    </a:lnTo>
                    <a:lnTo>
                      <a:pt x="204" y="1904"/>
                    </a:lnTo>
                    <a:lnTo>
                      <a:pt x="195" y="1900"/>
                    </a:lnTo>
                    <a:close/>
                    <a:moveTo>
                      <a:pt x="211" y="1909"/>
                    </a:moveTo>
                    <a:lnTo>
                      <a:pt x="209" y="1914"/>
                    </a:lnTo>
                    <a:lnTo>
                      <a:pt x="191" y="1907"/>
                    </a:lnTo>
                    <a:lnTo>
                      <a:pt x="195" y="1900"/>
                    </a:lnTo>
                    <a:lnTo>
                      <a:pt x="211" y="1909"/>
                    </a:lnTo>
                    <a:close/>
                    <a:moveTo>
                      <a:pt x="209" y="1914"/>
                    </a:moveTo>
                    <a:lnTo>
                      <a:pt x="208" y="1916"/>
                    </a:lnTo>
                    <a:lnTo>
                      <a:pt x="207" y="1918"/>
                    </a:lnTo>
                    <a:lnTo>
                      <a:pt x="200" y="1911"/>
                    </a:lnTo>
                    <a:lnTo>
                      <a:pt x="209" y="1914"/>
                    </a:lnTo>
                    <a:close/>
                    <a:moveTo>
                      <a:pt x="207" y="1918"/>
                    </a:moveTo>
                    <a:lnTo>
                      <a:pt x="200" y="1923"/>
                    </a:lnTo>
                    <a:lnTo>
                      <a:pt x="187" y="1910"/>
                    </a:lnTo>
                    <a:lnTo>
                      <a:pt x="194" y="1904"/>
                    </a:lnTo>
                    <a:lnTo>
                      <a:pt x="207" y="1918"/>
                    </a:lnTo>
                    <a:close/>
                    <a:moveTo>
                      <a:pt x="200" y="1923"/>
                    </a:moveTo>
                    <a:lnTo>
                      <a:pt x="199" y="1924"/>
                    </a:lnTo>
                    <a:lnTo>
                      <a:pt x="198" y="1925"/>
                    </a:lnTo>
                    <a:lnTo>
                      <a:pt x="194" y="1916"/>
                    </a:lnTo>
                    <a:lnTo>
                      <a:pt x="200" y="1923"/>
                    </a:lnTo>
                    <a:close/>
                    <a:moveTo>
                      <a:pt x="198" y="1925"/>
                    </a:moveTo>
                    <a:lnTo>
                      <a:pt x="191" y="1929"/>
                    </a:lnTo>
                    <a:lnTo>
                      <a:pt x="183" y="1912"/>
                    </a:lnTo>
                    <a:lnTo>
                      <a:pt x="189" y="1909"/>
                    </a:lnTo>
                    <a:lnTo>
                      <a:pt x="198" y="1925"/>
                    </a:lnTo>
                    <a:close/>
                    <a:moveTo>
                      <a:pt x="191" y="1929"/>
                    </a:moveTo>
                    <a:lnTo>
                      <a:pt x="185" y="1932"/>
                    </a:lnTo>
                    <a:lnTo>
                      <a:pt x="177" y="1914"/>
                    </a:lnTo>
                    <a:lnTo>
                      <a:pt x="183" y="1912"/>
                    </a:lnTo>
                    <a:lnTo>
                      <a:pt x="191" y="1929"/>
                    </a:lnTo>
                    <a:close/>
                    <a:moveTo>
                      <a:pt x="185" y="1932"/>
                    </a:moveTo>
                    <a:lnTo>
                      <a:pt x="179" y="1935"/>
                    </a:lnTo>
                    <a:lnTo>
                      <a:pt x="171" y="1918"/>
                    </a:lnTo>
                    <a:lnTo>
                      <a:pt x="177" y="1914"/>
                    </a:lnTo>
                    <a:lnTo>
                      <a:pt x="185" y="1932"/>
                    </a:lnTo>
                    <a:close/>
                    <a:moveTo>
                      <a:pt x="179" y="1935"/>
                    </a:moveTo>
                    <a:lnTo>
                      <a:pt x="178" y="1935"/>
                    </a:lnTo>
                    <a:lnTo>
                      <a:pt x="177" y="1935"/>
                    </a:lnTo>
                    <a:lnTo>
                      <a:pt x="175" y="1926"/>
                    </a:lnTo>
                    <a:lnTo>
                      <a:pt x="179" y="1935"/>
                    </a:lnTo>
                    <a:close/>
                    <a:moveTo>
                      <a:pt x="177" y="1935"/>
                    </a:moveTo>
                    <a:lnTo>
                      <a:pt x="168" y="1938"/>
                    </a:lnTo>
                    <a:lnTo>
                      <a:pt x="162" y="1921"/>
                    </a:lnTo>
                    <a:lnTo>
                      <a:pt x="172" y="1918"/>
                    </a:lnTo>
                    <a:lnTo>
                      <a:pt x="177" y="1935"/>
                    </a:lnTo>
                    <a:close/>
                    <a:moveTo>
                      <a:pt x="168" y="1938"/>
                    </a:moveTo>
                    <a:lnTo>
                      <a:pt x="166" y="1940"/>
                    </a:lnTo>
                    <a:lnTo>
                      <a:pt x="165" y="1940"/>
                    </a:lnTo>
                    <a:lnTo>
                      <a:pt x="165" y="1930"/>
                    </a:lnTo>
                    <a:lnTo>
                      <a:pt x="168" y="1938"/>
                    </a:lnTo>
                    <a:close/>
                    <a:moveTo>
                      <a:pt x="165" y="1940"/>
                    </a:moveTo>
                    <a:lnTo>
                      <a:pt x="158" y="1940"/>
                    </a:lnTo>
                    <a:lnTo>
                      <a:pt x="158" y="1920"/>
                    </a:lnTo>
                    <a:lnTo>
                      <a:pt x="165" y="1920"/>
                    </a:lnTo>
                    <a:lnTo>
                      <a:pt x="165" y="1940"/>
                    </a:lnTo>
                    <a:close/>
                    <a:moveTo>
                      <a:pt x="158" y="1940"/>
                    </a:moveTo>
                    <a:lnTo>
                      <a:pt x="153" y="1940"/>
                    </a:lnTo>
                    <a:lnTo>
                      <a:pt x="153" y="1920"/>
                    </a:lnTo>
                    <a:lnTo>
                      <a:pt x="158" y="1920"/>
                    </a:lnTo>
                    <a:lnTo>
                      <a:pt x="158" y="1940"/>
                    </a:lnTo>
                    <a:close/>
                    <a:moveTo>
                      <a:pt x="153" y="1940"/>
                    </a:moveTo>
                    <a:lnTo>
                      <a:pt x="146" y="1940"/>
                    </a:lnTo>
                    <a:lnTo>
                      <a:pt x="146" y="1920"/>
                    </a:lnTo>
                    <a:lnTo>
                      <a:pt x="153" y="1920"/>
                    </a:lnTo>
                    <a:lnTo>
                      <a:pt x="153" y="1940"/>
                    </a:lnTo>
                    <a:close/>
                    <a:moveTo>
                      <a:pt x="146" y="1940"/>
                    </a:moveTo>
                    <a:lnTo>
                      <a:pt x="144" y="1940"/>
                    </a:lnTo>
                    <a:lnTo>
                      <a:pt x="142" y="1938"/>
                    </a:lnTo>
                    <a:lnTo>
                      <a:pt x="146" y="1930"/>
                    </a:lnTo>
                    <a:lnTo>
                      <a:pt x="146" y="1940"/>
                    </a:lnTo>
                    <a:close/>
                    <a:moveTo>
                      <a:pt x="142" y="1938"/>
                    </a:moveTo>
                    <a:lnTo>
                      <a:pt x="135" y="1935"/>
                    </a:lnTo>
                    <a:lnTo>
                      <a:pt x="144" y="1918"/>
                    </a:lnTo>
                    <a:lnTo>
                      <a:pt x="151" y="1921"/>
                    </a:lnTo>
                    <a:lnTo>
                      <a:pt x="142" y="1938"/>
                    </a:lnTo>
                    <a:close/>
                    <a:moveTo>
                      <a:pt x="135" y="1935"/>
                    </a:moveTo>
                    <a:lnTo>
                      <a:pt x="129" y="1932"/>
                    </a:lnTo>
                    <a:lnTo>
                      <a:pt x="137" y="1914"/>
                    </a:lnTo>
                    <a:lnTo>
                      <a:pt x="144" y="1918"/>
                    </a:lnTo>
                    <a:lnTo>
                      <a:pt x="135" y="1935"/>
                    </a:lnTo>
                    <a:close/>
                    <a:moveTo>
                      <a:pt x="129" y="1932"/>
                    </a:moveTo>
                    <a:lnTo>
                      <a:pt x="128" y="1931"/>
                    </a:lnTo>
                    <a:lnTo>
                      <a:pt x="126" y="1930"/>
                    </a:lnTo>
                    <a:lnTo>
                      <a:pt x="133" y="1923"/>
                    </a:lnTo>
                    <a:lnTo>
                      <a:pt x="129" y="1932"/>
                    </a:lnTo>
                    <a:close/>
                    <a:moveTo>
                      <a:pt x="126" y="1930"/>
                    </a:moveTo>
                    <a:lnTo>
                      <a:pt x="123" y="1926"/>
                    </a:lnTo>
                    <a:lnTo>
                      <a:pt x="136" y="1913"/>
                    </a:lnTo>
                    <a:lnTo>
                      <a:pt x="140" y="1916"/>
                    </a:lnTo>
                    <a:lnTo>
                      <a:pt x="126" y="1930"/>
                    </a:lnTo>
                    <a:close/>
                    <a:moveTo>
                      <a:pt x="134" y="1912"/>
                    </a:moveTo>
                    <a:lnTo>
                      <a:pt x="135" y="1912"/>
                    </a:lnTo>
                    <a:lnTo>
                      <a:pt x="136" y="1913"/>
                    </a:lnTo>
                    <a:lnTo>
                      <a:pt x="130" y="1920"/>
                    </a:lnTo>
                    <a:lnTo>
                      <a:pt x="134" y="1912"/>
                    </a:lnTo>
                    <a:close/>
                    <a:moveTo>
                      <a:pt x="126" y="1929"/>
                    </a:moveTo>
                    <a:lnTo>
                      <a:pt x="120" y="1925"/>
                    </a:lnTo>
                    <a:lnTo>
                      <a:pt x="128" y="1909"/>
                    </a:lnTo>
                    <a:lnTo>
                      <a:pt x="134" y="1912"/>
                    </a:lnTo>
                    <a:lnTo>
                      <a:pt x="126" y="1929"/>
                    </a:lnTo>
                    <a:close/>
                    <a:moveTo>
                      <a:pt x="120" y="1925"/>
                    </a:moveTo>
                    <a:lnTo>
                      <a:pt x="114" y="1923"/>
                    </a:lnTo>
                    <a:lnTo>
                      <a:pt x="114" y="1916"/>
                    </a:lnTo>
                    <a:lnTo>
                      <a:pt x="124" y="1916"/>
                    </a:lnTo>
                    <a:lnTo>
                      <a:pt x="120" y="1925"/>
                    </a:lnTo>
                    <a:close/>
                    <a:moveTo>
                      <a:pt x="114" y="1916"/>
                    </a:moveTo>
                    <a:lnTo>
                      <a:pt x="114" y="1914"/>
                    </a:lnTo>
                    <a:lnTo>
                      <a:pt x="133" y="1914"/>
                    </a:lnTo>
                    <a:lnTo>
                      <a:pt x="133" y="1916"/>
                    </a:lnTo>
                    <a:lnTo>
                      <a:pt x="114" y="1916"/>
                    </a:lnTo>
                    <a:close/>
                    <a:moveTo>
                      <a:pt x="133" y="1910"/>
                    </a:moveTo>
                    <a:lnTo>
                      <a:pt x="133" y="1912"/>
                    </a:lnTo>
                    <a:lnTo>
                      <a:pt x="133" y="1914"/>
                    </a:lnTo>
                    <a:lnTo>
                      <a:pt x="124" y="1914"/>
                    </a:lnTo>
                    <a:lnTo>
                      <a:pt x="133" y="1910"/>
                    </a:lnTo>
                    <a:close/>
                    <a:moveTo>
                      <a:pt x="115" y="1918"/>
                    </a:moveTo>
                    <a:lnTo>
                      <a:pt x="42" y="1742"/>
                    </a:lnTo>
                    <a:lnTo>
                      <a:pt x="59" y="1736"/>
                    </a:lnTo>
                    <a:lnTo>
                      <a:pt x="133" y="1910"/>
                    </a:lnTo>
                    <a:lnTo>
                      <a:pt x="115" y="1918"/>
                    </a:lnTo>
                    <a:close/>
                    <a:moveTo>
                      <a:pt x="42" y="1742"/>
                    </a:moveTo>
                    <a:lnTo>
                      <a:pt x="42" y="1742"/>
                    </a:lnTo>
                    <a:lnTo>
                      <a:pt x="42" y="1741"/>
                    </a:lnTo>
                    <a:lnTo>
                      <a:pt x="50" y="1739"/>
                    </a:lnTo>
                    <a:lnTo>
                      <a:pt x="42" y="1742"/>
                    </a:lnTo>
                    <a:close/>
                    <a:moveTo>
                      <a:pt x="42" y="1741"/>
                    </a:moveTo>
                    <a:lnTo>
                      <a:pt x="3" y="1562"/>
                    </a:lnTo>
                    <a:lnTo>
                      <a:pt x="22" y="1559"/>
                    </a:lnTo>
                    <a:lnTo>
                      <a:pt x="60" y="1737"/>
                    </a:lnTo>
                    <a:lnTo>
                      <a:pt x="42" y="1741"/>
                    </a:lnTo>
                    <a:close/>
                    <a:moveTo>
                      <a:pt x="3" y="1562"/>
                    </a:moveTo>
                    <a:lnTo>
                      <a:pt x="3" y="1562"/>
                    </a:lnTo>
                    <a:lnTo>
                      <a:pt x="3" y="1561"/>
                    </a:lnTo>
                    <a:lnTo>
                      <a:pt x="13" y="1561"/>
                    </a:lnTo>
                    <a:lnTo>
                      <a:pt x="3" y="1562"/>
                    </a:lnTo>
                    <a:close/>
                    <a:moveTo>
                      <a:pt x="3" y="1561"/>
                    </a:moveTo>
                    <a:lnTo>
                      <a:pt x="0" y="1383"/>
                    </a:lnTo>
                    <a:lnTo>
                      <a:pt x="19" y="1383"/>
                    </a:lnTo>
                    <a:lnTo>
                      <a:pt x="22" y="1560"/>
                    </a:lnTo>
                    <a:lnTo>
                      <a:pt x="3" y="1561"/>
                    </a:lnTo>
                    <a:close/>
                    <a:moveTo>
                      <a:pt x="0" y="1383"/>
                    </a:moveTo>
                    <a:lnTo>
                      <a:pt x="0" y="1383"/>
                    </a:lnTo>
                    <a:lnTo>
                      <a:pt x="0" y="1382"/>
                    </a:lnTo>
                    <a:lnTo>
                      <a:pt x="10" y="1383"/>
                    </a:lnTo>
                    <a:lnTo>
                      <a:pt x="0" y="1383"/>
                    </a:lnTo>
                    <a:close/>
                    <a:moveTo>
                      <a:pt x="0" y="1382"/>
                    </a:moveTo>
                    <a:lnTo>
                      <a:pt x="25" y="1203"/>
                    </a:lnTo>
                    <a:lnTo>
                      <a:pt x="44" y="1206"/>
                    </a:lnTo>
                    <a:lnTo>
                      <a:pt x="18" y="1384"/>
                    </a:lnTo>
                    <a:lnTo>
                      <a:pt x="0" y="1382"/>
                    </a:lnTo>
                    <a:close/>
                    <a:moveTo>
                      <a:pt x="25" y="1203"/>
                    </a:moveTo>
                    <a:lnTo>
                      <a:pt x="26" y="1203"/>
                    </a:lnTo>
                    <a:lnTo>
                      <a:pt x="26" y="1202"/>
                    </a:lnTo>
                    <a:lnTo>
                      <a:pt x="35" y="1205"/>
                    </a:lnTo>
                    <a:lnTo>
                      <a:pt x="25" y="1203"/>
                    </a:lnTo>
                    <a:close/>
                    <a:moveTo>
                      <a:pt x="26" y="1202"/>
                    </a:moveTo>
                    <a:lnTo>
                      <a:pt x="83" y="1027"/>
                    </a:lnTo>
                    <a:lnTo>
                      <a:pt x="101" y="1033"/>
                    </a:lnTo>
                    <a:lnTo>
                      <a:pt x="44" y="1207"/>
                    </a:lnTo>
                    <a:lnTo>
                      <a:pt x="26" y="1202"/>
                    </a:lnTo>
                    <a:close/>
                    <a:moveTo>
                      <a:pt x="83" y="1027"/>
                    </a:moveTo>
                    <a:lnTo>
                      <a:pt x="83" y="1027"/>
                    </a:lnTo>
                    <a:lnTo>
                      <a:pt x="83" y="1026"/>
                    </a:lnTo>
                    <a:lnTo>
                      <a:pt x="92" y="1030"/>
                    </a:lnTo>
                    <a:lnTo>
                      <a:pt x="83" y="1027"/>
                    </a:lnTo>
                    <a:close/>
                    <a:moveTo>
                      <a:pt x="83" y="1026"/>
                    </a:moveTo>
                    <a:lnTo>
                      <a:pt x="166" y="858"/>
                    </a:lnTo>
                    <a:lnTo>
                      <a:pt x="184" y="866"/>
                    </a:lnTo>
                    <a:lnTo>
                      <a:pt x="101" y="1034"/>
                    </a:lnTo>
                    <a:lnTo>
                      <a:pt x="83" y="1026"/>
                    </a:lnTo>
                    <a:close/>
                    <a:moveTo>
                      <a:pt x="166" y="858"/>
                    </a:moveTo>
                    <a:lnTo>
                      <a:pt x="166" y="857"/>
                    </a:lnTo>
                    <a:lnTo>
                      <a:pt x="167" y="856"/>
                    </a:lnTo>
                    <a:lnTo>
                      <a:pt x="175" y="861"/>
                    </a:lnTo>
                    <a:lnTo>
                      <a:pt x="166" y="858"/>
                    </a:lnTo>
                    <a:close/>
                    <a:moveTo>
                      <a:pt x="167" y="856"/>
                    </a:moveTo>
                    <a:lnTo>
                      <a:pt x="279" y="694"/>
                    </a:lnTo>
                    <a:lnTo>
                      <a:pt x="294" y="705"/>
                    </a:lnTo>
                    <a:lnTo>
                      <a:pt x="183" y="867"/>
                    </a:lnTo>
                    <a:lnTo>
                      <a:pt x="167" y="856"/>
                    </a:lnTo>
                    <a:close/>
                    <a:moveTo>
                      <a:pt x="279" y="694"/>
                    </a:moveTo>
                    <a:lnTo>
                      <a:pt x="279" y="694"/>
                    </a:lnTo>
                    <a:lnTo>
                      <a:pt x="286" y="699"/>
                    </a:lnTo>
                    <a:lnTo>
                      <a:pt x="279" y="694"/>
                    </a:lnTo>
                    <a:close/>
                    <a:moveTo>
                      <a:pt x="279" y="694"/>
                    </a:moveTo>
                    <a:lnTo>
                      <a:pt x="409" y="540"/>
                    </a:lnTo>
                    <a:lnTo>
                      <a:pt x="423" y="554"/>
                    </a:lnTo>
                    <a:lnTo>
                      <a:pt x="293" y="706"/>
                    </a:lnTo>
                    <a:lnTo>
                      <a:pt x="279" y="694"/>
                    </a:lnTo>
                    <a:close/>
                    <a:moveTo>
                      <a:pt x="409" y="540"/>
                    </a:moveTo>
                    <a:lnTo>
                      <a:pt x="410" y="540"/>
                    </a:lnTo>
                    <a:lnTo>
                      <a:pt x="416" y="547"/>
                    </a:lnTo>
                    <a:lnTo>
                      <a:pt x="409" y="540"/>
                    </a:lnTo>
                    <a:close/>
                    <a:moveTo>
                      <a:pt x="410" y="540"/>
                    </a:moveTo>
                    <a:lnTo>
                      <a:pt x="565" y="400"/>
                    </a:lnTo>
                    <a:lnTo>
                      <a:pt x="578" y="415"/>
                    </a:lnTo>
                    <a:lnTo>
                      <a:pt x="423" y="554"/>
                    </a:lnTo>
                    <a:lnTo>
                      <a:pt x="410" y="540"/>
                    </a:lnTo>
                    <a:close/>
                    <a:moveTo>
                      <a:pt x="565" y="400"/>
                    </a:moveTo>
                    <a:lnTo>
                      <a:pt x="566" y="399"/>
                    </a:lnTo>
                    <a:lnTo>
                      <a:pt x="572" y="407"/>
                    </a:lnTo>
                    <a:lnTo>
                      <a:pt x="565" y="400"/>
                    </a:lnTo>
                    <a:close/>
                    <a:moveTo>
                      <a:pt x="566" y="399"/>
                    </a:moveTo>
                    <a:lnTo>
                      <a:pt x="742" y="272"/>
                    </a:lnTo>
                    <a:lnTo>
                      <a:pt x="753" y="288"/>
                    </a:lnTo>
                    <a:lnTo>
                      <a:pt x="577" y="415"/>
                    </a:lnTo>
                    <a:lnTo>
                      <a:pt x="566" y="399"/>
                    </a:lnTo>
                    <a:close/>
                    <a:moveTo>
                      <a:pt x="742" y="272"/>
                    </a:moveTo>
                    <a:lnTo>
                      <a:pt x="742" y="272"/>
                    </a:lnTo>
                    <a:lnTo>
                      <a:pt x="742" y="271"/>
                    </a:lnTo>
                    <a:lnTo>
                      <a:pt x="747" y="280"/>
                    </a:lnTo>
                    <a:lnTo>
                      <a:pt x="742" y="272"/>
                    </a:lnTo>
                    <a:close/>
                    <a:moveTo>
                      <a:pt x="742" y="271"/>
                    </a:moveTo>
                    <a:lnTo>
                      <a:pt x="856" y="205"/>
                    </a:lnTo>
                    <a:lnTo>
                      <a:pt x="866" y="222"/>
                    </a:lnTo>
                    <a:lnTo>
                      <a:pt x="752" y="288"/>
                    </a:lnTo>
                    <a:lnTo>
                      <a:pt x="742" y="271"/>
                    </a:lnTo>
                    <a:close/>
                    <a:moveTo>
                      <a:pt x="856" y="205"/>
                    </a:moveTo>
                    <a:lnTo>
                      <a:pt x="856" y="205"/>
                    </a:lnTo>
                    <a:lnTo>
                      <a:pt x="857" y="204"/>
                    </a:lnTo>
                    <a:lnTo>
                      <a:pt x="861" y="213"/>
                    </a:lnTo>
                    <a:lnTo>
                      <a:pt x="856" y="205"/>
                    </a:lnTo>
                    <a:close/>
                    <a:moveTo>
                      <a:pt x="857" y="204"/>
                    </a:moveTo>
                    <a:lnTo>
                      <a:pt x="1003" y="138"/>
                    </a:lnTo>
                    <a:lnTo>
                      <a:pt x="1012" y="156"/>
                    </a:lnTo>
                    <a:lnTo>
                      <a:pt x="865" y="222"/>
                    </a:lnTo>
                    <a:lnTo>
                      <a:pt x="857" y="204"/>
                    </a:lnTo>
                    <a:close/>
                    <a:moveTo>
                      <a:pt x="1003" y="138"/>
                    </a:moveTo>
                    <a:lnTo>
                      <a:pt x="1004" y="138"/>
                    </a:lnTo>
                    <a:lnTo>
                      <a:pt x="1007" y="147"/>
                    </a:lnTo>
                    <a:lnTo>
                      <a:pt x="1003" y="138"/>
                    </a:lnTo>
                    <a:close/>
                    <a:moveTo>
                      <a:pt x="1004" y="138"/>
                    </a:moveTo>
                    <a:lnTo>
                      <a:pt x="1179" y="77"/>
                    </a:lnTo>
                    <a:lnTo>
                      <a:pt x="1185" y="95"/>
                    </a:lnTo>
                    <a:lnTo>
                      <a:pt x="1011" y="156"/>
                    </a:lnTo>
                    <a:lnTo>
                      <a:pt x="1004" y="138"/>
                    </a:lnTo>
                    <a:close/>
                    <a:moveTo>
                      <a:pt x="1179" y="77"/>
                    </a:moveTo>
                    <a:lnTo>
                      <a:pt x="1179" y="77"/>
                    </a:lnTo>
                    <a:lnTo>
                      <a:pt x="1183" y="86"/>
                    </a:lnTo>
                    <a:lnTo>
                      <a:pt x="1179" y="77"/>
                    </a:lnTo>
                    <a:close/>
                    <a:moveTo>
                      <a:pt x="1179" y="77"/>
                    </a:moveTo>
                    <a:lnTo>
                      <a:pt x="1370" y="29"/>
                    </a:lnTo>
                    <a:lnTo>
                      <a:pt x="1376" y="47"/>
                    </a:lnTo>
                    <a:lnTo>
                      <a:pt x="1185" y="95"/>
                    </a:lnTo>
                    <a:lnTo>
                      <a:pt x="1179" y="77"/>
                    </a:lnTo>
                    <a:close/>
                    <a:moveTo>
                      <a:pt x="1370" y="29"/>
                    </a:moveTo>
                    <a:lnTo>
                      <a:pt x="1371" y="29"/>
                    </a:lnTo>
                    <a:lnTo>
                      <a:pt x="1373" y="39"/>
                    </a:lnTo>
                    <a:lnTo>
                      <a:pt x="1370" y="29"/>
                    </a:lnTo>
                    <a:close/>
                    <a:moveTo>
                      <a:pt x="1371" y="29"/>
                    </a:moveTo>
                    <a:lnTo>
                      <a:pt x="1582" y="0"/>
                    </a:lnTo>
                    <a:lnTo>
                      <a:pt x="1584" y="19"/>
                    </a:lnTo>
                    <a:lnTo>
                      <a:pt x="1374" y="47"/>
                    </a:lnTo>
                    <a:lnTo>
                      <a:pt x="1371" y="29"/>
                    </a:lnTo>
                    <a:close/>
                    <a:moveTo>
                      <a:pt x="1582" y="0"/>
                    </a:moveTo>
                    <a:lnTo>
                      <a:pt x="1582" y="0"/>
                    </a:lnTo>
                    <a:lnTo>
                      <a:pt x="1583" y="0"/>
                    </a:lnTo>
                    <a:lnTo>
                      <a:pt x="1583" y="10"/>
                    </a:lnTo>
                    <a:lnTo>
                      <a:pt x="1582" y="0"/>
                    </a:lnTo>
                    <a:close/>
                    <a:moveTo>
                      <a:pt x="1583" y="0"/>
                    </a:moveTo>
                    <a:lnTo>
                      <a:pt x="1802" y="0"/>
                    </a:lnTo>
                    <a:lnTo>
                      <a:pt x="1802" y="19"/>
                    </a:lnTo>
                    <a:lnTo>
                      <a:pt x="1583" y="19"/>
                    </a:lnTo>
                    <a:lnTo>
                      <a:pt x="1583" y="0"/>
                    </a:lnTo>
                    <a:close/>
                    <a:moveTo>
                      <a:pt x="1802" y="0"/>
                    </a:moveTo>
                    <a:lnTo>
                      <a:pt x="1802" y="0"/>
                    </a:lnTo>
                    <a:lnTo>
                      <a:pt x="1803" y="0"/>
                    </a:lnTo>
                    <a:lnTo>
                      <a:pt x="1802" y="10"/>
                    </a:lnTo>
                    <a:lnTo>
                      <a:pt x="1802" y="0"/>
                    </a:lnTo>
                    <a:close/>
                    <a:moveTo>
                      <a:pt x="1803" y="0"/>
                    </a:moveTo>
                    <a:lnTo>
                      <a:pt x="2026" y="32"/>
                    </a:lnTo>
                    <a:lnTo>
                      <a:pt x="2023" y="51"/>
                    </a:lnTo>
                    <a:lnTo>
                      <a:pt x="1800" y="19"/>
                    </a:lnTo>
                    <a:lnTo>
                      <a:pt x="1803" y="0"/>
                    </a:lnTo>
                    <a:close/>
                    <a:moveTo>
                      <a:pt x="2026" y="32"/>
                    </a:moveTo>
                    <a:lnTo>
                      <a:pt x="2026" y="32"/>
                    </a:lnTo>
                    <a:lnTo>
                      <a:pt x="2027" y="32"/>
                    </a:lnTo>
                    <a:lnTo>
                      <a:pt x="2024" y="42"/>
                    </a:lnTo>
                    <a:lnTo>
                      <a:pt x="2026" y="32"/>
                    </a:lnTo>
                    <a:close/>
                    <a:moveTo>
                      <a:pt x="2027" y="32"/>
                    </a:moveTo>
                    <a:lnTo>
                      <a:pt x="2250" y="103"/>
                    </a:lnTo>
                    <a:lnTo>
                      <a:pt x="2244" y="120"/>
                    </a:lnTo>
                    <a:lnTo>
                      <a:pt x="2022" y="51"/>
                    </a:lnTo>
                    <a:lnTo>
                      <a:pt x="2027" y="32"/>
                    </a:lnTo>
                    <a:close/>
                    <a:moveTo>
                      <a:pt x="2250" y="103"/>
                    </a:moveTo>
                    <a:lnTo>
                      <a:pt x="2251" y="103"/>
                    </a:lnTo>
                    <a:lnTo>
                      <a:pt x="2251" y="104"/>
                    </a:lnTo>
                    <a:lnTo>
                      <a:pt x="2247" y="111"/>
                    </a:lnTo>
                    <a:lnTo>
                      <a:pt x="2250" y="103"/>
                    </a:lnTo>
                    <a:close/>
                    <a:moveTo>
                      <a:pt x="2251" y="104"/>
                    </a:moveTo>
                    <a:lnTo>
                      <a:pt x="2465" y="224"/>
                    </a:lnTo>
                    <a:lnTo>
                      <a:pt x="2455" y="240"/>
                    </a:lnTo>
                    <a:lnTo>
                      <a:pt x="2242" y="120"/>
                    </a:lnTo>
                    <a:lnTo>
                      <a:pt x="2251" y="104"/>
                    </a:lnTo>
                    <a:close/>
                    <a:moveTo>
                      <a:pt x="2465" y="224"/>
                    </a:moveTo>
                    <a:lnTo>
                      <a:pt x="2465" y="224"/>
                    </a:lnTo>
                    <a:lnTo>
                      <a:pt x="2466" y="225"/>
                    </a:lnTo>
                    <a:lnTo>
                      <a:pt x="2459" y="233"/>
                    </a:lnTo>
                    <a:lnTo>
                      <a:pt x="2465" y="224"/>
                    </a:lnTo>
                    <a:close/>
                    <a:moveTo>
                      <a:pt x="2466" y="225"/>
                    </a:moveTo>
                    <a:lnTo>
                      <a:pt x="2669" y="400"/>
                    </a:lnTo>
                    <a:lnTo>
                      <a:pt x="2657" y="415"/>
                    </a:lnTo>
                    <a:lnTo>
                      <a:pt x="2454" y="239"/>
                    </a:lnTo>
                    <a:lnTo>
                      <a:pt x="2466" y="225"/>
                    </a:lnTo>
                    <a:close/>
                    <a:moveTo>
                      <a:pt x="2669" y="400"/>
                    </a:moveTo>
                    <a:lnTo>
                      <a:pt x="2670" y="400"/>
                    </a:lnTo>
                    <a:lnTo>
                      <a:pt x="2663" y="407"/>
                    </a:lnTo>
                    <a:lnTo>
                      <a:pt x="2669" y="400"/>
                    </a:lnTo>
                    <a:close/>
                    <a:moveTo>
                      <a:pt x="2670" y="400"/>
                    </a:moveTo>
                    <a:lnTo>
                      <a:pt x="2685" y="416"/>
                    </a:lnTo>
                    <a:lnTo>
                      <a:pt x="2672" y="430"/>
                    </a:lnTo>
                    <a:lnTo>
                      <a:pt x="2657" y="414"/>
                    </a:lnTo>
                    <a:lnTo>
                      <a:pt x="2670" y="400"/>
                    </a:lnTo>
                    <a:close/>
                    <a:moveTo>
                      <a:pt x="2685" y="416"/>
                    </a:moveTo>
                    <a:lnTo>
                      <a:pt x="2686" y="417"/>
                    </a:lnTo>
                    <a:lnTo>
                      <a:pt x="2686" y="418"/>
                    </a:lnTo>
                    <a:lnTo>
                      <a:pt x="2679" y="423"/>
                    </a:lnTo>
                    <a:lnTo>
                      <a:pt x="2685" y="416"/>
                    </a:lnTo>
                    <a:close/>
                    <a:moveTo>
                      <a:pt x="2686" y="418"/>
                    </a:moveTo>
                    <a:lnTo>
                      <a:pt x="2703" y="440"/>
                    </a:lnTo>
                    <a:lnTo>
                      <a:pt x="2688" y="451"/>
                    </a:lnTo>
                    <a:lnTo>
                      <a:pt x="2671" y="429"/>
                    </a:lnTo>
                    <a:lnTo>
                      <a:pt x="2686" y="418"/>
                    </a:lnTo>
                    <a:close/>
                    <a:moveTo>
                      <a:pt x="2688" y="451"/>
                    </a:moveTo>
                    <a:lnTo>
                      <a:pt x="2688" y="451"/>
                    </a:lnTo>
                    <a:lnTo>
                      <a:pt x="2695" y="446"/>
                    </a:lnTo>
                    <a:lnTo>
                      <a:pt x="2688" y="451"/>
                    </a:lnTo>
                    <a:close/>
                    <a:moveTo>
                      <a:pt x="2702" y="439"/>
                    </a:moveTo>
                    <a:lnTo>
                      <a:pt x="2722" y="461"/>
                    </a:lnTo>
                    <a:lnTo>
                      <a:pt x="2706" y="473"/>
                    </a:lnTo>
                    <a:lnTo>
                      <a:pt x="2688" y="451"/>
                    </a:lnTo>
                    <a:lnTo>
                      <a:pt x="2702" y="439"/>
                    </a:lnTo>
                    <a:close/>
                    <a:moveTo>
                      <a:pt x="2722" y="461"/>
                    </a:moveTo>
                    <a:lnTo>
                      <a:pt x="2722" y="462"/>
                    </a:lnTo>
                    <a:lnTo>
                      <a:pt x="2723" y="463"/>
                    </a:lnTo>
                    <a:lnTo>
                      <a:pt x="2714" y="468"/>
                    </a:lnTo>
                    <a:lnTo>
                      <a:pt x="2722" y="461"/>
                    </a:lnTo>
                    <a:close/>
                    <a:moveTo>
                      <a:pt x="2723" y="463"/>
                    </a:moveTo>
                    <a:lnTo>
                      <a:pt x="2735" y="485"/>
                    </a:lnTo>
                    <a:lnTo>
                      <a:pt x="2718" y="494"/>
                    </a:lnTo>
                    <a:lnTo>
                      <a:pt x="2705" y="472"/>
                    </a:lnTo>
                    <a:lnTo>
                      <a:pt x="2723" y="463"/>
                    </a:lnTo>
                    <a:close/>
                    <a:moveTo>
                      <a:pt x="2718" y="495"/>
                    </a:moveTo>
                    <a:lnTo>
                      <a:pt x="2718" y="495"/>
                    </a:lnTo>
                    <a:lnTo>
                      <a:pt x="2718" y="494"/>
                    </a:lnTo>
                    <a:lnTo>
                      <a:pt x="2727" y="490"/>
                    </a:lnTo>
                    <a:lnTo>
                      <a:pt x="2718" y="495"/>
                    </a:lnTo>
                    <a:close/>
                    <a:moveTo>
                      <a:pt x="2735" y="484"/>
                    </a:moveTo>
                    <a:lnTo>
                      <a:pt x="2750" y="506"/>
                    </a:lnTo>
                    <a:lnTo>
                      <a:pt x="2735" y="517"/>
                    </a:lnTo>
                    <a:lnTo>
                      <a:pt x="2718" y="495"/>
                    </a:lnTo>
                    <a:lnTo>
                      <a:pt x="2735" y="484"/>
                    </a:lnTo>
                    <a:close/>
                    <a:moveTo>
                      <a:pt x="2750" y="506"/>
                    </a:moveTo>
                    <a:lnTo>
                      <a:pt x="2750" y="507"/>
                    </a:lnTo>
                    <a:lnTo>
                      <a:pt x="2743" y="512"/>
                    </a:lnTo>
                    <a:lnTo>
                      <a:pt x="2750" y="506"/>
                    </a:lnTo>
                    <a:close/>
                    <a:moveTo>
                      <a:pt x="2750" y="507"/>
                    </a:moveTo>
                    <a:lnTo>
                      <a:pt x="2764" y="529"/>
                    </a:lnTo>
                    <a:lnTo>
                      <a:pt x="2747" y="539"/>
                    </a:lnTo>
                    <a:lnTo>
                      <a:pt x="2734" y="517"/>
                    </a:lnTo>
                    <a:lnTo>
                      <a:pt x="2750" y="507"/>
                    </a:lnTo>
                    <a:close/>
                    <a:moveTo>
                      <a:pt x="2764" y="529"/>
                    </a:moveTo>
                    <a:lnTo>
                      <a:pt x="2764" y="530"/>
                    </a:lnTo>
                    <a:lnTo>
                      <a:pt x="2765" y="532"/>
                    </a:lnTo>
                    <a:lnTo>
                      <a:pt x="2755" y="534"/>
                    </a:lnTo>
                    <a:lnTo>
                      <a:pt x="2764" y="529"/>
                    </a:lnTo>
                    <a:close/>
                    <a:moveTo>
                      <a:pt x="2765" y="532"/>
                    </a:moveTo>
                    <a:lnTo>
                      <a:pt x="2771" y="554"/>
                    </a:lnTo>
                    <a:lnTo>
                      <a:pt x="2753" y="559"/>
                    </a:lnTo>
                    <a:lnTo>
                      <a:pt x="2746" y="537"/>
                    </a:lnTo>
                    <a:lnTo>
                      <a:pt x="2765" y="532"/>
                    </a:lnTo>
                    <a:close/>
                    <a:moveTo>
                      <a:pt x="2753" y="560"/>
                    </a:moveTo>
                    <a:lnTo>
                      <a:pt x="2753" y="559"/>
                    </a:lnTo>
                    <a:lnTo>
                      <a:pt x="2761" y="557"/>
                    </a:lnTo>
                    <a:lnTo>
                      <a:pt x="2753" y="560"/>
                    </a:lnTo>
                    <a:close/>
                    <a:moveTo>
                      <a:pt x="2770" y="552"/>
                    </a:moveTo>
                    <a:lnTo>
                      <a:pt x="2777" y="569"/>
                    </a:lnTo>
                    <a:lnTo>
                      <a:pt x="2759" y="576"/>
                    </a:lnTo>
                    <a:lnTo>
                      <a:pt x="2753" y="560"/>
                    </a:lnTo>
                    <a:lnTo>
                      <a:pt x="2770" y="552"/>
                    </a:lnTo>
                    <a:close/>
                    <a:moveTo>
                      <a:pt x="2777" y="569"/>
                    </a:moveTo>
                    <a:lnTo>
                      <a:pt x="2778" y="570"/>
                    </a:lnTo>
                    <a:lnTo>
                      <a:pt x="2778" y="572"/>
                    </a:lnTo>
                    <a:lnTo>
                      <a:pt x="2768" y="572"/>
                    </a:lnTo>
                    <a:lnTo>
                      <a:pt x="2777" y="569"/>
                    </a:lnTo>
                    <a:close/>
                    <a:moveTo>
                      <a:pt x="2778" y="572"/>
                    </a:moveTo>
                    <a:lnTo>
                      <a:pt x="2778" y="586"/>
                    </a:lnTo>
                    <a:lnTo>
                      <a:pt x="2758" y="586"/>
                    </a:lnTo>
                    <a:lnTo>
                      <a:pt x="2758" y="572"/>
                    </a:lnTo>
                    <a:lnTo>
                      <a:pt x="2778" y="572"/>
                    </a:lnTo>
                    <a:close/>
                    <a:moveTo>
                      <a:pt x="2778" y="586"/>
                    </a:moveTo>
                    <a:lnTo>
                      <a:pt x="2778" y="588"/>
                    </a:lnTo>
                    <a:lnTo>
                      <a:pt x="2776" y="590"/>
                    </a:lnTo>
                    <a:lnTo>
                      <a:pt x="2768" y="586"/>
                    </a:lnTo>
                    <a:lnTo>
                      <a:pt x="2778" y="586"/>
                    </a:lnTo>
                    <a:close/>
                    <a:moveTo>
                      <a:pt x="2776" y="590"/>
                    </a:moveTo>
                    <a:lnTo>
                      <a:pt x="2769" y="600"/>
                    </a:lnTo>
                    <a:lnTo>
                      <a:pt x="2754" y="589"/>
                    </a:lnTo>
                    <a:lnTo>
                      <a:pt x="2760" y="580"/>
                    </a:lnTo>
                    <a:lnTo>
                      <a:pt x="2776" y="590"/>
                    </a:lnTo>
                    <a:close/>
                    <a:moveTo>
                      <a:pt x="2769" y="600"/>
                    </a:moveTo>
                    <a:lnTo>
                      <a:pt x="2768" y="602"/>
                    </a:lnTo>
                    <a:lnTo>
                      <a:pt x="2767" y="603"/>
                    </a:lnTo>
                    <a:lnTo>
                      <a:pt x="2761" y="594"/>
                    </a:lnTo>
                    <a:lnTo>
                      <a:pt x="2769" y="600"/>
                    </a:lnTo>
                    <a:close/>
                    <a:moveTo>
                      <a:pt x="2767" y="603"/>
                    </a:moveTo>
                    <a:lnTo>
                      <a:pt x="2750" y="612"/>
                    </a:lnTo>
                    <a:lnTo>
                      <a:pt x="2740" y="595"/>
                    </a:lnTo>
                    <a:lnTo>
                      <a:pt x="2757" y="587"/>
                    </a:lnTo>
                    <a:lnTo>
                      <a:pt x="2767" y="603"/>
                    </a:lnTo>
                    <a:close/>
                    <a:moveTo>
                      <a:pt x="2750" y="612"/>
                    </a:moveTo>
                    <a:lnTo>
                      <a:pt x="2748" y="613"/>
                    </a:lnTo>
                    <a:lnTo>
                      <a:pt x="2746" y="613"/>
                    </a:lnTo>
                    <a:lnTo>
                      <a:pt x="2746" y="604"/>
                    </a:lnTo>
                    <a:lnTo>
                      <a:pt x="2750" y="612"/>
                    </a:lnTo>
                    <a:close/>
                    <a:moveTo>
                      <a:pt x="2746" y="613"/>
                    </a:moveTo>
                    <a:lnTo>
                      <a:pt x="2729" y="613"/>
                    </a:lnTo>
                    <a:lnTo>
                      <a:pt x="2729" y="594"/>
                    </a:lnTo>
                    <a:lnTo>
                      <a:pt x="2746" y="594"/>
                    </a:lnTo>
                    <a:lnTo>
                      <a:pt x="2746" y="613"/>
                    </a:lnTo>
                    <a:close/>
                    <a:moveTo>
                      <a:pt x="2729" y="613"/>
                    </a:moveTo>
                    <a:lnTo>
                      <a:pt x="2728" y="613"/>
                    </a:lnTo>
                    <a:lnTo>
                      <a:pt x="2726" y="613"/>
                    </a:lnTo>
                    <a:lnTo>
                      <a:pt x="2729" y="604"/>
                    </a:lnTo>
                    <a:lnTo>
                      <a:pt x="2729" y="613"/>
                    </a:lnTo>
                    <a:close/>
                    <a:moveTo>
                      <a:pt x="2726" y="613"/>
                    </a:moveTo>
                    <a:lnTo>
                      <a:pt x="2711" y="607"/>
                    </a:lnTo>
                    <a:lnTo>
                      <a:pt x="2717" y="589"/>
                    </a:lnTo>
                    <a:lnTo>
                      <a:pt x="2734" y="595"/>
                    </a:lnTo>
                    <a:lnTo>
                      <a:pt x="2726" y="613"/>
                    </a:lnTo>
                    <a:close/>
                    <a:moveTo>
                      <a:pt x="2711" y="607"/>
                    </a:moveTo>
                    <a:lnTo>
                      <a:pt x="2710" y="607"/>
                    </a:lnTo>
                    <a:lnTo>
                      <a:pt x="2708" y="605"/>
                    </a:lnTo>
                    <a:lnTo>
                      <a:pt x="2714" y="598"/>
                    </a:lnTo>
                    <a:lnTo>
                      <a:pt x="2711" y="607"/>
                    </a:lnTo>
                    <a:close/>
                    <a:moveTo>
                      <a:pt x="2708" y="605"/>
                    </a:moveTo>
                    <a:lnTo>
                      <a:pt x="2695" y="595"/>
                    </a:lnTo>
                    <a:lnTo>
                      <a:pt x="2707" y="581"/>
                    </a:lnTo>
                    <a:lnTo>
                      <a:pt x="2719" y="590"/>
                    </a:lnTo>
                    <a:lnTo>
                      <a:pt x="2708" y="605"/>
                    </a:lnTo>
                    <a:close/>
                    <a:moveTo>
                      <a:pt x="2695" y="595"/>
                    </a:moveTo>
                    <a:lnTo>
                      <a:pt x="2695" y="595"/>
                    </a:lnTo>
                    <a:lnTo>
                      <a:pt x="2694" y="595"/>
                    </a:lnTo>
                    <a:lnTo>
                      <a:pt x="2701" y="588"/>
                    </a:lnTo>
                    <a:lnTo>
                      <a:pt x="2695" y="595"/>
                    </a:lnTo>
                    <a:close/>
                    <a:moveTo>
                      <a:pt x="2694" y="595"/>
                    </a:moveTo>
                    <a:lnTo>
                      <a:pt x="2682" y="582"/>
                    </a:lnTo>
                    <a:lnTo>
                      <a:pt x="2695" y="569"/>
                    </a:lnTo>
                    <a:lnTo>
                      <a:pt x="2708" y="581"/>
                    </a:lnTo>
                    <a:lnTo>
                      <a:pt x="2694" y="595"/>
                    </a:lnTo>
                    <a:close/>
                    <a:moveTo>
                      <a:pt x="2682" y="582"/>
                    </a:moveTo>
                    <a:lnTo>
                      <a:pt x="2681" y="581"/>
                    </a:lnTo>
                    <a:lnTo>
                      <a:pt x="2680" y="580"/>
                    </a:lnTo>
                    <a:lnTo>
                      <a:pt x="2689" y="576"/>
                    </a:lnTo>
                    <a:lnTo>
                      <a:pt x="2682" y="582"/>
                    </a:lnTo>
                    <a:close/>
                    <a:moveTo>
                      <a:pt x="2680" y="580"/>
                    </a:moveTo>
                    <a:lnTo>
                      <a:pt x="2671" y="565"/>
                    </a:lnTo>
                    <a:lnTo>
                      <a:pt x="2688" y="555"/>
                    </a:lnTo>
                    <a:lnTo>
                      <a:pt x="2696" y="570"/>
                    </a:lnTo>
                    <a:lnTo>
                      <a:pt x="2680" y="580"/>
                    </a:lnTo>
                    <a:close/>
                    <a:moveTo>
                      <a:pt x="2686" y="555"/>
                    </a:moveTo>
                    <a:lnTo>
                      <a:pt x="2688" y="555"/>
                    </a:lnTo>
                    <a:lnTo>
                      <a:pt x="2679" y="559"/>
                    </a:lnTo>
                    <a:lnTo>
                      <a:pt x="2686" y="555"/>
                    </a:lnTo>
                    <a:close/>
                    <a:moveTo>
                      <a:pt x="2671" y="565"/>
                    </a:moveTo>
                    <a:lnTo>
                      <a:pt x="2659" y="546"/>
                    </a:lnTo>
                    <a:lnTo>
                      <a:pt x="2674" y="535"/>
                    </a:lnTo>
                    <a:lnTo>
                      <a:pt x="2686" y="555"/>
                    </a:lnTo>
                    <a:lnTo>
                      <a:pt x="2671" y="565"/>
                    </a:lnTo>
                    <a:close/>
                    <a:moveTo>
                      <a:pt x="2674" y="535"/>
                    </a:moveTo>
                    <a:lnTo>
                      <a:pt x="2674" y="535"/>
                    </a:lnTo>
                    <a:lnTo>
                      <a:pt x="2667" y="540"/>
                    </a:lnTo>
                    <a:lnTo>
                      <a:pt x="2674" y="535"/>
                    </a:lnTo>
                    <a:close/>
                    <a:moveTo>
                      <a:pt x="2659" y="547"/>
                    </a:moveTo>
                    <a:lnTo>
                      <a:pt x="2646" y="530"/>
                    </a:lnTo>
                    <a:lnTo>
                      <a:pt x="2661" y="518"/>
                    </a:lnTo>
                    <a:lnTo>
                      <a:pt x="2674" y="535"/>
                    </a:lnTo>
                    <a:lnTo>
                      <a:pt x="2659" y="547"/>
                    </a:lnTo>
                    <a:close/>
                    <a:moveTo>
                      <a:pt x="2661" y="518"/>
                    </a:moveTo>
                    <a:lnTo>
                      <a:pt x="2700" y="567"/>
                    </a:lnTo>
                    <a:lnTo>
                      <a:pt x="2661" y="518"/>
                    </a:lnTo>
                    <a:lnTo>
                      <a:pt x="2653" y="525"/>
                    </a:lnTo>
                    <a:lnTo>
                      <a:pt x="2661" y="518"/>
                    </a:lnTo>
                    <a:close/>
                    <a:moveTo>
                      <a:pt x="2647" y="530"/>
                    </a:moveTo>
                    <a:lnTo>
                      <a:pt x="2633" y="515"/>
                    </a:lnTo>
                    <a:lnTo>
                      <a:pt x="2648" y="503"/>
                    </a:lnTo>
                    <a:lnTo>
                      <a:pt x="2661" y="518"/>
                    </a:lnTo>
                    <a:lnTo>
                      <a:pt x="2647" y="530"/>
                    </a:lnTo>
                    <a:close/>
                    <a:moveTo>
                      <a:pt x="2648" y="502"/>
                    </a:moveTo>
                    <a:lnTo>
                      <a:pt x="2648" y="503"/>
                    </a:lnTo>
                    <a:lnTo>
                      <a:pt x="2641" y="508"/>
                    </a:lnTo>
                    <a:lnTo>
                      <a:pt x="2648" y="502"/>
                    </a:lnTo>
                    <a:close/>
                    <a:moveTo>
                      <a:pt x="2635" y="515"/>
                    </a:moveTo>
                    <a:lnTo>
                      <a:pt x="2618" y="500"/>
                    </a:lnTo>
                    <a:lnTo>
                      <a:pt x="2631" y="486"/>
                    </a:lnTo>
                    <a:lnTo>
                      <a:pt x="2648" y="502"/>
                    </a:lnTo>
                    <a:lnTo>
                      <a:pt x="2635" y="515"/>
                    </a:lnTo>
                    <a:close/>
                    <a:moveTo>
                      <a:pt x="2631" y="485"/>
                    </a:moveTo>
                    <a:lnTo>
                      <a:pt x="2631" y="486"/>
                    </a:lnTo>
                    <a:lnTo>
                      <a:pt x="2625" y="493"/>
                    </a:lnTo>
                    <a:lnTo>
                      <a:pt x="2631" y="485"/>
                    </a:lnTo>
                    <a:close/>
                    <a:moveTo>
                      <a:pt x="2619" y="500"/>
                    </a:moveTo>
                    <a:lnTo>
                      <a:pt x="2428" y="335"/>
                    </a:lnTo>
                    <a:lnTo>
                      <a:pt x="2441" y="321"/>
                    </a:lnTo>
                    <a:lnTo>
                      <a:pt x="2631" y="485"/>
                    </a:lnTo>
                    <a:lnTo>
                      <a:pt x="2619" y="500"/>
                    </a:lnTo>
                    <a:close/>
                    <a:moveTo>
                      <a:pt x="2439" y="320"/>
                    </a:moveTo>
                    <a:lnTo>
                      <a:pt x="2439" y="320"/>
                    </a:lnTo>
                    <a:lnTo>
                      <a:pt x="2441" y="321"/>
                    </a:lnTo>
                    <a:lnTo>
                      <a:pt x="2434" y="328"/>
                    </a:lnTo>
                    <a:lnTo>
                      <a:pt x="2439" y="320"/>
                    </a:lnTo>
                    <a:close/>
                    <a:moveTo>
                      <a:pt x="2430" y="336"/>
                    </a:moveTo>
                    <a:lnTo>
                      <a:pt x="2229" y="222"/>
                    </a:lnTo>
                    <a:lnTo>
                      <a:pt x="2239" y="205"/>
                    </a:lnTo>
                    <a:lnTo>
                      <a:pt x="2439" y="320"/>
                    </a:lnTo>
                    <a:lnTo>
                      <a:pt x="2430" y="336"/>
                    </a:lnTo>
                    <a:close/>
                    <a:moveTo>
                      <a:pt x="2237" y="204"/>
                    </a:moveTo>
                    <a:lnTo>
                      <a:pt x="2238" y="204"/>
                    </a:lnTo>
                    <a:lnTo>
                      <a:pt x="2239" y="205"/>
                    </a:lnTo>
                    <a:lnTo>
                      <a:pt x="2234" y="213"/>
                    </a:lnTo>
                    <a:lnTo>
                      <a:pt x="2237" y="204"/>
                    </a:lnTo>
                    <a:close/>
                    <a:moveTo>
                      <a:pt x="2231" y="222"/>
                    </a:moveTo>
                    <a:lnTo>
                      <a:pt x="2025" y="152"/>
                    </a:lnTo>
                    <a:lnTo>
                      <a:pt x="2030" y="135"/>
                    </a:lnTo>
                    <a:lnTo>
                      <a:pt x="2237" y="204"/>
                    </a:lnTo>
                    <a:lnTo>
                      <a:pt x="2231" y="222"/>
                    </a:lnTo>
                    <a:close/>
                    <a:moveTo>
                      <a:pt x="2029" y="133"/>
                    </a:moveTo>
                    <a:lnTo>
                      <a:pt x="2029" y="133"/>
                    </a:lnTo>
                    <a:lnTo>
                      <a:pt x="2030" y="135"/>
                    </a:lnTo>
                    <a:lnTo>
                      <a:pt x="2027" y="143"/>
                    </a:lnTo>
                    <a:lnTo>
                      <a:pt x="2029" y="133"/>
                    </a:lnTo>
                    <a:close/>
                    <a:moveTo>
                      <a:pt x="2026" y="152"/>
                    </a:moveTo>
                    <a:lnTo>
                      <a:pt x="1822" y="118"/>
                    </a:lnTo>
                    <a:lnTo>
                      <a:pt x="1825" y="99"/>
                    </a:lnTo>
                    <a:lnTo>
                      <a:pt x="2029" y="133"/>
                    </a:lnTo>
                    <a:lnTo>
                      <a:pt x="2026" y="152"/>
                    </a:lnTo>
                    <a:close/>
                    <a:moveTo>
                      <a:pt x="1824" y="99"/>
                    </a:moveTo>
                    <a:lnTo>
                      <a:pt x="1825" y="99"/>
                    </a:lnTo>
                    <a:lnTo>
                      <a:pt x="1824" y="108"/>
                    </a:lnTo>
                    <a:lnTo>
                      <a:pt x="1824" y="99"/>
                    </a:lnTo>
                    <a:close/>
                    <a:moveTo>
                      <a:pt x="1824" y="118"/>
                    </a:moveTo>
                    <a:lnTo>
                      <a:pt x="1624" y="111"/>
                    </a:lnTo>
                    <a:lnTo>
                      <a:pt x="1624" y="93"/>
                    </a:lnTo>
                    <a:lnTo>
                      <a:pt x="1824" y="99"/>
                    </a:lnTo>
                    <a:lnTo>
                      <a:pt x="1824" y="118"/>
                    </a:lnTo>
                    <a:close/>
                    <a:moveTo>
                      <a:pt x="1622" y="93"/>
                    </a:moveTo>
                    <a:lnTo>
                      <a:pt x="1624" y="93"/>
                    </a:lnTo>
                    <a:lnTo>
                      <a:pt x="1624" y="102"/>
                    </a:lnTo>
                    <a:lnTo>
                      <a:pt x="1622" y="93"/>
                    </a:lnTo>
                    <a:close/>
                    <a:moveTo>
                      <a:pt x="1625" y="111"/>
                    </a:moveTo>
                    <a:lnTo>
                      <a:pt x="1437" y="133"/>
                    </a:lnTo>
                    <a:lnTo>
                      <a:pt x="1435" y="115"/>
                    </a:lnTo>
                    <a:lnTo>
                      <a:pt x="1622" y="93"/>
                    </a:lnTo>
                    <a:lnTo>
                      <a:pt x="1625" y="111"/>
                    </a:lnTo>
                    <a:close/>
                    <a:moveTo>
                      <a:pt x="1434" y="115"/>
                    </a:moveTo>
                    <a:lnTo>
                      <a:pt x="1435" y="115"/>
                    </a:lnTo>
                    <a:lnTo>
                      <a:pt x="1436" y="125"/>
                    </a:lnTo>
                    <a:lnTo>
                      <a:pt x="1434" y="115"/>
                    </a:lnTo>
                    <a:close/>
                    <a:moveTo>
                      <a:pt x="1438" y="133"/>
                    </a:moveTo>
                    <a:lnTo>
                      <a:pt x="1261" y="172"/>
                    </a:lnTo>
                    <a:lnTo>
                      <a:pt x="1256" y="153"/>
                    </a:lnTo>
                    <a:lnTo>
                      <a:pt x="1434" y="115"/>
                    </a:lnTo>
                    <a:lnTo>
                      <a:pt x="1438" y="133"/>
                    </a:lnTo>
                    <a:close/>
                    <a:moveTo>
                      <a:pt x="1255" y="153"/>
                    </a:moveTo>
                    <a:lnTo>
                      <a:pt x="1255" y="153"/>
                    </a:lnTo>
                    <a:lnTo>
                      <a:pt x="1256" y="153"/>
                    </a:lnTo>
                    <a:lnTo>
                      <a:pt x="1259" y="162"/>
                    </a:lnTo>
                    <a:lnTo>
                      <a:pt x="1255" y="153"/>
                    </a:lnTo>
                    <a:close/>
                    <a:moveTo>
                      <a:pt x="1261" y="171"/>
                    </a:moveTo>
                    <a:lnTo>
                      <a:pt x="1105" y="223"/>
                    </a:lnTo>
                    <a:lnTo>
                      <a:pt x="1100" y="204"/>
                    </a:lnTo>
                    <a:lnTo>
                      <a:pt x="1255" y="153"/>
                    </a:lnTo>
                    <a:lnTo>
                      <a:pt x="1261" y="171"/>
                    </a:lnTo>
                    <a:close/>
                    <a:moveTo>
                      <a:pt x="1099" y="204"/>
                    </a:moveTo>
                    <a:lnTo>
                      <a:pt x="1100" y="204"/>
                    </a:lnTo>
                    <a:lnTo>
                      <a:pt x="1102" y="213"/>
                    </a:lnTo>
                    <a:lnTo>
                      <a:pt x="1099" y="204"/>
                    </a:lnTo>
                    <a:close/>
                    <a:moveTo>
                      <a:pt x="1107" y="222"/>
                    </a:moveTo>
                    <a:lnTo>
                      <a:pt x="973" y="282"/>
                    </a:lnTo>
                    <a:lnTo>
                      <a:pt x="965" y="265"/>
                    </a:lnTo>
                    <a:lnTo>
                      <a:pt x="1099" y="204"/>
                    </a:lnTo>
                    <a:lnTo>
                      <a:pt x="1107" y="222"/>
                    </a:lnTo>
                    <a:close/>
                    <a:moveTo>
                      <a:pt x="964" y="265"/>
                    </a:moveTo>
                    <a:lnTo>
                      <a:pt x="964" y="266"/>
                    </a:lnTo>
                    <a:lnTo>
                      <a:pt x="965" y="265"/>
                    </a:lnTo>
                    <a:lnTo>
                      <a:pt x="969" y="274"/>
                    </a:lnTo>
                    <a:lnTo>
                      <a:pt x="964" y="265"/>
                    </a:lnTo>
                    <a:close/>
                    <a:moveTo>
                      <a:pt x="973" y="282"/>
                    </a:moveTo>
                    <a:lnTo>
                      <a:pt x="865" y="340"/>
                    </a:lnTo>
                    <a:lnTo>
                      <a:pt x="856" y="322"/>
                    </a:lnTo>
                    <a:lnTo>
                      <a:pt x="964" y="265"/>
                    </a:lnTo>
                    <a:lnTo>
                      <a:pt x="973" y="282"/>
                    </a:lnTo>
                    <a:close/>
                    <a:moveTo>
                      <a:pt x="856" y="323"/>
                    </a:moveTo>
                    <a:lnTo>
                      <a:pt x="856" y="322"/>
                    </a:lnTo>
                    <a:lnTo>
                      <a:pt x="861" y="331"/>
                    </a:lnTo>
                    <a:lnTo>
                      <a:pt x="856" y="323"/>
                    </a:lnTo>
                    <a:close/>
                    <a:moveTo>
                      <a:pt x="866" y="339"/>
                    </a:moveTo>
                    <a:lnTo>
                      <a:pt x="825" y="367"/>
                    </a:lnTo>
                    <a:lnTo>
                      <a:pt x="814" y="352"/>
                    </a:lnTo>
                    <a:lnTo>
                      <a:pt x="856" y="323"/>
                    </a:lnTo>
                    <a:lnTo>
                      <a:pt x="866" y="339"/>
                    </a:lnTo>
                    <a:close/>
                    <a:moveTo>
                      <a:pt x="825" y="367"/>
                    </a:moveTo>
                    <a:lnTo>
                      <a:pt x="783" y="396"/>
                    </a:lnTo>
                    <a:lnTo>
                      <a:pt x="774" y="380"/>
                    </a:lnTo>
                    <a:lnTo>
                      <a:pt x="814" y="352"/>
                    </a:lnTo>
                    <a:lnTo>
                      <a:pt x="825" y="367"/>
                    </a:lnTo>
                    <a:close/>
                    <a:moveTo>
                      <a:pt x="783" y="396"/>
                    </a:moveTo>
                    <a:lnTo>
                      <a:pt x="743" y="425"/>
                    </a:lnTo>
                    <a:lnTo>
                      <a:pt x="732" y="409"/>
                    </a:lnTo>
                    <a:lnTo>
                      <a:pt x="774" y="380"/>
                    </a:lnTo>
                    <a:lnTo>
                      <a:pt x="783" y="396"/>
                    </a:lnTo>
                    <a:close/>
                    <a:moveTo>
                      <a:pt x="743" y="425"/>
                    </a:moveTo>
                    <a:lnTo>
                      <a:pt x="701" y="453"/>
                    </a:lnTo>
                    <a:lnTo>
                      <a:pt x="691" y="438"/>
                    </a:lnTo>
                    <a:lnTo>
                      <a:pt x="732" y="409"/>
                    </a:lnTo>
                    <a:lnTo>
                      <a:pt x="743" y="425"/>
                    </a:lnTo>
                    <a:close/>
                    <a:moveTo>
                      <a:pt x="690" y="438"/>
                    </a:moveTo>
                    <a:lnTo>
                      <a:pt x="691" y="437"/>
                    </a:lnTo>
                    <a:lnTo>
                      <a:pt x="691" y="438"/>
                    </a:lnTo>
                    <a:lnTo>
                      <a:pt x="696" y="446"/>
                    </a:lnTo>
                    <a:lnTo>
                      <a:pt x="690" y="438"/>
                    </a:lnTo>
                    <a:close/>
                    <a:moveTo>
                      <a:pt x="702" y="453"/>
                    </a:moveTo>
                    <a:lnTo>
                      <a:pt x="660" y="484"/>
                    </a:lnTo>
                    <a:lnTo>
                      <a:pt x="649" y="470"/>
                    </a:lnTo>
                    <a:lnTo>
                      <a:pt x="690" y="438"/>
                    </a:lnTo>
                    <a:lnTo>
                      <a:pt x="702" y="453"/>
                    </a:lnTo>
                    <a:close/>
                    <a:moveTo>
                      <a:pt x="649" y="470"/>
                    </a:moveTo>
                    <a:lnTo>
                      <a:pt x="648" y="470"/>
                    </a:lnTo>
                    <a:lnTo>
                      <a:pt x="649" y="470"/>
                    </a:lnTo>
                    <a:lnTo>
                      <a:pt x="655" y="478"/>
                    </a:lnTo>
                    <a:lnTo>
                      <a:pt x="649" y="470"/>
                    </a:lnTo>
                    <a:close/>
                    <a:moveTo>
                      <a:pt x="661" y="484"/>
                    </a:moveTo>
                    <a:lnTo>
                      <a:pt x="623" y="516"/>
                    </a:lnTo>
                    <a:lnTo>
                      <a:pt x="610" y="502"/>
                    </a:lnTo>
                    <a:lnTo>
                      <a:pt x="649" y="470"/>
                    </a:lnTo>
                    <a:lnTo>
                      <a:pt x="661" y="484"/>
                    </a:lnTo>
                    <a:close/>
                    <a:moveTo>
                      <a:pt x="623" y="516"/>
                    </a:moveTo>
                    <a:lnTo>
                      <a:pt x="623" y="516"/>
                    </a:lnTo>
                    <a:lnTo>
                      <a:pt x="616" y="508"/>
                    </a:lnTo>
                    <a:lnTo>
                      <a:pt x="623" y="516"/>
                    </a:lnTo>
                    <a:close/>
                    <a:moveTo>
                      <a:pt x="623" y="516"/>
                    </a:moveTo>
                    <a:lnTo>
                      <a:pt x="584" y="545"/>
                    </a:lnTo>
                    <a:lnTo>
                      <a:pt x="573" y="529"/>
                    </a:lnTo>
                    <a:lnTo>
                      <a:pt x="610" y="501"/>
                    </a:lnTo>
                    <a:lnTo>
                      <a:pt x="623" y="516"/>
                    </a:lnTo>
                    <a:close/>
                    <a:moveTo>
                      <a:pt x="572" y="530"/>
                    </a:moveTo>
                    <a:lnTo>
                      <a:pt x="572" y="530"/>
                    </a:lnTo>
                    <a:lnTo>
                      <a:pt x="573" y="529"/>
                    </a:lnTo>
                    <a:lnTo>
                      <a:pt x="578" y="537"/>
                    </a:lnTo>
                    <a:lnTo>
                      <a:pt x="572" y="530"/>
                    </a:lnTo>
                    <a:close/>
                    <a:moveTo>
                      <a:pt x="585" y="545"/>
                    </a:moveTo>
                    <a:lnTo>
                      <a:pt x="550" y="577"/>
                    </a:lnTo>
                    <a:lnTo>
                      <a:pt x="537" y="562"/>
                    </a:lnTo>
                    <a:lnTo>
                      <a:pt x="572" y="530"/>
                    </a:lnTo>
                    <a:lnTo>
                      <a:pt x="585" y="545"/>
                    </a:lnTo>
                    <a:close/>
                    <a:moveTo>
                      <a:pt x="550" y="577"/>
                    </a:moveTo>
                    <a:lnTo>
                      <a:pt x="514" y="608"/>
                    </a:lnTo>
                    <a:lnTo>
                      <a:pt x="502" y="594"/>
                    </a:lnTo>
                    <a:lnTo>
                      <a:pt x="537" y="562"/>
                    </a:lnTo>
                    <a:lnTo>
                      <a:pt x="550" y="577"/>
                    </a:lnTo>
                    <a:close/>
                    <a:moveTo>
                      <a:pt x="501" y="594"/>
                    </a:moveTo>
                    <a:lnTo>
                      <a:pt x="501" y="594"/>
                    </a:lnTo>
                    <a:lnTo>
                      <a:pt x="502" y="594"/>
                    </a:lnTo>
                    <a:lnTo>
                      <a:pt x="508" y="601"/>
                    </a:lnTo>
                    <a:lnTo>
                      <a:pt x="501" y="594"/>
                    </a:lnTo>
                    <a:close/>
                    <a:moveTo>
                      <a:pt x="516" y="608"/>
                    </a:moveTo>
                    <a:lnTo>
                      <a:pt x="487" y="636"/>
                    </a:lnTo>
                    <a:lnTo>
                      <a:pt x="473" y="623"/>
                    </a:lnTo>
                    <a:lnTo>
                      <a:pt x="501" y="594"/>
                    </a:lnTo>
                    <a:lnTo>
                      <a:pt x="516" y="608"/>
                    </a:lnTo>
                    <a:close/>
                    <a:moveTo>
                      <a:pt x="470" y="630"/>
                    </a:moveTo>
                    <a:lnTo>
                      <a:pt x="470" y="625"/>
                    </a:lnTo>
                    <a:lnTo>
                      <a:pt x="473" y="623"/>
                    </a:lnTo>
                    <a:lnTo>
                      <a:pt x="479" y="630"/>
                    </a:lnTo>
                    <a:lnTo>
                      <a:pt x="470" y="630"/>
                    </a:lnTo>
                    <a:close/>
                    <a:moveTo>
                      <a:pt x="489" y="630"/>
                    </a:moveTo>
                    <a:lnTo>
                      <a:pt x="489" y="662"/>
                    </a:lnTo>
                    <a:lnTo>
                      <a:pt x="470" y="662"/>
                    </a:lnTo>
                    <a:lnTo>
                      <a:pt x="470" y="630"/>
                    </a:lnTo>
                    <a:lnTo>
                      <a:pt x="489" y="630"/>
                    </a:lnTo>
                    <a:close/>
                    <a:moveTo>
                      <a:pt x="489" y="662"/>
                    </a:moveTo>
                    <a:lnTo>
                      <a:pt x="489" y="665"/>
                    </a:lnTo>
                    <a:lnTo>
                      <a:pt x="487" y="667"/>
                    </a:lnTo>
                    <a:lnTo>
                      <a:pt x="479" y="662"/>
                    </a:lnTo>
                    <a:lnTo>
                      <a:pt x="489" y="662"/>
                    </a:lnTo>
                    <a:close/>
                    <a:moveTo>
                      <a:pt x="487" y="667"/>
                    </a:moveTo>
                    <a:lnTo>
                      <a:pt x="443" y="721"/>
                    </a:lnTo>
                    <a:lnTo>
                      <a:pt x="427" y="709"/>
                    </a:lnTo>
                    <a:lnTo>
                      <a:pt x="473" y="655"/>
                    </a:lnTo>
                    <a:lnTo>
                      <a:pt x="487" y="667"/>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1" name="Freeform 1824">
                <a:extLst>
                  <a:ext uri="{FF2B5EF4-FFF2-40B4-BE49-F238E27FC236}">
                    <a16:creationId xmlns:a16="http://schemas.microsoft.com/office/drawing/2014/main" id="{D6F0C88F-9367-4980-8E27-2F048EFFC9F4}"/>
                  </a:ext>
                </a:extLst>
              </p:cNvPr>
              <p:cNvSpPr>
                <a:spLocks/>
              </p:cNvSpPr>
              <p:nvPr/>
            </p:nvSpPr>
            <p:spPr bwMode="auto">
              <a:xfrm>
                <a:off x="2830" y="2248"/>
                <a:ext cx="34" cy="42"/>
              </a:xfrm>
              <a:custGeom>
                <a:avLst/>
                <a:gdLst>
                  <a:gd name="T0" fmla="*/ 2 w 137"/>
                  <a:gd name="T1" fmla="*/ 11 h 167"/>
                  <a:gd name="T2" fmla="*/ 8 w 137"/>
                  <a:gd name="T3" fmla="*/ 9 h 167"/>
                  <a:gd name="T4" fmla="*/ 8 w 137"/>
                  <a:gd name="T5" fmla="*/ 9 h 167"/>
                  <a:gd name="T6" fmla="*/ 8 w 137"/>
                  <a:gd name="T7" fmla="*/ 8 h 167"/>
                  <a:gd name="T8" fmla="*/ 8 w 137"/>
                  <a:gd name="T9" fmla="*/ 8 h 167"/>
                  <a:gd name="T10" fmla="*/ 7 w 137"/>
                  <a:gd name="T11" fmla="*/ 7 h 167"/>
                  <a:gd name="T12" fmla="*/ 7 w 137"/>
                  <a:gd name="T13" fmla="*/ 6 h 167"/>
                  <a:gd name="T14" fmla="*/ 7 w 137"/>
                  <a:gd name="T15" fmla="*/ 5 h 167"/>
                  <a:gd name="T16" fmla="*/ 7 w 137"/>
                  <a:gd name="T17" fmla="*/ 4 h 167"/>
                  <a:gd name="T18" fmla="*/ 6 w 137"/>
                  <a:gd name="T19" fmla="*/ 3 h 167"/>
                  <a:gd name="T20" fmla="*/ 6 w 137"/>
                  <a:gd name="T21" fmla="*/ 2 h 167"/>
                  <a:gd name="T22" fmla="*/ 7 w 137"/>
                  <a:gd name="T23" fmla="*/ 0 h 167"/>
                  <a:gd name="T24" fmla="*/ 0 w 137"/>
                  <a:gd name="T25" fmla="*/ 2 h 167"/>
                  <a:gd name="T26" fmla="*/ 0 w 137"/>
                  <a:gd name="T27" fmla="*/ 3 h 167"/>
                  <a:gd name="T28" fmla="*/ 0 w 137"/>
                  <a:gd name="T29" fmla="*/ 4 h 167"/>
                  <a:gd name="T30" fmla="*/ 0 w 137"/>
                  <a:gd name="T31" fmla="*/ 5 h 167"/>
                  <a:gd name="T32" fmla="*/ 0 w 137"/>
                  <a:gd name="T33" fmla="*/ 6 h 167"/>
                  <a:gd name="T34" fmla="*/ 0 w 137"/>
                  <a:gd name="T35" fmla="*/ 8 h 167"/>
                  <a:gd name="T36" fmla="*/ 1 w 137"/>
                  <a:gd name="T37" fmla="*/ 9 h 167"/>
                  <a:gd name="T38" fmla="*/ 1 w 137"/>
                  <a:gd name="T39" fmla="*/ 9 h 167"/>
                  <a:gd name="T40" fmla="*/ 1 w 137"/>
                  <a:gd name="T41" fmla="*/ 10 h 167"/>
                  <a:gd name="T42" fmla="*/ 2 w 137"/>
                  <a:gd name="T43" fmla="*/ 10 h 167"/>
                  <a:gd name="T44" fmla="*/ 2 w 137"/>
                  <a:gd name="T45" fmla="*/ 11 h 16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7"/>
                  <a:gd name="T70" fmla="*/ 0 h 167"/>
                  <a:gd name="T71" fmla="*/ 137 w 137"/>
                  <a:gd name="T72" fmla="*/ 167 h 16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7" h="167">
                    <a:moveTo>
                      <a:pt x="32" y="167"/>
                    </a:moveTo>
                    <a:lnTo>
                      <a:pt x="137" y="142"/>
                    </a:lnTo>
                    <a:lnTo>
                      <a:pt x="133" y="139"/>
                    </a:lnTo>
                    <a:lnTo>
                      <a:pt x="131" y="133"/>
                    </a:lnTo>
                    <a:lnTo>
                      <a:pt x="128" y="123"/>
                    </a:lnTo>
                    <a:lnTo>
                      <a:pt x="121" y="110"/>
                    </a:lnTo>
                    <a:lnTo>
                      <a:pt x="118" y="95"/>
                    </a:lnTo>
                    <a:lnTo>
                      <a:pt x="111" y="79"/>
                    </a:lnTo>
                    <a:lnTo>
                      <a:pt x="108" y="59"/>
                    </a:lnTo>
                    <a:lnTo>
                      <a:pt x="105" y="41"/>
                    </a:lnTo>
                    <a:lnTo>
                      <a:pt x="105" y="22"/>
                    </a:lnTo>
                    <a:lnTo>
                      <a:pt x="108" y="0"/>
                    </a:lnTo>
                    <a:lnTo>
                      <a:pt x="3" y="25"/>
                    </a:lnTo>
                    <a:lnTo>
                      <a:pt x="0" y="44"/>
                    </a:lnTo>
                    <a:lnTo>
                      <a:pt x="0" y="63"/>
                    </a:lnTo>
                    <a:lnTo>
                      <a:pt x="3" y="85"/>
                    </a:lnTo>
                    <a:lnTo>
                      <a:pt x="7" y="101"/>
                    </a:lnTo>
                    <a:lnTo>
                      <a:pt x="10" y="120"/>
                    </a:lnTo>
                    <a:lnTo>
                      <a:pt x="17" y="137"/>
                    </a:lnTo>
                    <a:lnTo>
                      <a:pt x="23" y="149"/>
                    </a:lnTo>
                    <a:lnTo>
                      <a:pt x="25" y="159"/>
                    </a:lnTo>
                    <a:lnTo>
                      <a:pt x="29" y="165"/>
                    </a:lnTo>
                    <a:lnTo>
                      <a:pt x="32" y="167"/>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2" name="Freeform 1825">
                <a:extLst>
                  <a:ext uri="{FF2B5EF4-FFF2-40B4-BE49-F238E27FC236}">
                    <a16:creationId xmlns:a16="http://schemas.microsoft.com/office/drawing/2014/main" id="{36DB91B6-CC89-4AD9-A32E-75BD1BE764D4}"/>
                  </a:ext>
                </a:extLst>
              </p:cNvPr>
              <p:cNvSpPr>
                <a:spLocks noEditPoints="1"/>
              </p:cNvSpPr>
              <p:nvPr/>
            </p:nvSpPr>
            <p:spPr bwMode="auto">
              <a:xfrm>
                <a:off x="2825" y="2254"/>
                <a:ext cx="14" cy="38"/>
              </a:xfrm>
              <a:custGeom>
                <a:avLst/>
                <a:gdLst>
                  <a:gd name="T0" fmla="*/ 1 w 58"/>
                  <a:gd name="T1" fmla="*/ 2 h 151"/>
                  <a:gd name="T2" fmla="*/ 0 w 58"/>
                  <a:gd name="T3" fmla="*/ 0 h 151"/>
                  <a:gd name="T4" fmla="*/ 0 w 58"/>
                  <a:gd name="T5" fmla="*/ 2 h 151"/>
                  <a:gd name="T6" fmla="*/ 0 w 58"/>
                  <a:gd name="T7" fmla="*/ 2 h 151"/>
                  <a:gd name="T8" fmla="*/ 0 w 58"/>
                  <a:gd name="T9" fmla="*/ 2 h 151"/>
                  <a:gd name="T10" fmla="*/ 1 w 58"/>
                  <a:gd name="T11" fmla="*/ 3 h 151"/>
                  <a:gd name="T12" fmla="*/ 0 w 58"/>
                  <a:gd name="T13" fmla="*/ 2 h 151"/>
                  <a:gd name="T14" fmla="*/ 0 w 58"/>
                  <a:gd name="T15" fmla="*/ 3 h 151"/>
                  <a:gd name="T16" fmla="*/ 0 w 58"/>
                  <a:gd name="T17" fmla="*/ 3 h 151"/>
                  <a:gd name="T18" fmla="*/ 0 w 58"/>
                  <a:gd name="T19" fmla="*/ 3 h 151"/>
                  <a:gd name="T20" fmla="*/ 1 w 58"/>
                  <a:gd name="T21" fmla="*/ 4 h 151"/>
                  <a:gd name="T22" fmla="*/ 0 w 58"/>
                  <a:gd name="T23" fmla="*/ 3 h 151"/>
                  <a:gd name="T24" fmla="*/ 0 w 58"/>
                  <a:gd name="T25" fmla="*/ 4 h 151"/>
                  <a:gd name="T26" fmla="*/ 0 w 58"/>
                  <a:gd name="T27" fmla="*/ 4 h 151"/>
                  <a:gd name="T28" fmla="*/ 0 w 58"/>
                  <a:gd name="T29" fmla="*/ 4 h 151"/>
                  <a:gd name="T30" fmla="*/ 2 w 58"/>
                  <a:gd name="T31" fmla="*/ 5 h 151"/>
                  <a:gd name="T32" fmla="*/ 0 w 58"/>
                  <a:gd name="T33" fmla="*/ 4 h 151"/>
                  <a:gd name="T34" fmla="*/ 0 w 58"/>
                  <a:gd name="T35" fmla="*/ 5 h 151"/>
                  <a:gd name="T36" fmla="*/ 0 w 58"/>
                  <a:gd name="T37" fmla="*/ 5 h 151"/>
                  <a:gd name="T38" fmla="*/ 0 w 58"/>
                  <a:gd name="T39" fmla="*/ 5 h 151"/>
                  <a:gd name="T40" fmla="*/ 2 w 58"/>
                  <a:gd name="T41" fmla="*/ 6 h 151"/>
                  <a:gd name="T42" fmla="*/ 0 w 58"/>
                  <a:gd name="T43" fmla="*/ 5 h 151"/>
                  <a:gd name="T44" fmla="*/ 2 w 58"/>
                  <a:gd name="T45" fmla="*/ 6 h 151"/>
                  <a:gd name="T46" fmla="*/ 2 w 58"/>
                  <a:gd name="T47" fmla="*/ 6 h 151"/>
                  <a:gd name="T48" fmla="*/ 2 w 58"/>
                  <a:gd name="T49" fmla="*/ 6 h 151"/>
                  <a:gd name="T50" fmla="*/ 2 w 58"/>
                  <a:gd name="T51" fmla="*/ 7 h 151"/>
                  <a:gd name="T52" fmla="*/ 1 w 58"/>
                  <a:gd name="T53" fmla="*/ 6 h 151"/>
                  <a:gd name="T54" fmla="*/ 1 w 58"/>
                  <a:gd name="T55" fmla="*/ 7 h 151"/>
                  <a:gd name="T56" fmla="*/ 1 w 58"/>
                  <a:gd name="T57" fmla="*/ 7 h 151"/>
                  <a:gd name="T58" fmla="*/ 1 w 58"/>
                  <a:gd name="T59" fmla="*/ 7 h 151"/>
                  <a:gd name="T60" fmla="*/ 3 w 58"/>
                  <a:gd name="T61" fmla="*/ 8 h 151"/>
                  <a:gd name="T62" fmla="*/ 1 w 58"/>
                  <a:gd name="T63" fmla="*/ 7 h 151"/>
                  <a:gd name="T64" fmla="*/ 2 w 58"/>
                  <a:gd name="T65" fmla="*/ 8 h 151"/>
                  <a:gd name="T66" fmla="*/ 2 w 58"/>
                  <a:gd name="T67" fmla="*/ 8 h 151"/>
                  <a:gd name="T68" fmla="*/ 2 w 58"/>
                  <a:gd name="T69" fmla="*/ 8 h 151"/>
                  <a:gd name="T70" fmla="*/ 3 w 58"/>
                  <a:gd name="T71" fmla="*/ 8 h 151"/>
                  <a:gd name="T72" fmla="*/ 2 w 58"/>
                  <a:gd name="T73" fmla="*/ 8 h 151"/>
                  <a:gd name="T74" fmla="*/ 3 w 58"/>
                  <a:gd name="T75" fmla="*/ 8 h 151"/>
                  <a:gd name="T76" fmla="*/ 3 w 58"/>
                  <a:gd name="T77" fmla="*/ 8 h 151"/>
                  <a:gd name="T78" fmla="*/ 3 w 58"/>
                  <a:gd name="T79" fmla="*/ 8 h 151"/>
                  <a:gd name="T80" fmla="*/ 3 w 58"/>
                  <a:gd name="T81" fmla="*/ 9 h 151"/>
                  <a:gd name="T82" fmla="*/ 2 w 58"/>
                  <a:gd name="T83" fmla="*/ 9 h 151"/>
                  <a:gd name="T84" fmla="*/ 2 w 58"/>
                  <a:gd name="T85" fmla="*/ 9 h 151"/>
                  <a:gd name="T86" fmla="*/ 2 w 58"/>
                  <a:gd name="T87" fmla="*/ 9 h 151"/>
                  <a:gd name="T88" fmla="*/ 2 w 58"/>
                  <a:gd name="T89" fmla="*/ 9 h 151"/>
                  <a:gd name="T90" fmla="*/ 3 w 58"/>
                  <a:gd name="T91" fmla="*/ 9 h 151"/>
                  <a:gd name="T92" fmla="*/ 2 w 58"/>
                  <a:gd name="T93" fmla="*/ 9 h 15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8"/>
                  <a:gd name="T142" fmla="*/ 0 h 151"/>
                  <a:gd name="T143" fmla="*/ 58 w 58"/>
                  <a:gd name="T144" fmla="*/ 151 h 15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8" h="151">
                    <a:moveTo>
                      <a:pt x="22" y="3"/>
                    </a:moveTo>
                    <a:lnTo>
                      <a:pt x="19" y="25"/>
                    </a:lnTo>
                    <a:lnTo>
                      <a:pt x="0" y="23"/>
                    </a:lnTo>
                    <a:lnTo>
                      <a:pt x="4" y="0"/>
                    </a:lnTo>
                    <a:lnTo>
                      <a:pt x="22" y="3"/>
                    </a:lnTo>
                    <a:close/>
                    <a:moveTo>
                      <a:pt x="0" y="24"/>
                    </a:moveTo>
                    <a:lnTo>
                      <a:pt x="0" y="23"/>
                    </a:lnTo>
                    <a:lnTo>
                      <a:pt x="10" y="24"/>
                    </a:lnTo>
                    <a:lnTo>
                      <a:pt x="0" y="24"/>
                    </a:lnTo>
                    <a:close/>
                    <a:moveTo>
                      <a:pt x="19" y="24"/>
                    </a:moveTo>
                    <a:lnTo>
                      <a:pt x="19" y="43"/>
                    </a:lnTo>
                    <a:lnTo>
                      <a:pt x="0" y="43"/>
                    </a:lnTo>
                    <a:lnTo>
                      <a:pt x="0" y="24"/>
                    </a:lnTo>
                    <a:lnTo>
                      <a:pt x="19" y="24"/>
                    </a:lnTo>
                    <a:close/>
                    <a:moveTo>
                      <a:pt x="0" y="45"/>
                    </a:moveTo>
                    <a:lnTo>
                      <a:pt x="0" y="44"/>
                    </a:lnTo>
                    <a:lnTo>
                      <a:pt x="0" y="43"/>
                    </a:lnTo>
                    <a:lnTo>
                      <a:pt x="10" y="43"/>
                    </a:lnTo>
                    <a:lnTo>
                      <a:pt x="0" y="45"/>
                    </a:lnTo>
                    <a:close/>
                    <a:moveTo>
                      <a:pt x="19" y="42"/>
                    </a:moveTo>
                    <a:lnTo>
                      <a:pt x="22" y="61"/>
                    </a:lnTo>
                    <a:lnTo>
                      <a:pt x="4" y="64"/>
                    </a:lnTo>
                    <a:lnTo>
                      <a:pt x="0" y="45"/>
                    </a:lnTo>
                    <a:lnTo>
                      <a:pt x="19" y="42"/>
                    </a:lnTo>
                    <a:close/>
                    <a:moveTo>
                      <a:pt x="4" y="65"/>
                    </a:moveTo>
                    <a:lnTo>
                      <a:pt x="4" y="64"/>
                    </a:lnTo>
                    <a:lnTo>
                      <a:pt x="14" y="62"/>
                    </a:lnTo>
                    <a:lnTo>
                      <a:pt x="4" y="65"/>
                    </a:lnTo>
                    <a:close/>
                    <a:moveTo>
                      <a:pt x="22" y="60"/>
                    </a:moveTo>
                    <a:lnTo>
                      <a:pt x="29" y="78"/>
                    </a:lnTo>
                    <a:lnTo>
                      <a:pt x="10" y="84"/>
                    </a:lnTo>
                    <a:lnTo>
                      <a:pt x="4" y="65"/>
                    </a:lnTo>
                    <a:lnTo>
                      <a:pt x="22" y="60"/>
                    </a:lnTo>
                    <a:close/>
                    <a:moveTo>
                      <a:pt x="10" y="85"/>
                    </a:moveTo>
                    <a:lnTo>
                      <a:pt x="10" y="84"/>
                    </a:lnTo>
                    <a:lnTo>
                      <a:pt x="19" y="82"/>
                    </a:lnTo>
                    <a:lnTo>
                      <a:pt x="10" y="85"/>
                    </a:lnTo>
                    <a:close/>
                    <a:moveTo>
                      <a:pt x="28" y="78"/>
                    </a:moveTo>
                    <a:lnTo>
                      <a:pt x="34" y="94"/>
                    </a:lnTo>
                    <a:lnTo>
                      <a:pt x="17" y="100"/>
                    </a:lnTo>
                    <a:lnTo>
                      <a:pt x="10" y="85"/>
                    </a:lnTo>
                    <a:lnTo>
                      <a:pt x="28" y="78"/>
                    </a:lnTo>
                    <a:close/>
                    <a:moveTo>
                      <a:pt x="34" y="94"/>
                    </a:moveTo>
                    <a:lnTo>
                      <a:pt x="45" y="122"/>
                    </a:lnTo>
                    <a:lnTo>
                      <a:pt x="34" y="94"/>
                    </a:lnTo>
                    <a:lnTo>
                      <a:pt x="26" y="97"/>
                    </a:lnTo>
                    <a:lnTo>
                      <a:pt x="34" y="94"/>
                    </a:lnTo>
                    <a:close/>
                    <a:moveTo>
                      <a:pt x="34" y="94"/>
                    </a:moveTo>
                    <a:lnTo>
                      <a:pt x="41" y="109"/>
                    </a:lnTo>
                    <a:lnTo>
                      <a:pt x="23" y="117"/>
                    </a:lnTo>
                    <a:lnTo>
                      <a:pt x="17" y="100"/>
                    </a:lnTo>
                    <a:lnTo>
                      <a:pt x="34" y="94"/>
                    </a:lnTo>
                    <a:close/>
                    <a:moveTo>
                      <a:pt x="23" y="117"/>
                    </a:moveTo>
                    <a:lnTo>
                      <a:pt x="23" y="117"/>
                    </a:lnTo>
                    <a:lnTo>
                      <a:pt x="32" y="114"/>
                    </a:lnTo>
                    <a:lnTo>
                      <a:pt x="23" y="117"/>
                    </a:lnTo>
                    <a:close/>
                    <a:moveTo>
                      <a:pt x="41" y="109"/>
                    </a:moveTo>
                    <a:lnTo>
                      <a:pt x="47" y="121"/>
                    </a:lnTo>
                    <a:lnTo>
                      <a:pt x="30" y="130"/>
                    </a:lnTo>
                    <a:lnTo>
                      <a:pt x="23" y="117"/>
                    </a:lnTo>
                    <a:lnTo>
                      <a:pt x="41" y="109"/>
                    </a:lnTo>
                    <a:close/>
                    <a:moveTo>
                      <a:pt x="30" y="131"/>
                    </a:moveTo>
                    <a:lnTo>
                      <a:pt x="30" y="130"/>
                    </a:lnTo>
                    <a:lnTo>
                      <a:pt x="39" y="126"/>
                    </a:lnTo>
                    <a:lnTo>
                      <a:pt x="30" y="131"/>
                    </a:lnTo>
                    <a:close/>
                    <a:moveTo>
                      <a:pt x="47" y="120"/>
                    </a:moveTo>
                    <a:lnTo>
                      <a:pt x="53" y="130"/>
                    </a:lnTo>
                    <a:lnTo>
                      <a:pt x="37" y="140"/>
                    </a:lnTo>
                    <a:lnTo>
                      <a:pt x="30" y="131"/>
                    </a:lnTo>
                    <a:lnTo>
                      <a:pt x="47" y="120"/>
                    </a:lnTo>
                    <a:close/>
                    <a:moveTo>
                      <a:pt x="53" y="130"/>
                    </a:moveTo>
                    <a:lnTo>
                      <a:pt x="53" y="130"/>
                    </a:lnTo>
                    <a:lnTo>
                      <a:pt x="53" y="131"/>
                    </a:lnTo>
                    <a:lnTo>
                      <a:pt x="44" y="136"/>
                    </a:lnTo>
                    <a:lnTo>
                      <a:pt x="53" y="130"/>
                    </a:lnTo>
                    <a:close/>
                    <a:moveTo>
                      <a:pt x="53" y="131"/>
                    </a:moveTo>
                    <a:lnTo>
                      <a:pt x="57" y="138"/>
                    </a:lnTo>
                    <a:lnTo>
                      <a:pt x="40" y="146"/>
                    </a:lnTo>
                    <a:lnTo>
                      <a:pt x="37" y="140"/>
                    </a:lnTo>
                    <a:lnTo>
                      <a:pt x="53" y="131"/>
                    </a:lnTo>
                    <a:close/>
                    <a:moveTo>
                      <a:pt x="41" y="149"/>
                    </a:moveTo>
                    <a:lnTo>
                      <a:pt x="40" y="148"/>
                    </a:lnTo>
                    <a:lnTo>
                      <a:pt x="40" y="146"/>
                    </a:lnTo>
                    <a:lnTo>
                      <a:pt x="48" y="142"/>
                    </a:lnTo>
                    <a:lnTo>
                      <a:pt x="41" y="149"/>
                    </a:lnTo>
                    <a:close/>
                    <a:moveTo>
                      <a:pt x="54" y="135"/>
                    </a:moveTo>
                    <a:lnTo>
                      <a:pt x="58" y="138"/>
                    </a:lnTo>
                    <a:lnTo>
                      <a:pt x="44" y="151"/>
                    </a:lnTo>
                    <a:lnTo>
                      <a:pt x="41" y="149"/>
                    </a:lnTo>
                    <a:lnTo>
                      <a:pt x="54" y="135"/>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3" name="Freeform 1826">
                <a:extLst>
                  <a:ext uri="{FF2B5EF4-FFF2-40B4-BE49-F238E27FC236}">
                    <a16:creationId xmlns:a16="http://schemas.microsoft.com/office/drawing/2014/main" id="{125E8A48-E533-432F-BA2F-39F09C853719}"/>
                  </a:ext>
                </a:extLst>
              </p:cNvPr>
              <p:cNvSpPr>
                <a:spLocks noEditPoints="1"/>
              </p:cNvSpPr>
              <p:nvPr/>
            </p:nvSpPr>
            <p:spPr bwMode="auto">
              <a:xfrm>
                <a:off x="2853" y="2248"/>
                <a:ext cx="12" cy="38"/>
              </a:xfrm>
              <a:custGeom>
                <a:avLst/>
                <a:gdLst>
                  <a:gd name="T0" fmla="*/ 2 w 47"/>
                  <a:gd name="T1" fmla="*/ 9 h 151"/>
                  <a:gd name="T2" fmla="*/ 3 w 47"/>
                  <a:gd name="T3" fmla="*/ 9 h 151"/>
                  <a:gd name="T4" fmla="*/ 2 w 47"/>
                  <a:gd name="T5" fmla="*/ 9 h 151"/>
                  <a:gd name="T6" fmla="*/ 2 w 47"/>
                  <a:gd name="T7" fmla="*/ 9 h 151"/>
                  <a:gd name="T8" fmla="*/ 2 w 47"/>
                  <a:gd name="T9" fmla="*/ 9 h 151"/>
                  <a:gd name="T10" fmla="*/ 2 w 47"/>
                  <a:gd name="T11" fmla="*/ 9 h 151"/>
                  <a:gd name="T12" fmla="*/ 3 w 47"/>
                  <a:gd name="T13" fmla="*/ 9 h 151"/>
                  <a:gd name="T14" fmla="*/ 2 w 47"/>
                  <a:gd name="T15" fmla="*/ 9 h 151"/>
                  <a:gd name="T16" fmla="*/ 2 w 47"/>
                  <a:gd name="T17" fmla="*/ 9 h 151"/>
                  <a:gd name="T18" fmla="*/ 2 w 47"/>
                  <a:gd name="T19" fmla="*/ 9 h 151"/>
                  <a:gd name="T20" fmla="*/ 2 w 47"/>
                  <a:gd name="T21" fmla="*/ 8 h 151"/>
                  <a:gd name="T22" fmla="*/ 3 w 47"/>
                  <a:gd name="T23" fmla="*/ 8 h 151"/>
                  <a:gd name="T24" fmla="*/ 3 w 47"/>
                  <a:gd name="T25" fmla="*/ 8 h 151"/>
                  <a:gd name="T26" fmla="*/ 3 w 47"/>
                  <a:gd name="T27" fmla="*/ 8 h 151"/>
                  <a:gd name="T28" fmla="*/ 3 w 47"/>
                  <a:gd name="T29" fmla="*/ 8 h 151"/>
                  <a:gd name="T30" fmla="*/ 1 w 47"/>
                  <a:gd name="T31" fmla="*/ 7 h 151"/>
                  <a:gd name="T32" fmla="*/ 3 w 47"/>
                  <a:gd name="T33" fmla="*/ 8 h 151"/>
                  <a:gd name="T34" fmla="*/ 1 w 47"/>
                  <a:gd name="T35" fmla="*/ 7 h 151"/>
                  <a:gd name="T36" fmla="*/ 1 w 47"/>
                  <a:gd name="T37" fmla="*/ 7 h 151"/>
                  <a:gd name="T38" fmla="*/ 1 w 47"/>
                  <a:gd name="T39" fmla="*/ 7 h 151"/>
                  <a:gd name="T40" fmla="*/ 1 w 47"/>
                  <a:gd name="T41" fmla="*/ 6 h 151"/>
                  <a:gd name="T42" fmla="*/ 2 w 47"/>
                  <a:gd name="T43" fmla="*/ 7 h 151"/>
                  <a:gd name="T44" fmla="*/ 2 w 47"/>
                  <a:gd name="T45" fmla="*/ 6 h 151"/>
                  <a:gd name="T46" fmla="*/ 2 w 47"/>
                  <a:gd name="T47" fmla="*/ 6 h 151"/>
                  <a:gd name="T48" fmla="*/ 2 w 47"/>
                  <a:gd name="T49" fmla="*/ 6 h 151"/>
                  <a:gd name="T50" fmla="*/ 1 w 47"/>
                  <a:gd name="T51" fmla="*/ 5 h 151"/>
                  <a:gd name="T52" fmla="*/ 2 w 47"/>
                  <a:gd name="T53" fmla="*/ 6 h 151"/>
                  <a:gd name="T54" fmla="*/ 1 w 47"/>
                  <a:gd name="T55" fmla="*/ 5 h 151"/>
                  <a:gd name="T56" fmla="*/ 1 w 47"/>
                  <a:gd name="T57" fmla="*/ 5 h 151"/>
                  <a:gd name="T58" fmla="*/ 1 w 47"/>
                  <a:gd name="T59" fmla="*/ 5 h 151"/>
                  <a:gd name="T60" fmla="*/ 0 w 47"/>
                  <a:gd name="T61" fmla="*/ 4 h 151"/>
                  <a:gd name="T62" fmla="*/ 2 w 47"/>
                  <a:gd name="T63" fmla="*/ 5 h 151"/>
                  <a:gd name="T64" fmla="*/ 0 w 47"/>
                  <a:gd name="T65" fmla="*/ 4 h 151"/>
                  <a:gd name="T66" fmla="*/ 1 w 47"/>
                  <a:gd name="T67" fmla="*/ 3 h 151"/>
                  <a:gd name="T68" fmla="*/ 0 w 47"/>
                  <a:gd name="T69" fmla="*/ 4 h 151"/>
                  <a:gd name="T70" fmla="*/ 0 w 47"/>
                  <a:gd name="T71" fmla="*/ 3 h 151"/>
                  <a:gd name="T72" fmla="*/ 1 w 47"/>
                  <a:gd name="T73" fmla="*/ 3 h 151"/>
                  <a:gd name="T74" fmla="*/ 0 w 47"/>
                  <a:gd name="T75" fmla="*/ 3 h 151"/>
                  <a:gd name="T76" fmla="*/ 1 w 47"/>
                  <a:gd name="T77" fmla="*/ 2 h 151"/>
                  <a:gd name="T78" fmla="*/ 0 w 47"/>
                  <a:gd name="T79" fmla="*/ 3 h 151"/>
                  <a:gd name="T80" fmla="*/ 0 w 47"/>
                  <a:gd name="T81" fmla="*/ 2 h 151"/>
                  <a:gd name="T82" fmla="*/ 1 w 47"/>
                  <a:gd name="T83" fmla="*/ 2 h 151"/>
                  <a:gd name="T84" fmla="*/ 0 w 47"/>
                  <a:gd name="T85" fmla="*/ 2 h 151"/>
                  <a:gd name="T86" fmla="*/ 2 w 47"/>
                  <a:gd name="T87" fmla="*/ 0 h 151"/>
                  <a:gd name="T88" fmla="*/ 0 w 47"/>
                  <a:gd name="T89" fmla="*/ 2 h 15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
                  <a:gd name="T136" fmla="*/ 0 h 151"/>
                  <a:gd name="T137" fmla="*/ 47 w 47"/>
                  <a:gd name="T138" fmla="*/ 151 h 15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 h="151">
                    <a:moveTo>
                      <a:pt x="34" y="151"/>
                    </a:moveTo>
                    <a:lnTo>
                      <a:pt x="31" y="149"/>
                    </a:lnTo>
                    <a:lnTo>
                      <a:pt x="45" y="134"/>
                    </a:lnTo>
                    <a:lnTo>
                      <a:pt x="47" y="137"/>
                    </a:lnTo>
                    <a:lnTo>
                      <a:pt x="34" y="151"/>
                    </a:lnTo>
                    <a:close/>
                    <a:moveTo>
                      <a:pt x="31" y="149"/>
                    </a:moveTo>
                    <a:lnTo>
                      <a:pt x="30" y="146"/>
                    </a:lnTo>
                    <a:lnTo>
                      <a:pt x="30" y="145"/>
                    </a:lnTo>
                    <a:lnTo>
                      <a:pt x="37" y="141"/>
                    </a:lnTo>
                    <a:lnTo>
                      <a:pt x="31" y="149"/>
                    </a:lnTo>
                    <a:close/>
                    <a:moveTo>
                      <a:pt x="30" y="145"/>
                    </a:moveTo>
                    <a:lnTo>
                      <a:pt x="26" y="140"/>
                    </a:lnTo>
                    <a:lnTo>
                      <a:pt x="43" y="131"/>
                    </a:lnTo>
                    <a:lnTo>
                      <a:pt x="46" y="137"/>
                    </a:lnTo>
                    <a:lnTo>
                      <a:pt x="30" y="145"/>
                    </a:lnTo>
                    <a:close/>
                    <a:moveTo>
                      <a:pt x="26" y="140"/>
                    </a:moveTo>
                    <a:lnTo>
                      <a:pt x="25" y="139"/>
                    </a:lnTo>
                    <a:lnTo>
                      <a:pt x="25" y="137"/>
                    </a:lnTo>
                    <a:lnTo>
                      <a:pt x="35" y="135"/>
                    </a:lnTo>
                    <a:lnTo>
                      <a:pt x="26" y="140"/>
                    </a:lnTo>
                    <a:close/>
                    <a:moveTo>
                      <a:pt x="25" y="137"/>
                    </a:moveTo>
                    <a:lnTo>
                      <a:pt x="22" y="129"/>
                    </a:lnTo>
                    <a:lnTo>
                      <a:pt x="41" y="122"/>
                    </a:lnTo>
                    <a:lnTo>
                      <a:pt x="44" y="132"/>
                    </a:lnTo>
                    <a:lnTo>
                      <a:pt x="25" y="137"/>
                    </a:lnTo>
                    <a:close/>
                    <a:moveTo>
                      <a:pt x="40" y="121"/>
                    </a:moveTo>
                    <a:lnTo>
                      <a:pt x="41" y="122"/>
                    </a:lnTo>
                    <a:lnTo>
                      <a:pt x="32" y="125"/>
                    </a:lnTo>
                    <a:lnTo>
                      <a:pt x="40" y="121"/>
                    </a:lnTo>
                    <a:close/>
                    <a:moveTo>
                      <a:pt x="23" y="130"/>
                    </a:moveTo>
                    <a:lnTo>
                      <a:pt x="16" y="117"/>
                    </a:lnTo>
                    <a:lnTo>
                      <a:pt x="34" y="109"/>
                    </a:lnTo>
                    <a:lnTo>
                      <a:pt x="40" y="121"/>
                    </a:lnTo>
                    <a:lnTo>
                      <a:pt x="23" y="130"/>
                    </a:lnTo>
                    <a:close/>
                    <a:moveTo>
                      <a:pt x="16" y="117"/>
                    </a:moveTo>
                    <a:lnTo>
                      <a:pt x="16" y="115"/>
                    </a:lnTo>
                    <a:lnTo>
                      <a:pt x="15" y="114"/>
                    </a:lnTo>
                    <a:lnTo>
                      <a:pt x="25" y="112"/>
                    </a:lnTo>
                    <a:lnTo>
                      <a:pt x="16" y="117"/>
                    </a:lnTo>
                    <a:close/>
                    <a:moveTo>
                      <a:pt x="15" y="114"/>
                    </a:moveTo>
                    <a:lnTo>
                      <a:pt x="13" y="99"/>
                    </a:lnTo>
                    <a:lnTo>
                      <a:pt x="31" y="94"/>
                    </a:lnTo>
                    <a:lnTo>
                      <a:pt x="34" y="111"/>
                    </a:lnTo>
                    <a:lnTo>
                      <a:pt x="15" y="114"/>
                    </a:lnTo>
                    <a:close/>
                    <a:moveTo>
                      <a:pt x="31" y="93"/>
                    </a:moveTo>
                    <a:lnTo>
                      <a:pt x="31" y="94"/>
                    </a:lnTo>
                    <a:lnTo>
                      <a:pt x="22" y="97"/>
                    </a:lnTo>
                    <a:lnTo>
                      <a:pt x="31" y="93"/>
                    </a:lnTo>
                    <a:close/>
                    <a:moveTo>
                      <a:pt x="13" y="100"/>
                    </a:moveTo>
                    <a:lnTo>
                      <a:pt x="7" y="85"/>
                    </a:lnTo>
                    <a:lnTo>
                      <a:pt x="24" y="77"/>
                    </a:lnTo>
                    <a:lnTo>
                      <a:pt x="31" y="93"/>
                    </a:lnTo>
                    <a:lnTo>
                      <a:pt x="13" y="100"/>
                    </a:lnTo>
                    <a:close/>
                    <a:moveTo>
                      <a:pt x="7" y="85"/>
                    </a:moveTo>
                    <a:lnTo>
                      <a:pt x="7" y="83"/>
                    </a:lnTo>
                    <a:lnTo>
                      <a:pt x="7" y="82"/>
                    </a:lnTo>
                    <a:lnTo>
                      <a:pt x="15" y="81"/>
                    </a:lnTo>
                    <a:lnTo>
                      <a:pt x="7" y="85"/>
                    </a:lnTo>
                    <a:close/>
                    <a:moveTo>
                      <a:pt x="7" y="82"/>
                    </a:moveTo>
                    <a:lnTo>
                      <a:pt x="3" y="64"/>
                    </a:lnTo>
                    <a:lnTo>
                      <a:pt x="22" y="60"/>
                    </a:lnTo>
                    <a:lnTo>
                      <a:pt x="25" y="79"/>
                    </a:lnTo>
                    <a:lnTo>
                      <a:pt x="7" y="82"/>
                    </a:lnTo>
                    <a:close/>
                    <a:moveTo>
                      <a:pt x="3" y="64"/>
                    </a:moveTo>
                    <a:lnTo>
                      <a:pt x="0" y="44"/>
                    </a:lnTo>
                    <a:lnTo>
                      <a:pt x="19" y="42"/>
                    </a:lnTo>
                    <a:lnTo>
                      <a:pt x="22" y="60"/>
                    </a:lnTo>
                    <a:lnTo>
                      <a:pt x="3" y="64"/>
                    </a:lnTo>
                    <a:close/>
                    <a:moveTo>
                      <a:pt x="0" y="44"/>
                    </a:moveTo>
                    <a:lnTo>
                      <a:pt x="0" y="44"/>
                    </a:lnTo>
                    <a:lnTo>
                      <a:pt x="0" y="43"/>
                    </a:lnTo>
                    <a:lnTo>
                      <a:pt x="9" y="43"/>
                    </a:lnTo>
                    <a:lnTo>
                      <a:pt x="0" y="44"/>
                    </a:lnTo>
                    <a:close/>
                    <a:moveTo>
                      <a:pt x="0" y="43"/>
                    </a:moveTo>
                    <a:lnTo>
                      <a:pt x="0" y="24"/>
                    </a:lnTo>
                    <a:lnTo>
                      <a:pt x="19" y="24"/>
                    </a:lnTo>
                    <a:lnTo>
                      <a:pt x="19" y="43"/>
                    </a:lnTo>
                    <a:lnTo>
                      <a:pt x="0" y="43"/>
                    </a:lnTo>
                    <a:close/>
                    <a:moveTo>
                      <a:pt x="0" y="24"/>
                    </a:moveTo>
                    <a:lnTo>
                      <a:pt x="0" y="23"/>
                    </a:lnTo>
                    <a:lnTo>
                      <a:pt x="9" y="24"/>
                    </a:lnTo>
                    <a:lnTo>
                      <a:pt x="0" y="24"/>
                    </a:lnTo>
                    <a:close/>
                    <a:moveTo>
                      <a:pt x="0" y="23"/>
                    </a:moveTo>
                    <a:lnTo>
                      <a:pt x="3" y="0"/>
                    </a:lnTo>
                    <a:lnTo>
                      <a:pt x="22" y="3"/>
                    </a:lnTo>
                    <a:lnTo>
                      <a:pt x="19" y="25"/>
                    </a:lnTo>
                    <a:lnTo>
                      <a:pt x="0" y="23"/>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4" name="Freeform 1827">
                <a:extLst>
                  <a:ext uri="{FF2B5EF4-FFF2-40B4-BE49-F238E27FC236}">
                    <a16:creationId xmlns:a16="http://schemas.microsoft.com/office/drawing/2014/main" id="{FD76F67D-2C03-4590-ABFD-A89D646D91F8}"/>
                  </a:ext>
                </a:extLst>
              </p:cNvPr>
              <p:cNvSpPr>
                <a:spLocks/>
              </p:cNvSpPr>
              <p:nvPr/>
            </p:nvSpPr>
            <p:spPr bwMode="auto">
              <a:xfrm>
                <a:off x="2838" y="2283"/>
                <a:ext cx="26" cy="10"/>
              </a:xfrm>
              <a:custGeom>
                <a:avLst/>
                <a:gdLst>
                  <a:gd name="T0" fmla="*/ 4 w 102"/>
                  <a:gd name="T1" fmla="*/ 2 h 40"/>
                  <a:gd name="T2" fmla="*/ 4 w 102"/>
                  <a:gd name="T3" fmla="*/ 2 h 40"/>
                  <a:gd name="T4" fmla="*/ 5 w 102"/>
                  <a:gd name="T5" fmla="*/ 2 h 40"/>
                  <a:gd name="T6" fmla="*/ 5 w 102"/>
                  <a:gd name="T7" fmla="*/ 2 h 40"/>
                  <a:gd name="T8" fmla="*/ 6 w 102"/>
                  <a:gd name="T9" fmla="*/ 2 h 40"/>
                  <a:gd name="T10" fmla="*/ 6 w 102"/>
                  <a:gd name="T11" fmla="*/ 2 h 40"/>
                  <a:gd name="T12" fmla="*/ 6 w 102"/>
                  <a:gd name="T13" fmla="*/ 1 h 40"/>
                  <a:gd name="T14" fmla="*/ 6 w 102"/>
                  <a:gd name="T15" fmla="*/ 1 h 40"/>
                  <a:gd name="T16" fmla="*/ 7 w 102"/>
                  <a:gd name="T17" fmla="*/ 1 h 40"/>
                  <a:gd name="T18" fmla="*/ 7 w 102"/>
                  <a:gd name="T19" fmla="*/ 1 h 40"/>
                  <a:gd name="T20" fmla="*/ 7 w 102"/>
                  <a:gd name="T21" fmla="*/ 0 h 40"/>
                  <a:gd name="T22" fmla="*/ 6 w 102"/>
                  <a:gd name="T23" fmla="*/ 0 h 40"/>
                  <a:gd name="T24" fmla="*/ 6 w 102"/>
                  <a:gd name="T25" fmla="*/ 0 h 40"/>
                  <a:gd name="T26" fmla="*/ 6 w 102"/>
                  <a:gd name="T27" fmla="*/ 0 h 40"/>
                  <a:gd name="T28" fmla="*/ 5 w 102"/>
                  <a:gd name="T29" fmla="*/ 0 h 40"/>
                  <a:gd name="T30" fmla="*/ 5 w 102"/>
                  <a:gd name="T31" fmla="*/ 0 h 40"/>
                  <a:gd name="T32" fmla="*/ 5 w 102"/>
                  <a:gd name="T33" fmla="*/ 0 h 40"/>
                  <a:gd name="T34" fmla="*/ 4 w 102"/>
                  <a:gd name="T35" fmla="*/ 0 h 40"/>
                  <a:gd name="T36" fmla="*/ 4 w 102"/>
                  <a:gd name="T37" fmla="*/ 0 h 40"/>
                  <a:gd name="T38" fmla="*/ 3 w 102"/>
                  <a:gd name="T39" fmla="*/ 0 h 40"/>
                  <a:gd name="T40" fmla="*/ 3 w 102"/>
                  <a:gd name="T41" fmla="*/ 0 h 40"/>
                  <a:gd name="T42" fmla="*/ 2 w 102"/>
                  <a:gd name="T43" fmla="*/ 1 h 40"/>
                  <a:gd name="T44" fmla="*/ 2 w 102"/>
                  <a:gd name="T45" fmla="*/ 1 h 40"/>
                  <a:gd name="T46" fmla="*/ 1 w 102"/>
                  <a:gd name="T47" fmla="*/ 1 h 40"/>
                  <a:gd name="T48" fmla="*/ 1 w 102"/>
                  <a:gd name="T49" fmla="*/ 1 h 40"/>
                  <a:gd name="T50" fmla="*/ 1 w 102"/>
                  <a:gd name="T51" fmla="*/ 1 h 40"/>
                  <a:gd name="T52" fmla="*/ 0 w 102"/>
                  <a:gd name="T53" fmla="*/ 2 h 40"/>
                  <a:gd name="T54" fmla="*/ 0 w 102"/>
                  <a:gd name="T55" fmla="*/ 2 h 40"/>
                  <a:gd name="T56" fmla="*/ 0 w 102"/>
                  <a:gd name="T57" fmla="*/ 2 h 40"/>
                  <a:gd name="T58" fmla="*/ 0 w 102"/>
                  <a:gd name="T59" fmla="*/ 2 h 40"/>
                  <a:gd name="T60" fmla="*/ 0 w 102"/>
                  <a:gd name="T61" fmla="*/ 2 h 40"/>
                  <a:gd name="T62" fmla="*/ 1 w 102"/>
                  <a:gd name="T63" fmla="*/ 2 h 40"/>
                  <a:gd name="T64" fmla="*/ 1 w 102"/>
                  <a:gd name="T65" fmla="*/ 3 h 40"/>
                  <a:gd name="T66" fmla="*/ 1 w 102"/>
                  <a:gd name="T67" fmla="*/ 3 h 40"/>
                  <a:gd name="T68" fmla="*/ 2 w 102"/>
                  <a:gd name="T69" fmla="*/ 3 h 40"/>
                  <a:gd name="T70" fmla="*/ 2 w 102"/>
                  <a:gd name="T71" fmla="*/ 3 h 40"/>
                  <a:gd name="T72" fmla="*/ 3 w 102"/>
                  <a:gd name="T73" fmla="*/ 3 h 40"/>
                  <a:gd name="T74" fmla="*/ 3 w 102"/>
                  <a:gd name="T75" fmla="*/ 2 h 40"/>
                  <a:gd name="T76" fmla="*/ 4 w 102"/>
                  <a:gd name="T77" fmla="*/ 2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2"/>
                  <a:gd name="T118" fmla="*/ 0 h 40"/>
                  <a:gd name="T119" fmla="*/ 102 w 102"/>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2" h="40">
                    <a:moveTo>
                      <a:pt x="54" y="37"/>
                    </a:moveTo>
                    <a:lnTo>
                      <a:pt x="64" y="34"/>
                    </a:lnTo>
                    <a:lnTo>
                      <a:pt x="70" y="30"/>
                    </a:lnTo>
                    <a:lnTo>
                      <a:pt x="80" y="28"/>
                    </a:lnTo>
                    <a:lnTo>
                      <a:pt x="86" y="25"/>
                    </a:lnTo>
                    <a:lnTo>
                      <a:pt x="90" y="22"/>
                    </a:lnTo>
                    <a:lnTo>
                      <a:pt x="96" y="18"/>
                    </a:lnTo>
                    <a:lnTo>
                      <a:pt x="98" y="15"/>
                    </a:lnTo>
                    <a:lnTo>
                      <a:pt x="102" y="12"/>
                    </a:lnTo>
                    <a:lnTo>
                      <a:pt x="102" y="8"/>
                    </a:lnTo>
                    <a:lnTo>
                      <a:pt x="102" y="5"/>
                    </a:lnTo>
                    <a:lnTo>
                      <a:pt x="98" y="2"/>
                    </a:lnTo>
                    <a:lnTo>
                      <a:pt x="96" y="0"/>
                    </a:lnTo>
                    <a:lnTo>
                      <a:pt x="90" y="0"/>
                    </a:lnTo>
                    <a:lnTo>
                      <a:pt x="83" y="0"/>
                    </a:lnTo>
                    <a:lnTo>
                      <a:pt x="76" y="0"/>
                    </a:lnTo>
                    <a:lnTo>
                      <a:pt x="70" y="0"/>
                    </a:lnTo>
                    <a:lnTo>
                      <a:pt x="64" y="0"/>
                    </a:lnTo>
                    <a:lnTo>
                      <a:pt x="54" y="0"/>
                    </a:lnTo>
                    <a:lnTo>
                      <a:pt x="48" y="2"/>
                    </a:lnTo>
                    <a:lnTo>
                      <a:pt x="39" y="5"/>
                    </a:lnTo>
                    <a:lnTo>
                      <a:pt x="29" y="8"/>
                    </a:lnTo>
                    <a:lnTo>
                      <a:pt x="22" y="8"/>
                    </a:lnTo>
                    <a:lnTo>
                      <a:pt x="16" y="12"/>
                    </a:lnTo>
                    <a:lnTo>
                      <a:pt x="10" y="15"/>
                    </a:lnTo>
                    <a:lnTo>
                      <a:pt x="7" y="18"/>
                    </a:lnTo>
                    <a:lnTo>
                      <a:pt x="4" y="22"/>
                    </a:lnTo>
                    <a:lnTo>
                      <a:pt x="0" y="28"/>
                    </a:lnTo>
                    <a:lnTo>
                      <a:pt x="0" y="30"/>
                    </a:lnTo>
                    <a:lnTo>
                      <a:pt x="0" y="34"/>
                    </a:lnTo>
                    <a:lnTo>
                      <a:pt x="4" y="37"/>
                    </a:lnTo>
                    <a:lnTo>
                      <a:pt x="7" y="37"/>
                    </a:lnTo>
                    <a:lnTo>
                      <a:pt x="10" y="40"/>
                    </a:lnTo>
                    <a:lnTo>
                      <a:pt x="16" y="40"/>
                    </a:lnTo>
                    <a:lnTo>
                      <a:pt x="22" y="40"/>
                    </a:lnTo>
                    <a:lnTo>
                      <a:pt x="32" y="40"/>
                    </a:lnTo>
                    <a:lnTo>
                      <a:pt x="39" y="40"/>
                    </a:lnTo>
                    <a:lnTo>
                      <a:pt x="48" y="37"/>
                    </a:lnTo>
                    <a:lnTo>
                      <a:pt x="54" y="37"/>
                    </a:lnTo>
                    <a:close/>
                  </a:path>
                </a:pathLst>
              </a:custGeom>
              <a:solidFill>
                <a:srgbClr val="D5AC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5" name="Freeform 1828">
                <a:extLst>
                  <a:ext uri="{FF2B5EF4-FFF2-40B4-BE49-F238E27FC236}">
                    <a16:creationId xmlns:a16="http://schemas.microsoft.com/office/drawing/2014/main" id="{0E01AAED-7AF3-4942-A0FF-70C21855142A}"/>
                  </a:ext>
                </a:extLst>
              </p:cNvPr>
              <p:cNvSpPr>
                <a:spLocks/>
              </p:cNvSpPr>
              <p:nvPr/>
            </p:nvSpPr>
            <p:spPr bwMode="auto">
              <a:xfrm>
                <a:off x="2838" y="2283"/>
                <a:ext cx="26" cy="10"/>
              </a:xfrm>
              <a:custGeom>
                <a:avLst/>
                <a:gdLst>
                  <a:gd name="T0" fmla="*/ 4 w 102"/>
                  <a:gd name="T1" fmla="*/ 2 h 40"/>
                  <a:gd name="T2" fmla="*/ 4 w 102"/>
                  <a:gd name="T3" fmla="*/ 2 h 40"/>
                  <a:gd name="T4" fmla="*/ 5 w 102"/>
                  <a:gd name="T5" fmla="*/ 2 h 40"/>
                  <a:gd name="T6" fmla="*/ 5 w 102"/>
                  <a:gd name="T7" fmla="*/ 2 h 40"/>
                  <a:gd name="T8" fmla="*/ 6 w 102"/>
                  <a:gd name="T9" fmla="*/ 2 h 40"/>
                  <a:gd name="T10" fmla="*/ 6 w 102"/>
                  <a:gd name="T11" fmla="*/ 2 h 40"/>
                  <a:gd name="T12" fmla="*/ 6 w 102"/>
                  <a:gd name="T13" fmla="*/ 1 h 40"/>
                  <a:gd name="T14" fmla="*/ 6 w 102"/>
                  <a:gd name="T15" fmla="*/ 1 h 40"/>
                  <a:gd name="T16" fmla="*/ 7 w 102"/>
                  <a:gd name="T17" fmla="*/ 1 h 40"/>
                  <a:gd name="T18" fmla="*/ 7 w 102"/>
                  <a:gd name="T19" fmla="*/ 1 h 40"/>
                  <a:gd name="T20" fmla="*/ 7 w 102"/>
                  <a:gd name="T21" fmla="*/ 0 h 40"/>
                  <a:gd name="T22" fmla="*/ 6 w 102"/>
                  <a:gd name="T23" fmla="*/ 0 h 40"/>
                  <a:gd name="T24" fmla="*/ 6 w 102"/>
                  <a:gd name="T25" fmla="*/ 0 h 40"/>
                  <a:gd name="T26" fmla="*/ 6 w 102"/>
                  <a:gd name="T27" fmla="*/ 0 h 40"/>
                  <a:gd name="T28" fmla="*/ 5 w 102"/>
                  <a:gd name="T29" fmla="*/ 0 h 40"/>
                  <a:gd name="T30" fmla="*/ 5 w 102"/>
                  <a:gd name="T31" fmla="*/ 0 h 40"/>
                  <a:gd name="T32" fmla="*/ 5 w 102"/>
                  <a:gd name="T33" fmla="*/ 0 h 40"/>
                  <a:gd name="T34" fmla="*/ 4 w 102"/>
                  <a:gd name="T35" fmla="*/ 0 h 40"/>
                  <a:gd name="T36" fmla="*/ 4 w 102"/>
                  <a:gd name="T37" fmla="*/ 0 h 40"/>
                  <a:gd name="T38" fmla="*/ 3 w 102"/>
                  <a:gd name="T39" fmla="*/ 0 h 40"/>
                  <a:gd name="T40" fmla="*/ 3 w 102"/>
                  <a:gd name="T41" fmla="*/ 0 h 40"/>
                  <a:gd name="T42" fmla="*/ 2 w 102"/>
                  <a:gd name="T43" fmla="*/ 1 h 40"/>
                  <a:gd name="T44" fmla="*/ 2 w 102"/>
                  <a:gd name="T45" fmla="*/ 1 h 40"/>
                  <a:gd name="T46" fmla="*/ 1 w 102"/>
                  <a:gd name="T47" fmla="*/ 1 h 40"/>
                  <a:gd name="T48" fmla="*/ 1 w 102"/>
                  <a:gd name="T49" fmla="*/ 1 h 40"/>
                  <a:gd name="T50" fmla="*/ 1 w 102"/>
                  <a:gd name="T51" fmla="*/ 1 h 40"/>
                  <a:gd name="T52" fmla="*/ 0 w 102"/>
                  <a:gd name="T53" fmla="*/ 2 h 40"/>
                  <a:gd name="T54" fmla="*/ 0 w 102"/>
                  <a:gd name="T55" fmla="*/ 2 h 40"/>
                  <a:gd name="T56" fmla="*/ 0 w 102"/>
                  <a:gd name="T57" fmla="*/ 2 h 40"/>
                  <a:gd name="T58" fmla="*/ 0 w 102"/>
                  <a:gd name="T59" fmla="*/ 2 h 40"/>
                  <a:gd name="T60" fmla="*/ 0 w 102"/>
                  <a:gd name="T61" fmla="*/ 2 h 40"/>
                  <a:gd name="T62" fmla="*/ 1 w 102"/>
                  <a:gd name="T63" fmla="*/ 2 h 40"/>
                  <a:gd name="T64" fmla="*/ 1 w 102"/>
                  <a:gd name="T65" fmla="*/ 3 h 40"/>
                  <a:gd name="T66" fmla="*/ 1 w 102"/>
                  <a:gd name="T67" fmla="*/ 3 h 40"/>
                  <a:gd name="T68" fmla="*/ 2 w 102"/>
                  <a:gd name="T69" fmla="*/ 3 h 40"/>
                  <a:gd name="T70" fmla="*/ 2 w 102"/>
                  <a:gd name="T71" fmla="*/ 3 h 40"/>
                  <a:gd name="T72" fmla="*/ 3 w 102"/>
                  <a:gd name="T73" fmla="*/ 3 h 40"/>
                  <a:gd name="T74" fmla="*/ 3 w 102"/>
                  <a:gd name="T75" fmla="*/ 2 h 40"/>
                  <a:gd name="T76" fmla="*/ 4 w 102"/>
                  <a:gd name="T77" fmla="*/ 2 h 4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02"/>
                  <a:gd name="T118" fmla="*/ 0 h 40"/>
                  <a:gd name="T119" fmla="*/ 102 w 102"/>
                  <a:gd name="T120" fmla="*/ 40 h 4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02" h="40">
                    <a:moveTo>
                      <a:pt x="54" y="37"/>
                    </a:moveTo>
                    <a:lnTo>
                      <a:pt x="64" y="34"/>
                    </a:lnTo>
                    <a:lnTo>
                      <a:pt x="70" y="30"/>
                    </a:lnTo>
                    <a:lnTo>
                      <a:pt x="80" y="28"/>
                    </a:lnTo>
                    <a:lnTo>
                      <a:pt x="86" y="25"/>
                    </a:lnTo>
                    <a:lnTo>
                      <a:pt x="90" y="22"/>
                    </a:lnTo>
                    <a:lnTo>
                      <a:pt x="96" y="18"/>
                    </a:lnTo>
                    <a:lnTo>
                      <a:pt x="98" y="15"/>
                    </a:lnTo>
                    <a:lnTo>
                      <a:pt x="102" y="12"/>
                    </a:lnTo>
                    <a:lnTo>
                      <a:pt x="102" y="8"/>
                    </a:lnTo>
                    <a:lnTo>
                      <a:pt x="102" y="5"/>
                    </a:lnTo>
                    <a:lnTo>
                      <a:pt x="98" y="2"/>
                    </a:lnTo>
                    <a:lnTo>
                      <a:pt x="96" y="0"/>
                    </a:lnTo>
                    <a:lnTo>
                      <a:pt x="90" y="0"/>
                    </a:lnTo>
                    <a:lnTo>
                      <a:pt x="83" y="0"/>
                    </a:lnTo>
                    <a:lnTo>
                      <a:pt x="76" y="0"/>
                    </a:lnTo>
                    <a:lnTo>
                      <a:pt x="70" y="0"/>
                    </a:lnTo>
                    <a:lnTo>
                      <a:pt x="64" y="0"/>
                    </a:lnTo>
                    <a:lnTo>
                      <a:pt x="54" y="0"/>
                    </a:lnTo>
                    <a:lnTo>
                      <a:pt x="48" y="2"/>
                    </a:lnTo>
                    <a:lnTo>
                      <a:pt x="39" y="5"/>
                    </a:lnTo>
                    <a:lnTo>
                      <a:pt x="29" y="8"/>
                    </a:lnTo>
                    <a:lnTo>
                      <a:pt x="22" y="8"/>
                    </a:lnTo>
                    <a:lnTo>
                      <a:pt x="16" y="12"/>
                    </a:lnTo>
                    <a:lnTo>
                      <a:pt x="10" y="15"/>
                    </a:lnTo>
                    <a:lnTo>
                      <a:pt x="7" y="18"/>
                    </a:lnTo>
                    <a:lnTo>
                      <a:pt x="4" y="22"/>
                    </a:lnTo>
                    <a:lnTo>
                      <a:pt x="0" y="28"/>
                    </a:lnTo>
                    <a:lnTo>
                      <a:pt x="0" y="30"/>
                    </a:lnTo>
                    <a:lnTo>
                      <a:pt x="0" y="34"/>
                    </a:lnTo>
                    <a:lnTo>
                      <a:pt x="4" y="37"/>
                    </a:lnTo>
                    <a:lnTo>
                      <a:pt x="7" y="37"/>
                    </a:lnTo>
                    <a:lnTo>
                      <a:pt x="10" y="40"/>
                    </a:lnTo>
                    <a:lnTo>
                      <a:pt x="16" y="40"/>
                    </a:lnTo>
                    <a:lnTo>
                      <a:pt x="22" y="40"/>
                    </a:lnTo>
                    <a:lnTo>
                      <a:pt x="32" y="40"/>
                    </a:lnTo>
                    <a:lnTo>
                      <a:pt x="39" y="40"/>
                    </a:lnTo>
                    <a:lnTo>
                      <a:pt x="48" y="37"/>
                    </a:lnTo>
                    <a:lnTo>
                      <a:pt x="54" y="37"/>
                    </a:lnTo>
                  </a:path>
                </a:pathLst>
              </a:custGeom>
              <a:noFill/>
              <a:ln w="0">
                <a:solidFill>
                  <a:srgbClr val="9C754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66" name="Freeform 1829">
                <a:extLst>
                  <a:ext uri="{FF2B5EF4-FFF2-40B4-BE49-F238E27FC236}">
                    <a16:creationId xmlns:a16="http://schemas.microsoft.com/office/drawing/2014/main" id="{D82B526B-B761-44B6-9EB1-D15650A134B5}"/>
                  </a:ext>
                </a:extLst>
              </p:cNvPr>
              <p:cNvSpPr>
                <a:spLocks noEditPoints="1"/>
              </p:cNvSpPr>
              <p:nvPr/>
            </p:nvSpPr>
            <p:spPr bwMode="auto">
              <a:xfrm>
                <a:off x="2011" y="2059"/>
                <a:ext cx="127" cy="168"/>
              </a:xfrm>
              <a:custGeom>
                <a:avLst/>
                <a:gdLst>
                  <a:gd name="T0" fmla="*/ 3 w 507"/>
                  <a:gd name="T1" fmla="*/ 3 h 671"/>
                  <a:gd name="T2" fmla="*/ 2 w 507"/>
                  <a:gd name="T3" fmla="*/ 2 h 671"/>
                  <a:gd name="T4" fmla="*/ 2 w 507"/>
                  <a:gd name="T5" fmla="*/ 3 h 671"/>
                  <a:gd name="T6" fmla="*/ 4 w 507"/>
                  <a:gd name="T7" fmla="*/ 1 h 671"/>
                  <a:gd name="T8" fmla="*/ 2 w 507"/>
                  <a:gd name="T9" fmla="*/ 2 h 671"/>
                  <a:gd name="T10" fmla="*/ 6 w 507"/>
                  <a:gd name="T11" fmla="*/ 1 h 671"/>
                  <a:gd name="T12" fmla="*/ 6 w 507"/>
                  <a:gd name="T13" fmla="*/ 0 h 671"/>
                  <a:gd name="T14" fmla="*/ 6 w 507"/>
                  <a:gd name="T15" fmla="*/ 1 h 671"/>
                  <a:gd name="T16" fmla="*/ 8 w 507"/>
                  <a:gd name="T17" fmla="*/ 0 h 671"/>
                  <a:gd name="T18" fmla="*/ 6 w 507"/>
                  <a:gd name="T19" fmla="*/ 0 h 671"/>
                  <a:gd name="T20" fmla="*/ 8 w 507"/>
                  <a:gd name="T21" fmla="*/ 0 h 671"/>
                  <a:gd name="T22" fmla="*/ 8 w 507"/>
                  <a:gd name="T23" fmla="*/ 0 h 671"/>
                  <a:gd name="T24" fmla="*/ 8 w 507"/>
                  <a:gd name="T25" fmla="*/ 1 h 671"/>
                  <a:gd name="T26" fmla="*/ 9 w 507"/>
                  <a:gd name="T27" fmla="*/ 0 h 671"/>
                  <a:gd name="T28" fmla="*/ 9 w 507"/>
                  <a:gd name="T29" fmla="*/ 0 h 671"/>
                  <a:gd name="T30" fmla="*/ 10 w 507"/>
                  <a:gd name="T31" fmla="*/ 2 h 671"/>
                  <a:gd name="T32" fmla="*/ 11 w 507"/>
                  <a:gd name="T33" fmla="*/ 1 h 671"/>
                  <a:gd name="T34" fmla="*/ 11 w 507"/>
                  <a:gd name="T35" fmla="*/ 1 h 671"/>
                  <a:gd name="T36" fmla="*/ 12 w 507"/>
                  <a:gd name="T37" fmla="*/ 1 h 671"/>
                  <a:gd name="T38" fmla="*/ 11 w 507"/>
                  <a:gd name="T39" fmla="*/ 1 h 671"/>
                  <a:gd name="T40" fmla="*/ 12 w 507"/>
                  <a:gd name="T41" fmla="*/ 1 h 671"/>
                  <a:gd name="T42" fmla="*/ 12 w 507"/>
                  <a:gd name="T43" fmla="*/ 1 h 671"/>
                  <a:gd name="T44" fmla="*/ 12 w 507"/>
                  <a:gd name="T45" fmla="*/ 2 h 671"/>
                  <a:gd name="T46" fmla="*/ 14 w 507"/>
                  <a:gd name="T47" fmla="*/ 3 h 671"/>
                  <a:gd name="T48" fmla="*/ 14 w 507"/>
                  <a:gd name="T49" fmla="*/ 3 h 671"/>
                  <a:gd name="T50" fmla="*/ 14 w 507"/>
                  <a:gd name="T51" fmla="*/ 5 h 671"/>
                  <a:gd name="T52" fmla="*/ 15 w 507"/>
                  <a:gd name="T53" fmla="*/ 5 h 671"/>
                  <a:gd name="T54" fmla="*/ 15 w 507"/>
                  <a:gd name="T55" fmla="*/ 5 h 671"/>
                  <a:gd name="T56" fmla="*/ 17 w 507"/>
                  <a:gd name="T57" fmla="*/ 7 h 671"/>
                  <a:gd name="T58" fmla="*/ 15 w 507"/>
                  <a:gd name="T59" fmla="*/ 5 h 671"/>
                  <a:gd name="T60" fmla="*/ 16 w 507"/>
                  <a:gd name="T61" fmla="*/ 7 h 671"/>
                  <a:gd name="T62" fmla="*/ 17 w 507"/>
                  <a:gd name="T63" fmla="*/ 7 h 671"/>
                  <a:gd name="T64" fmla="*/ 16 w 507"/>
                  <a:gd name="T65" fmla="*/ 7 h 671"/>
                  <a:gd name="T66" fmla="*/ 19 w 507"/>
                  <a:gd name="T67" fmla="*/ 9 h 671"/>
                  <a:gd name="T68" fmla="*/ 19 w 507"/>
                  <a:gd name="T69" fmla="*/ 9 h 671"/>
                  <a:gd name="T70" fmla="*/ 21 w 507"/>
                  <a:gd name="T71" fmla="*/ 13 h 671"/>
                  <a:gd name="T72" fmla="*/ 22 w 507"/>
                  <a:gd name="T73" fmla="*/ 13 h 671"/>
                  <a:gd name="T74" fmla="*/ 21 w 507"/>
                  <a:gd name="T75" fmla="*/ 13 h 671"/>
                  <a:gd name="T76" fmla="*/ 24 w 507"/>
                  <a:gd name="T77" fmla="*/ 17 h 671"/>
                  <a:gd name="T78" fmla="*/ 22 w 507"/>
                  <a:gd name="T79" fmla="*/ 13 h 671"/>
                  <a:gd name="T80" fmla="*/ 26 w 507"/>
                  <a:gd name="T81" fmla="*/ 21 h 671"/>
                  <a:gd name="T82" fmla="*/ 27 w 507"/>
                  <a:gd name="T83" fmla="*/ 20 h 671"/>
                  <a:gd name="T84" fmla="*/ 26 w 507"/>
                  <a:gd name="T85" fmla="*/ 21 h 671"/>
                  <a:gd name="T86" fmla="*/ 29 w 507"/>
                  <a:gd name="T87" fmla="*/ 24 h 671"/>
                  <a:gd name="T88" fmla="*/ 27 w 507"/>
                  <a:gd name="T89" fmla="*/ 20 h 671"/>
                  <a:gd name="T90" fmla="*/ 29 w 507"/>
                  <a:gd name="T91" fmla="*/ 24 h 671"/>
                  <a:gd name="T92" fmla="*/ 29 w 507"/>
                  <a:gd name="T93" fmla="*/ 24 h 671"/>
                  <a:gd name="T94" fmla="*/ 28 w 507"/>
                  <a:gd name="T95" fmla="*/ 25 h 671"/>
                  <a:gd name="T96" fmla="*/ 31 w 507"/>
                  <a:gd name="T97" fmla="*/ 28 h 671"/>
                  <a:gd name="T98" fmla="*/ 31 w 507"/>
                  <a:gd name="T99" fmla="*/ 28 h 671"/>
                  <a:gd name="T100" fmla="*/ 31 w 507"/>
                  <a:gd name="T101" fmla="*/ 33 h 671"/>
                  <a:gd name="T102" fmla="*/ 32 w 507"/>
                  <a:gd name="T103" fmla="*/ 32 h 671"/>
                  <a:gd name="T104" fmla="*/ 31 w 507"/>
                  <a:gd name="T105" fmla="*/ 33 h 671"/>
                  <a:gd name="T106" fmla="*/ 32 w 507"/>
                  <a:gd name="T107" fmla="*/ 36 h 671"/>
                  <a:gd name="T108" fmla="*/ 32 w 507"/>
                  <a:gd name="T109" fmla="*/ 33 h 671"/>
                  <a:gd name="T110" fmla="*/ 32 w 507"/>
                  <a:gd name="T111" fmla="*/ 36 h 671"/>
                  <a:gd name="T112" fmla="*/ 32 w 507"/>
                  <a:gd name="T113" fmla="*/ 36 h 671"/>
                  <a:gd name="T114" fmla="*/ 31 w 507"/>
                  <a:gd name="T115" fmla="*/ 36 h 671"/>
                  <a:gd name="T116" fmla="*/ 31 w 507"/>
                  <a:gd name="T117" fmla="*/ 39 h 671"/>
                  <a:gd name="T118" fmla="*/ 31 w 507"/>
                  <a:gd name="T119" fmla="*/ 39 h 671"/>
                  <a:gd name="T120" fmla="*/ 27 w 507"/>
                  <a:gd name="T121" fmla="*/ 41 h 6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07"/>
                  <a:gd name="T184" fmla="*/ 0 h 671"/>
                  <a:gd name="T185" fmla="*/ 507 w 507"/>
                  <a:gd name="T186" fmla="*/ 671 h 67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07" h="671">
                    <a:moveTo>
                      <a:pt x="0" y="52"/>
                    </a:moveTo>
                    <a:lnTo>
                      <a:pt x="32" y="34"/>
                    </a:lnTo>
                    <a:lnTo>
                      <a:pt x="40" y="49"/>
                    </a:lnTo>
                    <a:lnTo>
                      <a:pt x="10" y="69"/>
                    </a:lnTo>
                    <a:lnTo>
                      <a:pt x="0" y="52"/>
                    </a:lnTo>
                    <a:close/>
                    <a:moveTo>
                      <a:pt x="32" y="34"/>
                    </a:moveTo>
                    <a:lnTo>
                      <a:pt x="32" y="32"/>
                    </a:lnTo>
                    <a:lnTo>
                      <a:pt x="36" y="41"/>
                    </a:lnTo>
                    <a:lnTo>
                      <a:pt x="32" y="34"/>
                    </a:lnTo>
                    <a:close/>
                    <a:moveTo>
                      <a:pt x="32" y="32"/>
                    </a:moveTo>
                    <a:lnTo>
                      <a:pt x="64" y="17"/>
                    </a:lnTo>
                    <a:lnTo>
                      <a:pt x="72" y="34"/>
                    </a:lnTo>
                    <a:lnTo>
                      <a:pt x="40" y="50"/>
                    </a:lnTo>
                    <a:lnTo>
                      <a:pt x="32" y="32"/>
                    </a:lnTo>
                    <a:close/>
                    <a:moveTo>
                      <a:pt x="64" y="17"/>
                    </a:moveTo>
                    <a:lnTo>
                      <a:pt x="89" y="4"/>
                    </a:lnTo>
                    <a:lnTo>
                      <a:pt x="98" y="21"/>
                    </a:lnTo>
                    <a:lnTo>
                      <a:pt x="72" y="34"/>
                    </a:lnTo>
                    <a:lnTo>
                      <a:pt x="64" y="17"/>
                    </a:lnTo>
                    <a:close/>
                    <a:moveTo>
                      <a:pt x="89" y="4"/>
                    </a:moveTo>
                    <a:lnTo>
                      <a:pt x="90" y="4"/>
                    </a:lnTo>
                    <a:lnTo>
                      <a:pt x="92" y="3"/>
                    </a:lnTo>
                    <a:lnTo>
                      <a:pt x="93" y="13"/>
                    </a:lnTo>
                    <a:lnTo>
                      <a:pt x="89" y="4"/>
                    </a:lnTo>
                    <a:close/>
                    <a:moveTo>
                      <a:pt x="92" y="3"/>
                    </a:moveTo>
                    <a:lnTo>
                      <a:pt x="118" y="0"/>
                    </a:lnTo>
                    <a:lnTo>
                      <a:pt x="120" y="19"/>
                    </a:lnTo>
                    <a:lnTo>
                      <a:pt x="94" y="23"/>
                    </a:lnTo>
                    <a:lnTo>
                      <a:pt x="92" y="3"/>
                    </a:lnTo>
                    <a:close/>
                    <a:moveTo>
                      <a:pt x="118" y="0"/>
                    </a:moveTo>
                    <a:lnTo>
                      <a:pt x="118" y="0"/>
                    </a:lnTo>
                    <a:lnTo>
                      <a:pt x="119" y="0"/>
                    </a:lnTo>
                    <a:lnTo>
                      <a:pt x="119" y="9"/>
                    </a:lnTo>
                    <a:lnTo>
                      <a:pt x="118" y="0"/>
                    </a:lnTo>
                    <a:close/>
                    <a:moveTo>
                      <a:pt x="119" y="0"/>
                    </a:moveTo>
                    <a:lnTo>
                      <a:pt x="144" y="0"/>
                    </a:lnTo>
                    <a:lnTo>
                      <a:pt x="144" y="19"/>
                    </a:lnTo>
                    <a:lnTo>
                      <a:pt x="119" y="19"/>
                    </a:lnTo>
                    <a:lnTo>
                      <a:pt x="119" y="0"/>
                    </a:lnTo>
                    <a:close/>
                    <a:moveTo>
                      <a:pt x="144" y="0"/>
                    </a:moveTo>
                    <a:lnTo>
                      <a:pt x="145" y="0"/>
                    </a:lnTo>
                    <a:lnTo>
                      <a:pt x="146" y="0"/>
                    </a:lnTo>
                    <a:lnTo>
                      <a:pt x="144" y="9"/>
                    </a:lnTo>
                    <a:lnTo>
                      <a:pt x="144" y="0"/>
                    </a:lnTo>
                    <a:close/>
                    <a:moveTo>
                      <a:pt x="146" y="0"/>
                    </a:moveTo>
                    <a:lnTo>
                      <a:pt x="168" y="7"/>
                    </a:lnTo>
                    <a:lnTo>
                      <a:pt x="164" y="25"/>
                    </a:lnTo>
                    <a:lnTo>
                      <a:pt x="142" y="18"/>
                    </a:lnTo>
                    <a:lnTo>
                      <a:pt x="146" y="0"/>
                    </a:lnTo>
                    <a:close/>
                    <a:moveTo>
                      <a:pt x="168" y="7"/>
                    </a:moveTo>
                    <a:lnTo>
                      <a:pt x="170" y="7"/>
                    </a:lnTo>
                    <a:lnTo>
                      <a:pt x="166" y="16"/>
                    </a:lnTo>
                    <a:lnTo>
                      <a:pt x="168" y="7"/>
                    </a:lnTo>
                    <a:close/>
                    <a:moveTo>
                      <a:pt x="170" y="7"/>
                    </a:moveTo>
                    <a:lnTo>
                      <a:pt x="194" y="20"/>
                    </a:lnTo>
                    <a:lnTo>
                      <a:pt x="184" y="37"/>
                    </a:lnTo>
                    <a:lnTo>
                      <a:pt x="162" y="24"/>
                    </a:lnTo>
                    <a:lnTo>
                      <a:pt x="170" y="7"/>
                    </a:lnTo>
                    <a:close/>
                    <a:moveTo>
                      <a:pt x="194" y="20"/>
                    </a:moveTo>
                    <a:lnTo>
                      <a:pt x="194" y="20"/>
                    </a:lnTo>
                    <a:lnTo>
                      <a:pt x="195" y="21"/>
                    </a:lnTo>
                    <a:lnTo>
                      <a:pt x="188" y="28"/>
                    </a:lnTo>
                    <a:lnTo>
                      <a:pt x="194" y="20"/>
                    </a:lnTo>
                    <a:close/>
                    <a:moveTo>
                      <a:pt x="195" y="21"/>
                    </a:moveTo>
                    <a:lnTo>
                      <a:pt x="217" y="40"/>
                    </a:lnTo>
                    <a:lnTo>
                      <a:pt x="205" y="54"/>
                    </a:lnTo>
                    <a:lnTo>
                      <a:pt x="183" y="36"/>
                    </a:lnTo>
                    <a:lnTo>
                      <a:pt x="195" y="21"/>
                    </a:lnTo>
                    <a:close/>
                    <a:moveTo>
                      <a:pt x="217" y="40"/>
                    </a:moveTo>
                    <a:lnTo>
                      <a:pt x="217" y="41"/>
                    </a:lnTo>
                    <a:lnTo>
                      <a:pt x="218" y="41"/>
                    </a:lnTo>
                    <a:lnTo>
                      <a:pt x="210" y="48"/>
                    </a:lnTo>
                    <a:lnTo>
                      <a:pt x="217" y="40"/>
                    </a:lnTo>
                    <a:close/>
                    <a:moveTo>
                      <a:pt x="218" y="41"/>
                    </a:moveTo>
                    <a:lnTo>
                      <a:pt x="243" y="70"/>
                    </a:lnTo>
                    <a:lnTo>
                      <a:pt x="229" y="82"/>
                    </a:lnTo>
                    <a:lnTo>
                      <a:pt x="204" y="53"/>
                    </a:lnTo>
                    <a:lnTo>
                      <a:pt x="218" y="41"/>
                    </a:lnTo>
                    <a:close/>
                    <a:moveTo>
                      <a:pt x="243" y="70"/>
                    </a:moveTo>
                    <a:lnTo>
                      <a:pt x="243" y="70"/>
                    </a:lnTo>
                    <a:lnTo>
                      <a:pt x="244" y="71"/>
                    </a:lnTo>
                    <a:lnTo>
                      <a:pt x="237" y="77"/>
                    </a:lnTo>
                    <a:lnTo>
                      <a:pt x="243" y="70"/>
                    </a:lnTo>
                    <a:close/>
                    <a:moveTo>
                      <a:pt x="244" y="71"/>
                    </a:moveTo>
                    <a:lnTo>
                      <a:pt x="270" y="105"/>
                    </a:lnTo>
                    <a:lnTo>
                      <a:pt x="254" y="116"/>
                    </a:lnTo>
                    <a:lnTo>
                      <a:pt x="229" y="82"/>
                    </a:lnTo>
                    <a:lnTo>
                      <a:pt x="244" y="71"/>
                    </a:lnTo>
                    <a:close/>
                    <a:moveTo>
                      <a:pt x="254" y="117"/>
                    </a:moveTo>
                    <a:lnTo>
                      <a:pt x="254" y="117"/>
                    </a:lnTo>
                    <a:lnTo>
                      <a:pt x="254" y="116"/>
                    </a:lnTo>
                    <a:lnTo>
                      <a:pt x="262" y="111"/>
                    </a:lnTo>
                    <a:lnTo>
                      <a:pt x="254" y="117"/>
                    </a:lnTo>
                    <a:close/>
                    <a:moveTo>
                      <a:pt x="269" y="105"/>
                    </a:moveTo>
                    <a:lnTo>
                      <a:pt x="304" y="149"/>
                    </a:lnTo>
                    <a:lnTo>
                      <a:pt x="290" y="161"/>
                    </a:lnTo>
                    <a:lnTo>
                      <a:pt x="254" y="117"/>
                    </a:lnTo>
                    <a:lnTo>
                      <a:pt x="269" y="105"/>
                    </a:lnTo>
                    <a:close/>
                    <a:moveTo>
                      <a:pt x="304" y="149"/>
                    </a:moveTo>
                    <a:lnTo>
                      <a:pt x="304" y="149"/>
                    </a:lnTo>
                    <a:lnTo>
                      <a:pt x="304" y="150"/>
                    </a:lnTo>
                    <a:lnTo>
                      <a:pt x="296" y="156"/>
                    </a:lnTo>
                    <a:lnTo>
                      <a:pt x="304" y="149"/>
                    </a:lnTo>
                    <a:close/>
                    <a:moveTo>
                      <a:pt x="304" y="150"/>
                    </a:moveTo>
                    <a:lnTo>
                      <a:pt x="342" y="201"/>
                    </a:lnTo>
                    <a:lnTo>
                      <a:pt x="327" y="212"/>
                    </a:lnTo>
                    <a:lnTo>
                      <a:pt x="288" y="161"/>
                    </a:lnTo>
                    <a:lnTo>
                      <a:pt x="304" y="150"/>
                    </a:lnTo>
                    <a:close/>
                    <a:moveTo>
                      <a:pt x="342" y="201"/>
                    </a:moveTo>
                    <a:lnTo>
                      <a:pt x="342" y="201"/>
                    </a:lnTo>
                    <a:lnTo>
                      <a:pt x="335" y="207"/>
                    </a:lnTo>
                    <a:lnTo>
                      <a:pt x="342" y="201"/>
                    </a:lnTo>
                    <a:close/>
                    <a:moveTo>
                      <a:pt x="342" y="201"/>
                    </a:moveTo>
                    <a:lnTo>
                      <a:pt x="384" y="262"/>
                    </a:lnTo>
                    <a:lnTo>
                      <a:pt x="368" y="273"/>
                    </a:lnTo>
                    <a:lnTo>
                      <a:pt x="327" y="212"/>
                    </a:lnTo>
                    <a:lnTo>
                      <a:pt x="342" y="201"/>
                    </a:lnTo>
                    <a:close/>
                    <a:moveTo>
                      <a:pt x="384" y="262"/>
                    </a:moveTo>
                    <a:lnTo>
                      <a:pt x="425" y="322"/>
                    </a:lnTo>
                    <a:lnTo>
                      <a:pt x="410" y="332"/>
                    </a:lnTo>
                    <a:lnTo>
                      <a:pt x="368" y="273"/>
                    </a:lnTo>
                    <a:lnTo>
                      <a:pt x="384" y="262"/>
                    </a:lnTo>
                    <a:close/>
                    <a:moveTo>
                      <a:pt x="425" y="322"/>
                    </a:moveTo>
                    <a:lnTo>
                      <a:pt x="425" y="322"/>
                    </a:lnTo>
                    <a:lnTo>
                      <a:pt x="417" y="327"/>
                    </a:lnTo>
                    <a:lnTo>
                      <a:pt x="425" y="322"/>
                    </a:lnTo>
                    <a:close/>
                    <a:moveTo>
                      <a:pt x="425" y="322"/>
                    </a:moveTo>
                    <a:lnTo>
                      <a:pt x="460" y="386"/>
                    </a:lnTo>
                    <a:lnTo>
                      <a:pt x="444" y="395"/>
                    </a:lnTo>
                    <a:lnTo>
                      <a:pt x="409" y="332"/>
                    </a:lnTo>
                    <a:lnTo>
                      <a:pt x="425" y="322"/>
                    </a:lnTo>
                    <a:close/>
                    <a:moveTo>
                      <a:pt x="460" y="386"/>
                    </a:moveTo>
                    <a:lnTo>
                      <a:pt x="460" y="386"/>
                    </a:lnTo>
                    <a:lnTo>
                      <a:pt x="460" y="387"/>
                    </a:lnTo>
                    <a:lnTo>
                      <a:pt x="453" y="391"/>
                    </a:lnTo>
                    <a:lnTo>
                      <a:pt x="460" y="386"/>
                    </a:lnTo>
                    <a:close/>
                    <a:moveTo>
                      <a:pt x="460" y="387"/>
                    </a:moveTo>
                    <a:lnTo>
                      <a:pt x="489" y="450"/>
                    </a:lnTo>
                    <a:lnTo>
                      <a:pt x="473" y="458"/>
                    </a:lnTo>
                    <a:lnTo>
                      <a:pt x="444" y="395"/>
                    </a:lnTo>
                    <a:lnTo>
                      <a:pt x="460" y="387"/>
                    </a:lnTo>
                    <a:close/>
                    <a:moveTo>
                      <a:pt x="489" y="450"/>
                    </a:moveTo>
                    <a:lnTo>
                      <a:pt x="490" y="451"/>
                    </a:lnTo>
                    <a:lnTo>
                      <a:pt x="490" y="453"/>
                    </a:lnTo>
                    <a:lnTo>
                      <a:pt x="481" y="455"/>
                    </a:lnTo>
                    <a:lnTo>
                      <a:pt x="489" y="450"/>
                    </a:lnTo>
                    <a:close/>
                    <a:moveTo>
                      <a:pt x="490" y="453"/>
                    </a:moveTo>
                    <a:lnTo>
                      <a:pt x="506" y="515"/>
                    </a:lnTo>
                    <a:lnTo>
                      <a:pt x="488" y="520"/>
                    </a:lnTo>
                    <a:lnTo>
                      <a:pt x="471" y="457"/>
                    </a:lnTo>
                    <a:lnTo>
                      <a:pt x="490" y="453"/>
                    </a:lnTo>
                    <a:close/>
                    <a:moveTo>
                      <a:pt x="506" y="515"/>
                    </a:moveTo>
                    <a:lnTo>
                      <a:pt x="507" y="516"/>
                    </a:lnTo>
                    <a:lnTo>
                      <a:pt x="507" y="518"/>
                    </a:lnTo>
                    <a:lnTo>
                      <a:pt x="497" y="518"/>
                    </a:lnTo>
                    <a:lnTo>
                      <a:pt x="506" y="515"/>
                    </a:lnTo>
                    <a:close/>
                    <a:moveTo>
                      <a:pt x="507" y="518"/>
                    </a:moveTo>
                    <a:lnTo>
                      <a:pt x="507" y="572"/>
                    </a:lnTo>
                    <a:lnTo>
                      <a:pt x="487" y="572"/>
                    </a:lnTo>
                    <a:lnTo>
                      <a:pt x="487" y="518"/>
                    </a:lnTo>
                    <a:lnTo>
                      <a:pt x="507" y="518"/>
                    </a:lnTo>
                    <a:close/>
                    <a:moveTo>
                      <a:pt x="507" y="572"/>
                    </a:moveTo>
                    <a:lnTo>
                      <a:pt x="507" y="574"/>
                    </a:lnTo>
                    <a:lnTo>
                      <a:pt x="506" y="575"/>
                    </a:lnTo>
                    <a:lnTo>
                      <a:pt x="497" y="572"/>
                    </a:lnTo>
                    <a:lnTo>
                      <a:pt x="507" y="572"/>
                    </a:lnTo>
                    <a:close/>
                    <a:moveTo>
                      <a:pt x="506" y="575"/>
                    </a:moveTo>
                    <a:lnTo>
                      <a:pt x="487" y="627"/>
                    </a:lnTo>
                    <a:lnTo>
                      <a:pt x="469" y="620"/>
                    </a:lnTo>
                    <a:lnTo>
                      <a:pt x="488" y="568"/>
                    </a:lnTo>
                    <a:lnTo>
                      <a:pt x="506" y="575"/>
                    </a:lnTo>
                    <a:close/>
                    <a:moveTo>
                      <a:pt x="487" y="627"/>
                    </a:moveTo>
                    <a:lnTo>
                      <a:pt x="486" y="628"/>
                    </a:lnTo>
                    <a:lnTo>
                      <a:pt x="485" y="630"/>
                    </a:lnTo>
                    <a:lnTo>
                      <a:pt x="478" y="623"/>
                    </a:lnTo>
                    <a:lnTo>
                      <a:pt x="487" y="627"/>
                    </a:lnTo>
                    <a:close/>
                    <a:moveTo>
                      <a:pt x="485" y="630"/>
                    </a:moveTo>
                    <a:lnTo>
                      <a:pt x="443" y="671"/>
                    </a:lnTo>
                    <a:lnTo>
                      <a:pt x="430" y="658"/>
                    </a:lnTo>
                    <a:lnTo>
                      <a:pt x="471" y="616"/>
                    </a:lnTo>
                    <a:lnTo>
                      <a:pt x="485" y="6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7" name="Freeform 1830">
                <a:extLst>
                  <a:ext uri="{FF2B5EF4-FFF2-40B4-BE49-F238E27FC236}">
                    <a16:creationId xmlns:a16="http://schemas.microsoft.com/office/drawing/2014/main" id="{B9359073-0A20-4F67-B9C6-9E8E8B53D2BA}"/>
                  </a:ext>
                </a:extLst>
              </p:cNvPr>
              <p:cNvSpPr>
                <a:spLocks noEditPoints="1"/>
              </p:cNvSpPr>
              <p:nvPr/>
            </p:nvSpPr>
            <p:spPr bwMode="auto">
              <a:xfrm>
                <a:off x="2145" y="2251"/>
                <a:ext cx="102" cy="125"/>
              </a:xfrm>
              <a:custGeom>
                <a:avLst/>
                <a:gdLst>
                  <a:gd name="T0" fmla="*/ 1 w 408"/>
                  <a:gd name="T1" fmla="*/ 3 h 500"/>
                  <a:gd name="T2" fmla="*/ 1 w 408"/>
                  <a:gd name="T3" fmla="*/ 3 h 500"/>
                  <a:gd name="T4" fmla="*/ 1 w 408"/>
                  <a:gd name="T5" fmla="*/ 3 h 500"/>
                  <a:gd name="T6" fmla="*/ 1 w 408"/>
                  <a:gd name="T7" fmla="*/ 2 h 500"/>
                  <a:gd name="T8" fmla="*/ 0 w 408"/>
                  <a:gd name="T9" fmla="*/ 2 h 500"/>
                  <a:gd name="T10" fmla="*/ 1 w 408"/>
                  <a:gd name="T11" fmla="*/ 2 h 500"/>
                  <a:gd name="T12" fmla="*/ 1 w 408"/>
                  <a:gd name="T13" fmla="*/ 2 h 500"/>
                  <a:gd name="T14" fmla="*/ 1 w 408"/>
                  <a:gd name="T15" fmla="*/ 3 h 500"/>
                  <a:gd name="T16" fmla="*/ 1 w 408"/>
                  <a:gd name="T17" fmla="*/ 1 h 500"/>
                  <a:gd name="T18" fmla="*/ 1 w 408"/>
                  <a:gd name="T19" fmla="*/ 1 h 500"/>
                  <a:gd name="T20" fmla="*/ 3 w 408"/>
                  <a:gd name="T21" fmla="*/ 2 h 500"/>
                  <a:gd name="T22" fmla="*/ 2 w 408"/>
                  <a:gd name="T23" fmla="*/ 1 h 500"/>
                  <a:gd name="T24" fmla="*/ 2 w 408"/>
                  <a:gd name="T25" fmla="*/ 1 h 500"/>
                  <a:gd name="T26" fmla="*/ 3 w 408"/>
                  <a:gd name="T27" fmla="*/ 1 h 500"/>
                  <a:gd name="T28" fmla="*/ 2 w 408"/>
                  <a:gd name="T29" fmla="*/ 1 h 500"/>
                  <a:gd name="T30" fmla="*/ 3 w 408"/>
                  <a:gd name="T31" fmla="*/ 1 h 500"/>
                  <a:gd name="T32" fmla="*/ 3 w 408"/>
                  <a:gd name="T33" fmla="*/ 1 h 500"/>
                  <a:gd name="T34" fmla="*/ 3 w 408"/>
                  <a:gd name="T35" fmla="*/ 2 h 500"/>
                  <a:gd name="T36" fmla="*/ 5 w 408"/>
                  <a:gd name="T37" fmla="*/ 0 h 500"/>
                  <a:gd name="T38" fmla="*/ 4 w 408"/>
                  <a:gd name="T39" fmla="*/ 0 h 500"/>
                  <a:gd name="T40" fmla="*/ 5 w 408"/>
                  <a:gd name="T41" fmla="*/ 0 h 500"/>
                  <a:gd name="T42" fmla="*/ 5 w 408"/>
                  <a:gd name="T43" fmla="*/ 0 h 500"/>
                  <a:gd name="T44" fmla="*/ 5 w 408"/>
                  <a:gd name="T45" fmla="*/ 1 h 500"/>
                  <a:gd name="T46" fmla="*/ 6 w 408"/>
                  <a:gd name="T47" fmla="*/ 0 h 500"/>
                  <a:gd name="T48" fmla="*/ 6 w 408"/>
                  <a:gd name="T49" fmla="*/ 0 h 500"/>
                  <a:gd name="T50" fmla="*/ 7 w 408"/>
                  <a:gd name="T51" fmla="*/ 2 h 500"/>
                  <a:gd name="T52" fmla="*/ 7 w 408"/>
                  <a:gd name="T53" fmla="*/ 1 h 500"/>
                  <a:gd name="T54" fmla="*/ 7 w 408"/>
                  <a:gd name="T55" fmla="*/ 1 h 500"/>
                  <a:gd name="T56" fmla="*/ 8 w 408"/>
                  <a:gd name="T57" fmla="*/ 2 h 500"/>
                  <a:gd name="T58" fmla="*/ 8 w 408"/>
                  <a:gd name="T59" fmla="*/ 1 h 500"/>
                  <a:gd name="T60" fmla="*/ 9 w 408"/>
                  <a:gd name="T61" fmla="*/ 2 h 500"/>
                  <a:gd name="T62" fmla="*/ 9 w 408"/>
                  <a:gd name="T63" fmla="*/ 2 h 500"/>
                  <a:gd name="T64" fmla="*/ 7 w 408"/>
                  <a:gd name="T65" fmla="*/ 3 h 500"/>
                  <a:gd name="T66" fmla="*/ 10 w 408"/>
                  <a:gd name="T67" fmla="*/ 8 h 500"/>
                  <a:gd name="T68" fmla="*/ 10 w 408"/>
                  <a:gd name="T69" fmla="*/ 8 h 500"/>
                  <a:gd name="T70" fmla="*/ 13 w 408"/>
                  <a:gd name="T71" fmla="*/ 13 h 500"/>
                  <a:gd name="T72" fmla="*/ 13 w 408"/>
                  <a:gd name="T73" fmla="*/ 13 h 500"/>
                  <a:gd name="T74" fmla="*/ 14 w 408"/>
                  <a:gd name="T75" fmla="*/ 13 h 500"/>
                  <a:gd name="T76" fmla="*/ 17 w 408"/>
                  <a:gd name="T77" fmla="*/ 17 h 500"/>
                  <a:gd name="T78" fmla="*/ 14 w 408"/>
                  <a:gd name="T79" fmla="*/ 13 h 500"/>
                  <a:gd name="T80" fmla="*/ 16 w 408"/>
                  <a:gd name="T81" fmla="*/ 17 h 500"/>
                  <a:gd name="T82" fmla="*/ 17 w 408"/>
                  <a:gd name="T83" fmla="*/ 17 h 500"/>
                  <a:gd name="T84" fmla="*/ 16 w 408"/>
                  <a:gd name="T85" fmla="*/ 17 h 500"/>
                  <a:gd name="T86" fmla="*/ 19 w 408"/>
                  <a:gd name="T87" fmla="*/ 21 h 500"/>
                  <a:gd name="T88" fmla="*/ 19 w 408"/>
                  <a:gd name="T89" fmla="*/ 21 h 500"/>
                  <a:gd name="T90" fmla="*/ 21 w 408"/>
                  <a:gd name="T91" fmla="*/ 24 h 500"/>
                  <a:gd name="T92" fmla="*/ 21 w 408"/>
                  <a:gd name="T93" fmla="*/ 24 h 500"/>
                  <a:gd name="T94" fmla="*/ 21 w 408"/>
                  <a:gd name="T95" fmla="*/ 24 h 500"/>
                  <a:gd name="T96" fmla="*/ 23 w 408"/>
                  <a:gd name="T97" fmla="*/ 26 h 500"/>
                  <a:gd name="T98" fmla="*/ 24 w 408"/>
                  <a:gd name="T99" fmla="*/ 25 h 500"/>
                  <a:gd name="T100" fmla="*/ 23 w 408"/>
                  <a:gd name="T101" fmla="*/ 25 h 500"/>
                  <a:gd name="T102" fmla="*/ 25 w 408"/>
                  <a:gd name="T103" fmla="*/ 27 h 500"/>
                  <a:gd name="T104" fmla="*/ 24 w 408"/>
                  <a:gd name="T105" fmla="*/ 25 h 500"/>
                  <a:gd name="T106" fmla="*/ 25 w 408"/>
                  <a:gd name="T107" fmla="*/ 27 h 500"/>
                  <a:gd name="T108" fmla="*/ 25 w 408"/>
                  <a:gd name="T109" fmla="*/ 27 h 500"/>
                  <a:gd name="T110" fmla="*/ 24 w 408"/>
                  <a:gd name="T111" fmla="*/ 27 h 500"/>
                  <a:gd name="T112" fmla="*/ 26 w 408"/>
                  <a:gd name="T113" fmla="*/ 29 h 500"/>
                  <a:gd name="T114" fmla="*/ 26 w 408"/>
                  <a:gd name="T115" fmla="*/ 28 h 500"/>
                  <a:gd name="T116" fmla="*/ 24 w 408"/>
                  <a:gd name="T117" fmla="*/ 30 h 500"/>
                  <a:gd name="T118" fmla="*/ 25 w 408"/>
                  <a:gd name="T119" fmla="*/ 30 h 500"/>
                  <a:gd name="T120" fmla="*/ 25 w 408"/>
                  <a:gd name="T121" fmla="*/ 30 h 500"/>
                  <a:gd name="T122" fmla="*/ 24 w 408"/>
                  <a:gd name="T123" fmla="*/ 31 h 500"/>
                  <a:gd name="T124" fmla="*/ 25 w 408"/>
                  <a:gd name="T125" fmla="*/ 30 h 50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08"/>
                  <a:gd name="T190" fmla="*/ 0 h 500"/>
                  <a:gd name="T191" fmla="*/ 408 w 408"/>
                  <a:gd name="T192" fmla="*/ 500 h 50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08" h="500">
                    <a:moveTo>
                      <a:pt x="4" y="28"/>
                    </a:moveTo>
                    <a:lnTo>
                      <a:pt x="7" y="28"/>
                    </a:lnTo>
                    <a:lnTo>
                      <a:pt x="7" y="47"/>
                    </a:lnTo>
                    <a:lnTo>
                      <a:pt x="4" y="47"/>
                    </a:lnTo>
                    <a:lnTo>
                      <a:pt x="4" y="28"/>
                    </a:lnTo>
                    <a:close/>
                    <a:moveTo>
                      <a:pt x="14" y="45"/>
                    </a:moveTo>
                    <a:lnTo>
                      <a:pt x="11" y="47"/>
                    </a:lnTo>
                    <a:lnTo>
                      <a:pt x="7" y="47"/>
                    </a:lnTo>
                    <a:lnTo>
                      <a:pt x="7" y="38"/>
                    </a:lnTo>
                    <a:lnTo>
                      <a:pt x="14" y="45"/>
                    </a:lnTo>
                    <a:close/>
                    <a:moveTo>
                      <a:pt x="0" y="32"/>
                    </a:moveTo>
                    <a:lnTo>
                      <a:pt x="7" y="25"/>
                    </a:lnTo>
                    <a:lnTo>
                      <a:pt x="20" y="38"/>
                    </a:lnTo>
                    <a:lnTo>
                      <a:pt x="14" y="45"/>
                    </a:lnTo>
                    <a:lnTo>
                      <a:pt x="0" y="32"/>
                    </a:lnTo>
                    <a:close/>
                    <a:moveTo>
                      <a:pt x="7" y="25"/>
                    </a:moveTo>
                    <a:lnTo>
                      <a:pt x="8" y="24"/>
                    </a:lnTo>
                    <a:lnTo>
                      <a:pt x="14" y="32"/>
                    </a:lnTo>
                    <a:lnTo>
                      <a:pt x="7" y="25"/>
                    </a:lnTo>
                    <a:close/>
                    <a:moveTo>
                      <a:pt x="8" y="24"/>
                    </a:moveTo>
                    <a:lnTo>
                      <a:pt x="18" y="17"/>
                    </a:lnTo>
                    <a:lnTo>
                      <a:pt x="28" y="34"/>
                    </a:lnTo>
                    <a:lnTo>
                      <a:pt x="19" y="39"/>
                    </a:lnTo>
                    <a:lnTo>
                      <a:pt x="8" y="24"/>
                    </a:lnTo>
                    <a:close/>
                    <a:moveTo>
                      <a:pt x="18" y="17"/>
                    </a:moveTo>
                    <a:lnTo>
                      <a:pt x="18" y="17"/>
                    </a:lnTo>
                    <a:lnTo>
                      <a:pt x="19" y="17"/>
                    </a:lnTo>
                    <a:lnTo>
                      <a:pt x="23" y="25"/>
                    </a:lnTo>
                    <a:lnTo>
                      <a:pt x="18" y="17"/>
                    </a:lnTo>
                    <a:close/>
                    <a:moveTo>
                      <a:pt x="19" y="17"/>
                    </a:moveTo>
                    <a:lnTo>
                      <a:pt x="31" y="11"/>
                    </a:lnTo>
                    <a:lnTo>
                      <a:pt x="40" y="27"/>
                    </a:lnTo>
                    <a:lnTo>
                      <a:pt x="28" y="34"/>
                    </a:lnTo>
                    <a:lnTo>
                      <a:pt x="19" y="17"/>
                    </a:lnTo>
                    <a:close/>
                    <a:moveTo>
                      <a:pt x="31" y="11"/>
                    </a:moveTo>
                    <a:lnTo>
                      <a:pt x="32" y="10"/>
                    </a:lnTo>
                    <a:lnTo>
                      <a:pt x="33" y="10"/>
                    </a:lnTo>
                    <a:lnTo>
                      <a:pt x="36" y="20"/>
                    </a:lnTo>
                    <a:lnTo>
                      <a:pt x="31" y="11"/>
                    </a:lnTo>
                    <a:close/>
                    <a:moveTo>
                      <a:pt x="33" y="10"/>
                    </a:moveTo>
                    <a:lnTo>
                      <a:pt x="47" y="6"/>
                    </a:lnTo>
                    <a:lnTo>
                      <a:pt x="51" y="25"/>
                    </a:lnTo>
                    <a:lnTo>
                      <a:pt x="38" y="28"/>
                    </a:lnTo>
                    <a:lnTo>
                      <a:pt x="33" y="10"/>
                    </a:lnTo>
                    <a:close/>
                    <a:moveTo>
                      <a:pt x="47" y="6"/>
                    </a:moveTo>
                    <a:lnTo>
                      <a:pt x="47" y="6"/>
                    </a:lnTo>
                    <a:lnTo>
                      <a:pt x="49" y="16"/>
                    </a:lnTo>
                    <a:lnTo>
                      <a:pt x="47" y="6"/>
                    </a:lnTo>
                    <a:close/>
                    <a:moveTo>
                      <a:pt x="47" y="6"/>
                    </a:moveTo>
                    <a:lnTo>
                      <a:pt x="62" y="3"/>
                    </a:lnTo>
                    <a:lnTo>
                      <a:pt x="66" y="22"/>
                    </a:lnTo>
                    <a:lnTo>
                      <a:pt x="50" y="25"/>
                    </a:lnTo>
                    <a:lnTo>
                      <a:pt x="47" y="6"/>
                    </a:lnTo>
                    <a:close/>
                    <a:moveTo>
                      <a:pt x="62" y="3"/>
                    </a:moveTo>
                    <a:lnTo>
                      <a:pt x="79" y="0"/>
                    </a:lnTo>
                    <a:lnTo>
                      <a:pt x="82" y="18"/>
                    </a:lnTo>
                    <a:lnTo>
                      <a:pt x="66" y="22"/>
                    </a:lnTo>
                    <a:lnTo>
                      <a:pt x="62" y="3"/>
                    </a:lnTo>
                    <a:close/>
                    <a:moveTo>
                      <a:pt x="79" y="0"/>
                    </a:moveTo>
                    <a:lnTo>
                      <a:pt x="81" y="0"/>
                    </a:lnTo>
                    <a:lnTo>
                      <a:pt x="82" y="0"/>
                    </a:lnTo>
                    <a:lnTo>
                      <a:pt x="81" y="10"/>
                    </a:lnTo>
                    <a:lnTo>
                      <a:pt x="79" y="0"/>
                    </a:lnTo>
                    <a:close/>
                    <a:moveTo>
                      <a:pt x="82" y="0"/>
                    </a:moveTo>
                    <a:lnTo>
                      <a:pt x="98" y="3"/>
                    </a:lnTo>
                    <a:lnTo>
                      <a:pt x="94" y="22"/>
                    </a:lnTo>
                    <a:lnTo>
                      <a:pt x="79" y="18"/>
                    </a:lnTo>
                    <a:lnTo>
                      <a:pt x="82" y="0"/>
                    </a:lnTo>
                    <a:close/>
                    <a:moveTo>
                      <a:pt x="98" y="3"/>
                    </a:moveTo>
                    <a:lnTo>
                      <a:pt x="98" y="3"/>
                    </a:lnTo>
                    <a:lnTo>
                      <a:pt x="100" y="4"/>
                    </a:lnTo>
                    <a:lnTo>
                      <a:pt x="96" y="13"/>
                    </a:lnTo>
                    <a:lnTo>
                      <a:pt x="98" y="3"/>
                    </a:lnTo>
                    <a:close/>
                    <a:moveTo>
                      <a:pt x="100" y="4"/>
                    </a:moveTo>
                    <a:lnTo>
                      <a:pt x="116" y="11"/>
                    </a:lnTo>
                    <a:lnTo>
                      <a:pt x="108" y="28"/>
                    </a:lnTo>
                    <a:lnTo>
                      <a:pt x="93" y="22"/>
                    </a:lnTo>
                    <a:lnTo>
                      <a:pt x="100" y="4"/>
                    </a:lnTo>
                    <a:close/>
                    <a:moveTo>
                      <a:pt x="116" y="11"/>
                    </a:moveTo>
                    <a:lnTo>
                      <a:pt x="118" y="11"/>
                    </a:lnTo>
                    <a:lnTo>
                      <a:pt x="119" y="13"/>
                    </a:lnTo>
                    <a:lnTo>
                      <a:pt x="112" y="20"/>
                    </a:lnTo>
                    <a:lnTo>
                      <a:pt x="116" y="11"/>
                    </a:lnTo>
                    <a:close/>
                    <a:moveTo>
                      <a:pt x="119" y="13"/>
                    </a:moveTo>
                    <a:lnTo>
                      <a:pt x="133" y="29"/>
                    </a:lnTo>
                    <a:lnTo>
                      <a:pt x="117" y="40"/>
                    </a:lnTo>
                    <a:lnTo>
                      <a:pt x="105" y="25"/>
                    </a:lnTo>
                    <a:lnTo>
                      <a:pt x="119" y="13"/>
                    </a:lnTo>
                    <a:close/>
                    <a:moveTo>
                      <a:pt x="133" y="29"/>
                    </a:moveTo>
                    <a:lnTo>
                      <a:pt x="133" y="29"/>
                    </a:lnTo>
                    <a:lnTo>
                      <a:pt x="134" y="31"/>
                    </a:lnTo>
                    <a:lnTo>
                      <a:pt x="125" y="35"/>
                    </a:lnTo>
                    <a:lnTo>
                      <a:pt x="133" y="29"/>
                    </a:lnTo>
                    <a:close/>
                    <a:moveTo>
                      <a:pt x="134" y="31"/>
                    </a:moveTo>
                    <a:lnTo>
                      <a:pt x="181" y="123"/>
                    </a:lnTo>
                    <a:lnTo>
                      <a:pt x="165" y="132"/>
                    </a:lnTo>
                    <a:lnTo>
                      <a:pt x="116" y="39"/>
                    </a:lnTo>
                    <a:lnTo>
                      <a:pt x="134" y="31"/>
                    </a:lnTo>
                    <a:close/>
                    <a:moveTo>
                      <a:pt x="165" y="132"/>
                    </a:moveTo>
                    <a:lnTo>
                      <a:pt x="165" y="132"/>
                    </a:lnTo>
                    <a:lnTo>
                      <a:pt x="172" y="128"/>
                    </a:lnTo>
                    <a:lnTo>
                      <a:pt x="165" y="132"/>
                    </a:lnTo>
                    <a:close/>
                    <a:moveTo>
                      <a:pt x="181" y="122"/>
                    </a:moveTo>
                    <a:lnTo>
                      <a:pt x="225" y="201"/>
                    </a:lnTo>
                    <a:lnTo>
                      <a:pt x="209" y="211"/>
                    </a:lnTo>
                    <a:lnTo>
                      <a:pt x="165" y="132"/>
                    </a:lnTo>
                    <a:lnTo>
                      <a:pt x="181" y="122"/>
                    </a:lnTo>
                    <a:close/>
                    <a:moveTo>
                      <a:pt x="210" y="213"/>
                    </a:moveTo>
                    <a:lnTo>
                      <a:pt x="209" y="211"/>
                    </a:lnTo>
                    <a:lnTo>
                      <a:pt x="218" y="207"/>
                    </a:lnTo>
                    <a:lnTo>
                      <a:pt x="210" y="213"/>
                    </a:lnTo>
                    <a:close/>
                    <a:moveTo>
                      <a:pt x="224" y="200"/>
                    </a:moveTo>
                    <a:lnTo>
                      <a:pt x="273" y="264"/>
                    </a:lnTo>
                    <a:lnTo>
                      <a:pt x="257" y="275"/>
                    </a:lnTo>
                    <a:lnTo>
                      <a:pt x="210" y="213"/>
                    </a:lnTo>
                    <a:lnTo>
                      <a:pt x="224" y="200"/>
                    </a:lnTo>
                    <a:close/>
                    <a:moveTo>
                      <a:pt x="257" y="276"/>
                    </a:moveTo>
                    <a:lnTo>
                      <a:pt x="258" y="278"/>
                    </a:lnTo>
                    <a:lnTo>
                      <a:pt x="257" y="275"/>
                    </a:lnTo>
                    <a:lnTo>
                      <a:pt x="265" y="270"/>
                    </a:lnTo>
                    <a:lnTo>
                      <a:pt x="257" y="276"/>
                    </a:lnTo>
                    <a:close/>
                    <a:moveTo>
                      <a:pt x="273" y="264"/>
                    </a:moveTo>
                    <a:lnTo>
                      <a:pt x="313" y="318"/>
                    </a:lnTo>
                    <a:lnTo>
                      <a:pt x="298" y="330"/>
                    </a:lnTo>
                    <a:lnTo>
                      <a:pt x="257" y="276"/>
                    </a:lnTo>
                    <a:lnTo>
                      <a:pt x="273" y="264"/>
                    </a:lnTo>
                    <a:close/>
                    <a:moveTo>
                      <a:pt x="298" y="330"/>
                    </a:moveTo>
                    <a:lnTo>
                      <a:pt x="299" y="330"/>
                    </a:lnTo>
                    <a:lnTo>
                      <a:pt x="298" y="330"/>
                    </a:lnTo>
                    <a:lnTo>
                      <a:pt x="306" y="324"/>
                    </a:lnTo>
                    <a:lnTo>
                      <a:pt x="298" y="330"/>
                    </a:lnTo>
                    <a:close/>
                    <a:moveTo>
                      <a:pt x="313" y="318"/>
                    </a:moveTo>
                    <a:lnTo>
                      <a:pt x="349" y="362"/>
                    </a:lnTo>
                    <a:lnTo>
                      <a:pt x="333" y="375"/>
                    </a:lnTo>
                    <a:lnTo>
                      <a:pt x="298" y="330"/>
                    </a:lnTo>
                    <a:lnTo>
                      <a:pt x="313" y="318"/>
                    </a:lnTo>
                    <a:close/>
                    <a:moveTo>
                      <a:pt x="333" y="375"/>
                    </a:moveTo>
                    <a:lnTo>
                      <a:pt x="333" y="375"/>
                    </a:lnTo>
                    <a:lnTo>
                      <a:pt x="341" y="369"/>
                    </a:lnTo>
                    <a:lnTo>
                      <a:pt x="333" y="375"/>
                    </a:lnTo>
                    <a:close/>
                    <a:moveTo>
                      <a:pt x="349" y="362"/>
                    </a:moveTo>
                    <a:lnTo>
                      <a:pt x="377" y="398"/>
                    </a:lnTo>
                    <a:lnTo>
                      <a:pt x="362" y="410"/>
                    </a:lnTo>
                    <a:lnTo>
                      <a:pt x="333" y="375"/>
                    </a:lnTo>
                    <a:lnTo>
                      <a:pt x="349" y="362"/>
                    </a:lnTo>
                    <a:close/>
                    <a:moveTo>
                      <a:pt x="377" y="398"/>
                    </a:moveTo>
                    <a:lnTo>
                      <a:pt x="377" y="398"/>
                    </a:lnTo>
                    <a:lnTo>
                      <a:pt x="377" y="399"/>
                    </a:lnTo>
                    <a:lnTo>
                      <a:pt x="370" y="403"/>
                    </a:lnTo>
                    <a:lnTo>
                      <a:pt x="377" y="398"/>
                    </a:lnTo>
                    <a:close/>
                    <a:moveTo>
                      <a:pt x="377" y="399"/>
                    </a:moveTo>
                    <a:lnTo>
                      <a:pt x="396" y="428"/>
                    </a:lnTo>
                    <a:lnTo>
                      <a:pt x="381" y="437"/>
                    </a:lnTo>
                    <a:lnTo>
                      <a:pt x="362" y="409"/>
                    </a:lnTo>
                    <a:lnTo>
                      <a:pt x="377" y="399"/>
                    </a:lnTo>
                    <a:close/>
                    <a:moveTo>
                      <a:pt x="396" y="428"/>
                    </a:moveTo>
                    <a:lnTo>
                      <a:pt x="397" y="428"/>
                    </a:lnTo>
                    <a:lnTo>
                      <a:pt x="397" y="429"/>
                    </a:lnTo>
                    <a:lnTo>
                      <a:pt x="388" y="432"/>
                    </a:lnTo>
                    <a:lnTo>
                      <a:pt x="396" y="428"/>
                    </a:lnTo>
                    <a:close/>
                    <a:moveTo>
                      <a:pt x="397" y="429"/>
                    </a:moveTo>
                    <a:lnTo>
                      <a:pt x="407" y="451"/>
                    </a:lnTo>
                    <a:lnTo>
                      <a:pt x="389" y="458"/>
                    </a:lnTo>
                    <a:lnTo>
                      <a:pt x="380" y="436"/>
                    </a:lnTo>
                    <a:lnTo>
                      <a:pt x="397" y="429"/>
                    </a:lnTo>
                    <a:close/>
                    <a:moveTo>
                      <a:pt x="407" y="451"/>
                    </a:moveTo>
                    <a:lnTo>
                      <a:pt x="408" y="454"/>
                    </a:lnTo>
                    <a:lnTo>
                      <a:pt x="407" y="457"/>
                    </a:lnTo>
                    <a:lnTo>
                      <a:pt x="398" y="454"/>
                    </a:lnTo>
                    <a:lnTo>
                      <a:pt x="407" y="451"/>
                    </a:lnTo>
                    <a:close/>
                    <a:moveTo>
                      <a:pt x="407" y="457"/>
                    </a:moveTo>
                    <a:lnTo>
                      <a:pt x="401" y="479"/>
                    </a:lnTo>
                    <a:lnTo>
                      <a:pt x="383" y="474"/>
                    </a:lnTo>
                    <a:lnTo>
                      <a:pt x="389" y="452"/>
                    </a:lnTo>
                    <a:lnTo>
                      <a:pt x="407" y="457"/>
                    </a:lnTo>
                    <a:close/>
                    <a:moveTo>
                      <a:pt x="401" y="479"/>
                    </a:moveTo>
                    <a:lnTo>
                      <a:pt x="401" y="483"/>
                    </a:lnTo>
                    <a:lnTo>
                      <a:pt x="398" y="484"/>
                    </a:lnTo>
                    <a:lnTo>
                      <a:pt x="392" y="477"/>
                    </a:lnTo>
                    <a:lnTo>
                      <a:pt x="401" y="479"/>
                    </a:lnTo>
                    <a:close/>
                    <a:moveTo>
                      <a:pt x="398" y="484"/>
                    </a:moveTo>
                    <a:lnTo>
                      <a:pt x="378" y="500"/>
                    </a:lnTo>
                    <a:lnTo>
                      <a:pt x="366" y="485"/>
                    </a:lnTo>
                    <a:lnTo>
                      <a:pt x="386" y="469"/>
                    </a:lnTo>
                    <a:lnTo>
                      <a:pt x="398" y="4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8" name="Freeform 1831">
                <a:extLst>
                  <a:ext uri="{FF2B5EF4-FFF2-40B4-BE49-F238E27FC236}">
                    <a16:creationId xmlns:a16="http://schemas.microsoft.com/office/drawing/2014/main" id="{1751129C-705C-451A-BB87-9786F0A773CC}"/>
                  </a:ext>
                </a:extLst>
              </p:cNvPr>
              <p:cNvSpPr>
                <a:spLocks/>
              </p:cNvSpPr>
              <p:nvPr/>
            </p:nvSpPr>
            <p:spPr bwMode="auto">
              <a:xfrm>
                <a:off x="2031" y="1099"/>
                <a:ext cx="565" cy="426"/>
              </a:xfrm>
              <a:custGeom>
                <a:avLst/>
                <a:gdLst>
                  <a:gd name="T0" fmla="*/ 14 w 2260"/>
                  <a:gd name="T1" fmla="*/ 98 h 1704"/>
                  <a:gd name="T2" fmla="*/ 8 w 2260"/>
                  <a:gd name="T3" fmla="*/ 87 h 1704"/>
                  <a:gd name="T4" fmla="*/ 7 w 2260"/>
                  <a:gd name="T5" fmla="*/ 74 h 1704"/>
                  <a:gd name="T6" fmla="*/ 9 w 2260"/>
                  <a:gd name="T7" fmla="*/ 62 h 1704"/>
                  <a:gd name="T8" fmla="*/ 15 w 2260"/>
                  <a:gd name="T9" fmla="*/ 49 h 1704"/>
                  <a:gd name="T10" fmla="*/ 19 w 2260"/>
                  <a:gd name="T11" fmla="*/ 43 h 1704"/>
                  <a:gd name="T12" fmla="*/ 20 w 2260"/>
                  <a:gd name="T13" fmla="*/ 42 h 1704"/>
                  <a:gd name="T14" fmla="*/ 21 w 2260"/>
                  <a:gd name="T15" fmla="*/ 40 h 1704"/>
                  <a:gd name="T16" fmla="*/ 23 w 2260"/>
                  <a:gd name="T17" fmla="*/ 38 h 1704"/>
                  <a:gd name="T18" fmla="*/ 25 w 2260"/>
                  <a:gd name="T19" fmla="*/ 36 h 1704"/>
                  <a:gd name="T20" fmla="*/ 27 w 2260"/>
                  <a:gd name="T21" fmla="*/ 34 h 1704"/>
                  <a:gd name="T22" fmla="*/ 31 w 2260"/>
                  <a:gd name="T23" fmla="*/ 31 h 1704"/>
                  <a:gd name="T24" fmla="*/ 35 w 2260"/>
                  <a:gd name="T25" fmla="*/ 28 h 1704"/>
                  <a:gd name="T26" fmla="*/ 38 w 2260"/>
                  <a:gd name="T27" fmla="*/ 25 h 1704"/>
                  <a:gd name="T28" fmla="*/ 42 w 2260"/>
                  <a:gd name="T29" fmla="*/ 22 h 1704"/>
                  <a:gd name="T30" fmla="*/ 50 w 2260"/>
                  <a:gd name="T31" fmla="*/ 18 h 1704"/>
                  <a:gd name="T32" fmla="*/ 64 w 2260"/>
                  <a:gd name="T33" fmla="*/ 11 h 1704"/>
                  <a:gd name="T34" fmla="*/ 81 w 2260"/>
                  <a:gd name="T35" fmla="*/ 7 h 1704"/>
                  <a:gd name="T36" fmla="*/ 100 w 2260"/>
                  <a:gd name="T37" fmla="*/ 7 h 1704"/>
                  <a:gd name="T38" fmla="*/ 120 w 2260"/>
                  <a:gd name="T39" fmla="*/ 15 h 1704"/>
                  <a:gd name="T40" fmla="*/ 141 w 2260"/>
                  <a:gd name="T41" fmla="*/ 35 h 1704"/>
                  <a:gd name="T42" fmla="*/ 141 w 2260"/>
                  <a:gd name="T43" fmla="*/ 35 h 1704"/>
                  <a:gd name="T44" fmla="*/ 141 w 2260"/>
                  <a:gd name="T45" fmla="*/ 32 h 1704"/>
                  <a:gd name="T46" fmla="*/ 139 w 2260"/>
                  <a:gd name="T47" fmla="*/ 28 h 1704"/>
                  <a:gd name="T48" fmla="*/ 137 w 2260"/>
                  <a:gd name="T49" fmla="*/ 23 h 1704"/>
                  <a:gd name="T50" fmla="*/ 134 w 2260"/>
                  <a:gd name="T51" fmla="*/ 19 h 1704"/>
                  <a:gd name="T52" fmla="*/ 113 w 2260"/>
                  <a:gd name="T53" fmla="*/ 4 h 1704"/>
                  <a:gd name="T54" fmla="*/ 91 w 2260"/>
                  <a:gd name="T55" fmla="*/ 0 h 1704"/>
                  <a:gd name="T56" fmla="*/ 71 w 2260"/>
                  <a:gd name="T57" fmla="*/ 3 h 1704"/>
                  <a:gd name="T58" fmla="*/ 53 w 2260"/>
                  <a:gd name="T59" fmla="*/ 9 h 1704"/>
                  <a:gd name="T60" fmla="*/ 40 w 2260"/>
                  <a:gd name="T61" fmla="*/ 16 h 1704"/>
                  <a:gd name="T62" fmla="*/ 20 w 2260"/>
                  <a:gd name="T63" fmla="*/ 32 h 1704"/>
                  <a:gd name="T64" fmla="*/ 6 w 2260"/>
                  <a:gd name="T65" fmla="*/ 50 h 1704"/>
                  <a:gd name="T66" fmla="*/ 0 w 2260"/>
                  <a:gd name="T67" fmla="*/ 69 h 1704"/>
                  <a:gd name="T68" fmla="*/ 2 w 2260"/>
                  <a:gd name="T69" fmla="*/ 88 h 1704"/>
                  <a:gd name="T70" fmla="*/ 12 w 2260"/>
                  <a:gd name="T71" fmla="*/ 105 h 1704"/>
                  <a:gd name="T72" fmla="*/ 14 w 2260"/>
                  <a:gd name="T73" fmla="*/ 106 h 1704"/>
                  <a:gd name="T74" fmla="*/ 16 w 2260"/>
                  <a:gd name="T75" fmla="*/ 106 h 1704"/>
                  <a:gd name="T76" fmla="*/ 17 w 2260"/>
                  <a:gd name="T77" fmla="*/ 106 h 1704"/>
                  <a:gd name="T78" fmla="*/ 18 w 2260"/>
                  <a:gd name="T79" fmla="*/ 105 h 1704"/>
                  <a:gd name="T80" fmla="*/ 18 w 2260"/>
                  <a:gd name="T81" fmla="*/ 104 h 1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60"/>
                  <a:gd name="T124" fmla="*/ 0 h 1704"/>
                  <a:gd name="T125" fmla="*/ 2260 w 2260"/>
                  <a:gd name="T126" fmla="*/ 1704 h 1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60" h="1704">
                    <a:moveTo>
                      <a:pt x="280" y="1659"/>
                    </a:moveTo>
                    <a:lnTo>
                      <a:pt x="216" y="1573"/>
                    </a:lnTo>
                    <a:lnTo>
                      <a:pt x="165" y="1479"/>
                    </a:lnTo>
                    <a:lnTo>
                      <a:pt x="130" y="1383"/>
                    </a:lnTo>
                    <a:lnTo>
                      <a:pt x="111" y="1285"/>
                    </a:lnTo>
                    <a:lnTo>
                      <a:pt x="108" y="1185"/>
                    </a:lnTo>
                    <a:lnTo>
                      <a:pt x="118" y="1084"/>
                    </a:lnTo>
                    <a:lnTo>
                      <a:pt x="143" y="982"/>
                    </a:lnTo>
                    <a:lnTo>
                      <a:pt x="179" y="884"/>
                    </a:lnTo>
                    <a:lnTo>
                      <a:pt x="233" y="785"/>
                    </a:lnTo>
                    <a:lnTo>
                      <a:pt x="296" y="694"/>
                    </a:lnTo>
                    <a:lnTo>
                      <a:pt x="299" y="690"/>
                    </a:lnTo>
                    <a:lnTo>
                      <a:pt x="305" y="684"/>
                    </a:lnTo>
                    <a:lnTo>
                      <a:pt x="315" y="672"/>
                    </a:lnTo>
                    <a:lnTo>
                      <a:pt x="328" y="655"/>
                    </a:lnTo>
                    <a:lnTo>
                      <a:pt x="341" y="640"/>
                    </a:lnTo>
                    <a:lnTo>
                      <a:pt x="356" y="620"/>
                    </a:lnTo>
                    <a:lnTo>
                      <a:pt x="373" y="604"/>
                    </a:lnTo>
                    <a:lnTo>
                      <a:pt x="385" y="589"/>
                    </a:lnTo>
                    <a:lnTo>
                      <a:pt x="401" y="572"/>
                    </a:lnTo>
                    <a:lnTo>
                      <a:pt x="410" y="560"/>
                    </a:lnTo>
                    <a:lnTo>
                      <a:pt x="436" y="535"/>
                    </a:lnTo>
                    <a:lnTo>
                      <a:pt x="464" y="512"/>
                    </a:lnTo>
                    <a:lnTo>
                      <a:pt x="490" y="486"/>
                    </a:lnTo>
                    <a:lnTo>
                      <a:pt x="518" y="464"/>
                    </a:lnTo>
                    <a:lnTo>
                      <a:pt x="550" y="442"/>
                    </a:lnTo>
                    <a:lnTo>
                      <a:pt x="579" y="420"/>
                    </a:lnTo>
                    <a:lnTo>
                      <a:pt x="611" y="395"/>
                    </a:lnTo>
                    <a:lnTo>
                      <a:pt x="643" y="375"/>
                    </a:lnTo>
                    <a:lnTo>
                      <a:pt x="677" y="353"/>
                    </a:lnTo>
                    <a:lnTo>
                      <a:pt x="712" y="331"/>
                    </a:lnTo>
                    <a:lnTo>
                      <a:pt x="795" y="283"/>
                    </a:lnTo>
                    <a:lnTo>
                      <a:pt x="900" y="229"/>
                    </a:lnTo>
                    <a:lnTo>
                      <a:pt x="1021" y="179"/>
                    </a:lnTo>
                    <a:lnTo>
                      <a:pt x="1154" y="133"/>
                    </a:lnTo>
                    <a:lnTo>
                      <a:pt x="1297" y="105"/>
                    </a:lnTo>
                    <a:lnTo>
                      <a:pt x="1450" y="96"/>
                    </a:lnTo>
                    <a:lnTo>
                      <a:pt x="1605" y="108"/>
                    </a:lnTo>
                    <a:lnTo>
                      <a:pt x="1761" y="157"/>
                    </a:lnTo>
                    <a:lnTo>
                      <a:pt x="1920" y="241"/>
                    </a:lnTo>
                    <a:lnTo>
                      <a:pt x="2069" y="369"/>
                    </a:lnTo>
                    <a:lnTo>
                      <a:pt x="2257" y="554"/>
                    </a:lnTo>
                    <a:lnTo>
                      <a:pt x="2260" y="560"/>
                    </a:lnTo>
                    <a:lnTo>
                      <a:pt x="2260" y="554"/>
                    </a:lnTo>
                    <a:lnTo>
                      <a:pt x="2257" y="537"/>
                    </a:lnTo>
                    <a:lnTo>
                      <a:pt x="2247" y="512"/>
                    </a:lnTo>
                    <a:lnTo>
                      <a:pt x="2238" y="481"/>
                    </a:lnTo>
                    <a:lnTo>
                      <a:pt x="2222" y="442"/>
                    </a:lnTo>
                    <a:lnTo>
                      <a:pt x="2206" y="404"/>
                    </a:lnTo>
                    <a:lnTo>
                      <a:pt x="2184" y="366"/>
                    </a:lnTo>
                    <a:lnTo>
                      <a:pt x="2161" y="331"/>
                    </a:lnTo>
                    <a:lnTo>
                      <a:pt x="2136" y="299"/>
                    </a:lnTo>
                    <a:lnTo>
                      <a:pt x="1974" y="159"/>
                    </a:lnTo>
                    <a:lnTo>
                      <a:pt x="1803" y="67"/>
                    </a:lnTo>
                    <a:lnTo>
                      <a:pt x="1631" y="17"/>
                    </a:lnTo>
                    <a:lnTo>
                      <a:pt x="1459" y="0"/>
                    </a:lnTo>
                    <a:lnTo>
                      <a:pt x="1291" y="10"/>
                    </a:lnTo>
                    <a:lnTo>
                      <a:pt x="1129" y="42"/>
                    </a:lnTo>
                    <a:lnTo>
                      <a:pt x="979" y="89"/>
                    </a:lnTo>
                    <a:lnTo>
                      <a:pt x="846" y="143"/>
                    </a:lnTo>
                    <a:lnTo>
                      <a:pt x="728" y="201"/>
                    </a:lnTo>
                    <a:lnTo>
                      <a:pt x="636" y="255"/>
                    </a:lnTo>
                    <a:lnTo>
                      <a:pt x="461" y="375"/>
                    </a:lnTo>
                    <a:lnTo>
                      <a:pt x="312" y="509"/>
                    </a:lnTo>
                    <a:lnTo>
                      <a:pt x="191" y="648"/>
                    </a:lnTo>
                    <a:lnTo>
                      <a:pt x="99" y="795"/>
                    </a:lnTo>
                    <a:lnTo>
                      <a:pt x="35" y="947"/>
                    </a:lnTo>
                    <a:lnTo>
                      <a:pt x="3" y="1100"/>
                    </a:lnTo>
                    <a:lnTo>
                      <a:pt x="0" y="1253"/>
                    </a:lnTo>
                    <a:lnTo>
                      <a:pt x="32" y="1403"/>
                    </a:lnTo>
                    <a:lnTo>
                      <a:pt x="96" y="1545"/>
                    </a:lnTo>
                    <a:lnTo>
                      <a:pt x="191" y="1682"/>
                    </a:lnTo>
                    <a:lnTo>
                      <a:pt x="204" y="1695"/>
                    </a:lnTo>
                    <a:lnTo>
                      <a:pt x="219" y="1700"/>
                    </a:lnTo>
                    <a:lnTo>
                      <a:pt x="233" y="1704"/>
                    </a:lnTo>
                    <a:lnTo>
                      <a:pt x="248" y="1700"/>
                    </a:lnTo>
                    <a:lnTo>
                      <a:pt x="258" y="1698"/>
                    </a:lnTo>
                    <a:lnTo>
                      <a:pt x="270" y="1695"/>
                    </a:lnTo>
                    <a:lnTo>
                      <a:pt x="277" y="1685"/>
                    </a:lnTo>
                    <a:lnTo>
                      <a:pt x="283" y="1678"/>
                    </a:lnTo>
                    <a:lnTo>
                      <a:pt x="283" y="1669"/>
                    </a:lnTo>
                    <a:lnTo>
                      <a:pt x="280" y="1659"/>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69" name="Freeform 1832">
                <a:extLst>
                  <a:ext uri="{FF2B5EF4-FFF2-40B4-BE49-F238E27FC236}">
                    <a16:creationId xmlns:a16="http://schemas.microsoft.com/office/drawing/2014/main" id="{94B735E5-7FFC-416A-9FF2-BA784E42058C}"/>
                  </a:ext>
                </a:extLst>
              </p:cNvPr>
              <p:cNvSpPr>
                <a:spLocks noEditPoints="1"/>
              </p:cNvSpPr>
              <p:nvPr/>
            </p:nvSpPr>
            <p:spPr bwMode="auto">
              <a:xfrm>
                <a:off x="2029" y="1097"/>
                <a:ext cx="569" cy="431"/>
              </a:xfrm>
              <a:custGeom>
                <a:avLst/>
                <a:gdLst>
                  <a:gd name="T0" fmla="*/ 11 w 2278"/>
                  <a:gd name="T1" fmla="*/ 93 h 1722"/>
                  <a:gd name="T2" fmla="*/ 8 w 2278"/>
                  <a:gd name="T3" fmla="*/ 87 h 1722"/>
                  <a:gd name="T4" fmla="*/ 7 w 2278"/>
                  <a:gd name="T5" fmla="*/ 81 h 1722"/>
                  <a:gd name="T6" fmla="*/ 7 w 2278"/>
                  <a:gd name="T7" fmla="*/ 68 h 1722"/>
                  <a:gd name="T8" fmla="*/ 7 w 2278"/>
                  <a:gd name="T9" fmla="*/ 68 h 1722"/>
                  <a:gd name="T10" fmla="*/ 11 w 2278"/>
                  <a:gd name="T11" fmla="*/ 56 h 1722"/>
                  <a:gd name="T12" fmla="*/ 14 w 2278"/>
                  <a:gd name="T13" fmla="*/ 49 h 1722"/>
                  <a:gd name="T14" fmla="*/ 19 w 2278"/>
                  <a:gd name="T15" fmla="*/ 44 h 1722"/>
                  <a:gd name="T16" fmla="*/ 20 w 2278"/>
                  <a:gd name="T17" fmla="*/ 44 h 1722"/>
                  <a:gd name="T18" fmla="*/ 20 w 2278"/>
                  <a:gd name="T19" fmla="*/ 42 h 1722"/>
                  <a:gd name="T20" fmla="*/ 21 w 2278"/>
                  <a:gd name="T21" fmla="*/ 40 h 1722"/>
                  <a:gd name="T22" fmla="*/ 22 w 2278"/>
                  <a:gd name="T23" fmla="*/ 39 h 1722"/>
                  <a:gd name="T24" fmla="*/ 24 w 2278"/>
                  <a:gd name="T25" fmla="*/ 39 h 1722"/>
                  <a:gd name="T26" fmla="*/ 26 w 2278"/>
                  <a:gd name="T27" fmla="*/ 37 h 1722"/>
                  <a:gd name="T28" fmla="*/ 26 w 2278"/>
                  <a:gd name="T29" fmla="*/ 35 h 1722"/>
                  <a:gd name="T30" fmla="*/ 30 w 2278"/>
                  <a:gd name="T31" fmla="*/ 33 h 1722"/>
                  <a:gd name="T32" fmla="*/ 31 w 2278"/>
                  <a:gd name="T33" fmla="*/ 31 h 1722"/>
                  <a:gd name="T34" fmla="*/ 33 w 2278"/>
                  <a:gd name="T35" fmla="*/ 30 h 1722"/>
                  <a:gd name="T36" fmla="*/ 36 w 2278"/>
                  <a:gd name="T37" fmla="*/ 26 h 1722"/>
                  <a:gd name="T38" fmla="*/ 36 w 2278"/>
                  <a:gd name="T39" fmla="*/ 26 h 1722"/>
                  <a:gd name="T40" fmla="*/ 41 w 2278"/>
                  <a:gd name="T41" fmla="*/ 25 h 1722"/>
                  <a:gd name="T42" fmla="*/ 45 w 2278"/>
                  <a:gd name="T43" fmla="*/ 21 h 1722"/>
                  <a:gd name="T44" fmla="*/ 50 w 2278"/>
                  <a:gd name="T45" fmla="*/ 18 h 1722"/>
                  <a:gd name="T46" fmla="*/ 64 w 2278"/>
                  <a:gd name="T47" fmla="*/ 11 h 1722"/>
                  <a:gd name="T48" fmla="*/ 64 w 2278"/>
                  <a:gd name="T49" fmla="*/ 11 h 1722"/>
                  <a:gd name="T50" fmla="*/ 81 w 2278"/>
                  <a:gd name="T51" fmla="*/ 7 h 1722"/>
                  <a:gd name="T52" fmla="*/ 91 w 2278"/>
                  <a:gd name="T53" fmla="*/ 6 h 1722"/>
                  <a:gd name="T54" fmla="*/ 101 w 2278"/>
                  <a:gd name="T55" fmla="*/ 8 h 1722"/>
                  <a:gd name="T56" fmla="*/ 121 w 2278"/>
                  <a:gd name="T57" fmla="*/ 15 h 1722"/>
                  <a:gd name="T58" fmla="*/ 130 w 2278"/>
                  <a:gd name="T59" fmla="*/ 23 h 1722"/>
                  <a:gd name="T60" fmla="*/ 141 w 2278"/>
                  <a:gd name="T61" fmla="*/ 36 h 1722"/>
                  <a:gd name="T62" fmla="*/ 142 w 2278"/>
                  <a:gd name="T63" fmla="*/ 35 h 1722"/>
                  <a:gd name="T64" fmla="*/ 142 w 2278"/>
                  <a:gd name="T65" fmla="*/ 34 h 1722"/>
                  <a:gd name="T66" fmla="*/ 141 w 2278"/>
                  <a:gd name="T67" fmla="*/ 31 h 1722"/>
                  <a:gd name="T68" fmla="*/ 139 w 2278"/>
                  <a:gd name="T69" fmla="*/ 29 h 1722"/>
                  <a:gd name="T70" fmla="*/ 139 w 2278"/>
                  <a:gd name="T71" fmla="*/ 26 h 1722"/>
                  <a:gd name="T72" fmla="*/ 136 w 2278"/>
                  <a:gd name="T73" fmla="*/ 21 h 1722"/>
                  <a:gd name="T74" fmla="*/ 134 w 2278"/>
                  <a:gd name="T75" fmla="*/ 19 h 1722"/>
                  <a:gd name="T76" fmla="*/ 113 w 2278"/>
                  <a:gd name="T77" fmla="*/ 4 h 1722"/>
                  <a:gd name="T78" fmla="*/ 102 w 2278"/>
                  <a:gd name="T79" fmla="*/ 1 h 1722"/>
                  <a:gd name="T80" fmla="*/ 92 w 2278"/>
                  <a:gd name="T81" fmla="*/ 1 h 1722"/>
                  <a:gd name="T82" fmla="*/ 71 w 2278"/>
                  <a:gd name="T83" fmla="*/ 4 h 1722"/>
                  <a:gd name="T84" fmla="*/ 71 w 2278"/>
                  <a:gd name="T85" fmla="*/ 4 h 1722"/>
                  <a:gd name="T86" fmla="*/ 53 w 2278"/>
                  <a:gd name="T87" fmla="*/ 9 h 1722"/>
                  <a:gd name="T88" fmla="*/ 46 w 2278"/>
                  <a:gd name="T89" fmla="*/ 14 h 1722"/>
                  <a:gd name="T90" fmla="*/ 40 w 2278"/>
                  <a:gd name="T91" fmla="*/ 16 h 1722"/>
                  <a:gd name="T92" fmla="*/ 19 w 2278"/>
                  <a:gd name="T93" fmla="*/ 32 h 1722"/>
                  <a:gd name="T94" fmla="*/ 12 w 2278"/>
                  <a:gd name="T95" fmla="*/ 41 h 1722"/>
                  <a:gd name="T96" fmla="*/ 2 w 2278"/>
                  <a:gd name="T97" fmla="*/ 60 h 1722"/>
                  <a:gd name="T98" fmla="*/ 0 w 2278"/>
                  <a:gd name="T99" fmla="*/ 70 h 1722"/>
                  <a:gd name="T100" fmla="*/ 0 w 2278"/>
                  <a:gd name="T101" fmla="*/ 79 h 1722"/>
                  <a:gd name="T102" fmla="*/ 7 w 2278"/>
                  <a:gd name="T103" fmla="*/ 97 h 1722"/>
                  <a:gd name="T104" fmla="*/ 7 w 2278"/>
                  <a:gd name="T105" fmla="*/ 97 h 1722"/>
                  <a:gd name="T106" fmla="*/ 13 w 2278"/>
                  <a:gd name="T107" fmla="*/ 107 h 1722"/>
                  <a:gd name="T108" fmla="*/ 14 w 2278"/>
                  <a:gd name="T109" fmla="*/ 106 h 1722"/>
                  <a:gd name="T110" fmla="*/ 15 w 2278"/>
                  <a:gd name="T111" fmla="*/ 108 h 1722"/>
                  <a:gd name="T112" fmla="*/ 16 w 2278"/>
                  <a:gd name="T113" fmla="*/ 106 h 1722"/>
                  <a:gd name="T114" fmla="*/ 18 w 2278"/>
                  <a:gd name="T115" fmla="*/ 107 h 1722"/>
                  <a:gd name="T116" fmla="*/ 19 w 2278"/>
                  <a:gd name="T117" fmla="*/ 106 h 1722"/>
                  <a:gd name="T118" fmla="*/ 19 w 2278"/>
                  <a:gd name="T119" fmla="*/ 105 h 17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78"/>
                  <a:gd name="T181" fmla="*/ 0 h 1722"/>
                  <a:gd name="T182" fmla="*/ 2278 w 2278"/>
                  <a:gd name="T183" fmla="*/ 1722 h 17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78" h="1722">
                    <a:moveTo>
                      <a:pt x="281" y="1674"/>
                    </a:moveTo>
                    <a:lnTo>
                      <a:pt x="217" y="1588"/>
                    </a:lnTo>
                    <a:lnTo>
                      <a:pt x="233" y="1577"/>
                    </a:lnTo>
                    <a:lnTo>
                      <a:pt x="297" y="1663"/>
                    </a:lnTo>
                    <a:lnTo>
                      <a:pt x="281" y="1674"/>
                    </a:lnTo>
                    <a:close/>
                    <a:moveTo>
                      <a:pt x="217" y="1588"/>
                    </a:moveTo>
                    <a:lnTo>
                      <a:pt x="217" y="1588"/>
                    </a:lnTo>
                    <a:lnTo>
                      <a:pt x="217" y="1587"/>
                    </a:lnTo>
                    <a:lnTo>
                      <a:pt x="225" y="1582"/>
                    </a:lnTo>
                    <a:lnTo>
                      <a:pt x="217" y="1588"/>
                    </a:lnTo>
                    <a:close/>
                    <a:moveTo>
                      <a:pt x="217" y="1587"/>
                    </a:moveTo>
                    <a:lnTo>
                      <a:pt x="167" y="1492"/>
                    </a:lnTo>
                    <a:lnTo>
                      <a:pt x="183" y="1483"/>
                    </a:lnTo>
                    <a:lnTo>
                      <a:pt x="234" y="1578"/>
                    </a:lnTo>
                    <a:lnTo>
                      <a:pt x="217" y="1587"/>
                    </a:lnTo>
                    <a:close/>
                    <a:moveTo>
                      <a:pt x="167" y="1492"/>
                    </a:moveTo>
                    <a:lnTo>
                      <a:pt x="166" y="1491"/>
                    </a:lnTo>
                    <a:lnTo>
                      <a:pt x="174" y="1488"/>
                    </a:lnTo>
                    <a:lnTo>
                      <a:pt x="167" y="1492"/>
                    </a:lnTo>
                    <a:close/>
                    <a:moveTo>
                      <a:pt x="166" y="1491"/>
                    </a:moveTo>
                    <a:lnTo>
                      <a:pt x="130" y="1395"/>
                    </a:lnTo>
                    <a:lnTo>
                      <a:pt x="149" y="1388"/>
                    </a:lnTo>
                    <a:lnTo>
                      <a:pt x="183" y="1484"/>
                    </a:lnTo>
                    <a:lnTo>
                      <a:pt x="166" y="1491"/>
                    </a:lnTo>
                    <a:close/>
                    <a:moveTo>
                      <a:pt x="130" y="1395"/>
                    </a:moveTo>
                    <a:lnTo>
                      <a:pt x="130" y="1395"/>
                    </a:lnTo>
                    <a:lnTo>
                      <a:pt x="130" y="1394"/>
                    </a:lnTo>
                    <a:lnTo>
                      <a:pt x="139" y="1392"/>
                    </a:lnTo>
                    <a:lnTo>
                      <a:pt x="130" y="1395"/>
                    </a:lnTo>
                    <a:close/>
                    <a:moveTo>
                      <a:pt x="130" y="1394"/>
                    </a:moveTo>
                    <a:lnTo>
                      <a:pt x="112" y="1295"/>
                    </a:lnTo>
                    <a:lnTo>
                      <a:pt x="130" y="1291"/>
                    </a:lnTo>
                    <a:lnTo>
                      <a:pt x="149" y="1391"/>
                    </a:lnTo>
                    <a:lnTo>
                      <a:pt x="130" y="1394"/>
                    </a:lnTo>
                    <a:close/>
                    <a:moveTo>
                      <a:pt x="112" y="1295"/>
                    </a:moveTo>
                    <a:lnTo>
                      <a:pt x="112" y="1295"/>
                    </a:lnTo>
                    <a:lnTo>
                      <a:pt x="112" y="1294"/>
                    </a:lnTo>
                    <a:lnTo>
                      <a:pt x="120" y="1294"/>
                    </a:lnTo>
                    <a:lnTo>
                      <a:pt x="112" y="1295"/>
                    </a:lnTo>
                    <a:close/>
                    <a:moveTo>
                      <a:pt x="112" y="1294"/>
                    </a:moveTo>
                    <a:lnTo>
                      <a:pt x="108" y="1195"/>
                    </a:lnTo>
                    <a:lnTo>
                      <a:pt x="127" y="1194"/>
                    </a:lnTo>
                    <a:lnTo>
                      <a:pt x="130" y="1294"/>
                    </a:lnTo>
                    <a:lnTo>
                      <a:pt x="112" y="1294"/>
                    </a:lnTo>
                    <a:close/>
                    <a:moveTo>
                      <a:pt x="108" y="1195"/>
                    </a:moveTo>
                    <a:lnTo>
                      <a:pt x="108" y="1194"/>
                    </a:lnTo>
                    <a:lnTo>
                      <a:pt x="117" y="1194"/>
                    </a:lnTo>
                    <a:lnTo>
                      <a:pt x="108" y="1195"/>
                    </a:lnTo>
                    <a:close/>
                    <a:moveTo>
                      <a:pt x="108" y="1194"/>
                    </a:moveTo>
                    <a:lnTo>
                      <a:pt x="117" y="1092"/>
                    </a:lnTo>
                    <a:lnTo>
                      <a:pt x="137" y="1094"/>
                    </a:lnTo>
                    <a:lnTo>
                      <a:pt x="127" y="1195"/>
                    </a:lnTo>
                    <a:lnTo>
                      <a:pt x="108" y="1194"/>
                    </a:lnTo>
                    <a:close/>
                    <a:moveTo>
                      <a:pt x="117" y="1092"/>
                    </a:moveTo>
                    <a:lnTo>
                      <a:pt x="117" y="1092"/>
                    </a:lnTo>
                    <a:lnTo>
                      <a:pt x="118" y="1091"/>
                    </a:lnTo>
                    <a:lnTo>
                      <a:pt x="127" y="1093"/>
                    </a:lnTo>
                    <a:lnTo>
                      <a:pt x="117" y="1092"/>
                    </a:lnTo>
                    <a:close/>
                    <a:moveTo>
                      <a:pt x="118" y="1091"/>
                    </a:moveTo>
                    <a:lnTo>
                      <a:pt x="144" y="989"/>
                    </a:lnTo>
                    <a:lnTo>
                      <a:pt x="161" y="994"/>
                    </a:lnTo>
                    <a:lnTo>
                      <a:pt x="136" y="1095"/>
                    </a:lnTo>
                    <a:lnTo>
                      <a:pt x="118" y="1091"/>
                    </a:lnTo>
                    <a:close/>
                    <a:moveTo>
                      <a:pt x="144" y="989"/>
                    </a:moveTo>
                    <a:lnTo>
                      <a:pt x="144" y="989"/>
                    </a:lnTo>
                    <a:lnTo>
                      <a:pt x="144" y="988"/>
                    </a:lnTo>
                    <a:lnTo>
                      <a:pt x="152" y="991"/>
                    </a:lnTo>
                    <a:lnTo>
                      <a:pt x="144" y="989"/>
                    </a:lnTo>
                    <a:close/>
                    <a:moveTo>
                      <a:pt x="144" y="988"/>
                    </a:moveTo>
                    <a:lnTo>
                      <a:pt x="179" y="890"/>
                    </a:lnTo>
                    <a:lnTo>
                      <a:pt x="197" y="897"/>
                    </a:lnTo>
                    <a:lnTo>
                      <a:pt x="161" y="995"/>
                    </a:lnTo>
                    <a:lnTo>
                      <a:pt x="144" y="988"/>
                    </a:lnTo>
                    <a:close/>
                    <a:moveTo>
                      <a:pt x="179" y="890"/>
                    </a:moveTo>
                    <a:lnTo>
                      <a:pt x="179" y="889"/>
                    </a:lnTo>
                    <a:lnTo>
                      <a:pt x="179" y="888"/>
                    </a:lnTo>
                    <a:lnTo>
                      <a:pt x="188" y="893"/>
                    </a:lnTo>
                    <a:lnTo>
                      <a:pt x="179" y="890"/>
                    </a:lnTo>
                    <a:close/>
                    <a:moveTo>
                      <a:pt x="179" y="888"/>
                    </a:moveTo>
                    <a:lnTo>
                      <a:pt x="233" y="790"/>
                    </a:lnTo>
                    <a:lnTo>
                      <a:pt x="249" y="798"/>
                    </a:lnTo>
                    <a:lnTo>
                      <a:pt x="195" y="898"/>
                    </a:lnTo>
                    <a:lnTo>
                      <a:pt x="179" y="888"/>
                    </a:lnTo>
                    <a:close/>
                    <a:moveTo>
                      <a:pt x="233" y="790"/>
                    </a:moveTo>
                    <a:lnTo>
                      <a:pt x="233" y="790"/>
                    </a:lnTo>
                    <a:lnTo>
                      <a:pt x="234" y="789"/>
                    </a:lnTo>
                    <a:lnTo>
                      <a:pt x="242" y="794"/>
                    </a:lnTo>
                    <a:lnTo>
                      <a:pt x="233" y="790"/>
                    </a:lnTo>
                    <a:close/>
                    <a:moveTo>
                      <a:pt x="234" y="789"/>
                    </a:moveTo>
                    <a:lnTo>
                      <a:pt x="297" y="697"/>
                    </a:lnTo>
                    <a:lnTo>
                      <a:pt x="313" y="708"/>
                    </a:lnTo>
                    <a:lnTo>
                      <a:pt x="249" y="800"/>
                    </a:lnTo>
                    <a:lnTo>
                      <a:pt x="234" y="789"/>
                    </a:lnTo>
                    <a:close/>
                    <a:moveTo>
                      <a:pt x="297" y="697"/>
                    </a:moveTo>
                    <a:lnTo>
                      <a:pt x="298" y="696"/>
                    </a:lnTo>
                    <a:lnTo>
                      <a:pt x="305" y="703"/>
                    </a:lnTo>
                    <a:lnTo>
                      <a:pt x="297" y="697"/>
                    </a:lnTo>
                    <a:close/>
                    <a:moveTo>
                      <a:pt x="298" y="696"/>
                    </a:moveTo>
                    <a:lnTo>
                      <a:pt x="301" y="693"/>
                    </a:lnTo>
                    <a:lnTo>
                      <a:pt x="314" y="706"/>
                    </a:lnTo>
                    <a:lnTo>
                      <a:pt x="311" y="709"/>
                    </a:lnTo>
                    <a:lnTo>
                      <a:pt x="298" y="696"/>
                    </a:lnTo>
                    <a:close/>
                    <a:moveTo>
                      <a:pt x="301" y="693"/>
                    </a:moveTo>
                    <a:lnTo>
                      <a:pt x="301" y="693"/>
                    </a:lnTo>
                    <a:lnTo>
                      <a:pt x="308" y="699"/>
                    </a:lnTo>
                    <a:lnTo>
                      <a:pt x="301" y="693"/>
                    </a:lnTo>
                    <a:close/>
                    <a:moveTo>
                      <a:pt x="301" y="693"/>
                    </a:moveTo>
                    <a:lnTo>
                      <a:pt x="308" y="686"/>
                    </a:lnTo>
                    <a:lnTo>
                      <a:pt x="321" y="699"/>
                    </a:lnTo>
                    <a:lnTo>
                      <a:pt x="314" y="706"/>
                    </a:lnTo>
                    <a:lnTo>
                      <a:pt x="301" y="693"/>
                    </a:lnTo>
                    <a:close/>
                    <a:moveTo>
                      <a:pt x="322" y="698"/>
                    </a:moveTo>
                    <a:lnTo>
                      <a:pt x="322" y="699"/>
                    </a:lnTo>
                    <a:lnTo>
                      <a:pt x="321" y="699"/>
                    </a:lnTo>
                    <a:lnTo>
                      <a:pt x="314" y="693"/>
                    </a:lnTo>
                    <a:lnTo>
                      <a:pt x="322" y="698"/>
                    </a:lnTo>
                    <a:close/>
                    <a:moveTo>
                      <a:pt x="307" y="687"/>
                    </a:moveTo>
                    <a:lnTo>
                      <a:pt x="317" y="674"/>
                    </a:lnTo>
                    <a:lnTo>
                      <a:pt x="332" y="686"/>
                    </a:lnTo>
                    <a:lnTo>
                      <a:pt x="322" y="698"/>
                    </a:lnTo>
                    <a:lnTo>
                      <a:pt x="307" y="687"/>
                    </a:lnTo>
                    <a:close/>
                    <a:moveTo>
                      <a:pt x="317" y="674"/>
                    </a:moveTo>
                    <a:lnTo>
                      <a:pt x="318" y="673"/>
                    </a:lnTo>
                    <a:lnTo>
                      <a:pt x="317" y="674"/>
                    </a:lnTo>
                    <a:lnTo>
                      <a:pt x="324" y="681"/>
                    </a:lnTo>
                    <a:lnTo>
                      <a:pt x="317" y="674"/>
                    </a:lnTo>
                    <a:close/>
                    <a:moveTo>
                      <a:pt x="317" y="674"/>
                    </a:moveTo>
                    <a:lnTo>
                      <a:pt x="329" y="658"/>
                    </a:lnTo>
                    <a:lnTo>
                      <a:pt x="344" y="671"/>
                    </a:lnTo>
                    <a:lnTo>
                      <a:pt x="331" y="686"/>
                    </a:lnTo>
                    <a:lnTo>
                      <a:pt x="317" y="674"/>
                    </a:lnTo>
                    <a:close/>
                    <a:moveTo>
                      <a:pt x="329" y="658"/>
                    </a:moveTo>
                    <a:lnTo>
                      <a:pt x="342" y="642"/>
                    </a:lnTo>
                    <a:lnTo>
                      <a:pt x="356" y="654"/>
                    </a:lnTo>
                    <a:lnTo>
                      <a:pt x="344" y="671"/>
                    </a:lnTo>
                    <a:lnTo>
                      <a:pt x="329" y="658"/>
                    </a:lnTo>
                    <a:close/>
                    <a:moveTo>
                      <a:pt x="342" y="642"/>
                    </a:moveTo>
                    <a:lnTo>
                      <a:pt x="341" y="643"/>
                    </a:lnTo>
                    <a:lnTo>
                      <a:pt x="342" y="642"/>
                    </a:lnTo>
                    <a:lnTo>
                      <a:pt x="350" y="649"/>
                    </a:lnTo>
                    <a:lnTo>
                      <a:pt x="342" y="642"/>
                    </a:lnTo>
                    <a:close/>
                    <a:moveTo>
                      <a:pt x="342" y="642"/>
                    </a:moveTo>
                    <a:lnTo>
                      <a:pt x="359" y="623"/>
                    </a:lnTo>
                    <a:lnTo>
                      <a:pt x="373" y="635"/>
                    </a:lnTo>
                    <a:lnTo>
                      <a:pt x="356" y="654"/>
                    </a:lnTo>
                    <a:lnTo>
                      <a:pt x="342" y="642"/>
                    </a:lnTo>
                    <a:close/>
                    <a:moveTo>
                      <a:pt x="359" y="623"/>
                    </a:moveTo>
                    <a:lnTo>
                      <a:pt x="359" y="623"/>
                    </a:lnTo>
                    <a:lnTo>
                      <a:pt x="359" y="622"/>
                    </a:lnTo>
                    <a:lnTo>
                      <a:pt x="365" y="629"/>
                    </a:lnTo>
                    <a:lnTo>
                      <a:pt x="359" y="623"/>
                    </a:lnTo>
                    <a:close/>
                    <a:moveTo>
                      <a:pt x="359" y="622"/>
                    </a:moveTo>
                    <a:lnTo>
                      <a:pt x="374" y="607"/>
                    </a:lnTo>
                    <a:lnTo>
                      <a:pt x="388" y="620"/>
                    </a:lnTo>
                    <a:lnTo>
                      <a:pt x="372" y="635"/>
                    </a:lnTo>
                    <a:lnTo>
                      <a:pt x="359" y="622"/>
                    </a:lnTo>
                    <a:close/>
                    <a:moveTo>
                      <a:pt x="388" y="619"/>
                    </a:moveTo>
                    <a:lnTo>
                      <a:pt x="388" y="620"/>
                    </a:lnTo>
                    <a:lnTo>
                      <a:pt x="382" y="613"/>
                    </a:lnTo>
                    <a:lnTo>
                      <a:pt x="388" y="619"/>
                    </a:lnTo>
                    <a:close/>
                    <a:moveTo>
                      <a:pt x="374" y="608"/>
                    </a:moveTo>
                    <a:lnTo>
                      <a:pt x="386" y="591"/>
                    </a:lnTo>
                    <a:lnTo>
                      <a:pt x="402" y="603"/>
                    </a:lnTo>
                    <a:lnTo>
                      <a:pt x="388" y="619"/>
                    </a:lnTo>
                    <a:lnTo>
                      <a:pt x="374" y="608"/>
                    </a:lnTo>
                    <a:close/>
                    <a:moveTo>
                      <a:pt x="386" y="591"/>
                    </a:moveTo>
                    <a:lnTo>
                      <a:pt x="387" y="591"/>
                    </a:lnTo>
                    <a:lnTo>
                      <a:pt x="387" y="590"/>
                    </a:lnTo>
                    <a:lnTo>
                      <a:pt x="394" y="598"/>
                    </a:lnTo>
                    <a:lnTo>
                      <a:pt x="386" y="591"/>
                    </a:lnTo>
                    <a:close/>
                    <a:moveTo>
                      <a:pt x="387" y="590"/>
                    </a:moveTo>
                    <a:lnTo>
                      <a:pt x="403" y="575"/>
                    </a:lnTo>
                    <a:lnTo>
                      <a:pt x="417" y="588"/>
                    </a:lnTo>
                    <a:lnTo>
                      <a:pt x="400" y="604"/>
                    </a:lnTo>
                    <a:lnTo>
                      <a:pt x="387" y="590"/>
                    </a:lnTo>
                    <a:close/>
                    <a:moveTo>
                      <a:pt x="417" y="587"/>
                    </a:moveTo>
                    <a:lnTo>
                      <a:pt x="417" y="588"/>
                    </a:lnTo>
                    <a:lnTo>
                      <a:pt x="410" y="581"/>
                    </a:lnTo>
                    <a:lnTo>
                      <a:pt x="417" y="587"/>
                    </a:lnTo>
                    <a:close/>
                    <a:moveTo>
                      <a:pt x="403" y="576"/>
                    </a:moveTo>
                    <a:lnTo>
                      <a:pt x="411" y="563"/>
                    </a:lnTo>
                    <a:lnTo>
                      <a:pt x="427" y="575"/>
                    </a:lnTo>
                    <a:lnTo>
                      <a:pt x="417" y="587"/>
                    </a:lnTo>
                    <a:lnTo>
                      <a:pt x="403" y="576"/>
                    </a:lnTo>
                    <a:close/>
                    <a:moveTo>
                      <a:pt x="411" y="563"/>
                    </a:moveTo>
                    <a:lnTo>
                      <a:pt x="413" y="563"/>
                    </a:lnTo>
                    <a:lnTo>
                      <a:pt x="419" y="569"/>
                    </a:lnTo>
                    <a:lnTo>
                      <a:pt x="411" y="563"/>
                    </a:lnTo>
                    <a:close/>
                    <a:moveTo>
                      <a:pt x="413" y="563"/>
                    </a:moveTo>
                    <a:lnTo>
                      <a:pt x="438" y="536"/>
                    </a:lnTo>
                    <a:lnTo>
                      <a:pt x="451" y="550"/>
                    </a:lnTo>
                    <a:lnTo>
                      <a:pt x="426" y="576"/>
                    </a:lnTo>
                    <a:lnTo>
                      <a:pt x="413" y="563"/>
                    </a:lnTo>
                    <a:close/>
                    <a:moveTo>
                      <a:pt x="438" y="536"/>
                    </a:moveTo>
                    <a:lnTo>
                      <a:pt x="439" y="536"/>
                    </a:lnTo>
                    <a:lnTo>
                      <a:pt x="445" y="544"/>
                    </a:lnTo>
                    <a:lnTo>
                      <a:pt x="438" y="536"/>
                    </a:lnTo>
                    <a:close/>
                    <a:moveTo>
                      <a:pt x="439" y="536"/>
                    </a:moveTo>
                    <a:lnTo>
                      <a:pt x="468" y="514"/>
                    </a:lnTo>
                    <a:lnTo>
                      <a:pt x="479" y="528"/>
                    </a:lnTo>
                    <a:lnTo>
                      <a:pt x="451" y="550"/>
                    </a:lnTo>
                    <a:lnTo>
                      <a:pt x="439" y="536"/>
                    </a:lnTo>
                    <a:close/>
                    <a:moveTo>
                      <a:pt x="480" y="527"/>
                    </a:moveTo>
                    <a:lnTo>
                      <a:pt x="480" y="528"/>
                    </a:lnTo>
                    <a:lnTo>
                      <a:pt x="479" y="528"/>
                    </a:lnTo>
                    <a:lnTo>
                      <a:pt x="473" y="521"/>
                    </a:lnTo>
                    <a:lnTo>
                      <a:pt x="480" y="527"/>
                    </a:lnTo>
                    <a:close/>
                    <a:moveTo>
                      <a:pt x="467" y="514"/>
                    </a:moveTo>
                    <a:lnTo>
                      <a:pt x="492" y="489"/>
                    </a:lnTo>
                    <a:lnTo>
                      <a:pt x="505" y="502"/>
                    </a:lnTo>
                    <a:lnTo>
                      <a:pt x="480" y="527"/>
                    </a:lnTo>
                    <a:lnTo>
                      <a:pt x="467" y="514"/>
                    </a:lnTo>
                    <a:close/>
                    <a:moveTo>
                      <a:pt x="492" y="489"/>
                    </a:moveTo>
                    <a:lnTo>
                      <a:pt x="493" y="489"/>
                    </a:lnTo>
                    <a:lnTo>
                      <a:pt x="499" y="495"/>
                    </a:lnTo>
                    <a:lnTo>
                      <a:pt x="492" y="489"/>
                    </a:lnTo>
                    <a:close/>
                    <a:moveTo>
                      <a:pt x="493" y="489"/>
                    </a:moveTo>
                    <a:lnTo>
                      <a:pt x="522" y="465"/>
                    </a:lnTo>
                    <a:lnTo>
                      <a:pt x="533" y="481"/>
                    </a:lnTo>
                    <a:lnTo>
                      <a:pt x="505" y="503"/>
                    </a:lnTo>
                    <a:lnTo>
                      <a:pt x="493" y="489"/>
                    </a:lnTo>
                    <a:close/>
                    <a:moveTo>
                      <a:pt x="522" y="465"/>
                    </a:moveTo>
                    <a:lnTo>
                      <a:pt x="522" y="465"/>
                    </a:lnTo>
                    <a:lnTo>
                      <a:pt x="527" y="473"/>
                    </a:lnTo>
                    <a:lnTo>
                      <a:pt x="522" y="465"/>
                    </a:lnTo>
                    <a:close/>
                    <a:moveTo>
                      <a:pt x="522" y="465"/>
                    </a:moveTo>
                    <a:lnTo>
                      <a:pt x="554" y="443"/>
                    </a:lnTo>
                    <a:lnTo>
                      <a:pt x="565" y="459"/>
                    </a:lnTo>
                    <a:lnTo>
                      <a:pt x="533" y="481"/>
                    </a:lnTo>
                    <a:lnTo>
                      <a:pt x="522" y="465"/>
                    </a:lnTo>
                    <a:close/>
                    <a:moveTo>
                      <a:pt x="565" y="459"/>
                    </a:moveTo>
                    <a:lnTo>
                      <a:pt x="565" y="459"/>
                    </a:lnTo>
                    <a:lnTo>
                      <a:pt x="559" y="451"/>
                    </a:lnTo>
                    <a:lnTo>
                      <a:pt x="565" y="459"/>
                    </a:lnTo>
                    <a:close/>
                    <a:moveTo>
                      <a:pt x="554" y="443"/>
                    </a:moveTo>
                    <a:lnTo>
                      <a:pt x="582" y="421"/>
                    </a:lnTo>
                    <a:lnTo>
                      <a:pt x="593" y="437"/>
                    </a:lnTo>
                    <a:lnTo>
                      <a:pt x="565" y="459"/>
                    </a:lnTo>
                    <a:lnTo>
                      <a:pt x="554" y="443"/>
                    </a:lnTo>
                    <a:close/>
                    <a:moveTo>
                      <a:pt x="593" y="437"/>
                    </a:moveTo>
                    <a:lnTo>
                      <a:pt x="595" y="436"/>
                    </a:lnTo>
                    <a:lnTo>
                      <a:pt x="593" y="437"/>
                    </a:lnTo>
                    <a:lnTo>
                      <a:pt x="588" y="429"/>
                    </a:lnTo>
                    <a:lnTo>
                      <a:pt x="593" y="437"/>
                    </a:lnTo>
                    <a:close/>
                    <a:moveTo>
                      <a:pt x="582" y="421"/>
                    </a:moveTo>
                    <a:lnTo>
                      <a:pt x="613" y="396"/>
                    </a:lnTo>
                    <a:lnTo>
                      <a:pt x="625" y="410"/>
                    </a:lnTo>
                    <a:lnTo>
                      <a:pt x="593" y="437"/>
                    </a:lnTo>
                    <a:lnTo>
                      <a:pt x="582" y="421"/>
                    </a:lnTo>
                    <a:close/>
                    <a:moveTo>
                      <a:pt x="613" y="396"/>
                    </a:moveTo>
                    <a:lnTo>
                      <a:pt x="614" y="396"/>
                    </a:lnTo>
                    <a:lnTo>
                      <a:pt x="614" y="395"/>
                    </a:lnTo>
                    <a:lnTo>
                      <a:pt x="620" y="404"/>
                    </a:lnTo>
                    <a:lnTo>
                      <a:pt x="613" y="396"/>
                    </a:lnTo>
                    <a:close/>
                    <a:moveTo>
                      <a:pt x="614" y="395"/>
                    </a:moveTo>
                    <a:lnTo>
                      <a:pt x="646" y="376"/>
                    </a:lnTo>
                    <a:lnTo>
                      <a:pt x="656" y="393"/>
                    </a:lnTo>
                    <a:lnTo>
                      <a:pt x="624" y="411"/>
                    </a:lnTo>
                    <a:lnTo>
                      <a:pt x="614" y="395"/>
                    </a:lnTo>
                    <a:close/>
                    <a:moveTo>
                      <a:pt x="656" y="393"/>
                    </a:moveTo>
                    <a:lnTo>
                      <a:pt x="656" y="393"/>
                    </a:lnTo>
                    <a:lnTo>
                      <a:pt x="652" y="384"/>
                    </a:lnTo>
                    <a:lnTo>
                      <a:pt x="656" y="393"/>
                    </a:lnTo>
                    <a:close/>
                    <a:moveTo>
                      <a:pt x="646" y="376"/>
                    </a:moveTo>
                    <a:lnTo>
                      <a:pt x="682" y="354"/>
                    </a:lnTo>
                    <a:lnTo>
                      <a:pt x="692" y="371"/>
                    </a:lnTo>
                    <a:lnTo>
                      <a:pt x="656" y="393"/>
                    </a:lnTo>
                    <a:lnTo>
                      <a:pt x="646" y="376"/>
                    </a:lnTo>
                    <a:close/>
                    <a:moveTo>
                      <a:pt x="682" y="354"/>
                    </a:moveTo>
                    <a:lnTo>
                      <a:pt x="716" y="332"/>
                    </a:lnTo>
                    <a:lnTo>
                      <a:pt x="727" y="348"/>
                    </a:lnTo>
                    <a:lnTo>
                      <a:pt x="692" y="371"/>
                    </a:lnTo>
                    <a:lnTo>
                      <a:pt x="682" y="354"/>
                    </a:lnTo>
                    <a:close/>
                    <a:moveTo>
                      <a:pt x="716" y="332"/>
                    </a:moveTo>
                    <a:lnTo>
                      <a:pt x="717" y="332"/>
                    </a:lnTo>
                    <a:lnTo>
                      <a:pt x="721" y="340"/>
                    </a:lnTo>
                    <a:lnTo>
                      <a:pt x="716" y="332"/>
                    </a:lnTo>
                    <a:close/>
                    <a:moveTo>
                      <a:pt x="717" y="332"/>
                    </a:moveTo>
                    <a:lnTo>
                      <a:pt x="800" y="284"/>
                    </a:lnTo>
                    <a:lnTo>
                      <a:pt x="808" y="300"/>
                    </a:lnTo>
                    <a:lnTo>
                      <a:pt x="726" y="349"/>
                    </a:lnTo>
                    <a:lnTo>
                      <a:pt x="717" y="332"/>
                    </a:lnTo>
                    <a:close/>
                    <a:moveTo>
                      <a:pt x="800" y="284"/>
                    </a:moveTo>
                    <a:lnTo>
                      <a:pt x="800" y="284"/>
                    </a:lnTo>
                    <a:lnTo>
                      <a:pt x="804" y="292"/>
                    </a:lnTo>
                    <a:lnTo>
                      <a:pt x="800" y="284"/>
                    </a:lnTo>
                    <a:close/>
                    <a:moveTo>
                      <a:pt x="800" y="284"/>
                    </a:moveTo>
                    <a:lnTo>
                      <a:pt x="904" y="230"/>
                    </a:lnTo>
                    <a:lnTo>
                      <a:pt x="913" y="246"/>
                    </a:lnTo>
                    <a:lnTo>
                      <a:pt x="808" y="300"/>
                    </a:lnTo>
                    <a:lnTo>
                      <a:pt x="800" y="284"/>
                    </a:lnTo>
                    <a:close/>
                    <a:moveTo>
                      <a:pt x="904" y="230"/>
                    </a:moveTo>
                    <a:lnTo>
                      <a:pt x="905" y="230"/>
                    </a:lnTo>
                    <a:lnTo>
                      <a:pt x="909" y="238"/>
                    </a:lnTo>
                    <a:lnTo>
                      <a:pt x="904" y="230"/>
                    </a:lnTo>
                    <a:close/>
                    <a:moveTo>
                      <a:pt x="905" y="230"/>
                    </a:moveTo>
                    <a:lnTo>
                      <a:pt x="1026" y="179"/>
                    </a:lnTo>
                    <a:lnTo>
                      <a:pt x="1033" y="196"/>
                    </a:lnTo>
                    <a:lnTo>
                      <a:pt x="912" y="247"/>
                    </a:lnTo>
                    <a:lnTo>
                      <a:pt x="905" y="230"/>
                    </a:lnTo>
                    <a:close/>
                    <a:moveTo>
                      <a:pt x="1026" y="179"/>
                    </a:moveTo>
                    <a:lnTo>
                      <a:pt x="1027" y="179"/>
                    </a:lnTo>
                    <a:lnTo>
                      <a:pt x="1030" y="188"/>
                    </a:lnTo>
                    <a:lnTo>
                      <a:pt x="1026" y="179"/>
                    </a:lnTo>
                    <a:close/>
                    <a:moveTo>
                      <a:pt x="1027" y="179"/>
                    </a:moveTo>
                    <a:lnTo>
                      <a:pt x="1160" y="134"/>
                    </a:lnTo>
                    <a:lnTo>
                      <a:pt x="1166" y="152"/>
                    </a:lnTo>
                    <a:lnTo>
                      <a:pt x="1032" y="196"/>
                    </a:lnTo>
                    <a:lnTo>
                      <a:pt x="1027" y="179"/>
                    </a:lnTo>
                    <a:close/>
                    <a:moveTo>
                      <a:pt x="1160" y="134"/>
                    </a:moveTo>
                    <a:lnTo>
                      <a:pt x="1160" y="134"/>
                    </a:lnTo>
                    <a:lnTo>
                      <a:pt x="1161" y="134"/>
                    </a:lnTo>
                    <a:lnTo>
                      <a:pt x="1163" y="142"/>
                    </a:lnTo>
                    <a:lnTo>
                      <a:pt x="1160" y="134"/>
                    </a:lnTo>
                    <a:close/>
                    <a:moveTo>
                      <a:pt x="1161" y="134"/>
                    </a:moveTo>
                    <a:lnTo>
                      <a:pt x="1305" y="105"/>
                    </a:lnTo>
                    <a:lnTo>
                      <a:pt x="1308" y="124"/>
                    </a:lnTo>
                    <a:lnTo>
                      <a:pt x="1165" y="152"/>
                    </a:lnTo>
                    <a:lnTo>
                      <a:pt x="1161" y="134"/>
                    </a:lnTo>
                    <a:close/>
                    <a:moveTo>
                      <a:pt x="1305" y="105"/>
                    </a:moveTo>
                    <a:lnTo>
                      <a:pt x="1305" y="105"/>
                    </a:lnTo>
                    <a:lnTo>
                      <a:pt x="1306" y="105"/>
                    </a:lnTo>
                    <a:lnTo>
                      <a:pt x="1306" y="114"/>
                    </a:lnTo>
                    <a:lnTo>
                      <a:pt x="1305" y="105"/>
                    </a:lnTo>
                    <a:close/>
                    <a:moveTo>
                      <a:pt x="1306" y="105"/>
                    </a:moveTo>
                    <a:lnTo>
                      <a:pt x="1458" y="95"/>
                    </a:lnTo>
                    <a:lnTo>
                      <a:pt x="1459" y="114"/>
                    </a:lnTo>
                    <a:lnTo>
                      <a:pt x="1307" y="124"/>
                    </a:lnTo>
                    <a:lnTo>
                      <a:pt x="1306" y="105"/>
                    </a:lnTo>
                    <a:close/>
                    <a:moveTo>
                      <a:pt x="1458" y="95"/>
                    </a:moveTo>
                    <a:lnTo>
                      <a:pt x="1459" y="95"/>
                    </a:lnTo>
                    <a:lnTo>
                      <a:pt x="1459" y="105"/>
                    </a:lnTo>
                    <a:lnTo>
                      <a:pt x="1458" y="95"/>
                    </a:lnTo>
                    <a:close/>
                    <a:moveTo>
                      <a:pt x="1459" y="95"/>
                    </a:moveTo>
                    <a:lnTo>
                      <a:pt x="1615" y="108"/>
                    </a:lnTo>
                    <a:lnTo>
                      <a:pt x="1613" y="127"/>
                    </a:lnTo>
                    <a:lnTo>
                      <a:pt x="1458" y="114"/>
                    </a:lnTo>
                    <a:lnTo>
                      <a:pt x="1459" y="95"/>
                    </a:lnTo>
                    <a:close/>
                    <a:moveTo>
                      <a:pt x="1615" y="108"/>
                    </a:moveTo>
                    <a:lnTo>
                      <a:pt x="1617" y="108"/>
                    </a:lnTo>
                    <a:lnTo>
                      <a:pt x="1618" y="108"/>
                    </a:lnTo>
                    <a:lnTo>
                      <a:pt x="1614" y="117"/>
                    </a:lnTo>
                    <a:lnTo>
                      <a:pt x="1615" y="108"/>
                    </a:lnTo>
                    <a:close/>
                    <a:moveTo>
                      <a:pt x="1618" y="108"/>
                    </a:moveTo>
                    <a:lnTo>
                      <a:pt x="1773" y="156"/>
                    </a:lnTo>
                    <a:lnTo>
                      <a:pt x="1768" y="174"/>
                    </a:lnTo>
                    <a:lnTo>
                      <a:pt x="1612" y="127"/>
                    </a:lnTo>
                    <a:lnTo>
                      <a:pt x="1618" y="108"/>
                    </a:lnTo>
                    <a:close/>
                    <a:moveTo>
                      <a:pt x="1773" y="156"/>
                    </a:moveTo>
                    <a:lnTo>
                      <a:pt x="1774" y="156"/>
                    </a:lnTo>
                    <a:lnTo>
                      <a:pt x="1774" y="157"/>
                    </a:lnTo>
                    <a:lnTo>
                      <a:pt x="1770" y="166"/>
                    </a:lnTo>
                    <a:lnTo>
                      <a:pt x="1773" y="156"/>
                    </a:lnTo>
                    <a:close/>
                    <a:moveTo>
                      <a:pt x="1774" y="157"/>
                    </a:moveTo>
                    <a:lnTo>
                      <a:pt x="1933" y="243"/>
                    </a:lnTo>
                    <a:lnTo>
                      <a:pt x="1924" y="259"/>
                    </a:lnTo>
                    <a:lnTo>
                      <a:pt x="1765" y="173"/>
                    </a:lnTo>
                    <a:lnTo>
                      <a:pt x="1774" y="157"/>
                    </a:lnTo>
                    <a:close/>
                    <a:moveTo>
                      <a:pt x="1933" y="243"/>
                    </a:moveTo>
                    <a:lnTo>
                      <a:pt x="1934" y="243"/>
                    </a:lnTo>
                    <a:lnTo>
                      <a:pt x="1935" y="244"/>
                    </a:lnTo>
                    <a:lnTo>
                      <a:pt x="1929" y="250"/>
                    </a:lnTo>
                    <a:lnTo>
                      <a:pt x="1933" y="243"/>
                    </a:lnTo>
                    <a:close/>
                    <a:moveTo>
                      <a:pt x="1935" y="244"/>
                    </a:moveTo>
                    <a:lnTo>
                      <a:pt x="2084" y="371"/>
                    </a:lnTo>
                    <a:lnTo>
                      <a:pt x="2072" y="385"/>
                    </a:lnTo>
                    <a:lnTo>
                      <a:pt x="1923" y="258"/>
                    </a:lnTo>
                    <a:lnTo>
                      <a:pt x="1935" y="244"/>
                    </a:lnTo>
                    <a:close/>
                    <a:moveTo>
                      <a:pt x="2084" y="371"/>
                    </a:moveTo>
                    <a:lnTo>
                      <a:pt x="2085" y="371"/>
                    </a:lnTo>
                    <a:lnTo>
                      <a:pt x="2078" y="378"/>
                    </a:lnTo>
                    <a:lnTo>
                      <a:pt x="2084" y="371"/>
                    </a:lnTo>
                    <a:close/>
                    <a:moveTo>
                      <a:pt x="2085" y="371"/>
                    </a:moveTo>
                    <a:lnTo>
                      <a:pt x="2273" y="556"/>
                    </a:lnTo>
                    <a:lnTo>
                      <a:pt x="2259" y="569"/>
                    </a:lnTo>
                    <a:lnTo>
                      <a:pt x="2072" y="385"/>
                    </a:lnTo>
                    <a:lnTo>
                      <a:pt x="2085" y="371"/>
                    </a:lnTo>
                    <a:close/>
                    <a:moveTo>
                      <a:pt x="2273" y="556"/>
                    </a:moveTo>
                    <a:lnTo>
                      <a:pt x="2274" y="557"/>
                    </a:lnTo>
                    <a:lnTo>
                      <a:pt x="2275" y="558"/>
                    </a:lnTo>
                    <a:lnTo>
                      <a:pt x="2266" y="563"/>
                    </a:lnTo>
                    <a:lnTo>
                      <a:pt x="2273" y="556"/>
                    </a:lnTo>
                    <a:close/>
                    <a:moveTo>
                      <a:pt x="2275" y="558"/>
                    </a:moveTo>
                    <a:lnTo>
                      <a:pt x="2278" y="565"/>
                    </a:lnTo>
                    <a:lnTo>
                      <a:pt x="2260" y="572"/>
                    </a:lnTo>
                    <a:lnTo>
                      <a:pt x="2257" y="567"/>
                    </a:lnTo>
                    <a:lnTo>
                      <a:pt x="2275" y="558"/>
                    </a:lnTo>
                    <a:close/>
                    <a:moveTo>
                      <a:pt x="2278" y="569"/>
                    </a:moveTo>
                    <a:lnTo>
                      <a:pt x="2278" y="609"/>
                    </a:lnTo>
                    <a:lnTo>
                      <a:pt x="2260" y="572"/>
                    </a:lnTo>
                    <a:lnTo>
                      <a:pt x="2269" y="569"/>
                    </a:lnTo>
                    <a:lnTo>
                      <a:pt x="2278" y="569"/>
                    </a:lnTo>
                    <a:close/>
                    <a:moveTo>
                      <a:pt x="2259" y="569"/>
                    </a:moveTo>
                    <a:lnTo>
                      <a:pt x="2259" y="563"/>
                    </a:lnTo>
                    <a:lnTo>
                      <a:pt x="2278" y="563"/>
                    </a:lnTo>
                    <a:lnTo>
                      <a:pt x="2278" y="569"/>
                    </a:lnTo>
                    <a:lnTo>
                      <a:pt x="2259" y="569"/>
                    </a:lnTo>
                    <a:close/>
                    <a:moveTo>
                      <a:pt x="2278" y="560"/>
                    </a:moveTo>
                    <a:lnTo>
                      <a:pt x="2278" y="561"/>
                    </a:lnTo>
                    <a:lnTo>
                      <a:pt x="2278" y="563"/>
                    </a:lnTo>
                    <a:lnTo>
                      <a:pt x="2269" y="563"/>
                    </a:lnTo>
                    <a:lnTo>
                      <a:pt x="2278" y="560"/>
                    </a:lnTo>
                    <a:close/>
                    <a:moveTo>
                      <a:pt x="2259" y="565"/>
                    </a:moveTo>
                    <a:lnTo>
                      <a:pt x="2256" y="548"/>
                    </a:lnTo>
                    <a:lnTo>
                      <a:pt x="2275" y="545"/>
                    </a:lnTo>
                    <a:lnTo>
                      <a:pt x="2278" y="560"/>
                    </a:lnTo>
                    <a:lnTo>
                      <a:pt x="2259" y="565"/>
                    </a:lnTo>
                    <a:close/>
                    <a:moveTo>
                      <a:pt x="2275" y="543"/>
                    </a:moveTo>
                    <a:lnTo>
                      <a:pt x="2275" y="544"/>
                    </a:lnTo>
                    <a:lnTo>
                      <a:pt x="2275" y="545"/>
                    </a:lnTo>
                    <a:lnTo>
                      <a:pt x="2266" y="546"/>
                    </a:lnTo>
                    <a:lnTo>
                      <a:pt x="2275" y="543"/>
                    </a:lnTo>
                    <a:close/>
                    <a:moveTo>
                      <a:pt x="2257" y="549"/>
                    </a:moveTo>
                    <a:lnTo>
                      <a:pt x="2247" y="524"/>
                    </a:lnTo>
                    <a:lnTo>
                      <a:pt x="2265" y="517"/>
                    </a:lnTo>
                    <a:lnTo>
                      <a:pt x="2275" y="543"/>
                    </a:lnTo>
                    <a:lnTo>
                      <a:pt x="2257" y="549"/>
                    </a:lnTo>
                    <a:close/>
                    <a:moveTo>
                      <a:pt x="2247" y="524"/>
                    </a:moveTo>
                    <a:lnTo>
                      <a:pt x="2247" y="524"/>
                    </a:lnTo>
                    <a:lnTo>
                      <a:pt x="2256" y="521"/>
                    </a:lnTo>
                    <a:lnTo>
                      <a:pt x="2247" y="524"/>
                    </a:lnTo>
                    <a:close/>
                    <a:moveTo>
                      <a:pt x="2247" y="524"/>
                    </a:moveTo>
                    <a:lnTo>
                      <a:pt x="2237" y="492"/>
                    </a:lnTo>
                    <a:lnTo>
                      <a:pt x="2256" y="486"/>
                    </a:lnTo>
                    <a:lnTo>
                      <a:pt x="2266" y="518"/>
                    </a:lnTo>
                    <a:lnTo>
                      <a:pt x="2247" y="524"/>
                    </a:lnTo>
                    <a:close/>
                    <a:moveTo>
                      <a:pt x="2256" y="485"/>
                    </a:moveTo>
                    <a:lnTo>
                      <a:pt x="2256" y="485"/>
                    </a:lnTo>
                    <a:lnTo>
                      <a:pt x="2256" y="486"/>
                    </a:lnTo>
                    <a:lnTo>
                      <a:pt x="2247" y="490"/>
                    </a:lnTo>
                    <a:lnTo>
                      <a:pt x="2256" y="485"/>
                    </a:lnTo>
                    <a:close/>
                    <a:moveTo>
                      <a:pt x="2238" y="493"/>
                    </a:moveTo>
                    <a:lnTo>
                      <a:pt x="2222" y="454"/>
                    </a:lnTo>
                    <a:lnTo>
                      <a:pt x="2239" y="448"/>
                    </a:lnTo>
                    <a:lnTo>
                      <a:pt x="2256" y="485"/>
                    </a:lnTo>
                    <a:lnTo>
                      <a:pt x="2238" y="493"/>
                    </a:lnTo>
                    <a:close/>
                    <a:moveTo>
                      <a:pt x="2222" y="454"/>
                    </a:moveTo>
                    <a:lnTo>
                      <a:pt x="2206" y="417"/>
                    </a:lnTo>
                    <a:lnTo>
                      <a:pt x="2224" y="409"/>
                    </a:lnTo>
                    <a:lnTo>
                      <a:pt x="2239" y="448"/>
                    </a:lnTo>
                    <a:lnTo>
                      <a:pt x="2222" y="454"/>
                    </a:lnTo>
                    <a:close/>
                    <a:moveTo>
                      <a:pt x="2223" y="408"/>
                    </a:moveTo>
                    <a:lnTo>
                      <a:pt x="2224" y="409"/>
                    </a:lnTo>
                    <a:lnTo>
                      <a:pt x="2215" y="413"/>
                    </a:lnTo>
                    <a:lnTo>
                      <a:pt x="2223" y="408"/>
                    </a:lnTo>
                    <a:close/>
                    <a:moveTo>
                      <a:pt x="2206" y="418"/>
                    </a:moveTo>
                    <a:lnTo>
                      <a:pt x="2184" y="379"/>
                    </a:lnTo>
                    <a:lnTo>
                      <a:pt x="2201" y="370"/>
                    </a:lnTo>
                    <a:lnTo>
                      <a:pt x="2223" y="408"/>
                    </a:lnTo>
                    <a:lnTo>
                      <a:pt x="2206" y="418"/>
                    </a:lnTo>
                    <a:close/>
                    <a:moveTo>
                      <a:pt x="2201" y="370"/>
                    </a:moveTo>
                    <a:lnTo>
                      <a:pt x="2201" y="370"/>
                    </a:lnTo>
                    <a:lnTo>
                      <a:pt x="2193" y="375"/>
                    </a:lnTo>
                    <a:lnTo>
                      <a:pt x="2201" y="370"/>
                    </a:lnTo>
                    <a:close/>
                    <a:moveTo>
                      <a:pt x="2184" y="379"/>
                    </a:moveTo>
                    <a:lnTo>
                      <a:pt x="2162" y="345"/>
                    </a:lnTo>
                    <a:lnTo>
                      <a:pt x="2179" y="334"/>
                    </a:lnTo>
                    <a:lnTo>
                      <a:pt x="2201" y="370"/>
                    </a:lnTo>
                    <a:lnTo>
                      <a:pt x="2184" y="379"/>
                    </a:lnTo>
                    <a:close/>
                    <a:moveTo>
                      <a:pt x="2178" y="334"/>
                    </a:moveTo>
                    <a:lnTo>
                      <a:pt x="2178" y="334"/>
                    </a:lnTo>
                    <a:lnTo>
                      <a:pt x="2179" y="334"/>
                    </a:lnTo>
                    <a:lnTo>
                      <a:pt x="2170" y="340"/>
                    </a:lnTo>
                    <a:lnTo>
                      <a:pt x="2178" y="334"/>
                    </a:lnTo>
                    <a:close/>
                    <a:moveTo>
                      <a:pt x="2163" y="345"/>
                    </a:moveTo>
                    <a:lnTo>
                      <a:pt x="2138" y="314"/>
                    </a:lnTo>
                    <a:lnTo>
                      <a:pt x="2152" y="302"/>
                    </a:lnTo>
                    <a:lnTo>
                      <a:pt x="2178" y="334"/>
                    </a:lnTo>
                    <a:lnTo>
                      <a:pt x="2163" y="345"/>
                    </a:lnTo>
                    <a:close/>
                    <a:moveTo>
                      <a:pt x="2151" y="301"/>
                    </a:moveTo>
                    <a:lnTo>
                      <a:pt x="2152" y="301"/>
                    </a:lnTo>
                    <a:lnTo>
                      <a:pt x="2152" y="302"/>
                    </a:lnTo>
                    <a:lnTo>
                      <a:pt x="2145" y="308"/>
                    </a:lnTo>
                    <a:lnTo>
                      <a:pt x="2151" y="301"/>
                    </a:lnTo>
                    <a:close/>
                    <a:moveTo>
                      <a:pt x="2139" y="316"/>
                    </a:moveTo>
                    <a:lnTo>
                      <a:pt x="1977" y="175"/>
                    </a:lnTo>
                    <a:lnTo>
                      <a:pt x="1989" y="161"/>
                    </a:lnTo>
                    <a:lnTo>
                      <a:pt x="2151" y="301"/>
                    </a:lnTo>
                    <a:lnTo>
                      <a:pt x="2139" y="316"/>
                    </a:lnTo>
                    <a:close/>
                    <a:moveTo>
                      <a:pt x="1987" y="160"/>
                    </a:moveTo>
                    <a:lnTo>
                      <a:pt x="1988" y="160"/>
                    </a:lnTo>
                    <a:lnTo>
                      <a:pt x="1989" y="161"/>
                    </a:lnTo>
                    <a:lnTo>
                      <a:pt x="1983" y="168"/>
                    </a:lnTo>
                    <a:lnTo>
                      <a:pt x="1987" y="160"/>
                    </a:lnTo>
                    <a:close/>
                    <a:moveTo>
                      <a:pt x="1978" y="177"/>
                    </a:moveTo>
                    <a:lnTo>
                      <a:pt x="1807" y="84"/>
                    </a:lnTo>
                    <a:lnTo>
                      <a:pt x="1816" y="67"/>
                    </a:lnTo>
                    <a:lnTo>
                      <a:pt x="1987" y="160"/>
                    </a:lnTo>
                    <a:lnTo>
                      <a:pt x="1978" y="177"/>
                    </a:lnTo>
                    <a:close/>
                    <a:moveTo>
                      <a:pt x="1814" y="66"/>
                    </a:moveTo>
                    <a:lnTo>
                      <a:pt x="1815" y="67"/>
                    </a:lnTo>
                    <a:lnTo>
                      <a:pt x="1816" y="67"/>
                    </a:lnTo>
                    <a:lnTo>
                      <a:pt x="1812" y="76"/>
                    </a:lnTo>
                    <a:lnTo>
                      <a:pt x="1814" y="66"/>
                    </a:lnTo>
                    <a:close/>
                    <a:moveTo>
                      <a:pt x="1808" y="85"/>
                    </a:moveTo>
                    <a:lnTo>
                      <a:pt x="1637" y="34"/>
                    </a:lnTo>
                    <a:lnTo>
                      <a:pt x="1643" y="16"/>
                    </a:lnTo>
                    <a:lnTo>
                      <a:pt x="1814" y="66"/>
                    </a:lnTo>
                    <a:lnTo>
                      <a:pt x="1808" y="85"/>
                    </a:lnTo>
                    <a:close/>
                    <a:moveTo>
                      <a:pt x="1641" y="16"/>
                    </a:moveTo>
                    <a:lnTo>
                      <a:pt x="1642" y="16"/>
                    </a:lnTo>
                    <a:lnTo>
                      <a:pt x="1643" y="16"/>
                    </a:lnTo>
                    <a:lnTo>
                      <a:pt x="1640" y="26"/>
                    </a:lnTo>
                    <a:lnTo>
                      <a:pt x="1641" y="16"/>
                    </a:lnTo>
                    <a:close/>
                    <a:moveTo>
                      <a:pt x="1639" y="34"/>
                    </a:moveTo>
                    <a:lnTo>
                      <a:pt x="1468" y="19"/>
                    </a:lnTo>
                    <a:lnTo>
                      <a:pt x="1469" y="0"/>
                    </a:lnTo>
                    <a:lnTo>
                      <a:pt x="1641" y="16"/>
                    </a:lnTo>
                    <a:lnTo>
                      <a:pt x="1639" y="34"/>
                    </a:lnTo>
                    <a:close/>
                    <a:moveTo>
                      <a:pt x="1468" y="0"/>
                    </a:moveTo>
                    <a:lnTo>
                      <a:pt x="1468" y="0"/>
                    </a:lnTo>
                    <a:lnTo>
                      <a:pt x="1469" y="0"/>
                    </a:lnTo>
                    <a:lnTo>
                      <a:pt x="1468" y="9"/>
                    </a:lnTo>
                    <a:lnTo>
                      <a:pt x="1468" y="0"/>
                    </a:lnTo>
                    <a:close/>
                    <a:moveTo>
                      <a:pt x="1469" y="19"/>
                    </a:moveTo>
                    <a:lnTo>
                      <a:pt x="1300" y="29"/>
                    </a:lnTo>
                    <a:lnTo>
                      <a:pt x="1299" y="9"/>
                    </a:lnTo>
                    <a:lnTo>
                      <a:pt x="1468" y="0"/>
                    </a:lnTo>
                    <a:lnTo>
                      <a:pt x="1469" y="19"/>
                    </a:lnTo>
                    <a:close/>
                    <a:moveTo>
                      <a:pt x="1298" y="9"/>
                    </a:moveTo>
                    <a:lnTo>
                      <a:pt x="1299" y="9"/>
                    </a:lnTo>
                    <a:lnTo>
                      <a:pt x="1300" y="19"/>
                    </a:lnTo>
                    <a:lnTo>
                      <a:pt x="1298" y="9"/>
                    </a:lnTo>
                    <a:close/>
                    <a:moveTo>
                      <a:pt x="1301" y="28"/>
                    </a:moveTo>
                    <a:lnTo>
                      <a:pt x="1139" y="60"/>
                    </a:lnTo>
                    <a:lnTo>
                      <a:pt x="1136" y="41"/>
                    </a:lnTo>
                    <a:lnTo>
                      <a:pt x="1298" y="9"/>
                    </a:lnTo>
                    <a:lnTo>
                      <a:pt x="1301" y="28"/>
                    </a:lnTo>
                    <a:close/>
                    <a:moveTo>
                      <a:pt x="1135" y="42"/>
                    </a:moveTo>
                    <a:lnTo>
                      <a:pt x="1135" y="41"/>
                    </a:lnTo>
                    <a:lnTo>
                      <a:pt x="1136" y="41"/>
                    </a:lnTo>
                    <a:lnTo>
                      <a:pt x="1138" y="51"/>
                    </a:lnTo>
                    <a:lnTo>
                      <a:pt x="1135" y="42"/>
                    </a:lnTo>
                    <a:close/>
                    <a:moveTo>
                      <a:pt x="1140" y="60"/>
                    </a:moveTo>
                    <a:lnTo>
                      <a:pt x="991" y="107"/>
                    </a:lnTo>
                    <a:lnTo>
                      <a:pt x="986" y="89"/>
                    </a:lnTo>
                    <a:lnTo>
                      <a:pt x="1135" y="42"/>
                    </a:lnTo>
                    <a:lnTo>
                      <a:pt x="1140" y="60"/>
                    </a:lnTo>
                    <a:close/>
                    <a:moveTo>
                      <a:pt x="985" y="89"/>
                    </a:moveTo>
                    <a:lnTo>
                      <a:pt x="985" y="89"/>
                    </a:lnTo>
                    <a:lnTo>
                      <a:pt x="986" y="89"/>
                    </a:lnTo>
                    <a:lnTo>
                      <a:pt x="988" y="98"/>
                    </a:lnTo>
                    <a:lnTo>
                      <a:pt x="985" y="89"/>
                    </a:lnTo>
                    <a:close/>
                    <a:moveTo>
                      <a:pt x="991" y="107"/>
                    </a:moveTo>
                    <a:lnTo>
                      <a:pt x="858" y="161"/>
                    </a:lnTo>
                    <a:lnTo>
                      <a:pt x="851" y="144"/>
                    </a:lnTo>
                    <a:lnTo>
                      <a:pt x="985" y="89"/>
                    </a:lnTo>
                    <a:lnTo>
                      <a:pt x="991" y="107"/>
                    </a:lnTo>
                    <a:close/>
                    <a:moveTo>
                      <a:pt x="850" y="144"/>
                    </a:moveTo>
                    <a:lnTo>
                      <a:pt x="850" y="144"/>
                    </a:lnTo>
                    <a:lnTo>
                      <a:pt x="851" y="144"/>
                    </a:lnTo>
                    <a:lnTo>
                      <a:pt x="855" y="152"/>
                    </a:lnTo>
                    <a:lnTo>
                      <a:pt x="850" y="144"/>
                    </a:lnTo>
                    <a:close/>
                    <a:moveTo>
                      <a:pt x="859" y="161"/>
                    </a:moveTo>
                    <a:lnTo>
                      <a:pt x="741" y="219"/>
                    </a:lnTo>
                    <a:lnTo>
                      <a:pt x="733" y="201"/>
                    </a:lnTo>
                    <a:lnTo>
                      <a:pt x="850" y="144"/>
                    </a:lnTo>
                    <a:lnTo>
                      <a:pt x="859" y="161"/>
                    </a:lnTo>
                    <a:close/>
                    <a:moveTo>
                      <a:pt x="732" y="201"/>
                    </a:moveTo>
                    <a:lnTo>
                      <a:pt x="733" y="201"/>
                    </a:lnTo>
                    <a:lnTo>
                      <a:pt x="737" y="210"/>
                    </a:lnTo>
                    <a:lnTo>
                      <a:pt x="732" y="201"/>
                    </a:lnTo>
                    <a:close/>
                    <a:moveTo>
                      <a:pt x="742" y="217"/>
                    </a:moveTo>
                    <a:lnTo>
                      <a:pt x="650" y="271"/>
                    </a:lnTo>
                    <a:lnTo>
                      <a:pt x="640" y="255"/>
                    </a:lnTo>
                    <a:lnTo>
                      <a:pt x="732" y="201"/>
                    </a:lnTo>
                    <a:lnTo>
                      <a:pt x="742" y="217"/>
                    </a:lnTo>
                    <a:close/>
                    <a:moveTo>
                      <a:pt x="640" y="256"/>
                    </a:moveTo>
                    <a:lnTo>
                      <a:pt x="640" y="256"/>
                    </a:lnTo>
                    <a:lnTo>
                      <a:pt x="640" y="255"/>
                    </a:lnTo>
                    <a:lnTo>
                      <a:pt x="645" y="264"/>
                    </a:lnTo>
                    <a:lnTo>
                      <a:pt x="640" y="256"/>
                    </a:lnTo>
                    <a:close/>
                    <a:moveTo>
                      <a:pt x="651" y="271"/>
                    </a:moveTo>
                    <a:lnTo>
                      <a:pt x="475" y="393"/>
                    </a:lnTo>
                    <a:lnTo>
                      <a:pt x="464" y="376"/>
                    </a:lnTo>
                    <a:lnTo>
                      <a:pt x="640" y="256"/>
                    </a:lnTo>
                    <a:lnTo>
                      <a:pt x="651" y="271"/>
                    </a:lnTo>
                    <a:close/>
                    <a:moveTo>
                      <a:pt x="464" y="377"/>
                    </a:moveTo>
                    <a:lnTo>
                      <a:pt x="464" y="377"/>
                    </a:lnTo>
                    <a:lnTo>
                      <a:pt x="464" y="376"/>
                    </a:lnTo>
                    <a:lnTo>
                      <a:pt x="470" y="384"/>
                    </a:lnTo>
                    <a:lnTo>
                      <a:pt x="464" y="377"/>
                    </a:lnTo>
                    <a:close/>
                    <a:moveTo>
                      <a:pt x="477" y="392"/>
                    </a:moveTo>
                    <a:lnTo>
                      <a:pt x="328" y="525"/>
                    </a:lnTo>
                    <a:lnTo>
                      <a:pt x="314" y="511"/>
                    </a:lnTo>
                    <a:lnTo>
                      <a:pt x="464" y="377"/>
                    </a:lnTo>
                    <a:lnTo>
                      <a:pt x="477" y="392"/>
                    </a:lnTo>
                    <a:close/>
                    <a:moveTo>
                      <a:pt x="313" y="512"/>
                    </a:moveTo>
                    <a:lnTo>
                      <a:pt x="314" y="511"/>
                    </a:lnTo>
                    <a:lnTo>
                      <a:pt x="321" y="518"/>
                    </a:lnTo>
                    <a:lnTo>
                      <a:pt x="313" y="512"/>
                    </a:lnTo>
                    <a:close/>
                    <a:moveTo>
                      <a:pt x="328" y="524"/>
                    </a:moveTo>
                    <a:lnTo>
                      <a:pt x="208" y="664"/>
                    </a:lnTo>
                    <a:lnTo>
                      <a:pt x="193" y="652"/>
                    </a:lnTo>
                    <a:lnTo>
                      <a:pt x="313" y="512"/>
                    </a:lnTo>
                    <a:lnTo>
                      <a:pt x="328" y="524"/>
                    </a:lnTo>
                    <a:close/>
                    <a:moveTo>
                      <a:pt x="192" y="653"/>
                    </a:moveTo>
                    <a:lnTo>
                      <a:pt x="192" y="652"/>
                    </a:lnTo>
                    <a:lnTo>
                      <a:pt x="193" y="652"/>
                    </a:lnTo>
                    <a:lnTo>
                      <a:pt x="200" y="657"/>
                    </a:lnTo>
                    <a:lnTo>
                      <a:pt x="192" y="653"/>
                    </a:lnTo>
                    <a:close/>
                    <a:moveTo>
                      <a:pt x="209" y="663"/>
                    </a:moveTo>
                    <a:lnTo>
                      <a:pt x="116" y="810"/>
                    </a:lnTo>
                    <a:lnTo>
                      <a:pt x="99" y="798"/>
                    </a:lnTo>
                    <a:lnTo>
                      <a:pt x="192" y="653"/>
                    </a:lnTo>
                    <a:lnTo>
                      <a:pt x="209" y="663"/>
                    </a:lnTo>
                    <a:close/>
                    <a:moveTo>
                      <a:pt x="99" y="801"/>
                    </a:moveTo>
                    <a:lnTo>
                      <a:pt x="99" y="800"/>
                    </a:lnTo>
                    <a:lnTo>
                      <a:pt x="99" y="798"/>
                    </a:lnTo>
                    <a:lnTo>
                      <a:pt x="108" y="804"/>
                    </a:lnTo>
                    <a:lnTo>
                      <a:pt x="99" y="801"/>
                    </a:lnTo>
                    <a:close/>
                    <a:moveTo>
                      <a:pt x="117" y="807"/>
                    </a:moveTo>
                    <a:lnTo>
                      <a:pt x="53" y="961"/>
                    </a:lnTo>
                    <a:lnTo>
                      <a:pt x="36" y="953"/>
                    </a:lnTo>
                    <a:lnTo>
                      <a:pt x="99" y="801"/>
                    </a:lnTo>
                    <a:lnTo>
                      <a:pt x="117" y="807"/>
                    </a:lnTo>
                    <a:close/>
                    <a:moveTo>
                      <a:pt x="36" y="955"/>
                    </a:moveTo>
                    <a:lnTo>
                      <a:pt x="36" y="954"/>
                    </a:lnTo>
                    <a:lnTo>
                      <a:pt x="36" y="953"/>
                    </a:lnTo>
                    <a:lnTo>
                      <a:pt x="44" y="956"/>
                    </a:lnTo>
                    <a:lnTo>
                      <a:pt x="36" y="955"/>
                    </a:lnTo>
                    <a:close/>
                    <a:moveTo>
                      <a:pt x="53" y="958"/>
                    </a:moveTo>
                    <a:lnTo>
                      <a:pt x="22" y="1111"/>
                    </a:lnTo>
                    <a:lnTo>
                      <a:pt x="4" y="1107"/>
                    </a:lnTo>
                    <a:lnTo>
                      <a:pt x="36" y="955"/>
                    </a:lnTo>
                    <a:lnTo>
                      <a:pt x="53" y="958"/>
                    </a:lnTo>
                    <a:close/>
                    <a:moveTo>
                      <a:pt x="4" y="1109"/>
                    </a:moveTo>
                    <a:lnTo>
                      <a:pt x="4" y="1108"/>
                    </a:lnTo>
                    <a:lnTo>
                      <a:pt x="4" y="1107"/>
                    </a:lnTo>
                    <a:lnTo>
                      <a:pt x="12" y="1109"/>
                    </a:lnTo>
                    <a:lnTo>
                      <a:pt x="4" y="1109"/>
                    </a:lnTo>
                    <a:close/>
                    <a:moveTo>
                      <a:pt x="22" y="1109"/>
                    </a:moveTo>
                    <a:lnTo>
                      <a:pt x="19" y="1262"/>
                    </a:lnTo>
                    <a:lnTo>
                      <a:pt x="0" y="1262"/>
                    </a:lnTo>
                    <a:lnTo>
                      <a:pt x="4" y="1109"/>
                    </a:lnTo>
                    <a:lnTo>
                      <a:pt x="22" y="1109"/>
                    </a:lnTo>
                    <a:close/>
                    <a:moveTo>
                      <a:pt x="0" y="1264"/>
                    </a:moveTo>
                    <a:lnTo>
                      <a:pt x="0" y="1263"/>
                    </a:lnTo>
                    <a:lnTo>
                      <a:pt x="0" y="1262"/>
                    </a:lnTo>
                    <a:lnTo>
                      <a:pt x="9" y="1262"/>
                    </a:lnTo>
                    <a:lnTo>
                      <a:pt x="0" y="1264"/>
                    </a:lnTo>
                    <a:close/>
                    <a:moveTo>
                      <a:pt x="19" y="1259"/>
                    </a:moveTo>
                    <a:lnTo>
                      <a:pt x="51" y="1409"/>
                    </a:lnTo>
                    <a:lnTo>
                      <a:pt x="32" y="1413"/>
                    </a:lnTo>
                    <a:lnTo>
                      <a:pt x="0" y="1264"/>
                    </a:lnTo>
                    <a:lnTo>
                      <a:pt x="19" y="1259"/>
                    </a:lnTo>
                    <a:close/>
                    <a:moveTo>
                      <a:pt x="32" y="1415"/>
                    </a:moveTo>
                    <a:lnTo>
                      <a:pt x="32" y="1414"/>
                    </a:lnTo>
                    <a:lnTo>
                      <a:pt x="32" y="1413"/>
                    </a:lnTo>
                    <a:lnTo>
                      <a:pt x="41" y="1412"/>
                    </a:lnTo>
                    <a:lnTo>
                      <a:pt x="32" y="1415"/>
                    </a:lnTo>
                    <a:close/>
                    <a:moveTo>
                      <a:pt x="50" y="1407"/>
                    </a:moveTo>
                    <a:lnTo>
                      <a:pt x="114" y="1550"/>
                    </a:lnTo>
                    <a:lnTo>
                      <a:pt x="96" y="1558"/>
                    </a:lnTo>
                    <a:lnTo>
                      <a:pt x="32" y="1415"/>
                    </a:lnTo>
                    <a:lnTo>
                      <a:pt x="50" y="1407"/>
                    </a:lnTo>
                    <a:close/>
                    <a:moveTo>
                      <a:pt x="97" y="1559"/>
                    </a:moveTo>
                    <a:lnTo>
                      <a:pt x="96" y="1559"/>
                    </a:lnTo>
                    <a:lnTo>
                      <a:pt x="96" y="1558"/>
                    </a:lnTo>
                    <a:lnTo>
                      <a:pt x="105" y="1554"/>
                    </a:lnTo>
                    <a:lnTo>
                      <a:pt x="97" y="1559"/>
                    </a:lnTo>
                    <a:close/>
                    <a:moveTo>
                      <a:pt x="113" y="1548"/>
                    </a:moveTo>
                    <a:lnTo>
                      <a:pt x="208" y="1685"/>
                    </a:lnTo>
                    <a:lnTo>
                      <a:pt x="192" y="1696"/>
                    </a:lnTo>
                    <a:lnTo>
                      <a:pt x="97" y="1559"/>
                    </a:lnTo>
                    <a:lnTo>
                      <a:pt x="113" y="1548"/>
                    </a:lnTo>
                    <a:close/>
                    <a:moveTo>
                      <a:pt x="193" y="1697"/>
                    </a:moveTo>
                    <a:lnTo>
                      <a:pt x="193" y="1697"/>
                    </a:lnTo>
                    <a:lnTo>
                      <a:pt x="192" y="1696"/>
                    </a:lnTo>
                    <a:lnTo>
                      <a:pt x="200" y="1691"/>
                    </a:lnTo>
                    <a:lnTo>
                      <a:pt x="193" y="1697"/>
                    </a:lnTo>
                    <a:close/>
                    <a:moveTo>
                      <a:pt x="206" y="1684"/>
                    </a:moveTo>
                    <a:lnTo>
                      <a:pt x="220" y="1697"/>
                    </a:lnTo>
                    <a:lnTo>
                      <a:pt x="206" y="1710"/>
                    </a:lnTo>
                    <a:lnTo>
                      <a:pt x="193" y="1697"/>
                    </a:lnTo>
                    <a:lnTo>
                      <a:pt x="206" y="1684"/>
                    </a:lnTo>
                    <a:close/>
                    <a:moveTo>
                      <a:pt x="210" y="1713"/>
                    </a:moveTo>
                    <a:lnTo>
                      <a:pt x="208" y="1711"/>
                    </a:lnTo>
                    <a:lnTo>
                      <a:pt x="206" y="1710"/>
                    </a:lnTo>
                    <a:lnTo>
                      <a:pt x="213" y="1704"/>
                    </a:lnTo>
                    <a:lnTo>
                      <a:pt x="210" y="1713"/>
                    </a:lnTo>
                    <a:close/>
                    <a:moveTo>
                      <a:pt x="216" y="1695"/>
                    </a:moveTo>
                    <a:lnTo>
                      <a:pt x="232" y="1700"/>
                    </a:lnTo>
                    <a:lnTo>
                      <a:pt x="225" y="1718"/>
                    </a:lnTo>
                    <a:lnTo>
                      <a:pt x="210" y="1713"/>
                    </a:lnTo>
                    <a:lnTo>
                      <a:pt x="216" y="1695"/>
                    </a:lnTo>
                    <a:close/>
                    <a:moveTo>
                      <a:pt x="226" y="1719"/>
                    </a:moveTo>
                    <a:lnTo>
                      <a:pt x="226" y="1719"/>
                    </a:lnTo>
                    <a:lnTo>
                      <a:pt x="225" y="1718"/>
                    </a:lnTo>
                    <a:lnTo>
                      <a:pt x="228" y="1709"/>
                    </a:lnTo>
                    <a:lnTo>
                      <a:pt x="226" y="1719"/>
                    </a:lnTo>
                    <a:close/>
                    <a:moveTo>
                      <a:pt x="231" y="1700"/>
                    </a:moveTo>
                    <a:lnTo>
                      <a:pt x="244" y="1704"/>
                    </a:lnTo>
                    <a:lnTo>
                      <a:pt x="240" y="1722"/>
                    </a:lnTo>
                    <a:lnTo>
                      <a:pt x="226" y="1719"/>
                    </a:lnTo>
                    <a:lnTo>
                      <a:pt x="231" y="1700"/>
                    </a:lnTo>
                    <a:close/>
                    <a:moveTo>
                      <a:pt x="243" y="1722"/>
                    </a:moveTo>
                    <a:lnTo>
                      <a:pt x="242" y="1722"/>
                    </a:lnTo>
                    <a:lnTo>
                      <a:pt x="240" y="1722"/>
                    </a:lnTo>
                    <a:lnTo>
                      <a:pt x="242" y="1713"/>
                    </a:lnTo>
                    <a:lnTo>
                      <a:pt x="243" y="1722"/>
                    </a:lnTo>
                    <a:close/>
                    <a:moveTo>
                      <a:pt x="240" y="1704"/>
                    </a:moveTo>
                    <a:lnTo>
                      <a:pt x="255" y="1700"/>
                    </a:lnTo>
                    <a:lnTo>
                      <a:pt x="259" y="1719"/>
                    </a:lnTo>
                    <a:lnTo>
                      <a:pt x="243" y="1722"/>
                    </a:lnTo>
                    <a:lnTo>
                      <a:pt x="240" y="1704"/>
                    </a:lnTo>
                    <a:close/>
                    <a:moveTo>
                      <a:pt x="260" y="1719"/>
                    </a:moveTo>
                    <a:lnTo>
                      <a:pt x="259" y="1719"/>
                    </a:lnTo>
                    <a:lnTo>
                      <a:pt x="257" y="1709"/>
                    </a:lnTo>
                    <a:lnTo>
                      <a:pt x="260" y="1719"/>
                    </a:lnTo>
                    <a:close/>
                    <a:moveTo>
                      <a:pt x="254" y="1700"/>
                    </a:moveTo>
                    <a:lnTo>
                      <a:pt x="264" y="1697"/>
                    </a:lnTo>
                    <a:lnTo>
                      <a:pt x="269" y="1716"/>
                    </a:lnTo>
                    <a:lnTo>
                      <a:pt x="260" y="1719"/>
                    </a:lnTo>
                    <a:lnTo>
                      <a:pt x="254" y="1700"/>
                    </a:lnTo>
                    <a:close/>
                    <a:moveTo>
                      <a:pt x="264" y="1697"/>
                    </a:moveTo>
                    <a:lnTo>
                      <a:pt x="264" y="1697"/>
                    </a:lnTo>
                    <a:lnTo>
                      <a:pt x="265" y="1697"/>
                    </a:lnTo>
                    <a:lnTo>
                      <a:pt x="267" y="1707"/>
                    </a:lnTo>
                    <a:lnTo>
                      <a:pt x="264" y="1697"/>
                    </a:lnTo>
                    <a:close/>
                    <a:moveTo>
                      <a:pt x="265" y="1697"/>
                    </a:moveTo>
                    <a:lnTo>
                      <a:pt x="277" y="1694"/>
                    </a:lnTo>
                    <a:lnTo>
                      <a:pt x="281" y="1713"/>
                    </a:lnTo>
                    <a:lnTo>
                      <a:pt x="269" y="1716"/>
                    </a:lnTo>
                    <a:lnTo>
                      <a:pt x="265" y="1697"/>
                    </a:lnTo>
                    <a:close/>
                    <a:moveTo>
                      <a:pt x="288" y="1708"/>
                    </a:moveTo>
                    <a:lnTo>
                      <a:pt x="286" y="1711"/>
                    </a:lnTo>
                    <a:lnTo>
                      <a:pt x="281" y="1713"/>
                    </a:lnTo>
                    <a:lnTo>
                      <a:pt x="279" y="1704"/>
                    </a:lnTo>
                    <a:lnTo>
                      <a:pt x="288" y="1708"/>
                    </a:lnTo>
                    <a:close/>
                    <a:moveTo>
                      <a:pt x="271" y="1698"/>
                    </a:moveTo>
                    <a:lnTo>
                      <a:pt x="278" y="1688"/>
                    </a:lnTo>
                    <a:lnTo>
                      <a:pt x="294" y="1699"/>
                    </a:lnTo>
                    <a:lnTo>
                      <a:pt x="288" y="1708"/>
                    </a:lnTo>
                    <a:lnTo>
                      <a:pt x="271" y="1698"/>
                    </a:lnTo>
                    <a:close/>
                    <a:moveTo>
                      <a:pt x="278" y="1688"/>
                    </a:moveTo>
                    <a:lnTo>
                      <a:pt x="278" y="1688"/>
                    </a:lnTo>
                    <a:lnTo>
                      <a:pt x="279" y="1687"/>
                    </a:lnTo>
                    <a:lnTo>
                      <a:pt x="286" y="1694"/>
                    </a:lnTo>
                    <a:lnTo>
                      <a:pt x="278" y="1688"/>
                    </a:lnTo>
                    <a:close/>
                    <a:moveTo>
                      <a:pt x="279" y="1687"/>
                    </a:moveTo>
                    <a:lnTo>
                      <a:pt x="286" y="1681"/>
                    </a:lnTo>
                    <a:lnTo>
                      <a:pt x="299" y="1694"/>
                    </a:lnTo>
                    <a:lnTo>
                      <a:pt x="292" y="1700"/>
                    </a:lnTo>
                    <a:lnTo>
                      <a:pt x="279" y="1687"/>
                    </a:lnTo>
                    <a:close/>
                    <a:moveTo>
                      <a:pt x="302" y="1687"/>
                    </a:moveTo>
                    <a:lnTo>
                      <a:pt x="302" y="1692"/>
                    </a:lnTo>
                    <a:lnTo>
                      <a:pt x="299" y="1694"/>
                    </a:lnTo>
                    <a:lnTo>
                      <a:pt x="292" y="1687"/>
                    </a:lnTo>
                    <a:lnTo>
                      <a:pt x="302" y="1687"/>
                    </a:lnTo>
                    <a:close/>
                    <a:moveTo>
                      <a:pt x="283" y="1687"/>
                    </a:moveTo>
                    <a:lnTo>
                      <a:pt x="283" y="1678"/>
                    </a:lnTo>
                    <a:lnTo>
                      <a:pt x="302" y="1678"/>
                    </a:lnTo>
                    <a:lnTo>
                      <a:pt x="302" y="1687"/>
                    </a:lnTo>
                    <a:lnTo>
                      <a:pt x="283" y="1687"/>
                    </a:lnTo>
                    <a:close/>
                    <a:moveTo>
                      <a:pt x="301" y="1675"/>
                    </a:moveTo>
                    <a:lnTo>
                      <a:pt x="302" y="1676"/>
                    </a:lnTo>
                    <a:lnTo>
                      <a:pt x="302" y="1678"/>
                    </a:lnTo>
                    <a:lnTo>
                      <a:pt x="292" y="1678"/>
                    </a:lnTo>
                    <a:lnTo>
                      <a:pt x="301" y="1675"/>
                    </a:lnTo>
                    <a:close/>
                    <a:moveTo>
                      <a:pt x="284" y="1681"/>
                    </a:moveTo>
                    <a:lnTo>
                      <a:pt x="280" y="1672"/>
                    </a:lnTo>
                    <a:lnTo>
                      <a:pt x="298" y="1665"/>
                    </a:lnTo>
                    <a:lnTo>
                      <a:pt x="301" y="1675"/>
                    </a:lnTo>
                    <a:lnTo>
                      <a:pt x="284" y="1681"/>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0" name="Freeform 1833">
                <a:extLst>
                  <a:ext uri="{FF2B5EF4-FFF2-40B4-BE49-F238E27FC236}">
                    <a16:creationId xmlns:a16="http://schemas.microsoft.com/office/drawing/2014/main" id="{10910455-A3E5-4501-9DF0-FCDE53DE4428}"/>
                  </a:ext>
                </a:extLst>
              </p:cNvPr>
              <p:cNvSpPr>
                <a:spLocks/>
              </p:cNvSpPr>
              <p:nvPr/>
            </p:nvSpPr>
            <p:spPr bwMode="auto">
              <a:xfrm>
                <a:off x="2019" y="1323"/>
                <a:ext cx="66" cy="115"/>
              </a:xfrm>
              <a:custGeom>
                <a:avLst/>
                <a:gdLst>
                  <a:gd name="T0" fmla="*/ 17 w 263"/>
                  <a:gd name="T1" fmla="*/ 21 h 461"/>
                  <a:gd name="T2" fmla="*/ 15 w 263"/>
                  <a:gd name="T3" fmla="*/ 23 h 461"/>
                  <a:gd name="T4" fmla="*/ 14 w 263"/>
                  <a:gd name="T5" fmla="*/ 24 h 461"/>
                  <a:gd name="T6" fmla="*/ 12 w 263"/>
                  <a:gd name="T7" fmla="*/ 25 h 461"/>
                  <a:gd name="T8" fmla="*/ 11 w 263"/>
                  <a:gd name="T9" fmla="*/ 26 h 461"/>
                  <a:gd name="T10" fmla="*/ 9 w 263"/>
                  <a:gd name="T11" fmla="*/ 27 h 461"/>
                  <a:gd name="T12" fmla="*/ 8 w 263"/>
                  <a:gd name="T13" fmla="*/ 27 h 461"/>
                  <a:gd name="T14" fmla="*/ 6 w 263"/>
                  <a:gd name="T15" fmla="*/ 27 h 461"/>
                  <a:gd name="T16" fmla="*/ 5 w 263"/>
                  <a:gd name="T17" fmla="*/ 28 h 461"/>
                  <a:gd name="T18" fmla="*/ 4 w 263"/>
                  <a:gd name="T19" fmla="*/ 28 h 461"/>
                  <a:gd name="T20" fmla="*/ 2 w 263"/>
                  <a:gd name="T21" fmla="*/ 29 h 461"/>
                  <a:gd name="T22" fmla="*/ 0 w 263"/>
                  <a:gd name="T23" fmla="*/ 14 h 461"/>
                  <a:gd name="T24" fmla="*/ 3 w 263"/>
                  <a:gd name="T25" fmla="*/ 13 h 461"/>
                  <a:gd name="T26" fmla="*/ 4 w 263"/>
                  <a:gd name="T27" fmla="*/ 12 h 461"/>
                  <a:gd name="T28" fmla="*/ 6 w 263"/>
                  <a:gd name="T29" fmla="*/ 12 h 461"/>
                  <a:gd name="T30" fmla="*/ 8 w 263"/>
                  <a:gd name="T31" fmla="*/ 11 h 461"/>
                  <a:gd name="T32" fmla="*/ 9 w 263"/>
                  <a:gd name="T33" fmla="*/ 10 h 461"/>
                  <a:gd name="T34" fmla="*/ 11 w 263"/>
                  <a:gd name="T35" fmla="*/ 9 h 461"/>
                  <a:gd name="T36" fmla="*/ 12 w 263"/>
                  <a:gd name="T37" fmla="*/ 8 h 461"/>
                  <a:gd name="T38" fmla="*/ 13 w 263"/>
                  <a:gd name="T39" fmla="*/ 6 h 461"/>
                  <a:gd name="T40" fmla="*/ 15 w 263"/>
                  <a:gd name="T41" fmla="*/ 3 h 461"/>
                  <a:gd name="T42" fmla="*/ 16 w 263"/>
                  <a:gd name="T43" fmla="*/ 0 h 461"/>
                  <a:gd name="T44" fmla="*/ 17 w 263"/>
                  <a:gd name="T45" fmla="*/ 21 h 46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3"/>
                  <a:gd name="T70" fmla="*/ 0 h 461"/>
                  <a:gd name="T71" fmla="*/ 263 w 263"/>
                  <a:gd name="T72" fmla="*/ 461 h 46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3" h="461">
                    <a:moveTo>
                      <a:pt x="263" y="338"/>
                    </a:moveTo>
                    <a:lnTo>
                      <a:pt x="238" y="363"/>
                    </a:lnTo>
                    <a:lnTo>
                      <a:pt x="216" y="382"/>
                    </a:lnTo>
                    <a:lnTo>
                      <a:pt x="190" y="401"/>
                    </a:lnTo>
                    <a:lnTo>
                      <a:pt x="168" y="414"/>
                    </a:lnTo>
                    <a:lnTo>
                      <a:pt x="146" y="427"/>
                    </a:lnTo>
                    <a:lnTo>
                      <a:pt x="121" y="436"/>
                    </a:lnTo>
                    <a:lnTo>
                      <a:pt x="98" y="442"/>
                    </a:lnTo>
                    <a:lnTo>
                      <a:pt x="76" y="452"/>
                    </a:lnTo>
                    <a:lnTo>
                      <a:pt x="57" y="456"/>
                    </a:lnTo>
                    <a:lnTo>
                      <a:pt x="35" y="461"/>
                    </a:lnTo>
                    <a:lnTo>
                      <a:pt x="0" y="220"/>
                    </a:lnTo>
                    <a:lnTo>
                      <a:pt x="38" y="211"/>
                    </a:lnTo>
                    <a:lnTo>
                      <a:pt x="69" y="201"/>
                    </a:lnTo>
                    <a:lnTo>
                      <a:pt x="96" y="191"/>
                    </a:lnTo>
                    <a:lnTo>
                      <a:pt x="121" y="182"/>
                    </a:lnTo>
                    <a:lnTo>
                      <a:pt x="146" y="166"/>
                    </a:lnTo>
                    <a:lnTo>
                      <a:pt x="168" y="147"/>
                    </a:lnTo>
                    <a:lnTo>
                      <a:pt x="187" y="125"/>
                    </a:lnTo>
                    <a:lnTo>
                      <a:pt x="209" y="93"/>
                    </a:lnTo>
                    <a:lnTo>
                      <a:pt x="231" y="51"/>
                    </a:lnTo>
                    <a:lnTo>
                      <a:pt x="258" y="0"/>
                    </a:lnTo>
                    <a:lnTo>
                      <a:pt x="263" y="338"/>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1" name="Freeform 1834">
                <a:extLst>
                  <a:ext uri="{FF2B5EF4-FFF2-40B4-BE49-F238E27FC236}">
                    <a16:creationId xmlns:a16="http://schemas.microsoft.com/office/drawing/2014/main" id="{1F28D11F-62A1-483A-98D1-2EE1350F6F26}"/>
                  </a:ext>
                </a:extLst>
              </p:cNvPr>
              <p:cNvSpPr>
                <a:spLocks noEditPoints="1"/>
              </p:cNvSpPr>
              <p:nvPr/>
            </p:nvSpPr>
            <p:spPr bwMode="auto">
              <a:xfrm>
                <a:off x="2027" y="1405"/>
                <a:ext cx="60" cy="35"/>
              </a:xfrm>
              <a:custGeom>
                <a:avLst/>
                <a:gdLst>
                  <a:gd name="T0" fmla="*/ 1 w 241"/>
                  <a:gd name="T1" fmla="*/ 7 h 141"/>
                  <a:gd name="T2" fmla="*/ 0 w 241"/>
                  <a:gd name="T3" fmla="*/ 9 h 141"/>
                  <a:gd name="T4" fmla="*/ 1 w 241"/>
                  <a:gd name="T5" fmla="*/ 7 h 141"/>
                  <a:gd name="T6" fmla="*/ 1 w 241"/>
                  <a:gd name="T7" fmla="*/ 7 h 141"/>
                  <a:gd name="T8" fmla="*/ 1 w 241"/>
                  <a:gd name="T9" fmla="*/ 7 h 141"/>
                  <a:gd name="T10" fmla="*/ 3 w 241"/>
                  <a:gd name="T11" fmla="*/ 7 h 141"/>
                  <a:gd name="T12" fmla="*/ 1 w 241"/>
                  <a:gd name="T13" fmla="*/ 8 h 141"/>
                  <a:gd name="T14" fmla="*/ 3 w 241"/>
                  <a:gd name="T15" fmla="*/ 8 h 141"/>
                  <a:gd name="T16" fmla="*/ 3 w 241"/>
                  <a:gd name="T17" fmla="*/ 8 h 141"/>
                  <a:gd name="T18" fmla="*/ 3 w 241"/>
                  <a:gd name="T19" fmla="*/ 8 h 141"/>
                  <a:gd name="T20" fmla="*/ 4 w 241"/>
                  <a:gd name="T21" fmla="*/ 7 h 141"/>
                  <a:gd name="T22" fmla="*/ 3 w 241"/>
                  <a:gd name="T23" fmla="*/ 8 h 141"/>
                  <a:gd name="T24" fmla="*/ 4 w 241"/>
                  <a:gd name="T25" fmla="*/ 8 h 141"/>
                  <a:gd name="T26" fmla="*/ 4 w 241"/>
                  <a:gd name="T27" fmla="*/ 8 h 141"/>
                  <a:gd name="T28" fmla="*/ 4 w 241"/>
                  <a:gd name="T29" fmla="*/ 8 h 141"/>
                  <a:gd name="T30" fmla="*/ 5 w 241"/>
                  <a:gd name="T31" fmla="*/ 6 h 141"/>
                  <a:gd name="T32" fmla="*/ 4 w 241"/>
                  <a:gd name="T33" fmla="*/ 8 h 141"/>
                  <a:gd name="T34" fmla="*/ 5 w 241"/>
                  <a:gd name="T35" fmla="*/ 6 h 141"/>
                  <a:gd name="T36" fmla="*/ 5 w 241"/>
                  <a:gd name="T37" fmla="*/ 6 h 141"/>
                  <a:gd name="T38" fmla="*/ 5 w 241"/>
                  <a:gd name="T39" fmla="*/ 6 h 141"/>
                  <a:gd name="T40" fmla="*/ 7 w 241"/>
                  <a:gd name="T41" fmla="*/ 5 h 141"/>
                  <a:gd name="T42" fmla="*/ 6 w 241"/>
                  <a:gd name="T43" fmla="*/ 7 h 141"/>
                  <a:gd name="T44" fmla="*/ 7 w 241"/>
                  <a:gd name="T45" fmla="*/ 5 h 141"/>
                  <a:gd name="T46" fmla="*/ 8 w 241"/>
                  <a:gd name="T47" fmla="*/ 6 h 141"/>
                  <a:gd name="T48" fmla="*/ 7 w 241"/>
                  <a:gd name="T49" fmla="*/ 5 h 141"/>
                  <a:gd name="T50" fmla="*/ 8 w 241"/>
                  <a:gd name="T51" fmla="*/ 6 h 141"/>
                  <a:gd name="T52" fmla="*/ 8 w 241"/>
                  <a:gd name="T53" fmla="*/ 5 h 141"/>
                  <a:gd name="T54" fmla="*/ 8 w 241"/>
                  <a:gd name="T55" fmla="*/ 5 h 141"/>
                  <a:gd name="T56" fmla="*/ 10 w 241"/>
                  <a:gd name="T57" fmla="*/ 5 h 141"/>
                  <a:gd name="T58" fmla="*/ 8 w 241"/>
                  <a:gd name="T59" fmla="*/ 5 h 141"/>
                  <a:gd name="T60" fmla="*/ 10 w 241"/>
                  <a:gd name="T61" fmla="*/ 5 h 141"/>
                  <a:gd name="T62" fmla="*/ 10 w 241"/>
                  <a:gd name="T63" fmla="*/ 4 h 141"/>
                  <a:gd name="T64" fmla="*/ 9 w 241"/>
                  <a:gd name="T65" fmla="*/ 4 h 141"/>
                  <a:gd name="T66" fmla="*/ 11 w 241"/>
                  <a:gd name="T67" fmla="*/ 4 h 141"/>
                  <a:gd name="T68" fmla="*/ 9 w 241"/>
                  <a:gd name="T69" fmla="*/ 4 h 141"/>
                  <a:gd name="T70" fmla="*/ 12 w 241"/>
                  <a:gd name="T71" fmla="*/ 4 h 141"/>
                  <a:gd name="T72" fmla="*/ 11 w 241"/>
                  <a:gd name="T73" fmla="*/ 3 h 141"/>
                  <a:gd name="T74" fmla="*/ 11 w 241"/>
                  <a:gd name="T75" fmla="*/ 3 h 141"/>
                  <a:gd name="T76" fmla="*/ 13 w 241"/>
                  <a:gd name="T77" fmla="*/ 2 h 141"/>
                  <a:gd name="T78" fmla="*/ 11 w 241"/>
                  <a:gd name="T79" fmla="*/ 3 h 141"/>
                  <a:gd name="T80" fmla="*/ 13 w 241"/>
                  <a:gd name="T81" fmla="*/ 3 h 141"/>
                  <a:gd name="T82" fmla="*/ 13 w 241"/>
                  <a:gd name="T83" fmla="*/ 2 h 141"/>
                  <a:gd name="T84" fmla="*/ 12 w 241"/>
                  <a:gd name="T85" fmla="*/ 1 h 141"/>
                  <a:gd name="T86" fmla="*/ 15 w 241"/>
                  <a:gd name="T87" fmla="*/ 1 h 141"/>
                  <a:gd name="T88" fmla="*/ 12 w 241"/>
                  <a:gd name="T89" fmla="*/ 1 h 1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41"/>
                  <a:gd name="T136" fmla="*/ 0 h 141"/>
                  <a:gd name="T137" fmla="*/ 241 w 241"/>
                  <a:gd name="T138" fmla="*/ 141 h 1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41" h="141">
                    <a:moveTo>
                      <a:pt x="0" y="122"/>
                    </a:moveTo>
                    <a:lnTo>
                      <a:pt x="22" y="116"/>
                    </a:lnTo>
                    <a:lnTo>
                      <a:pt x="27" y="134"/>
                    </a:lnTo>
                    <a:lnTo>
                      <a:pt x="5" y="141"/>
                    </a:lnTo>
                    <a:lnTo>
                      <a:pt x="0" y="122"/>
                    </a:lnTo>
                    <a:close/>
                    <a:moveTo>
                      <a:pt x="22" y="116"/>
                    </a:moveTo>
                    <a:lnTo>
                      <a:pt x="22" y="116"/>
                    </a:lnTo>
                    <a:lnTo>
                      <a:pt x="24" y="116"/>
                    </a:lnTo>
                    <a:lnTo>
                      <a:pt x="25" y="126"/>
                    </a:lnTo>
                    <a:lnTo>
                      <a:pt x="22" y="116"/>
                    </a:lnTo>
                    <a:close/>
                    <a:moveTo>
                      <a:pt x="24" y="116"/>
                    </a:moveTo>
                    <a:lnTo>
                      <a:pt x="46" y="112"/>
                    </a:lnTo>
                    <a:lnTo>
                      <a:pt x="48" y="131"/>
                    </a:lnTo>
                    <a:lnTo>
                      <a:pt x="26" y="134"/>
                    </a:lnTo>
                    <a:lnTo>
                      <a:pt x="24" y="116"/>
                    </a:lnTo>
                    <a:close/>
                    <a:moveTo>
                      <a:pt x="50" y="131"/>
                    </a:moveTo>
                    <a:lnTo>
                      <a:pt x="49" y="131"/>
                    </a:lnTo>
                    <a:lnTo>
                      <a:pt x="48" y="131"/>
                    </a:lnTo>
                    <a:lnTo>
                      <a:pt x="47" y="122"/>
                    </a:lnTo>
                    <a:lnTo>
                      <a:pt x="50" y="131"/>
                    </a:lnTo>
                    <a:close/>
                    <a:moveTo>
                      <a:pt x="45" y="112"/>
                    </a:moveTo>
                    <a:lnTo>
                      <a:pt x="67" y="107"/>
                    </a:lnTo>
                    <a:lnTo>
                      <a:pt x="72" y="124"/>
                    </a:lnTo>
                    <a:lnTo>
                      <a:pt x="50" y="131"/>
                    </a:lnTo>
                    <a:lnTo>
                      <a:pt x="45" y="112"/>
                    </a:lnTo>
                    <a:close/>
                    <a:moveTo>
                      <a:pt x="73" y="124"/>
                    </a:moveTo>
                    <a:lnTo>
                      <a:pt x="73" y="124"/>
                    </a:lnTo>
                    <a:lnTo>
                      <a:pt x="72" y="124"/>
                    </a:lnTo>
                    <a:lnTo>
                      <a:pt x="69" y="116"/>
                    </a:lnTo>
                    <a:lnTo>
                      <a:pt x="73" y="124"/>
                    </a:lnTo>
                    <a:close/>
                    <a:moveTo>
                      <a:pt x="65" y="107"/>
                    </a:moveTo>
                    <a:lnTo>
                      <a:pt x="84" y="97"/>
                    </a:lnTo>
                    <a:lnTo>
                      <a:pt x="93" y="114"/>
                    </a:lnTo>
                    <a:lnTo>
                      <a:pt x="73" y="124"/>
                    </a:lnTo>
                    <a:lnTo>
                      <a:pt x="65" y="107"/>
                    </a:lnTo>
                    <a:close/>
                    <a:moveTo>
                      <a:pt x="84" y="97"/>
                    </a:moveTo>
                    <a:lnTo>
                      <a:pt x="84" y="97"/>
                    </a:lnTo>
                    <a:lnTo>
                      <a:pt x="89" y="106"/>
                    </a:lnTo>
                    <a:lnTo>
                      <a:pt x="84" y="97"/>
                    </a:lnTo>
                    <a:close/>
                    <a:moveTo>
                      <a:pt x="84" y="97"/>
                    </a:moveTo>
                    <a:lnTo>
                      <a:pt x="107" y="88"/>
                    </a:lnTo>
                    <a:lnTo>
                      <a:pt x="114" y="106"/>
                    </a:lnTo>
                    <a:lnTo>
                      <a:pt x="92" y="114"/>
                    </a:lnTo>
                    <a:lnTo>
                      <a:pt x="84" y="97"/>
                    </a:lnTo>
                    <a:close/>
                    <a:moveTo>
                      <a:pt x="107" y="88"/>
                    </a:moveTo>
                    <a:lnTo>
                      <a:pt x="129" y="78"/>
                    </a:lnTo>
                    <a:lnTo>
                      <a:pt x="136" y="96"/>
                    </a:lnTo>
                    <a:lnTo>
                      <a:pt x="114" y="106"/>
                    </a:lnTo>
                    <a:lnTo>
                      <a:pt x="107" y="88"/>
                    </a:lnTo>
                    <a:close/>
                    <a:moveTo>
                      <a:pt x="138" y="95"/>
                    </a:moveTo>
                    <a:lnTo>
                      <a:pt x="137" y="96"/>
                    </a:lnTo>
                    <a:lnTo>
                      <a:pt x="136" y="96"/>
                    </a:lnTo>
                    <a:lnTo>
                      <a:pt x="133" y="87"/>
                    </a:lnTo>
                    <a:lnTo>
                      <a:pt x="138" y="95"/>
                    </a:lnTo>
                    <a:close/>
                    <a:moveTo>
                      <a:pt x="128" y="79"/>
                    </a:moveTo>
                    <a:lnTo>
                      <a:pt x="154" y="63"/>
                    </a:lnTo>
                    <a:lnTo>
                      <a:pt x="164" y="79"/>
                    </a:lnTo>
                    <a:lnTo>
                      <a:pt x="138" y="95"/>
                    </a:lnTo>
                    <a:lnTo>
                      <a:pt x="128" y="79"/>
                    </a:lnTo>
                    <a:close/>
                    <a:moveTo>
                      <a:pt x="164" y="79"/>
                    </a:moveTo>
                    <a:lnTo>
                      <a:pt x="164" y="78"/>
                    </a:lnTo>
                    <a:lnTo>
                      <a:pt x="164" y="79"/>
                    </a:lnTo>
                    <a:lnTo>
                      <a:pt x="158" y="71"/>
                    </a:lnTo>
                    <a:lnTo>
                      <a:pt x="164" y="79"/>
                    </a:lnTo>
                    <a:close/>
                    <a:moveTo>
                      <a:pt x="153" y="63"/>
                    </a:moveTo>
                    <a:lnTo>
                      <a:pt x="175" y="47"/>
                    </a:lnTo>
                    <a:lnTo>
                      <a:pt x="186" y="63"/>
                    </a:lnTo>
                    <a:lnTo>
                      <a:pt x="164" y="79"/>
                    </a:lnTo>
                    <a:lnTo>
                      <a:pt x="153" y="63"/>
                    </a:lnTo>
                    <a:close/>
                    <a:moveTo>
                      <a:pt x="187" y="63"/>
                    </a:moveTo>
                    <a:lnTo>
                      <a:pt x="187" y="63"/>
                    </a:lnTo>
                    <a:lnTo>
                      <a:pt x="186" y="63"/>
                    </a:lnTo>
                    <a:lnTo>
                      <a:pt x="180" y="55"/>
                    </a:lnTo>
                    <a:lnTo>
                      <a:pt x="187" y="63"/>
                    </a:lnTo>
                    <a:close/>
                    <a:moveTo>
                      <a:pt x="175" y="48"/>
                    </a:moveTo>
                    <a:lnTo>
                      <a:pt x="200" y="25"/>
                    </a:lnTo>
                    <a:lnTo>
                      <a:pt x="212" y="40"/>
                    </a:lnTo>
                    <a:lnTo>
                      <a:pt x="187" y="63"/>
                    </a:lnTo>
                    <a:lnTo>
                      <a:pt x="175" y="48"/>
                    </a:lnTo>
                    <a:close/>
                    <a:moveTo>
                      <a:pt x="212" y="40"/>
                    </a:moveTo>
                    <a:lnTo>
                      <a:pt x="209" y="43"/>
                    </a:lnTo>
                    <a:lnTo>
                      <a:pt x="212" y="40"/>
                    </a:lnTo>
                    <a:lnTo>
                      <a:pt x="206" y="33"/>
                    </a:lnTo>
                    <a:lnTo>
                      <a:pt x="212" y="40"/>
                    </a:lnTo>
                    <a:close/>
                    <a:moveTo>
                      <a:pt x="200" y="25"/>
                    </a:moveTo>
                    <a:lnTo>
                      <a:pt x="229" y="0"/>
                    </a:lnTo>
                    <a:lnTo>
                      <a:pt x="241" y="14"/>
                    </a:lnTo>
                    <a:lnTo>
                      <a:pt x="212" y="40"/>
                    </a:lnTo>
                    <a:lnTo>
                      <a:pt x="20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2" name="Freeform 1835">
                <a:extLst>
                  <a:ext uri="{FF2B5EF4-FFF2-40B4-BE49-F238E27FC236}">
                    <a16:creationId xmlns:a16="http://schemas.microsoft.com/office/drawing/2014/main" id="{0C68D6FA-543A-42B3-82DD-6495406A21A0}"/>
                  </a:ext>
                </a:extLst>
              </p:cNvPr>
              <p:cNvSpPr>
                <a:spLocks noEditPoints="1"/>
              </p:cNvSpPr>
              <p:nvPr/>
            </p:nvSpPr>
            <p:spPr bwMode="auto">
              <a:xfrm>
                <a:off x="2019" y="1322"/>
                <a:ext cx="66" cy="58"/>
              </a:xfrm>
              <a:custGeom>
                <a:avLst/>
                <a:gdLst>
                  <a:gd name="T0" fmla="*/ 2 w 266"/>
                  <a:gd name="T1" fmla="*/ 13 h 232"/>
                  <a:gd name="T2" fmla="*/ 0 w 266"/>
                  <a:gd name="T3" fmla="*/ 15 h 232"/>
                  <a:gd name="T4" fmla="*/ 2 w 266"/>
                  <a:gd name="T5" fmla="*/ 14 h 232"/>
                  <a:gd name="T6" fmla="*/ 2 w 266"/>
                  <a:gd name="T7" fmla="*/ 14 h 232"/>
                  <a:gd name="T8" fmla="*/ 2 w 266"/>
                  <a:gd name="T9" fmla="*/ 14 h 232"/>
                  <a:gd name="T10" fmla="*/ 4 w 266"/>
                  <a:gd name="T11" fmla="*/ 12 h 232"/>
                  <a:gd name="T12" fmla="*/ 2 w 266"/>
                  <a:gd name="T13" fmla="*/ 14 h 232"/>
                  <a:gd name="T14" fmla="*/ 4 w 266"/>
                  <a:gd name="T15" fmla="*/ 13 h 232"/>
                  <a:gd name="T16" fmla="*/ 4 w 266"/>
                  <a:gd name="T17" fmla="*/ 13 h 232"/>
                  <a:gd name="T18" fmla="*/ 4 w 266"/>
                  <a:gd name="T19" fmla="*/ 13 h 232"/>
                  <a:gd name="T20" fmla="*/ 6 w 266"/>
                  <a:gd name="T21" fmla="*/ 12 h 232"/>
                  <a:gd name="T22" fmla="*/ 4 w 266"/>
                  <a:gd name="T23" fmla="*/ 13 h 232"/>
                  <a:gd name="T24" fmla="*/ 6 w 266"/>
                  <a:gd name="T25" fmla="*/ 13 h 232"/>
                  <a:gd name="T26" fmla="*/ 6 w 266"/>
                  <a:gd name="T27" fmla="*/ 13 h 232"/>
                  <a:gd name="T28" fmla="*/ 6 w 266"/>
                  <a:gd name="T29" fmla="*/ 13 h 232"/>
                  <a:gd name="T30" fmla="*/ 7 w 266"/>
                  <a:gd name="T31" fmla="*/ 11 h 232"/>
                  <a:gd name="T32" fmla="*/ 6 w 266"/>
                  <a:gd name="T33" fmla="*/ 13 h 232"/>
                  <a:gd name="T34" fmla="*/ 8 w 266"/>
                  <a:gd name="T35" fmla="*/ 12 h 232"/>
                  <a:gd name="T36" fmla="*/ 8 w 266"/>
                  <a:gd name="T37" fmla="*/ 12 h 232"/>
                  <a:gd name="T38" fmla="*/ 8 w 266"/>
                  <a:gd name="T39" fmla="*/ 12 h 232"/>
                  <a:gd name="T40" fmla="*/ 9 w 266"/>
                  <a:gd name="T41" fmla="*/ 10 h 232"/>
                  <a:gd name="T42" fmla="*/ 8 w 266"/>
                  <a:gd name="T43" fmla="*/ 12 h 232"/>
                  <a:gd name="T44" fmla="*/ 9 w 266"/>
                  <a:gd name="T45" fmla="*/ 11 h 232"/>
                  <a:gd name="T46" fmla="*/ 9 w 266"/>
                  <a:gd name="T47" fmla="*/ 11 h 232"/>
                  <a:gd name="T48" fmla="*/ 9 w 266"/>
                  <a:gd name="T49" fmla="*/ 11 h 232"/>
                  <a:gd name="T50" fmla="*/ 10 w 266"/>
                  <a:gd name="T51" fmla="*/ 9 h 232"/>
                  <a:gd name="T52" fmla="*/ 9 w 266"/>
                  <a:gd name="T53" fmla="*/ 11 h 232"/>
                  <a:gd name="T54" fmla="*/ 11 w 266"/>
                  <a:gd name="T55" fmla="*/ 10 h 232"/>
                  <a:gd name="T56" fmla="*/ 11 w 266"/>
                  <a:gd name="T57" fmla="*/ 10 h 232"/>
                  <a:gd name="T58" fmla="*/ 11 w 266"/>
                  <a:gd name="T59" fmla="*/ 10 h 232"/>
                  <a:gd name="T60" fmla="*/ 11 w 266"/>
                  <a:gd name="T61" fmla="*/ 8 h 232"/>
                  <a:gd name="T62" fmla="*/ 11 w 266"/>
                  <a:gd name="T63" fmla="*/ 10 h 232"/>
                  <a:gd name="T64" fmla="*/ 12 w 266"/>
                  <a:gd name="T65" fmla="*/ 8 h 232"/>
                  <a:gd name="T66" fmla="*/ 12 w 266"/>
                  <a:gd name="T67" fmla="*/ 9 h 232"/>
                  <a:gd name="T68" fmla="*/ 12 w 266"/>
                  <a:gd name="T69" fmla="*/ 8 h 232"/>
                  <a:gd name="T70" fmla="*/ 13 w 266"/>
                  <a:gd name="T71" fmla="*/ 6 h 232"/>
                  <a:gd name="T72" fmla="*/ 12 w 266"/>
                  <a:gd name="T73" fmla="*/ 8 h 232"/>
                  <a:gd name="T74" fmla="*/ 14 w 266"/>
                  <a:gd name="T75" fmla="*/ 6 h 232"/>
                  <a:gd name="T76" fmla="*/ 14 w 266"/>
                  <a:gd name="T77" fmla="*/ 6 h 232"/>
                  <a:gd name="T78" fmla="*/ 14 w 266"/>
                  <a:gd name="T79" fmla="*/ 6 h 232"/>
                  <a:gd name="T80" fmla="*/ 14 w 266"/>
                  <a:gd name="T81" fmla="*/ 3 h 232"/>
                  <a:gd name="T82" fmla="*/ 14 w 266"/>
                  <a:gd name="T83" fmla="*/ 6 h 232"/>
                  <a:gd name="T84" fmla="*/ 15 w 266"/>
                  <a:gd name="T85" fmla="*/ 4 h 232"/>
                  <a:gd name="T86" fmla="*/ 15 w 266"/>
                  <a:gd name="T87" fmla="*/ 4 h 232"/>
                  <a:gd name="T88" fmla="*/ 15 w 266"/>
                  <a:gd name="T89" fmla="*/ 4 h 232"/>
                  <a:gd name="T90" fmla="*/ 15 w 266"/>
                  <a:gd name="T91" fmla="*/ 0 h 232"/>
                  <a:gd name="T92" fmla="*/ 15 w 266"/>
                  <a:gd name="T93" fmla="*/ 4 h 2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66"/>
                  <a:gd name="T142" fmla="*/ 0 h 232"/>
                  <a:gd name="T143" fmla="*/ 266 w 266"/>
                  <a:gd name="T144" fmla="*/ 232 h 2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66" h="232">
                    <a:moveTo>
                      <a:pt x="0" y="214"/>
                    </a:moveTo>
                    <a:lnTo>
                      <a:pt x="36" y="204"/>
                    </a:lnTo>
                    <a:lnTo>
                      <a:pt x="40" y="223"/>
                    </a:lnTo>
                    <a:lnTo>
                      <a:pt x="5" y="232"/>
                    </a:lnTo>
                    <a:lnTo>
                      <a:pt x="0" y="214"/>
                    </a:lnTo>
                    <a:close/>
                    <a:moveTo>
                      <a:pt x="40" y="223"/>
                    </a:moveTo>
                    <a:lnTo>
                      <a:pt x="40" y="223"/>
                    </a:lnTo>
                    <a:lnTo>
                      <a:pt x="38" y="214"/>
                    </a:lnTo>
                    <a:lnTo>
                      <a:pt x="40" y="223"/>
                    </a:lnTo>
                    <a:close/>
                    <a:moveTo>
                      <a:pt x="35" y="204"/>
                    </a:moveTo>
                    <a:lnTo>
                      <a:pt x="67" y="195"/>
                    </a:lnTo>
                    <a:lnTo>
                      <a:pt x="72" y="213"/>
                    </a:lnTo>
                    <a:lnTo>
                      <a:pt x="40" y="223"/>
                    </a:lnTo>
                    <a:lnTo>
                      <a:pt x="35" y="204"/>
                    </a:lnTo>
                    <a:close/>
                    <a:moveTo>
                      <a:pt x="72" y="213"/>
                    </a:moveTo>
                    <a:lnTo>
                      <a:pt x="73" y="213"/>
                    </a:lnTo>
                    <a:lnTo>
                      <a:pt x="72" y="213"/>
                    </a:lnTo>
                    <a:lnTo>
                      <a:pt x="70" y="204"/>
                    </a:lnTo>
                    <a:lnTo>
                      <a:pt x="72" y="213"/>
                    </a:lnTo>
                    <a:close/>
                    <a:moveTo>
                      <a:pt x="67" y="195"/>
                    </a:moveTo>
                    <a:lnTo>
                      <a:pt x="95" y="185"/>
                    </a:lnTo>
                    <a:lnTo>
                      <a:pt x="101" y="203"/>
                    </a:lnTo>
                    <a:lnTo>
                      <a:pt x="72" y="213"/>
                    </a:lnTo>
                    <a:lnTo>
                      <a:pt x="67" y="195"/>
                    </a:lnTo>
                    <a:close/>
                    <a:moveTo>
                      <a:pt x="102" y="203"/>
                    </a:moveTo>
                    <a:lnTo>
                      <a:pt x="101" y="203"/>
                    </a:lnTo>
                    <a:lnTo>
                      <a:pt x="99" y="194"/>
                    </a:lnTo>
                    <a:lnTo>
                      <a:pt x="102" y="203"/>
                    </a:lnTo>
                    <a:close/>
                    <a:moveTo>
                      <a:pt x="95" y="185"/>
                    </a:moveTo>
                    <a:lnTo>
                      <a:pt x="121" y="176"/>
                    </a:lnTo>
                    <a:lnTo>
                      <a:pt x="127" y="194"/>
                    </a:lnTo>
                    <a:lnTo>
                      <a:pt x="102" y="203"/>
                    </a:lnTo>
                    <a:lnTo>
                      <a:pt x="95" y="185"/>
                    </a:lnTo>
                    <a:close/>
                    <a:moveTo>
                      <a:pt x="129" y="193"/>
                    </a:moveTo>
                    <a:lnTo>
                      <a:pt x="128" y="193"/>
                    </a:lnTo>
                    <a:lnTo>
                      <a:pt x="127" y="194"/>
                    </a:lnTo>
                    <a:lnTo>
                      <a:pt x="124" y="185"/>
                    </a:lnTo>
                    <a:lnTo>
                      <a:pt x="129" y="193"/>
                    </a:lnTo>
                    <a:close/>
                    <a:moveTo>
                      <a:pt x="118" y="177"/>
                    </a:moveTo>
                    <a:lnTo>
                      <a:pt x="140" y="161"/>
                    </a:lnTo>
                    <a:lnTo>
                      <a:pt x="152" y="176"/>
                    </a:lnTo>
                    <a:lnTo>
                      <a:pt x="129" y="193"/>
                    </a:lnTo>
                    <a:lnTo>
                      <a:pt x="118" y="177"/>
                    </a:lnTo>
                    <a:close/>
                    <a:moveTo>
                      <a:pt x="152" y="176"/>
                    </a:moveTo>
                    <a:lnTo>
                      <a:pt x="152" y="176"/>
                    </a:lnTo>
                    <a:lnTo>
                      <a:pt x="146" y="169"/>
                    </a:lnTo>
                    <a:lnTo>
                      <a:pt x="152" y="176"/>
                    </a:lnTo>
                    <a:close/>
                    <a:moveTo>
                      <a:pt x="139" y="162"/>
                    </a:moveTo>
                    <a:lnTo>
                      <a:pt x="161" y="142"/>
                    </a:lnTo>
                    <a:lnTo>
                      <a:pt x="175" y="156"/>
                    </a:lnTo>
                    <a:lnTo>
                      <a:pt x="152" y="176"/>
                    </a:lnTo>
                    <a:lnTo>
                      <a:pt x="139" y="162"/>
                    </a:lnTo>
                    <a:close/>
                    <a:moveTo>
                      <a:pt x="175" y="156"/>
                    </a:moveTo>
                    <a:lnTo>
                      <a:pt x="175" y="156"/>
                    </a:lnTo>
                    <a:lnTo>
                      <a:pt x="168" y="150"/>
                    </a:lnTo>
                    <a:lnTo>
                      <a:pt x="175" y="156"/>
                    </a:lnTo>
                    <a:close/>
                    <a:moveTo>
                      <a:pt x="161" y="143"/>
                    </a:moveTo>
                    <a:lnTo>
                      <a:pt x="183" y="121"/>
                    </a:lnTo>
                    <a:lnTo>
                      <a:pt x="197" y="134"/>
                    </a:lnTo>
                    <a:lnTo>
                      <a:pt x="175" y="156"/>
                    </a:lnTo>
                    <a:lnTo>
                      <a:pt x="161" y="143"/>
                    </a:lnTo>
                    <a:close/>
                    <a:moveTo>
                      <a:pt x="198" y="133"/>
                    </a:moveTo>
                    <a:lnTo>
                      <a:pt x="198" y="133"/>
                    </a:lnTo>
                    <a:lnTo>
                      <a:pt x="197" y="134"/>
                    </a:lnTo>
                    <a:lnTo>
                      <a:pt x="190" y="128"/>
                    </a:lnTo>
                    <a:lnTo>
                      <a:pt x="198" y="133"/>
                    </a:lnTo>
                    <a:close/>
                    <a:moveTo>
                      <a:pt x="182" y="122"/>
                    </a:moveTo>
                    <a:lnTo>
                      <a:pt x="204" y="90"/>
                    </a:lnTo>
                    <a:lnTo>
                      <a:pt x="220" y="101"/>
                    </a:lnTo>
                    <a:lnTo>
                      <a:pt x="198" y="133"/>
                    </a:lnTo>
                    <a:lnTo>
                      <a:pt x="182" y="122"/>
                    </a:lnTo>
                    <a:close/>
                    <a:moveTo>
                      <a:pt x="221" y="100"/>
                    </a:moveTo>
                    <a:lnTo>
                      <a:pt x="221" y="101"/>
                    </a:lnTo>
                    <a:lnTo>
                      <a:pt x="220" y="101"/>
                    </a:lnTo>
                    <a:lnTo>
                      <a:pt x="212" y="96"/>
                    </a:lnTo>
                    <a:lnTo>
                      <a:pt x="221" y="100"/>
                    </a:lnTo>
                    <a:close/>
                    <a:moveTo>
                      <a:pt x="204" y="91"/>
                    </a:moveTo>
                    <a:lnTo>
                      <a:pt x="226" y="49"/>
                    </a:lnTo>
                    <a:lnTo>
                      <a:pt x="243" y="59"/>
                    </a:lnTo>
                    <a:lnTo>
                      <a:pt x="221" y="100"/>
                    </a:lnTo>
                    <a:lnTo>
                      <a:pt x="204" y="91"/>
                    </a:lnTo>
                    <a:close/>
                    <a:moveTo>
                      <a:pt x="243" y="58"/>
                    </a:moveTo>
                    <a:lnTo>
                      <a:pt x="243" y="58"/>
                    </a:lnTo>
                    <a:lnTo>
                      <a:pt x="243" y="59"/>
                    </a:lnTo>
                    <a:lnTo>
                      <a:pt x="234" y="54"/>
                    </a:lnTo>
                    <a:lnTo>
                      <a:pt x="243" y="58"/>
                    </a:lnTo>
                    <a:close/>
                    <a:moveTo>
                      <a:pt x="226" y="51"/>
                    </a:moveTo>
                    <a:lnTo>
                      <a:pt x="249" y="0"/>
                    </a:lnTo>
                    <a:lnTo>
                      <a:pt x="266" y="8"/>
                    </a:lnTo>
                    <a:lnTo>
                      <a:pt x="243" y="58"/>
                    </a:lnTo>
                    <a:lnTo>
                      <a:pt x="226"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3" name="Freeform 1836">
                <a:extLst>
                  <a:ext uri="{FF2B5EF4-FFF2-40B4-BE49-F238E27FC236}">
                    <a16:creationId xmlns:a16="http://schemas.microsoft.com/office/drawing/2014/main" id="{360A94E7-C2FE-45A8-8DEA-8BCC646D860A}"/>
                  </a:ext>
                </a:extLst>
              </p:cNvPr>
              <p:cNvSpPr>
                <a:spLocks/>
              </p:cNvSpPr>
              <p:nvPr/>
            </p:nvSpPr>
            <p:spPr bwMode="auto">
              <a:xfrm>
                <a:off x="2014" y="1377"/>
                <a:ext cx="18" cy="61"/>
              </a:xfrm>
              <a:custGeom>
                <a:avLst/>
                <a:gdLst>
                  <a:gd name="T0" fmla="*/ 3 w 69"/>
                  <a:gd name="T1" fmla="*/ 15 h 241"/>
                  <a:gd name="T2" fmla="*/ 4 w 69"/>
                  <a:gd name="T3" fmla="*/ 15 h 241"/>
                  <a:gd name="T4" fmla="*/ 4 w 69"/>
                  <a:gd name="T5" fmla="*/ 15 h 241"/>
                  <a:gd name="T6" fmla="*/ 4 w 69"/>
                  <a:gd name="T7" fmla="*/ 14 h 241"/>
                  <a:gd name="T8" fmla="*/ 4 w 69"/>
                  <a:gd name="T9" fmla="*/ 14 h 241"/>
                  <a:gd name="T10" fmla="*/ 4 w 69"/>
                  <a:gd name="T11" fmla="*/ 13 h 241"/>
                  <a:gd name="T12" fmla="*/ 5 w 69"/>
                  <a:gd name="T13" fmla="*/ 12 h 241"/>
                  <a:gd name="T14" fmla="*/ 5 w 69"/>
                  <a:gd name="T15" fmla="*/ 11 h 241"/>
                  <a:gd name="T16" fmla="*/ 5 w 69"/>
                  <a:gd name="T17" fmla="*/ 10 h 241"/>
                  <a:gd name="T18" fmla="*/ 4 w 69"/>
                  <a:gd name="T19" fmla="*/ 9 h 241"/>
                  <a:gd name="T20" fmla="*/ 4 w 69"/>
                  <a:gd name="T21" fmla="*/ 8 h 241"/>
                  <a:gd name="T22" fmla="*/ 4 w 69"/>
                  <a:gd name="T23" fmla="*/ 6 h 241"/>
                  <a:gd name="T24" fmla="*/ 4 w 69"/>
                  <a:gd name="T25" fmla="*/ 5 h 241"/>
                  <a:gd name="T26" fmla="*/ 4 w 69"/>
                  <a:gd name="T27" fmla="*/ 4 h 241"/>
                  <a:gd name="T28" fmla="*/ 3 w 69"/>
                  <a:gd name="T29" fmla="*/ 3 h 241"/>
                  <a:gd name="T30" fmla="*/ 3 w 69"/>
                  <a:gd name="T31" fmla="*/ 2 h 241"/>
                  <a:gd name="T32" fmla="*/ 3 w 69"/>
                  <a:gd name="T33" fmla="*/ 1 h 241"/>
                  <a:gd name="T34" fmla="*/ 2 w 69"/>
                  <a:gd name="T35" fmla="*/ 1 h 241"/>
                  <a:gd name="T36" fmla="*/ 2 w 69"/>
                  <a:gd name="T37" fmla="*/ 0 h 241"/>
                  <a:gd name="T38" fmla="*/ 2 w 69"/>
                  <a:gd name="T39" fmla="*/ 0 h 241"/>
                  <a:gd name="T40" fmla="*/ 1 w 69"/>
                  <a:gd name="T41" fmla="*/ 0 h 241"/>
                  <a:gd name="T42" fmla="*/ 1 w 69"/>
                  <a:gd name="T43" fmla="*/ 0 h 241"/>
                  <a:gd name="T44" fmla="*/ 1 w 69"/>
                  <a:gd name="T45" fmla="*/ 1 h 241"/>
                  <a:gd name="T46" fmla="*/ 1 w 69"/>
                  <a:gd name="T47" fmla="*/ 1 h 241"/>
                  <a:gd name="T48" fmla="*/ 0 w 69"/>
                  <a:gd name="T49" fmla="*/ 2 h 241"/>
                  <a:gd name="T50" fmla="*/ 0 w 69"/>
                  <a:gd name="T51" fmla="*/ 3 h 241"/>
                  <a:gd name="T52" fmla="*/ 0 w 69"/>
                  <a:gd name="T53" fmla="*/ 3 h 241"/>
                  <a:gd name="T54" fmla="*/ 0 w 69"/>
                  <a:gd name="T55" fmla="*/ 5 h 241"/>
                  <a:gd name="T56" fmla="*/ 0 w 69"/>
                  <a:gd name="T57" fmla="*/ 6 h 241"/>
                  <a:gd name="T58" fmla="*/ 0 w 69"/>
                  <a:gd name="T59" fmla="*/ 7 h 241"/>
                  <a:gd name="T60" fmla="*/ 0 w 69"/>
                  <a:gd name="T61" fmla="*/ 8 h 241"/>
                  <a:gd name="T62" fmla="*/ 1 w 69"/>
                  <a:gd name="T63" fmla="*/ 9 h 241"/>
                  <a:gd name="T64" fmla="*/ 1 w 69"/>
                  <a:gd name="T65" fmla="*/ 10 h 241"/>
                  <a:gd name="T66" fmla="*/ 1 w 69"/>
                  <a:gd name="T67" fmla="*/ 12 h 241"/>
                  <a:gd name="T68" fmla="*/ 1 w 69"/>
                  <a:gd name="T69" fmla="*/ 13 h 241"/>
                  <a:gd name="T70" fmla="*/ 2 w 69"/>
                  <a:gd name="T71" fmla="*/ 13 h 241"/>
                  <a:gd name="T72" fmla="*/ 2 w 69"/>
                  <a:gd name="T73" fmla="*/ 14 h 241"/>
                  <a:gd name="T74" fmla="*/ 2 w 69"/>
                  <a:gd name="T75" fmla="*/ 15 h 241"/>
                  <a:gd name="T76" fmla="*/ 3 w 69"/>
                  <a:gd name="T77" fmla="*/ 15 h 241"/>
                  <a:gd name="T78" fmla="*/ 3 w 69"/>
                  <a:gd name="T79" fmla="*/ 15 h 241"/>
                  <a:gd name="T80" fmla="*/ 3 w 69"/>
                  <a:gd name="T81" fmla="*/ 15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241"/>
                  <a:gd name="T125" fmla="*/ 69 w 69"/>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241">
                    <a:moveTo>
                      <a:pt x="51" y="241"/>
                    </a:moveTo>
                    <a:lnTo>
                      <a:pt x="54" y="241"/>
                    </a:lnTo>
                    <a:lnTo>
                      <a:pt x="61" y="236"/>
                    </a:lnTo>
                    <a:lnTo>
                      <a:pt x="63" y="226"/>
                    </a:lnTo>
                    <a:lnTo>
                      <a:pt x="66" y="216"/>
                    </a:lnTo>
                    <a:lnTo>
                      <a:pt x="66" y="204"/>
                    </a:lnTo>
                    <a:lnTo>
                      <a:pt x="69" y="190"/>
                    </a:lnTo>
                    <a:lnTo>
                      <a:pt x="69" y="172"/>
                    </a:lnTo>
                    <a:lnTo>
                      <a:pt x="69" y="155"/>
                    </a:lnTo>
                    <a:lnTo>
                      <a:pt x="66" y="136"/>
                    </a:lnTo>
                    <a:lnTo>
                      <a:pt x="63" y="118"/>
                    </a:lnTo>
                    <a:lnTo>
                      <a:pt x="63" y="99"/>
                    </a:lnTo>
                    <a:lnTo>
                      <a:pt x="57" y="79"/>
                    </a:lnTo>
                    <a:lnTo>
                      <a:pt x="54" y="60"/>
                    </a:lnTo>
                    <a:lnTo>
                      <a:pt x="51" y="45"/>
                    </a:lnTo>
                    <a:lnTo>
                      <a:pt x="44" y="32"/>
                    </a:lnTo>
                    <a:lnTo>
                      <a:pt x="37" y="18"/>
                    </a:lnTo>
                    <a:lnTo>
                      <a:pt x="34" y="9"/>
                    </a:lnTo>
                    <a:lnTo>
                      <a:pt x="29" y="3"/>
                    </a:lnTo>
                    <a:lnTo>
                      <a:pt x="22" y="0"/>
                    </a:lnTo>
                    <a:lnTo>
                      <a:pt x="19" y="0"/>
                    </a:lnTo>
                    <a:lnTo>
                      <a:pt x="12" y="0"/>
                    </a:lnTo>
                    <a:lnTo>
                      <a:pt x="9" y="6"/>
                    </a:lnTo>
                    <a:lnTo>
                      <a:pt x="7" y="16"/>
                    </a:lnTo>
                    <a:lnTo>
                      <a:pt x="3" y="25"/>
                    </a:lnTo>
                    <a:lnTo>
                      <a:pt x="3" y="38"/>
                    </a:lnTo>
                    <a:lnTo>
                      <a:pt x="0" y="50"/>
                    </a:lnTo>
                    <a:lnTo>
                      <a:pt x="0" y="70"/>
                    </a:lnTo>
                    <a:lnTo>
                      <a:pt x="0" y="86"/>
                    </a:lnTo>
                    <a:lnTo>
                      <a:pt x="3" y="104"/>
                    </a:lnTo>
                    <a:lnTo>
                      <a:pt x="3" y="124"/>
                    </a:lnTo>
                    <a:lnTo>
                      <a:pt x="7" y="143"/>
                    </a:lnTo>
                    <a:lnTo>
                      <a:pt x="9" y="162"/>
                    </a:lnTo>
                    <a:lnTo>
                      <a:pt x="15" y="181"/>
                    </a:lnTo>
                    <a:lnTo>
                      <a:pt x="19" y="197"/>
                    </a:lnTo>
                    <a:lnTo>
                      <a:pt x="25" y="209"/>
                    </a:lnTo>
                    <a:lnTo>
                      <a:pt x="29" y="222"/>
                    </a:lnTo>
                    <a:lnTo>
                      <a:pt x="34" y="232"/>
                    </a:lnTo>
                    <a:lnTo>
                      <a:pt x="41" y="238"/>
                    </a:lnTo>
                    <a:lnTo>
                      <a:pt x="44" y="241"/>
                    </a:lnTo>
                    <a:lnTo>
                      <a:pt x="51" y="241"/>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4" name="Freeform 1837">
                <a:extLst>
                  <a:ext uri="{FF2B5EF4-FFF2-40B4-BE49-F238E27FC236}">
                    <a16:creationId xmlns:a16="http://schemas.microsoft.com/office/drawing/2014/main" id="{8373B3E8-8F92-43DE-A289-29EDD5DD32CA}"/>
                  </a:ext>
                </a:extLst>
              </p:cNvPr>
              <p:cNvSpPr>
                <a:spLocks/>
              </p:cNvSpPr>
              <p:nvPr/>
            </p:nvSpPr>
            <p:spPr bwMode="auto">
              <a:xfrm>
                <a:off x="2014" y="1377"/>
                <a:ext cx="18" cy="61"/>
              </a:xfrm>
              <a:custGeom>
                <a:avLst/>
                <a:gdLst>
                  <a:gd name="T0" fmla="*/ 3 w 69"/>
                  <a:gd name="T1" fmla="*/ 15 h 241"/>
                  <a:gd name="T2" fmla="*/ 4 w 69"/>
                  <a:gd name="T3" fmla="*/ 15 h 241"/>
                  <a:gd name="T4" fmla="*/ 4 w 69"/>
                  <a:gd name="T5" fmla="*/ 15 h 241"/>
                  <a:gd name="T6" fmla="*/ 4 w 69"/>
                  <a:gd name="T7" fmla="*/ 14 h 241"/>
                  <a:gd name="T8" fmla="*/ 4 w 69"/>
                  <a:gd name="T9" fmla="*/ 14 h 241"/>
                  <a:gd name="T10" fmla="*/ 4 w 69"/>
                  <a:gd name="T11" fmla="*/ 13 h 241"/>
                  <a:gd name="T12" fmla="*/ 5 w 69"/>
                  <a:gd name="T13" fmla="*/ 12 h 241"/>
                  <a:gd name="T14" fmla="*/ 5 w 69"/>
                  <a:gd name="T15" fmla="*/ 11 h 241"/>
                  <a:gd name="T16" fmla="*/ 5 w 69"/>
                  <a:gd name="T17" fmla="*/ 10 h 241"/>
                  <a:gd name="T18" fmla="*/ 4 w 69"/>
                  <a:gd name="T19" fmla="*/ 9 h 241"/>
                  <a:gd name="T20" fmla="*/ 4 w 69"/>
                  <a:gd name="T21" fmla="*/ 8 h 241"/>
                  <a:gd name="T22" fmla="*/ 4 w 69"/>
                  <a:gd name="T23" fmla="*/ 6 h 241"/>
                  <a:gd name="T24" fmla="*/ 4 w 69"/>
                  <a:gd name="T25" fmla="*/ 5 h 241"/>
                  <a:gd name="T26" fmla="*/ 4 w 69"/>
                  <a:gd name="T27" fmla="*/ 4 h 241"/>
                  <a:gd name="T28" fmla="*/ 3 w 69"/>
                  <a:gd name="T29" fmla="*/ 3 h 241"/>
                  <a:gd name="T30" fmla="*/ 3 w 69"/>
                  <a:gd name="T31" fmla="*/ 2 h 241"/>
                  <a:gd name="T32" fmla="*/ 3 w 69"/>
                  <a:gd name="T33" fmla="*/ 1 h 241"/>
                  <a:gd name="T34" fmla="*/ 2 w 69"/>
                  <a:gd name="T35" fmla="*/ 1 h 241"/>
                  <a:gd name="T36" fmla="*/ 2 w 69"/>
                  <a:gd name="T37" fmla="*/ 0 h 241"/>
                  <a:gd name="T38" fmla="*/ 2 w 69"/>
                  <a:gd name="T39" fmla="*/ 0 h 241"/>
                  <a:gd name="T40" fmla="*/ 1 w 69"/>
                  <a:gd name="T41" fmla="*/ 0 h 241"/>
                  <a:gd name="T42" fmla="*/ 1 w 69"/>
                  <a:gd name="T43" fmla="*/ 0 h 241"/>
                  <a:gd name="T44" fmla="*/ 1 w 69"/>
                  <a:gd name="T45" fmla="*/ 1 h 241"/>
                  <a:gd name="T46" fmla="*/ 1 w 69"/>
                  <a:gd name="T47" fmla="*/ 1 h 241"/>
                  <a:gd name="T48" fmla="*/ 0 w 69"/>
                  <a:gd name="T49" fmla="*/ 2 h 241"/>
                  <a:gd name="T50" fmla="*/ 0 w 69"/>
                  <a:gd name="T51" fmla="*/ 3 h 241"/>
                  <a:gd name="T52" fmla="*/ 0 w 69"/>
                  <a:gd name="T53" fmla="*/ 3 h 241"/>
                  <a:gd name="T54" fmla="*/ 0 w 69"/>
                  <a:gd name="T55" fmla="*/ 5 h 241"/>
                  <a:gd name="T56" fmla="*/ 0 w 69"/>
                  <a:gd name="T57" fmla="*/ 6 h 241"/>
                  <a:gd name="T58" fmla="*/ 0 w 69"/>
                  <a:gd name="T59" fmla="*/ 7 h 241"/>
                  <a:gd name="T60" fmla="*/ 0 w 69"/>
                  <a:gd name="T61" fmla="*/ 8 h 241"/>
                  <a:gd name="T62" fmla="*/ 1 w 69"/>
                  <a:gd name="T63" fmla="*/ 9 h 241"/>
                  <a:gd name="T64" fmla="*/ 1 w 69"/>
                  <a:gd name="T65" fmla="*/ 10 h 241"/>
                  <a:gd name="T66" fmla="*/ 1 w 69"/>
                  <a:gd name="T67" fmla="*/ 12 h 241"/>
                  <a:gd name="T68" fmla="*/ 1 w 69"/>
                  <a:gd name="T69" fmla="*/ 13 h 241"/>
                  <a:gd name="T70" fmla="*/ 2 w 69"/>
                  <a:gd name="T71" fmla="*/ 13 h 241"/>
                  <a:gd name="T72" fmla="*/ 2 w 69"/>
                  <a:gd name="T73" fmla="*/ 14 h 241"/>
                  <a:gd name="T74" fmla="*/ 2 w 69"/>
                  <a:gd name="T75" fmla="*/ 15 h 241"/>
                  <a:gd name="T76" fmla="*/ 3 w 69"/>
                  <a:gd name="T77" fmla="*/ 15 h 241"/>
                  <a:gd name="T78" fmla="*/ 3 w 69"/>
                  <a:gd name="T79" fmla="*/ 15 h 241"/>
                  <a:gd name="T80" fmla="*/ 3 w 69"/>
                  <a:gd name="T81" fmla="*/ 15 h 2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241"/>
                  <a:gd name="T125" fmla="*/ 69 w 69"/>
                  <a:gd name="T126" fmla="*/ 241 h 2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241">
                    <a:moveTo>
                      <a:pt x="51" y="241"/>
                    </a:moveTo>
                    <a:lnTo>
                      <a:pt x="54" y="241"/>
                    </a:lnTo>
                    <a:lnTo>
                      <a:pt x="61" y="236"/>
                    </a:lnTo>
                    <a:lnTo>
                      <a:pt x="63" y="226"/>
                    </a:lnTo>
                    <a:lnTo>
                      <a:pt x="66" y="216"/>
                    </a:lnTo>
                    <a:lnTo>
                      <a:pt x="66" y="204"/>
                    </a:lnTo>
                    <a:lnTo>
                      <a:pt x="69" y="190"/>
                    </a:lnTo>
                    <a:lnTo>
                      <a:pt x="69" y="172"/>
                    </a:lnTo>
                    <a:lnTo>
                      <a:pt x="69" y="155"/>
                    </a:lnTo>
                    <a:lnTo>
                      <a:pt x="66" y="136"/>
                    </a:lnTo>
                    <a:lnTo>
                      <a:pt x="63" y="118"/>
                    </a:lnTo>
                    <a:lnTo>
                      <a:pt x="63" y="99"/>
                    </a:lnTo>
                    <a:lnTo>
                      <a:pt x="57" y="79"/>
                    </a:lnTo>
                    <a:lnTo>
                      <a:pt x="54" y="60"/>
                    </a:lnTo>
                    <a:lnTo>
                      <a:pt x="51" y="45"/>
                    </a:lnTo>
                    <a:lnTo>
                      <a:pt x="44" y="32"/>
                    </a:lnTo>
                    <a:lnTo>
                      <a:pt x="37" y="18"/>
                    </a:lnTo>
                    <a:lnTo>
                      <a:pt x="34" y="9"/>
                    </a:lnTo>
                    <a:lnTo>
                      <a:pt x="29" y="3"/>
                    </a:lnTo>
                    <a:lnTo>
                      <a:pt x="22" y="0"/>
                    </a:lnTo>
                    <a:lnTo>
                      <a:pt x="19" y="0"/>
                    </a:lnTo>
                    <a:lnTo>
                      <a:pt x="12" y="0"/>
                    </a:lnTo>
                    <a:lnTo>
                      <a:pt x="9" y="6"/>
                    </a:lnTo>
                    <a:lnTo>
                      <a:pt x="7" y="16"/>
                    </a:lnTo>
                    <a:lnTo>
                      <a:pt x="3" y="25"/>
                    </a:lnTo>
                    <a:lnTo>
                      <a:pt x="3" y="38"/>
                    </a:lnTo>
                    <a:lnTo>
                      <a:pt x="0" y="50"/>
                    </a:lnTo>
                    <a:lnTo>
                      <a:pt x="0" y="70"/>
                    </a:lnTo>
                    <a:lnTo>
                      <a:pt x="0" y="86"/>
                    </a:lnTo>
                    <a:lnTo>
                      <a:pt x="3" y="104"/>
                    </a:lnTo>
                    <a:lnTo>
                      <a:pt x="3" y="124"/>
                    </a:lnTo>
                    <a:lnTo>
                      <a:pt x="7" y="143"/>
                    </a:lnTo>
                    <a:lnTo>
                      <a:pt x="9" y="162"/>
                    </a:lnTo>
                    <a:lnTo>
                      <a:pt x="15" y="181"/>
                    </a:lnTo>
                    <a:lnTo>
                      <a:pt x="19" y="197"/>
                    </a:lnTo>
                    <a:lnTo>
                      <a:pt x="25" y="209"/>
                    </a:lnTo>
                    <a:lnTo>
                      <a:pt x="29" y="222"/>
                    </a:lnTo>
                    <a:lnTo>
                      <a:pt x="34" y="232"/>
                    </a:lnTo>
                    <a:lnTo>
                      <a:pt x="41" y="238"/>
                    </a:lnTo>
                    <a:lnTo>
                      <a:pt x="44" y="241"/>
                    </a:lnTo>
                    <a:lnTo>
                      <a:pt x="51" y="2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75" name="Freeform 1838">
                <a:extLst>
                  <a:ext uri="{FF2B5EF4-FFF2-40B4-BE49-F238E27FC236}">
                    <a16:creationId xmlns:a16="http://schemas.microsoft.com/office/drawing/2014/main" id="{F2E65E5B-18E2-475C-AAF6-BD71E5310B30}"/>
                  </a:ext>
                </a:extLst>
              </p:cNvPr>
              <p:cNvSpPr>
                <a:spLocks/>
              </p:cNvSpPr>
              <p:nvPr/>
            </p:nvSpPr>
            <p:spPr bwMode="auto">
              <a:xfrm>
                <a:off x="2439" y="1513"/>
                <a:ext cx="661" cy="490"/>
              </a:xfrm>
              <a:custGeom>
                <a:avLst/>
                <a:gdLst>
                  <a:gd name="T0" fmla="*/ 139 w 2643"/>
                  <a:gd name="T1" fmla="*/ 17 h 1958"/>
                  <a:gd name="T2" fmla="*/ 117 w 2643"/>
                  <a:gd name="T3" fmla="*/ 8 h 1958"/>
                  <a:gd name="T4" fmla="*/ 94 w 2643"/>
                  <a:gd name="T5" fmla="*/ 8 h 1958"/>
                  <a:gd name="T6" fmla="*/ 74 w 2643"/>
                  <a:gd name="T7" fmla="*/ 13 h 1958"/>
                  <a:gd name="T8" fmla="*/ 58 w 2643"/>
                  <a:gd name="T9" fmla="*/ 20 h 1958"/>
                  <a:gd name="T10" fmla="*/ 49 w 2643"/>
                  <a:gd name="T11" fmla="*/ 25 h 1958"/>
                  <a:gd name="T12" fmla="*/ 44 w 2643"/>
                  <a:gd name="T13" fmla="*/ 29 h 1958"/>
                  <a:gd name="T14" fmla="*/ 40 w 2643"/>
                  <a:gd name="T15" fmla="*/ 32 h 1958"/>
                  <a:gd name="T16" fmla="*/ 36 w 2643"/>
                  <a:gd name="T17" fmla="*/ 35 h 1958"/>
                  <a:gd name="T18" fmla="*/ 32 w 2643"/>
                  <a:gd name="T19" fmla="*/ 38 h 1958"/>
                  <a:gd name="T20" fmla="*/ 30 w 2643"/>
                  <a:gd name="T21" fmla="*/ 42 h 1958"/>
                  <a:gd name="T22" fmla="*/ 29 w 2643"/>
                  <a:gd name="T23" fmla="*/ 45 h 1958"/>
                  <a:gd name="T24" fmla="*/ 29 w 2643"/>
                  <a:gd name="T25" fmla="*/ 47 h 1958"/>
                  <a:gd name="T26" fmla="*/ 28 w 2643"/>
                  <a:gd name="T27" fmla="*/ 49 h 1958"/>
                  <a:gd name="T28" fmla="*/ 29 w 2643"/>
                  <a:gd name="T29" fmla="*/ 50 h 1958"/>
                  <a:gd name="T30" fmla="*/ 22 w 2643"/>
                  <a:gd name="T31" fmla="*/ 50 h 1958"/>
                  <a:gd name="T32" fmla="*/ 13 w 2643"/>
                  <a:gd name="T33" fmla="*/ 64 h 1958"/>
                  <a:gd name="T34" fmla="*/ 9 w 2643"/>
                  <a:gd name="T35" fmla="*/ 78 h 1958"/>
                  <a:gd name="T36" fmla="*/ 9 w 2643"/>
                  <a:gd name="T37" fmla="*/ 92 h 1958"/>
                  <a:gd name="T38" fmla="*/ 12 w 2643"/>
                  <a:gd name="T39" fmla="*/ 106 h 1958"/>
                  <a:gd name="T40" fmla="*/ 20 w 2643"/>
                  <a:gd name="T41" fmla="*/ 119 h 1958"/>
                  <a:gd name="T42" fmla="*/ 20 w 2643"/>
                  <a:gd name="T43" fmla="*/ 119 h 1958"/>
                  <a:gd name="T44" fmla="*/ 20 w 2643"/>
                  <a:gd name="T45" fmla="*/ 120 h 1958"/>
                  <a:gd name="T46" fmla="*/ 20 w 2643"/>
                  <a:gd name="T47" fmla="*/ 121 h 1958"/>
                  <a:gd name="T48" fmla="*/ 19 w 2643"/>
                  <a:gd name="T49" fmla="*/ 122 h 1958"/>
                  <a:gd name="T50" fmla="*/ 18 w 2643"/>
                  <a:gd name="T51" fmla="*/ 122 h 1958"/>
                  <a:gd name="T52" fmla="*/ 17 w 2643"/>
                  <a:gd name="T53" fmla="*/ 123 h 1958"/>
                  <a:gd name="T54" fmla="*/ 16 w 2643"/>
                  <a:gd name="T55" fmla="*/ 123 h 1958"/>
                  <a:gd name="T56" fmla="*/ 15 w 2643"/>
                  <a:gd name="T57" fmla="*/ 122 h 1958"/>
                  <a:gd name="T58" fmla="*/ 14 w 2643"/>
                  <a:gd name="T59" fmla="*/ 122 h 1958"/>
                  <a:gd name="T60" fmla="*/ 14 w 2643"/>
                  <a:gd name="T61" fmla="*/ 122 h 1958"/>
                  <a:gd name="T62" fmla="*/ 2 w 2643"/>
                  <a:gd name="T63" fmla="*/ 101 h 1958"/>
                  <a:gd name="T64" fmla="*/ 0 w 2643"/>
                  <a:gd name="T65" fmla="*/ 79 h 1958"/>
                  <a:gd name="T66" fmla="*/ 7 w 2643"/>
                  <a:gd name="T67" fmla="*/ 58 h 1958"/>
                  <a:gd name="T68" fmla="*/ 23 w 2643"/>
                  <a:gd name="T69" fmla="*/ 37 h 1958"/>
                  <a:gd name="T70" fmla="*/ 46 w 2643"/>
                  <a:gd name="T71" fmla="*/ 18 h 1958"/>
                  <a:gd name="T72" fmla="*/ 61 w 2643"/>
                  <a:gd name="T73" fmla="*/ 11 h 1958"/>
                  <a:gd name="T74" fmla="*/ 81 w 2643"/>
                  <a:gd name="T75" fmla="*/ 3 h 1958"/>
                  <a:gd name="T76" fmla="*/ 105 w 2643"/>
                  <a:gd name="T77" fmla="*/ 0 h 1958"/>
                  <a:gd name="T78" fmla="*/ 130 w 2643"/>
                  <a:gd name="T79" fmla="*/ 5 h 1958"/>
                  <a:gd name="T80" fmla="*/ 154 w 2643"/>
                  <a:gd name="T81" fmla="*/ 22 h 1958"/>
                  <a:gd name="T82" fmla="*/ 158 w 2643"/>
                  <a:gd name="T83" fmla="*/ 28 h 1958"/>
                  <a:gd name="T84" fmla="*/ 162 w 2643"/>
                  <a:gd name="T85" fmla="*/ 34 h 1958"/>
                  <a:gd name="T86" fmla="*/ 164 w 2643"/>
                  <a:gd name="T87" fmla="*/ 39 h 1958"/>
                  <a:gd name="T88" fmla="*/ 165 w 2643"/>
                  <a:gd name="T89" fmla="*/ 42 h 1958"/>
                  <a:gd name="T90" fmla="*/ 165 w 2643"/>
                  <a:gd name="T91" fmla="*/ 42 h 195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643"/>
                  <a:gd name="T139" fmla="*/ 0 h 1958"/>
                  <a:gd name="T140" fmla="*/ 2643 w 2643"/>
                  <a:gd name="T141" fmla="*/ 1958 h 195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643" h="1958">
                    <a:moveTo>
                      <a:pt x="2399" y="424"/>
                    </a:moveTo>
                    <a:lnTo>
                      <a:pt x="2225" y="277"/>
                    </a:lnTo>
                    <a:lnTo>
                      <a:pt x="2044" y="179"/>
                    </a:lnTo>
                    <a:lnTo>
                      <a:pt x="1862" y="127"/>
                    </a:lnTo>
                    <a:lnTo>
                      <a:pt x="1681" y="108"/>
                    </a:lnTo>
                    <a:lnTo>
                      <a:pt x="1503" y="121"/>
                    </a:lnTo>
                    <a:lnTo>
                      <a:pt x="1335" y="153"/>
                    </a:lnTo>
                    <a:lnTo>
                      <a:pt x="1179" y="204"/>
                    </a:lnTo>
                    <a:lnTo>
                      <a:pt x="1039" y="264"/>
                    </a:lnTo>
                    <a:lnTo>
                      <a:pt x="918" y="324"/>
                    </a:lnTo>
                    <a:lnTo>
                      <a:pt x="820" y="378"/>
                    </a:lnTo>
                    <a:lnTo>
                      <a:pt x="781" y="404"/>
                    </a:lnTo>
                    <a:lnTo>
                      <a:pt x="744" y="429"/>
                    </a:lnTo>
                    <a:lnTo>
                      <a:pt x="705" y="454"/>
                    </a:lnTo>
                    <a:lnTo>
                      <a:pt x="670" y="480"/>
                    </a:lnTo>
                    <a:lnTo>
                      <a:pt x="636" y="505"/>
                    </a:lnTo>
                    <a:lnTo>
                      <a:pt x="601" y="534"/>
                    </a:lnTo>
                    <a:lnTo>
                      <a:pt x="569" y="559"/>
                    </a:lnTo>
                    <a:lnTo>
                      <a:pt x="537" y="588"/>
                    </a:lnTo>
                    <a:lnTo>
                      <a:pt x="505" y="613"/>
                    </a:lnTo>
                    <a:lnTo>
                      <a:pt x="476" y="642"/>
                    </a:lnTo>
                    <a:lnTo>
                      <a:pt x="470" y="667"/>
                    </a:lnTo>
                    <a:lnTo>
                      <a:pt x="464" y="690"/>
                    </a:lnTo>
                    <a:lnTo>
                      <a:pt x="457" y="712"/>
                    </a:lnTo>
                    <a:lnTo>
                      <a:pt x="457" y="731"/>
                    </a:lnTo>
                    <a:lnTo>
                      <a:pt x="454" y="750"/>
                    </a:lnTo>
                    <a:lnTo>
                      <a:pt x="454" y="766"/>
                    </a:lnTo>
                    <a:lnTo>
                      <a:pt x="451" y="779"/>
                    </a:lnTo>
                    <a:lnTo>
                      <a:pt x="454" y="785"/>
                    </a:lnTo>
                    <a:lnTo>
                      <a:pt x="454" y="792"/>
                    </a:lnTo>
                    <a:lnTo>
                      <a:pt x="454" y="795"/>
                    </a:lnTo>
                    <a:lnTo>
                      <a:pt x="343" y="795"/>
                    </a:lnTo>
                    <a:lnTo>
                      <a:pt x="270" y="903"/>
                    </a:lnTo>
                    <a:lnTo>
                      <a:pt x="212" y="1015"/>
                    </a:lnTo>
                    <a:lnTo>
                      <a:pt x="168" y="1126"/>
                    </a:lnTo>
                    <a:lnTo>
                      <a:pt x="143" y="1240"/>
                    </a:lnTo>
                    <a:lnTo>
                      <a:pt x="130" y="1351"/>
                    </a:lnTo>
                    <a:lnTo>
                      <a:pt x="136" y="1466"/>
                    </a:lnTo>
                    <a:lnTo>
                      <a:pt x="155" y="1577"/>
                    </a:lnTo>
                    <a:lnTo>
                      <a:pt x="194" y="1688"/>
                    </a:lnTo>
                    <a:lnTo>
                      <a:pt x="244" y="1793"/>
                    </a:lnTo>
                    <a:lnTo>
                      <a:pt x="314" y="1898"/>
                    </a:lnTo>
                    <a:lnTo>
                      <a:pt x="317" y="1901"/>
                    </a:lnTo>
                    <a:lnTo>
                      <a:pt x="317" y="1908"/>
                    </a:lnTo>
                    <a:lnTo>
                      <a:pt x="317" y="1914"/>
                    </a:lnTo>
                    <a:lnTo>
                      <a:pt x="314" y="1917"/>
                    </a:lnTo>
                    <a:lnTo>
                      <a:pt x="314" y="1923"/>
                    </a:lnTo>
                    <a:lnTo>
                      <a:pt x="312" y="1930"/>
                    </a:lnTo>
                    <a:lnTo>
                      <a:pt x="305" y="1936"/>
                    </a:lnTo>
                    <a:lnTo>
                      <a:pt x="298" y="1942"/>
                    </a:lnTo>
                    <a:lnTo>
                      <a:pt x="292" y="1949"/>
                    </a:lnTo>
                    <a:lnTo>
                      <a:pt x="286" y="1952"/>
                    </a:lnTo>
                    <a:lnTo>
                      <a:pt x="276" y="1955"/>
                    </a:lnTo>
                    <a:lnTo>
                      <a:pt x="266" y="1958"/>
                    </a:lnTo>
                    <a:lnTo>
                      <a:pt x="260" y="1958"/>
                    </a:lnTo>
                    <a:lnTo>
                      <a:pt x="251" y="1958"/>
                    </a:lnTo>
                    <a:lnTo>
                      <a:pt x="241" y="1958"/>
                    </a:lnTo>
                    <a:lnTo>
                      <a:pt x="235" y="1955"/>
                    </a:lnTo>
                    <a:lnTo>
                      <a:pt x="229" y="1952"/>
                    </a:lnTo>
                    <a:lnTo>
                      <a:pt x="222" y="1949"/>
                    </a:lnTo>
                    <a:lnTo>
                      <a:pt x="219" y="1945"/>
                    </a:lnTo>
                    <a:lnTo>
                      <a:pt x="216" y="1942"/>
                    </a:lnTo>
                    <a:lnTo>
                      <a:pt x="108" y="1783"/>
                    </a:lnTo>
                    <a:lnTo>
                      <a:pt x="35" y="1618"/>
                    </a:lnTo>
                    <a:lnTo>
                      <a:pt x="0" y="1447"/>
                    </a:lnTo>
                    <a:lnTo>
                      <a:pt x="3" y="1268"/>
                    </a:lnTo>
                    <a:lnTo>
                      <a:pt x="42" y="1094"/>
                    </a:lnTo>
                    <a:lnTo>
                      <a:pt x="114" y="919"/>
                    </a:lnTo>
                    <a:lnTo>
                      <a:pt x="222" y="748"/>
                    </a:lnTo>
                    <a:lnTo>
                      <a:pt x="362" y="586"/>
                    </a:lnTo>
                    <a:lnTo>
                      <a:pt x="533" y="432"/>
                    </a:lnTo>
                    <a:lnTo>
                      <a:pt x="737" y="292"/>
                    </a:lnTo>
                    <a:lnTo>
                      <a:pt x="842" y="233"/>
                    </a:lnTo>
                    <a:lnTo>
                      <a:pt x="975" y="166"/>
                    </a:lnTo>
                    <a:lnTo>
                      <a:pt x="1128" y="102"/>
                    </a:lnTo>
                    <a:lnTo>
                      <a:pt x="1300" y="51"/>
                    </a:lnTo>
                    <a:lnTo>
                      <a:pt x="1484" y="13"/>
                    </a:lnTo>
                    <a:lnTo>
                      <a:pt x="1678" y="0"/>
                    </a:lnTo>
                    <a:lnTo>
                      <a:pt x="1878" y="22"/>
                    </a:lnTo>
                    <a:lnTo>
                      <a:pt x="2075" y="80"/>
                    </a:lnTo>
                    <a:lnTo>
                      <a:pt x="2269" y="184"/>
                    </a:lnTo>
                    <a:lnTo>
                      <a:pt x="2456" y="343"/>
                    </a:lnTo>
                    <a:lnTo>
                      <a:pt x="2498" y="392"/>
                    </a:lnTo>
                    <a:lnTo>
                      <a:pt x="2533" y="439"/>
                    </a:lnTo>
                    <a:lnTo>
                      <a:pt x="2564" y="490"/>
                    </a:lnTo>
                    <a:lnTo>
                      <a:pt x="2589" y="537"/>
                    </a:lnTo>
                    <a:lnTo>
                      <a:pt x="2613" y="579"/>
                    </a:lnTo>
                    <a:lnTo>
                      <a:pt x="2628" y="617"/>
                    </a:lnTo>
                    <a:lnTo>
                      <a:pt x="2638" y="645"/>
                    </a:lnTo>
                    <a:lnTo>
                      <a:pt x="2643" y="665"/>
                    </a:lnTo>
                    <a:lnTo>
                      <a:pt x="2643" y="667"/>
                    </a:lnTo>
                    <a:lnTo>
                      <a:pt x="2641" y="662"/>
                    </a:lnTo>
                    <a:lnTo>
                      <a:pt x="2399" y="424"/>
                    </a:lnTo>
                    <a:close/>
                  </a:path>
                </a:pathLst>
              </a:custGeom>
              <a:solidFill>
                <a:srgbClr val="E4CBB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6" name="Freeform 1839">
                <a:extLst>
                  <a:ext uri="{FF2B5EF4-FFF2-40B4-BE49-F238E27FC236}">
                    <a16:creationId xmlns:a16="http://schemas.microsoft.com/office/drawing/2014/main" id="{BE0B484D-3FBB-4EA0-A9CB-32F58C4A3FC3}"/>
                  </a:ext>
                </a:extLst>
              </p:cNvPr>
              <p:cNvSpPr>
                <a:spLocks noEditPoints="1"/>
              </p:cNvSpPr>
              <p:nvPr/>
            </p:nvSpPr>
            <p:spPr bwMode="auto">
              <a:xfrm>
                <a:off x="2436" y="1511"/>
                <a:ext cx="666" cy="494"/>
              </a:xfrm>
              <a:custGeom>
                <a:avLst/>
                <a:gdLst>
                  <a:gd name="T0" fmla="*/ 140 w 2663"/>
                  <a:gd name="T1" fmla="*/ 17 h 1978"/>
                  <a:gd name="T2" fmla="*/ 117 w 2663"/>
                  <a:gd name="T3" fmla="*/ 8 h 1978"/>
                  <a:gd name="T4" fmla="*/ 95 w 2663"/>
                  <a:gd name="T5" fmla="*/ 9 h 1978"/>
                  <a:gd name="T6" fmla="*/ 84 w 2663"/>
                  <a:gd name="T7" fmla="*/ 9 h 1978"/>
                  <a:gd name="T8" fmla="*/ 74 w 2663"/>
                  <a:gd name="T9" fmla="*/ 13 h 1978"/>
                  <a:gd name="T10" fmla="*/ 65 w 2663"/>
                  <a:gd name="T11" fmla="*/ 16 h 1978"/>
                  <a:gd name="T12" fmla="*/ 52 w 2663"/>
                  <a:gd name="T13" fmla="*/ 24 h 1978"/>
                  <a:gd name="T14" fmla="*/ 48 w 2663"/>
                  <a:gd name="T15" fmla="*/ 28 h 1978"/>
                  <a:gd name="T16" fmla="*/ 45 w 2663"/>
                  <a:gd name="T17" fmla="*/ 29 h 1978"/>
                  <a:gd name="T18" fmla="*/ 40 w 2663"/>
                  <a:gd name="T19" fmla="*/ 32 h 1978"/>
                  <a:gd name="T20" fmla="*/ 38 w 2663"/>
                  <a:gd name="T21" fmla="*/ 33 h 1978"/>
                  <a:gd name="T22" fmla="*/ 35 w 2663"/>
                  <a:gd name="T23" fmla="*/ 38 h 1978"/>
                  <a:gd name="T24" fmla="*/ 31 w 2663"/>
                  <a:gd name="T25" fmla="*/ 41 h 1978"/>
                  <a:gd name="T26" fmla="*/ 31 w 2663"/>
                  <a:gd name="T27" fmla="*/ 42 h 1978"/>
                  <a:gd name="T28" fmla="*/ 30 w 2663"/>
                  <a:gd name="T29" fmla="*/ 44 h 1978"/>
                  <a:gd name="T30" fmla="*/ 29 w 2663"/>
                  <a:gd name="T31" fmla="*/ 46 h 1978"/>
                  <a:gd name="T32" fmla="*/ 29 w 2663"/>
                  <a:gd name="T33" fmla="*/ 48 h 1978"/>
                  <a:gd name="T34" fmla="*/ 28 w 2663"/>
                  <a:gd name="T35" fmla="*/ 49 h 1978"/>
                  <a:gd name="T36" fmla="*/ 30 w 2663"/>
                  <a:gd name="T37" fmla="*/ 50 h 1978"/>
                  <a:gd name="T38" fmla="*/ 30 w 2663"/>
                  <a:gd name="T39" fmla="*/ 50 h 1978"/>
                  <a:gd name="T40" fmla="*/ 22 w 2663"/>
                  <a:gd name="T41" fmla="*/ 50 h 1978"/>
                  <a:gd name="T42" fmla="*/ 14 w 2663"/>
                  <a:gd name="T43" fmla="*/ 64 h 1978"/>
                  <a:gd name="T44" fmla="*/ 10 w 2663"/>
                  <a:gd name="T45" fmla="*/ 78 h 1978"/>
                  <a:gd name="T46" fmla="*/ 8 w 2663"/>
                  <a:gd name="T47" fmla="*/ 85 h 1978"/>
                  <a:gd name="T48" fmla="*/ 9 w 2663"/>
                  <a:gd name="T49" fmla="*/ 92 h 1978"/>
                  <a:gd name="T50" fmla="*/ 10 w 2663"/>
                  <a:gd name="T51" fmla="*/ 99 h 1978"/>
                  <a:gd name="T52" fmla="*/ 16 w 2663"/>
                  <a:gd name="T53" fmla="*/ 113 h 1978"/>
                  <a:gd name="T54" fmla="*/ 21 w 2663"/>
                  <a:gd name="T55" fmla="*/ 119 h 1978"/>
                  <a:gd name="T56" fmla="*/ 21 w 2663"/>
                  <a:gd name="T57" fmla="*/ 120 h 1978"/>
                  <a:gd name="T58" fmla="*/ 21 w 2663"/>
                  <a:gd name="T59" fmla="*/ 120 h 1978"/>
                  <a:gd name="T60" fmla="*/ 20 w 2663"/>
                  <a:gd name="T61" fmla="*/ 121 h 1978"/>
                  <a:gd name="T62" fmla="*/ 19 w 2663"/>
                  <a:gd name="T63" fmla="*/ 121 h 1978"/>
                  <a:gd name="T64" fmla="*/ 19 w 2663"/>
                  <a:gd name="T65" fmla="*/ 123 h 1978"/>
                  <a:gd name="T66" fmla="*/ 19 w 2663"/>
                  <a:gd name="T67" fmla="*/ 123 h 1978"/>
                  <a:gd name="T68" fmla="*/ 18 w 2663"/>
                  <a:gd name="T69" fmla="*/ 123 h 1978"/>
                  <a:gd name="T70" fmla="*/ 16 w 2663"/>
                  <a:gd name="T71" fmla="*/ 122 h 1978"/>
                  <a:gd name="T72" fmla="*/ 15 w 2663"/>
                  <a:gd name="T73" fmla="*/ 122 h 1978"/>
                  <a:gd name="T74" fmla="*/ 14 w 2663"/>
                  <a:gd name="T75" fmla="*/ 122 h 1978"/>
                  <a:gd name="T76" fmla="*/ 14 w 2663"/>
                  <a:gd name="T77" fmla="*/ 122 h 1978"/>
                  <a:gd name="T78" fmla="*/ 7 w 2663"/>
                  <a:gd name="T79" fmla="*/ 112 h 1978"/>
                  <a:gd name="T80" fmla="*/ 1 w 2663"/>
                  <a:gd name="T81" fmla="*/ 91 h 1978"/>
                  <a:gd name="T82" fmla="*/ 4 w 2663"/>
                  <a:gd name="T83" fmla="*/ 69 h 1978"/>
                  <a:gd name="T84" fmla="*/ 7 w 2663"/>
                  <a:gd name="T85" fmla="*/ 58 h 1978"/>
                  <a:gd name="T86" fmla="*/ 14 w 2663"/>
                  <a:gd name="T87" fmla="*/ 47 h 1978"/>
                  <a:gd name="T88" fmla="*/ 23 w 2663"/>
                  <a:gd name="T89" fmla="*/ 37 h 1978"/>
                  <a:gd name="T90" fmla="*/ 47 w 2663"/>
                  <a:gd name="T91" fmla="*/ 19 h 1978"/>
                  <a:gd name="T92" fmla="*/ 62 w 2663"/>
                  <a:gd name="T93" fmla="*/ 11 h 1978"/>
                  <a:gd name="T94" fmla="*/ 71 w 2663"/>
                  <a:gd name="T95" fmla="*/ 6 h 1978"/>
                  <a:gd name="T96" fmla="*/ 82 w 2663"/>
                  <a:gd name="T97" fmla="*/ 3 h 1978"/>
                  <a:gd name="T98" fmla="*/ 94 w 2663"/>
                  <a:gd name="T99" fmla="*/ 1 h 1978"/>
                  <a:gd name="T100" fmla="*/ 118 w 2663"/>
                  <a:gd name="T101" fmla="*/ 2 h 1978"/>
                  <a:gd name="T102" fmla="*/ 142 w 2663"/>
                  <a:gd name="T103" fmla="*/ 13 h 1978"/>
                  <a:gd name="T104" fmla="*/ 155 w 2663"/>
                  <a:gd name="T105" fmla="*/ 21 h 1978"/>
                  <a:gd name="T106" fmla="*/ 157 w 2663"/>
                  <a:gd name="T107" fmla="*/ 25 h 1978"/>
                  <a:gd name="T108" fmla="*/ 160 w 2663"/>
                  <a:gd name="T109" fmla="*/ 28 h 1978"/>
                  <a:gd name="T110" fmla="*/ 163 w 2663"/>
                  <a:gd name="T111" fmla="*/ 34 h 1978"/>
                  <a:gd name="T112" fmla="*/ 164 w 2663"/>
                  <a:gd name="T113" fmla="*/ 39 h 1978"/>
                  <a:gd name="T114" fmla="*/ 165 w 2663"/>
                  <a:gd name="T115" fmla="*/ 42 h 1978"/>
                  <a:gd name="T116" fmla="*/ 167 w 2663"/>
                  <a:gd name="T117" fmla="*/ 42 h 1978"/>
                  <a:gd name="T118" fmla="*/ 166 w 2663"/>
                  <a:gd name="T119" fmla="*/ 42 h 19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63"/>
                  <a:gd name="T181" fmla="*/ 0 h 1978"/>
                  <a:gd name="T182" fmla="*/ 2663 w 2663"/>
                  <a:gd name="T183" fmla="*/ 1978 h 19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63" h="1978">
                    <a:moveTo>
                      <a:pt x="2403" y="440"/>
                    </a:moveTo>
                    <a:lnTo>
                      <a:pt x="2228" y="295"/>
                    </a:lnTo>
                    <a:lnTo>
                      <a:pt x="2240" y="279"/>
                    </a:lnTo>
                    <a:lnTo>
                      <a:pt x="2415" y="426"/>
                    </a:lnTo>
                    <a:lnTo>
                      <a:pt x="2403" y="440"/>
                    </a:lnTo>
                    <a:close/>
                    <a:moveTo>
                      <a:pt x="2239" y="278"/>
                    </a:moveTo>
                    <a:lnTo>
                      <a:pt x="2240" y="279"/>
                    </a:lnTo>
                    <a:lnTo>
                      <a:pt x="2235" y="287"/>
                    </a:lnTo>
                    <a:lnTo>
                      <a:pt x="2239" y="278"/>
                    </a:lnTo>
                    <a:close/>
                    <a:moveTo>
                      <a:pt x="2230" y="296"/>
                    </a:moveTo>
                    <a:lnTo>
                      <a:pt x="2048" y="196"/>
                    </a:lnTo>
                    <a:lnTo>
                      <a:pt x="2058" y="180"/>
                    </a:lnTo>
                    <a:lnTo>
                      <a:pt x="2239" y="278"/>
                    </a:lnTo>
                    <a:lnTo>
                      <a:pt x="2230" y="296"/>
                    </a:lnTo>
                    <a:close/>
                    <a:moveTo>
                      <a:pt x="2056" y="179"/>
                    </a:moveTo>
                    <a:lnTo>
                      <a:pt x="2057" y="180"/>
                    </a:lnTo>
                    <a:lnTo>
                      <a:pt x="2058" y="180"/>
                    </a:lnTo>
                    <a:lnTo>
                      <a:pt x="2054" y="189"/>
                    </a:lnTo>
                    <a:lnTo>
                      <a:pt x="2056" y="179"/>
                    </a:lnTo>
                    <a:close/>
                    <a:moveTo>
                      <a:pt x="2050" y="198"/>
                    </a:moveTo>
                    <a:lnTo>
                      <a:pt x="1870" y="147"/>
                    </a:lnTo>
                    <a:lnTo>
                      <a:pt x="1875" y="128"/>
                    </a:lnTo>
                    <a:lnTo>
                      <a:pt x="2056" y="179"/>
                    </a:lnTo>
                    <a:lnTo>
                      <a:pt x="2050" y="198"/>
                    </a:lnTo>
                    <a:close/>
                    <a:moveTo>
                      <a:pt x="1873" y="128"/>
                    </a:moveTo>
                    <a:lnTo>
                      <a:pt x="1874" y="128"/>
                    </a:lnTo>
                    <a:lnTo>
                      <a:pt x="1875" y="128"/>
                    </a:lnTo>
                    <a:lnTo>
                      <a:pt x="1872" y="137"/>
                    </a:lnTo>
                    <a:lnTo>
                      <a:pt x="1873" y="128"/>
                    </a:lnTo>
                    <a:close/>
                    <a:moveTo>
                      <a:pt x="1871" y="147"/>
                    </a:moveTo>
                    <a:lnTo>
                      <a:pt x="1690" y="128"/>
                    </a:lnTo>
                    <a:lnTo>
                      <a:pt x="1692" y="109"/>
                    </a:lnTo>
                    <a:lnTo>
                      <a:pt x="1873" y="128"/>
                    </a:lnTo>
                    <a:lnTo>
                      <a:pt x="1871" y="147"/>
                    </a:lnTo>
                    <a:close/>
                    <a:moveTo>
                      <a:pt x="1690" y="109"/>
                    </a:moveTo>
                    <a:lnTo>
                      <a:pt x="1691" y="108"/>
                    </a:lnTo>
                    <a:lnTo>
                      <a:pt x="1692" y="109"/>
                    </a:lnTo>
                    <a:lnTo>
                      <a:pt x="1691" y="118"/>
                    </a:lnTo>
                    <a:lnTo>
                      <a:pt x="1690" y="109"/>
                    </a:lnTo>
                    <a:close/>
                    <a:moveTo>
                      <a:pt x="1692" y="128"/>
                    </a:moveTo>
                    <a:lnTo>
                      <a:pt x="1513" y="140"/>
                    </a:lnTo>
                    <a:lnTo>
                      <a:pt x="1512" y="122"/>
                    </a:lnTo>
                    <a:lnTo>
                      <a:pt x="1690" y="109"/>
                    </a:lnTo>
                    <a:lnTo>
                      <a:pt x="1692" y="128"/>
                    </a:lnTo>
                    <a:close/>
                    <a:moveTo>
                      <a:pt x="1511" y="122"/>
                    </a:moveTo>
                    <a:lnTo>
                      <a:pt x="1512" y="122"/>
                    </a:lnTo>
                    <a:lnTo>
                      <a:pt x="1513" y="131"/>
                    </a:lnTo>
                    <a:lnTo>
                      <a:pt x="1511" y="122"/>
                    </a:lnTo>
                    <a:close/>
                    <a:moveTo>
                      <a:pt x="1515" y="140"/>
                    </a:moveTo>
                    <a:lnTo>
                      <a:pt x="1346" y="172"/>
                    </a:lnTo>
                    <a:lnTo>
                      <a:pt x="1343" y="153"/>
                    </a:lnTo>
                    <a:lnTo>
                      <a:pt x="1511" y="122"/>
                    </a:lnTo>
                    <a:lnTo>
                      <a:pt x="1515" y="140"/>
                    </a:lnTo>
                    <a:close/>
                    <a:moveTo>
                      <a:pt x="1342" y="153"/>
                    </a:moveTo>
                    <a:lnTo>
                      <a:pt x="1342" y="153"/>
                    </a:lnTo>
                    <a:lnTo>
                      <a:pt x="1343" y="153"/>
                    </a:lnTo>
                    <a:lnTo>
                      <a:pt x="1345" y="163"/>
                    </a:lnTo>
                    <a:lnTo>
                      <a:pt x="1342" y="153"/>
                    </a:lnTo>
                    <a:close/>
                    <a:moveTo>
                      <a:pt x="1347" y="172"/>
                    </a:moveTo>
                    <a:lnTo>
                      <a:pt x="1192" y="223"/>
                    </a:lnTo>
                    <a:lnTo>
                      <a:pt x="1186" y="204"/>
                    </a:lnTo>
                    <a:lnTo>
                      <a:pt x="1342" y="153"/>
                    </a:lnTo>
                    <a:lnTo>
                      <a:pt x="1347" y="172"/>
                    </a:lnTo>
                    <a:close/>
                    <a:moveTo>
                      <a:pt x="1185" y="205"/>
                    </a:moveTo>
                    <a:lnTo>
                      <a:pt x="1186" y="204"/>
                    </a:lnTo>
                    <a:lnTo>
                      <a:pt x="1189" y="214"/>
                    </a:lnTo>
                    <a:lnTo>
                      <a:pt x="1185" y="205"/>
                    </a:lnTo>
                    <a:close/>
                    <a:moveTo>
                      <a:pt x="1193" y="223"/>
                    </a:moveTo>
                    <a:lnTo>
                      <a:pt x="1053" y="283"/>
                    </a:lnTo>
                    <a:lnTo>
                      <a:pt x="1045" y="265"/>
                    </a:lnTo>
                    <a:lnTo>
                      <a:pt x="1185" y="205"/>
                    </a:lnTo>
                    <a:lnTo>
                      <a:pt x="1193" y="223"/>
                    </a:lnTo>
                    <a:close/>
                    <a:moveTo>
                      <a:pt x="1045" y="266"/>
                    </a:moveTo>
                    <a:lnTo>
                      <a:pt x="1045" y="266"/>
                    </a:lnTo>
                    <a:lnTo>
                      <a:pt x="1045" y="265"/>
                    </a:lnTo>
                    <a:lnTo>
                      <a:pt x="1049" y="274"/>
                    </a:lnTo>
                    <a:lnTo>
                      <a:pt x="1045" y="266"/>
                    </a:lnTo>
                    <a:close/>
                    <a:moveTo>
                      <a:pt x="1054" y="283"/>
                    </a:moveTo>
                    <a:lnTo>
                      <a:pt x="932" y="343"/>
                    </a:lnTo>
                    <a:lnTo>
                      <a:pt x="924" y="326"/>
                    </a:lnTo>
                    <a:lnTo>
                      <a:pt x="1045" y="266"/>
                    </a:lnTo>
                    <a:lnTo>
                      <a:pt x="1054" y="283"/>
                    </a:lnTo>
                    <a:close/>
                    <a:moveTo>
                      <a:pt x="924" y="327"/>
                    </a:moveTo>
                    <a:lnTo>
                      <a:pt x="924" y="326"/>
                    </a:lnTo>
                    <a:lnTo>
                      <a:pt x="928" y="334"/>
                    </a:lnTo>
                    <a:lnTo>
                      <a:pt x="924" y="327"/>
                    </a:lnTo>
                    <a:close/>
                    <a:moveTo>
                      <a:pt x="932" y="343"/>
                    </a:moveTo>
                    <a:lnTo>
                      <a:pt x="834" y="397"/>
                    </a:lnTo>
                    <a:lnTo>
                      <a:pt x="826" y="381"/>
                    </a:lnTo>
                    <a:lnTo>
                      <a:pt x="924" y="327"/>
                    </a:lnTo>
                    <a:lnTo>
                      <a:pt x="932" y="343"/>
                    </a:lnTo>
                    <a:close/>
                    <a:moveTo>
                      <a:pt x="824" y="381"/>
                    </a:moveTo>
                    <a:lnTo>
                      <a:pt x="824" y="381"/>
                    </a:lnTo>
                    <a:lnTo>
                      <a:pt x="826" y="381"/>
                    </a:lnTo>
                    <a:lnTo>
                      <a:pt x="830" y="388"/>
                    </a:lnTo>
                    <a:lnTo>
                      <a:pt x="824" y="381"/>
                    </a:lnTo>
                    <a:close/>
                    <a:moveTo>
                      <a:pt x="835" y="396"/>
                    </a:moveTo>
                    <a:lnTo>
                      <a:pt x="797" y="421"/>
                    </a:lnTo>
                    <a:lnTo>
                      <a:pt x="786" y="406"/>
                    </a:lnTo>
                    <a:lnTo>
                      <a:pt x="824" y="381"/>
                    </a:lnTo>
                    <a:lnTo>
                      <a:pt x="835" y="396"/>
                    </a:lnTo>
                    <a:close/>
                    <a:moveTo>
                      <a:pt x="786" y="406"/>
                    </a:moveTo>
                    <a:lnTo>
                      <a:pt x="710" y="457"/>
                    </a:lnTo>
                    <a:lnTo>
                      <a:pt x="786" y="406"/>
                    </a:lnTo>
                    <a:lnTo>
                      <a:pt x="791" y="414"/>
                    </a:lnTo>
                    <a:lnTo>
                      <a:pt x="786" y="406"/>
                    </a:lnTo>
                    <a:close/>
                    <a:moveTo>
                      <a:pt x="797" y="421"/>
                    </a:moveTo>
                    <a:lnTo>
                      <a:pt x="758" y="447"/>
                    </a:lnTo>
                    <a:lnTo>
                      <a:pt x="748" y="431"/>
                    </a:lnTo>
                    <a:lnTo>
                      <a:pt x="786" y="406"/>
                    </a:lnTo>
                    <a:lnTo>
                      <a:pt x="797" y="421"/>
                    </a:lnTo>
                    <a:close/>
                    <a:moveTo>
                      <a:pt x="758" y="447"/>
                    </a:moveTo>
                    <a:lnTo>
                      <a:pt x="721" y="473"/>
                    </a:lnTo>
                    <a:lnTo>
                      <a:pt x="710" y="457"/>
                    </a:lnTo>
                    <a:lnTo>
                      <a:pt x="748" y="431"/>
                    </a:lnTo>
                    <a:lnTo>
                      <a:pt x="758" y="447"/>
                    </a:lnTo>
                    <a:close/>
                    <a:moveTo>
                      <a:pt x="710" y="457"/>
                    </a:moveTo>
                    <a:lnTo>
                      <a:pt x="710" y="457"/>
                    </a:lnTo>
                    <a:lnTo>
                      <a:pt x="715" y="464"/>
                    </a:lnTo>
                    <a:lnTo>
                      <a:pt x="710" y="457"/>
                    </a:lnTo>
                    <a:close/>
                    <a:moveTo>
                      <a:pt x="721" y="472"/>
                    </a:moveTo>
                    <a:lnTo>
                      <a:pt x="686" y="498"/>
                    </a:lnTo>
                    <a:lnTo>
                      <a:pt x="674" y="482"/>
                    </a:lnTo>
                    <a:lnTo>
                      <a:pt x="710" y="457"/>
                    </a:lnTo>
                    <a:lnTo>
                      <a:pt x="721" y="472"/>
                    </a:lnTo>
                    <a:close/>
                    <a:moveTo>
                      <a:pt x="686" y="498"/>
                    </a:moveTo>
                    <a:lnTo>
                      <a:pt x="651" y="523"/>
                    </a:lnTo>
                    <a:lnTo>
                      <a:pt x="640" y="507"/>
                    </a:lnTo>
                    <a:lnTo>
                      <a:pt x="674" y="482"/>
                    </a:lnTo>
                    <a:lnTo>
                      <a:pt x="686" y="498"/>
                    </a:lnTo>
                    <a:close/>
                    <a:moveTo>
                      <a:pt x="639" y="509"/>
                    </a:moveTo>
                    <a:lnTo>
                      <a:pt x="639" y="509"/>
                    </a:lnTo>
                    <a:lnTo>
                      <a:pt x="640" y="507"/>
                    </a:lnTo>
                    <a:lnTo>
                      <a:pt x="646" y="515"/>
                    </a:lnTo>
                    <a:lnTo>
                      <a:pt x="639" y="509"/>
                    </a:lnTo>
                    <a:close/>
                    <a:moveTo>
                      <a:pt x="651" y="523"/>
                    </a:moveTo>
                    <a:lnTo>
                      <a:pt x="616" y="552"/>
                    </a:lnTo>
                    <a:lnTo>
                      <a:pt x="604" y="537"/>
                    </a:lnTo>
                    <a:lnTo>
                      <a:pt x="639" y="509"/>
                    </a:lnTo>
                    <a:lnTo>
                      <a:pt x="651" y="523"/>
                    </a:lnTo>
                    <a:close/>
                    <a:moveTo>
                      <a:pt x="616" y="552"/>
                    </a:moveTo>
                    <a:lnTo>
                      <a:pt x="615" y="553"/>
                    </a:lnTo>
                    <a:lnTo>
                      <a:pt x="616" y="552"/>
                    </a:lnTo>
                    <a:lnTo>
                      <a:pt x="611" y="544"/>
                    </a:lnTo>
                    <a:lnTo>
                      <a:pt x="616" y="552"/>
                    </a:lnTo>
                    <a:close/>
                    <a:moveTo>
                      <a:pt x="616" y="552"/>
                    </a:moveTo>
                    <a:lnTo>
                      <a:pt x="584" y="577"/>
                    </a:lnTo>
                    <a:lnTo>
                      <a:pt x="573" y="563"/>
                    </a:lnTo>
                    <a:lnTo>
                      <a:pt x="604" y="537"/>
                    </a:lnTo>
                    <a:lnTo>
                      <a:pt x="616" y="552"/>
                    </a:lnTo>
                    <a:close/>
                    <a:moveTo>
                      <a:pt x="572" y="563"/>
                    </a:moveTo>
                    <a:lnTo>
                      <a:pt x="573" y="563"/>
                    </a:lnTo>
                    <a:lnTo>
                      <a:pt x="579" y="569"/>
                    </a:lnTo>
                    <a:lnTo>
                      <a:pt x="572" y="563"/>
                    </a:lnTo>
                    <a:close/>
                    <a:moveTo>
                      <a:pt x="585" y="577"/>
                    </a:moveTo>
                    <a:lnTo>
                      <a:pt x="553" y="606"/>
                    </a:lnTo>
                    <a:lnTo>
                      <a:pt x="540" y="591"/>
                    </a:lnTo>
                    <a:lnTo>
                      <a:pt x="572" y="563"/>
                    </a:lnTo>
                    <a:lnTo>
                      <a:pt x="585" y="577"/>
                    </a:lnTo>
                    <a:close/>
                    <a:moveTo>
                      <a:pt x="553" y="606"/>
                    </a:moveTo>
                    <a:lnTo>
                      <a:pt x="553" y="606"/>
                    </a:lnTo>
                    <a:lnTo>
                      <a:pt x="547" y="598"/>
                    </a:lnTo>
                    <a:lnTo>
                      <a:pt x="553" y="606"/>
                    </a:lnTo>
                    <a:close/>
                    <a:moveTo>
                      <a:pt x="553" y="606"/>
                    </a:moveTo>
                    <a:lnTo>
                      <a:pt x="521" y="631"/>
                    </a:lnTo>
                    <a:lnTo>
                      <a:pt x="509" y="617"/>
                    </a:lnTo>
                    <a:lnTo>
                      <a:pt x="541" y="591"/>
                    </a:lnTo>
                    <a:lnTo>
                      <a:pt x="553" y="606"/>
                    </a:lnTo>
                    <a:close/>
                    <a:moveTo>
                      <a:pt x="508" y="617"/>
                    </a:moveTo>
                    <a:lnTo>
                      <a:pt x="509" y="617"/>
                    </a:lnTo>
                    <a:lnTo>
                      <a:pt x="515" y="623"/>
                    </a:lnTo>
                    <a:lnTo>
                      <a:pt x="508" y="617"/>
                    </a:lnTo>
                    <a:close/>
                    <a:moveTo>
                      <a:pt x="522" y="631"/>
                    </a:moveTo>
                    <a:lnTo>
                      <a:pt x="494" y="660"/>
                    </a:lnTo>
                    <a:lnTo>
                      <a:pt x="479" y="645"/>
                    </a:lnTo>
                    <a:lnTo>
                      <a:pt x="508" y="617"/>
                    </a:lnTo>
                    <a:lnTo>
                      <a:pt x="522" y="631"/>
                    </a:lnTo>
                    <a:close/>
                    <a:moveTo>
                      <a:pt x="477" y="650"/>
                    </a:moveTo>
                    <a:lnTo>
                      <a:pt x="478" y="647"/>
                    </a:lnTo>
                    <a:lnTo>
                      <a:pt x="479" y="645"/>
                    </a:lnTo>
                    <a:lnTo>
                      <a:pt x="486" y="652"/>
                    </a:lnTo>
                    <a:lnTo>
                      <a:pt x="477" y="650"/>
                    </a:lnTo>
                    <a:close/>
                    <a:moveTo>
                      <a:pt x="496" y="655"/>
                    </a:moveTo>
                    <a:lnTo>
                      <a:pt x="489" y="681"/>
                    </a:lnTo>
                    <a:lnTo>
                      <a:pt x="471" y="675"/>
                    </a:lnTo>
                    <a:lnTo>
                      <a:pt x="477" y="650"/>
                    </a:lnTo>
                    <a:lnTo>
                      <a:pt x="496" y="655"/>
                    </a:lnTo>
                    <a:close/>
                    <a:moveTo>
                      <a:pt x="489" y="681"/>
                    </a:moveTo>
                    <a:lnTo>
                      <a:pt x="489" y="681"/>
                    </a:lnTo>
                    <a:lnTo>
                      <a:pt x="480" y="677"/>
                    </a:lnTo>
                    <a:lnTo>
                      <a:pt x="489" y="681"/>
                    </a:lnTo>
                    <a:close/>
                    <a:moveTo>
                      <a:pt x="489" y="681"/>
                    </a:moveTo>
                    <a:lnTo>
                      <a:pt x="483" y="703"/>
                    </a:lnTo>
                    <a:lnTo>
                      <a:pt x="465" y="697"/>
                    </a:lnTo>
                    <a:lnTo>
                      <a:pt x="471" y="675"/>
                    </a:lnTo>
                    <a:lnTo>
                      <a:pt x="489" y="681"/>
                    </a:lnTo>
                    <a:close/>
                    <a:moveTo>
                      <a:pt x="483" y="703"/>
                    </a:moveTo>
                    <a:lnTo>
                      <a:pt x="476" y="725"/>
                    </a:lnTo>
                    <a:lnTo>
                      <a:pt x="458" y="719"/>
                    </a:lnTo>
                    <a:lnTo>
                      <a:pt x="465" y="697"/>
                    </a:lnTo>
                    <a:lnTo>
                      <a:pt x="483" y="703"/>
                    </a:lnTo>
                    <a:close/>
                    <a:moveTo>
                      <a:pt x="458" y="722"/>
                    </a:moveTo>
                    <a:lnTo>
                      <a:pt x="458" y="721"/>
                    </a:lnTo>
                    <a:lnTo>
                      <a:pt x="458" y="719"/>
                    </a:lnTo>
                    <a:lnTo>
                      <a:pt x="467" y="722"/>
                    </a:lnTo>
                    <a:lnTo>
                      <a:pt x="458" y="722"/>
                    </a:lnTo>
                    <a:close/>
                    <a:moveTo>
                      <a:pt x="477" y="722"/>
                    </a:moveTo>
                    <a:lnTo>
                      <a:pt x="477" y="741"/>
                    </a:lnTo>
                    <a:lnTo>
                      <a:pt x="458" y="741"/>
                    </a:lnTo>
                    <a:lnTo>
                      <a:pt x="458" y="722"/>
                    </a:lnTo>
                    <a:lnTo>
                      <a:pt x="477" y="722"/>
                    </a:lnTo>
                    <a:close/>
                    <a:moveTo>
                      <a:pt x="477" y="741"/>
                    </a:moveTo>
                    <a:lnTo>
                      <a:pt x="477" y="742"/>
                    </a:lnTo>
                    <a:lnTo>
                      <a:pt x="477" y="743"/>
                    </a:lnTo>
                    <a:lnTo>
                      <a:pt x="467" y="741"/>
                    </a:lnTo>
                    <a:lnTo>
                      <a:pt x="477" y="741"/>
                    </a:lnTo>
                    <a:close/>
                    <a:moveTo>
                      <a:pt x="477" y="743"/>
                    </a:moveTo>
                    <a:lnTo>
                      <a:pt x="474" y="762"/>
                    </a:lnTo>
                    <a:lnTo>
                      <a:pt x="455" y="759"/>
                    </a:lnTo>
                    <a:lnTo>
                      <a:pt x="458" y="740"/>
                    </a:lnTo>
                    <a:lnTo>
                      <a:pt x="477" y="743"/>
                    </a:lnTo>
                    <a:close/>
                    <a:moveTo>
                      <a:pt x="455" y="760"/>
                    </a:moveTo>
                    <a:lnTo>
                      <a:pt x="455" y="760"/>
                    </a:lnTo>
                    <a:lnTo>
                      <a:pt x="455" y="759"/>
                    </a:lnTo>
                    <a:lnTo>
                      <a:pt x="464" y="760"/>
                    </a:lnTo>
                    <a:lnTo>
                      <a:pt x="455" y="760"/>
                    </a:lnTo>
                    <a:close/>
                    <a:moveTo>
                      <a:pt x="474" y="760"/>
                    </a:moveTo>
                    <a:lnTo>
                      <a:pt x="474" y="776"/>
                    </a:lnTo>
                    <a:lnTo>
                      <a:pt x="455" y="776"/>
                    </a:lnTo>
                    <a:lnTo>
                      <a:pt x="455" y="760"/>
                    </a:lnTo>
                    <a:lnTo>
                      <a:pt x="474" y="760"/>
                    </a:lnTo>
                    <a:close/>
                    <a:moveTo>
                      <a:pt x="474" y="776"/>
                    </a:moveTo>
                    <a:lnTo>
                      <a:pt x="474" y="778"/>
                    </a:lnTo>
                    <a:lnTo>
                      <a:pt x="474" y="779"/>
                    </a:lnTo>
                    <a:lnTo>
                      <a:pt x="464" y="776"/>
                    </a:lnTo>
                    <a:lnTo>
                      <a:pt x="474" y="776"/>
                    </a:lnTo>
                    <a:close/>
                    <a:moveTo>
                      <a:pt x="474" y="779"/>
                    </a:moveTo>
                    <a:lnTo>
                      <a:pt x="471" y="791"/>
                    </a:lnTo>
                    <a:lnTo>
                      <a:pt x="452" y="786"/>
                    </a:lnTo>
                    <a:lnTo>
                      <a:pt x="455" y="774"/>
                    </a:lnTo>
                    <a:lnTo>
                      <a:pt x="474" y="779"/>
                    </a:lnTo>
                    <a:close/>
                    <a:moveTo>
                      <a:pt x="453" y="793"/>
                    </a:moveTo>
                    <a:lnTo>
                      <a:pt x="451" y="790"/>
                    </a:lnTo>
                    <a:lnTo>
                      <a:pt x="452" y="786"/>
                    </a:lnTo>
                    <a:lnTo>
                      <a:pt x="461" y="789"/>
                    </a:lnTo>
                    <a:lnTo>
                      <a:pt x="453" y="793"/>
                    </a:lnTo>
                    <a:close/>
                    <a:moveTo>
                      <a:pt x="469" y="785"/>
                    </a:moveTo>
                    <a:lnTo>
                      <a:pt x="473" y="791"/>
                    </a:lnTo>
                    <a:lnTo>
                      <a:pt x="456" y="800"/>
                    </a:lnTo>
                    <a:lnTo>
                      <a:pt x="453" y="793"/>
                    </a:lnTo>
                    <a:lnTo>
                      <a:pt x="469" y="785"/>
                    </a:lnTo>
                    <a:close/>
                    <a:moveTo>
                      <a:pt x="473" y="791"/>
                    </a:moveTo>
                    <a:lnTo>
                      <a:pt x="474" y="793"/>
                    </a:lnTo>
                    <a:lnTo>
                      <a:pt x="474" y="795"/>
                    </a:lnTo>
                    <a:lnTo>
                      <a:pt x="464" y="795"/>
                    </a:lnTo>
                    <a:lnTo>
                      <a:pt x="473" y="791"/>
                    </a:lnTo>
                    <a:close/>
                    <a:moveTo>
                      <a:pt x="474" y="795"/>
                    </a:moveTo>
                    <a:lnTo>
                      <a:pt x="474" y="802"/>
                    </a:lnTo>
                    <a:lnTo>
                      <a:pt x="455" y="802"/>
                    </a:lnTo>
                    <a:lnTo>
                      <a:pt x="455" y="795"/>
                    </a:lnTo>
                    <a:lnTo>
                      <a:pt x="474" y="795"/>
                    </a:lnTo>
                    <a:close/>
                    <a:moveTo>
                      <a:pt x="474" y="802"/>
                    </a:moveTo>
                    <a:lnTo>
                      <a:pt x="474" y="805"/>
                    </a:lnTo>
                    <a:lnTo>
                      <a:pt x="455" y="805"/>
                    </a:lnTo>
                    <a:lnTo>
                      <a:pt x="455" y="802"/>
                    </a:lnTo>
                    <a:lnTo>
                      <a:pt x="474" y="802"/>
                    </a:lnTo>
                    <a:close/>
                    <a:moveTo>
                      <a:pt x="474" y="805"/>
                    </a:moveTo>
                    <a:lnTo>
                      <a:pt x="474" y="814"/>
                    </a:lnTo>
                    <a:lnTo>
                      <a:pt x="464" y="814"/>
                    </a:lnTo>
                    <a:lnTo>
                      <a:pt x="464" y="805"/>
                    </a:lnTo>
                    <a:lnTo>
                      <a:pt x="474" y="805"/>
                    </a:lnTo>
                    <a:close/>
                    <a:moveTo>
                      <a:pt x="464" y="814"/>
                    </a:moveTo>
                    <a:lnTo>
                      <a:pt x="353" y="814"/>
                    </a:lnTo>
                    <a:lnTo>
                      <a:pt x="353" y="795"/>
                    </a:lnTo>
                    <a:lnTo>
                      <a:pt x="464" y="795"/>
                    </a:lnTo>
                    <a:lnTo>
                      <a:pt x="464" y="814"/>
                    </a:lnTo>
                    <a:close/>
                    <a:moveTo>
                      <a:pt x="345" y="800"/>
                    </a:moveTo>
                    <a:lnTo>
                      <a:pt x="348" y="795"/>
                    </a:lnTo>
                    <a:lnTo>
                      <a:pt x="353" y="795"/>
                    </a:lnTo>
                    <a:lnTo>
                      <a:pt x="353" y="805"/>
                    </a:lnTo>
                    <a:lnTo>
                      <a:pt x="345" y="800"/>
                    </a:lnTo>
                    <a:close/>
                    <a:moveTo>
                      <a:pt x="361" y="811"/>
                    </a:moveTo>
                    <a:lnTo>
                      <a:pt x="288" y="919"/>
                    </a:lnTo>
                    <a:lnTo>
                      <a:pt x="272" y="908"/>
                    </a:lnTo>
                    <a:lnTo>
                      <a:pt x="345" y="800"/>
                    </a:lnTo>
                    <a:lnTo>
                      <a:pt x="361" y="811"/>
                    </a:lnTo>
                    <a:close/>
                    <a:moveTo>
                      <a:pt x="271" y="909"/>
                    </a:moveTo>
                    <a:lnTo>
                      <a:pt x="272" y="908"/>
                    </a:lnTo>
                    <a:lnTo>
                      <a:pt x="280" y="913"/>
                    </a:lnTo>
                    <a:lnTo>
                      <a:pt x="271" y="909"/>
                    </a:lnTo>
                    <a:close/>
                    <a:moveTo>
                      <a:pt x="289" y="918"/>
                    </a:moveTo>
                    <a:lnTo>
                      <a:pt x="231" y="1029"/>
                    </a:lnTo>
                    <a:lnTo>
                      <a:pt x="215" y="1020"/>
                    </a:lnTo>
                    <a:lnTo>
                      <a:pt x="271" y="909"/>
                    </a:lnTo>
                    <a:lnTo>
                      <a:pt x="289" y="918"/>
                    </a:lnTo>
                    <a:close/>
                    <a:moveTo>
                      <a:pt x="214" y="1020"/>
                    </a:moveTo>
                    <a:lnTo>
                      <a:pt x="214" y="1020"/>
                    </a:lnTo>
                    <a:lnTo>
                      <a:pt x="215" y="1020"/>
                    </a:lnTo>
                    <a:lnTo>
                      <a:pt x="222" y="1025"/>
                    </a:lnTo>
                    <a:lnTo>
                      <a:pt x="214" y="1020"/>
                    </a:lnTo>
                    <a:close/>
                    <a:moveTo>
                      <a:pt x="231" y="1028"/>
                    </a:moveTo>
                    <a:lnTo>
                      <a:pt x="187" y="1139"/>
                    </a:lnTo>
                    <a:lnTo>
                      <a:pt x="170" y="1132"/>
                    </a:lnTo>
                    <a:lnTo>
                      <a:pt x="214" y="1020"/>
                    </a:lnTo>
                    <a:lnTo>
                      <a:pt x="231" y="1028"/>
                    </a:lnTo>
                    <a:close/>
                    <a:moveTo>
                      <a:pt x="168" y="1134"/>
                    </a:moveTo>
                    <a:lnTo>
                      <a:pt x="170" y="1133"/>
                    </a:lnTo>
                    <a:lnTo>
                      <a:pt x="170" y="1132"/>
                    </a:lnTo>
                    <a:lnTo>
                      <a:pt x="178" y="1136"/>
                    </a:lnTo>
                    <a:lnTo>
                      <a:pt x="168" y="1134"/>
                    </a:lnTo>
                    <a:close/>
                    <a:moveTo>
                      <a:pt x="187" y="1137"/>
                    </a:moveTo>
                    <a:lnTo>
                      <a:pt x="162" y="1252"/>
                    </a:lnTo>
                    <a:lnTo>
                      <a:pt x="143" y="1248"/>
                    </a:lnTo>
                    <a:lnTo>
                      <a:pt x="168" y="1134"/>
                    </a:lnTo>
                    <a:lnTo>
                      <a:pt x="187" y="1137"/>
                    </a:lnTo>
                    <a:close/>
                    <a:moveTo>
                      <a:pt x="143" y="1248"/>
                    </a:moveTo>
                    <a:lnTo>
                      <a:pt x="143" y="1248"/>
                    </a:lnTo>
                    <a:lnTo>
                      <a:pt x="153" y="1250"/>
                    </a:lnTo>
                    <a:lnTo>
                      <a:pt x="143" y="1248"/>
                    </a:lnTo>
                    <a:close/>
                    <a:moveTo>
                      <a:pt x="162" y="1251"/>
                    </a:moveTo>
                    <a:lnTo>
                      <a:pt x="150" y="1362"/>
                    </a:lnTo>
                    <a:lnTo>
                      <a:pt x="131" y="1360"/>
                    </a:lnTo>
                    <a:lnTo>
                      <a:pt x="143" y="1248"/>
                    </a:lnTo>
                    <a:lnTo>
                      <a:pt x="162" y="1251"/>
                    </a:lnTo>
                    <a:close/>
                    <a:moveTo>
                      <a:pt x="131" y="1362"/>
                    </a:moveTo>
                    <a:lnTo>
                      <a:pt x="131" y="1361"/>
                    </a:lnTo>
                    <a:lnTo>
                      <a:pt x="131" y="1360"/>
                    </a:lnTo>
                    <a:lnTo>
                      <a:pt x="140" y="1361"/>
                    </a:lnTo>
                    <a:lnTo>
                      <a:pt x="131" y="1362"/>
                    </a:lnTo>
                    <a:close/>
                    <a:moveTo>
                      <a:pt x="150" y="1361"/>
                    </a:moveTo>
                    <a:lnTo>
                      <a:pt x="156" y="1476"/>
                    </a:lnTo>
                    <a:lnTo>
                      <a:pt x="136" y="1477"/>
                    </a:lnTo>
                    <a:lnTo>
                      <a:pt x="131" y="1362"/>
                    </a:lnTo>
                    <a:lnTo>
                      <a:pt x="150" y="1361"/>
                    </a:lnTo>
                    <a:close/>
                    <a:moveTo>
                      <a:pt x="138" y="1478"/>
                    </a:moveTo>
                    <a:lnTo>
                      <a:pt x="136" y="1477"/>
                    </a:lnTo>
                    <a:lnTo>
                      <a:pt x="146" y="1476"/>
                    </a:lnTo>
                    <a:lnTo>
                      <a:pt x="138" y="1478"/>
                    </a:lnTo>
                    <a:close/>
                    <a:moveTo>
                      <a:pt x="156" y="1474"/>
                    </a:moveTo>
                    <a:lnTo>
                      <a:pt x="175" y="1585"/>
                    </a:lnTo>
                    <a:lnTo>
                      <a:pt x="156" y="1588"/>
                    </a:lnTo>
                    <a:lnTo>
                      <a:pt x="138" y="1478"/>
                    </a:lnTo>
                    <a:lnTo>
                      <a:pt x="156" y="1474"/>
                    </a:lnTo>
                    <a:close/>
                    <a:moveTo>
                      <a:pt x="156" y="1590"/>
                    </a:moveTo>
                    <a:lnTo>
                      <a:pt x="156" y="1589"/>
                    </a:lnTo>
                    <a:lnTo>
                      <a:pt x="156" y="1588"/>
                    </a:lnTo>
                    <a:lnTo>
                      <a:pt x="165" y="1587"/>
                    </a:lnTo>
                    <a:lnTo>
                      <a:pt x="156" y="1590"/>
                    </a:lnTo>
                    <a:close/>
                    <a:moveTo>
                      <a:pt x="175" y="1584"/>
                    </a:moveTo>
                    <a:lnTo>
                      <a:pt x="213" y="1695"/>
                    </a:lnTo>
                    <a:lnTo>
                      <a:pt x="195" y="1702"/>
                    </a:lnTo>
                    <a:lnTo>
                      <a:pt x="156" y="1590"/>
                    </a:lnTo>
                    <a:lnTo>
                      <a:pt x="175" y="1584"/>
                    </a:lnTo>
                    <a:close/>
                    <a:moveTo>
                      <a:pt x="195" y="1703"/>
                    </a:moveTo>
                    <a:lnTo>
                      <a:pt x="195" y="1702"/>
                    </a:lnTo>
                    <a:lnTo>
                      <a:pt x="204" y="1698"/>
                    </a:lnTo>
                    <a:lnTo>
                      <a:pt x="195" y="1703"/>
                    </a:lnTo>
                    <a:close/>
                    <a:moveTo>
                      <a:pt x="213" y="1694"/>
                    </a:moveTo>
                    <a:lnTo>
                      <a:pt x="263" y="1799"/>
                    </a:lnTo>
                    <a:lnTo>
                      <a:pt x="246" y="1807"/>
                    </a:lnTo>
                    <a:lnTo>
                      <a:pt x="195" y="1703"/>
                    </a:lnTo>
                    <a:lnTo>
                      <a:pt x="213" y="1694"/>
                    </a:lnTo>
                    <a:close/>
                    <a:moveTo>
                      <a:pt x="247" y="1809"/>
                    </a:moveTo>
                    <a:lnTo>
                      <a:pt x="247" y="1807"/>
                    </a:lnTo>
                    <a:lnTo>
                      <a:pt x="246" y="1807"/>
                    </a:lnTo>
                    <a:lnTo>
                      <a:pt x="254" y="1803"/>
                    </a:lnTo>
                    <a:lnTo>
                      <a:pt x="247" y="1809"/>
                    </a:lnTo>
                    <a:close/>
                    <a:moveTo>
                      <a:pt x="262" y="1798"/>
                    </a:moveTo>
                    <a:lnTo>
                      <a:pt x="333" y="1902"/>
                    </a:lnTo>
                    <a:lnTo>
                      <a:pt x="316" y="1913"/>
                    </a:lnTo>
                    <a:lnTo>
                      <a:pt x="247" y="1809"/>
                    </a:lnTo>
                    <a:lnTo>
                      <a:pt x="262" y="1798"/>
                    </a:lnTo>
                    <a:close/>
                    <a:moveTo>
                      <a:pt x="317" y="1914"/>
                    </a:moveTo>
                    <a:lnTo>
                      <a:pt x="317" y="1914"/>
                    </a:lnTo>
                    <a:lnTo>
                      <a:pt x="316" y="1913"/>
                    </a:lnTo>
                    <a:lnTo>
                      <a:pt x="324" y="1908"/>
                    </a:lnTo>
                    <a:lnTo>
                      <a:pt x="317" y="1914"/>
                    </a:lnTo>
                    <a:close/>
                    <a:moveTo>
                      <a:pt x="332" y="1901"/>
                    </a:moveTo>
                    <a:lnTo>
                      <a:pt x="334" y="1904"/>
                    </a:lnTo>
                    <a:lnTo>
                      <a:pt x="321" y="1918"/>
                    </a:lnTo>
                    <a:lnTo>
                      <a:pt x="317" y="1914"/>
                    </a:lnTo>
                    <a:lnTo>
                      <a:pt x="332" y="1901"/>
                    </a:lnTo>
                    <a:close/>
                    <a:moveTo>
                      <a:pt x="334" y="1904"/>
                    </a:moveTo>
                    <a:lnTo>
                      <a:pt x="337" y="1907"/>
                    </a:lnTo>
                    <a:lnTo>
                      <a:pt x="337" y="1911"/>
                    </a:lnTo>
                    <a:lnTo>
                      <a:pt x="327" y="1911"/>
                    </a:lnTo>
                    <a:lnTo>
                      <a:pt x="334" y="1904"/>
                    </a:lnTo>
                    <a:close/>
                    <a:moveTo>
                      <a:pt x="337" y="1911"/>
                    </a:moveTo>
                    <a:lnTo>
                      <a:pt x="337" y="1918"/>
                    </a:lnTo>
                    <a:lnTo>
                      <a:pt x="318" y="1918"/>
                    </a:lnTo>
                    <a:lnTo>
                      <a:pt x="318" y="1911"/>
                    </a:lnTo>
                    <a:lnTo>
                      <a:pt x="337" y="1911"/>
                    </a:lnTo>
                    <a:close/>
                    <a:moveTo>
                      <a:pt x="337" y="1918"/>
                    </a:moveTo>
                    <a:lnTo>
                      <a:pt x="337" y="1924"/>
                    </a:lnTo>
                    <a:lnTo>
                      <a:pt x="318" y="1924"/>
                    </a:lnTo>
                    <a:lnTo>
                      <a:pt x="318" y="1918"/>
                    </a:lnTo>
                    <a:lnTo>
                      <a:pt x="337" y="1918"/>
                    </a:lnTo>
                    <a:close/>
                    <a:moveTo>
                      <a:pt x="337" y="1924"/>
                    </a:moveTo>
                    <a:lnTo>
                      <a:pt x="337" y="1928"/>
                    </a:lnTo>
                    <a:lnTo>
                      <a:pt x="334" y="1931"/>
                    </a:lnTo>
                    <a:lnTo>
                      <a:pt x="327" y="1924"/>
                    </a:lnTo>
                    <a:lnTo>
                      <a:pt x="337" y="1924"/>
                    </a:lnTo>
                    <a:close/>
                    <a:moveTo>
                      <a:pt x="334" y="1931"/>
                    </a:moveTo>
                    <a:lnTo>
                      <a:pt x="332" y="1933"/>
                    </a:lnTo>
                    <a:lnTo>
                      <a:pt x="317" y="1920"/>
                    </a:lnTo>
                    <a:lnTo>
                      <a:pt x="321" y="1917"/>
                    </a:lnTo>
                    <a:lnTo>
                      <a:pt x="334" y="1931"/>
                    </a:lnTo>
                    <a:close/>
                    <a:moveTo>
                      <a:pt x="315" y="1927"/>
                    </a:moveTo>
                    <a:lnTo>
                      <a:pt x="315" y="1923"/>
                    </a:lnTo>
                    <a:lnTo>
                      <a:pt x="317" y="1920"/>
                    </a:lnTo>
                    <a:lnTo>
                      <a:pt x="324" y="1927"/>
                    </a:lnTo>
                    <a:lnTo>
                      <a:pt x="315" y="1927"/>
                    </a:lnTo>
                    <a:close/>
                    <a:moveTo>
                      <a:pt x="334" y="1927"/>
                    </a:moveTo>
                    <a:lnTo>
                      <a:pt x="334" y="1933"/>
                    </a:lnTo>
                    <a:lnTo>
                      <a:pt x="315" y="1933"/>
                    </a:lnTo>
                    <a:lnTo>
                      <a:pt x="315" y="1927"/>
                    </a:lnTo>
                    <a:lnTo>
                      <a:pt x="334" y="1927"/>
                    </a:lnTo>
                    <a:close/>
                    <a:moveTo>
                      <a:pt x="334" y="1933"/>
                    </a:moveTo>
                    <a:lnTo>
                      <a:pt x="334" y="1935"/>
                    </a:lnTo>
                    <a:lnTo>
                      <a:pt x="333" y="1938"/>
                    </a:lnTo>
                    <a:lnTo>
                      <a:pt x="324" y="1933"/>
                    </a:lnTo>
                    <a:lnTo>
                      <a:pt x="334" y="1933"/>
                    </a:lnTo>
                    <a:close/>
                    <a:moveTo>
                      <a:pt x="333" y="1938"/>
                    </a:moveTo>
                    <a:lnTo>
                      <a:pt x="329" y="1944"/>
                    </a:lnTo>
                    <a:lnTo>
                      <a:pt x="313" y="1935"/>
                    </a:lnTo>
                    <a:lnTo>
                      <a:pt x="316" y="1929"/>
                    </a:lnTo>
                    <a:lnTo>
                      <a:pt x="333" y="1938"/>
                    </a:lnTo>
                    <a:close/>
                    <a:moveTo>
                      <a:pt x="329" y="1944"/>
                    </a:moveTo>
                    <a:lnTo>
                      <a:pt x="329" y="1945"/>
                    </a:lnTo>
                    <a:lnTo>
                      <a:pt x="328" y="1946"/>
                    </a:lnTo>
                    <a:lnTo>
                      <a:pt x="322" y="1940"/>
                    </a:lnTo>
                    <a:lnTo>
                      <a:pt x="329" y="1944"/>
                    </a:lnTo>
                    <a:close/>
                    <a:moveTo>
                      <a:pt x="328" y="1946"/>
                    </a:moveTo>
                    <a:lnTo>
                      <a:pt x="322" y="1953"/>
                    </a:lnTo>
                    <a:lnTo>
                      <a:pt x="308" y="1940"/>
                    </a:lnTo>
                    <a:lnTo>
                      <a:pt x="314" y="1933"/>
                    </a:lnTo>
                    <a:lnTo>
                      <a:pt x="328" y="1946"/>
                    </a:lnTo>
                    <a:close/>
                    <a:moveTo>
                      <a:pt x="322" y="1953"/>
                    </a:moveTo>
                    <a:lnTo>
                      <a:pt x="315" y="1960"/>
                    </a:lnTo>
                    <a:lnTo>
                      <a:pt x="302" y="1945"/>
                    </a:lnTo>
                    <a:lnTo>
                      <a:pt x="308" y="1940"/>
                    </a:lnTo>
                    <a:lnTo>
                      <a:pt x="322" y="1953"/>
                    </a:lnTo>
                    <a:close/>
                    <a:moveTo>
                      <a:pt x="315" y="1960"/>
                    </a:moveTo>
                    <a:lnTo>
                      <a:pt x="308" y="1965"/>
                    </a:lnTo>
                    <a:lnTo>
                      <a:pt x="295" y="1952"/>
                    </a:lnTo>
                    <a:lnTo>
                      <a:pt x="302" y="1945"/>
                    </a:lnTo>
                    <a:lnTo>
                      <a:pt x="315" y="1960"/>
                    </a:lnTo>
                    <a:close/>
                    <a:moveTo>
                      <a:pt x="308" y="1965"/>
                    </a:moveTo>
                    <a:lnTo>
                      <a:pt x="307" y="1966"/>
                    </a:lnTo>
                    <a:lnTo>
                      <a:pt x="306" y="1967"/>
                    </a:lnTo>
                    <a:lnTo>
                      <a:pt x="302" y="1959"/>
                    </a:lnTo>
                    <a:lnTo>
                      <a:pt x="308" y="1965"/>
                    </a:lnTo>
                    <a:close/>
                    <a:moveTo>
                      <a:pt x="306" y="1967"/>
                    </a:moveTo>
                    <a:lnTo>
                      <a:pt x="300" y="1971"/>
                    </a:lnTo>
                    <a:lnTo>
                      <a:pt x="292" y="1953"/>
                    </a:lnTo>
                    <a:lnTo>
                      <a:pt x="297" y="1950"/>
                    </a:lnTo>
                    <a:lnTo>
                      <a:pt x="306" y="1967"/>
                    </a:lnTo>
                    <a:close/>
                    <a:moveTo>
                      <a:pt x="300" y="1971"/>
                    </a:moveTo>
                    <a:lnTo>
                      <a:pt x="300" y="1971"/>
                    </a:lnTo>
                    <a:lnTo>
                      <a:pt x="299" y="1971"/>
                    </a:lnTo>
                    <a:lnTo>
                      <a:pt x="296" y="1962"/>
                    </a:lnTo>
                    <a:lnTo>
                      <a:pt x="300" y="1971"/>
                    </a:lnTo>
                    <a:close/>
                    <a:moveTo>
                      <a:pt x="299" y="1971"/>
                    </a:moveTo>
                    <a:lnTo>
                      <a:pt x="290" y="1974"/>
                    </a:lnTo>
                    <a:lnTo>
                      <a:pt x="283" y="1956"/>
                    </a:lnTo>
                    <a:lnTo>
                      <a:pt x="293" y="1953"/>
                    </a:lnTo>
                    <a:lnTo>
                      <a:pt x="299" y="1971"/>
                    </a:lnTo>
                    <a:close/>
                    <a:moveTo>
                      <a:pt x="290" y="1974"/>
                    </a:moveTo>
                    <a:lnTo>
                      <a:pt x="280" y="1977"/>
                    </a:lnTo>
                    <a:lnTo>
                      <a:pt x="274" y="1960"/>
                    </a:lnTo>
                    <a:lnTo>
                      <a:pt x="283" y="1956"/>
                    </a:lnTo>
                    <a:lnTo>
                      <a:pt x="290" y="1974"/>
                    </a:lnTo>
                    <a:close/>
                    <a:moveTo>
                      <a:pt x="280" y="1977"/>
                    </a:moveTo>
                    <a:lnTo>
                      <a:pt x="279" y="1978"/>
                    </a:lnTo>
                    <a:lnTo>
                      <a:pt x="276" y="1978"/>
                    </a:lnTo>
                    <a:lnTo>
                      <a:pt x="276" y="1968"/>
                    </a:lnTo>
                    <a:lnTo>
                      <a:pt x="280" y="1977"/>
                    </a:lnTo>
                    <a:close/>
                    <a:moveTo>
                      <a:pt x="276" y="1978"/>
                    </a:moveTo>
                    <a:lnTo>
                      <a:pt x="270" y="1978"/>
                    </a:lnTo>
                    <a:lnTo>
                      <a:pt x="270" y="1959"/>
                    </a:lnTo>
                    <a:lnTo>
                      <a:pt x="276" y="1959"/>
                    </a:lnTo>
                    <a:lnTo>
                      <a:pt x="276" y="1978"/>
                    </a:lnTo>
                    <a:close/>
                    <a:moveTo>
                      <a:pt x="270" y="1978"/>
                    </a:moveTo>
                    <a:lnTo>
                      <a:pt x="261" y="1978"/>
                    </a:lnTo>
                    <a:lnTo>
                      <a:pt x="261" y="1959"/>
                    </a:lnTo>
                    <a:lnTo>
                      <a:pt x="270" y="1959"/>
                    </a:lnTo>
                    <a:lnTo>
                      <a:pt x="270" y="1978"/>
                    </a:lnTo>
                    <a:close/>
                    <a:moveTo>
                      <a:pt x="261" y="1978"/>
                    </a:moveTo>
                    <a:lnTo>
                      <a:pt x="251" y="1978"/>
                    </a:lnTo>
                    <a:lnTo>
                      <a:pt x="251" y="1959"/>
                    </a:lnTo>
                    <a:lnTo>
                      <a:pt x="261" y="1959"/>
                    </a:lnTo>
                    <a:lnTo>
                      <a:pt x="261" y="1978"/>
                    </a:lnTo>
                    <a:close/>
                    <a:moveTo>
                      <a:pt x="251" y="1978"/>
                    </a:moveTo>
                    <a:lnTo>
                      <a:pt x="249" y="1978"/>
                    </a:lnTo>
                    <a:lnTo>
                      <a:pt x="247" y="1977"/>
                    </a:lnTo>
                    <a:lnTo>
                      <a:pt x="251" y="1968"/>
                    </a:lnTo>
                    <a:lnTo>
                      <a:pt x="251" y="1978"/>
                    </a:lnTo>
                    <a:close/>
                    <a:moveTo>
                      <a:pt x="247" y="1977"/>
                    </a:moveTo>
                    <a:lnTo>
                      <a:pt x="241" y="1974"/>
                    </a:lnTo>
                    <a:lnTo>
                      <a:pt x="249" y="1956"/>
                    </a:lnTo>
                    <a:lnTo>
                      <a:pt x="256" y="1960"/>
                    </a:lnTo>
                    <a:lnTo>
                      <a:pt x="247" y="1977"/>
                    </a:lnTo>
                    <a:close/>
                    <a:moveTo>
                      <a:pt x="241" y="1974"/>
                    </a:moveTo>
                    <a:lnTo>
                      <a:pt x="235" y="1971"/>
                    </a:lnTo>
                    <a:lnTo>
                      <a:pt x="242" y="1953"/>
                    </a:lnTo>
                    <a:lnTo>
                      <a:pt x="249" y="1956"/>
                    </a:lnTo>
                    <a:lnTo>
                      <a:pt x="241" y="1974"/>
                    </a:lnTo>
                    <a:close/>
                    <a:moveTo>
                      <a:pt x="235" y="1971"/>
                    </a:moveTo>
                    <a:lnTo>
                      <a:pt x="228" y="1967"/>
                    </a:lnTo>
                    <a:lnTo>
                      <a:pt x="237" y="1950"/>
                    </a:lnTo>
                    <a:lnTo>
                      <a:pt x="242" y="1953"/>
                    </a:lnTo>
                    <a:lnTo>
                      <a:pt x="235" y="1971"/>
                    </a:lnTo>
                    <a:close/>
                    <a:moveTo>
                      <a:pt x="228" y="1967"/>
                    </a:moveTo>
                    <a:lnTo>
                      <a:pt x="227" y="1966"/>
                    </a:lnTo>
                    <a:lnTo>
                      <a:pt x="226" y="1965"/>
                    </a:lnTo>
                    <a:lnTo>
                      <a:pt x="232" y="1959"/>
                    </a:lnTo>
                    <a:lnTo>
                      <a:pt x="228" y="1967"/>
                    </a:lnTo>
                    <a:close/>
                    <a:moveTo>
                      <a:pt x="226" y="1965"/>
                    </a:moveTo>
                    <a:lnTo>
                      <a:pt x="222" y="1962"/>
                    </a:lnTo>
                    <a:lnTo>
                      <a:pt x="236" y="1949"/>
                    </a:lnTo>
                    <a:lnTo>
                      <a:pt x="239" y="1952"/>
                    </a:lnTo>
                    <a:lnTo>
                      <a:pt x="226" y="1965"/>
                    </a:lnTo>
                    <a:close/>
                    <a:moveTo>
                      <a:pt x="222" y="1962"/>
                    </a:moveTo>
                    <a:lnTo>
                      <a:pt x="219" y="1960"/>
                    </a:lnTo>
                    <a:lnTo>
                      <a:pt x="232" y="1945"/>
                    </a:lnTo>
                    <a:lnTo>
                      <a:pt x="236" y="1949"/>
                    </a:lnTo>
                    <a:lnTo>
                      <a:pt x="222" y="1962"/>
                    </a:lnTo>
                    <a:close/>
                    <a:moveTo>
                      <a:pt x="219" y="1960"/>
                    </a:moveTo>
                    <a:lnTo>
                      <a:pt x="219" y="1959"/>
                    </a:lnTo>
                    <a:lnTo>
                      <a:pt x="218" y="1957"/>
                    </a:lnTo>
                    <a:lnTo>
                      <a:pt x="226" y="1952"/>
                    </a:lnTo>
                    <a:lnTo>
                      <a:pt x="219" y="1960"/>
                    </a:lnTo>
                    <a:close/>
                    <a:moveTo>
                      <a:pt x="218" y="1957"/>
                    </a:moveTo>
                    <a:lnTo>
                      <a:pt x="110" y="1799"/>
                    </a:lnTo>
                    <a:lnTo>
                      <a:pt x="125" y="1788"/>
                    </a:lnTo>
                    <a:lnTo>
                      <a:pt x="233" y="1947"/>
                    </a:lnTo>
                    <a:lnTo>
                      <a:pt x="218" y="1957"/>
                    </a:lnTo>
                    <a:close/>
                    <a:moveTo>
                      <a:pt x="110" y="1799"/>
                    </a:moveTo>
                    <a:lnTo>
                      <a:pt x="109" y="1798"/>
                    </a:lnTo>
                    <a:lnTo>
                      <a:pt x="118" y="1793"/>
                    </a:lnTo>
                    <a:lnTo>
                      <a:pt x="110" y="1799"/>
                    </a:lnTo>
                    <a:close/>
                    <a:moveTo>
                      <a:pt x="109" y="1798"/>
                    </a:moveTo>
                    <a:lnTo>
                      <a:pt x="36" y="1632"/>
                    </a:lnTo>
                    <a:lnTo>
                      <a:pt x="54" y="1624"/>
                    </a:lnTo>
                    <a:lnTo>
                      <a:pt x="127" y="1790"/>
                    </a:lnTo>
                    <a:lnTo>
                      <a:pt x="109" y="1798"/>
                    </a:lnTo>
                    <a:close/>
                    <a:moveTo>
                      <a:pt x="36" y="1632"/>
                    </a:moveTo>
                    <a:lnTo>
                      <a:pt x="35" y="1631"/>
                    </a:lnTo>
                    <a:lnTo>
                      <a:pt x="35" y="1630"/>
                    </a:lnTo>
                    <a:lnTo>
                      <a:pt x="45" y="1628"/>
                    </a:lnTo>
                    <a:lnTo>
                      <a:pt x="36" y="1632"/>
                    </a:lnTo>
                    <a:close/>
                    <a:moveTo>
                      <a:pt x="35" y="1630"/>
                    </a:moveTo>
                    <a:lnTo>
                      <a:pt x="1" y="1458"/>
                    </a:lnTo>
                    <a:lnTo>
                      <a:pt x="20" y="1455"/>
                    </a:lnTo>
                    <a:lnTo>
                      <a:pt x="54" y="1627"/>
                    </a:lnTo>
                    <a:lnTo>
                      <a:pt x="35" y="1630"/>
                    </a:lnTo>
                    <a:close/>
                    <a:moveTo>
                      <a:pt x="1" y="1458"/>
                    </a:moveTo>
                    <a:lnTo>
                      <a:pt x="0" y="1458"/>
                    </a:lnTo>
                    <a:lnTo>
                      <a:pt x="0" y="1457"/>
                    </a:lnTo>
                    <a:lnTo>
                      <a:pt x="10" y="1457"/>
                    </a:lnTo>
                    <a:lnTo>
                      <a:pt x="1" y="1458"/>
                    </a:lnTo>
                    <a:close/>
                    <a:moveTo>
                      <a:pt x="0" y="1457"/>
                    </a:moveTo>
                    <a:lnTo>
                      <a:pt x="3" y="1278"/>
                    </a:lnTo>
                    <a:lnTo>
                      <a:pt x="23" y="1278"/>
                    </a:lnTo>
                    <a:lnTo>
                      <a:pt x="20" y="1457"/>
                    </a:lnTo>
                    <a:lnTo>
                      <a:pt x="0" y="1457"/>
                    </a:lnTo>
                    <a:close/>
                    <a:moveTo>
                      <a:pt x="3" y="1278"/>
                    </a:moveTo>
                    <a:lnTo>
                      <a:pt x="3" y="1277"/>
                    </a:lnTo>
                    <a:lnTo>
                      <a:pt x="4" y="1277"/>
                    </a:lnTo>
                    <a:lnTo>
                      <a:pt x="13" y="1278"/>
                    </a:lnTo>
                    <a:lnTo>
                      <a:pt x="3" y="1278"/>
                    </a:lnTo>
                    <a:close/>
                    <a:moveTo>
                      <a:pt x="4" y="1277"/>
                    </a:moveTo>
                    <a:lnTo>
                      <a:pt x="42" y="1102"/>
                    </a:lnTo>
                    <a:lnTo>
                      <a:pt x="60" y="1106"/>
                    </a:lnTo>
                    <a:lnTo>
                      <a:pt x="22" y="1280"/>
                    </a:lnTo>
                    <a:lnTo>
                      <a:pt x="4" y="1277"/>
                    </a:lnTo>
                    <a:close/>
                    <a:moveTo>
                      <a:pt x="42" y="1102"/>
                    </a:moveTo>
                    <a:lnTo>
                      <a:pt x="42" y="1101"/>
                    </a:lnTo>
                    <a:lnTo>
                      <a:pt x="43" y="1100"/>
                    </a:lnTo>
                    <a:lnTo>
                      <a:pt x="52" y="1104"/>
                    </a:lnTo>
                    <a:lnTo>
                      <a:pt x="42" y="1102"/>
                    </a:lnTo>
                    <a:close/>
                    <a:moveTo>
                      <a:pt x="43" y="1100"/>
                    </a:moveTo>
                    <a:lnTo>
                      <a:pt x="116" y="925"/>
                    </a:lnTo>
                    <a:lnTo>
                      <a:pt x="133" y="933"/>
                    </a:lnTo>
                    <a:lnTo>
                      <a:pt x="60" y="1107"/>
                    </a:lnTo>
                    <a:lnTo>
                      <a:pt x="43" y="1100"/>
                    </a:lnTo>
                    <a:close/>
                    <a:moveTo>
                      <a:pt x="116" y="925"/>
                    </a:moveTo>
                    <a:lnTo>
                      <a:pt x="116" y="924"/>
                    </a:lnTo>
                    <a:lnTo>
                      <a:pt x="117" y="924"/>
                    </a:lnTo>
                    <a:lnTo>
                      <a:pt x="124" y="929"/>
                    </a:lnTo>
                    <a:lnTo>
                      <a:pt x="116" y="925"/>
                    </a:lnTo>
                    <a:close/>
                    <a:moveTo>
                      <a:pt x="117" y="924"/>
                    </a:moveTo>
                    <a:lnTo>
                      <a:pt x="225" y="752"/>
                    </a:lnTo>
                    <a:lnTo>
                      <a:pt x="240" y="762"/>
                    </a:lnTo>
                    <a:lnTo>
                      <a:pt x="132" y="934"/>
                    </a:lnTo>
                    <a:lnTo>
                      <a:pt x="117" y="924"/>
                    </a:lnTo>
                    <a:close/>
                    <a:moveTo>
                      <a:pt x="225" y="752"/>
                    </a:moveTo>
                    <a:lnTo>
                      <a:pt x="225" y="751"/>
                    </a:lnTo>
                    <a:lnTo>
                      <a:pt x="232" y="758"/>
                    </a:lnTo>
                    <a:lnTo>
                      <a:pt x="225" y="752"/>
                    </a:lnTo>
                    <a:close/>
                    <a:moveTo>
                      <a:pt x="225" y="751"/>
                    </a:moveTo>
                    <a:lnTo>
                      <a:pt x="365" y="589"/>
                    </a:lnTo>
                    <a:lnTo>
                      <a:pt x="379" y="601"/>
                    </a:lnTo>
                    <a:lnTo>
                      <a:pt x="239" y="763"/>
                    </a:lnTo>
                    <a:lnTo>
                      <a:pt x="225" y="751"/>
                    </a:lnTo>
                    <a:close/>
                    <a:moveTo>
                      <a:pt x="365" y="589"/>
                    </a:moveTo>
                    <a:lnTo>
                      <a:pt x="366" y="589"/>
                    </a:lnTo>
                    <a:lnTo>
                      <a:pt x="366" y="588"/>
                    </a:lnTo>
                    <a:lnTo>
                      <a:pt x="372" y="596"/>
                    </a:lnTo>
                    <a:lnTo>
                      <a:pt x="365" y="589"/>
                    </a:lnTo>
                    <a:close/>
                    <a:moveTo>
                      <a:pt x="366" y="588"/>
                    </a:moveTo>
                    <a:lnTo>
                      <a:pt x="538" y="436"/>
                    </a:lnTo>
                    <a:lnTo>
                      <a:pt x="550" y="450"/>
                    </a:lnTo>
                    <a:lnTo>
                      <a:pt x="378" y="602"/>
                    </a:lnTo>
                    <a:lnTo>
                      <a:pt x="366" y="588"/>
                    </a:lnTo>
                    <a:close/>
                    <a:moveTo>
                      <a:pt x="538" y="436"/>
                    </a:moveTo>
                    <a:lnTo>
                      <a:pt x="538" y="435"/>
                    </a:lnTo>
                    <a:lnTo>
                      <a:pt x="543" y="442"/>
                    </a:lnTo>
                    <a:lnTo>
                      <a:pt x="538" y="436"/>
                    </a:lnTo>
                    <a:close/>
                    <a:moveTo>
                      <a:pt x="538" y="435"/>
                    </a:moveTo>
                    <a:lnTo>
                      <a:pt x="742" y="295"/>
                    </a:lnTo>
                    <a:lnTo>
                      <a:pt x="753" y="310"/>
                    </a:lnTo>
                    <a:lnTo>
                      <a:pt x="549" y="450"/>
                    </a:lnTo>
                    <a:lnTo>
                      <a:pt x="538" y="435"/>
                    </a:lnTo>
                    <a:close/>
                    <a:moveTo>
                      <a:pt x="742" y="295"/>
                    </a:moveTo>
                    <a:lnTo>
                      <a:pt x="742" y="295"/>
                    </a:lnTo>
                    <a:lnTo>
                      <a:pt x="743" y="295"/>
                    </a:lnTo>
                    <a:lnTo>
                      <a:pt x="747" y="302"/>
                    </a:lnTo>
                    <a:lnTo>
                      <a:pt x="742" y="295"/>
                    </a:lnTo>
                    <a:close/>
                    <a:moveTo>
                      <a:pt x="743" y="295"/>
                    </a:moveTo>
                    <a:lnTo>
                      <a:pt x="848" y="234"/>
                    </a:lnTo>
                    <a:lnTo>
                      <a:pt x="856" y="251"/>
                    </a:lnTo>
                    <a:lnTo>
                      <a:pt x="752" y="311"/>
                    </a:lnTo>
                    <a:lnTo>
                      <a:pt x="743" y="295"/>
                    </a:lnTo>
                    <a:close/>
                    <a:moveTo>
                      <a:pt x="848" y="234"/>
                    </a:moveTo>
                    <a:lnTo>
                      <a:pt x="848" y="234"/>
                    </a:lnTo>
                    <a:lnTo>
                      <a:pt x="852" y="243"/>
                    </a:lnTo>
                    <a:lnTo>
                      <a:pt x="848" y="234"/>
                    </a:lnTo>
                    <a:close/>
                    <a:moveTo>
                      <a:pt x="848" y="234"/>
                    </a:moveTo>
                    <a:lnTo>
                      <a:pt x="981" y="167"/>
                    </a:lnTo>
                    <a:lnTo>
                      <a:pt x="990" y="184"/>
                    </a:lnTo>
                    <a:lnTo>
                      <a:pt x="856" y="251"/>
                    </a:lnTo>
                    <a:lnTo>
                      <a:pt x="848" y="234"/>
                    </a:lnTo>
                    <a:close/>
                    <a:moveTo>
                      <a:pt x="981" y="167"/>
                    </a:moveTo>
                    <a:lnTo>
                      <a:pt x="982" y="167"/>
                    </a:lnTo>
                    <a:lnTo>
                      <a:pt x="985" y="176"/>
                    </a:lnTo>
                    <a:lnTo>
                      <a:pt x="981" y="167"/>
                    </a:lnTo>
                    <a:close/>
                    <a:moveTo>
                      <a:pt x="982" y="167"/>
                    </a:moveTo>
                    <a:lnTo>
                      <a:pt x="1134" y="103"/>
                    </a:lnTo>
                    <a:lnTo>
                      <a:pt x="1142" y="120"/>
                    </a:lnTo>
                    <a:lnTo>
                      <a:pt x="989" y="184"/>
                    </a:lnTo>
                    <a:lnTo>
                      <a:pt x="982" y="167"/>
                    </a:lnTo>
                    <a:close/>
                    <a:moveTo>
                      <a:pt x="1134" y="103"/>
                    </a:moveTo>
                    <a:lnTo>
                      <a:pt x="1134" y="103"/>
                    </a:lnTo>
                    <a:lnTo>
                      <a:pt x="1135" y="103"/>
                    </a:lnTo>
                    <a:lnTo>
                      <a:pt x="1138" y="112"/>
                    </a:lnTo>
                    <a:lnTo>
                      <a:pt x="1134" y="103"/>
                    </a:lnTo>
                    <a:close/>
                    <a:moveTo>
                      <a:pt x="1135" y="103"/>
                    </a:moveTo>
                    <a:lnTo>
                      <a:pt x="1307" y="52"/>
                    </a:lnTo>
                    <a:lnTo>
                      <a:pt x="1313" y="71"/>
                    </a:lnTo>
                    <a:lnTo>
                      <a:pt x="1141" y="122"/>
                    </a:lnTo>
                    <a:lnTo>
                      <a:pt x="1135" y="103"/>
                    </a:lnTo>
                    <a:close/>
                    <a:moveTo>
                      <a:pt x="1307" y="52"/>
                    </a:moveTo>
                    <a:lnTo>
                      <a:pt x="1307" y="52"/>
                    </a:lnTo>
                    <a:lnTo>
                      <a:pt x="1310" y="61"/>
                    </a:lnTo>
                    <a:lnTo>
                      <a:pt x="1307" y="52"/>
                    </a:lnTo>
                    <a:close/>
                    <a:moveTo>
                      <a:pt x="1307" y="52"/>
                    </a:moveTo>
                    <a:lnTo>
                      <a:pt x="1493" y="13"/>
                    </a:lnTo>
                    <a:lnTo>
                      <a:pt x="1496" y="32"/>
                    </a:lnTo>
                    <a:lnTo>
                      <a:pt x="1312" y="71"/>
                    </a:lnTo>
                    <a:lnTo>
                      <a:pt x="1307" y="52"/>
                    </a:lnTo>
                    <a:close/>
                    <a:moveTo>
                      <a:pt x="1493" y="13"/>
                    </a:moveTo>
                    <a:lnTo>
                      <a:pt x="1493" y="13"/>
                    </a:lnTo>
                    <a:lnTo>
                      <a:pt x="1494" y="13"/>
                    </a:lnTo>
                    <a:lnTo>
                      <a:pt x="1494" y="23"/>
                    </a:lnTo>
                    <a:lnTo>
                      <a:pt x="1493" y="13"/>
                    </a:lnTo>
                    <a:close/>
                    <a:moveTo>
                      <a:pt x="1494" y="13"/>
                    </a:moveTo>
                    <a:lnTo>
                      <a:pt x="1688" y="0"/>
                    </a:lnTo>
                    <a:lnTo>
                      <a:pt x="1689" y="20"/>
                    </a:lnTo>
                    <a:lnTo>
                      <a:pt x="1495" y="32"/>
                    </a:lnTo>
                    <a:lnTo>
                      <a:pt x="1494" y="13"/>
                    </a:lnTo>
                    <a:close/>
                    <a:moveTo>
                      <a:pt x="1688" y="0"/>
                    </a:moveTo>
                    <a:lnTo>
                      <a:pt x="1688" y="0"/>
                    </a:lnTo>
                    <a:lnTo>
                      <a:pt x="1689" y="1"/>
                    </a:lnTo>
                    <a:lnTo>
                      <a:pt x="1688" y="10"/>
                    </a:lnTo>
                    <a:lnTo>
                      <a:pt x="1688" y="0"/>
                    </a:lnTo>
                    <a:close/>
                    <a:moveTo>
                      <a:pt x="1689" y="1"/>
                    </a:moveTo>
                    <a:lnTo>
                      <a:pt x="1889" y="23"/>
                    </a:lnTo>
                    <a:lnTo>
                      <a:pt x="1887" y="42"/>
                    </a:lnTo>
                    <a:lnTo>
                      <a:pt x="1687" y="20"/>
                    </a:lnTo>
                    <a:lnTo>
                      <a:pt x="1689" y="1"/>
                    </a:lnTo>
                    <a:close/>
                    <a:moveTo>
                      <a:pt x="1889" y="23"/>
                    </a:moveTo>
                    <a:lnTo>
                      <a:pt x="1891" y="23"/>
                    </a:lnTo>
                    <a:lnTo>
                      <a:pt x="1888" y="32"/>
                    </a:lnTo>
                    <a:lnTo>
                      <a:pt x="1889" y="23"/>
                    </a:lnTo>
                    <a:close/>
                    <a:moveTo>
                      <a:pt x="1891" y="23"/>
                    </a:moveTo>
                    <a:lnTo>
                      <a:pt x="2088" y="81"/>
                    </a:lnTo>
                    <a:lnTo>
                      <a:pt x="2082" y="99"/>
                    </a:lnTo>
                    <a:lnTo>
                      <a:pt x="1885" y="42"/>
                    </a:lnTo>
                    <a:lnTo>
                      <a:pt x="1891" y="23"/>
                    </a:lnTo>
                    <a:close/>
                    <a:moveTo>
                      <a:pt x="2088" y="81"/>
                    </a:moveTo>
                    <a:lnTo>
                      <a:pt x="2089" y="81"/>
                    </a:lnTo>
                    <a:lnTo>
                      <a:pt x="2090" y="82"/>
                    </a:lnTo>
                    <a:lnTo>
                      <a:pt x="2085" y="90"/>
                    </a:lnTo>
                    <a:lnTo>
                      <a:pt x="2088" y="81"/>
                    </a:lnTo>
                    <a:close/>
                    <a:moveTo>
                      <a:pt x="2090" y="82"/>
                    </a:moveTo>
                    <a:lnTo>
                      <a:pt x="2283" y="187"/>
                    </a:lnTo>
                    <a:lnTo>
                      <a:pt x="2274" y="203"/>
                    </a:lnTo>
                    <a:lnTo>
                      <a:pt x="2080" y="98"/>
                    </a:lnTo>
                    <a:lnTo>
                      <a:pt x="2090" y="82"/>
                    </a:lnTo>
                    <a:close/>
                    <a:moveTo>
                      <a:pt x="2283" y="187"/>
                    </a:moveTo>
                    <a:lnTo>
                      <a:pt x="2284" y="187"/>
                    </a:lnTo>
                    <a:lnTo>
                      <a:pt x="2285" y="188"/>
                    </a:lnTo>
                    <a:lnTo>
                      <a:pt x="2279" y="194"/>
                    </a:lnTo>
                    <a:lnTo>
                      <a:pt x="2283" y="187"/>
                    </a:lnTo>
                    <a:close/>
                    <a:moveTo>
                      <a:pt x="2285" y="188"/>
                    </a:moveTo>
                    <a:lnTo>
                      <a:pt x="2473" y="346"/>
                    </a:lnTo>
                    <a:lnTo>
                      <a:pt x="2461" y="361"/>
                    </a:lnTo>
                    <a:lnTo>
                      <a:pt x="2273" y="202"/>
                    </a:lnTo>
                    <a:lnTo>
                      <a:pt x="2285" y="188"/>
                    </a:lnTo>
                    <a:close/>
                    <a:moveTo>
                      <a:pt x="2473" y="346"/>
                    </a:moveTo>
                    <a:lnTo>
                      <a:pt x="2473" y="346"/>
                    </a:lnTo>
                    <a:lnTo>
                      <a:pt x="2474" y="348"/>
                    </a:lnTo>
                    <a:lnTo>
                      <a:pt x="2466" y="353"/>
                    </a:lnTo>
                    <a:lnTo>
                      <a:pt x="2473" y="346"/>
                    </a:lnTo>
                    <a:close/>
                    <a:moveTo>
                      <a:pt x="2474" y="348"/>
                    </a:moveTo>
                    <a:lnTo>
                      <a:pt x="2515" y="395"/>
                    </a:lnTo>
                    <a:lnTo>
                      <a:pt x="2500" y="407"/>
                    </a:lnTo>
                    <a:lnTo>
                      <a:pt x="2459" y="360"/>
                    </a:lnTo>
                    <a:lnTo>
                      <a:pt x="2474" y="348"/>
                    </a:lnTo>
                    <a:close/>
                    <a:moveTo>
                      <a:pt x="2515" y="395"/>
                    </a:moveTo>
                    <a:lnTo>
                      <a:pt x="2516" y="395"/>
                    </a:lnTo>
                    <a:lnTo>
                      <a:pt x="2516" y="396"/>
                    </a:lnTo>
                    <a:lnTo>
                      <a:pt x="2508" y="402"/>
                    </a:lnTo>
                    <a:lnTo>
                      <a:pt x="2515" y="395"/>
                    </a:lnTo>
                    <a:close/>
                    <a:moveTo>
                      <a:pt x="2516" y="396"/>
                    </a:moveTo>
                    <a:lnTo>
                      <a:pt x="2550" y="443"/>
                    </a:lnTo>
                    <a:lnTo>
                      <a:pt x="2536" y="455"/>
                    </a:lnTo>
                    <a:lnTo>
                      <a:pt x="2500" y="407"/>
                    </a:lnTo>
                    <a:lnTo>
                      <a:pt x="2516" y="396"/>
                    </a:lnTo>
                    <a:close/>
                    <a:moveTo>
                      <a:pt x="2550" y="443"/>
                    </a:moveTo>
                    <a:lnTo>
                      <a:pt x="2551" y="443"/>
                    </a:lnTo>
                    <a:lnTo>
                      <a:pt x="2543" y="449"/>
                    </a:lnTo>
                    <a:lnTo>
                      <a:pt x="2550" y="443"/>
                    </a:lnTo>
                    <a:close/>
                    <a:moveTo>
                      <a:pt x="2551" y="443"/>
                    </a:moveTo>
                    <a:lnTo>
                      <a:pt x="2583" y="495"/>
                    </a:lnTo>
                    <a:lnTo>
                      <a:pt x="2566" y="505"/>
                    </a:lnTo>
                    <a:lnTo>
                      <a:pt x="2534" y="453"/>
                    </a:lnTo>
                    <a:lnTo>
                      <a:pt x="2551" y="443"/>
                    </a:lnTo>
                    <a:close/>
                    <a:moveTo>
                      <a:pt x="2583" y="495"/>
                    </a:moveTo>
                    <a:lnTo>
                      <a:pt x="2583" y="495"/>
                    </a:lnTo>
                    <a:lnTo>
                      <a:pt x="2574" y="500"/>
                    </a:lnTo>
                    <a:lnTo>
                      <a:pt x="2583" y="495"/>
                    </a:lnTo>
                    <a:close/>
                    <a:moveTo>
                      <a:pt x="2583" y="495"/>
                    </a:moveTo>
                    <a:lnTo>
                      <a:pt x="2608" y="543"/>
                    </a:lnTo>
                    <a:lnTo>
                      <a:pt x="2592" y="552"/>
                    </a:lnTo>
                    <a:lnTo>
                      <a:pt x="2566" y="504"/>
                    </a:lnTo>
                    <a:lnTo>
                      <a:pt x="2583" y="495"/>
                    </a:lnTo>
                    <a:close/>
                    <a:moveTo>
                      <a:pt x="2592" y="552"/>
                    </a:moveTo>
                    <a:lnTo>
                      <a:pt x="2594" y="556"/>
                    </a:lnTo>
                    <a:lnTo>
                      <a:pt x="2592" y="552"/>
                    </a:lnTo>
                    <a:lnTo>
                      <a:pt x="2599" y="547"/>
                    </a:lnTo>
                    <a:lnTo>
                      <a:pt x="2592" y="552"/>
                    </a:lnTo>
                    <a:close/>
                    <a:moveTo>
                      <a:pt x="2608" y="543"/>
                    </a:moveTo>
                    <a:lnTo>
                      <a:pt x="2630" y="585"/>
                    </a:lnTo>
                    <a:lnTo>
                      <a:pt x="2614" y="593"/>
                    </a:lnTo>
                    <a:lnTo>
                      <a:pt x="2592" y="552"/>
                    </a:lnTo>
                    <a:lnTo>
                      <a:pt x="2608" y="543"/>
                    </a:lnTo>
                    <a:close/>
                    <a:moveTo>
                      <a:pt x="2630" y="585"/>
                    </a:moveTo>
                    <a:lnTo>
                      <a:pt x="2631" y="585"/>
                    </a:lnTo>
                    <a:lnTo>
                      <a:pt x="2623" y="589"/>
                    </a:lnTo>
                    <a:lnTo>
                      <a:pt x="2630" y="585"/>
                    </a:lnTo>
                    <a:close/>
                    <a:moveTo>
                      <a:pt x="2631" y="585"/>
                    </a:moveTo>
                    <a:lnTo>
                      <a:pt x="2647" y="623"/>
                    </a:lnTo>
                    <a:lnTo>
                      <a:pt x="2629" y="631"/>
                    </a:lnTo>
                    <a:lnTo>
                      <a:pt x="2614" y="592"/>
                    </a:lnTo>
                    <a:lnTo>
                      <a:pt x="2631" y="585"/>
                    </a:lnTo>
                    <a:close/>
                    <a:moveTo>
                      <a:pt x="2647" y="623"/>
                    </a:moveTo>
                    <a:lnTo>
                      <a:pt x="2647" y="623"/>
                    </a:lnTo>
                    <a:lnTo>
                      <a:pt x="2647" y="624"/>
                    </a:lnTo>
                    <a:lnTo>
                      <a:pt x="2638" y="627"/>
                    </a:lnTo>
                    <a:lnTo>
                      <a:pt x="2647" y="623"/>
                    </a:lnTo>
                    <a:close/>
                    <a:moveTo>
                      <a:pt x="2647" y="624"/>
                    </a:moveTo>
                    <a:lnTo>
                      <a:pt x="2657" y="653"/>
                    </a:lnTo>
                    <a:lnTo>
                      <a:pt x="2638" y="659"/>
                    </a:lnTo>
                    <a:lnTo>
                      <a:pt x="2629" y="630"/>
                    </a:lnTo>
                    <a:lnTo>
                      <a:pt x="2647" y="624"/>
                    </a:lnTo>
                    <a:close/>
                    <a:moveTo>
                      <a:pt x="2638" y="659"/>
                    </a:moveTo>
                    <a:lnTo>
                      <a:pt x="2645" y="677"/>
                    </a:lnTo>
                    <a:lnTo>
                      <a:pt x="2638" y="659"/>
                    </a:lnTo>
                    <a:lnTo>
                      <a:pt x="2648" y="655"/>
                    </a:lnTo>
                    <a:lnTo>
                      <a:pt x="2638" y="659"/>
                    </a:lnTo>
                    <a:close/>
                    <a:moveTo>
                      <a:pt x="2657" y="653"/>
                    </a:moveTo>
                    <a:lnTo>
                      <a:pt x="2663" y="672"/>
                    </a:lnTo>
                    <a:lnTo>
                      <a:pt x="2645" y="677"/>
                    </a:lnTo>
                    <a:lnTo>
                      <a:pt x="2638" y="659"/>
                    </a:lnTo>
                    <a:lnTo>
                      <a:pt x="2657" y="653"/>
                    </a:lnTo>
                    <a:close/>
                    <a:moveTo>
                      <a:pt x="2663" y="672"/>
                    </a:moveTo>
                    <a:lnTo>
                      <a:pt x="2663" y="673"/>
                    </a:lnTo>
                    <a:lnTo>
                      <a:pt x="2663" y="675"/>
                    </a:lnTo>
                    <a:lnTo>
                      <a:pt x="2653" y="675"/>
                    </a:lnTo>
                    <a:lnTo>
                      <a:pt x="2663" y="672"/>
                    </a:lnTo>
                    <a:close/>
                    <a:moveTo>
                      <a:pt x="2663" y="675"/>
                    </a:moveTo>
                    <a:lnTo>
                      <a:pt x="2663" y="677"/>
                    </a:lnTo>
                    <a:lnTo>
                      <a:pt x="2645" y="677"/>
                    </a:lnTo>
                    <a:lnTo>
                      <a:pt x="2645" y="675"/>
                    </a:lnTo>
                    <a:lnTo>
                      <a:pt x="2663" y="675"/>
                    </a:lnTo>
                    <a:close/>
                    <a:moveTo>
                      <a:pt x="2663" y="677"/>
                    </a:moveTo>
                    <a:lnTo>
                      <a:pt x="2663" y="718"/>
                    </a:lnTo>
                    <a:lnTo>
                      <a:pt x="2646" y="682"/>
                    </a:lnTo>
                    <a:lnTo>
                      <a:pt x="2653" y="677"/>
                    </a:lnTo>
                    <a:lnTo>
                      <a:pt x="2663" y="677"/>
                    </a:lnTo>
                    <a:close/>
                    <a:moveTo>
                      <a:pt x="2646" y="682"/>
                    </a:moveTo>
                    <a:lnTo>
                      <a:pt x="2642" y="676"/>
                    </a:lnTo>
                    <a:lnTo>
                      <a:pt x="2659" y="667"/>
                    </a:lnTo>
                    <a:lnTo>
                      <a:pt x="2662" y="674"/>
                    </a:lnTo>
                    <a:lnTo>
                      <a:pt x="2646" y="682"/>
                    </a:lnTo>
                    <a:close/>
                    <a:moveTo>
                      <a:pt x="2658" y="665"/>
                    </a:moveTo>
                    <a:lnTo>
                      <a:pt x="2659" y="666"/>
                    </a:lnTo>
                    <a:lnTo>
                      <a:pt x="2659" y="667"/>
                    </a:lnTo>
                    <a:lnTo>
                      <a:pt x="2651" y="672"/>
                    </a:lnTo>
                    <a:lnTo>
                      <a:pt x="2658" y="665"/>
                    </a:lnTo>
                    <a:close/>
                    <a:moveTo>
                      <a:pt x="2644" y="678"/>
                    </a:moveTo>
                    <a:lnTo>
                      <a:pt x="2402" y="440"/>
                    </a:lnTo>
                    <a:lnTo>
                      <a:pt x="2416" y="426"/>
                    </a:lnTo>
                    <a:lnTo>
                      <a:pt x="2658" y="665"/>
                    </a:lnTo>
                    <a:lnTo>
                      <a:pt x="2644" y="678"/>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7" name="Freeform 1840">
                <a:extLst>
                  <a:ext uri="{FF2B5EF4-FFF2-40B4-BE49-F238E27FC236}">
                    <a16:creationId xmlns:a16="http://schemas.microsoft.com/office/drawing/2014/main" id="{679823EC-BD87-4F63-85AE-25E44A13CA5C}"/>
                  </a:ext>
                </a:extLst>
              </p:cNvPr>
              <p:cNvSpPr>
                <a:spLocks/>
              </p:cNvSpPr>
              <p:nvPr/>
            </p:nvSpPr>
            <p:spPr bwMode="auto">
              <a:xfrm>
                <a:off x="2450" y="1785"/>
                <a:ext cx="67" cy="77"/>
              </a:xfrm>
              <a:custGeom>
                <a:avLst/>
                <a:gdLst>
                  <a:gd name="T0" fmla="*/ 17 w 268"/>
                  <a:gd name="T1" fmla="*/ 14 h 309"/>
                  <a:gd name="T2" fmla="*/ 15 w 268"/>
                  <a:gd name="T3" fmla="*/ 15 h 309"/>
                  <a:gd name="T4" fmla="*/ 14 w 268"/>
                  <a:gd name="T5" fmla="*/ 16 h 309"/>
                  <a:gd name="T6" fmla="*/ 12 w 268"/>
                  <a:gd name="T7" fmla="*/ 17 h 309"/>
                  <a:gd name="T8" fmla="*/ 10 w 268"/>
                  <a:gd name="T9" fmla="*/ 18 h 309"/>
                  <a:gd name="T10" fmla="*/ 8 w 268"/>
                  <a:gd name="T11" fmla="*/ 18 h 309"/>
                  <a:gd name="T12" fmla="*/ 7 w 268"/>
                  <a:gd name="T13" fmla="*/ 19 h 309"/>
                  <a:gd name="T14" fmla="*/ 5 w 268"/>
                  <a:gd name="T15" fmla="*/ 19 h 309"/>
                  <a:gd name="T16" fmla="*/ 4 w 268"/>
                  <a:gd name="T17" fmla="*/ 19 h 309"/>
                  <a:gd name="T18" fmla="*/ 4 w 268"/>
                  <a:gd name="T19" fmla="*/ 19 h 309"/>
                  <a:gd name="T20" fmla="*/ 3 w 268"/>
                  <a:gd name="T21" fmla="*/ 19 h 309"/>
                  <a:gd name="T22" fmla="*/ 0 w 268"/>
                  <a:gd name="T23" fmla="*/ 4 h 309"/>
                  <a:gd name="T24" fmla="*/ 2 w 268"/>
                  <a:gd name="T25" fmla="*/ 4 h 309"/>
                  <a:gd name="T26" fmla="*/ 3 w 268"/>
                  <a:gd name="T27" fmla="*/ 4 h 309"/>
                  <a:gd name="T28" fmla="*/ 5 w 268"/>
                  <a:gd name="T29" fmla="*/ 4 h 309"/>
                  <a:gd name="T30" fmla="*/ 6 w 268"/>
                  <a:gd name="T31" fmla="*/ 4 h 309"/>
                  <a:gd name="T32" fmla="*/ 7 w 268"/>
                  <a:gd name="T33" fmla="*/ 4 h 309"/>
                  <a:gd name="T34" fmla="*/ 8 w 268"/>
                  <a:gd name="T35" fmla="*/ 3 h 309"/>
                  <a:gd name="T36" fmla="*/ 10 w 268"/>
                  <a:gd name="T37" fmla="*/ 3 h 309"/>
                  <a:gd name="T38" fmla="*/ 11 w 268"/>
                  <a:gd name="T39" fmla="*/ 2 h 309"/>
                  <a:gd name="T40" fmla="*/ 12 w 268"/>
                  <a:gd name="T41" fmla="*/ 1 h 309"/>
                  <a:gd name="T42" fmla="*/ 14 w 268"/>
                  <a:gd name="T43" fmla="*/ 0 h 309"/>
                  <a:gd name="T44" fmla="*/ 17 w 268"/>
                  <a:gd name="T45" fmla="*/ 14 h 3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8"/>
                  <a:gd name="T70" fmla="*/ 0 h 309"/>
                  <a:gd name="T71" fmla="*/ 268 w 268"/>
                  <a:gd name="T72" fmla="*/ 309 h 3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8" h="309">
                    <a:moveTo>
                      <a:pt x="268" y="226"/>
                    </a:moveTo>
                    <a:lnTo>
                      <a:pt x="242" y="245"/>
                    </a:lnTo>
                    <a:lnTo>
                      <a:pt x="214" y="264"/>
                    </a:lnTo>
                    <a:lnTo>
                      <a:pt x="185" y="277"/>
                    </a:lnTo>
                    <a:lnTo>
                      <a:pt x="156" y="286"/>
                    </a:lnTo>
                    <a:lnTo>
                      <a:pt x="131" y="296"/>
                    </a:lnTo>
                    <a:lnTo>
                      <a:pt x="106" y="302"/>
                    </a:lnTo>
                    <a:lnTo>
                      <a:pt x="82" y="306"/>
                    </a:lnTo>
                    <a:lnTo>
                      <a:pt x="67" y="309"/>
                    </a:lnTo>
                    <a:lnTo>
                      <a:pt x="54" y="309"/>
                    </a:lnTo>
                    <a:lnTo>
                      <a:pt x="52" y="309"/>
                    </a:lnTo>
                    <a:lnTo>
                      <a:pt x="0" y="70"/>
                    </a:lnTo>
                    <a:lnTo>
                      <a:pt x="25" y="70"/>
                    </a:lnTo>
                    <a:lnTo>
                      <a:pt x="48" y="70"/>
                    </a:lnTo>
                    <a:lnTo>
                      <a:pt x="70" y="70"/>
                    </a:lnTo>
                    <a:lnTo>
                      <a:pt x="89" y="68"/>
                    </a:lnTo>
                    <a:lnTo>
                      <a:pt x="111" y="64"/>
                    </a:lnTo>
                    <a:lnTo>
                      <a:pt x="131" y="58"/>
                    </a:lnTo>
                    <a:lnTo>
                      <a:pt x="153" y="48"/>
                    </a:lnTo>
                    <a:lnTo>
                      <a:pt x="172" y="39"/>
                    </a:lnTo>
                    <a:lnTo>
                      <a:pt x="197" y="22"/>
                    </a:lnTo>
                    <a:lnTo>
                      <a:pt x="222" y="0"/>
                    </a:lnTo>
                    <a:lnTo>
                      <a:pt x="268" y="226"/>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8" name="Freeform 1841">
                <a:extLst>
                  <a:ext uri="{FF2B5EF4-FFF2-40B4-BE49-F238E27FC236}">
                    <a16:creationId xmlns:a16="http://schemas.microsoft.com/office/drawing/2014/main" id="{208423C4-9A14-43C4-B278-E3C4AB4D858B}"/>
                  </a:ext>
                </a:extLst>
              </p:cNvPr>
              <p:cNvSpPr>
                <a:spLocks noEditPoints="1"/>
              </p:cNvSpPr>
              <p:nvPr/>
            </p:nvSpPr>
            <p:spPr bwMode="auto">
              <a:xfrm>
                <a:off x="2450" y="1783"/>
                <a:ext cx="57" cy="22"/>
              </a:xfrm>
              <a:custGeom>
                <a:avLst/>
                <a:gdLst>
                  <a:gd name="T0" fmla="*/ 13 w 229"/>
                  <a:gd name="T1" fmla="*/ 2 h 86"/>
                  <a:gd name="T2" fmla="*/ 13 w 229"/>
                  <a:gd name="T3" fmla="*/ 0 h 86"/>
                  <a:gd name="T4" fmla="*/ 13 w 229"/>
                  <a:gd name="T5" fmla="*/ 2 h 86"/>
                  <a:gd name="T6" fmla="*/ 13 w 229"/>
                  <a:gd name="T7" fmla="*/ 2 h 86"/>
                  <a:gd name="T8" fmla="*/ 13 w 229"/>
                  <a:gd name="T9" fmla="*/ 2 h 86"/>
                  <a:gd name="T10" fmla="*/ 11 w 229"/>
                  <a:gd name="T11" fmla="*/ 4 h 86"/>
                  <a:gd name="T12" fmla="*/ 12 w 229"/>
                  <a:gd name="T13" fmla="*/ 1 h 86"/>
                  <a:gd name="T14" fmla="*/ 10 w 229"/>
                  <a:gd name="T15" fmla="*/ 2 h 86"/>
                  <a:gd name="T16" fmla="*/ 10 w 229"/>
                  <a:gd name="T17" fmla="*/ 2 h 86"/>
                  <a:gd name="T18" fmla="*/ 10 w 229"/>
                  <a:gd name="T19" fmla="*/ 2 h 86"/>
                  <a:gd name="T20" fmla="*/ 10 w 229"/>
                  <a:gd name="T21" fmla="*/ 4 h 86"/>
                  <a:gd name="T22" fmla="*/ 10 w 229"/>
                  <a:gd name="T23" fmla="*/ 2 h 86"/>
                  <a:gd name="T24" fmla="*/ 10 w 229"/>
                  <a:gd name="T25" fmla="*/ 4 h 86"/>
                  <a:gd name="T26" fmla="*/ 10 w 229"/>
                  <a:gd name="T27" fmla="*/ 4 h 86"/>
                  <a:gd name="T28" fmla="*/ 10 w 229"/>
                  <a:gd name="T29" fmla="*/ 4 h 86"/>
                  <a:gd name="T30" fmla="*/ 8 w 229"/>
                  <a:gd name="T31" fmla="*/ 5 h 86"/>
                  <a:gd name="T32" fmla="*/ 9 w 229"/>
                  <a:gd name="T33" fmla="*/ 3 h 86"/>
                  <a:gd name="T34" fmla="*/ 8 w 229"/>
                  <a:gd name="T35" fmla="*/ 5 h 86"/>
                  <a:gd name="T36" fmla="*/ 8 w 229"/>
                  <a:gd name="T37" fmla="*/ 5 h 86"/>
                  <a:gd name="T38" fmla="*/ 8 w 229"/>
                  <a:gd name="T39" fmla="*/ 5 h 86"/>
                  <a:gd name="T40" fmla="*/ 7 w 229"/>
                  <a:gd name="T41" fmla="*/ 5 h 86"/>
                  <a:gd name="T42" fmla="*/ 8 w 229"/>
                  <a:gd name="T43" fmla="*/ 4 h 86"/>
                  <a:gd name="T44" fmla="*/ 7 w 229"/>
                  <a:gd name="T45" fmla="*/ 5 h 86"/>
                  <a:gd name="T46" fmla="*/ 7 w 229"/>
                  <a:gd name="T47" fmla="*/ 5 h 86"/>
                  <a:gd name="T48" fmla="*/ 7 w 229"/>
                  <a:gd name="T49" fmla="*/ 5 h 86"/>
                  <a:gd name="T50" fmla="*/ 5 w 229"/>
                  <a:gd name="T51" fmla="*/ 6 h 86"/>
                  <a:gd name="T52" fmla="*/ 7 w 229"/>
                  <a:gd name="T53" fmla="*/ 4 h 86"/>
                  <a:gd name="T54" fmla="*/ 5 w 229"/>
                  <a:gd name="T55" fmla="*/ 6 h 86"/>
                  <a:gd name="T56" fmla="*/ 5 w 229"/>
                  <a:gd name="T57" fmla="*/ 6 h 86"/>
                  <a:gd name="T58" fmla="*/ 5 w 229"/>
                  <a:gd name="T59" fmla="*/ 6 h 86"/>
                  <a:gd name="T60" fmla="*/ 4 w 229"/>
                  <a:gd name="T61" fmla="*/ 6 h 86"/>
                  <a:gd name="T62" fmla="*/ 5 w 229"/>
                  <a:gd name="T63" fmla="*/ 4 h 86"/>
                  <a:gd name="T64" fmla="*/ 4 w 229"/>
                  <a:gd name="T65" fmla="*/ 6 h 86"/>
                  <a:gd name="T66" fmla="*/ 3 w 229"/>
                  <a:gd name="T67" fmla="*/ 4 h 86"/>
                  <a:gd name="T68" fmla="*/ 4 w 229"/>
                  <a:gd name="T69" fmla="*/ 6 h 86"/>
                  <a:gd name="T70" fmla="*/ 1 w 229"/>
                  <a:gd name="T71" fmla="*/ 6 h 86"/>
                  <a:gd name="T72" fmla="*/ 3 w 229"/>
                  <a:gd name="T73" fmla="*/ 4 h 86"/>
                  <a:gd name="T74" fmla="*/ 1 w 229"/>
                  <a:gd name="T75" fmla="*/ 6 h 86"/>
                  <a:gd name="T76" fmla="*/ 0 w 229"/>
                  <a:gd name="T77" fmla="*/ 4 h 86"/>
                  <a:gd name="T78" fmla="*/ 1 w 229"/>
                  <a:gd name="T79" fmla="*/ 6 h 8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29"/>
                  <a:gd name="T121" fmla="*/ 0 h 86"/>
                  <a:gd name="T122" fmla="*/ 229 w 229"/>
                  <a:gd name="T123" fmla="*/ 86 h 8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29" h="86">
                    <a:moveTo>
                      <a:pt x="229" y="13"/>
                    </a:moveTo>
                    <a:lnTo>
                      <a:pt x="204" y="36"/>
                    </a:lnTo>
                    <a:lnTo>
                      <a:pt x="191" y="22"/>
                    </a:lnTo>
                    <a:lnTo>
                      <a:pt x="217" y="0"/>
                    </a:lnTo>
                    <a:lnTo>
                      <a:pt x="229" y="13"/>
                    </a:lnTo>
                    <a:close/>
                    <a:moveTo>
                      <a:pt x="204" y="36"/>
                    </a:moveTo>
                    <a:lnTo>
                      <a:pt x="203" y="36"/>
                    </a:lnTo>
                    <a:lnTo>
                      <a:pt x="203" y="37"/>
                    </a:lnTo>
                    <a:lnTo>
                      <a:pt x="197" y="28"/>
                    </a:lnTo>
                    <a:lnTo>
                      <a:pt x="204" y="36"/>
                    </a:lnTo>
                    <a:close/>
                    <a:moveTo>
                      <a:pt x="203" y="37"/>
                    </a:moveTo>
                    <a:lnTo>
                      <a:pt x="177" y="53"/>
                    </a:lnTo>
                    <a:lnTo>
                      <a:pt x="167" y="36"/>
                    </a:lnTo>
                    <a:lnTo>
                      <a:pt x="193" y="21"/>
                    </a:lnTo>
                    <a:lnTo>
                      <a:pt x="203" y="37"/>
                    </a:lnTo>
                    <a:close/>
                    <a:moveTo>
                      <a:pt x="166" y="36"/>
                    </a:moveTo>
                    <a:lnTo>
                      <a:pt x="165" y="37"/>
                    </a:lnTo>
                    <a:lnTo>
                      <a:pt x="167" y="36"/>
                    </a:lnTo>
                    <a:lnTo>
                      <a:pt x="172" y="45"/>
                    </a:lnTo>
                    <a:lnTo>
                      <a:pt x="166" y="36"/>
                    </a:lnTo>
                    <a:close/>
                    <a:moveTo>
                      <a:pt x="177" y="53"/>
                    </a:moveTo>
                    <a:lnTo>
                      <a:pt x="159" y="65"/>
                    </a:lnTo>
                    <a:lnTo>
                      <a:pt x="148" y="49"/>
                    </a:lnTo>
                    <a:lnTo>
                      <a:pt x="166" y="36"/>
                    </a:lnTo>
                    <a:lnTo>
                      <a:pt x="177" y="53"/>
                    </a:lnTo>
                    <a:close/>
                    <a:moveTo>
                      <a:pt x="159" y="65"/>
                    </a:moveTo>
                    <a:lnTo>
                      <a:pt x="157" y="66"/>
                    </a:lnTo>
                    <a:lnTo>
                      <a:pt x="156" y="66"/>
                    </a:lnTo>
                    <a:lnTo>
                      <a:pt x="153" y="57"/>
                    </a:lnTo>
                    <a:lnTo>
                      <a:pt x="159" y="65"/>
                    </a:lnTo>
                    <a:close/>
                    <a:moveTo>
                      <a:pt x="156" y="66"/>
                    </a:moveTo>
                    <a:lnTo>
                      <a:pt x="134" y="76"/>
                    </a:lnTo>
                    <a:lnTo>
                      <a:pt x="127" y="58"/>
                    </a:lnTo>
                    <a:lnTo>
                      <a:pt x="149" y="48"/>
                    </a:lnTo>
                    <a:lnTo>
                      <a:pt x="156" y="66"/>
                    </a:lnTo>
                    <a:close/>
                    <a:moveTo>
                      <a:pt x="134" y="76"/>
                    </a:moveTo>
                    <a:lnTo>
                      <a:pt x="133" y="76"/>
                    </a:lnTo>
                    <a:lnTo>
                      <a:pt x="131" y="67"/>
                    </a:lnTo>
                    <a:lnTo>
                      <a:pt x="134" y="76"/>
                    </a:lnTo>
                    <a:close/>
                    <a:moveTo>
                      <a:pt x="133" y="76"/>
                    </a:moveTo>
                    <a:lnTo>
                      <a:pt x="114" y="82"/>
                    </a:lnTo>
                    <a:lnTo>
                      <a:pt x="109" y="64"/>
                    </a:lnTo>
                    <a:lnTo>
                      <a:pt x="128" y="58"/>
                    </a:lnTo>
                    <a:lnTo>
                      <a:pt x="133" y="76"/>
                    </a:lnTo>
                    <a:close/>
                    <a:moveTo>
                      <a:pt x="114" y="82"/>
                    </a:moveTo>
                    <a:lnTo>
                      <a:pt x="113" y="82"/>
                    </a:lnTo>
                    <a:lnTo>
                      <a:pt x="111" y="74"/>
                    </a:lnTo>
                    <a:lnTo>
                      <a:pt x="114" y="82"/>
                    </a:lnTo>
                    <a:close/>
                    <a:moveTo>
                      <a:pt x="113" y="82"/>
                    </a:moveTo>
                    <a:lnTo>
                      <a:pt x="90" y="86"/>
                    </a:lnTo>
                    <a:lnTo>
                      <a:pt x="88" y="67"/>
                    </a:lnTo>
                    <a:lnTo>
                      <a:pt x="110" y="64"/>
                    </a:lnTo>
                    <a:lnTo>
                      <a:pt x="113" y="82"/>
                    </a:lnTo>
                    <a:close/>
                    <a:moveTo>
                      <a:pt x="90" y="86"/>
                    </a:moveTo>
                    <a:lnTo>
                      <a:pt x="90" y="86"/>
                    </a:lnTo>
                    <a:lnTo>
                      <a:pt x="89" y="86"/>
                    </a:lnTo>
                    <a:lnTo>
                      <a:pt x="89" y="76"/>
                    </a:lnTo>
                    <a:lnTo>
                      <a:pt x="90" y="86"/>
                    </a:lnTo>
                    <a:close/>
                    <a:moveTo>
                      <a:pt x="89" y="86"/>
                    </a:moveTo>
                    <a:lnTo>
                      <a:pt x="70" y="86"/>
                    </a:lnTo>
                    <a:lnTo>
                      <a:pt x="70" y="67"/>
                    </a:lnTo>
                    <a:lnTo>
                      <a:pt x="89" y="67"/>
                    </a:lnTo>
                    <a:lnTo>
                      <a:pt x="89" y="86"/>
                    </a:lnTo>
                    <a:close/>
                    <a:moveTo>
                      <a:pt x="70" y="86"/>
                    </a:moveTo>
                    <a:lnTo>
                      <a:pt x="48" y="86"/>
                    </a:lnTo>
                    <a:lnTo>
                      <a:pt x="48" y="67"/>
                    </a:lnTo>
                    <a:lnTo>
                      <a:pt x="70" y="67"/>
                    </a:lnTo>
                    <a:lnTo>
                      <a:pt x="70" y="86"/>
                    </a:lnTo>
                    <a:close/>
                    <a:moveTo>
                      <a:pt x="48" y="86"/>
                    </a:moveTo>
                    <a:lnTo>
                      <a:pt x="25" y="86"/>
                    </a:lnTo>
                    <a:lnTo>
                      <a:pt x="25" y="67"/>
                    </a:lnTo>
                    <a:lnTo>
                      <a:pt x="48" y="67"/>
                    </a:lnTo>
                    <a:lnTo>
                      <a:pt x="48" y="86"/>
                    </a:lnTo>
                    <a:close/>
                    <a:moveTo>
                      <a:pt x="25" y="86"/>
                    </a:moveTo>
                    <a:lnTo>
                      <a:pt x="0" y="86"/>
                    </a:lnTo>
                    <a:lnTo>
                      <a:pt x="0" y="67"/>
                    </a:lnTo>
                    <a:lnTo>
                      <a:pt x="25" y="67"/>
                    </a:lnTo>
                    <a:lnTo>
                      <a:pt x="25"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79" name="Freeform 1842">
                <a:extLst>
                  <a:ext uri="{FF2B5EF4-FFF2-40B4-BE49-F238E27FC236}">
                    <a16:creationId xmlns:a16="http://schemas.microsoft.com/office/drawing/2014/main" id="{3B02E27D-F630-49C7-BAAD-5EAB2D9D28BE}"/>
                  </a:ext>
                </a:extLst>
              </p:cNvPr>
              <p:cNvSpPr>
                <a:spLocks noEditPoints="1"/>
              </p:cNvSpPr>
              <p:nvPr/>
            </p:nvSpPr>
            <p:spPr bwMode="auto">
              <a:xfrm>
                <a:off x="2463" y="1840"/>
                <a:ext cx="55" cy="24"/>
              </a:xfrm>
              <a:custGeom>
                <a:avLst/>
                <a:gdLst>
                  <a:gd name="T0" fmla="*/ 0 w 221"/>
                  <a:gd name="T1" fmla="*/ 5 h 99"/>
                  <a:gd name="T2" fmla="*/ 0 w 221"/>
                  <a:gd name="T3" fmla="*/ 6 h 99"/>
                  <a:gd name="T4" fmla="*/ 0 w 221"/>
                  <a:gd name="T5" fmla="*/ 5 h 99"/>
                  <a:gd name="T6" fmla="*/ 1 w 221"/>
                  <a:gd name="T7" fmla="*/ 6 h 99"/>
                  <a:gd name="T8" fmla="*/ 0 w 221"/>
                  <a:gd name="T9" fmla="*/ 5 h 99"/>
                  <a:gd name="T10" fmla="*/ 1 w 221"/>
                  <a:gd name="T11" fmla="*/ 6 h 99"/>
                  <a:gd name="T12" fmla="*/ 1 w 221"/>
                  <a:gd name="T13" fmla="*/ 5 h 99"/>
                  <a:gd name="T14" fmla="*/ 1 w 221"/>
                  <a:gd name="T15" fmla="*/ 5 h 99"/>
                  <a:gd name="T16" fmla="*/ 2 w 221"/>
                  <a:gd name="T17" fmla="*/ 6 h 99"/>
                  <a:gd name="T18" fmla="*/ 1 w 221"/>
                  <a:gd name="T19" fmla="*/ 5 h 99"/>
                  <a:gd name="T20" fmla="*/ 2 w 221"/>
                  <a:gd name="T21" fmla="*/ 6 h 99"/>
                  <a:gd name="T22" fmla="*/ 2 w 221"/>
                  <a:gd name="T23" fmla="*/ 5 h 99"/>
                  <a:gd name="T24" fmla="*/ 2 w 221"/>
                  <a:gd name="T25" fmla="*/ 5 h 99"/>
                  <a:gd name="T26" fmla="*/ 4 w 221"/>
                  <a:gd name="T27" fmla="*/ 5 h 99"/>
                  <a:gd name="T28" fmla="*/ 2 w 221"/>
                  <a:gd name="T29" fmla="*/ 5 h 99"/>
                  <a:gd name="T30" fmla="*/ 3 w 221"/>
                  <a:gd name="T31" fmla="*/ 4 h 99"/>
                  <a:gd name="T32" fmla="*/ 3 w 221"/>
                  <a:gd name="T33" fmla="*/ 5 h 99"/>
                  <a:gd name="T34" fmla="*/ 3 w 221"/>
                  <a:gd name="T35" fmla="*/ 4 h 99"/>
                  <a:gd name="T36" fmla="*/ 5 w 221"/>
                  <a:gd name="T37" fmla="*/ 5 h 99"/>
                  <a:gd name="T38" fmla="*/ 3 w 221"/>
                  <a:gd name="T39" fmla="*/ 4 h 99"/>
                  <a:gd name="T40" fmla="*/ 5 w 221"/>
                  <a:gd name="T41" fmla="*/ 5 h 99"/>
                  <a:gd name="T42" fmla="*/ 5 w 221"/>
                  <a:gd name="T43" fmla="*/ 4 h 99"/>
                  <a:gd name="T44" fmla="*/ 5 w 221"/>
                  <a:gd name="T45" fmla="*/ 4 h 99"/>
                  <a:gd name="T46" fmla="*/ 7 w 221"/>
                  <a:gd name="T47" fmla="*/ 4 h 99"/>
                  <a:gd name="T48" fmla="*/ 5 w 221"/>
                  <a:gd name="T49" fmla="*/ 4 h 99"/>
                  <a:gd name="T50" fmla="*/ 9 w 221"/>
                  <a:gd name="T51" fmla="*/ 3 h 99"/>
                  <a:gd name="T52" fmla="*/ 7 w 221"/>
                  <a:gd name="T53" fmla="*/ 4 h 99"/>
                  <a:gd name="T54" fmla="*/ 9 w 221"/>
                  <a:gd name="T55" fmla="*/ 4 h 99"/>
                  <a:gd name="T56" fmla="*/ 9 w 221"/>
                  <a:gd name="T57" fmla="*/ 4 h 99"/>
                  <a:gd name="T58" fmla="*/ 9 w 221"/>
                  <a:gd name="T59" fmla="*/ 4 h 99"/>
                  <a:gd name="T60" fmla="*/ 10 w 221"/>
                  <a:gd name="T61" fmla="*/ 2 h 99"/>
                  <a:gd name="T62" fmla="*/ 9 w 221"/>
                  <a:gd name="T63" fmla="*/ 4 h 99"/>
                  <a:gd name="T64" fmla="*/ 11 w 221"/>
                  <a:gd name="T65" fmla="*/ 3 h 99"/>
                  <a:gd name="T66" fmla="*/ 11 w 221"/>
                  <a:gd name="T67" fmla="*/ 3 h 99"/>
                  <a:gd name="T68" fmla="*/ 11 w 221"/>
                  <a:gd name="T69" fmla="*/ 3 h 99"/>
                  <a:gd name="T70" fmla="*/ 12 w 221"/>
                  <a:gd name="T71" fmla="*/ 1 h 99"/>
                  <a:gd name="T72" fmla="*/ 11 w 221"/>
                  <a:gd name="T73" fmla="*/ 3 h 99"/>
                  <a:gd name="T74" fmla="*/ 12 w 221"/>
                  <a:gd name="T75" fmla="*/ 2 h 99"/>
                  <a:gd name="T76" fmla="*/ 12 w 221"/>
                  <a:gd name="T77" fmla="*/ 2 h 99"/>
                  <a:gd name="T78" fmla="*/ 12 w 221"/>
                  <a:gd name="T79" fmla="*/ 2 h 99"/>
                  <a:gd name="T80" fmla="*/ 13 w 221"/>
                  <a:gd name="T81" fmla="*/ 0 h 99"/>
                  <a:gd name="T82" fmla="*/ 12 w 221"/>
                  <a:gd name="T83" fmla="*/ 2 h 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21"/>
                  <a:gd name="T127" fmla="*/ 0 h 99"/>
                  <a:gd name="T128" fmla="*/ 221 w 221"/>
                  <a:gd name="T129" fmla="*/ 99 h 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21" h="99">
                    <a:moveTo>
                      <a:pt x="0" y="80"/>
                    </a:moveTo>
                    <a:lnTo>
                      <a:pt x="2" y="80"/>
                    </a:lnTo>
                    <a:lnTo>
                      <a:pt x="2" y="99"/>
                    </a:lnTo>
                    <a:lnTo>
                      <a:pt x="0" y="99"/>
                    </a:lnTo>
                    <a:lnTo>
                      <a:pt x="0" y="80"/>
                    </a:lnTo>
                    <a:close/>
                    <a:moveTo>
                      <a:pt x="2" y="80"/>
                    </a:moveTo>
                    <a:lnTo>
                      <a:pt x="15" y="80"/>
                    </a:lnTo>
                    <a:lnTo>
                      <a:pt x="15" y="99"/>
                    </a:lnTo>
                    <a:lnTo>
                      <a:pt x="2" y="99"/>
                    </a:lnTo>
                    <a:lnTo>
                      <a:pt x="2" y="80"/>
                    </a:lnTo>
                    <a:close/>
                    <a:moveTo>
                      <a:pt x="16" y="99"/>
                    </a:moveTo>
                    <a:lnTo>
                      <a:pt x="16" y="99"/>
                    </a:lnTo>
                    <a:lnTo>
                      <a:pt x="15" y="99"/>
                    </a:lnTo>
                    <a:lnTo>
                      <a:pt x="15" y="90"/>
                    </a:lnTo>
                    <a:lnTo>
                      <a:pt x="16" y="99"/>
                    </a:lnTo>
                    <a:close/>
                    <a:moveTo>
                      <a:pt x="14" y="80"/>
                    </a:moveTo>
                    <a:lnTo>
                      <a:pt x="33" y="77"/>
                    </a:lnTo>
                    <a:lnTo>
                      <a:pt x="36" y="96"/>
                    </a:lnTo>
                    <a:lnTo>
                      <a:pt x="16" y="99"/>
                    </a:lnTo>
                    <a:lnTo>
                      <a:pt x="14" y="80"/>
                    </a:lnTo>
                    <a:close/>
                    <a:moveTo>
                      <a:pt x="37" y="96"/>
                    </a:moveTo>
                    <a:lnTo>
                      <a:pt x="36" y="96"/>
                    </a:lnTo>
                    <a:lnTo>
                      <a:pt x="34" y="87"/>
                    </a:lnTo>
                    <a:lnTo>
                      <a:pt x="37" y="96"/>
                    </a:lnTo>
                    <a:close/>
                    <a:moveTo>
                      <a:pt x="32" y="77"/>
                    </a:moveTo>
                    <a:lnTo>
                      <a:pt x="54" y="71"/>
                    </a:lnTo>
                    <a:lnTo>
                      <a:pt x="59" y="89"/>
                    </a:lnTo>
                    <a:lnTo>
                      <a:pt x="37" y="96"/>
                    </a:lnTo>
                    <a:lnTo>
                      <a:pt x="32" y="77"/>
                    </a:lnTo>
                    <a:close/>
                    <a:moveTo>
                      <a:pt x="54" y="71"/>
                    </a:moveTo>
                    <a:lnTo>
                      <a:pt x="54" y="71"/>
                    </a:lnTo>
                    <a:lnTo>
                      <a:pt x="55" y="71"/>
                    </a:lnTo>
                    <a:lnTo>
                      <a:pt x="56" y="80"/>
                    </a:lnTo>
                    <a:lnTo>
                      <a:pt x="54" y="71"/>
                    </a:lnTo>
                    <a:close/>
                    <a:moveTo>
                      <a:pt x="55" y="71"/>
                    </a:moveTo>
                    <a:lnTo>
                      <a:pt x="83" y="65"/>
                    </a:lnTo>
                    <a:lnTo>
                      <a:pt x="87" y="83"/>
                    </a:lnTo>
                    <a:lnTo>
                      <a:pt x="58" y="89"/>
                    </a:lnTo>
                    <a:lnTo>
                      <a:pt x="55" y="71"/>
                    </a:lnTo>
                    <a:close/>
                    <a:moveTo>
                      <a:pt x="88" y="82"/>
                    </a:moveTo>
                    <a:lnTo>
                      <a:pt x="88" y="83"/>
                    </a:lnTo>
                    <a:lnTo>
                      <a:pt x="87" y="83"/>
                    </a:lnTo>
                    <a:lnTo>
                      <a:pt x="84" y="74"/>
                    </a:lnTo>
                    <a:lnTo>
                      <a:pt x="88" y="82"/>
                    </a:lnTo>
                    <a:close/>
                    <a:moveTo>
                      <a:pt x="82" y="65"/>
                    </a:moveTo>
                    <a:lnTo>
                      <a:pt x="111" y="55"/>
                    </a:lnTo>
                    <a:lnTo>
                      <a:pt x="116" y="74"/>
                    </a:lnTo>
                    <a:lnTo>
                      <a:pt x="88" y="82"/>
                    </a:lnTo>
                    <a:lnTo>
                      <a:pt x="82" y="65"/>
                    </a:lnTo>
                    <a:close/>
                    <a:moveTo>
                      <a:pt x="111" y="55"/>
                    </a:moveTo>
                    <a:lnTo>
                      <a:pt x="140" y="46"/>
                    </a:lnTo>
                    <a:lnTo>
                      <a:pt x="145" y="64"/>
                    </a:lnTo>
                    <a:lnTo>
                      <a:pt x="116" y="74"/>
                    </a:lnTo>
                    <a:lnTo>
                      <a:pt x="111" y="55"/>
                    </a:lnTo>
                    <a:close/>
                    <a:moveTo>
                      <a:pt x="146" y="64"/>
                    </a:moveTo>
                    <a:lnTo>
                      <a:pt x="146" y="64"/>
                    </a:lnTo>
                    <a:lnTo>
                      <a:pt x="145" y="64"/>
                    </a:lnTo>
                    <a:lnTo>
                      <a:pt x="142" y="55"/>
                    </a:lnTo>
                    <a:lnTo>
                      <a:pt x="146" y="64"/>
                    </a:lnTo>
                    <a:close/>
                    <a:moveTo>
                      <a:pt x="137" y="46"/>
                    </a:moveTo>
                    <a:lnTo>
                      <a:pt x="163" y="34"/>
                    </a:lnTo>
                    <a:lnTo>
                      <a:pt x="172" y="50"/>
                    </a:lnTo>
                    <a:lnTo>
                      <a:pt x="146" y="64"/>
                    </a:lnTo>
                    <a:lnTo>
                      <a:pt x="137" y="46"/>
                    </a:lnTo>
                    <a:close/>
                    <a:moveTo>
                      <a:pt x="173" y="50"/>
                    </a:moveTo>
                    <a:lnTo>
                      <a:pt x="172" y="50"/>
                    </a:lnTo>
                    <a:lnTo>
                      <a:pt x="167" y="42"/>
                    </a:lnTo>
                    <a:lnTo>
                      <a:pt x="173" y="50"/>
                    </a:lnTo>
                    <a:close/>
                    <a:moveTo>
                      <a:pt x="163" y="34"/>
                    </a:moveTo>
                    <a:lnTo>
                      <a:pt x="188" y="18"/>
                    </a:lnTo>
                    <a:lnTo>
                      <a:pt x="198" y="34"/>
                    </a:lnTo>
                    <a:lnTo>
                      <a:pt x="173" y="50"/>
                    </a:lnTo>
                    <a:lnTo>
                      <a:pt x="163" y="34"/>
                    </a:lnTo>
                    <a:close/>
                    <a:moveTo>
                      <a:pt x="199" y="34"/>
                    </a:moveTo>
                    <a:lnTo>
                      <a:pt x="199" y="34"/>
                    </a:lnTo>
                    <a:lnTo>
                      <a:pt x="198" y="34"/>
                    </a:lnTo>
                    <a:lnTo>
                      <a:pt x="193" y="26"/>
                    </a:lnTo>
                    <a:lnTo>
                      <a:pt x="199" y="34"/>
                    </a:lnTo>
                    <a:close/>
                    <a:moveTo>
                      <a:pt x="187" y="18"/>
                    </a:moveTo>
                    <a:lnTo>
                      <a:pt x="209" y="0"/>
                    </a:lnTo>
                    <a:lnTo>
                      <a:pt x="221" y="14"/>
                    </a:lnTo>
                    <a:lnTo>
                      <a:pt x="199" y="34"/>
                    </a:lnTo>
                    <a:lnTo>
                      <a:pt x="187"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0" name="Freeform 1843">
                <a:extLst>
                  <a:ext uri="{FF2B5EF4-FFF2-40B4-BE49-F238E27FC236}">
                    <a16:creationId xmlns:a16="http://schemas.microsoft.com/office/drawing/2014/main" id="{B9BFC242-3DA4-4817-AF15-3551342CFEE4}"/>
                  </a:ext>
                </a:extLst>
              </p:cNvPr>
              <p:cNvSpPr>
                <a:spLocks/>
              </p:cNvSpPr>
              <p:nvPr/>
            </p:nvSpPr>
            <p:spPr bwMode="auto">
              <a:xfrm>
                <a:off x="2446" y="1802"/>
                <a:ext cx="21" cy="61"/>
              </a:xfrm>
              <a:custGeom>
                <a:avLst/>
                <a:gdLst>
                  <a:gd name="T0" fmla="*/ 4 w 86"/>
                  <a:gd name="T1" fmla="*/ 15 h 242"/>
                  <a:gd name="T2" fmla="*/ 4 w 86"/>
                  <a:gd name="T3" fmla="*/ 15 h 242"/>
                  <a:gd name="T4" fmla="*/ 5 w 86"/>
                  <a:gd name="T5" fmla="*/ 15 h 242"/>
                  <a:gd name="T6" fmla="*/ 5 w 86"/>
                  <a:gd name="T7" fmla="*/ 14 h 242"/>
                  <a:gd name="T8" fmla="*/ 5 w 86"/>
                  <a:gd name="T9" fmla="*/ 13 h 242"/>
                  <a:gd name="T10" fmla="*/ 5 w 86"/>
                  <a:gd name="T11" fmla="*/ 13 h 242"/>
                  <a:gd name="T12" fmla="*/ 5 w 86"/>
                  <a:gd name="T13" fmla="*/ 12 h 242"/>
                  <a:gd name="T14" fmla="*/ 5 w 86"/>
                  <a:gd name="T15" fmla="*/ 11 h 242"/>
                  <a:gd name="T16" fmla="*/ 5 w 86"/>
                  <a:gd name="T17" fmla="*/ 10 h 242"/>
                  <a:gd name="T18" fmla="*/ 5 w 86"/>
                  <a:gd name="T19" fmla="*/ 8 h 242"/>
                  <a:gd name="T20" fmla="*/ 5 w 86"/>
                  <a:gd name="T21" fmla="*/ 7 h 242"/>
                  <a:gd name="T22" fmla="*/ 4 w 86"/>
                  <a:gd name="T23" fmla="*/ 6 h 242"/>
                  <a:gd name="T24" fmla="*/ 4 w 86"/>
                  <a:gd name="T25" fmla="*/ 5 h 242"/>
                  <a:gd name="T26" fmla="*/ 4 w 86"/>
                  <a:gd name="T27" fmla="*/ 4 h 242"/>
                  <a:gd name="T28" fmla="*/ 3 w 86"/>
                  <a:gd name="T29" fmla="*/ 3 h 242"/>
                  <a:gd name="T30" fmla="*/ 3 w 86"/>
                  <a:gd name="T31" fmla="*/ 2 h 242"/>
                  <a:gd name="T32" fmla="*/ 2 w 86"/>
                  <a:gd name="T33" fmla="*/ 1 h 242"/>
                  <a:gd name="T34" fmla="*/ 2 w 86"/>
                  <a:gd name="T35" fmla="*/ 1 h 242"/>
                  <a:gd name="T36" fmla="*/ 2 w 86"/>
                  <a:gd name="T37" fmla="*/ 0 h 242"/>
                  <a:gd name="T38" fmla="*/ 1 w 86"/>
                  <a:gd name="T39" fmla="*/ 0 h 242"/>
                  <a:gd name="T40" fmla="*/ 1 w 86"/>
                  <a:gd name="T41" fmla="*/ 0 h 242"/>
                  <a:gd name="T42" fmla="*/ 0 w 86"/>
                  <a:gd name="T43" fmla="*/ 0 h 242"/>
                  <a:gd name="T44" fmla="*/ 0 w 86"/>
                  <a:gd name="T45" fmla="*/ 1 h 242"/>
                  <a:gd name="T46" fmla="*/ 0 w 86"/>
                  <a:gd name="T47" fmla="*/ 1 h 242"/>
                  <a:gd name="T48" fmla="*/ 0 w 86"/>
                  <a:gd name="T49" fmla="*/ 2 h 242"/>
                  <a:gd name="T50" fmla="*/ 0 w 86"/>
                  <a:gd name="T51" fmla="*/ 3 h 242"/>
                  <a:gd name="T52" fmla="*/ 0 w 86"/>
                  <a:gd name="T53" fmla="*/ 4 h 242"/>
                  <a:gd name="T54" fmla="*/ 0 w 86"/>
                  <a:gd name="T55" fmla="*/ 5 h 242"/>
                  <a:gd name="T56" fmla="*/ 0 w 86"/>
                  <a:gd name="T57" fmla="*/ 6 h 242"/>
                  <a:gd name="T58" fmla="*/ 0 w 86"/>
                  <a:gd name="T59" fmla="*/ 7 h 242"/>
                  <a:gd name="T60" fmla="*/ 0 w 86"/>
                  <a:gd name="T61" fmla="*/ 8 h 242"/>
                  <a:gd name="T62" fmla="*/ 1 w 86"/>
                  <a:gd name="T63" fmla="*/ 10 h 242"/>
                  <a:gd name="T64" fmla="*/ 1 w 86"/>
                  <a:gd name="T65" fmla="*/ 11 h 242"/>
                  <a:gd name="T66" fmla="*/ 1 w 86"/>
                  <a:gd name="T67" fmla="*/ 12 h 242"/>
                  <a:gd name="T68" fmla="*/ 2 w 86"/>
                  <a:gd name="T69" fmla="*/ 13 h 242"/>
                  <a:gd name="T70" fmla="*/ 2 w 86"/>
                  <a:gd name="T71" fmla="*/ 14 h 242"/>
                  <a:gd name="T72" fmla="*/ 3 w 86"/>
                  <a:gd name="T73" fmla="*/ 14 h 242"/>
                  <a:gd name="T74" fmla="*/ 3 w 86"/>
                  <a:gd name="T75" fmla="*/ 15 h 242"/>
                  <a:gd name="T76" fmla="*/ 3 w 86"/>
                  <a:gd name="T77" fmla="*/ 15 h 242"/>
                  <a:gd name="T78" fmla="*/ 4 w 86"/>
                  <a:gd name="T79" fmla="*/ 15 h 242"/>
                  <a:gd name="T80" fmla="*/ 4 w 86"/>
                  <a:gd name="T81" fmla="*/ 15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2"/>
                  <a:gd name="T125" fmla="*/ 86 w 8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2">
                    <a:moveTo>
                      <a:pt x="70" y="242"/>
                    </a:moveTo>
                    <a:lnTo>
                      <a:pt x="73" y="239"/>
                    </a:lnTo>
                    <a:lnTo>
                      <a:pt x="80" y="232"/>
                    </a:lnTo>
                    <a:lnTo>
                      <a:pt x="83" y="223"/>
                    </a:lnTo>
                    <a:lnTo>
                      <a:pt x="83" y="210"/>
                    </a:lnTo>
                    <a:lnTo>
                      <a:pt x="86" y="197"/>
                    </a:lnTo>
                    <a:lnTo>
                      <a:pt x="86" y="185"/>
                    </a:lnTo>
                    <a:lnTo>
                      <a:pt x="86" y="165"/>
                    </a:lnTo>
                    <a:lnTo>
                      <a:pt x="83" y="150"/>
                    </a:lnTo>
                    <a:lnTo>
                      <a:pt x="80" y="131"/>
                    </a:lnTo>
                    <a:lnTo>
                      <a:pt x="76" y="111"/>
                    </a:lnTo>
                    <a:lnTo>
                      <a:pt x="70" y="92"/>
                    </a:lnTo>
                    <a:lnTo>
                      <a:pt x="68" y="74"/>
                    </a:lnTo>
                    <a:lnTo>
                      <a:pt x="61" y="57"/>
                    </a:lnTo>
                    <a:lnTo>
                      <a:pt x="54" y="42"/>
                    </a:lnTo>
                    <a:lnTo>
                      <a:pt x="48" y="28"/>
                    </a:lnTo>
                    <a:lnTo>
                      <a:pt x="41" y="20"/>
                    </a:lnTo>
                    <a:lnTo>
                      <a:pt x="36" y="10"/>
                    </a:lnTo>
                    <a:lnTo>
                      <a:pt x="29" y="3"/>
                    </a:lnTo>
                    <a:lnTo>
                      <a:pt x="22" y="0"/>
                    </a:lnTo>
                    <a:lnTo>
                      <a:pt x="16" y="0"/>
                    </a:lnTo>
                    <a:lnTo>
                      <a:pt x="10" y="3"/>
                    </a:lnTo>
                    <a:lnTo>
                      <a:pt x="7" y="10"/>
                    </a:lnTo>
                    <a:lnTo>
                      <a:pt x="4" y="20"/>
                    </a:lnTo>
                    <a:lnTo>
                      <a:pt x="0" y="28"/>
                    </a:lnTo>
                    <a:lnTo>
                      <a:pt x="0" y="42"/>
                    </a:lnTo>
                    <a:lnTo>
                      <a:pt x="0" y="57"/>
                    </a:lnTo>
                    <a:lnTo>
                      <a:pt x="0" y="74"/>
                    </a:lnTo>
                    <a:lnTo>
                      <a:pt x="4" y="92"/>
                    </a:lnTo>
                    <a:lnTo>
                      <a:pt x="4" y="111"/>
                    </a:lnTo>
                    <a:lnTo>
                      <a:pt x="10" y="131"/>
                    </a:lnTo>
                    <a:lnTo>
                      <a:pt x="14" y="150"/>
                    </a:lnTo>
                    <a:lnTo>
                      <a:pt x="19" y="169"/>
                    </a:lnTo>
                    <a:lnTo>
                      <a:pt x="26" y="185"/>
                    </a:lnTo>
                    <a:lnTo>
                      <a:pt x="32" y="200"/>
                    </a:lnTo>
                    <a:lnTo>
                      <a:pt x="39" y="214"/>
                    </a:lnTo>
                    <a:lnTo>
                      <a:pt x="44" y="223"/>
                    </a:lnTo>
                    <a:lnTo>
                      <a:pt x="51" y="232"/>
                    </a:lnTo>
                    <a:lnTo>
                      <a:pt x="58" y="239"/>
                    </a:lnTo>
                    <a:lnTo>
                      <a:pt x="64" y="242"/>
                    </a:lnTo>
                    <a:lnTo>
                      <a:pt x="70" y="24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1" name="Freeform 1844">
                <a:extLst>
                  <a:ext uri="{FF2B5EF4-FFF2-40B4-BE49-F238E27FC236}">
                    <a16:creationId xmlns:a16="http://schemas.microsoft.com/office/drawing/2014/main" id="{FBA6550E-02C4-4662-9C32-82A7DBB27C0C}"/>
                  </a:ext>
                </a:extLst>
              </p:cNvPr>
              <p:cNvSpPr>
                <a:spLocks/>
              </p:cNvSpPr>
              <p:nvPr/>
            </p:nvSpPr>
            <p:spPr bwMode="auto">
              <a:xfrm>
                <a:off x="2446" y="1802"/>
                <a:ext cx="21" cy="61"/>
              </a:xfrm>
              <a:custGeom>
                <a:avLst/>
                <a:gdLst>
                  <a:gd name="T0" fmla="*/ 4 w 86"/>
                  <a:gd name="T1" fmla="*/ 15 h 242"/>
                  <a:gd name="T2" fmla="*/ 4 w 86"/>
                  <a:gd name="T3" fmla="*/ 15 h 242"/>
                  <a:gd name="T4" fmla="*/ 5 w 86"/>
                  <a:gd name="T5" fmla="*/ 15 h 242"/>
                  <a:gd name="T6" fmla="*/ 5 w 86"/>
                  <a:gd name="T7" fmla="*/ 14 h 242"/>
                  <a:gd name="T8" fmla="*/ 5 w 86"/>
                  <a:gd name="T9" fmla="*/ 13 h 242"/>
                  <a:gd name="T10" fmla="*/ 5 w 86"/>
                  <a:gd name="T11" fmla="*/ 13 h 242"/>
                  <a:gd name="T12" fmla="*/ 5 w 86"/>
                  <a:gd name="T13" fmla="*/ 12 h 242"/>
                  <a:gd name="T14" fmla="*/ 5 w 86"/>
                  <a:gd name="T15" fmla="*/ 11 h 242"/>
                  <a:gd name="T16" fmla="*/ 5 w 86"/>
                  <a:gd name="T17" fmla="*/ 10 h 242"/>
                  <a:gd name="T18" fmla="*/ 5 w 86"/>
                  <a:gd name="T19" fmla="*/ 8 h 242"/>
                  <a:gd name="T20" fmla="*/ 5 w 86"/>
                  <a:gd name="T21" fmla="*/ 7 h 242"/>
                  <a:gd name="T22" fmla="*/ 4 w 86"/>
                  <a:gd name="T23" fmla="*/ 6 h 242"/>
                  <a:gd name="T24" fmla="*/ 4 w 86"/>
                  <a:gd name="T25" fmla="*/ 5 h 242"/>
                  <a:gd name="T26" fmla="*/ 4 w 86"/>
                  <a:gd name="T27" fmla="*/ 4 h 242"/>
                  <a:gd name="T28" fmla="*/ 3 w 86"/>
                  <a:gd name="T29" fmla="*/ 3 h 242"/>
                  <a:gd name="T30" fmla="*/ 3 w 86"/>
                  <a:gd name="T31" fmla="*/ 2 h 242"/>
                  <a:gd name="T32" fmla="*/ 2 w 86"/>
                  <a:gd name="T33" fmla="*/ 1 h 242"/>
                  <a:gd name="T34" fmla="*/ 2 w 86"/>
                  <a:gd name="T35" fmla="*/ 1 h 242"/>
                  <a:gd name="T36" fmla="*/ 2 w 86"/>
                  <a:gd name="T37" fmla="*/ 0 h 242"/>
                  <a:gd name="T38" fmla="*/ 1 w 86"/>
                  <a:gd name="T39" fmla="*/ 0 h 242"/>
                  <a:gd name="T40" fmla="*/ 1 w 86"/>
                  <a:gd name="T41" fmla="*/ 0 h 242"/>
                  <a:gd name="T42" fmla="*/ 0 w 86"/>
                  <a:gd name="T43" fmla="*/ 0 h 242"/>
                  <a:gd name="T44" fmla="*/ 0 w 86"/>
                  <a:gd name="T45" fmla="*/ 1 h 242"/>
                  <a:gd name="T46" fmla="*/ 0 w 86"/>
                  <a:gd name="T47" fmla="*/ 1 h 242"/>
                  <a:gd name="T48" fmla="*/ 0 w 86"/>
                  <a:gd name="T49" fmla="*/ 2 h 242"/>
                  <a:gd name="T50" fmla="*/ 0 w 86"/>
                  <a:gd name="T51" fmla="*/ 3 h 242"/>
                  <a:gd name="T52" fmla="*/ 0 w 86"/>
                  <a:gd name="T53" fmla="*/ 4 h 242"/>
                  <a:gd name="T54" fmla="*/ 0 w 86"/>
                  <a:gd name="T55" fmla="*/ 5 h 242"/>
                  <a:gd name="T56" fmla="*/ 0 w 86"/>
                  <a:gd name="T57" fmla="*/ 6 h 242"/>
                  <a:gd name="T58" fmla="*/ 0 w 86"/>
                  <a:gd name="T59" fmla="*/ 7 h 242"/>
                  <a:gd name="T60" fmla="*/ 0 w 86"/>
                  <a:gd name="T61" fmla="*/ 8 h 242"/>
                  <a:gd name="T62" fmla="*/ 1 w 86"/>
                  <a:gd name="T63" fmla="*/ 10 h 242"/>
                  <a:gd name="T64" fmla="*/ 1 w 86"/>
                  <a:gd name="T65" fmla="*/ 11 h 242"/>
                  <a:gd name="T66" fmla="*/ 1 w 86"/>
                  <a:gd name="T67" fmla="*/ 12 h 242"/>
                  <a:gd name="T68" fmla="*/ 2 w 86"/>
                  <a:gd name="T69" fmla="*/ 13 h 242"/>
                  <a:gd name="T70" fmla="*/ 2 w 86"/>
                  <a:gd name="T71" fmla="*/ 14 h 242"/>
                  <a:gd name="T72" fmla="*/ 3 w 86"/>
                  <a:gd name="T73" fmla="*/ 14 h 242"/>
                  <a:gd name="T74" fmla="*/ 3 w 86"/>
                  <a:gd name="T75" fmla="*/ 15 h 242"/>
                  <a:gd name="T76" fmla="*/ 3 w 86"/>
                  <a:gd name="T77" fmla="*/ 15 h 242"/>
                  <a:gd name="T78" fmla="*/ 4 w 86"/>
                  <a:gd name="T79" fmla="*/ 15 h 242"/>
                  <a:gd name="T80" fmla="*/ 4 w 86"/>
                  <a:gd name="T81" fmla="*/ 15 h 2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
                  <a:gd name="T124" fmla="*/ 0 h 242"/>
                  <a:gd name="T125" fmla="*/ 86 w 86"/>
                  <a:gd name="T126" fmla="*/ 242 h 2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 h="242">
                    <a:moveTo>
                      <a:pt x="70" y="242"/>
                    </a:moveTo>
                    <a:lnTo>
                      <a:pt x="73" y="239"/>
                    </a:lnTo>
                    <a:lnTo>
                      <a:pt x="80" y="232"/>
                    </a:lnTo>
                    <a:lnTo>
                      <a:pt x="83" y="223"/>
                    </a:lnTo>
                    <a:lnTo>
                      <a:pt x="83" y="210"/>
                    </a:lnTo>
                    <a:lnTo>
                      <a:pt x="86" y="197"/>
                    </a:lnTo>
                    <a:lnTo>
                      <a:pt x="86" y="185"/>
                    </a:lnTo>
                    <a:lnTo>
                      <a:pt x="86" y="165"/>
                    </a:lnTo>
                    <a:lnTo>
                      <a:pt x="83" y="150"/>
                    </a:lnTo>
                    <a:lnTo>
                      <a:pt x="80" y="131"/>
                    </a:lnTo>
                    <a:lnTo>
                      <a:pt x="76" y="111"/>
                    </a:lnTo>
                    <a:lnTo>
                      <a:pt x="70" y="92"/>
                    </a:lnTo>
                    <a:lnTo>
                      <a:pt x="68" y="74"/>
                    </a:lnTo>
                    <a:lnTo>
                      <a:pt x="61" y="57"/>
                    </a:lnTo>
                    <a:lnTo>
                      <a:pt x="54" y="42"/>
                    </a:lnTo>
                    <a:lnTo>
                      <a:pt x="48" y="28"/>
                    </a:lnTo>
                    <a:lnTo>
                      <a:pt x="41" y="20"/>
                    </a:lnTo>
                    <a:lnTo>
                      <a:pt x="36" y="10"/>
                    </a:lnTo>
                    <a:lnTo>
                      <a:pt x="29" y="3"/>
                    </a:lnTo>
                    <a:lnTo>
                      <a:pt x="22" y="0"/>
                    </a:lnTo>
                    <a:lnTo>
                      <a:pt x="16" y="0"/>
                    </a:lnTo>
                    <a:lnTo>
                      <a:pt x="10" y="3"/>
                    </a:lnTo>
                    <a:lnTo>
                      <a:pt x="7" y="10"/>
                    </a:lnTo>
                    <a:lnTo>
                      <a:pt x="4" y="20"/>
                    </a:lnTo>
                    <a:lnTo>
                      <a:pt x="0" y="28"/>
                    </a:lnTo>
                    <a:lnTo>
                      <a:pt x="0" y="42"/>
                    </a:lnTo>
                    <a:lnTo>
                      <a:pt x="0" y="57"/>
                    </a:lnTo>
                    <a:lnTo>
                      <a:pt x="0" y="74"/>
                    </a:lnTo>
                    <a:lnTo>
                      <a:pt x="4" y="92"/>
                    </a:lnTo>
                    <a:lnTo>
                      <a:pt x="4" y="111"/>
                    </a:lnTo>
                    <a:lnTo>
                      <a:pt x="10" y="131"/>
                    </a:lnTo>
                    <a:lnTo>
                      <a:pt x="14" y="150"/>
                    </a:lnTo>
                    <a:lnTo>
                      <a:pt x="19" y="169"/>
                    </a:lnTo>
                    <a:lnTo>
                      <a:pt x="26" y="185"/>
                    </a:lnTo>
                    <a:lnTo>
                      <a:pt x="32" y="200"/>
                    </a:lnTo>
                    <a:lnTo>
                      <a:pt x="39" y="214"/>
                    </a:lnTo>
                    <a:lnTo>
                      <a:pt x="44" y="223"/>
                    </a:lnTo>
                    <a:lnTo>
                      <a:pt x="51" y="232"/>
                    </a:lnTo>
                    <a:lnTo>
                      <a:pt x="58" y="239"/>
                    </a:lnTo>
                    <a:lnTo>
                      <a:pt x="64" y="242"/>
                    </a:lnTo>
                    <a:lnTo>
                      <a:pt x="70" y="2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2" name="Freeform 1845">
                <a:extLst>
                  <a:ext uri="{FF2B5EF4-FFF2-40B4-BE49-F238E27FC236}">
                    <a16:creationId xmlns:a16="http://schemas.microsoft.com/office/drawing/2014/main" id="{2DAB4403-2F97-4FC4-B2DA-F586F4914D39}"/>
                  </a:ext>
                </a:extLst>
              </p:cNvPr>
              <p:cNvSpPr>
                <a:spLocks/>
              </p:cNvSpPr>
              <p:nvPr/>
            </p:nvSpPr>
            <p:spPr bwMode="auto">
              <a:xfrm>
                <a:off x="2520" y="1707"/>
                <a:ext cx="32" cy="11"/>
              </a:xfrm>
              <a:custGeom>
                <a:avLst/>
                <a:gdLst>
                  <a:gd name="T0" fmla="*/ 4 w 130"/>
                  <a:gd name="T1" fmla="*/ 3 h 45"/>
                  <a:gd name="T2" fmla="*/ 4 w 130"/>
                  <a:gd name="T3" fmla="*/ 3 h 45"/>
                  <a:gd name="T4" fmla="*/ 5 w 130"/>
                  <a:gd name="T5" fmla="*/ 3 h 45"/>
                  <a:gd name="T6" fmla="*/ 6 w 130"/>
                  <a:gd name="T7" fmla="*/ 2 h 45"/>
                  <a:gd name="T8" fmla="*/ 6 w 130"/>
                  <a:gd name="T9" fmla="*/ 2 h 45"/>
                  <a:gd name="T10" fmla="*/ 7 w 130"/>
                  <a:gd name="T11" fmla="*/ 2 h 45"/>
                  <a:gd name="T12" fmla="*/ 7 w 130"/>
                  <a:gd name="T13" fmla="*/ 2 h 45"/>
                  <a:gd name="T14" fmla="*/ 7 w 130"/>
                  <a:gd name="T15" fmla="*/ 2 h 45"/>
                  <a:gd name="T16" fmla="*/ 8 w 130"/>
                  <a:gd name="T17" fmla="*/ 2 h 45"/>
                  <a:gd name="T18" fmla="*/ 8 w 130"/>
                  <a:gd name="T19" fmla="*/ 1 h 45"/>
                  <a:gd name="T20" fmla="*/ 8 w 130"/>
                  <a:gd name="T21" fmla="*/ 1 h 45"/>
                  <a:gd name="T22" fmla="*/ 8 w 130"/>
                  <a:gd name="T23" fmla="*/ 1 h 45"/>
                  <a:gd name="T24" fmla="*/ 8 w 130"/>
                  <a:gd name="T25" fmla="*/ 1 h 45"/>
                  <a:gd name="T26" fmla="*/ 7 w 130"/>
                  <a:gd name="T27" fmla="*/ 1 h 45"/>
                  <a:gd name="T28" fmla="*/ 7 w 130"/>
                  <a:gd name="T29" fmla="*/ 0 h 45"/>
                  <a:gd name="T30" fmla="*/ 7 w 130"/>
                  <a:gd name="T31" fmla="*/ 0 h 45"/>
                  <a:gd name="T32" fmla="*/ 6 w 130"/>
                  <a:gd name="T33" fmla="*/ 0 h 45"/>
                  <a:gd name="T34" fmla="*/ 6 w 130"/>
                  <a:gd name="T35" fmla="*/ 0 h 45"/>
                  <a:gd name="T36" fmla="*/ 5 w 130"/>
                  <a:gd name="T37" fmla="*/ 0 h 45"/>
                  <a:gd name="T38" fmla="*/ 4 w 130"/>
                  <a:gd name="T39" fmla="*/ 0 h 45"/>
                  <a:gd name="T40" fmla="*/ 4 w 130"/>
                  <a:gd name="T41" fmla="*/ 0 h 45"/>
                  <a:gd name="T42" fmla="*/ 3 w 130"/>
                  <a:gd name="T43" fmla="*/ 0 h 45"/>
                  <a:gd name="T44" fmla="*/ 3 w 130"/>
                  <a:gd name="T45" fmla="*/ 0 h 45"/>
                  <a:gd name="T46" fmla="*/ 2 w 130"/>
                  <a:gd name="T47" fmla="*/ 0 h 45"/>
                  <a:gd name="T48" fmla="*/ 1 w 130"/>
                  <a:gd name="T49" fmla="*/ 0 h 45"/>
                  <a:gd name="T50" fmla="*/ 1 w 130"/>
                  <a:gd name="T51" fmla="*/ 0 h 45"/>
                  <a:gd name="T52" fmla="*/ 0 w 130"/>
                  <a:gd name="T53" fmla="*/ 0 h 45"/>
                  <a:gd name="T54" fmla="*/ 0 w 130"/>
                  <a:gd name="T55" fmla="*/ 1 h 45"/>
                  <a:gd name="T56" fmla="*/ 0 w 130"/>
                  <a:gd name="T57" fmla="*/ 1 h 45"/>
                  <a:gd name="T58" fmla="*/ 0 w 130"/>
                  <a:gd name="T59" fmla="*/ 1 h 45"/>
                  <a:gd name="T60" fmla="*/ 0 w 130"/>
                  <a:gd name="T61" fmla="*/ 1 h 45"/>
                  <a:gd name="T62" fmla="*/ 0 w 130"/>
                  <a:gd name="T63" fmla="*/ 1 h 45"/>
                  <a:gd name="T64" fmla="*/ 0 w 130"/>
                  <a:gd name="T65" fmla="*/ 2 h 45"/>
                  <a:gd name="T66" fmla="*/ 0 w 130"/>
                  <a:gd name="T67" fmla="*/ 2 h 45"/>
                  <a:gd name="T68" fmla="*/ 0 w 130"/>
                  <a:gd name="T69" fmla="*/ 2 h 45"/>
                  <a:gd name="T70" fmla="*/ 1 w 130"/>
                  <a:gd name="T71" fmla="*/ 2 h 45"/>
                  <a:gd name="T72" fmla="*/ 1 w 130"/>
                  <a:gd name="T73" fmla="*/ 2 h 45"/>
                  <a:gd name="T74" fmla="*/ 2 w 130"/>
                  <a:gd name="T75" fmla="*/ 2 h 45"/>
                  <a:gd name="T76" fmla="*/ 3 w 130"/>
                  <a:gd name="T77" fmla="*/ 3 h 45"/>
                  <a:gd name="T78" fmla="*/ 3 w 130"/>
                  <a:gd name="T79" fmla="*/ 3 h 45"/>
                  <a:gd name="T80" fmla="*/ 4 w 130"/>
                  <a:gd name="T81" fmla="*/ 3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45"/>
                  <a:gd name="T125" fmla="*/ 130 w 130"/>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45">
                    <a:moveTo>
                      <a:pt x="64" y="45"/>
                    </a:moveTo>
                    <a:lnTo>
                      <a:pt x="73" y="45"/>
                    </a:lnTo>
                    <a:lnTo>
                      <a:pt x="86" y="45"/>
                    </a:lnTo>
                    <a:lnTo>
                      <a:pt x="96" y="41"/>
                    </a:lnTo>
                    <a:lnTo>
                      <a:pt x="101" y="41"/>
                    </a:lnTo>
                    <a:lnTo>
                      <a:pt x="111" y="38"/>
                    </a:lnTo>
                    <a:lnTo>
                      <a:pt x="118" y="35"/>
                    </a:lnTo>
                    <a:lnTo>
                      <a:pt x="121" y="31"/>
                    </a:lnTo>
                    <a:lnTo>
                      <a:pt x="127" y="28"/>
                    </a:lnTo>
                    <a:lnTo>
                      <a:pt x="127" y="26"/>
                    </a:lnTo>
                    <a:lnTo>
                      <a:pt x="130" y="22"/>
                    </a:lnTo>
                    <a:lnTo>
                      <a:pt x="127" y="19"/>
                    </a:lnTo>
                    <a:lnTo>
                      <a:pt x="127" y="16"/>
                    </a:lnTo>
                    <a:lnTo>
                      <a:pt x="121" y="13"/>
                    </a:lnTo>
                    <a:lnTo>
                      <a:pt x="118" y="9"/>
                    </a:lnTo>
                    <a:lnTo>
                      <a:pt x="111" y="6"/>
                    </a:lnTo>
                    <a:lnTo>
                      <a:pt x="101" y="6"/>
                    </a:lnTo>
                    <a:lnTo>
                      <a:pt x="96" y="3"/>
                    </a:lnTo>
                    <a:lnTo>
                      <a:pt x="86" y="3"/>
                    </a:lnTo>
                    <a:lnTo>
                      <a:pt x="73" y="0"/>
                    </a:lnTo>
                    <a:lnTo>
                      <a:pt x="64" y="0"/>
                    </a:lnTo>
                    <a:lnTo>
                      <a:pt x="54" y="0"/>
                    </a:lnTo>
                    <a:lnTo>
                      <a:pt x="44" y="3"/>
                    </a:lnTo>
                    <a:lnTo>
                      <a:pt x="35" y="3"/>
                    </a:lnTo>
                    <a:lnTo>
                      <a:pt x="25" y="6"/>
                    </a:lnTo>
                    <a:lnTo>
                      <a:pt x="19" y="6"/>
                    </a:lnTo>
                    <a:lnTo>
                      <a:pt x="10" y="9"/>
                    </a:lnTo>
                    <a:lnTo>
                      <a:pt x="6" y="13"/>
                    </a:lnTo>
                    <a:lnTo>
                      <a:pt x="3" y="16"/>
                    </a:lnTo>
                    <a:lnTo>
                      <a:pt x="0" y="19"/>
                    </a:lnTo>
                    <a:lnTo>
                      <a:pt x="0" y="22"/>
                    </a:lnTo>
                    <a:lnTo>
                      <a:pt x="0" y="26"/>
                    </a:lnTo>
                    <a:lnTo>
                      <a:pt x="3" y="28"/>
                    </a:lnTo>
                    <a:lnTo>
                      <a:pt x="6" y="31"/>
                    </a:lnTo>
                    <a:lnTo>
                      <a:pt x="10" y="35"/>
                    </a:lnTo>
                    <a:lnTo>
                      <a:pt x="19" y="38"/>
                    </a:lnTo>
                    <a:lnTo>
                      <a:pt x="25" y="41"/>
                    </a:lnTo>
                    <a:lnTo>
                      <a:pt x="35" y="41"/>
                    </a:lnTo>
                    <a:lnTo>
                      <a:pt x="44" y="45"/>
                    </a:lnTo>
                    <a:lnTo>
                      <a:pt x="54" y="45"/>
                    </a:lnTo>
                    <a:lnTo>
                      <a:pt x="64" y="45"/>
                    </a:lnTo>
                    <a:close/>
                  </a:path>
                </a:pathLst>
              </a:custGeom>
              <a:solidFill>
                <a:srgbClr val="D5ACC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3" name="Freeform 1846">
                <a:extLst>
                  <a:ext uri="{FF2B5EF4-FFF2-40B4-BE49-F238E27FC236}">
                    <a16:creationId xmlns:a16="http://schemas.microsoft.com/office/drawing/2014/main" id="{88151F8E-AA2D-471F-B310-6AFE9F10153C}"/>
                  </a:ext>
                </a:extLst>
              </p:cNvPr>
              <p:cNvSpPr>
                <a:spLocks/>
              </p:cNvSpPr>
              <p:nvPr/>
            </p:nvSpPr>
            <p:spPr bwMode="auto">
              <a:xfrm>
                <a:off x="2520" y="1707"/>
                <a:ext cx="32" cy="11"/>
              </a:xfrm>
              <a:custGeom>
                <a:avLst/>
                <a:gdLst>
                  <a:gd name="T0" fmla="*/ 4 w 130"/>
                  <a:gd name="T1" fmla="*/ 3 h 45"/>
                  <a:gd name="T2" fmla="*/ 4 w 130"/>
                  <a:gd name="T3" fmla="*/ 3 h 45"/>
                  <a:gd name="T4" fmla="*/ 5 w 130"/>
                  <a:gd name="T5" fmla="*/ 3 h 45"/>
                  <a:gd name="T6" fmla="*/ 6 w 130"/>
                  <a:gd name="T7" fmla="*/ 2 h 45"/>
                  <a:gd name="T8" fmla="*/ 6 w 130"/>
                  <a:gd name="T9" fmla="*/ 2 h 45"/>
                  <a:gd name="T10" fmla="*/ 7 w 130"/>
                  <a:gd name="T11" fmla="*/ 2 h 45"/>
                  <a:gd name="T12" fmla="*/ 7 w 130"/>
                  <a:gd name="T13" fmla="*/ 2 h 45"/>
                  <a:gd name="T14" fmla="*/ 7 w 130"/>
                  <a:gd name="T15" fmla="*/ 2 h 45"/>
                  <a:gd name="T16" fmla="*/ 8 w 130"/>
                  <a:gd name="T17" fmla="*/ 2 h 45"/>
                  <a:gd name="T18" fmla="*/ 8 w 130"/>
                  <a:gd name="T19" fmla="*/ 1 h 45"/>
                  <a:gd name="T20" fmla="*/ 8 w 130"/>
                  <a:gd name="T21" fmla="*/ 1 h 45"/>
                  <a:gd name="T22" fmla="*/ 8 w 130"/>
                  <a:gd name="T23" fmla="*/ 1 h 45"/>
                  <a:gd name="T24" fmla="*/ 8 w 130"/>
                  <a:gd name="T25" fmla="*/ 1 h 45"/>
                  <a:gd name="T26" fmla="*/ 7 w 130"/>
                  <a:gd name="T27" fmla="*/ 1 h 45"/>
                  <a:gd name="T28" fmla="*/ 7 w 130"/>
                  <a:gd name="T29" fmla="*/ 0 h 45"/>
                  <a:gd name="T30" fmla="*/ 7 w 130"/>
                  <a:gd name="T31" fmla="*/ 0 h 45"/>
                  <a:gd name="T32" fmla="*/ 6 w 130"/>
                  <a:gd name="T33" fmla="*/ 0 h 45"/>
                  <a:gd name="T34" fmla="*/ 6 w 130"/>
                  <a:gd name="T35" fmla="*/ 0 h 45"/>
                  <a:gd name="T36" fmla="*/ 5 w 130"/>
                  <a:gd name="T37" fmla="*/ 0 h 45"/>
                  <a:gd name="T38" fmla="*/ 4 w 130"/>
                  <a:gd name="T39" fmla="*/ 0 h 45"/>
                  <a:gd name="T40" fmla="*/ 4 w 130"/>
                  <a:gd name="T41" fmla="*/ 0 h 45"/>
                  <a:gd name="T42" fmla="*/ 3 w 130"/>
                  <a:gd name="T43" fmla="*/ 0 h 45"/>
                  <a:gd name="T44" fmla="*/ 3 w 130"/>
                  <a:gd name="T45" fmla="*/ 0 h 45"/>
                  <a:gd name="T46" fmla="*/ 2 w 130"/>
                  <a:gd name="T47" fmla="*/ 0 h 45"/>
                  <a:gd name="T48" fmla="*/ 1 w 130"/>
                  <a:gd name="T49" fmla="*/ 0 h 45"/>
                  <a:gd name="T50" fmla="*/ 1 w 130"/>
                  <a:gd name="T51" fmla="*/ 0 h 45"/>
                  <a:gd name="T52" fmla="*/ 0 w 130"/>
                  <a:gd name="T53" fmla="*/ 0 h 45"/>
                  <a:gd name="T54" fmla="*/ 0 w 130"/>
                  <a:gd name="T55" fmla="*/ 1 h 45"/>
                  <a:gd name="T56" fmla="*/ 0 w 130"/>
                  <a:gd name="T57" fmla="*/ 1 h 45"/>
                  <a:gd name="T58" fmla="*/ 0 w 130"/>
                  <a:gd name="T59" fmla="*/ 1 h 45"/>
                  <a:gd name="T60" fmla="*/ 0 w 130"/>
                  <a:gd name="T61" fmla="*/ 1 h 45"/>
                  <a:gd name="T62" fmla="*/ 0 w 130"/>
                  <a:gd name="T63" fmla="*/ 1 h 45"/>
                  <a:gd name="T64" fmla="*/ 0 w 130"/>
                  <a:gd name="T65" fmla="*/ 2 h 45"/>
                  <a:gd name="T66" fmla="*/ 0 w 130"/>
                  <a:gd name="T67" fmla="*/ 2 h 45"/>
                  <a:gd name="T68" fmla="*/ 0 w 130"/>
                  <a:gd name="T69" fmla="*/ 2 h 45"/>
                  <a:gd name="T70" fmla="*/ 1 w 130"/>
                  <a:gd name="T71" fmla="*/ 2 h 45"/>
                  <a:gd name="T72" fmla="*/ 1 w 130"/>
                  <a:gd name="T73" fmla="*/ 2 h 45"/>
                  <a:gd name="T74" fmla="*/ 2 w 130"/>
                  <a:gd name="T75" fmla="*/ 2 h 45"/>
                  <a:gd name="T76" fmla="*/ 3 w 130"/>
                  <a:gd name="T77" fmla="*/ 3 h 45"/>
                  <a:gd name="T78" fmla="*/ 3 w 130"/>
                  <a:gd name="T79" fmla="*/ 3 h 45"/>
                  <a:gd name="T80" fmla="*/ 4 w 130"/>
                  <a:gd name="T81" fmla="*/ 3 h 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45"/>
                  <a:gd name="T125" fmla="*/ 130 w 130"/>
                  <a:gd name="T126" fmla="*/ 45 h 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45">
                    <a:moveTo>
                      <a:pt x="64" y="45"/>
                    </a:moveTo>
                    <a:lnTo>
                      <a:pt x="73" y="45"/>
                    </a:lnTo>
                    <a:lnTo>
                      <a:pt x="86" y="45"/>
                    </a:lnTo>
                    <a:lnTo>
                      <a:pt x="96" y="41"/>
                    </a:lnTo>
                    <a:lnTo>
                      <a:pt x="101" y="41"/>
                    </a:lnTo>
                    <a:lnTo>
                      <a:pt x="111" y="38"/>
                    </a:lnTo>
                    <a:lnTo>
                      <a:pt x="118" y="35"/>
                    </a:lnTo>
                    <a:lnTo>
                      <a:pt x="121" y="31"/>
                    </a:lnTo>
                    <a:lnTo>
                      <a:pt x="127" y="28"/>
                    </a:lnTo>
                    <a:lnTo>
                      <a:pt x="127" y="26"/>
                    </a:lnTo>
                    <a:lnTo>
                      <a:pt x="130" y="22"/>
                    </a:lnTo>
                    <a:lnTo>
                      <a:pt x="127" y="19"/>
                    </a:lnTo>
                    <a:lnTo>
                      <a:pt x="127" y="16"/>
                    </a:lnTo>
                    <a:lnTo>
                      <a:pt x="121" y="13"/>
                    </a:lnTo>
                    <a:lnTo>
                      <a:pt x="118" y="9"/>
                    </a:lnTo>
                    <a:lnTo>
                      <a:pt x="111" y="6"/>
                    </a:lnTo>
                    <a:lnTo>
                      <a:pt x="101" y="6"/>
                    </a:lnTo>
                    <a:lnTo>
                      <a:pt x="96" y="3"/>
                    </a:lnTo>
                    <a:lnTo>
                      <a:pt x="86" y="3"/>
                    </a:lnTo>
                    <a:lnTo>
                      <a:pt x="73" y="0"/>
                    </a:lnTo>
                    <a:lnTo>
                      <a:pt x="64" y="0"/>
                    </a:lnTo>
                    <a:lnTo>
                      <a:pt x="54" y="0"/>
                    </a:lnTo>
                    <a:lnTo>
                      <a:pt x="44" y="3"/>
                    </a:lnTo>
                    <a:lnTo>
                      <a:pt x="35" y="3"/>
                    </a:lnTo>
                    <a:lnTo>
                      <a:pt x="25" y="6"/>
                    </a:lnTo>
                    <a:lnTo>
                      <a:pt x="19" y="6"/>
                    </a:lnTo>
                    <a:lnTo>
                      <a:pt x="10" y="9"/>
                    </a:lnTo>
                    <a:lnTo>
                      <a:pt x="6" y="13"/>
                    </a:lnTo>
                    <a:lnTo>
                      <a:pt x="3" y="16"/>
                    </a:lnTo>
                    <a:lnTo>
                      <a:pt x="0" y="19"/>
                    </a:lnTo>
                    <a:lnTo>
                      <a:pt x="0" y="22"/>
                    </a:lnTo>
                    <a:lnTo>
                      <a:pt x="0" y="26"/>
                    </a:lnTo>
                    <a:lnTo>
                      <a:pt x="3" y="28"/>
                    </a:lnTo>
                    <a:lnTo>
                      <a:pt x="6" y="31"/>
                    </a:lnTo>
                    <a:lnTo>
                      <a:pt x="10" y="35"/>
                    </a:lnTo>
                    <a:lnTo>
                      <a:pt x="19" y="38"/>
                    </a:lnTo>
                    <a:lnTo>
                      <a:pt x="25" y="41"/>
                    </a:lnTo>
                    <a:lnTo>
                      <a:pt x="35" y="41"/>
                    </a:lnTo>
                    <a:lnTo>
                      <a:pt x="44" y="45"/>
                    </a:lnTo>
                    <a:lnTo>
                      <a:pt x="54" y="45"/>
                    </a:lnTo>
                    <a:lnTo>
                      <a:pt x="64" y="45"/>
                    </a:lnTo>
                  </a:path>
                </a:pathLst>
              </a:custGeom>
              <a:noFill/>
              <a:ln w="0">
                <a:solidFill>
                  <a:srgbClr val="9C7549"/>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4" name="Freeform 1847">
                <a:extLst>
                  <a:ext uri="{FF2B5EF4-FFF2-40B4-BE49-F238E27FC236}">
                    <a16:creationId xmlns:a16="http://schemas.microsoft.com/office/drawing/2014/main" id="{FF58A751-26DE-4031-8F30-ABF79302FBF0}"/>
                  </a:ext>
                </a:extLst>
              </p:cNvPr>
              <p:cNvSpPr>
                <a:spLocks noEditPoints="1"/>
              </p:cNvSpPr>
              <p:nvPr/>
            </p:nvSpPr>
            <p:spPr bwMode="auto">
              <a:xfrm>
                <a:off x="2517" y="1676"/>
                <a:ext cx="7" cy="37"/>
              </a:xfrm>
              <a:custGeom>
                <a:avLst/>
                <a:gdLst>
                  <a:gd name="T0" fmla="*/ 1 w 31"/>
                  <a:gd name="T1" fmla="*/ 2 h 147"/>
                  <a:gd name="T2" fmla="*/ 1 w 31"/>
                  <a:gd name="T3" fmla="*/ 0 h 147"/>
                  <a:gd name="T4" fmla="*/ 1 w 31"/>
                  <a:gd name="T5" fmla="*/ 2 h 147"/>
                  <a:gd name="T6" fmla="*/ 1 w 31"/>
                  <a:gd name="T7" fmla="*/ 2 h 147"/>
                  <a:gd name="T8" fmla="*/ 1 w 31"/>
                  <a:gd name="T9" fmla="*/ 2 h 147"/>
                  <a:gd name="T10" fmla="*/ 1 w 31"/>
                  <a:gd name="T11" fmla="*/ 3 h 147"/>
                  <a:gd name="T12" fmla="*/ 0 w 31"/>
                  <a:gd name="T13" fmla="*/ 2 h 147"/>
                  <a:gd name="T14" fmla="*/ 0 w 31"/>
                  <a:gd name="T15" fmla="*/ 3 h 147"/>
                  <a:gd name="T16" fmla="*/ 0 w 31"/>
                  <a:gd name="T17" fmla="*/ 3 h 147"/>
                  <a:gd name="T18" fmla="*/ 0 w 31"/>
                  <a:gd name="T19" fmla="*/ 3 h 147"/>
                  <a:gd name="T20" fmla="*/ 1 w 31"/>
                  <a:gd name="T21" fmla="*/ 5 h 147"/>
                  <a:gd name="T22" fmla="*/ 0 w 31"/>
                  <a:gd name="T23" fmla="*/ 3 h 147"/>
                  <a:gd name="T24" fmla="*/ 1 w 31"/>
                  <a:gd name="T25" fmla="*/ 5 h 147"/>
                  <a:gd name="T26" fmla="*/ 1 w 31"/>
                  <a:gd name="T27" fmla="*/ 5 h 147"/>
                  <a:gd name="T28" fmla="*/ 1 w 31"/>
                  <a:gd name="T29" fmla="*/ 5 h 147"/>
                  <a:gd name="T30" fmla="*/ 1 w 31"/>
                  <a:gd name="T31" fmla="*/ 6 h 147"/>
                  <a:gd name="T32" fmla="*/ 0 w 31"/>
                  <a:gd name="T33" fmla="*/ 4 h 147"/>
                  <a:gd name="T34" fmla="*/ 0 w 31"/>
                  <a:gd name="T35" fmla="*/ 6 h 147"/>
                  <a:gd name="T36" fmla="*/ 0 w 31"/>
                  <a:gd name="T37" fmla="*/ 6 h 147"/>
                  <a:gd name="T38" fmla="*/ 0 w 31"/>
                  <a:gd name="T39" fmla="*/ 6 h 147"/>
                  <a:gd name="T40" fmla="*/ 1 w 31"/>
                  <a:gd name="T41" fmla="*/ 7 h 147"/>
                  <a:gd name="T42" fmla="*/ 0 w 31"/>
                  <a:gd name="T43" fmla="*/ 6 h 147"/>
                  <a:gd name="T44" fmla="*/ 1 w 31"/>
                  <a:gd name="T45" fmla="*/ 7 h 147"/>
                  <a:gd name="T46" fmla="*/ 0 w 31"/>
                  <a:gd name="T47" fmla="*/ 8 h 147"/>
                  <a:gd name="T48" fmla="*/ 1 w 31"/>
                  <a:gd name="T49" fmla="*/ 7 h 147"/>
                  <a:gd name="T50" fmla="*/ 1 w 31"/>
                  <a:gd name="T51" fmla="*/ 8 h 147"/>
                  <a:gd name="T52" fmla="*/ 1 w 31"/>
                  <a:gd name="T53" fmla="*/ 8 h 147"/>
                  <a:gd name="T54" fmla="*/ 1 w 31"/>
                  <a:gd name="T55" fmla="*/ 8 h 147"/>
                  <a:gd name="T56" fmla="*/ 0 w 31"/>
                  <a:gd name="T57" fmla="*/ 8 h 147"/>
                  <a:gd name="T58" fmla="*/ 1 w 31"/>
                  <a:gd name="T59" fmla="*/ 8 h 147"/>
                  <a:gd name="T60" fmla="*/ 0 w 31"/>
                  <a:gd name="T61" fmla="*/ 8 h 147"/>
                  <a:gd name="T62" fmla="*/ 0 w 31"/>
                  <a:gd name="T63" fmla="*/ 8 h 147"/>
                  <a:gd name="T64" fmla="*/ 1 w 31"/>
                  <a:gd name="T65" fmla="*/ 8 h 147"/>
                  <a:gd name="T66" fmla="*/ 0 w 31"/>
                  <a:gd name="T67" fmla="*/ 9 h 147"/>
                  <a:gd name="T68" fmla="*/ 1 w 31"/>
                  <a:gd name="T69" fmla="*/ 8 h 147"/>
                  <a:gd name="T70" fmla="*/ 1 w 31"/>
                  <a:gd name="T71" fmla="*/ 9 h 147"/>
                  <a:gd name="T72" fmla="*/ 0 w 31"/>
                  <a:gd name="T73" fmla="*/ 9 h 147"/>
                  <a:gd name="T74" fmla="*/ 1 w 31"/>
                  <a:gd name="T75" fmla="*/ 9 h 147"/>
                  <a:gd name="T76" fmla="*/ 0 w 31"/>
                  <a:gd name="T77" fmla="*/ 9 h 147"/>
                  <a:gd name="T78" fmla="*/ 1 w 31"/>
                  <a:gd name="T79" fmla="*/ 9 h 14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1"/>
                  <a:gd name="T121" fmla="*/ 0 h 147"/>
                  <a:gd name="T122" fmla="*/ 31 w 31"/>
                  <a:gd name="T123" fmla="*/ 147 h 14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1" h="147">
                    <a:moveTo>
                      <a:pt x="31" y="2"/>
                    </a:moveTo>
                    <a:lnTo>
                      <a:pt x="27" y="27"/>
                    </a:lnTo>
                    <a:lnTo>
                      <a:pt x="9" y="25"/>
                    </a:lnTo>
                    <a:lnTo>
                      <a:pt x="12" y="0"/>
                    </a:lnTo>
                    <a:lnTo>
                      <a:pt x="31" y="2"/>
                    </a:lnTo>
                    <a:close/>
                    <a:moveTo>
                      <a:pt x="27" y="27"/>
                    </a:moveTo>
                    <a:lnTo>
                      <a:pt x="28" y="27"/>
                    </a:lnTo>
                    <a:lnTo>
                      <a:pt x="27" y="27"/>
                    </a:lnTo>
                    <a:lnTo>
                      <a:pt x="18" y="26"/>
                    </a:lnTo>
                    <a:lnTo>
                      <a:pt x="27" y="27"/>
                    </a:lnTo>
                    <a:close/>
                    <a:moveTo>
                      <a:pt x="27" y="27"/>
                    </a:moveTo>
                    <a:lnTo>
                      <a:pt x="25" y="50"/>
                    </a:lnTo>
                    <a:lnTo>
                      <a:pt x="5" y="47"/>
                    </a:lnTo>
                    <a:lnTo>
                      <a:pt x="9" y="25"/>
                    </a:lnTo>
                    <a:lnTo>
                      <a:pt x="27" y="27"/>
                    </a:lnTo>
                    <a:close/>
                    <a:moveTo>
                      <a:pt x="5" y="48"/>
                    </a:moveTo>
                    <a:lnTo>
                      <a:pt x="5" y="48"/>
                    </a:lnTo>
                    <a:lnTo>
                      <a:pt x="5" y="47"/>
                    </a:lnTo>
                    <a:lnTo>
                      <a:pt x="15" y="48"/>
                    </a:lnTo>
                    <a:lnTo>
                      <a:pt x="5" y="48"/>
                    </a:lnTo>
                    <a:close/>
                    <a:moveTo>
                      <a:pt x="25" y="48"/>
                    </a:moveTo>
                    <a:lnTo>
                      <a:pt x="25" y="70"/>
                    </a:lnTo>
                    <a:lnTo>
                      <a:pt x="5" y="70"/>
                    </a:lnTo>
                    <a:lnTo>
                      <a:pt x="5" y="48"/>
                    </a:lnTo>
                    <a:lnTo>
                      <a:pt x="25" y="48"/>
                    </a:lnTo>
                    <a:close/>
                    <a:moveTo>
                      <a:pt x="25" y="70"/>
                    </a:moveTo>
                    <a:lnTo>
                      <a:pt x="25" y="71"/>
                    </a:lnTo>
                    <a:lnTo>
                      <a:pt x="25" y="72"/>
                    </a:lnTo>
                    <a:lnTo>
                      <a:pt x="15" y="70"/>
                    </a:lnTo>
                    <a:lnTo>
                      <a:pt x="25" y="70"/>
                    </a:lnTo>
                    <a:close/>
                    <a:moveTo>
                      <a:pt x="25" y="72"/>
                    </a:moveTo>
                    <a:lnTo>
                      <a:pt x="22" y="91"/>
                    </a:lnTo>
                    <a:lnTo>
                      <a:pt x="3" y="88"/>
                    </a:lnTo>
                    <a:lnTo>
                      <a:pt x="5" y="69"/>
                    </a:lnTo>
                    <a:lnTo>
                      <a:pt x="25" y="72"/>
                    </a:lnTo>
                    <a:close/>
                    <a:moveTo>
                      <a:pt x="2" y="90"/>
                    </a:moveTo>
                    <a:lnTo>
                      <a:pt x="2" y="89"/>
                    </a:lnTo>
                    <a:lnTo>
                      <a:pt x="3" y="88"/>
                    </a:lnTo>
                    <a:lnTo>
                      <a:pt x="12" y="90"/>
                    </a:lnTo>
                    <a:lnTo>
                      <a:pt x="2" y="90"/>
                    </a:lnTo>
                    <a:close/>
                    <a:moveTo>
                      <a:pt x="22" y="90"/>
                    </a:moveTo>
                    <a:lnTo>
                      <a:pt x="22" y="106"/>
                    </a:lnTo>
                    <a:lnTo>
                      <a:pt x="2" y="106"/>
                    </a:lnTo>
                    <a:lnTo>
                      <a:pt x="2" y="90"/>
                    </a:lnTo>
                    <a:lnTo>
                      <a:pt x="22" y="90"/>
                    </a:lnTo>
                    <a:close/>
                    <a:moveTo>
                      <a:pt x="22" y="106"/>
                    </a:moveTo>
                    <a:lnTo>
                      <a:pt x="22" y="122"/>
                    </a:lnTo>
                    <a:lnTo>
                      <a:pt x="2" y="122"/>
                    </a:lnTo>
                    <a:lnTo>
                      <a:pt x="2" y="106"/>
                    </a:lnTo>
                    <a:lnTo>
                      <a:pt x="22" y="106"/>
                    </a:lnTo>
                    <a:close/>
                    <a:moveTo>
                      <a:pt x="22" y="122"/>
                    </a:moveTo>
                    <a:lnTo>
                      <a:pt x="22" y="123"/>
                    </a:lnTo>
                    <a:lnTo>
                      <a:pt x="21" y="124"/>
                    </a:lnTo>
                    <a:lnTo>
                      <a:pt x="12" y="122"/>
                    </a:lnTo>
                    <a:lnTo>
                      <a:pt x="22" y="122"/>
                    </a:lnTo>
                    <a:close/>
                    <a:moveTo>
                      <a:pt x="21" y="124"/>
                    </a:moveTo>
                    <a:lnTo>
                      <a:pt x="17" y="134"/>
                    </a:lnTo>
                    <a:lnTo>
                      <a:pt x="0" y="129"/>
                    </a:lnTo>
                    <a:lnTo>
                      <a:pt x="3" y="119"/>
                    </a:lnTo>
                    <a:lnTo>
                      <a:pt x="21" y="124"/>
                    </a:lnTo>
                    <a:close/>
                    <a:moveTo>
                      <a:pt x="0" y="131"/>
                    </a:moveTo>
                    <a:lnTo>
                      <a:pt x="0" y="130"/>
                    </a:lnTo>
                    <a:lnTo>
                      <a:pt x="0" y="129"/>
                    </a:lnTo>
                    <a:lnTo>
                      <a:pt x="9" y="131"/>
                    </a:lnTo>
                    <a:lnTo>
                      <a:pt x="0" y="131"/>
                    </a:lnTo>
                    <a:close/>
                    <a:moveTo>
                      <a:pt x="18" y="131"/>
                    </a:moveTo>
                    <a:lnTo>
                      <a:pt x="18" y="141"/>
                    </a:lnTo>
                    <a:lnTo>
                      <a:pt x="0" y="141"/>
                    </a:lnTo>
                    <a:lnTo>
                      <a:pt x="0" y="131"/>
                    </a:lnTo>
                    <a:lnTo>
                      <a:pt x="18" y="131"/>
                    </a:lnTo>
                    <a:close/>
                    <a:moveTo>
                      <a:pt x="18" y="141"/>
                    </a:moveTo>
                    <a:lnTo>
                      <a:pt x="18" y="144"/>
                    </a:lnTo>
                    <a:lnTo>
                      <a:pt x="0" y="144"/>
                    </a:lnTo>
                    <a:lnTo>
                      <a:pt x="0" y="141"/>
                    </a:lnTo>
                    <a:lnTo>
                      <a:pt x="18" y="141"/>
                    </a:lnTo>
                    <a:close/>
                    <a:moveTo>
                      <a:pt x="18" y="144"/>
                    </a:moveTo>
                    <a:lnTo>
                      <a:pt x="18" y="147"/>
                    </a:lnTo>
                    <a:lnTo>
                      <a:pt x="0" y="147"/>
                    </a:lnTo>
                    <a:lnTo>
                      <a:pt x="0" y="144"/>
                    </a:lnTo>
                    <a:lnTo>
                      <a:pt x="18" y="144"/>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85" name="Freeform 1848">
                <a:extLst>
                  <a:ext uri="{FF2B5EF4-FFF2-40B4-BE49-F238E27FC236}">
                    <a16:creationId xmlns:a16="http://schemas.microsoft.com/office/drawing/2014/main" id="{4E74D855-40E2-4C9A-A181-F2E3FB800B7B}"/>
                  </a:ext>
                </a:extLst>
              </p:cNvPr>
              <p:cNvSpPr>
                <a:spLocks/>
              </p:cNvSpPr>
              <p:nvPr/>
            </p:nvSpPr>
            <p:spPr bwMode="auto">
              <a:xfrm>
                <a:off x="2712" y="1864"/>
                <a:ext cx="31" cy="64"/>
              </a:xfrm>
              <a:custGeom>
                <a:avLst/>
                <a:gdLst>
                  <a:gd name="T0" fmla="*/ 1 w 124"/>
                  <a:gd name="T1" fmla="*/ 3 h 255"/>
                  <a:gd name="T2" fmla="*/ 2 w 124"/>
                  <a:gd name="T3" fmla="*/ 1 h 255"/>
                  <a:gd name="T4" fmla="*/ 3 w 124"/>
                  <a:gd name="T5" fmla="*/ 0 h 255"/>
                  <a:gd name="T6" fmla="*/ 4 w 124"/>
                  <a:gd name="T7" fmla="*/ 1 h 255"/>
                  <a:gd name="T8" fmla="*/ 6 w 124"/>
                  <a:gd name="T9" fmla="*/ 3 h 255"/>
                  <a:gd name="T10" fmla="*/ 7 w 124"/>
                  <a:gd name="T11" fmla="*/ 5 h 255"/>
                  <a:gd name="T12" fmla="*/ 7 w 124"/>
                  <a:gd name="T13" fmla="*/ 8 h 255"/>
                  <a:gd name="T14" fmla="*/ 8 w 124"/>
                  <a:gd name="T15" fmla="*/ 11 h 255"/>
                  <a:gd name="T16" fmla="*/ 8 w 124"/>
                  <a:gd name="T17" fmla="*/ 13 h 255"/>
                  <a:gd name="T18" fmla="*/ 7 w 124"/>
                  <a:gd name="T19" fmla="*/ 15 h 255"/>
                  <a:gd name="T20" fmla="*/ 6 w 124"/>
                  <a:gd name="T21" fmla="*/ 16 h 255"/>
                  <a:gd name="T22" fmla="*/ 4 w 124"/>
                  <a:gd name="T23" fmla="*/ 16 h 255"/>
                  <a:gd name="T24" fmla="*/ 3 w 124"/>
                  <a:gd name="T25" fmla="*/ 15 h 255"/>
                  <a:gd name="T26" fmla="*/ 2 w 124"/>
                  <a:gd name="T27" fmla="*/ 14 h 255"/>
                  <a:gd name="T28" fmla="*/ 1 w 124"/>
                  <a:gd name="T29" fmla="*/ 12 h 255"/>
                  <a:gd name="T30" fmla="*/ 1 w 124"/>
                  <a:gd name="T31" fmla="*/ 11 h 255"/>
                  <a:gd name="T32" fmla="*/ 0 w 124"/>
                  <a:gd name="T33" fmla="*/ 9 h 255"/>
                  <a:gd name="T34" fmla="*/ 0 w 124"/>
                  <a:gd name="T35" fmla="*/ 7 h 255"/>
                  <a:gd name="T36" fmla="*/ 0 w 124"/>
                  <a:gd name="T37" fmla="*/ 5 h 255"/>
                  <a:gd name="T38" fmla="*/ 1 w 124"/>
                  <a:gd name="T39" fmla="*/ 4 h 255"/>
                  <a:gd name="T40" fmla="*/ 1 w 124"/>
                  <a:gd name="T41" fmla="*/ 3 h 25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4"/>
                  <a:gd name="T64" fmla="*/ 0 h 255"/>
                  <a:gd name="T65" fmla="*/ 124 w 124"/>
                  <a:gd name="T66" fmla="*/ 255 h 25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4" h="255">
                    <a:moveTo>
                      <a:pt x="9" y="42"/>
                    </a:moveTo>
                    <a:lnTo>
                      <a:pt x="26" y="7"/>
                    </a:lnTo>
                    <a:lnTo>
                      <a:pt x="44" y="0"/>
                    </a:lnTo>
                    <a:lnTo>
                      <a:pt x="63" y="13"/>
                    </a:lnTo>
                    <a:lnTo>
                      <a:pt x="86" y="42"/>
                    </a:lnTo>
                    <a:lnTo>
                      <a:pt x="105" y="83"/>
                    </a:lnTo>
                    <a:lnTo>
                      <a:pt x="117" y="128"/>
                    </a:lnTo>
                    <a:lnTo>
                      <a:pt x="124" y="172"/>
                    </a:lnTo>
                    <a:lnTo>
                      <a:pt x="124" y="213"/>
                    </a:lnTo>
                    <a:lnTo>
                      <a:pt x="112" y="241"/>
                    </a:lnTo>
                    <a:lnTo>
                      <a:pt x="86" y="255"/>
                    </a:lnTo>
                    <a:lnTo>
                      <a:pt x="60" y="255"/>
                    </a:lnTo>
                    <a:lnTo>
                      <a:pt x="38" y="241"/>
                    </a:lnTo>
                    <a:lnTo>
                      <a:pt x="22" y="223"/>
                    </a:lnTo>
                    <a:lnTo>
                      <a:pt x="12" y="197"/>
                    </a:lnTo>
                    <a:lnTo>
                      <a:pt x="6" y="169"/>
                    </a:lnTo>
                    <a:lnTo>
                      <a:pt x="4" y="140"/>
                    </a:lnTo>
                    <a:lnTo>
                      <a:pt x="0" y="108"/>
                    </a:lnTo>
                    <a:lnTo>
                      <a:pt x="4" y="83"/>
                    </a:lnTo>
                    <a:lnTo>
                      <a:pt x="6" y="61"/>
                    </a:lnTo>
                    <a:lnTo>
                      <a:pt x="9"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6" name="Freeform 1849">
                <a:extLst>
                  <a:ext uri="{FF2B5EF4-FFF2-40B4-BE49-F238E27FC236}">
                    <a16:creationId xmlns:a16="http://schemas.microsoft.com/office/drawing/2014/main" id="{8ECCC289-EB89-48B1-B817-81C7E6F48B1E}"/>
                  </a:ext>
                </a:extLst>
              </p:cNvPr>
              <p:cNvSpPr>
                <a:spLocks/>
              </p:cNvSpPr>
              <p:nvPr/>
            </p:nvSpPr>
            <p:spPr bwMode="auto">
              <a:xfrm>
                <a:off x="2623" y="2065"/>
                <a:ext cx="48" cy="47"/>
              </a:xfrm>
              <a:custGeom>
                <a:avLst/>
                <a:gdLst>
                  <a:gd name="T0" fmla="*/ 1 w 191"/>
                  <a:gd name="T1" fmla="*/ 2 h 187"/>
                  <a:gd name="T2" fmla="*/ 2 w 191"/>
                  <a:gd name="T3" fmla="*/ 0 h 187"/>
                  <a:gd name="T4" fmla="*/ 4 w 191"/>
                  <a:gd name="T5" fmla="*/ 0 h 187"/>
                  <a:gd name="T6" fmla="*/ 5 w 191"/>
                  <a:gd name="T7" fmla="*/ 1 h 187"/>
                  <a:gd name="T8" fmla="*/ 7 w 191"/>
                  <a:gd name="T9" fmla="*/ 2 h 187"/>
                  <a:gd name="T10" fmla="*/ 9 w 191"/>
                  <a:gd name="T11" fmla="*/ 3 h 187"/>
                  <a:gd name="T12" fmla="*/ 10 w 191"/>
                  <a:gd name="T13" fmla="*/ 4 h 187"/>
                  <a:gd name="T14" fmla="*/ 11 w 191"/>
                  <a:gd name="T15" fmla="*/ 6 h 187"/>
                  <a:gd name="T16" fmla="*/ 12 w 191"/>
                  <a:gd name="T17" fmla="*/ 7 h 187"/>
                  <a:gd name="T18" fmla="*/ 12 w 191"/>
                  <a:gd name="T19" fmla="*/ 9 h 187"/>
                  <a:gd name="T20" fmla="*/ 12 w 191"/>
                  <a:gd name="T21" fmla="*/ 10 h 187"/>
                  <a:gd name="T22" fmla="*/ 11 w 191"/>
                  <a:gd name="T23" fmla="*/ 11 h 187"/>
                  <a:gd name="T24" fmla="*/ 11 w 191"/>
                  <a:gd name="T25" fmla="*/ 11 h 187"/>
                  <a:gd name="T26" fmla="*/ 10 w 191"/>
                  <a:gd name="T27" fmla="*/ 12 h 187"/>
                  <a:gd name="T28" fmla="*/ 9 w 191"/>
                  <a:gd name="T29" fmla="*/ 12 h 187"/>
                  <a:gd name="T30" fmla="*/ 9 w 191"/>
                  <a:gd name="T31" fmla="*/ 12 h 187"/>
                  <a:gd name="T32" fmla="*/ 8 w 191"/>
                  <a:gd name="T33" fmla="*/ 12 h 187"/>
                  <a:gd name="T34" fmla="*/ 7 w 191"/>
                  <a:gd name="T35" fmla="*/ 11 h 187"/>
                  <a:gd name="T36" fmla="*/ 6 w 191"/>
                  <a:gd name="T37" fmla="*/ 11 h 187"/>
                  <a:gd name="T38" fmla="*/ 6 w 191"/>
                  <a:gd name="T39" fmla="*/ 10 h 187"/>
                  <a:gd name="T40" fmla="*/ 5 w 191"/>
                  <a:gd name="T41" fmla="*/ 9 h 187"/>
                  <a:gd name="T42" fmla="*/ 4 w 191"/>
                  <a:gd name="T43" fmla="*/ 8 h 187"/>
                  <a:gd name="T44" fmla="*/ 3 w 191"/>
                  <a:gd name="T45" fmla="*/ 7 h 187"/>
                  <a:gd name="T46" fmla="*/ 2 w 191"/>
                  <a:gd name="T47" fmla="*/ 7 h 187"/>
                  <a:gd name="T48" fmla="*/ 2 w 191"/>
                  <a:gd name="T49" fmla="*/ 6 h 187"/>
                  <a:gd name="T50" fmla="*/ 1 w 191"/>
                  <a:gd name="T51" fmla="*/ 5 h 187"/>
                  <a:gd name="T52" fmla="*/ 0 w 191"/>
                  <a:gd name="T53" fmla="*/ 4 h 187"/>
                  <a:gd name="T54" fmla="*/ 0 w 191"/>
                  <a:gd name="T55" fmla="*/ 4 h 187"/>
                  <a:gd name="T56" fmla="*/ 0 w 191"/>
                  <a:gd name="T57" fmla="*/ 3 h 187"/>
                  <a:gd name="T58" fmla="*/ 0 w 191"/>
                  <a:gd name="T59" fmla="*/ 2 h 187"/>
                  <a:gd name="T60" fmla="*/ 1 w 191"/>
                  <a:gd name="T61" fmla="*/ 2 h 18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1"/>
                  <a:gd name="T94" fmla="*/ 0 h 187"/>
                  <a:gd name="T95" fmla="*/ 191 w 191"/>
                  <a:gd name="T96" fmla="*/ 187 h 18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1" h="187">
                    <a:moveTo>
                      <a:pt x="9" y="22"/>
                    </a:moveTo>
                    <a:lnTo>
                      <a:pt x="32" y="3"/>
                    </a:lnTo>
                    <a:lnTo>
                      <a:pt x="58" y="0"/>
                    </a:lnTo>
                    <a:lnTo>
                      <a:pt x="83" y="8"/>
                    </a:lnTo>
                    <a:lnTo>
                      <a:pt x="108" y="22"/>
                    </a:lnTo>
                    <a:lnTo>
                      <a:pt x="134" y="44"/>
                    </a:lnTo>
                    <a:lnTo>
                      <a:pt x="152" y="69"/>
                    </a:lnTo>
                    <a:lnTo>
                      <a:pt x="172" y="94"/>
                    </a:lnTo>
                    <a:lnTo>
                      <a:pt x="184" y="116"/>
                    </a:lnTo>
                    <a:lnTo>
                      <a:pt x="191" y="140"/>
                    </a:lnTo>
                    <a:lnTo>
                      <a:pt x="191" y="155"/>
                    </a:lnTo>
                    <a:lnTo>
                      <a:pt x="181" y="167"/>
                    </a:lnTo>
                    <a:lnTo>
                      <a:pt x="172" y="180"/>
                    </a:lnTo>
                    <a:lnTo>
                      <a:pt x="162" y="187"/>
                    </a:lnTo>
                    <a:lnTo>
                      <a:pt x="149" y="187"/>
                    </a:lnTo>
                    <a:lnTo>
                      <a:pt x="137" y="187"/>
                    </a:lnTo>
                    <a:lnTo>
                      <a:pt x="124" y="184"/>
                    </a:lnTo>
                    <a:lnTo>
                      <a:pt x="112" y="177"/>
                    </a:lnTo>
                    <a:lnTo>
                      <a:pt x="98" y="167"/>
                    </a:lnTo>
                    <a:lnTo>
                      <a:pt x="86" y="155"/>
                    </a:lnTo>
                    <a:lnTo>
                      <a:pt x="73" y="142"/>
                    </a:lnTo>
                    <a:lnTo>
                      <a:pt x="61" y="130"/>
                    </a:lnTo>
                    <a:lnTo>
                      <a:pt x="48" y="116"/>
                    </a:lnTo>
                    <a:lnTo>
                      <a:pt x="36" y="104"/>
                    </a:lnTo>
                    <a:lnTo>
                      <a:pt x="22" y="94"/>
                    </a:lnTo>
                    <a:lnTo>
                      <a:pt x="12" y="82"/>
                    </a:lnTo>
                    <a:lnTo>
                      <a:pt x="4" y="69"/>
                    </a:lnTo>
                    <a:lnTo>
                      <a:pt x="0" y="57"/>
                    </a:lnTo>
                    <a:lnTo>
                      <a:pt x="0" y="47"/>
                    </a:lnTo>
                    <a:lnTo>
                      <a:pt x="4" y="34"/>
                    </a:lnTo>
                    <a:lnTo>
                      <a:pt x="9" y="2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7" name="Freeform 1850">
                <a:extLst>
                  <a:ext uri="{FF2B5EF4-FFF2-40B4-BE49-F238E27FC236}">
                    <a16:creationId xmlns:a16="http://schemas.microsoft.com/office/drawing/2014/main" id="{7F6BEEE9-11D2-4D6C-8B17-91917CEB50EE}"/>
                  </a:ext>
                </a:extLst>
              </p:cNvPr>
              <p:cNvSpPr>
                <a:spLocks/>
              </p:cNvSpPr>
              <p:nvPr/>
            </p:nvSpPr>
            <p:spPr bwMode="auto">
              <a:xfrm>
                <a:off x="2852" y="1742"/>
                <a:ext cx="50" cy="57"/>
              </a:xfrm>
              <a:custGeom>
                <a:avLst/>
                <a:gdLst>
                  <a:gd name="T0" fmla="*/ 2 w 201"/>
                  <a:gd name="T1" fmla="*/ 2 h 230"/>
                  <a:gd name="T2" fmla="*/ 1 w 201"/>
                  <a:gd name="T3" fmla="*/ 3 h 230"/>
                  <a:gd name="T4" fmla="*/ 1 w 201"/>
                  <a:gd name="T5" fmla="*/ 5 h 230"/>
                  <a:gd name="T6" fmla="*/ 0 w 201"/>
                  <a:gd name="T7" fmla="*/ 6 h 230"/>
                  <a:gd name="T8" fmla="*/ 0 w 201"/>
                  <a:gd name="T9" fmla="*/ 8 h 230"/>
                  <a:gd name="T10" fmla="*/ 0 w 201"/>
                  <a:gd name="T11" fmla="*/ 10 h 230"/>
                  <a:gd name="T12" fmla="*/ 0 w 201"/>
                  <a:gd name="T13" fmla="*/ 11 h 230"/>
                  <a:gd name="T14" fmla="*/ 0 w 201"/>
                  <a:gd name="T15" fmla="*/ 13 h 230"/>
                  <a:gd name="T16" fmla="*/ 1 w 201"/>
                  <a:gd name="T17" fmla="*/ 14 h 230"/>
                  <a:gd name="T18" fmla="*/ 2 w 201"/>
                  <a:gd name="T19" fmla="*/ 14 h 230"/>
                  <a:gd name="T20" fmla="*/ 3 w 201"/>
                  <a:gd name="T21" fmla="*/ 14 h 230"/>
                  <a:gd name="T22" fmla="*/ 5 w 201"/>
                  <a:gd name="T23" fmla="*/ 13 h 230"/>
                  <a:gd name="T24" fmla="*/ 6 w 201"/>
                  <a:gd name="T25" fmla="*/ 12 h 230"/>
                  <a:gd name="T26" fmla="*/ 7 w 201"/>
                  <a:gd name="T27" fmla="*/ 12 h 230"/>
                  <a:gd name="T28" fmla="*/ 8 w 201"/>
                  <a:gd name="T29" fmla="*/ 11 h 230"/>
                  <a:gd name="T30" fmla="*/ 9 w 201"/>
                  <a:gd name="T31" fmla="*/ 10 h 230"/>
                  <a:gd name="T32" fmla="*/ 10 w 201"/>
                  <a:gd name="T33" fmla="*/ 9 h 230"/>
                  <a:gd name="T34" fmla="*/ 10 w 201"/>
                  <a:gd name="T35" fmla="*/ 9 h 230"/>
                  <a:gd name="T36" fmla="*/ 11 w 201"/>
                  <a:gd name="T37" fmla="*/ 8 h 230"/>
                  <a:gd name="T38" fmla="*/ 11 w 201"/>
                  <a:gd name="T39" fmla="*/ 6 h 230"/>
                  <a:gd name="T40" fmla="*/ 12 w 201"/>
                  <a:gd name="T41" fmla="*/ 5 h 230"/>
                  <a:gd name="T42" fmla="*/ 12 w 201"/>
                  <a:gd name="T43" fmla="*/ 3 h 230"/>
                  <a:gd name="T44" fmla="*/ 12 w 201"/>
                  <a:gd name="T45" fmla="*/ 2 h 230"/>
                  <a:gd name="T46" fmla="*/ 12 w 201"/>
                  <a:gd name="T47" fmla="*/ 1 h 230"/>
                  <a:gd name="T48" fmla="*/ 11 w 201"/>
                  <a:gd name="T49" fmla="*/ 0 h 230"/>
                  <a:gd name="T50" fmla="*/ 9 w 201"/>
                  <a:gd name="T51" fmla="*/ 0 h 230"/>
                  <a:gd name="T52" fmla="*/ 8 w 201"/>
                  <a:gd name="T53" fmla="*/ 0 h 230"/>
                  <a:gd name="T54" fmla="*/ 6 w 201"/>
                  <a:gd name="T55" fmla="*/ 0 h 230"/>
                  <a:gd name="T56" fmla="*/ 5 w 201"/>
                  <a:gd name="T57" fmla="*/ 0 h 230"/>
                  <a:gd name="T58" fmla="*/ 3 w 201"/>
                  <a:gd name="T59" fmla="*/ 1 h 230"/>
                  <a:gd name="T60" fmla="*/ 2 w 201"/>
                  <a:gd name="T61" fmla="*/ 2 h 23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1"/>
                  <a:gd name="T94" fmla="*/ 0 h 230"/>
                  <a:gd name="T95" fmla="*/ 201 w 201"/>
                  <a:gd name="T96" fmla="*/ 230 h 23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1" h="230">
                    <a:moveTo>
                      <a:pt x="42" y="36"/>
                    </a:moveTo>
                    <a:lnTo>
                      <a:pt x="26" y="51"/>
                    </a:lnTo>
                    <a:lnTo>
                      <a:pt x="14" y="78"/>
                    </a:lnTo>
                    <a:lnTo>
                      <a:pt x="4" y="103"/>
                    </a:lnTo>
                    <a:lnTo>
                      <a:pt x="0" y="132"/>
                    </a:lnTo>
                    <a:lnTo>
                      <a:pt x="0" y="159"/>
                    </a:lnTo>
                    <a:lnTo>
                      <a:pt x="4" y="186"/>
                    </a:lnTo>
                    <a:lnTo>
                      <a:pt x="10" y="208"/>
                    </a:lnTo>
                    <a:lnTo>
                      <a:pt x="19" y="223"/>
                    </a:lnTo>
                    <a:lnTo>
                      <a:pt x="32" y="230"/>
                    </a:lnTo>
                    <a:lnTo>
                      <a:pt x="51" y="226"/>
                    </a:lnTo>
                    <a:lnTo>
                      <a:pt x="80" y="211"/>
                    </a:lnTo>
                    <a:lnTo>
                      <a:pt x="102" y="198"/>
                    </a:lnTo>
                    <a:lnTo>
                      <a:pt x="122" y="188"/>
                    </a:lnTo>
                    <a:lnTo>
                      <a:pt x="134" y="179"/>
                    </a:lnTo>
                    <a:lnTo>
                      <a:pt x="147" y="166"/>
                    </a:lnTo>
                    <a:lnTo>
                      <a:pt x="156" y="154"/>
                    </a:lnTo>
                    <a:lnTo>
                      <a:pt x="166" y="140"/>
                    </a:lnTo>
                    <a:lnTo>
                      <a:pt x="172" y="125"/>
                    </a:lnTo>
                    <a:lnTo>
                      <a:pt x="181" y="105"/>
                    </a:lnTo>
                    <a:lnTo>
                      <a:pt x="191" y="83"/>
                    </a:lnTo>
                    <a:lnTo>
                      <a:pt x="201" y="54"/>
                    </a:lnTo>
                    <a:lnTo>
                      <a:pt x="198" y="32"/>
                    </a:lnTo>
                    <a:lnTo>
                      <a:pt x="188" y="17"/>
                    </a:lnTo>
                    <a:lnTo>
                      <a:pt x="172" y="7"/>
                    </a:lnTo>
                    <a:lnTo>
                      <a:pt x="150" y="0"/>
                    </a:lnTo>
                    <a:lnTo>
                      <a:pt x="127" y="0"/>
                    </a:lnTo>
                    <a:lnTo>
                      <a:pt x="102" y="4"/>
                    </a:lnTo>
                    <a:lnTo>
                      <a:pt x="80" y="10"/>
                    </a:lnTo>
                    <a:lnTo>
                      <a:pt x="58" y="23"/>
                    </a:lnTo>
                    <a:lnTo>
                      <a:pt x="42" y="3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8" name="Freeform 1851">
                <a:extLst>
                  <a:ext uri="{FF2B5EF4-FFF2-40B4-BE49-F238E27FC236}">
                    <a16:creationId xmlns:a16="http://schemas.microsoft.com/office/drawing/2014/main" id="{7AF01859-0932-48FF-8E2F-BEAA20C49142}"/>
                  </a:ext>
                </a:extLst>
              </p:cNvPr>
              <p:cNvSpPr>
                <a:spLocks/>
              </p:cNvSpPr>
              <p:nvPr/>
            </p:nvSpPr>
            <p:spPr bwMode="auto">
              <a:xfrm>
                <a:off x="2805" y="1765"/>
                <a:ext cx="33" cy="58"/>
              </a:xfrm>
              <a:custGeom>
                <a:avLst/>
                <a:gdLst>
                  <a:gd name="T0" fmla="*/ 7 w 130"/>
                  <a:gd name="T1" fmla="*/ 15 h 232"/>
                  <a:gd name="T2" fmla="*/ 8 w 130"/>
                  <a:gd name="T3" fmla="*/ 14 h 232"/>
                  <a:gd name="T4" fmla="*/ 8 w 130"/>
                  <a:gd name="T5" fmla="*/ 14 h 232"/>
                  <a:gd name="T6" fmla="*/ 8 w 130"/>
                  <a:gd name="T7" fmla="*/ 14 h 232"/>
                  <a:gd name="T8" fmla="*/ 8 w 130"/>
                  <a:gd name="T9" fmla="*/ 13 h 232"/>
                  <a:gd name="T10" fmla="*/ 8 w 130"/>
                  <a:gd name="T11" fmla="*/ 12 h 232"/>
                  <a:gd name="T12" fmla="*/ 8 w 130"/>
                  <a:gd name="T13" fmla="*/ 12 h 232"/>
                  <a:gd name="T14" fmla="*/ 8 w 130"/>
                  <a:gd name="T15" fmla="*/ 11 h 232"/>
                  <a:gd name="T16" fmla="*/ 8 w 130"/>
                  <a:gd name="T17" fmla="*/ 10 h 232"/>
                  <a:gd name="T18" fmla="*/ 8 w 130"/>
                  <a:gd name="T19" fmla="*/ 9 h 232"/>
                  <a:gd name="T20" fmla="*/ 8 w 130"/>
                  <a:gd name="T21" fmla="*/ 8 h 232"/>
                  <a:gd name="T22" fmla="*/ 8 w 130"/>
                  <a:gd name="T23" fmla="*/ 7 h 232"/>
                  <a:gd name="T24" fmla="*/ 8 w 130"/>
                  <a:gd name="T25" fmla="*/ 6 h 232"/>
                  <a:gd name="T26" fmla="*/ 8 w 130"/>
                  <a:gd name="T27" fmla="*/ 4 h 232"/>
                  <a:gd name="T28" fmla="*/ 8 w 130"/>
                  <a:gd name="T29" fmla="*/ 3 h 232"/>
                  <a:gd name="T30" fmla="*/ 7 w 130"/>
                  <a:gd name="T31" fmla="*/ 2 h 232"/>
                  <a:gd name="T32" fmla="*/ 6 w 130"/>
                  <a:gd name="T33" fmla="*/ 1 h 232"/>
                  <a:gd name="T34" fmla="*/ 6 w 130"/>
                  <a:gd name="T35" fmla="*/ 1 h 232"/>
                  <a:gd name="T36" fmla="*/ 5 w 130"/>
                  <a:gd name="T37" fmla="*/ 0 h 232"/>
                  <a:gd name="T38" fmla="*/ 4 w 130"/>
                  <a:gd name="T39" fmla="*/ 0 h 232"/>
                  <a:gd name="T40" fmla="*/ 2 w 130"/>
                  <a:gd name="T41" fmla="*/ 0 h 232"/>
                  <a:gd name="T42" fmla="*/ 2 w 130"/>
                  <a:gd name="T43" fmla="*/ 1 h 232"/>
                  <a:gd name="T44" fmla="*/ 1 w 130"/>
                  <a:gd name="T45" fmla="*/ 1 h 232"/>
                  <a:gd name="T46" fmla="*/ 1 w 130"/>
                  <a:gd name="T47" fmla="*/ 2 h 232"/>
                  <a:gd name="T48" fmla="*/ 0 w 130"/>
                  <a:gd name="T49" fmla="*/ 2 h 232"/>
                  <a:gd name="T50" fmla="*/ 0 w 130"/>
                  <a:gd name="T51" fmla="*/ 3 h 232"/>
                  <a:gd name="T52" fmla="*/ 0 w 130"/>
                  <a:gd name="T53" fmla="*/ 4 h 232"/>
                  <a:gd name="T54" fmla="*/ 0 w 130"/>
                  <a:gd name="T55" fmla="*/ 6 h 232"/>
                  <a:gd name="T56" fmla="*/ 1 w 130"/>
                  <a:gd name="T57" fmla="*/ 7 h 232"/>
                  <a:gd name="T58" fmla="*/ 1 w 130"/>
                  <a:gd name="T59" fmla="*/ 9 h 232"/>
                  <a:gd name="T60" fmla="*/ 2 w 130"/>
                  <a:gd name="T61" fmla="*/ 11 h 232"/>
                  <a:gd name="T62" fmla="*/ 3 w 130"/>
                  <a:gd name="T63" fmla="*/ 12 h 232"/>
                  <a:gd name="T64" fmla="*/ 3 w 130"/>
                  <a:gd name="T65" fmla="*/ 13 h 232"/>
                  <a:gd name="T66" fmla="*/ 4 w 130"/>
                  <a:gd name="T67" fmla="*/ 14 h 232"/>
                  <a:gd name="T68" fmla="*/ 4 w 130"/>
                  <a:gd name="T69" fmla="*/ 14 h 232"/>
                  <a:gd name="T70" fmla="*/ 5 w 130"/>
                  <a:gd name="T71" fmla="*/ 14 h 232"/>
                  <a:gd name="T72" fmla="*/ 5 w 130"/>
                  <a:gd name="T73" fmla="*/ 14 h 232"/>
                  <a:gd name="T74" fmla="*/ 6 w 130"/>
                  <a:gd name="T75" fmla="*/ 15 h 232"/>
                  <a:gd name="T76" fmla="*/ 6 w 130"/>
                  <a:gd name="T77" fmla="*/ 15 h 232"/>
                  <a:gd name="T78" fmla="*/ 7 w 130"/>
                  <a:gd name="T79" fmla="*/ 15 h 232"/>
                  <a:gd name="T80" fmla="*/ 7 w 130"/>
                  <a:gd name="T81" fmla="*/ 15 h 2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0"/>
                  <a:gd name="T124" fmla="*/ 0 h 232"/>
                  <a:gd name="T125" fmla="*/ 130 w 130"/>
                  <a:gd name="T126" fmla="*/ 232 h 2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0" h="232">
                    <a:moveTo>
                      <a:pt x="108" y="232"/>
                    </a:moveTo>
                    <a:lnTo>
                      <a:pt x="118" y="228"/>
                    </a:lnTo>
                    <a:lnTo>
                      <a:pt x="123" y="226"/>
                    </a:lnTo>
                    <a:lnTo>
                      <a:pt x="130" y="219"/>
                    </a:lnTo>
                    <a:lnTo>
                      <a:pt x="130" y="209"/>
                    </a:lnTo>
                    <a:lnTo>
                      <a:pt x="130" y="197"/>
                    </a:lnTo>
                    <a:lnTo>
                      <a:pt x="130" y="184"/>
                    </a:lnTo>
                    <a:lnTo>
                      <a:pt x="130" y="172"/>
                    </a:lnTo>
                    <a:lnTo>
                      <a:pt x="127" y="155"/>
                    </a:lnTo>
                    <a:lnTo>
                      <a:pt x="127" y="140"/>
                    </a:lnTo>
                    <a:lnTo>
                      <a:pt x="127" y="120"/>
                    </a:lnTo>
                    <a:lnTo>
                      <a:pt x="127" y="105"/>
                    </a:lnTo>
                    <a:lnTo>
                      <a:pt x="123" y="86"/>
                    </a:lnTo>
                    <a:lnTo>
                      <a:pt x="121" y="66"/>
                    </a:lnTo>
                    <a:lnTo>
                      <a:pt x="118" y="51"/>
                    </a:lnTo>
                    <a:lnTo>
                      <a:pt x="108" y="35"/>
                    </a:lnTo>
                    <a:lnTo>
                      <a:pt x="98" y="19"/>
                    </a:lnTo>
                    <a:lnTo>
                      <a:pt x="89" y="10"/>
                    </a:lnTo>
                    <a:lnTo>
                      <a:pt x="73" y="0"/>
                    </a:lnTo>
                    <a:lnTo>
                      <a:pt x="54" y="0"/>
                    </a:lnTo>
                    <a:lnTo>
                      <a:pt x="35" y="0"/>
                    </a:lnTo>
                    <a:lnTo>
                      <a:pt x="22" y="7"/>
                    </a:lnTo>
                    <a:lnTo>
                      <a:pt x="13" y="12"/>
                    </a:lnTo>
                    <a:lnTo>
                      <a:pt x="7" y="22"/>
                    </a:lnTo>
                    <a:lnTo>
                      <a:pt x="0" y="32"/>
                    </a:lnTo>
                    <a:lnTo>
                      <a:pt x="0" y="47"/>
                    </a:lnTo>
                    <a:lnTo>
                      <a:pt x="0" y="66"/>
                    </a:lnTo>
                    <a:lnTo>
                      <a:pt x="0" y="89"/>
                    </a:lnTo>
                    <a:lnTo>
                      <a:pt x="7" y="115"/>
                    </a:lnTo>
                    <a:lnTo>
                      <a:pt x="19" y="143"/>
                    </a:lnTo>
                    <a:lnTo>
                      <a:pt x="32" y="177"/>
                    </a:lnTo>
                    <a:lnTo>
                      <a:pt x="38" y="194"/>
                    </a:lnTo>
                    <a:lnTo>
                      <a:pt x="47" y="206"/>
                    </a:lnTo>
                    <a:lnTo>
                      <a:pt x="57" y="216"/>
                    </a:lnTo>
                    <a:lnTo>
                      <a:pt x="64" y="223"/>
                    </a:lnTo>
                    <a:lnTo>
                      <a:pt x="73" y="226"/>
                    </a:lnTo>
                    <a:lnTo>
                      <a:pt x="79" y="228"/>
                    </a:lnTo>
                    <a:lnTo>
                      <a:pt x="89" y="232"/>
                    </a:lnTo>
                    <a:lnTo>
                      <a:pt x="95" y="232"/>
                    </a:lnTo>
                    <a:lnTo>
                      <a:pt x="101" y="232"/>
                    </a:lnTo>
                    <a:lnTo>
                      <a:pt x="108" y="23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89" name="Freeform 1852">
                <a:extLst>
                  <a:ext uri="{FF2B5EF4-FFF2-40B4-BE49-F238E27FC236}">
                    <a16:creationId xmlns:a16="http://schemas.microsoft.com/office/drawing/2014/main" id="{9BDDA7F9-35DD-4FCA-B0A4-537BB8F5AE83}"/>
                  </a:ext>
                </a:extLst>
              </p:cNvPr>
              <p:cNvSpPr>
                <a:spLocks/>
              </p:cNvSpPr>
              <p:nvPr/>
            </p:nvSpPr>
            <p:spPr bwMode="auto">
              <a:xfrm>
                <a:off x="2749" y="1820"/>
                <a:ext cx="48" cy="86"/>
              </a:xfrm>
              <a:custGeom>
                <a:avLst/>
                <a:gdLst>
                  <a:gd name="T0" fmla="*/ 4 w 191"/>
                  <a:gd name="T1" fmla="*/ 1 h 343"/>
                  <a:gd name="T2" fmla="*/ 6 w 191"/>
                  <a:gd name="T3" fmla="*/ 0 h 343"/>
                  <a:gd name="T4" fmla="*/ 8 w 191"/>
                  <a:gd name="T5" fmla="*/ 0 h 343"/>
                  <a:gd name="T6" fmla="*/ 9 w 191"/>
                  <a:gd name="T7" fmla="*/ 1 h 343"/>
                  <a:gd name="T8" fmla="*/ 10 w 191"/>
                  <a:gd name="T9" fmla="*/ 2 h 343"/>
                  <a:gd name="T10" fmla="*/ 11 w 191"/>
                  <a:gd name="T11" fmla="*/ 3 h 343"/>
                  <a:gd name="T12" fmla="*/ 11 w 191"/>
                  <a:gd name="T13" fmla="*/ 5 h 343"/>
                  <a:gd name="T14" fmla="*/ 12 w 191"/>
                  <a:gd name="T15" fmla="*/ 7 h 343"/>
                  <a:gd name="T16" fmla="*/ 12 w 191"/>
                  <a:gd name="T17" fmla="*/ 8 h 343"/>
                  <a:gd name="T18" fmla="*/ 12 w 191"/>
                  <a:gd name="T19" fmla="*/ 9 h 343"/>
                  <a:gd name="T20" fmla="*/ 12 w 191"/>
                  <a:gd name="T21" fmla="*/ 11 h 343"/>
                  <a:gd name="T22" fmla="*/ 12 w 191"/>
                  <a:gd name="T23" fmla="*/ 10 h 343"/>
                  <a:gd name="T24" fmla="*/ 12 w 191"/>
                  <a:gd name="T25" fmla="*/ 11 h 343"/>
                  <a:gd name="T26" fmla="*/ 12 w 191"/>
                  <a:gd name="T27" fmla="*/ 13 h 343"/>
                  <a:gd name="T28" fmla="*/ 12 w 191"/>
                  <a:gd name="T29" fmla="*/ 14 h 343"/>
                  <a:gd name="T30" fmla="*/ 12 w 191"/>
                  <a:gd name="T31" fmla="*/ 16 h 343"/>
                  <a:gd name="T32" fmla="*/ 11 w 191"/>
                  <a:gd name="T33" fmla="*/ 18 h 343"/>
                  <a:gd name="T34" fmla="*/ 10 w 191"/>
                  <a:gd name="T35" fmla="*/ 20 h 343"/>
                  <a:gd name="T36" fmla="*/ 9 w 191"/>
                  <a:gd name="T37" fmla="*/ 21 h 343"/>
                  <a:gd name="T38" fmla="*/ 8 w 191"/>
                  <a:gd name="T39" fmla="*/ 22 h 343"/>
                  <a:gd name="T40" fmla="*/ 5 w 191"/>
                  <a:gd name="T41" fmla="*/ 21 h 343"/>
                  <a:gd name="T42" fmla="*/ 4 w 191"/>
                  <a:gd name="T43" fmla="*/ 21 h 343"/>
                  <a:gd name="T44" fmla="*/ 3 w 191"/>
                  <a:gd name="T45" fmla="*/ 20 h 343"/>
                  <a:gd name="T46" fmla="*/ 2 w 191"/>
                  <a:gd name="T47" fmla="*/ 19 h 343"/>
                  <a:gd name="T48" fmla="*/ 2 w 191"/>
                  <a:gd name="T49" fmla="*/ 18 h 343"/>
                  <a:gd name="T50" fmla="*/ 1 w 191"/>
                  <a:gd name="T51" fmla="*/ 17 h 343"/>
                  <a:gd name="T52" fmla="*/ 1 w 191"/>
                  <a:gd name="T53" fmla="*/ 16 h 343"/>
                  <a:gd name="T54" fmla="*/ 1 w 191"/>
                  <a:gd name="T55" fmla="*/ 15 h 343"/>
                  <a:gd name="T56" fmla="*/ 1 w 191"/>
                  <a:gd name="T57" fmla="*/ 14 h 343"/>
                  <a:gd name="T58" fmla="*/ 1 w 191"/>
                  <a:gd name="T59" fmla="*/ 13 h 343"/>
                  <a:gd name="T60" fmla="*/ 0 w 191"/>
                  <a:gd name="T61" fmla="*/ 11 h 343"/>
                  <a:gd name="T62" fmla="*/ 0 w 191"/>
                  <a:gd name="T63" fmla="*/ 10 h 343"/>
                  <a:gd name="T64" fmla="*/ 0 w 191"/>
                  <a:gd name="T65" fmla="*/ 9 h 343"/>
                  <a:gd name="T66" fmla="*/ 0 w 191"/>
                  <a:gd name="T67" fmla="*/ 7 h 343"/>
                  <a:gd name="T68" fmla="*/ 1 w 191"/>
                  <a:gd name="T69" fmla="*/ 6 h 343"/>
                  <a:gd name="T70" fmla="*/ 1 w 191"/>
                  <a:gd name="T71" fmla="*/ 5 h 343"/>
                  <a:gd name="T72" fmla="*/ 1 w 191"/>
                  <a:gd name="T73" fmla="*/ 4 h 343"/>
                  <a:gd name="T74" fmla="*/ 2 w 191"/>
                  <a:gd name="T75" fmla="*/ 3 h 343"/>
                  <a:gd name="T76" fmla="*/ 3 w 191"/>
                  <a:gd name="T77" fmla="*/ 2 h 343"/>
                  <a:gd name="T78" fmla="*/ 3 w 191"/>
                  <a:gd name="T79" fmla="*/ 1 h 343"/>
                  <a:gd name="T80" fmla="*/ 4 w 191"/>
                  <a:gd name="T81" fmla="*/ 1 h 3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1"/>
                  <a:gd name="T124" fmla="*/ 0 h 343"/>
                  <a:gd name="T125" fmla="*/ 191 w 191"/>
                  <a:gd name="T126" fmla="*/ 343 h 3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1" h="343">
                    <a:moveTo>
                      <a:pt x="67" y="7"/>
                    </a:moveTo>
                    <a:lnTo>
                      <a:pt x="99" y="0"/>
                    </a:lnTo>
                    <a:lnTo>
                      <a:pt x="125" y="0"/>
                    </a:lnTo>
                    <a:lnTo>
                      <a:pt x="144" y="13"/>
                    </a:lnTo>
                    <a:lnTo>
                      <a:pt x="156" y="29"/>
                    </a:lnTo>
                    <a:lnTo>
                      <a:pt x="169" y="51"/>
                    </a:lnTo>
                    <a:lnTo>
                      <a:pt x="175" y="76"/>
                    </a:lnTo>
                    <a:lnTo>
                      <a:pt x="182" y="102"/>
                    </a:lnTo>
                    <a:lnTo>
                      <a:pt x="184" y="127"/>
                    </a:lnTo>
                    <a:lnTo>
                      <a:pt x="188" y="149"/>
                    </a:lnTo>
                    <a:lnTo>
                      <a:pt x="191" y="166"/>
                    </a:lnTo>
                    <a:lnTo>
                      <a:pt x="188" y="162"/>
                    </a:lnTo>
                    <a:lnTo>
                      <a:pt x="188" y="175"/>
                    </a:lnTo>
                    <a:lnTo>
                      <a:pt x="188" y="198"/>
                    </a:lnTo>
                    <a:lnTo>
                      <a:pt x="188" y="226"/>
                    </a:lnTo>
                    <a:lnTo>
                      <a:pt x="182" y="254"/>
                    </a:lnTo>
                    <a:lnTo>
                      <a:pt x="175" y="286"/>
                    </a:lnTo>
                    <a:lnTo>
                      <a:pt x="162" y="311"/>
                    </a:lnTo>
                    <a:lnTo>
                      <a:pt x="144" y="334"/>
                    </a:lnTo>
                    <a:lnTo>
                      <a:pt x="118" y="343"/>
                    </a:lnTo>
                    <a:lnTo>
                      <a:pt x="83" y="337"/>
                    </a:lnTo>
                    <a:lnTo>
                      <a:pt x="64" y="331"/>
                    </a:lnTo>
                    <a:lnTo>
                      <a:pt x="48" y="318"/>
                    </a:lnTo>
                    <a:lnTo>
                      <a:pt x="35" y="306"/>
                    </a:lnTo>
                    <a:lnTo>
                      <a:pt x="26" y="289"/>
                    </a:lnTo>
                    <a:lnTo>
                      <a:pt x="19" y="274"/>
                    </a:lnTo>
                    <a:lnTo>
                      <a:pt x="17" y="254"/>
                    </a:lnTo>
                    <a:lnTo>
                      <a:pt x="13" y="235"/>
                    </a:lnTo>
                    <a:lnTo>
                      <a:pt x="10" y="216"/>
                    </a:lnTo>
                    <a:lnTo>
                      <a:pt x="7" y="198"/>
                    </a:lnTo>
                    <a:lnTo>
                      <a:pt x="4" y="175"/>
                    </a:lnTo>
                    <a:lnTo>
                      <a:pt x="4" y="156"/>
                    </a:lnTo>
                    <a:lnTo>
                      <a:pt x="0" y="134"/>
                    </a:lnTo>
                    <a:lnTo>
                      <a:pt x="4" y="115"/>
                    </a:lnTo>
                    <a:lnTo>
                      <a:pt x="7" y="95"/>
                    </a:lnTo>
                    <a:lnTo>
                      <a:pt x="10" y="73"/>
                    </a:lnTo>
                    <a:lnTo>
                      <a:pt x="17" y="58"/>
                    </a:lnTo>
                    <a:lnTo>
                      <a:pt x="26" y="41"/>
                    </a:lnTo>
                    <a:lnTo>
                      <a:pt x="39" y="29"/>
                    </a:lnTo>
                    <a:lnTo>
                      <a:pt x="51" y="16"/>
                    </a:lnTo>
                    <a:lnTo>
                      <a:pt x="67" y="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0" name="Freeform 1853">
                <a:extLst>
                  <a:ext uri="{FF2B5EF4-FFF2-40B4-BE49-F238E27FC236}">
                    <a16:creationId xmlns:a16="http://schemas.microsoft.com/office/drawing/2014/main" id="{91BA9827-91C4-45B2-9154-275D1BE15187}"/>
                  </a:ext>
                </a:extLst>
              </p:cNvPr>
              <p:cNvSpPr>
                <a:spLocks/>
              </p:cNvSpPr>
              <p:nvPr/>
            </p:nvSpPr>
            <p:spPr bwMode="auto">
              <a:xfrm>
                <a:off x="2962" y="1721"/>
                <a:ext cx="49" cy="40"/>
              </a:xfrm>
              <a:custGeom>
                <a:avLst/>
                <a:gdLst>
                  <a:gd name="T0" fmla="*/ 5 w 197"/>
                  <a:gd name="T1" fmla="*/ 0 h 159"/>
                  <a:gd name="T2" fmla="*/ 6 w 197"/>
                  <a:gd name="T3" fmla="*/ 1 h 159"/>
                  <a:gd name="T4" fmla="*/ 8 w 197"/>
                  <a:gd name="T5" fmla="*/ 1 h 159"/>
                  <a:gd name="T6" fmla="*/ 9 w 197"/>
                  <a:gd name="T7" fmla="*/ 2 h 159"/>
                  <a:gd name="T8" fmla="*/ 11 w 197"/>
                  <a:gd name="T9" fmla="*/ 4 h 159"/>
                  <a:gd name="T10" fmla="*/ 12 w 197"/>
                  <a:gd name="T11" fmla="*/ 5 h 159"/>
                  <a:gd name="T12" fmla="*/ 12 w 197"/>
                  <a:gd name="T13" fmla="*/ 7 h 159"/>
                  <a:gd name="T14" fmla="*/ 12 w 197"/>
                  <a:gd name="T15" fmla="*/ 8 h 159"/>
                  <a:gd name="T16" fmla="*/ 12 w 197"/>
                  <a:gd name="T17" fmla="*/ 9 h 159"/>
                  <a:gd name="T18" fmla="*/ 11 w 197"/>
                  <a:gd name="T19" fmla="*/ 10 h 159"/>
                  <a:gd name="T20" fmla="*/ 9 w 197"/>
                  <a:gd name="T21" fmla="*/ 10 h 159"/>
                  <a:gd name="T22" fmla="*/ 7 w 197"/>
                  <a:gd name="T23" fmla="*/ 10 h 159"/>
                  <a:gd name="T24" fmla="*/ 5 w 197"/>
                  <a:gd name="T25" fmla="*/ 10 h 159"/>
                  <a:gd name="T26" fmla="*/ 4 w 197"/>
                  <a:gd name="T27" fmla="*/ 10 h 159"/>
                  <a:gd name="T28" fmla="*/ 3 w 197"/>
                  <a:gd name="T29" fmla="*/ 10 h 159"/>
                  <a:gd name="T30" fmla="*/ 2 w 197"/>
                  <a:gd name="T31" fmla="*/ 10 h 159"/>
                  <a:gd name="T32" fmla="*/ 1 w 197"/>
                  <a:gd name="T33" fmla="*/ 10 h 159"/>
                  <a:gd name="T34" fmla="*/ 0 w 197"/>
                  <a:gd name="T35" fmla="*/ 9 h 159"/>
                  <a:gd name="T36" fmla="*/ 0 w 197"/>
                  <a:gd name="T37" fmla="*/ 9 h 159"/>
                  <a:gd name="T38" fmla="*/ 0 w 197"/>
                  <a:gd name="T39" fmla="*/ 8 h 159"/>
                  <a:gd name="T40" fmla="*/ 0 w 197"/>
                  <a:gd name="T41" fmla="*/ 7 h 159"/>
                  <a:gd name="T42" fmla="*/ 0 w 197"/>
                  <a:gd name="T43" fmla="*/ 6 h 159"/>
                  <a:gd name="T44" fmla="*/ 0 w 197"/>
                  <a:gd name="T45" fmla="*/ 5 h 159"/>
                  <a:gd name="T46" fmla="*/ 0 w 197"/>
                  <a:gd name="T47" fmla="*/ 4 h 159"/>
                  <a:gd name="T48" fmla="*/ 0 w 197"/>
                  <a:gd name="T49" fmla="*/ 3 h 159"/>
                  <a:gd name="T50" fmla="*/ 0 w 197"/>
                  <a:gd name="T51" fmla="*/ 3 h 159"/>
                  <a:gd name="T52" fmla="*/ 1 w 197"/>
                  <a:gd name="T53" fmla="*/ 2 h 159"/>
                  <a:gd name="T54" fmla="*/ 1 w 197"/>
                  <a:gd name="T55" fmla="*/ 1 h 159"/>
                  <a:gd name="T56" fmla="*/ 2 w 197"/>
                  <a:gd name="T57" fmla="*/ 1 h 159"/>
                  <a:gd name="T58" fmla="*/ 3 w 197"/>
                  <a:gd name="T59" fmla="*/ 1 h 159"/>
                  <a:gd name="T60" fmla="*/ 5 w 197"/>
                  <a:gd name="T61" fmla="*/ 0 h 15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7"/>
                  <a:gd name="T94" fmla="*/ 0 h 159"/>
                  <a:gd name="T95" fmla="*/ 197 w 197"/>
                  <a:gd name="T96" fmla="*/ 159 h 15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7" h="159">
                    <a:moveTo>
                      <a:pt x="77" y="0"/>
                    </a:moveTo>
                    <a:lnTo>
                      <a:pt x="105" y="6"/>
                    </a:lnTo>
                    <a:lnTo>
                      <a:pt x="131" y="16"/>
                    </a:lnTo>
                    <a:lnTo>
                      <a:pt x="153" y="35"/>
                    </a:lnTo>
                    <a:lnTo>
                      <a:pt x="171" y="57"/>
                    </a:lnTo>
                    <a:lnTo>
                      <a:pt x="188" y="80"/>
                    </a:lnTo>
                    <a:lnTo>
                      <a:pt x="194" y="102"/>
                    </a:lnTo>
                    <a:lnTo>
                      <a:pt x="197" y="124"/>
                    </a:lnTo>
                    <a:lnTo>
                      <a:pt x="188" y="139"/>
                    </a:lnTo>
                    <a:lnTo>
                      <a:pt x="171" y="153"/>
                    </a:lnTo>
                    <a:lnTo>
                      <a:pt x="143" y="156"/>
                    </a:lnTo>
                    <a:lnTo>
                      <a:pt x="112" y="156"/>
                    </a:lnTo>
                    <a:lnTo>
                      <a:pt x="86" y="159"/>
                    </a:lnTo>
                    <a:lnTo>
                      <a:pt x="63" y="159"/>
                    </a:lnTo>
                    <a:lnTo>
                      <a:pt x="45" y="159"/>
                    </a:lnTo>
                    <a:lnTo>
                      <a:pt x="29" y="156"/>
                    </a:lnTo>
                    <a:lnTo>
                      <a:pt x="16" y="153"/>
                    </a:lnTo>
                    <a:lnTo>
                      <a:pt x="9" y="149"/>
                    </a:lnTo>
                    <a:lnTo>
                      <a:pt x="4" y="139"/>
                    </a:lnTo>
                    <a:lnTo>
                      <a:pt x="0" y="124"/>
                    </a:lnTo>
                    <a:lnTo>
                      <a:pt x="0" y="108"/>
                    </a:lnTo>
                    <a:lnTo>
                      <a:pt x="0" y="92"/>
                    </a:lnTo>
                    <a:lnTo>
                      <a:pt x="0" y="80"/>
                    </a:lnTo>
                    <a:lnTo>
                      <a:pt x="0" y="63"/>
                    </a:lnTo>
                    <a:lnTo>
                      <a:pt x="4" y="51"/>
                    </a:lnTo>
                    <a:lnTo>
                      <a:pt x="6" y="41"/>
                    </a:lnTo>
                    <a:lnTo>
                      <a:pt x="13" y="28"/>
                    </a:lnTo>
                    <a:lnTo>
                      <a:pt x="22" y="19"/>
                    </a:lnTo>
                    <a:lnTo>
                      <a:pt x="35" y="13"/>
                    </a:lnTo>
                    <a:lnTo>
                      <a:pt x="54" y="6"/>
                    </a:lnTo>
                    <a:lnTo>
                      <a:pt x="7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1" name="Freeform 1854">
                <a:extLst>
                  <a:ext uri="{FF2B5EF4-FFF2-40B4-BE49-F238E27FC236}">
                    <a16:creationId xmlns:a16="http://schemas.microsoft.com/office/drawing/2014/main" id="{23A2E486-F154-4198-B04E-CF33388D0A7D}"/>
                  </a:ext>
                </a:extLst>
              </p:cNvPr>
              <p:cNvSpPr>
                <a:spLocks/>
              </p:cNvSpPr>
              <p:nvPr/>
            </p:nvSpPr>
            <p:spPr bwMode="auto">
              <a:xfrm>
                <a:off x="2629" y="2008"/>
                <a:ext cx="41" cy="59"/>
              </a:xfrm>
              <a:custGeom>
                <a:avLst/>
                <a:gdLst>
                  <a:gd name="T0" fmla="*/ 5 w 166"/>
                  <a:gd name="T1" fmla="*/ 13 h 235"/>
                  <a:gd name="T2" fmla="*/ 7 w 166"/>
                  <a:gd name="T3" fmla="*/ 15 h 235"/>
                  <a:gd name="T4" fmla="*/ 8 w 166"/>
                  <a:gd name="T5" fmla="*/ 15 h 235"/>
                  <a:gd name="T6" fmla="*/ 9 w 166"/>
                  <a:gd name="T7" fmla="*/ 15 h 235"/>
                  <a:gd name="T8" fmla="*/ 10 w 166"/>
                  <a:gd name="T9" fmla="*/ 14 h 235"/>
                  <a:gd name="T10" fmla="*/ 10 w 166"/>
                  <a:gd name="T11" fmla="*/ 13 h 235"/>
                  <a:gd name="T12" fmla="*/ 10 w 166"/>
                  <a:gd name="T13" fmla="*/ 11 h 235"/>
                  <a:gd name="T14" fmla="*/ 10 w 166"/>
                  <a:gd name="T15" fmla="*/ 9 h 235"/>
                  <a:gd name="T16" fmla="*/ 10 w 166"/>
                  <a:gd name="T17" fmla="*/ 7 h 235"/>
                  <a:gd name="T18" fmla="*/ 9 w 166"/>
                  <a:gd name="T19" fmla="*/ 5 h 235"/>
                  <a:gd name="T20" fmla="*/ 8 w 166"/>
                  <a:gd name="T21" fmla="*/ 4 h 235"/>
                  <a:gd name="T22" fmla="*/ 8 w 166"/>
                  <a:gd name="T23" fmla="*/ 2 h 235"/>
                  <a:gd name="T24" fmla="*/ 7 w 166"/>
                  <a:gd name="T25" fmla="*/ 1 h 235"/>
                  <a:gd name="T26" fmla="*/ 6 w 166"/>
                  <a:gd name="T27" fmla="*/ 0 h 235"/>
                  <a:gd name="T28" fmla="*/ 6 w 166"/>
                  <a:gd name="T29" fmla="*/ 0 h 235"/>
                  <a:gd name="T30" fmla="*/ 5 w 166"/>
                  <a:gd name="T31" fmla="*/ 0 h 235"/>
                  <a:gd name="T32" fmla="*/ 4 w 166"/>
                  <a:gd name="T33" fmla="*/ 0 h 235"/>
                  <a:gd name="T34" fmla="*/ 4 w 166"/>
                  <a:gd name="T35" fmla="*/ 1 h 235"/>
                  <a:gd name="T36" fmla="*/ 3 w 166"/>
                  <a:gd name="T37" fmla="*/ 1 h 235"/>
                  <a:gd name="T38" fmla="*/ 3 w 166"/>
                  <a:gd name="T39" fmla="*/ 2 h 235"/>
                  <a:gd name="T40" fmla="*/ 2 w 166"/>
                  <a:gd name="T41" fmla="*/ 2 h 235"/>
                  <a:gd name="T42" fmla="*/ 1 w 166"/>
                  <a:gd name="T43" fmla="*/ 4 h 235"/>
                  <a:gd name="T44" fmla="*/ 0 w 166"/>
                  <a:gd name="T45" fmla="*/ 5 h 235"/>
                  <a:gd name="T46" fmla="*/ 0 w 166"/>
                  <a:gd name="T47" fmla="*/ 6 h 235"/>
                  <a:gd name="T48" fmla="*/ 0 w 166"/>
                  <a:gd name="T49" fmla="*/ 7 h 235"/>
                  <a:gd name="T50" fmla="*/ 0 w 166"/>
                  <a:gd name="T51" fmla="*/ 8 h 235"/>
                  <a:gd name="T52" fmla="*/ 1 w 166"/>
                  <a:gd name="T53" fmla="*/ 9 h 235"/>
                  <a:gd name="T54" fmla="*/ 1 w 166"/>
                  <a:gd name="T55" fmla="*/ 10 h 235"/>
                  <a:gd name="T56" fmla="*/ 2 w 166"/>
                  <a:gd name="T57" fmla="*/ 11 h 235"/>
                  <a:gd name="T58" fmla="*/ 4 w 166"/>
                  <a:gd name="T59" fmla="*/ 13 h 235"/>
                  <a:gd name="T60" fmla="*/ 5 w 166"/>
                  <a:gd name="T61" fmla="*/ 13 h 23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6"/>
                  <a:gd name="T94" fmla="*/ 0 h 235"/>
                  <a:gd name="T95" fmla="*/ 166 w 166"/>
                  <a:gd name="T96" fmla="*/ 235 h 23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6" h="235">
                    <a:moveTo>
                      <a:pt x="83" y="213"/>
                    </a:moveTo>
                    <a:lnTo>
                      <a:pt x="115" y="230"/>
                    </a:lnTo>
                    <a:lnTo>
                      <a:pt x="137" y="235"/>
                    </a:lnTo>
                    <a:lnTo>
                      <a:pt x="152" y="232"/>
                    </a:lnTo>
                    <a:lnTo>
                      <a:pt x="162" y="220"/>
                    </a:lnTo>
                    <a:lnTo>
                      <a:pt x="166" y="198"/>
                    </a:lnTo>
                    <a:lnTo>
                      <a:pt x="166" y="172"/>
                    </a:lnTo>
                    <a:lnTo>
                      <a:pt x="162" y="144"/>
                    </a:lnTo>
                    <a:lnTo>
                      <a:pt x="156" y="115"/>
                    </a:lnTo>
                    <a:lnTo>
                      <a:pt x="147" y="83"/>
                    </a:lnTo>
                    <a:lnTo>
                      <a:pt x="134" y="58"/>
                    </a:lnTo>
                    <a:lnTo>
                      <a:pt x="124" y="32"/>
                    </a:lnTo>
                    <a:lnTo>
                      <a:pt x="112" y="16"/>
                    </a:lnTo>
                    <a:lnTo>
                      <a:pt x="102" y="4"/>
                    </a:lnTo>
                    <a:lnTo>
                      <a:pt x="93" y="0"/>
                    </a:lnTo>
                    <a:lnTo>
                      <a:pt x="83" y="0"/>
                    </a:lnTo>
                    <a:lnTo>
                      <a:pt x="73" y="4"/>
                    </a:lnTo>
                    <a:lnTo>
                      <a:pt x="64" y="10"/>
                    </a:lnTo>
                    <a:lnTo>
                      <a:pt x="58" y="16"/>
                    </a:lnTo>
                    <a:lnTo>
                      <a:pt x="48" y="26"/>
                    </a:lnTo>
                    <a:lnTo>
                      <a:pt x="39" y="36"/>
                    </a:lnTo>
                    <a:lnTo>
                      <a:pt x="19" y="55"/>
                    </a:lnTo>
                    <a:lnTo>
                      <a:pt x="7" y="77"/>
                    </a:lnTo>
                    <a:lnTo>
                      <a:pt x="0" y="96"/>
                    </a:lnTo>
                    <a:lnTo>
                      <a:pt x="0" y="112"/>
                    </a:lnTo>
                    <a:lnTo>
                      <a:pt x="4" y="131"/>
                    </a:lnTo>
                    <a:lnTo>
                      <a:pt x="14" y="147"/>
                    </a:lnTo>
                    <a:lnTo>
                      <a:pt x="26" y="163"/>
                    </a:lnTo>
                    <a:lnTo>
                      <a:pt x="42" y="181"/>
                    </a:lnTo>
                    <a:lnTo>
                      <a:pt x="61" y="198"/>
                    </a:lnTo>
                    <a:lnTo>
                      <a:pt x="83" y="213"/>
                    </a:lnTo>
                    <a:close/>
                  </a:path>
                </a:pathLst>
              </a:custGeom>
              <a:solidFill>
                <a:srgbClr val="E35C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2" name="Freeform 1855">
                <a:extLst>
                  <a:ext uri="{FF2B5EF4-FFF2-40B4-BE49-F238E27FC236}">
                    <a16:creationId xmlns:a16="http://schemas.microsoft.com/office/drawing/2014/main" id="{5E193601-E7EB-4B88-B92B-A4BF4956E2A6}"/>
                  </a:ext>
                </a:extLst>
              </p:cNvPr>
              <p:cNvSpPr>
                <a:spLocks noEditPoints="1"/>
              </p:cNvSpPr>
              <p:nvPr/>
            </p:nvSpPr>
            <p:spPr bwMode="auto">
              <a:xfrm>
                <a:off x="2657" y="1934"/>
                <a:ext cx="34" cy="66"/>
              </a:xfrm>
              <a:custGeom>
                <a:avLst/>
                <a:gdLst>
                  <a:gd name="T0" fmla="*/ 7 w 137"/>
                  <a:gd name="T1" fmla="*/ 0 h 263"/>
                  <a:gd name="T2" fmla="*/ 8 w 137"/>
                  <a:gd name="T3" fmla="*/ 1 h 263"/>
                  <a:gd name="T4" fmla="*/ 8 w 137"/>
                  <a:gd name="T5" fmla="*/ 1 h 263"/>
                  <a:gd name="T6" fmla="*/ 8 w 137"/>
                  <a:gd name="T7" fmla="*/ 2 h 263"/>
                  <a:gd name="T8" fmla="*/ 8 w 137"/>
                  <a:gd name="T9" fmla="*/ 2 h 263"/>
                  <a:gd name="T10" fmla="*/ 8 w 137"/>
                  <a:gd name="T11" fmla="*/ 3 h 263"/>
                  <a:gd name="T12" fmla="*/ 8 w 137"/>
                  <a:gd name="T13" fmla="*/ 3 h 263"/>
                  <a:gd name="T14" fmla="*/ 8 w 137"/>
                  <a:gd name="T15" fmla="*/ 4 h 263"/>
                  <a:gd name="T16" fmla="*/ 8 w 137"/>
                  <a:gd name="T17" fmla="*/ 4 h 263"/>
                  <a:gd name="T18" fmla="*/ 8 w 137"/>
                  <a:gd name="T19" fmla="*/ 6 h 263"/>
                  <a:gd name="T20" fmla="*/ 8 w 137"/>
                  <a:gd name="T21" fmla="*/ 6 h 263"/>
                  <a:gd name="T22" fmla="*/ 8 w 137"/>
                  <a:gd name="T23" fmla="*/ 7 h 263"/>
                  <a:gd name="T24" fmla="*/ 8 w 137"/>
                  <a:gd name="T25" fmla="*/ 7 h 263"/>
                  <a:gd name="T26" fmla="*/ 6 w 137"/>
                  <a:gd name="T27" fmla="*/ 8 h 263"/>
                  <a:gd name="T28" fmla="*/ 8 w 137"/>
                  <a:gd name="T29" fmla="*/ 8 h 263"/>
                  <a:gd name="T30" fmla="*/ 7 w 137"/>
                  <a:gd name="T31" fmla="*/ 10 h 263"/>
                  <a:gd name="T32" fmla="*/ 7 w 137"/>
                  <a:gd name="T33" fmla="*/ 10 h 263"/>
                  <a:gd name="T34" fmla="*/ 7 w 137"/>
                  <a:gd name="T35" fmla="*/ 11 h 263"/>
                  <a:gd name="T36" fmla="*/ 7 w 137"/>
                  <a:gd name="T37" fmla="*/ 11 h 263"/>
                  <a:gd name="T38" fmla="*/ 7 w 137"/>
                  <a:gd name="T39" fmla="*/ 12 h 263"/>
                  <a:gd name="T40" fmla="*/ 7 w 137"/>
                  <a:gd name="T41" fmla="*/ 12 h 263"/>
                  <a:gd name="T42" fmla="*/ 5 w 137"/>
                  <a:gd name="T43" fmla="*/ 13 h 263"/>
                  <a:gd name="T44" fmla="*/ 6 w 137"/>
                  <a:gd name="T45" fmla="*/ 13 h 263"/>
                  <a:gd name="T46" fmla="*/ 5 w 137"/>
                  <a:gd name="T47" fmla="*/ 14 h 263"/>
                  <a:gd name="T48" fmla="*/ 5 w 137"/>
                  <a:gd name="T49" fmla="*/ 14 h 263"/>
                  <a:gd name="T50" fmla="*/ 4 w 137"/>
                  <a:gd name="T51" fmla="*/ 15 h 263"/>
                  <a:gd name="T52" fmla="*/ 4 w 137"/>
                  <a:gd name="T53" fmla="*/ 15 h 263"/>
                  <a:gd name="T54" fmla="*/ 4 w 137"/>
                  <a:gd name="T55" fmla="*/ 16 h 263"/>
                  <a:gd name="T56" fmla="*/ 4 w 137"/>
                  <a:gd name="T57" fmla="*/ 16 h 263"/>
                  <a:gd name="T58" fmla="*/ 3 w 137"/>
                  <a:gd name="T59" fmla="*/ 16 h 263"/>
                  <a:gd name="T60" fmla="*/ 3 w 137"/>
                  <a:gd name="T61" fmla="*/ 16 h 263"/>
                  <a:gd name="T62" fmla="*/ 3 w 137"/>
                  <a:gd name="T63" fmla="*/ 17 h 263"/>
                  <a:gd name="T64" fmla="*/ 2 w 137"/>
                  <a:gd name="T65" fmla="*/ 17 h 263"/>
                  <a:gd name="T66" fmla="*/ 2 w 137"/>
                  <a:gd name="T67" fmla="*/ 17 h 263"/>
                  <a:gd name="T68" fmla="*/ 2 w 137"/>
                  <a:gd name="T69" fmla="*/ 17 h 263"/>
                  <a:gd name="T70" fmla="*/ 1 w 137"/>
                  <a:gd name="T71" fmla="*/ 17 h 263"/>
                  <a:gd name="T72" fmla="*/ 1 w 137"/>
                  <a:gd name="T73" fmla="*/ 17 h 263"/>
                  <a:gd name="T74" fmla="*/ 0 w 137"/>
                  <a:gd name="T75" fmla="*/ 16 h 263"/>
                  <a:gd name="T76" fmla="*/ 0 w 137"/>
                  <a:gd name="T77" fmla="*/ 16 h 263"/>
                  <a:gd name="T78" fmla="*/ 0 w 137"/>
                  <a:gd name="T79" fmla="*/ 15 h 263"/>
                  <a:gd name="T80" fmla="*/ 0 w 137"/>
                  <a:gd name="T81" fmla="*/ 14 h 263"/>
                  <a:gd name="T82" fmla="*/ 0 w 137"/>
                  <a:gd name="T83" fmla="*/ 12 h 263"/>
                  <a:gd name="T84" fmla="*/ 0 w 137"/>
                  <a:gd name="T85" fmla="*/ 12 h 263"/>
                  <a:gd name="T86" fmla="*/ 0 w 137"/>
                  <a:gd name="T87" fmla="*/ 10 h 263"/>
                  <a:gd name="T88" fmla="*/ 0 w 137"/>
                  <a:gd name="T89" fmla="*/ 10 h 263"/>
                  <a:gd name="T90" fmla="*/ 0 w 137"/>
                  <a:gd name="T91" fmla="*/ 8 h 263"/>
                  <a:gd name="T92" fmla="*/ 0 w 137"/>
                  <a:gd name="T93" fmla="*/ 8 h 263"/>
                  <a:gd name="T94" fmla="*/ 1 w 137"/>
                  <a:gd name="T95" fmla="*/ 5 h 263"/>
                  <a:gd name="T96" fmla="*/ 1 w 137"/>
                  <a:gd name="T97" fmla="*/ 5 h 263"/>
                  <a:gd name="T98" fmla="*/ 2 w 137"/>
                  <a:gd name="T99" fmla="*/ 3 h 263"/>
                  <a:gd name="T100" fmla="*/ 2 w 137"/>
                  <a:gd name="T101" fmla="*/ 3 h 263"/>
                  <a:gd name="T102" fmla="*/ 3 w 137"/>
                  <a:gd name="T103" fmla="*/ 1 h 263"/>
                  <a:gd name="T104" fmla="*/ 3 w 137"/>
                  <a:gd name="T105" fmla="*/ 1 h 263"/>
                  <a:gd name="T106" fmla="*/ 5 w 137"/>
                  <a:gd name="T107" fmla="*/ 0 h 263"/>
                  <a:gd name="T108" fmla="*/ 5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3" name="Freeform 1856">
                <a:extLst>
                  <a:ext uri="{FF2B5EF4-FFF2-40B4-BE49-F238E27FC236}">
                    <a16:creationId xmlns:a16="http://schemas.microsoft.com/office/drawing/2014/main" id="{BB7F4B53-246F-4C8F-8232-69DB586583F7}"/>
                  </a:ext>
                </a:extLst>
              </p:cNvPr>
              <p:cNvSpPr>
                <a:spLocks/>
              </p:cNvSpPr>
              <p:nvPr/>
            </p:nvSpPr>
            <p:spPr bwMode="auto">
              <a:xfrm>
                <a:off x="2846" y="2448"/>
                <a:ext cx="42" cy="28"/>
              </a:xfrm>
              <a:custGeom>
                <a:avLst/>
                <a:gdLst>
                  <a:gd name="T0" fmla="*/ 11 w 166"/>
                  <a:gd name="T1" fmla="*/ 5 h 115"/>
                  <a:gd name="T2" fmla="*/ 10 w 166"/>
                  <a:gd name="T3" fmla="*/ 4 h 115"/>
                  <a:gd name="T4" fmla="*/ 10 w 166"/>
                  <a:gd name="T5" fmla="*/ 4 h 115"/>
                  <a:gd name="T6" fmla="*/ 9 w 166"/>
                  <a:gd name="T7" fmla="*/ 3 h 115"/>
                  <a:gd name="T8" fmla="*/ 8 w 166"/>
                  <a:gd name="T9" fmla="*/ 3 h 115"/>
                  <a:gd name="T10" fmla="*/ 7 w 166"/>
                  <a:gd name="T11" fmla="*/ 2 h 115"/>
                  <a:gd name="T12" fmla="*/ 5 w 166"/>
                  <a:gd name="T13" fmla="*/ 1 h 115"/>
                  <a:gd name="T14" fmla="*/ 4 w 166"/>
                  <a:gd name="T15" fmla="*/ 0 h 115"/>
                  <a:gd name="T16" fmla="*/ 3 w 166"/>
                  <a:gd name="T17" fmla="*/ 0 h 115"/>
                  <a:gd name="T18" fmla="*/ 2 w 166"/>
                  <a:gd name="T19" fmla="*/ 0 h 115"/>
                  <a:gd name="T20" fmla="*/ 1 w 166"/>
                  <a:gd name="T21" fmla="*/ 0 h 115"/>
                  <a:gd name="T22" fmla="*/ 0 w 166"/>
                  <a:gd name="T23" fmla="*/ 0 h 115"/>
                  <a:gd name="T24" fmla="*/ 0 w 166"/>
                  <a:gd name="T25" fmla="*/ 1 h 115"/>
                  <a:gd name="T26" fmla="*/ 1 w 166"/>
                  <a:gd name="T27" fmla="*/ 2 h 115"/>
                  <a:gd name="T28" fmla="*/ 1 w 166"/>
                  <a:gd name="T29" fmla="*/ 3 h 115"/>
                  <a:gd name="T30" fmla="*/ 2 w 166"/>
                  <a:gd name="T31" fmla="*/ 4 h 115"/>
                  <a:gd name="T32" fmla="*/ 3 w 166"/>
                  <a:gd name="T33" fmla="*/ 5 h 115"/>
                  <a:gd name="T34" fmla="*/ 4 w 166"/>
                  <a:gd name="T35" fmla="*/ 6 h 115"/>
                  <a:gd name="T36" fmla="*/ 5 w 166"/>
                  <a:gd name="T37" fmla="*/ 6 h 115"/>
                  <a:gd name="T38" fmla="*/ 6 w 166"/>
                  <a:gd name="T39" fmla="*/ 7 h 115"/>
                  <a:gd name="T40" fmla="*/ 6 w 166"/>
                  <a:gd name="T41" fmla="*/ 7 h 115"/>
                  <a:gd name="T42" fmla="*/ 11 w 166"/>
                  <a:gd name="T43" fmla="*/ 5 h 1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115"/>
                  <a:gd name="T68" fmla="*/ 166 w 166"/>
                  <a:gd name="T69" fmla="*/ 115 h 11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115">
                    <a:moveTo>
                      <a:pt x="166" y="76"/>
                    </a:moveTo>
                    <a:lnTo>
                      <a:pt x="162" y="73"/>
                    </a:lnTo>
                    <a:lnTo>
                      <a:pt x="156" y="67"/>
                    </a:lnTo>
                    <a:lnTo>
                      <a:pt x="140" y="57"/>
                    </a:lnTo>
                    <a:lnTo>
                      <a:pt x="124" y="44"/>
                    </a:lnTo>
                    <a:lnTo>
                      <a:pt x="105" y="32"/>
                    </a:lnTo>
                    <a:lnTo>
                      <a:pt x="83" y="19"/>
                    </a:lnTo>
                    <a:lnTo>
                      <a:pt x="64" y="10"/>
                    </a:lnTo>
                    <a:lnTo>
                      <a:pt x="41" y="3"/>
                    </a:lnTo>
                    <a:lnTo>
                      <a:pt x="26" y="0"/>
                    </a:lnTo>
                    <a:lnTo>
                      <a:pt x="10" y="3"/>
                    </a:lnTo>
                    <a:lnTo>
                      <a:pt x="0" y="10"/>
                    </a:lnTo>
                    <a:lnTo>
                      <a:pt x="0" y="22"/>
                    </a:lnTo>
                    <a:lnTo>
                      <a:pt x="7" y="35"/>
                    </a:lnTo>
                    <a:lnTo>
                      <a:pt x="16" y="51"/>
                    </a:lnTo>
                    <a:lnTo>
                      <a:pt x="32" y="67"/>
                    </a:lnTo>
                    <a:lnTo>
                      <a:pt x="48" y="79"/>
                    </a:lnTo>
                    <a:lnTo>
                      <a:pt x="64" y="96"/>
                    </a:lnTo>
                    <a:lnTo>
                      <a:pt x="76" y="105"/>
                    </a:lnTo>
                    <a:lnTo>
                      <a:pt x="86" y="111"/>
                    </a:lnTo>
                    <a:lnTo>
                      <a:pt x="90" y="115"/>
                    </a:lnTo>
                    <a:lnTo>
                      <a:pt x="166" y="76"/>
                    </a:lnTo>
                    <a:close/>
                  </a:path>
                </a:pathLst>
              </a:custGeom>
              <a:solidFill>
                <a:srgbClr val="E4BED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4" name="Freeform 1857">
                <a:extLst>
                  <a:ext uri="{FF2B5EF4-FFF2-40B4-BE49-F238E27FC236}">
                    <a16:creationId xmlns:a16="http://schemas.microsoft.com/office/drawing/2014/main" id="{13FE4892-1381-41CB-AAFB-6E2533335D06}"/>
                  </a:ext>
                </a:extLst>
              </p:cNvPr>
              <p:cNvSpPr>
                <a:spLocks/>
              </p:cNvSpPr>
              <p:nvPr/>
            </p:nvSpPr>
            <p:spPr bwMode="auto">
              <a:xfrm>
                <a:off x="2846" y="2448"/>
                <a:ext cx="42" cy="28"/>
              </a:xfrm>
              <a:custGeom>
                <a:avLst/>
                <a:gdLst>
                  <a:gd name="T0" fmla="*/ 11 w 166"/>
                  <a:gd name="T1" fmla="*/ 5 h 115"/>
                  <a:gd name="T2" fmla="*/ 10 w 166"/>
                  <a:gd name="T3" fmla="*/ 4 h 115"/>
                  <a:gd name="T4" fmla="*/ 10 w 166"/>
                  <a:gd name="T5" fmla="*/ 4 h 115"/>
                  <a:gd name="T6" fmla="*/ 9 w 166"/>
                  <a:gd name="T7" fmla="*/ 3 h 115"/>
                  <a:gd name="T8" fmla="*/ 8 w 166"/>
                  <a:gd name="T9" fmla="*/ 3 h 115"/>
                  <a:gd name="T10" fmla="*/ 7 w 166"/>
                  <a:gd name="T11" fmla="*/ 2 h 115"/>
                  <a:gd name="T12" fmla="*/ 5 w 166"/>
                  <a:gd name="T13" fmla="*/ 1 h 115"/>
                  <a:gd name="T14" fmla="*/ 4 w 166"/>
                  <a:gd name="T15" fmla="*/ 0 h 115"/>
                  <a:gd name="T16" fmla="*/ 3 w 166"/>
                  <a:gd name="T17" fmla="*/ 0 h 115"/>
                  <a:gd name="T18" fmla="*/ 2 w 166"/>
                  <a:gd name="T19" fmla="*/ 0 h 115"/>
                  <a:gd name="T20" fmla="*/ 1 w 166"/>
                  <a:gd name="T21" fmla="*/ 0 h 115"/>
                  <a:gd name="T22" fmla="*/ 0 w 166"/>
                  <a:gd name="T23" fmla="*/ 0 h 115"/>
                  <a:gd name="T24" fmla="*/ 0 w 166"/>
                  <a:gd name="T25" fmla="*/ 1 h 115"/>
                  <a:gd name="T26" fmla="*/ 1 w 166"/>
                  <a:gd name="T27" fmla="*/ 2 h 115"/>
                  <a:gd name="T28" fmla="*/ 1 w 166"/>
                  <a:gd name="T29" fmla="*/ 3 h 115"/>
                  <a:gd name="T30" fmla="*/ 2 w 166"/>
                  <a:gd name="T31" fmla="*/ 4 h 115"/>
                  <a:gd name="T32" fmla="*/ 3 w 166"/>
                  <a:gd name="T33" fmla="*/ 5 h 115"/>
                  <a:gd name="T34" fmla="*/ 4 w 166"/>
                  <a:gd name="T35" fmla="*/ 6 h 115"/>
                  <a:gd name="T36" fmla="*/ 5 w 166"/>
                  <a:gd name="T37" fmla="*/ 6 h 115"/>
                  <a:gd name="T38" fmla="*/ 6 w 166"/>
                  <a:gd name="T39" fmla="*/ 7 h 115"/>
                  <a:gd name="T40" fmla="*/ 6 w 166"/>
                  <a:gd name="T41" fmla="*/ 7 h 115"/>
                  <a:gd name="T42" fmla="*/ 11 w 166"/>
                  <a:gd name="T43" fmla="*/ 5 h 11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6"/>
                  <a:gd name="T67" fmla="*/ 0 h 115"/>
                  <a:gd name="T68" fmla="*/ 166 w 166"/>
                  <a:gd name="T69" fmla="*/ 115 h 11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6" h="115">
                    <a:moveTo>
                      <a:pt x="166" y="76"/>
                    </a:moveTo>
                    <a:lnTo>
                      <a:pt x="162" y="73"/>
                    </a:lnTo>
                    <a:lnTo>
                      <a:pt x="156" y="67"/>
                    </a:lnTo>
                    <a:lnTo>
                      <a:pt x="140" y="57"/>
                    </a:lnTo>
                    <a:lnTo>
                      <a:pt x="124" y="44"/>
                    </a:lnTo>
                    <a:lnTo>
                      <a:pt x="105" y="32"/>
                    </a:lnTo>
                    <a:lnTo>
                      <a:pt x="83" y="19"/>
                    </a:lnTo>
                    <a:lnTo>
                      <a:pt x="64" y="10"/>
                    </a:lnTo>
                    <a:lnTo>
                      <a:pt x="41" y="3"/>
                    </a:lnTo>
                    <a:lnTo>
                      <a:pt x="26" y="0"/>
                    </a:lnTo>
                    <a:lnTo>
                      <a:pt x="10" y="3"/>
                    </a:lnTo>
                    <a:lnTo>
                      <a:pt x="0" y="10"/>
                    </a:lnTo>
                    <a:lnTo>
                      <a:pt x="0" y="22"/>
                    </a:lnTo>
                    <a:lnTo>
                      <a:pt x="7" y="35"/>
                    </a:lnTo>
                    <a:lnTo>
                      <a:pt x="16" y="51"/>
                    </a:lnTo>
                    <a:lnTo>
                      <a:pt x="32" y="67"/>
                    </a:lnTo>
                    <a:lnTo>
                      <a:pt x="48" y="79"/>
                    </a:lnTo>
                    <a:lnTo>
                      <a:pt x="64" y="96"/>
                    </a:lnTo>
                    <a:lnTo>
                      <a:pt x="76" y="105"/>
                    </a:lnTo>
                    <a:lnTo>
                      <a:pt x="86" y="111"/>
                    </a:lnTo>
                    <a:lnTo>
                      <a:pt x="90" y="115"/>
                    </a:lnTo>
                    <a:lnTo>
                      <a:pt x="166" y="7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5" name="Freeform 1858">
                <a:extLst>
                  <a:ext uri="{FF2B5EF4-FFF2-40B4-BE49-F238E27FC236}">
                    <a16:creationId xmlns:a16="http://schemas.microsoft.com/office/drawing/2014/main" id="{5BECB7E2-C0E7-42F7-BC9E-57CC6B209FD4}"/>
                  </a:ext>
                </a:extLst>
              </p:cNvPr>
              <p:cNvSpPr>
                <a:spLocks/>
              </p:cNvSpPr>
              <p:nvPr/>
            </p:nvSpPr>
            <p:spPr bwMode="auto">
              <a:xfrm>
                <a:off x="2467" y="2102"/>
                <a:ext cx="11" cy="17"/>
              </a:xfrm>
              <a:custGeom>
                <a:avLst/>
                <a:gdLst>
                  <a:gd name="T0" fmla="*/ 0 w 47"/>
                  <a:gd name="T1" fmla="*/ 0 h 68"/>
                  <a:gd name="T2" fmla="*/ 3 w 47"/>
                  <a:gd name="T3" fmla="*/ 4 h 68"/>
                  <a:gd name="T4" fmla="*/ 0 w 47"/>
                  <a:gd name="T5" fmla="*/ 0 h 68"/>
                  <a:gd name="T6" fmla="*/ 0 60000 65536"/>
                  <a:gd name="T7" fmla="*/ 0 60000 65536"/>
                  <a:gd name="T8" fmla="*/ 0 60000 65536"/>
                  <a:gd name="T9" fmla="*/ 0 w 47"/>
                  <a:gd name="T10" fmla="*/ 0 h 68"/>
                  <a:gd name="T11" fmla="*/ 47 w 47"/>
                  <a:gd name="T12" fmla="*/ 68 h 68"/>
                </a:gdLst>
                <a:ahLst/>
                <a:cxnLst>
                  <a:cxn ang="T6">
                    <a:pos x="T0" y="T1"/>
                  </a:cxn>
                  <a:cxn ang="T7">
                    <a:pos x="T2" y="T3"/>
                  </a:cxn>
                  <a:cxn ang="T8">
                    <a:pos x="T4" y="T5"/>
                  </a:cxn>
                </a:cxnLst>
                <a:rect l="T9" t="T10" r="T11" b="T12"/>
                <a:pathLst>
                  <a:path w="47" h="68">
                    <a:moveTo>
                      <a:pt x="0" y="0"/>
                    </a:moveTo>
                    <a:lnTo>
                      <a:pt x="47" y="68"/>
                    </a:lnTo>
                    <a:lnTo>
                      <a:pt x="0" y="0"/>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6" name="Freeform 1859">
                <a:extLst>
                  <a:ext uri="{FF2B5EF4-FFF2-40B4-BE49-F238E27FC236}">
                    <a16:creationId xmlns:a16="http://schemas.microsoft.com/office/drawing/2014/main" id="{BA65780F-E582-4697-BC7D-2239E94D2321}"/>
                  </a:ext>
                </a:extLst>
              </p:cNvPr>
              <p:cNvSpPr>
                <a:spLocks noEditPoints="1"/>
              </p:cNvSpPr>
              <p:nvPr/>
            </p:nvSpPr>
            <p:spPr bwMode="auto">
              <a:xfrm>
                <a:off x="2425" y="2126"/>
                <a:ext cx="13" cy="20"/>
              </a:xfrm>
              <a:custGeom>
                <a:avLst/>
                <a:gdLst>
                  <a:gd name="T0" fmla="*/ 1 w 53"/>
                  <a:gd name="T1" fmla="*/ 0 h 81"/>
                  <a:gd name="T2" fmla="*/ 2 w 53"/>
                  <a:gd name="T3" fmla="*/ 1 h 81"/>
                  <a:gd name="T4" fmla="*/ 0 w 53"/>
                  <a:gd name="T5" fmla="*/ 2 h 81"/>
                  <a:gd name="T6" fmla="*/ 0 w 53"/>
                  <a:gd name="T7" fmla="*/ 2 h 81"/>
                  <a:gd name="T8" fmla="*/ 1 w 53"/>
                  <a:gd name="T9" fmla="*/ 0 h 81"/>
                  <a:gd name="T10" fmla="*/ 2 w 53"/>
                  <a:gd name="T11" fmla="*/ 1 h 81"/>
                  <a:gd name="T12" fmla="*/ 3 w 53"/>
                  <a:gd name="T13" fmla="*/ 5 h 81"/>
                  <a:gd name="T14" fmla="*/ 0 w 53"/>
                  <a:gd name="T15" fmla="*/ 2 h 81"/>
                  <a:gd name="T16" fmla="*/ 1 w 53"/>
                  <a:gd name="T17" fmla="*/ 2 h 81"/>
                  <a:gd name="T18" fmla="*/ 2 w 53"/>
                  <a:gd name="T19" fmla="*/ 1 h 81"/>
                  <a:gd name="T20" fmla="*/ 0 w 53"/>
                  <a:gd name="T21" fmla="*/ 2 h 81"/>
                  <a:gd name="T22" fmla="*/ 0 w 53"/>
                  <a:gd name="T23" fmla="*/ 0 h 81"/>
                  <a:gd name="T24" fmla="*/ 2 w 53"/>
                  <a:gd name="T25" fmla="*/ 0 h 81"/>
                  <a:gd name="T26" fmla="*/ 2 w 53"/>
                  <a:gd name="T27" fmla="*/ 1 h 81"/>
                  <a:gd name="T28" fmla="*/ 0 w 53"/>
                  <a:gd name="T29" fmla="*/ 2 h 8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81"/>
                  <a:gd name="T47" fmla="*/ 53 w 53"/>
                  <a:gd name="T48" fmla="*/ 81 h 8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81">
                    <a:moveTo>
                      <a:pt x="24" y="6"/>
                    </a:moveTo>
                    <a:lnTo>
                      <a:pt x="34" y="16"/>
                    </a:lnTo>
                    <a:lnTo>
                      <a:pt x="10" y="38"/>
                    </a:lnTo>
                    <a:lnTo>
                      <a:pt x="2" y="28"/>
                    </a:lnTo>
                    <a:lnTo>
                      <a:pt x="24" y="6"/>
                    </a:lnTo>
                    <a:close/>
                    <a:moveTo>
                      <a:pt x="37" y="22"/>
                    </a:moveTo>
                    <a:lnTo>
                      <a:pt x="53" y="81"/>
                    </a:lnTo>
                    <a:lnTo>
                      <a:pt x="10" y="38"/>
                    </a:lnTo>
                    <a:lnTo>
                      <a:pt x="21" y="27"/>
                    </a:lnTo>
                    <a:lnTo>
                      <a:pt x="37" y="22"/>
                    </a:lnTo>
                    <a:close/>
                    <a:moveTo>
                      <a:pt x="7" y="31"/>
                    </a:moveTo>
                    <a:lnTo>
                      <a:pt x="0" y="9"/>
                    </a:lnTo>
                    <a:lnTo>
                      <a:pt x="30" y="0"/>
                    </a:lnTo>
                    <a:lnTo>
                      <a:pt x="37" y="22"/>
                    </a:lnTo>
                    <a:lnTo>
                      <a:pt x="7" y="3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7" name="Freeform 1860">
                <a:extLst>
                  <a:ext uri="{FF2B5EF4-FFF2-40B4-BE49-F238E27FC236}">
                    <a16:creationId xmlns:a16="http://schemas.microsoft.com/office/drawing/2014/main" id="{BD5291B8-F054-44EE-9E35-2904B93FB8B5}"/>
                  </a:ext>
                </a:extLst>
              </p:cNvPr>
              <p:cNvSpPr>
                <a:spLocks/>
              </p:cNvSpPr>
              <p:nvPr/>
            </p:nvSpPr>
            <p:spPr bwMode="auto">
              <a:xfrm>
                <a:off x="3129" y="2052"/>
                <a:ext cx="34" cy="25"/>
              </a:xfrm>
              <a:custGeom>
                <a:avLst/>
                <a:gdLst>
                  <a:gd name="T0" fmla="*/ 5 w 137"/>
                  <a:gd name="T1" fmla="*/ 5 h 98"/>
                  <a:gd name="T2" fmla="*/ 6 w 137"/>
                  <a:gd name="T3" fmla="*/ 5 h 98"/>
                  <a:gd name="T4" fmla="*/ 7 w 137"/>
                  <a:gd name="T5" fmla="*/ 4 h 98"/>
                  <a:gd name="T6" fmla="*/ 7 w 137"/>
                  <a:gd name="T7" fmla="*/ 4 h 98"/>
                  <a:gd name="T8" fmla="*/ 7 w 137"/>
                  <a:gd name="T9" fmla="*/ 4 h 98"/>
                  <a:gd name="T10" fmla="*/ 8 w 137"/>
                  <a:gd name="T11" fmla="*/ 3 h 98"/>
                  <a:gd name="T12" fmla="*/ 8 w 137"/>
                  <a:gd name="T13" fmla="*/ 2 h 98"/>
                  <a:gd name="T14" fmla="*/ 8 w 137"/>
                  <a:gd name="T15" fmla="*/ 2 h 98"/>
                  <a:gd name="T16" fmla="*/ 8 w 137"/>
                  <a:gd name="T17" fmla="*/ 2 h 98"/>
                  <a:gd name="T18" fmla="*/ 8 w 137"/>
                  <a:gd name="T19" fmla="*/ 1 h 98"/>
                  <a:gd name="T20" fmla="*/ 8 w 137"/>
                  <a:gd name="T21" fmla="*/ 1 h 98"/>
                  <a:gd name="T22" fmla="*/ 8 w 137"/>
                  <a:gd name="T23" fmla="*/ 0 h 98"/>
                  <a:gd name="T24" fmla="*/ 8 w 137"/>
                  <a:gd name="T25" fmla="*/ 0 h 98"/>
                  <a:gd name="T26" fmla="*/ 7 w 137"/>
                  <a:gd name="T27" fmla="*/ 0 h 98"/>
                  <a:gd name="T28" fmla="*/ 7 w 137"/>
                  <a:gd name="T29" fmla="*/ 0 h 98"/>
                  <a:gd name="T30" fmla="*/ 6 w 137"/>
                  <a:gd name="T31" fmla="*/ 0 h 98"/>
                  <a:gd name="T32" fmla="*/ 6 w 137"/>
                  <a:gd name="T33" fmla="*/ 0 h 98"/>
                  <a:gd name="T34" fmla="*/ 5 w 137"/>
                  <a:gd name="T35" fmla="*/ 0 h 98"/>
                  <a:gd name="T36" fmla="*/ 4 w 137"/>
                  <a:gd name="T37" fmla="*/ 0 h 98"/>
                  <a:gd name="T38" fmla="*/ 4 w 137"/>
                  <a:gd name="T39" fmla="*/ 1 h 98"/>
                  <a:gd name="T40" fmla="*/ 3 w 137"/>
                  <a:gd name="T41" fmla="*/ 1 h 98"/>
                  <a:gd name="T42" fmla="*/ 2 w 137"/>
                  <a:gd name="T43" fmla="*/ 2 h 98"/>
                  <a:gd name="T44" fmla="*/ 2 w 137"/>
                  <a:gd name="T45" fmla="*/ 2 h 98"/>
                  <a:gd name="T46" fmla="*/ 1 w 137"/>
                  <a:gd name="T47" fmla="*/ 2 h 98"/>
                  <a:gd name="T48" fmla="*/ 1 w 137"/>
                  <a:gd name="T49" fmla="*/ 3 h 98"/>
                  <a:gd name="T50" fmla="*/ 0 w 137"/>
                  <a:gd name="T51" fmla="*/ 3 h 98"/>
                  <a:gd name="T52" fmla="*/ 0 w 137"/>
                  <a:gd name="T53" fmla="*/ 4 h 98"/>
                  <a:gd name="T54" fmla="*/ 0 w 137"/>
                  <a:gd name="T55" fmla="*/ 4 h 98"/>
                  <a:gd name="T56" fmla="*/ 0 w 137"/>
                  <a:gd name="T57" fmla="*/ 5 h 98"/>
                  <a:gd name="T58" fmla="*/ 0 w 137"/>
                  <a:gd name="T59" fmla="*/ 5 h 98"/>
                  <a:gd name="T60" fmla="*/ 0 w 137"/>
                  <a:gd name="T61" fmla="*/ 6 h 98"/>
                  <a:gd name="T62" fmla="*/ 0 w 137"/>
                  <a:gd name="T63" fmla="*/ 6 h 98"/>
                  <a:gd name="T64" fmla="*/ 1 w 137"/>
                  <a:gd name="T65" fmla="*/ 6 h 98"/>
                  <a:gd name="T66" fmla="*/ 1 w 137"/>
                  <a:gd name="T67" fmla="*/ 6 h 98"/>
                  <a:gd name="T68" fmla="*/ 1 w 137"/>
                  <a:gd name="T69" fmla="*/ 6 h 98"/>
                  <a:gd name="T70" fmla="*/ 2 w 137"/>
                  <a:gd name="T71" fmla="*/ 6 h 98"/>
                  <a:gd name="T72" fmla="*/ 3 w 137"/>
                  <a:gd name="T73" fmla="*/ 6 h 98"/>
                  <a:gd name="T74" fmla="*/ 3 w 137"/>
                  <a:gd name="T75" fmla="*/ 6 h 98"/>
                  <a:gd name="T76" fmla="*/ 4 w 137"/>
                  <a:gd name="T77" fmla="*/ 6 h 98"/>
                  <a:gd name="T78" fmla="*/ 5 w 137"/>
                  <a:gd name="T79" fmla="*/ 6 h 98"/>
                  <a:gd name="T80" fmla="*/ 5 w 137"/>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98"/>
                  <a:gd name="T125" fmla="*/ 137 w 137"/>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98">
                    <a:moveTo>
                      <a:pt x="86" y="82"/>
                    </a:moveTo>
                    <a:lnTo>
                      <a:pt x="99" y="76"/>
                    </a:lnTo>
                    <a:lnTo>
                      <a:pt x="108" y="66"/>
                    </a:lnTo>
                    <a:lnTo>
                      <a:pt x="115" y="59"/>
                    </a:lnTo>
                    <a:lnTo>
                      <a:pt x="122" y="54"/>
                    </a:lnTo>
                    <a:lnTo>
                      <a:pt x="127" y="44"/>
                    </a:lnTo>
                    <a:lnTo>
                      <a:pt x="134" y="37"/>
                    </a:lnTo>
                    <a:lnTo>
                      <a:pt x="137" y="31"/>
                    </a:lnTo>
                    <a:lnTo>
                      <a:pt x="137" y="25"/>
                    </a:lnTo>
                    <a:lnTo>
                      <a:pt x="137" y="19"/>
                    </a:lnTo>
                    <a:lnTo>
                      <a:pt x="134" y="12"/>
                    </a:lnTo>
                    <a:lnTo>
                      <a:pt x="131" y="5"/>
                    </a:lnTo>
                    <a:lnTo>
                      <a:pt x="125" y="2"/>
                    </a:lnTo>
                    <a:lnTo>
                      <a:pt x="118" y="0"/>
                    </a:lnTo>
                    <a:lnTo>
                      <a:pt x="112" y="0"/>
                    </a:lnTo>
                    <a:lnTo>
                      <a:pt x="102" y="0"/>
                    </a:lnTo>
                    <a:lnTo>
                      <a:pt x="93" y="0"/>
                    </a:lnTo>
                    <a:lnTo>
                      <a:pt x="83" y="2"/>
                    </a:lnTo>
                    <a:lnTo>
                      <a:pt x="73" y="5"/>
                    </a:lnTo>
                    <a:lnTo>
                      <a:pt x="61" y="9"/>
                    </a:lnTo>
                    <a:lnTo>
                      <a:pt x="51" y="15"/>
                    </a:lnTo>
                    <a:lnTo>
                      <a:pt x="42" y="22"/>
                    </a:lnTo>
                    <a:lnTo>
                      <a:pt x="32" y="28"/>
                    </a:lnTo>
                    <a:lnTo>
                      <a:pt x="22" y="34"/>
                    </a:lnTo>
                    <a:lnTo>
                      <a:pt x="16" y="44"/>
                    </a:lnTo>
                    <a:lnTo>
                      <a:pt x="10" y="51"/>
                    </a:lnTo>
                    <a:lnTo>
                      <a:pt x="4" y="56"/>
                    </a:lnTo>
                    <a:lnTo>
                      <a:pt x="4" y="66"/>
                    </a:lnTo>
                    <a:lnTo>
                      <a:pt x="0" y="73"/>
                    </a:lnTo>
                    <a:lnTo>
                      <a:pt x="0" y="79"/>
                    </a:lnTo>
                    <a:lnTo>
                      <a:pt x="4" y="85"/>
                    </a:lnTo>
                    <a:lnTo>
                      <a:pt x="7" y="88"/>
                    </a:lnTo>
                    <a:lnTo>
                      <a:pt x="14" y="91"/>
                    </a:lnTo>
                    <a:lnTo>
                      <a:pt x="19" y="95"/>
                    </a:lnTo>
                    <a:lnTo>
                      <a:pt x="26" y="98"/>
                    </a:lnTo>
                    <a:lnTo>
                      <a:pt x="36" y="98"/>
                    </a:lnTo>
                    <a:lnTo>
                      <a:pt x="45" y="95"/>
                    </a:lnTo>
                    <a:lnTo>
                      <a:pt x="54" y="95"/>
                    </a:lnTo>
                    <a:lnTo>
                      <a:pt x="64" y="91"/>
                    </a:lnTo>
                    <a:lnTo>
                      <a:pt x="77" y="85"/>
                    </a:lnTo>
                    <a:lnTo>
                      <a:pt x="86"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98" name="Freeform 1861">
                <a:extLst>
                  <a:ext uri="{FF2B5EF4-FFF2-40B4-BE49-F238E27FC236}">
                    <a16:creationId xmlns:a16="http://schemas.microsoft.com/office/drawing/2014/main" id="{0F262D02-FC2C-4A91-A104-DD5252EB09AD}"/>
                  </a:ext>
                </a:extLst>
              </p:cNvPr>
              <p:cNvSpPr>
                <a:spLocks/>
              </p:cNvSpPr>
              <p:nvPr/>
            </p:nvSpPr>
            <p:spPr bwMode="auto">
              <a:xfrm>
                <a:off x="3129" y="2052"/>
                <a:ext cx="34" cy="25"/>
              </a:xfrm>
              <a:custGeom>
                <a:avLst/>
                <a:gdLst>
                  <a:gd name="T0" fmla="*/ 5 w 137"/>
                  <a:gd name="T1" fmla="*/ 5 h 98"/>
                  <a:gd name="T2" fmla="*/ 6 w 137"/>
                  <a:gd name="T3" fmla="*/ 5 h 98"/>
                  <a:gd name="T4" fmla="*/ 7 w 137"/>
                  <a:gd name="T5" fmla="*/ 4 h 98"/>
                  <a:gd name="T6" fmla="*/ 7 w 137"/>
                  <a:gd name="T7" fmla="*/ 4 h 98"/>
                  <a:gd name="T8" fmla="*/ 7 w 137"/>
                  <a:gd name="T9" fmla="*/ 4 h 98"/>
                  <a:gd name="T10" fmla="*/ 8 w 137"/>
                  <a:gd name="T11" fmla="*/ 3 h 98"/>
                  <a:gd name="T12" fmla="*/ 8 w 137"/>
                  <a:gd name="T13" fmla="*/ 2 h 98"/>
                  <a:gd name="T14" fmla="*/ 8 w 137"/>
                  <a:gd name="T15" fmla="*/ 2 h 98"/>
                  <a:gd name="T16" fmla="*/ 8 w 137"/>
                  <a:gd name="T17" fmla="*/ 2 h 98"/>
                  <a:gd name="T18" fmla="*/ 8 w 137"/>
                  <a:gd name="T19" fmla="*/ 1 h 98"/>
                  <a:gd name="T20" fmla="*/ 8 w 137"/>
                  <a:gd name="T21" fmla="*/ 1 h 98"/>
                  <a:gd name="T22" fmla="*/ 8 w 137"/>
                  <a:gd name="T23" fmla="*/ 0 h 98"/>
                  <a:gd name="T24" fmla="*/ 8 w 137"/>
                  <a:gd name="T25" fmla="*/ 0 h 98"/>
                  <a:gd name="T26" fmla="*/ 7 w 137"/>
                  <a:gd name="T27" fmla="*/ 0 h 98"/>
                  <a:gd name="T28" fmla="*/ 7 w 137"/>
                  <a:gd name="T29" fmla="*/ 0 h 98"/>
                  <a:gd name="T30" fmla="*/ 6 w 137"/>
                  <a:gd name="T31" fmla="*/ 0 h 98"/>
                  <a:gd name="T32" fmla="*/ 6 w 137"/>
                  <a:gd name="T33" fmla="*/ 0 h 98"/>
                  <a:gd name="T34" fmla="*/ 5 w 137"/>
                  <a:gd name="T35" fmla="*/ 0 h 98"/>
                  <a:gd name="T36" fmla="*/ 4 w 137"/>
                  <a:gd name="T37" fmla="*/ 0 h 98"/>
                  <a:gd name="T38" fmla="*/ 4 w 137"/>
                  <a:gd name="T39" fmla="*/ 1 h 98"/>
                  <a:gd name="T40" fmla="*/ 3 w 137"/>
                  <a:gd name="T41" fmla="*/ 1 h 98"/>
                  <a:gd name="T42" fmla="*/ 2 w 137"/>
                  <a:gd name="T43" fmla="*/ 2 h 98"/>
                  <a:gd name="T44" fmla="*/ 2 w 137"/>
                  <a:gd name="T45" fmla="*/ 2 h 98"/>
                  <a:gd name="T46" fmla="*/ 1 w 137"/>
                  <a:gd name="T47" fmla="*/ 2 h 98"/>
                  <a:gd name="T48" fmla="*/ 1 w 137"/>
                  <a:gd name="T49" fmla="*/ 3 h 98"/>
                  <a:gd name="T50" fmla="*/ 0 w 137"/>
                  <a:gd name="T51" fmla="*/ 3 h 98"/>
                  <a:gd name="T52" fmla="*/ 0 w 137"/>
                  <a:gd name="T53" fmla="*/ 4 h 98"/>
                  <a:gd name="T54" fmla="*/ 0 w 137"/>
                  <a:gd name="T55" fmla="*/ 4 h 98"/>
                  <a:gd name="T56" fmla="*/ 0 w 137"/>
                  <a:gd name="T57" fmla="*/ 5 h 98"/>
                  <a:gd name="T58" fmla="*/ 0 w 137"/>
                  <a:gd name="T59" fmla="*/ 5 h 98"/>
                  <a:gd name="T60" fmla="*/ 0 w 137"/>
                  <a:gd name="T61" fmla="*/ 6 h 98"/>
                  <a:gd name="T62" fmla="*/ 0 w 137"/>
                  <a:gd name="T63" fmla="*/ 6 h 98"/>
                  <a:gd name="T64" fmla="*/ 1 w 137"/>
                  <a:gd name="T65" fmla="*/ 6 h 98"/>
                  <a:gd name="T66" fmla="*/ 1 w 137"/>
                  <a:gd name="T67" fmla="*/ 6 h 98"/>
                  <a:gd name="T68" fmla="*/ 1 w 137"/>
                  <a:gd name="T69" fmla="*/ 6 h 98"/>
                  <a:gd name="T70" fmla="*/ 2 w 137"/>
                  <a:gd name="T71" fmla="*/ 6 h 98"/>
                  <a:gd name="T72" fmla="*/ 3 w 137"/>
                  <a:gd name="T73" fmla="*/ 6 h 98"/>
                  <a:gd name="T74" fmla="*/ 3 w 137"/>
                  <a:gd name="T75" fmla="*/ 6 h 98"/>
                  <a:gd name="T76" fmla="*/ 4 w 137"/>
                  <a:gd name="T77" fmla="*/ 6 h 98"/>
                  <a:gd name="T78" fmla="*/ 5 w 137"/>
                  <a:gd name="T79" fmla="*/ 6 h 98"/>
                  <a:gd name="T80" fmla="*/ 5 w 137"/>
                  <a:gd name="T81" fmla="*/ 5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98"/>
                  <a:gd name="T125" fmla="*/ 137 w 137"/>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98">
                    <a:moveTo>
                      <a:pt x="86" y="82"/>
                    </a:moveTo>
                    <a:lnTo>
                      <a:pt x="99" y="76"/>
                    </a:lnTo>
                    <a:lnTo>
                      <a:pt x="108" y="66"/>
                    </a:lnTo>
                    <a:lnTo>
                      <a:pt x="115" y="59"/>
                    </a:lnTo>
                    <a:lnTo>
                      <a:pt x="122" y="54"/>
                    </a:lnTo>
                    <a:lnTo>
                      <a:pt x="127" y="44"/>
                    </a:lnTo>
                    <a:lnTo>
                      <a:pt x="134" y="37"/>
                    </a:lnTo>
                    <a:lnTo>
                      <a:pt x="137" y="31"/>
                    </a:lnTo>
                    <a:lnTo>
                      <a:pt x="137" y="25"/>
                    </a:lnTo>
                    <a:lnTo>
                      <a:pt x="137" y="19"/>
                    </a:lnTo>
                    <a:lnTo>
                      <a:pt x="134" y="12"/>
                    </a:lnTo>
                    <a:lnTo>
                      <a:pt x="131" y="5"/>
                    </a:lnTo>
                    <a:lnTo>
                      <a:pt x="125" y="2"/>
                    </a:lnTo>
                    <a:lnTo>
                      <a:pt x="118" y="0"/>
                    </a:lnTo>
                    <a:lnTo>
                      <a:pt x="112" y="0"/>
                    </a:lnTo>
                    <a:lnTo>
                      <a:pt x="102" y="0"/>
                    </a:lnTo>
                    <a:lnTo>
                      <a:pt x="93" y="0"/>
                    </a:lnTo>
                    <a:lnTo>
                      <a:pt x="83" y="2"/>
                    </a:lnTo>
                    <a:lnTo>
                      <a:pt x="73" y="5"/>
                    </a:lnTo>
                    <a:lnTo>
                      <a:pt x="61" y="9"/>
                    </a:lnTo>
                    <a:lnTo>
                      <a:pt x="51" y="15"/>
                    </a:lnTo>
                    <a:lnTo>
                      <a:pt x="42" y="22"/>
                    </a:lnTo>
                    <a:lnTo>
                      <a:pt x="32" y="28"/>
                    </a:lnTo>
                    <a:lnTo>
                      <a:pt x="22" y="34"/>
                    </a:lnTo>
                    <a:lnTo>
                      <a:pt x="16" y="44"/>
                    </a:lnTo>
                    <a:lnTo>
                      <a:pt x="10" y="51"/>
                    </a:lnTo>
                    <a:lnTo>
                      <a:pt x="4" y="56"/>
                    </a:lnTo>
                    <a:lnTo>
                      <a:pt x="4" y="66"/>
                    </a:lnTo>
                    <a:lnTo>
                      <a:pt x="0" y="73"/>
                    </a:lnTo>
                    <a:lnTo>
                      <a:pt x="0" y="79"/>
                    </a:lnTo>
                    <a:lnTo>
                      <a:pt x="4" y="85"/>
                    </a:lnTo>
                    <a:lnTo>
                      <a:pt x="7" y="88"/>
                    </a:lnTo>
                    <a:lnTo>
                      <a:pt x="14" y="91"/>
                    </a:lnTo>
                    <a:lnTo>
                      <a:pt x="19" y="95"/>
                    </a:lnTo>
                    <a:lnTo>
                      <a:pt x="26" y="98"/>
                    </a:lnTo>
                    <a:lnTo>
                      <a:pt x="36" y="98"/>
                    </a:lnTo>
                    <a:lnTo>
                      <a:pt x="45" y="95"/>
                    </a:lnTo>
                    <a:lnTo>
                      <a:pt x="54" y="95"/>
                    </a:lnTo>
                    <a:lnTo>
                      <a:pt x="64" y="91"/>
                    </a:lnTo>
                    <a:lnTo>
                      <a:pt x="77" y="85"/>
                    </a:lnTo>
                    <a:lnTo>
                      <a:pt x="86"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3999" name="Freeform 1862">
                <a:extLst>
                  <a:ext uri="{FF2B5EF4-FFF2-40B4-BE49-F238E27FC236}">
                    <a16:creationId xmlns:a16="http://schemas.microsoft.com/office/drawing/2014/main" id="{E4F90CB2-2B61-40C1-A67F-3A962D435E1A}"/>
                  </a:ext>
                </a:extLst>
              </p:cNvPr>
              <p:cNvSpPr>
                <a:spLocks/>
              </p:cNvSpPr>
              <p:nvPr/>
            </p:nvSpPr>
            <p:spPr bwMode="auto">
              <a:xfrm>
                <a:off x="2662" y="1951"/>
                <a:ext cx="7" cy="6"/>
              </a:xfrm>
              <a:custGeom>
                <a:avLst/>
                <a:gdLst>
                  <a:gd name="T0" fmla="*/ 0 w 26"/>
                  <a:gd name="T1" fmla="*/ 1 h 25"/>
                  <a:gd name="T2" fmla="*/ 0 w 26"/>
                  <a:gd name="T3" fmla="*/ 1 h 25"/>
                  <a:gd name="T4" fmla="*/ 2 w 26"/>
                  <a:gd name="T5" fmla="*/ 0 h 25"/>
                  <a:gd name="T6" fmla="*/ 2 w 26"/>
                  <a:gd name="T7" fmla="*/ 0 h 25"/>
                  <a:gd name="T8" fmla="*/ 0 w 26"/>
                  <a:gd name="T9" fmla="*/ 1 h 25"/>
                  <a:gd name="T10" fmla="*/ 0 60000 65536"/>
                  <a:gd name="T11" fmla="*/ 0 60000 65536"/>
                  <a:gd name="T12" fmla="*/ 0 60000 65536"/>
                  <a:gd name="T13" fmla="*/ 0 60000 65536"/>
                  <a:gd name="T14" fmla="*/ 0 60000 65536"/>
                  <a:gd name="T15" fmla="*/ 0 w 26"/>
                  <a:gd name="T16" fmla="*/ 0 h 25"/>
                  <a:gd name="T17" fmla="*/ 26 w 26"/>
                  <a:gd name="T18" fmla="*/ 25 h 25"/>
                </a:gdLst>
                <a:ahLst/>
                <a:cxnLst>
                  <a:cxn ang="T10">
                    <a:pos x="T0" y="T1"/>
                  </a:cxn>
                  <a:cxn ang="T11">
                    <a:pos x="T2" y="T3"/>
                  </a:cxn>
                  <a:cxn ang="T12">
                    <a:pos x="T4" y="T5"/>
                  </a:cxn>
                  <a:cxn ang="T13">
                    <a:pos x="T6" y="T7"/>
                  </a:cxn>
                  <a:cxn ang="T14">
                    <a:pos x="T8" y="T9"/>
                  </a:cxn>
                </a:cxnLst>
                <a:rect l="T15" t="T16" r="T17" b="T18"/>
                <a:pathLst>
                  <a:path w="26" h="25">
                    <a:moveTo>
                      <a:pt x="3" y="25"/>
                    </a:moveTo>
                    <a:lnTo>
                      <a:pt x="0" y="22"/>
                    </a:lnTo>
                    <a:lnTo>
                      <a:pt x="23" y="0"/>
                    </a:lnTo>
                    <a:lnTo>
                      <a:pt x="26" y="3"/>
                    </a:lnTo>
                    <a:lnTo>
                      <a:pt x="3" y="2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0" name="Freeform 1863">
                <a:extLst>
                  <a:ext uri="{FF2B5EF4-FFF2-40B4-BE49-F238E27FC236}">
                    <a16:creationId xmlns:a16="http://schemas.microsoft.com/office/drawing/2014/main" id="{062AAF8E-312A-44FB-8DA0-C71F46AD6D67}"/>
                  </a:ext>
                </a:extLst>
              </p:cNvPr>
              <p:cNvSpPr>
                <a:spLocks/>
              </p:cNvSpPr>
              <p:nvPr/>
            </p:nvSpPr>
            <p:spPr bwMode="auto">
              <a:xfrm>
                <a:off x="3027" y="1735"/>
                <a:ext cx="67" cy="32"/>
              </a:xfrm>
              <a:custGeom>
                <a:avLst/>
                <a:gdLst>
                  <a:gd name="T0" fmla="*/ 0 w 270"/>
                  <a:gd name="T1" fmla="*/ 7 h 128"/>
                  <a:gd name="T2" fmla="*/ 0 w 270"/>
                  <a:gd name="T3" fmla="*/ 6 h 128"/>
                  <a:gd name="T4" fmla="*/ 0 w 270"/>
                  <a:gd name="T5" fmla="*/ 5 h 128"/>
                  <a:gd name="T6" fmla="*/ 0 w 270"/>
                  <a:gd name="T7" fmla="*/ 4 h 128"/>
                  <a:gd name="T8" fmla="*/ 1 w 270"/>
                  <a:gd name="T9" fmla="*/ 4 h 128"/>
                  <a:gd name="T10" fmla="*/ 2 w 270"/>
                  <a:gd name="T11" fmla="*/ 3 h 128"/>
                  <a:gd name="T12" fmla="*/ 3 w 270"/>
                  <a:gd name="T13" fmla="*/ 2 h 128"/>
                  <a:gd name="T14" fmla="*/ 4 w 270"/>
                  <a:gd name="T15" fmla="*/ 1 h 128"/>
                  <a:gd name="T16" fmla="*/ 5 w 270"/>
                  <a:gd name="T17" fmla="*/ 1 h 128"/>
                  <a:gd name="T18" fmla="*/ 5 w 270"/>
                  <a:gd name="T19" fmla="*/ 1 h 128"/>
                  <a:gd name="T20" fmla="*/ 6 w 270"/>
                  <a:gd name="T21" fmla="*/ 0 h 128"/>
                  <a:gd name="T22" fmla="*/ 7 w 270"/>
                  <a:gd name="T23" fmla="*/ 0 h 128"/>
                  <a:gd name="T24" fmla="*/ 9 w 270"/>
                  <a:gd name="T25" fmla="*/ 0 h 128"/>
                  <a:gd name="T26" fmla="*/ 10 w 270"/>
                  <a:gd name="T27" fmla="*/ 0 h 128"/>
                  <a:gd name="T28" fmla="*/ 11 w 270"/>
                  <a:gd name="T29" fmla="*/ 1 h 128"/>
                  <a:gd name="T30" fmla="*/ 12 w 270"/>
                  <a:gd name="T31" fmla="*/ 1 h 128"/>
                  <a:gd name="T32" fmla="*/ 13 w 270"/>
                  <a:gd name="T33" fmla="*/ 1 h 128"/>
                  <a:gd name="T34" fmla="*/ 14 w 270"/>
                  <a:gd name="T35" fmla="*/ 2 h 128"/>
                  <a:gd name="T36" fmla="*/ 15 w 270"/>
                  <a:gd name="T37" fmla="*/ 2 h 128"/>
                  <a:gd name="T38" fmla="*/ 15 w 270"/>
                  <a:gd name="T39" fmla="*/ 3 h 128"/>
                  <a:gd name="T40" fmla="*/ 16 w 270"/>
                  <a:gd name="T41" fmla="*/ 3 h 128"/>
                  <a:gd name="T42" fmla="*/ 16 w 270"/>
                  <a:gd name="T43" fmla="*/ 4 h 128"/>
                  <a:gd name="T44" fmla="*/ 17 w 270"/>
                  <a:gd name="T45" fmla="*/ 4 h 128"/>
                  <a:gd name="T46" fmla="*/ 16 w 270"/>
                  <a:gd name="T47" fmla="*/ 5 h 128"/>
                  <a:gd name="T48" fmla="*/ 16 w 270"/>
                  <a:gd name="T49" fmla="*/ 5 h 128"/>
                  <a:gd name="T50" fmla="*/ 14 w 270"/>
                  <a:gd name="T51" fmla="*/ 5 h 128"/>
                  <a:gd name="T52" fmla="*/ 13 w 270"/>
                  <a:gd name="T53" fmla="*/ 5 h 128"/>
                  <a:gd name="T54" fmla="*/ 12 w 270"/>
                  <a:gd name="T55" fmla="*/ 6 h 128"/>
                  <a:gd name="T56" fmla="*/ 11 w 270"/>
                  <a:gd name="T57" fmla="*/ 6 h 128"/>
                  <a:gd name="T58" fmla="*/ 9 w 270"/>
                  <a:gd name="T59" fmla="*/ 6 h 128"/>
                  <a:gd name="T60" fmla="*/ 8 w 270"/>
                  <a:gd name="T61" fmla="*/ 6 h 128"/>
                  <a:gd name="T62" fmla="*/ 8 w 270"/>
                  <a:gd name="T63" fmla="*/ 6 h 128"/>
                  <a:gd name="T64" fmla="*/ 7 w 270"/>
                  <a:gd name="T65" fmla="*/ 7 h 128"/>
                  <a:gd name="T66" fmla="*/ 6 w 270"/>
                  <a:gd name="T67" fmla="*/ 7 h 128"/>
                  <a:gd name="T68" fmla="*/ 5 w 270"/>
                  <a:gd name="T69" fmla="*/ 8 h 128"/>
                  <a:gd name="T70" fmla="*/ 4 w 270"/>
                  <a:gd name="T71" fmla="*/ 8 h 128"/>
                  <a:gd name="T72" fmla="*/ 3 w 270"/>
                  <a:gd name="T73" fmla="*/ 8 h 128"/>
                  <a:gd name="T74" fmla="*/ 2 w 270"/>
                  <a:gd name="T75" fmla="*/ 8 h 128"/>
                  <a:gd name="T76" fmla="*/ 1 w 270"/>
                  <a:gd name="T77" fmla="*/ 8 h 128"/>
                  <a:gd name="T78" fmla="*/ 0 w 270"/>
                  <a:gd name="T79" fmla="*/ 8 h 128"/>
                  <a:gd name="T80" fmla="*/ 0 w 270"/>
                  <a:gd name="T81" fmla="*/ 7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0"/>
                  <a:gd name="T124" fmla="*/ 0 h 128"/>
                  <a:gd name="T125" fmla="*/ 270 w 270"/>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0" h="128">
                    <a:moveTo>
                      <a:pt x="4" y="106"/>
                    </a:moveTo>
                    <a:lnTo>
                      <a:pt x="0" y="92"/>
                    </a:lnTo>
                    <a:lnTo>
                      <a:pt x="0" y="79"/>
                    </a:lnTo>
                    <a:lnTo>
                      <a:pt x="7" y="67"/>
                    </a:lnTo>
                    <a:lnTo>
                      <a:pt x="17" y="54"/>
                    </a:lnTo>
                    <a:lnTo>
                      <a:pt x="29" y="42"/>
                    </a:lnTo>
                    <a:lnTo>
                      <a:pt x="46" y="28"/>
                    </a:lnTo>
                    <a:lnTo>
                      <a:pt x="61" y="20"/>
                    </a:lnTo>
                    <a:lnTo>
                      <a:pt x="76" y="13"/>
                    </a:lnTo>
                    <a:lnTo>
                      <a:pt x="90" y="6"/>
                    </a:lnTo>
                    <a:lnTo>
                      <a:pt x="105" y="3"/>
                    </a:lnTo>
                    <a:lnTo>
                      <a:pt x="122" y="0"/>
                    </a:lnTo>
                    <a:lnTo>
                      <a:pt x="140" y="0"/>
                    </a:lnTo>
                    <a:lnTo>
                      <a:pt x="156" y="3"/>
                    </a:lnTo>
                    <a:lnTo>
                      <a:pt x="176" y="10"/>
                    </a:lnTo>
                    <a:lnTo>
                      <a:pt x="191" y="13"/>
                    </a:lnTo>
                    <a:lnTo>
                      <a:pt x="208" y="20"/>
                    </a:lnTo>
                    <a:lnTo>
                      <a:pt x="223" y="28"/>
                    </a:lnTo>
                    <a:lnTo>
                      <a:pt x="238" y="35"/>
                    </a:lnTo>
                    <a:lnTo>
                      <a:pt x="248" y="42"/>
                    </a:lnTo>
                    <a:lnTo>
                      <a:pt x="258" y="48"/>
                    </a:lnTo>
                    <a:lnTo>
                      <a:pt x="267" y="57"/>
                    </a:lnTo>
                    <a:lnTo>
                      <a:pt x="270" y="67"/>
                    </a:lnTo>
                    <a:lnTo>
                      <a:pt x="264" y="74"/>
                    </a:lnTo>
                    <a:lnTo>
                      <a:pt x="252" y="77"/>
                    </a:lnTo>
                    <a:lnTo>
                      <a:pt x="233" y="79"/>
                    </a:lnTo>
                    <a:lnTo>
                      <a:pt x="213" y="82"/>
                    </a:lnTo>
                    <a:lnTo>
                      <a:pt x="191" y="86"/>
                    </a:lnTo>
                    <a:lnTo>
                      <a:pt x="172" y="86"/>
                    </a:lnTo>
                    <a:lnTo>
                      <a:pt x="154" y="89"/>
                    </a:lnTo>
                    <a:lnTo>
                      <a:pt x="137" y="92"/>
                    </a:lnTo>
                    <a:lnTo>
                      <a:pt x="125" y="96"/>
                    </a:lnTo>
                    <a:lnTo>
                      <a:pt x="108" y="102"/>
                    </a:lnTo>
                    <a:lnTo>
                      <a:pt x="93" y="111"/>
                    </a:lnTo>
                    <a:lnTo>
                      <a:pt x="76" y="118"/>
                    </a:lnTo>
                    <a:lnTo>
                      <a:pt x="61" y="124"/>
                    </a:lnTo>
                    <a:lnTo>
                      <a:pt x="48" y="128"/>
                    </a:lnTo>
                    <a:lnTo>
                      <a:pt x="32" y="128"/>
                    </a:lnTo>
                    <a:lnTo>
                      <a:pt x="20" y="124"/>
                    </a:lnTo>
                    <a:lnTo>
                      <a:pt x="10" y="118"/>
                    </a:lnTo>
                    <a:lnTo>
                      <a:pt x="4" y="106"/>
                    </a:lnTo>
                    <a:close/>
                  </a:path>
                </a:pathLst>
              </a:custGeom>
              <a:solidFill>
                <a:srgbClr val="DF3FC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1" name="Freeform 1864">
                <a:extLst>
                  <a:ext uri="{FF2B5EF4-FFF2-40B4-BE49-F238E27FC236}">
                    <a16:creationId xmlns:a16="http://schemas.microsoft.com/office/drawing/2014/main" id="{1224ABFD-CD96-49F4-BAED-5477DFDD7CA4}"/>
                  </a:ext>
                </a:extLst>
              </p:cNvPr>
              <p:cNvSpPr>
                <a:spLocks noEditPoints="1"/>
              </p:cNvSpPr>
              <p:nvPr/>
            </p:nvSpPr>
            <p:spPr bwMode="auto">
              <a:xfrm>
                <a:off x="3024" y="1733"/>
                <a:ext cx="73" cy="36"/>
              </a:xfrm>
              <a:custGeom>
                <a:avLst/>
                <a:gdLst>
                  <a:gd name="T0" fmla="*/ 0 w 290"/>
                  <a:gd name="T1" fmla="*/ 6 h 145"/>
                  <a:gd name="T2" fmla="*/ 0 w 290"/>
                  <a:gd name="T3" fmla="*/ 5 h 145"/>
                  <a:gd name="T4" fmla="*/ 0 w 290"/>
                  <a:gd name="T5" fmla="*/ 5 h 145"/>
                  <a:gd name="T6" fmla="*/ 1 w 290"/>
                  <a:gd name="T7" fmla="*/ 6 h 145"/>
                  <a:gd name="T8" fmla="*/ 1 w 290"/>
                  <a:gd name="T9" fmla="*/ 4 h 145"/>
                  <a:gd name="T10" fmla="*/ 1 w 290"/>
                  <a:gd name="T11" fmla="*/ 3 h 145"/>
                  <a:gd name="T12" fmla="*/ 2 w 290"/>
                  <a:gd name="T13" fmla="*/ 3 h 145"/>
                  <a:gd name="T14" fmla="*/ 2 w 290"/>
                  <a:gd name="T15" fmla="*/ 3 h 145"/>
                  <a:gd name="T16" fmla="*/ 3 w 290"/>
                  <a:gd name="T17" fmla="*/ 3 h 145"/>
                  <a:gd name="T18" fmla="*/ 3 w 290"/>
                  <a:gd name="T19" fmla="*/ 2 h 145"/>
                  <a:gd name="T20" fmla="*/ 4 w 290"/>
                  <a:gd name="T21" fmla="*/ 1 h 145"/>
                  <a:gd name="T22" fmla="*/ 5 w 290"/>
                  <a:gd name="T23" fmla="*/ 1 h 145"/>
                  <a:gd name="T24" fmla="*/ 6 w 290"/>
                  <a:gd name="T25" fmla="*/ 2 h 145"/>
                  <a:gd name="T26" fmla="*/ 6 w 290"/>
                  <a:gd name="T27" fmla="*/ 2 h 145"/>
                  <a:gd name="T28" fmla="*/ 6 w 290"/>
                  <a:gd name="T29" fmla="*/ 0 h 145"/>
                  <a:gd name="T30" fmla="*/ 7 w 290"/>
                  <a:gd name="T31" fmla="*/ 0 h 145"/>
                  <a:gd name="T32" fmla="*/ 8 w 290"/>
                  <a:gd name="T33" fmla="*/ 0 h 145"/>
                  <a:gd name="T34" fmla="*/ 10 w 290"/>
                  <a:gd name="T35" fmla="*/ 1 h 145"/>
                  <a:gd name="T36" fmla="*/ 10 w 290"/>
                  <a:gd name="T37" fmla="*/ 0 h 145"/>
                  <a:gd name="T38" fmla="*/ 10 w 290"/>
                  <a:gd name="T39" fmla="*/ 0 h 145"/>
                  <a:gd name="T40" fmla="*/ 11 w 290"/>
                  <a:gd name="T41" fmla="*/ 0 h 145"/>
                  <a:gd name="T42" fmla="*/ 12 w 290"/>
                  <a:gd name="T43" fmla="*/ 2 h 145"/>
                  <a:gd name="T44" fmla="*/ 13 w 290"/>
                  <a:gd name="T45" fmla="*/ 2 h 145"/>
                  <a:gd name="T46" fmla="*/ 13 w 290"/>
                  <a:gd name="T47" fmla="*/ 1 h 145"/>
                  <a:gd name="T48" fmla="*/ 13 w 290"/>
                  <a:gd name="T49" fmla="*/ 1 h 145"/>
                  <a:gd name="T50" fmla="*/ 14 w 290"/>
                  <a:gd name="T51" fmla="*/ 1 h 145"/>
                  <a:gd name="T52" fmla="*/ 14 w 290"/>
                  <a:gd name="T53" fmla="*/ 3 h 145"/>
                  <a:gd name="T54" fmla="*/ 15 w 290"/>
                  <a:gd name="T55" fmla="*/ 3 h 145"/>
                  <a:gd name="T56" fmla="*/ 16 w 290"/>
                  <a:gd name="T57" fmla="*/ 3 h 145"/>
                  <a:gd name="T58" fmla="*/ 16 w 290"/>
                  <a:gd name="T59" fmla="*/ 2 h 145"/>
                  <a:gd name="T60" fmla="*/ 17 w 290"/>
                  <a:gd name="T61" fmla="*/ 3 h 145"/>
                  <a:gd name="T62" fmla="*/ 17 w 290"/>
                  <a:gd name="T63" fmla="*/ 3 h 145"/>
                  <a:gd name="T64" fmla="*/ 17 w 290"/>
                  <a:gd name="T65" fmla="*/ 4 h 145"/>
                  <a:gd name="T66" fmla="*/ 17 w 290"/>
                  <a:gd name="T67" fmla="*/ 4 h 145"/>
                  <a:gd name="T68" fmla="*/ 18 w 290"/>
                  <a:gd name="T69" fmla="*/ 4 h 145"/>
                  <a:gd name="T70" fmla="*/ 18 w 290"/>
                  <a:gd name="T71" fmla="*/ 5 h 145"/>
                  <a:gd name="T72" fmla="*/ 18 w 290"/>
                  <a:gd name="T73" fmla="*/ 6 h 145"/>
                  <a:gd name="T74" fmla="*/ 16 w 290"/>
                  <a:gd name="T75" fmla="*/ 5 h 145"/>
                  <a:gd name="T76" fmla="*/ 17 w 290"/>
                  <a:gd name="T77" fmla="*/ 5 h 145"/>
                  <a:gd name="T78" fmla="*/ 17 w 290"/>
                  <a:gd name="T79" fmla="*/ 6 h 145"/>
                  <a:gd name="T80" fmla="*/ 14 w 290"/>
                  <a:gd name="T81" fmla="*/ 6 h 145"/>
                  <a:gd name="T82" fmla="*/ 13 w 290"/>
                  <a:gd name="T83" fmla="*/ 6 h 145"/>
                  <a:gd name="T84" fmla="*/ 13 w 290"/>
                  <a:gd name="T85" fmla="*/ 6 h 145"/>
                  <a:gd name="T86" fmla="*/ 13 w 290"/>
                  <a:gd name="T87" fmla="*/ 5 h 145"/>
                  <a:gd name="T88" fmla="*/ 11 w 290"/>
                  <a:gd name="T89" fmla="*/ 5 h 145"/>
                  <a:gd name="T90" fmla="*/ 10 w 290"/>
                  <a:gd name="T91" fmla="*/ 5 h 145"/>
                  <a:gd name="T92" fmla="*/ 9 w 290"/>
                  <a:gd name="T93" fmla="*/ 7 h 145"/>
                  <a:gd name="T94" fmla="*/ 9 w 290"/>
                  <a:gd name="T95" fmla="*/ 6 h 145"/>
                  <a:gd name="T96" fmla="*/ 9 w 290"/>
                  <a:gd name="T97" fmla="*/ 6 h 145"/>
                  <a:gd name="T98" fmla="*/ 8 w 290"/>
                  <a:gd name="T99" fmla="*/ 6 h 145"/>
                  <a:gd name="T100" fmla="*/ 7 w 290"/>
                  <a:gd name="T101" fmla="*/ 6 h 145"/>
                  <a:gd name="T102" fmla="*/ 7 w 290"/>
                  <a:gd name="T103" fmla="*/ 8 h 145"/>
                  <a:gd name="T104" fmla="*/ 7 w 290"/>
                  <a:gd name="T105" fmla="*/ 8 h 145"/>
                  <a:gd name="T106" fmla="*/ 6 w 290"/>
                  <a:gd name="T107" fmla="*/ 7 h 145"/>
                  <a:gd name="T108" fmla="*/ 6 w 290"/>
                  <a:gd name="T109" fmla="*/ 8 h 145"/>
                  <a:gd name="T110" fmla="*/ 5 w 290"/>
                  <a:gd name="T111" fmla="*/ 9 h 145"/>
                  <a:gd name="T112" fmla="*/ 4 w 290"/>
                  <a:gd name="T113" fmla="*/ 9 h 145"/>
                  <a:gd name="T114" fmla="*/ 3 w 290"/>
                  <a:gd name="T115" fmla="*/ 8 h 145"/>
                  <a:gd name="T116" fmla="*/ 3 w 290"/>
                  <a:gd name="T117" fmla="*/ 8 h 145"/>
                  <a:gd name="T118" fmla="*/ 3 w 290"/>
                  <a:gd name="T119" fmla="*/ 9 h 145"/>
                  <a:gd name="T120" fmla="*/ 2 w 290"/>
                  <a:gd name="T121" fmla="*/ 9 h 145"/>
                  <a:gd name="T122" fmla="*/ 1 w 290"/>
                  <a:gd name="T123" fmla="*/ 8 h 145"/>
                  <a:gd name="T124" fmla="*/ 1 w 290"/>
                  <a:gd name="T125" fmla="*/ 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2" name="Freeform 1865">
                <a:extLst>
                  <a:ext uri="{FF2B5EF4-FFF2-40B4-BE49-F238E27FC236}">
                    <a16:creationId xmlns:a16="http://schemas.microsoft.com/office/drawing/2014/main" id="{8D431080-C65D-48CA-ADCB-3E9114DD4A9D}"/>
                  </a:ext>
                </a:extLst>
              </p:cNvPr>
              <p:cNvSpPr>
                <a:spLocks noEditPoints="1"/>
              </p:cNvSpPr>
              <p:nvPr/>
            </p:nvSpPr>
            <p:spPr bwMode="auto">
              <a:xfrm>
                <a:off x="2002" y="2224"/>
                <a:ext cx="144" cy="364"/>
              </a:xfrm>
              <a:custGeom>
                <a:avLst/>
                <a:gdLst>
                  <a:gd name="T0" fmla="*/ 8 w 575"/>
                  <a:gd name="T1" fmla="*/ 57 h 1454"/>
                  <a:gd name="T2" fmla="*/ 11 w 575"/>
                  <a:gd name="T3" fmla="*/ 61 h 1454"/>
                  <a:gd name="T4" fmla="*/ 10 w 575"/>
                  <a:gd name="T5" fmla="*/ 62 h 1454"/>
                  <a:gd name="T6" fmla="*/ 4 w 575"/>
                  <a:gd name="T7" fmla="*/ 55 h 1454"/>
                  <a:gd name="T8" fmla="*/ 5 w 575"/>
                  <a:gd name="T9" fmla="*/ 54 h 1454"/>
                  <a:gd name="T10" fmla="*/ 11 w 575"/>
                  <a:gd name="T11" fmla="*/ 58 h 1454"/>
                  <a:gd name="T12" fmla="*/ 10 w 575"/>
                  <a:gd name="T13" fmla="*/ 59 h 1454"/>
                  <a:gd name="T14" fmla="*/ 4 w 575"/>
                  <a:gd name="T15" fmla="*/ 52 h 1454"/>
                  <a:gd name="T16" fmla="*/ 5 w 575"/>
                  <a:gd name="T17" fmla="*/ 51 h 1454"/>
                  <a:gd name="T18" fmla="*/ 11 w 575"/>
                  <a:gd name="T19" fmla="*/ 55 h 1454"/>
                  <a:gd name="T20" fmla="*/ 10 w 575"/>
                  <a:gd name="T21" fmla="*/ 56 h 1454"/>
                  <a:gd name="T22" fmla="*/ 4 w 575"/>
                  <a:gd name="T23" fmla="*/ 50 h 1454"/>
                  <a:gd name="T24" fmla="*/ 5 w 575"/>
                  <a:gd name="T25" fmla="*/ 48 h 1454"/>
                  <a:gd name="T26" fmla="*/ 12 w 575"/>
                  <a:gd name="T27" fmla="*/ 52 h 1454"/>
                  <a:gd name="T28" fmla="*/ 11 w 575"/>
                  <a:gd name="T29" fmla="*/ 53 h 1454"/>
                  <a:gd name="T30" fmla="*/ 5 w 575"/>
                  <a:gd name="T31" fmla="*/ 47 h 1454"/>
                  <a:gd name="T32" fmla="*/ 5 w 575"/>
                  <a:gd name="T33" fmla="*/ 46 h 1454"/>
                  <a:gd name="T34" fmla="*/ 12 w 575"/>
                  <a:gd name="T35" fmla="*/ 49 h 1454"/>
                  <a:gd name="T36" fmla="*/ 11 w 575"/>
                  <a:gd name="T37" fmla="*/ 50 h 1454"/>
                  <a:gd name="T38" fmla="*/ 5 w 575"/>
                  <a:gd name="T39" fmla="*/ 43 h 1454"/>
                  <a:gd name="T40" fmla="*/ 6 w 575"/>
                  <a:gd name="T41" fmla="*/ 42 h 1454"/>
                  <a:gd name="T42" fmla="*/ 13 w 575"/>
                  <a:gd name="T43" fmla="*/ 45 h 1454"/>
                  <a:gd name="T44" fmla="*/ 12 w 575"/>
                  <a:gd name="T45" fmla="*/ 46 h 1454"/>
                  <a:gd name="T46" fmla="*/ 6 w 575"/>
                  <a:gd name="T47" fmla="*/ 40 h 1454"/>
                  <a:gd name="T48" fmla="*/ 7 w 575"/>
                  <a:gd name="T49" fmla="*/ 38 h 1454"/>
                  <a:gd name="T50" fmla="*/ 14 w 575"/>
                  <a:gd name="T51" fmla="*/ 41 h 1454"/>
                  <a:gd name="T52" fmla="*/ 13 w 575"/>
                  <a:gd name="T53" fmla="*/ 42 h 1454"/>
                  <a:gd name="T54" fmla="*/ 7 w 575"/>
                  <a:gd name="T55" fmla="*/ 35 h 1454"/>
                  <a:gd name="T56" fmla="*/ 7 w 575"/>
                  <a:gd name="T57" fmla="*/ 34 h 1454"/>
                  <a:gd name="T58" fmla="*/ 16 w 575"/>
                  <a:gd name="T59" fmla="*/ 37 h 1454"/>
                  <a:gd name="T60" fmla="*/ 14 w 575"/>
                  <a:gd name="T61" fmla="*/ 38 h 1454"/>
                  <a:gd name="T62" fmla="*/ 8 w 575"/>
                  <a:gd name="T63" fmla="*/ 31 h 1454"/>
                  <a:gd name="T64" fmla="*/ 9 w 575"/>
                  <a:gd name="T65" fmla="*/ 30 h 1454"/>
                  <a:gd name="T66" fmla="*/ 17 w 575"/>
                  <a:gd name="T67" fmla="*/ 33 h 1454"/>
                  <a:gd name="T68" fmla="*/ 16 w 575"/>
                  <a:gd name="T69" fmla="*/ 34 h 1454"/>
                  <a:gd name="T70" fmla="*/ 10 w 575"/>
                  <a:gd name="T71" fmla="*/ 27 h 1454"/>
                  <a:gd name="T72" fmla="*/ 11 w 575"/>
                  <a:gd name="T73" fmla="*/ 25 h 1454"/>
                  <a:gd name="T74" fmla="*/ 19 w 575"/>
                  <a:gd name="T75" fmla="*/ 30 h 1454"/>
                  <a:gd name="T76" fmla="*/ 18 w 575"/>
                  <a:gd name="T77" fmla="*/ 31 h 1454"/>
                  <a:gd name="T78" fmla="*/ 13 w 575"/>
                  <a:gd name="T79" fmla="*/ 22 h 1454"/>
                  <a:gd name="T80" fmla="*/ 14 w 575"/>
                  <a:gd name="T81" fmla="*/ 21 h 1454"/>
                  <a:gd name="T82" fmla="*/ 22 w 575"/>
                  <a:gd name="T83" fmla="*/ 26 h 1454"/>
                  <a:gd name="T84" fmla="*/ 20 w 575"/>
                  <a:gd name="T85" fmla="*/ 27 h 1454"/>
                  <a:gd name="T86" fmla="*/ 15 w 575"/>
                  <a:gd name="T87" fmla="*/ 17 h 1454"/>
                  <a:gd name="T88" fmla="*/ 16 w 575"/>
                  <a:gd name="T89" fmla="*/ 16 h 1454"/>
                  <a:gd name="T90" fmla="*/ 25 w 575"/>
                  <a:gd name="T91" fmla="*/ 22 h 1454"/>
                  <a:gd name="T92" fmla="*/ 23 w 575"/>
                  <a:gd name="T93" fmla="*/ 22 h 1454"/>
                  <a:gd name="T94" fmla="*/ 18 w 575"/>
                  <a:gd name="T95" fmla="*/ 13 h 1454"/>
                  <a:gd name="T96" fmla="*/ 19 w 575"/>
                  <a:gd name="T97" fmla="*/ 12 h 1454"/>
                  <a:gd name="T98" fmla="*/ 28 w 575"/>
                  <a:gd name="T99" fmla="*/ 17 h 1454"/>
                  <a:gd name="T100" fmla="*/ 27 w 575"/>
                  <a:gd name="T101" fmla="*/ 18 h 1454"/>
                  <a:gd name="T102" fmla="*/ 22 w 575"/>
                  <a:gd name="T103" fmla="*/ 8 h 1454"/>
                  <a:gd name="T104" fmla="*/ 23 w 575"/>
                  <a:gd name="T105" fmla="*/ 7 h 1454"/>
                  <a:gd name="T106" fmla="*/ 32 w 575"/>
                  <a:gd name="T107" fmla="*/ 13 h 1454"/>
                  <a:gd name="T108" fmla="*/ 30 w 575"/>
                  <a:gd name="T109" fmla="*/ 14 h 1454"/>
                  <a:gd name="T110" fmla="*/ 25 w 575"/>
                  <a:gd name="T111" fmla="*/ 4 h 1454"/>
                  <a:gd name="T112" fmla="*/ 27 w 575"/>
                  <a:gd name="T113" fmla="*/ 3 h 1454"/>
                  <a:gd name="T114" fmla="*/ 35 w 575"/>
                  <a:gd name="T115" fmla="*/ 10 h 1454"/>
                  <a:gd name="T116" fmla="*/ 33 w 575"/>
                  <a:gd name="T117" fmla="*/ 11 h 14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5"/>
                  <a:gd name="T178" fmla="*/ 0 h 1454"/>
                  <a:gd name="T179" fmla="*/ 575 w 575"/>
                  <a:gd name="T180" fmla="*/ 1454 h 14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5" h="1454">
                    <a:moveTo>
                      <a:pt x="124" y="901"/>
                    </a:moveTo>
                    <a:lnTo>
                      <a:pt x="175" y="970"/>
                    </a:lnTo>
                    <a:lnTo>
                      <a:pt x="154" y="985"/>
                    </a:lnTo>
                    <a:lnTo>
                      <a:pt x="103" y="915"/>
                    </a:lnTo>
                    <a:lnTo>
                      <a:pt x="124" y="901"/>
                    </a:lnTo>
                    <a:close/>
                    <a:moveTo>
                      <a:pt x="175" y="970"/>
                    </a:moveTo>
                    <a:lnTo>
                      <a:pt x="526" y="1454"/>
                    </a:lnTo>
                    <a:lnTo>
                      <a:pt x="155" y="985"/>
                    </a:lnTo>
                    <a:lnTo>
                      <a:pt x="165" y="978"/>
                    </a:lnTo>
                    <a:lnTo>
                      <a:pt x="175" y="970"/>
                    </a:lnTo>
                    <a:close/>
                    <a:moveTo>
                      <a:pt x="155" y="985"/>
                    </a:moveTo>
                    <a:lnTo>
                      <a:pt x="69" y="877"/>
                    </a:lnTo>
                    <a:lnTo>
                      <a:pt x="89" y="862"/>
                    </a:lnTo>
                    <a:lnTo>
                      <a:pt x="175" y="970"/>
                    </a:lnTo>
                    <a:lnTo>
                      <a:pt x="155" y="985"/>
                    </a:lnTo>
                    <a:close/>
                    <a:moveTo>
                      <a:pt x="69" y="877"/>
                    </a:moveTo>
                    <a:lnTo>
                      <a:pt x="20" y="818"/>
                    </a:lnTo>
                    <a:lnTo>
                      <a:pt x="85" y="859"/>
                    </a:lnTo>
                    <a:lnTo>
                      <a:pt x="79" y="870"/>
                    </a:lnTo>
                    <a:lnTo>
                      <a:pt x="69" y="877"/>
                    </a:lnTo>
                    <a:close/>
                    <a:moveTo>
                      <a:pt x="85" y="859"/>
                    </a:moveTo>
                    <a:lnTo>
                      <a:pt x="175" y="916"/>
                    </a:lnTo>
                    <a:lnTo>
                      <a:pt x="160" y="938"/>
                    </a:lnTo>
                    <a:lnTo>
                      <a:pt x="71" y="881"/>
                    </a:lnTo>
                    <a:lnTo>
                      <a:pt x="85" y="859"/>
                    </a:lnTo>
                    <a:close/>
                    <a:moveTo>
                      <a:pt x="177" y="918"/>
                    </a:moveTo>
                    <a:lnTo>
                      <a:pt x="246" y="993"/>
                    </a:lnTo>
                    <a:lnTo>
                      <a:pt x="160" y="938"/>
                    </a:lnTo>
                    <a:lnTo>
                      <a:pt x="167" y="927"/>
                    </a:lnTo>
                    <a:lnTo>
                      <a:pt x="177" y="918"/>
                    </a:lnTo>
                    <a:close/>
                    <a:moveTo>
                      <a:pt x="158" y="936"/>
                    </a:moveTo>
                    <a:lnTo>
                      <a:pt x="63" y="834"/>
                    </a:lnTo>
                    <a:lnTo>
                      <a:pt x="81" y="817"/>
                    </a:lnTo>
                    <a:lnTo>
                      <a:pt x="177" y="918"/>
                    </a:lnTo>
                    <a:lnTo>
                      <a:pt x="158" y="936"/>
                    </a:lnTo>
                    <a:close/>
                    <a:moveTo>
                      <a:pt x="63" y="834"/>
                    </a:moveTo>
                    <a:lnTo>
                      <a:pt x="0" y="767"/>
                    </a:lnTo>
                    <a:lnTo>
                      <a:pt x="79" y="815"/>
                    </a:lnTo>
                    <a:lnTo>
                      <a:pt x="72" y="826"/>
                    </a:lnTo>
                    <a:lnTo>
                      <a:pt x="63" y="834"/>
                    </a:lnTo>
                    <a:close/>
                    <a:moveTo>
                      <a:pt x="79" y="815"/>
                    </a:moveTo>
                    <a:lnTo>
                      <a:pt x="173" y="872"/>
                    </a:lnTo>
                    <a:lnTo>
                      <a:pt x="161" y="894"/>
                    </a:lnTo>
                    <a:lnTo>
                      <a:pt x="65" y="837"/>
                    </a:lnTo>
                    <a:lnTo>
                      <a:pt x="79" y="815"/>
                    </a:lnTo>
                    <a:close/>
                    <a:moveTo>
                      <a:pt x="177" y="874"/>
                    </a:moveTo>
                    <a:lnTo>
                      <a:pt x="230" y="935"/>
                    </a:lnTo>
                    <a:lnTo>
                      <a:pt x="161" y="894"/>
                    </a:lnTo>
                    <a:lnTo>
                      <a:pt x="167" y="883"/>
                    </a:lnTo>
                    <a:lnTo>
                      <a:pt x="177" y="874"/>
                    </a:lnTo>
                    <a:close/>
                    <a:moveTo>
                      <a:pt x="158" y="891"/>
                    </a:moveTo>
                    <a:lnTo>
                      <a:pt x="69" y="789"/>
                    </a:lnTo>
                    <a:lnTo>
                      <a:pt x="87" y="773"/>
                    </a:lnTo>
                    <a:lnTo>
                      <a:pt x="177" y="874"/>
                    </a:lnTo>
                    <a:lnTo>
                      <a:pt x="158" y="891"/>
                    </a:lnTo>
                    <a:close/>
                    <a:moveTo>
                      <a:pt x="69" y="789"/>
                    </a:moveTo>
                    <a:lnTo>
                      <a:pt x="23" y="737"/>
                    </a:lnTo>
                    <a:lnTo>
                      <a:pt x="84" y="769"/>
                    </a:lnTo>
                    <a:lnTo>
                      <a:pt x="79" y="780"/>
                    </a:lnTo>
                    <a:lnTo>
                      <a:pt x="69" y="789"/>
                    </a:lnTo>
                    <a:close/>
                    <a:moveTo>
                      <a:pt x="84" y="769"/>
                    </a:moveTo>
                    <a:lnTo>
                      <a:pt x="186" y="823"/>
                    </a:lnTo>
                    <a:lnTo>
                      <a:pt x="175" y="847"/>
                    </a:lnTo>
                    <a:lnTo>
                      <a:pt x="72" y="793"/>
                    </a:lnTo>
                    <a:lnTo>
                      <a:pt x="84" y="769"/>
                    </a:lnTo>
                    <a:close/>
                    <a:moveTo>
                      <a:pt x="189" y="826"/>
                    </a:moveTo>
                    <a:lnTo>
                      <a:pt x="258" y="891"/>
                    </a:lnTo>
                    <a:lnTo>
                      <a:pt x="175" y="847"/>
                    </a:lnTo>
                    <a:lnTo>
                      <a:pt x="180" y="834"/>
                    </a:lnTo>
                    <a:lnTo>
                      <a:pt x="189" y="826"/>
                    </a:lnTo>
                    <a:close/>
                    <a:moveTo>
                      <a:pt x="171" y="844"/>
                    </a:moveTo>
                    <a:lnTo>
                      <a:pt x="70" y="748"/>
                    </a:lnTo>
                    <a:lnTo>
                      <a:pt x="87" y="731"/>
                    </a:lnTo>
                    <a:lnTo>
                      <a:pt x="189" y="826"/>
                    </a:lnTo>
                    <a:lnTo>
                      <a:pt x="171" y="844"/>
                    </a:lnTo>
                    <a:close/>
                    <a:moveTo>
                      <a:pt x="70" y="748"/>
                    </a:moveTo>
                    <a:lnTo>
                      <a:pt x="11" y="694"/>
                    </a:lnTo>
                    <a:lnTo>
                      <a:pt x="84" y="727"/>
                    </a:lnTo>
                    <a:lnTo>
                      <a:pt x="79" y="740"/>
                    </a:lnTo>
                    <a:lnTo>
                      <a:pt x="70" y="748"/>
                    </a:lnTo>
                    <a:close/>
                    <a:moveTo>
                      <a:pt x="84" y="727"/>
                    </a:moveTo>
                    <a:lnTo>
                      <a:pt x="186" y="776"/>
                    </a:lnTo>
                    <a:lnTo>
                      <a:pt x="175" y="799"/>
                    </a:lnTo>
                    <a:lnTo>
                      <a:pt x="73" y="751"/>
                    </a:lnTo>
                    <a:lnTo>
                      <a:pt x="84" y="727"/>
                    </a:lnTo>
                    <a:close/>
                    <a:moveTo>
                      <a:pt x="190" y="779"/>
                    </a:moveTo>
                    <a:lnTo>
                      <a:pt x="230" y="825"/>
                    </a:lnTo>
                    <a:lnTo>
                      <a:pt x="175" y="799"/>
                    </a:lnTo>
                    <a:lnTo>
                      <a:pt x="180" y="787"/>
                    </a:lnTo>
                    <a:lnTo>
                      <a:pt x="190" y="779"/>
                    </a:lnTo>
                    <a:close/>
                    <a:moveTo>
                      <a:pt x="170" y="796"/>
                    </a:moveTo>
                    <a:lnTo>
                      <a:pt x="82" y="693"/>
                    </a:lnTo>
                    <a:lnTo>
                      <a:pt x="101" y="677"/>
                    </a:lnTo>
                    <a:lnTo>
                      <a:pt x="190" y="779"/>
                    </a:lnTo>
                    <a:lnTo>
                      <a:pt x="170" y="796"/>
                    </a:lnTo>
                    <a:close/>
                    <a:moveTo>
                      <a:pt x="82" y="693"/>
                    </a:moveTo>
                    <a:lnTo>
                      <a:pt x="44" y="652"/>
                    </a:lnTo>
                    <a:lnTo>
                      <a:pt x="96" y="673"/>
                    </a:lnTo>
                    <a:lnTo>
                      <a:pt x="91" y="686"/>
                    </a:lnTo>
                    <a:lnTo>
                      <a:pt x="82" y="693"/>
                    </a:lnTo>
                    <a:close/>
                    <a:moveTo>
                      <a:pt x="96" y="673"/>
                    </a:moveTo>
                    <a:lnTo>
                      <a:pt x="201" y="719"/>
                    </a:lnTo>
                    <a:lnTo>
                      <a:pt x="191" y="742"/>
                    </a:lnTo>
                    <a:lnTo>
                      <a:pt x="86" y="698"/>
                    </a:lnTo>
                    <a:lnTo>
                      <a:pt x="96" y="673"/>
                    </a:lnTo>
                    <a:close/>
                    <a:moveTo>
                      <a:pt x="205" y="722"/>
                    </a:moveTo>
                    <a:lnTo>
                      <a:pt x="243" y="764"/>
                    </a:lnTo>
                    <a:lnTo>
                      <a:pt x="191" y="742"/>
                    </a:lnTo>
                    <a:lnTo>
                      <a:pt x="195" y="730"/>
                    </a:lnTo>
                    <a:lnTo>
                      <a:pt x="205" y="722"/>
                    </a:lnTo>
                    <a:close/>
                    <a:moveTo>
                      <a:pt x="187" y="739"/>
                    </a:moveTo>
                    <a:lnTo>
                      <a:pt x="91" y="630"/>
                    </a:lnTo>
                    <a:lnTo>
                      <a:pt x="111" y="614"/>
                    </a:lnTo>
                    <a:lnTo>
                      <a:pt x="205" y="722"/>
                    </a:lnTo>
                    <a:lnTo>
                      <a:pt x="187" y="739"/>
                    </a:lnTo>
                    <a:close/>
                    <a:moveTo>
                      <a:pt x="91" y="630"/>
                    </a:moveTo>
                    <a:lnTo>
                      <a:pt x="62" y="597"/>
                    </a:lnTo>
                    <a:lnTo>
                      <a:pt x="104" y="609"/>
                    </a:lnTo>
                    <a:lnTo>
                      <a:pt x="101" y="622"/>
                    </a:lnTo>
                    <a:lnTo>
                      <a:pt x="91" y="630"/>
                    </a:lnTo>
                    <a:close/>
                    <a:moveTo>
                      <a:pt x="104" y="609"/>
                    </a:moveTo>
                    <a:lnTo>
                      <a:pt x="222" y="645"/>
                    </a:lnTo>
                    <a:lnTo>
                      <a:pt x="214" y="669"/>
                    </a:lnTo>
                    <a:lnTo>
                      <a:pt x="97" y="634"/>
                    </a:lnTo>
                    <a:lnTo>
                      <a:pt x="104" y="609"/>
                    </a:lnTo>
                    <a:close/>
                    <a:moveTo>
                      <a:pt x="227" y="648"/>
                    </a:moveTo>
                    <a:lnTo>
                      <a:pt x="264" y="683"/>
                    </a:lnTo>
                    <a:lnTo>
                      <a:pt x="214" y="669"/>
                    </a:lnTo>
                    <a:lnTo>
                      <a:pt x="219" y="657"/>
                    </a:lnTo>
                    <a:lnTo>
                      <a:pt x="227" y="648"/>
                    </a:lnTo>
                    <a:close/>
                    <a:moveTo>
                      <a:pt x="210" y="666"/>
                    </a:moveTo>
                    <a:lnTo>
                      <a:pt x="104" y="564"/>
                    </a:lnTo>
                    <a:lnTo>
                      <a:pt x="122" y="546"/>
                    </a:lnTo>
                    <a:lnTo>
                      <a:pt x="227" y="648"/>
                    </a:lnTo>
                    <a:lnTo>
                      <a:pt x="210" y="666"/>
                    </a:lnTo>
                    <a:close/>
                    <a:moveTo>
                      <a:pt x="104" y="564"/>
                    </a:moveTo>
                    <a:lnTo>
                      <a:pt x="62" y="523"/>
                    </a:lnTo>
                    <a:lnTo>
                      <a:pt x="117" y="543"/>
                    </a:lnTo>
                    <a:lnTo>
                      <a:pt x="113" y="555"/>
                    </a:lnTo>
                    <a:lnTo>
                      <a:pt x="104" y="564"/>
                    </a:lnTo>
                    <a:close/>
                    <a:moveTo>
                      <a:pt x="117" y="543"/>
                    </a:moveTo>
                    <a:lnTo>
                      <a:pt x="242" y="587"/>
                    </a:lnTo>
                    <a:lnTo>
                      <a:pt x="233" y="612"/>
                    </a:lnTo>
                    <a:lnTo>
                      <a:pt x="109" y="568"/>
                    </a:lnTo>
                    <a:lnTo>
                      <a:pt x="117" y="543"/>
                    </a:lnTo>
                    <a:close/>
                    <a:moveTo>
                      <a:pt x="247" y="592"/>
                    </a:moveTo>
                    <a:lnTo>
                      <a:pt x="276" y="627"/>
                    </a:lnTo>
                    <a:lnTo>
                      <a:pt x="233" y="612"/>
                    </a:lnTo>
                    <a:lnTo>
                      <a:pt x="237" y="600"/>
                    </a:lnTo>
                    <a:lnTo>
                      <a:pt x="247" y="592"/>
                    </a:lnTo>
                    <a:close/>
                    <a:moveTo>
                      <a:pt x="227" y="607"/>
                    </a:moveTo>
                    <a:lnTo>
                      <a:pt x="132" y="490"/>
                    </a:lnTo>
                    <a:lnTo>
                      <a:pt x="151" y="474"/>
                    </a:lnTo>
                    <a:lnTo>
                      <a:pt x="247" y="592"/>
                    </a:lnTo>
                    <a:lnTo>
                      <a:pt x="227" y="607"/>
                    </a:lnTo>
                    <a:close/>
                    <a:moveTo>
                      <a:pt x="132" y="490"/>
                    </a:moveTo>
                    <a:lnTo>
                      <a:pt x="97" y="446"/>
                    </a:lnTo>
                    <a:lnTo>
                      <a:pt x="147" y="471"/>
                    </a:lnTo>
                    <a:lnTo>
                      <a:pt x="141" y="482"/>
                    </a:lnTo>
                    <a:lnTo>
                      <a:pt x="132" y="490"/>
                    </a:lnTo>
                    <a:close/>
                    <a:moveTo>
                      <a:pt x="147" y="471"/>
                    </a:moveTo>
                    <a:lnTo>
                      <a:pt x="268" y="528"/>
                    </a:lnTo>
                    <a:lnTo>
                      <a:pt x="257" y="551"/>
                    </a:lnTo>
                    <a:lnTo>
                      <a:pt x="136" y="494"/>
                    </a:lnTo>
                    <a:lnTo>
                      <a:pt x="147" y="471"/>
                    </a:lnTo>
                    <a:close/>
                    <a:moveTo>
                      <a:pt x="273" y="531"/>
                    </a:moveTo>
                    <a:lnTo>
                      <a:pt x="305" y="573"/>
                    </a:lnTo>
                    <a:lnTo>
                      <a:pt x="257" y="551"/>
                    </a:lnTo>
                    <a:lnTo>
                      <a:pt x="263" y="539"/>
                    </a:lnTo>
                    <a:lnTo>
                      <a:pt x="273" y="531"/>
                    </a:lnTo>
                    <a:close/>
                    <a:moveTo>
                      <a:pt x="253" y="547"/>
                    </a:moveTo>
                    <a:lnTo>
                      <a:pt x="157" y="423"/>
                    </a:lnTo>
                    <a:lnTo>
                      <a:pt x="178" y="408"/>
                    </a:lnTo>
                    <a:lnTo>
                      <a:pt x="273" y="531"/>
                    </a:lnTo>
                    <a:lnTo>
                      <a:pt x="253" y="547"/>
                    </a:lnTo>
                    <a:close/>
                    <a:moveTo>
                      <a:pt x="157" y="423"/>
                    </a:moveTo>
                    <a:lnTo>
                      <a:pt x="123" y="378"/>
                    </a:lnTo>
                    <a:lnTo>
                      <a:pt x="173" y="404"/>
                    </a:lnTo>
                    <a:lnTo>
                      <a:pt x="167" y="415"/>
                    </a:lnTo>
                    <a:lnTo>
                      <a:pt x="157" y="423"/>
                    </a:lnTo>
                    <a:close/>
                    <a:moveTo>
                      <a:pt x="173" y="404"/>
                    </a:moveTo>
                    <a:lnTo>
                      <a:pt x="304" y="471"/>
                    </a:lnTo>
                    <a:lnTo>
                      <a:pt x="291" y="494"/>
                    </a:lnTo>
                    <a:lnTo>
                      <a:pt x="161" y="426"/>
                    </a:lnTo>
                    <a:lnTo>
                      <a:pt x="173" y="404"/>
                    </a:lnTo>
                    <a:close/>
                    <a:moveTo>
                      <a:pt x="308" y="475"/>
                    </a:moveTo>
                    <a:lnTo>
                      <a:pt x="333" y="515"/>
                    </a:lnTo>
                    <a:lnTo>
                      <a:pt x="291" y="494"/>
                    </a:lnTo>
                    <a:lnTo>
                      <a:pt x="298" y="482"/>
                    </a:lnTo>
                    <a:lnTo>
                      <a:pt x="308" y="475"/>
                    </a:lnTo>
                    <a:close/>
                    <a:moveTo>
                      <a:pt x="287" y="489"/>
                    </a:moveTo>
                    <a:lnTo>
                      <a:pt x="198" y="349"/>
                    </a:lnTo>
                    <a:lnTo>
                      <a:pt x="220" y="335"/>
                    </a:lnTo>
                    <a:lnTo>
                      <a:pt x="308" y="475"/>
                    </a:lnTo>
                    <a:lnTo>
                      <a:pt x="287" y="489"/>
                    </a:lnTo>
                    <a:close/>
                    <a:moveTo>
                      <a:pt x="198" y="349"/>
                    </a:moveTo>
                    <a:lnTo>
                      <a:pt x="169" y="304"/>
                    </a:lnTo>
                    <a:lnTo>
                      <a:pt x="215" y="332"/>
                    </a:lnTo>
                    <a:lnTo>
                      <a:pt x="209" y="343"/>
                    </a:lnTo>
                    <a:lnTo>
                      <a:pt x="198" y="349"/>
                    </a:lnTo>
                    <a:close/>
                    <a:moveTo>
                      <a:pt x="215" y="332"/>
                    </a:moveTo>
                    <a:lnTo>
                      <a:pt x="339" y="404"/>
                    </a:lnTo>
                    <a:lnTo>
                      <a:pt x="326" y="426"/>
                    </a:lnTo>
                    <a:lnTo>
                      <a:pt x="202" y="353"/>
                    </a:lnTo>
                    <a:lnTo>
                      <a:pt x="215" y="332"/>
                    </a:lnTo>
                    <a:close/>
                    <a:moveTo>
                      <a:pt x="343" y="409"/>
                    </a:moveTo>
                    <a:lnTo>
                      <a:pt x="367" y="451"/>
                    </a:lnTo>
                    <a:lnTo>
                      <a:pt x="326" y="426"/>
                    </a:lnTo>
                    <a:lnTo>
                      <a:pt x="332" y="415"/>
                    </a:lnTo>
                    <a:lnTo>
                      <a:pt x="343" y="409"/>
                    </a:lnTo>
                    <a:close/>
                    <a:moveTo>
                      <a:pt x="321" y="422"/>
                    </a:moveTo>
                    <a:lnTo>
                      <a:pt x="235" y="272"/>
                    </a:lnTo>
                    <a:lnTo>
                      <a:pt x="257" y="260"/>
                    </a:lnTo>
                    <a:lnTo>
                      <a:pt x="343" y="409"/>
                    </a:lnTo>
                    <a:lnTo>
                      <a:pt x="321" y="422"/>
                    </a:lnTo>
                    <a:close/>
                    <a:moveTo>
                      <a:pt x="235" y="272"/>
                    </a:moveTo>
                    <a:lnTo>
                      <a:pt x="211" y="229"/>
                    </a:lnTo>
                    <a:lnTo>
                      <a:pt x="254" y="256"/>
                    </a:lnTo>
                    <a:lnTo>
                      <a:pt x="246" y="265"/>
                    </a:lnTo>
                    <a:lnTo>
                      <a:pt x="235" y="272"/>
                    </a:lnTo>
                    <a:close/>
                    <a:moveTo>
                      <a:pt x="254" y="256"/>
                    </a:moveTo>
                    <a:lnTo>
                      <a:pt x="387" y="338"/>
                    </a:lnTo>
                    <a:lnTo>
                      <a:pt x="374" y="359"/>
                    </a:lnTo>
                    <a:lnTo>
                      <a:pt x="240" y="276"/>
                    </a:lnTo>
                    <a:lnTo>
                      <a:pt x="254" y="256"/>
                    </a:lnTo>
                    <a:close/>
                    <a:moveTo>
                      <a:pt x="392" y="343"/>
                    </a:moveTo>
                    <a:lnTo>
                      <a:pt x="414" y="385"/>
                    </a:lnTo>
                    <a:lnTo>
                      <a:pt x="374" y="359"/>
                    </a:lnTo>
                    <a:lnTo>
                      <a:pt x="381" y="348"/>
                    </a:lnTo>
                    <a:lnTo>
                      <a:pt x="392" y="343"/>
                    </a:lnTo>
                    <a:close/>
                    <a:moveTo>
                      <a:pt x="369" y="355"/>
                    </a:moveTo>
                    <a:lnTo>
                      <a:pt x="286" y="202"/>
                    </a:lnTo>
                    <a:lnTo>
                      <a:pt x="309" y="190"/>
                    </a:lnTo>
                    <a:lnTo>
                      <a:pt x="392" y="343"/>
                    </a:lnTo>
                    <a:lnTo>
                      <a:pt x="369" y="355"/>
                    </a:lnTo>
                    <a:close/>
                    <a:moveTo>
                      <a:pt x="286" y="202"/>
                    </a:moveTo>
                    <a:lnTo>
                      <a:pt x="264" y="161"/>
                    </a:lnTo>
                    <a:lnTo>
                      <a:pt x="305" y="185"/>
                    </a:lnTo>
                    <a:lnTo>
                      <a:pt x="298" y="196"/>
                    </a:lnTo>
                    <a:lnTo>
                      <a:pt x="286" y="202"/>
                    </a:lnTo>
                    <a:close/>
                    <a:moveTo>
                      <a:pt x="305" y="185"/>
                    </a:moveTo>
                    <a:lnTo>
                      <a:pt x="444" y="271"/>
                    </a:lnTo>
                    <a:lnTo>
                      <a:pt x="430" y="293"/>
                    </a:lnTo>
                    <a:lnTo>
                      <a:pt x="291" y="207"/>
                    </a:lnTo>
                    <a:lnTo>
                      <a:pt x="305" y="185"/>
                    </a:lnTo>
                    <a:close/>
                    <a:moveTo>
                      <a:pt x="449" y="276"/>
                    </a:moveTo>
                    <a:lnTo>
                      <a:pt x="469" y="316"/>
                    </a:lnTo>
                    <a:lnTo>
                      <a:pt x="430" y="293"/>
                    </a:lnTo>
                    <a:lnTo>
                      <a:pt x="437" y="282"/>
                    </a:lnTo>
                    <a:lnTo>
                      <a:pt x="449" y="276"/>
                    </a:lnTo>
                    <a:close/>
                    <a:moveTo>
                      <a:pt x="426" y="288"/>
                    </a:moveTo>
                    <a:lnTo>
                      <a:pt x="343" y="125"/>
                    </a:lnTo>
                    <a:lnTo>
                      <a:pt x="366" y="114"/>
                    </a:lnTo>
                    <a:lnTo>
                      <a:pt x="449" y="276"/>
                    </a:lnTo>
                    <a:lnTo>
                      <a:pt x="426" y="288"/>
                    </a:lnTo>
                    <a:close/>
                    <a:moveTo>
                      <a:pt x="343" y="125"/>
                    </a:moveTo>
                    <a:lnTo>
                      <a:pt x="321" y="81"/>
                    </a:lnTo>
                    <a:lnTo>
                      <a:pt x="362" y="109"/>
                    </a:lnTo>
                    <a:lnTo>
                      <a:pt x="354" y="120"/>
                    </a:lnTo>
                    <a:lnTo>
                      <a:pt x="343" y="125"/>
                    </a:lnTo>
                    <a:close/>
                    <a:moveTo>
                      <a:pt x="362" y="109"/>
                    </a:moveTo>
                    <a:lnTo>
                      <a:pt x="502" y="205"/>
                    </a:lnTo>
                    <a:lnTo>
                      <a:pt x="488" y="226"/>
                    </a:lnTo>
                    <a:lnTo>
                      <a:pt x="348" y="130"/>
                    </a:lnTo>
                    <a:lnTo>
                      <a:pt x="362" y="109"/>
                    </a:lnTo>
                    <a:close/>
                    <a:moveTo>
                      <a:pt x="506" y="209"/>
                    </a:moveTo>
                    <a:lnTo>
                      <a:pt x="527" y="253"/>
                    </a:lnTo>
                    <a:lnTo>
                      <a:pt x="488" y="226"/>
                    </a:lnTo>
                    <a:lnTo>
                      <a:pt x="494" y="215"/>
                    </a:lnTo>
                    <a:lnTo>
                      <a:pt x="506" y="209"/>
                    </a:lnTo>
                    <a:close/>
                    <a:moveTo>
                      <a:pt x="483" y="220"/>
                    </a:moveTo>
                    <a:lnTo>
                      <a:pt x="404" y="61"/>
                    </a:lnTo>
                    <a:lnTo>
                      <a:pt x="427" y="50"/>
                    </a:lnTo>
                    <a:lnTo>
                      <a:pt x="506" y="209"/>
                    </a:lnTo>
                    <a:lnTo>
                      <a:pt x="483" y="220"/>
                    </a:lnTo>
                    <a:close/>
                    <a:moveTo>
                      <a:pt x="404" y="61"/>
                    </a:moveTo>
                    <a:lnTo>
                      <a:pt x="373" y="0"/>
                    </a:lnTo>
                    <a:lnTo>
                      <a:pt x="424" y="47"/>
                    </a:lnTo>
                    <a:lnTo>
                      <a:pt x="415" y="56"/>
                    </a:lnTo>
                    <a:lnTo>
                      <a:pt x="404" y="61"/>
                    </a:lnTo>
                    <a:close/>
                    <a:moveTo>
                      <a:pt x="424" y="47"/>
                    </a:moveTo>
                    <a:lnTo>
                      <a:pt x="547" y="161"/>
                    </a:lnTo>
                    <a:lnTo>
                      <a:pt x="531" y="179"/>
                    </a:lnTo>
                    <a:lnTo>
                      <a:pt x="406" y="66"/>
                    </a:lnTo>
                    <a:lnTo>
                      <a:pt x="424" y="47"/>
                    </a:lnTo>
                    <a:close/>
                    <a:moveTo>
                      <a:pt x="550" y="165"/>
                    </a:moveTo>
                    <a:lnTo>
                      <a:pt x="575" y="221"/>
                    </a:lnTo>
                    <a:lnTo>
                      <a:pt x="531" y="179"/>
                    </a:lnTo>
                    <a:lnTo>
                      <a:pt x="539" y="171"/>
                    </a:lnTo>
                    <a:lnTo>
                      <a:pt x="550" y="165"/>
                    </a:lnTo>
                    <a:close/>
                    <a:moveTo>
                      <a:pt x="527" y="176"/>
                    </a:moveTo>
                    <a:lnTo>
                      <a:pt x="505" y="124"/>
                    </a:lnTo>
                    <a:lnTo>
                      <a:pt x="528" y="114"/>
                    </a:lnTo>
                    <a:lnTo>
                      <a:pt x="550" y="165"/>
                    </a:lnTo>
                    <a:lnTo>
                      <a:pt x="527" y="17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3" name="Freeform 1866">
                <a:extLst>
                  <a:ext uri="{FF2B5EF4-FFF2-40B4-BE49-F238E27FC236}">
                    <a16:creationId xmlns:a16="http://schemas.microsoft.com/office/drawing/2014/main" id="{45266BC2-A707-4C49-BE76-7D4BF7D8A742}"/>
                  </a:ext>
                </a:extLst>
              </p:cNvPr>
              <p:cNvSpPr>
                <a:spLocks noEditPoints="1"/>
              </p:cNvSpPr>
              <p:nvPr/>
            </p:nvSpPr>
            <p:spPr bwMode="auto">
              <a:xfrm>
                <a:off x="2444" y="2102"/>
                <a:ext cx="31" cy="44"/>
              </a:xfrm>
              <a:custGeom>
                <a:avLst/>
                <a:gdLst>
                  <a:gd name="T0" fmla="*/ 1 w 123"/>
                  <a:gd name="T1" fmla="*/ 0 h 177"/>
                  <a:gd name="T2" fmla="*/ 7 w 123"/>
                  <a:gd name="T3" fmla="*/ 8 h 177"/>
                  <a:gd name="T4" fmla="*/ 6 w 123"/>
                  <a:gd name="T5" fmla="*/ 9 h 177"/>
                  <a:gd name="T6" fmla="*/ 0 w 123"/>
                  <a:gd name="T7" fmla="*/ 1 h 177"/>
                  <a:gd name="T8" fmla="*/ 1 w 123"/>
                  <a:gd name="T9" fmla="*/ 0 h 177"/>
                  <a:gd name="T10" fmla="*/ 8 w 123"/>
                  <a:gd name="T11" fmla="*/ 8 h 177"/>
                  <a:gd name="T12" fmla="*/ 8 w 123"/>
                  <a:gd name="T13" fmla="*/ 11 h 177"/>
                  <a:gd name="T14" fmla="*/ 6 w 123"/>
                  <a:gd name="T15" fmla="*/ 9 h 177"/>
                  <a:gd name="T16" fmla="*/ 7 w 123"/>
                  <a:gd name="T17" fmla="*/ 8 h 177"/>
                  <a:gd name="T18" fmla="*/ 8 w 123"/>
                  <a:gd name="T19" fmla="*/ 8 h 177"/>
                  <a:gd name="T20" fmla="*/ 6 w 123"/>
                  <a:gd name="T21" fmla="*/ 8 h 177"/>
                  <a:gd name="T22" fmla="*/ 5 w 123"/>
                  <a:gd name="T23" fmla="*/ 0 h 177"/>
                  <a:gd name="T24" fmla="*/ 6 w 123"/>
                  <a:gd name="T25" fmla="*/ 0 h 177"/>
                  <a:gd name="T26" fmla="*/ 8 w 123"/>
                  <a:gd name="T27" fmla="*/ 8 h 177"/>
                  <a:gd name="T28" fmla="*/ 6 w 123"/>
                  <a:gd name="T29" fmla="*/ 8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3"/>
                  <a:gd name="T46" fmla="*/ 0 h 177"/>
                  <a:gd name="T47" fmla="*/ 123 w 123"/>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3" h="177">
                    <a:moveTo>
                      <a:pt x="20" y="0"/>
                    </a:moveTo>
                    <a:lnTo>
                      <a:pt x="114" y="124"/>
                    </a:lnTo>
                    <a:lnTo>
                      <a:pt x="95" y="139"/>
                    </a:lnTo>
                    <a:lnTo>
                      <a:pt x="0" y="16"/>
                    </a:lnTo>
                    <a:lnTo>
                      <a:pt x="20" y="0"/>
                    </a:lnTo>
                    <a:close/>
                    <a:moveTo>
                      <a:pt x="118" y="130"/>
                    </a:moveTo>
                    <a:lnTo>
                      <a:pt x="123" y="177"/>
                    </a:lnTo>
                    <a:lnTo>
                      <a:pt x="95" y="139"/>
                    </a:lnTo>
                    <a:lnTo>
                      <a:pt x="104" y="131"/>
                    </a:lnTo>
                    <a:lnTo>
                      <a:pt x="118" y="130"/>
                    </a:lnTo>
                    <a:close/>
                    <a:moveTo>
                      <a:pt x="92" y="134"/>
                    </a:moveTo>
                    <a:lnTo>
                      <a:pt x="77" y="4"/>
                    </a:lnTo>
                    <a:lnTo>
                      <a:pt x="101" y="0"/>
                    </a:lnTo>
                    <a:lnTo>
                      <a:pt x="118" y="130"/>
                    </a:lnTo>
                    <a:lnTo>
                      <a:pt x="92" y="13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4" name="Freeform 1867">
                <a:extLst>
                  <a:ext uri="{FF2B5EF4-FFF2-40B4-BE49-F238E27FC236}">
                    <a16:creationId xmlns:a16="http://schemas.microsoft.com/office/drawing/2014/main" id="{E7788128-A2E1-41B2-A2F5-8C4616701DF9}"/>
                  </a:ext>
                </a:extLst>
              </p:cNvPr>
              <p:cNvSpPr>
                <a:spLocks/>
              </p:cNvSpPr>
              <p:nvPr/>
            </p:nvSpPr>
            <p:spPr bwMode="auto">
              <a:xfrm>
                <a:off x="2166" y="2200"/>
                <a:ext cx="13" cy="20"/>
              </a:xfrm>
              <a:custGeom>
                <a:avLst/>
                <a:gdLst>
                  <a:gd name="T0" fmla="*/ 2 w 53"/>
                  <a:gd name="T1" fmla="*/ 5 h 77"/>
                  <a:gd name="T2" fmla="*/ 0 w 53"/>
                  <a:gd name="T3" fmla="*/ 1 h 77"/>
                  <a:gd name="T4" fmla="*/ 1 w 53"/>
                  <a:gd name="T5" fmla="*/ 0 h 77"/>
                  <a:gd name="T6" fmla="*/ 3 w 53"/>
                  <a:gd name="T7" fmla="*/ 4 h 77"/>
                  <a:gd name="T8" fmla="*/ 2 w 53"/>
                  <a:gd name="T9" fmla="*/ 5 h 77"/>
                  <a:gd name="T10" fmla="*/ 0 60000 65536"/>
                  <a:gd name="T11" fmla="*/ 0 60000 65536"/>
                  <a:gd name="T12" fmla="*/ 0 60000 65536"/>
                  <a:gd name="T13" fmla="*/ 0 60000 65536"/>
                  <a:gd name="T14" fmla="*/ 0 60000 65536"/>
                  <a:gd name="T15" fmla="*/ 0 w 53"/>
                  <a:gd name="T16" fmla="*/ 0 h 77"/>
                  <a:gd name="T17" fmla="*/ 53 w 53"/>
                  <a:gd name="T18" fmla="*/ 77 h 77"/>
                </a:gdLst>
                <a:ahLst/>
                <a:cxnLst>
                  <a:cxn ang="T10">
                    <a:pos x="T0" y="T1"/>
                  </a:cxn>
                  <a:cxn ang="T11">
                    <a:pos x="T2" y="T3"/>
                  </a:cxn>
                  <a:cxn ang="T12">
                    <a:pos x="T4" y="T5"/>
                  </a:cxn>
                  <a:cxn ang="T13">
                    <a:pos x="T6" y="T7"/>
                  </a:cxn>
                  <a:cxn ang="T14">
                    <a:pos x="T8" y="T9"/>
                  </a:cxn>
                </a:cxnLst>
                <a:rect l="T15" t="T16" r="T17" b="T18"/>
                <a:pathLst>
                  <a:path w="53" h="77">
                    <a:moveTo>
                      <a:pt x="29" y="77"/>
                    </a:moveTo>
                    <a:lnTo>
                      <a:pt x="0" y="10"/>
                    </a:lnTo>
                    <a:lnTo>
                      <a:pt x="24" y="0"/>
                    </a:lnTo>
                    <a:lnTo>
                      <a:pt x="53" y="67"/>
                    </a:lnTo>
                    <a:lnTo>
                      <a:pt x="29" y="7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5" name="Freeform 1868">
                <a:extLst>
                  <a:ext uri="{FF2B5EF4-FFF2-40B4-BE49-F238E27FC236}">
                    <a16:creationId xmlns:a16="http://schemas.microsoft.com/office/drawing/2014/main" id="{66F227DF-119E-4875-BCAD-E44C17E7095F}"/>
                  </a:ext>
                </a:extLst>
              </p:cNvPr>
              <p:cNvSpPr>
                <a:spLocks noEditPoints="1"/>
              </p:cNvSpPr>
              <p:nvPr/>
            </p:nvSpPr>
            <p:spPr bwMode="auto">
              <a:xfrm>
                <a:off x="2167" y="2153"/>
                <a:ext cx="51" cy="74"/>
              </a:xfrm>
              <a:custGeom>
                <a:avLst/>
                <a:gdLst>
                  <a:gd name="T0" fmla="*/ 1 w 205"/>
                  <a:gd name="T1" fmla="*/ 10 h 296"/>
                  <a:gd name="T2" fmla="*/ 7 w 205"/>
                  <a:gd name="T3" fmla="*/ 15 h 296"/>
                  <a:gd name="T4" fmla="*/ 6 w 205"/>
                  <a:gd name="T5" fmla="*/ 16 h 296"/>
                  <a:gd name="T6" fmla="*/ 0 w 205"/>
                  <a:gd name="T7" fmla="*/ 11 h 296"/>
                  <a:gd name="T8" fmla="*/ 1 w 205"/>
                  <a:gd name="T9" fmla="*/ 10 h 296"/>
                  <a:gd name="T10" fmla="*/ 7 w 205"/>
                  <a:gd name="T11" fmla="*/ 15 h 296"/>
                  <a:gd name="T12" fmla="*/ 9 w 205"/>
                  <a:gd name="T13" fmla="*/ 19 h 296"/>
                  <a:gd name="T14" fmla="*/ 6 w 205"/>
                  <a:gd name="T15" fmla="*/ 16 h 296"/>
                  <a:gd name="T16" fmla="*/ 7 w 205"/>
                  <a:gd name="T17" fmla="*/ 16 h 296"/>
                  <a:gd name="T18" fmla="*/ 7 w 205"/>
                  <a:gd name="T19" fmla="*/ 15 h 296"/>
                  <a:gd name="T20" fmla="*/ 6 w 205"/>
                  <a:gd name="T21" fmla="*/ 16 h 296"/>
                  <a:gd name="T22" fmla="*/ 2 w 205"/>
                  <a:gd name="T23" fmla="*/ 7 h 296"/>
                  <a:gd name="T24" fmla="*/ 3 w 205"/>
                  <a:gd name="T25" fmla="*/ 6 h 296"/>
                  <a:gd name="T26" fmla="*/ 7 w 205"/>
                  <a:gd name="T27" fmla="*/ 15 h 296"/>
                  <a:gd name="T28" fmla="*/ 6 w 205"/>
                  <a:gd name="T29" fmla="*/ 16 h 296"/>
                  <a:gd name="T30" fmla="*/ 2 w 205"/>
                  <a:gd name="T31" fmla="*/ 7 h 296"/>
                  <a:gd name="T32" fmla="*/ 0 w 205"/>
                  <a:gd name="T33" fmla="*/ 3 h 296"/>
                  <a:gd name="T34" fmla="*/ 3 w 205"/>
                  <a:gd name="T35" fmla="*/ 6 h 296"/>
                  <a:gd name="T36" fmla="*/ 2 w 205"/>
                  <a:gd name="T37" fmla="*/ 7 h 296"/>
                  <a:gd name="T38" fmla="*/ 2 w 205"/>
                  <a:gd name="T39" fmla="*/ 7 h 296"/>
                  <a:gd name="T40" fmla="*/ 3 w 205"/>
                  <a:gd name="T41" fmla="*/ 6 h 296"/>
                  <a:gd name="T42" fmla="*/ 11 w 205"/>
                  <a:gd name="T43" fmla="*/ 13 h 296"/>
                  <a:gd name="T44" fmla="*/ 10 w 205"/>
                  <a:gd name="T45" fmla="*/ 14 h 296"/>
                  <a:gd name="T46" fmla="*/ 2 w 205"/>
                  <a:gd name="T47" fmla="*/ 7 h 296"/>
                  <a:gd name="T48" fmla="*/ 3 w 205"/>
                  <a:gd name="T49" fmla="*/ 6 h 296"/>
                  <a:gd name="T50" fmla="*/ 11 w 205"/>
                  <a:gd name="T51" fmla="*/ 14 h 296"/>
                  <a:gd name="T52" fmla="*/ 13 w 205"/>
                  <a:gd name="T53" fmla="*/ 17 h 296"/>
                  <a:gd name="T54" fmla="*/ 10 w 205"/>
                  <a:gd name="T55" fmla="*/ 14 h 296"/>
                  <a:gd name="T56" fmla="*/ 11 w 205"/>
                  <a:gd name="T57" fmla="*/ 14 h 296"/>
                  <a:gd name="T58" fmla="*/ 11 w 205"/>
                  <a:gd name="T59" fmla="*/ 14 h 296"/>
                  <a:gd name="T60" fmla="*/ 10 w 205"/>
                  <a:gd name="T61" fmla="*/ 14 h 296"/>
                  <a:gd name="T62" fmla="*/ 6 w 205"/>
                  <a:gd name="T63" fmla="*/ 4 h 296"/>
                  <a:gd name="T64" fmla="*/ 7 w 205"/>
                  <a:gd name="T65" fmla="*/ 4 h 296"/>
                  <a:gd name="T66" fmla="*/ 11 w 205"/>
                  <a:gd name="T67" fmla="*/ 14 h 296"/>
                  <a:gd name="T68" fmla="*/ 10 w 205"/>
                  <a:gd name="T69" fmla="*/ 14 h 296"/>
                  <a:gd name="T70" fmla="*/ 6 w 205"/>
                  <a:gd name="T71" fmla="*/ 4 h 296"/>
                  <a:gd name="T72" fmla="*/ 4 w 205"/>
                  <a:gd name="T73" fmla="*/ 0 h 296"/>
                  <a:gd name="T74" fmla="*/ 7 w 205"/>
                  <a:gd name="T75" fmla="*/ 3 h 296"/>
                  <a:gd name="T76" fmla="*/ 7 w 205"/>
                  <a:gd name="T77" fmla="*/ 4 h 296"/>
                  <a:gd name="T78" fmla="*/ 6 w 205"/>
                  <a:gd name="T79" fmla="*/ 4 h 296"/>
                  <a:gd name="T80" fmla="*/ 7 w 205"/>
                  <a:gd name="T81" fmla="*/ 3 h 296"/>
                  <a:gd name="T82" fmla="*/ 12 w 205"/>
                  <a:gd name="T83" fmla="*/ 8 h 296"/>
                  <a:gd name="T84" fmla="*/ 10 w 205"/>
                  <a:gd name="T85" fmla="*/ 9 h 296"/>
                  <a:gd name="T86" fmla="*/ 6 w 205"/>
                  <a:gd name="T87" fmla="*/ 4 h 296"/>
                  <a:gd name="T88" fmla="*/ 7 w 205"/>
                  <a:gd name="T89" fmla="*/ 3 h 29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5"/>
                  <a:gd name="T136" fmla="*/ 0 h 296"/>
                  <a:gd name="T137" fmla="*/ 205 w 205"/>
                  <a:gd name="T138" fmla="*/ 296 h 29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5" h="296">
                    <a:moveTo>
                      <a:pt x="15" y="153"/>
                    </a:moveTo>
                    <a:lnTo>
                      <a:pt x="117" y="239"/>
                    </a:lnTo>
                    <a:lnTo>
                      <a:pt x="101" y="257"/>
                    </a:lnTo>
                    <a:lnTo>
                      <a:pt x="0" y="171"/>
                    </a:lnTo>
                    <a:lnTo>
                      <a:pt x="15" y="153"/>
                    </a:lnTo>
                    <a:close/>
                    <a:moveTo>
                      <a:pt x="121" y="243"/>
                    </a:moveTo>
                    <a:lnTo>
                      <a:pt x="146" y="296"/>
                    </a:lnTo>
                    <a:lnTo>
                      <a:pt x="101" y="257"/>
                    </a:lnTo>
                    <a:lnTo>
                      <a:pt x="109" y="248"/>
                    </a:lnTo>
                    <a:lnTo>
                      <a:pt x="121" y="243"/>
                    </a:lnTo>
                    <a:close/>
                    <a:moveTo>
                      <a:pt x="98" y="254"/>
                    </a:moveTo>
                    <a:lnTo>
                      <a:pt x="27" y="107"/>
                    </a:lnTo>
                    <a:lnTo>
                      <a:pt x="50" y="96"/>
                    </a:lnTo>
                    <a:lnTo>
                      <a:pt x="121" y="243"/>
                    </a:lnTo>
                    <a:lnTo>
                      <a:pt x="98" y="254"/>
                    </a:lnTo>
                    <a:close/>
                    <a:moveTo>
                      <a:pt x="27" y="107"/>
                    </a:moveTo>
                    <a:lnTo>
                      <a:pt x="1" y="51"/>
                    </a:lnTo>
                    <a:lnTo>
                      <a:pt x="47" y="92"/>
                    </a:lnTo>
                    <a:lnTo>
                      <a:pt x="39" y="102"/>
                    </a:lnTo>
                    <a:lnTo>
                      <a:pt x="27" y="107"/>
                    </a:lnTo>
                    <a:close/>
                    <a:moveTo>
                      <a:pt x="47" y="92"/>
                    </a:moveTo>
                    <a:lnTo>
                      <a:pt x="180" y="210"/>
                    </a:lnTo>
                    <a:lnTo>
                      <a:pt x="164" y="229"/>
                    </a:lnTo>
                    <a:lnTo>
                      <a:pt x="30" y="112"/>
                    </a:lnTo>
                    <a:lnTo>
                      <a:pt x="47" y="92"/>
                    </a:lnTo>
                    <a:close/>
                    <a:moveTo>
                      <a:pt x="185" y="214"/>
                    </a:moveTo>
                    <a:lnTo>
                      <a:pt x="205" y="264"/>
                    </a:lnTo>
                    <a:lnTo>
                      <a:pt x="164" y="229"/>
                    </a:lnTo>
                    <a:lnTo>
                      <a:pt x="173" y="220"/>
                    </a:lnTo>
                    <a:lnTo>
                      <a:pt x="185" y="214"/>
                    </a:lnTo>
                    <a:close/>
                    <a:moveTo>
                      <a:pt x="160" y="224"/>
                    </a:moveTo>
                    <a:lnTo>
                      <a:pt x="98" y="65"/>
                    </a:lnTo>
                    <a:lnTo>
                      <a:pt x="121" y="55"/>
                    </a:lnTo>
                    <a:lnTo>
                      <a:pt x="185" y="214"/>
                    </a:lnTo>
                    <a:lnTo>
                      <a:pt x="160" y="224"/>
                    </a:lnTo>
                    <a:close/>
                    <a:moveTo>
                      <a:pt x="98" y="65"/>
                    </a:moveTo>
                    <a:lnTo>
                      <a:pt x="71" y="0"/>
                    </a:lnTo>
                    <a:lnTo>
                      <a:pt x="119" y="52"/>
                    </a:lnTo>
                    <a:lnTo>
                      <a:pt x="109" y="60"/>
                    </a:lnTo>
                    <a:lnTo>
                      <a:pt x="98" y="65"/>
                    </a:lnTo>
                    <a:close/>
                    <a:moveTo>
                      <a:pt x="119" y="52"/>
                    </a:moveTo>
                    <a:lnTo>
                      <a:pt x="188" y="128"/>
                    </a:lnTo>
                    <a:lnTo>
                      <a:pt x="169" y="145"/>
                    </a:lnTo>
                    <a:lnTo>
                      <a:pt x="100" y="69"/>
                    </a:lnTo>
                    <a:lnTo>
                      <a:pt x="119"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6" name="Freeform 1869">
                <a:extLst>
                  <a:ext uri="{FF2B5EF4-FFF2-40B4-BE49-F238E27FC236}">
                    <a16:creationId xmlns:a16="http://schemas.microsoft.com/office/drawing/2014/main" id="{9E691F2E-360A-44EE-9A3F-7D1E59D44897}"/>
                  </a:ext>
                </a:extLst>
              </p:cNvPr>
              <p:cNvSpPr>
                <a:spLocks noEditPoints="1"/>
              </p:cNvSpPr>
              <p:nvPr/>
            </p:nvSpPr>
            <p:spPr bwMode="auto">
              <a:xfrm>
                <a:off x="2233" y="2177"/>
                <a:ext cx="13" cy="29"/>
              </a:xfrm>
              <a:custGeom>
                <a:avLst/>
                <a:gdLst>
                  <a:gd name="T0" fmla="*/ 1 w 53"/>
                  <a:gd name="T1" fmla="*/ 2 h 117"/>
                  <a:gd name="T2" fmla="*/ 2 w 53"/>
                  <a:gd name="T3" fmla="*/ 3 h 117"/>
                  <a:gd name="T4" fmla="*/ 1 w 53"/>
                  <a:gd name="T5" fmla="*/ 4 h 117"/>
                  <a:gd name="T6" fmla="*/ 0 w 53"/>
                  <a:gd name="T7" fmla="*/ 3 h 117"/>
                  <a:gd name="T8" fmla="*/ 1 w 53"/>
                  <a:gd name="T9" fmla="*/ 2 h 117"/>
                  <a:gd name="T10" fmla="*/ 2 w 53"/>
                  <a:gd name="T11" fmla="*/ 3 h 117"/>
                  <a:gd name="T12" fmla="*/ 3 w 53"/>
                  <a:gd name="T13" fmla="*/ 7 h 117"/>
                  <a:gd name="T14" fmla="*/ 1 w 53"/>
                  <a:gd name="T15" fmla="*/ 4 h 117"/>
                  <a:gd name="T16" fmla="*/ 2 w 53"/>
                  <a:gd name="T17" fmla="*/ 3 h 117"/>
                  <a:gd name="T18" fmla="*/ 2 w 53"/>
                  <a:gd name="T19" fmla="*/ 3 h 117"/>
                  <a:gd name="T20" fmla="*/ 1 w 53"/>
                  <a:gd name="T21" fmla="*/ 4 h 117"/>
                  <a:gd name="T22" fmla="*/ 0 w 53"/>
                  <a:gd name="T23" fmla="*/ 0 h 117"/>
                  <a:gd name="T24" fmla="*/ 1 w 53"/>
                  <a:gd name="T25" fmla="*/ 0 h 117"/>
                  <a:gd name="T26" fmla="*/ 2 w 53"/>
                  <a:gd name="T27" fmla="*/ 3 h 117"/>
                  <a:gd name="T28" fmla="*/ 1 w 53"/>
                  <a:gd name="T29" fmla="*/ 4 h 11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3"/>
                  <a:gd name="T46" fmla="*/ 0 h 117"/>
                  <a:gd name="T47" fmla="*/ 53 w 53"/>
                  <a:gd name="T48" fmla="*/ 117 h 11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3" h="117">
                    <a:moveTo>
                      <a:pt x="21" y="28"/>
                    </a:moveTo>
                    <a:lnTo>
                      <a:pt x="36" y="50"/>
                    </a:lnTo>
                    <a:lnTo>
                      <a:pt x="16" y="65"/>
                    </a:lnTo>
                    <a:lnTo>
                      <a:pt x="0" y="43"/>
                    </a:lnTo>
                    <a:lnTo>
                      <a:pt x="21" y="28"/>
                    </a:lnTo>
                    <a:close/>
                    <a:moveTo>
                      <a:pt x="39" y="54"/>
                    </a:moveTo>
                    <a:lnTo>
                      <a:pt x="53" y="117"/>
                    </a:lnTo>
                    <a:lnTo>
                      <a:pt x="16" y="65"/>
                    </a:lnTo>
                    <a:lnTo>
                      <a:pt x="27" y="58"/>
                    </a:lnTo>
                    <a:lnTo>
                      <a:pt x="39" y="54"/>
                    </a:lnTo>
                    <a:close/>
                    <a:moveTo>
                      <a:pt x="13" y="61"/>
                    </a:moveTo>
                    <a:lnTo>
                      <a:pt x="1" y="7"/>
                    </a:lnTo>
                    <a:lnTo>
                      <a:pt x="25" y="0"/>
                    </a:lnTo>
                    <a:lnTo>
                      <a:pt x="39" y="54"/>
                    </a:lnTo>
                    <a:lnTo>
                      <a:pt x="13" y="6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7" name="Freeform 1870">
                <a:extLst>
                  <a:ext uri="{FF2B5EF4-FFF2-40B4-BE49-F238E27FC236}">
                    <a16:creationId xmlns:a16="http://schemas.microsoft.com/office/drawing/2014/main" id="{A03FAB82-42A8-401C-9CD8-52910857E50A}"/>
                  </a:ext>
                </a:extLst>
              </p:cNvPr>
              <p:cNvSpPr>
                <a:spLocks noEditPoints="1"/>
              </p:cNvSpPr>
              <p:nvPr/>
            </p:nvSpPr>
            <p:spPr bwMode="auto">
              <a:xfrm>
                <a:off x="2222" y="2135"/>
                <a:ext cx="13" cy="20"/>
              </a:xfrm>
              <a:custGeom>
                <a:avLst/>
                <a:gdLst>
                  <a:gd name="T0" fmla="*/ 1 w 54"/>
                  <a:gd name="T1" fmla="*/ 5 h 82"/>
                  <a:gd name="T2" fmla="*/ 1 w 54"/>
                  <a:gd name="T3" fmla="*/ 3 h 82"/>
                  <a:gd name="T4" fmla="*/ 2 w 54"/>
                  <a:gd name="T5" fmla="*/ 3 h 82"/>
                  <a:gd name="T6" fmla="*/ 3 w 54"/>
                  <a:gd name="T7" fmla="*/ 4 h 82"/>
                  <a:gd name="T8" fmla="*/ 1 w 54"/>
                  <a:gd name="T9" fmla="*/ 5 h 82"/>
                  <a:gd name="T10" fmla="*/ 1 w 54"/>
                  <a:gd name="T11" fmla="*/ 3 h 82"/>
                  <a:gd name="T12" fmla="*/ 0 w 54"/>
                  <a:gd name="T13" fmla="*/ 0 h 82"/>
                  <a:gd name="T14" fmla="*/ 2 w 54"/>
                  <a:gd name="T15" fmla="*/ 3 h 82"/>
                  <a:gd name="T16" fmla="*/ 2 w 54"/>
                  <a:gd name="T17" fmla="*/ 3 h 82"/>
                  <a:gd name="T18" fmla="*/ 1 w 54"/>
                  <a:gd name="T19" fmla="*/ 3 h 82"/>
                  <a:gd name="T20" fmla="*/ 2 w 54"/>
                  <a:gd name="T21" fmla="*/ 3 h 82"/>
                  <a:gd name="T22" fmla="*/ 3 w 54"/>
                  <a:gd name="T23" fmla="*/ 4 h 82"/>
                  <a:gd name="T24" fmla="*/ 2 w 54"/>
                  <a:gd name="T25" fmla="*/ 5 h 82"/>
                  <a:gd name="T26" fmla="*/ 1 w 54"/>
                  <a:gd name="T27" fmla="*/ 4 h 82"/>
                  <a:gd name="T28" fmla="*/ 2 w 54"/>
                  <a:gd name="T29" fmla="*/ 3 h 8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
                  <a:gd name="T46" fmla="*/ 0 h 82"/>
                  <a:gd name="T47" fmla="*/ 54 w 54"/>
                  <a:gd name="T48" fmla="*/ 82 h 8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 h="82">
                    <a:moveTo>
                      <a:pt x="23" y="81"/>
                    </a:moveTo>
                    <a:lnTo>
                      <a:pt x="17" y="59"/>
                    </a:lnTo>
                    <a:lnTo>
                      <a:pt x="41" y="51"/>
                    </a:lnTo>
                    <a:lnTo>
                      <a:pt x="47" y="73"/>
                    </a:lnTo>
                    <a:lnTo>
                      <a:pt x="23" y="81"/>
                    </a:lnTo>
                    <a:close/>
                    <a:moveTo>
                      <a:pt x="17" y="59"/>
                    </a:moveTo>
                    <a:lnTo>
                      <a:pt x="0" y="0"/>
                    </a:lnTo>
                    <a:lnTo>
                      <a:pt x="39" y="47"/>
                    </a:lnTo>
                    <a:lnTo>
                      <a:pt x="29" y="55"/>
                    </a:lnTo>
                    <a:lnTo>
                      <a:pt x="17" y="59"/>
                    </a:lnTo>
                    <a:close/>
                    <a:moveTo>
                      <a:pt x="39" y="47"/>
                    </a:moveTo>
                    <a:lnTo>
                      <a:pt x="54" y="66"/>
                    </a:lnTo>
                    <a:lnTo>
                      <a:pt x="35" y="82"/>
                    </a:lnTo>
                    <a:lnTo>
                      <a:pt x="19" y="63"/>
                    </a:lnTo>
                    <a:lnTo>
                      <a:pt x="39" y="4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8" name="Freeform 1871">
                <a:extLst>
                  <a:ext uri="{FF2B5EF4-FFF2-40B4-BE49-F238E27FC236}">
                    <a16:creationId xmlns:a16="http://schemas.microsoft.com/office/drawing/2014/main" id="{16FE45F7-FB26-4B9A-9F4F-E76BF3C03BDF}"/>
                  </a:ext>
                </a:extLst>
              </p:cNvPr>
              <p:cNvSpPr>
                <a:spLocks noEditPoints="1"/>
              </p:cNvSpPr>
              <p:nvPr/>
            </p:nvSpPr>
            <p:spPr bwMode="auto">
              <a:xfrm>
                <a:off x="2242" y="2159"/>
                <a:ext cx="22" cy="36"/>
              </a:xfrm>
              <a:custGeom>
                <a:avLst/>
                <a:gdLst>
                  <a:gd name="T0" fmla="*/ 1 w 85"/>
                  <a:gd name="T1" fmla="*/ 2 h 145"/>
                  <a:gd name="T2" fmla="*/ 5 w 85"/>
                  <a:gd name="T3" fmla="*/ 5 h 145"/>
                  <a:gd name="T4" fmla="*/ 3 w 85"/>
                  <a:gd name="T5" fmla="*/ 6 h 145"/>
                  <a:gd name="T6" fmla="*/ 0 w 85"/>
                  <a:gd name="T7" fmla="*/ 3 h 145"/>
                  <a:gd name="T8" fmla="*/ 1 w 85"/>
                  <a:gd name="T9" fmla="*/ 2 h 145"/>
                  <a:gd name="T10" fmla="*/ 5 w 85"/>
                  <a:gd name="T11" fmla="*/ 6 h 145"/>
                  <a:gd name="T12" fmla="*/ 6 w 85"/>
                  <a:gd name="T13" fmla="*/ 9 h 145"/>
                  <a:gd name="T14" fmla="*/ 3 w 85"/>
                  <a:gd name="T15" fmla="*/ 6 h 145"/>
                  <a:gd name="T16" fmla="*/ 4 w 85"/>
                  <a:gd name="T17" fmla="*/ 6 h 145"/>
                  <a:gd name="T18" fmla="*/ 5 w 85"/>
                  <a:gd name="T19" fmla="*/ 6 h 145"/>
                  <a:gd name="T20" fmla="*/ 3 w 85"/>
                  <a:gd name="T21" fmla="*/ 6 h 145"/>
                  <a:gd name="T22" fmla="*/ 2 w 85"/>
                  <a:gd name="T23" fmla="*/ 0 h 145"/>
                  <a:gd name="T24" fmla="*/ 3 w 85"/>
                  <a:gd name="T25" fmla="*/ 0 h 145"/>
                  <a:gd name="T26" fmla="*/ 5 w 85"/>
                  <a:gd name="T27" fmla="*/ 6 h 145"/>
                  <a:gd name="T28" fmla="*/ 3 w 85"/>
                  <a:gd name="T29" fmla="*/ 6 h 1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145"/>
                  <a:gd name="T47" fmla="*/ 85 w 85"/>
                  <a:gd name="T48" fmla="*/ 145 h 1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145">
                    <a:moveTo>
                      <a:pt x="20" y="27"/>
                    </a:moveTo>
                    <a:lnTo>
                      <a:pt x="70" y="88"/>
                    </a:lnTo>
                    <a:lnTo>
                      <a:pt x="50" y="104"/>
                    </a:lnTo>
                    <a:lnTo>
                      <a:pt x="0" y="43"/>
                    </a:lnTo>
                    <a:lnTo>
                      <a:pt x="20" y="27"/>
                    </a:lnTo>
                    <a:close/>
                    <a:moveTo>
                      <a:pt x="72" y="93"/>
                    </a:moveTo>
                    <a:lnTo>
                      <a:pt x="85" y="145"/>
                    </a:lnTo>
                    <a:lnTo>
                      <a:pt x="50" y="104"/>
                    </a:lnTo>
                    <a:lnTo>
                      <a:pt x="60" y="95"/>
                    </a:lnTo>
                    <a:lnTo>
                      <a:pt x="72" y="93"/>
                    </a:lnTo>
                    <a:close/>
                    <a:moveTo>
                      <a:pt x="48" y="99"/>
                    </a:moveTo>
                    <a:lnTo>
                      <a:pt x="26" y="6"/>
                    </a:lnTo>
                    <a:lnTo>
                      <a:pt x="50" y="0"/>
                    </a:lnTo>
                    <a:lnTo>
                      <a:pt x="72" y="93"/>
                    </a:lnTo>
                    <a:lnTo>
                      <a:pt x="48" y="9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09" name="Freeform 1872">
                <a:extLst>
                  <a:ext uri="{FF2B5EF4-FFF2-40B4-BE49-F238E27FC236}">
                    <a16:creationId xmlns:a16="http://schemas.microsoft.com/office/drawing/2014/main" id="{AD2AA3AF-6D1F-4FB2-A3B5-967E1AB93FAC}"/>
                  </a:ext>
                </a:extLst>
              </p:cNvPr>
              <p:cNvSpPr>
                <a:spLocks noEditPoints="1"/>
              </p:cNvSpPr>
              <p:nvPr/>
            </p:nvSpPr>
            <p:spPr bwMode="auto">
              <a:xfrm>
                <a:off x="2258" y="2153"/>
                <a:ext cx="20" cy="28"/>
              </a:xfrm>
              <a:custGeom>
                <a:avLst/>
                <a:gdLst>
                  <a:gd name="T0" fmla="*/ 1 w 83"/>
                  <a:gd name="T1" fmla="*/ 0 h 113"/>
                  <a:gd name="T2" fmla="*/ 5 w 83"/>
                  <a:gd name="T3" fmla="*/ 4 h 113"/>
                  <a:gd name="T4" fmla="*/ 4 w 83"/>
                  <a:gd name="T5" fmla="*/ 5 h 113"/>
                  <a:gd name="T6" fmla="*/ 0 w 83"/>
                  <a:gd name="T7" fmla="*/ 1 h 113"/>
                  <a:gd name="T8" fmla="*/ 1 w 83"/>
                  <a:gd name="T9" fmla="*/ 0 h 113"/>
                  <a:gd name="T10" fmla="*/ 5 w 83"/>
                  <a:gd name="T11" fmla="*/ 5 h 113"/>
                  <a:gd name="T12" fmla="*/ 5 w 83"/>
                  <a:gd name="T13" fmla="*/ 7 h 113"/>
                  <a:gd name="T14" fmla="*/ 4 w 83"/>
                  <a:gd name="T15" fmla="*/ 5 h 113"/>
                  <a:gd name="T16" fmla="*/ 4 w 83"/>
                  <a:gd name="T17" fmla="*/ 5 h 113"/>
                  <a:gd name="T18" fmla="*/ 5 w 83"/>
                  <a:gd name="T19" fmla="*/ 5 h 113"/>
                  <a:gd name="T20" fmla="*/ 3 w 83"/>
                  <a:gd name="T21" fmla="*/ 5 h 113"/>
                  <a:gd name="T22" fmla="*/ 3 w 83"/>
                  <a:gd name="T23" fmla="*/ 4 h 113"/>
                  <a:gd name="T24" fmla="*/ 5 w 83"/>
                  <a:gd name="T25" fmla="*/ 4 h 113"/>
                  <a:gd name="T26" fmla="*/ 5 w 83"/>
                  <a:gd name="T27" fmla="*/ 5 h 113"/>
                  <a:gd name="T28" fmla="*/ 3 w 83"/>
                  <a:gd name="T29" fmla="*/ 5 h 11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113"/>
                  <a:gd name="T47" fmla="*/ 83 w 83"/>
                  <a:gd name="T48" fmla="*/ 113 h 11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113">
                    <a:moveTo>
                      <a:pt x="19" y="0"/>
                    </a:moveTo>
                    <a:lnTo>
                      <a:pt x="80" y="70"/>
                    </a:lnTo>
                    <a:lnTo>
                      <a:pt x="61" y="86"/>
                    </a:lnTo>
                    <a:lnTo>
                      <a:pt x="0" y="17"/>
                    </a:lnTo>
                    <a:lnTo>
                      <a:pt x="19" y="0"/>
                    </a:lnTo>
                    <a:close/>
                    <a:moveTo>
                      <a:pt x="83" y="78"/>
                    </a:moveTo>
                    <a:lnTo>
                      <a:pt x="83" y="113"/>
                    </a:lnTo>
                    <a:lnTo>
                      <a:pt x="61" y="86"/>
                    </a:lnTo>
                    <a:lnTo>
                      <a:pt x="70" y="78"/>
                    </a:lnTo>
                    <a:lnTo>
                      <a:pt x="83" y="78"/>
                    </a:lnTo>
                    <a:close/>
                    <a:moveTo>
                      <a:pt x="58" y="78"/>
                    </a:moveTo>
                    <a:lnTo>
                      <a:pt x="58" y="62"/>
                    </a:lnTo>
                    <a:lnTo>
                      <a:pt x="83" y="62"/>
                    </a:lnTo>
                    <a:lnTo>
                      <a:pt x="83" y="78"/>
                    </a:lnTo>
                    <a:lnTo>
                      <a:pt x="58" y="7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0" name="Freeform 1873">
                <a:extLst>
                  <a:ext uri="{FF2B5EF4-FFF2-40B4-BE49-F238E27FC236}">
                    <a16:creationId xmlns:a16="http://schemas.microsoft.com/office/drawing/2014/main" id="{E1C6CFDD-173E-4D28-977F-72C4591498DE}"/>
                  </a:ext>
                </a:extLst>
              </p:cNvPr>
              <p:cNvSpPr>
                <a:spLocks noEditPoints="1"/>
              </p:cNvSpPr>
              <p:nvPr/>
            </p:nvSpPr>
            <p:spPr bwMode="auto">
              <a:xfrm>
                <a:off x="2280" y="2140"/>
                <a:ext cx="21" cy="39"/>
              </a:xfrm>
              <a:custGeom>
                <a:avLst/>
                <a:gdLst>
                  <a:gd name="T0" fmla="*/ 1 w 80"/>
                  <a:gd name="T1" fmla="*/ 2 h 159"/>
                  <a:gd name="T2" fmla="*/ 5 w 80"/>
                  <a:gd name="T3" fmla="*/ 6 h 159"/>
                  <a:gd name="T4" fmla="*/ 3 w 80"/>
                  <a:gd name="T5" fmla="*/ 7 h 159"/>
                  <a:gd name="T6" fmla="*/ 0 w 80"/>
                  <a:gd name="T7" fmla="*/ 3 h 159"/>
                  <a:gd name="T8" fmla="*/ 1 w 80"/>
                  <a:gd name="T9" fmla="*/ 2 h 159"/>
                  <a:gd name="T10" fmla="*/ 5 w 80"/>
                  <a:gd name="T11" fmla="*/ 6 h 159"/>
                  <a:gd name="T12" fmla="*/ 6 w 80"/>
                  <a:gd name="T13" fmla="*/ 10 h 159"/>
                  <a:gd name="T14" fmla="*/ 3 w 80"/>
                  <a:gd name="T15" fmla="*/ 7 h 159"/>
                  <a:gd name="T16" fmla="*/ 4 w 80"/>
                  <a:gd name="T17" fmla="*/ 6 h 159"/>
                  <a:gd name="T18" fmla="*/ 5 w 80"/>
                  <a:gd name="T19" fmla="*/ 6 h 159"/>
                  <a:gd name="T20" fmla="*/ 3 w 80"/>
                  <a:gd name="T21" fmla="*/ 6 h 159"/>
                  <a:gd name="T22" fmla="*/ 2 w 80"/>
                  <a:gd name="T23" fmla="*/ 0 h 159"/>
                  <a:gd name="T24" fmla="*/ 3 w 80"/>
                  <a:gd name="T25" fmla="*/ 0 h 159"/>
                  <a:gd name="T26" fmla="*/ 5 w 80"/>
                  <a:gd name="T27" fmla="*/ 6 h 159"/>
                  <a:gd name="T28" fmla="*/ 3 w 80"/>
                  <a:gd name="T29" fmla="*/ 6 h 1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159"/>
                  <a:gd name="T47" fmla="*/ 80 w 80"/>
                  <a:gd name="T48" fmla="*/ 159 h 1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159">
                    <a:moveTo>
                      <a:pt x="20" y="31"/>
                    </a:moveTo>
                    <a:lnTo>
                      <a:pt x="68" y="97"/>
                    </a:lnTo>
                    <a:lnTo>
                      <a:pt x="47" y="112"/>
                    </a:lnTo>
                    <a:lnTo>
                      <a:pt x="0" y="46"/>
                    </a:lnTo>
                    <a:lnTo>
                      <a:pt x="20" y="31"/>
                    </a:lnTo>
                    <a:close/>
                    <a:moveTo>
                      <a:pt x="70" y="103"/>
                    </a:moveTo>
                    <a:lnTo>
                      <a:pt x="80" y="159"/>
                    </a:lnTo>
                    <a:lnTo>
                      <a:pt x="47" y="112"/>
                    </a:lnTo>
                    <a:lnTo>
                      <a:pt x="57" y="105"/>
                    </a:lnTo>
                    <a:lnTo>
                      <a:pt x="70" y="103"/>
                    </a:lnTo>
                    <a:close/>
                    <a:moveTo>
                      <a:pt x="45" y="107"/>
                    </a:moveTo>
                    <a:lnTo>
                      <a:pt x="26" y="6"/>
                    </a:lnTo>
                    <a:lnTo>
                      <a:pt x="51" y="0"/>
                    </a:lnTo>
                    <a:lnTo>
                      <a:pt x="70" y="103"/>
                    </a:lnTo>
                    <a:lnTo>
                      <a:pt x="45" y="10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1" name="Freeform 1874">
                <a:extLst>
                  <a:ext uri="{FF2B5EF4-FFF2-40B4-BE49-F238E27FC236}">
                    <a16:creationId xmlns:a16="http://schemas.microsoft.com/office/drawing/2014/main" id="{A422C899-BE16-4B87-AFA8-1450FF9D7FBE}"/>
                  </a:ext>
                </a:extLst>
              </p:cNvPr>
              <p:cNvSpPr>
                <a:spLocks noEditPoints="1"/>
              </p:cNvSpPr>
              <p:nvPr/>
            </p:nvSpPr>
            <p:spPr bwMode="auto">
              <a:xfrm>
                <a:off x="2295" y="2136"/>
                <a:ext cx="24" cy="34"/>
              </a:xfrm>
              <a:custGeom>
                <a:avLst/>
                <a:gdLst>
                  <a:gd name="T0" fmla="*/ 1 w 98"/>
                  <a:gd name="T1" fmla="*/ 0 h 137"/>
                  <a:gd name="T2" fmla="*/ 5 w 98"/>
                  <a:gd name="T3" fmla="*/ 5 h 137"/>
                  <a:gd name="T4" fmla="*/ 4 w 98"/>
                  <a:gd name="T5" fmla="*/ 6 h 137"/>
                  <a:gd name="T6" fmla="*/ 0 w 98"/>
                  <a:gd name="T7" fmla="*/ 1 h 137"/>
                  <a:gd name="T8" fmla="*/ 1 w 98"/>
                  <a:gd name="T9" fmla="*/ 0 h 137"/>
                  <a:gd name="T10" fmla="*/ 6 w 98"/>
                  <a:gd name="T11" fmla="*/ 6 h 137"/>
                  <a:gd name="T12" fmla="*/ 6 w 98"/>
                  <a:gd name="T13" fmla="*/ 8 h 137"/>
                  <a:gd name="T14" fmla="*/ 4 w 98"/>
                  <a:gd name="T15" fmla="*/ 6 h 137"/>
                  <a:gd name="T16" fmla="*/ 5 w 98"/>
                  <a:gd name="T17" fmla="*/ 6 h 137"/>
                  <a:gd name="T18" fmla="*/ 6 w 98"/>
                  <a:gd name="T19" fmla="*/ 6 h 137"/>
                  <a:gd name="T20" fmla="*/ 4 w 98"/>
                  <a:gd name="T21" fmla="*/ 6 h 137"/>
                  <a:gd name="T22" fmla="*/ 3 w 98"/>
                  <a:gd name="T23" fmla="*/ 1 h 137"/>
                  <a:gd name="T24" fmla="*/ 5 w 98"/>
                  <a:gd name="T25" fmla="*/ 1 h 137"/>
                  <a:gd name="T26" fmla="*/ 6 w 98"/>
                  <a:gd name="T27" fmla="*/ 6 h 137"/>
                  <a:gd name="T28" fmla="*/ 4 w 98"/>
                  <a:gd name="T29" fmla="*/ 6 h 13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8"/>
                  <a:gd name="T46" fmla="*/ 0 h 137"/>
                  <a:gd name="T47" fmla="*/ 98 w 98"/>
                  <a:gd name="T48" fmla="*/ 137 h 13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8" h="137">
                    <a:moveTo>
                      <a:pt x="20" y="0"/>
                    </a:moveTo>
                    <a:lnTo>
                      <a:pt x="89" y="85"/>
                    </a:lnTo>
                    <a:lnTo>
                      <a:pt x="70" y="101"/>
                    </a:lnTo>
                    <a:lnTo>
                      <a:pt x="0" y="15"/>
                    </a:lnTo>
                    <a:lnTo>
                      <a:pt x="20" y="0"/>
                    </a:lnTo>
                    <a:close/>
                    <a:moveTo>
                      <a:pt x="93" y="92"/>
                    </a:moveTo>
                    <a:lnTo>
                      <a:pt x="98" y="137"/>
                    </a:lnTo>
                    <a:lnTo>
                      <a:pt x="70" y="101"/>
                    </a:lnTo>
                    <a:lnTo>
                      <a:pt x="80" y="94"/>
                    </a:lnTo>
                    <a:lnTo>
                      <a:pt x="93" y="92"/>
                    </a:lnTo>
                    <a:close/>
                    <a:moveTo>
                      <a:pt x="67" y="95"/>
                    </a:moveTo>
                    <a:lnTo>
                      <a:pt x="58" y="25"/>
                    </a:lnTo>
                    <a:lnTo>
                      <a:pt x="83" y="22"/>
                    </a:lnTo>
                    <a:lnTo>
                      <a:pt x="93" y="92"/>
                    </a:lnTo>
                    <a:lnTo>
                      <a:pt x="67" y="9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2" name="Freeform 1875">
                <a:extLst>
                  <a:ext uri="{FF2B5EF4-FFF2-40B4-BE49-F238E27FC236}">
                    <a16:creationId xmlns:a16="http://schemas.microsoft.com/office/drawing/2014/main" id="{12F7AD6F-D1B1-4FC0-8B6A-EA1B6D9D758B}"/>
                  </a:ext>
                </a:extLst>
              </p:cNvPr>
              <p:cNvSpPr>
                <a:spLocks noEditPoints="1"/>
              </p:cNvSpPr>
              <p:nvPr/>
            </p:nvSpPr>
            <p:spPr bwMode="auto">
              <a:xfrm>
                <a:off x="2305" y="2108"/>
                <a:ext cx="15" cy="22"/>
              </a:xfrm>
              <a:custGeom>
                <a:avLst/>
                <a:gdLst>
                  <a:gd name="T0" fmla="*/ 0 w 62"/>
                  <a:gd name="T1" fmla="*/ 4 h 89"/>
                  <a:gd name="T2" fmla="*/ 0 w 62"/>
                  <a:gd name="T3" fmla="*/ 2 h 89"/>
                  <a:gd name="T4" fmla="*/ 2 w 62"/>
                  <a:gd name="T5" fmla="*/ 2 h 89"/>
                  <a:gd name="T6" fmla="*/ 2 w 62"/>
                  <a:gd name="T7" fmla="*/ 4 h 89"/>
                  <a:gd name="T8" fmla="*/ 0 w 62"/>
                  <a:gd name="T9" fmla="*/ 4 h 89"/>
                  <a:gd name="T10" fmla="*/ 0 w 62"/>
                  <a:gd name="T11" fmla="*/ 2 h 89"/>
                  <a:gd name="T12" fmla="*/ 0 w 62"/>
                  <a:gd name="T13" fmla="*/ 0 h 89"/>
                  <a:gd name="T14" fmla="*/ 1 w 62"/>
                  <a:gd name="T15" fmla="*/ 2 h 89"/>
                  <a:gd name="T16" fmla="*/ 1 w 62"/>
                  <a:gd name="T17" fmla="*/ 2 h 89"/>
                  <a:gd name="T18" fmla="*/ 0 w 62"/>
                  <a:gd name="T19" fmla="*/ 2 h 89"/>
                  <a:gd name="T20" fmla="*/ 1 w 62"/>
                  <a:gd name="T21" fmla="*/ 2 h 89"/>
                  <a:gd name="T22" fmla="*/ 4 w 62"/>
                  <a:gd name="T23" fmla="*/ 4 h 89"/>
                  <a:gd name="T24" fmla="*/ 2 w 62"/>
                  <a:gd name="T25" fmla="*/ 5 h 89"/>
                  <a:gd name="T26" fmla="*/ 0 w 62"/>
                  <a:gd name="T27" fmla="*/ 3 h 89"/>
                  <a:gd name="T28" fmla="*/ 1 w 62"/>
                  <a:gd name="T29" fmla="*/ 2 h 8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2"/>
                  <a:gd name="T46" fmla="*/ 0 h 89"/>
                  <a:gd name="T47" fmla="*/ 62 w 62"/>
                  <a:gd name="T48" fmla="*/ 89 h 8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2" h="89">
                    <a:moveTo>
                      <a:pt x="8" y="69"/>
                    </a:moveTo>
                    <a:lnTo>
                      <a:pt x="4" y="40"/>
                    </a:lnTo>
                    <a:lnTo>
                      <a:pt x="30" y="38"/>
                    </a:lnTo>
                    <a:lnTo>
                      <a:pt x="33" y="67"/>
                    </a:lnTo>
                    <a:lnTo>
                      <a:pt x="8" y="69"/>
                    </a:lnTo>
                    <a:close/>
                    <a:moveTo>
                      <a:pt x="4" y="40"/>
                    </a:moveTo>
                    <a:lnTo>
                      <a:pt x="0" y="0"/>
                    </a:lnTo>
                    <a:lnTo>
                      <a:pt x="26" y="31"/>
                    </a:lnTo>
                    <a:lnTo>
                      <a:pt x="17" y="39"/>
                    </a:lnTo>
                    <a:lnTo>
                      <a:pt x="4" y="40"/>
                    </a:lnTo>
                    <a:close/>
                    <a:moveTo>
                      <a:pt x="26" y="31"/>
                    </a:moveTo>
                    <a:lnTo>
                      <a:pt x="62" y="72"/>
                    </a:lnTo>
                    <a:lnTo>
                      <a:pt x="42" y="89"/>
                    </a:lnTo>
                    <a:lnTo>
                      <a:pt x="7" y="47"/>
                    </a:lnTo>
                    <a:lnTo>
                      <a:pt x="26" y="3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3" name="Freeform 1876">
                <a:extLst>
                  <a:ext uri="{FF2B5EF4-FFF2-40B4-BE49-F238E27FC236}">
                    <a16:creationId xmlns:a16="http://schemas.microsoft.com/office/drawing/2014/main" id="{055B8E4A-982B-4429-8090-41705AC1879E}"/>
                  </a:ext>
                </a:extLst>
              </p:cNvPr>
              <p:cNvSpPr>
                <a:spLocks noEditPoints="1"/>
              </p:cNvSpPr>
              <p:nvPr/>
            </p:nvSpPr>
            <p:spPr bwMode="auto">
              <a:xfrm>
                <a:off x="2327" y="2101"/>
                <a:ext cx="20" cy="29"/>
              </a:xfrm>
              <a:custGeom>
                <a:avLst/>
                <a:gdLst>
                  <a:gd name="T0" fmla="*/ 1 w 82"/>
                  <a:gd name="T1" fmla="*/ 7 h 118"/>
                  <a:gd name="T2" fmla="*/ 0 w 82"/>
                  <a:gd name="T3" fmla="*/ 2 h 118"/>
                  <a:gd name="T4" fmla="*/ 2 w 82"/>
                  <a:gd name="T5" fmla="*/ 2 h 118"/>
                  <a:gd name="T6" fmla="*/ 2 w 82"/>
                  <a:gd name="T7" fmla="*/ 7 h 118"/>
                  <a:gd name="T8" fmla="*/ 1 w 82"/>
                  <a:gd name="T9" fmla="*/ 7 h 118"/>
                  <a:gd name="T10" fmla="*/ 0 w 82"/>
                  <a:gd name="T11" fmla="*/ 2 h 118"/>
                  <a:gd name="T12" fmla="*/ 0 w 82"/>
                  <a:gd name="T13" fmla="*/ 0 h 118"/>
                  <a:gd name="T14" fmla="*/ 2 w 82"/>
                  <a:gd name="T15" fmla="*/ 2 h 118"/>
                  <a:gd name="T16" fmla="*/ 1 w 82"/>
                  <a:gd name="T17" fmla="*/ 2 h 118"/>
                  <a:gd name="T18" fmla="*/ 0 w 82"/>
                  <a:gd name="T19" fmla="*/ 2 h 118"/>
                  <a:gd name="T20" fmla="*/ 2 w 82"/>
                  <a:gd name="T21" fmla="*/ 2 h 118"/>
                  <a:gd name="T22" fmla="*/ 5 w 82"/>
                  <a:gd name="T23" fmla="*/ 6 h 118"/>
                  <a:gd name="T24" fmla="*/ 4 w 82"/>
                  <a:gd name="T25" fmla="*/ 7 h 118"/>
                  <a:gd name="T26" fmla="*/ 0 w 82"/>
                  <a:gd name="T27" fmla="*/ 3 h 118"/>
                  <a:gd name="T28" fmla="*/ 2 w 82"/>
                  <a:gd name="T29" fmla="*/ 2 h 1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2"/>
                  <a:gd name="T46" fmla="*/ 0 h 118"/>
                  <a:gd name="T47" fmla="*/ 82 w 82"/>
                  <a:gd name="T48" fmla="*/ 118 h 1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2" h="118">
                    <a:moveTo>
                      <a:pt x="15" y="118"/>
                    </a:moveTo>
                    <a:lnTo>
                      <a:pt x="5" y="42"/>
                    </a:lnTo>
                    <a:lnTo>
                      <a:pt x="30" y="40"/>
                    </a:lnTo>
                    <a:lnTo>
                      <a:pt x="40" y="116"/>
                    </a:lnTo>
                    <a:lnTo>
                      <a:pt x="15" y="118"/>
                    </a:lnTo>
                    <a:close/>
                    <a:moveTo>
                      <a:pt x="5" y="42"/>
                    </a:moveTo>
                    <a:lnTo>
                      <a:pt x="0" y="0"/>
                    </a:lnTo>
                    <a:lnTo>
                      <a:pt x="28" y="32"/>
                    </a:lnTo>
                    <a:lnTo>
                      <a:pt x="18" y="41"/>
                    </a:lnTo>
                    <a:lnTo>
                      <a:pt x="5" y="42"/>
                    </a:lnTo>
                    <a:close/>
                    <a:moveTo>
                      <a:pt x="28" y="32"/>
                    </a:moveTo>
                    <a:lnTo>
                      <a:pt x="82" y="96"/>
                    </a:lnTo>
                    <a:lnTo>
                      <a:pt x="62" y="112"/>
                    </a:lnTo>
                    <a:lnTo>
                      <a:pt x="8" y="48"/>
                    </a:lnTo>
                    <a:lnTo>
                      <a:pt x="28" y="3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4" name="Freeform 1877">
                <a:extLst>
                  <a:ext uri="{FF2B5EF4-FFF2-40B4-BE49-F238E27FC236}">
                    <a16:creationId xmlns:a16="http://schemas.microsoft.com/office/drawing/2014/main" id="{E863257A-7E2B-47FD-BB40-110E83D768F1}"/>
                  </a:ext>
                </a:extLst>
              </p:cNvPr>
              <p:cNvSpPr>
                <a:spLocks noEditPoints="1"/>
              </p:cNvSpPr>
              <p:nvPr/>
            </p:nvSpPr>
            <p:spPr bwMode="auto">
              <a:xfrm>
                <a:off x="2361" y="2114"/>
                <a:ext cx="26" cy="36"/>
              </a:xfrm>
              <a:custGeom>
                <a:avLst/>
                <a:gdLst>
                  <a:gd name="T0" fmla="*/ 1 w 101"/>
                  <a:gd name="T1" fmla="*/ 0 h 143"/>
                  <a:gd name="T2" fmla="*/ 6 w 101"/>
                  <a:gd name="T3" fmla="*/ 6 h 143"/>
                  <a:gd name="T4" fmla="*/ 5 w 101"/>
                  <a:gd name="T5" fmla="*/ 7 h 143"/>
                  <a:gd name="T6" fmla="*/ 0 w 101"/>
                  <a:gd name="T7" fmla="*/ 1 h 143"/>
                  <a:gd name="T8" fmla="*/ 1 w 101"/>
                  <a:gd name="T9" fmla="*/ 0 h 143"/>
                  <a:gd name="T10" fmla="*/ 6 w 101"/>
                  <a:gd name="T11" fmla="*/ 7 h 143"/>
                  <a:gd name="T12" fmla="*/ 7 w 101"/>
                  <a:gd name="T13" fmla="*/ 9 h 143"/>
                  <a:gd name="T14" fmla="*/ 5 w 101"/>
                  <a:gd name="T15" fmla="*/ 7 h 143"/>
                  <a:gd name="T16" fmla="*/ 6 w 101"/>
                  <a:gd name="T17" fmla="*/ 7 h 143"/>
                  <a:gd name="T18" fmla="*/ 6 w 101"/>
                  <a:gd name="T19" fmla="*/ 7 h 143"/>
                  <a:gd name="T20" fmla="*/ 5 w 101"/>
                  <a:gd name="T21" fmla="*/ 7 h 143"/>
                  <a:gd name="T22" fmla="*/ 4 w 101"/>
                  <a:gd name="T23" fmla="*/ 1 h 143"/>
                  <a:gd name="T24" fmla="*/ 6 w 101"/>
                  <a:gd name="T25" fmla="*/ 1 h 143"/>
                  <a:gd name="T26" fmla="*/ 6 w 101"/>
                  <a:gd name="T27" fmla="*/ 7 h 143"/>
                  <a:gd name="T28" fmla="*/ 5 w 101"/>
                  <a:gd name="T29" fmla="*/ 7 h 14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1"/>
                  <a:gd name="T46" fmla="*/ 0 h 143"/>
                  <a:gd name="T47" fmla="*/ 101 w 101"/>
                  <a:gd name="T48" fmla="*/ 143 h 14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1" h="143">
                    <a:moveTo>
                      <a:pt x="20" y="0"/>
                    </a:moveTo>
                    <a:lnTo>
                      <a:pt x="96" y="95"/>
                    </a:lnTo>
                    <a:lnTo>
                      <a:pt x="76" y="111"/>
                    </a:lnTo>
                    <a:lnTo>
                      <a:pt x="0" y="15"/>
                    </a:lnTo>
                    <a:lnTo>
                      <a:pt x="20" y="0"/>
                    </a:lnTo>
                    <a:close/>
                    <a:moveTo>
                      <a:pt x="99" y="103"/>
                    </a:moveTo>
                    <a:lnTo>
                      <a:pt x="101" y="143"/>
                    </a:lnTo>
                    <a:lnTo>
                      <a:pt x="76" y="111"/>
                    </a:lnTo>
                    <a:lnTo>
                      <a:pt x="86" y="104"/>
                    </a:lnTo>
                    <a:lnTo>
                      <a:pt x="99" y="103"/>
                    </a:lnTo>
                    <a:close/>
                    <a:moveTo>
                      <a:pt x="74" y="104"/>
                    </a:moveTo>
                    <a:lnTo>
                      <a:pt x="67" y="9"/>
                    </a:lnTo>
                    <a:lnTo>
                      <a:pt x="93" y="7"/>
                    </a:lnTo>
                    <a:lnTo>
                      <a:pt x="99" y="103"/>
                    </a:lnTo>
                    <a:lnTo>
                      <a:pt x="74" y="10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5" name="Freeform 1878">
                <a:extLst>
                  <a:ext uri="{FF2B5EF4-FFF2-40B4-BE49-F238E27FC236}">
                    <a16:creationId xmlns:a16="http://schemas.microsoft.com/office/drawing/2014/main" id="{50C35D57-4011-40DB-8D47-2E70E6FABED4}"/>
                  </a:ext>
                </a:extLst>
              </p:cNvPr>
              <p:cNvSpPr>
                <a:spLocks noEditPoints="1"/>
              </p:cNvSpPr>
              <p:nvPr/>
            </p:nvSpPr>
            <p:spPr bwMode="auto">
              <a:xfrm>
                <a:off x="2393" y="2084"/>
                <a:ext cx="20" cy="31"/>
              </a:xfrm>
              <a:custGeom>
                <a:avLst/>
                <a:gdLst>
                  <a:gd name="T0" fmla="*/ 1 w 77"/>
                  <a:gd name="T1" fmla="*/ 6 h 123"/>
                  <a:gd name="T2" fmla="*/ 1 w 77"/>
                  <a:gd name="T3" fmla="*/ 4 h 123"/>
                  <a:gd name="T4" fmla="*/ 2 w 77"/>
                  <a:gd name="T5" fmla="*/ 3 h 123"/>
                  <a:gd name="T6" fmla="*/ 3 w 77"/>
                  <a:gd name="T7" fmla="*/ 6 h 123"/>
                  <a:gd name="T8" fmla="*/ 1 w 77"/>
                  <a:gd name="T9" fmla="*/ 6 h 123"/>
                  <a:gd name="T10" fmla="*/ 1 w 77"/>
                  <a:gd name="T11" fmla="*/ 4 h 123"/>
                  <a:gd name="T12" fmla="*/ 0 w 77"/>
                  <a:gd name="T13" fmla="*/ 0 h 123"/>
                  <a:gd name="T14" fmla="*/ 2 w 77"/>
                  <a:gd name="T15" fmla="*/ 3 h 123"/>
                  <a:gd name="T16" fmla="*/ 2 w 77"/>
                  <a:gd name="T17" fmla="*/ 3 h 123"/>
                  <a:gd name="T18" fmla="*/ 1 w 77"/>
                  <a:gd name="T19" fmla="*/ 4 h 123"/>
                  <a:gd name="T20" fmla="*/ 2 w 77"/>
                  <a:gd name="T21" fmla="*/ 3 h 123"/>
                  <a:gd name="T22" fmla="*/ 5 w 77"/>
                  <a:gd name="T23" fmla="*/ 7 h 123"/>
                  <a:gd name="T24" fmla="*/ 4 w 77"/>
                  <a:gd name="T25" fmla="*/ 8 h 123"/>
                  <a:gd name="T26" fmla="*/ 1 w 77"/>
                  <a:gd name="T27" fmla="*/ 4 h 123"/>
                  <a:gd name="T28" fmla="*/ 2 w 77"/>
                  <a:gd name="T29" fmla="*/ 3 h 12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123"/>
                  <a:gd name="T47" fmla="*/ 77 w 77"/>
                  <a:gd name="T48" fmla="*/ 123 h 12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123">
                    <a:moveTo>
                      <a:pt x="15" y="92"/>
                    </a:moveTo>
                    <a:lnTo>
                      <a:pt x="10" y="55"/>
                    </a:lnTo>
                    <a:lnTo>
                      <a:pt x="34" y="50"/>
                    </a:lnTo>
                    <a:lnTo>
                      <a:pt x="41" y="89"/>
                    </a:lnTo>
                    <a:lnTo>
                      <a:pt x="15" y="92"/>
                    </a:lnTo>
                    <a:close/>
                    <a:moveTo>
                      <a:pt x="10" y="55"/>
                    </a:moveTo>
                    <a:lnTo>
                      <a:pt x="0" y="0"/>
                    </a:lnTo>
                    <a:lnTo>
                      <a:pt x="32" y="45"/>
                    </a:lnTo>
                    <a:lnTo>
                      <a:pt x="22" y="53"/>
                    </a:lnTo>
                    <a:lnTo>
                      <a:pt x="10" y="55"/>
                    </a:lnTo>
                    <a:close/>
                    <a:moveTo>
                      <a:pt x="32" y="45"/>
                    </a:moveTo>
                    <a:lnTo>
                      <a:pt x="77" y="109"/>
                    </a:lnTo>
                    <a:lnTo>
                      <a:pt x="56" y="123"/>
                    </a:lnTo>
                    <a:lnTo>
                      <a:pt x="11" y="59"/>
                    </a:lnTo>
                    <a:lnTo>
                      <a:pt x="32" y="4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6" name="Freeform 1879">
                <a:extLst>
                  <a:ext uri="{FF2B5EF4-FFF2-40B4-BE49-F238E27FC236}">
                    <a16:creationId xmlns:a16="http://schemas.microsoft.com/office/drawing/2014/main" id="{769AB9B6-B5E1-46E0-9FB8-A73D028DFDEA}"/>
                  </a:ext>
                </a:extLst>
              </p:cNvPr>
              <p:cNvSpPr>
                <a:spLocks noEditPoints="1"/>
              </p:cNvSpPr>
              <p:nvPr/>
            </p:nvSpPr>
            <p:spPr bwMode="auto">
              <a:xfrm>
                <a:off x="2431" y="2106"/>
                <a:ext cx="20" cy="41"/>
              </a:xfrm>
              <a:custGeom>
                <a:avLst/>
                <a:gdLst>
                  <a:gd name="T0" fmla="*/ 1 w 79"/>
                  <a:gd name="T1" fmla="*/ 2 h 164"/>
                  <a:gd name="T2" fmla="*/ 5 w 79"/>
                  <a:gd name="T3" fmla="*/ 7 h 164"/>
                  <a:gd name="T4" fmla="*/ 3 w 79"/>
                  <a:gd name="T5" fmla="*/ 8 h 164"/>
                  <a:gd name="T6" fmla="*/ 0 w 79"/>
                  <a:gd name="T7" fmla="*/ 3 h 164"/>
                  <a:gd name="T8" fmla="*/ 1 w 79"/>
                  <a:gd name="T9" fmla="*/ 2 h 164"/>
                  <a:gd name="T10" fmla="*/ 5 w 79"/>
                  <a:gd name="T11" fmla="*/ 7 h 164"/>
                  <a:gd name="T12" fmla="*/ 5 w 79"/>
                  <a:gd name="T13" fmla="*/ 10 h 164"/>
                  <a:gd name="T14" fmla="*/ 3 w 79"/>
                  <a:gd name="T15" fmla="*/ 8 h 164"/>
                  <a:gd name="T16" fmla="*/ 4 w 79"/>
                  <a:gd name="T17" fmla="*/ 7 h 164"/>
                  <a:gd name="T18" fmla="*/ 5 w 79"/>
                  <a:gd name="T19" fmla="*/ 7 h 164"/>
                  <a:gd name="T20" fmla="*/ 3 w 79"/>
                  <a:gd name="T21" fmla="*/ 8 h 164"/>
                  <a:gd name="T22" fmla="*/ 2 w 79"/>
                  <a:gd name="T23" fmla="*/ 0 h 164"/>
                  <a:gd name="T24" fmla="*/ 4 w 79"/>
                  <a:gd name="T25" fmla="*/ 0 h 164"/>
                  <a:gd name="T26" fmla="*/ 5 w 79"/>
                  <a:gd name="T27" fmla="*/ 7 h 164"/>
                  <a:gd name="T28" fmla="*/ 3 w 79"/>
                  <a:gd name="T29" fmla="*/ 8 h 16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164"/>
                  <a:gd name="T47" fmla="*/ 79 w 79"/>
                  <a:gd name="T48" fmla="*/ 164 h 16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164">
                    <a:moveTo>
                      <a:pt x="21" y="36"/>
                    </a:moveTo>
                    <a:lnTo>
                      <a:pt x="72" y="109"/>
                    </a:lnTo>
                    <a:lnTo>
                      <a:pt x="51" y="123"/>
                    </a:lnTo>
                    <a:lnTo>
                      <a:pt x="0" y="50"/>
                    </a:lnTo>
                    <a:lnTo>
                      <a:pt x="21" y="36"/>
                    </a:lnTo>
                    <a:close/>
                    <a:moveTo>
                      <a:pt x="74" y="114"/>
                    </a:moveTo>
                    <a:lnTo>
                      <a:pt x="79" y="164"/>
                    </a:lnTo>
                    <a:lnTo>
                      <a:pt x="51" y="123"/>
                    </a:lnTo>
                    <a:lnTo>
                      <a:pt x="62" y="115"/>
                    </a:lnTo>
                    <a:lnTo>
                      <a:pt x="74" y="114"/>
                    </a:lnTo>
                    <a:close/>
                    <a:moveTo>
                      <a:pt x="48" y="118"/>
                    </a:moveTo>
                    <a:lnTo>
                      <a:pt x="36" y="3"/>
                    </a:lnTo>
                    <a:lnTo>
                      <a:pt x="62" y="0"/>
                    </a:lnTo>
                    <a:lnTo>
                      <a:pt x="74" y="114"/>
                    </a:lnTo>
                    <a:lnTo>
                      <a:pt x="48" y="11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7" name="Freeform 1880">
                <a:extLst>
                  <a:ext uri="{FF2B5EF4-FFF2-40B4-BE49-F238E27FC236}">
                    <a16:creationId xmlns:a16="http://schemas.microsoft.com/office/drawing/2014/main" id="{D91B9951-19E3-4BC6-8855-EBDC1D408564}"/>
                  </a:ext>
                </a:extLst>
              </p:cNvPr>
              <p:cNvSpPr>
                <a:spLocks/>
              </p:cNvSpPr>
              <p:nvPr/>
            </p:nvSpPr>
            <p:spPr bwMode="auto">
              <a:xfrm>
                <a:off x="2494" y="2112"/>
                <a:ext cx="14" cy="19"/>
              </a:xfrm>
              <a:custGeom>
                <a:avLst/>
                <a:gdLst>
                  <a:gd name="T0" fmla="*/ 2 w 55"/>
                  <a:gd name="T1" fmla="*/ 0 h 77"/>
                  <a:gd name="T2" fmla="*/ 4 w 55"/>
                  <a:gd name="T3" fmla="*/ 4 h 77"/>
                  <a:gd name="T4" fmla="*/ 2 w 55"/>
                  <a:gd name="T5" fmla="*/ 5 h 77"/>
                  <a:gd name="T6" fmla="*/ 0 w 55"/>
                  <a:gd name="T7" fmla="*/ 0 h 77"/>
                  <a:gd name="T8" fmla="*/ 2 w 55"/>
                  <a:gd name="T9" fmla="*/ 0 h 77"/>
                  <a:gd name="T10" fmla="*/ 0 60000 65536"/>
                  <a:gd name="T11" fmla="*/ 0 60000 65536"/>
                  <a:gd name="T12" fmla="*/ 0 60000 65536"/>
                  <a:gd name="T13" fmla="*/ 0 60000 65536"/>
                  <a:gd name="T14" fmla="*/ 0 60000 65536"/>
                  <a:gd name="T15" fmla="*/ 0 w 55"/>
                  <a:gd name="T16" fmla="*/ 0 h 77"/>
                  <a:gd name="T17" fmla="*/ 55 w 55"/>
                  <a:gd name="T18" fmla="*/ 77 h 77"/>
                </a:gdLst>
                <a:ahLst/>
                <a:cxnLst>
                  <a:cxn ang="T10">
                    <a:pos x="T0" y="T1"/>
                  </a:cxn>
                  <a:cxn ang="T11">
                    <a:pos x="T2" y="T3"/>
                  </a:cxn>
                  <a:cxn ang="T12">
                    <a:pos x="T4" y="T5"/>
                  </a:cxn>
                  <a:cxn ang="T13">
                    <a:pos x="T6" y="T7"/>
                  </a:cxn>
                  <a:cxn ang="T14">
                    <a:pos x="T8" y="T9"/>
                  </a:cxn>
                </a:cxnLst>
                <a:rect l="T15" t="T16" r="T17" b="T18"/>
                <a:pathLst>
                  <a:path w="55" h="77">
                    <a:moveTo>
                      <a:pt x="23" y="0"/>
                    </a:moveTo>
                    <a:lnTo>
                      <a:pt x="55" y="66"/>
                    </a:lnTo>
                    <a:lnTo>
                      <a:pt x="32" y="77"/>
                    </a:lnTo>
                    <a:lnTo>
                      <a:pt x="0" y="10"/>
                    </a:lnTo>
                    <a:lnTo>
                      <a:pt x="23"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8" name="Freeform 1881">
                <a:extLst>
                  <a:ext uri="{FF2B5EF4-FFF2-40B4-BE49-F238E27FC236}">
                    <a16:creationId xmlns:a16="http://schemas.microsoft.com/office/drawing/2014/main" id="{3373BF1B-E4D5-428D-81EE-F6FA3DF6556A}"/>
                  </a:ext>
                </a:extLst>
              </p:cNvPr>
              <p:cNvSpPr>
                <a:spLocks noEditPoints="1"/>
              </p:cNvSpPr>
              <p:nvPr/>
            </p:nvSpPr>
            <p:spPr bwMode="auto">
              <a:xfrm>
                <a:off x="2501" y="2092"/>
                <a:ext cx="21" cy="38"/>
              </a:xfrm>
              <a:custGeom>
                <a:avLst/>
                <a:gdLst>
                  <a:gd name="T0" fmla="*/ 1 w 86"/>
                  <a:gd name="T1" fmla="*/ 9 h 156"/>
                  <a:gd name="T2" fmla="*/ 0 w 86"/>
                  <a:gd name="T3" fmla="*/ 4 h 156"/>
                  <a:gd name="T4" fmla="*/ 2 w 86"/>
                  <a:gd name="T5" fmla="*/ 3 h 156"/>
                  <a:gd name="T6" fmla="*/ 3 w 86"/>
                  <a:gd name="T7" fmla="*/ 9 h 156"/>
                  <a:gd name="T8" fmla="*/ 1 w 86"/>
                  <a:gd name="T9" fmla="*/ 9 h 156"/>
                  <a:gd name="T10" fmla="*/ 0 w 86"/>
                  <a:gd name="T11" fmla="*/ 4 h 156"/>
                  <a:gd name="T12" fmla="*/ 0 w 86"/>
                  <a:gd name="T13" fmla="*/ 0 h 156"/>
                  <a:gd name="T14" fmla="*/ 2 w 86"/>
                  <a:gd name="T15" fmla="*/ 3 h 156"/>
                  <a:gd name="T16" fmla="*/ 1 w 86"/>
                  <a:gd name="T17" fmla="*/ 3 h 156"/>
                  <a:gd name="T18" fmla="*/ 0 w 86"/>
                  <a:gd name="T19" fmla="*/ 4 h 156"/>
                  <a:gd name="T20" fmla="*/ 2 w 86"/>
                  <a:gd name="T21" fmla="*/ 3 h 156"/>
                  <a:gd name="T22" fmla="*/ 5 w 86"/>
                  <a:gd name="T23" fmla="*/ 8 h 156"/>
                  <a:gd name="T24" fmla="*/ 4 w 86"/>
                  <a:gd name="T25" fmla="*/ 9 h 156"/>
                  <a:gd name="T26" fmla="*/ 0 w 86"/>
                  <a:gd name="T27" fmla="*/ 4 h 156"/>
                  <a:gd name="T28" fmla="*/ 2 w 86"/>
                  <a:gd name="T29" fmla="*/ 3 h 1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6"/>
                  <a:gd name="T46" fmla="*/ 0 h 156"/>
                  <a:gd name="T47" fmla="*/ 86 w 86"/>
                  <a:gd name="T48" fmla="*/ 156 h 1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6" h="156">
                    <a:moveTo>
                      <a:pt x="21" y="156"/>
                    </a:moveTo>
                    <a:lnTo>
                      <a:pt x="9" y="60"/>
                    </a:lnTo>
                    <a:lnTo>
                      <a:pt x="34" y="57"/>
                    </a:lnTo>
                    <a:lnTo>
                      <a:pt x="46" y="153"/>
                    </a:lnTo>
                    <a:lnTo>
                      <a:pt x="21" y="156"/>
                    </a:lnTo>
                    <a:close/>
                    <a:moveTo>
                      <a:pt x="9" y="60"/>
                    </a:moveTo>
                    <a:lnTo>
                      <a:pt x="0" y="0"/>
                    </a:lnTo>
                    <a:lnTo>
                      <a:pt x="32" y="52"/>
                    </a:lnTo>
                    <a:lnTo>
                      <a:pt x="21" y="59"/>
                    </a:lnTo>
                    <a:lnTo>
                      <a:pt x="9" y="60"/>
                    </a:lnTo>
                    <a:close/>
                    <a:moveTo>
                      <a:pt x="32" y="52"/>
                    </a:moveTo>
                    <a:lnTo>
                      <a:pt x="86" y="141"/>
                    </a:lnTo>
                    <a:lnTo>
                      <a:pt x="64" y="154"/>
                    </a:lnTo>
                    <a:lnTo>
                      <a:pt x="10" y="66"/>
                    </a:lnTo>
                    <a:lnTo>
                      <a:pt x="32"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19" name="Freeform 1882">
                <a:extLst>
                  <a:ext uri="{FF2B5EF4-FFF2-40B4-BE49-F238E27FC236}">
                    <a16:creationId xmlns:a16="http://schemas.microsoft.com/office/drawing/2014/main" id="{05271871-16F7-4BE3-A6EE-8CE92E57B33C}"/>
                  </a:ext>
                </a:extLst>
              </p:cNvPr>
              <p:cNvSpPr>
                <a:spLocks noEditPoints="1"/>
              </p:cNvSpPr>
              <p:nvPr/>
            </p:nvSpPr>
            <p:spPr bwMode="auto">
              <a:xfrm>
                <a:off x="2523" y="2096"/>
                <a:ext cx="11" cy="27"/>
              </a:xfrm>
              <a:custGeom>
                <a:avLst/>
                <a:gdLst>
                  <a:gd name="T0" fmla="*/ 1 w 42"/>
                  <a:gd name="T1" fmla="*/ 7 h 108"/>
                  <a:gd name="T2" fmla="*/ 0 w 42"/>
                  <a:gd name="T3" fmla="*/ 4 h 108"/>
                  <a:gd name="T4" fmla="*/ 2 w 42"/>
                  <a:gd name="T5" fmla="*/ 4 h 108"/>
                  <a:gd name="T6" fmla="*/ 2 w 42"/>
                  <a:gd name="T7" fmla="*/ 7 h 108"/>
                  <a:gd name="T8" fmla="*/ 1 w 42"/>
                  <a:gd name="T9" fmla="*/ 7 h 108"/>
                  <a:gd name="T10" fmla="*/ 0 w 42"/>
                  <a:gd name="T11" fmla="*/ 4 h 108"/>
                  <a:gd name="T12" fmla="*/ 0 w 42"/>
                  <a:gd name="T13" fmla="*/ 0 h 108"/>
                  <a:gd name="T14" fmla="*/ 2 w 42"/>
                  <a:gd name="T15" fmla="*/ 4 h 108"/>
                  <a:gd name="T16" fmla="*/ 1 w 42"/>
                  <a:gd name="T17" fmla="*/ 4 h 108"/>
                  <a:gd name="T18" fmla="*/ 0 w 42"/>
                  <a:gd name="T19" fmla="*/ 4 h 108"/>
                  <a:gd name="T20" fmla="*/ 2 w 42"/>
                  <a:gd name="T21" fmla="*/ 4 h 108"/>
                  <a:gd name="T22" fmla="*/ 3 w 42"/>
                  <a:gd name="T23" fmla="*/ 5 h 108"/>
                  <a:gd name="T24" fmla="*/ 1 w 42"/>
                  <a:gd name="T25" fmla="*/ 6 h 108"/>
                  <a:gd name="T26" fmla="*/ 1 w 42"/>
                  <a:gd name="T27" fmla="*/ 4 h 108"/>
                  <a:gd name="T28" fmla="*/ 2 w 42"/>
                  <a:gd name="T29" fmla="*/ 4 h 10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
                  <a:gd name="T46" fmla="*/ 0 h 108"/>
                  <a:gd name="T47" fmla="*/ 42 w 42"/>
                  <a:gd name="T48" fmla="*/ 108 h 10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 h="108">
                    <a:moveTo>
                      <a:pt x="8" y="108"/>
                    </a:moveTo>
                    <a:lnTo>
                      <a:pt x="5" y="64"/>
                    </a:lnTo>
                    <a:lnTo>
                      <a:pt x="30" y="62"/>
                    </a:lnTo>
                    <a:lnTo>
                      <a:pt x="33" y="106"/>
                    </a:lnTo>
                    <a:lnTo>
                      <a:pt x="8" y="108"/>
                    </a:lnTo>
                    <a:close/>
                    <a:moveTo>
                      <a:pt x="5" y="64"/>
                    </a:moveTo>
                    <a:lnTo>
                      <a:pt x="0" y="0"/>
                    </a:lnTo>
                    <a:lnTo>
                      <a:pt x="29" y="57"/>
                    </a:lnTo>
                    <a:lnTo>
                      <a:pt x="18" y="63"/>
                    </a:lnTo>
                    <a:lnTo>
                      <a:pt x="5" y="64"/>
                    </a:lnTo>
                    <a:close/>
                    <a:moveTo>
                      <a:pt x="29" y="57"/>
                    </a:moveTo>
                    <a:lnTo>
                      <a:pt x="42" y="83"/>
                    </a:lnTo>
                    <a:lnTo>
                      <a:pt x="19" y="94"/>
                    </a:lnTo>
                    <a:lnTo>
                      <a:pt x="7" y="68"/>
                    </a:lnTo>
                    <a:lnTo>
                      <a:pt x="29" y="5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0" name="Freeform 1883">
                <a:extLst>
                  <a:ext uri="{FF2B5EF4-FFF2-40B4-BE49-F238E27FC236}">
                    <a16:creationId xmlns:a16="http://schemas.microsoft.com/office/drawing/2014/main" id="{216FFE32-FA88-48C3-B048-DB6C6AF1D99B}"/>
                  </a:ext>
                </a:extLst>
              </p:cNvPr>
              <p:cNvSpPr>
                <a:spLocks/>
              </p:cNvSpPr>
              <p:nvPr/>
            </p:nvSpPr>
            <p:spPr bwMode="auto">
              <a:xfrm>
                <a:off x="2542" y="2130"/>
                <a:ext cx="7" cy="12"/>
              </a:xfrm>
              <a:custGeom>
                <a:avLst/>
                <a:gdLst>
                  <a:gd name="T0" fmla="*/ 0 w 29"/>
                  <a:gd name="T1" fmla="*/ 3 h 46"/>
                  <a:gd name="T2" fmla="*/ 0 w 29"/>
                  <a:gd name="T3" fmla="*/ 0 h 46"/>
                  <a:gd name="T4" fmla="*/ 1 w 29"/>
                  <a:gd name="T5" fmla="*/ 0 h 46"/>
                  <a:gd name="T6" fmla="*/ 2 w 29"/>
                  <a:gd name="T7" fmla="*/ 3 h 46"/>
                  <a:gd name="T8" fmla="*/ 0 w 29"/>
                  <a:gd name="T9" fmla="*/ 3 h 46"/>
                  <a:gd name="T10" fmla="*/ 0 60000 65536"/>
                  <a:gd name="T11" fmla="*/ 0 60000 65536"/>
                  <a:gd name="T12" fmla="*/ 0 60000 65536"/>
                  <a:gd name="T13" fmla="*/ 0 60000 65536"/>
                  <a:gd name="T14" fmla="*/ 0 60000 65536"/>
                  <a:gd name="T15" fmla="*/ 0 w 29"/>
                  <a:gd name="T16" fmla="*/ 0 h 46"/>
                  <a:gd name="T17" fmla="*/ 29 w 29"/>
                  <a:gd name="T18" fmla="*/ 46 h 46"/>
                </a:gdLst>
                <a:ahLst/>
                <a:cxnLst>
                  <a:cxn ang="T10">
                    <a:pos x="T0" y="T1"/>
                  </a:cxn>
                  <a:cxn ang="T11">
                    <a:pos x="T2" y="T3"/>
                  </a:cxn>
                  <a:cxn ang="T12">
                    <a:pos x="T4" y="T5"/>
                  </a:cxn>
                  <a:cxn ang="T13">
                    <a:pos x="T6" y="T7"/>
                  </a:cxn>
                  <a:cxn ang="T14">
                    <a:pos x="T8" y="T9"/>
                  </a:cxn>
                </a:cxnLst>
                <a:rect l="T15" t="T16" r="T17" b="T18"/>
                <a:pathLst>
                  <a:path w="29" h="46">
                    <a:moveTo>
                      <a:pt x="3" y="46"/>
                    </a:moveTo>
                    <a:lnTo>
                      <a:pt x="0" y="2"/>
                    </a:lnTo>
                    <a:lnTo>
                      <a:pt x="25" y="0"/>
                    </a:lnTo>
                    <a:lnTo>
                      <a:pt x="29" y="45"/>
                    </a:lnTo>
                    <a:lnTo>
                      <a:pt x="3" y="4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1" name="Freeform 1884">
                <a:extLst>
                  <a:ext uri="{FF2B5EF4-FFF2-40B4-BE49-F238E27FC236}">
                    <a16:creationId xmlns:a16="http://schemas.microsoft.com/office/drawing/2014/main" id="{48A221A3-0FBE-4CD5-8916-E4A4DDDAEF1B}"/>
                  </a:ext>
                </a:extLst>
              </p:cNvPr>
              <p:cNvSpPr>
                <a:spLocks noEditPoints="1"/>
              </p:cNvSpPr>
              <p:nvPr/>
            </p:nvSpPr>
            <p:spPr bwMode="auto">
              <a:xfrm>
                <a:off x="2549" y="2129"/>
                <a:ext cx="24" cy="44"/>
              </a:xfrm>
              <a:custGeom>
                <a:avLst/>
                <a:gdLst>
                  <a:gd name="T0" fmla="*/ 2 w 96"/>
                  <a:gd name="T1" fmla="*/ 0 h 177"/>
                  <a:gd name="T2" fmla="*/ 5 w 96"/>
                  <a:gd name="T3" fmla="*/ 6 h 177"/>
                  <a:gd name="T4" fmla="*/ 4 w 96"/>
                  <a:gd name="T5" fmla="*/ 6 h 177"/>
                  <a:gd name="T6" fmla="*/ 0 w 96"/>
                  <a:gd name="T7" fmla="*/ 1 h 177"/>
                  <a:gd name="T8" fmla="*/ 2 w 96"/>
                  <a:gd name="T9" fmla="*/ 0 h 177"/>
                  <a:gd name="T10" fmla="*/ 5 w 96"/>
                  <a:gd name="T11" fmla="*/ 6 h 177"/>
                  <a:gd name="T12" fmla="*/ 6 w 96"/>
                  <a:gd name="T13" fmla="*/ 11 h 177"/>
                  <a:gd name="T14" fmla="*/ 4 w 96"/>
                  <a:gd name="T15" fmla="*/ 6 h 177"/>
                  <a:gd name="T16" fmla="*/ 4 w 96"/>
                  <a:gd name="T17" fmla="*/ 6 h 177"/>
                  <a:gd name="T18" fmla="*/ 5 w 96"/>
                  <a:gd name="T19" fmla="*/ 6 h 177"/>
                  <a:gd name="T20" fmla="*/ 3 w 96"/>
                  <a:gd name="T21" fmla="*/ 6 h 177"/>
                  <a:gd name="T22" fmla="*/ 3 w 96"/>
                  <a:gd name="T23" fmla="*/ 4 h 177"/>
                  <a:gd name="T24" fmla="*/ 4 w 96"/>
                  <a:gd name="T25" fmla="*/ 3 h 177"/>
                  <a:gd name="T26" fmla="*/ 5 w 96"/>
                  <a:gd name="T27" fmla="*/ 6 h 177"/>
                  <a:gd name="T28" fmla="*/ 3 w 96"/>
                  <a:gd name="T29" fmla="*/ 6 h 17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6"/>
                  <a:gd name="T46" fmla="*/ 0 h 177"/>
                  <a:gd name="T47" fmla="*/ 96 w 96"/>
                  <a:gd name="T48" fmla="*/ 177 h 17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6" h="177">
                    <a:moveTo>
                      <a:pt x="22" y="0"/>
                    </a:moveTo>
                    <a:lnTo>
                      <a:pt x="76" y="93"/>
                    </a:lnTo>
                    <a:lnTo>
                      <a:pt x="54" y="105"/>
                    </a:lnTo>
                    <a:lnTo>
                      <a:pt x="0" y="14"/>
                    </a:lnTo>
                    <a:lnTo>
                      <a:pt x="22" y="0"/>
                    </a:lnTo>
                    <a:close/>
                    <a:moveTo>
                      <a:pt x="78" y="96"/>
                    </a:moveTo>
                    <a:lnTo>
                      <a:pt x="96" y="177"/>
                    </a:lnTo>
                    <a:lnTo>
                      <a:pt x="54" y="105"/>
                    </a:lnTo>
                    <a:lnTo>
                      <a:pt x="65" y="100"/>
                    </a:lnTo>
                    <a:lnTo>
                      <a:pt x="78" y="96"/>
                    </a:lnTo>
                    <a:close/>
                    <a:moveTo>
                      <a:pt x="53" y="102"/>
                    </a:moveTo>
                    <a:lnTo>
                      <a:pt x="43" y="61"/>
                    </a:lnTo>
                    <a:lnTo>
                      <a:pt x="68" y="56"/>
                    </a:lnTo>
                    <a:lnTo>
                      <a:pt x="78" y="96"/>
                    </a:lnTo>
                    <a:lnTo>
                      <a:pt x="53" y="10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2" name="Freeform 1885">
                <a:extLst>
                  <a:ext uri="{FF2B5EF4-FFF2-40B4-BE49-F238E27FC236}">
                    <a16:creationId xmlns:a16="http://schemas.microsoft.com/office/drawing/2014/main" id="{EA627B4B-500F-4844-8E48-CA419C435370}"/>
                  </a:ext>
                </a:extLst>
              </p:cNvPr>
              <p:cNvSpPr>
                <a:spLocks noEditPoints="1"/>
              </p:cNvSpPr>
              <p:nvPr/>
            </p:nvSpPr>
            <p:spPr bwMode="auto">
              <a:xfrm>
                <a:off x="2629" y="2082"/>
                <a:ext cx="33" cy="31"/>
              </a:xfrm>
              <a:custGeom>
                <a:avLst/>
                <a:gdLst>
                  <a:gd name="T0" fmla="*/ 6 w 132"/>
                  <a:gd name="T1" fmla="*/ 7 h 126"/>
                  <a:gd name="T2" fmla="*/ 4 w 132"/>
                  <a:gd name="T3" fmla="*/ 5 h 126"/>
                  <a:gd name="T4" fmla="*/ 5 w 132"/>
                  <a:gd name="T5" fmla="*/ 4 h 126"/>
                  <a:gd name="T6" fmla="*/ 7 w 132"/>
                  <a:gd name="T7" fmla="*/ 6 h 126"/>
                  <a:gd name="T8" fmla="*/ 6 w 132"/>
                  <a:gd name="T9" fmla="*/ 7 h 126"/>
                  <a:gd name="T10" fmla="*/ 4 w 132"/>
                  <a:gd name="T11" fmla="*/ 5 h 126"/>
                  <a:gd name="T12" fmla="*/ 0 w 132"/>
                  <a:gd name="T13" fmla="*/ 0 h 126"/>
                  <a:gd name="T14" fmla="*/ 5 w 132"/>
                  <a:gd name="T15" fmla="*/ 4 h 126"/>
                  <a:gd name="T16" fmla="*/ 5 w 132"/>
                  <a:gd name="T17" fmla="*/ 4 h 126"/>
                  <a:gd name="T18" fmla="*/ 4 w 132"/>
                  <a:gd name="T19" fmla="*/ 5 h 126"/>
                  <a:gd name="T20" fmla="*/ 5 w 132"/>
                  <a:gd name="T21" fmla="*/ 4 h 126"/>
                  <a:gd name="T22" fmla="*/ 8 w 132"/>
                  <a:gd name="T23" fmla="*/ 6 h 126"/>
                  <a:gd name="T24" fmla="*/ 7 w 132"/>
                  <a:gd name="T25" fmla="*/ 8 h 126"/>
                  <a:gd name="T26" fmla="*/ 4 w 132"/>
                  <a:gd name="T27" fmla="*/ 5 h 126"/>
                  <a:gd name="T28" fmla="*/ 5 w 132"/>
                  <a:gd name="T29" fmla="*/ 4 h 12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2"/>
                  <a:gd name="T46" fmla="*/ 0 h 126"/>
                  <a:gd name="T47" fmla="*/ 132 w 132"/>
                  <a:gd name="T48" fmla="*/ 126 h 12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2" h="126">
                    <a:moveTo>
                      <a:pt x="91" y="120"/>
                    </a:moveTo>
                    <a:lnTo>
                      <a:pt x="62" y="81"/>
                    </a:lnTo>
                    <a:lnTo>
                      <a:pt x="83" y="67"/>
                    </a:lnTo>
                    <a:lnTo>
                      <a:pt x="111" y="105"/>
                    </a:lnTo>
                    <a:lnTo>
                      <a:pt x="91" y="120"/>
                    </a:lnTo>
                    <a:close/>
                    <a:moveTo>
                      <a:pt x="62" y="81"/>
                    </a:moveTo>
                    <a:lnTo>
                      <a:pt x="0" y="0"/>
                    </a:lnTo>
                    <a:lnTo>
                      <a:pt x="81" y="65"/>
                    </a:lnTo>
                    <a:lnTo>
                      <a:pt x="72" y="74"/>
                    </a:lnTo>
                    <a:lnTo>
                      <a:pt x="62" y="81"/>
                    </a:lnTo>
                    <a:close/>
                    <a:moveTo>
                      <a:pt x="81" y="65"/>
                    </a:moveTo>
                    <a:lnTo>
                      <a:pt x="132" y="106"/>
                    </a:lnTo>
                    <a:lnTo>
                      <a:pt x="115" y="126"/>
                    </a:lnTo>
                    <a:lnTo>
                      <a:pt x="64" y="84"/>
                    </a:lnTo>
                    <a:lnTo>
                      <a:pt x="81" y="6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3" name="Freeform 1886">
                <a:extLst>
                  <a:ext uri="{FF2B5EF4-FFF2-40B4-BE49-F238E27FC236}">
                    <a16:creationId xmlns:a16="http://schemas.microsoft.com/office/drawing/2014/main" id="{15B243DF-CD23-4F2A-9648-9F4AC7EC1057}"/>
                  </a:ext>
                </a:extLst>
              </p:cNvPr>
              <p:cNvSpPr>
                <a:spLocks noEditPoints="1"/>
              </p:cNvSpPr>
              <p:nvPr/>
            </p:nvSpPr>
            <p:spPr bwMode="auto">
              <a:xfrm>
                <a:off x="2631" y="2061"/>
                <a:ext cx="38" cy="50"/>
              </a:xfrm>
              <a:custGeom>
                <a:avLst/>
                <a:gdLst>
                  <a:gd name="T0" fmla="*/ 8 w 154"/>
                  <a:gd name="T1" fmla="*/ 13 h 199"/>
                  <a:gd name="T2" fmla="*/ 2 w 154"/>
                  <a:gd name="T3" fmla="*/ 4 h 199"/>
                  <a:gd name="T4" fmla="*/ 4 w 154"/>
                  <a:gd name="T5" fmla="*/ 3 h 199"/>
                  <a:gd name="T6" fmla="*/ 9 w 154"/>
                  <a:gd name="T7" fmla="*/ 12 h 199"/>
                  <a:gd name="T8" fmla="*/ 8 w 154"/>
                  <a:gd name="T9" fmla="*/ 13 h 199"/>
                  <a:gd name="T10" fmla="*/ 2 w 154"/>
                  <a:gd name="T11" fmla="*/ 4 h 199"/>
                  <a:gd name="T12" fmla="*/ 0 w 154"/>
                  <a:gd name="T13" fmla="*/ 0 h 199"/>
                  <a:gd name="T14" fmla="*/ 4 w 154"/>
                  <a:gd name="T15" fmla="*/ 3 h 199"/>
                  <a:gd name="T16" fmla="*/ 3 w 154"/>
                  <a:gd name="T17" fmla="*/ 4 h 199"/>
                  <a:gd name="T18" fmla="*/ 2 w 154"/>
                  <a:gd name="T19" fmla="*/ 4 h 199"/>
                  <a:gd name="T20" fmla="*/ 4 w 154"/>
                  <a:gd name="T21" fmla="*/ 3 h 199"/>
                  <a:gd name="T22" fmla="*/ 9 w 154"/>
                  <a:gd name="T23" fmla="*/ 8 h 199"/>
                  <a:gd name="T24" fmla="*/ 8 w 154"/>
                  <a:gd name="T25" fmla="*/ 9 h 199"/>
                  <a:gd name="T26" fmla="*/ 3 w 154"/>
                  <a:gd name="T27" fmla="*/ 4 h 199"/>
                  <a:gd name="T28" fmla="*/ 4 w 154"/>
                  <a:gd name="T29" fmla="*/ 3 h 19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4"/>
                  <a:gd name="T46" fmla="*/ 0 h 199"/>
                  <a:gd name="T47" fmla="*/ 154 w 154"/>
                  <a:gd name="T48" fmla="*/ 199 h 19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4" h="199">
                    <a:moveTo>
                      <a:pt x="130" y="199"/>
                    </a:moveTo>
                    <a:lnTo>
                      <a:pt x="41" y="62"/>
                    </a:lnTo>
                    <a:lnTo>
                      <a:pt x="62" y="49"/>
                    </a:lnTo>
                    <a:lnTo>
                      <a:pt x="151" y="185"/>
                    </a:lnTo>
                    <a:lnTo>
                      <a:pt x="130" y="199"/>
                    </a:lnTo>
                    <a:close/>
                    <a:moveTo>
                      <a:pt x="41" y="62"/>
                    </a:moveTo>
                    <a:lnTo>
                      <a:pt x="0" y="0"/>
                    </a:lnTo>
                    <a:lnTo>
                      <a:pt x="60" y="45"/>
                    </a:lnTo>
                    <a:lnTo>
                      <a:pt x="52" y="55"/>
                    </a:lnTo>
                    <a:lnTo>
                      <a:pt x="41" y="62"/>
                    </a:lnTo>
                    <a:close/>
                    <a:moveTo>
                      <a:pt x="60" y="45"/>
                    </a:moveTo>
                    <a:lnTo>
                      <a:pt x="154" y="118"/>
                    </a:lnTo>
                    <a:lnTo>
                      <a:pt x="139" y="139"/>
                    </a:lnTo>
                    <a:lnTo>
                      <a:pt x="44" y="65"/>
                    </a:lnTo>
                    <a:lnTo>
                      <a:pt x="60" y="4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4" name="Freeform 1887">
                <a:extLst>
                  <a:ext uri="{FF2B5EF4-FFF2-40B4-BE49-F238E27FC236}">
                    <a16:creationId xmlns:a16="http://schemas.microsoft.com/office/drawing/2014/main" id="{D637CFDC-04B3-4E57-BE8F-FF17DFB0F30E}"/>
                  </a:ext>
                </a:extLst>
              </p:cNvPr>
              <p:cNvSpPr>
                <a:spLocks noEditPoints="1"/>
              </p:cNvSpPr>
              <p:nvPr/>
            </p:nvSpPr>
            <p:spPr bwMode="auto">
              <a:xfrm>
                <a:off x="2629" y="2022"/>
                <a:ext cx="42" cy="46"/>
              </a:xfrm>
              <a:custGeom>
                <a:avLst/>
                <a:gdLst>
                  <a:gd name="T0" fmla="*/ 8 w 167"/>
                  <a:gd name="T1" fmla="*/ 12 h 183"/>
                  <a:gd name="T2" fmla="*/ 3 w 167"/>
                  <a:gd name="T3" fmla="*/ 4 h 183"/>
                  <a:gd name="T4" fmla="*/ 4 w 167"/>
                  <a:gd name="T5" fmla="*/ 4 h 183"/>
                  <a:gd name="T6" fmla="*/ 9 w 167"/>
                  <a:gd name="T7" fmla="*/ 11 h 183"/>
                  <a:gd name="T8" fmla="*/ 8 w 167"/>
                  <a:gd name="T9" fmla="*/ 12 h 183"/>
                  <a:gd name="T10" fmla="*/ 3 w 167"/>
                  <a:gd name="T11" fmla="*/ 4 h 183"/>
                  <a:gd name="T12" fmla="*/ 0 w 167"/>
                  <a:gd name="T13" fmla="*/ 0 h 183"/>
                  <a:gd name="T14" fmla="*/ 4 w 167"/>
                  <a:gd name="T15" fmla="*/ 3 h 183"/>
                  <a:gd name="T16" fmla="*/ 4 w 167"/>
                  <a:gd name="T17" fmla="*/ 4 h 183"/>
                  <a:gd name="T18" fmla="*/ 3 w 167"/>
                  <a:gd name="T19" fmla="*/ 4 h 183"/>
                  <a:gd name="T20" fmla="*/ 4 w 167"/>
                  <a:gd name="T21" fmla="*/ 3 h 183"/>
                  <a:gd name="T22" fmla="*/ 11 w 167"/>
                  <a:gd name="T23" fmla="*/ 8 h 183"/>
                  <a:gd name="T24" fmla="*/ 10 w 167"/>
                  <a:gd name="T25" fmla="*/ 10 h 183"/>
                  <a:gd name="T26" fmla="*/ 3 w 167"/>
                  <a:gd name="T27" fmla="*/ 5 h 183"/>
                  <a:gd name="T28" fmla="*/ 4 w 167"/>
                  <a:gd name="T29" fmla="*/ 3 h 18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7"/>
                  <a:gd name="T46" fmla="*/ 0 h 183"/>
                  <a:gd name="T47" fmla="*/ 167 w 167"/>
                  <a:gd name="T48" fmla="*/ 183 h 18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7" h="183">
                    <a:moveTo>
                      <a:pt x="126" y="183"/>
                    </a:moveTo>
                    <a:lnTo>
                      <a:pt x="47" y="68"/>
                    </a:lnTo>
                    <a:lnTo>
                      <a:pt x="68" y="54"/>
                    </a:lnTo>
                    <a:lnTo>
                      <a:pt x="147" y="168"/>
                    </a:lnTo>
                    <a:lnTo>
                      <a:pt x="126" y="183"/>
                    </a:lnTo>
                    <a:close/>
                    <a:moveTo>
                      <a:pt x="47" y="68"/>
                    </a:moveTo>
                    <a:lnTo>
                      <a:pt x="0" y="0"/>
                    </a:lnTo>
                    <a:lnTo>
                      <a:pt x="66" y="52"/>
                    </a:lnTo>
                    <a:lnTo>
                      <a:pt x="58" y="61"/>
                    </a:lnTo>
                    <a:lnTo>
                      <a:pt x="47" y="68"/>
                    </a:lnTo>
                    <a:close/>
                    <a:moveTo>
                      <a:pt x="66" y="52"/>
                    </a:moveTo>
                    <a:lnTo>
                      <a:pt x="167" y="131"/>
                    </a:lnTo>
                    <a:lnTo>
                      <a:pt x="152" y="151"/>
                    </a:lnTo>
                    <a:lnTo>
                      <a:pt x="50" y="71"/>
                    </a:lnTo>
                    <a:lnTo>
                      <a:pt x="66"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5" name="Freeform 1888">
                <a:extLst>
                  <a:ext uri="{FF2B5EF4-FFF2-40B4-BE49-F238E27FC236}">
                    <a16:creationId xmlns:a16="http://schemas.microsoft.com/office/drawing/2014/main" id="{5059A446-34D7-4804-A4F8-AE134F3D3B2C}"/>
                  </a:ext>
                </a:extLst>
              </p:cNvPr>
              <p:cNvSpPr>
                <a:spLocks noEditPoints="1"/>
              </p:cNvSpPr>
              <p:nvPr/>
            </p:nvSpPr>
            <p:spPr bwMode="auto">
              <a:xfrm>
                <a:off x="2634" y="2001"/>
                <a:ext cx="39" cy="57"/>
              </a:xfrm>
              <a:custGeom>
                <a:avLst/>
                <a:gdLst>
                  <a:gd name="T0" fmla="*/ 8 w 155"/>
                  <a:gd name="T1" fmla="*/ 14 h 227"/>
                  <a:gd name="T2" fmla="*/ 2 w 155"/>
                  <a:gd name="T3" fmla="*/ 4 h 227"/>
                  <a:gd name="T4" fmla="*/ 4 w 155"/>
                  <a:gd name="T5" fmla="*/ 3 h 227"/>
                  <a:gd name="T6" fmla="*/ 10 w 155"/>
                  <a:gd name="T7" fmla="*/ 14 h 227"/>
                  <a:gd name="T8" fmla="*/ 8 w 155"/>
                  <a:gd name="T9" fmla="*/ 14 h 227"/>
                  <a:gd name="T10" fmla="*/ 2 w 155"/>
                  <a:gd name="T11" fmla="*/ 4 h 227"/>
                  <a:gd name="T12" fmla="*/ 0 w 155"/>
                  <a:gd name="T13" fmla="*/ 0 h 227"/>
                  <a:gd name="T14" fmla="*/ 3 w 155"/>
                  <a:gd name="T15" fmla="*/ 3 h 227"/>
                  <a:gd name="T16" fmla="*/ 3 w 155"/>
                  <a:gd name="T17" fmla="*/ 3 h 227"/>
                  <a:gd name="T18" fmla="*/ 2 w 155"/>
                  <a:gd name="T19" fmla="*/ 4 h 227"/>
                  <a:gd name="T20" fmla="*/ 3 w 155"/>
                  <a:gd name="T21" fmla="*/ 3 h 227"/>
                  <a:gd name="T22" fmla="*/ 8 w 155"/>
                  <a:gd name="T23" fmla="*/ 7 h 227"/>
                  <a:gd name="T24" fmla="*/ 7 w 155"/>
                  <a:gd name="T25" fmla="*/ 8 h 227"/>
                  <a:gd name="T26" fmla="*/ 2 w 155"/>
                  <a:gd name="T27" fmla="*/ 4 h 227"/>
                  <a:gd name="T28" fmla="*/ 3 w 155"/>
                  <a:gd name="T29" fmla="*/ 3 h 22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227"/>
                  <a:gd name="T47" fmla="*/ 155 w 155"/>
                  <a:gd name="T48" fmla="*/ 227 h 22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227">
                    <a:moveTo>
                      <a:pt x="133" y="227"/>
                    </a:moveTo>
                    <a:lnTo>
                      <a:pt x="35" y="58"/>
                    </a:lnTo>
                    <a:lnTo>
                      <a:pt x="55" y="45"/>
                    </a:lnTo>
                    <a:lnTo>
                      <a:pt x="155" y="214"/>
                    </a:lnTo>
                    <a:lnTo>
                      <a:pt x="133" y="227"/>
                    </a:lnTo>
                    <a:close/>
                    <a:moveTo>
                      <a:pt x="35" y="58"/>
                    </a:moveTo>
                    <a:lnTo>
                      <a:pt x="0" y="0"/>
                    </a:lnTo>
                    <a:lnTo>
                      <a:pt x="53" y="42"/>
                    </a:lnTo>
                    <a:lnTo>
                      <a:pt x="46" y="52"/>
                    </a:lnTo>
                    <a:lnTo>
                      <a:pt x="35" y="58"/>
                    </a:lnTo>
                    <a:close/>
                    <a:moveTo>
                      <a:pt x="53" y="42"/>
                    </a:moveTo>
                    <a:lnTo>
                      <a:pt x="129" y="102"/>
                    </a:lnTo>
                    <a:lnTo>
                      <a:pt x="114" y="122"/>
                    </a:lnTo>
                    <a:lnTo>
                      <a:pt x="37" y="61"/>
                    </a:lnTo>
                    <a:lnTo>
                      <a:pt x="53" y="4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6" name="Freeform 1889">
                <a:extLst>
                  <a:ext uri="{FF2B5EF4-FFF2-40B4-BE49-F238E27FC236}">
                    <a16:creationId xmlns:a16="http://schemas.microsoft.com/office/drawing/2014/main" id="{2A423844-1045-4092-A8CD-AB421C7BA01E}"/>
                  </a:ext>
                </a:extLst>
              </p:cNvPr>
              <p:cNvSpPr>
                <a:spLocks noEditPoints="1"/>
              </p:cNvSpPr>
              <p:nvPr/>
            </p:nvSpPr>
            <p:spPr bwMode="auto">
              <a:xfrm>
                <a:off x="2671" y="2009"/>
                <a:ext cx="18" cy="27"/>
              </a:xfrm>
              <a:custGeom>
                <a:avLst/>
                <a:gdLst>
                  <a:gd name="T0" fmla="*/ 1 w 73"/>
                  <a:gd name="T1" fmla="*/ 1 h 106"/>
                  <a:gd name="T2" fmla="*/ 2 w 73"/>
                  <a:gd name="T3" fmla="*/ 2 h 106"/>
                  <a:gd name="T4" fmla="*/ 1 w 73"/>
                  <a:gd name="T5" fmla="*/ 4 h 106"/>
                  <a:gd name="T6" fmla="*/ 0 w 73"/>
                  <a:gd name="T7" fmla="*/ 2 h 106"/>
                  <a:gd name="T8" fmla="*/ 1 w 73"/>
                  <a:gd name="T9" fmla="*/ 1 h 106"/>
                  <a:gd name="T10" fmla="*/ 3 w 73"/>
                  <a:gd name="T11" fmla="*/ 3 h 106"/>
                  <a:gd name="T12" fmla="*/ 4 w 73"/>
                  <a:gd name="T13" fmla="*/ 7 h 106"/>
                  <a:gd name="T14" fmla="*/ 1 w 73"/>
                  <a:gd name="T15" fmla="*/ 4 h 106"/>
                  <a:gd name="T16" fmla="*/ 2 w 73"/>
                  <a:gd name="T17" fmla="*/ 3 h 106"/>
                  <a:gd name="T18" fmla="*/ 3 w 73"/>
                  <a:gd name="T19" fmla="*/ 3 h 106"/>
                  <a:gd name="T20" fmla="*/ 1 w 73"/>
                  <a:gd name="T21" fmla="*/ 3 h 106"/>
                  <a:gd name="T22" fmla="*/ 0 w 73"/>
                  <a:gd name="T23" fmla="*/ 1 h 106"/>
                  <a:gd name="T24" fmla="*/ 1 w 73"/>
                  <a:gd name="T25" fmla="*/ 0 h 106"/>
                  <a:gd name="T26" fmla="*/ 3 w 73"/>
                  <a:gd name="T27" fmla="*/ 3 h 106"/>
                  <a:gd name="T28" fmla="*/ 1 w 73"/>
                  <a:gd name="T29" fmla="*/ 3 h 10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3"/>
                  <a:gd name="T46" fmla="*/ 0 h 106"/>
                  <a:gd name="T47" fmla="*/ 73 w 73"/>
                  <a:gd name="T48" fmla="*/ 106 h 10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3" h="106">
                    <a:moveTo>
                      <a:pt x="19" y="15"/>
                    </a:moveTo>
                    <a:lnTo>
                      <a:pt x="41" y="37"/>
                    </a:lnTo>
                    <a:lnTo>
                      <a:pt x="22" y="55"/>
                    </a:lnTo>
                    <a:lnTo>
                      <a:pt x="0" y="33"/>
                    </a:lnTo>
                    <a:lnTo>
                      <a:pt x="19" y="15"/>
                    </a:lnTo>
                    <a:close/>
                    <a:moveTo>
                      <a:pt x="43" y="41"/>
                    </a:moveTo>
                    <a:lnTo>
                      <a:pt x="73" y="106"/>
                    </a:lnTo>
                    <a:lnTo>
                      <a:pt x="22" y="55"/>
                    </a:lnTo>
                    <a:lnTo>
                      <a:pt x="32" y="46"/>
                    </a:lnTo>
                    <a:lnTo>
                      <a:pt x="43" y="41"/>
                    </a:lnTo>
                    <a:close/>
                    <a:moveTo>
                      <a:pt x="20" y="52"/>
                    </a:moveTo>
                    <a:lnTo>
                      <a:pt x="1" y="11"/>
                    </a:lnTo>
                    <a:lnTo>
                      <a:pt x="24" y="0"/>
                    </a:lnTo>
                    <a:lnTo>
                      <a:pt x="43" y="41"/>
                    </a:lnTo>
                    <a:lnTo>
                      <a:pt x="20" y="5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7" name="Freeform 1890">
                <a:extLst>
                  <a:ext uri="{FF2B5EF4-FFF2-40B4-BE49-F238E27FC236}">
                    <a16:creationId xmlns:a16="http://schemas.microsoft.com/office/drawing/2014/main" id="{9E665FF1-884E-4A40-AA57-5EDFD90B5284}"/>
                  </a:ext>
                </a:extLst>
              </p:cNvPr>
              <p:cNvSpPr>
                <a:spLocks/>
              </p:cNvSpPr>
              <p:nvPr/>
            </p:nvSpPr>
            <p:spPr bwMode="auto">
              <a:xfrm>
                <a:off x="2658" y="1982"/>
                <a:ext cx="12" cy="16"/>
              </a:xfrm>
              <a:custGeom>
                <a:avLst/>
                <a:gdLst>
                  <a:gd name="T0" fmla="*/ 1 w 49"/>
                  <a:gd name="T1" fmla="*/ 4 h 67"/>
                  <a:gd name="T2" fmla="*/ 0 w 49"/>
                  <a:gd name="T3" fmla="*/ 0 h 67"/>
                  <a:gd name="T4" fmla="*/ 1 w 49"/>
                  <a:gd name="T5" fmla="*/ 0 h 67"/>
                  <a:gd name="T6" fmla="*/ 3 w 49"/>
                  <a:gd name="T7" fmla="*/ 3 h 67"/>
                  <a:gd name="T8" fmla="*/ 1 w 49"/>
                  <a:gd name="T9" fmla="*/ 4 h 67"/>
                  <a:gd name="T10" fmla="*/ 0 60000 65536"/>
                  <a:gd name="T11" fmla="*/ 0 60000 65536"/>
                  <a:gd name="T12" fmla="*/ 0 60000 65536"/>
                  <a:gd name="T13" fmla="*/ 0 60000 65536"/>
                  <a:gd name="T14" fmla="*/ 0 60000 65536"/>
                  <a:gd name="T15" fmla="*/ 0 w 49"/>
                  <a:gd name="T16" fmla="*/ 0 h 67"/>
                  <a:gd name="T17" fmla="*/ 49 w 49"/>
                  <a:gd name="T18" fmla="*/ 67 h 67"/>
                </a:gdLst>
                <a:ahLst/>
                <a:cxnLst>
                  <a:cxn ang="T10">
                    <a:pos x="T0" y="T1"/>
                  </a:cxn>
                  <a:cxn ang="T11">
                    <a:pos x="T2" y="T3"/>
                  </a:cxn>
                  <a:cxn ang="T12">
                    <a:pos x="T4" y="T5"/>
                  </a:cxn>
                  <a:cxn ang="T13">
                    <a:pos x="T6" y="T7"/>
                  </a:cxn>
                  <a:cxn ang="T14">
                    <a:pos x="T8" y="T9"/>
                  </a:cxn>
                </a:cxnLst>
                <a:rect l="T15" t="T16" r="T17" b="T18"/>
                <a:pathLst>
                  <a:path w="49" h="67">
                    <a:moveTo>
                      <a:pt x="26" y="67"/>
                    </a:moveTo>
                    <a:lnTo>
                      <a:pt x="0" y="9"/>
                    </a:lnTo>
                    <a:lnTo>
                      <a:pt x="24" y="0"/>
                    </a:lnTo>
                    <a:lnTo>
                      <a:pt x="49" y="57"/>
                    </a:lnTo>
                    <a:lnTo>
                      <a:pt x="26" y="6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8" name="Freeform 1891">
                <a:extLst>
                  <a:ext uri="{FF2B5EF4-FFF2-40B4-BE49-F238E27FC236}">
                    <a16:creationId xmlns:a16="http://schemas.microsoft.com/office/drawing/2014/main" id="{F81D8952-8D49-45ED-876A-2DDC4654A47C}"/>
                  </a:ext>
                </a:extLst>
              </p:cNvPr>
              <p:cNvSpPr>
                <a:spLocks/>
              </p:cNvSpPr>
              <p:nvPr/>
            </p:nvSpPr>
            <p:spPr bwMode="auto">
              <a:xfrm>
                <a:off x="2657" y="1976"/>
                <a:ext cx="19" cy="19"/>
              </a:xfrm>
              <a:custGeom>
                <a:avLst/>
                <a:gdLst>
                  <a:gd name="T0" fmla="*/ 1 w 75"/>
                  <a:gd name="T1" fmla="*/ 0 h 76"/>
                  <a:gd name="T2" fmla="*/ 5 w 75"/>
                  <a:gd name="T3" fmla="*/ 4 h 76"/>
                  <a:gd name="T4" fmla="*/ 4 w 75"/>
                  <a:gd name="T5" fmla="*/ 5 h 76"/>
                  <a:gd name="T6" fmla="*/ 0 w 75"/>
                  <a:gd name="T7" fmla="*/ 1 h 76"/>
                  <a:gd name="T8" fmla="*/ 1 w 75"/>
                  <a:gd name="T9" fmla="*/ 0 h 76"/>
                  <a:gd name="T10" fmla="*/ 0 60000 65536"/>
                  <a:gd name="T11" fmla="*/ 0 60000 65536"/>
                  <a:gd name="T12" fmla="*/ 0 60000 65536"/>
                  <a:gd name="T13" fmla="*/ 0 60000 65536"/>
                  <a:gd name="T14" fmla="*/ 0 60000 65536"/>
                  <a:gd name="T15" fmla="*/ 0 w 75"/>
                  <a:gd name="T16" fmla="*/ 0 h 76"/>
                  <a:gd name="T17" fmla="*/ 75 w 75"/>
                  <a:gd name="T18" fmla="*/ 76 h 76"/>
                </a:gdLst>
                <a:ahLst/>
                <a:cxnLst>
                  <a:cxn ang="T10">
                    <a:pos x="T0" y="T1"/>
                  </a:cxn>
                  <a:cxn ang="T11">
                    <a:pos x="T2" y="T3"/>
                  </a:cxn>
                  <a:cxn ang="T12">
                    <a:pos x="T4" y="T5"/>
                  </a:cxn>
                  <a:cxn ang="T13">
                    <a:pos x="T6" y="T7"/>
                  </a:cxn>
                  <a:cxn ang="T14">
                    <a:pos x="T8" y="T9"/>
                  </a:cxn>
                </a:cxnLst>
                <a:rect l="T15" t="T16" r="T17" b="T18"/>
                <a:pathLst>
                  <a:path w="75" h="76">
                    <a:moveTo>
                      <a:pt x="19" y="0"/>
                    </a:moveTo>
                    <a:lnTo>
                      <a:pt x="75" y="58"/>
                    </a:lnTo>
                    <a:lnTo>
                      <a:pt x="57" y="76"/>
                    </a:lnTo>
                    <a:lnTo>
                      <a:pt x="0" y="19"/>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29" name="Freeform 1892">
                <a:extLst>
                  <a:ext uri="{FF2B5EF4-FFF2-40B4-BE49-F238E27FC236}">
                    <a16:creationId xmlns:a16="http://schemas.microsoft.com/office/drawing/2014/main" id="{33131D5D-305A-4411-AC62-3687CFF3132A}"/>
                  </a:ext>
                </a:extLst>
              </p:cNvPr>
              <p:cNvSpPr>
                <a:spLocks noEditPoints="1"/>
              </p:cNvSpPr>
              <p:nvPr/>
            </p:nvSpPr>
            <p:spPr bwMode="auto">
              <a:xfrm>
                <a:off x="2680" y="1998"/>
                <a:ext cx="14" cy="15"/>
              </a:xfrm>
              <a:custGeom>
                <a:avLst/>
                <a:gdLst>
                  <a:gd name="T0" fmla="*/ 1 w 57"/>
                  <a:gd name="T1" fmla="*/ 0 h 61"/>
                  <a:gd name="T2" fmla="*/ 2 w 57"/>
                  <a:gd name="T3" fmla="*/ 0 h 61"/>
                  <a:gd name="T4" fmla="*/ 1 w 57"/>
                  <a:gd name="T5" fmla="*/ 2 h 61"/>
                  <a:gd name="T6" fmla="*/ 0 w 57"/>
                  <a:gd name="T7" fmla="*/ 1 h 61"/>
                  <a:gd name="T8" fmla="*/ 1 w 57"/>
                  <a:gd name="T9" fmla="*/ 0 h 61"/>
                  <a:gd name="T10" fmla="*/ 2 w 57"/>
                  <a:gd name="T11" fmla="*/ 1 h 61"/>
                  <a:gd name="T12" fmla="*/ 3 w 57"/>
                  <a:gd name="T13" fmla="*/ 4 h 61"/>
                  <a:gd name="T14" fmla="*/ 1 w 57"/>
                  <a:gd name="T15" fmla="*/ 2 h 61"/>
                  <a:gd name="T16" fmla="*/ 1 w 57"/>
                  <a:gd name="T17" fmla="*/ 1 h 61"/>
                  <a:gd name="T18" fmla="*/ 2 w 57"/>
                  <a:gd name="T19" fmla="*/ 1 h 61"/>
                  <a:gd name="T20" fmla="*/ 0 w 57"/>
                  <a:gd name="T21" fmla="*/ 1 h 61"/>
                  <a:gd name="T22" fmla="*/ 0 w 57"/>
                  <a:gd name="T23" fmla="*/ 1 h 61"/>
                  <a:gd name="T24" fmla="*/ 1 w 57"/>
                  <a:gd name="T25" fmla="*/ 0 h 61"/>
                  <a:gd name="T26" fmla="*/ 2 w 57"/>
                  <a:gd name="T27" fmla="*/ 1 h 61"/>
                  <a:gd name="T28" fmla="*/ 0 w 57"/>
                  <a:gd name="T29" fmla="*/ 1 h 6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7"/>
                  <a:gd name="T46" fmla="*/ 0 h 61"/>
                  <a:gd name="T47" fmla="*/ 57 w 57"/>
                  <a:gd name="T48" fmla="*/ 61 h 6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7" h="61">
                    <a:moveTo>
                      <a:pt x="16" y="0"/>
                    </a:moveTo>
                    <a:lnTo>
                      <a:pt x="29" y="10"/>
                    </a:lnTo>
                    <a:lnTo>
                      <a:pt x="14" y="29"/>
                    </a:lnTo>
                    <a:lnTo>
                      <a:pt x="0" y="19"/>
                    </a:lnTo>
                    <a:lnTo>
                      <a:pt x="16" y="0"/>
                    </a:lnTo>
                    <a:close/>
                    <a:moveTo>
                      <a:pt x="32" y="14"/>
                    </a:moveTo>
                    <a:lnTo>
                      <a:pt x="57" y="61"/>
                    </a:lnTo>
                    <a:lnTo>
                      <a:pt x="14" y="29"/>
                    </a:lnTo>
                    <a:lnTo>
                      <a:pt x="21" y="19"/>
                    </a:lnTo>
                    <a:lnTo>
                      <a:pt x="32" y="14"/>
                    </a:lnTo>
                    <a:close/>
                    <a:moveTo>
                      <a:pt x="9" y="25"/>
                    </a:moveTo>
                    <a:lnTo>
                      <a:pt x="4" y="12"/>
                    </a:lnTo>
                    <a:lnTo>
                      <a:pt x="26" y="1"/>
                    </a:lnTo>
                    <a:lnTo>
                      <a:pt x="32" y="14"/>
                    </a:lnTo>
                    <a:lnTo>
                      <a:pt x="9" y="2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0" name="Freeform 1893">
                <a:extLst>
                  <a:ext uri="{FF2B5EF4-FFF2-40B4-BE49-F238E27FC236}">
                    <a16:creationId xmlns:a16="http://schemas.microsoft.com/office/drawing/2014/main" id="{99FE20CA-130D-49A9-9F59-AFA55D31B80E}"/>
                  </a:ext>
                </a:extLst>
              </p:cNvPr>
              <p:cNvSpPr>
                <a:spLocks/>
              </p:cNvSpPr>
              <p:nvPr/>
            </p:nvSpPr>
            <p:spPr bwMode="auto">
              <a:xfrm>
                <a:off x="2663" y="1953"/>
                <a:ext cx="18" cy="34"/>
              </a:xfrm>
              <a:custGeom>
                <a:avLst/>
                <a:gdLst>
                  <a:gd name="T0" fmla="*/ 3 w 72"/>
                  <a:gd name="T1" fmla="*/ 9 h 136"/>
                  <a:gd name="T2" fmla="*/ 0 w 72"/>
                  <a:gd name="T3" fmla="*/ 1 h 136"/>
                  <a:gd name="T4" fmla="*/ 2 w 72"/>
                  <a:gd name="T5" fmla="*/ 0 h 136"/>
                  <a:gd name="T6" fmla="*/ 5 w 72"/>
                  <a:gd name="T7" fmla="*/ 8 h 136"/>
                  <a:gd name="T8" fmla="*/ 3 w 72"/>
                  <a:gd name="T9" fmla="*/ 9 h 136"/>
                  <a:gd name="T10" fmla="*/ 0 60000 65536"/>
                  <a:gd name="T11" fmla="*/ 0 60000 65536"/>
                  <a:gd name="T12" fmla="*/ 0 60000 65536"/>
                  <a:gd name="T13" fmla="*/ 0 60000 65536"/>
                  <a:gd name="T14" fmla="*/ 0 60000 65536"/>
                  <a:gd name="T15" fmla="*/ 0 w 72"/>
                  <a:gd name="T16" fmla="*/ 0 h 136"/>
                  <a:gd name="T17" fmla="*/ 72 w 72"/>
                  <a:gd name="T18" fmla="*/ 136 h 136"/>
                </a:gdLst>
                <a:ahLst/>
                <a:cxnLst>
                  <a:cxn ang="T10">
                    <a:pos x="T0" y="T1"/>
                  </a:cxn>
                  <a:cxn ang="T11">
                    <a:pos x="T2" y="T3"/>
                  </a:cxn>
                  <a:cxn ang="T12">
                    <a:pos x="T4" y="T5"/>
                  </a:cxn>
                  <a:cxn ang="T13">
                    <a:pos x="T6" y="T7"/>
                  </a:cxn>
                  <a:cxn ang="T14">
                    <a:pos x="T8" y="T9"/>
                  </a:cxn>
                </a:cxnLst>
                <a:rect l="T15" t="T16" r="T17" b="T18"/>
                <a:pathLst>
                  <a:path w="72" h="136">
                    <a:moveTo>
                      <a:pt x="48" y="136"/>
                    </a:moveTo>
                    <a:lnTo>
                      <a:pt x="0" y="9"/>
                    </a:lnTo>
                    <a:lnTo>
                      <a:pt x="23" y="0"/>
                    </a:lnTo>
                    <a:lnTo>
                      <a:pt x="72" y="127"/>
                    </a:lnTo>
                    <a:lnTo>
                      <a:pt x="48" y="13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1" name="Freeform 1894">
                <a:extLst>
                  <a:ext uri="{FF2B5EF4-FFF2-40B4-BE49-F238E27FC236}">
                    <a16:creationId xmlns:a16="http://schemas.microsoft.com/office/drawing/2014/main" id="{5570DA81-6F76-40BF-8C0B-2991B1BF8667}"/>
                  </a:ext>
                </a:extLst>
              </p:cNvPr>
              <p:cNvSpPr>
                <a:spLocks/>
              </p:cNvSpPr>
              <p:nvPr/>
            </p:nvSpPr>
            <p:spPr bwMode="auto">
              <a:xfrm>
                <a:off x="2664" y="1952"/>
                <a:ext cx="22" cy="24"/>
              </a:xfrm>
              <a:custGeom>
                <a:avLst/>
                <a:gdLst>
                  <a:gd name="T0" fmla="*/ 1 w 92"/>
                  <a:gd name="T1" fmla="*/ 0 h 93"/>
                  <a:gd name="T2" fmla="*/ 5 w 92"/>
                  <a:gd name="T3" fmla="*/ 5 h 93"/>
                  <a:gd name="T4" fmla="*/ 4 w 92"/>
                  <a:gd name="T5" fmla="*/ 6 h 93"/>
                  <a:gd name="T6" fmla="*/ 0 w 92"/>
                  <a:gd name="T7" fmla="*/ 1 h 93"/>
                  <a:gd name="T8" fmla="*/ 1 w 92"/>
                  <a:gd name="T9" fmla="*/ 0 h 93"/>
                  <a:gd name="T10" fmla="*/ 0 60000 65536"/>
                  <a:gd name="T11" fmla="*/ 0 60000 65536"/>
                  <a:gd name="T12" fmla="*/ 0 60000 65536"/>
                  <a:gd name="T13" fmla="*/ 0 60000 65536"/>
                  <a:gd name="T14" fmla="*/ 0 60000 65536"/>
                  <a:gd name="T15" fmla="*/ 0 w 92"/>
                  <a:gd name="T16" fmla="*/ 0 h 93"/>
                  <a:gd name="T17" fmla="*/ 92 w 92"/>
                  <a:gd name="T18" fmla="*/ 93 h 93"/>
                </a:gdLst>
                <a:ahLst/>
                <a:cxnLst>
                  <a:cxn ang="T10">
                    <a:pos x="T0" y="T1"/>
                  </a:cxn>
                  <a:cxn ang="T11">
                    <a:pos x="T2" y="T3"/>
                  </a:cxn>
                  <a:cxn ang="T12">
                    <a:pos x="T4" y="T5"/>
                  </a:cxn>
                  <a:cxn ang="T13">
                    <a:pos x="T6" y="T7"/>
                  </a:cxn>
                  <a:cxn ang="T14">
                    <a:pos x="T8" y="T9"/>
                  </a:cxn>
                </a:cxnLst>
                <a:rect l="T15" t="T16" r="T17" b="T18"/>
                <a:pathLst>
                  <a:path w="92" h="93">
                    <a:moveTo>
                      <a:pt x="19" y="0"/>
                    </a:moveTo>
                    <a:lnTo>
                      <a:pt x="92" y="76"/>
                    </a:lnTo>
                    <a:lnTo>
                      <a:pt x="74" y="93"/>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2" name="Freeform 1895">
                <a:extLst>
                  <a:ext uri="{FF2B5EF4-FFF2-40B4-BE49-F238E27FC236}">
                    <a16:creationId xmlns:a16="http://schemas.microsoft.com/office/drawing/2014/main" id="{D982EAA6-4961-45DE-A0D4-D55F03B21D92}"/>
                  </a:ext>
                </a:extLst>
              </p:cNvPr>
              <p:cNvSpPr>
                <a:spLocks/>
              </p:cNvSpPr>
              <p:nvPr/>
            </p:nvSpPr>
            <p:spPr bwMode="auto">
              <a:xfrm>
                <a:off x="2673" y="1936"/>
                <a:ext cx="16" cy="30"/>
              </a:xfrm>
              <a:custGeom>
                <a:avLst/>
                <a:gdLst>
                  <a:gd name="T0" fmla="*/ 2 w 65"/>
                  <a:gd name="T1" fmla="*/ 8 h 118"/>
                  <a:gd name="T2" fmla="*/ 0 w 65"/>
                  <a:gd name="T3" fmla="*/ 1 h 118"/>
                  <a:gd name="T4" fmla="*/ 1 w 65"/>
                  <a:gd name="T5" fmla="*/ 0 h 118"/>
                  <a:gd name="T6" fmla="*/ 4 w 65"/>
                  <a:gd name="T7" fmla="*/ 7 h 118"/>
                  <a:gd name="T8" fmla="*/ 2 w 65"/>
                  <a:gd name="T9" fmla="*/ 8 h 118"/>
                  <a:gd name="T10" fmla="*/ 0 60000 65536"/>
                  <a:gd name="T11" fmla="*/ 0 60000 65536"/>
                  <a:gd name="T12" fmla="*/ 0 60000 65536"/>
                  <a:gd name="T13" fmla="*/ 0 60000 65536"/>
                  <a:gd name="T14" fmla="*/ 0 60000 65536"/>
                  <a:gd name="T15" fmla="*/ 0 w 65"/>
                  <a:gd name="T16" fmla="*/ 0 h 118"/>
                  <a:gd name="T17" fmla="*/ 65 w 65"/>
                  <a:gd name="T18" fmla="*/ 118 h 118"/>
                </a:gdLst>
                <a:ahLst/>
                <a:cxnLst>
                  <a:cxn ang="T10">
                    <a:pos x="T0" y="T1"/>
                  </a:cxn>
                  <a:cxn ang="T11">
                    <a:pos x="T2" y="T3"/>
                  </a:cxn>
                  <a:cxn ang="T12">
                    <a:pos x="T4" y="T5"/>
                  </a:cxn>
                  <a:cxn ang="T13">
                    <a:pos x="T6" y="T7"/>
                  </a:cxn>
                  <a:cxn ang="T14">
                    <a:pos x="T8" y="T9"/>
                  </a:cxn>
                </a:cxnLst>
                <a:rect l="T15" t="T16" r="T17" b="T18"/>
                <a:pathLst>
                  <a:path w="65" h="118">
                    <a:moveTo>
                      <a:pt x="42" y="118"/>
                    </a:moveTo>
                    <a:lnTo>
                      <a:pt x="0" y="10"/>
                    </a:lnTo>
                    <a:lnTo>
                      <a:pt x="24" y="0"/>
                    </a:lnTo>
                    <a:lnTo>
                      <a:pt x="65" y="108"/>
                    </a:lnTo>
                    <a:lnTo>
                      <a:pt x="42" y="11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3" name="Freeform 1896">
                <a:extLst>
                  <a:ext uri="{FF2B5EF4-FFF2-40B4-BE49-F238E27FC236}">
                    <a16:creationId xmlns:a16="http://schemas.microsoft.com/office/drawing/2014/main" id="{F84B530B-F1A0-4354-A744-36C80409F978}"/>
                  </a:ext>
                </a:extLst>
              </p:cNvPr>
              <p:cNvSpPr>
                <a:spLocks/>
              </p:cNvSpPr>
              <p:nvPr/>
            </p:nvSpPr>
            <p:spPr bwMode="auto">
              <a:xfrm>
                <a:off x="2676" y="1935"/>
                <a:ext cx="15" cy="16"/>
              </a:xfrm>
              <a:custGeom>
                <a:avLst/>
                <a:gdLst>
                  <a:gd name="T0" fmla="*/ 1 w 61"/>
                  <a:gd name="T1" fmla="*/ 0 h 64"/>
                  <a:gd name="T2" fmla="*/ 4 w 61"/>
                  <a:gd name="T3" fmla="*/ 3 h 64"/>
                  <a:gd name="T4" fmla="*/ 2 w 61"/>
                  <a:gd name="T5" fmla="*/ 4 h 64"/>
                  <a:gd name="T6" fmla="*/ 0 w 61"/>
                  <a:gd name="T7" fmla="*/ 1 h 64"/>
                  <a:gd name="T8" fmla="*/ 1 w 61"/>
                  <a:gd name="T9" fmla="*/ 0 h 64"/>
                  <a:gd name="T10" fmla="*/ 0 60000 65536"/>
                  <a:gd name="T11" fmla="*/ 0 60000 65536"/>
                  <a:gd name="T12" fmla="*/ 0 60000 65536"/>
                  <a:gd name="T13" fmla="*/ 0 60000 65536"/>
                  <a:gd name="T14" fmla="*/ 0 60000 65536"/>
                  <a:gd name="T15" fmla="*/ 0 w 61"/>
                  <a:gd name="T16" fmla="*/ 0 h 64"/>
                  <a:gd name="T17" fmla="*/ 61 w 61"/>
                  <a:gd name="T18" fmla="*/ 64 h 64"/>
                </a:gdLst>
                <a:ahLst/>
                <a:cxnLst>
                  <a:cxn ang="T10">
                    <a:pos x="T0" y="T1"/>
                  </a:cxn>
                  <a:cxn ang="T11">
                    <a:pos x="T2" y="T3"/>
                  </a:cxn>
                  <a:cxn ang="T12">
                    <a:pos x="T4" y="T5"/>
                  </a:cxn>
                  <a:cxn ang="T13">
                    <a:pos x="T6" y="T7"/>
                  </a:cxn>
                  <a:cxn ang="T14">
                    <a:pos x="T8" y="T9"/>
                  </a:cxn>
                </a:cxnLst>
                <a:rect l="T15" t="T16" r="T17" b="T18"/>
                <a:pathLst>
                  <a:path w="61" h="64">
                    <a:moveTo>
                      <a:pt x="19" y="0"/>
                    </a:moveTo>
                    <a:lnTo>
                      <a:pt x="61" y="47"/>
                    </a:lnTo>
                    <a:lnTo>
                      <a:pt x="41" y="64"/>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4" name="Freeform 1897">
                <a:extLst>
                  <a:ext uri="{FF2B5EF4-FFF2-40B4-BE49-F238E27FC236}">
                    <a16:creationId xmlns:a16="http://schemas.microsoft.com/office/drawing/2014/main" id="{D6CD199F-EFCE-4863-BFD1-9F5F562EF87E}"/>
                  </a:ext>
                </a:extLst>
              </p:cNvPr>
              <p:cNvSpPr>
                <a:spLocks noEditPoints="1"/>
              </p:cNvSpPr>
              <p:nvPr/>
            </p:nvSpPr>
            <p:spPr bwMode="auto">
              <a:xfrm>
                <a:off x="2694" y="1947"/>
                <a:ext cx="16" cy="30"/>
              </a:xfrm>
              <a:custGeom>
                <a:avLst/>
                <a:gdLst>
                  <a:gd name="T0" fmla="*/ 1 w 63"/>
                  <a:gd name="T1" fmla="*/ 2 h 119"/>
                  <a:gd name="T2" fmla="*/ 3 w 63"/>
                  <a:gd name="T3" fmla="*/ 4 h 119"/>
                  <a:gd name="T4" fmla="*/ 2 w 63"/>
                  <a:gd name="T5" fmla="*/ 5 h 119"/>
                  <a:gd name="T6" fmla="*/ 0 w 63"/>
                  <a:gd name="T7" fmla="*/ 3 h 119"/>
                  <a:gd name="T8" fmla="*/ 1 w 63"/>
                  <a:gd name="T9" fmla="*/ 2 h 119"/>
                  <a:gd name="T10" fmla="*/ 3 w 63"/>
                  <a:gd name="T11" fmla="*/ 4 h 119"/>
                  <a:gd name="T12" fmla="*/ 4 w 63"/>
                  <a:gd name="T13" fmla="*/ 8 h 119"/>
                  <a:gd name="T14" fmla="*/ 2 w 63"/>
                  <a:gd name="T15" fmla="*/ 5 h 119"/>
                  <a:gd name="T16" fmla="*/ 2 w 63"/>
                  <a:gd name="T17" fmla="*/ 4 h 119"/>
                  <a:gd name="T18" fmla="*/ 3 w 63"/>
                  <a:gd name="T19" fmla="*/ 4 h 119"/>
                  <a:gd name="T20" fmla="*/ 1 w 63"/>
                  <a:gd name="T21" fmla="*/ 4 h 119"/>
                  <a:gd name="T22" fmla="*/ 0 w 63"/>
                  <a:gd name="T23" fmla="*/ 1 h 119"/>
                  <a:gd name="T24" fmla="*/ 2 w 63"/>
                  <a:gd name="T25" fmla="*/ 0 h 119"/>
                  <a:gd name="T26" fmla="*/ 3 w 63"/>
                  <a:gd name="T27" fmla="*/ 4 h 119"/>
                  <a:gd name="T28" fmla="*/ 1 w 63"/>
                  <a:gd name="T29" fmla="*/ 4 h 11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3"/>
                  <a:gd name="T46" fmla="*/ 0 h 119"/>
                  <a:gd name="T47" fmla="*/ 63 w 63"/>
                  <a:gd name="T48" fmla="*/ 119 h 11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3" h="119">
                    <a:moveTo>
                      <a:pt x="20" y="30"/>
                    </a:moveTo>
                    <a:lnTo>
                      <a:pt x="42" y="56"/>
                    </a:lnTo>
                    <a:lnTo>
                      <a:pt x="22" y="72"/>
                    </a:lnTo>
                    <a:lnTo>
                      <a:pt x="0" y="47"/>
                    </a:lnTo>
                    <a:lnTo>
                      <a:pt x="20" y="30"/>
                    </a:lnTo>
                    <a:close/>
                    <a:moveTo>
                      <a:pt x="44" y="60"/>
                    </a:moveTo>
                    <a:lnTo>
                      <a:pt x="63" y="119"/>
                    </a:lnTo>
                    <a:lnTo>
                      <a:pt x="22" y="72"/>
                    </a:lnTo>
                    <a:lnTo>
                      <a:pt x="32" y="65"/>
                    </a:lnTo>
                    <a:lnTo>
                      <a:pt x="44" y="60"/>
                    </a:lnTo>
                    <a:close/>
                    <a:moveTo>
                      <a:pt x="20" y="68"/>
                    </a:moveTo>
                    <a:lnTo>
                      <a:pt x="1" y="7"/>
                    </a:lnTo>
                    <a:lnTo>
                      <a:pt x="25" y="0"/>
                    </a:lnTo>
                    <a:lnTo>
                      <a:pt x="44" y="60"/>
                    </a:lnTo>
                    <a:lnTo>
                      <a:pt x="20" y="6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5" name="Freeform 1898">
                <a:extLst>
                  <a:ext uri="{FF2B5EF4-FFF2-40B4-BE49-F238E27FC236}">
                    <a16:creationId xmlns:a16="http://schemas.microsoft.com/office/drawing/2014/main" id="{55E3ADED-C8BE-4D6A-8383-9FB9D4539534}"/>
                  </a:ext>
                </a:extLst>
              </p:cNvPr>
              <p:cNvSpPr>
                <a:spLocks noEditPoints="1"/>
              </p:cNvSpPr>
              <p:nvPr/>
            </p:nvSpPr>
            <p:spPr bwMode="auto">
              <a:xfrm>
                <a:off x="2705" y="1932"/>
                <a:ext cx="16" cy="23"/>
              </a:xfrm>
              <a:custGeom>
                <a:avLst/>
                <a:gdLst>
                  <a:gd name="T0" fmla="*/ 1 w 66"/>
                  <a:gd name="T1" fmla="*/ 0 h 92"/>
                  <a:gd name="T2" fmla="*/ 3 w 66"/>
                  <a:gd name="T3" fmla="*/ 2 h 92"/>
                  <a:gd name="T4" fmla="*/ 2 w 66"/>
                  <a:gd name="T5" fmla="*/ 3 h 92"/>
                  <a:gd name="T6" fmla="*/ 0 w 66"/>
                  <a:gd name="T7" fmla="*/ 1 h 92"/>
                  <a:gd name="T8" fmla="*/ 1 w 66"/>
                  <a:gd name="T9" fmla="*/ 0 h 92"/>
                  <a:gd name="T10" fmla="*/ 3 w 66"/>
                  <a:gd name="T11" fmla="*/ 2 h 92"/>
                  <a:gd name="T12" fmla="*/ 4 w 66"/>
                  <a:gd name="T13" fmla="*/ 6 h 92"/>
                  <a:gd name="T14" fmla="*/ 2 w 66"/>
                  <a:gd name="T15" fmla="*/ 3 h 92"/>
                  <a:gd name="T16" fmla="*/ 2 w 66"/>
                  <a:gd name="T17" fmla="*/ 3 h 92"/>
                  <a:gd name="T18" fmla="*/ 3 w 66"/>
                  <a:gd name="T19" fmla="*/ 2 h 92"/>
                  <a:gd name="T20" fmla="*/ 1 w 66"/>
                  <a:gd name="T21" fmla="*/ 3 h 92"/>
                  <a:gd name="T22" fmla="*/ 1 w 66"/>
                  <a:gd name="T23" fmla="*/ 1 h 92"/>
                  <a:gd name="T24" fmla="*/ 2 w 66"/>
                  <a:gd name="T25" fmla="*/ 1 h 92"/>
                  <a:gd name="T26" fmla="*/ 3 w 66"/>
                  <a:gd name="T27" fmla="*/ 2 h 92"/>
                  <a:gd name="T28" fmla="*/ 1 w 66"/>
                  <a:gd name="T29" fmla="*/ 3 h 9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6"/>
                  <a:gd name="T46" fmla="*/ 0 h 92"/>
                  <a:gd name="T47" fmla="*/ 66 w 66"/>
                  <a:gd name="T48" fmla="*/ 92 h 9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6" h="92">
                    <a:moveTo>
                      <a:pt x="18" y="0"/>
                    </a:moveTo>
                    <a:lnTo>
                      <a:pt x="47" y="32"/>
                    </a:lnTo>
                    <a:lnTo>
                      <a:pt x="28" y="49"/>
                    </a:lnTo>
                    <a:lnTo>
                      <a:pt x="0" y="18"/>
                    </a:lnTo>
                    <a:lnTo>
                      <a:pt x="18" y="0"/>
                    </a:lnTo>
                    <a:close/>
                    <a:moveTo>
                      <a:pt x="49" y="37"/>
                    </a:moveTo>
                    <a:lnTo>
                      <a:pt x="66" y="92"/>
                    </a:lnTo>
                    <a:lnTo>
                      <a:pt x="28" y="49"/>
                    </a:lnTo>
                    <a:lnTo>
                      <a:pt x="37" y="41"/>
                    </a:lnTo>
                    <a:lnTo>
                      <a:pt x="49" y="37"/>
                    </a:lnTo>
                    <a:close/>
                    <a:moveTo>
                      <a:pt x="25" y="44"/>
                    </a:moveTo>
                    <a:lnTo>
                      <a:pt x="16" y="12"/>
                    </a:lnTo>
                    <a:lnTo>
                      <a:pt x="40" y="6"/>
                    </a:lnTo>
                    <a:lnTo>
                      <a:pt x="49" y="37"/>
                    </a:lnTo>
                    <a:lnTo>
                      <a:pt x="25" y="44"/>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6" name="Freeform 1899">
                <a:extLst>
                  <a:ext uri="{FF2B5EF4-FFF2-40B4-BE49-F238E27FC236}">
                    <a16:creationId xmlns:a16="http://schemas.microsoft.com/office/drawing/2014/main" id="{19462308-994A-4CC9-9756-7F6CEE48FC5C}"/>
                  </a:ext>
                </a:extLst>
              </p:cNvPr>
              <p:cNvSpPr>
                <a:spLocks noEditPoints="1"/>
              </p:cNvSpPr>
              <p:nvPr/>
            </p:nvSpPr>
            <p:spPr bwMode="auto">
              <a:xfrm>
                <a:off x="2709" y="1864"/>
                <a:ext cx="38" cy="80"/>
              </a:xfrm>
              <a:custGeom>
                <a:avLst/>
                <a:gdLst>
                  <a:gd name="T0" fmla="*/ 2 w 151"/>
                  <a:gd name="T1" fmla="*/ 11 h 321"/>
                  <a:gd name="T2" fmla="*/ 5 w 151"/>
                  <a:gd name="T3" fmla="*/ 15 h 321"/>
                  <a:gd name="T4" fmla="*/ 4 w 151"/>
                  <a:gd name="T5" fmla="*/ 16 h 321"/>
                  <a:gd name="T6" fmla="*/ 1 w 151"/>
                  <a:gd name="T7" fmla="*/ 12 h 321"/>
                  <a:gd name="T8" fmla="*/ 2 w 151"/>
                  <a:gd name="T9" fmla="*/ 11 h 321"/>
                  <a:gd name="T10" fmla="*/ 5 w 151"/>
                  <a:gd name="T11" fmla="*/ 16 h 321"/>
                  <a:gd name="T12" fmla="*/ 6 w 151"/>
                  <a:gd name="T13" fmla="*/ 20 h 321"/>
                  <a:gd name="T14" fmla="*/ 4 w 151"/>
                  <a:gd name="T15" fmla="*/ 16 h 321"/>
                  <a:gd name="T16" fmla="*/ 4 w 151"/>
                  <a:gd name="T17" fmla="*/ 16 h 321"/>
                  <a:gd name="T18" fmla="*/ 5 w 151"/>
                  <a:gd name="T19" fmla="*/ 16 h 321"/>
                  <a:gd name="T20" fmla="*/ 3 w 151"/>
                  <a:gd name="T21" fmla="*/ 16 h 321"/>
                  <a:gd name="T22" fmla="*/ 1 w 151"/>
                  <a:gd name="T23" fmla="*/ 3 h 321"/>
                  <a:gd name="T24" fmla="*/ 2 w 151"/>
                  <a:gd name="T25" fmla="*/ 3 h 321"/>
                  <a:gd name="T26" fmla="*/ 5 w 151"/>
                  <a:gd name="T27" fmla="*/ 16 h 321"/>
                  <a:gd name="T28" fmla="*/ 3 w 151"/>
                  <a:gd name="T29" fmla="*/ 16 h 321"/>
                  <a:gd name="T30" fmla="*/ 1 w 151"/>
                  <a:gd name="T31" fmla="*/ 3 h 321"/>
                  <a:gd name="T32" fmla="*/ 0 w 151"/>
                  <a:gd name="T33" fmla="*/ 0 h 321"/>
                  <a:gd name="T34" fmla="*/ 2 w 151"/>
                  <a:gd name="T35" fmla="*/ 2 h 321"/>
                  <a:gd name="T36" fmla="*/ 2 w 151"/>
                  <a:gd name="T37" fmla="*/ 3 h 321"/>
                  <a:gd name="T38" fmla="*/ 1 w 151"/>
                  <a:gd name="T39" fmla="*/ 3 h 321"/>
                  <a:gd name="T40" fmla="*/ 2 w 151"/>
                  <a:gd name="T41" fmla="*/ 2 h 321"/>
                  <a:gd name="T42" fmla="*/ 9 w 151"/>
                  <a:gd name="T43" fmla="*/ 11 h 321"/>
                  <a:gd name="T44" fmla="*/ 7 w 151"/>
                  <a:gd name="T45" fmla="*/ 12 h 321"/>
                  <a:gd name="T46" fmla="*/ 1 w 151"/>
                  <a:gd name="T47" fmla="*/ 3 h 321"/>
                  <a:gd name="T48" fmla="*/ 2 w 151"/>
                  <a:gd name="T49" fmla="*/ 2 h 321"/>
                  <a:gd name="T50" fmla="*/ 9 w 151"/>
                  <a:gd name="T51" fmla="*/ 11 h 321"/>
                  <a:gd name="T52" fmla="*/ 10 w 151"/>
                  <a:gd name="T53" fmla="*/ 14 h 321"/>
                  <a:gd name="T54" fmla="*/ 7 w 151"/>
                  <a:gd name="T55" fmla="*/ 12 h 321"/>
                  <a:gd name="T56" fmla="*/ 8 w 151"/>
                  <a:gd name="T57" fmla="*/ 11 h 321"/>
                  <a:gd name="T58" fmla="*/ 9 w 151"/>
                  <a:gd name="T59" fmla="*/ 11 h 321"/>
                  <a:gd name="T60" fmla="*/ 7 w 151"/>
                  <a:gd name="T61" fmla="*/ 11 h 321"/>
                  <a:gd name="T62" fmla="*/ 5 w 151"/>
                  <a:gd name="T63" fmla="*/ 3 h 321"/>
                  <a:gd name="T64" fmla="*/ 7 w 151"/>
                  <a:gd name="T65" fmla="*/ 2 h 321"/>
                  <a:gd name="T66" fmla="*/ 9 w 151"/>
                  <a:gd name="T67" fmla="*/ 11 h 321"/>
                  <a:gd name="T68" fmla="*/ 7 w 151"/>
                  <a:gd name="T69" fmla="*/ 11 h 32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1"/>
                  <a:gd name="T106" fmla="*/ 0 h 321"/>
                  <a:gd name="T107" fmla="*/ 151 w 151"/>
                  <a:gd name="T108" fmla="*/ 321 h 32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1" h="321">
                    <a:moveTo>
                      <a:pt x="35" y="179"/>
                    </a:moveTo>
                    <a:lnTo>
                      <a:pt x="76" y="247"/>
                    </a:lnTo>
                    <a:lnTo>
                      <a:pt x="54" y="260"/>
                    </a:lnTo>
                    <a:lnTo>
                      <a:pt x="12" y="194"/>
                    </a:lnTo>
                    <a:lnTo>
                      <a:pt x="35" y="179"/>
                    </a:lnTo>
                    <a:close/>
                    <a:moveTo>
                      <a:pt x="78" y="251"/>
                    </a:moveTo>
                    <a:lnTo>
                      <a:pt x="92" y="321"/>
                    </a:lnTo>
                    <a:lnTo>
                      <a:pt x="54" y="260"/>
                    </a:lnTo>
                    <a:lnTo>
                      <a:pt x="65" y="253"/>
                    </a:lnTo>
                    <a:lnTo>
                      <a:pt x="78" y="251"/>
                    </a:lnTo>
                    <a:close/>
                    <a:moveTo>
                      <a:pt x="52" y="256"/>
                    </a:moveTo>
                    <a:lnTo>
                      <a:pt x="11" y="53"/>
                    </a:lnTo>
                    <a:lnTo>
                      <a:pt x="37" y="47"/>
                    </a:lnTo>
                    <a:lnTo>
                      <a:pt x="78" y="251"/>
                    </a:lnTo>
                    <a:lnTo>
                      <a:pt x="52" y="256"/>
                    </a:lnTo>
                    <a:close/>
                    <a:moveTo>
                      <a:pt x="11" y="53"/>
                    </a:moveTo>
                    <a:lnTo>
                      <a:pt x="0" y="0"/>
                    </a:lnTo>
                    <a:lnTo>
                      <a:pt x="33" y="42"/>
                    </a:lnTo>
                    <a:lnTo>
                      <a:pt x="23" y="50"/>
                    </a:lnTo>
                    <a:lnTo>
                      <a:pt x="11" y="53"/>
                    </a:lnTo>
                    <a:close/>
                    <a:moveTo>
                      <a:pt x="33" y="42"/>
                    </a:moveTo>
                    <a:lnTo>
                      <a:pt x="136" y="173"/>
                    </a:lnTo>
                    <a:lnTo>
                      <a:pt x="115" y="188"/>
                    </a:lnTo>
                    <a:lnTo>
                      <a:pt x="14" y="58"/>
                    </a:lnTo>
                    <a:lnTo>
                      <a:pt x="33" y="42"/>
                    </a:lnTo>
                    <a:close/>
                    <a:moveTo>
                      <a:pt x="138" y="177"/>
                    </a:moveTo>
                    <a:lnTo>
                      <a:pt x="151" y="233"/>
                    </a:lnTo>
                    <a:lnTo>
                      <a:pt x="115" y="188"/>
                    </a:lnTo>
                    <a:lnTo>
                      <a:pt x="125" y="181"/>
                    </a:lnTo>
                    <a:lnTo>
                      <a:pt x="138" y="177"/>
                    </a:lnTo>
                    <a:close/>
                    <a:moveTo>
                      <a:pt x="113" y="183"/>
                    </a:moveTo>
                    <a:lnTo>
                      <a:pt x="81" y="46"/>
                    </a:lnTo>
                    <a:lnTo>
                      <a:pt x="106" y="40"/>
                    </a:lnTo>
                    <a:lnTo>
                      <a:pt x="138" y="177"/>
                    </a:lnTo>
                    <a:lnTo>
                      <a:pt x="113" y="183"/>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7" name="Freeform 1900">
                <a:extLst>
                  <a:ext uri="{FF2B5EF4-FFF2-40B4-BE49-F238E27FC236}">
                    <a16:creationId xmlns:a16="http://schemas.microsoft.com/office/drawing/2014/main" id="{E8910E0B-264C-42CA-AF25-BD7BB9EBBAF0}"/>
                  </a:ext>
                </a:extLst>
              </p:cNvPr>
              <p:cNvSpPr>
                <a:spLocks noEditPoints="1"/>
              </p:cNvSpPr>
              <p:nvPr/>
            </p:nvSpPr>
            <p:spPr bwMode="auto">
              <a:xfrm>
                <a:off x="2748" y="1815"/>
                <a:ext cx="49" cy="74"/>
              </a:xfrm>
              <a:custGeom>
                <a:avLst/>
                <a:gdLst>
                  <a:gd name="T0" fmla="*/ 1 w 193"/>
                  <a:gd name="T1" fmla="*/ 7 h 296"/>
                  <a:gd name="T2" fmla="*/ 7 w 193"/>
                  <a:gd name="T3" fmla="*/ 15 h 296"/>
                  <a:gd name="T4" fmla="*/ 6 w 193"/>
                  <a:gd name="T5" fmla="*/ 16 h 296"/>
                  <a:gd name="T6" fmla="*/ 0 w 193"/>
                  <a:gd name="T7" fmla="*/ 8 h 296"/>
                  <a:gd name="T8" fmla="*/ 1 w 193"/>
                  <a:gd name="T9" fmla="*/ 7 h 296"/>
                  <a:gd name="T10" fmla="*/ 7 w 193"/>
                  <a:gd name="T11" fmla="*/ 15 h 296"/>
                  <a:gd name="T12" fmla="*/ 8 w 193"/>
                  <a:gd name="T13" fmla="*/ 19 h 296"/>
                  <a:gd name="T14" fmla="*/ 6 w 193"/>
                  <a:gd name="T15" fmla="*/ 16 h 296"/>
                  <a:gd name="T16" fmla="*/ 7 w 193"/>
                  <a:gd name="T17" fmla="*/ 16 h 296"/>
                  <a:gd name="T18" fmla="*/ 7 w 193"/>
                  <a:gd name="T19" fmla="*/ 15 h 296"/>
                  <a:gd name="T20" fmla="*/ 6 w 193"/>
                  <a:gd name="T21" fmla="*/ 16 h 296"/>
                  <a:gd name="T22" fmla="*/ 4 w 193"/>
                  <a:gd name="T23" fmla="*/ 3 h 296"/>
                  <a:gd name="T24" fmla="*/ 5 w 193"/>
                  <a:gd name="T25" fmla="*/ 3 h 296"/>
                  <a:gd name="T26" fmla="*/ 7 w 193"/>
                  <a:gd name="T27" fmla="*/ 15 h 296"/>
                  <a:gd name="T28" fmla="*/ 6 w 193"/>
                  <a:gd name="T29" fmla="*/ 16 h 296"/>
                  <a:gd name="T30" fmla="*/ 4 w 193"/>
                  <a:gd name="T31" fmla="*/ 3 h 296"/>
                  <a:gd name="T32" fmla="*/ 3 w 193"/>
                  <a:gd name="T33" fmla="*/ 0 h 296"/>
                  <a:gd name="T34" fmla="*/ 5 w 193"/>
                  <a:gd name="T35" fmla="*/ 3 h 296"/>
                  <a:gd name="T36" fmla="*/ 5 w 193"/>
                  <a:gd name="T37" fmla="*/ 3 h 296"/>
                  <a:gd name="T38" fmla="*/ 4 w 193"/>
                  <a:gd name="T39" fmla="*/ 3 h 296"/>
                  <a:gd name="T40" fmla="*/ 5 w 193"/>
                  <a:gd name="T41" fmla="*/ 3 h 296"/>
                  <a:gd name="T42" fmla="*/ 12 w 193"/>
                  <a:gd name="T43" fmla="*/ 11 h 296"/>
                  <a:gd name="T44" fmla="*/ 10 w 193"/>
                  <a:gd name="T45" fmla="*/ 12 h 296"/>
                  <a:gd name="T46" fmla="*/ 4 w 193"/>
                  <a:gd name="T47" fmla="*/ 4 h 296"/>
                  <a:gd name="T48" fmla="*/ 5 w 193"/>
                  <a:gd name="T49" fmla="*/ 3 h 296"/>
                  <a:gd name="T50" fmla="*/ 12 w 193"/>
                  <a:gd name="T51" fmla="*/ 12 h 296"/>
                  <a:gd name="T52" fmla="*/ 12 w 193"/>
                  <a:gd name="T53" fmla="*/ 15 h 296"/>
                  <a:gd name="T54" fmla="*/ 10 w 193"/>
                  <a:gd name="T55" fmla="*/ 12 h 296"/>
                  <a:gd name="T56" fmla="*/ 11 w 193"/>
                  <a:gd name="T57" fmla="*/ 12 h 296"/>
                  <a:gd name="T58" fmla="*/ 12 w 193"/>
                  <a:gd name="T59" fmla="*/ 12 h 296"/>
                  <a:gd name="T60" fmla="*/ 10 w 193"/>
                  <a:gd name="T61" fmla="*/ 12 h 296"/>
                  <a:gd name="T62" fmla="*/ 9 w 193"/>
                  <a:gd name="T63" fmla="*/ 3 h 296"/>
                  <a:gd name="T64" fmla="*/ 10 w 193"/>
                  <a:gd name="T65" fmla="*/ 3 h 296"/>
                  <a:gd name="T66" fmla="*/ 12 w 193"/>
                  <a:gd name="T67" fmla="*/ 12 h 296"/>
                  <a:gd name="T68" fmla="*/ 10 w 193"/>
                  <a:gd name="T69" fmla="*/ 12 h 2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3"/>
                  <a:gd name="T106" fmla="*/ 0 h 296"/>
                  <a:gd name="T107" fmla="*/ 193 w 193"/>
                  <a:gd name="T108" fmla="*/ 296 h 2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3" h="296">
                    <a:moveTo>
                      <a:pt x="20" y="115"/>
                    </a:moveTo>
                    <a:lnTo>
                      <a:pt x="112" y="240"/>
                    </a:lnTo>
                    <a:lnTo>
                      <a:pt x="91" y="254"/>
                    </a:lnTo>
                    <a:lnTo>
                      <a:pt x="0" y="131"/>
                    </a:lnTo>
                    <a:lnTo>
                      <a:pt x="20" y="115"/>
                    </a:lnTo>
                    <a:close/>
                    <a:moveTo>
                      <a:pt x="115" y="245"/>
                    </a:moveTo>
                    <a:lnTo>
                      <a:pt x="122" y="296"/>
                    </a:lnTo>
                    <a:lnTo>
                      <a:pt x="91" y="254"/>
                    </a:lnTo>
                    <a:lnTo>
                      <a:pt x="102" y="247"/>
                    </a:lnTo>
                    <a:lnTo>
                      <a:pt x="115" y="245"/>
                    </a:lnTo>
                    <a:close/>
                    <a:moveTo>
                      <a:pt x="89" y="249"/>
                    </a:moveTo>
                    <a:lnTo>
                      <a:pt x="57" y="52"/>
                    </a:lnTo>
                    <a:lnTo>
                      <a:pt x="83" y="48"/>
                    </a:lnTo>
                    <a:lnTo>
                      <a:pt x="115" y="245"/>
                    </a:lnTo>
                    <a:lnTo>
                      <a:pt x="89" y="249"/>
                    </a:lnTo>
                    <a:close/>
                    <a:moveTo>
                      <a:pt x="57" y="52"/>
                    </a:moveTo>
                    <a:lnTo>
                      <a:pt x="50" y="0"/>
                    </a:lnTo>
                    <a:lnTo>
                      <a:pt x="80" y="42"/>
                    </a:lnTo>
                    <a:lnTo>
                      <a:pt x="70" y="50"/>
                    </a:lnTo>
                    <a:lnTo>
                      <a:pt x="57" y="52"/>
                    </a:lnTo>
                    <a:close/>
                    <a:moveTo>
                      <a:pt x="80" y="42"/>
                    </a:moveTo>
                    <a:lnTo>
                      <a:pt x="182" y="179"/>
                    </a:lnTo>
                    <a:lnTo>
                      <a:pt x="162" y="194"/>
                    </a:lnTo>
                    <a:lnTo>
                      <a:pt x="59" y="58"/>
                    </a:lnTo>
                    <a:lnTo>
                      <a:pt x="80" y="42"/>
                    </a:lnTo>
                    <a:close/>
                    <a:moveTo>
                      <a:pt x="184" y="185"/>
                    </a:moveTo>
                    <a:lnTo>
                      <a:pt x="193" y="235"/>
                    </a:lnTo>
                    <a:lnTo>
                      <a:pt x="162" y="194"/>
                    </a:lnTo>
                    <a:lnTo>
                      <a:pt x="172" y="187"/>
                    </a:lnTo>
                    <a:lnTo>
                      <a:pt x="184" y="185"/>
                    </a:lnTo>
                    <a:close/>
                    <a:moveTo>
                      <a:pt x="160" y="188"/>
                    </a:moveTo>
                    <a:lnTo>
                      <a:pt x="137" y="49"/>
                    </a:lnTo>
                    <a:lnTo>
                      <a:pt x="162" y="45"/>
                    </a:lnTo>
                    <a:lnTo>
                      <a:pt x="184" y="185"/>
                    </a:lnTo>
                    <a:lnTo>
                      <a:pt x="160" y="18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8" name="Freeform 1901">
                <a:extLst>
                  <a:ext uri="{FF2B5EF4-FFF2-40B4-BE49-F238E27FC236}">
                    <a16:creationId xmlns:a16="http://schemas.microsoft.com/office/drawing/2014/main" id="{4D1B3DF6-A5F5-4987-BCDF-A9808B8BC05F}"/>
                  </a:ext>
                </a:extLst>
              </p:cNvPr>
              <p:cNvSpPr>
                <a:spLocks/>
              </p:cNvSpPr>
              <p:nvPr/>
            </p:nvSpPr>
            <p:spPr bwMode="auto">
              <a:xfrm>
                <a:off x="2808" y="1801"/>
                <a:ext cx="23" cy="24"/>
              </a:xfrm>
              <a:custGeom>
                <a:avLst/>
                <a:gdLst>
                  <a:gd name="T0" fmla="*/ 1 w 92"/>
                  <a:gd name="T1" fmla="*/ 0 h 96"/>
                  <a:gd name="T2" fmla="*/ 6 w 92"/>
                  <a:gd name="T3" fmla="*/ 5 h 96"/>
                  <a:gd name="T4" fmla="*/ 5 w 92"/>
                  <a:gd name="T5" fmla="*/ 6 h 96"/>
                  <a:gd name="T6" fmla="*/ 0 w 92"/>
                  <a:gd name="T7" fmla="*/ 1 h 96"/>
                  <a:gd name="T8" fmla="*/ 1 w 92"/>
                  <a:gd name="T9" fmla="*/ 0 h 96"/>
                  <a:gd name="T10" fmla="*/ 0 60000 65536"/>
                  <a:gd name="T11" fmla="*/ 0 60000 65536"/>
                  <a:gd name="T12" fmla="*/ 0 60000 65536"/>
                  <a:gd name="T13" fmla="*/ 0 60000 65536"/>
                  <a:gd name="T14" fmla="*/ 0 60000 65536"/>
                  <a:gd name="T15" fmla="*/ 0 w 92"/>
                  <a:gd name="T16" fmla="*/ 0 h 96"/>
                  <a:gd name="T17" fmla="*/ 92 w 92"/>
                  <a:gd name="T18" fmla="*/ 96 h 96"/>
                </a:gdLst>
                <a:ahLst/>
                <a:cxnLst>
                  <a:cxn ang="T10">
                    <a:pos x="T0" y="T1"/>
                  </a:cxn>
                  <a:cxn ang="T11">
                    <a:pos x="T2" y="T3"/>
                  </a:cxn>
                  <a:cxn ang="T12">
                    <a:pos x="T4" y="T5"/>
                  </a:cxn>
                  <a:cxn ang="T13">
                    <a:pos x="T6" y="T7"/>
                  </a:cxn>
                  <a:cxn ang="T14">
                    <a:pos x="T8" y="T9"/>
                  </a:cxn>
                </a:cxnLst>
                <a:rect l="T15" t="T16" r="T17" b="T18"/>
                <a:pathLst>
                  <a:path w="92" h="96">
                    <a:moveTo>
                      <a:pt x="19" y="0"/>
                    </a:moveTo>
                    <a:lnTo>
                      <a:pt x="92" y="80"/>
                    </a:lnTo>
                    <a:lnTo>
                      <a:pt x="73" y="96"/>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39" name="Freeform 1902">
                <a:extLst>
                  <a:ext uri="{FF2B5EF4-FFF2-40B4-BE49-F238E27FC236}">
                    <a16:creationId xmlns:a16="http://schemas.microsoft.com/office/drawing/2014/main" id="{7B1B8B34-D221-46E6-8856-030BF5E1794F}"/>
                  </a:ext>
                </a:extLst>
              </p:cNvPr>
              <p:cNvSpPr>
                <a:spLocks noEditPoints="1"/>
              </p:cNvSpPr>
              <p:nvPr/>
            </p:nvSpPr>
            <p:spPr bwMode="auto">
              <a:xfrm>
                <a:off x="2824" y="1774"/>
                <a:ext cx="15" cy="49"/>
              </a:xfrm>
              <a:custGeom>
                <a:avLst/>
                <a:gdLst>
                  <a:gd name="T0" fmla="*/ 2 w 61"/>
                  <a:gd name="T1" fmla="*/ 12 h 197"/>
                  <a:gd name="T2" fmla="*/ 0 w 61"/>
                  <a:gd name="T3" fmla="*/ 3 h 197"/>
                  <a:gd name="T4" fmla="*/ 2 w 61"/>
                  <a:gd name="T5" fmla="*/ 3 h 197"/>
                  <a:gd name="T6" fmla="*/ 3 w 61"/>
                  <a:gd name="T7" fmla="*/ 12 h 197"/>
                  <a:gd name="T8" fmla="*/ 2 w 61"/>
                  <a:gd name="T9" fmla="*/ 12 h 197"/>
                  <a:gd name="T10" fmla="*/ 0 w 61"/>
                  <a:gd name="T11" fmla="*/ 3 h 197"/>
                  <a:gd name="T12" fmla="*/ 0 w 61"/>
                  <a:gd name="T13" fmla="*/ 0 h 197"/>
                  <a:gd name="T14" fmla="*/ 2 w 61"/>
                  <a:gd name="T15" fmla="*/ 2 h 197"/>
                  <a:gd name="T16" fmla="*/ 1 w 61"/>
                  <a:gd name="T17" fmla="*/ 3 h 197"/>
                  <a:gd name="T18" fmla="*/ 0 w 61"/>
                  <a:gd name="T19" fmla="*/ 3 h 197"/>
                  <a:gd name="T20" fmla="*/ 2 w 61"/>
                  <a:gd name="T21" fmla="*/ 2 h 197"/>
                  <a:gd name="T22" fmla="*/ 4 w 61"/>
                  <a:gd name="T23" fmla="*/ 5 h 197"/>
                  <a:gd name="T24" fmla="*/ 2 w 61"/>
                  <a:gd name="T25" fmla="*/ 6 h 197"/>
                  <a:gd name="T26" fmla="*/ 0 w 61"/>
                  <a:gd name="T27" fmla="*/ 3 h 197"/>
                  <a:gd name="T28" fmla="*/ 2 w 61"/>
                  <a:gd name="T29" fmla="*/ 2 h 19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1"/>
                  <a:gd name="T46" fmla="*/ 0 h 197"/>
                  <a:gd name="T47" fmla="*/ 61 w 61"/>
                  <a:gd name="T48" fmla="*/ 197 h 19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1" h="197">
                    <a:moveTo>
                      <a:pt x="29" y="197"/>
                    </a:moveTo>
                    <a:lnTo>
                      <a:pt x="7" y="49"/>
                    </a:lnTo>
                    <a:lnTo>
                      <a:pt x="32" y="44"/>
                    </a:lnTo>
                    <a:lnTo>
                      <a:pt x="54" y="194"/>
                    </a:lnTo>
                    <a:lnTo>
                      <a:pt x="29" y="197"/>
                    </a:lnTo>
                    <a:close/>
                    <a:moveTo>
                      <a:pt x="7" y="49"/>
                    </a:moveTo>
                    <a:lnTo>
                      <a:pt x="0" y="0"/>
                    </a:lnTo>
                    <a:lnTo>
                      <a:pt x="30" y="39"/>
                    </a:lnTo>
                    <a:lnTo>
                      <a:pt x="19" y="46"/>
                    </a:lnTo>
                    <a:lnTo>
                      <a:pt x="7" y="49"/>
                    </a:lnTo>
                    <a:close/>
                    <a:moveTo>
                      <a:pt x="30" y="39"/>
                    </a:moveTo>
                    <a:lnTo>
                      <a:pt x="61" y="79"/>
                    </a:lnTo>
                    <a:lnTo>
                      <a:pt x="41" y="95"/>
                    </a:lnTo>
                    <a:lnTo>
                      <a:pt x="9" y="54"/>
                    </a:lnTo>
                    <a:lnTo>
                      <a:pt x="30" y="3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0" name="Freeform 1903">
                <a:extLst>
                  <a:ext uri="{FF2B5EF4-FFF2-40B4-BE49-F238E27FC236}">
                    <a16:creationId xmlns:a16="http://schemas.microsoft.com/office/drawing/2014/main" id="{404C5C91-B0FC-46CF-9D9B-BA3979D6CC5C}"/>
                  </a:ext>
                </a:extLst>
              </p:cNvPr>
              <p:cNvSpPr>
                <a:spLocks/>
              </p:cNvSpPr>
              <p:nvPr/>
            </p:nvSpPr>
            <p:spPr bwMode="auto">
              <a:xfrm>
                <a:off x="2849" y="1776"/>
                <a:ext cx="21" cy="23"/>
              </a:xfrm>
              <a:custGeom>
                <a:avLst/>
                <a:gdLst>
                  <a:gd name="T0" fmla="*/ 1 w 84"/>
                  <a:gd name="T1" fmla="*/ 0 h 93"/>
                  <a:gd name="T2" fmla="*/ 5 w 84"/>
                  <a:gd name="T3" fmla="*/ 5 h 93"/>
                  <a:gd name="T4" fmla="*/ 4 w 84"/>
                  <a:gd name="T5" fmla="*/ 6 h 93"/>
                  <a:gd name="T6" fmla="*/ 0 w 84"/>
                  <a:gd name="T7" fmla="*/ 1 h 93"/>
                  <a:gd name="T8" fmla="*/ 1 w 84"/>
                  <a:gd name="T9" fmla="*/ 0 h 93"/>
                  <a:gd name="T10" fmla="*/ 0 60000 65536"/>
                  <a:gd name="T11" fmla="*/ 0 60000 65536"/>
                  <a:gd name="T12" fmla="*/ 0 60000 65536"/>
                  <a:gd name="T13" fmla="*/ 0 60000 65536"/>
                  <a:gd name="T14" fmla="*/ 0 60000 65536"/>
                  <a:gd name="T15" fmla="*/ 0 w 84"/>
                  <a:gd name="T16" fmla="*/ 0 h 93"/>
                  <a:gd name="T17" fmla="*/ 84 w 84"/>
                  <a:gd name="T18" fmla="*/ 93 h 93"/>
                </a:gdLst>
                <a:ahLst/>
                <a:cxnLst>
                  <a:cxn ang="T10">
                    <a:pos x="T0" y="T1"/>
                  </a:cxn>
                  <a:cxn ang="T11">
                    <a:pos x="T2" y="T3"/>
                  </a:cxn>
                  <a:cxn ang="T12">
                    <a:pos x="T4" y="T5"/>
                  </a:cxn>
                  <a:cxn ang="T13">
                    <a:pos x="T6" y="T7"/>
                  </a:cxn>
                  <a:cxn ang="T14">
                    <a:pos x="T8" y="T9"/>
                  </a:cxn>
                </a:cxnLst>
                <a:rect l="T15" t="T16" r="T17" b="T18"/>
                <a:pathLst>
                  <a:path w="84" h="93">
                    <a:moveTo>
                      <a:pt x="20" y="0"/>
                    </a:moveTo>
                    <a:lnTo>
                      <a:pt x="84" y="76"/>
                    </a:lnTo>
                    <a:lnTo>
                      <a:pt x="64" y="93"/>
                    </a:lnTo>
                    <a:lnTo>
                      <a:pt x="0" y="15"/>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1" name="Freeform 1904">
                <a:extLst>
                  <a:ext uri="{FF2B5EF4-FFF2-40B4-BE49-F238E27FC236}">
                    <a16:creationId xmlns:a16="http://schemas.microsoft.com/office/drawing/2014/main" id="{35630131-2B30-4489-808E-39851CA285D4}"/>
                  </a:ext>
                </a:extLst>
              </p:cNvPr>
              <p:cNvSpPr>
                <a:spLocks noEditPoints="1"/>
              </p:cNvSpPr>
              <p:nvPr/>
            </p:nvSpPr>
            <p:spPr bwMode="auto">
              <a:xfrm>
                <a:off x="2871" y="1756"/>
                <a:ext cx="21" cy="36"/>
              </a:xfrm>
              <a:custGeom>
                <a:avLst/>
                <a:gdLst>
                  <a:gd name="T0" fmla="*/ 1 w 83"/>
                  <a:gd name="T1" fmla="*/ 9 h 141"/>
                  <a:gd name="T2" fmla="*/ 0 w 83"/>
                  <a:gd name="T3" fmla="*/ 3 h 141"/>
                  <a:gd name="T4" fmla="*/ 2 w 83"/>
                  <a:gd name="T5" fmla="*/ 2 h 141"/>
                  <a:gd name="T6" fmla="*/ 3 w 83"/>
                  <a:gd name="T7" fmla="*/ 9 h 141"/>
                  <a:gd name="T8" fmla="*/ 1 w 83"/>
                  <a:gd name="T9" fmla="*/ 9 h 141"/>
                  <a:gd name="T10" fmla="*/ 0 w 83"/>
                  <a:gd name="T11" fmla="*/ 3 h 141"/>
                  <a:gd name="T12" fmla="*/ 0 w 83"/>
                  <a:gd name="T13" fmla="*/ 0 h 141"/>
                  <a:gd name="T14" fmla="*/ 2 w 83"/>
                  <a:gd name="T15" fmla="*/ 2 h 141"/>
                  <a:gd name="T16" fmla="*/ 1 w 83"/>
                  <a:gd name="T17" fmla="*/ 3 h 141"/>
                  <a:gd name="T18" fmla="*/ 0 w 83"/>
                  <a:gd name="T19" fmla="*/ 3 h 141"/>
                  <a:gd name="T20" fmla="*/ 2 w 83"/>
                  <a:gd name="T21" fmla="*/ 2 h 141"/>
                  <a:gd name="T22" fmla="*/ 5 w 83"/>
                  <a:gd name="T23" fmla="*/ 6 h 141"/>
                  <a:gd name="T24" fmla="*/ 4 w 83"/>
                  <a:gd name="T25" fmla="*/ 7 h 141"/>
                  <a:gd name="T26" fmla="*/ 1 w 83"/>
                  <a:gd name="T27" fmla="*/ 3 h 141"/>
                  <a:gd name="T28" fmla="*/ 2 w 83"/>
                  <a:gd name="T29" fmla="*/ 2 h 14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141"/>
                  <a:gd name="T47" fmla="*/ 83 w 83"/>
                  <a:gd name="T48" fmla="*/ 141 h 14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141">
                    <a:moveTo>
                      <a:pt x="14" y="141"/>
                    </a:moveTo>
                    <a:lnTo>
                      <a:pt x="4" y="39"/>
                    </a:lnTo>
                    <a:lnTo>
                      <a:pt x="29" y="37"/>
                    </a:lnTo>
                    <a:lnTo>
                      <a:pt x="39" y="139"/>
                    </a:lnTo>
                    <a:lnTo>
                      <a:pt x="14" y="141"/>
                    </a:lnTo>
                    <a:close/>
                    <a:moveTo>
                      <a:pt x="4" y="39"/>
                    </a:moveTo>
                    <a:lnTo>
                      <a:pt x="0" y="0"/>
                    </a:lnTo>
                    <a:lnTo>
                      <a:pt x="26" y="29"/>
                    </a:lnTo>
                    <a:lnTo>
                      <a:pt x="17" y="38"/>
                    </a:lnTo>
                    <a:lnTo>
                      <a:pt x="4" y="39"/>
                    </a:lnTo>
                    <a:close/>
                    <a:moveTo>
                      <a:pt x="26" y="29"/>
                    </a:moveTo>
                    <a:lnTo>
                      <a:pt x="83" y="97"/>
                    </a:lnTo>
                    <a:lnTo>
                      <a:pt x="64" y="113"/>
                    </a:lnTo>
                    <a:lnTo>
                      <a:pt x="7" y="46"/>
                    </a:lnTo>
                    <a:lnTo>
                      <a:pt x="26" y="29"/>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2" name="Freeform 1905">
                <a:extLst>
                  <a:ext uri="{FF2B5EF4-FFF2-40B4-BE49-F238E27FC236}">
                    <a16:creationId xmlns:a16="http://schemas.microsoft.com/office/drawing/2014/main" id="{A68BB511-D091-4CA2-A4C6-B77B994FCB74}"/>
                  </a:ext>
                </a:extLst>
              </p:cNvPr>
              <p:cNvSpPr>
                <a:spLocks noEditPoints="1"/>
              </p:cNvSpPr>
              <p:nvPr/>
            </p:nvSpPr>
            <p:spPr bwMode="auto">
              <a:xfrm>
                <a:off x="2891" y="1745"/>
                <a:ext cx="10" cy="22"/>
              </a:xfrm>
              <a:custGeom>
                <a:avLst/>
                <a:gdLst>
                  <a:gd name="T0" fmla="*/ 1 w 42"/>
                  <a:gd name="T1" fmla="*/ 6 h 88"/>
                  <a:gd name="T2" fmla="*/ 0 w 42"/>
                  <a:gd name="T3" fmla="*/ 3 h 88"/>
                  <a:gd name="T4" fmla="*/ 2 w 42"/>
                  <a:gd name="T5" fmla="*/ 3 h 88"/>
                  <a:gd name="T6" fmla="*/ 2 w 42"/>
                  <a:gd name="T7" fmla="*/ 5 h 88"/>
                  <a:gd name="T8" fmla="*/ 1 w 42"/>
                  <a:gd name="T9" fmla="*/ 6 h 88"/>
                  <a:gd name="T10" fmla="*/ 0 w 42"/>
                  <a:gd name="T11" fmla="*/ 3 h 88"/>
                  <a:gd name="T12" fmla="*/ 0 w 42"/>
                  <a:gd name="T13" fmla="*/ 0 h 88"/>
                  <a:gd name="T14" fmla="*/ 2 w 42"/>
                  <a:gd name="T15" fmla="*/ 3 h 88"/>
                  <a:gd name="T16" fmla="*/ 1 w 42"/>
                  <a:gd name="T17" fmla="*/ 3 h 88"/>
                  <a:gd name="T18" fmla="*/ 0 w 42"/>
                  <a:gd name="T19" fmla="*/ 3 h 88"/>
                  <a:gd name="T20" fmla="*/ 2 w 42"/>
                  <a:gd name="T21" fmla="*/ 3 h 88"/>
                  <a:gd name="T22" fmla="*/ 2 w 42"/>
                  <a:gd name="T23" fmla="*/ 4 h 88"/>
                  <a:gd name="T24" fmla="*/ 1 w 42"/>
                  <a:gd name="T25" fmla="*/ 5 h 88"/>
                  <a:gd name="T26" fmla="*/ 1 w 42"/>
                  <a:gd name="T27" fmla="*/ 4 h 88"/>
                  <a:gd name="T28" fmla="*/ 2 w 42"/>
                  <a:gd name="T29" fmla="*/ 3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2"/>
                  <a:gd name="T46" fmla="*/ 0 h 88"/>
                  <a:gd name="T47" fmla="*/ 42 w 42"/>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2" h="88">
                    <a:moveTo>
                      <a:pt x="16" y="88"/>
                    </a:moveTo>
                    <a:lnTo>
                      <a:pt x="10" y="53"/>
                    </a:lnTo>
                    <a:lnTo>
                      <a:pt x="35" y="49"/>
                    </a:lnTo>
                    <a:lnTo>
                      <a:pt x="42" y="84"/>
                    </a:lnTo>
                    <a:lnTo>
                      <a:pt x="16" y="88"/>
                    </a:lnTo>
                    <a:close/>
                    <a:moveTo>
                      <a:pt x="10" y="53"/>
                    </a:moveTo>
                    <a:lnTo>
                      <a:pt x="0" y="0"/>
                    </a:lnTo>
                    <a:lnTo>
                      <a:pt x="33" y="43"/>
                    </a:lnTo>
                    <a:lnTo>
                      <a:pt x="22" y="51"/>
                    </a:lnTo>
                    <a:lnTo>
                      <a:pt x="10" y="53"/>
                    </a:lnTo>
                    <a:close/>
                    <a:moveTo>
                      <a:pt x="33" y="43"/>
                    </a:moveTo>
                    <a:lnTo>
                      <a:pt x="42" y="56"/>
                    </a:lnTo>
                    <a:lnTo>
                      <a:pt x="22" y="72"/>
                    </a:lnTo>
                    <a:lnTo>
                      <a:pt x="12" y="59"/>
                    </a:lnTo>
                    <a:lnTo>
                      <a:pt x="33" y="43"/>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3" name="Freeform 1906">
                <a:extLst>
                  <a:ext uri="{FF2B5EF4-FFF2-40B4-BE49-F238E27FC236}">
                    <a16:creationId xmlns:a16="http://schemas.microsoft.com/office/drawing/2014/main" id="{1AC87BE7-F94B-456E-9525-EE15319BCEA3}"/>
                  </a:ext>
                </a:extLst>
              </p:cNvPr>
              <p:cNvSpPr>
                <a:spLocks noEditPoints="1"/>
              </p:cNvSpPr>
              <p:nvPr/>
            </p:nvSpPr>
            <p:spPr bwMode="auto">
              <a:xfrm>
                <a:off x="2922" y="1740"/>
                <a:ext cx="30" cy="51"/>
              </a:xfrm>
              <a:custGeom>
                <a:avLst/>
                <a:gdLst>
                  <a:gd name="T0" fmla="*/ 1 w 121"/>
                  <a:gd name="T1" fmla="*/ 5 h 202"/>
                  <a:gd name="T2" fmla="*/ 6 w 121"/>
                  <a:gd name="T3" fmla="*/ 10 h 202"/>
                  <a:gd name="T4" fmla="*/ 5 w 121"/>
                  <a:gd name="T5" fmla="*/ 11 h 202"/>
                  <a:gd name="T6" fmla="*/ 0 w 121"/>
                  <a:gd name="T7" fmla="*/ 6 h 202"/>
                  <a:gd name="T8" fmla="*/ 1 w 121"/>
                  <a:gd name="T9" fmla="*/ 5 h 202"/>
                  <a:gd name="T10" fmla="*/ 7 w 121"/>
                  <a:gd name="T11" fmla="*/ 10 h 202"/>
                  <a:gd name="T12" fmla="*/ 7 w 121"/>
                  <a:gd name="T13" fmla="*/ 13 h 202"/>
                  <a:gd name="T14" fmla="*/ 5 w 121"/>
                  <a:gd name="T15" fmla="*/ 11 h 202"/>
                  <a:gd name="T16" fmla="*/ 6 w 121"/>
                  <a:gd name="T17" fmla="*/ 11 h 202"/>
                  <a:gd name="T18" fmla="*/ 7 w 121"/>
                  <a:gd name="T19" fmla="*/ 10 h 202"/>
                  <a:gd name="T20" fmla="*/ 5 w 121"/>
                  <a:gd name="T21" fmla="*/ 11 h 202"/>
                  <a:gd name="T22" fmla="*/ 3 w 121"/>
                  <a:gd name="T23" fmla="*/ 3 h 202"/>
                  <a:gd name="T24" fmla="*/ 5 w 121"/>
                  <a:gd name="T25" fmla="*/ 2 h 202"/>
                  <a:gd name="T26" fmla="*/ 7 w 121"/>
                  <a:gd name="T27" fmla="*/ 10 h 202"/>
                  <a:gd name="T28" fmla="*/ 5 w 121"/>
                  <a:gd name="T29" fmla="*/ 11 h 202"/>
                  <a:gd name="T30" fmla="*/ 3 w 121"/>
                  <a:gd name="T31" fmla="*/ 3 h 202"/>
                  <a:gd name="T32" fmla="*/ 3 w 121"/>
                  <a:gd name="T33" fmla="*/ 0 h 202"/>
                  <a:gd name="T34" fmla="*/ 4 w 121"/>
                  <a:gd name="T35" fmla="*/ 2 h 202"/>
                  <a:gd name="T36" fmla="*/ 4 w 121"/>
                  <a:gd name="T37" fmla="*/ 2 h 202"/>
                  <a:gd name="T38" fmla="*/ 3 w 121"/>
                  <a:gd name="T39" fmla="*/ 3 h 202"/>
                  <a:gd name="T40" fmla="*/ 4 w 121"/>
                  <a:gd name="T41" fmla="*/ 2 h 202"/>
                  <a:gd name="T42" fmla="*/ 7 w 121"/>
                  <a:gd name="T43" fmla="*/ 4 h 202"/>
                  <a:gd name="T44" fmla="*/ 6 w 121"/>
                  <a:gd name="T45" fmla="*/ 5 h 202"/>
                  <a:gd name="T46" fmla="*/ 3 w 121"/>
                  <a:gd name="T47" fmla="*/ 3 h 202"/>
                  <a:gd name="T48" fmla="*/ 4 w 121"/>
                  <a:gd name="T49" fmla="*/ 2 h 20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1"/>
                  <a:gd name="T76" fmla="*/ 0 h 202"/>
                  <a:gd name="T77" fmla="*/ 121 w 121"/>
                  <a:gd name="T78" fmla="*/ 202 h 20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1" h="202">
                    <a:moveTo>
                      <a:pt x="17" y="72"/>
                    </a:moveTo>
                    <a:lnTo>
                      <a:pt x="106" y="155"/>
                    </a:lnTo>
                    <a:lnTo>
                      <a:pt x="89" y="174"/>
                    </a:lnTo>
                    <a:lnTo>
                      <a:pt x="0" y="91"/>
                    </a:lnTo>
                    <a:lnTo>
                      <a:pt x="17" y="72"/>
                    </a:lnTo>
                    <a:close/>
                    <a:moveTo>
                      <a:pt x="110" y="162"/>
                    </a:moveTo>
                    <a:lnTo>
                      <a:pt x="121" y="202"/>
                    </a:lnTo>
                    <a:lnTo>
                      <a:pt x="89" y="174"/>
                    </a:lnTo>
                    <a:lnTo>
                      <a:pt x="97" y="165"/>
                    </a:lnTo>
                    <a:lnTo>
                      <a:pt x="110" y="162"/>
                    </a:lnTo>
                    <a:close/>
                    <a:moveTo>
                      <a:pt x="85" y="167"/>
                    </a:moveTo>
                    <a:lnTo>
                      <a:pt x="53" y="40"/>
                    </a:lnTo>
                    <a:lnTo>
                      <a:pt x="78" y="34"/>
                    </a:lnTo>
                    <a:lnTo>
                      <a:pt x="110" y="162"/>
                    </a:lnTo>
                    <a:lnTo>
                      <a:pt x="85" y="167"/>
                    </a:lnTo>
                    <a:close/>
                    <a:moveTo>
                      <a:pt x="53" y="40"/>
                    </a:moveTo>
                    <a:lnTo>
                      <a:pt x="43" y="0"/>
                    </a:lnTo>
                    <a:lnTo>
                      <a:pt x="74" y="28"/>
                    </a:lnTo>
                    <a:lnTo>
                      <a:pt x="66" y="37"/>
                    </a:lnTo>
                    <a:lnTo>
                      <a:pt x="53" y="40"/>
                    </a:lnTo>
                    <a:close/>
                    <a:moveTo>
                      <a:pt x="74" y="28"/>
                    </a:moveTo>
                    <a:lnTo>
                      <a:pt x="110" y="60"/>
                    </a:lnTo>
                    <a:lnTo>
                      <a:pt x="92" y="79"/>
                    </a:lnTo>
                    <a:lnTo>
                      <a:pt x="58" y="47"/>
                    </a:lnTo>
                    <a:lnTo>
                      <a:pt x="74" y="2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4" name="Freeform 1907">
                <a:extLst>
                  <a:ext uri="{FF2B5EF4-FFF2-40B4-BE49-F238E27FC236}">
                    <a16:creationId xmlns:a16="http://schemas.microsoft.com/office/drawing/2014/main" id="{B772925C-96AA-4C21-8E70-8B6554B8E7D7}"/>
                  </a:ext>
                </a:extLst>
              </p:cNvPr>
              <p:cNvSpPr>
                <a:spLocks/>
              </p:cNvSpPr>
              <p:nvPr/>
            </p:nvSpPr>
            <p:spPr bwMode="auto">
              <a:xfrm>
                <a:off x="2959" y="1744"/>
                <a:ext cx="18" cy="18"/>
              </a:xfrm>
              <a:custGeom>
                <a:avLst/>
                <a:gdLst>
                  <a:gd name="T0" fmla="*/ 1 w 71"/>
                  <a:gd name="T1" fmla="*/ 0 h 74"/>
                  <a:gd name="T2" fmla="*/ 5 w 71"/>
                  <a:gd name="T3" fmla="*/ 3 h 74"/>
                  <a:gd name="T4" fmla="*/ 3 w 71"/>
                  <a:gd name="T5" fmla="*/ 4 h 74"/>
                  <a:gd name="T6" fmla="*/ 0 w 71"/>
                  <a:gd name="T7" fmla="*/ 1 h 74"/>
                  <a:gd name="T8" fmla="*/ 1 w 71"/>
                  <a:gd name="T9" fmla="*/ 0 h 74"/>
                  <a:gd name="T10" fmla="*/ 0 60000 65536"/>
                  <a:gd name="T11" fmla="*/ 0 60000 65536"/>
                  <a:gd name="T12" fmla="*/ 0 60000 65536"/>
                  <a:gd name="T13" fmla="*/ 0 60000 65536"/>
                  <a:gd name="T14" fmla="*/ 0 60000 65536"/>
                  <a:gd name="T15" fmla="*/ 0 w 71"/>
                  <a:gd name="T16" fmla="*/ 0 h 74"/>
                  <a:gd name="T17" fmla="*/ 71 w 71"/>
                  <a:gd name="T18" fmla="*/ 74 h 74"/>
                </a:gdLst>
                <a:ahLst/>
                <a:cxnLst>
                  <a:cxn ang="T10">
                    <a:pos x="T0" y="T1"/>
                  </a:cxn>
                  <a:cxn ang="T11">
                    <a:pos x="T2" y="T3"/>
                  </a:cxn>
                  <a:cxn ang="T12">
                    <a:pos x="T4" y="T5"/>
                  </a:cxn>
                  <a:cxn ang="T13">
                    <a:pos x="T6" y="T7"/>
                  </a:cxn>
                  <a:cxn ang="T14">
                    <a:pos x="T8" y="T9"/>
                  </a:cxn>
                </a:cxnLst>
                <a:rect l="T15" t="T16" r="T17" b="T18"/>
                <a:pathLst>
                  <a:path w="71" h="74">
                    <a:moveTo>
                      <a:pt x="19" y="0"/>
                    </a:moveTo>
                    <a:lnTo>
                      <a:pt x="71" y="57"/>
                    </a:lnTo>
                    <a:lnTo>
                      <a:pt x="51" y="74"/>
                    </a:lnTo>
                    <a:lnTo>
                      <a:pt x="0" y="17"/>
                    </a:lnTo>
                    <a:lnTo>
                      <a:pt x="19"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5" name="Freeform 1908">
                <a:extLst>
                  <a:ext uri="{FF2B5EF4-FFF2-40B4-BE49-F238E27FC236}">
                    <a16:creationId xmlns:a16="http://schemas.microsoft.com/office/drawing/2014/main" id="{58A0F3F7-8C58-4325-908F-B9541C2355AF}"/>
                  </a:ext>
                </a:extLst>
              </p:cNvPr>
              <p:cNvSpPr>
                <a:spLocks noEditPoints="1"/>
              </p:cNvSpPr>
              <p:nvPr/>
            </p:nvSpPr>
            <p:spPr bwMode="auto">
              <a:xfrm>
                <a:off x="2977" y="1727"/>
                <a:ext cx="25" cy="35"/>
              </a:xfrm>
              <a:custGeom>
                <a:avLst/>
                <a:gdLst>
                  <a:gd name="T0" fmla="*/ 1 w 101"/>
                  <a:gd name="T1" fmla="*/ 9 h 140"/>
                  <a:gd name="T2" fmla="*/ 0 w 101"/>
                  <a:gd name="T3" fmla="*/ 3 h 140"/>
                  <a:gd name="T4" fmla="*/ 2 w 101"/>
                  <a:gd name="T5" fmla="*/ 3 h 140"/>
                  <a:gd name="T6" fmla="*/ 3 w 101"/>
                  <a:gd name="T7" fmla="*/ 8 h 140"/>
                  <a:gd name="T8" fmla="*/ 1 w 101"/>
                  <a:gd name="T9" fmla="*/ 9 h 140"/>
                  <a:gd name="T10" fmla="*/ 0 w 101"/>
                  <a:gd name="T11" fmla="*/ 3 h 140"/>
                  <a:gd name="T12" fmla="*/ 0 w 101"/>
                  <a:gd name="T13" fmla="*/ 0 h 140"/>
                  <a:gd name="T14" fmla="*/ 2 w 101"/>
                  <a:gd name="T15" fmla="*/ 2 h 140"/>
                  <a:gd name="T16" fmla="*/ 1 w 101"/>
                  <a:gd name="T17" fmla="*/ 3 h 140"/>
                  <a:gd name="T18" fmla="*/ 0 w 101"/>
                  <a:gd name="T19" fmla="*/ 3 h 140"/>
                  <a:gd name="T20" fmla="*/ 2 w 101"/>
                  <a:gd name="T21" fmla="*/ 2 h 140"/>
                  <a:gd name="T22" fmla="*/ 6 w 101"/>
                  <a:gd name="T23" fmla="*/ 8 h 140"/>
                  <a:gd name="T24" fmla="*/ 5 w 101"/>
                  <a:gd name="T25" fmla="*/ 9 h 140"/>
                  <a:gd name="T26" fmla="*/ 0 w 101"/>
                  <a:gd name="T27" fmla="*/ 3 h 140"/>
                  <a:gd name="T28" fmla="*/ 2 w 101"/>
                  <a:gd name="T29" fmla="*/ 2 h 1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1"/>
                  <a:gd name="T46" fmla="*/ 0 h 140"/>
                  <a:gd name="T47" fmla="*/ 101 w 101"/>
                  <a:gd name="T48" fmla="*/ 140 h 1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1" h="140">
                    <a:moveTo>
                      <a:pt x="19" y="136"/>
                    </a:moveTo>
                    <a:lnTo>
                      <a:pt x="6" y="45"/>
                    </a:lnTo>
                    <a:lnTo>
                      <a:pt x="31" y="41"/>
                    </a:lnTo>
                    <a:lnTo>
                      <a:pt x="44" y="133"/>
                    </a:lnTo>
                    <a:lnTo>
                      <a:pt x="19" y="136"/>
                    </a:lnTo>
                    <a:close/>
                    <a:moveTo>
                      <a:pt x="6" y="45"/>
                    </a:moveTo>
                    <a:lnTo>
                      <a:pt x="0" y="0"/>
                    </a:lnTo>
                    <a:lnTo>
                      <a:pt x="28" y="35"/>
                    </a:lnTo>
                    <a:lnTo>
                      <a:pt x="19" y="43"/>
                    </a:lnTo>
                    <a:lnTo>
                      <a:pt x="6" y="45"/>
                    </a:lnTo>
                    <a:close/>
                    <a:moveTo>
                      <a:pt x="28" y="35"/>
                    </a:moveTo>
                    <a:lnTo>
                      <a:pt x="101" y="123"/>
                    </a:lnTo>
                    <a:lnTo>
                      <a:pt x="81" y="140"/>
                    </a:lnTo>
                    <a:lnTo>
                      <a:pt x="9" y="50"/>
                    </a:lnTo>
                    <a:lnTo>
                      <a:pt x="28" y="35"/>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6" name="Freeform 1909">
                <a:extLst>
                  <a:ext uri="{FF2B5EF4-FFF2-40B4-BE49-F238E27FC236}">
                    <a16:creationId xmlns:a16="http://schemas.microsoft.com/office/drawing/2014/main" id="{45B55A9A-4CB8-48CB-8793-D95813011C47}"/>
                  </a:ext>
                </a:extLst>
              </p:cNvPr>
              <p:cNvSpPr>
                <a:spLocks noEditPoints="1"/>
              </p:cNvSpPr>
              <p:nvPr/>
            </p:nvSpPr>
            <p:spPr bwMode="auto">
              <a:xfrm>
                <a:off x="2995" y="1722"/>
                <a:ext cx="18" cy="37"/>
              </a:xfrm>
              <a:custGeom>
                <a:avLst/>
                <a:gdLst>
                  <a:gd name="T0" fmla="*/ 2 w 72"/>
                  <a:gd name="T1" fmla="*/ 9 h 145"/>
                  <a:gd name="T2" fmla="*/ 1 w 72"/>
                  <a:gd name="T3" fmla="*/ 4 h 145"/>
                  <a:gd name="T4" fmla="*/ 2 w 72"/>
                  <a:gd name="T5" fmla="*/ 3 h 145"/>
                  <a:gd name="T6" fmla="*/ 4 w 72"/>
                  <a:gd name="T7" fmla="*/ 9 h 145"/>
                  <a:gd name="T8" fmla="*/ 2 w 72"/>
                  <a:gd name="T9" fmla="*/ 9 h 145"/>
                  <a:gd name="T10" fmla="*/ 1 w 72"/>
                  <a:gd name="T11" fmla="*/ 4 h 145"/>
                  <a:gd name="T12" fmla="*/ 0 w 72"/>
                  <a:gd name="T13" fmla="*/ 0 h 145"/>
                  <a:gd name="T14" fmla="*/ 2 w 72"/>
                  <a:gd name="T15" fmla="*/ 3 h 145"/>
                  <a:gd name="T16" fmla="*/ 2 w 72"/>
                  <a:gd name="T17" fmla="*/ 4 h 145"/>
                  <a:gd name="T18" fmla="*/ 1 w 72"/>
                  <a:gd name="T19" fmla="*/ 4 h 145"/>
                  <a:gd name="T20" fmla="*/ 2 w 72"/>
                  <a:gd name="T21" fmla="*/ 3 h 145"/>
                  <a:gd name="T22" fmla="*/ 5 w 72"/>
                  <a:gd name="T23" fmla="*/ 6 h 145"/>
                  <a:gd name="T24" fmla="*/ 3 w 72"/>
                  <a:gd name="T25" fmla="*/ 7 h 145"/>
                  <a:gd name="T26" fmla="*/ 1 w 72"/>
                  <a:gd name="T27" fmla="*/ 4 h 145"/>
                  <a:gd name="T28" fmla="*/ 2 w 72"/>
                  <a:gd name="T29" fmla="*/ 3 h 14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2"/>
                  <a:gd name="T46" fmla="*/ 0 h 145"/>
                  <a:gd name="T47" fmla="*/ 72 w 72"/>
                  <a:gd name="T48" fmla="*/ 145 h 14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2" h="145">
                    <a:moveTo>
                      <a:pt x="31" y="145"/>
                    </a:moveTo>
                    <a:lnTo>
                      <a:pt x="12" y="57"/>
                    </a:lnTo>
                    <a:lnTo>
                      <a:pt x="36" y="52"/>
                    </a:lnTo>
                    <a:lnTo>
                      <a:pt x="56" y="141"/>
                    </a:lnTo>
                    <a:lnTo>
                      <a:pt x="31" y="145"/>
                    </a:lnTo>
                    <a:close/>
                    <a:moveTo>
                      <a:pt x="12" y="57"/>
                    </a:moveTo>
                    <a:lnTo>
                      <a:pt x="0" y="0"/>
                    </a:lnTo>
                    <a:lnTo>
                      <a:pt x="34" y="46"/>
                    </a:lnTo>
                    <a:lnTo>
                      <a:pt x="24" y="54"/>
                    </a:lnTo>
                    <a:lnTo>
                      <a:pt x="12" y="57"/>
                    </a:lnTo>
                    <a:close/>
                    <a:moveTo>
                      <a:pt x="34" y="46"/>
                    </a:moveTo>
                    <a:lnTo>
                      <a:pt x="72" y="98"/>
                    </a:lnTo>
                    <a:lnTo>
                      <a:pt x="51" y="112"/>
                    </a:lnTo>
                    <a:lnTo>
                      <a:pt x="14" y="62"/>
                    </a:lnTo>
                    <a:lnTo>
                      <a:pt x="34" y="46"/>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7" name="Freeform 1910">
                <a:extLst>
                  <a:ext uri="{FF2B5EF4-FFF2-40B4-BE49-F238E27FC236}">
                    <a16:creationId xmlns:a16="http://schemas.microsoft.com/office/drawing/2014/main" id="{B138E9FC-AA51-4958-916F-874B1C2D410C}"/>
                  </a:ext>
                </a:extLst>
              </p:cNvPr>
              <p:cNvSpPr>
                <a:spLocks/>
              </p:cNvSpPr>
              <p:nvPr/>
            </p:nvSpPr>
            <p:spPr bwMode="auto">
              <a:xfrm>
                <a:off x="3027" y="1748"/>
                <a:ext cx="17" cy="20"/>
              </a:xfrm>
              <a:custGeom>
                <a:avLst/>
                <a:gdLst>
                  <a:gd name="T0" fmla="*/ 1 w 66"/>
                  <a:gd name="T1" fmla="*/ 0 h 81"/>
                  <a:gd name="T2" fmla="*/ 4 w 66"/>
                  <a:gd name="T3" fmla="*/ 4 h 81"/>
                  <a:gd name="T4" fmla="*/ 3 w 66"/>
                  <a:gd name="T5" fmla="*/ 5 h 81"/>
                  <a:gd name="T6" fmla="*/ 0 w 66"/>
                  <a:gd name="T7" fmla="*/ 1 h 81"/>
                  <a:gd name="T8" fmla="*/ 1 w 66"/>
                  <a:gd name="T9" fmla="*/ 0 h 81"/>
                  <a:gd name="T10" fmla="*/ 0 60000 65536"/>
                  <a:gd name="T11" fmla="*/ 0 60000 65536"/>
                  <a:gd name="T12" fmla="*/ 0 60000 65536"/>
                  <a:gd name="T13" fmla="*/ 0 60000 65536"/>
                  <a:gd name="T14" fmla="*/ 0 60000 65536"/>
                  <a:gd name="T15" fmla="*/ 0 w 66"/>
                  <a:gd name="T16" fmla="*/ 0 h 81"/>
                  <a:gd name="T17" fmla="*/ 66 w 66"/>
                  <a:gd name="T18" fmla="*/ 81 h 81"/>
                </a:gdLst>
                <a:ahLst/>
                <a:cxnLst>
                  <a:cxn ang="T10">
                    <a:pos x="T0" y="T1"/>
                  </a:cxn>
                  <a:cxn ang="T11">
                    <a:pos x="T2" y="T3"/>
                  </a:cxn>
                  <a:cxn ang="T12">
                    <a:pos x="T4" y="T5"/>
                  </a:cxn>
                  <a:cxn ang="T13">
                    <a:pos x="T6" y="T7"/>
                  </a:cxn>
                  <a:cxn ang="T14">
                    <a:pos x="T8" y="T9"/>
                  </a:cxn>
                </a:cxnLst>
                <a:rect l="T15" t="T16" r="T17" b="T18"/>
                <a:pathLst>
                  <a:path w="66" h="81">
                    <a:moveTo>
                      <a:pt x="20" y="0"/>
                    </a:moveTo>
                    <a:lnTo>
                      <a:pt x="66" y="67"/>
                    </a:lnTo>
                    <a:lnTo>
                      <a:pt x="45" y="81"/>
                    </a:lnTo>
                    <a:lnTo>
                      <a:pt x="0" y="15"/>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8" name="Freeform 1911">
                <a:extLst>
                  <a:ext uri="{FF2B5EF4-FFF2-40B4-BE49-F238E27FC236}">
                    <a16:creationId xmlns:a16="http://schemas.microsoft.com/office/drawing/2014/main" id="{F5D8724A-18D0-40FB-A9A7-4556E21F30F8}"/>
                  </a:ext>
                </a:extLst>
              </p:cNvPr>
              <p:cNvSpPr>
                <a:spLocks/>
              </p:cNvSpPr>
              <p:nvPr/>
            </p:nvSpPr>
            <p:spPr bwMode="auto">
              <a:xfrm>
                <a:off x="3033" y="1743"/>
                <a:ext cx="12" cy="23"/>
              </a:xfrm>
              <a:custGeom>
                <a:avLst/>
                <a:gdLst>
                  <a:gd name="T0" fmla="*/ 2 w 46"/>
                  <a:gd name="T1" fmla="*/ 6 h 92"/>
                  <a:gd name="T2" fmla="*/ 0 w 46"/>
                  <a:gd name="T3" fmla="*/ 1 h 92"/>
                  <a:gd name="T4" fmla="*/ 2 w 46"/>
                  <a:gd name="T5" fmla="*/ 0 h 92"/>
                  <a:gd name="T6" fmla="*/ 3 w 46"/>
                  <a:gd name="T7" fmla="*/ 6 h 92"/>
                  <a:gd name="T8" fmla="*/ 2 w 46"/>
                  <a:gd name="T9" fmla="*/ 6 h 92"/>
                  <a:gd name="T10" fmla="*/ 0 60000 65536"/>
                  <a:gd name="T11" fmla="*/ 0 60000 65536"/>
                  <a:gd name="T12" fmla="*/ 0 60000 65536"/>
                  <a:gd name="T13" fmla="*/ 0 60000 65536"/>
                  <a:gd name="T14" fmla="*/ 0 60000 65536"/>
                  <a:gd name="T15" fmla="*/ 0 w 46"/>
                  <a:gd name="T16" fmla="*/ 0 h 92"/>
                  <a:gd name="T17" fmla="*/ 46 w 46"/>
                  <a:gd name="T18" fmla="*/ 92 h 92"/>
                </a:gdLst>
                <a:ahLst/>
                <a:cxnLst>
                  <a:cxn ang="T10">
                    <a:pos x="T0" y="T1"/>
                  </a:cxn>
                  <a:cxn ang="T11">
                    <a:pos x="T2" y="T3"/>
                  </a:cxn>
                  <a:cxn ang="T12">
                    <a:pos x="T4" y="T5"/>
                  </a:cxn>
                  <a:cxn ang="T13">
                    <a:pos x="T6" y="T7"/>
                  </a:cxn>
                  <a:cxn ang="T14">
                    <a:pos x="T8" y="T9"/>
                  </a:cxn>
                </a:cxnLst>
                <a:rect l="T15" t="T16" r="T17" b="T18"/>
                <a:pathLst>
                  <a:path w="46" h="92">
                    <a:moveTo>
                      <a:pt x="22" y="92"/>
                    </a:moveTo>
                    <a:lnTo>
                      <a:pt x="0" y="6"/>
                    </a:lnTo>
                    <a:lnTo>
                      <a:pt x="24" y="0"/>
                    </a:lnTo>
                    <a:lnTo>
                      <a:pt x="46" y="86"/>
                    </a:lnTo>
                    <a:lnTo>
                      <a:pt x="22" y="9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49" name="Freeform 1912">
                <a:extLst>
                  <a:ext uri="{FF2B5EF4-FFF2-40B4-BE49-F238E27FC236}">
                    <a16:creationId xmlns:a16="http://schemas.microsoft.com/office/drawing/2014/main" id="{C32300BC-5A49-42F2-8F78-023053E458D5}"/>
                  </a:ext>
                </a:extLst>
              </p:cNvPr>
              <p:cNvSpPr>
                <a:spLocks/>
              </p:cNvSpPr>
              <p:nvPr/>
            </p:nvSpPr>
            <p:spPr bwMode="auto">
              <a:xfrm>
                <a:off x="3038" y="1739"/>
                <a:ext cx="20" cy="23"/>
              </a:xfrm>
              <a:custGeom>
                <a:avLst/>
                <a:gdLst>
                  <a:gd name="T0" fmla="*/ 1 w 81"/>
                  <a:gd name="T1" fmla="*/ 0 h 93"/>
                  <a:gd name="T2" fmla="*/ 5 w 81"/>
                  <a:gd name="T3" fmla="*/ 5 h 93"/>
                  <a:gd name="T4" fmla="*/ 4 w 81"/>
                  <a:gd name="T5" fmla="*/ 6 h 93"/>
                  <a:gd name="T6" fmla="*/ 0 w 81"/>
                  <a:gd name="T7" fmla="*/ 1 h 93"/>
                  <a:gd name="T8" fmla="*/ 1 w 81"/>
                  <a:gd name="T9" fmla="*/ 0 h 93"/>
                  <a:gd name="T10" fmla="*/ 0 60000 65536"/>
                  <a:gd name="T11" fmla="*/ 0 60000 65536"/>
                  <a:gd name="T12" fmla="*/ 0 60000 65536"/>
                  <a:gd name="T13" fmla="*/ 0 60000 65536"/>
                  <a:gd name="T14" fmla="*/ 0 60000 65536"/>
                  <a:gd name="T15" fmla="*/ 0 w 81"/>
                  <a:gd name="T16" fmla="*/ 0 h 93"/>
                  <a:gd name="T17" fmla="*/ 81 w 81"/>
                  <a:gd name="T18" fmla="*/ 93 h 93"/>
                </a:gdLst>
                <a:ahLst/>
                <a:cxnLst>
                  <a:cxn ang="T10">
                    <a:pos x="T0" y="T1"/>
                  </a:cxn>
                  <a:cxn ang="T11">
                    <a:pos x="T2" y="T3"/>
                  </a:cxn>
                  <a:cxn ang="T12">
                    <a:pos x="T4" y="T5"/>
                  </a:cxn>
                  <a:cxn ang="T13">
                    <a:pos x="T6" y="T7"/>
                  </a:cxn>
                  <a:cxn ang="T14">
                    <a:pos x="T8" y="T9"/>
                  </a:cxn>
                </a:cxnLst>
                <a:rect l="T15" t="T16" r="T17" b="T18"/>
                <a:pathLst>
                  <a:path w="81" h="93">
                    <a:moveTo>
                      <a:pt x="20" y="0"/>
                    </a:moveTo>
                    <a:lnTo>
                      <a:pt x="81" y="77"/>
                    </a:lnTo>
                    <a:lnTo>
                      <a:pt x="61" y="93"/>
                    </a:lnTo>
                    <a:lnTo>
                      <a:pt x="0" y="17"/>
                    </a:lnTo>
                    <a:lnTo>
                      <a:pt x="20"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0" name="Freeform 1913">
                <a:extLst>
                  <a:ext uri="{FF2B5EF4-FFF2-40B4-BE49-F238E27FC236}">
                    <a16:creationId xmlns:a16="http://schemas.microsoft.com/office/drawing/2014/main" id="{B38025A7-13F7-4128-A2DB-812BF11669B6}"/>
                  </a:ext>
                </a:extLst>
              </p:cNvPr>
              <p:cNvSpPr>
                <a:spLocks noEditPoints="1"/>
              </p:cNvSpPr>
              <p:nvPr/>
            </p:nvSpPr>
            <p:spPr bwMode="auto">
              <a:xfrm>
                <a:off x="3046" y="1723"/>
                <a:ext cx="24" cy="37"/>
              </a:xfrm>
              <a:custGeom>
                <a:avLst/>
                <a:gdLst>
                  <a:gd name="T0" fmla="*/ 2 w 99"/>
                  <a:gd name="T1" fmla="*/ 9 h 148"/>
                  <a:gd name="T2" fmla="*/ 1 w 99"/>
                  <a:gd name="T3" fmla="*/ 4 h 148"/>
                  <a:gd name="T4" fmla="*/ 2 w 99"/>
                  <a:gd name="T5" fmla="*/ 4 h 148"/>
                  <a:gd name="T6" fmla="*/ 4 w 99"/>
                  <a:gd name="T7" fmla="*/ 9 h 148"/>
                  <a:gd name="T8" fmla="*/ 2 w 99"/>
                  <a:gd name="T9" fmla="*/ 9 h 148"/>
                  <a:gd name="T10" fmla="*/ 1 w 99"/>
                  <a:gd name="T11" fmla="*/ 4 h 148"/>
                  <a:gd name="T12" fmla="*/ 0 w 99"/>
                  <a:gd name="T13" fmla="*/ 0 h 148"/>
                  <a:gd name="T14" fmla="*/ 2 w 99"/>
                  <a:gd name="T15" fmla="*/ 3 h 148"/>
                  <a:gd name="T16" fmla="*/ 2 w 99"/>
                  <a:gd name="T17" fmla="*/ 4 h 148"/>
                  <a:gd name="T18" fmla="*/ 1 w 99"/>
                  <a:gd name="T19" fmla="*/ 4 h 148"/>
                  <a:gd name="T20" fmla="*/ 2 w 99"/>
                  <a:gd name="T21" fmla="*/ 3 h 148"/>
                  <a:gd name="T22" fmla="*/ 6 w 99"/>
                  <a:gd name="T23" fmla="*/ 8 h 148"/>
                  <a:gd name="T24" fmla="*/ 5 w 99"/>
                  <a:gd name="T25" fmla="*/ 9 h 148"/>
                  <a:gd name="T26" fmla="*/ 1 w 99"/>
                  <a:gd name="T27" fmla="*/ 4 h 148"/>
                  <a:gd name="T28" fmla="*/ 2 w 99"/>
                  <a:gd name="T29" fmla="*/ 3 h 14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9"/>
                  <a:gd name="T46" fmla="*/ 0 h 148"/>
                  <a:gd name="T47" fmla="*/ 99 w 99"/>
                  <a:gd name="T48" fmla="*/ 148 h 14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9" h="148">
                    <a:moveTo>
                      <a:pt x="38" y="148"/>
                    </a:moveTo>
                    <a:lnTo>
                      <a:pt x="16" y="62"/>
                    </a:lnTo>
                    <a:lnTo>
                      <a:pt x="41" y="55"/>
                    </a:lnTo>
                    <a:lnTo>
                      <a:pt x="63" y="141"/>
                    </a:lnTo>
                    <a:lnTo>
                      <a:pt x="38" y="148"/>
                    </a:lnTo>
                    <a:close/>
                    <a:moveTo>
                      <a:pt x="16" y="62"/>
                    </a:moveTo>
                    <a:lnTo>
                      <a:pt x="0" y="0"/>
                    </a:lnTo>
                    <a:lnTo>
                      <a:pt x="39" y="51"/>
                    </a:lnTo>
                    <a:lnTo>
                      <a:pt x="28" y="59"/>
                    </a:lnTo>
                    <a:lnTo>
                      <a:pt x="16" y="62"/>
                    </a:lnTo>
                    <a:close/>
                    <a:moveTo>
                      <a:pt x="39" y="51"/>
                    </a:moveTo>
                    <a:lnTo>
                      <a:pt x="99" y="130"/>
                    </a:lnTo>
                    <a:lnTo>
                      <a:pt x="79" y="146"/>
                    </a:lnTo>
                    <a:lnTo>
                      <a:pt x="18" y="66"/>
                    </a:lnTo>
                    <a:lnTo>
                      <a:pt x="39" y="51"/>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1" name="Freeform 1914">
                <a:extLst>
                  <a:ext uri="{FF2B5EF4-FFF2-40B4-BE49-F238E27FC236}">
                    <a16:creationId xmlns:a16="http://schemas.microsoft.com/office/drawing/2014/main" id="{3D8724A2-B7BE-4067-93DF-A34ED1DF9077}"/>
                  </a:ext>
                </a:extLst>
              </p:cNvPr>
              <p:cNvSpPr>
                <a:spLocks noEditPoints="1"/>
              </p:cNvSpPr>
              <p:nvPr/>
            </p:nvSpPr>
            <p:spPr bwMode="auto">
              <a:xfrm>
                <a:off x="3063" y="1721"/>
                <a:ext cx="21" cy="37"/>
              </a:xfrm>
              <a:custGeom>
                <a:avLst/>
                <a:gdLst>
                  <a:gd name="T0" fmla="*/ 2 w 85"/>
                  <a:gd name="T1" fmla="*/ 10 h 144"/>
                  <a:gd name="T2" fmla="*/ 1 w 85"/>
                  <a:gd name="T3" fmla="*/ 4 h 144"/>
                  <a:gd name="T4" fmla="*/ 2 w 85"/>
                  <a:gd name="T5" fmla="*/ 4 h 144"/>
                  <a:gd name="T6" fmla="*/ 3 w 85"/>
                  <a:gd name="T7" fmla="*/ 9 h 144"/>
                  <a:gd name="T8" fmla="*/ 2 w 85"/>
                  <a:gd name="T9" fmla="*/ 10 h 144"/>
                  <a:gd name="T10" fmla="*/ 1 w 85"/>
                  <a:gd name="T11" fmla="*/ 4 h 144"/>
                  <a:gd name="T12" fmla="*/ 0 w 85"/>
                  <a:gd name="T13" fmla="*/ 0 h 144"/>
                  <a:gd name="T14" fmla="*/ 2 w 85"/>
                  <a:gd name="T15" fmla="*/ 4 h 144"/>
                  <a:gd name="T16" fmla="*/ 1 w 85"/>
                  <a:gd name="T17" fmla="*/ 4 h 144"/>
                  <a:gd name="T18" fmla="*/ 1 w 85"/>
                  <a:gd name="T19" fmla="*/ 4 h 144"/>
                  <a:gd name="T20" fmla="*/ 2 w 85"/>
                  <a:gd name="T21" fmla="*/ 4 h 144"/>
                  <a:gd name="T22" fmla="*/ 5 w 85"/>
                  <a:gd name="T23" fmla="*/ 8 h 144"/>
                  <a:gd name="T24" fmla="*/ 4 w 85"/>
                  <a:gd name="T25" fmla="*/ 10 h 144"/>
                  <a:gd name="T26" fmla="*/ 1 w 85"/>
                  <a:gd name="T27" fmla="*/ 5 h 144"/>
                  <a:gd name="T28" fmla="*/ 2 w 85"/>
                  <a:gd name="T29" fmla="*/ 4 h 14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5"/>
                  <a:gd name="T46" fmla="*/ 0 h 144"/>
                  <a:gd name="T47" fmla="*/ 85 w 85"/>
                  <a:gd name="T48" fmla="*/ 144 h 14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5" h="144">
                    <a:moveTo>
                      <a:pt x="30" y="143"/>
                    </a:moveTo>
                    <a:lnTo>
                      <a:pt x="14" y="66"/>
                    </a:lnTo>
                    <a:lnTo>
                      <a:pt x="38" y="61"/>
                    </a:lnTo>
                    <a:lnTo>
                      <a:pt x="55" y="137"/>
                    </a:lnTo>
                    <a:lnTo>
                      <a:pt x="30" y="143"/>
                    </a:lnTo>
                    <a:close/>
                    <a:moveTo>
                      <a:pt x="14" y="66"/>
                    </a:moveTo>
                    <a:lnTo>
                      <a:pt x="0" y="0"/>
                    </a:lnTo>
                    <a:lnTo>
                      <a:pt x="37" y="57"/>
                    </a:lnTo>
                    <a:lnTo>
                      <a:pt x="26" y="64"/>
                    </a:lnTo>
                    <a:lnTo>
                      <a:pt x="14" y="66"/>
                    </a:lnTo>
                    <a:close/>
                    <a:moveTo>
                      <a:pt x="37" y="57"/>
                    </a:moveTo>
                    <a:lnTo>
                      <a:pt x="85" y="130"/>
                    </a:lnTo>
                    <a:lnTo>
                      <a:pt x="63" y="144"/>
                    </a:lnTo>
                    <a:lnTo>
                      <a:pt x="15" y="70"/>
                    </a:lnTo>
                    <a:lnTo>
                      <a:pt x="37" y="57"/>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2" name="Freeform 1915">
                <a:extLst>
                  <a:ext uri="{FF2B5EF4-FFF2-40B4-BE49-F238E27FC236}">
                    <a16:creationId xmlns:a16="http://schemas.microsoft.com/office/drawing/2014/main" id="{9ECBF32E-BB10-44E6-92D3-2A73DE374CF1}"/>
                  </a:ext>
                </a:extLst>
              </p:cNvPr>
              <p:cNvSpPr>
                <a:spLocks/>
              </p:cNvSpPr>
              <p:nvPr/>
            </p:nvSpPr>
            <p:spPr bwMode="auto">
              <a:xfrm>
                <a:off x="3083" y="1743"/>
                <a:ext cx="8" cy="12"/>
              </a:xfrm>
              <a:custGeom>
                <a:avLst/>
                <a:gdLst>
                  <a:gd name="T0" fmla="*/ 1 w 32"/>
                  <a:gd name="T1" fmla="*/ 3 h 48"/>
                  <a:gd name="T2" fmla="*/ 0 w 32"/>
                  <a:gd name="T3" fmla="*/ 0 h 48"/>
                  <a:gd name="T4" fmla="*/ 2 w 32"/>
                  <a:gd name="T5" fmla="*/ 0 h 48"/>
                  <a:gd name="T6" fmla="*/ 2 w 32"/>
                  <a:gd name="T7" fmla="*/ 3 h 48"/>
                  <a:gd name="T8" fmla="*/ 1 w 32"/>
                  <a:gd name="T9" fmla="*/ 3 h 48"/>
                  <a:gd name="T10" fmla="*/ 0 60000 65536"/>
                  <a:gd name="T11" fmla="*/ 0 60000 65536"/>
                  <a:gd name="T12" fmla="*/ 0 60000 65536"/>
                  <a:gd name="T13" fmla="*/ 0 60000 65536"/>
                  <a:gd name="T14" fmla="*/ 0 60000 65536"/>
                  <a:gd name="T15" fmla="*/ 0 w 32"/>
                  <a:gd name="T16" fmla="*/ 0 h 48"/>
                  <a:gd name="T17" fmla="*/ 32 w 32"/>
                  <a:gd name="T18" fmla="*/ 48 h 48"/>
                </a:gdLst>
                <a:ahLst/>
                <a:cxnLst>
                  <a:cxn ang="T10">
                    <a:pos x="T0" y="T1"/>
                  </a:cxn>
                  <a:cxn ang="T11">
                    <a:pos x="T2" y="T3"/>
                  </a:cxn>
                  <a:cxn ang="T12">
                    <a:pos x="T4" y="T5"/>
                  </a:cxn>
                  <a:cxn ang="T13">
                    <a:pos x="T6" y="T7"/>
                  </a:cxn>
                  <a:cxn ang="T14">
                    <a:pos x="T8" y="T9"/>
                  </a:cxn>
                </a:cxnLst>
                <a:rect l="T15" t="T16" r="T17" b="T18"/>
                <a:pathLst>
                  <a:path w="32" h="48">
                    <a:moveTo>
                      <a:pt x="7" y="48"/>
                    </a:moveTo>
                    <a:lnTo>
                      <a:pt x="0" y="4"/>
                    </a:lnTo>
                    <a:lnTo>
                      <a:pt x="26" y="0"/>
                    </a:lnTo>
                    <a:lnTo>
                      <a:pt x="32" y="45"/>
                    </a:lnTo>
                    <a:lnTo>
                      <a:pt x="7" y="48"/>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3" name="Freeform 1916">
                <a:extLst>
                  <a:ext uri="{FF2B5EF4-FFF2-40B4-BE49-F238E27FC236}">
                    <a16:creationId xmlns:a16="http://schemas.microsoft.com/office/drawing/2014/main" id="{7DD378B8-9C57-436A-9117-E8B1F0F2C8F8}"/>
                  </a:ext>
                </a:extLst>
              </p:cNvPr>
              <p:cNvSpPr>
                <a:spLocks/>
              </p:cNvSpPr>
              <p:nvPr/>
            </p:nvSpPr>
            <p:spPr bwMode="auto">
              <a:xfrm>
                <a:off x="3087" y="1744"/>
                <a:ext cx="9" cy="10"/>
              </a:xfrm>
              <a:custGeom>
                <a:avLst/>
                <a:gdLst>
                  <a:gd name="T0" fmla="*/ 1 w 37"/>
                  <a:gd name="T1" fmla="*/ 0 h 41"/>
                  <a:gd name="T2" fmla="*/ 2 w 37"/>
                  <a:gd name="T3" fmla="*/ 2 h 41"/>
                  <a:gd name="T4" fmla="*/ 1 w 37"/>
                  <a:gd name="T5" fmla="*/ 2 h 41"/>
                  <a:gd name="T6" fmla="*/ 0 w 37"/>
                  <a:gd name="T7" fmla="*/ 1 h 41"/>
                  <a:gd name="T8" fmla="*/ 1 w 37"/>
                  <a:gd name="T9" fmla="*/ 0 h 41"/>
                  <a:gd name="T10" fmla="*/ 0 60000 65536"/>
                  <a:gd name="T11" fmla="*/ 0 60000 65536"/>
                  <a:gd name="T12" fmla="*/ 0 60000 65536"/>
                  <a:gd name="T13" fmla="*/ 0 60000 65536"/>
                  <a:gd name="T14" fmla="*/ 0 60000 65536"/>
                  <a:gd name="T15" fmla="*/ 0 w 37"/>
                  <a:gd name="T16" fmla="*/ 0 h 41"/>
                  <a:gd name="T17" fmla="*/ 37 w 37"/>
                  <a:gd name="T18" fmla="*/ 41 h 41"/>
                </a:gdLst>
                <a:ahLst/>
                <a:cxnLst>
                  <a:cxn ang="T10">
                    <a:pos x="T0" y="T1"/>
                  </a:cxn>
                  <a:cxn ang="T11">
                    <a:pos x="T2" y="T3"/>
                  </a:cxn>
                  <a:cxn ang="T12">
                    <a:pos x="T4" y="T5"/>
                  </a:cxn>
                  <a:cxn ang="T13">
                    <a:pos x="T6" y="T7"/>
                  </a:cxn>
                  <a:cxn ang="T14">
                    <a:pos x="T8" y="T9"/>
                  </a:cxn>
                </a:cxnLst>
                <a:rect l="T15" t="T16" r="T17" b="T18"/>
                <a:pathLst>
                  <a:path w="37" h="41">
                    <a:moveTo>
                      <a:pt x="22" y="0"/>
                    </a:moveTo>
                    <a:lnTo>
                      <a:pt x="37" y="29"/>
                    </a:lnTo>
                    <a:lnTo>
                      <a:pt x="15" y="41"/>
                    </a:lnTo>
                    <a:lnTo>
                      <a:pt x="0" y="12"/>
                    </a:lnTo>
                    <a:lnTo>
                      <a:pt x="22"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4" name="Freeform 1917">
                <a:extLst>
                  <a:ext uri="{FF2B5EF4-FFF2-40B4-BE49-F238E27FC236}">
                    <a16:creationId xmlns:a16="http://schemas.microsoft.com/office/drawing/2014/main" id="{B44D9BBF-9AD9-453A-81A9-D66CE555078E}"/>
                  </a:ext>
                </a:extLst>
              </p:cNvPr>
              <p:cNvSpPr>
                <a:spLocks/>
              </p:cNvSpPr>
              <p:nvPr/>
            </p:nvSpPr>
            <p:spPr bwMode="auto">
              <a:xfrm>
                <a:off x="3102" y="1745"/>
                <a:ext cx="16" cy="23"/>
              </a:xfrm>
              <a:custGeom>
                <a:avLst/>
                <a:gdLst>
                  <a:gd name="T0" fmla="*/ 1 w 66"/>
                  <a:gd name="T1" fmla="*/ 0 h 89"/>
                  <a:gd name="T2" fmla="*/ 4 w 66"/>
                  <a:gd name="T3" fmla="*/ 5 h 89"/>
                  <a:gd name="T4" fmla="*/ 3 w 66"/>
                  <a:gd name="T5" fmla="*/ 6 h 89"/>
                  <a:gd name="T6" fmla="*/ 0 w 66"/>
                  <a:gd name="T7" fmla="*/ 1 h 89"/>
                  <a:gd name="T8" fmla="*/ 1 w 66"/>
                  <a:gd name="T9" fmla="*/ 0 h 89"/>
                  <a:gd name="T10" fmla="*/ 0 60000 65536"/>
                  <a:gd name="T11" fmla="*/ 0 60000 65536"/>
                  <a:gd name="T12" fmla="*/ 0 60000 65536"/>
                  <a:gd name="T13" fmla="*/ 0 60000 65536"/>
                  <a:gd name="T14" fmla="*/ 0 60000 65536"/>
                  <a:gd name="T15" fmla="*/ 0 w 66"/>
                  <a:gd name="T16" fmla="*/ 0 h 89"/>
                  <a:gd name="T17" fmla="*/ 66 w 66"/>
                  <a:gd name="T18" fmla="*/ 89 h 89"/>
                </a:gdLst>
                <a:ahLst/>
                <a:cxnLst>
                  <a:cxn ang="T10">
                    <a:pos x="T0" y="T1"/>
                  </a:cxn>
                  <a:cxn ang="T11">
                    <a:pos x="T2" y="T3"/>
                  </a:cxn>
                  <a:cxn ang="T12">
                    <a:pos x="T4" y="T5"/>
                  </a:cxn>
                  <a:cxn ang="T13">
                    <a:pos x="T6" y="T7"/>
                  </a:cxn>
                  <a:cxn ang="T14">
                    <a:pos x="T8" y="T9"/>
                  </a:cxn>
                </a:cxnLst>
                <a:rect l="T15" t="T16" r="T17" b="T18"/>
                <a:pathLst>
                  <a:path w="66" h="89">
                    <a:moveTo>
                      <a:pt x="22" y="0"/>
                    </a:moveTo>
                    <a:lnTo>
                      <a:pt x="66" y="76"/>
                    </a:lnTo>
                    <a:lnTo>
                      <a:pt x="44" y="89"/>
                    </a:lnTo>
                    <a:lnTo>
                      <a:pt x="0" y="12"/>
                    </a:lnTo>
                    <a:lnTo>
                      <a:pt x="22" y="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5" name="Freeform 1918">
                <a:extLst>
                  <a:ext uri="{FF2B5EF4-FFF2-40B4-BE49-F238E27FC236}">
                    <a16:creationId xmlns:a16="http://schemas.microsoft.com/office/drawing/2014/main" id="{DA3BF849-47D3-4EAB-980D-A307B0E8EAC9}"/>
                  </a:ext>
                </a:extLst>
              </p:cNvPr>
              <p:cNvSpPr>
                <a:spLocks noEditPoints="1"/>
              </p:cNvSpPr>
              <p:nvPr/>
            </p:nvSpPr>
            <p:spPr bwMode="auto">
              <a:xfrm>
                <a:off x="3111" y="1734"/>
                <a:ext cx="21" cy="35"/>
              </a:xfrm>
              <a:custGeom>
                <a:avLst/>
                <a:gdLst>
                  <a:gd name="T0" fmla="*/ 2 w 84"/>
                  <a:gd name="T1" fmla="*/ 8 h 140"/>
                  <a:gd name="T2" fmla="*/ 1 w 84"/>
                  <a:gd name="T3" fmla="*/ 4 h 140"/>
                  <a:gd name="T4" fmla="*/ 2 w 84"/>
                  <a:gd name="T5" fmla="*/ 4 h 140"/>
                  <a:gd name="T6" fmla="*/ 3 w 84"/>
                  <a:gd name="T7" fmla="*/ 8 h 140"/>
                  <a:gd name="T8" fmla="*/ 2 w 84"/>
                  <a:gd name="T9" fmla="*/ 8 h 140"/>
                  <a:gd name="T10" fmla="*/ 1 w 84"/>
                  <a:gd name="T11" fmla="*/ 4 h 140"/>
                  <a:gd name="T12" fmla="*/ 0 w 84"/>
                  <a:gd name="T13" fmla="*/ 0 h 140"/>
                  <a:gd name="T14" fmla="*/ 2 w 84"/>
                  <a:gd name="T15" fmla="*/ 3 h 140"/>
                  <a:gd name="T16" fmla="*/ 2 w 84"/>
                  <a:gd name="T17" fmla="*/ 4 h 140"/>
                  <a:gd name="T18" fmla="*/ 1 w 84"/>
                  <a:gd name="T19" fmla="*/ 4 h 140"/>
                  <a:gd name="T20" fmla="*/ 2 w 84"/>
                  <a:gd name="T21" fmla="*/ 3 h 140"/>
                  <a:gd name="T22" fmla="*/ 5 w 84"/>
                  <a:gd name="T23" fmla="*/ 8 h 140"/>
                  <a:gd name="T24" fmla="*/ 4 w 84"/>
                  <a:gd name="T25" fmla="*/ 9 h 140"/>
                  <a:gd name="T26" fmla="*/ 1 w 84"/>
                  <a:gd name="T27" fmla="*/ 4 h 140"/>
                  <a:gd name="T28" fmla="*/ 2 w 84"/>
                  <a:gd name="T29" fmla="*/ 3 h 14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4"/>
                  <a:gd name="T46" fmla="*/ 0 h 140"/>
                  <a:gd name="T47" fmla="*/ 84 w 84"/>
                  <a:gd name="T48" fmla="*/ 140 h 14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4" h="140">
                    <a:moveTo>
                      <a:pt x="23" y="132"/>
                    </a:moveTo>
                    <a:lnTo>
                      <a:pt x="11" y="59"/>
                    </a:lnTo>
                    <a:lnTo>
                      <a:pt x="35" y="55"/>
                    </a:lnTo>
                    <a:lnTo>
                      <a:pt x="48" y="128"/>
                    </a:lnTo>
                    <a:lnTo>
                      <a:pt x="23" y="132"/>
                    </a:lnTo>
                    <a:close/>
                    <a:moveTo>
                      <a:pt x="11" y="59"/>
                    </a:moveTo>
                    <a:lnTo>
                      <a:pt x="0" y="0"/>
                    </a:lnTo>
                    <a:lnTo>
                      <a:pt x="34" y="50"/>
                    </a:lnTo>
                    <a:lnTo>
                      <a:pt x="23" y="57"/>
                    </a:lnTo>
                    <a:lnTo>
                      <a:pt x="11" y="59"/>
                    </a:lnTo>
                    <a:close/>
                    <a:moveTo>
                      <a:pt x="34" y="50"/>
                    </a:moveTo>
                    <a:lnTo>
                      <a:pt x="84" y="126"/>
                    </a:lnTo>
                    <a:lnTo>
                      <a:pt x="62" y="140"/>
                    </a:lnTo>
                    <a:lnTo>
                      <a:pt x="12" y="64"/>
                    </a:lnTo>
                    <a:lnTo>
                      <a:pt x="34" y="50"/>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6" name="Freeform 1919">
                <a:extLst>
                  <a:ext uri="{FF2B5EF4-FFF2-40B4-BE49-F238E27FC236}">
                    <a16:creationId xmlns:a16="http://schemas.microsoft.com/office/drawing/2014/main" id="{35D930E5-A6C7-4308-ACDF-F4C8DBA4C7D0}"/>
                  </a:ext>
                </a:extLst>
              </p:cNvPr>
              <p:cNvSpPr>
                <a:spLocks noEditPoints="1"/>
              </p:cNvSpPr>
              <p:nvPr/>
            </p:nvSpPr>
            <p:spPr bwMode="auto">
              <a:xfrm>
                <a:off x="3122" y="1731"/>
                <a:ext cx="20" cy="37"/>
              </a:xfrm>
              <a:custGeom>
                <a:avLst/>
                <a:gdLst>
                  <a:gd name="T0" fmla="*/ 2 w 77"/>
                  <a:gd name="T1" fmla="*/ 9 h 151"/>
                  <a:gd name="T2" fmla="*/ 1 w 77"/>
                  <a:gd name="T3" fmla="*/ 5 h 151"/>
                  <a:gd name="T4" fmla="*/ 3 w 77"/>
                  <a:gd name="T5" fmla="*/ 5 h 151"/>
                  <a:gd name="T6" fmla="*/ 4 w 77"/>
                  <a:gd name="T7" fmla="*/ 9 h 151"/>
                  <a:gd name="T8" fmla="*/ 2 w 77"/>
                  <a:gd name="T9" fmla="*/ 9 h 151"/>
                  <a:gd name="T10" fmla="*/ 1 w 77"/>
                  <a:gd name="T11" fmla="*/ 5 h 151"/>
                  <a:gd name="T12" fmla="*/ 0 w 77"/>
                  <a:gd name="T13" fmla="*/ 0 h 151"/>
                  <a:gd name="T14" fmla="*/ 3 w 77"/>
                  <a:gd name="T15" fmla="*/ 4 h 151"/>
                  <a:gd name="T16" fmla="*/ 2 w 77"/>
                  <a:gd name="T17" fmla="*/ 5 h 151"/>
                  <a:gd name="T18" fmla="*/ 1 w 77"/>
                  <a:gd name="T19" fmla="*/ 5 h 151"/>
                  <a:gd name="T20" fmla="*/ 3 w 77"/>
                  <a:gd name="T21" fmla="*/ 4 h 151"/>
                  <a:gd name="T22" fmla="*/ 5 w 77"/>
                  <a:gd name="T23" fmla="*/ 8 h 151"/>
                  <a:gd name="T24" fmla="*/ 4 w 77"/>
                  <a:gd name="T25" fmla="*/ 9 h 151"/>
                  <a:gd name="T26" fmla="*/ 1 w 77"/>
                  <a:gd name="T27" fmla="*/ 5 h 151"/>
                  <a:gd name="T28" fmla="*/ 3 w 77"/>
                  <a:gd name="T29" fmla="*/ 4 h 15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7"/>
                  <a:gd name="T46" fmla="*/ 0 h 151"/>
                  <a:gd name="T47" fmla="*/ 77 w 77"/>
                  <a:gd name="T48" fmla="*/ 151 h 15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7" h="151">
                    <a:moveTo>
                      <a:pt x="34" y="151"/>
                    </a:moveTo>
                    <a:lnTo>
                      <a:pt x="19" y="82"/>
                    </a:lnTo>
                    <a:lnTo>
                      <a:pt x="43" y="76"/>
                    </a:lnTo>
                    <a:lnTo>
                      <a:pt x="59" y="146"/>
                    </a:lnTo>
                    <a:lnTo>
                      <a:pt x="34" y="151"/>
                    </a:lnTo>
                    <a:close/>
                    <a:moveTo>
                      <a:pt x="19" y="82"/>
                    </a:moveTo>
                    <a:lnTo>
                      <a:pt x="0" y="0"/>
                    </a:lnTo>
                    <a:lnTo>
                      <a:pt x="42" y="72"/>
                    </a:lnTo>
                    <a:lnTo>
                      <a:pt x="31" y="78"/>
                    </a:lnTo>
                    <a:lnTo>
                      <a:pt x="19" y="82"/>
                    </a:lnTo>
                    <a:close/>
                    <a:moveTo>
                      <a:pt x="42" y="72"/>
                    </a:moveTo>
                    <a:lnTo>
                      <a:pt x="77" y="132"/>
                    </a:lnTo>
                    <a:lnTo>
                      <a:pt x="55" y="146"/>
                    </a:lnTo>
                    <a:lnTo>
                      <a:pt x="20" y="85"/>
                    </a:lnTo>
                    <a:lnTo>
                      <a:pt x="42" y="72"/>
                    </a:lnTo>
                    <a:close/>
                  </a:path>
                </a:pathLst>
              </a:custGeom>
              <a:solidFill>
                <a:srgbClr val="AC0C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7" name="Freeform 1920">
                <a:extLst>
                  <a:ext uri="{FF2B5EF4-FFF2-40B4-BE49-F238E27FC236}">
                    <a16:creationId xmlns:a16="http://schemas.microsoft.com/office/drawing/2014/main" id="{A2D9759B-8534-4E00-BADF-A885F61EB6DB}"/>
                  </a:ext>
                </a:extLst>
              </p:cNvPr>
              <p:cNvSpPr>
                <a:spLocks noEditPoints="1"/>
              </p:cNvSpPr>
              <p:nvPr/>
            </p:nvSpPr>
            <p:spPr bwMode="auto">
              <a:xfrm>
                <a:off x="3024" y="1733"/>
                <a:ext cx="73" cy="36"/>
              </a:xfrm>
              <a:custGeom>
                <a:avLst/>
                <a:gdLst>
                  <a:gd name="T0" fmla="*/ 0 w 290"/>
                  <a:gd name="T1" fmla="*/ 6 h 145"/>
                  <a:gd name="T2" fmla="*/ 0 w 290"/>
                  <a:gd name="T3" fmla="*/ 5 h 145"/>
                  <a:gd name="T4" fmla="*/ 0 w 290"/>
                  <a:gd name="T5" fmla="*/ 5 h 145"/>
                  <a:gd name="T6" fmla="*/ 1 w 290"/>
                  <a:gd name="T7" fmla="*/ 6 h 145"/>
                  <a:gd name="T8" fmla="*/ 1 w 290"/>
                  <a:gd name="T9" fmla="*/ 4 h 145"/>
                  <a:gd name="T10" fmla="*/ 1 w 290"/>
                  <a:gd name="T11" fmla="*/ 3 h 145"/>
                  <a:gd name="T12" fmla="*/ 2 w 290"/>
                  <a:gd name="T13" fmla="*/ 3 h 145"/>
                  <a:gd name="T14" fmla="*/ 2 w 290"/>
                  <a:gd name="T15" fmla="*/ 3 h 145"/>
                  <a:gd name="T16" fmla="*/ 3 w 290"/>
                  <a:gd name="T17" fmla="*/ 3 h 145"/>
                  <a:gd name="T18" fmla="*/ 3 w 290"/>
                  <a:gd name="T19" fmla="*/ 2 h 145"/>
                  <a:gd name="T20" fmla="*/ 4 w 290"/>
                  <a:gd name="T21" fmla="*/ 1 h 145"/>
                  <a:gd name="T22" fmla="*/ 5 w 290"/>
                  <a:gd name="T23" fmla="*/ 1 h 145"/>
                  <a:gd name="T24" fmla="*/ 6 w 290"/>
                  <a:gd name="T25" fmla="*/ 2 h 145"/>
                  <a:gd name="T26" fmla="*/ 6 w 290"/>
                  <a:gd name="T27" fmla="*/ 2 h 145"/>
                  <a:gd name="T28" fmla="*/ 6 w 290"/>
                  <a:gd name="T29" fmla="*/ 0 h 145"/>
                  <a:gd name="T30" fmla="*/ 7 w 290"/>
                  <a:gd name="T31" fmla="*/ 0 h 145"/>
                  <a:gd name="T32" fmla="*/ 8 w 290"/>
                  <a:gd name="T33" fmla="*/ 0 h 145"/>
                  <a:gd name="T34" fmla="*/ 10 w 290"/>
                  <a:gd name="T35" fmla="*/ 1 h 145"/>
                  <a:gd name="T36" fmla="*/ 10 w 290"/>
                  <a:gd name="T37" fmla="*/ 0 h 145"/>
                  <a:gd name="T38" fmla="*/ 10 w 290"/>
                  <a:gd name="T39" fmla="*/ 0 h 145"/>
                  <a:gd name="T40" fmla="*/ 11 w 290"/>
                  <a:gd name="T41" fmla="*/ 0 h 145"/>
                  <a:gd name="T42" fmla="*/ 12 w 290"/>
                  <a:gd name="T43" fmla="*/ 2 h 145"/>
                  <a:gd name="T44" fmla="*/ 13 w 290"/>
                  <a:gd name="T45" fmla="*/ 2 h 145"/>
                  <a:gd name="T46" fmla="*/ 13 w 290"/>
                  <a:gd name="T47" fmla="*/ 1 h 145"/>
                  <a:gd name="T48" fmla="*/ 13 w 290"/>
                  <a:gd name="T49" fmla="*/ 1 h 145"/>
                  <a:gd name="T50" fmla="*/ 14 w 290"/>
                  <a:gd name="T51" fmla="*/ 1 h 145"/>
                  <a:gd name="T52" fmla="*/ 14 w 290"/>
                  <a:gd name="T53" fmla="*/ 3 h 145"/>
                  <a:gd name="T54" fmla="*/ 15 w 290"/>
                  <a:gd name="T55" fmla="*/ 3 h 145"/>
                  <a:gd name="T56" fmla="*/ 16 w 290"/>
                  <a:gd name="T57" fmla="*/ 3 h 145"/>
                  <a:gd name="T58" fmla="*/ 16 w 290"/>
                  <a:gd name="T59" fmla="*/ 2 h 145"/>
                  <a:gd name="T60" fmla="*/ 17 w 290"/>
                  <a:gd name="T61" fmla="*/ 3 h 145"/>
                  <a:gd name="T62" fmla="*/ 17 w 290"/>
                  <a:gd name="T63" fmla="*/ 3 h 145"/>
                  <a:gd name="T64" fmla="*/ 17 w 290"/>
                  <a:gd name="T65" fmla="*/ 4 h 145"/>
                  <a:gd name="T66" fmla="*/ 17 w 290"/>
                  <a:gd name="T67" fmla="*/ 4 h 145"/>
                  <a:gd name="T68" fmla="*/ 18 w 290"/>
                  <a:gd name="T69" fmla="*/ 4 h 145"/>
                  <a:gd name="T70" fmla="*/ 18 w 290"/>
                  <a:gd name="T71" fmla="*/ 5 h 145"/>
                  <a:gd name="T72" fmla="*/ 18 w 290"/>
                  <a:gd name="T73" fmla="*/ 6 h 145"/>
                  <a:gd name="T74" fmla="*/ 16 w 290"/>
                  <a:gd name="T75" fmla="*/ 5 h 145"/>
                  <a:gd name="T76" fmla="*/ 17 w 290"/>
                  <a:gd name="T77" fmla="*/ 5 h 145"/>
                  <a:gd name="T78" fmla="*/ 17 w 290"/>
                  <a:gd name="T79" fmla="*/ 6 h 145"/>
                  <a:gd name="T80" fmla="*/ 14 w 290"/>
                  <a:gd name="T81" fmla="*/ 6 h 145"/>
                  <a:gd name="T82" fmla="*/ 13 w 290"/>
                  <a:gd name="T83" fmla="*/ 6 h 145"/>
                  <a:gd name="T84" fmla="*/ 13 w 290"/>
                  <a:gd name="T85" fmla="*/ 6 h 145"/>
                  <a:gd name="T86" fmla="*/ 13 w 290"/>
                  <a:gd name="T87" fmla="*/ 5 h 145"/>
                  <a:gd name="T88" fmla="*/ 11 w 290"/>
                  <a:gd name="T89" fmla="*/ 5 h 145"/>
                  <a:gd name="T90" fmla="*/ 10 w 290"/>
                  <a:gd name="T91" fmla="*/ 5 h 145"/>
                  <a:gd name="T92" fmla="*/ 9 w 290"/>
                  <a:gd name="T93" fmla="*/ 7 h 145"/>
                  <a:gd name="T94" fmla="*/ 9 w 290"/>
                  <a:gd name="T95" fmla="*/ 6 h 145"/>
                  <a:gd name="T96" fmla="*/ 9 w 290"/>
                  <a:gd name="T97" fmla="*/ 6 h 145"/>
                  <a:gd name="T98" fmla="*/ 8 w 290"/>
                  <a:gd name="T99" fmla="*/ 6 h 145"/>
                  <a:gd name="T100" fmla="*/ 7 w 290"/>
                  <a:gd name="T101" fmla="*/ 6 h 145"/>
                  <a:gd name="T102" fmla="*/ 7 w 290"/>
                  <a:gd name="T103" fmla="*/ 8 h 145"/>
                  <a:gd name="T104" fmla="*/ 7 w 290"/>
                  <a:gd name="T105" fmla="*/ 8 h 145"/>
                  <a:gd name="T106" fmla="*/ 6 w 290"/>
                  <a:gd name="T107" fmla="*/ 7 h 145"/>
                  <a:gd name="T108" fmla="*/ 6 w 290"/>
                  <a:gd name="T109" fmla="*/ 8 h 145"/>
                  <a:gd name="T110" fmla="*/ 5 w 290"/>
                  <a:gd name="T111" fmla="*/ 9 h 145"/>
                  <a:gd name="T112" fmla="*/ 4 w 290"/>
                  <a:gd name="T113" fmla="*/ 9 h 145"/>
                  <a:gd name="T114" fmla="*/ 3 w 290"/>
                  <a:gd name="T115" fmla="*/ 8 h 145"/>
                  <a:gd name="T116" fmla="*/ 3 w 290"/>
                  <a:gd name="T117" fmla="*/ 8 h 145"/>
                  <a:gd name="T118" fmla="*/ 3 w 290"/>
                  <a:gd name="T119" fmla="*/ 9 h 145"/>
                  <a:gd name="T120" fmla="*/ 2 w 290"/>
                  <a:gd name="T121" fmla="*/ 9 h 145"/>
                  <a:gd name="T122" fmla="*/ 1 w 290"/>
                  <a:gd name="T123" fmla="*/ 8 h 145"/>
                  <a:gd name="T124" fmla="*/ 1 w 290"/>
                  <a:gd name="T125" fmla="*/ 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8" name="Freeform 1921">
                <a:extLst>
                  <a:ext uri="{FF2B5EF4-FFF2-40B4-BE49-F238E27FC236}">
                    <a16:creationId xmlns:a16="http://schemas.microsoft.com/office/drawing/2014/main" id="{72D47817-4B6A-460A-8818-C2B4EC9AB4A9}"/>
                  </a:ext>
                </a:extLst>
              </p:cNvPr>
              <p:cNvSpPr>
                <a:spLocks noEditPoints="1"/>
              </p:cNvSpPr>
              <p:nvPr/>
            </p:nvSpPr>
            <p:spPr bwMode="auto">
              <a:xfrm>
                <a:off x="2693" y="1931"/>
                <a:ext cx="34" cy="58"/>
              </a:xfrm>
              <a:custGeom>
                <a:avLst/>
                <a:gdLst>
                  <a:gd name="T0" fmla="*/ 4 w 137"/>
                  <a:gd name="T1" fmla="*/ 0 h 230"/>
                  <a:gd name="T2" fmla="*/ 5 w 137"/>
                  <a:gd name="T3" fmla="*/ 0 h 230"/>
                  <a:gd name="T4" fmla="*/ 5 w 137"/>
                  <a:gd name="T5" fmla="*/ 0 h 230"/>
                  <a:gd name="T6" fmla="*/ 6 w 137"/>
                  <a:gd name="T7" fmla="*/ 1 h 230"/>
                  <a:gd name="T8" fmla="*/ 6 w 137"/>
                  <a:gd name="T9" fmla="*/ 1 h 230"/>
                  <a:gd name="T10" fmla="*/ 7 w 137"/>
                  <a:gd name="T11" fmla="*/ 2 h 230"/>
                  <a:gd name="T12" fmla="*/ 7 w 137"/>
                  <a:gd name="T13" fmla="*/ 2 h 230"/>
                  <a:gd name="T14" fmla="*/ 8 w 137"/>
                  <a:gd name="T15" fmla="*/ 4 h 230"/>
                  <a:gd name="T16" fmla="*/ 8 w 137"/>
                  <a:gd name="T17" fmla="*/ 4 h 230"/>
                  <a:gd name="T18" fmla="*/ 8 w 137"/>
                  <a:gd name="T19" fmla="*/ 5 h 230"/>
                  <a:gd name="T20" fmla="*/ 8 w 137"/>
                  <a:gd name="T21" fmla="*/ 6 h 230"/>
                  <a:gd name="T22" fmla="*/ 8 w 137"/>
                  <a:gd name="T23" fmla="*/ 7 h 230"/>
                  <a:gd name="T24" fmla="*/ 8 w 137"/>
                  <a:gd name="T25" fmla="*/ 7 h 230"/>
                  <a:gd name="T26" fmla="*/ 8 w 137"/>
                  <a:gd name="T27" fmla="*/ 9 h 230"/>
                  <a:gd name="T28" fmla="*/ 8 w 137"/>
                  <a:gd name="T29" fmla="*/ 9 h 230"/>
                  <a:gd name="T30" fmla="*/ 8 w 137"/>
                  <a:gd name="T31" fmla="*/ 11 h 230"/>
                  <a:gd name="T32" fmla="*/ 8 w 137"/>
                  <a:gd name="T33" fmla="*/ 11 h 230"/>
                  <a:gd name="T34" fmla="*/ 8 w 137"/>
                  <a:gd name="T35" fmla="*/ 12 h 230"/>
                  <a:gd name="T36" fmla="*/ 7 w 137"/>
                  <a:gd name="T37" fmla="*/ 12 h 230"/>
                  <a:gd name="T38" fmla="*/ 7 w 137"/>
                  <a:gd name="T39" fmla="*/ 13 h 230"/>
                  <a:gd name="T40" fmla="*/ 6 w 137"/>
                  <a:gd name="T41" fmla="*/ 13 h 230"/>
                  <a:gd name="T42" fmla="*/ 5 w 137"/>
                  <a:gd name="T43" fmla="*/ 12 h 230"/>
                  <a:gd name="T44" fmla="*/ 6 w 137"/>
                  <a:gd name="T45" fmla="*/ 13 h 230"/>
                  <a:gd name="T46" fmla="*/ 5 w 137"/>
                  <a:gd name="T47" fmla="*/ 14 h 230"/>
                  <a:gd name="T48" fmla="*/ 5 w 137"/>
                  <a:gd name="T49" fmla="*/ 14 h 230"/>
                  <a:gd name="T50" fmla="*/ 4 w 137"/>
                  <a:gd name="T51" fmla="*/ 14 h 230"/>
                  <a:gd name="T52" fmla="*/ 3 w 137"/>
                  <a:gd name="T53" fmla="*/ 14 h 230"/>
                  <a:gd name="T54" fmla="*/ 3 w 137"/>
                  <a:gd name="T55" fmla="*/ 14 h 230"/>
                  <a:gd name="T56" fmla="*/ 2 w 137"/>
                  <a:gd name="T57" fmla="*/ 14 h 230"/>
                  <a:gd name="T58" fmla="*/ 2 w 137"/>
                  <a:gd name="T59" fmla="*/ 14 h 230"/>
                  <a:gd name="T60" fmla="*/ 1 w 137"/>
                  <a:gd name="T61" fmla="*/ 14 h 230"/>
                  <a:gd name="T62" fmla="*/ 1 w 137"/>
                  <a:gd name="T63" fmla="*/ 13 h 230"/>
                  <a:gd name="T64" fmla="*/ 1 w 137"/>
                  <a:gd name="T65" fmla="*/ 13 h 230"/>
                  <a:gd name="T66" fmla="*/ 1 w 137"/>
                  <a:gd name="T67" fmla="*/ 13 h 230"/>
                  <a:gd name="T68" fmla="*/ 0 w 137"/>
                  <a:gd name="T69" fmla="*/ 12 h 230"/>
                  <a:gd name="T70" fmla="*/ 0 w 137"/>
                  <a:gd name="T71" fmla="*/ 12 h 230"/>
                  <a:gd name="T72" fmla="*/ 0 w 137"/>
                  <a:gd name="T73" fmla="*/ 11 h 230"/>
                  <a:gd name="T74" fmla="*/ 0 w 137"/>
                  <a:gd name="T75" fmla="*/ 11 h 230"/>
                  <a:gd name="T76" fmla="*/ 1 w 137"/>
                  <a:gd name="T77" fmla="*/ 10 h 230"/>
                  <a:gd name="T78" fmla="*/ 0 w 137"/>
                  <a:gd name="T79" fmla="*/ 10 h 230"/>
                  <a:gd name="T80" fmla="*/ 2 w 137"/>
                  <a:gd name="T81" fmla="*/ 8 h 230"/>
                  <a:gd name="T82" fmla="*/ 0 w 137"/>
                  <a:gd name="T83" fmla="*/ 8 h 230"/>
                  <a:gd name="T84" fmla="*/ 0 w 137"/>
                  <a:gd name="T85" fmla="*/ 7 h 230"/>
                  <a:gd name="T86" fmla="*/ 0 w 137"/>
                  <a:gd name="T87" fmla="*/ 7 h 230"/>
                  <a:gd name="T88" fmla="*/ 2 w 137"/>
                  <a:gd name="T89" fmla="*/ 5 h 230"/>
                  <a:gd name="T90" fmla="*/ 0 w 137"/>
                  <a:gd name="T91" fmla="*/ 5 h 230"/>
                  <a:gd name="T92" fmla="*/ 0 w 137"/>
                  <a:gd name="T93" fmla="*/ 4 h 230"/>
                  <a:gd name="T94" fmla="*/ 0 w 137"/>
                  <a:gd name="T95" fmla="*/ 4 h 230"/>
                  <a:gd name="T96" fmla="*/ 1 w 137"/>
                  <a:gd name="T97" fmla="*/ 3 h 230"/>
                  <a:gd name="T98" fmla="*/ 1 w 137"/>
                  <a:gd name="T99" fmla="*/ 3 h 230"/>
                  <a:gd name="T100" fmla="*/ 1 w 137"/>
                  <a:gd name="T101" fmla="*/ 2 h 230"/>
                  <a:gd name="T102" fmla="*/ 1 w 137"/>
                  <a:gd name="T103" fmla="*/ 2 h 230"/>
                  <a:gd name="T104" fmla="*/ 1 w 137"/>
                  <a:gd name="T105" fmla="*/ 1 h 230"/>
                  <a:gd name="T106" fmla="*/ 1 w 137"/>
                  <a:gd name="T107" fmla="*/ 1 h 230"/>
                  <a:gd name="T108" fmla="*/ 2 w 137"/>
                  <a:gd name="T109" fmla="*/ 1 h 230"/>
                  <a:gd name="T110" fmla="*/ 2 w 137"/>
                  <a:gd name="T111" fmla="*/ 1 h 230"/>
                  <a:gd name="T112" fmla="*/ 3 w 137"/>
                  <a:gd name="T113" fmla="*/ 0 h 230"/>
                  <a:gd name="T114" fmla="*/ 3 w 137"/>
                  <a:gd name="T115" fmla="*/ 0 h 2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7"/>
                  <a:gd name="T175" fmla="*/ 0 h 230"/>
                  <a:gd name="T176" fmla="*/ 137 w 137"/>
                  <a:gd name="T177" fmla="*/ 230 h 2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7" h="230">
                    <a:moveTo>
                      <a:pt x="66" y="0"/>
                    </a:moveTo>
                    <a:lnTo>
                      <a:pt x="82" y="2"/>
                    </a:lnTo>
                    <a:lnTo>
                      <a:pt x="78" y="21"/>
                    </a:lnTo>
                    <a:lnTo>
                      <a:pt x="63" y="19"/>
                    </a:lnTo>
                    <a:lnTo>
                      <a:pt x="66" y="0"/>
                    </a:lnTo>
                    <a:close/>
                    <a:moveTo>
                      <a:pt x="82" y="2"/>
                    </a:moveTo>
                    <a:lnTo>
                      <a:pt x="85" y="3"/>
                    </a:lnTo>
                    <a:lnTo>
                      <a:pt x="87" y="5"/>
                    </a:lnTo>
                    <a:lnTo>
                      <a:pt x="81" y="12"/>
                    </a:lnTo>
                    <a:lnTo>
                      <a:pt x="82" y="2"/>
                    </a:lnTo>
                    <a:close/>
                    <a:moveTo>
                      <a:pt x="87" y="5"/>
                    </a:moveTo>
                    <a:lnTo>
                      <a:pt x="99" y="17"/>
                    </a:lnTo>
                    <a:lnTo>
                      <a:pt x="86" y="32"/>
                    </a:lnTo>
                    <a:lnTo>
                      <a:pt x="73" y="19"/>
                    </a:lnTo>
                    <a:lnTo>
                      <a:pt x="87" y="5"/>
                    </a:lnTo>
                    <a:close/>
                    <a:moveTo>
                      <a:pt x="99" y="17"/>
                    </a:moveTo>
                    <a:lnTo>
                      <a:pt x="101" y="19"/>
                    </a:lnTo>
                    <a:lnTo>
                      <a:pt x="93" y="24"/>
                    </a:lnTo>
                    <a:lnTo>
                      <a:pt x="99" y="17"/>
                    </a:lnTo>
                    <a:close/>
                    <a:moveTo>
                      <a:pt x="101" y="19"/>
                    </a:moveTo>
                    <a:lnTo>
                      <a:pt x="113" y="34"/>
                    </a:lnTo>
                    <a:lnTo>
                      <a:pt x="98" y="46"/>
                    </a:lnTo>
                    <a:lnTo>
                      <a:pt x="85" y="31"/>
                    </a:lnTo>
                    <a:lnTo>
                      <a:pt x="101" y="19"/>
                    </a:lnTo>
                    <a:close/>
                    <a:moveTo>
                      <a:pt x="113" y="34"/>
                    </a:moveTo>
                    <a:lnTo>
                      <a:pt x="114" y="35"/>
                    </a:lnTo>
                    <a:lnTo>
                      <a:pt x="115" y="37"/>
                    </a:lnTo>
                    <a:lnTo>
                      <a:pt x="106" y="41"/>
                    </a:lnTo>
                    <a:lnTo>
                      <a:pt x="113" y="34"/>
                    </a:lnTo>
                    <a:close/>
                    <a:moveTo>
                      <a:pt x="115" y="37"/>
                    </a:moveTo>
                    <a:lnTo>
                      <a:pt x="124" y="59"/>
                    </a:lnTo>
                    <a:lnTo>
                      <a:pt x="106" y="66"/>
                    </a:lnTo>
                    <a:lnTo>
                      <a:pt x="97" y="44"/>
                    </a:lnTo>
                    <a:lnTo>
                      <a:pt x="115" y="37"/>
                    </a:lnTo>
                    <a:close/>
                    <a:moveTo>
                      <a:pt x="124" y="59"/>
                    </a:moveTo>
                    <a:lnTo>
                      <a:pt x="125" y="59"/>
                    </a:lnTo>
                    <a:lnTo>
                      <a:pt x="124" y="59"/>
                    </a:lnTo>
                    <a:lnTo>
                      <a:pt x="115" y="63"/>
                    </a:lnTo>
                    <a:lnTo>
                      <a:pt x="124" y="59"/>
                    </a:lnTo>
                    <a:close/>
                    <a:moveTo>
                      <a:pt x="124" y="59"/>
                    </a:moveTo>
                    <a:lnTo>
                      <a:pt x="134" y="85"/>
                    </a:lnTo>
                    <a:lnTo>
                      <a:pt x="116" y="91"/>
                    </a:lnTo>
                    <a:lnTo>
                      <a:pt x="106" y="66"/>
                    </a:lnTo>
                    <a:lnTo>
                      <a:pt x="124" y="59"/>
                    </a:lnTo>
                    <a:close/>
                    <a:moveTo>
                      <a:pt x="134" y="85"/>
                    </a:moveTo>
                    <a:lnTo>
                      <a:pt x="134" y="86"/>
                    </a:lnTo>
                    <a:lnTo>
                      <a:pt x="135" y="87"/>
                    </a:lnTo>
                    <a:lnTo>
                      <a:pt x="125" y="88"/>
                    </a:lnTo>
                    <a:lnTo>
                      <a:pt x="134" y="85"/>
                    </a:lnTo>
                    <a:close/>
                    <a:moveTo>
                      <a:pt x="135" y="87"/>
                    </a:moveTo>
                    <a:lnTo>
                      <a:pt x="137" y="112"/>
                    </a:lnTo>
                    <a:lnTo>
                      <a:pt x="118" y="115"/>
                    </a:lnTo>
                    <a:lnTo>
                      <a:pt x="115" y="89"/>
                    </a:lnTo>
                    <a:lnTo>
                      <a:pt x="135" y="87"/>
                    </a:lnTo>
                    <a:close/>
                    <a:moveTo>
                      <a:pt x="137" y="112"/>
                    </a:moveTo>
                    <a:lnTo>
                      <a:pt x="137" y="113"/>
                    </a:lnTo>
                    <a:lnTo>
                      <a:pt x="128" y="113"/>
                    </a:lnTo>
                    <a:lnTo>
                      <a:pt x="137" y="112"/>
                    </a:lnTo>
                    <a:close/>
                    <a:moveTo>
                      <a:pt x="137" y="113"/>
                    </a:moveTo>
                    <a:lnTo>
                      <a:pt x="137" y="139"/>
                    </a:lnTo>
                    <a:lnTo>
                      <a:pt x="118" y="139"/>
                    </a:lnTo>
                    <a:lnTo>
                      <a:pt x="118" y="113"/>
                    </a:lnTo>
                    <a:lnTo>
                      <a:pt x="137" y="113"/>
                    </a:lnTo>
                    <a:close/>
                    <a:moveTo>
                      <a:pt x="137" y="139"/>
                    </a:moveTo>
                    <a:lnTo>
                      <a:pt x="137" y="140"/>
                    </a:lnTo>
                    <a:lnTo>
                      <a:pt x="128" y="139"/>
                    </a:lnTo>
                    <a:lnTo>
                      <a:pt x="137" y="139"/>
                    </a:lnTo>
                    <a:close/>
                    <a:moveTo>
                      <a:pt x="137" y="140"/>
                    </a:moveTo>
                    <a:lnTo>
                      <a:pt x="135" y="165"/>
                    </a:lnTo>
                    <a:lnTo>
                      <a:pt x="115" y="163"/>
                    </a:lnTo>
                    <a:lnTo>
                      <a:pt x="118" y="138"/>
                    </a:lnTo>
                    <a:lnTo>
                      <a:pt x="137" y="140"/>
                    </a:lnTo>
                    <a:close/>
                    <a:moveTo>
                      <a:pt x="135" y="165"/>
                    </a:moveTo>
                    <a:lnTo>
                      <a:pt x="134" y="167"/>
                    </a:lnTo>
                    <a:lnTo>
                      <a:pt x="134" y="169"/>
                    </a:lnTo>
                    <a:lnTo>
                      <a:pt x="125" y="164"/>
                    </a:lnTo>
                    <a:lnTo>
                      <a:pt x="135" y="165"/>
                    </a:lnTo>
                    <a:close/>
                    <a:moveTo>
                      <a:pt x="134" y="169"/>
                    </a:moveTo>
                    <a:lnTo>
                      <a:pt x="124" y="187"/>
                    </a:lnTo>
                    <a:lnTo>
                      <a:pt x="107" y="180"/>
                    </a:lnTo>
                    <a:lnTo>
                      <a:pt x="116" y="160"/>
                    </a:lnTo>
                    <a:lnTo>
                      <a:pt x="134" y="169"/>
                    </a:lnTo>
                    <a:close/>
                    <a:moveTo>
                      <a:pt x="124" y="187"/>
                    </a:moveTo>
                    <a:lnTo>
                      <a:pt x="123" y="189"/>
                    </a:lnTo>
                    <a:lnTo>
                      <a:pt x="121" y="191"/>
                    </a:lnTo>
                    <a:lnTo>
                      <a:pt x="115" y="184"/>
                    </a:lnTo>
                    <a:lnTo>
                      <a:pt x="124" y="187"/>
                    </a:lnTo>
                    <a:close/>
                    <a:moveTo>
                      <a:pt x="121" y="191"/>
                    </a:moveTo>
                    <a:lnTo>
                      <a:pt x="109" y="203"/>
                    </a:lnTo>
                    <a:lnTo>
                      <a:pt x="96" y="189"/>
                    </a:lnTo>
                    <a:lnTo>
                      <a:pt x="108" y="177"/>
                    </a:lnTo>
                    <a:lnTo>
                      <a:pt x="121" y="191"/>
                    </a:lnTo>
                    <a:close/>
                    <a:moveTo>
                      <a:pt x="109" y="203"/>
                    </a:moveTo>
                    <a:lnTo>
                      <a:pt x="108" y="205"/>
                    </a:lnTo>
                    <a:lnTo>
                      <a:pt x="106" y="205"/>
                    </a:lnTo>
                    <a:lnTo>
                      <a:pt x="103" y="196"/>
                    </a:lnTo>
                    <a:lnTo>
                      <a:pt x="109" y="203"/>
                    </a:lnTo>
                    <a:close/>
                    <a:moveTo>
                      <a:pt x="106" y="205"/>
                    </a:moveTo>
                    <a:lnTo>
                      <a:pt x="91" y="212"/>
                    </a:lnTo>
                    <a:lnTo>
                      <a:pt x="83" y="194"/>
                    </a:lnTo>
                    <a:lnTo>
                      <a:pt x="99" y="187"/>
                    </a:lnTo>
                    <a:lnTo>
                      <a:pt x="106" y="205"/>
                    </a:lnTo>
                    <a:close/>
                    <a:moveTo>
                      <a:pt x="82" y="194"/>
                    </a:moveTo>
                    <a:lnTo>
                      <a:pt x="83" y="194"/>
                    </a:lnTo>
                    <a:lnTo>
                      <a:pt x="86" y="203"/>
                    </a:lnTo>
                    <a:lnTo>
                      <a:pt x="82" y="194"/>
                    </a:lnTo>
                    <a:close/>
                    <a:moveTo>
                      <a:pt x="91" y="212"/>
                    </a:moveTo>
                    <a:lnTo>
                      <a:pt x="78" y="217"/>
                    </a:lnTo>
                    <a:lnTo>
                      <a:pt x="70" y="201"/>
                    </a:lnTo>
                    <a:lnTo>
                      <a:pt x="82" y="194"/>
                    </a:lnTo>
                    <a:lnTo>
                      <a:pt x="91" y="212"/>
                    </a:lnTo>
                    <a:close/>
                    <a:moveTo>
                      <a:pt x="78" y="217"/>
                    </a:moveTo>
                    <a:lnTo>
                      <a:pt x="77" y="218"/>
                    </a:lnTo>
                    <a:lnTo>
                      <a:pt x="76" y="218"/>
                    </a:lnTo>
                    <a:lnTo>
                      <a:pt x="74" y="209"/>
                    </a:lnTo>
                    <a:lnTo>
                      <a:pt x="78" y="217"/>
                    </a:lnTo>
                    <a:close/>
                    <a:moveTo>
                      <a:pt x="76" y="218"/>
                    </a:moveTo>
                    <a:lnTo>
                      <a:pt x="60" y="221"/>
                    </a:lnTo>
                    <a:lnTo>
                      <a:pt x="56" y="203"/>
                    </a:lnTo>
                    <a:lnTo>
                      <a:pt x="72" y="199"/>
                    </a:lnTo>
                    <a:lnTo>
                      <a:pt x="76" y="218"/>
                    </a:lnTo>
                    <a:close/>
                    <a:moveTo>
                      <a:pt x="60" y="221"/>
                    </a:moveTo>
                    <a:lnTo>
                      <a:pt x="59" y="221"/>
                    </a:lnTo>
                    <a:lnTo>
                      <a:pt x="58" y="221"/>
                    </a:lnTo>
                    <a:lnTo>
                      <a:pt x="58" y="213"/>
                    </a:lnTo>
                    <a:lnTo>
                      <a:pt x="60" y="221"/>
                    </a:lnTo>
                    <a:close/>
                    <a:moveTo>
                      <a:pt x="58" y="221"/>
                    </a:moveTo>
                    <a:lnTo>
                      <a:pt x="45" y="221"/>
                    </a:lnTo>
                    <a:lnTo>
                      <a:pt x="45" y="203"/>
                    </a:lnTo>
                    <a:lnTo>
                      <a:pt x="58" y="203"/>
                    </a:lnTo>
                    <a:lnTo>
                      <a:pt x="58" y="221"/>
                    </a:lnTo>
                    <a:close/>
                    <a:moveTo>
                      <a:pt x="45" y="221"/>
                    </a:moveTo>
                    <a:lnTo>
                      <a:pt x="44" y="221"/>
                    </a:lnTo>
                    <a:lnTo>
                      <a:pt x="42" y="221"/>
                    </a:lnTo>
                    <a:lnTo>
                      <a:pt x="45" y="213"/>
                    </a:lnTo>
                    <a:lnTo>
                      <a:pt x="45" y="221"/>
                    </a:lnTo>
                    <a:close/>
                    <a:moveTo>
                      <a:pt x="42" y="221"/>
                    </a:moveTo>
                    <a:lnTo>
                      <a:pt x="33" y="218"/>
                    </a:lnTo>
                    <a:lnTo>
                      <a:pt x="39" y="199"/>
                    </a:lnTo>
                    <a:lnTo>
                      <a:pt x="49" y="203"/>
                    </a:lnTo>
                    <a:lnTo>
                      <a:pt x="42" y="221"/>
                    </a:lnTo>
                    <a:close/>
                    <a:moveTo>
                      <a:pt x="33" y="218"/>
                    </a:moveTo>
                    <a:lnTo>
                      <a:pt x="23" y="215"/>
                    </a:lnTo>
                    <a:lnTo>
                      <a:pt x="29" y="197"/>
                    </a:lnTo>
                    <a:lnTo>
                      <a:pt x="39" y="199"/>
                    </a:lnTo>
                    <a:lnTo>
                      <a:pt x="33" y="218"/>
                    </a:lnTo>
                    <a:close/>
                    <a:moveTo>
                      <a:pt x="23" y="215"/>
                    </a:moveTo>
                    <a:lnTo>
                      <a:pt x="20" y="214"/>
                    </a:lnTo>
                    <a:lnTo>
                      <a:pt x="18" y="212"/>
                    </a:lnTo>
                    <a:lnTo>
                      <a:pt x="27" y="206"/>
                    </a:lnTo>
                    <a:lnTo>
                      <a:pt x="23" y="215"/>
                    </a:lnTo>
                    <a:close/>
                    <a:moveTo>
                      <a:pt x="18" y="212"/>
                    </a:moveTo>
                    <a:lnTo>
                      <a:pt x="12" y="202"/>
                    </a:lnTo>
                    <a:lnTo>
                      <a:pt x="28" y="191"/>
                    </a:lnTo>
                    <a:lnTo>
                      <a:pt x="34" y="201"/>
                    </a:lnTo>
                    <a:lnTo>
                      <a:pt x="18" y="212"/>
                    </a:lnTo>
                    <a:close/>
                    <a:moveTo>
                      <a:pt x="12" y="202"/>
                    </a:moveTo>
                    <a:lnTo>
                      <a:pt x="31" y="230"/>
                    </a:lnTo>
                    <a:lnTo>
                      <a:pt x="12" y="202"/>
                    </a:lnTo>
                    <a:lnTo>
                      <a:pt x="20" y="196"/>
                    </a:lnTo>
                    <a:lnTo>
                      <a:pt x="12" y="202"/>
                    </a:lnTo>
                    <a:close/>
                    <a:moveTo>
                      <a:pt x="12" y="202"/>
                    </a:moveTo>
                    <a:lnTo>
                      <a:pt x="6" y="192"/>
                    </a:lnTo>
                    <a:lnTo>
                      <a:pt x="21" y="182"/>
                    </a:lnTo>
                    <a:lnTo>
                      <a:pt x="28" y="191"/>
                    </a:lnTo>
                    <a:lnTo>
                      <a:pt x="12" y="202"/>
                    </a:lnTo>
                    <a:close/>
                    <a:moveTo>
                      <a:pt x="6" y="192"/>
                    </a:moveTo>
                    <a:lnTo>
                      <a:pt x="5" y="191"/>
                    </a:lnTo>
                    <a:lnTo>
                      <a:pt x="5" y="189"/>
                    </a:lnTo>
                    <a:lnTo>
                      <a:pt x="13" y="186"/>
                    </a:lnTo>
                    <a:lnTo>
                      <a:pt x="6" y="192"/>
                    </a:lnTo>
                    <a:close/>
                    <a:moveTo>
                      <a:pt x="5" y="189"/>
                    </a:moveTo>
                    <a:lnTo>
                      <a:pt x="1" y="176"/>
                    </a:lnTo>
                    <a:lnTo>
                      <a:pt x="20" y="172"/>
                    </a:lnTo>
                    <a:lnTo>
                      <a:pt x="22" y="184"/>
                    </a:lnTo>
                    <a:lnTo>
                      <a:pt x="5" y="189"/>
                    </a:lnTo>
                    <a:close/>
                    <a:moveTo>
                      <a:pt x="1" y="176"/>
                    </a:moveTo>
                    <a:lnTo>
                      <a:pt x="0" y="174"/>
                    </a:lnTo>
                    <a:lnTo>
                      <a:pt x="1" y="173"/>
                    </a:lnTo>
                    <a:lnTo>
                      <a:pt x="10" y="174"/>
                    </a:lnTo>
                    <a:lnTo>
                      <a:pt x="1" y="176"/>
                    </a:lnTo>
                    <a:close/>
                    <a:moveTo>
                      <a:pt x="1" y="173"/>
                    </a:moveTo>
                    <a:lnTo>
                      <a:pt x="5" y="153"/>
                    </a:lnTo>
                    <a:lnTo>
                      <a:pt x="23" y="156"/>
                    </a:lnTo>
                    <a:lnTo>
                      <a:pt x="20" y="175"/>
                    </a:lnTo>
                    <a:lnTo>
                      <a:pt x="1" y="173"/>
                    </a:lnTo>
                    <a:close/>
                    <a:moveTo>
                      <a:pt x="23" y="156"/>
                    </a:moveTo>
                    <a:lnTo>
                      <a:pt x="23" y="156"/>
                    </a:lnTo>
                    <a:lnTo>
                      <a:pt x="13" y="155"/>
                    </a:lnTo>
                    <a:lnTo>
                      <a:pt x="23" y="156"/>
                    </a:lnTo>
                    <a:close/>
                    <a:moveTo>
                      <a:pt x="3" y="154"/>
                    </a:moveTo>
                    <a:lnTo>
                      <a:pt x="7" y="129"/>
                    </a:lnTo>
                    <a:lnTo>
                      <a:pt x="27" y="131"/>
                    </a:lnTo>
                    <a:lnTo>
                      <a:pt x="23" y="156"/>
                    </a:lnTo>
                    <a:lnTo>
                      <a:pt x="3" y="154"/>
                    </a:lnTo>
                    <a:close/>
                    <a:moveTo>
                      <a:pt x="27" y="130"/>
                    </a:moveTo>
                    <a:lnTo>
                      <a:pt x="27" y="130"/>
                    </a:lnTo>
                    <a:lnTo>
                      <a:pt x="27" y="131"/>
                    </a:lnTo>
                    <a:lnTo>
                      <a:pt x="17" y="130"/>
                    </a:lnTo>
                    <a:lnTo>
                      <a:pt x="27" y="130"/>
                    </a:lnTo>
                    <a:close/>
                    <a:moveTo>
                      <a:pt x="7" y="130"/>
                    </a:moveTo>
                    <a:lnTo>
                      <a:pt x="7" y="105"/>
                    </a:lnTo>
                    <a:lnTo>
                      <a:pt x="27" y="105"/>
                    </a:lnTo>
                    <a:lnTo>
                      <a:pt x="27" y="130"/>
                    </a:lnTo>
                    <a:lnTo>
                      <a:pt x="7" y="130"/>
                    </a:lnTo>
                    <a:close/>
                    <a:moveTo>
                      <a:pt x="7" y="105"/>
                    </a:moveTo>
                    <a:lnTo>
                      <a:pt x="7" y="103"/>
                    </a:lnTo>
                    <a:lnTo>
                      <a:pt x="7" y="102"/>
                    </a:lnTo>
                    <a:lnTo>
                      <a:pt x="17" y="105"/>
                    </a:lnTo>
                    <a:lnTo>
                      <a:pt x="7" y="105"/>
                    </a:lnTo>
                    <a:close/>
                    <a:moveTo>
                      <a:pt x="7" y="102"/>
                    </a:moveTo>
                    <a:lnTo>
                      <a:pt x="10" y="84"/>
                    </a:lnTo>
                    <a:lnTo>
                      <a:pt x="29" y="87"/>
                    </a:lnTo>
                    <a:lnTo>
                      <a:pt x="26" y="106"/>
                    </a:lnTo>
                    <a:lnTo>
                      <a:pt x="7" y="102"/>
                    </a:lnTo>
                    <a:close/>
                    <a:moveTo>
                      <a:pt x="29" y="85"/>
                    </a:moveTo>
                    <a:lnTo>
                      <a:pt x="29" y="86"/>
                    </a:lnTo>
                    <a:lnTo>
                      <a:pt x="29" y="87"/>
                    </a:lnTo>
                    <a:lnTo>
                      <a:pt x="20" y="85"/>
                    </a:lnTo>
                    <a:lnTo>
                      <a:pt x="29" y="85"/>
                    </a:lnTo>
                    <a:close/>
                    <a:moveTo>
                      <a:pt x="10" y="85"/>
                    </a:moveTo>
                    <a:lnTo>
                      <a:pt x="10" y="66"/>
                    </a:lnTo>
                    <a:lnTo>
                      <a:pt x="29" y="66"/>
                    </a:lnTo>
                    <a:lnTo>
                      <a:pt x="29" y="85"/>
                    </a:lnTo>
                    <a:lnTo>
                      <a:pt x="10" y="85"/>
                    </a:lnTo>
                    <a:close/>
                    <a:moveTo>
                      <a:pt x="10" y="66"/>
                    </a:moveTo>
                    <a:lnTo>
                      <a:pt x="10" y="65"/>
                    </a:lnTo>
                    <a:lnTo>
                      <a:pt x="10" y="64"/>
                    </a:lnTo>
                    <a:lnTo>
                      <a:pt x="20" y="66"/>
                    </a:lnTo>
                    <a:lnTo>
                      <a:pt x="10" y="66"/>
                    </a:lnTo>
                    <a:close/>
                    <a:moveTo>
                      <a:pt x="10" y="64"/>
                    </a:moveTo>
                    <a:lnTo>
                      <a:pt x="13" y="48"/>
                    </a:lnTo>
                    <a:lnTo>
                      <a:pt x="32" y="52"/>
                    </a:lnTo>
                    <a:lnTo>
                      <a:pt x="29" y="68"/>
                    </a:lnTo>
                    <a:lnTo>
                      <a:pt x="10" y="64"/>
                    </a:lnTo>
                    <a:close/>
                    <a:moveTo>
                      <a:pt x="13" y="48"/>
                    </a:moveTo>
                    <a:lnTo>
                      <a:pt x="13" y="48"/>
                    </a:lnTo>
                    <a:lnTo>
                      <a:pt x="13" y="47"/>
                    </a:lnTo>
                    <a:lnTo>
                      <a:pt x="23" y="51"/>
                    </a:lnTo>
                    <a:lnTo>
                      <a:pt x="13" y="48"/>
                    </a:lnTo>
                    <a:close/>
                    <a:moveTo>
                      <a:pt x="13" y="47"/>
                    </a:moveTo>
                    <a:lnTo>
                      <a:pt x="17" y="35"/>
                    </a:lnTo>
                    <a:lnTo>
                      <a:pt x="35" y="40"/>
                    </a:lnTo>
                    <a:lnTo>
                      <a:pt x="32" y="53"/>
                    </a:lnTo>
                    <a:lnTo>
                      <a:pt x="13" y="47"/>
                    </a:lnTo>
                    <a:close/>
                    <a:moveTo>
                      <a:pt x="17" y="35"/>
                    </a:moveTo>
                    <a:lnTo>
                      <a:pt x="17" y="34"/>
                    </a:lnTo>
                    <a:lnTo>
                      <a:pt x="18" y="33"/>
                    </a:lnTo>
                    <a:lnTo>
                      <a:pt x="27" y="37"/>
                    </a:lnTo>
                    <a:lnTo>
                      <a:pt x="17" y="35"/>
                    </a:lnTo>
                    <a:close/>
                    <a:moveTo>
                      <a:pt x="18" y="33"/>
                    </a:moveTo>
                    <a:lnTo>
                      <a:pt x="24" y="21"/>
                    </a:lnTo>
                    <a:lnTo>
                      <a:pt x="41" y="29"/>
                    </a:lnTo>
                    <a:lnTo>
                      <a:pt x="34" y="42"/>
                    </a:lnTo>
                    <a:lnTo>
                      <a:pt x="18" y="33"/>
                    </a:lnTo>
                    <a:close/>
                    <a:moveTo>
                      <a:pt x="24" y="21"/>
                    </a:moveTo>
                    <a:lnTo>
                      <a:pt x="24" y="19"/>
                    </a:lnTo>
                    <a:lnTo>
                      <a:pt x="26" y="17"/>
                    </a:lnTo>
                    <a:lnTo>
                      <a:pt x="32" y="24"/>
                    </a:lnTo>
                    <a:lnTo>
                      <a:pt x="24" y="21"/>
                    </a:lnTo>
                    <a:close/>
                    <a:moveTo>
                      <a:pt x="26" y="17"/>
                    </a:moveTo>
                    <a:lnTo>
                      <a:pt x="32" y="12"/>
                    </a:lnTo>
                    <a:lnTo>
                      <a:pt x="45" y="25"/>
                    </a:lnTo>
                    <a:lnTo>
                      <a:pt x="39" y="32"/>
                    </a:lnTo>
                    <a:lnTo>
                      <a:pt x="26" y="17"/>
                    </a:lnTo>
                    <a:close/>
                    <a:moveTo>
                      <a:pt x="32" y="12"/>
                    </a:moveTo>
                    <a:lnTo>
                      <a:pt x="33" y="11"/>
                    </a:lnTo>
                    <a:lnTo>
                      <a:pt x="39" y="19"/>
                    </a:lnTo>
                    <a:lnTo>
                      <a:pt x="32" y="12"/>
                    </a:lnTo>
                    <a:close/>
                    <a:moveTo>
                      <a:pt x="33" y="11"/>
                    </a:moveTo>
                    <a:lnTo>
                      <a:pt x="43" y="4"/>
                    </a:lnTo>
                    <a:lnTo>
                      <a:pt x="54" y="20"/>
                    </a:lnTo>
                    <a:lnTo>
                      <a:pt x="44" y="26"/>
                    </a:lnTo>
                    <a:lnTo>
                      <a:pt x="33" y="11"/>
                    </a:lnTo>
                    <a:close/>
                    <a:moveTo>
                      <a:pt x="43" y="4"/>
                    </a:moveTo>
                    <a:lnTo>
                      <a:pt x="44" y="3"/>
                    </a:lnTo>
                    <a:lnTo>
                      <a:pt x="46" y="2"/>
                    </a:lnTo>
                    <a:lnTo>
                      <a:pt x="49" y="12"/>
                    </a:lnTo>
                    <a:lnTo>
                      <a:pt x="43" y="4"/>
                    </a:lnTo>
                    <a:close/>
                    <a:moveTo>
                      <a:pt x="46" y="2"/>
                    </a:moveTo>
                    <a:lnTo>
                      <a:pt x="63" y="0"/>
                    </a:lnTo>
                    <a:lnTo>
                      <a:pt x="66" y="19"/>
                    </a:lnTo>
                    <a:lnTo>
                      <a:pt x="50" y="21"/>
                    </a:lnTo>
                    <a:lnTo>
                      <a:pt x="46"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59" name="Freeform 1922">
                <a:extLst>
                  <a:ext uri="{FF2B5EF4-FFF2-40B4-BE49-F238E27FC236}">
                    <a16:creationId xmlns:a16="http://schemas.microsoft.com/office/drawing/2014/main" id="{591542C6-5CC6-456E-9034-A8C1D1DF2736}"/>
                  </a:ext>
                </a:extLst>
              </p:cNvPr>
              <p:cNvSpPr>
                <a:spLocks noEditPoints="1"/>
              </p:cNvSpPr>
              <p:nvPr/>
            </p:nvSpPr>
            <p:spPr bwMode="auto">
              <a:xfrm>
                <a:off x="3081" y="1707"/>
                <a:ext cx="27" cy="34"/>
              </a:xfrm>
              <a:custGeom>
                <a:avLst/>
                <a:gdLst>
                  <a:gd name="T0" fmla="*/ 3 w 108"/>
                  <a:gd name="T1" fmla="*/ 1 h 134"/>
                  <a:gd name="T2" fmla="*/ 5 w 108"/>
                  <a:gd name="T3" fmla="*/ 2 h 134"/>
                  <a:gd name="T4" fmla="*/ 5 w 108"/>
                  <a:gd name="T5" fmla="*/ 1 h 134"/>
                  <a:gd name="T6" fmla="*/ 5 w 108"/>
                  <a:gd name="T7" fmla="*/ 1 h 134"/>
                  <a:gd name="T8" fmla="*/ 5 w 108"/>
                  <a:gd name="T9" fmla="*/ 1 h 134"/>
                  <a:gd name="T10" fmla="*/ 5 w 108"/>
                  <a:gd name="T11" fmla="*/ 2 h 134"/>
                  <a:gd name="T12" fmla="*/ 5 w 108"/>
                  <a:gd name="T13" fmla="*/ 3 h 134"/>
                  <a:gd name="T14" fmla="*/ 6 w 108"/>
                  <a:gd name="T15" fmla="*/ 2 h 134"/>
                  <a:gd name="T16" fmla="*/ 6 w 108"/>
                  <a:gd name="T17" fmla="*/ 2 h 134"/>
                  <a:gd name="T18" fmla="*/ 6 w 108"/>
                  <a:gd name="T19" fmla="*/ 2 h 134"/>
                  <a:gd name="T20" fmla="*/ 6 w 108"/>
                  <a:gd name="T21" fmla="*/ 3 h 134"/>
                  <a:gd name="T22" fmla="*/ 6 w 108"/>
                  <a:gd name="T23" fmla="*/ 4 h 134"/>
                  <a:gd name="T24" fmla="*/ 7 w 108"/>
                  <a:gd name="T25" fmla="*/ 4 h 134"/>
                  <a:gd name="T26" fmla="*/ 7 w 108"/>
                  <a:gd name="T27" fmla="*/ 4 h 134"/>
                  <a:gd name="T28" fmla="*/ 7 w 108"/>
                  <a:gd name="T29" fmla="*/ 4 h 134"/>
                  <a:gd name="T30" fmla="*/ 6 w 108"/>
                  <a:gd name="T31" fmla="*/ 5 h 134"/>
                  <a:gd name="T32" fmla="*/ 6 w 108"/>
                  <a:gd name="T33" fmla="*/ 6 h 134"/>
                  <a:gd name="T34" fmla="*/ 7 w 108"/>
                  <a:gd name="T35" fmla="*/ 7 h 134"/>
                  <a:gd name="T36" fmla="*/ 7 w 108"/>
                  <a:gd name="T37" fmla="*/ 7 h 134"/>
                  <a:gd name="T38" fmla="*/ 7 w 108"/>
                  <a:gd name="T39" fmla="*/ 7 h 134"/>
                  <a:gd name="T40" fmla="*/ 6 w 108"/>
                  <a:gd name="T41" fmla="*/ 7 h 134"/>
                  <a:gd name="T42" fmla="*/ 5 w 108"/>
                  <a:gd name="T43" fmla="*/ 7 h 134"/>
                  <a:gd name="T44" fmla="*/ 6 w 108"/>
                  <a:gd name="T45" fmla="*/ 8 h 134"/>
                  <a:gd name="T46" fmla="*/ 6 w 108"/>
                  <a:gd name="T47" fmla="*/ 8 h 134"/>
                  <a:gd name="T48" fmla="*/ 6 w 108"/>
                  <a:gd name="T49" fmla="*/ 8 h 134"/>
                  <a:gd name="T50" fmla="*/ 5 w 108"/>
                  <a:gd name="T51" fmla="*/ 7 h 134"/>
                  <a:gd name="T52" fmla="*/ 5 w 108"/>
                  <a:gd name="T53" fmla="*/ 9 h 134"/>
                  <a:gd name="T54" fmla="*/ 5 w 108"/>
                  <a:gd name="T55" fmla="*/ 9 h 134"/>
                  <a:gd name="T56" fmla="*/ 5 w 108"/>
                  <a:gd name="T57" fmla="*/ 9 h 134"/>
                  <a:gd name="T58" fmla="*/ 5 w 108"/>
                  <a:gd name="T59" fmla="*/ 9 h 134"/>
                  <a:gd name="T60" fmla="*/ 4 w 108"/>
                  <a:gd name="T61" fmla="*/ 7 h 134"/>
                  <a:gd name="T62" fmla="*/ 3 w 108"/>
                  <a:gd name="T63" fmla="*/ 9 h 134"/>
                  <a:gd name="T64" fmla="*/ 3 w 108"/>
                  <a:gd name="T65" fmla="*/ 8 h 134"/>
                  <a:gd name="T66" fmla="*/ 3 w 108"/>
                  <a:gd name="T67" fmla="*/ 7 h 134"/>
                  <a:gd name="T68" fmla="*/ 3 w 108"/>
                  <a:gd name="T69" fmla="*/ 7 h 134"/>
                  <a:gd name="T70" fmla="*/ 3 w 108"/>
                  <a:gd name="T71" fmla="*/ 7 h 134"/>
                  <a:gd name="T72" fmla="*/ 2 w 108"/>
                  <a:gd name="T73" fmla="*/ 8 h 134"/>
                  <a:gd name="T74" fmla="*/ 2 w 108"/>
                  <a:gd name="T75" fmla="*/ 8 h 134"/>
                  <a:gd name="T76" fmla="*/ 3 w 108"/>
                  <a:gd name="T77" fmla="*/ 7 h 134"/>
                  <a:gd name="T78" fmla="*/ 3 w 108"/>
                  <a:gd name="T79" fmla="*/ 7 h 134"/>
                  <a:gd name="T80" fmla="*/ 3 w 108"/>
                  <a:gd name="T81" fmla="*/ 7 h 134"/>
                  <a:gd name="T82" fmla="*/ 1 w 108"/>
                  <a:gd name="T83" fmla="*/ 7 h 134"/>
                  <a:gd name="T84" fmla="*/ 1 w 108"/>
                  <a:gd name="T85" fmla="*/ 6 h 134"/>
                  <a:gd name="T86" fmla="*/ 1 w 108"/>
                  <a:gd name="T87" fmla="*/ 6 h 134"/>
                  <a:gd name="T88" fmla="*/ 1 w 108"/>
                  <a:gd name="T89" fmla="*/ 6 h 134"/>
                  <a:gd name="T90" fmla="*/ 1 w 108"/>
                  <a:gd name="T91" fmla="*/ 5 h 134"/>
                  <a:gd name="T92" fmla="*/ 2 w 108"/>
                  <a:gd name="T93" fmla="*/ 4 h 134"/>
                  <a:gd name="T94" fmla="*/ 0 w 108"/>
                  <a:gd name="T95" fmla="*/ 3 h 134"/>
                  <a:gd name="T96" fmla="*/ 0 w 108"/>
                  <a:gd name="T97" fmla="*/ 3 h 134"/>
                  <a:gd name="T98" fmla="*/ 0 w 108"/>
                  <a:gd name="T99" fmla="*/ 3 h 134"/>
                  <a:gd name="T100" fmla="*/ 1 w 108"/>
                  <a:gd name="T101" fmla="*/ 3 h 134"/>
                  <a:gd name="T102" fmla="*/ 0 w 108"/>
                  <a:gd name="T103" fmla="*/ 2 h 134"/>
                  <a:gd name="T104" fmla="*/ 0 w 108"/>
                  <a:gd name="T105" fmla="*/ 2 h 134"/>
                  <a:gd name="T106" fmla="*/ 0 w 108"/>
                  <a:gd name="T107" fmla="*/ 2 h 134"/>
                  <a:gd name="T108" fmla="*/ 0 w 108"/>
                  <a:gd name="T109" fmla="*/ 2 h 134"/>
                  <a:gd name="T110" fmla="*/ 1 w 108"/>
                  <a:gd name="T111" fmla="*/ 2 h 134"/>
                  <a:gd name="T112" fmla="*/ 1 w 108"/>
                  <a:gd name="T113" fmla="*/ 1 h 134"/>
                  <a:gd name="T114" fmla="*/ 2 w 108"/>
                  <a:gd name="T115" fmla="*/ 0 h 134"/>
                  <a:gd name="T116" fmla="*/ 2 w 108"/>
                  <a:gd name="T117" fmla="*/ 0 h 134"/>
                  <a:gd name="T118" fmla="*/ 2 w 108"/>
                  <a:gd name="T119" fmla="*/ 0 h 134"/>
                  <a:gd name="T120" fmla="*/ 2 w 108"/>
                  <a:gd name="T121" fmla="*/ 1 h 1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134"/>
                  <a:gd name="T185" fmla="*/ 108 w 108"/>
                  <a:gd name="T186" fmla="*/ 134 h 1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134">
                    <a:moveTo>
                      <a:pt x="51" y="0"/>
                    </a:moveTo>
                    <a:lnTo>
                      <a:pt x="63" y="4"/>
                    </a:lnTo>
                    <a:lnTo>
                      <a:pt x="59" y="21"/>
                    </a:lnTo>
                    <a:lnTo>
                      <a:pt x="46" y="19"/>
                    </a:lnTo>
                    <a:lnTo>
                      <a:pt x="51" y="0"/>
                    </a:lnTo>
                    <a:close/>
                    <a:moveTo>
                      <a:pt x="63" y="4"/>
                    </a:moveTo>
                    <a:lnTo>
                      <a:pt x="76" y="7"/>
                    </a:lnTo>
                    <a:lnTo>
                      <a:pt x="71" y="25"/>
                    </a:lnTo>
                    <a:lnTo>
                      <a:pt x="59" y="21"/>
                    </a:lnTo>
                    <a:lnTo>
                      <a:pt x="63" y="4"/>
                    </a:lnTo>
                    <a:close/>
                    <a:moveTo>
                      <a:pt x="76" y="7"/>
                    </a:moveTo>
                    <a:lnTo>
                      <a:pt x="79" y="7"/>
                    </a:lnTo>
                    <a:lnTo>
                      <a:pt x="81" y="9"/>
                    </a:lnTo>
                    <a:lnTo>
                      <a:pt x="74" y="16"/>
                    </a:lnTo>
                    <a:lnTo>
                      <a:pt x="76" y="7"/>
                    </a:lnTo>
                    <a:close/>
                    <a:moveTo>
                      <a:pt x="81" y="9"/>
                    </a:moveTo>
                    <a:lnTo>
                      <a:pt x="90" y="18"/>
                    </a:lnTo>
                    <a:lnTo>
                      <a:pt x="76" y="32"/>
                    </a:lnTo>
                    <a:lnTo>
                      <a:pt x="67" y="22"/>
                    </a:lnTo>
                    <a:lnTo>
                      <a:pt x="81" y="9"/>
                    </a:lnTo>
                    <a:close/>
                    <a:moveTo>
                      <a:pt x="90" y="18"/>
                    </a:moveTo>
                    <a:lnTo>
                      <a:pt x="91" y="19"/>
                    </a:lnTo>
                    <a:lnTo>
                      <a:pt x="91" y="20"/>
                    </a:lnTo>
                    <a:lnTo>
                      <a:pt x="83" y="26"/>
                    </a:lnTo>
                    <a:lnTo>
                      <a:pt x="90" y="18"/>
                    </a:lnTo>
                    <a:close/>
                    <a:moveTo>
                      <a:pt x="91" y="20"/>
                    </a:moveTo>
                    <a:lnTo>
                      <a:pt x="97" y="29"/>
                    </a:lnTo>
                    <a:lnTo>
                      <a:pt x="82" y="40"/>
                    </a:lnTo>
                    <a:lnTo>
                      <a:pt x="75" y="30"/>
                    </a:lnTo>
                    <a:lnTo>
                      <a:pt x="91" y="20"/>
                    </a:lnTo>
                    <a:close/>
                    <a:moveTo>
                      <a:pt x="97" y="29"/>
                    </a:moveTo>
                    <a:lnTo>
                      <a:pt x="99" y="30"/>
                    </a:lnTo>
                    <a:lnTo>
                      <a:pt x="99" y="32"/>
                    </a:lnTo>
                    <a:lnTo>
                      <a:pt x="90" y="35"/>
                    </a:lnTo>
                    <a:lnTo>
                      <a:pt x="97" y="29"/>
                    </a:lnTo>
                    <a:close/>
                    <a:moveTo>
                      <a:pt x="99" y="32"/>
                    </a:moveTo>
                    <a:lnTo>
                      <a:pt x="102" y="41"/>
                    </a:lnTo>
                    <a:lnTo>
                      <a:pt x="84" y="48"/>
                    </a:lnTo>
                    <a:lnTo>
                      <a:pt x="81" y="38"/>
                    </a:lnTo>
                    <a:lnTo>
                      <a:pt x="99" y="32"/>
                    </a:lnTo>
                    <a:close/>
                    <a:moveTo>
                      <a:pt x="102" y="41"/>
                    </a:moveTo>
                    <a:lnTo>
                      <a:pt x="102" y="41"/>
                    </a:lnTo>
                    <a:lnTo>
                      <a:pt x="102" y="42"/>
                    </a:lnTo>
                    <a:lnTo>
                      <a:pt x="93" y="45"/>
                    </a:lnTo>
                    <a:lnTo>
                      <a:pt x="102" y="41"/>
                    </a:lnTo>
                    <a:close/>
                    <a:moveTo>
                      <a:pt x="102" y="42"/>
                    </a:moveTo>
                    <a:lnTo>
                      <a:pt x="105" y="54"/>
                    </a:lnTo>
                    <a:lnTo>
                      <a:pt x="86" y="59"/>
                    </a:lnTo>
                    <a:lnTo>
                      <a:pt x="83" y="47"/>
                    </a:lnTo>
                    <a:lnTo>
                      <a:pt x="102" y="42"/>
                    </a:lnTo>
                    <a:close/>
                    <a:moveTo>
                      <a:pt x="105" y="54"/>
                    </a:moveTo>
                    <a:lnTo>
                      <a:pt x="108" y="68"/>
                    </a:lnTo>
                    <a:lnTo>
                      <a:pt x="90" y="72"/>
                    </a:lnTo>
                    <a:lnTo>
                      <a:pt x="86" y="59"/>
                    </a:lnTo>
                    <a:lnTo>
                      <a:pt x="105" y="54"/>
                    </a:lnTo>
                    <a:close/>
                    <a:moveTo>
                      <a:pt x="108" y="68"/>
                    </a:moveTo>
                    <a:lnTo>
                      <a:pt x="108" y="69"/>
                    </a:lnTo>
                    <a:lnTo>
                      <a:pt x="108" y="70"/>
                    </a:lnTo>
                    <a:lnTo>
                      <a:pt x="100" y="70"/>
                    </a:lnTo>
                    <a:lnTo>
                      <a:pt x="108" y="68"/>
                    </a:lnTo>
                    <a:close/>
                    <a:moveTo>
                      <a:pt x="108" y="70"/>
                    </a:moveTo>
                    <a:lnTo>
                      <a:pt x="108" y="82"/>
                    </a:lnTo>
                    <a:lnTo>
                      <a:pt x="90" y="82"/>
                    </a:lnTo>
                    <a:lnTo>
                      <a:pt x="90" y="70"/>
                    </a:lnTo>
                    <a:lnTo>
                      <a:pt x="108" y="70"/>
                    </a:lnTo>
                    <a:close/>
                    <a:moveTo>
                      <a:pt x="108" y="82"/>
                    </a:moveTo>
                    <a:lnTo>
                      <a:pt x="108" y="95"/>
                    </a:lnTo>
                    <a:lnTo>
                      <a:pt x="90" y="95"/>
                    </a:lnTo>
                    <a:lnTo>
                      <a:pt x="90" y="82"/>
                    </a:lnTo>
                    <a:lnTo>
                      <a:pt x="108" y="82"/>
                    </a:lnTo>
                    <a:close/>
                    <a:moveTo>
                      <a:pt x="108" y="95"/>
                    </a:moveTo>
                    <a:lnTo>
                      <a:pt x="108" y="105"/>
                    </a:lnTo>
                    <a:lnTo>
                      <a:pt x="90" y="105"/>
                    </a:lnTo>
                    <a:lnTo>
                      <a:pt x="90" y="95"/>
                    </a:lnTo>
                    <a:lnTo>
                      <a:pt x="108" y="95"/>
                    </a:lnTo>
                    <a:close/>
                    <a:moveTo>
                      <a:pt x="108" y="105"/>
                    </a:moveTo>
                    <a:lnTo>
                      <a:pt x="108" y="107"/>
                    </a:lnTo>
                    <a:lnTo>
                      <a:pt x="107" y="108"/>
                    </a:lnTo>
                    <a:lnTo>
                      <a:pt x="100" y="105"/>
                    </a:lnTo>
                    <a:lnTo>
                      <a:pt x="108" y="105"/>
                    </a:lnTo>
                    <a:close/>
                    <a:moveTo>
                      <a:pt x="107" y="108"/>
                    </a:moveTo>
                    <a:lnTo>
                      <a:pt x="104" y="115"/>
                    </a:lnTo>
                    <a:lnTo>
                      <a:pt x="88" y="107"/>
                    </a:lnTo>
                    <a:lnTo>
                      <a:pt x="91" y="101"/>
                    </a:lnTo>
                    <a:lnTo>
                      <a:pt x="107" y="108"/>
                    </a:lnTo>
                    <a:close/>
                    <a:moveTo>
                      <a:pt x="104" y="115"/>
                    </a:moveTo>
                    <a:lnTo>
                      <a:pt x="102" y="122"/>
                    </a:lnTo>
                    <a:lnTo>
                      <a:pt x="84" y="113"/>
                    </a:lnTo>
                    <a:lnTo>
                      <a:pt x="88" y="107"/>
                    </a:lnTo>
                    <a:lnTo>
                      <a:pt x="104" y="115"/>
                    </a:lnTo>
                    <a:close/>
                    <a:moveTo>
                      <a:pt x="102" y="122"/>
                    </a:moveTo>
                    <a:lnTo>
                      <a:pt x="100" y="125"/>
                    </a:lnTo>
                    <a:lnTo>
                      <a:pt x="97" y="126"/>
                    </a:lnTo>
                    <a:lnTo>
                      <a:pt x="93" y="117"/>
                    </a:lnTo>
                    <a:lnTo>
                      <a:pt x="102" y="122"/>
                    </a:lnTo>
                    <a:close/>
                    <a:moveTo>
                      <a:pt x="97" y="126"/>
                    </a:moveTo>
                    <a:lnTo>
                      <a:pt x="91" y="129"/>
                    </a:lnTo>
                    <a:lnTo>
                      <a:pt x="82" y="112"/>
                    </a:lnTo>
                    <a:lnTo>
                      <a:pt x="89" y="108"/>
                    </a:lnTo>
                    <a:lnTo>
                      <a:pt x="97" y="126"/>
                    </a:lnTo>
                    <a:close/>
                    <a:moveTo>
                      <a:pt x="91" y="129"/>
                    </a:moveTo>
                    <a:lnTo>
                      <a:pt x="84" y="133"/>
                    </a:lnTo>
                    <a:lnTo>
                      <a:pt x="75" y="115"/>
                    </a:lnTo>
                    <a:lnTo>
                      <a:pt x="82" y="112"/>
                    </a:lnTo>
                    <a:lnTo>
                      <a:pt x="91" y="129"/>
                    </a:lnTo>
                    <a:close/>
                    <a:moveTo>
                      <a:pt x="84" y="133"/>
                    </a:moveTo>
                    <a:lnTo>
                      <a:pt x="82" y="134"/>
                    </a:lnTo>
                    <a:lnTo>
                      <a:pt x="80" y="134"/>
                    </a:lnTo>
                    <a:lnTo>
                      <a:pt x="80" y="124"/>
                    </a:lnTo>
                    <a:lnTo>
                      <a:pt x="84" y="133"/>
                    </a:lnTo>
                    <a:close/>
                    <a:moveTo>
                      <a:pt x="80" y="134"/>
                    </a:moveTo>
                    <a:lnTo>
                      <a:pt x="71" y="134"/>
                    </a:lnTo>
                    <a:lnTo>
                      <a:pt x="71" y="114"/>
                    </a:lnTo>
                    <a:lnTo>
                      <a:pt x="80" y="114"/>
                    </a:lnTo>
                    <a:lnTo>
                      <a:pt x="80" y="134"/>
                    </a:lnTo>
                    <a:close/>
                    <a:moveTo>
                      <a:pt x="71" y="134"/>
                    </a:moveTo>
                    <a:lnTo>
                      <a:pt x="64" y="134"/>
                    </a:lnTo>
                    <a:lnTo>
                      <a:pt x="64" y="114"/>
                    </a:lnTo>
                    <a:lnTo>
                      <a:pt x="71" y="114"/>
                    </a:lnTo>
                    <a:lnTo>
                      <a:pt x="71" y="134"/>
                    </a:lnTo>
                    <a:close/>
                    <a:moveTo>
                      <a:pt x="64" y="134"/>
                    </a:moveTo>
                    <a:lnTo>
                      <a:pt x="54" y="134"/>
                    </a:lnTo>
                    <a:lnTo>
                      <a:pt x="54" y="114"/>
                    </a:lnTo>
                    <a:lnTo>
                      <a:pt x="64" y="114"/>
                    </a:lnTo>
                    <a:lnTo>
                      <a:pt x="64" y="134"/>
                    </a:lnTo>
                    <a:close/>
                    <a:moveTo>
                      <a:pt x="54" y="134"/>
                    </a:moveTo>
                    <a:lnTo>
                      <a:pt x="52" y="134"/>
                    </a:lnTo>
                    <a:lnTo>
                      <a:pt x="50" y="133"/>
                    </a:lnTo>
                    <a:lnTo>
                      <a:pt x="54" y="124"/>
                    </a:lnTo>
                    <a:lnTo>
                      <a:pt x="54" y="134"/>
                    </a:lnTo>
                    <a:close/>
                    <a:moveTo>
                      <a:pt x="50" y="133"/>
                    </a:moveTo>
                    <a:lnTo>
                      <a:pt x="45" y="129"/>
                    </a:lnTo>
                    <a:lnTo>
                      <a:pt x="52" y="112"/>
                    </a:lnTo>
                    <a:lnTo>
                      <a:pt x="59" y="115"/>
                    </a:lnTo>
                    <a:lnTo>
                      <a:pt x="50" y="133"/>
                    </a:lnTo>
                    <a:close/>
                    <a:moveTo>
                      <a:pt x="51" y="112"/>
                    </a:moveTo>
                    <a:lnTo>
                      <a:pt x="52" y="112"/>
                    </a:lnTo>
                    <a:lnTo>
                      <a:pt x="48" y="121"/>
                    </a:lnTo>
                    <a:lnTo>
                      <a:pt x="51" y="112"/>
                    </a:lnTo>
                    <a:close/>
                    <a:moveTo>
                      <a:pt x="46" y="129"/>
                    </a:moveTo>
                    <a:lnTo>
                      <a:pt x="36" y="126"/>
                    </a:lnTo>
                    <a:lnTo>
                      <a:pt x="42" y="108"/>
                    </a:lnTo>
                    <a:lnTo>
                      <a:pt x="51" y="112"/>
                    </a:lnTo>
                    <a:lnTo>
                      <a:pt x="46" y="129"/>
                    </a:lnTo>
                    <a:close/>
                    <a:moveTo>
                      <a:pt x="36" y="126"/>
                    </a:moveTo>
                    <a:lnTo>
                      <a:pt x="33" y="126"/>
                    </a:lnTo>
                    <a:lnTo>
                      <a:pt x="32" y="124"/>
                    </a:lnTo>
                    <a:lnTo>
                      <a:pt x="39" y="117"/>
                    </a:lnTo>
                    <a:lnTo>
                      <a:pt x="36" y="126"/>
                    </a:lnTo>
                    <a:close/>
                    <a:moveTo>
                      <a:pt x="32" y="124"/>
                    </a:moveTo>
                    <a:lnTo>
                      <a:pt x="26" y="117"/>
                    </a:lnTo>
                    <a:lnTo>
                      <a:pt x="39" y="104"/>
                    </a:lnTo>
                    <a:lnTo>
                      <a:pt x="46" y="111"/>
                    </a:lnTo>
                    <a:lnTo>
                      <a:pt x="32" y="124"/>
                    </a:lnTo>
                    <a:close/>
                    <a:moveTo>
                      <a:pt x="39" y="104"/>
                    </a:moveTo>
                    <a:lnTo>
                      <a:pt x="39" y="104"/>
                    </a:lnTo>
                    <a:lnTo>
                      <a:pt x="32" y="111"/>
                    </a:lnTo>
                    <a:lnTo>
                      <a:pt x="39" y="104"/>
                    </a:lnTo>
                    <a:close/>
                    <a:moveTo>
                      <a:pt x="26" y="118"/>
                    </a:moveTo>
                    <a:lnTo>
                      <a:pt x="22" y="115"/>
                    </a:lnTo>
                    <a:lnTo>
                      <a:pt x="36" y="101"/>
                    </a:lnTo>
                    <a:lnTo>
                      <a:pt x="39" y="104"/>
                    </a:lnTo>
                    <a:lnTo>
                      <a:pt x="26" y="118"/>
                    </a:lnTo>
                    <a:close/>
                    <a:moveTo>
                      <a:pt x="22" y="115"/>
                    </a:moveTo>
                    <a:lnTo>
                      <a:pt x="21" y="114"/>
                    </a:lnTo>
                    <a:lnTo>
                      <a:pt x="20" y="112"/>
                    </a:lnTo>
                    <a:lnTo>
                      <a:pt x="29" y="108"/>
                    </a:lnTo>
                    <a:lnTo>
                      <a:pt x="22" y="115"/>
                    </a:lnTo>
                    <a:close/>
                    <a:moveTo>
                      <a:pt x="20" y="112"/>
                    </a:moveTo>
                    <a:lnTo>
                      <a:pt x="15" y="100"/>
                    </a:lnTo>
                    <a:lnTo>
                      <a:pt x="31" y="91"/>
                    </a:lnTo>
                    <a:lnTo>
                      <a:pt x="38" y="104"/>
                    </a:lnTo>
                    <a:lnTo>
                      <a:pt x="20" y="112"/>
                    </a:lnTo>
                    <a:close/>
                    <a:moveTo>
                      <a:pt x="15" y="100"/>
                    </a:moveTo>
                    <a:lnTo>
                      <a:pt x="8" y="86"/>
                    </a:lnTo>
                    <a:lnTo>
                      <a:pt x="25" y="79"/>
                    </a:lnTo>
                    <a:lnTo>
                      <a:pt x="31" y="91"/>
                    </a:lnTo>
                    <a:lnTo>
                      <a:pt x="15" y="100"/>
                    </a:lnTo>
                    <a:close/>
                    <a:moveTo>
                      <a:pt x="8" y="86"/>
                    </a:moveTo>
                    <a:lnTo>
                      <a:pt x="7" y="85"/>
                    </a:lnTo>
                    <a:lnTo>
                      <a:pt x="7" y="84"/>
                    </a:lnTo>
                    <a:lnTo>
                      <a:pt x="17" y="82"/>
                    </a:lnTo>
                    <a:lnTo>
                      <a:pt x="8" y="86"/>
                    </a:lnTo>
                    <a:close/>
                    <a:moveTo>
                      <a:pt x="7" y="84"/>
                    </a:moveTo>
                    <a:lnTo>
                      <a:pt x="4" y="69"/>
                    </a:lnTo>
                    <a:lnTo>
                      <a:pt x="22" y="64"/>
                    </a:lnTo>
                    <a:lnTo>
                      <a:pt x="26" y="81"/>
                    </a:lnTo>
                    <a:lnTo>
                      <a:pt x="7" y="84"/>
                    </a:lnTo>
                    <a:close/>
                    <a:moveTo>
                      <a:pt x="4" y="69"/>
                    </a:moveTo>
                    <a:lnTo>
                      <a:pt x="0" y="52"/>
                    </a:lnTo>
                    <a:lnTo>
                      <a:pt x="19" y="49"/>
                    </a:lnTo>
                    <a:lnTo>
                      <a:pt x="22" y="64"/>
                    </a:lnTo>
                    <a:lnTo>
                      <a:pt x="4" y="69"/>
                    </a:lnTo>
                    <a:close/>
                    <a:moveTo>
                      <a:pt x="0" y="52"/>
                    </a:moveTo>
                    <a:lnTo>
                      <a:pt x="0" y="51"/>
                    </a:lnTo>
                    <a:lnTo>
                      <a:pt x="10" y="51"/>
                    </a:lnTo>
                    <a:lnTo>
                      <a:pt x="0" y="52"/>
                    </a:lnTo>
                    <a:close/>
                    <a:moveTo>
                      <a:pt x="0" y="51"/>
                    </a:moveTo>
                    <a:lnTo>
                      <a:pt x="0" y="38"/>
                    </a:lnTo>
                    <a:lnTo>
                      <a:pt x="20" y="38"/>
                    </a:lnTo>
                    <a:lnTo>
                      <a:pt x="20" y="51"/>
                    </a:lnTo>
                    <a:lnTo>
                      <a:pt x="0" y="51"/>
                    </a:lnTo>
                    <a:close/>
                    <a:moveTo>
                      <a:pt x="0" y="38"/>
                    </a:moveTo>
                    <a:lnTo>
                      <a:pt x="0" y="37"/>
                    </a:lnTo>
                    <a:lnTo>
                      <a:pt x="2" y="36"/>
                    </a:lnTo>
                    <a:lnTo>
                      <a:pt x="10" y="38"/>
                    </a:lnTo>
                    <a:lnTo>
                      <a:pt x="0" y="38"/>
                    </a:lnTo>
                    <a:close/>
                    <a:moveTo>
                      <a:pt x="2" y="36"/>
                    </a:moveTo>
                    <a:lnTo>
                      <a:pt x="4" y="22"/>
                    </a:lnTo>
                    <a:lnTo>
                      <a:pt x="22" y="28"/>
                    </a:lnTo>
                    <a:lnTo>
                      <a:pt x="19" y="40"/>
                    </a:lnTo>
                    <a:lnTo>
                      <a:pt x="2" y="36"/>
                    </a:lnTo>
                    <a:close/>
                    <a:moveTo>
                      <a:pt x="4" y="22"/>
                    </a:moveTo>
                    <a:lnTo>
                      <a:pt x="5" y="21"/>
                    </a:lnTo>
                    <a:lnTo>
                      <a:pt x="6" y="20"/>
                    </a:lnTo>
                    <a:lnTo>
                      <a:pt x="14" y="26"/>
                    </a:lnTo>
                    <a:lnTo>
                      <a:pt x="4" y="22"/>
                    </a:lnTo>
                    <a:close/>
                    <a:moveTo>
                      <a:pt x="6" y="20"/>
                    </a:moveTo>
                    <a:lnTo>
                      <a:pt x="11" y="10"/>
                    </a:lnTo>
                    <a:lnTo>
                      <a:pt x="28" y="21"/>
                    </a:lnTo>
                    <a:lnTo>
                      <a:pt x="21" y="30"/>
                    </a:lnTo>
                    <a:lnTo>
                      <a:pt x="6" y="20"/>
                    </a:lnTo>
                    <a:close/>
                    <a:moveTo>
                      <a:pt x="11" y="10"/>
                    </a:moveTo>
                    <a:lnTo>
                      <a:pt x="14" y="8"/>
                    </a:lnTo>
                    <a:lnTo>
                      <a:pt x="16" y="7"/>
                    </a:lnTo>
                    <a:lnTo>
                      <a:pt x="20" y="16"/>
                    </a:lnTo>
                    <a:lnTo>
                      <a:pt x="11" y="10"/>
                    </a:lnTo>
                    <a:close/>
                    <a:moveTo>
                      <a:pt x="16" y="7"/>
                    </a:moveTo>
                    <a:lnTo>
                      <a:pt x="28" y="0"/>
                    </a:lnTo>
                    <a:lnTo>
                      <a:pt x="37" y="18"/>
                    </a:lnTo>
                    <a:lnTo>
                      <a:pt x="24" y="25"/>
                    </a:lnTo>
                    <a:lnTo>
                      <a:pt x="16" y="7"/>
                    </a:lnTo>
                    <a:close/>
                    <a:moveTo>
                      <a:pt x="28" y="0"/>
                    </a:moveTo>
                    <a:lnTo>
                      <a:pt x="30" y="0"/>
                    </a:lnTo>
                    <a:lnTo>
                      <a:pt x="32" y="0"/>
                    </a:lnTo>
                    <a:lnTo>
                      <a:pt x="32" y="9"/>
                    </a:lnTo>
                    <a:lnTo>
                      <a:pt x="28" y="0"/>
                    </a:lnTo>
                    <a:close/>
                    <a:moveTo>
                      <a:pt x="32" y="0"/>
                    </a:moveTo>
                    <a:lnTo>
                      <a:pt x="48" y="0"/>
                    </a:lnTo>
                    <a:lnTo>
                      <a:pt x="48" y="19"/>
                    </a:lnTo>
                    <a:lnTo>
                      <a:pt x="32" y="19"/>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0" name="Freeform 1923">
                <a:extLst>
                  <a:ext uri="{FF2B5EF4-FFF2-40B4-BE49-F238E27FC236}">
                    <a16:creationId xmlns:a16="http://schemas.microsoft.com/office/drawing/2014/main" id="{4FBC1621-A451-44DF-B260-3EA70238ADC7}"/>
                  </a:ext>
                </a:extLst>
              </p:cNvPr>
              <p:cNvSpPr>
                <a:spLocks noEditPoints="1"/>
              </p:cNvSpPr>
              <p:nvPr/>
            </p:nvSpPr>
            <p:spPr bwMode="auto">
              <a:xfrm>
                <a:off x="3009" y="1707"/>
                <a:ext cx="45" cy="28"/>
              </a:xfrm>
              <a:custGeom>
                <a:avLst/>
                <a:gdLst>
                  <a:gd name="T0" fmla="*/ 0 w 181"/>
                  <a:gd name="T1" fmla="*/ 3 h 114"/>
                  <a:gd name="T2" fmla="*/ 0 w 181"/>
                  <a:gd name="T3" fmla="*/ 2 h 114"/>
                  <a:gd name="T4" fmla="*/ 0 w 181"/>
                  <a:gd name="T5" fmla="*/ 2 h 114"/>
                  <a:gd name="T6" fmla="*/ 0 w 181"/>
                  <a:gd name="T7" fmla="*/ 1 h 114"/>
                  <a:gd name="T8" fmla="*/ 0 w 181"/>
                  <a:gd name="T9" fmla="*/ 1 h 114"/>
                  <a:gd name="T10" fmla="*/ 1 w 181"/>
                  <a:gd name="T11" fmla="*/ 0 h 114"/>
                  <a:gd name="T12" fmla="*/ 1 w 181"/>
                  <a:gd name="T13" fmla="*/ 0 h 114"/>
                  <a:gd name="T14" fmla="*/ 1 w 181"/>
                  <a:gd name="T15" fmla="*/ 0 h 114"/>
                  <a:gd name="T16" fmla="*/ 2 w 181"/>
                  <a:gd name="T17" fmla="*/ 0 h 114"/>
                  <a:gd name="T18" fmla="*/ 2 w 181"/>
                  <a:gd name="T19" fmla="*/ 0 h 114"/>
                  <a:gd name="T20" fmla="*/ 2 w 181"/>
                  <a:gd name="T21" fmla="*/ 0 h 114"/>
                  <a:gd name="T22" fmla="*/ 3 w 181"/>
                  <a:gd name="T23" fmla="*/ 0 h 114"/>
                  <a:gd name="T24" fmla="*/ 3 w 181"/>
                  <a:gd name="T25" fmla="*/ 0 h 114"/>
                  <a:gd name="T26" fmla="*/ 3 w 181"/>
                  <a:gd name="T27" fmla="*/ 2 h 114"/>
                  <a:gd name="T28" fmla="*/ 4 w 181"/>
                  <a:gd name="T29" fmla="*/ 0 h 114"/>
                  <a:gd name="T30" fmla="*/ 4 w 181"/>
                  <a:gd name="T31" fmla="*/ 2 h 114"/>
                  <a:gd name="T32" fmla="*/ 5 w 181"/>
                  <a:gd name="T33" fmla="*/ 1 h 114"/>
                  <a:gd name="T34" fmla="*/ 5 w 181"/>
                  <a:gd name="T35" fmla="*/ 2 h 114"/>
                  <a:gd name="T36" fmla="*/ 5 w 181"/>
                  <a:gd name="T37" fmla="*/ 1 h 114"/>
                  <a:gd name="T38" fmla="*/ 6 w 181"/>
                  <a:gd name="T39" fmla="*/ 2 h 114"/>
                  <a:gd name="T40" fmla="*/ 6 w 181"/>
                  <a:gd name="T41" fmla="*/ 1 h 114"/>
                  <a:gd name="T42" fmla="*/ 7 w 181"/>
                  <a:gd name="T43" fmla="*/ 1 h 114"/>
                  <a:gd name="T44" fmla="*/ 7 w 181"/>
                  <a:gd name="T45" fmla="*/ 1 h 114"/>
                  <a:gd name="T46" fmla="*/ 8 w 181"/>
                  <a:gd name="T47" fmla="*/ 2 h 114"/>
                  <a:gd name="T48" fmla="*/ 8 w 181"/>
                  <a:gd name="T49" fmla="*/ 2 h 114"/>
                  <a:gd name="T50" fmla="*/ 9 w 181"/>
                  <a:gd name="T51" fmla="*/ 2 h 114"/>
                  <a:gd name="T52" fmla="*/ 9 w 181"/>
                  <a:gd name="T53" fmla="*/ 2 h 114"/>
                  <a:gd name="T54" fmla="*/ 10 w 181"/>
                  <a:gd name="T55" fmla="*/ 3 h 114"/>
                  <a:gd name="T56" fmla="*/ 10 w 181"/>
                  <a:gd name="T57" fmla="*/ 3 h 114"/>
                  <a:gd name="T58" fmla="*/ 11 w 181"/>
                  <a:gd name="T59" fmla="*/ 3 h 114"/>
                  <a:gd name="T60" fmla="*/ 11 w 181"/>
                  <a:gd name="T61" fmla="*/ 3 h 114"/>
                  <a:gd name="T62" fmla="*/ 11 w 181"/>
                  <a:gd name="T63" fmla="*/ 4 h 114"/>
                  <a:gd name="T64" fmla="*/ 11 w 181"/>
                  <a:gd name="T65" fmla="*/ 4 h 114"/>
                  <a:gd name="T66" fmla="*/ 11 w 181"/>
                  <a:gd name="T67" fmla="*/ 5 h 114"/>
                  <a:gd name="T68" fmla="*/ 11 w 181"/>
                  <a:gd name="T69" fmla="*/ 5 h 114"/>
                  <a:gd name="T70" fmla="*/ 11 w 181"/>
                  <a:gd name="T71" fmla="*/ 6 h 114"/>
                  <a:gd name="T72" fmla="*/ 10 w 181"/>
                  <a:gd name="T73" fmla="*/ 6 h 114"/>
                  <a:gd name="T74" fmla="*/ 9 w 181"/>
                  <a:gd name="T75" fmla="*/ 6 h 114"/>
                  <a:gd name="T76" fmla="*/ 9 w 181"/>
                  <a:gd name="T77" fmla="*/ 7 h 114"/>
                  <a:gd name="T78" fmla="*/ 8 w 181"/>
                  <a:gd name="T79" fmla="*/ 7 h 114"/>
                  <a:gd name="T80" fmla="*/ 8 w 181"/>
                  <a:gd name="T81" fmla="*/ 7 h 114"/>
                  <a:gd name="T82" fmla="*/ 6 w 181"/>
                  <a:gd name="T83" fmla="*/ 7 h 114"/>
                  <a:gd name="T84" fmla="*/ 6 w 181"/>
                  <a:gd name="T85" fmla="*/ 7 h 114"/>
                  <a:gd name="T86" fmla="*/ 4 w 181"/>
                  <a:gd name="T87" fmla="*/ 7 h 114"/>
                  <a:gd name="T88" fmla="*/ 4 w 181"/>
                  <a:gd name="T89" fmla="*/ 7 h 114"/>
                  <a:gd name="T90" fmla="*/ 3 w 181"/>
                  <a:gd name="T91" fmla="*/ 7 h 114"/>
                  <a:gd name="T92" fmla="*/ 3 w 181"/>
                  <a:gd name="T93" fmla="*/ 6 h 114"/>
                  <a:gd name="T94" fmla="*/ 2 w 181"/>
                  <a:gd name="T95" fmla="*/ 6 h 114"/>
                  <a:gd name="T96" fmla="*/ 1 w 181"/>
                  <a:gd name="T97" fmla="*/ 6 h 114"/>
                  <a:gd name="T98" fmla="*/ 1 w 181"/>
                  <a:gd name="T99" fmla="*/ 5 h 114"/>
                  <a:gd name="T100" fmla="*/ 2 w 181"/>
                  <a:gd name="T101" fmla="*/ 4 h 114"/>
                  <a:gd name="T102" fmla="*/ 1 w 181"/>
                  <a:gd name="T103" fmla="*/ 5 h 114"/>
                  <a:gd name="T104" fmla="*/ 0 w 181"/>
                  <a:gd name="T105" fmla="*/ 5 h 114"/>
                  <a:gd name="T106" fmla="*/ 0 w 181"/>
                  <a:gd name="T107" fmla="*/ 4 h 114"/>
                  <a:gd name="T108" fmla="*/ 0 w 181"/>
                  <a:gd name="T109" fmla="*/ 4 h 114"/>
                  <a:gd name="T110" fmla="*/ 0 w 181"/>
                  <a:gd name="T111" fmla="*/ 4 h 114"/>
                  <a:gd name="T112" fmla="*/ 1 w 181"/>
                  <a:gd name="T113" fmla="*/ 3 h 114"/>
                  <a:gd name="T114" fmla="*/ 0 w 181"/>
                  <a:gd name="T115" fmla="*/ 4 h 1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1"/>
                  <a:gd name="T175" fmla="*/ 0 h 114"/>
                  <a:gd name="T176" fmla="*/ 181 w 181"/>
                  <a:gd name="T177" fmla="*/ 114 h 1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1" h="114">
                    <a:moveTo>
                      <a:pt x="0" y="55"/>
                    </a:moveTo>
                    <a:lnTo>
                      <a:pt x="3" y="33"/>
                    </a:lnTo>
                    <a:lnTo>
                      <a:pt x="22" y="36"/>
                    </a:lnTo>
                    <a:lnTo>
                      <a:pt x="19" y="59"/>
                    </a:lnTo>
                    <a:lnTo>
                      <a:pt x="0" y="55"/>
                    </a:lnTo>
                    <a:close/>
                    <a:moveTo>
                      <a:pt x="3" y="33"/>
                    </a:moveTo>
                    <a:lnTo>
                      <a:pt x="3" y="33"/>
                    </a:lnTo>
                    <a:lnTo>
                      <a:pt x="3" y="32"/>
                    </a:lnTo>
                    <a:lnTo>
                      <a:pt x="12" y="34"/>
                    </a:lnTo>
                    <a:lnTo>
                      <a:pt x="3" y="33"/>
                    </a:lnTo>
                    <a:close/>
                    <a:moveTo>
                      <a:pt x="3" y="32"/>
                    </a:moveTo>
                    <a:lnTo>
                      <a:pt x="6" y="20"/>
                    </a:lnTo>
                    <a:lnTo>
                      <a:pt x="25" y="24"/>
                    </a:lnTo>
                    <a:lnTo>
                      <a:pt x="22" y="36"/>
                    </a:lnTo>
                    <a:lnTo>
                      <a:pt x="3" y="32"/>
                    </a:lnTo>
                    <a:close/>
                    <a:moveTo>
                      <a:pt x="6" y="20"/>
                    </a:moveTo>
                    <a:lnTo>
                      <a:pt x="6" y="18"/>
                    </a:lnTo>
                    <a:lnTo>
                      <a:pt x="8" y="17"/>
                    </a:lnTo>
                    <a:lnTo>
                      <a:pt x="15" y="22"/>
                    </a:lnTo>
                    <a:lnTo>
                      <a:pt x="6" y="20"/>
                    </a:lnTo>
                    <a:close/>
                    <a:moveTo>
                      <a:pt x="8" y="17"/>
                    </a:moveTo>
                    <a:lnTo>
                      <a:pt x="14" y="7"/>
                    </a:lnTo>
                    <a:lnTo>
                      <a:pt x="30" y="18"/>
                    </a:lnTo>
                    <a:lnTo>
                      <a:pt x="23" y="28"/>
                    </a:lnTo>
                    <a:lnTo>
                      <a:pt x="8" y="17"/>
                    </a:lnTo>
                    <a:close/>
                    <a:moveTo>
                      <a:pt x="14" y="7"/>
                    </a:moveTo>
                    <a:lnTo>
                      <a:pt x="15" y="5"/>
                    </a:lnTo>
                    <a:lnTo>
                      <a:pt x="17" y="3"/>
                    </a:lnTo>
                    <a:lnTo>
                      <a:pt x="22" y="12"/>
                    </a:lnTo>
                    <a:lnTo>
                      <a:pt x="14" y="7"/>
                    </a:lnTo>
                    <a:close/>
                    <a:moveTo>
                      <a:pt x="17" y="3"/>
                    </a:moveTo>
                    <a:lnTo>
                      <a:pt x="24" y="1"/>
                    </a:lnTo>
                    <a:lnTo>
                      <a:pt x="33" y="18"/>
                    </a:lnTo>
                    <a:lnTo>
                      <a:pt x="26" y="21"/>
                    </a:lnTo>
                    <a:lnTo>
                      <a:pt x="17" y="3"/>
                    </a:lnTo>
                    <a:close/>
                    <a:moveTo>
                      <a:pt x="24" y="1"/>
                    </a:moveTo>
                    <a:lnTo>
                      <a:pt x="26" y="0"/>
                    </a:lnTo>
                    <a:lnTo>
                      <a:pt x="29" y="0"/>
                    </a:lnTo>
                    <a:lnTo>
                      <a:pt x="29" y="9"/>
                    </a:lnTo>
                    <a:lnTo>
                      <a:pt x="24" y="1"/>
                    </a:lnTo>
                    <a:close/>
                    <a:moveTo>
                      <a:pt x="29" y="0"/>
                    </a:moveTo>
                    <a:lnTo>
                      <a:pt x="37" y="0"/>
                    </a:lnTo>
                    <a:lnTo>
                      <a:pt x="37" y="19"/>
                    </a:lnTo>
                    <a:lnTo>
                      <a:pt x="29" y="19"/>
                    </a:lnTo>
                    <a:lnTo>
                      <a:pt x="29" y="0"/>
                    </a:lnTo>
                    <a:close/>
                    <a:moveTo>
                      <a:pt x="37" y="0"/>
                    </a:moveTo>
                    <a:lnTo>
                      <a:pt x="38" y="0"/>
                    </a:lnTo>
                    <a:lnTo>
                      <a:pt x="40" y="0"/>
                    </a:lnTo>
                    <a:lnTo>
                      <a:pt x="37" y="9"/>
                    </a:lnTo>
                    <a:lnTo>
                      <a:pt x="37" y="0"/>
                    </a:lnTo>
                    <a:close/>
                    <a:moveTo>
                      <a:pt x="40" y="0"/>
                    </a:moveTo>
                    <a:lnTo>
                      <a:pt x="53" y="3"/>
                    </a:lnTo>
                    <a:lnTo>
                      <a:pt x="48" y="22"/>
                    </a:lnTo>
                    <a:lnTo>
                      <a:pt x="35" y="19"/>
                    </a:lnTo>
                    <a:lnTo>
                      <a:pt x="40" y="0"/>
                    </a:lnTo>
                    <a:close/>
                    <a:moveTo>
                      <a:pt x="53" y="3"/>
                    </a:moveTo>
                    <a:lnTo>
                      <a:pt x="55" y="3"/>
                    </a:lnTo>
                    <a:lnTo>
                      <a:pt x="56" y="5"/>
                    </a:lnTo>
                    <a:lnTo>
                      <a:pt x="51" y="12"/>
                    </a:lnTo>
                    <a:lnTo>
                      <a:pt x="53" y="3"/>
                    </a:lnTo>
                    <a:close/>
                    <a:moveTo>
                      <a:pt x="56" y="5"/>
                    </a:moveTo>
                    <a:lnTo>
                      <a:pt x="65" y="11"/>
                    </a:lnTo>
                    <a:lnTo>
                      <a:pt x="55" y="27"/>
                    </a:lnTo>
                    <a:lnTo>
                      <a:pt x="45" y="20"/>
                    </a:lnTo>
                    <a:lnTo>
                      <a:pt x="56" y="5"/>
                    </a:lnTo>
                    <a:close/>
                    <a:moveTo>
                      <a:pt x="56" y="28"/>
                    </a:moveTo>
                    <a:lnTo>
                      <a:pt x="55" y="27"/>
                    </a:lnTo>
                    <a:lnTo>
                      <a:pt x="60" y="19"/>
                    </a:lnTo>
                    <a:lnTo>
                      <a:pt x="56" y="28"/>
                    </a:lnTo>
                    <a:close/>
                    <a:moveTo>
                      <a:pt x="64" y="10"/>
                    </a:moveTo>
                    <a:lnTo>
                      <a:pt x="77" y="17"/>
                    </a:lnTo>
                    <a:lnTo>
                      <a:pt x="68" y="33"/>
                    </a:lnTo>
                    <a:lnTo>
                      <a:pt x="56" y="28"/>
                    </a:lnTo>
                    <a:lnTo>
                      <a:pt x="64" y="10"/>
                    </a:lnTo>
                    <a:close/>
                    <a:moveTo>
                      <a:pt x="70" y="34"/>
                    </a:moveTo>
                    <a:lnTo>
                      <a:pt x="69" y="34"/>
                    </a:lnTo>
                    <a:lnTo>
                      <a:pt x="68" y="33"/>
                    </a:lnTo>
                    <a:lnTo>
                      <a:pt x="73" y="25"/>
                    </a:lnTo>
                    <a:lnTo>
                      <a:pt x="70" y="34"/>
                    </a:lnTo>
                    <a:close/>
                    <a:moveTo>
                      <a:pt x="75" y="16"/>
                    </a:moveTo>
                    <a:lnTo>
                      <a:pt x="88" y="19"/>
                    </a:lnTo>
                    <a:lnTo>
                      <a:pt x="84" y="38"/>
                    </a:lnTo>
                    <a:lnTo>
                      <a:pt x="70" y="34"/>
                    </a:lnTo>
                    <a:lnTo>
                      <a:pt x="75" y="16"/>
                    </a:lnTo>
                    <a:close/>
                    <a:moveTo>
                      <a:pt x="84" y="38"/>
                    </a:moveTo>
                    <a:lnTo>
                      <a:pt x="84" y="38"/>
                    </a:lnTo>
                    <a:lnTo>
                      <a:pt x="86" y="29"/>
                    </a:lnTo>
                    <a:lnTo>
                      <a:pt x="84" y="38"/>
                    </a:lnTo>
                    <a:close/>
                    <a:moveTo>
                      <a:pt x="87" y="19"/>
                    </a:moveTo>
                    <a:lnTo>
                      <a:pt x="103" y="22"/>
                    </a:lnTo>
                    <a:lnTo>
                      <a:pt x="99" y="41"/>
                    </a:lnTo>
                    <a:lnTo>
                      <a:pt x="84" y="38"/>
                    </a:lnTo>
                    <a:lnTo>
                      <a:pt x="87" y="19"/>
                    </a:lnTo>
                    <a:close/>
                    <a:moveTo>
                      <a:pt x="101" y="41"/>
                    </a:moveTo>
                    <a:lnTo>
                      <a:pt x="100" y="41"/>
                    </a:lnTo>
                    <a:lnTo>
                      <a:pt x="99" y="41"/>
                    </a:lnTo>
                    <a:lnTo>
                      <a:pt x="101" y="31"/>
                    </a:lnTo>
                    <a:lnTo>
                      <a:pt x="101" y="41"/>
                    </a:lnTo>
                    <a:close/>
                    <a:moveTo>
                      <a:pt x="101" y="22"/>
                    </a:moveTo>
                    <a:lnTo>
                      <a:pt x="115" y="22"/>
                    </a:lnTo>
                    <a:lnTo>
                      <a:pt x="115" y="41"/>
                    </a:lnTo>
                    <a:lnTo>
                      <a:pt x="101" y="41"/>
                    </a:lnTo>
                    <a:lnTo>
                      <a:pt x="101" y="22"/>
                    </a:lnTo>
                    <a:close/>
                    <a:moveTo>
                      <a:pt x="115" y="22"/>
                    </a:moveTo>
                    <a:lnTo>
                      <a:pt x="116" y="22"/>
                    </a:lnTo>
                    <a:lnTo>
                      <a:pt x="118" y="22"/>
                    </a:lnTo>
                    <a:lnTo>
                      <a:pt x="115" y="31"/>
                    </a:lnTo>
                    <a:lnTo>
                      <a:pt x="115" y="22"/>
                    </a:lnTo>
                    <a:close/>
                    <a:moveTo>
                      <a:pt x="118" y="22"/>
                    </a:moveTo>
                    <a:lnTo>
                      <a:pt x="133" y="29"/>
                    </a:lnTo>
                    <a:lnTo>
                      <a:pt x="127" y="46"/>
                    </a:lnTo>
                    <a:lnTo>
                      <a:pt x="110" y="40"/>
                    </a:lnTo>
                    <a:lnTo>
                      <a:pt x="118" y="22"/>
                    </a:lnTo>
                    <a:close/>
                    <a:moveTo>
                      <a:pt x="133" y="29"/>
                    </a:moveTo>
                    <a:lnTo>
                      <a:pt x="134" y="29"/>
                    </a:lnTo>
                    <a:lnTo>
                      <a:pt x="130" y="38"/>
                    </a:lnTo>
                    <a:lnTo>
                      <a:pt x="133" y="29"/>
                    </a:lnTo>
                    <a:close/>
                    <a:moveTo>
                      <a:pt x="134" y="29"/>
                    </a:moveTo>
                    <a:lnTo>
                      <a:pt x="146" y="35"/>
                    </a:lnTo>
                    <a:lnTo>
                      <a:pt x="139" y="53"/>
                    </a:lnTo>
                    <a:lnTo>
                      <a:pt x="126" y="46"/>
                    </a:lnTo>
                    <a:lnTo>
                      <a:pt x="134" y="29"/>
                    </a:lnTo>
                    <a:close/>
                    <a:moveTo>
                      <a:pt x="146" y="35"/>
                    </a:moveTo>
                    <a:lnTo>
                      <a:pt x="148" y="36"/>
                    </a:lnTo>
                    <a:lnTo>
                      <a:pt x="149" y="36"/>
                    </a:lnTo>
                    <a:lnTo>
                      <a:pt x="143" y="44"/>
                    </a:lnTo>
                    <a:lnTo>
                      <a:pt x="146" y="35"/>
                    </a:lnTo>
                    <a:close/>
                    <a:moveTo>
                      <a:pt x="149" y="36"/>
                    </a:moveTo>
                    <a:lnTo>
                      <a:pt x="161" y="46"/>
                    </a:lnTo>
                    <a:lnTo>
                      <a:pt x="150" y="62"/>
                    </a:lnTo>
                    <a:lnTo>
                      <a:pt x="137" y="52"/>
                    </a:lnTo>
                    <a:lnTo>
                      <a:pt x="149" y="36"/>
                    </a:lnTo>
                    <a:close/>
                    <a:moveTo>
                      <a:pt x="161" y="46"/>
                    </a:moveTo>
                    <a:lnTo>
                      <a:pt x="162" y="46"/>
                    </a:lnTo>
                    <a:lnTo>
                      <a:pt x="162" y="48"/>
                    </a:lnTo>
                    <a:lnTo>
                      <a:pt x="155" y="54"/>
                    </a:lnTo>
                    <a:lnTo>
                      <a:pt x="161" y="46"/>
                    </a:lnTo>
                    <a:close/>
                    <a:moveTo>
                      <a:pt x="162" y="48"/>
                    </a:moveTo>
                    <a:lnTo>
                      <a:pt x="172" y="56"/>
                    </a:lnTo>
                    <a:lnTo>
                      <a:pt x="159" y="70"/>
                    </a:lnTo>
                    <a:lnTo>
                      <a:pt x="149" y="61"/>
                    </a:lnTo>
                    <a:lnTo>
                      <a:pt x="162" y="48"/>
                    </a:lnTo>
                    <a:close/>
                    <a:moveTo>
                      <a:pt x="172" y="56"/>
                    </a:moveTo>
                    <a:lnTo>
                      <a:pt x="173" y="57"/>
                    </a:lnTo>
                    <a:lnTo>
                      <a:pt x="165" y="63"/>
                    </a:lnTo>
                    <a:lnTo>
                      <a:pt x="172" y="56"/>
                    </a:lnTo>
                    <a:close/>
                    <a:moveTo>
                      <a:pt x="173" y="57"/>
                    </a:moveTo>
                    <a:lnTo>
                      <a:pt x="180" y="67"/>
                    </a:lnTo>
                    <a:lnTo>
                      <a:pt x="163" y="78"/>
                    </a:lnTo>
                    <a:lnTo>
                      <a:pt x="158" y="68"/>
                    </a:lnTo>
                    <a:lnTo>
                      <a:pt x="173" y="57"/>
                    </a:lnTo>
                    <a:close/>
                    <a:moveTo>
                      <a:pt x="180" y="67"/>
                    </a:moveTo>
                    <a:lnTo>
                      <a:pt x="181" y="70"/>
                    </a:lnTo>
                    <a:lnTo>
                      <a:pt x="181" y="73"/>
                    </a:lnTo>
                    <a:lnTo>
                      <a:pt x="171" y="73"/>
                    </a:lnTo>
                    <a:lnTo>
                      <a:pt x="180" y="67"/>
                    </a:lnTo>
                    <a:close/>
                    <a:moveTo>
                      <a:pt x="181" y="73"/>
                    </a:moveTo>
                    <a:lnTo>
                      <a:pt x="181" y="83"/>
                    </a:lnTo>
                    <a:lnTo>
                      <a:pt x="162" y="83"/>
                    </a:lnTo>
                    <a:lnTo>
                      <a:pt x="162" y="73"/>
                    </a:lnTo>
                    <a:lnTo>
                      <a:pt x="181" y="73"/>
                    </a:lnTo>
                    <a:close/>
                    <a:moveTo>
                      <a:pt x="181" y="83"/>
                    </a:moveTo>
                    <a:lnTo>
                      <a:pt x="181" y="85"/>
                    </a:lnTo>
                    <a:lnTo>
                      <a:pt x="180" y="87"/>
                    </a:lnTo>
                    <a:lnTo>
                      <a:pt x="171" y="83"/>
                    </a:lnTo>
                    <a:lnTo>
                      <a:pt x="181" y="83"/>
                    </a:lnTo>
                    <a:close/>
                    <a:moveTo>
                      <a:pt x="180" y="87"/>
                    </a:moveTo>
                    <a:lnTo>
                      <a:pt x="173" y="97"/>
                    </a:lnTo>
                    <a:lnTo>
                      <a:pt x="158" y="86"/>
                    </a:lnTo>
                    <a:lnTo>
                      <a:pt x="163" y="77"/>
                    </a:lnTo>
                    <a:lnTo>
                      <a:pt x="180" y="87"/>
                    </a:lnTo>
                    <a:close/>
                    <a:moveTo>
                      <a:pt x="173" y="97"/>
                    </a:moveTo>
                    <a:lnTo>
                      <a:pt x="171" y="99"/>
                    </a:lnTo>
                    <a:lnTo>
                      <a:pt x="169" y="100"/>
                    </a:lnTo>
                    <a:lnTo>
                      <a:pt x="165" y="92"/>
                    </a:lnTo>
                    <a:lnTo>
                      <a:pt x="173" y="97"/>
                    </a:lnTo>
                    <a:close/>
                    <a:moveTo>
                      <a:pt x="169" y="100"/>
                    </a:moveTo>
                    <a:lnTo>
                      <a:pt x="152" y="107"/>
                    </a:lnTo>
                    <a:lnTo>
                      <a:pt x="145" y="89"/>
                    </a:lnTo>
                    <a:lnTo>
                      <a:pt x="162" y="83"/>
                    </a:lnTo>
                    <a:lnTo>
                      <a:pt x="169" y="100"/>
                    </a:lnTo>
                    <a:close/>
                    <a:moveTo>
                      <a:pt x="152" y="107"/>
                    </a:moveTo>
                    <a:lnTo>
                      <a:pt x="151" y="107"/>
                    </a:lnTo>
                    <a:lnTo>
                      <a:pt x="150" y="108"/>
                    </a:lnTo>
                    <a:lnTo>
                      <a:pt x="149" y="98"/>
                    </a:lnTo>
                    <a:lnTo>
                      <a:pt x="152" y="107"/>
                    </a:lnTo>
                    <a:close/>
                    <a:moveTo>
                      <a:pt x="150" y="108"/>
                    </a:moveTo>
                    <a:lnTo>
                      <a:pt x="124" y="110"/>
                    </a:lnTo>
                    <a:lnTo>
                      <a:pt x="122" y="92"/>
                    </a:lnTo>
                    <a:lnTo>
                      <a:pt x="148" y="88"/>
                    </a:lnTo>
                    <a:lnTo>
                      <a:pt x="150" y="108"/>
                    </a:lnTo>
                    <a:close/>
                    <a:moveTo>
                      <a:pt x="124" y="110"/>
                    </a:moveTo>
                    <a:lnTo>
                      <a:pt x="126" y="110"/>
                    </a:lnTo>
                    <a:lnTo>
                      <a:pt x="124" y="110"/>
                    </a:lnTo>
                    <a:lnTo>
                      <a:pt x="123" y="102"/>
                    </a:lnTo>
                    <a:lnTo>
                      <a:pt x="124" y="110"/>
                    </a:lnTo>
                    <a:close/>
                    <a:moveTo>
                      <a:pt x="124" y="110"/>
                    </a:moveTo>
                    <a:lnTo>
                      <a:pt x="96" y="114"/>
                    </a:lnTo>
                    <a:lnTo>
                      <a:pt x="94" y="95"/>
                    </a:lnTo>
                    <a:lnTo>
                      <a:pt x="122" y="92"/>
                    </a:lnTo>
                    <a:lnTo>
                      <a:pt x="124" y="110"/>
                    </a:lnTo>
                    <a:close/>
                    <a:moveTo>
                      <a:pt x="96" y="114"/>
                    </a:moveTo>
                    <a:lnTo>
                      <a:pt x="95" y="114"/>
                    </a:lnTo>
                    <a:lnTo>
                      <a:pt x="94" y="114"/>
                    </a:lnTo>
                    <a:lnTo>
                      <a:pt x="95" y="105"/>
                    </a:lnTo>
                    <a:lnTo>
                      <a:pt x="96" y="114"/>
                    </a:lnTo>
                    <a:close/>
                    <a:moveTo>
                      <a:pt x="94" y="114"/>
                    </a:moveTo>
                    <a:lnTo>
                      <a:pt x="72" y="110"/>
                    </a:lnTo>
                    <a:lnTo>
                      <a:pt x="74" y="92"/>
                    </a:lnTo>
                    <a:lnTo>
                      <a:pt x="96" y="95"/>
                    </a:lnTo>
                    <a:lnTo>
                      <a:pt x="94" y="114"/>
                    </a:lnTo>
                    <a:close/>
                    <a:moveTo>
                      <a:pt x="72" y="110"/>
                    </a:moveTo>
                    <a:lnTo>
                      <a:pt x="70" y="110"/>
                    </a:lnTo>
                    <a:lnTo>
                      <a:pt x="72" y="110"/>
                    </a:lnTo>
                    <a:lnTo>
                      <a:pt x="73" y="102"/>
                    </a:lnTo>
                    <a:lnTo>
                      <a:pt x="72" y="110"/>
                    </a:lnTo>
                    <a:close/>
                    <a:moveTo>
                      <a:pt x="72" y="110"/>
                    </a:moveTo>
                    <a:lnTo>
                      <a:pt x="52" y="108"/>
                    </a:lnTo>
                    <a:lnTo>
                      <a:pt x="55" y="88"/>
                    </a:lnTo>
                    <a:lnTo>
                      <a:pt x="75" y="92"/>
                    </a:lnTo>
                    <a:lnTo>
                      <a:pt x="72" y="110"/>
                    </a:lnTo>
                    <a:close/>
                    <a:moveTo>
                      <a:pt x="52" y="108"/>
                    </a:moveTo>
                    <a:lnTo>
                      <a:pt x="51" y="107"/>
                    </a:lnTo>
                    <a:lnTo>
                      <a:pt x="49" y="107"/>
                    </a:lnTo>
                    <a:lnTo>
                      <a:pt x="54" y="98"/>
                    </a:lnTo>
                    <a:lnTo>
                      <a:pt x="52" y="108"/>
                    </a:lnTo>
                    <a:close/>
                    <a:moveTo>
                      <a:pt x="49" y="107"/>
                    </a:moveTo>
                    <a:lnTo>
                      <a:pt x="36" y="100"/>
                    </a:lnTo>
                    <a:lnTo>
                      <a:pt x="45" y="83"/>
                    </a:lnTo>
                    <a:lnTo>
                      <a:pt x="58" y="89"/>
                    </a:lnTo>
                    <a:lnTo>
                      <a:pt x="49" y="107"/>
                    </a:lnTo>
                    <a:close/>
                    <a:moveTo>
                      <a:pt x="36" y="100"/>
                    </a:moveTo>
                    <a:lnTo>
                      <a:pt x="24" y="94"/>
                    </a:lnTo>
                    <a:lnTo>
                      <a:pt x="33" y="77"/>
                    </a:lnTo>
                    <a:lnTo>
                      <a:pt x="45" y="83"/>
                    </a:lnTo>
                    <a:lnTo>
                      <a:pt x="36" y="100"/>
                    </a:lnTo>
                    <a:close/>
                    <a:moveTo>
                      <a:pt x="24" y="94"/>
                    </a:moveTo>
                    <a:lnTo>
                      <a:pt x="22" y="93"/>
                    </a:lnTo>
                    <a:lnTo>
                      <a:pt x="21" y="91"/>
                    </a:lnTo>
                    <a:lnTo>
                      <a:pt x="29" y="85"/>
                    </a:lnTo>
                    <a:lnTo>
                      <a:pt x="24" y="94"/>
                    </a:lnTo>
                    <a:close/>
                    <a:moveTo>
                      <a:pt x="21" y="91"/>
                    </a:moveTo>
                    <a:lnTo>
                      <a:pt x="14" y="82"/>
                    </a:lnTo>
                    <a:lnTo>
                      <a:pt x="30" y="71"/>
                    </a:lnTo>
                    <a:lnTo>
                      <a:pt x="36" y="81"/>
                    </a:lnTo>
                    <a:lnTo>
                      <a:pt x="21" y="91"/>
                    </a:lnTo>
                    <a:close/>
                    <a:moveTo>
                      <a:pt x="29" y="70"/>
                    </a:moveTo>
                    <a:lnTo>
                      <a:pt x="30" y="70"/>
                    </a:lnTo>
                    <a:lnTo>
                      <a:pt x="30" y="71"/>
                    </a:lnTo>
                    <a:lnTo>
                      <a:pt x="22" y="76"/>
                    </a:lnTo>
                    <a:lnTo>
                      <a:pt x="29" y="70"/>
                    </a:lnTo>
                    <a:close/>
                    <a:moveTo>
                      <a:pt x="15" y="83"/>
                    </a:moveTo>
                    <a:lnTo>
                      <a:pt x="9" y="76"/>
                    </a:lnTo>
                    <a:lnTo>
                      <a:pt x="22" y="63"/>
                    </a:lnTo>
                    <a:lnTo>
                      <a:pt x="29" y="70"/>
                    </a:lnTo>
                    <a:lnTo>
                      <a:pt x="15" y="83"/>
                    </a:lnTo>
                    <a:close/>
                    <a:moveTo>
                      <a:pt x="9" y="76"/>
                    </a:moveTo>
                    <a:lnTo>
                      <a:pt x="8" y="75"/>
                    </a:lnTo>
                    <a:lnTo>
                      <a:pt x="6" y="74"/>
                    </a:lnTo>
                    <a:lnTo>
                      <a:pt x="15" y="70"/>
                    </a:lnTo>
                    <a:lnTo>
                      <a:pt x="9" y="76"/>
                    </a:lnTo>
                    <a:close/>
                    <a:moveTo>
                      <a:pt x="6" y="74"/>
                    </a:moveTo>
                    <a:lnTo>
                      <a:pt x="4" y="67"/>
                    </a:lnTo>
                    <a:lnTo>
                      <a:pt x="21" y="59"/>
                    </a:lnTo>
                    <a:lnTo>
                      <a:pt x="24" y="65"/>
                    </a:lnTo>
                    <a:lnTo>
                      <a:pt x="6" y="74"/>
                    </a:lnTo>
                    <a:close/>
                    <a:moveTo>
                      <a:pt x="4" y="67"/>
                    </a:moveTo>
                    <a:lnTo>
                      <a:pt x="3" y="65"/>
                    </a:lnTo>
                    <a:lnTo>
                      <a:pt x="3" y="63"/>
                    </a:lnTo>
                    <a:lnTo>
                      <a:pt x="12" y="63"/>
                    </a:lnTo>
                    <a:lnTo>
                      <a:pt x="4" y="67"/>
                    </a:lnTo>
                    <a:close/>
                    <a:moveTo>
                      <a:pt x="3" y="63"/>
                    </a:moveTo>
                    <a:lnTo>
                      <a:pt x="3" y="60"/>
                    </a:lnTo>
                    <a:lnTo>
                      <a:pt x="22" y="60"/>
                    </a:lnTo>
                    <a:lnTo>
                      <a:pt x="22" y="63"/>
                    </a:lnTo>
                    <a:lnTo>
                      <a:pt x="3" y="63"/>
                    </a:lnTo>
                    <a:close/>
                    <a:moveTo>
                      <a:pt x="19" y="53"/>
                    </a:moveTo>
                    <a:lnTo>
                      <a:pt x="22" y="56"/>
                    </a:lnTo>
                    <a:lnTo>
                      <a:pt x="22" y="60"/>
                    </a:lnTo>
                    <a:lnTo>
                      <a:pt x="12" y="60"/>
                    </a:lnTo>
                    <a:lnTo>
                      <a:pt x="19" y="53"/>
                    </a:lnTo>
                    <a:close/>
                    <a:moveTo>
                      <a:pt x="5" y="66"/>
                    </a:moveTo>
                    <a:lnTo>
                      <a:pt x="2" y="64"/>
                    </a:lnTo>
                    <a:lnTo>
                      <a:pt x="16" y="50"/>
                    </a:lnTo>
                    <a:lnTo>
                      <a:pt x="19" y="53"/>
                    </a:lnTo>
                    <a:lnTo>
                      <a:pt x="5"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1" name="Freeform 1924">
                <a:extLst>
                  <a:ext uri="{FF2B5EF4-FFF2-40B4-BE49-F238E27FC236}">
                    <a16:creationId xmlns:a16="http://schemas.microsoft.com/office/drawing/2014/main" id="{739113EE-5E54-4E82-9474-6AD9DBCA3863}"/>
                  </a:ext>
                </a:extLst>
              </p:cNvPr>
              <p:cNvSpPr>
                <a:spLocks noEditPoints="1"/>
              </p:cNvSpPr>
              <p:nvPr/>
            </p:nvSpPr>
            <p:spPr bwMode="auto">
              <a:xfrm>
                <a:off x="2671" y="1993"/>
                <a:ext cx="32" cy="40"/>
              </a:xfrm>
              <a:custGeom>
                <a:avLst/>
                <a:gdLst>
                  <a:gd name="T0" fmla="*/ 5 w 130"/>
                  <a:gd name="T1" fmla="*/ 1 h 160"/>
                  <a:gd name="T2" fmla="*/ 5 w 130"/>
                  <a:gd name="T3" fmla="*/ 0 h 160"/>
                  <a:gd name="T4" fmla="*/ 5 w 130"/>
                  <a:gd name="T5" fmla="*/ 1 h 160"/>
                  <a:gd name="T6" fmla="*/ 7 w 130"/>
                  <a:gd name="T7" fmla="*/ 1 h 160"/>
                  <a:gd name="T8" fmla="*/ 6 w 130"/>
                  <a:gd name="T9" fmla="*/ 0 h 160"/>
                  <a:gd name="T10" fmla="*/ 7 w 130"/>
                  <a:gd name="T11" fmla="*/ 1 h 160"/>
                  <a:gd name="T12" fmla="*/ 7 w 130"/>
                  <a:gd name="T13" fmla="*/ 1 h 160"/>
                  <a:gd name="T14" fmla="*/ 6 w 130"/>
                  <a:gd name="T15" fmla="*/ 2 h 160"/>
                  <a:gd name="T16" fmla="*/ 8 w 130"/>
                  <a:gd name="T17" fmla="*/ 2 h 160"/>
                  <a:gd name="T18" fmla="*/ 8 w 130"/>
                  <a:gd name="T19" fmla="*/ 2 h 160"/>
                  <a:gd name="T20" fmla="*/ 7 w 130"/>
                  <a:gd name="T21" fmla="*/ 4 h 160"/>
                  <a:gd name="T22" fmla="*/ 8 w 130"/>
                  <a:gd name="T23" fmla="*/ 4 h 160"/>
                  <a:gd name="T24" fmla="*/ 7 w 130"/>
                  <a:gd name="T25" fmla="*/ 4 h 160"/>
                  <a:gd name="T26" fmla="*/ 7 w 130"/>
                  <a:gd name="T27" fmla="*/ 5 h 160"/>
                  <a:gd name="T28" fmla="*/ 8 w 130"/>
                  <a:gd name="T29" fmla="*/ 4 h 160"/>
                  <a:gd name="T30" fmla="*/ 6 w 130"/>
                  <a:gd name="T31" fmla="*/ 5 h 160"/>
                  <a:gd name="T32" fmla="*/ 7 w 130"/>
                  <a:gd name="T33" fmla="*/ 5 h 160"/>
                  <a:gd name="T34" fmla="*/ 6 w 130"/>
                  <a:gd name="T35" fmla="*/ 5 h 160"/>
                  <a:gd name="T36" fmla="*/ 7 w 130"/>
                  <a:gd name="T37" fmla="*/ 7 h 160"/>
                  <a:gd name="T38" fmla="*/ 7 w 130"/>
                  <a:gd name="T39" fmla="*/ 6 h 160"/>
                  <a:gd name="T40" fmla="*/ 5 w 130"/>
                  <a:gd name="T41" fmla="*/ 7 h 160"/>
                  <a:gd name="T42" fmla="*/ 6 w 130"/>
                  <a:gd name="T43" fmla="*/ 8 h 160"/>
                  <a:gd name="T44" fmla="*/ 6 w 130"/>
                  <a:gd name="T45" fmla="*/ 8 h 160"/>
                  <a:gd name="T46" fmla="*/ 5 w 130"/>
                  <a:gd name="T47" fmla="*/ 9 h 160"/>
                  <a:gd name="T48" fmla="*/ 6 w 130"/>
                  <a:gd name="T49" fmla="*/ 8 h 160"/>
                  <a:gd name="T50" fmla="*/ 5 w 130"/>
                  <a:gd name="T51" fmla="*/ 9 h 160"/>
                  <a:gd name="T52" fmla="*/ 5 w 130"/>
                  <a:gd name="T53" fmla="*/ 9 h 160"/>
                  <a:gd name="T54" fmla="*/ 4 w 130"/>
                  <a:gd name="T55" fmla="*/ 8 h 160"/>
                  <a:gd name="T56" fmla="*/ 4 w 130"/>
                  <a:gd name="T57" fmla="*/ 10 h 160"/>
                  <a:gd name="T58" fmla="*/ 4 w 130"/>
                  <a:gd name="T59" fmla="*/ 10 h 160"/>
                  <a:gd name="T60" fmla="*/ 3 w 130"/>
                  <a:gd name="T61" fmla="*/ 9 h 160"/>
                  <a:gd name="T62" fmla="*/ 3 w 130"/>
                  <a:gd name="T63" fmla="*/ 10 h 160"/>
                  <a:gd name="T64" fmla="*/ 3 w 130"/>
                  <a:gd name="T65" fmla="*/ 10 h 160"/>
                  <a:gd name="T66" fmla="*/ 2 w 130"/>
                  <a:gd name="T67" fmla="*/ 10 h 160"/>
                  <a:gd name="T68" fmla="*/ 3 w 130"/>
                  <a:gd name="T69" fmla="*/ 10 h 160"/>
                  <a:gd name="T70" fmla="*/ 2 w 130"/>
                  <a:gd name="T71" fmla="*/ 10 h 160"/>
                  <a:gd name="T72" fmla="*/ 2 w 130"/>
                  <a:gd name="T73" fmla="*/ 10 h 160"/>
                  <a:gd name="T74" fmla="*/ 2 w 130"/>
                  <a:gd name="T75" fmla="*/ 9 h 160"/>
                  <a:gd name="T76" fmla="*/ 1 w 130"/>
                  <a:gd name="T77" fmla="*/ 9 h 160"/>
                  <a:gd name="T78" fmla="*/ 1 w 130"/>
                  <a:gd name="T79" fmla="*/ 9 h 160"/>
                  <a:gd name="T80" fmla="*/ 1 w 130"/>
                  <a:gd name="T81" fmla="*/ 8 h 160"/>
                  <a:gd name="T82" fmla="*/ 0 w 130"/>
                  <a:gd name="T83" fmla="*/ 9 h 160"/>
                  <a:gd name="T84" fmla="*/ 1 w 130"/>
                  <a:gd name="T85" fmla="*/ 8 h 160"/>
                  <a:gd name="T86" fmla="*/ 0 w 130"/>
                  <a:gd name="T87" fmla="*/ 8 h 160"/>
                  <a:gd name="T88" fmla="*/ 0 w 130"/>
                  <a:gd name="T89" fmla="*/ 9 h 160"/>
                  <a:gd name="T90" fmla="*/ 0 w 130"/>
                  <a:gd name="T91" fmla="*/ 8 h 160"/>
                  <a:gd name="T92" fmla="*/ 0 w 130"/>
                  <a:gd name="T93" fmla="*/ 8 h 160"/>
                  <a:gd name="T94" fmla="*/ 1 w 130"/>
                  <a:gd name="T95" fmla="*/ 8 h 160"/>
                  <a:gd name="T96" fmla="*/ 0 w 130"/>
                  <a:gd name="T97" fmla="*/ 6 h 160"/>
                  <a:gd name="T98" fmla="*/ 0 w 130"/>
                  <a:gd name="T99" fmla="*/ 7 h 160"/>
                  <a:gd name="T100" fmla="*/ 0 w 130"/>
                  <a:gd name="T101" fmla="*/ 5 h 160"/>
                  <a:gd name="T102" fmla="*/ 0 w 130"/>
                  <a:gd name="T103" fmla="*/ 5 h 160"/>
                  <a:gd name="T104" fmla="*/ 1 w 130"/>
                  <a:gd name="T105" fmla="*/ 6 h 160"/>
                  <a:gd name="T106" fmla="*/ 0 w 130"/>
                  <a:gd name="T107" fmla="*/ 4 h 160"/>
                  <a:gd name="T108" fmla="*/ 0 w 130"/>
                  <a:gd name="T109" fmla="*/ 4 h 160"/>
                  <a:gd name="T110" fmla="*/ 2 w 130"/>
                  <a:gd name="T111" fmla="*/ 4 h 160"/>
                  <a:gd name="T112" fmla="*/ 1 w 130"/>
                  <a:gd name="T113" fmla="*/ 3 h 160"/>
                  <a:gd name="T114" fmla="*/ 1 w 130"/>
                  <a:gd name="T115" fmla="*/ 3 h 160"/>
                  <a:gd name="T116" fmla="*/ 2 w 130"/>
                  <a:gd name="T117" fmla="*/ 2 h 160"/>
                  <a:gd name="T118" fmla="*/ 1 w 130"/>
                  <a:gd name="T119" fmla="*/ 3 h 160"/>
                  <a:gd name="T120" fmla="*/ 2 w 130"/>
                  <a:gd name="T121" fmla="*/ 2 h 160"/>
                  <a:gd name="T122" fmla="*/ 2 w 130"/>
                  <a:gd name="T123" fmla="*/ 2 h 160"/>
                  <a:gd name="T124" fmla="*/ 3 w 130"/>
                  <a:gd name="T125" fmla="*/ 2 h 16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0"/>
                  <a:gd name="T190" fmla="*/ 0 h 160"/>
                  <a:gd name="T191" fmla="*/ 130 w 130"/>
                  <a:gd name="T192" fmla="*/ 160 h 16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0" h="160">
                    <a:moveTo>
                      <a:pt x="66" y="0"/>
                    </a:moveTo>
                    <a:lnTo>
                      <a:pt x="91" y="0"/>
                    </a:lnTo>
                    <a:lnTo>
                      <a:pt x="91" y="20"/>
                    </a:lnTo>
                    <a:lnTo>
                      <a:pt x="66" y="20"/>
                    </a:lnTo>
                    <a:lnTo>
                      <a:pt x="66" y="0"/>
                    </a:lnTo>
                    <a:close/>
                    <a:moveTo>
                      <a:pt x="91" y="0"/>
                    </a:moveTo>
                    <a:lnTo>
                      <a:pt x="94" y="0"/>
                    </a:lnTo>
                    <a:lnTo>
                      <a:pt x="96" y="1"/>
                    </a:lnTo>
                    <a:lnTo>
                      <a:pt x="91" y="10"/>
                    </a:lnTo>
                    <a:lnTo>
                      <a:pt x="91" y="0"/>
                    </a:lnTo>
                    <a:close/>
                    <a:moveTo>
                      <a:pt x="96" y="1"/>
                    </a:moveTo>
                    <a:lnTo>
                      <a:pt x="116" y="11"/>
                    </a:lnTo>
                    <a:lnTo>
                      <a:pt x="107" y="27"/>
                    </a:lnTo>
                    <a:lnTo>
                      <a:pt x="88" y="19"/>
                    </a:lnTo>
                    <a:lnTo>
                      <a:pt x="96" y="1"/>
                    </a:lnTo>
                    <a:close/>
                    <a:moveTo>
                      <a:pt x="116" y="11"/>
                    </a:moveTo>
                    <a:lnTo>
                      <a:pt x="118" y="12"/>
                    </a:lnTo>
                    <a:lnTo>
                      <a:pt x="120" y="15"/>
                    </a:lnTo>
                    <a:lnTo>
                      <a:pt x="111" y="20"/>
                    </a:lnTo>
                    <a:lnTo>
                      <a:pt x="116" y="11"/>
                    </a:lnTo>
                    <a:close/>
                    <a:moveTo>
                      <a:pt x="120" y="15"/>
                    </a:moveTo>
                    <a:lnTo>
                      <a:pt x="126" y="32"/>
                    </a:lnTo>
                    <a:lnTo>
                      <a:pt x="108" y="38"/>
                    </a:lnTo>
                    <a:lnTo>
                      <a:pt x="103" y="23"/>
                    </a:lnTo>
                    <a:lnTo>
                      <a:pt x="120" y="15"/>
                    </a:lnTo>
                    <a:close/>
                    <a:moveTo>
                      <a:pt x="126" y="32"/>
                    </a:moveTo>
                    <a:lnTo>
                      <a:pt x="127" y="33"/>
                    </a:lnTo>
                    <a:lnTo>
                      <a:pt x="127" y="34"/>
                    </a:lnTo>
                    <a:lnTo>
                      <a:pt x="117" y="35"/>
                    </a:lnTo>
                    <a:lnTo>
                      <a:pt x="126" y="32"/>
                    </a:lnTo>
                    <a:close/>
                    <a:moveTo>
                      <a:pt x="127" y="34"/>
                    </a:moveTo>
                    <a:lnTo>
                      <a:pt x="130" y="56"/>
                    </a:lnTo>
                    <a:lnTo>
                      <a:pt x="111" y="58"/>
                    </a:lnTo>
                    <a:lnTo>
                      <a:pt x="108" y="36"/>
                    </a:lnTo>
                    <a:lnTo>
                      <a:pt x="127" y="34"/>
                    </a:lnTo>
                    <a:close/>
                    <a:moveTo>
                      <a:pt x="130" y="56"/>
                    </a:moveTo>
                    <a:lnTo>
                      <a:pt x="130" y="58"/>
                    </a:lnTo>
                    <a:lnTo>
                      <a:pt x="130" y="60"/>
                    </a:lnTo>
                    <a:lnTo>
                      <a:pt x="120" y="57"/>
                    </a:lnTo>
                    <a:lnTo>
                      <a:pt x="130" y="56"/>
                    </a:lnTo>
                    <a:close/>
                    <a:moveTo>
                      <a:pt x="130" y="60"/>
                    </a:moveTo>
                    <a:lnTo>
                      <a:pt x="123" y="79"/>
                    </a:lnTo>
                    <a:lnTo>
                      <a:pt x="105" y="74"/>
                    </a:lnTo>
                    <a:lnTo>
                      <a:pt x="111" y="54"/>
                    </a:lnTo>
                    <a:lnTo>
                      <a:pt x="130" y="60"/>
                    </a:lnTo>
                    <a:close/>
                    <a:moveTo>
                      <a:pt x="105" y="74"/>
                    </a:moveTo>
                    <a:lnTo>
                      <a:pt x="105" y="74"/>
                    </a:lnTo>
                    <a:lnTo>
                      <a:pt x="115" y="76"/>
                    </a:lnTo>
                    <a:lnTo>
                      <a:pt x="105" y="74"/>
                    </a:lnTo>
                    <a:close/>
                    <a:moveTo>
                      <a:pt x="123" y="79"/>
                    </a:moveTo>
                    <a:lnTo>
                      <a:pt x="117" y="101"/>
                    </a:lnTo>
                    <a:lnTo>
                      <a:pt x="99" y="96"/>
                    </a:lnTo>
                    <a:lnTo>
                      <a:pt x="105" y="74"/>
                    </a:lnTo>
                    <a:lnTo>
                      <a:pt x="123" y="79"/>
                    </a:lnTo>
                    <a:close/>
                    <a:moveTo>
                      <a:pt x="117" y="101"/>
                    </a:moveTo>
                    <a:lnTo>
                      <a:pt x="117" y="102"/>
                    </a:lnTo>
                    <a:lnTo>
                      <a:pt x="116" y="103"/>
                    </a:lnTo>
                    <a:lnTo>
                      <a:pt x="108" y="99"/>
                    </a:lnTo>
                    <a:lnTo>
                      <a:pt x="117" y="101"/>
                    </a:lnTo>
                    <a:close/>
                    <a:moveTo>
                      <a:pt x="116" y="103"/>
                    </a:moveTo>
                    <a:lnTo>
                      <a:pt x="104" y="126"/>
                    </a:lnTo>
                    <a:lnTo>
                      <a:pt x="87" y="117"/>
                    </a:lnTo>
                    <a:lnTo>
                      <a:pt x="99" y="94"/>
                    </a:lnTo>
                    <a:lnTo>
                      <a:pt x="116" y="103"/>
                    </a:lnTo>
                    <a:close/>
                    <a:moveTo>
                      <a:pt x="104" y="126"/>
                    </a:moveTo>
                    <a:lnTo>
                      <a:pt x="103" y="127"/>
                    </a:lnTo>
                    <a:lnTo>
                      <a:pt x="101" y="128"/>
                    </a:lnTo>
                    <a:lnTo>
                      <a:pt x="95" y="121"/>
                    </a:lnTo>
                    <a:lnTo>
                      <a:pt x="104" y="126"/>
                    </a:lnTo>
                    <a:close/>
                    <a:moveTo>
                      <a:pt x="101" y="128"/>
                    </a:moveTo>
                    <a:lnTo>
                      <a:pt x="86" y="143"/>
                    </a:lnTo>
                    <a:lnTo>
                      <a:pt x="73" y="130"/>
                    </a:lnTo>
                    <a:lnTo>
                      <a:pt x="88" y="115"/>
                    </a:lnTo>
                    <a:lnTo>
                      <a:pt x="101" y="128"/>
                    </a:lnTo>
                    <a:close/>
                    <a:moveTo>
                      <a:pt x="86" y="143"/>
                    </a:moveTo>
                    <a:lnTo>
                      <a:pt x="85" y="144"/>
                    </a:lnTo>
                    <a:lnTo>
                      <a:pt x="84" y="145"/>
                    </a:lnTo>
                    <a:lnTo>
                      <a:pt x="79" y="137"/>
                    </a:lnTo>
                    <a:lnTo>
                      <a:pt x="86" y="143"/>
                    </a:lnTo>
                    <a:close/>
                    <a:moveTo>
                      <a:pt x="84" y="145"/>
                    </a:moveTo>
                    <a:lnTo>
                      <a:pt x="68" y="154"/>
                    </a:lnTo>
                    <a:lnTo>
                      <a:pt x="58" y="138"/>
                    </a:lnTo>
                    <a:lnTo>
                      <a:pt x="74" y="129"/>
                    </a:lnTo>
                    <a:lnTo>
                      <a:pt x="84" y="145"/>
                    </a:lnTo>
                    <a:close/>
                    <a:moveTo>
                      <a:pt x="68" y="154"/>
                    </a:moveTo>
                    <a:lnTo>
                      <a:pt x="67" y="155"/>
                    </a:lnTo>
                    <a:lnTo>
                      <a:pt x="66" y="155"/>
                    </a:lnTo>
                    <a:lnTo>
                      <a:pt x="63" y="146"/>
                    </a:lnTo>
                    <a:lnTo>
                      <a:pt x="68" y="154"/>
                    </a:lnTo>
                    <a:close/>
                    <a:moveTo>
                      <a:pt x="66" y="155"/>
                    </a:moveTo>
                    <a:lnTo>
                      <a:pt x="53" y="159"/>
                    </a:lnTo>
                    <a:lnTo>
                      <a:pt x="48" y="140"/>
                    </a:lnTo>
                    <a:lnTo>
                      <a:pt x="61" y="137"/>
                    </a:lnTo>
                    <a:lnTo>
                      <a:pt x="66" y="155"/>
                    </a:lnTo>
                    <a:close/>
                    <a:moveTo>
                      <a:pt x="53" y="159"/>
                    </a:moveTo>
                    <a:lnTo>
                      <a:pt x="51" y="160"/>
                    </a:lnTo>
                    <a:lnTo>
                      <a:pt x="48" y="159"/>
                    </a:lnTo>
                    <a:lnTo>
                      <a:pt x="51" y="150"/>
                    </a:lnTo>
                    <a:lnTo>
                      <a:pt x="53" y="159"/>
                    </a:lnTo>
                    <a:close/>
                    <a:moveTo>
                      <a:pt x="48" y="159"/>
                    </a:moveTo>
                    <a:lnTo>
                      <a:pt x="35" y="155"/>
                    </a:lnTo>
                    <a:lnTo>
                      <a:pt x="40" y="137"/>
                    </a:lnTo>
                    <a:lnTo>
                      <a:pt x="53" y="140"/>
                    </a:lnTo>
                    <a:lnTo>
                      <a:pt x="48" y="159"/>
                    </a:lnTo>
                    <a:close/>
                    <a:moveTo>
                      <a:pt x="35" y="155"/>
                    </a:moveTo>
                    <a:lnTo>
                      <a:pt x="34" y="155"/>
                    </a:lnTo>
                    <a:lnTo>
                      <a:pt x="37" y="146"/>
                    </a:lnTo>
                    <a:lnTo>
                      <a:pt x="35" y="155"/>
                    </a:lnTo>
                    <a:close/>
                    <a:moveTo>
                      <a:pt x="34" y="155"/>
                    </a:moveTo>
                    <a:lnTo>
                      <a:pt x="21" y="149"/>
                    </a:lnTo>
                    <a:lnTo>
                      <a:pt x="30" y="131"/>
                    </a:lnTo>
                    <a:lnTo>
                      <a:pt x="42" y="138"/>
                    </a:lnTo>
                    <a:lnTo>
                      <a:pt x="34" y="155"/>
                    </a:lnTo>
                    <a:close/>
                    <a:moveTo>
                      <a:pt x="21" y="149"/>
                    </a:moveTo>
                    <a:lnTo>
                      <a:pt x="20" y="148"/>
                    </a:lnTo>
                    <a:lnTo>
                      <a:pt x="19" y="146"/>
                    </a:lnTo>
                    <a:lnTo>
                      <a:pt x="25" y="140"/>
                    </a:lnTo>
                    <a:lnTo>
                      <a:pt x="21" y="149"/>
                    </a:lnTo>
                    <a:close/>
                    <a:moveTo>
                      <a:pt x="19" y="146"/>
                    </a:moveTo>
                    <a:lnTo>
                      <a:pt x="9" y="138"/>
                    </a:lnTo>
                    <a:lnTo>
                      <a:pt x="22" y="123"/>
                    </a:lnTo>
                    <a:lnTo>
                      <a:pt x="32" y="133"/>
                    </a:lnTo>
                    <a:lnTo>
                      <a:pt x="19" y="146"/>
                    </a:lnTo>
                    <a:close/>
                    <a:moveTo>
                      <a:pt x="9" y="138"/>
                    </a:moveTo>
                    <a:lnTo>
                      <a:pt x="8" y="137"/>
                    </a:lnTo>
                    <a:lnTo>
                      <a:pt x="7" y="134"/>
                    </a:lnTo>
                    <a:lnTo>
                      <a:pt x="15" y="130"/>
                    </a:lnTo>
                    <a:lnTo>
                      <a:pt x="9" y="138"/>
                    </a:lnTo>
                    <a:close/>
                    <a:moveTo>
                      <a:pt x="7" y="134"/>
                    </a:moveTo>
                    <a:lnTo>
                      <a:pt x="1" y="122"/>
                    </a:lnTo>
                    <a:lnTo>
                      <a:pt x="18" y="113"/>
                    </a:lnTo>
                    <a:lnTo>
                      <a:pt x="24" y="127"/>
                    </a:lnTo>
                    <a:lnTo>
                      <a:pt x="7" y="134"/>
                    </a:lnTo>
                    <a:close/>
                    <a:moveTo>
                      <a:pt x="1" y="122"/>
                    </a:moveTo>
                    <a:lnTo>
                      <a:pt x="0" y="120"/>
                    </a:lnTo>
                    <a:lnTo>
                      <a:pt x="0" y="118"/>
                    </a:lnTo>
                    <a:lnTo>
                      <a:pt x="9" y="118"/>
                    </a:lnTo>
                    <a:lnTo>
                      <a:pt x="1" y="122"/>
                    </a:lnTo>
                    <a:close/>
                    <a:moveTo>
                      <a:pt x="0" y="118"/>
                    </a:moveTo>
                    <a:lnTo>
                      <a:pt x="0" y="102"/>
                    </a:lnTo>
                    <a:lnTo>
                      <a:pt x="19" y="102"/>
                    </a:lnTo>
                    <a:lnTo>
                      <a:pt x="19" y="118"/>
                    </a:lnTo>
                    <a:lnTo>
                      <a:pt x="0" y="118"/>
                    </a:lnTo>
                    <a:close/>
                    <a:moveTo>
                      <a:pt x="0" y="102"/>
                    </a:moveTo>
                    <a:lnTo>
                      <a:pt x="0" y="86"/>
                    </a:lnTo>
                    <a:lnTo>
                      <a:pt x="19" y="86"/>
                    </a:lnTo>
                    <a:lnTo>
                      <a:pt x="19" y="102"/>
                    </a:lnTo>
                    <a:lnTo>
                      <a:pt x="0" y="102"/>
                    </a:lnTo>
                    <a:close/>
                    <a:moveTo>
                      <a:pt x="0" y="86"/>
                    </a:moveTo>
                    <a:lnTo>
                      <a:pt x="0" y="85"/>
                    </a:lnTo>
                    <a:lnTo>
                      <a:pt x="0" y="83"/>
                    </a:lnTo>
                    <a:lnTo>
                      <a:pt x="9" y="86"/>
                    </a:lnTo>
                    <a:lnTo>
                      <a:pt x="0" y="86"/>
                    </a:lnTo>
                    <a:close/>
                    <a:moveTo>
                      <a:pt x="0" y="83"/>
                    </a:moveTo>
                    <a:lnTo>
                      <a:pt x="7" y="66"/>
                    </a:lnTo>
                    <a:lnTo>
                      <a:pt x="24" y="74"/>
                    </a:lnTo>
                    <a:lnTo>
                      <a:pt x="18" y="89"/>
                    </a:lnTo>
                    <a:lnTo>
                      <a:pt x="0" y="83"/>
                    </a:lnTo>
                    <a:close/>
                    <a:moveTo>
                      <a:pt x="7" y="66"/>
                    </a:moveTo>
                    <a:lnTo>
                      <a:pt x="7" y="66"/>
                    </a:lnTo>
                    <a:lnTo>
                      <a:pt x="15" y="70"/>
                    </a:lnTo>
                    <a:lnTo>
                      <a:pt x="7" y="66"/>
                    </a:lnTo>
                    <a:close/>
                    <a:moveTo>
                      <a:pt x="7" y="66"/>
                    </a:moveTo>
                    <a:lnTo>
                      <a:pt x="17" y="47"/>
                    </a:lnTo>
                    <a:lnTo>
                      <a:pt x="34" y="55"/>
                    </a:lnTo>
                    <a:lnTo>
                      <a:pt x="24" y="75"/>
                    </a:lnTo>
                    <a:lnTo>
                      <a:pt x="7" y="66"/>
                    </a:lnTo>
                    <a:close/>
                    <a:moveTo>
                      <a:pt x="17" y="47"/>
                    </a:moveTo>
                    <a:lnTo>
                      <a:pt x="18" y="46"/>
                    </a:lnTo>
                    <a:lnTo>
                      <a:pt x="18" y="45"/>
                    </a:lnTo>
                    <a:lnTo>
                      <a:pt x="25" y="51"/>
                    </a:lnTo>
                    <a:lnTo>
                      <a:pt x="17" y="47"/>
                    </a:lnTo>
                    <a:close/>
                    <a:moveTo>
                      <a:pt x="18" y="45"/>
                    </a:moveTo>
                    <a:lnTo>
                      <a:pt x="37" y="23"/>
                    </a:lnTo>
                    <a:lnTo>
                      <a:pt x="52" y="35"/>
                    </a:lnTo>
                    <a:lnTo>
                      <a:pt x="32" y="57"/>
                    </a:lnTo>
                    <a:lnTo>
                      <a:pt x="18" y="45"/>
                    </a:lnTo>
                    <a:close/>
                    <a:moveTo>
                      <a:pt x="37" y="23"/>
                    </a:moveTo>
                    <a:lnTo>
                      <a:pt x="37" y="22"/>
                    </a:lnTo>
                    <a:lnTo>
                      <a:pt x="39" y="22"/>
                    </a:lnTo>
                    <a:lnTo>
                      <a:pt x="44" y="29"/>
                    </a:lnTo>
                    <a:lnTo>
                      <a:pt x="37" y="23"/>
                    </a:lnTo>
                    <a:close/>
                    <a:moveTo>
                      <a:pt x="39" y="22"/>
                    </a:moveTo>
                    <a:lnTo>
                      <a:pt x="61" y="2"/>
                    </a:lnTo>
                    <a:lnTo>
                      <a:pt x="73" y="16"/>
                    </a:lnTo>
                    <a:lnTo>
                      <a:pt x="51" y="36"/>
                    </a:lnTo>
                    <a:lnTo>
                      <a:pt x="39"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2" name="Freeform 1925">
                <a:extLst>
                  <a:ext uri="{FF2B5EF4-FFF2-40B4-BE49-F238E27FC236}">
                    <a16:creationId xmlns:a16="http://schemas.microsoft.com/office/drawing/2014/main" id="{25B31D6A-DA82-4309-ACB8-B74C55E5293C}"/>
                  </a:ext>
                </a:extLst>
              </p:cNvPr>
              <p:cNvSpPr>
                <a:spLocks noEditPoints="1"/>
              </p:cNvSpPr>
              <p:nvPr/>
            </p:nvSpPr>
            <p:spPr bwMode="auto">
              <a:xfrm>
                <a:off x="2916" y="1718"/>
                <a:ext cx="35" cy="72"/>
              </a:xfrm>
              <a:custGeom>
                <a:avLst/>
                <a:gdLst>
                  <a:gd name="T0" fmla="*/ 2 w 139"/>
                  <a:gd name="T1" fmla="*/ 1 h 287"/>
                  <a:gd name="T2" fmla="*/ 3 w 139"/>
                  <a:gd name="T3" fmla="*/ 1 h 287"/>
                  <a:gd name="T4" fmla="*/ 4 w 139"/>
                  <a:gd name="T5" fmla="*/ 0 h 287"/>
                  <a:gd name="T6" fmla="*/ 4 w 139"/>
                  <a:gd name="T7" fmla="*/ 2 h 287"/>
                  <a:gd name="T8" fmla="*/ 5 w 139"/>
                  <a:gd name="T9" fmla="*/ 0 h 287"/>
                  <a:gd name="T10" fmla="*/ 6 w 139"/>
                  <a:gd name="T11" fmla="*/ 1 h 287"/>
                  <a:gd name="T12" fmla="*/ 7 w 139"/>
                  <a:gd name="T13" fmla="*/ 1 h 287"/>
                  <a:gd name="T14" fmla="*/ 7 w 139"/>
                  <a:gd name="T15" fmla="*/ 1 h 287"/>
                  <a:gd name="T16" fmla="*/ 6 w 139"/>
                  <a:gd name="T17" fmla="*/ 2 h 287"/>
                  <a:gd name="T18" fmla="*/ 8 w 139"/>
                  <a:gd name="T19" fmla="*/ 2 h 287"/>
                  <a:gd name="T20" fmla="*/ 8 w 139"/>
                  <a:gd name="T21" fmla="*/ 4 h 287"/>
                  <a:gd name="T22" fmla="*/ 8 w 139"/>
                  <a:gd name="T23" fmla="*/ 5 h 287"/>
                  <a:gd name="T24" fmla="*/ 7 w 139"/>
                  <a:gd name="T25" fmla="*/ 7 h 287"/>
                  <a:gd name="T26" fmla="*/ 8 w 139"/>
                  <a:gd name="T27" fmla="*/ 7 h 287"/>
                  <a:gd name="T28" fmla="*/ 9 w 139"/>
                  <a:gd name="T29" fmla="*/ 7 h 287"/>
                  <a:gd name="T30" fmla="*/ 9 w 139"/>
                  <a:gd name="T31" fmla="*/ 9 h 287"/>
                  <a:gd name="T32" fmla="*/ 9 w 139"/>
                  <a:gd name="T33" fmla="*/ 11 h 287"/>
                  <a:gd name="T34" fmla="*/ 7 w 139"/>
                  <a:gd name="T35" fmla="*/ 13 h 287"/>
                  <a:gd name="T36" fmla="*/ 8 w 139"/>
                  <a:gd name="T37" fmla="*/ 13 h 287"/>
                  <a:gd name="T38" fmla="*/ 9 w 139"/>
                  <a:gd name="T39" fmla="*/ 13 h 287"/>
                  <a:gd name="T40" fmla="*/ 9 w 139"/>
                  <a:gd name="T41" fmla="*/ 15 h 287"/>
                  <a:gd name="T42" fmla="*/ 9 w 139"/>
                  <a:gd name="T43" fmla="*/ 16 h 287"/>
                  <a:gd name="T44" fmla="*/ 9 w 139"/>
                  <a:gd name="T45" fmla="*/ 16 h 287"/>
                  <a:gd name="T46" fmla="*/ 8 w 139"/>
                  <a:gd name="T47" fmla="*/ 16 h 287"/>
                  <a:gd name="T48" fmla="*/ 9 w 139"/>
                  <a:gd name="T49" fmla="*/ 17 h 287"/>
                  <a:gd name="T50" fmla="*/ 8 w 139"/>
                  <a:gd name="T51" fmla="*/ 17 h 287"/>
                  <a:gd name="T52" fmla="*/ 8 w 139"/>
                  <a:gd name="T53" fmla="*/ 18 h 287"/>
                  <a:gd name="T54" fmla="*/ 7 w 139"/>
                  <a:gd name="T55" fmla="*/ 18 h 287"/>
                  <a:gd name="T56" fmla="*/ 7 w 139"/>
                  <a:gd name="T57" fmla="*/ 17 h 287"/>
                  <a:gd name="T58" fmla="*/ 7 w 139"/>
                  <a:gd name="T59" fmla="*/ 18 h 287"/>
                  <a:gd name="T60" fmla="*/ 5 w 139"/>
                  <a:gd name="T61" fmla="*/ 18 h 287"/>
                  <a:gd name="T62" fmla="*/ 4 w 139"/>
                  <a:gd name="T63" fmla="*/ 17 h 287"/>
                  <a:gd name="T64" fmla="*/ 4 w 139"/>
                  <a:gd name="T65" fmla="*/ 17 h 287"/>
                  <a:gd name="T66" fmla="*/ 4 w 139"/>
                  <a:gd name="T67" fmla="*/ 16 h 287"/>
                  <a:gd name="T68" fmla="*/ 3 w 139"/>
                  <a:gd name="T69" fmla="*/ 17 h 287"/>
                  <a:gd name="T70" fmla="*/ 3 w 139"/>
                  <a:gd name="T71" fmla="*/ 15 h 287"/>
                  <a:gd name="T72" fmla="*/ 2 w 139"/>
                  <a:gd name="T73" fmla="*/ 15 h 287"/>
                  <a:gd name="T74" fmla="*/ 2 w 139"/>
                  <a:gd name="T75" fmla="*/ 15 h 287"/>
                  <a:gd name="T76" fmla="*/ 3 w 139"/>
                  <a:gd name="T77" fmla="*/ 15 h 287"/>
                  <a:gd name="T78" fmla="*/ 3 w 139"/>
                  <a:gd name="T79" fmla="*/ 14 h 287"/>
                  <a:gd name="T80" fmla="*/ 2 w 139"/>
                  <a:gd name="T81" fmla="*/ 13 h 287"/>
                  <a:gd name="T82" fmla="*/ 2 w 139"/>
                  <a:gd name="T83" fmla="*/ 12 h 287"/>
                  <a:gd name="T84" fmla="*/ 3 w 139"/>
                  <a:gd name="T85" fmla="*/ 11 h 287"/>
                  <a:gd name="T86" fmla="*/ 2 w 139"/>
                  <a:gd name="T87" fmla="*/ 11 h 287"/>
                  <a:gd name="T88" fmla="*/ 1 w 139"/>
                  <a:gd name="T89" fmla="*/ 11 h 287"/>
                  <a:gd name="T90" fmla="*/ 1 w 139"/>
                  <a:gd name="T91" fmla="*/ 9 h 287"/>
                  <a:gd name="T92" fmla="*/ 1 w 139"/>
                  <a:gd name="T93" fmla="*/ 8 h 287"/>
                  <a:gd name="T94" fmla="*/ 2 w 139"/>
                  <a:gd name="T95" fmla="*/ 7 h 287"/>
                  <a:gd name="T96" fmla="*/ 1 w 139"/>
                  <a:gd name="T97" fmla="*/ 7 h 287"/>
                  <a:gd name="T98" fmla="*/ 1 w 139"/>
                  <a:gd name="T99" fmla="*/ 8 h 287"/>
                  <a:gd name="T100" fmla="*/ 0 w 139"/>
                  <a:gd name="T101" fmla="*/ 7 h 287"/>
                  <a:gd name="T102" fmla="*/ 2 w 139"/>
                  <a:gd name="T103" fmla="*/ 6 h 287"/>
                  <a:gd name="T104" fmla="*/ 1 w 139"/>
                  <a:gd name="T105" fmla="*/ 5 h 287"/>
                  <a:gd name="T106" fmla="*/ 1 w 139"/>
                  <a:gd name="T107" fmla="*/ 6 h 287"/>
                  <a:gd name="T108" fmla="*/ 0 w 139"/>
                  <a:gd name="T109" fmla="*/ 6 h 287"/>
                  <a:gd name="T110" fmla="*/ 0 w 139"/>
                  <a:gd name="T111" fmla="*/ 5 h 287"/>
                  <a:gd name="T112" fmla="*/ 1 w 139"/>
                  <a:gd name="T113" fmla="*/ 5 h 287"/>
                  <a:gd name="T114" fmla="*/ 2 w 139"/>
                  <a:gd name="T115" fmla="*/ 4 h 287"/>
                  <a:gd name="T116" fmla="*/ 1 w 139"/>
                  <a:gd name="T117" fmla="*/ 4 h 287"/>
                  <a:gd name="T118" fmla="*/ 1 w 139"/>
                  <a:gd name="T119" fmla="*/ 4 h 2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9"/>
                  <a:gd name="T181" fmla="*/ 0 h 287"/>
                  <a:gd name="T182" fmla="*/ 139 w 139"/>
                  <a:gd name="T183" fmla="*/ 287 h 2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9" h="287">
                    <a:moveTo>
                      <a:pt x="18" y="40"/>
                    </a:moveTo>
                    <a:lnTo>
                      <a:pt x="33" y="20"/>
                    </a:lnTo>
                    <a:lnTo>
                      <a:pt x="49" y="32"/>
                    </a:lnTo>
                    <a:lnTo>
                      <a:pt x="32" y="52"/>
                    </a:lnTo>
                    <a:lnTo>
                      <a:pt x="18" y="40"/>
                    </a:lnTo>
                    <a:close/>
                    <a:moveTo>
                      <a:pt x="33" y="20"/>
                    </a:moveTo>
                    <a:lnTo>
                      <a:pt x="34" y="20"/>
                    </a:lnTo>
                    <a:lnTo>
                      <a:pt x="36" y="19"/>
                    </a:lnTo>
                    <a:lnTo>
                      <a:pt x="41" y="27"/>
                    </a:lnTo>
                    <a:lnTo>
                      <a:pt x="33" y="20"/>
                    </a:lnTo>
                    <a:close/>
                    <a:moveTo>
                      <a:pt x="36" y="19"/>
                    </a:moveTo>
                    <a:lnTo>
                      <a:pt x="51" y="7"/>
                    </a:lnTo>
                    <a:lnTo>
                      <a:pt x="63" y="21"/>
                    </a:lnTo>
                    <a:lnTo>
                      <a:pt x="47" y="35"/>
                    </a:lnTo>
                    <a:lnTo>
                      <a:pt x="36" y="19"/>
                    </a:lnTo>
                    <a:close/>
                    <a:moveTo>
                      <a:pt x="51" y="7"/>
                    </a:moveTo>
                    <a:lnTo>
                      <a:pt x="53" y="5"/>
                    </a:lnTo>
                    <a:lnTo>
                      <a:pt x="55" y="5"/>
                    </a:lnTo>
                    <a:lnTo>
                      <a:pt x="57" y="14"/>
                    </a:lnTo>
                    <a:lnTo>
                      <a:pt x="51" y="7"/>
                    </a:lnTo>
                    <a:close/>
                    <a:moveTo>
                      <a:pt x="55" y="5"/>
                    </a:moveTo>
                    <a:lnTo>
                      <a:pt x="71" y="2"/>
                    </a:lnTo>
                    <a:lnTo>
                      <a:pt x="75" y="20"/>
                    </a:lnTo>
                    <a:lnTo>
                      <a:pt x="59" y="24"/>
                    </a:lnTo>
                    <a:lnTo>
                      <a:pt x="55" y="5"/>
                    </a:lnTo>
                    <a:close/>
                    <a:moveTo>
                      <a:pt x="71" y="2"/>
                    </a:moveTo>
                    <a:lnTo>
                      <a:pt x="74" y="0"/>
                    </a:lnTo>
                    <a:lnTo>
                      <a:pt x="77" y="3"/>
                    </a:lnTo>
                    <a:lnTo>
                      <a:pt x="73" y="11"/>
                    </a:lnTo>
                    <a:lnTo>
                      <a:pt x="71" y="2"/>
                    </a:lnTo>
                    <a:close/>
                    <a:moveTo>
                      <a:pt x="77" y="3"/>
                    </a:moveTo>
                    <a:lnTo>
                      <a:pt x="90" y="9"/>
                    </a:lnTo>
                    <a:lnTo>
                      <a:pt x="82" y="26"/>
                    </a:lnTo>
                    <a:lnTo>
                      <a:pt x="69" y="19"/>
                    </a:lnTo>
                    <a:lnTo>
                      <a:pt x="77" y="3"/>
                    </a:lnTo>
                    <a:close/>
                    <a:moveTo>
                      <a:pt x="90" y="9"/>
                    </a:moveTo>
                    <a:lnTo>
                      <a:pt x="91" y="9"/>
                    </a:lnTo>
                    <a:lnTo>
                      <a:pt x="92" y="9"/>
                    </a:lnTo>
                    <a:lnTo>
                      <a:pt x="85" y="17"/>
                    </a:lnTo>
                    <a:lnTo>
                      <a:pt x="90" y="9"/>
                    </a:lnTo>
                    <a:close/>
                    <a:moveTo>
                      <a:pt x="92" y="9"/>
                    </a:moveTo>
                    <a:lnTo>
                      <a:pt x="104" y="19"/>
                    </a:lnTo>
                    <a:lnTo>
                      <a:pt x="93" y="35"/>
                    </a:lnTo>
                    <a:lnTo>
                      <a:pt x="80" y="25"/>
                    </a:lnTo>
                    <a:lnTo>
                      <a:pt x="92" y="9"/>
                    </a:lnTo>
                    <a:close/>
                    <a:moveTo>
                      <a:pt x="104" y="19"/>
                    </a:moveTo>
                    <a:lnTo>
                      <a:pt x="105" y="20"/>
                    </a:lnTo>
                    <a:lnTo>
                      <a:pt x="106" y="21"/>
                    </a:lnTo>
                    <a:lnTo>
                      <a:pt x="98" y="27"/>
                    </a:lnTo>
                    <a:lnTo>
                      <a:pt x="104" y="19"/>
                    </a:lnTo>
                    <a:close/>
                    <a:moveTo>
                      <a:pt x="106" y="21"/>
                    </a:moveTo>
                    <a:lnTo>
                      <a:pt x="118" y="37"/>
                    </a:lnTo>
                    <a:lnTo>
                      <a:pt x="104" y="49"/>
                    </a:lnTo>
                    <a:lnTo>
                      <a:pt x="91" y="32"/>
                    </a:lnTo>
                    <a:lnTo>
                      <a:pt x="106" y="21"/>
                    </a:lnTo>
                    <a:close/>
                    <a:moveTo>
                      <a:pt x="118" y="37"/>
                    </a:moveTo>
                    <a:lnTo>
                      <a:pt x="119" y="38"/>
                    </a:lnTo>
                    <a:lnTo>
                      <a:pt x="120" y="40"/>
                    </a:lnTo>
                    <a:lnTo>
                      <a:pt x="111" y="42"/>
                    </a:lnTo>
                    <a:lnTo>
                      <a:pt x="118" y="37"/>
                    </a:lnTo>
                    <a:close/>
                    <a:moveTo>
                      <a:pt x="120" y="40"/>
                    </a:moveTo>
                    <a:lnTo>
                      <a:pt x="127" y="62"/>
                    </a:lnTo>
                    <a:lnTo>
                      <a:pt x="108" y="68"/>
                    </a:lnTo>
                    <a:lnTo>
                      <a:pt x="102" y="46"/>
                    </a:lnTo>
                    <a:lnTo>
                      <a:pt x="120" y="40"/>
                    </a:lnTo>
                    <a:close/>
                    <a:moveTo>
                      <a:pt x="127" y="62"/>
                    </a:moveTo>
                    <a:lnTo>
                      <a:pt x="133" y="84"/>
                    </a:lnTo>
                    <a:lnTo>
                      <a:pt x="115" y="90"/>
                    </a:lnTo>
                    <a:lnTo>
                      <a:pt x="108" y="68"/>
                    </a:lnTo>
                    <a:lnTo>
                      <a:pt x="127" y="62"/>
                    </a:lnTo>
                    <a:close/>
                    <a:moveTo>
                      <a:pt x="133" y="84"/>
                    </a:moveTo>
                    <a:lnTo>
                      <a:pt x="133" y="85"/>
                    </a:lnTo>
                    <a:lnTo>
                      <a:pt x="134" y="86"/>
                    </a:lnTo>
                    <a:lnTo>
                      <a:pt x="124" y="88"/>
                    </a:lnTo>
                    <a:lnTo>
                      <a:pt x="133" y="84"/>
                    </a:lnTo>
                    <a:close/>
                    <a:moveTo>
                      <a:pt x="134" y="86"/>
                    </a:moveTo>
                    <a:lnTo>
                      <a:pt x="136" y="112"/>
                    </a:lnTo>
                    <a:lnTo>
                      <a:pt x="117" y="114"/>
                    </a:lnTo>
                    <a:lnTo>
                      <a:pt x="114" y="89"/>
                    </a:lnTo>
                    <a:lnTo>
                      <a:pt x="134" y="86"/>
                    </a:lnTo>
                    <a:close/>
                    <a:moveTo>
                      <a:pt x="136" y="112"/>
                    </a:moveTo>
                    <a:lnTo>
                      <a:pt x="137" y="113"/>
                    </a:lnTo>
                    <a:lnTo>
                      <a:pt x="136" y="114"/>
                    </a:lnTo>
                    <a:lnTo>
                      <a:pt x="127" y="113"/>
                    </a:lnTo>
                    <a:lnTo>
                      <a:pt x="136" y="112"/>
                    </a:lnTo>
                    <a:close/>
                    <a:moveTo>
                      <a:pt x="136" y="114"/>
                    </a:moveTo>
                    <a:lnTo>
                      <a:pt x="134" y="136"/>
                    </a:lnTo>
                    <a:lnTo>
                      <a:pt x="114" y="134"/>
                    </a:lnTo>
                    <a:lnTo>
                      <a:pt x="117" y="112"/>
                    </a:lnTo>
                    <a:lnTo>
                      <a:pt x="136" y="114"/>
                    </a:lnTo>
                    <a:close/>
                    <a:moveTo>
                      <a:pt x="114" y="135"/>
                    </a:moveTo>
                    <a:lnTo>
                      <a:pt x="114" y="134"/>
                    </a:lnTo>
                    <a:lnTo>
                      <a:pt x="124" y="135"/>
                    </a:lnTo>
                    <a:lnTo>
                      <a:pt x="114" y="135"/>
                    </a:lnTo>
                    <a:close/>
                    <a:moveTo>
                      <a:pt x="134" y="135"/>
                    </a:moveTo>
                    <a:lnTo>
                      <a:pt x="134" y="157"/>
                    </a:lnTo>
                    <a:lnTo>
                      <a:pt x="114" y="157"/>
                    </a:lnTo>
                    <a:lnTo>
                      <a:pt x="114" y="135"/>
                    </a:lnTo>
                    <a:lnTo>
                      <a:pt x="134" y="135"/>
                    </a:lnTo>
                    <a:close/>
                    <a:moveTo>
                      <a:pt x="134" y="157"/>
                    </a:moveTo>
                    <a:lnTo>
                      <a:pt x="134" y="179"/>
                    </a:lnTo>
                    <a:lnTo>
                      <a:pt x="114" y="179"/>
                    </a:lnTo>
                    <a:lnTo>
                      <a:pt x="114" y="157"/>
                    </a:lnTo>
                    <a:lnTo>
                      <a:pt x="134" y="157"/>
                    </a:lnTo>
                    <a:close/>
                    <a:moveTo>
                      <a:pt x="134" y="179"/>
                    </a:moveTo>
                    <a:lnTo>
                      <a:pt x="134" y="201"/>
                    </a:lnTo>
                    <a:lnTo>
                      <a:pt x="114" y="201"/>
                    </a:lnTo>
                    <a:lnTo>
                      <a:pt x="114" y="179"/>
                    </a:lnTo>
                    <a:lnTo>
                      <a:pt x="134" y="179"/>
                    </a:lnTo>
                    <a:close/>
                    <a:moveTo>
                      <a:pt x="114" y="203"/>
                    </a:moveTo>
                    <a:lnTo>
                      <a:pt x="114" y="202"/>
                    </a:lnTo>
                    <a:lnTo>
                      <a:pt x="114" y="201"/>
                    </a:lnTo>
                    <a:lnTo>
                      <a:pt x="124" y="201"/>
                    </a:lnTo>
                    <a:lnTo>
                      <a:pt x="114" y="203"/>
                    </a:lnTo>
                    <a:close/>
                    <a:moveTo>
                      <a:pt x="134" y="200"/>
                    </a:moveTo>
                    <a:lnTo>
                      <a:pt x="136" y="219"/>
                    </a:lnTo>
                    <a:lnTo>
                      <a:pt x="117" y="222"/>
                    </a:lnTo>
                    <a:lnTo>
                      <a:pt x="114" y="203"/>
                    </a:lnTo>
                    <a:lnTo>
                      <a:pt x="134" y="200"/>
                    </a:lnTo>
                    <a:close/>
                    <a:moveTo>
                      <a:pt x="136" y="219"/>
                    </a:moveTo>
                    <a:lnTo>
                      <a:pt x="139" y="239"/>
                    </a:lnTo>
                    <a:lnTo>
                      <a:pt x="120" y="241"/>
                    </a:lnTo>
                    <a:lnTo>
                      <a:pt x="117" y="222"/>
                    </a:lnTo>
                    <a:lnTo>
                      <a:pt x="136" y="219"/>
                    </a:lnTo>
                    <a:close/>
                    <a:moveTo>
                      <a:pt x="139" y="239"/>
                    </a:moveTo>
                    <a:lnTo>
                      <a:pt x="139" y="239"/>
                    </a:lnTo>
                    <a:lnTo>
                      <a:pt x="139" y="240"/>
                    </a:lnTo>
                    <a:lnTo>
                      <a:pt x="130" y="240"/>
                    </a:lnTo>
                    <a:lnTo>
                      <a:pt x="139" y="239"/>
                    </a:lnTo>
                    <a:close/>
                    <a:moveTo>
                      <a:pt x="139" y="240"/>
                    </a:moveTo>
                    <a:lnTo>
                      <a:pt x="139" y="253"/>
                    </a:lnTo>
                    <a:lnTo>
                      <a:pt x="120" y="253"/>
                    </a:lnTo>
                    <a:lnTo>
                      <a:pt x="120" y="240"/>
                    </a:lnTo>
                    <a:lnTo>
                      <a:pt x="139" y="240"/>
                    </a:lnTo>
                    <a:close/>
                    <a:moveTo>
                      <a:pt x="139" y="253"/>
                    </a:moveTo>
                    <a:lnTo>
                      <a:pt x="139" y="254"/>
                    </a:lnTo>
                    <a:lnTo>
                      <a:pt x="139" y="255"/>
                    </a:lnTo>
                    <a:lnTo>
                      <a:pt x="130" y="253"/>
                    </a:lnTo>
                    <a:lnTo>
                      <a:pt x="139" y="253"/>
                    </a:lnTo>
                    <a:close/>
                    <a:moveTo>
                      <a:pt x="139" y="255"/>
                    </a:moveTo>
                    <a:lnTo>
                      <a:pt x="136" y="267"/>
                    </a:lnTo>
                    <a:lnTo>
                      <a:pt x="117" y="263"/>
                    </a:lnTo>
                    <a:lnTo>
                      <a:pt x="120" y="250"/>
                    </a:lnTo>
                    <a:lnTo>
                      <a:pt x="139" y="255"/>
                    </a:lnTo>
                    <a:close/>
                    <a:moveTo>
                      <a:pt x="136" y="267"/>
                    </a:moveTo>
                    <a:lnTo>
                      <a:pt x="136" y="268"/>
                    </a:lnTo>
                    <a:lnTo>
                      <a:pt x="136" y="269"/>
                    </a:lnTo>
                    <a:lnTo>
                      <a:pt x="127" y="265"/>
                    </a:lnTo>
                    <a:lnTo>
                      <a:pt x="136" y="267"/>
                    </a:lnTo>
                    <a:close/>
                    <a:moveTo>
                      <a:pt x="136" y="269"/>
                    </a:moveTo>
                    <a:lnTo>
                      <a:pt x="133" y="276"/>
                    </a:lnTo>
                    <a:lnTo>
                      <a:pt x="115" y="267"/>
                    </a:lnTo>
                    <a:lnTo>
                      <a:pt x="118" y="261"/>
                    </a:lnTo>
                    <a:lnTo>
                      <a:pt x="136" y="269"/>
                    </a:lnTo>
                    <a:close/>
                    <a:moveTo>
                      <a:pt x="133" y="276"/>
                    </a:moveTo>
                    <a:lnTo>
                      <a:pt x="132" y="278"/>
                    </a:lnTo>
                    <a:lnTo>
                      <a:pt x="129" y="279"/>
                    </a:lnTo>
                    <a:lnTo>
                      <a:pt x="124" y="272"/>
                    </a:lnTo>
                    <a:lnTo>
                      <a:pt x="133" y="276"/>
                    </a:lnTo>
                    <a:close/>
                    <a:moveTo>
                      <a:pt x="129" y="279"/>
                    </a:moveTo>
                    <a:lnTo>
                      <a:pt x="119" y="286"/>
                    </a:lnTo>
                    <a:lnTo>
                      <a:pt x="109" y="269"/>
                    </a:lnTo>
                    <a:lnTo>
                      <a:pt x="118" y="264"/>
                    </a:lnTo>
                    <a:lnTo>
                      <a:pt x="129" y="279"/>
                    </a:lnTo>
                    <a:close/>
                    <a:moveTo>
                      <a:pt x="119" y="286"/>
                    </a:moveTo>
                    <a:lnTo>
                      <a:pt x="117" y="287"/>
                    </a:lnTo>
                    <a:lnTo>
                      <a:pt x="114" y="287"/>
                    </a:lnTo>
                    <a:lnTo>
                      <a:pt x="114" y="278"/>
                    </a:lnTo>
                    <a:lnTo>
                      <a:pt x="119" y="286"/>
                    </a:lnTo>
                    <a:close/>
                    <a:moveTo>
                      <a:pt x="114" y="287"/>
                    </a:moveTo>
                    <a:lnTo>
                      <a:pt x="102" y="287"/>
                    </a:lnTo>
                    <a:lnTo>
                      <a:pt x="102" y="268"/>
                    </a:lnTo>
                    <a:lnTo>
                      <a:pt x="114" y="268"/>
                    </a:lnTo>
                    <a:lnTo>
                      <a:pt x="114" y="287"/>
                    </a:lnTo>
                    <a:close/>
                    <a:moveTo>
                      <a:pt x="102" y="287"/>
                    </a:moveTo>
                    <a:lnTo>
                      <a:pt x="101" y="287"/>
                    </a:lnTo>
                    <a:lnTo>
                      <a:pt x="98" y="287"/>
                    </a:lnTo>
                    <a:lnTo>
                      <a:pt x="102" y="278"/>
                    </a:lnTo>
                    <a:lnTo>
                      <a:pt x="102" y="287"/>
                    </a:lnTo>
                    <a:close/>
                    <a:moveTo>
                      <a:pt x="98" y="287"/>
                    </a:moveTo>
                    <a:lnTo>
                      <a:pt x="76" y="280"/>
                    </a:lnTo>
                    <a:lnTo>
                      <a:pt x="82" y="263"/>
                    </a:lnTo>
                    <a:lnTo>
                      <a:pt x="104" y="268"/>
                    </a:lnTo>
                    <a:lnTo>
                      <a:pt x="98" y="287"/>
                    </a:lnTo>
                    <a:close/>
                    <a:moveTo>
                      <a:pt x="76" y="280"/>
                    </a:moveTo>
                    <a:lnTo>
                      <a:pt x="76" y="280"/>
                    </a:lnTo>
                    <a:lnTo>
                      <a:pt x="75" y="280"/>
                    </a:lnTo>
                    <a:lnTo>
                      <a:pt x="80" y="272"/>
                    </a:lnTo>
                    <a:lnTo>
                      <a:pt x="76" y="280"/>
                    </a:lnTo>
                    <a:close/>
                    <a:moveTo>
                      <a:pt x="75" y="280"/>
                    </a:moveTo>
                    <a:lnTo>
                      <a:pt x="60" y="274"/>
                    </a:lnTo>
                    <a:lnTo>
                      <a:pt x="66" y="256"/>
                    </a:lnTo>
                    <a:lnTo>
                      <a:pt x="83" y="263"/>
                    </a:lnTo>
                    <a:lnTo>
                      <a:pt x="75" y="280"/>
                    </a:lnTo>
                    <a:close/>
                    <a:moveTo>
                      <a:pt x="60" y="274"/>
                    </a:moveTo>
                    <a:lnTo>
                      <a:pt x="59" y="274"/>
                    </a:lnTo>
                    <a:lnTo>
                      <a:pt x="63" y="265"/>
                    </a:lnTo>
                    <a:lnTo>
                      <a:pt x="60" y="274"/>
                    </a:lnTo>
                    <a:close/>
                    <a:moveTo>
                      <a:pt x="59" y="274"/>
                    </a:moveTo>
                    <a:lnTo>
                      <a:pt x="47" y="267"/>
                    </a:lnTo>
                    <a:lnTo>
                      <a:pt x="55" y="251"/>
                    </a:lnTo>
                    <a:lnTo>
                      <a:pt x="68" y="256"/>
                    </a:lnTo>
                    <a:lnTo>
                      <a:pt x="59" y="274"/>
                    </a:lnTo>
                    <a:close/>
                    <a:moveTo>
                      <a:pt x="47" y="267"/>
                    </a:moveTo>
                    <a:lnTo>
                      <a:pt x="44" y="266"/>
                    </a:lnTo>
                    <a:lnTo>
                      <a:pt x="42" y="264"/>
                    </a:lnTo>
                    <a:lnTo>
                      <a:pt x="51" y="258"/>
                    </a:lnTo>
                    <a:lnTo>
                      <a:pt x="47" y="267"/>
                    </a:lnTo>
                    <a:close/>
                    <a:moveTo>
                      <a:pt x="42" y="264"/>
                    </a:moveTo>
                    <a:lnTo>
                      <a:pt x="37" y="254"/>
                    </a:lnTo>
                    <a:lnTo>
                      <a:pt x="52" y="244"/>
                    </a:lnTo>
                    <a:lnTo>
                      <a:pt x="59" y="254"/>
                    </a:lnTo>
                    <a:lnTo>
                      <a:pt x="42" y="264"/>
                    </a:lnTo>
                    <a:close/>
                    <a:moveTo>
                      <a:pt x="52" y="244"/>
                    </a:moveTo>
                    <a:lnTo>
                      <a:pt x="40" y="225"/>
                    </a:lnTo>
                    <a:lnTo>
                      <a:pt x="52" y="244"/>
                    </a:lnTo>
                    <a:lnTo>
                      <a:pt x="44" y="250"/>
                    </a:lnTo>
                    <a:lnTo>
                      <a:pt x="52" y="244"/>
                    </a:lnTo>
                    <a:close/>
                    <a:moveTo>
                      <a:pt x="37" y="255"/>
                    </a:moveTo>
                    <a:lnTo>
                      <a:pt x="30" y="245"/>
                    </a:lnTo>
                    <a:lnTo>
                      <a:pt x="46" y="234"/>
                    </a:lnTo>
                    <a:lnTo>
                      <a:pt x="52" y="244"/>
                    </a:lnTo>
                    <a:lnTo>
                      <a:pt x="37" y="255"/>
                    </a:lnTo>
                    <a:close/>
                    <a:moveTo>
                      <a:pt x="30" y="245"/>
                    </a:moveTo>
                    <a:lnTo>
                      <a:pt x="28" y="243"/>
                    </a:lnTo>
                    <a:lnTo>
                      <a:pt x="28" y="240"/>
                    </a:lnTo>
                    <a:lnTo>
                      <a:pt x="38" y="240"/>
                    </a:lnTo>
                    <a:lnTo>
                      <a:pt x="30" y="245"/>
                    </a:lnTo>
                    <a:close/>
                    <a:moveTo>
                      <a:pt x="28" y="240"/>
                    </a:moveTo>
                    <a:lnTo>
                      <a:pt x="28" y="224"/>
                    </a:lnTo>
                    <a:lnTo>
                      <a:pt x="48" y="224"/>
                    </a:lnTo>
                    <a:lnTo>
                      <a:pt x="48" y="240"/>
                    </a:lnTo>
                    <a:lnTo>
                      <a:pt x="28" y="240"/>
                    </a:lnTo>
                    <a:close/>
                    <a:moveTo>
                      <a:pt x="48" y="222"/>
                    </a:moveTo>
                    <a:lnTo>
                      <a:pt x="48" y="223"/>
                    </a:lnTo>
                    <a:lnTo>
                      <a:pt x="48" y="224"/>
                    </a:lnTo>
                    <a:lnTo>
                      <a:pt x="38" y="224"/>
                    </a:lnTo>
                    <a:lnTo>
                      <a:pt x="48" y="222"/>
                    </a:lnTo>
                    <a:close/>
                    <a:moveTo>
                      <a:pt x="29" y="225"/>
                    </a:moveTo>
                    <a:lnTo>
                      <a:pt x="26" y="210"/>
                    </a:lnTo>
                    <a:lnTo>
                      <a:pt x="44" y="207"/>
                    </a:lnTo>
                    <a:lnTo>
                      <a:pt x="48" y="222"/>
                    </a:lnTo>
                    <a:lnTo>
                      <a:pt x="29" y="225"/>
                    </a:lnTo>
                    <a:close/>
                    <a:moveTo>
                      <a:pt x="26" y="210"/>
                    </a:moveTo>
                    <a:lnTo>
                      <a:pt x="26" y="209"/>
                    </a:lnTo>
                    <a:lnTo>
                      <a:pt x="26" y="210"/>
                    </a:lnTo>
                    <a:lnTo>
                      <a:pt x="34" y="208"/>
                    </a:lnTo>
                    <a:lnTo>
                      <a:pt x="26" y="210"/>
                    </a:lnTo>
                    <a:close/>
                    <a:moveTo>
                      <a:pt x="26" y="210"/>
                    </a:moveTo>
                    <a:lnTo>
                      <a:pt x="22" y="190"/>
                    </a:lnTo>
                    <a:lnTo>
                      <a:pt x="41" y="188"/>
                    </a:lnTo>
                    <a:lnTo>
                      <a:pt x="44" y="207"/>
                    </a:lnTo>
                    <a:lnTo>
                      <a:pt x="26" y="210"/>
                    </a:lnTo>
                    <a:close/>
                    <a:moveTo>
                      <a:pt x="22" y="190"/>
                    </a:moveTo>
                    <a:lnTo>
                      <a:pt x="19" y="171"/>
                    </a:lnTo>
                    <a:lnTo>
                      <a:pt x="38" y="168"/>
                    </a:lnTo>
                    <a:lnTo>
                      <a:pt x="41" y="188"/>
                    </a:lnTo>
                    <a:lnTo>
                      <a:pt x="22" y="190"/>
                    </a:lnTo>
                    <a:close/>
                    <a:moveTo>
                      <a:pt x="19" y="171"/>
                    </a:moveTo>
                    <a:lnTo>
                      <a:pt x="19" y="171"/>
                    </a:lnTo>
                    <a:lnTo>
                      <a:pt x="28" y="170"/>
                    </a:lnTo>
                    <a:lnTo>
                      <a:pt x="19" y="171"/>
                    </a:lnTo>
                    <a:close/>
                    <a:moveTo>
                      <a:pt x="19" y="171"/>
                    </a:moveTo>
                    <a:lnTo>
                      <a:pt x="16" y="146"/>
                    </a:lnTo>
                    <a:lnTo>
                      <a:pt x="34" y="144"/>
                    </a:lnTo>
                    <a:lnTo>
                      <a:pt x="38" y="169"/>
                    </a:lnTo>
                    <a:lnTo>
                      <a:pt x="19" y="171"/>
                    </a:lnTo>
                    <a:close/>
                    <a:moveTo>
                      <a:pt x="34" y="140"/>
                    </a:moveTo>
                    <a:lnTo>
                      <a:pt x="34" y="142"/>
                    </a:lnTo>
                    <a:lnTo>
                      <a:pt x="34" y="144"/>
                    </a:lnTo>
                    <a:lnTo>
                      <a:pt x="26" y="145"/>
                    </a:lnTo>
                    <a:lnTo>
                      <a:pt x="34" y="140"/>
                    </a:lnTo>
                    <a:close/>
                    <a:moveTo>
                      <a:pt x="17" y="148"/>
                    </a:moveTo>
                    <a:lnTo>
                      <a:pt x="10" y="132"/>
                    </a:lnTo>
                    <a:lnTo>
                      <a:pt x="28" y="125"/>
                    </a:lnTo>
                    <a:lnTo>
                      <a:pt x="34" y="140"/>
                    </a:lnTo>
                    <a:lnTo>
                      <a:pt x="17" y="148"/>
                    </a:lnTo>
                    <a:close/>
                    <a:moveTo>
                      <a:pt x="10" y="132"/>
                    </a:moveTo>
                    <a:lnTo>
                      <a:pt x="10" y="132"/>
                    </a:lnTo>
                    <a:lnTo>
                      <a:pt x="9" y="131"/>
                    </a:lnTo>
                    <a:lnTo>
                      <a:pt x="19" y="128"/>
                    </a:lnTo>
                    <a:lnTo>
                      <a:pt x="10" y="132"/>
                    </a:lnTo>
                    <a:close/>
                    <a:moveTo>
                      <a:pt x="9" y="131"/>
                    </a:moveTo>
                    <a:lnTo>
                      <a:pt x="7" y="118"/>
                    </a:lnTo>
                    <a:lnTo>
                      <a:pt x="25" y="114"/>
                    </a:lnTo>
                    <a:lnTo>
                      <a:pt x="28" y="126"/>
                    </a:lnTo>
                    <a:lnTo>
                      <a:pt x="9" y="131"/>
                    </a:lnTo>
                    <a:close/>
                    <a:moveTo>
                      <a:pt x="25" y="113"/>
                    </a:moveTo>
                    <a:lnTo>
                      <a:pt x="25" y="113"/>
                    </a:lnTo>
                    <a:lnTo>
                      <a:pt x="25" y="114"/>
                    </a:lnTo>
                    <a:lnTo>
                      <a:pt x="16" y="116"/>
                    </a:lnTo>
                    <a:lnTo>
                      <a:pt x="25" y="113"/>
                    </a:lnTo>
                    <a:close/>
                    <a:moveTo>
                      <a:pt x="7" y="118"/>
                    </a:moveTo>
                    <a:lnTo>
                      <a:pt x="4" y="110"/>
                    </a:lnTo>
                    <a:lnTo>
                      <a:pt x="21" y="103"/>
                    </a:lnTo>
                    <a:lnTo>
                      <a:pt x="25" y="113"/>
                    </a:lnTo>
                    <a:lnTo>
                      <a:pt x="7" y="118"/>
                    </a:lnTo>
                    <a:close/>
                    <a:moveTo>
                      <a:pt x="4" y="110"/>
                    </a:moveTo>
                    <a:lnTo>
                      <a:pt x="3" y="107"/>
                    </a:lnTo>
                    <a:lnTo>
                      <a:pt x="3" y="106"/>
                    </a:lnTo>
                    <a:lnTo>
                      <a:pt x="12" y="106"/>
                    </a:lnTo>
                    <a:lnTo>
                      <a:pt x="4" y="110"/>
                    </a:lnTo>
                    <a:close/>
                    <a:moveTo>
                      <a:pt x="3" y="106"/>
                    </a:moveTo>
                    <a:lnTo>
                      <a:pt x="3" y="96"/>
                    </a:lnTo>
                    <a:lnTo>
                      <a:pt x="22" y="96"/>
                    </a:lnTo>
                    <a:lnTo>
                      <a:pt x="22" y="106"/>
                    </a:lnTo>
                    <a:lnTo>
                      <a:pt x="3" y="106"/>
                    </a:lnTo>
                    <a:close/>
                    <a:moveTo>
                      <a:pt x="21" y="94"/>
                    </a:moveTo>
                    <a:lnTo>
                      <a:pt x="22" y="95"/>
                    </a:lnTo>
                    <a:lnTo>
                      <a:pt x="22" y="96"/>
                    </a:lnTo>
                    <a:lnTo>
                      <a:pt x="12" y="96"/>
                    </a:lnTo>
                    <a:lnTo>
                      <a:pt x="21" y="94"/>
                    </a:lnTo>
                    <a:close/>
                    <a:moveTo>
                      <a:pt x="4" y="100"/>
                    </a:moveTo>
                    <a:lnTo>
                      <a:pt x="0" y="90"/>
                    </a:lnTo>
                    <a:lnTo>
                      <a:pt x="18" y="84"/>
                    </a:lnTo>
                    <a:lnTo>
                      <a:pt x="21" y="94"/>
                    </a:lnTo>
                    <a:lnTo>
                      <a:pt x="4" y="100"/>
                    </a:lnTo>
                    <a:close/>
                    <a:moveTo>
                      <a:pt x="0" y="90"/>
                    </a:moveTo>
                    <a:lnTo>
                      <a:pt x="0" y="89"/>
                    </a:lnTo>
                    <a:lnTo>
                      <a:pt x="0" y="88"/>
                    </a:lnTo>
                    <a:lnTo>
                      <a:pt x="9" y="88"/>
                    </a:lnTo>
                    <a:lnTo>
                      <a:pt x="0" y="90"/>
                    </a:lnTo>
                    <a:close/>
                    <a:moveTo>
                      <a:pt x="0" y="88"/>
                    </a:moveTo>
                    <a:lnTo>
                      <a:pt x="0" y="81"/>
                    </a:lnTo>
                    <a:lnTo>
                      <a:pt x="19" y="81"/>
                    </a:lnTo>
                    <a:lnTo>
                      <a:pt x="19" y="88"/>
                    </a:lnTo>
                    <a:lnTo>
                      <a:pt x="0" y="88"/>
                    </a:lnTo>
                    <a:close/>
                    <a:moveTo>
                      <a:pt x="0" y="81"/>
                    </a:moveTo>
                    <a:lnTo>
                      <a:pt x="0" y="79"/>
                    </a:lnTo>
                    <a:lnTo>
                      <a:pt x="0" y="76"/>
                    </a:lnTo>
                    <a:lnTo>
                      <a:pt x="9" y="81"/>
                    </a:lnTo>
                    <a:lnTo>
                      <a:pt x="0" y="81"/>
                    </a:lnTo>
                    <a:close/>
                    <a:moveTo>
                      <a:pt x="0" y="76"/>
                    </a:moveTo>
                    <a:lnTo>
                      <a:pt x="4" y="70"/>
                    </a:lnTo>
                    <a:lnTo>
                      <a:pt x="21" y="79"/>
                    </a:lnTo>
                    <a:lnTo>
                      <a:pt x="18" y="85"/>
                    </a:lnTo>
                    <a:lnTo>
                      <a:pt x="0" y="76"/>
                    </a:lnTo>
                    <a:close/>
                    <a:moveTo>
                      <a:pt x="21" y="78"/>
                    </a:moveTo>
                    <a:lnTo>
                      <a:pt x="21" y="79"/>
                    </a:lnTo>
                    <a:lnTo>
                      <a:pt x="12" y="74"/>
                    </a:lnTo>
                    <a:lnTo>
                      <a:pt x="21" y="78"/>
                    </a:lnTo>
                    <a:close/>
                    <a:moveTo>
                      <a:pt x="4" y="71"/>
                    </a:moveTo>
                    <a:lnTo>
                      <a:pt x="7" y="62"/>
                    </a:lnTo>
                    <a:lnTo>
                      <a:pt x="25" y="68"/>
                    </a:lnTo>
                    <a:lnTo>
                      <a:pt x="21" y="78"/>
                    </a:lnTo>
                    <a:lnTo>
                      <a:pt x="4" y="71"/>
                    </a:lnTo>
                    <a:close/>
                    <a:moveTo>
                      <a:pt x="7" y="62"/>
                    </a:moveTo>
                    <a:lnTo>
                      <a:pt x="7" y="61"/>
                    </a:lnTo>
                    <a:lnTo>
                      <a:pt x="16" y="65"/>
                    </a:lnTo>
                    <a:lnTo>
                      <a:pt x="7" y="62"/>
                    </a:lnTo>
                    <a:close/>
                    <a:moveTo>
                      <a:pt x="7" y="61"/>
                    </a:moveTo>
                    <a:lnTo>
                      <a:pt x="10" y="54"/>
                    </a:lnTo>
                    <a:lnTo>
                      <a:pt x="28" y="63"/>
                    </a:lnTo>
                    <a:lnTo>
                      <a:pt x="25" y="69"/>
                    </a:lnTo>
                    <a:lnTo>
                      <a:pt x="7" y="61"/>
                    </a:lnTo>
                    <a:close/>
                    <a:moveTo>
                      <a:pt x="10" y="54"/>
                    </a:moveTo>
                    <a:lnTo>
                      <a:pt x="17" y="41"/>
                    </a:lnTo>
                    <a:lnTo>
                      <a:pt x="33" y="50"/>
                    </a:lnTo>
                    <a:lnTo>
                      <a:pt x="28" y="63"/>
                    </a:lnTo>
                    <a:lnTo>
                      <a:pt x="10"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3" name="Freeform 1926">
                <a:extLst>
                  <a:ext uri="{FF2B5EF4-FFF2-40B4-BE49-F238E27FC236}">
                    <a16:creationId xmlns:a16="http://schemas.microsoft.com/office/drawing/2014/main" id="{B4DD0F28-2A45-47A3-A35B-D544FB86C986}"/>
                  </a:ext>
                </a:extLst>
              </p:cNvPr>
              <p:cNvSpPr>
                <a:spLocks noEditPoints="1"/>
              </p:cNvSpPr>
              <p:nvPr/>
            </p:nvSpPr>
            <p:spPr bwMode="auto">
              <a:xfrm>
                <a:off x="3101" y="1741"/>
                <a:ext cx="46" cy="29"/>
              </a:xfrm>
              <a:custGeom>
                <a:avLst/>
                <a:gdLst>
                  <a:gd name="T0" fmla="*/ 0 w 182"/>
                  <a:gd name="T1" fmla="*/ 4 h 115"/>
                  <a:gd name="T2" fmla="*/ 0 w 182"/>
                  <a:gd name="T3" fmla="*/ 2 h 115"/>
                  <a:gd name="T4" fmla="*/ 0 w 182"/>
                  <a:gd name="T5" fmla="*/ 2 h 115"/>
                  <a:gd name="T6" fmla="*/ 2 w 182"/>
                  <a:gd name="T7" fmla="*/ 2 h 115"/>
                  <a:gd name="T8" fmla="*/ 1 w 182"/>
                  <a:gd name="T9" fmla="*/ 1 h 115"/>
                  <a:gd name="T10" fmla="*/ 1 w 182"/>
                  <a:gd name="T11" fmla="*/ 1 h 115"/>
                  <a:gd name="T12" fmla="*/ 1 w 182"/>
                  <a:gd name="T13" fmla="*/ 0 h 115"/>
                  <a:gd name="T14" fmla="*/ 2 w 182"/>
                  <a:gd name="T15" fmla="*/ 0 h 115"/>
                  <a:gd name="T16" fmla="*/ 2 w 182"/>
                  <a:gd name="T17" fmla="*/ 0 h 115"/>
                  <a:gd name="T18" fmla="*/ 3 w 182"/>
                  <a:gd name="T19" fmla="*/ 0 h 115"/>
                  <a:gd name="T20" fmla="*/ 3 w 182"/>
                  <a:gd name="T21" fmla="*/ 0 h 115"/>
                  <a:gd name="T22" fmla="*/ 3 w 182"/>
                  <a:gd name="T23" fmla="*/ 2 h 115"/>
                  <a:gd name="T24" fmla="*/ 3 w 182"/>
                  <a:gd name="T25" fmla="*/ 1 h 115"/>
                  <a:gd name="T26" fmla="*/ 4 w 182"/>
                  <a:gd name="T27" fmla="*/ 1 h 115"/>
                  <a:gd name="T28" fmla="*/ 4 w 182"/>
                  <a:gd name="T29" fmla="*/ 1 h 115"/>
                  <a:gd name="T30" fmla="*/ 5 w 182"/>
                  <a:gd name="T31" fmla="*/ 2 h 115"/>
                  <a:gd name="T32" fmla="*/ 5 w 182"/>
                  <a:gd name="T33" fmla="*/ 1 h 115"/>
                  <a:gd name="T34" fmla="*/ 6 w 182"/>
                  <a:gd name="T35" fmla="*/ 1 h 115"/>
                  <a:gd name="T36" fmla="*/ 6 w 182"/>
                  <a:gd name="T37" fmla="*/ 3 h 115"/>
                  <a:gd name="T38" fmla="*/ 6 w 182"/>
                  <a:gd name="T39" fmla="*/ 2 h 115"/>
                  <a:gd name="T40" fmla="*/ 7 w 182"/>
                  <a:gd name="T41" fmla="*/ 2 h 115"/>
                  <a:gd name="T42" fmla="*/ 8 w 182"/>
                  <a:gd name="T43" fmla="*/ 2 h 115"/>
                  <a:gd name="T44" fmla="*/ 8 w 182"/>
                  <a:gd name="T45" fmla="*/ 3 h 115"/>
                  <a:gd name="T46" fmla="*/ 8 w 182"/>
                  <a:gd name="T47" fmla="*/ 2 h 115"/>
                  <a:gd name="T48" fmla="*/ 9 w 182"/>
                  <a:gd name="T49" fmla="*/ 2 h 115"/>
                  <a:gd name="T50" fmla="*/ 10 w 182"/>
                  <a:gd name="T51" fmla="*/ 3 h 115"/>
                  <a:gd name="T52" fmla="*/ 10 w 182"/>
                  <a:gd name="T53" fmla="*/ 3 h 115"/>
                  <a:gd name="T54" fmla="*/ 10 w 182"/>
                  <a:gd name="T55" fmla="*/ 3 h 115"/>
                  <a:gd name="T56" fmla="*/ 11 w 182"/>
                  <a:gd name="T57" fmla="*/ 4 h 115"/>
                  <a:gd name="T58" fmla="*/ 11 w 182"/>
                  <a:gd name="T59" fmla="*/ 4 h 115"/>
                  <a:gd name="T60" fmla="*/ 11 w 182"/>
                  <a:gd name="T61" fmla="*/ 4 h 115"/>
                  <a:gd name="T62" fmla="*/ 12 w 182"/>
                  <a:gd name="T63" fmla="*/ 5 h 115"/>
                  <a:gd name="T64" fmla="*/ 11 w 182"/>
                  <a:gd name="T65" fmla="*/ 6 h 115"/>
                  <a:gd name="T66" fmla="*/ 11 w 182"/>
                  <a:gd name="T67" fmla="*/ 6 h 115"/>
                  <a:gd name="T68" fmla="*/ 11 w 182"/>
                  <a:gd name="T69" fmla="*/ 6 h 115"/>
                  <a:gd name="T70" fmla="*/ 11 w 182"/>
                  <a:gd name="T71" fmla="*/ 6 h 115"/>
                  <a:gd name="T72" fmla="*/ 10 w 182"/>
                  <a:gd name="T73" fmla="*/ 7 h 115"/>
                  <a:gd name="T74" fmla="*/ 10 w 182"/>
                  <a:gd name="T75" fmla="*/ 7 h 115"/>
                  <a:gd name="T76" fmla="*/ 8 w 182"/>
                  <a:gd name="T77" fmla="*/ 7 h 115"/>
                  <a:gd name="T78" fmla="*/ 8 w 182"/>
                  <a:gd name="T79" fmla="*/ 7 h 115"/>
                  <a:gd name="T80" fmla="*/ 6 w 182"/>
                  <a:gd name="T81" fmla="*/ 7 h 115"/>
                  <a:gd name="T82" fmla="*/ 6 w 182"/>
                  <a:gd name="T83" fmla="*/ 7 h 115"/>
                  <a:gd name="T84" fmla="*/ 5 w 182"/>
                  <a:gd name="T85" fmla="*/ 7 h 115"/>
                  <a:gd name="T86" fmla="*/ 4 w 182"/>
                  <a:gd name="T87" fmla="*/ 7 h 115"/>
                  <a:gd name="T88" fmla="*/ 3 w 182"/>
                  <a:gd name="T89" fmla="*/ 7 h 115"/>
                  <a:gd name="T90" fmla="*/ 3 w 182"/>
                  <a:gd name="T91" fmla="*/ 7 h 115"/>
                  <a:gd name="T92" fmla="*/ 2 w 182"/>
                  <a:gd name="T93" fmla="*/ 6 h 115"/>
                  <a:gd name="T94" fmla="*/ 2 w 182"/>
                  <a:gd name="T95" fmla="*/ 6 h 115"/>
                  <a:gd name="T96" fmla="*/ 2 w 182"/>
                  <a:gd name="T97" fmla="*/ 6 h 115"/>
                  <a:gd name="T98" fmla="*/ 2 w 182"/>
                  <a:gd name="T99" fmla="*/ 6 h 115"/>
                  <a:gd name="T100" fmla="*/ 1 w 182"/>
                  <a:gd name="T101" fmla="*/ 5 h 115"/>
                  <a:gd name="T102" fmla="*/ 1 w 182"/>
                  <a:gd name="T103" fmla="*/ 5 h 115"/>
                  <a:gd name="T104" fmla="*/ 1 w 182"/>
                  <a:gd name="T105" fmla="*/ 5 h 115"/>
                  <a:gd name="T106" fmla="*/ 1 w 182"/>
                  <a:gd name="T107" fmla="*/ 4 h 115"/>
                  <a:gd name="T108" fmla="*/ 1 w 182"/>
                  <a:gd name="T109" fmla="*/ 5 h 115"/>
                  <a:gd name="T110" fmla="*/ 0 w 182"/>
                  <a:gd name="T111" fmla="*/ 4 h 115"/>
                  <a:gd name="T112" fmla="*/ 0 w 182"/>
                  <a:gd name="T113" fmla="*/ 4 h 1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2"/>
                  <a:gd name="T172" fmla="*/ 0 h 115"/>
                  <a:gd name="T173" fmla="*/ 182 w 182"/>
                  <a:gd name="T174" fmla="*/ 115 h 1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2" h="115">
                    <a:moveTo>
                      <a:pt x="0" y="57"/>
                    </a:moveTo>
                    <a:lnTo>
                      <a:pt x="0" y="35"/>
                    </a:lnTo>
                    <a:lnTo>
                      <a:pt x="19" y="35"/>
                    </a:lnTo>
                    <a:lnTo>
                      <a:pt x="19" y="57"/>
                    </a:lnTo>
                    <a:lnTo>
                      <a:pt x="0" y="57"/>
                    </a:lnTo>
                    <a:close/>
                    <a:moveTo>
                      <a:pt x="0" y="35"/>
                    </a:moveTo>
                    <a:lnTo>
                      <a:pt x="0" y="33"/>
                    </a:lnTo>
                    <a:lnTo>
                      <a:pt x="1" y="31"/>
                    </a:lnTo>
                    <a:lnTo>
                      <a:pt x="10" y="35"/>
                    </a:lnTo>
                    <a:lnTo>
                      <a:pt x="0" y="35"/>
                    </a:lnTo>
                    <a:close/>
                    <a:moveTo>
                      <a:pt x="1" y="31"/>
                    </a:moveTo>
                    <a:lnTo>
                      <a:pt x="8" y="19"/>
                    </a:lnTo>
                    <a:lnTo>
                      <a:pt x="24" y="26"/>
                    </a:lnTo>
                    <a:lnTo>
                      <a:pt x="19" y="40"/>
                    </a:lnTo>
                    <a:lnTo>
                      <a:pt x="1" y="31"/>
                    </a:lnTo>
                    <a:close/>
                    <a:moveTo>
                      <a:pt x="25" y="25"/>
                    </a:moveTo>
                    <a:lnTo>
                      <a:pt x="25" y="26"/>
                    </a:lnTo>
                    <a:lnTo>
                      <a:pt x="24" y="26"/>
                    </a:lnTo>
                    <a:lnTo>
                      <a:pt x="17" y="23"/>
                    </a:lnTo>
                    <a:lnTo>
                      <a:pt x="25" y="25"/>
                    </a:lnTo>
                    <a:close/>
                    <a:moveTo>
                      <a:pt x="7" y="20"/>
                    </a:moveTo>
                    <a:lnTo>
                      <a:pt x="10" y="10"/>
                    </a:lnTo>
                    <a:lnTo>
                      <a:pt x="29" y="17"/>
                    </a:lnTo>
                    <a:lnTo>
                      <a:pt x="25" y="25"/>
                    </a:lnTo>
                    <a:lnTo>
                      <a:pt x="7" y="20"/>
                    </a:lnTo>
                    <a:close/>
                    <a:moveTo>
                      <a:pt x="10" y="10"/>
                    </a:moveTo>
                    <a:lnTo>
                      <a:pt x="12" y="6"/>
                    </a:lnTo>
                    <a:lnTo>
                      <a:pt x="17" y="4"/>
                    </a:lnTo>
                    <a:lnTo>
                      <a:pt x="19" y="13"/>
                    </a:lnTo>
                    <a:lnTo>
                      <a:pt x="10" y="10"/>
                    </a:lnTo>
                    <a:close/>
                    <a:moveTo>
                      <a:pt x="17" y="4"/>
                    </a:moveTo>
                    <a:lnTo>
                      <a:pt x="25" y="1"/>
                    </a:lnTo>
                    <a:lnTo>
                      <a:pt x="32" y="19"/>
                    </a:lnTo>
                    <a:lnTo>
                      <a:pt x="22" y="22"/>
                    </a:lnTo>
                    <a:lnTo>
                      <a:pt x="17" y="4"/>
                    </a:lnTo>
                    <a:close/>
                    <a:moveTo>
                      <a:pt x="25" y="1"/>
                    </a:moveTo>
                    <a:lnTo>
                      <a:pt x="28" y="0"/>
                    </a:lnTo>
                    <a:lnTo>
                      <a:pt x="29" y="0"/>
                    </a:lnTo>
                    <a:lnTo>
                      <a:pt x="29" y="10"/>
                    </a:lnTo>
                    <a:lnTo>
                      <a:pt x="25" y="1"/>
                    </a:lnTo>
                    <a:close/>
                    <a:moveTo>
                      <a:pt x="29" y="0"/>
                    </a:moveTo>
                    <a:lnTo>
                      <a:pt x="39" y="0"/>
                    </a:lnTo>
                    <a:lnTo>
                      <a:pt x="39" y="20"/>
                    </a:lnTo>
                    <a:lnTo>
                      <a:pt x="29" y="20"/>
                    </a:lnTo>
                    <a:lnTo>
                      <a:pt x="29" y="0"/>
                    </a:lnTo>
                    <a:close/>
                    <a:moveTo>
                      <a:pt x="39" y="0"/>
                    </a:moveTo>
                    <a:lnTo>
                      <a:pt x="41" y="0"/>
                    </a:lnTo>
                    <a:lnTo>
                      <a:pt x="44" y="2"/>
                    </a:lnTo>
                    <a:lnTo>
                      <a:pt x="39" y="10"/>
                    </a:lnTo>
                    <a:lnTo>
                      <a:pt x="39" y="0"/>
                    </a:lnTo>
                    <a:close/>
                    <a:moveTo>
                      <a:pt x="44" y="2"/>
                    </a:moveTo>
                    <a:lnTo>
                      <a:pt x="53" y="9"/>
                    </a:lnTo>
                    <a:lnTo>
                      <a:pt x="43" y="24"/>
                    </a:lnTo>
                    <a:lnTo>
                      <a:pt x="33" y="18"/>
                    </a:lnTo>
                    <a:lnTo>
                      <a:pt x="44" y="2"/>
                    </a:lnTo>
                    <a:close/>
                    <a:moveTo>
                      <a:pt x="45" y="25"/>
                    </a:moveTo>
                    <a:lnTo>
                      <a:pt x="44" y="25"/>
                    </a:lnTo>
                    <a:lnTo>
                      <a:pt x="43" y="24"/>
                    </a:lnTo>
                    <a:lnTo>
                      <a:pt x="48" y="17"/>
                    </a:lnTo>
                    <a:lnTo>
                      <a:pt x="45" y="25"/>
                    </a:lnTo>
                    <a:close/>
                    <a:moveTo>
                      <a:pt x="50" y="7"/>
                    </a:moveTo>
                    <a:lnTo>
                      <a:pt x="63" y="10"/>
                    </a:lnTo>
                    <a:lnTo>
                      <a:pt x="59" y="29"/>
                    </a:lnTo>
                    <a:lnTo>
                      <a:pt x="45" y="25"/>
                    </a:lnTo>
                    <a:lnTo>
                      <a:pt x="50" y="7"/>
                    </a:lnTo>
                    <a:close/>
                    <a:moveTo>
                      <a:pt x="63" y="10"/>
                    </a:moveTo>
                    <a:lnTo>
                      <a:pt x="64" y="11"/>
                    </a:lnTo>
                    <a:lnTo>
                      <a:pt x="65" y="11"/>
                    </a:lnTo>
                    <a:lnTo>
                      <a:pt x="61" y="20"/>
                    </a:lnTo>
                    <a:lnTo>
                      <a:pt x="63" y="10"/>
                    </a:lnTo>
                    <a:close/>
                    <a:moveTo>
                      <a:pt x="65" y="11"/>
                    </a:moveTo>
                    <a:lnTo>
                      <a:pt x="77" y="18"/>
                    </a:lnTo>
                    <a:lnTo>
                      <a:pt x="70" y="34"/>
                    </a:lnTo>
                    <a:lnTo>
                      <a:pt x="56" y="28"/>
                    </a:lnTo>
                    <a:lnTo>
                      <a:pt x="65" y="11"/>
                    </a:lnTo>
                    <a:close/>
                    <a:moveTo>
                      <a:pt x="71" y="35"/>
                    </a:moveTo>
                    <a:lnTo>
                      <a:pt x="70" y="35"/>
                    </a:lnTo>
                    <a:lnTo>
                      <a:pt x="70" y="34"/>
                    </a:lnTo>
                    <a:lnTo>
                      <a:pt x="73" y="26"/>
                    </a:lnTo>
                    <a:lnTo>
                      <a:pt x="71" y="35"/>
                    </a:lnTo>
                    <a:close/>
                    <a:moveTo>
                      <a:pt x="76" y="17"/>
                    </a:moveTo>
                    <a:lnTo>
                      <a:pt x="88" y="20"/>
                    </a:lnTo>
                    <a:lnTo>
                      <a:pt x="84" y="39"/>
                    </a:lnTo>
                    <a:lnTo>
                      <a:pt x="71" y="35"/>
                    </a:lnTo>
                    <a:lnTo>
                      <a:pt x="76" y="17"/>
                    </a:lnTo>
                    <a:close/>
                    <a:moveTo>
                      <a:pt x="88" y="20"/>
                    </a:moveTo>
                    <a:lnTo>
                      <a:pt x="102" y="23"/>
                    </a:lnTo>
                    <a:lnTo>
                      <a:pt x="96" y="42"/>
                    </a:lnTo>
                    <a:lnTo>
                      <a:pt x="84" y="39"/>
                    </a:lnTo>
                    <a:lnTo>
                      <a:pt x="88" y="20"/>
                    </a:lnTo>
                    <a:close/>
                    <a:moveTo>
                      <a:pt x="99" y="42"/>
                    </a:moveTo>
                    <a:lnTo>
                      <a:pt x="98" y="42"/>
                    </a:lnTo>
                    <a:lnTo>
                      <a:pt x="96" y="42"/>
                    </a:lnTo>
                    <a:lnTo>
                      <a:pt x="99" y="32"/>
                    </a:lnTo>
                    <a:lnTo>
                      <a:pt x="99" y="42"/>
                    </a:lnTo>
                    <a:close/>
                    <a:moveTo>
                      <a:pt x="99" y="23"/>
                    </a:moveTo>
                    <a:lnTo>
                      <a:pt x="115" y="23"/>
                    </a:lnTo>
                    <a:lnTo>
                      <a:pt x="115" y="42"/>
                    </a:lnTo>
                    <a:lnTo>
                      <a:pt x="99" y="42"/>
                    </a:lnTo>
                    <a:lnTo>
                      <a:pt x="99" y="23"/>
                    </a:lnTo>
                    <a:close/>
                    <a:moveTo>
                      <a:pt x="115" y="23"/>
                    </a:moveTo>
                    <a:lnTo>
                      <a:pt x="117" y="23"/>
                    </a:lnTo>
                    <a:lnTo>
                      <a:pt x="119" y="24"/>
                    </a:lnTo>
                    <a:lnTo>
                      <a:pt x="115" y="32"/>
                    </a:lnTo>
                    <a:lnTo>
                      <a:pt x="115" y="23"/>
                    </a:lnTo>
                    <a:close/>
                    <a:moveTo>
                      <a:pt x="119" y="24"/>
                    </a:moveTo>
                    <a:lnTo>
                      <a:pt x="131" y="30"/>
                    </a:lnTo>
                    <a:lnTo>
                      <a:pt x="124" y="47"/>
                    </a:lnTo>
                    <a:lnTo>
                      <a:pt x="110" y="41"/>
                    </a:lnTo>
                    <a:lnTo>
                      <a:pt x="119" y="24"/>
                    </a:lnTo>
                    <a:close/>
                    <a:moveTo>
                      <a:pt x="124" y="47"/>
                    </a:moveTo>
                    <a:lnTo>
                      <a:pt x="124" y="47"/>
                    </a:lnTo>
                    <a:lnTo>
                      <a:pt x="127" y="39"/>
                    </a:lnTo>
                    <a:lnTo>
                      <a:pt x="124" y="47"/>
                    </a:lnTo>
                    <a:close/>
                    <a:moveTo>
                      <a:pt x="131" y="30"/>
                    </a:moveTo>
                    <a:lnTo>
                      <a:pt x="147" y="36"/>
                    </a:lnTo>
                    <a:lnTo>
                      <a:pt x="140" y="54"/>
                    </a:lnTo>
                    <a:lnTo>
                      <a:pt x="124" y="47"/>
                    </a:lnTo>
                    <a:lnTo>
                      <a:pt x="131" y="30"/>
                    </a:lnTo>
                    <a:close/>
                    <a:moveTo>
                      <a:pt x="147" y="36"/>
                    </a:moveTo>
                    <a:lnTo>
                      <a:pt x="148" y="36"/>
                    </a:lnTo>
                    <a:lnTo>
                      <a:pt x="149" y="38"/>
                    </a:lnTo>
                    <a:lnTo>
                      <a:pt x="143" y="45"/>
                    </a:lnTo>
                    <a:lnTo>
                      <a:pt x="147" y="36"/>
                    </a:lnTo>
                    <a:close/>
                    <a:moveTo>
                      <a:pt x="149" y="38"/>
                    </a:moveTo>
                    <a:lnTo>
                      <a:pt x="162" y="47"/>
                    </a:lnTo>
                    <a:lnTo>
                      <a:pt x="150" y="62"/>
                    </a:lnTo>
                    <a:lnTo>
                      <a:pt x="138" y="53"/>
                    </a:lnTo>
                    <a:lnTo>
                      <a:pt x="149" y="38"/>
                    </a:lnTo>
                    <a:close/>
                    <a:moveTo>
                      <a:pt x="162" y="47"/>
                    </a:moveTo>
                    <a:lnTo>
                      <a:pt x="162" y="47"/>
                    </a:lnTo>
                    <a:lnTo>
                      <a:pt x="163" y="47"/>
                    </a:lnTo>
                    <a:lnTo>
                      <a:pt x="156" y="54"/>
                    </a:lnTo>
                    <a:lnTo>
                      <a:pt x="162" y="47"/>
                    </a:lnTo>
                    <a:close/>
                    <a:moveTo>
                      <a:pt x="163" y="47"/>
                    </a:moveTo>
                    <a:lnTo>
                      <a:pt x="172" y="57"/>
                    </a:lnTo>
                    <a:lnTo>
                      <a:pt x="159" y="71"/>
                    </a:lnTo>
                    <a:lnTo>
                      <a:pt x="149" y="62"/>
                    </a:lnTo>
                    <a:lnTo>
                      <a:pt x="163" y="47"/>
                    </a:lnTo>
                    <a:close/>
                    <a:moveTo>
                      <a:pt x="172" y="57"/>
                    </a:moveTo>
                    <a:lnTo>
                      <a:pt x="173" y="58"/>
                    </a:lnTo>
                    <a:lnTo>
                      <a:pt x="165" y="64"/>
                    </a:lnTo>
                    <a:lnTo>
                      <a:pt x="172" y="57"/>
                    </a:lnTo>
                    <a:close/>
                    <a:moveTo>
                      <a:pt x="173" y="58"/>
                    </a:moveTo>
                    <a:lnTo>
                      <a:pt x="180" y="68"/>
                    </a:lnTo>
                    <a:lnTo>
                      <a:pt x="164" y="79"/>
                    </a:lnTo>
                    <a:lnTo>
                      <a:pt x="158" y="69"/>
                    </a:lnTo>
                    <a:lnTo>
                      <a:pt x="173" y="58"/>
                    </a:lnTo>
                    <a:close/>
                    <a:moveTo>
                      <a:pt x="180" y="68"/>
                    </a:moveTo>
                    <a:lnTo>
                      <a:pt x="182" y="72"/>
                    </a:lnTo>
                    <a:lnTo>
                      <a:pt x="181" y="76"/>
                    </a:lnTo>
                    <a:lnTo>
                      <a:pt x="172" y="74"/>
                    </a:lnTo>
                    <a:lnTo>
                      <a:pt x="180" y="68"/>
                    </a:lnTo>
                    <a:close/>
                    <a:moveTo>
                      <a:pt x="181" y="76"/>
                    </a:moveTo>
                    <a:lnTo>
                      <a:pt x="178" y="86"/>
                    </a:lnTo>
                    <a:lnTo>
                      <a:pt x="160" y="81"/>
                    </a:lnTo>
                    <a:lnTo>
                      <a:pt x="163" y="71"/>
                    </a:lnTo>
                    <a:lnTo>
                      <a:pt x="181" y="76"/>
                    </a:lnTo>
                    <a:close/>
                    <a:moveTo>
                      <a:pt x="178" y="86"/>
                    </a:moveTo>
                    <a:lnTo>
                      <a:pt x="178" y="87"/>
                    </a:lnTo>
                    <a:lnTo>
                      <a:pt x="176" y="88"/>
                    </a:lnTo>
                    <a:lnTo>
                      <a:pt x="169" y="83"/>
                    </a:lnTo>
                    <a:lnTo>
                      <a:pt x="178" y="86"/>
                    </a:lnTo>
                    <a:close/>
                    <a:moveTo>
                      <a:pt x="176" y="88"/>
                    </a:moveTo>
                    <a:lnTo>
                      <a:pt x="170" y="98"/>
                    </a:lnTo>
                    <a:lnTo>
                      <a:pt x="154" y="87"/>
                    </a:lnTo>
                    <a:lnTo>
                      <a:pt x="161" y="78"/>
                    </a:lnTo>
                    <a:lnTo>
                      <a:pt x="176" y="88"/>
                    </a:lnTo>
                    <a:close/>
                    <a:moveTo>
                      <a:pt x="170" y="98"/>
                    </a:moveTo>
                    <a:lnTo>
                      <a:pt x="169" y="100"/>
                    </a:lnTo>
                    <a:lnTo>
                      <a:pt x="165" y="101"/>
                    </a:lnTo>
                    <a:lnTo>
                      <a:pt x="162" y="93"/>
                    </a:lnTo>
                    <a:lnTo>
                      <a:pt x="170" y="98"/>
                    </a:lnTo>
                    <a:close/>
                    <a:moveTo>
                      <a:pt x="165" y="101"/>
                    </a:moveTo>
                    <a:lnTo>
                      <a:pt x="150" y="108"/>
                    </a:lnTo>
                    <a:lnTo>
                      <a:pt x="143" y="90"/>
                    </a:lnTo>
                    <a:lnTo>
                      <a:pt x="159" y="84"/>
                    </a:lnTo>
                    <a:lnTo>
                      <a:pt x="165" y="101"/>
                    </a:lnTo>
                    <a:close/>
                    <a:moveTo>
                      <a:pt x="150" y="108"/>
                    </a:moveTo>
                    <a:lnTo>
                      <a:pt x="149" y="108"/>
                    </a:lnTo>
                    <a:lnTo>
                      <a:pt x="147" y="99"/>
                    </a:lnTo>
                    <a:lnTo>
                      <a:pt x="150" y="108"/>
                    </a:lnTo>
                    <a:close/>
                    <a:moveTo>
                      <a:pt x="149" y="108"/>
                    </a:moveTo>
                    <a:lnTo>
                      <a:pt x="124" y="115"/>
                    </a:lnTo>
                    <a:lnTo>
                      <a:pt x="119" y="96"/>
                    </a:lnTo>
                    <a:lnTo>
                      <a:pt x="145" y="89"/>
                    </a:lnTo>
                    <a:lnTo>
                      <a:pt x="149" y="108"/>
                    </a:lnTo>
                    <a:close/>
                    <a:moveTo>
                      <a:pt x="124" y="115"/>
                    </a:moveTo>
                    <a:lnTo>
                      <a:pt x="122" y="115"/>
                    </a:lnTo>
                    <a:lnTo>
                      <a:pt x="121" y="115"/>
                    </a:lnTo>
                    <a:lnTo>
                      <a:pt x="121" y="106"/>
                    </a:lnTo>
                    <a:lnTo>
                      <a:pt x="124" y="115"/>
                    </a:lnTo>
                    <a:close/>
                    <a:moveTo>
                      <a:pt x="121" y="115"/>
                    </a:moveTo>
                    <a:lnTo>
                      <a:pt x="96" y="115"/>
                    </a:lnTo>
                    <a:lnTo>
                      <a:pt x="96" y="96"/>
                    </a:lnTo>
                    <a:lnTo>
                      <a:pt x="121" y="96"/>
                    </a:lnTo>
                    <a:lnTo>
                      <a:pt x="121" y="115"/>
                    </a:lnTo>
                    <a:close/>
                    <a:moveTo>
                      <a:pt x="96" y="115"/>
                    </a:moveTo>
                    <a:lnTo>
                      <a:pt x="95" y="115"/>
                    </a:lnTo>
                    <a:lnTo>
                      <a:pt x="96" y="106"/>
                    </a:lnTo>
                    <a:lnTo>
                      <a:pt x="96" y="115"/>
                    </a:lnTo>
                    <a:close/>
                    <a:moveTo>
                      <a:pt x="95" y="115"/>
                    </a:moveTo>
                    <a:lnTo>
                      <a:pt x="70" y="111"/>
                    </a:lnTo>
                    <a:lnTo>
                      <a:pt x="72" y="93"/>
                    </a:lnTo>
                    <a:lnTo>
                      <a:pt x="97" y="96"/>
                    </a:lnTo>
                    <a:lnTo>
                      <a:pt x="95" y="115"/>
                    </a:lnTo>
                    <a:close/>
                    <a:moveTo>
                      <a:pt x="70" y="111"/>
                    </a:moveTo>
                    <a:lnTo>
                      <a:pt x="68" y="111"/>
                    </a:lnTo>
                    <a:lnTo>
                      <a:pt x="71" y="103"/>
                    </a:lnTo>
                    <a:lnTo>
                      <a:pt x="70" y="111"/>
                    </a:lnTo>
                    <a:close/>
                    <a:moveTo>
                      <a:pt x="68" y="111"/>
                    </a:moveTo>
                    <a:lnTo>
                      <a:pt x="53" y="108"/>
                    </a:lnTo>
                    <a:lnTo>
                      <a:pt x="56" y="89"/>
                    </a:lnTo>
                    <a:lnTo>
                      <a:pt x="72" y="93"/>
                    </a:lnTo>
                    <a:lnTo>
                      <a:pt x="68" y="111"/>
                    </a:lnTo>
                    <a:close/>
                    <a:moveTo>
                      <a:pt x="53" y="108"/>
                    </a:moveTo>
                    <a:lnTo>
                      <a:pt x="52" y="108"/>
                    </a:lnTo>
                    <a:lnTo>
                      <a:pt x="51" y="108"/>
                    </a:lnTo>
                    <a:lnTo>
                      <a:pt x="54" y="99"/>
                    </a:lnTo>
                    <a:lnTo>
                      <a:pt x="53" y="108"/>
                    </a:lnTo>
                    <a:close/>
                    <a:moveTo>
                      <a:pt x="51" y="108"/>
                    </a:moveTo>
                    <a:lnTo>
                      <a:pt x="35" y="101"/>
                    </a:lnTo>
                    <a:lnTo>
                      <a:pt x="42" y="84"/>
                    </a:lnTo>
                    <a:lnTo>
                      <a:pt x="57" y="90"/>
                    </a:lnTo>
                    <a:lnTo>
                      <a:pt x="51" y="108"/>
                    </a:lnTo>
                    <a:close/>
                    <a:moveTo>
                      <a:pt x="35" y="101"/>
                    </a:moveTo>
                    <a:lnTo>
                      <a:pt x="34" y="101"/>
                    </a:lnTo>
                    <a:lnTo>
                      <a:pt x="33" y="100"/>
                    </a:lnTo>
                    <a:lnTo>
                      <a:pt x="39" y="93"/>
                    </a:lnTo>
                    <a:lnTo>
                      <a:pt x="35" y="101"/>
                    </a:lnTo>
                    <a:close/>
                    <a:moveTo>
                      <a:pt x="33" y="100"/>
                    </a:moveTo>
                    <a:lnTo>
                      <a:pt x="23" y="94"/>
                    </a:lnTo>
                    <a:lnTo>
                      <a:pt x="34" y="78"/>
                    </a:lnTo>
                    <a:lnTo>
                      <a:pt x="44" y="85"/>
                    </a:lnTo>
                    <a:lnTo>
                      <a:pt x="33" y="100"/>
                    </a:lnTo>
                    <a:close/>
                    <a:moveTo>
                      <a:pt x="23" y="94"/>
                    </a:moveTo>
                    <a:lnTo>
                      <a:pt x="23" y="94"/>
                    </a:lnTo>
                    <a:lnTo>
                      <a:pt x="22" y="93"/>
                    </a:lnTo>
                    <a:lnTo>
                      <a:pt x="29" y="86"/>
                    </a:lnTo>
                    <a:lnTo>
                      <a:pt x="23" y="94"/>
                    </a:lnTo>
                    <a:close/>
                    <a:moveTo>
                      <a:pt x="22" y="93"/>
                    </a:moveTo>
                    <a:lnTo>
                      <a:pt x="12" y="84"/>
                    </a:lnTo>
                    <a:lnTo>
                      <a:pt x="27" y="71"/>
                    </a:lnTo>
                    <a:lnTo>
                      <a:pt x="35" y="79"/>
                    </a:lnTo>
                    <a:lnTo>
                      <a:pt x="22" y="93"/>
                    </a:lnTo>
                    <a:close/>
                    <a:moveTo>
                      <a:pt x="12" y="84"/>
                    </a:moveTo>
                    <a:lnTo>
                      <a:pt x="11" y="83"/>
                    </a:lnTo>
                    <a:lnTo>
                      <a:pt x="11" y="81"/>
                    </a:lnTo>
                    <a:lnTo>
                      <a:pt x="19" y="77"/>
                    </a:lnTo>
                    <a:lnTo>
                      <a:pt x="12" y="84"/>
                    </a:lnTo>
                    <a:close/>
                    <a:moveTo>
                      <a:pt x="11" y="81"/>
                    </a:moveTo>
                    <a:lnTo>
                      <a:pt x="8" y="75"/>
                    </a:lnTo>
                    <a:lnTo>
                      <a:pt x="24" y="66"/>
                    </a:lnTo>
                    <a:lnTo>
                      <a:pt x="28" y="73"/>
                    </a:lnTo>
                    <a:lnTo>
                      <a:pt x="11" y="81"/>
                    </a:lnTo>
                    <a:close/>
                    <a:moveTo>
                      <a:pt x="8" y="75"/>
                    </a:moveTo>
                    <a:lnTo>
                      <a:pt x="5" y="68"/>
                    </a:lnTo>
                    <a:lnTo>
                      <a:pt x="21" y="60"/>
                    </a:lnTo>
                    <a:lnTo>
                      <a:pt x="24" y="66"/>
                    </a:lnTo>
                    <a:lnTo>
                      <a:pt x="8" y="75"/>
                    </a:lnTo>
                    <a:close/>
                    <a:moveTo>
                      <a:pt x="20" y="57"/>
                    </a:moveTo>
                    <a:lnTo>
                      <a:pt x="21" y="58"/>
                    </a:lnTo>
                    <a:lnTo>
                      <a:pt x="21" y="60"/>
                    </a:lnTo>
                    <a:lnTo>
                      <a:pt x="13" y="64"/>
                    </a:lnTo>
                    <a:lnTo>
                      <a:pt x="20" y="57"/>
                    </a:lnTo>
                    <a:close/>
                    <a:moveTo>
                      <a:pt x="7" y="71"/>
                    </a:moveTo>
                    <a:lnTo>
                      <a:pt x="3" y="67"/>
                    </a:lnTo>
                    <a:lnTo>
                      <a:pt x="17" y="54"/>
                    </a:lnTo>
                    <a:lnTo>
                      <a:pt x="20" y="57"/>
                    </a:lnTo>
                    <a:lnTo>
                      <a:pt x="7" y="71"/>
                    </a:lnTo>
                    <a:close/>
                    <a:moveTo>
                      <a:pt x="3" y="67"/>
                    </a:moveTo>
                    <a:lnTo>
                      <a:pt x="0" y="65"/>
                    </a:lnTo>
                    <a:lnTo>
                      <a:pt x="0" y="61"/>
                    </a:lnTo>
                    <a:lnTo>
                      <a:pt x="10" y="61"/>
                    </a:lnTo>
                    <a:lnTo>
                      <a:pt x="3" y="67"/>
                    </a:lnTo>
                    <a:close/>
                    <a:moveTo>
                      <a:pt x="0" y="61"/>
                    </a:moveTo>
                    <a:lnTo>
                      <a:pt x="0" y="57"/>
                    </a:lnTo>
                    <a:lnTo>
                      <a:pt x="19" y="57"/>
                    </a:lnTo>
                    <a:lnTo>
                      <a:pt x="19" y="61"/>
                    </a:lnTo>
                    <a:lnTo>
                      <a:pt x="0"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4" name="Freeform 1927">
                <a:extLst>
                  <a:ext uri="{FF2B5EF4-FFF2-40B4-BE49-F238E27FC236}">
                    <a16:creationId xmlns:a16="http://schemas.microsoft.com/office/drawing/2014/main" id="{58F1070A-A7A9-4D01-8BF3-00B035793E43}"/>
                  </a:ext>
                </a:extLst>
              </p:cNvPr>
              <p:cNvSpPr>
                <a:spLocks noEditPoints="1"/>
              </p:cNvSpPr>
              <p:nvPr/>
            </p:nvSpPr>
            <p:spPr bwMode="auto">
              <a:xfrm>
                <a:off x="2710" y="1862"/>
                <a:ext cx="35" cy="69"/>
              </a:xfrm>
              <a:custGeom>
                <a:avLst/>
                <a:gdLst>
                  <a:gd name="T0" fmla="*/ 2 w 144"/>
                  <a:gd name="T1" fmla="*/ 4 h 275"/>
                  <a:gd name="T2" fmla="*/ 2 w 144"/>
                  <a:gd name="T3" fmla="*/ 1 h 275"/>
                  <a:gd name="T4" fmla="*/ 3 w 144"/>
                  <a:gd name="T5" fmla="*/ 0 h 275"/>
                  <a:gd name="T6" fmla="*/ 3 w 144"/>
                  <a:gd name="T7" fmla="*/ 0 h 275"/>
                  <a:gd name="T8" fmla="*/ 3 w 144"/>
                  <a:gd name="T9" fmla="*/ 0 h 275"/>
                  <a:gd name="T10" fmla="*/ 3 w 144"/>
                  <a:gd name="T11" fmla="*/ 1 h 275"/>
                  <a:gd name="T12" fmla="*/ 5 w 144"/>
                  <a:gd name="T13" fmla="*/ 1 h 275"/>
                  <a:gd name="T14" fmla="*/ 6 w 144"/>
                  <a:gd name="T15" fmla="*/ 3 h 275"/>
                  <a:gd name="T16" fmla="*/ 6 w 144"/>
                  <a:gd name="T17" fmla="*/ 3 h 275"/>
                  <a:gd name="T18" fmla="*/ 6 w 144"/>
                  <a:gd name="T19" fmla="*/ 3 h 275"/>
                  <a:gd name="T20" fmla="*/ 5 w 144"/>
                  <a:gd name="T21" fmla="*/ 4 h 275"/>
                  <a:gd name="T22" fmla="*/ 7 w 144"/>
                  <a:gd name="T23" fmla="*/ 6 h 275"/>
                  <a:gd name="T24" fmla="*/ 8 w 144"/>
                  <a:gd name="T25" fmla="*/ 9 h 275"/>
                  <a:gd name="T26" fmla="*/ 8 w 144"/>
                  <a:gd name="T27" fmla="*/ 9 h 275"/>
                  <a:gd name="T28" fmla="*/ 8 w 144"/>
                  <a:gd name="T29" fmla="*/ 9 h 275"/>
                  <a:gd name="T30" fmla="*/ 7 w 144"/>
                  <a:gd name="T31" fmla="*/ 9 h 275"/>
                  <a:gd name="T32" fmla="*/ 9 w 144"/>
                  <a:gd name="T33" fmla="*/ 12 h 275"/>
                  <a:gd name="T34" fmla="*/ 9 w 144"/>
                  <a:gd name="T35" fmla="*/ 14 h 275"/>
                  <a:gd name="T36" fmla="*/ 9 w 144"/>
                  <a:gd name="T37" fmla="*/ 14 h 275"/>
                  <a:gd name="T38" fmla="*/ 9 w 144"/>
                  <a:gd name="T39" fmla="*/ 14 h 275"/>
                  <a:gd name="T40" fmla="*/ 7 w 144"/>
                  <a:gd name="T41" fmla="*/ 14 h 275"/>
                  <a:gd name="T42" fmla="*/ 7 w 144"/>
                  <a:gd name="T43" fmla="*/ 16 h 275"/>
                  <a:gd name="T44" fmla="*/ 6 w 144"/>
                  <a:gd name="T45" fmla="*/ 17 h 275"/>
                  <a:gd name="T46" fmla="*/ 6 w 144"/>
                  <a:gd name="T47" fmla="*/ 17 h 275"/>
                  <a:gd name="T48" fmla="*/ 6 w 144"/>
                  <a:gd name="T49" fmla="*/ 17 h 275"/>
                  <a:gd name="T50" fmla="*/ 6 w 144"/>
                  <a:gd name="T51" fmla="*/ 16 h 275"/>
                  <a:gd name="T52" fmla="*/ 4 w 144"/>
                  <a:gd name="T53" fmla="*/ 17 h 275"/>
                  <a:gd name="T54" fmla="*/ 2 w 144"/>
                  <a:gd name="T55" fmla="*/ 16 h 275"/>
                  <a:gd name="T56" fmla="*/ 2 w 144"/>
                  <a:gd name="T57" fmla="*/ 16 h 275"/>
                  <a:gd name="T58" fmla="*/ 2 w 144"/>
                  <a:gd name="T59" fmla="*/ 16 h 275"/>
                  <a:gd name="T60" fmla="*/ 3 w 144"/>
                  <a:gd name="T61" fmla="*/ 16 h 275"/>
                  <a:gd name="T62" fmla="*/ 1 w 144"/>
                  <a:gd name="T63" fmla="*/ 15 h 275"/>
                  <a:gd name="T64" fmla="*/ 1 w 144"/>
                  <a:gd name="T65" fmla="*/ 13 h 275"/>
                  <a:gd name="T66" fmla="*/ 1 w 144"/>
                  <a:gd name="T67" fmla="*/ 13 h 275"/>
                  <a:gd name="T68" fmla="*/ 1 w 144"/>
                  <a:gd name="T69" fmla="*/ 13 h 275"/>
                  <a:gd name="T70" fmla="*/ 2 w 144"/>
                  <a:gd name="T71" fmla="*/ 13 h 275"/>
                  <a:gd name="T72" fmla="*/ 0 w 144"/>
                  <a:gd name="T73" fmla="*/ 11 h 275"/>
                  <a:gd name="T74" fmla="*/ 0 w 144"/>
                  <a:gd name="T75" fmla="*/ 10 h 275"/>
                  <a:gd name="T76" fmla="*/ 0 w 144"/>
                  <a:gd name="T77" fmla="*/ 10 h 275"/>
                  <a:gd name="T78" fmla="*/ 0 w 144"/>
                  <a:gd name="T79" fmla="*/ 10 h 275"/>
                  <a:gd name="T80" fmla="*/ 1 w 144"/>
                  <a:gd name="T81" fmla="*/ 9 h 275"/>
                  <a:gd name="T82" fmla="*/ 0 w 144"/>
                  <a:gd name="T83" fmla="*/ 7 h 275"/>
                  <a:gd name="T84" fmla="*/ 0 w 144"/>
                  <a:gd name="T85" fmla="*/ 6 h 275"/>
                  <a:gd name="T86" fmla="*/ 0 w 144"/>
                  <a:gd name="T87" fmla="*/ 6 h 275"/>
                  <a:gd name="T88" fmla="*/ 0 w 144"/>
                  <a:gd name="T89" fmla="*/ 6 h 275"/>
                  <a:gd name="T90" fmla="*/ 1 w 144"/>
                  <a:gd name="T91" fmla="*/ 6 h 275"/>
                  <a:gd name="T92" fmla="*/ 0 w 144"/>
                  <a:gd name="T93" fmla="*/ 4 h 275"/>
                  <a:gd name="T94" fmla="*/ 0 w 144"/>
                  <a:gd name="T95" fmla="*/ 3 h 27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44"/>
                  <a:gd name="T145" fmla="*/ 0 h 275"/>
                  <a:gd name="T146" fmla="*/ 144 w 144"/>
                  <a:gd name="T147" fmla="*/ 275 h 27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44" h="275">
                    <a:moveTo>
                      <a:pt x="10" y="47"/>
                    </a:moveTo>
                    <a:lnTo>
                      <a:pt x="27" y="13"/>
                    </a:lnTo>
                    <a:lnTo>
                      <a:pt x="45" y="21"/>
                    </a:lnTo>
                    <a:lnTo>
                      <a:pt x="28" y="55"/>
                    </a:lnTo>
                    <a:lnTo>
                      <a:pt x="10" y="47"/>
                    </a:lnTo>
                    <a:close/>
                    <a:moveTo>
                      <a:pt x="27" y="13"/>
                    </a:moveTo>
                    <a:lnTo>
                      <a:pt x="28" y="9"/>
                    </a:lnTo>
                    <a:lnTo>
                      <a:pt x="32" y="8"/>
                    </a:lnTo>
                    <a:lnTo>
                      <a:pt x="36" y="17"/>
                    </a:lnTo>
                    <a:lnTo>
                      <a:pt x="27" y="13"/>
                    </a:lnTo>
                    <a:close/>
                    <a:moveTo>
                      <a:pt x="32" y="8"/>
                    </a:moveTo>
                    <a:lnTo>
                      <a:pt x="51" y="1"/>
                    </a:lnTo>
                    <a:lnTo>
                      <a:pt x="58" y="19"/>
                    </a:lnTo>
                    <a:lnTo>
                      <a:pt x="39" y="25"/>
                    </a:lnTo>
                    <a:lnTo>
                      <a:pt x="32" y="8"/>
                    </a:lnTo>
                    <a:close/>
                    <a:moveTo>
                      <a:pt x="51" y="1"/>
                    </a:moveTo>
                    <a:lnTo>
                      <a:pt x="56" y="0"/>
                    </a:lnTo>
                    <a:lnTo>
                      <a:pt x="60" y="2"/>
                    </a:lnTo>
                    <a:lnTo>
                      <a:pt x="54" y="10"/>
                    </a:lnTo>
                    <a:lnTo>
                      <a:pt x="51" y="1"/>
                    </a:lnTo>
                    <a:close/>
                    <a:moveTo>
                      <a:pt x="60" y="2"/>
                    </a:moveTo>
                    <a:lnTo>
                      <a:pt x="79" y="15"/>
                    </a:lnTo>
                    <a:lnTo>
                      <a:pt x="69" y="31"/>
                    </a:lnTo>
                    <a:lnTo>
                      <a:pt x="49" y="18"/>
                    </a:lnTo>
                    <a:lnTo>
                      <a:pt x="60" y="2"/>
                    </a:lnTo>
                    <a:close/>
                    <a:moveTo>
                      <a:pt x="79" y="15"/>
                    </a:moveTo>
                    <a:lnTo>
                      <a:pt x="80" y="15"/>
                    </a:lnTo>
                    <a:lnTo>
                      <a:pt x="81" y="18"/>
                    </a:lnTo>
                    <a:lnTo>
                      <a:pt x="73" y="23"/>
                    </a:lnTo>
                    <a:lnTo>
                      <a:pt x="79" y="15"/>
                    </a:lnTo>
                    <a:close/>
                    <a:moveTo>
                      <a:pt x="81" y="18"/>
                    </a:moveTo>
                    <a:lnTo>
                      <a:pt x="103" y="45"/>
                    </a:lnTo>
                    <a:lnTo>
                      <a:pt x="89" y="57"/>
                    </a:lnTo>
                    <a:lnTo>
                      <a:pt x="67" y="29"/>
                    </a:lnTo>
                    <a:lnTo>
                      <a:pt x="81" y="18"/>
                    </a:lnTo>
                    <a:close/>
                    <a:moveTo>
                      <a:pt x="103" y="45"/>
                    </a:moveTo>
                    <a:lnTo>
                      <a:pt x="104" y="46"/>
                    </a:lnTo>
                    <a:lnTo>
                      <a:pt x="104" y="47"/>
                    </a:lnTo>
                    <a:lnTo>
                      <a:pt x="96" y="52"/>
                    </a:lnTo>
                    <a:lnTo>
                      <a:pt x="103" y="45"/>
                    </a:lnTo>
                    <a:close/>
                    <a:moveTo>
                      <a:pt x="104" y="47"/>
                    </a:moveTo>
                    <a:lnTo>
                      <a:pt x="124" y="89"/>
                    </a:lnTo>
                    <a:lnTo>
                      <a:pt x="106" y="97"/>
                    </a:lnTo>
                    <a:lnTo>
                      <a:pt x="88" y="55"/>
                    </a:lnTo>
                    <a:lnTo>
                      <a:pt x="104" y="47"/>
                    </a:lnTo>
                    <a:close/>
                    <a:moveTo>
                      <a:pt x="124" y="89"/>
                    </a:moveTo>
                    <a:lnTo>
                      <a:pt x="124" y="89"/>
                    </a:lnTo>
                    <a:lnTo>
                      <a:pt x="124" y="90"/>
                    </a:lnTo>
                    <a:lnTo>
                      <a:pt x="115" y="93"/>
                    </a:lnTo>
                    <a:lnTo>
                      <a:pt x="124" y="89"/>
                    </a:lnTo>
                    <a:close/>
                    <a:moveTo>
                      <a:pt x="124" y="90"/>
                    </a:moveTo>
                    <a:lnTo>
                      <a:pt x="137" y="135"/>
                    </a:lnTo>
                    <a:lnTo>
                      <a:pt x="118" y="140"/>
                    </a:lnTo>
                    <a:lnTo>
                      <a:pt x="106" y="96"/>
                    </a:lnTo>
                    <a:lnTo>
                      <a:pt x="124" y="90"/>
                    </a:lnTo>
                    <a:close/>
                    <a:moveTo>
                      <a:pt x="137" y="135"/>
                    </a:moveTo>
                    <a:lnTo>
                      <a:pt x="137" y="136"/>
                    </a:lnTo>
                    <a:lnTo>
                      <a:pt x="127" y="138"/>
                    </a:lnTo>
                    <a:lnTo>
                      <a:pt x="137" y="135"/>
                    </a:lnTo>
                    <a:close/>
                    <a:moveTo>
                      <a:pt x="137" y="136"/>
                    </a:moveTo>
                    <a:lnTo>
                      <a:pt x="144" y="181"/>
                    </a:lnTo>
                    <a:lnTo>
                      <a:pt x="125" y="183"/>
                    </a:lnTo>
                    <a:lnTo>
                      <a:pt x="118" y="139"/>
                    </a:lnTo>
                    <a:lnTo>
                      <a:pt x="137" y="136"/>
                    </a:lnTo>
                    <a:close/>
                    <a:moveTo>
                      <a:pt x="144" y="181"/>
                    </a:moveTo>
                    <a:lnTo>
                      <a:pt x="144" y="181"/>
                    </a:lnTo>
                    <a:lnTo>
                      <a:pt x="144" y="182"/>
                    </a:lnTo>
                    <a:lnTo>
                      <a:pt x="134" y="182"/>
                    </a:lnTo>
                    <a:lnTo>
                      <a:pt x="144" y="181"/>
                    </a:lnTo>
                    <a:close/>
                    <a:moveTo>
                      <a:pt x="144" y="182"/>
                    </a:moveTo>
                    <a:lnTo>
                      <a:pt x="144" y="223"/>
                    </a:lnTo>
                    <a:lnTo>
                      <a:pt x="124" y="223"/>
                    </a:lnTo>
                    <a:lnTo>
                      <a:pt x="124" y="182"/>
                    </a:lnTo>
                    <a:lnTo>
                      <a:pt x="144" y="182"/>
                    </a:lnTo>
                    <a:close/>
                    <a:moveTo>
                      <a:pt x="144" y="223"/>
                    </a:moveTo>
                    <a:lnTo>
                      <a:pt x="144" y="225"/>
                    </a:lnTo>
                    <a:lnTo>
                      <a:pt x="143" y="227"/>
                    </a:lnTo>
                    <a:lnTo>
                      <a:pt x="134" y="223"/>
                    </a:lnTo>
                    <a:lnTo>
                      <a:pt x="144" y="223"/>
                    </a:lnTo>
                    <a:close/>
                    <a:moveTo>
                      <a:pt x="143" y="227"/>
                    </a:moveTo>
                    <a:lnTo>
                      <a:pt x="129" y="256"/>
                    </a:lnTo>
                    <a:lnTo>
                      <a:pt x="113" y="248"/>
                    </a:lnTo>
                    <a:lnTo>
                      <a:pt x="125" y="219"/>
                    </a:lnTo>
                    <a:lnTo>
                      <a:pt x="143" y="227"/>
                    </a:lnTo>
                    <a:close/>
                    <a:moveTo>
                      <a:pt x="129" y="256"/>
                    </a:moveTo>
                    <a:lnTo>
                      <a:pt x="128" y="259"/>
                    </a:lnTo>
                    <a:lnTo>
                      <a:pt x="125" y="260"/>
                    </a:lnTo>
                    <a:lnTo>
                      <a:pt x="122" y="251"/>
                    </a:lnTo>
                    <a:lnTo>
                      <a:pt x="129" y="256"/>
                    </a:lnTo>
                    <a:close/>
                    <a:moveTo>
                      <a:pt x="125" y="260"/>
                    </a:moveTo>
                    <a:lnTo>
                      <a:pt x="100" y="273"/>
                    </a:lnTo>
                    <a:lnTo>
                      <a:pt x="92" y="256"/>
                    </a:lnTo>
                    <a:lnTo>
                      <a:pt x="117" y="244"/>
                    </a:lnTo>
                    <a:lnTo>
                      <a:pt x="125" y="260"/>
                    </a:lnTo>
                    <a:close/>
                    <a:moveTo>
                      <a:pt x="100" y="273"/>
                    </a:moveTo>
                    <a:lnTo>
                      <a:pt x="99" y="275"/>
                    </a:lnTo>
                    <a:lnTo>
                      <a:pt x="96" y="275"/>
                    </a:lnTo>
                    <a:lnTo>
                      <a:pt x="96" y="265"/>
                    </a:lnTo>
                    <a:lnTo>
                      <a:pt x="100" y="273"/>
                    </a:lnTo>
                    <a:close/>
                    <a:moveTo>
                      <a:pt x="96" y="275"/>
                    </a:moveTo>
                    <a:lnTo>
                      <a:pt x="70" y="275"/>
                    </a:lnTo>
                    <a:lnTo>
                      <a:pt x="70" y="255"/>
                    </a:lnTo>
                    <a:lnTo>
                      <a:pt x="96" y="255"/>
                    </a:lnTo>
                    <a:lnTo>
                      <a:pt x="96" y="275"/>
                    </a:lnTo>
                    <a:close/>
                    <a:moveTo>
                      <a:pt x="70" y="275"/>
                    </a:moveTo>
                    <a:lnTo>
                      <a:pt x="68" y="275"/>
                    </a:lnTo>
                    <a:lnTo>
                      <a:pt x="65" y="272"/>
                    </a:lnTo>
                    <a:lnTo>
                      <a:pt x="70" y="265"/>
                    </a:lnTo>
                    <a:lnTo>
                      <a:pt x="70" y="275"/>
                    </a:lnTo>
                    <a:close/>
                    <a:moveTo>
                      <a:pt x="65" y="272"/>
                    </a:moveTo>
                    <a:lnTo>
                      <a:pt x="43" y="260"/>
                    </a:lnTo>
                    <a:lnTo>
                      <a:pt x="53" y="244"/>
                    </a:lnTo>
                    <a:lnTo>
                      <a:pt x="75" y="256"/>
                    </a:lnTo>
                    <a:lnTo>
                      <a:pt x="65" y="272"/>
                    </a:lnTo>
                    <a:close/>
                    <a:moveTo>
                      <a:pt x="43" y="260"/>
                    </a:moveTo>
                    <a:lnTo>
                      <a:pt x="42" y="259"/>
                    </a:lnTo>
                    <a:lnTo>
                      <a:pt x="41" y="258"/>
                    </a:lnTo>
                    <a:lnTo>
                      <a:pt x="48" y="251"/>
                    </a:lnTo>
                    <a:lnTo>
                      <a:pt x="43" y="260"/>
                    </a:lnTo>
                    <a:close/>
                    <a:moveTo>
                      <a:pt x="41" y="258"/>
                    </a:moveTo>
                    <a:lnTo>
                      <a:pt x="25" y="239"/>
                    </a:lnTo>
                    <a:lnTo>
                      <a:pt x="40" y="227"/>
                    </a:lnTo>
                    <a:lnTo>
                      <a:pt x="56" y="246"/>
                    </a:lnTo>
                    <a:lnTo>
                      <a:pt x="41" y="258"/>
                    </a:lnTo>
                    <a:close/>
                    <a:moveTo>
                      <a:pt x="25" y="239"/>
                    </a:moveTo>
                    <a:lnTo>
                      <a:pt x="24" y="237"/>
                    </a:lnTo>
                    <a:lnTo>
                      <a:pt x="24" y="236"/>
                    </a:lnTo>
                    <a:lnTo>
                      <a:pt x="32" y="233"/>
                    </a:lnTo>
                    <a:lnTo>
                      <a:pt x="25" y="239"/>
                    </a:lnTo>
                    <a:close/>
                    <a:moveTo>
                      <a:pt x="24" y="236"/>
                    </a:moveTo>
                    <a:lnTo>
                      <a:pt x="14" y="211"/>
                    </a:lnTo>
                    <a:lnTo>
                      <a:pt x="31" y="204"/>
                    </a:lnTo>
                    <a:lnTo>
                      <a:pt x="41" y="229"/>
                    </a:lnTo>
                    <a:lnTo>
                      <a:pt x="24" y="236"/>
                    </a:lnTo>
                    <a:close/>
                    <a:moveTo>
                      <a:pt x="14" y="211"/>
                    </a:moveTo>
                    <a:lnTo>
                      <a:pt x="14" y="211"/>
                    </a:lnTo>
                    <a:lnTo>
                      <a:pt x="14" y="209"/>
                    </a:lnTo>
                    <a:lnTo>
                      <a:pt x="22" y="207"/>
                    </a:lnTo>
                    <a:lnTo>
                      <a:pt x="14" y="211"/>
                    </a:lnTo>
                    <a:close/>
                    <a:moveTo>
                      <a:pt x="14" y="209"/>
                    </a:moveTo>
                    <a:lnTo>
                      <a:pt x="7" y="181"/>
                    </a:lnTo>
                    <a:lnTo>
                      <a:pt x="26" y="176"/>
                    </a:lnTo>
                    <a:lnTo>
                      <a:pt x="32" y="205"/>
                    </a:lnTo>
                    <a:lnTo>
                      <a:pt x="14" y="209"/>
                    </a:lnTo>
                    <a:close/>
                    <a:moveTo>
                      <a:pt x="7" y="181"/>
                    </a:moveTo>
                    <a:lnTo>
                      <a:pt x="7" y="181"/>
                    </a:lnTo>
                    <a:lnTo>
                      <a:pt x="7" y="180"/>
                    </a:lnTo>
                    <a:lnTo>
                      <a:pt x="16" y="179"/>
                    </a:lnTo>
                    <a:lnTo>
                      <a:pt x="7" y="181"/>
                    </a:lnTo>
                    <a:close/>
                    <a:moveTo>
                      <a:pt x="7" y="180"/>
                    </a:moveTo>
                    <a:lnTo>
                      <a:pt x="4" y="151"/>
                    </a:lnTo>
                    <a:lnTo>
                      <a:pt x="22" y="149"/>
                    </a:lnTo>
                    <a:lnTo>
                      <a:pt x="26" y="178"/>
                    </a:lnTo>
                    <a:lnTo>
                      <a:pt x="7" y="180"/>
                    </a:lnTo>
                    <a:close/>
                    <a:moveTo>
                      <a:pt x="4" y="151"/>
                    </a:moveTo>
                    <a:lnTo>
                      <a:pt x="4" y="148"/>
                    </a:lnTo>
                    <a:lnTo>
                      <a:pt x="4" y="151"/>
                    </a:lnTo>
                    <a:lnTo>
                      <a:pt x="14" y="150"/>
                    </a:lnTo>
                    <a:lnTo>
                      <a:pt x="4" y="151"/>
                    </a:lnTo>
                    <a:close/>
                    <a:moveTo>
                      <a:pt x="4" y="151"/>
                    </a:moveTo>
                    <a:lnTo>
                      <a:pt x="0" y="119"/>
                    </a:lnTo>
                    <a:lnTo>
                      <a:pt x="19" y="117"/>
                    </a:lnTo>
                    <a:lnTo>
                      <a:pt x="22" y="149"/>
                    </a:lnTo>
                    <a:lnTo>
                      <a:pt x="4" y="151"/>
                    </a:lnTo>
                    <a:close/>
                    <a:moveTo>
                      <a:pt x="0" y="119"/>
                    </a:moveTo>
                    <a:lnTo>
                      <a:pt x="0" y="118"/>
                    </a:lnTo>
                    <a:lnTo>
                      <a:pt x="0" y="117"/>
                    </a:lnTo>
                    <a:lnTo>
                      <a:pt x="10" y="118"/>
                    </a:lnTo>
                    <a:lnTo>
                      <a:pt x="0" y="119"/>
                    </a:lnTo>
                    <a:close/>
                    <a:moveTo>
                      <a:pt x="0" y="117"/>
                    </a:moveTo>
                    <a:lnTo>
                      <a:pt x="4" y="92"/>
                    </a:lnTo>
                    <a:lnTo>
                      <a:pt x="22" y="94"/>
                    </a:lnTo>
                    <a:lnTo>
                      <a:pt x="19" y="119"/>
                    </a:lnTo>
                    <a:lnTo>
                      <a:pt x="0" y="117"/>
                    </a:lnTo>
                    <a:close/>
                    <a:moveTo>
                      <a:pt x="4" y="92"/>
                    </a:moveTo>
                    <a:lnTo>
                      <a:pt x="4" y="93"/>
                    </a:lnTo>
                    <a:lnTo>
                      <a:pt x="4" y="92"/>
                    </a:lnTo>
                    <a:lnTo>
                      <a:pt x="14" y="93"/>
                    </a:lnTo>
                    <a:lnTo>
                      <a:pt x="4" y="92"/>
                    </a:lnTo>
                    <a:close/>
                    <a:moveTo>
                      <a:pt x="4" y="92"/>
                    </a:moveTo>
                    <a:lnTo>
                      <a:pt x="7" y="69"/>
                    </a:lnTo>
                    <a:lnTo>
                      <a:pt x="26" y="72"/>
                    </a:lnTo>
                    <a:lnTo>
                      <a:pt x="22" y="94"/>
                    </a:lnTo>
                    <a:lnTo>
                      <a:pt x="4" y="92"/>
                    </a:lnTo>
                    <a:close/>
                    <a:moveTo>
                      <a:pt x="7" y="69"/>
                    </a:moveTo>
                    <a:lnTo>
                      <a:pt x="7" y="67"/>
                    </a:lnTo>
                    <a:lnTo>
                      <a:pt x="7" y="69"/>
                    </a:lnTo>
                    <a:lnTo>
                      <a:pt x="16" y="71"/>
                    </a:lnTo>
                    <a:lnTo>
                      <a:pt x="7" y="69"/>
                    </a:lnTo>
                    <a:close/>
                    <a:moveTo>
                      <a:pt x="7" y="69"/>
                    </a:moveTo>
                    <a:lnTo>
                      <a:pt x="10" y="50"/>
                    </a:lnTo>
                    <a:lnTo>
                      <a:pt x="29" y="53"/>
                    </a:lnTo>
                    <a:lnTo>
                      <a:pt x="26" y="72"/>
                    </a:lnTo>
                    <a:lnTo>
                      <a:pt x="7"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5" name="Freeform 1928">
                <a:extLst>
                  <a:ext uri="{FF2B5EF4-FFF2-40B4-BE49-F238E27FC236}">
                    <a16:creationId xmlns:a16="http://schemas.microsoft.com/office/drawing/2014/main" id="{E102FD9A-76F3-4570-9C3B-725FC10B98F6}"/>
                  </a:ext>
                </a:extLst>
              </p:cNvPr>
              <p:cNvSpPr>
                <a:spLocks noEditPoints="1"/>
              </p:cNvSpPr>
              <p:nvPr/>
            </p:nvSpPr>
            <p:spPr bwMode="auto">
              <a:xfrm>
                <a:off x="2621" y="2062"/>
                <a:ext cx="52" cy="52"/>
              </a:xfrm>
              <a:custGeom>
                <a:avLst/>
                <a:gdLst>
                  <a:gd name="T0" fmla="*/ 1 w 210"/>
                  <a:gd name="T1" fmla="*/ 2 h 206"/>
                  <a:gd name="T2" fmla="*/ 2 w 210"/>
                  <a:gd name="T3" fmla="*/ 0 h 206"/>
                  <a:gd name="T4" fmla="*/ 2 w 210"/>
                  <a:gd name="T5" fmla="*/ 0 h 206"/>
                  <a:gd name="T6" fmla="*/ 4 w 210"/>
                  <a:gd name="T7" fmla="*/ 0 h 206"/>
                  <a:gd name="T8" fmla="*/ 4 w 210"/>
                  <a:gd name="T9" fmla="*/ 0 h 206"/>
                  <a:gd name="T10" fmla="*/ 6 w 210"/>
                  <a:gd name="T11" fmla="*/ 1 h 206"/>
                  <a:gd name="T12" fmla="*/ 6 w 210"/>
                  <a:gd name="T13" fmla="*/ 1 h 206"/>
                  <a:gd name="T14" fmla="*/ 7 w 210"/>
                  <a:gd name="T15" fmla="*/ 2 h 206"/>
                  <a:gd name="T16" fmla="*/ 8 w 210"/>
                  <a:gd name="T17" fmla="*/ 2 h 206"/>
                  <a:gd name="T18" fmla="*/ 9 w 210"/>
                  <a:gd name="T19" fmla="*/ 3 h 206"/>
                  <a:gd name="T20" fmla="*/ 9 w 210"/>
                  <a:gd name="T21" fmla="*/ 3 h 206"/>
                  <a:gd name="T22" fmla="*/ 10 w 210"/>
                  <a:gd name="T23" fmla="*/ 5 h 206"/>
                  <a:gd name="T24" fmla="*/ 12 w 210"/>
                  <a:gd name="T25" fmla="*/ 6 h 206"/>
                  <a:gd name="T26" fmla="*/ 12 w 210"/>
                  <a:gd name="T27" fmla="*/ 6 h 206"/>
                  <a:gd name="T28" fmla="*/ 12 w 210"/>
                  <a:gd name="T29" fmla="*/ 8 h 206"/>
                  <a:gd name="T30" fmla="*/ 12 w 210"/>
                  <a:gd name="T31" fmla="*/ 8 h 206"/>
                  <a:gd name="T32" fmla="*/ 13 w 210"/>
                  <a:gd name="T33" fmla="*/ 9 h 206"/>
                  <a:gd name="T34" fmla="*/ 13 w 210"/>
                  <a:gd name="T35" fmla="*/ 10 h 206"/>
                  <a:gd name="T36" fmla="*/ 13 w 210"/>
                  <a:gd name="T37" fmla="*/ 11 h 206"/>
                  <a:gd name="T38" fmla="*/ 13 w 210"/>
                  <a:gd name="T39" fmla="*/ 11 h 206"/>
                  <a:gd name="T40" fmla="*/ 12 w 210"/>
                  <a:gd name="T41" fmla="*/ 12 h 206"/>
                  <a:gd name="T42" fmla="*/ 12 w 210"/>
                  <a:gd name="T43" fmla="*/ 12 h 206"/>
                  <a:gd name="T44" fmla="*/ 11 w 210"/>
                  <a:gd name="T45" fmla="*/ 13 h 206"/>
                  <a:gd name="T46" fmla="*/ 11 w 210"/>
                  <a:gd name="T47" fmla="*/ 13 h 206"/>
                  <a:gd name="T48" fmla="*/ 11 w 210"/>
                  <a:gd name="T49" fmla="*/ 13 h 206"/>
                  <a:gd name="T50" fmla="*/ 10 w 210"/>
                  <a:gd name="T51" fmla="*/ 13 h 206"/>
                  <a:gd name="T52" fmla="*/ 9 w 210"/>
                  <a:gd name="T53" fmla="*/ 13 h 206"/>
                  <a:gd name="T54" fmla="*/ 9 w 210"/>
                  <a:gd name="T55" fmla="*/ 13 h 206"/>
                  <a:gd name="T56" fmla="*/ 8 w 210"/>
                  <a:gd name="T57" fmla="*/ 13 h 206"/>
                  <a:gd name="T58" fmla="*/ 8 w 210"/>
                  <a:gd name="T59" fmla="*/ 13 h 206"/>
                  <a:gd name="T60" fmla="*/ 7 w 210"/>
                  <a:gd name="T61" fmla="*/ 12 h 206"/>
                  <a:gd name="T62" fmla="*/ 7 w 210"/>
                  <a:gd name="T63" fmla="*/ 12 h 206"/>
                  <a:gd name="T64" fmla="*/ 6 w 210"/>
                  <a:gd name="T65" fmla="*/ 12 h 206"/>
                  <a:gd name="T66" fmla="*/ 6 w 210"/>
                  <a:gd name="T67" fmla="*/ 12 h 206"/>
                  <a:gd name="T68" fmla="*/ 5 w 210"/>
                  <a:gd name="T69" fmla="*/ 11 h 206"/>
                  <a:gd name="T70" fmla="*/ 5 w 210"/>
                  <a:gd name="T71" fmla="*/ 10 h 206"/>
                  <a:gd name="T72" fmla="*/ 4 w 210"/>
                  <a:gd name="T73" fmla="*/ 9 h 206"/>
                  <a:gd name="T74" fmla="*/ 4 w 210"/>
                  <a:gd name="T75" fmla="*/ 8 h 206"/>
                  <a:gd name="T76" fmla="*/ 3 w 210"/>
                  <a:gd name="T77" fmla="*/ 9 h 206"/>
                  <a:gd name="T78" fmla="*/ 3 w 210"/>
                  <a:gd name="T79" fmla="*/ 7 h 206"/>
                  <a:gd name="T80" fmla="*/ 2 w 210"/>
                  <a:gd name="T81" fmla="*/ 8 h 206"/>
                  <a:gd name="T82" fmla="*/ 2 w 210"/>
                  <a:gd name="T83" fmla="*/ 7 h 206"/>
                  <a:gd name="T84" fmla="*/ 1 w 210"/>
                  <a:gd name="T85" fmla="*/ 7 h 206"/>
                  <a:gd name="T86" fmla="*/ 1 w 210"/>
                  <a:gd name="T87" fmla="*/ 6 h 206"/>
                  <a:gd name="T88" fmla="*/ 0 w 210"/>
                  <a:gd name="T89" fmla="*/ 5 h 206"/>
                  <a:gd name="T90" fmla="*/ 0 w 210"/>
                  <a:gd name="T91" fmla="*/ 5 h 206"/>
                  <a:gd name="T92" fmla="*/ 0 w 210"/>
                  <a:gd name="T93" fmla="*/ 4 h 206"/>
                  <a:gd name="T94" fmla="*/ 0 w 210"/>
                  <a:gd name="T95" fmla="*/ 4 h 206"/>
                  <a:gd name="T96" fmla="*/ 0 w 210"/>
                  <a:gd name="T97" fmla="*/ 4 h 206"/>
                  <a:gd name="T98" fmla="*/ 0 w 210"/>
                  <a:gd name="T99" fmla="*/ 4 h 206"/>
                  <a:gd name="T100" fmla="*/ 0 w 210"/>
                  <a:gd name="T101" fmla="*/ 3 h 206"/>
                  <a:gd name="T102" fmla="*/ 0 w 210"/>
                  <a:gd name="T103" fmla="*/ 3 h 20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0"/>
                  <a:gd name="T157" fmla="*/ 0 h 206"/>
                  <a:gd name="T158" fmla="*/ 210 w 210"/>
                  <a:gd name="T159" fmla="*/ 206 h 20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0" h="206">
                    <a:moveTo>
                      <a:pt x="14" y="24"/>
                    </a:moveTo>
                    <a:lnTo>
                      <a:pt x="36" y="5"/>
                    </a:lnTo>
                    <a:lnTo>
                      <a:pt x="48" y="19"/>
                    </a:lnTo>
                    <a:lnTo>
                      <a:pt x="26" y="38"/>
                    </a:lnTo>
                    <a:lnTo>
                      <a:pt x="14" y="24"/>
                    </a:lnTo>
                    <a:close/>
                    <a:moveTo>
                      <a:pt x="36" y="5"/>
                    </a:moveTo>
                    <a:lnTo>
                      <a:pt x="38" y="3"/>
                    </a:lnTo>
                    <a:lnTo>
                      <a:pt x="41" y="3"/>
                    </a:lnTo>
                    <a:lnTo>
                      <a:pt x="42" y="13"/>
                    </a:lnTo>
                    <a:lnTo>
                      <a:pt x="36" y="5"/>
                    </a:lnTo>
                    <a:close/>
                    <a:moveTo>
                      <a:pt x="41" y="3"/>
                    </a:moveTo>
                    <a:lnTo>
                      <a:pt x="66" y="0"/>
                    </a:lnTo>
                    <a:lnTo>
                      <a:pt x="69" y="18"/>
                    </a:lnTo>
                    <a:lnTo>
                      <a:pt x="43" y="22"/>
                    </a:lnTo>
                    <a:lnTo>
                      <a:pt x="41" y="3"/>
                    </a:lnTo>
                    <a:close/>
                    <a:moveTo>
                      <a:pt x="66" y="0"/>
                    </a:moveTo>
                    <a:lnTo>
                      <a:pt x="69" y="0"/>
                    </a:lnTo>
                    <a:lnTo>
                      <a:pt x="71" y="1"/>
                    </a:lnTo>
                    <a:lnTo>
                      <a:pt x="68" y="10"/>
                    </a:lnTo>
                    <a:lnTo>
                      <a:pt x="66" y="0"/>
                    </a:lnTo>
                    <a:close/>
                    <a:moveTo>
                      <a:pt x="71" y="1"/>
                    </a:moveTo>
                    <a:lnTo>
                      <a:pt x="96" y="10"/>
                    </a:lnTo>
                    <a:lnTo>
                      <a:pt x="90" y="27"/>
                    </a:lnTo>
                    <a:lnTo>
                      <a:pt x="64" y="18"/>
                    </a:lnTo>
                    <a:lnTo>
                      <a:pt x="71" y="1"/>
                    </a:lnTo>
                    <a:close/>
                    <a:moveTo>
                      <a:pt x="96" y="10"/>
                    </a:moveTo>
                    <a:lnTo>
                      <a:pt x="96" y="10"/>
                    </a:lnTo>
                    <a:lnTo>
                      <a:pt x="97" y="11"/>
                    </a:lnTo>
                    <a:lnTo>
                      <a:pt x="93" y="18"/>
                    </a:lnTo>
                    <a:lnTo>
                      <a:pt x="96" y="10"/>
                    </a:lnTo>
                    <a:close/>
                    <a:moveTo>
                      <a:pt x="97" y="11"/>
                    </a:moveTo>
                    <a:lnTo>
                      <a:pt x="123" y="23"/>
                    </a:lnTo>
                    <a:lnTo>
                      <a:pt x="114" y="40"/>
                    </a:lnTo>
                    <a:lnTo>
                      <a:pt x="89" y="27"/>
                    </a:lnTo>
                    <a:lnTo>
                      <a:pt x="97" y="11"/>
                    </a:lnTo>
                    <a:close/>
                    <a:moveTo>
                      <a:pt x="123" y="23"/>
                    </a:moveTo>
                    <a:lnTo>
                      <a:pt x="124" y="24"/>
                    </a:lnTo>
                    <a:lnTo>
                      <a:pt x="125" y="24"/>
                    </a:lnTo>
                    <a:lnTo>
                      <a:pt x="118" y="32"/>
                    </a:lnTo>
                    <a:lnTo>
                      <a:pt x="123" y="23"/>
                    </a:lnTo>
                    <a:close/>
                    <a:moveTo>
                      <a:pt x="125" y="24"/>
                    </a:moveTo>
                    <a:lnTo>
                      <a:pt x="150" y="47"/>
                    </a:lnTo>
                    <a:lnTo>
                      <a:pt x="137" y="61"/>
                    </a:lnTo>
                    <a:lnTo>
                      <a:pt x="112" y="38"/>
                    </a:lnTo>
                    <a:lnTo>
                      <a:pt x="125" y="24"/>
                    </a:lnTo>
                    <a:close/>
                    <a:moveTo>
                      <a:pt x="150" y="47"/>
                    </a:moveTo>
                    <a:lnTo>
                      <a:pt x="150" y="47"/>
                    </a:lnTo>
                    <a:lnTo>
                      <a:pt x="151" y="48"/>
                    </a:lnTo>
                    <a:lnTo>
                      <a:pt x="144" y="54"/>
                    </a:lnTo>
                    <a:lnTo>
                      <a:pt x="150" y="47"/>
                    </a:lnTo>
                    <a:close/>
                    <a:moveTo>
                      <a:pt x="151" y="48"/>
                    </a:moveTo>
                    <a:lnTo>
                      <a:pt x="170" y="73"/>
                    </a:lnTo>
                    <a:lnTo>
                      <a:pt x="155" y="84"/>
                    </a:lnTo>
                    <a:lnTo>
                      <a:pt x="136" y="59"/>
                    </a:lnTo>
                    <a:lnTo>
                      <a:pt x="151" y="48"/>
                    </a:lnTo>
                    <a:close/>
                    <a:moveTo>
                      <a:pt x="170" y="73"/>
                    </a:moveTo>
                    <a:lnTo>
                      <a:pt x="189" y="99"/>
                    </a:lnTo>
                    <a:lnTo>
                      <a:pt x="175" y="110"/>
                    </a:lnTo>
                    <a:lnTo>
                      <a:pt x="155" y="84"/>
                    </a:lnTo>
                    <a:lnTo>
                      <a:pt x="170" y="73"/>
                    </a:lnTo>
                    <a:close/>
                    <a:moveTo>
                      <a:pt x="189" y="99"/>
                    </a:moveTo>
                    <a:lnTo>
                      <a:pt x="190" y="100"/>
                    </a:lnTo>
                    <a:lnTo>
                      <a:pt x="182" y="104"/>
                    </a:lnTo>
                    <a:lnTo>
                      <a:pt x="189" y="99"/>
                    </a:lnTo>
                    <a:close/>
                    <a:moveTo>
                      <a:pt x="190" y="100"/>
                    </a:moveTo>
                    <a:lnTo>
                      <a:pt x="203" y="122"/>
                    </a:lnTo>
                    <a:lnTo>
                      <a:pt x="187" y="132"/>
                    </a:lnTo>
                    <a:lnTo>
                      <a:pt x="173" y="109"/>
                    </a:lnTo>
                    <a:lnTo>
                      <a:pt x="190" y="100"/>
                    </a:lnTo>
                    <a:close/>
                    <a:moveTo>
                      <a:pt x="203" y="122"/>
                    </a:moveTo>
                    <a:lnTo>
                      <a:pt x="203" y="123"/>
                    </a:lnTo>
                    <a:lnTo>
                      <a:pt x="203" y="124"/>
                    </a:lnTo>
                    <a:lnTo>
                      <a:pt x="194" y="126"/>
                    </a:lnTo>
                    <a:lnTo>
                      <a:pt x="203" y="122"/>
                    </a:lnTo>
                    <a:close/>
                    <a:moveTo>
                      <a:pt x="203" y="124"/>
                    </a:moveTo>
                    <a:lnTo>
                      <a:pt x="210" y="146"/>
                    </a:lnTo>
                    <a:lnTo>
                      <a:pt x="192" y="152"/>
                    </a:lnTo>
                    <a:lnTo>
                      <a:pt x="186" y="130"/>
                    </a:lnTo>
                    <a:lnTo>
                      <a:pt x="203" y="124"/>
                    </a:lnTo>
                    <a:close/>
                    <a:moveTo>
                      <a:pt x="210" y="146"/>
                    </a:moveTo>
                    <a:lnTo>
                      <a:pt x="210" y="147"/>
                    </a:lnTo>
                    <a:lnTo>
                      <a:pt x="210" y="150"/>
                    </a:lnTo>
                    <a:lnTo>
                      <a:pt x="201" y="150"/>
                    </a:lnTo>
                    <a:lnTo>
                      <a:pt x="210" y="146"/>
                    </a:lnTo>
                    <a:close/>
                    <a:moveTo>
                      <a:pt x="210" y="150"/>
                    </a:moveTo>
                    <a:lnTo>
                      <a:pt x="210" y="165"/>
                    </a:lnTo>
                    <a:lnTo>
                      <a:pt x="191" y="165"/>
                    </a:lnTo>
                    <a:lnTo>
                      <a:pt x="191" y="150"/>
                    </a:lnTo>
                    <a:lnTo>
                      <a:pt x="210" y="150"/>
                    </a:lnTo>
                    <a:close/>
                    <a:moveTo>
                      <a:pt x="210" y="165"/>
                    </a:moveTo>
                    <a:lnTo>
                      <a:pt x="210" y="168"/>
                    </a:lnTo>
                    <a:lnTo>
                      <a:pt x="209" y="171"/>
                    </a:lnTo>
                    <a:lnTo>
                      <a:pt x="201" y="165"/>
                    </a:lnTo>
                    <a:lnTo>
                      <a:pt x="210" y="165"/>
                    </a:lnTo>
                    <a:close/>
                    <a:moveTo>
                      <a:pt x="209" y="171"/>
                    </a:moveTo>
                    <a:lnTo>
                      <a:pt x="199" y="184"/>
                    </a:lnTo>
                    <a:lnTo>
                      <a:pt x="183" y="172"/>
                    </a:lnTo>
                    <a:lnTo>
                      <a:pt x="193" y="159"/>
                    </a:lnTo>
                    <a:lnTo>
                      <a:pt x="209" y="171"/>
                    </a:lnTo>
                    <a:close/>
                    <a:moveTo>
                      <a:pt x="199" y="184"/>
                    </a:moveTo>
                    <a:lnTo>
                      <a:pt x="189" y="196"/>
                    </a:lnTo>
                    <a:lnTo>
                      <a:pt x="175" y="185"/>
                    </a:lnTo>
                    <a:lnTo>
                      <a:pt x="183" y="172"/>
                    </a:lnTo>
                    <a:lnTo>
                      <a:pt x="199" y="184"/>
                    </a:lnTo>
                    <a:close/>
                    <a:moveTo>
                      <a:pt x="189" y="196"/>
                    </a:moveTo>
                    <a:lnTo>
                      <a:pt x="188" y="197"/>
                    </a:lnTo>
                    <a:lnTo>
                      <a:pt x="187" y="198"/>
                    </a:lnTo>
                    <a:lnTo>
                      <a:pt x="182" y="190"/>
                    </a:lnTo>
                    <a:lnTo>
                      <a:pt x="189" y="196"/>
                    </a:lnTo>
                    <a:close/>
                    <a:moveTo>
                      <a:pt x="187" y="198"/>
                    </a:moveTo>
                    <a:lnTo>
                      <a:pt x="178" y="205"/>
                    </a:lnTo>
                    <a:lnTo>
                      <a:pt x="167" y="189"/>
                    </a:lnTo>
                    <a:lnTo>
                      <a:pt x="177" y="183"/>
                    </a:lnTo>
                    <a:lnTo>
                      <a:pt x="187" y="198"/>
                    </a:lnTo>
                    <a:close/>
                    <a:moveTo>
                      <a:pt x="178" y="205"/>
                    </a:moveTo>
                    <a:lnTo>
                      <a:pt x="176" y="206"/>
                    </a:lnTo>
                    <a:lnTo>
                      <a:pt x="172" y="206"/>
                    </a:lnTo>
                    <a:lnTo>
                      <a:pt x="172" y="197"/>
                    </a:lnTo>
                    <a:lnTo>
                      <a:pt x="178" y="205"/>
                    </a:lnTo>
                    <a:close/>
                    <a:moveTo>
                      <a:pt x="172" y="206"/>
                    </a:moveTo>
                    <a:lnTo>
                      <a:pt x="159" y="206"/>
                    </a:lnTo>
                    <a:lnTo>
                      <a:pt x="159" y="187"/>
                    </a:lnTo>
                    <a:lnTo>
                      <a:pt x="172" y="187"/>
                    </a:lnTo>
                    <a:lnTo>
                      <a:pt x="172" y="206"/>
                    </a:lnTo>
                    <a:close/>
                    <a:moveTo>
                      <a:pt x="159" y="206"/>
                    </a:moveTo>
                    <a:lnTo>
                      <a:pt x="147" y="206"/>
                    </a:lnTo>
                    <a:lnTo>
                      <a:pt x="147" y="187"/>
                    </a:lnTo>
                    <a:lnTo>
                      <a:pt x="159" y="187"/>
                    </a:lnTo>
                    <a:lnTo>
                      <a:pt x="159" y="206"/>
                    </a:lnTo>
                    <a:close/>
                    <a:moveTo>
                      <a:pt x="147" y="206"/>
                    </a:moveTo>
                    <a:lnTo>
                      <a:pt x="146" y="206"/>
                    </a:lnTo>
                    <a:lnTo>
                      <a:pt x="145" y="206"/>
                    </a:lnTo>
                    <a:lnTo>
                      <a:pt x="147" y="197"/>
                    </a:lnTo>
                    <a:lnTo>
                      <a:pt x="147" y="206"/>
                    </a:lnTo>
                    <a:close/>
                    <a:moveTo>
                      <a:pt x="145" y="206"/>
                    </a:moveTo>
                    <a:lnTo>
                      <a:pt x="132" y="202"/>
                    </a:lnTo>
                    <a:lnTo>
                      <a:pt x="136" y="185"/>
                    </a:lnTo>
                    <a:lnTo>
                      <a:pt x="149" y="187"/>
                    </a:lnTo>
                    <a:lnTo>
                      <a:pt x="145" y="206"/>
                    </a:lnTo>
                    <a:close/>
                    <a:moveTo>
                      <a:pt x="132" y="202"/>
                    </a:moveTo>
                    <a:lnTo>
                      <a:pt x="130" y="202"/>
                    </a:lnTo>
                    <a:lnTo>
                      <a:pt x="129" y="202"/>
                    </a:lnTo>
                    <a:lnTo>
                      <a:pt x="134" y="194"/>
                    </a:lnTo>
                    <a:lnTo>
                      <a:pt x="132" y="202"/>
                    </a:lnTo>
                    <a:close/>
                    <a:moveTo>
                      <a:pt x="129" y="202"/>
                    </a:moveTo>
                    <a:lnTo>
                      <a:pt x="117" y="196"/>
                    </a:lnTo>
                    <a:lnTo>
                      <a:pt x="126" y="178"/>
                    </a:lnTo>
                    <a:lnTo>
                      <a:pt x="138" y="185"/>
                    </a:lnTo>
                    <a:lnTo>
                      <a:pt x="129" y="202"/>
                    </a:lnTo>
                    <a:close/>
                    <a:moveTo>
                      <a:pt x="117" y="196"/>
                    </a:moveTo>
                    <a:lnTo>
                      <a:pt x="116" y="196"/>
                    </a:lnTo>
                    <a:lnTo>
                      <a:pt x="116" y="195"/>
                    </a:lnTo>
                    <a:lnTo>
                      <a:pt x="122" y="187"/>
                    </a:lnTo>
                    <a:lnTo>
                      <a:pt x="117" y="196"/>
                    </a:lnTo>
                    <a:close/>
                    <a:moveTo>
                      <a:pt x="116" y="195"/>
                    </a:moveTo>
                    <a:lnTo>
                      <a:pt x="103" y="185"/>
                    </a:lnTo>
                    <a:lnTo>
                      <a:pt x="114" y="171"/>
                    </a:lnTo>
                    <a:lnTo>
                      <a:pt x="127" y="179"/>
                    </a:lnTo>
                    <a:lnTo>
                      <a:pt x="116" y="195"/>
                    </a:lnTo>
                    <a:close/>
                    <a:moveTo>
                      <a:pt x="103" y="185"/>
                    </a:moveTo>
                    <a:lnTo>
                      <a:pt x="102" y="185"/>
                    </a:lnTo>
                    <a:lnTo>
                      <a:pt x="108" y="177"/>
                    </a:lnTo>
                    <a:lnTo>
                      <a:pt x="103" y="185"/>
                    </a:lnTo>
                    <a:close/>
                    <a:moveTo>
                      <a:pt x="102" y="185"/>
                    </a:moveTo>
                    <a:lnTo>
                      <a:pt x="90" y="172"/>
                    </a:lnTo>
                    <a:lnTo>
                      <a:pt x="103" y="158"/>
                    </a:lnTo>
                    <a:lnTo>
                      <a:pt x="115" y="171"/>
                    </a:lnTo>
                    <a:lnTo>
                      <a:pt x="102" y="185"/>
                    </a:lnTo>
                    <a:close/>
                    <a:moveTo>
                      <a:pt x="90" y="172"/>
                    </a:moveTo>
                    <a:lnTo>
                      <a:pt x="76" y="159"/>
                    </a:lnTo>
                    <a:lnTo>
                      <a:pt x="90" y="145"/>
                    </a:lnTo>
                    <a:lnTo>
                      <a:pt x="103" y="158"/>
                    </a:lnTo>
                    <a:lnTo>
                      <a:pt x="90" y="172"/>
                    </a:lnTo>
                    <a:close/>
                    <a:moveTo>
                      <a:pt x="76" y="159"/>
                    </a:moveTo>
                    <a:lnTo>
                      <a:pt x="64" y="146"/>
                    </a:lnTo>
                    <a:lnTo>
                      <a:pt x="78" y="133"/>
                    </a:lnTo>
                    <a:lnTo>
                      <a:pt x="90" y="145"/>
                    </a:lnTo>
                    <a:lnTo>
                      <a:pt x="76" y="159"/>
                    </a:lnTo>
                    <a:close/>
                    <a:moveTo>
                      <a:pt x="64" y="146"/>
                    </a:moveTo>
                    <a:lnTo>
                      <a:pt x="51" y="133"/>
                    </a:lnTo>
                    <a:lnTo>
                      <a:pt x="64" y="120"/>
                    </a:lnTo>
                    <a:lnTo>
                      <a:pt x="78" y="133"/>
                    </a:lnTo>
                    <a:lnTo>
                      <a:pt x="64" y="146"/>
                    </a:lnTo>
                    <a:close/>
                    <a:moveTo>
                      <a:pt x="64" y="120"/>
                    </a:moveTo>
                    <a:lnTo>
                      <a:pt x="103" y="158"/>
                    </a:lnTo>
                    <a:lnTo>
                      <a:pt x="64" y="120"/>
                    </a:lnTo>
                    <a:lnTo>
                      <a:pt x="58" y="126"/>
                    </a:lnTo>
                    <a:lnTo>
                      <a:pt x="64" y="120"/>
                    </a:lnTo>
                    <a:close/>
                    <a:moveTo>
                      <a:pt x="51" y="133"/>
                    </a:moveTo>
                    <a:lnTo>
                      <a:pt x="38" y="121"/>
                    </a:lnTo>
                    <a:lnTo>
                      <a:pt x="52" y="108"/>
                    </a:lnTo>
                    <a:lnTo>
                      <a:pt x="64" y="120"/>
                    </a:lnTo>
                    <a:lnTo>
                      <a:pt x="51" y="133"/>
                    </a:lnTo>
                    <a:close/>
                    <a:moveTo>
                      <a:pt x="51" y="107"/>
                    </a:moveTo>
                    <a:lnTo>
                      <a:pt x="51" y="107"/>
                    </a:lnTo>
                    <a:lnTo>
                      <a:pt x="52" y="108"/>
                    </a:lnTo>
                    <a:lnTo>
                      <a:pt x="46" y="114"/>
                    </a:lnTo>
                    <a:lnTo>
                      <a:pt x="51" y="107"/>
                    </a:lnTo>
                    <a:close/>
                    <a:moveTo>
                      <a:pt x="39" y="122"/>
                    </a:moveTo>
                    <a:lnTo>
                      <a:pt x="27" y="112"/>
                    </a:lnTo>
                    <a:lnTo>
                      <a:pt x="38" y="97"/>
                    </a:lnTo>
                    <a:lnTo>
                      <a:pt x="51" y="107"/>
                    </a:lnTo>
                    <a:lnTo>
                      <a:pt x="39" y="122"/>
                    </a:lnTo>
                    <a:close/>
                    <a:moveTo>
                      <a:pt x="27" y="112"/>
                    </a:moveTo>
                    <a:lnTo>
                      <a:pt x="26" y="111"/>
                    </a:lnTo>
                    <a:lnTo>
                      <a:pt x="25" y="110"/>
                    </a:lnTo>
                    <a:lnTo>
                      <a:pt x="32" y="104"/>
                    </a:lnTo>
                    <a:lnTo>
                      <a:pt x="27" y="112"/>
                    </a:lnTo>
                    <a:close/>
                    <a:moveTo>
                      <a:pt x="25" y="110"/>
                    </a:moveTo>
                    <a:lnTo>
                      <a:pt x="15" y="98"/>
                    </a:lnTo>
                    <a:lnTo>
                      <a:pt x="30" y="86"/>
                    </a:lnTo>
                    <a:lnTo>
                      <a:pt x="40" y="99"/>
                    </a:lnTo>
                    <a:lnTo>
                      <a:pt x="25" y="110"/>
                    </a:lnTo>
                    <a:close/>
                    <a:moveTo>
                      <a:pt x="15" y="98"/>
                    </a:moveTo>
                    <a:lnTo>
                      <a:pt x="6" y="84"/>
                    </a:lnTo>
                    <a:lnTo>
                      <a:pt x="21" y="73"/>
                    </a:lnTo>
                    <a:lnTo>
                      <a:pt x="30" y="86"/>
                    </a:lnTo>
                    <a:lnTo>
                      <a:pt x="15" y="98"/>
                    </a:lnTo>
                    <a:close/>
                    <a:moveTo>
                      <a:pt x="6" y="84"/>
                    </a:moveTo>
                    <a:lnTo>
                      <a:pt x="5" y="83"/>
                    </a:lnTo>
                    <a:lnTo>
                      <a:pt x="4" y="81"/>
                    </a:lnTo>
                    <a:lnTo>
                      <a:pt x="14" y="79"/>
                    </a:lnTo>
                    <a:lnTo>
                      <a:pt x="6" y="84"/>
                    </a:lnTo>
                    <a:close/>
                    <a:moveTo>
                      <a:pt x="4" y="81"/>
                    </a:moveTo>
                    <a:lnTo>
                      <a:pt x="0" y="69"/>
                    </a:lnTo>
                    <a:lnTo>
                      <a:pt x="19" y="64"/>
                    </a:lnTo>
                    <a:lnTo>
                      <a:pt x="22" y="77"/>
                    </a:lnTo>
                    <a:lnTo>
                      <a:pt x="4" y="81"/>
                    </a:lnTo>
                    <a:close/>
                    <a:moveTo>
                      <a:pt x="0" y="69"/>
                    </a:moveTo>
                    <a:lnTo>
                      <a:pt x="0" y="68"/>
                    </a:lnTo>
                    <a:lnTo>
                      <a:pt x="0" y="67"/>
                    </a:lnTo>
                    <a:lnTo>
                      <a:pt x="10" y="67"/>
                    </a:lnTo>
                    <a:lnTo>
                      <a:pt x="0" y="69"/>
                    </a:lnTo>
                    <a:close/>
                    <a:moveTo>
                      <a:pt x="0" y="67"/>
                    </a:moveTo>
                    <a:lnTo>
                      <a:pt x="0" y="57"/>
                    </a:lnTo>
                    <a:lnTo>
                      <a:pt x="19" y="57"/>
                    </a:lnTo>
                    <a:lnTo>
                      <a:pt x="19" y="67"/>
                    </a:lnTo>
                    <a:lnTo>
                      <a:pt x="0" y="67"/>
                    </a:lnTo>
                    <a:close/>
                    <a:moveTo>
                      <a:pt x="0" y="57"/>
                    </a:moveTo>
                    <a:lnTo>
                      <a:pt x="0" y="56"/>
                    </a:lnTo>
                    <a:lnTo>
                      <a:pt x="0" y="55"/>
                    </a:lnTo>
                    <a:lnTo>
                      <a:pt x="10" y="57"/>
                    </a:lnTo>
                    <a:lnTo>
                      <a:pt x="0" y="57"/>
                    </a:lnTo>
                    <a:close/>
                    <a:moveTo>
                      <a:pt x="0" y="55"/>
                    </a:moveTo>
                    <a:lnTo>
                      <a:pt x="4" y="41"/>
                    </a:lnTo>
                    <a:lnTo>
                      <a:pt x="22" y="47"/>
                    </a:lnTo>
                    <a:lnTo>
                      <a:pt x="19" y="59"/>
                    </a:lnTo>
                    <a:lnTo>
                      <a:pt x="0" y="55"/>
                    </a:lnTo>
                    <a:close/>
                    <a:moveTo>
                      <a:pt x="4" y="41"/>
                    </a:moveTo>
                    <a:lnTo>
                      <a:pt x="5" y="40"/>
                    </a:lnTo>
                    <a:lnTo>
                      <a:pt x="14" y="44"/>
                    </a:lnTo>
                    <a:lnTo>
                      <a:pt x="4" y="41"/>
                    </a:lnTo>
                    <a:close/>
                    <a:moveTo>
                      <a:pt x="5" y="40"/>
                    </a:moveTo>
                    <a:lnTo>
                      <a:pt x="11" y="27"/>
                    </a:lnTo>
                    <a:lnTo>
                      <a:pt x="28" y="36"/>
                    </a:lnTo>
                    <a:lnTo>
                      <a:pt x="21" y="48"/>
                    </a:lnTo>
                    <a:lnTo>
                      <a:pt x="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6" name="Freeform 1929">
                <a:extLst>
                  <a:ext uri="{FF2B5EF4-FFF2-40B4-BE49-F238E27FC236}">
                    <a16:creationId xmlns:a16="http://schemas.microsoft.com/office/drawing/2014/main" id="{DBBAA612-DE9B-4D17-A6B0-18E30AB0FAD0}"/>
                  </a:ext>
                </a:extLst>
              </p:cNvPr>
              <p:cNvSpPr>
                <a:spLocks noEditPoints="1"/>
              </p:cNvSpPr>
              <p:nvPr/>
            </p:nvSpPr>
            <p:spPr bwMode="auto">
              <a:xfrm>
                <a:off x="2849" y="1740"/>
                <a:ext cx="55" cy="62"/>
              </a:xfrm>
              <a:custGeom>
                <a:avLst/>
                <a:gdLst>
                  <a:gd name="T0" fmla="*/ 4 w 220"/>
                  <a:gd name="T1" fmla="*/ 3 h 248"/>
                  <a:gd name="T2" fmla="*/ 2 w 220"/>
                  <a:gd name="T3" fmla="*/ 4 h 248"/>
                  <a:gd name="T4" fmla="*/ 3 w 220"/>
                  <a:gd name="T5" fmla="*/ 4 h 248"/>
                  <a:gd name="T6" fmla="*/ 1 w 220"/>
                  <a:gd name="T7" fmla="*/ 5 h 248"/>
                  <a:gd name="T8" fmla="*/ 2 w 220"/>
                  <a:gd name="T9" fmla="*/ 6 h 248"/>
                  <a:gd name="T10" fmla="*/ 0 w 220"/>
                  <a:gd name="T11" fmla="*/ 7 h 248"/>
                  <a:gd name="T12" fmla="*/ 2 w 220"/>
                  <a:gd name="T13" fmla="*/ 7 h 248"/>
                  <a:gd name="T14" fmla="*/ 0 w 220"/>
                  <a:gd name="T15" fmla="*/ 9 h 248"/>
                  <a:gd name="T16" fmla="*/ 1 w 220"/>
                  <a:gd name="T17" fmla="*/ 9 h 248"/>
                  <a:gd name="T18" fmla="*/ 0 w 220"/>
                  <a:gd name="T19" fmla="*/ 11 h 248"/>
                  <a:gd name="T20" fmla="*/ 1 w 220"/>
                  <a:gd name="T21" fmla="*/ 11 h 248"/>
                  <a:gd name="T22" fmla="*/ 0 w 220"/>
                  <a:gd name="T23" fmla="*/ 12 h 248"/>
                  <a:gd name="T24" fmla="*/ 2 w 220"/>
                  <a:gd name="T25" fmla="*/ 12 h 248"/>
                  <a:gd name="T26" fmla="*/ 1 w 220"/>
                  <a:gd name="T27" fmla="*/ 14 h 248"/>
                  <a:gd name="T28" fmla="*/ 2 w 220"/>
                  <a:gd name="T29" fmla="*/ 13 h 248"/>
                  <a:gd name="T30" fmla="*/ 2 w 220"/>
                  <a:gd name="T31" fmla="*/ 15 h 248"/>
                  <a:gd name="T32" fmla="*/ 2 w 220"/>
                  <a:gd name="T33" fmla="*/ 14 h 248"/>
                  <a:gd name="T34" fmla="*/ 3 w 220"/>
                  <a:gd name="T35" fmla="*/ 16 h 248"/>
                  <a:gd name="T36" fmla="*/ 3 w 220"/>
                  <a:gd name="T37" fmla="*/ 14 h 248"/>
                  <a:gd name="T38" fmla="*/ 4 w 220"/>
                  <a:gd name="T39" fmla="*/ 15 h 248"/>
                  <a:gd name="T40" fmla="*/ 4 w 220"/>
                  <a:gd name="T41" fmla="*/ 14 h 248"/>
                  <a:gd name="T42" fmla="*/ 6 w 220"/>
                  <a:gd name="T43" fmla="*/ 14 h 248"/>
                  <a:gd name="T44" fmla="*/ 5 w 220"/>
                  <a:gd name="T45" fmla="*/ 13 h 248"/>
                  <a:gd name="T46" fmla="*/ 7 w 220"/>
                  <a:gd name="T47" fmla="*/ 13 h 248"/>
                  <a:gd name="T48" fmla="*/ 7 w 220"/>
                  <a:gd name="T49" fmla="*/ 12 h 248"/>
                  <a:gd name="T50" fmla="*/ 9 w 220"/>
                  <a:gd name="T51" fmla="*/ 13 h 248"/>
                  <a:gd name="T52" fmla="*/ 8 w 220"/>
                  <a:gd name="T53" fmla="*/ 12 h 248"/>
                  <a:gd name="T54" fmla="*/ 10 w 220"/>
                  <a:gd name="T55" fmla="*/ 12 h 248"/>
                  <a:gd name="T56" fmla="*/ 9 w 220"/>
                  <a:gd name="T57" fmla="*/ 11 h 248"/>
                  <a:gd name="T58" fmla="*/ 10 w 220"/>
                  <a:gd name="T59" fmla="*/ 11 h 248"/>
                  <a:gd name="T60" fmla="*/ 9 w 220"/>
                  <a:gd name="T61" fmla="*/ 11 h 248"/>
                  <a:gd name="T62" fmla="*/ 10 w 220"/>
                  <a:gd name="T63" fmla="*/ 10 h 248"/>
                  <a:gd name="T64" fmla="*/ 12 w 220"/>
                  <a:gd name="T65" fmla="*/ 10 h 248"/>
                  <a:gd name="T66" fmla="*/ 11 w 220"/>
                  <a:gd name="T67" fmla="*/ 9 h 248"/>
                  <a:gd name="T68" fmla="*/ 11 w 220"/>
                  <a:gd name="T69" fmla="*/ 8 h 248"/>
                  <a:gd name="T70" fmla="*/ 11 w 220"/>
                  <a:gd name="T71" fmla="*/ 8 h 248"/>
                  <a:gd name="T72" fmla="*/ 13 w 220"/>
                  <a:gd name="T73" fmla="*/ 7 h 248"/>
                  <a:gd name="T74" fmla="*/ 12 w 220"/>
                  <a:gd name="T75" fmla="*/ 7 h 248"/>
                  <a:gd name="T76" fmla="*/ 13 w 220"/>
                  <a:gd name="T77" fmla="*/ 6 h 248"/>
                  <a:gd name="T78" fmla="*/ 12 w 220"/>
                  <a:gd name="T79" fmla="*/ 6 h 248"/>
                  <a:gd name="T80" fmla="*/ 14 w 220"/>
                  <a:gd name="T81" fmla="*/ 4 h 248"/>
                  <a:gd name="T82" fmla="*/ 13 w 220"/>
                  <a:gd name="T83" fmla="*/ 4 h 248"/>
                  <a:gd name="T84" fmla="*/ 14 w 220"/>
                  <a:gd name="T85" fmla="*/ 2 h 248"/>
                  <a:gd name="T86" fmla="*/ 13 w 220"/>
                  <a:gd name="T87" fmla="*/ 3 h 248"/>
                  <a:gd name="T88" fmla="*/ 13 w 220"/>
                  <a:gd name="T89" fmla="*/ 1 h 248"/>
                  <a:gd name="T90" fmla="*/ 12 w 220"/>
                  <a:gd name="T91" fmla="*/ 2 h 248"/>
                  <a:gd name="T92" fmla="*/ 12 w 220"/>
                  <a:gd name="T93" fmla="*/ 1 h 248"/>
                  <a:gd name="T94" fmla="*/ 11 w 220"/>
                  <a:gd name="T95" fmla="*/ 2 h 248"/>
                  <a:gd name="T96" fmla="*/ 10 w 220"/>
                  <a:gd name="T97" fmla="*/ 0 h 248"/>
                  <a:gd name="T98" fmla="*/ 10 w 220"/>
                  <a:gd name="T99" fmla="*/ 1 h 248"/>
                  <a:gd name="T100" fmla="*/ 9 w 220"/>
                  <a:gd name="T101" fmla="*/ 0 h 248"/>
                  <a:gd name="T102" fmla="*/ 9 w 220"/>
                  <a:gd name="T103" fmla="*/ 1 h 248"/>
                  <a:gd name="T104" fmla="*/ 7 w 220"/>
                  <a:gd name="T105" fmla="*/ 0 h 248"/>
                  <a:gd name="T106" fmla="*/ 7 w 220"/>
                  <a:gd name="T107" fmla="*/ 2 h 248"/>
                  <a:gd name="T108" fmla="*/ 5 w 220"/>
                  <a:gd name="T109" fmla="*/ 1 h 248"/>
                  <a:gd name="T110" fmla="*/ 6 w 220"/>
                  <a:gd name="T111" fmla="*/ 2 h 248"/>
                  <a:gd name="T112" fmla="*/ 4 w 220"/>
                  <a:gd name="T113" fmla="*/ 2 h 248"/>
                  <a:gd name="T114" fmla="*/ 5 w 220"/>
                  <a:gd name="T115" fmla="*/ 3 h 2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20"/>
                  <a:gd name="T175" fmla="*/ 0 h 248"/>
                  <a:gd name="T176" fmla="*/ 220 w 220"/>
                  <a:gd name="T177" fmla="*/ 248 h 2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20" h="248">
                    <a:moveTo>
                      <a:pt x="59" y="50"/>
                    </a:moveTo>
                    <a:lnTo>
                      <a:pt x="42" y="67"/>
                    </a:lnTo>
                    <a:lnTo>
                      <a:pt x="29" y="52"/>
                    </a:lnTo>
                    <a:lnTo>
                      <a:pt x="45" y="37"/>
                    </a:lnTo>
                    <a:lnTo>
                      <a:pt x="59" y="50"/>
                    </a:lnTo>
                    <a:close/>
                    <a:moveTo>
                      <a:pt x="27" y="56"/>
                    </a:moveTo>
                    <a:lnTo>
                      <a:pt x="28" y="54"/>
                    </a:lnTo>
                    <a:lnTo>
                      <a:pt x="29" y="52"/>
                    </a:lnTo>
                    <a:lnTo>
                      <a:pt x="36" y="59"/>
                    </a:lnTo>
                    <a:lnTo>
                      <a:pt x="27" y="56"/>
                    </a:lnTo>
                    <a:close/>
                    <a:moveTo>
                      <a:pt x="45" y="63"/>
                    </a:moveTo>
                    <a:lnTo>
                      <a:pt x="31" y="89"/>
                    </a:lnTo>
                    <a:lnTo>
                      <a:pt x="15" y="81"/>
                    </a:lnTo>
                    <a:lnTo>
                      <a:pt x="27" y="56"/>
                    </a:lnTo>
                    <a:lnTo>
                      <a:pt x="45" y="63"/>
                    </a:lnTo>
                    <a:close/>
                    <a:moveTo>
                      <a:pt x="14" y="82"/>
                    </a:moveTo>
                    <a:lnTo>
                      <a:pt x="15" y="81"/>
                    </a:lnTo>
                    <a:lnTo>
                      <a:pt x="24" y="86"/>
                    </a:lnTo>
                    <a:lnTo>
                      <a:pt x="14" y="82"/>
                    </a:lnTo>
                    <a:close/>
                    <a:moveTo>
                      <a:pt x="32" y="89"/>
                    </a:moveTo>
                    <a:lnTo>
                      <a:pt x="22" y="114"/>
                    </a:lnTo>
                    <a:lnTo>
                      <a:pt x="5" y="108"/>
                    </a:lnTo>
                    <a:lnTo>
                      <a:pt x="14" y="82"/>
                    </a:lnTo>
                    <a:lnTo>
                      <a:pt x="32" y="89"/>
                    </a:lnTo>
                    <a:close/>
                    <a:moveTo>
                      <a:pt x="4" y="110"/>
                    </a:moveTo>
                    <a:lnTo>
                      <a:pt x="4" y="108"/>
                    </a:lnTo>
                    <a:lnTo>
                      <a:pt x="5" y="108"/>
                    </a:lnTo>
                    <a:lnTo>
                      <a:pt x="14" y="111"/>
                    </a:lnTo>
                    <a:lnTo>
                      <a:pt x="4" y="110"/>
                    </a:lnTo>
                    <a:close/>
                    <a:moveTo>
                      <a:pt x="24" y="112"/>
                    </a:moveTo>
                    <a:lnTo>
                      <a:pt x="20" y="140"/>
                    </a:lnTo>
                    <a:lnTo>
                      <a:pt x="0" y="138"/>
                    </a:lnTo>
                    <a:lnTo>
                      <a:pt x="4" y="110"/>
                    </a:lnTo>
                    <a:lnTo>
                      <a:pt x="24" y="112"/>
                    </a:lnTo>
                    <a:close/>
                    <a:moveTo>
                      <a:pt x="0" y="140"/>
                    </a:moveTo>
                    <a:lnTo>
                      <a:pt x="0" y="138"/>
                    </a:lnTo>
                    <a:lnTo>
                      <a:pt x="10" y="140"/>
                    </a:lnTo>
                    <a:lnTo>
                      <a:pt x="0" y="140"/>
                    </a:lnTo>
                    <a:close/>
                    <a:moveTo>
                      <a:pt x="20" y="140"/>
                    </a:moveTo>
                    <a:lnTo>
                      <a:pt x="20" y="167"/>
                    </a:lnTo>
                    <a:lnTo>
                      <a:pt x="0" y="167"/>
                    </a:lnTo>
                    <a:lnTo>
                      <a:pt x="0" y="140"/>
                    </a:lnTo>
                    <a:lnTo>
                      <a:pt x="20" y="140"/>
                    </a:lnTo>
                    <a:close/>
                    <a:moveTo>
                      <a:pt x="0" y="168"/>
                    </a:moveTo>
                    <a:lnTo>
                      <a:pt x="0" y="168"/>
                    </a:lnTo>
                    <a:lnTo>
                      <a:pt x="0" y="167"/>
                    </a:lnTo>
                    <a:lnTo>
                      <a:pt x="10" y="167"/>
                    </a:lnTo>
                    <a:lnTo>
                      <a:pt x="0" y="168"/>
                    </a:lnTo>
                    <a:close/>
                    <a:moveTo>
                      <a:pt x="20" y="166"/>
                    </a:moveTo>
                    <a:lnTo>
                      <a:pt x="24" y="192"/>
                    </a:lnTo>
                    <a:lnTo>
                      <a:pt x="4" y="195"/>
                    </a:lnTo>
                    <a:lnTo>
                      <a:pt x="0" y="168"/>
                    </a:lnTo>
                    <a:lnTo>
                      <a:pt x="20" y="166"/>
                    </a:lnTo>
                    <a:close/>
                    <a:moveTo>
                      <a:pt x="5" y="196"/>
                    </a:moveTo>
                    <a:lnTo>
                      <a:pt x="4" y="195"/>
                    </a:lnTo>
                    <a:lnTo>
                      <a:pt x="14" y="194"/>
                    </a:lnTo>
                    <a:lnTo>
                      <a:pt x="5" y="196"/>
                    </a:lnTo>
                    <a:close/>
                    <a:moveTo>
                      <a:pt x="22" y="190"/>
                    </a:moveTo>
                    <a:lnTo>
                      <a:pt x="29" y="212"/>
                    </a:lnTo>
                    <a:lnTo>
                      <a:pt x="10" y="218"/>
                    </a:lnTo>
                    <a:lnTo>
                      <a:pt x="5" y="196"/>
                    </a:lnTo>
                    <a:lnTo>
                      <a:pt x="22" y="190"/>
                    </a:lnTo>
                    <a:close/>
                    <a:moveTo>
                      <a:pt x="11" y="220"/>
                    </a:moveTo>
                    <a:lnTo>
                      <a:pt x="11" y="219"/>
                    </a:lnTo>
                    <a:lnTo>
                      <a:pt x="10" y="218"/>
                    </a:lnTo>
                    <a:lnTo>
                      <a:pt x="20" y="216"/>
                    </a:lnTo>
                    <a:lnTo>
                      <a:pt x="11" y="220"/>
                    </a:lnTo>
                    <a:close/>
                    <a:moveTo>
                      <a:pt x="28" y="210"/>
                    </a:moveTo>
                    <a:lnTo>
                      <a:pt x="38" y="227"/>
                    </a:lnTo>
                    <a:lnTo>
                      <a:pt x="21" y="237"/>
                    </a:lnTo>
                    <a:lnTo>
                      <a:pt x="11" y="220"/>
                    </a:lnTo>
                    <a:lnTo>
                      <a:pt x="28" y="210"/>
                    </a:lnTo>
                    <a:close/>
                    <a:moveTo>
                      <a:pt x="25" y="240"/>
                    </a:moveTo>
                    <a:lnTo>
                      <a:pt x="22" y="239"/>
                    </a:lnTo>
                    <a:lnTo>
                      <a:pt x="21" y="237"/>
                    </a:lnTo>
                    <a:lnTo>
                      <a:pt x="29" y="231"/>
                    </a:lnTo>
                    <a:lnTo>
                      <a:pt x="25" y="240"/>
                    </a:lnTo>
                    <a:close/>
                    <a:moveTo>
                      <a:pt x="33" y="222"/>
                    </a:moveTo>
                    <a:lnTo>
                      <a:pt x="47" y="229"/>
                    </a:lnTo>
                    <a:lnTo>
                      <a:pt x="38" y="247"/>
                    </a:lnTo>
                    <a:lnTo>
                      <a:pt x="25" y="240"/>
                    </a:lnTo>
                    <a:lnTo>
                      <a:pt x="33" y="222"/>
                    </a:lnTo>
                    <a:close/>
                    <a:moveTo>
                      <a:pt x="43" y="247"/>
                    </a:moveTo>
                    <a:lnTo>
                      <a:pt x="41" y="248"/>
                    </a:lnTo>
                    <a:lnTo>
                      <a:pt x="38" y="247"/>
                    </a:lnTo>
                    <a:lnTo>
                      <a:pt x="42" y="238"/>
                    </a:lnTo>
                    <a:lnTo>
                      <a:pt x="43" y="247"/>
                    </a:lnTo>
                    <a:close/>
                    <a:moveTo>
                      <a:pt x="40" y="228"/>
                    </a:moveTo>
                    <a:lnTo>
                      <a:pt x="60" y="224"/>
                    </a:lnTo>
                    <a:lnTo>
                      <a:pt x="63" y="244"/>
                    </a:lnTo>
                    <a:lnTo>
                      <a:pt x="43" y="247"/>
                    </a:lnTo>
                    <a:lnTo>
                      <a:pt x="40" y="228"/>
                    </a:lnTo>
                    <a:close/>
                    <a:moveTo>
                      <a:pt x="65" y="243"/>
                    </a:moveTo>
                    <a:lnTo>
                      <a:pt x="64" y="243"/>
                    </a:lnTo>
                    <a:lnTo>
                      <a:pt x="63" y="244"/>
                    </a:lnTo>
                    <a:lnTo>
                      <a:pt x="61" y="234"/>
                    </a:lnTo>
                    <a:lnTo>
                      <a:pt x="65" y="243"/>
                    </a:lnTo>
                    <a:close/>
                    <a:moveTo>
                      <a:pt x="57" y="226"/>
                    </a:moveTo>
                    <a:lnTo>
                      <a:pt x="85" y="210"/>
                    </a:lnTo>
                    <a:lnTo>
                      <a:pt x="94" y="227"/>
                    </a:lnTo>
                    <a:lnTo>
                      <a:pt x="65" y="243"/>
                    </a:lnTo>
                    <a:lnTo>
                      <a:pt x="57" y="226"/>
                    </a:lnTo>
                    <a:close/>
                    <a:moveTo>
                      <a:pt x="94" y="227"/>
                    </a:moveTo>
                    <a:lnTo>
                      <a:pt x="96" y="226"/>
                    </a:lnTo>
                    <a:lnTo>
                      <a:pt x="94" y="227"/>
                    </a:lnTo>
                    <a:lnTo>
                      <a:pt x="90" y="219"/>
                    </a:lnTo>
                    <a:lnTo>
                      <a:pt x="94" y="227"/>
                    </a:lnTo>
                    <a:close/>
                    <a:moveTo>
                      <a:pt x="85" y="210"/>
                    </a:moveTo>
                    <a:lnTo>
                      <a:pt x="107" y="198"/>
                    </a:lnTo>
                    <a:lnTo>
                      <a:pt x="117" y="215"/>
                    </a:lnTo>
                    <a:lnTo>
                      <a:pt x="94" y="227"/>
                    </a:lnTo>
                    <a:lnTo>
                      <a:pt x="85" y="210"/>
                    </a:lnTo>
                    <a:close/>
                    <a:moveTo>
                      <a:pt x="107" y="198"/>
                    </a:moveTo>
                    <a:lnTo>
                      <a:pt x="107" y="197"/>
                    </a:lnTo>
                    <a:lnTo>
                      <a:pt x="112" y="206"/>
                    </a:lnTo>
                    <a:lnTo>
                      <a:pt x="107" y="198"/>
                    </a:lnTo>
                    <a:close/>
                    <a:moveTo>
                      <a:pt x="107" y="197"/>
                    </a:moveTo>
                    <a:lnTo>
                      <a:pt x="127" y="188"/>
                    </a:lnTo>
                    <a:lnTo>
                      <a:pt x="135" y="205"/>
                    </a:lnTo>
                    <a:lnTo>
                      <a:pt x="116" y="215"/>
                    </a:lnTo>
                    <a:lnTo>
                      <a:pt x="107" y="197"/>
                    </a:lnTo>
                    <a:close/>
                    <a:moveTo>
                      <a:pt x="137" y="204"/>
                    </a:moveTo>
                    <a:lnTo>
                      <a:pt x="136" y="205"/>
                    </a:lnTo>
                    <a:lnTo>
                      <a:pt x="135" y="205"/>
                    </a:lnTo>
                    <a:lnTo>
                      <a:pt x="132" y="196"/>
                    </a:lnTo>
                    <a:lnTo>
                      <a:pt x="137" y="204"/>
                    </a:lnTo>
                    <a:close/>
                    <a:moveTo>
                      <a:pt x="125" y="189"/>
                    </a:moveTo>
                    <a:lnTo>
                      <a:pt x="138" y="179"/>
                    </a:lnTo>
                    <a:lnTo>
                      <a:pt x="149" y="195"/>
                    </a:lnTo>
                    <a:lnTo>
                      <a:pt x="137" y="204"/>
                    </a:lnTo>
                    <a:lnTo>
                      <a:pt x="125" y="189"/>
                    </a:lnTo>
                    <a:close/>
                    <a:moveTo>
                      <a:pt x="150" y="194"/>
                    </a:moveTo>
                    <a:lnTo>
                      <a:pt x="150" y="194"/>
                    </a:lnTo>
                    <a:lnTo>
                      <a:pt x="149" y="195"/>
                    </a:lnTo>
                    <a:lnTo>
                      <a:pt x="144" y="187"/>
                    </a:lnTo>
                    <a:lnTo>
                      <a:pt x="150" y="194"/>
                    </a:lnTo>
                    <a:close/>
                    <a:moveTo>
                      <a:pt x="137" y="180"/>
                    </a:moveTo>
                    <a:lnTo>
                      <a:pt x="150" y="167"/>
                    </a:lnTo>
                    <a:lnTo>
                      <a:pt x="164" y="180"/>
                    </a:lnTo>
                    <a:lnTo>
                      <a:pt x="150" y="194"/>
                    </a:lnTo>
                    <a:lnTo>
                      <a:pt x="137" y="180"/>
                    </a:lnTo>
                    <a:close/>
                    <a:moveTo>
                      <a:pt x="165" y="179"/>
                    </a:moveTo>
                    <a:lnTo>
                      <a:pt x="164" y="180"/>
                    </a:lnTo>
                    <a:lnTo>
                      <a:pt x="157" y="174"/>
                    </a:lnTo>
                    <a:lnTo>
                      <a:pt x="165" y="179"/>
                    </a:lnTo>
                    <a:close/>
                    <a:moveTo>
                      <a:pt x="149" y="168"/>
                    </a:moveTo>
                    <a:lnTo>
                      <a:pt x="158" y="156"/>
                    </a:lnTo>
                    <a:lnTo>
                      <a:pt x="174" y="167"/>
                    </a:lnTo>
                    <a:lnTo>
                      <a:pt x="165" y="179"/>
                    </a:lnTo>
                    <a:lnTo>
                      <a:pt x="149" y="168"/>
                    </a:lnTo>
                    <a:close/>
                    <a:moveTo>
                      <a:pt x="158" y="156"/>
                    </a:moveTo>
                    <a:lnTo>
                      <a:pt x="168" y="143"/>
                    </a:lnTo>
                    <a:lnTo>
                      <a:pt x="183" y="154"/>
                    </a:lnTo>
                    <a:lnTo>
                      <a:pt x="174" y="167"/>
                    </a:lnTo>
                    <a:lnTo>
                      <a:pt x="158" y="156"/>
                    </a:lnTo>
                    <a:close/>
                    <a:moveTo>
                      <a:pt x="185" y="152"/>
                    </a:moveTo>
                    <a:lnTo>
                      <a:pt x="185" y="153"/>
                    </a:lnTo>
                    <a:lnTo>
                      <a:pt x="183" y="154"/>
                    </a:lnTo>
                    <a:lnTo>
                      <a:pt x="176" y="148"/>
                    </a:lnTo>
                    <a:lnTo>
                      <a:pt x="185" y="152"/>
                    </a:lnTo>
                    <a:close/>
                    <a:moveTo>
                      <a:pt x="167" y="145"/>
                    </a:moveTo>
                    <a:lnTo>
                      <a:pt x="174" y="130"/>
                    </a:lnTo>
                    <a:lnTo>
                      <a:pt x="191" y="136"/>
                    </a:lnTo>
                    <a:lnTo>
                      <a:pt x="185" y="152"/>
                    </a:lnTo>
                    <a:lnTo>
                      <a:pt x="167" y="145"/>
                    </a:lnTo>
                    <a:close/>
                    <a:moveTo>
                      <a:pt x="174" y="130"/>
                    </a:moveTo>
                    <a:lnTo>
                      <a:pt x="174" y="129"/>
                    </a:lnTo>
                    <a:lnTo>
                      <a:pt x="182" y="133"/>
                    </a:lnTo>
                    <a:lnTo>
                      <a:pt x="174" y="130"/>
                    </a:lnTo>
                    <a:close/>
                    <a:moveTo>
                      <a:pt x="174" y="129"/>
                    </a:moveTo>
                    <a:lnTo>
                      <a:pt x="183" y="110"/>
                    </a:lnTo>
                    <a:lnTo>
                      <a:pt x="200" y="117"/>
                    </a:lnTo>
                    <a:lnTo>
                      <a:pt x="190" y="137"/>
                    </a:lnTo>
                    <a:lnTo>
                      <a:pt x="174" y="129"/>
                    </a:lnTo>
                    <a:close/>
                    <a:moveTo>
                      <a:pt x="200" y="117"/>
                    </a:moveTo>
                    <a:lnTo>
                      <a:pt x="200" y="117"/>
                    </a:lnTo>
                    <a:lnTo>
                      <a:pt x="191" y="113"/>
                    </a:lnTo>
                    <a:lnTo>
                      <a:pt x="200" y="117"/>
                    </a:lnTo>
                    <a:close/>
                    <a:moveTo>
                      <a:pt x="182" y="110"/>
                    </a:moveTo>
                    <a:lnTo>
                      <a:pt x="192" y="88"/>
                    </a:lnTo>
                    <a:lnTo>
                      <a:pt x="210" y="95"/>
                    </a:lnTo>
                    <a:lnTo>
                      <a:pt x="200" y="117"/>
                    </a:lnTo>
                    <a:lnTo>
                      <a:pt x="182" y="110"/>
                    </a:lnTo>
                    <a:close/>
                    <a:moveTo>
                      <a:pt x="210" y="94"/>
                    </a:moveTo>
                    <a:lnTo>
                      <a:pt x="210" y="94"/>
                    </a:lnTo>
                    <a:lnTo>
                      <a:pt x="210" y="95"/>
                    </a:lnTo>
                    <a:lnTo>
                      <a:pt x="201" y="91"/>
                    </a:lnTo>
                    <a:lnTo>
                      <a:pt x="210" y="94"/>
                    </a:lnTo>
                    <a:close/>
                    <a:moveTo>
                      <a:pt x="192" y="89"/>
                    </a:moveTo>
                    <a:lnTo>
                      <a:pt x="201" y="60"/>
                    </a:lnTo>
                    <a:lnTo>
                      <a:pt x="220" y="66"/>
                    </a:lnTo>
                    <a:lnTo>
                      <a:pt x="210" y="94"/>
                    </a:lnTo>
                    <a:lnTo>
                      <a:pt x="192" y="89"/>
                    </a:lnTo>
                    <a:close/>
                    <a:moveTo>
                      <a:pt x="220" y="61"/>
                    </a:moveTo>
                    <a:lnTo>
                      <a:pt x="220" y="63"/>
                    </a:lnTo>
                    <a:lnTo>
                      <a:pt x="220" y="66"/>
                    </a:lnTo>
                    <a:lnTo>
                      <a:pt x="211" y="62"/>
                    </a:lnTo>
                    <a:lnTo>
                      <a:pt x="220" y="61"/>
                    </a:lnTo>
                    <a:close/>
                    <a:moveTo>
                      <a:pt x="201" y="65"/>
                    </a:moveTo>
                    <a:lnTo>
                      <a:pt x="198" y="41"/>
                    </a:lnTo>
                    <a:lnTo>
                      <a:pt x="216" y="39"/>
                    </a:lnTo>
                    <a:lnTo>
                      <a:pt x="220" y="61"/>
                    </a:lnTo>
                    <a:lnTo>
                      <a:pt x="201" y="65"/>
                    </a:lnTo>
                    <a:close/>
                    <a:moveTo>
                      <a:pt x="215" y="36"/>
                    </a:moveTo>
                    <a:lnTo>
                      <a:pt x="216" y="37"/>
                    </a:lnTo>
                    <a:lnTo>
                      <a:pt x="216" y="39"/>
                    </a:lnTo>
                    <a:lnTo>
                      <a:pt x="208" y="40"/>
                    </a:lnTo>
                    <a:lnTo>
                      <a:pt x="215" y="36"/>
                    </a:lnTo>
                    <a:close/>
                    <a:moveTo>
                      <a:pt x="199" y="46"/>
                    </a:moveTo>
                    <a:lnTo>
                      <a:pt x="190" y="29"/>
                    </a:lnTo>
                    <a:lnTo>
                      <a:pt x="207" y="19"/>
                    </a:lnTo>
                    <a:lnTo>
                      <a:pt x="215" y="36"/>
                    </a:lnTo>
                    <a:lnTo>
                      <a:pt x="199" y="46"/>
                    </a:lnTo>
                    <a:close/>
                    <a:moveTo>
                      <a:pt x="203" y="16"/>
                    </a:moveTo>
                    <a:lnTo>
                      <a:pt x="204" y="17"/>
                    </a:lnTo>
                    <a:lnTo>
                      <a:pt x="207" y="19"/>
                    </a:lnTo>
                    <a:lnTo>
                      <a:pt x="198" y="25"/>
                    </a:lnTo>
                    <a:lnTo>
                      <a:pt x="203" y="16"/>
                    </a:lnTo>
                    <a:close/>
                    <a:moveTo>
                      <a:pt x="193" y="33"/>
                    </a:moveTo>
                    <a:lnTo>
                      <a:pt x="177" y="24"/>
                    </a:lnTo>
                    <a:lnTo>
                      <a:pt x="187" y="7"/>
                    </a:lnTo>
                    <a:lnTo>
                      <a:pt x="203" y="16"/>
                    </a:lnTo>
                    <a:lnTo>
                      <a:pt x="193" y="33"/>
                    </a:lnTo>
                    <a:close/>
                    <a:moveTo>
                      <a:pt x="185" y="6"/>
                    </a:moveTo>
                    <a:lnTo>
                      <a:pt x="186" y="6"/>
                    </a:lnTo>
                    <a:lnTo>
                      <a:pt x="187" y="7"/>
                    </a:lnTo>
                    <a:lnTo>
                      <a:pt x="182" y="15"/>
                    </a:lnTo>
                    <a:lnTo>
                      <a:pt x="185" y="6"/>
                    </a:lnTo>
                    <a:close/>
                    <a:moveTo>
                      <a:pt x="179" y="24"/>
                    </a:moveTo>
                    <a:lnTo>
                      <a:pt x="157" y="18"/>
                    </a:lnTo>
                    <a:lnTo>
                      <a:pt x="162" y="0"/>
                    </a:lnTo>
                    <a:lnTo>
                      <a:pt x="185" y="6"/>
                    </a:lnTo>
                    <a:lnTo>
                      <a:pt x="179" y="24"/>
                    </a:lnTo>
                    <a:close/>
                    <a:moveTo>
                      <a:pt x="160" y="0"/>
                    </a:moveTo>
                    <a:lnTo>
                      <a:pt x="161" y="0"/>
                    </a:lnTo>
                    <a:lnTo>
                      <a:pt x="162" y="0"/>
                    </a:lnTo>
                    <a:lnTo>
                      <a:pt x="160" y="8"/>
                    </a:lnTo>
                    <a:lnTo>
                      <a:pt x="160" y="0"/>
                    </a:lnTo>
                    <a:close/>
                    <a:moveTo>
                      <a:pt x="160" y="18"/>
                    </a:moveTo>
                    <a:lnTo>
                      <a:pt x="137" y="18"/>
                    </a:lnTo>
                    <a:lnTo>
                      <a:pt x="137" y="0"/>
                    </a:lnTo>
                    <a:lnTo>
                      <a:pt x="160" y="0"/>
                    </a:lnTo>
                    <a:lnTo>
                      <a:pt x="160" y="18"/>
                    </a:lnTo>
                    <a:close/>
                    <a:moveTo>
                      <a:pt x="136" y="0"/>
                    </a:moveTo>
                    <a:lnTo>
                      <a:pt x="137" y="0"/>
                    </a:lnTo>
                    <a:lnTo>
                      <a:pt x="137" y="8"/>
                    </a:lnTo>
                    <a:lnTo>
                      <a:pt x="136" y="0"/>
                    </a:lnTo>
                    <a:close/>
                    <a:moveTo>
                      <a:pt x="138" y="18"/>
                    </a:moveTo>
                    <a:lnTo>
                      <a:pt x="113" y="22"/>
                    </a:lnTo>
                    <a:lnTo>
                      <a:pt x="111" y="3"/>
                    </a:lnTo>
                    <a:lnTo>
                      <a:pt x="136" y="0"/>
                    </a:lnTo>
                    <a:lnTo>
                      <a:pt x="138" y="18"/>
                    </a:lnTo>
                    <a:close/>
                    <a:moveTo>
                      <a:pt x="110" y="3"/>
                    </a:moveTo>
                    <a:lnTo>
                      <a:pt x="111" y="3"/>
                    </a:lnTo>
                    <a:lnTo>
                      <a:pt x="112" y="12"/>
                    </a:lnTo>
                    <a:lnTo>
                      <a:pt x="110" y="3"/>
                    </a:lnTo>
                    <a:close/>
                    <a:moveTo>
                      <a:pt x="115" y="22"/>
                    </a:moveTo>
                    <a:lnTo>
                      <a:pt x="92" y="27"/>
                    </a:lnTo>
                    <a:lnTo>
                      <a:pt x="88" y="9"/>
                    </a:lnTo>
                    <a:lnTo>
                      <a:pt x="110" y="3"/>
                    </a:lnTo>
                    <a:lnTo>
                      <a:pt x="115" y="22"/>
                    </a:lnTo>
                    <a:close/>
                    <a:moveTo>
                      <a:pt x="85" y="9"/>
                    </a:moveTo>
                    <a:lnTo>
                      <a:pt x="86" y="9"/>
                    </a:lnTo>
                    <a:lnTo>
                      <a:pt x="88" y="9"/>
                    </a:lnTo>
                    <a:lnTo>
                      <a:pt x="90" y="18"/>
                    </a:lnTo>
                    <a:lnTo>
                      <a:pt x="85" y="9"/>
                    </a:lnTo>
                    <a:close/>
                    <a:moveTo>
                      <a:pt x="94" y="27"/>
                    </a:moveTo>
                    <a:lnTo>
                      <a:pt x="72" y="39"/>
                    </a:lnTo>
                    <a:lnTo>
                      <a:pt x="63" y="23"/>
                    </a:lnTo>
                    <a:lnTo>
                      <a:pt x="85" y="9"/>
                    </a:lnTo>
                    <a:lnTo>
                      <a:pt x="94" y="27"/>
                    </a:lnTo>
                    <a:close/>
                    <a:moveTo>
                      <a:pt x="62" y="24"/>
                    </a:moveTo>
                    <a:lnTo>
                      <a:pt x="62" y="23"/>
                    </a:lnTo>
                    <a:lnTo>
                      <a:pt x="63" y="23"/>
                    </a:lnTo>
                    <a:lnTo>
                      <a:pt x="68" y="31"/>
                    </a:lnTo>
                    <a:lnTo>
                      <a:pt x="62" y="24"/>
                    </a:lnTo>
                    <a:close/>
                    <a:moveTo>
                      <a:pt x="73" y="38"/>
                    </a:moveTo>
                    <a:lnTo>
                      <a:pt x="58" y="51"/>
                    </a:lnTo>
                    <a:lnTo>
                      <a:pt x="46" y="36"/>
                    </a:lnTo>
                    <a:lnTo>
                      <a:pt x="62" y="24"/>
                    </a:lnTo>
                    <a:lnTo>
                      <a:pt x="73"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7" name="Freeform 1930">
                <a:extLst>
                  <a:ext uri="{FF2B5EF4-FFF2-40B4-BE49-F238E27FC236}">
                    <a16:creationId xmlns:a16="http://schemas.microsoft.com/office/drawing/2014/main" id="{79ADE3D6-B8CA-4C33-95DB-B1F65DB7E412}"/>
                  </a:ext>
                </a:extLst>
              </p:cNvPr>
              <p:cNvSpPr>
                <a:spLocks noEditPoints="1"/>
              </p:cNvSpPr>
              <p:nvPr/>
            </p:nvSpPr>
            <p:spPr bwMode="auto">
              <a:xfrm>
                <a:off x="2802" y="1763"/>
                <a:ext cx="38" cy="63"/>
              </a:xfrm>
              <a:custGeom>
                <a:avLst/>
                <a:gdLst>
                  <a:gd name="T0" fmla="*/ 8 w 150"/>
                  <a:gd name="T1" fmla="*/ 16 h 251"/>
                  <a:gd name="T2" fmla="*/ 8 w 150"/>
                  <a:gd name="T3" fmla="*/ 14 h 251"/>
                  <a:gd name="T4" fmla="*/ 9 w 150"/>
                  <a:gd name="T5" fmla="*/ 15 h 251"/>
                  <a:gd name="T6" fmla="*/ 9 w 150"/>
                  <a:gd name="T7" fmla="*/ 15 h 251"/>
                  <a:gd name="T8" fmla="*/ 10 w 150"/>
                  <a:gd name="T9" fmla="*/ 14 h 251"/>
                  <a:gd name="T10" fmla="*/ 8 w 150"/>
                  <a:gd name="T11" fmla="*/ 14 h 251"/>
                  <a:gd name="T12" fmla="*/ 8 w 150"/>
                  <a:gd name="T13" fmla="*/ 12 h 251"/>
                  <a:gd name="T14" fmla="*/ 10 w 150"/>
                  <a:gd name="T15" fmla="*/ 12 h 251"/>
                  <a:gd name="T16" fmla="*/ 9 w 150"/>
                  <a:gd name="T17" fmla="*/ 12 h 251"/>
                  <a:gd name="T18" fmla="*/ 8 w 150"/>
                  <a:gd name="T19" fmla="*/ 12 h 251"/>
                  <a:gd name="T20" fmla="*/ 8 w 150"/>
                  <a:gd name="T21" fmla="*/ 10 h 251"/>
                  <a:gd name="T22" fmla="*/ 8 w 150"/>
                  <a:gd name="T23" fmla="*/ 8 h 251"/>
                  <a:gd name="T24" fmla="*/ 9 w 150"/>
                  <a:gd name="T25" fmla="*/ 7 h 251"/>
                  <a:gd name="T26" fmla="*/ 9 w 150"/>
                  <a:gd name="T27" fmla="*/ 7 h 251"/>
                  <a:gd name="T28" fmla="*/ 8 w 150"/>
                  <a:gd name="T29" fmla="*/ 7 h 251"/>
                  <a:gd name="T30" fmla="*/ 9 w 150"/>
                  <a:gd name="T31" fmla="*/ 5 h 251"/>
                  <a:gd name="T32" fmla="*/ 8 w 150"/>
                  <a:gd name="T33" fmla="*/ 4 h 251"/>
                  <a:gd name="T34" fmla="*/ 9 w 150"/>
                  <a:gd name="T35" fmla="*/ 4 h 251"/>
                  <a:gd name="T36" fmla="*/ 9 w 150"/>
                  <a:gd name="T37" fmla="*/ 4 h 251"/>
                  <a:gd name="T38" fmla="*/ 7 w 150"/>
                  <a:gd name="T39" fmla="*/ 3 h 251"/>
                  <a:gd name="T40" fmla="*/ 7 w 150"/>
                  <a:gd name="T41" fmla="*/ 2 h 251"/>
                  <a:gd name="T42" fmla="*/ 7 w 150"/>
                  <a:gd name="T43" fmla="*/ 1 h 251"/>
                  <a:gd name="T44" fmla="*/ 6 w 150"/>
                  <a:gd name="T45" fmla="*/ 0 h 251"/>
                  <a:gd name="T46" fmla="*/ 5 w 150"/>
                  <a:gd name="T47" fmla="*/ 1 h 251"/>
                  <a:gd name="T48" fmla="*/ 5 w 150"/>
                  <a:gd name="T49" fmla="*/ 1 h 251"/>
                  <a:gd name="T50" fmla="*/ 3 w 150"/>
                  <a:gd name="T51" fmla="*/ 0 h 251"/>
                  <a:gd name="T52" fmla="*/ 2 w 150"/>
                  <a:gd name="T53" fmla="*/ 2 h 251"/>
                  <a:gd name="T54" fmla="*/ 2 w 150"/>
                  <a:gd name="T55" fmla="*/ 1 h 251"/>
                  <a:gd name="T56" fmla="*/ 2 w 150"/>
                  <a:gd name="T57" fmla="*/ 1 h 251"/>
                  <a:gd name="T58" fmla="*/ 1 w 150"/>
                  <a:gd name="T59" fmla="*/ 1 h 251"/>
                  <a:gd name="T60" fmla="*/ 1 w 150"/>
                  <a:gd name="T61" fmla="*/ 2 h 251"/>
                  <a:gd name="T62" fmla="*/ 1 w 150"/>
                  <a:gd name="T63" fmla="*/ 3 h 251"/>
                  <a:gd name="T64" fmla="*/ 0 w 150"/>
                  <a:gd name="T65" fmla="*/ 2 h 251"/>
                  <a:gd name="T66" fmla="*/ 0 w 150"/>
                  <a:gd name="T67" fmla="*/ 3 h 251"/>
                  <a:gd name="T68" fmla="*/ 1 w 150"/>
                  <a:gd name="T69" fmla="*/ 4 h 251"/>
                  <a:gd name="T70" fmla="*/ 0 w 150"/>
                  <a:gd name="T71" fmla="*/ 6 h 251"/>
                  <a:gd name="T72" fmla="*/ 2 w 150"/>
                  <a:gd name="T73" fmla="*/ 8 h 251"/>
                  <a:gd name="T74" fmla="*/ 1 w 150"/>
                  <a:gd name="T75" fmla="*/ 8 h 251"/>
                  <a:gd name="T76" fmla="*/ 1 w 150"/>
                  <a:gd name="T77" fmla="*/ 8 h 251"/>
                  <a:gd name="T78" fmla="*/ 2 w 150"/>
                  <a:gd name="T79" fmla="*/ 9 h 251"/>
                  <a:gd name="T80" fmla="*/ 2 w 150"/>
                  <a:gd name="T81" fmla="*/ 12 h 251"/>
                  <a:gd name="T82" fmla="*/ 4 w 150"/>
                  <a:gd name="T83" fmla="*/ 13 h 251"/>
                  <a:gd name="T84" fmla="*/ 3 w 150"/>
                  <a:gd name="T85" fmla="*/ 13 h 251"/>
                  <a:gd name="T86" fmla="*/ 3 w 150"/>
                  <a:gd name="T87" fmla="*/ 13 h 251"/>
                  <a:gd name="T88" fmla="*/ 3 w 150"/>
                  <a:gd name="T89" fmla="*/ 14 h 251"/>
                  <a:gd name="T90" fmla="*/ 5 w 150"/>
                  <a:gd name="T91" fmla="*/ 14 h 251"/>
                  <a:gd name="T92" fmla="*/ 4 w 150"/>
                  <a:gd name="T93" fmla="*/ 15 h 251"/>
                  <a:gd name="T94" fmla="*/ 5 w 150"/>
                  <a:gd name="T95" fmla="*/ 15 h 251"/>
                  <a:gd name="T96" fmla="*/ 5 w 150"/>
                  <a:gd name="T97" fmla="*/ 15 h 251"/>
                  <a:gd name="T98" fmla="*/ 6 w 150"/>
                  <a:gd name="T99" fmla="*/ 14 h 251"/>
                  <a:gd name="T100" fmla="*/ 6 w 150"/>
                  <a:gd name="T101" fmla="*/ 14 h 251"/>
                  <a:gd name="T102" fmla="*/ 6 w 150"/>
                  <a:gd name="T103" fmla="*/ 16 h 251"/>
                  <a:gd name="T104" fmla="*/ 7 w 150"/>
                  <a:gd name="T105" fmla="*/ 16 h 251"/>
                  <a:gd name="T106" fmla="*/ 7 w 150"/>
                  <a:gd name="T107" fmla="*/ 16 h 251"/>
                  <a:gd name="T108" fmla="*/ 7 w 150"/>
                  <a:gd name="T109" fmla="*/ 15 h 2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0"/>
                  <a:gd name="T166" fmla="*/ 0 h 251"/>
                  <a:gd name="T167" fmla="*/ 150 w 150"/>
                  <a:gd name="T168" fmla="*/ 251 h 2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0" h="251">
                    <a:moveTo>
                      <a:pt x="115" y="233"/>
                    </a:moveTo>
                    <a:lnTo>
                      <a:pt x="125" y="229"/>
                    </a:lnTo>
                    <a:lnTo>
                      <a:pt x="130" y="248"/>
                    </a:lnTo>
                    <a:lnTo>
                      <a:pt x="121" y="251"/>
                    </a:lnTo>
                    <a:lnTo>
                      <a:pt x="115" y="233"/>
                    </a:lnTo>
                    <a:close/>
                    <a:moveTo>
                      <a:pt x="131" y="247"/>
                    </a:moveTo>
                    <a:lnTo>
                      <a:pt x="131" y="248"/>
                    </a:lnTo>
                    <a:lnTo>
                      <a:pt x="130" y="248"/>
                    </a:lnTo>
                    <a:lnTo>
                      <a:pt x="128" y="238"/>
                    </a:lnTo>
                    <a:lnTo>
                      <a:pt x="131" y="247"/>
                    </a:lnTo>
                    <a:close/>
                    <a:moveTo>
                      <a:pt x="123" y="230"/>
                    </a:moveTo>
                    <a:lnTo>
                      <a:pt x="130" y="227"/>
                    </a:lnTo>
                    <a:lnTo>
                      <a:pt x="138" y="244"/>
                    </a:lnTo>
                    <a:lnTo>
                      <a:pt x="131" y="247"/>
                    </a:lnTo>
                    <a:lnTo>
                      <a:pt x="123" y="230"/>
                    </a:lnTo>
                    <a:close/>
                    <a:moveTo>
                      <a:pt x="140" y="243"/>
                    </a:moveTo>
                    <a:lnTo>
                      <a:pt x="139" y="244"/>
                    </a:lnTo>
                    <a:lnTo>
                      <a:pt x="138" y="244"/>
                    </a:lnTo>
                    <a:lnTo>
                      <a:pt x="133" y="236"/>
                    </a:lnTo>
                    <a:lnTo>
                      <a:pt x="140" y="243"/>
                    </a:lnTo>
                    <a:close/>
                    <a:moveTo>
                      <a:pt x="127" y="229"/>
                    </a:moveTo>
                    <a:lnTo>
                      <a:pt x="133" y="223"/>
                    </a:lnTo>
                    <a:lnTo>
                      <a:pt x="147" y="236"/>
                    </a:lnTo>
                    <a:lnTo>
                      <a:pt x="140" y="243"/>
                    </a:lnTo>
                    <a:lnTo>
                      <a:pt x="127" y="229"/>
                    </a:lnTo>
                    <a:close/>
                    <a:moveTo>
                      <a:pt x="150" y="229"/>
                    </a:moveTo>
                    <a:lnTo>
                      <a:pt x="150" y="233"/>
                    </a:lnTo>
                    <a:lnTo>
                      <a:pt x="147" y="236"/>
                    </a:lnTo>
                    <a:lnTo>
                      <a:pt x="140" y="229"/>
                    </a:lnTo>
                    <a:lnTo>
                      <a:pt x="150" y="229"/>
                    </a:lnTo>
                    <a:close/>
                    <a:moveTo>
                      <a:pt x="131" y="229"/>
                    </a:moveTo>
                    <a:lnTo>
                      <a:pt x="131" y="219"/>
                    </a:lnTo>
                    <a:lnTo>
                      <a:pt x="150" y="219"/>
                    </a:lnTo>
                    <a:lnTo>
                      <a:pt x="150" y="229"/>
                    </a:lnTo>
                    <a:lnTo>
                      <a:pt x="131" y="229"/>
                    </a:lnTo>
                    <a:close/>
                    <a:moveTo>
                      <a:pt x="131" y="219"/>
                    </a:moveTo>
                    <a:lnTo>
                      <a:pt x="131" y="207"/>
                    </a:lnTo>
                    <a:lnTo>
                      <a:pt x="150" y="207"/>
                    </a:lnTo>
                    <a:lnTo>
                      <a:pt x="150" y="219"/>
                    </a:lnTo>
                    <a:lnTo>
                      <a:pt x="131" y="219"/>
                    </a:lnTo>
                    <a:close/>
                    <a:moveTo>
                      <a:pt x="131" y="207"/>
                    </a:moveTo>
                    <a:lnTo>
                      <a:pt x="131" y="194"/>
                    </a:lnTo>
                    <a:lnTo>
                      <a:pt x="150" y="194"/>
                    </a:lnTo>
                    <a:lnTo>
                      <a:pt x="150" y="207"/>
                    </a:lnTo>
                    <a:lnTo>
                      <a:pt x="131" y="207"/>
                    </a:lnTo>
                    <a:close/>
                    <a:moveTo>
                      <a:pt x="131" y="194"/>
                    </a:moveTo>
                    <a:lnTo>
                      <a:pt x="131" y="182"/>
                    </a:lnTo>
                    <a:lnTo>
                      <a:pt x="150" y="182"/>
                    </a:lnTo>
                    <a:lnTo>
                      <a:pt x="150" y="194"/>
                    </a:lnTo>
                    <a:lnTo>
                      <a:pt x="131" y="194"/>
                    </a:lnTo>
                    <a:close/>
                    <a:moveTo>
                      <a:pt x="150" y="180"/>
                    </a:moveTo>
                    <a:lnTo>
                      <a:pt x="150" y="181"/>
                    </a:lnTo>
                    <a:lnTo>
                      <a:pt x="150" y="182"/>
                    </a:lnTo>
                    <a:lnTo>
                      <a:pt x="140" y="182"/>
                    </a:lnTo>
                    <a:lnTo>
                      <a:pt x="150" y="180"/>
                    </a:lnTo>
                    <a:close/>
                    <a:moveTo>
                      <a:pt x="131" y="183"/>
                    </a:moveTo>
                    <a:lnTo>
                      <a:pt x="128" y="168"/>
                    </a:lnTo>
                    <a:lnTo>
                      <a:pt x="147" y="164"/>
                    </a:lnTo>
                    <a:lnTo>
                      <a:pt x="150" y="180"/>
                    </a:lnTo>
                    <a:lnTo>
                      <a:pt x="131" y="183"/>
                    </a:lnTo>
                    <a:close/>
                    <a:moveTo>
                      <a:pt x="128" y="168"/>
                    </a:moveTo>
                    <a:lnTo>
                      <a:pt x="128" y="167"/>
                    </a:lnTo>
                    <a:lnTo>
                      <a:pt x="128" y="165"/>
                    </a:lnTo>
                    <a:lnTo>
                      <a:pt x="137" y="165"/>
                    </a:lnTo>
                    <a:lnTo>
                      <a:pt x="128" y="168"/>
                    </a:lnTo>
                    <a:close/>
                    <a:moveTo>
                      <a:pt x="128" y="165"/>
                    </a:moveTo>
                    <a:lnTo>
                      <a:pt x="128" y="150"/>
                    </a:lnTo>
                    <a:lnTo>
                      <a:pt x="147" y="150"/>
                    </a:lnTo>
                    <a:lnTo>
                      <a:pt x="147" y="165"/>
                    </a:lnTo>
                    <a:lnTo>
                      <a:pt x="128" y="165"/>
                    </a:lnTo>
                    <a:close/>
                    <a:moveTo>
                      <a:pt x="128" y="150"/>
                    </a:moveTo>
                    <a:lnTo>
                      <a:pt x="128" y="130"/>
                    </a:lnTo>
                    <a:lnTo>
                      <a:pt x="147" y="130"/>
                    </a:lnTo>
                    <a:lnTo>
                      <a:pt x="147" y="150"/>
                    </a:lnTo>
                    <a:lnTo>
                      <a:pt x="128" y="150"/>
                    </a:lnTo>
                    <a:close/>
                    <a:moveTo>
                      <a:pt x="128" y="130"/>
                    </a:moveTo>
                    <a:lnTo>
                      <a:pt x="128" y="115"/>
                    </a:lnTo>
                    <a:lnTo>
                      <a:pt x="147" y="115"/>
                    </a:lnTo>
                    <a:lnTo>
                      <a:pt x="147" y="130"/>
                    </a:lnTo>
                    <a:lnTo>
                      <a:pt x="128" y="130"/>
                    </a:lnTo>
                    <a:close/>
                    <a:moveTo>
                      <a:pt x="147" y="114"/>
                    </a:moveTo>
                    <a:lnTo>
                      <a:pt x="147" y="114"/>
                    </a:lnTo>
                    <a:lnTo>
                      <a:pt x="147" y="115"/>
                    </a:lnTo>
                    <a:lnTo>
                      <a:pt x="137" y="115"/>
                    </a:lnTo>
                    <a:lnTo>
                      <a:pt x="147" y="114"/>
                    </a:lnTo>
                    <a:close/>
                    <a:moveTo>
                      <a:pt x="128" y="116"/>
                    </a:moveTo>
                    <a:lnTo>
                      <a:pt x="125" y="97"/>
                    </a:lnTo>
                    <a:lnTo>
                      <a:pt x="143" y="94"/>
                    </a:lnTo>
                    <a:lnTo>
                      <a:pt x="147" y="114"/>
                    </a:lnTo>
                    <a:lnTo>
                      <a:pt x="128" y="116"/>
                    </a:lnTo>
                    <a:close/>
                    <a:moveTo>
                      <a:pt x="125" y="97"/>
                    </a:moveTo>
                    <a:lnTo>
                      <a:pt x="121" y="78"/>
                    </a:lnTo>
                    <a:lnTo>
                      <a:pt x="140" y="75"/>
                    </a:lnTo>
                    <a:lnTo>
                      <a:pt x="143" y="94"/>
                    </a:lnTo>
                    <a:lnTo>
                      <a:pt x="125" y="97"/>
                    </a:lnTo>
                    <a:close/>
                    <a:moveTo>
                      <a:pt x="140" y="75"/>
                    </a:moveTo>
                    <a:lnTo>
                      <a:pt x="140" y="76"/>
                    </a:lnTo>
                    <a:lnTo>
                      <a:pt x="140" y="75"/>
                    </a:lnTo>
                    <a:lnTo>
                      <a:pt x="131" y="76"/>
                    </a:lnTo>
                    <a:lnTo>
                      <a:pt x="140" y="75"/>
                    </a:lnTo>
                    <a:close/>
                    <a:moveTo>
                      <a:pt x="121" y="78"/>
                    </a:moveTo>
                    <a:lnTo>
                      <a:pt x="118" y="63"/>
                    </a:lnTo>
                    <a:lnTo>
                      <a:pt x="137" y="58"/>
                    </a:lnTo>
                    <a:lnTo>
                      <a:pt x="140" y="75"/>
                    </a:lnTo>
                    <a:lnTo>
                      <a:pt x="121" y="78"/>
                    </a:lnTo>
                    <a:close/>
                    <a:moveTo>
                      <a:pt x="136" y="56"/>
                    </a:moveTo>
                    <a:lnTo>
                      <a:pt x="137" y="57"/>
                    </a:lnTo>
                    <a:lnTo>
                      <a:pt x="137" y="58"/>
                    </a:lnTo>
                    <a:lnTo>
                      <a:pt x="128" y="61"/>
                    </a:lnTo>
                    <a:lnTo>
                      <a:pt x="136" y="56"/>
                    </a:lnTo>
                    <a:close/>
                    <a:moveTo>
                      <a:pt x="119" y="65"/>
                    </a:moveTo>
                    <a:lnTo>
                      <a:pt x="110" y="50"/>
                    </a:lnTo>
                    <a:lnTo>
                      <a:pt x="126" y="40"/>
                    </a:lnTo>
                    <a:lnTo>
                      <a:pt x="136" y="56"/>
                    </a:lnTo>
                    <a:lnTo>
                      <a:pt x="119" y="65"/>
                    </a:lnTo>
                    <a:close/>
                    <a:moveTo>
                      <a:pt x="110" y="50"/>
                    </a:moveTo>
                    <a:lnTo>
                      <a:pt x="100" y="34"/>
                    </a:lnTo>
                    <a:lnTo>
                      <a:pt x="117" y="24"/>
                    </a:lnTo>
                    <a:lnTo>
                      <a:pt x="126" y="40"/>
                    </a:lnTo>
                    <a:lnTo>
                      <a:pt x="110" y="50"/>
                    </a:lnTo>
                    <a:close/>
                    <a:moveTo>
                      <a:pt x="115" y="22"/>
                    </a:moveTo>
                    <a:lnTo>
                      <a:pt x="116" y="23"/>
                    </a:lnTo>
                    <a:lnTo>
                      <a:pt x="117" y="24"/>
                    </a:lnTo>
                    <a:lnTo>
                      <a:pt x="108" y="29"/>
                    </a:lnTo>
                    <a:lnTo>
                      <a:pt x="115" y="22"/>
                    </a:lnTo>
                    <a:close/>
                    <a:moveTo>
                      <a:pt x="101" y="35"/>
                    </a:moveTo>
                    <a:lnTo>
                      <a:pt x="93" y="26"/>
                    </a:lnTo>
                    <a:lnTo>
                      <a:pt x="106" y="12"/>
                    </a:lnTo>
                    <a:lnTo>
                      <a:pt x="115" y="22"/>
                    </a:lnTo>
                    <a:lnTo>
                      <a:pt x="101" y="35"/>
                    </a:lnTo>
                    <a:close/>
                    <a:moveTo>
                      <a:pt x="104" y="11"/>
                    </a:moveTo>
                    <a:lnTo>
                      <a:pt x="105" y="12"/>
                    </a:lnTo>
                    <a:lnTo>
                      <a:pt x="106" y="12"/>
                    </a:lnTo>
                    <a:lnTo>
                      <a:pt x="99" y="20"/>
                    </a:lnTo>
                    <a:lnTo>
                      <a:pt x="104" y="11"/>
                    </a:lnTo>
                    <a:close/>
                    <a:moveTo>
                      <a:pt x="94" y="28"/>
                    </a:moveTo>
                    <a:lnTo>
                      <a:pt x="78" y="18"/>
                    </a:lnTo>
                    <a:lnTo>
                      <a:pt x="88" y="2"/>
                    </a:lnTo>
                    <a:lnTo>
                      <a:pt x="104" y="11"/>
                    </a:lnTo>
                    <a:lnTo>
                      <a:pt x="94" y="28"/>
                    </a:lnTo>
                    <a:close/>
                    <a:moveTo>
                      <a:pt x="83" y="0"/>
                    </a:moveTo>
                    <a:lnTo>
                      <a:pt x="86" y="0"/>
                    </a:lnTo>
                    <a:lnTo>
                      <a:pt x="88" y="2"/>
                    </a:lnTo>
                    <a:lnTo>
                      <a:pt x="83" y="10"/>
                    </a:lnTo>
                    <a:lnTo>
                      <a:pt x="83" y="0"/>
                    </a:lnTo>
                    <a:close/>
                    <a:moveTo>
                      <a:pt x="83" y="20"/>
                    </a:moveTo>
                    <a:lnTo>
                      <a:pt x="64" y="20"/>
                    </a:lnTo>
                    <a:lnTo>
                      <a:pt x="64" y="0"/>
                    </a:lnTo>
                    <a:lnTo>
                      <a:pt x="83" y="0"/>
                    </a:lnTo>
                    <a:lnTo>
                      <a:pt x="83" y="20"/>
                    </a:lnTo>
                    <a:close/>
                    <a:moveTo>
                      <a:pt x="64" y="20"/>
                    </a:moveTo>
                    <a:lnTo>
                      <a:pt x="45" y="20"/>
                    </a:lnTo>
                    <a:lnTo>
                      <a:pt x="45" y="0"/>
                    </a:lnTo>
                    <a:lnTo>
                      <a:pt x="64" y="0"/>
                    </a:lnTo>
                    <a:lnTo>
                      <a:pt x="64" y="20"/>
                    </a:lnTo>
                    <a:close/>
                    <a:moveTo>
                      <a:pt x="41" y="1"/>
                    </a:moveTo>
                    <a:lnTo>
                      <a:pt x="43" y="0"/>
                    </a:lnTo>
                    <a:lnTo>
                      <a:pt x="45" y="0"/>
                    </a:lnTo>
                    <a:lnTo>
                      <a:pt x="45" y="10"/>
                    </a:lnTo>
                    <a:lnTo>
                      <a:pt x="41" y="1"/>
                    </a:lnTo>
                    <a:close/>
                    <a:moveTo>
                      <a:pt x="50" y="19"/>
                    </a:moveTo>
                    <a:lnTo>
                      <a:pt x="36" y="24"/>
                    </a:lnTo>
                    <a:lnTo>
                      <a:pt x="28" y="8"/>
                    </a:lnTo>
                    <a:lnTo>
                      <a:pt x="41" y="1"/>
                    </a:lnTo>
                    <a:lnTo>
                      <a:pt x="50" y="19"/>
                    </a:lnTo>
                    <a:close/>
                    <a:moveTo>
                      <a:pt x="26" y="9"/>
                    </a:moveTo>
                    <a:lnTo>
                      <a:pt x="28" y="8"/>
                    </a:lnTo>
                    <a:lnTo>
                      <a:pt x="32" y="17"/>
                    </a:lnTo>
                    <a:lnTo>
                      <a:pt x="26" y="9"/>
                    </a:lnTo>
                    <a:close/>
                    <a:moveTo>
                      <a:pt x="37" y="24"/>
                    </a:moveTo>
                    <a:lnTo>
                      <a:pt x="28" y="31"/>
                    </a:lnTo>
                    <a:lnTo>
                      <a:pt x="18" y="14"/>
                    </a:lnTo>
                    <a:lnTo>
                      <a:pt x="26" y="9"/>
                    </a:lnTo>
                    <a:lnTo>
                      <a:pt x="37" y="24"/>
                    </a:lnTo>
                    <a:close/>
                    <a:moveTo>
                      <a:pt x="14" y="18"/>
                    </a:moveTo>
                    <a:lnTo>
                      <a:pt x="15" y="15"/>
                    </a:lnTo>
                    <a:lnTo>
                      <a:pt x="18" y="14"/>
                    </a:lnTo>
                    <a:lnTo>
                      <a:pt x="23" y="22"/>
                    </a:lnTo>
                    <a:lnTo>
                      <a:pt x="14" y="18"/>
                    </a:lnTo>
                    <a:close/>
                    <a:moveTo>
                      <a:pt x="31" y="28"/>
                    </a:moveTo>
                    <a:lnTo>
                      <a:pt x="24" y="38"/>
                    </a:lnTo>
                    <a:lnTo>
                      <a:pt x="9" y="26"/>
                    </a:lnTo>
                    <a:lnTo>
                      <a:pt x="14" y="18"/>
                    </a:lnTo>
                    <a:lnTo>
                      <a:pt x="31" y="28"/>
                    </a:lnTo>
                    <a:close/>
                    <a:moveTo>
                      <a:pt x="9" y="26"/>
                    </a:moveTo>
                    <a:lnTo>
                      <a:pt x="21" y="8"/>
                    </a:lnTo>
                    <a:lnTo>
                      <a:pt x="9" y="26"/>
                    </a:lnTo>
                    <a:lnTo>
                      <a:pt x="17" y="32"/>
                    </a:lnTo>
                    <a:lnTo>
                      <a:pt x="9" y="26"/>
                    </a:lnTo>
                    <a:close/>
                    <a:moveTo>
                      <a:pt x="24" y="38"/>
                    </a:moveTo>
                    <a:lnTo>
                      <a:pt x="18" y="47"/>
                    </a:lnTo>
                    <a:lnTo>
                      <a:pt x="2" y="36"/>
                    </a:lnTo>
                    <a:lnTo>
                      <a:pt x="9" y="26"/>
                    </a:lnTo>
                    <a:lnTo>
                      <a:pt x="24" y="38"/>
                    </a:lnTo>
                    <a:close/>
                    <a:moveTo>
                      <a:pt x="0" y="42"/>
                    </a:moveTo>
                    <a:lnTo>
                      <a:pt x="0" y="39"/>
                    </a:lnTo>
                    <a:lnTo>
                      <a:pt x="2" y="36"/>
                    </a:lnTo>
                    <a:lnTo>
                      <a:pt x="10" y="42"/>
                    </a:lnTo>
                    <a:lnTo>
                      <a:pt x="0" y="42"/>
                    </a:lnTo>
                    <a:close/>
                    <a:moveTo>
                      <a:pt x="20" y="42"/>
                    </a:moveTo>
                    <a:lnTo>
                      <a:pt x="20" y="57"/>
                    </a:lnTo>
                    <a:lnTo>
                      <a:pt x="0" y="57"/>
                    </a:lnTo>
                    <a:lnTo>
                      <a:pt x="0" y="42"/>
                    </a:lnTo>
                    <a:lnTo>
                      <a:pt x="20" y="42"/>
                    </a:lnTo>
                    <a:close/>
                    <a:moveTo>
                      <a:pt x="20" y="57"/>
                    </a:moveTo>
                    <a:lnTo>
                      <a:pt x="20" y="76"/>
                    </a:lnTo>
                    <a:lnTo>
                      <a:pt x="0" y="76"/>
                    </a:lnTo>
                    <a:lnTo>
                      <a:pt x="0" y="57"/>
                    </a:lnTo>
                    <a:lnTo>
                      <a:pt x="20" y="57"/>
                    </a:lnTo>
                    <a:close/>
                    <a:moveTo>
                      <a:pt x="20" y="76"/>
                    </a:moveTo>
                    <a:lnTo>
                      <a:pt x="20" y="99"/>
                    </a:lnTo>
                    <a:lnTo>
                      <a:pt x="0" y="99"/>
                    </a:lnTo>
                    <a:lnTo>
                      <a:pt x="0" y="76"/>
                    </a:lnTo>
                    <a:lnTo>
                      <a:pt x="20" y="76"/>
                    </a:lnTo>
                    <a:close/>
                    <a:moveTo>
                      <a:pt x="1" y="101"/>
                    </a:moveTo>
                    <a:lnTo>
                      <a:pt x="0" y="100"/>
                    </a:lnTo>
                    <a:lnTo>
                      <a:pt x="0" y="99"/>
                    </a:lnTo>
                    <a:lnTo>
                      <a:pt x="10" y="99"/>
                    </a:lnTo>
                    <a:lnTo>
                      <a:pt x="1" y="101"/>
                    </a:lnTo>
                    <a:close/>
                    <a:moveTo>
                      <a:pt x="19" y="97"/>
                    </a:moveTo>
                    <a:lnTo>
                      <a:pt x="25" y="122"/>
                    </a:lnTo>
                    <a:lnTo>
                      <a:pt x="7" y="127"/>
                    </a:lnTo>
                    <a:lnTo>
                      <a:pt x="1" y="101"/>
                    </a:lnTo>
                    <a:lnTo>
                      <a:pt x="19" y="97"/>
                    </a:lnTo>
                    <a:close/>
                    <a:moveTo>
                      <a:pt x="8" y="128"/>
                    </a:moveTo>
                    <a:lnTo>
                      <a:pt x="8" y="128"/>
                    </a:lnTo>
                    <a:lnTo>
                      <a:pt x="7" y="127"/>
                    </a:lnTo>
                    <a:lnTo>
                      <a:pt x="17" y="125"/>
                    </a:lnTo>
                    <a:lnTo>
                      <a:pt x="8" y="128"/>
                    </a:lnTo>
                    <a:close/>
                    <a:moveTo>
                      <a:pt x="25" y="120"/>
                    </a:moveTo>
                    <a:lnTo>
                      <a:pt x="37" y="149"/>
                    </a:lnTo>
                    <a:lnTo>
                      <a:pt x="20" y="157"/>
                    </a:lnTo>
                    <a:lnTo>
                      <a:pt x="8" y="128"/>
                    </a:lnTo>
                    <a:lnTo>
                      <a:pt x="25" y="120"/>
                    </a:lnTo>
                    <a:close/>
                    <a:moveTo>
                      <a:pt x="37" y="149"/>
                    </a:moveTo>
                    <a:lnTo>
                      <a:pt x="37" y="149"/>
                    </a:lnTo>
                    <a:lnTo>
                      <a:pt x="37" y="150"/>
                    </a:lnTo>
                    <a:lnTo>
                      <a:pt x="29" y="153"/>
                    </a:lnTo>
                    <a:lnTo>
                      <a:pt x="37" y="149"/>
                    </a:lnTo>
                    <a:close/>
                    <a:moveTo>
                      <a:pt x="37" y="150"/>
                    </a:moveTo>
                    <a:lnTo>
                      <a:pt x="51" y="184"/>
                    </a:lnTo>
                    <a:lnTo>
                      <a:pt x="33" y="191"/>
                    </a:lnTo>
                    <a:lnTo>
                      <a:pt x="20" y="157"/>
                    </a:lnTo>
                    <a:lnTo>
                      <a:pt x="37" y="150"/>
                    </a:lnTo>
                    <a:close/>
                    <a:moveTo>
                      <a:pt x="33" y="192"/>
                    </a:moveTo>
                    <a:lnTo>
                      <a:pt x="33" y="192"/>
                    </a:lnTo>
                    <a:lnTo>
                      <a:pt x="33" y="191"/>
                    </a:lnTo>
                    <a:lnTo>
                      <a:pt x="42" y="187"/>
                    </a:lnTo>
                    <a:lnTo>
                      <a:pt x="33" y="192"/>
                    </a:lnTo>
                    <a:close/>
                    <a:moveTo>
                      <a:pt x="51" y="184"/>
                    </a:moveTo>
                    <a:lnTo>
                      <a:pt x="57" y="201"/>
                    </a:lnTo>
                    <a:lnTo>
                      <a:pt x="40" y="207"/>
                    </a:lnTo>
                    <a:lnTo>
                      <a:pt x="33" y="192"/>
                    </a:lnTo>
                    <a:lnTo>
                      <a:pt x="51" y="184"/>
                    </a:lnTo>
                    <a:close/>
                    <a:moveTo>
                      <a:pt x="41" y="210"/>
                    </a:moveTo>
                    <a:lnTo>
                      <a:pt x="40" y="208"/>
                    </a:lnTo>
                    <a:lnTo>
                      <a:pt x="40" y="207"/>
                    </a:lnTo>
                    <a:lnTo>
                      <a:pt x="48" y="204"/>
                    </a:lnTo>
                    <a:lnTo>
                      <a:pt x="41" y="210"/>
                    </a:lnTo>
                    <a:close/>
                    <a:moveTo>
                      <a:pt x="55" y="199"/>
                    </a:moveTo>
                    <a:lnTo>
                      <a:pt x="65" y="211"/>
                    </a:lnTo>
                    <a:lnTo>
                      <a:pt x="50" y="222"/>
                    </a:lnTo>
                    <a:lnTo>
                      <a:pt x="41" y="210"/>
                    </a:lnTo>
                    <a:lnTo>
                      <a:pt x="55" y="199"/>
                    </a:lnTo>
                    <a:close/>
                    <a:moveTo>
                      <a:pt x="51" y="223"/>
                    </a:moveTo>
                    <a:lnTo>
                      <a:pt x="51" y="223"/>
                    </a:lnTo>
                    <a:lnTo>
                      <a:pt x="50" y="222"/>
                    </a:lnTo>
                    <a:lnTo>
                      <a:pt x="57" y="216"/>
                    </a:lnTo>
                    <a:lnTo>
                      <a:pt x="51" y="223"/>
                    </a:lnTo>
                    <a:close/>
                    <a:moveTo>
                      <a:pt x="64" y="210"/>
                    </a:moveTo>
                    <a:lnTo>
                      <a:pt x="74" y="219"/>
                    </a:lnTo>
                    <a:lnTo>
                      <a:pt x="61" y="233"/>
                    </a:lnTo>
                    <a:lnTo>
                      <a:pt x="51" y="223"/>
                    </a:lnTo>
                    <a:lnTo>
                      <a:pt x="64" y="210"/>
                    </a:lnTo>
                    <a:close/>
                    <a:moveTo>
                      <a:pt x="74" y="219"/>
                    </a:moveTo>
                    <a:lnTo>
                      <a:pt x="80" y="226"/>
                    </a:lnTo>
                    <a:lnTo>
                      <a:pt x="67" y="239"/>
                    </a:lnTo>
                    <a:lnTo>
                      <a:pt x="61" y="233"/>
                    </a:lnTo>
                    <a:lnTo>
                      <a:pt x="74" y="219"/>
                    </a:lnTo>
                    <a:close/>
                    <a:moveTo>
                      <a:pt x="71" y="242"/>
                    </a:moveTo>
                    <a:lnTo>
                      <a:pt x="68" y="240"/>
                    </a:lnTo>
                    <a:lnTo>
                      <a:pt x="67" y="239"/>
                    </a:lnTo>
                    <a:lnTo>
                      <a:pt x="74" y="233"/>
                    </a:lnTo>
                    <a:lnTo>
                      <a:pt x="71" y="242"/>
                    </a:lnTo>
                    <a:close/>
                    <a:moveTo>
                      <a:pt x="76" y="224"/>
                    </a:moveTo>
                    <a:lnTo>
                      <a:pt x="86" y="226"/>
                    </a:lnTo>
                    <a:lnTo>
                      <a:pt x="80" y="245"/>
                    </a:lnTo>
                    <a:lnTo>
                      <a:pt x="71" y="242"/>
                    </a:lnTo>
                    <a:lnTo>
                      <a:pt x="76" y="224"/>
                    </a:lnTo>
                    <a:close/>
                    <a:moveTo>
                      <a:pt x="86" y="226"/>
                    </a:moveTo>
                    <a:lnTo>
                      <a:pt x="87" y="227"/>
                    </a:lnTo>
                    <a:lnTo>
                      <a:pt x="83" y="236"/>
                    </a:lnTo>
                    <a:lnTo>
                      <a:pt x="86" y="226"/>
                    </a:lnTo>
                    <a:close/>
                    <a:moveTo>
                      <a:pt x="87" y="227"/>
                    </a:moveTo>
                    <a:lnTo>
                      <a:pt x="94" y="230"/>
                    </a:lnTo>
                    <a:lnTo>
                      <a:pt x="85" y="247"/>
                    </a:lnTo>
                    <a:lnTo>
                      <a:pt x="78" y="244"/>
                    </a:lnTo>
                    <a:lnTo>
                      <a:pt x="87" y="227"/>
                    </a:lnTo>
                    <a:close/>
                    <a:moveTo>
                      <a:pt x="86" y="248"/>
                    </a:moveTo>
                    <a:lnTo>
                      <a:pt x="86" y="248"/>
                    </a:lnTo>
                    <a:lnTo>
                      <a:pt x="85" y="247"/>
                    </a:lnTo>
                    <a:lnTo>
                      <a:pt x="89" y="238"/>
                    </a:lnTo>
                    <a:lnTo>
                      <a:pt x="86" y="248"/>
                    </a:lnTo>
                    <a:close/>
                    <a:moveTo>
                      <a:pt x="93" y="229"/>
                    </a:moveTo>
                    <a:lnTo>
                      <a:pt x="101" y="233"/>
                    </a:lnTo>
                    <a:lnTo>
                      <a:pt x="96" y="251"/>
                    </a:lnTo>
                    <a:lnTo>
                      <a:pt x="86" y="248"/>
                    </a:lnTo>
                    <a:lnTo>
                      <a:pt x="93" y="229"/>
                    </a:lnTo>
                    <a:close/>
                    <a:moveTo>
                      <a:pt x="99" y="251"/>
                    </a:moveTo>
                    <a:lnTo>
                      <a:pt x="97" y="251"/>
                    </a:lnTo>
                    <a:lnTo>
                      <a:pt x="96" y="251"/>
                    </a:lnTo>
                    <a:lnTo>
                      <a:pt x="99" y="242"/>
                    </a:lnTo>
                    <a:lnTo>
                      <a:pt x="99" y="251"/>
                    </a:lnTo>
                    <a:close/>
                    <a:moveTo>
                      <a:pt x="99" y="233"/>
                    </a:moveTo>
                    <a:lnTo>
                      <a:pt x="105" y="233"/>
                    </a:lnTo>
                    <a:lnTo>
                      <a:pt x="105" y="251"/>
                    </a:lnTo>
                    <a:lnTo>
                      <a:pt x="99" y="251"/>
                    </a:lnTo>
                    <a:lnTo>
                      <a:pt x="99" y="233"/>
                    </a:lnTo>
                    <a:close/>
                    <a:moveTo>
                      <a:pt x="105" y="233"/>
                    </a:moveTo>
                    <a:lnTo>
                      <a:pt x="111" y="233"/>
                    </a:lnTo>
                    <a:lnTo>
                      <a:pt x="111" y="251"/>
                    </a:lnTo>
                    <a:lnTo>
                      <a:pt x="105" y="251"/>
                    </a:lnTo>
                    <a:lnTo>
                      <a:pt x="105" y="233"/>
                    </a:lnTo>
                    <a:close/>
                    <a:moveTo>
                      <a:pt x="111" y="233"/>
                    </a:moveTo>
                    <a:lnTo>
                      <a:pt x="118" y="233"/>
                    </a:lnTo>
                    <a:lnTo>
                      <a:pt x="118" y="251"/>
                    </a:lnTo>
                    <a:lnTo>
                      <a:pt x="111" y="251"/>
                    </a:lnTo>
                    <a:lnTo>
                      <a:pt x="111" y="2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8" name="Freeform 1931">
                <a:extLst>
                  <a:ext uri="{FF2B5EF4-FFF2-40B4-BE49-F238E27FC236}">
                    <a16:creationId xmlns:a16="http://schemas.microsoft.com/office/drawing/2014/main" id="{14E568C1-F28F-4830-A3F8-5C3367219120}"/>
                  </a:ext>
                </a:extLst>
              </p:cNvPr>
              <p:cNvSpPr>
                <a:spLocks noEditPoints="1"/>
              </p:cNvSpPr>
              <p:nvPr/>
            </p:nvSpPr>
            <p:spPr bwMode="auto">
              <a:xfrm>
                <a:off x="2747" y="1816"/>
                <a:ext cx="54" cy="92"/>
              </a:xfrm>
              <a:custGeom>
                <a:avLst/>
                <a:gdLst>
                  <a:gd name="T0" fmla="*/ 7 w 216"/>
                  <a:gd name="T1" fmla="*/ 0 h 369"/>
                  <a:gd name="T2" fmla="*/ 9 w 216"/>
                  <a:gd name="T3" fmla="*/ 0 h 369"/>
                  <a:gd name="T4" fmla="*/ 9 w 216"/>
                  <a:gd name="T5" fmla="*/ 0 h 369"/>
                  <a:gd name="T6" fmla="*/ 8 w 216"/>
                  <a:gd name="T7" fmla="*/ 1 h 369"/>
                  <a:gd name="T8" fmla="*/ 10 w 216"/>
                  <a:gd name="T9" fmla="*/ 1 h 369"/>
                  <a:gd name="T10" fmla="*/ 11 w 216"/>
                  <a:gd name="T11" fmla="*/ 2 h 369"/>
                  <a:gd name="T12" fmla="*/ 12 w 216"/>
                  <a:gd name="T13" fmla="*/ 4 h 369"/>
                  <a:gd name="T14" fmla="*/ 12 w 216"/>
                  <a:gd name="T15" fmla="*/ 4 h 369"/>
                  <a:gd name="T16" fmla="*/ 11 w 216"/>
                  <a:gd name="T17" fmla="*/ 4 h 369"/>
                  <a:gd name="T18" fmla="*/ 12 w 216"/>
                  <a:gd name="T19" fmla="*/ 5 h 369"/>
                  <a:gd name="T20" fmla="*/ 13 w 216"/>
                  <a:gd name="T21" fmla="*/ 7 h 369"/>
                  <a:gd name="T22" fmla="*/ 12 w 216"/>
                  <a:gd name="T23" fmla="*/ 9 h 369"/>
                  <a:gd name="T24" fmla="*/ 12 w 216"/>
                  <a:gd name="T25" fmla="*/ 10 h 369"/>
                  <a:gd name="T26" fmla="*/ 13 w 216"/>
                  <a:gd name="T27" fmla="*/ 10 h 369"/>
                  <a:gd name="T28" fmla="*/ 13 w 216"/>
                  <a:gd name="T29" fmla="*/ 10 h 369"/>
                  <a:gd name="T30" fmla="*/ 12 w 216"/>
                  <a:gd name="T31" fmla="*/ 12 h 369"/>
                  <a:gd name="T32" fmla="*/ 12 w 216"/>
                  <a:gd name="T33" fmla="*/ 10 h 369"/>
                  <a:gd name="T34" fmla="*/ 12 w 216"/>
                  <a:gd name="T35" fmla="*/ 12 h 369"/>
                  <a:gd name="T36" fmla="*/ 12 w 216"/>
                  <a:gd name="T37" fmla="*/ 12 h 369"/>
                  <a:gd name="T38" fmla="*/ 13 w 216"/>
                  <a:gd name="T39" fmla="*/ 13 h 369"/>
                  <a:gd name="T40" fmla="*/ 13 w 216"/>
                  <a:gd name="T41" fmla="*/ 15 h 369"/>
                  <a:gd name="T42" fmla="*/ 12 w 216"/>
                  <a:gd name="T43" fmla="*/ 17 h 369"/>
                  <a:gd name="T44" fmla="*/ 12 w 216"/>
                  <a:gd name="T45" fmla="*/ 17 h 369"/>
                  <a:gd name="T46" fmla="*/ 12 w 216"/>
                  <a:gd name="T47" fmla="*/ 19 h 369"/>
                  <a:gd name="T48" fmla="*/ 11 w 216"/>
                  <a:gd name="T49" fmla="*/ 21 h 369"/>
                  <a:gd name="T50" fmla="*/ 10 w 216"/>
                  <a:gd name="T51" fmla="*/ 22 h 369"/>
                  <a:gd name="T52" fmla="*/ 10 w 216"/>
                  <a:gd name="T53" fmla="*/ 22 h 369"/>
                  <a:gd name="T54" fmla="*/ 10 w 216"/>
                  <a:gd name="T55" fmla="*/ 21 h 369"/>
                  <a:gd name="T56" fmla="*/ 8 w 216"/>
                  <a:gd name="T57" fmla="*/ 23 h 369"/>
                  <a:gd name="T58" fmla="*/ 6 w 216"/>
                  <a:gd name="T59" fmla="*/ 23 h 369"/>
                  <a:gd name="T60" fmla="*/ 5 w 216"/>
                  <a:gd name="T61" fmla="*/ 22 h 369"/>
                  <a:gd name="T62" fmla="*/ 4 w 216"/>
                  <a:gd name="T63" fmla="*/ 22 h 369"/>
                  <a:gd name="T64" fmla="*/ 5 w 216"/>
                  <a:gd name="T65" fmla="*/ 21 h 369"/>
                  <a:gd name="T66" fmla="*/ 3 w 216"/>
                  <a:gd name="T67" fmla="*/ 21 h 369"/>
                  <a:gd name="T68" fmla="*/ 3 w 216"/>
                  <a:gd name="T69" fmla="*/ 20 h 369"/>
                  <a:gd name="T70" fmla="*/ 2 w 216"/>
                  <a:gd name="T71" fmla="*/ 19 h 369"/>
                  <a:gd name="T72" fmla="*/ 2 w 216"/>
                  <a:gd name="T73" fmla="*/ 19 h 369"/>
                  <a:gd name="T74" fmla="*/ 3 w 216"/>
                  <a:gd name="T75" fmla="*/ 19 h 369"/>
                  <a:gd name="T76" fmla="*/ 1 w 216"/>
                  <a:gd name="T77" fmla="*/ 18 h 369"/>
                  <a:gd name="T78" fmla="*/ 1 w 216"/>
                  <a:gd name="T79" fmla="*/ 17 h 369"/>
                  <a:gd name="T80" fmla="*/ 1 w 216"/>
                  <a:gd name="T81" fmla="*/ 14 h 369"/>
                  <a:gd name="T82" fmla="*/ 2 w 216"/>
                  <a:gd name="T83" fmla="*/ 13 h 369"/>
                  <a:gd name="T84" fmla="*/ 1 w 216"/>
                  <a:gd name="T85" fmla="*/ 13 h 369"/>
                  <a:gd name="T86" fmla="*/ 1 w 216"/>
                  <a:gd name="T87" fmla="*/ 13 h 369"/>
                  <a:gd name="T88" fmla="*/ 0 w 216"/>
                  <a:gd name="T89" fmla="*/ 12 h 369"/>
                  <a:gd name="T90" fmla="*/ 2 w 216"/>
                  <a:gd name="T91" fmla="*/ 11 h 369"/>
                  <a:gd name="T92" fmla="*/ 1 w 216"/>
                  <a:gd name="T93" fmla="*/ 9 h 369"/>
                  <a:gd name="T94" fmla="*/ 1 w 216"/>
                  <a:gd name="T95" fmla="*/ 9 h 369"/>
                  <a:gd name="T96" fmla="*/ 0 w 216"/>
                  <a:gd name="T97" fmla="*/ 9 h 369"/>
                  <a:gd name="T98" fmla="*/ 2 w 216"/>
                  <a:gd name="T99" fmla="*/ 7 h 369"/>
                  <a:gd name="T100" fmla="*/ 1 w 216"/>
                  <a:gd name="T101" fmla="*/ 5 h 369"/>
                  <a:gd name="T102" fmla="*/ 1 w 216"/>
                  <a:gd name="T103" fmla="*/ 5 h 369"/>
                  <a:gd name="T104" fmla="*/ 2 w 216"/>
                  <a:gd name="T105" fmla="*/ 6 h 369"/>
                  <a:gd name="T106" fmla="*/ 1 w 216"/>
                  <a:gd name="T107" fmla="*/ 4 h 369"/>
                  <a:gd name="T108" fmla="*/ 2 w 216"/>
                  <a:gd name="T109" fmla="*/ 3 h 369"/>
                  <a:gd name="T110" fmla="*/ 3 w 216"/>
                  <a:gd name="T111" fmla="*/ 2 h 369"/>
                  <a:gd name="T112" fmla="*/ 3 w 216"/>
                  <a:gd name="T113" fmla="*/ 2 h 369"/>
                  <a:gd name="T114" fmla="*/ 4 w 216"/>
                  <a:gd name="T115" fmla="*/ 3 h 369"/>
                  <a:gd name="T116" fmla="*/ 4 w 216"/>
                  <a:gd name="T117" fmla="*/ 1 h 3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6"/>
                  <a:gd name="T178" fmla="*/ 0 h 369"/>
                  <a:gd name="T179" fmla="*/ 216 w 216"/>
                  <a:gd name="T180" fmla="*/ 369 h 3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6" h="369">
                    <a:moveTo>
                      <a:pt x="75" y="13"/>
                    </a:moveTo>
                    <a:lnTo>
                      <a:pt x="107" y="6"/>
                    </a:lnTo>
                    <a:lnTo>
                      <a:pt x="111" y="25"/>
                    </a:lnTo>
                    <a:lnTo>
                      <a:pt x="79" y="32"/>
                    </a:lnTo>
                    <a:lnTo>
                      <a:pt x="75" y="13"/>
                    </a:lnTo>
                    <a:close/>
                    <a:moveTo>
                      <a:pt x="107" y="6"/>
                    </a:moveTo>
                    <a:lnTo>
                      <a:pt x="108" y="6"/>
                    </a:lnTo>
                    <a:lnTo>
                      <a:pt x="109" y="6"/>
                    </a:lnTo>
                    <a:lnTo>
                      <a:pt x="109" y="16"/>
                    </a:lnTo>
                    <a:lnTo>
                      <a:pt x="107" y="6"/>
                    </a:lnTo>
                    <a:close/>
                    <a:moveTo>
                      <a:pt x="109" y="6"/>
                    </a:moveTo>
                    <a:lnTo>
                      <a:pt x="135" y="6"/>
                    </a:lnTo>
                    <a:lnTo>
                      <a:pt x="135" y="25"/>
                    </a:lnTo>
                    <a:lnTo>
                      <a:pt x="109" y="25"/>
                    </a:lnTo>
                    <a:lnTo>
                      <a:pt x="109" y="6"/>
                    </a:lnTo>
                    <a:close/>
                    <a:moveTo>
                      <a:pt x="135" y="6"/>
                    </a:moveTo>
                    <a:lnTo>
                      <a:pt x="137" y="6"/>
                    </a:lnTo>
                    <a:lnTo>
                      <a:pt x="139" y="9"/>
                    </a:lnTo>
                    <a:lnTo>
                      <a:pt x="135" y="16"/>
                    </a:lnTo>
                    <a:lnTo>
                      <a:pt x="135" y="6"/>
                    </a:lnTo>
                    <a:close/>
                    <a:moveTo>
                      <a:pt x="139" y="9"/>
                    </a:moveTo>
                    <a:lnTo>
                      <a:pt x="159" y="21"/>
                    </a:lnTo>
                    <a:lnTo>
                      <a:pt x="148" y="37"/>
                    </a:lnTo>
                    <a:lnTo>
                      <a:pt x="129" y="24"/>
                    </a:lnTo>
                    <a:lnTo>
                      <a:pt x="139" y="9"/>
                    </a:lnTo>
                    <a:close/>
                    <a:moveTo>
                      <a:pt x="159" y="21"/>
                    </a:moveTo>
                    <a:lnTo>
                      <a:pt x="160" y="22"/>
                    </a:lnTo>
                    <a:lnTo>
                      <a:pt x="161" y="23"/>
                    </a:lnTo>
                    <a:lnTo>
                      <a:pt x="154" y="29"/>
                    </a:lnTo>
                    <a:lnTo>
                      <a:pt x="159" y="21"/>
                    </a:lnTo>
                    <a:close/>
                    <a:moveTo>
                      <a:pt x="161" y="23"/>
                    </a:moveTo>
                    <a:lnTo>
                      <a:pt x="173" y="38"/>
                    </a:lnTo>
                    <a:lnTo>
                      <a:pt x="159" y="51"/>
                    </a:lnTo>
                    <a:lnTo>
                      <a:pt x="146" y="35"/>
                    </a:lnTo>
                    <a:lnTo>
                      <a:pt x="161" y="23"/>
                    </a:lnTo>
                    <a:close/>
                    <a:moveTo>
                      <a:pt x="173" y="38"/>
                    </a:moveTo>
                    <a:lnTo>
                      <a:pt x="174" y="40"/>
                    </a:lnTo>
                    <a:lnTo>
                      <a:pt x="174" y="41"/>
                    </a:lnTo>
                    <a:lnTo>
                      <a:pt x="166" y="45"/>
                    </a:lnTo>
                    <a:lnTo>
                      <a:pt x="173" y="38"/>
                    </a:lnTo>
                    <a:close/>
                    <a:moveTo>
                      <a:pt x="174" y="41"/>
                    </a:moveTo>
                    <a:lnTo>
                      <a:pt x="187" y="63"/>
                    </a:lnTo>
                    <a:lnTo>
                      <a:pt x="170" y="72"/>
                    </a:lnTo>
                    <a:lnTo>
                      <a:pt x="158" y="49"/>
                    </a:lnTo>
                    <a:lnTo>
                      <a:pt x="174" y="41"/>
                    </a:lnTo>
                    <a:close/>
                    <a:moveTo>
                      <a:pt x="187" y="63"/>
                    </a:moveTo>
                    <a:lnTo>
                      <a:pt x="188" y="64"/>
                    </a:lnTo>
                    <a:lnTo>
                      <a:pt x="188" y="65"/>
                    </a:lnTo>
                    <a:lnTo>
                      <a:pt x="179" y="67"/>
                    </a:lnTo>
                    <a:lnTo>
                      <a:pt x="187" y="63"/>
                    </a:lnTo>
                    <a:close/>
                    <a:moveTo>
                      <a:pt x="188" y="65"/>
                    </a:moveTo>
                    <a:lnTo>
                      <a:pt x="194" y="90"/>
                    </a:lnTo>
                    <a:lnTo>
                      <a:pt x="176" y="95"/>
                    </a:lnTo>
                    <a:lnTo>
                      <a:pt x="170" y="69"/>
                    </a:lnTo>
                    <a:lnTo>
                      <a:pt x="188" y="65"/>
                    </a:lnTo>
                    <a:close/>
                    <a:moveTo>
                      <a:pt x="194" y="90"/>
                    </a:moveTo>
                    <a:lnTo>
                      <a:pt x="201" y="116"/>
                    </a:lnTo>
                    <a:lnTo>
                      <a:pt x="182" y="120"/>
                    </a:lnTo>
                    <a:lnTo>
                      <a:pt x="176" y="95"/>
                    </a:lnTo>
                    <a:lnTo>
                      <a:pt x="194" y="90"/>
                    </a:lnTo>
                    <a:close/>
                    <a:moveTo>
                      <a:pt x="201" y="116"/>
                    </a:moveTo>
                    <a:lnTo>
                      <a:pt x="201" y="117"/>
                    </a:lnTo>
                    <a:lnTo>
                      <a:pt x="192" y="118"/>
                    </a:lnTo>
                    <a:lnTo>
                      <a:pt x="201" y="116"/>
                    </a:lnTo>
                    <a:close/>
                    <a:moveTo>
                      <a:pt x="201" y="117"/>
                    </a:moveTo>
                    <a:lnTo>
                      <a:pt x="204" y="142"/>
                    </a:lnTo>
                    <a:lnTo>
                      <a:pt x="185" y="144"/>
                    </a:lnTo>
                    <a:lnTo>
                      <a:pt x="182" y="119"/>
                    </a:lnTo>
                    <a:lnTo>
                      <a:pt x="201" y="117"/>
                    </a:lnTo>
                    <a:close/>
                    <a:moveTo>
                      <a:pt x="185" y="144"/>
                    </a:moveTo>
                    <a:lnTo>
                      <a:pt x="185" y="144"/>
                    </a:lnTo>
                    <a:lnTo>
                      <a:pt x="194" y="143"/>
                    </a:lnTo>
                    <a:lnTo>
                      <a:pt x="185" y="144"/>
                    </a:lnTo>
                    <a:close/>
                    <a:moveTo>
                      <a:pt x="204" y="142"/>
                    </a:moveTo>
                    <a:lnTo>
                      <a:pt x="208" y="164"/>
                    </a:lnTo>
                    <a:lnTo>
                      <a:pt x="189" y="167"/>
                    </a:lnTo>
                    <a:lnTo>
                      <a:pt x="185" y="144"/>
                    </a:lnTo>
                    <a:lnTo>
                      <a:pt x="204" y="142"/>
                    </a:lnTo>
                    <a:close/>
                    <a:moveTo>
                      <a:pt x="189" y="167"/>
                    </a:moveTo>
                    <a:lnTo>
                      <a:pt x="189" y="167"/>
                    </a:lnTo>
                    <a:lnTo>
                      <a:pt x="198" y="165"/>
                    </a:lnTo>
                    <a:lnTo>
                      <a:pt x="189" y="167"/>
                    </a:lnTo>
                    <a:close/>
                    <a:moveTo>
                      <a:pt x="208" y="164"/>
                    </a:moveTo>
                    <a:lnTo>
                      <a:pt x="211" y="180"/>
                    </a:lnTo>
                    <a:lnTo>
                      <a:pt x="192" y="183"/>
                    </a:lnTo>
                    <a:lnTo>
                      <a:pt x="189" y="167"/>
                    </a:lnTo>
                    <a:lnTo>
                      <a:pt x="208" y="164"/>
                    </a:lnTo>
                    <a:close/>
                    <a:moveTo>
                      <a:pt x="211" y="180"/>
                    </a:moveTo>
                    <a:lnTo>
                      <a:pt x="216" y="210"/>
                    </a:lnTo>
                    <a:lnTo>
                      <a:pt x="194" y="188"/>
                    </a:lnTo>
                    <a:lnTo>
                      <a:pt x="201" y="182"/>
                    </a:lnTo>
                    <a:lnTo>
                      <a:pt x="211" y="180"/>
                    </a:lnTo>
                    <a:close/>
                    <a:moveTo>
                      <a:pt x="194" y="188"/>
                    </a:moveTo>
                    <a:lnTo>
                      <a:pt x="191" y="185"/>
                    </a:lnTo>
                    <a:lnTo>
                      <a:pt x="204" y="172"/>
                    </a:lnTo>
                    <a:lnTo>
                      <a:pt x="208" y="175"/>
                    </a:lnTo>
                    <a:lnTo>
                      <a:pt x="194" y="188"/>
                    </a:lnTo>
                    <a:close/>
                    <a:moveTo>
                      <a:pt x="189" y="178"/>
                    </a:moveTo>
                    <a:lnTo>
                      <a:pt x="189" y="155"/>
                    </a:lnTo>
                    <a:lnTo>
                      <a:pt x="204" y="172"/>
                    </a:lnTo>
                    <a:lnTo>
                      <a:pt x="198" y="178"/>
                    </a:lnTo>
                    <a:lnTo>
                      <a:pt x="189" y="178"/>
                    </a:lnTo>
                    <a:close/>
                    <a:moveTo>
                      <a:pt x="208" y="178"/>
                    </a:moveTo>
                    <a:lnTo>
                      <a:pt x="208" y="191"/>
                    </a:lnTo>
                    <a:lnTo>
                      <a:pt x="189" y="191"/>
                    </a:lnTo>
                    <a:lnTo>
                      <a:pt x="189" y="178"/>
                    </a:lnTo>
                    <a:lnTo>
                      <a:pt x="208" y="178"/>
                    </a:lnTo>
                    <a:close/>
                    <a:moveTo>
                      <a:pt x="208" y="191"/>
                    </a:moveTo>
                    <a:lnTo>
                      <a:pt x="208" y="214"/>
                    </a:lnTo>
                    <a:lnTo>
                      <a:pt x="189" y="214"/>
                    </a:lnTo>
                    <a:lnTo>
                      <a:pt x="189" y="191"/>
                    </a:lnTo>
                    <a:lnTo>
                      <a:pt x="208" y="191"/>
                    </a:lnTo>
                    <a:close/>
                    <a:moveTo>
                      <a:pt x="208" y="214"/>
                    </a:moveTo>
                    <a:lnTo>
                      <a:pt x="208" y="242"/>
                    </a:lnTo>
                    <a:lnTo>
                      <a:pt x="189" y="242"/>
                    </a:lnTo>
                    <a:lnTo>
                      <a:pt x="189" y="214"/>
                    </a:lnTo>
                    <a:lnTo>
                      <a:pt x="208" y="214"/>
                    </a:lnTo>
                    <a:close/>
                    <a:moveTo>
                      <a:pt x="208" y="242"/>
                    </a:moveTo>
                    <a:lnTo>
                      <a:pt x="208" y="242"/>
                    </a:lnTo>
                    <a:lnTo>
                      <a:pt x="208" y="244"/>
                    </a:lnTo>
                    <a:lnTo>
                      <a:pt x="198" y="242"/>
                    </a:lnTo>
                    <a:lnTo>
                      <a:pt x="208" y="242"/>
                    </a:lnTo>
                    <a:close/>
                    <a:moveTo>
                      <a:pt x="208" y="244"/>
                    </a:moveTo>
                    <a:lnTo>
                      <a:pt x="201" y="272"/>
                    </a:lnTo>
                    <a:lnTo>
                      <a:pt x="182" y="269"/>
                    </a:lnTo>
                    <a:lnTo>
                      <a:pt x="189" y="240"/>
                    </a:lnTo>
                    <a:lnTo>
                      <a:pt x="208" y="244"/>
                    </a:lnTo>
                    <a:close/>
                    <a:moveTo>
                      <a:pt x="182" y="269"/>
                    </a:moveTo>
                    <a:lnTo>
                      <a:pt x="182" y="269"/>
                    </a:lnTo>
                    <a:lnTo>
                      <a:pt x="192" y="270"/>
                    </a:lnTo>
                    <a:lnTo>
                      <a:pt x="182" y="269"/>
                    </a:lnTo>
                    <a:close/>
                    <a:moveTo>
                      <a:pt x="201" y="272"/>
                    </a:moveTo>
                    <a:lnTo>
                      <a:pt x="194" y="304"/>
                    </a:lnTo>
                    <a:lnTo>
                      <a:pt x="176" y="301"/>
                    </a:lnTo>
                    <a:lnTo>
                      <a:pt x="182" y="269"/>
                    </a:lnTo>
                    <a:lnTo>
                      <a:pt x="201" y="272"/>
                    </a:lnTo>
                    <a:close/>
                    <a:moveTo>
                      <a:pt x="194" y="304"/>
                    </a:moveTo>
                    <a:lnTo>
                      <a:pt x="194" y="305"/>
                    </a:lnTo>
                    <a:lnTo>
                      <a:pt x="193" y="306"/>
                    </a:lnTo>
                    <a:lnTo>
                      <a:pt x="185" y="302"/>
                    </a:lnTo>
                    <a:lnTo>
                      <a:pt x="194" y="304"/>
                    </a:lnTo>
                    <a:close/>
                    <a:moveTo>
                      <a:pt x="193" y="306"/>
                    </a:moveTo>
                    <a:lnTo>
                      <a:pt x="181" y="332"/>
                    </a:lnTo>
                    <a:lnTo>
                      <a:pt x="163" y="324"/>
                    </a:lnTo>
                    <a:lnTo>
                      <a:pt x="177" y="298"/>
                    </a:lnTo>
                    <a:lnTo>
                      <a:pt x="193" y="306"/>
                    </a:lnTo>
                    <a:close/>
                    <a:moveTo>
                      <a:pt x="181" y="332"/>
                    </a:moveTo>
                    <a:lnTo>
                      <a:pt x="180" y="333"/>
                    </a:lnTo>
                    <a:lnTo>
                      <a:pt x="180" y="334"/>
                    </a:lnTo>
                    <a:lnTo>
                      <a:pt x="172" y="327"/>
                    </a:lnTo>
                    <a:lnTo>
                      <a:pt x="181" y="332"/>
                    </a:lnTo>
                    <a:close/>
                    <a:moveTo>
                      <a:pt x="180" y="334"/>
                    </a:moveTo>
                    <a:lnTo>
                      <a:pt x="160" y="356"/>
                    </a:lnTo>
                    <a:lnTo>
                      <a:pt x="146" y="344"/>
                    </a:lnTo>
                    <a:lnTo>
                      <a:pt x="166" y="322"/>
                    </a:lnTo>
                    <a:lnTo>
                      <a:pt x="180" y="334"/>
                    </a:lnTo>
                    <a:close/>
                    <a:moveTo>
                      <a:pt x="160" y="356"/>
                    </a:moveTo>
                    <a:lnTo>
                      <a:pt x="159" y="358"/>
                    </a:lnTo>
                    <a:lnTo>
                      <a:pt x="157" y="359"/>
                    </a:lnTo>
                    <a:lnTo>
                      <a:pt x="154" y="350"/>
                    </a:lnTo>
                    <a:lnTo>
                      <a:pt x="160" y="356"/>
                    </a:lnTo>
                    <a:close/>
                    <a:moveTo>
                      <a:pt x="157" y="359"/>
                    </a:moveTo>
                    <a:lnTo>
                      <a:pt x="131" y="368"/>
                    </a:lnTo>
                    <a:lnTo>
                      <a:pt x="125" y="350"/>
                    </a:lnTo>
                    <a:lnTo>
                      <a:pt x="150" y="341"/>
                    </a:lnTo>
                    <a:lnTo>
                      <a:pt x="157" y="359"/>
                    </a:lnTo>
                    <a:close/>
                    <a:moveTo>
                      <a:pt x="131" y="368"/>
                    </a:moveTo>
                    <a:lnTo>
                      <a:pt x="129" y="369"/>
                    </a:lnTo>
                    <a:lnTo>
                      <a:pt x="126" y="369"/>
                    </a:lnTo>
                    <a:lnTo>
                      <a:pt x="128" y="359"/>
                    </a:lnTo>
                    <a:lnTo>
                      <a:pt x="131" y="368"/>
                    </a:lnTo>
                    <a:close/>
                    <a:moveTo>
                      <a:pt x="126" y="369"/>
                    </a:moveTo>
                    <a:lnTo>
                      <a:pt x="92" y="363"/>
                    </a:lnTo>
                    <a:lnTo>
                      <a:pt x="95" y="344"/>
                    </a:lnTo>
                    <a:lnTo>
                      <a:pt x="129" y="350"/>
                    </a:lnTo>
                    <a:lnTo>
                      <a:pt x="126" y="369"/>
                    </a:lnTo>
                    <a:close/>
                    <a:moveTo>
                      <a:pt x="92" y="363"/>
                    </a:moveTo>
                    <a:lnTo>
                      <a:pt x="91" y="363"/>
                    </a:lnTo>
                    <a:lnTo>
                      <a:pt x="90" y="363"/>
                    </a:lnTo>
                    <a:lnTo>
                      <a:pt x="93" y="353"/>
                    </a:lnTo>
                    <a:lnTo>
                      <a:pt x="92" y="363"/>
                    </a:lnTo>
                    <a:close/>
                    <a:moveTo>
                      <a:pt x="90" y="363"/>
                    </a:moveTo>
                    <a:lnTo>
                      <a:pt x="71" y="356"/>
                    </a:lnTo>
                    <a:lnTo>
                      <a:pt x="77" y="337"/>
                    </a:lnTo>
                    <a:lnTo>
                      <a:pt x="96" y="344"/>
                    </a:lnTo>
                    <a:lnTo>
                      <a:pt x="90" y="363"/>
                    </a:lnTo>
                    <a:close/>
                    <a:moveTo>
                      <a:pt x="71" y="356"/>
                    </a:moveTo>
                    <a:lnTo>
                      <a:pt x="70" y="355"/>
                    </a:lnTo>
                    <a:lnTo>
                      <a:pt x="68" y="354"/>
                    </a:lnTo>
                    <a:lnTo>
                      <a:pt x="74" y="347"/>
                    </a:lnTo>
                    <a:lnTo>
                      <a:pt x="71" y="356"/>
                    </a:lnTo>
                    <a:close/>
                    <a:moveTo>
                      <a:pt x="68" y="354"/>
                    </a:moveTo>
                    <a:lnTo>
                      <a:pt x="52" y="342"/>
                    </a:lnTo>
                    <a:lnTo>
                      <a:pt x="64" y="326"/>
                    </a:lnTo>
                    <a:lnTo>
                      <a:pt x="80" y="339"/>
                    </a:lnTo>
                    <a:lnTo>
                      <a:pt x="68" y="354"/>
                    </a:lnTo>
                    <a:close/>
                    <a:moveTo>
                      <a:pt x="52" y="342"/>
                    </a:moveTo>
                    <a:lnTo>
                      <a:pt x="52" y="342"/>
                    </a:lnTo>
                    <a:lnTo>
                      <a:pt x="51" y="341"/>
                    </a:lnTo>
                    <a:lnTo>
                      <a:pt x="58" y="334"/>
                    </a:lnTo>
                    <a:lnTo>
                      <a:pt x="52" y="342"/>
                    </a:lnTo>
                    <a:close/>
                    <a:moveTo>
                      <a:pt x="51" y="341"/>
                    </a:moveTo>
                    <a:lnTo>
                      <a:pt x="39" y="328"/>
                    </a:lnTo>
                    <a:lnTo>
                      <a:pt x="52" y="314"/>
                    </a:lnTo>
                    <a:lnTo>
                      <a:pt x="65" y="327"/>
                    </a:lnTo>
                    <a:lnTo>
                      <a:pt x="51" y="341"/>
                    </a:lnTo>
                    <a:close/>
                    <a:moveTo>
                      <a:pt x="39" y="328"/>
                    </a:moveTo>
                    <a:lnTo>
                      <a:pt x="38" y="327"/>
                    </a:lnTo>
                    <a:lnTo>
                      <a:pt x="37" y="326"/>
                    </a:lnTo>
                    <a:lnTo>
                      <a:pt x="45" y="322"/>
                    </a:lnTo>
                    <a:lnTo>
                      <a:pt x="39" y="328"/>
                    </a:lnTo>
                    <a:close/>
                    <a:moveTo>
                      <a:pt x="37" y="326"/>
                    </a:moveTo>
                    <a:lnTo>
                      <a:pt x="28" y="311"/>
                    </a:lnTo>
                    <a:lnTo>
                      <a:pt x="44" y="301"/>
                    </a:lnTo>
                    <a:lnTo>
                      <a:pt x="53" y="316"/>
                    </a:lnTo>
                    <a:lnTo>
                      <a:pt x="37" y="326"/>
                    </a:lnTo>
                    <a:close/>
                    <a:moveTo>
                      <a:pt x="28" y="311"/>
                    </a:moveTo>
                    <a:lnTo>
                      <a:pt x="28" y="310"/>
                    </a:lnTo>
                    <a:lnTo>
                      <a:pt x="27" y="309"/>
                    </a:lnTo>
                    <a:lnTo>
                      <a:pt x="36" y="305"/>
                    </a:lnTo>
                    <a:lnTo>
                      <a:pt x="28" y="311"/>
                    </a:lnTo>
                    <a:close/>
                    <a:moveTo>
                      <a:pt x="27" y="309"/>
                    </a:moveTo>
                    <a:lnTo>
                      <a:pt x="20" y="293"/>
                    </a:lnTo>
                    <a:lnTo>
                      <a:pt x="38" y="287"/>
                    </a:lnTo>
                    <a:lnTo>
                      <a:pt x="44" y="302"/>
                    </a:lnTo>
                    <a:lnTo>
                      <a:pt x="27" y="309"/>
                    </a:lnTo>
                    <a:close/>
                    <a:moveTo>
                      <a:pt x="20" y="293"/>
                    </a:moveTo>
                    <a:lnTo>
                      <a:pt x="20" y="292"/>
                    </a:lnTo>
                    <a:lnTo>
                      <a:pt x="20" y="291"/>
                    </a:lnTo>
                    <a:lnTo>
                      <a:pt x="29" y="290"/>
                    </a:lnTo>
                    <a:lnTo>
                      <a:pt x="20" y="293"/>
                    </a:lnTo>
                    <a:close/>
                    <a:moveTo>
                      <a:pt x="20" y="291"/>
                    </a:moveTo>
                    <a:lnTo>
                      <a:pt x="17" y="272"/>
                    </a:lnTo>
                    <a:lnTo>
                      <a:pt x="36" y="269"/>
                    </a:lnTo>
                    <a:lnTo>
                      <a:pt x="39" y="288"/>
                    </a:lnTo>
                    <a:lnTo>
                      <a:pt x="20" y="291"/>
                    </a:lnTo>
                    <a:close/>
                    <a:moveTo>
                      <a:pt x="17" y="272"/>
                    </a:moveTo>
                    <a:lnTo>
                      <a:pt x="14" y="253"/>
                    </a:lnTo>
                    <a:lnTo>
                      <a:pt x="32" y="250"/>
                    </a:lnTo>
                    <a:lnTo>
                      <a:pt x="36" y="269"/>
                    </a:lnTo>
                    <a:lnTo>
                      <a:pt x="17" y="272"/>
                    </a:lnTo>
                    <a:close/>
                    <a:moveTo>
                      <a:pt x="14" y="253"/>
                    </a:moveTo>
                    <a:lnTo>
                      <a:pt x="10" y="234"/>
                    </a:lnTo>
                    <a:lnTo>
                      <a:pt x="29" y="230"/>
                    </a:lnTo>
                    <a:lnTo>
                      <a:pt x="32" y="250"/>
                    </a:lnTo>
                    <a:lnTo>
                      <a:pt x="14" y="253"/>
                    </a:lnTo>
                    <a:close/>
                    <a:moveTo>
                      <a:pt x="10" y="234"/>
                    </a:moveTo>
                    <a:lnTo>
                      <a:pt x="7" y="215"/>
                    </a:lnTo>
                    <a:lnTo>
                      <a:pt x="26" y="212"/>
                    </a:lnTo>
                    <a:lnTo>
                      <a:pt x="29" y="230"/>
                    </a:lnTo>
                    <a:lnTo>
                      <a:pt x="10" y="234"/>
                    </a:lnTo>
                    <a:close/>
                    <a:moveTo>
                      <a:pt x="7" y="215"/>
                    </a:moveTo>
                    <a:lnTo>
                      <a:pt x="8" y="216"/>
                    </a:lnTo>
                    <a:lnTo>
                      <a:pt x="7" y="215"/>
                    </a:lnTo>
                    <a:lnTo>
                      <a:pt x="17" y="214"/>
                    </a:lnTo>
                    <a:lnTo>
                      <a:pt x="7" y="215"/>
                    </a:lnTo>
                    <a:close/>
                    <a:moveTo>
                      <a:pt x="7" y="215"/>
                    </a:moveTo>
                    <a:lnTo>
                      <a:pt x="5" y="193"/>
                    </a:lnTo>
                    <a:lnTo>
                      <a:pt x="23" y="189"/>
                    </a:lnTo>
                    <a:lnTo>
                      <a:pt x="26" y="212"/>
                    </a:lnTo>
                    <a:lnTo>
                      <a:pt x="7" y="215"/>
                    </a:lnTo>
                    <a:close/>
                    <a:moveTo>
                      <a:pt x="5" y="193"/>
                    </a:moveTo>
                    <a:lnTo>
                      <a:pt x="4" y="192"/>
                    </a:lnTo>
                    <a:lnTo>
                      <a:pt x="4" y="191"/>
                    </a:lnTo>
                    <a:lnTo>
                      <a:pt x="14" y="191"/>
                    </a:lnTo>
                    <a:lnTo>
                      <a:pt x="5" y="193"/>
                    </a:lnTo>
                    <a:close/>
                    <a:moveTo>
                      <a:pt x="4" y="191"/>
                    </a:moveTo>
                    <a:lnTo>
                      <a:pt x="4" y="172"/>
                    </a:lnTo>
                    <a:lnTo>
                      <a:pt x="23" y="172"/>
                    </a:lnTo>
                    <a:lnTo>
                      <a:pt x="23" y="191"/>
                    </a:lnTo>
                    <a:lnTo>
                      <a:pt x="4" y="191"/>
                    </a:lnTo>
                    <a:close/>
                    <a:moveTo>
                      <a:pt x="23" y="171"/>
                    </a:moveTo>
                    <a:lnTo>
                      <a:pt x="23" y="172"/>
                    </a:lnTo>
                    <a:lnTo>
                      <a:pt x="14" y="172"/>
                    </a:lnTo>
                    <a:lnTo>
                      <a:pt x="23" y="171"/>
                    </a:lnTo>
                    <a:close/>
                    <a:moveTo>
                      <a:pt x="5" y="173"/>
                    </a:moveTo>
                    <a:lnTo>
                      <a:pt x="1" y="151"/>
                    </a:lnTo>
                    <a:lnTo>
                      <a:pt x="20" y="149"/>
                    </a:lnTo>
                    <a:lnTo>
                      <a:pt x="23" y="171"/>
                    </a:lnTo>
                    <a:lnTo>
                      <a:pt x="5" y="173"/>
                    </a:lnTo>
                    <a:close/>
                    <a:moveTo>
                      <a:pt x="1" y="151"/>
                    </a:moveTo>
                    <a:lnTo>
                      <a:pt x="0" y="150"/>
                    </a:lnTo>
                    <a:lnTo>
                      <a:pt x="1" y="148"/>
                    </a:lnTo>
                    <a:lnTo>
                      <a:pt x="10" y="150"/>
                    </a:lnTo>
                    <a:lnTo>
                      <a:pt x="1" y="151"/>
                    </a:lnTo>
                    <a:close/>
                    <a:moveTo>
                      <a:pt x="1" y="148"/>
                    </a:moveTo>
                    <a:lnTo>
                      <a:pt x="5" y="129"/>
                    </a:lnTo>
                    <a:lnTo>
                      <a:pt x="23" y="132"/>
                    </a:lnTo>
                    <a:lnTo>
                      <a:pt x="20" y="151"/>
                    </a:lnTo>
                    <a:lnTo>
                      <a:pt x="1" y="148"/>
                    </a:lnTo>
                    <a:close/>
                    <a:moveTo>
                      <a:pt x="5" y="129"/>
                    </a:moveTo>
                    <a:lnTo>
                      <a:pt x="7" y="110"/>
                    </a:lnTo>
                    <a:lnTo>
                      <a:pt x="26" y="113"/>
                    </a:lnTo>
                    <a:lnTo>
                      <a:pt x="23" y="132"/>
                    </a:lnTo>
                    <a:lnTo>
                      <a:pt x="5" y="129"/>
                    </a:lnTo>
                    <a:close/>
                    <a:moveTo>
                      <a:pt x="26" y="113"/>
                    </a:moveTo>
                    <a:lnTo>
                      <a:pt x="26" y="115"/>
                    </a:lnTo>
                    <a:lnTo>
                      <a:pt x="26" y="113"/>
                    </a:lnTo>
                    <a:lnTo>
                      <a:pt x="17" y="111"/>
                    </a:lnTo>
                    <a:lnTo>
                      <a:pt x="26" y="113"/>
                    </a:lnTo>
                    <a:close/>
                    <a:moveTo>
                      <a:pt x="7" y="110"/>
                    </a:moveTo>
                    <a:lnTo>
                      <a:pt x="10" y="88"/>
                    </a:lnTo>
                    <a:lnTo>
                      <a:pt x="29" y="90"/>
                    </a:lnTo>
                    <a:lnTo>
                      <a:pt x="26" y="113"/>
                    </a:lnTo>
                    <a:lnTo>
                      <a:pt x="7" y="110"/>
                    </a:lnTo>
                    <a:close/>
                    <a:moveTo>
                      <a:pt x="10" y="88"/>
                    </a:moveTo>
                    <a:lnTo>
                      <a:pt x="10" y="87"/>
                    </a:lnTo>
                    <a:lnTo>
                      <a:pt x="11" y="86"/>
                    </a:lnTo>
                    <a:lnTo>
                      <a:pt x="20" y="89"/>
                    </a:lnTo>
                    <a:lnTo>
                      <a:pt x="10" y="88"/>
                    </a:lnTo>
                    <a:close/>
                    <a:moveTo>
                      <a:pt x="11" y="86"/>
                    </a:moveTo>
                    <a:lnTo>
                      <a:pt x="18" y="70"/>
                    </a:lnTo>
                    <a:lnTo>
                      <a:pt x="36" y="77"/>
                    </a:lnTo>
                    <a:lnTo>
                      <a:pt x="29" y="92"/>
                    </a:lnTo>
                    <a:lnTo>
                      <a:pt x="11" y="86"/>
                    </a:lnTo>
                    <a:close/>
                    <a:moveTo>
                      <a:pt x="18" y="70"/>
                    </a:moveTo>
                    <a:lnTo>
                      <a:pt x="18" y="69"/>
                    </a:lnTo>
                    <a:lnTo>
                      <a:pt x="18" y="68"/>
                    </a:lnTo>
                    <a:lnTo>
                      <a:pt x="27" y="74"/>
                    </a:lnTo>
                    <a:lnTo>
                      <a:pt x="18" y="70"/>
                    </a:lnTo>
                    <a:close/>
                    <a:moveTo>
                      <a:pt x="18" y="68"/>
                    </a:moveTo>
                    <a:lnTo>
                      <a:pt x="28" y="53"/>
                    </a:lnTo>
                    <a:lnTo>
                      <a:pt x="44" y="63"/>
                    </a:lnTo>
                    <a:lnTo>
                      <a:pt x="34" y="78"/>
                    </a:lnTo>
                    <a:lnTo>
                      <a:pt x="18" y="68"/>
                    </a:lnTo>
                    <a:close/>
                    <a:moveTo>
                      <a:pt x="28" y="53"/>
                    </a:moveTo>
                    <a:lnTo>
                      <a:pt x="28" y="52"/>
                    </a:lnTo>
                    <a:lnTo>
                      <a:pt x="29" y="51"/>
                    </a:lnTo>
                    <a:lnTo>
                      <a:pt x="36" y="57"/>
                    </a:lnTo>
                    <a:lnTo>
                      <a:pt x="28" y="53"/>
                    </a:lnTo>
                    <a:close/>
                    <a:moveTo>
                      <a:pt x="29" y="51"/>
                    </a:moveTo>
                    <a:lnTo>
                      <a:pt x="42" y="38"/>
                    </a:lnTo>
                    <a:lnTo>
                      <a:pt x="55" y="52"/>
                    </a:lnTo>
                    <a:lnTo>
                      <a:pt x="42" y="64"/>
                    </a:lnTo>
                    <a:lnTo>
                      <a:pt x="29" y="51"/>
                    </a:lnTo>
                    <a:close/>
                    <a:moveTo>
                      <a:pt x="42" y="38"/>
                    </a:moveTo>
                    <a:lnTo>
                      <a:pt x="80" y="0"/>
                    </a:lnTo>
                    <a:lnTo>
                      <a:pt x="42" y="38"/>
                    </a:lnTo>
                    <a:lnTo>
                      <a:pt x="49" y="45"/>
                    </a:lnTo>
                    <a:lnTo>
                      <a:pt x="42" y="38"/>
                    </a:lnTo>
                    <a:close/>
                    <a:moveTo>
                      <a:pt x="42" y="38"/>
                    </a:moveTo>
                    <a:lnTo>
                      <a:pt x="54" y="25"/>
                    </a:lnTo>
                    <a:lnTo>
                      <a:pt x="68" y="38"/>
                    </a:lnTo>
                    <a:lnTo>
                      <a:pt x="55" y="52"/>
                    </a:lnTo>
                    <a:lnTo>
                      <a:pt x="42" y="38"/>
                    </a:lnTo>
                    <a:close/>
                    <a:moveTo>
                      <a:pt x="54" y="25"/>
                    </a:moveTo>
                    <a:lnTo>
                      <a:pt x="55" y="24"/>
                    </a:lnTo>
                    <a:lnTo>
                      <a:pt x="57" y="24"/>
                    </a:lnTo>
                    <a:lnTo>
                      <a:pt x="61" y="32"/>
                    </a:lnTo>
                    <a:lnTo>
                      <a:pt x="54" y="25"/>
                    </a:lnTo>
                    <a:close/>
                    <a:moveTo>
                      <a:pt x="57" y="24"/>
                    </a:moveTo>
                    <a:lnTo>
                      <a:pt x="72" y="14"/>
                    </a:lnTo>
                    <a:lnTo>
                      <a:pt x="82" y="31"/>
                    </a:lnTo>
                    <a:lnTo>
                      <a:pt x="66" y="41"/>
                    </a:lnTo>
                    <a:lnTo>
                      <a:pt x="5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69" name="Freeform 1932">
                <a:extLst>
                  <a:ext uri="{FF2B5EF4-FFF2-40B4-BE49-F238E27FC236}">
                    <a16:creationId xmlns:a16="http://schemas.microsoft.com/office/drawing/2014/main" id="{C32AB038-BA53-4AE9-898E-C06B07FEDA96}"/>
                  </a:ext>
                </a:extLst>
              </p:cNvPr>
              <p:cNvSpPr>
                <a:spLocks noEditPoints="1"/>
              </p:cNvSpPr>
              <p:nvPr/>
            </p:nvSpPr>
            <p:spPr bwMode="auto">
              <a:xfrm>
                <a:off x="2960" y="1718"/>
                <a:ext cx="54" cy="45"/>
              </a:xfrm>
              <a:custGeom>
                <a:avLst/>
                <a:gdLst>
                  <a:gd name="T0" fmla="*/ 6 w 216"/>
                  <a:gd name="T1" fmla="*/ 0 h 177"/>
                  <a:gd name="T2" fmla="*/ 7 w 216"/>
                  <a:gd name="T3" fmla="*/ 1 h 177"/>
                  <a:gd name="T4" fmla="*/ 7 w 216"/>
                  <a:gd name="T5" fmla="*/ 1 h 177"/>
                  <a:gd name="T6" fmla="*/ 9 w 216"/>
                  <a:gd name="T7" fmla="*/ 1 h 177"/>
                  <a:gd name="T8" fmla="*/ 9 w 216"/>
                  <a:gd name="T9" fmla="*/ 1 h 177"/>
                  <a:gd name="T10" fmla="*/ 11 w 216"/>
                  <a:gd name="T11" fmla="*/ 2 h 177"/>
                  <a:gd name="T12" fmla="*/ 11 w 216"/>
                  <a:gd name="T13" fmla="*/ 3 h 177"/>
                  <a:gd name="T14" fmla="*/ 12 w 216"/>
                  <a:gd name="T15" fmla="*/ 4 h 177"/>
                  <a:gd name="T16" fmla="*/ 12 w 216"/>
                  <a:gd name="T17" fmla="*/ 4 h 177"/>
                  <a:gd name="T18" fmla="*/ 13 w 216"/>
                  <a:gd name="T19" fmla="*/ 5 h 177"/>
                  <a:gd name="T20" fmla="*/ 13 w 216"/>
                  <a:gd name="T21" fmla="*/ 6 h 177"/>
                  <a:gd name="T22" fmla="*/ 13 w 216"/>
                  <a:gd name="T23" fmla="*/ 7 h 177"/>
                  <a:gd name="T24" fmla="*/ 13 w 216"/>
                  <a:gd name="T25" fmla="*/ 7 h 177"/>
                  <a:gd name="T26" fmla="*/ 14 w 216"/>
                  <a:gd name="T27" fmla="*/ 9 h 177"/>
                  <a:gd name="T28" fmla="*/ 14 w 216"/>
                  <a:gd name="T29" fmla="*/ 9 h 177"/>
                  <a:gd name="T30" fmla="*/ 13 w 216"/>
                  <a:gd name="T31" fmla="*/ 10 h 177"/>
                  <a:gd name="T32" fmla="*/ 13 w 216"/>
                  <a:gd name="T33" fmla="*/ 10 h 177"/>
                  <a:gd name="T34" fmla="*/ 12 w 216"/>
                  <a:gd name="T35" fmla="*/ 11 h 177"/>
                  <a:gd name="T36" fmla="*/ 11 w 216"/>
                  <a:gd name="T37" fmla="*/ 11 h 177"/>
                  <a:gd name="T38" fmla="*/ 10 w 216"/>
                  <a:gd name="T39" fmla="*/ 11 h 177"/>
                  <a:gd name="T40" fmla="*/ 10 w 216"/>
                  <a:gd name="T41" fmla="*/ 11 h 177"/>
                  <a:gd name="T42" fmla="*/ 8 w 216"/>
                  <a:gd name="T43" fmla="*/ 10 h 177"/>
                  <a:gd name="T44" fmla="*/ 8 w 216"/>
                  <a:gd name="T45" fmla="*/ 11 h 177"/>
                  <a:gd name="T46" fmla="*/ 6 w 216"/>
                  <a:gd name="T47" fmla="*/ 11 h 177"/>
                  <a:gd name="T48" fmla="*/ 6 w 216"/>
                  <a:gd name="T49" fmla="*/ 11 h 177"/>
                  <a:gd name="T50" fmla="*/ 5 w 216"/>
                  <a:gd name="T51" fmla="*/ 11 h 177"/>
                  <a:gd name="T52" fmla="*/ 4 w 216"/>
                  <a:gd name="T53" fmla="*/ 11 h 177"/>
                  <a:gd name="T54" fmla="*/ 3 w 216"/>
                  <a:gd name="T55" fmla="*/ 11 h 177"/>
                  <a:gd name="T56" fmla="*/ 2 w 216"/>
                  <a:gd name="T57" fmla="*/ 11 h 177"/>
                  <a:gd name="T58" fmla="*/ 2 w 216"/>
                  <a:gd name="T59" fmla="*/ 11 h 177"/>
                  <a:gd name="T60" fmla="*/ 2 w 216"/>
                  <a:gd name="T61" fmla="*/ 11 h 177"/>
                  <a:gd name="T62" fmla="*/ 1 w 216"/>
                  <a:gd name="T63" fmla="*/ 11 h 177"/>
                  <a:gd name="T64" fmla="*/ 1 w 216"/>
                  <a:gd name="T65" fmla="*/ 11 h 177"/>
                  <a:gd name="T66" fmla="*/ 1 w 216"/>
                  <a:gd name="T67" fmla="*/ 11 h 177"/>
                  <a:gd name="T68" fmla="*/ 0 w 216"/>
                  <a:gd name="T69" fmla="*/ 10 h 177"/>
                  <a:gd name="T70" fmla="*/ 0 w 216"/>
                  <a:gd name="T71" fmla="*/ 10 h 177"/>
                  <a:gd name="T72" fmla="*/ 0 w 216"/>
                  <a:gd name="T73" fmla="*/ 9 h 177"/>
                  <a:gd name="T74" fmla="*/ 0 w 216"/>
                  <a:gd name="T75" fmla="*/ 9 h 177"/>
                  <a:gd name="T76" fmla="*/ 0 w 216"/>
                  <a:gd name="T77" fmla="*/ 8 h 177"/>
                  <a:gd name="T78" fmla="*/ 0 w 216"/>
                  <a:gd name="T79" fmla="*/ 7 h 177"/>
                  <a:gd name="T80" fmla="*/ 0 w 216"/>
                  <a:gd name="T81" fmla="*/ 6 h 177"/>
                  <a:gd name="T82" fmla="*/ 0 w 216"/>
                  <a:gd name="T83" fmla="*/ 5 h 177"/>
                  <a:gd name="T84" fmla="*/ 0 w 216"/>
                  <a:gd name="T85" fmla="*/ 5 h 177"/>
                  <a:gd name="T86" fmla="*/ 0 w 216"/>
                  <a:gd name="T87" fmla="*/ 4 h 177"/>
                  <a:gd name="T88" fmla="*/ 0 w 216"/>
                  <a:gd name="T89" fmla="*/ 4 h 177"/>
                  <a:gd name="T90" fmla="*/ 1 w 216"/>
                  <a:gd name="T91" fmla="*/ 3 h 177"/>
                  <a:gd name="T92" fmla="*/ 1 w 216"/>
                  <a:gd name="T93" fmla="*/ 3 h 177"/>
                  <a:gd name="T94" fmla="*/ 1 w 216"/>
                  <a:gd name="T95" fmla="*/ 2 h 177"/>
                  <a:gd name="T96" fmla="*/ 1 w 216"/>
                  <a:gd name="T97" fmla="*/ 2 h 177"/>
                  <a:gd name="T98" fmla="*/ 2 w 216"/>
                  <a:gd name="T99" fmla="*/ 2 h 177"/>
                  <a:gd name="T100" fmla="*/ 2 w 216"/>
                  <a:gd name="T101" fmla="*/ 1 h 177"/>
                  <a:gd name="T102" fmla="*/ 3 w 216"/>
                  <a:gd name="T103" fmla="*/ 1 h 177"/>
                  <a:gd name="T104" fmla="*/ 3 w 216"/>
                  <a:gd name="T105" fmla="*/ 1 h 177"/>
                  <a:gd name="T106" fmla="*/ 4 w 216"/>
                  <a:gd name="T107" fmla="*/ 1 h 177"/>
                  <a:gd name="T108" fmla="*/ 4 w 216"/>
                  <a:gd name="T109" fmla="*/ 1 h 1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6"/>
                  <a:gd name="T166" fmla="*/ 0 h 177"/>
                  <a:gd name="T167" fmla="*/ 216 w 216"/>
                  <a:gd name="T168" fmla="*/ 177 h 1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6" h="177">
                    <a:moveTo>
                      <a:pt x="88" y="0"/>
                    </a:moveTo>
                    <a:lnTo>
                      <a:pt x="116" y="6"/>
                    </a:lnTo>
                    <a:lnTo>
                      <a:pt x="112" y="25"/>
                    </a:lnTo>
                    <a:lnTo>
                      <a:pt x="83" y="18"/>
                    </a:lnTo>
                    <a:lnTo>
                      <a:pt x="88" y="0"/>
                    </a:lnTo>
                    <a:close/>
                    <a:moveTo>
                      <a:pt x="116" y="6"/>
                    </a:moveTo>
                    <a:lnTo>
                      <a:pt x="116" y="6"/>
                    </a:lnTo>
                    <a:lnTo>
                      <a:pt x="117" y="6"/>
                    </a:lnTo>
                    <a:lnTo>
                      <a:pt x="114" y="15"/>
                    </a:lnTo>
                    <a:lnTo>
                      <a:pt x="116" y="6"/>
                    </a:lnTo>
                    <a:close/>
                    <a:moveTo>
                      <a:pt x="117" y="6"/>
                    </a:moveTo>
                    <a:lnTo>
                      <a:pt x="143" y="16"/>
                    </a:lnTo>
                    <a:lnTo>
                      <a:pt x="136" y="34"/>
                    </a:lnTo>
                    <a:lnTo>
                      <a:pt x="111" y="24"/>
                    </a:lnTo>
                    <a:lnTo>
                      <a:pt x="117" y="6"/>
                    </a:lnTo>
                    <a:close/>
                    <a:moveTo>
                      <a:pt x="143" y="16"/>
                    </a:moveTo>
                    <a:lnTo>
                      <a:pt x="144" y="16"/>
                    </a:lnTo>
                    <a:lnTo>
                      <a:pt x="146" y="17"/>
                    </a:lnTo>
                    <a:lnTo>
                      <a:pt x="140" y="25"/>
                    </a:lnTo>
                    <a:lnTo>
                      <a:pt x="143" y="16"/>
                    </a:lnTo>
                    <a:close/>
                    <a:moveTo>
                      <a:pt x="146" y="17"/>
                    </a:moveTo>
                    <a:lnTo>
                      <a:pt x="168" y="37"/>
                    </a:lnTo>
                    <a:lnTo>
                      <a:pt x="155" y="51"/>
                    </a:lnTo>
                    <a:lnTo>
                      <a:pt x="133" y="31"/>
                    </a:lnTo>
                    <a:lnTo>
                      <a:pt x="146" y="17"/>
                    </a:lnTo>
                    <a:close/>
                    <a:moveTo>
                      <a:pt x="168" y="37"/>
                    </a:moveTo>
                    <a:lnTo>
                      <a:pt x="168" y="37"/>
                    </a:lnTo>
                    <a:lnTo>
                      <a:pt x="169" y="38"/>
                    </a:lnTo>
                    <a:lnTo>
                      <a:pt x="162" y="44"/>
                    </a:lnTo>
                    <a:lnTo>
                      <a:pt x="168" y="37"/>
                    </a:lnTo>
                    <a:close/>
                    <a:moveTo>
                      <a:pt x="169" y="38"/>
                    </a:moveTo>
                    <a:lnTo>
                      <a:pt x="188" y="60"/>
                    </a:lnTo>
                    <a:lnTo>
                      <a:pt x="174" y="72"/>
                    </a:lnTo>
                    <a:lnTo>
                      <a:pt x="155" y="50"/>
                    </a:lnTo>
                    <a:lnTo>
                      <a:pt x="169" y="38"/>
                    </a:lnTo>
                    <a:close/>
                    <a:moveTo>
                      <a:pt x="188" y="60"/>
                    </a:moveTo>
                    <a:lnTo>
                      <a:pt x="188" y="60"/>
                    </a:lnTo>
                    <a:lnTo>
                      <a:pt x="180" y="66"/>
                    </a:lnTo>
                    <a:lnTo>
                      <a:pt x="188" y="60"/>
                    </a:lnTo>
                    <a:close/>
                    <a:moveTo>
                      <a:pt x="188" y="60"/>
                    </a:moveTo>
                    <a:lnTo>
                      <a:pt x="205" y="83"/>
                    </a:lnTo>
                    <a:lnTo>
                      <a:pt x="189" y="94"/>
                    </a:lnTo>
                    <a:lnTo>
                      <a:pt x="173" y="71"/>
                    </a:lnTo>
                    <a:lnTo>
                      <a:pt x="188" y="60"/>
                    </a:lnTo>
                    <a:close/>
                    <a:moveTo>
                      <a:pt x="205" y="83"/>
                    </a:moveTo>
                    <a:lnTo>
                      <a:pt x="206" y="84"/>
                    </a:lnTo>
                    <a:lnTo>
                      <a:pt x="206" y="86"/>
                    </a:lnTo>
                    <a:lnTo>
                      <a:pt x="197" y="89"/>
                    </a:lnTo>
                    <a:lnTo>
                      <a:pt x="205" y="83"/>
                    </a:lnTo>
                    <a:close/>
                    <a:moveTo>
                      <a:pt x="206" y="86"/>
                    </a:moveTo>
                    <a:lnTo>
                      <a:pt x="212" y="108"/>
                    </a:lnTo>
                    <a:lnTo>
                      <a:pt x="194" y="113"/>
                    </a:lnTo>
                    <a:lnTo>
                      <a:pt x="187" y="91"/>
                    </a:lnTo>
                    <a:lnTo>
                      <a:pt x="206" y="86"/>
                    </a:lnTo>
                    <a:close/>
                    <a:moveTo>
                      <a:pt x="212" y="108"/>
                    </a:moveTo>
                    <a:lnTo>
                      <a:pt x="212" y="109"/>
                    </a:lnTo>
                    <a:lnTo>
                      <a:pt x="212" y="110"/>
                    </a:lnTo>
                    <a:lnTo>
                      <a:pt x="203" y="111"/>
                    </a:lnTo>
                    <a:lnTo>
                      <a:pt x="212" y="108"/>
                    </a:lnTo>
                    <a:close/>
                    <a:moveTo>
                      <a:pt x="212" y="110"/>
                    </a:moveTo>
                    <a:lnTo>
                      <a:pt x="216" y="132"/>
                    </a:lnTo>
                    <a:lnTo>
                      <a:pt x="197" y="134"/>
                    </a:lnTo>
                    <a:lnTo>
                      <a:pt x="194" y="112"/>
                    </a:lnTo>
                    <a:lnTo>
                      <a:pt x="212" y="110"/>
                    </a:lnTo>
                    <a:close/>
                    <a:moveTo>
                      <a:pt x="216" y="132"/>
                    </a:moveTo>
                    <a:lnTo>
                      <a:pt x="216" y="135"/>
                    </a:lnTo>
                    <a:lnTo>
                      <a:pt x="214" y="137"/>
                    </a:lnTo>
                    <a:lnTo>
                      <a:pt x="206" y="133"/>
                    </a:lnTo>
                    <a:lnTo>
                      <a:pt x="216" y="132"/>
                    </a:lnTo>
                    <a:close/>
                    <a:moveTo>
                      <a:pt x="214" y="137"/>
                    </a:moveTo>
                    <a:lnTo>
                      <a:pt x="205" y="154"/>
                    </a:lnTo>
                    <a:lnTo>
                      <a:pt x="188" y="144"/>
                    </a:lnTo>
                    <a:lnTo>
                      <a:pt x="198" y="129"/>
                    </a:lnTo>
                    <a:lnTo>
                      <a:pt x="214" y="137"/>
                    </a:lnTo>
                    <a:close/>
                    <a:moveTo>
                      <a:pt x="205" y="154"/>
                    </a:moveTo>
                    <a:lnTo>
                      <a:pt x="203" y="155"/>
                    </a:lnTo>
                    <a:lnTo>
                      <a:pt x="202" y="156"/>
                    </a:lnTo>
                    <a:lnTo>
                      <a:pt x="197" y="148"/>
                    </a:lnTo>
                    <a:lnTo>
                      <a:pt x="205" y="154"/>
                    </a:lnTo>
                    <a:close/>
                    <a:moveTo>
                      <a:pt x="202" y="156"/>
                    </a:moveTo>
                    <a:lnTo>
                      <a:pt x="187" y="169"/>
                    </a:lnTo>
                    <a:lnTo>
                      <a:pt x="175" y="154"/>
                    </a:lnTo>
                    <a:lnTo>
                      <a:pt x="190" y="142"/>
                    </a:lnTo>
                    <a:lnTo>
                      <a:pt x="202" y="156"/>
                    </a:lnTo>
                    <a:close/>
                    <a:moveTo>
                      <a:pt x="187" y="169"/>
                    </a:moveTo>
                    <a:lnTo>
                      <a:pt x="185" y="170"/>
                    </a:lnTo>
                    <a:lnTo>
                      <a:pt x="181" y="170"/>
                    </a:lnTo>
                    <a:lnTo>
                      <a:pt x="180" y="162"/>
                    </a:lnTo>
                    <a:lnTo>
                      <a:pt x="187" y="169"/>
                    </a:lnTo>
                    <a:close/>
                    <a:moveTo>
                      <a:pt x="181" y="170"/>
                    </a:moveTo>
                    <a:lnTo>
                      <a:pt x="153" y="174"/>
                    </a:lnTo>
                    <a:lnTo>
                      <a:pt x="152" y="155"/>
                    </a:lnTo>
                    <a:lnTo>
                      <a:pt x="179" y="152"/>
                    </a:lnTo>
                    <a:lnTo>
                      <a:pt x="181" y="170"/>
                    </a:lnTo>
                    <a:close/>
                    <a:moveTo>
                      <a:pt x="153" y="174"/>
                    </a:moveTo>
                    <a:lnTo>
                      <a:pt x="153" y="174"/>
                    </a:lnTo>
                    <a:lnTo>
                      <a:pt x="152" y="174"/>
                    </a:lnTo>
                    <a:lnTo>
                      <a:pt x="152" y="165"/>
                    </a:lnTo>
                    <a:lnTo>
                      <a:pt x="153" y="174"/>
                    </a:lnTo>
                    <a:close/>
                    <a:moveTo>
                      <a:pt x="152" y="174"/>
                    </a:moveTo>
                    <a:lnTo>
                      <a:pt x="121" y="174"/>
                    </a:lnTo>
                    <a:lnTo>
                      <a:pt x="121" y="155"/>
                    </a:lnTo>
                    <a:lnTo>
                      <a:pt x="152" y="155"/>
                    </a:lnTo>
                    <a:lnTo>
                      <a:pt x="152" y="174"/>
                    </a:lnTo>
                    <a:close/>
                    <a:moveTo>
                      <a:pt x="120" y="155"/>
                    </a:moveTo>
                    <a:lnTo>
                      <a:pt x="120" y="155"/>
                    </a:lnTo>
                    <a:lnTo>
                      <a:pt x="121" y="155"/>
                    </a:lnTo>
                    <a:lnTo>
                      <a:pt x="121" y="165"/>
                    </a:lnTo>
                    <a:lnTo>
                      <a:pt x="120" y="155"/>
                    </a:lnTo>
                    <a:close/>
                    <a:moveTo>
                      <a:pt x="122" y="174"/>
                    </a:moveTo>
                    <a:lnTo>
                      <a:pt x="97" y="177"/>
                    </a:lnTo>
                    <a:lnTo>
                      <a:pt x="94" y="158"/>
                    </a:lnTo>
                    <a:lnTo>
                      <a:pt x="120" y="155"/>
                    </a:lnTo>
                    <a:lnTo>
                      <a:pt x="122" y="174"/>
                    </a:lnTo>
                    <a:close/>
                    <a:moveTo>
                      <a:pt x="97" y="177"/>
                    </a:moveTo>
                    <a:lnTo>
                      <a:pt x="95" y="177"/>
                    </a:lnTo>
                    <a:lnTo>
                      <a:pt x="95" y="168"/>
                    </a:lnTo>
                    <a:lnTo>
                      <a:pt x="97" y="177"/>
                    </a:lnTo>
                    <a:close/>
                    <a:moveTo>
                      <a:pt x="95" y="177"/>
                    </a:moveTo>
                    <a:lnTo>
                      <a:pt x="72" y="177"/>
                    </a:lnTo>
                    <a:lnTo>
                      <a:pt x="72" y="158"/>
                    </a:lnTo>
                    <a:lnTo>
                      <a:pt x="95" y="158"/>
                    </a:lnTo>
                    <a:lnTo>
                      <a:pt x="95" y="177"/>
                    </a:lnTo>
                    <a:close/>
                    <a:moveTo>
                      <a:pt x="72" y="177"/>
                    </a:moveTo>
                    <a:lnTo>
                      <a:pt x="54" y="177"/>
                    </a:lnTo>
                    <a:lnTo>
                      <a:pt x="54" y="158"/>
                    </a:lnTo>
                    <a:lnTo>
                      <a:pt x="72" y="158"/>
                    </a:lnTo>
                    <a:lnTo>
                      <a:pt x="72" y="177"/>
                    </a:lnTo>
                    <a:close/>
                    <a:moveTo>
                      <a:pt x="54" y="177"/>
                    </a:moveTo>
                    <a:lnTo>
                      <a:pt x="52" y="177"/>
                    </a:lnTo>
                    <a:lnTo>
                      <a:pt x="51" y="177"/>
                    </a:lnTo>
                    <a:lnTo>
                      <a:pt x="54" y="168"/>
                    </a:lnTo>
                    <a:lnTo>
                      <a:pt x="54" y="177"/>
                    </a:lnTo>
                    <a:close/>
                    <a:moveTo>
                      <a:pt x="51" y="177"/>
                    </a:moveTo>
                    <a:lnTo>
                      <a:pt x="36" y="174"/>
                    </a:lnTo>
                    <a:lnTo>
                      <a:pt x="39" y="155"/>
                    </a:lnTo>
                    <a:lnTo>
                      <a:pt x="56" y="158"/>
                    </a:lnTo>
                    <a:lnTo>
                      <a:pt x="51" y="177"/>
                    </a:lnTo>
                    <a:close/>
                    <a:moveTo>
                      <a:pt x="36" y="174"/>
                    </a:moveTo>
                    <a:lnTo>
                      <a:pt x="36" y="174"/>
                    </a:lnTo>
                    <a:lnTo>
                      <a:pt x="38" y="165"/>
                    </a:lnTo>
                    <a:lnTo>
                      <a:pt x="36" y="174"/>
                    </a:lnTo>
                    <a:close/>
                    <a:moveTo>
                      <a:pt x="36" y="174"/>
                    </a:moveTo>
                    <a:lnTo>
                      <a:pt x="23" y="170"/>
                    </a:lnTo>
                    <a:lnTo>
                      <a:pt x="27" y="153"/>
                    </a:lnTo>
                    <a:lnTo>
                      <a:pt x="40" y="155"/>
                    </a:lnTo>
                    <a:lnTo>
                      <a:pt x="36" y="174"/>
                    </a:lnTo>
                    <a:close/>
                    <a:moveTo>
                      <a:pt x="23" y="170"/>
                    </a:moveTo>
                    <a:lnTo>
                      <a:pt x="22" y="170"/>
                    </a:lnTo>
                    <a:lnTo>
                      <a:pt x="20" y="170"/>
                    </a:lnTo>
                    <a:lnTo>
                      <a:pt x="25" y="162"/>
                    </a:lnTo>
                    <a:lnTo>
                      <a:pt x="23" y="170"/>
                    </a:lnTo>
                    <a:close/>
                    <a:moveTo>
                      <a:pt x="20" y="170"/>
                    </a:moveTo>
                    <a:lnTo>
                      <a:pt x="15" y="167"/>
                    </a:lnTo>
                    <a:lnTo>
                      <a:pt x="23" y="149"/>
                    </a:lnTo>
                    <a:lnTo>
                      <a:pt x="29" y="153"/>
                    </a:lnTo>
                    <a:lnTo>
                      <a:pt x="20" y="170"/>
                    </a:lnTo>
                    <a:close/>
                    <a:moveTo>
                      <a:pt x="15" y="167"/>
                    </a:moveTo>
                    <a:lnTo>
                      <a:pt x="12" y="166"/>
                    </a:lnTo>
                    <a:lnTo>
                      <a:pt x="11" y="164"/>
                    </a:lnTo>
                    <a:lnTo>
                      <a:pt x="18" y="158"/>
                    </a:lnTo>
                    <a:lnTo>
                      <a:pt x="15" y="167"/>
                    </a:lnTo>
                    <a:close/>
                    <a:moveTo>
                      <a:pt x="11" y="164"/>
                    </a:moveTo>
                    <a:lnTo>
                      <a:pt x="4" y="154"/>
                    </a:lnTo>
                    <a:lnTo>
                      <a:pt x="20" y="144"/>
                    </a:lnTo>
                    <a:lnTo>
                      <a:pt x="27" y="153"/>
                    </a:lnTo>
                    <a:lnTo>
                      <a:pt x="11" y="164"/>
                    </a:lnTo>
                    <a:close/>
                    <a:moveTo>
                      <a:pt x="4" y="154"/>
                    </a:moveTo>
                    <a:lnTo>
                      <a:pt x="3" y="153"/>
                    </a:lnTo>
                    <a:lnTo>
                      <a:pt x="3" y="151"/>
                    </a:lnTo>
                    <a:lnTo>
                      <a:pt x="13" y="148"/>
                    </a:lnTo>
                    <a:lnTo>
                      <a:pt x="4" y="154"/>
                    </a:lnTo>
                    <a:close/>
                    <a:moveTo>
                      <a:pt x="3" y="151"/>
                    </a:moveTo>
                    <a:lnTo>
                      <a:pt x="0" y="135"/>
                    </a:lnTo>
                    <a:lnTo>
                      <a:pt x="18" y="131"/>
                    </a:lnTo>
                    <a:lnTo>
                      <a:pt x="22" y="147"/>
                    </a:lnTo>
                    <a:lnTo>
                      <a:pt x="3" y="151"/>
                    </a:lnTo>
                    <a:close/>
                    <a:moveTo>
                      <a:pt x="0" y="135"/>
                    </a:moveTo>
                    <a:lnTo>
                      <a:pt x="0" y="134"/>
                    </a:lnTo>
                    <a:lnTo>
                      <a:pt x="0" y="133"/>
                    </a:lnTo>
                    <a:lnTo>
                      <a:pt x="9" y="133"/>
                    </a:lnTo>
                    <a:lnTo>
                      <a:pt x="0" y="135"/>
                    </a:lnTo>
                    <a:close/>
                    <a:moveTo>
                      <a:pt x="0" y="133"/>
                    </a:moveTo>
                    <a:lnTo>
                      <a:pt x="0" y="117"/>
                    </a:lnTo>
                    <a:lnTo>
                      <a:pt x="18" y="117"/>
                    </a:lnTo>
                    <a:lnTo>
                      <a:pt x="18" y="133"/>
                    </a:lnTo>
                    <a:lnTo>
                      <a:pt x="0" y="133"/>
                    </a:lnTo>
                    <a:close/>
                    <a:moveTo>
                      <a:pt x="0" y="117"/>
                    </a:moveTo>
                    <a:lnTo>
                      <a:pt x="0" y="101"/>
                    </a:lnTo>
                    <a:lnTo>
                      <a:pt x="18" y="101"/>
                    </a:lnTo>
                    <a:lnTo>
                      <a:pt x="18" y="117"/>
                    </a:lnTo>
                    <a:lnTo>
                      <a:pt x="0" y="117"/>
                    </a:lnTo>
                    <a:close/>
                    <a:moveTo>
                      <a:pt x="0" y="101"/>
                    </a:moveTo>
                    <a:lnTo>
                      <a:pt x="0" y="89"/>
                    </a:lnTo>
                    <a:lnTo>
                      <a:pt x="18" y="89"/>
                    </a:lnTo>
                    <a:lnTo>
                      <a:pt x="18" y="101"/>
                    </a:lnTo>
                    <a:lnTo>
                      <a:pt x="0" y="101"/>
                    </a:lnTo>
                    <a:close/>
                    <a:moveTo>
                      <a:pt x="0" y="89"/>
                    </a:moveTo>
                    <a:lnTo>
                      <a:pt x="0" y="72"/>
                    </a:lnTo>
                    <a:lnTo>
                      <a:pt x="18" y="72"/>
                    </a:lnTo>
                    <a:lnTo>
                      <a:pt x="18" y="89"/>
                    </a:lnTo>
                    <a:lnTo>
                      <a:pt x="0" y="89"/>
                    </a:lnTo>
                    <a:close/>
                    <a:moveTo>
                      <a:pt x="0" y="72"/>
                    </a:moveTo>
                    <a:lnTo>
                      <a:pt x="0" y="71"/>
                    </a:lnTo>
                    <a:lnTo>
                      <a:pt x="0" y="70"/>
                    </a:lnTo>
                    <a:lnTo>
                      <a:pt x="9" y="72"/>
                    </a:lnTo>
                    <a:lnTo>
                      <a:pt x="0" y="72"/>
                    </a:lnTo>
                    <a:close/>
                    <a:moveTo>
                      <a:pt x="0" y="70"/>
                    </a:moveTo>
                    <a:lnTo>
                      <a:pt x="3" y="58"/>
                    </a:lnTo>
                    <a:lnTo>
                      <a:pt x="22" y="62"/>
                    </a:lnTo>
                    <a:lnTo>
                      <a:pt x="18" y="74"/>
                    </a:lnTo>
                    <a:lnTo>
                      <a:pt x="0" y="70"/>
                    </a:lnTo>
                    <a:close/>
                    <a:moveTo>
                      <a:pt x="3" y="58"/>
                    </a:moveTo>
                    <a:lnTo>
                      <a:pt x="3" y="57"/>
                    </a:lnTo>
                    <a:lnTo>
                      <a:pt x="13" y="60"/>
                    </a:lnTo>
                    <a:lnTo>
                      <a:pt x="3" y="58"/>
                    </a:lnTo>
                    <a:close/>
                    <a:moveTo>
                      <a:pt x="3" y="57"/>
                    </a:moveTo>
                    <a:lnTo>
                      <a:pt x="6" y="47"/>
                    </a:lnTo>
                    <a:lnTo>
                      <a:pt x="25" y="54"/>
                    </a:lnTo>
                    <a:lnTo>
                      <a:pt x="22" y="62"/>
                    </a:lnTo>
                    <a:lnTo>
                      <a:pt x="3" y="57"/>
                    </a:lnTo>
                    <a:close/>
                    <a:moveTo>
                      <a:pt x="6" y="47"/>
                    </a:moveTo>
                    <a:lnTo>
                      <a:pt x="6" y="47"/>
                    </a:lnTo>
                    <a:lnTo>
                      <a:pt x="7" y="46"/>
                    </a:lnTo>
                    <a:lnTo>
                      <a:pt x="15" y="50"/>
                    </a:lnTo>
                    <a:lnTo>
                      <a:pt x="6" y="47"/>
                    </a:lnTo>
                    <a:close/>
                    <a:moveTo>
                      <a:pt x="7" y="46"/>
                    </a:moveTo>
                    <a:lnTo>
                      <a:pt x="14" y="34"/>
                    </a:lnTo>
                    <a:lnTo>
                      <a:pt x="30" y="41"/>
                    </a:lnTo>
                    <a:lnTo>
                      <a:pt x="24" y="55"/>
                    </a:lnTo>
                    <a:lnTo>
                      <a:pt x="7" y="46"/>
                    </a:lnTo>
                    <a:close/>
                    <a:moveTo>
                      <a:pt x="14" y="34"/>
                    </a:moveTo>
                    <a:lnTo>
                      <a:pt x="14" y="31"/>
                    </a:lnTo>
                    <a:lnTo>
                      <a:pt x="15" y="30"/>
                    </a:lnTo>
                    <a:lnTo>
                      <a:pt x="22" y="37"/>
                    </a:lnTo>
                    <a:lnTo>
                      <a:pt x="14" y="34"/>
                    </a:lnTo>
                    <a:close/>
                    <a:moveTo>
                      <a:pt x="15" y="30"/>
                    </a:moveTo>
                    <a:lnTo>
                      <a:pt x="25" y="22"/>
                    </a:lnTo>
                    <a:lnTo>
                      <a:pt x="38" y="35"/>
                    </a:lnTo>
                    <a:lnTo>
                      <a:pt x="28" y="45"/>
                    </a:lnTo>
                    <a:lnTo>
                      <a:pt x="15" y="30"/>
                    </a:lnTo>
                    <a:close/>
                    <a:moveTo>
                      <a:pt x="25" y="22"/>
                    </a:moveTo>
                    <a:lnTo>
                      <a:pt x="26" y="20"/>
                    </a:lnTo>
                    <a:lnTo>
                      <a:pt x="27" y="19"/>
                    </a:lnTo>
                    <a:lnTo>
                      <a:pt x="31" y="28"/>
                    </a:lnTo>
                    <a:lnTo>
                      <a:pt x="25" y="22"/>
                    </a:lnTo>
                    <a:close/>
                    <a:moveTo>
                      <a:pt x="27" y="19"/>
                    </a:moveTo>
                    <a:lnTo>
                      <a:pt x="40" y="13"/>
                    </a:lnTo>
                    <a:lnTo>
                      <a:pt x="48" y="30"/>
                    </a:lnTo>
                    <a:lnTo>
                      <a:pt x="36" y="37"/>
                    </a:lnTo>
                    <a:lnTo>
                      <a:pt x="27" y="19"/>
                    </a:lnTo>
                    <a:close/>
                    <a:moveTo>
                      <a:pt x="40" y="13"/>
                    </a:moveTo>
                    <a:lnTo>
                      <a:pt x="40" y="13"/>
                    </a:lnTo>
                    <a:lnTo>
                      <a:pt x="41" y="13"/>
                    </a:lnTo>
                    <a:lnTo>
                      <a:pt x="44" y="22"/>
                    </a:lnTo>
                    <a:lnTo>
                      <a:pt x="40" y="13"/>
                    </a:lnTo>
                    <a:close/>
                    <a:moveTo>
                      <a:pt x="41" y="13"/>
                    </a:moveTo>
                    <a:lnTo>
                      <a:pt x="60" y="6"/>
                    </a:lnTo>
                    <a:lnTo>
                      <a:pt x="66" y="24"/>
                    </a:lnTo>
                    <a:lnTo>
                      <a:pt x="47" y="30"/>
                    </a:lnTo>
                    <a:lnTo>
                      <a:pt x="41" y="13"/>
                    </a:lnTo>
                    <a:close/>
                    <a:moveTo>
                      <a:pt x="60" y="6"/>
                    </a:moveTo>
                    <a:lnTo>
                      <a:pt x="60" y="6"/>
                    </a:lnTo>
                    <a:lnTo>
                      <a:pt x="63" y="15"/>
                    </a:lnTo>
                    <a:lnTo>
                      <a:pt x="60" y="6"/>
                    </a:lnTo>
                    <a:close/>
                    <a:moveTo>
                      <a:pt x="60" y="6"/>
                    </a:moveTo>
                    <a:lnTo>
                      <a:pt x="83" y="0"/>
                    </a:lnTo>
                    <a:lnTo>
                      <a:pt x="88" y="18"/>
                    </a:lnTo>
                    <a:lnTo>
                      <a:pt x="66" y="25"/>
                    </a:lnTo>
                    <a:lnTo>
                      <a:pt x="6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0" name="Freeform 1933">
                <a:extLst>
                  <a:ext uri="{FF2B5EF4-FFF2-40B4-BE49-F238E27FC236}">
                    <a16:creationId xmlns:a16="http://schemas.microsoft.com/office/drawing/2014/main" id="{8BFD3E03-345C-41C4-8BA3-A7974ACEA068}"/>
                  </a:ext>
                </a:extLst>
              </p:cNvPr>
              <p:cNvSpPr>
                <a:spLocks noEditPoints="1"/>
              </p:cNvSpPr>
              <p:nvPr/>
            </p:nvSpPr>
            <p:spPr bwMode="auto">
              <a:xfrm>
                <a:off x="2626" y="2003"/>
                <a:ext cx="46" cy="67"/>
              </a:xfrm>
              <a:custGeom>
                <a:avLst/>
                <a:gdLst>
                  <a:gd name="T0" fmla="*/ 6 w 186"/>
                  <a:gd name="T1" fmla="*/ 14 h 264"/>
                  <a:gd name="T2" fmla="*/ 7 w 186"/>
                  <a:gd name="T3" fmla="*/ 16 h 264"/>
                  <a:gd name="T4" fmla="*/ 8 w 186"/>
                  <a:gd name="T5" fmla="*/ 15 h 264"/>
                  <a:gd name="T6" fmla="*/ 9 w 186"/>
                  <a:gd name="T7" fmla="*/ 17 h 264"/>
                  <a:gd name="T8" fmla="*/ 9 w 186"/>
                  <a:gd name="T9" fmla="*/ 16 h 264"/>
                  <a:gd name="T10" fmla="*/ 10 w 186"/>
                  <a:gd name="T11" fmla="*/ 16 h 264"/>
                  <a:gd name="T12" fmla="*/ 10 w 186"/>
                  <a:gd name="T13" fmla="*/ 16 h 264"/>
                  <a:gd name="T14" fmla="*/ 11 w 186"/>
                  <a:gd name="T15" fmla="*/ 15 h 264"/>
                  <a:gd name="T16" fmla="*/ 10 w 186"/>
                  <a:gd name="T17" fmla="*/ 15 h 264"/>
                  <a:gd name="T18" fmla="*/ 11 w 186"/>
                  <a:gd name="T19" fmla="*/ 14 h 264"/>
                  <a:gd name="T20" fmla="*/ 10 w 186"/>
                  <a:gd name="T21" fmla="*/ 14 h 264"/>
                  <a:gd name="T22" fmla="*/ 11 w 186"/>
                  <a:gd name="T23" fmla="*/ 12 h 264"/>
                  <a:gd name="T24" fmla="*/ 10 w 186"/>
                  <a:gd name="T25" fmla="*/ 12 h 264"/>
                  <a:gd name="T26" fmla="*/ 11 w 186"/>
                  <a:gd name="T27" fmla="*/ 10 h 264"/>
                  <a:gd name="T28" fmla="*/ 10 w 186"/>
                  <a:gd name="T29" fmla="*/ 11 h 264"/>
                  <a:gd name="T30" fmla="*/ 11 w 186"/>
                  <a:gd name="T31" fmla="*/ 8 h 264"/>
                  <a:gd name="T32" fmla="*/ 10 w 186"/>
                  <a:gd name="T33" fmla="*/ 9 h 264"/>
                  <a:gd name="T34" fmla="*/ 10 w 186"/>
                  <a:gd name="T35" fmla="*/ 6 h 264"/>
                  <a:gd name="T36" fmla="*/ 9 w 186"/>
                  <a:gd name="T37" fmla="*/ 7 h 264"/>
                  <a:gd name="T38" fmla="*/ 8 w 186"/>
                  <a:gd name="T39" fmla="*/ 5 h 264"/>
                  <a:gd name="T40" fmla="*/ 8 w 186"/>
                  <a:gd name="T41" fmla="*/ 5 h 264"/>
                  <a:gd name="T42" fmla="*/ 9 w 186"/>
                  <a:gd name="T43" fmla="*/ 3 h 264"/>
                  <a:gd name="T44" fmla="*/ 8 w 186"/>
                  <a:gd name="T45" fmla="*/ 4 h 264"/>
                  <a:gd name="T46" fmla="*/ 7 w 186"/>
                  <a:gd name="T47" fmla="*/ 3 h 264"/>
                  <a:gd name="T48" fmla="*/ 7 w 186"/>
                  <a:gd name="T49" fmla="*/ 3 h 264"/>
                  <a:gd name="T50" fmla="*/ 7 w 186"/>
                  <a:gd name="T51" fmla="*/ 1 h 264"/>
                  <a:gd name="T52" fmla="*/ 7 w 186"/>
                  <a:gd name="T53" fmla="*/ 2 h 264"/>
                  <a:gd name="T54" fmla="*/ 6 w 186"/>
                  <a:gd name="T55" fmla="*/ 1 h 264"/>
                  <a:gd name="T56" fmla="*/ 6 w 186"/>
                  <a:gd name="T57" fmla="*/ 2 h 264"/>
                  <a:gd name="T58" fmla="*/ 5 w 186"/>
                  <a:gd name="T59" fmla="*/ 1 h 264"/>
                  <a:gd name="T60" fmla="*/ 6 w 186"/>
                  <a:gd name="T61" fmla="*/ 2 h 264"/>
                  <a:gd name="T62" fmla="*/ 5 w 186"/>
                  <a:gd name="T63" fmla="*/ 1 h 264"/>
                  <a:gd name="T64" fmla="*/ 5 w 186"/>
                  <a:gd name="T65" fmla="*/ 2 h 264"/>
                  <a:gd name="T66" fmla="*/ 4 w 186"/>
                  <a:gd name="T67" fmla="*/ 2 h 264"/>
                  <a:gd name="T68" fmla="*/ 5 w 186"/>
                  <a:gd name="T69" fmla="*/ 2 h 264"/>
                  <a:gd name="T70" fmla="*/ 4 w 186"/>
                  <a:gd name="T71" fmla="*/ 2 h 264"/>
                  <a:gd name="T72" fmla="*/ 4 w 186"/>
                  <a:gd name="T73" fmla="*/ 3 h 264"/>
                  <a:gd name="T74" fmla="*/ 4 w 186"/>
                  <a:gd name="T75" fmla="*/ 3 h 264"/>
                  <a:gd name="T76" fmla="*/ 4 w 186"/>
                  <a:gd name="T77" fmla="*/ 3 h 264"/>
                  <a:gd name="T78" fmla="*/ 3 w 186"/>
                  <a:gd name="T79" fmla="*/ 4 h 264"/>
                  <a:gd name="T80" fmla="*/ 1 w 186"/>
                  <a:gd name="T81" fmla="*/ 5 h 264"/>
                  <a:gd name="T82" fmla="*/ 2 w 186"/>
                  <a:gd name="T83" fmla="*/ 5 h 264"/>
                  <a:gd name="T84" fmla="*/ 0 w 186"/>
                  <a:gd name="T85" fmla="*/ 6 h 264"/>
                  <a:gd name="T86" fmla="*/ 1 w 186"/>
                  <a:gd name="T87" fmla="*/ 6 h 264"/>
                  <a:gd name="T88" fmla="*/ 0 w 186"/>
                  <a:gd name="T89" fmla="*/ 7 h 264"/>
                  <a:gd name="T90" fmla="*/ 1 w 186"/>
                  <a:gd name="T91" fmla="*/ 7 h 264"/>
                  <a:gd name="T92" fmla="*/ 0 w 186"/>
                  <a:gd name="T93" fmla="*/ 9 h 264"/>
                  <a:gd name="T94" fmla="*/ 1 w 186"/>
                  <a:gd name="T95" fmla="*/ 8 h 264"/>
                  <a:gd name="T96" fmla="*/ 0 w 186"/>
                  <a:gd name="T97" fmla="*/ 10 h 264"/>
                  <a:gd name="T98" fmla="*/ 1 w 186"/>
                  <a:gd name="T99" fmla="*/ 9 h 264"/>
                  <a:gd name="T100" fmla="*/ 1 w 186"/>
                  <a:gd name="T101" fmla="*/ 11 h 264"/>
                  <a:gd name="T102" fmla="*/ 2 w 186"/>
                  <a:gd name="T103" fmla="*/ 10 h 264"/>
                  <a:gd name="T104" fmla="*/ 2 w 186"/>
                  <a:gd name="T105" fmla="*/ 12 h 264"/>
                  <a:gd name="T106" fmla="*/ 3 w 186"/>
                  <a:gd name="T107" fmla="*/ 11 h 264"/>
                  <a:gd name="T108" fmla="*/ 3 w 186"/>
                  <a:gd name="T109" fmla="*/ 13 h 264"/>
                  <a:gd name="T110" fmla="*/ 3 w 186"/>
                  <a:gd name="T111" fmla="*/ 12 h 264"/>
                  <a:gd name="T112" fmla="*/ 4 w 186"/>
                  <a:gd name="T113" fmla="*/ 14 h 264"/>
                  <a:gd name="T114" fmla="*/ 5 w 186"/>
                  <a:gd name="T115" fmla="*/ 13 h 26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6"/>
                  <a:gd name="T175" fmla="*/ 0 h 264"/>
                  <a:gd name="T176" fmla="*/ 186 w 186"/>
                  <a:gd name="T177" fmla="*/ 264 h 26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6" h="264">
                    <a:moveTo>
                      <a:pt x="97" y="223"/>
                    </a:moveTo>
                    <a:lnTo>
                      <a:pt x="129" y="240"/>
                    </a:lnTo>
                    <a:lnTo>
                      <a:pt x="121" y="257"/>
                    </a:lnTo>
                    <a:lnTo>
                      <a:pt x="89" y="241"/>
                    </a:lnTo>
                    <a:lnTo>
                      <a:pt x="97" y="223"/>
                    </a:lnTo>
                    <a:close/>
                    <a:moveTo>
                      <a:pt x="122" y="258"/>
                    </a:moveTo>
                    <a:lnTo>
                      <a:pt x="122" y="258"/>
                    </a:lnTo>
                    <a:lnTo>
                      <a:pt x="121" y="257"/>
                    </a:lnTo>
                    <a:lnTo>
                      <a:pt x="125" y="249"/>
                    </a:lnTo>
                    <a:lnTo>
                      <a:pt x="122" y="258"/>
                    </a:lnTo>
                    <a:close/>
                    <a:moveTo>
                      <a:pt x="127" y="239"/>
                    </a:moveTo>
                    <a:lnTo>
                      <a:pt x="149" y="246"/>
                    </a:lnTo>
                    <a:lnTo>
                      <a:pt x="145" y="264"/>
                    </a:lnTo>
                    <a:lnTo>
                      <a:pt x="122" y="258"/>
                    </a:lnTo>
                    <a:lnTo>
                      <a:pt x="127" y="239"/>
                    </a:lnTo>
                    <a:close/>
                    <a:moveTo>
                      <a:pt x="149" y="264"/>
                    </a:moveTo>
                    <a:lnTo>
                      <a:pt x="147" y="264"/>
                    </a:lnTo>
                    <a:lnTo>
                      <a:pt x="145" y="264"/>
                    </a:lnTo>
                    <a:lnTo>
                      <a:pt x="147" y="254"/>
                    </a:lnTo>
                    <a:lnTo>
                      <a:pt x="149" y="264"/>
                    </a:lnTo>
                    <a:close/>
                    <a:moveTo>
                      <a:pt x="145" y="246"/>
                    </a:moveTo>
                    <a:lnTo>
                      <a:pt x="161" y="242"/>
                    </a:lnTo>
                    <a:lnTo>
                      <a:pt x="165" y="261"/>
                    </a:lnTo>
                    <a:lnTo>
                      <a:pt x="149" y="264"/>
                    </a:lnTo>
                    <a:lnTo>
                      <a:pt x="145" y="246"/>
                    </a:lnTo>
                    <a:close/>
                    <a:moveTo>
                      <a:pt x="170" y="258"/>
                    </a:moveTo>
                    <a:lnTo>
                      <a:pt x="168" y="260"/>
                    </a:lnTo>
                    <a:lnTo>
                      <a:pt x="165" y="261"/>
                    </a:lnTo>
                    <a:lnTo>
                      <a:pt x="162" y="251"/>
                    </a:lnTo>
                    <a:lnTo>
                      <a:pt x="170" y="258"/>
                    </a:lnTo>
                    <a:close/>
                    <a:moveTo>
                      <a:pt x="156" y="246"/>
                    </a:moveTo>
                    <a:lnTo>
                      <a:pt x="165" y="233"/>
                    </a:lnTo>
                    <a:lnTo>
                      <a:pt x="180" y="244"/>
                    </a:lnTo>
                    <a:lnTo>
                      <a:pt x="170" y="258"/>
                    </a:lnTo>
                    <a:lnTo>
                      <a:pt x="156" y="246"/>
                    </a:lnTo>
                    <a:close/>
                    <a:moveTo>
                      <a:pt x="182" y="240"/>
                    </a:moveTo>
                    <a:lnTo>
                      <a:pt x="181" y="242"/>
                    </a:lnTo>
                    <a:lnTo>
                      <a:pt x="180" y="244"/>
                    </a:lnTo>
                    <a:lnTo>
                      <a:pt x="172" y="239"/>
                    </a:lnTo>
                    <a:lnTo>
                      <a:pt x="182" y="240"/>
                    </a:lnTo>
                    <a:close/>
                    <a:moveTo>
                      <a:pt x="162" y="238"/>
                    </a:moveTo>
                    <a:lnTo>
                      <a:pt x="166" y="216"/>
                    </a:lnTo>
                    <a:lnTo>
                      <a:pt x="185" y="218"/>
                    </a:lnTo>
                    <a:lnTo>
                      <a:pt x="182" y="240"/>
                    </a:lnTo>
                    <a:lnTo>
                      <a:pt x="162" y="238"/>
                    </a:lnTo>
                    <a:close/>
                    <a:moveTo>
                      <a:pt x="186" y="217"/>
                    </a:moveTo>
                    <a:lnTo>
                      <a:pt x="186" y="217"/>
                    </a:lnTo>
                    <a:lnTo>
                      <a:pt x="185" y="218"/>
                    </a:lnTo>
                    <a:lnTo>
                      <a:pt x="176" y="217"/>
                    </a:lnTo>
                    <a:lnTo>
                      <a:pt x="186" y="217"/>
                    </a:lnTo>
                    <a:close/>
                    <a:moveTo>
                      <a:pt x="166" y="217"/>
                    </a:moveTo>
                    <a:lnTo>
                      <a:pt x="166" y="191"/>
                    </a:lnTo>
                    <a:lnTo>
                      <a:pt x="186" y="191"/>
                    </a:lnTo>
                    <a:lnTo>
                      <a:pt x="186" y="217"/>
                    </a:lnTo>
                    <a:lnTo>
                      <a:pt x="166" y="217"/>
                    </a:lnTo>
                    <a:close/>
                    <a:moveTo>
                      <a:pt x="186" y="190"/>
                    </a:moveTo>
                    <a:lnTo>
                      <a:pt x="186" y="190"/>
                    </a:lnTo>
                    <a:lnTo>
                      <a:pt x="186" y="191"/>
                    </a:lnTo>
                    <a:lnTo>
                      <a:pt x="176" y="191"/>
                    </a:lnTo>
                    <a:lnTo>
                      <a:pt x="186" y="190"/>
                    </a:lnTo>
                    <a:close/>
                    <a:moveTo>
                      <a:pt x="166" y="193"/>
                    </a:moveTo>
                    <a:lnTo>
                      <a:pt x="162" y="164"/>
                    </a:lnTo>
                    <a:lnTo>
                      <a:pt x="182" y="162"/>
                    </a:lnTo>
                    <a:lnTo>
                      <a:pt x="186" y="190"/>
                    </a:lnTo>
                    <a:lnTo>
                      <a:pt x="166" y="193"/>
                    </a:lnTo>
                    <a:close/>
                    <a:moveTo>
                      <a:pt x="181" y="161"/>
                    </a:moveTo>
                    <a:lnTo>
                      <a:pt x="182" y="161"/>
                    </a:lnTo>
                    <a:lnTo>
                      <a:pt x="182" y="162"/>
                    </a:lnTo>
                    <a:lnTo>
                      <a:pt x="172" y="163"/>
                    </a:lnTo>
                    <a:lnTo>
                      <a:pt x="181" y="161"/>
                    </a:lnTo>
                    <a:close/>
                    <a:moveTo>
                      <a:pt x="164" y="165"/>
                    </a:moveTo>
                    <a:lnTo>
                      <a:pt x="157" y="136"/>
                    </a:lnTo>
                    <a:lnTo>
                      <a:pt x="176" y="132"/>
                    </a:lnTo>
                    <a:lnTo>
                      <a:pt x="181" y="161"/>
                    </a:lnTo>
                    <a:lnTo>
                      <a:pt x="164" y="165"/>
                    </a:lnTo>
                    <a:close/>
                    <a:moveTo>
                      <a:pt x="176" y="131"/>
                    </a:moveTo>
                    <a:lnTo>
                      <a:pt x="176" y="132"/>
                    </a:lnTo>
                    <a:lnTo>
                      <a:pt x="166" y="134"/>
                    </a:lnTo>
                    <a:lnTo>
                      <a:pt x="176" y="131"/>
                    </a:lnTo>
                    <a:close/>
                    <a:moveTo>
                      <a:pt x="157" y="136"/>
                    </a:moveTo>
                    <a:lnTo>
                      <a:pt x="147" y="104"/>
                    </a:lnTo>
                    <a:lnTo>
                      <a:pt x="166" y="100"/>
                    </a:lnTo>
                    <a:lnTo>
                      <a:pt x="176" y="131"/>
                    </a:lnTo>
                    <a:lnTo>
                      <a:pt x="157" y="136"/>
                    </a:lnTo>
                    <a:close/>
                    <a:moveTo>
                      <a:pt x="165" y="98"/>
                    </a:moveTo>
                    <a:lnTo>
                      <a:pt x="166" y="99"/>
                    </a:lnTo>
                    <a:lnTo>
                      <a:pt x="166" y="100"/>
                    </a:lnTo>
                    <a:lnTo>
                      <a:pt x="157" y="102"/>
                    </a:lnTo>
                    <a:lnTo>
                      <a:pt x="165" y="98"/>
                    </a:lnTo>
                    <a:close/>
                    <a:moveTo>
                      <a:pt x="148" y="107"/>
                    </a:moveTo>
                    <a:lnTo>
                      <a:pt x="135" y="81"/>
                    </a:lnTo>
                    <a:lnTo>
                      <a:pt x="153" y="72"/>
                    </a:lnTo>
                    <a:lnTo>
                      <a:pt x="165" y="98"/>
                    </a:lnTo>
                    <a:lnTo>
                      <a:pt x="148" y="107"/>
                    </a:lnTo>
                    <a:close/>
                    <a:moveTo>
                      <a:pt x="135" y="81"/>
                    </a:moveTo>
                    <a:lnTo>
                      <a:pt x="135" y="80"/>
                    </a:lnTo>
                    <a:lnTo>
                      <a:pt x="144" y="77"/>
                    </a:lnTo>
                    <a:lnTo>
                      <a:pt x="135" y="81"/>
                    </a:lnTo>
                    <a:close/>
                    <a:moveTo>
                      <a:pt x="135" y="80"/>
                    </a:moveTo>
                    <a:lnTo>
                      <a:pt x="125" y="55"/>
                    </a:lnTo>
                    <a:lnTo>
                      <a:pt x="144" y="48"/>
                    </a:lnTo>
                    <a:lnTo>
                      <a:pt x="153" y="74"/>
                    </a:lnTo>
                    <a:lnTo>
                      <a:pt x="135" y="80"/>
                    </a:lnTo>
                    <a:close/>
                    <a:moveTo>
                      <a:pt x="142" y="45"/>
                    </a:moveTo>
                    <a:lnTo>
                      <a:pt x="143" y="47"/>
                    </a:lnTo>
                    <a:lnTo>
                      <a:pt x="144" y="48"/>
                    </a:lnTo>
                    <a:lnTo>
                      <a:pt x="134" y="51"/>
                    </a:lnTo>
                    <a:lnTo>
                      <a:pt x="142" y="45"/>
                    </a:lnTo>
                    <a:close/>
                    <a:moveTo>
                      <a:pt x="127" y="57"/>
                    </a:moveTo>
                    <a:lnTo>
                      <a:pt x="114" y="42"/>
                    </a:lnTo>
                    <a:lnTo>
                      <a:pt x="129" y="29"/>
                    </a:lnTo>
                    <a:lnTo>
                      <a:pt x="142" y="45"/>
                    </a:lnTo>
                    <a:lnTo>
                      <a:pt x="127" y="57"/>
                    </a:lnTo>
                    <a:close/>
                    <a:moveTo>
                      <a:pt x="114" y="42"/>
                    </a:moveTo>
                    <a:lnTo>
                      <a:pt x="115" y="43"/>
                    </a:lnTo>
                    <a:lnTo>
                      <a:pt x="114" y="42"/>
                    </a:lnTo>
                    <a:lnTo>
                      <a:pt x="122" y="35"/>
                    </a:lnTo>
                    <a:lnTo>
                      <a:pt x="114" y="42"/>
                    </a:lnTo>
                    <a:close/>
                    <a:moveTo>
                      <a:pt x="114" y="42"/>
                    </a:moveTo>
                    <a:lnTo>
                      <a:pt x="104" y="28"/>
                    </a:lnTo>
                    <a:lnTo>
                      <a:pt x="119" y="17"/>
                    </a:lnTo>
                    <a:lnTo>
                      <a:pt x="129" y="29"/>
                    </a:lnTo>
                    <a:lnTo>
                      <a:pt x="114" y="42"/>
                    </a:lnTo>
                    <a:close/>
                    <a:moveTo>
                      <a:pt x="115" y="14"/>
                    </a:moveTo>
                    <a:lnTo>
                      <a:pt x="118" y="15"/>
                    </a:lnTo>
                    <a:lnTo>
                      <a:pt x="119" y="17"/>
                    </a:lnTo>
                    <a:lnTo>
                      <a:pt x="112" y="23"/>
                    </a:lnTo>
                    <a:lnTo>
                      <a:pt x="115" y="14"/>
                    </a:lnTo>
                    <a:close/>
                    <a:moveTo>
                      <a:pt x="110" y="32"/>
                    </a:moveTo>
                    <a:lnTo>
                      <a:pt x="100" y="28"/>
                    </a:lnTo>
                    <a:lnTo>
                      <a:pt x="105" y="11"/>
                    </a:lnTo>
                    <a:lnTo>
                      <a:pt x="115" y="14"/>
                    </a:lnTo>
                    <a:lnTo>
                      <a:pt x="110" y="32"/>
                    </a:lnTo>
                    <a:close/>
                    <a:moveTo>
                      <a:pt x="103" y="10"/>
                    </a:moveTo>
                    <a:lnTo>
                      <a:pt x="104" y="10"/>
                    </a:lnTo>
                    <a:lnTo>
                      <a:pt x="105" y="11"/>
                    </a:lnTo>
                    <a:lnTo>
                      <a:pt x="103" y="19"/>
                    </a:lnTo>
                    <a:lnTo>
                      <a:pt x="103" y="10"/>
                    </a:lnTo>
                    <a:close/>
                    <a:moveTo>
                      <a:pt x="103" y="29"/>
                    </a:moveTo>
                    <a:lnTo>
                      <a:pt x="93" y="29"/>
                    </a:lnTo>
                    <a:lnTo>
                      <a:pt x="93" y="10"/>
                    </a:lnTo>
                    <a:lnTo>
                      <a:pt x="103" y="10"/>
                    </a:lnTo>
                    <a:lnTo>
                      <a:pt x="103" y="29"/>
                    </a:lnTo>
                    <a:close/>
                    <a:moveTo>
                      <a:pt x="90" y="11"/>
                    </a:moveTo>
                    <a:lnTo>
                      <a:pt x="92" y="10"/>
                    </a:lnTo>
                    <a:lnTo>
                      <a:pt x="93" y="10"/>
                    </a:lnTo>
                    <a:lnTo>
                      <a:pt x="93" y="19"/>
                    </a:lnTo>
                    <a:lnTo>
                      <a:pt x="90" y="11"/>
                    </a:lnTo>
                    <a:close/>
                    <a:moveTo>
                      <a:pt x="96" y="28"/>
                    </a:moveTo>
                    <a:lnTo>
                      <a:pt x="86" y="32"/>
                    </a:lnTo>
                    <a:lnTo>
                      <a:pt x="81" y="14"/>
                    </a:lnTo>
                    <a:lnTo>
                      <a:pt x="90" y="11"/>
                    </a:lnTo>
                    <a:lnTo>
                      <a:pt x="96" y="28"/>
                    </a:lnTo>
                    <a:close/>
                    <a:moveTo>
                      <a:pt x="79" y="15"/>
                    </a:moveTo>
                    <a:lnTo>
                      <a:pt x="80" y="14"/>
                    </a:lnTo>
                    <a:lnTo>
                      <a:pt x="81" y="14"/>
                    </a:lnTo>
                    <a:lnTo>
                      <a:pt x="83" y="23"/>
                    </a:lnTo>
                    <a:lnTo>
                      <a:pt x="79" y="15"/>
                    </a:lnTo>
                    <a:close/>
                    <a:moveTo>
                      <a:pt x="89" y="31"/>
                    </a:moveTo>
                    <a:lnTo>
                      <a:pt x="79" y="37"/>
                    </a:lnTo>
                    <a:lnTo>
                      <a:pt x="69" y="21"/>
                    </a:lnTo>
                    <a:lnTo>
                      <a:pt x="79" y="15"/>
                    </a:lnTo>
                    <a:lnTo>
                      <a:pt x="89" y="31"/>
                    </a:lnTo>
                    <a:close/>
                    <a:moveTo>
                      <a:pt x="68" y="23"/>
                    </a:moveTo>
                    <a:lnTo>
                      <a:pt x="68" y="22"/>
                    </a:lnTo>
                    <a:lnTo>
                      <a:pt x="69" y="21"/>
                    </a:lnTo>
                    <a:lnTo>
                      <a:pt x="74" y="29"/>
                    </a:lnTo>
                    <a:lnTo>
                      <a:pt x="68" y="23"/>
                    </a:lnTo>
                    <a:close/>
                    <a:moveTo>
                      <a:pt x="81" y="36"/>
                    </a:moveTo>
                    <a:lnTo>
                      <a:pt x="74" y="43"/>
                    </a:lnTo>
                    <a:lnTo>
                      <a:pt x="61" y="28"/>
                    </a:lnTo>
                    <a:lnTo>
                      <a:pt x="68" y="23"/>
                    </a:lnTo>
                    <a:lnTo>
                      <a:pt x="81" y="36"/>
                    </a:lnTo>
                    <a:close/>
                    <a:moveTo>
                      <a:pt x="61" y="28"/>
                    </a:moveTo>
                    <a:lnTo>
                      <a:pt x="90" y="0"/>
                    </a:lnTo>
                    <a:lnTo>
                      <a:pt x="61" y="28"/>
                    </a:lnTo>
                    <a:lnTo>
                      <a:pt x="68" y="35"/>
                    </a:lnTo>
                    <a:lnTo>
                      <a:pt x="61" y="28"/>
                    </a:lnTo>
                    <a:close/>
                    <a:moveTo>
                      <a:pt x="74" y="43"/>
                    </a:moveTo>
                    <a:lnTo>
                      <a:pt x="64" y="51"/>
                    </a:lnTo>
                    <a:lnTo>
                      <a:pt x="51" y="38"/>
                    </a:lnTo>
                    <a:lnTo>
                      <a:pt x="61" y="28"/>
                    </a:lnTo>
                    <a:lnTo>
                      <a:pt x="74" y="43"/>
                    </a:lnTo>
                    <a:close/>
                    <a:moveTo>
                      <a:pt x="64" y="51"/>
                    </a:moveTo>
                    <a:lnTo>
                      <a:pt x="36" y="80"/>
                    </a:lnTo>
                    <a:lnTo>
                      <a:pt x="64" y="51"/>
                    </a:lnTo>
                    <a:lnTo>
                      <a:pt x="58" y="45"/>
                    </a:lnTo>
                    <a:lnTo>
                      <a:pt x="64" y="51"/>
                    </a:lnTo>
                    <a:close/>
                    <a:moveTo>
                      <a:pt x="64" y="51"/>
                    </a:moveTo>
                    <a:lnTo>
                      <a:pt x="56" y="61"/>
                    </a:lnTo>
                    <a:lnTo>
                      <a:pt x="42" y="48"/>
                    </a:lnTo>
                    <a:lnTo>
                      <a:pt x="51" y="38"/>
                    </a:lnTo>
                    <a:lnTo>
                      <a:pt x="64" y="51"/>
                    </a:lnTo>
                    <a:close/>
                    <a:moveTo>
                      <a:pt x="56" y="61"/>
                    </a:moveTo>
                    <a:lnTo>
                      <a:pt x="36" y="80"/>
                    </a:lnTo>
                    <a:lnTo>
                      <a:pt x="22" y="67"/>
                    </a:lnTo>
                    <a:lnTo>
                      <a:pt x="42" y="48"/>
                    </a:lnTo>
                    <a:lnTo>
                      <a:pt x="56" y="61"/>
                    </a:lnTo>
                    <a:close/>
                    <a:moveTo>
                      <a:pt x="21" y="69"/>
                    </a:moveTo>
                    <a:lnTo>
                      <a:pt x="21" y="68"/>
                    </a:lnTo>
                    <a:lnTo>
                      <a:pt x="22" y="67"/>
                    </a:lnTo>
                    <a:lnTo>
                      <a:pt x="29" y="74"/>
                    </a:lnTo>
                    <a:lnTo>
                      <a:pt x="21" y="69"/>
                    </a:lnTo>
                    <a:close/>
                    <a:moveTo>
                      <a:pt x="38" y="78"/>
                    </a:moveTo>
                    <a:lnTo>
                      <a:pt x="25" y="100"/>
                    </a:lnTo>
                    <a:lnTo>
                      <a:pt x="8" y="91"/>
                    </a:lnTo>
                    <a:lnTo>
                      <a:pt x="21" y="69"/>
                    </a:lnTo>
                    <a:lnTo>
                      <a:pt x="38" y="78"/>
                    </a:lnTo>
                    <a:close/>
                    <a:moveTo>
                      <a:pt x="8" y="93"/>
                    </a:moveTo>
                    <a:lnTo>
                      <a:pt x="8" y="92"/>
                    </a:lnTo>
                    <a:lnTo>
                      <a:pt x="8" y="91"/>
                    </a:lnTo>
                    <a:lnTo>
                      <a:pt x="17" y="96"/>
                    </a:lnTo>
                    <a:lnTo>
                      <a:pt x="8" y="93"/>
                    </a:lnTo>
                    <a:close/>
                    <a:moveTo>
                      <a:pt x="26" y="99"/>
                    </a:moveTo>
                    <a:lnTo>
                      <a:pt x="19" y="118"/>
                    </a:lnTo>
                    <a:lnTo>
                      <a:pt x="1" y="112"/>
                    </a:lnTo>
                    <a:lnTo>
                      <a:pt x="8" y="93"/>
                    </a:lnTo>
                    <a:lnTo>
                      <a:pt x="26" y="99"/>
                    </a:lnTo>
                    <a:close/>
                    <a:moveTo>
                      <a:pt x="0" y="115"/>
                    </a:moveTo>
                    <a:lnTo>
                      <a:pt x="0" y="113"/>
                    </a:lnTo>
                    <a:lnTo>
                      <a:pt x="1" y="112"/>
                    </a:lnTo>
                    <a:lnTo>
                      <a:pt x="10" y="115"/>
                    </a:lnTo>
                    <a:lnTo>
                      <a:pt x="0" y="115"/>
                    </a:lnTo>
                    <a:close/>
                    <a:moveTo>
                      <a:pt x="20" y="115"/>
                    </a:moveTo>
                    <a:lnTo>
                      <a:pt x="20" y="131"/>
                    </a:lnTo>
                    <a:lnTo>
                      <a:pt x="0" y="131"/>
                    </a:lnTo>
                    <a:lnTo>
                      <a:pt x="0" y="115"/>
                    </a:lnTo>
                    <a:lnTo>
                      <a:pt x="20" y="115"/>
                    </a:lnTo>
                    <a:close/>
                    <a:moveTo>
                      <a:pt x="0" y="132"/>
                    </a:moveTo>
                    <a:lnTo>
                      <a:pt x="0" y="132"/>
                    </a:lnTo>
                    <a:lnTo>
                      <a:pt x="0" y="131"/>
                    </a:lnTo>
                    <a:lnTo>
                      <a:pt x="10" y="131"/>
                    </a:lnTo>
                    <a:lnTo>
                      <a:pt x="0" y="132"/>
                    </a:lnTo>
                    <a:close/>
                    <a:moveTo>
                      <a:pt x="20" y="130"/>
                    </a:moveTo>
                    <a:lnTo>
                      <a:pt x="22" y="148"/>
                    </a:lnTo>
                    <a:lnTo>
                      <a:pt x="4" y="152"/>
                    </a:lnTo>
                    <a:lnTo>
                      <a:pt x="0" y="132"/>
                    </a:lnTo>
                    <a:lnTo>
                      <a:pt x="20" y="130"/>
                    </a:lnTo>
                    <a:close/>
                    <a:moveTo>
                      <a:pt x="5" y="155"/>
                    </a:moveTo>
                    <a:lnTo>
                      <a:pt x="5" y="153"/>
                    </a:lnTo>
                    <a:lnTo>
                      <a:pt x="4" y="152"/>
                    </a:lnTo>
                    <a:lnTo>
                      <a:pt x="14" y="150"/>
                    </a:lnTo>
                    <a:lnTo>
                      <a:pt x="5" y="155"/>
                    </a:lnTo>
                    <a:close/>
                    <a:moveTo>
                      <a:pt x="21" y="145"/>
                    </a:moveTo>
                    <a:lnTo>
                      <a:pt x="31" y="161"/>
                    </a:lnTo>
                    <a:lnTo>
                      <a:pt x="15" y="171"/>
                    </a:lnTo>
                    <a:lnTo>
                      <a:pt x="5" y="155"/>
                    </a:lnTo>
                    <a:lnTo>
                      <a:pt x="21" y="145"/>
                    </a:lnTo>
                    <a:close/>
                    <a:moveTo>
                      <a:pt x="16" y="172"/>
                    </a:moveTo>
                    <a:lnTo>
                      <a:pt x="15" y="171"/>
                    </a:lnTo>
                    <a:lnTo>
                      <a:pt x="24" y="166"/>
                    </a:lnTo>
                    <a:lnTo>
                      <a:pt x="16" y="172"/>
                    </a:lnTo>
                    <a:close/>
                    <a:moveTo>
                      <a:pt x="30" y="160"/>
                    </a:moveTo>
                    <a:lnTo>
                      <a:pt x="43" y="176"/>
                    </a:lnTo>
                    <a:lnTo>
                      <a:pt x="28" y="187"/>
                    </a:lnTo>
                    <a:lnTo>
                      <a:pt x="16" y="172"/>
                    </a:lnTo>
                    <a:lnTo>
                      <a:pt x="30" y="160"/>
                    </a:lnTo>
                    <a:close/>
                    <a:moveTo>
                      <a:pt x="28" y="188"/>
                    </a:moveTo>
                    <a:lnTo>
                      <a:pt x="29" y="188"/>
                    </a:lnTo>
                    <a:lnTo>
                      <a:pt x="28" y="187"/>
                    </a:lnTo>
                    <a:lnTo>
                      <a:pt x="36" y="182"/>
                    </a:lnTo>
                    <a:lnTo>
                      <a:pt x="28" y="188"/>
                    </a:lnTo>
                    <a:close/>
                    <a:moveTo>
                      <a:pt x="43" y="176"/>
                    </a:moveTo>
                    <a:lnTo>
                      <a:pt x="59" y="195"/>
                    </a:lnTo>
                    <a:lnTo>
                      <a:pt x="44" y="207"/>
                    </a:lnTo>
                    <a:lnTo>
                      <a:pt x="28" y="188"/>
                    </a:lnTo>
                    <a:lnTo>
                      <a:pt x="43" y="176"/>
                    </a:lnTo>
                    <a:close/>
                    <a:moveTo>
                      <a:pt x="46" y="208"/>
                    </a:moveTo>
                    <a:lnTo>
                      <a:pt x="44" y="207"/>
                    </a:lnTo>
                    <a:lnTo>
                      <a:pt x="52" y="200"/>
                    </a:lnTo>
                    <a:lnTo>
                      <a:pt x="46" y="208"/>
                    </a:lnTo>
                    <a:close/>
                    <a:moveTo>
                      <a:pt x="58" y="194"/>
                    </a:moveTo>
                    <a:lnTo>
                      <a:pt x="76" y="209"/>
                    </a:lnTo>
                    <a:lnTo>
                      <a:pt x="64" y="223"/>
                    </a:lnTo>
                    <a:lnTo>
                      <a:pt x="46" y="208"/>
                    </a:lnTo>
                    <a:lnTo>
                      <a:pt x="58" y="194"/>
                    </a:lnTo>
                    <a:close/>
                    <a:moveTo>
                      <a:pt x="65" y="225"/>
                    </a:moveTo>
                    <a:lnTo>
                      <a:pt x="65" y="225"/>
                    </a:lnTo>
                    <a:lnTo>
                      <a:pt x="64" y="223"/>
                    </a:lnTo>
                    <a:lnTo>
                      <a:pt x="71" y="217"/>
                    </a:lnTo>
                    <a:lnTo>
                      <a:pt x="65" y="225"/>
                    </a:lnTo>
                    <a:close/>
                    <a:moveTo>
                      <a:pt x="76" y="209"/>
                    </a:moveTo>
                    <a:lnTo>
                      <a:pt x="99" y="225"/>
                    </a:lnTo>
                    <a:lnTo>
                      <a:pt x="87" y="240"/>
                    </a:lnTo>
                    <a:lnTo>
                      <a:pt x="65" y="225"/>
                    </a:lnTo>
                    <a:lnTo>
                      <a:pt x="76"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1" name="Freeform 1934">
                <a:extLst>
                  <a:ext uri="{FF2B5EF4-FFF2-40B4-BE49-F238E27FC236}">
                    <a16:creationId xmlns:a16="http://schemas.microsoft.com/office/drawing/2014/main" id="{E3F3C459-52D5-4E0B-A653-38C481B08E47}"/>
                  </a:ext>
                </a:extLst>
              </p:cNvPr>
              <p:cNvSpPr>
                <a:spLocks noEditPoints="1"/>
              </p:cNvSpPr>
              <p:nvPr/>
            </p:nvSpPr>
            <p:spPr bwMode="auto">
              <a:xfrm>
                <a:off x="2657" y="1934"/>
                <a:ext cx="34" cy="66"/>
              </a:xfrm>
              <a:custGeom>
                <a:avLst/>
                <a:gdLst>
                  <a:gd name="T0" fmla="*/ 7 w 137"/>
                  <a:gd name="T1" fmla="*/ 0 h 263"/>
                  <a:gd name="T2" fmla="*/ 8 w 137"/>
                  <a:gd name="T3" fmla="*/ 1 h 263"/>
                  <a:gd name="T4" fmla="*/ 8 w 137"/>
                  <a:gd name="T5" fmla="*/ 1 h 263"/>
                  <a:gd name="T6" fmla="*/ 8 w 137"/>
                  <a:gd name="T7" fmla="*/ 2 h 263"/>
                  <a:gd name="T8" fmla="*/ 8 w 137"/>
                  <a:gd name="T9" fmla="*/ 2 h 263"/>
                  <a:gd name="T10" fmla="*/ 8 w 137"/>
                  <a:gd name="T11" fmla="*/ 3 h 263"/>
                  <a:gd name="T12" fmla="*/ 8 w 137"/>
                  <a:gd name="T13" fmla="*/ 3 h 263"/>
                  <a:gd name="T14" fmla="*/ 8 w 137"/>
                  <a:gd name="T15" fmla="*/ 4 h 263"/>
                  <a:gd name="T16" fmla="*/ 8 w 137"/>
                  <a:gd name="T17" fmla="*/ 4 h 263"/>
                  <a:gd name="T18" fmla="*/ 8 w 137"/>
                  <a:gd name="T19" fmla="*/ 6 h 263"/>
                  <a:gd name="T20" fmla="*/ 8 w 137"/>
                  <a:gd name="T21" fmla="*/ 6 h 263"/>
                  <a:gd name="T22" fmla="*/ 8 w 137"/>
                  <a:gd name="T23" fmla="*/ 7 h 263"/>
                  <a:gd name="T24" fmla="*/ 8 w 137"/>
                  <a:gd name="T25" fmla="*/ 7 h 263"/>
                  <a:gd name="T26" fmla="*/ 6 w 137"/>
                  <a:gd name="T27" fmla="*/ 8 h 263"/>
                  <a:gd name="T28" fmla="*/ 8 w 137"/>
                  <a:gd name="T29" fmla="*/ 8 h 263"/>
                  <a:gd name="T30" fmla="*/ 7 w 137"/>
                  <a:gd name="T31" fmla="*/ 10 h 263"/>
                  <a:gd name="T32" fmla="*/ 7 w 137"/>
                  <a:gd name="T33" fmla="*/ 10 h 263"/>
                  <a:gd name="T34" fmla="*/ 7 w 137"/>
                  <a:gd name="T35" fmla="*/ 11 h 263"/>
                  <a:gd name="T36" fmla="*/ 7 w 137"/>
                  <a:gd name="T37" fmla="*/ 11 h 263"/>
                  <a:gd name="T38" fmla="*/ 7 w 137"/>
                  <a:gd name="T39" fmla="*/ 12 h 263"/>
                  <a:gd name="T40" fmla="*/ 7 w 137"/>
                  <a:gd name="T41" fmla="*/ 12 h 263"/>
                  <a:gd name="T42" fmla="*/ 5 w 137"/>
                  <a:gd name="T43" fmla="*/ 13 h 263"/>
                  <a:gd name="T44" fmla="*/ 6 w 137"/>
                  <a:gd name="T45" fmla="*/ 13 h 263"/>
                  <a:gd name="T46" fmla="*/ 5 w 137"/>
                  <a:gd name="T47" fmla="*/ 14 h 263"/>
                  <a:gd name="T48" fmla="*/ 5 w 137"/>
                  <a:gd name="T49" fmla="*/ 14 h 263"/>
                  <a:gd name="T50" fmla="*/ 4 w 137"/>
                  <a:gd name="T51" fmla="*/ 15 h 263"/>
                  <a:gd name="T52" fmla="*/ 4 w 137"/>
                  <a:gd name="T53" fmla="*/ 15 h 263"/>
                  <a:gd name="T54" fmla="*/ 4 w 137"/>
                  <a:gd name="T55" fmla="*/ 16 h 263"/>
                  <a:gd name="T56" fmla="*/ 4 w 137"/>
                  <a:gd name="T57" fmla="*/ 16 h 263"/>
                  <a:gd name="T58" fmla="*/ 3 w 137"/>
                  <a:gd name="T59" fmla="*/ 16 h 263"/>
                  <a:gd name="T60" fmla="*/ 3 w 137"/>
                  <a:gd name="T61" fmla="*/ 16 h 263"/>
                  <a:gd name="T62" fmla="*/ 3 w 137"/>
                  <a:gd name="T63" fmla="*/ 17 h 263"/>
                  <a:gd name="T64" fmla="*/ 2 w 137"/>
                  <a:gd name="T65" fmla="*/ 17 h 263"/>
                  <a:gd name="T66" fmla="*/ 2 w 137"/>
                  <a:gd name="T67" fmla="*/ 17 h 263"/>
                  <a:gd name="T68" fmla="*/ 2 w 137"/>
                  <a:gd name="T69" fmla="*/ 17 h 263"/>
                  <a:gd name="T70" fmla="*/ 1 w 137"/>
                  <a:gd name="T71" fmla="*/ 17 h 263"/>
                  <a:gd name="T72" fmla="*/ 1 w 137"/>
                  <a:gd name="T73" fmla="*/ 17 h 263"/>
                  <a:gd name="T74" fmla="*/ 0 w 137"/>
                  <a:gd name="T75" fmla="*/ 16 h 263"/>
                  <a:gd name="T76" fmla="*/ 0 w 137"/>
                  <a:gd name="T77" fmla="*/ 16 h 263"/>
                  <a:gd name="T78" fmla="*/ 0 w 137"/>
                  <a:gd name="T79" fmla="*/ 15 h 263"/>
                  <a:gd name="T80" fmla="*/ 0 w 137"/>
                  <a:gd name="T81" fmla="*/ 14 h 263"/>
                  <a:gd name="T82" fmla="*/ 0 w 137"/>
                  <a:gd name="T83" fmla="*/ 12 h 263"/>
                  <a:gd name="T84" fmla="*/ 0 w 137"/>
                  <a:gd name="T85" fmla="*/ 12 h 263"/>
                  <a:gd name="T86" fmla="*/ 0 w 137"/>
                  <a:gd name="T87" fmla="*/ 10 h 263"/>
                  <a:gd name="T88" fmla="*/ 0 w 137"/>
                  <a:gd name="T89" fmla="*/ 10 h 263"/>
                  <a:gd name="T90" fmla="*/ 0 w 137"/>
                  <a:gd name="T91" fmla="*/ 8 h 263"/>
                  <a:gd name="T92" fmla="*/ 0 w 137"/>
                  <a:gd name="T93" fmla="*/ 8 h 263"/>
                  <a:gd name="T94" fmla="*/ 1 w 137"/>
                  <a:gd name="T95" fmla="*/ 5 h 263"/>
                  <a:gd name="T96" fmla="*/ 1 w 137"/>
                  <a:gd name="T97" fmla="*/ 5 h 263"/>
                  <a:gd name="T98" fmla="*/ 2 w 137"/>
                  <a:gd name="T99" fmla="*/ 3 h 263"/>
                  <a:gd name="T100" fmla="*/ 2 w 137"/>
                  <a:gd name="T101" fmla="*/ 3 h 263"/>
                  <a:gd name="T102" fmla="*/ 3 w 137"/>
                  <a:gd name="T103" fmla="*/ 1 h 263"/>
                  <a:gd name="T104" fmla="*/ 3 w 137"/>
                  <a:gd name="T105" fmla="*/ 1 h 263"/>
                  <a:gd name="T106" fmla="*/ 5 w 137"/>
                  <a:gd name="T107" fmla="*/ 0 h 263"/>
                  <a:gd name="T108" fmla="*/ 5 w 137"/>
                  <a:gd name="T109" fmla="*/ 0 h 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7"/>
                  <a:gd name="T166" fmla="*/ 0 h 263"/>
                  <a:gd name="T167" fmla="*/ 137 w 137"/>
                  <a:gd name="T168" fmla="*/ 263 h 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7" h="263">
                    <a:moveTo>
                      <a:pt x="116" y="4"/>
                    </a:moveTo>
                    <a:lnTo>
                      <a:pt x="126" y="11"/>
                    </a:lnTo>
                    <a:lnTo>
                      <a:pt x="116" y="27"/>
                    </a:lnTo>
                    <a:lnTo>
                      <a:pt x="106" y="21"/>
                    </a:lnTo>
                    <a:lnTo>
                      <a:pt x="116" y="4"/>
                    </a:lnTo>
                    <a:close/>
                    <a:moveTo>
                      <a:pt x="126" y="11"/>
                    </a:moveTo>
                    <a:lnTo>
                      <a:pt x="129" y="13"/>
                    </a:lnTo>
                    <a:lnTo>
                      <a:pt x="130" y="16"/>
                    </a:lnTo>
                    <a:lnTo>
                      <a:pt x="120" y="18"/>
                    </a:lnTo>
                    <a:lnTo>
                      <a:pt x="126" y="11"/>
                    </a:lnTo>
                    <a:close/>
                    <a:moveTo>
                      <a:pt x="130" y="16"/>
                    </a:moveTo>
                    <a:lnTo>
                      <a:pt x="133" y="29"/>
                    </a:lnTo>
                    <a:lnTo>
                      <a:pt x="115" y="34"/>
                    </a:lnTo>
                    <a:lnTo>
                      <a:pt x="111" y="21"/>
                    </a:lnTo>
                    <a:lnTo>
                      <a:pt x="130" y="16"/>
                    </a:lnTo>
                    <a:close/>
                    <a:moveTo>
                      <a:pt x="133" y="29"/>
                    </a:moveTo>
                    <a:lnTo>
                      <a:pt x="133" y="29"/>
                    </a:lnTo>
                    <a:lnTo>
                      <a:pt x="123" y="32"/>
                    </a:lnTo>
                    <a:lnTo>
                      <a:pt x="133" y="29"/>
                    </a:lnTo>
                    <a:close/>
                    <a:moveTo>
                      <a:pt x="133" y="29"/>
                    </a:moveTo>
                    <a:lnTo>
                      <a:pt x="137" y="46"/>
                    </a:lnTo>
                    <a:lnTo>
                      <a:pt x="118" y="49"/>
                    </a:lnTo>
                    <a:lnTo>
                      <a:pt x="115" y="34"/>
                    </a:lnTo>
                    <a:lnTo>
                      <a:pt x="133" y="29"/>
                    </a:lnTo>
                    <a:close/>
                    <a:moveTo>
                      <a:pt x="137" y="46"/>
                    </a:moveTo>
                    <a:lnTo>
                      <a:pt x="137" y="47"/>
                    </a:lnTo>
                    <a:lnTo>
                      <a:pt x="127" y="47"/>
                    </a:lnTo>
                    <a:lnTo>
                      <a:pt x="137" y="46"/>
                    </a:lnTo>
                    <a:close/>
                    <a:moveTo>
                      <a:pt x="137" y="47"/>
                    </a:moveTo>
                    <a:lnTo>
                      <a:pt x="137" y="67"/>
                    </a:lnTo>
                    <a:lnTo>
                      <a:pt x="117" y="67"/>
                    </a:lnTo>
                    <a:lnTo>
                      <a:pt x="117" y="47"/>
                    </a:lnTo>
                    <a:lnTo>
                      <a:pt x="137" y="47"/>
                    </a:lnTo>
                    <a:close/>
                    <a:moveTo>
                      <a:pt x="137" y="67"/>
                    </a:moveTo>
                    <a:lnTo>
                      <a:pt x="137" y="67"/>
                    </a:lnTo>
                    <a:lnTo>
                      <a:pt x="137" y="68"/>
                    </a:lnTo>
                    <a:lnTo>
                      <a:pt x="127" y="67"/>
                    </a:lnTo>
                    <a:lnTo>
                      <a:pt x="137" y="67"/>
                    </a:lnTo>
                    <a:close/>
                    <a:moveTo>
                      <a:pt x="137" y="68"/>
                    </a:moveTo>
                    <a:lnTo>
                      <a:pt x="133" y="90"/>
                    </a:lnTo>
                    <a:lnTo>
                      <a:pt x="115" y="88"/>
                    </a:lnTo>
                    <a:lnTo>
                      <a:pt x="118" y="65"/>
                    </a:lnTo>
                    <a:lnTo>
                      <a:pt x="137" y="68"/>
                    </a:lnTo>
                    <a:close/>
                    <a:moveTo>
                      <a:pt x="133" y="90"/>
                    </a:moveTo>
                    <a:lnTo>
                      <a:pt x="133" y="91"/>
                    </a:lnTo>
                    <a:lnTo>
                      <a:pt x="133" y="90"/>
                    </a:lnTo>
                    <a:lnTo>
                      <a:pt x="123" y="89"/>
                    </a:lnTo>
                    <a:lnTo>
                      <a:pt x="133" y="90"/>
                    </a:lnTo>
                    <a:close/>
                    <a:moveTo>
                      <a:pt x="133" y="90"/>
                    </a:moveTo>
                    <a:lnTo>
                      <a:pt x="130" y="109"/>
                    </a:lnTo>
                    <a:lnTo>
                      <a:pt x="111" y="107"/>
                    </a:lnTo>
                    <a:lnTo>
                      <a:pt x="115" y="87"/>
                    </a:lnTo>
                    <a:lnTo>
                      <a:pt x="133" y="90"/>
                    </a:lnTo>
                    <a:close/>
                    <a:moveTo>
                      <a:pt x="130" y="109"/>
                    </a:moveTo>
                    <a:lnTo>
                      <a:pt x="130" y="110"/>
                    </a:lnTo>
                    <a:lnTo>
                      <a:pt x="120" y="108"/>
                    </a:lnTo>
                    <a:lnTo>
                      <a:pt x="130" y="109"/>
                    </a:lnTo>
                    <a:close/>
                    <a:moveTo>
                      <a:pt x="130" y="110"/>
                    </a:moveTo>
                    <a:lnTo>
                      <a:pt x="123" y="133"/>
                    </a:lnTo>
                    <a:lnTo>
                      <a:pt x="105" y="128"/>
                    </a:lnTo>
                    <a:lnTo>
                      <a:pt x="111" y="106"/>
                    </a:lnTo>
                    <a:lnTo>
                      <a:pt x="130" y="110"/>
                    </a:lnTo>
                    <a:close/>
                    <a:moveTo>
                      <a:pt x="105" y="129"/>
                    </a:moveTo>
                    <a:lnTo>
                      <a:pt x="105" y="129"/>
                    </a:lnTo>
                    <a:lnTo>
                      <a:pt x="105" y="128"/>
                    </a:lnTo>
                    <a:lnTo>
                      <a:pt x="115" y="130"/>
                    </a:lnTo>
                    <a:lnTo>
                      <a:pt x="105" y="129"/>
                    </a:lnTo>
                    <a:close/>
                    <a:moveTo>
                      <a:pt x="123" y="132"/>
                    </a:moveTo>
                    <a:lnTo>
                      <a:pt x="120" y="151"/>
                    </a:lnTo>
                    <a:lnTo>
                      <a:pt x="101" y="147"/>
                    </a:lnTo>
                    <a:lnTo>
                      <a:pt x="105" y="129"/>
                    </a:lnTo>
                    <a:lnTo>
                      <a:pt x="123" y="132"/>
                    </a:lnTo>
                    <a:close/>
                    <a:moveTo>
                      <a:pt x="120" y="151"/>
                    </a:moveTo>
                    <a:lnTo>
                      <a:pt x="120" y="152"/>
                    </a:lnTo>
                    <a:lnTo>
                      <a:pt x="111" y="150"/>
                    </a:lnTo>
                    <a:lnTo>
                      <a:pt x="120" y="151"/>
                    </a:lnTo>
                    <a:close/>
                    <a:moveTo>
                      <a:pt x="120" y="152"/>
                    </a:moveTo>
                    <a:lnTo>
                      <a:pt x="114" y="172"/>
                    </a:lnTo>
                    <a:lnTo>
                      <a:pt x="96" y="165"/>
                    </a:lnTo>
                    <a:lnTo>
                      <a:pt x="101" y="146"/>
                    </a:lnTo>
                    <a:lnTo>
                      <a:pt x="120" y="152"/>
                    </a:lnTo>
                    <a:close/>
                    <a:moveTo>
                      <a:pt x="114" y="172"/>
                    </a:moveTo>
                    <a:lnTo>
                      <a:pt x="114" y="172"/>
                    </a:lnTo>
                    <a:lnTo>
                      <a:pt x="114" y="173"/>
                    </a:lnTo>
                    <a:lnTo>
                      <a:pt x="105" y="168"/>
                    </a:lnTo>
                    <a:lnTo>
                      <a:pt x="114" y="172"/>
                    </a:lnTo>
                    <a:close/>
                    <a:moveTo>
                      <a:pt x="114" y="173"/>
                    </a:moveTo>
                    <a:lnTo>
                      <a:pt x="107" y="185"/>
                    </a:lnTo>
                    <a:lnTo>
                      <a:pt x="89" y="177"/>
                    </a:lnTo>
                    <a:lnTo>
                      <a:pt x="96" y="164"/>
                    </a:lnTo>
                    <a:lnTo>
                      <a:pt x="114" y="173"/>
                    </a:lnTo>
                    <a:close/>
                    <a:moveTo>
                      <a:pt x="107" y="185"/>
                    </a:moveTo>
                    <a:lnTo>
                      <a:pt x="107" y="186"/>
                    </a:lnTo>
                    <a:lnTo>
                      <a:pt x="98" y="180"/>
                    </a:lnTo>
                    <a:lnTo>
                      <a:pt x="107" y="185"/>
                    </a:lnTo>
                    <a:close/>
                    <a:moveTo>
                      <a:pt x="107" y="186"/>
                    </a:moveTo>
                    <a:lnTo>
                      <a:pt x="94" y="208"/>
                    </a:lnTo>
                    <a:lnTo>
                      <a:pt x="77" y="198"/>
                    </a:lnTo>
                    <a:lnTo>
                      <a:pt x="90" y="176"/>
                    </a:lnTo>
                    <a:lnTo>
                      <a:pt x="107" y="186"/>
                    </a:lnTo>
                    <a:close/>
                    <a:moveTo>
                      <a:pt x="77" y="199"/>
                    </a:moveTo>
                    <a:lnTo>
                      <a:pt x="77" y="198"/>
                    </a:lnTo>
                    <a:lnTo>
                      <a:pt x="86" y="204"/>
                    </a:lnTo>
                    <a:lnTo>
                      <a:pt x="77" y="199"/>
                    </a:lnTo>
                    <a:close/>
                    <a:moveTo>
                      <a:pt x="94" y="207"/>
                    </a:moveTo>
                    <a:lnTo>
                      <a:pt x="85" y="227"/>
                    </a:lnTo>
                    <a:lnTo>
                      <a:pt x="67" y="218"/>
                    </a:lnTo>
                    <a:lnTo>
                      <a:pt x="77" y="199"/>
                    </a:lnTo>
                    <a:lnTo>
                      <a:pt x="94" y="207"/>
                    </a:lnTo>
                    <a:close/>
                    <a:moveTo>
                      <a:pt x="85" y="227"/>
                    </a:moveTo>
                    <a:lnTo>
                      <a:pt x="84" y="227"/>
                    </a:lnTo>
                    <a:lnTo>
                      <a:pt x="84" y="228"/>
                    </a:lnTo>
                    <a:lnTo>
                      <a:pt x="76" y="222"/>
                    </a:lnTo>
                    <a:lnTo>
                      <a:pt x="85" y="227"/>
                    </a:lnTo>
                    <a:close/>
                    <a:moveTo>
                      <a:pt x="84" y="228"/>
                    </a:moveTo>
                    <a:lnTo>
                      <a:pt x="74" y="241"/>
                    </a:lnTo>
                    <a:lnTo>
                      <a:pt x="58" y="229"/>
                    </a:lnTo>
                    <a:lnTo>
                      <a:pt x="68" y="217"/>
                    </a:lnTo>
                    <a:lnTo>
                      <a:pt x="84" y="228"/>
                    </a:lnTo>
                    <a:close/>
                    <a:moveTo>
                      <a:pt x="74" y="241"/>
                    </a:moveTo>
                    <a:lnTo>
                      <a:pt x="74" y="241"/>
                    </a:lnTo>
                    <a:lnTo>
                      <a:pt x="73" y="241"/>
                    </a:lnTo>
                    <a:lnTo>
                      <a:pt x="66" y="235"/>
                    </a:lnTo>
                    <a:lnTo>
                      <a:pt x="74" y="241"/>
                    </a:lnTo>
                    <a:close/>
                    <a:moveTo>
                      <a:pt x="73" y="241"/>
                    </a:moveTo>
                    <a:lnTo>
                      <a:pt x="64" y="251"/>
                    </a:lnTo>
                    <a:lnTo>
                      <a:pt x="51" y="238"/>
                    </a:lnTo>
                    <a:lnTo>
                      <a:pt x="60" y="228"/>
                    </a:lnTo>
                    <a:lnTo>
                      <a:pt x="73" y="241"/>
                    </a:lnTo>
                    <a:close/>
                    <a:moveTo>
                      <a:pt x="64" y="251"/>
                    </a:moveTo>
                    <a:lnTo>
                      <a:pt x="63" y="252"/>
                    </a:lnTo>
                    <a:lnTo>
                      <a:pt x="62" y="252"/>
                    </a:lnTo>
                    <a:lnTo>
                      <a:pt x="57" y="244"/>
                    </a:lnTo>
                    <a:lnTo>
                      <a:pt x="64" y="251"/>
                    </a:lnTo>
                    <a:close/>
                    <a:moveTo>
                      <a:pt x="62" y="252"/>
                    </a:moveTo>
                    <a:lnTo>
                      <a:pt x="53" y="259"/>
                    </a:lnTo>
                    <a:lnTo>
                      <a:pt x="42" y="243"/>
                    </a:lnTo>
                    <a:lnTo>
                      <a:pt x="52" y="237"/>
                    </a:lnTo>
                    <a:lnTo>
                      <a:pt x="62" y="252"/>
                    </a:lnTo>
                    <a:close/>
                    <a:moveTo>
                      <a:pt x="53" y="259"/>
                    </a:moveTo>
                    <a:lnTo>
                      <a:pt x="52" y="259"/>
                    </a:lnTo>
                    <a:lnTo>
                      <a:pt x="52" y="260"/>
                    </a:lnTo>
                    <a:lnTo>
                      <a:pt x="47" y="251"/>
                    </a:lnTo>
                    <a:lnTo>
                      <a:pt x="53" y="259"/>
                    </a:lnTo>
                    <a:close/>
                    <a:moveTo>
                      <a:pt x="52" y="260"/>
                    </a:moveTo>
                    <a:lnTo>
                      <a:pt x="45" y="262"/>
                    </a:lnTo>
                    <a:lnTo>
                      <a:pt x="36" y="246"/>
                    </a:lnTo>
                    <a:lnTo>
                      <a:pt x="43" y="242"/>
                    </a:lnTo>
                    <a:lnTo>
                      <a:pt x="52" y="260"/>
                    </a:lnTo>
                    <a:close/>
                    <a:moveTo>
                      <a:pt x="45" y="262"/>
                    </a:moveTo>
                    <a:lnTo>
                      <a:pt x="43" y="263"/>
                    </a:lnTo>
                    <a:lnTo>
                      <a:pt x="41" y="263"/>
                    </a:lnTo>
                    <a:lnTo>
                      <a:pt x="41" y="254"/>
                    </a:lnTo>
                    <a:lnTo>
                      <a:pt x="45" y="262"/>
                    </a:lnTo>
                    <a:close/>
                    <a:moveTo>
                      <a:pt x="41" y="263"/>
                    </a:moveTo>
                    <a:lnTo>
                      <a:pt x="35" y="263"/>
                    </a:lnTo>
                    <a:lnTo>
                      <a:pt x="35" y="244"/>
                    </a:lnTo>
                    <a:lnTo>
                      <a:pt x="41" y="244"/>
                    </a:lnTo>
                    <a:lnTo>
                      <a:pt x="41" y="263"/>
                    </a:lnTo>
                    <a:close/>
                    <a:moveTo>
                      <a:pt x="35" y="263"/>
                    </a:moveTo>
                    <a:lnTo>
                      <a:pt x="29" y="263"/>
                    </a:lnTo>
                    <a:lnTo>
                      <a:pt x="29" y="244"/>
                    </a:lnTo>
                    <a:lnTo>
                      <a:pt x="35" y="244"/>
                    </a:lnTo>
                    <a:lnTo>
                      <a:pt x="35" y="263"/>
                    </a:lnTo>
                    <a:close/>
                    <a:moveTo>
                      <a:pt x="29" y="263"/>
                    </a:moveTo>
                    <a:lnTo>
                      <a:pt x="25" y="263"/>
                    </a:lnTo>
                    <a:lnTo>
                      <a:pt x="25" y="244"/>
                    </a:lnTo>
                    <a:lnTo>
                      <a:pt x="29" y="244"/>
                    </a:lnTo>
                    <a:lnTo>
                      <a:pt x="29" y="263"/>
                    </a:lnTo>
                    <a:close/>
                    <a:moveTo>
                      <a:pt x="25" y="263"/>
                    </a:moveTo>
                    <a:lnTo>
                      <a:pt x="22" y="263"/>
                    </a:lnTo>
                    <a:lnTo>
                      <a:pt x="20" y="262"/>
                    </a:lnTo>
                    <a:lnTo>
                      <a:pt x="25" y="254"/>
                    </a:lnTo>
                    <a:lnTo>
                      <a:pt x="25" y="263"/>
                    </a:lnTo>
                    <a:close/>
                    <a:moveTo>
                      <a:pt x="20" y="262"/>
                    </a:moveTo>
                    <a:lnTo>
                      <a:pt x="10" y="255"/>
                    </a:lnTo>
                    <a:lnTo>
                      <a:pt x="21" y="240"/>
                    </a:lnTo>
                    <a:lnTo>
                      <a:pt x="31" y="246"/>
                    </a:lnTo>
                    <a:lnTo>
                      <a:pt x="20" y="262"/>
                    </a:lnTo>
                    <a:close/>
                    <a:moveTo>
                      <a:pt x="10" y="255"/>
                    </a:moveTo>
                    <a:lnTo>
                      <a:pt x="8" y="253"/>
                    </a:lnTo>
                    <a:lnTo>
                      <a:pt x="7" y="251"/>
                    </a:lnTo>
                    <a:lnTo>
                      <a:pt x="15" y="248"/>
                    </a:lnTo>
                    <a:lnTo>
                      <a:pt x="10" y="255"/>
                    </a:lnTo>
                    <a:close/>
                    <a:moveTo>
                      <a:pt x="7" y="251"/>
                    </a:moveTo>
                    <a:lnTo>
                      <a:pt x="0" y="231"/>
                    </a:lnTo>
                    <a:lnTo>
                      <a:pt x="19" y="226"/>
                    </a:lnTo>
                    <a:lnTo>
                      <a:pt x="24" y="244"/>
                    </a:lnTo>
                    <a:lnTo>
                      <a:pt x="7" y="251"/>
                    </a:lnTo>
                    <a:close/>
                    <a:moveTo>
                      <a:pt x="0" y="231"/>
                    </a:moveTo>
                    <a:lnTo>
                      <a:pt x="0" y="230"/>
                    </a:lnTo>
                    <a:lnTo>
                      <a:pt x="0" y="229"/>
                    </a:lnTo>
                    <a:lnTo>
                      <a:pt x="9" y="229"/>
                    </a:lnTo>
                    <a:lnTo>
                      <a:pt x="0" y="231"/>
                    </a:lnTo>
                    <a:close/>
                    <a:moveTo>
                      <a:pt x="0" y="229"/>
                    </a:moveTo>
                    <a:lnTo>
                      <a:pt x="0" y="197"/>
                    </a:lnTo>
                    <a:lnTo>
                      <a:pt x="19" y="197"/>
                    </a:lnTo>
                    <a:lnTo>
                      <a:pt x="19" y="229"/>
                    </a:lnTo>
                    <a:lnTo>
                      <a:pt x="0" y="229"/>
                    </a:lnTo>
                    <a:close/>
                    <a:moveTo>
                      <a:pt x="0" y="197"/>
                    </a:moveTo>
                    <a:lnTo>
                      <a:pt x="0" y="196"/>
                    </a:lnTo>
                    <a:lnTo>
                      <a:pt x="9" y="197"/>
                    </a:lnTo>
                    <a:lnTo>
                      <a:pt x="0" y="197"/>
                    </a:lnTo>
                    <a:close/>
                    <a:moveTo>
                      <a:pt x="0" y="196"/>
                    </a:moveTo>
                    <a:lnTo>
                      <a:pt x="3" y="161"/>
                    </a:lnTo>
                    <a:lnTo>
                      <a:pt x="22" y="163"/>
                    </a:lnTo>
                    <a:lnTo>
                      <a:pt x="19" y="198"/>
                    </a:lnTo>
                    <a:lnTo>
                      <a:pt x="0" y="196"/>
                    </a:lnTo>
                    <a:close/>
                    <a:moveTo>
                      <a:pt x="3" y="161"/>
                    </a:moveTo>
                    <a:lnTo>
                      <a:pt x="3" y="161"/>
                    </a:lnTo>
                    <a:lnTo>
                      <a:pt x="12" y="162"/>
                    </a:lnTo>
                    <a:lnTo>
                      <a:pt x="3" y="161"/>
                    </a:lnTo>
                    <a:close/>
                    <a:moveTo>
                      <a:pt x="3" y="161"/>
                    </a:moveTo>
                    <a:lnTo>
                      <a:pt x="10" y="119"/>
                    </a:lnTo>
                    <a:lnTo>
                      <a:pt x="29" y="122"/>
                    </a:lnTo>
                    <a:lnTo>
                      <a:pt x="22" y="163"/>
                    </a:lnTo>
                    <a:lnTo>
                      <a:pt x="3" y="161"/>
                    </a:lnTo>
                    <a:close/>
                    <a:moveTo>
                      <a:pt x="10" y="119"/>
                    </a:moveTo>
                    <a:lnTo>
                      <a:pt x="10" y="119"/>
                    </a:lnTo>
                    <a:lnTo>
                      <a:pt x="10" y="118"/>
                    </a:lnTo>
                    <a:lnTo>
                      <a:pt x="19" y="121"/>
                    </a:lnTo>
                    <a:lnTo>
                      <a:pt x="10" y="119"/>
                    </a:lnTo>
                    <a:close/>
                    <a:moveTo>
                      <a:pt x="10" y="118"/>
                    </a:moveTo>
                    <a:lnTo>
                      <a:pt x="22" y="79"/>
                    </a:lnTo>
                    <a:lnTo>
                      <a:pt x="41" y="86"/>
                    </a:lnTo>
                    <a:lnTo>
                      <a:pt x="28" y="123"/>
                    </a:lnTo>
                    <a:lnTo>
                      <a:pt x="10" y="118"/>
                    </a:lnTo>
                    <a:close/>
                    <a:moveTo>
                      <a:pt x="22" y="79"/>
                    </a:moveTo>
                    <a:lnTo>
                      <a:pt x="23" y="79"/>
                    </a:lnTo>
                    <a:lnTo>
                      <a:pt x="23" y="78"/>
                    </a:lnTo>
                    <a:lnTo>
                      <a:pt x="32" y="82"/>
                    </a:lnTo>
                    <a:lnTo>
                      <a:pt x="22" y="79"/>
                    </a:lnTo>
                    <a:close/>
                    <a:moveTo>
                      <a:pt x="23" y="78"/>
                    </a:moveTo>
                    <a:lnTo>
                      <a:pt x="39" y="46"/>
                    </a:lnTo>
                    <a:lnTo>
                      <a:pt x="56" y="55"/>
                    </a:lnTo>
                    <a:lnTo>
                      <a:pt x="40" y="87"/>
                    </a:lnTo>
                    <a:lnTo>
                      <a:pt x="23" y="78"/>
                    </a:lnTo>
                    <a:close/>
                    <a:moveTo>
                      <a:pt x="39" y="46"/>
                    </a:moveTo>
                    <a:lnTo>
                      <a:pt x="39" y="46"/>
                    </a:lnTo>
                    <a:lnTo>
                      <a:pt x="40" y="46"/>
                    </a:lnTo>
                    <a:lnTo>
                      <a:pt x="47" y="50"/>
                    </a:lnTo>
                    <a:lnTo>
                      <a:pt x="39" y="46"/>
                    </a:lnTo>
                    <a:close/>
                    <a:moveTo>
                      <a:pt x="40" y="46"/>
                    </a:moveTo>
                    <a:lnTo>
                      <a:pt x="55" y="21"/>
                    </a:lnTo>
                    <a:lnTo>
                      <a:pt x="72" y="31"/>
                    </a:lnTo>
                    <a:lnTo>
                      <a:pt x="55" y="56"/>
                    </a:lnTo>
                    <a:lnTo>
                      <a:pt x="40" y="46"/>
                    </a:lnTo>
                    <a:close/>
                    <a:moveTo>
                      <a:pt x="55" y="21"/>
                    </a:moveTo>
                    <a:lnTo>
                      <a:pt x="56" y="18"/>
                    </a:lnTo>
                    <a:lnTo>
                      <a:pt x="57" y="17"/>
                    </a:lnTo>
                    <a:lnTo>
                      <a:pt x="63" y="25"/>
                    </a:lnTo>
                    <a:lnTo>
                      <a:pt x="55" y="21"/>
                    </a:lnTo>
                    <a:close/>
                    <a:moveTo>
                      <a:pt x="57" y="17"/>
                    </a:moveTo>
                    <a:lnTo>
                      <a:pt x="80" y="2"/>
                    </a:lnTo>
                    <a:lnTo>
                      <a:pt x="91" y="17"/>
                    </a:lnTo>
                    <a:lnTo>
                      <a:pt x="68" y="33"/>
                    </a:lnTo>
                    <a:lnTo>
                      <a:pt x="57" y="17"/>
                    </a:lnTo>
                    <a:close/>
                    <a:moveTo>
                      <a:pt x="80" y="2"/>
                    </a:moveTo>
                    <a:lnTo>
                      <a:pt x="83" y="0"/>
                    </a:lnTo>
                    <a:lnTo>
                      <a:pt x="87" y="0"/>
                    </a:lnTo>
                    <a:lnTo>
                      <a:pt x="86" y="10"/>
                    </a:lnTo>
                    <a:lnTo>
                      <a:pt x="80" y="2"/>
                    </a:lnTo>
                    <a:close/>
                    <a:moveTo>
                      <a:pt x="87" y="0"/>
                    </a:moveTo>
                    <a:lnTo>
                      <a:pt x="112" y="3"/>
                    </a:lnTo>
                    <a:lnTo>
                      <a:pt x="110" y="22"/>
                    </a:lnTo>
                    <a:lnTo>
                      <a:pt x="85" y="18"/>
                    </a:lnTo>
                    <a:lnTo>
                      <a:pt x="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2" name="Freeform 1935">
                <a:extLst>
                  <a:ext uri="{FF2B5EF4-FFF2-40B4-BE49-F238E27FC236}">
                    <a16:creationId xmlns:a16="http://schemas.microsoft.com/office/drawing/2014/main" id="{946F246B-A117-44E7-988F-D27DE2DD6468}"/>
                  </a:ext>
                </a:extLst>
              </p:cNvPr>
              <p:cNvSpPr>
                <a:spLocks noEditPoints="1"/>
              </p:cNvSpPr>
              <p:nvPr/>
            </p:nvSpPr>
            <p:spPr bwMode="auto">
              <a:xfrm>
                <a:off x="3024" y="1733"/>
                <a:ext cx="73" cy="36"/>
              </a:xfrm>
              <a:custGeom>
                <a:avLst/>
                <a:gdLst>
                  <a:gd name="T0" fmla="*/ 0 w 290"/>
                  <a:gd name="T1" fmla="*/ 6 h 145"/>
                  <a:gd name="T2" fmla="*/ 0 w 290"/>
                  <a:gd name="T3" fmla="*/ 5 h 145"/>
                  <a:gd name="T4" fmla="*/ 0 w 290"/>
                  <a:gd name="T5" fmla="*/ 5 h 145"/>
                  <a:gd name="T6" fmla="*/ 1 w 290"/>
                  <a:gd name="T7" fmla="*/ 6 h 145"/>
                  <a:gd name="T8" fmla="*/ 1 w 290"/>
                  <a:gd name="T9" fmla="*/ 4 h 145"/>
                  <a:gd name="T10" fmla="*/ 1 w 290"/>
                  <a:gd name="T11" fmla="*/ 3 h 145"/>
                  <a:gd name="T12" fmla="*/ 2 w 290"/>
                  <a:gd name="T13" fmla="*/ 3 h 145"/>
                  <a:gd name="T14" fmla="*/ 2 w 290"/>
                  <a:gd name="T15" fmla="*/ 3 h 145"/>
                  <a:gd name="T16" fmla="*/ 3 w 290"/>
                  <a:gd name="T17" fmla="*/ 3 h 145"/>
                  <a:gd name="T18" fmla="*/ 3 w 290"/>
                  <a:gd name="T19" fmla="*/ 2 h 145"/>
                  <a:gd name="T20" fmla="*/ 4 w 290"/>
                  <a:gd name="T21" fmla="*/ 1 h 145"/>
                  <a:gd name="T22" fmla="*/ 5 w 290"/>
                  <a:gd name="T23" fmla="*/ 1 h 145"/>
                  <a:gd name="T24" fmla="*/ 6 w 290"/>
                  <a:gd name="T25" fmla="*/ 2 h 145"/>
                  <a:gd name="T26" fmla="*/ 6 w 290"/>
                  <a:gd name="T27" fmla="*/ 2 h 145"/>
                  <a:gd name="T28" fmla="*/ 6 w 290"/>
                  <a:gd name="T29" fmla="*/ 0 h 145"/>
                  <a:gd name="T30" fmla="*/ 7 w 290"/>
                  <a:gd name="T31" fmla="*/ 0 h 145"/>
                  <a:gd name="T32" fmla="*/ 8 w 290"/>
                  <a:gd name="T33" fmla="*/ 0 h 145"/>
                  <a:gd name="T34" fmla="*/ 10 w 290"/>
                  <a:gd name="T35" fmla="*/ 1 h 145"/>
                  <a:gd name="T36" fmla="*/ 10 w 290"/>
                  <a:gd name="T37" fmla="*/ 0 h 145"/>
                  <a:gd name="T38" fmla="*/ 10 w 290"/>
                  <a:gd name="T39" fmla="*/ 0 h 145"/>
                  <a:gd name="T40" fmla="*/ 11 w 290"/>
                  <a:gd name="T41" fmla="*/ 0 h 145"/>
                  <a:gd name="T42" fmla="*/ 12 w 290"/>
                  <a:gd name="T43" fmla="*/ 2 h 145"/>
                  <a:gd name="T44" fmla="*/ 13 w 290"/>
                  <a:gd name="T45" fmla="*/ 2 h 145"/>
                  <a:gd name="T46" fmla="*/ 13 w 290"/>
                  <a:gd name="T47" fmla="*/ 1 h 145"/>
                  <a:gd name="T48" fmla="*/ 13 w 290"/>
                  <a:gd name="T49" fmla="*/ 1 h 145"/>
                  <a:gd name="T50" fmla="*/ 14 w 290"/>
                  <a:gd name="T51" fmla="*/ 1 h 145"/>
                  <a:gd name="T52" fmla="*/ 14 w 290"/>
                  <a:gd name="T53" fmla="*/ 3 h 145"/>
                  <a:gd name="T54" fmla="*/ 15 w 290"/>
                  <a:gd name="T55" fmla="*/ 3 h 145"/>
                  <a:gd name="T56" fmla="*/ 16 w 290"/>
                  <a:gd name="T57" fmla="*/ 3 h 145"/>
                  <a:gd name="T58" fmla="*/ 16 w 290"/>
                  <a:gd name="T59" fmla="*/ 2 h 145"/>
                  <a:gd name="T60" fmla="*/ 17 w 290"/>
                  <a:gd name="T61" fmla="*/ 3 h 145"/>
                  <a:gd name="T62" fmla="*/ 17 w 290"/>
                  <a:gd name="T63" fmla="*/ 3 h 145"/>
                  <a:gd name="T64" fmla="*/ 17 w 290"/>
                  <a:gd name="T65" fmla="*/ 4 h 145"/>
                  <a:gd name="T66" fmla="*/ 17 w 290"/>
                  <a:gd name="T67" fmla="*/ 4 h 145"/>
                  <a:gd name="T68" fmla="*/ 18 w 290"/>
                  <a:gd name="T69" fmla="*/ 4 h 145"/>
                  <a:gd name="T70" fmla="*/ 18 w 290"/>
                  <a:gd name="T71" fmla="*/ 5 h 145"/>
                  <a:gd name="T72" fmla="*/ 18 w 290"/>
                  <a:gd name="T73" fmla="*/ 6 h 145"/>
                  <a:gd name="T74" fmla="*/ 16 w 290"/>
                  <a:gd name="T75" fmla="*/ 5 h 145"/>
                  <a:gd name="T76" fmla="*/ 17 w 290"/>
                  <a:gd name="T77" fmla="*/ 5 h 145"/>
                  <a:gd name="T78" fmla="*/ 17 w 290"/>
                  <a:gd name="T79" fmla="*/ 6 h 145"/>
                  <a:gd name="T80" fmla="*/ 14 w 290"/>
                  <a:gd name="T81" fmla="*/ 6 h 145"/>
                  <a:gd name="T82" fmla="*/ 13 w 290"/>
                  <a:gd name="T83" fmla="*/ 6 h 145"/>
                  <a:gd name="T84" fmla="*/ 13 w 290"/>
                  <a:gd name="T85" fmla="*/ 6 h 145"/>
                  <a:gd name="T86" fmla="*/ 13 w 290"/>
                  <a:gd name="T87" fmla="*/ 5 h 145"/>
                  <a:gd name="T88" fmla="*/ 11 w 290"/>
                  <a:gd name="T89" fmla="*/ 5 h 145"/>
                  <a:gd name="T90" fmla="*/ 10 w 290"/>
                  <a:gd name="T91" fmla="*/ 5 h 145"/>
                  <a:gd name="T92" fmla="*/ 9 w 290"/>
                  <a:gd name="T93" fmla="*/ 7 h 145"/>
                  <a:gd name="T94" fmla="*/ 9 w 290"/>
                  <a:gd name="T95" fmla="*/ 6 h 145"/>
                  <a:gd name="T96" fmla="*/ 9 w 290"/>
                  <a:gd name="T97" fmla="*/ 6 h 145"/>
                  <a:gd name="T98" fmla="*/ 8 w 290"/>
                  <a:gd name="T99" fmla="*/ 6 h 145"/>
                  <a:gd name="T100" fmla="*/ 7 w 290"/>
                  <a:gd name="T101" fmla="*/ 6 h 145"/>
                  <a:gd name="T102" fmla="*/ 7 w 290"/>
                  <a:gd name="T103" fmla="*/ 8 h 145"/>
                  <a:gd name="T104" fmla="*/ 7 w 290"/>
                  <a:gd name="T105" fmla="*/ 8 h 145"/>
                  <a:gd name="T106" fmla="*/ 6 w 290"/>
                  <a:gd name="T107" fmla="*/ 7 h 145"/>
                  <a:gd name="T108" fmla="*/ 6 w 290"/>
                  <a:gd name="T109" fmla="*/ 8 h 145"/>
                  <a:gd name="T110" fmla="*/ 5 w 290"/>
                  <a:gd name="T111" fmla="*/ 9 h 145"/>
                  <a:gd name="T112" fmla="*/ 4 w 290"/>
                  <a:gd name="T113" fmla="*/ 9 h 145"/>
                  <a:gd name="T114" fmla="*/ 3 w 290"/>
                  <a:gd name="T115" fmla="*/ 8 h 145"/>
                  <a:gd name="T116" fmla="*/ 3 w 290"/>
                  <a:gd name="T117" fmla="*/ 8 h 145"/>
                  <a:gd name="T118" fmla="*/ 3 w 290"/>
                  <a:gd name="T119" fmla="*/ 9 h 145"/>
                  <a:gd name="T120" fmla="*/ 2 w 290"/>
                  <a:gd name="T121" fmla="*/ 9 h 145"/>
                  <a:gd name="T122" fmla="*/ 1 w 290"/>
                  <a:gd name="T123" fmla="*/ 8 h 145"/>
                  <a:gd name="T124" fmla="*/ 1 w 290"/>
                  <a:gd name="T125" fmla="*/ 7 h 1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0"/>
                  <a:gd name="T190" fmla="*/ 0 h 145"/>
                  <a:gd name="T191" fmla="*/ 290 w 290"/>
                  <a:gd name="T192" fmla="*/ 145 h 1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0" h="145">
                    <a:moveTo>
                      <a:pt x="4" y="117"/>
                    </a:moveTo>
                    <a:lnTo>
                      <a:pt x="0" y="103"/>
                    </a:lnTo>
                    <a:lnTo>
                      <a:pt x="19" y="99"/>
                    </a:lnTo>
                    <a:lnTo>
                      <a:pt x="21" y="111"/>
                    </a:lnTo>
                    <a:lnTo>
                      <a:pt x="4" y="117"/>
                    </a:lnTo>
                    <a:close/>
                    <a:moveTo>
                      <a:pt x="0" y="103"/>
                    </a:moveTo>
                    <a:lnTo>
                      <a:pt x="0" y="102"/>
                    </a:lnTo>
                    <a:lnTo>
                      <a:pt x="0" y="101"/>
                    </a:lnTo>
                    <a:lnTo>
                      <a:pt x="9" y="101"/>
                    </a:lnTo>
                    <a:lnTo>
                      <a:pt x="0" y="103"/>
                    </a:lnTo>
                    <a:close/>
                    <a:moveTo>
                      <a:pt x="0" y="101"/>
                    </a:moveTo>
                    <a:lnTo>
                      <a:pt x="0" y="88"/>
                    </a:lnTo>
                    <a:lnTo>
                      <a:pt x="19" y="88"/>
                    </a:lnTo>
                    <a:lnTo>
                      <a:pt x="19" y="101"/>
                    </a:lnTo>
                    <a:lnTo>
                      <a:pt x="0" y="101"/>
                    </a:lnTo>
                    <a:close/>
                    <a:moveTo>
                      <a:pt x="0" y="88"/>
                    </a:moveTo>
                    <a:lnTo>
                      <a:pt x="0" y="86"/>
                    </a:lnTo>
                    <a:lnTo>
                      <a:pt x="0" y="85"/>
                    </a:lnTo>
                    <a:lnTo>
                      <a:pt x="9" y="88"/>
                    </a:lnTo>
                    <a:lnTo>
                      <a:pt x="0" y="88"/>
                    </a:lnTo>
                    <a:close/>
                    <a:moveTo>
                      <a:pt x="0" y="85"/>
                    </a:moveTo>
                    <a:lnTo>
                      <a:pt x="7" y="72"/>
                    </a:lnTo>
                    <a:lnTo>
                      <a:pt x="25" y="80"/>
                    </a:lnTo>
                    <a:lnTo>
                      <a:pt x="18" y="92"/>
                    </a:lnTo>
                    <a:lnTo>
                      <a:pt x="0" y="85"/>
                    </a:lnTo>
                    <a:close/>
                    <a:moveTo>
                      <a:pt x="7" y="72"/>
                    </a:moveTo>
                    <a:lnTo>
                      <a:pt x="8" y="72"/>
                    </a:lnTo>
                    <a:lnTo>
                      <a:pt x="8" y="70"/>
                    </a:lnTo>
                    <a:lnTo>
                      <a:pt x="16" y="76"/>
                    </a:lnTo>
                    <a:lnTo>
                      <a:pt x="7" y="72"/>
                    </a:lnTo>
                    <a:close/>
                    <a:moveTo>
                      <a:pt x="8" y="70"/>
                    </a:moveTo>
                    <a:lnTo>
                      <a:pt x="18" y="57"/>
                    </a:lnTo>
                    <a:lnTo>
                      <a:pt x="34" y="69"/>
                    </a:lnTo>
                    <a:lnTo>
                      <a:pt x="24" y="81"/>
                    </a:lnTo>
                    <a:lnTo>
                      <a:pt x="8" y="70"/>
                    </a:lnTo>
                    <a:close/>
                    <a:moveTo>
                      <a:pt x="18" y="57"/>
                    </a:moveTo>
                    <a:lnTo>
                      <a:pt x="18" y="57"/>
                    </a:lnTo>
                    <a:lnTo>
                      <a:pt x="19" y="56"/>
                    </a:lnTo>
                    <a:lnTo>
                      <a:pt x="26" y="63"/>
                    </a:lnTo>
                    <a:lnTo>
                      <a:pt x="18" y="57"/>
                    </a:lnTo>
                    <a:close/>
                    <a:moveTo>
                      <a:pt x="19" y="56"/>
                    </a:moveTo>
                    <a:lnTo>
                      <a:pt x="31" y="44"/>
                    </a:lnTo>
                    <a:lnTo>
                      <a:pt x="45" y="57"/>
                    </a:lnTo>
                    <a:lnTo>
                      <a:pt x="32" y="69"/>
                    </a:lnTo>
                    <a:lnTo>
                      <a:pt x="19" y="56"/>
                    </a:lnTo>
                    <a:close/>
                    <a:moveTo>
                      <a:pt x="31" y="44"/>
                    </a:moveTo>
                    <a:lnTo>
                      <a:pt x="32" y="43"/>
                    </a:lnTo>
                    <a:lnTo>
                      <a:pt x="38" y="51"/>
                    </a:lnTo>
                    <a:lnTo>
                      <a:pt x="31" y="44"/>
                    </a:lnTo>
                    <a:close/>
                    <a:moveTo>
                      <a:pt x="32" y="43"/>
                    </a:moveTo>
                    <a:lnTo>
                      <a:pt x="48" y="31"/>
                    </a:lnTo>
                    <a:lnTo>
                      <a:pt x="60" y="45"/>
                    </a:lnTo>
                    <a:lnTo>
                      <a:pt x="45" y="58"/>
                    </a:lnTo>
                    <a:lnTo>
                      <a:pt x="32" y="43"/>
                    </a:lnTo>
                    <a:close/>
                    <a:moveTo>
                      <a:pt x="48" y="31"/>
                    </a:moveTo>
                    <a:lnTo>
                      <a:pt x="49" y="30"/>
                    </a:lnTo>
                    <a:lnTo>
                      <a:pt x="55" y="37"/>
                    </a:lnTo>
                    <a:lnTo>
                      <a:pt x="48" y="31"/>
                    </a:lnTo>
                    <a:close/>
                    <a:moveTo>
                      <a:pt x="49" y="30"/>
                    </a:moveTo>
                    <a:lnTo>
                      <a:pt x="66" y="20"/>
                    </a:lnTo>
                    <a:lnTo>
                      <a:pt x="74" y="36"/>
                    </a:lnTo>
                    <a:lnTo>
                      <a:pt x="59" y="46"/>
                    </a:lnTo>
                    <a:lnTo>
                      <a:pt x="49" y="30"/>
                    </a:lnTo>
                    <a:close/>
                    <a:moveTo>
                      <a:pt x="66" y="20"/>
                    </a:moveTo>
                    <a:lnTo>
                      <a:pt x="66" y="20"/>
                    </a:lnTo>
                    <a:lnTo>
                      <a:pt x="67" y="20"/>
                    </a:lnTo>
                    <a:lnTo>
                      <a:pt x="70" y="29"/>
                    </a:lnTo>
                    <a:lnTo>
                      <a:pt x="66" y="20"/>
                    </a:lnTo>
                    <a:close/>
                    <a:moveTo>
                      <a:pt x="67" y="20"/>
                    </a:moveTo>
                    <a:lnTo>
                      <a:pt x="82" y="13"/>
                    </a:lnTo>
                    <a:lnTo>
                      <a:pt x="90" y="31"/>
                    </a:lnTo>
                    <a:lnTo>
                      <a:pt x="73" y="37"/>
                    </a:lnTo>
                    <a:lnTo>
                      <a:pt x="67" y="20"/>
                    </a:lnTo>
                    <a:close/>
                    <a:moveTo>
                      <a:pt x="90" y="31"/>
                    </a:moveTo>
                    <a:lnTo>
                      <a:pt x="90" y="31"/>
                    </a:lnTo>
                    <a:lnTo>
                      <a:pt x="85" y="22"/>
                    </a:lnTo>
                    <a:lnTo>
                      <a:pt x="90" y="31"/>
                    </a:lnTo>
                    <a:close/>
                    <a:moveTo>
                      <a:pt x="82" y="13"/>
                    </a:moveTo>
                    <a:lnTo>
                      <a:pt x="94" y="6"/>
                    </a:lnTo>
                    <a:lnTo>
                      <a:pt x="103" y="24"/>
                    </a:lnTo>
                    <a:lnTo>
                      <a:pt x="90" y="31"/>
                    </a:lnTo>
                    <a:lnTo>
                      <a:pt x="82" y="13"/>
                    </a:lnTo>
                    <a:close/>
                    <a:moveTo>
                      <a:pt x="94" y="6"/>
                    </a:moveTo>
                    <a:lnTo>
                      <a:pt x="95" y="6"/>
                    </a:lnTo>
                    <a:lnTo>
                      <a:pt x="96" y="6"/>
                    </a:lnTo>
                    <a:lnTo>
                      <a:pt x="99" y="15"/>
                    </a:lnTo>
                    <a:lnTo>
                      <a:pt x="94" y="6"/>
                    </a:lnTo>
                    <a:close/>
                    <a:moveTo>
                      <a:pt x="96" y="6"/>
                    </a:moveTo>
                    <a:lnTo>
                      <a:pt x="113" y="3"/>
                    </a:lnTo>
                    <a:lnTo>
                      <a:pt x="116" y="22"/>
                    </a:lnTo>
                    <a:lnTo>
                      <a:pt x="101" y="25"/>
                    </a:lnTo>
                    <a:lnTo>
                      <a:pt x="96" y="6"/>
                    </a:lnTo>
                    <a:close/>
                    <a:moveTo>
                      <a:pt x="113" y="3"/>
                    </a:moveTo>
                    <a:lnTo>
                      <a:pt x="128" y="0"/>
                    </a:lnTo>
                    <a:lnTo>
                      <a:pt x="132" y="19"/>
                    </a:lnTo>
                    <a:lnTo>
                      <a:pt x="116" y="22"/>
                    </a:lnTo>
                    <a:lnTo>
                      <a:pt x="113" y="3"/>
                    </a:lnTo>
                    <a:close/>
                    <a:moveTo>
                      <a:pt x="128" y="0"/>
                    </a:moveTo>
                    <a:lnTo>
                      <a:pt x="129" y="0"/>
                    </a:lnTo>
                    <a:lnTo>
                      <a:pt x="131" y="0"/>
                    </a:lnTo>
                    <a:lnTo>
                      <a:pt x="131" y="9"/>
                    </a:lnTo>
                    <a:lnTo>
                      <a:pt x="128" y="0"/>
                    </a:lnTo>
                    <a:close/>
                    <a:moveTo>
                      <a:pt x="131" y="0"/>
                    </a:moveTo>
                    <a:lnTo>
                      <a:pt x="149" y="0"/>
                    </a:lnTo>
                    <a:lnTo>
                      <a:pt x="149" y="19"/>
                    </a:lnTo>
                    <a:lnTo>
                      <a:pt x="131" y="19"/>
                    </a:lnTo>
                    <a:lnTo>
                      <a:pt x="131" y="0"/>
                    </a:lnTo>
                    <a:close/>
                    <a:moveTo>
                      <a:pt x="149" y="0"/>
                    </a:moveTo>
                    <a:lnTo>
                      <a:pt x="150" y="0"/>
                    </a:lnTo>
                    <a:lnTo>
                      <a:pt x="152" y="0"/>
                    </a:lnTo>
                    <a:lnTo>
                      <a:pt x="149" y="9"/>
                    </a:lnTo>
                    <a:lnTo>
                      <a:pt x="149" y="0"/>
                    </a:lnTo>
                    <a:close/>
                    <a:moveTo>
                      <a:pt x="152" y="0"/>
                    </a:moveTo>
                    <a:lnTo>
                      <a:pt x="167" y="3"/>
                    </a:lnTo>
                    <a:lnTo>
                      <a:pt x="164" y="22"/>
                    </a:lnTo>
                    <a:lnTo>
                      <a:pt x="147" y="19"/>
                    </a:lnTo>
                    <a:lnTo>
                      <a:pt x="152" y="0"/>
                    </a:lnTo>
                    <a:close/>
                    <a:moveTo>
                      <a:pt x="167" y="3"/>
                    </a:moveTo>
                    <a:lnTo>
                      <a:pt x="168" y="3"/>
                    </a:lnTo>
                    <a:lnTo>
                      <a:pt x="165" y="12"/>
                    </a:lnTo>
                    <a:lnTo>
                      <a:pt x="167" y="3"/>
                    </a:lnTo>
                    <a:close/>
                    <a:moveTo>
                      <a:pt x="168" y="3"/>
                    </a:moveTo>
                    <a:lnTo>
                      <a:pt x="187" y="10"/>
                    </a:lnTo>
                    <a:lnTo>
                      <a:pt x="181" y="27"/>
                    </a:lnTo>
                    <a:lnTo>
                      <a:pt x="163" y="21"/>
                    </a:lnTo>
                    <a:lnTo>
                      <a:pt x="168" y="3"/>
                    </a:lnTo>
                    <a:close/>
                    <a:moveTo>
                      <a:pt x="182" y="29"/>
                    </a:moveTo>
                    <a:lnTo>
                      <a:pt x="182" y="27"/>
                    </a:lnTo>
                    <a:lnTo>
                      <a:pt x="181" y="27"/>
                    </a:lnTo>
                    <a:lnTo>
                      <a:pt x="185" y="19"/>
                    </a:lnTo>
                    <a:lnTo>
                      <a:pt x="182" y="29"/>
                    </a:lnTo>
                    <a:close/>
                    <a:moveTo>
                      <a:pt x="186" y="10"/>
                    </a:moveTo>
                    <a:lnTo>
                      <a:pt x="202" y="12"/>
                    </a:lnTo>
                    <a:lnTo>
                      <a:pt x="198" y="31"/>
                    </a:lnTo>
                    <a:lnTo>
                      <a:pt x="182" y="29"/>
                    </a:lnTo>
                    <a:lnTo>
                      <a:pt x="186" y="10"/>
                    </a:lnTo>
                    <a:close/>
                    <a:moveTo>
                      <a:pt x="202" y="12"/>
                    </a:moveTo>
                    <a:lnTo>
                      <a:pt x="203" y="13"/>
                    </a:lnTo>
                    <a:lnTo>
                      <a:pt x="200" y="22"/>
                    </a:lnTo>
                    <a:lnTo>
                      <a:pt x="202" y="12"/>
                    </a:lnTo>
                    <a:close/>
                    <a:moveTo>
                      <a:pt x="203" y="13"/>
                    </a:moveTo>
                    <a:lnTo>
                      <a:pt x="220" y="20"/>
                    </a:lnTo>
                    <a:lnTo>
                      <a:pt x="212" y="37"/>
                    </a:lnTo>
                    <a:lnTo>
                      <a:pt x="197" y="31"/>
                    </a:lnTo>
                    <a:lnTo>
                      <a:pt x="203" y="13"/>
                    </a:lnTo>
                    <a:close/>
                    <a:moveTo>
                      <a:pt x="220" y="20"/>
                    </a:moveTo>
                    <a:lnTo>
                      <a:pt x="221" y="20"/>
                    </a:lnTo>
                    <a:lnTo>
                      <a:pt x="217" y="29"/>
                    </a:lnTo>
                    <a:lnTo>
                      <a:pt x="220" y="20"/>
                    </a:lnTo>
                    <a:close/>
                    <a:moveTo>
                      <a:pt x="221" y="20"/>
                    </a:moveTo>
                    <a:lnTo>
                      <a:pt x="236" y="30"/>
                    </a:lnTo>
                    <a:lnTo>
                      <a:pt x="228" y="46"/>
                    </a:lnTo>
                    <a:lnTo>
                      <a:pt x="211" y="36"/>
                    </a:lnTo>
                    <a:lnTo>
                      <a:pt x="221" y="20"/>
                    </a:lnTo>
                    <a:close/>
                    <a:moveTo>
                      <a:pt x="229" y="46"/>
                    </a:moveTo>
                    <a:lnTo>
                      <a:pt x="228" y="46"/>
                    </a:lnTo>
                    <a:lnTo>
                      <a:pt x="232" y="37"/>
                    </a:lnTo>
                    <a:lnTo>
                      <a:pt x="229" y="46"/>
                    </a:lnTo>
                    <a:close/>
                    <a:moveTo>
                      <a:pt x="235" y="29"/>
                    </a:moveTo>
                    <a:lnTo>
                      <a:pt x="252" y="35"/>
                    </a:lnTo>
                    <a:lnTo>
                      <a:pt x="244" y="53"/>
                    </a:lnTo>
                    <a:lnTo>
                      <a:pt x="229" y="46"/>
                    </a:lnTo>
                    <a:lnTo>
                      <a:pt x="235" y="29"/>
                    </a:lnTo>
                    <a:close/>
                    <a:moveTo>
                      <a:pt x="252" y="35"/>
                    </a:moveTo>
                    <a:lnTo>
                      <a:pt x="252" y="35"/>
                    </a:lnTo>
                    <a:lnTo>
                      <a:pt x="253" y="36"/>
                    </a:lnTo>
                    <a:lnTo>
                      <a:pt x="247" y="44"/>
                    </a:lnTo>
                    <a:lnTo>
                      <a:pt x="252" y="35"/>
                    </a:lnTo>
                    <a:close/>
                    <a:moveTo>
                      <a:pt x="253" y="36"/>
                    </a:moveTo>
                    <a:lnTo>
                      <a:pt x="263" y="43"/>
                    </a:lnTo>
                    <a:lnTo>
                      <a:pt x="252" y="58"/>
                    </a:lnTo>
                    <a:lnTo>
                      <a:pt x="243" y="52"/>
                    </a:lnTo>
                    <a:lnTo>
                      <a:pt x="253" y="36"/>
                    </a:lnTo>
                    <a:close/>
                    <a:moveTo>
                      <a:pt x="263" y="43"/>
                    </a:moveTo>
                    <a:lnTo>
                      <a:pt x="282" y="55"/>
                    </a:lnTo>
                    <a:lnTo>
                      <a:pt x="263" y="43"/>
                    </a:lnTo>
                    <a:lnTo>
                      <a:pt x="257" y="51"/>
                    </a:lnTo>
                    <a:lnTo>
                      <a:pt x="263" y="43"/>
                    </a:lnTo>
                    <a:close/>
                    <a:moveTo>
                      <a:pt x="263" y="43"/>
                    </a:moveTo>
                    <a:lnTo>
                      <a:pt x="273" y="48"/>
                    </a:lnTo>
                    <a:lnTo>
                      <a:pt x="262" y="65"/>
                    </a:lnTo>
                    <a:lnTo>
                      <a:pt x="252" y="58"/>
                    </a:lnTo>
                    <a:lnTo>
                      <a:pt x="263" y="43"/>
                    </a:lnTo>
                    <a:close/>
                    <a:moveTo>
                      <a:pt x="273" y="48"/>
                    </a:moveTo>
                    <a:lnTo>
                      <a:pt x="273" y="49"/>
                    </a:lnTo>
                    <a:lnTo>
                      <a:pt x="274" y="51"/>
                    </a:lnTo>
                    <a:lnTo>
                      <a:pt x="267" y="57"/>
                    </a:lnTo>
                    <a:lnTo>
                      <a:pt x="273" y="48"/>
                    </a:lnTo>
                    <a:close/>
                    <a:moveTo>
                      <a:pt x="274" y="51"/>
                    </a:moveTo>
                    <a:lnTo>
                      <a:pt x="283" y="59"/>
                    </a:lnTo>
                    <a:lnTo>
                      <a:pt x="270" y="73"/>
                    </a:lnTo>
                    <a:lnTo>
                      <a:pt x="261" y="64"/>
                    </a:lnTo>
                    <a:lnTo>
                      <a:pt x="274" y="51"/>
                    </a:lnTo>
                    <a:close/>
                    <a:moveTo>
                      <a:pt x="283" y="59"/>
                    </a:moveTo>
                    <a:lnTo>
                      <a:pt x="285" y="62"/>
                    </a:lnTo>
                    <a:lnTo>
                      <a:pt x="286" y="64"/>
                    </a:lnTo>
                    <a:lnTo>
                      <a:pt x="276" y="66"/>
                    </a:lnTo>
                    <a:lnTo>
                      <a:pt x="283" y="59"/>
                    </a:lnTo>
                    <a:close/>
                    <a:moveTo>
                      <a:pt x="286" y="64"/>
                    </a:moveTo>
                    <a:lnTo>
                      <a:pt x="288" y="73"/>
                    </a:lnTo>
                    <a:lnTo>
                      <a:pt x="271" y="79"/>
                    </a:lnTo>
                    <a:lnTo>
                      <a:pt x="267" y="69"/>
                    </a:lnTo>
                    <a:lnTo>
                      <a:pt x="286" y="64"/>
                    </a:lnTo>
                    <a:close/>
                    <a:moveTo>
                      <a:pt x="288" y="73"/>
                    </a:moveTo>
                    <a:lnTo>
                      <a:pt x="290" y="78"/>
                    </a:lnTo>
                    <a:lnTo>
                      <a:pt x="286" y="83"/>
                    </a:lnTo>
                    <a:lnTo>
                      <a:pt x="279" y="76"/>
                    </a:lnTo>
                    <a:lnTo>
                      <a:pt x="288" y="73"/>
                    </a:lnTo>
                    <a:close/>
                    <a:moveTo>
                      <a:pt x="286" y="83"/>
                    </a:moveTo>
                    <a:lnTo>
                      <a:pt x="281" y="89"/>
                    </a:lnTo>
                    <a:lnTo>
                      <a:pt x="266" y="76"/>
                    </a:lnTo>
                    <a:lnTo>
                      <a:pt x="273" y="69"/>
                    </a:lnTo>
                    <a:lnTo>
                      <a:pt x="286" y="83"/>
                    </a:lnTo>
                    <a:close/>
                    <a:moveTo>
                      <a:pt x="281" y="89"/>
                    </a:moveTo>
                    <a:lnTo>
                      <a:pt x="278" y="91"/>
                    </a:lnTo>
                    <a:lnTo>
                      <a:pt x="276" y="91"/>
                    </a:lnTo>
                    <a:lnTo>
                      <a:pt x="273" y="83"/>
                    </a:lnTo>
                    <a:lnTo>
                      <a:pt x="281" y="89"/>
                    </a:lnTo>
                    <a:close/>
                    <a:moveTo>
                      <a:pt x="276" y="91"/>
                    </a:moveTo>
                    <a:lnTo>
                      <a:pt x="263" y="95"/>
                    </a:lnTo>
                    <a:lnTo>
                      <a:pt x="258" y="76"/>
                    </a:lnTo>
                    <a:lnTo>
                      <a:pt x="271" y="73"/>
                    </a:lnTo>
                    <a:lnTo>
                      <a:pt x="276" y="91"/>
                    </a:lnTo>
                    <a:close/>
                    <a:moveTo>
                      <a:pt x="263" y="95"/>
                    </a:moveTo>
                    <a:lnTo>
                      <a:pt x="262" y="95"/>
                    </a:lnTo>
                    <a:lnTo>
                      <a:pt x="261" y="86"/>
                    </a:lnTo>
                    <a:lnTo>
                      <a:pt x="263" y="95"/>
                    </a:lnTo>
                    <a:close/>
                    <a:moveTo>
                      <a:pt x="262" y="95"/>
                    </a:moveTo>
                    <a:lnTo>
                      <a:pt x="243" y="98"/>
                    </a:lnTo>
                    <a:lnTo>
                      <a:pt x="240" y="79"/>
                    </a:lnTo>
                    <a:lnTo>
                      <a:pt x="260" y="76"/>
                    </a:lnTo>
                    <a:lnTo>
                      <a:pt x="262" y="95"/>
                    </a:lnTo>
                    <a:close/>
                    <a:moveTo>
                      <a:pt x="243" y="98"/>
                    </a:moveTo>
                    <a:lnTo>
                      <a:pt x="224" y="101"/>
                    </a:lnTo>
                    <a:lnTo>
                      <a:pt x="221" y="83"/>
                    </a:lnTo>
                    <a:lnTo>
                      <a:pt x="240" y="79"/>
                    </a:lnTo>
                    <a:lnTo>
                      <a:pt x="243" y="98"/>
                    </a:lnTo>
                    <a:close/>
                    <a:moveTo>
                      <a:pt x="224" y="101"/>
                    </a:moveTo>
                    <a:lnTo>
                      <a:pt x="225" y="101"/>
                    </a:lnTo>
                    <a:lnTo>
                      <a:pt x="224" y="101"/>
                    </a:lnTo>
                    <a:lnTo>
                      <a:pt x="222" y="91"/>
                    </a:lnTo>
                    <a:lnTo>
                      <a:pt x="224" y="101"/>
                    </a:lnTo>
                    <a:close/>
                    <a:moveTo>
                      <a:pt x="224" y="101"/>
                    </a:moveTo>
                    <a:lnTo>
                      <a:pt x="201" y="105"/>
                    </a:lnTo>
                    <a:lnTo>
                      <a:pt x="199" y="86"/>
                    </a:lnTo>
                    <a:lnTo>
                      <a:pt x="221" y="83"/>
                    </a:lnTo>
                    <a:lnTo>
                      <a:pt x="224" y="101"/>
                    </a:lnTo>
                    <a:close/>
                    <a:moveTo>
                      <a:pt x="201" y="105"/>
                    </a:moveTo>
                    <a:lnTo>
                      <a:pt x="201" y="105"/>
                    </a:lnTo>
                    <a:lnTo>
                      <a:pt x="200" y="105"/>
                    </a:lnTo>
                    <a:lnTo>
                      <a:pt x="200" y="95"/>
                    </a:lnTo>
                    <a:lnTo>
                      <a:pt x="201" y="105"/>
                    </a:lnTo>
                    <a:close/>
                    <a:moveTo>
                      <a:pt x="200" y="105"/>
                    </a:moveTo>
                    <a:lnTo>
                      <a:pt x="181" y="105"/>
                    </a:lnTo>
                    <a:lnTo>
                      <a:pt x="181" y="86"/>
                    </a:lnTo>
                    <a:lnTo>
                      <a:pt x="200" y="86"/>
                    </a:lnTo>
                    <a:lnTo>
                      <a:pt x="200" y="105"/>
                    </a:lnTo>
                    <a:close/>
                    <a:moveTo>
                      <a:pt x="179" y="86"/>
                    </a:moveTo>
                    <a:lnTo>
                      <a:pt x="180" y="86"/>
                    </a:lnTo>
                    <a:lnTo>
                      <a:pt x="181" y="86"/>
                    </a:lnTo>
                    <a:lnTo>
                      <a:pt x="181" y="95"/>
                    </a:lnTo>
                    <a:lnTo>
                      <a:pt x="179" y="86"/>
                    </a:lnTo>
                    <a:close/>
                    <a:moveTo>
                      <a:pt x="182" y="105"/>
                    </a:moveTo>
                    <a:lnTo>
                      <a:pt x="164" y="108"/>
                    </a:lnTo>
                    <a:lnTo>
                      <a:pt x="160" y="89"/>
                    </a:lnTo>
                    <a:lnTo>
                      <a:pt x="179" y="86"/>
                    </a:lnTo>
                    <a:lnTo>
                      <a:pt x="182" y="105"/>
                    </a:lnTo>
                    <a:close/>
                    <a:moveTo>
                      <a:pt x="160" y="89"/>
                    </a:moveTo>
                    <a:lnTo>
                      <a:pt x="161" y="88"/>
                    </a:lnTo>
                    <a:lnTo>
                      <a:pt x="160" y="89"/>
                    </a:lnTo>
                    <a:lnTo>
                      <a:pt x="163" y="98"/>
                    </a:lnTo>
                    <a:lnTo>
                      <a:pt x="160" y="89"/>
                    </a:lnTo>
                    <a:close/>
                    <a:moveTo>
                      <a:pt x="164" y="108"/>
                    </a:moveTo>
                    <a:lnTo>
                      <a:pt x="148" y="110"/>
                    </a:lnTo>
                    <a:lnTo>
                      <a:pt x="144" y="92"/>
                    </a:lnTo>
                    <a:lnTo>
                      <a:pt x="160" y="89"/>
                    </a:lnTo>
                    <a:lnTo>
                      <a:pt x="164" y="108"/>
                    </a:lnTo>
                    <a:close/>
                    <a:moveTo>
                      <a:pt x="144" y="92"/>
                    </a:moveTo>
                    <a:lnTo>
                      <a:pt x="144" y="92"/>
                    </a:lnTo>
                    <a:lnTo>
                      <a:pt x="146" y="101"/>
                    </a:lnTo>
                    <a:lnTo>
                      <a:pt x="144" y="92"/>
                    </a:lnTo>
                    <a:close/>
                    <a:moveTo>
                      <a:pt x="148" y="110"/>
                    </a:moveTo>
                    <a:lnTo>
                      <a:pt x="136" y="113"/>
                    </a:lnTo>
                    <a:lnTo>
                      <a:pt x="132" y="96"/>
                    </a:lnTo>
                    <a:lnTo>
                      <a:pt x="144" y="92"/>
                    </a:lnTo>
                    <a:lnTo>
                      <a:pt x="148" y="110"/>
                    </a:lnTo>
                    <a:close/>
                    <a:moveTo>
                      <a:pt x="129" y="96"/>
                    </a:moveTo>
                    <a:lnTo>
                      <a:pt x="131" y="96"/>
                    </a:lnTo>
                    <a:lnTo>
                      <a:pt x="132" y="96"/>
                    </a:lnTo>
                    <a:lnTo>
                      <a:pt x="134" y="105"/>
                    </a:lnTo>
                    <a:lnTo>
                      <a:pt x="129" y="96"/>
                    </a:lnTo>
                    <a:close/>
                    <a:moveTo>
                      <a:pt x="137" y="113"/>
                    </a:moveTo>
                    <a:lnTo>
                      <a:pt x="121" y="120"/>
                    </a:lnTo>
                    <a:lnTo>
                      <a:pt x="114" y="102"/>
                    </a:lnTo>
                    <a:lnTo>
                      <a:pt x="129" y="96"/>
                    </a:lnTo>
                    <a:lnTo>
                      <a:pt x="137" y="113"/>
                    </a:lnTo>
                    <a:close/>
                    <a:moveTo>
                      <a:pt x="113" y="102"/>
                    </a:moveTo>
                    <a:lnTo>
                      <a:pt x="113" y="102"/>
                    </a:lnTo>
                    <a:lnTo>
                      <a:pt x="114" y="102"/>
                    </a:lnTo>
                    <a:lnTo>
                      <a:pt x="117" y="111"/>
                    </a:lnTo>
                    <a:lnTo>
                      <a:pt x="113" y="102"/>
                    </a:lnTo>
                    <a:close/>
                    <a:moveTo>
                      <a:pt x="123" y="119"/>
                    </a:moveTo>
                    <a:lnTo>
                      <a:pt x="106" y="129"/>
                    </a:lnTo>
                    <a:lnTo>
                      <a:pt x="96" y="112"/>
                    </a:lnTo>
                    <a:lnTo>
                      <a:pt x="113" y="102"/>
                    </a:lnTo>
                    <a:lnTo>
                      <a:pt x="123" y="119"/>
                    </a:lnTo>
                    <a:close/>
                    <a:moveTo>
                      <a:pt x="106" y="129"/>
                    </a:moveTo>
                    <a:lnTo>
                      <a:pt x="106" y="129"/>
                    </a:lnTo>
                    <a:lnTo>
                      <a:pt x="105" y="129"/>
                    </a:lnTo>
                    <a:lnTo>
                      <a:pt x="102" y="120"/>
                    </a:lnTo>
                    <a:lnTo>
                      <a:pt x="106" y="129"/>
                    </a:lnTo>
                    <a:close/>
                    <a:moveTo>
                      <a:pt x="105" y="129"/>
                    </a:moveTo>
                    <a:lnTo>
                      <a:pt x="90" y="135"/>
                    </a:lnTo>
                    <a:lnTo>
                      <a:pt x="82" y="118"/>
                    </a:lnTo>
                    <a:lnTo>
                      <a:pt x="99" y="111"/>
                    </a:lnTo>
                    <a:lnTo>
                      <a:pt x="105" y="129"/>
                    </a:lnTo>
                    <a:close/>
                    <a:moveTo>
                      <a:pt x="90" y="135"/>
                    </a:moveTo>
                    <a:lnTo>
                      <a:pt x="73" y="142"/>
                    </a:lnTo>
                    <a:lnTo>
                      <a:pt x="67" y="124"/>
                    </a:lnTo>
                    <a:lnTo>
                      <a:pt x="82" y="118"/>
                    </a:lnTo>
                    <a:lnTo>
                      <a:pt x="90" y="135"/>
                    </a:lnTo>
                    <a:close/>
                    <a:moveTo>
                      <a:pt x="73" y="142"/>
                    </a:moveTo>
                    <a:lnTo>
                      <a:pt x="73" y="142"/>
                    </a:lnTo>
                    <a:lnTo>
                      <a:pt x="72" y="142"/>
                    </a:lnTo>
                    <a:lnTo>
                      <a:pt x="70" y="133"/>
                    </a:lnTo>
                    <a:lnTo>
                      <a:pt x="73" y="142"/>
                    </a:lnTo>
                    <a:close/>
                    <a:moveTo>
                      <a:pt x="72" y="142"/>
                    </a:moveTo>
                    <a:lnTo>
                      <a:pt x="60" y="145"/>
                    </a:lnTo>
                    <a:lnTo>
                      <a:pt x="55" y="127"/>
                    </a:lnTo>
                    <a:lnTo>
                      <a:pt x="68" y="123"/>
                    </a:lnTo>
                    <a:lnTo>
                      <a:pt x="72" y="142"/>
                    </a:lnTo>
                    <a:close/>
                    <a:moveTo>
                      <a:pt x="60" y="145"/>
                    </a:moveTo>
                    <a:lnTo>
                      <a:pt x="58" y="145"/>
                    </a:lnTo>
                    <a:lnTo>
                      <a:pt x="57" y="145"/>
                    </a:lnTo>
                    <a:lnTo>
                      <a:pt x="57" y="137"/>
                    </a:lnTo>
                    <a:lnTo>
                      <a:pt x="60" y="145"/>
                    </a:lnTo>
                    <a:close/>
                    <a:moveTo>
                      <a:pt x="57" y="145"/>
                    </a:moveTo>
                    <a:lnTo>
                      <a:pt x="41" y="145"/>
                    </a:lnTo>
                    <a:lnTo>
                      <a:pt x="41" y="127"/>
                    </a:lnTo>
                    <a:lnTo>
                      <a:pt x="57" y="127"/>
                    </a:lnTo>
                    <a:lnTo>
                      <a:pt x="57" y="145"/>
                    </a:lnTo>
                    <a:close/>
                    <a:moveTo>
                      <a:pt x="41" y="145"/>
                    </a:moveTo>
                    <a:lnTo>
                      <a:pt x="40" y="145"/>
                    </a:lnTo>
                    <a:lnTo>
                      <a:pt x="39" y="145"/>
                    </a:lnTo>
                    <a:lnTo>
                      <a:pt x="41" y="137"/>
                    </a:lnTo>
                    <a:lnTo>
                      <a:pt x="41" y="145"/>
                    </a:lnTo>
                    <a:close/>
                    <a:moveTo>
                      <a:pt x="39" y="145"/>
                    </a:moveTo>
                    <a:lnTo>
                      <a:pt x="26" y="142"/>
                    </a:lnTo>
                    <a:lnTo>
                      <a:pt x="31" y="123"/>
                    </a:lnTo>
                    <a:lnTo>
                      <a:pt x="43" y="127"/>
                    </a:lnTo>
                    <a:lnTo>
                      <a:pt x="39" y="145"/>
                    </a:lnTo>
                    <a:close/>
                    <a:moveTo>
                      <a:pt x="26" y="142"/>
                    </a:moveTo>
                    <a:lnTo>
                      <a:pt x="25" y="142"/>
                    </a:lnTo>
                    <a:lnTo>
                      <a:pt x="24" y="141"/>
                    </a:lnTo>
                    <a:lnTo>
                      <a:pt x="29" y="133"/>
                    </a:lnTo>
                    <a:lnTo>
                      <a:pt x="26" y="142"/>
                    </a:lnTo>
                    <a:close/>
                    <a:moveTo>
                      <a:pt x="24" y="141"/>
                    </a:moveTo>
                    <a:lnTo>
                      <a:pt x="14" y="134"/>
                    </a:lnTo>
                    <a:lnTo>
                      <a:pt x="25" y="119"/>
                    </a:lnTo>
                    <a:lnTo>
                      <a:pt x="34" y="126"/>
                    </a:lnTo>
                    <a:lnTo>
                      <a:pt x="24" y="141"/>
                    </a:lnTo>
                    <a:close/>
                    <a:moveTo>
                      <a:pt x="14" y="134"/>
                    </a:moveTo>
                    <a:lnTo>
                      <a:pt x="12" y="133"/>
                    </a:lnTo>
                    <a:lnTo>
                      <a:pt x="10" y="131"/>
                    </a:lnTo>
                    <a:lnTo>
                      <a:pt x="19" y="127"/>
                    </a:lnTo>
                    <a:lnTo>
                      <a:pt x="14" y="134"/>
                    </a:lnTo>
                    <a:close/>
                    <a:moveTo>
                      <a:pt x="10" y="131"/>
                    </a:moveTo>
                    <a:lnTo>
                      <a:pt x="4" y="118"/>
                    </a:lnTo>
                    <a:lnTo>
                      <a:pt x="21" y="110"/>
                    </a:lnTo>
                    <a:lnTo>
                      <a:pt x="28" y="122"/>
                    </a:lnTo>
                    <a:lnTo>
                      <a:pt x="1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3" name="Freeform 1936">
                <a:extLst>
                  <a:ext uri="{FF2B5EF4-FFF2-40B4-BE49-F238E27FC236}">
                    <a16:creationId xmlns:a16="http://schemas.microsoft.com/office/drawing/2014/main" id="{CC66BC97-85AB-4D55-A5D1-E383CEEA4CB5}"/>
                  </a:ext>
                </a:extLst>
              </p:cNvPr>
              <p:cNvSpPr>
                <a:spLocks/>
              </p:cNvSpPr>
              <p:nvPr/>
            </p:nvSpPr>
            <p:spPr bwMode="auto">
              <a:xfrm>
                <a:off x="3654" y="3062"/>
                <a:ext cx="1" cy="40"/>
              </a:xfrm>
              <a:custGeom>
                <a:avLst/>
                <a:gdLst>
                  <a:gd name="T0" fmla="*/ 0 w 3"/>
                  <a:gd name="T1" fmla="*/ 0 h 162"/>
                  <a:gd name="T2" fmla="*/ 0 w 3"/>
                  <a:gd name="T3" fmla="*/ 0 h 162"/>
                  <a:gd name="T4" fmla="*/ 0 w 3"/>
                  <a:gd name="T5" fmla="*/ 0 h 162"/>
                  <a:gd name="T6" fmla="*/ 0 w 3"/>
                  <a:gd name="T7" fmla="*/ 1 h 162"/>
                  <a:gd name="T8" fmla="*/ 0 w 3"/>
                  <a:gd name="T9" fmla="*/ 2 h 162"/>
                  <a:gd name="T10" fmla="*/ 0 w 3"/>
                  <a:gd name="T11" fmla="*/ 3 h 162"/>
                  <a:gd name="T12" fmla="*/ 0 w 3"/>
                  <a:gd name="T13" fmla="*/ 4 h 162"/>
                  <a:gd name="T14" fmla="*/ 0 w 3"/>
                  <a:gd name="T15" fmla="*/ 6 h 162"/>
                  <a:gd name="T16" fmla="*/ 0 w 3"/>
                  <a:gd name="T17" fmla="*/ 7 h 162"/>
                  <a:gd name="T18" fmla="*/ 0 w 3"/>
                  <a:gd name="T19" fmla="*/ 8 h 162"/>
                  <a:gd name="T20" fmla="*/ 0 w 3"/>
                  <a:gd name="T21" fmla="*/ 10 h 162"/>
                  <a:gd name="T22" fmla="*/ 0 w 3"/>
                  <a:gd name="T23" fmla="*/ 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
                  <a:gd name="T37" fmla="*/ 0 h 162"/>
                  <a:gd name="T38" fmla="*/ 3 w 3"/>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 h="162">
                    <a:moveTo>
                      <a:pt x="0" y="0"/>
                    </a:moveTo>
                    <a:lnTo>
                      <a:pt x="0" y="3"/>
                    </a:lnTo>
                    <a:lnTo>
                      <a:pt x="0" y="10"/>
                    </a:lnTo>
                    <a:lnTo>
                      <a:pt x="0" y="23"/>
                    </a:lnTo>
                    <a:lnTo>
                      <a:pt x="3" y="35"/>
                    </a:lnTo>
                    <a:lnTo>
                      <a:pt x="3" y="52"/>
                    </a:lnTo>
                    <a:lnTo>
                      <a:pt x="3" y="70"/>
                    </a:lnTo>
                    <a:lnTo>
                      <a:pt x="3" y="92"/>
                    </a:lnTo>
                    <a:lnTo>
                      <a:pt x="3" y="114"/>
                    </a:lnTo>
                    <a:lnTo>
                      <a:pt x="0" y="136"/>
                    </a:lnTo>
                    <a:lnTo>
                      <a:pt x="0" y="162"/>
                    </a:lnTo>
                    <a:lnTo>
                      <a:pt x="0" y="0"/>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4" name="Freeform 1937">
                <a:extLst>
                  <a:ext uri="{FF2B5EF4-FFF2-40B4-BE49-F238E27FC236}">
                    <a16:creationId xmlns:a16="http://schemas.microsoft.com/office/drawing/2014/main" id="{30002A05-02A4-4DA1-B7CF-1498CA514EED}"/>
                  </a:ext>
                </a:extLst>
              </p:cNvPr>
              <p:cNvSpPr>
                <a:spLocks noEditPoints="1"/>
              </p:cNvSpPr>
              <p:nvPr/>
            </p:nvSpPr>
            <p:spPr bwMode="auto">
              <a:xfrm>
                <a:off x="3652" y="3062"/>
                <a:ext cx="5" cy="40"/>
              </a:xfrm>
              <a:custGeom>
                <a:avLst/>
                <a:gdLst>
                  <a:gd name="T0" fmla="*/ 1 w 22"/>
                  <a:gd name="T1" fmla="*/ 0 h 162"/>
                  <a:gd name="T2" fmla="*/ 0 w 22"/>
                  <a:gd name="T3" fmla="*/ 0 h 162"/>
                  <a:gd name="T4" fmla="*/ 1 w 22"/>
                  <a:gd name="T5" fmla="*/ 0 h 162"/>
                  <a:gd name="T6" fmla="*/ 0 w 22"/>
                  <a:gd name="T7" fmla="*/ 0 h 162"/>
                  <a:gd name="T8" fmla="*/ 1 w 22"/>
                  <a:gd name="T9" fmla="*/ 0 h 162"/>
                  <a:gd name="T10" fmla="*/ 1 w 22"/>
                  <a:gd name="T11" fmla="*/ 1 h 162"/>
                  <a:gd name="T12" fmla="*/ 0 w 22"/>
                  <a:gd name="T13" fmla="*/ 0 h 162"/>
                  <a:gd name="T14" fmla="*/ 0 w 22"/>
                  <a:gd name="T15" fmla="*/ 1 h 162"/>
                  <a:gd name="T16" fmla="*/ 0 w 22"/>
                  <a:gd name="T17" fmla="*/ 1 h 162"/>
                  <a:gd name="T18" fmla="*/ 0 w 22"/>
                  <a:gd name="T19" fmla="*/ 1 h 162"/>
                  <a:gd name="T20" fmla="*/ 1 w 22"/>
                  <a:gd name="T21" fmla="*/ 2 h 162"/>
                  <a:gd name="T22" fmla="*/ 0 w 22"/>
                  <a:gd name="T23" fmla="*/ 1 h 162"/>
                  <a:gd name="T24" fmla="*/ 1 w 22"/>
                  <a:gd name="T25" fmla="*/ 2 h 162"/>
                  <a:gd name="T26" fmla="*/ 1 w 22"/>
                  <a:gd name="T27" fmla="*/ 2 h 162"/>
                  <a:gd name="T28" fmla="*/ 1 w 22"/>
                  <a:gd name="T29" fmla="*/ 2 h 162"/>
                  <a:gd name="T30" fmla="*/ 1 w 22"/>
                  <a:gd name="T31" fmla="*/ 3 h 162"/>
                  <a:gd name="T32" fmla="*/ 0 w 22"/>
                  <a:gd name="T33" fmla="*/ 2 h 162"/>
                  <a:gd name="T34" fmla="*/ 1 w 22"/>
                  <a:gd name="T35" fmla="*/ 3 h 162"/>
                  <a:gd name="T36" fmla="*/ 0 w 22"/>
                  <a:gd name="T37" fmla="*/ 4 h 162"/>
                  <a:gd name="T38" fmla="*/ 1 w 22"/>
                  <a:gd name="T39" fmla="*/ 3 h 162"/>
                  <a:gd name="T40" fmla="*/ 1 w 22"/>
                  <a:gd name="T41" fmla="*/ 6 h 162"/>
                  <a:gd name="T42" fmla="*/ 0 w 22"/>
                  <a:gd name="T43" fmla="*/ 4 h 162"/>
                  <a:gd name="T44" fmla="*/ 1 w 22"/>
                  <a:gd name="T45" fmla="*/ 6 h 162"/>
                  <a:gd name="T46" fmla="*/ 0 w 22"/>
                  <a:gd name="T47" fmla="*/ 7 h 162"/>
                  <a:gd name="T48" fmla="*/ 1 w 22"/>
                  <a:gd name="T49" fmla="*/ 6 h 162"/>
                  <a:gd name="T50" fmla="*/ 1 w 22"/>
                  <a:gd name="T51" fmla="*/ 7 h 162"/>
                  <a:gd name="T52" fmla="*/ 1 w 22"/>
                  <a:gd name="T53" fmla="*/ 7 h 162"/>
                  <a:gd name="T54" fmla="*/ 1 w 22"/>
                  <a:gd name="T55" fmla="*/ 7 h 162"/>
                  <a:gd name="T56" fmla="*/ 0 w 22"/>
                  <a:gd name="T57" fmla="*/ 8 h 162"/>
                  <a:gd name="T58" fmla="*/ 1 w 22"/>
                  <a:gd name="T59" fmla="*/ 7 h 162"/>
                  <a:gd name="T60" fmla="*/ 0 w 22"/>
                  <a:gd name="T61" fmla="*/ 8 h 162"/>
                  <a:gd name="T62" fmla="*/ 0 w 22"/>
                  <a:gd name="T63" fmla="*/ 8 h 162"/>
                  <a:gd name="T64" fmla="*/ 1 w 22"/>
                  <a:gd name="T65" fmla="*/ 8 h 162"/>
                  <a:gd name="T66" fmla="*/ 0 w 22"/>
                  <a:gd name="T67" fmla="*/ 10 h 162"/>
                  <a:gd name="T68" fmla="*/ 1 w 22"/>
                  <a:gd name="T69" fmla="*/ 8 h 16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62"/>
                  <a:gd name="T107" fmla="*/ 22 w 22"/>
                  <a:gd name="T108" fmla="*/ 162 h 16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62">
                    <a:moveTo>
                      <a:pt x="19" y="0"/>
                    </a:moveTo>
                    <a:lnTo>
                      <a:pt x="19" y="3"/>
                    </a:lnTo>
                    <a:lnTo>
                      <a:pt x="0" y="3"/>
                    </a:lnTo>
                    <a:lnTo>
                      <a:pt x="0" y="0"/>
                    </a:lnTo>
                    <a:lnTo>
                      <a:pt x="19" y="0"/>
                    </a:lnTo>
                    <a:close/>
                    <a:moveTo>
                      <a:pt x="19" y="3"/>
                    </a:moveTo>
                    <a:lnTo>
                      <a:pt x="19" y="10"/>
                    </a:lnTo>
                    <a:lnTo>
                      <a:pt x="0" y="10"/>
                    </a:lnTo>
                    <a:lnTo>
                      <a:pt x="0" y="3"/>
                    </a:lnTo>
                    <a:lnTo>
                      <a:pt x="19" y="3"/>
                    </a:lnTo>
                    <a:close/>
                    <a:moveTo>
                      <a:pt x="19" y="10"/>
                    </a:moveTo>
                    <a:lnTo>
                      <a:pt x="19" y="23"/>
                    </a:lnTo>
                    <a:lnTo>
                      <a:pt x="0" y="23"/>
                    </a:lnTo>
                    <a:lnTo>
                      <a:pt x="0" y="10"/>
                    </a:lnTo>
                    <a:lnTo>
                      <a:pt x="19" y="10"/>
                    </a:lnTo>
                    <a:close/>
                    <a:moveTo>
                      <a:pt x="0" y="25"/>
                    </a:moveTo>
                    <a:lnTo>
                      <a:pt x="0" y="24"/>
                    </a:lnTo>
                    <a:lnTo>
                      <a:pt x="0" y="23"/>
                    </a:lnTo>
                    <a:lnTo>
                      <a:pt x="9" y="23"/>
                    </a:lnTo>
                    <a:lnTo>
                      <a:pt x="0" y="25"/>
                    </a:lnTo>
                    <a:close/>
                    <a:moveTo>
                      <a:pt x="19" y="21"/>
                    </a:moveTo>
                    <a:lnTo>
                      <a:pt x="22" y="33"/>
                    </a:lnTo>
                    <a:lnTo>
                      <a:pt x="3" y="37"/>
                    </a:lnTo>
                    <a:lnTo>
                      <a:pt x="0" y="25"/>
                    </a:lnTo>
                    <a:lnTo>
                      <a:pt x="19" y="21"/>
                    </a:lnTo>
                    <a:close/>
                    <a:moveTo>
                      <a:pt x="22" y="33"/>
                    </a:moveTo>
                    <a:lnTo>
                      <a:pt x="22" y="34"/>
                    </a:lnTo>
                    <a:lnTo>
                      <a:pt x="22" y="35"/>
                    </a:lnTo>
                    <a:lnTo>
                      <a:pt x="12" y="35"/>
                    </a:lnTo>
                    <a:lnTo>
                      <a:pt x="22" y="33"/>
                    </a:lnTo>
                    <a:close/>
                    <a:moveTo>
                      <a:pt x="22" y="35"/>
                    </a:moveTo>
                    <a:lnTo>
                      <a:pt x="22" y="52"/>
                    </a:lnTo>
                    <a:lnTo>
                      <a:pt x="3" y="52"/>
                    </a:lnTo>
                    <a:lnTo>
                      <a:pt x="3" y="35"/>
                    </a:lnTo>
                    <a:lnTo>
                      <a:pt x="22" y="35"/>
                    </a:lnTo>
                    <a:close/>
                    <a:moveTo>
                      <a:pt x="22" y="52"/>
                    </a:moveTo>
                    <a:lnTo>
                      <a:pt x="22" y="70"/>
                    </a:lnTo>
                    <a:lnTo>
                      <a:pt x="3" y="70"/>
                    </a:lnTo>
                    <a:lnTo>
                      <a:pt x="3" y="52"/>
                    </a:lnTo>
                    <a:lnTo>
                      <a:pt x="22" y="52"/>
                    </a:lnTo>
                    <a:close/>
                    <a:moveTo>
                      <a:pt x="22" y="70"/>
                    </a:moveTo>
                    <a:lnTo>
                      <a:pt x="22" y="92"/>
                    </a:lnTo>
                    <a:lnTo>
                      <a:pt x="3" y="92"/>
                    </a:lnTo>
                    <a:lnTo>
                      <a:pt x="3" y="70"/>
                    </a:lnTo>
                    <a:lnTo>
                      <a:pt x="22" y="70"/>
                    </a:lnTo>
                    <a:close/>
                    <a:moveTo>
                      <a:pt x="22" y="92"/>
                    </a:moveTo>
                    <a:lnTo>
                      <a:pt x="22" y="114"/>
                    </a:lnTo>
                    <a:lnTo>
                      <a:pt x="3" y="114"/>
                    </a:lnTo>
                    <a:lnTo>
                      <a:pt x="3" y="92"/>
                    </a:lnTo>
                    <a:lnTo>
                      <a:pt x="22" y="92"/>
                    </a:lnTo>
                    <a:close/>
                    <a:moveTo>
                      <a:pt x="22" y="114"/>
                    </a:moveTo>
                    <a:lnTo>
                      <a:pt x="22" y="116"/>
                    </a:lnTo>
                    <a:lnTo>
                      <a:pt x="12" y="114"/>
                    </a:lnTo>
                    <a:lnTo>
                      <a:pt x="22" y="114"/>
                    </a:lnTo>
                    <a:close/>
                    <a:moveTo>
                      <a:pt x="22" y="116"/>
                    </a:moveTo>
                    <a:lnTo>
                      <a:pt x="19" y="139"/>
                    </a:lnTo>
                    <a:lnTo>
                      <a:pt x="0" y="135"/>
                    </a:lnTo>
                    <a:lnTo>
                      <a:pt x="3" y="113"/>
                    </a:lnTo>
                    <a:lnTo>
                      <a:pt x="22" y="116"/>
                    </a:lnTo>
                    <a:close/>
                    <a:moveTo>
                      <a:pt x="0" y="136"/>
                    </a:moveTo>
                    <a:lnTo>
                      <a:pt x="0" y="136"/>
                    </a:lnTo>
                    <a:lnTo>
                      <a:pt x="0" y="135"/>
                    </a:lnTo>
                    <a:lnTo>
                      <a:pt x="9" y="136"/>
                    </a:lnTo>
                    <a:lnTo>
                      <a:pt x="0" y="136"/>
                    </a:lnTo>
                    <a:close/>
                    <a:moveTo>
                      <a:pt x="19" y="136"/>
                    </a:moveTo>
                    <a:lnTo>
                      <a:pt x="19" y="162"/>
                    </a:lnTo>
                    <a:lnTo>
                      <a:pt x="0" y="162"/>
                    </a:lnTo>
                    <a:lnTo>
                      <a:pt x="0" y="136"/>
                    </a:lnTo>
                    <a:lnTo>
                      <a:pt x="19"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5" name="Freeform 1938">
                <a:extLst>
                  <a:ext uri="{FF2B5EF4-FFF2-40B4-BE49-F238E27FC236}">
                    <a16:creationId xmlns:a16="http://schemas.microsoft.com/office/drawing/2014/main" id="{977FF79E-A390-4931-9070-0E969A129B95}"/>
                  </a:ext>
                </a:extLst>
              </p:cNvPr>
              <p:cNvSpPr>
                <a:spLocks/>
              </p:cNvSpPr>
              <p:nvPr/>
            </p:nvSpPr>
            <p:spPr bwMode="auto">
              <a:xfrm>
                <a:off x="3654" y="3062"/>
                <a:ext cx="1" cy="40"/>
              </a:xfrm>
              <a:custGeom>
                <a:avLst/>
                <a:gdLst>
                  <a:gd name="T0" fmla="*/ 0 w 1"/>
                  <a:gd name="T1" fmla="*/ 10 h 162"/>
                  <a:gd name="T2" fmla="*/ 0 w 1"/>
                  <a:gd name="T3" fmla="*/ 9 h 162"/>
                  <a:gd name="T4" fmla="*/ 0 w 1"/>
                  <a:gd name="T5" fmla="*/ 8 h 162"/>
                  <a:gd name="T6" fmla="*/ 0 w 1"/>
                  <a:gd name="T7" fmla="*/ 6 h 162"/>
                  <a:gd name="T8" fmla="*/ 0 w 1"/>
                  <a:gd name="T9" fmla="*/ 5 h 162"/>
                  <a:gd name="T10" fmla="*/ 0 w 1"/>
                  <a:gd name="T11" fmla="*/ 4 h 162"/>
                  <a:gd name="T12" fmla="*/ 0 w 1"/>
                  <a:gd name="T13" fmla="*/ 2 h 162"/>
                  <a:gd name="T14" fmla="*/ 0 w 1"/>
                  <a:gd name="T15" fmla="*/ 1 h 162"/>
                  <a:gd name="T16" fmla="*/ 0 w 1"/>
                  <a:gd name="T17" fmla="*/ 1 h 162"/>
                  <a:gd name="T18" fmla="*/ 0 w 1"/>
                  <a:gd name="T19" fmla="*/ 0 h 162"/>
                  <a:gd name="T20" fmla="*/ 0 w 1"/>
                  <a:gd name="T21" fmla="*/ 0 h 162"/>
                  <a:gd name="T22" fmla="*/ 0 w 1"/>
                  <a:gd name="T23" fmla="*/ 10 h 16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
                  <a:gd name="T37" fmla="*/ 0 h 162"/>
                  <a:gd name="T38" fmla="*/ 1 w 1"/>
                  <a:gd name="T39" fmla="*/ 162 h 16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 h="162">
                    <a:moveTo>
                      <a:pt x="0" y="162"/>
                    </a:moveTo>
                    <a:lnTo>
                      <a:pt x="0" y="143"/>
                    </a:lnTo>
                    <a:lnTo>
                      <a:pt x="0" y="124"/>
                    </a:lnTo>
                    <a:lnTo>
                      <a:pt x="0" y="102"/>
                    </a:lnTo>
                    <a:lnTo>
                      <a:pt x="0" y="82"/>
                    </a:lnTo>
                    <a:lnTo>
                      <a:pt x="0" y="60"/>
                    </a:lnTo>
                    <a:lnTo>
                      <a:pt x="0" y="42"/>
                    </a:lnTo>
                    <a:lnTo>
                      <a:pt x="0" y="26"/>
                    </a:lnTo>
                    <a:lnTo>
                      <a:pt x="0" y="13"/>
                    </a:lnTo>
                    <a:lnTo>
                      <a:pt x="0" y="3"/>
                    </a:lnTo>
                    <a:lnTo>
                      <a:pt x="0" y="0"/>
                    </a:lnTo>
                    <a:lnTo>
                      <a:pt x="0" y="162"/>
                    </a:lnTo>
                    <a:close/>
                  </a:path>
                </a:pathLst>
              </a:custGeom>
              <a:solidFill>
                <a:srgbClr val="9872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6" name="Freeform 1939">
                <a:extLst>
                  <a:ext uri="{FF2B5EF4-FFF2-40B4-BE49-F238E27FC236}">
                    <a16:creationId xmlns:a16="http://schemas.microsoft.com/office/drawing/2014/main" id="{A6ECED28-3210-4B31-980A-DABCFCF33731}"/>
                  </a:ext>
                </a:extLst>
              </p:cNvPr>
              <p:cNvSpPr>
                <a:spLocks noEditPoints="1"/>
              </p:cNvSpPr>
              <p:nvPr/>
            </p:nvSpPr>
            <p:spPr bwMode="auto">
              <a:xfrm>
                <a:off x="3652" y="3062"/>
                <a:ext cx="5" cy="40"/>
              </a:xfrm>
              <a:custGeom>
                <a:avLst/>
                <a:gdLst>
                  <a:gd name="T0" fmla="*/ 0 w 19"/>
                  <a:gd name="T1" fmla="*/ 10 h 162"/>
                  <a:gd name="T2" fmla="*/ 0 w 19"/>
                  <a:gd name="T3" fmla="*/ 9 h 162"/>
                  <a:gd name="T4" fmla="*/ 1 w 19"/>
                  <a:gd name="T5" fmla="*/ 9 h 162"/>
                  <a:gd name="T6" fmla="*/ 1 w 19"/>
                  <a:gd name="T7" fmla="*/ 10 h 162"/>
                  <a:gd name="T8" fmla="*/ 0 w 19"/>
                  <a:gd name="T9" fmla="*/ 10 h 162"/>
                  <a:gd name="T10" fmla="*/ 0 w 19"/>
                  <a:gd name="T11" fmla="*/ 9 h 162"/>
                  <a:gd name="T12" fmla="*/ 0 w 19"/>
                  <a:gd name="T13" fmla="*/ 8 h 162"/>
                  <a:gd name="T14" fmla="*/ 1 w 19"/>
                  <a:gd name="T15" fmla="*/ 8 h 162"/>
                  <a:gd name="T16" fmla="*/ 1 w 19"/>
                  <a:gd name="T17" fmla="*/ 9 h 162"/>
                  <a:gd name="T18" fmla="*/ 0 w 19"/>
                  <a:gd name="T19" fmla="*/ 9 h 162"/>
                  <a:gd name="T20" fmla="*/ 0 w 19"/>
                  <a:gd name="T21" fmla="*/ 8 h 162"/>
                  <a:gd name="T22" fmla="*/ 0 w 19"/>
                  <a:gd name="T23" fmla="*/ 6 h 162"/>
                  <a:gd name="T24" fmla="*/ 1 w 19"/>
                  <a:gd name="T25" fmla="*/ 6 h 162"/>
                  <a:gd name="T26" fmla="*/ 1 w 19"/>
                  <a:gd name="T27" fmla="*/ 8 h 162"/>
                  <a:gd name="T28" fmla="*/ 0 w 19"/>
                  <a:gd name="T29" fmla="*/ 8 h 162"/>
                  <a:gd name="T30" fmla="*/ 0 w 19"/>
                  <a:gd name="T31" fmla="*/ 6 h 162"/>
                  <a:gd name="T32" fmla="*/ 0 w 19"/>
                  <a:gd name="T33" fmla="*/ 5 h 162"/>
                  <a:gd name="T34" fmla="*/ 1 w 19"/>
                  <a:gd name="T35" fmla="*/ 5 h 162"/>
                  <a:gd name="T36" fmla="*/ 1 w 19"/>
                  <a:gd name="T37" fmla="*/ 6 h 162"/>
                  <a:gd name="T38" fmla="*/ 0 w 19"/>
                  <a:gd name="T39" fmla="*/ 6 h 162"/>
                  <a:gd name="T40" fmla="*/ 0 w 19"/>
                  <a:gd name="T41" fmla="*/ 5 h 162"/>
                  <a:gd name="T42" fmla="*/ 0 w 19"/>
                  <a:gd name="T43" fmla="*/ 4 h 162"/>
                  <a:gd name="T44" fmla="*/ 1 w 19"/>
                  <a:gd name="T45" fmla="*/ 4 h 162"/>
                  <a:gd name="T46" fmla="*/ 1 w 19"/>
                  <a:gd name="T47" fmla="*/ 5 h 162"/>
                  <a:gd name="T48" fmla="*/ 0 w 19"/>
                  <a:gd name="T49" fmla="*/ 5 h 162"/>
                  <a:gd name="T50" fmla="*/ 0 w 19"/>
                  <a:gd name="T51" fmla="*/ 4 h 162"/>
                  <a:gd name="T52" fmla="*/ 0 w 19"/>
                  <a:gd name="T53" fmla="*/ 2 h 162"/>
                  <a:gd name="T54" fmla="*/ 1 w 19"/>
                  <a:gd name="T55" fmla="*/ 2 h 162"/>
                  <a:gd name="T56" fmla="*/ 1 w 19"/>
                  <a:gd name="T57" fmla="*/ 4 h 162"/>
                  <a:gd name="T58" fmla="*/ 0 w 19"/>
                  <a:gd name="T59" fmla="*/ 4 h 162"/>
                  <a:gd name="T60" fmla="*/ 0 w 19"/>
                  <a:gd name="T61" fmla="*/ 2 h 162"/>
                  <a:gd name="T62" fmla="*/ 0 w 19"/>
                  <a:gd name="T63" fmla="*/ 1 h 162"/>
                  <a:gd name="T64" fmla="*/ 1 w 19"/>
                  <a:gd name="T65" fmla="*/ 1 h 162"/>
                  <a:gd name="T66" fmla="*/ 1 w 19"/>
                  <a:gd name="T67" fmla="*/ 2 h 162"/>
                  <a:gd name="T68" fmla="*/ 0 w 19"/>
                  <a:gd name="T69" fmla="*/ 2 h 162"/>
                  <a:gd name="T70" fmla="*/ 0 w 19"/>
                  <a:gd name="T71" fmla="*/ 1 h 162"/>
                  <a:gd name="T72" fmla="*/ 0 w 19"/>
                  <a:gd name="T73" fmla="*/ 1 h 162"/>
                  <a:gd name="T74" fmla="*/ 1 w 19"/>
                  <a:gd name="T75" fmla="*/ 1 h 162"/>
                  <a:gd name="T76" fmla="*/ 1 w 19"/>
                  <a:gd name="T77" fmla="*/ 1 h 162"/>
                  <a:gd name="T78" fmla="*/ 0 w 19"/>
                  <a:gd name="T79" fmla="*/ 1 h 162"/>
                  <a:gd name="T80" fmla="*/ 0 w 19"/>
                  <a:gd name="T81" fmla="*/ 1 h 162"/>
                  <a:gd name="T82" fmla="*/ 0 w 19"/>
                  <a:gd name="T83" fmla="*/ 0 h 162"/>
                  <a:gd name="T84" fmla="*/ 1 w 19"/>
                  <a:gd name="T85" fmla="*/ 0 h 162"/>
                  <a:gd name="T86" fmla="*/ 1 w 19"/>
                  <a:gd name="T87" fmla="*/ 1 h 162"/>
                  <a:gd name="T88" fmla="*/ 0 w 19"/>
                  <a:gd name="T89" fmla="*/ 1 h 162"/>
                  <a:gd name="T90" fmla="*/ 0 w 19"/>
                  <a:gd name="T91" fmla="*/ 0 h 162"/>
                  <a:gd name="T92" fmla="*/ 0 w 19"/>
                  <a:gd name="T93" fmla="*/ 0 h 162"/>
                  <a:gd name="T94" fmla="*/ 1 w 19"/>
                  <a:gd name="T95" fmla="*/ 0 h 162"/>
                  <a:gd name="T96" fmla="*/ 1 w 19"/>
                  <a:gd name="T97" fmla="*/ 0 h 162"/>
                  <a:gd name="T98" fmla="*/ 0 w 19"/>
                  <a:gd name="T99" fmla="*/ 0 h 16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
                  <a:gd name="T151" fmla="*/ 0 h 162"/>
                  <a:gd name="T152" fmla="*/ 19 w 19"/>
                  <a:gd name="T153" fmla="*/ 162 h 16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 h="162">
                    <a:moveTo>
                      <a:pt x="0" y="162"/>
                    </a:moveTo>
                    <a:lnTo>
                      <a:pt x="0" y="143"/>
                    </a:lnTo>
                    <a:lnTo>
                      <a:pt x="19" y="143"/>
                    </a:lnTo>
                    <a:lnTo>
                      <a:pt x="19" y="162"/>
                    </a:lnTo>
                    <a:lnTo>
                      <a:pt x="0" y="162"/>
                    </a:lnTo>
                    <a:close/>
                    <a:moveTo>
                      <a:pt x="0" y="143"/>
                    </a:moveTo>
                    <a:lnTo>
                      <a:pt x="0" y="124"/>
                    </a:lnTo>
                    <a:lnTo>
                      <a:pt x="19" y="124"/>
                    </a:lnTo>
                    <a:lnTo>
                      <a:pt x="19" y="143"/>
                    </a:lnTo>
                    <a:lnTo>
                      <a:pt x="0" y="143"/>
                    </a:lnTo>
                    <a:close/>
                    <a:moveTo>
                      <a:pt x="0" y="124"/>
                    </a:moveTo>
                    <a:lnTo>
                      <a:pt x="0" y="102"/>
                    </a:lnTo>
                    <a:lnTo>
                      <a:pt x="19" y="102"/>
                    </a:lnTo>
                    <a:lnTo>
                      <a:pt x="19" y="124"/>
                    </a:lnTo>
                    <a:lnTo>
                      <a:pt x="0" y="124"/>
                    </a:lnTo>
                    <a:close/>
                    <a:moveTo>
                      <a:pt x="0" y="102"/>
                    </a:moveTo>
                    <a:lnTo>
                      <a:pt x="0" y="82"/>
                    </a:lnTo>
                    <a:lnTo>
                      <a:pt x="19" y="82"/>
                    </a:lnTo>
                    <a:lnTo>
                      <a:pt x="19" y="102"/>
                    </a:lnTo>
                    <a:lnTo>
                      <a:pt x="0" y="102"/>
                    </a:lnTo>
                    <a:close/>
                    <a:moveTo>
                      <a:pt x="0" y="82"/>
                    </a:moveTo>
                    <a:lnTo>
                      <a:pt x="0" y="60"/>
                    </a:lnTo>
                    <a:lnTo>
                      <a:pt x="19" y="60"/>
                    </a:lnTo>
                    <a:lnTo>
                      <a:pt x="19" y="82"/>
                    </a:lnTo>
                    <a:lnTo>
                      <a:pt x="0" y="82"/>
                    </a:lnTo>
                    <a:close/>
                    <a:moveTo>
                      <a:pt x="0" y="60"/>
                    </a:moveTo>
                    <a:lnTo>
                      <a:pt x="0" y="42"/>
                    </a:lnTo>
                    <a:lnTo>
                      <a:pt x="19" y="42"/>
                    </a:lnTo>
                    <a:lnTo>
                      <a:pt x="19" y="60"/>
                    </a:lnTo>
                    <a:lnTo>
                      <a:pt x="0" y="60"/>
                    </a:lnTo>
                    <a:close/>
                    <a:moveTo>
                      <a:pt x="0" y="42"/>
                    </a:moveTo>
                    <a:lnTo>
                      <a:pt x="0" y="26"/>
                    </a:lnTo>
                    <a:lnTo>
                      <a:pt x="19" y="26"/>
                    </a:lnTo>
                    <a:lnTo>
                      <a:pt x="19" y="42"/>
                    </a:lnTo>
                    <a:lnTo>
                      <a:pt x="0" y="42"/>
                    </a:lnTo>
                    <a:close/>
                    <a:moveTo>
                      <a:pt x="0" y="26"/>
                    </a:moveTo>
                    <a:lnTo>
                      <a:pt x="0" y="13"/>
                    </a:lnTo>
                    <a:lnTo>
                      <a:pt x="19" y="13"/>
                    </a:lnTo>
                    <a:lnTo>
                      <a:pt x="19" y="26"/>
                    </a:lnTo>
                    <a:lnTo>
                      <a:pt x="0" y="26"/>
                    </a:lnTo>
                    <a:close/>
                    <a:moveTo>
                      <a:pt x="0" y="13"/>
                    </a:moveTo>
                    <a:lnTo>
                      <a:pt x="0" y="3"/>
                    </a:lnTo>
                    <a:lnTo>
                      <a:pt x="19" y="3"/>
                    </a:lnTo>
                    <a:lnTo>
                      <a:pt x="19" y="13"/>
                    </a:lnTo>
                    <a:lnTo>
                      <a:pt x="0" y="13"/>
                    </a:lnTo>
                    <a:close/>
                    <a:moveTo>
                      <a:pt x="0" y="3"/>
                    </a:moveTo>
                    <a:lnTo>
                      <a:pt x="0" y="0"/>
                    </a:lnTo>
                    <a:lnTo>
                      <a:pt x="19" y="0"/>
                    </a:lnTo>
                    <a:lnTo>
                      <a:pt x="19" y="3"/>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7" name="Freeform 1940">
                <a:extLst>
                  <a:ext uri="{FF2B5EF4-FFF2-40B4-BE49-F238E27FC236}">
                    <a16:creationId xmlns:a16="http://schemas.microsoft.com/office/drawing/2014/main" id="{CF126AA7-32EA-4340-AD46-F873AE55FACF}"/>
                  </a:ext>
                </a:extLst>
              </p:cNvPr>
              <p:cNvSpPr>
                <a:spLocks/>
              </p:cNvSpPr>
              <p:nvPr/>
            </p:nvSpPr>
            <p:spPr bwMode="auto">
              <a:xfrm>
                <a:off x="3526" y="2088"/>
                <a:ext cx="34" cy="28"/>
              </a:xfrm>
              <a:custGeom>
                <a:avLst/>
                <a:gdLst>
                  <a:gd name="T0" fmla="*/ 3 w 137"/>
                  <a:gd name="T1" fmla="*/ 5 h 115"/>
                  <a:gd name="T2" fmla="*/ 3 w 137"/>
                  <a:gd name="T3" fmla="*/ 6 h 115"/>
                  <a:gd name="T4" fmla="*/ 4 w 137"/>
                  <a:gd name="T5" fmla="*/ 6 h 115"/>
                  <a:gd name="T6" fmla="*/ 5 w 137"/>
                  <a:gd name="T7" fmla="*/ 6 h 115"/>
                  <a:gd name="T8" fmla="*/ 5 w 137"/>
                  <a:gd name="T9" fmla="*/ 7 h 115"/>
                  <a:gd name="T10" fmla="*/ 6 w 137"/>
                  <a:gd name="T11" fmla="*/ 7 h 115"/>
                  <a:gd name="T12" fmla="*/ 7 w 137"/>
                  <a:gd name="T13" fmla="*/ 7 h 115"/>
                  <a:gd name="T14" fmla="*/ 7 w 137"/>
                  <a:gd name="T15" fmla="*/ 7 h 115"/>
                  <a:gd name="T16" fmla="*/ 7 w 137"/>
                  <a:gd name="T17" fmla="*/ 7 h 115"/>
                  <a:gd name="T18" fmla="*/ 8 w 137"/>
                  <a:gd name="T19" fmla="*/ 6 h 115"/>
                  <a:gd name="T20" fmla="*/ 8 w 137"/>
                  <a:gd name="T21" fmla="*/ 6 h 115"/>
                  <a:gd name="T22" fmla="*/ 8 w 137"/>
                  <a:gd name="T23" fmla="*/ 6 h 115"/>
                  <a:gd name="T24" fmla="*/ 8 w 137"/>
                  <a:gd name="T25" fmla="*/ 5 h 115"/>
                  <a:gd name="T26" fmla="*/ 8 w 137"/>
                  <a:gd name="T27" fmla="*/ 5 h 115"/>
                  <a:gd name="T28" fmla="*/ 8 w 137"/>
                  <a:gd name="T29" fmla="*/ 4 h 115"/>
                  <a:gd name="T30" fmla="*/ 8 w 137"/>
                  <a:gd name="T31" fmla="*/ 4 h 115"/>
                  <a:gd name="T32" fmla="*/ 8 w 137"/>
                  <a:gd name="T33" fmla="*/ 3 h 115"/>
                  <a:gd name="T34" fmla="*/ 7 w 137"/>
                  <a:gd name="T35" fmla="*/ 3 h 115"/>
                  <a:gd name="T36" fmla="*/ 7 w 137"/>
                  <a:gd name="T37" fmla="*/ 2 h 115"/>
                  <a:gd name="T38" fmla="*/ 6 w 137"/>
                  <a:gd name="T39" fmla="*/ 2 h 115"/>
                  <a:gd name="T40" fmla="*/ 6 w 137"/>
                  <a:gd name="T41" fmla="*/ 1 h 115"/>
                  <a:gd name="T42" fmla="*/ 5 w 137"/>
                  <a:gd name="T43" fmla="*/ 1 h 115"/>
                  <a:gd name="T44" fmla="*/ 4 w 137"/>
                  <a:gd name="T45" fmla="*/ 1 h 115"/>
                  <a:gd name="T46" fmla="*/ 3 w 137"/>
                  <a:gd name="T47" fmla="*/ 0 h 115"/>
                  <a:gd name="T48" fmla="*/ 3 w 137"/>
                  <a:gd name="T49" fmla="*/ 0 h 115"/>
                  <a:gd name="T50" fmla="*/ 2 w 137"/>
                  <a:gd name="T51" fmla="*/ 0 h 115"/>
                  <a:gd name="T52" fmla="*/ 2 w 137"/>
                  <a:gd name="T53" fmla="*/ 0 h 115"/>
                  <a:gd name="T54" fmla="*/ 1 w 137"/>
                  <a:gd name="T55" fmla="*/ 0 h 115"/>
                  <a:gd name="T56" fmla="*/ 1 w 137"/>
                  <a:gd name="T57" fmla="*/ 0 h 115"/>
                  <a:gd name="T58" fmla="*/ 0 w 137"/>
                  <a:gd name="T59" fmla="*/ 0 h 115"/>
                  <a:gd name="T60" fmla="*/ 0 w 137"/>
                  <a:gd name="T61" fmla="*/ 1 h 115"/>
                  <a:gd name="T62" fmla="*/ 0 w 137"/>
                  <a:gd name="T63" fmla="*/ 1 h 115"/>
                  <a:gd name="T64" fmla="*/ 0 w 137"/>
                  <a:gd name="T65" fmla="*/ 1 h 115"/>
                  <a:gd name="T66" fmla="*/ 0 w 137"/>
                  <a:gd name="T67" fmla="*/ 2 h 115"/>
                  <a:gd name="T68" fmla="*/ 0 w 137"/>
                  <a:gd name="T69" fmla="*/ 2 h 115"/>
                  <a:gd name="T70" fmla="*/ 0 w 137"/>
                  <a:gd name="T71" fmla="*/ 3 h 115"/>
                  <a:gd name="T72" fmla="*/ 1 w 137"/>
                  <a:gd name="T73" fmla="*/ 3 h 115"/>
                  <a:gd name="T74" fmla="*/ 1 w 137"/>
                  <a:gd name="T75" fmla="*/ 4 h 115"/>
                  <a:gd name="T76" fmla="*/ 1 w 137"/>
                  <a:gd name="T77" fmla="*/ 4 h 115"/>
                  <a:gd name="T78" fmla="*/ 2 w 137"/>
                  <a:gd name="T79" fmla="*/ 5 h 115"/>
                  <a:gd name="T80" fmla="*/ 3 w 13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15"/>
                  <a:gd name="T125" fmla="*/ 137 w 13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15">
                    <a:moveTo>
                      <a:pt x="45" y="89"/>
                    </a:moveTo>
                    <a:lnTo>
                      <a:pt x="57" y="96"/>
                    </a:lnTo>
                    <a:lnTo>
                      <a:pt x="67" y="103"/>
                    </a:lnTo>
                    <a:lnTo>
                      <a:pt x="77" y="108"/>
                    </a:lnTo>
                    <a:lnTo>
                      <a:pt x="89" y="111"/>
                    </a:lnTo>
                    <a:lnTo>
                      <a:pt x="99" y="111"/>
                    </a:lnTo>
                    <a:lnTo>
                      <a:pt x="108" y="115"/>
                    </a:lnTo>
                    <a:lnTo>
                      <a:pt x="115" y="111"/>
                    </a:lnTo>
                    <a:lnTo>
                      <a:pt x="121" y="111"/>
                    </a:lnTo>
                    <a:lnTo>
                      <a:pt x="128" y="108"/>
                    </a:lnTo>
                    <a:lnTo>
                      <a:pt x="134" y="103"/>
                    </a:lnTo>
                    <a:lnTo>
                      <a:pt x="137" y="96"/>
                    </a:lnTo>
                    <a:lnTo>
                      <a:pt x="137" y="89"/>
                    </a:lnTo>
                    <a:lnTo>
                      <a:pt x="137" y="83"/>
                    </a:lnTo>
                    <a:lnTo>
                      <a:pt x="134" y="74"/>
                    </a:lnTo>
                    <a:lnTo>
                      <a:pt x="131" y="67"/>
                    </a:lnTo>
                    <a:lnTo>
                      <a:pt x="125" y="57"/>
                    </a:lnTo>
                    <a:lnTo>
                      <a:pt x="118" y="49"/>
                    </a:lnTo>
                    <a:lnTo>
                      <a:pt x="112" y="42"/>
                    </a:lnTo>
                    <a:lnTo>
                      <a:pt x="103" y="32"/>
                    </a:lnTo>
                    <a:lnTo>
                      <a:pt x="93" y="25"/>
                    </a:lnTo>
                    <a:lnTo>
                      <a:pt x="80" y="17"/>
                    </a:lnTo>
                    <a:lnTo>
                      <a:pt x="71" y="13"/>
                    </a:lnTo>
                    <a:lnTo>
                      <a:pt x="57" y="7"/>
                    </a:lnTo>
                    <a:lnTo>
                      <a:pt x="49" y="3"/>
                    </a:lnTo>
                    <a:lnTo>
                      <a:pt x="39" y="3"/>
                    </a:lnTo>
                    <a:lnTo>
                      <a:pt x="29" y="0"/>
                    </a:lnTo>
                    <a:lnTo>
                      <a:pt x="23" y="0"/>
                    </a:lnTo>
                    <a:lnTo>
                      <a:pt x="13" y="3"/>
                    </a:lnTo>
                    <a:lnTo>
                      <a:pt x="7" y="7"/>
                    </a:lnTo>
                    <a:lnTo>
                      <a:pt x="3" y="13"/>
                    </a:lnTo>
                    <a:lnTo>
                      <a:pt x="0" y="17"/>
                    </a:lnTo>
                    <a:lnTo>
                      <a:pt x="0" y="22"/>
                    </a:lnTo>
                    <a:lnTo>
                      <a:pt x="0" y="32"/>
                    </a:lnTo>
                    <a:lnTo>
                      <a:pt x="3" y="39"/>
                    </a:lnTo>
                    <a:lnTo>
                      <a:pt x="7" y="49"/>
                    </a:lnTo>
                    <a:lnTo>
                      <a:pt x="13" y="57"/>
                    </a:lnTo>
                    <a:lnTo>
                      <a:pt x="20" y="64"/>
                    </a:lnTo>
                    <a:lnTo>
                      <a:pt x="26" y="74"/>
                    </a:lnTo>
                    <a:lnTo>
                      <a:pt x="35" y="83"/>
                    </a:lnTo>
                    <a:lnTo>
                      <a:pt x="45" y="89"/>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78" name="Freeform 1941">
                <a:extLst>
                  <a:ext uri="{FF2B5EF4-FFF2-40B4-BE49-F238E27FC236}">
                    <a16:creationId xmlns:a16="http://schemas.microsoft.com/office/drawing/2014/main" id="{A11E781E-DEFC-4AA2-89DA-85A7AD103616}"/>
                  </a:ext>
                </a:extLst>
              </p:cNvPr>
              <p:cNvSpPr>
                <a:spLocks/>
              </p:cNvSpPr>
              <p:nvPr/>
            </p:nvSpPr>
            <p:spPr bwMode="auto">
              <a:xfrm>
                <a:off x="3526" y="2088"/>
                <a:ext cx="34" cy="28"/>
              </a:xfrm>
              <a:custGeom>
                <a:avLst/>
                <a:gdLst>
                  <a:gd name="T0" fmla="*/ 3 w 137"/>
                  <a:gd name="T1" fmla="*/ 5 h 115"/>
                  <a:gd name="T2" fmla="*/ 3 w 137"/>
                  <a:gd name="T3" fmla="*/ 6 h 115"/>
                  <a:gd name="T4" fmla="*/ 4 w 137"/>
                  <a:gd name="T5" fmla="*/ 6 h 115"/>
                  <a:gd name="T6" fmla="*/ 5 w 137"/>
                  <a:gd name="T7" fmla="*/ 6 h 115"/>
                  <a:gd name="T8" fmla="*/ 5 w 137"/>
                  <a:gd name="T9" fmla="*/ 7 h 115"/>
                  <a:gd name="T10" fmla="*/ 6 w 137"/>
                  <a:gd name="T11" fmla="*/ 7 h 115"/>
                  <a:gd name="T12" fmla="*/ 7 w 137"/>
                  <a:gd name="T13" fmla="*/ 7 h 115"/>
                  <a:gd name="T14" fmla="*/ 7 w 137"/>
                  <a:gd name="T15" fmla="*/ 7 h 115"/>
                  <a:gd name="T16" fmla="*/ 7 w 137"/>
                  <a:gd name="T17" fmla="*/ 7 h 115"/>
                  <a:gd name="T18" fmla="*/ 8 w 137"/>
                  <a:gd name="T19" fmla="*/ 6 h 115"/>
                  <a:gd name="T20" fmla="*/ 8 w 137"/>
                  <a:gd name="T21" fmla="*/ 6 h 115"/>
                  <a:gd name="T22" fmla="*/ 8 w 137"/>
                  <a:gd name="T23" fmla="*/ 6 h 115"/>
                  <a:gd name="T24" fmla="*/ 8 w 137"/>
                  <a:gd name="T25" fmla="*/ 5 h 115"/>
                  <a:gd name="T26" fmla="*/ 8 w 137"/>
                  <a:gd name="T27" fmla="*/ 5 h 115"/>
                  <a:gd name="T28" fmla="*/ 8 w 137"/>
                  <a:gd name="T29" fmla="*/ 4 h 115"/>
                  <a:gd name="T30" fmla="*/ 8 w 137"/>
                  <a:gd name="T31" fmla="*/ 4 h 115"/>
                  <a:gd name="T32" fmla="*/ 8 w 137"/>
                  <a:gd name="T33" fmla="*/ 3 h 115"/>
                  <a:gd name="T34" fmla="*/ 7 w 137"/>
                  <a:gd name="T35" fmla="*/ 3 h 115"/>
                  <a:gd name="T36" fmla="*/ 7 w 137"/>
                  <a:gd name="T37" fmla="*/ 2 h 115"/>
                  <a:gd name="T38" fmla="*/ 6 w 137"/>
                  <a:gd name="T39" fmla="*/ 2 h 115"/>
                  <a:gd name="T40" fmla="*/ 6 w 137"/>
                  <a:gd name="T41" fmla="*/ 1 h 115"/>
                  <a:gd name="T42" fmla="*/ 5 w 137"/>
                  <a:gd name="T43" fmla="*/ 1 h 115"/>
                  <a:gd name="T44" fmla="*/ 4 w 137"/>
                  <a:gd name="T45" fmla="*/ 1 h 115"/>
                  <a:gd name="T46" fmla="*/ 3 w 137"/>
                  <a:gd name="T47" fmla="*/ 0 h 115"/>
                  <a:gd name="T48" fmla="*/ 3 w 137"/>
                  <a:gd name="T49" fmla="*/ 0 h 115"/>
                  <a:gd name="T50" fmla="*/ 2 w 137"/>
                  <a:gd name="T51" fmla="*/ 0 h 115"/>
                  <a:gd name="T52" fmla="*/ 2 w 137"/>
                  <a:gd name="T53" fmla="*/ 0 h 115"/>
                  <a:gd name="T54" fmla="*/ 1 w 137"/>
                  <a:gd name="T55" fmla="*/ 0 h 115"/>
                  <a:gd name="T56" fmla="*/ 1 w 137"/>
                  <a:gd name="T57" fmla="*/ 0 h 115"/>
                  <a:gd name="T58" fmla="*/ 0 w 137"/>
                  <a:gd name="T59" fmla="*/ 0 h 115"/>
                  <a:gd name="T60" fmla="*/ 0 w 137"/>
                  <a:gd name="T61" fmla="*/ 1 h 115"/>
                  <a:gd name="T62" fmla="*/ 0 w 137"/>
                  <a:gd name="T63" fmla="*/ 1 h 115"/>
                  <a:gd name="T64" fmla="*/ 0 w 137"/>
                  <a:gd name="T65" fmla="*/ 1 h 115"/>
                  <a:gd name="T66" fmla="*/ 0 w 137"/>
                  <a:gd name="T67" fmla="*/ 2 h 115"/>
                  <a:gd name="T68" fmla="*/ 0 w 137"/>
                  <a:gd name="T69" fmla="*/ 2 h 115"/>
                  <a:gd name="T70" fmla="*/ 0 w 137"/>
                  <a:gd name="T71" fmla="*/ 3 h 115"/>
                  <a:gd name="T72" fmla="*/ 1 w 137"/>
                  <a:gd name="T73" fmla="*/ 3 h 115"/>
                  <a:gd name="T74" fmla="*/ 1 w 137"/>
                  <a:gd name="T75" fmla="*/ 4 h 115"/>
                  <a:gd name="T76" fmla="*/ 1 w 137"/>
                  <a:gd name="T77" fmla="*/ 4 h 115"/>
                  <a:gd name="T78" fmla="*/ 2 w 137"/>
                  <a:gd name="T79" fmla="*/ 5 h 115"/>
                  <a:gd name="T80" fmla="*/ 3 w 13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15"/>
                  <a:gd name="T125" fmla="*/ 137 w 13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15">
                    <a:moveTo>
                      <a:pt x="45" y="89"/>
                    </a:moveTo>
                    <a:lnTo>
                      <a:pt x="57" y="96"/>
                    </a:lnTo>
                    <a:lnTo>
                      <a:pt x="67" y="103"/>
                    </a:lnTo>
                    <a:lnTo>
                      <a:pt x="77" y="108"/>
                    </a:lnTo>
                    <a:lnTo>
                      <a:pt x="89" y="111"/>
                    </a:lnTo>
                    <a:lnTo>
                      <a:pt x="99" y="111"/>
                    </a:lnTo>
                    <a:lnTo>
                      <a:pt x="108" y="115"/>
                    </a:lnTo>
                    <a:lnTo>
                      <a:pt x="115" y="111"/>
                    </a:lnTo>
                    <a:lnTo>
                      <a:pt x="121" y="111"/>
                    </a:lnTo>
                    <a:lnTo>
                      <a:pt x="128" y="108"/>
                    </a:lnTo>
                    <a:lnTo>
                      <a:pt x="134" y="103"/>
                    </a:lnTo>
                    <a:lnTo>
                      <a:pt x="137" y="96"/>
                    </a:lnTo>
                    <a:lnTo>
                      <a:pt x="137" y="89"/>
                    </a:lnTo>
                    <a:lnTo>
                      <a:pt x="137" y="83"/>
                    </a:lnTo>
                    <a:lnTo>
                      <a:pt x="134" y="74"/>
                    </a:lnTo>
                    <a:lnTo>
                      <a:pt x="131" y="67"/>
                    </a:lnTo>
                    <a:lnTo>
                      <a:pt x="125" y="57"/>
                    </a:lnTo>
                    <a:lnTo>
                      <a:pt x="118" y="49"/>
                    </a:lnTo>
                    <a:lnTo>
                      <a:pt x="112" y="42"/>
                    </a:lnTo>
                    <a:lnTo>
                      <a:pt x="103" y="32"/>
                    </a:lnTo>
                    <a:lnTo>
                      <a:pt x="93" y="25"/>
                    </a:lnTo>
                    <a:lnTo>
                      <a:pt x="80" y="17"/>
                    </a:lnTo>
                    <a:lnTo>
                      <a:pt x="71" y="13"/>
                    </a:lnTo>
                    <a:lnTo>
                      <a:pt x="57" y="7"/>
                    </a:lnTo>
                    <a:lnTo>
                      <a:pt x="49" y="3"/>
                    </a:lnTo>
                    <a:lnTo>
                      <a:pt x="39" y="3"/>
                    </a:lnTo>
                    <a:lnTo>
                      <a:pt x="29" y="0"/>
                    </a:lnTo>
                    <a:lnTo>
                      <a:pt x="23" y="0"/>
                    </a:lnTo>
                    <a:lnTo>
                      <a:pt x="13" y="3"/>
                    </a:lnTo>
                    <a:lnTo>
                      <a:pt x="7" y="7"/>
                    </a:lnTo>
                    <a:lnTo>
                      <a:pt x="3" y="13"/>
                    </a:lnTo>
                    <a:lnTo>
                      <a:pt x="0" y="17"/>
                    </a:lnTo>
                    <a:lnTo>
                      <a:pt x="0" y="22"/>
                    </a:lnTo>
                    <a:lnTo>
                      <a:pt x="0" y="32"/>
                    </a:lnTo>
                    <a:lnTo>
                      <a:pt x="3" y="39"/>
                    </a:lnTo>
                    <a:lnTo>
                      <a:pt x="7" y="49"/>
                    </a:lnTo>
                    <a:lnTo>
                      <a:pt x="13" y="57"/>
                    </a:lnTo>
                    <a:lnTo>
                      <a:pt x="20" y="64"/>
                    </a:lnTo>
                    <a:lnTo>
                      <a:pt x="26" y="74"/>
                    </a:lnTo>
                    <a:lnTo>
                      <a:pt x="35" y="83"/>
                    </a:lnTo>
                    <a:lnTo>
                      <a:pt x="45" y="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79" name="Freeform 1942">
                <a:extLst>
                  <a:ext uri="{FF2B5EF4-FFF2-40B4-BE49-F238E27FC236}">
                    <a16:creationId xmlns:a16="http://schemas.microsoft.com/office/drawing/2014/main" id="{51E3636A-B41D-49ED-BB39-A08B4BB4F0EE}"/>
                  </a:ext>
                </a:extLst>
              </p:cNvPr>
              <p:cNvSpPr>
                <a:spLocks/>
              </p:cNvSpPr>
              <p:nvPr/>
            </p:nvSpPr>
            <p:spPr bwMode="auto">
              <a:xfrm>
                <a:off x="2118" y="2224"/>
                <a:ext cx="28" cy="37"/>
              </a:xfrm>
              <a:custGeom>
                <a:avLst/>
                <a:gdLst>
                  <a:gd name="T0" fmla="*/ 7 w 111"/>
                  <a:gd name="T1" fmla="*/ 9 h 147"/>
                  <a:gd name="T2" fmla="*/ 7 w 111"/>
                  <a:gd name="T3" fmla="*/ 9 h 147"/>
                  <a:gd name="T4" fmla="*/ 7 w 111"/>
                  <a:gd name="T5" fmla="*/ 8 h 147"/>
                  <a:gd name="T6" fmla="*/ 7 w 111"/>
                  <a:gd name="T7" fmla="*/ 8 h 147"/>
                  <a:gd name="T8" fmla="*/ 7 w 111"/>
                  <a:gd name="T9" fmla="*/ 8 h 147"/>
                  <a:gd name="T10" fmla="*/ 7 w 111"/>
                  <a:gd name="T11" fmla="*/ 7 h 147"/>
                  <a:gd name="T12" fmla="*/ 7 w 111"/>
                  <a:gd name="T13" fmla="*/ 6 h 147"/>
                  <a:gd name="T14" fmla="*/ 7 w 111"/>
                  <a:gd name="T15" fmla="*/ 6 h 147"/>
                  <a:gd name="T16" fmla="*/ 6 w 111"/>
                  <a:gd name="T17" fmla="*/ 5 h 147"/>
                  <a:gd name="T18" fmla="*/ 6 w 111"/>
                  <a:gd name="T19" fmla="*/ 4 h 147"/>
                  <a:gd name="T20" fmla="*/ 5 w 111"/>
                  <a:gd name="T21" fmla="*/ 4 h 147"/>
                  <a:gd name="T22" fmla="*/ 5 w 111"/>
                  <a:gd name="T23" fmla="*/ 3 h 147"/>
                  <a:gd name="T24" fmla="*/ 4 w 111"/>
                  <a:gd name="T25" fmla="*/ 2 h 147"/>
                  <a:gd name="T26" fmla="*/ 4 w 111"/>
                  <a:gd name="T27" fmla="*/ 2 h 147"/>
                  <a:gd name="T28" fmla="*/ 3 w 111"/>
                  <a:gd name="T29" fmla="*/ 1 h 147"/>
                  <a:gd name="T30" fmla="*/ 3 w 111"/>
                  <a:gd name="T31" fmla="*/ 1 h 147"/>
                  <a:gd name="T32" fmla="*/ 2 w 111"/>
                  <a:gd name="T33" fmla="*/ 1 h 147"/>
                  <a:gd name="T34" fmla="*/ 2 w 111"/>
                  <a:gd name="T35" fmla="*/ 0 h 147"/>
                  <a:gd name="T36" fmla="*/ 1 w 111"/>
                  <a:gd name="T37" fmla="*/ 0 h 147"/>
                  <a:gd name="T38" fmla="*/ 1 w 111"/>
                  <a:gd name="T39" fmla="*/ 0 h 147"/>
                  <a:gd name="T40" fmla="*/ 1 w 111"/>
                  <a:gd name="T41" fmla="*/ 0 h 147"/>
                  <a:gd name="T42" fmla="*/ 0 w 111"/>
                  <a:gd name="T43" fmla="*/ 1 h 147"/>
                  <a:gd name="T44" fmla="*/ 0 w 111"/>
                  <a:gd name="T45" fmla="*/ 1 h 147"/>
                  <a:gd name="T46" fmla="*/ 0 w 111"/>
                  <a:gd name="T47" fmla="*/ 1 h 147"/>
                  <a:gd name="T48" fmla="*/ 0 w 111"/>
                  <a:gd name="T49" fmla="*/ 2 h 147"/>
                  <a:gd name="T50" fmla="*/ 0 w 111"/>
                  <a:gd name="T51" fmla="*/ 3 h 147"/>
                  <a:gd name="T52" fmla="*/ 1 w 111"/>
                  <a:gd name="T53" fmla="*/ 3 h 147"/>
                  <a:gd name="T54" fmla="*/ 1 w 111"/>
                  <a:gd name="T55" fmla="*/ 4 h 147"/>
                  <a:gd name="T56" fmla="*/ 1 w 111"/>
                  <a:gd name="T57" fmla="*/ 5 h 147"/>
                  <a:gd name="T58" fmla="*/ 2 w 111"/>
                  <a:gd name="T59" fmla="*/ 5 h 147"/>
                  <a:gd name="T60" fmla="*/ 2 w 111"/>
                  <a:gd name="T61" fmla="*/ 6 h 147"/>
                  <a:gd name="T62" fmla="*/ 3 w 111"/>
                  <a:gd name="T63" fmla="*/ 6 h 147"/>
                  <a:gd name="T64" fmla="*/ 3 w 111"/>
                  <a:gd name="T65" fmla="*/ 7 h 147"/>
                  <a:gd name="T66" fmla="*/ 4 w 111"/>
                  <a:gd name="T67" fmla="*/ 8 h 147"/>
                  <a:gd name="T68" fmla="*/ 4 w 111"/>
                  <a:gd name="T69" fmla="*/ 8 h 147"/>
                  <a:gd name="T70" fmla="*/ 5 w 111"/>
                  <a:gd name="T71" fmla="*/ 9 h 147"/>
                  <a:gd name="T72" fmla="*/ 5 w 111"/>
                  <a:gd name="T73" fmla="*/ 9 h 147"/>
                  <a:gd name="T74" fmla="*/ 6 w 111"/>
                  <a:gd name="T75" fmla="*/ 9 h 147"/>
                  <a:gd name="T76" fmla="*/ 6 w 111"/>
                  <a:gd name="T77" fmla="*/ 9 h 147"/>
                  <a:gd name="T78" fmla="*/ 7 w 111"/>
                  <a:gd name="T79" fmla="*/ 9 h 147"/>
                  <a:gd name="T80" fmla="*/ 7 w 111"/>
                  <a:gd name="T81" fmla="*/ 9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1"/>
                  <a:gd name="T124" fmla="*/ 0 h 147"/>
                  <a:gd name="T125" fmla="*/ 111 w 111"/>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1" h="147">
                    <a:moveTo>
                      <a:pt x="105" y="143"/>
                    </a:moveTo>
                    <a:lnTo>
                      <a:pt x="111" y="140"/>
                    </a:lnTo>
                    <a:lnTo>
                      <a:pt x="111" y="133"/>
                    </a:lnTo>
                    <a:lnTo>
                      <a:pt x="111" y="127"/>
                    </a:lnTo>
                    <a:lnTo>
                      <a:pt x="111" y="118"/>
                    </a:lnTo>
                    <a:lnTo>
                      <a:pt x="111" y="108"/>
                    </a:lnTo>
                    <a:lnTo>
                      <a:pt x="108" y="98"/>
                    </a:lnTo>
                    <a:lnTo>
                      <a:pt x="102" y="89"/>
                    </a:lnTo>
                    <a:lnTo>
                      <a:pt x="95" y="76"/>
                    </a:lnTo>
                    <a:lnTo>
                      <a:pt x="89" y="67"/>
                    </a:lnTo>
                    <a:lnTo>
                      <a:pt x="82" y="54"/>
                    </a:lnTo>
                    <a:lnTo>
                      <a:pt x="73" y="44"/>
                    </a:lnTo>
                    <a:lnTo>
                      <a:pt x="64" y="32"/>
                    </a:lnTo>
                    <a:lnTo>
                      <a:pt x="57" y="25"/>
                    </a:lnTo>
                    <a:lnTo>
                      <a:pt x="48" y="16"/>
                    </a:lnTo>
                    <a:lnTo>
                      <a:pt x="38" y="10"/>
                    </a:lnTo>
                    <a:lnTo>
                      <a:pt x="32" y="7"/>
                    </a:lnTo>
                    <a:lnTo>
                      <a:pt x="23" y="3"/>
                    </a:lnTo>
                    <a:lnTo>
                      <a:pt x="16" y="0"/>
                    </a:lnTo>
                    <a:lnTo>
                      <a:pt x="10" y="0"/>
                    </a:lnTo>
                    <a:lnTo>
                      <a:pt x="6" y="3"/>
                    </a:lnTo>
                    <a:lnTo>
                      <a:pt x="3" y="7"/>
                    </a:lnTo>
                    <a:lnTo>
                      <a:pt x="0" y="13"/>
                    </a:lnTo>
                    <a:lnTo>
                      <a:pt x="0" y="19"/>
                    </a:lnTo>
                    <a:lnTo>
                      <a:pt x="0" y="29"/>
                    </a:lnTo>
                    <a:lnTo>
                      <a:pt x="3" y="39"/>
                    </a:lnTo>
                    <a:lnTo>
                      <a:pt x="6" y="47"/>
                    </a:lnTo>
                    <a:lnTo>
                      <a:pt x="10" y="57"/>
                    </a:lnTo>
                    <a:lnTo>
                      <a:pt x="16" y="71"/>
                    </a:lnTo>
                    <a:lnTo>
                      <a:pt x="23" y="79"/>
                    </a:lnTo>
                    <a:lnTo>
                      <a:pt x="28" y="93"/>
                    </a:lnTo>
                    <a:lnTo>
                      <a:pt x="38" y="101"/>
                    </a:lnTo>
                    <a:lnTo>
                      <a:pt x="48" y="111"/>
                    </a:lnTo>
                    <a:lnTo>
                      <a:pt x="57" y="121"/>
                    </a:lnTo>
                    <a:lnTo>
                      <a:pt x="64" y="130"/>
                    </a:lnTo>
                    <a:lnTo>
                      <a:pt x="73" y="137"/>
                    </a:lnTo>
                    <a:lnTo>
                      <a:pt x="82" y="140"/>
                    </a:lnTo>
                    <a:lnTo>
                      <a:pt x="89" y="143"/>
                    </a:lnTo>
                    <a:lnTo>
                      <a:pt x="95" y="147"/>
                    </a:lnTo>
                    <a:lnTo>
                      <a:pt x="102" y="147"/>
                    </a:lnTo>
                    <a:lnTo>
                      <a:pt x="105" y="143"/>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0" name="Freeform 1943">
                <a:extLst>
                  <a:ext uri="{FF2B5EF4-FFF2-40B4-BE49-F238E27FC236}">
                    <a16:creationId xmlns:a16="http://schemas.microsoft.com/office/drawing/2014/main" id="{31825FC4-C609-451D-8BF9-26E7BF31A32D}"/>
                  </a:ext>
                </a:extLst>
              </p:cNvPr>
              <p:cNvSpPr>
                <a:spLocks/>
              </p:cNvSpPr>
              <p:nvPr/>
            </p:nvSpPr>
            <p:spPr bwMode="auto">
              <a:xfrm>
                <a:off x="2118" y="2224"/>
                <a:ext cx="28" cy="37"/>
              </a:xfrm>
              <a:custGeom>
                <a:avLst/>
                <a:gdLst>
                  <a:gd name="T0" fmla="*/ 7 w 111"/>
                  <a:gd name="T1" fmla="*/ 9 h 147"/>
                  <a:gd name="T2" fmla="*/ 7 w 111"/>
                  <a:gd name="T3" fmla="*/ 9 h 147"/>
                  <a:gd name="T4" fmla="*/ 7 w 111"/>
                  <a:gd name="T5" fmla="*/ 8 h 147"/>
                  <a:gd name="T6" fmla="*/ 7 w 111"/>
                  <a:gd name="T7" fmla="*/ 8 h 147"/>
                  <a:gd name="T8" fmla="*/ 7 w 111"/>
                  <a:gd name="T9" fmla="*/ 8 h 147"/>
                  <a:gd name="T10" fmla="*/ 7 w 111"/>
                  <a:gd name="T11" fmla="*/ 7 h 147"/>
                  <a:gd name="T12" fmla="*/ 7 w 111"/>
                  <a:gd name="T13" fmla="*/ 6 h 147"/>
                  <a:gd name="T14" fmla="*/ 7 w 111"/>
                  <a:gd name="T15" fmla="*/ 6 h 147"/>
                  <a:gd name="T16" fmla="*/ 6 w 111"/>
                  <a:gd name="T17" fmla="*/ 5 h 147"/>
                  <a:gd name="T18" fmla="*/ 6 w 111"/>
                  <a:gd name="T19" fmla="*/ 4 h 147"/>
                  <a:gd name="T20" fmla="*/ 5 w 111"/>
                  <a:gd name="T21" fmla="*/ 4 h 147"/>
                  <a:gd name="T22" fmla="*/ 5 w 111"/>
                  <a:gd name="T23" fmla="*/ 3 h 147"/>
                  <a:gd name="T24" fmla="*/ 4 w 111"/>
                  <a:gd name="T25" fmla="*/ 2 h 147"/>
                  <a:gd name="T26" fmla="*/ 4 w 111"/>
                  <a:gd name="T27" fmla="*/ 2 h 147"/>
                  <a:gd name="T28" fmla="*/ 3 w 111"/>
                  <a:gd name="T29" fmla="*/ 1 h 147"/>
                  <a:gd name="T30" fmla="*/ 3 w 111"/>
                  <a:gd name="T31" fmla="*/ 1 h 147"/>
                  <a:gd name="T32" fmla="*/ 2 w 111"/>
                  <a:gd name="T33" fmla="*/ 1 h 147"/>
                  <a:gd name="T34" fmla="*/ 2 w 111"/>
                  <a:gd name="T35" fmla="*/ 0 h 147"/>
                  <a:gd name="T36" fmla="*/ 1 w 111"/>
                  <a:gd name="T37" fmla="*/ 0 h 147"/>
                  <a:gd name="T38" fmla="*/ 1 w 111"/>
                  <a:gd name="T39" fmla="*/ 0 h 147"/>
                  <a:gd name="T40" fmla="*/ 1 w 111"/>
                  <a:gd name="T41" fmla="*/ 0 h 147"/>
                  <a:gd name="T42" fmla="*/ 0 w 111"/>
                  <a:gd name="T43" fmla="*/ 1 h 147"/>
                  <a:gd name="T44" fmla="*/ 0 w 111"/>
                  <a:gd name="T45" fmla="*/ 1 h 147"/>
                  <a:gd name="T46" fmla="*/ 0 w 111"/>
                  <a:gd name="T47" fmla="*/ 1 h 147"/>
                  <a:gd name="T48" fmla="*/ 0 w 111"/>
                  <a:gd name="T49" fmla="*/ 2 h 147"/>
                  <a:gd name="T50" fmla="*/ 0 w 111"/>
                  <a:gd name="T51" fmla="*/ 3 h 147"/>
                  <a:gd name="T52" fmla="*/ 1 w 111"/>
                  <a:gd name="T53" fmla="*/ 3 h 147"/>
                  <a:gd name="T54" fmla="*/ 1 w 111"/>
                  <a:gd name="T55" fmla="*/ 4 h 147"/>
                  <a:gd name="T56" fmla="*/ 1 w 111"/>
                  <a:gd name="T57" fmla="*/ 5 h 147"/>
                  <a:gd name="T58" fmla="*/ 2 w 111"/>
                  <a:gd name="T59" fmla="*/ 5 h 147"/>
                  <a:gd name="T60" fmla="*/ 2 w 111"/>
                  <a:gd name="T61" fmla="*/ 6 h 147"/>
                  <a:gd name="T62" fmla="*/ 3 w 111"/>
                  <a:gd name="T63" fmla="*/ 6 h 147"/>
                  <a:gd name="T64" fmla="*/ 3 w 111"/>
                  <a:gd name="T65" fmla="*/ 7 h 147"/>
                  <a:gd name="T66" fmla="*/ 4 w 111"/>
                  <a:gd name="T67" fmla="*/ 8 h 147"/>
                  <a:gd name="T68" fmla="*/ 4 w 111"/>
                  <a:gd name="T69" fmla="*/ 8 h 147"/>
                  <a:gd name="T70" fmla="*/ 5 w 111"/>
                  <a:gd name="T71" fmla="*/ 9 h 147"/>
                  <a:gd name="T72" fmla="*/ 5 w 111"/>
                  <a:gd name="T73" fmla="*/ 9 h 147"/>
                  <a:gd name="T74" fmla="*/ 6 w 111"/>
                  <a:gd name="T75" fmla="*/ 9 h 147"/>
                  <a:gd name="T76" fmla="*/ 6 w 111"/>
                  <a:gd name="T77" fmla="*/ 9 h 147"/>
                  <a:gd name="T78" fmla="*/ 7 w 111"/>
                  <a:gd name="T79" fmla="*/ 9 h 147"/>
                  <a:gd name="T80" fmla="*/ 7 w 111"/>
                  <a:gd name="T81" fmla="*/ 9 h 1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1"/>
                  <a:gd name="T124" fmla="*/ 0 h 147"/>
                  <a:gd name="T125" fmla="*/ 111 w 111"/>
                  <a:gd name="T126" fmla="*/ 147 h 1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1" h="147">
                    <a:moveTo>
                      <a:pt x="105" y="143"/>
                    </a:moveTo>
                    <a:lnTo>
                      <a:pt x="111" y="140"/>
                    </a:lnTo>
                    <a:lnTo>
                      <a:pt x="111" y="133"/>
                    </a:lnTo>
                    <a:lnTo>
                      <a:pt x="111" y="127"/>
                    </a:lnTo>
                    <a:lnTo>
                      <a:pt x="111" y="118"/>
                    </a:lnTo>
                    <a:lnTo>
                      <a:pt x="111" y="108"/>
                    </a:lnTo>
                    <a:lnTo>
                      <a:pt x="108" y="98"/>
                    </a:lnTo>
                    <a:lnTo>
                      <a:pt x="102" y="89"/>
                    </a:lnTo>
                    <a:lnTo>
                      <a:pt x="95" y="76"/>
                    </a:lnTo>
                    <a:lnTo>
                      <a:pt x="89" y="67"/>
                    </a:lnTo>
                    <a:lnTo>
                      <a:pt x="82" y="54"/>
                    </a:lnTo>
                    <a:lnTo>
                      <a:pt x="73" y="44"/>
                    </a:lnTo>
                    <a:lnTo>
                      <a:pt x="64" y="32"/>
                    </a:lnTo>
                    <a:lnTo>
                      <a:pt x="57" y="25"/>
                    </a:lnTo>
                    <a:lnTo>
                      <a:pt x="48" y="16"/>
                    </a:lnTo>
                    <a:lnTo>
                      <a:pt x="38" y="10"/>
                    </a:lnTo>
                    <a:lnTo>
                      <a:pt x="32" y="7"/>
                    </a:lnTo>
                    <a:lnTo>
                      <a:pt x="23" y="3"/>
                    </a:lnTo>
                    <a:lnTo>
                      <a:pt x="16" y="0"/>
                    </a:lnTo>
                    <a:lnTo>
                      <a:pt x="10" y="0"/>
                    </a:lnTo>
                    <a:lnTo>
                      <a:pt x="6" y="3"/>
                    </a:lnTo>
                    <a:lnTo>
                      <a:pt x="3" y="7"/>
                    </a:lnTo>
                    <a:lnTo>
                      <a:pt x="0" y="13"/>
                    </a:lnTo>
                    <a:lnTo>
                      <a:pt x="0" y="19"/>
                    </a:lnTo>
                    <a:lnTo>
                      <a:pt x="0" y="29"/>
                    </a:lnTo>
                    <a:lnTo>
                      <a:pt x="3" y="39"/>
                    </a:lnTo>
                    <a:lnTo>
                      <a:pt x="6" y="47"/>
                    </a:lnTo>
                    <a:lnTo>
                      <a:pt x="10" y="57"/>
                    </a:lnTo>
                    <a:lnTo>
                      <a:pt x="16" y="71"/>
                    </a:lnTo>
                    <a:lnTo>
                      <a:pt x="23" y="79"/>
                    </a:lnTo>
                    <a:lnTo>
                      <a:pt x="28" y="93"/>
                    </a:lnTo>
                    <a:lnTo>
                      <a:pt x="38" y="101"/>
                    </a:lnTo>
                    <a:lnTo>
                      <a:pt x="48" y="111"/>
                    </a:lnTo>
                    <a:lnTo>
                      <a:pt x="57" y="121"/>
                    </a:lnTo>
                    <a:lnTo>
                      <a:pt x="64" y="130"/>
                    </a:lnTo>
                    <a:lnTo>
                      <a:pt x="73" y="137"/>
                    </a:lnTo>
                    <a:lnTo>
                      <a:pt x="82" y="140"/>
                    </a:lnTo>
                    <a:lnTo>
                      <a:pt x="89" y="143"/>
                    </a:lnTo>
                    <a:lnTo>
                      <a:pt x="95" y="147"/>
                    </a:lnTo>
                    <a:lnTo>
                      <a:pt x="102" y="147"/>
                    </a:lnTo>
                    <a:lnTo>
                      <a:pt x="105" y="14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1" name="Freeform 1944">
                <a:extLst>
                  <a:ext uri="{FF2B5EF4-FFF2-40B4-BE49-F238E27FC236}">
                    <a16:creationId xmlns:a16="http://schemas.microsoft.com/office/drawing/2014/main" id="{569B31B9-3BE0-4F39-801A-C26728A21679}"/>
                  </a:ext>
                </a:extLst>
              </p:cNvPr>
              <p:cNvSpPr>
                <a:spLocks/>
              </p:cNvSpPr>
              <p:nvPr/>
            </p:nvSpPr>
            <p:spPr bwMode="auto">
              <a:xfrm>
                <a:off x="2282" y="2436"/>
                <a:ext cx="39" cy="49"/>
              </a:xfrm>
              <a:custGeom>
                <a:avLst/>
                <a:gdLst>
                  <a:gd name="T0" fmla="*/ 9 w 156"/>
                  <a:gd name="T1" fmla="*/ 12 h 197"/>
                  <a:gd name="T2" fmla="*/ 10 w 156"/>
                  <a:gd name="T3" fmla="*/ 12 h 197"/>
                  <a:gd name="T4" fmla="*/ 10 w 156"/>
                  <a:gd name="T5" fmla="*/ 11 h 197"/>
                  <a:gd name="T6" fmla="*/ 10 w 156"/>
                  <a:gd name="T7" fmla="*/ 11 h 197"/>
                  <a:gd name="T8" fmla="*/ 10 w 156"/>
                  <a:gd name="T9" fmla="*/ 10 h 197"/>
                  <a:gd name="T10" fmla="*/ 10 w 156"/>
                  <a:gd name="T11" fmla="*/ 9 h 197"/>
                  <a:gd name="T12" fmla="*/ 9 w 156"/>
                  <a:gd name="T13" fmla="*/ 8 h 197"/>
                  <a:gd name="T14" fmla="*/ 9 w 156"/>
                  <a:gd name="T15" fmla="*/ 7 h 197"/>
                  <a:gd name="T16" fmla="*/ 9 w 156"/>
                  <a:gd name="T17" fmla="*/ 6 h 197"/>
                  <a:gd name="T18" fmla="*/ 8 w 156"/>
                  <a:gd name="T19" fmla="*/ 5 h 197"/>
                  <a:gd name="T20" fmla="*/ 7 w 156"/>
                  <a:gd name="T21" fmla="*/ 4 h 197"/>
                  <a:gd name="T22" fmla="*/ 7 w 156"/>
                  <a:gd name="T23" fmla="*/ 3 h 197"/>
                  <a:gd name="T24" fmla="*/ 6 w 156"/>
                  <a:gd name="T25" fmla="*/ 3 h 197"/>
                  <a:gd name="T26" fmla="*/ 5 w 156"/>
                  <a:gd name="T27" fmla="*/ 2 h 197"/>
                  <a:gd name="T28" fmla="*/ 4 w 156"/>
                  <a:gd name="T29" fmla="*/ 1 h 197"/>
                  <a:gd name="T30" fmla="*/ 4 w 156"/>
                  <a:gd name="T31" fmla="*/ 1 h 197"/>
                  <a:gd name="T32" fmla="*/ 3 w 156"/>
                  <a:gd name="T33" fmla="*/ 0 h 197"/>
                  <a:gd name="T34" fmla="*/ 2 w 156"/>
                  <a:gd name="T35" fmla="*/ 0 h 197"/>
                  <a:gd name="T36" fmla="*/ 2 w 156"/>
                  <a:gd name="T37" fmla="*/ 0 h 197"/>
                  <a:gd name="T38" fmla="*/ 1 w 156"/>
                  <a:gd name="T39" fmla="*/ 0 h 197"/>
                  <a:gd name="T40" fmla="*/ 1 w 156"/>
                  <a:gd name="T41" fmla="*/ 0 h 197"/>
                  <a:gd name="T42" fmla="*/ 1 w 156"/>
                  <a:gd name="T43" fmla="*/ 0 h 197"/>
                  <a:gd name="T44" fmla="*/ 0 w 156"/>
                  <a:gd name="T45" fmla="*/ 1 h 197"/>
                  <a:gd name="T46" fmla="*/ 0 w 156"/>
                  <a:gd name="T47" fmla="*/ 1 h 197"/>
                  <a:gd name="T48" fmla="*/ 0 w 156"/>
                  <a:gd name="T49" fmla="*/ 2 h 197"/>
                  <a:gd name="T50" fmla="*/ 1 w 156"/>
                  <a:gd name="T51" fmla="*/ 3 h 197"/>
                  <a:gd name="T52" fmla="*/ 1 w 156"/>
                  <a:gd name="T53" fmla="*/ 4 h 197"/>
                  <a:gd name="T54" fmla="*/ 1 w 156"/>
                  <a:gd name="T55" fmla="*/ 5 h 197"/>
                  <a:gd name="T56" fmla="*/ 2 w 156"/>
                  <a:gd name="T57" fmla="*/ 6 h 197"/>
                  <a:gd name="T58" fmla="*/ 2 w 156"/>
                  <a:gd name="T59" fmla="*/ 7 h 197"/>
                  <a:gd name="T60" fmla="*/ 3 w 156"/>
                  <a:gd name="T61" fmla="*/ 8 h 197"/>
                  <a:gd name="T62" fmla="*/ 4 w 156"/>
                  <a:gd name="T63" fmla="*/ 8 h 197"/>
                  <a:gd name="T64" fmla="*/ 4 w 156"/>
                  <a:gd name="T65" fmla="*/ 9 h 197"/>
                  <a:gd name="T66" fmla="*/ 5 w 156"/>
                  <a:gd name="T67" fmla="*/ 10 h 197"/>
                  <a:gd name="T68" fmla="*/ 6 w 156"/>
                  <a:gd name="T69" fmla="*/ 11 h 197"/>
                  <a:gd name="T70" fmla="*/ 7 w 156"/>
                  <a:gd name="T71" fmla="*/ 11 h 197"/>
                  <a:gd name="T72" fmla="*/ 7 w 156"/>
                  <a:gd name="T73" fmla="*/ 12 h 197"/>
                  <a:gd name="T74" fmla="*/ 8 w 156"/>
                  <a:gd name="T75" fmla="*/ 12 h 197"/>
                  <a:gd name="T76" fmla="*/ 8 w 156"/>
                  <a:gd name="T77" fmla="*/ 12 h 197"/>
                  <a:gd name="T78" fmla="*/ 9 w 156"/>
                  <a:gd name="T79" fmla="*/ 12 h 197"/>
                  <a:gd name="T80" fmla="*/ 9 w 156"/>
                  <a:gd name="T81" fmla="*/ 12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97"/>
                  <a:gd name="T125" fmla="*/ 156 w 156"/>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97">
                    <a:moveTo>
                      <a:pt x="147" y="194"/>
                    </a:moveTo>
                    <a:lnTo>
                      <a:pt x="154" y="187"/>
                    </a:lnTo>
                    <a:lnTo>
                      <a:pt x="156" y="177"/>
                    </a:lnTo>
                    <a:lnTo>
                      <a:pt x="156" y="172"/>
                    </a:lnTo>
                    <a:lnTo>
                      <a:pt x="156" y="158"/>
                    </a:lnTo>
                    <a:lnTo>
                      <a:pt x="154" y="146"/>
                    </a:lnTo>
                    <a:lnTo>
                      <a:pt x="147" y="133"/>
                    </a:lnTo>
                    <a:lnTo>
                      <a:pt x="140" y="118"/>
                    </a:lnTo>
                    <a:lnTo>
                      <a:pt x="134" y="104"/>
                    </a:lnTo>
                    <a:lnTo>
                      <a:pt x="125" y="89"/>
                    </a:lnTo>
                    <a:lnTo>
                      <a:pt x="115" y="72"/>
                    </a:lnTo>
                    <a:lnTo>
                      <a:pt x="102" y="57"/>
                    </a:lnTo>
                    <a:lnTo>
                      <a:pt x="90" y="44"/>
                    </a:lnTo>
                    <a:lnTo>
                      <a:pt x="80" y="32"/>
                    </a:lnTo>
                    <a:lnTo>
                      <a:pt x="68" y="22"/>
                    </a:lnTo>
                    <a:lnTo>
                      <a:pt x="54" y="12"/>
                    </a:lnTo>
                    <a:lnTo>
                      <a:pt x="46" y="6"/>
                    </a:lnTo>
                    <a:lnTo>
                      <a:pt x="36" y="3"/>
                    </a:lnTo>
                    <a:lnTo>
                      <a:pt x="26" y="0"/>
                    </a:lnTo>
                    <a:lnTo>
                      <a:pt x="17" y="0"/>
                    </a:lnTo>
                    <a:lnTo>
                      <a:pt x="10" y="3"/>
                    </a:lnTo>
                    <a:lnTo>
                      <a:pt x="7" y="10"/>
                    </a:lnTo>
                    <a:lnTo>
                      <a:pt x="4" y="15"/>
                    </a:lnTo>
                    <a:lnTo>
                      <a:pt x="0" y="25"/>
                    </a:lnTo>
                    <a:lnTo>
                      <a:pt x="4" y="35"/>
                    </a:lnTo>
                    <a:lnTo>
                      <a:pt x="7" y="47"/>
                    </a:lnTo>
                    <a:lnTo>
                      <a:pt x="10" y="64"/>
                    </a:lnTo>
                    <a:lnTo>
                      <a:pt x="17" y="76"/>
                    </a:lnTo>
                    <a:lnTo>
                      <a:pt x="23" y="91"/>
                    </a:lnTo>
                    <a:lnTo>
                      <a:pt x="32" y="108"/>
                    </a:lnTo>
                    <a:lnTo>
                      <a:pt x="42" y="123"/>
                    </a:lnTo>
                    <a:lnTo>
                      <a:pt x="54" y="136"/>
                    </a:lnTo>
                    <a:lnTo>
                      <a:pt x="68" y="152"/>
                    </a:lnTo>
                    <a:lnTo>
                      <a:pt x="80" y="165"/>
                    </a:lnTo>
                    <a:lnTo>
                      <a:pt x="90" y="174"/>
                    </a:lnTo>
                    <a:lnTo>
                      <a:pt x="102" y="180"/>
                    </a:lnTo>
                    <a:lnTo>
                      <a:pt x="112" y="190"/>
                    </a:lnTo>
                    <a:lnTo>
                      <a:pt x="125" y="194"/>
                    </a:lnTo>
                    <a:lnTo>
                      <a:pt x="131" y="197"/>
                    </a:lnTo>
                    <a:lnTo>
                      <a:pt x="140" y="194"/>
                    </a:lnTo>
                    <a:lnTo>
                      <a:pt x="147" y="194"/>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2" name="Freeform 1945">
                <a:extLst>
                  <a:ext uri="{FF2B5EF4-FFF2-40B4-BE49-F238E27FC236}">
                    <a16:creationId xmlns:a16="http://schemas.microsoft.com/office/drawing/2014/main" id="{54A2E729-2A11-4D2A-B0F3-7BFC0DAD142C}"/>
                  </a:ext>
                </a:extLst>
              </p:cNvPr>
              <p:cNvSpPr>
                <a:spLocks/>
              </p:cNvSpPr>
              <p:nvPr/>
            </p:nvSpPr>
            <p:spPr bwMode="auto">
              <a:xfrm>
                <a:off x="2282" y="2436"/>
                <a:ext cx="39" cy="49"/>
              </a:xfrm>
              <a:custGeom>
                <a:avLst/>
                <a:gdLst>
                  <a:gd name="T0" fmla="*/ 9 w 156"/>
                  <a:gd name="T1" fmla="*/ 12 h 197"/>
                  <a:gd name="T2" fmla="*/ 10 w 156"/>
                  <a:gd name="T3" fmla="*/ 12 h 197"/>
                  <a:gd name="T4" fmla="*/ 10 w 156"/>
                  <a:gd name="T5" fmla="*/ 11 h 197"/>
                  <a:gd name="T6" fmla="*/ 10 w 156"/>
                  <a:gd name="T7" fmla="*/ 11 h 197"/>
                  <a:gd name="T8" fmla="*/ 10 w 156"/>
                  <a:gd name="T9" fmla="*/ 10 h 197"/>
                  <a:gd name="T10" fmla="*/ 10 w 156"/>
                  <a:gd name="T11" fmla="*/ 9 h 197"/>
                  <a:gd name="T12" fmla="*/ 9 w 156"/>
                  <a:gd name="T13" fmla="*/ 8 h 197"/>
                  <a:gd name="T14" fmla="*/ 9 w 156"/>
                  <a:gd name="T15" fmla="*/ 7 h 197"/>
                  <a:gd name="T16" fmla="*/ 9 w 156"/>
                  <a:gd name="T17" fmla="*/ 6 h 197"/>
                  <a:gd name="T18" fmla="*/ 8 w 156"/>
                  <a:gd name="T19" fmla="*/ 5 h 197"/>
                  <a:gd name="T20" fmla="*/ 7 w 156"/>
                  <a:gd name="T21" fmla="*/ 4 h 197"/>
                  <a:gd name="T22" fmla="*/ 7 w 156"/>
                  <a:gd name="T23" fmla="*/ 3 h 197"/>
                  <a:gd name="T24" fmla="*/ 6 w 156"/>
                  <a:gd name="T25" fmla="*/ 3 h 197"/>
                  <a:gd name="T26" fmla="*/ 5 w 156"/>
                  <a:gd name="T27" fmla="*/ 2 h 197"/>
                  <a:gd name="T28" fmla="*/ 4 w 156"/>
                  <a:gd name="T29" fmla="*/ 1 h 197"/>
                  <a:gd name="T30" fmla="*/ 4 w 156"/>
                  <a:gd name="T31" fmla="*/ 1 h 197"/>
                  <a:gd name="T32" fmla="*/ 3 w 156"/>
                  <a:gd name="T33" fmla="*/ 0 h 197"/>
                  <a:gd name="T34" fmla="*/ 2 w 156"/>
                  <a:gd name="T35" fmla="*/ 0 h 197"/>
                  <a:gd name="T36" fmla="*/ 2 w 156"/>
                  <a:gd name="T37" fmla="*/ 0 h 197"/>
                  <a:gd name="T38" fmla="*/ 1 w 156"/>
                  <a:gd name="T39" fmla="*/ 0 h 197"/>
                  <a:gd name="T40" fmla="*/ 1 w 156"/>
                  <a:gd name="T41" fmla="*/ 0 h 197"/>
                  <a:gd name="T42" fmla="*/ 1 w 156"/>
                  <a:gd name="T43" fmla="*/ 0 h 197"/>
                  <a:gd name="T44" fmla="*/ 0 w 156"/>
                  <a:gd name="T45" fmla="*/ 1 h 197"/>
                  <a:gd name="T46" fmla="*/ 0 w 156"/>
                  <a:gd name="T47" fmla="*/ 1 h 197"/>
                  <a:gd name="T48" fmla="*/ 0 w 156"/>
                  <a:gd name="T49" fmla="*/ 2 h 197"/>
                  <a:gd name="T50" fmla="*/ 1 w 156"/>
                  <a:gd name="T51" fmla="*/ 3 h 197"/>
                  <a:gd name="T52" fmla="*/ 1 w 156"/>
                  <a:gd name="T53" fmla="*/ 4 h 197"/>
                  <a:gd name="T54" fmla="*/ 1 w 156"/>
                  <a:gd name="T55" fmla="*/ 5 h 197"/>
                  <a:gd name="T56" fmla="*/ 2 w 156"/>
                  <a:gd name="T57" fmla="*/ 6 h 197"/>
                  <a:gd name="T58" fmla="*/ 2 w 156"/>
                  <a:gd name="T59" fmla="*/ 7 h 197"/>
                  <a:gd name="T60" fmla="*/ 3 w 156"/>
                  <a:gd name="T61" fmla="*/ 8 h 197"/>
                  <a:gd name="T62" fmla="*/ 4 w 156"/>
                  <a:gd name="T63" fmla="*/ 8 h 197"/>
                  <a:gd name="T64" fmla="*/ 4 w 156"/>
                  <a:gd name="T65" fmla="*/ 9 h 197"/>
                  <a:gd name="T66" fmla="*/ 5 w 156"/>
                  <a:gd name="T67" fmla="*/ 10 h 197"/>
                  <a:gd name="T68" fmla="*/ 6 w 156"/>
                  <a:gd name="T69" fmla="*/ 11 h 197"/>
                  <a:gd name="T70" fmla="*/ 7 w 156"/>
                  <a:gd name="T71" fmla="*/ 11 h 197"/>
                  <a:gd name="T72" fmla="*/ 7 w 156"/>
                  <a:gd name="T73" fmla="*/ 12 h 197"/>
                  <a:gd name="T74" fmla="*/ 8 w 156"/>
                  <a:gd name="T75" fmla="*/ 12 h 197"/>
                  <a:gd name="T76" fmla="*/ 8 w 156"/>
                  <a:gd name="T77" fmla="*/ 12 h 197"/>
                  <a:gd name="T78" fmla="*/ 9 w 156"/>
                  <a:gd name="T79" fmla="*/ 12 h 197"/>
                  <a:gd name="T80" fmla="*/ 9 w 156"/>
                  <a:gd name="T81" fmla="*/ 12 h 1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6"/>
                  <a:gd name="T124" fmla="*/ 0 h 197"/>
                  <a:gd name="T125" fmla="*/ 156 w 156"/>
                  <a:gd name="T126" fmla="*/ 197 h 1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6" h="197">
                    <a:moveTo>
                      <a:pt x="147" y="194"/>
                    </a:moveTo>
                    <a:lnTo>
                      <a:pt x="154" y="187"/>
                    </a:lnTo>
                    <a:lnTo>
                      <a:pt x="156" y="177"/>
                    </a:lnTo>
                    <a:lnTo>
                      <a:pt x="156" y="172"/>
                    </a:lnTo>
                    <a:lnTo>
                      <a:pt x="156" y="158"/>
                    </a:lnTo>
                    <a:lnTo>
                      <a:pt x="154" y="146"/>
                    </a:lnTo>
                    <a:lnTo>
                      <a:pt x="147" y="133"/>
                    </a:lnTo>
                    <a:lnTo>
                      <a:pt x="140" y="118"/>
                    </a:lnTo>
                    <a:lnTo>
                      <a:pt x="134" y="104"/>
                    </a:lnTo>
                    <a:lnTo>
                      <a:pt x="125" y="89"/>
                    </a:lnTo>
                    <a:lnTo>
                      <a:pt x="115" y="72"/>
                    </a:lnTo>
                    <a:lnTo>
                      <a:pt x="102" y="57"/>
                    </a:lnTo>
                    <a:lnTo>
                      <a:pt x="90" y="44"/>
                    </a:lnTo>
                    <a:lnTo>
                      <a:pt x="80" y="32"/>
                    </a:lnTo>
                    <a:lnTo>
                      <a:pt x="68" y="22"/>
                    </a:lnTo>
                    <a:lnTo>
                      <a:pt x="54" y="12"/>
                    </a:lnTo>
                    <a:lnTo>
                      <a:pt x="46" y="6"/>
                    </a:lnTo>
                    <a:lnTo>
                      <a:pt x="36" y="3"/>
                    </a:lnTo>
                    <a:lnTo>
                      <a:pt x="26" y="0"/>
                    </a:lnTo>
                    <a:lnTo>
                      <a:pt x="17" y="0"/>
                    </a:lnTo>
                    <a:lnTo>
                      <a:pt x="10" y="3"/>
                    </a:lnTo>
                    <a:lnTo>
                      <a:pt x="7" y="10"/>
                    </a:lnTo>
                    <a:lnTo>
                      <a:pt x="4" y="15"/>
                    </a:lnTo>
                    <a:lnTo>
                      <a:pt x="0" y="25"/>
                    </a:lnTo>
                    <a:lnTo>
                      <a:pt x="4" y="35"/>
                    </a:lnTo>
                    <a:lnTo>
                      <a:pt x="7" y="47"/>
                    </a:lnTo>
                    <a:lnTo>
                      <a:pt x="10" y="64"/>
                    </a:lnTo>
                    <a:lnTo>
                      <a:pt x="17" y="76"/>
                    </a:lnTo>
                    <a:lnTo>
                      <a:pt x="23" y="91"/>
                    </a:lnTo>
                    <a:lnTo>
                      <a:pt x="32" y="108"/>
                    </a:lnTo>
                    <a:lnTo>
                      <a:pt x="42" y="123"/>
                    </a:lnTo>
                    <a:lnTo>
                      <a:pt x="54" y="136"/>
                    </a:lnTo>
                    <a:lnTo>
                      <a:pt x="68" y="152"/>
                    </a:lnTo>
                    <a:lnTo>
                      <a:pt x="80" y="165"/>
                    </a:lnTo>
                    <a:lnTo>
                      <a:pt x="90" y="174"/>
                    </a:lnTo>
                    <a:lnTo>
                      <a:pt x="102" y="180"/>
                    </a:lnTo>
                    <a:lnTo>
                      <a:pt x="112" y="190"/>
                    </a:lnTo>
                    <a:lnTo>
                      <a:pt x="125" y="194"/>
                    </a:lnTo>
                    <a:lnTo>
                      <a:pt x="131" y="197"/>
                    </a:lnTo>
                    <a:lnTo>
                      <a:pt x="140" y="194"/>
                    </a:lnTo>
                    <a:lnTo>
                      <a:pt x="147" y="19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3" name="Freeform 1946">
                <a:extLst>
                  <a:ext uri="{FF2B5EF4-FFF2-40B4-BE49-F238E27FC236}">
                    <a16:creationId xmlns:a16="http://schemas.microsoft.com/office/drawing/2014/main" id="{8E636860-193D-485E-803B-6AC31C967161}"/>
                  </a:ext>
                </a:extLst>
              </p:cNvPr>
              <p:cNvSpPr>
                <a:spLocks/>
              </p:cNvSpPr>
              <p:nvPr/>
            </p:nvSpPr>
            <p:spPr bwMode="auto">
              <a:xfrm>
                <a:off x="1763" y="2237"/>
                <a:ext cx="16" cy="24"/>
              </a:xfrm>
              <a:custGeom>
                <a:avLst/>
                <a:gdLst>
                  <a:gd name="T0" fmla="*/ 0 w 68"/>
                  <a:gd name="T1" fmla="*/ 0 h 96"/>
                  <a:gd name="T2" fmla="*/ 0 w 68"/>
                  <a:gd name="T3" fmla="*/ 0 h 96"/>
                  <a:gd name="T4" fmla="*/ 0 w 68"/>
                  <a:gd name="T5" fmla="*/ 1 h 96"/>
                  <a:gd name="T6" fmla="*/ 0 w 68"/>
                  <a:gd name="T7" fmla="*/ 1 h 96"/>
                  <a:gd name="T8" fmla="*/ 0 w 68"/>
                  <a:gd name="T9" fmla="*/ 1 h 96"/>
                  <a:gd name="T10" fmla="*/ 0 w 68"/>
                  <a:gd name="T11" fmla="*/ 2 h 96"/>
                  <a:gd name="T12" fmla="*/ 0 w 68"/>
                  <a:gd name="T13" fmla="*/ 2 h 96"/>
                  <a:gd name="T14" fmla="*/ 0 w 68"/>
                  <a:gd name="T15" fmla="*/ 2 h 96"/>
                  <a:gd name="T16" fmla="*/ 0 w 68"/>
                  <a:gd name="T17" fmla="*/ 3 h 96"/>
                  <a:gd name="T18" fmla="*/ 1 w 68"/>
                  <a:gd name="T19" fmla="*/ 3 h 96"/>
                  <a:gd name="T20" fmla="*/ 1 w 68"/>
                  <a:gd name="T21" fmla="*/ 4 h 96"/>
                  <a:gd name="T22" fmla="*/ 1 w 68"/>
                  <a:gd name="T23" fmla="*/ 4 h 96"/>
                  <a:gd name="T24" fmla="*/ 2 w 68"/>
                  <a:gd name="T25" fmla="*/ 5 h 96"/>
                  <a:gd name="T26" fmla="*/ 2 w 68"/>
                  <a:gd name="T27" fmla="*/ 5 h 96"/>
                  <a:gd name="T28" fmla="*/ 2 w 68"/>
                  <a:gd name="T29" fmla="*/ 5 h 96"/>
                  <a:gd name="T30" fmla="*/ 2 w 68"/>
                  <a:gd name="T31" fmla="*/ 6 h 96"/>
                  <a:gd name="T32" fmla="*/ 3 w 68"/>
                  <a:gd name="T33" fmla="*/ 6 h 96"/>
                  <a:gd name="T34" fmla="*/ 3 w 68"/>
                  <a:gd name="T35" fmla="*/ 6 h 96"/>
                  <a:gd name="T36" fmla="*/ 3 w 68"/>
                  <a:gd name="T37" fmla="*/ 6 h 96"/>
                  <a:gd name="T38" fmla="*/ 4 w 68"/>
                  <a:gd name="T39" fmla="*/ 6 h 96"/>
                  <a:gd name="T40" fmla="*/ 4 w 68"/>
                  <a:gd name="T41" fmla="*/ 6 h 9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8"/>
                  <a:gd name="T64" fmla="*/ 0 h 96"/>
                  <a:gd name="T65" fmla="*/ 68 w 68"/>
                  <a:gd name="T66" fmla="*/ 96 h 9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8" h="96">
                    <a:moveTo>
                      <a:pt x="7" y="0"/>
                    </a:moveTo>
                    <a:lnTo>
                      <a:pt x="4" y="3"/>
                    </a:lnTo>
                    <a:lnTo>
                      <a:pt x="0" y="6"/>
                    </a:lnTo>
                    <a:lnTo>
                      <a:pt x="0" y="10"/>
                    </a:lnTo>
                    <a:lnTo>
                      <a:pt x="0" y="16"/>
                    </a:lnTo>
                    <a:lnTo>
                      <a:pt x="4" y="22"/>
                    </a:lnTo>
                    <a:lnTo>
                      <a:pt x="4" y="28"/>
                    </a:lnTo>
                    <a:lnTo>
                      <a:pt x="7" y="35"/>
                    </a:lnTo>
                    <a:lnTo>
                      <a:pt x="10" y="42"/>
                    </a:lnTo>
                    <a:lnTo>
                      <a:pt x="16" y="50"/>
                    </a:lnTo>
                    <a:lnTo>
                      <a:pt x="19" y="57"/>
                    </a:lnTo>
                    <a:lnTo>
                      <a:pt x="26" y="67"/>
                    </a:lnTo>
                    <a:lnTo>
                      <a:pt x="29" y="74"/>
                    </a:lnTo>
                    <a:lnTo>
                      <a:pt x="36" y="79"/>
                    </a:lnTo>
                    <a:lnTo>
                      <a:pt x="41" y="82"/>
                    </a:lnTo>
                    <a:lnTo>
                      <a:pt x="44" y="89"/>
                    </a:lnTo>
                    <a:lnTo>
                      <a:pt x="51" y="92"/>
                    </a:lnTo>
                    <a:lnTo>
                      <a:pt x="54" y="92"/>
                    </a:lnTo>
                    <a:lnTo>
                      <a:pt x="61" y="96"/>
                    </a:lnTo>
                    <a:lnTo>
                      <a:pt x="64" y="96"/>
                    </a:lnTo>
                    <a:lnTo>
                      <a:pt x="68" y="9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4" name="Freeform 1947">
                <a:extLst>
                  <a:ext uri="{FF2B5EF4-FFF2-40B4-BE49-F238E27FC236}">
                    <a16:creationId xmlns:a16="http://schemas.microsoft.com/office/drawing/2014/main" id="{625BE3CC-A319-40BE-8E36-C7E2D268132B}"/>
                  </a:ext>
                </a:extLst>
              </p:cNvPr>
              <p:cNvSpPr>
                <a:spLocks noEditPoints="1"/>
              </p:cNvSpPr>
              <p:nvPr/>
            </p:nvSpPr>
            <p:spPr bwMode="auto">
              <a:xfrm>
                <a:off x="2506" y="1112"/>
                <a:ext cx="1151" cy="1989"/>
              </a:xfrm>
              <a:custGeom>
                <a:avLst/>
                <a:gdLst>
                  <a:gd name="T0" fmla="*/ 287 w 4601"/>
                  <a:gd name="T1" fmla="*/ 497 h 7955"/>
                  <a:gd name="T2" fmla="*/ 286 w 4601"/>
                  <a:gd name="T3" fmla="*/ 242 h 7955"/>
                  <a:gd name="T4" fmla="*/ 288 w 4601"/>
                  <a:gd name="T5" fmla="*/ 242 h 7955"/>
                  <a:gd name="T6" fmla="*/ 288 w 4601"/>
                  <a:gd name="T7" fmla="*/ 497 h 7955"/>
                  <a:gd name="T8" fmla="*/ 287 w 4601"/>
                  <a:gd name="T9" fmla="*/ 497 h 7955"/>
                  <a:gd name="T10" fmla="*/ 287 w 4601"/>
                  <a:gd name="T11" fmla="*/ 242 h 7955"/>
                  <a:gd name="T12" fmla="*/ 288 w 4601"/>
                  <a:gd name="T13" fmla="*/ 242 h 7955"/>
                  <a:gd name="T14" fmla="*/ 288 w 4601"/>
                  <a:gd name="T15" fmla="*/ 242 h 7955"/>
                  <a:gd name="T16" fmla="*/ 287 w 4601"/>
                  <a:gd name="T17" fmla="*/ 242 h 7955"/>
                  <a:gd name="T18" fmla="*/ 287 w 4601"/>
                  <a:gd name="T19" fmla="*/ 242 h 7955"/>
                  <a:gd name="T20" fmla="*/ 287 w 4601"/>
                  <a:gd name="T21" fmla="*/ 243 h 7955"/>
                  <a:gd name="T22" fmla="*/ 6 w 4601"/>
                  <a:gd name="T23" fmla="*/ 1 h 7955"/>
                  <a:gd name="T24" fmla="*/ 7 w 4601"/>
                  <a:gd name="T25" fmla="*/ 0 h 7955"/>
                  <a:gd name="T26" fmla="*/ 287 w 4601"/>
                  <a:gd name="T27" fmla="*/ 242 h 7955"/>
                  <a:gd name="T28" fmla="*/ 287 w 4601"/>
                  <a:gd name="T29" fmla="*/ 243 h 7955"/>
                  <a:gd name="T30" fmla="*/ 6 w 4601"/>
                  <a:gd name="T31" fmla="*/ 0 h 7955"/>
                  <a:gd name="T32" fmla="*/ 6 w 4601"/>
                  <a:gd name="T33" fmla="*/ 0 h 7955"/>
                  <a:gd name="T34" fmla="*/ 7 w 4601"/>
                  <a:gd name="T35" fmla="*/ 0 h 7955"/>
                  <a:gd name="T36" fmla="*/ 6 w 4601"/>
                  <a:gd name="T37" fmla="*/ 1 h 7955"/>
                  <a:gd name="T38" fmla="*/ 6 w 4601"/>
                  <a:gd name="T39" fmla="*/ 0 h 7955"/>
                  <a:gd name="T40" fmla="*/ 7 w 4601"/>
                  <a:gd name="T41" fmla="*/ 1 h 7955"/>
                  <a:gd name="T42" fmla="*/ 1 w 4601"/>
                  <a:gd name="T43" fmla="*/ 5 h 7955"/>
                  <a:gd name="T44" fmla="*/ 0 w 4601"/>
                  <a:gd name="T45" fmla="*/ 4 h 7955"/>
                  <a:gd name="T46" fmla="*/ 6 w 4601"/>
                  <a:gd name="T47" fmla="*/ 0 h 7955"/>
                  <a:gd name="T48" fmla="*/ 7 w 4601"/>
                  <a:gd name="T49" fmla="*/ 1 h 795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601"/>
                  <a:gd name="T76" fmla="*/ 0 h 7955"/>
                  <a:gd name="T77" fmla="*/ 4601 w 4601"/>
                  <a:gd name="T78" fmla="*/ 7955 h 795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601" h="7955">
                    <a:moveTo>
                      <a:pt x="4582" y="7955"/>
                    </a:moveTo>
                    <a:lnTo>
                      <a:pt x="4579" y="3877"/>
                    </a:lnTo>
                    <a:lnTo>
                      <a:pt x="4597" y="3877"/>
                    </a:lnTo>
                    <a:lnTo>
                      <a:pt x="4601" y="7955"/>
                    </a:lnTo>
                    <a:lnTo>
                      <a:pt x="4582" y="7955"/>
                    </a:lnTo>
                    <a:close/>
                    <a:moveTo>
                      <a:pt x="4594" y="3870"/>
                    </a:moveTo>
                    <a:lnTo>
                      <a:pt x="4597" y="3872"/>
                    </a:lnTo>
                    <a:lnTo>
                      <a:pt x="4597" y="3877"/>
                    </a:lnTo>
                    <a:lnTo>
                      <a:pt x="4589" y="3877"/>
                    </a:lnTo>
                    <a:lnTo>
                      <a:pt x="4594" y="3870"/>
                    </a:lnTo>
                    <a:close/>
                    <a:moveTo>
                      <a:pt x="4582" y="3884"/>
                    </a:moveTo>
                    <a:lnTo>
                      <a:pt x="91" y="19"/>
                    </a:lnTo>
                    <a:lnTo>
                      <a:pt x="104" y="4"/>
                    </a:lnTo>
                    <a:lnTo>
                      <a:pt x="4594" y="3870"/>
                    </a:lnTo>
                    <a:lnTo>
                      <a:pt x="4582" y="3884"/>
                    </a:lnTo>
                    <a:close/>
                    <a:moveTo>
                      <a:pt x="93" y="4"/>
                    </a:moveTo>
                    <a:lnTo>
                      <a:pt x="98" y="0"/>
                    </a:lnTo>
                    <a:lnTo>
                      <a:pt x="104" y="4"/>
                    </a:lnTo>
                    <a:lnTo>
                      <a:pt x="97" y="12"/>
                    </a:lnTo>
                    <a:lnTo>
                      <a:pt x="93" y="4"/>
                    </a:lnTo>
                    <a:close/>
                    <a:moveTo>
                      <a:pt x="102" y="20"/>
                    </a:moveTo>
                    <a:lnTo>
                      <a:pt x="10" y="77"/>
                    </a:lnTo>
                    <a:lnTo>
                      <a:pt x="0" y="60"/>
                    </a:lnTo>
                    <a:lnTo>
                      <a:pt x="93" y="4"/>
                    </a:lnTo>
                    <a:lnTo>
                      <a:pt x="102"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5" name="Freeform 1948">
                <a:extLst>
                  <a:ext uri="{FF2B5EF4-FFF2-40B4-BE49-F238E27FC236}">
                    <a16:creationId xmlns:a16="http://schemas.microsoft.com/office/drawing/2014/main" id="{9091056E-091C-49B6-82CF-77382381621A}"/>
                  </a:ext>
                </a:extLst>
              </p:cNvPr>
              <p:cNvSpPr>
                <a:spLocks/>
              </p:cNvSpPr>
              <p:nvPr/>
            </p:nvSpPr>
            <p:spPr bwMode="auto">
              <a:xfrm>
                <a:off x="1965" y="2440"/>
                <a:ext cx="65" cy="98"/>
              </a:xfrm>
              <a:custGeom>
                <a:avLst/>
                <a:gdLst>
                  <a:gd name="T0" fmla="*/ 16 w 260"/>
                  <a:gd name="T1" fmla="*/ 24 h 392"/>
                  <a:gd name="T2" fmla="*/ 16 w 260"/>
                  <a:gd name="T3" fmla="*/ 24 h 392"/>
                  <a:gd name="T4" fmla="*/ 16 w 260"/>
                  <a:gd name="T5" fmla="*/ 23 h 392"/>
                  <a:gd name="T6" fmla="*/ 16 w 260"/>
                  <a:gd name="T7" fmla="*/ 22 h 392"/>
                  <a:gd name="T8" fmla="*/ 16 w 260"/>
                  <a:gd name="T9" fmla="*/ 21 h 392"/>
                  <a:gd name="T10" fmla="*/ 16 w 260"/>
                  <a:gd name="T11" fmla="*/ 20 h 392"/>
                  <a:gd name="T12" fmla="*/ 15 w 260"/>
                  <a:gd name="T13" fmla="*/ 18 h 392"/>
                  <a:gd name="T14" fmla="*/ 14 w 260"/>
                  <a:gd name="T15" fmla="*/ 16 h 392"/>
                  <a:gd name="T16" fmla="*/ 13 w 260"/>
                  <a:gd name="T17" fmla="*/ 14 h 392"/>
                  <a:gd name="T18" fmla="*/ 12 w 260"/>
                  <a:gd name="T19" fmla="*/ 12 h 392"/>
                  <a:gd name="T20" fmla="*/ 10 w 260"/>
                  <a:gd name="T21" fmla="*/ 10 h 392"/>
                  <a:gd name="T22" fmla="*/ 9 w 260"/>
                  <a:gd name="T23" fmla="*/ 7 h 392"/>
                  <a:gd name="T24" fmla="*/ 8 w 260"/>
                  <a:gd name="T25" fmla="*/ 5 h 392"/>
                  <a:gd name="T26" fmla="*/ 6 w 260"/>
                  <a:gd name="T27" fmla="*/ 4 h 392"/>
                  <a:gd name="T28" fmla="*/ 5 w 260"/>
                  <a:gd name="T29" fmla="*/ 3 h 392"/>
                  <a:gd name="T30" fmla="*/ 4 w 260"/>
                  <a:gd name="T31" fmla="*/ 2 h 392"/>
                  <a:gd name="T32" fmla="*/ 3 w 260"/>
                  <a:gd name="T33" fmla="*/ 1 h 392"/>
                  <a:gd name="T34" fmla="*/ 3 w 260"/>
                  <a:gd name="T35" fmla="*/ 0 h 392"/>
                  <a:gd name="T36" fmla="*/ 2 w 260"/>
                  <a:gd name="T37" fmla="*/ 0 h 392"/>
                  <a:gd name="T38" fmla="*/ 1 w 260"/>
                  <a:gd name="T39" fmla="*/ 0 h 392"/>
                  <a:gd name="T40" fmla="*/ 1 w 260"/>
                  <a:gd name="T41" fmla="*/ 0 h 392"/>
                  <a:gd name="T42" fmla="*/ 0 w 260"/>
                  <a:gd name="T43" fmla="*/ 1 h 392"/>
                  <a:gd name="T44" fmla="*/ 0 w 260"/>
                  <a:gd name="T45" fmla="*/ 1 h 392"/>
                  <a:gd name="T46" fmla="*/ 0 w 260"/>
                  <a:gd name="T47" fmla="*/ 2 h 392"/>
                  <a:gd name="T48" fmla="*/ 0 w 260"/>
                  <a:gd name="T49" fmla="*/ 3 h 392"/>
                  <a:gd name="T50" fmla="*/ 1 w 260"/>
                  <a:gd name="T51" fmla="*/ 4 h 392"/>
                  <a:gd name="T52" fmla="*/ 1 w 260"/>
                  <a:gd name="T53" fmla="*/ 5 h 392"/>
                  <a:gd name="T54" fmla="*/ 2 w 260"/>
                  <a:gd name="T55" fmla="*/ 6 h 392"/>
                  <a:gd name="T56" fmla="*/ 3 w 260"/>
                  <a:gd name="T57" fmla="*/ 8 h 392"/>
                  <a:gd name="T58" fmla="*/ 4 w 260"/>
                  <a:gd name="T59" fmla="*/ 10 h 392"/>
                  <a:gd name="T60" fmla="*/ 6 w 260"/>
                  <a:gd name="T61" fmla="*/ 12 h 392"/>
                  <a:gd name="T62" fmla="*/ 7 w 260"/>
                  <a:gd name="T63" fmla="*/ 14 h 392"/>
                  <a:gd name="T64" fmla="*/ 8 w 260"/>
                  <a:gd name="T65" fmla="*/ 16 h 392"/>
                  <a:gd name="T66" fmla="*/ 10 w 260"/>
                  <a:gd name="T67" fmla="*/ 18 h 392"/>
                  <a:gd name="T68" fmla="*/ 11 w 260"/>
                  <a:gd name="T69" fmla="*/ 20 h 392"/>
                  <a:gd name="T70" fmla="*/ 12 w 260"/>
                  <a:gd name="T71" fmla="*/ 22 h 392"/>
                  <a:gd name="T72" fmla="*/ 13 w 260"/>
                  <a:gd name="T73" fmla="*/ 23 h 392"/>
                  <a:gd name="T74" fmla="*/ 14 w 260"/>
                  <a:gd name="T75" fmla="*/ 24 h 392"/>
                  <a:gd name="T76" fmla="*/ 14 w 260"/>
                  <a:gd name="T77" fmla="*/ 24 h 392"/>
                  <a:gd name="T78" fmla="*/ 15 w 260"/>
                  <a:gd name="T79" fmla="*/ 25 h 392"/>
                  <a:gd name="T80" fmla="*/ 16 w 260"/>
                  <a:gd name="T81" fmla="*/ 24 h 3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0"/>
                  <a:gd name="T124" fmla="*/ 0 h 392"/>
                  <a:gd name="T125" fmla="*/ 260 w 260"/>
                  <a:gd name="T126" fmla="*/ 392 h 3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0" h="392">
                    <a:moveTo>
                      <a:pt x="254" y="388"/>
                    </a:moveTo>
                    <a:lnTo>
                      <a:pt x="258" y="382"/>
                    </a:lnTo>
                    <a:lnTo>
                      <a:pt x="260" y="369"/>
                    </a:lnTo>
                    <a:lnTo>
                      <a:pt x="258" y="353"/>
                    </a:lnTo>
                    <a:lnTo>
                      <a:pt x="254" y="334"/>
                    </a:lnTo>
                    <a:lnTo>
                      <a:pt x="248" y="312"/>
                    </a:lnTo>
                    <a:lnTo>
                      <a:pt x="234" y="283"/>
                    </a:lnTo>
                    <a:lnTo>
                      <a:pt x="222" y="255"/>
                    </a:lnTo>
                    <a:lnTo>
                      <a:pt x="204" y="220"/>
                    </a:lnTo>
                    <a:lnTo>
                      <a:pt x="184" y="185"/>
                    </a:lnTo>
                    <a:lnTo>
                      <a:pt x="162" y="150"/>
                    </a:lnTo>
                    <a:lnTo>
                      <a:pt x="140" y="115"/>
                    </a:lnTo>
                    <a:lnTo>
                      <a:pt x="121" y="83"/>
                    </a:lnTo>
                    <a:lnTo>
                      <a:pt x="101" y="57"/>
                    </a:lnTo>
                    <a:lnTo>
                      <a:pt x="82" y="39"/>
                    </a:lnTo>
                    <a:lnTo>
                      <a:pt x="67" y="22"/>
                    </a:lnTo>
                    <a:lnTo>
                      <a:pt x="50" y="10"/>
                    </a:lnTo>
                    <a:lnTo>
                      <a:pt x="38" y="3"/>
                    </a:lnTo>
                    <a:lnTo>
                      <a:pt x="25" y="0"/>
                    </a:lnTo>
                    <a:lnTo>
                      <a:pt x="15" y="0"/>
                    </a:lnTo>
                    <a:lnTo>
                      <a:pt x="6" y="3"/>
                    </a:lnTo>
                    <a:lnTo>
                      <a:pt x="3" y="10"/>
                    </a:lnTo>
                    <a:lnTo>
                      <a:pt x="0" y="17"/>
                    </a:lnTo>
                    <a:lnTo>
                      <a:pt x="0" y="25"/>
                    </a:lnTo>
                    <a:lnTo>
                      <a:pt x="3" y="39"/>
                    </a:lnTo>
                    <a:lnTo>
                      <a:pt x="10" y="54"/>
                    </a:lnTo>
                    <a:lnTo>
                      <a:pt x="18" y="74"/>
                    </a:lnTo>
                    <a:lnTo>
                      <a:pt x="32" y="99"/>
                    </a:lnTo>
                    <a:lnTo>
                      <a:pt x="44" y="125"/>
                    </a:lnTo>
                    <a:lnTo>
                      <a:pt x="64" y="157"/>
                    </a:lnTo>
                    <a:lnTo>
                      <a:pt x="86" y="191"/>
                    </a:lnTo>
                    <a:lnTo>
                      <a:pt x="108" y="226"/>
                    </a:lnTo>
                    <a:lnTo>
                      <a:pt x="130" y="261"/>
                    </a:lnTo>
                    <a:lnTo>
                      <a:pt x="150" y="293"/>
                    </a:lnTo>
                    <a:lnTo>
                      <a:pt x="168" y="321"/>
                    </a:lnTo>
                    <a:lnTo>
                      <a:pt x="184" y="344"/>
                    </a:lnTo>
                    <a:lnTo>
                      <a:pt x="204" y="363"/>
                    </a:lnTo>
                    <a:lnTo>
                      <a:pt x="216" y="378"/>
                    </a:lnTo>
                    <a:lnTo>
                      <a:pt x="229" y="388"/>
                    </a:lnTo>
                    <a:lnTo>
                      <a:pt x="241" y="392"/>
                    </a:lnTo>
                    <a:lnTo>
                      <a:pt x="254" y="388"/>
                    </a:lnTo>
                    <a:close/>
                  </a:path>
                </a:pathLst>
              </a:custGeom>
              <a:solidFill>
                <a:srgbClr val="785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6" name="Freeform 1949">
                <a:extLst>
                  <a:ext uri="{FF2B5EF4-FFF2-40B4-BE49-F238E27FC236}">
                    <a16:creationId xmlns:a16="http://schemas.microsoft.com/office/drawing/2014/main" id="{6D8349A2-2322-4A5A-ACA1-A0415BC6FB5F}"/>
                  </a:ext>
                </a:extLst>
              </p:cNvPr>
              <p:cNvSpPr>
                <a:spLocks/>
              </p:cNvSpPr>
              <p:nvPr/>
            </p:nvSpPr>
            <p:spPr bwMode="auto">
              <a:xfrm>
                <a:off x="1965" y="2440"/>
                <a:ext cx="65" cy="98"/>
              </a:xfrm>
              <a:custGeom>
                <a:avLst/>
                <a:gdLst>
                  <a:gd name="T0" fmla="*/ 16 w 260"/>
                  <a:gd name="T1" fmla="*/ 24 h 392"/>
                  <a:gd name="T2" fmla="*/ 16 w 260"/>
                  <a:gd name="T3" fmla="*/ 24 h 392"/>
                  <a:gd name="T4" fmla="*/ 16 w 260"/>
                  <a:gd name="T5" fmla="*/ 23 h 392"/>
                  <a:gd name="T6" fmla="*/ 16 w 260"/>
                  <a:gd name="T7" fmla="*/ 22 h 392"/>
                  <a:gd name="T8" fmla="*/ 16 w 260"/>
                  <a:gd name="T9" fmla="*/ 21 h 392"/>
                  <a:gd name="T10" fmla="*/ 16 w 260"/>
                  <a:gd name="T11" fmla="*/ 20 h 392"/>
                  <a:gd name="T12" fmla="*/ 15 w 260"/>
                  <a:gd name="T13" fmla="*/ 18 h 392"/>
                  <a:gd name="T14" fmla="*/ 14 w 260"/>
                  <a:gd name="T15" fmla="*/ 16 h 392"/>
                  <a:gd name="T16" fmla="*/ 13 w 260"/>
                  <a:gd name="T17" fmla="*/ 14 h 392"/>
                  <a:gd name="T18" fmla="*/ 12 w 260"/>
                  <a:gd name="T19" fmla="*/ 12 h 392"/>
                  <a:gd name="T20" fmla="*/ 10 w 260"/>
                  <a:gd name="T21" fmla="*/ 10 h 392"/>
                  <a:gd name="T22" fmla="*/ 9 w 260"/>
                  <a:gd name="T23" fmla="*/ 7 h 392"/>
                  <a:gd name="T24" fmla="*/ 8 w 260"/>
                  <a:gd name="T25" fmla="*/ 5 h 392"/>
                  <a:gd name="T26" fmla="*/ 6 w 260"/>
                  <a:gd name="T27" fmla="*/ 4 h 392"/>
                  <a:gd name="T28" fmla="*/ 5 w 260"/>
                  <a:gd name="T29" fmla="*/ 3 h 392"/>
                  <a:gd name="T30" fmla="*/ 4 w 260"/>
                  <a:gd name="T31" fmla="*/ 2 h 392"/>
                  <a:gd name="T32" fmla="*/ 3 w 260"/>
                  <a:gd name="T33" fmla="*/ 1 h 392"/>
                  <a:gd name="T34" fmla="*/ 3 w 260"/>
                  <a:gd name="T35" fmla="*/ 0 h 392"/>
                  <a:gd name="T36" fmla="*/ 2 w 260"/>
                  <a:gd name="T37" fmla="*/ 0 h 392"/>
                  <a:gd name="T38" fmla="*/ 1 w 260"/>
                  <a:gd name="T39" fmla="*/ 0 h 392"/>
                  <a:gd name="T40" fmla="*/ 1 w 260"/>
                  <a:gd name="T41" fmla="*/ 0 h 392"/>
                  <a:gd name="T42" fmla="*/ 0 w 260"/>
                  <a:gd name="T43" fmla="*/ 1 h 392"/>
                  <a:gd name="T44" fmla="*/ 0 w 260"/>
                  <a:gd name="T45" fmla="*/ 1 h 392"/>
                  <a:gd name="T46" fmla="*/ 0 w 260"/>
                  <a:gd name="T47" fmla="*/ 2 h 392"/>
                  <a:gd name="T48" fmla="*/ 0 w 260"/>
                  <a:gd name="T49" fmla="*/ 3 h 392"/>
                  <a:gd name="T50" fmla="*/ 1 w 260"/>
                  <a:gd name="T51" fmla="*/ 4 h 392"/>
                  <a:gd name="T52" fmla="*/ 1 w 260"/>
                  <a:gd name="T53" fmla="*/ 5 h 392"/>
                  <a:gd name="T54" fmla="*/ 2 w 260"/>
                  <a:gd name="T55" fmla="*/ 6 h 392"/>
                  <a:gd name="T56" fmla="*/ 3 w 260"/>
                  <a:gd name="T57" fmla="*/ 8 h 392"/>
                  <a:gd name="T58" fmla="*/ 4 w 260"/>
                  <a:gd name="T59" fmla="*/ 10 h 392"/>
                  <a:gd name="T60" fmla="*/ 6 w 260"/>
                  <a:gd name="T61" fmla="*/ 12 h 392"/>
                  <a:gd name="T62" fmla="*/ 7 w 260"/>
                  <a:gd name="T63" fmla="*/ 14 h 392"/>
                  <a:gd name="T64" fmla="*/ 8 w 260"/>
                  <a:gd name="T65" fmla="*/ 16 h 392"/>
                  <a:gd name="T66" fmla="*/ 10 w 260"/>
                  <a:gd name="T67" fmla="*/ 18 h 392"/>
                  <a:gd name="T68" fmla="*/ 11 w 260"/>
                  <a:gd name="T69" fmla="*/ 20 h 392"/>
                  <a:gd name="T70" fmla="*/ 12 w 260"/>
                  <a:gd name="T71" fmla="*/ 22 h 392"/>
                  <a:gd name="T72" fmla="*/ 13 w 260"/>
                  <a:gd name="T73" fmla="*/ 23 h 392"/>
                  <a:gd name="T74" fmla="*/ 14 w 260"/>
                  <a:gd name="T75" fmla="*/ 24 h 392"/>
                  <a:gd name="T76" fmla="*/ 14 w 260"/>
                  <a:gd name="T77" fmla="*/ 24 h 392"/>
                  <a:gd name="T78" fmla="*/ 15 w 260"/>
                  <a:gd name="T79" fmla="*/ 25 h 392"/>
                  <a:gd name="T80" fmla="*/ 16 w 260"/>
                  <a:gd name="T81" fmla="*/ 24 h 3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60"/>
                  <a:gd name="T124" fmla="*/ 0 h 392"/>
                  <a:gd name="T125" fmla="*/ 260 w 260"/>
                  <a:gd name="T126" fmla="*/ 392 h 3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60" h="392">
                    <a:moveTo>
                      <a:pt x="254" y="388"/>
                    </a:moveTo>
                    <a:lnTo>
                      <a:pt x="258" y="382"/>
                    </a:lnTo>
                    <a:lnTo>
                      <a:pt x="260" y="369"/>
                    </a:lnTo>
                    <a:lnTo>
                      <a:pt x="258" y="353"/>
                    </a:lnTo>
                    <a:lnTo>
                      <a:pt x="254" y="334"/>
                    </a:lnTo>
                    <a:lnTo>
                      <a:pt x="248" y="312"/>
                    </a:lnTo>
                    <a:lnTo>
                      <a:pt x="234" y="283"/>
                    </a:lnTo>
                    <a:lnTo>
                      <a:pt x="222" y="255"/>
                    </a:lnTo>
                    <a:lnTo>
                      <a:pt x="204" y="220"/>
                    </a:lnTo>
                    <a:lnTo>
                      <a:pt x="184" y="185"/>
                    </a:lnTo>
                    <a:lnTo>
                      <a:pt x="162" y="150"/>
                    </a:lnTo>
                    <a:lnTo>
                      <a:pt x="140" y="115"/>
                    </a:lnTo>
                    <a:lnTo>
                      <a:pt x="121" y="83"/>
                    </a:lnTo>
                    <a:lnTo>
                      <a:pt x="101" y="57"/>
                    </a:lnTo>
                    <a:lnTo>
                      <a:pt x="82" y="39"/>
                    </a:lnTo>
                    <a:lnTo>
                      <a:pt x="67" y="22"/>
                    </a:lnTo>
                    <a:lnTo>
                      <a:pt x="50" y="10"/>
                    </a:lnTo>
                    <a:lnTo>
                      <a:pt x="38" y="3"/>
                    </a:lnTo>
                    <a:lnTo>
                      <a:pt x="25" y="0"/>
                    </a:lnTo>
                    <a:lnTo>
                      <a:pt x="15" y="0"/>
                    </a:lnTo>
                    <a:lnTo>
                      <a:pt x="6" y="3"/>
                    </a:lnTo>
                    <a:lnTo>
                      <a:pt x="3" y="10"/>
                    </a:lnTo>
                    <a:lnTo>
                      <a:pt x="0" y="17"/>
                    </a:lnTo>
                    <a:lnTo>
                      <a:pt x="0" y="25"/>
                    </a:lnTo>
                    <a:lnTo>
                      <a:pt x="3" y="39"/>
                    </a:lnTo>
                    <a:lnTo>
                      <a:pt x="10" y="54"/>
                    </a:lnTo>
                    <a:lnTo>
                      <a:pt x="18" y="74"/>
                    </a:lnTo>
                    <a:lnTo>
                      <a:pt x="32" y="99"/>
                    </a:lnTo>
                    <a:lnTo>
                      <a:pt x="44" y="125"/>
                    </a:lnTo>
                    <a:lnTo>
                      <a:pt x="64" y="157"/>
                    </a:lnTo>
                    <a:lnTo>
                      <a:pt x="86" y="191"/>
                    </a:lnTo>
                    <a:lnTo>
                      <a:pt x="108" y="226"/>
                    </a:lnTo>
                    <a:lnTo>
                      <a:pt x="130" y="261"/>
                    </a:lnTo>
                    <a:lnTo>
                      <a:pt x="150" y="293"/>
                    </a:lnTo>
                    <a:lnTo>
                      <a:pt x="168" y="321"/>
                    </a:lnTo>
                    <a:lnTo>
                      <a:pt x="184" y="344"/>
                    </a:lnTo>
                    <a:lnTo>
                      <a:pt x="204" y="363"/>
                    </a:lnTo>
                    <a:lnTo>
                      <a:pt x="216" y="378"/>
                    </a:lnTo>
                    <a:lnTo>
                      <a:pt x="229" y="388"/>
                    </a:lnTo>
                    <a:lnTo>
                      <a:pt x="241" y="392"/>
                    </a:lnTo>
                    <a:lnTo>
                      <a:pt x="254" y="388"/>
                    </a:lnTo>
                  </a:path>
                </a:pathLst>
              </a:custGeom>
              <a:noFill/>
              <a:ln w="0">
                <a:solidFill>
                  <a:srgbClr val="58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7" name="Freeform 1950">
                <a:extLst>
                  <a:ext uri="{FF2B5EF4-FFF2-40B4-BE49-F238E27FC236}">
                    <a16:creationId xmlns:a16="http://schemas.microsoft.com/office/drawing/2014/main" id="{10EBB266-DF56-4565-83FB-3B83F476CF31}"/>
                  </a:ext>
                </a:extLst>
              </p:cNvPr>
              <p:cNvSpPr>
                <a:spLocks/>
              </p:cNvSpPr>
              <p:nvPr/>
            </p:nvSpPr>
            <p:spPr bwMode="auto">
              <a:xfrm>
                <a:off x="2196" y="2777"/>
                <a:ext cx="36" cy="33"/>
              </a:xfrm>
              <a:custGeom>
                <a:avLst/>
                <a:gdLst>
                  <a:gd name="T0" fmla="*/ 9 w 143"/>
                  <a:gd name="T1" fmla="*/ 5 h 133"/>
                  <a:gd name="T2" fmla="*/ 9 w 143"/>
                  <a:gd name="T3" fmla="*/ 5 h 133"/>
                  <a:gd name="T4" fmla="*/ 8 w 143"/>
                  <a:gd name="T5" fmla="*/ 4 h 133"/>
                  <a:gd name="T6" fmla="*/ 8 w 143"/>
                  <a:gd name="T7" fmla="*/ 4 h 133"/>
                  <a:gd name="T8" fmla="*/ 7 w 143"/>
                  <a:gd name="T9" fmla="*/ 3 h 133"/>
                  <a:gd name="T10" fmla="*/ 6 w 143"/>
                  <a:gd name="T11" fmla="*/ 2 h 133"/>
                  <a:gd name="T12" fmla="*/ 5 w 143"/>
                  <a:gd name="T13" fmla="*/ 1 h 133"/>
                  <a:gd name="T14" fmla="*/ 4 w 143"/>
                  <a:gd name="T15" fmla="*/ 0 h 133"/>
                  <a:gd name="T16" fmla="*/ 3 w 143"/>
                  <a:gd name="T17" fmla="*/ 0 h 133"/>
                  <a:gd name="T18" fmla="*/ 2 w 143"/>
                  <a:gd name="T19" fmla="*/ 0 h 133"/>
                  <a:gd name="T20" fmla="*/ 1 w 143"/>
                  <a:gd name="T21" fmla="*/ 0 h 133"/>
                  <a:gd name="T22" fmla="*/ 0 w 143"/>
                  <a:gd name="T23" fmla="*/ 0 h 133"/>
                  <a:gd name="T24" fmla="*/ 0 w 143"/>
                  <a:gd name="T25" fmla="*/ 1 h 133"/>
                  <a:gd name="T26" fmla="*/ 0 w 143"/>
                  <a:gd name="T27" fmla="*/ 2 h 133"/>
                  <a:gd name="T28" fmla="*/ 1 w 143"/>
                  <a:gd name="T29" fmla="*/ 3 h 133"/>
                  <a:gd name="T30" fmla="*/ 1 w 143"/>
                  <a:gd name="T31" fmla="*/ 5 h 133"/>
                  <a:gd name="T32" fmla="*/ 2 w 143"/>
                  <a:gd name="T33" fmla="*/ 6 h 133"/>
                  <a:gd name="T34" fmla="*/ 2 w 143"/>
                  <a:gd name="T35" fmla="*/ 7 h 133"/>
                  <a:gd name="T36" fmla="*/ 2 w 143"/>
                  <a:gd name="T37" fmla="*/ 7 h 133"/>
                  <a:gd name="T38" fmla="*/ 3 w 143"/>
                  <a:gd name="T39" fmla="*/ 8 h 133"/>
                  <a:gd name="T40" fmla="*/ 3 w 143"/>
                  <a:gd name="T41" fmla="*/ 8 h 133"/>
                  <a:gd name="T42" fmla="*/ 9 w 143"/>
                  <a:gd name="T43" fmla="*/ 5 h 1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3"/>
                  <a:gd name="T67" fmla="*/ 0 h 133"/>
                  <a:gd name="T68" fmla="*/ 143 w 143"/>
                  <a:gd name="T69" fmla="*/ 133 h 1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3" h="133">
                    <a:moveTo>
                      <a:pt x="143" y="85"/>
                    </a:moveTo>
                    <a:lnTo>
                      <a:pt x="140" y="82"/>
                    </a:lnTo>
                    <a:lnTo>
                      <a:pt x="133" y="72"/>
                    </a:lnTo>
                    <a:lnTo>
                      <a:pt x="123" y="62"/>
                    </a:lnTo>
                    <a:lnTo>
                      <a:pt x="108" y="47"/>
                    </a:lnTo>
                    <a:lnTo>
                      <a:pt x="91" y="34"/>
                    </a:lnTo>
                    <a:lnTo>
                      <a:pt x="76" y="22"/>
                    </a:lnTo>
                    <a:lnTo>
                      <a:pt x="60" y="8"/>
                    </a:lnTo>
                    <a:lnTo>
                      <a:pt x="40" y="2"/>
                    </a:lnTo>
                    <a:lnTo>
                      <a:pt x="25" y="0"/>
                    </a:lnTo>
                    <a:lnTo>
                      <a:pt x="12" y="0"/>
                    </a:lnTo>
                    <a:lnTo>
                      <a:pt x="3" y="8"/>
                    </a:lnTo>
                    <a:lnTo>
                      <a:pt x="0" y="22"/>
                    </a:lnTo>
                    <a:lnTo>
                      <a:pt x="0" y="37"/>
                    </a:lnTo>
                    <a:lnTo>
                      <a:pt x="6" y="56"/>
                    </a:lnTo>
                    <a:lnTo>
                      <a:pt x="12" y="76"/>
                    </a:lnTo>
                    <a:lnTo>
                      <a:pt x="22" y="91"/>
                    </a:lnTo>
                    <a:lnTo>
                      <a:pt x="32" y="108"/>
                    </a:lnTo>
                    <a:lnTo>
                      <a:pt x="37" y="120"/>
                    </a:lnTo>
                    <a:lnTo>
                      <a:pt x="44" y="130"/>
                    </a:lnTo>
                    <a:lnTo>
                      <a:pt x="47" y="133"/>
                    </a:lnTo>
                    <a:lnTo>
                      <a:pt x="143" y="85"/>
                    </a:lnTo>
                    <a:close/>
                  </a:path>
                </a:pathLst>
              </a:custGeom>
              <a:solidFill>
                <a:srgbClr val="FFE4F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88" name="Freeform 1951">
                <a:extLst>
                  <a:ext uri="{FF2B5EF4-FFF2-40B4-BE49-F238E27FC236}">
                    <a16:creationId xmlns:a16="http://schemas.microsoft.com/office/drawing/2014/main" id="{5C79CB4A-D3C3-48CE-B51F-3037F0DE1B34}"/>
                  </a:ext>
                </a:extLst>
              </p:cNvPr>
              <p:cNvSpPr>
                <a:spLocks/>
              </p:cNvSpPr>
              <p:nvPr/>
            </p:nvSpPr>
            <p:spPr bwMode="auto">
              <a:xfrm>
                <a:off x="2196" y="2777"/>
                <a:ext cx="36" cy="33"/>
              </a:xfrm>
              <a:custGeom>
                <a:avLst/>
                <a:gdLst>
                  <a:gd name="T0" fmla="*/ 9 w 143"/>
                  <a:gd name="T1" fmla="*/ 5 h 133"/>
                  <a:gd name="T2" fmla="*/ 9 w 143"/>
                  <a:gd name="T3" fmla="*/ 5 h 133"/>
                  <a:gd name="T4" fmla="*/ 8 w 143"/>
                  <a:gd name="T5" fmla="*/ 4 h 133"/>
                  <a:gd name="T6" fmla="*/ 8 w 143"/>
                  <a:gd name="T7" fmla="*/ 4 h 133"/>
                  <a:gd name="T8" fmla="*/ 7 w 143"/>
                  <a:gd name="T9" fmla="*/ 3 h 133"/>
                  <a:gd name="T10" fmla="*/ 6 w 143"/>
                  <a:gd name="T11" fmla="*/ 2 h 133"/>
                  <a:gd name="T12" fmla="*/ 5 w 143"/>
                  <a:gd name="T13" fmla="*/ 1 h 133"/>
                  <a:gd name="T14" fmla="*/ 4 w 143"/>
                  <a:gd name="T15" fmla="*/ 0 h 133"/>
                  <a:gd name="T16" fmla="*/ 3 w 143"/>
                  <a:gd name="T17" fmla="*/ 0 h 133"/>
                  <a:gd name="T18" fmla="*/ 2 w 143"/>
                  <a:gd name="T19" fmla="*/ 0 h 133"/>
                  <a:gd name="T20" fmla="*/ 1 w 143"/>
                  <a:gd name="T21" fmla="*/ 0 h 133"/>
                  <a:gd name="T22" fmla="*/ 0 w 143"/>
                  <a:gd name="T23" fmla="*/ 0 h 133"/>
                  <a:gd name="T24" fmla="*/ 0 w 143"/>
                  <a:gd name="T25" fmla="*/ 1 h 133"/>
                  <a:gd name="T26" fmla="*/ 0 w 143"/>
                  <a:gd name="T27" fmla="*/ 2 h 133"/>
                  <a:gd name="T28" fmla="*/ 1 w 143"/>
                  <a:gd name="T29" fmla="*/ 3 h 133"/>
                  <a:gd name="T30" fmla="*/ 1 w 143"/>
                  <a:gd name="T31" fmla="*/ 5 h 133"/>
                  <a:gd name="T32" fmla="*/ 2 w 143"/>
                  <a:gd name="T33" fmla="*/ 6 h 133"/>
                  <a:gd name="T34" fmla="*/ 2 w 143"/>
                  <a:gd name="T35" fmla="*/ 7 h 133"/>
                  <a:gd name="T36" fmla="*/ 2 w 143"/>
                  <a:gd name="T37" fmla="*/ 7 h 133"/>
                  <a:gd name="T38" fmla="*/ 3 w 143"/>
                  <a:gd name="T39" fmla="*/ 8 h 133"/>
                  <a:gd name="T40" fmla="*/ 3 w 143"/>
                  <a:gd name="T41" fmla="*/ 8 h 133"/>
                  <a:gd name="T42" fmla="*/ 9 w 143"/>
                  <a:gd name="T43" fmla="*/ 5 h 13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43"/>
                  <a:gd name="T67" fmla="*/ 0 h 133"/>
                  <a:gd name="T68" fmla="*/ 143 w 143"/>
                  <a:gd name="T69" fmla="*/ 133 h 13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43" h="133">
                    <a:moveTo>
                      <a:pt x="143" y="85"/>
                    </a:moveTo>
                    <a:lnTo>
                      <a:pt x="140" y="82"/>
                    </a:lnTo>
                    <a:lnTo>
                      <a:pt x="133" y="72"/>
                    </a:lnTo>
                    <a:lnTo>
                      <a:pt x="123" y="62"/>
                    </a:lnTo>
                    <a:lnTo>
                      <a:pt x="108" y="47"/>
                    </a:lnTo>
                    <a:lnTo>
                      <a:pt x="91" y="34"/>
                    </a:lnTo>
                    <a:lnTo>
                      <a:pt x="76" y="22"/>
                    </a:lnTo>
                    <a:lnTo>
                      <a:pt x="60" y="8"/>
                    </a:lnTo>
                    <a:lnTo>
                      <a:pt x="40" y="2"/>
                    </a:lnTo>
                    <a:lnTo>
                      <a:pt x="25" y="0"/>
                    </a:lnTo>
                    <a:lnTo>
                      <a:pt x="12" y="0"/>
                    </a:lnTo>
                    <a:lnTo>
                      <a:pt x="3" y="8"/>
                    </a:lnTo>
                    <a:lnTo>
                      <a:pt x="0" y="22"/>
                    </a:lnTo>
                    <a:lnTo>
                      <a:pt x="0" y="37"/>
                    </a:lnTo>
                    <a:lnTo>
                      <a:pt x="6" y="56"/>
                    </a:lnTo>
                    <a:lnTo>
                      <a:pt x="12" y="76"/>
                    </a:lnTo>
                    <a:lnTo>
                      <a:pt x="22" y="91"/>
                    </a:lnTo>
                    <a:lnTo>
                      <a:pt x="32" y="108"/>
                    </a:lnTo>
                    <a:lnTo>
                      <a:pt x="37" y="120"/>
                    </a:lnTo>
                    <a:lnTo>
                      <a:pt x="44" y="130"/>
                    </a:lnTo>
                    <a:lnTo>
                      <a:pt x="47" y="133"/>
                    </a:lnTo>
                    <a:lnTo>
                      <a:pt x="143" y="8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089" name="Freeform 1952">
                <a:extLst>
                  <a:ext uri="{FF2B5EF4-FFF2-40B4-BE49-F238E27FC236}">
                    <a16:creationId xmlns:a16="http://schemas.microsoft.com/office/drawing/2014/main" id="{95CAD9FB-9C52-4CA8-8775-EB2101721EDF}"/>
                  </a:ext>
                </a:extLst>
              </p:cNvPr>
              <p:cNvSpPr>
                <a:spLocks noEditPoints="1"/>
              </p:cNvSpPr>
              <p:nvPr/>
            </p:nvSpPr>
            <p:spPr bwMode="auto">
              <a:xfrm>
                <a:off x="1649" y="1982"/>
                <a:ext cx="122" cy="153"/>
              </a:xfrm>
              <a:custGeom>
                <a:avLst/>
                <a:gdLst>
                  <a:gd name="T0" fmla="*/ 2 w 485"/>
                  <a:gd name="T1" fmla="*/ 7 h 609"/>
                  <a:gd name="T2" fmla="*/ 1 w 485"/>
                  <a:gd name="T3" fmla="*/ 7 h 609"/>
                  <a:gd name="T4" fmla="*/ 4 w 485"/>
                  <a:gd name="T5" fmla="*/ 9 h 609"/>
                  <a:gd name="T6" fmla="*/ 4 w 485"/>
                  <a:gd name="T7" fmla="*/ 12 h 609"/>
                  <a:gd name="T8" fmla="*/ 5 w 485"/>
                  <a:gd name="T9" fmla="*/ 11 h 609"/>
                  <a:gd name="T10" fmla="*/ 9 w 485"/>
                  <a:gd name="T11" fmla="*/ 18 h 609"/>
                  <a:gd name="T12" fmla="*/ 8 w 485"/>
                  <a:gd name="T13" fmla="*/ 18 h 609"/>
                  <a:gd name="T14" fmla="*/ 11 w 485"/>
                  <a:gd name="T15" fmla="*/ 21 h 609"/>
                  <a:gd name="T16" fmla="*/ 12 w 485"/>
                  <a:gd name="T17" fmla="*/ 24 h 609"/>
                  <a:gd name="T18" fmla="*/ 12 w 485"/>
                  <a:gd name="T19" fmla="*/ 24 h 609"/>
                  <a:gd name="T20" fmla="*/ 13 w 485"/>
                  <a:gd name="T21" fmla="*/ 27 h 609"/>
                  <a:gd name="T22" fmla="*/ 13 w 485"/>
                  <a:gd name="T23" fmla="*/ 27 h 609"/>
                  <a:gd name="T24" fmla="*/ 16 w 485"/>
                  <a:gd name="T25" fmla="*/ 29 h 609"/>
                  <a:gd name="T26" fmla="*/ 16 w 485"/>
                  <a:gd name="T27" fmla="*/ 31 h 609"/>
                  <a:gd name="T28" fmla="*/ 17 w 485"/>
                  <a:gd name="T29" fmla="*/ 30 h 609"/>
                  <a:gd name="T30" fmla="*/ 19 w 485"/>
                  <a:gd name="T31" fmla="*/ 34 h 609"/>
                  <a:gd name="T32" fmla="*/ 19 w 485"/>
                  <a:gd name="T33" fmla="*/ 34 h 609"/>
                  <a:gd name="T34" fmla="*/ 20 w 485"/>
                  <a:gd name="T35" fmla="*/ 36 h 609"/>
                  <a:gd name="T36" fmla="*/ 21 w 485"/>
                  <a:gd name="T37" fmla="*/ 37 h 609"/>
                  <a:gd name="T38" fmla="*/ 21 w 485"/>
                  <a:gd name="T39" fmla="*/ 37 h 609"/>
                  <a:gd name="T40" fmla="*/ 22 w 485"/>
                  <a:gd name="T41" fmla="*/ 38 h 609"/>
                  <a:gd name="T42" fmla="*/ 22 w 485"/>
                  <a:gd name="T43" fmla="*/ 38 h 609"/>
                  <a:gd name="T44" fmla="*/ 24 w 485"/>
                  <a:gd name="T45" fmla="*/ 37 h 609"/>
                  <a:gd name="T46" fmla="*/ 25 w 485"/>
                  <a:gd name="T47" fmla="*/ 38 h 609"/>
                  <a:gd name="T48" fmla="*/ 25 w 485"/>
                  <a:gd name="T49" fmla="*/ 37 h 609"/>
                  <a:gd name="T50" fmla="*/ 26 w 485"/>
                  <a:gd name="T51" fmla="*/ 37 h 609"/>
                  <a:gd name="T52" fmla="*/ 27 w 485"/>
                  <a:gd name="T53" fmla="*/ 37 h 609"/>
                  <a:gd name="T54" fmla="*/ 28 w 485"/>
                  <a:gd name="T55" fmla="*/ 37 h 609"/>
                  <a:gd name="T56" fmla="*/ 30 w 485"/>
                  <a:gd name="T57" fmla="*/ 36 h 609"/>
                  <a:gd name="T58" fmla="*/ 30 w 485"/>
                  <a:gd name="T59" fmla="*/ 36 h 609"/>
                  <a:gd name="T60" fmla="*/ 31 w 485"/>
                  <a:gd name="T61" fmla="*/ 34 h 609"/>
                  <a:gd name="T62" fmla="*/ 31 w 485"/>
                  <a:gd name="T63" fmla="*/ 34 h 609"/>
                  <a:gd name="T64" fmla="*/ 29 w 485"/>
                  <a:gd name="T65" fmla="*/ 32 h 609"/>
                  <a:gd name="T66" fmla="*/ 30 w 485"/>
                  <a:gd name="T67" fmla="*/ 30 h 609"/>
                  <a:gd name="T68" fmla="*/ 29 w 485"/>
                  <a:gd name="T69" fmla="*/ 31 h 609"/>
                  <a:gd name="T70" fmla="*/ 27 w 485"/>
                  <a:gd name="T71" fmla="*/ 27 h 609"/>
                  <a:gd name="T72" fmla="*/ 28 w 485"/>
                  <a:gd name="T73" fmla="*/ 26 h 609"/>
                  <a:gd name="T74" fmla="*/ 26 w 485"/>
                  <a:gd name="T75" fmla="*/ 25 h 609"/>
                  <a:gd name="T76" fmla="*/ 26 w 485"/>
                  <a:gd name="T77" fmla="*/ 23 h 609"/>
                  <a:gd name="T78" fmla="*/ 25 w 485"/>
                  <a:gd name="T79" fmla="*/ 23 h 609"/>
                  <a:gd name="T80" fmla="*/ 23 w 485"/>
                  <a:gd name="T81" fmla="*/ 20 h 609"/>
                  <a:gd name="T82" fmla="*/ 23 w 485"/>
                  <a:gd name="T83" fmla="*/ 20 h 609"/>
                  <a:gd name="T84" fmla="*/ 23 w 485"/>
                  <a:gd name="T85" fmla="*/ 18 h 609"/>
                  <a:gd name="T86" fmla="*/ 22 w 485"/>
                  <a:gd name="T87" fmla="*/ 17 h 609"/>
                  <a:gd name="T88" fmla="*/ 21 w 485"/>
                  <a:gd name="T89" fmla="*/ 17 h 609"/>
                  <a:gd name="T90" fmla="*/ 20 w 485"/>
                  <a:gd name="T91" fmla="*/ 14 h 609"/>
                  <a:gd name="T92" fmla="*/ 20 w 485"/>
                  <a:gd name="T93" fmla="*/ 14 h 609"/>
                  <a:gd name="T94" fmla="*/ 17 w 485"/>
                  <a:gd name="T95" fmla="*/ 12 h 609"/>
                  <a:gd name="T96" fmla="*/ 16 w 485"/>
                  <a:gd name="T97" fmla="*/ 9 h 609"/>
                  <a:gd name="T98" fmla="*/ 15 w 485"/>
                  <a:gd name="T99" fmla="*/ 9 h 609"/>
                  <a:gd name="T100" fmla="*/ 12 w 485"/>
                  <a:gd name="T101" fmla="*/ 4 h 609"/>
                  <a:gd name="T102" fmla="*/ 13 w 485"/>
                  <a:gd name="T103" fmla="*/ 4 h 609"/>
                  <a:gd name="T104" fmla="*/ 11 w 485"/>
                  <a:gd name="T105" fmla="*/ 3 h 609"/>
                  <a:gd name="T106" fmla="*/ 11 w 485"/>
                  <a:gd name="T107" fmla="*/ 1 h 609"/>
                  <a:gd name="T108" fmla="*/ 10 w 485"/>
                  <a:gd name="T109" fmla="*/ 1 h 6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5"/>
                  <a:gd name="T166" fmla="*/ 0 h 609"/>
                  <a:gd name="T167" fmla="*/ 485 w 485"/>
                  <a:gd name="T168" fmla="*/ 609 h 6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5" h="609">
                    <a:moveTo>
                      <a:pt x="16" y="84"/>
                    </a:moveTo>
                    <a:lnTo>
                      <a:pt x="32" y="106"/>
                    </a:lnTo>
                    <a:lnTo>
                      <a:pt x="17" y="117"/>
                    </a:lnTo>
                    <a:lnTo>
                      <a:pt x="0" y="95"/>
                    </a:lnTo>
                    <a:lnTo>
                      <a:pt x="16" y="84"/>
                    </a:lnTo>
                    <a:close/>
                    <a:moveTo>
                      <a:pt x="32" y="106"/>
                    </a:moveTo>
                    <a:lnTo>
                      <a:pt x="31" y="104"/>
                    </a:lnTo>
                    <a:lnTo>
                      <a:pt x="32" y="106"/>
                    </a:lnTo>
                    <a:lnTo>
                      <a:pt x="24" y="111"/>
                    </a:lnTo>
                    <a:lnTo>
                      <a:pt x="32" y="106"/>
                    </a:lnTo>
                    <a:close/>
                    <a:moveTo>
                      <a:pt x="32" y="106"/>
                    </a:moveTo>
                    <a:lnTo>
                      <a:pt x="54" y="138"/>
                    </a:lnTo>
                    <a:lnTo>
                      <a:pt x="39" y="149"/>
                    </a:lnTo>
                    <a:lnTo>
                      <a:pt x="17" y="117"/>
                    </a:lnTo>
                    <a:lnTo>
                      <a:pt x="32" y="106"/>
                    </a:lnTo>
                    <a:close/>
                    <a:moveTo>
                      <a:pt x="54" y="138"/>
                    </a:moveTo>
                    <a:lnTo>
                      <a:pt x="54" y="138"/>
                    </a:lnTo>
                    <a:lnTo>
                      <a:pt x="46" y="143"/>
                    </a:lnTo>
                    <a:lnTo>
                      <a:pt x="54" y="138"/>
                    </a:lnTo>
                    <a:close/>
                    <a:moveTo>
                      <a:pt x="54" y="138"/>
                    </a:moveTo>
                    <a:lnTo>
                      <a:pt x="80" y="179"/>
                    </a:lnTo>
                    <a:lnTo>
                      <a:pt x="64" y="189"/>
                    </a:lnTo>
                    <a:lnTo>
                      <a:pt x="39" y="147"/>
                    </a:lnTo>
                    <a:lnTo>
                      <a:pt x="54" y="138"/>
                    </a:lnTo>
                    <a:close/>
                    <a:moveTo>
                      <a:pt x="64" y="189"/>
                    </a:moveTo>
                    <a:lnTo>
                      <a:pt x="64" y="188"/>
                    </a:lnTo>
                    <a:lnTo>
                      <a:pt x="64" y="189"/>
                    </a:lnTo>
                    <a:lnTo>
                      <a:pt x="72" y="184"/>
                    </a:lnTo>
                    <a:lnTo>
                      <a:pt x="64" y="189"/>
                    </a:lnTo>
                    <a:close/>
                    <a:moveTo>
                      <a:pt x="80" y="178"/>
                    </a:moveTo>
                    <a:lnTo>
                      <a:pt x="111" y="227"/>
                    </a:lnTo>
                    <a:lnTo>
                      <a:pt x="96" y="237"/>
                    </a:lnTo>
                    <a:lnTo>
                      <a:pt x="64" y="189"/>
                    </a:lnTo>
                    <a:lnTo>
                      <a:pt x="80" y="178"/>
                    </a:lnTo>
                    <a:close/>
                    <a:moveTo>
                      <a:pt x="111" y="227"/>
                    </a:moveTo>
                    <a:lnTo>
                      <a:pt x="111" y="227"/>
                    </a:lnTo>
                    <a:lnTo>
                      <a:pt x="104" y="231"/>
                    </a:lnTo>
                    <a:lnTo>
                      <a:pt x="111" y="227"/>
                    </a:lnTo>
                    <a:close/>
                    <a:moveTo>
                      <a:pt x="111" y="227"/>
                    </a:moveTo>
                    <a:lnTo>
                      <a:pt x="140" y="278"/>
                    </a:lnTo>
                    <a:lnTo>
                      <a:pt x="124" y="288"/>
                    </a:lnTo>
                    <a:lnTo>
                      <a:pt x="95" y="237"/>
                    </a:lnTo>
                    <a:lnTo>
                      <a:pt x="111" y="227"/>
                    </a:lnTo>
                    <a:close/>
                    <a:moveTo>
                      <a:pt x="125" y="288"/>
                    </a:moveTo>
                    <a:lnTo>
                      <a:pt x="124" y="288"/>
                    </a:lnTo>
                    <a:lnTo>
                      <a:pt x="132" y="282"/>
                    </a:lnTo>
                    <a:lnTo>
                      <a:pt x="125" y="288"/>
                    </a:lnTo>
                    <a:close/>
                    <a:moveTo>
                      <a:pt x="140" y="278"/>
                    </a:moveTo>
                    <a:lnTo>
                      <a:pt x="172" y="328"/>
                    </a:lnTo>
                    <a:lnTo>
                      <a:pt x="156" y="338"/>
                    </a:lnTo>
                    <a:lnTo>
                      <a:pt x="125" y="288"/>
                    </a:lnTo>
                    <a:lnTo>
                      <a:pt x="140" y="278"/>
                    </a:lnTo>
                    <a:close/>
                    <a:moveTo>
                      <a:pt x="172" y="328"/>
                    </a:moveTo>
                    <a:lnTo>
                      <a:pt x="173" y="331"/>
                    </a:lnTo>
                    <a:lnTo>
                      <a:pt x="172" y="328"/>
                    </a:lnTo>
                    <a:lnTo>
                      <a:pt x="164" y="334"/>
                    </a:lnTo>
                    <a:lnTo>
                      <a:pt x="172" y="328"/>
                    </a:lnTo>
                    <a:close/>
                    <a:moveTo>
                      <a:pt x="172" y="328"/>
                    </a:moveTo>
                    <a:lnTo>
                      <a:pt x="201" y="376"/>
                    </a:lnTo>
                    <a:lnTo>
                      <a:pt x="184" y="386"/>
                    </a:lnTo>
                    <a:lnTo>
                      <a:pt x="156" y="338"/>
                    </a:lnTo>
                    <a:lnTo>
                      <a:pt x="172" y="328"/>
                    </a:lnTo>
                    <a:close/>
                    <a:moveTo>
                      <a:pt x="184" y="386"/>
                    </a:moveTo>
                    <a:lnTo>
                      <a:pt x="184" y="386"/>
                    </a:lnTo>
                    <a:lnTo>
                      <a:pt x="193" y="381"/>
                    </a:lnTo>
                    <a:lnTo>
                      <a:pt x="184" y="386"/>
                    </a:lnTo>
                    <a:close/>
                    <a:moveTo>
                      <a:pt x="201" y="376"/>
                    </a:moveTo>
                    <a:lnTo>
                      <a:pt x="226" y="418"/>
                    </a:lnTo>
                    <a:lnTo>
                      <a:pt x="210" y="428"/>
                    </a:lnTo>
                    <a:lnTo>
                      <a:pt x="184" y="386"/>
                    </a:lnTo>
                    <a:lnTo>
                      <a:pt x="201" y="376"/>
                    </a:lnTo>
                    <a:close/>
                    <a:moveTo>
                      <a:pt x="210" y="428"/>
                    </a:moveTo>
                    <a:lnTo>
                      <a:pt x="210" y="426"/>
                    </a:lnTo>
                    <a:lnTo>
                      <a:pt x="210" y="428"/>
                    </a:lnTo>
                    <a:lnTo>
                      <a:pt x="218" y="422"/>
                    </a:lnTo>
                    <a:lnTo>
                      <a:pt x="210" y="428"/>
                    </a:lnTo>
                    <a:close/>
                    <a:moveTo>
                      <a:pt x="226" y="418"/>
                    </a:moveTo>
                    <a:lnTo>
                      <a:pt x="248" y="452"/>
                    </a:lnTo>
                    <a:lnTo>
                      <a:pt x="233" y="463"/>
                    </a:lnTo>
                    <a:lnTo>
                      <a:pt x="210" y="428"/>
                    </a:lnTo>
                    <a:lnTo>
                      <a:pt x="226" y="418"/>
                    </a:lnTo>
                    <a:close/>
                    <a:moveTo>
                      <a:pt x="248" y="452"/>
                    </a:moveTo>
                    <a:lnTo>
                      <a:pt x="248" y="453"/>
                    </a:lnTo>
                    <a:lnTo>
                      <a:pt x="240" y="457"/>
                    </a:lnTo>
                    <a:lnTo>
                      <a:pt x="248" y="452"/>
                    </a:lnTo>
                    <a:close/>
                    <a:moveTo>
                      <a:pt x="248" y="453"/>
                    </a:moveTo>
                    <a:lnTo>
                      <a:pt x="261" y="475"/>
                    </a:lnTo>
                    <a:lnTo>
                      <a:pt x="245" y="484"/>
                    </a:lnTo>
                    <a:lnTo>
                      <a:pt x="232" y="462"/>
                    </a:lnTo>
                    <a:lnTo>
                      <a:pt x="248" y="453"/>
                    </a:lnTo>
                    <a:close/>
                    <a:moveTo>
                      <a:pt x="245" y="485"/>
                    </a:moveTo>
                    <a:lnTo>
                      <a:pt x="245" y="485"/>
                    </a:lnTo>
                    <a:lnTo>
                      <a:pt x="245" y="484"/>
                    </a:lnTo>
                    <a:lnTo>
                      <a:pt x="253" y="479"/>
                    </a:lnTo>
                    <a:lnTo>
                      <a:pt x="245" y="485"/>
                    </a:lnTo>
                    <a:close/>
                    <a:moveTo>
                      <a:pt x="261" y="474"/>
                    </a:moveTo>
                    <a:lnTo>
                      <a:pt x="287" y="512"/>
                    </a:lnTo>
                    <a:lnTo>
                      <a:pt x="270" y="523"/>
                    </a:lnTo>
                    <a:lnTo>
                      <a:pt x="245" y="485"/>
                    </a:lnTo>
                    <a:lnTo>
                      <a:pt x="261" y="474"/>
                    </a:lnTo>
                    <a:close/>
                    <a:moveTo>
                      <a:pt x="271" y="523"/>
                    </a:moveTo>
                    <a:lnTo>
                      <a:pt x="270" y="523"/>
                    </a:lnTo>
                    <a:lnTo>
                      <a:pt x="278" y="518"/>
                    </a:lnTo>
                    <a:lnTo>
                      <a:pt x="271" y="523"/>
                    </a:lnTo>
                    <a:close/>
                    <a:moveTo>
                      <a:pt x="286" y="511"/>
                    </a:moveTo>
                    <a:lnTo>
                      <a:pt x="308" y="540"/>
                    </a:lnTo>
                    <a:lnTo>
                      <a:pt x="293" y="552"/>
                    </a:lnTo>
                    <a:lnTo>
                      <a:pt x="271" y="523"/>
                    </a:lnTo>
                    <a:lnTo>
                      <a:pt x="286" y="511"/>
                    </a:lnTo>
                    <a:close/>
                    <a:moveTo>
                      <a:pt x="293" y="552"/>
                    </a:moveTo>
                    <a:lnTo>
                      <a:pt x="293" y="552"/>
                    </a:lnTo>
                    <a:lnTo>
                      <a:pt x="301" y="547"/>
                    </a:lnTo>
                    <a:lnTo>
                      <a:pt x="293" y="552"/>
                    </a:lnTo>
                    <a:close/>
                    <a:moveTo>
                      <a:pt x="308" y="540"/>
                    </a:moveTo>
                    <a:lnTo>
                      <a:pt x="326" y="562"/>
                    </a:lnTo>
                    <a:lnTo>
                      <a:pt x="312" y="575"/>
                    </a:lnTo>
                    <a:lnTo>
                      <a:pt x="293" y="552"/>
                    </a:lnTo>
                    <a:lnTo>
                      <a:pt x="308" y="540"/>
                    </a:lnTo>
                    <a:close/>
                    <a:moveTo>
                      <a:pt x="313" y="576"/>
                    </a:moveTo>
                    <a:lnTo>
                      <a:pt x="313" y="575"/>
                    </a:lnTo>
                    <a:lnTo>
                      <a:pt x="312" y="575"/>
                    </a:lnTo>
                    <a:lnTo>
                      <a:pt x="320" y="569"/>
                    </a:lnTo>
                    <a:lnTo>
                      <a:pt x="313" y="576"/>
                    </a:lnTo>
                    <a:close/>
                    <a:moveTo>
                      <a:pt x="325" y="561"/>
                    </a:moveTo>
                    <a:lnTo>
                      <a:pt x="345" y="578"/>
                    </a:lnTo>
                    <a:lnTo>
                      <a:pt x="333" y="592"/>
                    </a:lnTo>
                    <a:lnTo>
                      <a:pt x="313" y="576"/>
                    </a:lnTo>
                    <a:lnTo>
                      <a:pt x="325" y="561"/>
                    </a:lnTo>
                    <a:close/>
                    <a:moveTo>
                      <a:pt x="334" y="593"/>
                    </a:moveTo>
                    <a:lnTo>
                      <a:pt x="333" y="593"/>
                    </a:lnTo>
                    <a:lnTo>
                      <a:pt x="333" y="592"/>
                    </a:lnTo>
                    <a:lnTo>
                      <a:pt x="339" y="584"/>
                    </a:lnTo>
                    <a:lnTo>
                      <a:pt x="334" y="593"/>
                    </a:lnTo>
                    <a:close/>
                    <a:moveTo>
                      <a:pt x="343" y="576"/>
                    </a:moveTo>
                    <a:lnTo>
                      <a:pt x="362" y="585"/>
                    </a:lnTo>
                    <a:lnTo>
                      <a:pt x="354" y="603"/>
                    </a:lnTo>
                    <a:lnTo>
                      <a:pt x="334" y="593"/>
                    </a:lnTo>
                    <a:lnTo>
                      <a:pt x="343" y="576"/>
                    </a:lnTo>
                    <a:close/>
                    <a:moveTo>
                      <a:pt x="354" y="603"/>
                    </a:moveTo>
                    <a:lnTo>
                      <a:pt x="354" y="603"/>
                    </a:lnTo>
                    <a:lnTo>
                      <a:pt x="357" y="594"/>
                    </a:lnTo>
                    <a:lnTo>
                      <a:pt x="354" y="603"/>
                    </a:lnTo>
                    <a:close/>
                    <a:moveTo>
                      <a:pt x="362" y="585"/>
                    </a:moveTo>
                    <a:lnTo>
                      <a:pt x="377" y="592"/>
                    </a:lnTo>
                    <a:lnTo>
                      <a:pt x="371" y="609"/>
                    </a:lnTo>
                    <a:lnTo>
                      <a:pt x="354" y="603"/>
                    </a:lnTo>
                    <a:lnTo>
                      <a:pt x="362" y="585"/>
                    </a:lnTo>
                    <a:close/>
                    <a:moveTo>
                      <a:pt x="374" y="609"/>
                    </a:moveTo>
                    <a:lnTo>
                      <a:pt x="372" y="609"/>
                    </a:lnTo>
                    <a:lnTo>
                      <a:pt x="371" y="609"/>
                    </a:lnTo>
                    <a:lnTo>
                      <a:pt x="374" y="601"/>
                    </a:lnTo>
                    <a:lnTo>
                      <a:pt x="374" y="609"/>
                    </a:lnTo>
                    <a:close/>
                    <a:moveTo>
                      <a:pt x="374" y="591"/>
                    </a:moveTo>
                    <a:lnTo>
                      <a:pt x="389" y="591"/>
                    </a:lnTo>
                    <a:lnTo>
                      <a:pt x="389" y="609"/>
                    </a:lnTo>
                    <a:lnTo>
                      <a:pt x="374" y="609"/>
                    </a:lnTo>
                    <a:lnTo>
                      <a:pt x="374" y="591"/>
                    </a:lnTo>
                    <a:close/>
                    <a:moveTo>
                      <a:pt x="392" y="609"/>
                    </a:moveTo>
                    <a:lnTo>
                      <a:pt x="390" y="609"/>
                    </a:lnTo>
                    <a:lnTo>
                      <a:pt x="389" y="609"/>
                    </a:lnTo>
                    <a:lnTo>
                      <a:pt x="389" y="601"/>
                    </a:lnTo>
                    <a:lnTo>
                      <a:pt x="392" y="609"/>
                    </a:lnTo>
                    <a:close/>
                    <a:moveTo>
                      <a:pt x="388" y="591"/>
                    </a:moveTo>
                    <a:lnTo>
                      <a:pt x="404" y="587"/>
                    </a:lnTo>
                    <a:lnTo>
                      <a:pt x="407" y="606"/>
                    </a:lnTo>
                    <a:lnTo>
                      <a:pt x="392" y="609"/>
                    </a:lnTo>
                    <a:lnTo>
                      <a:pt x="388" y="591"/>
                    </a:lnTo>
                    <a:close/>
                    <a:moveTo>
                      <a:pt x="409" y="606"/>
                    </a:moveTo>
                    <a:lnTo>
                      <a:pt x="408" y="606"/>
                    </a:lnTo>
                    <a:lnTo>
                      <a:pt x="407" y="606"/>
                    </a:lnTo>
                    <a:lnTo>
                      <a:pt x="406" y="597"/>
                    </a:lnTo>
                    <a:lnTo>
                      <a:pt x="409" y="606"/>
                    </a:lnTo>
                    <a:close/>
                    <a:moveTo>
                      <a:pt x="403" y="589"/>
                    </a:moveTo>
                    <a:lnTo>
                      <a:pt x="418" y="582"/>
                    </a:lnTo>
                    <a:lnTo>
                      <a:pt x="425" y="600"/>
                    </a:lnTo>
                    <a:lnTo>
                      <a:pt x="409" y="606"/>
                    </a:lnTo>
                    <a:lnTo>
                      <a:pt x="403" y="589"/>
                    </a:lnTo>
                    <a:close/>
                    <a:moveTo>
                      <a:pt x="425" y="600"/>
                    </a:moveTo>
                    <a:lnTo>
                      <a:pt x="405" y="608"/>
                    </a:lnTo>
                    <a:lnTo>
                      <a:pt x="425" y="600"/>
                    </a:lnTo>
                    <a:lnTo>
                      <a:pt x="421" y="591"/>
                    </a:lnTo>
                    <a:lnTo>
                      <a:pt x="425" y="600"/>
                    </a:lnTo>
                    <a:close/>
                    <a:moveTo>
                      <a:pt x="418" y="582"/>
                    </a:moveTo>
                    <a:lnTo>
                      <a:pt x="433" y="575"/>
                    </a:lnTo>
                    <a:lnTo>
                      <a:pt x="441" y="593"/>
                    </a:lnTo>
                    <a:lnTo>
                      <a:pt x="425" y="600"/>
                    </a:lnTo>
                    <a:lnTo>
                      <a:pt x="418" y="582"/>
                    </a:lnTo>
                    <a:close/>
                    <a:moveTo>
                      <a:pt x="443" y="592"/>
                    </a:moveTo>
                    <a:lnTo>
                      <a:pt x="442" y="593"/>
                    </a:lnTo>
                    <a:lnTo>
                      <a:pt x="441" y="593"/>
                    </a:lnTo>
                    <a:lnTo>
                      <a:pt x="438" y="584"/>
                    </a:lnTo>
                    <a:lnTo>
                      <a:pt x="443" y="592"/>
                    </a:lnTo>
                    <a:close/>
                    <a:moveTo>
                      <a:pt x="431" y="576"/>
                    </a:moveTo>
                    <a:lnTo>
                      <a:pt x="457" y="558"/>
                    </a:lnTo>
                    <a:lnTo>
                      <a:pt x="469" y="573"/>
                    </a:lnTo>
                    <a:lnTo>
                      <a:pt x="443" y="592"/>
                    </a:lnTo>
                    <a:lnTo>
                      <a:pt x="431" y="576"/>
                    </a:lnTo>
                    <a:close/>
                    <a:moveTo>
                      <a:pt x="471" y="570"/>
                    </a:moveTo>
                    <a:lnTo>
                      <a:pt x="470" y="572"/>
                    </a:lnTo>
                    <a:lnTo>
                      <a:pt x="469" y="573"/>
                    </a:lnTo>
                    <a:lnTo>
                      <a:pt x="463" y="565"/>
                    </a:lnTo>
                    <a:lnTo>
                      <a:pt x="471" y="570"/>
                    </a:lnTo>
                    <a:close/>
                    <a:moveTo>
                      <a:pt x="454" y="561"/>
                    </a:moveTo>
                    <a:lnTo>
                      <a:pt x="466" y="536"/>
                    </a:lnTo>
                    <a:lnTo>
                      <a:pt x="484" y="544"/>
                    </a:lnTo>
                    <a:lnTo>
                      <a:pt x="471" y="570"/>
                    </a:lnTo>
                    <a:lnTo>
                      <a:pt x="454" y="561"/>
                    </a:lnTo>
                    <a:close/>
                    <a:moveTo>
                      <a:pt x="485" y="540"/>
                    </a:moveTo>
                    <a:lnTo>
                      <a:pt x="485" y="542"/>
                    </a:lnTo>
                    <a:lnTo>
                      <a:pt x="484" y="544"/>
                    </a:lnTo>
                    <a:lnTo>
                      <a:pt x="475" y="540"/>
                    </a:lnTo>
                    <a:lnTo>
                      <a:pt x="485" y="540"/>
                    </a:lnTo>
                    <a:close/>
                    <a:moveTo>
                      <a:pt x="465" y="540"/>
                    </a:moveTo>
                    <a:lnTo>
                      <a:pt x="465" y="511"/>
                    </a:lnTo>
                    <a:lnTo>
                      <a:pt x="485" y="511"/>
                    </a:lnTo>
                    <a:lnTo>
                      <a:pt x="485" y="540"/>
                    </a:lnTo>
                    <a:lnTo>
                      <a:pt x="465" y="540"/>
                    </a:lnTo>
                    <a:close/>
                    <a:moveTo>
                      <a:pt x="485" y="509"/>
                    </a:moveTo>
                    <a:lnTo>
                      <a:pt x="485" y="510"/>
                    </a:lnTo>
                    <a:lnTo>
                      <a:pt x="485" y="511"/>
                    </a:lnTo>
                    <a:lnTo>
                      <a:pt x="475" y="511"/>
                    </a:lnTo>
                    <a:lnTo>
                      <a:pt x="485" y="509"/>
                    </a:lnTo>
                    <a:close/>
                    <a:moveTo>
                      <a:pt x="466" y="514"/>
                    </a:moveTo>
                    <a:lnTo>
                      <a:pt x="460" y="485"/>
                    </a:lnTo>
                    <a:lnTo>
                      <a:pt x="479" y="480"/>
                    </a:lnTo>
                    <a:lnTo>
                      <a:pt x="485" y="509"/>
                    </a:lnTo>
                    <a:lnTo>
                      <a:pt x="466" y="514"/>
                    </a:lnTo>
                    <a:close/>
                    <a:moveTo>
                      <a:pt x="478" y="479"/>
                    </a:moveTo>
                    <a:lnTo>
                      <a:pt x="479" y="480"/>
                    </a:lnTo>
                    <a:lnTo>
                      <a:pt x="469" y="483"/>
                    </a:lnTo>
                    <a:lnTo>
                      <a:pt x="478" y="479"/>
                    </a:lnTo>
                    <a:close/>
                    <a:moveTo>
                      <a:pt x="460" y="486"/>
                    </a:moveTo>
                    <a:lnTo>
                      <a:pt x="448" y="454"/>
                    </a:lnTo>
                    <a:lnTo>
                      <a:pt x="465" y="447"/>
                    </a:lnTo>
                    <a:lnTo>
                      <a:pt x="478" y="479"/>
                    </a:lnTo>
                    <a:lnTo>
                      <a:pt x="460" y="486"/>
                    </a:lnTo>
                    <a:close/>
                    <a:moveTo>
                      <a:pt x="465" y="446"/>
                    </a:moveTo>
                    <a:lnTo>
                      <a:pt x="465" y="447"/>
                    </a:lnTo>
                    <a:lnTo>
                      <a:pt x="457" y="451"/>
                    </a:lnTo>
                    <a:lnTo>
                      <a:pt x="465" y="446"/>
                    </a:lnTo>
                    <a:close/>
                    <a:moveTo>
                      <a:pt x="448" y="455"/>
                    </a:moveTo>
                    <a:lnTo>
                      <a:pt x="432" y="423"/>
                    </a:lnTo>
                    <a:lnTo>
                      <a:pt x="449" y="415"/>
                    </a:lnTo>
                    <a:lnTo>
                      <a:pt x="465" y="446"/>
                    </a:lnTo>
                    <a:lnTo>
                      <a:pt x="448" y="455"/>
                    </a:lnTo>
                    <a:close/>
                    <a:moveTo>
                      <a:pt x="449" y="414"/>
                    </a:moveTo>
                    <a:lnTo>
                      <a:pt x="449" y="414"/>
                    </a:lnTo>
                    <a:lnTo>
                      <a:pt x="449" y="415"/>
                    </a:lnTo>
                    <a:lnTo>
                      <a:pt x="440" y="419"/>
                    </a:lnTo>
                    <a:lnTo>
                      <a:pt x="449" y="414"/>
                    </a:lnTo>
                    <a:close/>
                    <a:moveTo>
                      <a:pt x="432" y="424"/>
                    </a:moveTo>
                    <a:lnTo>
                      <a:pt x="414" y="396"/>
                    </a:lnTo>
                    <a:lnTo>
                      <a:pt x="429" y="386"/>
                    </a:lnTo>
                    <a:lnTo>
                      <a:pt x="449" y="414"/>
                    </a:lnTo>
                    <a:lnTo>
                      <a:pt x="432" y="424"/>
                    </a:lnTo>
                    <a:close/>
                    <a:moveTo>
                      <a:pt x="414" y="396"/>
                    </a:moveTo>
                    <a:lnTo>
                      <a:pt x="395" y="367"/>
                    </a:lnTo>
                    <a:lnTo>
                      <a:pt x="410" y="357"/>
                    </a:lnTo>
                    <a:lnTo>
                      <a:pt x="429" y="386"/>
                    </a:lnTo>
                    <a:lnTo>
                      <a:pt x="414" y="396"/>
                    </a:lnTo>
                    <a:close/>
                    <a:moveTo>
                      <a:pt x="410" y="356"/>
                    </a:moveTo>
                    <a:lnTo>
                      <a:pt x="410" y="357"/>
                    </a:lnTo>
                    <a:lnTo>
                      <a:pt x="403" y="362"/>
                    </a:lnTo>
                    <a:lnTo>
                      <a:pt x="410" y="356"/>
                    </a:lnTo>
                    <a:close/>
                    <a:moveTo>
                      <a:pt x="395" y="368"/>
                    </a:moveTo>
                    <a:lnTo>
                      <a:pt x="376" y="343"/>
                    </a:lnTo>
                    <a:lnTo>
                      <a:pt x="390" y="331"/>
                    </a:lnTo>
                    <a:lnTo>
                      <a:pt x="410" y="356"/>
                    </a:lnTo>
                    <a:lnTo>
                      <a:pt x="395" y="368"/>
                    </a:lnTo>
                    <a:close/>
                    <a:moveTo>
                      <a:pt x="390" y="331"/>
                    </a:moveTo>
                    <a:lnTo>
                      <a:pt x="390" y="331"/>
                    </a:lnTo>
                    <a:lnTo>
                      <a:pt x="384" y="336"/>
                    </a:lnTo>
                    <a:lnTo>
                      <a:pt x="390" y="331"/>
                    </a:lnTo>
                    <a:close/>
                    <a:moveTo>
                      <a:pt x="376" y="343"/>
                    </a:moveTo>
                    <a:lnTo>
                      <a:pt x="360" y="324"/>
                    </a:lnTo>
                    <a:lnTo>
                      <a:pt x="375" y="312"/>
                    </a:lnTo>
                    <a:lnTo>
                      <a:pt x="390" y="331"/>
                    </a:lnTo>
                    <a:lnTo>
                      <a:pt x="376" y="343"/>
                    </a:lnTo>
                    <a:close/>
                    <a:moveTo>
                      <a:pt x="360" y="324"/>
                    </a:moveTo>
                    <a:lnTo>
                      <a:pt x="360" y="323"/>
                    </a:lnTo>
                    <a:lnTo>
                      <a:pt x="360" y="322"/>
                    </a:lnTo>
                    <a:lnTo>
                      <a:pt x="367" y="317"/>
                    </a:lnTo>
                    <a:lnTo>
                      <a:pt x="360" y="324"/>
                    </a:lnTo>
                    <a:close/>
                    <a:moveTo>
                      <a:pt x="360" y="322"/>
                    </a:moveTo>
                    <a:lnTo>
                      <a:pt x="346" y="300"/>
                    </a:lnTo>
                    <a:lnTo>
                      <a:pt x="363" y="291"/>
                    </a:lnTo>
                    <a:lnTo>
                      <a:pt x="376" y="313"/>
                    </a:lnTo>
                    <a:lnTo>
                      <a:pt x="360" y="322"/>
                    </a:lnTo>
                    <a:close/>
                    <a:moveTo>
                      <a:pt x="362" y="290"/>
                    </a:moveTo>
                    <a:lnTo>
                      <a:pt x="363" y="290"/>
                    </a:lnTo>
                    <a:lnTo>
                      <a:pt x="363" y="291"/>
                    </a:lnTo>
                    <a:lnTo>
                      <a:pt x="355" y="295"/>
                    </a:lnTo>
                    <a:lnTo>
                      <a:pt x="362" y="290"/>
                    </a:lnTo>
                    <a:close/>
                    <a:moveTo>
                      <a:pt x="347" y="301"/>
                    </a:moveTo>
                    <a:lnTo>
                      <a:pt x="325" y="272"/>
                    </a:lnTo>
                    <a:lnTo>
                      <a:pt x="340" y="261"/>
                    </a:lnTo>
                    <a:lnTo>
                      <a:pt x="362" y="290"/>
                    </a:lnTo>
                    <a:lnTo>
                      <a:pt x="347" y="301"/>
                    </a:lnTo>
                    <a:close/>
                    <a:moveTo>
                      <a:pt x="325" y="272"/>
                    </a:moveTo>
                    <a:lnTo>
                      <a:pt x="325" y="272"/>
                    </a:lnTo>
                    <a:lnTo>
                      <a:pt x="324" y="272"/>
                    </a:lnTo>
                    <a:lnTo>
                      <a:pt x="332" y="267"/>
                    </a:lnTo>
                    <a:lnTo>
                      <a:pt x="325" y="272"/>
                    </a:lnTo>
                    <a:close/>
                    <a:moveTo>
                      <a:pt x="324" y="272"/>
                    </a:moveTo>
                    <a:lnTo>
                      <a:pt x="299" y="233"/>
                    </a:lnTo>
                    <a:lnTo>
                      <a:pt x="315" y="224"/>
                    </a:lnTo>
                    <a:lnTo>
                      <a:pt x="341" y="261"/>
                    </a:lnTo>
                    <a:lnTo>
                      <a:pt x="324" y="272"/>
                    </a:lnTo>
                    <a:close/>
                    <a:moveTo>
                      <a:pt x="315" y="224"/>
                    </a:moveTo>
                    <a:lnTo>
                      <a:pt x="314" y="222"/>
                    </a:lnTo>
                    <a:lnTo>
                      <a:pt x="315" y="224"/>
                    </a:lnTo>
                    <a:lnTo>
                      <a:pt x="307" y="228"/>
                    </a:lnTo>
                    <a:lnTo>
                      <a:pt x="315" y="224"/>
                    </a:lnTo>
                    <a:close/>
                    <a:moveTo>
                      <a:pt x="299" y="233"/>
                    </a:moveTo>
                    <a:lnTo>
                      <a:pt x="270" y="193"/>
                    </a:lnTo>
                    <a:lnTo>
                      <a:pt x="287" y="182"/>
                    </a:lnTo>
                    <a:lnTo>
                      <a:pt x="315" y="224"/>
                    </a:lnTo>
                    <a:lnTo>
                      <a:pt x="299" y="233"/>
                    </a:lnTo>
                    <a:close/>
                    <a:moveTo>
                      <a:pt x="270" y="193"/>
                    </a:moveTo>
                    <a:lnTo>
                      <a:pt x="271" y="193"/>
                    </a:lnTo>
                    <a:lnTo>
                      <a:pt x="270" y="193"/>
                    </a:lnTo>
                    <a:lnTo>
                      <a:pt x="278" y="187"/>
                    </a:lnTo>
                    <a:lnTo>
                      <a:pt x="270" y="193"/>
                    </a:lnTo>
                    <a:close/>
                    <a:moveTo>
                      <a:pt x="270" y="193"/>
                    </a:moveTo>
                    <a:lnTo>
                      <a:pt x="242" y="147"/>
                    </a:lnTo>
                    <a:lnTo>
                      <a:pt x="258" y="138"/>
                    </a:lnTo>
                    <a:lnTo>
                      <a:pt x="287" y="182"/>
                    </a:lnTo>
                    <a:lnTo>
                      <a:pt x="270" y="193"/>
                    </a:lnTo>
                    <a:close/>
                    <a:moveTo>
                      <a:pt x="258" y="138"/>
                    </a:moveTo>
                    <a:lnTo>
                      <a:pt x="257" y="136"/>
                    </a:lnTo>
                    <a:lnTo>
                      <a:pt x="258" y="138"/>
                    </a:lnTo>
                    <a:lnTo>
                      <a:pt x="249" y="143"/>
                    </a:lnTo>
                    <a:lnTo>
                      <a:pt x="258" y="138"/>
                    </a:lnTo>
                    <a:close/>
                    <a:moveTo>
                      <a:pt x="242" y="149"/>
                    </a:moveTo>
                    <a:lnTo>
                      <a:pt x="213" y="107"/>
                    </a:lnTo>
                    <a:lnTo>
                      <a:pt x="229" y="96"/>
                    </a:lnTo>
                    <a:lnTo>
                      <a:pt x="258" y="138"/>
                    </a:lnTo>
                    <a:lnTo>
                      <a:pt x="242" y="149"/>
                    </a:lnTo>
                    <a:close/>
                    <a:moveTo>
                      <a:pt x="213" y="107"/>
                    </a:moveTo>
                    <a:lnTo>
                      <a:pt x="214" y="108"/>
                    </a:lnTo>
                    <a:lnTo>
                      <a:pt x="213" y="107"/>
                    </a:lnTo>
                    <a:lnTo>
                      <a:pt x="222" y="101"/>
                    </a:lnTo>
                    <a:lnTo>
                      <a:pt x="213" y="107"/>
                    </a:lnTo>
                    <a:close/>
                    <a:moveTo>
                      <a:pt x="213" y="107"/>
                    </a:moveTo>
                    <a:lnTo>
                      <a:pt x="188" y="68"/>
                    </a:lnTo>
                    <a:lnTo>
                      <a:pt x="204" y="58"/>
                    </a:lnTo>
                    <a:lnTo>
                      <a:pt x="229" y="96"/>
                    </a:lnTo>
                    <a:lnTo>
                      <a:pt x="213" y="107"/>
                    </a:lnTo>
                    <a:close/>
                    <a:moveTo>
                      <a:pt x="188" y="68"/>
                    </a:moveTo>
                    <a:lnTo>
                      <a:pt x="169" y="39"/>
                    </a:lnTo>
                    <a:lnTo>
                      <a:pt x="184" y="30"/>
                    </a:lnTo>
                    <a:lnTo>
                      <a:pt x="204" y="58"/>
                    </a:lnTo>
                    <a:lnTo>
                      <a:pt x="188" y="68"/>
                    </a:lnTo>
                    <a:close/>
                    <a:moveTo>
                      <a:pt x="169" y="39"/>
                    </a:moveTo>
                    <a:lnTo>
                      <a:pt x="169" y="39"/>
                    </a:lnTo>
                    <a:lnTo>
                      <a:pt x="177" y="35"/>
                    </a:lnTo>
                    <a:lnTo>
                      <a:pt x="169" y="39"/>
                    </a:lnTo>
                    <a:close/>
                    <a:moveTo>
                      <a:pt x="169" y="39"/>
                    </a:moveTo>
                    <a:lnTo>
                      <a:pt x="156" y="17"/>
                    </a:lnTo>
                    <a:lnTo>
                      <a:pt x="172" y="7"/>
                    </a:lnTo>
                    <a:lnTo>
                      <a:pt x="185" y="30"/>
                    </a:lnTo>
                    <a:lnTo>
                      <a:pt x="169" y="39"/>
                    </a:lnTo>
                    <a:close/>
                    <a:moveTo>
                      <a:pt x="171" y="5"/>
                    </a:moveTo>
                    <a:lnTo>
                      <a:pt x="172" y="6"/>
                    </a:lnTo>
                    <a:lnTo>
                      <a:pt x="172" y="7"/>
                    </a:lnTo>
                    <a:lnTo>
                      <a:pt x="164" y="12"/>
                    </a:lnTo>
                    <a:lnTo>
                      <a:pt x="171" y="5"/>
                    </a:lnTo>
                    <a:close/>
                    <a:moveTo>
                      <a:pt x="158" y="20"/>
                    </a:moveTo>
                    <a:lnTo>
                      <a:pt x="151" y="13"/>
                    </a:lnTo>
                    <a:lnTo>
                      <a:pt x="164" y="0"/>
                    </a:lnTo>
                    <a:lnTo>
                      <a:pt x="171" y="5"/>
                    </a:lnTo>
                    <a:lnTo>
                      <a:pt x="158" y="2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0" name="Freeform 1953">
                <a:extLst>
                  <a:ext uri="{FF2B5EF4-FFF2-40B4-BE49-F238E27FC236}">
                    <a16:creationId xmlns:a16="http://schemas.microsoft.com/office/drawing/2014/main" id="{2D964C08-8806-4505-9CE9-8273C4938FDB}"/>
                  </a:ext>
                </a:extLst>
              </p:cNvPr>
              <p:cNvSpPr>
                <a:spLocks/>
              </p:cNvSpPr>
              <p:nvPr/>
            </p:nvSpPr>
            <p:spPr bwMode="auto">
              <a:xfrm>
                <a:off x="1626" y="1978"/>
                <a:ext cx="73" cy="42"/>
              </a:xfrm>
              <a:custGeom>
                <a:avLst/>
                <a:gdLst>
                  <a:gd name="T0" fmla="*/ 18 w 292"/>
                  <a:gd name="T1" fmla="*/ 1 h 169"/>
                  <a:gd name="T2" fmla="*/ 1 w 292"/>
                  <a:gd name="T3" fmla="*/ 10 h 169"/>
                  <a:gd name="T4" fmla="*/ 0 w 292"/>
                  <a:gd name="T5" fmla="*/ 9 h 169"/>
                  <a:gd name="T6" fmla="*/ 18 w 292"/>
                  <a:gd name="T7" fmla="*/ 0 h 169"/>
                  <a:gd name="T8" fmla="*/ 18 w 292"/>
                  <a:gd name="T9" fmla="*/ 1 h 169"/>
                  <a:gd name="T10" fmla="*/ 0 60000 65536"/>
                  <a:gd name="T11" fmla="*/ 0 60000 65536"/>
                  <a:gd name="T12" fmla="*/ 0 60000 65536"/>
                  <a:gd name="T13" fmla="*/ 0 60000 65536"/>
                  <a:gd name="T14" fmla="*/ 0 60000 65536"/>
                  <a:gd name="T15" fmla="*/ 0 w 292"/>
                  <a:gd name="T16" fmla="*/ 0 h 169"/>
                  <a:gd name="T17" fmla="*/ 292 w 292"/>
                  <a:gd name="T18" fmla="*/ 169 h 169"/>
                </a:gdLst>
                <a:ahLst/>
                <a:cxnLst>
                  <a:cxn ang="T10">
                    <a:pos x="T0" y="T1"/>
                  </a:cxn>
                  <a:cxn ang="T11">
                    <a:pos x="T2" y="T3"/>
                  </a:cxn>
                  <a:cxn ang="T12">
                    <a:pos x="T4" y="T5"/>
                  </a:cxn>
                  <a:cxn ang="T13">
                    <a:pos x="T6" y="T7"/>
                  </a:cxn>
                  <a:cxn ang="T14">
                    <a:pos x="T8" y="T9"/>
                  </a:cxn>
                </a:cxnLst>
                <a:rect l="T15" t="T16" r="T17" b="T18"/>
                <a:pathLst>
                  <a:path w="292" h="169">
                    <a:moveTo>
                      <a:pt x="292" y="17"/>
                    </a:moveTo>
                    <a:lnTo>
                      <a:pt x="9" y="169"/>
                    </a:lnTo>
                    <a:lnTo>
                      <a:pt x="0" y="152"/>
                    </a:lnTo>
                    <a:lnTo>
                      <a:pt x="284" y="0"/>
                    </a:lnTo>
                    <a:lnTo>
                      <a:pt x="29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1" name="Freeform 1954">
                <a:extLst>
                  <a:ext uri="{FF2B5EF4-FFF2-40B4-BE49-F238E27FC236}">
                    <a16:creationId xmlns:a16="http://schemas.microsoft.com/office/drawing/2014/main" id="{2DBD977E-63E1-4BC2-AB8C-83B99B5671CE}"/>
                  </a:ext>
                </a:extLst>
              </p:cNvPr>
              <p:cNvSpPr>
                <a:spLocks/>
              </p:cNvSpPr>
              <p:nvPr/>
            </p:nvSpPr>
            <p:spPr bwMode="auto">
              <a:xfrm>
                <a:off x="2483" y="3059"/>
                <a:ext cx="248" cy="183"/>
              </a:xfrm>
              <a:custGeom>
                <a:avLst/>
                <a:gdLst>
                  <a:gd name="T0" fmla="*/ 0 w 991"/>
                  <a:gd name="T1" fmla="*/ 8 h 731"/>
                  <a:gd name="T2" fmla="*/ 1 w 991"/>
                  <a:gd name="T3" fmla="*/ 6 h 731"/>
                  <a:gd name="T4" fmla="*/ 1 w 991"/>
                  <a:gd name="T5" fmla="*/ 4 h 731"/>
                  <a:gd name="T6" fmla="*/ 2 w 991"/>
                  <a:gd name="T7" fmla="*/ 2 h 731"/>
                  <a:gd name="T8" fmla="*/ 4 w 991"/>
                  <a:gd name="T9" fmla="*/ 1 h 731"/>
                  <a:gd name="T10" fmla="*/ 6 w 991"/>
                  <a:gd name="T11" fmla="*/ 0 h 731"/>
                  <a:gd name="T12" fmla="*/ 9 w 991"/>
                  <a:gd name="T13" fmla="*/ 0 h 731"/>
                  <a:gd name="T14" fmla="*/ 13 w 991"/>
                  <a:gd name="T15" fmla="*/ 1 h 731"/>
                  <a:gd name="T16" fmla="*/ 18 w 991"/>
                  <a:gd name="T17" fmla="*/ 3 h 731"/>
                  <a:gd name="T18" fmla="*/ 24 w 991"/>
                  <a:gd name="T19" fmla="*/ 6 h 731"/>
                  <a:gd name="T20" fmla="*/ 31 w 991"/>
                  <a:gd name="T21" fmla="*/ 11 h 731"/>
                  <a:gd name="T22" fmla="*/ 34 w 991"/>
                  <a:gd name="T23" fmla="*/ 13 h 731"/>
                  <a:gd name="T24" fmla="*/ 38 w 991"/>
                  <a:gd name="T25" fmla="*/ 15 h 731"/>
                  <a:gd name="T26" fmla="*/ 42 w 991"/>
                  <a:gd name="T27" fmla="*/ 17 h 731"/>
                  <a:gd name="T28" fmla="*/ 47 w 991"/>
                  <a:gd name="T29" fmla="*/ 19 h 731"/>
                  <a:gd name="T30" fmla="*/ 51 w 991"/>
                  <a:gd name="T31" fmla="*/ 22 h 731"/>
                  <a:gd name="T32" fmla="*/ 55 w 991"/>
                  <a:gd name="T33" fmla="*/ 24 h 731"/>
                  <a:gd name="T34" fmla="*/ 59 w 991"/>
                  <a:gd name="T35" fmla="*/ 27 h 731"/>
                  <a:gd name="T36" fmla="*/ 61 w 991"/>
                  <a:gd name="T37" fmla="*/ 30 h 731"/>
                  <a:gd name="T38" fmla="*/ 62 w 991"/>
                  <a:gd name="T39" fmla="*/ 34 h 731"/>
                  <a:gd name="T40" fmla="*/ 62 w 991"/>
                  <a:gd name="T41" fmla="*/ 37 h 731"/>
                  <a:gd name="T42" fmla="*/ 61 w 991"/>
                  <a:gd name="T43" fmla="*/ 40 h 731"/>
                  <a:gd name="T44" fmla="*/ 59 w 991"/>
                  <a:gd name="T45" fmla="*/ 42 h 731"/>
                  <a:gd name="T46" fmla="*/ 58 w 991"/>
                  <a:gd name="T47" fmla="*/ 43 h 731"/>
                  <a:gd name="T48" fmla="*/ 55 w 991"/>
                  <a:gd name="T49" fmla="*/ 45 h 731"/>
                  <a:gd name="T50" fmla="*/ 53 w 991"/>
                  <a:gd name="T51" fmla="*/ 45 h 731"/>
                  <a:gd name="T52" fmla="*/ 50 w 991"/>
                  <a:gd name="T53" fmla="*/ 46 h 731"/>
                  <a:gd name="T54" fmla="*/ 46 w 991"/>
                  <a:gd name="T55" fmla="*/ 46 h 731"/>
                  <a:gd name="T56" fmla="*/ 42 w 991"/>
                  <a:gd name="T57" fmla="*/ 45 h 731"/>
                  <a:gd name="T58" fmla="*/ 37 w 991"/>
                  <a:gd name="T59" fmla="*/ 43 h 731"/>
                  <a:gd name="T60" fmla="*/ 32 w 991"/>
                  <a:gd name="T61" fmla="*/ 41 h 731"/>
                  <a:gd name="T62" fmla="*/ 28 w 991"/>
                  <a:gd name="T63" fmla="*/ 39 h 731"/>
                  <a:gd name="T64" fmla="*/ 24 w 991"/>
                  <a:gd name="T65" fmla="*/ 36 h 731"/>
                  <a:gd name="T66" fmla="*/ 19 w 991"/>
                  <a:gd name="T67" fmla="*/ 33 h 731"/>
                  <a:gd name="T68" fmla="*/ 15 w 991"/>
                  <a:gd name="T69" fmla="*/ 30 h 731"/>
                  <a:gd name="T70" fmla="*/ 10 w 991"/>
                  <a:gd name="T71" fmla="*/ 27 h 731"/>
                  <a:gd name="T72" fmla="*/ 7 w 991"/>
                  <a:gd name="T73" fmla="*/ 23 h 731"/>
                  <a:gd name="T74" fmla="*/ 4 w 991"/>
                  <a:gd name="T75" fmla="*/ 20 h 731"/>
                  <a:gd name="T76" fmla="*/ 2 w 991"/>
                  <a:gd name="T77" fmla="*/ 16 h 731"/>
                  <a:gd name="T78" fmla="*/ 0 w 991"/>
                  <a:gd name="T79" fmla="*/ 12 h 731"/>
                  <a:gd name="T80" fmla="*/ 0 w 991"/>
                  <a:gd name="T81" fmla="*/ 8 h 7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1"/>
                  <a:gd name="T124" fmla="*/ 0 h 731"/>
                  <a:gd name="T125" fmla="*/ 991 w 991"/>
                  <a:gd name="T126" fmla="*/ 731 h 7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1" h="731">
                    <a:moveTo>
                      <a:pt x="0" y="126"/>
                    </a:moveTo>
                    <a:lnTo>
                      <a:pt x="6" y="94"/>
                    </a:lnTo>
                    <a:lnTo>
                      <a:pt x="19" y="64"/>
                    </a:lnTo>
                    <a:lnTo>
                      <a:pt x="34" y="35"/>
                    </a:lnTo>
                    <a:lnTo>
                      <a:pt x="60" y="12"/>
                    </a:lnTo>
                    <a:lnTo>
                      <a:pt x="95" y="0"/>
                    </a:lnTo>
                    <a:lnTo>
                      <a:pt x="143" y="0"/>
                    </a:lnTo>
                    <a:lnTo>
                      <a:pt x="203" y="12"/>
                    </a:lnTo>
                    <a:lnTo>
                      <a:pt x="279" y="47"/>
                    </a:lnTo>
                    <a:lnTo>
                      <a:pt x="378" y="101"/>
                    </a:lnTo>
                    <a:lnTo>
                      <a:pt x="495" y="177"/>
                    </a:lnTo>
                    <a:lnTo>
                      <a:pt x="543" y="206"/>
                    </a:lnTo>
                    <a:lnTo>
                      <a:pt x="607" y="234"/>
                    </a:lnTo>
                    <a:lnTo>
                      <a:pt x="677" y="270"/>
                    </a:lnTo>
                    <a:lnTo>
                      <a:pt x="747" y="305"/>
                    </a:lnTo>
                    <a:lnTo>
                      <a:pt x="816" y="343"/>
                    </a:lnTo>
                    <a:lnTo>
                      <a:pt x="883" y="388"/>
                    </a:lnTo>
                    <a:lnTo>
                      <a:pt x="934" y="432"/>
                    </a:lnTo>
                    <a:lnTo>
                      <a:pt x="973" y="483"/>
                    </a:lnTo>
                    <a:lnTo>
                      <a:pt x="991" y="540"/>
                    </a:lnTo>
                    <a:lnTo>
                      <a:pt x="982" y="597"/>
                    </a:lnTo>
                    <a:lnTo>
                      <a:pt x="966" y="635"/>
                    </a:lnTo>
                    <a:lnTo>
                      <a:pt x="947" y="667"/>
                    </a:lnTo>
                    <a:lnTo>
                      <a:pt x="919" y="692"/>
                    </a:lnTo>
                    <a:lnTo>
                      <a:pt x="883" y="712"/>
                    </a:lnTo>
                    <a:lnTo>
                      <a:pt x="839" y="724"/>
                    </a:lnTo>
                    <a:lnTo>
                      <a:pt x="791" y="731"/>
                    </a:lnTo>
                    <a:lnTo>
                      <a:pt x="733" y="727"/>
                    </a:lnTo>
                    <a:lnTo>
                      <a:pt x="671" y="712"/>
                    </a:lnTo>
                    <a:lnTo>
                      <a:pt x="597" y="689"/>
                    </a:lnTo>
                    <a:lnTo>
                      <a:pt x="517" y="655"/>
                    </a:lnTo>
                    <a:lnTo>
                      <a:pt x="448" y="619"/>
                    </a:lnTo>
                    <a:lnTo>
                      <a:pt x="375" y="581"/>
                    </a:lnTo>
                    <a:lnTo>
                      <a:pt x="301" y="533"/>
                    </a:lnTo>
                    <a:lnTo>
                      <a:pt x="232" y="483"/>
                    </a:lnTo>
                    <a:lnTo>
                      <a:pt x="165" y="429"/>
                    </a:lnTo>
                    <a:lnTo>
                      <a:pt x="108" y="371"/>
                    </a:lnTo>
                    <a:lnTo>
                      <a:pt x="60" y="311"/>
                    </a:lnTo>
                    <a:lnTo>
                      <a:pt x="26" y="251"/>
                    </a:lnTo>
                    <a:lnTo>
                      <a:pt x="2" y="187"/>
                    </a:lnTo>
                    <a:lnTo>
                      <a:pt x="0" y="126"/>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2" name="Freeform 1955">
                <a:extLst>
                  <a:ext uri="{FF2B5EF4-FFF2-40B4-BE49-F238E27FC236}">
                    <a16:creationId xmlns:a16="http://schemas.microsoft.com/office/drawing/2014/main" id="{10F180F7-ECC1-4DF0-A0C8-B7B16807C9E8}"/>
                  </a:ext>
                </a:extLst>
              </p:cNvPr>
              <p:cNvSpPr>
                <a:spLocks noEditPoints="1"/>
              </p:cNvSpPr>
              <p:nvPr/>
            </p:nvSpPr>
            <p:spPr bwMode="auto">
              <a:xfrm>
                <a:off x="2481" y="3056"/>
                <a:ext cx="253" cy="188"/>
              </a:xfrm>
              <a:custGeom>
                <a:avLst/>
                <a:gdLst>
                  <a:gd name="T0" fmla="*/ 1 w 1011"/>
                  <a:gd name="T1" fmla="*/ 7 h 751"/>
                  <a:gd name="T2" fmla="*/ 2 w 1011"/>
                  <a:gd name="T3" fmla="*/ 7 h 751"/>
                  <a:gd name="T4" fmla="*/ 1 w 1011"/>
                  <a:gd name="T5" fmla="*/ 4 h 751"/>
                  <a:gd name="T6" fmla="*/ 3 w 1011"/>
                  <a:gd name="T7" fmla="*/ 2 h 751"/>
                  <a:gd name="T8" fmla="*/ 3 w 1011"/>
                  <a:gd name="T9" fmla="*/ 2 h 751"/>
                  <a:gd name="T10" fmla="*/ 7 w 1011"/>
                  <a:gd name="T11" fmla="*/ 0 h 751"/>
                  <a:gd name="T12" fmla="*/ 7 w 1011"/>
                  <a:gd name="T13" fmla="*/ 1 h 751"/>
                  <a:gd name="T14" fmla="*/ 10 w 1011"/>
                  <a:gd name="T15" fmla="*/ 0 h 751"/>
                  <a:gd name="T16" fmla="*/ 13 w 1011"/>
                  <a:gd name="T17" fmla="*/ 2 h 751"/>
                  <a:gd name="T18" fmla="*/ 14 w 1011"/>
                  <a:gd name="T19" fmla="*/ 1 h 751"/>
                  <a:gd name="T20" fmla="*/ 19 w 1011"/>
                  <a:gd name="T21" fmla="*/ 3 h 751"/>
                  <a:gd name="T22" fmla="*/ 18 w 1011"/>
                  <a:gd name="T23" fmla="*/ 4 h 751"/>
                  <a:gd name="T24" fmla="*/ 25 w 1011"/>
                  <a:gd name="T25" fmla="*/ 7 h 751"/>
                  <a:gd name="T26" fmla="*/ 31 w 1011"/>
                  <a:gd name="T27" fmla="*/ 12 h 751"/>
                  <a:gd name="T28" fmla="*/ 32 w 1011"/>
                  <a:gd name="T29" fmla="*/ 11 h 751"/>
                  <a:gd name="T30" fmla="*/ 39 w 1011"/>
                  <a:gd name="T31" fmla="*/ 15 h 751"/>
                  <a:gd name="T32" fmla="*/ 39 w 1011"/>
                  <a:gd name="T33" fmla="*/ 15 h 751"/>
                  <a:gd name="T34" fmla="*/ 43 w 1011"/>
                  <a:gd name="T35" fmla="*/ 17 h 751"/>
                  <a:gd name="T36" fmla="*/ 48 w 1011"/>
                  <a:gd name="T37" fmla="*/ 19 h 751"/>
                  <a:gd name="T38" fmla="*/ 48 w 1011"/>
                  <a:gd name="T39" fmla="*/ 19 h 751"/>
                  <a:gd name="T40" fmla="*/ 56 w 1011"/>
                  <a:gd name="T41" fmla="*/ 24 h 751"/>
                  <a:gd name="T42" fmla="*/ 56 w 1011"/>
                  <a:gd name="T43" fmla="*/ 25 h 751"/>
                  <a:gd name="T44" fmla="*/ 60 w 1011"/>
                  <a:gd name="T45" fmla="*/ 27 h 751"/>
                  <a:gd name="T46" fmla="*/ 61 w 1011"/>
                  <a:gd name="T47" fmla="*/ 31 h 751"/>
                  <a:gd name="T48" fmla="*/ 62 w 1011"/>
                  <a:gd name="T49" fmla="*/ 31 h 751"/>
                  <a:gd name="T50" fmla="*/ 63 w 1011"/>
                  <a:gd name="T51" fmla="*/ 34 h 751"/>
                  <a:gd name="T52" fmla="*/ 62 w 1011"/>
                  <a:gd name="T53" fmla="*/ 34 h 751"/>
                  <a:gd name="T54" fmla="*/ 63 w 1011"/>
                  <a:gd name="T55" fmla="*/ 38 h 751"/>
                  <a:gd name="T56" fmla="*/ 62 w 1011"/>
                  <a:gd name="T57" fmla="*/ 41 h 751"/>
                  <a:gd name="T58" fmla="*/ 62 w 1011"/>
                  <a:gd name="T59" fmla="*/ 41 h 751"/>
                  <a:gd name="T60" fmla="*/ 59 w 1011"/>
                  <a:gd name="T61" fmla="*/ 45 h 751"/>
                  <a:gd name="T62" fmla="*/ 58 w 1011"/>
                  <a:gd name="T63" fmla="*/ 44 h 751"/>
                  <a:gd name="T64" fmla="*/ 56 w 1011"/>
                  <a:gd name="T65" fmla="*/ 46 h 751"/>
                  <a:gd name="T66" fmla="*/ 53 w 1011"/>
                  <a:gd name="T67" fmla="*/ 45 h 751"/>
                  <a:gd name="T68" fmla="*/ 53 w 1011"/>
                  <a:gd name="T69" fmla="*/ 47 h 751"/>
                  <a:gd name="T70" fmla="*/ 50 w 1011"/>
                  <a:gd name="T71" fmla="*/ 47 h 751"/>
                  <a:gd name="T72" fmla="*/ 50 w 1011"/>
                  <a:gd name="T73" fmla="*/ 46 h 751"/>
                  <a:gd name="T74" fmla="*/ 46 w 1011"/>
                  <a:gd name="T75" fmla="*/ 47 h 751"/>
                  <a:gd name="T76" fmla="*/ 42 w 1011"/>
                  <a:gd name="T77" fmla="*/ 46 h 751"/>
                  <a:gd name="T78" fmla="*/ 42 w 1011"/>
                  <a:gd name="T79" fmla="*/ 46 h 751"/>
                  <a:gd name="T80" fmla="*/ 33 w 1011"/>
                  <a:gd name="T81" fmla="*/ 42 h 751"/>
                  <a:gd name="T82" fmla="*/ 33 w 1011"/>
                  <a:gd name="T83" fmla="*/ 42 h 751"/>
                  <a:gd name="T84" fmla="*/ 28 w 1011"/>
                  <a:gd name="T85" fmla="*/ 40 h 751"/>
                  <a:gd name="T86" fmla="*/ 25 w 1011"/>
                  <a:gd name="T87" fmla="*/ 37 h 751"/>
                  <a:gd name="T88" fmla="*/ 24 w 1011"/>
                  <a:gd name="T89" fmla="*/ 38 h 751"/>
                  <a:gd name="T90" fmla="*/ 19 w 1011"/>
                  <a:gd name="T91" fmla="*/ 35 h 751"/>
                  <a:gd name="T92" fmla="*/ 20 w 1011"/>
                  <a:gd name="T93" fmla="*/ 34 h 751"/>
                  <a:gd name="T94" fmla="*/ 15 w 1011"/>
                  <a:gd name="T95" fmla="*/ 31 h 751"/>
                  <a:gd name="T96" fmla="*/ 11 w 1011"/>
                  <a:gd name="T97" fmla="*/ 28 h 751"/>
                  <a:gd name="T98" fmla="*/ 11 w 1011"/>
                  <a:gd name="T99" fmla="*/ 28 h 751"/>
                  <a:gd name="T100" fmla="*/ 4 w 1011"/>
                  <a:gd name="T101" fmla="*/ 21 h 751"/>
                  <a:gd name="T102" fmla="*/ 5 w 1011"/>
                  <a:gd name="T103" fmla="*/ 20 h 751"/>
                  <a:gd name="T104" fmla="*/ 2 w 1011"/>
                  <a:gd name="T105" fmla="*/ 17 h 751"/>
                  <a:gd name="T106" fmla="*/ 2 w 1011"/>
                  <a:gd name="T107" fmla="*/ 12 h 751"/>
                  <a:gd name="T108" fmla="*/ 0 w 1011"/>
                  <a:gd name="T109" fmla="*/ 13 h 7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11"/>
                  <a:gd name="T166" fmla="*/ 0 h 751"/>
                  <a:gd name="T167" fmla="*/ 1011 w 1011"/>
                  <a:gd name="T168" fmla="*/ 751 h 7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11" h="751">
                    <a:moveTo>
                      <a:pt x="0" y="135"/>
                    </a:moveTo>
                    <a:lnTo>
                      <a:pt x="7" y="103"/>
                    </a:lnTo>
                    <a:lnTo>
                      <a:pt x="26" y="107"/>
                    </a:lnTo>
                    <a:lnTo>
                      <a:pt x="19" y="139"/>
                    </a:lnTo>
                    <a:lnTo>
                      <a:pt x="0" y="135"/>
                    </a:lnTo>
                    <a:close/>
                    <a:moveTo>
                      <a:pt x="7" y="103"/>
                    </a:moveTo>
                    <a:lnTo>
                      <a:pt x="7" y="102"/>
                    </a:lnTo>
                    <a:lnTo>
                      <a:pt x="7" y="101"/>
                    </a:lnTo>
                    <a:lnTo>
                      <a:pt x="16" y="104"/>
                    </a:lnTo>
                    <a:lnTo>
                      <a:pt x="7" y="103"/>
                    </a:lnTo>
                    <a:close/>
                    <a:moveTo>
                      <a:pt x="7" y="101"/>
                    </a:moveTo>
                    <a:lnTo>
                      <a:pt x="20" y="69"/>
                    </a:lnTo>
                    <a:lnTo>
                      <a:pt x="38" y="77"/>
                    </a:lnTo>
                    <a:lnTo>
                      <a:pt x="25" y="109"/>
                    </a:lnTo>
                    <a:lnTo>
                      <a:pt x="7" y="101"/>
                    </a:lnTo>
                    <a:close/>
                    <a:moveTo>
                      <a:pt x="20" y="69"/>
                    </a:moveTo>
                    <a:lnTo>
                      <a:pt x="20" y="69"/>
                    </a:lnTo>
                    <a:lnTo>
                      <a:pt x="20" y="68"/>
                    </a:lnTo>
                    <a:lnTo>
                      <a:pt x="29" y="74"/>
                    </a:lnTo>
                    <a:lnTo>
                      <a:pt x="20" y="69"/>
                    </a:lnTo>
                    <a:close/>
                    <a:moveTo>
                      <a:pt x="20" y="68"/>
                    </a:moveTo>
                    <a:lnTo>
                      <a:pt x="37" y="39"/>
                    </a:lnTo>
                    <a:lnTo>
                      <a:pt x="53" y="49"/>
                    </a:lnTo>
                    <a:lnTo>
                      <a:pt x="37" y="78"/>
                    </a:lnTo>
                    <a:lnTo>
                      <a:pt x="20" y="68"/>
                    </a:lnTo>
                    <a:close/>
                    <a:moveTo>
                      <a:pt x="37" y="39"/>
                    </a:moveTo>
                    <a:lnTo>
                      <a:pt x="37" y="38"/>
                    </a:lnTo>
                    <a:lnTo>
                      <a:pt x="39" y="37"/>
                    </a:lnTo>
                    <a:lnTo>
                      <a:pt x="44" y="45"/>
                    </a:lnTo>
                    <a:lnTo>
                      <a:pt x="37" y="39"/>
                    </a:lnTo>
                    <a:close/>
                    <a:moveTo>
                      <a:pt x="39" y="37"/>
                    </a:moveTo>
                    <a:lnTo>
                      <a:pt x="64" y="15"/>
                    </a:lnTo>
                    <a:lnTo>
                      <a:pt x="76" y="29"/>
                    </a:lnTo>
                    <a:lnTo>
                      <a:pt x="51" y="52"/>
                    </a:lnTo>
                    <a:lnTo>
                      <a:pt x="39" y="37"/>
                    </a:lnTo>
                    <a:close/>
                    <a:moveTo>
                      <a:pt x="64" y="15"/>
                    </a:moveTo>
                    <a:lnTo>
                      <a:pt x="65" y="14"/>
                    </a:lnTo>
                    <a:lnTo>
                      <a:pt x="67" y="13"/>
                    </a:lnTo>
                    <a:lnTo>
                      <a:pt x="70" y="22"/>
                    </a:lnTo>
                    <a:lnTo>
                      <a:pt x="64" y="15"/>
                    </a:lnTo>
                    <a:close/>
                    <a:moveTo>
                      <a:pt x="67" y="13"/>
                    </a:moveTo>
                    <a:lnTo>
                      <a:pt x="102" y="1"/>
                    </a:lnTo>
                    <a:lnTo>
                      <a:pt x="108" y="18"/>
                    </a:lnTo>
                    <a:lnTo>
                      <a:pt x="73" y="32"/>
                    </a:lnTo>
                    <a:lnTo>
                      <a:pt x="67" y="13"/>
                    </a:lnTo>
                    <a:close/>
                    <a:moveTo>
                      <a:pt x="102" y="1"/>
                    </a:moveTo>
                    <a:lnTo>
                      <a:pt x="104" y="0"/>
                    </a:lnTo>
                    <a:lnTo>
                      <a:pt x="105" y="0"/>
                    </a:lnTo>
                    <a:lnTo>
                      <a:pt x="105" y="10"/>
                    </a:lnTo>
                    <a:lnTo>
                      <a:pt x="102" y="1"/>
                    </a:lnTo>
                    <a:close/>
                    <a:moveTo>
                      <a:pt x="105" y="0"/>
                    </a:moveTo>
                    <a:lnTo>
                      <a:pt x="153" y="0"/>
                    </a:lnTo>
                    <a:lnTo>
                      <a:pt x="153" y="20"/>
                    </a:lnTo>
                    <a:lnTo>
                      <a:pt x="105" y="20"/>
                    </a:lnTo>
                    <a:lnTo>
                      <a:pt x="105" y="0"/>
                    </a:lnTo>
                    <a:close/>
                    <a:moveTo>
                      <a:pt x="153" y="0"/>
                    </a:moveTo>
                    <a:lnTo>
                      <a:pt x="154" y="0"/>
                    </a:lnTo>
                    <a:lnTo>
                      <a:pt x="155" y="0"/>
                    </a:lnTo>
                    <a:lnTo>
                      <a:pt x="153" y="10"/>
                    </a:lnTo>
                    <a:lnTo>
                      <a:pt x="153" y="0"/>
                    </a:lnTo>
                    <a:close/>
                    <a:moveTo>
                      <a:pt x="155" y="0"/>
                    </a:moveTo>
                    <a:lnTo>
                      <a:pt x="215" y="13"/>
                    </a:lnTo>
                    <a:lnTo>
                      <a:pt x="211" y="32"/>
                    </a:lnTo>
                    <a:lnTo>
                      <a:pt x="150" y="18"/>
                    </a:lnTo>
                    <a:lnTo>
                      <a:pt x="155" y="0"/>
                    </a:lnTo>
                    <a:close/>
                    <a:moveTo>
                      <a:pt x="215" y="13"/>
                    </a:moveTo>
                    <a:lnTo>
                      <a:pt x="216" y="13"/>
                    </a:lnTo>
                    <a:lnTo>
                      <a:pt x="218" y="14"/>
                    </a:lnTo>
                    <a:lnTo>
                      <a:pt x="213" y="22"/>
                    </a:lnTo>
                    <a:lnTo>
                      <a:pt x="215" y="13"/>
                    </a:lnTo>
                    <a:close/>
                    <a:moveTo>
                      <a:pt x="218" y="14"/>
                    </a:moveTo>
                    <a:lnTo>
                      <a:pt x="294" y="48"/>
                    </a:lnTo>
                    <a:lnTo>
                      <a:pt x="286" y="66"/>
                    </a:lnTo>
                    <a:lnTo>
                      <a:pt x="209" y="31"/>
                    </a:lnTo>
                    <a:lnTo>
                      <a:pt x="218" y="14"/>
                    </a:lnTo>
                    <a:close/>
                    <a:moveTo>
                      <a:pt x="294" y="48"/>
                    </a:moveTo>
                    <a:lnTo>
                      <a:pt x="294" y="49"/>
                    </a:lnTo>
                    <a:lnTo>
                      <a:pt x="289" y="57"/>
                    </a:lnTo>
                    <a:lnTo>
                      <a:pt x="294" y="48"/>
                    </a:lnTo>
                    <a:close/>
                    <a:moveTo>
                      <a:pt x="294" y="49"/>
                    </a:moveTo>
                    <a:lnTo>
                      <a:pt x="393" y="103"/>
                    </a:lnTo>
                    <a:lnTo>
                      <a:pt x="383" y="120"/>
                    </a:lnTo>
                    <a:lnTo>
                      <a:pt x="285" y="66"/>
                    </a:lnTo>
                    <a:lnTo>
                      <a:pt x="294" y="49"/>
                    </a:lnTo>
                    <a:close/>
                    <a:moveTo>
                      <a:pt x="393" y="103"/>
                    </a:moveTo>
                    <a:lnTo>
                      <a:pt x="393" y="103"/>
                    </a:lnTo>
                    <a:lnTo>
                      <a:pt x="388" y="111"/>
                    </a:lnTo>
                    <a:lnTo>
                      <a:pt x="393" y="103"/>
                    </a:lnTo>
                    <a:close/>
                    <a:moveTo>
                      <a:pt x="393" y="103"/>
                    </a:moveTo>
                    <a:lnTo>
                      <a:pt x="511" y="179"/>
                    </a:lnTo>
                    <a:lnTo>
                      <a:pt x="500" y="196"/>
                    </a:lnTo>
                    <a:lnTo>
                      <a:pt x="383" y="119"/>
                    </a:lnTo>
                    <a:lnTo>
                      <a:pt x="393" y="103"/>
                    </a:lnTo>
                    <a:close/>
                    <a:moveTo>
                      <a:pt x="501" y="196"/>
                    </a:moveTo>
                    <a:lnTo>
                      <a:pt x="501" y="196"/>
                    </a:lnTo>
                    <a:lnTo>
                      <a:pt x="500" y="196"/>
                    </a:lnTo>
                    <a:lnTo>
                      <a:pt x="505" y="187"/>
                    </a:lnTo>
                    <a:lnTo>
                      <a:pt x="501" y="196"/>
                    </a:lnTo>
                    <a:close/>
                    <a:moveTo>
                      <a:pt x="511" y="179"/>
                    </a:moveTo>
                    <a:lnTo>
                      <a:pt x="558" y="208"/>
                    </a:lnTo>
                    <a:lnTo>
                      <a:pt x="548" y="225"/>
                    </a:lnTo>
                    <a:lnTo>
                      <a:pt x="501" y="196"/>
                    </a:lnTo>
                    <a:lnTo>
                      <a:pt x="511" y="179"/>
                    </a:lnTo>
                    <a:close/>
                    <a:moveTo>
                      <a:pt x="549" y="225"/>
                    </a:moveTo>
                    <a:lnTo>
                      <a:pt x="548" y="225"/>
                    </a:lnTo>
                    <a:lnTo>
                      <a:pt x="553" y="216"/>
                    </a:lnTo>
                    <a:lnTo>
                      <a:pt x="549" y="225"/>
                    </a:lnTo>
                    <a:close/>
                    <a:moveTo>
                      <a:pt x="557" y="207"/>
                    </a:moveTo>
                    <a:lnTo>
                      <a:pt x="621" y="236"/>
                    </a:lnTo>
                    <a:lnTo>
                      <a:pt x="613" y="253"/>
                    </a:lnTo>
                    <a:lnTo>
                      <a:pt x="549" y="225"/>
                    </a:lnTo>
                    <a:lnTo>
                      <a:pt x="557" y="207"/>
                    </a:lnTo>
                    <a:close/>
                    <a:moveTo>
                      <a:pt x="621" y="236"/>
                    </a:moveTo>
                    <a:lnTo>
                      <a:pt x="621" y="237"/>
                    </a:lnTo>
                    <a:lnTo>
                      <a:pt x="621" y="236"/>
                    </a:lnTo>
                    <a:lnTo>
                      <a:pt x="617" y="244"/>
                    </a:lnTo>
                    <a:lnTo>
                      <a:pt x="621" y="236"/>
                    </a:lnTo>
                    <a:close/>
                    <a:moveTo>
                      <a:pt x="621" y="236"/>
                    </a:moveTo>
                    <a:lnTo>
                      <a:pt x="691" y="271"/>
                    </a:lnTo>
                    <a:lnTo>
                      <a:pt x="683" y="289"/>
                    </a:lnTo>
                    <a:lnTo>
                      <a:pt x="612" y="253"/>
                    </a:lnTo>
                    <a:lnTo>
                      <a:pt x="621" y="236"/>
                    </a:lnTo>
                    <a:close/>
                    <a:moveTo>
                      <a:pt x="691" y="271"/>
                    </a:moveTo>
                    <a:lnTo>
                      <a:pt x="761" y="306"/>
                    </a:lnTo>
                    <a:lnTo>
                      <a:pt x="752" y="323"/>
                    </a:lnTo>
                    <a:lnTo>
                      <a:pt x="683" y="289"/>
                    </a:lnTo>
                    <a:lnTo>
                      <a:pt x="691" y="271"/>
                    </a:lnTo>
                    <a:close/>
                    <a:moveTo>
                      <a:pt x="761" y="306"/>
                    </a:moveTo>
                    <a:lnTo>
                      <a:pt x="761" y="306"/>
                    </a:lnTo>
                    <a:lnTo>
                      <a:pt x="757" y="315"/>
                    </a:lnTo>
                    <a:lnTo>
                      <a:pt x="761" y="306"/>
                    </a:lnTo>
                    <a:close/>
                    <a:moveTo>
                      <a:pt x="761" y="306"/>
                    </a:moveTo>
                    <a:lnTo>
                      <a:pt x="831" y="345"/>
                    </a:lnTo>
                    <a:lnTo>
                      <a:pt x="822" y="361"/>
                    </a:lnTo>
                    <a:lnTo>
                      <a:pt x="752" y="323"/>
                    </a:lnTo>
                    <a:lnTo>
                      <a:pt x="761" y="306"/>
                    </a:lnTo>
                    <a:close/>
                    <a:moveTo>
                      <a:pt x="831" y="345"/>
                    </a:moveTo>
                    <a:lnTo>
                      <a:pt x="832" y="345"/>
                    </a:lnTo>
                    <a:lnTo>
                      <a:pt x="826" y="353"/>
                    </a:lnTo>
                    <a:lnTo>
                      <a:pt x="831" y="345"/>
                    </a:lnTo>
                    <a:close/>
                    <a:moveTo>
                      <a:pt x="832" y="345"/>
                    </a:moveTo>
                    <a:lnTo>
                      <a:pt x="899" y="389"/>
                    </a:lnTo>
                    <a:lnTo>
                      <a:pt x="888" y="405"/>
                    </a:lnTo>
                    <a:lnTo>
                      <a:pt x="822" y="360"/>
                    </a:lnTo>
                    <a:lnTo>
                      <a:pt x="832" y="345"/>
                    </a:lnTo>
                    <a:close/>
                    <a:moveTo>
                      <a:pt x="899" y="389"/>
                    </a:moveTo>
                    <a:lnTo>
                      <a:pt x="899" y="390"/>
                    </a:lnTo>
                    <a:lnTo>
                      <a:pt x="900" y="390"/>
                    </a:lnTo>
                    <a:lnTo>
                      <a:pt x="893" y="398"/>
                    </a:lnTo>
                    <a:lnTo>
                      <a:pt x="899" y="389"/>
                    </a:lnTo>
                    <a:close/>
                    <a:moveTo>
                      <a:pt x="900" y="390"/>
                    </a:moveTo>
                    <a:lnTo>
                      <a:pt x="951" y="434"/>
                    </a:lnTo>
                    <a:lnTo>
                      <a:pt x="937" y="448"/>
                    </a:lnTo>
                    <a:lnTo>
                      <a:pt x="887" y="404"/>
                    </a:lnTo>
                    <a:lnTo>
                      <a:pt x="900" y="390"/>
                    </a:lnTo>
                    <a:close/>
                    <a:moveTo>
                      <a:pt x="951" y="434"/>
                    </a:moveTo>
                    <a:lnTo>
                      <a:pt x="951" y="435"/>
                    </a:lnTo>
                    <a:lnTo>
                      <a:pt x="952" y="436"/>
                    </a:lnTo>
                    <a:lnTo>
                      <a:pt x="944" y="442"/>
                    </a:lnTo>
                    <a:lnTo>
                      <a:pt x="951" y="434"/>
                    </a:lnTo>
                    <a:close/>
                    <a:moveTo>
                      <a:pt x="952" y="436"/>
                    </a:moveTo>
                    <a:lnTo>
                      <a:pt x="989" y="487"/>
                    </a:lnTo>
                    <a:lnTo>
                      <a:pt x="975" y="498"/>
                    </a:lnTo>
                    <a:lnTo>
                      <a:pt x="936" y="447"/>
                    </a:lnTo>
                    <a:lnTo>
                      <a:pt x="952" y="436"/>
                    </a:lnTo>
                    <a:close/>
                    <a:moveTo>
                      <a:pt x="989" y="487"/>
                    </a:moveTo>
                    <a:lnTo>
                      <a:pt x="990" y="488"/>
                    </a:lnTo>
                    <a:lnTo>
                      <a:pt x="992" y="489"/>
                    </a:lnTo>
                    <a:lnTo>
                      <a:pt x="983" y="493"/>
                    </a:lnTo>
                    <a:lnTo>
                      <a:pt x="989" y="487"/>
                    </a:lnTo>
                    <a:close/>
                    <a:moveTo>
                      <a:pt x="992" y="489"/>
                    </a:moveTo>
                    <a:lnTo>
                      <a:pt x="1010" y="547"/>
                    </a:lnTo>
                    <a:lnTo>
                      <a:pt x="993" y="553"/>
                    </a:lnTo>
                    <a:lnTo>
                      <a:pt x="973" y="496"/>
                    </a:lnTo>
                    <a:lnTo>
                      <a:pt x="992" y="489"/>
                    </a:lnTo>
                    <a:close/>
                    <a:moveTo>
                      <a:pt x="1010" y="547"/>
                    </a:moveTo>
                    <a:lnTo>
                      <a:pt x="1011" y="549"/>
                    </a:lnTo>
                    <a:lnTo>
                      <a:pt x="1010" y="551"/>
                    </a:lnTo>
                    <a:lnTo>
                      <a:pt x="1001" y="550"/>
                    </a:lnTo>
                    <a:lnTo>
                      <a:pt x="1010" y="547"/>
                    </a:lnTo>
                    <a:close/>
                    <a:moveTo>
                      <a:pt x="1010" y="551"/>
                    </a:moveTo>
                    <a:lnTo>
                      <a:pt x="1001" y="608"/>
                    </a:lnTo>
                    <a:lnTo>
                      <a:pt x="983" y="605"/>
                    </a:lnTo>
                    <a:lnTo>
                      <a:pt x="992" y="549"/>
                    </a:lnTo>
                    <a:lnTo>
                      <a:pt x="1010" y="551"/>
                    </a:lnTo>
                    <a:close/>
                    <a:moveTo>
                      <a:pt x="1001" y="608"/>
                    </a:moveTo>
                    <a:lnTo>
                      <a:pt x="1001" y="609"/>
                    </a:lnTo>
                    <a:lnTo>
                      <a:pt x="1000" y="611"/>
                    </a:lnTo>
                    <a:lnTo>
                      <a:pt x="992" y="607"/>
                    </a:lnTo>
                    <a:lnTo>
                      <a:pt x="1001" y="608"/>
                    </a:lnTo>
                    <a:close/>
                    <a:moveTo>
                      <a:pt x="1000" y="611"/>
                    </a:moveTo>
                    <a:lnTo>
                      <a:pt x="985" y="649"/>
                    </a:lnTo>
                    <a:lnTo>
                      <a:pt x="967" y="641"/>
                    </a:lnTo>
                    <a:lnTo>
                      <a:pt x="983" y="604"/>
                    </a:lnTo>
                    <a:lnTo>
                      <a:pt x="1000" y="611"/>
                    </a:lnTo>
                    <a:close/>
                    <a:moveTo>
                      <a:pt x="985" y="649"/>
                    </a:moveTo>
                    <a:lnTo>
                      <a:pt x="985" y="649"/>
                    </a:lnTo>
                    <a:lnTo>
                      <a:pt x="984" y="650"/>
                    </a:lnTo>
                    <a:lnTo>
                      <a:pt x="976" y="645"/>
                    </a:lnTo>
                    <a:lnTo>
                      <a:pt x="985" y="649"/>
                    </a:lnTo>
                    <a:close/>
                    <a:moveTo>
                      <a:pt x="984" y="650"/>
                    </a:moveTo>
                    <a:lnTo>
                      <a:pt x="965" y="682"/>
                    </a:lnTo>
                    <a:lnTo>
                      <a:pt x="949" y="672"/>
                    </a:lnTo>
                    <a:lnTo>
                      <a:pt x="967" y="640"/>
                    </a:lnTo>
                    <a:lnTo>
                      <a:pt x="984" y="650"/>
                    </a:lnTo>
                    <a:close/>
                    <a:moveTo>
                      <a:pt x="965" y="682"/>
                    </a:moveTo>
                    <a:lnTo>
                      <a:pt x="964" y="683"/>
                    </a:lnTo>
                    <a:lnTo>
                      <a:pt x="963" y="684"/>
                    </a:lnTo>
                    <a:lnTo>
                      <a:pt x="957" y="677"/>
                    </a:lnTo>
                    <a:lnTo>
                      <a:pt x="965" y="682"/>
                    </a:lnTo>
                    <a:close/>
                    <a:moveTo>
                      <a:pt x="963" y="684"/>
                    </a:moveTo>
                    <a:lnTo>
                      <a:pt x="934" y="710"/>
                    </a:lnTo>
                    <a:lnTo>
                      <a:pt x="922" y="695"/>
                    </a:lnTo>
                    <a:lnTo>
                      <a:pt x="951" y="670"/>
                    </a:lnTo>
                    <a:lnTo>
                      <a:pt x="963" y="684"/>
                    </a:lnTo>
                    <a:close/>
                    <a:moveTo>
                      <a:pt x="934" y="710"/>
                    </a:moveTo>
                    <a:lnTo>
                      <a:pt x="933" y="710"/>
                    </a:lnTo>
                    <a:lnTo>
                      <a:pt x="933" y="711"/>
                    </a:lnTo>
                    <a:lnTo>
                      <a:pt x="929" y="702"/>
                    </a:lnTo>
                    <a:lnTo>
                      <a:pt x="934" y="710"/>
                    </a:lnTo>
                    <a:close/>
                    <a:moveTo>
                      <a:pt x="933" y="711"/>
                    </a:moveTo>
                    <a:lnTo>
                      <a:pt x="898" y="730"/>
                    </a:lnTo>
                    <a:lnTo>
                      <a:pt x="889" y="713"/>
                    </a:lnTo>
                    <a:lnTo>
                      <a:pt x="923" y="694"/>
                    </a:lnTo>
                    <a:lnTo>
                      <a:pt x="933" y="711"/>
                    </a:lnTo>
                    <a:close/>
                    <a:moveTo>
                      <a:pt x="898" y="730"/>
                    </a:moveTo>
                    <a:lnTo>
                      <a:pt x="897" y="731"/>
                    </a:lnTo>
                    <a:lnTo>
                      <a:pt x="896" y="731"/>
                    </a:lnTo>
                    <a:lnTo>
                      <a:pt x="893" y="722"/>
                    </a:lnTo>
                    <a:lnTo>
                      <a:pt x="898" y="730"/>
                    </a:lnTo>
                    <a:close/>
                    <a:moveTo>
                      <a:pt x="896" y="731"/>
                    </a:moveTo>
                    <a:lnTo>
                      <a:pt x="851" y="743"/>
                    </a:lnTo>
                    <a:lnTo>
                      <a:pt x="846" y="725"/>
                    </a:lnTo>
                    <a:lnTo>
                      <a:pt x="891" y="712"/>
                    </a:lnTo>
                    <a:lnTo>
                      <a:pt x="896" y="731"/>
                    </a:lnTo>
                    <a:close/>
                    <a:moveTo>
                      <a:pt x="851" y="743"/>
                    </a:moveTo>
                    <a:lnTo>
                      <a:pt x="850" y="744"/>
                    </a:lnTo>
                    <a:lnTo>
                      <a:pt x="849" y="734"/>
                    </a:lnTo>
                    <a:lnTo>
                      <a:pt x="851" y="743"/>
                    </a:lnTo>
                    <a:close/>
                    <a:moveTo>
                      <a:pt x="850" y="744"/>
                    </a:moveTo>
                    <a:lnTo>
                      <a:pt x="802" y="749"/>
                    </a:lnTo>
                    <a:lnTo>
                      <a:pt x="800" y="731"/>
                    </a:lnTo>
                    <a:lnTo>
                      <a:pt x="847" y="725"/>
                    </a:lnTo>
                    <a:lnTo>
                      <a:pt x="850" y="744"/>
                    </a:lnTo>
                    <a:close/>
                    <a:moveTo>
                      <a:pt x="802" y="749"/>
                    </a:moveTo>
                    <a:lnTo>
                      <a:pt x="801" y="751"/>
                    </a:lnTo>
                    <a:lnTo>
                      <a:pt x="801" y="741"/>
                    </a:lnTo>
                    <a:lnTo>
                      <a:pt x="802" y="749"/>
                    </a:lnTo>
                    <a:close/>
                    <a:moveTo>
                      <a:pt x="801" y="751"/>
                    </a:moveTo>
                    <a:lnTo>
                      <a:pt x="743" y="747"/>
                    </a:lnTo>
                    <a:lnTo>
                      <a:pt x="745" y="727"/>
                    </a:lnTo>
                    <a:lnTo>
                      <a:pt x="802" y="731"/>
                    </a:lnTo>
                    <a:lnTo>
                      <a:pt x="801" y="751"/>
                    </a:lnTo>
                    <a:close/>
                    <a:moveTo>
                      <a:pt x="743" y="747"/>
                    </a:moveTo>
                    <a:lnTo>
                      <a:pt x="742" y="747"/>
                    </a:lnTo>
                    <a:lnTo>
                      <a:pt x="741" y="746"/>
                    </a:lnTo>
                    <a:lnTo>
                      <a:pt x="743" y="737"/>
                    </a:lnTo>
                    <a:lnTo>
                      <a:pt x="743" y="747"/>
                    </a:lnTo>
                    <a:close/>
                    <a:moveTo>
                      <a:pt x="741" y="746"/>
                    </a:moveTo>
                    <a:lnTo>
                      <a:pt x="678" y="731"/>
                    </a:lnTo>
                    <a:lnTo>
                      <a:pt x="683" y="712"/>
                    </a:lnTo>
                    <a:lnTo>
                      <a:pt x="746" y="729"/>
                    </a:lnTo>
                    <a:lnTo>
                      <a:pt x="741" y="746"/>
                    </a:lnTo>
                    <a:close/>
                    <a:moveTo>
                      <a:pt x="678" y="731"/>
                    </a:moveTo>
                    <a:lnTo>
                      <a:pt x="677" y="731"/>
                    </a:lnTo>
                    <a:lnTo>
                      <a:pt x="681" y="722"/>
                    </a:lnTo>
                    <a:lnTo>
                      <a:pt x="678" y="731"/>
                    </a:lnTo>
                    <a:close/>
                    <a:moveTo>
                      <a:pt x="677" y="731"/>
                    </a:moveTo>
                    <a:lnTo>
                      <a:pt x="605" y="709"/>
                    </a:lnTo>
                    <a:lnTo>
                      <a:pt x="610" y="690"/>
                    </a:lnTo>
                    <a:lnTo>
                      <a:pt x="683" y="712"/>
                    </a:lnTo>
                    <a:lnTo>
                      <a:pt x="677" y="731"/>
                    </a:lnTo>
                    <a:close/>
                    <a:moveTo>
                      <a:pt x="605" y="709"/>
                    </a:moveTo>
                    <a:lnTo>
                      <a:pt x="605" y="709"/>
                    </a:lnTo>
                    <a:lnTo>
                      <a:pt x="603" y="708"/>
                    </a:lnTo>
                    <a:lnTo>
                      <a:pt x="607" y="699"/>
                    </a:lnTo>
                    <a:lnTo>
                      <a:pt x="605" y="709"/>
                    </a:lnTo>
                    <a:close/>
                    <a:moveTo>
                      <a:pt x="603" y="708"/>
                    </a:moveTo>
                    <a:lnTo>
                      <a:pt x="524" y="673"/>
                    </a:lnTo>
                    <a:lnTo>
                      <a:pt x="532" y="656"/>
                    </a:lnTo>
                    <a:lnTo>
                      <a:pt x="611" y="691"/>
                    </a:lnTo>
                    <a:lnTo>
                      <a:pt x="603" y="708"/>
                    </a:lnTo>
                    <a:close/>
                    <a:moveTo>
                      <a:pt x="524" y="673"/>
                    </a:moveTo>
                    <a:lnTo>
                      <a:pt x="524" y="672"/>
                    </a:lnTo>
                    <a:lnTo>
                      <a:pt x="527" y="665"/>
                    </a:lnTo>
                    <a:lnTo>
                      <a:pt x="524" y="673"/>
                    </a:lnTo>
                    <a:close/>
                    <a:moveTo>
                      <a:pt x="524" y="672"/>
                    </a:moveTo>
                    <a:lnTo>
                      <a:pt x="453" y="638"/>
                    </a:lnTo>
                    <a:lnTo>
                      <a:pt x="462" y="620"/>
                    </a:lnTo>
                    <a:lnTo>
                      <a:pt x="532" y="656"/>
                    </a:lnTo>
                    <a:lnTo>
                      <a:pt x="524" y="672"/>
                    </a:lnTo>
                    <a:close/>
                    <a:moveTo>
                      <a:pt x="453" y="638"/>
                    </a:moveTo>
                    <a:lnTo>
                      <a:pt x="453" y="638"/>
                    </a:lnTo>
                    <a:lnTo>
                      <a:pt x="458" y="629"/>
                    </a:lnTo>
                    <a:lnTo>
                      <a:pt x="453" y="638"/>
                    </a:lnTo>
                    <a:close/>
                    <a:moveTo>
                      <a:pt x="453" y="638"/>
                    </a:moveTo>
                    <a:lnTo>
                      <a:pt x="381" y="600"/>
                    </a:lnTo>
                    <a:lnTo>
                      <a:pt x="390" y="583"/>
                    </a:lnTo>
                    <a:lnTo>
                      <a:pt x="462" y="620"/>
                    </a:lnTo>
                    <a:lnTo>
                      <a:pt x="453" y="638"/>
                    </a:lnTo>
                    <a:close/>
                    <a:moveTo>
                      <a:pt x="381" y="600"/>
                    </a:moveTo>
                    <a:lnTo>
                      <a:pt x="380" y="600"/>
                    </a:lnTo>
                    <a:lnTo>
                      <a:pt x="385" y="591"/>
                    </a:lnTo>
                    <a:lnTo>
                      <a:pt x="381" y="600"/>
                    </a:lnTo>
                    <a:close/>
                    <a:moveTo>
                      <a:pt x="380" y="600"/>
                    </a:moveTo>
                    <a:lnTo>
                      <a:pt x="307" y="551"/>
                    </a:lnTo>
                    <a:lnTo>
                      <a:pt x="317" y="536"/>
                    </a:lnTo>
                    <a:lnTo>
                      <a:pt x="390" y="583"/>
                    </a:lnTo>
                    <a:lnTo>
                      <a:pt x="380" y="600"/>
                    </a:lnTo>
                    <a:close/>
                    <a:moveTo>
                      <a:pt x="307" y="551"/>
                    </a:moveTo>
                    <a:lnTo>
                      <a:pt x="307" y="551"/>
                    </a:lnTo>
                    <a:lnTo>
                      <a:pt x="306" y="551"/>
                    </a:lnTo>
                    <a:lnTo>
                      <a:pt x="311" y="543"/>
                    </a:lnTo>
                    <a:lnTo>
                      <a:pt x="307" y="551"/>
                    </a:lnTo>
                    <a:close/>
                    <a:moveTo>
                      <a:pt x="306" y="551"/>
                    </a:moveTo>
                    <a:lnTo>
                      <a:pt x="236" y="500"/>
                    </a:lnTo>
                    <a:lnTo>
                      <a:pt x="247" y="485"/>
                    </a:lnTo>
                    <a:lnTo>
                      <a:pt x="317" y="536"/>
                    </a:lnTo>
                    <a:lnTo>
                      <a:pt x="306" y="551"/>
                    </a:lnTo>
                    <a:close/>
                    <a:moveTo>
                      <a:pt x="236" y="500"/>
                    </a:moveTo>
                    <a:lnTo>
                      <a:pt x="236" y="500"/>
                    </a:lnTo>
                    <a:lnTo>
                      <a:pt x="235" y="500"/>
                    </a:lnTo>
                    <a:lnTo>
                      <a:pt x="242" y="493"/>
                    </a:lnTo>
                    <a:lnTo>
                      <a:pt x="236" y="500"/>
                    </a:lnTo>
                    <a:close/>
                    <a:moveTo>
                      <a:pt x="235" y="500"/>
                    </a:moveTo>
                    <a:lnTo>
                      <a:pt x="169" y="446"/>
                    </a:lnTo>
                    <a:lnTo>
                      <a:pt x="181" y="431"/>
                    </a:lnTo>
                    <a:lnTo>
                      <a:pt x="247" y="485"/>
                    </a:lnTo>
                    <a:lnTo>
                      <a:pt x="235" y="500"/>
                    </a:lnTo>
                    <a:close/>
                    <a:moveTo>
                      <a:pt x="169" y="446"/>
                    </a:moveTo>
                    <a:lnTo>
                      <a:pt x="169" y="445"/>
                    </a:lnTo>
                    <a:lnTo>
                      <a:pt x="168" y="445"/>
                    </a:lnTo>
                    <a:lnTo>
                      <a:pt x="175" y="439"/>
                    </a:lnTo>
                    <a:lnTo>
                      <a:pt x="169" y="446"/>
                    </a:lnTo>
                    <a:close/>
                    <a:moveTo>
                      <a:pt x="168" y="445"/>
                    </a:moveTo>
                    <a:lnTo>
                      <a:pt x="111" y="388"/>
                    </a:lnTo>
                    <a:lnTo>
                      <a:pt x="125" y="375"/>
                    </a:lnTo>
                    <a:lnTo>
                      <a:pt x="182" y="432"/>
                    </a:lnTo>
                    <a:lnTo>
                      <a:pt x="168" y="445"/>
                    </a:lnTo>
                    <a:close/>
                    <a:moveTo>
                      <a:pt x="111" y="388"/>
                    </a:moveTo>
                    <a:lnTo>
                      <a:pt x="111" y="388"/>
                    </a:lnTo>
                    <a:lnTo>
                      <a:pt x="118" y="381"/>
                    </a:lnTo>
                    <a:lnTo>
                      <a:pt x="111" y="388"/>
                    </a:lnTo>
                    <a:close/>
                    <a:moveTo>
                      <a:pt x="111" y="388"/>
                    </a:moveTo>
                    <a:lnTo>
                      <a:pt x="62" y="327"/>
                    </a:lnTo>
                    <a:lnTo>
                      <a:pt x="78" y="315"/>
                    </a:lnTo>
                    <a:lnTo>
                      <a:pt x="125" y="376"/>
                    </a:lnTo>
                    <a:lnTo>
                      <a:pt x="111" y="388"/>
                    </a:lnTo>
                    <a:close/>
                    <a:moveTo>
                      <a:pt x="62" y="327"/>
                    </a:moveTo>
                    <a:lnTo>
                      <a:pt x="62" y="326"/>
                    </a:lnTo>
                    <a:lnTo>
                      <a:pt x="70" y="321"/>
                    </a:lnTo>
                    <a:lnTo>
                      <a:pt x="62" y="327"/>
                    </a:lnTo>
                    <a:close/>
                    <a:moveTo>
                      <a:pt x="62" y="326"/>
                    </a:moveTo>
                    <a:lnTo>
                      <a:pt x="27" y="265"/>
                    </a:lnTo>
                    <a:lnTo>
                      <a:pt x="43" y="255"/>
                    </a:lnTo>
                    <a:lnTo>
                      <a:pt x="79" y="316"/>
                    </a:lnTo>
                    <a:lnTo>
                      <a:pt x="62" y="326"/>
                    </a:lnTo>
                    <a:close/>
                    <a:moveTo>
                      <a:pt x="27" y="265"/>
                    </a:moveTo>
                    <a:lnTo>
                      <a:pt x="27" y="264"/>
                    </a:lnTo>
                    <a:lnTo>
                      <a:pt x="26" y="263"/>
                    </a:lnTo>
                    <a:lnTo>
                      <a:pt x="36" y="261"/>
                    </a:lnTo>
                    <a:lnTo>
                      <a:pt x="27" y="265"/>
                    </a:lnTo>
                    <a:close/>
                    <a:moveTo>
                      <a:pt x="26" y="263"/>
                    </a:moveTo>
                    <a:lnTo>
                      <a:pt x="4" y="200"/>
                    </a:lnTo>
                    <a:lnTo>
                      <a:pt x="22" y="194"/>
                    </a:lnTo>
                    <a:lnTo>
                      <a:pt x="44" y="258"/>
                    </a:lnTo>
                    <a:lnTo>
                      <a:pt x="26" y="263"/>
                    </a:lnTo>
                    <a:close/>
                    <a:moveTo>
                      <a:pt x="4" y="200"/>
                    </a:moveTo>
                    <a:lnTo>
                      <a:pt x="4" y="199"/>
                    </a:lnTo>
                    <a:lnTo>
                      <a:pt x="4" y="197"/>
                    </a:lnTo>
                    <a:lnTo>
                      <a:pt x="12" y="197"/>
                    </a:lnTo>
                    <a:lnTo>
                      <a:pt x="4" y="200"/>
                    </a:lnTo>
                    <a:close/>
                    <a:moveTo>
                      <a:pt x="4" y="197"/>
                    </a:moveTo>
                    <a:lnTo>
                      <a:pt x="0" y="138"/>
                    </a:lnTo>
                    <a:lnTo>
                      <a:pt x="19" y="136"/>
                    </a:lnTo>
                    <a:lnTo>
                      <a:pt x="22" y="197"/>
                    </a:lnTo>
                    <a:lnTo>
                      <a:pt x="4" y="19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3" name="Freeform 1956">
                <a:extLst>
                  <a:ext uri="{FF2B5EF4-FFF2-40B4-BE49-F238E27FC236}">
                    <a16:creationId xmlns:a16="http://schemas.microsoft.com/office/drawing/2014/main" id="{D3A8406F-0140-4C59-8D83-872AA3635153}"/>
                  </a:ext>
                </a:extLst>
              </p:cNvPr>
              <p:cNvSpPr>
                <a:spLocks/>
              </p:cNvSpPr>
              <p:nvPr/>
            </p:nvSpPr>
            <p:spPr bwMode="auto">
              <a:xfrm>
                <a:off x="2632" y="2979"/>
                <a:ext cx="155" cy="144"/>
              </a:xfrm>
              <a:custGeom>
                <a:avLst/>
                <a:gdLst>
                  <a:gd name="T0" fmla="*/ 22 w 617"/>
                  <a:gd name="T1" fmla="*/ 10 h 575"/>
                  <a:gd name="T2" fmla="*/ 24 w 617"/>
                  <a:gd name="T3" fmla="*/ 9 h 575"/>
                  <a:gd name="T4" fmla="*/ 25 w 617"/>
                  <a:gd name="T5" fmla="*/ 7 h 575"/>
                  <a:gd name="T6" fmla="*/ 26 w 617"/>
                  <a:gd name="T7" fmla="*/ 6 h 575"/>
                  <a:gd name="T8" fmla="*/ 27 w 617"/>
                  <a:gd name="T9" fmla="*/ 4 h 575"/>
                  <a:gd name="T10" fmla="*/ 28 w 617"/>
                  <a:gd name="T11" fmla="*/ 3 h 575"/>
                  <a:gd name="T12" fmla="*/ 29 w 617"/>
                  <a:gd name="T13" fmla="*/ 2 h 575"/>
                  <a:gd name="T14" fmla="*/ 31 w 617"/>
                  <a:gd name="T15" fmla="*/ 1 h 575"/>
                  <a:gd name="T16" fmla="*/ 32 w 617"/>
                  <a:gd name="T17" fmla="*/ 1 h 575"/>
                  <a:gd name="T18" fmla="*/ 33 w 617"/>
                  <a:gd name="T19" fmla="*/ 0 h 575"/>
                  <a:gd name="T20" fmla="*/ 35 w 617"/>
                  <a:gd name="T21" fmla="*/ 0 h 575"/>
                  <a:gd name="T22" fmla="*/ 37 w 617"/>
                  <a:gd name="T23" fmla="*/ 1 h 575"/>
                  <a:gd name="T24" fmla="*/ 38 w 617"/>
                  <a:gd name="T25" fmla="*/ 3 h 575"/>
                  <a:gd name="T26" fmla="*/ 39 w 617"/>
                  <a:gd name="T27" fmla="*/ 6 h 575"/>
                  <a:gd name="T28" fmla="*/ 39 w 617"/>
                  <a:gd name="T29" fmla="*/ 9 h 575"/>
                  <a:gd name="T30" fmla="*/ 38 w 617"/>
                  <a:gd name="T31" fmla="*/ 12 h 575"/>
                  <a:gd name="T32" fmla="*/ 37 w 617"/>
                  <a:gd name="T33" fmla="*/ 16 h 575"/>
                  <a:gd name="T34" fmla="*/ 35 w 617"/>
                  <a:gd name="T35" fmla="*/ 19 h 575"/>
                  <a:gd name="T36" fmla="*/ 33 w 617"/>
                  <a:gd name="T37" fmla="*/ 23 h 575"/>
                  <a:gd name="T38" fmla="*/ 30 w 617"/>
                  <a:gd name="T39" fmla="*/ 26 h 575"/>
                  <a:gd name="T40" fmla="*/ 27 w 617"/>
                  <a:gd name="T41" fmla="*/ 29 h 575"/>
                  <a:gd name="T42" fmla="*/ 26 w 617"/>
                  <a:gd name="T43" fmla="*/ 31 h 575"/>
                  <a:gd name="T44" fmla="*/ 24 w 617"/>
                  <a:gd name="T45" fmla="*/ 32 h 575"/>
                  <a:gd name="T46" fmla="*/ 22 w 617"/>
                  <a:gd name="T47" fmla="*/ 33 h 575"/>
                  <a:gd name="T48" fmla="*/ 20 w 617"/>
                  <a:gd name="T49" fmla="*/ 34 h 575"/>
                  <a:gd name="T50" fmla="*/ 18 w 617"/>
                  <a:gd name="T51" fmla="*/ 35 h 575"/>
                  <a:gd name="T52" fmla="*/ 15 w 617"/>
                  <a:gd name="T53" fmla="*/ 36 h 575"/>
                  <a:gd name="T54" fmla="*/ 13 w 617"/>
                  <a:gd name="T55" fmla="*/ 36 h 575"/>
                  <a:gd name="T56" fmla="*/ 11 w 617"/>
                  <a:gd name="T57" fmla="*/ 36 h 575"/>
                  <a:gd name="T58" fmla="*/ 8 w 617"/>
                  <a:gd name="T59" fmla="*/ 35 h 575"/>
                  <a:gd name="T60" fmla="*/ 6 w 617"/>
                  <a:gd name="T61" fmla="*/ 34 h 575"/>
                  <a:gd name="T62" fmla="*/ 5 w 617"/>
                  <a:gd name="T63" fmla="*/ 33 h 575"/>
                  <a:gd name="T64" fmla="*/ 3 w 617"/>
                  <a:gd name="T65" fmla="*/ 31 h 575"/>
                  <a:gd name="T66" fmla="*/ 2 w 617"/>
                  <a:gd name="T67" fmla="*/ 30 h 575"/>
                  <a:gd name="T68" fmla="*/ 1 w 617"/>
                  <a:gd name="T69" fmla="*/ 28 h 575"/>
                  <a:gd name="T70" fmla="*/ 0 w 617"/>
                  <a:gd name="T71" fmla="*/ 27 h 575"/>
                  <a:gd name="T72" fmla="*/ 0 w 617"/>
                  <a:gd name="T73" fmla="*/ 25 h 575"/>
                  <a:gd name="T74" fmla="*/ 1 w 617"/>
                  <a:gd name="T75" fmla="*/ 23 h 575"/>
                  <a:gd name="T76" fmla="*/ 2 w 617"/>
                  <a:gd name="T77" fmla="*/ 22 h 575"/>
                  <a:gd name="T78" fmla="*/ 5 w 617"/>
                  <a:gd name="T79" fmla="*/ 20 h 575"/>
                  <a:gd name="T80" fmla="*/ 8 w 617"/>
                  <a:gd name="T81" fmla="*/ 18 h 575"/>
                  <a:gd name="T82" fmla="*/ 10 w 617"/>
                  <a:gd name="T83" fmla="*/ 18 h 575"/>
                  <a:gd name="T84" fmla="*/ 11 w 617"/>
                  <a:gd name="T85" fmla="*/ 17 h 575"/>
                  <a:gd name="T86" fmla="*/ 12 w 617"/>
                  <a:gd name="T87" fmla="*/ 17 h 575"/>
                  <a:gd name="T88" fmla="*/ 14 w 617"/>
                  <a:gd name="T89" fmla="*/ 17 h 575"/>
                  <a:gd name="T90" fmla="*/ 15 w 617"/>
                  <a:gd name="T91" fmla="*/ 16 h 575"/>
                  <a:gd name="T92" fmla="*/ 16 w 617"/>
                  <a:gd name="T93" fmla="*/ 16 h 575"/>
                  <a:gd name="T94" fmla="*/ 17 w 617"/>
                  <a:gd name="T95" fmla="*/ 15 h 575"/>
                  <a:gd name="T96" fmla="*/ 18 w 617"/>
                  <a:gd name="T97" fmla="*/ 14 h 575"/>
                  <a:gd name="T98" fmla="*/ 20 w 617"/>
                  <a:gd name="T99" fmla="*/ 12 h 575"/>
                  <a:gd name="T100" fmla="*/ 22 w 617"/>
                  <a:gd name="T101" fmla="*/ 10 h 5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17"/>
                  <a:gd name="T154" fmla="*/ 0 h 575"/>
                  <a:gd name="T155" fmla="*/ 617 w 617"/>
                  <a:gd name="T156" fmla="*/ 575 h 5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17" h="575">
                    <a:moveTo>
                      <a:pt x="353" y="162"/>
                    </a:moveTo>
                    <a:lnTo>
                      <a:pt x="378" y="140"/>
                    </a:lnTo>
                    <a:lnTo>
                      <a:pt x="398" y="114"/>
                    </a:lnTo>
                    <a:lnTo>
                      <a:pt x="416" y="91"/>
                    </a:lnTo>
                    <a:lnTo>
                      <a:pt x="432" y="66"/>
                    </a:lnTo>
                    <a:lnTo>
                      <a:pt x="448" y="47"/>
                    </a:lnTo>
                    <a:lnTo>
                      <a:pt x="464" y="28"/>
                    </a:lnTo>
                    <a:lnTo>
                      <a:pt x="484" y="15"/>
                    </a:lnTo>
                    <a:lnTo>
                      <a:pt x="506" y="6"/>
                    </a:lnTo>
                    <a:lnTo>
                      <a:pt x="531" y="0"/>
                    </a:lnTo>
                    <a:lnTo>
                      <a:pt x="563" y="3"/>
                    </a:lnTo>
                    <a:lnTo>
                      <a:pt x="592" y="18"/>
                    </a:lnTo>
                    <a:lnTo>
                      <a:pt x="611" y="47"/>
                    </a:lnTo>
                    <a:lnTo>
                      <a:pt x="617" y="88"/>
                    </a:lnTo>
                    <a:lnTo>
                      <a:pt x="617" y="136"/>
                    </a:lnTo>
                    <a:lnTo>
                      <a:pt x="604" y="191"/>
                    </a:lnTo>
                    <a:lnTo>
                      <a:pt x="585" y="248"/>
                    </a:lnTo>
                    <a:lnTo>
                      <a:pt x="557" y="307"/>
                    </a:lnTo>
                    <a:lnTo>
                      <a:pt x="521" y="365"/>
                    </a:lnTo>
                    <a:lnTo>
                      <a:pt x="480" y="419"/>
                    </a:lnTo>
                    <a:lnTo>
                      <a:pt x="432" y="464"/>
                    </a:lnTo>
                    <a:lnTo>
                      <a:pt x="410" y="486"/>
                    </a:lnTo>
                    <a:lnTo>
                      <a:pt x="381" y="505"/>
                    </a:lnTo>
                    <a:lnTo>
                      <a:pt x="350" y="527"/>
                    </a:lnTo>
                    <a:lnTo>
                      <a:pt x="315" y="543"/>
                    </a:lnTo>
                    <a:lnTo>
                      <a:pt x="280" y="559"/>
                    </a:lnTo>
                    <a:lnTo>
                      <a:pt x="242" y="572"/>
                    </a:lnTo>
                    <a:lnTo>
                      <a:pt x="204" y="575"/>
                    </a:lnTo>
                    <a:lnTo>
                      <a:pt x="168" y="575"/>
                    </a:lnTo>
                    <a:lnTo>
                      <a:pt x="131" y="565"/>
                    </a:lnTo>
                    <a:lnTo>
                      <a:pt x="96" y="547"/>
                    </a:lnTo>
                    <a:lnTo>
                      <a:pt x="70" y="523"/>
                    </a:lnTo>
                    <a:lnTo>
                      <a:pt x="45" y="498"/>
                    </a:lnTo>
                    <a:lnTo>
                      <a:pt x="23" y="476"/>
                    </a:lnTo>
                    <a:lnTo>
                      <a:pt x="10" y="451"/>
                    </a:lnTo>
                    <a:lnTo>
                      <a:pt x="0" y="422"/>
                    </a:lnTo>
                    <a:lnTo>
                      <a:pt x="0" y="397"/>
                    </a:lnTo>
                    <a:lnTo>
                      <a:pt x="13" y="371"/>
                    </a:lnTo>
                    <a:lnTo>
                      <a:pt x="35" y="343"/>
                    </a:lnTo>
                    <a:lnTo>
                      <a:pt x="74" y="317"/>
                    </a:lnTo>
                    <a:lnTo>
                      <a:pt x="128" y="292"/>
                    </a:lnTo>
                    <a:lnTo>
                      <a:pt x="156" y="279"/>
                    </a:lnTo>
                    <a:lnTo>
                      <a:pt x="178" y="273"/>
                    </a:lnTo>
                    <a:lnTo>
                      <a:pt x="197" y="267"/>
                    </a:lnTo>
                    <a:lnTo>
                      <a:pt x="214" y="263"/>
                    </a:lnTo>
                    <a:lnTo>
                      <a:pt x="229" y="257"/>
                    </a:lnTo>
                    <a:lnTo>
                      <a:pt x="248" y="248"/>
                    </a:lnTo>
                    <a:lnTo>
                      <a:pt x="268" y="235"/>
                    </a:lnTo>
                    <a:lnTo>
                      <a:pt x="290" y="219"/>
                    </a:lnTo>
                    <a:lnTo>
                      <a:pt x="318" y="194"/>
                    </a:lnTo>
                    <a:lnTo>
                      <a:pt x="353" y="162"/>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4" name="Freeform 1957">
                <a:extLst>
                  <a:ext uri="{FF2B5EF4-FFF2-40B4-BE49-F238E27FC236}">
                    <a16:creationId xmlns:a16="http://schemas.microsoft.com/office/drawing/2014/main" id="{7DC2D426-5D87-4283-AEC2-93FFD0F7117D}"/>
                  </a:ext>
                </a:extLst>
              </p:cNvPr>
              <p:cNvSpPr>
                <a:spLocks noEditPoints="1"/>
              </p:cNvSpPr>
              <p:nvPr/>
            </p:nvSpPr>
            <p:spPr bwMode="auto">
              <a:xfrm>
                <a:off x="2626" y="2976"/>
                <a:ext cx="163" cy="149"/>
              </a:xfrm>
              <a:custGeom>
                <a:avLst/>
                <a:gdLst>
                  <a:gd name="T0" fmla="*/ 26 w 651"/>
                  <a:gd name="T1" fmla="*/ 10 h 594"/>
                  <a:gd name="T2" fmla="*/ 26 w 651"/>
                  <a:gd name="T3" fmla="*/ 8 h 594"/>
                  <a:gd name="T4" fmla="*/ 27 w 651"/>
                  <a:gd name="T5" fmla="*/ 8 h 594"/>
                  <a:gd name="T6" fmla="*/ 28 w 651"/>
                  <a:gd name="T7" fmla="*/ 5 h 594"/>
                  <a:gd name="T8" fmla="*/ 28 w 651"/>
                  <a:gd name="T9" fmla="*/ 5 h 594"/>
                  <a:gd name="T10" fmla="*/ 31 w 651"/>
                  <a:gd name="T11" fmla="*/ 3 h 594"/>
                  <a:gd name="T12" fmla="*/ 30 w 651"/>
                  <a:gd name="T13" fmla="*/ 2 h 594"/>
                  <a:gd name="T14" fmla="*/ 32 w 651"/>
                  <a:gd name="T15" fmla="*/ 2 h 594"/>
                  <a:gd name="T16" fmla="*/ 33 w 651"/>
                  <a:gd name="T17" fmla="*/ 1 h 594"/>
                  <a:gd name="T18" fmla="*/ 33 w 651"/>
                  <a:gd name="T19" fmla="*/ 1 h 594"/>
                  <a:gd name="T20" fmla="*/ 37 w 651"/>
                  <a:gd name="T21" fmla="*/ 2 h 594"/>
                  <a:gd name="T22" fmla="*/ 37 w 651"/>
                  <a:gd name="T23" fmla="*/ 0 h 594"/>
                  <a:gd name="T24" fmla="*/ 39 w 651"/>
                  <a:gd name="T25" fmla="*/ 2 h 594"/>
                  <a:gd name="T26" fmla="*/ 40 w 651"/>
                  <a:gd name="T27" fmla="*/ 4 h 594"/>
                  <a:gd name="T28" fmla="*/ 40 w 651"/>
                  <a:gd name="T29" fmla="*/ 4 h 594"/>
                  <a:gd name="T30" fmla="*/ 40 w 651"/>
                  <a:gd name="T31" fmla="*/ 9 h 594"/>
                  <a:gd name="T32" fmla="*/ 41 w 651"/>
                  <a:gd name="T33" fmla="*/ 9 h 594"/>
                  <a:gd name="T34" fmla="*/ 39 w 651"/>
                  <a:gd name="T35" fmla="*/ 13 h 594"/>
                  <a:gd name="T36" fmla="*/ 39 w 651"/>
                  <a:gd name="T37" fmla="*/ 16 h 594"/>
                  <a:gd name="T38" fmla="*/ 39 w 651"/>
                  <a:gd name="T39" fmla="*/ 16 h 594"/>
                  <a:gd name="T40" fmla="*/ 34 w 651"/>
                  <a:gd name="T41" fmla="*/ 23 h 594"/>
                  <a:gd name="T42" fmla="*/ 35 w 651"/>
                  <a:gd name="T43" fmla="*/ 24 h 594"/>
                  <a:gd name="T44" fmla="*/ 32 w 651"/>
                  <a:gd name="T45" fmla="*/ 27 h 594"/>
                  <a:gd name="T46" fmla="*/ 28 w 651"/>
                  <a:gd name="T47" fmla="*/ 29 h 594"/>
                  <a:gd name="T48" fmla="*/ 29 w 651"/>
                  <a:gd name="T49" fmla="*/ 30 h 594"/>
                  <a:gd name="T50" fmla="*/ 25 w 651"/>
                  <a:gd name="T51" fmla="*/ 32 h 594"/>
                  <a:gd name="T52" fmla="*/ 26 w 651"/>
                  <a:gd name="T53" fmla="*/ 33 h 594"/>
                  <a:gd name="T54" fmla="*/ 24 w 651"/>
                  <a:gd name="T55" fmla="*/ 34 h 594"/>
                  <a:gd name="T56" fmla="*/ 19 w 651"/>
                  <a:gd name="T57" fmla="*/ 36 h 594"/>
                  <a:gd name="T58" fmla="*/ 19 w 651"/>
                  <a:gd name="T59" fmla="*/ 36 h 594"/>
                  <a:gd name="T60" fmla="*/ 17 w 651"/>
                  <a:gd name="T61" fmla="*/ 37 h 594"/>
                  <a:gd name="T62" fmla="*/ 15 w 651"/>
                  <a:gd name="T63" fmla="*/ 37 h 594"/>
                  <a:gd name="T64" fmla="*/ 14 w 651"/>
                  <a:gd name="T65" fmla="*/ 36 h 594"/>
                  <a:gd name="T66" fmla="*/ 10 w 651"/>
                  <a:gd name="T67" fmla="*/ 37 h 594"/>
                  <a:gd name="T68" fmla="*/ 10 w 651"/>
                  <a:gd name="T69" fmla="*/ 37 h 594"/>
                  <a:gd name="T70" fmla="*/ 7 w 651"/>
                  <a:gd name="T71" fmla="*/ 35 h 594"/>
                  <a:gd name="T72" fmla="*/ 6 w 651"/>
                  <a:gd name="T73" fmla="*/ 34 h 594"/>
                  <a:gd name="T74" fmla="*/ 7 w 651"/>
                  <a:gd name="T75" fmla="*/ 33 h 594"/>
                  <a:gd name="T76" fmla="*/ 3 w 651"/>
                  <a:gd name="T77" fmla="*/ 31 h 594"/>
                  <a:gd name="T78" fmla="*/ 3 w 651"/>
                  <a:gd name="T79" fmla="*/ 31 h 594"/>
                  <a:gd name="T80" fmla="*/ 2 w 651"/>
                  <a:gd name="T81" fmla="*/ 29 h 594"/>
                  <a:gd name="T82" fmla="*/ 1 w 651"/>
                  <a:gd name="T83" fmla="*/ 27 h 594"/>
                  <a:gd name="T84" fmla="*/ 2 w 651"/>
                  <a:gd name="T85" fmla="*/ 27 h 594"/>
                  <a:gd name="T86" fmla="*/ 2 w 651"/>
                  <a:gd name="T87" fmla="*/ 24 h 594"/>
                  <a:gd name="T88" fmla="*/ 2 w 651"/>
                  <a:gd name="T89" fmla="*/ 24 h 594"/>
                  <a:gd name="T90" fmla="*/ 4 w 651"/>
                  <a:gd name="T91" fmla="*/ 22 h 594"/>
                  <a:gd name="T92" fmla="*/ 6 w 651"/>
                  <a:gd name="T93" fmla="*/ 20 h 594"/>
                  <a:gd name="T94" fmla="*/ 7 w 651"/>
                  <a:gd name="T95" fmla="*/ 21 h 594"/>
                  <a:gd name="T96" fmla="*/ 11 w 651"/>
                  <a:gd name="T97" fmla="*/ 18 h 594"/>
                  <a:gd name="T98" fmla="*/ 11 w 651"/>
                  <a:gd name="T99" fmla="*/ 18 h 594"/>
                  <a:gd name="T100" fmla="*/ 13 w 651"/>
                  <a:gd name="T101" fmla="*/ 18 h 594"/>
                  <a:gd name="T102" fmla="*/ 14 w 651"/>
                  <a:gd name="T103" fmla="*/ 17 h 594"/>
                  <a:gd name="T104" fmla="*/ 14 w 651"/>
                  <a:gd name="T105" fmla="*/ 18 h 594"/>
                  <a:gd name="T106" fmla="*/ 16 w 651"/>
                  <a:gd name="T107" fmla="*/ 16 h 594"/>
                  <a:gd name="T108" fmla="*/ 16 w 651"/>
                  <a:gd name="T109" fmla="*/ 17 h 594"/>
                  <a:gd name="T110" fmla="*/ 17 w 651"/>
                  <a:gd name="T111" fmla="*/ 17 h 594"/>
                  <a:gd name="T112" fmla="*/ 19 w 651"/>
                  <a:gd name="T113" fmla="*/ 16 h 594"/>
                  <a:gd name="T114" fmla="*/ 19 w 651"/>
                  <a:gd name="T115" fmla="*/ 16 h 594"/>
                  <a:gd name="T116" fmla="*/ 21 w 651"/>
                  <a:gd name="T117" fmla="*/ 12 h 594"/>
                  <a:gd name="T118" fmla="*/ 22 w 651"/>
                  <a:gd name="T119" fmla="*/ 13 h 59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651"/>
                  <a:gd name="T181" fmla="*/ 0 h 594"/>
                  <a:gd name="T182" fmla="*/ 651 w 651"/>
                  <a:gd name="T183" fmla="*/ 594 h 59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651" h="594">
                    <a:moveTo>
                      <a:pt x="372" y="164"/>
                    </a:moveTo>
                    <a:lnTo>
                      <a:pt x="397" y="142"/>
                    </a:lnTo>
                    <a:lnTo>
                      <a:pt x="410" y="156"/>
                    </a:lnTo>
                    <a:lnTo>
                      <a:pt x="384" y="178"/>
                    </a:lnTo>
                    <a:lnTo>
                      <a:pt x="372" y="164"/>
                    </a:lnTo>
                    <a:close/>
                    <a:moveTo>
                      <a:pt x="411" y="155"/>
                    </a:moveTo>
                    <a:lnTo>
                      <a:pt x="411" y="156"/>
                    </a:lnTo>
                    <a:lnTo>
                      <a:pt x="410" y="156"/>
                    </a:lnTo>
                    <a:lnTo>
                      <a:pt x="403" y="150"/>
                    </a:lnTo>
                    <a:lnTo>
                      <a:pt x="411" y="155"/>
                    </a:lnTo>
                    <a:close/>
                    <a:moveTo>
                      <a:pt x="396" y="143"/>
                    </a:moveTo>
                    <a:lnTo>
                      <a:pt x="415" y="118"/>
                    </a:lnTo>
                    <a:lnTo>
                      <a:pt x="430" y="130"/>
                    </a:lnTo>
                    <a:lnTo>
                      <a:pt x="411" y="155"/>
                    </a:lnTo>
                    <a:lnTo>
                      <a:pt x="396" y="143"/>
                    </a:lnTo>
                    <a:close/>
                    <a:moveTo>
                      <a:pt x="415" y="118"/>
                    </a:moveTo>
                    <a:lnTo>
                      <a:pt x="415" y="118"/>
                    </a:lnTo>
                    <a:lnTo>
                      <a:pt x="423" y="124"/>
                    </a:lnTo>
                    <a:lnTo>
                      <a:pt x="415" y="118"/>
                    </a:lnTo>
                    <a:close/>
                    <a:moveTo>
                      <a:pt x="415" y="118"/>
                    </a:moveTo>
                    <a:lnTo>
                      <a:pt x="435" y="96"/>
                    </a:lnTo>
                    <a:lnTo>
                      <a:pt x="449" y="108"/>
                    </a:lnTo>
                    <a:lnTo>
                      <a:pt x="429" y="130"/>
                    </a:lnTo>
                    <a:lnTo>
                      <a:pt x="415" y="118"/>
                    </a:lnTo>
                    <a:close/>
                    <a:moveTo>
                      <a:pt x="449" y="107"/>
                    </a:moveTo>
                    <a:lnTo>
                      <a:pt x="449" y="108"/>
                    </a:lnTo>
                    <a:lnTo>
                      <a:pt x="441" y="101"/>
                    </a:lnTo>
                    <a:lnTo>
                      <a:pt x="449" y="107"/>
                    </a:lnTo>
                    <a:close/>
                    <a:moveTo>
                      <a:pt x="434" y="97"/>
                    </a:moveTo>
                    <a:lnTo>
                      <a:pt x="449" y="71"/>
                    </a:lnTo>
                    <a:lnTo>
                      <a:pt x="466" y="81"/>
                    </a:lnTo>
                    <a:lnTo>
                      <a:pt x="449" y="107"/>
                    </a:lnTo>
                    <a:lnTo>
                      <a:pt x="434" y="97"/>
                    </a:lnTo>
                    <a:close/>
                    <a:moveTo>
                      <a:pt x="449" y="71"/>
                    </a:moveTo>
                    <a:lnTo>
                      <a:pt x="450" y="70"/>
                    </a:lnTo>
                    <a:lnTo>
                      <a:pt x="457" y="76"/>
                    </a:lnTo>
                    <a:lnTo>
                      <a:pt x="449" y="71"/>
                    </a:lnTo>
                    <a:close/>
                    <a:moveTo>
                      <a:pt x="450" y="70"/>
                    </a:moveTo>
                    <a:lnTo>
                      <a:pt x="466" y="52"/>
                    </a:lnTo>
                    <a:lnTo>
                      <a:pt x="481" y="64"/>
                    </a:lnTo>
                    <a:lnTo>
                      <a:pt x="465" y="83"/>
                    </a:lnTo>
                    <a:lnTo>
                      <a:pt x="450" y="70"/>
                    </a:lnTo>
                    <a:close/>
                    <a:moveTo>
                      <a:pt x="466" y="52"/>
                    </a:moveTo>
                    <a:lnTo>
                      <a:pt x="482" y="32"/>
                    </a:lnTo>
                    <a:lnTo>
                      <a:pt x="497" y="44"/>
                    </a:lnTo>
                    <a:lnTo>
                      <a:pt x="481" y="64"/>
                    </a:lnTo>
                    <a:lnTo>
                      <a:pt x="466" y="52"/>
                    </a:lnTo>
                    <a:close/>
                    <a:moveTo>
                      <a:pt x="482" y="32"/>
                    </a:moveTo>
                    <a:lnTo>
                      <a:pt x="483" y="31"/>
                    </a:lnTo>
                    <a:lnTo>
                      <a:pt x="484" y="31"/>
                    </a:lnTo>
                    <a:lnTo>
                      <a:pt x="489" y="38"/>
                    </a:lnTo>
                    <a:lnTo>
                      <a:pt x="482" y="32"/>
                    </a:lnTo>
                    <a:close/>
                    <a:moveTo>
                      <a:pt x="484" y="31"/>
                    </a:moveTo>
                    <a:lnTo>
                      <a:pt x="503" y="17"/>
                    </a:lnTo>
                    <a:lnTo>
                      <a:pt x="513" y="33"/>
                    </a:lnTo>
                    <a:lnTo>
                      <a:pt x="494" y="46"/>
                    </a:lnTo>
                    <a:lnTo>
                      <a:pt x="484" y="31"/>
                    </a:lnTo>
                    <a:close/>
                    <a:moveTo>
                      <a:pt x="503" y="17"/>
                    </a:moveTo>
                    <a:lnTo>
                      <a:pt x="503" y="17"/>
                    </a:lnTo>
                    <a:lnTo>
                      <a:pt x="504" y="16"/>
                    </a:lnTo>
                    <a:lnTo>
                      <a:pt x="509" y="25"/>
                    </a:lnTo>
                    <a:lnTo>
                      <a:pt x="503" y="17"/>
                    </a:lnTo>
                    <a:close/>
                    <a:moveTo>
                      <a:pt x="504" y="16"/>
                    </a:moveTo>
                    <a:lnTo>
                      <a:pt x="526" y="8"/>
                    </a:lnTo>
                    <a:lnTo>
                      <a:pt x="534" y="24"/>
                    </a:lnTo>
                    <a:lnTo>
                      <a:pt x="512" y="34"/>
                    </a:lnTo>
                    <a:lnTo>
                      <a:pt x="504" y="16"/>
                    </a:lnTo>
                    <a:close/>
                    <a:moveTo>
                      <a:pt x="526" y="8"/>
                    </a:moveTo>
                    <a:lnTo>
                      <a:pt x="527" y="6"/>
                    </a:lnTo>
                    <a:lnTo>
                      <a:pt x="529" y="6"/>
                    </a:lnTo>
                    <a:lnTo>
                      <a:pt x="531" y="16"/>
                    </a:lnTo>
                    <a:lnTo>
                      <a:pt x="526" y="8"/>
                    </a:lnTo>
                    <a:close/>
                    <a:moveTo>
                      <a:pt x="529" y="6"/>
                    </a:moveTo>
                    <a:lnTo>
                      <a:pt x="554" y="0"/>
                    </a:lnTo>
                    <a:lnTo>
                      <a:pt x="558" y="19"/>
                    </a:lnTo>
                    <a:lnTo>
                      <a:pt x="533" y="25"/>
                    </a:lnTo>
                    <a:lnTo>
                      <a:pt x="529" y="6"/>
                    </a:lnTo>
                    <a:close/>
                    <a:moveTo>
                      <a:pt x="554" y="0"/>
                    </a:moveTo>
                    <a:lnTo>
                      <a:pt x="555" y="0"/>
                    </a:lnTo>
                    <a:lnTo>
                      <a:pt x="557" y="0"/>
                    </a:lnTo>
                    <a:lnTo>
                      <a:pt x="556" y="10"/>
                    </a:lnTo>
                    <a:lnTo>
                      <a:pt x="554" y="0"/>
                    </a:lnTo>
                    <a:close/>
                    <a:moveTo>
                      <a:pt x="557" y="0"/>
                    </a:moveTo>
                    <a:lnTo>
                      <a:pt x="589" y="3"/>
                    </a:lnTo>
                    <a:lnTo>
                      <a:pt x="587" y="22"/>
                    </a:lnTo>
                    <a:lnTo>
                      <a:pt x="555" y="19"/>
                    </a:lnTo>
                    <a:lnTo>
                      <a:pt x="557" y="0"/>
                    </a:lnTo>
                    <a:close/>
                    <a:moveTo>
                      <a:pt x="589" y="3"/>
                    </a:moveTo>
                    <a:lnTo>
                      <a:pt x="590" y="3"/>
                    </a:lnTo>
                    <a:lnTo>
                      <a:pt x="593" y="4"/>
                    </a:lnTo>
                    <a:lnTo>
                      <a:pt x="588" y="13"/>
                    </a:lnTo>
                    <a:lnTo>
                      <a:pt x="589" y="3"/>
                    </a:lnTo>
                    <a:close/>
                    <a:moveTo>
                      <a:pt x="593" y="4"/>
                    </a:moveTo>
                    <a:lnTo>
                      <a:pt x="621" y="21"/>
                    </a:lnTo>
                    <a:lnTo>
                      <a:pt x="611" y="37"/>
                    </a:lnTo>
                    <a:lnTo>
                      <a:pt x="583" y="21"/>
                    </a:lnTo>
                    <a:lnTo>
                      <a:pt x="593" y="4"/>
                    </a:lnTo>
                    <a:close/>
                    <a:moveTo>
                      <a:pt x="621" y="21"/>
                    </a:moveTo>
                    <a:lnTo>
                      <a:pt x="623" y="22"/>
                    </a:lnTo>
                    <a:lnTo>
                      <a:pt x="625" y="23"/>
                    </a:lnTo>
                    <a:lnTo>
                      <a:pt x="617" y="28"/>
                    </a:lnTo>
                    <a:lnTo>
                      <a:pt x="621" y="21"/>
                    </a:lnTo>
                    <a:close/>
                    <a:moveTo>
                      <a:pt x="625" y="23"/>
                    </a:moveTo>
                    <a:lnTo>
                      <a:pt x="643" y="52"/>
                    </a:lnTo>
                    <a:lnTo>
                      <a:pt x="628" y="63"/>
                    </a:lnTo>
                    <a:lnTo>
                      <a:pt x="608" y="34"/>
                    </a:lnTo>
                    <a:lnTo>
                      <a:pt x="625" y="23"/>
                    </a:lnTo>
                    <a:close/>
                    <a:moveTo>
                      <a:pt x="643" y="52"/>
                    </a:moveTo>
                    <a:lnTo>
                      <a:pt x="644" y="54"/>
                    </a:lnTo>
                    <a:lnTo>
                      <a:pt x="644" y="56"/>
                    </a:lnTo>
                    <a:lnTo>
                      <a:pt x="636" y="57"/>
                    </a:lnTo>
                    <a:lnTo>
                      <a:pt x="643" y="52"/>
                    </a:lnTo>
                    <a:close/>
                    <a:moveTo>
                      <a:pt x="644" y="56"/>
                    </a:moveTo>
                    <a:lnTo>
                      <a:pt x="651" y="97"/>
                    </a:lnTo>
                    <a:lnTo>
                      <a:pt x="632" y="100"/>
                    </a:lnTo>
                    <a:lnTo>
                      <a:pt x="626" y="58"/>
                    </a:lnTo>
                    <a:lnTo>
                      <a:pt x="644" y="56"/>
                    </a:lnTo>
                    <a:close/>
                    <a:moveTo>
                      <a:pt x="651" y="97"/>
                    </a:moveTo>
                    <a:lnTo>
                      <a:pt x="651" y="98"/>
                    </a:lnTo>
                    <a:lnTo>
                      <a:pt x="642" y="98"/>
                    </a:lnTo>
                    <a:lnTo>
                      <a:pt x="651" y="97"/>
                    </a:lnTo>
                    <a:close/>
                    <a:moveTo>
                      <a:pt x="651" y="98"/>
                    </a:moveTo>
                    <a:lnTo>
                      <a:pt x="651" y="146"/>
                    </a:lnTo>
                    <a:lnTo>
                      <a:pt x="632" y="146"/>
                    </a:lnTo>
                    <a:lnTo>
                      <a:pt x="632" y="98"/>
                    </a:lnTo>
                    <a:lnTo>
                      <a:pt x="651" y="98"/>
                    </a:lnTo>
                    <a:close/>
                    <a:moveTo>
                      <a:pt x="651" y="146"/>
                    </a:moveTo>
                    <a:lnTo>
                      <a:pt x="651" y="148"/>
                    </a:lnTo>
                    <a:lnTo>
                      <a:pt x="651" y="149"/>
                    </a:lnTo>
                    <a:lnTo>
                      <a:pt x="642" y="146"/>
                    </a:lnTo>
                    <a:lnTo>
                      <a:pt x="651" y="146"/>
                    </a:lnTo>
                    <a:close/>
                    <a:moveTo>
                      <a:pt x="651" y="149"/>
                    </a:moveTo>
                    <a:lnTo>
                      <a:pt x="639" y="203"/>
                    </a:lnTo>
                    <a:lnTo>
                      <a:pt x="620" y="198"/>
                    </a:lnTo>
                    <a:lnTo>
                      <a:pt x="632" y="144"/>
                    </a:lnTo>
                    <a:lnTo>
                      <a:pt x="651" y="149"/>
                    </a:lnTo>
                    <a:close/>
                    <a:moveTo>
                      <a:pt x="639" y="203"/>
                    </a:moveTo>
                    <a:lnTo>
                      <a:pt x="638" y="203"/>
                    </a:lnTo>
                    <a:lnTo>
                      <a:pt x="629" y="201"/>
                    </a:lnTo>
                    <a:lnTo>
                      <a:pt x="639" y="203"/>
                    </a:lnTo>
                    <a:close/>
                    <a:moveTo>
                      <a:pt x="638" y="203"/>
                    </a:moveTo>
                    <a:lnTo>
                      <a:pt x="619" y="260"/>
                    </a:lnTo>
                    <a:lnTo>
                      <a:pt x="601" y="255"/>
                    </a:lnTo>
                    <a:lnTo>
                      <a:pt x="620" y="197"/>
                    </a:lnTo>
                    <a:lnTo>
                      <a:pt x="638" y="203"/>
                    </a:lnTo>
                    <a:close/>
                    <a:moveTo>
                      <a:pt x="619" y="260"/>
                    </a:moveTo>
                    <a:lnTo>
                      <a:pt x="619" y="261"/>
                    </a:lnTo>
                    <a:lnTo>
                      <a:pt x="610" y="258"/>
                    </a:lnTo>
                    <a:lnTo>
                      <a:pt x="619" y="260"/>
                    </a:lnTo>
                    <a:close/>
                    <a:moveTo>
                      <a:pt x="619" y="261"/>
                    </a:moveTo>
                    <a:lnTo>
                      <a:pt x="590" y="322"/>
                    </a:lnTo>
                    <a:lnTo>
                      <a:pt x="573" y="314"/>
                    </a:lnTo>
                    <a:lnTo>
                      <a:pt x="601" y="253"/>
                    </a:lnTo>
                    <a:lnTo>
                      <a:pt x="619" y="261"/>
                    </a:lnTo>
                    <a:close/>
                    <a:moveTo>
                      <a:pt x="590" y="322"/>
                    </a:moveTo>
                    <a:lnTo>
                      <a:pt x="590" y="322"/>
                    </a:lnTo>
                    <a:lnTo>
                      <a:pt x="589" y="323"/>
                    </a:lnTo>
                    <a:lnTo>
                      <a:pt x="582" y="317"/>
                    </a:lnTo>
                    <a:lnTo>
                      <a:pt x="590" y="322"/>
                    </a:lnTo>
                    <a:close/>
                    <a:moveTo>
                      <a:pt x="589" y="323"/>
                    </a:moveTo>
                    <a:lnTo>
                      <a:pt x="555" y="380"/>
                    </a:lnTo>
                    <a:lnTo>
                      <a:pt x="539" y="370"/>
                    </a:lnTo>
                    <a:lnTo>
                      <a:pt x="574" y="313"/>
                    </a:lnTo>
                    <a:lnTo>
                      <a:pt x="589" y="323"/>
                    </a:lnTo>
                    <a:close/>
                    <a:moveTo>
                      <a:pt x="555" y="380"/>
                    </a:moveTo>
                    <a:lnTo>
                      <a:pt x="554" y="380"/>
                    </a:lnTo>
                    <a:lnTo>
                      <a:pt x="554" y="381"/>
                    </a:lnTo>
                    <a:lnTo>
                      <a:pt x="546" y="375"/>
                    </a:lnTo>
                    <a:lnTo>
                      <a:pt x="555" y="380"/>
                    </a:lnTo>
                    <a:close/>
                    <a:moveTo>
                      <a:pt x="554" y="381"/>
                    </a:moveTo>
                    <a:lnTo>
                      <a:pt x="513" y="435"/>
                    </a:lnTo>
                    <a:lnTo>
                      <a:pt x="498" y="423"/>
                    </a:lnTo>
                    <a:lnTo>
                      <a:pt x="539" y="369"/>
                    </a:lnTo>
                    <a:lnTo>
                      <a:pt x="554" y="381"/>
                    </a:lnTo>
                    <a:close/>
                    <a:moveTo>
                      <a:pt x="513" y="435"/>
                    </a:moveTo>
                    <a:lnTo>
                      <a:pt x="512" y="435"/>
                    </a:lnTo>
                    <a:lnTo>
                      <a:pt x="512" y="436"/>
                    </a:lnTo>
                    <a:lnTo>
                      <a:pt x="505" y="429"/>
                    </a:lnTo>
                    <a:lnTo>
                      <a:pt x="513" y="435"/>
                    </a:lnTo>
                    <a:close/>
                    <a:moveTo>
                      <a:pt x="512" y="436"/>
                    </a:moveTo>
                    <a:lnTo>
                      <a:pt x="464" y="481"/>
                    </a:lnTo>
                    <a:lnTo>
                      <a:pt x="451" y="466"/>
                    </a:lnTo>
                    <a:lnTo>
                      <a:pt x="499" y="422"/>
                    </a:lnTo>
                    <a:lnTo>
                      <a:pt x="512" y="436"/>
                    </a:lnTo>
                    <a:close/>
                    <a:moveTo>
                      <a:pt x="450" y="467"/>
                    </a:moveTo>
                    <a:lnTo>
                      <a:pt x="450" y="467"/>
                    </a:lnTo>
                    <a:lnTo>
                      <a:pt x="451" y="466"/>
                    </a:lnTo>
                    <a:lnTo>
                      <a:pt x="457" y="474"/>
                    </a:lnTo>
                    <a:lnTo>
                      <a:pt x="450" y="467"/>
                    </a:lnTo>
                    <a:close/>
                    <a:moveTo>
                      <a:pt x="465" y="481"/>
                    </a:moveTo>
                    <a:lnTo>
                      <a:pt x="441" y="503"/>
                    </a:lnTo>
                    <a:lnTo>
                      <a:pt x="428" y="489"/>
                    </a:lnTo>
                    <a:lnTo>
                      <a:pt x="450" y="467"/>
                    </a:lnTo>
                    <a:lnTo>
                      <a:pt x="465" y="481"/>
                    </a:lnTo>
                    <a:close/>
                    <a:moveTo>
                      <a:pt x="441" y="503"/>
                    </a:moveTo>
                    <a:lnTo>
                      <a:pt x="441" y="503"/>
                    </a:lnTo>
                    <a:lnTo>
                      <a:pt x="440" y="504"/>
                    </a:lnTo>
                    <a:lnTo>
                      <a:pt x="435" y="496"/>
                    </a:lnTo>
                    <a:lnTo>
                      <a:pt x="441" y="503"/>
                    </a:lnTo>
                    <a:close/>
                    <a:moveTo>
                      <a:pt x="440" y="504"/>
                    </a:moveTo>
                    <a:lnTo>
                      <a:pt x="412" y="522"/>
                    </a:lnTo>
                    <a:lnTo>
                      <a:pt x="402" y="507"/>
                    </a:lnTo>
                    <a:lnTo>
                      <a:pt x="430" y="488"/>
                    </a:lnTo>
                    <a:lnTo>
                      <a:pt x="440" y="504"/>
                    </a:lnTo>
                    <a:close/>
                    <a:moveTo>
                      <a:pt x="401" y="507"/>
                    </a:moveTo>
                    <a:lnTo>
                      <a:pt x="401" y="507"/>
                    </a:lnTo>
                    <a:lnTo>
                      <a:pt x="402" y="507"/>
                    </a:lnTo>
                    <a:lnTo>
                      <a:pt x="406" y="515"/>
                    </a:lnTo>
                    <a:lnTo>
                      <a:pt x="401" y="507"/>
                    </a:lnTo>
                    <a:close/>
                    <a:moveTo>
                      <a:pt x="412" y="522"/>
                    </a:moveTo>
                    <a:lnTo>
                      <a:pt x="380" y="545"/>
                    </a:lnTo>
                    <a:lnTo>
                      <a:pt x="370" y="529"/>
                    </a:lnTo>
                    <a:lnTo>
                      <a:pt x="401" y="507"/>
                    </a:lnTo>
                    <a:lnTo>
                      <a:pt x="412" y="522"/>
                    </a:lnTo>
                    <a:close/>
                    <a:moveTo>
                      <a:pt x="380" y="545"/>
                    </a:moveTo>
                    <a:lnTo>
                      <a:pt x="380" y="546"/>
                    </a:lnTo>
                    <a:lnTo>
                      <a:pt x="379" y="546"/>
                    </a:lnTo>
                    <a:lnTo>
                      <a:pt x="375" y="537"/>
                    </a:lnTo>
                    <a:lnTo>
                      <a:pt x="380" y="545"/>
                    </a:lnTo>
                    <a:close/>
                    <a:moveTo>
                      <a:pt x="379" y="546"/>
                    </a:moveTo>
                    <a:lnTo>
                      <a:pt x="343" y="562"/>
                    </a:lnTo>
                    <a:lnTo>
                      <a:pt x="336" y="545"/>
                    </a:lnTo>
                    <a:lnTo>
                      <a:pt x="371" y="528"/>
                    </a:lnTo>
                    <a:lnTo>
                      <a:pt x="379" y="546"/>
                    </a:lnTo>
                    <a:close/>
                    <a:moveTo>
                      <a:pt x="343" y="562"/>
                    </a:moveTo>
                    <a:lnTo>
                      <a:pt x="309" y="578"/>
                    </a:lnTo>
                    <a:lnTo>
                      <a:pt x="301" y="560"/>
                    </a:lnTo>
                    <a:lnTo>
                      <a:pt x="336" y="545"/>
                    </a:lnTo>
                    <a:lnTo>
                      <a:pt x="343" y="562"/>
                    </a:lnTo>
                    <a:close/>
                    <a:moveTo>
                      <a:pt x="309" y="578"/>
                    </a:moveTo>
                    <a:lnTo>
                      <a:pt x="308" y="578"/>
                    </a:lnTo>
                    <a:lnTo>
                      <a:pt x="305" y="569"/>
                    </a:lnTo>
                    <a:lnTo>
                      <a:pt x="309" y="578"/>
                    </a:lnTo>
                    <a:close/>
                    <a:moveTo>
                      <a:pt x="308" y="578"/>
                    </a:moveTo>
                    <a:lnTo>
                      <a:pt x="269" y="591"/>
                    </a:lnTo>
                    <a:lnTo>
                      <a:pt x="264" y="572"/>
                    </a:lnTo>
                    <a:lnTo>
                      <a:pt x="301" y="560"/>
                    </a:lnTo>
                    <a:lnTo>
                      <a:pt x="308" y="578"/>
                    </a:lnTo>
                    <a:close/>
                    <a:moveTo>
                      <a:pt x="269" y="591"/>
                    </a:moveTo>
                    <a:lnTo>
                      <a:pt x="268" y="591"/>
                    </a:lnTo>
                    <a:lnTo>
                      <a:pt x="267" y="591"/>
                    </a:lnTo>
                    <a:lnTo>
                      <a:pt x="267" y="582"/>
                    </a:lnTo>
                    <a:lnTo>
                      <a:pt x="269" y="591"/>
                    </a:lnTo>
                    <a:close/>
                    <a:moveTo>
                      <a:pt x="267" y="591"/>
                    </a:moveTo>
                    <a:lnTo>
                      <a:pt x="230" y="594"/>
                    </a:lnTo>
                    <a:lnTo>
                      <a:pt x="228" y="575"/>
                    </a:lnTo>
                    <a:lnTo>
                      <a:pt x="266" y="572"/>
                    </a:lnTo>
                    <a:lnTo>
                      <a:pt x="267" y="591"/>
                    </a:lnTo>
                    <a:close/>
                    <a:moveTo>
                      <a:pt x="230" y="594"/>
                    </a:moveTo>
                    <a:lnTo>
                      <a:pt x="229" y="594"/>
                    </a:lnTo>
                    <a:lnTo>
                      <a:pt x="229" y="585"/>
                    </a:lnTo>
                    <a:lnTo>
                      <a:pt x="230" y="594"/>
                    </a:lnTo>
                    <a:close/>
                    <a:moveTo>
                      <a:pt x="229" y="594"/>
                    </a:moveTo>
                    <a:lnTo>
                      <a:pt x="193" y="594"/>
                    </a:lnTo>
                    <a:lnTo>
                      <a:pt x="193" y="575"/>
                    </a:lnTo>
                    <a:lnTo>
                      <a:pt x="229" y="575"/>
                    </a:lnTo>
                    <a:lnTo>
                      <a:pt x="229" y="594"/>
                    </a:lnTo>
                    <a:close/>
                    <a:moveTo>
                      <a:pt x="193" y="594"/>
                    </a:moveTo>
                    <a:lnTo>
                      <a:pt x="192" y="594"/>
                    </a:lnTo>
                    <a:lnTo>
                      <a:pt x="191" y="594"/>
                    </a:lnTo>
                    <a:lnTo>
                      <a:pt x="193" y="585"/>
                    </a:lnTo>
                    <a:lnTo>
                      <a:pt x="193" y="594"/>
                    </a:lnTo>
                    <a:close/>
                    <a:moveTo>
                      <a:pt x="191" y="594"/>
                    </a:moveTo>
                    <a:lnTo>
                      <a:pt x="154" y="584"/>
                    </a:lnTo>
                    <a:lnTo>
                      <a:pt x="158" y="565"/>
                    </a:lnTo>
                    <a:lnTo>
                      <a:pt x="196" y="575"/>
                    </a:lnTo>
                    <a:lnTo>
                      <a:pt x="191" y="594"/>
                    </a:lnTo>
                    <a:close/>
                    <a:moveTo>
                      <a:pt x="154" y="584"/>
                    </a:moveTo>
                    <a:lnTo>
                      <a:pt x="152" y="584"/>
                    </a:lnTo>
                    <a:lnTo>
                      <a:pt x="152" y="583"/>
                    </a:lnTo>
                    <a:lnTo>
                      <a:pt x="156" y="575"/>
                    </a:lnTo>
                    <a:lnTo>
                      <a:pt x="154" y="584"/>
                    </a:lnTo>
                    <a:close/>
                    <a:moveTo>
                      <a:pt x="152" y="583"/>
                    </a:moveTo>
                    <a:lnTo>
                      <a:pt x="116" y="564"/>
                    </a:lnTo>
                    <a:lnTo>
                      <a:pt x="125" y="548"/>
                    </a:lnTo>
                    <a:lnTo>
                      <a:pt x="160" y="567"/>
                    </a:lnTo>
                    <a:lnTo>
                      <a:pt x="152" y="583"/>
                    </a:lnTo>
                    <a:close/>
                    <a:moveTo>
                      <a:pt x="116" y="564"/>
                    </a:moveTo>
                    <a:lnTo>
                      <a:pt x="115" y="564"/>
                    </a:lnTo>
                    <a:lnTo>
                      <a:pt x="114" y="563"/>
                    </a:lnTo>
                    <a:lnTo>
                      <a:pt x="121" y="557"/>
                    </a:lnTo>
                    <a:lnTo>
                      <a:pt x="116" y="564"/>
                    </a:lnTo>
                    <a:close/>
                    <a:moveTo>
                      <a:pt x="114" y="563"/>
                    </a:moveTo>
                    <a:lnTo>
                      <a:pt x="89" y="541"/>
                    </a:lnTo>
                    <a:lnTo>
                      <a:pt x="102" y="527"/>
                    </a:lnTo>
                    <a:lnTo>
                      <a:pt x="127" y="549"/>
                    </a:lnTo>
                    <a:lnTo>
                      <a:pt x="114" y="563"/>
                    </a:lnTo>
                    <a:close/>
                    <a:moveTo>
                      <a:pt x="89" y="541"/>
                    </a:moveTo>
                    <a:lnTo>
                      <a:pt x="89" y="541"/>
                    </a:lnTo>
                    <a:lnTo>
                      <a:pt x="89" y="540"/>
                    </a:lnTo>
                    <a:lnTo>
                      <a:pt x="95" y="533"/>
                    </a:lnTo>
                    <a:lnTo>
                      <a:pt x="89" y="541"/>
                    </a:lnTo>
                    <a:close/>
                    <a:moveTo>
                      <a:pt x="89" y="540"/>
                    </a:moveTo>
                    <a:lnTo>
                      <a:pt x="63" y="515"/>
                    </a:lnTo>
                    <a:lnTo>
                      <a:pt x="77" y="502"/>
                    </a:lnTo>
                    <a:lnTo>
                      <a:pt x="102" y="527"/>
                    </a:lnTo>
                    <a:lnTo>
                      <a:pt x="89" y="540"/>
                    </a:lnTo>
                    <a:close/>
                    <a:moveTo>
                      <a:pt x="77" y="502"/>
                    </a:moveTo>
                    <a:lnTo>
                      <a:pt x="0" y="425"/>
                    </a:lnTo>
                    <a:lnTo>
                      <a:pt x="77" y="502"/>
                    </a:lnTo>
                    <a:lnTo>
                      <a:pt x="70" y="508"/>
                    </a:lnTo>
                    <a:lnTo>
                      <a:pt x="77" y="502"/>
                    </a:lnTo>
                    <a:close/>
                    <a:moveTo>
                      <a:pt x="63" y="515"/>
                    </a:moveTo>
                    <a:lnTo>
                      <a:pt x="41" y="493"/>
                    </a:lnTo>
                    <a:lnTo>
                      <a:pt x="55" y="479"/>
                    </a:lnTo>
                    <a:lnTo>
                      <a:pt x="77" y="502"/>
                    </a:lnTo>
                    <a:lnTo>
                      <a:pt x="63" y="515"/>
                    </a:lnTo>
                    <a:close/>
                    <a:moveTo>
                      <a:pt x="41" y="493"/>
                    </a:moveTo>
                    <a:lnTo>
                      <a:pt x="40" y="492"/>
                    </a:lnTo>
                    <a:lnTo>
                      <a:pt x="39" y="490"/>
                    </a:lnTo>
                    <a:lnTo>
                      <a:pt x="48" y="486"/>
                    </a:lnTo>
                    <a:lnTo>
                      <a:pt x="41" y="493"/>
                    </a:lnTo>
                    <a:close/>
                    <a:moveTo>
                      <a:pt x="39" y="490"/>
                    </a:moveTo>
                    <a:lnTo>
                      <a:pt x="26" y="465"/>
                    </a:lnTo>
                    <a:lnTo>
                      <a:pt x="43" y="456"/>
                    </a:lnTo>
                    <a:lnTo>
                      <a:pt x="56" y="482"/>
                    </a:lnTo>
                    <a:lnTo>
                      <a:pt x="39" y="490"/>
                    </a:lnTo>
                    <a:close/>
                    <a:moveTo>
                      <a:pt x="26" y="465"/>
                    </a:moveTo>
                    <a:lnTo>
                      <a:pt x="26" y="464"/>
                    </a:lnTo>
                    <a:lnTo>
                      <a:pt x="35" y="461"/>
                    </a:lnTo>
                    <a:lnTo>
                      <a:pt x="26" y="465"/>
                    </a:lnTo>
                    <a:close/>
                    <a:moveTo>
                      <a:pt x="26" y="464"/>
                    </a:moveTo>
                    <a:lnTo>
                      <a:pt x="16" y="435"/>
                    </a:lnTo>
                    <a:lnTo>
                      <a:pt x="35" y="429"/>
                    </a:lnTo>
                    <a:lnTo>
                      <a:pt x="43" y="457"/>
                    </a:lnTo>
                    <a:lnTo>
                      <a:pt x="26" y="464"/>
                    </a:lnTo>
                    <a:close/>
                    <a:moveTo>
                      <a:pt x="16" y="435"/>
                    </a:moveTo>
                    <a:lnTo>
                      <a:pt x="16" y="434"/>
                    </a:lnTo>
                    <a:lnTo>
                      <a:pt x="16" y="432"/>
                    </a:lnTo>
                    <a:lnTo>
                      <a:pt x="25" y="432"/>
                    </a:lnTo>
                    <a:lnTo>
                      <a:pt x="16" y="435"/>
                    </a:lnTo>
                    <a:close/>
                    <a:moveTo>
                      <a:pt x="16" y="432"/>
                    </a:moveTo>
                    <a:lnTo>
                      <a:pt x="16" y="407"/>
                    </a:lnTo>
                    <a:lnTo>
                      <a:pt x="35" y="407"/>
                    </a:lnTo>
                    <a:lnTo>
                      <a:pt x="35" y="432"/>
                    </a:lnTo>
                    <a:lnTo>
                      <a:pt x="16" y="432"/>
                    </a:lnTo>
                    <a:close/>
                    <a:moveTo>
                      <a:pt x="16" y="407"/>
                    </a:moveTo>
                    <a:lnTo>
                      <a:pt x="16" y="404"/>
                    </a:lnTo>
                    <a:lnTo>
                      <a:pt x="17" y="402"/>
                    </a:lnTo>
                    <a:lnTo>
                      <a:pt x="25" y="407"/>
                    </a:lnTo>
                    <a:lnTo>
                      <a:pt x="16" y="407"/>
                    </a:lnTo>
                    <a:close/>
                    <a:moveTo>
                      <a:pt x="17" y="402"/>
                    </a:moveTo>
                    <a:lnTo>
                      <a:pt x="29" y="377"/>
                    </a:lnTo>
                    <a:lnTo>
                      <a:pt x="47" y="386"/>
                    </a:lnTo>
                    <a:lnTo>
                      <a:pt x="34" y="411"/>
                    </a:lnTo>
                    <a:lnTo>
                      <a:pt x="17" y="402"/>
                    </a:lnTo>
                    <a:close/>
                    <a:moveTo>
                      <a:pt x="29" y="377"/>
                    </a:moveTo>
                    <a:lnTo>
                      <a:pt x="30" y="376"/>
                    </a:lnTo>
                    <a:lnTo>
                      <a:pt x="38" y="381"/>
                    </a:lnTo>
                    <a:lnTo>
                      <a:pt x="29" y="377"/>
                    </a:lnTo>
                    <a:close/>
                    <a:moveTo>
                      <a:pt x="30" y="376"/>
                    </a:moveTo>
                    <a:lnTo>
                      <a:pt x="52" y="347"/>
                    </a:lnTo>
                    <a:lnTo>
                      <a:pt x="68" y="358"/>
                    </a:lnTo>
                    <a:lnTo>
                      <a:pt x="46" y="387"/>
                    </a:lnTo>
                    <a:lnTo>
                      <a:pt x="30" y="376"/>
                    </a:lnTo>
                    <a:close/>
                    <a:moveTo>
                      <a:pt x="52" y="347"/>
                    </a:moveTo>
                    <a:lnTo>
                      <a:pt x="53" y="346"/>
                    </a:lnTo>
                    <a:lnTo>
                      <a:pt x="55" y="345"/>
                    </a:lnTo>
                    <a:lnTo>
                      <a:pt x="60" y="353"/>
                    </a:lnTo>
                    <a:lnTo>
                      <a:pt x="52" y="347"/>
                    </a:lnTo>
                    <a:close/>
                    <a:moveTo>
                      <a:pt x="55" y="345"/>
                    </a:moveTo>
                    <a:lnTo>
                      <a:pt x="93" y="320"/>
                    </a:lnTo>
                    <a:lnTo>
                      <a:pt x="104" y="335"/>
                    </a:lnTo>
                    <a:lnTo>
                      <a:pt x="66" y="360"/>
                    </a:lnTo>
                    <a:lnTo>
                      <a:pt x="55" y="345"/>
                    </a:lnTo>
                    <a:close/>
                    <a:moveTo>
                      <a:pt x="93" y="320"/>
                    </a:moveTo>
                    <a:lnTo>
                      <a:pt x="94" y="318"/>
                    </a:lnTo>
                    <a:lnTo>
                      <a:pt x="99" y="327"/>
                    </a:lnTo>
                    <a:lnTo>
                      <a:pt x="93" y="320"/>
                    </a:lnTo>
                    <a:close/>
                    <a:moveTo>
                      <a:pt x="94" y="318"/>
                    </a:moveTo>
                    <a:lnTo>
                      <a:pt x="148" y="293"/>
                    </a:lnTo>
                    <a:lnTo>
                      <a:pt x="156" y="311"/>
                    </a:lnTo>
                    <a:lnTo>
                      <a:pt x="102" y="336"/>
                    </a:lnTo>
                    <a:lnTo>
                      <a:pt x="94" y="318"/>
                    </a:lnTo>
                    <a:close/>
                    <a:moveTo>
                      <a:pt x="148" y="293"/>
                    </a:moveTo>
                    <a:lnTo>
                      <a:pt x="148" y="293"/>
                    </a:lnTo>
                    <a:lnTo>
                      <a:pt x="153" y="302"/>
                    </a:lnTo>
                    <a:lnTo>
                      <a:pt x="148" y="293"/>
                    </a:lnTo>
                    <a:close/>
                    <a:moveTo>
                      <a:pt x="148" y="293"/>
                    </a:moveTo>
                    <a:lnTo>
                      <a:pt x="177" y="281"/>
                    </a:lnTo>
                    <a:lnTo>
                      <a:pt x="185" y="298"/>
                    </a:lnTo>
                    <a:lnTo>
                      <a:pt x="156" y="311"/>
                    </a:lnTo>
                    <a:lnTo>
                      <a:pt x="148" y="293"/>
                    </a:lnTo>
                    <a:close/>
                    <a:moveTo>
                      <a:pt x="177" y="281"/>
                    </a:moveTo>
                    <a:lnTo>
                      <a:pt x="178" y="280"/>
                    </a:lnTo>
                    <a:lnTo>
                      <a:pt x="181" y="289"/>
                    </a:lnTo>
                    <a:lnTo>
                      <a:pt x="177" y="281"/>
                    </a:lnTo>
                    <a:close/>
                    <a:moveTo>
                      <a:pt x="178" y="280"/>
                    </a:moveTo>
                    <a:lnTo>
                      <a:pt x="201" y="273"/>
                    </a:lnTo>
                    <a:lnTo>
                      <a:pt x="206" y="292"/>
                    </a:lnTo>
                    <a:lnTo>
                      <a:pt x="184" y="299"/>
                    </a:lnTo>
                    <a:lnTo>
                      <a:pt x="178" y="280"/>
                    </a:lnTo>
                    <a:close/>
                    <a:moveTo>
                      <a:pt x="207" y="292"/>
                    </a:moveTo>
                    <a:lnTo>
                      <a:pt x="206" y="292"/>
                    </a:lnTo>
                    <a:lnTo>
                      <a:pt x="203" y="283"/>
                    </a:lnTo>
                    <a:lnTo>
                      <a:pt x="207" y="292"/>
                    </a:lnTo>
                    <a:close/>
                    <a:moveTo>
                      <a:pt x="200" y="273"/>
                    </a:moveTo>
                    <a:lnTo>
                      <a:pt x="219" y="268"/>
                    </a:lnTo>
                    <a:lnTo>
                      <a:pt x="225" y="285"/>
                    </a:lnTo>
                    <a:lnTo>
                      <a:pt x="207" y="292"/>
                    </a:lnTo>
                    <a:lnTo>
                      <a:pt x="200" y="273"/>
                    </a:lnTo>
                    <a:close/>
                    <a:moveTo>
                      <a:pt x="219" y="268"/>
                    </a:moveTo>
                    <a:lnTo>
                      <a:pt x="220" y="268"/>
                    </a:lnTo>
                    <a:lnTo>
                      <a:pt x="220" y="267"/>
                    </a:lnTo>
                    <a:lnTo>
                      <a:pt x="222" y="277"/>
                    </a:lnTo>
                    <a:lnTo>
                      <a:pt x="219" y="268"/>
                    </a:lnTo>
                    <a:close/>
                    <a:moveTo>
                      <a:pt x="220" y="267"/>
                    </a:moveTo>
                    <a:lnTo>
                      <a:pt x="236" y="264"/>
                    </a:lnTo>
                    <a:lnTo>
                      <a:pt x="240" y="282"/>
                    </a:lnTo>
                    <a:lnTo>
                      <a:pt x="224" y="285"/>
                    </a:lnTo>
                    <a:lnTo>
                      <a:pt x="220" y="267"/>
                    </a:lnTo>
                    <a:close/>
                    <a:moveTo>
                      <a:pt x="242" y="282"/>
                    </a:moveTo>
                    <a:lnTo>
                      <a:pt x="241" y="282"/>
                    </a:lnTo>
                    <a:lnTo>
                      <a:pt x="240" y="282"/>
                    </a:lnTo>
                    <a:lnTo>
                      <a:pt x="239" y="273"/>
                    </a:lnTo>
                    <a:lnTo>
                      <a:pt x="242" y="282"/>
                    </a:lnTo>
                    <a:close/>
                    <a:moveTo>
                      <a:pt x="234" y="264"/>
                    </a:moveTo>
                    <a:lnTo>
                      <a:pt x="251" y="258"/>
                    </a:lnTo>
                    <a:lnTo>
                      <a:pt x="257" y="275"/>
                    </a:lnTo>
                    <a:lnTo>
                      <a:pt x="242" y="282"/>
                    </a:lnTo>
                    <a:lnTo>
                      <a:pt x="234" y="264"/>
                    </a:lnTo>
                    <a:close/>
                    <a:moveTo>
                      <a:pt x="258" y="275"/>
                    </a:moveTo>
                    <a:lnTo>
                      <a:pt x="258" y="275"/>
                    </a:lnTo>
                    <a:lnTo>
                      <a:pt x="257" y="275"/>
                    </a:lnTo>
                    <a:lnTo>
                      <a:pt x="254" y="267"/>
                    </a:lnTo>
                    <a:lnTo>
                      <a:pt x="258" y="275"/>
                    </a:lnTo>
                    <a:close/>
                    <a:moveTo>
                      <a:pt x="250" y="259"/>
                    </a:moveTo>
                    <a:lnTo>
                      <a:pt x="268" y="249"/>
                    </a:lnTo>
                    <a:lnTo>
                      <a:pt x="277" y="266"/>
                    </a:lnTo>
                    <a:lnTo>
                      <a:pt x="258" y="275"/>
                    </a:lnTo>
                    <a:lnTo>
                      <a:pt x="250" y="259"/>
                    </a:lnTo>
                    <a:close/>
                    <a:moveTo>
                      <a:pt x="278" y="266"/>
                    </a:moveTo>
                    <a:lnTo>
                      <a:pt x="278" y="266"/>
                    </a:lnTo>
                    <a:lnTo>
                      <a:pt x="277" y="266"/>
                    </a:lnTo>
                    <a:lnTo>
                      <a:pt x="273" y="258"/>
                    </a:lnTo>
                    <a:lnTo>
                      <a:pt x="278" y="266"/>
                    </a:lnTo>
                    <a:close/>
                    <a:moveTo>
                      <a:pt x="268" y="249"/>
                    </a:moveTo>
                    <a:lnTo>
                      <a:pt x="287" y="237"/>
                    </a:lnTo>
                    <a:lnTo>
                      <a:pt x="297" y="252"/>
                    </a:lnTo>
                    <a:lnTo>
                      <a:pt x="278" y="266"/>
                    </a:lnTo>
                    <a:lnTo>
                      <a:pt x="268" y="249"/>
                    </a:lnTo>
                    <a:close/>
                    <a:moveTo>
                      <a:pt x="298" y="252"/>
                    </a:moveTo>
                    <a:lnTo>
                      <a:pt x="298" y="252"/>
                    </a:lnTo>
                    <a:lnTo>
                      <a:pt x="297" y="252"/>
                    </a:lnTo>
                    <a:lnTo>
                      <a:pt x="293" y="245"/>
                    </a:lnTo>
                    <a:lnTo>
                      <a:pt x="298" y="252"/>
                    </a:lnTo>
                    <a:close/>
                    <a:moveTo>
                      <a:pt x="287" y="237"/>
                    </a:moveTo>
                    <a:lnTo>
                      <a:pt x="309" y="221"/>
                    </a:lnTo>
                    <a:lnTo>
                      <a:pt x="320" y="237"/>
                    </a:lnTo>
                    <a:lnTo>
                      <a:pt x="298" y="252"/>
                    </a:lnTo>
                    <a:lnTo>
                      <a:pt x="287" y="237"/>
                    </a:lnTo>
                    <a:close/>
                    <a:moveTo>
                      <a:pt x="320" y="236"/>
                    </a:moveTo>
                    <a:lnTo>
                      <a:pt x="320" y="237"/>
                    </a:lnTo>
                    <a:lnTo>
                      <a:pt x="315" y="229"/>
                    </a:lnTo>
                    <a:lnTo>
                      <a:pt x="320" y="236"/>
                    </a:lnTo>
                    <a:close/>
                    <a:moveTo>
                      <a:pt x="308" y="221"/>
                    </a:moveTo>
                    <a:lnTo>
                      <a:pt x="337" y="196"/>
                    </a:lnTo>
                    <a:lnTo>
                      <a:pt x="349" y="210"/>
                    </a:lnTo>
                    <a:lnTo>
                      <a:pt x="320" y="236"/>
                    </a:lnTo>
                    <a:lnTo>
                      <a:pt x="308" y="221"/>
                    </a:lnTo>
                    <a:close/>
                    <a:moveTo>
                      <a:pt x="350" y="210"/>
                    </a:moveTo>
                    <a:lnTo>
                      <a:pt x="350" y="209"/>
                    </a:lnTo>
                    <a:lnTo>
                      <a:pt x="349" y="210"/>
                    </a:lnTo>
                    <a:lnTo>
                      <a:pt x="343" y="204"/>
                    </a:lnTo>
                    <a:lnTo>
                      <a:pt x="350" y="210"/>
                    </a:lnTo>
                    <a:close/>
                    <a:moveTo>
                      <a:pt x="337" y="196"/>
                    </a:moveTo>
                    <a:lnTo>
                      <a:pt x="372" y="164"/>
                    </a:lnTo>
                    <a:lnTo>
                      <a:pt x="384" y="178"/>
                    </a:lnTo>
                    <a:lnTo>
                      <a:pt x="350" y="210"/>
                    </a:lnTo>
                    <a:lnTo>
                      <a:pt x="337" y="19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5" name="Freeform 1958">
                <a:extLst>
                  <a:ext uri="{FF2B5EF4-FFF2-40B4-BE49-F238E27FC236}">
                    <a16:creationId xmlns:a16="http://schemas.microsoft.com/office/drawing/2014/main" id="{7F9A1D62-F3E5-4697-85A3-6AC4819FD978}"/>
                  </a:ext>
                </a:extLst>
              </p:cNvPr>
              <p:cNvSpPr>
                <a:spLocks/>
              </p:cNvSpPr>
              <p:nvPr/>
            </p:nvSpPr>
            <p:spPr bwMode="auto">
              <a:xfrm>
                <a:off x="2952" y="2649"/>
                <a:ext cx="161" cy="108"/>
              </a:xfrm>
              <a:custGeom>
                <a:avLst/>
                <a:gdLst>
                  <a:gd name="T0" fmla="*/ 11 w 645"/>
                  <a:gd name="T1" fmla="*/ 5 h 433"/>
                  <a:gd name="T2" fmla="*/ 15 w 645"/>
                  <a:gd name="T3" fmla="*/ 3 h 433"/>
                  <a:gd name="T4" fmla="*/ 19 w 645"/>
                  <a:gd name="T5" fmla="*/ 1 h 433"/>
                  <a:gd name="T6" fmla="*/ 23 w 645"/>
                  <a:gd name="T7" fmla="*/ 0 h 433"/>
                  <a:gd name="T8" fmla="*/ 26 w 645"/>
                  <a:gd name="T9" fmla="*/ 0 h 433"/>
                  <a:gd name="T10" fmla="*/ 30 w 645"/>
                  <a:gd name="T11" fmla="*/ 0 h 433"/>
                  <a:gd name="T12" fmla="*/ 33 w 645"/>
                  <a:gd name="T13" fmla="*/ 1 h 433"/>
                  <a:gd name="T14" fmla="*/ 36 w 645"/>
                  <a:gd name="T15" fmla="*/ 2 h 433"/>
                  <a:gd name="T16" fmla="*/ 38 w 645"/>
                  <a:gd name="T17" fmla="*/ 3 h 433"/>
                  <a:gd name="T18" fmla="*/ 39 w 645"/>
                  <a:gd name="T19" fmla="*/ 5 h 433"/>
                  <a:gd name="T20" fmla="*/ 40 w 645"/>
                  <a:gd name="T21" fmla="*/ 8 h 433"/>
                  <a:gd name="T22" fmla="*/ 40 w 645"/>
                  <a:gd name="T23" fmla="*/ 10 h 433"/>
                  <a:gd name="T24" fmla="*/ 40 w 645"/>
                  <a:gd name="T25" fmla="*/ 11 h 433"/>
                  <a:gd name="T26" fmla="*/ 38 w 645"/>
                  <a:gd name="T27" fmla="*/ 13 h 433"/>
                  <a:gd name="T28" fmla="*/ 36 w 645"/>
                  <a:gd name="T29" fmla="*/ 14 h 433"/>
                  <a:gd name="T30" fmla="*/ 34 w 645"/>
                  <a:gd name="T31" fmla="*/ 14 h 433"/>
                  <a:gd name="T32" fmla="*/ 32 w 645"/>
                  <a:gd name="T33" fmla="*/ 15 h 433"/>
                  <a:gd name="T34" fmla="*/ 29 w 645"/>
                  <a:gd name="T35" fmla="*/ 16 h 433"/>
                  <a:gd name="T36" fmla="*/ 26 w 645"/>
                  <a:gd name="T37" fmla="*/ 17 h 433"/>
                  <a:gd name="T38" fmla="*/ 24 w 645"/>
                  <a:gd name="T39" fmla="*/ 17 h 433"/>
                  <a:gd name="T40" fmla="*/ 21 w 645"/>
                  <a:gd name="T41" fmla="*/ 18 h 433"/>
                  <a:gd name="T42" fmla="*/ 19 w 645"/>
                  <a:gd name="T43" fmla="*/ 19 h 433"/>
                  <a:gd name="T44" fmla="*/ 17 w 645"/>
                  <a:gd name="T45" fmla="*/ 21 h 433"/>
                  <a:gd name="T46" fmla="*/ 14 w 645"/>
                  <a:gd name="T47" fmla="*/ 22 h 433"/>
                  <a:gd name="T48" fmla="*/ 12 w 645"/>
                  <a:gd name="T49" fmla="*/ 24 h 433"/>
                  <a:gd name="T50" fmla="*/ 9 w 645"/>
                  <a:gd name="T51" fmla="*/ 25 h 433"/>
                  <a:gd name="T52" fmla="*/ 7 w 645"/>
                  <a:gd name="T53" fmla="*/ 26 h 433"/>
                  <a:gd name="T54" fmla="*/ 5 w 645"/>
                  <a:gd name="T55" fmla="*/ 27 h 433"/>
                  <a:gd name="T56" fmla="*/ 3 w 645"/>
                  <a:gd name="T57" fmla="*/ 27 h 433"/>
                  <a:gd name="T58" fmla="*/ 1 w 645"/>
                  <a:gd name="T59" fmla="*/ 26 h 433"/>
                  <a:gd name="T60" fmla="*/ 0 w 645"/>
                  <a:gd name="T61" fmla="*/ 25 h 433"/>
                  <a:gd name="T62" fmla="*/ 0 w 645"/>
                  <a:gd name="T63" fmla="*/ 23 h 433"/>
                  <a:gd name="T64" fmla="*/ 0 w 645"/>
                  <a:gd name="T65" fmla="*/ 21 h 433"/>
                  <a:gd name="T66" fmla="*/ 0 w 645"/>
                  <a:gd name="T67" fmla="*/ 19 h 433"/>
                  <a:gd name="T68" fmla="*/ 1 w 645"/>
                  <a:gd name="T69" fmla="*/ 17 h 433"/>
                  <a:gd name="T70" fmla="*/ 2 w 645"/>
                  <a:gd name="T71" fmla="*/ 15 h 433"/>
                  <a:gd name="T72" fmla="*/ 4 w 645"/>
                  <a:gd name="T73" fmla="*/ 12 h 433"/>
                  <a:gd name="T74" fmla="*/ 5 w 645"/>
                  <a:gd name="T75" fmla="*/ 10 h 433"/>
                  <a:gd name="T76" fmla="*/ 7 w 645"/>
                  <a:gd name="T77" fmla="*/ 8 h 433"/>
                  <a:gd name="T78" fmla="*/ 9 w 645"/>
                  <a:gd name="T79" fmla="*/ 7 h 433"/>
                  <a:gd name="T80" fmla="*/ 11 w 645"/>
                  <a:gd name="T81" fmla="*/ 5 h 4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5"/>
                  <a:gd name="T124" fmla="*/ 0 h 433"/>
                  <a:gd name="T125" fmla="*/ 645 w 645"/>
                  <a:gd name="T126" fmla="*/ 433 h 4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5" h="433">
                    <a:moveTo>
                      <a:pt x="175" y="86"/>
                    </a:moveTo>
                    <a:lnTo>
                      <a:pt x="238" y="48"/>
                    </a:lnTo>
                    <a:lnTo>
                      <a:pt x="305" y="23"/>
                    </a:lnTo>
                    <a:lnTo>
                      <a:pt x="366" y="7"/>
                    </a:lnTo>
                    <a:lnTo>
                      <a:pt x="426" y="0"/>
                    </a:lnTo>
                    <a:lnTo>
                      <a:pt x="482" y="3"/>
                    </a:lnTo>
                    <a:lnTo>
                      <a:pt x="531" y="16"/>
                    </a:lnTo>
                    <a:lnTo>
                      <a:pt x="575" y="32"/>
                    </a:lnTo>
                    <a:lnTo>
                      <a:pt x="610" y="57"/>
                    </a:lnTo>
                    <a:lnTo>
                      <a:pt x="632" y="89"/>
                    </a:lnTo>
                    <a:lnTo>
                      <a:pt x="645" y="124"/>
                    </a:lnTo>
                    <a:lnTo>
                      <a:pt x="645" y="156"/>
                    </a:lnTo>
                    <a:lnTo>
                      <a:pt x="636" y="182"/>
                    </a:lnTo>
                    <a:lnTo>
                      <a:pt x="614" y="204"/>
                    </a:lnTo>
                    <a:lnTo>
                      <a:pt x="585" y="219"/>
                    </a:lnTo>
                    <a:lnTo>
                      <a:pt x="546" y="233"/>
                    </a:lnTo>
                    <a:lnTo>
                      <a:pt x="508" y="245"/>
                    </a:lnTo>
                    <a:lnTo>
                      <a:pt x="467" y="255"/>
                    </a:lnTo>
                    <a:lnTo>
                      <a:pt x="423" y="268"/>
                    </a:lnTo>
                    <a:lnTo>
                      <a:pt x="381" y="280"/>
                    </a:lnTo>
                    <a:lnTo>
                      <a:pt x="346" y="293"/>
                    </a:lnTo>
                    <a:lnTo>
                      <a:pt x="308" y="312"/>
                    </a:lnTo>
                    <a:lnTo>
                      <a:pt x="270" y="334"/>
                    </a:lnTo>
                    <a:lnTo>
                      <a:pt x="232" y="359"/>
                    </a:lnTo>
                    <a:lnTo>
                      <a:pt x="190" y="385"/>
                    </a:lnTo>
                    <a:lnTo>
                      <a:pt x="153" y="405"/>
                    </a:lnTo>
                    <a:lnTo>
                      <a:pt x="114" y="420"/>
                    </a:lnTo>
                    <a:lnTo>
                      <a:pt x="79" y="430"/>
                    </a:lnTo>
                    <a:lnTo>
                      <a:pt x="50" y="433"/>
                    </a:lnTo>
                    <a:lnTo>
                      <a:pt x="25" y="423"/>
                    </a:lnTo>
                    <a:lnTo>
                      <a:pt x="6" y="398"/>
                    </a:lnTo>
                    <a:lnTo>
                      <a:pt x="0" y="369"/>
                    </a:lnTo>
                    <a:lnTo>
                      <a:pt x="0" y="341"/>
                    </a:lnTo>
                    <a:lnTo>
                      <a:pt x="6" y="305"/>
                    </a:lnTo>
                    <a:lnTo>
                      <a:pt x="19" y="270"/>
                    </a:lnTo>
                    <a:lnTo>
                      <a:pt x="38" y="236"/>
                    </a:lnTo>
                    <a:lnTo>
                      <a:pt x="60" y="201"/>
                    </a:lnTo>
                    <a:lnTo>
                      <a:pt x="86" y="165"/>
                    </a:lnTo>
                    <a:lnTo>
                      <a:pt x="114" y="134"/>
                    </a:lnTo>
                    <a:lnTo>
                      <a:pt x="146" y="108"/>
                    </a:lnTo>
                    <a:lnTo>
                      <a:pt x="175" y="86"/>
                    </a:lnTo>
                    <a:close/>
                  </a:path>
                </a:pathLst>
              </a:custGeom>
              <a:solidFill>
                <a:srgbClr val="DFD05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6" name="Freeform 1959">
                <a:extLst>
                  <a:ext uri="{FF2B5EF4-FFF2-40B4-BE49-F238E27FC236}">
                    <a16:creationId xmlns:a16="http://schemas.microsoft.com/office/drawing/2014/main" id="{C2E76468-5DF4-4F2F-8632-415A2ABE854D}"/>
                  </a:ext>
                </a:extLst>
              </p:cNvPr>
              <p:cNvSpPr>
                <a:spLocks noEditPoints="1"/>
              </p:cNvSpPr>
              <p:nvPr/>
            </p:nvSpPr>
            <p:spPr bwMode="auto">
              <a:xfrm>
                <a:off x="2950" y="2647"/>
                <a:ext cx="166" cy="112"/>
              </a:xfrm>
              <a:custGeom>
                <a:avLst/>
                <a:gdLst>
                  <a:gd name="T0" fmla="*/ 15 w 663"/>
                  <a:gd name="T1" fmla="*/ 3 h 451"/>
                  <a:gd name="T2" fmla="*/ 16 w 663"/>
                  <a:gd name="T3" fmla="*/ 4 h 451"/>
                  <a:gd name="T4" fmla="*/ 20 w 663"/>
                  <a:gd name="T5" fmla="*/ 1 h 451"/>
                  <a:gd name="T6" fmla="*/ 23 w 663"/>
                  <a:gd name="T7" fmla="*/ 0 h 451"/>
                  <a:gd name="T8" fmla="*/ 23 w 663"/>
                  <a:gd name="T9" fmla="*/ 0 h 451"/>
                  <a:gd name="T10" fmla="*/ 31 w 663"/>
                  <a:gd name="T11" fmla="*/ 0 h 451"/>
                  <a:gd name="T12" fmla="*/ 31 w 663"/>
                  <a:gd name="T13" fmla="*/ 1 h 451"/>
                  <a:gd name="T14" fmla="*/ 34 w 663"/>
                  <a:gd name="T15" fmla="*/ 1 h 451"/>
                  <a:gd name="T16" fmla="*/ 36 w 663"/>
                  <a:gd name="T17" fmla="*/ 3 h 451"/>
                  <a:gd name="T18" fmla="*/ 37 w 663"/>
                  <a:gd name="T19" fmla="*/ 2 h 451"/>
                  <a:gd name="T20" fmla="*/ 39 w 663"/>
                  <a:gd name="T21" fmla="*/ 4 h 451"/>
                  <a:gd name="T22" fmla="*/ 38 w 663"/>
                  <a:gd name="T23" fmla="*/ 4 h 451"/>
                  <a:gd name="T24" fmla="*/ 41 w 663"/>
                  <a:gd name="T25" fmla="*/ 6 h 451"/>
                  <a:gd name="T26" fmla="*/ 42 w 663"/>
                  <a:gd name="T27" fmla="*/ 8 h 451"/>
                  <a:gd name="T28" fmla="*/ 42 w 663"/>
                  <a:gd name="T29" fmla="*/ 8 h 451"/>
                  <a:gd name="T30" fmla="*/ 41 w 663"/>
                  <a:gd name="T31" fmla="*/ 12 h 451"/>
                  <a:gd name="T32" fmla="*/ 40 w 663"/>
                  <a:gd name="T33" fmla="*/ 12 h 451"/>
                  <a:gd name="T34" fmla="*/ 39 w 663"/>
                  <a:gd name="T35" fmla="*/ 13 h 451"/>
                  <a:gd name="T36" fmla="*/ 37 w 663"/>
                  <a:gd name="T37" fmla="*/ 14 h 451"/>
                  <a:gd name="T38" fmla="*/ 38 w 663"/>
                  <a:gd name="T39" fmla="*/ 15 h 451"/>
                  <a:gd name="T40" fmla="*/ 33 w 663"/>
                  <a:gd name="T41" fmla="*/ 16 h 451"/>
                  <a:gd name="T42" fmla="*/ 32 w 663"/>
                  <a:gd name="T43" fmla="*/ 16 h 451"/>
                  <a:gd name="T44" fmla="*/ 30 w 663"/>
                  <a:gd name="T45" fmla="*/ 16 h 451"/>
                  <a:gd name="T46" fmla="*/ 27 w 663"/>
                  <a:gd name="T47" fmla="*/ 16 h 451"/>
                  <a:gd name="T48" fmla="*/ 27 w 663"/>
                  <a:gd name="T49" fmla="*/ 16 h 451"/>
                  <a:gd name="T50" fmla="*/ 24 w 663"/>
                  <a:gd name="T51" fmla="*/ 17 h 451"/>
                  <a:gd name="T52" fmla="*/ 24 w 663"/>
                  <a:gd name="T53" fmla="*/ 17 h 451"/>
                  <a:gd name="T54" fmla="*/ 23 w 663"/>
                  <a:gd name="T55" fmla="*/ 19 h 451"/>
                  <a:gd name="T56" fmla="*/ 20 w 663"/>
                  <a:gd name="T57" fmla="*/ 19 h 451"/>
                  <a:gd name="T58" fmla="*/ 20 w 663"/>
                  <a:gd name="T59" fmla="*/ 20 h 451"/>
                  <a:gd name="T60" fmla="*/ 16 w 663"/>
                  <a:gd name="T61" fmla="*/ 23 h 451"/>
                  <a:gd name="T62" fmla="*/ 15 w 663"/>
                  <a:gd name="T63" fmla="*/ 23 h 451"/>
                  <a:gd name="T64" fmla="*/ 13 w 663"/>
                  <a:gd name="T65" fmla="*/ 25 h 451"/>
                  <a:gd name="T66" fmla="*/ 10 w 663"/>
                  <a:gd name="T67" fmla="*/ 25 h 451"/>
                  <a:gd name="T68" fmla="*/ 10 w 663"/>
                  <a:gd name="T69" fmla="*/ 26 h 451"/>
                  <a:gd name="T70" fmla="*/ 8 w 663"/>
                  <a:gd name="T71" fmla="*/ 27 h 451"/>
                  <a:gd name="T72" fmla="*/ 8 w 663"/>
                  <a:gd name="T73" fmla="*/ 26 h 451"/>
                  <a:gd name="T74" fmla="*/ 6 w 663"/>
                  <a:gd name="T75" fmla="*/ 28 h 451"/>
                  <a:gd name="T76" fmla="*/ 4 w 663"/>
                  <a:gd name="T77" fmla="*/ 28 h 451"/>
                  <a:gd name="T78" fmla="*/ 4 w 663"/>
                  <a:gd name="T79" fmla="*/ 28 h 451"/>
                  <a:gd name="T80" fmla="*/ 1 w 663"/>
                  <a:gd name="T81" fmla="*/ 25 h 451"/>
                  <a:gd name="T82" fmla="*/ 1 w 663"/>
                  <a:gd name="T83" fmla="*/ 25 h 451"/>
                  <a:gd name="T84" fmla="*/ 0 w 663"/>
                  <a:gd name="T85" fmla="*/ 23 h 451"/>
                  <a:gd name="T86" fmla="*/ 1 w 663"/>
                  <a:gd name="T87" fmla="*/ 22 h 451"/>
                  <a:gd name="T88" fmla="*/ 0 w 663"/>
                  <a:gd name="T89" fmla="*/ 22 h 451"/>
                  <a:gd name="T90" fmla="*/ 1 w 663"/>
                  <a:gd name="T91" fmla="*/ 19 h 451"/>
                  <a:gd name="T92" fmla="*/ 2 w 663"/>
                  <a:gd name="T93" fmla="*/ 20 h 451"/>
                  <a:gd name="T94" fmla="*/ 1 w 663"/>
                  <a:gd name="T95" fmla="*/ 17 h 451"/>
                  <a:gd name="T96" fmla="*/ 3 w 663"/>
                  <a:gd name="T97" fmla="*/ 15 h 451"/>
                  <a:gd name="T98" fmla="*/ 3 w 663"/>
                  <a:gd name="T99" fmla="*/ 15 h 451"/>
                  <a:gd name="T100" fmla="*/ 6 w 663"/>
                  <a:gd name="T101" fmla="*/ 10 h 451"/>
                  <a:gd name="T102" fmla="*/ 6 w 663"/>
                  <a:gd name="T103" fmla="*/ 11 h 451"/>
                  <a:gd name="T104" fmla="*/ 7 w 663"/>
                  <a:gd name="T105" fmla="*/ 8 h 451"/>
                  <a:gd name="T106" fmla="*/ 10 w 663"/>
                  <a:gd name="T107" fmla="*/ 8 h 451"/>
                  <a:gd name="T108" fmla="*/ 9 w 663"/>
                  <a:gd name="T109" fmla="*/ 7 h 45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3"/>
                  <a:gd name="T166" fmla="*/ 0 h 451"/>
                  <a:gd name="T167" fmla="*/ 663 w 663"/>
                  <a:gd name="T168" fmla="*/ 451 h 45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3" h="451">
                    <a:moveTo>
                      <a:pt x="178" y="87"/>
                    </a:moveTo>
                    <a:lnTo>
                      <a:pt x="242" y="49"/>
                    </a:lnTo>
                    <a:lnTo>
                      <a:pt x="252" y="65"/>
                    </a:lnTo>
                    <a:lnTo>
                      <a:pt x="188" y="104"/>
                    </a:lnTo>
                    <a:lnTo>
                      <a:pt x="178" y="87"/>
                    </a:lnTo>
                    <a:close/>
                    <a:moveTo>
                      <a:pt x="242" y="49"/>
                    </a:moveTo>
                    <a:lnTo>
                      <a:pt x="243" y="49"/>
                    </a:lnTo>
                    <a:lnTo>
                      <a:pt x="247" y="57"/>
                    </a:lnTo>
                    <a:lnTo>
                      <a:pt x="242" y="49"/>
                    </a:lnTo>
                    <a:close/>
                    <a:moveTo>
                      <a:pt x="243" y="49"/>
                    </a:moveTo>
                    <a:lnTo>
                      <a:pt x="311" y="23"/>
                    </a:lnTo>
                    <a:lnTo>
                      <a:pt x="317" y="41"/>
                    </a:lnTo>
                    <a:lnTo>
                      <a:pt x="251" y="66"/>
                    </a:lnTo>
                    <a:lnTo>
                      <a:pt x="243" y="49"/>
                    </a:lnTo>
                    <a:close/>
                    <a:moveTo>
                      <a:pt x="311" y="23"/>
                    </a:moveTo>
                    <a:lnTo>
                      <a:pt x="311" y="22"/>
                    </a:lnTo>
                    <a:lnTo>
                      <a:pt x="312" y="22"/>
                    </a:lnTo>
                    <a:lnTo>
                      <a:pt x="314" y="32"/>
                    </a:lnTo>
                    <a:lnTo>
                      <a:pt x="311" y="23"/>
                    </a:lnTo>
                    <a:close/>
                    <a:moveTo>
                      <a:pt x="312" y="22"/>
                    </a:moveTo>
                    <a:lnTo>
                      <a:pt x="372" y="7"/>
                    </a:lnTo>
                    <a:lnTo>
                      <a:pt x="377" y="25"/>
                    </a:lnTo>
                    <a:lnTo>
                      <a:pt x="316" y="41"/>
                    </a:lnTo>
                    <a:lnTo>
                      <a:pt x="312" y="22"/>
                    </a:lnTo>
                    <a:close/>
                    <a:moveTo>
                      <a:pt x="372" y="7"/>
                    </a:moveTo>
                    <a:lnTo>
                      <a:pt x="372" y="7"/>
                    </a:lnTo>
                    <a:lnTo>
                      <a:pt x="373" y="7"/>
                    </a:lnTo>
                    <a:lnTo>
                      <a:pt x="375" y="16"/>
                    </a:lnTo>
                    <a:lnTo>
                      <a:pt x="372" y="7"/>
                    </a:lnTo>
                    <a:close/>
                    <a:moveTo>
                      <a:pt x="373" y="7"/>
                    </a:moveTo>
                    <a:lnTo>
                      <a:pt x="434" y="0"/>
                    </a:lnTo>
                    <a:lnTo>
                      <a:pt x="435" y="19"/>
                    </a:lnTo>
                    <a:lnTo>
                      <a:pt x="376" y="25"/>
                    </a:lnTo>
                    <a:lnTo>
                      <a:pt x="373" y="7"/>
                    </a:lnTo>
                    <a:close/>
                    <a:moveTo>
                      <a:pt x="434" y="0"/>
                    </a:moveTo>
                    <a:lnTo>
                      <a:pt x="434" y="0"/>
                    </a:lnTo>
                    <a:lnTo>
                      <a:pt x="435" y="0"/>
                    </a:lnTo>
                    <a:lnTo>
                      <a:pt x="435" y="9"/>
                    </a:lnTo>
                    <a:lnTo>
                      <a:pt x="434" y="0"/>
                    </a:lnTo>
                    <a:close/>
                    <a:moveTo>
                      <a:pt x="435" y="0"/>
                    </a:moveTo>
                    <a:lnTo>
                      <a:pt x="493" y="3"/>
                    </a:lnTo>
                    <a:lnTo>
                      <a:pt x="491" y="22"/>
                    </a:lnTo>
                    <a:lnTo>
                      <a:pt x="434" y="19"/>
                    </a:lnTo>
                    <a:lnTo>
                      <a:pt x="435" y="0"/>
                    </a:lnTo>
                    <a:close/>
                    <a:moveTo>
                      <a:pt x="493" y="3"/>
                    </a:moveTo>
                    <a:lnTo>
                      <a:pt x="494" y="3"/>
                    </a:lnTo>
                    <a:lnTo>
                      <a:pt x="495" y="3"/>
                    </a:lnTo>
                    <a:lnTo>
                      <a:pt x="491" y="12"/>
                    </a:lnTo>
                    <a:lnTo>
                      <a:pt x="493" y="3"/>
                    </a:lnTo>
                    <a:close/>
                    <a:moveTo>
                      <a:pt x="495" y="3"/>
                    </a:moveTo>
                    <a:lnTo>
                      <a:pt x="542" y="17"/>
                    </a:lnTo>
                    <a:lnTo>
                      <a:pt x="537" y="34"/>
                    </a:lnTo>
                    <a:lnTo>
                      <a:pt x="489" y="22"/>
                    </a:lnTo>
                    <a:lnTo>
                      <a:pt x="495" y="3"/>
                    </a:lnTo>
                    <a:close/>
                    <a:moveTo>
                      <a:pt x="542" y="17"/>
                    </a:moveTo>
                    <a:lnTo>
                      <a:pt x="542" y="17"/>
                    </a:lnTo>
                    <a:lnTo>
                      <a:pt x="543" y="17"/>
                    </a:lnTo>
                    <a:lnTo>
                      <a:pt x="540" y="25"/>
                    </a:lnTo>
                    <a:lnTo>
                      <a:pt x="542" y="17"/>
                    </a:lnTo>
                    <a:close/>
                    <a:moveTo>
                      <a:pt x="543" y="17"/>
                    </a:moveTo>
                    <a:lnTo>
                      <a:pt x="587" y="32"/>
                    </a:lnTo>
                    <a:lnTo>
                      <a:pt x="581" y="50"/>
                    </a:lnTo>
                    <a:lnTo>
                      <a:pt x="537" y="34"/>
                    </a:lnTo>
                    <a:lnTo>
                      <a:pt x="543" y="17"/>
                    </a:lnTo>
                    <a:close/>
                    <a:moveTo>
                      <a:pt x="587" y="32"/>
                    </a:moveTo>
                    <a:lnTo>
                      <a:pt x="588" y="33"/>
                    </a:lnTo>
                    <a:lnTo>
                      <a:pt x="590" y="33"/>
                    </a:lnTo>
                    <a:lnTo>
                      <a:pt x="584" y="41"/>
                    </a:lnTo>
                    <a:lnTo>
                      <a:pt x="587" y="32"/>
                    </a:lnTo>
                    <a:close/>
                    <a:moveTo>
                      <a:pt x="590" y="33"/>
                    </a:moveTo>
                    <a:lnTo>
                      <a:pt x="625" y="59"/>
                    </a:lnTo>
                    <a:lnTo>
                      <a:pt x="614" y="74"/>
                    </a:lnTo>
                    <a:lnTo>
                      <a:pt x="579" y="49"/>
                    </a:lnTo>
                    <a:lnTo>
                      <a:pt x="590" y="33"/>
                    </a:lnTo>
                    <a:close/>
                    <a:moveTo>
                      <a:pt x="625" y="59"/>
                    </a:moveTo>
                    <a:lnTo>
                      <a:pt x="626" y="60"/>
                    </a:lnTo>
                    <a:lnTo>
                      <a:pt x="627" y="61"/>
                    </a:lnTo>
                    <a:lnTo>
                      <a:pt x="619" y="66"/>
                    </a:lnTo>
                    <a:lnTo>
                      <a:pt x="625" y="59"/>
                    </a:lnTo>
                    <a:close/>
                    <a:moveTo>
                      <a:pt x="627" y="61"/>
                    </a:moveTo>
                    <a:lnTo>
                      <a:pt x="649" y="93"/>
                    </a:lnTo>
                    <a:lnTo>
                      <a:pt x="634" y="104"/>
                    </a:lnTo>
                    <a:lnTo>
                      <a:pt x="612" y="72"/>
                    </a:lnTo>
                    <a:lnTo>
                      <a:pt x="627" y="61"/>
                    </a:lnTo>
                    <a:close/>
                    <a:moveTo>
                      <a:pt x="649" y="93"/>
                    </a:moveTo>
                    <a:lnTo>
                      <a:pt x="650" y="94"/>
                    </a:lnTo>
                    <a:lnTo>
                      <a:pt x="650" y="95"/>
                    </a:lnTo>
                    <a:lnTo>
                      <a:pt x="641" y="98"/>
                    </a:lnTo>
                    <a:lnTo>
                      <a:pt x="649" y="93"/>
                    </a:lnTo>
                    <a:close/>
                    <a:moveTo>
                      <a:pt x="650" y="95"/>
                    </a:moveTo>
                    <a:lnTo>
                      <a:pt x="663" y="130"/>
                    </a:lnTo>
                    <a:lnTo>
                      <a:pt x="645" y="137"/>
                    </a:lnTo>
                    <a:lnTo>
                      <a:pt x="633" y="102"/>
                    </a:lnTo>
                    <a:lnTo>
                      <a:pt x="650" y="95"/>
                    </a:lnTo>
                    <a:close/>
                    <a:moveTo>
                      <a:pt x="663" y="130"/>
                    </a:moveTo>
                    <a:lnTo>
                      <a:pt x="663" y="131"/>
                    </a:lnTo>
                    <a:lnTo>
                      <a:pt x="663" y="133"/>
                    </a:lnTo>
                    <a:lnTo>
                      <a:pt x="654" y="133"/>
                    </a:lnTo>
                    <a:lnTo>
                      <a:pt x="663" y="130"/>
                    </a:lnTo>
                    <a:close/>
                    <a:moveTo>
                      <a:pt x="663" y="133"/>
                    </a:moveTo>
                    <a:lnTo>
                      <a:pt x="663" y="165"/>
                    </a:lnTo>
                    <a:lnTo>
                      <a:pt x="645" y="165"/>
                    </a:lnTo>
                    <a:lnTo>
                      <a:pt x="645" y="133"/>
                    </a:lnTo>
                    <a:lnTo>
                      <a:pt x="663" y="133"/>
                    </a:lnTo>
                    <a:close/>
                    <a:moveTo>
                      <a:pt x="663" y="165"/>
                    </a:moveTo>
                    <a:lnTo>
                      <a:pt x="663" y="167"/>
                    </a:lnTo>
                    <a:lnTo>
                      <a:pt x="663" y="169"/>
                    </a:lnTo>
                    <a:lnTo>
                      <a:pt x="654" y="165"/>
                    </a:lnTo>
                    <a:lnTo>
                      <a:pt x="663" y="165"/>
                    </a:lnTo>
                    <a:close/>
                    <a:moveTo>
                      <a:pt x="663" y="169"/>
                    </a:moveTo>
                    <a:lnTo>
                      <a:pt x="654" y="194"/>
                    </a:lnTo>
                    <a:lnTo>
                      <a:pt x="636" y="188"/>
                    </a:lnTo>
                    <a:lnTo>
                      <a:pt x="645" y="162"/>
                    </a:lnTo>
                    <a:lnTo>
                      <a:pt x="663" y="169"/>
                    </a:lnTo>
                    <a:close/>
                    <a:moveTo>
                      <a:pt x="654" y="194"/>
                    </a:moveTo>
                    <a:lnTo>
                      <a:pt x="652" y="195"/>
                    </a:lnTo>
                    <a:lnTo>
                      <a:pt x="651" y="197"/>
                    </a:lnTo>
                    <a:lnTo>
                      <a:pt x="645" y="191"/>
                    </a:lnTo>
                    <a:lnTo>
                      <a:pt x="654" y="194"/>
                    </a:lnTo>
                    <a:close/>
                    <a:moveTo>
                      <a:pt x="651" y="197"/>
                    </a:moveTo>
                    <a:lnTo>
                      <a:pt x="629" y="219"/>
                    </a:lnTo>
                    <a:lnTo>
                      <a:pt x="616" y="206"/>
                    </a:lnTo>
                    <a:lnTo>
                      <a:pt x="638" y="184"/>
                    </a:lnTo>
                    <a:lnTo>
                      <a:pt x="651" y="197"/>
                    </a:lnTo>
                    <a:close/>
                    <a:moveTo>
                      <a:pt x="629" y="219"/>
                    </a:moveTo>
                    <a:lnTo>
                      <a:pt x="628" y="221"/>
                    </a:lnTo>
                    <a:lnTo>
                      <a:pt x="627" y="221"/>
                    </a:lnTo>
                    <a:lnTo>
                      <a:pt x="623" y="213"/>
                    </a:lnTo>
                    <a:lnTo>
                      <a:pt x="629" y="219"/>
                    </a:lnTo>
                    <a:close/>
                    <a:moveTo>
                      <a:pt x="627" y="221"/>
                    </a:moveTo>
                    <a:lnTo>
                      <a:pt x="598" y="237"/>
                    </a:lnTo>
                    <a:lnTo>
                      <a:pt x="588" y="221"/>
                    </a:lnTo>
                    <a:lnTo>
                      <a:pt x="617" y="204"/>
                    </a:lnTo>
                    <a:lnTo>
                      <a:pt x="627" y="221"/>
                    </a:lnTo>
                    <a:close/>
                    <a:moveTo>
                      <a:pt x="598" y="237"/>
                    </a:moveTo>
                    <a:lnTo>
                      <a:pt x="597" y="237"/>
                    </a:lnTo>
                    <a:lnTo>
                      <a:pt x="596" y="238"/>
                    </a:lnTo>
                    <a:lnTo>
                      <a:pt x="594" y="228"/>
                    </a:lnTo>
                    <a:lnTo>
                      <a:pt x="598" y="237"/>
                    </a:lnTo>
                    <a:close/>
                    <a:moveTo>
                      <a:pt x="596" y="238"/>
                    </a:moveTo>
                    <a:lnTo>
                      <a:pt x="559" y="250"/>
                    </a:lnTo>
                    <a:lnTo>
                      <a:pt x="552" y="233"/>
                    </a:lnTo>
                    <a:lnTo>
                      <a:pt x="591" y="219"/>
                    </a:lnTo>
                    <a:lnTo>
                      <a:pt x="596" y="238"/>
                    </a:lnTo>
                    <a:close/>
                    <a:moveTo>
                      <a:pt x="559" y="250"/>
                    </a:moveTo>
                    <a:lnTo>
                      <a:pt x="520" y="264"/>
                    </a:lnTo>
                    <a:lnTo>
                      <a:pt x="515" y="245"/>
                    </a:lnTo>
                    <a:lnTo>
                      <a:pt x="552" y="233"/>
                    </a:lnTo>
                    <a:lnTo>
                      <a:pt x="559" y="250"/>
                    </a:lnTo>
                    <a:close/>
                    <a:moveTo>
                      <a:pt x="520" y="264"/>
                    </a:moveTo>
                    <a:lnTo>
                      <a:pt x="520" y="264"/>
                    </a:lnTo>
                    <a:lnTo>
                      <a:pt x="519" y="264"/>
                    </a:lnTo>
                    <a:lnTo>
                      <a:pt x="517" y="254"/>
                    </a:lnTo>
                    <a:lnTo>
                      <a:pt x="520" y="264"/>
                    </a:lnTo>
                    <a:close/>
                    <a:moveTo>
                      <a:pt x="519" y="264"/>
                    </a:moveTo>
                    <a:lnTo>
                      <a:pt x="478" y="272"/>
                    </a:lnTo>
                    <a:lnTo>
                      <a:pt x="474" y="255"/>
                    </a:lnTo>
                    <a:lnTo>
                      <a:pt x="516" y="245"/>
                    </a:lnTo>
                    <a:lnTo>
                      <a:pt x="519" y="264"/>
                    </a:lnTo>
                    <a:close/>
                    <a:moveTo>
                      <a:pt x="474" y="255"/>
                    </a:moveTo>
                    <a:lnTo>
                      <a:pt x="473" y="255"/>
                    </a:lnTo>
                    <a:lnTo>
                      <a:pt x="474" y="255"/>
                    </a:lnTo>
                    <a:lnTo>
                      <a:pt x="476" y="264"/>
                    </a:lnTo>
                    <a:lnTo>
                      <a:pt x="474" y="255"/>
                    </a:lnTo>
                    <a:close/>
                    <a:moveTo>
                      <a:pt x="478" y="272"/>
                    </a:moveTo>
                    <a:lnTo>
                      <a:pt x="434" y="286"/>
                    </a:lnTo>
                    <a:lnTo>
                      <a:pt x="429" y="267"/>
                    </a:lnTo>
                    <a:lnTo>
                      <a:pt x="474" y="255"/>
                    </a:lnTo>
                    <a:lnTo>
                      <a:pt x="478" y="272"/>
                    </a:lnTo>
                    <a:close/>
                    <a:moveTo>
                      <a:pt x="429" y="267"/>
                    </a:moveTo>
                    <a:lnTo>
                      <a:pt x="430" y="267"/>
                    </a:lnTo>
                    <a:lnTo>
                      <a:pt x="429" y="267"/>
                    </a:lnTo>
                    <a:lnTo>
                      <a:pt x="432" y="277"/>
                    </a:lnTo>
                    <a:lnTo>
                      <a:pt x="429" y="267"/>
                    </a:lnTo>
                    <a:close/>
                    <a:moveTo>
                      <a:pt x="434" y="286"/>
                    </a:moveTo>
                    <a:lnTo>
                      <a:pt x="393" y="298"/>
                    </a:lnTo>
                    <a:lnTo>
                      <a:pt x="388" y="280"/>
                    </a:lnTo>
                    <a:lnTo>
                      <a:pt x="429" y="267"/>
                    </a:lnTo>
                    <a:lnTo>
                      <a:pt x="434" y="286"/>
                    </a:lnTo>
                    <a:close/>
                    <a:moveTo>
                      <a:pt x="387" y="280"/>
                    </a:moveTo>
                    <a:lnTo>
                      <a:pt x="387" y="280"/>
                    </a:lnTo>
                    <a:lnTo>
                      <a:pt x="388" y="280"/>
                    </a:lnTo>
                    <a:lnTo>
                      <a:pt x="390" y="289"/>
                    </a:lnTo>
                    <a:lnTo>
                      <a:pt x="387" y="280"/>
                    </a:lnTo>
                    <a:close/>
                    <a:moveTo>
                      <a:pt x="393" y="298"/>
                    </a:moveTo>
                    <a:lnTo>
                      <a:pt x="358" y="311"/>
                    </a:lnTo>
                    <a:lnTo>
                      <a:pt x="353" y="293"/>
                    </a:lnTo>
                    <a:lnTo>
                      <a:pt x="387" y="280"/>
                    </a:lnTo>
                    <a:lnTo>
                      <a:pt x="393" y="298"/>
                    </a:lnTo>
                    <a:close/>
                    <a:moveTo>
                      <a:pt x="351" y="293"/>
                    </a:moveTo>
                    <a:lnTo>
                      <a:pt x="351" y="293"/>
                    </a:lnTo>
                    <a:lnTo>
                      <a:pt x="353" y="293"/>
                    </a:lnTo>
                    <a:lnTo>
                      <a:pt x="355" y="302"/>
                    </a:lnTo>
                    <a:lnTo>
                      <a:pt x="351" y="293"/>
                    </a:lnTo>
                    <a:close/>
                    <a:moveTo>
                      <a:pt x="359" y="310"/>
                    </a:moveTo>
                    <a:lnTo>
                      <a:pt x="322" y="330"/>
                    </a:lnTo>
                    <a:lnTo>
                      <a:pt x="313" y="312"/>
                    </a:lnTo>
                    <a:lnTo>
                      <a:pt x="351" y="293"/>
                    </a:lnTo>
                    <a:lnTo>
                      <a:pt x="359" y="310"/>
                    </a:lnTo>
                    <a:close/>
                    <a:moveTo>
                      <a:pt x="313" y="312"/>
                    </a:moveTo>
                    <a:lnTo>
                      <a:pt x="313" y="312"/>
                    </a:lnTo>
                    <a:lnTo>
                      <a:pt x="317" y="321"/>
                    </a:lnTo>
                    <a:lnTo>
                      <a:pt x="313" y="312"/>
                    </a:lnTo>
                    <a:close/>
                    <a:moveTo>
                      <a:pt x="322" y="329"/>
                    </a:moveTo>
                    <a:lnTo>
                      <a:pt x="284" y="352"/>
                    </a:lnTo>
                    <a:lnTo>
                      <a:pt x="274" y="335"/>
                    </a:lnTo>
                    <a:lnTo>
                      <a:pt x="313" y="312"/>
                    </a:lnTo>
                    <a:lnTo>
                      <a:pt x="322" y="329"/>
                    </a:lnTo>
                    <a:close/>
                    <a:moveTo>
                      <a:pt x="273" y="335"/>
                    </a:moveTo>
                    <a:lnTo>
                      <a:pt x="274" y="335"/>
                    </a:lnTo>
                    <a:lnTo>
                      <a:pt x="279" y="343"/>
                    </a:lnTo>
                    <a:lnTo>
                      <a:pt x="273" y="335"/>
                    </a:lnTo>
                    <a:close/>
                    <a:moveTo>
                      <a:pt x="284" y="351"/>
                    </a:moveTo>
                    <a:lnTo>
                      <a:pt x="246" y="376"/>
                    </a:lnTo>
                    <a:lnTo>
                      <a:pt x="236" y="361"/>
                    </a:lnTo>
                    <a:lnTo>
                      <a:pt x="273" y="335"/>
                    </a:lnTo>
                    <a:lnTo>
                      <a:pt x="284" y="351"/>
                    </a:lnTo>
                    <a:close/>
                    <a:moveTo>
                      <a:pt x="246" y="376"/>
                    </a:moveTo>
                    <a:lnTo>
                      <a:pt x="247" y="376"/>
                    </a:lnTo>
                    <a:lnTo>
                      <a:pt x="246" y="377"/>
                    </a:lnTo>
                    <a:lnTo>
                      <a:pt x="241" y="368"/>
                    </a:lnTo>
                    <a:lnTo>
                      <a:pt x="246" y="376"/>
                    </a:lnTo>
                    <a:close/>
                    <a:moveTo>
                      <a:pt x="246" y="377"/>
                    </a:moveTo>
                    <a:lnTo>
                      <a:pt x="205" y="403"/>
                    </a:lnTo>
                    <a:lnTo>
                      <a:pt x="195" y="386"/>
                    </a:lnTo>
                    <a:lnTo>
                      <a:pt x="236" y="361"/>
                    </a:lnTo>
                    <a:lnTo>
                      <a:pt x="246" y="377"/>
                    </a:lnTo>
                    <a:close/>
                    <a:moveTo>
                      <a:pt x="205" y="403"/>
                    </a:moveTo>
                    <a:lnTo>
                      <a:pt x="204" y="403"/>
                    </a:lnTo>
                    <a:lnTo>
                      <a:pt x="199" y="394"/>
                    </a:lnTo>
                    <a:lnTo>
                      <a:pt x="205" y="403"/>
                    </a:lnTo>
                    <a:close/>
                    <a:moveTo>
                      <a:pt x="204" y="403"/>
                    </a:moveTo>
                    <a:lnTo>
                      <a:pt x="165" y="421"/>
                    </a:lnTo>
                    <a:lnTo>
                      <a:pt x="157" y="405"/>
                    </a:lnTo>
                    <a:lnTo>
                      <a:pt x="195" y="386"/>
                    </a:lnTo>
                    <a:lnTo>
                      <a:pt x="204" y="403"/>
                    </a:lnTo>
                    <a:close/>
                    <a:moveTo>
                      <a:pt x="165" y="421"/>
                    </a:moveTo>
                    <a:lnTo>
                      <a:pt x="165" y="422"/>
                    </a:lnTo>
                    <a:lnTo>
                      <a:pt x="162" y="414"/>
                    </a:lnTo>
                    <a:lnTo>
                      <a:pt x="165" y="421"/>
                    </a:lnTo>
                    <a:close/>
                    <a:moveTo>
                      <a:pt x="165" y="422"/>
                    </a:moveTo>
                    <a:lnTo>
                      <a:pt x="127" y="438"/>
                    </a:lnTo>
                    <a:lnTo>
                      <a:pt x="120" y="420"/>
                    </a:lnTo>
                    <a:lnTo>
                      <a:pt x="157" y="405"/>
                    </a:lnTo>
                    <a:lnTo>
                      <a:pt x="165" y="422"/>
                    </a:lnTo>
                    <a:close/>
                    <a:moveTo>
                      <a:pt x="127" y="438"/>
                    </a:moveTo>
                    <a:lnTo>
                      <a:pt x="127" y="438"/>
                    </a:lnTo>
                    <a:lnTo>
                      <a:pt x="125" y="438"/>
                    </a:lnTo>
                    <a:lnTo>
                      <a:pt x="123" y="429"/>
                    </a:lnTo>
                    <a:lnTo>
                      <a:pt x="127" y="438"/>
                    </a:lnTo>
                    <a:close/>
                    <a:moveTo>
                      <a:pt x="125" y="438"/>
                    </a:moveTo>
                    <a:lnTo>
                      <a:pt x="91" y="448"/>
                    </a:lnTo>
                    <a:lnTo>
                      <a:pt x="86" y="429"/>
                    </a:lnTo>
                    <a:lnTo>
                      <a:pt x="121" y="420"/>
                    </a:lnTo>
                    <a:lnTo>
                      <a:pt x="125" y="438"/>
                    </a:lnTo>
                    <a:close/>
                    <a:moveTo>
                      <a:pt x="91" y="448"/>
                    </a:moveTo>
                    <a:lnTo>
                      <a:pt x="90" y="448"/>
                    </a:lnTo>
                    <a:lnTo>
                      <a:pt x="89" y="448"/>
                    </a:lnTo>
                    <a:lnTo>
                      <a:pt x="88" y="439"/>
                    </a:lnTo>
                    <a:lnTo>
                      <a:pt x="91" y="448"/>
                    </a:lnTo>
                    <a:close/>
                    <a:moveTo>
                      <a:pt x="89" y="448"/>
                    </a:moveTo>
                    <a:lnTo>
                      <a:pt x="60" y="451"/>
                    </a:lnTo>
                    <a:lnTo>
                      <a:pt x="58" y="432"/>
                    </a:lnTo>
                    <a:lnTo>
                      <a:pt x="87" y="429"/>
                    </a:lnTo>
                    <a:lnTo>
                      <a:pt x="89" y="448"/>
                    </a:lnTo>
                    <a:close/>
                    <a:moveTo>
                      <a:pt x="60" y="451"/>
                    </a:moveTo>
                    <a:lnTo>
                      <a:pt x="58" y="451"/>
                    </a:lnTo>
                    <a:lnTo>
                      <a:pt x="56" y="451"/>
                    </a:lnTo>
                    <a:lnTo>
                      <a:pt x="59" y="442"/>
                    </a:lnTo>
                    <a:lnTo>
                      <a:pt x="60" y="451"/>
                    </a:lnTo>
                    <a:close/>
                    <a:moveTo>
                      <a:pt x="56" y="451"/>
                    </a:moveTo>
                    <a:lnTo>
                      <a:pt x="31" y="441"/>
                    </a:lnTo>
                    <a:lnTo>
                      <a:pt x="37" y="423"/>
                    </a:lnTo>
                    <a:lnTo>
                      <a:pt x="63" y="432"/>
                    </a:lnTo>
                    <a:lnTo>
                      <a:pt x="56" y="451"/>
                    </a:lnTo>
                    <a:close/>
                    <a:moveTo>
                      <a:pt x="31" y="441"/>
                    </a:moveTo>
                    <a:lnTo>
                      <a:pt x="28" y="440"/>
                    </a:lnTo>
                    <a:lnTo>
                      <a:pt x="26" y="438"/>
                    </a:lnTo>
                    <a:lnTo>
                      <a:pt x="34" y="432"/>
                    </a:lnTo>
                    <a:lnTo>
                      <a:pt x="31" y="441"/>
                    </a:lnTo>
                    <a:close/>
                    <a:moveTo>
                      <a:pt x="26" y="438"/>
                    </a:moveTo>
                    <a:lnTo>
                      <a:pt x="7" y="412"/>
                    </a:lnTo>
                    <a:lnTo>
                      <a:pt x="23" y="401"/>
                    </a:lnTo>
                    <a:lnTo>
                      <a:pt x="42" y="427"/>
                    </a:lnTo>
                    <a:lnTo>
                      <a:pt x="26" y="438"/>
                    </a:lnTo>
                    <a:close/>
                    <a:moveTo>
                      <a:pt x="7" y="412"/>
                    </a:moveTo>
                    <a:lnTo>
                      <a:pt x="6" y="410"/>
                    </a:lnTo>
                    <a:lnTo>
                      <a:pt x="6" y="409"/>
                    </a:lnTo>
                    <a:lnTo>
                      <a:pt x="15" y="407"/>
                    </a:lnTo>
                    <a:lnTo>
                      <a:pt x="7" y="412"/>
                    </a:lnTo>
                    <a:close/>
                    <a:moveTo>
                      <a:pt x="6" y="409"/>
                    </a:moveTo>
                    <a:lnTo>
                      <a:pt x="0" y="380"/>
                    </a:lnTo>
                    <a:lnTo>
                      <a:pt x="18" y="376"/>
                    </a:lnTo>
                    <a:lnTo>
                      <a:pt x="24" y="405"/>
                    </a:lnTo>
                    <a:lnTo>
                      <a:pt x="6" y="409"/>
                    </a:lnTo>
                    <a:close/>
                    <a:moveTo>
                      <a:pt x="0" y="380"/>
                    </a:moveTo>
                    <a:lnTo>
                      <a:pt x="0" y="379"/>
                    </a:lnTo>
                    <a:lnTo>
                      <a:pt x="0" y="378"/>
                    </a:lnTo>
                    <a:lnTo>
                      <a:pt x="9" y="378"/>
                    </a:lnTo>
                    <a:lnTo>
                      <a:pt x="0" y="380"/>
                    </a:lnTo>
                    <a:close/>
                    <a:moveTo>
                      <a:pt x="0" y="378"/>
                    </a:moveTo>
                    <a:lnTo>
                      <a:pt x="0" y="350"/>
                    </a:lnTo>
                    <a:lnTo>
                      <a:pt x="18" y="350"/>
                    </a:lnTo>
                    <a:lnTo>
                      <a:pt x="18" y="378"/>
                    </a:lnTo>
                    <a:lnTo>
                      <a:pt x="0" y="378"/>
                    </a:lnTo>
                    <a:close/>
                    <a:moveTo>
                      <a:pt x="0" y="350"/>
                    </a:moveTo>
                    <a:lnTo>
                      <a:pt x="0" y="349"/>
                    </a:lnTo>
                    <a:lnTo>
                      <a:pt x="0" y="347"/>
                    </a:lnTo>
                    <a:lnTo>
                      <a:pt x="9" y="350"/>
                    </a:lnTo>
                    <a:lnTo>
                      <a:pt x="0" y="350"/>
                    </a:lnTo>
                    <a:close/>
                    <a:moveTo>
                      <a:pt x="0" y="347"/>
                    </a:moveTo>
                    <a:lnTo>
                      <a:pt x="6" y="313"/>
                    </a:lnTo>
                    <a:lnTo>
                      <a:pt x="25" y="317"/>
                    </a:lnTo>
                    <a:lnTo>
                      <a:pt x="18" y="351"/>
                    </a:lnTo>
                    <a:lnTo>
                      <a:pt x="0" y="347"/>
                    </a:lnTo>
                    <a:close/>
                    <a:moveTo>
                      <a:pt x="6" y="313"/>
                    </a:moveTo>
                    <a:lnTo>
                      <a:pt x="6" y="312"/>
                    </a:lnTo>
                    <a:lnTo>
                      <a:pt x="6" y="311"/>
                    </a:lnTo>
                    <a:lnTo>
                      <a:pt x="15" y="314"/>
                    </a:lnTo>
                    <a:lnTo>
                      <a:pt x="6" y="313"/>
                    </a:lnTo>
                    <a:close/>
                    <a:moveTo>
                      <a:pt x="6" y="311"/>
                    </a:moveTo>
                    <a:lnTo>
                      <a:pt x="18" y="277"/>
                    </a:lnTo>
                    <a:lnTo>
                      <a:pt x="37" y="282"/>
                    </a:lnTo>
                    <a:lnTo>
                      <a:pt x="24" y="318"/>
                    </a:lnTo>
                    <a:lnTo>
                      <a:pt x="6" y="311"/>
                    </a:lnTo>
                    <a:close/>
                    <a:moveTo>
                      <a:pt x="18" y="277"/>
                    </a:moveTo>
                    <a:lnTo>
                      <a:pt x="20" y="276"/>
                    </a:lnTo>
                    <a:lnTo>
                      <a:pt x="20" y="275"/>
                    </a:lnTo>
                    <a:lnTo>
                      <a:pt x="28" y="279"/>
                    </a:lnTo>
                    <a:lnTo>
                      <a:pt x="18" y="277"/>
                    </a:lnTo>
                    <a:close/>
                    <a:moveTo>
                      <a:pt x="20" y="275"/>
                    </a:moveTo>
                    <a:lnTo>
                      <a:pt x="38" y="240"/>
                    </a:lnTo>
                    <a:lnTo>
                      <a:pt x="55" y="249"/>
                    </a:lnTo>
                    <a:lnTo>
                      <a:pt x="36" y="285"/>
                    </a:lnTo>
                    <a:lnTo>
                      <a:pt x="20" y="275"/>
                    </a:lnTo>
                    <a:close/>
                    <a:moveTo>
                      <a:pt x="38" y="240"/>
                    </a:moveTo>
                    <a:lnTo>
                      <a:pt x="38" y="239"/>
                    </a:lnTo>
                    <a:lnTo>
                      <a:pt x="39" y="239"/>
                    </a:lnTo>
                    <a:lnTo>
                      <a:pt x="47" y="245"/>
                    </a:lnTo>
                    <a:lnTo>
                      <a:pt x="38" y="240"/>
                    </a:lnTo>
                    <a:close/>
                    <a:moveTo>
                      <a:pt x="39" y="239"/>
                    </a:moveTo>
                    <a:lnTo>
                      <a:pt x="61" y="204"/>
                    </a:lnTo>
                    <a:lnTo>
                      <a:pt x="77" y="215"/>
                    </a:lnTo>
                    <a:lnTo>
                      <a:pt x="55" y="249"/>
                    </a:lnTo>
                    <a:lnTo>
                      <a:pt x="39" y="239"/>
                    </a:lnTo>
                    <a:close/>
                    <a:moveTo>
                      <a:pt x="61" y="204"/>
                    </a:moveTo>
                    <a:lnTo>
                      <a:pt x="61" y="204"/>
                    </a:lnTo>
                    <a:lnTo>
                      <a:pt x="69" y="210"/>
                    </a:lnTo>
                    <a:lnTo>
                      <a:pt x="61" y="204"/>
                    </a:lnTo>
                    <a:close/>
                    <a:moveTo>
                      <a:pt x="61" y="204"/>
                    </a:moveTo>
                    <a:lnTo>
                      <a:pt x="87" y="169"/>
                    </a:lnTo>
                    <a:lnTo>
                      <a:pt x="102" y="180"/>
                    </a:lnTo>
                    <a:lnTo>
                      <a:pt x="77" y="215"/>
                    </a:lnTo>
                    <a:lnTo>
                      <a:pt x="61" y="204"/>
                    </a:lnTo>
                    <a:close/>
                    <a:moveTo>
                      <a:pt x="87" y="169"/>
                    </a:moveTo>
                    <a:lnTo>
                      <a:pt x="87" y="169"/>
                    </a:lnTo>
                    <a:lnTo>
                      <a:pt x="88" y="169"/>
                    </a:lnTo>
                    <a:lnTo>
                      <a:pt x="95" y="174"/>
                    </a:lnTo>
                    <a:lnTo>
                      <a:pt x="87" y="169"/>
                    </a:lnTo>
                    <a:close/>
                    <a:moveTo>
                      <a:pt x="88" y="169"/>
                    </a:moveTo>
                    <a:lnTo>
                      <a:pt x="117" y="137"/>
                    </a:lnTo>
                    <a:lnTo>
                      <a:pt x="130" y="149"/>
                    </a:lnTo>
                    <a:lnTo>
                      <a:pt x="101" y="181"/>
                    </a:lnTo>
                    <a:lnTo>
                      <a:pt x="88" y="169"/>
                    </a:lnTo>
                    <a:close/>
                    <a:moveTo>
                      <a:pt x="117" y="137"/>
                    </a:moveTo>
                    <a:lnTo>
                      <a:pt x="117" y="136"/>
                    </a:lnTo>
                    <a:lnTo>
                      <a:pt x="118" y="136"/>
                    </a:lnTo>
                    <a:lnTo>
                      <a:pt x="123" y="143"/>
                    </a:lnTo>
                    <a:lnTo>
                      <a:pt x="117" y="137"/>
                    </a:lnTo>
                    <a:close/>
                    <a:moveTo>
                      <a:pt x="118" y="136"/>
                    </a:moveTo>
                    <a:lnTo>
                      <a:pt x="149" y="110"/>
                    </a:lnTo>
                    <a:lnTo>
                      <a:pt x="161" y="125"/>
                    </a:lnTo>
                    <a:lnTo>
                      <a:pt x="129" y="150"/>
                    </a:lnTo>
                    <a:lnTo>
                      <a:pt x="118" y="136"/>
                    </a:lnTo>
                    <a:close/>
                    <a:moveTo>
                      <a:pt x="149" y="110"/>
                    </a:moveTo>
                    <a:lnTo>
                      <a:pt x="149" y="110"/>
                    </a:lnTo>
                    <a:lnTo>
                      <a:pt x="150" y="110"/>
                    </a:lnTo>
                    <a:lnTo>
                      <a:pt x="155" y="117"/>
                    </a:lnTo>
                    <a:lnTo>
                      <a:pt x="149" y="110"/>
                    </a:lnTo>
                    <a:close/>
                    <a:moveTo>
                      <a:pt x="150" y="110"/>
                    </a:moveTo>
                    <a:lnTo>
                      <a:pt x="178" y="87"/>
                    </a:lnTo>
                    <a:lnTo>
                      <a:pt x="189" y="103"/>
                    </a:lnTo>
                    <a:lnTo>
                      <a:pt x="161" y="125"/>
                    </a:lnTo>
                    <a:lnTo>
                      <a:pt x="150" y="11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7" name="Freeform 1960">
                <a:extLst>
                  <a:ext uri="{FF2B5EF4-FFF2-40B4-BE49-F238E27FC236}">
                    <a16:creationId xmlns:a16="http://schemas.microsoft.com/office/drawing/2014/main" id="{FA05AF7B-EC66-4C15-9B05-EEDAD9D8FF84}"/>
                  </a:ext>
                </a:extLst>
              </p:cNvPr>
              <p:cNvSpPr>
                <a:spLocks noEditPoints="1"/>
              </p:cNvSpPr>
              <p:nvPr/>
            </p:nvSpPr>
            <p:spPr bwMode="auto">
              <a:xfrm>
                <a:off x="2995" y="2668"/>
                <a:ext cx="31" cy="36"/>
              </a:xfrm>
              <a:custGeom>
                <a:avLst/>
                <a:gdLst>
                  <a:gd name="T0" fmla="*/ 2 w 125"/>
                  <a:gd name="T1" fmla="*/ 1 h 144"/>
                  <a:gd name="T2" fmla="*/ 0 w 125"/>
                  <a:gd name="T3" fmla="*/ 1 h 144"/>
                  <a:gd name="T4" fmla="*/ 2 w 125"/>
                  <a:gd name="T5" fmla="*/ 1 h 144"/>
                  <a:gd name="T6" fmla="*/ 2 w 125"/>
                  <a:gd name="T7" fmla="*/ 1 h 144"/>
                  <a:gd name="T8" fmla="*/ 2 w 125"/>
                  <a:gd name="T9" fmla="*/ 1 h 144"/>
                  <a:gd name="T10" fmla="*/ 2 w 125"/>
                  <a:gd name="T11" fmla="*/ 2 h 144"/>
                  <a:gd name="T12" fmla="*/ 1 w 125"/>
                  <a:gd name="T13" fmla="*/ 2 h 144"/>
                  <a:gd name="T14" fmla="*/ 2 w 125"/>
                  <a:gd name="T15" fmla="*/ 3 h 144"/>
                  <a:gd name="T16" fmla="*/ 2 w 125"/>
                  <a:gd name="T17" fmla="*/ 3 h 144"/>
                  <a:gd name="T18" fmla="*/ 2 w 125"/>
                  <a:gd name="T19" fmla="*/ 3 h 144"/>
                  <a:gd name="T20" fmla="*/ 3 w 125"/>
                  <a:gd name="T21" fmla="*/ 3 h 144"/>
                  <a:gd name="T22" fmla="*/ 2 w 125"/>
                  <a:gd name="T23" fmla="*/ 3 h 144"/>
                  <a:gd name="T24" fmla="*/ 3 w 125"/>
                  <a:gd name="T25" fmla="*/ 3 h 144"/>
                  <a:gd name="T26" fmla="*/ 3 w 125"/>
                  <a:gd name="T27" fmla="*/ 4 h 144"/>
                  <a:gd name="T28" fmla="*/ 3 w 125"/>
                  <a:gd name="T29" fmla="*/ 3 h 144"/>
                  <a:gd name="T30" fmla="*/ 5 w 125"/>
                  <a:gd name="T31" fmla="*/ 4 h 144"/>
                  <a:gd name="T32" fmla="*/ 3 w 125"/>
                  <a:gd name="T33" fmla="*/ 4 h 144"/>
                  <a:gd name="T34" fmla="*/ 5 w 125"/>
                  <a:gd name="T35" fmla="*/ 4 h 144"/>
                  <a:gd name="T36" fmla="*/ 5 w 125"/>
                  <a:gd name="T37" fmla="*/ 4 h 144"/>
                  <a:gd name="T38" fmla="*/ 5 w 125"/>
                  <a:gd name="T39" fmla="*/ 4 h 144"/>
                  <a:gd name="T40" fmla="*/ 5 w 125"/>
                  <a:gd name="T41" fmla="*/ 5 h 144"/>
                  <a:gd name="T42" fmla="*/ 4 w 125"/>
                  <a:gd name="T43" fmla="*/ 5 h 144"/>
                  <a:gd name="T44" fmla="*/ 5 w 125"/>
                  <a:gd name="T45" fmla="*/ 5 h 144"/>
                  <a:gd name="T46" fmla="*/ 5 w 125"/>
                  <a:gd name="T47" fmla="*/ 5 h 144"/>
                  <a:gd name="T48" fmla="*/ 5 w 125"/>
                  <a:gd name="T49" fmla="*/ 5 h 144"/>
                  <a:gd name="T50" fmla="*/ 6 w 125"/>
                  <a:gd name="T51" fmla="*/ 5 h 144"/>
                  <a:gd name="T52" fmla="*/ 4 w 125"/>
                  <a:gd name="T53" fmla="*/ 5 h 144"/>
                  <a:gd name="T54" fmla="*/ 6 w 125"/>
                  <a:gd name="T55" fmla="*/ 5 h 144"/>
                  <a:gd name="T56" fmla="*/ 6 w 125"/>
                  <a:gd name="T57" fmla="*/ 6 h 144"/>
                  <a:gd name="T58" fmla="*/ 6 w 125"/>
                  <a:gd name="T59" fmla="*/ 5 h 144"/>
                  <a:gd name="T60" fmla="*/ 6 w 125"/>
                  <a:gd name="T61" fmla="*/ 6 h 144"/>
                  <a:gd name="T62" fmla="*/ 5 w 125"/>
                  <a:gd name="T63" fmla="*/ 6 h 144"/>
                  <a:gd name="T64" fmla="*/ 6 w 125"/>
                  <a:gd name="T65" fmla="*/ 6 h 144"/>
                  <a:gd name="T66" fmla="*/ 6 w 125"/>
                  <a:gd name="T67" fmla="*/ 8 h 144"/>
                  <a:gd name="T68" fmla="*/ 6 w 125"/>
                  <a:gd name="T69" fmla="*/ 6 h 144"/>
                  <a:gd name="T70" fmla="*/ 8 w 125"/>
                  <a:gd name="T71" fmla="*/ 9 h 144"/>
                  <a:gd name="T72" fmla="*/ 6 w 125"/>
                  <a:gd name="T73" fmla="*/ 8 h 1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144"/>
                  <a:gd name="T113" fmla="*/ 125 w 125"/>
                  <a:gd name="T114" fmla="*/ 144 h 1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144">
                    <a:moveTo>
                      <a:pt x="13" y="0"/>
                    </a:moveTo>
                    <a:lnTo>
                      <a:pt x="28" y="17"/>
                    </a:lnTo>
                    <a:lnTo>
                      <a:pt x="15" y="30"/>
                    </a:lnTo>
                    <a:lnTo>
                      <a:pt x="0" y="13"/>
                    </a:lnTo>
                    <a:lnTo>
                      <a:pt x="13" y="0"/>
                    </a:lnTo>
                    <a:close/>
                    <a:moveTo>
                      <a:pt x="28" y="17"/>
                    </a:moveTo>
                    <a:lnTo>
                      <a:pt x="29" y="17"/>
                    </a:lnTo>
                    <a:lnTo>
                      <a:pt x="22" y="23"/>
                    </a:lnTo>
                    <a:lnTo>
                      <a:pt x="28" y="17"/>
                    </a:lnTo>
                    <a:close/>
                    <a:moveTo>
                      <a:pt x="29" y="17"/>
                    </a:moveTo>
                    <a:lnTo>
                      <a:pt x="41" y="33"/>
                    </a:lnTo>
                    <a:lnTo>
                      <a:pt x="27" y="45"/>
                    </a:lnTo>
                    <a:lnTo>
                      <a:pt x="14" y="29"/>
                    </a:lnTo>
                    <a:lnTo>
                      <a:pt x="29" y="17"/>
                    </a:lnTo>
                    <a:close/>
                    <a:moveTo>
                      <a:pt x="28" y="46"/>
                    </a:moveTo>
                    <a:lnTo>
                      <a:pt x="27" y="45"/>
                    </a:lnTo>
                    <a:lnTo>
                      <a:pt x="35" y="39"/>
                    </a:lnTo>
                    <a:lnTo>
                      <a:pt x="28" y="46"/>
                    </a:lnTo>
                    <a:close/>
                    <a:moveTo>
                      <a:pt x="40" y="31"/>
                    </a:moveTo>
                    <a:lnTo>
                      <a:pt x="52" y="41"/>
                    </a:lnTo>
                    <a:lnTo>
                      <a:pt x="41" y="56"/>
                    </a:lnTo>
                    <a:lnTo>
                      <a:pt x="28" y="46"/>
                    </a:lnTo>
                    <a:lnTo>
                      <a:pt x="40" y="31"/>
                    </a:lnTo>
                    <a:close/>
                    <a:moveTo>
                      <a:pt x="52" y="41"/>
                    </a:moveTo>
                    <a:lnTo>
                      <a:pt x="66" y="51"/>
                    </a:lnTo>
                    <a:lnTo>
                      <a:pt x="55" y="65"/>
                    </a:lnTo>
                    <a:lnTo>
                      <a:pt x="41" y="56"/>
                    </a:lnTo>
                    <a:lnTo>
                      <a:pt x="52" y="41"/>
                    </a:lnTo>
                    <a:close/>
                    <a:moveTo>
                      <a:pt x="66" y="51"/>
                    </a:moveTo>
                    <a:lnTo>
                      <a:pt x="78" y="60"/>
                    </a:lnTo>
                    <a:lnTo>
                      <a:pt x="67" y="75"/>
                    </a:lnTo>
                    <a:lnTo>
                      <a:pt x="55" y="65"/>
                    </a:lnTo>
                    <a:lnTo>
                      <a:pt x="66" y="51"/>
                    </a:lnTo>
                    <a:close/>
                    <a:moveTo>
                      <a:pt x="78" y="60"/>
                    </a:moveTo>
                    <a:lnTo>
                      <a:pt x="79" y="61"/>
                    </a:lnTo>
                    <a:lnTo>
                      <a:pt x="72" y="67"/>
                    </a:lnTo>
                    <a:lnTo>
                      <a:pt x="78" y="60"/>
                    </a:lnTo>
                    <a:close/>
                    <a:moveTo>
                      <a:pt x="79" y="61"/>
                    </a:moveTo>
                    <a:lnTo>
                      <a:pt x="89" y="71"/>
                    </a:lnTo>
                    <a:lnTo>
                      <a:pt x="76" y="84"/>
                    </a:lnTo>
                    <a:lnTo>
                      <a:pt x="66" y="74"/>
                    </a:lnTo>
                    <a:lnTo>
                      <a:pt x="79" y="61"/>
                    </a:lnTo>
                    <a:close/>
                    <a:moveTo>
                      <a:pt x="89" y="71"/>
                    </a:moveTo>
                    <a:lnTo>
                      <a:pt x="89" y="71"/>
                    </a:lnTo>
                    <a:lnTo>
                      <a:pt x="90" y="72"/>
                    </a:lnTo>
                    <a:lnTo>
                      <a:pt x="82" y="77"/>
                    </a:lnTo>
                    <a:lnTo>
                      <a:pt x="89" y="71"/>
                    </a:lnTo>
                    <a:close/>
                    <a:moveTo>
                      <a:pt x="90" y="72"/>
                    </a:moveTo>
                    <a:lnTo>
                      <a:pt x="99" y="84"/>
                    </a:lnTo>
                    <a:lnTo>
                      <a:pt x="84" y="96"/>
                    </a:lnTo>
                    <a:lnTo>
                      <a:pt x="74" y="83"/>
                    </a:lnTo>
                    <a:lnTo>
                      <a:pt x="90" y="72"/>
                    </a:lnTo>
                    <a:close/>
                    <a:moveTo>
                      <a:pt x="99" y="84"/>
                    </a:moveTo>
                    <a:lnTo>
                      <a:pt x="100" y="85"/>
                    </a:lnTo>
                    <a:lnTo>
                      <a:pt x="100" y="86"/>
                    </a:lnTo>
                    <a:lnTo>
                      <a:pt x="92" y="89"/>
                    </a:lnTo>
                    <a:lnTo>
                      <a:pt x="99" y="84"/>
                    </a:lnTo>
                    <a:close/>
                    <a:moveTo>
                      <a:pt x="100" y="86"/>
                    </a:moveTo>
                    <a:lnTo>
                      <a:pt x="106" y="98"/>
                    </a:lnTo>
                    <a:lnTo>
                      <a:pt x="90" y="107"/>
                    </a:lnTo>
                    <a:lnTo>
                      <a:pt x="83" y="94"/>
                    </a:lnTo>
                    <a:lnTo>
                      <a:pt x="100" y="86"/>
                    </a:lnTo>
                    <a:close/>
                    <a:moveTo>
                      <a:pt x="106" y="98"/>
                    </a:moveTo>
                    <a:lnTo>
                      <a:pt x="116" y="117"/>
                    </a:lnTo>
                    <a:lnTo>
                      <a:pt x="99" y="126"/>
                    </a:lnTo>
                    <a:lnTo>
                      <a:pt x="90" y="107"/>
                    </a:lnTo>
                    <a:lnTo>
                      <a:pt x="106" y="98"/>
                    </a:lnTo>
                    <a:close/>
                    <a:moveTo>
                      <a:pt x="116" y="117"/>
                    </a:moveTo>
                    <a:lnTo>
                      <a:pt x="125" y="137"/>
                    </a:lnTo>
                    <a:lnTo>
                      <a:pt x="109" y="144"/>
                    </a:lnTo>
                    <a:lnTo>
                      <a:pt x="99" y="126"/>
                    </a:lnTo>
                    <a:lnTo>
                      <a:pt x="116" y="11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8" name="Freeform 1961">
                <a:extLst>
                  <a:ext uri="{FF2B5EF4-FFF2-40B4-BE49-F238E27FC236}">
                    <a16:creationId xmlns:a16="http://schemas.microsoft.com/office/drawing/2014/main" id="{21EFC500-C4C8-4310-9CF0-F2A3316A7F8C}"/>
                  </a:ext>
                </a:extLst>
              </p:cNvPr>
              <p:cNvSpPr>
                <a:spLocks noEditPoints="1"/>
              </p:cNvSpPr>
              <p:nvPr/>
            </p:nvSpPr>
            <p:spPr bwMode="auto">
              <a:xfrm>
                <a:off x="3042" y="2679"/>
                <a:ext cx="17" cy="36"/>
              </a:xfrm>
              <a:custGeom>
                <a:avLst/>
                <a:gdLst>
                  <a:gd name="T0" fmla="*/ 3 w 67"/>
                  <a:gd name="T1" fmla="*/ 9 h 144"/>
                  <a:gd name="T2" fmla="*/ 4 w 67"/>
                  <a:gd name="T3" fmla="*/ 9 h 144"/>
                  <a:gd name="T4" fmla="*/ 3 w 67"/>
                  <a:gd name="T5" fmla="*/ 9 h 144"/>
                  <a:gd name="T6" fmla="*/ 3 w 67"/>
                  <a:gd name="T7" fmla="*/ 9 h 144"/>
                  <a:gd name="T8" fmla="*/ 3 w 67"/>
                  <a:gd name="T9" fmla="*/ 9 h 144"/>
                  <a:gd name="T10" fmla="*/ 3 w 67"/>
                  <a:gd name="T11" fmla="*/ 8 h 144"/>
                  <a:gd name="T12" fmla="*/ 4 w 67"/>
                  <a:gd name="T13" fmla="*/ 8 h 144"/>
                  <a:gd name="T14" fmla="*/ 3 w 67"/>
                  <a:gd name="T15" fmla="*/ 8 h 144"/>
                  <a:gd name="T16" fmla="*/ 3 w 67"/>
                  <a:gd name="T17" fmla="*/ 8 h 144"/>
                  <a:gd name="T18" fmla="*/ 3 w 67"/>
                  <a:gd name="T19" fmla="*/ 8 h 144"/>
                  <a:gd name="T20" fmla="*/ 3 w 67"/>
                  <a:gd name="T21" fmla="*/ 7 h 144"/>
                  <a:gd name="T22" fmla="*/ 4 w 67"/>
                  <a:gd name="T23" fmla="*/ 8 h 144"/>
                  <a:gd name="T24" fmla="*/ 4 w 67"/>
                  <a:gd name="T25" fmla="*/ 7 h 144"/>
                  <a:gd name="T26" fmla="*/ 4 w 67"/>
                  <a:gd name="T27" fmla="*/ 7 h 144"/>
                  <a:gd name="T28" fmla="*/ 4 w 67"/>
                  <a:gd name="T29" fmla="*/ 7 h 144"/>
                  <a:gd name="T30" fmla="*/ 2 w 67"/>
                  <a:gd name="T31" fmla="*/ 6 h 144"/>
                  <a:gd name="T32" fmla="*/ 4 w 67"/>
                  <a:gd name="T33" fmla="*/ 7 h 144"/>
                  <a:gd name="T34" fmla="*/ 2 w 67"/>
                  <a:gd name="T35" fmla="*/ 6 h 144"/>
                  <a:gd name="T36" fmla="*/ 2 w 67"/>
                  <a:gd name="T37" fmla="*/ 6 h 144"/>
                  <a:gd name="T38" fmla="*/ 2 w 67"/>
                  <a:gd name="T39" fmla="*/ 6 h 144"/>
                  <a:gd name="T40" fmla="*/ 2 w 67"/>
                  <a:gd name="T41" fmla="*/ 5 h 144"/>
                  <a:gd name="T42" fmla="*/ 3 w 67"/>
                  <a:gd name="T43" fmla="*/ 6 h 144"/>
                  <a:gd name="T44" fmla="*/ 3 w 67"/>
                  <a:gd name="T45" fmla="*/ 5 h 144"/>
                  <a:gd name="T46" fmla="*/ 3 w 67"/>
                  <a:gd name="T47" fmla="*/ 5 h 144"/>
                  <a:gd name="T48" fmla="*/ 3 w 67"/>
                  <a:gd name="T49" fmla="*/ 5 h 144"/>
                  <a:gd name="T50" fmla="*/ 2 w 67"/>
                  <a:gd name="T51" fmla="*/ 4 h 144"/>
                  <a:gd name="T52" fmla="*/ 3 w 67"/>
                  <a:gd name="T53" fmla="*/ 5 h 144"/>
                  <a:gd name="T54" fmla="*/ 3 w 67"/>
                  <a:gd name="T55" fmla="*/ 4 h 144"/>
                  <a:gd name="T56" fmla="*/ 3 w 67"/>
                  <a:gd name="T57" fmla="*/ 4 h 144"/>
                  <a:gd name="T58" fmla="*/ 3 w 67"/>
                  <a:gd name="T59" fmla="*/ 4 h 144"/>
                  <a:gd name="T60" fmla="*/ 1 w 67"/>
                  <a:gd name="T61" fmla="*/ 3 h 144"/>
                  <a:gd name="T62" fmla="*/ 3 w 67"/>
                  <a:gd name="T63" fmla="*/ 4 h 144"/>
                  <a:gd name="T64" fmla="*/ 1 w 67"/>
                  <a:gd name="T65" fmla="*/ 3 h 144"/>
                  <a:gd name="T66" fmla="*/ 1 w 67"/>
                  <a:gd name="T67" fmla="*/ 3 h 144"/>
                  <a:gd name="T68" fmla="*/ 1 w 67"/>
                  <a:gd name="T69" fmla="*/ 3 h 144"/>
                  <a:gd name="T70" fmla="*/ 1 w 67"/>
                  <a:gd name="T71" fmla="*/ 2 h 144"/>
                  <a:gd name="T72" fmla="*/ 2 w 67"/>
                  <a:gd name="T73" fmla="*/ 3 h 144"/>
                  <a:gd name="T74" fmla="*/ 2 w 67"/>
                  <a:gd name="T75" fmla="*/ 2 h 144"/>
                  <a:gd name="T76" fmla="*/ 2 w 67"/>
                  <a:gd name="T77" fmla="*/ 2 h 144"/>
                  <a:gd name="T78" fmla="*/ 2 w 67"/>
                  <a:gd name="T79" fmla="*/ 2 h 144"/>
                  <a:gd name="T80" fmla="*/ 1 w 67"/>
                  <a:gd name="T81" fmla="*/ 1 h 144"/>
                  <a:gd name="T82" fmla="*/ 2 w 67"/>
                  <a:gd name="T83" fmla="*/ 2 h 144"/>
                  <a:gd name="T84" fmla="*/ 2 w 67"/>
                  <a:gd name="T85" fmla="*/ 1 h 144"/>
                  <a:gd name="T86" fmla="*/ 2 w 67"/>
                  <a:gd name="T87" fmla="*/ 1 h 144"/>
                  <a:gd name="T88" fmla="*/ 2 w 67"/>
                  <a:gd name="T89" fmla="*/ 1 h 144"/>
                  <a:gd name="T90" fmla="*/ 0 w 67"/>
                  <a:gd name="T91" fmla="*/ 1 h 144"/>
                  <a:gd name="T92" fmla="*/ 2 w 67"/>
                  <a:gd name="T93" fmla="*/ 1 h 1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7"/>
                  <a:gd name="T142" fmla="*/ 0 h 144"/>
                  <a:gd name="T143" fmla="*/ 67 w 67"/>
                  <a:gd name="T144" fmla="*/ 144 h 1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7" h="144">
                    <a:moveTo>
                      <a:pt x="51" y="144"/>
                    </a:moveTo>
                    <a:lnTo>
                      <a:pt x="47" y="137"/>
                    </a:lnTo>
                    <a:lnTo>
                      <a:pt x="65" y="128"/>
                    </a:lnTo>
                    <a:lnTo>
                      <a:pt x="67" y="135"/>
                    </a:lnTo>
                    <a:lnTo>
                      <a:pt x="51" y="144"/>
                    </a:lnTo>
                    <a:close/>
                    <a:moveTo>
                      <a:pt x="47" y="137"/>
                    </a:moveTo>
                    <a:lnTo>
                      <a:pt x="47" y="136"/>
                    </a:lnTo>
                    <a:lnTo>
                      <a:pt x="56" y="133"/>
                    </a:lnTo>
                    <a:lnTo>
                      <a:pt x="47" y="137"/>
                    </a:lnTo>
                    <a:close/>
                    <a:moveTo>
                      <a:pt x="47" y="136"/>
                    </a:moveTo>
                    <a:lnTo>
                      <a:pt x="44" y="126"/>
                    </a:lnTo>
                    <a:lnTo>
                      <a:pt x="62" y="120"/>
                    </a:lnTo>
                    <a:lnTo>
                      <a:pt x="65" y="129"/>
                    </a:lnTo>
                    <a:lnTo>
                      <a:pt x="47" y="136"/>
                    </a:lnTo>
                    <a:close/>
                    <a:moveTo>
                      <a:pt x="44" y="126"/>
                    </a:moveTo>
                    <a:lnTo>
                      <a:pt x="44" y="126"/>
                    </a:lnTo>
                    <a:lnTo>
                      <a:pt x="53" y="123"/>
                    </a:lnTo>
                    <a:lnTo>
                      <a:pt x="44" y="126"/>
                    </a:lnTo>
                    <a:close/>
                    <a:moveTo>
                      <a:pt x="44" y="126"/>
                    </a:moveTo>
                    <a:lnTo>
                      <a:pt x="41" y="113"/>
                    </a:lnTo>
                    <a:lnTo>
                      <a:pt x="58" y="108"/>
                    </a:lnTo>
                    <a:lnTo>
                      <a:pt x="62" y="120"/>
                    </a:lnTo>
                    <a:lnTo>
                      <a:pt x="44" y="126"/>
                    </a:lnTo>
                    <a:close/>
                    <a:moveTo>
                      <a:pt x="58" y="107"/>
                    </a:moveTo>
                    <a:lnTo>
                      <a:pt x="58" y="107"/>
                    </a:lnTo>
                    <a:lnTo>
                      <a:pt x="58" y="108"/>
                    </a:lnTo>
                    <a:lnTo>
                      <a:pt x="50" y="111"/>
                    </a:lnTo>
                    <a:lnTo>
                      <a:pt x="58" y="107"/>
                    </a:lnTo>
                    <a:close/>
                    <a:moveTo>
                      <a:pt x="41" y="114"/>
                    </a:moveTo>
                    <a:lnTo>
                      <a:pt x="34" y="98"/>
                    </a:lnTo>
                    <a:lnTo>
                      <a:pt x="52" y="91"/>
                    </a:lnTo>
                    <a:lnTo>
                      <a:pt x="58" y="107"/>
                    </a:lnTo>
                    <a:lnTo>
                      <a:pt x="41" y="114"/>
                    </a:lnTo>
                    <a:close/>
                    <a:moveTo>
                      <a:pt x="34" y="98"/>
                    </a:moveTo>
                    <a:lnTo>
                      <a:pt x="34" y="97"/>
                    </a:lnTo>
                    <a:lnTo>
                      <a:pt x="34" y="96"/>
                    </a:lnTo>
                    <a:lnTo>
                      <a:pt x="43" y="94"/>
                    </a:lnTo>
                    <a:lnTo>
                      <a:pt x="34" y="98"/>
                    </a:lnTo>
                    <a:close/>
                    <a:moveTo>
                      <a:pt x="34" y="96"/>
                    </a:moveTo>
                    <a:lnTo>
                      <a:pt x="31" y="81"/>
                    </a:lnTo>
                    <a:lnTo>
                      <a:pt x="50" y="76"/>
                    </a:lnTo>
                    <a:lnTo>
                      <a:pt x="53" y="93"/>
                    </a:lnTo>
                    <a:lnTo>
                      <a:pt x="34" y="96"/>
                    </a:lnTo>
                    <a:close/>
                    <a:moveTo>
                      <a:pt x="50" y="75"/>
                    </a:moveTo>
                    <a:lnTo>
                      <a:pt x="50" y="76"/>
                    </a:lnTo>
                    <a:lnTo>
                      <a:pt x="40" y="79"/>
                    </a:lnTo>
                    <a:lnTo>
                      <a:pt x="50" y="75"/>
                    </a:lnTo>
                    <a:close/>
                    <a:moveTo>
                      <a:pt x="31" y="82"/>
                    </a:moveTo>
                    <a:lnTo>
                      <a:pt x="24" y="63"/>
                    </a:lnTo>
                    <a:lnTo>
                      <a:pt x="43" y="57"/>
                    </a:lnTo>
                    <a:lnTo>
                      <a:pt x="50" y="75"/>
                    </a:lnTo>
                    <a:lnTo>
                      <a:pt x="31" y="82"/>
                    </a:lnTo>
                    <a:close/>
                    <a:moveTo>
                      <a:pt x="43" y="57"/>
                    </a:moveTo>
                    <a:lnTo>
                      <a:pt x="43" y="57"/>
                    </a:lnTo>
                    <a:lnTo>
                      <a:pt x="34" y="60"/>
                    </a:lnTo>
                    <a:lnTo>
                      <a:pt x="43" y="57"/>
                    </a:lnTo>
                    <a:close/>
                    <a:moveTo>
                      <a:pt x="25" y="63"/>
                    </a:moveTo>
                    <a:lnTo>
                      <a:pt x="19" y="48"/>
                    </a:lnTo>
                    <a:lnTo>
                      <a:pt x="36" y="40"/>
                    </a:lnTo>
                    <a:lnTo>
                      <a:pt x="43" y="57"/>
                    </a:lnTo>
                    <a:lnTo>
                      <a:pt x="25" y="63"/>
                    </a:lnTo>
                    <a:close/>
                    <a:moveTo>
                      <a:pt x="19" y="48"/>
                    </a:moveTo>
                    <a:lnTo>
                      <a:pt x="8" y="19"/>
                    </a:lnTo>
                    <a:lnTo>
                      <a:pt x="19" y="48"/>
                    </a:lnTo>
                    <a:lnTo>
                      <a:pt x="28" y="43"/>
                    </a:lnTo>
                    <a:lnTo>
                      <a:pt x="19" y="48"/>
                    </a:lnTo>
                    <a:close/>
                    <a:moveTo>
                      <a:pt x="19" y="48"/>
                    </a:moveTo>
                    <a:lnTo>
                      <a:pt x="12" y="31"/>
                    </a:lnTo>
                    <a:lnTo>
                      <a:pt x="30" y="25"/>
                    </a:lnTo>
                    <a:lnTo>
                      <a:pt x="36" y="40"/>
                    </a:lnTo>
                    <a:lnTo>
                      <a:pt x="19" y="48"/>
                    </a:lnTo>
                    <a:close/>
                    <a:moveTo>
                      <a:pt x="30" y="23"/>
                    </a:moveTo>
                    <a:lnTo>
                      <a:pt x="30" y="23"/>
                    </a:lnTo>
                    <a:lnTo>
                      <a:pt x="30" y="25"/>
                    </a:lnTo>
                    <a:lnTo>
                      <a:pt x="21" y="28"/>
                    </a:lnTo>
                    <a:lnTo>
                      <a:pt x="30" y="23"/>
                    </a:lnTo>
                    <a:close/>
                    <a:moveTo>
                      <a:pt x="12" y="32"/>
                    </a:moveTo>
                    <a:lnTo>
                      <a:pt x="7" y="19"/>
                    </a:lnTo>
                    <a:lnTo>
                      <a:pt x="23" y="11"/>
                    </a:lnTo>
                    <a:lnTo>
                      <a:pt x="30" y="23"/>
                    </a:lnTo>
                    <a:lnTo>
                      <a:pt x="12" y="32"/>
                    </a:lnTo>
                    <a:close/>
                    <a:moveTo>
                      <a:pt x="23" y="10"/>
                    </a:moveTo>
                    <a:lnTo>
                      <a:pt x="23" y="10"/>
                    </a:lnTo>
                    <a:lnTo>
                      <a:pt x="23" y="11"/>
                    </a:lnTo>
                    <a:lnTo>
                      <a:pt x="14" y="15"/>
                    </a:lnTo>
                    <a:lnTo>
                      <a:pt x="23" y="10"/>
                    </a:lnTo>
                    <a:close/>
                    <a:moveTo>
                      <a:pt x="7" y="20"/>
                    </a:moveTo>
                    <a:lnTo>
                      <a:pt x="0" y="11"/>
                    </a:lnTo>
                    <a:lnTo>
                      <a:pt x="17" y="0"/>
                    </a:lnTo>
                    <a:lnTo>
                      <a:pt x="23" y="10"/>
                    </a:lnTo>
                    <a:lnTo>
                      <a:pt x="7" y="2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099" name="Freeform 1962">
                <a:extLst>
                  <a:ext uri="{FF2B5EF4-FFF2-40B4-BE49-F238E27FC236}">
                    <a16:creationId xmlns:a16="http://schemas.microsoft.com/office/drawing/2014/main" id="{6AA847DE-5205-45BB-B60C-4DCF0FEC4A59}"/>
                  </a:ext>
                </a:extLst>
              </p:cNvPr>
              <p:cNvSpPr>
                <a:spLocks noEditPoints="1"/>
              </p:cNvSpPr>
              <p:nvPr/>
            </p:nvSpPr>
            <p:spPr bwMode="auto">
              <a:xfrm>
                <a:off x="3053" y="2653"/>
                <a:ext cx="35" cy="55"/>
              </a:xfrm>
              <a:custGeom>
                <a:avLst/>
                <a:gdLst>
                  <a:gd name="T0" fmla="*/ 1 w 138"/>
                  <a:gd name="T1" fmla="*/ 1 h 218"/>
                  <a:gd name="T2" fmla="*/ 2 w 138"/>
                  <a:gd name="T3" fmla="*/ 1 h 218"/>
                  <a:gd name="T4" fmla="*/ 1 w 138"/>
                  <a:gd name="T5" fmla="*/ 1 h 218"/>
                  <a:gd name="T6" fmla="*/ 2 w 138"/>
                  <a:gd name="T7" fmla="*/ 2 h 218"/>
                  <a:gd name="T8" fmla="*/ 2 w 138"/>
                  <a:gd name="T9" fmla="*/ 1 h 218"/>
                  <a:gd name="T10" fmla="*/ 1 w 138"/>
                  <a:gd name="T11" fmla="*/ 2 h 218"/>
                  <a:gd name="T12" fmla="*/ 2 w 138"/>
                  <a:gd name="T13" fmla="*/ 1 h 218"/>
                  <a:gd name="T14" fmla="*/ 1 w 138"/>
                  <a:gd name="T15" fmla="*/ 2 h 218"/>
                  <a:gd name="T16" fmla="*/ 3 w 138"/>
                  <a:gd name="T17" fmla="*/ 3 h 218"/>
                  <a:gd name="T18" fmla="*/ 2 w 138"/>
                  <a:gd name="T19" fmla="*/ 2 h 218"/>
                  <a:gd name="T20" fmla="*/ 3 w 138"/>
                  <a:gd name="T21" fmla="*/ 4 h 218"/>
                  <a:gd name="T22" fmla="*/ 4 w 138"/>
                  <a:gd name="T23" fmla="*/ 3 h 218"/>
                  <a:gd name="T24" fmla="*/ 3 w 138"/>
                  <a:gd name="T25" fmla="*/ 4 h 218"/>
                  <a:gd name="T26" fmla="*/ 4 w 138"/>
                  <a:gd name="T27" fmla="*/ 4 h 218"/>
                  <a:gd name="T28" fmla="*/ 4 w 138"/>
                  <a:gd name="T29" fmla="*/ 3 h 218"/>
                  <a:gd name="T30" fmla="*/ 3 w 138"/>
                  <a:gd name="T31" fmla="*/ 5 h 218"/>
                  <a:gd name="T32" fmla="*/ 4 w 138"/>
                  <a:gd name="T33" fmla="*/ 4 h 218"/>
                  <a:gd name="T34" fmla="*/ 3 w 138"/>
                  <a:gd name="T35" fmla="*/ 5 h 218"/>
                  <a:gd name="T36" fmla="*/ 5 w 138"/>
                  <a:gd name="T37" fmla="*/ 5 h 218"/>
                  <a:gd name="T38" fmla="*/ 5 w 138"/>
                  <a:gd name="T39" fmla="*/ 5 h 218"/>
                  <a:gd name="T40" fmla="*/ 4 w 138"/>
                  <a:gd name="T41" fmla="*/ 6 h 218"/>
                  <a:gd name="T42" fmla="*/ 4 w 138"/>
                  <a:gd name="T43" fmla="*/ 6 h 218"/>
                  <a:gd name="T44" fmla="*/ 5 w 138"/>
                  <a:gd name="T45" fmla="*/ 6 h 218"/>
                  <a:gd name="T46" fmla="*/ 6 w 138"/>
                  <a:gd name="T47" fmla="*/ 6 h 218"/>
                  <a:gd name="T48" fmla="*/ 5 w 138"/>
                  <a:gd name="T49" fmla="*/ 5 h 218"/>
                  <a:gd name="T50" fmla="*/ 6 w 138"/>
                  <a:gd name="T51" fmla="*/ 6 h 218"/>
                  <a:gd name="T52" fmla="*/ 6 w 138"/>
                  <a:gd name="T53" fmla="*/ 6 h 218"/>
                  <a:gd name="T54" fmla="*/ 5 w 138"/>
                  <a:gd name="T55" fmla="*/ 7 h 218"/>
                  <a:gd name="T56" fmla="*/ 6 w 138"/>
                  <a:gd name="T57" fmla="*/ 7 h 218"/>
                  <a:gd name="T58" fmla="*/ 6 w 138"/>
                  <a:gd name="T59" fmla="*/ 7 h 218"/>
                  <a:gd name="T60" fmla="*/ 6 w 138"/>
                  <a:gd name="T61" fmla="*/ 8 h 218"/>
                  <a:gd name="T62" fmla="*/ 7 w 138"/>
                  <a:gd name="T63" fmla="*/ 8 h 218"/>
                  <a:gd name="T64" fmla="*/ 6 w 138"/>
                  <a:gd name="T65" fmla="*/ 8 h 218"/>
                  <a:gd name="T66" fmla="*/ 8 w 138"/>
                  <a:gd name="T67" fmla="*/ 9 h 218"/>
                  <a:gd name="T68" fmla="*/ 7 w 138"/>
                  <a:gd name="T69" fmla="*/ 8 h 218"/>
                  <a:gd name="T70" fmla="*/ 8 w 138"/>
                  <a:gd name="T71" fmla="*/ 9 h 218"/>
                  <a:gd name="T72" fmla="*/ 8 w 138"/>
                  <a:gd name="T73" fmla="*/ 9 h 218"/>
                  <a:gd name="T74" fmla="*/ 7 w 138"/>
                  <a:gd name="T75" fmla="*/ 10 h 218"/>
                  <a:gd name="T76" fmla="*/ 8 w 138"/>
                  <a:gd name="T77" fmla="*/ 11 h 218"/>
                  <a:gd name="T78" fmla="*/ 8 w 138"/>
                  <a:gd name="T79" fmla="*/ 10 h 218"/>
                  <a:gd name="T80" fmla="*/ 7 w 138"/>
                  <a:gd name="T81" fmla="*/ 11 h 218"/>
                  <a:gd name="T82" fmla="*/ 8 w 138"/>
                  <a:gd name="T83" fmla="*/ 11 h 218"/>
                  <a:gd name="T84" fmla="*/ 7 w 138"/>
                  <a:gd name="T85" fmla="*/ 11 h 218"/>
                  <a:gd name="T86" fmla="*/ 7 w 138"/>
                  <a:gd name="T87" fmla="*/ 12 h 218"/>
                  <a:gd name="T88" fmla="*/ 7 w 138"/>
                  <a:gd name="T89" fmla="*/ 12 h 218"/>
                  <a:gd name="T90" fmla="*/ 7 w 138"/>
                  <a:gd name="T91" fmla="*/ 12 h 218"/>
                  <a:gd name="T92" fmla="*/ 8 w 138"/>
                  <a:gd name="T93" fmla="*/ 12 h 218"/>
                  <a:gd name="T94" fmla="*/ 8 w 138"/>
                  <a:gd name="T95" fmla="*/ 12 h 218"/>
                  <a:gd name="T96" fmla="*/ 9 w 138"/>
                  <a:gd name="T97" fmla="*/ 13 h 218"/>
                  <a:gd name="T98" fmla="*/ 8 w 138"/>
                  <a:gd name="T99" fmla="*/ 12 h 218"/>
                  <a:gd name="T100" fmla="*/ 8 w 138"/>
                  <a:gd name="T101" fmla="*/ 14 h 218"/>
                  <a:gd name="T102" fmla="*/ 9 w 138"/>
                  <a:gd name="T103" fmla="*/ 13 h 218"/>
                  <a:gd name="T104" fmla="*/ 8 w 138"/>
                  <a:gd name="T105" fmla="*/ 13 h 218"/>
                  <a:gd name="T106" fmla="*/ 9 w 138"/>
                  <a:gd name="T107" fmla="*/ 14 h 218"/>
                  <a:gd name="T108" fmla="*/ 9 w 138"/>
                  <a:gd name="T109" fmla="*/ 13 h 2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8"/>
                  <a:gd name="T166" fmla="*/ 0 h 218"/>
                  <a:gd name="T167" fmla="*/ 138 w 138"/>
                  <a:gd name="T168" fmla="*/ 218 h 2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8" h="218">
                    <a:moveTo>
                      <a:pt x="16" y="0"/>
                    </a:moveTo>
                    <a:lnTo>
                      <a:pt x="22" y="9"/>
                    </a:lnTo>
                    <a:lnTo>
                      <a:pt x="7" y="19"/>
                    </a:lnTo>
                    <a:lnTo>
                      <a:pt x="0" y="9"/>
                    </a:lnTo>
                    <a:lnTo>
                      <a:pt x="16" y="0"/>
                    </a:lnTo>
                    <a:close/>
                    <a:moveTo>
                      <a:pt x="22" y="9"/>
                    </a:moveTo>
                    <a:lnTo>
                      <a:pt x="22" y="9"/>
                    </a:lnTo>
                    <a:lnTo>
                      <a:pt x="15" y="14"/>
                    </a:lnTo>
                    <a:lnTo>
                      <a:pt x="22" y="9"/>
                    </a:lnTo>
                    <a:close/>
                    <a:moveTo>
                      <a:pt x="22" y="9"/>
                    </a:moveTo>
                    <a:lnTo>
                      <a:pt x="29" y="23"/>
                    </a:lnTo>
                    <a:lnTo>
                      <a:pt x="12" y="32"/>
                    </a:lnTo>
                    <a:lnTo>
                      <a:pt x="6" y="18"/>
                    </a:lnTo>
                    <a:lnTo>
                      <a:pt x="22" y="9"/>
                    </a:lnTo>
                    <a:close/>
                    <a:moveTo>
                      <a:pt x="13" y="34"/>
                    </a:moveTo>
                    <a:lnTo>
                      <a:pt x="12" y="33"/>
                    </a:lnTo>
                    <a:lnTo>
                      <a:pt x="12" y="32"/>
                    </a:lnTo>
                    <a:lnTo>
                      <a:pt x="21" y="27"/>
                    </a:lnTo>
                    <a:lnTo>
                      <a:pt x="13" y="34"/>
                    </a:lnTo>
                    <a:close/>
                    <a:moveTo>
                      <a:pt x="28" y="20"/>
                    </a:moveTo>
                    <a:lnTo>
                      <a:pt x="37" y="29"/>
                    </a:lnTo>
                    <a:lnTo>
                      <a:pt x="23" y="44"/>
                    </a:lnTo>
                    <a:lnTo>
                      <a:pt x="13" y="34"/>
                    </a:lnTo>
                    <a:lnTo>
                      <a:pt x="28" y="20"/>
                    </a:lnTo>
                    <a:close/>
                    <a:moveTo>
                      <a:pt x="37" y="29"/>
                    </a:moveTo>
                    <a:lnTo>
                      <a:pt x="47" y="39"/>
                    </a:lnTo>
                    <a:lnTo>
                      <a:pt x="33" y="52"/>
                    </a:lnTo>
                    <a:lnTo>
                      <a:pt x="23" y="44"/>
                    </a:lnTo>
                    <a:lnTo>
                      <a:pt x="37" y="29"/>
                    </a:lnTo>
                    <a:close/>
                    <a:moveTo>
                      <a:pt x="47" y="39"/>
                    </a:moveTo>
                    <a:lnTo>
                      <a:pt x="56" y="49"/>
                    </a:lnTo>
                    <a:lnTo>
                      <a:pt x="42" y="62"/>
                    </a:lnTo>
                    <a:lnTo>
                      <a:pt x="33" y="52"/>
                    </a:lnTo>
                    <a:lnTo>
                      <a:pt x="47" y="39"/>
                    </a:lnTo>
                    <a:close/>
                    <a:moveTo>
                      <a:pt x="56" y="49"/>
                    </a:moveTo>
                    <a:lnTo>
                      <a:pt x="56" y="49"/>
                    </a:lnTo>
                    <a:lnTo>
                      <a:pt x="56" y="50"/>
                    </a:lnTo>
                    <a:lnTo>
                      <a:pt x="49" y="56"/>
                    </a:lnTo>
                    <a:lnTo>
                      <a:pt x="56" y="49"/>
                    </a:lnTo>
                    <a:close/>
                    <a:moveTo>
                      <a:pt x="56" y="50"/>
                    </a:moveTo>
                    <a:lnTo>
                      <a:pt x="66" y="62"/>
                    </a:lnTo>
                    <a:lnTo>
                      <a:pt x="51" y="73"/>
                    </a:lnTo>
                    <a:lnTo>
                      <a:pt x="42" y="61"/>
                    </a:lnTo>
                    <a:lnTo>
                      <a:pt x="56" y="50"/>
                    </a:lnTo>
                    <a:close/>
                    <a:moveTo>
                      <a:pt x="52" y="75"/>
                    </a:moveTo>
                    <a:lnTo>
                      <a:pt x="52" y="75"/>
                    </a:lnTo>
                    <a:lnTo>
                      <a:pt x="51" y="73"/>
                    </a:lnTo>
                    <a:lnTo>
                      <a:pt x="59" y="68"/>
                    </a:lnTo>
                    <a:lnTo>
                      <a:pt x="52" y="75"/>
                    </a:lnTo>
                    <a:close/>
                    <a:moveTo>
                      <a:pt x="65" y="61"/>
                    </a:moveTo>
                    <a:lnTo>
                      <a:pt x="75" y="71"/>
                    </a:lnTo>
                    <a:lnTo>
                      <a:pt x="62" y="84"/>
                    </a:lnTo>
                    <a:lnTo>
                      <a:pt x="52" y="75"/>
                    </a:lnTo>
                    <a:lnTo>
                      <a:pt x="65" y="61"/>
                    </a:lnTo>
                    <a:close/>
                    <a:moveTo>
                      <a:pt x="75" y="71"/>
                    </a:moveTo>
                    <a:lnTo>
                      <a:pt x="76" y="71"/>
                    </a:lnTo>
                    <a:lnTo>
                      <a:pt x="76" y="72"/>
                    </a:lnTo>
                    <a:lnTo>
                      <a:pt x="69" y="78"/>
                    </a:lnTo>
                    <a:lnTo>
                      <a:pt x="75" y="71"/>
                    </a:lnTo>
                    <a:close/>
                    <a:moveTo>
                      <a:pt x="76" y="72"/>
                    </a:moveTo>
                    <a:lnTo>
                      <a:pt x="83" y="82"/>
                    </a:lnTo>
                    <a:lnTo>
                      <a:pt x="66" y="92"/>
                    </a:lnTo>
                    <a:lnTo>
                      <a:pt x="61" y="83"/>
                    </a:lnTo>
                    <a:lnTo>
                      <a:pt x="76" y="72"/>
                    </a:lnTo>
                    <a:close/>
                    <a:moveTo>
                      <a:pt x="68" y="93"/>
                    </a:moveTo>
                    <a:lnTo>
                      <a:pt x="66" y="92"/>
                    </a:lnTo>
                    <a:lnTo>
                      <a:pt x="75" y="88"/>
                    </a:lnTo>
                    <a:lnTo>
                      <a:pt x="68" y="93"/>
                    </a:lnTo>
                    <a:close/>
                    <a:moveTo>
                      <a:pt x="82" y="81"/>
                    </a:moveTo>
                    <a:lnTo>
                      <a:pt x="92" y="94"/>
                    </a:lnTo>
                    <a:lnTo>
                      <a:pt x="76" y="105"/>
                    </a:lnTo>
                    <a:lnTo>
                      <a:pt x="68" y="93"/>
                    </a:lnTo>
                    <a:lnTo>
                      <a:pt x="82" y="81"/>
                    </a:lnTo>
                    <a:close/>
                    <a:moveTo>
                      <a:pt x="92" y="94"/>
                    </a:moveTo>
                    <a:lnTo>
                      <a:pt x="92" y="94"/>
                    </a:lnTo>
                    <a:lnTo>
                      <a:pt x="84" y="100"/>
                    </a:lnTo>
                    <a:lnTo>
                      <a:pt x="92" y="94"/>
                    </a:lnTo>
                    <a:close/>
                    <a:moveTo>
                      <a:pt x="92" y="94"/>
                    </a:moveTo>
                    <a:lnTo>
                      <a:pt x="98" y="104"/>
                    </a:lnTo>
                    <a:lnTo>
                      <a:pt x="83" y="115"/>
                    </a:lnTo>
                    <a:lnTo>
                      <a:pt x="76" y="105"/>
                    </a:lnTo>
                    <a:lnTo>
                      <a:pt x="92" y="94"/>
                    </a:lnTo>
                    <a:close/>
                    <a:moveTo>
                      <a:pt x="98" y="104"/>
                    </a:moveTo>
                    <a:lnTo>
                      <a:pt x="98" y="105"/>
                    </a:lnTo>
                    <a:lnTo>
                      <a:pt x="99" y="105"/>
                    </a:lnTo>
                    <a:lnTo>
                      <a:pt x="91" y="110"/>
                    </a:lnTo>
                    <a:lnTo>
                      <a:pt x="98" y="104"/>
                    </a:lnTo>
                    <a:close/>
                    <a:moveTo>
                      <a:pt x="99" y="105"/>
                    </a:moveTo>
                    <a:lnTo>
                      <a:pt x="105" y="118"/>
                    </a:lnTo>
                    <a:lnTo>
                      <a:pt x="88" y="126"/>
                    </a:lnTo>
                    <a:lnTo>
                      <a:pt x="82" y="114"/>
                    </a:lnTo>
                    <a:lnTo>
                      <a:pt x="99" y="105"/>
                    </a:lnTo>
                    <a:close/>
                    <a:moveTo>
                      <a:pt x="105" y="118"/>
                    </a:moveTo>
                    <a:lnTo>
                      <a:pt x="112" y="131"/>
                    </a:lnTo>
                    <a:lnTo>
                      <a:pt x="95" y="140"/>
                    </a:lnTo>
                    <a:lnTo>
                      <a:pt x="88" y="126"/>
                    </a:lnTo>
                    <a:lnTo>
                      <a:pt x="105" y="118"/>
                    </a:lnTo>
                    <a:close/>
                    <a:moveTo>
                      <a:pt x="112" y="131"/>
                    </a:moveTo>
                    <a:lnTo>
                      <a:pt x="118" y="144"/>
                    </a:lnTo>
                    <a:lnTo>
                      <a:pt x="102" y="152"/>
                    </a:lnTo>
                    <a:lnTo>
                      <a:pt x="95" y="140"/>
                    </a:lnTo>
                    <a:lnTo>
                      <a:pt x="112" y="131"/>
                    </a:lnTo>
                    <a:close/>
                    <a:moveTo>
                      <a:pt x="118" y="144"/>
                    </a:moveTo>
                    <a:lnTo>
                      <a:pt x="118" y="144"/>
                    </a:lnTo>
                    <a:lnTo>
                      <a:pt x="119" y="145"/>
                    </a:lnTo>
                    <a:lnTo>
                      <a:pt x="109" y="147"/>
                    </a:lnTo>
                    <a:lnTo>
                      <a:pt x="118" y="144"/>
                    </a:lnTo>
                    <a:close/>
                    <a:moveTo>
                      <a:pt x="119" y="145"/>
                    </a:moveTo>
                    <a:lnTo>
                      <a:pt x="123" y="158"/>
                    </a:lnTo>
                    <a:lnTo>
                      <a:pt x="104" y="163"/>
                    </a:lnTo>
                    <a:lnTo>
                      <a:pt x="101" y="149"/>
                    </a:lnTo>
                    <a:lnTo>
                      <a:pt x="119" y="145"/>
                    </a:lnTo>
                    <a:close/>
                    <a:moveTo>
                      <a:pt x="123" y="158"/>
                    </a:moveTo>
                    <a:lnTo>
                      <a:pt x="125" y="170"/>
                    </a:lnTo>
                    <a:lnTo>
                      <a:pt x="107" y="176"/>
                    </a:lnTo>
                    <a:lnTo>
                      <a:pt x="104" y="163"/>
                    </a:lnTo>
                    <a:lnTo>
                      <a:pt x="123" y="158"/>
                    </a:lnTo>
                    <a:close/>
                    <a:moveTo>
                      <a:pt x="107" y="176"/>
                    </a:moveTo>
                    <a:lnTo>
                      <a:pt x="107" y="176"/>
                    </a:lnTo>
                    <a:lnTo>
                      <a:pt x="116" y="173"/>
                    </a:lnTo>
                    <a:lnTo>
                      <a:pt x="107" y="176"/>
                    </a:lnTo>
                    <a:close/>
                    <a:moveTo>
                      <a:pt x="125" y="170"/>
                    </a:moveTo>
                    <a:lnTo>
                      <a:pt x="128" y="179"/>
                    </a:lnTo>
                    <a:lnTo>
                      <a:pt x="111" y="186"/>
                    </a:lnTo>
                    <a:lnTo>
                      <a:pt x="107" y="176"/>
                    </a:lnTo>
                    <a:lnTo>
                      <a:pt x="125" y="170"/>
                    </a:lnTo>
                    <a:close/>
                    <a:moveTo>
                      <a:pt x="111" y="186"/>
                    </a:moveTo>
                    <a:lnTo>
                      <a:pt x="112" y="191"/>
                    </a:lnTo>
                    <a:lnTo>
                      <a:pt x="111" y="186"/>
                    </a:lnTo>
                    <a:lnTo>
                      <a:pt x="119" y="183"/>
                    </a:lnTo>
                    <a:lnTo>
                      <a:pt x="111" y="186"/>
                    </a:lnTo>
                    <a:close/>
                    <a:moveTo>
                      <a:pt x="128" y="179"/>
                    </a:moveTo>
                    <a:lnTo>
                      <a:pt x="131" y="189"/>
                    </a:lnTo>
                    <a:lnTo>
                      <a:pt x="114" y="195"/>
                    </a:lnTo>
                    <a:lnTo>
                      <a:pt x="111" y="186"/>
                    </a:lnTo>
                    <a:lnTo>
                      <a:pt x="128" y="179"/>
                    </a:lnTo>
                    <a:close/>
                    <a:moveTo>
                      <a:pt x="131" y="189"/>
                    </a:moveTo>
                    <a:lnTo>
                      <a:pt x="129" y="181"/>
                    </a:lnTo>
                    <a:lnTo>
                      <a:pt x="131" y="189"/>
                    </a:lnTo>
                    <a:lnTo>
                      <a:pt x="123" y="192"/>
                    </a:lnTo>
                    <a:lnTo>
                      <a:pt x="131" y="189"/>
                    </a:lnTo>
                    <a:close/>
                    <a:moveTo>
                      <a:pt x="131" y="189"/>
                    </a:moveTo>
                    <a:lnTo>
                      <a:pt x="135" y="199"/>
                    </a:lnTo>
                    <a:lnTo>
                      <a:pt x="116" y="205"/>
                    </a:lnTo>
                    <a:lnTo>
                      <a:pt x="114" y="195"/>
                    </a:lnTo>
                    <a:lnTo>
                      <a:pt x="131" y="189"/>
                    </a:lnTo>
                    <a:close/>
                    <a:moveTo>
                      <a:pt x="135" y="199"/>
                    </a:moveTo>
                    <a:lnTo>
                      <a:pt x="138" y="208"/>
                    </a:lnTo>
                    <a:lnTo>
                      <a:pt x="119" y="215"/>
                    </a:lnTo>
                    <a:lnTo>
                      <a:pt x="116" y="205"/>
                    </a:lnTo>
                    <a:lnTo>
                      <a:pt x="135" y="199"/>
                    </a:lnTo>
                    <a:close/>
                    <a:moveTo>
                      <a:pt x="138" y="208"/>
                    </a:moveTo>
                    <a:lnTo>
                      <a:pt x="138" y="210"/>
                    </a:lnTo>
                    <a:lnTo>
                      <a:pt x="138" y="211"/>
                    </a:lnTo>
                    <a:lnTo>
                      <a:pt x="129" y="211"/>
                    </a:lnTo>
                    <a:lnTo>
                      <a:pt x="138" y="208"/>
                    </a:lnTo>
                    <a:close/>
                    <a:moveTo>
                      <a:pt x="138" y="211"/>
                    </a:moveTo>
                    <a:lnTo>
                      <a:pt x="138" y="218"/>
                    </a:lnTo>
                    <a:lnTo>
                      <a:pt x="119" y="218"/>
                    </a:lnTo>
                    <a:lnTo>
                      <a:pt x="119" y="211"/>
                    </a:lnTo>
                    <a:lnTo>
                      <a:pt x="138" y="211"/>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0" name="Freeform 1963">
                <a:extLst>
                  <a:ext uri="{FF2B5EF4-FFF2-40B4-BE49-F238E27FC236}">
                    <a16:creationId xmlns:a16="http://schemas.microsoft.com/office/drawing/2014/main" id="{FBAE3E64-7BBF-4414-B5A8-33FD4CB7413B}"/>
                  </a:ext>
                </a:extLst>
              </p:cNvPr>
              <p:cNvSpPr>
                <a:spLocks noEditPoints="1"/>
              </p:cNvSpPr>
              <p:nvPr/>
            </p:nvSpPr>
            <p:spPr bwMode="auto">
              <a:xfrm>
                <a:off x="3078" y="2651"/>
                <a:ext cx="17" cy="26"/>
              </a:xfrm>
              <a:custGeom>
                <a:avLst/>
                <a:gdLst>
                  <a:gd name="T0" fmla="*/ 3 w 70"/>
                  <a:gd name="T1" fmla="*/ 6 h 102"/>
                  <a:gd name="T2" fmla="*/ 4 w 70"/>
                  <a:gd name="T3" fmla="*/ 7 h 102"/>
                  <a:gd name="T4" fmla="*/ 4 w 70"/>
                  <a:gd name="T5" fmla="*/ 6 h 102"/>
                  <a:gd name="T6" fmla="*/ 4 w 70"/>
                  <a:gd name="T7" fmla="*/ 6 h 102"/>
                  <a:gd name="T8" fmla="*/ 4 w 70"/>
                  <a:gd name="T9" fmla="*/ 6 h 102"/>
                  <a:gd name="T10" fmla="*/ 3 w 70"/>
                  <a:gd name="T11" fmla="*/ 6 h 102"/>
                  <a:gd name="T12" fmla="*/ 4 w 70"/>
                  <a:gd name="T13" fmla="*/ 6 h 102"/>
                  <a:gd name="T14" fmla="*/ 4 w 70"/>
                  <a:gd name="T15" fmla="*/ 6 h 102"/>
                  <a:gd name="T16" fmla="*/ 4 w 70"/>
                  <a:gd name="T17" fmla="*/ 6 h 102"/>
                  <a:gd name="T18" fmla="*/ 4 w 70"/>
                  <a:gd name="T19" fmla="*/ 6 h 102"/>
                  <a:gd name="T20" fmla="*/ 3 w 70"/>
                  <a:gd name="T21" fmla="*/ 6 h 102"/>
                  <a:gd name="T22" fmla="*/ 4 w 70"/>
                  <a:gd name="T23" fmla="*/ 6 h 102"/>
                  <a:gd name="T24" fmla="*/ 3 w 70"/>
                  <a:gd name="T25" fmla="*/ 6 h 102"/>
                  <a:gd name="T26" fmla="*/ 2 w 70"/>
                  <a:gd name="T27" fmla="*/ 6 h 102"/>
                  <a:gd name="T28" fmla="*/ 3 w 70"/>
                  <a:gd name="T29" fmla="*/ 6 h 102"/>
                  <a:gd name="T30" fmla="*/ 2 w 70"/>
                  <a:gd name="T31" fmla="*/ 5 h 102"/>
                  <a:gd name="T32" fmla="*/ 4 w 70"/>
                  <a:gd name="T33" fmla="*/ 5 h 102"/>
                  <a:gd name="T34" fmla="*/ 2 w 70"/>
                  <a:gd name="T35" fmla="*/ 5 h 102"/>
                  <a:gd name="T36" fmla="*/ 3 w 70"/>
                  <a:gd name="T37" fmla="*/ 4 h 102"/>
                  <a:gd name="T38" fmla="*/ 2 w 70"/>
                  <a:gd name="T39" fmla="*/ 5 h 102"/>
                  <a:gd name="T40" fmla="*/ 3 w 70"/>
                  <a:gd name="T41" fmla="*/ 4 h 102"/>
                  <a:gd name="T42" fmla="*/ 2 w 70"/>
                  <a:gd name="T43" fmla="*/ 4 h 102"/>
                  <a:gd name="T44" fmla="*/ 2 w 70"/>
                  <a:gd name="T45" fmla="*/ 4 h 102"/>
                  <a:gd name="T46" fmla="*/ 2 w 70"/>
                  <a:gd name="T47" fmla="*/ 3 h 102"/>
                  <a:gd name="T48" fmla="*/ 2 w 70"/>
                  <a:gd name="T49" fmla="*/ 4 h 102"/>
                  <a:gd name="T50" fmla="*/ 1 w 70"/>
                  <a:gd name="T51" fmla="*/ 4 h 102"/>
                  <a:gd name="T52" fmla="*/ 2 w 70"/>
                  <a:gd name="T53" fmla="*/ 3 h 102"/>
                  <a:gd name="T54" fmla="*/ 1 w 70"/>
                  <a:gd name="T55" fmla="*/ 3 h 102"/>
                  <a:gd name="T56" fmla="*/ 2 w 70"/>
                  <a:gd name="T57" fmla="*/ 2 h 102"/>
                  <a:gd name="T58" fmla="*/ 1 w 70"/>
                  <a:gd name="T59" fmla="*/ 3 h 102"/>
                  <a:gd name="T60" fmla="*/ 0 w 70"/>
                  <a:gd name="T61" fmla="*/ 2 h 102"/>
                  <a:gd name="T62" fmla="*/ 2 w 70"/>
                  <a:gd name="T63" fmla="*/ 2 h 102"/>
                  <a:gd name="T64" fmla="*/ 0 w 70"/>
                  <a:gd name="T65" fmla="*/ 2 h 102"/>
                  <a:gd name="T66" fmla="*/ 0 w 70"/>
                  <a:gd name="T67" fmla="*/ 2 h 102"/>
                  <a:gd name="T68" fmla="*/ 0 w 70"/>
                  <a:gd name="T69" fmla="*/ 2 h 102"/>
                  <a:gd name="T70" fmla="*/ 0 w 70"/>
                  <a:gd name="T71" fmla="*/ 1 h 102"/>
                  <a:gd name="T72" fmla="*/ 1 w 70"/>
                  <a:gd name="T73" fmla="*/ 1 h 102"/>
                  <a:gd name="T74" fmla="*/ 1 w 70"/>
                  <a:gd name="T75" fmla="*/ 1 h 102"/>
                  <a:gd name="T76" fmla="*/ 1 w 70"/>
                  <a:gd name="T77" fmla="*/ 1 h 102"/>
                  <a:gd name="T78" fmla="*/ 1 w 70"/>
                  <a:gd name="T79" fmla="*/ 1 h 102"/>
                  <a:gd name="T80" fmla="*/ 0 w 70"/>
                  <a:gd name="T81" fmla="*/ 1 h 102"/>
                  <a:gd name="T82" fmla="*/ 1 w 70"/>
                  <a:gd name="T83" fmla="*/ 1 h 1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0"/>
                  <a:gd name="T127" fmla="*/ 0 h 102"/>
                  <a:gd name="T128" fmla="*/ 70 w 70"/>
                  <a:gd name="T129" fmla="*/ 102 h 1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0" h="102">
                    <a:moveTo>
                      <a:pt x="51" y="101"/>
                    </a:moveTo>
                    <a:lnTo>
                      <a:pt x="51" y="98"/>
                    </a:lnTo>
                    <a:lnTo>
                      <a:pt x="70" y="98"/>
                    </a:lnTo>
                    <a:lnTo>
                      <a:pt x="70" y="101"/>
                    </a:lnTo>
                    <a:lnTo>
                      <a:pt x="51" y="101"/>
                    </a:lnTo>
                    <a:close/>
                    <a:moveTo>
                      <a:pt x="69" y="95"/>
                    </a:moveTo>
                    <a:lnTo>
                      <a:pt x="70" y="96"/>
                    </a:lnTo>
                    <a:lnTo>
                      <a:pt x="70" y="98"/>
                    </a:lnTo>
                    <a:lnTo>
                      <a:pt x="60" y="98"/>
                    </a:lnTo>
                    <a:lnTo>
                      <a:pt x="69" y="95"/>
                    </a:lnTo>
                    <a:close/>
                    <a:moveTo>
                      <a:pt x="52" y="102"/>
                    </a:moveTo>
                    <a:lnTo>
                      <a:pt x="49" y="97"/>
                    </a:lnTo>
                    <a:lnTo>
                      <a:pt x="65" y="88"/>
                    </a:lnTo>
                    <a:lnTo>
                      <a:pt x="69" y="95"/>
                    </a:lnTo>
                    <a:lnTo>
                      <a:pt x="52" y="102"/>
                    </a:lnTo>
                    <a:close/>
                    <a:moveTo>
                      <a:pt x="64" y="86"/>
                    </a:moveTo>
                    <a:lnTo>
                      <a:pt x="65" y="87"/>
                    </a:lnTo>
                    <a:lnTo>
                      <a:pt x="65" y="88"/>
                    </a:lnTo>
                    <a:lnTo>
                      <a:pt x="58" y="92"/>
                    </a:lnTo>
                    <a:lnTo>
                      <a:pt x="64" y="86"/>
                    </a:lnTo>
                    <a:close/>
                    <a:moveTo>
                      <a:pt x="50" y="99"/>
                    </a:moveTo>
                    <a:lnTo>
                      <a:pt x="44" y="92"/>
                    </a:lnTo>
                    <a:lnTo>
                      <a:pt x="58" y="79"/>
                    </a:lnTo>
                    <a:lnTo>
                      <a:pt x="64" y="86"/>
                    </a:lnTo>
                    <a:lnTo>
                      <a:pt x="50" y="99"/>
                    </a:lnTo>
                    <a:close/>
                    <a:moveTo>
                      <a:pt x="44" y="92"/>
                    </a:moveTo>
                    <a:lnTo>
                      <a:pt x="43" y="91"/>
                    </a:lnTo>
                    <a:lnTo>
                      <a:pt x="42" y="90"/>
                    </a:lnTo>
                    <a:lnTo>
                      <a:pt x="51" y="86"/>
                    </a:lnTo>
                    <a:lnTo>
                      <a:pt x="44" y="92"/>
                    </a:lnTo>
                    <a:close/>
                    <a:moveTo>
                      <a:pt x="42" y="90"/>
                    </a:moveTo>
                    <a:lnTo>
                      <a:pt x="36" y="77"/>
                    </a:lnTo>
                    <a:lnTo>
                      <a:pt x="53" y="69"/>
                    </a:lnTo>
                    <a:lnTo>
                      <a:pt x="60" y="81"/>
                    </a:lnTo>
                    <a:lnTo>
                      <a:pt x="42" y="90"/>
                    </a:lnTo>
                    <a:close/>
                    <a:moveTo>
                      <a:pt x="36" y="77"/>
                    </a:moveTo>
                    <a:lnTo>
                      <a:pt x="30" y="65"/>
                    </a:lnTo>
                    <a:lnTo>
                      <a:pt x="47" y="56"/>
                    </a:lnTo>
                    <a:lnTo>
                      <a:pt x="53" y="69"/>
                    </a:lnTo>
                    <a:lnTo>
                      <a:pt x="36" y="77"/>
                    </a:lnTo>
                    <a:close/>
                    <a:moveTo>
                      <a:pt x="45" y="55"/>
                    </a:moveTo>
                    <a:lnTo>
                      <a:pt x="47" y="55"/>
                    </a:lnTo>
                    <a:lnTo>
                      <a:pt x="47" y="56"/>
                    </a:lnTo>
                    <a:lnTo>
                      <a:pt x="38" y="60"/>
                    </a:lnTo>
                    <a:lnTo>
                      <a:pt x="45" y="55"/>
                    </a:lnTo>
                    <a:close/>
                    <a:moveTo>
                      <a:pt x="30" y="66"/>
                    </a:moveTo>
                    <a:lnTo>
                      <a:pt x="21" y="54"/>
                    </a:lnTo>
                    <a:lnTo>
                      <a:pt x="37" y="42"/>
                    </a:lnTo>
                    <a:lnTo>
                      <a:pt x="45" y="55"/>
                    </a:lnTo>
                    <a:lnTo>
                      <a:pt x="30" y="66"/>
                    </a:lnTo>
                    <a:close/>
                    <a:moveTo>
                      <a:pt x="21" y="54"/>
                    </a:moveTo>
                    <a:lnTo>
                      <a:pt x="20" y="53"/>
                    </a:lnTo>
                    <a:lnTo>
                      <a:pt x="20" y="52"/>
                    </a:lnTo>
                    <a:lnTo>
                      <a:pt x="29" y="47"/>
                    </a:lnTo>
                    <a:lnTo>
                      <a:pt x="21" y="54"/>
                    </a:lnTo>
                    <a:close/>
                    <a:moveTo>
                      <a:pt x="20" y="52"/>
                    </a:moveTo>
                    <a:lnTo>
                      <a:pt x="14" y="40"/>
                    </a:lnTo>
                    <a:lnTo>
                      <a:pt x="31" y="31"/>
                    </a:lnTo>
                    <a:lnTo>
                      <a:pt x="37" y="44"/>
                    </a:lnTo>
                    <a:lnTo>
                      <a:pt x="20" y="52"/>
                    </a:lnTo>
                    <a:close/>
                    <a:moveTo>
                      <a:pt x="14" y="40"/>
                    </a:moveTo>
                    <a:lnTo>
                      <a:pt x="7" y="26"/>
                    </a:lnTo>
                    <a:lnTo>
                      <a:pt x="25" y="17"/>
                    </a:lnTo>
                    <a:lnTo>
                      <a:pt x="31" y="31"/>
                    </a:lnTo>
                    <a:lnTo>
                      <a:pt x="14" y="40"/>
                    </a:lnTo>
                    <a:close/>
                    <a:moveTo>
                      <a:pt x="7" y="26"/>
                    </a:moveTo>
                    <a:lnTo>
                      <a:pt x="7" y="26"/>
                    </a:lnTo>
                    <a:lnTo>
                      <a:pt x="7" y="25"/>
                    </a:lnTo>
                    <a:lnTo>
                      <a:pt x="16" y="22"/>
                    </a:lnTo>
                    <a:lnTo>
                      <a:pt x="7" y="26"/>
                    </a:lnTo>
                    <a:close/>
                    <a:moveTo>
                      <a:pt x="7" y="25"/>
                    </a:moveTo>
                    <a:lnTo>
                      <a:pt x="4" y="15"/>
                    </a:lnTo>
                    <a:lnTo>
                      <a:pt x="21" y="10"/>
                    </a:lnTo>
                    <a:lnTo>
                      <a:pt x="25" y="20"/>
                    </a:lnTo>
                    <a:lnTo>
                      <a:pt x="7" y="25"/>
                    </a:lnTo>
                    <a:close/>
                    <a:moveTo>
                      <a:pt x="21" y="10"/>
                    </a:moveTo>
                    <a:lnTo>
                      <a:pt x="19" y="0"/>
                    </a:lnTo>
                    <a:lnTo>
                      <a:pt x="21" y="10"/>
                    </a:lnTo>
                    <a:lnTo>
                      <a:pt x="12" y="13"/>
                    </a:lnTo>
                    <a:lnTo>
                      <a:pt x="21" y="10"/>
                    </a:lnTo>
                    <a:close/>
                    <a:moveTo>
                      <a:pt x="4" y="15"/>
                    </a:moveTo>
                    <a:lnTo>
                      <a:pt x="0" y="6"/>
                    </a:lnTo>
                    <a:lnTo>
                      <a:pt x="19" y="0"/>
                    </a:lnTo>
                    <a:lnTo>
                      <a:pt x="21" y="10"/>
                    </a:lnTo>
                    <a:lnTo>
                      <a:pt x="4" y="15"/>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1" name="Freeform 1964">
                <a:extLst>
                  <a:ext uri="{FF2B5EF4-FFF2-40B4-BE49-F238E27FC236}">
                    <a16:creationId xmlns:a16="http://schemas.microsoft.com/office/drawing/2014/main" id="{B5464CBF-0BE1-45F3-8FC2-3A7C9CB5905E}"/>
                  </a:ext>
                </a:extLst>
              </p:cNvPr>
              <p:cNvSpPr>
                <a:spLocks noEditPoints="1"/>
              </p:cNvSpPr>
              <p:nvPr/>
            </p:nvSpPr>
            <p:spPr bwMode="auto">
              <a:xfrm>
                <a:off x="2990" y="2706"/>
                <a:ext cx="22" cy="30"/>
              </a:xfrm>
              <a:custGeom>
                <a:avLst/>
                <a:gdLst>
                  <a:gd name="T0" fmla="*/ 1 w 87"/>
                  <a:gd name="T1" fmla="*/ 1 h 123"/>
                  <a:gd name="T2" fmla="*/ 1 w 87"/>
                  <a:gd name="T3" fmla="*/ 0 h 123"/>
                  <a:gd name="T4" fmla="*/ 1 w 87"/>
                  <a:gd name="T5" fmla="*/ 1 h 123"/>
                  <a:gd name="T6" fmla="*/ 2 w 87"/>
                  <a:gd name="T7" fmla="*/ 1 h 123"/>
                  <a:gd name="T8" fmla="*/ 1 w 87"/>
                  <a:gd name="T9" fmla="*/ 0 h 123"/>
                  <a:gd name="T10" fmla="*/ 2 w 87"/>
                  <a:gd name="T11" fmla="*/ 1 h 123"/>
                  <a:gd name="T12" fmla="*/ 2 w 87"/>
                  <a:gd name="T13" fmla="*/ 1 h 123"/>
                  <a:gd name="T14" fmla="*/ 1 w 87"/>
                  <a:gd name="T15" fmla="*/ 2 h 123"/>
                  <a:gd name="T16" fmla="*/ 2 w 87"/>
                  <a:gd name="T17" fmla="*/ 1 h 123"/>
                  <a:gd name="T18" fmla="*/ 2 w 87"/>
                  <a:gd name="T19" fmla="*/ 1 h 123"/>
                  <a:gd name="T20" fmla="*/ 2 w 87"/>
                  <a:gd name="T21" fmla="*/ 2 h 123"/>
                  <a:gd name="T22" fmla="*/ 3 w 87"/>
                  <a:gd name="T23" fmla="*/ 2 h 123"/>
                  <a:gd name="T24" fmla="*/ 2 w 87"/>
                  <a:gd name="T25" fmla="*/ 2 h 123"/>
                  <a:gd name="T26" fmla="*/ 3 w 87"/>
                  <a:gd name="T27" fmla="*/ 2 h 123"/>
                  <a:gd name="T28" fmla="*/ 3 w 87"/>
                  <a:gd name="T29" fmla="*/ 2 h 123"/>
                  <a:gd name="T30" fmla="*/ 2 w 87"/>
                  <a:gd name="T31" fmla="*/ 3 h 123"/>
                  <a:gd name="T32" fmla="*/ 3 w 87"/>
                  <a:gd name="T33" fmla="*/ 2 h 123"/>
                  <a:gd name="T34" fmla="*/ 2 w 87"/>
                  <a:gd name="T35" fmla="*/ 3 h 123"/>
                  <a:gd name="T36" fmla="*/ 3 w 87"/>
                  <a:gd name="T37" fmla="*/ 3 h 123"/>
                  <a:gd name="T38" fmla="*/ 3 w 87"/>
                  <a:gd name="T39" fmla="*/ 3 h 123"/>
                  <a:gd name="T40" fmla="*/ 2 w 87"/>
                  <a:gd name="T41" fmla="*/ 3 h 123"/>
                  <a:gd name="T42" fmla="*/ 2 w 87"/>
                  <a:gd name="T43" fmla="*/ 4 h 123"/>
                  <a:gd name="T44" fmla="*/ 2 w 87"/>
                  <a:gd name="T45" fmla="*/ 3 h 123"/>
                  <a:gd name="T46" fmla="*/ 3 w 87"/>
                  <a:gd name="T47" fmla="*/ 4 h 123"/>
                  <a:gd name="T48" fmla="*/ 3 w 87"/>
                  <a:gd name="T49" fmla="*/ 3 h 123"/>
                  <a:gd name="T50" fmla="*/ 2 w 87"/>
                  <a:gd name="T51" fmla="*/ 4 h 123"/>
                  <a:gd name="T52" fmla="*/ 2 w 87"/>
                  <a:gd name="T53" fmla="*/ 5 h 123"/>
                  <a:gd name="T54" fmla="*/ 3 w 87"/>
                  <a:gd name="T55" fmla="*/ 4 h 123"/>
                  <a:gd name="T56" fmla="*/ 3 w 87"/>
                  <a:gd name="T57" fmla="*/ 4 h 123"/>
                  <a:gd name="T58" fmla="*/ 3 w 87"/>
                  <a:gd name="T59" fmla="*/ 4 h 123"/>
                  <a:gd name="T60" fmla="*/ 4 w 87"/>
                  <a:gd name="T61" fmla="*/ 4 h 123"/>
                  <a:gd name="T62" fmla="*/ 4 w 87"/>
                  <a:gd name="T63" fmla="*/ 4 h 123"/>
                  <a:gd name="T64" fmla="*/ 2 w 87"/>
                  <a:gd name="T65" fmla="*/ 5 h 123"/>
                  <a:gd name="T66" fmla="*/ 3 w 87"/>
                  <a:gd name="T67" fmla="*/ 5 h 123"/>
                  <a:gd name="T68" fmla="*/ 3 w 87"/>
                  <a:gd name="T69" fmla="*/ 5 h 123"/>
                  <a:gd name="T70" fmla="*/ 3 w 87"/>
                  <a:gd name="T71" fmla="*/ 5 h 123"/>
                  <a:gd name="T72" fmla="*/ 3 w 87"/>
                  <a:gd name="T73" fmla="*/ 5 h 123"/>
                  <a:gd name="T74" fmla="*/ 3 w 87"/>
                  <a:gd name="T75" fmla="*/ 5 h 123"/>
                  <a:gd name="T76" fmla="*/ 4 w 87"/>
                  <a:gd name="T77" fmla="*/ 5 h 123"/>
                  <a:gd name="T78" fmla="*/ 4 w 87"/>
                  <a:gd name="T79" fmla="*/ 5 h 123"/>
                  <a:gd name="T80" fmla="*/ 4 w 87"/>
                  <a:gd name="T81" fmla="*/ 5 h 123"/>
                  <a:gd name="T82" fmla="*/ 4 w 87"/>
                  <a:gd name="T83" fmla="*/ 5 h 123"/>
                  <a:gd name="T84" fmla="*/ 3 w 87"/>
                  <a:gd name="T85" fmla="*/ 6 h 123"/>
                  <a:gd name="T86" fmla="*/ 4 w 87"/>
                  <a:gd name="T87" fmla="*/ 6 h 123"/>
                  <a:gd name="T88" fmla="*/ 4 w 87"/>
                  <a:gd name="T89" fmla="*/ 6 h 123"/>
                  <a:gd name="T90" fmla="*/ 4 w 87"/>
                  <a:gd name="T91" fmla="*/ 7 h 123"/>
                  <a:gd name="T92" fmla="*/ 5 w 87"/>
                  <a:gd name="T93" fmla="*/ 6 h 123"/>
                  <a:gd name="T94" fmla="*/ 4 w 87"/>
                  <a:gd name="T95" fmla="*/ 6 h 123"/>
                  <a:gd name="T96" fmla="*/ 5 w 87"/>
                  <a:gd name="T97" fmla="*/ 6 h 123"/>
                  <a:gd name="T98" fmla="*/ 5 w 87"/>
                  <a:gd name="T99" fmla="*/ 6 h 123"/>
                  <a:gd name="T100" fmla="*/ 4 w 87"/>
                  <a:gd name="T101" fmla="*/ 7 h 123"/>
                  <a:gd name="T102" fmla="*/ 5 w 87"/>
                  <a:gd name="T103" fmla="*/ 6 h 123"/>
                  <a:gd name="T104" fmla="*/ 4 w 87"/>
                  <a:gd name="T105" fmla="*/ 7 h 123"/>
                  <a:gd name="T106" fmla="*/ 5 w 87"/>
                  <a:gd name="T107" fmla="*/ 6 h 123"/>
                  <a:gd name="T108" fmla="*/ 5 w 87"/>
                  <a:gd name="T109" fmla="*/ 6 h 123"/>
                  <a:gd name="T110" fmla="*/ 5 w 87"/>
                  <a:gd name="T111" fmla="*/ 7 h 123"/>
                  <a:gd name="T112" fmla="*/ 5 w 87"/>
                  <a:gd name="T113" fmla="*/ 7 h 123"/>
                  <a:gd name="T114" fmla="*/ 5 w 87"/>
                  <a:gd name="T115" fmla="*/ 7 h 123"/>
                  <a:gd name="T116" fmla="*/ 6 w 87"/>
                  <a:gd name="T117" fmla="*/ 7 h 123"/>
                  <a:gd name="T118" fmla="*/ 6 w 87"/>
                  <a:gd name="T119" fmla="*/ 7 h 12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7"/>
                  <a:gd name="T181" fmla="*/ 0 h 123"/>
                  <a:gd name="T182" fmla="*/ 87 w 87"/>
                  <a:gd name="T183" fmla="*/ 123 h 12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7" h="123">
                    <a:moveTo>
                      <a:pt x="10" y="0"/>
                    </a:moveTo>
                    <a:lnTo>
                      <a:pt x="20" y="6"/>
                    </a:lnTo>
                    <a:lnTo>
                      <a:pt x="9" y="22"/>
                    </a:lnTo>
                    <a:lnTo>
                      <a:pt x="0" y="16"/>
                    </a:lnTo>
                    <a:lnTo>
                      <a:pt x="10" y="0"/>
                    </a:lnTo>
                    <a:close/>
                    <a:moveTo>
                      <a:pt x="20" y="6"/>
                    </a:moveTo>
                    <a:lnTo>
                      <a:pt x="20" y="7"/>
                    </a:lnTo>
                    <a:lnTo>
                      <a:pt x="21" y="7"/>
                    </a:lnTo>
                    <a:lnTo>
                      <a:pt x="14" y="14"/>
                    </a:lnTo>
                    <a:lnTo>
                      <a:pt x="20" y="6"/>
                    </a:lnTo>
                    <a:close/>
                    <a:moveTo>
                      <a:pt x="21" y="7"/>
                    </a:moveTo>
                    <a:lnTo>
                      <a:pt x="27" y="13"/>
                    </a:lnTo>
                    <a:lnTo>
                      <a:pt x="14" y="27"/>
                    </a:lnTo>
                    <a:lnTo>
                      <a:pt x="8" y="21"/>
                    </a:lnTo>
                    <a:lnTo>
                      <a:pt x="21" y="7"/>
                    </a:lnTo>
                    <a:close/>
                    <a:moveTo>
                      <a:pt x="27" y="13"/>
                    </a:moveTo>
                    <a:lnTo>
                      <a:pt x="27" y="13"/>
                    </a:lnTo>
                    <a:lnTo>
                      <a:pt x="21" y="20"/>
                    </a:lnTo>
                    <a:lnTo>
                      <a:pt x="27" y="13"/>
                    </a:lnTo>
                    <a:close/>
                    <a:moveTo>
                      <a:pt x="27" y="13"/>
                    </a:moveTo>
                    <a:lnTo>
                      <a:pt x="34" y="20"/>
                    </a:lnTo>
                    <a:lnTo>
                      <a:pt x="20" y="33"/>
                    </a:lnTo>
                    <a:lnTo>
                      <a:pt x="14" y="27"/>
                    </a:lnTo>
                    <a:lnTo>
                      <a:pt x="27" y="13"/>
                    </a:lnTo>
                    <a:close/>
                    <a:moveTo>
                      <a:pt x="34" y="20"/>
                    </a:moveTo>
                    <a:lnTo>
                      <a:pt x="35" y="21"/>
                    </a:lnTo>
                    <a:lnTo>
                      <a:pt x="35" y="22"/>
                    </a:lnTo>
                    <a:lnTo>
                      <a:pt x="27" y="27"/>
                    </a:lnTo>
                    <a:lnTo>
                      <a:pt x="34" y="20"/>
                    </a:lnTo>
                    <a:close/>
                    <a:moveTo>
                      <a:pt x="35" y="22"/>
                    </a:moveTo>
                    <a:lnTo>
                      <a:pt x="38" y="29"/>
                    </a:lnTo>
                    <a:lnTo>
                      <a:pt x="22" y="38"/>
                    </a:lnTo>
                    <a:lnTo>
                      <a:pt x="19" y="31"/>
                    </a:lnTo>
                    <a:lnTo>
                      <a:pt x="35" y="22"/>
                    </a:lnTo>
                    <a:close/>
                    <a:moveTo>
                      <a:pt x="38" y="29"/>
                    </a:moveTo>
                    <a:lnTo>
                      <a:pt x="38" y="29"/>
                    </a:lnTo>
                    <a:lnTo>
                      <a:pt x="40" y="30"/>
                    </a:lnTo>
                    <a:lnTo>
                      <a:pt x="30" y="33"/>
                    </a:lnTo>
                    <a:lnTo>
                      <a:pt x="38" y="29"/>
                    </a:lnTo>
                    <a:close/>
                    <a:moveTo>
                      <a:pt x="40" y="30"/>
                    </a:moveTo>
                    <a:lnTo>
                      <a:pt x="43" y="40"/>
                    </a:lnTo>
                    <a:lnTo>
                      <a:pt x="24" y="45"/>
                    </a:lnTo>
                    <a:lnTo>
                      <a:pt x="21" y="37"/>
                    </a:lnTo>
                    <a:lnTo>
                      <a:pt x="40" y="30"/>
                    </a:lnTo>
                    <a:close/>
                    <a:moveTo>
                      <a:pt x="25" y="46"/>
                    </a:moveTo>
                    <a:lnTo>
                      <a:pt x="24" y="46"/>
                    </a:lnTo>
                    <a:lnTo>
                      <a:pt x="24" y="45"/>
                    </a:lnTo>
                    <a:lnTo>
                      <a:pt x="33" y="42"/>
                    </a:lnTo>
                    <a:lnTo>
                      <a:pt x="25" y="46"/>
                    </a:lnTo>
                    <a:close/>
                    <a:moveTo>
                      <a:pt x="42" y="39"/>
                    </a:moveTo>
                    <a:lnTo>
                      <a:pt x="45" y="44"/>
                    </a:lnTo>
                    <a:lnTo>
                      <a:pt x="27" y="53"/>
                    </a:lnTo>
                    <a:lnTo>
                      <a:pt x="25" y="46"/>
                    </a:lnTo>
                    <a:lnTo>
                      <a:pt x="42" y="39"/>
                    </a:lnTo>
                    <a:close/>
                    <a:moveTo>
                      <a:pt x="45" y="44"/>
                    </a:moveTo>
                    <a:lnTo>
                      <a:pt x="46" y="46"/>
                    </a:lnTo>
                    <a:lnTo>
                      <a:pt x="46" y="49"/>
                    </a:lnTo>
                    <a:lnTo>
                      <a:pt x="36" y="49"/>
                    </a:lnTo>
                    <a:lnTo>
                      <a:pt x="45" y="44"/>
                    </a:lnTo>
                    <a:close/>
                    <a:moveTo>
                      <a:pt x="46" y="49"/>
                    </a:moveTo>
                    <a:lnTo>
                      <a:pt x="46" y="59"/>
                    </a:lnTo>
                    <a:lnTo>
                      <a:pt x="27" y="59"/>
                    </a:lnTo>
                    <a:lnTo>
                      <a:pt x="27" y="49"/>
                    </a:lnTo>
                    <a:lnTo>
                      <a:pt x="46" y="49"/>
                    </a:lnTo>
                    <a:close/>
                    <a:moveTo>
                      <a:pt x="27" y="63"/>
                    </a:moveTo>
                    <a:lnTo>
                      <a:pt x="27" y="61"/>
                    </a:lnTo>
                    <a:lnTo>
                      <a:pt x="27" y="59"/>
                    </a:lnTo>
                    <a:lnTo>
                      <a:pt x="36" y="59"/>
                    </a:lnTo>
                    <a:lnTo>
                      <a:pt x="27" y="63"/>
                    </a:lnTo>
                    <a:close/>
                    <a:moveTo>
                      <a:pt x="45" y="54"/>
                    </a:moveTo>
                    <a:lnTo>
                      <a:pt x="48" y="61"/>
                    </a:lnTo>
                    <a:lnTo>
                      <a:pt x="31" y="70"/>
                    </a:lnTo>
                    <a:lnTo>
                      <a:pt x="27" y="63"/>
                    </a:lnTo>
                    <a:lnTo>
                      <a:pt x="45" y="54"/>
                    </a:lnTo>
                    <a:close/>
                    <a:moveTo>
                      <a:pt x="48" y="61"/>
                    </a:moveTo>
                    <a:lnTo>
                      <a:pt x="52" y="67"/>
                    </a:lnTo>
                    <a:lnTo>
                      <a:pt x="34" y="75"/>
                    </a:lnTo>
                    <a:lnTo>
                      <a:pt x="31" y="70"/>
                    </a:lnTo>
                    <a:lnTo>
                      <a:pt x="48" y="61"/>
                    </a:lnTo>
                    <a:close/>
                    <a:moveTo>
                      <a:pt x="36" y="78"/>
                    </a:moveTo>
                    <a:lnTo>
                      <a:pt x="35" y="77"/>
                    </a:lnTo>
                    <a:lnTo>
                      <a:pt x="34" y="75"/>
                    </a:lnTo>
                    <a:lnTo>
                      <a:pt x="43" y="71"/>
                    </a:lnTo>
                    <a:lnTo>
                      <a:pt x="36" y="78"/>
                    </a:lnTo>
                    <a:close/>
                    <a:moveTo>
                      <a:pt x="50" y="64"/>
                    </a:moveTo>
                    <a:lnTo>
                      <a:pt x="53" y="67"/>
                    </a:lnTo>
                    <a:lnTo>
                      <a:pt x="40" y="81"/>
                    </a:lnTo>
                    <a:lnTo>
                      <a:pt x="36" y="78"/>
                    </a:lnTo>
                    <a:lnTo>
                      <a:pt x="50" y="64"/>
                    </a:lnTo>
                    <a:close/>
                    <a:moveTo>
                      <a:pt x="53" y="67"/>
                    </a:moveTo>
                    <a:lnTo>
                      <a:pt x="54" y="69"/>
                    </a:lnTo>
                    <a:lnTo>
                      <a:pt x="55" y="70"/>
                    </a:lnTo>
                    <a:lnTo>
                      <a:pt x="46" y="74"/>
                    </a:lnTo>
                    <a:lnTo>
                      <a:pt x="53" y="67"/>
                    </a:lnTo>
                    <a:close/>
                    <a:moveTo>
                      <a:pt x="55" y="70"/>
                    </a:moveTo>
                    <a:lnTo>
                      <a:pt x="57" y="76"/>
                    </a:lnTo>
                    <a:lnTo>
                      <a:pt x="41" y="85"/>
                    </a:lnTo>
                    <a:lnTo>
                      <a:pt x="37" y="78"/>
                    </a:lnTo>
                    <a:lnTo>
                      <a:pt x="55" y="70"/>
                    </a:lnTo>
                    <a:close/>
                    <a:moveTo>
                      <a:pt x="43" y="87"/>
                    </a:moveTo>
                    <a:lnTo>
                      <a:pt x="42" y="86"/>
                    </a:lnTo>
                    <a:lnTo>
                      <a:pt x="41" y="85"/>
                    </a:lnTo>
                    <a:lnTo>
                      <a:pt x="50" y="81"/>
                    </a:lnTo>
                    <a:lnTo>
                      <a:pt x="43" y="87"/>
                    </a:lnTo>
                    <a:close/>
                    <a:moveTo>
                      <a:pt x="56" y="74"/>
                    </a:moveTo>
                    <a:lnTo>
                      <a:pt x="59" y="77"/>
                    </a:lnTo>
                    <a:lnTo>
                      <a:pt x="46" y="91"/>
                    </a:lnTo>
                    <a:lnTo>
                      <a:pt x="43" y="87"/>
                    </a:lnTo>
                    <a:lnTo>
                      <a:pt x="56" y="74"/>
                    </a:lnTo>
                    <a:close/>
                    <a:moveTo>
                      <a:pt x="46" y="91"/>
                    </a:moveTo>
                    <a:lnTo>
                      <a:pt x="55" y="100"/>
                    </a:lnTo>
                    <a:lnTo>
                      <a:pt x="46" y="91"/>
                    </a:lnTo>
                    <a:lnTo>
                      <a:pt x="53" y="84"/>
                    </a:lnTo>
                    <a:lnTo>
                      <a:pt x="46" y="91"/>
                    </a:lnTo>
                    <a:close/>
                    <a:moveTo>
                      <a:pt x="59" y="77"/>
                    </a:moveTo>
                    <a:lnTo>
                      <a:pt x="65" y="84"/>
                    </a:lnTo>
                    <a:lnTo>
                      <a:pt x="52" y="97"/>
                    </a:lnTo>
                    <a:lnTo>
                      <a:pt x="46" y="91"/>
                    </a:lnTo>
                    <a:lnTo>
                      <a:pt x="59" y="77"/>
                    </a:lnTo>
                    <a:close/>
                    <a:moveTo>
                      <a:pt x="65" y="84"/>
                    </a:moveTo>
                    <a:lnTo>
                      <a:pt x="66" y="85"/>
                    </a:lnTo>
                    <a:lnTo>
                      <a:pt x="67" y="86"/>
                    </a:lnTo>
                    <a:lnTo>
                      <a:pt x="58" y="91"/>
                    </a:lnTo>
                    <a:lnTo>
                      <a:pt x="65" y="84"/>
                    </a:lnTo>
                    <a:close/>
                    <a:moveTo>
                      <a:pt x="67" y="86"/>
                    </a:moveTo>
                    <a:lnTo>
                      <a:pt x="70" y="93"/>
                    </a:lnTo>
                    <a:lnTo>
                      <a:pt x="54" y="100"/>
                    </a:lnTo>
                    <a:lnTo>
                      <a:pt x="51" y="95"/>
                    </a:lnTo>
                    <a:lnTo>
                      <a:pt x="67" y="86"/>
                    </a:lnTo>
                    <a:close/>
                    <a:moveTo>
                      <a:pt x="55" y="104"/>
                    </a:moveTo>
                    <a:lnTo>
                      <a:pt x="54" y="103"/>
                    </a:lnTo>
                    <a:lnTo>
                      <a:pt x="54" y="100"/>
                    </a:lnTo>
                    <a:lnTo>
                      <a:pt x="62" y="96"/>
                    </a:lnTo>
                    <a:lnTo>
                      <a:pt x="55" y="104"/>
                    </a:lnTo>
                    <a:close/>
                    <a:moveTo>
                      <a:pt x="68" y="89"/>
                    </a:moveTo>
                    <a:lnTo>
                      <a:pt x="75" y="96"/>
                    </a:lnTo>
                    <a:lnTo>
                      <a:pt x="62" y="109"/>
                    </a:lnTo>
                    <a:lnTo>
                      <a:pt x="55" y="104"/>
                    </a:lnTo>
                    <a:lnTo>
                      <a:pt x="68" y="89"/>
                    </a:lnTo>
                    <a:close/>
                    <a:moveTo>
                      <a:pt x="75" y="96"/>
                    </a:moveTo>
                    <a:lnTo>
                      <a:pt x="76" y="97"/>
                    </a:lnTo>
                    <a:lnTo>
                      <a:pt x="77" y="98"/>
                    </a:lnTo>
                    <a:lnTo>
                      <a:pt x="68" y="103"/>
                    </a:lnTo>
                    <a:lnTo>
                      <a:pt x="75" y="96"/>
                    </a:lnTo>
                    <a:close/>
                    <a:moveTo>
                      <a:pt x="77" y="98"/>
                    </a:moveTo>
                    <a:lnTo>
                      <a:pt x="80" y="105"/>
                    </a:lnTo>
                    <a:lnTo>
                      <a:pt x="63" y="114"/>
                    </a:lnTo>
                    <a:lnTo>
                      <a:pt x="59" y="107"/>
                    </a:lnTo>
                    <a:lnTo>
                      <a:pt x="77" y="98"/>
                    </a:lnTo>
                    <a:close/>
                    <a:moveTo>
                      <a:pt x="65" y="116"/>
                    </a:moveTo>
                    <a:lnTo>
                      <a:pt x="64" y="115"/>
                    </a:lnTo>
                    <a:lnTo>
                      <a:pt x="63" y="114"/>
                    </a:lnTo>
                    <a:lnTo>
                      <a:pt x="72" y="109"/>
                    </a:lnTo>
                    <a:lnTo>
                      <a:pt x="65" y="116"/>
                    </a:lnTo>
                    <a:close/>
                    <a:moveTo>
                      <a:pt x="78" y="103"/>
                    </a:moveTo>
                    <a:lnTo>
                      <a:pt x="81" y="106"/>
                    </a:lnTo>
                    <a:lnTo>
                      <a:pt x="68" y="119"/>
                    </a:lnTo>
                    <a:lnTo>
                      <a:pt x="65" y="116"/>
                    </a:lnTo>
                    <a:lnTo>
                      <a:pt x="78" y="103"/>
                    </a:lnTo>
                    <a:close/>
                    <a:moveTo>
                      <a:pt x="81" y="106"/>
                    </a:moveTo>
                    <a:lnTo>
                      <a:pt x="81" y="106"/>
                    </a:lnTo>
                    <a:lnTo>
                      <a:pt x="75" y="113"/>
                    </a:lnTo>
                    <a:lnTo>
                      <a:pt x="81" y="106"/>
                    </a:lnTo>
                    <a:close/>
                    <a:moveTo>
                      <a:pt x="81" y="106"/>
                    </a:moveTo>
                    <a:lnTo>
                      <a:pt x="85" y="109"/>
                    </a:lnTo>
                    <a:lnTo>
                      <a:pt x="72" y="123"/>
                    </a:lnTo>
                    <a:lnTo>
                      <a:pt x="68" y="119"/>
                    </a:lnTo>
                    <a:lnTo>
                      <a:pt x="81" y="106"/>
                    </a:lnTo>
                    <a:close/>
                    <a:moveTo>
                      <a:pt x="85" y="109"/>
                    </a:moveTo>
                    <a:lnTo>
                      <a:pt x="87" y="112"/>
                    </a:lnTo>
                    <a:lnTo>
                      <a:pt x="87" y="116"/>
                    </a:lnTo>
                    <a:lnTo>
                      <a:pt x="78" y="116"/>
                    </a:lnTo>
                    <a:lnTo>
                      <a:pt x="85" y="109"/>
                    </a:lnTo>
                    <a:close/>
                    <a:moveTo>
                      <a:pt x="87" y="116"/>
                    </a:moveTo>
                    <a:lnTo>
                      <a:pt x="87" y="119"/>
                    </a:lnTo>
                    <a:lnTo>
                      <a:pt x="68" y="119"/>
                    </a:lnTo>
                    <a:lnTo>
                      <a:pt x="68" y="116"/>
                    </a:lnTo>
                    <a:lnTo>
                      <a:pt x="87" y="11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2" name="Freeform 1965">
                <a:extLst>
                  <a:ext uri="{FF2B5EF4-FFF2-40B4-BE49-F238E27FC236}">
                    <a16:creationId xmlns:a16="http://schemas.microsoft.com/office/drawing/2014/main" id="{B7FC36B2-45E3-422A-B190-876ACF3FA4D0}"/>
                  </a:ext>
                </a:extLst>
              </p:cNvPr>
              <p:cNvSpPr>
                <a:spLocks noEditPoints="1"/>
              </p:cNvSpPr>
              <p:nvPr/>
            </p:nvSpPr>
            <p:spPr bwMode="auto">
              <a:xfrm>
                <a:off x="2961" y="2705"/>
                <a:ext cx="24" cy="28"/>
              </a:xfrm>
              <a:custGeom>
                <a:avLst/>
                <a:gdLst>
                  <a:gd name="T0" fmla="*/ 5 w 96"/>
                  <a:gd name="T1" fmla="*/ 7 h 113"/>
                  <a:gd name="T2" fmla="*/ 6 w 96"/>
                  <a:gd name="T3" fmla="*/ 6 h 113"/>
                  <a:gd name="T4" fmla="*/ 5 w 96"/>
                  <a:gd name="T5" fmla="*/ 7 h 113"/>
                  <a:gd name="T6" fmla="*/ 5 w 96"/>
                  <a:gd name="T7" fmla="*/ 6 h 113"/>
                  <a:gd name="T8" fmla="*/ 5 w 96"/>
                  <a:gd name="T9" fmla="*/ 7 h 113"/>
                  <a:gd name="T10" fmla="*/ 4 w 96"/>
                  <a:gd name="T11" fmla="*/ 6 h 113"/>
                  <a:gd name="T12" fmla="*/ 6 w 96"/>
                  <a:gd name="T13" fmla="*/ 6 h 113"/>
                  <a:gd name="T14" fmla="*/ 5 w 96"/>
                  <a:gd name="T15" fmla="*/ 5 h 113"/>
                  <a:gd name="T16" fmla="*/ 5 w 96"/>
                  <a:gd name="T17" fmla="*/ 5 h 113"/>
                  <a:gd name="T18" fmla="*/ 5 w 96"/>
                  <a:gd name="T19" fmla="*/ 5 h 113"/>
                  <a:gd name="T20" fmla="*/ 4 w 96"/>
                  <a:gd name="T21" fmla="*/ 5 h 113"/>
                  <a:gd name="T22" fmla="*/ 5 w 96"/>
                  <a:gd name="T23" fmla="*/ 5 h 113"/>
                  <a:gd name="T24" fmla="*/ 5 w 96"/>
                  <a:gd name="T25" fmla="*/ 4 h 113"/>
                  <a:gd name="T26" fmla="*/ 5 w 96"/>
                  <a:gd name="T27" fmla="*/ 4 h 113"/>
                  <a:gd name="T28" fmla="*/ 5 w 96"/>
                  <a:gd name="T29" fmla="*/ 4 h 113"/>
                  <a:gd name="T30" fmla="*/ 3 w 96"/>
                  <a:gd name="T31" fmla="*/ 5 h 113"/>
                  <a:gd name="T32" fmla="*/ 5 w 96"/>
                  <a:gd name="T33" fmla="*/ 4 h 113"/>
                  <a:gd name="T34" fmla="*/ 3 w 96"/>
                  <a:gd name="T35" fmla="*/ 5 h 113"/>
                  <a:gd name="T36" fmla="*/ 3 w 96"/>
                  <a:gd name="T37" fmla="*/ 5 h 113"/>
                  <a:gd name="T38" fmla="*/ 3 w 96"/>
                  <a:gd name="T39" fmla="*/ 5 h 113"/>
                  <a:gd name="T40" fmla="*/ 3 w 96"/>
                  <a:gd name="T41" fmla="*/ 4 h 113"/>
                  <a:gd name="T42" fmla="*/ 4 w 96"/>
                  <a:gd name="T43" fmla="*/ 4 h 113"/>
                  <a:gd name="T44" fmla="*/ 4 w 96"/>
                  <a:gd name="T45" fmla="*/ 3 h 113"/>
                  <a:gd name="T46" fmla="*/ 4 w 96"/>
                  <a:gd name="T47" fmla="*/ 3 h 113"/>
                  <a:gd name="T48" fmla="*/ 4 w 96"/>
                  <a:gd name="T49" fmla="*/ 3 h 113"/>
                  <a:gd name="T50" fmla="*/ 2 w 96"/>
                  <a:gd name="T51" fmla="*/ 3 h 113"/>
                  <a:gd name="T52" fmla="*/ 4 w 96"/>
                  <a:gd name="T53" fmla="*/ 3 h 113"/>
                  <a:gd name="T54" fmla="*/ 2 w 96"/>
                  <a:gd name="T55" fmla="*/ 3 h 113"/>
                  <a:gd name="T56" fmla="*/ 3 w 96"/>
                  <a:gd name="T57" fmla="*/ 2 h 113"/>
                  <a:gd name="T58" fmla="*/ 2 w 96"/>
                  <a:gd name="T59" fmla="*/ 3 h 113"/>
                  <a:gd name="T60" fmla="*/ 2 w 96"/>
                  <a:gd name="T61" fmla="*/ 1 h 113"/>
                  <a:gd name="T62" fmla="*/ 2 w 96"/>
                  <a:gd name="T63" fmla="*/ 2 h 113"/>
                  <a:gd name="T64" fmla="*/ 2 w 96"/>
                  <a:gd name="T65" fmla="*/ 2 h 113"/>
                  <a:gd name="T66" fmla="*/ 2 w 96"/>
                  <a:gd name="T67" fmla="*/ 1 h 113"/>
                  <a:gd name="T68" fmla="*/ 2 w 96"/>
                  <a:gd name="T69" fmla="*/ 2 h 113"/>
                  <a:gd name="T70" fmla="*/ 1 w 96"/>
                  <a:gd name="T71" fmla="*/ 2 h 113"/>
                  <a:gd name="T72" fmla="*/ 1 w 96"/>
                  <a:gd name="T73" fmla="*/ 1 h 113"/>
                  <a:gd name="T74" fmla="*/ 1 w 96"/>
                  <a:gd name="T75" fmla="*/ 2 h 113"/>
                  <a:gd name="T76" fmla="*/ 2 w 96"/>
                  <a:gd name="T77" fmla="*/ 0 h 113"/>
                  <a:gd name="T78" fmla="*/ 1 w 96"/>
                  <a:gd name="T79" fmla="*/ 2 h 113"/>
                  <a:gd name="T80" fmla="*/ 2 w 96"/>
                  <a:gd name="T81" fmla="*/ 0 h 113"/>
                  <a:gd name="T82" fmla="*/ 1 w 96"/>
                  <a:gd name="T83" fmla="*/ 1 h 113"/>
                  <a:gd name="T84" fmla="*/ 1 w 96"/>
                  <a:gd name="T85" fmla="*/ 1 h 113"/>
                  <a:gd name="T86" fmla="*/ 1 w 96"/>
                  <a:gd name="T87" fmla="*/ 0 h 113"/>
                  <a:gd name="T88" fmla="*/ 1 w 96"/>
                  <a:gd name="T89" fmla="*/ 1 h 1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6"/>
                  <a:gd name="T136" fmla="*/ 0 h 113"/>
                  <a:gd name="T137" fmla="*/ 96 w 96"/>
                  <a:gd name="T138" fmla="*/ 113 h 1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6" h="113">
                    <a:moveTo>
                      <a:pt x="86" y="113"/>
                    </a:moveTo>
                    <a:lnTo>
                      <a:pt x="76" y="108"/>
                    </a:lnTo>
                    <a:lnTo>
                      <a:pt x="87" y="91"/>
                    </a:lnTo>
                    <a:lnTo>
                      <a:pt x="96" y="98"/>
                    </a:lnTo>
                    <a:lnTo>
                      <a:pt x="86" y="113"/>
                    </a:lnTo>
                    <a:close/>
                    <a:moveTo>
                      <a:pt x="76" y="108"/>
                    </a:moveTo>
                    <a:lnTo>
                      <a:pt x="75" y="107"/>
                    </a:lnTo>
                    <a:lnTo>
                      <a:pt x="74" y="105"/>
                    </a:lnTo>
                    <a:lnTo>
                      <a:pt x="82" y="99"/>
                    </a:lnTo>
                    <a:lnTo>
                      <a:pt x="76" y="108"/>
                    </a:lnTo>
                    <a:close/>
                    <a:moveTo>
                      <a:pt x="74" y="105"/>
                    </a:moveTo>
                    <a:lnTo>
                      <a:pt x="67" y="96"/>
                    </a:lnTo>
                    <a:lnTo>
                      <a:pt x="83" y="85"/>
                    </a:lnTo>
                    <a:lnTo>
                      <a:pt x="89" y="95"/>
                    </a:lnTo>
                    <a:lnTo>
                      <a:pt x="74" y="105"/>
                    </a:lnTo>
                    <a:close/>
                    <a:moveTo>
                      <a:pt x="82" y="84"/>
                    </a:moveTo>
                    <a:lnTo>
                      <a:pt x="83" y="84"/>
                    </a:lnTo>
                    <a:lnTo>
                      <a:pt x="83" y="85"/>
                    </a:lnTo>
                    <a:lnTo>
                      <a:pt x="75" y="90"/>
                    </a:lnTo>
                    <a:lnTo>
                      <a:pt x="82" y="84"/>
                    </a:lnTo>
                    <a:close/>
                    <a:moveTo>
                      <a:pt x="68" y="97"/>
                    </a:moveTo>
                    <a:lnTo>
                      <a:pt x="58" y="87"/>
                    </a:lnTo>
                    <a:lnTo>
                      <a:pt x="73" y="74"/>
                    </a:lnTo>
                    <a:lnTo>
                      <a:pt x="82" y="84"/>
                    </a:lnTo>
                    <a:lnTo>
                      <a:pt x="68" y="97"/>
                    </a:lnTo>
                    <a:close/>
                    <a:moveTo>
                      <a:pt x="73" y="74"/>
                    </a:moveTo>
                    <a:lnTo>
                      <a:pt x="73" y="74"/>
                    </a:lnTo>
                    <a:lnTo>
                      <a:pt x="66" y="80"/>
                    </a:lnTo>
                    <a:lnTo>
                      <a:pt x="73" y="74"/>
                    </a:lnTo>
                    <a:close/>
                    <a:moveTo>
                      <a:pt x="58" y="87"/>
                    </a:moveTo>
                    <a:lnTo>
                      <a:pt x="50" y="78"/>
                    </a:lnTo>
                    <a:lnTo>
                      <a:pt x="63" y="64"/>
                    </a:lnTo>
                    <a:lnTo>
                      <a:pt x="73" y="74"/>
                    </a:lnTo>
                    <a:lnTo>
                      <a:pt x="58" y="87"/>
                    </a:lnTo>
                    <a:close/>
                    <a:moveTo>
                      <a:pt x="50" y="78"/>
                    </a:moveTo>
                    <a:lnTo>
                      <a:pt x="48" y="77"/>
                    </a:lnTo>
                    <a:lnTo>
                      <a:pt x="47" y="75"/>
                    </a:lnTo>
                    <a:lnTo>
                      <a:pt x="56" y="72"/>
                    </a:lnTo>
                    <a:lnTo>
                      <a:pt x="50" y="78"/>
                    </a:lnTo>
                    <a:close/>
                    <a:moveTo>
                      <a:pt x="47" y="75"/>
                    </a:moveTo>
                    <a:lnTo>
                      <a:pt x="41" y="63"/>
                    </a:lnTo>
                    <a:lnTo>
                      <a:pt x="58" y="54"/>
                    </a:lnTo>
                    <a:lnTo>
                      <a:pt x="65" y="67"/>
                    </a:lnTo>
                    <a:lnTo>
                      <a:pt x="47" y="75"/>
                    </a:lnTo>
                    <a:close/>
                    <a:moveTo>
                      <a:pt x="57" y="53"/>
                    </a:moveTo>
                    <a:lnTo>
                      <a:pt x="58" y="54"/>
                    </a:lnTo>
                    <a:lnTo>
                      <a:pt x="50" y="58"/>
                    </a:lnTo>
                    <a:lnTo>
                      <a:pt x="57" y="53"/>
                    </a:lnTo>
                    <a:close/>
                    <a:moveTo>
                      <a:pt x="42" y="64"/>
                    </a:moveTo>
                    <a:lnTo>
                      <a:pt x="33" y="52"/>
                    </a:lnTo>
                    <a:lnTo>
                      <a:pt x="47" y="40"/>
                    </a:lnTo>
                    <a:lnTo>
                      <a:pt x="57" y="53"/>
                    </a:lnTo>
                    <a:lnTo>
                      <a:pt x="42" y="64"/>
                    </a:lnTo>
                    <a:close/>
                    <a:moveTo>
                      <a:pt x="33" y="52"/>
                    </a:moveTo>
                    <a:lnTo>
                      <a:pt x="23" y="38"/>
                    </a:lnTo>
                    <a:lnTo>
                      <a:pt x="39" y="27"/>
                    </a:lnTo>
                    <a:lnTo>
                      <a:pt x="47" y="40"/>
                    </a:lnTo>
                    <a:lnTo>
                      <a:pt x="33" y="52"/>
                    </a:lnTo>
                    <a:close/>
                    <a:moveTo>
                      <a:pt x="37" y="26"/>
                    </a:moveTo>
                    <a:lnTo>
                      <a:pt x="37" y="26"/>
                    </a:lnTo>
                    <a:lnTo>
                      <a:pt x="39" y="27"/>
                    </a:lnTo>
                    <a:lnTo>
                      <a:pt x="31" y="33"/>
                    </a:lnTo>
                    <a:lnTo>
                      <a:pt x="37" y="26"/>
                    </a:lnTo>
                    <a:close/>
                    <a:moveTo>
                      <a:pt x="24" y="40"/>
                    </a:moveTo>
                    <a:lnTo>
                      <a:pt x="14" y="30"/>
                    </a:lnTo>
                    <a:lnTo>
                      <a:pt x="27" y="16"/>
                    </a:lnTo>
                    <a:lnTo>
                      <a:pt x="37" y="26"/>
                    </a:lnTo>
                    <a:lnTo>
                      <a:pt x="24" y="40"/>
                    </a:lnTo>
                    <a:close/>
                    <a:moveTo>
                      <a:pt x="14" y="30"/>
                    </a:moveTo>
                    <a:lnTo>
                      <a:pt x="13" y="30"/>
                    </a:lnTo>
                    <a:lnTo>
                      <a:pt x="13" y="29"/>
                    </a:lnTo>
                    <a:lnTo>
                      <a:pt x="21" y="23"/>
                    </a:lnTo>
                    <a:lnTo>
                      <a:pt x="14" y="30"/>
                    </a:lnTo>
                    <a:close/>
                    <a:moveTo>
                      <a:pt x="13" y="29"/>
                    </a:moveTo>
                    <a:lnTo>
                      <a:pt x="7" y="19"/>
                    </a:lnTo>
                    <a:lnTo>
                      <a:pt x="23" y="9"/>
                    </a:lnTo>
                    <a:lnTo>
                      <a:pt x="29" y="19"/>
                    </a:lnTo>
                    <a:lnTo>
                      <a:pt x="13" y="29"/>
                    </a:lnTo>
                    <a:close/>
                    <a:moveTo>
                      <a:pt x="20" y="5"/>
                    </a:moveTo>
                    <a:lnTo>
                      <a:pt x="22" y="6"/>
                    </a:lnTo>
                    <a:lnTo>
                      <a:pt x="23" y="9"/>
                    </a:lnTo>
                    <a:lnTo>
                      <a:pt x="14" y="14"/>
                    </a:lnTo>
                    <a:lnTo>
                      <a:pt x="20" y="5"/>
                    </a:lnTo>
                    <a:close/>
                    <a:moveTo>
                      <a:pt x="10" y="22"/>
                    </a:moveTo>
                    <a:lnTo>
                      <a:pt x="0" y="15"/>
                    </a:lnTo>
                    <a:lnTo>
                      <a:pt x="11" y="0"/>
                    </a:lnTo>
                    <a:lnTo>
                      <a:pt x="20" y="5"/>
                    </a:lnTo>
                    <a:lnTo>
                      <a:pt x="10" y="22"/>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3" name="Freeform 1966">
                <a:extLst>
                  <a:ext uri="{FF2B5EF4-FFF2-40B4-BE49-F238E27FC236}">
                    <a16:creationId xmlns:a16="http://schemas.microsoft.com/office/drawing/2014/main" id="{D4494342-8822-497B-8C97-0A2E79878715}"/>
                  </a:ext>
                </a:extLst>
              </p:cNvPr>
              <p:cNvSpPr>
                <a:spLocks/>
              </p:cNvSpPr>
              <p:nvPr/>
            </p:nvSpPr>
            <p:spPr bwMode="auto">
              <a:xfrm>
                <a:off x="2969" y="2740"/>
                <a:ext cx="12" cy="13"/>
              </a:xfrm>
              <a:custGeom>
                <a:avLst/>
                <a:gdLst>
                  <a:gd name="T0" fmla="*/ 1 w 47"/>
                  <a:gd name="T1" fmla="*/ 0 h 55"/>
                  <a:gd name="T2" fmla="*/ 3 w 47"/>
                  <a:gd name="T3" fmla="*/ 2 h 55"/>
                  <a:gd name="T4" fmla="*/ 2 w 47"/>
                  <a:gd name="T5" fmla="*/ 3 h 55"/>
                  <a:gd name="T6" fmla="*/ 0 w 47"/>
                  <a:gd name="T7" fmla="*/ 1 h 55"/>
                  <a:gd name="T8" fmla="*/ 1 w 47"/>
                  <a:gd name="T9" fmla="*/ 0 h 55"/>
                  <a:gd name="T10" fmla="*/ 0 60000 65536"/>
                  <a:gd name="T11" fmla="*/ 0 60000 65536"/>
                  <a:gd name="T12" fmla="*/ 0 60000 65536"/>
                  <a:gd name="T13" fmla="*/ 0 60000 65536"/>
                  <a:gd name="T14" fmla="*/ 0 60000 65536"/>
                  <a:gd name="T15" fmla="*/ 0 w 47"/>
                  <a:gd name="T16" fmla="*/ 0 h 55"/>
                  <a:gd name="T17" fmla="*/ 47 w 47"/>
                  <a:gd name="T18" fmla="*/ 55 h 55"/>
                </a:gdLst>
                <a:ahLst/>
                <a:cxnLst>
                  <a:cxn ang="T10">
                    <a:pos x="T0" y="T1"/>
                  </a:cxn>
                  <a:cxn ang="T11">
                    <a:pos x="T2" y="T3"/>
                  </a:cxn>
                  <a:cxn ang="T12">
                    <a:pos x="T4" y="T5"/>
                  </a:cxn>
                  <a:cxn ang="T13">
                    <a:pos x="T6" y="T7"/>
                  </a:cxn>
                  <a:cxn ang="T14">
                    <a:pos x="T8" y="T9"/>
                  </a:cxn>
                </a:cxnLst>
                <a:rect l="T15" t="T16" r="T17" b="T18"/>
                <a:pathLst>
                  <a:path w="47" h="55">
                    <a:moveTo>
                      <a:pt x="15" y="0"/>
                    </a:moveTo>
                    <a:lnTo>
                      <a:pt x="47" y="44"/>
                    </a:lnTo>
                    <a:lnTo>
                      <a:pt x="32" y="55"/>
                    </a:lnTo>
                    <a:lnTo>
                      <a:pt x="0" y="11"/>
                    </a:lnTo>
                    <a:lnTo>
                      <a:pt x="15" y="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4" name="Freeform 1967">
                <a:extLst>
                  <a:ext uri="{FF2B5EF4-FFF2-40B4-BE49-F238E27FC236}">
                    <a16:creationId xmlns:a16="http://schemas.microsoft.com/office/drawing/2014/main" id="{2413766D-C334-432A-9943-EA0D6A0BC1E7}"/>
                  </a:ext>
                </a:extLst>
              </p:cNvPr>
              <p:cNvSpPr>
                <a:spLocks noEditPoints="1"/>
              </p:cNvSpPr>
              <p:nvPr/>
            </p:nvSpPr>
            <p:spPr bwMode="auto">
              <a:xfrm>
                <a:off x="2492" y="3093"/>
                <a:ext cx="30" cy="36"/>
              </a:xfrm>
              <a:custGeom>
                <a:avLst/>
                <a:gdLst>
                  <a:gd name="T0" fmla="*/ 1 w 120"/>
                  <a:gd name="T1" fmla="*/ 7 h 142"/>
                  <a:gd name="T2" fmla="*/ 1 w 120"/>
                  <a:gd name="T3" fmla="*/ 9 h 142"/>
                  <a:gd name="T4" fmla="*/ 2 w 120"/>
                  <a:gd name="T5" fmla="*/ 8 h 142"/>
                  <a:gd name="T6" fmla="*/ 2 w 120"/>
                  <a:gd name="T7" fmla="*/ 8 h 142"/>
                  <a:gd name="T8" fmla="*/ 2 w 120"/>
                  <a:gd name="T9" fmla="*/ 8 h 142"/>
                  <a:gd name="T10" fmla="*/ 2 w 120"/>
                  <a:gd name="T11" fmla="*/ 7 h 142"/>
                  <a:gd name="T12" fmla="*/ 2 w 120"/>
                  <a:gd name="T13" fmla="*/ 8 h 142"/>
                  <a:gd name="T14" fmla="*/ 2 w 120"/>
                  <a:gd name="T15" fmla="*/ 7 h 142"/>
                  <a:gd name="T16" fmla="*/ 2 w 120"/>
                  <a:gd name="T17" fmla="*/ 7 h 142"/>
                  <a:gd name="T18" fmla="*/ 2 w 120"/>
                  <a:gd name="T19" fmla="*/ 7 h 142"/>
                  <a:gd name="T20" fmla="*/ 2 w 120"/>
                  <a:gd name="T21" fmla="*/ 6 h 142"/>
                  <a:gd name="T22" fmla="*/ 2 w 120"/>
                  <a:gd name="T23" fmla="*/ 7 h 142"/>
                  <a:gd name="T24" fmla="*/ 3 w 120"/>
                  <a:gd name="T25" fmla="*/ 7 h 142"/>
                  <a:gd name="T26" fmla="*/ 3 w 120"/>
                  <a:gd name="T27" fmla="*/ 7 h 142"/>
                  <a:gd name="T28" fmla="*/ 3 w 120"/>
                  <a:gd name="T29" fmla="*/ 7 h 142"/>
                  <a:gd name="T30" fmla="*/ 3 w 120"/>
                  <a:gd name="T31" fmla="*/ 5 h 142"/>
                  <a:gd name="T32" fmla="*/ 3 w 120"/>
                  <a:gd name="T33" fmla="*/ 7 h 142"/>
                  <a:gd name="T34" fmla="*/ 3 w 120"/>
                  <a:gd name="T35" fmla="*/ 5 h 142"/>
                  <a:gd name="T36" fmla="*/ 4 w 120"/>
                  <a:gd name="T37" fmla="*/ 5 h 142"/>
                  <a:gd name="T38" fmla="*/ 3 w 120"/>
                  <a:gd name="T39" fmla="*/ 5 h 142"/>
                  <a:gd name="T40" fmla="*/ 4 w 120"/>
                  <a:gd name="T41" fmla="*/ 4 h 142"/>
                  <a:gd name="T42" fmla="*/ 4 w 120"/>
                  <a:gd name="T43" fmla="*/ 4 h 142"/>
                  <a:gd name="T44" fmla="*/ 4 w 120"/>
                  <a:gd name="T45" fmla="*/ 4 h 142"/>
                  <a:gd name="T46" fmla="*/ 5 w 120"/>
                  <a:gd name="T47" fmla="*/ 4 h 142"/>
                  <a:gd name="T48" fmla="*/ 4 w 120"/>
                  <a:gd name="T49" fmla="*/ 4 h 142"/>
                  <a:gd name="T50" fmla="*/ 5 w 120"/>
                  <a:gd name="T51" fmla="*/ 4 h 142"/>
                  <a:gd name="T52" fmla="*/ 5 w 120"/>
                  <a:gd name="T53" fmla="*/ 4 h 142"/>
                  <a:gd name="T54" fmla="*/ 4 w 120"/>
                  <a:gd name="T55" fmla="*/ 3 h 142"/>
                  <a:gd name="T56" fmla="*/ 6 w 120"/>
                  <a:gd name="T57" fmla="*/ 3 h 142"/>
                  <a:gd name="T58" fmla="*/ 4 w 120"/>
                  <a:gd name="T59" fmla="*/ 3 h 142"/>
                  <a:gd name="T60" fmla="*/ 5 w 120"/>
                  <a:gd name="T61" fmla="*/ 2 h 142"/>
                  <a:gd name="T62" fmla="*/ 6 w 120"/>
                  <a:gd name="T63" fmla="*/ 3 h 142"/>
                  <a:gd name="T64" fmla="*/ 5 w 120"/>
                  <a:gd name="T65" fmla="*/ 2 h 142"/>
                  <a:gd name="T66" fmla="*/ 5 w 120"/>
                  <a:gd name="T67" fmla="*/ 2 h 142"/>
                  <a:gd name="T68" fmla="*/ 5 w 120"/>
                  <a:gd name="T69" fmla="*/ 2 h 142"/>
                  <a:gd name="T70" fmla="*/ 6 w 120"/>
                  <a:gd name="T71" fmla="*/ 1 h 142"/>
                  <a:gd name="T72" fmla="*/ 6 w 120"/>
                  <a:gd name="T73" fmla="*/ 3 h 142"/>
                  <a:gd name="T74" fmla="*/ 7 w 120"/>
                  <a:gd name="T75" fmla="*/ 2 h 142"/>
                  <a:gd name="T76" fmla="*/ 7 w 120"/>
                  <a:gd name="T77" fmla="*/ 2 h 142"/>
                  <a:gd name="T78" fmla="*/ 7 w 120"/>
                  <a:gd name="T79" fmla="*/ 2 h 142"/>
                  <a:gd name="T80" fmla="*/ 7 w 120"/>
                  <a:gd name="T81" fmla="*/ 0 h 142"/>
                  <a:gd name="T82" fmla="*/ 7 w 120"/>
                  <a:gd name="T83" fmla="*/ 2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20"/>
                  <a:gd name="T127" fmla="*/ 0 h 142"/>
                  <a:gd name="T128" fmla="*/ 120 w 120"/>
                  <a:gd name="T129" fmla="*/ 142 h 1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20" h="142">
                    <a:moveTo>
                      <a:pt x="0" y="129"/>
                    </a:moveTo>
                    <a:lnTo>
                      <a:pt x="13" y="114"/>
                    </a:lnTo>
                    <a:lnTo>
                      <a:pt x="27" y="126"/>
                    </a:lnTo>
                    <a:lnTo>
                      <a:pt x="15" y="142"/>
                    </a:lnTo>
                    <a:lnTo>
                      <a:pt x="0" y="129"/>
                    </a:lnTo>
                    <a:close/>
                    <a:moveTo>
                      <a:pt x="27" y="126"/>
                    </a:moveTo>
                    <a:lnTo>
                      <a:pt x="26" y="127"/>
                    </a:lnTo>
                    <a:lnTo>
                      <a:pt x="27" y="126"/>
                    </a:lnTo>
                    <a:lnTo>
                      <a:pt x="20" y="120"/>
                    </a:lnTo>
                    <a:lnTo>
                      <a:pt x="27" y="126"/>
                    </a:lnTo>
                    <a:close/>
                    <a:moveTo>
                      <a:pt x="12" y="114"/>
                    </a:moveTo>
                    <a:lnTo>
                      <a:pt x="22" y="102"/>
                    </a:lnTo>
                    <a:lnTo>
                      <a:pt x="37" y="113"/>
                    </a:lnTo>
                    <a:lnTo>
                      <a:pt x="27" y="126"/>
                    </a:lnTo>
                    <a:lnTo>
                      <a:pt x="12" y="114"/>
                    </a:lnTo>
                    <a:close/>
                    <a:moveTo>
                      <a:pt x="22" y="102"/>
                    </a:moveTo>
                    <a:lnTo>
                      <a:pt x="23" y="101"/>
                    </a:lnTo>
                    <a:lnTo>
                      <a:pt x="29" y="107"/>
                    </a:lnTo>
                    <a:lnTo>
                      <a:pt x="22" y="102"/>
                    </a:lnTo>
                    <a:close/>
                    <a:moveTo>
                      <a:pt x="23" y="101"/>
                    </a:moveTo>
                    <a:lnTo>
                      <a:pt x="35" y="88"/>
                    </a:lnTo>
                    <a:lnTo>
                      <a:pt x="49" y="101"/>
                    </a:lnTo>
                    <a:lnTo>
                      <a:pt x="36" y="114"/>
                    </a:lnTo>
                    <a:lnTo>
                      <a:pt x="23" y="101"/>
                    </a:lnTo>
                    <a:close/>
                    <a:moveTo>
                      <a:pt x="49" y="101"/>
                    </a:moveTo>
                    <a:lnTo>
                      <a:pt x="49" y="101"/>
                    </a:lnTo>
                    <a:lnTo>
                      <a:pt x="43" y="94"/>
                    </a:lnTo>
                    <a:lnTo>
                      <a:pt x="49" y="101"/>
                    </a:lnTo>
                    <a:close/>
                    <a:moveTo>
                      <a:pt x="35" y="89"/>
                    </a:moveTo>
                    <a:lnTo>
                      <a:pt x="44" y="77"/>
                    </a:lnTo>
                    <a:lnTo>
                      <a:pt x="59" y="88"/>
                    </a:lnTo>
                    <a:lnTo>
                      <a:pt x="49" y="101"/>
                    </a:lnTo>
                    <a:lnTo>
                      <a:pt x="35" y="89"/>
                    </a:lnTo>
                    <a:close/>
                    <a:moveTo>
                      <a:pt x="44" y="77"/>
                    </a:moveTo>
                    <a:lnTo>
                      <a:pt x="54" y="63"/>
                    </a:lnTo>
                    <a:lnTo>
                      <a:pt x="69" y="74"/>
                    </a:lnTo>
                    <a:lnTo>
                      <a:pt x="59" y="88"/>
                    </a:lnTo>
                    <a:lnTo>
                      <a:pt x="44" y="77"/>
                    </a:lnTo>
                    <a:close/>
                    <a:moveTo>
                      <a:pt x="54" y="63"/>
                    </a:moveTo>
                    <a:lnTo>
                      <a:pt x="54" y="62"/>
                    </a:lnTo>
                    <a:lnTo>
                      <a:pt x="55" y="62"/>
                    </a:lnTo>
                    <a:lnTo>
                      <a:pt x="61" y="69"/>
                    </a:lnTo>
                    <a:lnTo>
                      <a:pt x="54" y="63"/>
                    </a:lnTo>
                    <a:close/>
                    <a:moveTo>
                      <a:pt x="55" y="62"/>
                    </a:moveTo>
                    <a:lnTo>
                      <a:pt x="64" y="53"/>
                    </a:lnTo>
                    <a:lnTo>
                      <a:pt x="78" y="67"/>
                    </a:lnTo>
                    <a:lnTo>
                      <a:pt x="68" y="75"/>
                    </a:lnTo>
                    <a:lnTo>
                      <a:pt x="55" y="62"/>
                    </a:lnTo>
                    <a:close/>
                    <a:moveTo>
                      <a:pt x="78" y="65"/>
                    </a:moveTo>
                    <a:lnTo>
                      <a:pt x="78" y="65"/>
                    </a:lnTo>
                    <a:lnTo>
                      <a:pt x="78" y="67"/>
                    </a:lnTo>
                    <a:lnTo>
                      <a:pt x="71" y="60"/>
                    </a:lnTo>
                    <a:lnTo>
                      <a:pt x="78" y="65"/>
                    </a:lnTo>
                    <a:close/>
                    <a:moveTo>
                      <a:pt x="64" y="53"/>
                    </a:moveTo>
                    <a:lnTo>
                      <a:pt x="72" y="41"/>
                    </a:lnTo>
                    <a:lnTo>
                      <a:pt x="88" y="52"/>
                    </a:lnTo>
                    <a:lnTo>
                      <a:pt x="78" y="65"/>
                    </a:lnTo>
                    <a:lnTo>
                      <a:pt x="64" y="53"/>
                    </a:lnTo>
                    <a:close/>
                    <a:moveTo>
                      <a:pt x="72" y="41"/>
                    </a:moveTo>
                    <a:lnTo>
                      <a:pt x="82" y="28"/>
                    </a:lnTo>
                    <a:lnTo>
                      <a:pt x="98" y="40"/>
                    </a:lnTo>
                    <a:lnTo>
                      <a:pt x="88" y="52"/>
                    </a:lnTo>
                    <a:lnTo>
                      <a:pt x="72" y="41"/>
                    </a:lnTo>
                    <a:close/>
                    <a:moveTo>
                      <a:pt x="82" y="28"/>
                    </a:moveTo>
                    <a:lnTo>
                      <a:pt x="82" y="28"/>
                    </a:lnTo>
                    <a:lnTo>
                      <a:pt x="83" y="27"/>
                    </a:lnTo>
                    <a:lnTo>
                      <a:pt x="90" y="35"/>
                    </a:lnTo>
                    <a:lnTo>
                      <a:pt x="82" y="28"/>
                    </a:lnTo>
                    <a:close/>
                    <a:moveTo>
                      <a:pt x="83" y="27"/>
                    </a:moveTo>
                    <a:lnTo>
                      <a:pt x="96" y="15"/>
                    </a:lnTo>
                    <a:lnTo>
                      <a:pt x="109" y="28"/>
                    </a:lnTo>
                    <a:lnTo>
                      <a:pt x="97" y="41"/>
                    </a:lnTo>
                    <a:lnTo>
                      <a:pt x="83" y="27"/>
                    </a:lnTo>
                    <a:close/>
                    <a:moveTo>
                      <a:pt x="111" y="26"/>
                    </a:moveTo>
                    <a:lnTo>
                      <a:pt x="110" y="27"/>
                    </a:lnTo>
                    <a:lnTo>
                      <a:pt x="109" y="28"/>
                    </a:lnTo>
                    <a:lnTo>
                      <a:pt x="102" y="21"/>
                    </a:lnTo>
                    <a:lnTo>
                      <a:pt x="111" y="26"/>
                    </a:lnTo>
                    <a:close/>
                    <a:moveTo>
                      <a:pt x="94" y="17"/>
                    </a:moveTo>
                    <a:lnTo>
                      <a:pt x="104" y="0"/>
                    </a:lnTo>
                    <a:lnTo>
                      <a:pt x="120" y="10"/>
                    </a:lnTo>
                    <a:lnTo>
                      <a:pt x="111" y="26"/>
                    </a:lnTo>
                    <a:lnTo>
                      <a:pt x="94" y="1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5" name="Freeform 1968">
                <a:extLst>
                  <a:ext uri="{FF2B5EF4-FFF2-40B4-BE49-F238E27FC236}">
                    <a16:creationId xmlns:a16="http://schemas.microsoft.com/office/drawing/2014/main" id="{1F53FF28-CB1A-4A4C-82D6-9AB392F60C44}"/>
                  </a:ext>
                </a:extLst>
              </p:cNvPr>
              <p:cNvSpPr>
                <a:spLocks noEditPoints="1"/>
              </p:cNvSpPr>
              <p:nvPr/>
            </p:nvSpPr>
            <p:spPr bwMode="auto">
              <a:xfrm>
                <a:off x="2531" y="3082"/>
                <a:ext cx="28" cy="45"/>
              </a:xfrm>
              <a:custGeom>
                <a:avLst/>
                <a:gdLst>
                  <a:gd name="T0" fmla="*/ 6 w 111"/>
                  <a:gd name="T1" fmla="*/ 2 h 180"/>
                  <a:gd name="T2" fmla="*/ 6 w 111"/>
                  <a:gd name="T3" fmla="*/ 0 h 180"/>
                  <a:gd name="T4" fmla="*/ 5 w 111"/>
                  <a:gd name="T5" fmla="*/ 1 h 180"/>
                  <a:gd name="T6" fmla="*/ 5 w 111"/>
                  <a:gd name="T7" fmla="*/ 1 h 180"/>
                  <a:gd name="T8" fmla="*/ 5 w 111"/>
                  <a:gd name="T9" fmla="*/ 1 h 180"/>
                  <a:gd name="T10" fmla="*/ 6 w 111"/>
                  <a:gd name="T11" fmla="*/ 3 h 180"/>
                  <a:gd name="T12" fmla="*/ 5 w 111"/>
                  <a:gd name="T13" fmla="*/ 1 h 180"/>
                  <a:gd name="T14" fmla="*/ 5 w 111"/>
                  <a:gd name="T15" fmla="*/ 2 h 180"/>
                  <a:gd name="T16" fmla="*/ 5 w 111"/>
                  <a:gd name="T17" fmla="*/ 2 h 180"/>
                  <a:gd name="T18" fmla="*/ 5 w 111"/>
                  <a:gd name="T19" fmla="*/ 2 h 180"/>
                  <a:gd name="T20" fmla="*/ 5 w 111"/>
                  <a:gd name="T21" fmla="*/ 4 h 180"/>
                  <a:gd name="T22" fmla="*/ 5 w 111"/>
                  <a:gd name="T23" fmla="*/ 2 h 180"/>
                  <a:gd name="T24" fmla="*/ 4 w 111"/>
                  <a:gd name="T25" fmla="*/ 3 h 180"/>
                  <a:gd name="T26" fmla="*/ 4 w 111"/>
                  <a:gd name="T27" fmla="*/ 3 h 180"/>
                  <a:gd name="T28" fmla="*/ 5 w 111"/>
                  <a:gd name="T29" fmla="*/ 4 h 180"/>
                  <a:gd name="T30" fmla="*/ 3 w 111"/>
                  <a:gd name="T31" fmla="*/ 5 h 180"/>
                  <a:gd name="T32" fmla="*/ 5 w 111"/>
                  <a:gd name="T33" fmla="*/ 4 h 180"/>
                  <a:gd name="T34" fmla="*/ 3 w 111"/>
                  <a:gd name="T35" fmla="*/ 5 h 180"/>
                  <a:gd name="T36" fmla="*/ 4 w 111"/>
                  <a:gd name="T37" fmla="*/ 5 h 180"/>
                  <a:gd name="T38" fmla="*/ 4 w 111"/>
                  <a:gd name="T39" fmla="*/ 5 h 180"/>
                  <a:gd name="T40" fmla="*/ 3 w 111"/>
                  <a:gd name="T41" fmla="*/ 6 h 180"/>
                  <a:gd name="T42" fmla="*/ 4 w 111"/>
                  <a:gd name="T43" fmla="*/ 5 h 180"/>
                  <a:gd name="T44" fmla="*/ 3 w 111"/>
                  <a:gd name="T45" fmla="*/ 6 h 180"/>
                  <a:gd name="T46" fmla="*/ 3 w 111"/>
                  <a:gd name="T47" fmla="*/ 6 h 180"/>
                  <a:gd name="T48" fmla="*/ 4 w 111"/>
                  <a:gd name="T49" fmla="*/ 6 h 180"/>
                  <a:gd name="T50" fmla="*/ 2 w 111"/>
                  <a:gd name="T51" fmla="*/ 7 h 180"/>
                  <a:gd name="T52" fmla="*/ 4 w 111"/>
                  <a:gd name="T53" fmla="*/ 6 h 180"/>
                  <a:gd name="T54" fmla="*/ 3 w 111"/>
                  <a:gd name="T55" fmla="*/ 7 h 180"/>
                  <a:gd name="T56" fmla="*/ 3 w 111"/>
                  <a:gd name="T57" fmla="*/ 7 h 180"/>
                  <a:gd name="T58" fmla="*/ 3 w 111"/>
                  <a:gd name="T59" fmla="*/ 7 h 180"/>
                  <a:gd name="T60" fmla="*/ 2 w 111"/>
                  <a:gd name="T61" fmla="*/ 8 h 180"/>
                  <a:gd name="T62" fmla="*/ 3 w 111"/>
                  <a:gd name="T63" fmla="*/ 7 h 180"/>
                  <a:gd name="T64" fmla="*/ 3 w 111"/>
                  <a:gd name="T65" fmla="*/ 9 h 180"/>
                  <a:gd name="T66" fmla="*/ 2 w 111"/>
                  <a:gd name="T67" fmla="*/ 9 h 180"/>
                  <a:gd name="T68" fmla="*/ 3 w 111"/>
                  <a:gd name="T69" fmla="*/ 9 h 180"/>
                  <a:gd name="T70" fmla="*/ 1 w 111"/>
                  <a:gd name="T71" fmla="*/ 9 h 180"/>
                  <a:gd name="T72" fmla="*/ 3 w 111"/>
                  <a:gd name="T73" fmla="*/ 9 h 180"/>
                  <a:gd name="T74" fmla="*/ 1 w 111"/>
                  <a:gd name="T75" fmla="*/ 9 h 180"/>
                  <a:gd name="T76" fmla="*/ 2 w 111"/>
                  <a:gd name="T77" fmla="*/ 10 h 180"/>
                  <a:gd name="T78" fmla="*/ 2 w 111"/>
                  <a:gd name="T79" fmla="*/ 10 h 180"/>
                  <a:gd name="T80" fmla="*/ 1 w 111"/>
                  <a:gd name="T81" fmla="*/ 10 h 180"/>
                  <a:gd name="T82" fmla="*/ 2 w 111"/>
                  <a:gd name="T83" fmla="*/ 10 h 180"/>
                  <a:gd name="T84" fmla="*/ 1 w 111"/>
                  <a:gd name="T85" fmla="*/ 11 h 180"/>
                  <a:gd name="T86" fmla="*/ 1 w 111"/>
                  <a:gd name="T87" fmla="*/ 10 h 1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1"/>
                  <a:gd name="T133" fmla="*/ 0 h 180"/>
                  <a:gd name="T134" fmla="*/ 111 w 111"/>
                  <a:gd name="T135" fmla="*/ 180 h 18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1" h="180">
                    <a:moveTo>
                      <a:pt x="111" y="13"/>
                    </a:moveTo>
                    <a:lnTo>
                      <a:pt x="98" y="27"/>
                    </a:lnTo>
                    <a:lnTo>
                      <a:pt x="85" y="13"/>
                    </a:lnTo>
                    <a:lnTo>
                      <a:pt x="97" y="0"/>
                    </a:lnTo>
                    <a:lnTo>
                      <a:pt x="111" y="13"/>
                    </a:lnTo>
                    <a:close/>
                    <a:moveTo>
                      <a:pt x="84" y="13"/>
                    </a:moveTo>
                    <a:lnTo>
                      <a:pt x="85" y="13"/>
                    </a:lnTo>
                    <a:lnTo>
                      <a:pt x="92" y="20"/>
                    </a:lnTo>
                    <a:lnTo>
                      <a:pt x="84" y="13"/>
                    </a:lnTo>
                    <a:close/>
                    <a:moveTo>
                      <a:pt x="99" y="25"/>
                    </a:moveTo>
                    <a:lnTo>
                      <a:pt x="86" y="42"/>
                    </a:lnTo>
                    <a:lnTo>
                      <a:pt x="72" y="30"/>
                    </a:lnTo>
                    <a:lnTo>
                      <a:pt x="84" y="13"/>
                    </a:lnTo>
                    <a:lnTo>
                      <a:pt x="99" y="25"/>
                    </a:lnTo>
                    <a:close/>
                    <a:moveTo>
                      <a:pt x="71" y="31"/>
                    </a:moveTo>
                    <a:lnTo>
                      <a:pt x="71" y="30"/>
                    </a:lnTo>
                    <a:lnTo>
                      <a:pt x="72" y="30"/>
                    </a:lnTo>
                    <a:lnTo>
                      <a:pt x="79" y="35"/>
                    </a:lnTo>
                    <a:lnTo>
                      <a:pt x="71" y="31"/>
                    </a:lnTo>
                    <a:close/>
                    <a:moveTo>
                      <a:pt x="87" y="41"/>
                    </a:moveTo>
                    <a:lnTo>
                      <a:pt x="77" y="56"/>
                    </a:lnTo>
                    <a:lnTo>
                      <a:pt x="61" y="46"/>
                    </a:lnTo>
                    <a:lnTo>
                      <a:pt x="71" y="31"/>
                    </a:lnTo>
                    <a:lnTo>
                      <a:pt x="87" y="41"/>
                    </a:lnTo>
                    <a:close/>
                    <a:moveTo>
                      <a:pt x="61" y="46"/>
                    </a:moveTo>
                    <a:lnTo>
                      <a:pt x="61" y="46"/>
                    </a:lnTo>
                    <a:lnTo>
                      <a:pt x="69" y="52"/>
                    </a:lnTo>
                    <a:lnTo>
                      <a:pt x="61" y="46"/>
                    </a:lnTo>
                    <a:close/>
                    <a:moveTo>
                      <a:pt x="77" y="56"/>
                    </a:moveTo>
                    <a:lnTo>
                      <a:pt x="65" y="78"/>
                    </a:lnTo>
                    <a:lnTo>
                      <a:pt x="49" y="70"/>
                    </a:lnTo>
                    <a:lnTo>
                      <a:pt x="61" y="46"/>
                    </a:lnTo>
                    <a:lnTo>
                      <a:pt x="77" y="56"/>
                    </a:lnTo>
                    <a:close/>
                    <a:moveTo>
                      <a:pt x="49" y="70"/>
                    </a:moveTo>
                    <a:lnTo>
                      <a:pt x="49" y="70"/>
                    </a:lnTo>
                    <a:lnTo>
                      <a:pt x="56" y="74"/>
                    </a:lnTo>
                    <a:lnTo>
                      <a:pt x="49" y="70"/>
                    </a:lnTo>
                    <a:close/>
                    <a:moveTo>
                      <a:pt x="65" y="78"/>
                    </a:moveTo>
                    <a:lnTo>
                      <a:pt x="55" y="97"/>
                    </a:lnTo>
                    <a:lnTo>
                      <a:pt x="39" y="88"/>
                    </a:lnTo>
                    <a:lnTo>
                      <a:pt x="49" y="70"/>
                    </a:lnTo>
                    <a:lnTo>
                      <a:pt x="65" y="78"/>
                    </a:lnTo>
                    <a:close/>
                    <a:moveTo>
                      <a:pt x="38" y="89"/>
                    </a:moveTo>
                    <a:lnTo>
                      <a:pt x="39" y="89"/>
                    </a:lnTo>
                    <a:lnTo>
                      <a:pt x="39" y="88"/>
                    </a:lnTo>
                    <a:lnTo>
                      <a:pt x="47" y="93"/>
                    </a:lnTo>
                    <a:lnTo>
                      <a:pt x="38" y="89"/>
                    </a:lnTo>
                    <a:close/>
                    <a:moveTo>
                      <a:pt x="56" y="96"/>
                    </a:moveTo>
                    <a:lnTo>
                      <a:pt x="50" y="115"/>
                    </a:lnTo>
                    <a:lnTo>
                      <a:pt x="32" y="109"/>
                    </a:lnTo>
                    <a:lnTo>
                      <a:pt x="38" y="89"/>
                    </a:lnTo>
                    <a:lnTo>
                      <a:pt x="56" y="96"/>
                    </a:lnTo>
                    <a:close/>
                    <a:moveTo>
                      <a:pt x="50" y="115"/>
                    </a:moveTo>
                    <a:lnTo>
                      <a:pt x="50" y="115"/>
                    </a:lnTo>
                    <a:lnTo>
                      <a:pt x="50" y="116"/>
                    </a:lnTo>
                    <a:lnTo>
                      <a:pt x="41" y="111"/>
                    </a:lnTo>
                    <a:lnTo>
                      <a:pt x="50" y="115"/>
                    </a:lnTo>
                    <a:close/>
                    <a:moveTo>
                      <a:pt x="50" y="116"/>
                    </a:moveTo>
                    <a:lnTo>
                      <a:pt x="40" y="138"/>
                    </a:lnTo>
                    <a:lnTo>
                      <a:pt x="22" y="130"/>
                    </a:lnTo>
                    <a:lnTo>
                      <a:pt x="32" y="108"/>
                    </a:lnTo>
                    <a:lnTo>
                      <a:pt x="50" y="116"/>
                    </a:lnTo>
                    <a:close/>
                    <a:moveTo>
                      <a:pt x="40" y="138"/>
                    </a:moveTo>
                    <a:lnTo>
                      <a:pt x="40" y="139"/>
                    </a:lnTo>
                    <a:lnTo>
                      <a:pt x="31" y="135"/>
                    </a:lnTo>
                    <a:lnTo>
                      <a:pt x="40" y="138"/>
                    </a:lnTo>
                    <a:close/>
                    <a:moveTo>
                      <a:pt x="40" y="139"/>
                    </a:moveTo>
                    <a:lnTo>
                      <a:pt x="30" y="154"/>
                    </a:lnTo>
                    <a:lnTo>
                      <a:pt x="13" y="146"/>
                    </a:lnTo>
                    <a:lnTo>
                      <a:pt x="23" y="129"/>
                    </a:lnTo>
                    <a:lnTo>
                      <a:pt x="40" y="139"/>
                    </a:lnTo>
                    <a:close/>
                    <a:moveTo>
                      <a:pt x="13" y="146"/>
                    </a:moveTo>
                    <a:lnTo>
                      <a:pt x="13" y="146"/>
                    </a:lnTo>
                    <a:lnTo>
                      <a:pt x="22" y="150"/>
                    </a:lnTo>
                    <a:lnTo>
                      <a:pt x="13" y="146"/>
                    </a:lnTo>
                    <a:close/>
                    <a:moveTo>
                      <a:pt x="30" y="154"/>
                    </a:moveTo>
                    <a:lnTo>
                      <a:pt x="24" y="167"/>
                    </a:lnTo>
                    <a:lnTo>
                      <a:pt x="7" y="159"/>
                    </a:lnTo>
                    <a:lnTo>
                      <a:pt x="13" y="146"/>
                    </a:lnTo>
                    <a:lnTo>
                      <a:pt x="30" y="154"/>
                    </a:lnTo>
                    <a:close/>
                    <a:moveTo>
                      <a:pt x="24" y="167"/>
                    </a:moveTo>
                    <a:lnTo>
                      <a:pt x="18" y="180"/>
                    </a:lnTo>
                    <a:lnTo>
                      <a:pt x="0" y="171"/>
                    </a:lnTo>
                    <a:lnTo>
                      <a:pt x="7" y="159"/>
                    </a:lnTo>
                    <a:lnTo>
                      <a:pt x="24" y="16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6" name="Freeform 1969">
                <a:extLst>
                  <a:ext uri="{FF2B5EF4-FFF2-40B4-BE49-F238E27FC236}">
                    <a16:creationId xmlns:a16="http://schemas.microsoft.com/office/drawing/2014/main" id="{71275127-E949-44AA-9E33-0EC0213F0E8D}"/>
                  </a:ext>
                </a:extLst>
              </p:cNvPr>
              <p:cNvSpPr>
                <a:spLocks noEditPoints="1"/>
              </p:cNvSpPr>
              <p:nvPr/>
            </p:nvSpPr>
            <p:spPr bwMode="auto">
              <a:xfrm>
                <a:off x="2529" y="3088"/>
                <a:ext cx="57" cy="83"/>
              </a:xfrm>
              <a:custGeom>
                <a:avLst/>
                <a:gdLst>
                  <a:gd name="T0" fmla="*/ 2 w 231"/>
                  <a:gd name="T1" fmla="*/ 18 h 333"/>
                  <a:gd name="T2" fmla="*/ 1 w 231"/>
                  <a:gd name="T3" fmla="*/ 21 h 333"/>
                  <a:gd name="T4" fmla="*/ 2 w 231"/>
                  <a:gd name="T5" fmla="*/ 19 h 333"/>
                  <a:gd name="T6" fmla="*/ 2 w 231"/>
                  <a:gd name="T7" fmla="*/ 19 h 333"/>
                  <a:gd name="T8" fmla="*/ 2 w 231"/>
                  <a:gd name="T9" fmla="*/ 19 h 333"/>
                  <a:gd name="T10" fmla="*/ 3 w 231"/>
                  <a:gd name="T11" fmla="*/ 17 h 333"/>
                  <a:gd name="T12" fmla="*/ 2 w 231"/>
                  <a:gd name="T13" fmla="*/ 19 h 333"/>
                  <a:gd name="T14" fmla="*/ 4 w 231"/>
                  <a:gd name="T15" fmla="*/ 18 h 333"/>
                  <a:gd name="T16" fmla="*/ 4 w 231"/>
                  <a:gd name="T17" fmla="*/ 18 h 333"/>
                  <a:gd name="T18" fmla="*/ 4 w 231"/>
                  <a:gd name="T19" fmla="*/ 18 h 333"/>
                  <a:gd name="T20" fmla="*/ 5 w 231"/>
                  <a:gd name="T21" fmla="*/ 15 h 333"/>
                  <a:gd name="T22" fmla="*/ 4 w 231"/>
                  <a:gd name="T23" fmla="*/ 18 h 333"/>
                  <a:gd name="T24" fmla="*/ 5 w 231"/>
                  <a:gd name="T25" fmla="*/ 16 h 333"/>
                  <a:gd name="T26" fmla="*/ 5 w 231"/>
                  <a:gd name="T27" fmla="*/ 16 h 333"/>
                  <a:gd name="T28" fmla="*/ 5 w 231"/>
                  <a:gd name="T29" fmla="*/ 16 h 333"/>
                  <a:gd name="T30" fmla="*/ 6 w 231"/>
                  <a:gd name="T31" fmla="*/ 13 h 333"/>
                  <a:gd name="T32" fmla="*/ 5 w 231"/>
                  <a:gd name="T33" fmla="*/ 16 h 333"/>
                  <a:gd name="T34" fmla="*/ 6 w 231"/>
                  <a:gd name="T35" fmla="*/ 13 h 333"/>
                  <a:gd name="T36" fmla="*/ 8 w 231"/>
                  <a:gd name="T37" fmla="*/ 12 h 333"/>
                  <a:gd name="T38" fmla="*/ 6 w 231"/>
                  <a:gd name="T39" fmla="*/ 13 h 333"/>
                  <a:gd name="T40" fmla="*/ 8 w 231"/>
                  <a:gd name="T41" fmla="*/ 12 h 333"/>
                  <a:gd name="T42" fmla="*/ 8 w 231"/>
                  <a:gd name="T43" fmla="*/ 12 h 333"/>
                  <a:gd name="T44" fmla="*/ 7 w 231"/>
                  <a:gd name="T45" fmla="*/ 11 h 333"/>
                  <a:gd name="T46" fmla="*/ 9 w 231"/>
                  <a:gd name="T47" fmla="*/ 10 h 333"/>
                  <a:gd name="T48" fmla="*/ 7 w 231"/>
                  <a:gd name="T49" fmla="*/ 11 h 333"/>
                  <a:gd name="T50" fmla="*/ 8 w 231"/>
                  <a:gd name="T51" fmla="*/ 9 h 333"/>
                  <a:gd name="T52" fmla="*/ 9 w 231"/>
                  <a:gd name="T53" fmla="*/ 9 h 333"/>
                  <a:gd name="T54" fmla="*/ 8 w 231"/>
                  <a:gd name="T55" fmla="*/ 9 h 333"/>
                  <a:gd name="T56" fmla="*/ 11 w 231"/>
                  <a:gd name="T57" fmla="*/ 7 h 333"/>
                  <a:gd name="T58" fmla="*/ 8 w 231"/>
                  <a:gd name="T59" fmla="*/ 9 h 333"/>
                  <a:gd name="T60" fmla="*/ 11 w 231"/>
                  <a:gd name="T61" fmla="*/ 7 h 333"/>
                  <a:gd name="T62" fmla="*/ 10 w 231"/>
                  <a:gd name="T63" fmla="*/ 7 h 333"/>
                  <a:gd name="T64" fmla="*/ 10 w 231"/>
                  <a:gd name="T65" fmla="*/ 7 h 333"/>
                  <a:gd name="T66" fmla="*/ 12 w 231"/>
                  <a:gd name="T67" fmla="*/ 5 h 333"/>
                  <a:gd name="T68" fmla="*/ 10 w 231"/>
                  <a:gd name="T69" fmla="*/ 7 h 333"/>
                  <a:gd name="T70" fmla="*/ 11 w 231"/>
                  <a:gd name="T71" fmla="*/ 4 h 333"/>
                  <a:gd name="T72" fmla="*/ 11 w 231"/>
                  <a:gd name="T73" fmla="*/ 4 h 333"/>
                  <a:gd name="T74" fmla="*/ 12 w 231"/>
                  <a:gd name="T75" fmla="*/ 2 h 333"/>
                  <a:gd name="T76" fmla="*/ 12 w 231"/>
                  <a:gd name="T77" fmla="*/ 5 h 333"/>
                  <a:gd name="T78" fmla="*/ 12 w 231"/>
                  <a:gd name="T79" fmla="*/ 2 h 333"/>
                  <a:gd name="T80" fmla="*/ 12 w 231"/>
                  <a:gd name="T81" fmla="*/ 2 h 333"/>
                  <a:gd name="T82" fmla="*/ 12 w 231"/>
                  <a:gd name="T83" fmla="*/ 2 h 333"/>
                  <a:gd name="T84" fmla="*/ 13 w 231"/>
                  <a:gd name="T85" fmla="*/ 0 h 333"/>
                  <a:gd name="T86" fmla="*/ 13 w 231"/>
                  <a:gd name="T87" fmla="*/ 3 h 3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1"/>
                  <a:gd name="T133" fmla="*/ 0 h 333"/>
                  <a:gd name="T134" fmla="*/ 231 w 231"/>
                  <a:gd name="T135" fmla="*/ 333 h 3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1" h="333">
                    <a:moveTo>
                      <a:pt x="0" y="319"/>
                    </a:moveTo>
                    <a:lnTo>
                      <a:pt x="29" y="297"/>
                    </a:lnTo>
                    <a:lnTo>
                      <a:pt x="41" y="311"/>
                    </a:lnTo>
                    <a:lnTo>
                      <a:pt x="12" y="333"/>
                    </a:lnTo>
                    <a:lnTo>
                      <a:pt x="0" y="319"/>
                    </a:lnTo>
                    <a:close/>
                    <a:moveTo>
                      <a:pt x="41" y="311"/>
                    </a:moveTo>
                    <a:lnTo>
                      <a:pt x="41" y="311"/>
                    </a:lnTo>
                    <a:lnTo>
                      <a:pt x="35" y="304"/>
                    </a:lnTo>
                    <a:lnTo>
                      <a:pt x="41" y="311"/>
                    </a:lnTo>
                    <a:close/>
                    <a:moveTo>
                      <a:pt x="29" y="297"/>
                    </a:moveTo>
                    <a:lnTo>
                      <a:pt x="54" y="275"/>
                    </a:lnTo>
                    <a:lnTo>
                      <a:pt x="66" y="289"/>
                    </a:lnTo>
                    <a:lnTo>
                      <a:pt x="41" y="311"/>
                    </a:lnTo>
                    <a:lnTo>
                      <a:pt x="29" y="297"/>
                    </a:lnTo>
                    <a:close/>
                    <a:moveTo>
                      <a:pt x="67" y="288"/>
                    </a:moveTo>
                    <a:lnTo>
                      <a:pt x="67" y="288"/>
                    </a:lnTo>
                    <a:lnTo>
                      <a:pt x="66" y="289"/>
                    </a:lnTo>
                    <a:lnTo>
                      <a:pt x="61" y="282"/>
                    </a:lnTo>
                    <a:lnTo>
                      <a:pt x="67" y="288"/>
                    </a:lnTo>
                    <a:close/>
                    <a:moveTo>
                      <a:pt x="53" y="276"/>
                    </a:moveTo>
                    <a:lnTo>
                      <a:pt x="75" y="247"/>
                    </a:lnTo>
                    <a:lnTo>
                      <a:pt x="91" y="260"/>
                    </a:lnTo>
                    <a:lnTo>
                      <a:pt x="67" y="288"/>
                    </a:lnTo>
                    <a:lnTo>
                      <a:pt x="53" y="276"/>
                    </a:lnTo>
                    <a:close/>
                    <a:moveTo>
                      <a:pt x="91" y="258"/>
                    </a:moveTo>
                    <a:lnTo>
                      <a:pt x="91" y="260"/>
                    </a:lnTo>
                    <a:lnTo>
                      <a:pt x="83" y="253"/>
                    </a:lnTo>
                    <a:lnTo>
                      <a:pt x="91" y="258"/>
                    </a:lnTo>
                    <a:close/>
                    <a:moveTo>
                      <a:pt x="75" y="247"/>
                    </a:moveTo>
                    <a:lnTo>
                      <a:pt x="97" y="217"/>
                    </a:lnTo>
                    <a:lnTo>
                      <a:pt x="113" y="226"/>
                    </a:lnTo>
                    <a:lnTo>
                      <a:pt x="91" y="258"/>
                    </a:lnTo>
                    <a:lnTo>
                      <a:pt x="75" y="247"/>
                    </a:lnTo>
                    <a:close/>
                    <a:moveTo>
                      <a:pt x="97" y="217"/>
                    </a:moveTo>
                    <a:lnTo>
                      <a:pt x="119" y="185"/>
                    </a:lnTo>
                    <a:lnTo>
                      <a:pt x="135" y="196"/>
                    </a:lnTo>
                    <a:lnTo>
                      <a:pt x="113" y="226"/>
                    </a:lnTo>
                    <a:lnTo>
                      <a:pt x="97" y="217"/>
                    </a:lnTo>
                    <a:close/>
                    <a:moveTo>
                      <a:pt x="136" y="193"/>
                    </a:moveTo>
                    <a:lnTo>
                      <a:pt x="136" y="194"/>
                    </a:lnTo>
                    <a:lnTo>
                      <a:pt x="135" y="196"/>
                    </a:lnTo>
                    <a:lnTo>
                      <a:pt x="127" y="190"/>
                    </a:lnTo>
                    <a:lnTo>
                      <a:pt x="136" y="193"/>
                    </a:lnTo>
                    <a:close/>
                    <a:moveTo>
                      <a:pt x="118" y="186"/>
                    </a:moveTo>
                    <a:lnTo>
                      <a:pt x="138" y="147"/>
                    </a:lnTo>
                    <a:lnTo>
                      <a:pt x="154" y="156"/>
                    </a:lnTo>
                    <a:lnTo>
                      <a:pt x="136" y="193"/>
                    </a:lnTo>
                    <a:lnTo>
                      <a:pt x="118" y="186"/>
                    </a:lnTo>
                    <a:close/>
                    <a:moveTo>
                      <a:pt x="138" y="147"/>
                    </a:moveTo>
                    <a:lnTo>
                      <a:pt x="138" y="147"/>
                    </a:lnTo>
                    <a:lnTo>
                      <a:pt x="138" y="146"/>
                    </a:lnTo>
                    <a:lnTo>
                      <a:pt x="146" y="151"/>
                    </a:lnTo>
                    <a:lnTo>
                      <a:pt x="138" y="147"/>
                    </a:lnTo>
                    <a:close/>
                    <a:moveTo>
                      <a:pt x="138" y="146"/>
                    </a:moveTo>
                    <a:lnTo>
                      <a:pt x="160" y="112"/>
                    </a:lnTo>
                    <a:lnTo>
                      <a:pt x="176" y="122"/>
                    </a:lnTo>
                    <a:lnTo>
                      <a:pt x="154" y="157"/>
                    </a:lnTo>
                    <a:lnTo>
                      <a:pt x="138" y="146"/>
                    </a:lnTo>
                    <a:close/>
                    <a:moveTo>
                      <a:pt x="178" y="121"/>
                    </a:moveTo>
                    <a:lnTo>
                      <a:pt x="176" y="121"/>
                    </a:lnTo>
                    <a:lnTo>
                      <a:pt x="176" y="122"/>
                    </a:lnTo>
                    <a:lnTo>
                      <a:pt x="169" y="116"/>
                    </a:lnTo>
                    <a:lnTo>
                      <a:pt x="178" y="121"/>
                    </a:lnTo>
                    <a:close/>
                    <a:moveTo>
                      <a:pt x="160" y="113"/>
                    </a:moveTo>
                    <a:lnTo>
                      <a:pt x="175" y="74"/>
                    </a:lnTo>
                    <a:lnTo>
                      <a:pt x="193" y="82"/>
                    </a:lnTo>
                    <a:lnTo>
                      <a:pt x="178" y="121"/>
                    </a:lnTo>
                    <a:lnTo>
                      <a:pt x="160" y="113"/>
                    </a:lnTo>
                    <a:close/>
                    <a:moveTo>
                      <a:pt x="175" y="74"/>
                    </a:moveTo>
                    <a:lnTo>
                      <a:pt x="175" y="74"/>
                    </a:lnTo>
                    <a:lnTo>
                      <a:pt x="184" y="79"/>
                    </a:lnTo>
                    <a:lnTo>
                      <a:pt x="175" y="74"/>
                    </a:lnTo>
                    <a:close/>
                    <a:moveTo>
                      <a:pt x="175" y="74"/>
                    </a:moveTo>
                    <a:lnTo>
                      <a:pt x="195" y="36"/>
                    </a:lnTo>
                    <a:lnTo>
                      <a:pt x="212" y="44"/>
                    </a:lnTo>
                    <a:lnTo>
                      <a:pt x="193" y="83"/>
                    </a:lnTo>
                    <a:lnTo>
                      <a:pt x="175" y="74"/>
                    </a:lnTo>
                    <a:close/>
                    <a:moveTo>
                      <a:pt x="195" y="36"/>
                    </a:moveTo>
                    <a:lnTo>
                      <a:pt x="195" y="36"/>
                    </a:lnTo>
                    <a:lnTo>
                      <a:pt x="203" y="40"/>
                    </a:lnTo>
                    <a:lnTo>
                      <a:pt x="195" y="36"/>
                    </a:lnTo>
                    <a:close/>
                    <a:moveTo>
                      <a:pt x="195" y="36"/>
                    </a:moveTo>
                    <a:lnTo>
                      <a:pt x="214" y="0"/>
                    </a:lnTo>
                    <a:lnTo>
                      <a:pt x="231" y="10"/>
                    </a:lnTo>
                    <a:lnTo>
                      <a:pt x="212" y="44"/>
                    </a:lnTo>
                    <a:lnTo>
                      <a:pt x="195" y="3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7" name="Freeform 1970">
                <a:extLst>
                  <a:ext uri="{FF2B5EF4-FFF2-40B4-BE49-F238E27FC236}">
                    <a16:creationId xmlns:a16="http://schemas.microsoft.com/office/drawing/2014/main" id="{CFDA15D9-8ED7-4142-9A4C-ED141B1D77DE}"/>
                  </a:ext>
                </a:extLst>
              </p:cNvPr>
              <p:cNvSpPr>
                <a:spLocks/>
              </p:cNvSpPr>
              <p:nvPr/>
            </p:nvSpPr>
            <p:spPr bwMode="auto">
              <a:xfrm>
                <a:off x="2592" y="3108"/>
                <a:ext cx="26" cy="37"/>
              </a:xfrm>
              <a:custGeom>
                <a:avLst/>
                <a:gdLst>
                  <a:gd name="T0" fmla="*/ 0 w 104"/>
                  <a:gd name="T1" fmla="*/ 9 h 150"/>
                  <a:gd name="T2" fmla="*/ 6 w 104"/>
                  <a:gd name="T3" fmla="*/ 0 h 150"/>
                  <a:gd name="T4" fmla="*/ 7 w 104"/>
                  <a:gd name="T5" fmla="*/ 0 h 150"/>
                  <a:gd name="T6" fmla="*/ 1 w 104"/>
                  <a:gd name="T7" fmla="*/ 9 h 150"/>
                  <a:gd name="T8" fmla="*/ 0 w 104"/>
                  <a:gd name="T9" fmla="*/ 9 h 150"/>
                  <a:gd name="T10" fmla="*/ 0 60000 65536"/>
                  <a:gd name="T11" fmla="*/ 0 60000 65536"/>
                  <a:gd name="T12" fmla="*/ 0 60000 65536"/>
                  <a:gd name="T13" fmla="*/ 0 60000 65536"/>
                  <a:gd name="T14" fmla="*/ 0 60000 65536"/>
                  <a:gd name="T15" fmla="*/ 0 w 104"/>
                  <a:gd name="T16" fmla="*/ 0 h 150"/>
                  <a:gd name="T17" fmla="*/ 104 w 104"/>
                  <a:gd name="T18" fmla="*/ 150 h 150"/>
                </a:gdLst>
                <a:ahLst/>
                <a:cxnLst>
                  <a:cxn ang="T10">
                    <a:pos x="T0" y="T1"/>
                  </a:cxn>
                  <a:cxn ang="T11">
                    <a:pos x="T2" y="T3"/>
                  </a:cxn>
                  <a:cxn ang="T12">
                    <a:pos x="T4" y="T5"/>
                  </a:cxn>
                  <a:cxn ang="T13">
                    <a:pos x="T6" y="T7"/>
                  </a:cxn>
                  <a:cxn ang="T14">
                    <a:pos x="T8" y="T9"/>
                  </a:cxn>
                </a:cxnLst>
                <a:rect l="T15" t="T16" r="T17" b="T18"/>
                <a:pathLst>
                  <a:path w="104" h="150">
                    <a:moveTo>
                      <a:pt x="0" y="140"/>
                    </a:moveTo>
                    <a:lnTo>
                      <a:pt x="89" y="0"/>
                    </a:lnTo>
                    <a:lnTo>
                      <a:pt x="104" y="10"/>
                    </a:lnTo>
                    <a:lnTo>
                      <a:pt x="15" y="150"/>
                    </a:lnTo>
                    <a:lnTo>
                      <a:pt x="0" y="14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8" name="Freeform 1971">
                <a:extLst>
                  <a:ext uri="{FF2B5EF4-FFF2-40B4-BE49-F238E27FC236}">
                    <a16:creationId xmlns:a16="http://schemas.microsoft.com/office/drawing/2014/main" id="{5A7BBB61-31F3-48AD-AA18-C9B72C17E7E9}"/>
                  </a:ext>
                </a:extLst>
              </p:cNvPr>
              <p:cNvSpPr>
                <a:spLocks noEditPoints="1"/>
              </p:cNvSpPr>
              <p:nvPr/>
            </p:nvSpPr>
            <p:spPr bwMode="auto">
              <a:xfrm>
                <a:off x="2590" y="3117"/>
                <a:ext cx="46" cy="69"/>
              </a:xfrm>
              <a:custGeom>
                <a:avLst/>
                <a:gdLst>
                  <a:gd name="T0" fmla="*/ 1 w 185"/>
                  <a:gd name="T1" fmla="*/ 16 h 274"/>
                  <a:gd name="T2" fmla="*/ 0 w 185"/>
                  <a:gd name="T3" fmla="*/ 16 h 274"/>
                  <a:gd name="T4" fmla="*/ 1 w 185"/>
                  <a:gd name="T5" fmla="*/ 16 h 274"/>
                  <a:gd name="T6" fmla="*/ 1 w 185"/>
                  <a:gd name="T7" fmla="*/ 15 h 274"/>
                  <a:gd name="T8" fmla="*/ 0 w 185"/>
                  <a:gd name="T9" fmla="*/ 16 h 274"/>
                  <a:gd name="T10" fmla="*/ 2 w 185"/>
                  <a:gd name="T11" fmla="*/ 16 h 274"/>
                  <a:gd name="T12" fmla="*/ 1 w 185"/>
                  <a:gd name="T13" fmla="*/ 15 h 274"/>
                  <a:gd name="T14" fmla="*/ 2 w 185"/>
                  <a:gd name="T15" fmla="*/ 15 h 274"/>
                  <a:gd name="T16" fmla="*/ 2 w 185"/>
                  <a:gd name="T17" fmla="*/ 13 h 274"/>
                  <a:gd name="T18" fmla="*/ 1 w 185"/>
                  <a:gd name="T19" fmla="*/ 14 h 274"/>
                  <a:gd name="T20" fmla="*/ 2 w 185"/>
                  <a:gd name="T21" fmla="*/ 13 h 274"/>
                  <a:gd name="T22" fmla="*/ 2 w 185"/>
                  <a:gd name="T23" fmla="*/ 13 h 274"/>
                  <a:gd name="T24" fmla="*/ 3 w 185"/>
                  <a:gd name="T25" fmla="*/ 14 h 274"/>
                  <a:gd name="T26" fmla="*/ 3 w 185"/>
                  <a:gd name="T27" fmla="*/ 14 h 274"/>
                  <a:gd name="T28" fmla="*/ 3 w 185"/>
                  <a:gd name="T29" fmla="*/ 13 h 274"/>
                  <a:gd name="T30" fmla="*/ 4 w 185"/>
                  <a:gd name="T31" fmla="*/ 13 h 274"/>
                  <a:gd name="T32" fmla="*/ 4 w 185"/>
                  <a:gd name="T33" fmla="*/ 13 h 274"/>
                  <a:gd name="T34" fmla="*/ 3 w 185"/>
                  <a:gd name="T35" fmla="*/ 12 h 274"/>
                  <a:gd name="T36" fmla="*/ 3 w 185"/>
                  <a:gd name="T37" fmla="*/ 11 h 274"/>
                  <a:gd name="T38" fmla="*/ 3 w 185"/>
                  <a:gd name="T39" fmla="*/ 12 h 274"/>
                  <a:gd name="T40" fmla="*/ 3 w 185"/>
                  <a:gd name="T41" fmla="*/ 11 h 274"/>
                  <a:gd name="T42" fmla="*/ 3 w 185"/>
                  <a:gd name="T43" fmla="*/ 11 h 274"/>
                  <a:gd name="T44" fmla="*/ 4 w 185"/>
                  <a:gd name="T45" fmla="*/ 12 h 274"/>
                  <a:gd name="T46" fmla="*/ 4 w 185"/>
                  <a:gd name="T47" fmla="*/ 11 h 274"/>
                  <a:gd name="T48" fmla="*/ 4 w 185"/>
                  <a:gd name="T49" fmla="*/ 11 h 274"/>
                  <a:gd name="T50" fmla="*/ 5 w 185"/>
                  <a:gd name="T51" fmla="*/ 11 h 274"/>
                  <a:gd name="T52" fmla="*/ 4 w 185"/>
                  <a:gd name="T53" fmla="*/ 10 h 274"/>
                  <a:gd name="T54" fmla="*/ 4 w 185"/>
                  <a:gd name="T55" fmla="*/ 10 h 274"/>
                  <a:gd name="T56" fmla="*/ 4 w 185"/>
                  <a:gd name="T57" fmla="*/ 9 h 274"/>
                  <a:gd name="T58" fmla="*/ 4 w 185"/>
                  <a:gd name="T59" fmla="*/ 10 h 274"/>
                  <a:gd name="T60" fmla="*/ 6 w 185"/>
                  <a:gd name="T61" fmla="*/ 9 h 274"/>
                  <a:gd name="T62" fmla="*/ 5 w 185"/>
                  <a:gd name="T63" fmla="*/ 8 h 274"/>
                  <a:gd name="T64" fmla="*/ 5 w 185"/>
                  <a:gd name="T65" fmla="*/ 8 h 274"/>
                  <a:gd name="T66" fmla="*/ 6 w 185"/>
                  <a:gd name="T67" fmla="*/ 7 h 274"/>
                  <a:gd name="T68" fmla="*/ 5 w 185"/>
                  <a:gd name="T69" fmla="*/ 8 h 274"/>
                  <a:gd name="T70" fmla="*/ 8 w 185"/>
                  <a:gd name="T71" fmla="*/ 7 h 274"/>
                  <a:gd name="T72" fmla="*/ 8 w 185"/>
                  <a:gd name="T73" fmla="*/ 7 h 274"/>
                  <a:gd name="T74" fmla="*/ 7 w 185"/>
                  <a:gd name="T75" fmla="*/ 6 h 274"/>
                  <a:gd name="T76" fmla="*/ 7 w 185"/>
                  <a:gd name="T77" fmla="*/ 5 h 274"/>
                  <a:gd name="T78" fmla="*/ 7 w 185"/>
                  <a:gd name="T79" fmla="*/ 6 h 274"/>
                  <a:gd name="T80" fmla="*/ 7 w 185"/>
                  <a:gd name="T81" fmla="*/ 5 h 274"/>
                  <a:gd name="T82" fmla="*/ 7 w 185"/>
                  <a:gd name="T83" fmla="*/ 5 h 274"/>
                  <a:gd name="T84" fmla="*/ 8 w 185"/>
                  <a:gd name="T85" fmla="*/ 5 h 274"/>
                  <a:gd name="T86" fmla="*/ 9 w 185"/>
                  <a:gd name="T87" fmla="*/ 3 h 274"/>
                  <a:gd name="T88" fmla="*/ 8 w 185"/>
                  <a:gd name="T89" fmla="*/ 4 h 274"/>
                  <a:gd name="T90" fmla="*/ 10 w 185"/>
                  <a:gd name="T91" fmla="*/ 3 h 274"/>
                  <a:gd name="T92" fmla="*/ 9 w 185"/>
                  <a:gd name="T93" fmla="*/ 3 h 274"/>
                  <a:gd name="T94" fmla="*/ 10 w 185"/>
                  <a:gd name="T95" fmla="*/ 3 h 274"/>
                  <a:gd name="T96" fmla="*/ 11 w 185"/>
                  <a:gd name="T97" fmla="*/ 3 h 274"/>
                  <a:gd name="T98" fmla="*/ 11 w 185"/>
                  <a:gd name="T99" fmla="*/ 3 h 274"/>
                  <a:gd name="T100" fmla="*/ 11 w 185"/>
                  <a:gd name="T101" fmla="*/ 2 h 274"/>
                  <a:gd name="T102" fmla="*/ 11 w 185"/>
                  <a:gd name="T103" fmla="*/ 2 h 274"/>
                  <a:gd name="T104" fmla="*/ 10 w 185"/>
                  <a:gd name="T105" fmla="*/ 1 h 274"/>
                  <a:gd name="T106" fmla="*/ 10 w 185"/>
                  <a:gd name="T107" fmla="*/ 1 h 274"/>
                  <a:gd name="T108" fmla="*/ 10 w 185"/>
                  <a:gd name="T109" fmla="*/ 1 h 274"/>
                  <a:gd name="T110" fmla="*/ 10 w 185"/>
                  <a:gd name="T111" fmla="*/ 1 h 274"/>
                  <a:gd name="T112" fmla="*/ 10 w 185"/>
                  <a:gd name="T113" fmla="*/ 1 h 274"/>
                  <a:gd name="T114" fmla="*/ 11 w 185"/>
                  <a:gd name="T115" fmla="*/ 1 h 27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5"/>
                  <a:gd name="T175" fmla="*/ 0 h 274"/>
                  <a:gd name="T176" fmla="*/ 185 w 185"/>
                  <a:gd name="T177" fmla="*/ 274 h 27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5" h="274">
                    <a:moveTo>
                      <a:pt x="0" y="264"/>
                    </a:moveTo>
                    <a:lnTo>
                      <a:pt x="10" y="248"/>
                    </a:lnTo>
                    <a:lnTo>
                      <a:pt x="26" y="257"/>
                    </a:lnTo>
                    <a:lnTo>
                      <a:pt x="16" y="274"/>
                    </a:lnTo>
                    <a:lnTo>
                      <a:pt x="0" y="264"/>
                    </a:lnTo>
                    <a:close/>
                    <a:moveTo>
                      <a:pt x="10" y="248"/>
                    </a:moveTo>
                    <a:lnTo>
                      <a:pt x="10" y="247"/>
                    </a:lnTo>
                    <a:lnTo>
                      <a:pt x="18" y="253"/>
                    </a:lnTo>
                    <a:lnTo>
                      <a:pt x="10" y="248"/>
                    </a:lnTo>
                    <a:close/>
                    <a:moveTo>
                      <a:pt x="10" y="247"/>
                    </a:moveTo>
                    <a:lnTo>
                      <a:pt x="20" y="234"/>
                    </a:lnTo>
                    <a:lnTo>
                      <a:pt x="35" y="246"/>
                    </a:lnTo>
                    <a:lnTo>
                      <a:pt x="25" y="258"/>
                    </a:lnTo>
                    <a:lnTo>
                      <a:pt x="10" y="247"/>
                    </a:lnTo>
                    <a:close/>
                    <a:moveTo>
                      <a:pt x="35" y="244"/>
                    </a:moveTo>
                    <a:lnTo>
                      <a:pt x="35" y="245"/>
                    </a:lnTo>
                    <a:lnTo>
                      <a:pt x="35" y="246"/>
                    </a:lnTo>
                    <a:lnTo>
                      <a:pt x="28" y="240"/>
                    </a:lnTo>
                    <a:lnTo>
                      <a:pt x="35" y="244"/>
                    </a:lnTo>
                    <a:close/>
                    <a:moveTo>
                      <a:pt x="19" y="236"/>
                    </a:moveTo>
                    <a:lnTo>
                      <a:pt x="25" y="223"/>
                    </a:lnTo>
                    <a:lnTo>
                      <a:pt x="42" y="232"/>
                    </a:lnTo>
                    <a:lnTo>
                      <a:pt x="35" y="244"/>
                    </a:lnTo>
                    <a:lnTo>
                      <a:pt x="19" y="236"/>
                    </a:lnTo>
                    <a:close/>
                    <a:moveTo>
                      <a:pt x="25" y="223"/>
                    </a:moveTo>
                    <a:lnTo>
                      <a:pt x="32" y="211"/>
                    </a:lnTo>
                    <a:lnTo>
                      <a:pt x="48" y="219"/>
                    </a:lnTo>
                    <a:lnTo>
                      <a:pt x="42" y="232"/>
                    </a:lnTo>
                    <a:lnTo>
                      <a:pt x="25" y="223"/>
                    </a:lnTo>
                    <a:close/>
                    <a:moveTo>
                      <a:pt x="32" y="211"/>
                    </a:moveTo>
                    <a:lnTo>
                      <a:pt x="32" y="210"/>
                    </a:lnTo>
                    <a:lnTo>
                      <a:pt x="40" y="214"/>
                    </a:lnTo>
                    <a:lnTo>
                      <a:pt x="32" y="211"/>
                    </a:lnTo>
                    <a:close/>
                    <a:moveTo>
                      <a:pt x="32" y="210"/>
                    </a:moveTo>
                    <a:lnTo>
                      <a:pt x="39" y="200"/>
                    </a:lnTo>
                    <a:lnTo>
                      <a:pt x="54" y="211"/>
                    </a:lnTo>
                    <a:lnTo>
                      <a:pt x="47" y="220"/>
                    </a:lnTo>
                    <a:lnTo>
                      <a:pt x="32" y="210"/>
                    </a:lnTo>
                    <a:close/>
                    <a:moveTo>
                      <a:pt x="54" y="210"/>
                    </a:moveTo>
                    <a:lnTo>
                      <a:pt x="46" y="222"/>
                    </a:lnTo>
                    <a:lnTo>
                      <a:pt x="54" y="211"/>
                    </a:lnTo>
                    <a:lnTo>
                      <a:pt x="46" y="205"/>
                    </a:lnTo>
                    <a:lnTo>
                      <a:pt x="54" y="210"/>
                    </a:lnTo>
                    <a:close/>
                    <a:moveTo>
                      <a:pt x="39" y="200"/>
                    </a:moveTo>
                    <a:lnTo>
                      <a:pt x="45" y="190"/>
                    </a:lnTo>
                    <a:lnTo>
                      <a:pt x="61" y="201"/>
                    </a:lnTo>
                    <a:lnTo>
                      <a:pt x="54" y="210"/>
                    </a:lnTo>
                    <a:lnTo>
                      <a:pt x="39" y="200"/>
                    </a:lnTo>
                    <a:close/>
                    <a:moveTo>
                      <a:pt x="62" y="200"/>
                    </a:moveTo>
                    <a:lnTo>
                      <a:pt x="61" y="200"/>
                    </a:lnTo>
                    <a:lnTo>
                      <a:pt x="61" y="201"/>
                    </a:lnTo>
                    <a:lnTo>
                      <a:pt x="53" y="196"/>
                    </a:lnTo>
                    <a:lnTo>
                      <a:pt x="62" y="200"/>
                    </a:lnTo>
                    <a:close/>
                    <a:moveTo>
                      <a:pt x="44" y="191"/>
                    </a:moveTo>
                    <a:lnTo>
                      <a:pt x="51" y="179"/>
                    </a:lnTo>
                    <a:lnTo>
                      <a:pt x="67" y="187"/>
                    </a:lnTo>
                    <a:lnTo>
                      <a:pt x="62" y="200"/>
                    </a:lnTo>
                    <a:lnTo>
                      <a:pt x="44" y="191"/>
                    </a:lnTo>
                    <a:close/>
                    <a:moveTo>
                      <a:pt x="51" y="179"/>
                    </a:moveTo>
                    <a:lnTo>
                      <a:pt x="51" y="178"/>
                    </a:lnTo>
                    <a:lnTo>
                      <a:pt x="59" y="183"/>
                    </a:lnTo>
                    <a:lnTo>
                      <a:pt x="51" y="179"/>
                    </a:lnTo>
                    <a:close/>
                    <a:moveTo>
                      <a:pt x="51" y="178"/>
                    </a:moveTo>
                    <a:lnTo>
                      <a:pt x="57" y="168"/>
                    </a:lnTo>
                    <a:lnTo>
                      <a:pt x="74" y="179"/>
                    </a:lnTo>
                    <a:lnTo>
                      <a:pt x="67" y="188"/>
                    </a:lnTo>
                    <a:lnTo>
                      <a:pt x="51" y="178"/>
                    </a:lnTo>
                    <a:close/>
                    <a:moveTo>
                      <a:pt x="74" y="178"/>
                    </a:moveTo>
                    <a:lnTo>
                      <a:pt x="74" y="178"/>
                    </a:lnTo>
                    <a:lnTo>
                      <a:pt x="74" y="179"/>
                    </a:lnTo>
                    <a:lnTo>
                      <a:pt x="65" y="173"/>
                    </a:lnTo>
                    <a:lnTo>
                      <a:pt x="74" y="178"/>
                    </a:lnTo>
                    <a:close/>
                    <a:moveTo>
                      <a:pt x="57" y="169"/>
                    </a:moveTo>
                    <a:lnTo>
                      <a:pt x="63" y="157"/>
                    </a:lnTo>
                    <a:lnTo>
                      <a:pt x="80" y="165"/>
                    </a:lnTo>
                    <a:lnTo>
                      <a:pt x="74" y="178"/>
                    </a:lnTo>
                    <a:lnTo>
                      <a:pt x="57" y="169"/>
                    </a:lnTo>
                    <a:close/>
                    <a:moveTo>
                      <a:pt x="63" y="157"/>
                    </a:moveTo>
                    <a:lnTo>
                      <a:pt x="64" y="156"/>
                    </a:lnTo>
                    <a:lnTo>
                      <a:pt x="72" y="160"/>
                    </a:lnTo>
                    <a:lnTo>
                      <a:pt x="63" y="157"/>
                    </a:lnTo>
                    <a:close/>
                    <a:moveTo>
                      <a:pt x="64" y="156"/>
                    </a:moveTo>
                    <a:lnTo>
                      <a:pt x="73" y="140"/>
                    </a:lnTo>
                    <a:lnTo>
                      <a:pt x="89" y="149"/>
                    </a:lnTo>
                    <a:lnTo>
                      <a:pt x="80" y="166"/>
                    </a:lnTo>
                    <a:lnTo>
                      <a:pt x="64" y="156"/>
                    </a:lnTo>
                    <a:close/>
                    <a:moveTo>
                      <a:pt x="73" y="140"/>
                    </a:moveTo>
                    <a:lnTo>
                      <a:pt x="83" y="124"/>
                    </a:lnTo>
                    <a:lnTo>
                      <a:pt x="99" y="134"/>
                    </a:lnTo>
                    <a:lnTo>
                      <a:pt x="89" y="149"/>
                    </a:lnTo>
                    <a:lnTo>
                      <a:pt x="73" y="140"/>
                    </a:lnTo>
                    <a:close/>
                    <a:moveTo>
                      <a:pt x="83" y="124"/>
                    </a:moveTo>
                    <a:lnTo>
                      <a:pt x="83" y="124"/>
                    </a:lnTo>
                    <a:lnTo>
                      <a:pt x="84" y="123"/>
                    </a:lnTo>
                    <a:lnTo>
                      <a:pt x="90" y="129"/>
                    </a:lnTo>
                    <a:lnTo>
                      <a:pt x="83" y="124"/>
                    </a:lnTo>
                    <a:close/>
                    <a:moveTo>
                      <a:pt x="84" y="123"/>
                    </a:moveTo>
                    <a:lnTo>
                      <a:pt x="96" y="107"/>
                    </a:lnTo>
                    <a:lnTo>
                      <a:pt x="111" y="119"/>
                    </a:lnTo>
                    <a:lnTo>
                      <a:pt x="98" y="135"/>
                    </a:lnTo>
                    <a:lnTo>
                      <a:pt x="84" y="123"/>
                    </a:lnTo>
                    <a:close/>
                    <a:moveTo>
                      <a:pt x="96" y="107"/>
                    </a:moveTo>
                    <a:lnTo>
                      <a:pt x="109" y="91"/>
                    </a:lnTo>
                    <a:lnTo>
                      <a:pt x="123" y="103"/>
                    </a:lnTo>
                    <a:lnTo>
                      <a:pt x="111" y="119"/>
                    </a:lnTo>
                    <a:lnTo>
                      <a:pt x="96" y="107"/>
                    </a:lnTo>
                    <a:close/>
                    <a:moveTo>
                      <a:pt x="125" y="103"/>
                    </a:moveTo>
                    <a:lnTo>
                      <a:pt x="123" y="103"/>
                    </a:lnTo>
                    <a:lnTo>
                      <a:pt x="116" y="97"/>
                    </a:lnTo>
                    <a:lnTo>
                      <a:pt x="125" y="103"/>
                    </a:lnTo>
                    <a:close/>
                    <a:moveTo>
                      <a:pt x="108" y="92"/>
                    </a:moveTo>
                    <a:lnTo>
                      <a:pt x="121" y="73"/>
                    </a:lnTo>
                    <a:lnTo>
                      <a:pt x="137" y="83"/>
                    </a:lnTo>
                    <a:lnTo>
                      <a:pt x="125" y="103"/>
                    </a:lnTo>
                    <a:lnTo>
                      <a:pt x="108" y="92"/>
                    </a:lnTo>
                    <a:close/>
                    <a:moveTo>
                      <a:pt x="121" y="73"/>
                    </a:moveTo>
                    <a:lnTo>
                      <a:pt x="121" y="72"/>
                    </a:lnTo>
                    <a:lnTo>
                      <a:pt x="129" y="78"/>
                    </a:lnTo>
                    <a:lnTo>
                      <a:pt x="121" y="73"/>
                    </a:lnTo>
                    <a:close/>
                    <a:moveTo>
                      <a:pt x="121" y="72"/>
                    </a:moveTo>
                    <a:lnTo>
                      <a:pt x="134" y="57"/>
                    </a:lnTo>
                    <a:lnTo>
                      <a:pt x="149" y="68"/>
                    </a:lnTo>
                    <a:lnTo>
                      <a:pt x="137" y="84"/>
                    </a:lnTo>
                    <a:lnTo>
                      <a:pt x="121" y="72"/>
                    </a:lnTo>
                    <a:close/>
                    <a:moveTo>
                      <a:pt x="134" y="57"/>
                    </a:moveTo>
                    <a:lnTo>
                      <a:pt x="147" y="40"/>
                    </a:lnTo>
                    <a:lnTo>
                      <a:pt x="162" y="52"/>
                    </a:lnTo>
                    <a:lnTo>
                      <a:pt x="149" y="68"/>
                    </a:lnTo>
                    <a:lnTo>
                      <a:pt x="134" y="57"/>
                    </a:lnTo>
                    <a:close/>
                    <a:moveTo>
                      <a:pt x="162" y="52"/>
                    </a:moveTo>
                    <a:lnTo>
                      <a:pt x="161" y="53"/>
                    </a:lnTo>
                    <a:lnTo>
                      <a:pt x="162" y="52"/>
                    </a:lnTo>
                    <a:lnTo>
                      <a:pt x="154" y="47"/>
                    </a:lnTo>
                    <a:lnTo>
                      <a:pt x="162" y="52"/>
                    </a:lnTo>
                    <a:close/>
                    <a:moveTo>
                      <a:pt x="147" y="40"/>
                    </a:moveTo>
                    <a:lnTo>
                      <a:pt x="157" y="28"/>
                    </a:lnTo>
                    <a:lnTo>
                      <a:pt x="172" y="39"/>
                    </a:lnTo>
                    <a:lnTo>
                      <a:pt x="162" y="52"/>
                    </a:lnTo>
                    <a:lnTo>
                      <a:pt x="147" y="40"/>
                    </a:lnTo>
                    <a:close/>
                    <a:moveTo>
                      <a:pt x="172" y="38"/>
                    </a:moveTo>
                    <a:lnTo>
                      <a:pt x="172" y="38"/>
                    </a:lnTo>
                    <a:lnTo>
                      <a:pt x="172" y="39"/>
                    </a:lnTo>
                    <a:lnTo>
                      <a:pt x="164" y="33"/>
                    </a:lnTo>
                    <a:lnTo>
                      <a:pt x="172" y="38"/>
                    </a:lnTo>
                    <a:close/>
                    <a:moveTo>
                      <a:pt x="155" y="29"/>
                    </a:moveTo>
                    <a:lnTo>
                      <a:pt x="162" y="17"/>
                    </a:lnTo>
                    <a:lnTo>
                      <a:pt x="179" y="25"/>
                    </a:lnTo>
                    <a:lnTo>
                      <a:pt x="172" y="38"/>
                    </a:lnTo>
                    <a:lnTo>
                      <a:pt x="155" y="29"/>
                    </a:lnTo>
                    <a:close/>
                    <a:moveTo>
                      <a:pt x="180" y="24"/>
                    </a:moveTo>
                    <a:lnTo>
                      <a:pt x="179" y="25"/>
                    </a:lnTo>
                    <a:lnTo>
                      <a:pt x="170" y="21"/>
                    </a:lnTo>
                    <a:lnTo>
                      <a:pt x="180" y="24"/>
                    </a:lnTo>
                    <a:close/>
                    <a:moveTo>
                      <a:pt x="161" y="18"/>
                    </a:moveTo>
                    <a:lnTo>
                      <a:pt x="164" y="8"/>
                    </a:lnTo>
                    <a:lnTo>
                      <a:pt x="183" y="15"/>
                    </a:lnTo>
                    <a:lnTo>
                      <a:pt x="180" y="24"/>
                    </a:lnTo>
                    <a:lnTo>
                      <a:pt x="161" y="18"/>
                    </a:lnTo>
                    <a:close/>
                    <a:moveTo>
                      <a:pt x="164" y="8"/>
                    </a:moveTo>
                    <a:lnTo>
                      <a:pt x="164" y="8"/>
                    </a:lnTo>
                    <a:lnTo>
                      <a:pt x="165" y="7"/>
                    </a:lnTo>
                    <a:lnTo>
                      <a:pt x="173" y="11"/>
                    </a:lnTo>
                    <a:lnTo>
                      <a:pt x="164" y="8"/>
                    </a:lnTo>
                    <a:close/>
                    <a:moveTo>
                      <a:pt x="165" y="7"/>
                    </a:moveTo>
                    <a:lnTo>
                      <a:pt x="168" y="0"/>
                    </a:lnTo>
                    <a:lnTo>
                      <a:pt x="185" y="9"/>
                    </a:lnTo>
                    <a:lnTo>
                      <a:pt x="182" y="16"/>
                    </a:lnTo>
                    <a:lnTo>
                      <a:pt x="165" y="7"/>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09" name="Freeform 1972">
                <a:extLst>
                  <a:ext uri="{FF2B5EF4-FFF2-40B4-BE49-F238E27FC236}">
                    <a16:creationId xmlns:a16="http://schemas.microsoft.com/office/drawing/2014/main" id="{C51E67F4-8AA5-4645-B719-7370F9C8AE2A}"/>
                  </a:ext>
                </a:extLst>
              </p:cNvPr>
              <p:cNvSpPr>
                <a:spLocks noEditPoints="1"/>
              </p:cNvSpPr>
              <p:nvPr/>
            </p:nvSpPr>
            <p:spPr bwMode="auto">
              <a:xfrm>
                <a:off x="2654" y="3182"/>
                <a:ext cx="37" cy="57"/>
              </a:xfrm>
              <a:custGeom>
                <a:avLst/>
                <a:gdLst>
                  <a:gd name="T0" fmla="*/ 1 w 146"/>
                  <a:gd name="T1" fmla="*/ 13 h 230"/>
                  <a:gd name="T2" fmla="*/ 1 w 146"/>
                  <a:gd name="T3" fmla="*/ 14 h 230"/>
                  <a:gd name="T4" fmla="*/ 2 w 146"/>
                  <a:gd name="T5" fmla="*/ 13 h 230"/>
                  <a:gd name="T6" fmla="*/ 2 w 146"/>
                  <a:gd name="T7" fmla="*/ 13 h 230"/>
                  <a:gd name="T8" fmla="*/ 2 w 146"/>
                  <a:gd name="T9" fmla="*/ 13 h 230"/>
                  <a:gd name="T10" fmla="*/ 1 w 146"/>
                  <a:gd name="T11" fmla="*/ 11 h 230"/>
                  <a:gd name="T12" fmla="*/ 2 w 146"/>
                  <a:gd name="T13" fmla="*/ 13 h 230"/>
                  <a:gd name="T14" fmla="*/ 1 w 146"/>
                  <a:gd name="T15" fmla="*/ 11 h 230"/>
                  <a:gd name="T16" fmla="*/ 1 w 146"/>
                  <a:gd name="T17" fmla="*/ 11 h 230"/>
                  <a:gd name="T18" fmla="*/ 1 w 146"/>
                  <a:gd name="T19" fmla="*/ 11 h 230"/>
                  <a:gd name="T20" fmla="*/ 2 w 146"/>
                  <a:gd name="T21" fmla="*/ 10 h 230"/>
                  <a:gd name="T22" fmla="*/ 2 w 146"/>
                  <a:gd name="T23" fmla="*/ 12 h 230"/>
                  <a:gd name="T24" fmla="*/ 3 w 146"/>
                  <a:gd name="T25" fmla="*/ 11 h 230"/>
                  <a:gd name="T26" fmla="*/ 3 w 146"/>
                  <a:gd name="T27" fmla="*/ 11 h 230"/>
                  <a:gd name="T28" fmla="*/ 3 w 146"/>
                  <a:gd name="T29" fmla="*/ 11 h 230"/>
                  <a:gd name="T30" fmla="*/ 2 w 146"/>
                  <a:gd name="T31" fmla="*/ 9 h 230"/>
                  <a:gd name="T32" fmla="*/ 3 w 146"/>
                  <a:gd name="T33" fmla="*/ 11 h 230"/>
                  <a:gd name="T34" fmla="*/ 2 w 146"/>
                  <a:gd name="T35" fmla="*/ 9 h 230"/>
                  <a:gd name="T36" fmla="*/ 2 w 146"/>
                  <a:gd name="T37" fmla="*/ 9 h 230"/>
                  <a:gd name="T38" fmla="*/ 2 w 146"/>
                  <a:gd name="T39" fmla="*/ 9 h 230"/>
                  <a:gd name="T40" fmla="*/ 3 w 146"/>
                  <a:gd name="T41" fmla="*/ 8 h 230"/>
                  <a:gd name="T42" fmla="*/ 3 w 146"/>
                  <a:gd name="T43" fmla="*/ 10 h 230"/>
                  <a:gd name="T44" fmla="*/ 4 w 146"/>
                  <a:gd name="T45" fmla="*/ 8 h 230"/>
                  <a:gd name="T46" fmla="*/ 4 w 146"/>
                  <a:gd name="T47" fmla="*/ 9 h 230"/>
                  <a:gd name="T48" fmla="*/ 4 w 146"/>
                  <a:gd name="T49" fmla="*/ 8 h 230"/>
                  <a:gd name="T50" fmla="*/ 4 w 146"/>
                  <a:gd name="T51" fmla="*/ 7 h 230"/>
                  <a:gd name="T52" fmla="*/ 4 w 146"/>
                  <a:gd name="T53" fmla="*/ 8 h 230"/>
                  <a:gd name="T54" fmla="*/ 4 w 146"/>
                  <a:gd name="T55" fmla="*/ 7 h 230"/>
                  <a:gd name="T56" fmla="*/ 4 w 146"/>
                  <a:gd name="T57" fmla="*/ 7 h 230"/>
                  <a:gd name="T58" fmla="*/ 4 w 146"/>
                  <a:gd name="T59" fmla="*/ 7 h 230"/>
                  <a:gd name="T60" fmla="*/ 5 w 146"/>
                  <a:gd name="T61" fmla="*/ 5 h 230"/>
                  <a:gd name="T62" fmla="*/ 5 w 146"/>
                  <a:gd name="T63" fmla="*/ 7 h 230"/>
                  <a:gd name="T64" fmla="*/ 5 w 146"/>
                  <a:gd name="T65" fmla="*/ 5 h 230"/>
                  <a:gd name="T66" fmla="*/ 7 w 146"/>
                  <a:gd name="T67" fmla="*/ 4 h 230"/>
                  <a:gd name="T68" fmla="*/ 5 w 146"/>
                  <a:gd name="T69" fmla="*/ 5 h 230"/>
                  <a:gd name="T70" fmla="*/ 6 w 146"/>
                  <a:gd name="T71" fmla="*/ 3 h 230"/>
                  <a:gd name="T72" fmla="*/ 6 w 146"/>
                  <a:gd name="T73" fmla="*/ 4 h 230"/>
                  <a:gd name="T74" fmla="*/ 6 w 146"/>
                  <a:gd name="T75" fmla="*/ 3 h 230"/>
                  <a:gd name="T76" fmla="*/ 8 w 146"/>
                  <a:gd name="T77" fmla="*/ 3 h 230"/>
                  <a:gd name="T78" fmla="*/ 6 w 146"/>
                  <a:gd name="T79" fmla="*/ 3 h 230"/>
                  <a:gd name="T80" fmla="*/ 8 w 146"/>
                  <a:gd name="T81" fmla="*/ 2 h 230"/>
                  <a:gd name="T82" fmla="*/ 8 w 146"/>
                  <a:gd name="T83" fmla="*/ 2 h 230"/>
                  <a:gd name="T84" fmla="*/ 7 w 146"/>
                  <a:gd name="T85" fmla="*/ 2 h 230"/>
                  <a:gd name="T86" fmla="*/ 9 w 146"/>
                  <a:gd name="T87" fmla="*/ 1 h 230"/>
                  <a:gd name="T88" fmla="*/ 7 w 146"/>
                  <a:gd name="T89" fmla="*/ 2 h 2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46"/>
                  <a:gd name="T136" fmla="*/ 0 h 230"/>
                  <a:gd name="T137" fmla="*/ 146 w 146"/>
                  <a:gd name="T138" fmla="*/ 230 h 2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46" h="230">
                    <a:moveTo>
                      <a:pt x="0" y="220"/>
                    </a:moveTo>
                    <a:lnTo>
                      <a:pt x="10" y="204"/>
                    </a:lnTo>
                    <a:lnTo>
                      <a:pt x="26" y="214"/>
                    </a:lnTo>
                    <a:lnTo>
                      <a:pt x="16" y="230"/>
                    </a:lnTo>
                    <a:lnTo>
                      <a:pt x="0" y="220"/>
                    </a:lnTo>
                    <a:close/>
                    <a:moveTo>
                      <a:pt x="27" y="212"/>
                    </a:moveTo>
                    <a:lnTo>
                      <a:pt x="26" y="213"/>
                    </a:lnTo>
                    <a:lnTo>
                      <a:pt x="26" y="214"/>
                    </a:lnTo>
                    <a:lnTo>
                      <a:pt x="19" y="209"/>
                    </a:lnTo>
                    <a:lnTo>
                      <a:pt x="27" y="212"/>
                    </a:lnTo>
                    <a:close/>
                    <a:moveTo>
                      <a:pt x="9" y="205"/>
                    </a:moveTo>
                    <a:lnTo>
                      <a:pt x="15" y="187"/>
                    </a:lnTo>
                    <a:lnTo>
                      <a:pt x="34" y="193"/>
                    </a:lnTo>
                    <a:lnTo>
                      <a:pt x="27" y="212"/>
                    </a:lnTo>
                    <a:lnTo>
                      <a:pt x="9" y="205"/>
                    </a:lnTo>
                    <a:close/>
                    <a:moveTo>
                      <a:pt x="15" y="187"/>
                    </a:moveTo>
                    <a:lnTo>
                      <a:pt x="15" y="186"/>
                    </a:lnTo>
                    <a:lnTo>
                      <a:pt x="16" y="184"/>
                    </a:lnTo>
                    <a:lnTo>
                      <a:pt x="24" y="190"/>
                    </a:lnTo>
                    <a:lnTo>
                      <a:pt x="15" y="187"/>
                    </a:lnTo>
                    <a:close/>
                    <a:moveTo>
                      <a:pt x="16" y="184"/>
                    </a:moveTo>
                    <a:lnTo>
                      <a:pt x="26" y="169"/>
                    </a:lnTo>
                    <a:lnTo>
                      <a:pt x="42" y="179"/>
                    </a:lnTo>
                    <a:lnTo>
                      <a:pt x="33" y="194"/>
                    </a:lnTo>
                    <a:lnTo>
                      <a:pt x="16" y="184"/>
                    </a:lnTo>
                    <a:close/>
                    <a:moveTo>
                      <a:pt x="43" y="178"/>
                    </a:moveTo>
                    <a:lnTo>
                      <a:pt x="43" y="179"/>
                    </a:lnTo>
                    <a:lnTo>
                      <a:pt x="42" y="179"/>
                    </a:lnTo>
                    <a:lnTo>
                      <a:pt x="34" y="173"/>
                    </a:lnTo>
                    <a:lnTo>
                      <a:pt x="43" y="178"/>
                    </a:lnTo>
                    <a:close/>
                    <a:moveTo>
                      <a:pt x="25" y="170"/>
                    </a:moveTo>
                    <a:lnTo>
                      <a:pt x="35" y="150"/>
                    </a:lnTo>
                    <a:lnTo>
                      <a:pt x="52" y="159"/>
                    </a:lnTo>
                    <a:lnTo>
                      <a:pt x="43" y="178"/>
                    </a:lnTo>
                    <a:lnTo>
                      <a:pt x="25" y="170"/>
                    </a:lnTo>
                    <a:close/>
                    <a:moveTo>
                      <a:pt x="35" y="150"/>
                    </a:moveTo>
                    <a:lnTo>
                      <a:pt x="35" y="150"/>
                    </a:lnTo>
                    <a:lnTo>
                      <a:pt x="35" y="149"/>
                    </a:lnTo>
                    <a:lnTo>
                      <a:pt x="44" y="155"/>
                    </a:lnTo>
                    <a:lnTo>
                      <a:pt x="35" y="150"/>
                    </a:lnTo>
                    <a:close/>
                    <a:moveTo>
                      <a:pt x="35" y="149"/>
                    </a:moveTo>
                    <a:lnTo>
                      <a:pt x="48" y="130"/>
                    </a:lnTo>
                    <a:lnTo>
                      <a:pt x="64" y="141"/>
                    </a:lnTo>
                    <a:lnTo>
                      <a:pt x="52" y="160"/>
                    </a:lnTo>
                    <a:lnTo>
                      <a:pt x="35" y="149"/>
                    </a:lnTo>
                    <a:close/>
                    <a:moveTo>
                      <a:pt x="65" y="139"/>
                    </a:moveTo>
                    <a:lnTo>
                      <a:pt x="65" y="140"/>
                    </a:lnTo>
                    <a:lnTo>
                      <a:pt x="64" y="141"/>
                    </a:lnTo>
                    <a:lnTo>
                      <a:pt x="56" y="136"/>
                    </a:lnTo>
                    <a:lnTo>
                      <a:pt x="65" y="139"/>
                    </a:lnTo>
                    <a:close/>
                    <a:moveTo>
                      <a:pt x="47" y="131"/>
                    </a:moveTo>
                    <a:lnTo>
                      <a:pt x="57" y="109"/>
                    </a:lnTo>
                    <a:lnTo>
                      <a:pt x="75" y="117"/>
                    </a:lnTo>
                    <a:lnTo>
                      <a:pt x="65" y="139"/>
                    </a:lnTo>
                    <a:lnTo>
                      <a:pt x="47" y="131"/>
                    </a:lnTo>
                    <a:close/>
                    <a:moveTo>
                      <a:pt x="57" y="109"/>
                    </a:moveTo>
                    <a:lnTo>
                      <a:pt x="57" y="109"/>
                    </a:lnTo>
                    <a:lnTo>
                      <a:pt x="57" y="108"/>
                    </a:lnTo>
                    <a:lnTo>
                      <a:pt x="66" y="114"/>
                    </a:lnTo>
                    <a:lnTo>
                      <a:pt x="57" y="109"/>
                    </a:lnTo>
                    <a:close/>
                    <a:moveTo>
                      <a:pt x="57" y="108"/>
                    </a:moveTo>
                    <a:lnTo>
                      <a:pt x="74" y="83"/>
                    </a:lnTo>
                    <a:lnTo>
                      <a:pt x="90" y="93"/>
                    </a:lnTo>
                    <a:lnTo>
                      <a:pt x="74" y="118"/>
                    </a:lnTo>
                    <a:lnTo>
                      <a:pt x="57" y="108"/>
                    </a:lnTo>
                    <a:close/>
                    <a:moveTo>
                      <a:pt x="74" y="83"/>
                    </a:moveTo>
                    <a:lnTo>
                      <a:pt x="89" y="58"/>
                    </a:lnTo>
                    <a:lnTo>
                      <a:pt x="106" y="68"/>
                    </a:lnTo>
                    <a:lnTo>
                      <a:pt x="90" y="93"/>
                    </a:lnTo>
                    <a:lnTo>
                      <a:pt x="74" y="83"/>
                    </a:lnTo>
                    <a:close/>
                    <a:moveTo>
                      <a:pt x="89" y="58"/>
                    </a:moveTo>
                    <a:lnTo>
                      <a:pt x="90" y="58"/>
                    </a:lnTo>
                    <a:lnTo>
                      <a:pt x="90" y="57"/>
                    </a:lnTo>
                    <a:lnTo>
                      <a:pt x="98" y="62"/>
                    </a:lnTo>
                    <a:lnTo>
                      <a:pt x="89" y="58"/>
                    </a:lnTo>
                    <a:close/>
                    <a:moveTo>
                      <a:pt x="90" y="57"/>
                    </a:moveTo>
                    <a:lnTo>
                      <a:pt x="109" y="31"/>
                    </a:lnTo>
                    <a:lnTo>
                      <a:pt x="124" y="43"/>
                    </a:lnTo>
                    <a:lnTo>
                      <a:pt x="106" y="69"/>
                    </a:lnTo>
                    <a:lnTo>
                      <a:pt x="90" y="57"/>
                    </a:lnTo>
                    <a:close/>
                    <a:moveTo>
                      <a:pt x="124" y="42"/>
                    </a:moveTo>
                    <a:lnTo>
                      <a:pt x="124" y="42"/>
                    </a:lnTo>
                    <a:lnTo>
                      <a:pt x="124" y="43"/>
                    </a:lnTo>
                    <a:lnTo>
                      <a:pt x="117" y="37"/>
                    </a:lnTo>
                    <a:lnTo>
                      <a:pt x="124" y="42"/>
                    </a:lnTo>
                    <a:close/>
                    <a:moveTo>
                      <a:pt x="109" y="31"/>
                    </a:moveTo>
                    <a:lnTo>
                      <a:pt x="131" y="0"/>
                    </a:lnTo>
                    <a:lnTo>
                      <a:pt x="146" y="11"/>
                    </a:lnTo>
                    <a:lnTo>
                      <a:pt x="124" y="42"/>
                    </a:lnTo>
                    <a:lnTo>
                      <a:pt x="109" y="31"/>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0" name="Freeform 1973">
                <a:extLst>
                  <a:ext uri="{FF2B5EF4-FFF2-40B4-BE49-F238E27FC236}">
                    <a16:creationId xmlns:a16="http://schemas.microsoft.com/office/drawing/2014/main" id="{A7C53809-66D6-491B-B2E0-9125FDD97ADD}"/>
                  </a:ext>
                </a:extLst>
              </p:cNvPr>
              <p:cNvSpPr>
                <a:spLocks noEditPoints="1"/>
              </p:cNvSpPr>
              <p:nvPr/>
            </p:nvSpPr>
            <p:spPr bwMode="auto">
              <a:xfrm>
                <a:off x="2647" y="3164"/>
                <a:ext cx="34" cy="46"/>
              </a:xfrm>
              <a:custGeom>
                <a:avLst/>
                <a:gdLst>
                  <a:gd name="T0" fmla="*/ 1 w 135"/>
                  <a:gd name="T1" fmla="*/ 10 h 183"/>
                  <a:gd name="T2" fmla="*/ 1 w 135"/>
                  <a:gd name="T3" fmla="*/ 12 h 183"/>
                  <a:gd name="T4" fmla="*/ 2 w 135"/>
                  <a:gd name="T5" fmla="*/ 11 h 183"/>
                  <a:gd name="T6" fmla="*/ 2 w 135"/>
                  <a:gd name="T7" fmla="*/ 11 h 183"/>
                  <a:gd name="T8" fmla="*/ 2 w 135"/>
                  <a:gd name="T9" fmla="*/ 11 h 183"/>
                  <a:gd name="T10" fmla="*/ 2 w 135"/>
                  <a:gd name="T11" fmla="*/ 9 h 183"/>
                  <a:gd name="T12" fmla="*/ 2 w 135"/>
                  <a:gd name="T13" fmla="*/ 11 h 183"/>
                  <a:gd name="T14" fmla="*/ 2 w 135"/>
                  <a:gd name="T15" fmla="*/ 9 h 183"/>
                  <a:gd name="T16" fmla="*/ 2 w 135"/>
                  <a:gd name="T17" fmla="*/ 9 h 183"/>
                  <a:gd name="T18" fmla="*/ 2 w 135"/>
                  <a:gd name="T19" fmla="*/ 9 h 183"/>
                  <a:gd name="T20" fmla="*/ 2 w 135"/>
                  <a:gd name="T21" fmla="*/ 8 h 183"/>
                  <a:gd name="T22" fmla="*/ 3 w 135"/>
                  <a:gd name="T23" fmla="*/ 10 h 183"/>
                  <a:gd name="T24" fmla="*/ 2 w 135"/>
                  <a:gd name="T25" fmla="*/ 8 h 183"/>
                  <a:gd name="T26" fmla="*/ 2 w 135"/>
                  <a:gd name="T27" fmla="*/ 8 h 183"/>
                  <a:gd name="T28" fmla="*/ 2 w 135"/>
                  <a:gd name="T29" fmla="*/ 8 h 183"/>
                  <a:gd name="T30" fmla="*/ 3 w 135"/>
                  <a:gd name="T31" fmla="*/ 6 h 183"/>
                  <a:gd name="T32" fmla="*/ 3 w 135"/>
                  <a:gd name="T33" fmla="*/ 8 h 183"/>
                  <a:gd name="T34" fmla="*/ 4 w 135"/>
                  <a:gd name="T35" fmla="*/ 7 h 183"/>
                  <a:gd name="T36" fmla="*/ 4 w 135"/>
                  <a:gd name="T37" fmla="*/ 7 h 183"/>
                  <a:gd name="T38" fmla="*/ 4 w 135"/>
                  <a:gd name="T39" fmla="*/ 7 h 183"/>
                  <a:gd name="T40" fmla="*/ 4 w 135"/>
                  <a:gd name="T41" fmla="*/ 5 h 183"/>
                  <a:gd name="T42" fmla="*/ 4 w 135"/>
                  <a:gd name="T43" fmla="*/ 7 h 183"/>
                  <a:gd name="T44" fmla="*/ 4 w 135"/>
                  <a:gd name="T45" fmla="*/ 5 h 183"/>
                  <a:gd name="T46" fmla="*/ 4 w 135"/>
                  <a:gd name="T47" fmla="*/ 5 h 183"/>
                  <a:gd name="T48" fmla="*/ 4 w 135"/>
                  <a:gd name="T49" fmla="*/ 5 h 183"/>
                  <a:gd name="T50" fmla="*/ 5 w 135"/>
                  <a:gd name="T51" fmla="*/ 4 h 183"/>
                  <a:gd name="T52" fmla="*/ 5 w 135"/>
                  <a:gd name="T53" fmla="*/ 6 h 183"/>
                  <a:gd name="T54" fmla="*/ 6 w 135"/>
                  <a:gd name="T55" fmla="*/ 5 h 183"/>
                  <a:gd name="T56" fmla="*/ 6 w 135"/>
                  <a:gd name="T57" fmla="*/ 5 h 183"/>
                  <a:gd name="T58" fmla="*/ 6 w 135"/>
                  <a:gd name="T59" fmla="*/ 5 h 183"/>
                  <a:gd name="T60" fmla="*/ 6 w 135"/>
                  <a:gd name="T61" fmla="*/ 3 h 183"/>
                  <a:gd name="T62" fmla="*/ 6 w 135"/>
                  <a:gd name="T63" fmla="*/ 5 h 183"/>
                  <a:gd name="T64" fmla="*/ 6 w 135"/>
                  <a:gd name="T65" fmla="*/ 3 h 183"/>
                  <a:gd name="T66" fmla="*/ 6 w 135"/>
                  <a:gd name="T67" fmla="*/ 3 h 183"/>
                  <a:gd name="T68" fmla="*/ 6 w 135"/>
                  <a:gd name="T69" fmla="*/ 3 h 183"/>
                  <a:gd name="T70" fmla="*/ 7 w 135"/>
                  <a:gd name="T71" fmla="*/ 2 h 183"/>
                  <a:gd name="T72" fmla="*/ 7 w 135"/>
                  <a:gd name="T73" fmla="*/ 3 h 183"/>
                  <a:gd name="T74" fmla="*/ 8 w 135"/>
                  <a:gd name="T75" fmla="*/ 2 h 183"/>
                  <a:gd name="T76" fmla="*/ 8 w 135"/>
                  <a:gd name="T77" fmla="*/ 2 h 183"/>
                  <a:gd name="T78" fmla="*/ 8 w 135"/>
                  <a:gd name="T79" fmla="*/ 2 h 183"/>
                  <a:gd name="T80" fmla="*/ 7 w 135"/>
                  <a:gd name="T81" fmla="*/ 1 h 183"/>
                  <a:gd name="T82" fmla="*/ 8 w 135"/>
                  <a:gd name="T83" fmla="*/ 2 h 183"/>
                  <a:gd name="T84" fmla="*/ 8 w 135"/>
                  <a:gd name="T85" fmla="*/ 1 h 183"/>
                  <a:gd name="T86" fmla="*/ 8 w 135"/>
                  <a:gd name="T87" fmla="*/ 1 h 183"/>
                  <a:gd name="T88" fmla="*/ 8 w 135"/>
                  <a:gd name="T89" fmla="*/ 1 h 183"/>
                  <a:gd name="T90" fmla="*/ 7 w 135"/>
                  <a:gd name="T91" fmla="*/ 0 h 183"/>
                  <a:gd name="T92" fmla="*/ 8 w 135"/>
                  <a:gd name="T93" fmla="*/ 1 h 18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5"/>
                  <a:gd name="T142" fmla="*/ 0 h 183"/>
                  <a:gd name="T143" fmla="*/ 135 w 135"/>
                  <a:gd name="T144" fmla="*/ 183 h 18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5" h="183">
                    <a:moveTo>
                      <a:pt x="0" y="172"/>
                    </a:moveTo>
                    <a:lnTo>
                      <a:pt x="10" y="158"/>
                    </a:lnTo>
                    <a:lnTo>
                      <a:pt x="26" y="170"/>
                    </a:lnTo>
                    <a:lnTo>
                      <a:pt x="16" y="183"/>
                    </a:lnTo>
                    <a:lnTo>
                      <a:pt x="0" y="172"/>
                    </a:lnTo>
                    <a:close/>
                    <a:moveTo>
                      <a:pt x="26" y="170"/>
                    </a:moveTo>
                    <a:lnTo>
                      <a:pt x="26" y="170"/>
                    </a:lnTo>
                    <a:lnTo>
                      <a:pt x="18" y="164"/>
                    </a:lnTo>
                    <a:lnTo>
                      <a:pt x="26" y="170"/>
                    </a:lnTo>
                    <a:close/>
                    <a:moveTo>
                      <a:pt x="9" y="160"/>
                    </a:moveTo>
                    <a:lnTo>
                      <a:pt x="22" y="140"/>
                    </a:lnTo>
                    <a:lnTo>
                      <a:pt x="38" y="151"/>
                    </a:lnTo>
                    <a:lnTo>
                      <a:pt x="26" y="170"/>
                    </a:lnTo>
                    <a:lnTo>
                      <a:pt x="9" y="160"/>
                    </a:lnTo>
                    <a:close/>
                    <a:moveTo>
                      <a:pt x="22" y="140"/>
                    </a:moveTo>
                    <a:lnTo>
                      <a:pt x="61" y="82"/>
                    </a:lnTo>
                    <a:lnTo>
                      <a:pt x="22" y="140"/>
                    </a:lnTo>
                    <a:lnTo>
                      <a:pt x="30" y="145"/>
                    </a:lnTo>
                    <a:lnTo>
                      <a:pt x="22" y="140"/>
                    </a:lnTo>
                    <a:close/>
                    <a:moveTo>
                      <a:pt x="22" y="140"/>
                    </a:moveTo>
                    <a:lnTo>
                      <a:pt x="34" y="121"/>
                    </a:lnTo>
                    <a:lnTo>
                      <a:pt x="51" y="132"/>
                    </a:lnTo>
                    <a:lnTo>
                      <a:pt x="38" y="151"/>
                    </a:lnTo>
                    <a:lnTo>
                      <a:pt x="22" y="140"/>
                    </a:lnTo>
                    <a:close/>
                    <a:moveTo>
                      <a:pt x="34" y="121"/>
                    </a:moveTo>
                    <a:lnTo>
                      <a:pt x="36" y="121"/>
                    </a:lnTo>
                    <a:lnTo>
                      <a:pt x="36" y="120"/>
                    </a:lnTo>
                    <a:lnTo>
                      <a:pt x="43" y="127"/>
                    </a:lnTo>
                    <a:lnTo>
                      <a:pt x="34" y="121"/>
                    </a:lnTo>
                    <a:close/>
                    <a:moveTo>
                      <a:pt x="36" y="120"/>
                    </a:moveTo>
                    <a:lnTo>
                      <a:pt x="51" y="101"/>
                    </a:lnTo>
                    <a:lnTo>
                      <a:pt x="66" y="113"/>
                    </a:lnTo>
                    <a:lnTo>
                      <a:pt x="50" y="132"/>
                    </a:lnTo>
                    <a:lnTo>
                      <a:pt x="36" y="120"/>
                    </a:lnTo>
                    <a:close/>
                    <a:moveTo>
                      <a:pt x="66" y="112"/>
                    </a:moveTo>
                    <a:lnTo>
                      <a:pt x="66" y="112"/>
                    </a:lnTo>
                    <a:lnTo>
                      <a:pt x="66" y="113"/>
                    </a:lnTo>
                    <a:lnTo>
                      <a:pt x="59" y="107"/>
                    </a:lnTo>
                    <a:lnTo>
                      <a:pt x="66" y="112"/>
                    </a:lnTo>
                    <a:close/>
                    <a:moveTo>
                      <a:pt x="51" y="101"/>
                    </a:moveTo>
                    <a:lnTo>
                      <a:pt x="66" y="79"/>
                    </a:lnTo>
                    <a:lnTo>
                      <a:pt x="83" y="90"/>
                    </a:lnTo>
                    <a:lnTo>
                      <a:pt x="66" y="112"/>
                    </a:lnTo>
                    <a:lnTo>
                      <a:pt x="51" y="101"/>
                    </a:lnTo>
                    <a:close/>
                    <a:moveTo>
                      <a:pt x="66" y="79"/>
                    </a:moveTo>
                    <a:lnTo>
                      <a:pt x="68" y="79"/>
                    </a:lnTo>
                    <a:lnTo>
                      <a:pt x="75" y="85"/>
                    </a:lnTo>
                    <a:lnTo>
                      <a:pt x="66" y="79"/>
                    </a:lnTo>
                    <a:close/>
                    <a:moveTo>
                      <a:pt x="68" y="79"/>
                    </a:moveTo>
                    <a:lnTo>
                      <a:pt x="83" y="59"/>
                    </a:lnTo>
                    <a:lnTo>
                      <a:pt x="98" y="71"/>
                    </a:lnTo>
                    <a:lnTo>
                      <a:pt x="82" y="91"/>
                    </a:lnTo>
                    <a:lnTo>
                      <a:pt x="68" y="79"/>
                    </a:lnTo>
                    <a:close/>
                    <a:moveTo>
                      <a:pt x="98" y="71"/>
                    </a:moveTo>
                    <a:lnTo>
                      <a:pt x="98" y="71"/>
                    </a:lnTo>
                    <a:lnTo>
                      <a:pt x="91" y="66"/>
                    </a:lnTo>
                    <a:lnTo>
                      <a:pt x="98" y="71"/>
                    </a:lnTo>
                    <a:close/>
                    <a:moveTo>
                      <a:pt x="83" y="60"/>
                    </a:moveTo>
                    <a:lnTo>
                      <a:pt x="95" y="42"/>
                    </a:lnTo>
                    <a:lnTo>
                      <a:pt x="112" y="52"/>
                    </a:lnTo>
                    <a:lnTo>
                      <a:pt x="98" y="71"/>
                    </a:lnTo>
                    <a:lnTo>
                      <a:pt x="83" y="60"/>
                    </a:lnTo>
                    <a:close/>
                    <a:moveTo>
                      <a:pt x="95" y="42"/>
                    </a:moveTo>
                    <a:lnTo>
                      <a:pt x="120" y="3"/>
                    </a:lnTo>
                    <a:lnTo>
                      <a:pt x="95" y="42"/>
                    </a:lnTo>
                    <a:lnTo>
                      <a:pt x="103" y="47"/>
                    </a:lnTo>
                    <a:lnTo>
                      <a:pt x="95" y="42"/>
                    </a:lnTo>
                    <a:close/>
                    <a:moveTo>
                      <a:pt x="95" y="42"/>
                    </a:moveTo>
                    <a:lnTo>
                      <a:pt x="108" y="23"/>
                    </a:lnTo>
                    <a:lnTo>
                      <a:pt x="124" y="33"/>
                    </a:lnTo>
                    <a:lnTo>
                      <a:pt x="112" y="52"/>
                    </a:lnTo>
                    <a:lnTo>
                      <a:pt x="95" y="42"/>
                    </a:lnTo>
                    <a:close/>
                    <a:moveTo>
                      <a:pt x="125" y="32"/>
                    </a:moveTo>
                    <a:lnTo>
                      <a:pt x="124" y="33"/>
                    </a:lnTo>
                    <a:lnTo>
                      <a:pt x="116" y="27"/>
                    </a:lnTo>
                    <a:lnTo>
                      <a:pt x="125" y="32"/>
                    </a:lnTo>
                    <a:close/>
                    <a:moveTo>
                      <a:pt x="107" y="24"/>
                    </a:moveTo>
                    <a:lnTo>
                      <a:pt x="114" y="11"/>
                    </a:lnTo>
                    <a:lnTo>
                      <a:pt x="130" y="20"/>
                    </a:lnTo>
                    <a:lnTo>
                      <a:pt x="125" y="32"/>
                    </a:lnTo>
                    <a:lnTo>
                      <a:pt x="107" y="24"/>
                    </a:lnTo>
                    <a:close/>
                    <a:moveTo>
                      <a:pt x="131" y="17"/>
                    </a:moveTo>
                    <a:lnTo>
                      <a:pt x="131" y="18"/>
                    </a:lnTo>
                    <a:lnTo>
                      <a:pt x="130" y="20"/>
                    </a:lnTo>
                    <a:lnTo>
                      <a:pt x="123" y="15"/>
                    </a:lnTo>
                    <a:lnTo>
                      <a:pt x="131" y="17"/>
                    </a:lnTo>
                    <a:close/>
                    <a:moveTo>
                      <a:pt x="113" y="13"/>
                    </a:moveTo>
                    <a:lnTo>
                      <a:pt x="116" y="0"/>
                    </a:lnTo>
                    <a:lnTo>
                      <a:pt x="135" y="4"/>
                    </a:lnTo>
                    <a:lnTo>
                      <a:pt x="131" y="17"/>
                    </a:lnTo>
                    <a:lnTo>
                      <a:pt x="113" y="13"/>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1" name="Freeform 1974">
                <a:extLst>
                  <a:ext uri="{FF2B5EF4-FFF2-40B4-BE49-F238E27FC236}">
                    <a16:creationId xmlns:a16="http://schemas.microsoft.com/office/drawing/2014/main" id="{766C02CB-3231-4FD7-902C-28774691CA7C}"/>
                  </a:ext>
                </a:extLst>
              </p:cNvPr>
              <p:cNvSpPr>
                <a:spLocks noEditPoints="1"/>
              </p:cNvSpPr>
              <p:nvPr/>
            </p:nvSpPr>
            <p:spPr bwMode="auto">
              <a:xfrm>
                <a:off x="2699" y="3180"/>
                <a:ext cx="27" cy="40"/>
              </a:xfrm>
              <a:custGeom>
                <a:avLst/>
                <a:gdLst>
                  <a:gd name="T0" fmla="*/ 1 w 108"/>
                  <a:gd name="T1" fmla="*/ 8 h 162"/>
                  <a:gd name="T2" fmla="*/ 1 w 108"/>
                  <a:gd name="T3" fmla="*/ 10 h 162"/>
                  <a:gd name="T4" fmla="*/ 1 w 108"/>
                  <a:gd name="T5" fmla="*/ 8 h 162"/>
                  <a:gd name="T6" fmla="*/ 1 w 108"/>
                  <a:gd name="T7" fmla="*/ 8 h 162"/>
                  <a:gd name="T8" fmla="*/ 1 w 108"/>
                  <a:gd name="T9" fmla="*/ 8 h 162"/>
                  <a:gd name="T10" fmla="*/ 2 w 108"/>
                  <a:gd name="T11" fmla="*/ 6 h 162"/>
                  <a:gd name="T12" fmla="*/ 2 w 108"/>
                  <a:gd name="T13" fmla="*/ 8 h 162"/>
                  <a:gd name="T14" fmla="*/ 2 w 108"/>
                  <a:gd name="T15" fmla="*/ 6 h 162"/>
                  <a:gd name="T16" fmla="*/ 2 w 108"/>
                  <a:gd name="T17" fmla="*/ 6 h 162"/>
                  <a:gd name="T18" fmla="*/ 2 w 108"/>
                  <a:gd name="T19" fmla="*/ 6 h 162"/>
                  <a:gd name="T20" fmla="*/ 2 w 108"/>
                  <a:gd name="T21" fmla="*/ 5 h 162"/>
                  <a:gd name="T22" fmla="*/ 3 w 108"/>
                  <a:gd name="T23" fmla="*/ 7 h 162"/>
                  <a:gd name="T24" fmla="*/ 2 w 108"/>
                  <a:gd name="T25" fmla="*/ 5 h 162"/>
                  <a:gd name="T26" fmla="*/ 2 w 108"/>
                  <a:gd name="T27" fmla="*/ 5 h 162"/>
                  <a:gd name="T28" fmla="*/ 2 w 108"/>
                  <a:gd name="T29" fmla="*/ 5 h 162"/>
                  <a:gd name="T30" fmla="*/ 3 w 108"/>
                  <a:gd name="T31" fmla="*/ 4 h 162"/>
                  <a:gd name="T32" fmla="*/ 3 w 108"/>
                  <a:gd name="T33" fmla="*/ 5 h 162"/>
                  <a:gd name="T34" fmla="*/ 3 w 108"/>
                  <a:gd name="T35" fmla="*/ 4 h 162"/>
                  <a:gd name="T36" fmla="*/ 5 w 108"/>
                  <a:gd name="T37" fmla="*/ 4 h 162"/>
                  <a:gd name="T38" fmla="*/ 3 w 108"/>
                  <a:gd name="T39" fmla="*/ 4 h 162"/>
                  <a:gd name="T40" fmla="*/ 5 w 108"/>
                  <a:gd name="T41" fmla="*/ 4 h 162"/>
                  <a:gd name="T42" fmla="*/ 4 w 108"/>
                  <a:gd name="T43" fmla="*/ 3 h 162"/>
                  <a:gd name="T44" fmla="*/ 4 w 108"/>
                  <a:gd name="T45" fmla="*/ 3 h 162"/>
                  <a:gd name="T46" fmla="*/ 6 w 108"/>
                  <a:gd name="T47" fmla="*/ 3 h 162"/>
                  <a:gd name="T48" fmla="*/ 4 w 108"/>
                  <a:gd name="T49" fmla="*/ 3 h 162"/>
                  <a:gd name="T50" fmla="*/ 5 w 108"/>
                  <a:gd name="T51" fmla="*/ 2 h 162"/>
                  <a:gd name="T52" fmla="*/ 5 w 108"/>
                  <a:gd name="T53" fmla="*/ 2 h 162"/>
                  <a:gd name="T54" fmla="*/ 5 w 108"/>
                  <a:gd name="T55" fmla="*/ 2 h 162"/>
                  <a:gd name="T56" fmla="*/ 6 w 108"/>
                  <a:gd name="T57" fmla="*/ 2 h 162"/>
                  <a:gd name="T58" fmla="*/ 5 w 108"/>
                  <a:gd name="T59" fmla="*/ 2 h 162"/>
                  <a:gd name="T60" fmla="*/ 6 w 108"/>
                  <a:gd name="T61" fmla="*/ 2 h 162"/>
                  <a:gd name="T62" fmla="*/ 6 w 108"/>
                  <a:gd name="T63" fmla="*/ 2 h 162"/>
                  <a:gd name="T64" fmla="*/ 5 w 108"/>
                  <a:gd name="T65" fmla="*/ 1 h 162"/>
                  <a:gd name="T66" fmla="*/ 7 w 108"/>
                  <a:gd name="T67" fmla="*/ 1 h 162"/>
                  <a:gd name="T68" fmla="*/ 5 w 108"/>
                  <a:gd name="T69" fmla="*/ 1 h 162"/>
                  <a:gd name="T70" fmla="*/ 6 w 108"/>
                  <a:gd name="T71" fmla="*/ 0 h 162"/>
                  <a:gd name="T72" fmla="*/ 7 w 108"/>
                  <a:gd name="T73" fmla="*/ 1 h 162"/>
                  <a:gd name="T74" fmla="*/ 7 w 108"/>
                  <a:gd name="T75" fmla="*/ 0 h 162"/>
                  <a:gd name="T76" fmla="*/ 7 w 108"/>
                  <a:gd name="T77" fmla="*/ 1 h 162"/>
                  <a:gd name="T78" fmla="*/ 7 w 108"/>
                  <a:gd name="T79" fmla="*/ 0 h 162"/>
                  <a:gd name="T80" fmla="*/ 6 w 108"/>
                  <a:gd name="T81" fmla="*/ 0 h 162"/>
                  <a:gd name="T82" fmla="*/ 7 w 108"/>
                  <a:gd name="T83" fmla="*/ 0 h 1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162"/>
                  <a:gd name="T128" fmla="*/ 108 w 108"/>
                  <a:gd name="T129" fmla="*/ 162 h 1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162">
                    <a:moveTo>
                      <a:pt x="0" y="155"/>
                    </a:moveTo>
                    <a:lnTo>
                      <a:pt x="10" y="130"/>
                    </a:lnTo>
                    <a:lnTo>
                      <a:pt x="27" y="136"/>
                    </a:lnTo>
                    <a:lnTo>
                      <a:pt x="17" y="162"/>
                    </a:lnTo>
                    <a:lnTo>
                      <a:pt x="0" y="155"/>
                    </a:lnTo>
                    <a:close/>
                    <a:moveTo>
                      <a:pt x="10" y="130"/>
                    </a:moveTo>
                    <a:lnTo>
                      <a:pt x="10" y="130"/>
                    </a:lnTo>
                    <a:lnTo>
                      <a:pt x="10" y="129"/>
                    </a:lnTo>
                    <a:lnTo>
                      <a:pt x="18" y="133"/>
                    </a:lnTo>
                    <a:lnTo>
                      <a:pt x="10" y="130"/>
                    </a:lnTo>
                    <a:close/>
                    <a:moveTo>
                      <a:pt x="10" y="129"/>
                    </a:moveTo>
                    <a:lnTo>
                      <a:pt x="23" y="103"/>
                    </a:lnTo>
                    <a:lnTo>
                      <a:pt x="39" y="112"/>
                    </a:lnTo>
                    <a:lnTo>
                      <a:pt x="27" y="137"/>
                    </a:lnTo>
                    <a:lnTo>
                      <a:pt x="10" y="129"/>
                    </a:lnTo>
                    <a:close/>
                    <a:moveTo>
                      <a:pt x="23" y="103"/>
                    </a:moveTo>
                    <a:lnTo>
                      <a:pt x="23" y="103"/>
                    </a:lnTo>
                    <a:lnTo>
                      <a:pt x="31" y="108"/>
                    </a:lnTo>
                    <a:lnTo>
                      <a:pt x="23" y="103"/>
                    </a:lnTo>
                    <a:close/>
                    <a:moveTo>
                      <a:pt x="23" y="103"/>
                    </a:moveTo>
                    <a:lnTo>
                      <a:pt x="35" y="81"/>
                    </a:lnTo>
                    <a:lnTo>
                      <a:pt x="51" y="90"/>
                    </a:lnTo>
                    <a:lnTo>
                      <a:pt x="39" y="112"/>
                    </a:lnTo>
                    <a:lnTo>
                      <a:pt x="23" y="103"/>
                    </a:lnTo>
                    <a:close/>
                    <a:moveTo>
                      <a:pt x="35" y="81"/>
                    </a:moveTo>
                    <a:lnTo>
                      <a:pt x="36" y="80"/>
                    </a:lnTo>
                    <a:lnTo>
                      <a:pt x="36" y="79"/>
                    </a:lnTo>
                    <a:lnTo>
                      <a:pt x="44" y="86"/>
                    </a:lnTo>
                    <a:lnTo>
                      <a:pt x="35" y="81"/>
                    </a:lnTo>
                    <a:close/>
                    <a:moveTo>
                      <a:pt x="36" y="79"/>
                    </a:moveTo>
                    <a:lnTo>
                      <a:pt x="49" y="64"/>
                    </a:lnTo>
                    <a:lnTo>
                      <a:pt x="64" y="76"/>
                    </a:lnTo>
                    <a:lnTo>
                      <a:pt x="51" y="91"/>
                    </a:lnTo>
                    <a:lnTo>
                      <a:pt x="36" y="79"/>
                    </a:lnTo>
                    <a:close/>
                    <a:moveTo>
                      <a:pt x="49" y="64"/>
                    </a:moveTo>
                    <a:lnTo>
                      <a:pt x="61" y="48"/>
                    </a:lnTo>
                    <a:lnTo>
                      <a:pt x="77" y="59"/>
                    </a:lnTo>
                    <a:lnTo>
                      <a:pt x="64" y="76"/>
                    </a:lnTo>
                    <a:lnTo>
                      <a:pt x="49" y="64"/>
                    </a:lnTo>
                    <a:close/>
                    <a:moveTo>
                      <a:pt x="77" y="58"/>
                    </a:moveTo>
                    <a:lnTo>
                      <a:pt x="77" y="59"/>
                    </a:lnTo>
                    <a:lnTo>
                      <a:pt x="69" y="54"/>
                    </a:lnTo>
                    <a:lnTo>
                      <a:pt x="77" y="58"/>
                    </a:lnTo>
                    <a:close/>
                    <a:moveTo>
                      <a:pt x="61" y="49"/>
                    </a:moveTo>
                    <a:lnTo>
                      <a:pt x="70" y="33"/>
                    </a:lnTo>
                    <a:lnTo>
                      <a:pt x="87" y="43"/>
                    </a:lnTo>
                    <a:lnTo>
                      <a:pt x="77" y="58"/>
                    </a:lnTo>
                    <a:lnTo>
                      <a:pt x="61" y="49"/>
                    </a:lnTo>
                    <a:close/>
                    <a:moveTo>
                      <a:pt x="70" y="33"/>
                    </a:moveTo>
                    <a:lnTo>
                      <a:pt x="71" y="32"/>
                    </a:lnTo>
                    <a:lnTo>
                      <a:pt x="72" y="32"/>
                    </a:lnTo>
                    <a:lnTo>
                      <a:pt x="79" y="38"/>
                    </a:lnTo>
                    <a:lnTo>
                      <a:pt x="70" y="33"/>
                    </a:lnTo>
                    <a:close/>
                    <a:moveTo>
                      <a:pt x="72" y="32"/>
                    </a:moveTo>
                    <a:lnTo>
                      <a:pt x="81" y="22"/>
                    </a:lnTo>
                    <a:lnTo>
                      <a:pt x="94" y="35"/>
                    </a:lnTo>
                    <a:lnTo>
                      <a:pt x="86" y="45"/>
                    </a:lnTo>
                    <a:lnTo>
                      <a:pt x="72" y="32"/>
                    </a:lnTo>
                    <a:close/>
                    <a:moveTo>
                      <a:pt x="97" y="33"/>
                    </a:moveTo>
                    <a:lnTo>
                      <a:pt x="96" y="34"/>
                    </a:lnTo>
                    <a:lnTo>
                      <a:pt x="94" y="35"/>
                    </a:lnTo>
                    <a:lnTo>
                      <a:pt x="88" y="28"/>
                    </a:lnTo>
                    <a:lnTo>
                      <a:pt x="97" y="33"/>
                    </a:lnTo>
                    <a:close/>
                    <a:moveTo>
                      <a:pt x="80" y="24"/>
                    </a:moveTo>
                    <a:lnTo>
                      <a:pt x="86" y="12"/>
                    </a:lnTo>
                    <a:lnTo>
                      <a:pt x="103" y="19"/>
                    </a:lnTo>
                    <a:lnTo>
                      <a:pt x="97" y="33"/>
                    </a:lnTo>
                    <a:lnTo>
                      <a:pt x="80" y="24"/>
                    </a:lnTo>
                    <a:close/>
                    <a:moveTo>
                      <a:pt x="86" y="12"/>
                    </a:moveTo>
                    <a:lnTo>
                      <a:pt x="89" y="5"/>
                    </a:lnTo>
                    <a:lnTo>
                      <a:pt x="107" y="14"/>
                    </a:lnTo>
                    <a:lnTo>
                      <a:pt x="103" y="19"/>
                    </a:lnTo>
                    <a:lnTo>
                      <a:pt x="86" y="12"/>
                    </a:lnTo>
                    <a:close/>
                    <a:moveTo>
                      <a:pt x="108" y="9"/>
                    </a:moveTo>
                    <a:lnTo>
                      <a:pt x="108" y="12"/>
                    </a:lnTo>
                    <a:lnTo>
                      <a:pt x="107" y="14"/>
                    </a:lnTo>
                    <a:lnTo>
                      <a:pt x="98" y="9"/>
                    </a:lnTo>
                    <a:lnTo>
                      <a:pt x="108" y="9"/>
                    </a:lnTo>
                    <a:close/>
                    <a:moveTo>
                      <a:pt x="88" y="9"/>
                    </a:moveTo>
                    <a:lnTo>
                      <a:pt x="88" y="0"/>
                    </a:lnTo>
                    <a:lnTo>
                      <a:pt x="108" y="0"/>
                    </a:lnTo>
                    <a:lnTo>
                      <a:pt x="108" y="9"/>
                    </a:lnTo>
                    <a:lnTo>
                      <a:pt x="88" y="9"/>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2" name="Freeform 1975">
                <a:extLst>
                  <a:ext uri="{FF2B5EF4-FFF2-40B4-BE49-F238E27FC236}">
                    <a16:creationId xmlns:a16="http://schemas.microsoft.com/office/drawing/2014/main" id="{9C747E89-3258-4CED-A832-73A2E2E040E3}"/>
                  </a:ext>
                </a:extLst>
              </p:cNvPr>
              <p:cNvSpPr>
                <a:spLocks noEditPoints="1"/>
              </p:cNvSpPr>
              <p:nvPr/>
            </p:nvSpPr>
            <p:spPr bwMode="auto">
              <a:xfrm>
                <a:off x="2552" y="3132"/>
                <a:ext cx="39" cy="58"/>
              </a:xfrm>
              <a:custGeom>
                <a:avLst/>
                <a:gdLst>
                  <a:gd name="T0" fmla="*/ 2 w 157"/>
                  <a:gd name="T1" fmla="*/ 13 h 231"/>
                  <a:gd name="T2" fmla="*/ 1 w 157"/>
                  <a:gd name="T3" fmla="*/ 13 h 231"/>
                  <a:gd name="T4" fmla="*/ 1 w 157"/>
                  <a:gd name="T5" fmla="*/ 13 h 231"/>
                  <a:gd name="T6" fmla="*/ 1 w 157"/>
                  <a:gd name="T7" fmla="*/ 12 h 231"/>
                  <a:gd name="T8" fmla="*/ 1 w 157"/>
                  <a:gd name="T9" fmla="*/ 13 h 231"/>
                  <a:gd name="T10" fmla="*/ 2 w 157"/>
                  <a:gd name="T11" fmla="*/ 13 h 231"/>
                  <a:gd name="T12" fmla="*/ 1 w 157"/>
                  <a:gd name="T13" fmla="*/ 12 h 231"/>
                  <a:gd name="T14" fmla="*/ 2 w 157"/>
                  <a:gd name="T15" fmla="*/ 13 h 231"/>
                  <a:gd name="T16" fmla="*/ 2 w 157"/>
                  <a:gd name="T17" fmla="*/ 11 h 231"/>
                  <a:gd name="T18" fmla="*/ 2 w 157"/>
                  <a:gd name="T19" fmla="*/ 11 h 231"/>
                  <a:gd name="T20" fmla="*/ 3 w 157"/>
                  <a:gd name="T21" fmla="*/ 12 h 231"/>
                  <a:gd name="T22" fmla="*/ 2 w 157"/>
                  <a:gd name="T23" fmla="*/ 11 h 231"/>
                  <a:gd name="T24" fmla="*/ 3 w 157"/>
                  <a:gd name="T25" fmla="*/ 11 h 231"/>
                  <a:gd name="T26" fmla="*/ 3 w 157"/>
                  <a:gd name="T27" fmla="*/ 10 h 231"/>
                  <a:gd name="T28" fmla="*/ 2 w 157"/>
                  <a:gd name="T29" fmla="*/ 11 h 231"/>
                  <a:gd name="T30" fmla="*/ 4 w 157"/>
                  <a:gd name="T31" fmla="*/ 11 h 231"/>
                  <a:gd name="T32" fmla="*/ 3 w 157"/>
                  <a:gd name="T33" fmla="*/ 10 h 231"/>
                  <a:gd name="T34" fmla="*/ 4 w 157"/>
                  <a:gd name="T35" fmla="*/ 11 h 231"/>
                  <a:gd name="T36" fmla="*/ 4 w 157"/>
                  <a:gd name="T37" fmla="*/ 9 h 231"/>
                  <a:gd name="T38" fmla="*/ 3 w 157"/>
                  <a:gd name="T39" fmla="*/ 10 h 231"/>
                  <a:gd name="T40" fmla="*/ 5 w 157"/>
                  <a:gd name="T41" fmla="*/ 10 h 231"/>
                  <a:gd name="T42" fmla="*/ 5 w 157"/>
                  <a:gd name="T43" fmla="*/ 10 h 231"/>
                  <a:gd name="T44" fmla="*/ 4 w 157"/>
                  <a:gd name="T45" fmla="*/ 10 h 231"/>
                  <a:gd name="T46" fmla="*/ 4 w 157"/>
                  <a:gd name="T47" fmla="*/ 9 h 231"/>
                  <a:gd name="T48" fmla="*/ 4 w 157"/>
                  <a:gd name="T49" fmla="*/ 10 h 231"/>
                  <a:gd name="T50" fmla="*/ 4 w 157"/>
                  <a:gd name="T51" fmla="*/ 9 h 231"/>
                  <a:gd name="T52" fmla="*/ 4 w 157"/>
                  <a:gd name="T53" fmla="*/ 9 h 231"/>
                  <a:gd name="T54" fmla="*/ 5 w 157"/>
                  <a:gd name="T55" fmla="*/ 10 h 231"/>
                  <a:gd name="T56" fmla="*/ 5 w 157"/>
                  <a:gd name="T57" fmla="*/ 8 h 231"/>
                  <a:gd name="T58" fmla="*/ 5 w 157"/>
                  <a:gd name="T59" fmla="*/ 8 h 231"/>
                  <a:gd name="T60" fmla="*/ 5 w 157"/>
                  <a:gd name="T61" fmla="*/ 7 h 231"/>
                  <a:gd name="T62" fmla="*/ 4 w 157"/>
                  <a:gd name="T63" fmla="*/ 7 h 231"/>
                  <a:gd name="T64" fmla="*/ 5 w 157"/>
                  <a:gd name="T65" fmla="*/ 7 h 231"/>
                  <a:gd name="T66" fmla="*/ 5 w 157"/>
                  <a:gd name="T67" fmla="*/ 6 h 231"/>
                  <a:gd name="T68" fmla="*/ 4 w 157"/>
                  <a:gd name="T69" fmla="*/ 7 h 231"/>
                  <a:gd name="T70" fmla="*/ 5 w 157"/>
                  <a:gd name="T71" fmla="*/ 6 h 231"/>
                  <a:gd name="T72" fmla="*/ 5 w 157"/>
                  <a:gd name="T73" fmla="*/ 6 h 231"/>
                  <a:gd name="T74" fmla="*/ 6 w 157"/>
                  <a:gd name="T75" fmla="*/ 6 h 231"/>
                  <a:gd name="T76" fmla="*/ 5 w 157"/>
                  <a:gd name="T77" fmla="*/ 5 h 231"/>
                  <a:gd name="T78" fmla="*/ 5 w 157"/>
                  <a:gd name="T79" fmla="*/ 5 h 231"/>
                  <a:gd name="T80" fmla="*/ 7 w 157"/>
                  <a:gd name="T81" fmla="*/ 5 h 231"/>
                  <a:gd name="T82" fmla="*/ 6 w 157"/>
                  <a:gd name="T83" fmla="*/ 4 h 231"/>
                  <a:gd name="T84" fmla="*/ 6 w 157"/>
                  <a:gd name="T85" fmla="*/ 4 h 231"/>
                  <a:gd name="T86" fmla="*/ 6 w 157"/>
                  <a:gd name="T87" fmla="*/ 3 h 231"/>
                  <a:gd name="T88" fmla="*/ 6 w 157"/>
                  <a:gd name="T89" fmla="*/ 4 h 231"/>
                  <a:gd name="T90" fmla="*/ 6 w 157"/>
                  <a:gd name="T91" fmla="*/ 3 h 231"/>
                  <a:gd name="T92" fmla="*/ 6 w 157"/>
                  <a:gd name="T93" fmla="*/ 3 h 231"/>
                  <a:gd name="T94" fmla="*/ 7 w 157"/>
                  <a:gd name="T95" fmla="*/ 4 h 231"/>
                  <a:gd name="T96" fmla="*/ 6 w 157"/>
                  <a:gd name="T97" fmla="*/ 3 h 231"/>
                  <a:gd name="T98" fmla="*/ 6 w 157"/>
                  <a:gd name="T99" fmla="*/ 3 h 231"/>
                  <a:gd name="T100" fmla="*/ 8 w 157"/>
                  <a:gd name="T101" fmla="*/ 3 h 231"/>
                  <a:gd name="T102" fmla="*/ 8 w 157"/>
                  <a:gd name="T103" fmla="*/ 3 h 231"/>
                  <a:gd name="T104" fmla="*/ 7 w 157"/>
                  <a:gd name="T105" fmla="*/ 3 h 231"/>
                  <a:gd name="T106" fmla="*/ 7 w 157"/>
                  <a:gd name="T107" fmla="*/ 2 h 231"/>
                  <a:gd name="T108" fmla="*/ 7 w 157"/>
                  <a:gd name="T109" fmla="*/ 2 h 231"/>
                  <a:gd name="T110" fmla="*/ 7 w 157"/>
                  <a:gd name="T111" fmla="*/ 2 h 231"/>
                  <a:gd name="T112" fmla="*/ 7 w 157"/>
                  <a:gd name="T113" fmla="*/ 2 h 231"/>
                  <a:gd name="T114" fmla="*/ 8 w 157"/>
                  <a:gd name="T115" fmla="*/ 3 h 231"/>
                  <a:gd name="T116" fmla="*/ 8 w 157"/>
                  <a:gd name="T117" fmla="*/ 1 h 231"/>
                  <a:gd name="T118" fmla="*/ 8 w 157"/>
                  <a:gd name="T119" fmla="*/ 1 h 231"/>
                  <a:gd name="T120" fmla="*/ 10 w 157"/>
                  <a:gd name="T121" fmla="*/ 1 h 23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7"/>
                  <a:gd name="T184" fmla="*/ 0 h 231"/>
                  <a:gd name="T185" fmla="*/ 157 w 157"/>
                  <a:gd name="T186" fmla="*/ 231 h 23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7" h="231">
                    <a:moveTo>
                      <a:pt x="0" y="220"/>
                    </a:moveTo>
                    <a:lnTo>
                      <a:pt x="12" y="202"/>
                    </a:lnTo>
                    <a:lnTo>
                      <a:pt x="28" y="212"/>
                    </a:lnTo>
                    <a:lnTo>
                      <a:pt x="15" y="231"/>
                    </a:lnTo>
                    <a:lnTo>
                      <a:pt x="0" y="220"/>
                    </a:lnTo>
                    <a:close/>
                    <a:moveTo>
                      <a:pt x="12" y="202"/>
                    </a:moveTo>
                    <a:lnTo>
                      <a:pt x="13" y="200"/>
                    </a:lnTo>
                    <a:lnTo>
                      <a:pt x="13" y="199"/>
                    </a:lnTo>
                    <a:lnTo>
                      <a:pt x="21" y="206"/>
                    </a:lnTo>
                    <a:lnTo>
                      <a:pt x="12" y="202"/>
                    </a:lnTo>
                    <a:close/>
                    <a:moveTo>
                      <a:pt x="13" y="199"/>
                    </a:moveTo>
                    <a:lnTo>
                      <a:pt x="26" y="187"/>
                    </a:lnTo>
                    <a:lnTo>
                      <a:pt x="40" y="200"/>
                    </a:lnTo>
                    <a:lnTo>
                      <a:pt x="27" y="214"/>
                    </a:lnTo>
                    <a:lnTo>
                      <a:pt x="13" y="199"/>
                    </a:lnTo>
                    <a:close/>
                    <a:moveTo>
                      <a:pt x="41" y="199"/>
                    </a:moveTo>
                    <a:lnTo>
                      <a:pt x="41" y="200"/>
                    </a:lnTo>
                    <a:lnTo>
                      <a:pt x="40" y="200"/>
                    </a:lnTo>
                    <a:lnTo>
                      <a:pt x="33" y="194"/>
                    </a:lnTo>
                    <a:lnTo>
                      <a:pt x="41" y="199"/>
                    </a:lnTo>
                    <a:close/>
                    <a:moveTo>
                      <a:pt x="25" y="188"/>
                    </a:moveTo>
                    <a:lnTo>
                      <a:pt x="35" y="175"/>
                    </a:lnTo>
                    <a:lnTo>
                      <a:pt x="51" y="187"/>
                    </a:lnTo>
                    <a:lnTo>
                      <a:pt x="41" y="199"/>
                    </a:lnTo>
                    <a:lnTo>
                      <a:pt x="25" y="188"/>
                    </a:lnTo>
                    <a:close/>
                    <a:moveTo>
                      <a:pt x="35" y="175"/>
                    </a:moveTo>
                    <a:lnTo>
                      <a:pt x="35" y="175"/>
                    </a:lnTo>
                    <a:lnTo>
                      <a:pt x="36" y="174"/>
                    </a:lnTo>
                    <a:lnTo>
                      <a:pt x="43" y="181"/>
                    </a:lnTo>
                    <a:lnTo>
                      <a:pt x="35" y="175"/>
                    </a:lnTo>
                    <a:close/>
                    <a:moveTo>
                      <a:pt x="36" y="174"/>
                    </a:moveTo>
                    <a:lnTo>
                      <a:pt x="42" y="169"/>
                    </a:lnTo>
                    <a:lnTo>
                      <a:pt x="56" y="182"/>
                    </a:lnTo>
                    <a:lnTo>
                      <a:pt x="49" y="187"/>
                    </a:lnTo>
                    <a:lnTo>
                      <a:pt x="36" y="174"/>
                    </a:lnTo>
                    <a:close/>
                    <a:moveTo>
                      <a:pt x="42" y="169"/>
                    </a:moveTo>
                    <a:lnTo>
                      <a:pt x="42" y="169"/>
                    </a:lnTo>
                    <a:lnTo>
                      <a:pt x="49" y="175"/>
                    </a:lnTo>
                    <a:lnTo>
                      <a:pt x="42" y="169"/>
                    </a:lnTo>
                    <a:close/>
                    <a:moveTo>
                      <a:pt x="42" y="169"/>
                    </a:moveTo>
                    <a:lnTo>
                      <a:pt x="48" y="162"/>
                    </a:lnTo>
                    <a:lnTo>
                      <a:pt x="62" y="175"/>
                    </a:lnTo>
                    <a:lnTo>
                      <a:pt x="56" y="182"/>
                    </a:lnTo>
                    <a:lnTo>
                      <a:pt x="42" y="169"/>
                    </a:lnTo>
                    <a:close/>
                    <a:moveTo>
                      <a:pt x="62" y="175"/>
                    </a:moveTo>
                    <a:lnTo>
                      <a:pt x="62" y="175"/>
                    </a:lnTo>
                    <a:lnTo>
                      <a:pt x="55" y="169"/>
                    </a:lnTo>
                    <a:lnTo>
                      <a:pt x="62" y="175"/>
                    </a:lnTo>
                    <a:close/>
                    <a:moveTo>
                      <a:pt x="48" y="162"/>
                    </a:moveTo>
                    <a:lnTo>
                      <a:pt x="55" y="155"/>
                    </a:lnTo>
                    <a:lnTo>
                      <a:pt x="68" y="169"/>
                    </a:lnTo>
                    <a:lnTo>
                      <a:pt x="62" y="175"/>
                    </a:lnTo>
                    <a:lnTo>
                      <a:pt x="48" y="162"/>
                    </a:lnTo>
                    <a:close/>
                    <a:moveTo>
                      <a:pt x="55" y="155"/>
                    </a:moveTo>
                    <a:lnTo>
                      <a:pt x="74" y="137"/>
                    </a:lnTo>
                    <a:lnTo>
                      <a:pt x="55" y="155"/>
                    </a:lnTo>
                    <a:lnTo>
                      <a:pt x="62" y="162"/>
                    </a:lnTo>
                    <a:lnTo>
                      <a:pt x="55" y="155"/>
                    </a:lnTo>
                    <a:close/>
                    <a:moveTo>
                      <a:pt x="55" y="155"/>
                    </a:moveTo>
                    <a:lnTo>
                      <a:pt x="62" y="149"/>
                    </a:lnTo>
                    <a:lnTo>
                      <a:pt x="75" y="162"/>
                    </a:lnTo>
                    <a:lnTo>
                      <a:pt x="68" y="169"/>
                    </a:lnTo>
                    <a:lnTo>
                      <a:pt x="55" y="155"/>
                    </a:lnTo>
                    <a:close/>
                    <a:moveTo>
                      <a:pt x="77" y="159"/>
                    </a:moveTo>
                    <a:lnTo>
                      <a:pt x="76" y="161"/>
                    </a:lnTo>
                    <a:lnTo>
                      <a:pt x="75" y="162"/>
                    </a:lnTo>
                    <a:lnTo>
                      <a:pt x="68" y="155"/>
                    </a:lnTo>
                    <a:lnTo>
                      <a:pt x="77" y="159"/>
                    </a:lnTo>
                    <a:close/>
                    <a:moveTo>
                      <a:pt x="59" y="153"/>
                    </a:moveTo>
                    <a:lnTo>
                      <a:pt x="63" y="143"/>
                    </a:lnTo>
                    <a:lnTo>
                      <a:pt x="80" y="149"/>
                    </a:lnTo>
                    <a:lnTo>
                      <a:pt x="77" y="159"/>
                    </a:lnTo>
                    <a:lnTo>
                      <a:pt x="59" y="153"/>
                    </a:lnTo>
                    <a:close/>
                    <a:moveTo>
                      <a:pt x="63" y="143"/>
                    </a:moveTo>
                    <a:lnTo>
                      <a:pt x="63" y="143"/>
                    </a:lnTo>
                    <a:lnTo>
                      <a:pt x="71" y="146"/>
                    </a:lnTo>
                    <a:lnTo>
                      <a:pt x="63" y="143"/>
                    </a:lnTo>
                    <a:close/>
                    <a:moveTo>
                      <a:pt x="63" y="143"/>
                    </a:moveTo>
                    <a:lnTo>
                      <a:pt x="68" y="127"/>
                    </a:lnTo>
                    <a:lnTo>
                      <a:pt x="86" y="134"/>
                    </a:lnTo>
                    <a:lnTo>
                      <a:pt x="80" y="150"/>
                    </a:lnTo>
                    <a:lnTo>
                      <a:pt x="63" y="143"/>
                    </a:lnTo>
                    <a:close/>
                    <a:moveTo>
                      <a:pt x="87" y="132"/>
                    </a:moveTo>
                    <a:lnTo>
                      <a:pt x="87" y="133"/>
                    </a:lnTo>
                    <a:lnTo>
                      <a:pt x="86" y="134"/>
                    </a:lnTo>
                    <a:lnTo>
                      <a:pt x="77" y="130"/>
                    </a:lnTo>
                    <a:lnTo>
                      <a:pt x="87" y="132"/>
                    </a:lnTo>
                    <a:close/>
                    <a:moveTo>
                      <a:pt x="68" y="129"/>
                    </a:moveTo>
                    <a:lnTo>
                      <a:pt x="71" y="112"/>
                    </a:lnTo>
                    <a:lnTo>
                      <a:pt x="90" y="117"/>
                    </a:lnTo>
                    <a:lnTo>
                      <a:pt x="87" y="132"/>
                    </a:lnTo>
                    <a:lnTo>
                      <a:pt x="68" y="129"/>
                    </a:lnTo>
                    <a:close/>
                    <a:moveTo>
                      <a:pt x="71" y="112"/>
                    </a:moveTo>
                    <a:lnTo>
                      <a:pt x="71" y="112"/>
                    </a:lnTo>
                    <a:lnTo>
                      <a:pt x="71" y="111"/>
                    </a:lnTo>
                    <a:lnTo>
                      <a:pt x="80" y="114"/>
                    </a:lnTo>
                    <a:lnTo>
                      <a:pt x="71" y="112"/>
                    </a:lnTo>
                    <a:close/>
                    <a:moveTo>
                      <a:pt x="71" y="111"/>
                    </a:moveTo>
                    <a:lnTo>
                      <a:pt x="78" y="92"/>
                    </a:lnTo>
                    <a:lnTo>
                      <a:pt x="96" y="98"/>
                    </a:lnTo>
                    <a:lnTo>
                      <a:pt x="90" y="118"/>
                    </a:lnTo>
                    <a:lnTo>
                      <a:pt x="71" y="111"/>
                    </a:lnTo>
                    <a:close/>
                    <a:moveTo>
                      <a:pt x="78" y="92"/>
                    </a:moveTo>
                    <a:lnTo>
                      <a:pt x="78" y="92"/>
                    </a:lnTo>
                    <a:lnTo>
                      <a:pt x="78" y="91"/>
                    </a:lnTo>
                    <a:lnTo>
                      <a:pt x="87" y="96"/>
                    </a:lnTo>
                    <a:lnTo>
                      <a:pt x="78" y="92"/>
                    </a:lnTo>
                    <a:close/>
                    <a:moveTo>
                      <a:pt x="78" y="91"/>
                    </a:moveTo>
                    <a:lnTo>
                      <a:pt x="85" y="76"/>
                    </a:lnTo>
                    <a:lnTo>
                      <a:pt x="102" y="83"/>
                    </a:lnTo>
                    <a:lnTo>
                      <a:pt x="96" y="99"/>
                    </a:lnTo>
                    <a:lnTo>
                      <a:pt x="78" y="91"/>
                    </a:lnTo>
                    <a:close/>
                    <a:moveTo>
                      <a:pt x="85" y="76"/>
                    </a:moveTo>
                    <a:lnTo>
                      <a:pt x="85" y="76"/>
                    </a:lnTo>
                    <a:lnTo>
                      <a:pt x="85" y="75"/>
                    </a:lnTo>
                    <a:lnTo>
                      <a:pt x="94" y="79"/>
                    </a:lnTo>
                    <a:lnTo>
                      <a:pt x="85" y="76"/>
                    </a:lnTo>
                    <a:close/>
                    <a:moveTo>
                      <a:pt x="85" y="75"/>
                    </a:moveTo>
                    <a:lnTo>
                      <a:pt x="91" y="63"/>
                    </a:lnTo>
                    <a:lnTo>
                      <a:pt x="108" y="71"/>
                    </a:lnTo>
                    <a:lnTo>
                      <a:pt x="102" y="84"/>
                    </a:lnTo>
                    <a:lnTo>
                      <a:pt x="85" y="75"/>
                    </a:lnTo>
                    <a:close/>
                    <a:moveTo>
                      <a:pt x="91" y="63"/>
                    </a:moveTo>
                    <a:lnTo>
                      <a:pt x="91" y="62"/>
                    </a:lnTo>
                    <a:lnTo>
                      <a:pt x="100" y="67"/>
                    </a:lnTo>
                    <a:lnTo>
                      <a:pt x="91" y="63"/>
                    </a:lnTo>
                    <a:close/>
                    <a:moveTo>
                      <a:pt x="91" y="62"/>
                    </a:moveTo>
                    <a:lnTo>
                      <a:pt x="98" y="52"/>
                    </a:lnTo>
                    <a:lnTo>
                      <a:pt x="114" y="63"/>
                    </a:lnTo>
                    <a:lnTo>
                      <a:pt x="108" y="71"/>
                    </a:lnTo>
                    <a:lnTo>
                      <a:pt x="91" y="62"/>
                    </a:lnTo>
                    <a:close/>
                    <a:moveTo>
                      <a:pt x="98" y="52"/>
                    </a:moveTo>
                    <a:lnTo>
                      <a:pt x="111" y="33"/>
                    </a:lnTo>
                    <a:lnTo>
                      <a:pt x="98" y="52"/>
                    </a:lnTo>
                    <a:lnTo>
                      <a:pt x="106" y="57"/>
                    </a:lnTo>
                    <a:lnTo>
                      <a:pt x="98" y="52"/>
                    </a:lnTo>
                    <a:close/>
                    <a:moveTo>
                      <a:pt x="98" y="52"/>
                    </a:moveTo>
                    <a:lnTo>
                      <a:pt x="105" y="43"/>
                    </a:lnTo>
                    <a:lnTo>
                      <a:pt x="120" y="53"/>
                    </a:lnTo>
                    <a:lnTo>
                      <a:pt x="114" y="63"/>
                    </a:lnTo>
                    <a:lnTo>
                      <a:pt x="98" y="52"/>
                    </a:lnTo>
                    <a:close/>
                    <a:moveTo>
                      <a:pt x="105" y="43"/>
                    </a:moveTo>
                    <a:lnTo>
                      <a:pt x="105" y="42"/>
                    </a:lnTo>
                    <a:lnTo>
                      <a:pt x="106" y="41"/>
                    </a:lnTo>
                    <a:lnTo>
                      <a:pt x="112" y="47"/>
                    </a:lnTo>
                    <a:lnTo>
                      <a:pt x="105" y="43"/>
                    </a:lnTo>
                    <a:close/>
                    <a:moveTo>
                      <a:pt x="106" y="41"/>
                    </a:moveTo>
                    <a:lnTo>
                      <a:pt x="112" y="34"/>
                    </a:lnTo>
                    <a:lnTo>
                      <a:pt x="125" y="48"/>
                    </a:lnTo>
                    <a:lnTo>
                      <a:pt x="119" y="54"/>
                    </a:lnTo>
                    <a:lnTo>
                      <a:pt x="106" y="41"/>
                    </a:lnTo>
                    <a:close/>
                    <a:moveTo>
                      <a:pt x="127" y="46"/>
                    </a:moveTo>
                    <a:lnTo>
                      <a:pt x="127" y="47"/>
                    </a:lnTo>
                    <a:lnTo>
                      <a:pt x="125" y="48"/>
                    </a:lnTo>
                    <a:lnTo>
                      <a:pt x="119" y="42"/>
                    </a:lnTo>
                    <a:lnTo>
                      <a:pt x="127" y="46"/>
                    </a:lnTo>
                    <a:close/>
                    <a:moveTo>
                      <a:pt x="111" y="36"/>
                    </a:moveTo>
                    <a:lnTo>
                      <a:pt x="118" y="26"/>
                    </a:lnTo>
                    <a:lnTo>
                      <a:pt x="133" y="37"/>
                    </a:lnTo>
                    <a:lnTo>
                      <a:pt x="127" y="46"/>
                    </a:lnTo>
                    <a:lnTo>
                      <a:pt x="111" y="36"/>
                    </a:lnTo>
                    <a:close/>
                    <a:moveTo>
                      <a:pt x="118" y="26"/>
                    </a:moveTo>
                    <a:lnTo>
                      <a:pt x="118" y="25"/>
                    </a:lnTo>
                    <a:lnTo>
                      <a:pt x="119" y="25"/>
                    </a:lnTo>
                    <a:lnTo>
                      <a:pt x="125" y="32"/>
                    </a:lnTo>
                    <a:lnTo>
                      <a:pt x="118" y="26"/>
                    </a:lnTo>
                    <a:close/>
                    <a:moveTo>
                      <a:pt x="119" y="25"/>
                    </a:moveTo>
                    <a:lnTo>
                      <a:pt x="124" y="19"/>
                    </a:lnTo>
                    <a:lnTo>
                      <a:pt x="139" y="32"/>
                    </a:lnTo>
                    <a:lnTo>
                      <a:pt x="132" y="38"/>
                    </a:lnTo>
                    <a:lnTo>
                      <a:pt x="119" y="25"/>
                    </a:lnTo>
                    <a:close/>
                    <a:moveTo>
                      <a:pt x="124" y="19"/>
                    </a:moveTo>
                    <a:lnTo>
                      <a:pt x="134" y="9"/>
                    </a:lnTo>
                    <a:lnTo>
                      <a:pt x="148" y="23"/>
                    </a:lnTo>
                    <a:lnTo>
                      <a:pt x="139" y="32"/>
                    </a:lnTo>
                    <a:lnTo>
                      <a:pt x="124" y="19"/>
                    </a:lnTo>
                    <a:close/>
                    <a:moveTo>
                      <a:pt x="134" y="9"/>
                    </a:moveTo>
                    <a:lnTo>
                      <a:pt x="144" y="0"/>
                    </a:lnTo>
                    <a:lnTo>
                      <a:pt x="157" y="13"/>
                    </a:lnTo>
                    <a:lnTo>
                      <a:pt x="148" y="23"/>
                    </a:lnTo>
                    <a:lnTo>
                      <a:pt x="134" y="9"/>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3" name="Freeform 1976">
                <a:extLst>
                  <a:ext uri="{FF2B5EF4-FFF2-40B4-BE49-F238E27FC236}">
                    <a16:creationId xmlns:a16="http://schemas.microsoft.com/office/drawing/2014/main" id="{DBDD7BB4-E5CB-4544-B903-5D38F6FF18FA}"/>
                  </a:ext>
                </a:extLst>
              </p:cNvPr>
              <p:cNvSpPr>
                <a:spLocks noEditPoints="1"/>
              </p:cNvSpPr>
              <p:nvPr/>
            </p:nvSpPr>
            <p:spPr bwMode="auto">
              <a:xfrm>
                <a:off x="2607" y="3130"/>
                <a:ext cx="55" cy="91"/>
              </a:xfrm>
              <a:custGeom>
                <a:avLst/>
                <a:gdLst>
                  <a:gd name="T0" fmla="*/ 14 w 219"/>
                  <a:gd name="T1" fmla="*/ 1 h 363"/>
                  <a:gd name="T2" fmla="*/ 13 w 219"/>
                  <a:gd name="T3" fmla="*/ 2 h 363"/>
                  <a:gd name="T4" fmla="*/ 13 w 219"/>
                  <a:gd name="T5" fmla="*/ 2 h 363"/>
                  <a:gd name="T6" fmla="*/ 13 w 219"/>
                  <a:gd name="T7" fmla="*/ 2 h 363"/>
                  <a:gd name="T8" fmla="*/ 13 w 219"/>
                  <a:gd name="T9" fmla="*/ 3 h 363"/>
                  <a:gd name="T10" fmla="*/ 13 w 219"/>
                  <a:gd name="T11" fmla="*/ 3 h 363"/>
                  <a:gd name="T12" fmla="*/ 11 w 219"/>
                  <a:gd name="T13" fmla="*/ 3 h 363"/>
                  <a:gd name="T14" fmla="*/ 12 w 219"/>
                  <a:gd name="T15" fmla="*/ 4 h 363"/>
                  <a:gd name="T16" fmla="*/ 12 w 219"/>
                  <a:gd name="T17" fmla="*/ 5 h 363"/>
                  <a:gd name="T18" fmla="*/ 12 w 219"/>
                  <a:gd name="T19" fmla="*/ 5 h 363"/>
                  <a:gd name="T20" fmla="*/ 11 w 219"/>
                  <a:gd name="T21" fmla="*/ 5 h 363"/>
                  <a:gd name="T22" fmla="*/ 11 w 219"/>
                  <a:gd name="T23" fmla="*/ 5 h 363"/>
                  <a:gd name="T24" fmla="*/ 11 w 219"/>
                  <a:gd name="T25" fmla="*/ 6 h 363"/>
                  <a:gd name="T26" fmla="*/ 10 w 219"/>
                  <a:gd name="T27" fmla="*/ 7 h 363"/>
                  <a:gd name="T28" fmla="*/ 10 w 219"/>
                  <a:gd name="T29" fmla="*/ 7 h 363"/>
                  <a:gd name="T30" fmla="*/ 8 w 219"/>
                  <a:gd name="T31" fmla="*/ 7 h 363"/>
                  <a:gd name="T32" fmla="*/ 9 w 219"/>
                  <a:gd name="T33" fmla="*/ 8 h 363"/>
                  <a:gd name="T34" fmla="*/ 7 w 219"/>
                  <a:gd name="T35" fmla="*/ 8 h 363"/>
                  <a:gd name="T36" fmla="*/ 8 w 219"/>
                  <a:gd name="T37" fmla="*/ 9 h 363"/>
                  <a:gd name="T38" fmla="*/ 8 w 219"/>
                  <a:gd name="T39" fmla="*/ 10 h 363"/>
                  <a:gd name="T40" fmla="*/ 8 w 219"/>
                  <a:gd name="T41" fmla="*/ 10 h 363"/>
                  <a:gd name="T42" fmla="*/ 6 w 219"/>
                  <a:gd name="T43" fmla="*/ 10 h 363"/>
                  <a:gd name="T44" fmla="*/ 7 w 219"/>
                  <a:gd name="T45" fmla="*/ 11 h 363"/>
                  <a:gd name="T46" fmla="*/ 7 w 219"/>
                  <a:gd name="T47" fmla="*/ 12 h 363"/>
                  <a:gd name="T48" fmla="*/ 5 w 219"/>
                  <a:gd name="T49" fmla="*/ 12 h 363"/>
                  <a:gd name="T50" fmla="*/ 7 w 219"/>
                  <a:gd name="T51" fmla="*/ 12 h 363"/>
                  <a:gd name="T52" fmla="*/ 6 w 219"/>
                  <a:gd name="T53" fmla="*/ 13 h 363"/>
                  <a:gd name="T54" fmla="*/ 6 w 219"/>
                  <a:gd name="T55" fmla="*/ 13 h 363"/>
                  <a:gd name="T56" fmla="*/ 5 w 219"/>
                  <a:gd name="T57" fmla="*/ 13 h 363"/>
                  <a:gd name="T58" fmla="*/ 6 w 219"/>
                  <a:gd name="T59" fmla="*/ 13 h 363"/>
                  <a:gd name="T60" fmla="*/ 6 w 219"/>
                  <a:gd name="T61" fmla="*/ 14 h 363"/>
                  <a:gd name="T62" fmla="*/ 6 w 219"/>
                  <a:gd name="T63" fmla="*/ 14 h 363"/>
                  <a:gd name="T64" fmla="*/ 5 w 219"/>
                  <a:gd name="T65" fmla="*/ 15 h 363"/>
                  <a:gd name="T66" fmla="*/ 6 w 219"/>
                  <a:gd name="T67" fmla="*/ 15 h 363"/>
                  <a:gd name="T68" fmla="*/ 6 w 219"/>
                  <a:gd name="T69" fmla="*/ 16 h 363"/>
                  <a:gd name="T70" fmla="*/ 6 w 219"/>
                  <a:gd name="T71" fmla="*/ 16 h 363"/>
                  <a:gd name="T72" fmla="*/ 4 w 219"/>
                  <a:gd name="T73" fmla="*/ 16 h 363"/>
                  <a:gd name="T74" fmla="*/ 5 w 219"/>
                  <a:gd name="T75" fmla="*/ 16 h 363"/>
                  <a:gd name="T76" fmla="*/ 5 w 219"/>
                  <a:gd name="T77" fmla="*/ 17 h 363"/>
                  <a:gd name="T78" fmla="*/ 5 w 219"/>
                  <a:gd name="T79" fmla="*/ 17 h 363"/>
                  <a:gd name="T80" fmla="*/ 3 w 219"/>
                  <a:gd name="T81" fmla="*/ 17 h 363"/>
                  <a:gd name="T82" fmla="*/ 5 w 219"/>
                  <a:gd name="T83" fmla="*/ 18 h 363"/>
                  <a:gd name="T84" fmla="*/ 4 w 219"/>
                  <a:gd name="T85" fmla="*/ 19 h 363"/>
                  <a:gd name="T86" fmla="*/ 4 w 219"/>
                  <a:gd name="T87" fmla="*/ 19 h 363"/>
                  <a:gd name="T88" fmla="*/ 3 w 219"/>
                  <a:gd name="T89" fmla="*/ 20 h 363"/>
                  <a:gd name="T90" fmla="*/ 3 w 219"/>
                  <a:gd name="T91" fmla="*/ 21 h 363"/>
                  <a:gd name="T92" fmla="*/ 3 w 219"/>
                  <a:gd name="T93" fmla="*/ 21 h 363"/>
                  <a:gd name="T94" fmla="*/ 1 w 219"/>
                  <a:gd name="T95" fmla="*/ 21 h 363"/>
                  <a:gd name="T96" fmla="*/ 2 w 219"/>
                  <a:gd name="T97" fmla="*/ 21 h 363"/>
                  <a:gd name="T98" fmla="*/ 2 w 219"/>
                  <a:gd name="T99" fmla="*/ 22 h 363"/>
                  <a:gd name="T100" fmla="*/ 2 w 219"/>
                  <a:gd name="T101" fmla="*/ 22 h 363"/>
                  <a:gd name="T102" fmla="*/ 1 w 219"/>
                  <a:gd name="T103" fmla="*/ 22 h 363"/>
                  <a:gd name="T104" fmla="*/ 1 w 219"/>
                  <a:gd name="T105" fmla="*/ 23 h 36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9"/>
                  <a:gd name="T160" fmla="*/ 0 h 363"/>
                  <a:gd name="T161" fmla="*/ 219 w 219"/>
                  <a:gd name="T162" fmla="*/ 363 h 36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9" h="363">
                    <a:moveTo>
                      <a:pt x="219" y="7"/>
                    </a:moveTo>
                    <a:lnTo>
                      <a:pt x="213" y="23"/>
                    </a:lnTo>
                    <a:lnTo>
                      <a:pt x="195" y="16"/>
                    </a:lnTo>
                    <a:lnTo>
                      <a:pt x="201" y="0"/>
                    </a:lnTo>
                    <a:lnTo>
                      <a:pt x="219" y="7"/>
                    </a:lnTo>
                    <a:close/>
                    <a:moveTo>
                      <a:pt x="213" y="23"/>
                    </a:moveTo>
                    <a:lnTo>
                      <a:pt x="212" y="23"/>
                    </a:lnTo>
                    <a:lnTo>
                      <a:pt x="204" y="20"/>
                    </a:lnTo>
                    <a:lnTo>
                      <a:pt x="213" y="23"/>
                    </a:lnTo>
                    <a:close/>
                    <a:moveTo>
                      <a:pt x="212" y="23"/>
                    </a:moveTo>
                    <a:lnTo>
                      <a:pt x="206" y="37"/>
                    </a:lnTo>
                    <a:lnTo>
                      <a:pt x="189" y="28"/>
                    </a:lnTo>
                    <a:lnTo>
                      <a:pt x="195" y="16"/>
                    </a:lnTo>
                    <a:lnTo>
                      <a:pt x="212" y="23"/>
                    </a:lnTo>
                    <a:close/>
                    <a:moveTo>
                      <a:pt x="206" y="37"/>
                    </a:moveTo>
                    <a:lnTo>
                      <a:pt x="200" y="50"/>
                    </a:lnTo>
                    <a:lnTo>
                      <a:pt x="182" y="41"/>
                    </a:lnTo>
                    <a:lnTo>
                      <a:pt x="189" y="28"/>
                    </a:lnTo>
                    <a:lnTo>
                      <a:pt x="206" y="37"/>
                    </a:lnTo>
                    <a:close/>
                    <a:moveTo>
                      <a:pt x="200" y="50"/>
                    </a:moveTo>
                    <a:lnTo>
                      <a:pt x="199" y="51"/>
                    </a:lnTo>
                    <a:lnTo>
                      <a:pt x="198" y="52"/>
                    </a:lnTo>
                    <a:lnTo>
                      <a:pt x="191" y="45"/>
                    </a:lnTo>
                    <a:lnTo>
                      <a:pt x="200" y="50"/>
                    </a:lnTo>
                    <a:close/>
                    <a:moveTo>
                      <a:pt x="198" y="52"/>
                    </a:moveTo>
                    <a:lnTo>
                      <a:pt x="189" y="61"/>
                    </a:lnTo>
                    <a:lnTo>
                      <a:pt x="175" y="48"/>
                    </a:lnTo>
                    <a:lnTo>
                      <a:pt x="184" y="39"/>
                    </a:lnTo>
                    <a:lnTo>
                      <a:pt x="198" y="52"/>
                    </a:lnTo>
                    <a:close/>
                    <a:moveTo>
                      <a:pt x="173" y="51"/>
                    </a:moveTo>
                    <a:lnTo>
                      <a:pt x="173" y="49"/>
                    </a:lnTo>
                    <a:lnTo>
                      <a:pt x="175" y="48"/>
                    </a:lnTo>
                    <a:lnTo>
                      <a:pt x="182" y="54"/>
                    </a:lnTo>
                    <a:lnTo>
                      <a:pt x="173" y="51"/>
                    </a:lnTo>
                    <a:close/>
                    <a:moveTo>
                      <a:pt x="190" y="59"/>
                    </a:moveTo>
                    <a:lnTo>
                      <a:pt x="183" y="72"/>
                    </a:lnTo>
                    <a:lnTo>
                      <a:pt x="167" y="63"/>
                    </a:lnTo>
                    <a:lnTo>
                      <a:pt x="173" y="51"/>
                    </a:lnTo>
                    <a:lnTo>
                      <a:pt x="190" y="59"/>
                    </a:lnTo>
                    <a:close/>
                    <a:moveTo>
                      <a:pt x="183" y="72"/>
                    </a:moveTo>
                    <a:lnTo>
                      <a:pt x="183" y="72"/>
                    </a:lnTo>
                    <a:lnTo>
                      <a:pt x="183" y="73"/>
                    </a:lnTo>
                    <a:lnTo>
                      <a:pt x="176" y="67"/>
                    </a:lnTo>
                    <a:lnTo>
                      <a:pt x="183" y="72"/>
                    </a:lnTo>
                    <a:close/>
                    <a:moveTo>
                      <a:pt x="183" y="73"/>
                    </a:moveTo>
                    <a:lnTo>
                      <a:pt x="177" y="82"/>
                    </a:lnTo>
                    <a:lnTo>
                      <a:pt x="161" y="72"/>
                    </a:lnTo>
                    <a:lnTo>
                      <a:pt x="168" y="62"/>
                    </a:lnTo>
                    <a:lnTo>
                      <a:pt x="183" y="73"/>
                    </a:lnTo>
                    <a:close/>
                    <a:moveTo>
                      <a:pt x="177" y="82"/>
                    </a:moveTo>
                    <a:lnTo>
                      <a:pt x="177" y="82"/>
                    </a:lnTo>
                    <a:lnTo>
                      <a:pt x="177" y="83"/>
                    </a:lnTo>
                    <a:lnTo>
                      <a:pt x="169" y="77"/>
                    </a:lnTo>
                    <a:lnTo>
                      <a:pt x="177" y="82"/>
                    </a:lnTo>
                    <a:close/>
                    <a:moveTo>
                      <a:pt x="177" y="83"/>
                    </a:moveTo>
                    <a:lnTo>
                      <a:pt x="167" y="95"/>
                    </a:lnTo>
                    <a:lnTo>
                      <a:pt x="151" y="84"/>
                    </a:lnTo>
                    <a:lnTo>
                      <a:pt x="161" y="71"/>
                    </a:lnTo>
                    <a:lnTo>
                      <a:pt x="177" y="83"/>
                    </a:lnTo>
                    <a:close/>
                    <a:moveTo>
                      <a:pt x="167" y="95"/>
                    </a:moveTo>
                    <a:lnTo>
                      <a:pt x="158" y="108"/>
                    </a:lnTo>
                    <a:lnTo>
                      <a:pt x="143" y="96"/>
                    </a:lnTo>
                    <a:lnTo>
                      <a:pt x="151" y="84"/>
                    </a:lnTo>
                    <a:lnTo>
                      <a:pt x="167" y="95"/>
                    </a:lnTo>
                    <a:close/>
                    <a:moveTo>
                      <a:pt x="158" y="108"/>
                    </a:moveTo>
                    <a:lnTo>
                      <a:pt x="157" y="108"/>
                    </a:lnTo>
                    <a:lnTo>
                      <a:pt x="157" y="109"/>
                    </a:lnTo>
                    <a:lnTo>
                      <a:pt x="150" y="103"/>
                    </a:lnTo>
                    <a:lnTo>
                      <a:pt x="158" y="108"/>
                    </a:lnTo>
                    <a:close/>
                    <a:moveTo>
                      <a:pt x="157" y="109"/>
                    </a:moveTo>
                    <a:lnTo>
                      <a:pt x="144" y="121"/>
                    </a:lnTo>
                    <a:lnTo>
                      <a:pt x="130" y="108"/>
                    </a:lnTo>
                    <a:lnTo>
                      <a:pt x="144" y="95"/>
                    </a:lnTo>
                    <a:lnTo>
                      <a:pt x="157" y="109"/>
                    </a:lnTo>
                    <a:close/>
                    <a:moveTo>
                      <a:pt x="129" y="109"/>
                    </a:moveTo>
                    <a:lnTo>
                      <a:pt x="130" y="108"/>
                    </a:lnTo>
                    <a:lnTo>
                      <a:pt x="137" y="115"/>
                    </a:lnTo>
                    <a:lnTo>
                      <a:pt x="129" y="109"/>
                    </a:lnTo>
                    <a:close/>
                    <a:moveTo>
                      <a:pt x="145" y="121"/>
                    </a:moveTo>
                    <a:lnTo>
                      <a:pt x="132" y="137"/>
                    </a:lnTo>
                    <a:lnTo>
                      <a:pt x="117" y="125"/>
                    </a:lnTo>
                    <a:lnTo>
                      <a:pt x="129" y="109"/>
                    </a:lnTo>
                    <a:lnTo>
                      <a:pt x="145" y="121"/>
                    </a:lnTo>
                    <a:close/>
                    <a:moveTo>
                      <a:pt x="116" y="127"/>
                    </a:moveTo>
                    <a:lnTo>
                      <a:pt x="116" y="126"/>
                    </a:lnTo>
                    <a:lnTo>
                      <a:pt x="117" y="125"/>
                    </a:lnTo>
                    <a:lnTo>
                      <a:pt x="125" y="131"/>
                    </a:lnTo>
                    <a:lnTo>
                      <a:pt x="116" y="127"/>
                    </a:lnTo>
                    <a:close/>
                    <a:moveTo>
                      <a:pt x="133" y="135"/>
                    </a:moveTo>
                    <a:lnTo>
                      <a:pt x="124" y="155"/>
                    </a:lnTo>
                    <a:lnTo>
                      <a:pt x="106" y="146"/>
                    </a:lnTo>
                    <a:lnTo>
                      <a:pt x="116" y="127"/>
                    </a:lnTo>
                    <a:lnTo>
                      <a:pt x="133" y="135"/>
                    </a:lnTo>
                    <a:close/>
                    <a:moveTo>
                      <a:pt x="124" y="155"/>
                    </a:moveTo>
                    <a:lnTo>
                      <a:pt x="124" y="155"/>
                    </a:lnTo>
                    <a:lnTo>
                      <a:pt x="123" y="155"/>
                    </a:lnTo>
                    <a:lnTo>
                      <a:pt x="115" y="150"/>
                    </a:lnTo>
                    <a:lnTo>
                      <a:pt x="124" y="155"/>
                    </a:lnTo>
                    <a:close/>
                    <a:moveTo>
                      <a:pt x="123" y="155"/>
                    </a:moveTo>
                    <a:lnTo>
                      <a:pt x="114" y="171"/>
                    </a:lnTo>
                    <a:lnTo>
                      <a:pt x="97" y="161"/>
                    </a:lnTo>
                    <a:lnTo>
                      <a:pt x="107" y="145"/>
                    </a:lnTo>
                    <a:lnTo>
                      <a:pt x="123" y="155"/>
                    </a:lnTo>
                    <a:close/>
                    <a:moveTo>
                      <a:pt x="97" y="161"/>
                    </a:moveTo>
                    <a:lnTo>
                      <a:pt x="97" y="161"/>
                    </a:lnTo>
                    <a:lnTo>
                      <a:pt x="105" y="166"/>
                    </a:lnTo>
                    <a:lnTo>
                      <a:pt x="97" y="161"/>
                    </a:lnTo>
                    <a:close/>
                    <a:moveTo>
                      <a:pt x="114" y="170"/>
                    </a:moveTo>
                    <a:lnTo>
                      <a:pt x="107" y="183"/>
                    </a:lnTo>
                    <a:lnTo>
                      <a:pt x="91" y="174"/>
                    </a:lnTo>
                    <a:lnTo>
                      <a:pt x="97" y="161"/>
                    </a:lnTo>
                    <a:lnTo>
                      <a:pt x="114" y="170"/>
                    </a:lnTo>
                    <a:close/>
                    <a:moveTo>
                      <a:pt x="107" y="183"/>
                    </a:moveTo>
                    <a:lnTo>
                      <a:pt x="102" y="195"/>
                    </a:lnTo>
                    <a:lnTo>
                      <a:pt x="84" y="187"/>
                    </a:lnTo>
                    <a:lnTo>
                      <a:pt x="91" y="174"/>
                    </a:lnTo>
                    <a:lnTo>
                      <a:pt x="107" y="183"/>
                    </a:lnTo>
                    <a:close/>
                    <a:moveTo>
                      <a:pt x="83" y="189"/>
                    </a:moveTo>
                    <a:lnTo>
                      <a:pt x="84" y="188"/>
                    </a:lnTo>
                    <a:lnTo>
                      <a:pt x="84" y="187"/>
                    </a:lnTo>
                    <a:lnTo>
                      <a:pt x="93" y="191"/>
                    </a:lnTo>
                    <a:lnTo>
                      <a:pt x="83" y="189"/>
                    </a:lnTo>
                    <a:close/>
                    <a:moveTo>
                      <a:pt x="102" y="193"/>
                    </a:moveTo>
                    <a:lnTo>
                      <a:pt x="98" y="206"/>
                    </a:lnTo>
                    <a:lnTo>
                      <a:pt x="81" y="202"/>
                    </a:lnTo>
                    <a:lnTo>
                      <a:pt x="83" y="189"/>
                    </a:lnTo>
                    <a:lnTo>
                      <a:pt x="102" y="193"/>
                    </a:lnTo>
                    <a:close/>
                    <a:moveTo>
                      <a:pt x="98" y="206"/>
                    </a:moveTo>
                    <a:lnTo>
                      <a:pt x="98" y="206"/>
                    </a:lnTo>
                    <a:lnTo>
                      <a:pt x="98" y="207"/>
                    </a:lnTo>
                    <a:lnTo>
                      <a:pt x="90" y="204"/>
                    </a:lnTo>
                    <a:lnTo>
                      <a:pt x="98" y="206"/>
                    </a:lnTo>
                    <a:close/>
                    <a:moveTo>
                      <a:pt x="98" y="207"/>
                    </a:moveTo>
                    <a:lnTo>
                      <a:pt x="95" y="216"/>
                    </a:lnTo>
                    <a:lnTo>
                      <a:pt x="77" y="211"/>
                    </a:lnTo>
                    <a:lnTo>
                      <a:pt x="81" y="201"/>
                    </a:lnTo>
                    <a:lnTo>
                      <a:pt x="98" y="207"/>
                    </a:lnTo>
                    <a:close/>
                    <a:moveTo>
                      <a:pt x="76" y="213"/>
                    </a:moveTo>
                    <a:lnTo>
                      <a:pt x="76" y="212"/>
                    </a:lnTo>
                    <a:lnTo>
                      <a:pt x="77" y="211"/>
                    </a:lnTo>
                    <a:lnTo>
                      <a:pt x="86" y="213"/>
                    </a:lnTo>
                    <a:lnTo>
                      <a:pt x="76" y="213"/>
                    </a:lnTo>
                    <a:close/>
                    <a:moveTo>
                      <a:pt x="96" y="213"/>
                    </a:moveTo>
                    <a:lnTo>
                      <a:pt x="96" y="223"/>
                    </a:lnTo>
                    <a:lnTo>
                      <a:pt x="76" y="223"/>
                    </a:lnTo>
                    <a:lnTo>
                      <a:pt x="76" y="213"/>
                    </a:lnTo>
                    <a:lnTo>
                      <a:pt x="96" y="213"/>
                    </a:lnTo>
                    <a:close/>
                    <a:moveTo>
                      <a:pt x="96" y="223"/>
                    </a:moveTo>
                    <a:lnTo>
                      <a:pt x="96" y="224"/>
                    </a:lnTo>
                    <a:lnTo>
                      <a:pt x="95" y="226"/>
                    </a:lnTo>
                    <a:lnTo>
                      <a:pt x="86" y="223"/>
                    </a:lnTo>
                    <a:lnTo>
                      <a:pt x="96" y="223"/>
                    </a:lnTo>
                    <a:close/>
                    <a:moveTo>
                      <a:pt x="95" y="226"/>
                    </a:moveTo>
                    <a:lnTo>
                      <a:pt x="92" y="235"/>
                    </a:lnTo>
                    <a:lnTo>
                      <a:pt x="74" y="230"/>
                    </a:lnTo>
                    <a:lnTo>
                      <a:pt x="77" y="220"/>
                    </a:lnTo>
                    <a:lnTo>
                      <a:pt x="95" y="226"/>
                    </a:lnTo>
                    <a:close/>
                    <a:moveTo>
                      <a:pt x="74" y="231"/>
                    </a:moveTo>
                    <a:lnTo>
                      <a:pt x="74" y="230"/>
                    </a:lnTo>
                    <a:lnTo>
                      <a:pt x="83" y="233"/>
                    </a:lnTo>
                    <a:lnTo>
                      <a:pt x="74" y="231"/>
                    </a:lnTo>
                    <a:close/>
                    <a:moveTo>
                      <a:pt x="93" y="235"/>
                    </a:moveTo>
                    <a:lnTo>
                      <a:pt x="90" y="247"/>
                    </a:lnTo>
                    <a:lnTo>
                      <a:pt x="71" y="243"/>
                    </a:lnTo>
                    <a:lnTo>
                      <a:pt x="74" y="231"/>
                    </a:lnTo>
                    <a:lnTo>
                      <a:pt x="93" y="235"/>
                    </a:lnTo>
                    <a:close/>
                    <a:moveTo>
                      <a:pt x="90" y="247"/>
                    </a:moveTo>
                    <a:lnTo>
                      <a:pt x="89" y="249"/>
                    </a:lnTo>
                    <a:lnTo>
                      <a:pt x="87" y="250"/>
                    </a:lnTo>
                    <a:lnTo>
                      <a:pt x="80" y="245"/>
                    </a:lnTo>
                    <a:lnTo>
                      <a:pt x="90" y="247"/>
                    </a:lnTo>
                    <a:close/>
                    <a:moveTo>
                      <a:pt x="87" y="250"/>
                    </a:moveTo>
                    <a:lnTo>
                      <a:pt x="82" y="260"/>
                    </a:lnTo>
                    <a:lnTo>
                      <a:pt x="65" y="249"/>
                    </a:lnTo>
                    <a:lnTo>
                      <a:pt x="72" y="241"/>
                    </a:lnTo>
                    <a:lnTo>
                      <a:pt x="87" y="250"/>
                    </a:lnTo>
                    <a:close/>
                    <a:moveTo>
                      <a:pt x="64" y="253"/>
                    </a:moveTo>
                    <a:lnTo>
                      <a:pt x="64" y="250"/>
                    </a:lnTo>
                    <a:lnTo>
                      <a:pt x="65" y="249"/>
                    </a:lnTo>
                    <a:lnTo>
                      <a:pt x="73" y="255"/>
                    </a:lnTo>
                    <a:lnTo>
                      <a:pt x="64" y="253"/>
                    </a:lnTo>
                    <a:close/>
                    <a:moveTo>
                      <a:pt x="83" y="257"/>
                    </a:moveTo>
                    <a:lnTo>
                      <a:pt x="80" y="270"/>
                    </a:lnTo>
                    <a:lnTo>
                      <a:pt x="61" y="265"/>
                    </a:lnTo>
                    <a:lnTo>
                      <a:pt x="64" y="253"/>
                    </a:lnTo>
                    <a:lnTo>
                      <a:pt x="83" y="257"/>
                    </a:lnTo>
                    <a:close/>
                    <a:moveTo>
                      <a:pt x="80" y="270"/>
                    </a:moveTo>
                    <a:lnTo>
                      <a:pt x="80" y="271"/>
                    </a:lnTo>
                    <a:lnTo>
                      <a:pt x="79" y="274"/>
                    </a:lnTo>
                    <a:lnTo>
                      <a:pt x="71" y="267"/>
                    </a:lnTo>
                    <a:lnTo>
                      <a:pt x="80" y="270"/>
                    </a:lnTo>
                    <a:close/>
                    <a:moveTo>
                      <a:pt x="79" y="274"/>
                    </a:moveTo>
                    <a:lnTo>
                      <a:pt x="69" y="286"/>
                    </a:lnTo>
                    <a:lnTo>
                      <a:pt x="53" y="275"/>
                    </a:lnTo>
                    <a:lnTo>
                      <a:pt x="63" y="262"/>
                    </a:lnTo>
                    <a:lnTo>
                      <a:pt x="79" y="274"/>
                    </a:lnTo>
                    <a:close/>
                    <a:moveTo>
                      <a:pt x="52" y="277"/>
                    </a:moveTo>
                    <a:lnTo>
                      <a:pt x="52" y="276"/>
                    </a:lnTo>
                    <a:lnTo>
                      <a:pt x="53" y="275"/>
                    </a:lnTo>
                    <a:lnTo>
                      <a:pt x="61" y="280"/>
                    </a:lnTo>
                    <a:lnTo>
                      <a:pt x="52" y="277"/>
                    </a:lnTo>
                    <a:close/>
                    <a:moveTo>
                      <a:pt x="70" y="284"/>
                    </a:moveTo>
                    <a:lnTo>
                      <a:pt x="63" y="300"/>
                    </a:lnTo>
                    <a:lnTo>
                      <a:pt x="46" y="292"/>
                    </a:lnTo>
                    <a:lnTo>
                      <a:pt x="52" y="277"/>
                    </a:lnTo>
                    <a:lnTo>
                      <a:pt x="70" y="284"/>
                    </a:lnTo>
                    <a:close/>
                    <a:moveTo>
                      <a:pt x="63" y="300"/>
                    </a:moveTo>
                    <a:lnTo>
                      <a:pt x="63" y="301"/>
                    </a:lnTo>
                    <a:lnTo>
                      <a:pt x="62" y="302"/>
                    </a:lnTo>
                    <a:lnTo>
                      <a:pt x="54" y="296"/>
                    </a:lnTo>
                    <a:lnTo>
                      <a:pt x="63" y="300"/>
                    </a:lnTo>
                    <a:close/>
                    <a:moveTo>
                      <a:pt x="62" y="302"/>
                    </a:moveTo>
                    <a:lnTo>
                      <a:pt x="52" y="314"/>
                    </a:lnTo>
                    <a:lnTo>
                      <a:pt x="38" y="303"/>
                    </a:lnTo>
                    <a:lnTo>
                      <a:pt x="47" y="290"/>
                    </a:lnTo>
                    <a:lnTo>
                      <a:pt x="62" y="302"/>
                    </a:lnTo>
                    <a:close/>
                    <a:moveTo>
                      <a:pt x="52" y="314"/>
                    </a:moveTo>
                    <a:lnTo>
                      <a:pt x="43" y="328"/>
                    </a:lnTo>
                    <a:lnTo>
                      <a:pt x="28" y="316"/>
                    </a:lnTo>
                    <a:lnTo>
                      <a:pt x="38" y="303"/>
                    </a:lnTo>
                    <a:lnTo>
                      <a:pt x="52" y="314"/>
                    </a:lnTo>
                    <a:close/>
                    <a:moveTo>
                      <a:pt x="43" y="328"/>
                    </a:moveTo>
                    <a:lnTo>
                      <a:pt x="42" y="328"/>
                    </a:lnTo>
                    <a:lnTo>
                      <a:pt x="42" y="329"/>
                    </a:lnTo>
                    <a:lnTo>
                      <a:pt x="36" y="321"/>
                    </a:lnTo>
                    <a:lnTo>
                      <a:pt x="43" y="328"/>
                    </a:lnTo>
                    <a:close/>
                    <a:moveTo>
                      <a:pt x="42" y="329"/>
                    </a:moveTo>
                    <a:lnTo>
                      <a:pt x="32" y="338"/>
                    </a:lnTo>
                    <a:lnTo>
                      <a:pt x="19" y="324"/>
                    </a:lnTo>
                    <a:lnTo>
                      <a:pt x="29" y="314"/>
                    </a:lnTo>
                    <a:lnTo>
                      <a:pt x="42" y="329"/>
                    </a:lnTo>
                    <a:close/>
                    <a:moveTo>
                      <a:pt x="18" y="327"/>
                    </a:moveTo>
                    <a:lnTo>
                      <a:pt x="18" y="325"/>
                    </a:lnTo>
                    <a:lnTo>
                      <a:pt x="19" y="324"/>
                    </a:lnTo>
                    <a:lnTo>
                      <a:pt x="26" y="331"/>
                    </a:lnTo>
                    <a:lnTo>
                      <a:pt x="18" y="327"/>
                    </a:lnTo>
                    <a:close/>
                    <a:moveTo>
                      <a:pt x="34" y="335"/>
                    </a:moveTo>
                    <a:lnTo>
                      <a:pt x="28" y="349"/>
                    </a:lnTo>
                    <a:lnTo>
                      <a:pt x="11" y="340"/>
                    </a:lnTo>
                    <a:lnTo>
                      <a:pt x="18" y="327"/>
                    </a:lnTo>
                    <a:lnTo>
                      <a:pt x="34" y="335"/>
                    </a:lnTo>
                    <a:close/>
                    <a:moveTo>
                      <a:pt x="28" y="349"/>
                    </a:moveTo>
                    <a:lnTo>
                      <a:pt x="28" y="350"/>
                    </a:lnTo>
                    <a:lnTo>
                      <a:pt x="27" y="351"/>
                    </a:lnTo>
                    <a:lnTo>
                      <a:pt x="19" y="344"/>
                    </a:lnTo>
                    <a:lnTo>
                      <a:pt x="28" y="349"/>
                    </a:lnTo>
                    <a:close/>
                    <a:moveTo>
                      <a:pt x="27" y="351"/>
                    </a:moveTo>
                    <a:lnTo>
                      <a:pt x="20" y="357"/>
                    </a:lnTo>
                    <a:lnTo>
                      <a:pt x="7" y="343"/>
                    </a:lnTo>
                    <a:lnTo>
                      <a:pt x="12" y="338"/>
                    </a:lnTo>
                    <a:lnTo>
                      <a:pt x="27" y="351"/>
                    </a:lnTo>
                    <a:close/>
                    <a:moveTo>
                      <a:pt x="20" y="357"/>
                    </a:moveTo>
                    <a:lnTo>
                      <a:pt x="17" y="360"/>
                    </a:lnTo>
                    <a:lnTo>
                      <a:pt x="4" y="346"/>
                    </a:lnTo>
                    <a:lnTo>
                      <a:pt x="7" y="343"/>
                    </a:lnTo>
                    <a:lnTo>
                      <a:pt x="20" y="357"/>
                    </a:lnTo>
                    <a:close/>
                    <a:moveTo>
                      <a:pt x="17" y="360"/>
                    </a:moveTo>
                    <a:lnTo>
                      <a:pt x="14" y="363"/>
                    </a:lnTo>
                    <a:lnTo>
                      <a:pt x="0" y="350"/>
                    </a:lnTo>
                    <a:lnTo>
                      <a:pt x="4" y="346"/>
                    </a:lnTo>
                    <a:lnTo>
                      <a:pt x="17" y="36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4" name="Freeform 1977">
                <a:extLst>
                  <a:ext uri="{FF2B5EF4-FFF2-40B4-BE49-F238E27FC236}">
                    <a16:creationId xmlns:a16="http://schemas.microsoft.com/office/drawing/2014/main" id="{5E9AE2FF-6831-436E-851B-C9F172D647F6}"/>
                  </a:ext>
                </a:extLst>
              </p:cNvPr>
              <p:cNvSpPr>
                <a:spLocks noEditPoints="1"/>
              </p:cNvSpPr>
              <p:nvPr/>
            </p:nvSpPr>
            <p:spPr bwMode="auto">
              <a:xfrm>
                <a:off x="2646" y="3064"/>
                <a:ext cx="28" cy="40"/>
              </a:xfrm>
              <a:custGeom>
                <a:avLst/>
                <a:gdLst>
                  <a:gd name="T0" fmla="*/ 2 w 109"/>
                  <a:gd name="T1" fmla="*/ 1 h 157"/>
                  <a:gd name="T2" fmla="*/ 0 w 109"/>
                  <a:gd name="T3" fmla="*/ 1 h 157"/>
                  <a:gd name="T4" fmla="*/ 1 w 109"/>
                  <a:gd name="T5" fmla="*/ 2 h 157"/>
                  <a:gd name="T6" fmla="*/ 1 w 109"/>
                  <a:gd name="T7" fmla="*/ 2 h 157"/>
                  <a:gd name="T8" fmla="*/ 1 w 109"/>
                  <a:gd name="T9" fmla="*/ 2 h 157"/>
                  <a:gd name="T10" fmla="*/ 3 w 109"/>
                  <a:gd name="T11" fmla="*/ 2 h 157"/>
                  <a:gd name="T12" fmla="*/ 1 w 109"/>
                  <a:gd name="T13" fmla="*/ 2 h 157"/>
                  <a:gd name="T14" fmla="*/ 3 w 109"/>
                  <a:gd name="T15" fmla="*/ 2 h 157"/>
                  <a:gd name="T16" fmla="*/ 3 w 109"/>
                  <a:gd name="T17" fmla="*/ 2 h 157"/>
                  <a:gd name="T18" fmla="*/ 3 w 109"/>
                  <a:gd name="T19" fmla="*/ 2 h 157"/>
                  <a:gd name="T20" fmla="*/ 3 w 109"/>
                  <a:gd name="T21" fmla="*/ 3 h 157"/>
                  <a:gd name="T22" fmla="*/ 1 w 109"/>
                  <a:gd name="T23" fmla="*/ 3 h 157"/>
                  <a:gd name="T24" fmla="*/ 2 w 109"/>
                  <a:gd name="T25" fmla="*/ 4 h 157"/>
                  <a:gd name="T26" fmla="*/ 2 w 109"/>
                  <a:gd name="T27" fmla="*/ 4 h 157"/>
                  <a:gd name="T28" fmla="*/ 2 w 109"/>
                  <a:gd name="T29" fmla="*/ 4 h 157"/>
                  <a:gd name="T30" fmla="*/ 4 w 109"/>
                  <a:gd name="T31" fmla="*/ 4 h 157"/>
                  <a:gd name="T32" fmla="*/ 2 w 109"/>
                  <a:gd name="T33" fmla="*/ 4 h 157"/>
                  <a:gd name="T34" fmla="*/ 4 w 109"/>
                  <a:gd name="T35" fmla="*/ 4 h 157"/>
                  <a:gd name="T36" fmla="*/ 4 w 109"/>
                  <a:gd name="T37" fmla="*/ 4 h 157"/>
                  <a:gd name="T38" fmla="*/ 4 w 109"/>
                  <a:gd name="T39" fmla="*/ 4 h 157"/>
                  <a:gd name="T40" fmla="*/ 4 w 109"/>
                  <a:gd name="T41" fmla="*/ 5 h 157"/>
                  <a:gd name="T42" fmla="*/ 3 w 109"/>
                  <a:gd name="T43" fmla="*/ 5 h 157"/>
                  <a:gd name="T44" fmla="*/ 3 w 109"/>
                  <a:gd name="T45" fmla="*/ 6 h 157"/>
                  <a:gd name="T46" fmla="*/ 3 w 109"/>
                  <a:gd name="T47" fmla="*/ 6 h 157"/>
                  <a:gd name="T48" fmla="*/ 3 w 109"/>
                  <a:gd name="T49" fmla="*/ 6 h 157"/>
                  <a:gd name="T50" fmla="*/ 4 w 109"/>
                  <a:gd name="T51" fmla="*/ 6 h 157"/>
                  <a:gd name="T52" fmla="*/ 3 w 109"/>
                  <a:gd name="T53" fmla="*/ 6 h 157"/>
                  <a:gd name="T54" fmla="*/ 3 w 109"/>
                  <a:gd name="T55" fmla="*/ 7 h 157"/>
                  <a:gd name="T56" fmla="*/ 3 w 109"/>
                  <a:gd name="T57" fmla="*/ 6 h 157"/>
                  <a:gd name="T58" fmla="*/ 3 w 109"/>
                  <a:gd name="T59" fmla="*/ 7 h 157"/>
                  <a:gd name="T60" fmla="*/ 5 w 109"/>
                  <a:gd name="T61" fmla="*/ 7 h 157"/>
                  <a:gd name="T62" fmla="*/ 3 w 109"/>
                  <a:gd name="T63" fmla="*/ 7 h 157"/>
                  <a:gd name="T64" fmla="*/ 4 w 109"/>
                  <a:gd name="T65" fmla="*/ 8 h 157"/>
                  <a:gd name="T66" fmla="*/ 4 w 109"/>
                  <a:gd name="T67" fmla="*/ 8 h 157"/>
                  <a:gd name="T68" fmla="*/ 4 w 109"/>
                  <a:gd name="T69" fmla="*/ 8 h 157"/>
                  <a:gd name="T70" fmla="*/ 6 w 109"/>
                  <a:gd name="T71" fmla="*/ 8 h 157"/>
                  <a:gd name="T72" fmla="*/ 4 w 109"/>
                  <a:gd name="T73" fmla="*/ 8 h 157"/>
                  <a:gd name="T74" fmla="*/ 6 w 109"/>
                  <a:gd name="T75" fmla="*/ 8 h 157"/>
                  <a:gd name="T76" fmla="*/ 5 w 109"/>
                  <a:gd name="T77" fmla="*/ 9 h 157"/>
                  <a:gd name="T78" fmla="*/ 6 w 109"/>
                  <a:gd name="T79" fmla="*/ 8 h 157"/>
                  <a:gd name="T80" fmla="*/ 5 w 109"/>
                  <a:gd name="T81" fmla="*/ 9 h 157"/>
                  <a:gd name="T82" fmla="*/ 6 w 109"/>
                  <a:gd name="T83" fmla="*/ 9 h 157"/>
                  <a:gd name="T84" fmla="*/ 6 w 109"/>
                  <a:gd name="T85" fmla="*/ 8 h 157"/>
                  <a:gd name="T86" fmla="*/ 6 w 109"/>
                  <a:gd name="T87" fmla="*/ 10 h 157"/>
                  <a:gd name="T88" fmla="*/ 6 w 109"/>
                  <a:gd name="T89" fmla="*/ 8 h 1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9"/>
                  <a:gd name="T136" fmla="*/ 0 h 157"/>
                  <a:gd name="T137" fmla="*/ 109 w 109"/>
                  <a:gd name="T138" fmla="*/ 157 h 1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9" h="157">
                    <a:moveTo>
                      <a:pt x="17" y="0"/>
                    </a:moveTo>
                    <a:lnTo>
                      <a:pt x="25" y="15"/>
                    </a:lnTo>
                    <a:lnTo>
                      <a:pt x="9" y="25"/>
                    </a:lnTo>
                    <a:lnTo>
                      <a:pt x="0" y="8"/>
                    </a:lnTo>
                    <a:lnTo>
                      <a:pt x="17" y="0"/>
                    </a:lnTo>
                    <a:close/>
                    <a:moveTo>
                      <a:pt x="10" y="26"/>
                    </a:moveTo>
                    <a:lnTo>
                      <a:pt x="10" y="25"/>
                    </a:lnTo>
                    <a:lnTo>
                      <a:pt x="9" y="25"/>
                    </a:lnTo>
                    <a:lnTo>
                      <a:pt x="18" y="19"/>
                    </a:lnTo>
                    <a:lnTo>
                      <a:pt x="10" y="26"/>
                    </a:lnTo>
                    <a:close/>
                    <a:moveTo>
                      <a:pt x="24" y="14"/>
                    </a:moveTo>
                    <a:lnTo>
                      <a:pt x="37" y="29"/>
                    </a:lnTo>
                    <a:lnTo>
                      <a:pt x="23" y="41"/>
                    </a:lnTo>
                    <a:lnTo>
                      <a:pt x="10" y="26"/>
                    </a:lnTo>
                    <a:lnTo>
                      <a:pt x="24" y="14"/>
                    </a:lnTo>
                    <a:close/>
                    <a:moveTo>
                      <a:pt x="37" y="29"/>
                    </a:moveTo>
                    <a:lnTo>
                      <a:pt x="39" y="30"/>
                    </a:lnTo>
                    <a:lnTo>
                      <a:pt x="39" y="33"/>
                    </a:lnTo>
                    <a:lnTo>
                      <a:pt x="30" y="36"/>
                    </a:lnTo>
                    <a:lnTo>
                      <a:pt x="37" y="29"/>
                    </a:lnTo>
                    <a:close/>
                    <a:moveTo>
                      <a:pt x="39" y="33"/>
                    </a:moveTo>
                    <a:lnTo>
                      <a:pt x="45" y="48"/>
                    </a:lnTo>
                    <a:lnTo>
                      <a:pt x="28" y="55"/>
                    </a:lnTo>
                    <a:lnTo>
                      <a:pt x="21" y="39"/>
                    </a:lnTo>
                    <a:lnTo>
                      <a:pt x="39" y="33"/>
                    </a:lnTo>
                    <a:close/>
                    <a:moveTo>
                      <a:pt x="29" y="57"/>
                    </a:moveTo>
                    <a:lnTo>
                      <a:pt x="28" y="56"/>
                    </a:lnTo>
                    <a:lnTo>
                      <a:pt x="28" y="55"/>
                    </a:lnTo>
                    <a:lnTo>
                      <a:pt x="36" y="51"/>
                    </a:lnTo>
                    <a:lnTo>
                      <a:pt x="29" y="57"/>
                    </a:lnTo>
                    <a:close/>
                    <a:moveTo>
                      <a:pt x="44" y="47"/>
                    </a:moveTo>
                    <a:lnTo>
                      <a:pt x="54" y="62"/>
                    </a:lnTo>
                    <a:lnTo>
                      <a:pt x="37" y="72"/>
                    </a:lnTo>
                    <a:lnTo>
                      <a:pt x="29" y="57"/>
                    </a:lnTo>
                    <a:lnTo>
                      <a:pt x="44" y="47"/>
                    </a:lnTo>
                    <a:close/>
                    <a:moveTo>
                      <a:pt x="54" y="62"/>
                    </a:moveTo>
                    <a:lnTo>
                      <a:pt x="54" y="64"/>
                    </a:lnTo>
                    <a:lnTo>
                      <a:pt x="55" y="64"/>
                    </a:lnTo>
                    <a:lnTo>
                      <a:pt x="46" y="68"/>
                    </a:lnTo>
                    <a:lnTo>
                      <a:pt x="54" y="62"/>
                    </a:lnTo>
                    <a:close/>
                    <a:moveTo>
                      <a:pt x="55" y="64"/>
                    </a:moveTo>
                    <a:lnTo>
                      <a:pt x="61" y="80"/>
                    </a:lnTo>
                    <a:lnTo>
                      <a:pt x="43" y="87"/>
                    </a:lnTo>
                    <a:lnTo>
                      <a:pt x="37" y="71"/>
                    </a:lnTo>
                    <a:lnTo>
                      <a:pt x="55" y="64"/>
                    </a:lnTo>
                    <a:close/>
                    <a:moveTo>
                      <a:pt x="44" y="88"/>
                    </a:moveTo>
                    <a:lnTo>
                      <a:pt x="44" y="88"/>
                    </a:lnTo>
                    <a:lnTo>
                      <a:pt x="43" y="87"/>
                    </a:lnTo>
                    <a:lnTo>
                      <a:pt x="52" y="83"/>
                    </a:lnTo>
                    <a:lnTo>
                      <a:pt x="44" y="88"/>
                    </a:lnTo>
                    <a:close/>
                    <a:moveTo>
                      <a:pt x="61" y="79"/>
                    </a:moveTo>
                    <a:lnTo>
                      <a:pt x="67" y="92"/>
                    </a:lnTo>
                    <a:lnTo>
                      <a:pt x="50" y="100"/>
                    </a:lnTo>
                    <a:lnTo>
                      <a:pt x="44" y="88"/>
                    </a:lnTo>
                    <a:lnTo>
                      <a:pt x="61" y="79"/>
                    </a:lnTo>
                    <a:close/>
                    <a:moveTo>
                      <a:pt x="51" y="101"/>
                    </a:moveTo>
                    <a:lnTo>
                      <a:pt x="51" y="101"/>
                    </a:lnTo>
                    <a:lnTo>
                      <a:pt x="50" y="100"/>
                    </a:lnTo>
                    <a:lnTo>
                      <a:pt x="58" y="97"/>
                    </a:lnTo>
                    <a:lnTo>
                      <a:pt x="51" y="101"/>
                    </a:lnTo>
                    <a:close/>
                    <a:moveTo>
                      <a:pt x="67" y="91"/>
                    </a:moveTo>
                    <a:lnTo>
                      <a:pt x="76" y="108"/>
                    </a:lnTo>
                    <a:lnTo>
                      <a:pt x="60" y="116"/>
                    </a:lnTo>
                    <a:lnTo>
                      <a:pt x="51" y="101"/>
                    </a:lnTo>
                    <a:lnTo>
                      <a:pt x="67" y="91"/>
                    </a:lnTo>
                    <a:close/>
                    <a:moveTo>
                      <a:pt x="61" y="118"/>
                    </a:moveTo>
                    <a:lnTo>
                      <a:pt x="60" y="116"/>
                    </a:lnTo>
                    <a:lnTo>
                      <a:pt x="68" y="112"/>
                    </a:lnTo>
                    <a:lnTo>
                      <a:pt x="61" y="118"/>
                    </a:lnTo>
                    <a:close/>
                    <a:moveTo>
                      <a:pt x="76" y="107"/>
                    </a:moveTo>
                    <a:lnTo>
                      <a:pt x="85" y="119"/>
                    </a:lnTo>
                    <a:lnTo>
                      <a:pt x="71" y="131"/>
                    </a:lnTo>
                    <a:lnTo>
                      <a:pt x="61" y="118"/>
                    </a:lnTo>
                    <a:lnTo>
                      <a:pt x="76" y="107"/>
                    </a:lnTo>
                    <a:close/>
                    <a:moveTo>
                      <a:pt x="85" y="119"/>
                    </a:moveTo>
                    <a:lnTo>
                      <a:pt x="95" y="132"/>
                    </a:lnTo>
                    <a:lnTo>
                      <a:pt x="79" y="143"/>
                    </a:lnTo>
                    <a:lnTo>
                      <a:pt x="71" y="131"/>
                    </a:lnTo>
                    <a:lnTo>
                      <a:pt x="85" y="119"/>
                    </a:lnTo>
                    <a:close/>
                    <a:moveTo>
                      <a:pt x="82" y="145"/>
                    </a:moveTo>
                    <a:lnTo>
                      <a:pt x="80" y="144"/>
                    </a:lnTo>
                    <a:lnTo>
                      <a:pt x="79" y="143"/>
                    </a:lnTo>
                    <a:lnTo>
                      <a:pt x="87" y="137"/>
                    </a:lnTo>
                    <a:lnTo>
                      <a:pt x="82" y="145"/>
                    </a:lnTo>
                    <a:close/>
                    <a:moveTo>
                      <a:pt x="94" y="130"/>
                    </a:moveTo>
                    <a:lnTo>
                      <a:pt x="109" y="143"/>
                    </a:lnTo>
                    <a:lnTo>
                      <a:pt x="97" y="157"/>
                    </a:lnTo>
                    <a:lnTo>
                      <a:pt x="82" y="145"/>
                    </a:lnTo>
                    <a:lnTo>
                      <a:pt x="94" y="13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5" name="Freeform 1978">
                <a:extLst>
                  <a:ext uri="{FF2B5EF4-FFF2-40B4-BE49-F238E27FC236}">
                    <a16:creationId xmlns:a16="http://schemas.microsoft.com/office/drawing/2014/main" id="{89883F7E-B8A2-4BBC-BC6C-39D76354D366}"/>
                  </a:ext>
                </a:extLst>
              </p:cNvPr>
              <p:cNvSpPr>
                <a:spLocks noEditPoints="1"/>
              </p:cNvSpPr>
              <p:nvPr/>
            </p:nvSpPr>
            <p:spPr bwMode="auto">
              <a:xfrm>
                <a:off x="2684" y="3043"/>
                <a:ext cx="53" cy="56"/>
              </a:xfrm>
              <a:custGeom>
                <a:avLst/>
                <a:gdLst>
                  <a:gd name="T0" fmla="*/ 1 w 214"/>
                  <a:gd name="T1" fmla="*/ 2 h 222"/>
                  <a:gd name="T2" fmla="*/ 1 w 214"/>
                  <a:gd name="T3" fmla="*/ 1 h 222"/>
                  <a:gd name="T4" fmla="*/ 1 w 214"/>
                  <a:gd name="T5" fmla="*/ 1 h 222"/>
                  <a:gd name="T6" fmla="*/ 2 w 214"/>
                  <a:gd name="T7" fmla="*/ 2 h 222"/>
                  <a:gd name="T8" fmla="*/ 2 w 214"/>
                  <a:gd name="T9" fmla="*/ 1 h 222"/>
                  <a:gd name="T10" fmla="*/ 1 w 214"/>
                  <a:gd name="T11" fmla="*/ 3 h 222"/>
                  <a:gd name="T12" fmla="*/ 2 w 214"/>
                  <a:gd name="T13" fmla="*/ 2 h 222"/>
                  <a:gd name="T14" fmla="*/ 1 w 214"/>
                  <a:gd name="T15" fmla="*/ 3 h 222"/>
                  <a:gd name="T16" fmla="*/ 3 w 214"/>
                  <a:gd name="T17" fmla="*/ 4 h 222"/>
                  <a:gd name="T18" fmla="*/ 3 w 214"/>
                  <a:gd name="T19" fmla="*/ 3 h 222"/>
                  <a:gd name="T20" fmla="*/ 3 w 214"/>
                  <a:gd name="T21" fmla="*/ 5 h 222"/>
                  <a:gd name="T22" fmla="*/ 4 w 214"/>
                  <a:gd name="T23" fmla="*/ 4 h 222"/>
                  <a:gd name="T24" fmla="*/ 3 w 214"/>
                  <a:gd name="T25" fmla="*/ 5 h 222"/>
                  <a:gd name="T26" fmla="*/ 5 w 214"/>
                  <a:gd name="T27" fmla="*/ 5 h 222"/>
                  <a:gd name="T28" fmla="*/ 4 w 214"/>
                  <a:gd name="T29" fmla="*/ 4 h 222"/>
                  <a:gd name="T30" fmla="*/ 4 w 214"/>
                  <a:gd name="T31" fmla="*/ 6 h 222"/>
                  <a:gd name="T32" fmla="*/ 5 w 214"/>
                  <a:gd name="T33" fmla="*/ 5 h 222"/>
                  <a:gd name="T34" fmla="*/ 4 w 214"/>
                  <a:gd name="T35" fmla="*/ 6 h 222"/>
                  <a:gd name="T36" fmla="*/ 4 w 214"/>
                  <a:gd name="T37" fmla="*/ 7 h 222"/>
                  <a:gd name="T38" fmla="*/ 4 w 214"/>
                  <a:gd name="T39" fmla="*/ 7 h 222"/>
                  <a:gd name="T40" fmla="*/ 5 w 214"/>
                  <a:gd name="T41" fmla="*/ 8 h 222"/>
                  <a:gd name="T42" fmla="*/ 6 w 214"/>
                  <a:gd name="T43" fmla="*/ 7 h 222"/>
                  <a:gd name="T44" fmla="*/ 5 w 214"/>
                  <a:gd name="T45" fmla="*/ 8 h 222"/>
                  <a:gd name="T46" fmla="*/ 7 w 214"/>
                  <a:gd name="T47" fmla="*/ 8 h 222"/>
                  <a:gd name="T48" fmla="*/ 6 w 214"/>
                  <a:gd name="T49" fmla="*/ 7 h 222"/>
                  <a:gd name="T50" fmla="*/ 6 w 214"/>
                  <a:gd name="T51" fmla="*/ 9 h 222"/>
                  <a:gd name="T52" fmla="*/ 7 w 214"/>
                  <a:gd name="T53" fmla="*/ 8 h 222"/>
                  <a:gd name="T54" fmla="*/ 6 w 214"/>
                  <a:gd name="T55" fmla="*/ 9 h 222"/>
                  <a:gd name="T56" fmla="*/ 8 w 214"/>
                  <a:gd name="T57" fmla="*/ 9 h 222"/>
                  <a:gd name="T58" fmla="*/ 8 w 214"/>
                  <a:gd name="T59" fmla="*/ 9 h 222"/>
                  <a:gd name="T60" fmla="*/ 8 w 214"/>
                  <a:gd name="T61" fmla="*/ 11 h 222"/>
                  <a:gd name="T62" fmla="*/ 8 w 214"/>
                  <a:gd name="T63" fmla="*/ 11 h 222"/>
                  <a:gd name="T64" fmla="*/ 8 w 214"/>
                  <a:gd name="T65" fmla="*/ 11 h 222"/>
                  <a:gd name="T66" fmla="*/ 9 w 214"/>
                  <a:gd name="T67" fmla="*/ 11 h 222"/>
                  <a:gd name="T68" fmla="*/ 8 w 214"/>
                  <a:gd name="T69" fmla="*/ 10 h 222"/>
                  <a:gd name="T70" fmla="*/ 9 w 214"/>
                  <a:gd name="T71" fmla="*/ 11 h 222"/>
                  <a:gd name="T72" fmla="*/ 9 w 214"/>
                  <a:gd name="T73" fmla="*/ 11 h 222"/>
                  <a:gd name="T74" fmla="*/ 9 w 214"/>
                  <a:gd name="T75" fmla="*/ 12 h 222"/>
                  <a:gd name="T76" fmla="*/ 9 w 214"/>
                  <a:gd name="T77" fmla="*/ 12 h 222"/>
                  <a:gd name="T78" fmla="*/ 9 w 214"/>
                  <a:gd name="T79" fmla="*/ 12 h 222"/>
                  <a:gd name="T80" fmla="*/ 10 w 214"/>
                  <a:gd name="T81" fmla="*/ 12 h 222"/>
                  <a:gd name="T82" fmla="*/ 11 w 214"/>
                  <a:gd name="T83" fmla="*/ 11 h 222"/>
                  <a:gd name="T84" fmla="*/ 11 w 214"/>
                  <a:gd name="T85" fmla="*/ 12 h 222"/>
                  <a:gd name="T86" fmla="*/ 11 w 214"/>
                  <a:gd name="T87" fmla="*/ 12 h 222"/>
                  <a:gd name="T88" fmla="*/ 11 w 214"/>
                  <a:gd name="T89" fmla="*/ 11 h 222"/>
                  <a:gd name="T90" fmla="*/ 11 w 214"/>
                  <a:gd name="T91" fmla="*/ 13 h 222"/>
                  <a:gd name="T92" fmla="*/ 11 w 214"/>
                  <a:gd name="T93" fmla="*/ 12 h 222"/>
                  <a:gd name="T94" fmla="*/ 11 w 214"/>
                  <a:gd name="T95" fmla="*/ 13 h 222"/>
                  <a:gd name="T96" fmla="*/ 12 w 214"/>
                  <a:gd name="T97" fmla="*/ 12 h 222"/>
                  <a:gd name="T98" fmla="*/ 12 w 214"/>
                  <a:gd name="T99" fmla="*/ 12 h 222"/>
                  <a:gd name="T100" fmla="*/ 12 w 214"/>
                  <a:gd name="T101" fmla="*/ 13 h 222"/>
                  <a:gd name="T102" fmla="*/ 12 w 214"/>
                  <a:gd name="T103" fmla="*/ 13 h 222"/>
                  <a:gd name="T104" fmla="*/ 12 w 214"/>
                  <a:gd name="T105" fmla="*/ 13 h 222"/>
                  <a:gd name="T106" fmla="*/ 13 w 214"/>
                  <a:gd name="T107" fmla="*/ 13 h 222"/>
                  <a:gd name="T108" fmla="*/ 12 w 214"/>
                  <a:gd name="T109" fmla="*/ 12 h 222"/>
                  <a:gd name="T110" fmla="*/ 13 w 214"/>
                  <a:gd name="T111" fmla="*/ 13 h 222"/>
                  <a:gd name="T112" fmla="*/ 13 w 214"/>
                  <a:gd name="T113" fmla="*/ 13 h 222"/>
                  <a:gd name="T114" fmla="*/ 12 w 214"/>
                  <a:gd name="T115" fmla="*/ 13 h 222"/>
                  <a:gd name="T116" fmla="*/ 12 w 214"/>
                  <a:gd name="T117" fmla="*/ 14 h 222"/>
                  <a:gd name="T118" fmla="*/ 12 w 214"/>
                  <a:gd name="T119" fmla="*/ 14 h 222"/>
                  <a:gd name="T120" fmla="*/ 12 w 214"/>
                  <a:gd name="T121" fmla="*/ 14 h 22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4"/>
                  <a:gd name="T184" fmla="*/ 0 h 222"/>
                  <a:gd name="T185" fmla="*/ 214 w 214"/>
                  <a:gd name="T186" fmla="*/ 222 h 22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4" h="222">
                    <a:moveTo>
                      <a:pt x="14" y="0"/>
                    </a:moveTo>
                    <a:lnTo>
                      <a:pt x="26" y="12"/>
                    </a:lnTo>
                    <a:lnTo>
                      <a:pt x="13" y="26"/>
                    </a:lnTo>
                    <a:lnTo>
                      <a:pt x="0" y="13"/>
                    </a:lnTo>
                    <a:lnTo>
                      <a:pt x="14" y="0"/>
                    </a:lnTo>
                    <a:close/>
                    <a:moveTo>
                      <a:pt x="26" y="12"/>
                    </a:moveTo>
                    <a:lnTo>
                      <a:pt x="27" y="13"/>
                    </a:lnTo>
                    <a:lnTo>
                      <a:pt x="29" y="14"/>
                    </a:lnTo>
                    <a:lnTo>
                      <a:pt x="20" y="20"/>
                    </a:lnTo>
                    <a:lnTo>
                      <a:pt x="26" y="12"/>
                    </a:lnTo>
                    <a:close/>
                    <a:moveTo>
                      <a:pt x="29" y="14"/>
                    </a:moveTo>
                    <a:lnTo>
                      <a:pt x="37" y="31"/>
                    </a:lnTo>
                    <a:lnTo>
                      <a:pt x="21" y="39"/>
                    </a:lnTo>
                    <a:lnTo>
                      <a:pt x="12" y="24"/>
                    </a:lnTo>
                    <a:lnTo>
                      <a:pt x="29" y="14"/>
                    </a:lnTo>
                    <a:close/>
                    <a:moveTo>
                      <a:pt x="22" y="40"/>
                    </a:moveTo>
                    <a:lnTo>
                      <a:pt x="21" y="39"/>
                    </a:lnTo>
                    <a:lnTo>
                      <a:pt x="30" y="35"/>
                    </a:lnTo>
                    <a:lnTo>
                      <a:pt x="22" y="40"/>
                    </a:lnTo>
                    <a:close/>
                    <a:moveTo>
                      <a:pt x="37" y="29"/>
                    </a:moveTo>
                    <a:lnTo>
                      <a:pt x="46" y="42"/>
                    </a:lnTo>
                    <a:lnTo>
                      <a:pt x="32" y="54"/>
                    </a:lnTo>
                    <a:lnTo>
                      <a:pt x="22" y="40"/>
                    </a:lnTo>
                    <a:lnTo>
                      <a:pt x="37" y="29"/>
                    </a:lnTo>
                    <a:close/>
                    <a:moveTo>
                      <a:pt x="46" y="42"/>
                    </a:moveTo>
                    <a:lnTo>
                      <a:pt x="56" y="55"/>
                    </a:lnTo>
                    <a:lnTo>
                      <a:pt x="41" y="66"/>
                    </a:lnTo>
                    <a:lnTo>
                      <a:pt x="32" y="54"/>
                    </a:lnTo>
                    <a:lnTo>
                      <a:pt x="46" y="42"/>
                    </a:lnTo>
                    <a:close/>
                    <a:moveTo>
                      <a:pt x="56" y="55"/>
                    </a:moveTo>
                    <a:lnTo>
                      <a:pt x="66" y="67"/>
                    </a:lnTo>
                    <a:lnTo>
                      <a:pt x="51" y="79"/>
                    </a:lnTo>
                    <a:lnTo>
                      <a:pt x="41" y="66"/>
                    </a:lnTo>
                    <a:lnTo>
                      <a:pt x="56" y="55"/>
                    </a:lnTo>
                    <a:close/>
                    <a:moveTo>
                      <a:pt x="66" y="67"/>
                    </a:moveTo>
                    <a:lnTo>
                      <a:pt x="66" y="68"/>
                    </a:lnTo>
                    <a:lnTo>
                      <a:pt x="58" y="74"/>
                    </a:lnTo>
                    <a:lnTo>
                      <a:pt x="66" y="67"/>
                    </a:lnTo>
                    <a:close/>
                    <a:moveTo>
                      <a:pt x="66" y="68"/>
                    </a:moveTo>
                    <a:lnTo>
                      <a:pt x="76" y="85"/>
                    </a:lnTo>
                    <a:lnTo>
                      <a:pt x="59" y="93"/>
                    </a:lnTo>
                    <a:lnTo>
                      <a:pt x="50" y="78"/>
                    </a:lnTo>
                    <a:lnTo>
                      <a:pt x="66" y="68"/>
                    </a:lnTo>
                    <a:close/>
                    <a:moveTo>
                      <a:pt x="59" y="94"/>
                    </a:moveTo>
                    <a:lnTo>
                      <a:pt x="59" y="93"/>
                    </a:lnTo>
                    <a:lnTo>
                      <a:pt x="67" y="89"/>
                    </a:lnTo>
                    <a:lnTo>
                      <a:pt x="59" y="94"/>
                    </a:lnTo>
                    <a:close/>
                    <a:moveTo>
                      <a:pt x="75" y="83"/>
                    </a:moveTo>
                    <a:lnTo>
                      <a:pt x="85" y="96"/>
                    </a:lnTo>
                    <a:lnTo>
                      <a:pt x="69" y="108"/>
                    </a:lnTo>
                    <a:lnTo>
                      <a:pt x="59" y="94"/>
                    </a:lnTo>
                    <a:lnTo>
                      <a:pt x="75" y="83"/>
                    </a:lnTo>
                    <a:close/>
                    <a:moveTo>
                      <a:pt x="69" y="108"/>
                    </a:moveTo>
                    <a:lnTo>
                      <a:pt x="69" y="108"/>
                    </a:lnTo>
                    <a:lnTo>
                      <a:pt x="77" y="102"/>
                    </a:lnTo>
                    <a:lnTo>
                      <a:pt x="69" y="108"/>
                    </a:lnTo>
                    <a:close/>
                    <a:moveTo>
                      <a:pt x="85" y="96"/>
                    </a:moveTo>
                    <a:lnTo>
                      <a:pt x="97" y="112"/>
                    </a:lnTo>
                    <a:lnTo>
                      <a:pt x="83" y="123"/>
                    </a:lnTo>
                    <a:lnTo>
                      <a:pt x="69" y="108"/>
                    </a:lnTo>
                    <a:lnTo>
                      <a:pt x="85" y="96"/>
                    </a:lnTo>
                    <a:close/>
                    <a:moveTo>
                      <a:pt x="97" y="112"/>
                    </a:moveTo>
                    <a:lnTo>
                      <a:pt x="118" y="139"/>
                    </a:lnTo>
                    <a:lnTo>
                      <a:pt x="97" y="112"/>
                    </a:lnTo>
                    <a:lnTo>
                      <a:pt x="90" y="118"/>
                    </a:lnTo>
                    <a:lnTo>
                      <a:pt x="97" y="112"/>
                    </a:lnTo>
                    <a:close/>
                    <a:moveTo>
                      <a:pt x="97" y="112"/>
                    </a:moveTo>
                    <a:lnTo>
                      <a:pt x="110" y="128"/>
                    </a:lnTo>
                    <a:lnTo>
                      <a:pt x="95" y="140"/>
                    </a:lnTo>
                    <a:lnTo>
                      <a:pt x="83" y="123"/>
                    </a:lnTo>
                    <a:lnTo>
                      <a:pt x="97" y="112"/>
                    </a:lnTo>
                    <a:close/>
                    <a:moveTo>
                      <a:pt x="97" y="141"/>
                    </a:moveTo>
                    <a:lnTo>
                      <a:pt x="96" y="140"/>
                    </a:lnTo>
                    <a:lnTo>
                      <a:pt x="95" y="140"/>
                    </a:lnTo>
                    <a:lnTo>
                      <a:pt x="102" y="133"/>
                    </a:lnTo>
                    <a:lnTo>
                      <a:pt x="97" y="141"/>
                    </a:lnTo>
                    <a:close/>
                    <a:moveTo>
                      <a:pt x="109" y="126"/>
                    </a:moveTo>
                    <a:lnTo>
                      <a:pt x="128" y="142"/>
                    </a:lnTo>
                    <a:lnTo>
                      <a:pt x="116" y="156"/>
                    </a:lnTo>
                    <a:lnTo>
                      <a:pt x="97" y="141"/>
                    </a:lnTo>
                    <a:lnTo>
                      <a:pt x="109" y="126"/>
                    </a:lnTo>
                    <a:close/>
                    <a:moveTo>
                      <a:pt x="128" y="142"/>
                    </a:moveTo>
                    <a:lnTo>
                      <a:pt x="129" y="143"/>
                    </a:lnTo>
                    <a:lnTo>
                      <a:pt x="121" y="150"/>
                    </a:lnTo>
                    <a:lnTo>
                      <a:pt x="128" y="142"/>
                    </a:lnTo>
                    <a:close/>
                    <a:moveTo>
                      <a:pt x="129" y="143"/>
                    </a:moveTo>
                    <a:lnTo>
                      <a:pt x="142" y="160"/>
                    </a:lnTo>
                    <a:lnTo>
                      <a:pt x="127" y="172"/>
                    </a:lnTo>
                    <a:lnTo>
                      <a:pt x="115" y="155"/>
                    </a:lnTo>
                    <a:lnTo>
                      <a:pt x="129" y="143"/>
                    </a:lnTo>
                    <a:close/>
                    <a:moveTo>
                      <a:pt x="129" y="174"/>
                    </a:moveTo>
                    <a:lnTo>
                      <a:pt x="128" y="173"/>
                    </a:lnTo>
                    <a:lnTo>
                      <a:pt x="127" y="172"/>
                    </a:lnTo>
                    <a:lnTo>
                      <a:pt x="134" y="165"/>
                    </a:lnTo>
                    <a:lnTo>
                      <a:pt x="129" y="174"/>
                    </a:lnTo>
                    <a:close/>
                    <a:moveTo>
                      <a:pt x="139" y="157"/>
                    </a:moveTo>
                    <a:lnTo>
                      <a:pt x="155" y="166"/>
                    </a:lnTo>
                    <a:lnTo>
                      <a:pt x="145" y="183"/>
                    </a:lnTo>
                    <a:lnTo>
                      <a:pt x="129" y="174"/>
                    </a:lnTo>
                    <a:lnTo>
                      <a:pt x="139" y="157"/>
                    </a:lnTo>
                    <a:close/>
                    <a:moveTo>
                      <a:pt x="155" y="166"/>
                    </a:moveTo>
                    <a:lnTo>
                      <a:pt x="155" y="167"/>
                    </a:lnTo>
                    <a:lnTo>
                      <a:pt x="150" y="175"/>
                    </a:lnTo>
                    <a:lnTo>
                      <a:pt x="155" y="166"/>
                    </a:lnTo>
                    <a:close/>
                    <a:moveTo>
                      <a:pt x="155" y="167"/>
                    </a:moveTo>
                    <a:lnTo>
                      <a:pt x="165" y="173"/>
                    </a:lnTo>
                    <a:lnTo>
                      <a:pt x="154" y="189"/>
                    </a:lnTo>
                    <a:lnTo>
                      <a:pt x="144" y="183"/>
                    </a:lnTo>
                    <a:lnTo>
                      <a:pt x="155" y="167"/>
                    </a:lnTo>
                    <a:close/>
                    <a:moveTo>
                      <a:pt x="155" y="189"/>
                    </a:moveTo>
                    <a:lnTo>
                      <a:pt x="155" y="189"/>
                    </a:lnTo>
                    <a:lnTo>
                      <a:pt x="154" y="189"/>
                    </a:lnTo>
                    <a:lnTo>
                      <a:pt x="160" y="182"/>
                    </a:lnTo>
                    <a:lnTo>
                      <a:pt x="155" y="189"/>
                    </a:lnTo>
                    <a:close/>
                    <a:moveTo>
                      <a:pt x="164" y="173"/>
                    </a:moveTo>
                    <a:lnTo>
                      <a:pt x="176" y="179"/>
                    </a:lnTo>
                    <a:lnTo>
                      <a:pt x="169" y="196"/>
                    </a:lnTo>
                    <a:lnTo>
                      <a:pt x="155" y="189"/>
                    </a:lnTo>
                    <a:lnTo>
                      <a:pt x="164" y="173"/>
                    </a:lnTo>
                    <a:close/>
                    <a:moveTo>
                      <a:pt x="176" y="179"/>
                    </a:moveTo>
                    <a:lnTo>
                      <a:pt x="177" y="179"/>
                    </a:lnTo>
                    <a:lnTo>
                      <a:pt x="172" y="187"/>
                    </a:lnTo>
                    <a:lnTo>
                      <a:pt x="176" y="179"/>
                    </a:lnTo>
                    <a:close/>
                    <a:moveTo>
                      <a:pt x="177" y="179"/>
                    </a:moveTo>
                    <a:lnTo>
                      <a:pt x="187" y="186"/>
                    </a:lnTo>
                    <a:lnTo>
                      <a:pt x="176" y="201"/>
                    </a:lnTo>
                    <a:lnTo>
                      <a:pt x="167" y="196"/>
                    </a:lnTo>
                    <a:lnTo>
                      <a:pt x="177" y="179"/>
                    </a:lnTo>
                    <a:close/>
                    <a:moveTo>
                      <a:pt x="177" y="203"/>
                    </a:moveTo>
                    <a:lnTo>
                      <a:pt x="177" y="203"/>
                    </a:lnTo>
                    <a:lnTo>
                      <a:pt x="176" y="201"/>
                    </a:lnTo>
                    <a:lnTo>
                      <a:pt x="182" y="194"/>
                    </a:lnTo>
                    <a:lnTo>
                      <a:pt x="177" y="203"/>
                    </a:lnTo>
                    <a:close/>
                    <a:moveTo>
                      <a:pt x="186" y="185"/>
                    </a:moveTo>
                    <a:lnTo>
                      <a:pt x="193" y="188"/>
                    </a:lnTo>
                    <a:lnTo>
                      <a:pt x="184" y="206"/>
                    </a:lnTo>
                    <a:lnTo>
                      <a:pt x="177" y="203"/>
                    </a:lnTo>
                    <a:lnTo>
                      <a:pt x="186" y="185"/>
                    </a:lnTo>
                    <a:close/>
                    <a:moveTo>
                      <a:pt x="193" y="188"/>
                    </a:moveTo>
                    <a:lnTo>
                      <a:pt x="194" y="189"/>
                    </a:lnTo>
                    <a:lnTo>
                      <a:pt x="195" y="190"/>
                    </a:lnTo>
                    <a:lnTo>
                      <a:pt x="188" y="197"/>
                    </a:lnTo>
                    <a:lnTo>
                      <a:pt x="193" y="188"/>
                    </a:lnTo>
                    <a:close/>
                    <a:moveTo>
                      <a:pt x="195" y="190"/>
                    </a:moveTo>
                    <a:lnTo>
                      <a:pt x="202" y="197"/>
                    </a:lnTo>
                    <a:lnTo>
                      <a:pt x="188" y="210"/>
                    </a:lnTo>
                    <a:lnTo>
                      <a:pt x="182" y="204"/>
                    </a:lnTo>
                    <a:lnTo>
                      <a:pt x="195" y="190"/>
                    </a:lnTo>
                    <a:close/>
                    <a:moveTo>
                      <a:pt x="191" y="211"/>
                    </a:moveTo>
                    <a:lnTo>
                      <a:pt x="190" y="211"/>
                    </a:lnTo>
                    <a:lnTo>
                      <a:pt x="188" y="210"/>
                    </a:lnTo>
                    <a:lnTo>
                      <a:pt x="195" y="204"/>
                    </a:lnTo>
                    <a:lnTo>
                      <a:pt x="191" y="211"/>
                    </a:lnTo>
                    <a:close/>
                    <a:moveTo>
                      <a:pt x="198" y="195"/>
                    </a:moveTo>
                    <a:lnTo>
                      <a:pt x="205" y="198"/>
                    </a:lnTo>
                    <a:lnTo>
                      <a:pt x="197" y="215"/>
                    </a:lnTo>
                    <a:lnTo>
                      <a:pt x="191" y="211"/>
                    </a:lnTo>
                    <a:lnTo>
                      <a:pt x="198" y="195"/>
                    </a:lnTo>
                    <a:close/>
                    <a:moveTo>
                      <a:pt x="205" y="198"/>
                    </a:moveTo>
                    <a:lnTo>
                      <a:pt x="208" y="199"/>
                    </a:lnTo>
                    <a:lnTo>
                      <a:pt x="209" y="203"/>
                    </a:lnTo>
                    <a:lnTo>
                      <a:pt x="201" y="207"/>
                    </a:lnTo>
                    <a:lnTo>
                      <a:pt x="205" y="198"/>
                    </a:lnTo>
                    <a:close/>
                    <a:moveTo>
                      <a:pt x="209" y="203"/>
                    </a:moveTo>
                    <a:lnTo>
                      <a:pt x="213" y="209"/>
                    </a:lnTo>
                    <a:lnTo>
                      <a:pt x="196" y="217"/>
                    </a:lnTo>
                    <a:lnTo>
                      <a:pt x="193" y="210"/>
                    </a:lnTo>
                    <a:lnTo>
                      <a:pt x="209" y="203"/>
                    </a:lnTo>
                    <a:close/>
                    <a:moveTo>
                      <a:pt x="197" y="219"/>
                    </a:moveTo>
                    <a:lnTo>
                      <a:pt x="196" y="218"/>
                    </a:lnTo>
                    <a:lnTo>
                      <a:pt x="196" y="217"/>
                    </a:lnTo>
                    <a:lnTo>
                      <a:pt x="204" y="212"/>
                    </a:lnTo>
                    <a:lnTo>
                      <a:pt x="197" y="219"/>
                    </a:lnTo>
                    <a:close/>
                    <a:moveTo>
                      <a:pt x="210" y="206"/>
                    </a:moveTo>
                    <a:lnTo>
                      <a:pt x="214" y="209"/>
                    </a:lnTo>
                    <a:lnTo>
                      <a:pt x="201" y="222"/>
                    </a:lnTo>
                    <a:lnTo>
                      <a:pt x="197" y="219"/>
                    </a:lnTo>
                    <a:lnTo>
                      <a:pt x="210" y="20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6" name="Freeform 1979">
                <a:extLst>
                  <a:ext uri="{FF2B5EF4-FFF2-40B4-BE49-F238E27FC236}">
                    <a16:creationId xmlns:a16="http://schemas.microsoft.com/office/drawing/2014/main" id="{6E0A3A1E-B9B1-441E-B61D-A92E718F1A1B}"/>
                  </a:ext>
                </a:extLst>
              </p:cNvPr>
              <p:cNvSpPr>
                <a:spLocks noEditPoints="1"/>
              </p:cNvSpPr>
              <p:nvPr/>
            </p:nvSpPr>
            <p:spPr bwMode="auto">
              <a:xfrm>
                <a:off x="2674" y="3077"/>
                <a:ext cx="35" cy="39"/>
              </a:xfrm>
              <a:custGeom>
                <a:avLst/>
                <a:gdLst>
                  <a:gd name="T0" fmla="*/ 7 w 139"/>
                  <a:gd name="T1" fmla="*/ 9 h 159"/>
                  <a:gd name="T2" fmla="*/ 9 w 139"/>
                  <a:gd name="T3" fmla="*/ 9 h 159"/>
                  <a:gd name="T4" fmla="*/ 7 w 139"/>
                  <a:gd name="T5" fmla="*/ 9 h 159"/>
                  <a:gd name="T6" fmla="*/ 7 w 139"/>
                  <a:gd name="T7" fmla="*/ 9 h 159"/>
                  <a:gd name="T8" fmla="*/ 7 w 139"/>
                  <a:gd name="T9" fmla="*/ 9 h 159"/>
                  <a:gd name="T10" fmla="*/ 6 w 139"/>
                  <a:gd name="T11" fmla="*/ 8 h 159"/>
                  <a:gd name="T12" fmla="*/ 8 w 139"/>
                  <a:gd name="T13" fmla="*/ 8 h 159"/>
                  <a:gd name="T14" fmla="*/ 7 w 139"/>
                  <a:gd name="T15" fmla="*/ 7 h 159"/>
                  <a:gd name="T16" fmla="*/ 7 w 139"/>
                  <a:gd name="T17" fmla="*/ 7 h 159"/>
                  <a:gd name="T18" fmla="*/ 7 w 139"/>
                  <a:gd name="T19" fmla="*/ 7 h 159"/>
                  <a:gd name="T20" fmla="*/ 5 w 139"/>
                  <a:gd name="T21" fmla="*/ 7 h 159"/>
                  <a:gd name="T22" fmla="*/ 7 w 139"/>
                  <a:gd name="T23" fmla="*/ 7 h 159"/>
                  <a:gd name="T24" fmla="*/ 6 w 139"/>
                  <a:gd name="T25" fmla="*/ 6 h 159"/>
                  <a:gd name="T26" fmla="*/ 6 w 139"/>
                  <a:gd name="T27" fmla="*/ 6 h 159"/>
                  <a:gd name="T28" fmla="*/ 6 w 139"/>
                  <a:gd name="T29" fmla="*/ 6 h 159"/>
                  <a:gd name="T30" fmla="*/ 5 w 139"/>
                  <a:gd name="T31" fmla="*/ 6 h 159"/>
                  <a:gd name="T32" fmla="*/ 6 w 139"/>
                  <a:gd name="T33" fmla="*/ 6 h 159"/>
                  <a:gd name="T34" fmla="*/ 5 w 139"/>
                  <a:gd name="T35" fmla="*/ 6 h 159"/>
                  <a:gd name="T36" fmla="*/ 5 w 139"/>
                  <a:gd name="T37" fmla="*/ 6 h 159"/>
                  <a:gd name="T38" fmla="*/ 5 w 139"/>
                  <a:gd name="T39" fmla="*/ 6 h 159"/>
                  <a:gd name="T40" fmla="*/ 4 w 139"/>
                  <a:gd name="T41" fmla="*/ 6 h 159"/>
                  <a:gd name="T42" fmla="*/ 5 w 139"/>
                  <a:gd name="T43" fmla="*/ 6 h 159"/>
                  <a:gd name="T44" fmla="*/ 4 w 139"/>
                  <a:gd name="T45" fmla="*/ 6 h 159"/>
                  <a:gd name="T46" fmla="*/ 4 w 139"/>
                  <a:gd name="T47" fmla="*/ 4 h 159"/>
                  <a:gd name="T48" fmla="*/ 4 w 139"/>
                  <a:gd name="T49" fmla="*/ 6 h 159"/>
                  <a:gd name="T50" fmla="*/ 3 w 139"/>
                  <a:gd name="T51" fmla="*/ 5 h 159"/>
                  <a:gd name="T52" fmla="*/ 3 w 139"/>
                  <a:gd name="T53" fmla="*/ 4 h 159"/>
                  <a:gd name="T54" fmla="*/ 3 w 139"/>
                  <a:gd name="T55" fmla="*/ 5 h 159"/>
                  <a:gd name="T56" fmla="*/ 3 w 139"/>
                  <a:gd name="T57" fmla="*/ 3 h 159"/>
                  <a:gd name="T58" fmla="*/ 3 w 139"/>
                  <a:gd name="T59" fmla="*/ 5 h 159"/>
                  <a:gd name="T60" fmla="*/ 3 w 139"/>
                  <a:gd name="T61" fmla="*/ 3 h 159"/>
                  <a:gd name="T62" fmla="*/ 3 w 139"/>
                  <a:gd name="T63" fmla="*/ 4 h 159"/>
                  <a:gd name="T64" fmla="*/ 2 w 139"/>
                  <a:gd name="T65" fmla="*/ 4 h 159"/>
                  <a:gd name="T66" fmla="*/ 3 w 139"/>
                  <a:gd name="T67" fmla="*/ 2 h 159"/>
                  <a:gd name="T68" fmla="*/ 2 w 139"/>
                  <a:gd name="T69" fmla="*/ 4 h 159"/>
                  <a:gd name="T70" fmla="*/ 2 w 139"/>
                  <a:gd name="T71" fmla="*/ 3 h 159"/>
                  <a:gd name="T72" fmla="*/ 2 w 139"/>
                  <a:gd name="T73" fmla="*/ 3 h 159"/>
                  <a:gd name="T74" fmla="*/ 1 w 139"/>
                  <a:gd name="T75" fmla="*/ 3 h 159"/>
                  <a:gd name="T76" fmla="*/ 2 w 139"/>
                  <a:gd name="T77" fmla="*/ 1 h 159"/>
                  <a:gd name="T78" fmla="*/ 1 w 139"/>
                  <a:gd name="T79" fmla="*/ 3 h 159"/>
                  <a:gd name="T80" fmla="*/ 2 w 139"/>
                  <a:gd name="T81" fmla="*/ 1 h 159"/>
                  <a:gd name="T82" fmla="*/ 1 w 139"/>
                  <a:gd name="T83" fmla="*/ 1 h 159"/>
                  <a:gd name="T84" fmla="*/ 1 w 139"/>
                  <a:gd name="T85" fmla="*/ 2 h 159"/>
                  <a:gd name="T86" fmla="*/ 1 w 139"/>
                  <a:gd name="T87" fmla="*/ 0 h 159"/>
                  <a:gd name="T88" fmla="*/ 1 w 139"/>
                  <a:gd name="T89" fmla="*/ 2 h 1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39"/>
                  <a:gd name="T136" fmla="*/ 0 h 159"/>
                  <a:gd name="T137" fmla="*/ 139 w 139"/>
                  <a:gd name="T138" fmla="*/ 159 h 1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39" h="159">
                    <a:moveTo>
                      <a:pt x="125" y="159"/>
                    </a:moveTo>
                    <a:lnTo>
                      <a:pt x="109" y="142"/>
                    </a:lnTo>
                    <a:lnTo>
                      <a:pt x="123" y="129"/>
                    </a:lnTo>
                    <a:lnTo>
                      <a:pt x="139" y="146"/>
                    </a:lnTo>
                    <a:lnTo>
                      <a:pt x="125" y="159"/>
                    </a:lnTo>
                    <a:close/>
                    <a:moveTo>
                      <a:pt x="109" y="142"/>
                    </a:moveTo>
                    <a:lnTo>
                      <a:pt x="108" y="142"/>
                    </a:lnTo>
                    <a:lnTo>
                      <a:pt x="116" y="136"/>
                    </a:lnTo>
                    <a:lnTo>
                      <a:pt x="109" y="142"/>
                    </a:lnTo>
                    <a:close/>
                    <a:moveTo>
                      <a:pt x="108" y="142"/>
                    </a:moveTo>
                    <a:lnTo>
                      <a:pt x="96" y="126"/>
                    </a:lnTo>
                    <a:lnTo>
                      <a:pt x="111" y="114"/>
                    </a:lnTo>
                    <a:lnTo>
                      <a:pt x="124" y="130"/>
                    </a:lnTo>
                    <a:lnTo>
                      <a:pt x="108" y="142"/>
                    </a:lnTo>
                    <a:close/>
                    <a:moveTo>
                      <a:pt x="111" y="114"/>
                    </a:moveTo>
                    <a:lnTo>
                      <a:pt x="111" y="114"/>
                    </a:lnTo>
                    <a:lnTo>
                      <a:pt x="103" y="120"/>
                    </a:lnTo>
                    <a:lnTo>
                      <a:pt x="111" y="114"/>
                    </a:lnTo>
                    <a:close/>
                    <a:moveTo>
                      <a:pt x="96" y="127"/>
                    </a:moveTo>
                    <a:lnTo>
                      <a:pt x="84" y="114"/>
                    </a:lnTo>
                    <a:lnTo>
                      <a:pt x="97" y="101"/>
                    </a:lnTo>
                    <a:lnTo>
                      <a:pt x="111" y="114"/>
                    </a:lnTo>
                    <a:lnTo>
                      <a:pt x="96" y="127"/>
                    </a:lnTo>
                    <a:close/>
                    <a:moveTo>
                      <a:pt x="96" y="99"/>
                    </a:moveTo>
                    <a:lnTo>
                      <a:pt x="97" y="101"/>
                    </a:lnTo>
                    <a:lnTo>
                      <a:pt x="91" y="107"/>
                    </a:lnTo>
                    <a:lnTo>
                      <a:pt x="96" y="99"/>
                    </a:lnTo>
                    <a:close/>
                    <a:moveTo>
                      <a:pt x="85" y="115"/>
                    </a:moveTo>
                    <a:lnTo>
                      <a:pt x="72" y="106"/>
                    </a:lnTo>
                    <a:lnTo>
                      <a:pt x="84" y="91"/>
                    </a:lnTo>
                    <a:lnTo>
                      <a:pt x="96" y="99"/>
                    </a:lnTo>
                    <a:lnTo>
                      <a:pt x="85" y="115"/>
                    </a:lnTo>
                    <a:close/>
                    <a:moveTo>
                      <a:pt x="72" y="106"/>
                    </a:moveTo>
                    <a:lnTo>
                      <a:pt x="72" y="105"/>
                    </a:lnTo>
                    <a:lnTo>
                      <a:pt x="71" y="105"/>
                    </a:lnTo>
                    <a:lnTo>
                      <a:pt x="77" y="98"/>
                    </a:lnTo>
                    <a:lnTo>
                      <a:pt x="72" y="106"/>
                    </a:lnTo>
                    <a:close/>
                    <a:moveTo>
                      <a:pt x="71" y="105"/>
                    </a:moveTo>
                    <a:lnTo>
                      <a:pt x="59" y="92"/>
                    </a:lnTo>
                    <a:lnTo>
                      <a:pt x="72" y="78"/>
                    </a:lnTo>
                    <a:lnTo>
                      <a:pt x="85" y="92"/>
                    </a:lnTo>
                    <a:lnTo>
                      <a:pt x="71" y="105"/>
                    </a:lnTo>
                    <a:close/>
                    <a:moveTo>
                      <a:pt x="59" y="92"/>
                    </a:moveTo>
                    <a:lnTo>
                      <a:pt x="46" y="80"/>
                    </a:lnTo>
                    <a:lnTo>
                      <a:pt x="59" y="66"/>
                    </a:lnTo>
                    <a:lnTo>
                      <a:pt x="72" y="78"/>
                    </a:lnTo>
                    <a:lnTo>
                      <a:pt x="59" y="92"/>
                    </a:lnTo>
                    <a:close/>
                    <a:moveTo>
                      <a:pt x="46" y="80"/>
                    </a:moveTo>
                    <a:lnTo>
                      <a:pt x="46" y="78"/>
                    </a:lnTo>
                    <a:lnTo>
                      <a:pt x="44" y="78"/>
                    </a:lnTo>
                    <a:lnTo>
                      <a:pt x="52" y="73"/>
                    </a:lnTo>
                    <a:lnTo>
                      <a:pt x="46" y="80"/>
                    </a:lnTo>
                    <a:close/>
                    <a:moveTo>
                      <a:pt x="44" y="78"/>
                    </a:moveTo>
                    <a:lnTo>
                      <a:pt x="36" y="65"/>
                    </a:lnTo>
                    <a:lnTo>
                      <a:pt x="51" y="54"/>
                    </a:lnTo>
                    <a:lnTo>
                      <a:pt x="60" y="66"/>
                    </a:lnTo>
                    <a:lnTo>
                      <a:pt x="44" y="78"/>
                    </a:lnTo>
                    <a:close/>
                    <a:moveTo>
                      <a:pt x="50" y="54"/>
                    </a:moveTo>
                    <a:lnTo>
                      <a:pt x="50" y="53"/>
                    </a:lnTo>
                    <a:lnTo>
                      <a:pt x="51" y="54"/>
                    </a:lnTo>
                    <a:lnTo>
                      <a:pt x="43" y="60"/>
                    </a:lnTo>
                    <a:lnTo>
                      <a:pt x="50" y="54"/>
                    </a:lnTo>
                    <a:close/>
                    <a:moveTo>
                      <a:pt x="36" y="66"/>
                    </a:moveTo>
                    <a:lnTo>
                      <a:pt x="22" y="50"/>
                    </a:lnTo>
                    <a:lnTo>
                      <a:pt x="38" y="38"/>
                    </a:lnTo>
                    <a:lnTo>
                      <a:pt x="50" y="54"/>
                    </a:lnTo>
                    <a:lnTo>
                      <a:pt x="36" y="66"/>
                    </a:lnTo>
                    <a:close/>
                    <a:moveTo>
                      <a:pt x="22" y="50"/>
                    </a:moveTo>
                    <a:lnTo>
                      <a:pt x="22" y="49"/>
                    </a:lnTo>
                    <a:lnTo>
                      <a:pt x="21" y="49"/>
                    </a:lnTo>
                    <a:lnTo>
                      <a:pt x="30" y="44"/>
                    </a:lnTo>
                    <a:lnTo>
                      <a:pt x="22" y="50"/>
                    </a:lnTo>
                    <a:close/>
                    <a:moveTo>
                      <a:pt x="21" y="49"/>
                    </a:moveTo>
                    <a:lnTo>
                      <a:pt x="12" y="29"/>
                    </a:lnTo>
                    <a:lnTo>
                      <a:pt x="29" y="21"/>
                    </a:lnTo>
                    <a:lnTo>
                      <a:pt x="39" y="40"/>
                    </a:lnTo>
                    <a:lnTo>
                      <a:pt x="21" y="49"/>
                    </a:lnTo>
                    <a:close/>
                    <a:moveTo>
                      <a:pt x="29" y="20"/>
                    </a:moveTo>
                    <a:lnTo>
                      <a:pt x="29" y="20"/>
                    </a:lnTo>
                    <a:lnTo>
                      <a:pt x="29" y="21"/>
                    </a:lnTo>
                    <a:lnTo>
                      <a:pt x="21" y="24"/>
                    </a:lnTo>
                    <a:lnTo>
                      <a:pt x="29" y="20"/>
                    </a:lnTo>
                    <a:close/>
                    <a:moveTo>
                      <a:pt x="12" y="30"/>
                    </a:moveTo>
                    <a:lnTo>
                      <a:pt x="0" y="11"/>
                    </a:lnTo>
                    <a:lnTo>
                      <a:pt x="16" y="0"/>
                    </a:lnTo>
                    <a:lnTo>
                      <a:pt x="29" y="20"/>
                    </a:lnTo>
                    <a:lnTo>
                      <a:pt x="12" y="3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7" name="Freeform 1980">
                <a:extLst>
                  <a:ext uri="{FF2B5EF4-FFF2-40B4-BE49-F238E27FC236}">
                    <a16:creationId xmlns:a16="http://schemas.microsoft.com/office/drawing/2014/main" id="{4D919F1C-F1A4-4BB0-B2D7-E2F10A61AE6F}"/>
                  </a:ext>
                </a:extLst>
              </p:cNvPr>
              <p:cNvSpPr>
                <a:spLocks noEditPoints="1"/>
              </p:cNvSpPr>
              <p:nvPr/>
            </p:nvSpPr>
            <p:spPr bwMode="auto">
              <a:xfrm>
                <a:off x="2710" y="3028"/>
                <a:ext cx="44" cy="46"/>
              </a:xfrm>
              <a:custGeom>
                <a:avLst/>
                <a:gdLst>
                  <a:gd name="T0" fmla="*/ 2 w 175"/>
                  <a:gd name="T1" fmla="*/ 2 h 181"/>
                  <a:gd name="T2" fmla="*/ 2 w 175"/>
                  <a:gd name="T3" fmla="*/ 1 h 181"/>
                  <a:gd name="T4" fmla="*/ 2 w 175"/>
                  <a:gd name="T5" fmla="*/ 1 h 181"/>
                  <a:gd name="T6" fmla="*/ 3 w 175"/>
                  <a:gd name="T7" fmla="*/ 2 h 181"/>
                  <a:gd name="T8" fmla="*/ 2 w 175"/>
                  <a:gd name="T9" fmla="*/ 1 h 181"/>
                  <a:gd name="T10" fmla="*/ 2 w 175"/>
                  <a:gd name="T11" fmla="*/ 3 h 181"/>
                  <a:gd name="T12" fmla="*/ 3 w 175"/>
                  <a:gd name="T13" fmla="*/ 2 h 181"/>
                  <a:gd name="T14" fmla="*/ 2 w 175"/>
                  <a:gd name="T15" fmla="*/ 3 h 181"/>
                  <a:gd name="T16" fmla="*/ 4 w 175"/>
                  <a:gd name="T17" fmla="*/ 2 h 181"/>
                  <a:gd name="T18" fmla="*/ 4 w 175"/>
                  <a:gd name="T19" fmla="*/ 2 h 181"/>
                  <a:gd name="T20" fmla="*/ 4 w 175"/>
                  <a:gd name="T21" fmla="*/ 4 h 181"/>
                  <a:gd name="T22" fmla="*/ 4 w 175"/>
                  <a:gd name="T23" fmla="*/ 4 h 181"/>
                  <a:gd name="T24" fmla="*/ 4 w 175"/>
                  <a:gd name="T25" fmla="*/ 3 h 181"/>
                  <a:gd name="T26" fmla="*/ 5 w 175"/>
                  <a:gd name="T27" fmla="*/ 4 h 181"/>
                  <a:gd name="T28" fmla="*/ 5 w 175"/>
                  <a:gd name="T29" fmla="*/ 3 h 181"/>
                  <a:gd name="T30" fmla="*/ 5 w 175"/>
                  <a:gd name="T31" fmla="*/ 4 h 181"/>
                  <a:gd name="T32" fmla="*/ 5 w 175"/>
                  <a:gd name="T33" fmla="*/ 4 h 181"/>
                  <a:gd name="T34" fmla="*/ 4 w 175"/>
                  <a:gd name="T35" fmla="*/ 5 h 181"/>
                  <a:gd name="T36" fmla="*/ 6 w 175"/>
                  <a:gd name="T37" fmla="*/ 4 h 181"/>
                  <a:gd name="T38" fmla="*/ 6 w 175"/>
                  <a:gd name="T39" fmla="*/ 4 h 181"/>
                  <a:gd name="T40" fmla="*/ 5 w 175"/>
                  <a:gd name="T41" fmla="*/ 5 h 181"/>
                  <a:gd name="T42" fmla="*/ 6 w 175"/>
                  <a:gd name="T43" fmla="*/ 5 h 181"/>
                  <a:gd name="T44" fmla="*/ 6 w 175"/>
                  <a:gd name="T45" fmla="*/ 5 h 181"/>
                  <a:gd name="T46" fmla="*/ 6 w 175"/>
                  <a:gd name="T47" fmla="*/ 5 h 181"/>
                  <a:gd name="T48" fmla="*/ 6 w 175"/>
                  <a:gd name="T49" fmla="*/ 5 h 181"/>
                  <a:gd name="T50" fmla="*/ 5 w 175"/>
                  <a:gd name="T51" fmla="*/ 6 h 181"/>
                  <a:gd name="T52" fmla="*/ 6 w 175"/>
                  <a:gd name="T53" fmla="*/ 5 h 181"/>
                  <a:gd name="T54" fmla="*/ 5 w 175"/>
                  <a:gd name="T55" fmla="*/ 6 h 181"/>
                  <a:gd name="T56" fmla="*/ 6 w 175"/>
                  <a:gd name="T57" fmla="*/ 7 h 181"/>
                  <a:gd name="T58" fmla="*/ 6 w 175"/>
                  <a:gd name="T59" fmla="*/ 7 h 181"/>
                  <a:gd name="T60" fmla="*/ 6 w 175"/>
                  <a:gd name="T61" fmla="*/ 8 h 181"/>
                  <a:gd name="T62" fmla="*/ 7 w 175"/>
                  <a:gd name="T63" fmla="*/ 7 h 181"/>
                  <a:gd name="T64" fmla="*/ 7 w 175"/>
                  <a:gd name="T65" fmla="*/ 7 h 181"/>
                  <a:gd name="T66" fmla="*/ 8 w 175"/>
                  <a:gd name="T67" fmla="*/ 8 h 181"/>
                  <a:gd name="T68" fmla="*/ 7 w 175"/>
                  <a:gd name="T69" fmla="*/ 7 h 181"/>
                  <a:gd name="T70" fmla="*/ 7 w 175"/>
                  <a:gd name="T71" fmla="*/ 9 h 181"/>
                  <a:gd name="T72" fmla="*/ 8 w 175"/>
                  <a:gd name="T73" fmla="*/ 8 h 181"/>
                  <a:gd name="T74" fmla="*/ 7 w 175"/>
                  <a:gd name="T75" fmla="*/ 9 h 181"/>
                  <a:gd name="T76" fmla="*/ 9 w 175"/>
                  <a:gd name="T77" fmla="*/ 9 h 181"/>
                  <a:gd name="T78" fmla="*/ 8 w 175"/>
                  <a:gd name="T79" fmla="*/ 8 h 181"/>
                  <a:gd name="T80" fmla="*/ 8 w 175"/>
                  <a:gd name="T81" fmla="*/ 10 h 181"/>
                  <a:gd name="T82" fmla="*/ 8 w 175"/>
                  <a:gd name="T83" fmla="*/ 10 h 181"/>
                  <a:gd name="T84" fmla="*/ 9 w 175"/>
                  <a:gd name="T85" fmla="*/ 10 h 181"/>
                  <a:gd name="T86" fmla="*/ 9 w 175"/>
                  <a:gd name="T87" fmla="*/ 9 h 181"/>
                  <a:gd name="T88" fmla="*/ 9 w 175"/>
                  <a:gd name="T89" fmla="*/ 9 h 181"/>
                  <a:gd name="T90" fmla="*/ 9 w 175"/>
                  <a:gd name="T91" fmla="*/ 10 h 181"/>
                  <a:gd name="T92" fmla="*/ 9 w 175"/>
                  <a:gd name="T93" fmla="*/ 10 h 181"/>
                  <a:gd name="T94" fmla="*/ 9 w 175"/>
                  <a:gd name="T95" fmla="*/ 10 h 181"/>
                  <a:gd name="T96" fmla="*/ 10 w 175"/>
                  <a:gd name="T97" fmla="*/ 10 h 181"/>
                  <a:gd name="T98" fmla="*/ 10 w 175"/>
                  <a:gd name="T99" fmla="*/ 10 h 181"/>
                  <a:gd name="T100" fmla="*/ 9 w 175"/>
                  <a:gd name="T101" fmla="*/ 11 h 181"/>
                  <a:gd name="T102" fmla="*/ 10 w 175"/>
                  <a:gd name="T103" fmla="*/ 10 h 181"/>
                  <a:gd name="T104" fmla="*/ 9 w 175"/>
                  <a:gd name="T105" fmla="*/ 11 h 181"/>
                  <a:gd name="T106" fmla="*/ 11 w 175"/>
                  <a:gd name="T107" fmla="*/ 10 h 181"/>
                  <a:gd name="T108" fmla="*/ 10 w 175"/>
                  <a:gd name="T109" fmla="*/ 10 h 181"/>
                  <a:gd name="T110" fmla="*/ 11 w 175"/>
                  <a:gd name="T111" fmla="*/ 11 h 181"/>
                  <a:gd name="T112" fmla="*/ 11 w 175"/>
                  <a:gd name="T113" fmla="*/ 11 h 181"/>
                  <a:gd name="T114" fmla="*/ 10 w 175"/>
                  <a:gd name="T115" fmla="*/ 11 h 18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75"/>
                  <a:gd name="T175" fmla="*/ 0 h 181"/>
                  <a:gd name="T176" fmla="*/ 175 w 175"/>
                  <a:gd name="T177" fmla="*/ 181 h 18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75" h="181">
                    <a:moveTo>
                      <a:pt x="8" y="0"/>
                    </a:moveTo>
                    <a:lnTo>
                      <a:pt x="31" y="12"/>
                    </a:lnTo>
                    <a:lnTo>
                      <a:pt x="22" y="29"/>
                    </a:lnTo>
                    <a:lnTo>
                      <a:pt x="0" y="17"/>
                    </a:lnTo>
                    <a:lnTo>
                      <a:pt x="8" y="0"/>
                    </a:lnTo>
                    <a:close/>
                    <a:moveTo>
                      <a:pt x="31" y="12"/>
                    </a:moveTo>
                    <a:lnTo>
                      <a:pt x="32" y="12"/>
                    </a:lnTo>
                    <a:lnTo>
                      <a:pt x="32" y="13"/>
                    </a:lnTo>
                    <a:lnTo>
                      <a:pt x="26" y="21"/>
                    </a:lnTo>
                    <a:lnTo>
                      <a:pt x="31" y="12"/>
                    </a:lnTo>
                    <a:close/>
                    <a:moveTo>
                      <a:pt x="32" y="13"/>
                    </a:moveTo>
                    <a:lnTo>
                      <a:pt x="48" y="26"/>
                    </a:lnTo>
                    <a:lnTo>
                      <a:pt x="36" y="41"/>
                    </a:lnTo>
                    <a:lnTo>
                      <a:pt x="21" y="28"/>
                    </a:lnTo>
                    <a:lnTo>
                      <a:pt x="32" y="13"/>
                    </a:lnTo>
                    <a:close/>
                    <a:moveTo>
                      <a:pt x="36" y="41"/>
                    </a:moveTo>
                    <a:lnTo>
                      <a:pt x="35" y="40"/>
                    </a:lnTo>
                    <a:lnTo>
                      <a:pt x="36" y="41"/>
                    </a:lnTo>
                    <a:lnTo>
                      <a:pt x="42" y="33"/>
                    </a:lnTo>
                    <a:lnTo>
                      <a:pt x="36" y="41"/>
                    </a:lnTo>
                    <a:close/>
                    <a:moveTo>
                      <a:pt x="48" y="26"/>
                    </a:moveTo>
                    <a:lnTo>
                      <a:pt x="60" y="36"/>
                    </a:lnTo>
                    <a:lnTo>
                      <a:pt x="49" y="51"/>
                    </a:lnTo>
                    <a:lnTo>
                      <a:pt x="36" y="41"/>
                    </a:lnTo>
                    <a:lnTo>
                      <a:pt x="48" y="26"/>
                    </a:lnTo>
                    <a:close/>
                    <a:moveTo>
                      <a:pt x="60" y="36"/>
                    </a:moveTo>
                    <a:lnTo>
                      <a:pt x="61" y="36"/>
                    </a:lnTo>
                    <a:lnTo>
                      <a:pt x="61" y="37"/>
                    </a:lnTo>
                    <a:lnTo>
                      <a:pt x="55" y="43"/>
                    </a:lnTo>
                    <a:lnTo>
                      <a:pt x="60" y="36"/>
                    </a:lnTo>
                    <a:close/>
                    <a:moveTo>
                      <a:pt x="61" y="37"/>
                    </a:moveTo>
                    <a:lnTo>
                      <a:pt x="71" y="45"/>
                    </a:lnTo>
                    <a:lnTo>
                      <a:pt x="57" y="60"/>
                    </a:lnTo>
                    <a:lnTo>
                      <a:pt x="48" y="50"/>
                    </a:lnTo>
                    <a:lnTo>
                      <a:pt x="61" y="37"/>
                    </a:lnTo>
                    <a:close/>
                    <a:moveTo>
                      <a:pt x="58" y="60"/>
                    </a:moveTo>
                    <a:lnTo>
                      <a:pt x="57" y="60"/>
                    </a:lnTo>
                    <a:lnTo>
                      <a:pt x="65" y="52"/>
                    </a:lnTo>
                    <a:lnTo>
                      <a:pt x="58" y="60"/>
                    </a:lnTo>
                    <a:close/>
                    <a:moveTo>
                      <a:pt x="71" y="45"/>
                    </a:moveTo>
                    <a:lnTo>
                      <a:pt x="80" y="55"/>
                    </a:lnTo>
                    <a:lnTo>
                      <a:pt x="67" y="69"/>
                    </a:lnTo>
                    <a:lnTo>
                      <a:pt x="58" y="60"/>
                    </a:lnTo>
                    <a:lnTo>
                      <a:pt x="71" y="45"/>
                    </a:lnTo>
                    <a:close/>
                    <a:moveTo>
                      <a:pt x="80" y="55"/>
                    </a:moveTo>
                    <a:lnTo>
                      <a:pt x="109" y="84"/>
                    </a:lnTo>
                    <a:lnTo>
                      <a:pt x="80" y="55"/>
                    </a:lnTo>
                    <a:lnTo>
                      <a:pt x="74" y="62"/>
                    </a:lnTo>
                    <a:lnTo>
                      <a:pt x="80" y="55"/>
                    </a:lnTo>
                    <a:close/>
                    <a:moveTo>
                      <a:pt x="80" y="55"/>
                    </a:moveTo>
                    <a:lnTo>
                      <a:pt x="87" y="62"/>
                    </a:lnTo>
                    <a:lnTo>
                      <a:pt x="74" y="75"/>
                    </a:lnTo>
                    <a:lnTo>
                      <a:pt x="67" y="69"/>
                    </a:lnTo>
                    <a:lnTo>
                      <a:pt x="80" y="55"/>
                    </a:lnTo>
                    <a:close/>
                    <a:moveTo>
                      <a:pt x="87" y="62"/>
                    </a:moveTo>
                    <a:lnTo>
                      <a:pt x="88" y="62"/>
                    </a:lnTo>
                    <a:lnTo>
                      <a:pt x="88" y="63"/>
                    </a:lnTo>
                    <a:lnTo>
                      <a:pt x="80" y="69"/>
                    </a:lnTo>
                    <a:lnTo>
                      <a:pt x="87" y="62"/>
                    </a:lnTo>
                    <a:close/>
                    <a:moveTo>
                      <a:pt x="88" y="63"/>
                    </a:moveTo>
                    <a:lnTo>
                      <a:pt x="94" y="73"/>
                    </a:lnTo>
                    <a:lnTo>
                      <a:pt x="79" y="83"/>
                    </a:lnTo>
                    <a:lnTo>
                      <a:pt x="72" y="74"/>
                    </a:lnTo>
                    <a:lnTo>
                      <a:pt x="88" y="63"/>
                    </a:lnTo>
                    <a:close/>
                    <a:moveTo>
                      <a:pt x="94" y="73"/>
                    </a:moveTo>
                    <a:lnTo>
                      <a:pt x="96" y="74"/>
                    </a:lnTo>
                    <a:lnTo>
                      <a:pt x="96" y="75"/>
                    </a:lnTo>
                    <a:lnTo>
                      <a:pt x="87" y="79"/>
                    </a:lnTo>
                    <a:lnTo>
                      <a:pt x="94" y="73"/>
                    </a:lnTo>
                    <a:close/>
                    <a:moveTo>
                      <a:pt x="96" y="75"/>
                    </a:moveTo>
                    <a:lnTo>
                      <a:pt x="99" y="84"/>
                    </a:lnTo>
                    <a:lnTo>
                      <a:pt x="80" y="91"/>
                    </a:lnTo>
                    <a:lnTo>
                      <a:pt x="78" y="81"/>
                    </a:lnTo>
                    <a:lnTo>
                      <a:pt x="96" y="75"/>
                    </a:lnTo>
                    <a:close/>
                    <a:moveTo>
                      <a:pt x="81" y="92"/>
                    </a:moveTo>
                    <a:lnTo>
                      <a:pt x="81" y="92"/>
                    </a:lnTo>
                    <a:lnTo>
                      <a:pt x="80" y="91"/>
                    </a:lnTo>
                    <a:lnTo>
                      <a:pt x="90" y="87"/>
                    </a:lnTo>
                    <a:lnTo>
                      <a:pt x="81" y="92"/>
                    </a:lnTo>
                    <a:close/>
                    <a:moveTo>
                      <a:pt x="98" y="83"/>
                    </a:moveTo>
                    <a:lnTo>
                      <a:pt x="104" y="96"/>
                    </a:lnTo>
                    <a:lnTo>
                      <a:pt x="88" y="105"/>
                    </a:lnTo>
                    <a:lnTo>
                      <a:pt x="81" y="92"/>
                    </a:lnTo>
                    <a:lnTo>
                      <a:pt x="98" y="83"/>
                    </a:lnTo>
                    <a:close/>
                    <a:moveTo>
                      <a:pt x="89" y="106"/>
                    </a:moveTo>
                    <a:lnTo>
                      <a:pt x="88" y="105"/>
                    </a:lnTo>
                    <a:lnTo>
                      <a:pt x="96" y="101"/>
                    </a:lnTo>
                    <a:lnTo>
                      <a:pt x="89" y="106"/>
                    </a:lnTo>
                    <a:close/>
                    <a:moveTo>
                      <a:pt x="103" y="95"/>
                    </a:moveTo>
                    <a:lnTo>
                      <a:pt x="113" y="107"/>
                    </a:lnTo>
                    <a:lnTo>
                      <a:pt x="98" y="118"/>
                    </a:lnTo>
                    <a:lnTo>
                      <a:pt x="89" y="106"/>
                    </a:lnTo>
                    <a:lnTo>
                      <a:pt x="103" y="95"/>
                    </a:lnTo>
                    <a:close/>
                    <a:moveTo>
                      <a:pt x="113" y="107"/>
                    </a:moveTo>
                    <a:lnTo>
                      <a:pt x="114" y="108"/>
                    </a:lnTo>
                    <a:lnTo>
                      <a:pt x="114" y="109"/>
                    </a:lnTo>
                    <a:lnTo>
                      <a:pt x="105" y="113"/>
                    </a:lnTo>
                    <a:lnTo>
                      <a:pt x="113" y="107"/>
                    </a:lnTo>
                    <a:close/>
                    <a:moveTo>
                      <a:pt x="114" y="109"/>
                    </a:moveTo>
                    <a:lnTo>
                      <a:pt x="121" y="125"/>
                    </a:lnTo>
                    <a:lnTo>
                      <a:pt x="103" y="133"/>
                    </a:lnTo>
                    <a:lnTo>
                      <a:pt x="97" y="116"/>
                    </a:lnTo>
                    <a:lnTo>
                      <a:pt x="114" y="109"/>
                    </a:lnTo>
                    <a:close/>
                    <a:moveTo>
                      <a:pt x="105" y="136"/>
                    </a:moveTo>
                    <a:lnTo>
                      <a:pt x="103" y="135"/>
                    </a:lnTo>
                    <a:lnTo>
                      <a:pt x="103" y="133"/>
                    </a:lnTo>
                    <a:lnTo>
                      <a:pt x="112" y="129"/>
                    </a:lnTo>
                    <a:lnTo>
                      <a:pt x="105" y="136"/>
                    </a:lnTo>
                    <a:close/>
                    <a:moveTo>
                      <a:pt x="119" y="123"/>
                    </a:moveTo>
                    <a:lnTo>
                      <a:pt x="129" y="131"/>
                    </a:lnTo>
                    <a:lnTo>
                      <a:pt x="114" y="145"/>
                    </a:lnTo>
                    <a:lnTo>
                      <a:pt x="105" y="136"/>
                    </a:lnTo>
                    <a:lnTo>
                      <a:pt x="119" y="123"/>
                    </a:lnTo>
                    <a:close/>
                    <a:moveTo>
                      <a:pt x="129" y="131"/>
                    </a:moveTo>
                    <a:lnTo>
                      <a:pt x="134" y="138"/>
                    </a:lnTo>
                    <a:lnTo>
                      <a:pt x="121" y="151"/>
                    </a:lnTo>
                    <a:lnTo>
                      <a:pt x="114" y="145"/>
                    </a:lnTo>
                    <a:lnTo>
                      <a:pt x="129" y="131"/>
                    </a:lnTo>
                    <a:close/>
                    <a:moveTo>
                      <a:pt x="134" y="138"/>
                    </a:moveTo>
                    <a:lnTo>
                      <a:pt x="141" y="145"/>
                    </a:lnTo>
                    <a:lnTo>
                      <a:pt x="128" y="158"/>
                    </a:lnTo>
                    <a:lnTo>
                      <a:pt x="121" y="151"/>
                    </a:lnTo>
                    <a:lnTo>
                      <a:pt x="134" y="138"/>
                    </a:lnTo>
                    <a:close/>
                    <a:moveTo>
                      <a:pt x="130" y="160"/>
                    </a:moveTo>
                    <a:lnTo>
                      <a:pt x="129" y="159"/>
                    </a:lnTo>
                    <a:lnTo>
                      <a:pt x="128" y="158"/>
                    </a:lnTo>
                    <a:lnTo>
                      <a:pt x="134" y="151"/>
                    </a:lnTo>
                    <a:lnTo>
                      <a:pt x="130" y="160"/>
                    </a:lnTo>
                    <a:close/>
                    <a:moveTo>
                      <a:pt x="139" y="142"/>
                    </a:moveTo>
                    <a:lnTo>
                      <a:pt x="145" y="146"/>
                    </a:lnTo>
                    <a:lnTo>
                      <a:pt x="136" y="162"/>
                    </a:lnTo>
                    <a:lnTo>
                      <a:pt x="130" y="160"/>
                    </a:lnTo>
                    <a:lnTo>
                      <a:pt x="139" y="142"/>
                    </a:lnTo>
                    <a:close/>
                    <a:moveTo>
                      <a:pt x="145" y="146"/>
                    </a:moveTo>
                    <a:lnTo>
                      <a:pt x="146" y="147"/>
                    </a:lnTo>
                    <a:lnTo>
                      <a:pt x="147" y="148"/>
                    </a:lnTo>
                    <a:lnTo>
                      <a:pt x="141" y="155"/>
                    </a:lnTo>
                    <a:lnTo>
                      <a:pt x="145" y="146"/>
                    </a:lnTo>
                    <a:close/>
                    <a:moveTo>
                      <a:pt x="147" y="148"/>
                    </a:moveTo>
                    <a:lnTo>
                      <a:pt x="154" y="153"/>
                    </a:lnTo>
                    <a:lnTo>
                      <a:pt x="140" y="168"/>
                    </a:lnTo>
                    <a:lnTo>
                      <a:pt x="134" y="161"/>
                    </a:lnTo>
                    <a:lnTo>
                      <a:pt x="147" y="148"/>
                    </a:lnTo>
                    <a:close/>
                    <a:moveTo>
                      <a:pt x="154" y="153"/>
                    </a:moveTo>
                    <a:lnTo>
                      <a:pt x="157" y="157"/>
                    </a:lnTo>
                    <a:lnTo>
                      <a:pt x="143" y="170"/>
                    </a:lnTo>
                    <a:lnTo>
                      <a:pt x="140" y="168"/>
                    </a:lnTo>
                    <a:lnTo>
                      <a:pt x="154" y="153"/>
                    </a:lnTo>
                    <a:close/>
                    <a:moveTo>
                      <a:pt x="146" y="172"/>
                    </a:moveTo>
                    <a:lnTo>
                      <a:pt x="144" y="171"/>
                    </a:lnTo>
                    <a:lnTo>
                      <a:pt x="143" y="170"/>
                    </a:lnTo>
                    <a:lnTo>
                      <a:pt x="150" y="163"/>
                    </a:lnTo>
                    <a:lnTo>
                      <a:pt x="146" y="172"/>
                    </a:lnTo>
                    <a:close/>
                    <a:moveTo>
                      <a:pt x="154" y="156"/>
                    </a:moveTo>
                    <a:lnTo>
                      <a:pt x="161" y="159"/>
                    </a:lnTo>
                    <a:lnTo>
                      <a:pt x="152" y="176"/>
                    </a:lnTo>
                    <a:lnTo>
                      <a:pt x="146" y="172"/>
                    </a:lnTo>
                    <a:lnTo>
                      <a:pt x="154" y="156"/>
                    </a:lnTo>
                    <a:close/>
                    <a:moveTo>
                      <a:pt x="161" y="159"/>
                    </a:moveTo>
                    <a:lnTo>
                      <a:pt x="167" y="161"/>
                    </a:lnTo>
                    <a:lnTo>
                      <a:pt x="158" y="179"/>
                    </a:lnTo>
                    <a:lnTo>
                      <a:pt x="152" y="176"/>
                    </a:lnTo>
                    <a:lnTo>
                      <a:pt x="161" y="159"/>
                    </a:lnTo>
                    <a:close/>
                    <a:moveTo>
                      <a:pt x="167" y="161"/>
                    </a:moveTo>
                    <a:lnTo>
                      <a:pt x="169" y="163"/>
                    </a:lnTo>
                    <a:lnTo>
                      <a:pt x="172" y="166"/>
                    </a:lnTo>
                    <a:lnTo>
                      <a:pt x="163" y="170"/>
                    </a:lnTo>
                    <a:lnTo>
                      <a:pt x="167" y="161"/>
                    </a:lnTo>
                    <a:close/>
                    <a:moveTo>
                      <a:pt x="172" y="166"/>
                    </a:moveTo>
                    <a:lnTo>
                      <a:pt x="175" y="172"/>
                    </a:lnTo>
                    <a:lnTo>
                      <a:pt x="157" y="181"/>
                    </a:lnTo>
                    <a:lnTo>
                      <a:pt x="154" y="174"/>
                    </a:lnTo>
                    <a:lnTo>
                      <a:pt x="172" y="166"/>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8" name="Freeform 1981">
                <a:extLst>
                  <a:ext uri="{FF2B5EF4-FFF2-40B4-BE49-F238E27FC236}">
                    <a16:creationId xmlns:a16="http://schemas.microsoft.com/office/drawing/2014/main" id="{F4943EE9-110F-4673-B5DF-14101FEBD3E6}"/>
                  </a:ext>
                </a:extLst>
              </p:cNvPr>
              <p:cNvSpPr>
                <a:spLocks noEditPoints="1"/>
              </p:cNvSpPr>
              <p:nvPr/>
            </p:nvSpPr>
            <p:spPr bwMode="auto">
              <a:xfrm>
                <a:off x="2742" y="3033"/>
                <a:ext cx="29" cy="26"/>
              </a:xfrm>
              <a:custGeom>
                <a:avLst/>
                <a:gdLst>
                  <a:gd name="T0" fmla="*/ 6 w 117"/>
                  <a:gd name="T1" fmla="*/ 6 h 102"/>
                  <a:gd name="T2" fmla="*/ 7 w 117"/>
                  <a:gd name="T3" fmla="*/ 6 h 102"/>
                  <a:gd name="T4" fmla="*/ 6 w 117"/>
                  <a:gd name="T5" fmla="*/ 6 h 102"/>
                  <a:gd name="T6" fmla="*/ 6 w 117"/>
                  <a:gd name="T7" fmla="*/ 5 h 102"/>
                  <a:gd name="T8" fmla="*/ 6 w 117"/>
                  <a:gd name="T9" fmla="*/ 6 h 102"/>
                  <a:gd name="T10" fmla="*/ 4 w 117"/>
                  <a:gd name="T11" fmla="*/ 5 h 102"/>
                  <a:gd name="T12" fmla="*/ 6 w 117"/>
                  <a:gd name="T13" fmla="*/ 5 h 102"/>
                  <a:gd name="T14" fmla="*/ 4 w 117"/>
                  <a:gd name="T15" fmla="*/ 5 h 102"/>
                  <a:gd name="T16" fmla="*/ 4 w 117"/>
                  <a:gd name="T17" fmla="*/ 5 h 102"/>
                  <a:gd name="T18" fmla="*/ 4 w 117"/>
                  <a:gd name="T19" fmla="*/ 5 h 102"/>
                  <a:gd name="T20" fmla="*/ 4 w 117"/>
                  <a:gd name="T21" fmla="*/ 5 h 102"/>
                  <a:gd name="T22" fmla="*/ 5 w 117"/>
                  <a:gd name="T23" fmla="*/ 4 h 102"/>
                  <a:gd name="T24" fmla="*/ 4 w 117"/>
                  <a:gd name="T25" fmla="*/ 4 h 102"/>
                  <a:gd name="T26" fmla="*/ 4 w 117"/>
                  <a:gd name="T27" fmla="*/ 4 h 102"/>
                  <a:gd name="T28" fmla="*/ 4 w 117"/>
                  <a:gd name="T29" fmla="*/ 4 h 102"/>
                  <a:gd name="T30" fmla="*/ 3 w 117"/>
                  <a:gd name="T31" fmla="*/ 4 h 102"/>
                  <a:gd name="T32" fmla="*/ 4 w 117"/>
                  <a:gd name="T33" fmla="*/ 4 h 102"/>
                  <a:gd name="T34" fmla="*/ 3 w 117"/>
                  <a:gd name="T35" fmla="*/ 4 h 102"/>
                  <a:gd name="T36" fmla="*/ 3 w 117"/>
                  <a:gd name="T37" fmla="*/ 4 h 102"/>
                  <a:gd name="T38" fmla="*/ 3 w 117"/>
                  <a:gd name="T39" fmla="*/ 4 h 102"/>
                  <a:gd name="T40" fmla="*/ 2 w 117"/>
                  <a:gd name="T41" fmla="*/ 4 h 102"/>
                  <a:gd name="T42" fmla="*/ 3 w 117"/>
                  <a:gd name="T43" fmla="*/ 3 h 102"/>
                  <a:gd name="T44" fmla="*/ 3 w 117"/>
                  <a:gd name="T45" fmla="*/ 3 h 102"/>
                  <a:gd name="T46" fmla="*/ 3 w 117"/>
                  <a:gd name="T47" fmla="*/ 3 h 102"/>
                  <a:gd name="T48" fmla="*/ 3 w 117"/>
                  <a:gd name="T49" fmla="*/ 3 h 102"/>
                  <a:gd name="T50" fmla="*/ 2 w 117"/>
                  <a:gd name="T51" fmla="*/ 4 h 102"/>
                  <a:gd name="T52" fmla="*/ 3 w 117"/>
                  <a:gd name="T53" fmla="*/ 3 h 102"/>
                  <a:gd name="T54" fmla="*/ 2 w 117"/>
                  <a:gd name="T55" fmla="*/ 4 h 102"/>
                  <a:gd name="T56" fmla="*/ 2 w 117"/>
                  <a:gd name="T57" fmla="*/ 3 h 102"/>
                  <a:gd name="T58" fmla="*/ 2 w 117"/>
                  <a:gd name="T59" fmla="*/ 4 h 102"/>
                  <a:gd name="T60" fmla="*/ 1 w 117"/>
                  <a:gd name="T61" fmla="*/ 3 h 102"/>
                  <a:gd name="T62" fmla="*/ 2 w 117"/>
                  <a:gd name="T63" fmla="*/ 3 h 102"/>
                  <a:gd name="T64" fmla="*/ 2 w 117"/>
                  <a:gd name="T65" fmla="*/ 2 h 102"/>
                  <a:gd name="T66" fmla="*/ 2 w 117"/>
                  <a:gd name="T67" fmla="*/ 2 h 102"/>
                  <a:gd name="T68" fmla="*/ 2 w 117"/>
                  <a:gd name="T69" fmla="*/ 2 h 102"/>
                  <a:gd name="T70" fmla="*/ 0 w 117"/>
                  <a:gd name="T71" fmla="*/ 2 h 102"/>
                  <a:gd name="T72" fmla="*/ 2 w 117"/>
                  <a:gd name="T73" fmla="*/ 2 h 102"/>
                  <a:gd name="T74" fmla="*/ 0 w 117"/>
                  <a:gd name="T75" fmla="*/ 2 h 102"/>
                  <a:gd name="T76" fmla="*/ 0 w 117"/>
                  <a:gd name="T77" fmla="*/ 2 h 102"/>
                  <a:gd name="T78" fmla="*/ 0 w 117"/>
                  <a:gd name="T79" fmla="*/ 2 h 102"/>
                  <a:gd name="T80" fmla="*/ 0 w 117"/>
                  <a:gd name="T81" fmla="*/ 2 h 102"/>
                  <a:gd name="T82" fmla="*/ 1 w 117"/>
                  <a:gd name="T83" fmla="*/ 1 h 1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17"/>
                  <a:gd name="T127" fmla="*/ 0 h 102"/>
                  <a:gd name="T128" fmla="*/ 117 w 117"/>
                  <a:gd name="T129" fmla="*/ 102 h 1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17" h="102">
                    <a:moveTo>
                      <a:pt x="108" y="102"/>
                    </a:moveTo>
                    <a:lnTo>
                      <a:pt x="96" y="95"/>
                    </a:lnTo>
                    <a:lnTo>
                      <a:pt x="104" y="78"/>
                    </a:lnTo>
                    <a:lnTo>
                      <a:pt x="117" y="85"/>
                    </a:lnTo>
                    <a:lnTo>
                      <a:pt x="108" y="102"/>
                    </a:lnTo>
                    <a:close/>
                    <a:moveTo>
                      <a:pt x="96" y="95"/>
                    </a:moveTo>
                    <a:lnTo>
                      <a:pt x="83" y="88"/>
                    </a:lnTo>
                    <a:lnTo>
                      <a:pt x="92" y="72"/>
                    </a:lnTo>
                    <a:lnTo>
                      <a:pt x="104" y="78"/>
                    </a:lnTo>
                    <a:lnTo>
                      <a:pt x="96" y="95"/>
                    </a:lnTo>
                    <a:close/>
                    <a:moveTo>
                      <a:pt x="83" y="88"/>
                    </a:moveTo>
                    <a:lnTo>
                      <a:pt x="71" y="83"/>
                    </a:lnTo>
                    <a:lnTo>
                      <a:pt x="79" y="65"/>
                    </a:lnTo>
                    <a:lnTo>
                      <a:pt x="92" y="72"/>
                    </a:lnTo>
                    <a:lnTo>
                      <a:pt x="83" y="88"/>
                    </a:lnTo>
                    <a:close/>
                    <a:moveTo>
                      <a:pt x="71" y="83"/>
                    </a:moveTo>
                    <a:lnTo>
                      <a:pt x="69" y="82"/>
                    </a:lnTo>
                    <a:lnTo>
                      <a:pt x="68" y="81"/>
                    </a:lnTo>
                    <a:lnTo>
                      <a:pt x="75" y="74"/>
                    </a:lnTo>
                    <a:lnTo>
                      <a:pt x="71" y="83"/>
                    </a:lnTo>
                    <a:close/>
                    <a:moveTo>
                      <a:pt x="68" y="81"/>
                    </a:moveTo>
                    <a:lnTo>
                      <a:pt x="59" y="71"/>
                    </a:lnTo>
                    <a:lnTo>
                      <a:pt x="72" y="57"/>
                    </a:lnTo>
                    <a:lnTo>
                      <a:pt x="82" y="67"/>
                    </a:lnTo>
                    <a:lnTo>
                      <a:pt x="68" y="81"/>
                    </a:lnTo>
                    <a:close/>
                    <a:moveTo>
                      <a:pt x="70" y="56"/>
                    </a:moveTo>
                    <a:lnTo>
                      <a:pt x="71" y="56"/>
                    </a:lnTo>
                    <a:lnTo>
                      <a:pt x="72" y="57"/>
                    </a:lnTo>
                    <a:lnTo>
                      <a:pt x="65" y="64"/>
                    </a:lnTo>
                    <a:lnTo>
                      <a:pt x="70" y="56"/>
                    </a:lnTo>
                    <a:close/>
                    <a:moveTo>
                      <a:pt x="61" y="73"/>
                    </a:moveTo>
                    <a:lnTo>
                      <a:pt x="49" y="66"/>
                    </a:lnTo>
                    <a:lnTo>
                      <a:pt x="57" y="50"/>
                    </a:lnTo>
                    <a:lnTo>
                      <a:pt x="70" y="56"/>
                    </a:lnTo>
                    <a:lnTo>
                      <a:pt x="61" y="73"/>
                    </a:lnTo>
                    <a:close/>
                    <a:moveTo>
                      <a:pt x="49" y="66"/>
                    </a:moveTo>
                    <a:lnTo>
                      <a:pt x="48" y="66"/>
                    </a:lnTo>
                    <a:lnTo>
                      <a:pt x="52" y="59"/>
                    </a:lnTo>
                    <a:lnTo>
                      <a:pt x="49" y="66"/>
                    </a:lnTo>
                    <a:close/>
                    <a:moveTo>
                      <a:pt x="48" y="66"/>
                    </a:moveTo>
                    <a:lnTo>
                      <a:pt x="38" y="60"/>
                    </a:lnTo>
                    <a:lnTo>
                      <a:pt x="49" y="44"/>
                    </a:lnTo>
                    <a:lnTo>
                      <a:pt x="58" y="50"/>
                    </a:lnTo>
                    <a:lnTo>
                      <a:pt x="48" y="66"/>
                    </a:lnTo>
                    <a:close/>
                    <a:moveTo>
                      <a:pt x="48" y="44"/>
                    </a:moveTo>
                    <a:lnTo>
                      <a:pt x="68" y="56"/>
                    </a:lnTo>
                    <a:lnTo>
                      <a:pt x="49" y="44"/>
                    </a:lnTo>
                    <a:lnTo>
                      <a:pt x="43" y="52"/>
                    </a:lnTo>
                    <a:lnTo>
                      <a:pt x="48" y="44"/>
                    </a:lnTo>
                    <a:close/>
                    <a:moveTo>
                      <a:pt x="38" y="60"/>
                    </a:moveTo>
                    <a:lnTo>
                      <a:pt x="28" y="53"/>
                    </a:lnTo>
                    <a:lnTo>
                      <a:pt x="39" y="38"/>
                    </a:lnTo>
                    <a:lnTo>
                      <a:pt x="48" y="44"/>
                    </a:lnTo>
                    <a:lnTo>
                      <a:pt x="38" y="60"/>
                    </a:lnTo>
                    <a:close/>
                    <a:moveTo>
                      <a:pt x="28" y="53"/>
                    </a:moveTo>
                    <a:lnTo>
                      <a:pt x="28" y="53"/>
                    </a:lnTo>
                    <a:lnTo>
                      <a:pt x="27" y="52"/>
                    </a:lnTo>
                    <a:lnTo>
                      <a:pt x="34" y="45"/>
                    </a:lnTo>
                    <a:lnTo>
                      <a:pt x="28" y="53"/>
                    </a:lnTo>
                    <a:close/>
                    <a:moveTo>
                      <a:pt x="27" y="52"/>
                    </a:moveTo>
                    <a:lnTo>
                      <a:pt x="17" y="42"/>
                    </a:lnTo>
                    <a:lnTo>
                      <a:pt x="31" y="29"/>
                    </a:lnTo>
                    <a:lnTo>
                      <a:pt x="40" y="39"/>
                    </a:lnTo>
                    <a:lnTo>
                      <a:pt x="27" y="52"/>
                    </a:lnTo>
                    <a:close/>
                    <a:moveTo>
                      <a:pt x="31" y="29"/>
                    </a:moveTo>
                    <a:lnTo>
                      <a:pt x="3" y="0"/>
                    </a:lnTo>
                    <a:lnTo>
                      <a:pt x="31" y="29"/>
                    </a:lnTo>
                    <a:lnTo>
                      <a:pt x="24" y="35"/>
                    </a:lnTo>
                    <a:lnTo>
                      <a:pt x="31" y="29"/>
                    </a:lnTo>
                    <a:close/>
                    <a:moveTo>
                      <a:pt x="17" y="42"/>
                    </a:moveTo>
                    <a:lnTo>
                      <a:pt x="8" y="33"/>
                    </a:lnTo>
                    <a:lnTo>
                      <a:pt x="21" y="20"/>
                    </a:lnTo>
                    <a:lnTo>
                      <a:pt x="31" y="29"/>
                    </a:lnTo>
                    <a:lnTo>
                      <a:pt x="17" y="42"/>
                    </a:lnTo>
                    <a:close/>
                    <a:moveTo>
                      <a:pt x="8" y="33"/>
                    </a:moveTo>
                    <a:lnTo>
                      <a:pt x="7" y="32"/>
                    </a:lnTo>
                    <a:lnTo>
                      <a:pt x="15" y="27"/>
                    </a:lnTo>
                    <a:lnTo>
                      <a:pt x="8" y="33"/>
                    </a:lnTo>
                    <a:close/>
                    <a:moveTo>
                      <a:pt x="7" y="32"/>
                    </a:moveTo>
                    <a:lnTo>
                      <a:pt x="0" y="22"/>
                    </a:lnTo>
                    <a:lnTo>
                      <a:pt x="16" y="11"/>
                    </a:lnTo>
                    <a:lnTo>
                      <a:pt x="22" y="21"/>
                    </a:lnTo>
                    <a:lnTo>
                      <a:pt x="7" y="32"/>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19" name="Freeform 1982">
                <a:extLst>
                  <a:ext uri="{FF2B5EF4-FFF2-40B4-BE49-F238E27FC236}">
                    <a16:creationId xmlns:a16="http://schemas.microsoft.com/office/drawing/2014/main" id="{D5CB5207-0648-4A36-8F33-65D6321D366F}"/>
                  </a:ext>
                </a:extLst>
              </p:cNvPr>
              <p:cNvSpPr>
                <a:spLocks noEditPoints="1"/>
              </p:cNvSpPr>
              <p:nvPr/>
            </p:nvSpPr>
            <p:spPr bwMode="auto">
              <a:xfrm>
                <a:off x="2742" y="3009"/>
                <a:ext cx="20" cy="17"/>
              </a:xfrm>
              <a:custGeom>
                <a:avLst/>
                <a:gdLst>
                  <a:gd name="T0" fmla="*/ 1 w 82"/>
                  <a:gd name="T1" fmla="*/ 0 h 70"/>
                  <a:gd name="T2" fmla="*/ 0 w 82"/>
                  <a:gd name="T3" fmla="*/ 1 h 70"/>
                  <a:gd name="T4" fmla="*/ 0 w 82"/>
                  <a:gd name="T5" fmla="*/ 1 h 70"/>
                  <a:gd name="T6" fmla="*/ 0 w 82"/>
                  <a:gd name="T7" fmla="*/ 1 h 70"/>
                  <a:gd name="T8" fmla="*/ 0 w 82"/>
                  <a:gd name="T9" fmla="*/ 1 h 70"/>
                  <a:gd name="T10" fmla="*/ 2 w 82"/>
                  <a:gd name="T11" fmla="*/ 1 h 70"/>
                  <a:gd name="T12" fmla="*/ 0 w 82"/>
                  <a:gd name="T13" fmla="*/ 1 h 70"/>
                  <a:gd name="T14" fmla="*/ 1 w 82"/>
                  <a:gd name="T15" fmla="*/ 2 h 70"/>
                  <a:gd name="T16" fmla="*/ 1 w 82"/>
                  <a:gd name="T17" fmla="*/ 2 h 70"/>
                  <a:gd name="T18" fmla="*/ 1 w 82"/>
                  <a:gd name="T19" fmla="*/ 2 h 70"/>
                  <a:gd name="T20" fmla="*/ 2 w 82"/>
                  <a:gd name="T21" fmla="*/ 1 h 70"/>
                  <a:gd name="T22" fmla="*/ 1 w 82"/>
                  <a:gd name="T23" fmla="*/ 2 h 70"/>
                  <a:gd name="T24" fmla="*/ 1 w 82"/>
                  <a:gd name="T25" fmla="*/ 2 h 70"/>
                  <a:gd name="T26" fmla="*/ 1 w 82"/>
                  <a:gd name="T27" fmla="*/ 2 h 70"/>
                  <a:gd name="T28" fmla="*/ 1 w 82"/>
                  <a:gd name="T29" fmla="*/ 2 h 70"/>
                  <a:gd name="T30" fmla="*/ 2 w 82"/>
                  <a:gd name="T31" fmla="*/ 1 h 70"/>
                  <a:gd name="T32" fmla="*/ 1 w 82"/>
                  <a:gd name="T33" fmla="*/ 2 h 70"/>
                  <a:gd name="T34" fmla="*/ 2 w 82"/>
                  <a:gd name="T35" fmla="*/ 2 h 70"/>
                  <a:gd name="T36" fmla="*/ 2 w 82"/>
                  <a:gd name="T37" fmla="*/ 2 h 70"/>
                  <a:gd name="T38" fmla="*/ 2 w 82"/>
                  <a:gd name="T39" fmla="*/ 2 h 70"/>
                  <a:gd name="T40" fmla="*/ 3 w 82"/>
                  <a:gd name="T41" fmla="*/ 2 h 70"/>
                  <a:gd name="T42" fmla="*/ 2 w 82"/>
                  <a:gd name="T43" fmla="*/ 2 h 70"/>
                  <a:gd name="T44" fmla="*/ 3 w 82"/>
                  <a:gd name="T45" fmla="*/ 2 h 70"/>
                  <a:gd name="T46" fmla="*/ 3 w 82"/>
                  <a:gd name="T47" fmla="*/ 2 h 70"/>
                  <a:gd name="T48" fmla="*/ 3 w 82"/>
                  <a:gd name="T49" fmla="*/ 2 h 70"/>
                  <a:gd name="T50" fmla="*/ 3 w 82"/>
                  <a:gd name="T51" fmla="*/ 2 h 70"/>
                  <a:gd name="T52" fmla="*/ 2 w 82"/>
                  <a:gd name="T53" fmla="*/ 3 h 70"/>
                  <a:gd name="T54" fmla="*/ 3 w 82"/>
                  <a:gd name="T55" fmla="*/ 3 h 70"/>
                  <a:gd name="T56" fmla="*/ 2 w 82"/>
                  <a:gd name="T57" fmla="*/ 3 h 70"/>
                  <a:gd name="T58" fmla="*/ 3 w 82"/>
                  <a:gd name="T59" fmla="*/ 3 h 70"/>
                  <a:gd name="T60" fmla="*/ 4 w 82"/>
                  <a:gd name="T61" fmla="*/ 2 h 70"/>
                  <a:gd name="T62" fmla="*/ 3 w 82"/>
                  <a:gd name="T63" fmla="*/ 3 h 70"/>
                  <a:gd name="T64" fmla="*/ 4 w 82"/>
                  <a:gd name="T65" fmla="*/ 2 h 70"/>
                  <a:gd name="T66" fmla="*/ 4 w 82"/>
                  <a:gd name="T67" fmla="*/ 2 h 70"/>
                  <a:gd name="T68" fmla="*/ 4 w 82"/>
                  <a:gd name="T69" fmla="*/ 2 h 70"/>
                  <a:gd name="T70" fmla="*/ 4 w 82"/>
                  <a:gd name="T71" fmla="*/ 3 h 70"/>
                  <a:gd name="T72" fmla="*/ 3 w 82"/>
                  <a:gd name="T73" fmla="*/ 3 h 70"/>
                  <a:gd name="T74" fmla="*/ 3 w 82"/>
                  <a:gd name="T75" fmla="*/ 4 h 70"/>
                  <a:gd name="T76" fmla="*/ 3 w 82"/>
                  <a:gd name="T77" fmla="*/ 4 h 70"/>
                  <a:gd name="T78" fmla="*/ 3 w 82"/>
                  <a:gd name="T79" fmla="*/ 4 h 70"/>
                  <a:gd name="T80" fmla="*/ 4 w 82"/>
                  <a:gd name="T81" fmla="*/ 3 h 70"/>
                  <a:gd name="T82" fmla="*/ 3 w 82"/>
                  <a:gd name="T83" fmla="*/ 4 h 70"/>
                  <a:gd name="T84" fmla="*/ 4 w 82"/>
                  <a:gd name="T85" fmla="*/ 3 h 70"/>
                  <a:gd name="T86" fmla="*/ 4 w 82"/>
                  <a:gd name="T87" fmla="*/ 3 h 70"/>
                  <a:gd name="T88" fmla="*/ 4 w 82"/>
                  <a:gd name="T89" fmla="*/ 3 h 70"/>
                  <a:gd name="T90" fmla="*/ 5 w 82"/>
                  <a:gd name="T91" fmla="*/ 3 h 70"/>
                  <a:gd name="T92" fmla="*/ 4 w 82"/>
                  <a:gd name="T93" fmla="*/ 4 h 7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2"/>
                  <a:gd name="T142" fmla="*/ 0 h 70"/>
                  <a:gd name="T143" fmla="*/ 82 w 82"/>
                  <a:gd name="T144" fmla="*/ 70 h 7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2" h="70">
                    <a:moveTo>
                      <a:pt x="16" y="0"/>
                    </a:moveTo>
                    <a:lnTo>
                      <a:pt x="22" y="10"/>
                    </a:lnTo>
                    <a:lnTo>
                      <a:pt x="7" y="21"/>
                    </a:lnTo>
                    <a:lnTo>
                      <a:pt x="0" y="11"/>
                    </a:lnTo>
                    <a:lnTo>
                      <a:pt x="16" y="0"/>
                    </a:lnTo>
                    <a:close/>
                    <a:moveTo>
                      <a:pt x="8" y="22"/>
                    </a:moveTo>
                    <a:lnTo>
                      <a:pt x="7" y="21"/>
                    </a:lnTo>
                    <a:lnTo>
                      <a:pt x="15" y="15"/>
                    </a:lnTo>
                    <a:lnTo>
                      <a:pt x="8" y="22"/>
                    </a:lnTo>
                    <a:close/>
                    <a:moveTo>
                      <a:pt x="21" y="9"/>
                    </a:moveTo>
                    <a:lnTo>
                      <a:pt x="28" y="14"/>
                    </a:lnTo>
                    <a:lnTo>
                      <a:pt x="14" y="29"/>
                    </a:lnTo>
                    <a:lnTo>
                      <a:pt x="8" y="22"/>
                    </a:lnTo>
                    <a:lnTo>
                      <a:pt x="21" y="9"/>
                    </a:lnTo>
                    <a:close/>
                    <a:moveTo>
                      <a:pt x="14" y="29"/>
                    </a:moveTo>
                    <a:lnTo>
                      <a:pt x="34" y="47"/>
                    </a:lnTo>
                    <a:lnTo>
                      <a:pt x="14" y="29"/>
                    </a:lnTo>
                    <a:lnTo>
                      <a:pt x="21" y="21"/>
                    </a:lnTo>
                    <a:lnTo>
                      <a:pt x="14" y="29"/>
                    </a:lnTo>
                    <a:close/>
                    <a:moveTo>
                      <a:pt x="28" y="14"/>
                    </a:moveTo>
                    <a:lnTo>
                      <a:pt x="34" y="21"/>
                    </a:lnTo>
                    <a:lnTo>
                      <a:pt x="20" y="34"/>
                    </a:lnTo>
                    <a:lnTo>
                      <a:pt x="14" y="29"/>
                    </a:lnTo>
                    <a:lnTo>
                      <a:pt x="28" y="14"/>
                    </a:lnTo>
                    <a:close/>
                    <a:moveTo>
                      <a:pt x="22" y="35"/>
                    </a:moveTo>
                    <a:lnTo>
                      <a:pt x="21" y="35"/>
                    </a:lnTo>
                    <a:lnTo>
                      <a:pt x="20" y="34"/>
                    </a:lnTo>
                    <a:lnTo>
                      <a:pt x="27" y="28"/>
                    </a:lnTo>
                    <a:lnTo>
                      <a:pt x="22" y="35"/>
                    </a:lnTo>
                    <a:close/>
                    <a:moveTo>
                      <a:pt x="32" y="20"/>
                    </a:moveTo>
                    <a:lnTo>
                      <a:pt x="42" y="26"/>
                    </a:lnTo>
                    <a:lnTo>
                      <a:pt x="31" y="42"/>
                    </a:lnTo>
                    <a:lnTo>
                      <a:pt x="22" y="35"/>
                    </a:lnTo>
                    <a:lnTo>
                      <a:pt x="32" y="20"/>
                    </a:lnTo>
                    <a:close/>
                    <a:moveTo>
                      <a:pt x="32" y="43"/>
                    </a:moveTo>
                    <a:lnTo>
                      <a:pt x="32" y="43"/>
                    </a:lnTo>
                    <a:lnTo>
                      <a:pt x="31" y="42"/>
                    </a:lnTo>
                    <a:lnTo>
                      <a:pt x="37" y="34"/>
                    </a:lnTo>
                    <a:lnTo>
                      <a:pt x="32" y="43"/>
                    </a:lnTo>
                    <a:close/>
                    <a:moveTo>
                      <a:pt x="41" y="25"/>
                    </a:moveTo>
                    <a:lnTo>
                      <a:pt x="48" y="29"/>
                    </a:lnTo>
                    <a:lnTo>
                      <a:pt x="39" y="46"/>
                    </a:lnTo>
                    <a:lnTo>
                      <a:pt x="32" y="43"/>
                    </a:lnTo>
                    <a:lnTo>
                      <a:pt x="41" y="25"/>
                    </a:lnTo>
                    <a:close/>
                    <a:moveTo>
                      <a:pt x="48" y="29"/>
                    </a:moveTo>
                    <a:lnTo>
                      <a:pt x="49" y="30"/>
                    </a:lnTo>
                    <a:lnTo>
                      <a:pt x="50" y="31"/>
                    </a:lnTo>
                    <a:lnTo>
                      <a:pt x="43" y="38"/>
                    </a:lnTo>
                    <a:lnTo>
                      <a:pt x="48" y="29"/>
                    </a:lnTo>
                    <a:close/>
                    <a:moveTo>
                      <a:pt x="50" y="31"/>
                    </a:moveTo>
                    <a:lnTo>
                      <a:pt x="57" y="38"/>
                    </a:lnTo>
                    <a:lnTo>
                      <a:pt x="42" y="51"/>
                    </a:lnTo>
                    <a:lnTo>
                      <a:pt x="37" y="44"/>
                    </a:lnTo>
                    <a:lnTo>
                      <a:pt x="50" y="31"/>
                    </a:lnTo>
                    <a:close/>
                    <a:moveTo>
                      <a:pt x="46" y="52"/>
                    </a:moveTo>
                    <a:lnTo>
                      <a:pt x="43" y="52"/>
                    </a:lnTo>
                    <a:lnTo>
                      <a:pt x="42" y="51"/>
                    </a:lnTo>
                    <a:lnTo>
                      <a:pt x="49" y="44"/>
                    </a:lnTo>
                    <a:lnTo>
                      <a:pt x="46" y="52"/>
                    </a:lnTo>
                    <a:close/>
                    <a:moveTo>
                      <a:pt x="53" y="35"/>
                    </a:moveTo>
                    <a:lnTo>
                      <a:pt x="60" y="39"/>
                    </a:lnTo>
                    <a:lnTo>
                      <a:pt x="51" y="55"/>
                    </a:lnTo>
                    <a:lnTo>
                      <a:pt x="46" y="52"/>
                    </a:lnTo>
                    <a:lnTo>
                      <a:pt x="53" y="35"/>
                    </a:lnTo>
                    <a:close/>
                    <a:moveTo>
                      <a:pt x="60" y="39"/>
                    </a:moveTo>
                    <a:lnTo>
                      <a:pt x="61" y="39"/>
                    </a:lnTo>
                    <a:lnTo>
                      <a:pt x="62" y="40"/>
                    </a:lnTo>
                    <a:lnTo>
                      <a:pt x="56" y="47"/>
                    </a:lnTo>
                    <a:lnTo>
                      <a:pt x="60" y="39"/>
                    </a:lnTo>
                    <a:close/>
                    <a:moveTo>
                      <a:pt x="62" y="40"/>
                    </a:moveTo>
                    <a:lnTo>
                      <a:pt x="69" y="46"/>
                    </a:lnTo>
                    <a:lnTo>
                      <a:pt x="56" y="60"/>
                    </a:lnTo>
                    <a:lnTo>
                      <a:pt x="49" y="54"/>
                    </a:lnTo>
                    <a:lnTo>
                      <a:pt x="62" y="40"/>
                    </a:lnTo>
                    <a:close/>
                    <a:moveTo>
                      <a:pt x="58" y="62"/>
                    </a:moveTo>
                    <a:lnTo>
                      <a:pt x="57" y="61"/>
                    </a:lnTo>
                    <a:lnTo>
                      <a:pt x="56" y="60"/>
                    </a:lnTo>
                    <a:lnTo>
                      <a:pt x="62" y="53"/>
                    </a:lnTo>
                    <a:lnTo>
                      <a:pt x="58" y="62"/>
                    </a:lnTo>
                    <a:close/>
                    <a:moveTo>
                      <a:pt x="67" y="45"/>
                    </a:moveTo>
                    <a:lnTo>
                      <a:pt x="73" y="47"/>
                    </a:lnTo>
                    <a:lnTo>
                      <a:pt x="64" y="65"/>
                    </a:lnTo>
                    <a:lnTo>
                      <a:pt x="58" y="62"/>
                    </a:lnTo>
                    <a:lnTo>
                      <a:pt x="67" y="45"/>
                    </a:lnTo>
                    <a:close/>
                    <a:moveTo>
                      <a:pt x="73" y="47"/>
                    </a:moveTo>
                    <a:lnTo>
                      <a:pt x="74" y="49"/>
                    </a:lnTo>
                    <a:lnTo>
                      <a:pt x="75" y="50"/>
                    </a:lnTo>
                    <a:lnTo>
                      <a:pt x="69" y="56"/>
                    </a:lnTo>
                    <a:lnTo>
                      <a:pt x="73" y="47"/>
                    </a:lnTo>
                    <a:close/>
                    <a:moveTo>
                      <a:pt x="75" y="50"/>
                    </a:moveTo>
                    <a:lnTo>
                      <a:pt x="82" y="56"/>
                    </a:lnTo>
                    <a:lnTo>
                      <a:pt x="68" y="70"/>
                    </a:lnTo>
                    <a:lnTo>
                      <a:pt x="62" y="63"/>
                    </a:lnTo>
                    <a:lnTo>
                      <a:pt x="75" y="5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0" name="Freeform 1983">
                <a:extLst>
                  <a:ext uri="{FF2B5EF4-FFF2-40B4-BE49-F238E27FC236}">
                    <a16:creationId xmlns:a16="http://schemas.microsoft.com/office/drawing/2014/main" id="{C5D482ED-D3CC-464F-B2AB-0E00177BD2B8}"/>
                  </a:ext>
                </a:extLst>
              </p:cNvPr>
              <p:cNvSpPr>
                <a:spLocks noEditPoints="1"/>
              </p:cNvSpPr>
              <p:nvPr/>
            </p:nvSpPr>
            <p:spPr bwMode="auto">
              <a:xfrm>
                <a:off x="2750" y="2990"/>
                <a:ext cx="27" cy="18"/>
              </a:xfrm>
              <a:custGeom>
                <a:avLst/>
                <a:gdLst>
                  <a:gd name="T0" fmla="*/ 1 w 108"/>
                  <a:gd name="T1" fmla="*/ 1 h 71"/>
                  <a:gd name="T2" fmla="*/ 0 w 108"/>
                  <a:gd name="T3" fmla="*/ 1 h 71"/>
                  <a:gd name="T4" fmla="*/ 1 w 108"/>
                  <a:gd name="T5" fmla="*/ 2 h 71"/>
                  <a:gd name="T6" fmla="*/ 1 w 108"/>
                  <a:gd name="T7" fmla="*/ 2 h 71"/>
                  <a:gd name="T8" fmla="*/ 1 w 108"/>
                  <a:gd name="T9" fmla="*/ 2 h 71"/>
                  <a:gd name="T10" fmla="*/ 2 w 108"/>
                  <a:gd name="T11" fmla="*/ 1 h 71"/>
                  <a:gd name="T12" fmla="*/ 1 w 108"/>
                  <a:gd name="T13" fmla="*/ 2 h 71"/>
                  <a:gd name="T14" fmla="*/ 2 w 108"/>
                  <a:gd name="T15" fmla="*/ 2 h 71"/>
                  <a:gd name="T16" fmla="*/ 1 w 108"/>
                  <a:gd name="T17" fmla="*/ 2 h 71"/>
                  <a:gd name="T18" fmla="*/ 2 w 108"/>
                  <a:gd name="T19" fmla="*/ 2 h 71"/>
                  <a:gd name="T20" fmla="*/ 2 w 108"/>
                  <a:gd name="T21" fmla="*/ 1 h 71"/>
                  <a:gd name="T22" fmla="*/ 2 w 108"/>
                  <a:gd name="T23" fmla="*/ 2 h 71"/>
                  <a:gd name="T24" fmla="*/ 2 w 108"/>
                  <a:gd name="T25" fmla="*/ 1 h 71"/>
                  <a:gd name="T26" fmla="*/ 2 w 108"/>
                  <a:gd name="T27" fmla="*/ 2 h 71"/>
                  <a:gd name="T28" fmla="*/ 2 w 108"/>
                  <a:gd name="T29" fmla="*/ 1 h 71"/>
                  <a:gd name="T30" fmla="*/ 3 w 108"/>
                  <a:gd name="T31" fmla="*/ 1 h 71"/>
                  <a:gd name="T32" fmla="*/ 2 w 108"/>
                  <a:gd name="T33" fmla="*/ 2 h 71"/>
                  <a:gd name="T34" fmla="*/ 3 w 108"/>
                  <a:gd name="T35" fmla="*/ 1 h 71"/>
                  <a:gd name="T36" fmla="*/ 3 w 108"/>
                  <a:gd name="T37" fmla="*/ 1 h 71"/>
                  <a:gd name="T38" fmla="*/ 3 w 108"/>
                  <a:gd name="T39" fmla="*/ 1 h 71"/>
                  <a:gd name="T40" fmla="*/ 4 w 108"/>
                  <a:gd name="T41" fmla="*/ 1 h 71"/>
                  <a:gd name="T42" fmla="*/ 3 w 108"/>
                  <a:gd name="T43" fmla="*/ 2 h 71"/>
                  <a:gd name="T44" fmla="*/ 3 w 108"/>
                  <a:gd name="T45" fmla="*/ 2 h 71"/>
                  <a:gd name="T46" fmla="*/ 3 w 108"/>
                  <a:gd name="T47" fmla="*/ 2 h 71"/>
                  <a:gd name="T48" fmla="*/ 3 w 108"/>
                  <a:gd name="T49" fmla="*/ 2 h 71"/>
                  <a:gd name="T50" fmla="*/ 4 w 108"/>
                  <a:gd name="T51" fmla="*/ 1 h 71"/>
                  <a:gd name="T52" fmla="*/ 3 w 108"/>
                  <a:gd name="T53" fmla="*/ 2 h 71"/>
                  <a:gd name="T54" fmla="*/ 4 w 108"/>
                  <a:gd name="T55" fmla="*/ 1 h 71"/>
                  <a:gd name="T56" fmla="*/ 4 w 108"/>
                  <a:gd name="T57" fmla="*/ 1 h 71"/>
                  <a:gd name="T58" fmla="*/ 4 w 108"/>
                  <a:gd name="T59" fmla="*/ 1 h 71"/>
                  <a:gd name="T60" fmla="*/ 5 w 108"/>
                  <a:gd name="T61" fmla="*/ 2 h 71"/>
                  <a:gd name="T62" fmla="*/ 3 w 108"/>
                  <a:gd name="T63" fmla="*/ 2 h 71"/>
                  <a:gd name="T64" fmla="*/ 4 w 108"/>
                  <a:gd name="T65" fmla="*/ 3 h 71"/>
                  <a:gd name="T66" fmla="*/ 4 w 108"/>
                  <a:gd name="T67" fmla="*/ 3 h 71"/>
                  <a:gd name="T68" fmla="*/ 4 w 108"/>
                  <a:gd name="T69" fmla="*/ 3 h 71"/>
                  <a:gd name="T70" fmla="*/ 6 w 108"/>
                  <a:gd name="T71" fmla="*/ 3 h 71"/>
                  <a:gd name="T72" fmla="*/ 4 w 108"/>
                  <a:gd name="T73" fmla="*/ 3 h 71"/>
                  <a:gd name="T74" fmla="*/ 6 w 108"/>
                  <a:gd name="T75" fmla="*/ 3 h 71"/>
                  <a:gd name="T76" fmla="*/ 6 w 108"/>
                  <a:gd name="T77" fmla="*/ 3 h 71"/>
                  <a:gd name="T78" fmla="*/ 6 w 108"/>
                  <a:gd name="T79" fmla="*/ 3 h 71"/>
                  <a:gd name="T80" fmla="*/ 7 w 108"/>
                  <a:gd name="T81" fmla="*/ 4 h 71"/>
                  <a:gd name="T82" fmla="*/ 5 w 108"/>
                  <a:gd name="T83" fmla="*/ 3 h 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71"/>
                  <a:gd name="T128" fmla="*/ 108 w 108"/>
                  <a:gd name="T129" fmla="*/ 71 h 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71">
                    <a:moveTo>
                      <a:pt x="11" y="0"/>
                    </a:moveTo>
                    <a:lnTo>
                      <a:pt x="19" y="6"/>
                    </a:lnTo>
                    <a:lnTo>
                      <a:pt x="10" y="22"/>
                    </a:lnTo>
                    <a:lnTo>
                      <a:pt x="0" y="15"/>
                    </a:lnTo>
                    <a:lnTo>
                      <a:pt x="11" y="0"/>
                    </a:lnTo>
                    <a:close/>
                    <a:moveTo>
                      <a:pt x="12" y="23"/>
                    </a:moveTo>
                    <a:lnTo>
                      <a:pt x="11" y="22"/>
                    </a:lnTo>
                    <a:lnTo>
                      <a:pt x="10" y="22"/>
                    </a:lnTo>
                    <a:lnTo>
                      <a:pt x="14" y="14"/>
                    </a:lnTo>
                    <a:lnTo>
                      <a:pt x="12" y="23"/>
                    </a:lnTo>
                    <a:close/>
                    <a:moveTo>
                      <a:pt x="17" y="4"/>
                    </a:moveTo>
                    <a:lnTo>
                      <a:pt x="27" y="8"/>
                    </a:lnTo>
                    <a:lnTo>
                      <a:pt x="21" y="27"/>
                    </a:lnTo>
                    <a:lnTo>
                      <a:pt x="12" y="23"/>
                    </a:lnTo>
                    <a:lnTo>
                      <a:pt x="17" y="4"/>
                    </a:lnTo>
                    <a:close/>
                    <a:moveTo>
                      <a:pt x="24" y="27"/>
                    </a:moveTo>
                    <a:lnTo>
                      <a:pt x="23" y="27"/>
                    </a:lnTo>
                    <a:lnTo>
                      <a:pt x="21" y="27"/>
                    </a:lnTo>
                    <a:lnTo>
                      <a:pt x="24" y="17"/>
                    </a:lnTo>
                    <a:lnTo>
                      <a:pt x="24" y="27"/>
                    </a:lnTo>
                    <a:close/>
                    <a:moveTo>
                      <a:pt x="24" y="8"/>
                    </a:moveTo>
                    <a:lnTo>
                      <a:pt x="30" y="8"/>
                    </a:lnTo>
                    <a:lnTo>
                      <a:pt x="30" y="27"/>
                    </a:lnTo>
                    <a:lnTo>
                      <a:pt x="24" y="27"/>
                    </a:lnTo>
                    <a:lnTo>
                      <a:pt x="24" y="8"/>
                    </a:lnTo>
                    <a:close/>
                    <a:moveTo>
                      <a:pt x="30" y="8"/>
                    </a:moveTo>
                    <a:lnTo>
                      <a:pt x="37" y="8"/>
                    </a:lnTo>
                    <a:lnTo>
                      <a:pt x="37" y="27"/>
                    </a:lnTo>
                    <a:lnTo>
                      <a:pt x="30" y="27"/>
                    </a:lnTo>
                    <a:lnTo>
                      <a:pt x="30" y="8"/>
                    </a:lnTo>
                    <a:close/>
                    <a:moveTo>
                      <a:pt x="37" y="8"/>
                    </a:moveTo>
                    <a:lnTo>
                      <a:pt x="43" y="8"/>
                    </a:lnTo>
                    <a:lnTo>
                      <a:pt x="43" y="27"/>
                    </a:lnTo>
                    <a:lnTo>
                      <a:pt x="37" y="27"/>
                    </a:lnTo>
                    <a:lnTo>
                      <a:pt x="37" y="8"/>
                    </a:lnTo>
                    <a:close/>
                    <a:moveTo>
                      <a:pt x="43" y="8"/>
                    </a:moveTo>
                    <a:lnTo>
                      <a:pt x="45" y="8"/>
                    </a:lnTo>
                    <a:lnTo>
                      <a:pt x="47" y="9"/>
                    </a:lnTo>
                    <a:lnTo>
                      <a:pt x="43" y="17"/>
                    </a:lnTo>
                    <a:lnTo>
                      <a:pt x="43" y="8"/>
                    </a:lnTo>
                    <a:close/>
                    <a:moveTo>
                      <a:pt x="47" y="9"/>
                    </a:moveTo>
                    <a:lnTo>
                      <a:pt x="54" y="12"/>
                    </a:lnTo>
                    <a:lnTo>
                      <a:pt x="45" y="29"/>
                    </a:lnTo>
                    <a:lnTo>
                      <a:pt x="39" y="25"/>
                    </a:lnTo>
                    <a:lnTo>
                      <a:pt x="47" y="9"/>
                    </a:lnTo>
                    <a:close/>
                    <a:moveTo>
                      <a:pt x="46" y="30"/>
                    </a:moveTo>
                    <a:lnTo>
                      <a:pt x="46" y="29"/>
                    </a:lnTo>
                    <a:lnTo>
                      <a:pt x="45" y="29"/>
                    </a:lnTo>
                    <a:lnTo>
                      <a:pt x="49" y="20"/>
                    </a:lnTo>
                    <a:lnTo>
                      <a:pt x="46" y="30"/>
                    </a:lnTo>
                    <a:close/>
                    <a:moveTo>
                      <a:pt x="53" y="11"/>
                    </a:moveTo>
                    <a:lnTo>
                      <a:pt x="62" y="14"/>
                    </a:lnTo>
                    <a:lnTo>
                      <a:pt x="56" y="32"/>
                    </a:lnTo>
                    <a:lnTo>
                      <a:pt x="46" y="30"/>
                    </a:lnTo>
                    <a:lnTo>
                      <a:pt x="53" y="11"/>
                    </a:lnTo>
                    <a:close/>
                    <a:moveTo>
                      <a:pt x="62" y="14"/>
                    </a:moveTo>
                    <a:lnTo>
                      <a:pt x="64" y="15"/>
                    </a:lnTo>
                    <a:lnTo>
                      <a:pt x="66" y="17"/>
                    </a:lnTo>
                    <a:lnTo>
                      <a:pt x="59" y="23"/>
                    </a:lnTo>
                    <a:lnTo>
                      <a:pt x="62" y="14"/>
                    </a:lnTo>
                    <a:close/>
                    <a:moveTo>
                      <a:pt x="66" y="17"/>
                    </a:moveTo>
                    <a:lnTo>
                      <a:pt x="76" y="27"/>
                    </a:lnTo>
                    <a:lnTo>
                      <a:pt x="61" y="40"/>
                    </a:lnTo>
                    <a:lnTo>
                      <a:pt x="53" y="30"/>
                    </a:lnTo>
                    <a:lnTo>
                      <a:pt x="66" y="17"/>
                    </a:lnTo>
                    <a:close/>
                    <a:moveTo>
                      <a:pt x="62" y="41"/>
                    </a:moveTo>
                    <a:lnTo>
                      <a:pt x="62" y="40"/>
                    </a:lnTo>
                    <a:lnTo>
                      <a:pt x="61" y="40"/>
                    </a:lnTo>
                    <a:lnTo>
                      <a:pt x="68" y="33"/>
                    </a:lnTo>
                    <a:lnTo>
                      <a:pt x="62" y="41"/>
                    </a:lnTo>
                    <a:close/>
                    <a:moveTo>
                      <a:pt x="75" y="25"/>
                    </a:moveTo>
                    <a:lnTo>
                      <a:pt x="90" y="39"/>
                    </a:lnTo>
                    <a:lnTo>
                      <a:pt x="78" y="53"/>
                    </a:lnTo>
                    <a:lnTo>
                      <a:pt x="62" y="41"/>
                    </a:lnTo>
                    <a:lnTo>
                      <a:pt x="75" y="25"/>
                    </a:lnTo>
                    <a:close/>
                    <a:moveTo>
                      <a:pt x="90" y="39"/>
                    </a:moveTo>
                    <a:lnTo>
                      <a:pt x="91" y="39"/>
                    </a:lnTo>
                    <a:lnTo>
                      <a:pt x="92" y="40"/>
                    </a:lnTo>
                    <a:lnTo>
                      <a:pt x="85" y="45"/>
                    </a:lnTo>
                    <a:lnTo>
                      <a:pt x="90" y="39"/>
                    </a:lnTo>
                    <a:close/>
                    <a:moveTo>
                      <a:pt x="92" y="40"/>
                    </a:moveTo>
                    <a:lnTo>
                      <a:pt x="108" y="58"/>
                    </a:lnTo>
                    <a:lnTo>
                      <a:pt x="93" y="71"/>
                    </a:lnTo>
                    <a:lnTo>
                      <a:pt x="77" y="52"/>
                    </a:lnTo>
                    <a:lnTo>
                      <a:pt x="92" y="4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1" name="Freeform 1984">
                <a:extLst>
                  <a:ext uri="{FF2B5EF4-FFF2-40B4-BE49-F238E27FC236}">
                    <a16:creationId xmlns:a16="http://schemas.microsoft.com/office/drawing/2014/main" id="{70E0F9C3-DC65-4464-9D50-061AF3704762}"/>
                  </a:ext>
                </a:extLst>
              </p:cNvPr>
              <p:cNvSpPr>
                <a:spLocks noEditPoints="1"/>
              </p:cNvSpPr>
              <p:nvPr/>
            </p:nvSpPr>
            <p:spPr bwMode="auto">
              <a:xfrm>
                <a:off x="2722" y="3067"/>
                <a:ext cx="27" cy="23"/>
              </a:xfrm>
              <a:custGeom>
                <a:avLst/>
                <a:gdLst>
                  <a:gd name="T0" fmla="*/ 2 w 106"/>
                  <a:gd name="T1" fmla="*/ 1 h 89"/>
                  <a:gd name="T2" fmla="*/ 0 w 106"/>
                  <a:gd name="T3" fmla="*/ 1 h 89"/>
                  <a:gd name="T4" fmla="*/ 2 w 106"/>
                  <a:gd name="T5" fmla="*/ 1 h 89"/>
                  <a:gd name="T6" fmla="*/ 2 w 106"/>
                  <a:gd name="T7" fmla="*/ 2 h 89"/>
                  <a:gd name="T8" fmla="*/ 2 w 106"/>
                  <a:gd name="T9" fmla="*/ 1 h 89"/>
                  <a:gd name="T10" fmla="*/ 2 w 106"/>
                  <a:gd name="T11" fmla="*/ 2 h 89"/>
                  <a:gd name="T12" fmla="*/ 2 w 106"/>
                  <a:gd name="T13" fmla="*/ 2 h 89"/>
                  <a:gd name="T14" fmla="*/ 2 w 106"/>
                  <a:gd name="T15" fmla="*/ 2 h 89"/>
                  <a:gd name="T16" fmla="*/ 2 w 106"/>
                  <a:gd name="T17" fmla="*/ 3 h 89"/>
                  <a:gd name="T18" fmla="*/ 2 w 106"/>
                  <a:gd name="T19" fmla="*/ 2 h 89"/>
                  <a:gd name="T20" fmla="*/ 4 w 106"/>
                  <a:gd name="T21" fmla="*/ 3 h 89"/>
                  <a:gd name="T22" fmla="*/ 2 w 106"/>
                  <a:gd name="T23" fmla="*/ 3 h 89"/>
                  <a:gd name="T24" fmla="*/ 4 w 106"/>
                  <a:gd name="T25" fmla="*/ 3 h 89"/>
                  <a:gd name="T26" fmla="*/ 4 w 106"/>
                  <a:gd name="T27" fmla="*/ 4 h 89"/>
                  <a:gd name="T28" fmla="*/ 4 w 106"/>
                  <a:gd name="T29" fmla="*/ 3 h 89"/>
                  <a:gd name="T30" fmla="*/ 4 w 106"/>
                  <a:gd name="T31" fmla="*/ 4 h 89"/>
                  <a:gd name="T32" fmla="*/ 4 w 106"/>
                  <a:gd name="T33" fmla="*/ 4 h 89"/>
                  <a:gd name="T34" fmla="*/ 5 w 106"/>
                  <a:gd name="T35" fmla="*/ 3 h 89"/>
                  <a:gd name="T36" fmla="*/ 5 w 106"/>
                  <a:gd name="T37" fmla="*/ 5 h 89"/>
                  <a:gd name="T38" fmla="*/ 5 w 106"/>
                  <a:gd name="T39" fmla="*/ 3 h 89"/>
                  <a:gd name="T40" fmla="*/ 3 w 106"/>
                  <a:gd name="T41" fmla="*/ 4 h 89"/>
                  <a:gd name="T42" fmla="*/ 5 w 106"/>
                  <a:gd name="T43" fmla="*/ 4 h 89"/>
                  <a:gd name="T44" fmla="*/ 5 w 106"/>
                  <a:gd name="T45" fmla="*/ 4 h 89"/>
                  <a:gd name="T46" fmla="*/ 5 w 106"/>
                  <a:gd name="T47" fmla="*/ 5 h 89"/>
                  <a:gd name="T48" fmla="*/ 5 w 106"/>
                  <a:gd name="T49" fmla="*/ 4 h 89"/>
                  <a:gd name="T50" fmla="*/ 7 w 106"/>
                  <a:gd name="T51" fmla="*/ 5 h 89"/>
                  <a:gd name="T52" fmla="*/ 6 w 106"/>
                  <a:gd name="T53" fmla="*/ 5 h 89"/>
                  <a:gd name="T54" fmla="*/ 6 w 106"/>
                  <a:gd name="T55" fmla="*/ 4 h 89"/>
                  <a:gd name="T56" fmla="*/ 6 w 106"/>
                  <a:gd name="T57" fmla="*/ 6 h 89"/>
                  <a:gd name="T58" fmla="*/ 6 w 106"/>
                  <a:gd name="T59" fmla="*/ 4 h 89"/>
                  <a:gd name="T60" fmla="*/ 7 w 106"/>
                  <a:gd name="T61" fmla="*/ 5 h 89"/>
                  <a:gd name="T62" fmla="*/ 6 w 106"/>
                  <a:gd name="T63" fmla="*/ 5 h 89"/>
                  <a:gd name="T64" fmla="*/ 7 w 106"/>
                  <a:gd name="T65" fmla="*/ 5 h 89"/>
                  <a:gd name="T66" fmla="*/ 6 w 106"/>
                  <a:gd name="T67" fmla="*/ 6 h 89"/>
                  <a:gd name="T68" fmla="*/ 7 w 106"/>
                  <a:gd name="T69" fmla="*/ 5 h 89"/>
                  <a:gd name="T70" fmla="*/ 6 w 106"/>
                  <a:gd name="T71" fmla="*/ 6 h 89"/>
                  <a:gd name="T72" fmla="*/ 6 w 106"/>
                  <a:gd name="T73" fmla="*/ 5 h 89"/>
                  <a:gd name="T74" fmla="*/ 6 w 106"/>
                  <a:gd name="T75" fmla="*/ 5 h 89"/>
                  <a:gd name="T76" fmla="*/ 7 w 106"/>
                  <a:gd name="T77" fmla="*/ 6 h 89"/>
                  <a:gd name="T78" fmla="*/ 6 w 106"/>
                  <a:gd name="T79" fmla="*/ 5 h 8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06"/>
                  <a:gd name="T121" fmla="*/ 0 h 89"/>
                  <a:gd name="T122" fmla="*/ 106 w 106"/>
                  <a:gd name="T123" fmla="*/ 89 h 8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06" h="89">
                    <a:moveTo>
                      <a:pt x="13" y="0"/>
                    </a:moveTo>
                    <a:lnTo>
                      <a:pt x="23" y="10"/>
                    </a:lnTo>
                    <a:lnTo>
                      <a:pt x="9" y="23"/>
                    </a:lnTo>
                    <a:lnTo>
                      <a:pt x="0" y="13"/>
                    </a:lnTo>
                    <a:lnTo>
                      <a:pt x="13" y="0"/>
                    </a:lnTo>
                    <a:close/>
                    <a:moveTo>
                      <a:pt x="23" y="10"/>
                    </a:moveTo>
                    <a:lnTo>
                      <a:pt x="35" y="22"/>
                    </a:lnTo>
                    <a:lnTo>
                      <a:pt x="22" y="36"/>
                    </a:lnTo>
                    <a:lnTo>
                      <a:pt x="9" y="23"/>
                    </a:lnTo>
                    <a:lnTo>
                      <a:pt x="23" y="10"/>
                    </a:lnTo>
                    <a:close/>
                    <a:moveTo>
                      <a:pt x="23" y="36"/>
                    </a:moveTo>
                    <a:lnTo>
                      <a:pt x="22" y="36"/>
                    </a:lnTo>
                    <a:lnTo>
                      <a:pt x="29" y="30"/>
                    </a:lnTo>
                    <a:lnTo>
                      <a:pt x="23" y="36"/>
                    </a:lnTo>
                    <a:close/>
                    <a:moveTo>
                      <a:pt x="34" y="22"/>
                    </a:moveTo>
                    <a:lnTo>
                      <a:pt x="48" y="31"/>
                    </a:lnTo>
                    <a:lnTo>
                      <a:pt x="35" y="46"/>
                    </a:lnTo>
                    <a:lnTo>
                      <a:pt x="23" y="36"/>
                    </a:lnTo>
                    <a:lnTo>
                      <a:pt x="34" y="22"/>
                    </a:lnTo>
                    <a:close/>
                    <a:moveTo>
                      <a:pt x="48" y="31"/>
                    </a:moveTo>
                    <a:lnTo>
                      <a:pt x="60" y="41"/>
                    </a:lnTo>
                    <a:lnTo>
                      <a:pt x="49" y="56"/>
                    </a:lnTo>
                    <a:lnTo>
                      <a:pt x="35" y="46"/>
                    </a:lnTo>
                    <a:lnTo>
                      <a:pt x="48" y="31"/>
                    </a:lnTo>
                    <a:close/>
                    <a:moveTo>
                      <a:pt x="60" y="41"/>
                    </a:moveTo>
                    <a:lnTo>
                      <a:pt x="73" y="51"/>
                    </a:lnTo>
                    <a:lnTo>
                      <a:pt x="62" y="65"/>
                    </a:lnTo>
                    <a:lnTo>
                      <a:pt x="49" y="56"/>
                    </a:lnTo>
                    <a:lnTo>
                      <a:pt x="60" y="41"/>
                    </a:lnTo>
                    <a:close/>
                    <a:moveTo>
                      <a:pt x="62" y="66"/>
                    </a:moveTo>
                    <a:lnTo>
                      <a:pt x="62" y="66"/>
                    </a:lnTo>
                    <a:lnTo>
                      <a:pt x="62" y="65"/>
                    </a:lnTo>
                    <a:lnTo>
                      <a:pt x="67" y="58"/>
                    </a:lnTo>
                    <a:lnTo>
                      <a:pt x="62" y="66"/>
                    </a:lnTo>
                    <a:close/>
                    <a:moveTo>
                      <a:pt x="73" y="49"/>
                    </a:moveTo>
                    <a:lnTo>
                      <a:pt x="82" y="56"/>
                    </a:lnTo>
                    <a:lnTo>
                      <a:pt x="72" y="71"/>
                    </a:lnTo>
                    <a:lnTo>
                      <a:pt x="62" y="66"/>
                    </a:lnTo>
                    <a:lnTo>
                      <a:pt x="73" y="49"/>
                    </a:lnTo>
                    <a:close/>
                    <a:moveTo>
                      <a:pt x="72" y="71"/>
                    </a:moveTo>
                    <a:lnTo>
                      <a:pt x="52" y="59"/>
                    </a:lnTo>
                    <a:lnTo>
                      <a:pt x="72" y="71"/>
                    </a:lnTo>
                    <a:lnTo>
                      <a:pt x="76" y="64"/>
                    </a:lnTo>
                    <a:lnTo>
                      <a:pt x="72" y="71"/>
                    </a:lnTo>
                    <a:close/>
                    <a:moveTo>
                      <a:pt x="82" y="56"/>
                    </a:moveTo>
                    <a:lnTo>
                      <a:pt x="92" y="63"/>
                    </a:lnTo>
                    <a:lnTo>
                      <a:pt x="81" y="78"/>
                    </a:lnTo>
                    <a:lnTo>
                      <a:pt x="72" y="71"/>
                    </a:lnTo>
                    <a:lnTo>
                      <a:pt x="82" y="56"/>
                    </a:lnTo>
                    <a:close/>
                    <a:moveTo>
                      <a:pt x="92" y="63"/>
                    </a:moveTo>
                    <a:lnTo>
                      <a:pt x="103" y="70"/>
                    </a:lnTo>
                    <a:lnTo>
                      <a:pt x="92" y="63"/>
                    </a:lnTo>
                    <a:lnTo>
                      <a:pt x="86" y="70"/>
                    </a:lnTo>
                    <a:lnTo>
                      <a:pt x="92" y="63"/>
                    </a:lnTo>
                    <a:close/>
                    <a:moveTo>
                      <a:pt x="92" y="63"/>
                    </a:moveTo>
                    <a:lnTo>
                      <a:pt x="100" y="69"/>
                    </a:lnTo>
                    <a:lnTo>
                      <a:pt x="91" y="85"/>
                    </a:lnTo>
                    <a:lnTo>
                      <a:pt x="81" y="78"/>
                    </a:lnTo>
                    <a:lnTo>
                      <a:pt x="92" y="63"/>
                    </a:lnTo>
                    <a:close/>
                    <a:moveTo>
                      <a:pt x="100" y="69"/>
                    </a:moveTo>
                    <a:lnTo>
                      <a:pt x="102" y="69"/>
                    </a:lnTo>
                    <a:lnTo>
                      <a:pt x="103" y="70"/>
                    </a:lnTo>
                    <a:lnTo>
                      <a:pt x="96" y="77"/>
                    </a:lnTo>
                    <a:lnTo>
                      <a:pt x="100" y="69"/>
                    </a:lnTo>
                    <a:close/>
                    <a:moveTo>
                      <a:pt x="103" y="70"/>
                    </a:moveTo>
                    <a:lnTo>
                      <a:pt x="106" y="74"/>
                    </a:lnTo>
                    <a:lnTo>
                      <a:pt x="92" y="87"/>
                    </a:lnTo>
                    <a:lnTo>
                      <a:pt x="89" y="84"/>
                    </a:lnTo>
                    <a:lnTo>
                      <a:pt x="103" y="70"/>
                    </a:lnTo>
                    <a:close/>
                    <a:moveTo>
                      <a:pt x="99" y="89"/>
                    </a:moveTo>
                    <a:lnTo>
                      <a:pt x="95" y="89"/>
                    </a:lnTo>
                    <a:lnTo>
                      <a:pt x="92" y="87"/>
                    </a:lnTo>
                    <a:lnTo>
                      <a:pt x="99" y="80"/>
                    </a:lnTo>
                    <a:lnTo>
                      <a:pt x="99" y="89"/>
                    </a:lnTo>
                    <a:close/>
                    <a:moveTo>
                      <a:pt x="99" y="70"/>
                    </a:moveTo>
                    <a:lnTo>
                      <a:pt x="102" y="70"/>
                    </a:lnTo>
                    <a:lnTo>
                      <a:pt x="102" y="89"/>
                    </a:lnTo>
                    <a:lnTo>
                      <a:pt x="99" y="89"/>
                    </a:lnTo>
                    <a:lnTo>
                      <a:pt x="99" y="70"/>
                    </a:lnTo>
                    <a:close/>
                  </a:path>
                </a:pathLst>
              </a:custGeom>
              <a:solidFill>
                <a:srgbClr val="CB65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2" name="Freeform 1985">
                <a:extLst>
                  <a:ext uri="{FF2B5EF4-FFF2-40B4-BE49-F238E27FC236}">
                    <a16:creationId xmlns:a16="http://schemas.microsoft.com/office/drawing/2014/main" id="{8C5200A8-6A7B-4361-957D-B1D390A29B24}"/>
                  </a:ext>
                </a:extLst>
              </p:cNvPr>
              <p:cNvSpPr>
                <a:spLocks noEditPoints="1"/>
              </p:cNvSpPr>
              <p:nvPr/>
            </p:nvSpPr>
            <p:spPr bwMode="auto">
              <a:xfrm>
                <a:off x="1659" y="2002"/>
                <a:ext cx="26" cy="17"/>
              </a:xfrm>
              <a:custGeom>
                <a:avLst/>
                <a:gdLst>
                  <a:gd name="T0" fmla="*/ 1 w 103"/>
                  <a:gd name="T1" fmla="*/ 3 h 68"/>
                  <a:gd name="T2" fmla="*/ 1 w 103"/>
                  <a:gd name="T3" fmla="*/ 4 h 68"/>
                  <a:gd name="T4" fmla="*/ 1 w 103"/>
                  <a:gd name="T5" fmla="*/ 3 h 68"/>
                  <a:gd name="T6" fmla="*/ 2 w 103"/>
                  <a:gd name="T7" fmla="*/ 4 h 68"/>
                  <a:gd name="T8" fmla="*/ 1 w 103"/>
                  <a:gd name="T9" fmla="*/ 3 h 68"/>
                  <a:gd name="T10" fmla="*/ 0 w 103"/>
                  <a:gd name="T11" fmla="*/ 3 h 68"/>
                  <a:gd name="T12" fmla="*/ 2 w 103"/>
                  <a:gd name="T13" fmla="*/ 3 h 68"/>
                  <a:gd name="T14" fmla="*/ 1 w 103"/>
                  <a:gd name="T15" fmla="*/ 3 h 68"/>
                  <a:gd name="T16" fmla="*/ 3 w 103"/>
                  <a:gd name="T17" fmla="*/ 3 h 68"/>
                  <a:gd name="T18" fmla="*/ 1 w 103"/>
                  <a:gd name="T19" fmla="*/ 3 h 68"/>
                  <a:gd name="T20" fmla="*/ 2 w 103"/>
                  <a:gd name="T21" fmla="*/ 2 h 68"/>
                  <a:gd name="T22" fmla="*/ 2 w 103"/>
                  <a:gd name="T23" fmla="*/ 3 h 68"/>
                  <a:gd name="T24" fmla="*/ 2 w 103"/>
                  <a:gd name="T25" fmla="*/ 2 h 68"/>
                  <a:gd name="T26" fmla="*/ 3 w 103"/>
                  <a:gd name="T27" fmla="*/ 3 h 68"/>
                  <a:gd name="T28" fmla="*/ 2 w 103"/>
                  <a:gd name="T29" fmla="*/ 2 h 68"/>
                  <a:gd name="T30" fmla="*/ 3 w 103"/>
                  <a:gd name="T31" fmla="*/ 3 h 68"/>
                  <a:gd name="T32" fmla="*/ 3 w 103"/>
                  <a:gd name="T33" fmla="*/ 3 h 68"/>
                  <a:gd name="T34" fmla="*/ 3 w 103"/>
                  <a:gd name="T35" fmla="*/ 2 h 68"/>
                  <a:gd name="T36" fmla="*/ 4 w 103"/>
                  <a:gd name="T37" fmla="*/ 3 h 68"/>
                  <a:gd name="T38" fmla="*/ 3 w 103"/>
                  <a:gd name="T39" fmla="*/ 2 h 68"/>
                  <a:gd name="T40" fmla="*/ 3 w 103"/>
                  <a:gd name="T41" fmla="*/ 2 h 68"/>
                  <a:gd name="T42" fmla="*/ 3 w 103"/>
                  <a:gd name="T43" fmla="*/ 2 h 68"/>
                  <a:gd name="T44" fmla="*/ 3 w 103"/>
                  <a:gd name="T45" fmla="*/ 2 h 68"/>
                  <a:gd name="T46" fmla="*/ 4 w 103"/>
                  <a:gd name="T47" fmla="*/ 3 h 68"/>
                  <a:gd name="T48" fmla="*/ 3 w 103"/>
                  <a:gd name="T49" fmla="*/ 2 h 68"/>
                  <a:gd name="T50" fmla="*/ 4 w 103"/>
                  <a:gd name="T51" fmla="*/ 3 h 68"/>
                  <a:gd name="T52" fmla="*/ 4 w 103"/>
                  <a:gd name="T53" fmla="*/ 2 h 68"/>
                  <a:gd name="T54" fmla="*/ 4 w 103"/>
                  <a:gd name="T55" fmla="*/ 1 h 68"/>
                  <a:gd name="T56" fmla="*/ 5 w 103"/>
                  <a:gd name="T57" fmla="*/ 2 h 68"/>
                  <a:gd name="T58" fmla="*/ 4 w 103"/>
                  <a:gd name="T59" fmla="*/ 1 h 68"/>
                  <a:gd name="T60" fmla="*/ 4 w 103"/>
                  <a:gd name="T61" fmla="*/ 1 h 68"/>
                  <a:gd name="T62" fmla="*/ 5 w 103"/>
                  <a:gd name="T63" fmla="*/ 2 h 68"/>
                  <a:gd name="T64" fmla="*/ 4 w 103"/>
                  <a:gd name="T65" fmla="*/ 1 h 68"/>
                  <a:gd name="T66" fmla="*/ 5 w 103"/>
                  <a:gd name="T67" fmla="*/ 2 h 68"/>
                  <a:gd name="T68" fmla="*/ 4 w 103"/>
                  <a:gd name="T69" fmla="*/ 1 h 68"/>
                  <a:gd name="T70" fmla="*/ 6 w 103"/>
                  <a:gd name="T71" fmla="*/ 2 h 68"/>
                  <a:gd name="T72" fmla="*/ 5 w 103"/>
                  <a:gd name="T73" fmla="*/ 1 h 68"/>
                  <a:gd name="T74" fmla="*/ 5 w 103"/>
                  <a:gd name="T75" fmla="*/ 1 h 68"/>
                  <a:gd name="T76" fmla="*/ 6 w 103"/>
                  <a:gd name="T77" fmla="*/ 1 h 68"/>
                  <a:gd name="T78" fmla="*/ 5 w 103"/>
                  <a:gd name="T79" fmla="*/ 1 h 68"/>
                  <a:gd name="T80" fmla="*/ 6 w 103"/>
                  <a:gd name="T81" fmla="*/ 0 h 68"/>
                  <a:gd name="T82" fmla="*/ 6 w 103"/>
                  <a:gd name="T83" fmla="*/ 1 h 68"/>
                  <a:gd name="T84" fmla="*/ 6 w 103"/>
                  <a:gd name="T85" fmla="*/ 0 h 68"/>
                  <a:gd name="T86" fmla="*/ 7 w 103"/>
                  <a:gd name="T87" fmla="*/ 1 h 68"/>
                  <a:gd name="T88" fmla="*/ 6 w 103"/>
                  <a:gd name="T89" fmla="*/ 0 h 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
                  <a:gd name="T136" fmla="*/ 0 h 68"/>
                  <a:gd name="T137" fmla="*/ 103 w 103"/>
                  <a:gd name="T138" fmla="*/ 68 h 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 h="68">
                    <a:moveTo>
                      <a:pt x="0" y="53"/>
                    </a:moveTo>
                    <a:lnTo>
                      <a:pt x="10" y="46"/>
                    </a:lnTo>
                    <a:lnTo>
                      <a:pt x="21" y="62"/>
                    </a:lnTo>
                    <a:lnTo>
                      <a:pt x="11" y="68"/>
                    </a:lnTo>
                    <a:lnTo>
                      <a:pt x="0" y="53"/>
                    </a:lnTo>
                    <a:close/>
                    <a:moveTo>
                      <a:pt x="10" y="46"/>
                    </a:moveTo>
                    <a:lnTo>
                      <a:pt x="19" y="40"/>
                    </a:lnTo>
                    <a:lnTo>
                      <a:pt x="29" y="55"/>
                    </a:lnTo>
                    <a:lnTo>
                      <a:pt x="21" y="62"/>
                    </a:lnTo>
                    <a:lnTo>
                      <a:pt x="10" y="46"/>
                    </a:lnTo>
                    <a:close/>
                    <a:moveTo>
                      <a:pt x="19" y="40"/>
                    </a:moveTo>
                    <a:lnTo>
                      <a:pt x="0" y="53"/>
                    </a:lnTo>
                    <a:lnTo>
                      <a:pt x="19" y="40"/>
                    </a:lnTo>
                    <a:lnTo>
                      <a:pt x="24" y="48"/>
                    </a:lnTo>
                    <a:lnTo>
                      <a:pt x="19" y="40"/>
                    </a:lnTo>
                    <a:close/>
                    <a:moveTo>
                      <a:pt x="19" y="40"/>
                    </a:moveTo>
                    <a:lnTo>
                      <a:pt x="28" y="33"/>
                    </a:lnTo>
                    <a:lnTo>
                      <a:pt x="39" y="50"/>
                    </a:lnTo>
                    <a:lnTo>
                      <a:pt x="29" y="55"/>
                    </a:lnTo>
                    <a:lnTo>
                      <a:pt x="19" y="40"/>
                    </a:lnTo>
                    <a:close/>
                    <a:moveTo>
                      <a:pt x="28" y="33"/>
                    </a:moveTo>
                    <a:lnTo>
                      <a:pt x="29" y="33"/>
                    </a:lnTo>
                    <a:lnTo>
                      <a:pt x="30" y="32"/>
                    </a:lnTo>
                    <a:lnTo>
                      <a:pt x="34" y="41"/>
                    </a:lnTo>
                    <a:lnTo>
                      <a:pt x="28" y="33"/>
                    </a:lnTo>
                    <a:close/>
                    <a:moveTo>
                      <a:pt x="30" y="32"/>
                    </a:moveTo>
                    <a:lnTo>
                      <a:pt x="40" y="29"/>
                    </a:lnTo>
                    <a:lnTo>
                      <a:pt x="46" y="48"/>
                    </a:lnTo>
                    <a:lnTo>
                      <a:pt x="37" y="51"/>
                    </a:lnTo>
                    <a:lnTo>
                      <a:pt x="30" y="32"/>
                    </a:lnTo>
                    <a:close/>
                    <a:moveTo>
                      <a:pt x="49" y="46"/>
                    </a:moveTo>
                    <a:lnTo>
                      <a:pt x="48" y="46"/>
                    </a:lnTo>
                    <a:lnTo>
                      <a:pt x="46" y="48"/>
                    </a:lnTo>
                    <a:lnTo>
                      <a:pt x="44" y="39"/>
                    </a:lnTo>
                    <a:lnTo>
                      <a:pt x="49" y="46"/>
                    </a:lnTo>
                    <a:close/>
                    <a:moveTo>
                      <a:pt x="38" y="30"/>
                    </a:moveTo>
                    <a:lnTo>
                      <a:pt x="48" y="24"/>
                    </a:lnTo>
                    <a:lnTo>
                      <a:pt x="58" y="40"/>
                    </a:lnTo>
                    <a:lnTo>
                      <a:pt x="49" y="46"/>
                    </a:lnTo>
                    <a:lnTo>
                      <a:pt x="38" y="30"/>
                    </a:lnTo>
                    <a:close/>
                    <a:moveTo>
                      <a:pt x="48" y="24"/>
                    </a:moveTo>
                    <a:lnTo>
                      <a:pt x="48" y="23"/>
                    </a:lnTo>
                    <a:lnTo>
                      <a:pt x="50" y="23"/>
                    </a:lnTo>
                    <a:lnTo>
                      <a:pt x="53" y="32"/>
                    </a:lnTo>
                    <a:lnTo>
                      <a:pt x="48" y="24"/>
                    </a:lnTo>
                    <a:close/>
                    <a:moveTo>
                      <a:pt x="50" y="23"/>
                    </a:moveTo>
                    <a:lnTo>
                      <a:pt x="59" y="20"/>
                    </a:lnTo>
                    <a:lnTo>
                      <a:pt x="66" y="38"/>
                    </a:lnTo>
                    <a:lnTo>
                      <a:pt x="56" y="41"/>
                    </a:lnTo>
                    <a:lnTo>
                      <a:pt x="50" y="23"/>
                    </a:lnTo>
                    <a:close/>
                    <a:moveTo>
                      <a:pt x="68" y="37"/>
                    </a:moveTo>
                    <a:lnTo>
                      <a:pt x="67" y="38"/>
                    </a:lnTo>
                    <a:lnTo>
                      <a:pt x="66" y="38"/>
                    </a:lnTo>
                    <a:lnTo>
                      <a:pt x="62" y="29"/>
                    </a:lnTo>
                    <a:lnTo>
                      <a:pt x="68" y="37"/>
                    </a:lnTo>
                    <a:close/>
                    <a:moveTo>
                      <a:pt x="57" y="21"/>
                    </a:moveTo>
                    <a:lnTo>
                      <a:pt x="67" y="14"/>
                    </a:lnTo>
                    <a:lnTo>
                      <a:pt x="77" y="30"/>
                    </a:lnTo>
                    <a:lnTo>
                      <a:pt x="68" y="37"/>
                    </a:lnTo>
                    <a:lnTo>
                      <a:pt x="57" y="21"/>
                    </a:lnTo>
                    <a:close/>
                    <a:moveTo>
                      <a:pt x="67" y="14"/>
                    </a:moveTo>
                    <a:lnTo>
                      <a:pt x="68" y="13"/>
                    </a:lnTo>
                    <a:lnTo>
                      <a:pt x="69" y="13"/>
                    </a:lnTo>
                    <a:lnTo>
                      <a:pt x="72" y="22"/>
                    </a:lnTo>
                    <a:lnTo>
                      <a:pt x="67" y="14"/>
                    </a:lnTo>
                    <a:close/>
                    <a:moveTo>
                      <a:pt x="69" y="13"/>
                    </a:moveTo>
                    <a:lnTo>
                      <a:pt x="79" y="10"/>
                    </a:lnTo>
                    <a:lnTo>
                      <a:pt x="85" y="28"/>
                    </a:lnTo>
                    <a:lnTo>
                      <a:pt x="75" y="31"/>
                    </a:lnTo>
                    <a:lnTo>
                      <a:pt x="69" y="13"/>
                    </a:lnTo>
                    <a:close/>
                    <a:moveTo>
                      <a:pt x="87" y="27"/>
                    </a:moveTo>
                    <a:lnTo>
                      <a:pt x="86" y="28"/>
                    </a:lnTo>
                    <a:lnTo>
                      <a:pt x="85" y="28"/>
                    </a:lnTo>
                    <a:lnTo>
                      <a:pt x="81" y="19"/>
                    </a:lnTo>
                    <a:lnTo>
                      <a:pt x="87" y="27"/>
                    </a:lnTo>
                    <a:close/>
                    <a:moveTo>
                      <a:pt x="76" y="11"/>
                    </a:moveTo>
                    <a:lnTo>
                      <a:pt x="86" y="5"/>
                    </a:lnTo>
                    <a:lnTo>
                      <a:pt x="97" y="21"/>
                    </a:lnTo>
                    <a:lnTo>
                      <a:pt x="87" y="27"/>
                    </a:lnTo>
                    <a:lnTo>
                      <a:pt x="76" y="11"/>
                    </a:lnTo>
                    <a:close/>
                    <a:moveTo>
                      <a:pt x="86" y="5"/>
                    </a:moveTo>
                    <a:lnTo>
                      <a:pt x="87" y="5"/>
                    </a:lnTo>
                    <a:lnTo>
                      <a:pt x="88" y="3"/>
                    </a:lnTo>
                    <a:lnTo>
                      <a:pt x="91" y="13"/>
                    </a:lnTo>
                    <a:lnTo>
                      <a:pt x="86" y="5"/>
                    </a:lnTo>
                    <a:close/>
                    <a:moveTo>
                      <a:pt x="88" y="3"/>
                    </a:moveTo>
                    <a:lnTo>
                      <a:pt x="98" y="0"/>
                    </a:lnTo>
                    <a:lnTo>
                      <a:pt x="103" y="19"/>
                    </a:lnTo>
                    <a:lnTo>
                      <a:pt x="94" y="22"/>
                    </a:lnTo>
                    <a:lnTo>
                      <a:pt x="88" y="3"/>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3" name="Freeform 1986">
                <a:extLst>
                  <a:ext uri="{FF2B5EF4-FFF2-40B4-BE49-F238E27FC236}">
                    <a16:creationId xmlns:a16="http://schemas.microsoft.com/office/drawing/2014/main" id="{843F301B-F94B-446A-BD89-F34DEDC46F57}"/>
                  </a:ext>
                </a:extLst>
              </p:cNvPr>
              <p:cNvSpPr>
                <a:spLocks noEditPoints="1"/>
              </p:cNvSpPr>
              <p:nvPr/>
            </p:nvSpPr>
            <p:spPr bwMode="auto">
              <a:xfrm>
                <a:off x="1675" y="2020"/>
                <a:ext cx="38" cy="24"/>
              </a:xfrm>
              <a:custGeom>
                <a:avLst/>
                <a:gdLst>
                  <a:gd name="T0" fmla="*/ 1 w 151"/>
                  <a:gd name="T1" fmla="*/ 5 h 97"/>
                  <a:gd name="T2" fmla="*/ 1 w 151"/>
                  <a:gd name="T3" fmla="*/ 5 h 97"/>
                  <a:gd name="T4" fmla="*/ 1 w 151"/>
                  <a:gd name="T5" fmla="*/ 5 h 97"/>
                  <a:gd name="T6" fmla="*/ 1 w 151"/>
                  <a:gd name="T7" fmla="*/ 4 h 97"/>
                  <a:gd name="T8" fmla="*/ 1 w 151"/>
                  <a:gd name="T9" fmla="*/ 5 h 97"/>
                  <a:gd name="T10" fmla="*/ 1 w 151"/>
                  <a:gd name="T11" fmla="*/ 4 h 97"/>
                  <a:gd name="T12" fmla="*/ 1 w 151"/>
                  <a:gd name="T13" fmla="*/ 4 h 97"/>
                  <a:gd name="T14" fmla="*/ 2 w 151"/>
                  <a:gd name="T15" fmla="*/ 5 h 97"/>
                  <a:gd name="T16" fmla="*/ 2 w 151"/>
                  <a:gd name="T17" fmla="*/ 5 h 97"/>
                  <a:gd name="T18" fmla="*/ 2 w 151"/>
                  <a:gd name="T19" fmla="*/ 5 h 97"/>
                  <a:gd name="T20" fmla="*/ 2 w 151"/>
                  <a:gd name="T21" fmla="*/ 5 h 97"/>
                  <a:gd name="T22" fmla="*/ 2 w 151"/>
                  <a:gd name="T23" fmla="*/ 4 h 97"/>
                  <a:gd name="T24" fmla="*/ 2 w 151"/>
                  <a:gd name="T25" fmla="*/ 5 h 97"/>
                  <a:gd name="T26" fmla="*/ 2 w 151"/>
                  <a:gd name="T27" fmla="*/ 3 h 97"/>
                  <a:gd name="T28" fmla="*/ 2 w 151"/>
                  <a:gd name="T29" fmla="*/ 4 h 97"/>
                  <a:gd name="T30" fmla="*/ 3 w 151"/>
                  <a:gd name="T31" fmla="*/ 4 h 97"/>
                  <a:gd name="T32" fmla="*/ 2 w 151"/>
                  <a:gd name="T33" fmla="*/ 3 h 97"/>
                  <a:gd name="T34" fmla="*/ 3 w 151"/>
                  <a:gd name="T35" fmla="*/ 4 h 97"/>
                  <a:gd name="T36" fmla="*/ 2 w 151"/>
                  <a:gd name="T37" fmla="*/ 3 h 97"/>
                  <a:gd name="T38" fmla="*/ 2 w 151"/>
                  <a:gd name="T39" fmla="*/ 3 h 97"/>
                  <a:gd name="T40" fmla="*/ 4 w 151"/>
                  <a:gd name="T41" fmla="*/ 4 h 97"/>
                  <a:gd name="T42" fmla="*/ 3 w 151"/>
                  <a:gd name="T43" fmla="*/ 3 h 97"/>
                  <a:gd name="T44" fmla="*/ 4 w 151"/>
                  <a:gd name="T45" fmla="*/ 4 h 97"/>
                  <a:gd name="T46" fmla="*/ 3 w 151"/>
                  <a:gd name="T47" fmla="*/ 2 h 97"/>
                  <a:gd name="T48" fmla="*/ 3 w 151"/>
                  <a:gd name="T49" fmla="*/ 3 h 97"/>
                  <a:gd name="T50" fmla="*/ 4 w 151"/>
                  <a:gd name="T51" fmla="*/ 3 h 97"/>
                  <a:gd name="T52" fmla="*/ 5 w 151"/>
                  <a:gd name="T53" fmla="*/ 3 h 97"/>
                  <a:gd name="T54" fmla="*/ 4 w 151"/>
                  <a:gd name="T55" fmla="*/ 3 h 97"/>
                  <a:gd name="T56" fmla="*/ 4 w 151"/>
                  <a:gd name="T57" fmla="*/ 2 h 97"/>
                  <a:gd name="T58" fmla="*/ 4 w 151"/>
                  <a:gd name="T59" fmla="*/ 2 h 97"/>
                  <a:gd name="T60" fmla="*/ 5 w 151"/>
                  <a:gd name="T61" fmla="*/ 2 h 97"/>
                  <a:gd name="T62" fmla="*/ 5 w 151"/>
                  <a:gd name="T63" fmla="*/ 2 h 97"/>
                  <a:gd name="T64" fmla="*/ 5 w 151"/>
                  <a:gd name="T65" fmla="*/ 3 h 97"/>
                  <a:gd name="T66" fmla="*/ 6 w 151"/>
                  <a:gd name="T67" fmla="*/ 3 h 97"/>
                  <a:gd name="T68" fmla="*/ 6 w 151"/>
                  <a:gd name="T69" fmla="*/ 3 h 97"/>
                  <a:gd name="T70" fmla="*/ 6 w 151"/>
                  <a:gd name="T71" fmla="*/ 2 h 97"/>
                  <a:gd name="T72" fmla="*/ 6 w 151"/>
                  <a:gd name="T73" fmla="*/ 1 h 97"/>
                  <a:gd name="T74" fmla="*/ 6 w 151"/>
                  <a:gd name="T75" fmla="*/ 2 h 97"/>
                  <a:gd name="T76" fmla="*/ 6 w 151"/>
                  <a:gd name="T77" fmla="*/ 1 h 97"/>
                  <a:gd name="T78" fmla="*/ 6 w 151"/>
                  <a:gd name="T79" fmla="*/ 1 h 97"/>
                  <a:gd name="T80" fmla="*/ 6 w 151"/>
                  <a:gd name="T81" fmla="*/ 1 h 97"/>
                  <a:gd name="T82" fmla="*/ 6 w 151"/>
                  <a:gd name="T83" fmla="*/ 1 h 97"/>
                  <a:gd name="T84" fmla="*/ 7 w 151"/>
                  <a:gd name="T85" fmla="*/ 2 h 97"/>
                  <a:gd name="T86" fmla="*/ 8 w 151"/>
                  <a:gd name="T87" fmla="*/ 2 h 97"/>
                  <a:gd name="T88" fmla="*/ 8 w 151"/>
                  <a:gd name="T89" fmla="*/ 2 h 97"/>
                  <a:gd name="T90" fmla="*/ 8 w 151"/>
                  <a:gd name="T91" fmla="*/ 1 h 97"/>
                  <a:gd name="T92" fmla="*/ 8 w 151"/>
                  <a:gd name="T93" fmla="*/ 0 h 97"/>
                  <a:gd name="T94" fmla="*/ 8 w 151"/>
                  <a:gd name="T95" fmla="*/ 1 h 97"/>
                  <a:gd name="T96" fmla="*/ 8 w 151"/>
                  <a:gd name="T97" fmla="*/ 0 h 97"/>
                  <a:gd name="T98" fmla="*/ 8 w 151"/>
                  <a:gd name="T99" fmla="*/ 0 h 97"/>
                  <a:gd name="T100" fmla="*/ 9 w 151"/>
                  <a:gd name="T101" fmla="*/ 1 h 97"/>
                  <a:gd name="T102" fmla="*/ 8 w 151"/>
                  <a:gd name="T103" fmla="*/ 0 h 97"/>
                  <a:gd name="T104" fmla="*/ 9 w 151"/>
                  <a:gd name="T105" fmla="*/ 1 h 97"/>
                  <a:gd name="T106" fmla="*/ 9 w 151"/>
                  <a:gd name="T107" fmla="*/ 0 h 97"/>
                  <a:gd name="T108" fmla="*/ 9 w 151"/>
                  <a:gd name="T109" fmla="*/ 0 h 97"/>
                  <a:gd name="T110" fmla="*/ 9 w 151"/>
                  <a:gd name="T111" fmla="*/ 1 h 97"/>
                  <a:gd name="T112" fmla="*/ 9 w 151"/>
                  <a:gd name="T113" fmla="*/ 0 h 97"/>
                  <a:gd name="T114" fmla="*/ 9 w 151"/>
                  <a:gd name="T115" fmla="*/ 1 h 9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51"/>
                  <a:gd name="T175" fmla="*/ 0 h 97"/>
                  <a:gd name="T176" fmla="*/ 151 w 151"/>
                  <a:gd name="T177" fmla="*/ 97 h 9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51" h="97">
                    <a:moveTo>
                      <a:pt x="0" y="81"/>
                    </a:moveTo>
                    <a:lnTo>
                      <a:pt x="10" y="75"/>
                    </a:lnTo>
                    <a:lnTo>
                      <a:pt x="20" y="90"/>
                    </a:lnTo>
                    <a:lnTo>
                      <a:pt x="10" y="97"/>
                    </a:lnTo>
                    <a:lnTo>
                      <a:pt x="0" y="81"/>
                    </a:lnTo>
                    <a:close/>
                    <a:moveTo>
                      <a:pt x="21" y="89"/>
                    </a:moveTo>
                    <a:lnTo>
                      <a:pt x="21" y="90"/>
                    </a:lnTo>
                    <a:lnTo>
                      <a:pt x="20" y="90"/>
                    </a:lnTo>
                    <a:lnTo>
                      <a:pt x="14" y="83"/>
                    </a:lnTo>
                    <a:lnTo>
                      <a:pt x="21" y="89"/>
                    </a:lnTo>
                    <a:close/>
                    <a:moveTo>
                      <a:pt x="8" y="76"/>
                    </a:moveTo>
                    <a:lnTo>
                      <a:pt x="14" y="69"/>
                    </a:lnTo>
                    <a:lnTo>
                      <a:pt x="27" y="84"/>
                    </a:lnTo>
                    <a:lnTo>
                      <a:pt x="21" y="89"/>
                    </a:lnTo>
                    <a:lnTo>
                      <a:pt x="8" y="76"/>
                    </a:lnTo>
                    <a:close/>
                    <a:moveTo>
                      <a:pt x="14" y="69"/>
                    </a:moveTo>
                    <a:lnTo>
                      <a:pt x="15" y="68"/>
                    </a:lnTo>
                    <a:lnTo>
                      <a:pt x="16" y="68"/>
                    </a:lnTo>
                    <a:lnTo>
                      <a:pt x="21" y="76"/>
                    </a:lnTo>
                    <a:lnTo>
                      <a:pt x="14" y="69"/>
                    </a:lnTo>
                    <a:close/>
                    <a:moveTo>
                      <a:pt x="16" y="68"/>
                    </a:moveTo>
                    <a:lnTo>
                      <a:pt x="23" y="65"/>
                    </a:lnTo>
                    <a:lnTo>
                      <a:pt x="32" y="81"/>
                    </a:lnTo>
                    <a:lnTo>
                      <a:pt x="25" y="85"/>
                    </a:lnTo>
                    <a:lnTo>
                      <a:pt x="16" y="68"/>
                    </a:lnTo>
                    <a:close/>
                    <a:moveTo>
                      <a:pt x="34" y="80"/>
                    </a:moveTo>
                    <a:lnTo>
                      <a:pt x="33" y="81"/>
                    </a:lnTo>
                    <a:lnTo>
                      <a:pt x="32" y="81"/>
                    </a:lnTo>
                    <a:lnTo>
                      <a:pt x="27" y="74"/>
                    </a:lnTo>
                    <a:lnTo>
                      <a:pt x="34" y="80"/>
                    </a:lnTo>
                    <a:close/>
                    <a:moveTo>
                      <a:pt x="21" y="66"/>
                    </a:moveTo>
                    <a:lnTo>
                      <a:pt x="24" y="64"/>
                    </a:lnTo>
                    <a:lnTo>
                      <a:pt x="37" y="77"/>
                    </a:lnTo>
                    <a:lnTo>
                      <a:pt x="34" y="80"/>
                    </a:lnTo>
                    <a:lnTo>
                      <a:pt x="21" y="66"/>
                    </a:lnTo>
                    <a:close/>
                    <a:moveTo>
                      <a:pt x="24" y="64"/>
                    </a:moveTo>
                    <a:lnTo>
                      <a:pt x="26" y="61"/>
                    </a:lnTo>
                    <a:lnTo>
                      <a:pt x="41" y="74"/>
                    </a:lnTo>
                    <a:lnTo>
                      <a:pt x="37" y="77"/>
                    </a:lnTo>
                    <a:lnTo>
                      <a:pt x="24" y="64"/>
                    </a:lnTo>
                    <a:close/>
                    <a:moveTo>
                      <a:pt x="26" y="61"/>
                    </a:moveTo>
                    <a:lnTo>
                      <a:pt x="33" y="54"/>
                    </a:lnTo>
                    <a:lnTo>
                      <a:pt x="46" y="67"/>
                    </a:lnTo>
                    <a:lnTo>
                      <a:pt x="41" y="74"/>
                    </a:lnTo>
                    <a:lnTo>
                      <a:pt x="26" y="61"/>
                    </a:lnTo>
                    <a:close/>
                    <a:moveTo>
                      <a:pt x="46" y="67"/>
                    </a:moveTo>
                    <a:lnTo>
                      <a:pt x="37" y="77"/>
                    </a:lnTo>
                    <a:lnTo>
                      <a:pt x="46" y="67"/>
                    </a:lnTo>
                    <a:lnTo>
                      <a:pt x="40" y="61"/>
                    </a:lnTo>
                    <a:lnTo>
                      <a:pt x="46" y="67"/>
                    </a:lnTo>
                    <a:close/>
                    <a:moveTo>
                      <a:pt x="33" y="54"/>
                    </a:moveTo>
                    <a:lnTo>
                      <a:pt x="36" y="51"/>
                    </a:lnTo>
                    <a:lnTo>
                      <a:pt x="49" y="64"/>
                    </a:lnTo>
                    <a:lnTo>
                      <a:pt x="46" y="67"/>
                    </a:lnTo>
                    <a:lnTo>
                      <a:pt x="33" y="54"/>
                    </a:lnTo>
                    <a:close/>
                    <a:moveTo>
                      <a:pt x="36" y="51"/>
                    </a:moveTo>
                    <a:lnTo>
                      <a:pt x="37" y="50"/>
                    </a:lnTo>
                    <a:lnTo>
                      <a:pt x="38" y="48"/>
                    </a:lnTo>
                    <a:lnTo>
                      <a:pt x="43" y="57"/>
                    </a:lnTo>
                    <a:lnTo>
                      <a:pt x="36" y="51"/>
                    </a:lnTo>
                    <a:close/>
                    <a:moveTo>
                      <a:pt x="38" y="48"/>
                    </a:moveTo>
                    <a:lnTo>
                      <a:pt x="45" y="46"/>
                    </a:lnTo>
                    <a:lnTo>
                      <a:pt x="54" y="63"/>
                    </a:lnTo>
                    <a:lnTo>
                      <a:pt x="47" y="66"/>
                    </a:lnTo>
                    <a:lnTo>
                      <a:pt x="38" y="48"/>
                    </a:lnTo>
                    <a:close/>
                    <a:moveTo>
                      <a:pt x="45" y="46"/>
                    </a:moveTo>
                    <a:lnTo>
                      <a:pt x="52" y="43"/>
                    </a:lnTo>
                    <a:lnTo>
                      <a:pt x="60" y="59"/>
                    </a:lnTo>
                    <a:lnTo>
                      <a:pt x="54" y="63"/>
                    </a:lnTo>
                    <a:lnTo>
                      <a:pt x="45" y="46"/>
                    </a:lnTo>
                    <a:close/>
                    <a:moveTo>
                      <a:pt x="52" y="43"/>
                    </a:moveTo>
                    <a:lnTo>
                      <a:pt x="52" y="42"/>
                    </a:lnTo>
                    <a:lnTo>
                      <a:pt x="53" y="42"/>
                    </a:lnTo>
                    <a:lnTo>
                      <a:pt x="56" y="51"/>
                    </a:lnTo>
                    <a:lnTo>
                      <a:pt x="52" y="43"/>
                    </a:lnTo>
                    <a:close/>
                    <a:moveTo>
                      <a:pt x="53" y="42"/>
                    </a:moveTo>
                    <a:lnTo>
                      <a:pt x="63" y="38"/>
                    </a:lnTo>
                    <a:lnTo>
                      <a:pt x="68" y="57"/>
                    </a:lnTo>
                    <a:lnTo>
                      <a:pt x="58" y="61"/>
                    </a:lnTo>
                    <a:lnTo>
                      <a:pt x="53" y="42"/>
                    </a:lnTo>
                    <a:close/>
                    <a:moveTo>
                      <a:pt x="70" y="56"/>
                    </a:moveTo>
                    <a:lnTo>
                      <a:pt x="69" y="56"/>
                    </a:lnTo>
                    <a:lnTo>
                      <a:pt x="68" y="57"/>
                    </a:lnTo>
                    <a:lnTo>
                      <a:pt x="65" y="48"/>
                    </a:lnTo>
                    <a:lnTo>
                      <a:pt x="70" y="56"/>
                    </a:lnTo>
                    <a:close/>
                    <a:moveTo>
                      <a:pt x="60" y="40"/>
                    </a:moveTo>
                    <a:lnTo>
                      <a:pt x="69" y="34"/>
                    </a:lnTo>
                    <a:lnTo>
                      <a:pt x="80" y="50"/>
                    </a:lnTo>
                    <a:lnTo>
                      <a:pt x="70" y="56"/>
                    </a:lnTo>
                    <a:lnTo>
                      <a:pt x="60" y="40"/>
                    </a:lnTo>
                    <a:close/>
                    <a:moveTo>
                      <a:pt x="69" y="34"/>
                    </a:moveTo>
                    <a:lnTo>
                      <a:pt x="70" y="33"/>
                    </a:lnTo>
                    <a:lnTo>
                      <a:pt x="72" y="33"/>
                    </a:lnTo>
                    <a:lnTo>
                      <a:pt x="75" y="42"/>
                    </a:lnTo>
                    <a:lnTo>
                      <a:pt x="69" y="34"/>
                    </a:lnTo>
                    <a:close/>
                    <a:moveTo>
                      <a:pt x="72" y="33"/>
                    </a:moveTo>
                    <a:lnTo>
                      <a:pt x="81" y="30"/>
                    </a:lnTo>
                    <a:lnTo>
                      <a:pt x="87" y="47"/>
                    </a:lnTo>
                    <a:lnTo>
                      <a:pt x="78" y="51"/>
                    </a:lnTo>
                    <a:lnTo>
                      <a:pt x="72" y="33"/>
                    </a:lnTo>
                    <a:close/>
                    <a:moveTo>
                      <a:pt x="90" y="46"/>
                    </a:moveTo>
                    <a:lnTo>
                      <a:pt x="89" y="47"/>
                    </a:lnTo>
                    <a:lnTo>
                      <a:pt x="87" y="47"/>
                    </a:lnTo>
                    <a:lnTo>
                      <a:pt x="85" y="38"/>
                    </a:lnTo>
                    <a:lnTo>
                      <a:pt x="90" y="46"/>
                    </a:lnTo>
                    <a:close/>
                    <a:moveTo>
                      <a:pt x="79" y="31"/>
                    </a:moveTo>
                    <a:lnTo>
                      <a:pt x="89" y="24"/>
                    </a:lnTo>
                    <a:lnTo>
                      <a:pt x="99" y="40"/>
                    </a:lnTo>
                    <a:lnTo>
                      <a:pt x="90" y="46"/>
                    </a:lnTo>
                    <a:lnTo>
                      <a:pt x="79" y="31"/>
                    </a:lnTo>
                    <a:close/>
                    <a:moveTo>
                      <a:pt x="89" y="24"/>
                    </a:moveTo>
                    <a:lnTo>
                      <a:pt x="69" y="36"/>
                    </a:lnTo>
                    <a:lnTo>
                      <a:pt x="89" y="24"/>
                    </a:lnTo>
                    <a:lnTo>
                      <a:pt x="94" y="32"/>
                    </a:lnTo>
                    <a:lnTo>
                      <a:pt x="89" y="24"/>
                    </a:lnTo>
                    <a:close/>
                    <a:moveTo>
                      <a:pt x="89" y="24"/>
                    </a:moveTo>
                    <a:lnTo>
                      <a:pt x="98" y="18"/>
                    </a:lnTo>
                    <a:lnTo>
                      <a:pt x="109" y="34"/>
                    </a:lnTo>
                    <a:lnTo>
                      <a:pt x="99" y="40"/>
                    </a:lnTo>
                    <a:lnTo>
                      <a:pt x="89" y="24"/>
                    </a:lnTo>
                    <a:close/>
                    <a:moveTo>
                      <a:pt x="98" y="18"/>
                    </a:moveTo>
                    <a:lnTo>
                      <a:pt x="99" y="16"/>
                    </a:lnTo>
                    <a:lnTo>
                      <a:pt x="100" y="16"/>
                    </a:lnTo>
                    <a:lnTo>
                      <a:pt x="103" y="25"/>
                    </a:lnTo>
                    <a:lnTo>
                      <a:pt x="98" y="18"/>
                    </a:lnTo>
                    <a:close/>
                    <a:moveTo>
                      <a:pt x="100" y="16"/>
                    </a:moveTo>
                    <a:lnTo>
                      <a:pt x="110" y="13"/>
                    </a:lnTo>
                    <a:lnTo>
                      <a:pt x="116" y="32"/>
                    </a:lnTo>
                    <a:lnTo>
                      <a:pt x="107" y="35"/>
                    </a:lnTo>
                    <a:lnTo>
                      <a:pt x="100" y="16"/>
                    </a:lnTo>
                    <a:close/>
                    <a:moveTo>
                      <a:pt x="118" y="31"/>
                    </a:moveTo>
                    <a:lnTo>
                      <a:pt x="118" y="31"/>
                    </a:lnTo>
                    <a:lnTo>
                      <a:pt x="116" y="32"/>
                    </a:lnTo>
                    <a:lnTo>
                      <a:pt x="113" y="22"/>
                    </a:lnTo>
                    <a:lnTo>
                      <a:pt x="118" y="31"/>
                    </a:lnTo>
                    <a:close/>
                    <a:moveTo>
                      <a:pt x="108" y="14"/>
                    </a:moveTo>
                    <a:lnTo>
                      <a:pt x="118" y="8"/>
                    </a:lnTo>
                    <a:lnTo>
                      <a:pt x="128" y="24"/>
                    </a:lnTo>
                    <a:lnTo>
                      <a:pt x="118" y="31"/>
                    </a:lnTo>
                    <a:lnTo>
                      <a:pt x="108" y="14"/>
                    </a:lnTo>
                    <a:close/>
                    <a:moveTo>
                      <a:pt x="118" y="8"/>
                    </a:moveTo>
                    <a:lnTo>
                      <a:pt x="118" y="8"/>
                    </a:lnTo>
                    <a:lnTo>
                      <a:pt x="120" y="7"/>
                    </a:lnTo>
                    <a:lnTo>
                      <a:pt x="122" y="16"/>
                    </a:lnTo>
                    <a:lnTo>
                      <a:pt x="118" y="8"/>
                    </a:lnTo>
                    <a:close/>
                    <a:moveTo>
                      <a:pt x="120" y="7"/>
                    </a:moveTo>
                    <a:lnTo>
                      <a:pt x="129" y="4"/>
                    </a:lnTo>
                    <a:lnTo>
                      <a:pt x="135" y="22"/>
                    </a:lnTo>
                    <a:lnTo>
                      <a:pt x="126" y="25"/>
                    </a:lnTo>
                    <a:lnTo>
                      <a:pt x="120" y="7"/>
                    </a:lnTo>
                    <a:close/>
                    <a:moveTo>
                      <a:pt x="137" y="22"/>
                    </a:moveTo>
                    <a:lnTo>
                      <a:pt x="135" y="22"/>
                    </a:lnTo>
                    <a:lnTo>
                      <a:pt x="132" y="13"/>
                    </a:lnTo>
                    <a:lnTo>
                      <a:pt x="137" y="22"/>
                    </a:lnTo>
                    <a:close/>
                    <a:moveTo>
                      <a:pt x="128" y="4"/>
                    </a:moveTo>
                    <a:lnTo>
                      <a:pt x="134" y="1"/>
                    </a:lnTo>
                    <a:lnTo>
                      <a:pt x="143" y="19"/>
                    </a:lnTo>
                    <a:lnTo>
                      <a:pt x="137" y="22"/>
                    </a:lnTo>
                    <a:lnTo>
                      <a:pt x="128" y="4"/>
                    </a:lnTo>
                    <a:close/>
                    <a:moveTo>
                      <a:pt x="134" y="1"/>
                    </a:moveTo>
                    <a:lnTo>
                      <a:pt x="137" y="0"/>
                    </a:lnTo>
                    <a:lnTo>
                      <a:pt x="139" y="0"/>
                    </a:lnTo>
                    <a:lnTo>
                      <a:pt x="139" y="10"/>
                    </a:lnTo>
                    <a:lnTo>
                      <a:pt x="134" y="1"/>
                    </a:lnTo>
                    <a:close/>
                    <a:moveTo>
                      <a:pt x="139" y="0"/>
                    </a:moveTo>
                    <a:lnTo>
                      <a:pt x="144" y="0"/>
                    </a:lnTo>
                    <a:lnTo>
                      <a:pt x="144" y="20"/>
                    </a:lnTo>
                    <a:lnTo>
                      <a:pt x="139" y="20"/>
                    </a:lnTo>
                    <a:lnTo>
                      <a:pt x="139" y="0"/>
                    </a:lnTo>
                    <a:close/>
                    <a:moveTo>
                      <a:pt x="144" y="0"/>
                    </a:moveTo>
                    <a:lnTo>
                      <a:pt x="151" y="0"/>
                    </a:lnTo>
                    <a:lnTo>
                      <a:pt x="151" y="20"/>
                    </a:lnTo>
                    <a:lnTo>
                      <a:pt x="144" y="20"/>
                    </a:lnTo>
                    <a:lnTo>
                      <a:pt x="144" y="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4" name="Freeform 1987">
                <a:extLst>
                  <a:ext uri="{FF2B5EF4-FFF2-40B4-BE49-F238E27FC236}">
                    <a16:creationId xmlns:a16="http://schemas.microsoft.com/office/drawing/2014/main" id="{FA799859-CC95-4AB4-ABEC-675588C35DFB}"/>
                  </a:ext>
                </a:extLst>
              </p:cNvPr>
              <p:cNvSpPr>
                <a:spLocks noEditPoints="1"/>
              </p:cNvSpPr>
              <p:nvPr/>
            </p:nvSpPr>
            <p:spPr bwMode="auto">
              <a:xfrm>
                <a:off x="1682" y="2004"/>
                <a:ext cx="22" cy="17"/>
              </a:xfrm>
              <a:custGeom>
                <a:avLst/>
                <a:gdLst>
                  <a:gd name="T0" fmla="*/ 0 w 90"/>
                  <a:gd name="T1" fmla="*/ 3 h 66"/>
                  <a:gd name="T2" fmla="*/ 0 w 90"/>
                  <a:gd name="T3" fmla="*/ 4 h 66"/>
                  <a:gd name="T4" fmla="*/ 1 w 90"/>
                  <a:gd name="T5" fmla="*/ 4 h 66"/>
                  <a:gd name="T6" fmla="*/ 1 w 90"/>
                  <a:gd name="T7" fmla="*/ 4 h 66"/>
                  <a:gd name="T8" fmla="*/ 1 w 90"/>
                  <a:gd name="T9" fmla="*/ 4 h 66"/>
                  <a:gd name="T10" fmla="*/ 1 w 90"/>
                  <a:gd name="T11" fmla="*/ 3 h 66"/>
                  <a:gd name="T12" fmla="*/ 1 w 90"/>
                  <a:gd name="T13" fmla="*/ 4 h 66"/>
                  <a:gd name="T14" fmla="*/ 1 w 90"/>
                  <a:gd name="T15" fmla="*/ 3 h 66"/>
                  <a:gd name="T16" fmla="*/ 1 w 90"/>
                  <a:gd name="T17" fmla="*/ 3 h 66"/>
                  <a:gd name="T18" fmla="*/ 1 w 90"/>
                  <a:gd name="T19" fmla="*/ 3 h 66"/>
                  <a:gd name="T20" fmla="*/ 2 w 90"/>
                  <a:gd name="T21" fmla="*/ 2 h 66"/>
                  <a:gd name="T22" fmla="*/ 1 w 90"/>
                  <a:gd name="T23" fmla="*/ 4 h 66"/>
                  <a:gd name="T24" fmla="*/ 2 w 90"/>
                  <a:gd name="T25" fmla="*/ 4 h 66"/>
                  <a:gd name="T26" fmla="*/ 2 w 90"/>
                  <a:gd name="T27" fmla="*/ 4 h 66"/>
                  <a:gd name="T28" fmla="*/ 2 w 90"/>
                  <a:gd name="T29" fmla="*/ 4 h 66"/>
                  <a:gd name="T30" fmla="*/ 2 w 90"/>
                  <a:gd name="T31" fmla="*/ 2 h 66"/>
                  <a:gd name="T32" fmla="*/ 2 w 90"/>
                  <a:gd name="T33" fmla="*/ 4 h 66"/>
                  <a:gd name="T34" fmla="*/ 2 w 90"/>
                  <a:gd name="T35" fmla="*/ 2 h 66"/>
                  <a:gd name="T36" fmla="*/ 2 w 90"/>
                  <a:gd name="T37" fmla="*/ 2 h 66"/>
                  <a:gd name="T38" fmla="*/ 2 w 90"/>
                  <a:gd name="T39" fmla="*/ 2 h 66"/>
                  <a:gd name="T40" fmla="*/ 3 w 90"/>
                  <a:gd name="T41" fmla="*/ 2 h 66"/>
                  <a:gd name="T42" fmla="*/ 3 w 90"/>
                  <a:gd name="T43" fmla="*/ 3 h 66"/>
                  <a:gd name="T44" fmla="*/ 3 w 90"/>
                  <a:gd name="T45" fmla="*/ 2 h 66"/>
                  <a:gd name="T46" fmla="*/ 3 w 90"/>
                  <a:gd name="T47" fmla="*/ 2 h 66"/>
                  <a:gd name="T48" fmla="*/ 3 w 90"/>
                  <a:gd name="T49" fmla="*/ 2 h 66"/>
                  <a:gd name="T50" fmla="*/ 3 w 90"/>
                  <a:gd name="T51" fmla="*/ 1 h 66"/>
                  <a:gd name="T52" fmla="*/ 3 w 90"/>
                  <a:gd name="T53" fmla="*/ 3 h 66"/>
                  <a:gd name="T54" fmla="*/ 4 w 90"/>
                  <a:gd name="T55" fmla="*/ 2 h 66"/>
                  <a:gd name="T56" fmla="*/ 4 w 90"/>
                  <a:gd name="T57" fmla="*/ 3 h 66"/>
                  <a:gd name="T58" fmla="*/ 4 w 90"/>
                  <a:gd name="T59" fmla="*/ 2 h 66"/>
                  <a:gd name="T60" fmla="*/ 3 w 90"/>
                  <a:gd name="T61" fmla="*/ 1 h 66"/>
                  <a:gd name="T62" fmla="*/ 4 w 90"/>
                  <a:gd name="T63" fmla="*/ 2 h 66"/>
                  <a:gd name="T64" fmla="*/ 3 w 90"/>
                  <a:gd name="T65" fmla="*/ 1 h 66"/>
                  <a:gd name="T66" fmla="*/ 5 w 90"/>
                  <a:gd name="T67" fmla="*/ 2 h 66"/>
                  <a:gd name="T68" fmla="*/ 3 w 90"/>
                  <a:gd name="T69" fmla="*/ 1 h 66"/>
                  <a:gd name="T70" fmla="*/ 4 w 90"/>
                  <a:gd name="T71" fmla="*/ 0 h 66"/>
                  <a:gd name="T72" fmla="*/ 5 w 90"/>
                  <a:gd name="T73" fmla="*/ 2 h 66"/>
                  <a:gd name="T74" fmla="*/ 5 w 90"/>
                  <a:gd name="T75" fmla="*/ 1 h 66"/>
                  <a:gd name="T76" fmla="*/ 5 w 90"/>
                  <a:gd name="T77" fmla="*/ 1 h 66"/>
                  <a:gd name="T78" fmla="*/ 5 w 90"/>
                  <a:gd name="T79" fmla="*/ 1 h 66"/>
                  <a:gd name="T80" fmla="*/ 4 w 90"/>
                  <a:gd name="T81" fmla="*/ 0 h 66"/>
                  <a:gd name="T82" fmla="*/ 5 w 90"/>
                  <a:gd name="T83" fmla="*/ 1 h 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0"/>
                  <a:gd name="T127" fmla="*/ 0 h 66"/>
                  <a:gd name="T128" fmla="*/ 90 w 90"/>
                  <a:gd name="T129" fmla="*/ 66 h 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0" h="66">
                    <a:moveTo>
                      <a:pt x="0" y="50"/>
                    </a:moveTo>
                    <a:lnTo>
                      <a:pt x="7" y="46"/>
                    </a:lnTo>
                    <a:lnTo>
                      <a:pt x="15" y="63"/>
                    </a:lnTo>
                    <a:lnTo>
                      <a:pt x="9" y="66"/>
                    </a:lnTo>
                    <a:lnTo>
                      <a:pt x="0" y="50"/>
                    </a:lnTo>
                    <a:close/>
                    <a:moveTo>
                      <a:pt x="16" y="63"/>
                    </a:moveTo>
                    <a:lnTo>
                      <a:pt x="16" y="63"/>
                    </a:lnTo>
                    <a:lnTo>
                      <a:pt x="15" y="63"/>
                    </a:lnTo>
                    <a:lnTo>
                      <a:pt x="10" y="55"/>
                    </a:lnTo>
                    <a:lnTo>
                      <a:pt x="16" y="63"/>
                    </a:lnTo>
                    <a:close/>
                    <a:moveTo>
                      <a:pt x="6" y="46"/>
                    </a:moveTo>
                    <a:lnTo>
                      <a:pt x="15" y="41"/>
                    </a:lnTo>
                    <a:lnTo>
                      <a:pt x="26" y="56"/>
                    </a:lnTo>
                    <a:lnTo>
                      <a:pt x="16" y="63"/>
                    </a:lnTo>
                    <a:lnTo>
                      <a:pt x="6" y="46"/>
                    </a:lnTo>
                    <a:close/>
                    <a:moveTo>
                      <a:pt x="15" y="41"/>
                    </a:moveTo>
                    <a:lnTo>
                      <a:pt x="16" y="40"/>
                    </a:lnTo>
                    <a:lnTo>
                      <a:pt x="17" y="40"/>
                    </a:lnTo>
                    <a:lnTo>
                      <a:pt x="20" y="48"/>
                    </a:lnTo>
                    <a:lnTo>
                      <a:pt x="15" y="41"/>
                    </a:lnTo>
                    <a:close/>
                    <a:moveTo>
                      <a:pt x="17" y="40"/>
                    </a:moveTo>
                    <a:lnTo>
                      <a:pt x="27" y="36"/>
                    </a:lnTo>
                    <a:lnTo>
                      <a:pt x="33" y="54"/>
                    </a:lnTo>
                    <a:lnTo>
                      <a:pt x="23" y="57"/>
                    </a:lnTo>
                    <a:lnTo>
                      <a:pt x="17" y="40"/>
                    </a:lnTo>
                    <a:close/>
                    <a:moveTo>
                      <a:pt x="36" y="53"/>
                    </a:moveTo>
                    <a:lnTo>
                      <a:pt x="34" y="54"/>
                    </a:lnTo>
                    <a:lnTo>
                      <a:pt x="33" y="54"/>
                    </a:lnTo>
                    <a:lnTo>
                      <a:pt x="30" y="45"/>
                    </a:lnTo>
                    <a:lnTo>
                      <a:pt x="36" y="53"/>
                    </a:lnTo>
                    <a:close/>
                    <a:moveTo>
                      <a:pt x="25" y="37"/>
                    </a:moveTo>
                    <a:lnTo>
                      <a:pt x="34" y="31"/>
                    </a:lnTo>
                    <a:lnTo>
                      <a:pt x="44" y="46"/>
                    </a:lnTo>
                    <a:lnTo>
                      <a:pt x="36" y="53"/>
                    </a:lnTo>
                    <a:lnTo>
                      <a:pt x="25" y="37"/>
                    </a:lnTo>
                    <a:close/>
                    <a:moveTo>
                      <a:pt x="34" y="31"/>
                    </a:moveTo>
                    <a:lnTo>
                      <a:pt x="15" y="44"/>
                    </a:lnTo>
                    <a:lnTo>
                      <a:pt x="34" y="31"/>
                    </a:lnTo>
                    <a:lnTo>
                      <a:pt x="39" y="39"/>
                    </a:lnTo>
                    <a:lnTo>
                      <a:pt x="34" y="31"/>
                    </a:lnTo>
                    <a:close/>
                    <a:moveTo>
                      <a:pt x="34" y="31"/>
                    </a:moveTo>
                    <a:lnTo>
                      <a:pt x="43" y="24"/>
                    </a:lnTo>
                    <a:lnTo>
                      <a:pt x="54" y="41"/>
                    </a:lnTo>
                    <a:lnTo>
                      <a:pt x="44" y="46"/>
                    </a:lnTo>
                    <a:lnTo>
                      <a:pt x="34" y="31"/>
                    </a:lnTo>
                    <a:close/>
                    <a:moveTo>
                      <a:pt x="43" y="24"/>
                    </a:moveTo>
                    <a:lnTo>
                      <a:pt x="44" y="24"/>
                    </a:lnTo>
                    <a:lnTo>
                      <a:pt x="46" y="23"/>
                    </a:lnTo>
                    <a:lnTo>
                      <a:pt x="49" y="32"/>
                    </a:lnTo>
                    <a:lnTo>
                      <a:pt x="43" y="24"/>
                    </a:lnTo>
                    <a:close/>
                    <a:moveTo>
                      <a:pt x="46" y="23"/>
                    </a:moveTo>
                    <a:lnTo>
                      <a:pt x="55" y="20"/>
                    </a:lnTo>
                    <a:lnTo>
                      <a:pt x="61" y="39"/>
                    </a:lnTo>
                    <a:lnTo>
                      <a:pt x="52" y="42"/>
                    </a:lnTo>
                    <a:lnTo>
                      <a:pt x="46" y="23"/>
                    </a:lnTo>
                    <a:close/>
                    <a:moveTo>
                      <a:pt x="65" y="36"/>
                    </a:moveTo>
                    <a:lnTo>
                      <a:pt x="63" y="37"/>
                    </a:lnTo>
                    <a:lnTo>
                      <a:pt x="61" y="39"/>
                    </a:lnTo>
                    <a:lnTo>
                      <a:pt x="59" y="30"/>
                    </a:lnTo>
                    <a:lnTo>
                      <a:pt x="65" y="36"/>
                    </a:lnTo>
                    <a:close/>
                    <a:moveTo>
                      <a:pt x="52" y="22"/>
                    </a:moveTo>
                    <a:lnTo>
                      <a:pt x="58" y="16"/>
                    </a:lnTo>
                    <a:lnTo>
                      <a:pt x="72" y="30"/>
                    </a:lnTo>
                    <a:lnTo>
                      <a:pt x="65" y="36"/>
                    </a:lnTo>
                    <a:lnTo>
                      <a:pt x="52" y="22"/>
                    </a:lnTo>
                    <a:close/>
                    <a:moveTo>
                      <a:pt x="58" y="16"/>
                    </a:moveTo>
                    <a:lnTo>
                      <a:pt x="64" y="10"/>
                    </a:lnTo>
                    <a:lnTo>
                      <a:pt x="77" y="23"/>
                    </a:lnTo>
                    <a:lnTo>
                      <a:pt x="72" y="30"/>
                    </a:lnTo>
                    <a:lnTo>
                      <a:pt x="58" y="16"/>
                    </a:lnTo>
                    <a:close/>
                    <a:moveTo>
                      <a:pt x="64" y="10"/>
                    </a:moveTo>
                    <a:lnTo>
                      <a:pt x="71" y="3"/>
                    </a:lnTo>
                    <a:lnTo>
                      <a:pt x="84" y="16"/>
                    </a:lnTo>
                    <a:lnTo>
                      <a:pt x="77" y="23"/>
                    </a:lnTo>
                    <a:lnTo>
                      <a:pt x="64" y="10"/>
                    </a:lnTo>
                    <a:close/>
                    <a:moveTo>
                      <a:pt x="86" y="14"/>
                    </a:moveTo>
                    <a:lnTo>
                      <a:pt x="85" y="15"/>
                    </a:lnTo>
                    <a:lnTo>
                      <a:pt x="84" y="16"/>
                    </a:lnTo>
                    <a:lnTo>
                      <a:pt x="77" y="10"/>
                    </a:lnTo>
                    <a:lnTo>
                      <a:pt x="86" y="14"/>
                    </a:lnTo>
                    <a:close/>
                    <a:moveTo>
                      <a:pt x="69" y="5"/>
                    </a:moveTo>
                    <a:lnTo>
                      <a:pt x="72" y="0"/>
                    </a:lnTo>
                    <a:lnTo>
                      <a:pt x="90" y="8"/>
                    </a:lnTo>
                    <a:lnTo>
                      <a:pt x="86" y="14"/>
                    </a:lnTo>
                    <a:lnTo>
                      <a:pt x="69" y="5"/>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5" name="Freeform 1988">
                <a:extLst>
                  <a:ext uri="{FF2B5EF4-FFF2-40B4-BE49-F238E27FC236}">
                    <a16:creationId xmlns:a16="http://schemas.microsoft.com/office/drawing/2014/main" id="{7E5DF599-5C17-4235-81A1-653CCEFC91B7}"/>
                  </a:ext>
                </a:extLst>
              </p:cNvPr>
              <p:cNvSpPr>
                <a:spLocks noEditPoints="1"/>
              </p:cNvSpPr>
              <p:nvPr/>
            </p:nvSpPr>
            <p:spPr bwMode="auto">
              <a:xfrm>
                <a:off x="1690" y="2048"/>
                <a:ext cx="29" cy="19"/>
              </a:xfrm>
              <a:custGeom>
                <a:avLst/>
                <a:gdLst>
                  <a:gd name="T0" fmla="*/ 0 w 119"/>
                  <a:gd name="T1" fmla="*/ 3 h 77"/>
                  <a:gd name="T2" fmla="*/ 0 w 119"/>
                  <a:gd name="T3" fmla="*/ 5 h 77"/>
                  <a:gd name="T4" fmla="*/ 1 w 119"/>
                  <a:gd name="T5" fmla="*/ 4 h 77"/>
                  <a:gd name="T6" fmla="*/ 1 w 119"/>
                  <a:gd name="T7" fmla="*/ 4 h 77"/>
                  <a:gd name="T8" fmla="*/ 1 w 119"/>
                  <a:gd name="T9" fmla="*/ 4 h 77"/>
                  <a:gd name="T10" fmla="*/ 1 w 119"/>
                  <a:gd name="T11" fmla="*/ 3 h 77"/>
                  <a:gd name="T12" fmla="*/ 1 w 119"/>
                  <a:gd name="T13" fmla="*/ 4 h 77"/>
                  <a:gd name="T14" fmla="*/ 2 w 119"/>
                  <a:gd name="T15" fmla="*/ 4 h 77"/>
                  <a:gd name="T16" fmla="*/ 2 w 119"/>
                  <a:gd name="T17" fmla="*/ 4 h 77"/>
                  <a:gd name="T18" fmla="*/ 2 w 119"/>
                  <a:gd name="T19" fmla="*/ 4 h 77"/>
                  <a:gd name="T20" fmla="*/ 2 w 119"/>
                  <a:gd name="T21" fmla="*/ 3 h 77"/>
                  <a:gd name="T22" fmla="*/ 2 w 119"/>
                  <a:gd name="T23" fmla="*/ 4 h 77"/>
                  <a:gd name="T24" fmla="*/ 2 w 119"/>
                  <a:gd name="T25" fmla="*/ 3 h 77"/>
                  <a:gd name="T26" fmla="*/ 2 w 119"/>
                  <a:gd name="T27" fmla="*/ 3 h 77"/>
                  <a:gd name="T28" fmla="*/ 2 w 119"/>
                  <a:gd name="T29" fmla="*/ 3 h 77"/>
                  <a:gd name="T30" fmla="*/ 2 w 119"/>
                  <a:gd name="T31" fmla="*/ 2 h 77"/>
                  <a:gd name="T32" fmla="*/ 2 w 119"/>
                  <a:gd name="T33" fmla="*/ 4 h 77"/>
                  <a:gd name="T34" fmla="*/ 2 w 119"/>
                  <a:gd name="T35" fmla="*/ 2 h 77"/>
                  <a:gd name="T36" fmla="*/ 2 w 119"/>
                  <a:gd name="T37" fmla="*/ 2 h 77"/>
                  <a:gd name="T38" fmla="*/ 2 w 119"/>
                  <a:gd name="T39" fmla="*/ 2 h 77"/>
                  <a:gd name="T40" fmla="*/ 3 w 119"/>
                  <a:gd name="T41" fmla="*/ 2 h 77"/>
                  <a:gd name="T42" fmla="*/ 3 w 119"/>
                  <a:gd name="T43" fmla="*/ 3 h 77"/>
                  <a:gd name="T44" fmla="*/ 4 w 119"/>
                  <a:gd name="T45" fmla="*/ 3 h 77"/>
                  <a:gd name="T46" fmla="*/ 4 w 119"/>
                  <a:gd name="T47" fmla="*/ 3 h 77"/>
                  <a:gd name="T48" fmla="*/ 4 w 119"/>
                  <a:gd name="T49" fmla="*/ 3 h 77"/>
                  <a:gd name="T50" fmla="*/ 4 w 119"/>
                  <a:gd name="T51" fmla="*/ 2 h 77"/>
                  <a:gd name="T52" fmla="*/ 4 w 119"/>
                  <a:gd name="T53" fmla="*/ 3 h 77"/>
                  <a:gd name="T54" fmla="*/ 4 w 119"/>
                  <a:gd name="T55" fmla="*/ 3 h 77"/>
                  <a:gd name="T56" fmla="*/ 4 w 119"/>
                  <a:gd name="T57" fmla="*/ 3 h 77"/>
                  <a:gd name="T58" fmla="*/ 4 w 119"/>
                  <a:gd name="T59" fmla="*/ 3 h 77"/>
                  <a:gd name="T60" fmla="*/ 4 w 119"/>
                  <a:gd name="T61" fmla="*/ 1 h 77"/>
                  <a:gd name="T62" fmla="*/ 4 w 119"/>
                  <a:gd name="T63" fmla="*/ 3 h 77"/>
                  <a:gd name="T64" fmla="*/ 4 w 119"/>
                  <a:gd name="T65" fmla="*/ 1 h 77"/>
                  <a:gd name="T66" fmla="*/ 4 w 119"/>
                  <a:gd name="T67" fmla="*/ 1 h 77"/>
                  <a:gd name="T68" fmla="*/ 4 w 119"/>
                  <a:gd name="T69" fmla="*/ 1 h 77"/>
                  <a:gd name="T70" fmla="*/ 5 w 119"/>
                  <a:gd name="T71" fmla="*/ 1 h 77"/>
                  <a:gd name="T72" fmla="*/ 5 w 119"/>
                  <a:gd name="T73" fmla="*/ 2 h 77"/>
                  <a:gd name="T74" fmla="*/ 6 w 119"/>
                  <a:gd name="T75" fmla="*/ 2 h 77"/>
                  <a:gd name="T76" fmla="*/ 6 w 119"/>
                  <a:gd name="T77" fmla="*/ 2 h 77"/>
                  <a:gd name="T78" fmla="*/ 6 w 119"/>
                  <a:gd name="T79" fmla="*/ 2 h 77"/>
                  <a:gd name="T80" fmla="*/ 6 w 119"/>
                  <a:gd name="T81" fmla="*/ 0 h 77"/>
                  <a:gd name="T82" fmla="*/ 6 w 119"/>
                  <a:gd name="T83" fmla="*/ 2 h 77"/>
                  <a:gd name="T84" fmla="*/ 6 w 119"/>
                  <a:gd name="T85" fmla="*/ 0 h 77"/>
                  <a:gd name="T86" fmla="*/ 6 w 119"/>
                  <a:gd name="T87" fmla="*/ 0 h 77"/>
                  <a:gd name="T88" fmla="*/ 6 w 119"/>
                  <a:gd name="T89" fmla="*/ 0 h 77"/>
                  <a:gd name="T90" fmla="*/ 7 w 119"/>
                  <a:gd name="T91" fmla="*/ 0 h 77"/>
                  <a:gd name="T92" fmla="*/ 7 w 119"/>
                  <a:gd name="T93" fmla="*/ 1 h 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9"/>
                  <a:gd name="T142" fmla="*/ 0 h 77"/>
                  <a:gd name="T143" fmla="*/ 119 w 119"/>
                  <a:gd name="T144" fmla="*/ 77 h 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9" h="77">
                    <a:moveTo>
                      <a:pt x="0" y="59"/>
                    </a:moveTo>
                    <a:lnTo>
                      <a:pt x="10" y="56"/>
                    </a:lnTo>
                    <a:lnTo>
                      <a:pt x="16" y="74"/>
                    </a:lnTo>
                    <a:lnTo>
                      <a:pt x="6" y="77"/>
                    </a:lnTo>
                    <a:lnTo>
                      <a:pt x="0" y="59"/>
                    </a:lnTo>
                    <a:close/>
                    <a:moveTo>
                      <a:pt x="18" y="73"/>
                    </a:moveTo>
                    <a:lnTo>
                      <a:pt x="17" y="74"/>
                    </a:lnTo>
                    <a:lnTo>
                      <a:pt x="16" y="74"/>
                    </a:lnTo>
                    <a:lnTo>
                      <a:pt x="12" y="65"/>
                    </a:lnTo>
                    <a:lnTo>
                      <a:pt x="18" y="73"/>
                    </a:lnTo>
                    <a:close/>
                    <a:moveTo>
                      <a:pt x="8" y="57"/>
                    </a:moveTo>
                    <a:lnTo>
                      <a:pt x="17" y="51"/>
                    </a:lnTo>
                    <a:lnTo>
                      <a:pt x="28" y="66"/>
                    </a:lnTo>
                    <a:lnTo>
                      <a:pt x="18" y="73"/>
                    </a:lnTo>
                    <a:lnTo>
                      <a:pt x="8" y="57"/>
                    </a:lnTo>
                    <a:close/>
                    <a:moveTo>
                      <a:pt x="28" y="66"/>
                    </a:moveTo>
                    <a:lnTo>
                      <a:pt x="39" y="59"/>
                    </a:lnTo>
                    <a:lnTo>
                      <a:pt x="28" y="66"/>
                    </a:lnTo>
                    <a:lnTo>
                      <a:pt x="22" y="59"/>
                    </a:lnTo>
                    <a:lnTo>
                      <a:pt x="28" y="66"/>
                    </a:lnTo>
                    <a:close/>
                    <a:moveTo>
                      <a:pt x="17" y="51"/>
                    </a:moveTo>
                    <a:lnTo>
                      <a:pt x="27" y="44"/>
                    </a:lnTo>
                    <a:lnTo>
                      <a:pt x="36" y="60"/>
                    </a:lnTo>
                    <a:lnTo>
                      <a:pt x="28" y="66"/>
                    </a:lnTo>
                    <a:lnTo>
                      <a:pt x="17" y="51"/>
                    </a:lnTo>
                    <a:close/>
                    <a:moveTo>
                      <a:pt x="27" y="44"/>
                    </a:moveTo>
                    <a:lnTo>
                      <a:pt x="27" y="44"/>
                    </a:lnTo>
                    <a:lnTo>
                      <a:pt x="28" y="44"/>
                    </a:lnTo>
                    <a:lnTo>
                      <a:pt x="32" y="52"/>
                    </a:lnTo>
                    <a:lnTo>
                      <a:pt x="27" y="44"/>
                    </a:lnTo>
                    <a:close/>
                    <a:moveTo>
                      <a:pt x="28" y="44"/>
                    </a:moveTo>
                    <a:lnTo>
                      <a:pt x="40" y="38"/>
                    </a:lnTo>
                    <a:lnTo>
                      <a:pt x="49" y="54"/>
                    </a:lnTo>
                    <a:lnTo>
                      <a:pt x="35" y="61"/>
                    </a:lnTo>
                    <a:lnTo>
                      <a:pt x="28" y="44"/>
                    </a:lnTo>
                    <a:close/>
                    <a:moveTo>
                      <a:pt x="40" y="38"/>
                    </a:moveTo>
                    <a:lnTo>
                      <a:pt x="41" y="37"/>
                    </a:lnTo>
                    <a:lnTo>
                      <a:pt x="42" y="37"/>
                    </a:lnTo>
                    <a:lnTo>
                      <a:pt x="44" y="46"/>
                    </a:lnTo>
                    <a:lnTo>
                      <a:pt x="40" y="38"/>
                    </a:lnTo>
                    <a:close/>
                    <a:moveTo>
                      <a:pt x="42" y="37"/>
                    </a:moveTo>
                    <a:lnTo>
                      <a:pt x="55" y="33"/>
                    </a:lnTo>
                    <a:lnTo>
                      <a:pt x="60" y="52"/>
                    </a:lnTo>
                    <a:lnTo>
                      <a:pt x="46" y="55"/>
                    </a:lnTo>
                    <a:lnTo>
                      <a:pt x="42" y="37"/>
                    </a:lnTo>
                    <a:close/>
                    <a:moveTo>
                      <a:pt x="62" y="51"/>
                    </a:moveTo>
                    <a:lnTo>
                      <a:pt x="61" y="52"/>
                    </a:lnTo>
                    <a:lnTo>
                      <a:pt x="60" y="52"/>
                    </a:lnTo>
                    <a:lnTo>
                      <a:pt x="57" y="43"/>
                    </a:lnTo>
                    <a:lnTo>
                      <a:pt x="62" y="51"/>
                    </a:lnTo>
                    <a:close/>
                    <a:moveTo>
                      <a:pt x="53" y="34"/>
                    </a:moveTo>
                    <a:lnTo>
                      <a:pt x="65" y="28"/>
                    </a:lnTo>
                    <a:lnTo>
                      <a:pt x="74" y="45"/>
                    </a:lnTo>
                    <a:lnTo>
                      <a:pt x="62" y="51"/>
                    </a:lnTo>
                    <a:lnTo>
                      <a:pt x="53" y="34"/>
                    </a:lnTo>
                    <a:close/>
                    <a:moveTo>
                      <a:pt x="75" y="44"/>
                    </a:moveTo>
                    <a:lnTo>
                      <a:pt x="74" y="44"/>
                    </a:lnTo>
                    <a:lnTo>
                      <a:pt x="74" y="45"/>
                    </a:lnTo>
                    <a:lnTo>
                      <a:pt x="70" y="37"/>
                    </a:lnTo>
                    <a:lnTo>
                      <a:pt x="75" y="44"/>
                    </a:lnTo>
                    <a:close/>
                    <a:moveTo>
                      <a:pt x="64" y="29"/>
                    </a:moveTo>
                    <a:lnTo>
                      <a:pt x="74" y="22"/>
                    </a:lnTo>
                    <a:lnTo>
                      <a:pt x="85" y="38"/>
                    </a:lnTo>
                    <a:lnTo>
                      <a:pt x="75" y="44"/>
                    </a:lnTo>
                    <a:lnTo>
                      <a:pt x="64" y="29"/>
                    </a:lnTo>
                    <a:close/>
                    <a:moveTo>
                      <a:pt x="74" y="22"/>
                    </a:moveTo>
                    <a:lnTo>
                      <a:pt x="75" y="22"/>
                    </a:lnTo>
                    <a:lnTo>
                      <a:pt x="75" y="21"/>
                    </a:lnTo>
                    <a:lnTo>
                      <a:pt x="79" y="30"/>
                    </a:lnTo>
                    <a:lnTo>
                      <a:pt x="74" y="22"/>
                    </a:lnTo>
                    <a:close/>
                    <a:moveTo>
                      <a:pt x="75" y="21"/>
                    </a:moveTo>
                    <a:lnTo>
                      <a:pt x="88" y="16"/>
                    </a:lnTo>
                    <a:lnTo>
                      <a:pt x="96" y="32"/>
                    </a:lnTo>
                    <a:lnTo>
                      <a:pt x="84" y="39"/>
                    </a:lnTo>
                    <a:lnTo>
                      <a:pt x="75" y="21"/>
                    </a:lnTo>
                    <a:close/>
                    <a:moveTo>
                      <a:pt x="98" y="31"/>
                    </a:moveTo>
                    <a:lnTo>
                      <a:pt x="97" y="32"/>
                    </a:lnTo>
                    <a:lnTo>
                      <a:pt x="96" y="32"/>
                    </a:lnTo>
                    <a:lnTo>
                      <a:pt x="92" y="23"/>
                    </a:lnTo>
                    <a:lnTo>
                      <a:pt x="98" y="31"/>
                    </a:lnTo>
                    <a:close/>
                    <a:moveTo>
                      <a:pt x="86" y="16"/>
                    </a:moveTo>
                    <a:lnTo>
                      <a:pt x="99" y="7"/>
                    </a:lnTo>
                    <a:lnTo>
                      <a:pt x="110" y="22"/>
                    </a:lnTo>
                    <a:lnTo>
                      <a:pt x="98" y="31"/>
                    </a:lnTo>
                    <a:lnTo>
                      <a:pt x="86" y="16"/>
                    </a:lnTo>
                    <a:close/>
                    <a:moveTo>
                      <a:pt x="99" y="7"/>
                    </a:moveTo>
                    <a:lnTo>
                      <a:pt x="99" y="6"/>
                    </a:lnTo>
                    <a:lnTo>
                      <a:pt x="99" y="7"/>
                    </a:lnTo>
                    <a:lnTo>
                      <a:pt x="105" y="14"/>
                    </a:lnTo>
                    <a:lnTo>
                      <a:pt x="99" y="7"/>
                    </a:lnTo>
                    <a:close/>
                    <a:moveTo>
                      <a:pt x="99" y="7"/>
                    </a:moveTo>
                    <a:lnTo>
                      <a:pt x="109" y="0"/>
                    </a:lnTo>
                    <a:lnTo>
                      <a:pt x="119" y="16"/>
                    </a:lnTo>
                    <a:lnTo>
                      <a:pt x="110" y="22"/>
                    </a:lnTo>
                    <a:lnTo>
                      <a:pt x="99" y="7"/>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6" name="Freeform 1989">
                <a:extLst>
                  <a:ext uri="{FF2B5EF4-FFF2-40B4-BE49-F238E27FC236}">
                    <a16:creationId xmlns:a16="http://schemas.microsoft.com/office/drawing/2014/main" id="{C2B37FAF-799E-41D2-BF49-1762E2517404}"/>
                  </a:ext>
                </a:extLst>
              </p:cNvPr>
              <p:cNvSpPr>
                <a:spLocks noEditPoints="1"/>
              </p:cNvSpPr>
              <p:nvPr/>
            </p:nvSpPr>
            <p:spPr bwMode="auto">
              <a:xfrm>
                <a:off x="1698" y="2066"/>
                <a:ext cx="23" cy="16"/>
              </a:xfrm>
              <a:custGeom>
                <a:avLst/>
                <a:gdLst>
                  <a:gd name="T0" fmla="*/ 5 w 91"/>
                  <a:gd name="T1" fmla="*/ 1 h 66"/>
                  <a:gd name="T2" fmla="*/ 5 w 91"/>
                  <a:gd name="T3" fmla="*/ 0 h 66"/>
                  <a:gd name="T4" fmla="*/ 5 w 91"/>
                  <a:gd name="T5" fmla="*/ 1 h 66"/>
                  <a:gd name="T6" fmla="*/ 5 w 91"/>
                  <a:gd name="T7" fmla="*/ 1 h 66"/>
                  <a:gd name="T8" fmla="*/ 5 w 91"/>
                  <a:gd name="T9" fmla="*/ 1 h 66"/>
                  <a:gd name="T10" fmla="*/ 4 w 91"/>
                  <a:gd name="T11" fmla="*/ 2 h 66"/>
                  <a:gd name="T12" fmla="*/ 5 w 91"/>
                  <a:gd name="T13" fmla="*/ 0 h 66"/>
                  <a:gd name="T14" fmla="*/ 4 w 91"/>
                  <a:gd name="T15" fmla="*/ 0 h 66"/>
                  <a:gd name="T16" fmla="*/ 4 w 91"/>
                  <a:gd name="T17" fmla="*/ 0 h 66"/>
                  <a:gd name="T18" fmla="*/ 4 w 91"/>
                  <a:gd name="T19" fmla="*/ 0 h 66"/>
                  <a:gd name="T20" fmla="*/ 4 w 91"/>
                  <a:gd name="T21" fmla="*/ 2 h 66"/>
                  <a:gd name="T22" fmla="*/ 4 w 91"/>
                  <a:gd name="T23" fmla="*/ 0 h 66"/>
                  <a:gd name="T24" fmla="*/ 3 w 91"/>
                  <a:gd name="T25" fmla="*/ 1 h 66"/>
                  <a:gd name="T26" fmla="*/ 3 w 91"/>
                  <a:gd name="T27" fmla="*/ 1 h 66"/>
                  <a:gd name="T28" fmla="*/ 3 w 91"/>
                  <a:gd name="T29" fmla="*/ 1 h 66"/>
                  <a:gd name="T30" fmla="*/ 3 w 91"/>
                  <a:gd name="T31" fmla="*/ 2 h 66"/>
                  <a:gd name="T32" fmla="*/ 3 w 91"/>
                  <a:gd name="T33" fmla="*/ 1 h 66"/>
                  <a:gd name="T34" fmla="*/ 3 w 91"/>
                  <a:gd name="T35" fmla="*/ 2 h 66"/>
                  <a:gd name="T36" fmla="*/ 3 w 91"/>
                  <a:gd name="T37" fmla="*/ 2 h 66"/>
                  <a:gd name="T38" fmla="*/ 3 w 91"/>
                  <a:gd name="T39" fmla="*/ 2 h 66"/>
                  <a:gd name="T40" fmla="*/ 3 w 91"/>
                  <a:gd name="T41" fmla="*/ 3 h 66"/>
                  <a:gd name="T42" fmla="*/ 2 w 91"/>
                  <a:gd name="T43" fmla="*/ 1 h 66"/>
                  <a:gd name="T44" fmla="*/ 2 w 91"/>
                  <a:gd name="T45" fmla="*/ 2 h 66"/>
                  <a:gd name="T46" fmla="*/ 2 w 91"/>
                  <a:gd name="T47" fmla="*/ 2 h 66"/>
                  <a:gd name="T48" fmla="*/ 2 w 91"/>
                  <a:gd name="T49" fmla="*/ 2 h 66"/>
                  <a:gd name="T50" fmla="*/ 2 w 91"/>
                  <a:gd name="T51" fmla="*/ 3 h 66"/>
                  <a:gd name="T52" fmla="*/ 2 w 91"/>
                  <a:gd name="T53" fmla="*/ 2 h 66"/>
                  <a:gd name="T54" fmla="*/ 1 w 91"/>
                  <a:gd name="T55" fmla="*/ 2 h 66"/>
                  <a:gd name="T56" fmla="*/ 1 w 91"/>
                  <a:gd name="T57" fmla="*/ 2 h 66"/>
                  <a:gd name="T58" fmla="*/ 1 w 91"/>
                  <a:gd name="T59" fmla="*/ 2 h 66"/>
                  <a:gd name="T60" fmla="*/ 2 w 91"/>
                  <a:gd name="T61" fmla="*/ 3 h 66"/>
                  <a:gd name="T62" fmla="*/ 1 w 91"/>
                  <a:gd name="T63" fmla="*/ 2 h 66"/>
                  <a:gd name="T64" fmla="*/ 1 w 91"/>
                  <a:gd name="T65" fmla="*/ 3 h 66"/>
                  <a:gd name="T66" fmla="*/ 1 w 91"/>
                  <a:gd name="T67" fmla="*/ 3 h 66"/>
                  <a:gd name="T68" fmla="*/ 1 w 91"/>
                  <a:gd name="T69" fmla="*/ 3 h 66"/>
                  <a:gd name="T70" fmla="*/ 2 w 91"/>
                  <a:gd name="T71" fmla="*/ 4 h 66"/>
                  <a:gd name="T72" fmla="*/ 1 w 91"/>
                  <a:gd name="T73" fmla="*/ 3 h 66"/>
                  <a:gd name="T74" fmla="*/ 2 w 91"/>
                  <a:gd name="T75" fmla="*/ 4 h 66"/>
                  <a:gd name="T76" fmla="*/ 1 w 91"/>
                  <a:gd name="T77" fmla="*/ 4 h 66"/>
                  <a:gd name="T78" fmla="*/ 2 w 91"/>
                  <a:gd name="T79" fmla="*/ 4 h 66"/>
                  <a:gd name="T80" fmla="*/ 1 w 91"/>
                  <a:gd name="T81" fmla="*/ 4 h 66"/>
                  <a:gd name="T82" fmla="*/ 1 w 91"/>
                  <a:gd name="T83" fmla="*/ 3 h 66"/>
                  <a:gd name="T84" fmla="*/ 0 w 91"/>
                  <a:gd name="T85" fmla="*/ 3 h 66"/>
                  <a:gd name="T86" fmla="*/ 0 w 91"/>
                  <a:gd name="T87" fmla="*/ 3 h 66"/>
                  <a:gd name="T88" fmla="*/ 0 w 91"/>
                  <a:gd name="T89" fmla="*/ 3 h 66"/>
                  <a:gd name="T90" fmla="*/ 1 w 91"/>
                  <a:gd name="T91" fmla="*/ 4 h 66"/>
                  <a:gd name="T92" fmla="*/ 0 w 91"/>
                  <a:gd name="T93" fmla="*/ 3 h 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
                  <a:gd name="T142" fmla="*/ 0 h 66"/>
                  <a:gd name="T143" fmla="*/ 91 w 91"/>
                  <a:gd name="T144" fmla="*/ 66 h 6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 h="66">
                    <a:moveTo>
                      <a:pt x="91" y="17"/>
                    </a:moveTo>
                    <a:lnTo>
                      <a:pt x="79" y="24"/>
                    </a:lnTo>
                    <a:lnTo>
                      <a:pt x="70" y="6"/>
                    </a:lnTo>
                    <a:lnTo>
                      <a:pt x="82" y="0"/>
                    </a:lnTo>
                    <a:lnTo>
                      <a:pt x="91" y="17"/>
                    </a:lnTo>
                    <a:close/>
                    <a:moveTo>
                      <a:pt x="79" y="24"/>
                    </a:moveTo>
                    <a:lnTo>
                      <a:pt x="77" y="24"/>
                    </a:lnTo>
                    <a:lnTo>
                      <a:pt x="76" y="24"/>
                    </a:lnTo>
                    <a:lnTo>
                      <a:pt x="74" y="15"/>
                    </a:lnTo>
                    <a:lnTo>
                      <a:pt x="79" y="24"/>
                    </a:lnTo>
                    <a:close/>
                    <a:moveTo>
                      <a:pt x="76" y="24"/>
                    </a:moveTo>
                    <a:lnTo>
                      <a:pt x="68" y="27"/>
                    </a:lnTo>
                    <a:lnTo>
                      <a:pt x="61" y="10"/>
                    </a:lnTo>
                    <a:lnTo>
                      <a:pt x="71" y="6"/>
                    </a:lnTo>
                    <a:lnTo>
                      <a:pt x="76" y="24"/>
                    </a:lnTo>
                    <a:close/>
                    <a:moveTo>
                      <a:pt x="60" y="10"/>
                    </a:moveTo>
                    <a:lnTo>
                      <a:pt x="61" y="10"/>
                    </a:lnTo>
                    <a:lnTo>
                      <a:pt x="64" y="19"/>
                    </a:lnTo>
                    <a:lnTo>
                      <a:pt x="60" y="10"/>
                    </a:lnTo>
                    <a:close/>
                    <a:moveTo>
                      <a:pt x="69" y="27"/>
                    </a:moveTo>
                    <a:lnTo>
                      <a:pt x="55" y="33"/>
                    </a:lnTo>
                    <a:lnTo>
                      <a:pt x="48" y="16"/>
                    </a:lnTo>
                    <a:lnTo>
                      <a:pt x="60" y="10"/>
                    </a:lnTo>
                    <a:lnTo>
                      <a:pt x="69" y="27"/>
                    </a:lnTo>
                    <a:close/>
                    <a:moveTo>
                      <a:pt x="47" y="16"/>
                    </a:moveTo>
                    <a:lnTo>
                      <a:pt x="47" y="16"/>
                    </a:lnTo>
                    <a:lnTo>
                      <a:pt x="48" y="16"/>
                    </a:lnTo>
                    <a:lnTo>
                      <a:pt x="52" y="25"/>
                    </a:lnTo>
                    <a:lnTo>
                      <a:pt x="47" y="16"/>
                    </a:lnTo>
                    <a:close/>
                    <a:moveTo>
                      <a:pt x="56" y="33"/>
                    </a:moveTo>
                    <a:lnTo>
                      <a:pt x="48" y="40"/>
                    </a:lnTo>
                    <a:lnTo>
                      <a:pt x="37" y="23"/>
                    </a:lnTo>
                    <a:lnTo>
                      <a:pt x="47" y="16"/>
                    </a:lnTo>
                    <a:lnTo>
                      <a:pt x="56" y="33"/>
                    </a:lnTo>
                    <a:close/>
                    <a:moveTo>
                      <a:pt x="48" y="40"/>
                    </a:moveTo>
                    <a:lnTo>
                      <a:pt x="66" y="26"/>
                    </a:lnTo>
                    <a:lnTo>
                      <a:pt x="48" y="40"/>
                    </a:lnTo>
                    <a:lnTo>
                      <a:pt x="42" y="31"/>
                    </a:lnTo>
                    <a:lnTo>
                      <a:pt x="48" y="40"/>
                    </a:lnTo>
                    <a:close/>
                    <a:moveTo>
                      <a:pt x="48" y="40"/>
                    </a:moveTo>
                    <a:lnTo>
                      <a:pt x="38" y="45"/>
                    </a:lnTo>
                    <a:lnTo>
                      <a:pt x="28" y="30"/>
                    </a:lnTo>
                    <a:lnTo>
                      <a:pt x="37" y="23"/>
                    </a:lnTo>
                    <a:lnTo>
                      <a:pt x="48" y="40"/>
                    </a:lnTo>
                    <a:close/>
                    <a:moveTo>
                      <a:pt x="28" y="30"/>
                    </a:moveTo>
                    <a:lnTo>
                      <a:pt x="8" y="43"/>
                    </a:lnTo>
                    <a:lnTo>
                      <a:pt x="28" y="30"/>
                    </a:lnTo>
                    <a:lnTo>
                      <a:pt x="32" y="37"/>
                    </a:lnTo>
                    <a:lnTo>
                      <a:pt x="28" y="30"/>
                    </a:lnTo>
                    <a:close/>
                    <a:moveTo>
                      <a:pt x="38" y="45"/>
                    </a:moveTo>
                    <a:lnTo>
                      <a:pt x="28" y="52"/>
                    </a:lnTo>
                    <a:lnTo>
                      <a:pt x="18" y="36"/>
                    </a:lnTo>
                    <a:lnTo>
                      <a:pt x="28" y="30"/>
                    </a:lnTo>
                    <a:lnTo>
                      <a:pt x="38" y="45"/>
                    </a:lnTo>
                    <a:close/>
                    <a:moveTo>
                      <a:pt x="17" y="37"/>
                    </a:moveTo>
                    <a:lnTo>
                      <a:pt x="17" y="36"/>
                    </a:lnTo>
                    <a:lnTo>
                      <a:pt x="18" y="36"/>
                    </a:lnTo>
                    <a:lnTo>
                      <a:pt x="23" y="44"/>
                    </a:lnTo>
                    <a:lnTo>
                      <a:pt x="17" y="37"/>
                    </a:lnTo>
                    <a:close/>
                    <a:moveTo>
                      <a:pt x="30" y="51"/>
                    </a:moveTo>
                    <a:lnTo>
                      <a:pt x="23" y="57"/>
                    </a:lnTo>
                    <a:lnTo>
                      <a:pt x="10" y="44"/>
                    </a:lnTo>
                    <a:lnTo>
                      <a:pt x="17" y="37"/>
                    </a:lnTo>
                    <a:lnTo>
                      <a:pt x="30" y="51"/>
                    </a:lnTo>
                    <a:close/>
                    <a:moveTo>
                      <a:pt x="8" y="46"/>
                    </a:moveTo>
                    <a:lnTo>
                      <a:pt x="9" y="45"/>
                    </a:lnTo>
                    <a:lnTo>
                      <a:pt x="10" y="44"/>
                    </a:lnTo>
                    <a:lnTo>
                      <a:pt x="17" y="51"/>
                    </a:lnTo>
                    <a:lnTo>
                      <a:pt x="8" y="46"/>
                    </a:lnTo>
                    <a:close/>
                    <a:moveTo>
                      <a:pt x="26" y="55"/>
                    </a:moveTo>
                    <a:lnTo>
                      <a:pt x="22" y="60"/>
                    </a:lnTo>
                    <a:lnTo>
                      <a:pt x="5" y="53"/>
                    </a:lnTo>
                    <a:lnTo>
                      <a:pt x="8" y="46"/>
                    </a:lnTo>
                    <a:lnTo>
                      <a:pt x="26" y="55"/>
                    </a:lnTo>
                    <a:close/>
                    <a:moveTo>
                      <a:pt x="22" y="60"/>
                    </a:moveTo>
                    <a:lnTo>
                      <a:pt x="21" y="63"/>
                    </a:lnTo>
                    <a:lnTo>
                      <a:pt x="20" y="64"/>
                    </a:lnTo>
                    <a:lnTo>
                      <a:pt x="13" y="56"/>
                    </a:lnTo>
                    <a:lnTo>
                      <a:pt x="22" y="60"/>
                    </a:lnTo>
                    <a:close/>
                    <a:moveTo>
                      <a:pt x="20" y="64"/>
                    </a:moveTo>
                    <a:lnTo>
                      <a:pt x="17" y="66"/>
                    </a:lnTo>
                    <a:lnTo>
                      <a:pt x="4" y="53"/>
                    </a:lnTo>
                    <a:lnTo>
                      <a:pt x="7" y="49"/>
                    </a:lnTo>
                    <a:lnTo>
                      <a:pt x="20" y="64"/>
                    </a:lnTo>
                    <a:close/>
                    <a:moveTo>
                      <a:pt x="0" y="59"/>
                    </a:moveTo>
                    <a:lnTo>
                      <a:pt x="0" y="56"/>
                    </a:lnTo>
                    <a:lnTo>
                      <a:pt x="4" y="53"/>
                    </a:lnTo>
                    <a:lnTo>
                      <a:pt x="10" y="59"/>
                    </a:lnTo>
                    <a:lnTo>
                      <a:pt x="0" y="59"/>
                    </a:lnTo>
                    <a:close/>
                    <a:moveTo>
                      <a:pt x="20" y="59"/>
                    </a:moveTo>
                    <a:lnTo>
                      <a:pt x="20" y="66"/>
                    </a:lnTo>
                    <a:lnTo>
                      <a:pt x="0" y="66"/>
                    </a:lnTo>
                    <a:lnTo>
                      <a:pt x="0" y="59"/>
                    </a:lnTo>
                    <a:lnTo>
                      <a:pt x="20" y="59"/>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7" name="Freeform 1990">
                <a:extLst>
                  <a:ext uri="{FF2B5EF4-FFF2-40B4-BE49-F238E27FC236}">
                    <a16:creationId xmlns:a16="http://schemas.microsoft.com/office/drawing/2014/main" id="{93EFB8BF-08AB-4AA5-95E9-CD01E9B404F6}"/>
                  </a:ext>
                </a:extLst>
              </p:cNvPr>
              <p:cNvSpPr>
                <a:spLocks noEditPoints="1"/>
              </p:cNvSpPr>
              <p:nvPr/>
            </p:nvSpPr>
            <p:spPr bwMode="auto">
              <a:xfrm>
                <a:off x="1722" y="2070"/>
                <a:ext cx="27" cy="19"/>
              </a:xfrm>
              <a:custGeom>
                <a:avLst/>
                <a:gdLst>
                  <a:gd name="T0" fmla="*/ 1 w 108"/>
                  <a:gd name="T1" fmla="*/ 3 h 79"/>
                  <a:gd name="T2" fmla="*/ 1 w 108"/>
                  <a:gd name="T3" fmla="*/ 5 h 79"/>
                  <a:gd name="T4" fmla="*/ 2 w 108"/>
                  <a:gd name="T5" fmla="*/ 4 h 79"/>
                  <a:gd name="T6" fmla="*/ 1 w 108"/>
                  <a:gd name="T7" fmla="*/ 4 h 79"/>
                  <a:gd name="T8" fmla="*/ 2 w 108"/>
                  <a:gd name="T9" fmla="*/ 4 h 79"/>
                  <a:gd name="T10" fmla="*/ 1 w 108"/>
                  <a:gd name="T11" fmla="*/ 3 h 79"/>
                  <a:gd name="T12" fmla="*/ 2 w 108"/>
                  <a:gd name="T13" fmla="*/ 4 h 79"/>
                  <a:gd name="T14" fmla="*/ 1 w 108"/>
                  <a:gd name="T15" fmla="*/ 3 h 79"/>
                  <a:gd name="T16" fmla="*/ 2 w 108"/>
                  <a:gd name="T17" fmla="*/ 3 h 79"/>
                  <a:gd name="T18" fmla="*/ 1 w 108"/>
                  <a:gd name="T19" fmla="*/ 3 h 79"/>
                  <a:gd name="T20" fmla="*/ 2 w 108"/>
                  <a:gd name="T21" fmla="*/ 2 h 79"/>
                  <a:gd name="T22" fmla="*/ 2 w 108"/>
                  <a:gd name="T23" fmla="*/ 4 h 79"/>
                  <a:gd name="T24" fmla="*/ 3 w 108"/>
                  <a:gd name="T25" fmla="*/ 3 h 79"/>
                  <a:gd name="T26" fmla="*/ 3 w 108"/>
                  <a:gd name="T27" fmla="*/ 3 h 79"/>
                  <a:gd name="T28" fmla="*/ 3 w 108"/>
                  <a:gd name="T29" fmla="*/ 3 h 79"/>
                  <a:gd name="T30" fmla="*/ 3 w 108"/>
                  <a:gd name="T31" fmla="*/ 2 h 79"/>
                  <a:gd name="T32" fmla="*/ 3 w 108"/>
                  <a:gd name="T33" fmla="*/ 3 h 79"/>
                  <a:gd name="T34" fmla="*/ 3 w 108"/>
                  <a:gd name="T35" fmla="*/ 2 h 79"/>
                  <a:gd name="T36" fmla="*/ 5 w 108"/>
                  <a:gd name="T37" fmla="*/ 2 h 79"/>
                  <a:gd name="T38" fmla="*/ 3 w 108"/>
                  <a:gd name="T39" fmla="*/ 2 h 79"/>
                  <a:gd name="T40" fmla="*/ 4 w 108"/>
                  <a:gd name="T41" fmla="*/ 1 h 79"/>
                  <a:gd name="T42" fmla="*/ 4 w 108"/>
                  <a:gd name="T43" fmla="*/ 2 h 79"/>
                  <a:gd name="T44" fmla="*/ 4 w 108"/>
                  <a:gd name="T45" fmla="*/ 1 h 79"/>
                  <a:gd name="T46" fmla="*/ 5 w 108"/>
                  <a:gd name="T47" fmla="*/ 2 h 79"/>
                  <a:gd name="T48" fmla="*/ 4 w 108"/>
                  <a:gd name="T49" fmla="*/ 1 h 79"/>
                  <a:gd name="T50" fmla="*/ 4 w 108"/>
                  <a:gd name="T51" fmla="*/ 1 h 79"/>
                  <a:gd name="T52" fmla="*/ 5 w 108"/>
                  <a:gd name="T53" fmla="*/ 1 h 79"/>
                  <a:gd name="T54" fmla="*/ 4 w 108"/>
                  <a:gd name="T55" fmla="*/ 1 h 79"/>
                  <a:gd name="T56" fmla="*/ 6 w 108"/>
                  <a:gd name="T57" fmla="*/ 1 h 79"/>
                  <a:gd name="T58" fmla="*/ 4 w 108"/>
                  <a:gd name="T59" fmla="*/ 1 h 79"/>
                  <a:gd name="T60" fmla="*/ 7 w 108"/>
                  <a:gd name="T61" fmla="*/ 1 h 79"/>
                  <a:gd name="T62" fmla="*/ 5 w 108"/>
                  <a:gd name="T63" fmla="*/ 1 h 79"/>
                  <a:gd name="T64" fmla="*/ 5 w 108"/>
                  <a:gd name="T65" fmla="*/ 0 h 79"/>
                  <a:gd name="T66" fmla="*/ 6 w 108"/>
                  <a:gd name="T67" fmla="*/ 1 h 79"/>
                  <a:gd name="T68" fmla="*/ 5 w 108"/>
                  <a:gd name="T69" fmla="*/ 0 h 79"/>
                  <a:gd name="T70" fmla="*/ 6 w 108"/>
                  <a:gd name="T71" fmla="*/ 0 h 79"/>
                  <a:gd name="T72" fmla="*/ 6 w 108"/>
                  <a:gd name="T73" fmla="*/ 0 h 79"/>
                  <a:gd name="T74" fmla="*/ 6 w 108"/>
                  <a:gd name="T75" fmla="*/ 0 h 79"/>
                  <a:gd name="T76" fmla="*/ 6 w 108"/>
                  <a:gd name="T77" fmla="*/ 1 h 79"/>
                  <a:gd name="T78" fmla="*/ 6 w 108"/>
                  <a:gd name="T79" fmla="*/ 0 h 79"/>
                  <a:gd name="T80" fmla="*/ 7 w 108"/>
                  <a:gd name="T81" fmla="*/ 0 h 79"/>
                  <a:gd name="T82" fmla="*/ 6 w 108"/>
                  <a:gd name="T83" fmla="*/ 1 h 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8"/>
                  <a:gd name="T127" fmla="*/ 0 h 79"/>
                  <a:gd name="T128" fmla="*/ 108 w 108"/>
                  <a:gd name="T129" fmla="*/ 79 h 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8" h="79">
                    <a:moveTo>
                      <a:pt x="0" y="62"/>
                    </a:moveTo>
                    <a:lnTo>
                      <a:pt x="13" y="55"/>
                    </a:lnTo>
                    <a:lnTo>
                      <a:pt x="21" y="72"/>
                    </a:lnTo>
                    <a:lnTo>
                      <a:pt x="9" y="79"/>
                    </a:lnTo>
                    <a:lnTo>
                      <a:pt x="0" y="62"/>
                    </a:lnTo>
                    <a:close/>
                    <a:moveTo>
                      <a:pt x="23" y="71"/>
                    </a:moveTo>
                    <a:lnTo>
                      <a:pt x="22" y="72"/>
                    </a:lnTo>
                    <a:lnTo>
                      <a:pt x="21" y="72"/>
                    </a:lnTo>
                    <a:lnTo>
                      <a:pt x="17" y="64"/>
                    </a:lnTo>
                    <a:lnTo>
                      <a:pt x="23" y="71"/>
                    </a:lnTo>
                    <a:close/>
                    <a:moveTo>
                      <a:pt x="10" y="58"/>
                    </a:moveTo>
                    <a:lnTo>
                      <a:pt x="20" y="48"/>
                    </a:lnTo>
                    <a:lnTo>
                      <a:pt x="33" y="61"/>
                    </a:lnTo>
                    <a:lnTo>
                      <a:pt x="23" y="71"/>
                    </a:lnTo>
                    <a:lnTo>
                      <a:pt x="10" y="58"/>
                    </a:lnTo>
                    <a:close/>
                    <a:moveTo>
                      <a:pt x="20" y="48"/>
                    </a:moveTo>
                    <a:lnTo>
                      <a:pt x="21" y="47"/>
                    </a:lnTo>
                    <a:lnTo>
                      <a:pt x="22" y="45"/>
                    </a:lnTo>
                    <a:lnTo>
                      <a:pt x="27" y="54"/>
                    </a:lnTo>
                    <a:lnTo>
                      <a:pt x="20" y="48"/>
                    </a:lnTo>
                    <a:close/>
                    <a:moveTo>
                      <a:pt x="22" y="45"/>
                    </a:moveTo>
                    <a:lnTo>
                      <a:pt x="35" y="40"/>
                    </a:lnTo>
                    <a:lnTo>
                      <a:pt x="43" y="56"/>
                    </a:lnTo>
                    <a:lnTo>
                      <a:pt x="31" y="63"/>
                    </a:lnTo>
                    <a:lnTo>
                      <a:pt x="22" y="45"/>
                    </a:lnTo>
                    <a:close/>
                    <a:moveTo>
                      <a:pt x="45" y="55"/>
                    </a:moveTo>
                    <a:lnTo>
                      <a:pt x="44" y="56"/>
                    </a:lnTo>
                    <a:lnTo>
                      <a:pt x="43" y="56"/>
                    </a:lnTo>
                    <a:lnTo>
                      <a:pt x="40" y="48"/>
                    </a:lnTo>
                    <a:lnTo>
                      <a:pt x="45" y="55"/>
                    </a:lnTo>
                    <a:close/>
                    <a:moveTo>
                      <a:pt x="33" y="40"/>
                    </a:moveTo>
                    <a:lnTo>
                      <a:pt x="46" y="31"/>
                    </a:lnTo>
                    <a:lnTo>
                      <a:pt x="57" y="45"/>
                    </a:lnTo>
                    <a:lnTo>
                      <a:pt x="45" y="55"/>
                    </a:lnTo>
                    <a:lnTo>
                      <a:pt x="33" y="40"/>
                    </a:lnTo>
                    <a:close/>
                    <a:moveTo>
                      <a:pt x="46" y="31"/>
                    </a:moveTo>
                    <a:lnTo>
                      <a:pt x="59" y="21"/>
                    </a:lnTo>
                    <a:lnTo>
                      <a:pt x="71" y="37"/>
                    </a:lnTo>
                    <a:lnTo>
                      <a:pt x="57" y="45"/>
                    </a:lnTo>
                    <a:lnTo>
                      <a:pt x="46" y="31"/>
                    </a:lnTo>
                    <a:close/>
                    <a:moveTo>
                      <a:pt x="59" y="21"/>
                    </a:moveTo>
                    <a:lnTo>
                      <a:pt x="60" y="20"/>
                    </a:lnTo>
                    <a:lnTo>
                      <a:pt x="60" y="21"/>
                    </a:lnTo>
                    <a:lnTo>
                      <a:pt x="65" y="29"/>
                    </a:lnTo>
                    <a:lnTo>
                      <a:pt x="59" y="21"/>
                    </a:lnTo>
                    <a:close/>
                    <a:moveTo>
                      <a:pt x="60" y="21"/>
                    </a:moveTo>
                    <a:lnTo>
                      <a:pt x="68" y="15"/>
                    </a:lnTo>
                    <a:lnTo>
                      <a:pt x="79" y="30"/>
                    </a:lnTo>
                    <a:lnTo>
                      <a:pt x="70" y="37"/>
                    </a:lnTo>
                    <a:lnTo>
                      <a:pt x="60" y="21"/>
                    </a:lnTo>
                    <a:close/>
                    <a:moveTo>
                      <a:pt x="68" y="15"/>
                    </a:moveTo>
                    <a:lnTo>
                      <a:pt x="57" y="22"/>
                    </a:lnTo>
                    <a:lnTo>
                      <a:pt x="68" y="15"/>
                    </a:lnTo>
                    <a:lnTo>
                      <a:pt x="74" y="22"/>
                    </a:lnTo>
                    <a:lnTo>
                      <a:pt x="68" y="15"/>
                    </a:lnTo>
                    <a:close/>
                    <a:moveTo>
                      <a:pt x="68" y="15"/>
                    </a:moveTo>
                    <a:lnTo>
                      <a:pt x="78" y="8"/>
                    </a:lnTo>
                    <a:lnTo>
                      <a:pt x="89" y="25"/>
                    </a:lnTo>
                    <a:lnTo>
                      <a:pt x="79" y="30"/>
                    </a:lnTo>
                    <a:lnTo>
                      <a:pt x="68" y="15"/>
                    </a:lnTo>
                    <a:close/>
                    <a:moveTo>
                      <a:pt x="89" y="25"/>
                    </a:moveTo>
                    <a:lnTo>
                      <a:pt x="108" y="11"/>
                    </a:lnTo>
                    <a:lnTo>
                      <a:pt x="89" y="25"/>
                    </a:lnTo>
                    <a:lnTo>
                      <a:pt x="84" y="16"/>
                    </a:lnTo>
                    <a:lnTo>
                      <a:pt x="89" y="25"/>
                    </a:lnTo>
                    <a:close/>
                    <a:moveTo>
                      <a:pt x="78" y="8"/>
                    </a:moveTo>
                    <a:lnTo>
                      <a:pt x="88" y="1"/>
                    </a:lnTo>
                    <a:lnTo>
                      <a:pt x="98" y="18"/>
                    </a:lnTo>
                    <a:lnTo>
                      <a:pt x="89" y="25"/>
                    </a:lnTo>
                    <a:lnTo>
                      <a:pt x="78" y="8"/>
                    </a:lnTo>
                    <a:close/>
                    <a:moveTo>
                      <a:pt x="88" y="1"/>
                    </a:moveTo>
                    <a:lnTo>
                      <a:pt x="90" y="0"/>
                    </a:lnTo>
                    <a:lnTo>
                      <a:pt x="94" y="0"/>
                    </a:lnTo>
                    <a:lnTo>
                      <a:pt x="94" y="10"/>
                    </a:lnTo>
                    <a:lnTo>
                      <a:pt x="88" y="1"/>
                    </a:lnTo>
                    <a:close/>
                    <a:moveTo>
                      <a:pt x="94" y="0"/>
                    </a:moveTo>
                    <a:lnTo>
                      <a:pt x="99" y="0"/>
                    </a:lnTo>
                    <a:lnTo>
                      <a:pt x="99" y="19"/>
                    </a:lnTo>
                    <a:lnTo>
                      <a:pt x="94" y="19"/>
                    </a:lnTo>
                    <a:lnTo>
                      <a:pt x="94" y="0"/>
                    </a:lnTo>
                    <a:close/>
                    <a:moveTo>
                      <a:pt x="99" y="0"/>
                    </a:moveTo>
                    <a:lnTo>
                      <a:pt x="103" y="0"/>
                    </a:lnTo>
                    <a:lnTo>
                      <a:pt x="103" y="19"/>
                    </a:lnTo>
                    <a:lnTo>
                      <a:pt x="99" y="19"/>
                    </a:lnTo>
                    <a:lnTo>
                      <a:pt x="99" y="0"/>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8" name="Freeform 1991">
                <a:extLst>
                  <a:ext uri="{FF2B5EF4-FFF2-40B4-BE49-F238E27FC236}">
                    <a16:creationId xmlns:a16="http://schemas.microsoft.com/office/drawing/2014/main" id="{E752EC3F-050C-45E3-9696-71404A2C8F23}"/>
                  </a:ext>
                </a:extLst>
              </p:cNvPr>
              <p:cNvSpPr>
                <a:spLocks noEditPoints="1"/>
              </p:cNvSpPr>
              <p:nvPr/>
            </p:nvSpPr>
            <p:spPr bwMode="auto">
              <a:xfrm>
                <a:off x="1728" y="2107"/>
                <a:ext cx="31" cy="19"/>
              </a:xfrm>
              <a:custGeom>
                <a:avLst/>
                <a:gdLst>
                  <a:gd name="T0" fmla="*/ 1 w 122"/>
                  <a:gd name="T1" fmla="*/ 5 h 75"/>
                  <a:gd name="T2" fmla="*/ 1 w 122"/>
                  <a:gd name="T3" fmla="*/ 5 h 75"/>
                  <a:gd name="T4" fmla="*/ 1 w 122"/>
                  <a:gd name="T5" fmla="*/ 4 h 75"/>
                  <a:gd name="T6" fmla="*/ 1 w 122"/>
                  <a:gd name="T7" fmla="*/ 3 h 75"/>
                  <a:gd name="T8" fmla="*/ 1 w 122"/>
                  <a:gd name="T9" fmla="*/ 4 h 75"/>
                  <a:gd name="T10" fmla="*/ 1 w 122"/>
                  <a:gd name="T11" fmla="*/ 3 h 75"/>
                  <a:gd name="T12" fmla="*/ 1 w 122"/>
                  <a:gd name="T13" fmla="*/ 3 h 75"/>
                  <a:gd name="T14" fmla="*/ 2 w 122"/>
                  <a:gd name="T15" fmla="*/ 4 h 75"/>
                  <a:gd name="T16" fmla="*/ 3 w 122"/>
                  <a:gd name="T17" fmla="*/ 3 h 75"/>
                  <a:gd name="T18" fmla="*/ 2 w 122"/>
                  <a:gd name="T19" fmla="*/ 3 h 75"/>
                  <a:gd name="T20" fmla="*/ 3 w 122"/>
                  <a:gd name="T21" fmla="*/ 4 h 75"/>
                  <a:gd name="T22" fmla="*/ 2 w 122"/>
                  <a:gd name="T23" fmla="*/ 3 h 75"/>
                  <a:gd name="T24" fmla="*/ 3 w 122"/>
                  <a:gd name="T25" fmla="*/ 4 h 75"/>
                  <a:gd name="T26" fmla="*/ 3 w 122"/>
                  <a:gd name="T27" fmla="*/ 3 h 75"/>
                  <a:gd name="T28" fmla="*/ 3 w 122"/>
                  <a:gd name="T29" fmla="*/ 3 h 75"/>
                  <a:gd name="T30" fmla="*/ 4 w 122"/>
                  <a:gd name="T31" fmla="*/ 3 h 75"/>
                  <a:gd name="T32" fmla="*/ 4 w 122"/>
                  <a:gd name="T33" fmla="*/ 3 h 75"/>
                  <a:gd name="T34" fmla="*/ 4 w 122"/>
                  <a:gd name="T35" fmla="*/ 3 h 75"/>
                  <a:gd name="T36" fmla="*/ 4 w 122"/>
                  <a:gd name="T37" fmla="*/ 2 h 75"/>
                  <a:gd name="T38" fmla="*/ 3 w 122"/>
                  <a:gd name="T39" fmla="*/ 2 h 75"/>
                  <a:gd name="T40" fmla="*/ 5 w 122"/>
                  <a:gd name="T41" fmla="*/ 3 h 75"/>
                  <a:gd name="T42" fmla="*/ 4 w 122"/>
                  <a:gd name="T43" fmla="*/ 2 h 75"/>
                  <a:gd name="T44" fmla="*/ 5 w 122"/>
                  <a:gd name="T45" fmla="*/ 3 h 75"/>
                  <a:gd name="T46" fmla="*/ 5 w 122"/>
                  <a:gd name="T47" fmla="*/ 3 h 75"/>
                  <a:gd name="T48" fmla="*/ 5 w 122"/>
                  <a:gd name="T49" fmla="*/ 3 h 75"/>
                  <a:gd name="T50" fmla="*/ 6 w 122"/>
                  <a:gd name="T51" fmla="*/ 3 h 75"/>
                  <a:gd name="T52" fmla="*/ 6 w 122"/>
                  <a:gd name="T53" fmla="*/ 3 h 75"/>
                  <a:gd name="T54" fmla="*/ 5 w 122"/>
                  <a:gd name="T55" fmla="*/ 2 h 75"/>
                  <a:gd name="T56" fmla="*/ 5 w 122"/>
                  <a:gd name="T57" fmla="*/ 1 h 75"/>
                  <a:gd name="T58" fmla="*/ 5 w 122"/>
                  <a:gd name="T59" fmla="*/ 2 h 75"/>
                  <a:gd name="T60" fmla="*/ 5 w 122"/>
                  <a:gd name="T61" fmla="*/ 1 h 75"/>
                  <a:gd name="T62" fmla="*/ 5 w 122"/>
                  <a:gd name="T63" fmla="*/ 1 h 75"/>
                  <a:gd name="T64" fmla="*/ 5 w 122"/>
                  <a:gd name="T65" fmla="*/ 3 h 75"/>
                  <a:gd name="T66" fmla="*/ 6 w 122"/>
                  <a:gd name="T67" fmla="*/ 3 h 75"/>
                  <a:gd name="T68" fmla="*/ 6 w 122"/>
                  <a:gd name="T69" fmla="*/ 2 h 75"/>
                  <a:gd name="T70" fmla="*/ 6 w 122"/>
                  <a:gd name="T71" fmla="*/ 2 h 75"/>
                  <a:gd name="T72" fmla="*/ 5 w 122"/>
                  <a:gd name="T73" fmla="*/ 1 h 75"/>
                  <a:gd name="T74" fmla="*/ 6 w 122"/>
                  <a:gd name="T75" fmla="*/ 2 h 75"/>
                  <a:gd name="T76" fmla="*/ 6 w 122"/>
                  <a:gd name="T77" fmla="*/ 1 h 75"/>
                  <a:gd name="T78" fmla="*/ 6 w 122"/>
                  <a:gd name="T79" fmla="*/ 1 h 75"/>
                  <a:gd name="T80" fmla="*/ 6 w 122"/>
                  <a:gd name="T81" fmla="*/ 2 h 75"/>
                  <a:gd name="T82" fmla="*/ 6 w 122"/>
                  <a:gd name="T83" fmla="*/ 1 h 75"/>
                  <a:gd name="T84" fmla="*/ 6 w 122"/>
                  <a:gd name="T85" fmla="*/ 2 h 75"/>
                  <a:gd name="T86" fmla="*/ 6 w 122"/>
                  <a:gd name="T87" fmla="*/ 1 h 75"/>
                  <a:gd name="T88" fmla="*/ 6 w 122"/>
                  <a:gd name="T89" fmla="*/ 1 h 75"/>
                  <a:gd name="T90" fmla="*/ 6 w 122"/>
                  <a:gd name="T91" fmla="*/ 1 h 75"/>
                  <a:gd name="T92" fmla="*/ 6 w 122"/>
                  <a:gd name="T93" fmla="*/ 1 h 75"/>
                  <a:gd name="T94" fmla="*/ 7 w 122"/>
                  <a:gd name="T95" fmla="*/ 2 h 75"/>
                  <a:gd name="T96" fmla="*/ 7 w 122"/>
                  <a:gd name="T97" fmla="*/ 0 h 75"/>
                  <a:gd name="T98" fmla="*/ 6 w 122"/>
                  <a:gd name="T99" fmla="*/ 1 h 75"/>
                  <a:gd name="T100" fmla="*/ 8 w 122"/>
                  <a:gd name="T101" fmla="*/ 1 h 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
                  <a:gd name="T154" fmla="*/ 0 h 75"/>
                  <a:gd name="T155" fmla="*/ 122 w 122"/>
                  <a:gd name="T156" fmla="*/ 75 h 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 h="75">
                    <a:moveTo>
                      <a:pt x="0" y="58"/>
                    </a:moveTo>
                    <a:lnTo>
                      <a:pt x="9" y="54"/>
                    </a:lnTo>
                    <a:lnTo>
                      <a:pt x="15" y="72"/>
                    </a:lnTo>
                    <a:lnTo>
                      <a:pt x="6" y="75"/>
                    </a:lnTo>
                    <a:lnTo>
                      <a:pt x="0" y="58"/>
                    </a:lnTo>
                    <a:close/>
                    <a:moveTo>
                      <a:pt x="17" y="71"/>
                    </a:moveTo>
                    <a:lnTo>
                      <a:pt x="16" y="72"/>
                    </a:lnTo>
                    <a:lnTo>
                      <a:pt x="15" y="72"/>
                    </a:lnTo>
                    <a:lnTo>
                      <a:pt x="13" y="63"/>
                    </a:lnTo>
                    <a:lnTo>
                      <a:pt x="17" y="71"/>
                    </a:lnTo>
                    <a:close/>
                    <a:moveTo>
                      <a:pt x="7" y="55"/>
                    </a:moveTo>
                    <a:lnTo>
                      <a:pt x="16" y="49"/>
                    </a:lnTo>
                    <a:lnTo>
                      <a:pt x="27" y="65"/>
                    </a:lnTo>
                    <a:lnTo>
                      <a:pt x="17" y="71"/>
                    </a:lnTo>
                    <a:lnTo>
                      <a:pt x="7" y="55"/>
                    </a:lnTo>
                    <a:close/>
                    <a:moveTo>
                      <a:pt x="16" y="49"/>
                    </a:moveTo>
                    <a:lnTo>
                      <a:pt x="17" y="49"/>
                    </a:lnTo>
                    <a:lnTo>
                      <a:pt x="18" y="48"/>
                    </a:lnTo>
                    <a:lnTo>
                      <a:pt x="22" y="56"/>
                    </a:lnTo>
                    <a:lnTo>
                      <a:pt x="16" y="49"/>
                    </a:lnTo>
                    <a:close/>
                    <a:moveTo>
                      <a:pt x="18" y="48"/>
                    </a:moveTo>
                    <a:lnTo>
                      <a:pt x="28" y="44"/>
                    </a:lnTo>
                    <a:lnTo>
                      <a:pt x="35" y="63"/>
                    </a:lnTo>
                    <a:lnTo>
                      <a:pt x="25" y="66"/>
                    </a:lnTo>
                    <a:lnTo>
                      <a:pt x="18" y="48"/>
                    </a:lnTo>
                    <a:close/>
                    <a:moveTo>
                      <a:pt x="28" y="44"/>
                    </a:moveTo>
                    <a:lnTo>
                      <a:pt x="38" y="41"/>
                    </a:lnTo>
                    <a:lnTo>
                      <a:pt x="44" y="60"/>
                    </a:lnTo>
                    <a:lnTo>
                      <a:pt x="35" y="63"/>
                    </a:lnTo>
                    <a:lnTo>
                      <a:pt x="28" y="44"/>
                    </a:lnTo>
                    <a:close/>
                    <a:moveTo>
                      <a:pt x="45" y="59"/>
                    </a:moveTo>
                    <a:lnTo>
                      <a:pt x="45" y="60"/>
                    </a:lnTo>
                    <a:lnTo>
                      <a:pt x="44" y="60"/>
                    </a:lnTo>
                    <a:lnTo>
                      <a:pt x="40" y="51"/>
                    </a:lnTo>
                    <a:lnTo>
                      <a:pt x="45" y="59"/>
                    </a:lnTo>
                    <a:close/>
                    <a:moveTo>
                      <a:pt x="37" y="42"/>
                    </a:moveTo>
                    <a:lnTo>
                      <a:pt x="43" y="39"/>
                    </a:lnTo>
                    <a:lnTo>
                      <a:pt x="51" y="55"/>
                    </a:lnTo>
                    <a:lnTo>
                      <a:pt x="45" y="59"/>
                    </a:lnTo>
                    <a:lnTo>
                      <a:pt x="37" y="42"/>
                    </a:lnTo>
                    <a:close/>
                    <a:moveTo>
                      <a:pt x="43" y="39"/>
                    </a:moveTo>
                    <a:lnTo>
                      <a:pt x="44" y="39"/>
                    </a:lnTo>
                    <a:lnTo>
                      <a:pt x="45" y="39"/>
                    </a:lnTo>
                    <a:lnTo>
                      <a:pt x="47" y="48"/>
                    </a:lnTo>
                    <a:lnTo>
                      <a:pt x="43" y="39"/>
                    </a:lnTo>
                    <a:close/>
                    <a:moveTo>
                      <a:pt x="45" y="39"/>
                    </a:moveTo>
                    <a:lnTo>
                      <a:pt x="54" y="36"/>
                    </a:lnTo>
                    <a:lnTo>
                      <a:pt x="60" y="53"/>
                    </a:lnTo>
                    <a:lnTo>
                      <a:pt x="50" y="56"/>
                    </a:lnTo>
                    <a:lnTo>
                      <a:pt x="45" y="39"/>
                    </a:lnTo>
                    <a:close/>
                    <a:moveTo>
                      <a:pt x="61" y="53"/>
                    </a:moveTo>
                    <a:lnTo>
                      <a:pt x="60" y="53"/>
                    </a:lnTo>
                    <a:lnTo>
                      <a:pt x="57" y="44"/>
                    </a:lnTo>
                    <a:lnTo>
                      <a:pt x="61" y="53"/>
                    </a:lnTo>
                    <a:close/>
                    <a:moveTo>
                      <a:pt x="52" y="36"/>
                    </a:moveTo>
                    <a:lnTo>
                      <a:pt x="59" y="32"/>
                    </a:lnTo>
                    <a:lnTo>
                      <a:pt x="68" y="50"/>
                    </a:lnTo>
                    <a:lnTo>
                      <a:pt x="61" y="53"/>
                    </a:lnTo>
                    <a:lnTo>
                      <a:pt x="52" y="36"/>
                    </a:lnTo>
                    <a:close/>
                    <a:moveTo>
                      <a:pt x="59" y="32"/>
                    </a:moveTo>
                    <a:lnTo>
                      <a:pt x="66" y="29"/>
                    </a:lnTo>
                    <a:lnTo>
                      <a:pt x="73" y="47"/>
                    </a:lnTo>
                    <a:lnTo>
                      <a:pt x="68" y="50"/>
                    </a:lnTo>
                    <a:lnTo>
                      <a:pt x="59" y="32"/>
                    </a:lnTo>
                    <a:close/>
                    <a:moveTo>
                      <a:pt x="66" y="29"/>
                    </a:moveTo>
                    <a:lnTo>
                      <a:pt x="71" y="26"/>
                    </a:lnTo>
                    <a:lnTo>
                      <a:pt x="80" y="43"/>
                    </a:lnTo>
                    <a:lnTo>
                      <a:pt x="73" y="47"/>
                    </a:lnTo>
                    <a:lnTo>
                      <a:pt x="66" y="29"/>
                    </a:lnTo>
                    <a:close/>
                    <a:moveTo>
                      <a:pt x="82" y="41"/>
                    </a:moveTo>
                    <a:lnTo>
                      <a:pt x="81" y="42"/>
                    </a:lnTo>
                    <a:lnTo>
                      <a:pt x="80" y="43"/>
                    </a:lnTo>
                    <a:lnTo>
                      <a:pt x="76" y="34"/>
                    </a:lnTo>
                    <a:lnTo>
                      <a:pt x="82" y="41"/>
                    </a:lnTo>
                    <a:close/>
                    <a:moveTo>
                      <a:pt x="69" y="28"/>
                    </a:moveTo>
                    <a:lnTo>
                      <a:pt x="72" y="24"/>
                    </a:lnTo>
                    <a:lnTo>
                      <a:pt x="86" y="38"/>
                    </a:lnTo>
                    <a:lnTo>
                      <a:pt x="82" y="41"/>
                    </a:lnTo>
                    <a:lnTo>
                      <a:pt x="69" y="28"/>
                    </a:lnTo>
                    <a:close/>
                    <a:moveTo>
                      <a:pt x="86" y="38"/>
                    </a:moveTo>
                    <a:lnTo>
                      <a:pt x="77" y="48"/>
                    </a:lnTo>
                    <a:lnTo>
                      <a:pt x="86" y="38"/>
                    </a:lnTo>
                    <a:lnTo>
                      <a:pt x="79" y="31"/>
                    </a:lnTo>
                    <a:lnTo>
                      <a:pt x="86" y="38"/>
                    </a:lnTo>
                    <a:close/>
                    <a:moveTo>
                      <a:pt x="72" y="24"/>
                    </a:moveTo>
                    <a:lnTo>
                      <a:pt x="76" y="21"/>
                    </a:lnTo>
                    <a:lnTo>
                      <a:pt x="89" y="34"/>
                    </a:lnTo>
                    <a:lnTo>
                      <a:pt x="86" y="38"/>
                    </a:lnTo>
                    <a:lnTo>
                      <a:pt x="72" y="24"/>
                    </a:lnTo>
                    <a:close/>
                    <a:moveTo>
                      <a:pt x="76" y="21"/>
                    </a:moveTo>
                    <a:lnTo>
                      <a:pt x="78" y="19"/>
                    </a:lnTo>
                    <a:lnTo>
                      <a:pt x="82" y="19"/>
                    </a:lnTo>
                    <a:lnTo>
                      <a:pt x="82" y="28"/>
                    </a:lnTo>
                    <a:lnTo>
                      <a:pt x="76" y="21"/>
                    </a:lnTo>
                    <a:close/>
                    <a:moveTo>
                      <a:pt x="82" y="19"/>
                    </a:moveTo>
                    <a:lnTo>
                      <a:pt x="86" y="19"/>
                    </a:lnTo>
                    <a:lnTo>
                      <a:pt x="86" y="38"/>
                    </a:lnTo>
                    <a:lnTo>
                      <a:pt x="82" y="38"/>
                    </a:lnTo>
                    <a:lnTo>
                      <a:pt x="82" y="19"/>
                    </a:lnTo>
                    <a:close/>
                    <a:moveTo>
                      <a:pt x="92" y="36"/>
                    </a:moveTo>
                    <a:lnTo>
                      <a:pt x="89" y="38"/>
                    </a:lnTo>
                    <a:lnTo>
                      <a:pt x="86" y="38"/>
                    </a:lnTo>
                    <a:lnTo>
                      <a:pt x="86" y="28"/>
                    </a:lnTo>
                    <a:lnTo>
                      <a:pt x="92" y="36"/>
                    </a:lnTo>
                    <a:close/>
                    <a:moveTo>
                      <a:pt x="79" y="21"/>
                    </a:moveTo>
                    <a:lnTo>
                      <a:pt x="82" y="18"/>
                    </a:lnTo>
                    <a:lnTo>
                      <a:pt x="95" y="32"/>
                    </a:lnTo>
                    <a:lnTo>
                      <a:pt x="92" y="36"/>
                    </a:lnTo>
                    <a:lnTo>
                      <a:pt x="79" y="21"/>
                    </a:lnTo>
                    <a:close/>
                    <a:moveTo>
                      <a:pt x="82" y="18"/>
                    </a:moveTo>
                    <a:lnTo>
                      <a:pt x="84" y="16"/>
                    </a:lnTo>
                    <a:lnTo>
                      <a:pt x="89" y="16"/>
                    </a:lnTo>
                    <a:lnTo>
                      <a:pt x="89" y="26"/>
                    </a:lnTo>
                    <a:lnTo>
                      <a:pt x="82" y="18"/>
                    </a:lnTo>
                    <a:close/>
                    <a:moveTo>
                      <a:pt x="89" y="16"/>
                    </a:moveTo>
                    <a:lnTo>
                      <a:pt x="92" y="16"/>
                    </a:lnTo>
                    <a:lnTo>
                      <a:pt x="92" y="34"/>
                    </a:lnTo>
                    <a:lnTo>
                      <a:pt x="89" y="34"/>
                    </a:lnTo>
                    <a:lnTo>
                      <a:pt x="89" y="16"/>
                    </a:lnTo>
                    <a:close/>
                    <a:moveTo>
                      <a:pt x="99" y="32"/>
                    </a:moveTo>
                    <a:lnTo>
                      <a:pt x="95" y="34"/>
                    </a:lnTo>
                    <a:lnTo>
                      <a:pt x="92" y="34"/>
                    </a:lnTo>
                    <a:lnTo>
                      <a:pt x="92" y="26"/>
                    </a:lnTo>
                    <a:lnTo>
                      <a:pt x="99" y="32"/>
                    </a:lnTo>
                    <a:close/>
                    <a:moveTo>
                      <a:pt x="86" y="18"/>
                    </a:moveTo>
                    <a:lnTo>
                      <a:pt x="88" y="16"/>
                    </a:lnTo>
                    <a:lnTo>
                      <a:pt x="102" y="29"/>
                    </a:lnTo>
                    <a:lnTo>
                      <a:pt x="99" y="32"/>
                    </a:lnTo>
                    <a:lnTo>
                      <a:pt x="86" y="18"/>
                    </a:lnTo>
                    <a:close/>
                    <a:moveTo>
                      <a:pt x="88" y="16"/>
                    </a:moveTo>
                    <a:lnTo>
                      <a:pt x="91" y="12"/>
                    </a:lnTo>
                    <a:lnTo>
                      <a:pt x="104" y="26"/>
                    </a:lnTo>
                    <a:lnTo>
                      <a:pt x="102" y="29"/>
                    </a:lnTo>
                    <a:lnTo>
                      <a:pt x="88" y="16"/>
                    </a:lnTo>
                    <a:close/>
                    <a:moveTo>
                      <a:pt x="91" y="12"/>
                    </a:moveTo>
                    <a:lnTo>
                      <a:pt x="92" y="11"/>
                    </a:lnTo>
                    <a:lnTo>
                      <a:pt x="94" y="10"/>
                    </a:lnTo>
                    <a:lnTo>
                      <a:pt x="98" y="19"/>
                    </a:lnTo>
                    <a:lnTo>
                      <a:pt x="91" y="12"/>
                    </a:lnTo>
                    <a:close/>
                    <a:moveTo>
                      <a:pt x="94" y="10"/>
                    </a:moveTo>
                    <a:lnTo>
                      <a:pt x="100" y="7"/>
                    </a:lnTo>
                    <a:lnTo>
                      <a:pt x="109" y="24"/>
                    </a:lnTo>
                    <a:lnTo>
                      <a:pt x="102" y="28"/>
                    </a:lnTo>
                    <a:lnTo>
                      <a:pt x="94" y="10"/>
                    </a:lnTo>
                    <a:close/>
                    <a:moveTo>
                      <a:pt x="100" y="7"/>
                    </a:moveTo>
                    <a:lnTo>
                      <a:pt x="106" y="4"/>
                    </a:lnTo>
                    <a:lnTo>
                      <a:pt x="115" y="21"/>
                    </a:lnTo>
                    <a:lnTo>
                      <a:pt x="109" y="24"/>
                    </a:lnTo>
                    <a:lnTo>
                      <a:pt x="100" y="7"/>
                    </a:lnTo>
                    <a:close/>
                    <a:moveTo>
                      <a:pt x="106" y="4"/>
                    </a:moveTo>
                    <a:lnTo>
                      <a:pt x="113" y="0"/>
                    </a:lnTo>
                    <a:lnTo>
                      <a:pt x="122" y="18"/>
                    </a:lnTo>
                    <a:lnTo>
                      <a:pt x="115" y="21"/>
                    </a:lnTo>
                    <a:lnTo>
                      <a:pt x="106" y="4"/>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29" name="Freeform 1992">
                <a:extLst>
                  <a:ext uri="{FF2B5EF4-FFF2-40B4-BE49-F238E27FC236}">
                    <a16:creationId xmlns:a16="http://schemas.microsoft.com/office/drawing/2014/main" id="{B2DF8300-801B-4023-A2F4-3621B82BD6BC}"/>
                  </a:ext>
                </a:extLst>
              </p:cNvPr>
              <p:cNvSpPr>
                <a:spLocks noEditPoints="1"/>
              </p:cNvSpPr>
              <p:nvPr/>
            </p:nvSpPr>
            <p:spPr bwMode="auto">
              <a:xfrm>
                <a:off x="1716" y="2083"/>
                <a:ext cx="44" cy="27"/>
              </a:xfrm>
              <a:custGeom>
                <a:avLst/>
                <a:gdLst>
                  <a:gd name="T0" fmla="*/ 1 w 176"/>
                  <a:gd name="T1" fmla="*/ 5 h 109"/>
                  <a:gd name="T2" fmla="*/ 1 w 176"/>
                  <a:gd name="T3" fmla="*/ 7 h 109"/>
                  <a:gd name="T4" fmla="*/ 1 w 176"/>
                  <a:gd name="T5" fmla="*/ 6 h 109"/>
                  <a:gd name="T6" fmla="*/ 1 w 176"/>
                  <a:gd name="T7" fmla="*/ 6 h 109"/>
                  <a:gd name="T8" fmla="*/ 1 w 176"/>
                  <a:gd name="T9" fmla="*/ 6 h 109"/>
                  <a:gd name="T10" fmla="*/ 2 w 176"/>
                  <a:gd name="T11" fmla="*/ 5 h 109"/>
                  <a:gd name="T12" fmla="*/ 1 w 176"/>
                  <a:gd name="T13" fmla="*/ 6 h 109"/>
                  <a:gd name="T14" fmla="*/ 2 w 176"/>
                  <a:gd name="T15" fmla="*/ 5 h 109"/>
                  <a:gd name="T16" fmla="*/ 2 w 176"/>
                  <a:gd name="T17" fmla="*/ 5 h 109"/>
                  <a:gd name="T18" fmla="*/ 2 w 176"/>
                  <a:gd name="T19" fmla="*/ 5 h 109"/>
                  <a:gd name="T20" fmla="*/ 3 w 176"/>
                  <a:gd name="T21" fmla="*/ 4 h 109"/>
                  <a:gd name="T22" fmla="*/ 2 w 176"/>
                  <a:gd name="T23" fmla="*/ 6 h 109"/>
                  <a:gd name="T24" fmla="*/ 3 w 176"/>
                  <a:gd name="T25" fmla="*/ 4 h 109"/>
                  <a:gd name="T26" fmla="*/ 3 w 176"/>
                  <a:gd name="T27" fmla="*/ 4 h 109"/>
                  <a:gd name="T28" fmla="*/ 3 w 176"/>
                  <a:gd name="T29" fmla="*/ 4 h 109"/>
                  <a:gd name="T30" fmla="*/ 4 w 176"/>
                  <a:gd name="T31" fmla="*/ 4 h 109"/>
                  <a:gd name="T32" fmla="*/ 3 w 176"/>
                  <a:gd name="T33" fmla="*/ 5 h 109"/>
                  <a:gd name="T34" fmla="*/ 5 w 176"/>
                  <a:gd name="T35" fmla="*/ 5 h 109"/>
                  <a:gd name="T36" fmla="*/ 5 w 176"/>
                  <a:gd name="T37" fmla="*/ 5 h 109"/>
                  <a:gd name="T38" fmla="*/ 5 w 176"/>
                  <a:gd name="T39" fmla="*/ 5 h 109"/>
                  <a:gd name="T40" fmla="*/ 6 w 176"/>
                  <a:gd name="T41" fmla="*/ 3 h 109"/>
                  <a:gd name="T42" fmla="*/ 5 w 176"/>
                  <a:gd name="T43" fmla="*/ 5 h 109"/>
                  <a:gd name="T44" fmla="*/ 6 w 176"/>
                  <a:gd name="T45" fmla="*/ 4 h 109"/>
                  <a:gd name="T46" fmla="*/ 6 w 176"/>
                  <a:gd name="T47" fmla="*/ 4 h 109"/>
                  <a:gd name="T48" fmla="*/ 6 w 176"/>
                  <a:gd name="T49" fmla="*/ 4 h 109"/>
                  <a:gd name="T50" fmla="*/ 7 w 176"/>
                  <a:gd name="T51" fmla="*/ 2 h 109"/>
                  <a:gd name="T52" fmla="*/ 6 w 176"/>
                  <a:gd name="T53" fmla="*/ 4 h 109"/>
                  <a:gd name="T54" fmla="*/ 7 w 176"/>
                  <a:gd name="T55" fmla="*/ 2 h 109"/>
                  <a:gd name="T56" fmla="*/ 7 w 176"/>
                  <a:gd name="T57" fmla="*/ 2 h 109"/>
                  <a:gd name="T58" fmla="*/ 7 w 176"/>
                  <a:gd name="T59" fmla="*/ 2 h 109"/>
                  <a:gd name="T60" fmla="*/ 8 w 176"/>
                  <a:gd name="T61" fmla="*/ 1 h 109"/>
                  <a:gd name="T62" fmla="*/ 8 w 176"/>
                  <a:gd name="T63" fmla="*/ 3 h 109"/>
                  <a:gd name="T64" fmla="*/ 9 w 176"/>
                  <a:gd name="T65" fmla="*/ 2 h 109"/>
                  <a:gd name="T66" fmla="*/ 9 w 176"/>
                  <a:gd name="T67" fmla="*/ 2 h 109"/>
                  <a:gd name="T68" fmla="*/ 9 w 176"/>
                  <a:gd name="T69" fmla="*/ 2 h 109"/>
                  <a:gd name="T70" fmla="*/ 9 w 176"/>
                  <a:gd name="T71" fmla="*/ 1 h 109"/>
                  <a:gd name="T72" fmla="*/ 9 w 176"/>
                  <a:gd name="T73" fmla="*/ 2 h 109"/>
                  <a:gd name="T74" fmla="*/ 10 w 176"/>
                  <a:gd name="T75" fmla="*/ 2 h 109"/>
                  <a:gd name="T76" fmla="*/ 10 w 176"/>
                  <a:gd name="T77" fmla="*/ 2 h 109"/>
                  <a:gd name="T78" fmla="*/ 10 w 176"/>
                  <a:gd name="T79" fmla="*/ 2 h 109"/>
                  <a:gd name="T80" fmla="*/ 10 w 176"/>
                  <a:gd name="T81" fmla="*/ 0 h 109"/>
                  <a:gd name="T82" fmla="*/ 10 w 176"/>
                  <a:gd name="T83" fmla="*/ 2 h 109"/>
                  <a:gd name="T84" fmla="*/ 11 w 176"/>
                  <a:gd name="T85" fmla="*/ 1 h 109"/>
                  <a:gd name="T86" fmla="*/ 11 w 176"/>
                  <a:gd name="T87" fmla="*/ 1 h 109"/>
                  <a:gd name="T88" fmla="*/ 11 w 176"/>
                  <a:gd name="T89" fmla="*/ 1 h 109"/>
                  <a:gd name="T90" fmla="*/ 10 w 176"/>
                  <a:gd name="T91" fmla="*/ 0 h 109"/>
                  <a:gd name="T92" fmla="*/ 11 w 176"/>
                  <a:gd name="T93" fmla="*/ 1 h 1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76"/>
                  <a:gd name="T142" fmla="*/ 0 h 109"/>
                  <a:gd name="T143" fmla="*/ 176 w 176"/>
                  <a:gd name="T144" fmla="*/ 109 h 1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76" h="109">
                    <a:moveTo>
                      <a:pt x="0" y="91"/>
                    </a:moveTo>
                    <a:lnTo>
                      <a:pt x="10" y="87"/>
                    </a:lnTo>
                    <a:lnTo>
                      <a:pt x="15" y="106"/>
                    </a:lnTo>
                    <a:lnTo>
                      <a:pt x="6" y="109"/>
                    </a:lnTo>
                    <a:lnTo>
                      <a:pt x="0" y="91"/>
                    </a:lnTo>
                    <a:close/>
                    <a:moveTo>
                      <a:pt x="17" y="105"/>
                    </a:moveTo>
                    <a:lnTo>
                      <a:pt x="16" y="105"/>
                    </a:lnTo>
                    <a:lnTo>
                      <a:pt x="15" y="106"/>
                    </a:lnTo>
                    <a:lnTo>
                      <a:pt x="12" y="96"/>
                    </a:lnTo>
                    <a:lnTo>
                      <a:pt x="17" y="105"/>
                    </a:lnTo>
                    <a:close/>
                    <a:moveTo>
                      <a:pt x="8" y="88"/>
                    </a:moveTo>
                    <a:lnTo>
                      <a:pt x="23" y="78"/>
                    </a:lnTo>
                    <a:lnTo>
                      <a:pt x="33" y="95"/>
                    </a:lnTo>
                    <a:lnTo>
                      <a:pt x="17" y="105"/>
                    </a:lnTo>
                    <a:lnTo>
                      <a:pt x="8" y="88"/>
                    </a:lnTo>
                    <a:close/>
                    <a:moveTo>
                      <a:pt x="23" y="78"/>
                    </a:moveTo>
                    <a:lnTo>
                      <a:pt x="24" y="78"/>
                    </a:lnTo>
                    <a:lnTo>
                      <a:pt x="28" y="87"/>
                    </a:lnTo>
                    <a:lnTo>
                      <a:pt x="23" y="78"/>
                    </a:lnTo>
                    <a:close/>
                    <a:moveTo>
                      <a:pt x="24" y="78"/>
                    </a:moveTo>
                    <a:lnTo>
                      <a:pt x="43" y="69"/>
                    </a:lnTo>
                    <a:lnTo>
                      <a:pt x="52" y="86"/>
                    </a:lnTo>
                    <a:lnTo>
                      <a:pt x="33" y="96"/>
                    </a:lnTo>
                    <a:lnTo>
                      <a:pt x="24" y="78"/>
                    </a:lnTo>
                    <a:close/>
                    <a:moveTo>
                      <a:pt x="43" y="69"/>
                    </a:moveTo>
                    <a:lnTo>
                      <a:pt x="43" y="69"/>
                    </a:lnTo>
                    <a:lnTo>
                      <a:pt x="44" y="69"/>
                    </a:lnTo>
                    <a:lnTo>
                      <a:pt x="47" y="77"/>
                    </a:lnTo>
                    <a:lnTo>
                      <a:pt x="43" y="69"/>
                    </a:lnTo>
                    <a:close/>
                    <a:moveTo>
                      <a:pt x="44" y="69"/>
                    </a:moveTo>
                    <a:lnTo>
                      <a:pt x="66" y="60"/>
                    </a:lnTo>
                    <a:lnTo>
                      <a:pt x="74" y="76"/>
                    </a:lnTo>
                    <a:lnTo>
                      <a:pt x="52" y="86"/>
                    </a:lnTo>
                    <a:lnTo>
                      <a:pt x="44" y="69"/>
                    </a:lnTo>
                    <a:close/>
                    <a:moveTo>
                      <a:pt x="75" y="76"/>
                    </a:moveTo>
                    <a:lnTo>
                      <a:pt x="74" y="76"/>
                    </a:lnTo>
                    <a:lnTo>
                      <a:pt x="69" y="69"/>
                    </a:lnTo>
                    <a:lnTo>
                      <a:pt x="75" y="76"/>
                    </a:lnTo>
                    <a:close/>
                    <a:moveTo>
                      <a:pt x="65" y="60"/>
                    </a:moveTo>
                    <a:lnTo>
                      <a:pt x="87" y="47"/>
                    </a:lnTo>
                    <a:lnTo>
                      <a:pt x="97" y="64"/>
                    </a:lnTo>
                    <a:lnTo>
                      <a:pt x="75" y="76"/>
                    </a:lnTo>
                    <a:lnTo>
                      <a:pt x="65" y="60"/>
                    </a:lnTo>
                    <a:close/>
                    <a:moveTo>
                      <a:pt x="97" y="64"/>
                    </a:moveTo>
                    <a:lnTo>
                      <a:pt x="52" y="90"/>
                    </a:lnTo>
                    <a:lnTo>
                      <a:pt x="97" y="64"/>
                    </a:lnTo>
                    <a:lnTo>
                      <a:pt x="91" y="55"/>
                    </a:lnTo>
                    <a:lnTo>
                      <a:pt x="97" y="64"/>
                    </a:lnTo>
                    <a:close/>
                    <a:moveTo>
                      <a:pt x="87" y="48"/>
                    </a:moveTo>
                    <a:lnTo>
                      <a:pt x="109" y="34"/>
                    </a:lnTo>
                    <a:lnTo>
                      <a:pt x="119" y="51"/>
                    </a:lnTo>
                    <a:lnTo>
                      <a:pt x="97" y="64"/>
                    </a:lnTo>
                    <a:lnTo>
                      <a:pt x="87" y="48"/>
                    </a:lnTo>
                    <a:close/>
                    <a:moveTo>
                      <a:pt x="109" y="34"/>
                    </a:moveTo>
                    <a:lnTo>
                      <a:pt x="154" y="9"/>
                    </a:lnTo>
                    <a:lnTo>
                      <a:pt x="109" y="34"/>
                    </a:lnTo>
                    <a:lnTo>
                      <a:pt x="114" y="42"/>
                    </a:lnTo>
                    <a:lnTo>
                      <a:pt x="109" y="34"/>
                    </a:lnTo>
                    <a:close/>
                    <a:moveTo>
                      <a:pt x="109" y="34"/>
                    </a:moveTo>
                    <a:lnTo>
                      <a:pt x="132" y="21"/>
                    </a:lnTo>
                    <a:lnTo>
                      <a:pt x="141" y="38"/>
                    </a:lnTo>
                    <a:lnTo>
                      <a:pt x="119" y="51"/>
                    </a:lnTo>
                    <a:lnTo>
                      <a:pt x="109" y="34"/>
                    </a:lnTo>
                    <a:close/>
                    <a:moveTo>
                      <a:pt x="141" y="38"/>
                    </a:moveTo>
                    <a:lnTo>
                      <a:pt x="141" y="38"/>
                    </a:lnTo>
                    <a:lnTo>
                      <a:pt x="137" y="30"/>
                    </a:lnTo>
                    <a:lnTo>
                      <a:pt x="141" y="38"/>
                    </a:lnTo>
                    <a:close/>
                    <a:moveTo>
                      <a:pt x="131" y="22"/>
                    </a:moveTo>
                    <a:lnTo>
                      <a:pt x="148" y="12"/>
                    </a:lnTo>
                    <a:lnTo>
                      <a:pt x="157" y="29"/>
                    </a:lnTo>
                    <a:lnTo>
                      <a:pt x="141" y="38"/>
                    </a:lnTo>
                    <a:lnTo>
                      <a:pt x="131" y="22"/>
                    </a:lnTo>
                    <a:close/>
                    <a:moveTo>
                      <a:pt x="157" y="28"/>
                    </a:moveTo>
                    <a:lnTo>
                      <a:pt x="157" y="29"/>
                    </a:lnTo>
                    <a:lnTo>
                      <a:pt x="152" y="20"/>
                    </a:lnTo>
                    <a:lnTo>
                      <a:pt x="157" y="28"/>
                    </a:lnTo>
                    <a:close/>
                    <a:moveTo>
                      <a:pt x="146" y="12"/>
                    </a:moveTo>
                    <a:lnTo>
                      <a:pt x="160" y="3"/>
                    </a:lnTo>
                    <a:lnTo>
                      <a:pt x="171" y="19"/>
                    </a:lnTo>
                    <a:lnTo>
                      <a:pt x="157" y="28"/>
                    </a:lnTo>
                    <a:lnTo>
                      <a:pt x="146" y="12"/>
                    </a:lnTo>
                    <a:close/>
                    <a:moveTo>
                      <a:pt x="174" y="15"/>
                    </a:moveTo>
                    <a:lnTo>
                      <a:pt x="173" y="17"/>
                    </a:lnTo>
                    <a:lnTo>
                      <a:pt x="171" y="19"/>
                    </a:lnTo>
                    <a:lnTo>
                      <a:pt x="165" y="11"/>
                    </a:lnTo>
                    <a:lnTo>
                      <a:pt x="174" y="15"/>
                    </a:lnTo>
                    <a:close/>
                    <a:moveTo>
                      <a:pt x="156" y="7"/>
                    </a:moveTo>
                    <a:lnTo>
                      <a:pt x="160" y="0"/>
                    </a:lnTo>
                    <a:lnTo>
                      <a:pt x="176" y="9"/>
                    </a:lnTo>
                    <a:lnTo>
                      <a:pt x="174" y="15"/>
                    </a:lnTo>
                    <a:lnTo>
                      <a:pt x="156" y="7"/>
                    </a:lnTo>
                    <a:close/>
                  </a:path>
                </a:pathLst>
              </a:custGeom>
              <a:solidFill>
                <a:srgbClr val="FF989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0" name="Freeform 1993">
                <a:extLst>
                  <a:ext uri="{FF2B5EF4-FFF2-40B4-BE49-F238E27FC236}">
                    <a16:creationId xmlns:a16="http://schemas.microsoft.com/office/drawing/2014/main" id="{7DF7864A-68DC-407D-B4A8-5D5DEB97C24D}"/>
                  </a:ext>
                </a:extLst>
              </p:cNvPr>
              <p:cNvSpPr>
                <a:spLocks/>
              </p:cNvSpPr>
              <p:nvPr/>
            </p:nvSpPr>
            <p:spPr bwMode="auto">
              <a:xfrm>
                <a:off x="3465" y="2052"/>
                <a:ext cx="38" cy="23"/>
              </a:xfrm>
              <a:custGeom>
                <a:avLst/>
                <a:gdLst>
                  <a:gd name="T0" fmla="*/ 4 w 152"/>
                  <a:gd name="T1" fmla="*/ 5 h 91"/>
                  <a:gd name="T2" fmla="*/ 5 w 152"/>
                  <a:gd name="T3" fmla="*/ 6 h 91"/>
                  <a:gd name="T4" fmla="*/ 5 w 152"/>
                  <a:gd name="T5" fmla="*/ 6 h 91"/>
                  <a:gd name="T6" fmla="*/ 6 w 152"/>
                  <a:gd name="T7" fmla="*/ 6 h 91"/>
                  <a:gd name="T8" fmla="*/ 7 w 152"/>
                  <a:gd name="T9" fmla="*/ 6 h 91"/>
                  <a:gd name="T10" fmla="*/ 8 w 152"/>
                  <a:gd name="T11" fmla="*/ 6 h 91"/>
                  <a:gd name="T12" fmla="*/ 8 w 152"/>
                  <a:gd name="T13" fmla="*/ 6 h 91"/>
                  <a:gd name="T14" fmla="*/ 9 w 152"/>
                  <a:gd name="T15" fmla="*/ 5 h 91"/>
                  <a:gd name="T16" fmla="*/ 9 w 152"/>
                  <a:gd name="T17" fmla="*/ 5 h 91"/>
                  <a:gd name="T18" fmla="*/ 9 w 152"/>
                  <a:gd name="T19" fmla="*/ 5 h 91"/>
                  <a:gd name="T20" fmla="*/ 9 w 152"/>
                  <a:gd name="T21" fmla="*/ 5 h 91"/>
                  <a:gd name="T22" fmla="*/ 10 w 152"/>
                  <a:gd name="T23" fmla="*/ 4 h 91"/>
                  <a:gd name="T24" fmla="*/ 10 w 152"/>
                  <a:gd name="T25" fmla="*/ 4 h 91"/>
                  <a:gd name="T26" fmla="*/ 9 w 152"/>
                  <a:gd name="T27" fmla="*/ 4 h 91"/>
                  <a:gd name="T28" fmla="*/ 9 w 152"/>
                  <a:gd name="T29" fmla="*/ 3 h 91"/>
                  <a:gd name="T30" fmla="*/ 9 w 152"/>
                  <a:gd name="T31" fmla="*/ 2 h 91"/>
                  <a:gd name="T32" fmla="*/ 8 w 152"/>
                  <a:gd name="T33" fmla="*/ 2 h 91"/>
                  <a:gd name="T34" fmla="*/ 8 w 152"/>
                  <a:gd name="T35" fmla="*/ 2 h 91"/>
                  <a:gd name="T36" fmla="*/ 7 w 152"/>
                  <a:gd name="T37" fmla="*/ 1 h 91"/>
                  <a:gd name="T38" fmla="*/ 7 w 152"/>
                  <a:gd name="T39" fmla="*/ 1 h 91"/>
                  <a:gd name="T40" fmla="*/ 6 w 152"/>
                  <a:gd name="T41" fmla="*/ 1 h 91"/>
                  <a:gd name="T42" fmla="*/ 5 w 152"/>
                  <a:gd name="T43" fmla="*/ 0 h 91"/>
                  <a:gd name="T44" fmla="*/ 4 w 152"/>
                  <a:gd name="T45" fmla="*/ 0 h 91"/>
                  <a:gd name="T46" fmla="*/ 4 w 152"/>
                  <a:gd name="T47" fmla="*/ 0 h 91"/>
                  <a:gd name="T48" fmla="*/ 3 w 152"/>
                  <a:gd name="T49" fmla="*/ 0 h 91"/>
                  <a:gd name="T50" fmla="*/ 2 w 152"/>
                  <a:gd name="T51" fmla="*/ 0 h 91"/>
                  <a:gd name="T52" fmla="*/ 2 w 152"/>
                  <a:gd name="T53" fmla="*/ 0 h 91"/>
                  <a:gd name="T54" fmla="*/ 1 w 152"/>
                  <a:gd name="T55" fmla="*/ 0 h 91"/>
                  <a:gd name="T56" fmla="*/ 1 w 152"/>
                  <a:gd name="T57" fmla="*/ 1 h 91"/>
                  <a:gd name="T58" fmla="*/ 0 w 152"/>
                  <a:gd name="T59" fmla="*/ 1 h 91"/>
                  <a:gd name="T60" fmla="*/ 0 w 152"/>
                  <a:gd name="T61" fmla="*/ 1 h 91"/>
                  <a:gd name="T62" fmla="*/ 0 w 152"/>
                  <a:gd name="T63" fmla="*/ 2 h 91"/>
                  <a:gd name="T64" fmla="*/ 0 w 152"/>
                  <a:gd name="T65" fmla="*/ 2 h 91"/>
                  <a:gd name="T66" fmla="*/ 0 w 152"/>
                  <a:gd name="T67" fmla="*/ 3 h 91"/>
                  <a:gd name="T68" fmla="*/ 1 w 152"/>
                  <a:gd name="T69" fmla="*/ 3 h 91"/>
                  <a:gd name="T70" fmla="*/ 1 w 152"/>
                  <a:gd name="T71" fmla="*/ 4 h 91"/>
                  <a:gd name="T72" fmla="*/ 2 w 152"/>
                  <a:gd name="T73" fmla="*/ 4 h 91"/>
                  <a:gd name="T74" fmla="*/ 2 w 152"/>
                  <a:gd name="T75" fmla="*/ 4 h 91"/>
                  <a:gd name="T76" fmla="*/ 3 w 152"/>
                  <a:gd name="T77" fmla="*/ 5 h 91"/>
                  <a:gd name="T78" fmla="*/ 3 w 152"/>
                  <a:gd name="T79" fmla="*/ 5 h 91"/>
                  <a:gd name="T80" fmla="*/ 4 w 152"/>
                  <a:gd name="T81" fmla="*/ 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91"/>
                  <a:gd name="T125" fmla="*/ 152 w 15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91">
                    <a:moveTo>
                      <a:pt x="63" y="82"/>
                    </a:moveTo>
                    <a:lnTo>
                      <a:pt x="76" y="88"/>
                    </a:lnTo>
                    <a:lnTo>
                      <a:pt x="85" y="88"/>
                    </a:lnTo>
                    <a:lnTo>
                      <a:pt x="98" y="91"/>
                    </a:lnTo>
                    <a:lnTo>
                      <a:pt x="108" y="91"/>
                    </a:lnTo>
                    <a:lnTo>
                      <a:pt x="120" y="91"/>
                    </a:lnTo>
                    <a:lnTo>
                      <a:pt x="127" y="88"/>
                    </a:lnTo>
                    <a:lnTo>
                      <a:pt x="136" y="85"/>
                    </a:lnTo>
                    <a:lnTo>
                      <a:pt x="142" y="82"/>
                    </a:lnTo>
                    <a:lnTo>
                      <a:pt x="146" y="79"/>
                    </a:lnTo>
                    <a:lnTo>
                      <a:pt x="149" y="73"/>
                    </a:lnTo>
                    <a:lnTo>
                      <a:pt x="152" y="66"/>
                    </a:lnTo>
                    <a:lnTo>
                      <a:pt x="152" y="59"/>
                    </a:lnTo>
                    <a:lnTo>
                      <a:pt x="149" y="54"/>
                    </a:lnTo>
                    <a:lnTo>
                      <a:pt x="142" y="44"/>
                    </a:lnTo>
                    <a:lnTo>
                      <a:pt x="139" y="37"/>
                    </a:lnTo>
                    <a:lnTo>
                      <a:pt x="130" y="31"/>
                    </a:lnTo>
                    <a:lnTo>
                      <a:pt x="124" y="25"/>
                    </a:lnTo>
                    <a:lnTo>
                      <a:pt x="110" y="19"/>
                    </a:lnTo>
                    <a:lnTo>
                      <a:pt x="102" y="12"/>
                    </a:lnTo>
                    <a:lnTo>
                      <a:pt x="88" y="9"/>
                    </a:lnTo>
                    <a:lnTo>
                      <a:pt x="76" y="5"/>
                    </a:lnTo>
                    <a:lnTo>
                      <a:pt x="66" y="2"/>
                    </a:lnTo>
                    <a:lnTo>
                      <a:pt x="54" y="0"/>
                    </a:lnTo>
                    <a:lnTo>
                      <a:pt x="44" y="0"/>
                    </a:lnTo>
                    <a:lnTo>
                      <a:pt x="31" y="0"/>
                    </a:lnTo>
                    <a:lnTo>
                      <a:pt x="26" y="2"/>
                    </a:lnTo>
                    <a:lnTo>
                      <a:pt x="16" y="5"/>
                    </a:lnTo>
                    <a:lnTo>
                      <a:pt x="9" y="9"/>
                    </a:lnTo>
                    <a:lnTo>
                      <a:pt x="2" y="12"/>
                    </a:lnTo>
                    <a:lnTo>
                      <a:pt x="0" y="19"/>
                    </a:lnTo>
                    <a:lnTo>
                      <a:pt x="0" y="25"/>
                    </a:lnTo>
                    <a:lnTo>
                      <a:pt x="0" y="31"/>
                    </a:lnTo>
                    <a:lnTo>
                      <a:pt x="2" y="41"/>
                    </a:lnTo>
                    <a:lnTo>
                      <a:pt x="9" y="47"/>
                    </a:lnTo>
                    <a:lnTo>
                      <a:pt x="12" y="54"/>
                    </a:lnTo>
                    <a:lnTo>
                      <a:pt x="22" y="59"/>
                    </a:lnTo>
                    <a:lnTo>
                      <a:pt x="28" y="66"/>
                    </a:lnTo>
                    <a:lnTo>
                      <a:pt x="41" y="73"/>
                    </a:lnTo>
                    <a:lnTo>
                      <a:pt x="51" y="79"/>
                    </a:lnTo>
                    <a:lnTo>
                      <a:pt x="63" y="82"/>
                    </a:lnTo>
                    <a:close/>
                  </a:path>
                </a:pathLst>
              </a:custGeom>
              <a:solidFill>
                <a:srgbClr val="CB98B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1" name="Freeform 1994">
                <a:extLst>
                  <a:ext uri="{FF2B5EF4-FFF2-40B4-BE49-F238E27FC236}">
                    <a16:creationId xmlns:a16="http://schemas.microsoft.com/office/drawing/2014/main" id="{905DAC4D-1948-4688-95A8-732E0D971D28}"/>
                  </a:ext>
                </a:extLst>
              </p:cNvPr>
              <p:cNvSpPr>
                <a:spLocks/>
              </p:cNvSpPr>
              <p:nvPr/>
            </p:nvSpPr>
            <p:spPr bwMode="auto">
              <a:xfrm>
                <a:off x="3465" y="2052"/>
                <a:ext cx="38" cy="23"/>
              </a:xfrm>
              <a:custGeom>
                <a:avLst/>
                <a:gdLst>
                  <a:gd name="T0" fmla="*/ 4 w 152"/>
                  <a:gd name="T1" fmla="*/ 5 h 91"/>
                  <a:gd name="T2" fmla="*/ 5 w 152"/>
                  <a:gd name="T3" fmla="*/ 6 h 91"/>
                  <a:gd name="T4" fmla="*/ 5 w 152"/>
                  <a:gd name="T5" fmla="*/ 6 h 91"/>
                  <a:gd name="T6" fmla="*/ 6 w 152"/>
                  <a:gd name="T7" fmla="*/ 6 h 91"/>
                  <a:gd name="T8" fmla="*/ 7 w 152"/>
                  <a:gd name="T9" fmla="*/ 6 h 91"/>
                  <a:gd name="T10" fmla="*/ 8 w 152"/>
                  <a:gd name="T11" fmla="*/ 6 h 91"/>
                  <a:gd name="T12" fmla="*/ 8 w 152"/>
                  <a:gd name="T13" fmla="*/ 6 h 91"/>
                  <a:gd name="T14" fmla="*/ 9 w 152"/>
                  <a:gd name="T15" fmla="*/ 5 h 91"/>
                  <a:gd name="T16" fmla="*/ 9 w 152"/>
                  <a:gd name="T17" fmla="*/ 5 h 91"/>
                  <a:gd name="T18" fmla="*/ 9 w 152"/>
                  <a:gd name="T19" fmla="*/ 5 h 91"/>
                  <a:gd name="T20" fmla="*/ 9 w 152"/>
                  <a:gd name="T21" fmla="*/ 5 h 91"/>
                  <a:gd name="T22" fmla="*/ 10 w 152"/>
                  <a:gd name="T23" fmla="*/ 4 h 91"/>
                  <a:gd name="T24" fmla="*/ 10 w 152"/>
                  <a:gd name="T25" fmla="*/ 4 h 91"/>
                  <a:gd name="T26" fmla="*/ 9 w 152"/>
                  <a:gd name="T27" fmla="*/ 4 h 91"/>
                  <a:gd name="T28" fmla="*/ 9 w 152"/>
                  <a:gd name="T29" fmla="*/ 3 h 91"/>
                  <a:gd name="T30" fmla="*/ 9 w 152"/>
                  <a:gd name="T31" fmla="*/ 2 h 91"/>
                  <a:gd name="T32" fmla="*/ 8 w 152"/>
                  <a:gd name="T33" fmla="*/ 2 h 91"/>
                  <a:gd name="T34" fmla="*/ 8 w 152"/>
                  <a:gd name="T35" fmla="*/ 2 h 91"/>
                  <a:gd name="T36" fmla="*/ 7 w 152"/>
                  <a:gd name="T37" fmla="*/ 1 h 91"/>
                  <a:gd name="T38" fmla="*/ 7 w 152"/>
                  <a:gd name="T39" fmla="*/ 1 h 91"/>
                  <a:gd name="T40" fmla="*/ 6 w 152"/>
                  <a:gd name="T41" fmla="*/ 1 h 91"/>
                  <a:gd name="T42" fmla="*/ 5 w 152"/>
                  <a:gd name="T43" fmla="*/ 0 h 91"/>
                  <a:gd name="T44" fmla="*/ 4 w 152"/>
                  <a:gd name="T45" fmla="*/ 0 h 91"/>
                  <a:gd name="T46" fmla="*/ 4 w 152"/>
                  <a:gd name="T47" fmla="*/ 0 h 91"/>
                  <a:gd name="T48" fmla="*/ 3 w 152"/>
                  <a:gd name="T49" fmla="*/ 0 h 91"/>
                  <a:gd name="T50" fmla="*/ 2 w 152"/>
                  <a:gd name="T51" fmla="*/ 0 h 91"/>
                  <a:gd name="T52" fmla="*/ 2 w 152"/>
                  <a:gd name="T53" fmla="*/ 0 h 91"/>
                  <a:gd name="T54" fmla="*/ 1 w 152"/>
                  <a:gd name="T55" fmla="*/ 0 h 91"/>
                  <a:gd name="T56" fmla="*/ 1 w 152"/>
                  <a:gd name="T57" fmla="*/ 1 h 91"/>
                  <a:gd name="T58" fmla="*/ 0 w 152"/>
                  <a:gd name="T59" fmla="*/ 1 h 91"/>
                  <a:gd name="T60" fmla="*/ 0 w 152"/>
                  <a:gd name="T61" fmla="*/ 1 h 91"/>
                  <a:gd name="T62" fmla="*/ 0 w 152"/>
                  <a:gd name="T63" fmla="*/ 2 h 91"/>
                  <a:gd name="T64" fmla="*/ 0 w 152"/>
                  <a:gd name="T65" fmla="*/ 2 h 91"/>
                  <a:gd name="T66" fmla="*/ 0 w 152"/>
                  <a:gd name="T67" fmla="*/ 3 h 91"/>
                  <a:gd name="T68" fmla="*/ 1 w 152"/>
                  <a:gd name="T69" fmla="*/ 3 h 91"/>
                  <a:gd name="T70" fmla="*/ 1 w 152"/>
                  <a:gd name="T71" fmla="*/ 4 h 91"/>
                  <a:gd name="T72" fmla="*/ 2 w 152"/>
                  <a:gd name="T73" fmla="*/ 4 h 91"/>
                  <a:gd name="T74" fmla="*/ 2 w 152"/>
                  <a:gd name="T75" fmla="*/ 4 h 91"/>
                  <a:gd name="T76" fmla="*/ 3 w 152"/>
                  <a:gd name="T77" fmla="*/ 5 h 91"/>
                  <a:gd name="T78" fmla="*/ 3 w 152"/>
                  <a:gd name="T79" fmla="*/ 5 h 91"/>
                  <a:gd name="T80" fmla="*/ 4 w 152"/>
                  <a:gd name="T81" fmla="*/ 5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52"/>
                  <a:gd name="T124" fmla="*/ 0 h 91"/>
                  <a:gd name="T125" fmla="*/ 152 w 152"/>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52" h="91">
                    <a:moveTo>
                      <a:pt x="63" y="82"/>
                    </a:moveTo>
                    <a:lnTo>
                      <a:pt x="76" y="88"/>
                    </a:lnTo>
                    <a:lnTo>
                      <a:pt x="85" y="88"/>
                    </a:lnTo>
                    <a:lnTo>
                      <a:pt x="98" y="91"/>
                    </a:lnTo>
                    <a:lnTo>
                      <a:pt x="108" y="91"/>
                    </a:lnTo>
                    <a:lnTo>
                      <a:pt x="120" y="91"/>
                    </a:lnTo>
                    <a:lnTo>
                      <a:pt x="127" y="88"/>
                    </a:lnTo>
                    <a:lnTo>
                      <a:pt x="136" y="85"/>
                    </a:lnTo>
                    <a:lnTo>
                      <a:pt x="142" y="82"/>
                    </a:lnTo>
                    <a:lnTo>
                      <a:pt x="146" y="79"/>
                    </a:lnTo>
                    <a:lnTo>
                      <a:pt x="149" y="73"/>
                    </a:lnTo>
                    <a:lnTo>
                      <a:pt x="152" y="66"/>
                    </a:lnTo>
                    <a:lnTo>
                      <a:pt x="152" y="59"/>
                    </a:lnTo>
                    <a:lnTo>
                      <a:pt x="149" y="54"/>
                    </a:lnTo>
                    <a:lnTo>
                      <a:pt x="142" y="44"/>
                    </a:lnTo>
                    <a:lnTo>
                      <a:pt x="139" y="37"/>
                    </a:lnTo>
                    <a:lnTo>
                      <a:pt x="130" y="31"/>
                    </a:lnTo>
                    <a:lnTo>
                      <a:pt x="124" y="25"/>
                    </a:lnTo>
                    <a:lnTo>
                      <a:pt x="110" y="19"/>
                    </a:lnTo>
                    <a:lnTo>
                      <a:pt x="102" y="12"/>
                    </a:lnTo>
                    <a:lnTo>
                      <a:pt x="88" y="9"/>
                    </a:lnTo>
                    <a:lnTo>
                      <a:pt x="76" y="5"/>
                    </a:lnTo>
                    <a:lnTo>
                      <a:pt x="66" y="2"/>
                    </a:lnTo>
                    <a:lnTo>
                      <a:pt x="54" y="0"/>
                    </a:lnTo>
                    <a:lnTo>
                      <a:pt x="44" y="0"/>
                    </a:lnTo>
                    <a:lnTo>
                      <a:pt x="31" y="0"/>
                    </a:lnTo>
                    <a:lnTo>
                      <a:pt x="26" y="2"/>
                    </a:lnTo>
                    <a:lnTo>
                      <a:pt x="16" y="5"/>
                    </a:lnTo>
                    <a:lnTo>
                      <a:pt x="9" y="9"/>
                    </a:lnTo>
                    <a:lnTo>
                      <a:pt x="2" y="12"/>
                    </a:lnTo>
                    <a:lnTo>
                      <a:pt x="0" y="19"/>
                    </a:lnTo>
                    <a:lnTo>
                      <a:pt x="0" y="25"/>
                    </a:lnTo>
                    <a:lnTo>
                      <a:pt x="0" y="31"/>
                    </a:lnTo>
                    <a:lnTo>
                      <a:pt x="2" y="41"/>
                    </a:lnTo>
                    <a:lnTo>
                      <a:pt x="9" y="47"/>
                    </a:lnTo>
                    <a:lnTo>
                      <a:pt x="12" y="54"/>
                    </a:lnTo>
                    <a:lnTo>
                      <a:pt x="22" y="59"/>
                    </a:lnTo>
                    <a:lnTo>
                      <a:pt x="28" y="66"/>
                    </a:lnTo>
                    <a:lnTo>
                      <a:pt x="41" y="73"/>
                    </a:lnTo>
                    <a:lnTo>
                      <a:pt x="51" y="79"/>
                    </a:lnTo>
                    <a:lnTo>
                      <a:pt x="63" y="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34132" name="Freeform 1995">
                <a:extLst>
                  <a:ext uri="{FF2B5EF4-FFF2-40B4-BE49-F238E27FC236}">
                    <a16:creationId xmlns:a16="http://schemas.microsoft.com/office/drawing/2014/main" id="{FF307298-0486-4001-9B5C-6B8597A9601D}"/>
                  </a:ext>
                </a:extLst>
              </p:cNvPr>
              <p:cNvSpPr>
                <a:spLocks noEditPoints="1"/>
              </p:cNvSpPr>
              <p:nvPr/>
            </p:nvSpPr>
            <p:spPr bwMode="auto">
              <a:xfrm>
                <a:off x="2232" y="2152"/>
                <a:ext cx="49" cy="54"/>
              </a:xfrm>
              <a:custGeom>
                <a:avLst/>
                <a:gdLst>
                  <a:gd name="T0" fmla="*/ 3 w 196"/>
                  <a:gd name="T1" fmla="*/ 3 h 216"/>
                  <a:gd name="T2" fmla="*/ 5 w 196"/>
                  <a:gd name="T3" fmla="*/ 1 h 216"/>
                  <a:gd name="T4" fmla="*/ 5 w 196"/>
                  <a:gd name="T5" fmla="*/ 1 h 216"/>
                  <a:gd name="T6" fmla="*/ 6 w 196"/>
                  <a:gd name="T7" fmla="*/ 0 h 216"/>
                  <a:gd name="T8" fmla="*/ 6 w 196"/>
                  <a:gd name="T9" fmla="*/ 0 h 216"/>
                  <a:gd name="T10" fmla="*/ 7 w 196"/>
                  <a:gd name="T11" fmla="*/ 0 h 216"/>
                  <a:gd name="T12" fmla="*/ 8 w 196"/>
                  <a:gd name="T13" fmla="*/ 0 h 216"/>
                  <a:gd name="T14" fmla="*/ 9 w 196"/>
                  <a:gd name="T15" fmla="*/ 1 h 216"/>
                  <a:gd name="T16" fmla="*/ 9 w 196"/>
                  <a:gd name="T17" fmla="*/ 1 h 216"/>
                  <a:gd name="T18" fmla="*/ 10 w 196"/>
                  <a:gd name="T19" fmla="*/ 1 h 216"/>
                  <a:gd name="T20" fmla="*/ 10 w 196"/>
                  <a:gd name="T21" fmla="*/ 2 h 216"/>
                  <a:gd name="T22" fmla="*/ 11 w 196"/>
                  <a:gd name="T23" fmla="*/ 3 h 216"/>
                  <a:gd name="T24" fmla="*/ 11 w 196"/>
                  <a:gd name="T25" fmla="*/ 3 h 216"/>
                  <a:gd name="T26" fmla="*/ 12 w 196"/>
                  <a:gd name="T27" fmla="*/ 4 h 216"/>
                  <a:gd name="T28" fmla="*/ 12 w 196"/>
                  <a:gd name="T29" fmla="*/ 4 h 216"/>
                  <a:gd name="T30" fmla="*/ 12 w 196"/>
                  <a:gd name="T31" fmla="*/ 6 h 216"/>
                  <a:gd name="T32" fmla="*/ 12 w 196"/>
                  <a:gd name="T33" fmla="*/ 6 h 216"/>
                  <a:gd name="T34" fmla="*/ 12 w 196"/>
                  <a:gd name="T35" fmla="*/ 7 h 216"/>
                  <a:gd name="T36" fmla="*/ 12 w 196"/>
                  <a:gd name="T37" fmla="*/ 7 h 216"/>
                  <a:gd name="T38" fmla="*/ 12 w 196"/>
                  <a:gd name="T39" fmla="*/ 9 h 216"/>
                  <a:gd name="T40" fmla="*/ 12 w 196"/>
                  <a:gd name="T41" fmla="*/ 9 h 216"/>
                  <a:gd name="T42" fmla="*/ 12 w 196"/>
                  <a:gd name="T43" fmla="*/ 10 h 216"/>
                  <a:gd name="T44" fmla="*/ 12 w 196"/>
                  <a:gd name="T45" fmla="*/ 11 h 216"/>
                  <a:gd name="T46" fmla="*/ 11 w 196"/>
                  <a:gd name="T47" fmla="*/ 12 h 216"/>
                  <a:gd name="T48" fmla="*/ 11 w 196"/>
                  <a:gd name="T49" fmla="*/ 12 h 216"/>
                  <a:gd name="T50" fmla="*/ 10 w 196"/>
                  <a:gd name="T51" fmla="*/ 12 h 216"/>
                  <a:gd name="T52" fmla="*/ 10 w 196"/>
                  <a:gd name="T53" fmla="*/ 13 h 216"/>
                  <a:gd name="T54" fmla="*/ 8 w 196"/>
                  <a:gd name="T55" fmla="*/ 13 h 216"/>
                  <a:gd name="T56" fmla="*/ 8 w 196"/>
                  <a:gd name="T57" fmla="*/ 13 h 216"/>
                  <a:gd name="T58" fmla="*/ 7 w 196"/>
                  <a:gd name="T59" fmla="*/ 14 h 216"/>
                  <a:gd name="T60" fmla="*/ 7 w 196"/>
                  <a:gd name="T61" fmla="*/ 14 h 216"/>
                  <a:gd name="T62" fmla="*/ 5 w 196"/>
                  <a:gd name="T63" fmla="*/ 14 h 216"/>
                  <a:gd name="T64" fmla="*/ 5 w 196"/>
                  <a:gd name="T65" fmla="*/ 14 h 216"/>
                  <a:gd name="T66" fmla="*/ 4 w 196"/>
                  <a:gd name="T67" fmla="*/ 13 h 216"/>
                  <a:gd name="T68" fmla="*/ 4 w 196"/>
                  <a:gd name="T69" fmla="*/ 13 h 216"/>
                  <a:gd name="T70" fmla="*/ 2 w 196"/>
                  <a:gd name="T71" fmla="*/ 13 h 216"/>
                  <a:gd name="T72" fmla="*/ 2 w 196"/>
                  <a:gd name="T73" fmla="*/ 13 h 216"/>
                  <a:gd name="T74" fmla="*/ 1 w 196"/>
                  <a:gd name="T75" fmla="*/ 12 h 216"/>
                  <a:gd name="T76" fmla="*/ 1 w 196"/>
                  <a:gd name="T77" fmla="*/ 12 h 216"/>
                  <a:gd name="T78" fmla="*/ 1 w 196"/>
                  <a:gd name="T79" fmla="*/ 11 h 216"/>
                  <a:gd name="T80" fmla="*/ 1 w 196"/>
                  <a:gd name="T81" fmla="*/ 11 h 216"/>
                  <a:gd name="T82" fmla="*/ 0 w 196"/>
                  <a:gd name="T83" fmla="*/ 10 h 216"/>
                  <a:gd name="T84" fmla="*/ 0 w 196"/>
                  <a:gd name="T85" fmla="*/ 9 h 216"/>
                  <a:gd name="T86" fmla="*/ 0 w 196"/>
                  <a:gd name="T87" fmla="*/ 9 h 216"/>
                  <a:gd name="T88" fmla="*/ 0 w 196"/>
                  <a:gd name="T89" fmla="*/ 8 h 216"/>
                  <a:gd name="T90" fmla="*/ 0 w 196"/>
                  <a:gd name="T91" fmla="*/ 7 h 216"/>
                  <a:gd name="T92" fmla="*/ 0 w 196"/>
                  <a:gd name="T93" fmla="*/ 7 h 216"/>
                  <a:gd name="T94" fmla="*/ 0 w 196"/>
                  <a:gd name="T95" fmla="*/ 7 h 216"/>
                  <a:gd name="T96" fmla="*/ 0 w 196"/>
                  <a:gd name="T97" fmla="*/ 7 h 216"/>
                  <a:gd name="T98" fmla="*/ 1 w 196"/>
                  <a:gd name="T99" fmla="*/ 6 h 216"/>
                  <a:gd name="T100" fmla="*/ 1 w 196"/>
                  <a:gd name="T101" fmla="*/ 6 h 216"/>
                  <a:gd name="T102" fmla="*/ 1 w 196"/>
                  <a:gd name="T103" fmla="*/ 5 h 216"/>
                  <a:gd name="T104" fmla="*/ 1 w 196"/>
                  <a:gd name="T105" fmla="*/ 5 h 216"/>
                  <a:gd name="T106" fmla="*/ 2 w 196"/>
                  <a:gd name="T107" fmla="*/ 5 h 216"/>
                  <a:gd name="T108" fmla="*/ 2 w 196"/>
                  <a:gd name="T109" fmla="*/ 5 h 216"/>
                  <a:gd name="T110" fmla="*/ 2 w 196"/>
                  <a:gd name="T111" fmla="*/ 4 h 2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6"/>
                  <a:gd name="T169" fmla="*/ 0 h 216"/>
                  <a:gd name="T170" fmla="*/ 196 w 196"/>
                  <a:gd name="T171" fmla="*/ 216 h 2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6" h="216">
                    <a:moveTo>
                      <a:pt x="50" y="44"/>
                    </a:moveTo>
                    <a:lnTo>
                      <a:pt x="72" y="19"/>
                    </a:lnTo>
                    <a:lnTo>
                      <a:pt x="86" y="32"/>
                    </a:lnTo>
                    <a:lnTo>
                      <a:pt x="64" y="57"/>
                    </a:lnTo>
                    <a:lnTo>
                      <a:pt x="50" y="44"/>
                    </a:lnTo>
                    <a:close/>
                    <a:moveTo>
                      <a:pt x="72" y="19"/>
                    </a:moveTo>
                    <a:lnTo>
                      <a:pt x="73" y="18"/>
                    </a:lnTo>
                    <a:lnTo>
                      <a:pt x="74" y="18"/>
                    </a:lnTo>
                    <a:lnTo>
                      <a:pt x="79" y="25"/>
                    </a:lnTo>
                    <a:lnTo>
                      <a:pt x="72" y="19"/>
                    </a:lnTo>
                    <a:close/>
                    <a:moveTo>
                      <a:pt x="74" y="18"/>
                    </a:moveTo>
                    <a:lnTo>
                      <a:pt x="93" y="4"/>
                    </a:lnTo>
                    <a:lnTo>
                      <a:pt x="104" y="21"/>
                    </a:lnTo>
                    <a:lnTo>
                      <a:pt x="84" y="33"/>
                    </a:lnTo>
                    <a:lnTo>
                      <a:pt x="74" y="18"/>
                    </a:lnTo>
                    <a:close/>
                    <a:moveTo>
                      <a:pt x="93" y="4"/>
                    </a:moveTo>
                    <a:lnTo>
                      <a:pt x="95" y="3"/>
                    </a:lnTo>
                    <a:lnTo>
                      <a:pt x="97" y="3"/>
                    </a:lnTo>
                    <a:lnTo>
                      <a:pt x="98" y="12"/>
                    </a:lnTo>
                    <a:lnTo>
                      <a:pt x="93" y="4"/>
                    </a:lnTo>
                    <a:close/>
                    <a:moveTo>
                      <a:pt x="97" y="3"/>
                    </a:moveTo>
                    <a:lnTo>
                      <a:pt x="116" y="0"/>
                    </a:lnTo>
                    <a:lnTo>
                      <a:pt x="119" y="19"/>
                    </a:lnTo>
                    <a:lnTo>
                      <a:pt x="99" y="22"/>
                    </a:lnTo>
                    <a:lnTo>
                      <a:pt x="97" y="3"/>
                    </a:lnTo>
                    <a:close/>
                    <a:moveTo>
                      <a:pt x="116" y="0"/>
                    </a:moveTo>
                    <a:lnTo>
                      <a:pt x="118" y="0"/>
                    </a:lnTo>
                    <a:lnTo>
                      <a:pt x="120" y="0"/>
                    </a:lnTo>
                    <a:lnTo>
                      <a:pt x="117" y="9"/>
                    </a:lnTo>
                    <a:lnTo>
                      <a:pt x="116" y="0"/>
                    </a:lnTo>
                    <a:close/>
                    <a:moveTo>
                      <a:pt x="120" y="0"/>
                    </a:moveTo>
                    <a:lnTo>
                      <a:pt x="137" y="7"/>
                    </a:lnTo>
                    <a:lnTo>
                      <a:pt x="129" y="24"/>
                    </a:lnTo>
                    <a:lnTo>
                      <a:pt x="113" y="18"/>
                    </a:lnTo>
                    <a:lnTo>
                      <a:pt x="120" y="0"/>
                    </a:lnTo>
                    <a:close/>
                    <a:moveTo>
                      <a:pt x="137" y="7"/>
                    </a:moveTo>
                    <a:lnTo>
                      <a:pt x="138" y="8"/>
                    </a:lnTo>
                    <a:lnTo>
                      <a:pt x="139" y="8"/>
                    </a:lnTo>
                    <a:lnTo>
                      <a:pt x="133" y="15"/>
                    </a:lnTo>
                    <a:lnTo>
                      <a:pt x="137" y="7"/>
                    </a:lnTo>
                    <a:close/>
                    <a:moveTo>
                      <a:pt x="139" y="8"/>
                    </a:moveTo>
                    <a:lnTo>
                      <a:pt x="154" y="21"/>
                    </a:lnTo>
                    <a:lnTo>
                      <a:pt x="143" y="35"/>
                    </a:lnTo>
                    <a:lnTo>
                      <a:pt x="127" y="23"/>
                    </a:lnTo>
                    <a:lnTo>
                      <a:pt x="139" y="8"/>
                    </a:lnTo>
                    <a:close/>
                    <a:moveTo>
                      <a:pt x="154" y="21"/>
                    </a:moveTo>
                    <a:lnTo>
                      <a:pt x="155" y="21"/>
                    </a:lnTo>
                    <a:lnTo>
                      <a:pt x="155" y="22"/>
                    </a:lnTo>
                    <a:lnTo>
                      <a:pt x="149" y="29"/>
                    </a:lnTo>
                    <a:lnTo>
                      <a:pt x="154" y="21"/>
                    </a:lnTo>
                    <a:close/>
                    <a:moveTo>
                      <a:pt x="155" y="22"/>
                    </a:moveTo>
                    <a:lnTo>
                      <a:pt x="172" y="38"/>
                    </a:lnTo>
                    <a:lnTo>
                      <a:pt x="158" y="51"/>
                    </a:lnTo>
                    <a:lnTo>
                      <a:pt x="142" y="35"/>
                    </a:lnTo>
                    <a:lnTo>
                      <a:pt x="155" y="22"/>
                    </a:lnTo>
                    <a:close/>
                    <a:moveTo>
                      <a:pt x="172" y="38"/>
                    </a:moveTo>
                    <a:lnTo>
                      <a:pt x="173" y="39"/>
                    </a:lnTo>
                    <a:lnTo>
                      <a:pt x="173" y="41"/>
                    </a:lnTo>
                    <a:lnTo>
                      <a:pt x="164" y="44"/>
                    </a:lnTo>
                    <a:lnTo>
                      <a:pt x="172" y="38"/>
                    </a:lnTo>
                    <a:close/>
                    <a:moveTo>
                      <a:pt x="173" y="41"/>
                    </a:moveTo>
                    <a:lnTo>
                      <a:pt x="183" y="63"/>
                    </a:lnTo>
                    <a:lnTo>
                      <a:pt x="165" y="71"/>
                    </a:lnTo>
                    <a:lnTo>
                      <a:pt x="156" y="49"/>
                    </a:lnTo>
                    <a:lnTo>
                      <a:pt x="173" y="41"/>
                    </a:lnTo>
                    <a:close/>
                    <a:moveTo>
                      <a:pt x="183" y="63"/>
                    </a:moveTo>
                    <a:lnTo>
                      <a:pt x="183" y="64"/>
                    </a:lnTo>
                    <a:lnTo>
                      <a:pt x="183" y="63"/>
                    </a:lnTo>
                    <a:lnTo>
                      <a:pt x="174" y="66"/>
                    </a:lnTo>
                    <a:lnTo>
                      <a:pt x="183" y="63"/>
                    </a:lnTo>
                    <a:close/>
                    <a:moveTo>
                      <a:pt x="183" y="63"/>
                    </a:moveTo>
                    <a:lnTo>
                      <a:pt x="193" y="88"/>
                    </a:lnTo>
                    <a:lnTo>
                      <a:pt x="175" y="95"/>
                    </a:lnTo>
                    <a:lnTo>
                      <a:pt x="165" y="70"/>
                    </a:lnTo>
                    <a:lnTo>
                      <a:pt x="183" y="63"/>
                    </a:lnTo>
                    <a:close/>
                    <a:moveTo>
                      <a:pt x="193" y="88"/>
                    </a:moveTo>
                    <a:lnTo>
                      <a:pt x="193" y="89"/>
                    </a:lnTo>
                    <a:lnTo>
                      <a:pt x="193" y="90"/>
                    </a:lnTo>
                    <a:lnTo>
                      <a:pt x="184" y="92"/>
                    </a:lnTo>
                    <a:lnTo>
                      <a:pt x="193" y="88"/>
                    </a:lnTo>
                    <a:close/>
                    <a:moveTo>
                      <a:pt x="193" y="90"/>
                    </a:moveTo>
                    <a:lnTo>
                      <a:pt x="196" y="116"/>
                    </a:lnTo>
                    <a:lnTo>
                      <a:pt x="177" y="118"/>
                    </a:lnTo>
                    <a:lnTo>
                      <a:pt x="174" y="93"/>
                    </a:lnTo>
                    <a:lnTo>
                      <a:pt x="193" y="90"/>
                    </a:lnTo>
                    <a:close/>
                    <a:moveTo>
                      <a:pt x="196" y="116"/>
                    </a:moveTo>
                    <a:lnTo>
                      <a:pt x="196" y="117"/>
                    </a:lnTo>
                    <a:lnTo>
                      <a:pt x="187" y="117"/>
                    </a:lnTo>
                    <a:lnTo>
                      <a:pt x="196" y="116"/>
                    </a:lnTo>
                    <a:close/>
                    <a:moveTo>
                      <a:pt x="196" y="117"/>
                    </a:moveTo>
                    <a:lnTo>
                      <a:pt x="196" y="143"/>
                    </a:lnTo>
                    <a:lnTo>
                      <a:pt x="177" y="143"/>
                    </a:lnTo>
                    <a:lnTo>
                      <a:pt x="177" y="117"/>
                    </a:lnTo>
                    <a:lnTo>
                      <a:pt x="196" y="117"/>
                    </a:lnTo>
                    <a:close/>
                    <a:moveTo>
                      <a:pt x="196" y="143"/>
                    </a:moveTo>
                    <a:lnTo>
                      <a:pt x="196" y="143"/>
                    </a:lnTo>
                    <a:lnTo>
                      <a:pt x="196" y="144"/>
                    </a:lnTo>
                    <a:lnTo>
                      <a:pt x="187" y="143"/>
                    </a:lnTo>
                    <a:lnTo>
                      <a:pt x="196" y="143"/>
                    </a:lnTo>
                    <a:close/>
                    <a:moveTo>
                      <a:pt x="196" y="144"/>
                    </a:moveTo>
                    <a:lnTo>
                      <a:pt x="193" y="163"/>
                    </a:lnTo>
                    <a:lnTo>
                      <a:pt x="174" y="160"/>
                    </a:lnTo>
                    <a:lnTo>
                      <a:pt x="177" y="141"/>
                    </a:lnTo>
                    <a:lnTo>
                      <a:pt x="196" y="144"/>
                    </a:lnTo>
                    <a:close/>
                    <a:moveTo>
                      <a:pt x="193" y="163"/>
                    </a:moveTo>
                    <a:lnTo>
                      <a:pt x="193" y="167"/>
                    </a:lnTo>
                    <a:lnTo>
                      <a:pt x="191" y="169"/>
                    </a:lnTo>
                    <a:lnTo>
                      <a:pt x="184" y="162"/>
                    </a:lnTo>
                    <a:lnTo>
                      <a:pt x="193" y="163"/>
                    </a:lnTo>
                    <a:close/>
                    <a:moveTo>
                      <a:pt x="191" y="169"/>
                    </a:moveTo>
                    <a:lnTo>
                      <a:pt x="174" y="184"/>
                    </a:lnTo>
                    <a:lnTo>
                      <a:pt x="161" y="171"/>
                    </a:lnTo>
                    <a:lnTo>
                      <a:pt x="177" y="156"/>
                    </a:lnTo>
                    <a:lnTo>
                      <a:pt x="191" y="169"/>
                    </a:lnTo>
                    <a:close/>
                    <a:moveTo>
                      <a:pt x="174" y="184"/>
                    </a:moveTo>
                    <a:lnTo>
                      <a:pt x="174" y="185"/>
                    </a:lnTo>
                    <a:lnTo>
                      <a:pt x="167" y="178"/>
                    </a:lnTo>
                    <a:lnTo>
                      <a:pt x="174" y="184"/>
                    </a:lnTo>
                    <a:close/>
                    <a:moveTo>
                      <a:pt x="174" y="185"/>
                    </a:moveTo>
                    <a:lnTo>
                      <a:pt x="158" y="197"/>
                    </a:lnTo>
                    <a:lnTo>
                      <a:pt x="147" y="183"/>
                    </a:lnTo>
                    <a:lnTo>
                      <a:pt x="162" y="171"/>
                    </a:lnTo>
                    <a:lnTo>
                      <a:pt x="174" y="185"/>
                    </a:lnTo>
                    <a:close/>
                    <a:moveTo>
                      <a:pt x="158" y="197"/>
                    </a:moveTo>
                    <a:lnTo>
                      <a:pt x="156" y="199"/>
                    </a:lnTo>
                    <a:lnTo>
                      <a:pt x="155" y="200"/>
                    </a:lnTo>
                    <a:lnTo>
                      <a:pt x="152" y="191"/>
                    </a:lnTo>
                    <a:lnTo>
                      <a:pt x="158" y="197"/>
                    </a:lnTo>
                    <a:close/>
                    <a:moveTo>
                      <a:pt x="155" y="200"/>
                    </a:moveTo>
                    <a:lnTo>
                      <a:pt x="130" y="210"/>
                    </a:lnTo>
                    <a:lnTo>
                      <a:pt x="123" y="191"/>
                    </a:lnTo>
                    <a:lnTo>
                      <a:pt x="149" y="182"/>
                    </a:lnTo>
                    <a:lnTo>
                      <a:pt x="155" y="200"/>
                    </a:lnTo>
                    <a:close/>
                    <a:moveTo>
                      <a:pt x="130" y="210"/>
                    </a:moveTo>
                    <a:lnTo>
                      <a:pt x="130" y="210"/>
                    </a:lnTo>
                    <a:lnTo>
                      <a:pt x="129" y="210"/>
                    </a:lnTo>
                    <a:lnTo>
                      <a:pt x="127" y="200"/>
                    </a:lnTo>
                    <a:lnTo>
                      <a:pt x="130" y="210"/>
                    </a:lnTo>
                    <a:close/>
                    <a:moveTo>
                      <a:pt x="129" y="210"/>
                    </a:moveTo>
                    <a:lnTo>
                      <a:pt x="107" y="215"/>
                    </a:lnTo>
                    <a:lnTo>
                      <a:pt x="101" y="197"/>
                    </a:lnTo>
                    <a:lnTo>
                      <a:pt x="124" y="191"/>
                    </a:lnTo>
                    <a:lnTo>
                      <a:pt x="129" y="210"/>
                    </a:lnTo>
                    <a:close/>
                    <a:moveTo>
                      <a:pt x="107" y="215"/>
                    </a:moveTo>
                    <a:lnTo>
                      <a:pt x="106" y="216"/>
                    </a:lnTo>
                    <a:lnTo>
                      <a:pt x="105" y="216"/>
                    </a:lnTo>
                    <a:lnTo>
                      <a:pt x="105" y="206"/>
                    </a:lnTo>
                    <a:lnTo>
                      <a:pt x="107" y="215"/>
                    </a:lnTo>
                    <a:close/>
                    <a:moveTo>
                      <a:pt x="105" y="216"/>
                    </a:moveTo>
                    <a:lnTo>
                      <a:pt x="79" y="216"/>
                    </a:lnTo>
                    <a:lnTo>
                      <a:pt x="79" y="197"/>
                    </a:lnTo>
                    <a:lnTo>
                      <a:pt x="105" y="197"/>
                    </a:lnTo>
                    <a:lnTo>
                      <a:pt x="105" y="216"/>
                    </a:lnTo>
                    <a:close/>
                    <a:moveTo>
                      <a:pt x="79" y="216"/>
                    </a:moveTo>
                    <a:lnTo>
                      <a:pt x="78" y="216"/>
                    </a:lnTo>
                    <a:lnTo>
                      <a:pt x="77" y="216"/>
                    </a:lnTo>
                    <a:lnTo>
                      <a:pt x="79" y="206"/>
                    </a:lnTo>
                    <a:lnTo>
                      <a:pt x="79" y="216"/>
                    </a:lnTo>
                    <a:close/>
                    <a:moveTo>
                      <a:pt x="77" y="216"/>
                    </a:moveTo>
                    <a:lnTo>
                      <a:pt x="55" y="213"/>
                    </a:lnTo>
                    <a:lnTo>
                      <a:pt x="58" y="194"/>
                    </a:lnTo>
                    <a:lnTo>
                      <a:pt x="80" y="197"/>
                    </a:lnTo>
                    <a:lnTo>
                      <a:pt x="77" y="216"/>
                    </a:lnTo>
                    <a:close/>
                    <a:moveTo>
                      <a:pt x="55" y="213"/>
                    </a:moveTo>
                    <a:lnTo>
                      <a:pt x="54" y="213"/>
                    </a:lnTo>
                    <a:lnTo>
                      <a:pt x="54" y="212"/>
                    </a:lnTo>
                    <a:lnTo>
                      <a:pt x="56" y="203"/>
                    </a:lnTo>
                    <a:lnTo>
                      <a:pt x="55" y="213"/>
                    </a:lnTo>
                    <a:close/>
                    <a:moveTo>
                      <a:pt x="54" y="212"/>
                    </a:moveTo>
                    <a:lnTo>
                      <a:pt x="34" y="206"/>
                    </a:lnTo>
                    <a:lnTo>
                      <a:pt x="41" y="188"/>
                    </a:lnTo>
                    <a:lnTo>
                      <a:pt x="59" y="194"/>
                    </a:lnTo>
                    <a:lnTo>
                      <a:pt x="54" y="212"/>
                    </a:lnTo>
                    <a:close/>
                    <a:moveTo>
                      <a:pt x="34" y="206"/>
                    </a:moveTo>
                    <a:lnTo>
                      <a:pt x="33" y="205"/>
                    </a:lnTo>
                    <a:lnTo>
                      <a:pt x="32" y="204"/>
                    </a:lnTo>
                    <a:lnTo>
                      <a:pt x="37" y="197"/>
                    </a:lnTo>
                    <a:lnTo>
                      <a:pt x="34" y="206"/>
                    </a:lnTo>
                    <a:close/>
                    <a:moveTo>
                      <a:pt x="32" y="204"/>
                    </a:moveTo>
                    <a:lnTo>
                      <a:pt x="15" y="192"/>
                    </a:lnTo>
                    <a:lnTo>
                      <a:pt x="27" y="176"/>
                    </a:lnTo>
                    <a:lnTo>
                      <a:pt x="44" y="190"/>
                    </a:lnTo>
                    <a:lnTo>
                      <a:pt x="32" y="204"/>
                    </a:lnTo>
                    <a:close/>
                    <a:moveTo>
                      <a:pt x="15" y="192"/>
                    </a:moveTo>
                    <a:lnTo>
                      <a:pt x="13" y="190"/>
                    </a:lnTo>
                    <a:lnTo>
                      <a:pt x="13" y="188"/>
                    </a:lnTo>
                    <a:lnTo>
                      <a:pt x="22" y="184"/>
                    </a:lnTo>
                    <a:lnTo>
                      <a:pt x="15" y="192"/>
                    </a:lnTo>
                    <a:close/>
                    <a:moveTo>
                      <a:pt x="13" y="188"/>
                    </a:moveTo>
                    <a:lnTo>
                      <a:pt x="7" y="168"/>
                    </a:lnTo>
                    <a:lnTo>
                      <a:pt x="24" y="162"/>
                    </a:lnTo>
                    <a:lnTo>
                      <a:pt x="31" y="181"/>
                    </a:lnTo>
                    <a:lnTo>
                      <a:pt x="13" y="188"/>
                    </a:lnTo>
                    <a:close/>
                    <a:moveTo>
                      <a:pt x="7" y="168"/>
                    </a:moveTo>
                    <a:lnTo>
                      <a:pt x="7" y="168"/>
                    </a:lnTo>
                    <a:lnTo>
                      <a:pt x="15" y="165"/>
                    </a:lnTo>
                    <a:lnTo>
                      <a:pt x="7" y="168"/>
                    </a:lnTo>
                    <a:close/>
                    <a:moveTo>
                      <a:pt x="7" y="168"/>
                    </a:moveTo>
                    <a:lnTo>
                      <a:pt x="3" y="154"/>
                    </a:lnTo>
                    <a:lnTo>
                      <a:pt x="22" y="150"/>
                    </a:lnTo>
                    <a:lnTo>
                      <a:pt x="24" y="163"/>
                    </a:lnTo>
                    <a:lnTo>
                      <a:pt x="7" y="168"/>
                    </a:lnTo>
                    <a:close/>
                    <a:moveTo>
                      <a:pt x="3" y="154"/>
                    </a:moveTo>
                    <a:lnTo>
                      <a:pt x="0" y="142"/>
                    </a:lnTo>
                    <a:lnTo>
                      <a:pt x="19" y="138"/>
                    </a:lnTo>
                    <a:lnTo>
                      <a:pt x="22" y="150"/>
                    </a:lnTo>
                    <a:lnTo>
                      <a:pt x="3" y="154"/>
                    </a:lnTo>
                    <a:close/>
                    <a:moveTo>
                      <a:pt x="0" y="142"/>
                    </a:moveTo>
                    <a:lnTo>
                      <a:pt x="0" y="141"/>
                    </a:lnTo>
                    <a:lnTo>
                      <a:pt x="0" y="140"/>
                    </a:lnTo>
                    <a:lnTo>
                      <a:pt x="9" y="140"/>
                    </a:lnTo>
                    <a:lnTo>
                      <a:pt x="0" y="142"/>
                    </a:lnTo>
                    <a:close/>
                    <a:moveTo>
                      <a:pt x="0" y="140"/>
                    </a:moveTo>
                    <a:lnTo>
                      <a:pt x="0" y="130"/>
                    </a:lnTo>
                    <a:lnTo>
                      <a:pt x="19" y="130"/>
                    </a:lnTo>
                    <a:lnTo>
                      <a:pt x="19" y="140"/>
                    </a:lnTo>
                    <a:lnTo>
                      <a:pt x="0" y="140"/>
                    </a:lnTo>
                    <a:close/>
                    <a:moveTo>
                      <a:pt x="0" y="130"/>
                    </a:moveTo>
                    <a:lnTo>
                      <a:pt x="0" y="117"/>
                    </a:lnTo>
                    <a:lnTo>
                      <a:pt x="19" y="117"/>
                    </a:lnTo>
                    <a:lnTo>
                      <a:pt x="19" y="130"/>
                    </a:lnTo>
                    <a:lnTo>
                      <a:pt x="0" y="130"/>
                    </a:lnTo>
                    <a:close/>
                    <a:moveTo>
                      <a:pt x="0" y="117"/>
                    </a:moveTo>
                    <a:lnTo>
                      <a:pt x="0" y="116"/>
                    </a:lnTo>
                    <a:lnTo>
                      <a:pt x="0" y="115"/>
                    </a:lnTo>
                    <a:lnTo>
                      <a:pt x="9" y="117"/>
                    </a:lnTo>
                    <a:lnTo>
                      <a:pt x="0" y="117"/>
                    </a:lnTo>
                    <a:close/>
                    <a:moveTo>
                      <a:pt x="0" y="115"/>
                    </a:moveTo>
                    <a:lnTo>
                      <a:pt x="3" y="105"/>
                    </a:lnTo>
                    <a:lnTo>
                      <a:pt x="21" y="111"/>
                    </a:lnTo>
                    <a:lnTo>
                      <a:pt x="18" y="120"/>
                    </a:lnTo>
                    <a:lnTo>
                      <a:pt x="0" y="115"/>
                    </a:lnTo>
                    <a:close/>
                    <a:moveTo>
                      <a:pt x="3" y="105"/>
                    </a:moveTo>
                    <a:lnTo>
                      <a:pt x="8" y="90"/>
                    </a:lnTo>
                    <a:lnTo>
                      <a:pt x="3" y="105"/>
                    </a:lnTo>
                    <a:lnTo>
                      <a:pt x="12" y="108"/>
                    </a:lnTo>
                    <a:lnTo>
                      <a:pt x="3" y="105"/>
                    </a:lnTo>
                    <a:close/>
                    <a:moveTo>
                      <a:pt x="3" y="105"/>
                    </a:moveTo>
                    <a:lnTo>
                      <a:pt x="7" y="95"/>
                    </a:lnTo>
                    <a:lnTo>
                      <a:pt x="24" y="101"/>
                    </a:lnTo>
                    <a:lnTo>
                      <a:pt x="21" y="111"/>
                    </a:lnTo>
                    <a:lnTo>
                      <a:pt x="3" y="105"/>
                    </a:lnTo>
                    <a:close/>
                    <a:moveTo>
                      <a:pt x="7" y="95"/>
                    </a:moveTo>
                    <a:lnTo>
                      <a:pt x="7" y="95"/>
                    </a:lnTo>
                    <a:lnTo>
                      <a:pt x="7" y="94"/>
                    </a:lnTo>
                    <a:lnTo>
                      <a:pt x="15" y="98"/>
                    </a:lnTo>
                    <a:lnTo>
                      <a:pt x="7" y="95"/>
                    </a:lnTo>
                    <a:close/>
                    <a:moveTo>
                      <a:pt x="7" y="94"/>
                    </a:moveTo>
                    <a:lnTo>
                      <a:pt x="13" y="82"/>
                    </a:lnTo>
                    <a:lnTo>
                      <a:pt x="31" y="89"/>
                    </a:lnTo>
                    <a:lnTo>
                      <a:pt x="24" y="103"/>
                    </a:lnTo>
                    <a:lnTo>
                      <a:pt x="7" y="94"/>
                    </a:lnTo>
                    <a:close/>
                    <a:moveTo>
                      <a:pt x="13" y="82"/>
                    </a:moveTo>
                    <a:lnTo>
                      <a:pt x="14" y="81"/>
                    </a:lnTo>
                    <a:lnTo>
                      <a:pt x="15" y="79"/>
                    </a:lnTo>
                    <a:lnTo>
                      <a:pt x="22" y="86"/>
                    </a:lnTo>
                    <a:lnTo>
                      <a:pt x="13" y="82"/>
                    </a:lnTo>
                    <a:close/>
                    <a:moveTo>
                      <a:pt x="15" y="79"/>
                    </a:moveTo>
                    <a:lnTo>
                      <a:pt x="24" y="70"/>
                    </a:lnTo>
                    <a:lnTo>
                      <a:pt x="38" y="83"/>
                    </a:lnTo>
                    <a:lnTo>
                      <a:pt x="29" y="93"/>
                    </a:lnTo>
                    <a:lnTo>
                      <a:pt x="15" y="79"/>
                    </a:lnTo>
                    <a:close/>
                    <a:moveTo>
                      <a:pt x="24" y="70"/>
                    </a:moveTo>
                    <a:lnTo>
                      <a:pt x="53" y="41"/>
                    </a:lnTo>
                    <a:lnTo>
                      <a:pt x="24" y="70"/>
                    </a:lnTo>
                    <a:lnTo>
                      <a:pt x="31" y="76"/>
                    </a:lnTo>
                    <a:lnTo>
                      <a:pt x="24" y="70"/>
                    </a:lnTo>
                    <a:close/>
                    <a:moveTo>
                      <a:pt x="24" y="70"/>
                    </a:moveTo>
                    <a:lnTo>
                      <a:pt x="37" y="56"/>
                    </a:lnTo>
                    <a:lnTo>
                      <a:pt x="51" y="71"/>
                    </a:lnTo>
                    <a:lnTo>
                      <a:pt x="38" y="83"/>
                    </a:lnTo>
                    <a:lnTo>
                      <a:pt x="24" y="70"/>
                    </a:lnTo>
                    <a:close/>
                    <a:moveTo>
                      <a:pt x="37" y="56"/>
                    </a:moveTo>
                    <a:lnTo>
                      <a:pt x="50" y="44"/>
                    </a:lnTo>
                    <a:lnTo>
                      <a:pt x="64" y="57"/>
                    </a:lnTo>
                    <a:lnTo>
                      <a:pt x="51" y="71"/>
                    </a:lnTo>
                    <a:lnTo>
                      <a:pt x="37" y="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3" name="Freeform 1996">
                <a:extLst>
                  <a:ext uri="{FF2B5EF4-FFF2-40B4-BE49-F238E27FC236}">
                    <a16:creationId xmlns:a16="http://schemas.microsoft.com/office/drawing/2014/main" id="{00886714-D497-40F3-92B8-7D4BD04FC688}"/>
                  </a:ext>
                </a:extLst>
              </p:cNvPr>
              <p:cNvSpPr>
                <a:spLocks noEditPoints="1"/>
              </p:cNvSpPr>
              <p:nvPr/>
            </p:nvSpPr>
            <p:spPr bwMode="auto">
              <a:xfrm>
                <a:off x="2383" y="2063"/>
                <a:ext cx="37" cy="53"/>
              </a:xfrm>
              <a:custGeom>
                <a:avLst/>
                <a:gdLst>
                  <a:gd name="T0" fmla="*/ 3 w 147"/>
                  <a:gd name="T1" fmla="*/ 1 h 210"/>
                  <a:gd name="T2" fmla="*/ 4 w 147"/>
                  <a:gd name="T3" fmla="*/ 0 h 210"/>
                  <a:gd name="T4" fmla="*/ 4 w 147"/>
                  <a:gd name="T5" fmla="*/ 0 h 210"/>
                  <a:gd name="T6" fmla="*/ 5 w 147"/>
                  <a:gd name="T7" fmla="*/ 1 h 210"/>
                  <a:gd name="T8" fmla="*/ 5 w 147"/>
                  <a:gd name="T9" fmla="*/ 1 h 210"/>
                  <a:gd name="T10" fmla="*/ 6 w 147"/>
                  <a:gd name="T11" fmla="*/ 2 h 210"/>
                  <a:gd name="T12" fmla="*/ 6 w 147"/>
                  <a:gd name="T13" fmla="*/ 2 h 210"/>
                  <a:gd name="T14" fmla="*/ 7 w 147"/>
                  <a:gd name="T15" fmla="*/ 3 h 210"/>
                  <a:gd name="T16" fmla="*/ 7 w 147"/>
                  <a:gd name="T17" fmla="*/ 4 h 210"/>
                  <a:gd name="T18" fmla="*/ 8 w 147"/>
                  <a:gd name="T19" fmla="*/ 6 h 210"/>
                  <a:gd name="T20" fmla="*/ 8 w 147"/>
                  <a:gd name="T21" fmla="*/ 6 h 210"/>
                  <a:gd name="T22" fmla="*/ 9 w 147"/>
                  <a:gd name="T23" fmla="*/ 7 h 210"/>
                  <a:gd name="T24" fmla="*/ 9 w 147"/>
                  <a:gd name="T25" fmla="*/ 8 h 210"/>
                  <a:gd name="T26" fmla="*/ 9 w 147"/>
                  <a:gd name="T27" fmla="*/ 10 h 210"/>
                  <a:gd name="T28" fmla="*/ 9 w 147"/>
                  <a:gd name="T29" fmla="*/ 10 h 210"/>
                  <a:gd name="T30" fmla="*/ 9 w 147"/>
                  <a:gd name="T31" fmla="*/ 11 h 210"/>
                  <a:gd name="T32" fmla="*/ 9 w 147"/>
                  <a:gd name="T33" fmla="*/ 11 h 210"/>
                  <a:gd name="T34" fmla="*/ 9 w 147"/>
                  <a:gd name="T35" fmla="*/ 13 h 210"/>
                  <a:gd name="T36" fmla="*/ 9 w 147"/>
                  <a:gd name="T37" fmla="*/ 13 h 210"/>
                  <a:gd name="T38" fmla="*/ 8 w 147"/>
                  <a:gd name="T39" fmla="*/ 13 h 210"/>
                  <a:gd name="T40" fmla="*/ 8 w 147"/>
                  <a:gd name="T41" fmla="*/ 13 h 210"/>
                  <a:gd name="T42" fmla="*/ 7 w 147"/>
                  <a:gd name="T43" fmla="*/ 13 h 210"/>
                  <a:gd name="T44" fmla="*/ 7 w 147"/>
                  <a:gd name="T45" fmla="*/ 13 h 210"/>
                  <a:gd name="T46" fmla="*/ 6 w 147"/>
                  <a:gd name="T47" fmla="*/ 13 h 210"/>
                  <a:gd name="T48" fmla="*/ 5 w 147"/>
                  <a:gd name="T49" fmla="*/ 13 h 210"/>
                  <a:gd name="T50" fmla="*/ 5 w 147"/>
                  <a:gd name="T51" fmla="*/ 12 h 210"/>
                  <a:gd name="T52" fmla="*/ 5 w 147"/>
                  <a:gd name="T53" fmla="*/ 11 h 210"/>
                  <a:gd name="T54" fmla="*/ 4 w 147"/>
                  <a:gd name="T55" fmla="*/ 12 h 210"/>
                  <a:gd name="T56" fmla="*/ 3 w 147"/>
                  <a:gd name="T57" fmla="*/ 11 h 210"/>
                  <a:gd name="T58" fmla="*/ 3 w 147"/>
                  <a:gd name="T59" fmla="*/ 11 h 210"/>
                  <a:gd name="T60" fmla="*/ 3 w 147"/>
                  <a:gd name="T61" fmla="*/ 10 h 210"/>
                  <a:gd name="T62" fmla="*/ 3 w 147"/>
                  <a:gd name="T63" fmla="*/ 10 h 210"/>
                  <a:gd name="T64" fmla="*/ 3 w 147"/>
                  <a:gd name="T65" fmla="*/ 9 h 210"/>
                  <a:gd name="T66" fmla="*/ 2 w 147"/>
                  <a:gd name="T67" fmla="*/ 9 h 210"/>
                  <a:gd name="T68" fmla="*/ 1 w 147"/>
                  <a:gd name="T69" fmla="*/ 9 h 210"/>
                  <a:gd name="T70" fmla="*/ 1 w 147"/>
                  <a:gd name="T71" fmla="*/ 9 h 210"/>
                  <a:gd name="T72" fmla="*/ 1 w 147"/>
                  <a:gd name="T73" fmla="*/ 8 h 210"/>
                  <a:gd name="T74" fmla="*/ 1 w 147"/>
                  <a:gd name="T75" fmla="*/ 8 h 210"/>
                  <a:gd name="T76" fmla="*/ 0 w 147"/>
                  <a:gd name="T77" fmla="*/ 7 h 210"/>
                  <a:gd name="T78" fmla="*/ 0 w 147"/>
                  <a:gd name="T79" fmla="*/ 7 h 210"/>
                  <a:gd name="T80" fmla="*/ 0 w 147"/>
                  <a:gd name="T81" fmla="*/ 6 h 210"/>
                  <a:gd name="T82" fmla="*/ 0 w 147"/>
                  <a:gd name="T83" fmla="*/ 6 h 210"/>
                  <a:gd name="T84" fmla="*/ 0 w 147"/>
                  <a:gd name="T85" fmla="*/ 5 h 210"/>
                  <a:gd name="T86" fmla="*/ 0 w 147"/>
                  <a:gd name="T87" fmla="*/ 4 h 210"/>
                  <a:gd name="T88" fmla="*/ 0 w 147"/>
                  <a:gd name="T89" fmla="*/ 4 h 210"/>
                  <a:gd name="T90" fmla="*/ 2 w 147"/>
                  <a:gd name="T91" fmla="*/ 4 h 210"/>
                  <a:gd name="T92" fmla="*/ 0 w 147"/>
                  <a:gd name="T93" fmla="*/ 3 h 210"/>
                  <a:gd name="T94" fmla="*/ 1 w 147"/>
                  <a:gd name="T95" fmla="*/ 3 h 210"/>
                  <a:gd name="T96" fmla="*/ 1 w 147"/>
                  <a:gd name="T97" fmla="*/ 3 h 210"/>
                  <a:gd name="T98" fmla="*/ 1 w 147"/>
                  <a:gd name="T99" fmla="*/ 2 h 210"/>
                  <a:gd name="T100" fmla="*/ 1 w 147"/>
                  <a:gd name="T101" fmla="*/ 2 h 210"/>
                  <a:gd name="T102" fmla="*/ 1 w 147"/>
                  <a:gd name="T103" fmla="*/ 2 h 210"/>
                  <a:gd name="T104" fmla="*/ 1 w 147"/>
                  <a:gd name="T105" fmla="*/ 2 h 210"/>
                  <a:gd name="T106" fmla="*/ 2 w 147"/>
                  <a:gd name="T107" fmla="*/ 1 h 210"/>
                  <a:gd name="T108" fmla="*/ 2 w 147"/>
                  <a:gd name="T109" fmla="*/ 1 h 21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7"/>
                  <a:gd name="T166" fmla="*/ 0 h 210"/>
                  <a:gd name="T167" fmla="*/ 147 w 147"/>
                  <a:gd name="T168" fmla="*/ 210 h 21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7" h="210">
                    <a:moveTo>
                      <a:pt x="39" y="8"/>
                    </a:moveTo>
                    <a:lnTo>
                      <a:pt x="54" y="2"/>
                    </a:lnTo>
                    <a:lnTo>
                      <a:pt x="61" y="20"/>
                    </a:lnTo>
                    <a:lnTo>
                      <a:pt x="45" y="25"/>
                    </a:lnTo>
                    <a:lnTo>
                      <a:pt x="39" y="8"/>
                    </a:lnTo>
                    <a:close/>
                    <a:moveTo>
                      <a:pt x="54" y="2"/>
                    </a:moveTo>
                    <a:lnTo>
                      <a:pt x="57" y="0"/>
                    </a:lnTo>
                    <a:lnTo>
                      <a:pt x="61" y="1"/>
                    </a:lnTo>
                    <a:lnTo>
                      <a:pt x="57" y="11"/>
                    </a:lnTo>
                    <a:lnTo>
                      <a:pt x="54" y="2"/>
                    </a:lnTo>
                    <a:close/>
                    <a:moveTo>
                      <a:pt x="61" y="1"/>
                    </a:moveTo>
                    <a:lnTo>
                      <a:pt x="79" y="8"/>
                    </a:lnTo>
                    <a:lnTo>
                      <a:pt x="74" y="26"/>
                    </a:lnTo>
                    <a:lnTo>
                      <a:pt x="54" y="20"/>
                    </a:lnTo>
                    <a:lnTo>
                      <a:pt x="61" y="1"/>
                    </a:lnTo>
                    <a:close/>
                    <a:moveTo>
                      <a:pt x="79" y="8"/>
                    </a:moveTo>
                    <a:lnTo>
                      <a:pt x="83" y="9"/>
                    </a:lnTo>
                    <a:lnTo>
                      <a:pt x="84" y="11"/>
                    </a:lnTo>
                    <a:lnTo>
                      <a:pt x="76" y="16"/>
                    </a:lnTo>
                    <a:lnTo>
                      <a:pt x="79" y="8"/>
                    </a:lnTo>
                    <a:close/>
                    <a:moveTo>
                      <a:pt x="84" y="11"/>
                    </a:moveTo>
                    <a:lnTo>
                      <a:pt x="100" y="30"/>
                    </a:lnTo>
                    <a:lnTo>
                      <a:pt x="85" y="42"/>
                    </a:lnTo>
                    <a:lnTo>
                      <a:pt x="69" y="23"/>
                    </a:lnTo>
                    <a:lnTo>
                      <a:pt x="84" y="11"/>
                    </a:lnTo>
                    <a:close/>
                    <a:moveTo>
                      <a:pt x="100" y="30"/>
                    </a:moveTo>
                    <a:lnTo>
                      <a:pt x="100" y="31"/>
                    </a:lnTo>
                    <a:lnTo>
                      <a:pt x="93" y="36"/>
                    </a:lnTo>
                    <a:lnTo>
                      <a:pt x="100" y="30"/>
                    </a:lnTo>
                    <a:close/>
                    <a:moveTo>
                      <a:pt x="100" y="31"/>
                    </a:moveTo>
                    <a:lnTo>
                      <a:pt x="116" y="53"/>
                    </a:lnTo>
                    <a:lnTo>
                      <a:pt x="100" y="64"/>
                    </a:lnTo>
                    <a:lnTo>
                      <a:pt x="85" y="42"/>
                    </a:lnTo>
                    <a:lnTo>
                      <a:pt x="100" y="31"/>
                    </a:lnTo>
                    <a:close/>
                    <a:moveTo>
                      <a:pt x="116" y="53"/>
                    </a:moveTo>
                    <a:lnTo>
                      <a:pt x="117" y="54"/>
                    </a:lnTo>
                    <a:lnTo>
                      <a:pt x="117" y="55"/>
                    </a:lnTo>
                    <a:lnTo>
                      <a:pt x="108" y="58"/>
                    </a:lnTo>
                    <a:lnTo>
                      <a:pt x="116" y="53"/>
                    </a:lnTo>
                    <a:close/>
                    <a:moveTo>
                      <a:pt x="117" y="55"/>
                    </a:moveTo>
                    <a:lnTo>
                      <a:pt x="130" y="86"/>
                    </a:lnTo>
                    <a:lnTo>
                      <a:pt x="112" y="94"/>
                    </a:lnTo>
                    <a:lnTo>
                      <a:pt x="99" y="62"/>
                    </a:lnTo>
                    <a:lnTo>
                      <a:pt x="117" y="55"/>
                    </a:lnTo>
                    <a:close/>
                    <a:moveTo>
                      <a:pt x="130" y="86"/>
                    </a:moveTo>
                    <a:lnTo>
                      <a:pt x="130" y="87"/>
                    </a:lnTo>
                    <a:lnTo>
                      <a:pt x="121" y="90"/>
                    </a:lnTo>
                    <a:lnTo>
                      <a:pt x="130" y="86"/>
                    </a:lnTo>
                    <a:close/>
                    <a:moveTo>
                      <a:pt x="130" y="87"/>
                    </a:moveTo>
                    <a:lnTo>
                      <a:pt x="140" y="116"/>
                    </a:lnTo>
                    <a:lnTo>
                      <a:pt x="121" y="121"/>
                    </a:lnTo>
                    <a:lnTo>
                      <a:pt x="112" y="92"/>
                    </a:lnTo>
                    <a:lnTo>
                      <a:pt x="130" y="87"/>
                    </a:lnTo>
                    <a:close/>
                    <a:moveTo>
                      <a:pt x="140" y="116"/>
                    </a:moveTo>
                    <a:lnTo>
                      <a:pt x="140" y="116"/>
                    </a:lnTo>
                    <a:lnTo>
                      <a:pt x="140" y="117"/>
                    </a:lnTo>
                    <a:lnTo>
                      <a:pt x="130" y="119"/>
                    </a:lnTo>
                    <a:lnTo>
                      <a:pt x="140" y="116"/>
                    </a:lnTo>
                    <a:close/>
                    <a:moveTo>
                      <a:pt x="140" y="117"/>
                    </a:moveTo>
                    <a:lnTo>
                      <a:pt x="147" y="149"/>
                    </a:lnTo>
                    <a:lnTo>
                      <a:pt x="128" y="152"/>
                    </a:lnTo>
                    <a:lnTo>
                      <a:pt x="121" y="120"/>
                    </a:lnTo>
                    <a:lnTo>
                      <a:pt x="140" y="117"/>
                    </a:lnTo>
                    <a:close/>
                    <a:moveTo>
                      <a:pt x="147" y="149"/>
                    </a:moveTo>
                    <a:lnTo>
                      <a:pt x="147" y="150"/>
                    </a:lnTo>
                    <a:lnTo>
                      <a:pt x="137" y="150"/>
                    </a:lnTo>
                    <a:lnTo>
                      <a:pt x="147" y="149"/>
                    </a:lnTo>
                    <a:close/>
                    <a:moveTo>
                      <a:pt x="147" y="150"/>
                    </a:moveTo>
                    <a:lnTo>
                      <a:pt x="147" y="175"/>
                    </a:lnTo>
                    <a:lnTo>
                      <a:pt x="128" y="175"/>
                    </a:lnTo>
                    <a:lnTo>
                      <a:pt x="128" y="150"/>
                    </a:lnTo>
                    <a:lnTo>
                      <a:pt x="147" y="150"/>
                    </a:lnTo>
                    <a:close/>
                    <a:moveTo>
                      <a:pt x="147" y="175"/>
                    </a:moveTo>
                    <a:lnTo>
                      <a:pt x="147" y="177"/>
                    </a:lnTo>
                    <a:lnTo>
                      <a:pt x="146" y="178"/>
                    </a:lnTo>
                    <a:lnTo>
                      <a:pt x="137" y="175"/>
                    </a:lnTo>
                    <a:lnTo>
                      <a:pt x="147" y="175"/>
                    </a:lnTo>
                    <a:close/>
                    <a:moveTo>
                      <a:pt x="146" y="178"/>
                    </a:moveTo>
                    <a:lnTo>
                      <a:pt x="140" y="197"/>
                    </a:lnTo>
                    <a:lnTo>
                      <a:pt x="121" y="192"/>
                    </a:lnTo>
                    <a:lnTo>
                      <a:pt x="128" y="173"/>
                    </a:lnTo>
                    <a:lnTo>
                      <a:pt x="146" y="178"/>
                    </a:lnTo>
                    <a:close/>
                    <a:moveTo>
                      <a:pt x="140" y="197"/>
                    </a:moveTo>
                    <a:lnTo>
                      <a:pt x="139" y="202"/>
                    </a:lnTo>
                    <a:lnTo>
                      <a:pt x="134" y="204"/>
                    </a:lnTo>
                    <a:lnTo>
                      <a:pt x="130" y="195"/>
                    </a:lnTo>
                    <a:lnTo>
                      <a:pt x="140" y="197"/>
                    </a:lnTo>
                    <a:close/>
                    <a:moveTo>
                      <a:pt x="134" y="204"/>
                    </a:moveTo>
                    <a:lnTo>
                      <a:pt x="122" y="209"/>
                    </a:lnTo>
                    <a:lnTo>
                      <a:pt x="114" y="193"/>
                    </a:lnTo>
                    <a:lnTo>
                      <a:pt x="127" y="186"/>
                    </a:lnTo>
                    <a:lnTo>
                      <a:pt x="134" y="204"/>
                    </a:lnTo>
                    <a:close/>
                    <a:moveTo>
                      <a:pt x="122" y="209"/>
                    </a:moveTo>
                    <a:lnTo>
                      <a:pt x="120" y="210"/>
                    </a:lnTo>
                    <a:lnTo>
                      <a:pt x="118" y="210"/>
                    </a:lnTo>
                    <a:lnTo>
                      <a:pt x="118" y="202"/>
                    </a:lnTo>
                    <a:lnTo>
                      <a:pt x="122" y="209"/>
                    </a:lnTo>
                    <a:close/>
                    <a:moveTo>
                      <a:pt x="118" y="210"/>
                    </a:moveTo>
                    <a:lnTo>
                      <a:pt x="108" y="210"/>
                    </a:lnTo>
                    <a:lnTo>
                      <a:pt x="108" y="192"/>
                    </a:lnTo>
                    <a:lnTo>
                      <a:pt x="118" y="192"/>
                    </a:lnTo>
                    <a:lnTo>
                      <a:pt x="118" y="210"/>
                    </a:lnTo>
                    <a:close/>
                    <a:moveTo>
                      <a:pt x="108" y="210"/>
                    </a:moveTo>
                    <a:lnTo>
                      <a:pt x="106" y="210"/>
                    </a:lnTo>
                    <a:lnTo>
                      <a:pt x="104" y="209"/>
                    </a:lnTo>
                    <a:lnTo>
                      <a:pt x="108" y="202"/>
                    </a:lnTo>
                    <a:lnTo>
                      <a:pt x="108" y="210"/>
                    </a:lnTo>
                    <a:close/>
                    <a:moveTo>
                      <a:pt x="104" y="209"/>
                    </a:moveTo>
                    <a:lnTo>
                      <a:pt x="91" y="204"/>
                    </a:lnTo>
                    <a:lnTo>
                      <a:pt x="100" y="186"/>
                    </a:lnTo>
                    <a:lnTo>
                      <a:pt x="112" y="193"/>
                    </a:lnTo>
                    <a:lnTo>
                      <a:pt x="104" y="209"/>
                    </a:lnTo>
                    <a:close/>
                    <a:moveTo>
                      <a:pt x="91" y="204"/>
                    </a:moveTo>
                    <a:lnTo>
                      <a:pt x="78" y="197"/>
                    </a:lnTo>
                    <a:lnTo>
                      <a:pt x="87" y="180"/>
                    </a:lnTo>
                    <a:lnTo>
                      <a:pt x="100" y="186"/>
                    </a:lnTo>
                    <a:lnTo>
                      <a:pt x="91" y="204"/>
                    </a:lnTo>
                    <a:close/>
                    <a:moveTo>
                      <a:pt x="78" y="197"/>
                    </a:moveTo>
                    <a:lnTo>
                      <a:pt x="77" y="196"/>
                    </a:lnTo>
                    <a:lnTo>
                      <a:pt x="76" y="195"/>
                    </a:lnTo>
                    <a:lnTo>
                      <a:pt x="83" y="188"/>
                    </a:lnTo>
                    <a:lnTo>
                      <a:pt x="78" y="197"/>
                    </a:lnTo>
                    <a:close/>
                    <a:moveTo>
                      <a:pt x="76" y="195"/>
                    </a:moveTo>
                    <a:lnTo>
                      <a:pt x="64" y="183"/>
                    </a:lnTo>
                    <a:lnTo>
                      <a:pt x="77" y="169"/>
                    </a:lnTo>
                    <a:lnTo>
                      <a:pt x="89" y="182"/>
                    </a:lnTo>
                    <a:lnTo>
                      <a:pt x="76" y="195"/>
                    </a:lnTo>
                    <a:close/>
                    <a:moveTo>
                      <a:pt x="76" y="169"/>
                    </a:moveTo>
                    <a:lnTo>
                      <a:pt x="77" y="169"/>
                    </a:lnTo>
                    <a:lnTo>
                      <a:pt x="71" y="175"/>
                    </a:lnTo>
                    <a:lnTo>
                      <a:pt x="76" y="169"/>
                    </a:lnTo>
                    <a:close/>
                    <a:moveTo>
                      <a:pt x="65" y="183"/>
                    </a:moveTo>
                    <a:lnTo>
                      <a:pt x="52" y="174"/>
                    </a:lnTo>
                    <a:lnTo>
                      <a:pt x="63" y="159"/>
                    </a:lnTo>
                    <a:lnTo>
                      <a:pt x="76" y="169"/>
                    </a:lnTo>
                    <a:lnTo>
                      <a:pt x="65" y="183"/>
                    </a:lnTo>
                    <a:close/>
                    <a:moveTo>
                      <a:pt x="52" y="174"/>
                    </a:moveTo>
                    <a:lnTo>
                      <a:pt x="51" y="173"/>
                    </a:lnTo>
                    <a:lnTo>
                      <a:pt x="57" y="166"/>
                    </a:lnTo>
                    <a:lnTo>
                      <a:pt x="52" y="174"/>
                    </a:lnTo>
                    <a:close/>
                    <a:moveTo>
                      <a:pt x="51" y="173"/>
                    </a:moveTo>
                    <a:lnTo>
                      <a:pt x="39" y="160"/>
                    </a:lnTo>
                    <a:lnTo>
                      <a:pt x="52" y="146"/>
                    </a:lnTo>
                    <a:lnTo>
                      <a:pt x="64" y="160"/>
                    </a:lnTo>
                    <a:lnTo>
                      <a:pt x="51" y="173"/>
                    </a:lnTo>
                    <a:close/>
                    <a:moveTo>
                      <a:pt x="39" y="160"/>
                    </a:moveTo>
                    <a:lnTo>
                      <a:pt x="76" y="198"/>
                    </a:lnTo>
                    <a:lnTo>
                      <a:pt x="39" y="160"/>
                    </a:lnTo>
                    <a:lnTo>
                      <a:pt x="45" y="153"/>
                    </a:lnTo>
                    <a:lnTo>
                      <a:pt x="39" y="160"/>
                    </a:lnTo>
                    <a:close/>
                    <a:moveTo>
                      <a:pt x="39" y="160"/>
                    </a:moveTo>
                    <a:lnTo>
                      <a:pt x="25" y="148"/>
                    </a:lnTo>
                    <a:lnTo>
                      <a:pt x="39" y="134"/>
                    </a:lnTo>
                    <a:lnTo>
                      <a:pt x="52" y="146"/>
                    </a:lnTo>
                    <a:lnTo>
                      <a:pt x="39" y="160"/>
                    </a:lnTo>
                    <a:close/>
                    <a:moveTo>
                      <a:pt x="39" y="134"/>
                    </a:moveTo>
                    <a:lnTo>
                      <a:pt x="39" y="134"/>
                    </a:lnTo>
                    <a:lnTo>
                      <a:pt x="32" y="141"/>
                    </a:lnTo>
                    <a:lnTo>
                      <a:pt x="39" y="134"/>
                    </a:lnTo>
                    <a:close/>
                    <a:moveTo>
                      <a:pt x="25" y="148"/>
                    </a:moveTo>
                    <a:lnTo>
                      <a:pt x="19" y="141"/>
                    </a:lnTo>
                    <a:lnTo>
                      <a:pt x="32" y="128"/>
                    </a:lnTo>
                    <a:lnTo>
                      <a:pt x="39" y="134"/>
                    </a:lnTo>
                    <a:lnTo>
                      <a:pt x="25" y="148"/>
                    </a:lnTo>
                    <a:close/>
                    <a:moveTo>
                      <a:pt x="19" y="141"/>
                    </a:moveTo>
                    <a:lnTo>
                      <a:pt x="19" y="140"/>
                    </a:lnTo>
                    <a:lnTo>
                      <a:pt x="18" y="140"/>
                    </a:lnTo>
                    <a:lnTo>
                      <a:pt x="25" y="134"/>
                    </a:lnTo>
                    <a:lnTo>
                      <a:pt x="19" y="141"/>
                    </a:lnTo>
                    <a:close/>
                    <a:moveTo>
                      <a:pt x="18" y="140"/>
                    </a:moveTo>
                    <a:lnTo>
                      <a:pt x="11" y="130"/>
                    </a:lnTo>
                    <a:lnTo>
                      <a:pt x="28" y="120"/>
                    </a:lnTo>
                    <a:lnTo>
                      <a:pt x="34" y="129"/>
                    </a:lnTo>
                    <a:lnTo>
                      <a:pt x="18" y="140"/>
                    </a:lnTo>
                    <a:close/>
                    <a:moveTo>
                      <a:pt x="11" y="130"/>
                    </a:moveTo>
                    <a:lnTo>
                      <a:pt x="11" y="129"/>
                    </a:lnTo>
                    <a:lnTo>
                      <a:pt x="10" y="128"/>
                    </a:lnTo>
                    <a:lnTo>
                      <a:pt x="20" y="124"/>
                    </a:lnTo>
                    <a:lnTo>
                      <a:pt x="11" y="130"/>
                    </a:lnTo>
                    <a:close/>
                    <a:moveTo>
                      <a:pt x="10" y="128"/>
                    </a:moveTo>
                    <a:lnTo>
                      <a:pt x="4" y="109"/>
                    </a:lnTo>
                    <a:lnTo>
                      <a:pt x="22" y="102"/>
                    </a:lnTo>
                    <a:lnTo>
                      <a:pt x="29" y="122"/>
                    </a:lnTo>
                    <a:lnTo>
                      <a:pt x="10" y="128"/>
                    </a:lnTo>
                    <a:close/>
                    <a:moveTo>
                      <a:pt x="4" y="109"/>
                    </a:moveTo>
                    <a:lnTo>
                      <a:pt x="3" y="108"/>
                    </a:lnTo>
                    <a:lnTo>
                      <a:pt x="13" y="106"/>
                    </a:lnTo>
                    <a:lnTo>
                      <a:pt x="4" y="109"/>
                    </a:lnTo>
                    <a:close/>
                    <a:moveTo>
                      <a:pt x="3" y="108"/>
                    </a:moveTo>
                    <a:lnTo>
                      <a:pt x="0" y="91"/>
                    </a:lnTo>
                    <a:lnTo>
                      <a:pt x="19" y="88"/>
                    </a:lnTo>
                    <a:lnTo>
                      <a:pt x="22" y="103"/>
                    </a:lnTo>
                    <a:lnTo>
                      <a:pt x="3" y="108"/>
                    </a:lnTo>
                    <a:close/>
                    <a:moveTo>
                      <a:pt x="0" y="91"/>
                    </a:moveTo>
                    <a:lnTo>
                      <a:pt x="0" y="90"/>
                    </a:lnTo>
                    <a:lnTo>
                      <a:pt x="10" y="90"/>
                    </a:lnTo>
                    <a:lnTo>
                      <a:pt x="0" y="91"/>
                    </a:lnTo>
                    <a:close/>
                    <a:moveTo>
                      <a:pt x="0" y="90"/>
                    </a:moveTo>
                    <a:lnTo>
                      <a:pt x="0" y="77"/>
                    </a:lnTo>
                    <a:lnTo>
                      <a:pt x="20" y="77"/>
                    </a:lnTo>
                    <a:lnTo>
                      <a:pt x="20" y="90"/>
                    </a:lnTo>
                    <a:lnTo>
                      <a:pt x="0" y="90"/>
                    </a:lnTo>
                    <a:close/>
                    <a:moveTo>
                      <a:pt x="0" y="77"/>
                    </a:moveTo>
                    <a:lnTo>
                      <a:pt x="0" y="65"/>
                    </a:lnTo>
                    <a:lnTo>
                      <a:pt x="20" y="65"/>
                    </a:lnTo>
                    <a:lnTo>
                      <a:pt x="20" y="77"/>
                    </a:lnTo>
                    <a:lnTo>
                      <a:pt x="0" y="77"/>
                    </a:lnTo>
                    <a:close/>
                    <a:moveTo>
                      <a:pt x="0" y="65"/>
                    </a:moveTo>
                    <a:lnTo>
                      <a:pt x="0" y="63"/>
                    </a:lnTo>
                    <a:lnTo>
                      <a:pt x="1" y="62"/>
                    </a:lnTo>
                    <a:lnTo>
                      <a:pt x="10" y="65"/>
                    </a:lnTo>
                    <a:lnTo>
                      <a:pt x="0" y="65"/>
                    </a:lnTo>
                    <a:close/>
                    <a:moveTo>
                      <a:pt x="1" y="62"/>
                    </a:moveTo>
                    <a:lnTo>
                      <a:pt x="4" y="52"/>
                    </a:lnTo>
                    <a:lnTo>
                      <a:pt x="22" y="58"/>
                    </a:lnTo>
                    <a:lnTo>
                      <a:pt x="19" y="67"/>
                    </a:lnTo>
                    <a:lnTo>
                      <a:pt x="1" y="62"/>
                    </a:lnTo>
                    <a:close/>
                    <a:moveTo>
                      <a:pt x="22" y="58"/>
                    </a:moveTo>
                    <a:lnTo>
                      <a:pt x="19" y="67"/>
                    </a:lnTo>
                    <a:lnTo>
                      <a:pt x="22" y="58"/>
                    </a:lnTo>
                    <a:lnTo>
                      <a:pt x="13" y="55"/>
                    </a:lnTo>
                    <a:lnTo>
                      <a:pt x="22" y="58"/>
                    </a:lnTo>
                    <a:close/>
                    <a:moveTo>
                      <a:pt x="4" y="52"/>
                    </a:moveTo>
                    <a:lnTo>
                      <a:pt x="8" y="43"/>
                    </a:lnTo>
                    <a:lnTo>
                      <a:pt x="25" y="48"/>
                    </a:lnTo>
                    <a:lnTo>
                      <a:pt x="22" y="58"/>
                    </a:lnTo>
                    <a:lnTo>
                      <a:pt x="4" y="52"/>
                    </a:lnTo>
                    <a:close/>
                    <a:moveTo>
                      <a:pt x="8" y="43"/>
                    </a:moveTo>
                    <a:lnTo>
                      <a:pt x="8" y="42"/>
                    </a:lnTo>
                    <a:lnTo>
                      <a:pt x="8" y="41"/>
                    </a:lnTo>
                    <a:lnTo>
                      <a:pt x="17" y="45"/>
                    </a:lnTo>
                    <a:lnTo>
                      <a:pt x="8" y="43"/>
                    </a:lnTo>
                    <a:close/>
                    <a:moveTo>
                      <a:pt x="8" y="41"/>
                    </a:moveTo>
                    <a:lnTo>
                      <a:pt x="11" y="35"/>
                    </a:lnTo>
                    <a:lnTo>
                      <a:pt x="28" y="43"/>
                    </a:lnTo>
                    <a:lnTo>
                      <a:pt x="24" y="49"/>
                    </a:lnTo>
                    <a:lnTo>
                      <a:pt x="8" y="41"/>
                    </a:lnTo>
                    <a:close/>
                    <a:moveTo>
                      <a:pt x="11" y="35"/>
                    </a:moveTo>
                    <a:lnTo>
                      <a:pt x="11" y="34"/>
                    </a:lnTo>
                    <a:lnTo>
                      <a:pt x="20" y="39"/>
                    </a:lnTo>
                    <a:lnTo>
                      <a:pt x="11" y="35"/>
                    </a:lnTo>
                    <a:close/>
                    <a:moveTo>
                      <a:pt x="11" y="34"/>
                    </a:moveTo>
                    <a:lnTo>
                      <a:pt x="18" y="24"/>
                    </a:lnTo>
                    <a:lnTo>
                      <a:pt x="34" y="35"/>
                    </a:lnTo>
                    <a:lnTo>
                      <a:pt x="28" y="44"/>
                    </a:lnTo>
                    <a:lnTo>
                      <a:pt x="11" y="34"/>
                    </a:lnTo>
                    <a:close/>
                    <a:moveTo>
                      <a:pt x="18" y="24"/>
                    </a:moveTo>
                    <a:lnTo>
                      <a:pt x="19" y="23"/>
                    </a:lnTo>
                    <a:lnTo>
                      <a:pt x="25" y="30"/>
                    </a:lnTo>
                    <a:lnTo>
                      <a:pt x="18" y="24"/>
                    </a:lnTo>
                    <a:close/>
                    <a:moveTo>
                      <a:pt x="19" y="23"/>
                    </a:moveTo>
                    <a:lnTo>
                      <a:pt x="25" y="16"/>
                    </a:lnTo>
                    <a:lnTo>
                      <a:pt x="39" y="30"/>
                    </a:lnTo>
                    <a:lnTo>
                      <a:pt x="32" y="36"/>
                    </a:lnTo>
                    <a:lnTo>
                      <a:pt x="19" y="23"/>
                    </a:lnTo>
                    <a:close/>
                    <a:moveTo>
                      <a:pt x="25" y="16"/>
                    </a:moveTo>
                    <a:lnTo>
                      <a:pt x="26" y="15"/>
                    </a:lnTo>
                    <a:lnTo>
                      <a:pt x="32" y="23"/>
                    </a:lnTo>
                    <a:lnTo>
                      <a:pt x="25" y="16"/>
                    </a:lnTo>
                    <a:close/>
                    <a:moveTo>
                      <a:pt x="26" y="15"/>
                    </a:moveTo>
                    <a:lnTo>
                      <a:pt x="36" y="9"/>
                    </a:lnTo>
                    <a:lnTo>
                      <a:pt x="47" y="25"/>
                    </a:lnTo>
                    <a:lnTo>
                      <a:pt x="37" y="31"/>
                    </a:lnTo>
                    <a:lnTo>
                      <a:pt x="2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4" name="Freeform 1997">
                <a:extLst>
                  <a:ext uri="{FF2B5EF4-FFF2-40B4-BE49-F238E27FC236}">
                    <a16:creationId xmlns:a16="http://schemas.microsoft.com/office/drawing/2014/main" id="{97B15793-2601-4276-86B2-1B6F040AD75C}"/>
                  </a:ext>
                </a:extLst>
              </p:cNvPr>
              <p:cNvSpPr>
                <a:spLocks noEditPoints="1"/>
              </p:cNvSpPr>
              <p:nvPr/>
            </p:nvSpPr>
            <p:spPr bwMode="auto">
              <a:xfrm>
                <a:off x="2165" y="2162"/>
                <a:ext cx="57" cy="60"/>
              </a:xfrm>
              <a:custGeom>
                <a:avLst/>
                <a:gdLst>
                  <a:gd name="T0" fmla="*/ 2 w 226"/>
                  <a:gd name="T1" fmla="*/ 1 h 241"/>
                  <a:gd name="T2" fmla="*/ 4 w 226"/>
                  <a:gd name="T3" fmla="*/ 0 h 241"/>
                  <a:gd name="T4" fmla="*/ 4 w 226"/>
                  <a:gd name="T5" fmla="*/ 0 h 241"/>
                  <a:gd name="T6" fmla="*/ 5 w 226"/>
                  <a:gd name="T7" fmla="*/ 0 h 241"/>
                  <a:gd name="T8" fmla="*/ 6 w 226"/>
                  <a:gd name="T9" fmla="*/ 0 h 241"/>
                  <a:gd name="T10" fmla="*/ 7 w 226"/>
                  <a:gd name="T11" fmla="*/ 0 h 241"/>
                  <a:gd name="T12" fmla="*/ 7 w 226"/>
                  <a:gd name="T13" fmla="*/ 0 h 241"/>
                  <a:gd name="T14" fmla="*/ 9 w 226"/>
                  <a:gd name="T15" fmla="*/ 1 h 241"/>
                  <a:gd name="T16" fmla="*/ 9 w 226"/>
                  <a:gd name="T17" fmla="*/ 1 h 241"/>
                  <a:gd name="T18" fmla="*/ 10 w 226"/>
                  <a:gd name="T19" fmla="*/ 3 h 241"/>
                  <a:gd name="T20" fmla="*/ 10 w 226"/>
                  <a:gd name="T21" fmla="*/ 3 h 241"/>
                  <a:gd name="T22" fmla="*/ 11 w 226"/>
                  <a:gd name="T23" fmla="*/ 4 h 241"/>
                  <a:gd name="T24" fmla="*/ 11 w 226"/>
                  <a:gd name="T25" fmla="*/ 4 h 241"/>
                  <a:gd name="T26" fmla="*/ 13 w 226"/>
                  <a:gd name="T27" fmla="*/ 6 h 241"/>
                  <a:gd name="T28" fmla="*/ 13 w 226"/>
                  <a:gd name="T29" fmla="*/ 6 h 241"/>
                  <a:gd name="T30" fmla="*/ 14 w 226"/>
                  <a:gd name="T31" fmla="*/ 8 h 241"/>
                  <a:gd name="T32" fmla="*/ 14 w 226"/>
                  <a:gd name="T33" fmla="*/ 8 h 241"/>
                  <a:gd name="T34" fmla="*/ 14 w 226"/>
                  <a:gd name="T35" fmla="*/ 9 h 241"/>
                  <a:gd name="T36" fmla="*/ 14 w 226"/>
                  <a:gd name="T37" fmla="*/ 9 h 241"/>
                  <a:gd name="T38" fmla="*/ 14 w 226"/>
                  <a:gd name="T39" fmla="*/ 10 h 241"/>
                  <a:gd name="T40" fmla="*/ 14 w 226"/>
                  <a:gd name="T41" fmla="*/ 10 h 241"/>
                  <a:gd name="T42" fmla="*/ 14 w 226"/>
                  <a:gd name="T43" fmla="*/ 11 h 241"/>
                  <a:gd name="T44" fmla="*/ 14 w 226"/>
                  <a:gd name="T45" fmla="*/ 11 h 241"/>
                  <a:gd name="T46" fmla="*/ 14 w 226"/>
                  <a:gd name="T47" fmla="*/ 12 h 241"/>
                  <a:gd name="T48" fmla="*/ 14 w 226"/>
                  <a:gd name="T49" fmla="*/ 12 h 241"/>
                  <a:gd name="T50" fmla="*/ 13 w 226"/>
                  <a:gd name="T51" fmla="*/ 12 h 241"/>
                  <a:gd name="T52" fmla="*/ 13 w 226"/>
                  <a:gd name="T53" fmla="*/ 13 h 241"/>
                  <a:gd name="T54" fmla="*/ 13 w 226"/>
                  <a:gd name="T55" fmla="*/ 13 h 241"/>
                  <a:gd name="T56" fmla="*/ 12 w 226"/>
                  <a:gd name="T57" fmla="*/ 13 h 241"/>
                  <a:gd name="T58" fmla="*/ 12 w 226"/>
                  <a:gd name="T59" fmla="*/ 13 h 241"/>
                  <a:gd name="T60" fmla="*/ 11 w 226"/>
                  <a:gd name="T61" fmla="*/ 12 h 241"/>
                  <a:gd name="T62" fmla="*/ 11 w 226"/>
                  <a:gd name="T63" fmla="*/ 13 h 241"/>
                  <a:gd name="T64" fmla="*/ 11 w 226"/>
                  <a:gd name="T65" fmla="*/ 14 h 241"/>
                  <a:gd name="T66" fmla="*/ 11 w 226"/>
                  <a:gd name="T67" fmla="*/ 14 h 241"/>
                  <a:gd name="T68" fmla="*/ 10 w 226"/>
                  <a:gd name="T69" fmla="*/ 14 h 241"/>
                  <a:gd name="T70" fmla="*/ 9 w 226"/>
                  <a:gd name="T71" fmla="*/ 13 h 241"/>
                  <a:gd name="T72" fmla="*/ 9 w 226"/>
                  <a:gd name="T73" fmla="*/ 14 h 241"/>
                  <a:gd name="T74" fmla="*/ 8 w 226"/>
                  <a:gd name="T75" fmla="*/ 14 h 241"/>
                  <a:gd name="T76" fmla="*/ 8 w 226"/>
                  <a:gd name="T77" fmla="*/ 14 h 241"/>
                  <a:gd name="T78" fmla="*/ 6 w 226"/>
                  <a:gd name="T79" fmla="*/ 15 h 241"/>
                  <a:gd name="T80" fmla="*/ 6 w 226"/>
                  <a:gd name="T81" fmla="*/ 15 h 241"/>
                  <a:gd name="T82" fmla="*/ 4 w 226"/>
                  <a:gd name="T83" fmla="*/ 15 h 241"/>
                  <a:gd name="T84" fmla="*/ 3 w 226"/>
                  <a:gd name="T85" fmla="*/ 15 h 241"/>
                  <a:gd name="T86" fmla="*/ 2 w 226"/>
                  <a:gd name="T87" fmla="*/ 14 h 241"/>
                  <a:gd name="T88" fmla="*/ 2 w 226"/>
                  <a:gd name="T89" fmla="*/ 14 h 241"/>
                  <a:gd name="T90" fmla="*/ 1 w 226"/>
                  <a:gd name="T91" fmla="*/ 13 h 241"/>
                  <a:gd name="T92" fmla="*/ 1 w 226"/>
                  <a:gd name="T93" fmla="*/ 13 h 241"/>
                  <a:gd name="T94" fmla="*/ 0 w 226"/>
                  <a:gd name="T95" fmla="*/ 11 h 241"/>
                  <a:gd name="T96" fmla="*/ 0 w 226"/>
                  <a:gd name="T97" fmla="*/ 11 h 241"/>
                  <a:gd name="T98" fmla="*/ 0 w 226"/>
                  <a:gd name="T99" fmla="*/ 9 h 241"/>
                  <a:gd name="T100" fmla="*/ 0 w 226"/>
                  <a:gd name="T101" fmla="*/ 9 h 241"/>
                  <a:gd name="T102" fmla="*/ 0 w 226"/>
                  <a:gd name="T103" fmla="*/ 8 h 241"/>
                  <a:gd name="T104" fmla="*/ 0 w 226"/>
                  <a:gd name="T105" fmla="*/ 7 h 241"/>
                  <a:gd name="T106" fmla="*/ 1 w 226"/>
                  <a:gd name="T107" fmla="*/ 5 h 241"/>
                  <a:gd name="T108" fmla="*/ 1 w 226"/>
                  <a:gd name="T109" fmla="*/ 5 h 241"/>
                  <a:gd name="T110" fmla="*/ 1 w 226"/>
                  <a:gd name="T111" fmla="*/ 3 h 241"/>
                  <a:gd name="T112" fmla="*/ 1 w 226"/>
                  <a:gd name="T113" fmla="*/ 3 h 2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6"/>
                  <a:gd name="T172" fmla="*/ 0 h 241"/>
                  <a:gd name="T173" fmla="*/ 226 w 226"/>
                  <a:gd name="T174" fmla="*/ 241 h 2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6" h="241">
                    <a:moveTo>
                      <a:pt x="35" y="25"/>
                    </a:moveTo>
                    <a:lnTo>
                      <a:pt x="54" y="6"/>
                    </a:lnTo>
                    <a:lnTo>
                      <a:pt x="67" y="19"/>
                    </a:lnTo>
                    <a:lnTo>
                      <a:pt x="49" y="38"/>
                    </a:lnTo>
                    <a:lnTo>
                      <a:pt x="35" y="25"/>
                    </a:lnTo>
                    <a:close/>
                    <a:moveTo>
                      <a:pt x="54" y="6"/>
                    </a:moveTo>
                    <a:lnTo>
                      <a:pt x="56" y="4"/>
                    </a:lnTo>
                    <a:lnTo>
                      <a:pt x="60" y="3"/>
                    </a:lnTo>
                    <a:lnTo>
                      <a:pt x="61" y="13"/>
                    </a:lnTo>
                    <a:lnTo>
                      <a:pt x="54" y="6"/>
                    </a:lnTo>
                    <a:close/>
                    <a:moveTo>
                      <a:pt x="60" y="3"/>
                    </a:moveTo>
                    <a:lnTo>
                      <a:pt x="82" y="0"/>
                    </a:lnTo>
                    <a:lnTo>
                      <a:pt x="85" y="19"/>
                    </a:lnTo>
                    <a:lnTo>
                      <a:pt x="62" y="22"/>
                    </a:lnTo>
                    <a:lnTo>
                      <a:pt x="60" y="3"/>
                    </a:lnTo>
                    <a:close/>
                    <a:moveTo>
                      <a:pt x="82" y="0"/>
                    </a:moveTo>
                    <a:lnTo>
                      <a:pt x="84" y="0"/>
                    </a:lnTo>
                    <a:lnTo>
                      <a:pt x="86" y="1"/>
                    </a:lnTo>
                    <a:lnTo>
                      <a:pt x="83" y="9"/>
                    </a:lnTo>
                    <a:lnTo>
                      <a:pt x="82" y="0"/>
                    </a:lnTo>
                    <a:close/>
                    <a:moveTo>
                      <a:pt x="86" y="1"/>
                    </a:moveTo>
                    <a:lnTo>
                      <a:pt x="108" y="6"/>
                    </a:lnTo>
                    <a:lnTo>
                      <a:pt x="103" y="25"/>
                    </a:lnTo>
                    <a:lnTo>
                      <a:pt x="80" y="18"/>
                    </a:lnTo>
                    <a:lnTo>
                      <a:pt x="86" y="1"/>
                    </a:lnTo>
                    <a:close/>
                    <a:moveTo>
                      <a:pt x="108" y="6"/>
                    </a:moveTo>
                    <a:lnTo>
                      <a:pt x="109" y="7"/>
                    </a:lnTo>
                    <a:lnTo>
                      <a:pt x="111" y="8"/>
                    </a:lnTo>
                    <a:lnTo>
                      <a:pt x="106" y="16"/>
                    </a:lnTo>
                    <a:lnTo>
                      <a:pt x="108" y="6"/>
                    </a:lnTo>
                    <a:close/>
                    <a:moveTo>
                      <a:pt x="111" y="8"/>
                    </a:moveTo>
                    <a:lnTo>
                      <a:pt x="133" y="24"/>
                    </a:lnTo>
                    <a:lnTo>
                      <a:pt x="122" y="39"/>
                    </a:lnTo>
                    <a:lnTo>
                      <a:pt x="100" y="24"/>
                    </a:lnTo>
                    <a:lnTo>
                      <a:pt x="111" y="8"/>
                    </a:lnTo>
                    <a:close/>
                    <a:moveTo>
                      <a:pt x="133" y="24"/>
                    </a:moveTo>
                    <a:lnTo>
                      <a:pt x="133" y="24"/>
                    </a:lnTo>
                    <a:lnTo>
                      <a:pt x="133" y="25"/>
                    </a:lnTo>
                    <a:lnTo>
                      <a:pt x="128" y="32"/>
                    </a:lnTo>
                    <a:lnTo>
                      <a:pt x="133" y="24"/>
                    </a:lnTo>
                    <a:close/>
                    <a:moveTo>
                      <a:pt x="133" y="25"/>
                    </a:moveTo>
                    <a:lnTo>
                      <a:pt x="157" y="44"/>
                    </a:lnTo>
                    <a:lnTo>
                      <a:pt x="143" y="58"/>
                    </a:lnTo>
                    <a:lnTo>
                      <a:pt x="121" y="39"/>
                    </a:lnTo>
                    <a:lnTo>
                      <a:pt x="133" y="25"/>
                    </a:lnTo>
                    <a:close/>
                    <a:moveTo>
                      <a:pt x="157" y="44"/>
                    </a:moveTo>
                    <a:lnTo>
                      <a:pt x="157" y="44"/>
                    </a:lnTo>
                    <a:lnTo>
                      <a:pt x="157" y="45"/>
                    </a:lnTo>
                    <a:lnTo>
                      <a:pt x="150" y="51"/>
                    </a:lnTo>
                    <a:lnTo>
                      <a:pt x="157" y="44"/>
                    </a:lnTo>
                    <a:close/>
                    <a:moveTo>
                      <a:pt x="157" y="45"/>
                    </a:moveTo>
                    <a:lnTo>
                      <a:pt x="180" y="70"/>
                    </a:lnTo>
                    <a:lnTo>
                      <a:pt x="165" y="82"/>
                    </a:lnTo>
                    <a:lnTo>
                      <a:pt x="142" y="57"/>
                    </a:lnTo>
                    <a:lnTo>
                      <a:pt x="157" y="45"/>
                    </a:lnTo>
                    <a:close/>
                    <a:moveTo>
                      <a:pt x="180" y="70"/>
                    </a:moveTo>
                    <a:lnTo>
                      <a:pt x="180" y="70"/>
                    </a:lnTo>
                    <a:lnTo>
                      <a:pt x="172" y="77"/>
                    </a:lnTo>
                    <a:lnTo>
                      <a:pt x="180" y="70"/>
                    </a:lnTo>
                    <a:close/>
                    <a:moveTo>
                      <a:pt x="180" y="70"/>
                    </a:moveTo>
                    <a:lnTo>
                      <a:pt x="198" y="95"/>
                    </a:lnTo>
                    <a:lnTo>
                      <a:pt x="184" y="108"/>
                    </a:lnTo>
                    <a:lnTo>
                      <a:pt x="164" y="82"/>
                    </a:lnTo>
                    <a:lnTo>
                      <a:pt x="180" y="70"/>
                    </a:lnTo>
                    <a:close/>
                    <a:moveTo>
                      <a:pt x="198" y="95"/>
                    </a:moveTo>
                    <a:lnTo>
                      <a:pt x="200" y="97"/>
                    </a:lnTo>
                    <a:lnTo>
                      <a:pt x="200" y="98"/>
                    </a:lnTo>
                    <a:lnTo>
                      <a:pt x="191" y="102"/>
                    </a:lnTo>
                    <a:lnTo>
                      <a:pt x="198" y="95"/>
                    </a:lnTo>
                    <a:close/>
                    <a:moveTo>
                      <a:pt x="200" y="98"/>
                    </a:moveTo>
                    <a:lnTo>
                      <a:pt x="213" y="123"/>
                    </a:lnTo>
                    <a:lnTo>
                      <a:pt x="195" y="132"/>
                    </a:lnTo>
                    <a:lnTo>
                      <a:pt x="183" y="105"/>
                    </a:lnTo>
                    <a:lnTo>
                      <a:pt x="200" y="98"/>
                    </a:lnTo>
                    <a:close/>
                    <a:moveTo>
                      <a:pt x="213" y="123"/>
                    </a:moveTo>
                    <a:lnTo>
                      <a:pt x="213" y="123"/>
                    </a:lnTo>
                    <a:lnTo>
                      <a:pt x="204" y="127"/>
                    </a:lnTo>
                    <a:lnTo>
                      <a:pt x="213" y="123"/>
                    </a:lnTo>
                    <a:close/>
                    <a:moveTo>
                      <a:pt x="213" y="123"/>
                    </a:moveTo>
                    <a:lnTo>
                      <a:pt x="223" y="145"/>
                    </a:lnTo>
                    <a:lnTo>
                      <a:pt x="205" y="153"/>
                    </a:lnTo>
                    <a:lnTo>
                      <a:pt x="195" y="131"/>
                    </a:lnTo>
                    <a:lnTo>
                      <a:pt x="213" y="123"/>
                    </a:lnTo>
                    <a:close/>
                    <a:moveTo>
                      <a:pt x="223" y="145"/>
                    </a:moveTo>
                    <a:lnTo>
                      <a:pt x="223" y="146"/>
                    </a:lnTo>
                    <a:lnTo>
                      <a:pt x="223" y="147"/>
                    </a:lnTo>
                    <a:lnTo>
                      <a:pt x="214" y="150"/>
                    </a:lnTo>
                    <a:lnTo>
                      <a:pt x="223" y="145"/>
                    </a:lnTo>
                    <a:close/>
                    <a:moveTo>
                      <a:pt x="223" y="147"/>
                    </a:moveTo>
                    <a:lnTo>
                      <a:pt x="226" y="164"/>
                    </a:lnTo>
                    <a:lnTo>
                      <a:pt x="207" y="167"/>
                    </a:lnTo>
                    <a:lnTo>
                      <a:pt x="204" y="152"/>
                    </a:lnTo>
                    <a:lnTo>
                      <a:pt x="223" y="147"/>
                    </a:lnTo>
                    <a:close/>
                    <a:moveTo>
                      <a:pt x="226" y="164"/>
                    </a:moveTo>
                    <a:lnTo>
                      <a:pt x="226" y="165"/>
                    </a:lnTo>
                    <a:lnTo>
                      <a:pt x="226" y="167"/>
                    </a:lnTo>
                    <a:lnTo>
                      <a:pt x="216" y="165"/>
                    </a:lnTo>
                    <a:lnTo>
                      <a:pt x="226" y="164"/>
                    </a:lnTo>
                    <a:close/>
                    <a:moveTo>
                      <a:pt x="226" y="167"/>
                    </a:moveTo>
                    <a:lnTo>
                      <a:pt x="223" y="180"/>
                    </a:lnTo>
                    <a:lnTo>
                      <a:pt x="204" y="176"/>
                    </a:lnTo>
                    <a:lnTo>
                      <a:pt x="207" y="163"/>
                    </a:lnTo>
                    <a:lnTo>
                      <a:pt x="226" y="167"/>
                    </a:lnTo>
                    <a:close/>
                    <a:moveTo>
                      <a:pt x="223" y="180"/>
                    </a:moveTo>
                    <a:lnTo>
                      <a:pt x="223" y="180"/>
                    </a:lnTo>
                    <a:lnTo>
                      <a:pt x="223" y="181"/>
                    </a:lnTo>
                    <a:lnTo>
                      <a:pt x="214" y="178"/>
                    </a:lnTo>
                    <a:lnTo>
                      <a:pt x="223" y="180"/>
                    </a:lnTo>
                    <a:close/>
                    <a:moveTo>
                      <a:pt x="223" y="181"/>
                    </a:moveTo>
                    <a:lnTo>
                      <a:pt x="219" y="190"/>
                    </a:lnTo>
                    <a:lnTo>
                      <a:pt x="202" y="185"/>
                    </a:lnTo>
                    <a:lnTo>
                      <a:pt x="204" y="175"/>
                    </a:lnTo>
                    <a:lnTo>
                      <a:pt x="223" y="181"/>
                    </a:lnTo>
                    <a:close/>
                    <a:moveTo>
                      <a:pt x="219" y="190"/>
                    </a:moveTo>
                    <a:lnTo>
                      <a:pt x="218" y="193"/>
                    </a:lnTo>
                    <a:lnTo>
                      <a:pt x="217" y="195"/>
                    </a:lnTo>
                    <a:lnTo>
                      <a:pt x="211" y="187"/>
                    </a:lnTo>
                    <a:lnTo>
                      <a:pt x="219" y="190"/>
                    </a:lnTo>
                    <a:close/>
                    <a:moveTo>
                      <a:pt x="217" y="195"/>
                    </a:moveTo>
                    <a:lnTo>
                      <a:pt x="211" y="200"/>
                    </a:lnTo>
                    <a:lnTo>
                      <a:pt x="197" y="187"/>
                    </a:lnTo>
                    <a:lnTo>
                      <a:pt x="204" y="180"/>
                    </a:lnTo>
                    <a:lnTo>
                      <a:pt x="217" y="195"/>
                    </a:lnTo>
                    <a:close/>
                    <a:moveTo>
                      <a:pt x="211" y="200"/>
                    </a:moveTo>
                    <a:lnTo>
                      <a:pt x="204" y="207"/>
                    </a:lnTo>
                    <a:lnTo>
                      <a:pt x="191" y="194"/>
                    </a:lnTo>
                    <a:lnTo>
                      <a:pt x="197" y="187"/>
                    </a:lnTo>
                    <a:lnTo>
                      <a:pt x="211" y="200"/>
                    </a:lnTo>
                    <a:close/>
                    <a:moveTo>
                      <a:pt x="204" y="207"/>
                    </a:moveTo>
                    <a:lnTo>
                      <a:pt x="203" y="209"/>
                    </a:lnTo>
                    <a:lnTo>
                      <a:pt x="201" y="209"/>
                    </a:lnTo>
                    <a:lnTo>
                      <a:pt x="197" y="200"/>
                    </a:lnTo>
                    <a:lnTo>
                      <a:pt x="204" y="207"/>
                    </a:lnTo>
                    <a:close/>
                    <a:moveTo>
                      <a:pt x="201" y="209"/>
                    </a:moveTo>
                    <a:lnTo>
                      <a:pt x="191" y="212"/>
                    </a:lnTo>
                    <a:lnTo>
                      <a:pt x="185" y="195"/>
                    </a:lnTo>
                    <a:lnTo>
                      <a:pt x="194" y="191"/>
                    </a:lnTo>
                    <a:lnTo>
                      <a:pt x="201" y="209"/>
                    </a:lnTo>
                    <a:close/>
                    <a:moveTo>
                      <a:pt x="191" y="212"/>
                    </a:moveTo>
                    <a:lnTo>
                      <a:pt x="191" y="212"/>
                    </a:lnTo>
                    <a:lnTo>
                      <a:pt x="189" y="204"/>
                    </a:lnTo>
                    <a:lnTo>
                      <a:pt x="191" y="212"/>
                    </a:lnTo>
                    <a:close/>
                    <a:moveTo>
                      <a:pt x="191" y="212"/>
                    </a:moveTo>
                    <a:lnTo>
                      <a:pt x="178" y="216"/>
                    </a:lnTo>
                    <a:lnTo>
                      <a:pt x="173" y="197"/>
                    </a:lnTo>
                    <a:lnTo>
                      <a:pt x="185" y="195"/>
                    </a:lnTo>
                    <a:lnTo>
                      <a:pt x="191" y="212"/>
                    </a:lnTo>
                    <a:close/>
                    <a:moveTo>
                      <a:pt x="172" y="198"/>
                    </a:moveTo>
                    <a:lnTo>
                      <a:pt x="172" y="197"/>
                    </a:lnTo>
                    <a:lnTo>
                      <a:pt x="173" y="197"/>
                    </a:lnTo>
                    <a:lnTo>
                      <a:pt x="175" y="207"/>
                    </a:lnTo>
                    <a:lnTo>
                      <a:pt x="172" y="198"/>
                    </a:lnTo>
                    <a:close/>
                    <a:moveTo>
                      <a:pt x="179" y="216"/>
                    </a:moveTo>
                    <a:lnTo>
                      <a:pt x="169" y="219"/>
                    </a:lnTo>
                    <a:lnTo>
                      <a:pt x="163" y="200"/>
                    </a:lnTo>
                    <a:lnTo>
                      <a:pt x="172" y="198"/>
                    </a:lnTo>
                    <a:lnTo>
                      <a:pt x="179" y="216"/>
                    </a:lnTo>
                    <a:close/>
                    <a:moveTo>
                      <a:pt x="169" y="219"/>
                    </a:moveTo>
                    <a:lnTo>
                      <a:pt x="169" y="219"/>
                    </a:lnTo>
                    <a:lnTo>
                      <a:pt x="168" y="219"/>
                    </a:lnTo>
                    <a:lnTo>
                      <a:pt x="165" y="210"/>
                    </a:lnTo>
                    <a:lnTo>
                      <a:pt x="169" y="219"/>
                    </a:lnTo>
                    <a:close/>
                    <a:moveTo>
                      <a:pt x="168" y="219"/>
                    </a:moveTo>
                    <a:lnTo>
                      <a:pt x="155" y="222"/>
                    </a:lnTo>
                    <a:lnTo>
                      <a:pt x="151" y="204"/>
                    </a:lnTo>
                    <a:lnTo>
                      <a:pt x="163" y="200"/>
                    </a:lnTo>
                    <a:lnTo>
                      <a:pt x="168" y="219"/>
                    </a:lnTo>
                    <a:close/>
                    <a:moveTo>
                      <a:pt x="155" y="222"/>
                    </a:moveTo>
                    <a:lnTo>
                      <a:pt x="142" y="226"/>
                    </a:lnTo>
                    <a:lnTo>
                      <a:pt x="138" y="207"/>
                    </a:lnTo>
                    <a:lnTo>
                      <a:pt x="151" y="204"/>
                    </a:lnTo>
                    <a:lnTo>
                      <a:pt x="155" y="222"/>
                    </a:lnTo>
                    <a:close/>
                    <a:moveTo>
                      <a:pt x="136" y="208"/>
                    </a:moveTo>
                    <a:lnTo>
                      <a:pt x="137" y="207"/>
                    </a:lnTo>
                    <a:lnTo>
                      <a:pt x="138" y="207"/>
                    </a:lnTo>
                    <a:lnTo>
                      <a:pt x="140" y="216"/>
                    </a:lnTo>
                    <a:lnTo>
                      <a:pt x="136" y="208"/>
                    </a:lnTo>
                    <a:close/>
                    <a:moveTo>
                      <a:pt x="144" y="224"/>
                    </a:moveTo>
                    <a:lnTo>
                      <a:pt x="132" y="231"/>
                    </a:lnTo>
                    <a:lnTo>
                      <a:pt x="123" y="213"/>
                    </a:lnTo>
                    <a:lnTo>
                      <a:pt x="136" y="208"/>
                    </a:lnTo>
                    <a:lnTo>
                      <a:pt x="144" y="224"/>
                    </a:lnTo>
                    <a:close/>
                    <a:moveTo>
                      <a:pt x="132" y="231"/>
                    </a:moveTo>
                    <a:lnTo>
                      <a:pt x="131" y="231"/>
                    </a:lnTo>
                    <a:lnTo>
                      <a:pt x="130" y="232"/>
                    </a:lnTo>
                    <a:lnTo>
                      <a:pt x="128" y="222"/>
                    </a:lnTo>
                    <a:lnTo>
                      <a:pt x="132" y="231"/>
                    </a:lnTo>
                    <a:close/>
                    <a:moveTo>
                      <a:pt x="130" y="232"/>
                    </a:moveTo>
                    <a:lnTo>
                      <a:pt x="92" y="241"/>
                    </a:lnTo>
                    <a:lnTo>
                      <a:pt x="87" y="222"/>
                    </a:lnTo>
                    <a:lnTo>
                      <a:pt x="126" y="213"/>
                    </a:lnTo>
                    <a:lnTo>
                      <a:pt x="130" y="232"/>
                    </a:lnTo>
                    <a:close/>
                    <a:moveTo>
                      <a:pt x="92" y="241"/>
                    </a:moveTo>
                    <a:lnTo>
                      <a:pt x="90" y="241"/>
                    </a:lnTo>
                    <a:lnTo>
                      <a:pt x="89" y="241"/>
                    </a:lnTo>
                    <a:lnTo>
                      <a:pt x="89" y="232"/>
                    </a:lnTo>
                    <a:lnTo>
                      <a:pt x="92" y="241"/>
                    </a:lnTo>
                    <a:close/>
                    <a:moveTo>
                      <a:pt x="89" y="241"/>
                    </a:moveTo>
                    <a:lnTo>
                      <a:pt x="57" y="241"/>
                    </a:lnTo>
                    <a:lnTo>
                      <a:pt x="57" y="222"/>
                    </a:lnTo>
                    <a:lnTo>
                      <a:pt x="89" y="222"/>
                    </a:lnTo>
                    <a:lnTo>
                      <a:pt x="89" y="241"/>
                    </a:lnTo>
                    <a:close/>
                    <a:moveTo>
                      <a:pt x="57" y="241"/>
                    </a:moveTo>
                    <a:lnTo>
                      <a:pt x="55" y="241"/>
                    </a:lnTo>
                    <a:lnTo>
                      <a:pt x="53" y="240"/>
                    </a:lnTo>
                    <a:lnTo>
                      <a:pt x="57" y="232"/>
                    </a:lnTo>
                    <a:lnTo>
                      <a:pt x="57" y="241"/>
                    </a:lnTo>
                    <a:close/>
                    <a:moveTo>
                      <a:pt x="53" y="240"/>
                    </a:moveTo>
                    <a:lnTo>
                      <a:pt x="31" y="228"/>
                    </a:lnTo>
                    <a:lnTo>
                      <a:pt x="40" y="211"/>
                    </a:lnTo>
                    <a:lnTo>
                      <a:pt x="63" y="223"/>
                    </a:lnTo>
                    <a:lnTo>
                      <a:pt x="53" y="240"/>
                    </a:lnTo>
                    <a:close/>
                    <a:moveTo>
                      <a:pt x="31" y="228"/>
                    </a:moveTo>
                    <a:lnTo>
                      <a:pt x="29" y="227"/>
                    </a:lnTo>
                    <a:lnTo>
                      <a:pt x="28" y="226"/>
                    </a:lnTo>
                    <a:lnTo>
                      <a:pt x="35" y="219"/>
                    </a:lnTo>
                    <a:lnTo>
                      <a:pt x="31" y="228"/>
                    </a:lnTo>
                    <a:close/>
                    <a:moveTo>
                      <a:pt x="28" y="226"/>
                    </a:moveTo>
                    <a:lnTo>
                      <a:pt x="15" y="209"/>
                    </a:lnTo>
                    <a:lnTo>
                      <a:pt x="30" y="197"/>
                    </a:lnTo>
                    <a:lnTo>
                      <a:pt x="43" y="213"/>
                    </a:lnTo>
                    <a:lnTo>
                      <a:pt x="28" y="226"/>
                    </a:lnTo>
                    <a:close/>
                    <a:moveTo>
                      <a:pt x="15" y="209"/>
                    </a:moveTo>
                    <a:lnTo>
                      <a:pt x="14" y="208"/>
                    </a:lnTo>
                    <a:lnTo>
                      <a:pt x="14" y="207"/>
                    </a:lnTo>
                    <a:lnTo>
                      <a:pt x="23" y="204"/>
                    </a:lnTo>
                    <a:lnTo>
                      <a:pt x="15" y="209"/>
                    </a:lnTo>
                    <a:close/>
                    <a:moveTo>
                      <a:pt x="14" y="207"/>
                    </a:moveTo>
                    <a:lnTo>
                      <a:pt x="4" y="185"/>
                    </a:lnTo>
                    <a:lnTo>
                      <a:pt x="22" y="177"/>
                    </a:lnTo>
                    <a:lnTo>
                      <a:pt x="32" y="199"/>
                    </a:lnTo>
                    <a:lnTo>
                      <a:pt x="14" y="207"/>
                    </a:lnTo>
                    <a:close/>
                    <a:moveTo>
                      <a:pt x="4" y="185"/>
                    </a:moveTo>
                    <a:lnTo>
                      <a:pt x="4" y="184"/>
                    </a:lnTo>
                    <a:lnTo>
                      <a:pt x="3" y="183"/>
                    </a:lnTo>
                    <a:lnTo>
                      <a:pt x="13" y="181"/>
                    </a:lnTo>
                    <a:lnTo>
                      <a:pt x="4" y="185"/>
                    </a:lnTo>
                    <a:close/>
                    <a:moveTo>
                      <a:pt x="3" y="183"/>
                    </a:moveTo>
                    <a:lnTo>
                      <a:pt x="1" y="154"/>
                    </a:lnTo>
                    <a:lnTo>
                      <a:pt x="20" y="152"/>
                    </a:lnTo>
                    <a:lnTo>
                      <a:pt x="23" y="180"/>
                    </a:lnTo>
                    <a:lnTo>
                      <a:pt x="3" y="183"/>
                    </a:lnTo>
                    <a:close/>
                    <a:moveTo>
                      <a:pt x="1" y="154"/>
                    </a:moveTo>
                    <a:lnTo>
                      <a:pt x="0" y="153"/>
                    </a:lnTo>
                    <a:lnTo>
                      <a:pt x="1" y="152"/>
                    </a:lnTo>
                    <a:lnTo>
                      <a:pt x="10" y="153"/>
                    </a:lnTo>
                    <a:lnTo>
                      <a:pt x="1" y="154"/>
                    </a:lnTo>
                    <a:close/>
                    <a:moveTo>
                      <a:pt x="1" y="152"/>
                    </a:moveTo>
                    <a:lnTo>
                      <a:pt x="3" y="123"/>
                    </a:lnTo>
                    <a:lnTo>
                      <a:pt x="23" y="125"/>
                    </a:lnTo>
                    <a:lnTo>
                      <a:pt x="20" y="154"/>
                    </a:lnTo>
                    <a:lnTo>
                      <a:pt x="1" y="152"/>
                    </a:lnTo>
                    <a:close/>
                    <a:moveTo>
                      <a:pt x="3" y="123"/>
                    </a:moveTo>
                    <a:lnTo>
                      <a:pt x="3" y="122"/>
                    </a:lnTo>
                    <a:lnTo>
                      <a:pt x="4" y="122"/>
                    </a:lnTo>
                    <a:lnTo>
                      <a:pt x="13" y="124"/>
                    </a:lnTo>
                    <a:lnTo>
                      <a:pt x="3" y="123"/>
                    </a:lnTo>
                    <a:close/>
                    <a:moveTo>
                      <a:pt x="4" y="122"/>
                    </a:moveTo>
                    <a:lnTo>
                      <a:pt x="10" y="90"/>
                    </a:lnTo>
                    <a:lnTo>
                      <a:pt x="29" y="94"/>
                    </a:lnTo>
                    <a:lnTo>
                      <a:pt x="22" y="125"/>
                    </a:lnTo>
                    <a:lnTo>
                      <a:pt x="4" y="122"/>
                    </a:lnTo>
                    <a:close/>
                    <a:moveTo>
                      <a:pt x="10" y="90"/>
                    </a:moveTo>
                    <a:lnTo>
                      <a:pt x="10" y="90"/>
                    </a:lnTo>
                    <a:lnTo>
                      <a:pt x="20" y="92"/>
                    </a:lnTo>
                    <a:lnTo>
                      <a:pt x="10" y="90"/>
                    </a:lnTo>
                    <a:close/>
                    <a:moveTo>
                      <a:pt x="10" y="90"/>
                    </a:moveTo>
                    <a:lnTo>
                      <a:pt x="20" y="58"/>
                    </a:lnTo>
                    <a:lnTo>
                      <a:pt x="39" y="63"/>
                    </a:lnTo>
                    <a:lnTo>
                      <a:pt x="29" y="94"/>
                    </a:lnTo>
                    <a:lnTo>
                      <a:pt x="10" y="90"/>
                    </a:lnTo>
                    <a:close/>
                    <a:moveTo>
                      <a:pt x="20" y="58"/>
                    </a:moveTo>
                    <a:lnTo>
                      <a:pt x="20" y="57"/>
                    </a:lnTo>
                    <a:lnTo>
                      <a:pt x="21" y="57"/>
                    </a:lnTo>
                    <a:lnTo>
                      <a:pt x="29" y="60"/>
                    </a:lnTo>
                    <a:lnTo>
                      <a:pt x="20" y="58"/>
                    </a:lnTo>
                    <a:close/>
                    <a:moveTo>
                      <a:pt x="21" y="57"/>
                    </a:moveTo>
                    <a:lnTo>
                      <a:pt x="33" y="28"/>
                    </a:lnTo>
                    <a:lnTo>
                      <a:pt x="51" y="36"/>
                    </a:lnTo>
                    <a:lnTo>
                      <a:pt x="37" y="65"/>
                    </a:lnTo>
                    <a:lnTo>
                      <a:pt x="21"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5" name="Freeform 1998">
                <a:extLst>
                  <a:ext uri="{FF2B5EF4-FFF2-40B4-BE49-F238E27FC236}">
                    <a16:creationId xmlns:a16="http://schemas.microsoft.com/office/drawing/2014/main" id="{DAFFE39E-E0D2-4DCA-91A8-E5493A82726E}"/>
                  </a:ext>
                </a:extLst>
              </p:cNvPr>
              <p:cNvSpPr>
                <a:spLocks noEditPoints="1"/>
              </p:cNvSpPr>
              <p:nvPr/>
            </p:nvSpPr>
            <p:spPr bwMode="auto">
              <a:xfrm>
                <a:off x="2534" y="2126"/>
                <a:ext cx="39" cy="49"/>
              </a:xfrm>
              <a:custGeom>
                <a:avLst/>
                <a:gdLst>
                  <a:gd name="T0" fmla="*/ 3 w 156"/>
                  <a:gd name="T1" fmla="*/ 0 h 195"/>
                  <a:gd name="T2" fmla="*/ 3 w 156"/>
                  <a:gd name="T3" fmla="*/ 0 h 195"/>
                  <a:gd name="T4" fmla="*/ 4 w 156"/>
                  <a:gd name="T5" fmla="*/ 0 h 195"/>
                  <a:gd name="T6" fmla="*/ 5 w 156"/>
                  <a:gd name="T7" fmla="*/ 1 h 195"/>
                  <a:gd name="T8" fmla="*/ 5 w 156"/>
                  <a:gd name="T9" fmla="*/ 1 h 195"/>
                  <a:gd name="T10" fmla="*/ 6 w 156"/>
                  <a:gd name="T11" fmla="*/ 1 h 195"/>
                  <a:gd name="T12" fmla="*/ 6 w 156"/>
                  <a:gd name="T13" fmla="*/ 1 h 195"/>
                  <a:gd name="T14" fmla="*/ 7 w 156"/>
                  <a:gd name="T15" fmla="*/ 2 h 195"/>
                  <a:gd name="T16" fmla="*/ 7 w 156"/>
                  <a:gd name="T17" fmla="*/ 2 h 195"/>
                  <a:gd name="T18" fmla="*/ 8 w 156"/>
                  <a:gd name="T19" fmla="*/ 4 h 195"/>
                  <a:gd name="T20" fmla="*/ 8 w 156"/>
                  <a:gd name="T21" fmla="*/ 4 h 195"/>
                  <a:gd name="T22" fmla="*/ 9 w 156"/>
                  <a:gd name="T23" fmla="*/ 5 h 195"/>
                  <a:gd name="T24" fmla="*/ 9 w 156"/>
                  <a:gd name="T25" fmla="*/ 5 h 195"/>
                  <a:gd name="T26" fmla="*/ 9 w 156"/>
                  <a:gd name="T27" fmla="*/ 7 h 195"/>
                  <a:gd name="T28" fmla="*/ 9 w 156"/>
                  <a:gd name="T29" fmla="*/ 7 h 195"/>
                  <a:gd name="T30" fmla="*/ 10 w 156"/>
                  <a:gd name="T31" fmla="*/ 8 h 195"/>
                  <a:gd name="T32" fmla="*/ 10 w 156"/>
                  <a:gd name="T33" fmla="*/ 8 h 195"/>
                  <a:gd name="T34" fmla="*/ 10 w 156"/>
                  <a:gd name="T35" fmla="*/ 9 h 195"/>
                  <a:gd name="T36" fmla="*/ 10 w 156"/>
                  <a:gd name="T37" fmla="*/ 10 h 195"/>
                  <a:gd name="T38" fmla="*/ 9 w 156"/>
                  <a:gd name="T39" fmla="*/ 11 h 195"/>
                  <a:gd name="T40" fmla="*/ 9 w 156"/>
                  <a:gd name="T41" fmla="*/ 11 h 195"/>
                  <a:gd name="T42" fmla="*/ 8 w 156"/>
                  <a:gd name="T43" fmla="*/ 11 h 195"/>
                  <a:gd name="T44" fmla="*/ 8 w 156"/>
                  <a:gd name="T45" fmla="*/ 11 h 195"/>
                  <a:gd name="T46" fmla="*/ 7 w 156"/>
                  <a:gd name="T47" fmla="*/ 11 h 195"/>
                  <a:gd name="T48" fmla="*/ 7 w 156"/>
                  <a:gd name="T49" fmla="*/ 11 h 195"/>
                  <a:gd name="T50" fmla="*/ 6 w 156"/>
                  <a:gd name="T51" fmla="*/ 11 h 195"/>
                  <a:gd name="T52" fmla="*/ 6 w 156"/>
                  <a:gd name="T53" fmla="*/ 11 h 195"/>
                  <a:gd name="T54" fmla="*/ 6 w 156"/>
                  <a:gd name="T55" fmla="*/ 11 h 195"/>
                  <a:gd name="T56" fmla="*/ 5 w 156"/>
                  <a:gd name="T57" fmla="*/ 10 h 195"/>
                  <a:gd name="T58" fmla="*/ 5 w 156"/>
                  <a:gd name="T59" fmla="*/ 10 h 195"/>
                  <a:gd name="T60" fmla="*/ 5 w 156"/>
                  <a:gd name="T61" fmla="*/ 9 h 195"/>
                  <a:gd name="T62" fmla="*/ 5 w 156"/>
                  <a:gd name="T63" fmla="*/ 9 h 195"/>
                  <a:gd name="T64" fmla="*/ 4 w 156"/>
                  <a:gd name="T65" fmla="*/ 8 h 195"/>
                  <a:gd name="T66" fmla="*/ 4 w 156"/>
                  <a:gd name="T67" fmla="*/ 8 h 195"/>
                  <a:gd name="T68" fmla="*/ 5 w 156"/>
                  <a:gd name="T69" fmla="*/ 7 h 195"/>
                  <a:gd name="T70" fmla="*/ 4 w 156"/>
                  <a:gd name="T71" fmla="*/ 7 h 195"/>
                  <a:gd name="T72" fmla="*/ 3 w 156"/>
                  <a:gd name="T73" fmla="*/ 7 h 195"/>
                  <a:gd name="T74" fmla="*/ 4 w 156"/>
                  <a:gd name="T75" fmla="*/ 5 h 195"/>
                  <a:gd name="T76" fmla="*/ 3 w 156"/>
                  <a:gd name="T77" fmla="*/ 6 h 195"/>
                  <a:gd name="T78" fmla="*/ 2 w 156"/>
                  <a:gd name="T79" fmla="*/ 5 h 195"/>
                  <a:gd name="T80" fmla="*/ 2 w 156"/>
                  <a:gd name="T81" fmla="*/ 5 h 195"/>
                  <a:gd name="T82" fmla="*/ 2 w 156"/>
                  <a:gd name="T83" fmla="*/ 5 h 195"/>
                  <a:gd name="T84" fmla="*/ 2 w 156"/>
                  <a:gd name="T85" fmla="*/ 5 h 195"/>
                  <a:gd name="T86" fmla="*/ 2 w 156"/>
                  <a:gd name="T87" fmla="*/ 4 h 195"/>
                  <a:gd name="T88" fmla="*/ 2 w 156"/>
                  <a:gd name="T89" fmla="*/ 4 h 195"/>
                  <a:gd name="T90" fmla="*/ 1 w 156"/>
                  <a:gd name="T91" fmla="*/ 3 h 195"/>
                  <a:gd name="T92" fmla="*/ 1 w 156"/>
                  <a:gd name="T93" fmla="*/ 3 h 195"/>
                  <a:gd name="T94" fmla="*/ 1 w 156"/>
                  <a:gd name="T95" fmla="*/ 3 h 195"/>
                  <a:gd name="T96" fmla="*/ 1 w 156"/>
                  <a:gd name="T97" fmla="*/ 2 h 195"/>
                  <a:gd name="T98" fmla="*/ 1 w 156"/>
                  <a:gd name="T99" fmla="*/ 2 h 195"/>
                  <a:gd name="T100" fmla="*/ 1 w 156"/>
                  <a:gd name="T101" fmla="*/ 2 h 195"/>
                  <a:gd name="T102" fmla="*/ 1 w 156"/>
                  <a:gd name="T103" fmla="*/ 1 h 195"/>
                  <a:gd name="T104" fmla="*/ 1 w 156"/>
                  <a:gd name="T105" fmla="*/ 1 h 195"/>
                  <a:gd name="T106" fmla="*/ 2 w 156"/>
                  <a:gd name="T107" fmla="*/ 1 h 195"/>
                  <a:gd name="T108" fmla="*/ 2 w 156"/>
                  <a:gd name="T109" fmla="*/ 1 h 1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6"/>
                  <a:gd name="T166" fmla="*/ 0 h 195"/>
                  <a:gd name="T167" fmla="*/ 156 w 156"/>
                  <a:gd name="T168" fmla="*/ 195 h 1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6" h="195">
                    <a:moveTo>
                      <a:pt x="39" y="5"/>
                    </a:moveTo>
                    <a:lnTo>
                      <a:pt x="52" y="1"/>
                    </a:lnTo>
                    <a:lnTo>
                      <a:pt x="56" y="20"/>
                    </a:lnTo>
                    <a:lnTo>
                      <a:pt x="44" y="23"/>
                    </a:lnTo>
                    <a:lnTo>
                      <a:pt x="39" y="5"/>
                    </a:lnTo>
                    <a:close/>
                    <a:moveTo>
                      <a:pt x="52" y="1"/>
                    </a:moveTo>
                    <a:lnTo>
                      <a:pt x="55" y="0"/>
                    </a:lnTo>
                    <a:lnTo>
                      <a:pt x="57" y="1"/>
                    </a:lnTo>
                    <a:lnTo>
                      <a:pt x="54" y="10"/>
                    </a:lnTo>
                    <a:lnTo>
                      <a:pt x="52" y="1"/>
                    </a:lnTo>
                    <a:close/>
                    <a:moveTo>
                      <a:pt x="57" y="1"/>
                    </a:moveTo>
                    <a:lnTo>
                      <a:pt x="74" y="8"/>
                    </a:lnTo>
                    <a:lnTo>
                      <a:pt x="66" y="26"/>
                    </a:lnTo>
                    <a:lnTo>
                      <a:pt x="51" y="19"/>
                    </a:lnTo>
                    <a:lnTo>
                      <a:pt x="57" y="1"/>
                    </a:lnTo>
                    <a:close/>
                    <a:moveTo>
                      <a:pt x="74" y="8"/>
                    </a:moveTo>
                    <a:lnTo>
                      <a:pt x="74" y="8"/>
                    </a:lnTo>
                    <a:lnTo>
                      <a:pt x="75" y="9"/>
                    </a:lnTo>
                    <a:lnTo>
                      <a:pt x="70" y="17"/>
                    </a:lnTo>
                    <a:lnTo>
                      <a:pt x="74" y="8"/>
                    </a:lnTo>
                    <a:close/>
                    <a:moveTo>
                      <a:pt x="75" y="9"/>
                    </a:moveTo>
                    <a:lnTo>
                      <a:pt x="91" y="18"/>
                    </a:lnTo>
                    <a:lnTo>
                      <a:pt x="81" y="34"/>
                    </a:lnTo>
                    <a:lnTo>
                      <a:pt x="65" y="26"/>
                    </a:lnTo>
                    <a:lnTo>
                      <a:pt x="75" y="9"/>
                    </a:lnTo>
                    <a:close/>
                    <a:moveTo>
                      <a:pt x="91" y="18"/>
                    </a:moveTo>
                    <a:lnTo>
                      <a:pt x="92" y="19"/>
                    </a:lnTo>
                    <a:lnTo>
                      <a:pt x="93" y="20"/>
                    </a:lnTo>
                    <a:lnTo>
                      <a:pt x="86" y="27"/>
                    </a:lnTo>
                    <a:lnTo>
                      <a:pt x="91" y="18"/>
                    </a:lnTo>
                    <a:close/>
                    <a:moveTo>
                      <a:pt x="93" y="20"/>
                    </a:moveTo>
                    <a:lnTo>
                      <a:pt x="108" y="35"/>
                    </a:lnTo>
                    <a:lnTo>
                      <a:pt x="95" y="49"/>
                    </a:lnTo>
                    <a:lnTo>
                      <a:pt x="80" y="33"/>
                    </a:lnTo>
                    <a:lnTo>
                      <a:pt x="93" y="20"/>
                    </a:lnTo>
                    <a:close/>
                    <a:moveTo>
                      <a:pt x="108" y="35"/>
                    </a:moveTo>
                    <a:lnTo>
                      <a:pt x="109" y="35"/>
                    </a:lnTo>
                    <a:lnTo>
                      <a:pt x="109" y="37"/>
                    </a:lnTo>
                    <a:lnTo>
                      <a:pt x="102" y="42"/>
                    </a:lnTo>
                    <a:lnTo>
                      <a:pt x="108" y="35"/>
                    </a:lnTo>
                    <a:close/>
                    <a:moveTo>
                      <a:pt x="109" y="37"/>
                    </a:moveTo>
                    <a:lnTo>
                      <a:pt x="125" y="55"/>
                    </a:lnTo>
                    <a:lnTo>
                      <a:pt x="110" y="67"/>
                    </a:lnTo>
                    <a:lnTo>
                      <a:pt x="95" y="49"/>
                    </a:lnTo>
                    <a:lnTo>
                      <a:pt x="109" y="37"/>
                    </a:lnTo>
                    <a:close/>
                    <a:moveTo>
                      <a:pt x="125" y="55"/>
                    </a:moveTo>
                    <a:lnTo>
                      <a:pt x="126" y="56"/>
                    </a:lnTo>
                    <a:lnTo>
                      <a:pt x="118" y="61"/>
                    </a:lnTo>
                    <a:lnTo>
                      <a:pt x="125" y="55"/>
                    </a:lnTo>
                    <a:close/>
                    <a:moveTo>
                      <a:pt x="126" y="56"/>
                    </a:moveTo>
                    <a:lnTo>
                      <a:pt x="139" y="78"/>
                    </a:lnTo>
                    <a:lnTo>
                      <a:pt x="123" y="88"/>
                    </a:lnTo>
                    <a:lnTo>
                      <a:pt x="109" y="66"/>
                    </a:lnTo>
                    <a:lnTo>
                      <a:pt x="126" y="56"/>
                    </a:lnTo>
                    <a:close/>
                    <a:moveTo>
                      <a:pt x="139" y="78"/>
                    </a:moveTo>
                    <a:lnTo>
                      <a:pt x="139" y="80"/>
                    </a:lnTo>
                    <a:lnTo>
                      <a:pt x="130" y="84"/>
                    </a:lnTo>
                    <a:lnTo>
                      <a:pt x="139" y="78"/>
                    </a:lnTo>
                    <a:close/>
                    <a:moveTo>
                      <a:pt x="139" y="80"/>
                    </a:moveTo>
                    <a:lnTo>
                      <a:pt x="149" y="102"/>
                    </a:lnTo>
                    <a:lnTo>
                      <a:pt x="131" y="109"/>
                    </a:lnTo>
                    <a:lnTo>
                      <a:pt x="121" y="87"/>
                    </a:lnTo>
                    <a:lnTo>
                      <a:pt x="139" y="80"/>
                    </a:lnTo>
                    <a:close/>
                    <a:moveTo>
                      <a:pt x="149" y="102"/>
                    </a:moveTo>
                    <a:lnTo>
                      <a:pt x="149" y="103"/>
                    </a:lnTo>
                    <a:lnTo>
                      <a:pt x="140" y="106"/>
                    </a:lnTo>
                    <a:lnTo>
                      <a:pt x="149" y="102"/>
                    </a:lnTo>
                    <a:close/>
                    <a:moveTo>
                      <a:pt x="149" y="103"/>
                    </a:moveTo>
                    <a:lnTo>
                      <a:pt x="156" y="121"/>
                    </a:lnTo>
                    <a:lnTo>
                      <a:pt x="137" y="128"/>
                    </a:lnTo>
                    <a:lnTo>
                      <a:pt x="131" y="109"/>
                    </a:lnTo>
                    <a:lnTo>
                      <a:pt x="149" y="103"/>
                    </a:lnTo>
                    <a:close/>
                    <a:moveTo>
                      <a:pt x="156" y="121"/>
                    </a:moveTo>
                    <a:lnTo>
                      <a:pt x="156" y="124"/>
                    </a:lnTo>
                    <a:lnTo>
                      <a:pt x="156" y="127"/>
                    </a:lnTo>
                    <a:lnTo>
                      <a:pt x="147" y="125"/>
                    </a:lnTo>
                    <a:lnTo>
                      <a:pt x="156" y="121"/>
                    </a:lnTo>
                    <a:close/>
                    <a:moveTo>
                      <a:pt x="156" y="127"/>
                    </a:moveTo>
                    <a:lnTo>
                      <a:pt x="152" y="146"/>
                    </a:lnTo>
                    <a:lnTo>
                      <a:pt x="134" y="142"/>
                    </a:lnTo>
                    <a:lnTo>
                      <a:pt x="137" y="124"/>
                    </a:lnTo>
                    <a:lnTo>
                      <a:pt x="156" y="127"/>
                    </a:lnTo>
                    <a:close/>
                    <a:moveTo>
                      <a:pt x="152" y="146"/>
                    </a:moveTo>
                    <a:lnTo>
                      <a:pt x="152" y="148"/>
                    </a:lnTo>
                    <a:lnTo>
                      <a:pt x="150" y="150"/>
                    </a:lnTo>
                    <a:lnTo>
                      <a:pt x="143" y="144"/>
                    </a:lnTo>
                    <a:lnTo>
                      <a:pt x="152" y="146"/>
                    </a:lnTo>
                    <a:close/>
                    <a:moveTo>
                      <a:pt x="150" y="150"/>
                    </a:moveTo>
                    <a:lnTo>
                      <a:pt x="138" y="166"/>
                    </a:lnTo>
                    <a:lnTo>
                      <a:pt x="123" y="153"/>
                    </a:lnTo>
                    <a:lnTo>
                      <a:pt x="136" y="138"/>
                    </a:lnTo>
                    <a:lnTo>
                      <a:pt x="150" y="150"/>
                    </a:lnTo>
                    <a:close/>
                    <a:moveTo>
                      <a:pt x="138" y="166"/>
                    </a:moveTo>
                    <a:lnTo>
                      <a:pt x="137" y="167"/>
                    </a:lnTo>
                    <a:lnTo>
                      <a:pt x="136" y="168"/>
                    </a:lnTo>
                    <a:lnTo>
                      <a:pt x="130" y="160"/>
                    </a:lnTo>
                    <a:lnTo>
                      <a:pt x="138" y="166"/>
                    </a:lnTo>
                    <a:close/>
                    <a:moveTo>
                      <a:pt x="136" y="168"/>
                    </a:moveTo>
                    <a:lnTo>
                      <a:pt x="126" y="174"/>
                    </a:lnTo>
                    <a:lnTo>
                      <a:pt x="116" y="158"/>
                    </a:lnTo>
                    <a:lnTo>
                      <a:pt x="125" y="152"/>
                    </a:lnTo>
                    <a:lnTo>
                      <a:pt x="136" y="168"/>
                    </a:lnTo>
                    <a:close/>
                    <a:moveTo>
                      <a:pt x="126" y="174"/>
                    </a:moveTo>
                    <a:lnTo>
                      <a:pt x="124" y="176"/>
                    </a:lnTo>
                    <a:lnTo>
                      <a:pt x="121" y="176"/>
                    </a:lnTo>
                    <a:lnTo>
                      <a:pt x="121" y="167"/>
                    </a:lnTo>
                    <a:lnTo>
                      <a:pt x="126" y="174"/>
                    </a:lnTo>
                    <a:close/>
                    <a:moveTo>
                      <a:pt x="121" y="176"/>
                    </a:moveTo>
                    <a:lnTo>
                      <a:pt x="112" y="176"/>
                    </a:lnTo>
                    <a:lnTo>
                      <a:pt x="112" y="157"/>
                    </a:lnTo>
                    <a:lnTo>
                      <a:pt x="121" y="157"/>
                    </a:lnTo>
                    <a:lnTo>
                      <a:pt x="121" y="176"/>
                    </a:lnTo>
                    <a:close/>
                    <a:moveTo>
                      <a:pt x="112" y="176"/>
                    </a:moveTo>
                    <a:lnTo>
                      <a:pt x="102" y="176"/>
                    </a:lnTo>
                    <a:lnTo>
                      <a:pt x="102" y="157"/>
                    </a:lnTo>
                    <a:lnTo>
                      <a:pt x="112" y="157"/>
                    </a:lnTo>
                    <a:lnTo>
                      <a:pt x="112" y="176"/>
                    </a:lnTo>
                    <a:close/>
                    <a:moveTo>
                      <a:pt x="102" y="176"/>
                    </a:moveTo>
                    <a:lnTo>
                      <a:pt x="98" y="176"/>
                    </a:lnTo>
                    <a:lnTo>
                      <a:pt x="95" y="173"/>
                    </a:lnTo>
                    <a:lnTo>
                      <a:pt x="102" y="167"/>
                    </a:lnTo>
                    <a:lnTo>
                      <a:pt x="102" y="176"/>
                    </a:lnTo>
                    <a:close/>
                    <a:moveTo>
                      <a:pt x="95" y="173"/>
                    </a:moveTo>
                    <a:lnTo>
                      <a:pt x="88" y="167"/>
                    </a:lnTo>
                    <a:lnTo>
                      <a:pt x="103" y="153"/>
                    </a:lnTo>
                    <a:lnTo>
                      <a:pt x="108" y="159"/>
                    </a:lnTo>
                    <a:lnTo>
                      <a:pt x="95" y="173"/>
                    </a:lnTo>
                    <a:close/>
                    <a:moveTo>
                      <a:pt x="88" y="167"/>
                    </a:moveTo>
                    <a:lnTo>
                      <a:pt x="117" y="195"/>
                    </a:lnTo>
                    <a:lnTo>
                      <a:pt x="88" y="167"/>
                    </a:lnTo>
                    <a:lnTo>
                      <a:pt x="95" y="160"/>
                    </a:lnTo>
                    <a:lnTo>
                      <a:pt x="88" y="167"/>
                    </a:lnTo>
                    <a:close/>
                    <a:moveTo>
                      <a:pt x="88" y="167"/>
                    </a:moveTo>
                    <a:lnTo>
                      <a:pt x="80" y="157"/>
                    </a:lnTo>
                    <a:lnTo>
                      <a:pt x="93" y="144"/>
                    </a:lnTo>
                    <a:lnTo>
                      <a:pt x="103" y="153"/>
                    </a:lnTo>
                    <a:lnTo>
                      <a:pt x="88" y="167"/>
                    </a:lnTo>
                    <a:close/>
                    <a:moveTo>
                      <a:pt x="80" y="157"/>
                    </a:moveTo>
                    <a:lnTo>
                      <a:pt x="78" y="157"/>
                    </a:lnTo>
                    <a:lnTo>
                      <a:pt x="78" y="156"/>
                    </a:lnTo>
                    <a:lnTo>
                      <a:pt x="86" y="150"/>
                    </a:lnTo>
                    <a:lnTo>
                      <a:pt x="80" y="157"/>
                    </a:lnTo>
                    <a:close/>
                    <a:moveTo>
                      <a:pt x="78" y="156"/>
                    </a:moveTo>
                    <a:lnTo>
                      <a:pt x="72" y="146"/>
                    </a:lnTo>
                    <a:lnTo>
                      <a:pt x="87" y="136"/>
                    </a:lnTo>
                    <a:lnTo>
                      <a:pt x="94" y="145"/>
                    </a:lnTo>
                    <a:lnTo>
                      <a:pt x="78" y="156"/>
                    </a:lnTo>
                    <a:close/>
                    <a:moveTo>
                      <a:pt x="72" y="146"/>
                    </a:moveTo>
                    <a:lnTo>
                      <a:pt x="72" y="146"/>
                    </a:lnTo>
                    <a:lnTo>
                      <a:pt x="71" y="145"/>
                    </a:lnTo>
                    <a:lnTo>
                      <a:pt x="80" y="141"/>
                    </a:lnTo>
                    <a:lnTo>
                      <a:pt x="72" y="146"/>
                    </a:lnTo>
                    <a:close/>
                    <a:moveTo>
                      <a:pt x="71" y="145"/>
                    </a:moveTo>
                    <a:lnTo>
                      <a:pt x="65" y="133"/>
                    </a:lnTo>
                    <a:lnTo>
                      <a:pt x="82" y="124"/>
                    </a:lnTo>
                    <a:lnTo>
                      <a:pt x="88" y="137"/>
                    </a:lnTo>
                    <a:lnTo>
                      <a:pt x="71" y="145"/>
                    </a:lnTo>
                    <a:close/>
                    <a:moveTo>
                      <a:pt x="65" y="133"/>
                    </a:moveTo>
                    <a:lnTo>
                      <a:pt x="65" y="133"/>
                    </a:lnTo>
                    <a:lnTo>
                      <a:pt x="64" y="131"/>
                    </a:lnTo>
                    <a:lnTo>
                      <a:pt x="73" y="128"/>
                    </a:lnTo>
                    <a:lnTo>
                      <a:pt x="65" y="133"/>
                    </a:lnTo>
                    <a:close/>
                    <a:moveTo>
                      <a:pt x="64" y="131"/>
                    </a:moveTo>
                    <a:lnTo>
                      <a:pt x="59" y="116"/>
                    </a:lnTo>
                    <a:lnTo>
                      <a:pt x="76" y="108"/>
                    </a:lnTo>
                    <a:lnTo>
                      <a:pt x="82" y="125"/>
                    </a:lnTo>
                    <a:lnTo>
                      <a:pt x="64" y="131"/>
                    </a:lnTo>
                    <a:close/>
                    <a:moveTo>
                      <a:pt x="75" y="108"/>
                    </a:moveTo>
                    <a:lnTo>
                      <a:pt x="75" y="108"/>
                    </a:lnTo>
                    <a:lnTo>
                      <a:pt x="76" y="108"/>
                    </a:lnTo>
                    <a:lnTo>
                      <a:pt x="67" y="113"/>
                    </a:lnTo>
                    <a:lnTo>
                      <a:pt x="75" y="108"/>
                    </a:lnTo>
                    <a:close/>
                    <a:moveTo>
                      <a:pt x="59" y="116"/>
                    </a:moveTo>
                    <a:lnTo>
                      <a:pt x="52" y="104"/>
                    </a:lnTo>
                    <a:lnTo>
                      <a:pt x="70" y="95"/>
                    </a:lnTo>
                    <a:lnTo>
                      <a:pt x="75" y="108"/>
                    </a:lnTo>
                    <a:lnTo>
                      <a:pt x="59" y="116"/>
                    </a:lnTo>
                    <a:close/>
                    <a:moveTo>
                      <a:pt x="52" y="104"/>
                    </a:moveTo>
                    <a:lnTo>
                      <a:pt x="45" y="91"/>
                    </a:lnTo>
                    <a:lnTo>
                      <a:pt x="63" y="83"/>
                    </a:lnTo>
                    <a:lnTo>
                      <a:pt x="70" y="95"/>
                    </a:lnTo>
                    <a:lnTo>
                      <a:pt x="52" y="104"/>
                    </a:lnTo>
                    <a:close/>
                    <a:moveTo>
                      <a:pt x="62" y="81"/>
                    </a:moveTo>
                    <a:lnTo>
                      <a:pt x="62" y="82"/>
                    </a:lnTo>
                    <a:lnTo>
                      <a:pt x="63" y="83"/>
                    </a:lnTo>
                    <a:lnTo>
                      <a:pt x="54" y="86"/>
                    </a:lnTo>
                    <a:lnTo>
                      <a:pt x="62" y="81"/>
                    </a:lnTo>
                    <a:close/>
                    <a:moveTo>
                      <a:pt x="46" y="93"/>
                    </a:moveTo>
                    <a:lnTo>
                      <a:pt x="37" y="80"/>
                    </a:lnTo>
                    <a:lnTo>
                      <a:pt x="52" y="69"/>
                    </a:lnTo>
                    <a:lnTo>
                      <a:pt x="62" y="81"/>
                    </a:lnTo>
                    <a:lnTo>
                      <a:pt x="46" y="93"/>
                    </a:lnTo>
                    <a:close/>
                    <a:moveTo>
                      <a:pt x="37" y="80"/>
                    </a:moveTo>
                    <a:lnTo>
                      <a:pt x="37" y="78"/>
                    </a:lnTo>
                    <a:lnTo>
                      <a:pt x="37" y="80"/>
                    </a:lnTo>
                    <a:lnTo>
                      <a:pt x="44" y="74"/>
                    </a:lnTo>
                    <a:lnTo>
                      <a:pt x="37" y="80"/>
                    </a:lnTo>
                    <a:close/>
                    <a:moveTo>
                      <a:pt x="37" y="80"/>
                    </a:moveTo>
                    <a:lnTo>
                      <a:pt x="30" y="70"/>
                    </a:lnTo>
                    <a:lnTo>
                      <a:pt x="46" y="60"/>
                    </a:lnTo>
                    <a:lnTo>
                      <a:pt x="53" y="69"/>
                    </a:lnTo>
                    <a:lnTo>
                      <a:pt x="37" y="80"/>
                    </a:lnTo>
                    <a:close/>
                    <a:moveTo>
                      <a:pt x="30" y="70"/>
                    </a:moveTo>
                    <a:lnTo>
                      <a:pt x="43" y="88"/>
                    </a:lnTo>
                    <a:lnTo>
                      <a:pt x="30" y="70"/>
                    </a:lnTo>
                    <a:lnTo>
                      <a:pt x="39" y="64"/>
                    </a:lnTo>
                    <a:lnTo>
                      <a:pt x="30" y="70"/>
                    </a:lnTo>
                    <a:close/>
                    <a:moveTo>
                      <a:pt x="30" y="70"/>
                    </a:moveTo>
                    <a:lnTo>
                      <a:pt x="24" y="60"/>
                    </a:lnTo>
                    <a:lnTo>
                      <a:pt x="40" y="50"/>
                    </a:lnTo>
                    <a:lnTo>
                      <a:pt x="46" y="60"/>
                    </a:lnTo>
                    <a:lnTo>
                      <a:pt x="30" y="70"/>
                    </a:lnTo>
                    <a:close/>
                    <a:moveTo>
                      <a:pt x="24" y="60"/>
                    </a:moveTo>
                    <a:lnTo>
                      <a:pt x="23" y="60"/>
                    </a:lnTo>
                    <a:lnTo>
                      <a:pt x="32" y="55"/>
                    </a:lnTo>
                    <a:lnTo>
                      <a:pt x="24" y="60"/>
                    </a:lnTo>
                    <a:close/>
                    <a:moveTo>
                      <a:pt x="23" y="60"/>
                    </a:moveTo>
                    <a:lnTo>
                      <a:pt x="20" y="53"/>
                    </a:lnTo>
                    <a:lnTo>
                      <a:pt x="38" y="44"/>
                    </a:lnTo>
                    <a:lnTo>
                      <a:pt x="41" y="51"/>
                    </a:lnTo>
                    <a:lnTo>
                      <a:pt x="23" y="60"/>
                    </a:lnTo>
                    <a:close/>
                    <a:moveTo>
                      <a:pt x="20" y="53"/>
                    </a:moveTo>
                    <a:lnTo>
                      <a:pt x="17" y="47"/>
                    </a:lnTo>
                    <a:lnTo>
                      <a:pt x="34" y="38"/>
                    </a:lnTo>
                    <a:lnTo>
                      <a:pt x="38" y="44"/>
                    </a:lnTo>
                    <a:lnTo>
                      <a:pt x="20" y="53"/>
                    </a:lnTo>
                    <a:close/>
                    <a:moveTo>
                      <a:pt x="17" y="47"/>
                    </a:moveTo>
                    <a:lnTo>
                      <a:pt x="13" y="40"/>
                    </a:lnTo>
                    <a:lnTo>
                      <a:pt x="31" y="32"/>
                    </a:lnTo>
                    <a:lnTo>
                      <a:pt x="34" y="38"/>
                    </a:lnTo>
                    <a:lnTo>
                      <a:pt x="17" y="47"/>
                    </a:lnTo>
                    <a:close/>
                    <a:moveTo>
                      <a:pt x="13" y="40"/>
                    </a:moveTo>
                    <a:lnTo>
                      <a:pt x="13" y="38"/>
                    </a:lnTo>
                    <a:lnTo>
                      <a:pt x="13" y="35"/>
                    </a:lnTo>
                    <a:lnTo>
                      <a:pt x="22" y="35"/>
                    </a:lnTo>
                    <a:lnTo>
                      <a:pt x="13" y="40"/>
                    </a:lnTo>
                    <a:close/>
                    <a:moveTo>
                      <a:pt x="13" y="35"/>
                    </a:moveTo>
                    <a:lnTo>
                      <a:pt x="13" y="30"/>
                    </a:lnTo>
                    <a:lnTo>
                      <a:pt x="32" y="30"/>
                    </a:lnTo>
                    <a:lnTo>
                      <a:pt x="32" y="35"/>
                    </a:lnTo>
                    <a:lnTo>
                      <a:pt x="13" y="35"/>
                    </a:lnTo>
                    <a:close/>
                    <a:moveTo>
                      <a:pt x="13" y="30"/>
                    </a:moveTo>
                    <a:lnTo>
                      <a:pt x="13" y="26"/>
                    </a:lnTo>
                    <a:lnTo>
                      <a:pt x="16" y="23"/>
                    </a:lnTo>
                    <a:lnTo>
                      <a:pt x="22" y="30"/>
                    </a:lnTo>
                    <a:lnTo>
                      <a:pt x="13" y="30"/>
                    </a:lnTo>
                    <a:close/>
                    <a:moveTo>
                      <a:pt x="16" y="23"/>
                    </a:moveTo>
                    <a:lnTo>
                      <a:pt x="19" y="20"/>
                    </a:lnTo>
                    <a:lnTo>
                      <a:pt x="32" y="33"/>
                    </a:lnTo>
                    <a:lnTo>
                      <a:pt x="29" y="37"/>
                    </a:lnTo>
                    <a:lnTo>
                      <a:pt x="16" y="23"/>
                    </a:lnTo>
                    <a:close/>
                    <a:moveTo>
                      <a:pt x="19" y="20"/>
                    </a:moveTo>
                    <a:lnTo>
                      <a:pt x="0" y="39"/>
                    </a:lnTo>
                    <a:lnTo>
                      <a:pt x="19" y="20"/>
                    </a:lnTo>
                    <a:lnTo>
                      <a:pt x="26" y="27"/>
                    </a:lnTo>
                    <a:lnTo>
                      <a:pt x="19" y="20"/>
                    </a:lnTo>
                    <a:close/>
                    <a:moveTo>
                      <a:pt x="19" y="20"/>
                    </a:moveTo>
                    <a:lnTo>
                      <a:pt x="26" y="13"/>
                    </a:lnTo>
                    <a:lnTo>
                      <a:pt x="39" y="27"/>
                    </a:lnTo>
                    <a:lnTo>
                      <a:pt x="32" y="33"/>
                    </a:lnTo>
                    <a:lnTo>
                      <a:pt x="19" y="20"/>
                    </a:lnTo>
                    <a:close/>
                    <a:moveTo>
                      <a:pt x="26" y="13"/>
                    </a:moveTo>
                    <a:lnTo>
                      <a:pt x="26" y="12"/>
                    </a:lnTo>
                    <a:lnTo>
                      <a:pt x="27" y="12"/>
                    </a:lnTo>
                    <a:lnTo>
                      <a:pt x="32" y="20"/>
                    </a:lnTo>
                    <a:lnTo>
                      <a:pt x="26" y="13"/>
                    </a:lnTo>
                    <a:close/>
                    <a:moveTo>
                      <a:pt x="27" y="12"/>
                    </a:moveTo>
                    <a:lnTo>
                      <a:pt x="37" y="6"/>
                    </a:lnTo>
                    <a:lnTo>
                      <a:pt x="46" y="21"/>
                    </a:lnTo>
                    <a:lnTo>
                      <a:pt x="38" y="28"/>
                    </a:lnTo>
                    <a:lnTo>
                      <a:pt x="2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6" name="Freeform 1999">
                <a:extLst>
                  <a:ext uri="{FF2B5EF4-FFF2-40B4-BE49-F238E27FC236}">
                    <a16:creationId xmlns:a16="http://schemas.microsoft.com/office/drawing/2014/main" id="{BF39E235-C729-4EE3-89D6-5DF490874112}"/>
                  </a:ext>
                </a:extLst>
              </p:cNvPr>
              <p:cNvSpPr>
                <a:spLocks noEditPoints="1"/>
              </p:cNvSpPr>
              <p:nvPr/>
            </p:nvSpPr>
            <p:spPr bwMode="auto">
              <a:xfrm>
                <a:off x="2186" y="2125"/>
                <a:ext cx="57" cy="32"/>
              </a:xfrm>
              <a:custGeom>
                <a:avLst/>
                <a:gdLst>
                  <a:gd name="T0" fmla="*/ 8 w 229"/>
                  <a:gd name="T1" fmla="*/ 0 h 127"/>
                  <a:gd name="T2" fmla="*/ 10 w 229"/>
                  <a:gd name="T3" fmla="*/ 1 h 127"/>
                  <a:gd name="T4" fmla="*/ 10 w 229"/>
                  <a:gd name="T5" fmla="*/ 1 h 127"/>
                  <a:gd name="T6" fmla="*/ 11 w 229"/>
                  <a:gd name="T7" fmla="*/ 1 h 127"/>
                  <a:gd name="T8" fmla="*/ 11 w 229"/>
                  <a:gd name="T9" fmla="*/ 1 h 127"/>
                  <a:gd name="T10" fmla="*/ 12 w 229"/>
                  <a:gd name="T11" fmla="*/ 1 h 127"/>
                  <a:gd name="T12" fmla="*/ 13 w 229"/>
                  <a:gd name="T13" fmla="*/ 2 h 127"/>
                  <a:gd name="T14" fmla="*/ 13 w 229"/>
                  <a:gd name="T15" fmla="*/ 2 h 127"/>
                  <a:gd name="T16" fmla="*/ 14 w 229"/>
                  <a:gd name="T17" fmla="*/ 3 h 127"/>
                  <a:gd name="T18" fmla="*/ 14 w 229"/>
                  <a:gd name="T19" fmla="*/ 3 h 127"/>
                  <a:gd name="T20" fmla="*/ 14 w 229"/>
                  <a:gd name="T21" fmla="*/ 4 h 127"/>
                  <a:gd name="T22" fmla="*/ 14 w 229"/>
                  <a:gd name="T23" fmla="*/ 4 h 127"/>
                  <a:gd name="T24" fmla="*/ 14 w 229"/>
                  <a:gd name="T25" fmla="*/ 4 h 127"/>
                  <a:gd name="T26" fmla="*/ 14 w 229"/>
                  <a:gd name="T27" fmla="*/ 4 h 127"/>
                  <a:gd name="T28" fmla="*/ 14 w 229"/>
                  <a:gd name="T29" fmla="*/ 5 h 127"/>
                  <a:gd name="T30" fmla="*/ 14 w 229"/>
                  <a:gd name="T31" fmla="*/ 5 h 127"/>
                  <a:gd name="T32" fmla="*/ 14 w 229"/>
                  <a:gd name="T33" fmla="*/ 6 h 127"/>
                  <a:gd name="T34" fmla="*/ 14 w 229"/>
                  <a:gd name="T35" fmla="*/ 6 h 127"/>
                  <a:gd name="T36" fmla="*/ 13 w 229"/>
                  <a:gd name="T37" fmla="*/ 7 h 127"/>
                  <a:gd name="T38" fmla="*/ 13 w 229"/>
                  <a:gd name="T39" fmla="*/ 7 h 127"/>
                  <a:gd name="T40" fmla="*/ 13 w 229"/>
                  <a:gd name="T41" fmla="*/ 7 h 127"/>
                  <a:gd name="T42" fmla="*/ 12 w 229"/>
                  <a:gd name="T43" fmla="*/ 7 h 127"/>
                  <a:gd name="T44" fmla="*/ 12 w 229"/>
                  <a:gd name="T45" fmla="*/ 8 h 127"/>
                  <a:gd name="T46" fmla="*/ 11 w 229"/>
                  <a:gd name="T47" fmla="*/ 8 h 127"/>
                  <a:gd name="T48" fmla="*/ 11 w 229"/>
                  <a:gd name="T49" fmla="*/ 8 h 127"/>
                  <a:gd name="T50" fmla="*/ 10 w 229"/>
                  <a:gd name="T51" fmla="*/ 8 h 127"/>
                  <a:gd name="T52" fmla="*/ 9 w 229"/>
                  <a:gd name="T53" fmla="*/ 8 h 127"/>
                  <a:gd name="T54" fmla="*/ 8 w 229"/>
                  <a:gd name="T55" fmla="*/ 8 h 127"/>
                  <a:gd name="T56" fmla="*/ 7 w 229"/>
                  <a:gd name="T57" fmla="*/ 8 h 127"/>
                  <a:gd name="T58" fmla="*/ 7 w 229"/>
                  <a:gd name="T59" fmla="*/ 8 h 127"/>
                  <a:gd name="T60" fmla="*/ 6 w 229"/>
                  <a:gd name="T61" fmla="*/ 8 h 127"/>
                  <a:gd name="T62" fmla="*/ 5 w 229"/>
                  <a:gd name="T63" fmla="*/ 6 h 127"/>
                  <a:gd name="T64" fmla="*/ 4 w 229"/>
                  <a:gd name="T65" fmla="*/ 8 h 127"/>
                  <a:gd name="T66" fmla="*/ 3 w 229"/>
                  <a:gd name="T67" fmla="*/ 7 h 127"/>
                  <a:gd name="T68" fmla="*/ 3 w 229"/>
                  <a:gd name="T69" fmla="*/ 7 h 127"/>
                  <a:gd name="T70" fmla="*/ 2 w 229"/>
                  <a:gd name="T71" fmla="*/ 7 h 127"/>
                  <a:gd name="T72" fmla="*/ 2 w 229"/>
                  <a:gd name="T73" fmla="*/ 7 h 127"/>
                  <a:gd name="T74" fmla="*/ 1 w 229"/>
                  <a:gd name="T75" fmla="*/ 7 h 127"/>
                  <a:gd name="T76" fmla="*/ 1 w 229"/>
                  <a:gd name="T77" fmla="*/ 7 h 127"/>
                  <a:gd name="T78" fmla="*/ 0 w 229"/>
                  <a:gd name="T79" fmla="*/ 6 h 127"/>
                  <a:gd name="T80" fmla="*/ 0 w 229"/>
                  <a:gd name="T81" fmla="*/ 6 h 127"/>
                  <a:gd name="T82" fmla="*/ 0 w 229"/>
                  <a:gd name="T83" fmla="*/ 5 h 127"/>
                  <a:gd name="T84" fmla="*/ 0 w 229"/>
                  <a:gd name="T85" fmla="*/ 5 h 127"/>
                  <a:gd name="T86" fmla="*/ 0 w 229"/>
                  <a:gd name="T87" fmla="*/ 4 h 127"/>
                  <a:gd name="T88" fmla="*/ 0 w 229"/>
                  <a:gd name="T89" fmla="*/ 4 h 127"/>
                  <a:gd name="T90" fmla="*/ 0 w 229"/>
                  <a:gd name="T91" fmla="*/ 3 h 127"/>
                  <a:gd name="T92" fmla="*/ 0 w 229"/>
                  <a:gd name="T93" fmla="*/ 3 h 127"/>
                  <a:gd name="T94" fmla="*/ 1 w 229"/>
                  <a:gd name="T95" fmla="*/ 2 h 127"/>
                  <a:gd name="T96" fmla="*/ 1 w 229"/>
                  <a:gd name="T97" fmla="*/ 2 h 127"/>
                  <a:gd name="T98" fmla="*/ 2 w 229"/>
                  <a:gd name="T99" fmla="*/ 1 h 127"/>
                  <a:gd name="T100" fmla="*/ 2 w 229"/>
                  <a:gd name="T101" fmla="*/ 1 h 127"/>
                  <a:gd name="T102" fmla="*/ 4 w 229"/>
                  <a:gd name="T103" fmla="*/ 1 h 127"/>
                  <a:gd name="T104" fmla="*/ 4 w 229"/>
                  <a:gd name="T105" fmla="*/ 1 h 127"/>
                  <a:gd name="T106" fmla="*/ 5 w 229"/>
                  <a:gd name="T107" fmla="*/ 0 h 127"/>
                  <a:gd name="T108" fmla="*/ 6 w 229"/>
                  <a:gd name="T109" fmla="*/ 0 h 12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9"/>
                  <a:gd name="T166" fmla="*/ 0 h 127"/>
                  <a:gd name="T167" fmla="*/ 229 w 229"/>
                  <a:gd name="T168" fmla="*/ 127 h 12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9" h="127">
                    <a:moveTo>
                      <a:pt x="130" y="0"/>
                    </a:moveTo>
                    <a:lnTo>
                      <a:pt x="158" y="7"/>
                    </a:lnTo>
                    <a:lnTo>
                      <a:pt x="154" y="25"/>
                    </a:lnTo>
                    <a:lnTo>
                      <a:pt x="125" y="19"/>
                    </a:lnTo>
                    <a:lnTo>
                      <a:pt x="130" y="0"/>
                    </a:lnTo>
                    <a:close/>
                    <a:moveTo>
                      <a:pt x="158" y="7"/>
                    </a:moveTo>
                    <a:lnTo>
                      <a:pt x="158" y="7"/>
                    </a:lnTo>
                    <a:lnTo>
                      <a:pt x="156" y="15"/>
                    </a:lnTo>
                    <a:lnTo>
                      <a:pt x="158" y="7"/>
                    </a:lnTo>
                    <a:close/>
                    <a:moveTo>
                      <a:pt x="158" y="7"/>
                    </a:moveTo>
                    <a:lnTo>
                      <a:pt x="181" y="13"/>
                    </a:lnTo>
                    <a:lnTo>
                      <a:pt x="175" y="31"/>
                    </a:lnTo>
                    <a:lnTo>
                      <a:pt x="153" y="25"/>
                    </a:lnTo>
                    <a:lnTo>
                      <a:pt x="158" y="7"/>
                    </a:lnTo>
                    <a:close/>
                    <a:moveTo>
                      <a:pt x="181" y="13"/>
                    </a:moveTo>
                    <a:lnTo>
                      <a:pt x="181" y="13"/>
                    </a:lnTo>
                    <a:lnTo>
                      <a:pt x="182" y="13"/>
                    </a:lnTo>
                    <a:lnTo>
                      <a:pt x="178" y="22"/>
                    </a:lnTo>
                    <a:lnTo>
                      <a:pt x="181" y="13"/>
                    </a:lnTo>
                    <a:close/>
                    <a:moveTo>
                      <a:pt x="182" y="13"/>
                    </a:moveTo>
                    <a:lnTo>
                      <a:pt x="200" y="20"/>
                    </a:lnTo>
                    <a:lnTo>
                      <a:pt x="194" y="37"/>
                    </a:lnTo>
                    <a:lnTo>
                      <a:pt x="175" y="31"/>
                    </a:lnTo>
                    <a:lnTo>
                      <a:pt x="182" y="13"/>
                    </a:lnTo>
                    <a:close/>
                    <a:moveTo>
                      <a:pt x="200" y="20"/>
                    </a:moveTo>
                    <a:lnTo>
                      <a:pt x="203" y="20"/>
                    </a:lnTo>
                    <a:lnTo>
                      <a:pt x="204" y="22"/>
                    </a:lnTo>
                    <a:lnTo>
                      <a:pt x="197" y="29"/>
                    </a:lnTo>
                    <a:lnTo>
                      <a:pt x="200" y="20"/>
                    </a:lnTo>
                    <a:close/>
                    <a:moveTo>
                      <a:pt x="204" y="22"/>
                    </a:moveTo>
                    <a:lnTo>
                      <a:pt x="214" y="31"/>
                    </a:lnTo>
                    <a:lnTo>
                      <a:pt x="200" y="44"/>
                    </a:lnTo>
                    <a:lnTo>
                      <a:pt x="190" y="35"/>
                    </a:lnTo>
                    <a:lnTo>
                      <a:pt x="204" y="22"/>
                    </a:lnTo>
                    <a:close/>
                    <a:moveTo>
                      <a:pt x="214" y="31"/>
                    </a:moveTo>
                    <a:lnTo>
                      <a:pt x="223" y="41"/>
                    </a:lnTo>
                    <a:lnTo>
                      <a:pt x="209" y="54"/>
                    </a:lnTo>
                    <a:lnTo>
                      <a:pt x="200" y="44"/>
                    </a:lnTo>
                    <a:lnTo>
                      <a:pt x="214" y="31"/>
                    </a:lnTo>
                    <a:close/>
                    <a:moveTo>
                      <a:pt x="223" y="41"/>
                    </a:moveTo>
                    <a:lnTo>
                      <a:pt x="225" y="42"/>
                    </a:lnTo>
                    <a:lnTo>
                      <a:pt x="226" y="44"/>
                    </a:lnTo>
                    <a:lnTo>
                      <a:pt x="216" y="47"/>
                    </a:lnTo>
                    <a:lnTo>
                      <a:pt x="223" y="41"/>
                    </a:lnTo>
                    <a:close/>
                    <a:moveTo>
                      <a:pt x="226" y="44"/>
                    </a:moveTo>
                    <a:lnTo>
                      <a:pt x="229" y="54"/>
                    </a:lnTo>
                    <a:lnTo>
                      <a:pt x="210" y="60"/>
                    </a:lnTo>
                    <a:lnTo>
                      <a:pt x="207" y="51"/>
                    </a:lnTo>
                    <a:lnTo>
                      <a:pt x="226" y="44"/>
                    </a:lnTo>
                    <a:close/>
                    <a:moveTo>
                      <a:pt x="229" y="54"/>
                    </a:moveTo>
                    <a:lnTo>
                      <a:pt x="229" y="55"/>
                    </a:lnTo>
                    <a:lnTo>
                      <a:pt x="229" y="57"/>
                    </a:lnTo>
                    <a:lnTo>
                      <a:pt x="219" y="57"/>
                    </a:lnTo>
                    <a:lnTo>
                      <a:pt x="229" y="54"/>
                    </a:lnTo>
                    <a:close/>
                    <a:moveTo>
                      <a:pt x="229" y="57"/>
                    </a:moveTo>
                    <a:lnTo>
                      <a:pt x="229" y="66"/>
                    </a:lnTo>
                    <a:lnTo>
                      <a:pt x="210" y="66"/>
                    </a:lnTo>
                    <a:lnTo>
                      <a:pt x="210" y="57"/>
                    </a:lnTo>
                    <a:lnTo>
                      <a:pt x="229" y="57"/>
                    </a:lnTo>
                    <a:close/>
                    <a:moveTo>
                      <a:pt x="229" y="66"/>
                    </a:moveTo>
                    <a:lnTo>
                      <a:pt x="229" y="67"/>
                    </a:lnTo>
                    <a:lnTo>
                      <a:pt x="229" y="68"/>
                    </a:lnTo>
                    <a:lnTo>
                      <a:pt x="219" y="66"/>
                    </a:lnTo>
                    <a:lnTo>
                      <a:pt x="229" y="66"/>
                    </a:lnTo>
                    <a:close/>
                    <a:moveTo>
                      <a:pt x="229" y="68"/>
                    </a:moveTo>
                    <a:lnTo>
                      <a:pt x="226" y="82"/>
                    </a:lnTo>
                    <a:lnTo>
                      <a:pt x="207" y="77"/>
                    </a:lnTo>
                    <a:lnTo>
                      <a:pt x="210" y="64"/>
                    </a:lnTo>
                    <a:lnTo>
                      <a:pt x="229" y="68"/>
                    </a:lnTo>
                    <a:close/>
                    <a:moveTo>
                      <a:pt x="226" y="82"/>
                    </a:moveTo>
                    <a:lnTo>
                      <a:pt x="226" y="82"/>
                    </a:lnTo>
                    <a:lnTo>
                      <a:pt x="226" y="83"/>
                    </a:lnTo>
                    <a:lnTo>
                      <a:pt x="216" y="79"/>
                    </a:lnTo>
                    <a:lnTo>
                      <a:pt x="226" y="82"/>
                    </a:lnTo>
                    <a:close/>
                    <a:moveTo>
                      <a:pt x="226" y="83"/>
                    </a:moveTo>
                    <a:lnTo>
                      <a:pt x="222" y="92"/>
                    </a:lnTo>
                    <a:lnTo>
                      <a:pt x="204" y="86"/>
                    </a:lnTo>
                    <a:lnTo>
                      <a:pt x="207" y="76"/>
                    </a:lnTo>
                    <a:lnTo>
                      <a:pt x="226" y="83"/>
                    </a:lnTo>
                    <a:close/>
                    <a:moveTo>
                      <a:pt x="222" y="92"/>
                    </a:moveTo>
                    <a:lnTo>
                      <a:pt x="221" y="93"/>
                    </a:lnTo>
                    <a:lnTo>
                      <a:pt x="221" y="94"/>
                    </a:lnTo>
                    <a:lnTo>
                      <a:pt x="214" y="88"/>
                    </a:lnTo>
                    <a:lnTo>
                      <a:pt x="222" y="92"/>
                    </a:lnTo>
                    <a:close/>
                    <a:moveTo>
                      <a:pt x="221" y="94"/>
                    </a:moveTo>
                    <a:lnTo>
                      <a:pt x="215" y="104"/>
                    </a:lnTo>
                    <a:lnTo>
                      <a:pt x="199" y="93"/>
                    </a:lnTo>
                    <a:lnTo>
                      <a:pt x="205" y="84"/>
                    </a:lnTo>
                    <a:lnTo>
                      <a:pt x="221" y="94"/>
                    </a:lnTo>
                    <a:close/>
                    <a:moveTo>
                      <a:pt x="215" y="104"/>
                    </a:moveTo>
                    <a:lnTo>
                      <a:pt x="215" y="105"/>
                    </a:lnTo>
                    <a:lnTo>
                      <a:pt x="214" y="105"/>
                    </a:lnTo>
                    <a:lnTo>
                      <a:pt x="207" y="98"/>
                    </a:lnTo>
                    <a:lnTo>
                      <a:pt x="215" y="104"/>
                    </a:lnTo>
                    <a:close/>
                    <a:moveTo>
                      <a:pt x="214" y="105"/>
                    </a:moveTo>
                    <a:lnTo>
                      <a:pt x="204" y="115"/>
                    </a:lnTo>
                    <a:lnTo>
                      <a:pt x="190" y="101"/>
                    </a:lnTo>
                    <a:lnTo>
                      <a:pt x="200" y="92"/>
                    </a:lnTo>
                    <a:lnTo>
                      <a:pt x="214" y="105"/>
                    </a:lnTo>
                    <a:close/>
                    <a:moveTo>
                      <a:pt x="204" y="115"/>
                    </a:moveTo>
                    <a:lnTo>
                      <a:pt x="203" y="116"/>
                    </a:lnTo>
                    <a:lnTo>
                      <a:pt x="201" y="117"/>
                    </a:lnTo>
                    <a:lnTo>
                      <a:pt x="197" y="108"/>
                    </a:lnTo>
                    <a:lnTo>
                      <a:pt x="204" y="115"/>
                    </a:lnTo>
                    <a:close/>
                    <a:moveTo>
                      <a:pt x="201" y="117"/>
                    </a:moveTo>
                    <a:lnTo>
                      <a:pt x="188" y="122"/>
                    </a:lnTo>
                    <a:lnTo>
                      <a:pt x="181" y="106"/>
                    </a:lnTo>
                    <a:lnTo>
                      <a:pt x="193" y="99"/>
                    </a:lnTo>
                    <a:lnTo>
                      <a:pt x="201" y="117"/>
                    </a:lnTo>
                    <a:close/>
                    <a:moveTo>
                      <a:pt x="188" y="122"/>
                    </a:moveTo>
                    <a:lnTo>
                      <a:pt x="187" y="123"/>
                    </a:lnTo>
                    <a:lnTo>
                      <a:pt x="186" y="123"/>
                    </a:lnTo>
                    <a:lnTo>
                      <a:pt x="185" y="115"/>
                    </a:lnTo>
                    <a:lnTo>
                      <a:pt x="188" y="122"/>
                    </a:lnTo>
                    <a:close/>
                    <a:moveTo>
                      <a:pt x="186" y="123"/>
                    </a:moveTo>
                    <a:lnTo>
                      <a:pt x="171" y="127"/>
                    </a:lnTo>
                    <a:lnTo>
                      <a:pt x="166" y="108"/>
                    </a:lnTo>
                    <a:lnTo>
                      <a:pt x="183" y="105"/>
                    </a:lnTo>
                    <a:lnTo>
                      <a:pt x="186" y="123"/>
                    </a:lnTo>
                    <a:close/>
                    <a:moveTo>
                      <a:pt x="171" y="127"/>
                    </a:moveTo>
                    <a:lnTo>
                      <a:pt x="169" y="127"/>
                    </a:lnTo>
                    <a:lnTo>
                      <a:pt x="168" y="127"/>
                    </a:lnTo>
                    <a:lnTo>
                      <a:pt x="168" y="117"/>
                    </a:lnTo>
                    <a:lnTo>
                      <a:pt x="171" y="127"/>
                    </a:lnTo>
                    <a:close/>
                    <a:moveTo>
                      <a:pt x="168" y="127"/>
                    </a:moveTo>
                    <a:lnTo>
                      <a:pt x="153" y="127"/>
                    </a:lnTo>
                    <a:lnTo>
                      <a:pt x="153" y="108"/>
                    </a:lnTo>
                    <a:lnTo>
                      <a:pt x="168" y="108"/>
                    </a:lnTo>
                    <a:lnTo>
                      <a:pt x="168" y="127"/>
                    </a:lnTo>
                    <a:close/>
                    <a:moveTo>
                      <a:pt x="153" y="127"/>
                    </a:moveTo>
                    <a:lnTo>
                      <a:pt x="131" y="127"/>
                    </a:lnTo>
                    <a:lnTo>
                      <a:pt x="131" y="108"/>
                    </a:lnTo>
                    <a:lnTo>
                      <a:pt x="153" y="108"/>
                    </a:lnTo>
                    <a:lnTo>
                      <a:pt x="153" y="127"/>
                    </a:lnTo>
                    <a:close/>
                    <a:moveTo>
                      <a:pt x="131" y="127"/>
                    </a:moveTo>
                    <a:lnTo>
                      <a:pt x="111" y="127"/>
                    </a:lnTo>
                    <a:lnTo>
                      <a:pt x="111" y="108"/>
                    </a:lnTo>
                    <a:lnTo>
                      <a:pt x="131" y="108"/>
                    </a:lnTo>
                    <a:lnTo>
                      <a:pt x="131" y="127"/>
                    </a:lnTo>
                    <a:close/>
                    <a:moveTo>
                      <a:pt x="111" y="127"/>
                    </a:moveTo>
                    <a:lnTo>
                      <a:pt x="111" y="127"/>
                    </a:lnTo>
                    <a:lnTo>
                      <a:pt x="110" y="127"/>
                    </a:lnTo>
                    <a:lnTo>
                      <a:pt x="111" y="117"/>
                    </a:lnTo>
                    <a:lnTo>
                      <a:pt x="111" y="127"/>
                    </a:lnTo>
                    <a:close/>
                    <a:moveTo>
                      <a:pt x="110" y="127"/>
                    </a:moveTo>
                    <a:lnTo>
                      <a:pt x="91" y="123"/>
                    </a:lnTo>
                    <a:lnTo>
                      <a:pt x="93" y="105"/>
                    </a:lnTo>
                    <a:lnTo>
                      <a:pt x="113" y="108"/>
                    </a:lnTo>
                    <a:lnTo>
                      <a:pt x="110" y="127"/>
                    </a:lnTo>
                    <a:close/>
                    <a:moveTo>
                      <a:pt x="91" y="123"/>
                    </a:moveTo>
                    <a:lnTo>
                      <a:pt x="71" y="120"/>
                    </a:lnTo>
                    <a:lnTo>
                      <a:pt x="75" y="101"/>
                    </a:lnTo>
                    <a:lnTo>
                      <a:pt x="93" y="105"/>
                    </a:lnTo>
                    <a:lnTo>
                      <a:pt x="91" y="123"/>
                    </a:lnTo>
                    <a:close/>
                    <a:moveTo>
                      <a:pt x="75" y="101"/>
                    </a:moveTo>
                    <a:lnTo>
                      <a:pt x="79" y="103"/>
                    </a:lnTo>
                    <a:lnTo>
                      <a:pt x="75" y="101"/>
                    </a:lnTo>
                    <a:lnTo>
                      <a:pt x="74" y="111"/>
                    </a:lnTo>
                    <a:lnTo>
                      <a:pt x="75" y="101"/>
                    </a:lnTo>
                    <a:close/>
                    <a:moveTo>
                      <a:pt x="71" y="120"/>
                    </a:moveTo>
                    <a:lnTo>
                      <a:pt x="53" y="117"/>
                    </a:lnTo>
                    <a:lnTo>
                      <a:pt x="56" y="98"/>
                    </a:lnTo>
                    <a:lnTo>
                      <a:pt x="75" y="101"/>
                    </a:lnTo>
                    <a:lnTo>
                      <a:pt x="71" y="120"/>
                    </a:lnTo>
                    <a:close/>
                    <a:moveTo>
                      <a:pt x="53" y="117"/>
                    </a:moveTo>
                    <a:lnTo>
                      <a:pt x="53" y="117"/>
                    </a:lnTo>
                    <a:lnTo>
                      <a:pt x="54" y="108"/>
                    </a:lnTo>
                    <a:lnTo>
                      <a:pt x="53" y="117"/>
                    </a:lnTo>
                    <a:close/>
                    <a:moveTo>
                      <a:pt x="53" y="117"/>
                    </a:moveTo>
                    <a:lnTo>
                      <a:pt x="36" y="114"/>
                    </a:lnTo>
                    <a:lnTo>
                      <a:pt x="40" y="95"/>
                    </a:lnTo>
                    <a:lnTo>
                      <a:pt x="56" y="98"/>
                    </a:lnTo>
                    <a:lnTo>
                      <a:pt x="53" y="117"/>
                    </a:lnTo>
                    <a:close/>
                    <a:moveTo>
                      <a:pt x="36" y="114"/>
                    </a:moveTo>
                    <a:lnTo>
                      <a:pt x="35" y="114"/>
                    </a:lnTo>
                    <a:lnTo>
                      <a:pt x="34" y="114"/>
                    </a:lnTo>
                    <a:lnTo>
                      <a:pt x="38" y="105"/>
                    </a:lnTo>
                    <a:lnTo>
                      <a:pt x="36" y="114"/>
                    </a:lnTo>
                    <a:close/>
                    <a:moveTo>
                      <a:pt x="34" y="114"/>
                    </a:moveTo>
                    <a:lnTo>
                      <a:pt x="22" y="107"/>
                    </a:lnTo>
                    <a:lnTo>
                      <a:pt x="29" y="89"/>
                    </a:lnTo>
                    <a:lnTo>
                      <a:pt x="43" y="96"/>
                    </a:lnTo>
                    <a:lnTo>
                      <a:pt x="34" y="114"/>
                    </a:lnTo>
                    <a:close/>
                    <a:moveTo>
                      <a:pt x="22" y="107"/>
                    </a:moveTo>
                    <a:lnTo>
                      <a:pt x="20" y="106"/>
                    </a:lnTo>
                    <a:lnTo>
                      <a:pt x="18" y="105"/>
                    </a:lnTo>
                    <a:lnTo>
                      <a:pt x="25" y="98"/>
                    </a:lnTo>
                    <a:lnTo>
                      <a:pt x="22" y="107"/>
                    </a:lnTo>
                    <a:close/>
                    <a:moveTo>
                      <a:pt x="18" y="105"/>
                    </a:moveTo>
                    <a:lnTo>
                      <a:pt x="10" y="96"/>
                    </a:lnTo>
                    <a:lnTo>
                      <a:pt x="23" y="82"/>
                    </a:lnTo>
                    <a:lnTo>
                      <a:pt x="33" y="92"/>
                    </a:lnTo>
                    <a:lnTo>
                      <a:pt x="18" y="105"/>
                    </a:lnTo>
                    <a:close/>
                    <a:moveTo>
                      <a:pt x="10" y="96"/>
                    </a:moveTo>
                    <a:lnTo>
                      <a:pt x="9" y="95"/>
                    </a:lnTo>
                    <a:lnTo>
                      <a:pt x="7" y="93"/>
                    </a:lnTo>
                    <a:lnTo>
                      <a:pt x="16" y="88"/>
                    </a:lnTo>
                    <a:lnTo>
                      <a:pt x="10" y="96"/>
                    </a:lnTo>
                    <a:close/>
                    <a:moveTo>
                      <a:pt x="7" y="93"/>
                    </a:moveTo>
                    <a:lnTo>
                      <a:pt x="1" y="80"/>
                    </a:lnTo>
                    <a:lnTo>
                      <a:pt x="18" y="72"/>
                    </a:lnTo>
                    <a:lnTo>
                      <a:pt x="25" y="85"/>
                    </a:lnTo>
                    <a:lnTo>
                      <a:pt x="7" y="93"/>
                    </a:lnTo>
                    <a:close/>
                    <a:moveTo>
                      <a:pt x="1" y="80"/>
                    </a:moveTo>
                    <a:lnTo>
                      <a:pt x="0" y="78"/>
                    </a:lnTo>
                    <a:lnTo>
                      <a:pt x="0" y="76"/>
                    </a:lnTo>
                    <a:lnTo>
                      <a:pt x="10" y="76"/>
                    </a:lnTo>
                    <a:lnTo>
                      <a:pt x="1" y="80"/>
                    </a:lnTo>
                    <a:close/>
                    <a:moveTo>
                      <a:pt x="0" y="76"/>
                    </a:moveTo>
                    <a:lnTo>
                      <a:pt x="0" y="63"/>
                    </a:lnTo>
                    <a:lnTo>
                      <a:pt x="20" y="63"/>
                    </a:lnTo>
                    <a:lnTo>
                      <a:pt x="20" y="76"/>
                    </a:lnTo>
                    <a:lnTo>
                      <a:pt x="0" y="76"/>
                    </a:lnTo>
                    <a:close/>
                    <a:moveTo>
                      <a:pt x="0" y="63"/>
                    </a:moveTo>
                    <a:lnTo>
                      <a:pt x="0" y="61"/>
                    </a:lnTo>
                    <a:lnTo>
                      <a:pt x="1" y="60"/>
                    </a:lnTo>
                    <a:lnTo>
                      <a:pt x="10" y="63"/>
                    </a:lnTo>
                    <a:lnTo>
                      <a:pt x="0" y="63"/>
                    </a:lnTo>
                    <a:close/>
                    <a:moveTo>
                      <a:pt x="1" y="60"/>
                    </a:moveTo>
                    <a:lnTo>
                      <a:pt x="7" y="46"/>
                    </a:lnTo>
                    <a:lnTo>
                      <a:pt x="25" y="55"/>
                    </a:lnTo>
                    <a:lnTo>
                      <a:pt x="18" y="67"/>
                    </a:lnTo>
                    <a:lnTo>
                      <a:pt x="1" y="60"/>
                    </a:lnTo>
                    <a:close/>
                    <a:moveTo>
                      <a:pt x="7" y="46"/>
                    </a:moveTo>
                    <a:lnTo>
                      <a:pt x="7" y="46"/>
                    </a:lnTo>
                    <a:lnTo>
                      <a:pt x="9" y="45"/>
                    </a:lnTo>
                    <a:lnTo>
                      <a:pt x="16" y="51"/>
                    </a:lnTo>
                    <a:lnTo>
                      <a:pt x="7" y="46"/>
                    </a:lnTo>
                    <a:close/>
                    <a:moveTo>
                      <a:pt x="9" y="45"/>
                    </a:moveTo>
                    <a:lnTo>
                      <a:pt x="18" y="32"/>
                    </a:lnTo>
                    <a:lnTo>
                      <a:pt x="33" y="44"/>
                    </a:lnTo>
                    <a:lnTo>
                      <a:pt x="24" y="56"/>
                    </a:lnTo>
                    <a:lnTo>
                      <a:pt x="9" y="45"/>
                    </a:lnTo>
                    <a:close/>
                    <a:moveTo>
                      <a:pt x="18" y="32"/>
                    </a:moveTo>
                    <a:lnTo>
                      <a:pt x="18" y="31"/>
                    </a:lnTo>
                    <a:lnTo>
                      <a:pt x="20" y="31"/>
                    </a:lnTo>
                    <a:lnTo>
                      <a:pt x="25" y="37"/>
                    </a:lnTo>
                    <a:lnTo>
                      <a:pt x="18" y="32"/>
                    </a:lnTo>
                    <a:close/>
                    <a:moveTo>
                      <a:pt x="20" y="31"/>
                    </a:moveTo>
                    <a:lnTo>
                      <a:pt x="35" y="18"/>
                    </a:lnTo>
                    <a:lnTo>
                      <a:pt x="47" y="33"/>
                    </a:lnTo>
                    <a:lnTo>
                      <a:pt x="32" y="45"/>
                    </a:lnTo>
                    <a:lnTo>
                      <a:pt x="20" y="31"/>
                    </a:lnTo>
                    <a:close/>
                    <a:moveTo>
                      <a:pt x="35" y="18"/>
                    </a:moveTo>
                    <a:lnTo>
                      <a:pt x="36" y="17"/>
                    </a:lnTo>
                    <a:lnTo>
                      <a:pt x="37" y="17"/>
                    </a:lnTo>
                    <a:lnTo>
                      <a:pt x="42" y="25"/>
                    </a:lnTo>
                    <a:lnTo>
                      <a:pt x="35" y="18"/>
                    </a:lnTo>
                    <a:close/>
                    <a:moveTo>
                      <a:pt x="37" y="17"/>
                    </a:moveTo>
                    <a:lnTo>
                      <a:pt x="60" y="7"/>
                    </a:lnTo>
                    <a:lnTo>
                      <a:pt x="67" y="24"/>
                    </a:lnTo>
                    <a:lnTo>
                      <a:pt x="45" y="34"/>
                    </a:lnTo>
                    <a:lnTo>
                      <a:pt x="37" y="17"/>
                    </a:lnTo>
                    <a:close/>
                    <a:moveTo>
                      <a:pt x="60" y="7"/>
                    </a:moveTo>
                    <a:lnTo>
                      <a:pt x="60" y="7"/>
                    </a:lnTo>
                    <a:lnTo>
                      <a:pt x="61" y="7"/>
                    </a:lnTo>
                    <a:lnTo>
                      <a:pt x="64" y="15"/>
                    </a:lnTo>
                    <a:lnTo>
                      <a:pt x="60" y="7"/>
                    </a:lnTo>
                    <a:close/>
                    <a:moveTo>
                      <a:pt x="61" y="7"/>
                    </a:moveTo>
                    <a:lnTo>
                      <a:pt x="90" y="0"/>
                    </a:lnTo>
                    <a:lnTo>
                      <a:pt x="95" y="19"/>
                    </a:lnTo>
                    <a:lnTo>
                      <a:pt x="66" y="25"/>
                    </a:lnTo>
                    <a:lnTo>
                      <a:pt x="61" y="7"/>
                    </a:lnTo>
                    <a:close/>
                    <a:moveTo>
                      <a:pt x="90" y="0"/>
                    </a:moveTo>
                    <a:lnTo>
                      <a:pt x="91" y="0"/>
                    </a:lnTo>
                    <a:lnTo>
                      <a:pt x="92" y="0"/>
                    </a:lnTo>
                    <a:lnTo>
                      <a:pt x="92" y="9"/>
                    </a:lnTo>
                    <a:lnTo>
                      <a:pt x="90" y="0"/>
                    </a:lnTo>
                    <a:close/>
                    <a:moveTo>
                      <a:pt x="92" y="0"/>
                    </a:moveTo>
                    <a:lnTo>
                      <a:pt x="128" y="0"/>
                    </a:lnTo>
                    <a:lnTo>
                      <a:pt x="128" y="19"/>
                    </a:lnTo>
                    <a:lnTo>
                      <a:pt x="92" y="19"/>
                    </a:lnTo>
                    <a:lnTo>
                      <a:pt x="9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7" name="Freeform 2000">
                <a:extLst>
                  <a:ext uri="{FF2B5EF4-FFF2-40B4-BE49-F238E27FC236}">
                    <a16:creationId xmlns:a16="http://schemas.microsoft.com/office/drawing/2014/main" id="{9F8DC2A8-5B0F-4695-8BE0-BE7EDB42715C}"/>
                  </a:ext>
                </a:extLst>
              </p:cNvPr>
              <p:cNvSpPr>
                <a:spLocks noEditPoints="1"/>
              </p:cNvSpPr>
              <p:nvPr/>
            </p:nvSpPr>
            <p:spPr bwMode="auto">
              <a:xfrm>
                <a:off x="2280" y="2135"/>
                <a:ext cx="61" cy="44"/>
              </a:xfrm>
              <a:custGeom>
                <a:avLst/>
                <a:gdLst>
                  <a:gd name="T0" fmla="*/ 2 w 242"/>
                  <a:gd name="T1" fmla="*/ 1 h 175"/>
                  <a:gd name="T2" fmla="*/ 3 w 242"/>
                  <a:gd name="T3" fmla="*/ 0 h 175"/>
                  <a:gd name="T4" fmla="*/ 3 w 242"/>
                  <a:gd name="T5" fmla="*/ 0 h 175"/>
                  <a:gd name="T6" fmla="*/ 4 w 242"/>
                  <a:gd name="T7" fmla="*/ 0 h 175"/>
                  <a:gd name="T8" fmla="*/ 4 w 242"/>
                  <a:gd name="T9" fmla="*/ 0 h 175"/>
                  <a:gd name="T10" fmla="*/ 5 w 242"/>
                  <a:gd name="T11" fmla="*/ 0 h 175"/>
                  <a:gd name="T12" fmla="*/ 5 w 242"/>
                  <a:gd name="T13" fmla="*/ 0 h 175"/>
                  <a:gd name="T14" fmla="*/ 6 w 242"/>
                  <a:gd name="T15" fmla="*/ 0 h 175"/>
                  <a:gd name="T16" fmla="*/ 7 w 242"/>
                  <a:gd name="T17" fmla="*/ 0 h 175"/>
                  <a:gd name="T18" fmla="*/ 8 w 242"/>
                  <a:gd name="T19" fmla="*/ 1 h 175"/>
                  <a:gd name="T20" fmla="*/ 8 w 242"/>
                  <a:gd name="T21" fmla="*/ 1 h 175"/>
                  <a:gd name="T22" fmla="*/ 9 w 242"/>
                  <a:gd name="T23" fmla="*/ 1 h 175"/>
                  <a:gd name="T24" fmla="*/ 9 w 242"/>
                  <a:gd name="T25" fmla="*/ 1 h 175"/>
                  <a:gd name="T26" fmla="*/ 10 w 242"/>
                  <a:gd name="T27" fmla="*/ 2 h 175"/>
                  <a:gd name="T28" fmla="*/ 10 w 242"/>
                  <a:gd name="T29" fmla="*/ 2 h 175"/>
                  <a:gd name="T30" fmla="*/ 11 w 242"/>
                  <a:gd name="T31" fmla="*/ 4 h 175"/>
                  <a:gd name="T32" fmla="*/ 12 w 242"/>
                  <a:gd name="T33" fmla="*/ 3 h 175"/>
                  <a:gd name="T34" fmla="*/ 13 w 242"/>
                  <a:gd name="T35" fmla="*/ 3 h 175"/>
                  <a:gd name="T36" fmla="*/ 14 w 242"/>
                  <a:gd name="T37" fmla="*/ 4 h 175"/>
                  <a:gd name="T38" fmla="*/ 14 w 242"/>
                  <a:gd name="T39" fmla="*/ 4 h 175"/>
                  <a:gd name="T40" fmla="*/ 15 w 242"/>
                  <a:gd name="T41" fmla="*/ 5 h 175"/>
                  <a:gd name="T42" fmla="*/ 15 w 242"/>
                  <a:gd name="T43" fmla="*/ 5 h 175"/>
                  <a:gd name="T44" fmla="*/ 15 w 242"/>
                  <a:gd name="T45" fmla="*/ 6 h 175"/>
                  <a:gd name="T46" fmla="*/ 15 w 242"/>
                  <a:gd name="T47" fmla="*/ 6 h 175"/>
                  <a:gd name="T48" fmla="*/ 15 w 242"/>
                  <a:gd name="T49" fmla="*/ 7 h 175"/>
                  <a:gd name="T50" fmla="*/ 15 w 242"/>
                  <a:gd name="T51" fmla="*/ 7 h 175"/>
                  <a:gd name="T52" fmla="*/ 15 w 242"/>
                  <a:gd name="T53" fmla="*/ 8 h 175"/>
                  <a:gd name="T54" fmla="*/ 15 w 242"/>
                  <a:gd name="T55" fmla="*/ 8 h 175"/>
                  <a:gd name="T56" fmla="*/ 14 w 242"/>
                  <a:gd name="T57" fmla="*/ 9 h 175"/>
                  <a:gd name="T58" fmla="*/ 14 w 242"/>
                  <a:gd name="T59" fmla="*/ 9 h 175"/>
                  <a:gd name="T60" fmla="*/ 12 w 242"/>
                  <a:gd name="T61" fmla="*/ 10 h 175"/>
                  <a:gd name="T62" fmla="*/ 12 w 242"/>
                  <a:gd name="T63" fmla="*/ 10 h 175"/>
                  <a:gd name="T64" fmla="*/ 11 w 242"/>
                  <a:gd name="T65" fmla="*/ 11 h 175"/>
                  <a:gd name="T66" fmla="*/ 11 w 242"/>
                  <a:gd name="T67" fmla="*/ 11 h 175"/>
                  <a:gd name="T68" fmla="*/ 10 w 242"/>
                  <a:gd name="T69" fmla="*/ 11 h 175"/>
                  <a:gd name="T70" fmla="*/ 9 w 242"/>
                  <a:gd name="T71" fmla="*/ 11 h 175"/>
                  <a:gd name="T72" fmla="*/ 8 w 242"/>
                  <a:gd name="T73" fmla="*/ 11 h 175"/>
                  <a:gd name="T74" fmla="*/ 7 w 242"/>
                  <a:gd name="T75" fmla="*/ 11 h 175"/>
                  <a:gd name="T76" fmla="*/ 6 w 242"/>
                  <a:gd name="T77" fmla="*/ 11 h 175"/>
                  <a:gd name="T78" fmla="*/ 5 w 242"/>
                  <a:gd name="T79" fmla="*/ 11 h 175"/>
                  <a:gd name="T80" fmla="*/ 5 w 242"/>
                  <a:gd name="T81" fmla="*/ 11 h 175"/>
                  <a:gd name="T82" fmla="*/ 4 w 242"/>
                  <a:gd name="T83" fmla="*/ 10 h 175"/>
                  <a:gd name="T84" fmla="*/ 3 w 242"/>
                  <a:gd name="T85" fmla="*/ 9 h 175"/>
                  <a:gd name="T86" fmla="*/ 3 w 242"/>
                  <a:gd name="T87" fmla="*/ 9 h 175"/>
                  <a:gd name="T88" fmla="*/ 2 w 242"/>
                  <a:gd name="T89" fmla="*/ 9 h 175"/>
                  <a:gd name="T90" fmla="*/ 2 w 242"/>
                  <a:gd name="T91" fmla="*/ 8 h 175"/>
                  <a:gd name="T92" fmla="*/ 2 w 242"/>
                  <a:gd name="T93" fmla="*/ 8 h 175"/>
                  <a:gd name="T94" fmla="*/ 1 w 242"/>
                  <a:gd name="T95" fmla="*/ 6 h 175"/>
                  <a:gd name="T96" fmla="*/ 1 w 242"/>
                  <a:gd name="T97" fmla="*/ 6 h 175"/>
                  <a:gd name="T98" fmla="*/ 0 w 242"/>
                  <a:gd name="T99" fmla="*/ 5 h 175"/>
                  <a:gd name="T100" fmla="*/ 0 w 242"/>
                  <a:gd name="T101" fmla="*/ 5 h 175"/>
                  <a:gd name="T102" fmla="*/ 0 w 242"/>
                  <a:gd name="T103" fmla="*/ 4 h 175"/>
                  <a:gd name="T104" fmla="*/ 0 w 242"/>
                  <a:gd name="T105" fmla="*/ 4 h 175"/>
                  <a:gd name="T106" fmla="*/ 1 w 242"/>
                  <a:gd name="T107" fmla="*/ 3 h 175"/>
                  <a:gd name="T108" fmla="*/ 1 w 242"/>
                  <a:gd name="T109" fmla="*/ 2 h 1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2"/>
                  <a:gd name="T166" fmla="*/ 0 h 175"/>
                  <a:gd name="T167" fmla="*/ 242 w 242"/>
                  <a:gd name="T168" fmla="*/ 175 h 17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2" h="175">
                    <a:moveTo>
                      <a:pt x="23" y="19"/>
                    </a:moveTo>
                    <a:lnTo>
                      <a:pt x="38" y="5"/>
                    </a:lnTo>
                    <a:lnTo>
                      <a:pt x="51" y="21"/>
                    </a:lnTo>
                    <a:lnTo>
                      <a:pt x="35" y="33"/>
                    </a:lnTo>
                    <a:lnTo>
                      <a:pt x="23" y="19"/>
                    </a:lnTo>
                    <a:close/>
                    <a:moveTo>
                      <a:pt x="38" y="5"/>
                    </a:moveTo>
                    <a:lnTo>
                      <a:pt x="41" y="4"/>
                    </a:lnTo>
                    <a:lnTo>
                      <a:pt x="43" y="3"/>
                    </a:lnTo>
                    <a:lnTo>
                      <a:pt x="45" y="13"/>
                    </a:lnTo>
                    <a:lnTo>
                      <a:pt x="38" y="5"/>
                    </a:lnTo>
                    <a:close/>
                    <a:moveTo>
                      <a:pt x="43" y="3"/>
                    </a:moveTo>
                    <a:lnTo>
                      <a:pt x="59" y="0"/>
                    </a:lnTo>
                    <a:lnTo>
                      <a:pt x="63" y="19"/>
                    </a:lnTo>
                    <a:lnTo>
                      <a:pt x="46" y="22"/>
                    </a:lnTo>
                    <a:lnTo>
                      <a:pt x="43" y="3"/>
                    </a:lnTo>
                    <a:close/>
                    <a:moveTo>
                      <a:pt x="59" y="0"/>
                    </a:moveTo>
                    <a:lnTo>
                      <a:pt x="59" y="0"/>
                    </a:lnTo>
                    <a:lnTo>
                      <a:pt x="60" y="0"/>
                    </a:lnTo>
                    <a:lnTo>
                      <a:pt x="60" y="10"/>
                    </a:lnTo>
                    <a:lnTo>
                      <a:pt x="59" y="0"/>
                    </a:lnTo>
                    <a:close/>
                    <a:moveTo>
                      <a:pt x="60" y="0"/>
                    </a:moveTo>
                    <a:lnTo>
                      <a:pt x="80" y="0"/>
                    </a:lnTo>
                    <a:lnTo>
                      <a:pt x="80" y="20"/>
                    </a:lnTo>
                    <a:lnTo>
                      <a:pt x="60" y="20"/>
                    </a:lnTo>
                    <a:lnTo>
                      <a:pt x="60" y="0"/>
                    </a:lnTo>
                    <a:close/>
                    <a:moveTo>
                      <a:pt x="80" y="0"/>
                    </a:moveTo>
                    <a:lnTo>
                      <a:pt x="80" y="0"/>
                    </a:lnTo>
                    <a:lnTo>
                      <a:pt x="81" y="0"/>
                    </a:lnTo>
                    <a:lnTo>
                      <a:pt x="80" y="10"/>
                    </a:lnTo>
                    <a:lnTo>
                      <a:pt x="80" y="0"/>
                    </a:lnTo>
                    <a:close/>
                    <a:moveTo>
                      <a:pt x="81" y="0"/>
                    </a:moveTo>
                    <a:lnTo>
                      <a:pt x="100" y="3"/>
                    </a:lnTo>
                    <a:lnTo>
                      <a:pt x="97" y="22"/>
                    </a:lnTo>
                    <a:lnTo>
                      <a:pt x="78" y="19"/>
                    </a:lnTo>
                    <a:lnTo>
                      <a:pt x="81" y="0"/>
                    </a:lnTo>
                    <a:close/>
                    <a:moveTo>
                      <a:pt x="100" y="3"/>
                    </a:moveTo>
                    <a:lnTo>
                      <a:pt x="101" y="3"/>
                    </a:lnTo>
                    <a:lnTo>
                      <a:pt x="102" y="4"/>
                    </a:lnTo>
                    <a:lnTo>
                      <a:pt x="99" y="13"/>
                    </a:lnTo>
                    <a:lnTo>
                      <a:pt x="100" y="3"/>
                    </a:lnTo>
                    <a:close/>
                    <a:moveTo>
                      <a:pt x="102" y="4"/>
                    </a:moveTo>
                    <a:lnTo>
                      <a:pt x="121" y="10"/>
                    </a:lnTo>
                    <a:lnTo>
                      <a:pt x="115" y="28"/>
                    </a:lnTo>
                    <a:lnTo>
                      <a:pt x="96" y="22"/>
                    </a:lnTo>
                    <a:lnTo>
                      <a:pt x="102" y="4"/>
                    </a:lnTo>
                    <a:close/>
                    <a:moveTo>
                      <a:pt x="121" y="10"/>
                    </a:moveTo>
                    <a:lnTo>
                      <a:pt x="121" y="10"/>
                    </a:lnTo>
                    <a:lnTo>
                      <a:pt x="121" y="11"/>
                    </a:lnTo>
                    <a:lnTo>
                      <a:pt x="118" y="20"/>
                    </a:lnTo>
                    <a:lnTo>
                      <a:pt x="121" y="10"/>
                    </a:lnTo>
                    <a:close/>
                    <a:moveTo>
                      <a:pt x="121" y="11"/>
                    </a:moveTo>
                    <a:lnTo>
                      <a:pt x="144" y="20"/>
                    </a:lnTo>
                    <a:lnTo>
                      <a:pt x="137" y="37"/>
                    </a:lnTo>
                    <a:lnTo>
                      <a:pt x="115" y="27"/>
                    </a:lnTo>
                    <a:lnTo>
                      <a:pt x="121" y="11"/>
                    </a:lnTo>
                    <a:close/>
                    <a:moveTo>
                      <a:pt x="144" y="20"/>
                    </a:moveTo>
                    <a:lnTo>
                      <a:pt x="144" y="20"/>
                    </a:lnTo>
                    <a:lnTo>
                      <a:pt x="140" y="28"/>
                    </a:lnTo>
                    <a:lnTo>
                      <a:pt x="144" y="20"/>
                    </a:lnTo>
                    <a:close/>
                    <a:moveTo>
                      <a:pt x="144" y="20"/>
                    </a:moveTo>
                    <a:lnTo>
                      <a:pt x="163" y="30"/>
                    </a:lnTo>
                    <a:lnTo>
                      <a:pt x="155" y="47"/>
                    </a:lnTo>
                    <a:lnTo>
                      <a:pt x="135" y="37"/>
                    </a:lnTo>
                    <a:lnTo>
                      <a:pt x="144" y="20"/>
                    </a:lnTo>
                    <a:close/>
                    <a:moveTo>
                      <a:pt x="163" y="30"/>
                    </a:moveTo>
                    <a:lnTo>
                      <a:pt x="164" y="30"/>
                    </a:lnTo>
                    <a:lnTo>
                      <a:pt x="164" y="31"/>
                    </a:lnTo>
                    <a:lnTo>
                      <a:pt x="160" y="38"/>
                    </a:lnTo>
                    <a:lnTo>
                      <a:pt x="163" y="30"/>
                    </a:lnTo>
                    <a:close/>
                    <a:moveTo>
                      <a:pt x="164" y="31"/>
                    </a:moveTo>
                    <a:lnTo>
                      <a:pt x="184" y="43"/>
                    </a:lnTo>
                    <a:lnTo>
                      <a:pt x="173" y="59"/>
                    </a:lnTo>
                    <a:lnTo>
                      <a:pt x="154" y="46"/>
                    </a:lnTo>
                    <a:lnTo>
                      <a:pt x="164" y="31"/>
                    </a:lnTo>
                    <a:close/>
                    <a:moveTo>
                      <a:pt x="173" y="59"/>
                    </a:moveTo>
                    <a:lnTo>
                      <a:pt x="173" y="59"/>
                    </a:lnTo>
                    <a:lnTo>
                      <a:pt x="178" y="51"/>
                    </a:lnTo>
                    <a:lnTo>
                      <a:pt x="173" y="59"/>
                    </a:lnTo>
                    <a:close/>
                    <a:moveTo>
                      <a:pt x="183" y="43"/>
                    </a:moveTo>
                    <a:lnTo>
                      <a:pt x="199" y="53"/>
                    </a:lnTo>
                    <a:lnTo>
                      <a:pt x="189" y="68"/>
                    </a:lnTo>
                    <a:lnTo>
                      <a:pt x="173" y="59"/>
                    </a:lnTo>
                    <a:lnTo>
                      <a:pt x="183" y="43"/>
                    </a:lnTo>
                    <a:close/>
                    <a:moveTo>
                      <a:pt x="199" y="53"/>
                    </a:moveTo>
                    <a:lnTo>
                      <a:pt x="215" y="62"/>
                    </a:lnTo>
                    <a:lnTo>
                      <a:pt x="205" y="78"/>
                    </a:lnTo>
                    <a:lnTo>
                      <a:pt x="189" y="68"/>
                    </a:lnTo>
                    <a:lnTo>
                      <a:pt x="199" y="53"/>
                    </a:lnTo>
                    <a:close/>
                    <a:moveTo>
                      <a:pt x="215" y="62"/>
                    </a:moveTo>
                    <a:lnTo>
                      <a:pt x="216" y="63"/>
                    </a:lnTo>
                    <a:lnTo>
                      <a:pt x="210" y="70"/>
                    </a:lnTo>
                    <a:lnTo>
                      <a:pt x="215" y="62"/>
                    </a:lnTo>
                    <a:close/>
                    <a:moveTo>
                      <a:pt x="216" y="63"/>
                    </a:moveTo>
                    <a:lnTo>
                      <a:pt x="232" y="75"/>
                    </a:lnTo>
                    <a:lnTo>
                      <a:pt x="220" y="90"/>
                    </a:lnTo>
                    <a:lnTo>
                      <a:pt x="204" y="77"/>
                    </a:lnTo>
                    <a:lnTo>
                      <a:pt x="216" y="63"/>
                    </a:lnTo>
                    <a:close/>
                    <a:moveTo>
                      <a:pt x="232" y="75"/>
                    </a:moveTo>
                    <a:lnTo>
                      <a:pt x="234" y="77"/>
                    </a:lnTo>
                    <a:lnTo>
                      <a:pt x="235" y="78"/>
                    </a:lnTo>
                    <a:lnTo>
                      <a:pt x="226" y="82"/>
                    </a:lnTo>
                    <a:lnTo>
                      <a:pt x="232" y="75"/>
                    </a:lnTo>
                    <a:close/>
                    <a:moveTo>
                      <a:pt x="235" y="78"/>
                    </a:moveTo>
                    <a:lnTo>
                      <a:pt x="241" y="91"/>
                    </a:lnTo>
                    <a:lnTo>
                      <a:pt x="224" y="100"/>
                    </a:lnTo>
                    <a:lnTo>
                      <a:pt x="217" y="87"/>
                    </a:lnTo>
                    <a:lnTo>
                      <a:pt x="235" y="78"/>
                    </a:lnTo>
                    <a:close/>
                    <a:moveTo>
                      <a:pt x="241" y="91"/>
                    </a:moveTo>
                    <a:lnTo>
                      <a:pt x="242" y="94"/>
                    </a:lnTo>
                    <a:lnTo>
                      <a:pt x="242" y="96"/>
                    </a:lnTo>
                    <a:lnTo>
                      <a:pt x="232" y="96"/>
                    </a:lnTo>
                    <a:lnTo>
                      <a:pt x="241" y="91"/>
                    </a:lnTo>
                    <a:close/>
                    <a:moveTo>
                      <a:pt x="242" y="96"/>
                    </a:moveTo>
                    <a:lnTo>
                      <a:pt x="242" y="111"/>
                    </a:lnTo>
                    <a:lnTo>
                      <a:pt x="223" y="111"/>
                    </a:lnTo>
                    <a:lnTo>
                      <a:pt x="223" y="96"/>
                    </a:lnTo>
                    <a:lnTo>
                      <a:pt x="242" y="96"/>
                    </a:lnTo>
                    <a:close/>
                    <a:moveTo>
                      <a:pt x="242" y="111"/>
                    </a:moveTo>
                    <a:lnTo>
                      <a:pt x="242" y="114"/>
                    </a:lnTo>
                    <a:lnTo>
                      <a:pt x="240" y="117"/>
                    </a:lnTo>
                    <a:lnTo>
                      <a:pt x="232" y="111"/>
                    </a:lnTo>
                    <a:lnTo>
                      <a:pt x="242" y="111"/>
                    </a:lnTo>
                    <a:close/>
                    <a:moveTo>
                      <a:pt x="240" y="117"/>
                    </a:moveTo>
                    <a:lnTo>
                      <a:pt x="230" y="130"/>
                    </a:lnTo>
                    <a:lnTo>
                      <a:pt x="215" y="119"/>
                    </a:lnTo>
                    <a:lnTo>
                      <a:pt x="225" y="106"/>
                    </a:lnTo>
                    <a:lnTo>
                      <a:pt x="240" y="117"/>
                    </a:lnTo>
                    <a:close/>
                    <a:moveTo>
                      <a:pt x="230" y="130"/>
                    </a:moveTo>
                    <a:lnTo>
                      <a:pt x="230" y="131"/>
                    </a:lnTo>
                    <a:lnTo>
                      <a:pt x="229" y="131"/>
                    </a:lnTo>
                    <a:lnTo>
                      <a:pt x="223" y="124"/>
                    </a:lnTo>
                    <a:lnTo>
                      <a:pt x="230" y="130"/>
                    </a:lnTo>
                    <a:close/>
                    <a:moveTo>
                      <a:pt x="229" y="131"/>
                    </a:moveTo>
                    <a:lnTo>
                      <a:pt x="217" y="143"/>
                    </a:lnTo>
                    <a:lnTo>
                      <a:pt x="204" y="130"/>
                    </a:lnTo>
                    <a:lnTo>
                      <a:pt x="216" y="118"/>
                    </a:lnTo>
                    <a:lnTo>
                      <a:pt x="229" y="131"/>
                    </a:lnTo>
                    <a:close/>
                    <a:moveTo>
                      <a:pt x="217" y="143"/>
                    </a:moveTo>
                    <a:lnTo>
                      <a:pt x="216" y="144"/>
                    </a:lnTo>
                    <a:lnTo>
                      <a:pt x="215" y="144"/>
                    </a:lnTo>
                    <a:lnTo>
                      <a:pt x="210" y="137"/>
                    </a:lnTo>
                    <a:lnTo>
                      <a:pt x="217" y="143"/>
                    </a:lnTo>
                    <a:close/>
                    <a:moveTo>
                      <a:pt x="215" y="144"/>
                    </a:moveTo>
                    <a:lnTo>
                      <a:pt x="196" y="157"/>
                    </a:lnTo>
                    <a:lnTo>
                      <a:pt x="186" y="142"/>
                    </a:lnTo>
                    <a:lnTo>
                      <a:pt x="205" y="129"/>
                    </a:lnTo>
                    <a:lnTo>
                      <a:pt x="215" y="144"/>
                    </a:lnTo>
                    <a:close/>
                    <a:moveTo>
                      <a:pt x="196" y="157"/>
                    </a:moveTo>
                    <a:lnTo>
                      <a:pt x="196" y="157"/>
                    </a:lnTo>
                    <a:lnTo>
                      <a:pt x="195" y="157"/>
                    </a:lnTo>
                    <a:lnTo>
                      <a:pt x="191" y="150"/>
                    </a:lnTo>
                    <a:lnTo>
                      <a:pt x="196" y="157"/>
                    </a:lnTo>
                    <a:close/>
                    <a:moveTo>
                      <a:pt x="195" y="157"/>
                    </a:moveTo>
                    <a:lnTo>
                      <a:pt x="176" y="167"/>
                    </a:lnTo>
                    <a:lnTo>
                      <a:pt x="167" y="151"/>
                    </a:lnTo>
                    <a:lnTo>
                      <a:pt x="187" y="141"/>
                    </a:lnTo>
                    <a:lnTo>
                      <a:pt x="195" y="157"/>
                    </a:lnTo>
                    <a:close/>
                    <a:moveTo>
                      <a:pt x="176" y="167"/>
                    </a:moveTo>
                    <a:lnTo>
                      <a:pt x="175" y="168"/>
                    </a:lnTo>
                    <a:lnTo>
                      <a:pt x="174" y="168"/>
                    </a:lnTo>
                    <a:lnTo>
                      <a:pt x="172" y="159"/>
                    </a:lnTo>
                    <a:lnTo>
                      <a:pt x="176" y="167"/>
                    </a:lnTo>
                    <a:close/>
                    <a:moveTo>
                      <a:pt x="174" y="168"/>
                    </a:moveTo>
                    <a:lnTo>
                      <a:pt x="149" y="175"/>
                    </a:lnTo>
                    <a:lnTo>
                      <a:pt x="144" y="156"/>
                    </a:lnTo>
                    <a:lnTo>
                      <a:pt x="170" y="150"/>
                    </a:lnTo>
                    <a:lnTo>
                      <a:pt x="174" y="168"/>
                    </a:lnTo>
                    <a:close/>
                    <a:moveTo>
                      <a:pt x="149" y="175"/>
                    </a:moveTo>
                    <a:lnTo>
                      <a:pt x="148" y="175"/>
                    </a:lnTo>
                    <a:lnTo>
                      <a:pt x="146" y="175"/>
                    </a:lnTo>
                    <a:lnTo>
                      <a:pt x="146" y="165"/>
                    </a:lnTo>
                    <a:lnTo>
                      <a:pt x="149" y="175"/>
                    </a:lnTo>
                    <a:close/>
                    <a:moveTo>
                      <a:pt x="146" y="175"/>
                    </a:moveTo>
                    <a:lnTo>
                      <a:pt x="124" y="175"/>
                    </a:lnTo>
                    <a:lnTo>
                      <a:pt x="124" y="156"/>
                    </a:lnTo>
                    <a:lnTo>
                      <a:pt x="146" y="156"/>
                    </a:lnTo>
                    <a:lnTo>
                      <a:pt x="146" y="175"/>
                    </a:lnTo>
                    <a:close/>
                    <a:moveTo>
                      <a:pt x="124" y="175"/>
                    </a:moveTo>
                    <a:lnTo>
                      <a:pt x="102" y="175"/>
                    </a:lnTo>
                    <a:lnTo>
                      <a:pt x="102" y="156"/>
                    </a:lnTo>
                    <a:lnTo>
                      <a:pt x="124" y="156"/>
                    </a:lnTo>
                    <a:lnTo>
                      <a:pt x="124" y="175"/>
                    </a:lnTo>
                    <a:close/>
                    <a:moveTo>
                      <a:pt x="102" y="175"/>
                    </a:moveTo>
                    <a:lnTo>
                      <a:pt x="100" y="175"/>
                    </a:lnTo>
                    <a:lnTo>
                      <a:pt x="98" y="174"/>
                    </a:lnTo>
                    <a:lnTo>
                      <a:pt x="102" y="165"/>
                    </a:lnTo>
                    <a:lnTo>
                      <a:pt x="102" y="175"/>
                    </a:lnTo>
                    <a:close/>
                    <a:moveTo>
                      <a:pt x="98" y="174"/>
                    </a:moveTo>
                    <a:lnTo>
                      <a:pt x="85" y="167"/>
                    </a:lnTo>
                    <a:lnTo>
                      <a:pt x="94" y="151"/>
                    </a:lnTo>
                    <a:lnTo>
                      <a:pt x="107" y="156"/>
                    </a:lnTo>
                    <a:lnTo>
                      <a:pt x="98" y="174"/>
                    </a:lnTo>
                    <a:close/>
                    <a:moveTo>
                      <a:pt x="85" y="167"/>
                    </a:moveTo>
                    <a:lnTo>
                      <a:pt x="85" y="167"/>
                    </a:lnTo>
                    <a:lnTo>
                      <a:pt x="89" y="159"/>
                    </a:lnTo>
                    <a:lnTo>
                      <a:pt x="85" y="167"/>
                    </a:lnTo>
                    <a:close/>
                    <a:moveTo>
                      <a:pt x="85" y="167"/>
                    </a:moveTo>
                    <a:lnTo>
                      <a:pt x="68" y="157"/>
                    </a:lnTo>
                    <a:lnTo>
                      <a:pt x="78" y="141"/>
                    </a:lnTo>
                    <a:lnTo>
                      <a:pt x="95" y="151"/>
                    </a:lnTo>
                    <a:lnTo>
                      <a:pt x="85" y="167"/>
                    </a:lnTo>
                    <a:close/>
                    <a:moveTo>
                      <a:pt x="68" y="157"/>
                    </a:moveTo>
                    <a:lnTo>
                      <a:pt x="53" y="149"/>
                    </a:lnTo>
                    <a:lnTo>
                      <a:pt x="63" y="132"/>
                    </a:lnTo>
                    <a:lnTo>
                      <a:pt x="78" y="141"/>
                    </a:lnTo>
                    <a:lnTo>
                      <a:pt x="68" y="157"/>
                    </a:lnTo>
                    <a:close/>
                    <a:moveTo>
                      <a:pt x="53" y="149"/>
                    </a:moveTo>
                    <a:lnTo>
                      <a:pt x="52" y="148"/>
                    </a:lnTo>
                    <a:lnTo>
                      <a:pt x="57" y="140"/>
                    </a:lnTo>
                    <a:lnTo>
                      <a:pt x="53" y="149"/>
                    </a:lnTo>
                    <a:close/>
                    <a:moveTo>
                      <a:pt x="52" y="148"/>
                    </a:moveTo>
                    <a:lnTo>
                      <a:pt x="36" y="134"/>
                    </a:lnTo>
                    <a:lnTo>
                      <a:pt x="47" y="120"/>
                    </a:lnTo>
                    <a:lnTo>
                      <a:pt x="64" y="132"/>
                    </a:lnTo>
                    <a:lnTo>
                      <a:pt x="52" y="148"/>
                    </a:lnTo>
                    <a:close/>
                    <a:moveTo>
                      <a:pt x="36" y="134"/>
                    </a:moveTo>
                    <a:lnTo>
                      <a:pt x="35" y="134"/>
                    </a:lnTo>
                    <a:lnTo>
                      <a:pt x="34" y="133"/>
                    </a:lnTo>
                    <a:lnTo>
                      <a:pt x="42" y="128"/>
                    </a:lnTo>
                    <a:lnTo>
                      <a:pt x="36" y="134"/>
                    </a:lnTo>
                    <a:close/>
                    <a:moveTo>
                      <a:pt x="34" y="133"/>
                    </a:moveTo>
                    <a:lnTo>
                      <a:pt x="22" y="118"/>
                    </a:lnTo>
                    <a:lnTo>
                      <a:pt x="36" y="106"/>
                    </a:lnTo>
                    <a:lnTo>
                      <a:pt x="49" y="121"/>
                    </a:lnTo>
                    <a:lnTo>
                      <a:pt x="34" y="133"/>
                    </a:lnTo>
                    <a:close/>
                    <a:moveTo>
                      <a:pt x="22" y="118"/>
                    </a:moveTo>
                    <a:lnTo>
                      <a:pt x="9" y="101"/>
                    </a:lnTo>
                    <a:lnTo>
                      <a:pt x="24" y="89"/>
                    </a:lnTo>
                    <a:lnTo>
                      <a:pt x="36" y="106"/>
                    </a:lnTo>
                    <a:lnTo>
                      <a:pt x="22" y="118"/>
                    </a:lnTo>
                    <a:close/>
                    <a:moveTo>
                      <a:pt x="9" y="101"/>
                    </a:moveTo>
                    <a:lnTo>
                      <a:pt x="8" y="100"/>
                    </a:lnTo>
                    <a:lnTo>
                      <a:pt x="8" y="99"/>
                    </a:lnTo>
                    <a:lnTo>
                      <a:pt x="16" y="96"/>
                    </a:lnTo>
                    <a:lnTo>
                      <a:pt x="9" y="101"/>
                    </a:lnTo>
                    <a:close/>
                    <a:moveTo>
                      <a:pt x="8" y="99"/>
                    </a:moveTo>
                    <a:lnTo>
                      <a:pt x="1" y="84"/>
                    </a:lnTo>
                    <a:lnTo>
                      <a:pt x="19" y="76"/>
                    </a:lnTo>
                    <a:lnTo>
                      <a:pt x="25" y="92"/>
                    </a:lnTo>
                    <a:lnTo>
                      <a:pt x="8" y="99"/>
                    </a:lnTo>
                    <a:close/>
                    <a:moveTo>
                      <a:pt x="1" y="84"/>
                    </a:moveTo>
                    <a:lnTo>
                      <a:pt x="0" y="81"/>
                    </a:lnTo>
                    <a:lnTo>
                      <a:pt x="0" y="79"/>
                    </a:lnTo>
                    <a:lnTo>
                      <a:pt x="10" y="79"/>
                    </a:lnTo>
                    <a:lnTo>
                      <a:pt x="1" y="84"/>
                    </a:lnTo>
                    <a:close/>
                    <a:moveTo>
                      <a:pt x="0" y="79"/>
                    </a:moveTo>
                    <a:lnTo>
                      <a:pt x="0" y="60"/>
                    </a:lnTo>
                    <a:lnTo>
                      <a:pt x="20" y="60"/>
                    </a:lnTo>
                    <a:lnTo>
                      <a:pt x="20" y="79"/>
                    </a:lnTo>
                    <a:lnTo>
                      <a:pt x="0" y="79"/>
                    </a:lnTo>
                    <a:close/>
                    <a:moveTo>
                      <a:pt x="0" y="60"/>
                    </a:moveTo>
                    <a:lnTo>
                      <a:pt x="0" y="59"/>
                    </a:lnTo>
                    <a:lnTo>
                      <a:pt x="1" y="57"/>
                    </a:lnTo>
                    <a:lnTo>
                      <a:pt x="10" y="60"/>
                    </a:lnTo>
                    <a:lnTo>
                      <a:pt x="0" y="60"/>
                    </a:lnTo>
                    <a:close/>
                    <a:moveTo>
                      <a:pt x="1" y="57"/>
                    </a:moveTo>
                    <a:lnTo>
                      <a:pt x="8" y="38"/>
                    </a:lnTo>
                    <a:lnTo>
                      <a:pt x="25" y="44"/>
                    </a:lnTo>
                    <a:lnTo>
                      <a:pt x="19" y="64"/>
                    </a:lnTo>
                    <a:lnTo>
                      <a:pt x="1" y="57"/>
                    </a:lnTo>
                    <a:close/>
                    <a:moveTo>
                      <a:pt x="8" y="38"/>
                    </a:moveTo>
                    <a:lnTo>
                      <a:pt x="8" y="37"/>
                    </a:lnTo>
                    <a:lnTo>
                      <a:pt x="9" y="35"/>
                    </a:lnTo>
                    <a:lnTo>
                      <a:pt x="16" y="42"/>
                    </a:lnTo>
                    <a:lnTo>
                      <a:pt x="8" y="38"/>
                    </a:lnTo>
                    <a:close/>
                    <a:moveTo>
                      <a:pt x="9" y="35"/>
                    </a:moveTo>
                    <a:lnTo>
                      <a:pt x="22" y="20"/>
                    </a:lnTo>
                    <a:lnTo>
                      <a:pt x="36" y="32"/>
                    </a:lnTo>
                    <a:lnTo>
                      <a:pt x="24" y="47"/>
                    </a:lnTo>
                    <a:lnTo>
                      <a:pt x="9"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8" name="Freeform 2001">
                <a:extLst>
                  <a:ext uri="{FF2B5EF4-FFF2-40B4-BE49-F238E27FC236}">
                    <a16:creationId xmlns:a16="http://schemas.microsoft.com/office/drawing/2014/main" id="{FB03B450-DD76-42F9-B701-C5D33366BA2C}"/>
                  </a:ext>
                </a:extLst>
              </p:cNvPr>
              <p:cNvSpPr>
                <a:spLocks noEditPoints="1"/>
              </p:cNvSpPr>
              <p:nvPr/>
            </p:nvSpPr>
            <p:spPr bwMode="auto">
              <a:xfrm>
                <a:off x="2293" y="2085"/>
                <a:ext cx="56" cy="47"/>
              </a:xfrm>
              <a:custGeom>
                <a:avLst/>
                <a:gdLst>
                  <a:gd name="T0" fmla="*/ 2 w 222"/>
                  <a:gd name="T1" fmla="*/ 2 h 191"/>
                  <a:gd name="T2" fmla="*/ 4 w 222"/>
                  <a:gd name="T3" fmla="*/ 3 h 191"/>
                  <a:gd name="T4" fmla="*/ 3 w 222"/>
                  <a:gd name="T5" fmla="*/ 2 h 191"/>
                  <a:gd name="T6" fmla="*/ 4 w 222"/>
                  <a:gd name="T7" fmla="*/ 1 h 191"/>
                  <a:gd name="T8" fmla="*/ 4 w 222"/>
                  <a:gd name="T9" fmla="*/ 1 h 191"/>
                  <a:gd name="T10" fmla="*/ 5 w 222"/>
                  <a:gd name="T11" fmla="*/ 0 h 191"/>
                  <a:gd name="T12" fmla="*/ 6 w 222"/>
                  <a:gd name="T13" fmla="*/ 0 h 191"/>
                  <a:gd name="T14" fmla="*/ 6 w 222"/>
                  <a:gd name="T15" fmla="*/ 0 h 191"/>
                  <a:gd name="T16" fmla="*/ 7 w 222"/>
                  <a:gd name="T17" fmla="*/ 0 h 191"/>
                  <a:gd name="T18" fmla="*/ 7 w 222"/>
                  <a:gd name="T19" fmla="*/ 0 h 191"/>
                  <a:gd name="T20" fmla="*/ 8 w 222"/>
                  <a:gd name="T21" fmla="*/ 0 h 191"/>
                  <a:gd name="T22" fmla="*/ 8 w 222"/>
                  <a:gd name="T23" fmla="*/ 0 h 191"/>
                  <a:gd name="T24" fmla="*/ 9 w 222"/>
                  <a:gd name="T25" fmla="*/ 0 h 191"/>
                  <a:gd name="T26" fmla="*/ 9 w 222"/>
                  <a:gd name="T27" fmla="*/ 0 h 191"/>
                  <a:gd name="T28" fmla="*/ 10 w 222"/>
                  <a:gd name="T29" fmla="*/ 1 h 191"/>
                  <a:gd name="T30" fmla="*/ 10 w 222"/>
                  <a:gd name="T31" fmla="*/ 1 h 191"/>
                  <a:gd name="T32" fmla="*/ 11 w 222"/>
                  <a:gd name="T33" fmla="*/ 2 h 191"/>
                  <a:gd name="T34" fmla="*/ 11 w 222"/>
                  <a:gd name="T35" fmla="*/ 2 h 191"/>
                  <a:gd name="T36" fmla="*/ 12 w 222"/>
                  <a:gd name="T37" fmla="*/ 3 h 191"/>
                  <a:gd name="T38" fmla="*/ 12 w 222"/>
                  <a:gd name="T39" fmla="*/ 3 h 191"/>
                  <a:gd name="T40" fmla="*/ 12 w 222"/>
                  <a:gd name="T41" fmla="*/ 4 h 191"/>
                  <a:gd name="T42" fmla="*/ 12 w 222"/>
                  <a:gd name="T43" fmla="*/ 4 h 191"/>
                  <a:gd name="T44" fmla="*/ 13 w 222"/>
                  <a:gd name="T45" fmla="*/ 5 h 191"/>
                  <a:gd name="T46" fmla="*/ 14 w 222"/>
                  <a:gd name="T47" fmla="*/ 7 h 191"/>
                  <a:gd name="T48" fmla="*/ 14 w 222"/>
                  <a:gd name="T49" fmla="*/ 7 h 191"/>
                  <a:gd name="T50" fmla="*/ 14 w 222"/>
                  <a:gd name="T51" fmla="*/ 8 h 191"/>
                  <a:gd name="T52" fmla="*/ 14 w 222"/>
                  <a:gd name="T53" fmla="*/ 8 h 191"/>
                  <a:gd name="T54" fmla="*/ 14 w 222"/>
                  <a:gd name="T55" fmla="*/ 9 h 191"/>
                  <a:gd name="T56" fmla="*/ 14 w 222"/>
                  <a:gd name="T57" fmla="*/ 10 h 191"/>
                  <a:gd name="T58" fmla="*/ 14 w 222"/>
                  <a:gd name="T59" fmla="*/ 10 h 191"/>
                  <a:gd name="T60" fmla="*/ 14 w 222"/>
                  <a:gd name="T61" fmla="*/ 10 h 191"/>
                  <a:gd name="T62" fmla="*/ 14 w 222"/>
                  <a:gd name="T63" fmla="*/ 11 h 191"/>
                  <a:gd name="T64" fmla="*/ 13 w 222"/>
                  <a:gd name="T65" fmla="*/ 11 h 191"/>
                  <a:gd name="T66" fmla="*/ 13 w 222"/>
                  <a:gd name="T67" fmla="*/ 11 h 191"/>
                  <a:gd name="T68" fmla="*/ 12 w 222"/>
                  <a:gd name="T69" fmla="*/ 12 h 191"/>
                  <a:gd name="T70" fmla="*/ 12 w 222"/>
                  <a:gd name="T71" fmla="*/ 12 h 191"/>
                  <a:gd name="T72" fmla="*/ 11 w 222"/>
                  <a:gd name="T73" fmla="*/ 12 h 191"/>
                  <a:gd name="T74" fmla="*/ 9 w 222"/>
                  <a:gd name="T75" fmla="*/ 12 h 191"/>
                  <a:gd name="T76" fmla="*/ 8 w 222"/>
                  <a:gd name="T77" fmla="*/ 12 h 191"/>
                  <a:gd name="T78" fmla="*/ 6 w 222"/>
                  <a:gd name="T79" fmla="*/ 11 h 191"/>
                  <a:gd name="T80" fmla="*/ 6 w 222"/>
                  <a:gd name="T81" fmla="*/ 11 h 191"/>
                  <a:gd name="T82" fmla="*/ 4 w 222"/>
                  <a:gd name="T83" fmla="*/ 11 h 191"/>
                  <a:gd name="T84" fmla="*/ 4 w 222"/>
                  <a:gd name="T85" fmla="*/ 11 h 191"/>
                  <a:gd name="T86" fmla="*/ 3 w 222"/>
                  <a:gd name="T87" fmla="*/ 10 h 191"/>
                  <a:gd name="T88" fmla="*/ 3 w 222"/>
                  <a:gd name="T89" fmla="*/ 10 h 191"/>
                  <a:gd name="T90" fmla="*/ 2 w 222"/>
                  <a:gd name="T91" fmla="*/ 9 h 191"/>
                  <a:gd name="T92" fmla="*/ 1 w 222"/>
                  <a:gd name="T93" fmla="*/ 9 h 191"/>
                  <a:gd name="T94" fmla="*/ 1 w 222"/>
                  <a:gd name="T95" fmla="*/ 8 h 191"/>
                  <a:gd name="T96" fmla="*/ 1 w 222"/>
                  <a:gd name="T97" fmla="*/ 8 h 191"/>
                  <a:gd name="T98" fmla="*/ 0 w 222"/>
                  <a:gd name="T99" fmla="*/ 7 h 191"/>
                  <a:gd name="T100" fmla="*/ 0 w 222"/>
                  <a:gd name="T101" fmla="*/ 6 h 191"/>
                  <a:gd name="T102" fmla="*/ 0 w 222"/>
                  <a:gd name="T103" fmla="*/ 5 h 191"/>
                  <a:gd name="T104" fmla="*/ 0 w 222"/>
                  <a:gd name="T105" fmla="*/ 5 h 191"/>
                  <a:gd name="T106" fmla="*/ 1 w 222"/>
                  <a:gd name="T107" fmla="*/ 4 h 191"/>
                  <a:gd name="T108" fmla="*/ 1 w 222"/>
                  <a:gd name="T109" fmla="*/ 4 h 19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2"/>
                  <a:gd name="T166" fmla="*/ 0 h 191"/>
                  <a:gd name="T167" fmla="*/ 222 w 222"/>
                  <a:gd name="T168" fmla="*/ 191 h 19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2" h="191">
                    <a:moveTo>
                      <a:pt x="36" y="40"/>
                    </a:moveTo>
                    <a:lnTo>
                      <a:pt x="48" y="30"/>
                    </a:lnTo>
                    <a:lnTo>
                      <a:pt x="60" y="45"/>
                    </a:lnTo>
                    <a:lnTo>
                      <a:pt x="47" y="55"/>
                    </a:lnTo>
                    <a:lnTo>
                      <a:pt x="36" y="40"/>
                    </a:lnTo>
                    <a:close/>
                    <a:moveTo>
                      <a:pt x="60" y="45"/>
                    </a:moveTo>
                    <a:lnTo>
                      <a:pt x="61" y="44"/>
                    </a:lnTo>
                    <a:lnTo>
                      <a:pt x="60" y="45"/>
                    </a:lnTo>
                    <a:lnTo>
                      <a:pt x="55" y="37"/>
                    </a:lnTo>
                    <a:lnTo>
                      <a:pt x="60" y="45"/>
                    </a:lnTo>
                    <a:close/>
                    <a:moveTo>
                      <a:pt x="48" y="31"/>
                    </a:moveTo>
                    <a:lnTo>
                      <a:pt x="65" y="18"/>
                    </a:lnTo>
                    <a:lnTo>
                      <a:pt x="76" y="33"/>
                    </a:lnTo>
                    <a:lnTo>
                      <a:pt x="60" y="45"/>
                    </a:lnTo>
                    <a:lnTo>
                      <a:pt x="48" y="31"/>
                    </a:lnTo>
                    <a:close/>
                    <a:moveTo>
                      <a:pt x="65" y="18"/>
                    </a:moveTo>
                    <a:lnTo>
                      <a:pt x="65" y="18"/>
                    </a:lnTo>
                    <a:lnTo>
                      <a:pt x="66" y="16"/>
                    </a:lnTo>
                    <a:lnTo>
                      <a:pt x="70" y="25"/>
                    </a:lnTo>
                    <a:lnTo>
                      <a:pt x="65" y="18"/>
                    </a:lnTo>
                    <a:close/>
                    <a:moveTo>
                      <a:pt x="66" y="16"/>
                    </a:moveTo>
                    <a:lnTo>
                      <a:pt x="79" y="10"/>
                    </a:lnTo>
                    <a:lnTo>
                      <a:pt x="87" y="27"/>
                    </a:lnTo>
                    <a:lnTo>
                      <a:pt x="75" y="34"/>
                    </a:lnTo>
                    <a:lnTo>
                      <a:pt x="66" y="16"/>
                    </a:lnTo>
                    <a:close/>
                    <a:moveTo>
                      <a:pt x="79" y="10"/>
                    </a:moveTo>
                    <a:lnTo>
                      <a:pt x="91" y="4"/>
                    </a:lnTo>
                    <a:lnTo>
                      <a:pt x="100" y="21"/>
                    </a:lnTo>
                    <a:lnTo>
                      <a:pt x="87" y="27"/>
                    </a:lnTo>
                    <a:lnTo>
                      <a:pt x="79" y="10"/>
                    </a:lnTo>
                    <a:close/>
                    <a:moveTo>
                      <a:pt x="91" y="4"/>
                    </a:moveTo>
                    <a:lnTo>
                      <a:pt x="92" y="3"/>
                    </a:lnTo>
                    <a:lnTo>
                      <a:pt x="93" y="3"/>
                    </a:lnTo>
                    <a:lnTo>
                      <a:pt x="95" y="12"/>
                    </a:lnTo>
                    <a:lnTo>
                      <a:pt x="91" y="4"/>
                    </a:lnTo>
                    <a:close/>
                    <a:moveTo>
                      <a:pt x="93" y="3"/>
                    </a:moveTo>
                    <a:lnTo>
                      <a:pt x="105" y="0"/>
                    </a:lnTo>
                    <a:lnTo>
                      <a:pt x="111" y="19"/>
                    </a:lnTo>
                    <a:lnTo>
                      <a:pt x="98" y="22"/>
                    </a:lnTo>
                    <a:lnTo>
                      <a:pt x="93" y="3"/>
                    </a:lnTo>
                    <a:close/>
                    <a:moveTo>
                      <a:pt x="105" y="0"/>
                    </a:moveTo>
                    <a:lnTo>
                      <a:pt x="108" y="0"/>
                    </a:lnTo>
                    <a:lnTo>
                      <a:pt x="109" y="0"/>
                    </a:lnTo>
                    <a:lnTo>
                      <a:pt x="109" y="9"/>
                    </a:lnTo>
                    <a:lnTo>
                      <a:pt x="105" y="0"/>
                    </a:lnTo>
                    <a:close/>
                    <a:moveTo>
                      <a:pt x="109" y="0"/>
                    </a:moveTo>
                    <a:lnTo>
                      <a:pt x="124" y="0"/>
                    </a:lnTo>
                    <a:lnTo>
                      <a:pt x="124" y="19"/>
                    </a:lnTo>
                    <a:lnTo>
                      <a:pt x="109" y="19"/>
                    </a:lnTo>
                    <a:lnTo>
                      <a:pt x="109" y="0"/>
                    </a:lnTo>
                    <a:close/>
                    <a:moveTo>
                      <a:pt x="124" y="0"/>
                    </a:moveTo>
                    <a:lnTo>
                      <a:pt x="125" y="0"/>
                    </a:lnTo>
                    <a:lnTo>
                      <a:pt x="126" y="0"/>
                    </a:lnTo>
                    <a:lnTo>
                      <a:pt x="124" y="9"/>
                    </a:lnTo>
                    <a:lnTo>
                      <a:pt x="124" y="0"/>
                    </a:lnTo>
                    <a:close/>
                    <a:moveTo>
                      <a:pt x="126" y="0"/>
                    </a:moveTo>
                    <a:lnTo>
                      <a:pt x="140" y="3"/>
                    </a:lnTo>
                    <a:lnTo>
                      <a:pt x="134" y="22"/>
                    </a:lnTo>
                    <a:lnTo>
                      <a:pt x="122" y="19"/>
                    </a:lnTo>
                    <a:lnTo>
                      <a:pt x="126" y="0"/>
                    </a:lnTo>
                    <a:close/>
                    <a:moveTo>
                      <a:pt x="140" y="3"/>
                    </a:moveTo>
                    <a:lnTo>
                      <a:pt x="141" y="3"/>
                    </a:lnTo>
                    <a:lnTo>
                      <a:pt x="143" y="4"/>
                    </a:lnTo>
                    <a:lnTo>
                      <a:pt x="137" y="12"/>
                    </a:lnTo>
                    <a:lnTo>
                      <a:pt x="140" y="3"/>
                    </a:lnTo>
                    <a:close/>
                    <a:moveTo>
                      <a:pt x="143" y="4"/>
                    </a:moveTo>
                    <a:lnTo>
                      <a:pt x="155" y="14"/>
                    </a:lnTo>
                    <a:lnTo>
                      <a:pt x="144" y="30"/>
                    </a:lnTo>
                    <a:lnTo>
                      <a:pt x="131" y="20"/>
                    </a:lnTo>
                    <a:lnTo>
                      <a:pt x="143" y="4"/>
                    </a:lnTo>
                    <a:close/>
                    <a:moveTo>
                      <a:pt x="155" y="14"/>
                    </a:moveTo>
                    <a:lnTo>
                      <a:pt x="156" y="15"/>
                    </a:lnTo>
                    <a:lnTo>
                      <a:pt x="150" y="22"/>
                    </a:lnTo>
                    <a:lnTo>
                      <a:pt x="155" y="14"/>
                    </a:lnTo>
                    <a:close/>
                    <a:moveTo>
                      <a:pt x="156" y="15"/>
                    </a:moveTo>
                    <a:lnTo>
                      <a:pt x="169" y="27"/>
                    </a:lnTo>
                    <a:lnTo>
                      <a:pt x="155" y="42"/>
                    </a:lnTo>
                    <a:lnTo>
                      <a:pt x="143" y="29"/>
                    </a:lnTo>
                    <a:lnTo>
                      <a:pt x="156" y="15"/>
                    </a:lnTo>
                    <a:close/>
                    <a:moveTo>
                      <a:pt x="169" y="27"/>
                    </a:moveTo>
                    <a:lnTo>
                      <a:pt x="169" y="29"/>
                    </a:lnTo>
                    <a:lnTo>
                      <a:pt x="170" y="30"/>
                    </a:lnTo>
                    <a:lnTo>
                      <a:pt x="163" y="34"/>
                    </a:lnTo>
                    <a:lnTo>
                      <a:pt x="169" y="27"/>
                    </a:lnTo>
                    <a:close/>
                    <a:moveTo>
                      <a:pt x="170" y="30"/>
                    </a:moveTo>
                    <a:lnTo>
                      <a:pt x="183" y="48"/>
                    </a:lnTo>
                    <a:lnTo>
                      <a:pt x="167" y="59"/>
                    </a:lnTo>
                    <a:lnTo>
                      <a:pt x="154" y="40"/>
                    </a:lnTo>
                    <a:lnTo>
                      <a:pt x="170" y="30"/>
                    </a:lnTo>
                    <a:close/>
                    <a:moveTo>
                      <a:pt x="183" y="48"/>
                    </a:moveTo>
                    <a:lnTo>
                      <a:pt x="184" y="48"/>
                    </a:lnTo>
                    <a:lnTo>
                      <a:pt x="184" y="50"/>
                    </a:lnTo>
                    <a:lnTo>
                      <a:pt x="175" y="54"/>
                    </a:lnTo>
                    <a:lnTo>
                      <a:pt x="183" y="48"/>
                    </a:lnTo>
                    <a:close/>
                    <a:moveTo>
                      <a:pt x="184" y="50"/>
                    </a:moveTo>
                    <a:lnTo>
                      <a:pt x="196" y="72"/>
                    </a:lnTo>
                    <a:lnTo>
                      <a:pt x="179" y="80"/>
                    </a:lnTo>
                    <a:lnTo>
                      <a:pt x="167" y="58"/>
                    </a:lnTo>
                    <a:lnTo>
                      <a:pt x="184" y="50"/>
                    </a:lnTo>
                    <a:close/>
                    <a:moveTo>
                      <a:pt x="196" y="72"/>
                    </a:moveTo>
                    <a:lnTo>
                      <a:pt x="196" y="72"/>
                    </a:lnTo>
                    <a:lnTo>
                      <a:pt x="188" y="76"/>
                    </a:lnTo>
                    <a:lnTo>
                      <a:pt x="196" y="72"/>
                    </a:lnTo>
                    <a:close/>
                    <a:moveTo>
                      <a:pt x="196" y="72"/>
                    </a:moveTo>
                    <a:lnTo>
                      <a:pt x="206" y="90"/>
                    </a:lnTo>
                    <a:lnTo>
                      <a:pt x="189" y="99"/>
                    </a:lnTo>
                    <a:lnTo>
                      <a:pt x="179" y="80"/>
                    </a:lnTo>
                    <a:lnTo>
                      <a:pt x="196" y="72"/>
                    </a:lnTo>
                    <a:close/>
                    <a:moveTo>
                      <a:pt x="206" y="90"/>
                    </a:moveTo>
                    <a:lnTo>
                      <a:pt x="216" y="110"/>
                    </a:lnTo>
                    <a:lnTo>
                      <a:pt x="198" y="118"/>
                    </a:lnTo>
                    <a:lnTo>
                      <a:pt x="189" y="99"/>
                    </a:lnTo>
                    <a:lnTo>
                      <a:pt x="206" y="90"/>
                    </a:lnTo>
                    <a:close/>
                    <a:moveTo>
                      <a:pt x="216" y="110"/>
                    </a:moveTo>
                    <a:lnTo>
                      <a:pt x="216" y="110"/>
                    </a:lnTo>
                    <a:lnTo>
                      <a:pt x="207" y="115"/>
                    </a:lnTo>
                    <a:lnTo>
                      <a:pt x="216" y="110"/>
                    </a:lnTo>
                    <a:close/>
                    <a:moveTo>
                      <a:pt x="216" y="110"/>
                    </a:moveTo>
                    <a:lnTo>
                      <a:pt x="222" y="127"/>
                    </a:lnTo>
                    <a:lnTo>
                      <a:pt x="205" y="133"/>
                    </a:lnTo>
                    <a:lnTo>
                      <a:pt x="198" y="118"/>
                    </a:lnTo>
                    <a:lnTo>
                      <a:pt x="216" y="110"/>
                    </a:lnTo>
                    <a:close/>
                    <a:moveTo>
                      <a:pt x="222" y="127"/>
                    </a:moveTo>
                    <a:lnTo>
                      <a:pt x="222" y="128"/>
                    </a:lnTo>
                    <a:lnTo>
                      <a:pt x="222" y="130"/>
                    </a:lnTo>
                    <a:lnTo>
                      <a:pt x="213" y="130"/>
                    </a:lnTo>
                    <a:lnTo>
                      <a:pt x="222" y="127"/>
                    </a:lnTo>
                    <a:close/>
                    <a:moveTo>
                      <a:pt x="222" y="130"/>
                    </a:moveTo>
                    <a:lnTo>
                      <a:pt x="222" y="145"/>
                    </a:lnTo>
                    <a:lnTo>
                      <a:pt x="204" y="145"/>
                    </a:lnTo>
                    <a:lnTo>
                      <a:pt x="204" y="130"/>
                    </a:lnTo>
                    <a:lnTo>
                      <a:pt x="222" y="130"/>
                    </a:lnTo>
                    <a:close/>
                    <a:moveTo>
                      <a:pt x="222" y="145"/>
                    </a:moveTo>
                    <a:lnTo>
                      <a:pt x="222" y="159"/>
                    </a:lnTo>
                    <a:lnTo>
                      <a:pt x="204" y="159"/>
                    </a:lnTo>
                    <a:lnTo>
                      <a:pt x="204" y="145"/>
                    </a:lnTo>
                    <a:lnTo>
                      <a:pt x="222" y="145"/>
                    </a:lnTo>
                    <a:close/>
                    <a:moveTo>
                      <a:pt x="222" y="159"/>
                    </a:moveTo>
                    <a:lnTo>
                      <a:pt x="222" y="160"/>
                    </a:lnTo>
                    <a:lnTo>
                      <a:pt x="222" y="162"/>
                    </a:lnTo>
                    <a:lnTo>
                      <a:pt x="213" y="159"/>
                    </a:lnTo>
                    <a:lnTo>
                      <a:pt x="222" y="159"/>
                    </a:lnTo>
                    <a:close/>
                    <a:moveTo>
                      <a:pt x="222" y="162"/>
                    </a:moveTo>
                    <a:lnTo>
                      <a:pt x="219" y="171"/>
                    </a:lnTo>
                    <a:lnTo>
                      <a:pt x="201" y="165"/>
                    </a:lnTo>
                    <a:lnTo>
                      <a:pt x="204" y="155"/>
                    </a:lnTo>
                    <a:lnTo>
                      <a:pt x="222" y="162"/>
                    </a:lnTo>
                    <a:close/>
                    <a:moveTo>
                      <a:pt x="219" y="171"/>
                    </a:moveTo>
                    <a:lnTo>
                      <a:pt x="218" y="174"/>
                    </a:lnTo>
                    <a:lnTo>
                      <a:pt x="216" y="176"/>
                    </a:lnTo>
                    <a:lnTo>
                      <a:pt x="210" y="169"/>
                    </a:lnTo>
                    <a:lnTo>
                      <a:pt x="219" y="171"/>
                    </a:lnTo>
                    <a:close/>
                    <a:moveTo>
                      <a:pt x="216" y="176"/>
                    </a:moveTo>
                    <a:lnTo>
                      <a:pt x="206" y="183"/>
                    </a:lnTo>
                    <a:lnTo>
                      <a:pt x="195" y="166"/>
                    </a:lnTo>
                    <a:lnTo>
                      <a:pt x="205" y="160"/>
                    </a:lnTo>
                    <a:lnTo>
                      <a:pt x="216" y="176"/>
                    </a:lnTo>
                    <a:close/>
                    <a:moveTo>
                      <a:pt x="206" y="183"/>
                    </a:moveTo>
                    <a:lnTo>
                      <a:pt x="205" y="183"/>
                    </a:lnTo>
                    <a:lnTo>
                      <a:pt x="200" y="174"/>
                    </a:lnTo>
                    <a:lnTo>
                      <a:pt x="206" y="183"/>
                    </a:lnTo>
                    <a:close/>
                    <a:moveTo>
                      <a:pt x="205" y="183"/>
                    </a:moveTo>
                    <a:lnTo>
                      <a:pt x="191" y="190"/>
                    </a:lnTo>
                    <a:lnTo>
                      <a:pt x="184" y="172"/>
                    </a:lnTo>
                    <a:lnTo>
                      <a:pt x="196" y="166"/>
                    </a:lnTo>
                    <a:lnTo>
                      <a:pt x="205" y="183"/>
                    </a:lnTo>
                    <a:close/>
                    <a:moveTo>
                      <a:pt x="191" y="190"/>
                    </a:moveTo>
                    <a:lnTo>
                      <a:pt x="190" y="191"/>
                    </a:lnTo>
                    <a:lnTo>
                      <a:pt x="188" y="191"/>
                    </a:lnTo>
                    <a:lnTo>
                      <a:pt x="188" y="181"/>
                    </a:lnTo>
                    <a:lnTo>
                      <a:pt x="191" y="190"/>
                    </a:lnTo>
                    <a:close/>
                    <a:moveTo>
                      <a:pt x="188" y="191"/>
                    </a:moveTo>
                    <a:lnTo>
                      <a:pt x="168" y="191"/>
                    </a:lnTo>
                    <a:lnTo>
                      <a:pt x="168" y="171"/>
                    </a:lnTo>
                    <a:lnTo>
                      <a:pt x="188" y="171"/>
                    </a:lnTo>
                    <a:lnTo>
                      <a:pt x="188" y="191"/>
                    </a:lnTo>
                    <a:close/>
                    <a:moveTo>
                      <a:pt x="168" y="191"/>
                    </a:moveTo>
                    <a:lnTo>
                      <a:pt x="134" y="191"/>
                    </a:lnTo>
                    <a:lnTo>
                      <a:pt x="134" y="171"/>
                    </a:lnTo>
                    <a:lnTo>
                      <a:pt x="168" y="171"/>
                    </a:lnTo>
                    <a:lnTo>
                      <a:pt x="168" y="191"/>
                    </a:lnTo>
                    <a:close/>
                    <a:moveTo>
                      <a:pt x="134" y="191"/>
                    </a:moveTo>
                    <a:lnTo>
                      <a:pt x="133" y="191"/>
                    </a:lnTo>
                    <a:lnTo>
                      <a:pt x="132" y="191"/>
                    </a:lnTo>
                    <a:lnTo>
                      <a:pt x="134" y="181"/>
                    </a:lnTo>
                    <a:lnTo>
                      <a:pt x="134" y="191"/>
                    </a:lnTo>
                    <a:close/>
                    <a:moveTo>
                      <a:pt x="132" y="191"/>
                    </a:moveTo>
                    <a:lnTo>
                      <a:pt x="97" y="184"/>
                    </a:lnTo>
                    <a:lnTo>
                      <a:pt x="100" y="165"/>
                    </a:lnTo>
                    <a:lnTo>
                      <a:pt x="135" y="172"/>
                    </a:lnTo>
                    <a:lnTo>
                      <a:pt x="132" y="191"/>
                    </a:lnTo>
                    <a:close/>
                    <a:moveTo>
                      <a:pt x="97" y="184"/>
                    </a:moveTo>
                    <a:lnTo>
                      <a:pt x="97" y="184"/>
                    </a:lnTo>
                    <a:lnTo>
                      <a:pt x="95" y="184"/>
                    </a:lnTo>
                    <a:lnTo>
                      <a:pt x="99" y="174"/>
                    </a:lnTo>
                    <a:lnTo>
                      <a:pt x="97" y="184"/>
                    </a:lnTo>
                    <a:close/>
                    <a:moveTo>
                      <a:pt x="95" y="184"/>
                    </a:moveTo>
                    <a:lnTo>
                      <a:pt x="67" y="174"/>
                    </a:lnTo>
                    <a:lnTo>
                      <a:pt x="73" y="155"/>
                    </a:lnTo>
                    <a:lnTo>
                      <a:pt x="102" y="165"/>
                    </a:lnTo>
                    <a:lnTo>
                      <a:pt x="95" y="184"/>
                    </a:lnTo>
                    <a:close/>
                    <a:moveTo>
                      <a:pt x="67" y="174"/>
                    </a:moveTo>
                    <a:lnTo>
                      <a:pt x="66" y="174"/>
                    </a:lnTo>
                    <a:lnTo>
                      <a:pt x="66" y="173"/>
                    </a:lnTo>
                    <a:lnTo>
                      <a:pt x="70" y="165"/>
                    </a:lnTo>
                    <a:lnTo>
                      <a:pt x="67" y="174"/>
                    </a:lnTo>
                    <a:close/>
                    <a:moveTo>
                      <a:pt x="66" y="173"/>
                    </a:moveTo>
                    <a:lnTo>
                      <a:pt x="44" y="161"/>
                    </a:lnTo>
                    <a:lnTo>
                      <a:pt x="52" y="144"/>
                    </a:lnTo>
                    <a:lnTo>
                      <a:pt x="75" y="156"/>
                    </a:lnTo>
                    <a:lnTo>
                      <a:pt x="66" y="173"/>
                    </a:lnTo>
                    <a:close/>
                    <a:moveTo>
                      <a:pt x="44" y="161"/>
                    </a:moveTo>
                    <a:lnTo>
                      <a:pt x="43" y="161"/>
                    </a:lnTo>
                    <a:lnTo>
                      <a:pt x="43" y="160"/>
                    </a:lnTo>
                    <a:lnTo>
                      <a:pt x="48" y="152"/>
                    </a:lnTo>
                    <a:lnTo>
                      <a:pt x="44" y="161"/>
                    </a:lnTo>
                    <a:close/>
                    <a:moveTo>
                      <a:pt x="43" y="160"/>
                    </a:moveTo>
                    <a:lnTo>
                      <a:pt x="24" y="148"/>
                    </a:lnTo>
                    <a:lnTo>
                      <a:pt x="34" y="131"/>
                    </a:lnTo>
                    <a:lnTo>
                      <a:pt x="54" y="144"/>
                    </a:lnTo>
                    <a:lnTo>
                      <a:pt x="43" y="160"/>
                    </a:lnTo>
                    <a:close/>
                    <a:moveTo>
                      <a:pt x="24" y="148"/>
                    </a:moveTo>
                    <a:lnTo>
                      <a:pt x="22" y="147"/>
                    </a:lnTo>
                    <a:lnTo>
                      <a:pt x="21" y="144"/>
                    </a:lnTo>
                    <a:lnTo>
                      <a:pt x="29" y="140"/>
                    </a:lnTo>
                    <a:lnTo>
                      <a:pt x="24" y="148"/>
                    </a:lnTo>
                    <a:close/>
                    <a:moveTo>
                      <a:pt x="21" y="144"/>
                    </a:moveTo>
                    <a:lnTo>
                      <a:pt x="8" y="126"/>
                    </a:lnTo>
                    <a:lnTo>
                      <a:pt x="24" y="116"/>
                    </a:lnTo>
                    <a:lnTo>
                      <a:pt x="37" y="134"/>
                    </a:lnTo>
                    <a:lnTo>
                      <a:pt x="21" y="144"/>
                    </a:lnTo>
                    <a:close/>
                    <a:moveTo>
                      <a:pt x="8" y="126"/>
                    </a:moveTo>
                    <a:lnTo>
                      <a:pt x="7" y="125"/>
                    </a:lnTo>
                    <a:lnTo>
                      <a:pt x="16" y="120"/>
                    </a:lnTo>
                    <a:lnTo>
                      <a:pt x="8" y="126"/>
                    </a:lnTo>
                    <a:close/>
                    <a:moveTo>
                      <a:pt x="7" y="125"/>
                    </a:moveTo>
                    <a:lnTo>
                      <a:pt x="1" y="108"/>
                    </a:lnTo>
                    <a:lnTo>
                      <a:pt x="18" y="101"/>
                    </a:lnTo>
                    <a:lnTo>
                      <a:pt x="25" y="117"/>
                    </a:lnTo>
                    <a:lnTo>
                      <a:pt x="7" y="125"/>
                    </a:lnTo>
                    <a:close/>
                    <a:moveTo>
                      <a:pt x="1" y="108"/>
                    </a:moveTo>
                    <a:lnTo>
                      <a:pt x="0" y="106"/>
                    </a:lnTo>
                    <a:lnTo>
                      <a:pt x="1" y="102"/>
                    </a:lnTo>
                    <a:lnTo>
                      <a:pt x="9" y="105"/>
                    </a:lnTo>
                    <a:lnTo>
                      <a:pt x="1" y="108"/>
                    </a:lnTo>
                    <a:close/>
                    <a:moveTo>
                      <a:pt x="1" y="102"/>
                    </a:moveTo>
                    <a:lnTo>
                      <a:pt x="4" y="84"/>
                    </a:lnTo>
                    <a:lnTo>
                      <a:pt x="23" y="87"/>
                    </a:lnTo>
                    <a:lnTo>
                      <a:pt x="19" y="106"/>
                    </a:lnTo>
                    <a:lnTo>
                      <a:pt x="1" y="102"/>
                    </a:lnTo>
                    <a:close/>
                    <a:moveTo>
                      <a:pt x="4" y="84"/>
                    </a:moveTo>
                    <a:lnTo>
                      <a:pt x="4" y="83"/>
                    </a:lnTo>
                    <a:lnTo>
                      <a:pt x="4" y="82"/>
                    </a:lnTo>
                    <a:lnTo>
                      <a:pt x="13" y="86"/>
                    </a:lnTo>
                    <a:lnTo>
                      <a:pt x="4" y="84"/>
                    </a:lnTo>
                    <a:close/>
                    <a:moveTo>
                      <a:pt x="4" y="82"/>
                    </a:moveTo>
                    <a:lnTo>
                      <a:pt x="14" y="62"/>
                    </a:lnTo>
                    <a:lnTo>
                      <a:pt x="30" y="70"/>
                    </a:lnTo>
                    <a:lnTo>
                      <a:pt x="22" y="89"/>
                    </a:lnTo>
                    <a:lnTo>
                      <a:pt x="4" y="82"/>
                    </a:lnTo>
                    <a:close/>
                    <a:moveTo>
                      <a:pt x="14" y="62"/>
                    </a:moveTo>
                    <a:lnTo>
                      <a:pt x="15" y="61"/>
                    </a:lnTo>
                    <a:lnTo>
                      <a:pt x="16" y="59"/>
                    </a:lnTo>
                    <a:lnTo>
                      <a:pt x="23" y="66"/>
                    </a:lnTo>
                    <a:lnTo>
                      <a:pt x="14" y="62"/>
                    </a:lnTo>
                    <a:close/>
                    <a:moveTo>
                      <a:pt x="16" y="59"/>
                    </a:moveTo>
                    <a:lnTo>
                      <a:pt x="35" y="41"/>
                    </a:lnTo>
                    <a:lnTo>
                      <a:pt x="48" y="54"/>
                    </a:lnTo>
                    <a:lnTo>
                      <a:pt x="29" y="73"/>
                    </a:lnTo>
                    <a:lnTo>
                      <a:pt x="16"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39" name="Freeform 2002">
                <a:extLst>
                  <a:ext uri="{FF2B5EF4-FFF2-40B4-BE49-F238E27FC236}">
                    <a16:creationId xmlns:a16="http://schemas.microsoft.com/office/drawing/2014/main" id="{78DBC996-E5DA-4974-B321-0E4DE8310F82}"/>
                  </a:ext>
                </a:extLst>
              </p:cNvPr>
              <p:cNvSpPr>
                <a:spLocks noEditPoints="1"/>
              </p:cNvSpPr>
              <p:nvPr/>
            </p:nvSpPr>
            <p:spPr bwMode="auto">
              <a:xfrm>
                <a:off x="2355" y="2113"/>
                <a:ext cx="59" cy="65"/>
              </a:xfrm>
              <a:custGeom>
                <a:avLst/>
                <a:gdLst>
                  <a:gd name="T0" fmla="*/ 7 w 236"/>
                  <a:gd name="T1" fmla="*/ 1 h 260"/>
                  <a:gd name="T2" fmla="*/ 7 w 236"/>
                  <a:gd name="T3" fmla="*/ 2 h 260"/>
                  <a:gd name="T4" fmla="*/ 10 w 236"/>
                  <a:gd name="T5" fmla="*/ 2 h 260"/>
                  <a:gd name="T6" fmla="*/ 11 w 236"/>
                  <a:gd name="T7" fmla="*/ 4 h 260"/>
                  <a:gd name="T8" fmla="*/ 11 w 236"/>
                  <a:gd name="T9" fmla="*/ 4 h 260"/>
                  <a:gd name="T10" fmla="*/ 14 w 236"/>
                  <a:gd name="T11" fmla="*/ 8 h 260"/>
                  <a:gd name="T12" fmla="*/ 13 w 236"/>
                  <a:gd name="T13" fmla="*/ 8 h 260"/>
                  <a:gd name="T14" fmla="*/ 15 w 236"/>
                  <a:gd name="T15" fmla="*/ 10 h 260"/>
                  <a:gd name="T16" fmla="*/ 14 w 236"/>
                  <a:gd name="T17" fmla="*/ 13 h 260"/>
                  <a:gd name="T18" fmla="*/ 15 w 236"/>
                  <a:gd name="T19" fmla="*/ 12 h 260"/>
                  <a:gd name="T20" fmla="*/ 15 w 236"/>
                  <a:gd name="T21" fmla="*/ 14 h 260"/>
                  <a:gd name="T22" fmla="*/ 14 w 236"/>
                  <a:gd name="T23" fmla="*/ 14 h 260"/>
                  <a:gd name="T24" fmla="*/ 14 w 236"/>
                  <a:gd name="T25" fmla="*/ 16 h 260"/>
                  <a:gd name="T26" fmla="*/ 12 w 236"/>
                  <a:gd name="T27" fmla="*/ 16 h 260"/>
                  <a:gd name="T28" fmla="*/ 12 w 236"/>
                  <a:gd name="T29" fmla="*/ 16 h 260"/>
                  <a:gd name="T30" fmla="*/ 11 w 236"/>
                  <a:gd name="T31" fmla="*/ 16 h 260"/>
                  <a:gd name="T32" fmla="*/ 12 w 236"/>
                  <a:gd name="T33" fmla="*/ 16 h 260"/>
                  <a:gd name="T34" fmla="*/ 11 w 236"/>
                  <a:gd name="T35" fmla="*/ 16 h 260"/>
                  <a:gd name="T36" fmla="*/ 10 w 236"/>
                  <a:gd name="T37" fmla="*/ 15 h 260"/>
                  <a:gd name="T38" fmla="*/ 10 w 236"/>
                  <a:gd name="T39" fmla="*/ 16 h 260"/>
                  <a:gd name="T40" fmla="*/ 10 w 236"/>
                  <a:gd name="T41" fmla="*/ 15 h 260"/>
                  <a:gd name="T42" fmla="*/ 10 w 236"/>
                  <a:gd name="T43" fmla="*/ 15 h 260"/>
                  <a:gd name="T44" fmla="*/ 9 w 236"/>
                  <a:gd name="T45" fmla="*/ 15 h 260"/>
                  <a:gd name="T46" fmla="*/ 9 w 236"/>
                  <a:gd name="T47" fmla="*/ 14 h 260"/>
                  <a:gd name="T48" fmla="*/ 8 w 236"/>
                  <a:gd name="T49" fmla="*/ 15 h 260"/>
                  <a:gd name="T50" fmla="*/ 6 w 236"/>
                  <a:gd name="T51" fmla="*/ 14 h 260"/>
                  <a:gd name="T52" fmla="*/ 7 w 236"/>
                  <a:gd name="T53" fmla="*/ 13 h 260"/>
                  <a:gd name="T54" fmla="*/ 6 w 236"/>
                  <a:gd name="T55" fmla="*/ 12 h 260"/>
                  <a:gd name="T56" fmla="*/ 6 w 236"/>
                  <a:gd name="T57" fmla="*/ 12 h 260"/>
                  <a:gd name="T58" fmla="*/ 5 w 236"/>
                  <a:gd name="T59" fmla="*/ 13 h 260"/>
                  <a:gd name="T60" fmla="*/ 4 w 236"/>
                  <a:gd name="T61" fmla="*/ 12 h 260"/>
                  <a:gd name="T62" fmla="*/ 5 w 236"/>
                  <a:gd name="T63" fmla="*/ 11 h 260"/>
                  <a:gd name="T64" fmla="*/ 4 w 236"/>
                  <a:gd name="T65" fmla="*/ 12 h 260"/>
                  <a:gd name="T66" fmla="*/ 3 w 236"/>
                  <a:gd name="T67" fmla="*/ 11 h 260"/>
                  <a:gd name="T68" fmla="*/ 3 w 236"/>
                  <a:gd name="T69" fmla="*/ 11 h 260"/>
                  <a:gd name="T70" fmla="*/ 2 w 236"/>
                  <a:gd name="T71" fmla="*/ 9 h 260"/>
                  <a:gd name="T72" fmla="*/ 2 w 236"/>
                  <a:gd name="T73" fmla="*/ 9 h 260"/>
                  <a:gd name="T74" fmla="*/ 1 w 236"/>
                  <a:gd name="T75" fmla="*/ 9 h 260"/>
                  <a:gd name="T76" fmla="*/ 0 w 236"/>
                  <a:gd name="T77" fmla="*/ 7 h 260"/>
                  <a:gd name="T78" fmla="*/ 0 w 236"/>
                  <a:gd name="T79" fmla="*/ 7 h 260"/>
                  <a:gd name="T80" fmla="*/ 0 w 236"/>
                  <a:gd name="T81" fmla="*/ 5 h 260"/>
                  <a:gd name="T82" fmla="*/ 1 w 236"/>
                  <a:gd name="T83" fmla="*/ 5 h 260"/>
                  <a:gd name="T84" fmla="*/ 0 w 236"/>
                  <a:gd name="T85" fmla="*/ 4 h 260"/>
                  <a:gd name="T86" fmla="*/ 2 w 236"/>
                  <a:gd name="T87" fmla="*/ 4 h 260"/>
                  <a:gd name="T88" fmla="*/ 2 w 236"/>
                  <a:gd name="T89" fmla="*/ 4 h 260"/>
                  <a:gd name="T90" fmla="*/ 1 w 236"/>
                  <a:gd name="T91" fmla="*/ 3 h 260"/>
                  <a:gd name="T92" fmla="*/ 2 w 236"/>
                  <a:gd name="T93" fmla="*/ 3 h 260"/>
                  <a:gd name="T94" fmla="*/ 1 w 236"/>
                  <a:gd name="T95" fmla="*/ 2 h 260"/>
                  <a:gd name="T96" fmla="*/ 2 w 236"/>
                  <a:gd name="T97" fmla="*/ 2 h 260"/>
                  <a:gd name="T98" fmla="*/ 1 w 236"/>
                  <a:gd name="T99" fmla="*/ 1 h 260"/>
                  <a:gd name="T100" fmla="*/ 3 w 236"/>
                  <a:gd name="T101" fmla="*/ 2 h 260"/>
                  <a:gd name="T102" fmla="*/ 3 w 236"/>
                  <a:gd name="T103" fmla="*/ 2 h 260"/>
                  <a:gd name="T104" fmla="*/ 3 w 236"/>
                  <a:gd name="T105" fmla="*/ 0 h 260"/>
                  <a:gd name="T106" fmla="*/ 4 w 236"/>
                  <a:gd name="T107" fmla="*/ 0 h 260"/>
                  <a:gd name="T108" fmla="*/ 4 w 236"/>
                  <a:gd name="T109" fmla="*/ 0 h 26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36"/>
                  <a:gd name="T166" fmla="*/ 0 h 260"/>
                  <a:gd name="T167" fmla="*/ 236 w 236"/>
                  <a:gd name="T168" fmla="*/ 260 h 26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36" h="260">
                    <a:moveTo>
                      <a:pt x="75" y="0"/>
                    </a:moveTo>
                    <a:lnTo>
                      <a:pt x="113" y="7"/>
                    </a:lnTo>
                    <a:lnTo>
                      <a:pt x="110" y="26"/>
                    </a:lnTo>
                    <a:lnTo>
                      <a:pt x="71" y="19"/>
                    </a:lnTo>
                    <a:lnTo>
                      <a:pt x="75" y="0"/>
                    </a:lnTo>
                    <a:close/>
                    <a:moveTo>
                      <a:pt x="113" y="7"/>
                    </a:moveTo>
                    <a:lnTo>
                      <a:pt x="114" y="7"/>
                    </a:lnTo>
                    <a:lnTo>
                      <a:pt x="116" y="8"/>
                    </a:lnTo>
                    <a:lnTo>
                      <a:pt x="111" y="16"/>
                    </a:lnTo>
                    <a:lnTo>
                      <a:pt x="113" y="7"/>
                    </a:lnTo>
                    <a:close/>
                    <a:moveTo>
                      <a:pt x="116" y="8"/>
                    </a:moveTo>
                    <a:lnTo>
                      <a:pt x="148" y="27"/>
                    </a:lnTo>
                    <a:lnTo>
                      <a:pt x="139" y="43"/>
                    </a:lnTo>
                    <a:lnTo>
                      <a:pt x="107" y="25"/>
                    </a:lnTo>
                    <a:lnTo>
                      <a:pt x="116" y="8"/>
                    </a:lnTo>
                    <a:close/>
                    <a:moveTo>
                      <a:pt x="148" y="27"/>
                    </a:moveTo>
                    <a:lnTo>
                      <a:pt x="148" y="27"/>
                    </a:lnTo>
                    <a:lnTo>
                      <a:pt x="150" y="28"/>
                    </a:lnTo>
                    <a:lnTo>
                      <a:pt x="143" y="34"/>
                    </a:lnTo>
                    <a:lnTo>
                      <a:pt x="148" y="27"/>
                    </a:lnTo>
                    <a:close/>
                    <a:moveTo>
                      <a:pt x="150" y="28"/>
                    </a:moveTo>
                    <a:lnTo>
                      <a:pt x="178" y="53"/>
                    </a:lnTo>
                    <a:lnTo>
                      <a:pt x="165" y="68"/>
                    </a:lnTo>
                    <a:lnTo>
                      <a:pt x="136" y="42"/>
                    </a:lnTo>
                    <a:lnTo>
                      <a:pt x="150" y="28"/>
                    </a:lnTo>
                    <a:close/>
                    <a:moveTo>
                      <a:pt x="178" y="53"/>
                    </a:moveTo>
                    <a:lnTo>
                      <a:pt x="179" y="54"/>
                    </a:lnTo>
                    <a:lnTo>
                      <a:pt x="179" y="55"/>
                    </a:lnTo>
                    <a:lnTo>
                      <a:pt x="172" y="60"/>
                    </a:lnTo>
                    <a:lnTo>
                      <a:pt x="178" y="53"/>
                    </a:lnTo>
                    <a:close/>
                    <a:moveTo>
                      <a:pt x="179" y="55"/>
                    </a:moveTo>
                    <a:lnTo>
                      <a:pt x="202" y="91"/>
                    </a:lnTo>
                    <a:lnTo>
                      <a:pt x="186" y="101"/>
                    </a:lnTo>
                    <a:lnTo>
                      <a:pt x="164" y="65"/>
                    </a:lnTo>
                    <a:lnTo>
                      <a:pt x="179" y="55"/>
                    </a:lnTo>
                    <a:close/>
                    <a:moveTo>
                      <a:pt x="202" y="91"/>
                    </a:moveTo>
                    <a:lnTo>
                      <a:pt x="202" y="91"/>
                    </a:lnTo>
                    <a:lnTo>
                      <a:pt x="202" y="92"/>
                    </a:lnTo>
                    <a:lnTo>
                      <a:pt x="194" y="95"/>
                    </a:lnTo>
                    <a:lnTo>
                      <a:pt x="202" y="91"/>
                    </a:lnTo>
                    <a:close/>
                    <a:moveTo>
                      <a:pt x="202" y="92"/>
                    </a:moveTo>
                    <a:lnTo>
                      <a:pt x="219" y="126"/>
                    </a:lnTo>
                    <a:lnTo>
                      <a:pt x="201" y="134"/>
                    </a:lnTo>
                    <a:lnTo>
                      <a:pt x="185" y="100"/>
                    </a:lnTo>
                    <a:lnTo>
                      <a:pt x="202" y="92"/>
                    </a:lnTo>
                    <a:close/>
                    <a:moveTo>
                      <a:pt x="219" y="126"/>
                    </a:moveTo>
                    <a:lnTo>
                      <a:pt x="219" y="127"/>
                    </a:lnTo>
                    <a:lnTo>
                      <a:pt x="210" y="130"/>
                    </a:lnTo>
                    <a:lnTo>
                      <a:pt x="219" y="126"/>
                    </a:lnTo>
                    <a:close/>
                    <a:moveTo>
                      <a:pt x="219" y="127"/>
                    </a:moveTo>
                    <a:lnTo>
                      <a:pt x="231" y="162"/>
                    </a:lnTo>
                    <a:lnTo>
                      <a:pt x="214" y="169"/>
                    </a:lnTo>
                    <a:lnTo>
                      <a:pt x="201" y="134"/>
                    </a:lnTo>
                    <a:lnTo>
                      <a:pt x="219" y="127"/>
                    </a:lnTo>
                    <a:close/>
                    <a:moveTo>
                      <a:pt x="231" y="162"/>
                    </a:moveTo>
                    <a:lnTo>
                      <a:pt x="232" y="163"/>
                    </a:lnTo>
                    <a:lnTo>
                      <a:pt x="232" y="165"/>
                    </a:lnTo>
                    <a:lnTo>
                      <a:pt x="222" y="166"/>
                    </a:lnTo>
                    <a:lnTo>
                      <a:pt x="231" y="162"/>
                    </a:lnTo>
                    <a:close/>
                    <a:moveTo>
                      <a:pt x="232" y="165"/>
                    </a:moveTo>
                    <a:lnTo>
                      <a:pt x="236" y="197"/>
                    </a:lnTo>
                    <a:lnTo>
                      <a:pt x="216" y="198"/>
                    </a:lnTo>
                    <a:lnTo>
                      <a:pt x="214" y="166"/>
                    </a:lnTo>
                    <a:lnTo>
                      <a:pt x="232" y="165"/>
                    </a:lnTo>
                    <a:close/>
                    <a:moveTo>
                      <a:pt x="236" y="197"/>
                    </a:moveTo>
                    <a:lnTo>
                      <a:pt x="236" y="197"/>
                    </a:lnTo>
                    <a:lnTo>
                      <a:pt x="226" y="197"/>
                    </a:lnTo>
                    <a:lnTo>
                      <a:pt x="236" y="197"/>
                    </a:lnTo>
                    <a:close/>
                    <a:moveTo>
                      <a:pt x="236" y="197"/>
                    </a:moveTo>
                    <a:lnTo>
                      <a:pt x="236" y="225"/>
                    </a:lnTo>
                    <a:lnTo>
                      <a:pt x="216" y="225"/>
                    </a:lnTo>
                    <a:lnTo>
                      <a:pt x="216" y="197"/>
                    </a:lnTo>
                    <a:lnTo>
                      <a:pt x="236" y="197"/>
                    </a:lnTo>
                    <a:close/>
                    <a:moveTo>
                      <a:pt x="236" y="225"/>
                    </a:moveTo>
                    <a:lnTo>
                      <a:pt x="236" y="229"/>
                    </a:lnTo>
                    <a:lnTo>
                      <a:pt x="233" y="231"/>
                    </a:lnTo>
                    <a:lnTo>
                      <a:pt x="226" y="225"/>
                    </a:lnTo>
                    <a:lnTo>
                      <a:pt x="236" y="225"/>
                    </a:lnTo>
                    <a:close/>
                    <a:moveTo>
                      <a:pt x="233" y="231"/>
                    </a:moveTo>
                    <a:lnTo>
                      <a:pt x="221" y="249"/>
                    </a:lnTo>
                    <a:lnTo>
                      <a:pt x="205" y="240"/>
                    </a:lnTo>
                    <a:lnTo>
                      <a:pt x="218" y="221"/>
                    </a:lnTo>
                    <a:lnTo>
                      <a:pt x="233" y="231"/>
                    </a:lnTo>
                    <a:close/>
                    <a:moveTo>
                      <a:pt x="221" y="249"/>
                    </a:moveTo>
                    <a:lnTo>
                      <a:pt x="219" y="253"/>
                    </a:lnTo>
                    <a:lnTo>
                      <a:pt x="217" y="254"/>
                    </a:lnTo>
                    <a:lnTo>
                      <a:pt x="214" y="245"/>
                    </a:lnTo>
                    <a:lnTo>
                      <a:pt x="221" y="249"/>
                    </a:lnTo>
                    <a:close/>
                    <a:moveTo>
                      <a:pt x="217" y="254"/>
                    </a:moveTo>
                    <a:lnTo>
                      <a:pt x="200" y="259"/>
                    </a:lnTo>
                    <a:lnTo>
                      <a:pt x="194" y="242"/>
                    </a:lnTo>
                    <a:lnTo>
                      <a:pt x="209" y="236"/>
                    </a:lnTo>
                    <a:lnTo>
                      <a:pt x="217" y="254"/>
                    </a:lnTo>
                    <a:close/>
                    <a:moveTo>
                      <a:pt x="200" y="259"/>
                    </a:moveTo>
                    <a:lnTo>
                      <a:pt x="199" y="260"/>
                    </a:lnTo>
                    <a:lnTo>
                      <a:pt x="197" y="260"/>
                    </a:lnTo>
                    <a:lnTo>
                      <a:pt x="197" y="251"/>
                    </a:lnTo>
                    <a:lnTo>
                      <a:pt x="200" y="259"/>
                    </a:lnTo>
                    <a:close/>
                    <a:moveTo>
                      <a:pt x="197" y="260"/>
                    </a:moveTo>
                    <a:lnTo>
                      <a:pt x="187" y="260"/>
                    </a:lnTo>
                    <a:lnTo>
                      <a:pt x="187" y="242"/>
                    </a:lnTo>
                    <a:lnTo>
                      <a:pt x="197" y="242"/>
                    </a:lnTo>
                    <a:lnTo>
                      <a:pt x="197" y="260"/>
                    </a:lnTo>
                    <a:close/>
                    <a:moveTo>
                      <a:pt x="187" y="260"/>
                    </a:moveTo>
                    <a:lnTo>
                      <a:pt x="185" y="260"/>
                    </a:lnTo>
                    <a:lnTo>
                      <a:pt x="184" y="259"/>
                    </a:lnTo>
                    <a:lnTo>
                      <a:pt x="187" y="251"/>
                    </a:lnTo>
                    <a:lnTo>
                      <a:pt x="187" y="260"/>
                    </a:lnTo>
                    <a:close/>
                    <a:moveTo>
                      <a:pt x="184" y="259"/>
                    </a:moveTo>
                    <a:lnTo>
                      <a:pt x="177" y="256"/>
                    </a:lnTo>
                    <a:lnTo>
                      <a:pt x="186" y="240"/>
                    </a:lnTo>
                    <a:lnTo>
                      <a:pt x="191" y="243"/>
                    </a:lnTo>
                    <a:lnTo>
                      <a:pt x="184" y="259"/>
                    </a:lnTo>
                    <a:close/>
                    <a:moveTo>
                      <a:pt x="182" y="238"/>
                    </a:moveTo>
                    <a:lnTo>
                      <a:pt x="184" y="238"/>
                    </a:lnTo>
                    <a:lnTo>
                      <a:pt x="186" y="240"/>
                    </a:lnTo>
                    <a:lnTo>
                      <a:pt x="182" y="248"/>
                    </a:lnTo>
                    <a:lnTo>
                      <a:pt x="182" y="238"/>
                    </a:lnTo>
                    <a:close/>
                    <a:moveTo>
                      <a:pt x="182" y="257"/>
                    </a:moveTo>
                    <a:lnTo>
                      <a:pt x="172" y="257"/>
                    </a:lnTo>
                    <a:lnTo>
                      <a:pt x="172" y="238"/>
                    </a:lnTo>
                    <a:lnTo>
                      <a:pt x="182" y="238"/>
                    </a:lnTo>
                    <a:lnTo>
                      <a:pt x="182" y="257"/>
                    </a:lnTo>
                    <a:close/>
                    <a:moveTo>
                      <a:pt x="172" y="257"/>
                    </a:moveTo>
                    <a:lnTo>
                      <a:pt x="171" y="257"/>
                    </a:lnTo>
                    <a:lnTo>
                      <a:pt x="168" y="257"/>
                    </a:lnTo>
                    <a:lnTo>
                      <a:pt x="172" y="248"/>
                    </a:lnTo>
                    <a:lnTo>
                      <a:pt x="172" y="257"/>
                    </a:lnTo>
                    <a:close/>
                    <a:moveTo>
                      <a:pt x="168" y="257"/>
                    </a:moveTo>
                    <a:lnTo>
                      <a:pt x="159" y="254"/>
                    </a:lnTo>
                    <a:lnTo>
                      <a:pt x="165" y="235"/>
                    </a:lnTo>
                    <a:lnTo>
                      <a:pt x="175" y="238"/>
                    </a:lnTo>
                    <a:lnTo>
                      <a:pt x="168" y="257"/>
                    </a:lnTo>
                    <a:close/>
                    <a:moveTo>
                      <a:pt x="159" y="254"/>
                    </a:moveTo>
                    <a:lnTo>
                      <a:pt x="158" y="253"/>
                    </a:lnTo>
                    <a:lnTo>
                      <a:pt x="157" y="253"/>
                    </a:lnTo>
                    <a:lnTo>
                      <a:pt x="162" y="245"/>
                    </a:lnTo>
                    <a:lnTo>
                      <a:pt x="159" y="254"/>
                    </a:lnTo>
                    <a:close/>
                    <a:moveTo>
                      <a:pt x="157" y="253"/>
                    </a:moveTo>
                    <a:lnTo>
                      <a:pt x="147" y="246"/>
                    </a:lnTo>
                    <a:lnTo>
                      <a:pt x="158" y="231"/>
                    </a:lnTo>
                    <a:lnTo>
                      <a:pt x="167" y="236"/>
                    </a:lnTo>
                    <a:lnTo>
                      <a:pt x="157" y="253"/>
                    </a:lnTo>
                    <a:close/>
                    <a:moveTo>
                      <a:pt x="156" y="230"/>
                    </a:moveTo>
                    <a:lnTo>
                      <a:pt x="157" y="230"/>
                    </a:lnTo>
                    <a:lnTo>
                      <a:pt x="158" y="231"/>
                    </a:lnTo>
                    <a:lnTo>
                      <a:pt x="153" y="238"/>
                    </a:lnTo>
                    <a:lnTo>
                      <a:pt x="156" y="230"/>
                    </a:lnTo>
                    <a:close/>
                    <a:moveTo>
                      <a:pt x="150" y="247"/>
                    </a:moveTo>
                    <a:lnTo>
                      <a:pt x="140" y="244"/>
                    </a:lnTo>
                    <a:lnTo>
                      <a:pt x="146" y="226"/>
                    </a:lnTo>
                    <a:lnTo>
                      <a:pt x="156" y="230"/>
                    </a:lnTo>
                    <a:lnTo>
                      <a:pt x="150" y="247"/>
                    </a:lnTo>
                    <a:close/>
                    <a:moveTo>
                      <a:pt x="140" y="244"/>
                    </a:moveTo>
                    <a:lnTo>
                      <a:pt x="139" y="244"/>
                    </a:lnTo>
                    <a:lnTo>
                      <a:pt x="136" y="242"/>
                    </a:lnTo>
                    <a:lnTo>
                      <a:pt x="143" y="235"/>
                    </a:lnTo>
                    <a:lnTo>
                      <a:pt x="140" y="244"/>
                    </a:lnTo>
                    <a:close/>
                    <a:moveTo>
                      <a:pt x="136" y="242"/>
                    </a:moveTo>
                    <a:lnTo>
                      <a:pt x="126" y="232"/>
                    </a:lnTo>
                    <a:lnTo>
                      <a:pt x="141" y="219"/>
                    </a:lnTo>
                    <a:lnTo>
                      <a:pt x="150" y="229"/>
                    </a:lnTo>
                    <a:lnTo>
                      <a:pt x="136" y="242"/>
                    </a:lnTo>
                    <a:close/>
                    <a:moveTo>
                      <a:pt x="140" y="217"/>
                    </a:moveTo>
                    <a:lnTo>
                      <a:pt x="140" y="219"/>
                    </a:lnTo>
                    <a:lnTo>
                      <a:pt x="141" y="219"/>
                    </a:lnTo>
                    <a:lnTo>
                      <a:pt x="133" y="225"/>
                    </a:lnTo>
                    <a:lnTo>
                      <a:pt x="140" y="217"/>
                    </a:lnTo>
                    <a:close/>
                    <a:moveTo>
                      <a:pt x="128" y="233"/>
                    </a:moveTo>
                    <a:lnTo>
                      <a:pt x="115" y="224"/>
                    </a:lnTo>
                    <a:lnTo>
                      <a:pt x="126" y="209"/>
                    </a:lnTo>
                    <a:lnTo>
                      <a:pt x="140" y="217"/>
                    </a:lnTo>
                    <a:lnTo>
                      <a:pt x="128" y="233"/>
                    </a:lnTo>
                    <a:close/>
                    <a:moveTo>
                      <a:pt x="125" y="208"/>
                    </a:moveTo>
                    <a:lnTo>
                      <a:pt x="125" y="208"/>
                    </a:lnTo>
                    <a:lnTo>
                      <a:pt x="126" y="209"/>
                    </a:lnTo>
                    <a:lnTo>
                      <a:pt x="121" y="216"/>
                    </a:lnTo>
                    <a:lnTo>
                      <a:pt x="125" y="208"/>
                    </a:lnTo>
                    <a:close/>
                    <a:moveTo>
                      <a:pt x="116" y="224"/>
                    </a:moveTo>
                    <a:lnTo>
                      <a:pt x="100" y="214"/>
                    </a:lnTo>
                    <a:lnTo>
                      <a:pt x="110" y="199"/>
                    </a:lnTo>
                    <a:lnTo>
                      <a:pt x="125" y="208"/>
                    </a:lnTo>
                    <a:lnTo>
                      <a:pt x="116" y="224"/>
                    </a:lnTo>
                    <a:close/>
                    <a:moveTo>
                      <a:pt x="100" y="214"/>
                    </a:moveTo>
                    <a:lnTo>
                      <a:pt x="100" y="214"/>
                    </a:lnTo>
                    <a:lnTo>
                      <a:pt x="99" y="214"/>
                    </a:lnTo>
                    <a:lnTo>
                      <a:pt x="105" y="206"/>
                    </a:lnTo>
                    <a:lnTo>
                      <a:pt x="100" y="214"/>
                    </a:lnTo>
                    <a:close/>
                    <a:moveTo>
                      <a:pt x="99" y="214"/>
                    </a:moveTo>
                    <a:lnTo>
                      <a:pt x="83" y="201"/>
                    </a:lnTo>
                    <a:lnTo>
                      <a:pt x="96" y="187"/>
                    </a:lnTo>
                    <a:lnTo>
                      <a:pt x="111" y="199"/>
                    </a:lnTo>
                    <a:lnTo>
                      <a:pt x="99" y="214"/>
                    </a:lnTo>
                    <a:close/>
                    <a:moveTo>
                      <a:pt x="93" y="186"/>
                    </a:moveTo>
                    <a:lnTo>
                      <a:pt x="94" y="186"/>
                    </a:lnTo>
                    <a:lnTo>
                      <a:pt x="96" y="187"/>
                    </a:lnTo>
                    <a:lnTo>
                      <a:pt x="89" y="194"/>
                    </a:lnTo>
                    <a:lnTo>
                      <a:pt x="93" y="186"/>
                    </a:lnTo>
                    <a:close/>
                    <a:moveTo>
                      <a:pt x="85" y="202"/>
                    </a:moveTo>
                    <a:lnTo>
                      <a:pt x="79" y="199"/>
                    </a:lnTo>
                    <a:lnTo>
                      <a:pt x="87" y="182"/>
                    </a:lnTo>
                    <a:lnTo>
                      <a:pt x="93" y="186"/>
                    </a:lnTo>
                    <a:lnTo>
                      <a:pt x="85" y="202"/>
                    </a:lnTo>
                    <a:close/>
                    <a:moveTo>
                      <a:pt x="79" y="199"/>
                    </a:moveTo>
                    <a:lnTo>
                      <a:pt x="78" y="199"/>
                    </a:lnTo>
                    <a:lnTo>
                      <a:pt x="82" y="191"/>
                    </a:lnTo>
                    <a:lnTo>
                      <a:pt x="79" y="199"/>
                    </a:lnTo>
                    <a:close/>
                    <a:moveTo>
                      <a:pt x="78" y="199"/>
                    </a:moveTo>
                    <a:lnTo>
                      <a:pt x="68" y="192"/>
                    </a:lnTo>
                    <a:lnTo>
                      <a:pt x="78" y="177"/>
                    </a:lnTo>
                    <a:lnTo>
                      <a:pt x="88" y="182"/>
                    </a:lnTo>
                    <a:lnTo>
                      <a:pt x="78" y="199"/>
                    </a:lnTo>
                    <a:close/>
                    <a:moveTo>
                      <a:pt x="68" y="192"/>
                    </a:moveTo>
                    <a:lnTo>
                      <a:pt x="67" y="192"/>
                    </a:lnTo>
                    <a:lnTo>
                      <a:pt x="67" y="191"/>
                    </a:lnTo>
                    <a:lnTo>
                      <a:pt x="73" y="184"/>
                    </a:lnTo>
                    <a:lnTo>
                      <a:pt x="68" y="192"/>
                    </a:lnTo>
                    <a:close/>
                    <a:moveTo>
                      <a:pt x="67" y="191"/>
                    </a:moveTo>
                    <a:lnTo>
                      <a:pt x="57" y="181"/>
                    </a:lnTo>
                    <a:lnTo>
                      <a:pt x="70" y="168"/>
                    </a:lnTo>
                    <a:lnTo>
                      <a:pt x="80" y="178"/>
                    </a:lnTo>
                    <a:lnTo>
                      <a:pt x="67" y="191"/>
                    </a:lnTo>
                    <a:close/>
                    <a:moveTo>
                      <a:pt x="69" y="167"/>
                    </a:moveTo>
                    <a:lnTo>
                      <a:pt x="70" y="168"/>
                    </a:lnTo>
                    <a:lnTo>
                      <a:pt x="64" y="174"/>
                    </a:lnTo>
                    <a:lnTo>
                      <a:pt x="69" y="167"/>
                    </a:lnTo>
                    <a:close/>
                    <a:moveTo>
                      <a:pt x="58" y="182"/>
                    </a:moveTo>
                    <a:lnTo>
                      <a:pt x="45" y="172"/>
                    </a:lnTo>
                    <a:lnTo>
                      <a:pt x="57" y="158"/>
                    </a:lnTo>
                    <a:lnTo>
                      <a:pt x="69" y="167"/>
                    </a:lnTo>
                    <a:lnTo>
                      <a:pt x="58" y="182"/>
                    </a:lnTo>
                    <a:close/>
                    <a:moveTo>
                      <a:pt x="45" y="172"/>
                    </a:moveTo>
                    <a:lnTo>
                      <a:pt x="45" y="172"/>
                    </a:lnTo>
                    <a:lnTo>
                      <a:pt x="44" y="172"/>
                    </a:lnTo>
                    <a:lnTo>
                      <a:pt x="51" y="166"/>
                    </a:lnTo>
                    <a:lnTo>
                      <a:pt x="45" y="172"/>
                    </a:lnTo>
                    <a:close/>
                    <a:moveTo>
                      <a:pt x="44" y="172"/>
                    </a:moveTo>
                    <a:lnTo>
                      <a:pt x="35" y="162"/>
                    </a:lnTo>
                    <a:lnTo>
                      <a:pt x="48" y="149"/>
                    </a:lnTo>
                    <a:lnTo>
                      <a:pt x="58" y="158"/>
                    </a:lnTo>
                    <a:lnTo>
                      <a:pt x="44" y="172"/>
                    </a:lnTo>
                    <a:close/>
                    <a:moveTo>
                      <a:pt x="35" y="162"/>
                    </a:moveTo>
                    <a:lnTo>
                      <a:pt x="22" y="149"/>
                    </a:lnTo>
                    <a:lnTo>
                      <a:pt x="35" y="136"/>
                    </a:lnTo>
                    <a:lnTo>
                      <a:pt x="48" y="149"/>
                    </a:lnTo>
                    <a:lnTo>
                      <a:pt x="35" y="162"/>
                    </a:lnTo>
                    <a:close/>
                    <a:moveTo>
                      <a:pt x="22" y="149"/>
                    </a:moveTo>
                    <a:lnTo>
                      <a:pt x="22" y="149"/>
                    </a:lnTo>
                    <a:lnTo>
                      <a:pt x="21" y="149"/>
                    </a:lnTo>
                    <a:lnTo>
                      <a:pt x="28" y="143"/>
                    </a:lnTo>
                    <a:lnTo>
                      <a:pt x="22" y="149"/>
                    </a:lnTo>
                    <a:close/>
                    <a:moveTo>
                      <a:pt x="21" y="149"/>
                    </a:moveTo>
                    <a:lnTo>
                      <a:pt x="12" y="136"/>
                    </a:lnTo>
                    <a:lnTo>
                      <a:pt x="27" y="125"/>
                    </a:lnTo>
                    <a:lnTo>
                      <a:pt x="36" y="137"/>
                    </a:lnTo>
                    <a:lnTo>
                      <a:pt x="21" y="149"/>
                    </a:lnTo>
                    <a:close/>
                    <a:moveTo>
                      <a:pt x="12" y="136"/>
                    </a:moveTo>
                    <a:lnTo>
                      <a:pt x="11" y="135"/>
                    </a:lnTo>
                    <a:lnTo>
                      <a:pt x="11" y="134"/>
                    </a:lnTo>
                    <a:lnTo>
                      <a:pt x="19" y="130"/>
                    </a:lnTo>
                    <a:lnTo>
                      <a:pt x="12" y="136"/>
                    </a:lnTo>
                    <a:close/>
                    <a:moveTo>
                      <a:pt x="11" y="134"/>
                    </a:moveTo>
                    <a:lnTo>
                      <a:pt x="4" y="118"/>
                    </a:lnTo>
                    <a:lnTo>
                      <a:pt x="22" y="111"/>
                    </a:lnTo>
                    <a:lnTo>
                      <a:pt x="28" y="127"/>
                    </a:lnTo>
                    <a:lnTo>
                      <a:pt x="11" y="134"/>
                    </a:lnTo>
                    <a:close/>
                    <a:moveTo>
                      <a:pt x="4" y="118"/>
                    </a:moveTo>
                    <a:lnTo>
                      <a:pt x="4" y="117"/>
                    </a:lnTo>
                    <a:lnTo>
                      <a:pt x="3" y="116"/>
                    </a:lnTo>
                    <a:lnTo>
                      <a:pt x="13" y="114"/>
                    </a:lnTo>
                    <a:lnTo>
                      <a:pt x="4" y="118"/>
                    </a:lnTo>
                    <a:close/>
                    <a:moveTo>
                      <a:pt x="3" y="116"/>
                    </a:moveTo>
                    <a:lnTo>
                      <a:pt x="1" y="101"/>
                    </a:lnTo>
                    <a:lnTo>
                      <a:pt x="19" y="96"/>
                    </a:lnTo>
                    <a:lnTo>
                      <a:pt x="22" y="113"/>
                    </a:lnTo>
                    <a:lnTo>
                      <a:pt x="3" y="116"/>
                    </a:lnTo>
                    <a:close/>
                    <a:moveTo>
                      <a:pt x="1" y="101"/>
                    </a:moveTo>
                    <a:lnTo>
                      <a:pt x="0" y="98"/>
                    </a:lnTo>
                    <a:lnTo>
                      <a:pt x="1" y="96"/>
                    </a:lnTo>
                    <a:lnTo>
                      <a:pt x="10" y="98"/>
                    </a:lnTo>
                    <a:lnTo>
                      <a:pt x="1" y="101"/>
                    </a:lnTo>
                    <a:close/>
                    <a:moveTo>
                      <a:pt x="1" y="96"/>
                    </a:moveTo>
                    <a:lnTo>
                      <a:pt x="3" y="81"/>
                    </a:lnTo>
                    <a:lnTo>
                      <a:pt x="22" y="84"/>
                    </a:lnTo>
                    <a:lnTo>
                      <a:pt x="19" y="101"/>
                    </a:lnTo>
                    <a:lnTo>
                      <a:pt x="1" y="96"/>
                    </a:lnTo>
                    <a:close/>
                    <a:moveTo>
                      <a:pt x="23" y="83"/>
                    </a:moveTo>
                    <a:lnTo>
                      <a:pt x="23" y="83"/>
                    </a:lnTo>
                    <a:lnTo>
                      <a:pt x="22" y="84"/>
                    </a:lnTo>
                    <a:lnTo>
                      <a:pt x="13" y="83"/>
                    </a:lnTo>
                    <a:lnTo>
                      <a:pt x="23" y="83"/>
                    </a:lnTo>
                    <a:close/>
                    <a:moveTo>
                      <a:pt x="3" y="83"/>
                    </a:moveTo>
                    <a:lnTo>
                      <a:pt x="3" y="66"/>
                    </a:lnTo>
                    <a:lnTo>
                      <a:pt x="23" y="66"/>
                    </a:lnTo>
                    <a:lnTo>
                      <a:pt x="23" y="83"/>
                    </a:lnTo>
                    <a:lnTo>
                      <a:pt x="3" y="83"/>
                    </a:lnTo>
                    <a:close/>
                    <a:moveTo>
                      <a:pt x="3" y="66"/>
                    </a:moveTo>
                    <a:lnTo>
                      <a:pt x="3" y="65"/>
                    </a:lnTo>
                    <a:lnTo>
                      <a:pt x="4" y="64"/>
                    </a:lnTo>
                    <a:lnTo>
                      <a:pt x="13" y="66"/>
                    </a:lnTo>
                    <a:lnTo>
                      <a:pt x="3" y="66"/>
                    </a:lnTo>
                    <a:close/>
                    <a:moveTo>
                      <a:pt x="4" y="64"/>
                    </a:moveTo>
                    <a:lnTo>
                      <a:pt x="6" y="52"/>
                    </a:lnTo>
                    <a:lnTo>
                      <a:pt x="25" y="57"/>
                    </a:lnTo>
                    <a:lnTo>
                      <a:pt x="22" y="69"/>
                    </a:lnTo>
                    <a:lnTo>
                      <a:pt x="4" y="64"/>
                    </a:lnTo>
                    <a:close/>
                    <a:moveTo>
                      <a:pt x="25" y="57"/>
                    </a:moveTo>
                    <a:lnTo>
                      <a:pt x="24" y="61"/>
                    </a:lnTo>
                    <a:lnTo>
                      <a:pt x="25" y="57"/>
                    </a:lnTo>
                    <a:lnTo>
                      <a:pt x="16" y="54"/>
                    </a:lnTo>
                    <a:lnTo>
                      <a:pt x="25" y="57"/>
                    </a:lnTo>
                    <a:close/>
                    <a:moveTo>
                      <a:pt x="6" y="52"/>
                    </a:moveTo>
                    <a:lnTo>
                      <a:pt x="10" y="39"/>
                    </a:lnTo>
                    <a:lnTo>
                      <a:pt x="28" y="43"/>
                    </a:lnTo>
                    <a:lnTo>
                      <a:pt x="25" y="57"/>
                    </a:lnTo>
                    <a:lnTo>
                      <a:pt x="6" y="52"/>
                    </a:lnTo>
                    <a:close/>
                    <a:moveTo>
                      <a:pt x="10" y="39"/>
                    </a:moveTo>
                    <a:lnTo>
                      <a:pt x="10" y="38"/>
                    </a:lnTo>
                    <a:lnTo>
                      <a:pt x="19" y="41"/>
                    </a:lnTo>
                    <a:lnTo>
                      <a:pt x="10" y="39"/>
                    </a:lnTo>
                    <a:close/>
                    <a:moveTo>
                      <a:pt x="10" y="38"/>
                    </a:moveTo>
                    <a:lnTo>
                      <a:pt x="13" y="29"/>
                    </a:lnTo>
                    <a:lnTo>
                      <a:pt x="32" y="34"/>
                    </a:lnTo>
                    <a:lnTo>
                      <a:pt x="28" y="44"/>
                    </a:lnTo>
                    <a:lnTo>
                      <a:pt x="10" y="38"/>
                    </a:lnTo>
                    <a:close/>
                    <a:moveTo>
                      <a:pt x="13" y="29"/>
                    </a:moveTo>
                    <a:lnTo>
                      <a:pt x="14" y="28"/>
                    </a:lnTo>
                    <a:lnTo>
                      <a:pt x="23" y="31"/>
                    </a:lnTo>
                    <a:lnTo>
                      <a:pt x="13" y="29"/>
                    </a:lnTo>
                    <a:close/>
                    <a:moveTo>
                      <a:pt x="14" y="28"/>
                    </a:moveTo>
                    <a:lnTo>
                      <a:pt x="17" y="21"/>
                    </a:lnTo>
                    <a:lnTo>
                      <a:pt x="34" y="30"/>
                    </a:lnTo>
                    <a:lnTo>
                      <a:pt x="30" y="36"/>
                    </a:lnTo>
                    <a:lnTo>
                      <a:pt x="14" y="28"/>
                    </a:lnTo>
                    <a:close/>
                    <a:moveTo>
                      <a:pt x="17" y="21"/>
                    </a:moveTo>
                    <a:lnTo>
                      <a:pt x="21" y="15"/>
                    </a:lnTo>
                    <a:lnTo>
                      <a:pt x="37" y="23"/>
                    </a:lnTo>
                    <a:lnTo>
                      <a:pt x="34" y="30"/>
                    </a:lnTo>
                    <a:lnTo>
                      <a:pt x="17" y="21"/>
                    </a:lnTo>
                    <a:close/>
                    <a:moveTo>
                      <a:pt x="21" y="15"/>
                    </a:moveTo>
                    <a:lnTo>
                      <a:pt x="22" y="11"/>
                    </a:lnTo>
                    <a:lnTo>
                      <a:pt x="26" y="10"/>
                    </a:lnTo>
                    <a:lnTo>
                      <a:pt x="28" y="19"/>
                    </a:lnTo>
                    <a:lnTo>
                      <a:pt x="21" y="15"/>
                    </a:lnTo>
                    <a:close/>
                    <a:moveTo>
                      <a:pt x="26" y="10"/>
                    </a:moveTo>
                    <a:lnTo>
                      <a:pt x="35" y="7"/>
                    </a:lnTo>
                    <a:lnTo>
                      <a:pt x="42" y="25"/>
                    </a:lnTo>
                    <a:lnTo>
                      <a:pt x="32" y="28"/>
                    </a:lnTo>
                    <a:lnTo>
                      <a:pt x="26" y="10"/>
                    </a:lnTo>
                    <a:close/>
                    <a:moveTo>
                      <a:pt x="43" y="25"/>
                    </a:moveTo>
                    <a:lnTo>
                      <a:pt x="42" y="25"/>
                    </a:lnTo>
                    <a:lnTo>
                      <a:pt x="38" y="16"/>
                    </a:lnTo>
                    <a:lnTo>
                      <a:pt x="43" y="25"/>
                    </a:lnTo>
                    <a:close/>
                    <a:moveTo>
                      <a:pt x="34" y="7"/>
                    </a:moveTo>
                    <a:lnTo>
                      <a:pt x="40" y="4"/>
                    </a:lnTo>
                    <a:lnTo>
                      <a:pt x="49" y="21"/>
                    </a:lnTo>
                    <a:lnTo>
                      <a:pt x="43" y="25"/>
                    </a:lnTo>
                    <a:lnTo>
                      <a:pt x="34" y="7"/>
                    </a:lnTo>
                    <a:close/>
                    <a:moveTo>
                      <a:pt x="40" y="4"/>
                    </a:moveTo>
                    <a:lnTo>
                      <a:pt x="42" y="4"/>
                    </a:lnTo>
                    <a:lnTo>
                      <a:pt x="43" y="4"/>
                    </a:lnTo>
                    <a:lnTo>
                      <a:pt x="45" y="12"/>
                    </a:lnTo>
                    <a:lnTo>
                      <a:pt x="40" y="4"/>
                    </a:lnTo>
                    <a:close/>
                    <a:moveTo>
                      <a:pt x="43" y="4"/>
                    </a:moveTo>
                    <a:lnTo>
                      <a:pt x="55" y="0"/>
                    </a:lnTo>
                    <a:lnTo>
                      <a:pt x="59" y="19"/>
                    </a:lnTo>
                    <a:lnTo>
                      <a:pt x="47" y="22"/>
                    </a:lnTo>
                    <a:lnTo>
                      <a:pt x="43" y="4"/>
                    </a:lnTo>
                    <a:close/>
                    <a:moveTo>
                      <a:pt x="55" y="0"/>
                    </a:moveTo>
                    <a:lnTo>
                      <a:pt x="56" y="0"/>
                    </a:lnTo>
                    <a:lnTo>
                      <a:pt x="57" y="0"/>
                    </a:lnTo>
                    <a:lnTo>
                      <a:pt x="57" y="9"/>
                    </a:lnTo>
                    <a:lnTo>
                      <a:pt x="55" y="0"/>
                    </a:lnTo>
                    <a:close/>
                    <a:moveTo>
                      <a:pt x="57" y="0"/>
                    </a:moveTo>
                    <a:lnTo>
                      <a:pt x="73" y="0"/>
                    </a:lnTo>
                    <a:lnTo>
                      <a:pt x="73" y="19"/>
                    </a:lnTo>
                    <a:lnTo>
                      <a:pt x="57" y="19"/>
                    </a:lnTo>
                    <a:lnTo>
                      <a:pt x="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0" name="Freeform 2003">
                <a:extLst>
                  <a:ext uri="{FF2B5EF4-FFF2-40B4-BE49-F238E27FC236}">
                    <a16:creationId xmlns:a16="http://schemas.microsoft.com/office/drawing/2014/main" id="{1F4BB7DF-D56B-4CBB-B140-DDF948DA8B70}"/>
                  </a:ext>
                </a:extLst>
              </p:cNvPr>
              <p:cNvSpPr>
                <a:spLocks noEditPoints="1"/>
              </p:cNvSpPr>
              <p:nvPr/>
            </p:nvSpPr>
            <p:spPr bwMode="auto">
              <a:xfrm>
                <a:off x="2422" y="2098"/>
                <a:ext cx="59" cy="64"/>
              </a:xfrm>
              <a:custGeom>
                <a:avLst/>
                <a:gdLst>
                  <a:gd name="T0" fmla="*/ 7 w 236"/>
                  <a:gd name="T1" fmla="*/ 15 h 257"/>
                  <a:gd name="T2" fmla="*/ 9 w 236"/>
                  <a:gd name="T3" fmla="*/ 16 h 257"/>
                  <a:gd name="T4" fmla="*/ 9 w 236"/>
                  <a:gd name="T5" fmla="*/ 15 h 257"/>
                  <a:gd name="T6" fmla="*/ 11 w 236"/>
                  <a:gd name="T7" fmla="*/ 16 h 257"/>
                  <a:gd name="T8" fmla="*/ 10 w 236"/>
                  <a:gd name="T9" fmla="*/ 15 h 257"/>
                  <a:gd name="T10" fmla="*/ 12 w 236"/>
                  <a:gd name="T11" fmla="*/ 15 h 257"/>
                  <a:gd name="T12" fmla="*/ 11 w 236"/>
                  <a:gd name="T13" fmla="*/ 14 h 257"/>
                  <a:gd name="T14" fmla="*/ 13 w 236"/>
                  <a:gd name="T15" fmla="*/ 14 h 257"/>
                  <a:gd name="T16" fmla="*/ 12 w 236"/>
                  <a:gd name="T17" fmla="*/ 14 h 257"/>
                  <a:gd name="T18" fmla="*/ 13 w 236"/>
                  <a:gd name="T19" fmla="*/ 14 h 257"/>
                  <a:gd name="T20" fmla="*/ 12 w 236"/>
                  <a:gd name="T21" fmla="*/ 13 h 257"/>
                  <a:gd name="T22" fmla="*/ 14 w 236"/>
                  <a:gd name="T23" fmla="*/ 13 h 257"/>
                  <a:gd name="T24" fmla="*/ 13 w 236"/>
                  <a:gd name="T25" fmla="*/ 12 h 257"/>
                  <a:gd name="T26" fmla="*/ 13 w 236"/>
                  <a:gd name="T27" fmla="*/ 11 h 257"/>
                  <a:gd name="T28" fmla="*/ 14 w 236"/>
                  <a:gd name="T29" fmla="*/ 11 h 257"/>
                  <a:gd name="T30" fmla="*/ 13 w 236"/>
                  <a:gd name="T31" fmla="*/ 10 h 257"/>
                  <a:gd name="T32" fmla="*/ 13 w 236"/>
                  <a:gd name="T33" fmla="*/ 9 h 257"/>
                  <a:gd name="T34" fmla="*/ 13 w 236"/>
                  <a:gd name="T35" fmla="*/ 8 h 257"/>
                  <a:gd name="T36" fmla="*/ 13 w 236"/>
                  <a:gd name="T37" fmla="*/ 8 h 257"/>
                  <a:gd name="T38" fmla="*/ 15 w 236"/>
                  <a:gd name="T39" fmla="*/ 7 h 257"/>
                  <a:gd name="T40" fmla="*/ 14 w 236"/>
                  <a:gd name="T41" fmla="*/ 7 h 257"/>
                  <a:gd name="T42" fmla="*/ 15 w 236"/>
                  <a:gd name="T43" fmla="*/ 6 h 257"/>
                  <a:gd name="T44" fmla="*/ 14 w 236"/>
                  <a:gd name="T45" fmla="*/ 6 h 257"/>
                  <a:gd name="T46" fmla="*/ 15 w 236"/>
                  <a:gd name="T47" fmla="*/ 4 h 257"/>
                  <a:gd name="T48" fmla="*/ 14 w 236"/>
                  <a:gd name="T49" fmla="*/ 5 h 257"/>
                  <a:gd name="T50" fmla="*/ 14 w 236"/>
                  <a:gd name="T51" fmla="*/ 3 h 257"/>
                  <a:gd name="T52" fmla="*/ 13 w 236"/>
                  <a:gd name="T53" fmla="*/ 3 h 257"/>
                  <a:gd name="T54" fmla="*/ 14 w 236"/>
                  <a:gd name="T55" fmla="*/ 2 h 257"/>
                  <a:gd name="T56" fmla="*/ 13 w 236"/>
                  <a:gd name="T57" fmla="*/ 3 h 257"/>
                  <a:gd name="T58" fmla="*/ 13 w 236"/>
                  <a:gd name="T59" fmla="*/ 1 h 257"/>
                  <a:gd name="T60" fmla="*/ 12 w 236"/>
                  <a:gd name="T61" fmla="*/ 2 h 257"/>
                  <a:gd name="T62" fmla="*/ 12 w 236"/>
                  <a:gd name="T63" fmla="*/ 0 h 257"/>
                  <a:gd name="T64" fmla="*/ 11 w 236"/>
                  <a:gd name="T65" fmla="*/ 1 h 257"/>
                  <a:gd name="T66" fmla="*/ 10 w 236"/>
                  <a:gd name="T67" fmla="*/ 0 h 257"/>
                  <a:gd name="T68" fmla="*/ 10 w 236"/>
                  <a:gd name="T69" fmla="*/ 1 h 257"/>
                  <a:gd name="T70" fmla="*/ 8 w 236"/>
                  <a:gd name="T71" fmla="*/ 0 h 257"/>
                  <a:gd name="T72" fmla="*/ 9 w 236"/>
                  <a:gd name="T73" fmla="*/ 1 h 257"/>
                  <a:gd name="T74" fmla="*/ 6 w 236"/>
                  <a:gd name="T75" fmla="*/ 1 h 257"/>
                  <a:gd name="T76" fmla="*/ 7 w 236"/>
                  <a:gd name="T77" fmla="*/ 2 h 257"/>
                  <a:gd name="T78" fmla="*/ 5 w 236"/>
                  <a:gd name="T79" fmla="*/ 2 h 257"/>
                  <a:gd name="T80" fmla="*/ 6 w 236"/>
                  <a:gd name="T81" fmla="*/ 2 h 257"/>
                  <a:gd name="T82" fmla="*/ 3 w 236"/>
                  <a:gd name="T83" fmla="*/ 3 h 257"/>
                  <a:gd name="T84" fmla="*/ 4 w 236"/>
                  <a:gd name="T85" fmla="*/ 4 h 257"/>
                  <a:gd name="T86" fmla="*/ 2 w 236"/>
                  <a:gd name="T87" fmla="*/ 5 h 257"/>
                  <a:gd name="T88" fmla="*/ 3 w 236"/>
                  <a:gd name="T89" fmla="*/ 5 h 257"/>
                  <a:gd name="T90" fmla="*/ 1 w 236"/>
                  <a:gd name="T91" fmla="*/ 6 h 257"/>
                  <a:gd name="T92" fmla="*/ 2 w 236"/>
                  <a:gd name="T93" fmla="*/ 7 h 257"/>
                  <a:gd name="T94" fmla="*/ 0 w 236"/>
                  <a:gd name="T95" fmla="*/ 8 h 257"/>
                  <a:gd name="T96" fmla="*/ 2 w 236"/>
                  <a:gd name="T97" fmla="*/ 8 h 257"/>
                  <a:gd name="T98" fmla="*/ 0 w 236"/>
                  <a:gd name="T99" fmla="*/ 10 h 257"/>
                  <a:gd name="T100" fmla="*/ 1 w 236"/>
                  <a:gd name="T101" fmla="*/ 10 h 257"/>
                  <a:gd name="T102" fmla="*/ 1 w 236"/>
                  <a:gd name="T103" fmla="*/ 13 h 257"/>
                  <a:gd name="T104" fmla="*/ 2 w 236"/>
                  <a:gd name="T105" fmla="*/ 12 h 257"/>
                  <a:gd name="T106" fmla="*/ 2 w 236"/>
                  <a:gd name="T107" fmla="*/ 14 h 257"/>
                  <a:gd name="T108" fmla="*/ 3 w 236"/>
                  <a:gd name="T109" fmla="*/ 13 h 257"/>
                  <a:gd name="T110" fmla="*/ 4 w 236"/>
                  <a:gd name="T111" fmla="*/ 15 h 257"/>
                  <a:gd name="T112" fmla="*/ 5 w 236"/>
                  <a:gd name="T113" fmla="*/ 14 h 2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36"/>
                  <a:gd name="T172" fmla="*/ 0 h 257"/>
                  <a:gd name="T173" fmla="*/ 236 w 236"/>
                  <a:gd name="T174" fmla="*/ 257 h 2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36" h="257">
                    <a:moveTo>
                      <a:pt x="116" y="235"/>
                    </a:moveTo>
                    <a:lnTo>
                      <a:pt x="142" y="238"/>
                    </a:lnTo>
                    <a:lnTo>
                      <a:pt x="139" y="257"/>
                    </a:lnTo>
                    <a:lnTo>
                      <a:pt x="114" y="254"/>
                    </a:lnTo>
                    <a:lnTo>
                      <a:pt x="116" y="235"/>
                    </a:lnTo>
                    <a:close/>
                    <a:moveTo>
                      <a:pt x="143" y="257"/>
                    </a:moveTo>
                    <a:lnTo>
                      <a:pt x="140" y="257"/>
                    </a:lnTo>
                    <a:lnTo>
                      <a:pt x="139" y="257"/>
                    </a:lnTo>
                    <a:lnTo>
                      <a:pt x="140" y="248"/>
                    </a:lnTo>
                    <a:lnTo>
                      <a:pt x="143" y="257"/>
                    </a:lnTo>
                    <a:close/>
                    <a:moveTo>
                      <a:pt x="139" y="238"/>
                    </a:moveTo>
                    <a:lnTo>
                      <a:pt x="161" y="235"/>
                    </a:lnTo>
                    <a:lnTo>
                      <a:pt x="165" y="254"/>
                    </a:lnTo>
                    <a:lnTo>
                      <a:pt x="143" y="257"/>
                    </a:lnTo>
                    <a:lnTo>
                      <a:pt x="139" y="238"/>
                    </a:lnTo>
                    <a:close/>
                    <a:moveTo>
                      <a:pt x="167" y="254"/>
                    </a:moveTo>
                    <a:lnTo>
                      <a:pt x="166" y="254"/>
                    </a:lnTo>
                    <a:lnTo>
                      <a:pt x="165" y="254"/>
                    </a:lnTo>
                    <a:lnTo>
                      <a:pt x="164" y="245"/>
                    </a:lnTo>
                    <a:lnTo>
                      <a:pt x="167" y="254"/>
                    </a:lnTo>
                    <a:close/>
                    <a:moveTo>
                      <a:pt x="159" y="236"/>
                    </a:moveTo>
                    <a:lnTo>
                      <a:pt x="176" y="229"/>
                    </a:lnTo>
                    <a:lnTo>
                      <a:pt x="182" y="247"/>
                    </a:lnTo>
                    <a:lnTo>
                      <a:pt x="167" y="254"/>
                    </a:lnTo>
                    <a:lnTo>
                      <a:pt x="159" y="236"/>
                    </a:lnTo>
                    <a:close/>
                    <a:moveTo>
                      <a:pt x="185" y="246"/>
                    </a:moveTo>
                    <a:lnTo>
                      <a:pt x="183" y="247"/>
                    </a:lnTo>
                    <a:lnTo>
                      <a:pt x="182" y="247"/>
                    </a:lnTo>
                    <a:lnTo>
                      <a:pt x="179" y="238"/>
                    </a:lnTo>
                    <a:lnTo>
                      <a:pt x="185" y="246"/>
                    </a:lnTo>
                    <a:close/>
                    <a:moveTo>
                      <a:pt x="174" y="230"/>
                    </a:moveTo>
                    <a:lnTo>
                      <a:pt x="186" y="220"/>
                    </a:lnTo>
                    <a:lnTo>
                      <a:pt x="198" y="236"/>
                    </a:lnTo>
                    <a:lnTo>
                      <a:pt x="185" y="246"/>
                    </a:lnTo>
                    <a:lnTo>
                      <a:pt x="174" y="230"/>
                    </a:lnTo>
                    <a:close/>
                    <a:moveTo>
                      <a:pt x="199" y="234"/>
                    </a:moveTo>
                    <a:lnTo>
                      <a:pt x="199" y="235"/>
                    </a:lnTo>
                    <a:lnTo>
                      <a:pt x="198" y="236"/>
                    </a:lnTo>
                    <a:lnTo>
                      <a:pt x="191" y="228"/>
                    </a:lnTo>
                    <a:lnTo>
                      <a:pt x="199" y="234"/>
                    </a:lnTo>
                    <a:close/>
                    <a:moveTo>
                      <a:pt x="185" y="223"/>
                    </a:moveTo>
                    <a:lnTo>
                      <a:pt x="193" y="211"/>
                    </a:lnTo>
                    <a:lnTo>
                      <a:pt x="209" y="222"/>
                    </a:lnTo>
                    <a:lnTo>
                      <a:pt x="199" y="234"/>
                    </a:lnTo>
                    <a:lnTo>
                      <a:pt x="185" y="223"/>
                    </a:lnTo>
                    <a:close/>
                    <a:moveTo>
                      <a:pt x="210" y="220"/>
                    </a:moveTo>
                    <a:lnTo>
                      <a:pt x="210" y="220"/>
                    </a:lnTo>
                    <a:lnTo>
                      <a:pt x="209" y="222"/>
                    </a:lnTo>
                    <a:lnTo>
                      <a:pt x="201" y="216"/>
                    </a:lnTo>
                    <a:lnTo>
                      <a:pt x="210" y="220"/>
                    </a:lnTo>
                    <a:close/>
                    <a:moveTo>
                      <a:pt x="192" y="212"/>
                    </a:moveTo>
                    <a:lnTo>
                      <a:pt x="199" y="198"/>
                    </a:lnTo>
                    <a:lnTo>
                      <a:pt x="217" y="207"/>
                    </a:lnTo>
                    <a:lnTo>
                      <a:pt x="210" y="220"/>
                    </a:lnTo>
                    <a:lnTo>
                      <a:pt x="192" y="212"/>
                    </a:lnTo>
                    <a:close/>
                    <a:moveTo>
                      <a:pt x="217" y="205"/>
                    </a:moveTo>
                    <a:lnTo>
                      <a:pt x="217" y="206"/>
                    </a:lnTo>
                    <a:lnTo>
                      <a:pt x="217" y="207"/>
                    </a:lnTo>
                    <a:lnTo>
                      <a:pt x="208" y="203"/>
                    </a:lnTo>
                    <a:lnTo>
                      <a:pt x="217" y="205"/>
                    </a:lnTo>
                    <a:close/>
                    <a:moveTo>
                      <a:pt x="198" y="202"/>
                    </a:moveTo>
                    <a:lnTo>
                      <a:pt x="201" y="185"/>
                    </a:lnTo>
                    <a:lnTo>
                      <a:pt x="220" y="190"/>
                    </a:lnTo>
                    <a:lnTo>
                      <a:pt x="217" y="205"/>
                    </a:lnTo>
                    <a:lnTo>
                      <a:pt x="198" y="202"/>
                    </a:lnTo>
                    <a:close/>
                    <a:moveTo>
                      <a:pt x="201" y="185"/>
                    </a:moveTo>
                    <a:lnTo>
                      <a:pt x="204" y="170"/>
                    </a:lnTo>
                    <a:lnTo>
                      <a:pt x="223" y="173"/>
                    </a:lnTo>
                    <a:lnTo>
                      <a:pt x="220" y="190"/>
                    </a:lnTo>
                    <a:lnTo>
                      <a:pt x="201" y="185"/>
                    </a:lnTo>
                    <a:close/>
                    <a:moveTo>
                      <a:pt x="223" y="173"/>
                    </a:moveTo>
                    <a:lnTo>
                      <a:pt x="223" y="172"/>
                    </a:lnTo>
                    <a:lnTo>
                      <a:pt x="223" y="173"/>
                    </a:lnTo>
                    <a:lnTo>
                      <a:pt x="214" y="171"/>
                    </a:lnTo>
                    <a:lnTo>
                      <a:pt x="223" y="173"/>
                    </a:lnTo>
                    <a:close/>
                    <a:moveTo>
                      <a:pt x="204" y="170"/>
                    </a:moveTo>
                    <a:lnTo>
                      <a:pt x="208" y="151"/>
                    </a:lnTo>
                    <a:lnTo>
                      <a:pt x="226" y="154"/>
                    </a:lnTo>
                    <a:lnTo>
                      <a:pt x="223" y="173"/>
                    </a:lnTo>
                    <a:lnTo>
                      <a:pt x="204" y="170"/>
                    </a:lnTo>
                    <a:close/>
                    <a:moveTo>
                      <a:pt x="208" y="151"/>
                    </a:moveTo>
                    <a:lnTo>
                      <a:pt x="211" y="131"/>
                    </a:lnTo>
                    <a:lnTo>
                      <a:pt x="230" y="134"/>
                    </a:lnTo>
                    <a:lnTo>
                      <a:pt x="226" y="154"/>
                    </a:lnTo>
                    <a:lnTo>
                      <a:pt x="208" y="151"/>
                    </a:lnTo>
                    <a:close/>
                    <a:moveTo>
                      <a:pt x="211" y="131"/>
                    </a:moveTo>
                    <a:lnTo>
                      <a:pt x="211" y="131"/>
                    </a:lnTo>
                    <a:lnTo>
                      <a:pt x="211" y="130"/>
                    </a:lnTo>
                    <a:lnTo>
                      <a:pt x="220" y="133"/>
                    </a:lnTo>
                    <a:lnTo>
                      <a:pt x="211" y="131"/>
                    </a:lnTo>
                    <a:close/>
                    <a:moveTo>
                      <a:pt x="211" y="130"/>
                    </a:moveTo>
                    <a:lnTo>
                      <a:pt x="218" y="111"/>
                    </a:lnTo>
                    <a:lnTo>
                      <a:pt x="235" y="117"/>
                    </a:lnTo>
                    <a:lnTo>
                      <a:pt x="230" y="137"/>
                    </a:lnTo>
                    <a:lnTo>
                      <a:pt x="211" y="130"/>
                    </a:lnTo>
                    <a:close/>
                    <a:moveTo>
                      <a:pt x="236" y="115"/>
                    </a:moveTo>
                    <a:lnTo>
                      <a:pt x="236" y="116"/>
                    </a:lnTo>
                    <a:lnTo>
                      <a:pt x="235" y="117"/>
                    </a:lnTo>
                    <a:lnTo>
                      <a:pt x="226" y="115"/>
                    </a:lnTo>
                    <a:lnTo>
                      <a:pt x="236" y="115"/>
                    </a:lnTo>
                    <a:close/>
                    <a:moveTo>
                      <a:pt x="218" y="115"/>
                    </a:moveTo>
                    <a:lnTo>
                      <a:pt x="218" y="95"/>
                    </a:lnTo>
                    <a:lnTo>
                      <a:pt x="236" y="95"/>
                    </a:lnTo>
                    <a:lnTo>
                      <a:pt x="236" y="115"/>
                    </a:lnTo>
                    <a:lnTo>
                      <a:pt x="218" y="115"/>
                    </a:lnTo>
                    <a:close/>
                    <a:moveTo>
                      <a:pt x="236" y="94"/>
                    </a:moveTo>
                    <a:lnTo>
                      <a:pt x="236" y="95"/>
                    </a:lnTo>
                    <a:lnTo>
                      <a:pt x="226" y="95"/>
                    </a:lnTo>
                    <a:lnTo>
                      <a:pt x="236" y="94"/>
                    </a:lnTo>
                    <a:close/>
                    <a:moveTo>
                      <a:pt x="218" y="96"/>
                    </a:moveTo>
                    <a:lnTo>
                      <a:pt x="214" y="74"/>
                    </a:lnTo>
                    <a:lnTo>
                      <a:pt x="233" y="72"/>
                    </a:lnTo>
                    <a:lnTo>
                      <a:pt x="236" y="94"/>
                    </a:lnTo>
                    <a:lnTo>
                      <a:pt x="218" y="96"/>
                    </a:lnTo>
                    <a:close/>
                    <a:moveTo>
                      <a:pt x="233" y="69"/>
                    </a:moveTo>
                    <a:lnTo>
                      <a:pt x="233" y="71"/>
                    </a:lnTo>
                    <a:lnTo>
                      <a:pt x="233" y="72"/>
                    </a:lnTo>
                    <a:lnTo>
                      <a:pt x="223" y="73"/>
                    </a:lnTo>
                    <a:lnTo>
                      <a:pt x="233" y="69"/>
                    </a:lnTo>
                    <a:close/>
                    <a:moveTo>
                      <a:pt x="214" y="76"/>
                    </a:moveTo>
                    <a:lnTo>
                      <a:pt x="208" y="57"/>
                    </a:lnTo>
                    <a:lnTo>
                      <a:pt x="226" y="51"/>
                    </a:lnTo>
                    <a:lnTo>
                      <a:pt x="233" y="69"/>
                    </a:lnTo>
                    <a:lnTo>
                      <a:pt x="214" y="76"/>
                    </a:lnTo>
                    <a:close/>
                    <a:moveTo>
                      <a:pt x="225" y="48"/>
                    </a:moveTo>
                    <a:lnTo>
                      <a:pt x="225" y="50"/>
                    </a:lnTo>
                    <a:lnTo>
                      <a:pt x="226" y="51"/>
                    </a:lnTo>
                    <a:lnTo>
                      <a:pt x="218" y="54"/>
                    </a:lnTo>
                    <a:lnTo>
                      <a:pt x="225" y="48"/>
                    </a:lnTo>
                    <a:close/>
                    <a:moveTo>
                      <a:pt x="209" y="58"/>
                    </a:moveTo>
                    <a:lnTo>
                      <a:pt x="199" y="43"/>
                    </a:lnTo>
                    <a:lnTo>
                      <a:pt x="215" y="33"/>
                    </a:lnTo>
                    <a:lnTo>
                      <a:pt x="225" y="48"/>
                    </a:lnTo>
                    <a:lnTo>
                      <a:pt x="209" y="58"/>
                    </a:lnTo>
                    <a:close/>
                    <a:moveTo>
                      <a:pt x="214" y="31"/>
                    </a:moveTo>
                    <a:lnTo>
                      <a:pt x="215" y="32"/>
                    </a:lnTo>
                    <a:lnTo>
                      <a:pt x="215" y="33"/>
                    </a:lnTo>
                    <a:lnTo>
                      <a:pt x="208" y="37"/>
                    </a:lnTo>
                    <a:lnTo>
                      <a:pt x="214" y="31"/>
                    </a:lnTo>
                    <a:close/>
                    <a:moveTo>
                      <a:pt x="201" y="44"/>
                    </a:moveTo>
                    <a:lnTo>
                      <a:pt x="188" y="32"/>
                    </a:lnTo>
                    <a:lnTo>
                      <a:pt x="201" y="19"/>
                    </a:lnTo>
                    <a:lnTo>
                      <a:pt x="214" y="31"/>
                    </a:lnTo>
                    <a:lnTo>
                      <a:pt x="201" y="44"/>
                    </a:lnTo>
                    <a:close/>
                    <a:moveTo>
                      <a:pt x="200" y="16"/>
                    </a:moveTo>
                    <a:lnTo>
                      <a:pt x="201" y="18"/>
                    </a:lnTo>
                    <a:lnTo>
                      <a:pt x="201" y="19"/>
                    </a:lnTo>
                    <a:lnTo>
                      <a:pt x="194" y="25"/>
                    </a:lnTo>
                    <a:lnTo>
                      <a:pt x="200" y="16"/>
                    </a:lnTo>
                    <a:close/>
                    <a:moveTo>
                      <a:pt x="190" y="33"/>
                    </a:moveTo>
                    <a:lnTo>
                      <a:pt x="175" y="24"/>
                    </a:lnTo>
                    <a:lnTo>
                      <a:pt x="183" y="8"/>
                    </a:lnTo>
                    <a:lnTo>
                      <a:pt x="200" y="16"/>
                    </a:lnTo>
                    <a:lnTo>
                      <a:pt x="190" y="33"/>
                    </a:lnTo>
                    <a:close/>
                    <a:moveTo>
                      <a:pt x="182" y="7"/>
                    </a:moveTo>
                    <a:lnTo>
                      <a:pt x="183" y="7"/>
                    </a:lnTo>
                    <a:lnTo>
                      <a:pt x="183" y="8"/>
                    </a:lnTo>
                    <a:lnTo>
                      <a:pt x="179" y="15"/>
                    </a:lnTo>
                    <a:lnTo>
                      <a:pt x="182" y="7"/>
                    </a:lnTo>
                    <a:close/>
                    <a:moveTo>
                      <a:pt x="176" y="24"/>
                    </a:moveTo>
                    <a:lnTo>
                      <a:pt x="157" y="19"/>
                    </a:lnTo>
                    <a:lnTo>
                      <a:pt x="162" y="0"/>
                    </a:lnTo>
                    <a:lnTo>
                      <a:pt x="182" y="7"/>
                    </a:lnTo>
                    <a:lnTo>
                      <a:pt x="176" y="24"/>
                    </a:lnTo>
                    <a:close/>
                    <a:moveTo>
                      <a:pt x="159" y="0"/>
                    </a:moveTo>
                    <a:lnTo>
                      <a:pt x="161" y="0"/>
                    </a:lnTo>
                    <a:lnTo>
                      <a:pt x="162" y="0"/>
                    </a:lnTo>
                    <a:lnTo>
                      <a:pt x="160" y="9"/>
                    </a:lnTo>
                    <a:lnTo>
                      <a:pt x="159" y="0"/>
                    </a:lnTo>
                    <a:close/>
                    <a:moveTo>
                      <a:pt x="161" y="19"/>
                    </a:moveTo>
                    <a:lnTo>
                      <a:pt x="136" y="22"/>
                    </a:lnTo>
                    <a:lnTo>
                      <a:pt x="134" y="3"/>
                    </a:lnTo>
                    <a:lnTo>
                      <a:pt x="159" y="0"/>
                    </a:lnTo>
                    <a:lnTo>
                      <a:pt x="161" y="19"/>
                    </a:lnTo>
                    <a:close/>
                    <a:moveTo>
                      <a:pt x="132" y="3"/>
                    </a:moveTo>
                    <a:lnTo>
                      <a:pt x="133" y="3"/>
                    </a:lnTo>
                    <a:lnTo>
                      <a:pt x="134" y="3"/>
                    </a:lnTo>
                    <a:lnTo>
                      <a:pt x="135" y="12"/>
                    </a:lnTo>
                    <a:lnTo>
                      <a:pt x="132" y="3"/>
                    </a:lnTo>
                    <a:close/>
                    <a:moveTo>
                      <a:pt x="137" y="22"/>
                    </a:moveTo>
                    <a:lnTo>
                      <a:pt x="105" y="31"/>
                    </a:lnTo>
                    <a:lnTo>
                      <a:pt x="100" y="13"/>
                    </a:lnTo>
                    <a:lnTo>
                      <a:pt x="132" y="3"/>
                    </a:lnTo>
                    <a:lnTo>
                      <a:pt x="137" y="22"/>
                    </a:lnTo>
                    <a:close/>
                    <a:moveTo>
                      <a:pt x="97" y="14"/>
                    </a:moveTo>
                    <a:lnTo>
                      <a:pt x="99" y="13"/>
                    </a:lnTo>
                    <a:lnTo>
                      <a:pt x="100" y="13"/>
                    </a:lnTo>
                    <a:lnTo>
                      <a:pt x="103" y="22"/>
                    </a:lnTo>
                    <a:lnTo>
                      <a:pt x="97" y="14"/>
                    </a:lnTo>
                    <a:close/>
                    <a:moveTo>
                      <a:pt x="108" y="30"/>
                    </a:moveTo>
                    <a:lnTo>
                      <a:pt x="89" y="43"/>
                    </a:lnTo>
                    <a:lnTo>
                      <a:pt x="79" y="26"/>
                    </a:lnTo>
                    <a:lnTo>
                      <a:pt x="97" y="14"/>
                    </a:lnTo>
                    <a:lnTo>
                      <a:pt x="108" y="30"/>
                    </a:lnTo>
                    <a:close/>
                    <a:moveTo>
                      <a:pt x="78" y="28"/>
                    </a:moveTo>
                    <a:lnTo>
                      <a:pt x="78" y="28"/>
                    </a:lnTo>
                    <a:lnTo>
                      <a:pt x="79" y="26"/>
                    </a:lnTo>
                    <a:lnTo>
                      <a:pt x="83" y="34"/>
                    </a:lnTo>
                    <a:lnTo>
                      <a:pt x="78" y="28"/>
                    </a:lnTo>
                    <a:close/>
                    <a:moveTo>
                      <a:pt x="90" y="42"/>
                    </a:moveTo>
                    <a:lnTo>
                      <a:pt x="68" y="61"/>
                    </a:lnTo>
                    <a:lnTo>
                      <a:pt x="56" y="46"/>
                    </a:lnTo>
                    <a:lnTo>
                      <a:pt x="78" y="28"/>
                    </a:lnTo>
                    <a:lnTo>
                      <a:pt x="90" y="42"/>
                    </a:lnTo>
                    <a:close/>
                    <a:moveTo>
                      <a:pt x="53" y="48"/>
                    </a:moveTo>
                    <a:lnTo>
                      <a:pt x="54" y="47"/>
                    </a:lnTo>
                    <a:lnTo>
                      <a:pt x="56" y="46"/>
                    </a:lnTo>
                    <a:lnTo>
                      <a:pt x="61" y="54"/>
                    </a:lnTo>
                    <a:lnTo>
                      <a:pt x="53" y="48"/>
                    </a:lnTo>
                    <a:close/>
                    <a:moveTo>
                      <a:pt x="69" y="59"/>
                    </a:moveTo>
                    <a:lnTo>
                      <a:pt x="50" y="85"/>
                    </a:lnTo>
                    <a:lnTo>
                      <a:pt x="35" y="74"/>
                    </a:lnTo>
                    <a:lnTo>
                      <a:pt x="53" y="48"/>
                    </a:lnTo>
                    <a:lnTo>
                      <a:pt x="69" y="59"/>
                    </a:lnTo>
                    <a:close/>
                    <a:moveTo>
                      <a:pt x="34" y="75"/>
                    </a:moveTo>
                    <a:lnTo>
                      <a:pt x="35" y="74"/>
                    </a:lnTo>
                    <a:lnTo>
                      <a:pt x="42" y="79"/>
                    </a:lnTo>
                    <a:lnTo>
                      <a:pt x="34" y="75"/>
                    </a:lnTo>
                    <a:close/>
                    <a:moveTo>
                      <a:pt x="51" y="84"/>
                    </a:moveTo>
                    <a:lnTo>
                      <a:pt x="35" y="112"/>
                    </a:lnTo>
                    <a:lnTo>
                      <a:pt x="18" y="104"/>
                    </a:lnTo>
                    <a:lnTo>
                      <a:pt x="34" y="75"/>
                    </a:lnTo>
                    <a:lnTo>
                      <a:pt x="51" y="84"/>
                    </a:lnTo>
                    <a:close/>
                    <a:moveTo>
                      <a:pt x="18" y="104"/>
                    </a:moveTo>
                    <a:lnTo>
                      <a:pt x="18" y="104"/>
                    </a:lnTo>
                    <a:lnTo>
                      <a:pt x="27" y="108"/>
                    </a:lnTo>
                    <a:lnTo>
                      <a:pt x="18" y="104"/>
                    </a:lnTo>
                    <a:close/>
                    <a:moveTo>
                      <a:pt x="36" y="111"/>
                    </a:moveTo>
                    <a:lnTo>
                      <a:pt x="22" y="140"/>
                    </a:lnTo>
                    <a:lnTo>
                      <a:pt x="5" y="132"/>
                    </a:lnTo>
                    <a:lnTo>
                      <a:pt x="18" y="104"/>
                    </a:lnTo>
                    <a:lnTo>
                      <a:pt x="36" y="111"/>
                    </a:lnTo>
                    <a:close/>
                    <a:moveTo>
                      <a:pt x="4" y="136"/>
                    </a:moveTo>
                    <a:lnTo>
                      <a:pt x="5" y="134"/>
                    </a:lnTo>
                    <a:lnTo>
                      <a:pt x="5" y="132"/>
                    </a:lnTo>
                    <a:lnTo>
                      <a:pt x="14" y="137"/>
                    </a:lnTo>
                    <a:lnTo>
                      <a:pt x="4" y="136"/>
                    </a:lnTo>
                    <a:close/>
                    <a:moveTo>
                      <a:pt x="24" y="138"/>
                    </a:moveTo>
                    <a:lnTo>
                      <a:pt x="20" y="169"/>
                    </a:lnTo>
                    <a:lnTo>
                      <a:pt x="2" y="168"/>
                    </a:lnTo>
                    <a:lnTo>
                      <a:pt x="4" y="136"/>
                    </a:lnTo>
                    <a:lnTo>
                      <a:pt x="24" y="138"/>
                    </a:lnTo>
                    <a:close/>
                    <a:moveTo>
                      <a:pt x="2" y="170"/>
                    </a:moveTo>
                    <a:lnTo>
                      <a:pt x="0" y="169"/>
                    </a:lnTo>
                    <a:lnTo>
                      <a:pt x="2" y="168"/>
                    </a:lnTo>
                    <a:lnTo>
                      <a:pt x="10" y="169"/>
                    </a:lnTo>
                    <a:lnTo>
                      <a:pt x="2" y="170"/>
                    </a:lnTo>
                    <a:close/>
                    <a:moveTo>
                      <a:pt x="20" y="166"/>
                    </a:moveTo>
                    <a:lnTo>
                      <a:pt x="26" y="195"/>
                    </a:lnTo>
                    <a:lnTo>
                      <a:pt x="8" y="198"/>
                    </a:lnTo>
                    <a:lnTo>
                      <a:pt x="2" y="170"/>
                    </a:lnTo>
                    <a:lnTo>
                      <a:pt x="20" y="166"/>
                    </a:lnTo>
                    <a:close/>
                    <a:moveTo>
                      <a:pt x="9" y="203"/>
                    </a:moveTo>
                    <a:lnTo>
                      <a:pt x="8" y="201"/>
                    </a:lnTo>
                    <a:lnTo>
                      <a:pt x="8" y="198"/>
                    </a:lnTo>
                    <a:lnTo>
                      <a:pt x="17" y="196"/>
                    </a:lnTo>
                    <a:lnTo>
                      <a:pt x="9" y="203"/>
                    </a:lnTo>
                    <a:close/>
                    <a:moveTo>
                      <a:pt x="25" y="191"/>
                    </a:moveTo>
                    <a:lnTo>
                      <a:pt x="43" y="213"/>
                    </a:lnTo>
                    <a:lnTo>
                      <a:pt x="29" y="225"/>
                    </a:lnTo>
                    <a:lnTo>
                      <a:pt x="9" y="203"/>
                    </a:lnTo>
                    <a:lnTo>
                      <a:pt x="25" y="191"/>
                    </a:lnTo>
                    <a:close/>
                    <a:moveTo>
                      <a:pt x="31" y="227"/>
                    </a:moveTo>
                    <a:lnTo>
                      <a:pt x="30" y="227"/>
                    </a:lnTo>
                    <a:lnTo>
                      <a:pt x="29" y="225"/>
                    </a:lnTo>
                    <a:lnTo>
                      <a:pt x="36" y="219"/>
                    </a:lnTo>
                    <a:lnTo>
                      <a:pt x="31" y="227"/>
                    </a:lnTo>
                    <a:close/>
                    <a:moveTo>
                      <a:pt x="40" y="211"/>
                    </a:moveTo>
                    <a:lnTo>
                      <a:pt x="72" y="226"/>
                    </a:lnTo>
                    <a:lnTo>
                      <a:pt x="63" y="244"/>
                    </a:lnTo>
                    <a:lnTo>
                      <a:pt x="31" y="227"/>
                    </a:lnTo>
                    <a:lnTo>
                      <a:pt x="40" y="211"/>
                    </a:lnTo>
                    <a:close/>
                    <a:moveTo>
                      <a:pt x="65" y="245"/>
                    </a:moveTo>
                    <a:lnTo>
                      <a:pt x="64" y="244"/>
                    </a:lnTo>
                    <a:lnTo>
                      <a:pt x="63" y="244"/>
                    </a:lnTo>
                    <a:lnTo>
                      <a:pt x="68" y="235"/>
                    </a:lnTo>
                    <a:lnTo>
                      <a:pt x="65" y="245"/>
                    </a:lnTo>
                    <a:close/>
                    <a:moveTo>
                      <a:pt x="70" y="226"/>
                    </a:moveTo>
                    <a:lnTo>
                      <a:pt x="117" y="235"/>
                    </a:lnTo>
                    <a:lnTo>
                      <a:pt x="114" y="254"/>
                    </a:lnTo>
                    <a:lnTo>
                      <a:pt x="65" y="245"/>
                    </a:lnTo>
                    <a:lnTo>
                      <a:pt x="7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1" name="Freeform 2004">
                <a:extLst>
                  <a:ext uri="{FF2B5EF4-FFF2-40B4-BE49-F238E27FC236}">
                    <a16:creationId xmlns:a16="http://schemas.microsoft.com/office/drawing/2014/main" id="{AFA62172-2AF2-4211-B3FC-8FEE08296411}"/>
                  </a:ext>
                </a:extLst>
              </p:cNvPr>
              <p:cNvSpPr>
                <a:spLocks noEditPoints="1"/>
              </p:cNvSpPr>
              <p:nvPr/>
            </p:nvSpPr>
            <p:spPr bwMode="auto">
              <a:xfrm>
                <a:off x="2491" y="2094"/>
                <a:ext cx="45" cy="38"/>
              </a:xfrm>
              <a:custGeom>
                <a:avLst/>
                <a:gdLst>
                  <a:gd name="T0" fmla="*/ 5 w 179"/>
                  <a:gd name="T1" fmla="*/ 0 h 154"/>
                  <a:gd name="T2" fmla="*/ 7 w 179"/>
                  <a:gd name="T3" fmla="*/ 0 h 154"/>
                  <a:gd name="T4" fmla="*/ 7 w 179"/>
                  <a:gd name="T5" fmla="*/ 0 h 154"/>
                  <a:gd name="T6" fmla="*/ 8 w 179"/>
                  <a:gd name="T7" fmla="*/ 0 h 154"/>
                  <a:gd name="T8" fmla="*/ 8 w 179"/>
                  <a:gd name="T9" fmla="*/ 1 h 154"/>
                  <a:gd name="T10" fmla="*/ 10 w 179"/>
                  <a:gd name="T11" fmla="*/ 1 h 154"/>
                  <a:gd name="T12" fmla="*/ 10 w 179"/>
                  <a:gd name="T13" fmla="*/ 2 h 154"/>
                  <a:gd name="T14" fmla="*/ 11 w 179"/>
                  <a:gd name="T15" fmla="*/ 2 h 154"/>
                  <a:gd name="T16" fmla="*/ 11 w 179"/>
                  <a:gd name="T17" fmla="*/ 3 h 154"/>
                  <a:gd name="T18" fmla="*/ 11 w 179"/>
                  <a:gd name="T19" fmla="*/ 4 h 154"/>
                  <a:gd name="T20" fmla="*/ 11 w 179"/>
                  <a:gd name="T21" fmla="*/ 4 h 154"/>
                  <a:gd name="T22" fmla="*/ 11 w 179"/>
                  <a:gd name="T23" fmla="*/ 5 h 154"/>
                  <a:gd name="T24" fmla="*/ 11 w 179"/>
                  <a:gd name="T25" fmla="*/ 5 h 154"/>
                  <a:gd name="T26" fmla="*/ 11 w 179"/>
                  <a:gd name="T27" fmla="*/ 6 h 154"/>
                  <a:gd name="T28" fmla="*/ 11 w 179"/>
                  <a:gd name="T29" fmla="*/ 7 h 154"/>
                  <a:gd name="T30" fmla="*/ 10 w 179"/>
                  <a:gd name="T31" fmla="*/ 8 h 154"/>
                  <a:gd name="T32" fmla="*/ 10 w 179"/>
                  <a:gd name="T33" fmla="*/ 8 h 154"/>
                  <a:gd name="T34" fmla="*/ 9 w 179"/>
                  <a:gd name="T35" fmla="*/ 8 h 154"/>
                  <a:gd name="T36" fmla="*/ 9 w 179"/>
                  <a:gd name="T37" fmla="*/ 9 h 154"/>
                  <a:gd name="T38" fmla="*/ 7 w 179"/>
                  <a:gd name="T39" fmla="*/ 9 h 154"/>
                  <a:gd name="T40" fmla="*/ 7 w 179"/>
                  <a:gd name="T41" fmla="*/ 9 h 154"/>
                  <a:gd name="T42" fmla="*/ 5 w 179"/>
                  <a:gd name="T43" fmla="*/ 8 h 154"/>
                  <a:gd name="T44" fmla="*/ 5 w 179"/>
                  <a:gd name="T45" fmla="*/ 9 h 154"/>
                  <a:gd name="T46" fmla="*/ 5 w 179"/>
                  <a:gd name="T47" fmla="*/ 9 h 154"/>
                  <a:gd name="T48" fmla="*/ 4 w 179"/>
                  <a:gd name="T49" fmla="*/ 9 h 154"/>
                  <a:gd name="T50" fmla="*/ 3 w 179"/>
                  <a:gd name="T51" fmla="*/ 9 h 154"/>
                  <a:gd name="T52" fmla="*/ 3 w 179"/>
                  <a:gd name="T53" fmla="*/ 9 h 154"/>
                  <a:gd name="T54" fmla="*/ 3 w 179"/>
                  <a:gd name="T55" fmla="*/ 9 h 154"/>
                  <a:gd name="T56" fmla="*/ 3 w 179"/>
                  <a:gd name="T57" fmla="*/ 9 h 154"/>
                  <a:gd name="T58" fmla="*/ 2 w 179"/>
                  <a:gd name="T59" fmla="*/ 8 h 154"/>
                  <a:gd name="T60" fmla="*/ 2 w 179"/>
                  <a:gd name="T61" fmla="*/ 8 h 154"/>
                  <a:gd name="T62" fmla="*/ 2 w 179"/>
                  <a:gd name="T63" fmla="*/ 8 h 154"/>
                  <a:gd name="T64" fmla="*/ 2 w 179"/>
                  <a:gd name="T65" fmla="*/ 8 h 154"/>
                  <a:gd name="T66" fmla="*/ 2 w 179"/>
                  <a:gd name="T67" fmla="*/ 7 h 154"/>
                  <a:gd name="T68" fmla="*/ 1 w 179"/>
                  <a:gd name="T69" fmla="*/ 8 h 154"/>
                  <a:gd name="T70" fmla="*/ 1 w 179"/>
                  <a:gd name="T71" fmla="*/ 7 h 154"/>
                  <a:gd name="T72" fmla="*/ 1 w 179"/>
                  <a:gd name="T73" fmla="*/ 7 h 154"/>
                  <a:gd name="T74" fmla="*/ 1 w 179"/>
                  <a:gd name="T75" fmla="*/ 6 h 154"/>
                  <a:gd name="T76" fmla="*/ 1 w 179"/>
                  <a:gd name="T77" fmla="*/ 5 h 154"/>
                  <a:gd name="T78" fmla="*/ 0 w 179"/>
                  <a:gd name="T79" fmla="*/ 4 h 154"/>
                  <a:gd name="T80" fmla="*/ 0 w 179"/>
                  <a:gd name="T81" fmla="*/ 4 h 154"/>
                  <a:gd name="T82" fmla="*/ 2 w 179"/>
                  <a:gd name="T83" fmla="*/ 3 h 154"/>
                  <a:gd name="T84" fmla="*/ 0 w 179"/>
                  <a:gd name="T85" fmla="*/ 4 h 154"/>
                  <a:gd name="T86" fmla="*/ 0 w 179"/>
                  <a:gd name="T87" fmla="*/ 3 h 154"/>
                  <a:gd name="T88" fmla="*/ 0 w 179"/>
                  <a:gd name="T89" fmla="*/ 3 h 154"/>
                  <a:gd name="T90" fmla="*/ 0 w 179"/>
                  <a:gd name="T91" fmla="*/ 2 h 154"/>
                  <a:gd name="T92" fmla="*/ 0 w 179"/>
                  <a:gd name="T93" fmla="*/ 2 h 154"/>
                  <a:gd name="T94" fmla="*/ 0 w 179"/>
                  <a:gd name="T95" fmla="*/ 2 h 154"/>
                  <a:gd name="T96" fmla="*/ 1 w 179"/>
                  <a:gd name="T97" fmla="*/ 1 h 154"/>
                  <a:gd name="T98" fmla="*/ 1 w 179"/>
                  <a:gd name="T99" fmla="*/ 1 h 154"/>
                  <a:gd name="T100" fmla="*/ 1 w 179"/>
                  <a:gd name="T101" fmla="*/ 1 h 154"/>
                  <a:gd name="T102" fmla="*/ 1 w 179"/>
                  <a:gd name="T103" fmla="*/ 1 h 154"/>
                  <a:gd name="T104" fmla="*/ 2 w 179"/>
                  <a:gd name="T105" fmla="*/ 0 h 154"/>
                  <a:gd name="T106" fmla="*/ 2 w 179"/>
                  <a:gd name="T107" fmla="*/ 0 h 154"/>
                  <a:gd name="T108" fmla="*/ 3 w 179"/>
                  <a:gd name="T109" fmla="*/ 0 h 154"/>
                  <a:gd name="T110" fmla="*/ 4 w 179"/>
                  <a:gd name="T111" fmla="*/ 0 h 154"/>
                  <a:gd name="T112" fmla="*/ 4 w 179"/>
                  <a:gd name="T113" fmla="*/ 0 h 15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9"/>
                  <a:gd name="T172" fmla="*/ 0 h 154"/>
                  <a:gd name="T173" fmla="*/ 179 w 179"/>
                  <a:gd name="T174" fmla="*/ 154 h 15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9" h="154">
                    <a:moveTo>
                      <a:pt x="81" y="0"/>
                    </a:moveTo>
                    <a:lnTo>
                      <a:pt x="106" y="4"/>
                    </a:lnTo>
                    <a:lnTo>
                      <a:pt x="104" y="22"/>
                    </a:lnTo>
                    <a:lnTo>
                      <a:pt x="78" y="20"/>
                    </a:lnTo>
                    <a:lnTo>
                      <a:pt x="81" y="0"/>
                    </a:lnTo>
                    <a:close/>
                    <a:moveTo>
                      <a:pt x="106" y="4"/>
                    </a:moveTo>
                    <a:lnTo>
                      <a:pt x="107" y="4"/>
                    </a:lnTo>
                    <a:lnTo>
                      <a:pt x="108" y="5"/>
                    </a:lnTo>
                    <a:lnTo>
                      <a:pt x="105" y="14"/>
                    </a:lnTo>
                    <a:lnTo>
                      <a:pt x="106" y="4"/>
                    </a:lnTo>
                    <a:close/>
                    <a:moveTo>
                      <a:pt x="108" y="5"/>
                    </a:moveTo>
                    <a:lnTo>
                      <a:pt x="130" y="10"/>
                    </a:lnTo>
                    <a:lnTo>
                      <a:pt x="125" y="29"/>
                    </a:lnTo>
                    <a:lnTo>
                      <a:pt x="103" y="22"/>
                    </a:lnTo>
                    <a:lnTo>
                      <a:pt x="108" y="5"/>
                    </a:lnTo>
                    <a:close/>
                    <a:moveTo>
                      <a:pt x="130" y="10"/>
                    </a:moveTo>
                    <a:lnTo>
                      <a:pt x="131" y="11"/>
                    </a:lnTo>
                    <a:lnTo>
                      <a:pt x="132" y="11"/>
                    </a:lnTo>
                    <a:lnTo>
                      <a:pt x="128" y="20"/>
                    </a:lnTo>
                    <a:lnTo>
                      <a:pt x="130" y="10"/>
                    </a:lnTo>
                    <a:close/>
                    <a:moveTo>
                      <a:pt x="132" y="11"/>
                    </a:moveTo>
                    <a:lnTo>
                      <a:pt x="152" y="25"/>
                    </a:lnTo>
                    <a:lnTo>
                      <a:pt x="141" y="40"/>
                    </a:lnTo>
                    <a:lnTo>
                      <a:pt x="123" y="28"/>
                    </a:lnTo>
                    <a:lnTo>
                      <a:pt x="132" y="11"/>
                    </a:lnTo>
                    <a:close/>
                    <a:moveTo>
                      <a:pt x="152" y="25"/>
                    </a:moveTo>
                    <a:lnTo>
                      <a:pt x="153" y="26"/>
                    </a:lnTo>
                    <a:lnTo>
                      <a:pt x="155" y="27"/>
                    </a:lnTo>
                    <a:lnTo>
                      <a:pt x="147" y="32"/>
                    </a:lnTo>
                    <a:lnTo>
                      <a:pt x="152" y="25"/>
                    </a:lnTo>
                    <a:close/>
                    <a:moveTo>
                      <a:pt x="155" y="27"/>
                    </a:moveTo>
                    <a:lnTo>
                      <a:pt x="167" y="42"/>
                    </a:lnTo>
                    <a:lnTo>
                      <a:pt x="152" y="54"/>
                    </a:lnTo>
                    <a:lnTo>
                      <a:pt x="139" y="39"/>
                    </a:lnTo>
                    <a:lnTo>
                      <a:pt x="155" y="27"/>
                    </a:lnTo>
                    <a:close/>
                    <a:moveTo>
                      <a:pt x="167" y="42"/>
                    </a:moveTo>
                    <a:lnTo>
                      <a:pt x="168" y="43"/>
                    </a:lnTo>
                    <a:lnTo>
                      <a:pt x="159" y="49"/>
                    </a:lnTo>
                    <a:lnTo>
                      <a:pt x="167" y="42"/>
                    </a:lnTo>
                    <a:close/>
                    <a:moveTo>
                      <a:pt x="168" y="43"/>
                    </a:moveTo>
                    <a:lnTo>
                      <a:pt x="178" y="60"/>
                    </a:lnTo>
                    <a:lnTo>
                      <a:pt x="161" y="69"/>
                    </a:lnTo>
                    <a:lnTo>
                      <a:pt x="151" y="53"/>
                    </a:lnTo>
                    <a:lnTo>
                      <a:pt x="168" y="43"/>
                    </a:lnTo>
                    <a:close/>
                    <a:moveTo>
                      <a:pt x="178" y="60"/>
                    </a:moveTo>
                    <a:lnTo>
                      <a:pt x="179" y="62"/>
                    </a:lnTo>
                    <a:lnTo>
                      <a:pt x="179" y="64"/>
                    </a:lnTo>
                    <a:lnTo>
                      <a:pt x="169" y="64"/>
                    </a:lnTo>
                    <a:lnTo>
                      <a:pt x="178" y="60"/>
                    </a:lnTo>
                    <a:close/>
                    <a:moveTo>
                      <a:pt x="179" y="64"/>
                    </a:moveTo>
                    <a:lnTo>
                      <a:pt x="179" y="83"/>
                    </a:lnTo>
                    <a:lnTo>
                      <a:pt x="159" y="83"/>
                    </a:lnTo>
                    <a:lnTo>
                      <a:pt x="159" y="64"/>
                    </a:lnTo>
                    <a:lnTo>
                      <a:pt x="179" y="64"/>
                    </a:lnTo>
                    <a:close/>
                    <a:moveTo>
                      <a:pt x="179" y="83"/>
                    </a:moveTo>
                    <a:lnTo>
                      <a:pt x="179" y="84"/>
                    </a:lnTo>
                    <a:lnTo>
                      <a:pt x="179" y="85"/>
                    </a:lnTo>
                    <a:lnTo>
                      <a:pt x="169" y="83"/>
                    </a:lnTo>
                    <a:lnTo>
                      <a:pt x="179" y="83"/>
                    </a:lnTo>
                    <a:close/>
                    <a:moveTo>
                      <a:pt x="179" y="85"/>
                    </a:moveTo>
                    <a:lnTo>
                      <a:pt x="175" y="104"/>
                    </a:lnTo>
                    <a:lnTo>
                      <a:pt x="157" y="101"/>
                    </a:lnTo>
                    <a:lnTo>
                      <a:pt x="160" y="82"/>
                    </a:lnTo>
                    <a:lnTo>
                      <a:pt x="179" y="85"/>
                    </a:lnTo>
                    <a:close/>
                    <a:moveTo>
                      <a:pt x="175" y="104"/>
                    </a:moveTo>
                    <a:lnTo>
                      <a:pt x="174" y="106"/>
                    </a:lnTo>
                    <a:lnTo>
                      <a:pt x="173" y="108"/>
                    </a:lnTo>
                    <a:lnTo>
                      <a:pt x="166" y="103"/>
                    </a:lnTo>
                    <a:lnTo>
                      <a:pt x="175" y="104"/>
                    </a:lnTo>
                    <a:close/>
                    <a:moveTo>
                      <a:pt x="173" y="108"/>
                    </a:moveTo>
                    <a:lnTo>
                      <a:pt x="160" y="124"/>
                    </a:lnTo>
                    <a:lnTo>
                      <a:pt x="146" y="113"/>
                    </a:lnTo>
                    <a:lnTo>
                      <a:pt x="159" y="96"/>
                    </a:lnTo>
                    <a:lnTo>
                      <a:pt x="173" y="108"/>
                    </a:lnTo>
                    <a:close/>
                    <a:moveTo>
                      <a:pt x="160" y="124"/>
                    </a:moveTo>
                    <a:lnTo>
                      <a:pt x="159" y="126"/>
                    </a:lnTo>
                    <a:lnTo>
                      <a:pt x="158" y="127"/>
                    </a:lnTo>
                    <a:lnTo>
                      <a:pt x="153" y="118"/>
                    </a:lnTo>
                    <a:lnTo>
                      <a:pt x="160" y="124"/>
                    </a:lnTo>
                    <a:close/>
                    <a:moveTo>
                      <a:pt x="158" y="127"/>
                    </a:moveTo>
                    <a:lnTo>
                      <a:pt x="136" y="139"/>
                    </a:lnTo>
                    <a:lnTo>
                      <a:pt x="126" y="123"/>
                    </a:lnTo>
                    <a:lnTo>
                      <a:pt x="148" y="111"/>
                    </a:lnTo>
                    <a:lnTo>
                      <a:pt x="158" y="127"/>
                    </a:lnTo>
                    <a:close/>
                    <a:moveTo>
                      <a:pt x="136" y="139"/>
                    </a:moveTo>
                    <a:lnTo>
                      <a:pt x="135" y="139"/>
                    </a:lnTo>
                    <a:lnTo>
                      <a:pt x="134" y="140"/>
                    </a:lnTo>
                    <a:lnTo>
                      <a:pt x="131" y="132"/>
                    </a:lnTo>
                    <a:lnTo>
                      <a:pt x="136" y="139"/>
                    </a:lnTo>
                    <a:close/>
                    <a:moveTo>
                      <a:pt x="134" y="140"/>
                    </a:moveTo>
                    <a:lnTo>
                      <a:pt x="105" y="149"/>
                    </a:lnTo>
                    <a:lnTo>
                      <a:pt x="99" y="132"/>
                    </a:lnTo>
                    <a:lnTo>
                      <a:pt x="128" y="122"/>
                    </a:lnTo>
                    <a:lnTo>
                      <a:pt x="134" y="140"/>
                    </a:lnTo>
                    <a:close/>
                    <a:moveTo>
                      <a:pt x="105" y="149"/>
                    </a:moveTo>
                    <a:lnTo>
                      <a:pt x="104" y="150"/>
                    </a:lnTo>
                    <a:lnTo>
                      <a:pt x="103" y="150"/>
                    </a:lnTo>
                    <a:lnTo>
                      <a:pt x="103" y="140"/>
                    </a:lnTo>
                    <a:lnTo>
                      <a:pt x="105" y="149"/>
                    </a:lnTo>
                    <a:close/>
                    <a:moveTo>
                      <a:pt x="103" y="150"/>
                    </a:moveTo>
                    <a:lnTo>
                      <a:pt x="83" y="150"/>
                    </a:lnTo>
                    <a:lnTo>
                      <a:pt x="83" y="132"/>
                    </a:lnTo>
                    <a:lnTo>
                      <a:pt x="103" y="132"/>
                    </a:lnTo>
                    <a:lnTo>
                      <a:pt x="103" y="150"/>
                    </a:lnTo>
                    <a:close/>
                    <a:moveTo>
                      <a:pt x="82" y="132"/>
                    </a:moveTo>
                    <a:lnTo>
                      <a:pt x="82" y="132"/>
                    </a:lnTo>
                    <a:lnTo>
                      <a:pt x="83" y="132"/>
                    </a:lnTo>
                    <a:lnTo>
                      <a:pt x="83" y="140"/>
                    </a:lnTo>
                    <a:lnTo>
                      <a:pt x="82" y="132"/>
                    </a:lnTo>
                    <a:close/>
                    <a:moveTo>
                      <a:pt x="85" y="150"/>
                    </a:moveTo>
                    <a:lnTo>
                      <a:pt x="70" y="154"/>
                    </a:lnTo>
                    <a:lnTo>
                      <a:pt x="65" y="135"/>
                    </a:lnTo>
                    <a:lnTo>
                      <a:pt x="82" y="132"/>
                    </a:lnTo>
                    <a:lnTo>
                      <a:pt x="85" y="150"/>
                    </a:lnTo>
                    <a:close/>
                    <a:moveTo>
                      <a:pt x="70" y="154"/>
                    </a:moveTo>
                    <a:lnTo>
                      <a:pt x="67" y="154"/>
                    </a:lnTo>
                    <a:lnTo>
                      <a:pt x="65" y="153"/>
                    </a:lnTo>
                    <a:lnTo>
                      <a:pt x="67" y="144"/>
                    </a:lnTo>
                    <a:lnTo>
                      <a:pt x="70" y="154"/>
                    </a:lnTo>
                    <a:close/>
                    <a:moveTo>
                      <a:pt x="65" y="153"/>
                    </a:moveTo>
                    <a:lnTo>
                      <a:pt x="52" y="150"/>
                    </a:lnTo>
                    <a:lnTo>
                      <a:pt x="56" y="132"/>
                    </a:lnTo>
                    <a:lnTo>
                      <a:pt x="70" y="135"/>
                    </a:lnTo>
                    <a:lnTo>
                      <a:pt x="65" y="153"/>
                    </a:lnTo>
                    <a:close/>
                    <a:moveTo>
                      <a:pt x="52" y="150"/>
                    </a:moveTo>
                    <a:lnTo>
                      <a:pt x="52" y="149"/>
                    </a:lnTo>
                    <a:lnTo>
                      <a:pt x="54" y="140"/>
                    </a:lnTo>
                    <a:lnTo>
                      <a:pt x="52" y="150"/>
                    </a:lnTo>
                    <a:close/>
                    <a:moveTo>
                      <a:pt x="52" y="149"/>
                    </a:moveTo>
                    <a:lnTo>
                      <a:pt x="42" y="147"/>
                    </a:lnTo>
                    <a:lnTo>
                      <a:pt x="48" y="128"/>
                    </a:lnTo>
                    <a:lnTo>
                      <a:pt x="57" y="132"/>
                    </a:lnTo>
                    <a:lnTo>
                      <a:pt x="52" y="149"/>
                    </a:lnTo>
                    <a:close/>
                    <a:moveTo>
                      <a:pt x="42" y="147"/>
                    </a:moveTo>
                    <a:lnTo>
                      <a:pt x="40" y="146"/>
                    </a:lnTo>
                    <a:lnTo>
                      <a:pt x="39" y="144"/>
                    </a:lnTo>
                    <a:lnTo>
                      <a:pt x="45" y="137"/>
                    </a:lnTo>
                    <a:lnTo>
                      <a:pt x="42" y="147"/>
                    </a:lnTo>
                    <a:close/>
                    <a:moveTo>
                      <a:pt x="39" y="144"/>
                    </a:moveTo>
                    <a:lnTo>
                      <a:pt x="32" y="138"/>
                    </a:lnTo>
                    <a:lnTo>
                      <a:pt x="45" y="124"/>
                    </a:lnTo>
                    <a:lnTo>
                      <a:pt x="52" y="131"/>
                    </a:lnTo>
                    <a:lnTo>
                      <a:pt x="39" y="144"/>
                    </a:lnTo>
                    <a:close/>
                    <a:moveTo>
                      <a:pt x="32" y="138"/>
                    </a:moveTo>
                    <a:lnTo>
                      <a:pt x="32" y="138"/>
                    </a:lnTo>
                    <a:lnTo>
                      <a:pt x="39" y="132"/>
                    </a:lnTo>
                    <a:lnTo>
                      <a:pt x="32" y="138"/>
                    </a:lnTo>
                    <a:close/>
                    <a:moveTo>
                      <a:pt x="32" y="138"/>
                    </a:moveTo>
                    <a:lnTo>
                      <a:pt x="26" y="132"/>
                    </a:lnTo>
                    <a:lnTo>
                      <a:pt x="39" y="118"/>
                    </a:lnTo>
                    <a:lnTo>
                      <a:pt x="45" y="124"/>
                    </a:lnTo>
                    <a:lnTo>
                      <a:pt x="32" y="138"/>
                    </a:lnTo>
                    <a:close/>
                    <a:moveTo>
                      <a:pt x="26" y="132"/>
                    </a:moveTo>
                    <a:lnTo>
                      <a:pt x="24" y="131"/>
                    </a:lnTo>
                    <a:lnTo>
                      <a:pt x="23" y="129"/>
                    </a:lnTo>
                    <a:lnTo>
                      <a:pt x="32" y="125"/>
                    </a:lnTo>
                    <a:lnTo>
                      <a:pt x="26" y="132"/>
                    </a:lnTo>
                    <a:close/>
                    <a:moveTo>
                      <a:pt x="23" y="129"/>
                    </a:moveTo>
                    <a:lnTo>
                      <a:pt x="21" y="123"/>
                    </a:lnTo>
                    <a:lnTo>
                      <a:pt x="38" y="114"/>
                    </a:lnTo>
                    <a:lnTo>
                      <a:pt x="41" y="121"/>
                    </a:lnTo>
                    <a:lnTo>
                      <a:pt x="23" y="129"/>
                    </a:lnTo>
                    <a:close/>
                    <a:moveTo>
                      <a:pt x="37" y="113"/>
                    </a:moveTo>
                    <a:lnTo>
                      <a:pt x="38" y="114"/>
                    </a:lnTo>
                    <a:lnTo>
                      <a:pt x="29" y="118"/>
                    </a:lnTo>
                    <a:lnTo>
                      <a:pt x="37" y="113"/>
                    </a:lnTo>
                    <a:close/>
                    <a:moveTo>
                      <a:pt x="21" y="124"/>
                    </a:moveTo>
                    <a:lnTo>
                      <a:pt x="14" y="114"/>
                    </a:lnTo>
                    <a:lnTo>
                      <a:pt x="31" y="104"/>
                    </a:lnTo>
                    <a:lnTo>
                      <a:pt x="37" y="113"/>
                    </a:lnTo>
                    <a:lnTo>
                      <a:pt x="21" y="124"/>
                    </a:lnTo>
                    <a:close/>
                    <a:moveTo>
                      <a:pt x="14" y="114"/>
                    </a:moveTo>
                    <a:lnTo>
                      <a:pt x="14" y="113"/>
                    </a:lnTo>
                    <a:lnTo>
                      <a:pt x="13" y="111"/>
                    </a:lnTo>
                    <a:lnTo>
                      <a:pt x="23" y="108"/>
                    </a:lnTo>
                    <a:lnTo>
                      <a:pt x="14" y="114"/>
                    </a:lnTo>
                    <a:close/>
                    <a:moveTo>
                      <a:pt x="13" y="111"/>
                    </a:moveTo>
                    <a:lnTo>
                      <a:pt x="10" y="99"/>
                    </a:lnTo>
                    <a:lnTo>
                      <a:pt x="29" y="94"/>
                    </a:lnTo>
                    <a:lnTo>
                      <a:pt x="32" y="106"/>
                    </a:lnTo>
                    <a:lnTo>
                      <a:pt x="13" y="111"/>
                    </a:lnTo>
                    <a:close/>
                    <a:moveTo>
                      <a:pt x="10" y="99"/>
                    </a:moveTo>
                    <a:lnTo>
                      <a:pt x="7" y="85"/>
                    </a:lnTo>
                    <a:lnTo>
                      <a:pt x="26" y="81"/>
                    </a:lnTo>
                    <a:lnTo>
                      <a:pt x="29" y="94"/>
                    </a:lnTo>
                    <a:lnTo>
                      <a:pt x="10" y="99"/>
                    </a:lnTo>
                    <a:close/>
                    <a:moveTo>
                      <a:pt x="7" y="85"/>
                    </a:moveTo>
                    <a:lnTo>
                      <a:pt x="3" y="73"/>
                    </a:lnTo>
                    <a:lnTo>
                      <a:pt x="22" y="69"/>
                    </a:lnTo>
                    <a:lnTo>
                      <a:pt x="26" y="81"/>
                    </a:lnTo>
                    <a:lnTo>
                      <a:pt x="7" y="85"/>
                    </a:lnTo>
                    <a:close/>
                    <a:moveTo>
                      <a:pt x="3" y="73"/>
                    </a:moveTo>
                    <a:lnTo>
                      <a:pt x="3" y="72"/>
                    </a:lnTo>
                    <a:lnTo>
                      <a:pt x="3" y="71"/>
                    </a:lnTo>
                    <a:lnTo>
                      <a:pt x="13" y="71"/>
                    </a:lnTo>
                    <a:lnTo>
                      <a:pt x="3" y="73"/>
                    </a:lnTo>
                    <a:close/>
                    <a:moveTo>
                      <a:pt x="3" y="71"/>
                    </a:moveTo>
                    <a:lnTo>
                      <a:pt x="3" y="58"/>
                    </a:lnTo>
                    <a:lnTo>
                      <a:pt x="23" y="58"/>
                    </a:lnTo>
                    <a:lnTo>
                      <a:pt x="23" y="71"/>
                    </a:lnTo>
                    <a:lnTo>
                      <a:pt x="3" y="71"/>
                    </a:lnTo>
                    <a:close/>
                    <a:moveTo>
                      <a:pt x="22" y="56"/>
                    </a:moveTo>
                    <a:lnTo>
                      <a:pt x="23" y="57"/>
                    </a:lnTo>
                    <a:lnTo>
                      <a:pt x="23" y="58"/>
                    </a:lnTo>
                    <a:lnTo>
                      <a:pt x="13" y="58"/>
                    </a:lnTo>
                    <a:lnTo>
                      <a:pt x="22" y="56"/>
                    </a:lnTo>
                    <a:close/>
                    <a:moveTo>
                      <a:pt x="5" y="61"/>
                    </a:moveTo>
                    <a:lnTo>
                      <a:pt x="1" y="51"/>
                    </a:lnTo>
                    <a:lnTo>
                      <a:pt x="19" y="46"/>
                    </a:lnTo>
                    <a:lnTo>
                      <a:pt x="22" y="56"/>
                    </a:lnTo>
                    <a:lnTo>
                      <a:pt x="5" y="61"/>
                    </a:lnTo>
                    <a:close/>
                    <a:moveTo>
                      <a:pt x="1" y="51"/>
                    </a:moveTo>
                    <a:lnTo>
                      <a:pt x="0" y="50"/>
                    </a:lnTo>
                    <a:lnTo>
                      <a:pt x="0" y="49"/>
                    </a:lnTo>
                    <a:lnTo>
                      <a:pt x="10" y="49"/>
                    </a:lnTo>
                    <a:lnTo>
                      <a:pt x="1" y="51"/>
                    </a:lnTo>
                    <a:close/>
                    <a:moveTo>
                      <a:pt x="0" y="49"/>
                    </a:moveTo>
                    <a:lnTo>
                      <a:pt x="0" y="39"/>
                    </a:lnTo>
                    <a:lnTo>
                      <a:pt x="20" y="39"/>
                    </a:lnTo>
                    <a:lnTo>
                      <a:pt x="20" y="49"/>
                    </a:lnTo>
                    <a:lnTo>
                      <a:pt x="0" y="49"/>
                    </a:lnTo>
                    <a:close/>
                    <a:moveTo>
                      <a:pt x="0" y="39"/>
                    </a:moveTo>
                    <a:lnTo>
                      <a:pt x="0" y="37"/>
                    </a:lnTo>
                    <a:lnTo>
                      <a:pt x="1" y="35"/>
                    </a:lnTo>
                    <a:lnTo>
                      <a:pt x="10" y="39"/>
                    </a:lnTo>
                    <a:lnTo>
                      <a:pt x="0" y="39"/>
                    </a:lnTo>
                    <a:close/>
                    <a:moveTo>
                      <a:pt x="1" y="35"/>
                    </a:moveTo>
                    <a:lnTo>
                      <a:pt x="5" y="28"/>
                    </a:lnTo>
                    <a:lnTo>
                      <a:pt x="22" y="37"/>
                    </a:lnTo>
                    <a:lnTo>
                      <a:pt x="19" y="43"/>
                    </a:lnTo>
                    <a:lnTo>
                      <a:pt x="1" y="35"/>
                    </a:lnTo>
                    <a:close/>
                    <a:moveTo>
                      <a:pt x="5" y="28"/>
                    </a:moveTo>
                    <a:lnTo>
                      <a:pt x="6" y="27"/>
                    </a:lnTo>
                    <a:lnTo>
                      <a:pt x="7" y="26"/>
                    </a:lnTo>
                    <a:lnTo>
                      <a:pt x="13" y="32"/>
                    </a:lnTo>
                    <a:lnTo>
                      <a:pt x="5" y="28"/>
                    </a:lnTo>
                    <a:close/>
                    <a:moveTo>
                      <a:pt x="7" y="26"/>
                    </a:moveTo>
                    <a:lnTo>
                      <a:pt x="13" y="19"/>
                    </a:lnTo>
                    <a:lnTo>
                      <a:pt x="27" y="32"/>
                    </a:lnTo>
                    <a:lnTo>
                      <a:pt x="20" y="39"/>
                    </a:lnTo>
                    <a:lnTo>
                      <a:pt x="7" y="26"/>
                    </a:lnTo>
                    <a:close/>
                    <a:moveTo>
                      <a:pt x="13" y="19"/>
                    </a:moveTo>
                    <a:lnTo>
                      <a:pt x="32" y="0"/>
                    </a:lnTo>
                    <a:lnTo>
                      <a:pt x="13" y="19"/>
                    </a:lnTo>
                    <a:lnTo>
                      <a:pt x="20" y="26"/>
                    </a:lnTo>
                    <a:lnTo>
                      <a:pt x="13" y="19"/>
                    </a:lnTo>
                    <a:close/>
                    <a:moveTo>
                      <a:pt x="13" y="19"/>
                    </a:moveTo>
                    <a:lnTo>
                      <a:pt x="19" y="14"/>
                    </a:lnTo>
                    <a:lnTo>
                      <a:pt x="33" y="27"/>
                    </a:lnTo>
                    <a:lnTo>
                      <a:pt x="27" y="33"/>
                    </a:lnTo>
                    <a:lnTo>
                      <a:pt x="13" y="19"/>
                    </a:lnTo>
                    <a:close/>
                    <a:moveTo>
                      <a:pt x="19" y="14"/>
                    </a:moveTo>
                    <a:lnTo>
                      <a:pt x="21" y="11"/>
                    </a:lnTo>
                    <a:lnTo>
                      <a:pt x="23" y="10"/>
                    </a:lnTo>
                    <a:lnTo>
                      <a:pt x="26" y="20"/>
                    </a:lnTo>
                    <a:lnTo>
                      <a:pt x="19" y="14"/>
                    </a:lnTo>
                    <a:close/>
                    <a:moveTo>
                      <a:pt x="23" y="10"/>
                    </a:moveTo>
                    <a:lnTo>
                      <a:pt x="37" y="7"/>
                    </a:lnTo>
                    <a:lnTo>
                      <a:pt x="41" y="26"/>
                    </a:lnTo>
                    <a:lnTo>
                      <a:pt x="28" y="29"/>
                    </a:lnTo>
                    <a:lnTo>
                      <a:pt x="23" y="10"/>
                    </a:lnTo>
                    <a:close/>
                    <a:moveTo>
                      <a:pt x="37" y="7"/>
                    </a:moveTo>
                    <a:lnTo>
                      <a:pt x="37" y="7"/>
                    </a:lnTo>
                    <a:lnTo>
                      <a:pt x="38" y="7"/>
                    </a:lnTo>
                    <a:lnTo>
                      <a:pt x="39" y="17"/>
                    </a:lnTo>
                    <a:lnTo>
                      <a:pt x="37" y="7"/>
                    </a:lnTo>
                    <a:close/>
                    <a:moveTo>
                      <a:pt x="38" y="7"/>
                    </a:moveTo>
                    <a:lnTo>
                      <a:pt x="56" y="4"/>
                    </a:lnTo>
                    <a:lnTo>
                      <a:pt x="60" y="22"/>
                    </a:lnTo>
                    <a:lnTo>
                      <a:pt x="40" y="26"/>
                    </a:lnTo>
                    <a:lnTo>
                      <a:pt x="38" y="7"/>
                    </a:lnTo>
                    <a:close/>
                    <a:moveTo>
                      <a:pt x="56" y="4"/>
                    </a:moveTo>
                    <a:lnTo>
                      <a:pt x="55" y="5"/>
                    </a:lnTo>
                    <a:lnTo>
                      <a:pt x="56" y="4"/>
                    </a:lnTo>
                    <a:lnTo>
                      <a:pt x="57" y="14"/>
                    </a:lnTo>
                    <a:lnTo>
                      <a:pt x="56" y="4"/>
                    </a:lnTo>
                    <a:close/>
                    <a:moveTo>
                      <a:pt x="56" y="4"/>
                    </a:moveTo>
                    <a:lnTo>
                      <a:pt x="78" y="0"/>
                    </a:lnTo>
                    <a:lnTo>
                      <a:pt x="82" y="20"/>
                    </a:lnTo>
                    <a:lnTo>
                      <a:pt x="59" y="22"/>
                    </a:lnTo>
                    <a:lnTo>
                      <a:pt x="56"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2" name="Freeform 2005">
                <a:extLst>
                  <a:ext uri="{FF2B5EF4-FFF2-40B4-BE49-F238E27FC236}">
                    <a16:creationId xmlns:a16="http://schemas.microsoft.com/office/drawing/2014/main" id="{22A7C6E6-0743-44EF-99CB-A60C7554A269}"/>
                  </a:ext>
                </a:extLst>
              </p:cNvPr>
              <p:cNvSpPr>
                <a:spLocks/>
              </p:cNvSpPr>
              <p:nvPr/>
            </p:nvSpPr>
            <p:spPr bwMode="auto">
              <a:xfrm>
                <a:off x="3800" y="2536"/>
                <a:ext cx="118" cy="122"/>
              </a:xfrm>
              <a:custGeom>
                <a:avLst/>
                <a:gdLst>
                  <a:gd name="T0" fmla="*/ 0 w 472"/>
                  <a:gd name="T1" fmla="*/ 31 h 488"/>
                  <a:gd name="T2" fmla="*/ 0 w 472"/>
                  <a:gd name="T3" fmla="*/ 0 h 488"/>
                  <a:gd name="T4" fmla="*/ 9 w 472"/>
                  <a:gd name="T5" fmla="*/ 0 h 488"/>
                  <a:gd name="T6" fmla="*/ 15 w 472"/>
                  <a:gd name="T7" fmla="*/ 21 h 488"/>
                  <a:gd name="T8" fmla="*/ 20 w 472"/>
                  <a:gd name="T9" fmla="*/ 0 h 488"/>
                  <a:gd name="T10" fmla="*/ 30 w 472"/>
                  <a:gd name="T11" fmla="*/ 0 h 488"/>
                  <a:gd name="T12" fmla="*/ 30 w 472"/>
                  <a:gd name="T13" fmla="*/ 31 h 488"/>
                  <a:gd name="T14" fmla="*/ 24 w 472"/>
                  <a:gd name="T15" fmla="*/ 31 h 488"/>
                  <a:gd name="T16" fmla="*/ 24 w 472"/>
                  <a:gd name="T17" fmla="*/ 7 h 488"/>
                  <a:gd name="T18" fmla="*/ 18 w 472"/>
                  <a:gd name="T19" fmla="*/ 31 h 488"/>
                  <a:gd name="T20" fmla="*/ 12 w 472"/>
                  <a:gd name="T21" fmla="*/ 31 h 488"/>
                  <a:gd name="T22" fmla="*/ 6 w 472"/>
                  <a:gd name="T23" fmla="*/ 7 h 488"/>
                  <a:gd name="T24" fmla="*/ 6 w 472"/>
                  <a:gd name="T25" fmla="*/ 31 h 488"/>
                  <a:gd name="T26" fmla="*/ 0 w 472"/>
                  <a:gd name="T27" fmla="*/ 31 h 48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88"/>
                  <a:gd name="T44" fmla="*/ 472 w 472"/>
                  <a:gd name="T45" fmla="*/ 488 h 48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88">
                    <a:moveTo>
                      <a:pt x="0" y="488"/>
                    </a:moveTo>
                    <a:lnTo>
                      <a:pt x="0" y="0"/>
                    </a:lnTo>
                    <a:lnTo>
                      <a:pt x="148" y="0"/>
                    </a:lnTo>
                    <a:lnTo>
                      <a:pt x="236" y="333"/>
                    </a:lnTo>
                    <a:lnTo>
                      <a:pt x="324" y="0"/>
                    </a:lnTo>
                    <a:lnTo>
                      <a:pt x="472" y="0"/>
                    </a:lnTo>
                    <a:lnTo>
                      <a:pt x="472" y="488"/>
                    </a:lnTo>
                    <a:lnTo>
                      <a:pt x="380" y="488"/>
                    </a:lnTo>
                    <a:lnTo>
                      <a:pt x="380" y="104"/>
                    </a:lnTo>
                    <a:lnTo>
                      <a:pt x="283" y="488"/>
                    </a:lnTo>
                    <a:lnTo>
                      <a:pt x="188" y="488"/>
                    </a:lnTo>
                    <a:lnTo>
                      <a:pt x="91" y="104"/>
                    </a:lnTo>
                    <a:lnTo>
                      <a:pt x="91"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3" name="Freeform 2006">
                <a:extLst>
                  <a:ext uri="{FF2B5EF4-FFF2-40B4-BE49-F238E27FC236}">
                    <a16:creationId xmlns:a16="http://schemas.microsoft.com/office/drawing/2014/main" id="{80C4FFF6-8AA2-4F11-A248-224628E1B087}"/>
                  </a:ext>
                </a:extLst>
              </p:cNvPr>
              <p:cNvSpPr>
                <a:spLocks noEditPoints="1"/>
              </p:cNvSpPr>
              <p:nvPr/>
            </p:nvSpPr>
            <p:spPr bwMode="auto">
              <a:xfrm>
                <a:off x="3942" y="2536"/>
                <a:ext cx="24" cy="122"/>
              </a:xfrm>
              <a:custGeom>
                <a:avLst/>
                <a:gdLst>
                  <a:gd name="T0" fmla="*/ 0 w 93"/>
                  <a:gd name="T1" fmla="*/ 6 h 488"/>
                  <a:gd name="T2" fmla="*/ 0 w 93"/>
                  <a:gd name="T3" fmla="*/ 0 h 488"/>
                  <a:gd name="T4" fmla="*/ 6 w 93"/>
                  <a:gd name="T5" fmla="*/ 0 h 488"/>
                  <a:gd name="T6" fmla="*/ 6 w 93"/>
                  <a:gd name="T7" fmla="*/ 6 h 488"/>
                  <a:gd name="T8" fmla="*/ 0 w 93"/>
                  <a:gd name="T9" fmla="*/ 6 h 488"/>
                  <a:gd name="T10" fmla="*/ 0 w 93"/>
                  <a:gd name="T11" fmla="*/ 31 h 488"/>
                  <a:gd name="T12" fmla="*/ 0 w 93"/>
                  <a:gd name="T13" fmla="*/ 9 h 488"/>
                  <a:gd name="T14" fmla="*/ 6 w 93"/>
                  <a:gd name="T15" fmla="*/ 9 h 488"/>
                  <a:gd name="T16" fmla="*/ 6 w 93"/>
                  <a:gd name="T17" fmla="*/ 31 h 488"/>
                  <a:gd name="T18" fmla="*/ 0 w 93"/>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488"/>
                  <a:gd name="T32" fmla="*/ 93 w 93"/>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488">
                    <a:moveTo>
                      <a:pt x="0" y="87"/>
                    </a:moveTo>
                    <a:lnTo>
                      <a:pt x="0" y="0"/>
                    </a:lnTo>
                    <a:lnTo>
                      <a:pt x="93" y="0"/>
                    </a:lnTo>
                    <a:lnTo>
                      <a:pt x="93" y="87"/>
                    </a:lnTo>
                    <a:lnTo>
                      <a:pt x="0" y="87"/>
                    </a:lnTo>
                    <a:close/>
                    <a:moveTo>
                      <a:pt x="0" y="488"/>
                    </a:moveTo>
                    <a:lnTo>
                      <a:pt x="0" y="135"/>
                    </a:lnTo>
                    <a:lnTo>
                      <a:pt x="93" y="135"/>
                    </a:lnTo>
                    <a:lnTo>
                      <a:pt x="93"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4" name="Freeform 2007">
                <a:extLst>
                  <a:ext uri="{FF2B5EF4-FFF2-40B4-BE49-F238E27FC236}">
                    <a16:creationId xmlns:a16="http://schemas.microsoft.com/office/drawing/2014/main" id="{1C1623FC-B50A-48A7-95FE-3E4E68936F5D}"/>
                  </a:ext>
                </a:extLst>
              </p:cNvPr>
              <p:cNvSpPr>
                <a:spLocks noEditPoints="1"/>
              </p:cNvSpPr>
              <p:nvPr/>
            </p:nvSpPr>
            <p:spPr bwMode="auto">
              <a:xfrm>
                <a:off x="3984" y="2568"/>
                <a:ext cx="92" cy="93"/>
              </a:xfrm>
              <a:custGeom>
                <a:avLst/>
                <a:gdLst>
                  <a:gd name="T0" fmla="*/ 0 w 364"/>
                  <a:gd name="T1" fmla="*/ 10 h 370"/>
                  <a:gd name="T2" fmla="*/ 1 w 364"/>
                  <a:gd name="T3" fmla="*/ 8 h 370"/>
                  <a:gd name="T4" fmla="*/ 2 w 364"/>
                  <a:gd name="T5" fmla="*/ 6 h 370"/>
                  <a:gd name="T6" fmla="*/ 3 w 364"/>
                  <a:gd name="T7" fmla="*/ 4 h 370"/>
                  <a:gd name="T8" fmla="*/ 4 w 364"/>
                  <a:gd name="T9" fmla="*/ 2 h 370"/>
                  <a:gd name="T10" fmla="*/ 6 w 364"/>
                  <a:gd name="T11" fmla="*/ 1 h 370"/>
                  <a:gd name="T12" fmla="*/ 8 w 364"/>
                  <a:gd name="T13" fmla="*/ 0 h 370"/>
                  <a:gd name="T14" fmla="*/ 11 w 364"/>
                  <a:gd name="T15" fmla="*/ 0 h 370"/>
                  <a:gd name="T16" fmla="*/ 14 w 364"/>
                  <a:gd name="T17" fmla="*/ 0 h 370"/>
                  <a:gd name="T18" fmla="*/ 17 w 364"/>
                  <a:gd name="T19" fmla="*/ 1 h 370"/>
                  <a:gd name="T20" fmla="*/ 20 w 364"/>
                  <a:gd name="T21" fmla="*/ 3 h 370"/>
                  <a:gd name="T22" fmla="*/ 22 w 364"/>
                  <a:gd name="T23" fmla="*/ 6 h 370"/>
                  <a:gd name="T24" fmla="*/ 23 w 364"/>
                  <a:gd name="T25" fmla="*/ 9 h 370"/>
                  <a:gd name="T26" fmla="*/ 23 w 364"/>
                  <a:gd name="T27" fmla="*/ 13 h 370"/>
                  <a:gd name="T28" fmla="*/ 22 w 364"/>
                  <a:gd name="T29" fmla="*/ 16 h 370"/>
                  <a:gd name="T30" fmla="*/ 21 w 364"/>
                  <a:gd name="T31" fmla="*/ 19 h 370"/>
                  <a:gd name="T32" fmla="*/ 18 w 364"/>
                  <a:gd name="T33" fmla="*/ 22 h 370"/>
                  <a:gd name="T34" fmla="*/ 15 w 364"/>
                  <a:gd name="T35" fmla="*/ 23 h 370"/>
                  <a:gd name="T36" fmla="*/ 12 w 364"/>
                  <a:gd name="T37" fmla="*/ 23 h 370"/>
                  <a:gd name="T38" fmla="*/ 9 w 364"/>
                  <a:gd name="T39" fmla="*/ 23 h 370"/>
                  <a:gd name="T40" fmla="*/ 7 w 364"/>
                  <a:gd name="T41" fmla="*/ 23 h 370"/>
                  <a:gd name="T42" fmla="*/ 5 w 364"/>
                  <a:gd name="T43" fmla="*/ 22 h 370"/>
                  <a:gd name="T44" fmla="*/ 3 w 364"/>
                  <a:gd name="T45" fmla="*/ 20 h 370"/>
                  <a:gd name="T46" fmla="*/ 2 w 364"/>
                  <a:gd name="T47" fmla="*/ 19 h 370"/>
                  <a:gd name="T48" fmla="*/ 1 w 364"/>
                  <a:gd name="T49" fmla="*/ 17 h 370"/>
                  <a:gd name="T50" fmla="*/ 0 w 364"/>
                  <a:gd name="T51" fmla="*/ 14 h 370"/>
                  <a:gd name="T52" fmla="*/ 0 w 364"/>
                  <a:gd name="T53" fmla="*/ 11 h 370"/>
                  <a:gd name="T54" fmla="*/ 6 w 364"/>
                  <a:gd name="T55" fmla="*/ 13 h 370"/>
                  <a:gd name="T56" fmla="*/ 7 w 364"/>
                  <a:gd name="T57" fmla="*/ 15 h 370"/>
                  <a:gd name="T58" fmla="*/ 8 w 364"/>
                  <a:gd name="T59" fmla="*/ 17 h 370"/>
                  <a:gd name="T60" fmla="*/ 9 w 364"/>
                  <a:gd name="T61" fmla="*/ 18 h 370"/>
                  <a:gd name="T62" fmla="*/ 11 w 364"/>
                  <a:gd name="T63" fmla="*/ 18 h 370"/>
                  <a:gd name="T64" fmla="*/ 12 w 364"/>
                  <a:gd name="T65" fmla="*/ 19 h 370"/>
                  <a:gd name="T66" fmla="*/ 14 w 364"/>
                  <a:gd name="T67" fmla="*/ 18 h 370"/>
                  <a:gd name="T68" fmla="*/ 15 w 364"/>
                  <a:gd name="T69" fmla="*/ 17 h 370"/>
                  <a:gd name="T70" fmla="*/ 16 w 364"/>
                  <a:gd name="T71" fmla="*/ 16 h 370"/>
                  <a:gd name="T72" fmla="*/ 17 w 364"/>
                  <a:gd name="T73" fmla="*/ 14 h 370"/>
                  <a:gd name="T74" fmla="*/ 17 w 364"/>
                  <a:gd name="T75" fmla="*/ 12 h 370"/>
                  <a:gd name="T76" fmla="*/ 17 w 364"/>
                  <a:gd name="T77" fmla="*/ 9 h 370"/>
                  <a:gd name="T78" fmla="*/ 16 w 364"/>
                  <a:gd name="T79" fmla="*/ 8 h 370"/>
                  <a:gd name="T80" fmla="*/ 15 w 364"/>
                  <a:gd name="T81" fmla="*/ 6 h 370"/>
                  <a:gd name="T82" fmla="*/ 14 w 364"/>
                  <a:gd name="T83" fmla="*/ 5 h 370"/>
                  <a:gd name="T84" fmla="*/ 12 w 364"/>
                  <a:gd name="T85" fmla="*/ 5 h 370"/>
                  <a:gd name="T86" fmla="*/ 11 w 364"/>
                  <a:gd name="T87" fmla="*/ 5 h 370"/>
                  <a:gd name="T88" fmla="*/ 9 w 364"/>
                  <a:gd name="T89" fmla="*/ 6 h 370"/>
                  <a:gd name="T90" fmla="*/ 8 w 364"/>
                  <a:gd name="T91" fmla="*/ 7 h 370"/>
                  <a:gd name="T92" fmla="*/ 7 w 364"/>
                  <a:gd name="T93" fmla="*/ 8 h 370"/>
                  <a:gd name="T94" fmla="*/ 6 w 364"/>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4"/>
                  <a:gd name="T145" fmla="*/ 0 h 370"/>
                  <a:gd name="T146" fmla="*/ 364 w 364"/>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4" h="370">
                    <a:moveTo>
                      <a:pt x="0" y="180"/>
                    </a:moveTo>
                    <a:lnTo>
                      <a:pt x="0" y="169"/>
                    </a:lnTo>
                    <a:lnTo>
                      <a:pt x="1" y="156"/>
                    </a:lnTo>
                    <a:lnTo>
                      <a:pt x="3" y="145"/>
                    </a:lnTo>
                    <a:lnTo>
                      <a:pt x="5" y="134"/>
                    </a:lnTo>
                    <a:lnTo>
                      <a:pt x="8" y="122"/>
                    </a:lnTo>
                    <a:lnTo>
                      <a:pt x="13" y="111"/>
                    </a:lnTo>
                    <a:lnTo>
                      <a:pt x="17" y="100"/>
                    </a:lnTo>
                    <a:lnTo>
                      <a:pt x="23" y="89"/>
                    </a:lnTo>
                    <a:lnTo>
                      <a:pt x="28" y="79"/>
                    </a:lnTo>
                    <a:lnTo>
                      <a:pt x="35" y="69"/>
                    </a:lnTo>
                    <a:lnTo>
                      <a:pt x="43" y="59"/>
                    </a:lnTo>
                    <a:lnTo>
                      <a:pt x="50" y="51"/>
                    </a:lnTo>
                    <a:lnTo>
                      <a:pt x="59" y="43"/>
                    </a:lnTo>
                    <a:lnTo>
                      <a:pt x="68" y="35"/>
                    </a:lnTo>
                    <a:lnTo>
                      <a:pt x="78" y="28"/>
                    </a:lnTo>
                    <a:lnTo>
                      <a:pt x="88" y="23"/>
                    </a:lnTo>
                    <a:lnTo>
                      <a:pt x="99" y="17"/>
                    </a:lnTo>
                    <a:lnTo>
                      <a:pt x="110" y="13"/>
                    </a:lnTo>
                    <a:lnTo>
                      <a:pt x="121" y="9"/>
                    </a:lnTo>
                    <a:lnTo>
                      <a:pt x="132" y="5"/>
                    </a:lnTo>
                    <a:lnTo>
                      <a:pt x="144" y="3"/>
                    </a:lnTo>
                    <a:lnTo>
                      <a:pt x="156" y="1"/>
                    </a:lnTo>
                    <a:lnTo>
                      <a:pt x="169" y="0"/>
                    </a:lnTo>
                    <a:lnTo>
                      <a:pt x="181" y="0"/>
                    </a:lnTo>
                    <a:lnTo>
                      <a:pt x="201" y="1"/>
                    </a:lnTo>
                    <a:lnTo>
                      <a:pt x="220" y="3"/>
                    </a:lnTo>
                    <a:lnTo>
                      <a:pt x="238" y="8"/>
                    </a:lnTo>
                    <a:lnTo>
                      <a:pt x="255" y="13"/>
                    </a:lnTo>
                    <a:lnTo>
                      <a:pt x="271" y="20"/>
                    </a:lnTo>
                    <a:lnTo>
                      <a:pt x="286" y="30"/>
                    </a:lnTo>
                    <a:lnTo>
                      <a:pt x="300" y="40"/>
                    </a:lnTo>
                    <a:lnTo>
                      <a:pt x="314" y="52"/>
                    </a:lnTo>
                    <a:lnTo>
                      <a:pt x="326" y="65"/>
                    </a:lnTo>
                    <a:lnTo>
                      <a:pt x="336" y="79"/>
                    </a:lnTo>
                    <a:lnTo>
                      <a:pt x="345" y="95"/>
                    </a:lnTo>
                    <a:lnTo>
                      <a:pt x="352" y="111"/>
                    </a:lnTo>
                    <a:lnTo>
                      <a:pt x="358" y="128"/>
                    </a:lnTo>
                    <a:lnTo>
                      <a:pt x="361" y="145"/>
                    </a:lnTo>
                    <a:lnTo>
                      <a:pt x="364" y="164"/>
                    </a:lnTo>
                    <a:lnTo>
                      <a:pt x="364" y="184"/>
                    </a:lnTo>
                    <a:lnTo>
                      <a:pt x="364" y="204"/>
                    </a:lnTo>
                    <a:lnTo>
                      <a:pt x="361" y="223"/>
                    </a:lnTo>
                    <a:lnTo>
                      <a:pt x="358" y="240"/>
                    </a:lnTo>
                    <a:lnTo>
                      <a:pt x="352" y="257"/>
                    </a:lnTo>
                    <a:lnTo>
                      <a:pt x="345" y="273"/>
                    </a:lnTo>
                    <a:lnTo>
                      <a:pt x="336" y="289"/>
                    </a:lnTo>
                    <a:lnTo>
                      <a:pt x="325" y="303"/>
                    </a:lnTo>
                    <a:lnTo>
                      <a:pt x="313" y="317"/>
                    </a:lnTo>
                    <a:lnTo>
                      <a:pt x="299" y="330"/>
                    </a:lnTo>
                    <a:lnTo>
                      <a:pt x="285" y="341"/>
                    </a:lnTo>
                    <a:lnTo>
                      <a:pt x="271" y="349"/>
                    </a:lnTo>
                    <a:lnTo>
                      <a:pt x="254" y="357"/>
                    </a:lnTo>
                    <a:lnTo>
                      <a:pt x="238" y="363"/>
                    </a:lnTo>
                    <a:lnTo>
                      <a:pt x="220" y="367"/>
                    </a:lnTo>
                    <a:lnTo>
                      <a:pt x="201" y="369"/>
                    </a:lnTo>
                    <a:lnTo>
                      <a:pt x="183" y="370"/>
                    </a:lnTo>
                    <a:lnTo>
                      <a:pt x="170" y="369"/>
                    </a:lnTo>
                    <a:lnTo>
                      <a:pt x="158" y="368"/>
                    </a:lnTo>
                    <a:lnTo>
                      <a:pt x="146" y="367"/>
                    </a:lnTo>
                    <a:lnTo>
                      <a:pt x="135" y="365"/>
                    </a:lnTo>
                    <a:lnTo>
                      <a:pt x="123" y="361"/>
                    </a:lnTo>
                    <a:lnTo>
                      <a:pt x="112" y="357"/>
                    </a:lnTo>
                    <a:lnTo>
                      <a:pt x="101" y="353"/>
                    </a:lnTo>
                    <a:lnTo>
                      <a:pt x="90" y="348"/>
                    </a:lnTo>
                    <a:lnTo>
                      <a:pt x="79" y="342"/>
                    </a:lnTo>
                    <a:lnTo>
                      <a:pt x="69" y="335"/>
                    </a:lnTo>
                    <a:lnTo>
                      <a:pt x="59" y="328"/>
                    </a:lnTo>
                    <a:lnTo>
                      <a:pt x="50" y="321"/>
                    </a:lnTo>
                    <a:lnTo>
                      <a:pt x="43" y="312"/>
                    </a:lnTo>
                    <a:lnTo>
                      <a:pt x="35" y="303"/>
                    </a:lnTo>
                    <a:lnTo>
                      <a:pt x="28" y="293"/>
                    </a:lnTo>
                    <a:lnTo>
                      <a:pt x="23" y="283"/>
                    </a:lnTo>
                    <a:lnTo>
                      <a:pt x="17" y="272"/>
                    </a:lnTo>
                    <a:lnTo>
                      <a:pt x="13" y="261"/>
                    </a:lnTo>
                    <a:lnTo>
                      <a:pt x="8" y="249"/>
                    </a:lnTo>
                    <a:lnTo>
                      <a:pt x="5" y="236"/>
                    </a:lnTo>
                    <a:lnTo>
                      <a:pt x="3" y="223"/>
                    </a:lnTo>
                    <a:lnTo>
                      <a:pt x="1" y="209"/>
                    </a:lnTo>
                    <a:lnTo>
                      <a:pt x="0" y="195"/>
                    </a:lnTo>
                    <a:lnTo>
                      <a:pt x="0" y="180"/>
                    </a:lnTo>
                    <a:close/>
                    <a:moveTo>
                      <a:pt x="95" y="185"/>
                    </a:moveTo>
                    <a:lnTo>
                      <a:pt x="95" y="197"/>
                    </a:lnTo>
                    <a:lnTo>
                      <a:pt x="97" y="209"/>
                    </a:lnTo>
                    <a:lnTo>
                      <a:pt x="99" y="220"/>
                    </a:lnTo>
                    <a:lnTo>
                      <a:pt x="102" y="231"/>
                    </a:lnTo>
                    <a:lnTo>
                      <a:pt x="105" y="241"/>
                    </a:lnTo>
                    <a:lnTo>
                      <a:pt x="110" y="250"/>
                    </a:lnTo>
                    <a:lnTo>
                      <a:pt x="114" y="258"/>
                    </a:lnTo>
                    <a:lnTo>
                      <a:pt x="121" y="266"/>
                    </a:lnTo>
                    <a:lnTo>
                      <a:pt x="126" y="272"/>
                    </a:lnTo>
                    <a:lnTo>
                      <a:pt x="134" y="278"/>
                    </a:lnTo>
                    <a:lnTo>
                      <a:pt x="141" y="282"/>
                    </a:lnTo>
                    <a:lnTo>
                      <a:pt x="148" y="287"/>
                    </a:lnTo>
                    <a:lnTo>
                      <a:pt x="156" y="290"/>
                    </a:lnTo>
                    <a:lnTo>
                      <a:pt x="165" y="292"/>
                    </a:lnTo>
                    <a:lnTo>
                      <a:pt x="173" y="293"/>
                    </a:lnTo>
                    <a:lnTo>
                      <a:pt x="183" y="293"/>
                    </a:lnTo>
                    <a:lnTo>
                      <a:pt x="191" y="293"/>
                    </a:lnTo>
                    <a:lnTo>
                      <a:pt x="200" y="292"/>
                    </a:lnTo>
                    <a:lnTo>
                      <a:pt x="208" y="290"/>
                    </a:lnTo>
                    <a:lnTo>
                      <a:pt x="216" y="287"/>
                    </a:lnTo>
                    <a:lnTo>
                      <a:pt x="223" y="282"/>
                    </a:lnTo>
                    <a:lnTo>
                      <a:pt x="230" y="278"/>
                    </a:lnTo>
                    <a:lnTo>
                      <a:pt x="238" y="272"/>
                    </a:lnTo>
                    <a:lnTo>
                      <a:pt x="243" y="266"/>
                    </a:lnTo>
                    <a:lnTo>
                      <a:pt x="250" y="258"/>
                    </a:lnTo>
                    <a:lnTo>
                      <a:pt x="254" y="250"/>
                    </a:lnTo>
                    <a:lnTo>
                      <a:pt x="259" y="241"/>
                    </a:lnTo>
                    <a:lnTo>
                      <a:pt x="262" y="231"/>
                    </a:lnTo>
                    <a:lnTo>
                      <a:pt x="265" y="220"/>
                    </a:lnTo>
                    <a:lnTo>
                      <a:pt x="267" y="209"/>
                    </a:lnTo>
                    <a:lnTo>
                      <a:pt x="269" y="197"/>
                    </a:lnTo>
                    <a:lnTo>
                      <a:pt x="269" y="184"/>
                    </a:lnTo>
                    <a:lnTo>
                      <a:pt x="269" y="172"/>
                    </a:lnTo>
                    <a:lnTo>
                      <a:pt x="267" y="160"/>
                    </a:lnTo>
                    <a:lnTo>
                      <a:pt x="265" y="149"/>
                    </a:lnTo>
                    <a:lnTo>
                      <a:pt x="262" y="138"/>
                    </a:lnTo>
                    <a:lnTo>
                      <a:pt x="259" y="129"/>
                    </a:lnTo>
                    <a:lnTo>
                      <a:pt x="254" y="120"/>
                    </a:lnTo>
                    <a:lnTo>
                      <a:pt x="250" y="111"/>
                    </a:lnTo>
                    <a:lnTo>
                      <a:pt x="243" y="103"/>
                    </a:lnTo>
                    <a:lnTo>
                      <a:pt x="238" y="98"/>
                    </a:lnTo>
                    <a:lnTo>
                      <a:pt x="230" y="91"/>
                    </a:lnTo>
                    <a:lnTo>
                      <a:pt x="223" y="87"/>
                    </a:lnTo>
                    <a:lnTo>
                      <a:pt x="216" y="83"/>
                    </a:lnTo>
                    <a:lnTo>
                      <a:pt x="208" y="80"/>
                    </a:lnTo>
                    <a:lnTo>
                      <a:pt x="200" y="78"/>
                    </a:lnTo>
                    <a:lnTo>
                      <a:pt x="191" y="77"/>
                    </a:lnTo>
                    <a:lnTo>
                      <a:pt x="183" y="76"/>
                    </a:lnTo>
                    <a:lnTo>
                      <a:pt x="173" y="77"/>
                    </a:lnTo>
                    <a:lnTo>
                      <a:pt x="165" y="78"/>
                    </a:lnTo>
                    <a:lnTo>
                      <a:pt x="156" y="80"/>
                    </a:lnTo>
                    <a:lnTo>
                      <a:pt x="148" y="83"/>
                    </a:lnTo>
                    <a:lnTo>
                      <a:pt x="141" y="87"/>
                    </a:lnTo>
                    <a:lnTo>
                      <a:pt x="134" y="91"/>
                    </a:lnTo>
                    <a:lnTo>
                      <a:pt x="126" y="98"/>
                    </a:lnTo>
                    <a:lnTo>
                      <a:pt x="121" y="103"/>
                    </a:lnTo>
                    <a:lnTo>
                      <a:pt x="114" y="111"/>
                    </a:lnTo>
                    <a:lnTo>
                      <a:pt x="110" y="120"/>
                    </a:lnTo>
                    <a:lnTo>
                      <a:pt x="105" y="129"/>
                    </a:lnTo>
                    <a:lnTo>
                      <a:pt x="102" y="139"/>
                    </a:lnTo>
                    <a:lnTo>
                      <a:pt x="99" y="149"/>
                    </a:lnTo>
                    <a:lnTo>
                      <a:pt x="97" y="160"/>
                    </a:lnTo>
                    <a:lnTo>
                      <a:pt x="95" y="172"/>
                    </a:lnTo>
                    <a:lnTo>
                      <a:pt x="95"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5" name="Freeform 2008">
                <a:extLst>
                  <a:ext uri="{FF2B5EF4-FFF2-40B4-BE49-F238E27FC236}">
                    <a16:creationId xmlns:a16="http://schemas.microsoft.com/office/drawing/2014/main" id="{B76DE01C-0B7D-4EA0-BBFF-B85715F3A65F}"/>
                  </a:ext>
                </a:extLst>
              </p:cNvPr>
              <p:cNvSpPr>
                <a:spLocks/>
              </p:cNvSpPr>
              <p:nvPr/>
            </p:nvSpPr>
            <p:spPr bwMode="auto">
              <a:xfrm>
                <a:off x="4084" y="2534"/>
                <a:ext cx="60" cy="124"/>
              </a:xfrm>
              <a:custGeom>
                <a:avLst/>
                <a:gdLst>
                  <a:gd name="T0" fmla="*/ 0 w 239"/>
                  <a:gd name="T1" fmla="*/ 9 h 497"/>
                  <a:gd name="T2" fmla="*/ 3 w 239"/>
                  <a:gd name="T3" fmla="*/ 9 h 497"/>
                  <a:gd name="T4" fmla="*/ 3 w 239"/>
                  <a:gd name="T5" fmla="*/ 7 h 497"/>
                  <a:gd name="T6" fmla="*/ 3 w 239"/>
                  <a:gd name="T7" fmla="*/ 6 h 497"/>
                  <a:gd name="T8" fmla="*/ 4 w 239"/>
                  <a:gd name="T9" fmla="*/ 5 h 497"/>
                  <a:gd name="T10" fmla="*/ 4 w 239"/>
                  <a:gd name="T11" fmla="*/ 4 h 497"/>
                  <a:gd name="T12" fmla="*/ 4 w 239"/>
                  <a:gd name="T13" fmla="*/ 3 h 497"/>
                  <a:gd name="T14" fmla="*/ 4 w 239"/>
                  <a:gd name="T15" fmla="*/ 3 h 497"/>
                  <a:gd name="T16" fmla="*/ 4 w 239"/>
                  <a:gd name="T17" fmla="*/ 2 h 497"/>
                  <a:gd name="T18" fmla="*/ 5 w 239"/>
                  <a:gd name="T19" fmla="*/ 2 h 497"/>
                  <a:gd name="T20" fmla="*/ 5 w 239"/>
                  <a:gd name="T21" fmla="*/ 2 h 497"/>
                  <a:gd name="T22" fmla="*/ 5 w 239"/>
                  <a:gd name="T23" fmla="*/ 1 h 497"/>
                  <a:gd name="T24" fmla="*/ 6 w 239"/>
                  <a:gd name="T25" fmla="*/ 1 h 497"/>
                  <a:gd name="T26" fmla="*/ 7 w 239"/>
                  <a:gd name="T27" fmla="*/ 0 h 497"/>
                  <a:gd name="T28" fmla="*/ 8 w 239"/>
                  <a:gd name="T29" fmla="*/ 0 h 497"/>
                  <a:gd name="T30" fmla="*/ 9 w 239"/>
                  <a:gd name="T31" fmla="*/ 0 h 497"/>
                  <a:gd name="T32" fmla="*/ 10 w 239"/>
                  <a:gd name="T33" fmla="*/ 0 h 497"/>
                  <a:gd name="T34" fmla="*/ 11 w 239"/>
                  <a:gd name="T35" fmla="*/ 0 h 497"/>
                  <a:gd name="T36" fmla="*/ 13 w 239"/>
                  <a:gd name="T37" fmla="*/ 0 h 497"/>
                  <a:gd name="T38" fmla="*/ 14 w 239"/>
                  <a:gd name="T39" fmla="*/ 0 h 497"/>
                  <a:gd name="T40" fmla="*/ 15 w 239"/>
                  <a:gd name="T41" fmla="*/ 1 h 497"/>
                  <a:gd name="T42" fmla="*/ 14 w 239"/>
                  <a:gd name="T43" fmla="*/ 5 h 497"/>
                  <a:gd name="T44" fmla="*/ 14 w 239"/>
                  <a:gd name="T45" fmla="*/ 5 h 497"/>
                  <a:gd name="T46" fmla="*/ 13 w 239"/>
                  <a:gd name="T47" fmla="*/ 4 h 497"/>
                  <a:gd name="T48" fmla="*/ 12 w 239"/>
                  <a:gd name="T49" fmla="*/ 4 h 497"/>
                  <a:gd name="T50" fmla="*/ 12 w 239"/>
                  <a:gd name="T51" fmla="*/ 4 h 497"/>
                  <a:gd name="T52" fmla="*/ 11 w 239"/>
                  <a:gd name="T53" fmla="*/ 4 h 497"/>
                  <a:gd name="T54" fmla="*/ 10 w 239"/>
                  <a:gd name="T55" fmla="*/ 5 h 497"/>
                  <a:gd name="T56" fmla="*/ 10 w 239"/>
                  <a:gd name="T57" fmla="*/ 5 h 497"/>
                  <a:gd name="T58" fmla="*/ 10 w 239"/>
                  <a:gd name="T59" fmla="*/ 5 h 497"/>
                  <a:gd name="T60" fmla="*/ 9 w 239"/>
                  <a:gd name="T61" fmla="*/ 5 h 497"/>
                  <a:gd name="T62" fmla="*/ 9 w 239"/>
                  <a:gd name="T63" fmla="*/ 6 h 497"/>
                  <a:gd name="T64" fmla="*/ 9 w 239"/>
                  <a:gd name="T65" fmla="*/ 6 h 497"/>
                  <a:gd name="T66" fmla="*/ 9 w 239"/>
                  <a:gd name="T67" fmla="*/ 7 h 497"/>
                  <a:gd name="T68" fmla="*/ 9 w 239"/>
                  <a:gd name="T69" fmla="*/ 9 h 497"/>
                  <a:gd name="T70" fmla="*/ 14 w 239"/>
                  <a:gd name="T71" fmla="*/ 9 h 497"/>
                  <a:gd name="T72" fmla="*/ 14 w 239"/>
                  <a:gd name="T73" fmla="*/ 13 h 497"/>
                  <a:gd name="T74" fmla="*/ 9 w 239"/>
                  <a:gd name="T75" fmla="*/ 13 h 497"/>
                  <a:gd name="T76" fmla="*/ 9 w 239"/>
                  <a:gd name="T77" fmla="*/ 31 h 497"/>
                  <a:gd name="T78" fmla="*/ 3 w 239"/>
                  <a:gd name="T79" fmla="*/ 31 h 497"/>
                  <a:gd name="T80" fmla="*/ 3 w 239"/>
                  <a:gd name="T81" fmla="*/ 13 h 497"/>
                  <a:gd name="T82" fmla="*/ 0 w 239"/>
                  <a:gd name="T83" fmla="*/ 13 h 497"/>
                  <a:gd name="T84" fmla="*/ 0 w 239"/>
                  <a:gd name="T85" fmla="*/ 9 h 4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9"/>
                  <a:gd name="T130" fmla="*/ 0 h 497"/>
                  <a:gd name="T131" fmla="*/ 239 w 239"/>
                  <a:gd name="T132" fmla="*/ 497 h 4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9" h="497">
                    <a:moveTo>
                      <a:pt x="0" y="144"/>
                    </a:moveTo>
                    <a:lnTo>
                      <a:pt x="51" y="144"/>
                    </a:lnTo>
                    <a:lnTo>
                      <a:pt x="51" y="117"/>
                    </a:lnTo>
                    <a:lnTo>
                      <a:pt x="51" y="96"/>
                    </a:lnTo>
                    <a:lnTo>
                      <a:pt x="54" y="78"/>
                    </a:lnTo>
                    <a:lnTo>
                      <a:pt x="57" y="63"/>
                    </a:lnTo>
                    <a:lnTo>
                      <a:pt x="60" y="50"/>
                    </a:lnTo>
                    <a:lnTo>
                      <a:pt x="63" y="45"/>
                    </a:lnTo>
                    <a:lnTo>
                      <a:pt x="67" y="40"/>
                    </a:lnTo>
                    <a:lnTo>
                      <a:pt x="70" y="35"/>
                    </a:lnTo>
                    <a:lnTo>
                      <a:pt x="74" y="30"/>
                    </a:lnTo>
                    <a:lnTo>
                      <a:pt x="83" y="22"/>
                    </a:lnTo>
                    <a:lnTo>
                      <a:pt x="95" y="15"/>
                    </a:lnTo>
                    <a:lnTo>
                      <a:pt x="109" y="8"/>
                    </a:lnTo>
                    <a:lnTo>
                      <a:pt x="124" y="5"/>
                    </a:lnTo>
                    <a:lnTo>
                      <a:pt x="142" y="1"/>
                    </a:lnTo>
                    <a:lnTo>
                      <a:pt x="160" y="0"/>
                    </a:lnTo>
                    <a:lnTo>
                      <a:pt x="180" y="1"/>
                    </a:lnTo>
                    <a:lnTo>
                      <a:pt x="200" y="4"/>
                    </a:lnTo>
                    <a:lnTo>
                      <a:pt x="219" y="8"/>
                    </a:lnTo>
                    <a:lnTo>
                      <a:pt x="239" y="12"/>
                    </a:lnTo>
                    <a:lnTo>
                      <a:pt x="226" y="78"/>
                    </a:lnTo>
                    <a:lnTo>
                      <a:pt x="214" y="75"/>
                    </a:lnTo>
                    <a:lnTo>
                      <a:pt x="203" y="74"/>
                    </a:lnTo>
                    <a:lnTo>
                      <a:pt x="194" y="73"/>
                    </a:lnTo>
                    <a:lnTo>
                      <a:pt x="183" y="73"/>
                    </a:lnTo>
                    <a:lnTo>
                      <a:pt x="174" y="73"/>
                    </a:lnTo>
                    <a:lnTo>
                      <a:pt x="165" y="75"/>
                    </a:lnTo>
                    <a:lnTo>
                      <a:pt x="158" y="78"/>
                    </a:lnTo>
                    <a:lnTo>
                      <a:pt x="154" y="82"/>
                    </a:lnTo>
                    <a:lnTo>
                      <a:pt x="149" y="88"/>
                    </a:lnTo>
                    <a:lnTo>
                      <a:pt x="147" y="96"/>
                    </a:lnTo>
                    <a:lnTo>
                      <a:pt x="145" y="106"/>
                    </a:lnTo>
                    <a:lnTo>
                      <a:pt x="145" y="118"/>
                    </a:lnTo>
                    <a:lnTo>
                      <a:pt x="145" y="144"/>
                    </a:lnTo>
                    <a:lnTo>
                      <a:pt x="214" y="144"/>
                    </a:lnTo>
                    <a:lnTo>
                      <a:pt x="214" y="217"/>
                    </a:lnTo>
                    <a:lnTo>
                      <a:pt x="145" y="217"/>
                    </a:lnTo>
                    <a:lnTo>
                      <a:pt x="145" y="497"/>
                    </a:lnTo>
                    <a:lnTo>
                      <a:pt x="51" y="497"/>
                    </a:lnTo>
                    <a:lnTo>
                      <a:pt x="51" y="217"/>
                    </a:lnTo>
                    <a:lnTo>
                      <a:pt x="0" y="217"/>
                    </a:lnTo>
                    <a:lnTo>
                      <a:pt x="0" y="14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6" name="Freeform 2009">
                <a:extLst>
                  <a:ext uri="{FF2B5EF4-FFF2-40B4-BE49-F238E27FC236}">
                    <a16:creationId xmlns:a16="http://schemas.microsoft.com/office/drawing/2014/main" id="{63A1531D-11CC-4C11-A1F2-6FCCAAD3EC41}"/>
                  </a:ext>
                </a:extLst>
              </p:cNvPr>
              <p:cNvSpPr>
                <a:spLocks noEditPoints="1"/>
              </p:cNvSpPr>
              <p:nvPr/>
            </p:nvSpPr>
            <p:spPr bwMode="auto">
              <a:xfrm>
                <a:off x="4151" y="2536"/>
                <a:ext cx="23" cy="122"/>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7" name="Freeform 2010">
                <a:extLst>
                  <a:ext uri="{FF2B5EF4-FFF2-40B4-BE49-F238E27FC236}">
                    <a16:creationId xmlns:a16="http://schemas.microsoft.com/office/drawing/2014/main" id="{D719B903-4C57-4292-AD8F-E433E469AC2F}"/>
                  </a:ext>
                </a:extLst>
              </p:cNvPr>
              <p:cNvSpPr>
                <a:spLocks noEditPoints="1"/>
              </p:cNvSpPr>
              <p:nvPr/>
            </p:nvSpPr>
            <p:spPr bwMode="auto">
              <a:xfrm>
                <a:off x="4197" y="2536"/>
                <a:ext cx="87" cy="125"/>
              </a:xfrm>
              <a:custGeom>
                <a:avLst/>
                <a:gdLst>
                  <a:gd name="T0" fmla="*/ 0 w 345"/>
                  <a:gd name="T1" fmla="*/ 0 h 497"/>
                  <a:gd name="T2" fmla="*/ 6 w 345"/>
                  <a:gd name="T3" fmla="*/ 11 h 497"/>
                  <a:gd name="T4" fmla="*/ 7 w 345"/>
                  <a:gd name="T5" fmla="*/ 10 h 497"/>
                  <a:gd name="T6" fmla="*/ 9 w 345"/>
                  <a:gd name="T7" fmla="*/ 9 h 497"/>
                  <a:gd name="T8" fmla="*/ 11 w 345"/>
                  <a:gd name="T9" fmla="*/ 8 h 497"/>
                  <a:gd name="T10" fmla="*/ 12 w 345"/>
                  <a:gd name="T11" fmla="*/ 8 h 497"/>
                  <a:gd name="T12" fmla="*/ 14 w 345"/>
                  <a:gd name="T13" fmla="*/ 8 h 497"/>
                  <a:gd name="T14" fmla="*/ 16 w 345"/>
                  <a:gd name="T15" fmla="*/ 9 h 497"/>
                  <a:gd name="T16" fmla="*/ 18 w 345"/>
                  <a:gd name="T17" fmla="*/ 10 h 497"/>
                  <a:gd name="T18" fmla="*/ 19 w 345"/>
                  <a:gd name="T19" fmla="*/ 11 h 497"/>
                  <a:gd name="T20" fmla="*/ 20 w 345"/>
                  <a:gd name="T21" fmla="*/ 13 h 497"/>
                  <a:gd name="T22" fmla="*/ 21 w 345"/>
                  <a:gd name="T23" fmla="*/ 15 h 497"/>
                  <a:gd name="T24" fmla="*/ 22 w 345"/>
                  <a:gd name="T25" fmla="*/ 17 h 497"/>
                  <a:gd name="T26" fmla="*/ 22 w 345"/>
                  <a:gd name="T27" fmla="*/ 19 h 497"/>
                  <a:gd name="T28" fmla="*/ 22 w 345"/>
                  <a:gd name="T29" fmla="*/ 22 h 497"/>
                  <a:gd name="T30" fmla="*/ 21 w 345"/>
                  <a:gd name="T31" fmla="*/ 25 h 497"/>
                  <a:gd name="T32" fmla="*/ 20 w 345"/>
                  <a:gd name="T33" fmla="*/ 27 h 497"/>
                  <a:gd name="T34" fmla="*/ 19 w 345"/>
                  <a:gd name="T35" fmla="*/ 28 h 497"/>
                  <a:gd name="T36" fmla="*/ 18 w 345"/>
                  <a:gd name="T37" fmla="*/ 30 h 497"/>
                  <a:gd name="T38" fmla="*/ 16 w 345"/>
                  <a:gd name="T39" fmla="*/ 31 h 497"/>
                  <a:gd name="T40" fmla="*/ 14 w 345"/>
                  <a:gd name="T41" fmla="*/ 31 h 497"/>
                  <a:gd name="T42" fmla="*/ 13 w 345"/>
                  <a:gd name="T43" fmla="*/ 31 h 497"/>
                  <a:gd name="T44" fmla="*/ 11 w 345"/>
                  <a:gd name="T45" fmla="*/ 31 h 497"/>
                  <a:gd name="T46" fmla="*/ 9 w 345"/>
                  <a:gd name="T47" fmla="*/ 30 h 497"/>
                  <a:gd name="T48" fmla="*/ 7 w 345"/>
                  <a:gd name="T49" fmla="*/ 29 h 497"/>
                  <a:gd name="T50" fmla="*/ 6 w 345"/>
                  <a:gd name="T51" fmla="*/ 28 h 497"/>
                  <a:gd name="T52" fmla="*/ 0 w 345"/>
                  <a:gd name="T53" fmla="*/ 31 h 497"/>
                  <a:gd name="T54" fmla="*/ 6 w 345"/>
                  <a:gd name="T55" fmla="*/ 20 h 497"/>
                  <a:gd name="T56" fmla="*/ 6 w 345"/>
                  <a:gd name="T57" fmla="*/ 22 h 497"/>
                  <a:gd name="T58" fmla="*/ 6 w 345"/>
                  <a:gd name="T59" fmla="*/ 23 h 497"/>
                  <a:gd name="T60" fmla="*/ 7 w 345"/>
                  <a:gd name="T61" fmla="*/ 24 h 497"/>
                  <a:gd name="T62" fmla="*/ 7 w 345"/>
                  <a:gd name="T63" fmla="*/ 25 h 497"/>
                  <a:gd name="T64" fmla="*/ 8 w 345"/>
                  <a:gd name="T65" fmla="*/ 26 h 497"/>
                  <a:gd name="T66" fmla="*/ 9 w 345"/>
                  <a:gd name="T67" fmla="*/ 26 h 497"/>
                  <a:gd name="T68" fmla="*/ 10 w 345"/>
                  <a:gd name="T69" fmla="*/ 27 h 497"/>
                  <a:gd name="T70" fmla="*/ 12 w 345"/>
                  <a:gd name="T71" fmla="*/ 27 h 497"/>
                  <a:gd name="T72" fmla="*/ 12 w 345"/>
                  <a:gd name="T73" fmla="*/ 26 h 497"/>
                  <a:gd name="T74" fmla="*/ 13 w 345"/>
                  <a:gd name="T75" fmla="*/ 26 h 497"/>
                  <a:gd name="T76" fmla="*/ 14 w 345"/>
                  <a:gd name="T77" fmla="*/ 25 h 497"/>
                  <a:gd name="T78" fmla="*/ 15 w 345"/>
                  <a:gd name="T79" fmla="*/ 25 h 497"/>
                  <a:gd name="T80" fmla="*/ 15 w 345"/>
                  <a:gd name="T81" fmla="*/ 24 h 497"/>
                  <a:gd name="T82" fmla="*/ 16 w 345"/>
                  <a:gd name="T83" fmla="*/ 22 h 497"/>
                  <a:gd name="T84" fmla="*/ 16 w 345"/>
                  <a:gd name="T85" fmla="*/ 21 h 497"/>
                  <a:gd name="T86" fmla="*/ 16 w 345"/>
                  <a:gd name="T87" fmla="*/ 19 h 497"/>
                  <a:gd name="T88" fmla="*/ 16 w 345"/>
                  <a:gd name="T89" fmla="*/ 17 h 497"/>
                  <a:gd name="T90" fmla="*/ 15 w 345"/>
                  <a:gd name="T91" fmla="*/ 16 h 497"/>
                  <a:gd name="T92" fmla="*/ 15 w 345"/>
                  <a:gd name="T93" fmla="*/ 15 h 497"/>
                  <a:gd name="T94" fmla="*/ 14 w 345"/>
                  <a:gd name="T95" fmla="*/ 14 h 497"/>
                  <a:gd name="T96" fmla="*/ 13 w 345"/>
                  <a:gd name="T97" fmla="*/ 13 h 497"/>
                  <a:gd name="T98" fmla="*/ 12 w 345"/>
                  <a:gd name="T99" fmla="*/ 13 h 497"/>
                  <a:gd name="T100" fmla="*/ 11 w 345"/>
                  <a:gd name="T101" fmla="*/ 13 h 497"/>
                  <a:gd name="T102" fmla="*/ 10 w 345"/>
                  <a:gd name="T103" fmla="*/ 13 h 497"/>
                  <a:gd name="T104" fmla="*/ 9 w 345"/>
                  <a:gd name="T105" fmla="*/ 13 h 497"/>
                  <a:gd name="T106" fmla="*/ 9 w 345"/>
                  <a:gd name="T107" fmla="*/ 13 h 497"/>
                  <a:gd name="T108" fmla="*/ 8 w 345"/>
                  <a:gd name="T109" fmla="*/ 14 h 497"/>
                  <a:gd name="T110" fmla="*/ 7 w 345"/>
                  <a:gd name="T111" fmla="*/ 15 h 497"/>
                  <a:gd name="T112" fmla="*/ 6 w 345"/>
                  <a:gd name="T113" fmla="*/ 16 h 497"/>
                  <a:gd name="T114" fmla="*/ 6 w 345"/>
                  <a:gd name="T115" fmla="*/ 17 h 497"/>
                  <a:gd name="T116" fmla="*/ 6 w 345"/>
                  <a:gd name="T117" fmla="*/ 18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497"/>
                  <a:gd name="T179" fmla="*/ 345 w 345"/>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497">
                    <a:moveTo>
                      <a:pt x="0" y="488"/>
                    </a:moveTo>
                    <a:lnTo>
                      <a:pt x="0" y="0"/>
                    </a:lnTo>
                    <a:lnTo>
                      <a:pt x="92" y="0"/>
                    </a:lnTo>
                    <a:lnTo>
                      <a:pt x="92" y="176"/>
                    </a:lnTo>
                    <a:lnTo>
                      <a:pt x="104" y="164"/>
                    </a:lnTo>
                    <a:lnTo>
                      <a:pt x="115" y="154"/>
                    </a:lnTo>
                    <a:lnTo>
                      <a:pt x="128" y="146"/>
                    </a:lnTo>
                    <a:lnTo>
                      <a:pt x="140" y="139"/>
                    </a:lnTo>
                    <a:lnTo>
                      <a:pt x="153" y="133"/>
                    </a:lnTo>
                    <a:lnTo>
                      <a:pt x="167" y="130"/>
                    </a:lnTo>
                    <a:lnTo>
                      <a:pt x="181" y="128"/>
                    </a:lnTo>
                    <a:lnTo>
                      <a:pt x="196" y="127"/>
                    </a:lnTo>
                    <a:lnTo>
                      <a:pt x="211" y="128"/>
                    </a:lnTo>
                    <a:lnTo>
                      <a:pt x="227" y="130"/>
                    </a:lnTo>
                    <a:lnTo>
                      <a:pt x="241" y="133"/>
                    </a:lnTo>
                    <a:lnTo>
                      <a:pt x="254" y="139"/>
                    </a:lnTo>
                    <a:lnTo>
                      <a:pt x="268" y="146"/>
                    </a:lnTo>
                    <a:lnTo>
                      <a:pt x="280" y="153"/>
                    </a:lnTo>
                    <a:lnTo>
                      <a:pt x="292" y="162"/>
                    </a:lnTo>
                    <a:lnTo>
                      <a:pt x="303" y="173"/>
                    </a:lnTo>
                    <a:lnTo>
                      <a:pt x="313" y="186"/>
                    </a:lnTo>
                    <a:lnTo>
                      <a:pt x="322" y="200"/>
                    </a:lnTo>
                    <a:lnTo>
                      <a:pt x="328" y="214"/>
                    </a:lnTo>
                    <a:lnTo>
                      <a:pt x="334" y="230"/>
                    </a:lnTo>
                    <a:lnTo>
                      <a:pt x="339" y="248"/>
                    </a:lnTo>
                    <a:lnTo>
                      <a:pt x="343" y="267"/>
                    </a:lnTo>
                    <a:lnTo>
                      <a:pt x="344" y="287"/>
                    </a:lnTo>
                    <a:lnTo>
                      <a:pt x="345" y="308"/>
                    </a:lnTo>
                    <a:lnTo>
                      <a:pt x="344" y="330"/>
                    </a:lnTo>
                    <a:lnTo>
                      <a:pt x="343" y="351"/>
                    </a:lnTo>
                    <a:lnTo>
                      <a:pt x="339" y="371"/>
                    </a:lnTo>
                    <a:lnTo>
                      <a:pt x="334" y="388"/>
                    </a:lnTo>
                    <a:lnTo>
                      <a:pt x="328" y="405"/>
                    </a:lnTo>
                    <a:lnTo>
                      <a:pt x="321" y="421"/>
                    </a:lnTo>
                    <a:lnTo>
                      <a:pt x="312" y="434"/>
                    </a:lnTo>
                    <a:lnTo>
                      <a:pt x="302" y="448"/>
                    </a:lnTo>
                    <a:lnTo>
                      <a:pt x="291" y="460"/>
                    </a:lnTo>
                    <a:lnTo>
                      <a:pt x="279" y="470"/>
                    </a:lnTo>
                    <a:lnTo>
                      <a:pt x="267" y="477"/>
                    </a:lnTo>
                    <a:lnTo>
                      <a:pt x="254" y="484"/>
                    </a:lnTo>
                    <a:lnTo>
                      <a:pt x="240" y="490"/>
                    </a:lnTo>
                    <a:lnTo>
                      <a:pt x="227" y="494"/>
                    </a:lnTo>
                    <a:lnTo>
                      <a:pt x="213" y="496"/>
                    </a:lnTo>
                    <a:lnTo>
                      <a:pt x="197" y="497"/>
                    </a:lnTo>
                    <a:lnTo>
                      <a:pt x="182" y="496"/>
                    </a:lnTo>
                    <a:lnTo>
                      <a:pt x="166" y="493"/>
                    </a:lnTo>
                    <a:lnTo>
                      <a:pt x="152" y="488"/>
                    </a:lnTo>
                    <a:lnTo>
                      <a:pt x="138" y="482"/>
                    </a:lnTo>
                    <a:lnTo>
                      <a:pt x="123" y="473"/>
                    </a:lnTo>
                    <a:lnTo>
                      <a:pt x="110" y="463"/>
                    </a:lnTo>
                    <a:lnTo>
                      <a:pt x="98" y="451"/>
                    </a:lnTo>
                    <a:lnTo>
                      <a:pt x="86" y="437"/>
                    </a:lnTo>
                    <a:lnTo>
                      <a:pt x="86" y="488"/>
                    </a:lnTo>
                    <a:lnTo>
                      <a:pt x="0" y="488"/>
                    </a:lnTo>
                    <a:close/>
                    <a:moveTo>
                      <a:pt x="92" y="304"/>
                    </a:moveTo>
                    <a:lnTo>
                      <a:pt x="92" y="318"/>
                    </a:lnTo>
                    <a:lnTo>
                      <a:pt x="93" y="330"/>
                    </a:lnTo>
                    <a:lnTo>
                      <a:pt x="95" y="342"/>
                    </a:lnTo>
                    <a:lnTo>
                      <a:pt x="97" y="352"/>
                    </a:lnTo>
                    <a:lnTo>
                      <a:pt x="99" y="362"/>
                    </a:lnTo>
                    <a:lnTo>
                      <a:pt x="102" y="371"/>
                    </a:lnTo>
                    <a:lnTo>
                      <a:pt x="106" y="378"/>
                    </a:lnTo>
                    <a:lnTo>
                      <a:pt x="110" y="386"/>
                    </a:lnTo>
                    <a:lnTo>
                      <a:pt x="115" y="395"/>
                    </a:lnTo>
                    <a:lnTo>
                      <a:pt x="123" y="401"/>
                    </a:lnTo>
                    <a:lnTo>
                      <a:pt x="130" y="408"/>
                    </a:lnTo>
                    <a:lnTo>
                      <a:pt x="138" y="414"/>
                    </a:lnTo>
                    <a:lnTo>
                      <a:pt x="146" y="418"/>
                    </a:lnTo>
                    <a:lnTo>
                      <a:pt x="155" y="420"/>
                    </a:lnTo>
                    <a:lnTo>
                      <a:pt x="164" y="422"/>
                    </a:lnTo>
                    <a:lnTo>
                      <a:pt x="174" y="422"/>
                    </a:lnTo>
                    <a:lnTo>
                      <a:pt x="182" y="422"/>
                    </a:lnTo>
                    <a:lnTo>
                      <a:pt x="189" y="421"/>
                    </a:lnTo>
                    <a:lnTo>
                      <a:pt x="196" y="419"/>
                    </a:lnTo>
                    <a:lnTo>
                      <a:pt x="203" y="416"/>
                    </a:lnTo>
                    <a:lnTo>
                      <a:pt x="209" y="412"/>
                    </a:lnTo>
                    <a:lnTo>
                      <a:pt x="216" y="408"/>
                    </a:lnTo>
                    <a:lnTo>
                      <a:pt x="221" y="402"/>
                    </a:lnTo>
                    <a:lnTo>
                      <a:pt x="227" y="396"/>
                    </a:lnTo>
                    <a:lnTo>
                      <a:pt x="232" y="389"/>
                    </a:lnTo>
                    <a:lnTo>
                      <a:pt x="237" y="382"/>
                    </a:lnTo>
                    <a:lnTo>
                      <a:pt x="240" y="372"/>
                    </a:lnTo>
                    <a:lnTo>
                      <a:pt x="243" y="362"/>
                    </a:lnTo>
                    <a:lnTo>
                      <a:pt x="246" y="352"/>
                    </a:lnTo>
                    <a:lnTo>
                      <a:pt x="248" y="340"/>
                    </a:lnTo>
                    <a:lnTo>
                      <a:pt x="249" y="326"/>
                    </a:lnTo>
                    <a:lnTo>
                      <a:pt x="249" y="313"/>
                    </a:lnTo>
                    <a:lnTo>
                      <a:pt x="249" y="298"/>
                    </a:lnTo>
                    <a:lnTo>
                      <a:pt x="248" y="285"/>
                    </a:lnTo>
                    <a:lnTo>
                      <a:pt x="246" y="272"/>
                    </a:lnTo>
                    <a:lnTo>
                      <a:pt x="243" y="260"/>
                    </a:lnTo>
                    <a:lnTo>
                      <a:pt x="240" y="250"/>
                    </a:lnTo>
                    <a:lnTo>
                      <a:pt x="237" y="240"/>
                    </a:lnTo>
                    <a:lnTo>
                      <a:pt x="232" y="233"/>
                    </a:lnTo>
                    <a:lnTo>
                      <a:pt x="227" y="225"/>
                    </a:lnTo>
                    <a:lnTo>
                      <a:pt x="221" y="219"/>
                    </a:lnTo>
                    <a:lnTo>
                      <a:pt x="215" y="214"/>
                    </a:lnTo>
                    <a:lnTo>
                      <a:pt x="208" y="208"/>
                    </a:lnTo>
                    <a:lnTo>
                      <a:pt x="201" y="205"/>
                    </a:lnTo>
                    <a:lnTo>
                      <a:pt x="195" y="202"/>
                    </a:lnTo>
                    <a:lnTo>
                      <a:pt x="187" y="200"/>
                    </a:lnTo>
                    <a:lnTo>
                      <a:pt x="178" y="198"/>
                    </a:lnTo>
                    <a:lnTo>
                      <a:pt x="171" y="198"/>
                    </a:lnTo>
                    <a:lnTo>
                      <a:pt x="162" y="198"/>
                    </a:lnTo>
                    <a:lnTo>
                      <a:pt x="154" y="200"/>
                    </a:lnTo>
                    <a:lnTo>
                      <a:pt x="146" y="202"/>
                    </a:lnTo>
                    <a:lnTo>
                      <a:pt x="140" y="205"/>
                    </a:lnTo>
                    <a:lnTo>
                      <a:pt x="133" y="208"/>
                    </a:lnTo>
                    <a:lnTo>
                      <a:pt x="127" y="213"/>
                    </a:lnTo>
                    <a:lnTo>
                      <a:pt x="120" y="218"/>
                    </a:lnTo>
                    <a:lnTo>
                      <a:pt x="114" y="225"/>
                    </a:lnTo>
                    <a:lnTo>
                      <a:pt x="109" y="232"/>
                    </a:lnTo>
                    <a:lnTo>
                      <a:pt x="104" y="239"/>
                    </a:lnTo>
                    <a:lnTo>
                      <a:pt x="101" y="248"/>
                    </a:lnTo>
                    <a:lnTo>
                      <a:pt x="98" y="258"/>
                    </a:lnTo>
                    <a:lnTo>
                      <a:pt x="96" y="268"/>
                    </a:lnTo>
                    <a:lnTo>
                      <a:pt x="93" y="279"/>
                    </a:lnTo>
                    <a:lnTo>
                      <a:pt x="92" y="291"/>
                    </a:lnTo>
                    <a:lnTo>
                      <a:pt x="92"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8" name="Freeform 2011">
                <a:extLst>
                  <a:ext uri="{FF2B5EF4-FFF2-40B4-BE49-F238E27FC236}">
                    <a16:creationId xmlns:a16="http://schemas.microsoft.com/office/drawing/2014/main" id="{A17EC302-E0D2-4FBC-8186-6BB757CCD60C}"/>
                  </a:ext>
                </a:extLst>
              </p:cNvPr>
              <p:cNvSpPr>
                <a:spLocks/>
              </p:cNvSpPr>
              <p:nvPr/>
            </p:nvSpPr>
            <p:spPr bwMode="auto">
              <a:xfrm>
                <a:off x="4302" y="2568"/>
                <a:ext cx="57" cy="90"/>
              </a:xfrm>
              <a:custGeom>
                <a:avLst/>
                <a:gdLst>
                  <a:gd name="T0" fmla="*/ 6 w 230"/>
                  <a:gd name="T1" fmla="*/ 22 h 361"/>
                  <a:gd name="T2" fmla="*/ 0 w 230"/>
                  <a:gd name="T3" fmla="*/ 22 h 361"/>
                  <a:gd name="T4" fmla="*/ 0 w 230"/>
                  <a:gd name="T5" fmla="*/ 0 h 361"/>
                  <a:gd name="T6" fmla="*/ 5 w 230"/>
                  <a:gd name="T7" fmla="*/ 0 h 361"/>
                  <a:gd name="T8" fmla="*/ 5 w 230"/>
                  <a:gd name="T9" fmla="*/ 3 h 361"/>
                  <a:gd name="T10" fmla="*/ 6 w 230"/>
                  <a:gd name="T11" fmla="*/ 2 h 361"/>
                  <a:gd name="T12" fmla="*/ 7 w 230"/>
                  <a:gd name="T13" fmla="*/ 2 h 361"/>
                  <a:gd name="T14" fmla="*/ 7 w 230"/>
                  <a:gd name="T15" fmla="*/ 1 h 361"/>
                  <a:gd name="T16" fmla="*/ 8 w 230"/>
                  <a:gd name="T17" fmla="*/ 1 h 361"/>
                  <a:gd name="T18" fmla="*/ 8 w 230"/>
                  <a:gd name="T19" fmla="*/ 0 h 361"/>
                  <a:gd name="T20" fmla="*/ 9 w 230"/>
                  <a:gd name="T21" fmla="*/ 0 h 361"/>
                  <a:gd name="T22" fmla="*/ 10 w 230"/>
                  <a:gd name="T23" fmla="*/ 0 h 361"/>
                  <a:gd name="T24" fmla="*/ 10 w 230"/>
                  <a:gd name="T25" fmla="*/ 0 h 361"/>
                  <a:gd name="T26" fmla="*/ 11 w 230"/>
                  <a:gd name="T27" fmla="*/ 0 h 361"/>
                  <a:gd name="T28" fmla="*/ 11 w 230"/>
                  <a:gd name="T29" fmla="*/ 0 h 361"/>
                  <a:gd name="T30" fmla="*/ 12 w 230"/>
                  <a:gd name="T31" fmla="*/ 0 h 361"/>
                  <a:gd name="T32" fmla="*/ 12 w 230"/>
                  <a:gd name="T33" fmla="*/ 0 h 361"/>
                  <a:gd name="T34" fmla="*/ 13 w 230"/>
                  <a:gd name="T35" fmla="*/ 0 h 361"/>
                  <a:gd name="T36" fmla="*/ 14 w 230"/>
                  <a:gd name="T37" fmla="*/ 1 h 361"/>
                  <a:gd name="T38" fmla="*/ 12 w 230"/>
                  <a:gd name="T39" fmla="*/ 6 h 361"/>
                  <a:gd name="T40" fmla="*/ 12 w 230"/>
                  <a:gd name="T41" fmla="*/ 6 h 361"/>
                  <a:gd name="T42" fmla="*/ 11 w 230"/>
                  <a:gd name="T43" fmla="*/ 5 h 361"/>
                  <a:gd name="T44" fmla="*/ 10 w 230"/>
                  <a:gd name="T45" fmla="*/ 5 h 361"/>
                  <a:gd name="T46" fmla="*/ 10 w 230"/>
                  <a:gd name="T47" fmla="*/ 5 h 361"/>
                  <a:gd name="T48" fmla="*/ 9 w 230"/>
                  <a:gd name="T49" fmla="*/ 5 h 361"/>
                  <a:gd name="T50" fmla="*/ 8 w 230"/>
                  <a:gd name="T51" fmla="*/ 5 h 361"/>
                  <a:gd name="T52" fmla="*/ 8 w 230"/>
                  <a:gd name="T53" fmla="*/ 5 h 361"/>
                  <a:gd name="T54" fmla="*/ 7 w 230"/>
                  <a:gd name="T55" fmla="*/ 6 h 361"/>
                  <a:gd name="T56" fmla="*/ 7 w 230"/>
                  <a:gd name="T57" fmla="*/ 6 h 361"/>
                  <a:gd name="T58" fmla="*/ 7 w 230"/>
                  <a:gd name="T59" fmla="*/ 7 h 361"/>
                  <a:gd name="T60" fmla="*/ 6 w 230"/>
                  <a:gd name="T61" fmla="*/ 7 h 361"/>
                  <a:gd name="T62" fmla="*/ 6 w 230"/>
                  <a:gd name="T63" fmla="*/ 8 h 361"/>
                  <a:gd name="T64" fmla="*/ 6 w 230"/>
                  <a:gd name="T65" fmla="*/ 9 h 361"/>
                  <a:gd name="T66" fmla="*/ 6 w 230"/>
                  <a:gd name="T67" fmla="*/ 11 h 361"/>
                  <a:gd name="T68" fmla="*/ 6 w 230"/>
                  <a:gd name="T69" fmla="*/ 13 h 361"/>
                  <a:gd name="T70" fmla="*/ 6 w 230"/>
                  <a:gd name="T71" fmla="*/ 16 h 361"/>
                  <a:gd name="T72" fmla="*/ 6 w 230"/>
                  <a:gd name="T73" fmla="*/ 22 h 36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1"/>
                  <a:gd name="T113" fmla="*/ 230 w 230"/>
                  <a:gd name="T114" fmla="*/ 361 h 36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1">
                    <a:moveTo>
                      <a:pt x="94" y="361"/>
                    </a:moveTo>
                    <a:lnTo>
                      <a:pt x="0" y="361"/>
                    </a:lnTo>
                    <a:lnTo>
                      <a:pt x="0" y="8"/>
                    </a:lnTo>
                    <a:lnTo>
                      <a:pt x="88" y="8"/>
                    </a:lnTo>
                    <a:lnTo>
                      <a:pt x="88" y="58"/>
                    </a:lnTo>
                    <a:lnTo>
                      <a:pt x="99" y="42"/>
                    </a:lnTo>
                    <a:lnTo>
                      <a:pt x="109" y="28"/>
                    </a:lnTo>
                    <a:lnTo>
                      <a:pt x="118" y="19"/>
                    </a:lnTo>
                    <a:lnTo>
                      <a:pt x="127" y="11"/>
                    </a:lnTo>
                    <a:lnTo>
                      <a:pt x="136" y="6"/>
                    </a:lnTo>
                    <a:lnTo>
                      <a:pt x="146" y="2"/>
                    </a:lnTo>
                    <a:lnTo>
                      <a:pt x="157" y="1"/>
                    </a:lnTo>
                    <a:lnTo>
                      <a:pt x="168" y="0"/>
                    </a:lnTo>
                    <a:lnTo>
                      <a:pt x="176" y="0"/>
                    </a:lnTo>
                    <a:lnTo>
                      <a:pt x="183" y="1"/>
                    </a:lnTo>
                    <a:lnTo>
                      <a:pt x="191" y="2"/>
                    </a:lnTo>
                    <a:lnTo>
                      <a:pt x="199" y="4"/>
                    </a:lnTo>
                    <a:lnTo>
                      <a:pt x="214" y="10"/>
                    </a:lnTo>
                    <a:lnTo>
                      <a:pt x="230" y="17"/>
                    </a:lnTo>
                    <a:lnTo>
                      <a:pt x="200" y="99"/>
                    </a:lnTo>
                    <a:lnTo>
                      <a:pt x="189" y="92"/>
                    </a:lnTo>
                    <a:lnTo>
                      <a:pt x="178" y="88"/>
                    </a:lnTo>
                    <a:lnTo>
                      <a:pt x="167" y="85"/>
                    </a:lnTo>
                    <a:lnTo>
                      <a:pt x="157" y="84"/>
                    </a:lnTo>
                    <a:lnTo>
                      <a:pt x="147" y="85"/>
                    </a:lnTo>
                    <a:lnTo>
                      <a:pt x="138" y="87"/>
                    </a:lnTo>
                    <a:lnTo>
                      <a:pt x="131" y="90"/>
                    </a:lnTo>
                    <a:lnTo>
                      <a:pt x="123" y="95"/>
                    </a:lnTo>
                    <a:lnTo>
                      <a:pt x="116" y="101"/>
                    </a:lnTo>
                    <a:lnTo>
                      <a:pt x="111" y="110"/>
                    </a:lnTo>
                    <a:lnTo>
                      <a:pt x="106" y="121"/>
                    </a:lnTo>
                    <a:lnTo>
                      <a:pt x="102" y="133"/>
                    </a:lnTo>
                    <a:lnTo>
                      <a:pt x="99" y="152"/>
                    </a:lnTo>
                    <a:lnTo>
                      <a:pt x="96" y="177"/>
                    </a:lnTo>
                    <a:lnTo>
                      <a:pt x="94" y="212"/>
                    </a:lnTo>
                    <a:lnTo>
                      <a:pt x="94" y="252"/>
                    </a:lnTo>
                    <a:lnTo>
                      <a:pt x="94" y="3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49" name="Freeform 2012">
                <a:extLst>
                  <a:ext uri="{FF2B5EF4-FFF2-40B4-BE49-F238E27FC236}">
                    <a16:creationId xmlns:a16="http://schemas.microsoft.com/office/drawing/2014/main" id="{53141147-874F-42E9-9E2B-7D1E07BFEB86}"/>
                  </a:ext>
                </a:extLst>
              </p:cNvPr>
              <p:cNvSpPr>
                <a:spLocks noEditPoints="1"/>
              </p:cNvSpPr>
              <p:nvPr/>
            </p:nvSpPr>
            <p:spPr bwMode="auto">
              <a:xfrm>
                <a:off x="4369" y="2536"/>
                <a:ext cx="23" cy="122"/>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0" name="Rectangle 2013">
                <a:extLst>
                  <a:ext uri="{FF2B5EF4-FFF2-40B4-BE49-F238E27FC236}">
                    <a16:creationId xmlns:a16="http://schemas.microsoft.com/office/drawing/2014/main" id="{ED698920-10AF-4946-AA42-CEF2F9FF15F7}"/>
                  </a:ext>
                </a:extLst>
              </p:cNvPr>
              <p:cNvSpPr>
                <a:spLocks noChangeArrowheads="1"/>
              </p:cNvSpPr>
              <p:nvPr/>
            </p:nvSpPr>
            <p:spPr bwMode="auto">
              <a:xfrm>
                <a:off x="4417" y="253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151" name="Rectangle 2014">
                <a:extLst>
                  <a:ext uri="{FF2B5EF4-FFF2-40B4-BE49-F238E27FC236}">
                    <a16:creationId xmlns:a16="http://schemas.microsoft.com/office/drawing/2014/main" id="{EAE2B4EB-B0FF-4AD0-8048-7101C67915AD}"/>
                  </a:ext>
                </a:extLst>
              </p:cNvPr>
              <p:cNvSpPr>
                <a:spLocks noChangeArrowheads="1"/>
              </p:cNvSpPr>
              <p:nvPr/>
            </p:nvSpPr>
            <p:spPr bwMode="auto">
              <a:xfrm>
                <a:off x="4464" y="253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4152" name="Freeform 2015">
                <a:extLst>
                  <a:ext uri="{FF2B5EF4-FFF2-40B4-BE49-F238E27FC236}">
                    <a16:creationId xmlns:a16="http://schemas.microsoft.com/office/drawing/2014/main" id="{40C19324-C8D7-447B-90EA-0A17FFBD76DF}"/>
                  </a:ext>
                </a:extLst>
              </p:cNvPr>
              <p:cNvSpPr>
                <a:spLocks noEditPoints="1"/>
              </p:cNvSpPr>
              <p:nvPr/>
            </p:nvSpPr>
            <p:spPr bwMode="auto">
              <a:xfrm>
                <a:off x="4505" y="2568"/>
                <a:ext cx="83" cy="93"/>
              </a:xfrm>
              <a:custGeom>
                <a:avLst/>
                <a:gdLst>
                  <a:gd name="T0" fmla="*/ 1 w 333"/>
                  <a:gd name="T1" fmla="*/ 6 h 370"/>
                  <a:gd name="T2" fmla="*/ 2 w 333"/>
                  <a:gd name="T3" fmla="*/ 4 h 370"/>
                  <a:gd name="T4" fmla="*/ 3 w 333"/>
                  <a:gd name="T5" fmla="*/ 2 h 370"/>
                  <a:gd name="T6" fmla="*/ 5 w 333"/>
                  <a:gd name="T7" fmla="*/ 1 h 370"/>
                  <a:gd name="T8" fmla="*/ 7 w 333"/>
                  <a:gd name="T9" fmla="*/ 0 h 370"/>
                  <a:gd name="T10" fmla="*/ 10 w 333"/>
                  <a:gd name="T11" fmla="*/ 0 h 370"/>
                  <a:gd name="T12" fmla="*/ 14 w 333"/>
                  <a:gd name="T13" fmla="*/ 0 h 370"/>
                  <a:gd name="T14" fmla="*/ 16 w 333"/>
                  <a:gd name="T15" fmla="*/ 1 h 370"/>
                  <a:gd name="T16" fmla="*/ 18 w 333"/>
                  <a:gd name="T17" fmla="*/ 2 h 370"/>
                  <a:gd name="T18" fmla="*/ 19 w 333"/>
                  <a:gd name="T19" fmla="*/ 3 h 370"/>
                  <a:gd name="T20" fmla="*/ 19 w 333"/>
                  <a:gd name="T21" fmla="*/ 5 h 370"/>
                  <a:gd name="T22" fmla="*/ 19 w 333"/>
                  <a:gd name="T23" fmla="*/ 9 h 370"/>
                  <a:gd name="T24" fmla="*/ 19 w 333"/>
                  <a:gd name="T25" fmla="*/ 18 h 370"/>
                  <a:gd name="T26" fmla="*/ 20 w 333"/>
                  <a:gd name="T27" fmla="*/ 21 h 370"/>
                  <a:gd name="T28" fmla="*/ 21 w 333"/>
                  <a:gd name="T29" fmla="*/ 23 h 370"/>
                  <a:gd name="T30" fmla="*/ 14 w 333"/>
                  <a:gd name="T31" fmla="*/ 21 h 370"/>
                  <a:gd name="T32" fmla="*/ 13 w 333"/>
                  <a:gd name="T33" fmla="*/ 21 h 370"/>
                  <a:gd name="T34" fmla="*/ 11 w 333"/>
                  <a:gd name="T35" fmla="*/ 23 h 370"/>
                  <a:gd name="T36" fmla="*/ 8 w 333"/>
                  <a:gd name="T37" fmla="*/ 23 h 370"/>
                  <a:gd name="T38" fmla="*/ 6 w 333"/>
                  <a:gd name="T39" fmla="*/ 23 h 370"/>
                  <a:gd name="T40" fmla="*/ 4 w 333"/>
                  <a:gd name="T41" fmla="*/ 23 h 370"/>
                  <a:gd name="T42" fmla="*/ 2 w 333"/>
                  <a:gd name="T43" fmla="*/ 22 h 370"/>
                  <a:gd name="T44" fmla="*/ 1 w 333"/>
                  <a:gd name="T45" fmla="*/ 20 h 370"/>
                  <a:gd name="T46" fmla="*/ 0 w 333"/>
                  <a:gd name="T47" fmla="*/ 18 h 370"/>
                  <a:gd name="T48" fmla="*/ 0 w 333"/>
                  <a:gd name="T49" fmla="*/ 16 h 370"/>
                  <a:gd name="T50" fmla="*/ 1 w 333"/>
                  <a:gd name="T51" fmla="*/ 13 h 370"/>
                  <a:gd name="T52" fmla="*/ 3 w 333"/>
                  <a:gd name="T53" fmla="*/ 12 h 370"/>
                  <a:gd name="T54" fmla="*/ 5 w 333"/>
                  <a:gd name="T55" fmla="*/ 10 h 370"/>
                  <a:gd name="T56" fmla="*/ 10 w 333"/>
                  <a:gd name="T57" fmla="*/ 9 h 370"/>
                  <a:gd name="T58" fmla="*/ 14 w 333"/>
                  <a:gd name="T59" fmla="*/ 8 h 370"/>
                  <a:gd name="T60" fmla="*/ 13 w 333"/>
                  <a:gd name="T61" fmla="*/ 6 h 370"/>
                  <a:gd name="T62" fmla="*/ 13 w 333"/>
                  <a:gd name="T63" fmla="*/ 6 h 370"/>
                  <a:gd name="T64" fmla="*/ 12 w 333"/>
                  <a:gd name="T65" fmla="*/ 5 h 370"/>
                  <a:gd name="T66" fmla="*/ 11 w 333"/>
                  <a:gd name="T67" fmla="*/ 5 h 370"/>
                  <a:gd name="T68" fmla="*/ 8 w 333"/>
                  <a:gd name="T69" fmla="*/ 5 h 370"/>
                  <a:gd name="T70" fmla="*/ 7 w 333"/>
                  <a:gd name="T71" fmla="*/ 6 h 370"/>
                  <a:gd name="T72" fmla="*/ 6 w 333"/>
                  <a:gd name="T73" fmla="*/ 7 h 370"/>
                  <a:gd name="T74" fmla="*/ 12 w 333"/>
                  <a:gd name="T75" fmla="*/ 13 h 370"/>
                  <a:gd name="T76" fmla="*/ 9 w 333"/>
                  <a:gd name="T77" fmla="*/ 13 h 370"/>
                  <a:gd name="T78" fmla="*/ 7 w 333"/>
                  <a:gd name="T79" fmla="*/ 14 h 370"/>
                  <a:gd name="T80" fmla="*/ 6 w 333"/>
                  <a:gd name="T81" fmla="*/ 15 h 370"/>
                  <a:gd name="T82" fmla="*/ 6 w 333"/>
                  <a:gd name="T83" fmla="*/ 16 h 370"/>
                  <a:gd name="T84" fmla="*/ 6 w 333"/>
                  <a:gd name="T85" fmla="*/ 17 h 370"/>
                  <a:gd name="T86" fmla="*/ 7 w 333"/>
                  <a:gd name="T87" fmla="*/ 18 h 370"/>
                  <a:gd name="T88" fmla="*/ 8 w 333"/>
                  <a:gd name="T89" fmla="*/ 19 h 370"/>
                  <a:gd name="T90" fmla="*/ 11 w 333"/>
                  <a:gd name="T91" fmla="*/ 19 h 370"/>
                  <a:gd name="T92" fmla="*/ 12 w 333"/>
                  <a:gd name="T93" fmla="*/ 18 h 370"/>
                  <a:gd name="T94" fmla="*/ 13 w 333"/>
                  <a:gd name="T95" fmla="*/ 16 h 370"/>
                  <a:gd name="T96" fmla="*/ 14 w 333"/>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6"/>
                    </a:moveTo>
                    <a:lnTo>
                      <a:pt x="10" y="100"/>
                    </a:lnTo>
                    <a:lnTo>
                      <a:pt x="14" y="88"/>
                    </a:lnTo>
                    <a:lnTo>
                      <a:pt x="19" y="76"/>
                    </a:lnTo>
                    <a:lnTo>
                      <a:pt x="23" y="66"/>
                    </a:lnTo>
                    <a:lnTo>
                      <a:pt x="30" y="56"/>
                    </a:lnTo>
                    <a:lnTo>
                      <a:pt x="37" y="46"/>
                    </a:lnTo>
                    <a:lnTo>
                      <a:pt x="43" y="38"/>
                    </a:lnTo>
                    <a:lnTo>
                      <a:pt x="51" y="31"/>
                    </a:lnTo>
                    <a:lnTo>
                      <a:pt x="60" y="24"/>
                    </a:lnTo>
                    <a:lnTo>
                      <a:pt x="68" y="19"/>
                    </a:lnTo>
                    <a:lnTo>
                      <a:pt x="80" y="13"/>
                    </a:lnTo>
                    <a:lnTo>
                      <a:pt x="91" y="10"/>
                    </a:lnTo>
                    <a:lnTo>
                      <a:pt x="103" y="5"/>
                    </a:lnTo>
                    <a:lnTo>
                      <a:pt x="116" y="3"/>
                    </a:lnTo>
                    <a:lnTo>
                      <a:pt x="131" y="1"/>
                    </a:lnTo>
                    <a:lnTo>
                      <a:pt x="147" y="0"/>
                    </a:lnTo>
                    <a:lnTo>
                      <a:pt x="163" y="0"/>
                    </a:lnTo>
                    <a:lnTo>
                      <a:pt x="193" y="1"/>
                    </a:lnTo>
                    <a:lnTo>
                      <a:pt x="218" y="3"/>
                    </a:lnTo>
                    <a:lnTo>
                      <a:pt x="229" y="5"/>
                    </a:lnTo>
                    <a:lnTo>
                      <a:pt x="239" y="8"/>
                    </a:lnTo>
                    <a:lnTo>
                      <a:pt x="248" y="11"/>
                    </a:lnTo>
                    <a:lnTo>
                      <a:pt x="257" y="14"/>
                    </a:lnTo>
                    <a:lnTo>
                      <a:pt x="271" y="23"/>
                    </a:lnTo>
                    <a:lnTo>
                      <a:pt x="282" y="32"/>
                    </a:lnTo>
                    <a:lnTo>
                      <a:pt x="288" y="36"/>
                    </a:lnTo>
                    <a:lnTo>
                      <a:pt x="292" y="42"/>
                    </a:lnTo>
                    <a:lnTo>
                      <a:pt x="297" y="46"/>
                    </a:lnTo>
                    <a:lnTo>
                      <a:pt x="300" y="53"/>
                    </a:lnTo>
                    <a:lnTo>
                      <a:pt x="303" y="58"/>
                    </a:lnTo>
                    <a:lnTo>
                      <a:pt x="306" y="66"/>
                    </a:lnTo>
                    <a:lnTo>
                      <a:pt x="308" y="75"/>
                    </a:lnTo>
                    <a:lnTo>
                      <a:pt x="309" y="85"/>
                    </a:lnTo>
                    <a:lnTo>
                      <a:pt x="312" y="108"/>
                    </a:lnTo>
                    <a:lnTo>
                      <a:pt x="312" y="137"/>
                    </a:lnTo>
                    <a:lnTo>
                      <a:pt x="311" y="246"/>
                    </a:lnTo>
                    <a:lnTo>
                      <a:pt x="312" y="268"/>
                    </a:lnTo>
                    <a:lnTo>
                      <a:pt x="312" y="287"/>
                    </a:lnTo>
                    <a:lnTo>
                      <a:pt x="314" y="302"/>
                    </a:lnTo>
                    <a:lnTo>
                      <a:pt x="315" y="314"/>
                    </a:lnTo>
                    <a:lnTo>
                      <a:pt x="319" y="325"/>
                    </a:lnTo>
                    <a:lnTo>
                      <a:pt x="322" y="337"/>
                    </a:lnTo>
                    <a:lnTo>
                      <a:pt x="328" y="349"/>
                    </a:lnTo>
                    <a:lnTo>
                      <a:pt x="333" y="361"/>
                    </a:lnTo>
                    <a:lnTo>
                      <a:pt x="240" y="361"/>
                    </a:lnTo>
                    <a:lnTo>
                      <a:pt x="236" y="350"/>
                    </a:lnTo>
                    <a:lnTo>
                      <a:pt x="231" y="334"/>
                    </a:lnTo>
                    <a:lnTo>
                      <a:pt x="229" y="327"/>
                    </a:lnTo>
                    <a:lnTo>
                      <a:pt x="227" y="323"/>
                    </a:lnTo>
                    <a:lnTo>
                      <a:pt x="215" y="334"/>
                    </a:lnTo>
                    <a:lnTo>
                      <a:pt x="203" y="344"/>
                    </a:lnTo>
                    <a:lnTo>
                      <a:pt x="190" y="352"/>
                    </a:lnTo>
                    <a:lnTo>
                      <a:pt x="177" y="358"/>
                    </a:lnTo>
                    <a:lnTo>
                      <a:pt x="162" y="364"/>
                    </a:lnTo>
                    <a:lnTo>
                      <a:pt x="148" y="367"/>
                    </a:lnTo>
                    <a:lnTo>
                      <a:pt x="134" y="369"/>
                    </a:lnTo>
                    <a:lnTo>
                      <a:pt x="118" y="370"/>
                    </a:lnTo>
                    <a:lnTo>
                      <a:pt x="105" y="369"/>
                    </a:lnTo>
                    <a:lnTo>
                      <a:pt x="92" y="368"/>
                    </a:lnTo>
                    <a:lnTo>
                      <a:pt x="81" y="366"/>
                    </a:lnTo>
                    <a:lnTo>
                      <a:pt x="70" y="363"/>
                    </a:lnTo>
                    <a:lnTo>
                      <a:pt x="59" y="358"/>
                    </a:lnTo>
                    <a:lnTo>
                      <a:pt x="49" y="353"/>
                    </a:lnTo>
                    <a:lnTo>
                      <a:pt x="40" y="347"/>
                    </a:lnTo>
                    <a:lnTo>
                      <a:pt x="32" y="341"/>
                    </a:lnTo>
                    <a:lnTo>
                      <a:pt x="24" y="333"/>
                    </a:lnTo>
                    <a:lnTo>
                      <a:pt x="18" y="324"/>
                    </a:lnTo>
                    <a:lnTo>
                      <a:pt x="12" y="315"/>
                    </a:lnTo>
                    <a:lnTo>
                      <a:pt x="8" y="306"/>
                    </a:lnTo>
                    <a:lnTo>
                      <a:pt x="5" y="296"/>
                    </a:lnTo>
                    <a:lnTo>
                      <a:pt x="2" y="287"/>
                    </a:lnTo>
                    <a:lnTo>
                      <a:pt x="1" y="277"/>
                    </a:lnTo>
                    <a:lnTo>
                      <a:pt x="0" y="266"/>
                    </a:lnTo>
                    <a:lnTo>
                      <a:pt x="1" y="250"/>
                    </a:lnTo>
                    <a:lnTo>
                      <a:pt x="3" y="237"/>
                    </a:lnTo>
                    <a:lnTo>
                      <a:pt x="9" y="224"/>
                    </a:lnTo>
                    <a:lnTo>
                      <a:pt x="14" y="212"/>
                    </a:lnTo>
                    <a:lnTo>
                      <a:pt x="22" y="201"/>
                    </a:lnTo>
                    <a:lnTo>
                      <a:pt x="32" y="191"/>
                    </a:lnTo>
                    <a:lnTo>
                      <a:pt x="43" y="183"/>
                    </a:lnTo>
                    <a:lnTo>
                      <a:pt x="55" y="175"/>
                    </a:lnTo>
                    <a:lnTo>
                      <a:pt x="70" y="170"/>
                    </a:lnTo>
                    <a:lnTo>
                      <a:pt x="86" y="164"/>
                    </a:lnTo>
                    <a:lnTo>
                      <a:pt x="106" y="159"/>
                    </a:lnTo>
                    <a:lnTo>
                      <a:pt x="129" y="154"/>
                    </a:lnTo>
                    <a:lnTo>
                      <a:pt x="160" y="148"/>
                    </a:lnTo>
                    <a:lnTo>
                      <a:pt x="185" y="142"/>
                    </a:lnTo>
                    <a:lnTo>
                      <a:pt x="205" y="137"/>
                    </a:lnTo>
                    <a:lnTo>
                      <a:pt x="221" y="131"/>
                    </a:lnTo>
                    <a:lnTo>
                      <a:pt x="221" y="121"/>
                    </a:lnTo>
                    <a:lnTo>
                      <a:pt x="220" y="109"/>
                    </a:lnTo>
                    <a:lnTo>
                      <a:pt x="217" y="98"/>
                    </a:lnTo>
                    <a:lnTo>
                      <a:pt x="215" y="94"/>
                    </a:lnTo>
                    <a:lnTo>
                      <a:pt x="213" y="89"/>
                    </a:lnTo>
                    <a:lnTo>
                      <a:pt x="211" y="86"/>
                    </a:lnTo>
                    <a:lnTo>
                      <a:pt x="207" y="83"/>
                    </a:lnTo>
                    <a:lnTo>
                      <a:pt x="203" y="80"/>
                    </a:lnTo>
                    <a:lnTo>
                      <a:pt x="199" y="78"/>
                    </a:lnTo>
                    <a:lnTo>
                      <a:pt x="194" y="76"/>
                    </a:lnTo>
                    <a:lnTo>
                      <a:pt x="188" y="74"/>
                    </a:lnTo>
                    <a:lnTo>
                      <a:pt x="173" y="73"/>
                    </a:lnTo>
                    <a:lnTo>
                      <a:pt x="157" y="71"/>
                    </a:lnTo>
                    <a:lnTo>
                      <a:pt x="145" y="71"/>
                    </a:lnTo>
                    <a:lnTo>
                      <a:pt x="135" y="74"/>
                    </a:lnTo>
                    <a:lnTo>
                      <a:pt x="126" y="77"/>
                    </a:lnTo>
                    <a:lnTo>
                      <a:pt x="118" y="81"/>
                    </a:lnTo>
                    <a:lnTo>
                      <a:pt x="111" y="87"/>
                    </a:lnTo>
                    <a:lnTo>
                      <a:pt x="105" y="95"/>
                    </a:lnTo>
                    <a:lnTo>
                      <a:pt x="99" y="105"/>
                    </a:lnTo>
                    <a:lnTo>
                      <a:pt x="95" y="116"/>
                    </a:lnTo>
                    <a:close/>
                    <a:moveTo>
                      <a:pt x="221" y="192"/>
                    </a:moveTo>
                    <a:lnTo>
                      <a:pt x="210" y="195"/>
                    </a:lnTo>
                    <a:lnTo>
                      <a:pt x="197" y="198"/>
                    </a:lnTo>
                    <a:lnTo>
                      <a:pt x="182" y="202"/>
                    </a:lnTo>
                    <a:lnTo>
                      <a:pt x="163" y="206"/>
                    </a:lnTo>
                    <a:lnTo>
                      <a:pt x="146" y="210"/>
                    </a:lnTo>
                    <a:lnTo>
                      <a:pt x="131" y="215"/>
                    </a:lnTo>
                    <a:lnTo>
                      <a:pt x="120" y="218"/>
                    </a:lnTo>
                    <a:lnTo>
                      <a:pt x="113" y="223"/>
                    </a:lnTo>
                    <a:lnTo>
                      <a:pt x="108" y="226"/>
                    </a:lnTo>
                    <a:lnTo>
                      <a:pt x="105" y="229"/>
                    </a:lnTo>
                    <a:lnTo>
                      <a:pt x="102" y="234"/>
                    </a:lnTo>
                    <a:lnTo>
                      <a:pt x="98" y="237"/>
                    </a:lnTo>
                    <a:lnTo>
                      <a:pt x="97" y="241"/>
                    </a:lnTo>
                    <a:lnTo>
                      <a:pt x="95" y="246"/>
                    </a:lnTo>
                    <a:lnTo>
                      <a:pt x="94" y="250"/>
                    </a:lnTo>
                    <a:lnTo>
                      <a:pt x="94" y="256"/>
                    </a:lnTo>
                    <a:lnTo>
                      <a:pt x="95" y="264"/>
                    </a:lnTo>
                    <a:lnTo>
                      <a:pt x="97" y="273"/>
                    </a:lnTo>
                    <a:lnTo>
                      <a:pt x="103" y="282"/>
                    </a:lnTo>
                    <a:lnTo>
                      <a:pt x="109" y="290"/>
                    </a:lnTo>
                    <a:lnTo>
                      <a:pt x="117" y="295"/>
                    </a:lnTo>
                    <a:lnTo>
                      <a:pt x="126" y="300"/>
                    </a:lnTo>
                    <a:lnTo>
                      <a:pt x="136" y="303"/>
                    </a:lnTo>
                    <a:lnTo>
                      <a:pt x="146" y="304"/>
                    </a:lnTo>
                    <a:lnTo>
                      <a:pt x="159" y="303"/>
                    </a:lnTo>
                    <a:lnTo>
                      <a:pt x="171" y="300"/>
                    </a:lnTo>
                    <a:lnTo>
                      <a:pt x="183" y="294"/>
                    </a:lnTo>
                    <a:lnTo>
                      <a:pt x="194" y="288"/>
                    </a:lnTo>
                    <a:lnTo>
                      <a:pt x="202" y="281"/>
                    </a:lnTo>
                    <a:lnTo>
                      <a:pt x="208" y="273"/>
                    </a:lnTo>
                    <a:lnTo>
                      <a:pt x="213" y="264"/>
                    </a:lnTo>
                    <a:lnTo>
                      <a:pt x="216" y="256"/>
                    </a:lnTo>
                    <a:lnTo>
                      <a:pt x="218" y="249"/>
                    </a:lnTo>
                    <a:lnTo>
                      <a:pt x="220" y="239"/>
                    </a:lnTo>
                    <a:lnTo>
                      <a:pt x="221" y="226"/>
                    </a:lnTo>
                    <a:lnTo>
                      <a:pt x="221" y="210"/>
                    </a:lnTo>
                    <a:lnTo>
                      <a:pt x="221"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153" name="Freeform 2016">
                <a:extLst>
                  <a:ext uri="{FF2B5EF4-FFF2-40B4-BE49-F238E27FC236}">
                    <a16:creationId xmlns:a16="http://schemas.microsoft.com/office/drawing/2014/main" id="{0DD4524E-4E1F-4961-8084-365F769DDC0B}"/>
                  </a:ext>
                </a:extLst>
              </p:cNvPr>
              <p:cNvSpPr>
                <a:spLocks/>
              </p:cNvSpPr>
              <p:nvPr/>
            </p:nvSpPr>
            <p:spPr bwMode="auto">
              <a:xfrm>
                <a:off x="4598" y="2568"/>
                <a:ext cx="83" cy="93"/>
              </a:xfrm>
              <a:custGeom>
                <a:avLst/>
                <a:gdLst>
                  <a:gd name="T0" fmla="*/ 6 w 330"/>
                  <a:gd name="T1" fmla="*/ 16 h 370"/>
                  <a:gd name="T2" fmla="*/ 7 w 330"/>
                  <a:gd name="T3" fmla="*/ 18 h 370"/>
                  <a:gd name="T4" fmla="*/ 8 w 330"/>
                  <a:gd name="T5" fmla="*/ 18 h 370"/>
                  <a:gd name="T6" fmla="*/ 9 w 330"/>
                  <a:gd name="T7" fmla="*/ 19 h 370"/>
                  <a:gd name="T8" fmla="*/ 12 w 330"/>
                  <a:gd name="T9" fmla="*/ 19 h 370"/>
                  <a:gd name="T10" fmla="*/ 14 w 330"/>
                  <a:gd name="T11" fmla="*/ 19 h 370"/>
                  <a:gd name="T12" fmla="*/ 15 w 330"/>
                  <a:gd name="T13" fmla="*/ 18 h 370"/>
                  <a:gd name="T14" fmla="*/ 15 w 330"/>
                  <a:gd name="T15" fmla="*/ 17 h 370"/>
                  <a:gd name="T16" fmla="*/ 15 w 330"/>
                  <a:gd name="T17" fmla="*/ 16 h 370"/>
                  <a:gd name="T18" fmla="*/ 14 w 330"/>
                  <a:gd name="T19" fmla="*/ 15 h 370"/>
                  <a:gd name="T20" fmla="*/ 9 w 330"/>
                  <a:gd name="T21" fmla="*/ 14 h 370"/>
                  <a:gd name="T22" fmla="*/ 5 w 330"/>
                  <a:gd name="T23" fmla="*/ 13 h 370"/>
                  <a:gd name="T24" fmla="*/ 3 w 330"/>
                  <a:gd name="T25" fmla="*/ 11 h 370"/>
                  <a:gd name="T26" fmla="*/ 2 w 330"/>
                  <a:gd name="T27" fmla="*/ 10 h 370"/>
                  <a:gd name="T28" fmla="*/ 1 w 330"/>
                  <a:gd name="T29" fmla="*/ 8 h 370"/>
                  <a:gd name="T30" fmla="*/ 1 w 330"/>
                  <a:gd name="T31" fmla="*/ 6 h 370"/>
                  <a:gd name="T32" fmla="*/ 2 w 330"/>
                  <a:gd name="T33" fmla="*/ 4 h 370"/>
                  <a:gd name="T34" fmla="*/ 3 w 330"/>
                  <a:gd name="T35" fmla="*/ 2 h 370"/>
                  <a:gd name="T36" fmla="*/ 5 w 330"/>
                  <a:gd name="T37" fmla="*/ 1 h 370"/>
                  <a:gd name="T38" fmla="*/ 8 w 330"/>
                  <a:gd name="T39" fmla="*/ 0 h 370"/>
                  <a:gd name="T40" fmla="*/ 11 w 330"/>
                  <a:gd name="T41" fmla="*/ 0 h 370"/>
                  <a:gd name="T42" fmla="*/ 14 w 330"/>
                  <a:gd name="T43" fmla="*/ 0 h 370"/>
                  <a:gd name="T44" fmla="*/ 17 w 330"/>
                  <a:gd name="T45" fmla="*/ 1 h 370"/>
                  <a:gd name="T46" fmla="*/ 18 w 330"/>
                  <a:gd name="T47" fmla="*/ 2 h 370"/>
                  <a:gd name="T48" fmla="*/ 19 w 330"/>
                  <a:gd name="T49" fmla="*/ 4 h 370"/>
                  <a:gd name="T50" fmla="*/ 20 w 330"/>
                  <a:gd name="T51" fmla="*/ 6 h 370"/>
                  <a:gd name="T52" fmla="*/ 14 w 330"/>
                  <a:gd name="T53" fmla="*/ 6 h 370"/>
                  <a:gd name="T54" fmla="*/ 13 w 330"/>
                  <a:gd name="T55" fmla="*/ 5 h 370"/>
                  <a:gd name="T56" fmla="*/ 10 w 330"/>
                  <a:gd name="T57" fmla="*/ 4 h 370"/>
                  <a:gd name="T58" fmla="*/ 8 w 330"/>
                  <a:gd name="T59" fmla="*/ 5 h 370"/>
                  <a:gd name="T60" fmla="*/ 7 w 330"/>
                  <a:gd name="T61" fmla="*/ 6 h 370"/>
                  <a:gd name="T62" fmla="*/ 6 w 330"/>
                  <a:gd name="T63" fmla="*/ 6 h 370"/>
                  <a:gd name="T64" fmla="*/ 7 w 330"/>
                  <a:gd name="T65" fmla="*/ 7 h 370"/>
                  <a:gd name="T66" fmla="*/ 10 w 330"/>
                  <a:gd name="T67" fmla="*/ 8 h 370"/>
                  <a:gd name="T68" fmla="*/ 15 w 330"/>
                  <a:gd name="T69" fmla="*/ 9 h 370"/>
                  <a:gd name="T70" fmla="*/ 17 w 330"/>
                  <a:gd name="T71" fmla="*/ 10 h 370"/>
                  <a:gd name="T72" fmla="*/ 19 w 330"/>
                  <a:gd name="T73" fmla="*/ 12 h 370"/>
                  <a:gd name="T74" fmla="*/ 20 w 330"/>
                  <a:gd name="T75" fmla="*/ 13 h 370"/>
                  <a:gd name="T76" fmla="*/ 21 w 330"/>
                  <a:gd name="T77" fmla="*/ 15 h 370"/>
                  <a:gd name="T78" fmla="*/ 21 w 330"/>
                  <a:gd name="T79" fmla="*/ 17 h 370"/>
                  <a:gd name="T80" fmla="*/ 20 w 330"/>
                  <a:gd name="T81" fmla="*/ 19 h 370"/>
                  <a:gd name="T82" fmla="*/ 19 w 330"/>
                  <a:gd name="T83" fmla="*/ 21 h 370"/>
                  <a:gd name="T84" fmla="*/ 17 w 330"/>
                  <a:gd name="T85" fmla="*/ 22 h 370"/>
                  <a:gd name="T86" fmla="*/ 14 w 330"/>
                  <a:gd name="T87" fmla="*/ 23 h 370"/>
                  <a:gd name="T88" fmla="*/ 11 w 330"/>
                  <a:gd name="T89" fmla="*/ 23 h 370"/>
                  <a:gd name="T90" fmla="*/ 8 w 330"/>
                  <a:gd name="T91" fmla="*/ 23 h 370"/>
                  <a:gd name="T92" fmla="*/ 5 w 330"/>
                  <a:gd name="T93" fmla="*/ 22 h 370"/>
                  <a:gd name="T94" fmla="*/ 3 w 330"/>
                  <a:gd name="T95" fmla="*/ 21 h 370"/>
                  <a:gd name="T96" fmla="*/ 1 w 330"/>
                  <a:gd name="T97" fmla="*/ 19 h 370"/>
                  <a:gd name="T98" fmla="*/ 0 w 330"/>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0"/>
                  <a:gd name="T151" fmla="*/ 0 h 370"/>
                  <a:gd name="T152" fmla="*/ 330 w 330"/>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0" h="370">
                    <a:moveTo>
                      <a:pt x="0" y="261"/>
                    </a:moveTo>
                    <a:lnTo>
                      <a:pt x="93" y="247"/>
                    </a:lnTo>
                    <a:lnTo>
                      <a:pt x="98" y="259"/>
                    </a:lnTo>
                    <a:lnTo>
                      <a:pt x="103" y="270"/>
                    </a:lnTo>
                    <a:lnTo>
                      <a:pt x="107" y="275"/>
                    </a:lnTo>
                    <a:lnTo>
                      <a:pt x="110" y="280"/>
                    </a:lnTo>
                    <a:lnTo>
                      <a:pt x="113" y="284"/>
                    </a:lnTo>
                    <a:lnTo>
                      <a:pt x="118" y="288"/>
                    </a:lnTo>
                    <a:lnTo>
                      <a:pt x="123" y="291"/>
                    </a:lnTo>
                    <a:lnTo>
                      <a:pt x="129" y="294"/>
                    </a:lnTo>
                    <a:lnTo>
                      <a:pt x="134" y="296"/>
                    </a:lnTo>
                    <a:lnTo>
                      <a:pt x="140" y="299"/>
                    </a:lnTo>
                    <a:lnTo>
                      <a:pt x="154" y="301"/>
                    </a:lnTo>
                    <a:lnTo>
                      <a:pt x="169" y="302"/>
                    </a:lnTo>
                    <a:lnTo>
                      <a:pt x="186" y="301"/>
                    </a:lnTo>
                    <a:lnTo>
                      <a:pt x="201" y="299"/>
                    </a:lnTo>
                    <a:lnTo>
                      <a:pt x="208" y="296"/>
                    </a:lnTo>
                    <a:lnTo>
                      <a:pt x="214" y="294"/>
                    </a:lnTo>
                    <a:lnTo>
                      <a:pt x="219" y="292"/>
                    </a:lnTo>
                    <a:lnTo>
                      <a:pt x="225" y="289"/>
                    </a:lnTo>
                    <a:lnTo>
                      <a:pt x="230" y="283"/>
                    </a:lnTo>
                    <a:lnTo>
                      <a:pt x="233" y="278"/>
                    </a:lnTo>
                    <a:lnTo>
                      <a:pt x="236" y="271"/>
                    </a:lnTo>
                    <a:lnTo>
                      <a:pt x="237" y="263"/>
                    </a:lnTo>
                    <a:lnTo>
                      <a:pt x="236" y="259"/>
                    </a:lnTo>
                    <a:lnTo>
                      <a:pt x="235" y="255"/>
                    </a:lnTo>
                    <a:lnTo>
                      <a:pt x="232" y="250"/>
                    </a:lnTo>
                    <a:lnTo>
                      <a:pt x="230" y="246"/>
                    </a:lnTo>
                    <a:lnTo>
                      <a:pt x="226" y="242"/>
                    </a:lnTo>
                    <a:lnTo>
                      <a:pt x="218" y="240"/>
                    </a:lnTo>
                    <a:lnTo>
                      <a:pt x="209" y="237"/>
                    </a:lnTo>
                    <a:lnTo>
                      <a:pt x="198" y="234"/>
                    </a:lnTo>
                    <a:lnTo>
                      <a:pt x="147" y="221"/>
                    </a:lnTo>
                    <a:lnTo>
                      <a:pt x="106" y="210"/>
                    </a:lnTo>
                    <a:lnTo>
                      <a:pt x="89" y="204"/>
                    </a:lnTo>
                    <a:lnTo>
                      <a:pt x="75" y="198"/>
                    </a:lnTo>
                    <a:lnTo>
                      <a:pt x="64" y="194"/>
                    </a:lnTo>
                    <a:lnTo>
                      <a:pt x="55" y="188"/>
                    </a:lnTo>
                    <a:lnTo>
                      <a:pt x="45" y="181"/>
                    </a:lnTo>
                    <a:lnTo>
                      <a:pt x="36" y="173"/>
                    </a:lnTo>
                    <a:lnTo>
                      <a:pt x="29" y="163"/>
                    </a:lnTo>
                    <a:lnTo>
                      <a:pt x="23" y="154"/>
                    </a:lnTo>
                    <a:lnTo>
                      <a:pt x="18" y="143"/>
                    </a:lnTo>
                    <a:lnTo>
                      <a:pt x="15" y="132"/>
                    </a:lnTo>
                    <a:lnTo>
                      <a:pt x="13" y="121"/>
                    </a:lnTo>
                    <a:lnTo>
                      <a:pt x="13" y="108"/>
                    </a:lnTo>
                    <a:lnTo>
                      <a:pt x="13" y="97"/>
                    </a:lnTo>
                    <a:lnTo>
                      <a:pt x="15" y="86"/>
                    </a:lnTo>
                    <a:lnTo>
                      <a:pt x="18" y="76"/>
                    </a:lnTo>
                    <a:lnTo>
                      <a:pt x="22" y="66"/>
                    </a:lnTo>
                    <a:lnTo>
                      <a:pt x="27" y="57"/>
                    </a:lnTo>
                    <a:lnTo>
                      <a:pt x="33" y="47"/>
                    </a:lnTo>
                    <a:lnTo>
                      <a:pt x="40" y="40"/>
                    </a:lnTo>
                    <a:lnTo>
                      <a:pt x="49" y="31"/>
                    </a:lnTo>
                    <a:lnTo>
                      <a:pt x="59" y="24"/>
                    </a:lnTo>
                    <a:lnTo>
                      <a:pt x="70" y="17"/>
                    </a:lnTo>
                    <a:lnTo>
                      <a:pt x="82" y="12"/>
                    </a:lnTo>
                    <a:lnTo>
                      <a:pt x="96" y="8"/>
                    </a:lnTo>
                    <a:lnTo>
                      <a:pt x="110" y="4"/>
                    </a:lnTo>
                    <a:lnTo>
                      <a:pt x="126" y="2"/>
                    </a:lnTo>
                    <a:lnTo>
                      <a:pt x="143" y="0"/>
                    </a:lnTo>
                    <a:lnTo>
                      <a:pt x="162" y="0"/>
                    </a:lnTo>
                    <a:lnTo>
                      <a:pt x="179" y="0"/>
                    </a:lnTo>
                    <a:lnTo>
                      <a:pt x="196" y="1"/>
                    </a:lnTo>
                    <a:lnTo>
                      <a:pt x="211" y="3"/>
                    </a:lnTo>
                    <a:lnTo>
                      <a:pt x="226" y="5"/>
                    </a:lnTo>
                    <a:lnTo>
                      <a:pt x="238" y="9"/>
                    </a:lnTo>
                    <a:lnTo>
                      <a:pt x="250" y="13"/>
                    </a:lnTo>
                    <a:lnTo>
                      <a:pt x="261" y="17"/>
                    </a:lnTo>
                    <a:lnTo>
                      <a:pt x="270" y="23"/>
                    </a:lnTo>
                    <a:lnTo>
                      <a:pt x="279" y="30"/>
                    </a:lnTo>
                    <a:lnTo>
                      <a:pt x="286" y="36"/>
                    </a:lnTo>
                    <a:lnTo>
                      <a:pt x="293" y="44"/>
                    </a:lnTo>
                    <a:lnTo>
                      <a:pt x="300" y="53"/>
                    </a:lnTo>
                    <a:lnTo>
                      <a:pt x="305" y="62"/>
                    </a:lnTo>
                    <a:lnTo>
                      <a:pt x="311" y="71"/>
                    </a:lnTo>
                    <a:lnTo>
                      <a:pt x="315" y="83"/>
                    </a:lnTo>
                    <a:lnTo>
                      <a:pt x="318" y="94"/>
                    </a:lnTo>
                    <a:lnTo>
                      <a:pt x="230" y="110"/>
                    </a:lnTo>
                    <a:lnTo>
                      <a:pt x="227" y="100"/>
                    </a:lnTo>
                    <a:lnTo>
                      <a:pt x="222" y="91"/>
                    </a:lnTo>
                    <a:lnTo>
                      <a:pt x="216" y="84"/>
                    </a:lnTo>
                    <a:lnTo>
                      <a:pt x="209" y="78"/>
                    </a:lnTo>
                    <a:lnTo>
                      <a:pt x="200" y="74"/>
                    </a:lnTo>
                    <a:lnTo>
                      <a:pt x="189" y="69"/>
                    </a:lnTo>
                    <a:lnTo>
                      <a:pt x="177" y="68"/>
                    </a:lnTo>
                    <a:lnTo>
                      <a:pt x="164" y="67"/>
                    </a:lnTo>
                    <a:lnTo>
                      <a:pt x="146" y="68"/>
                    </a:lnTo>
                    <a:lnTo>
                      <a:pt x="132" y="69"/>
                    </a:lnTo>
                    <a:lnTo>
                      <a:pt x="120" y="73"/>
                    </a:lnTo>
                    <a:lnTo>
                      <a:pt x="110" y="77"/>
                    </a:lnTo>
                    <a:lnTo>
                      <a:pt x="106" y="81"/>
                    </a:lnTo>
                    <a:lnTo>
                      <a:pt x="102" y="86"/>
                    </a:lnTo>
                    <a:lnTo>
                      <a:pt x="100" y="91"/>
                    </a:lnTo>
                    <a:lnTo>
                      <a:pt x="100" y="97"/>
                    </a:lnTo>
                    <a:lnTo>
                      <a:pt x="100" y="101"/>
                    </a:lnTo>
                    <a:lnTo>
                      <a:pt x="102" y="106"/>
                    </a:lnTo>
                    <a:lnTo>
                      <a:pt x="106" y="110"/>
                    </a:lnTo>
                    <a:lnTo>
                      <a:pt x="109" y="113"/>
                    </a:lnTo>
                    <a:lnTo>
                      <a:pt x="120" y="119"/>
                    </a:lnTo>
                    <a:lnTo>
                      <a:pt x="137" y="124"/>
                    </a:lnTo>
                    <a:lnTo>
                      <a:pt x="163" y="132"/>
                    </a:lnTo>
                    <a:lnTo>
                      <a:pt x="197" y="140"/>
                    </a:lnTo>
                    <a:lnTo>
                      <a:pt x="215" y="144"/>
                    </a:lnTo>
                    <a:lnTo>
                      <a:pt x="231" y="149"/>
                    </a:lnTo>
                    <a:lnTo>
                      <a:pt x="247" y="153"/>
                    </a:lnTo>
                    <a:lnTo>
                      <a:pt x="260" y="159"/>
                    </a:lnTo>
                    <a:lnTo>
                      <a:pt x="272" y="164"/>
                    </a:lnTo>
                    <a:lnTo>
                      <a:pt x="283" y="170"/>
                    </a:lnTo>
                    <a:lnTo>
                      <a:pt x="293" y="175"/>
                    </a:lnTo>
                    <a:lnTo>
                      <a:pt x="301" y="182"/>
                    </a:lnTo>
                    <a:lnTo>
                      <a:pt x="308" y="188"/>
                    </a:lnTo>
                    <a:lnTo>
                      <a:pt x="314" y="195"/>
                    </a:lnTo>
                    <a:lnTo>
                      <a:pt x="319" y="203"/>
                    </a:lnTo>
                    <a:lnTo>
                      <a:pt x="323" y="212"/>
                    </a:lnTo>
                    <a:lnTo>
                      <a:pt x="326" y="220"/>
                    </a:lnTo>
                    <a:lnTo>
                      <a:pt x="328" y="230"/>
                    </a:lnTo>
                    <a:lnTo>
                      <a:pt x="330" y="240"/>
                    </a:lnTo>
                    <a:lnTo>
                      <a:pt x="330" y="251"/>
                    </a:lnTo>
                    <a:lnTo>
                      <a:pt x="330" y="263"/>
                    </a:lnTo>
                    <a:lnTo>
                      <a:pt x="328" y="274"/>
                    </a:lnTo>
                    <a:lnTo>
                      <a:pt x="325" y="285"/>
                    </a:lnTo>
                    <a:lnTo>
                      <a:pt x="320" y="296"/>
                    </a:lnTo>
                    <a:lnTo>
                      <a:pt x="315" y="306"/>
                    </a:lnTo>
                    <a:lnTo>
                      <a:pt x="307" y="316"/>
                    </a:lnTo>
                    <a:lnTo>
                      <a:pt x="300" y="326"/>
                    </a:lnTo>
                    <a:lnTo>
                      <a:pt x="290" y="335"/>
                    </a:lnTo>
                    <a:lnTo>
                      <a:pt x="279" y="343"/>
                    </a:lnTo>
                    <a:lnTo>
                      <a:pt x="266" y="350"/>
                    </a:lnTo>
                    <a:lnTo>
                      <a:pt x="254" y="356"/>
                    </a:lnTo>
                    <a:lnTo>
                      <a:pt x="239" y="361"/>
                    </a:lnTo>
                    <a:lnTo>
                      <a:pt x="223" y="365"/>
                    </a:lnTo>
                    <a:lnTo>
                      <a:pt x="207" y="368"/>
                    </a:lnTo>
                    <a:lnTo>
                      <a:pt x="189" y="369"/>
                    </a:lnTo>
                    <a:lnTo>
                      <a:pt x="169" y="370"/>
                    </a:lnTo>
                    <a:lnTo>
                      <a:pt x="152" y="369"/>
                    </a:lnTo>
                    <a:lnTo>
                      <a:pt x="135" y="368"/>
                    </a:lnTo>
                    <a:lnTo>
                      <a:pt x="120" y="366"/>
                    </a:lnTo>
                    <a:lnTo>
                      <a:pt x="104" y="363"/>
                    </a:lnTo>
                    <a:lnTo>
                      <a:pt x="91" y="358"/>
                    </a:lnTo>
                    <a:lnTo>
                      <a:pt x="78" y="354"/>
                    </a:lnTo>
                    <a:lnTo>
                      <a:pt x="66" y="347"/>
                    </a:lnTo>
                    <a:lnTo>
                      <a:pt x="55" y="341"/>
                    </a:lnTo>
                    <a:lnTo>
                      <a:pt x="45" y="333"/>
                    </a:lnTo>
                    <a:lnTo>
                      <a:pt x="36" y="324"/>
                    </a:lnTo>
                    <a:lnTo>
                      <a:pt x="27" y="315"/>
                    </a:lnTo>
                    <a:lnTo>
                      <a:pt x="20" y="306"/>
                    </a:lnTo>
                    <a:lnTo>
                      <a:pt x="14" y="295"/>
                    </a:lnTo>
                    <a:lnTo>
                      <a:pt x="8" y="284"/>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807" name="Freeform 2018">
              <a:extLst>
                <a:ext uri="{FF2B5EF4-FFF2-40B4-BE49-F238E27FC236}">
                  <a16:creationId xmlns:a16="http://schemas.microsoft.com/office/drawing/2014/main" id="{7B67BDF3-0A40-4075-AC6E-90AF7FDAF3DE}"/>
                </a:ext>
              </a:extLst>
            </p:cNvPr>
            <p:cNvSpPr>
              <a:spLocks/>
            </p:cNvSpPr>
            <p:nvPr/>
          </p:nvSpPr>
          <p:spPr bwMode="auto">
            <a:xfrm>
              <a:off x="3476" y="2413"/>
              <a:ext cx="301" cy="184"/>
            </a:xfrm>
            <a:custGeom>
              <a:avLst/>
              <a:gdLst>
                <a:gd name="T0" fmla="*/ 0 w 1203"/>
                <a:gd name="T1" fmla="*/ 13 h 737"/>
                <a:gd name="T2" fmla="*/ 69 w 1203"/>
                <a:gd name="T3" fmla="*/ 46 h 737"/>
                <a:gd name="T4" fmla="*/ 75 w 1203"/>
                <a:gd name="T5" fmla="*/ 33 h 737"/>
                <a:gd name="T6" fmla="*/ 6 w 1203"/>
                <a:gd name="T7" fmla="*/ 0 h 737"/>
                <a:gd name="T8" fmla="*/ 0 w 1203"/>
                <a:gd name="T9" fmla="*/ 13 h 737"/>
                <a:gd name="T10" fmla="*/ 0 60000 65536"/>
                <a:gd name="T11" fmla="*/ 0 60000 65536"/>
                <a:gd name="T12" fmla="*/ 0 60000 65536"/>
                <a:gd name="T13" fmla="*/ 0 60000 65536"/>
                <a:gd name="T14" fmla="*/ 0 60000 65536"/>
                <a:gd name="T15" fmla="*/ 0 w 1203"/>
                <a:gd name="T16" fmla="*/ 0 h 737"/>
                <a:gd name="T17" fmla="*/ 1203 w 1203"/>
                <a:gd name="T18" fmla="*/ 737 h 737"/>
              </a:gdLst>
              <a:ahLst/>
              <a:cxnLst>
                <a:cxn ang="T10">
                  <a:pos x="T0" y="T1"/>
                </a:cxn>
                <a:cxn ang="T11">
                  <a:pos x="T2" y="T3"/>
                </a:cxn>
                <a:cxn ang="T12">
                  <a:pos x="T4" y="T5"/>
                </a:cxn>
                <a:cxn ang="T13">
                  <a:pos x="T6" y="T7"/>
                </a:cxn>
                <a:cxn ang="T14">
                  <a:pos x="T8" y="T9"/>
                </a:cxn>
              </a:cxnLst>
              <a:rect l="T15" t="T16" r="T17" b="T18"/>
              <a:pathLst>
                <a:path w="1203" h="737">
                  <a:moveTo>
                    <a:pt x="0" y="205"/>
                  </a:moveTo>
                  <a:lnTo>
                    <a:pt x="1105" y="737"/>
                  </a:lnTo>
                  <a:lnTo>
                    <a:pt x="1203" y="532"/>
                  </a:lnTo>
                  <a:lnTo>
                    <a:pt x="98" y="0"/>
                  </a:lnTo>
                  <a:lnTo>
                    <a:pt x="0" y="205"/>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8" name="Freeform 2019">
              <a:extLst>
                <a:ext uri="{FF2B5EF4-FFF2-40B4-BE49-F238E27FC236}">
                  <a16:creationId xmlns:a16="http://schemas.microsoft.com/office/drawing/2014/main" id="{99E01769-0651-4DEA-BA01-9EA11C6D899C}"/>
                </a:ext>
              </a:extLst>
            </p:cNvPr>
            <p:cNvSpPr>
              <a:spLocks/>
            </p:cNvSpPr>
            <p:nvPr/>
          </p:nvSpPr>
          <p:spPr bwMode="auto">
            <a:xfrm>
              <a:off x="3357" y="2373"/>
              <a:ext cx="165" cy="132"/>
            </a:xfrm>
            <a:custGeom>
              <a:avLst/>
              <a:gdLst>
                <a:gd name="T0" fmla="*/ 0 w 659"/>
                <a:gd name="T1" fmla="*/ 0 h 530"/>
                <a:gd name="T2" fmla="*/ 25 w 659"/>
                <a:gd name="T3" fmla="*/ 33 h 530"/>
                <a:gd name="T4" fmla="*/ 41 w 659"/>
                <a:gd name="T5" fmla="*/ 0 h 530"/>
                <a:gd name="T6" fmla="*/ 0 w 659"/>
                <a:gd name="T7" fmla="*/ 0 h 530"/>
                <a:gd name="T8" fmla="*/ 0 w 659"/>
                <a:gd name="T9" fmla="*/ 0 h 530"/>
                <a:gd name="T10" fmla="*/ 0 w 659"/>
                <a:gd name="T11" fmla="*/ 0 h 530"/>
                <a:gd name="T12" fmla="*/ 0 60000 65536"/>
                <a:gd name="T13" fmla="*/ 0 60000 65536"/>
                <a:gd name="T14" fmla="*/ 0 60000 65536"/>
                <a:gd name="T15" fmla="*/ 0 60000 65536"/>
                <a:gd name="T16" fmla="*/ 0 60000 65536"/>
                <a:gd name="T17" fmla="*/ 0 60000 65536"/>
                <a:gd name="T18" fmla="*/ 0 w 659"/>
                <a:gd name="T19" fmla="*/ 0 h 530"/>
                <a:gd name="T20" fmla="*/ 659 w 659"/>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9" h="530">
                  <a:moveTo>
                    <a:pt x="1" y="10"/>
                  </a:moveTo>
                  <a:lnTo>
                    <a:pt x="404" y="530"/>
                  </a:lnTo>
                  <a:lnTo>
                    <a:pt x="659" y="0"/>
                  </a:lnTo>
                  <a:lnTo>
                    <a:pt x="1" y="10"/>
                  </a:lnTo>
                  <a:lnTo>
                    <a:pt x="0" y="10"/>
                  </a:lnTo>
                  <a:lnTo>
                    <a:pt x="1" y="1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09" name="Freeform 2020">
              <a:extLst>
                <a:ext uri="{FF2B5EF4-FFF2-40B4-BE49-F238E27FC236}">
                  <a16:creationId xmlns:a16="http://schemas.microsoft.com/office/drawing/2014/main" id="{5CB30476-0EF2-44B9-9FC6-A9163810CFEF}"/>
                </a:ext>
              </a:extLst>
            </p:cNvPr>
            <p:cNvSpPr>
              <a:spLocks/>
            </p:cNvSpPr>
            <p:nvPr/>
          </p:nvSpPr>
          <p:spPr bwMode="auto">
            <a:xfrm>
              <a:off x="1363" y="3143"/>
              <a:ext cx="97" cy="122"/>
            </a:xfrm>
            <a:custGeom>
              <a:avLst/>
              <a:gdLst>
                <a:gd name="T0" fmla="*/ 0 w 388"/>
                <a:gd name="T1" fmla="*/ 31 h 488"/>
                <a:gd name="T2" fmla="*/ 0 w 388"/>
                <a:gd name="T3" fmla="*/ 0 h 488"/>
                <a:gd name="T4" fmla="*/ 6 w 388"/>
                <a:gd name="T5" fmla="*/ 0 h 488"/>
                <a:gd name="T6" fmla="*/ 19 w 388"/>
                <a:gd name="T7" fmla="*/ 21 h 488"/>
                <a:gd name="T8" fmla="*/ 19 w 388"/>
                <a:gd name="T9" fmla="*/ 0 h 488"/>
                <a:gd name="T10" fmla="*/ 24 w 388"/>
                <a:gd name="T11" fmla="*/ 0 h 488"/>
                <a:gd name="T12" fmla="*/ 24 w 388"/>
                <a:gd name="T13" fmla="*/ 31 h 488"/>
                <a:gd name="T14" fmla="*/ 18 w 388"/>
                <a:gd name="T15" fmla="*/ 31 h 488"/>
                <a:gd name="T16" fmla="*/ 6 w 388"/>
                <a:gd name="T17" fmla="*/ 11 h 488"/>
                <a:gd name="T18" fmla="*/ 6 w 388"/>
                <a:gd name="T19" fmla="*/ 31 h 488"/>
                <a:gd name="T20" fmla="*/ 0 w 388"/>
                <a:gd name="T21" fmla="*/ 31 h 4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88"/>
                <a:gd name="T34" fmla="*/ 0 h 488"/>
                <a:gd name="T35" fmla="*/ 388 w 388"/>
                <a:gd name="T36" fmla="*/ 488 h 4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88" h="488">
                  <a:moveTo>
                    <a:pt x="0" y="488"/>
                  </a:moveTo>
                  <a:lnTo>
                    <a:pt x="0" y="0"/>
                  </a:lnTo>
                  <a:lnTo>
                    <a:pt x="97" y="0"/>
                  </a:lnTo>
                  <a:lnTo>
                    <a:pt x="296" y="326"/>
                  </a:lnTo>
                  <a:lnTo>
                    <a:pt x="296" y="0"/>
                  </a:lnTo>
                  <a:lnTo>
                    <a:pt x="388" y="0"/>
                  </a:lnTo>
                  <a:lnTo>
                    <a:pt x="388" y="488"/>
                  </a:lnTo>
                  <a:lnTo>
                    <a:pt x="288" y="488"/>
                  </a:lnTo>
                  <a:lnTo>
                    <a:pt x="92" y="170"/>
                  </a:lnTo>
                  <a:lnTo>
                    <a:pt x="92"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0" name="Freeform 2021">
              <a:extLst>
                <a:ext uri="{FF2B5EF4-FFF2-40B4-BE49-F238E27FC236}">
                  <a16:creationId xmlns:a16="http://schemas.microsoft.com/office/drawing/2014/main" id="{869CAB0A-4DA3-4BE9-82DB-1B85FCD68415}"/>
                </a:ext>
              </a:extLst>
            </p:cNvPr>
            <p:cNvSpPr>
              <a:spLocks noEditPoints="1"/>
            </p:cNvSpPr>
            <p:nvPr/>
          </p:nvSpPr>
          <p:spPr bwMode="auto">
            <a:xfrm>
              <a:off x="1485" y="3141"/>
              <a:ext cx="80" cy="126"/>
            </a:xfrm>
            <a:custGeom>
              <a:avLst/>
              <a:gdLst>
                <a:gd name="T0" fmla="*/ 15 w 322"/>
                <a:gd name="T1" fmla="*/ 28 h 505"/>
                <a:gd name="T2" fmla="*/ 13 w 322"/>
                <a:gd name="T3" fmla="*/ 29 h 505"/>
                <a:gd name="T4" fmla="*/ 11 w 322"/>
                <a:gd name="T5" fmla="*/ 30 h 505"/>
                <a:gd name="T6" fmla="*/ 9 w 322"/>
                <a:gd name="T7" fmla="*/ 31 h 505"/>
                <a:gd name="T8" fmla="*/ 7 w 322"/>
                <a:gd name="T9" fmla="*/ 31 h 505"/>
                <a:gd name="T10" fmla="*/ 5 w 322"/>
                <a:gd name="T11" fmla="*/ 31 h 505"/>
                <a:gd name="T12" fmla="*/ 3 w 322"/>
                <a:gd name="T13" fmla="*/ 30 h 505"/>
                <a:gd name="T14" fmla="*/ 2 w 322"/>
                <a:gd name="T15" fmla="*/ 30 h 505"/>
                <a:gd name="T16" fmla="*/ 2 w 322"/>
                <a:gd name="T17" fmla="*/ 29 h 505"/>
                <a:gd name="T18" fmla="*/ 1 w 322"/>
                <a:gd name="T19" fmla="*/ 29 h 505"/>
                <a:gd name="T20" fmla="*/ 1 w 322"/>
                <a:gd name="T21" fmla="*/ 28 h 505"/>
                <a:gd name="T22" fmla="*/ 0 w 322"/>
                <a:gd name="T23" fmla="*/ 27 h 505"/>
                <a:gd name="T24" fmla="*/ 0 w 322"/>
                <a:gd name="T25" fmla="*/ 26 h 505"/>
                <a:gd name="T26" fmla="*/ 0 w 322"/>
                <a:gd name="T27" fmla="*/ 23 h 505"/>
                <a:gd name="T28" fmla="*/ 6 w 322"/>
                <a:gd name="T29" fmla="*/ 9 h 505"/>
                <a:gd name="T30" fmla="*/ 6 w 322"/>
                <a:gd name="T31" fmla="*/ 21 h 505"/>
                <a:gd name="T32" fmla="*/ 6 w 322"/>
                <a:gd name="T33" fmla="*/ 24 h 505"/>
                <a:gd name="T34" fmla="*/ 6 w 322"/>
                <a:gd name="T35" fmla="*/ 25 h 505"/>
                <a:gd name="T36" fmla="*/ 7 w 322"/>
                <a:gd name="T37" fmla="*/ 26 h 505"/>
                <a:gd name="T38" fmla="*/ 8 w 322"/>
                <a:gd name="T39" fmla="*/ 27 h 505"/>
                <a:gd name="T40" fmla="*/ 9 w 322"/>
                <a:gd name="T41" fmla="*/ 27 h 505"/>
                <a:gd name="T42" fmla="*/ 10 w 322"/>
                <a:gd name="T43" fmla="*/ 27 h 505"/>
                <a:gd name="T44" fmla="*/ 11 w 322"/>
                <a:gd name="T45" fmla="*/ 27 h 505"/>
                <a:gd name="T46" fmla="*/ 13 w 322"/>
                <a:gd name="T47" fmla="*/ 26 h 505"/>
                <a:gd name="T48" fmla="*/ 13 w 322"/>
                <a:gd name="T49" fmla="*/ 25 h 505"/>
                <a:gd name="T50" fmla="*/ 14 w 322"/>
                <a:gd name="T51" fmla="*/ 23 h 505"/>
                <a:gd name="T52" fmla="*/ 14 w 322"/>
                <a:gd name="T53" fmla="*/ 20 h 505"/>
                <a:gd name="T54" fmla="*/ 14 w 322"/>
                <a:gd name="T55" fmla="*/ 9 h 505"/>
                <a:gd name="T56" fmla="*/ 20 w 322"/>
                <a:gd name="T57" fmla="*/ 31 h 505"/>
                <a:gd name="T58" fmla="*/ 7 w 322"/>
                <a:gd name="T59" fmla="*/ 6 h 505"/>
                <a:gd name="T60" fmla="*/ 16 w 322"/>
                <a:gd name="T61" fmla="*/ 0 h 505"/>
                <a:gd name="T62" fmla="*/ 7 w 322"/>
                <a:gd name="T63" fmla="*/ 6 h 5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2"/>
                <a:gd name="T97" fmla="*/ 0 h 505"/>
                <a:gd name="T98" fmla="*/ 322 w 322"/>
                <a:gd name="T99" fmla="*/ 505 h 50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2" h="505">
                  <a:moveTo>
                    <a:pt x="236" y="497"/>
                  </a:moveTo>
                  <a:lnTo>
                    <a:pt x="236" y="445"/>
                  </a:lnTo>
                  <a:lnTo>
                    <a:pt x="225" y="458"/>
                  </a:lnTo>
                  <a:lnTo>
                    <a:pt x="213" y="470"/>
                  </a:lnTo>
                  <a:lnTo>
                    <a:pt x="200" y="480"/>
                  </a:lnTo>
                  <a:lnTo>
                    <a:pt x="184" y="489"/>
                  </a:lnTo>
                  <a:lnTo>
                    <a:pt x="169" y="496"/>
                  </a:lnTo>
                  <a:lnTo>
                    <a:pt x="152" y="502"/>
                  </a:lnTo>
                  <a:lnTo>
                    <a:pt x="136" y="504"/>
                  </a:lnTo>
                  <a:lnTo>
                    <a:pt x="118" y="505"/>
                  </a:lnTo>
                  <a:lnTo>
                    <a:pt x="100" y="504"/>
                  </a:lnTo>
                  <a:lnTo>
                    <a:pt x="84" y="502"/>
                  </a:lnTo>
                  <a:lnTo>
                    <a:pt x="68" y="496"/>
                  </a:lnTo>
                  <a:lnTo>
                    <a:pt x="54" y="490"/>
                  </a:lnTo>
                  <a:lnTo>
                    <a:pt x="47" y="485"/>
                  </a:lnTo>
                  <a:lnTo>
                    <a:pt x="41" y="481"/>
                  </a:lnTo>
                  <a:lnTo>
                    <a:pt x="35" y="477"/>
                  </a:lnTo>
                  <a:lnTo>
                    <a:pt x="30" y="471"/>
                  </a:lnTo>
                  <a:lnTo>
                    <a:pt x="24" y="466"/>
                  </a:lnTo>
                  <a:lnTo>
                    <a:pt x="20" y="459"/>
                  </a:lnTo>
                  <a:lnTo>
                    <a:pt x="17" y="452"/>
                  </a:lnTo>
                  <a:lnTo>
                    <a:pt x="13" y="446"/>
                  </a:lnTo>
                  <a:lnTo>
                    <a:pt x="10" y="438"/>
                  </a:lnTo>
                  <a:lnTo>
                    <a:pt x="8" y="430"/>
                  </a:lnTo>
                  <a:lnTo>
                    <a:pt x="6" y="421"/>
                  </a:lnTo>
                  <a:lnTo>
                    <a:pt x="3" y="411"/>
                  </a:lnTo>
                  <a:lnTo>
                    <a:pt x="1" y="391"/>
                  </a:lnTo>
                  <a:lnTo>
                    <a:pt x="0" y="367"/>
                  </a:lnTo>
                  <a:lnTo>
                    <a:pt x="0" y="144"/>
                  </a:lnTo>
                  <a:lnTo>
                    <a:pt x="94" y="144"/>
                  </a:lnTo>
                  <a:lnTo>
                    <a:pt x="94" y="306"/>
                  </a:lnTo>
                  <a:lnTo>
                    <a:pt x="95" y="340"/>
                  </a:lnTo>
                  <a:lnTo>
                    <a:pt x="95" y="366"/>
                  </a:lnTo>
                  <a:lnTo>
                    <a:pt x="97" y="386"/>
                  </a:lnTo>
                  <a:lnTo>
                    <a:pt x="99" y="397"/>
                  </a:lnTo>
                  <a:lnTo>
                    <a:pt x="103" y="406"/>
                  </a:lnTo>
                  <a:lnTo>
                    <a:pt x="107" y="413"/>
                  </a:lnTo>
                  <a:lnTo>
                    <a:pt x="111" y="419"/>
                  </a:lnTo>
                  <a:lnTo>
                    <a:pt x="118" y="425"/>
                  </a:lnTo>
                  <a:lnTo>
                    <a:pt x="126" y="429"/>
                  </a:lnTo>
                  <a:lnTo>
                    <a:pt x="133" y="431"/>
                  </a:lnTo>
                  <a:lnTo>
                    <a:pt x="142" y="434"/>
                  </a:lnTo>
                  <a:lnTo>
                    <a:pt x="153" y="435"/>
                  </a:lnTo>
                  <a:lnTo>
                    <a:pt x="164" y="434"/>
                  </a:lnTo>
                  <a:lnTo>
                    <a:pt x="175" y="431"/>
                  </a:lnTo>
                  <a:lnTo>
                    <a:pt x="186" y="427"/>
                  </a:lnTo>
                  <a:lnTo>
                    <a:pt x="196" y="421"/>
                  </a:lnTo>
                  <a:lnTo>
                    <a:pt x="204" y="414"/>
                  </a:lnTo>
                  <a:lnTo>
                    <a:pt x="212" y="406"/>
                  </a:lnTo>
                  <a:lnTo>
                    <a:pt x="217" y="397"/>
                  </a:lnTo>
                  <a:lnTo>
                    <a:pt x="222" y="388"/>
                  </a:lnTo>
                  <a:lnTo>
                    <a:pt x="225" y="375"/>
                  </a:lnTo>
                  <a:lnTo>
                    <a:pt x="227" y="354"/>
                  </a:lnTo>
                  <a:lnTo>
                    <a:pt x="228" y="328"/>
                  </a:lnTo>
                  <a:lnTo>
                    <a:pt x="229" y="292"/>
                  </a:lnTo>
                  <a:lnTo>
                    <a:pt x="229" y="144"/>
                  </a:lnTo>
                  <a:lnTo>
                    <a:pt x="322" y="144"/>
                  </a:lnTo>
                  <a:lnTo>
                    <a:pt x="322" y="497"/>
                  </a:lnTo>
                  <a:lnTo>
                    <a:pt x="236" y="497"/>
                  </a:lnTo>
                  <a:close/>
                  <a:moveTo>
                    <a:pt x="114" y="101"/>
                  </a:moveTo>
                  <a:lnTo>
                    <a:pt x="160" y="0"/>
                  </a:lnTo>
                  <a:lnTo>
                    <a:pt x="265" y="0"/>
                  </a:lnTo>
                  <a:lnTo>
                    <a:pt x="173" y="101"/>
                  </a:lnTo>
                  <a:lnTo>
                    <a:pt x="114" y="10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1" name="Freeform 2022">
              <a:extLst>
                <a:ext uri="{FF2B5EF4-FFF2-40B4-BE49-F238E27FC236}">
                  <a16:creationId xmlns:a16="http://schemas.microsoft.com/office/drawing/2014/main" id="{67DBD62F-7836-465D-BD6B-99BF02CD64D8}"/>
                </a:ext>
              </a:extLst>
            </p:cNvPr>
            <p:cNvSpPr>
              <a:spLocks/>
            </p:cNvSpPr>
            <p:nvPr/>
          </p:nvSpPr>
          <p:spPr bwMode="auto">
            <a:xfrm>
              <a:off x="1585" y="3175"/>
              <a:ext cx="83" cy="92"/>
            </a:xfrm>
            <a:custGeom>
              <a:avLst/>
              <a:gdLst>
                <a:gd name="T0" fmla="*/ 15 w 334"/>
                <a:gd name="T1" fmla="*/ 8 h 369"/>
                <a:gd name="T2" fmla="*/ 14 w 334"/>
                <a:gd name="T3" fmla="*/ 6 h 369"/>
                <a:gd name="T4" fmla="*/ 14 w 334"/>
                <a:gd name="T5" fmla="*/ 6 h 369"/>
                <a:gd name="T6" fmla="*/ 13 w 334"/>
                <a:gd name="T7" fmla="*/ 5 h 369"/>
                <a:gd name="T8" fmla="*/ 12 w 334"/>
                <a:gd name="T9" fmla="*/ 5 h 369"/>
                <a:gd name="T10" fmla="*/ 11 w 334"/>
                <a:gd name="T11" fmla="*/ 4 h 369"/>
                <a:gd name="T12" fmla="*/ 10 w 334"/>
                <a:gd name="T13" fmla="*/ 5 h 369"/>
                <a:gd name="T14" fmla="*/ 9 w 334"/>
                <a:gd name="T15" fmla="*/ 5 h 369"/>
                <a:gd name="T16" fmla="*/ 8 w 334"/>
                <a:gd name="T17" fmla="*/ 5 h 369"/>
                <a:gd name="T18" fmla="*/ 7 w 334"/>
                <a:gd name="T19" fmla="*/ 6 h 369"/>
                <a:gd name="T20" fmla="*/ 7 w 334"/>
                <a:gd name="T21" fmla="*/ 7 h 369"/>
                <a:gd name="T22" fmla="*/ 6 w 334"/>
                <a:gd name="T23" fmla="*/ 8 h 369"/>
                <a:gd name="T24" fmla="*/ 6 w 334"/>
                <a:gd name="T25" fmla="*/ 9 h 369"/>
                <a:gd name="T26" fmla="*/ 6 w 334"/>
                <a:gd name="T27" fmla="*/ 11 h 369"/>
                <a:gd name="T28" fmla="*/ 6 w 334"/>
                <a:gd name="T29" fmla="*/ 13 h 369"/>
                <a:gd name="T30" fmla="*/ 6 w 334"/>
                <a:gd name="T31" fmla="*/ 14 h 369"/>
                <a:gd name="T32" fmla="*/ 7 w 334"/>
                <a:gd name="T33" fmla="*/ 16 h 369"/>
                <a:gd name="T34" fmla="*/ 7 w 334"/>
                <a:gd name="T35" fmla="*/ 17 h 369"/>
                <a:gd name="T36" fmla="*/ 8 w 334"/>
                <a:gd name="T37" fmla="*/ 17 h 369"/>
                <a:gd name="T38" fmla="*/ 9 w 334"/>
                <a:gd name="T39" fmla="*/ 18 h 369"/>
                <a:gd name="T40" fmla="*/ 10 w 334"/>
                <a:gd name="T41" fmla="*/ 18 h 369"/>
                <a:gd name="T42" fmla="*/ 11 w 334"/>
                <a:gd name="T43" fmla="*/ 18 h 369"/>
                <a:gd name="T44" fmla="*/ 12 w 334"/>
                <a:gd name="T45" fmla="*/ 18 h 369"/>
                <a:gd name="T46" fmla="*/ 13 w 334"/>
                <a:gd name="T47" fmla="*/ 18 h 369"/>
                <a:gd name="T48" fmla="*/ 13 w 334"/>
                <a:gd name="T49" fmla="*/ 17 h 369"/>
                <a:gd name="T50" fmla="*/ 14 w 334"/>
                <a:gd name="T51" fmla="*/ 17 h 369"/>
                <a:gd name="T52" fmla="*/ 14 w 334"/>
                <a:gd name="T53" fmla="*/ 16 h 369"/>
                <a:gd name="T54" fmla="*/ 15 w 334"/>
                <a:gd name="T55" fmla="*/ 14 h 369"/>
                <a:gd name="T56" fmla="*/ 20 w 334"/>
                <a:gd name="T57" fmla="*/ 16 h 369"/>
                <a:gd name="T58" fmla="*/ 20 w 334"/>
                <a:gd name="T59" fmla="*/ 18 h 369"/>
                <a:gd name="T60" fmla="*/ 19 w 334"/>
                <a:gd name="T61" fmla="*/ 19 h 369"/>
                <a:gd name="T62" fmla="*/ 18 w 334"/>
                <a:gd name="T63" fmla="*/ 20 h 369"/>
                <a:gd name="T64" fmla="*/ 17 w 334"/>
                <a:gd name="T65" fmla="*/ 21 h 369"/>
                <a:gd name="T66" fmla="*/ 15 w 334"/>
                <a:gd name="T67" fmla="*/ 22 h 369"/>
                <a:gd name="T68" fmla="*/ 13 w 334"/>
                <a:gd name="T69" fmla="*/ 23 h 369"/>
                <a:gd name="T70" fmla="*/ 11 w 334"/>
                <a:gd name="T71" fmla="*/ 23 h 369"/>
                <a:gd name="T72" fmla="*/ 9 w 334"/>
                <a:gd name="T73" fmla="*/ 23 h 369"/>
                <a:gd name="T74" fmla="*/ 7 w 334"/>
                <a:gd name="T75" fmla="*/ 23 h 369"/>
                <a:gd name="T76" fmla="*/ 5 w 334"/>
                <a:gd name="T77" fmla="*/ 22 h 369"/>
                <a:gd name="T78" fmla="*/ 4 w 334"/>
                <a:gd name="T79" fmla="*/ 21 h 369"/>
                <a:gd name="T80" fmla="*/ 2 w 334"/>
                <a:gd name="T81" fmla="*/ 19 h 369"/>
                <a:gd name="T82" fmla="*/ 1 w 334"/>
                <a:gd name="T83" fmla="*/ 17 h 369"/>
                <a:gd name="T84" fmla="*/ 0 w 334"/>
                <a:gd name="T85" fmla="*/ 15 h 369"/>
                <a:gd name="T86" fmla="*/ 0 w 334"/>
                <a:gd name="T87" fmla="*/ 13 h 369"/>
                <a:gd name="T88" fmla="*/ 0 w 334"/>
                <a:gd name="T89" fmla="*/ 10 h 369"/>
                <a:gd name="T90" fmla="*/ 0 w 334"/>
                <a:gd name="T91" fmla="*/ 8 h 369"/>
                <a:gd name="T92" fmla="*/ 1 w 334"/>
                <a:gd name="T93" fmla="*/ 5 h 369"/>
                <a:gd name="T94" fmla="*/ 2 w 334"/>
                <a:gd name="T95" fmla="*/ 4 h 369"/>
                <a:gd name="T96" fmla="*/ 4 w 334"/>
                <a:gd name="T97" fmla="*/ 2 h 369"/>
                <a:gd name="T98" fmla="*/ 5 w 334"/>
                <a:gd name="T99" fmla="*/ 1 h 369"/>
                <a:gd name="T100" fmla="*/ 7 w 334"/>
                <a:gd name="T101" fmla="*/ 0 h 369"/>
                <a:gd name="T102" fmla="*/ 9 w 334"/>
                <a:gd name="T103" fmla="*/ 0 h 369"/>
                <a:gd name="T104" fmla="*/ 12 w 334"/>
                <a:gd name="T105" fmla="*/ 0 h 369"/>
                <a:gd name="T106" fmla="*/ 13 w 334"/>
                <a:gd name="T107" fmla="*/ 0 h 369"/>
                <a:gd name="T108" fmla="*/ 15 w 334"/>
                <a:gd name="T109" fmla="*/ 0 h 369"/>
                <a:gd name="T110" fmla="*/ 16 w 334"/>
                <a:gd name="T111" fmla="*/ 1 h 369"/>
                <a:gd name="T112" fmla="*/ 17 w 334"/>
                <a:gd name="T113" fmla="*/ 2 h 369"/>
                <a:gd name="T114" fmla="*/ 19 w 334"/>
                <a:gd name="T115" fmla="*/ 3 h 369"/>
                <a:gd name="T116" fmla="*/ 19 w 334"/>
                <a:gd name="T117" fmla="*/ 4 h 369"/>
                <a:gd name="T118" fmla="*/ 20 w 334"/>
                <a:gd name="T119" fmla="*/ 6 h 3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69"/>
                <a:gd name="T182" fmla="*/ 334 w 334"/>
                <a:gd name="T183" fmla="*/ 369 h 3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69">
                  <a:moveTo>
                    <a:pt x="330" y="112"/>
                  </a:moveTo>
                  <a:lnTo>
                    <a:pt x="237" y="129"/>
                  </a:lnTo>
                  <a:lnTo>
                    <a:pt x="234" y="116"/>
                  </a:lnTo>
                  <a:lnTo>
                    <a:pt x="229" y="105"/>
                  </a:lnTo>
                  <a:lnTo>
                    <a:pt x="226" y="99"/>
                  </a:lnTo>
                  <a:lnTo>
                    <a:pt x="223" y="95"/>
                  </a:lnTo>
                  <a:lnTo>
                    <a:pt x="220" y="91"/>
                  </a:lnTo>
                  <a:lnTo>
                    <a:pt x="216" y="87"/>
                  </a:lnTo>
                  <a:lnTo>
                    <a:pt x="206" y="81"/>
                  </a:lnTo>
                  <a:lnTo>
                    <a:pt x="196" y="77"/>
                  </a:lnTo>
                  <a:lnTo>
                    <a:pt x="185" y="74"/>
                  </a:lnTo>
                  <a:lnTo>
                    <a:pt x="173" y="73"/>
                  </a:lnTo>
                  <a:lnTo>
                    <a:pt x="164" y="74"/>
                  </a:lnTo>
                  <a:lnTo>
                    <a:pt x="157" y="75"/>
                  </a:lnTo>
                  <a:lnTo>
                    <a:pt x="149" y="77"/>
                  </a:lnTo>
                  <a:lnTo>
                    <a:pt x="141" y="79"/>
                  </a:lnTo>
                  <a:lnTo>
                    <a:pt x="135" y="83"/>
                  </a:lnTo>
                  <a:lnTo>
                    <a:pt x="128" y="87"/>
                  </a:lnTo>
                  <a:lnTo>
                    <a:pt x="123" y="91"/>
                  </a:lnTo>
                  <a:lnTo>
                    <a:pt x="117" y="97"/>
                  </a:lnTo>
                  <a:lnTo>
                    <a:pt x="113" y="103"/>
                  </a:lnTo>
                  <a:lnTo>
                    <a:pt x="108" y="111"/>
                  </a:lnTo>
                  <a:lnTo>
                    <a:pt x="104" y="120"/>
                  </a:lnTo>
                  <a:lnTo>
                    <a:pt x="102" y="130"/>
                  </a:lnTo>
                  <a:lnTo>
                    <a:pt x="99" y="140"/>
                  </a:lnTo>
                  <a:lnTo>
                    <a:pt x="97" y="152"/>
                  </a:lnTo>
                  <a:lnTo>
                    <a:pt x="96" y="164"/>
                  </a:lnTo>
                  <a:lnTo>
                    <a:pt x="96" y="178"/>
                  </a:lnTo>
                  <a:lnTo>
                    <a:pt x="96" y="193"/>
                  </a:lnTo>
                  <a:lnTo>
                    <a:pt x="97" y="207"/>
                  </a:lnTo>
                  <a:lnTo>
                    <a:pt x="99" y="220"/>
                  </a:lnTo>
                  <a:lnTo>
                    <a:pt x="102" y="231"/>
                  </a:lnTo>
                  <a:lnTo>
                    <a:pt x="105" y="242"/>
                  </a:lnTo>
                  <a:lnTo>
                    <a:pt x="108" y="252"/>
                  </a:lnTo>
                  <a:lnTo>
                    <a:pt x="113" y="260"/>
                  </a:lnTo>
                  <a:lnTo>
                    <a:pt x="117" y="267"/>
                  </a:lnTo>
                  <a:lnTo>
                    <a:pt x="123" y="273"/>
                  </a:lnTo>
                  <a:lnTo>
                    <a:pt x="129" y="279"/>
                  </a:lnTo>
                  <a:lnTo>
                    <a:pt x="136" y="283"/>
                  </a:lnTo>
                  <a:lnTo>
                    <a:pt x="142" y="287"/>
                  </a:lnTo>
                  <a:lnTo>
                    <a:pt x="149" y="290"/>
                  </a:lnTo>
                  <a:lnTo>
                    <a:pt x="157" y="292"/>
                  </a:lnTo>
                  <a:lnTo>
                    <a:pt x="166" y="293"/>
                  </a:lnTo>
                  <a:lnTo>
                    <a:pt x="174" y="293"/>
                  </a:lnTo>
                  <a:lnTo>
                    <a:pt x="186" y="292"/>
                  </a:lnTo>
                  <a:lnTo>
                    <a:pt x="199" y="290"/>
                  </a:lnTo>
                  <a:lnTo>
                    <a:pt x="204" y="288"/>
                  </a:lnTo>
                  <a:lnTo>
                    <a:pt x="209" y="284"/>
                  </a:lnTo>
                  <a:lnTo>
                    <a:pt x="213" y="281"/>
                  </a:lnTo>
                  <a:lnTo>
                    <a:pt x="217" y="278"/>
                  </a:lnTo>
                  <a:lnTo>
                    <a:pt x="222" y="273"/>
                  </a:lnTo>
                  <a:lnTo>
                    <a:pt x="226" y="269"/>
                  </a:lnTo>
                  <a:lnTo>
                    <a:pt x="229" y="263"/>
                  </a:lnTo>
                  <a:lnTo>
                    <a:pt x="233" y="258"/>
                  </a:lnTo>
                  <a:lnTo>
                    <a:pt x="237" y="242"/>
                  </a:lnTo>
                  <a:lnTo>
                    <a:pt x="242" y="226"/>
                  </a:lnTo>
                  <a:lnTo>
                    <a:pt x="334" y="241"/>
                  </a:lnTo>
                  <a:lnTo>
                    <a:pt x="330" y="257"/>
                  </a:lnTo>
                  <a:lnTo>
                    <a:pt x="325" y="271"/>
                  </a:lnTo>
                  <a:lnTo>
                    <a:pt x="320" y="284"/>
                  </a:lnTo>
                  <a:lnTo>
                    <a:pt x="313" y="298"/>
                  </a:lnTo>
                  <a:lnTo>
                    <a:pt x="306" y="309"/>
                  </a:lnTo>
                  <a:lnTo>
                    <a:pt x="298" y="320"/>
                  </a:lnTo>
                  <a:lnTo>
                    <a:pt x="289" y="328"/>
                  </a:lnTo>
                  <a:lnTo>
                    <a:pt x="279" y="337"/>
                  </a:lnTo>
                  <a:lnTo>
                    <a:pt x="268" y="345"/>
                  </a:lnTo>
                  <a:lnTo>
                    <a:pt x="257" y="352"/>
                  </a:lnTo>
                  <a:lnTo>
                    <a:pt x="245" y="357"/>
                  </a:lnTo>
                  <a:lnTo>
                    <a:pt x="232" y="361"/>
                  </a:lnTo>
                  <a:lnTo>
                    <a:pt x="217" y="365"/>
                  </a:lnTo>
                  <a:lnTo>
                    <a:pt x="202" y="367"/>
                  </a:lnTo>
                  <a:lnTo>
                    <a:pt x="186" y="369"/>
                  </a:lnTo>
                  <a:lnTo>
                    <a:pt x="170" y="369"/>
                  </a:lnTo>
                  <a:lnTo>
                    <a:pt x="151" y="369"/>
                  </a:lnTo>
                  <a:lnTo>
                    <a:pt x="132" y="366"/>
                  </a:lnTo>
                  <a:lnTo>
                    <a:pt x="116" y="363"/>
                  </a:lnTo>
                  <a:lnTo>
                    <a:pt x="100" y="357"/>
                  </a:lnTo>
                  <a:lnTo>
                    <a:pt x="85" y="350"/>
                  </a:lnTo>
                  <a:lnTo>
                    <a:pt x="71" y="342"/>
                  </a:lnTo>
                  <a:lnTo>
                    <a:pt x="59" y="332"/>
                  </a:lnTo>
                  <a:lnTo>
                    <a:pt x="46" y="321"/>
                  </a:lnTo>
                  <a:lnTo>
                    <a:pt x="35" y="307"/>
                  </a:lnTo>
                  <a:lnTo>
                    <a:pt x="25" y="293"/>
                  </a:lnTo>
                  <a:lnTo>
                    <a:pt x="18" y="279"/>
                  </a:lnTo>
                  <a:lnTo>
                    <a:pt x="11" y="262"/>
                  </a:lnTo>
                  <a:lnTo>
                    <a:pt x="7" y="245"/>
                  </a:lnTo>
                  <a:lnTo>
                    <a:pt x="2" y="226"/>
                  </a:lnTo>
                  <a:lnTo>
                    <a:pt x="0" y="206"/>
                  </a:lnTo>
                  <a:lnTo>
                    <a:pt x="0" y="185"/>
                  </a:lnTo>
                  <a:lnTo>
                    <a:pt x="0" y="163"/>
                  </a:lnTo>
                  <a:lnTo>
                    <a:pt x="2" y="143"/>
                  </a:lnTo>
                  <a:lnTo>
                    <a:pt x="7" y="124"/>
                  </a:lnTo>
                  <a:lnTo>
                    <a:pt x="11" y="107"/>
                  </a:lnTo>
                  <a:lnTo>
                    <a:pt x="18" y="90"/>
                  </a:lnTo>
                  <a:lnTo>
                    <a:pt x="25" y="75"/>
                  </a:lnTo>
                  <a:lnTo>
                    <a:pt x="35" y="62"/>
                  </a:lnTo>
                  <a:lnTo>
                    <a:pt x="46" y="48"/>
                  </a:lnTo>
                  <a:lnTo>
                    <a:pt x="59" y="37"/>
                  </a:lnTo>
                  <a:lnTo>
                    <a:pt x="72" y="27"/>
                  </a:lnTo>
                  <a:lnTo>
                    <a:pt x="85" y="19"/>
                  </a:lnTo>
                  <a:lnTo>
                    <a:pt x="100" y="12"/>
                  </a:lnTo>
                  <a:lnTo>
                    <a:pt x="117" y="6"/>
                  </a:lnTo>
                  <a:lnTo>
                    <a:pt x="134" y="2"/>
                  </a:lnTo>
                  <a:lnTo>
                    <a:pt x="152" y="0"/>
                  </a:lnTo>
                  <a:lnTo>
                    <a:pt x="171" y="0"/>
                  </a:lnTo>
                  <a:lnTo>
                    <a:pt x="188" y="0"/>
                  </a:lnTo>
                  <a:lnTo>
                    <a:pt x="202" y="1"/>
                  </a:lnTo>
                  <a:lnTo>
                    <a:pt x="216" y="3"/>
                  </a:lnTo>
                  <a:lnTo>
                    <a:pt x="229" y="6"/>
                  </a:lnTo>
                  <a:lnTo>
                    <a:pt x="242" y="10"/>
                  </a:lnTo>
                  <a:lnTo>
                    <a:pt x="254" y="15"/>
                  </a:lnTo>
                  <a:lnTo>
                    <a:pt x="265" y="21"/>
                  </a:lnTo>
                  <a:lnTo>
                    <a:pt x="275" y="27"/>
                  </a:lnTo>
                  <a:lnTo>
                    <a:pt x="283" y="35"/>
                  </a:lnTo>
                  <a:lnTo>
                    <a:pt x="292" y="43"/>
                  </a:lnTo>
                  <a:lnTo>
                    <a:pt x="300" y="53"/>
                  </a:lnTo>
                  <a:lnTo>
                    <a:pt x="307" y="63"/>
                  </a:lnTo>
                  <a:lnTo>
                    <a:pt x="313" y="74"/>
                  </a:lnTo>
                  <a:lnTo>
                    <a:pt x="320" y="86"/>
                  </a:lnTo>
                  <a:lnTo>
                    <a:pt x="324" y="98"/>
                  </a:lnTo>
                  <a:lnTo>
                    <a:pt x="330" y="1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2" name="Rectangle 2023">
              <a:extLst>
                <a:ext uri="{FF2B5EF4-FFF2-40B4-BE49-F238E27FC236}">
                  <a16:creationId xmlns:a16="http://schemas.microsoft.com/office/drawing/2014/main" id="{06392850-CEF1-4115-9226-C43242C27263}"/>
                </a:ext>
              </a:extLst>
            </p:cNvPr>
            <p:cNvSpPr>
              <a:spLocks noChangeArrowheads="1"/>
            </p:cNvSpPr>
            <p:nvPr/>
          </p:nvSpPr>
          <p:spPr bwMode="auto">
            <a:xfrm>
              <a:off x="1685" y="314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13" name="Freeform 2024">
              <a:extLst>
                <a:ext uri="{FF2B5EF4-FFF2-40B4-BE49-F238E27FC236}">
                  <a16:creationId xmlns:a16="http://schemas.microsoft.com/office/drawing/2014/main" id="{E99E9BC7-053D-42D6-A83F-CBF0A4E3C46E}"/>
                </a:ext>
              </a:extLst>
            </p:cNvPr>
            <p:cNvSpPr>
              <a:spLocks noEditPoints="1"/>
            </p:cNvSpPr>
            <p:nvPr/>
          </p:nvSpPr>
          <p:spPr bwMode="auto">
            <a:xfrm>
              <a:off x="1725" y="3175"/>
              <a:ext cx="83" cy="92"/>
            </a:xfrm>
            <a:custGeom>
              <a:avLst/>
              <a:gdLst>
                <a:gd name="T0" fmla="*/ 20 w 331"/>
                <a:gd name="T1" fmla="*/ 17 h 369"/>
                <a:gd name="T2" fmla="*/ 19 w 331"/>
                <a:gd name="T3" fmla="*/ 19 h 369"/>
                <a:gd name="T4" fmla="*/ 18 w 331"/>
                <a:gd name="T5" fmla="*/ 21 h 369"/>
                <a:gd name="T6" fmla="*/ 16 w 331"/>
                <a:gd name="T7" fmla="*/ 22 h 369"/>
                <a:gd name="T8" fmla="*/ 13 w 331"/>
                <a:gd name="T9" fmla="*/ 23 h 369"/>
                <a:gd name="T10" fmla="*/ 11 w 331"/>
                <a:gd name="T11" fmla="*/ 23 h 369"/>
                <a:gd name="T12" fmla="*/ 8 w 331"/>
                <a:gd name="T13" fmla="*/ 23 h 369"/>
                <a:gd name="T14" fmla="*/ 6 w 331"/>
                <a:gd name="T15" fmla="*/ 22 h 369"/>
                <a:gd name="T16" fmla="*/ 4 w 331"/>
                <a:gd name="T17" fmla="*/ 21 h 369"/>
                <a:gd name="T18" fmla="*/ 3 w 331"/>
                <a:gd name="T19" fmla="*/ 20 h 369"/>
                <a:gd name="T20" fmla="*/ 2 w 331"/>
                <a:gd name="T21" fmla="*/ 18 h 369"/>
                <a:gd name="T22" fmla="*/ 1 w 331"/>
                <a:gd name="T23" fmla="*/ 16 h 369"/>
                <a:gd name="T24" fmla="*/ 0 w 331"/>
                <a:gd name="T25" fmla="*/ 13 h 369"/>
                <a:gd name="T26" fmla="*/ 0 w 331"/>
                <a:gd name="T27" fmla="*/ 9 h 369"/>
                <a:gd name="T28" fmla="*/ 1 w 331"/>
                <a:gd name="T29" fmla="*/ 6 h 369"/>
                <a:gd name="T30" fmla="*/ 3 w 331"/>
                <a:gd name="T31" fmla="*/ 3 h 369"/>
                <a:gd name="T32" fmla="*/ 5 w 331"/>
                <a:gd name="T33" fmla="*/ 1 h 369"/>
                <a:gd name="T34" fmla="*/ 8 w 331"/>
                <a:gd name="T35" fmla="*/ 0 h 369"/>
                <a:gd name="T36" fmla="*/ 12 w 331"/>
                <a:gd name="T37" fmla="*/ 0 h 369"/>
                <a:gd name="T38" fmla="*/ 15 w 331"/>
                <a:gd name="T39" fmla="*/ 1 h 369"/>
                <a:gd name="T40" fmla="*/ 17 w 331"/>
                <a:gd name="T41" fmla="*/ 2 h 369"/>
                <a:gd name="T42" fmla="*/ 19 w 331"/>
                <a:gd name="T43" fmla="*/ 5 h 369"/>
                <a:gd name="T44" fmla="*/ 21 w 331"/>
                <a:gd name="T45" fmla="*/ 9 h 369"/>
                <a:gd name="T46" fmla="*/ 21 w 331"/>
                <a:gd name="T47" fmla="*/ 13 h 369"/>
                <a:gd name="T48" fmla="*/ 6 w 331"/>
                <a:gd name="T49" fmla="*/ 14 h 369"/>
                <a:gd name="T50" fmla="*/ 7 w 331"/>
                <a:gd name="T51" fmla="*/ 16 h 369"/>
                <a:gd name="T52" fmla="*/ 8 w 331"/>
                <a:gd name="T53" fmla="*/ 17 h 369"/>
                <a:gd name="T54" fmla="*/ 9 w 331"/>
                <a:gd name="T55" fmla="*/ 18 h 369"/>
                <a:gd name="T56" fmla="*/ 10 w 331"/>
                <a:gd name="T57" fmla="*/ 18 h 369"/>
                <a:gd name="T58" fmla="*/ 12 w 331"/>
                <a:gd name="T59" fmla="*/ 19 h 369"/>
                <a:gd name="T60" fmla="*/ 13 w 331"/>
                <a:gd name="T61" fmla="*/ 18 h 369"/>
                <a:gd name="T62" fmla="*/ 14 w 331"/>
                <a:gd name="T63" fmla="*/ 16 h 369"/>
                <a:gd name="T64" fmla="*/ 15 w 331"/>
                <a:gd name="T65" fmla="*/ 9 h 369"/>
                <a:gd name="T66" fmla="*/ 15 w 331"/>
                <a:gd name="T67" fmla="*/ 7 h 369"/>
                <a:gd name="T68" fmla="*/ 14 w 331"/>
                <a:gd name="T69" fmla="*/ 6 h 369"/>
                <a:gd name="T70" fmla="*/ 13 w 331"/>
                <a:gd name="T71" fmla="*/ 5 h 369"/>
                <a:gd name="T72" fmla="*/ 12 w 331"/>
                <a:gd name="T73" fmla="*/ 4 h 369"/>
                <a:gd name="T74" fmla="*/ 11 w 331"/>
                <a:gd name="T75" fmla="*/ 4 h 369"/>
                <a:gd name="T76" fmla="*/ 9 w 331"/>
                <a:gd name="T77" fmla="*/ 4 h 369"/>
                <a:gd name="T78" fmla="*/ 8 w 331"/>
                <a:gd name="T79" fmla="*/ 5 h 369"/>
                <a:gd name="T80" fmla="*/ 7 w 331"/>
                <a:gd name="T81" fmla="*/ 6 h 369"/>
                <a:gd name="T82" fmla="*/ 7 w 331"/>
                <a:gd name="T83" fmla="*/ 7 h 369"/>
                <a:gd name="T84" fmla="*/ 6 w 331"/>
                <a:gd name="T85" fmla="*/ 9 h 3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69"/>
                <a:gd name="T131" fmla="*/ 331 w 331"/>
                <a:gd name="T132" fmla="*/ 369 h 3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69">
                  <a:moveTo>
                    <a:pt x="233" y="249"/>
                  </a:moveTo>
                  <a:lnTo>
                    <a:pt x="327" y="264"/>
                  </a:lnTo>
                  <a:lnTo>
                    <a:pt x="321" y="277"/>
                  </a:lnTo>
                  <a:lnTo>
                    <a:pt x="316" y="289"/>
                  </a:lnTo>
                  <a:lnTo>
                    <a:pt x="310" y="300"/>
                  </a:lnTo>
                  <a:lnTo>
                    <a:pt x="304" y="310"/>
                  </a:lnTo>
                  <a:lnTo>
                    <a:pt x="296" y="320"/>
                  </a:lnTo>
                  <a:lnTo>
                    <a:pt x="287" y="327"/>
                  </a:lnTo>
                  <a:lnTo>
                    <a:pt x="279" y="335"/>
                  </a:lnTo>
                  <a:lnTo>
                    <a:pt x="269" y="343"/>
                  </a:lnTo>
                  <a:lnTo>
                    <a:pt x="260" y="349"/>
                  </a:lnTo>
                  <a:lnTo>
                    <a:pt x="248" y="355"/>
                  </a:lnTo>
                  <a:lnTo>
                    <a:pt x="237" y="359"/>
                  </a:lnTo>
                  <a:lnTo>
                    <a:pt x="225" y="363"/>
                  </a:lnTo>
                  <a:lnTo>
                    <a:pt x="213" y="366"/>
                  </a:lnTo>
                  <a:lnTo>
                    <a:pt x="200" y="368"/>
                  </a:lnTo>
                  <a:lnTo>
                    <a:pt x="187" y="369"/>
                  </a:lnTo>
                  <a:lnTo>
                    <a:pt x="172" y="369"/>
                  </a:lnTo>
                  <a:lnTo>
                    <a:pt x="150" y="368"/>
                  </a:lnTo>
                  <a:lnTo>
                    <a:pt x="129" y="366"/>
                  </a:lnTo>
                  <a:lnTo>
                    <a:pt x="119" y="364"/>
                  </a:lnTo>
                  <a:lnTo>
                    <a:pt x="110" y="361"/>
                  </a:lnTo>
                  <a:lnTo>
                    <a:pt x="101" y="358"/>
                  </a:lnTo>
                  <a:lnTo>
                    <a:pt x="92" y="355"/>
                  </a:lnTo>
                  <a:lnTo>
                    <a:pt x="83" y="350"/>
                  </a:lnTo>
                  <a:lnTo>
                    <a:pt x="75" y="346"/>
                  </a:lnTo>
                  <a:lnTo>
                    <a:pt x="68" y="341"/>
                  </a:lnTo>
                  <a:lnTo>
                    <a:pt x="61" y="335"/>
                  </a:lnTo>
                  <a:lnTo>
                    <a:pt x="54" y="330"/>
                  </a:lnTo>
                  <a:lnTo>
                    <a:pt x="48" y="323"/>
                  </a:lnTo>
                  <a:lnTo>
                    <a:pt x="41" y="316"/>
                  </a:lnTo>
                  <a:lnTo>
                    <a:pt x="36" y="310"/>
                  </a:lnTo>
                  <a:lnTo>
                    <a:pt x="27" y="296"/>
                  </a:lnTo>
                  <a:lnTo>
                    <a:pt x="20" y="283"/>
                  </a:lnTo>
                  <a:lnTo>
                    <a:pt x="15" y="269"/>
                  </a:lnTo>
                  <a:lnTo>
                    <a:pt x="9" y="255"/>
                  </a:lnTo>
                  <a:lnTo>
                    <a:pt x="6" y="239"/>
                  </a:lnTo>
                  <a:lnTo>
                    <a:pt x="3" y="223"/>
                  </a:lnTo>
                  <a:lnTo>
                    <a:pt x="2" y="205"/>
                  </a:lnTo>
                  <a:lnTo>
                    <a:pt x="0" y="187"/>
                  </a:lnTo>
                  <a:lnTo>
                    <a:pt x="2" y="165"/>
                  </a:lnTo>
                  <a:lnTo>
                    <a:pt x="4" y="145"/>
                  </a:lnTo>
                  <a:lnTo>
                    <a:pt x="7" y="127"/>
                  </a:lnTo>
                  <a:lnTo>
                    <a:pt x="13" y="109"/>
                  </a:lnTo>
                  <a:lnTo>
                    <a:pt x="18" y="92"/>
                  </a:lnTo>
                  <a:lnTo>
                    <a:pt x="27" y="77"/>
                  </a:lnTo>
                  <a:lnTo>
                    <a:pt x="36" y="63"/>
                  </a:lnTo>
                  <a:lnTo>
                    <a:pt x="47" y="49"/>
                  </a:lnTo>
                  <a:lnTo>
                    <a:pt x="59" y="37"/>
                  </a:lnTo>
                  <a:lnTo>
                    <a:pt x="71" y="27"/>
                  </a:lnTo>
                  <a:lnTo>
                    <a:pt x="84" y="19"/>
                  </a:lnTo>
                  <a:lnTo>
                    <a:pt x="99" y="12"/>
                  </a:lnTo>
                  <a:lnTo>
                    <a:pt x="114" y="6"/>
                  </a:lnTo>
                  <a:lnTo>
                    <a:pt x="129" y="2"/>
                  </a:lnTo>
                  <a:lnTo>
                    <a:pt x="146" y="0"/>
                  </a:lnTo>
                  <a:lnTo>
                    <a:pt x="162" y="0"/>
                  </a:lnTo>
                  <a:lnTo>
                    <a:pt x="182" y="0"/>
                  </a:lnTo>
                  <a:lnTo>
                    <a:pt x="200" y="3"/>
                  </a:lnTo>
                  <a:lnTo>
                    <a:pt x="218" y="6"/>
                  </a:lnTo>
                  <a:lnTo>
                    <a:pt x="234" y="12"/>
                  </a:lnTo>
                  <a:lnTo>
                    <a:pt x="248" y="20"/>
                  </a:lnTo>
                  <a:lnTo>
                    <a:pt x="263" y="28"/>
                  </a:lnTo>
                  <a:lnTo>
                    <a:pt x="276" y="40"/>
                  </a:lnTo>
                  <a:lnTo>
                    <a:pt x="288" y="52"/>
                  </a:lnTo>
                  <a:lnTo>
                    <a:pt x="298" y="66"/>
                  </a:lnTo>
                  <a:lnTo>
                    <a:pt x="308" y="81"/>
                  </a:lnTo>
                  <a:lnTo>
                    <a:pt x="315" y="99"/>
                  </a:lnTo>
                  <a:lnTo>
                    <a:pt x="321" y="118"/>
                  </a:lnTo>
                  <a:lnTo>
                    <a:pt x="326" y="139"/>
                  </a:lnTo>
                  <a:lnTo>
                    <a:pt x="329" y="161"/>
                  </a:lnTo>
                  <a:lnTo>
                    <a:pt x="331" y="185"/>
                  </a:lnTo>
                  <a:lnTo>
                    <a:pt x="331" y="212"/>
                  </a:lnTo>
                  <a:lnTo>
                    <a:pt x="96" y="212"/>
                  </a:lnTo>
                  <a:lnTo>
                    <a:pt x="97" y="221"/>
                  </a:lnTo>
                  <a:lnTo>
                    <a:pt x="99" y="231"/>
                  </a:lnTo>
                  <a:lnTo>
                    <a:pt x="101" y="240"/>
                  </a:lnTo>
                  <a:lnTo>
                    <a:pt x="103" y="249"/>
                  </a:lnTo>
                  <a:lnTo>
                    <a:pt x="106" y="257"/>
                  </a:lnTo>
                  <a:lnTo>
                    <a:pt x="110" y="263"/>
                  </a:lnTo>
                  <a:lnTo>
                    <a:pt x="114" y="270"/>
                  </a:lnTo>
                  <a:lnTo>
                    <a:pt x="119" y="277"/>
                  </a:lnTo>
                  <a:lnTo>
                    <a:pt x="125" y="282"/>
                  </a:lnTo>
                  <a:lnTo>
                    <a:pt x="131" y="287"/>
                  </a:lnTo>
                  <a:lnTo>
                    <a:pt x="137" y="291"/>
                  </a:lnTo>
                  <a:lnTo>
                    <a:pt x="144" y="293"/>
                  </a:lnTo>
                  <a:lnTo>
                    <a:pt x="150" y="296"/>
                  </a:lnTo>
                  <a:lnTo>
                    <a:pt x="158" y="298"/>
                  </a:lnTo>
                  <a:lnTo>
                    <a:pt x="166" y="299"/>
                  </a:lnTo>
                  <a:lnTo>
                    <a:pt x="174" y="300"/>
                  </a:lnTo>
                  <a:lnTo>
                    <a:pt x="183" y="299"/>
                  </a:lnTo>
                  <a:lnTo>
                    <a:pt x="193" y="296"/>
                  </a:lnTo>
                  <a:lnTo>
                    <a:pt x="202" y="293"/>
                  </a:lnTo>
                  <a:lnTo>
                    <a:pt x="210" y="288"/>
                  </a:lnTo>
                  <a:lnTo>
                    <a:pt x="218" y="281"/>
                  </a:lnTo>
                  <a:lnTo>
                    <a:pt x="223" y="272"/>
                  </a:lnTo>
                  <a:lnTo>
                    <a:pt x="229" y="261"/>
                  </a:lnTo>
                  <a:lnTo>
                    <a:pt x="233" y="249"/>
                  </a:lnTo>
                  <a:close/>
                  <a:moveTo>
                    <a:pt x="239" y="154"/>
                  </a:moveTo>
                  <a:lnTo>
                    <a:pt x="237" y="144"/>
                  </a:lnTo>
                  <a:lnTo>
                    <a:pt x="236" y="135"/>
                  </a:lnTo>
                  <a:lnTo>
                    <a:pt x="235" y="127"/>
                  </a:lnTo>
                  <a:lnTo>
                    <a:pt x="233" y="118"/>
                  </a:lnTo>
                  <a:lnTo>
                    <a:pt x="230" y="111"/>
                  </a:lnTo>
                  <a:lnTo>
                    <a:pt x="226" y="105"/>
                  </a:lnTo>
                  <a:lnTo>
                    <a:pt x="222" y="98"/>
                  </a:lnTo>
                  <a:lnTo>
                    <a:pt x="218" y="92"/>
                  </a:lnTo>
                  <a:lnTo>
                    <a:pt x="212" y="87"/>
                  </a:lnTo>
                  <a:lnTo>
                    <a:pt x="207" y="83"/>
                  </a:lnTo>
                  <a:lnTo>
                    <a:pt x="201" y="79"/>
                  </a:lnTo>
                  <a:lnTo>
                    <a:pt x="196" y="76"/>
                  </a:lnTo>
                  <a:lnTo>
                    <a:pt x="189" y="74"/>
                  </a:lnTo>
                  <a:lnTo>
                    <a:pt x="182" y="73"/>
                  </a:lnTo>
                  <a:lnTo>
                    <a:pt x="176" y="71"/>
                  </a:lnTo>
                  <a:lnTo>
                    <a:pt x="169" y="71"/>
                  </a:lnTo>
                  <a:lnTo>
                    <a:pt x="161" y="71"/>
                  </a:lnTo>
                  <a:lnTo>
                    <a:pt x="154" y="73"/>
                  </a:lnTo>
                  <a:lnTo>
                    <a:pt x="147" y="74"/>
                  </a:lnTo>
                  <a:lnTo>
                    <a:pt x="140" y="77"/>
                  </a:lnTo>
                  <a:lnTo>
                    <a:pt x="135" y="80"/>
                  </a:lnTo>
                  <a:lnTo>
                    <a:pt x="128" y="84"/>
                  </a:lnTo>
                  <a:lnTo>
                    <a:pt x="123" y="88"/>
                  </a:lnTo>
                  <a:lnTo>
                    <a:pt x="118" y="94"/>
                  </a:lnTo>
                  <a:lnTo>
                    <a:pt x="113" y="99"/>
                  </a:lnTo>
                  <a:lnTo>
                    <a:pt x="110" y="106"/>
                  </a:lnTo>
                  <a:lnTo>
                    <a:pt x="106" y="112"/>
                  </a:lnTo>
                  <a:lnTo>
                    <a:pt x="103" y="120"/>
                  </a:lnTo>
                  <a:lnTo>
                    <a:pt x="101" y="128"/>
                  </a:lnTo>
                  <a:lnTo>
                    <a:pt x="100" y="135"/>
                  </a:lnTo>
                  <a:lnTo>
                    <a:pt x="99" y="144"/>
                  </a:lnTo>
                  <a:lnTo>
                    <a:pt x="99" y="154"/>
                  </a:lnTo>
                  <a:lnTo>
                    <a:pt x="239"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4" name="Freeform 2025">
              <a:extLst>
                <a:ext uri="{FF2B5EF4-FFF2-40B4-BE49-F238E27FC236}">
                  <a16:creationId xmlns:a16="http://schemas.microsoft.com/office/drawing/2014/main" id="{DB47A6B4-7FB9-46FC-BE7F-B07F3B37388C}"/>
                </a:ext>
              </a:extLst>
            </p:cNvPr>
            <p:cNvSpPr>
              <a:spLocks noEditPoints="1"/>
            </p:cNvSpPr>
            <p:nvPr/>
          </p:nvSpPr>
          <p:spPr bwMode="auto">
            <a:xfrm>
              <a:off x="1822" y="3175"/>
              <a:ext cx="91" cy="92"/>
            </a:xfrm>
            <a:custGeom>
              <a:avLst/>
              <a:gdLst>
                <a:gd name="T0" fmla="*/ 0 w 365"/>
                <a:gd name="T1" fmla="*/ 10 h 369"/>
                <a:gd name="T2" fmla="*/ 0 w 365"/>
                <a:gd name="T3" fmla="*/ 7 h 369"/>
                <a:gd name="T4" fmla="*/ 1 w 365"/>
                <a:gd name="T5" fmla="*/ 5 h 369"/>
                <a:gd name="T6" fmla="*/ 3 w 365"/>
                <a:gd name="T7" fmla="*/ 4 h 369"/>
                <a:gd name="T8" fmla="*/ 4 w 365"/>
                <a:gd name="T9" fmla="*/ 2 h 369"/>
                <a:gd name="T10" fmla="*/ 6 w 365"/>
                <a:gd name="T11" fmla="*/ 1 h 369"/>
                <a:gd name="T12" fmla="*/ 8 w 365"/>
                <a:gd name="T13" fmla="*/ 0 h 369"/>
                <a:gd name="T14" fmla="*/ 10 w 365"/>
                <a:gd name="T15" fmla="*/ 0 h 369"/>
                <a:gd name="T16" fmla="*/ 14 w 365"/>
                <a:gd name="T17" fmla="*/ 0 h 369"/>
                <a:gd name="T18" fmla="*/ 17 w 365"/>
                <a:gd name="T19" fmla="*/ 1 h 369"/>
                <a:gd name="T20" fmla="*/ 20 w 365"/>
                <a:gd name="T21" fmla="*/ 3 h 369"/>
                <a:gd name="T22" fmla="*/ 21 w 365"/>
                <a:gd name="T23" fmla="*/ 6 h 369"/>
                <a:gd name="T24" fmla="*/ 22 w 365"/>
                <a:gd name="T25" fmla="*/ 9 h 369"/>
                <a:gd name="T26" fmla="*/ 23 w 365"/>
                <a:gd name="T27" fmla="*/ 13 h 369"/>
                <a:gd name="T28" fmla="*/ 22 w 365"/>
                <a:gd name="T29" fmla="*/ 16 h 369"/>
                <a:gd name="T30" fmla="*/ 20 w 365"/>
                <a:gd name="T31" fmla="*/ 19 h 369"/>
                <a:gd name="T32" fmla="*/ 18 w 365"/>
                <a:gd name="T33" fmla="*/ 21 h 369"/>
                <a:gd name="T34" fmla="*/ 15 w 365"/>
                <a:gd name="T35" fmla="*/ 23 h 369"/>
                <a:gd name="T36" fmla="*/ 11 w 365"/>
                <a:gd name="T37" fmla="*/ 23 h 369"/>
                <a:gd name="T38" fmla="*/ 9 w 365"/>
                <a:gd name="T39" fmla="*/ 23 h 369"/>
                <a:gd name="T40" fmla="*/ 7 w 365"/>
                <a:gd name="T41" fmla="*/ 22 h 369"/>
                <a:gd name="T42" fmla="*/ 5 w 365"/>
                <a:gd name="T43" fmla="*/ 21 h 369"/>
                <a:gd name="T44" fmla="*/ 3 w 365"/>
                <a:gd name="T45" fmla="*/ 20 h 369"/>
                <a:gd name="T46" fmla="*/ 2 w 365"/>
                <a:gd name="T47" fmla="*/ 18 h 369"/>
                <a:gd name="T48" fmla="*/ 1 w 365"/>
                <a:gd name="T49" fmla="*/ 16 h 369"/>
                <a:gd name="T50" fmla="*/ 0 w 365"/>
                <a:gd name="T51" fmla="*/ 14 h 369"/>
                <a:gd name="T52" fmla="*/ 0 w 365"/>
                <a:gd name="T53" fmla="*/ 11 h 369"/>
                <a:gd name="T54" fmla="*/ 6 w 365"/>
                <a:gd name="T55" fmla="*/ 13 h 369"/>
                <a:gd name="T56" fmla="*/ 6 w 365"/>
                <a:gd name="T57" fmla="*/ 15 h 369"/>
                <a:gd name="T58" fmla="*/ 7 w 365"/>
                <a:gd name="T59" fmla="*/ 16 h 369"/>
                <a:gd name="T60" fmla="*/ 9 w 365"/>
                <a:gd name="T61" fmla="*/ 17 h 369"/>
                <a:gd name="T62" fmla="*/ 10 w 365"/>
                <a:gd name="T63" fmla="*/ 18 h 369"/>
                <a:gd name="T64" fmla="*/ 12 w 365"/>
                <a:gd name="T65" fmla="*/ 18 h 369"/>
                <a:gd name="T66" fmla="*/ 13 w 365"/>
                <a:gd name="T67" fmla="*/ 18 h 369"/>
                <a:gd name="T68" fmla="*/ 15 w 365"/>
                <a:gd name="T69" fmla="*/ 17 h 369"/>
                <a:gd name="T70" fmla="*/ 16 w 365"/>
                <a:gd name="T71" fmla="*/ 15 h 369"/>
                <a:gd name="T72" fmla="*/ 16 w 365"/>
                <a:gd name="T73" fmla="*/ 14 h 369"/>
                <a:gd name="T74" fmla="*/ 17 w 365"/>
                <a:gd name="T75" fmla="*/ 11 h 369"/>
                <a:gd name="T76" fmla="*/ 16 w 365"/>
                <a:gd name="T77" fmla="*/ 9 h 369"/>
                <a:gd name="T78" fmla="*/ 16 w 365"/>
                <a:gd name="T79" fmla="*/ 7 h 369"/>
                <a:gd name="T80" fmla="*/ 15 w 365"/>
                <a:gd name="T81" fmla="*/ 6 h 369"/>
                <a:gd name="T82" fmla="*/ 13 w 365"/>
                <a:gd name="T83" fmla="*/ 5 h 369"/>
                <a:gd name="T84" fmla="*/ 12 w 365"/>
                <a:gd name="T85" fmla="*/ 5 h 369"/>
                <a:gd name="T86" fmla="*/ 10 w 365"/>
                <a:gd name="T87" fmla="*/ 5 h 369"/>
                <a:gd name="T88" fmla="*/ 9 w 365"/>
                <a:gd name="T89" fmla="*/ 5 h 369"/>
                <a:gd name="T90" fmla="*/ 7 w 365"/>
                <a:gd name="T91" fmla="*/ 6 h 369"/>
                <a:gd name="T92" fmla="*/ 6 w 365"/>
                <a:gd name="T93" fmla="*/ 8 h 369"/>
                <a:gd name="T94" fmla="*/ 6 w 365"/>
                <a:gd name="T95" fmla="*/ 10 h 36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69"/>
                <a:gd name="T146" fmla="*/ 365 w 365"/>
                <a:gd name="T147" fmla="*/ 369 h 36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69">
                  <a:moveTo>
                    <a:pt x="0" y="180"/>
                  </a:moveTo>
                  <a:lnTo>
                    <a:pt x="0" y="167"/>
                  </a:lnTo>
                  <a:lnTo>
                    <a:pt x="1" y="156"/>
                  </a:lnTo>
                  <a:lnTo>
                    <a:pt x="4" y="145"/>
                  </a:lnTo>
                  <a:lnTo>
                    <a:pt x="6" y="133"/>
                  </a:lnTo>
                  <a:lnTo>
                    <a:pt x="9" y="122"/>
                  </a:lnTo>
                  <a:lnTo>
                    <a:pt x="12" y="111"/>
                  </a:lnTo>
                  <a:lnTo>
                    <a:pt x="18" y="100"/>
                  </a:lnTo>
                  <a:lnTo>
                    <a:pt x="23" y="89"/>
                  </a:lnTo>
                  <a:lnTo>
                    <a:pt x="29" y="78"/>
                  </a:lnTo>
                  <a:lnTo>
                    <a:pt x="36" y="68"/>
                  </a:lnTo>
                  <a:lnTo>
                    <a:pt x="43" y="59"/>
                  </a:lnTo>
                  <a:lnTo>
                    <a:pt x="51" y="51"/>
                  </a:lnTo>
                  <a:lnTo>
                    <a:pt x="59" y="43"/>
                  </a:lnTo>
                  <a:lnTo>
                    <a:pt x="69" y="35"/>
                  </a:lnTo>
                  <a:lnTo>
                    <a:pt x="77" y="28"/>
                  </a:lnTo>
                  <a:lnTo>
                    <a:pt x="88" y="23"/>
                  </a:lnTo>
                  <a:lnTo>
                    <a:pt x="98" y="17"/>
                  </a:lnTo>
                  <a:lnTo>
                    <a:pt x="109" y="12"/>
                  </a:lnTo>
                  <a:lnTo>
                    <a:pt x="122" y="9"/>
                  </a:lnTo>
                  <a:lnTo>
                    <a:pt x="133" y="5"/>
                  </a:lnTo>
                  <a:lnTo>
                    <a:pt x="145" y="3"/>
                  </a:lnTo>
                  <a:lnTo>
                    <a:pt x="157" y="1"/>
                  </a:lnTo>
                  <a:lnTo>
                    <a:pt x="169" y="0"/>
                  </a:lnTo>
                  <a:lnTo>
                    <a:pt x="182" y="0"/>
                  </a:lnTo>
                  <a:lnTo>
                    <a:pt x="202" y="0"/>
                  </a:lnTo>
                  <a:lnTo>
                    <a:pt x="221" y="3"/>
                  </a:lnTo>
                  <a:lnTo>
                    <a:pt x="238" y="6"/>
                  </a:lnTo>
                  <a:lnTo>
                    <a:pt x="255" y="12"/>
                  </a:lnTo>
                  <a:lnTo>
                    <a:pt x="272" y="20"/>
                  </a:lnTo>
                  <a:lnTo>
                    <a:pt x="287" y="28"/>
                  </a:lnTo>
                  <a:lnTo>
                    <a:pt x="301" y="40"/>
                  </a:lnTo>
                  <a:lnTo>
                    <a:pt x="315" y="52"/>
                  </a:lnTo>
                  <a:lnTo>
                    <a:pt x="327" y="65"/>
                  </a:lnTo>
                  <a:lnTo>
                    <a:pt x="337" y="79"/>
                  </a:lnTo>
                  <a:lnTo>
                    <a:pt x="345" y="95"/>
                  </a:lnTo>
                  <a:lnTo>
                    <a:pt x="353" y="111"/>
                  </a:lnTo>
                  <a:lnTo>
                    <a:pt x="359" y="128"/>
                  </a:lnTo>
                  <a:lnTo>
                    <a:pt x="362" y="145"/>
                  </a:lnTo>
                  <a:lnTo>
                    <a:pt x="364" y="164"/>
                  </a:lnTo>
                  <a:lnTo>
                    <a:pt x="365" y="184"/>
                  </a:lnTo>
                  <a:lnTo>
                    <a:pt x="364" y="203"/>
                  </a:lnTo>
                  <a:lnTo>
                    <a:pt x="362" y="221"/>
                  </a:lnTo>
                  <a:lnTo>
                    <a:pt x="359" y="240"/>
                  </a:lnTo>
                  <a:lnTo>
                    <a:pt x="352" y="257"/>
                  </a:lnTo>
                  <a:lnTo>
                    <a:pt x="345" y="273"/>
                  </a:lnTo>
                  <a:lnTo>
                    <a:pt x="337" y="289"/>
                  </a:lnTo>
                  <a:lnTo>
                    <a:pt x="326" y="303"/>
                  </a:lnTo>
                  <a:lnTo>
                    <a:pt x="313" y="316"/>
                  </a:lnTo>
                  <a:lnTo>
                    <a:pt x="300" y="330"/>
                  </a:lnTo>
                  <a:lnTo>
                    <a:pt x="286" y="339"/>
                  </a:lnTo>
                  <a:lnTo>
                    <a:pt x="270" y="349"/>
                  </a:lnTo>
                  <a:lnTo>
                    <a:pt x="255" y="356"/>
                  </a:lnTo>
                  <a:lnTo>
                    <a:pt x="238" y="363"/>
                  </a:lnTo>
                  <a:lnTo>
                    <a:pt x="221" y="366"/>
                  </a:lnTo>
                  <a:lnTo>
                    <a:pt x="202" y="368"/>
                  </a:lnTo>
                  <a:lnTo>
                    <a:pt x="183" y="369"/>
                  </a:lnTo>
                  <a:lnTo>
                    <a:pt x="171" y="369"/>
                  </a:lnTo>
                  <a:lnTo>
                    <a:pt x="159" y="368"/>
                  </a:lnTo>
                  <a:lnTo>
                    <a:pt x="147" y="366"/>
                  </a:lnTo>
                  <a:lnTo>
                    <a:pt x="136" y="364"/>
                  </a:lnTo>
                  <a:lnTo>
                    <a:pt x="124" y="360"/>
                  </a:lnTo>
                  <a:lnTo>
                    <a:pt x="113" y="357"/>
                  </a:lnTo>
                  <a:lnTo>
                    <a:pt x="102" y="353"/>
                  </a:lnTo>
                  <a:lnTo>
                    <a:pt x="91" y="347"/>
                  </a:lnTo>
                  <a:lnTo>
                    <a:pt x="80" y="342"/>
                  </a:lnTo>
                  <a:lnTo>
                    <a:pt x="70" y="335"/>
                  </a:lnTo>
                  <a:lnTo>
                    <a:pt x="60" y="328"/>
                  </a:lnTo>
                  <a:lnTo>
                    <a:pt x="51" y="321"/>
                  </a:lnTo>
                  <a:lnTo>
                    <a:pt x="43" y="312"/>
                  </a:lnTo>
                  <a:lnTo>
                    <a:pt x="36" y="303"/>
                  </a:lnTo>
                  <a:lnTo>
                    <a:pt x="29" y="293"/>
                  </a:lnTo>
                  <a:lnTo>
                    <a:pt x="23" y="283"/>
                  </a:lnTo>
                  <a:lnTo>
                    <a:pt x="18" y="272"/>
                  </a:lnTo>
                  <a:lnTo>
                    <a:pt x="12" y="260"/>
                  </a:lnTo>
                  <a:lnTo>
                    <a:pt x="9" y="249"/>
                  </a:lnTo>
                  <a:lnTo>
                    <a:pt x="6" y="236"/>
                  </a:lnTo>
                  <a:lnTo>
                    <a:pt x="4" y="223"/>
                  </a:lnTo>
                  <a:lnTo>
                    <a:pt x="1" y="209"/>
                  </a:lnTo>
                  <a:lnTo>
                    <a:pt x="0" y="194"/>
                  </a:lnTo>
                  <a:lnTo>
                    <a:pt x="0" y="180"/>
                  </a:lnTo>
                  <a:close/>
                  <a:moveTo>
                    <a:pt x="96" y="184"/>
                  </a:moveTo>
                  <a:lnTo>
                    <a:pt x="96" y="197"/>
                  </a:lnTo>
                  <a:lnTo>
                    <a:pt x="97" y="209"/>
                  </a:lnTo>
                  <a:lnTo>
                    <a:pt x="100" y="220"/>
                  </a:lnTo>
                  <a:lnTo>
                    <a:pt x="102" y="231"/>
                  </a:lnTo>
                  <a:lnTo>
                    <a:pt x="106" y="240"/>
                  </a:lnTo>
                  <a:lnTo>
                    <a:pt x="111" y="249"/>
                  </a:lnTo>
                  <a:lnTo>
                    <a:pt x="115" y="258"/>
                  </a:lnTo>
                  <a:lnTo>
                    <a:pt x="122" y="266"/>
                  </a:lnTo>
                  <a:lnTo>
                    <a:pt x="127" y="272"/>
                  </a:lnTo>
                  <a:lnTo>
                    <a:pt x="135" y="278"/>
                  </a:lnTo>
                  <a:lnTo>
                    <a:pt x="141" y="282"/>
                  </a:lnTo>
                  <a:lnTo>
                    <a:pt x="149" y="287"/>
                  </a:lnTo>
                  <a:lnTo>
                    <a:pt x="157" y="289"/>
                  </a:lnTo>
                  <a:lnTo>
                    <a:pt x="165" y="291"/>
                  </a:lnTo>
                  <a:lnTo>
                    <a:pt x="173" y="293"/>
                  </a:lnTo>
                  <a:lnTo>
                    <a:pt x="182" y="293"/>
                  </a:lnTo>
                  <a:lnTo>
                    <a:pt x="192" y="293"/>
                  </a:lnTo>
                  <a:lnTo>
                    <a:pt x="200" y="291"/>
                  </a:lnTo>
                  <a:lnTo>
                    <a:pt x="209" y="289"/>
                  </a:lnTo>
                  <a:lnTo>
                    <a:pt x="216" y="287"/>
                  </a:lnTo>
                  <a:lnTo>
                    <a:pt x="224" y="282"/>
                  </a:lnTo>
                  <a:lnTo>
                    <a:pt x="231" y="278"/>
                  </a:lnTo>
                  <a:lnTo>
                    <a:pt x="237" y="272"/>
                  </a:lnTo>
                  <a:lnTo>
                    <a:pt x="244" y="266"/>
                  </a:lnTo>
                  <a:lnTo>
                    <a:pt x="251" y="258"/>
                  </a:lnTo>
                  <a:lnTo>
                    <a:pt x="255" y="249"/>
                  </a:lnTo>
                  <a:lnTo>
                    <a:pt x="259" y="240"/>
                  </a:lnTo>
                  <a:lnTo>
                    <a:pt x="263" y="230"/>
                  </a:lnTo>
                  <a:lnTo>
                    <a:pt x="266" y="220"/>
                  </a:lnTo>
                  <a:lnTo>
                    <a:pt x="267" y="209"/>
                  </a:lnTo>
                  <a:lnTo>
                    <a:pt x="268" y="197"/>
                  </a:lnTo>
                  <a:lnTo>
                    <a:pt x="269" y="184"/>
                  </a:lnTo>
                  <a:lnTo>
                    <a:pt x="268" y="171"/>
                  </a:lnTo>
                  <a:lnTo>
                    <a:pt x="267" y="160"/>
                  </a:lnTo>
                  <a:lnTo>
                    <a:pt x="266" y="149"/>
                  </a:lnTo>
                  <a:lnTo>
                    <a:pt x="263" y="138"/>
                  </a:lnTo>
                  <a:lnTo>
                    <a:pt x="259" y="128"/>
                  </a:lnTo>
                  <a:lnTo>
                    <a:pt x="255" y="119"/>
                  </a:lnTo>
                  <a:lnTo>
                    <a:pt x="251" y="111"/>
                  </a:lnTo>
                  <a:lnTo>
                    <a:pt x="244" y="103"/>
                  </a:lnTo>
                  <a:lnTo>
                    <a:pt x="237" y="97"/>
                  </a:lnTo>
                  <a:lnTo>
                    <a:pt x="231" y="91"/>
                  </a:lnTo>
                  <a:lnTo>
                    <a:pt x="224" y="87"/>
                  </a:lnTo>
                  <a:lnTo>
                    <a:pt x="216" y="83"/>
                  </a:lnTo>
                  <a:lnTo>
                    <a:pt x="209" y="79"/>
                  </a:lnTo>
                  <a:lnTo>
                    <a:pt x="200" y="77"/>
                  </a:lnTo>
                  <a:lnTo>
                    <a:pt x="192" y="76"/>
                  </a:lnTo>
                  <a:lnTo>
                    <a:pt x="182" y="76"/>
                  </a:lnTo>
                  <a:lnTo>
                    <a:pt x="173" y="76"/>
                  </a:lnTo>
                  <a:lnTo>
                    <a:pt x="165" y="77"/>
                  </a:lnTo>
                  <a:lnTo>
                    <a:pt x="157" y="79"/>
                  </a:lnTo>
                  <a:lnTo>
                    <a:pt x="149" y="83"/>
                  </a:lnTo>
                  <a:lnTo>
                    <a:pt x="141" y="87"/>
                  </a:lnTo>
                  <a:lnTo>
                    <a:pt x="135" y="91"/>
                  </a:lnTo>
                  <a:lnTo>
                    <a:pt x="127" y="97"/>
                  </a:lnTo>
                  <a:lnTo>
                    <a:pt x="122" y="103"/>
                  </a:lnTo>
                  <a:lnTo>
                    <a:pt x="115" y="111"/>
                  </a:lnTo>
                  <a:lnTo>
                    <a:pt x="111" y="119"/>
                  </a:lnTo>
                  <a:lnTo>
                    <a:pt x="106" y="128"/>
                  </a:lnTo>
                  <a:lnTo>
                    <a:pt x="102" y="138"/>
                  </a:lnTo>
                  <a:lnTo>
                    <a:pt x="100" y="149"/>
                  </a:lnTo>
                  <a:lnTo>
                    <a:pt x="97" y="160"/>
                  </a:lnTo>
                  <a:lnTo>
                    <a:pt x="96" y="172"/>
                  </a:lnTo>
                  <a:lnTo>
                    <a:pt x="96" y="1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5" name="Freeform 2026">
              <a:extLst>
                <a:ext uri="{FF2B5EF4-FFF2-40B4-BE49-F238E27FC236}">
                  <a16:creationId xmlns:a16="http://schemas.microsoft.com/office/drawing/2014/main" id="{FCEB4E61-BCFD-42E9-A67B-FC7112D4790E}"/>
                </a:ext>
              </a:extLst>
            </p:cNvPr>
            <p:cNvSpPr>
              <a:spLocks/>
            </p:cNvSpPr>
            <p:nvPr/>
          </p:nvSpPr>
          <p:spPr bwMode="auto">
            <a:xfrm>
              <a:off x="665" y="2760"/>
              <a:ext cx="100" cy="127"/>
            </a:xfrm>
            <a:custGeom>
              <a:avLst/>
              <a:gdLst>
                <a:gd name="T0" fmla="*/ 7 w 397"/>
                <a:gd name="T1" fmla="*/ 22 h 507"/>
                <a:gd name="T2" fmla="*/ 8 w 397"/>
                <a:gd name="T3" fmla="*/ 24 h 507"/>
                <a:gd name="T4" fmla="*/ 9 w 397"/>
                <a:gd name="T5" fmla="*/ 26 h 507"/>
                <a:gd name="T6" fmla="*/ 12 w 397"/>
                <a:gd name="T7" fmla="*/ 27 h 507"/>
                <a:gd name="T8" fmla="*/ 14 w 397"/>
                <a:gd name="T9" fmla="*/ 27 h 507"/>
                <a:gd name="T10" fmla="*/ 16 w 397"/>
                <a:gd name="T11" fmla="*/ 26 h 507"/>
                <a:gd name="T12" fmla="*/ 18 w 397"/>
                <a:gd name="T13" fmla="*/ 25 h 507"/>
                <a:gd name="T14" fmla="*/ 19 w 397"/>
                <a:gd name="T15" fmla="*/ 23 h 507"/>
                <a:gd name="T16" fmla="*/ 19 w 397"/>
                <a:gd name="T17" fmla="*/ 21 h 507"/>
                <a:gd name="T18" fmla="*/ 17 w 397"/>
                <a:gd name="T19" fmla="*/ 20 h 507"/>
                <a:gd name="T20" fmla="*/ 14 w 397"/>
                <a:gd name="T21" fmla="*/ 19 h 507"/>
                <a:gd name="T22" fmla="*/ 9 w 397"/>
                <a:gd name="T23" fmla="*/ 17 h 507"/>
                <a:gd name="T24" fmla="*/ 5 w 397"/>
                <a:gd name="T25" fmla="*/ 16 h 507"/>
                <a:gd name="T26" fmla="*/ 3 w 397"/>
                <a:gd name="T27" fmla="*/ 14 h 507"/>
                <a:gd name="T28" fmla="*/ 1 w 397"/>
                <a:gd name="T29" fmla="*/ 10 h 507"/>
                <a:gd name="T30" fmla="*/ 1 w 397"/>
                <a:gd name="T31" fmla="*/ 8 h 507"/>
                <a:gd name="T32" fmla="*/ 2 w 397"/>
                <a:gd name="T33" fmla="*/ 5 h 507"/>
                <a:gd name="T34" fmla="*/ 3 w 397"/>
                <a:gd name="T35" fmla="*/ 3 h 507"/>
                <a:gd name="T36" fmla="*/ 5 w 397"/>
                <a:gd name="T37" fmla="*/ 2 h 507"/>
                <a:gd name="T38" fmla="*/ 8 w 397"/>
                <a:gd name="T39" fmla="*/ 1 h 507"/>
                <a:gd name="T40" fmla="*/ 11 w 397"/>
                <a:gd name="T41" fmla="*/ 0 h 507"/>
                <a:gd name="T42" fmla="*/ 15 w 397"/>
                <a:gd name="T43" fmla="*/ 0 h 507"/>
                <a:gd name="T44" fmla="*/ 20 w 397"/>
                <a:gd name="T45" fmla="*/ 2 h 507"/>
                <a:gd name="T46" fmla="*/ 22 w 397"/>
                <a:gd name="T47" fmla="*/ 4 h 507"/>
                <a:gd name="T48" fmla="*/ 24 w 397"/>
                <a:gd name="T49" fmla="*/ 7 h 507"/>
                <a:gd name="T50" fmla="*/ 18 w 397"/>
                <a:gd name="T51" fmla="*/ 9 h 507"/>
                <a:gd name="T52" fmla="*/ 17 w 397"/>
                <a:gd name="T53" fmla="*/ 7 h 507"/>
                <a:gd name="T54" fmla="*/ 16 w 397"/>
                <a:gd name="T55" fmla="*/ 6 h 507"/>
                <a:gd name="T56" fmla="*/ 14 w 397"/>
                <a:gd name="T57" fmla="*/ 5 h 507"/>
                <a:gd name="T58" fmla="*/ 12 w 397"/>
                <a:gd name="T59" fmla="*/ 5 h 507"/>
                <a:gd name="T60" fmla="*/ 9 w 397"/>
                <a:gd name="T61" fmla="*/ 6 h 507"/>
                <a:gd name="T62" fmla="*/ 8 w 397"/>
                <a:gd name="T63" fmla="*/ 7 h 507"/>
                <a:gd name="T64" fmla="*/ 7 w 397"/>
                <a:gd name="T65" fmla="*/ 9 h 507"/>
                <a:gd name="T66" fmla="*/ 8 w 397"/>
                <a:gd name="T67" fmla="*/ 10 h 507"/>
                <a:gd name="T68" fmla="*/ 12 w 397"/>
                <a:gd name="T69" fmla="*/ 12 h 507"/>
                <a:gd name="T70" fmla="*/ 19 w 397"/>
                <a:gd name="T71" fmla="*/ 14 h 507"/>
                <a:gd name="T72" fmla="*/ 22 w 397"/>
                <a:gd name="T73" fmla="*/ 15 h 507"/>
                <a:gd name="T74" fmla="*/ 24 w 397"/>
                <a:gd name="T75" fmla="*/ 17 h 507"/>
                <a:gd name="T76" fmla="*/ 25 w 397"/>
                <a:gd name="T77" fmla="*/ 19 h 507"/>
                <a:gd name="T78" fmla="*/ 25 w 397"/>
                <a:gd name="T79" fmla="*/ 22 h 507"/>
                <a:gd name="T80" fmla="*/ 25 w 397"/>
                <a:gd name="T81" fmla="*/ 24 h 507"/>
                <a:gd name="T82" fmla="*/ 24 w 397"/>
                <a:gd name="T83" fmla="*/ 27 h 507"/>
                <a:gd name="T84" fmla="*/ 22 w 397"/>
                <a:gd name="T85" fmla="*/ 29 h 507"/>
                <a:gd name="T86" fmla="*/ 20 w 397"/>
                <a:gd name="T87" fmla="*/ 30 h 507"/>
                <a:gd name="T88" fmla="*/ 17 w 397"/>
                <a:gd name="T89" fmla="*/ 31 h 507"/>
                <a:gd name="T90" fmla="*/ 14 w 397"/>
                <a:gd name="T91" fmla="*/ 32 h 507"/>
                <a:gd name="T92" fmla="*/ 9 w 397"/>
                <a:gd name="T93" fmla="*/ 31 h 507"/>
                <a:gd name="T94" fmla="*/ 5 w 397"/>
                <a:gd name="T95" fmla="*/ 30 h 507"/>
                <a:gd name="T96" fmla="*/ 2 w 397"/>
                <a:gd name="T97" fmla="*/ 27 h 507"/>
                <a:gd name="T98" fmla="*/ 0 w 397"/>
                <a:gd name="T99" fmla="*/ 23 h 50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507"/>
                <a:gd name="T152" fmla="*/ 397 w 397"/>
                <a:gd name="T153" fmla="*/ 507 h 50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507">
                  <a:moveTo>
                    <a:pt x="0" y="339"/>
                  </a:moveTo>
                  <a:lnTo>
                    <a:pt x="96" y="329"/>
                  </a:lnTo>
                  <a:lnTo>
                    <a:pt x="98" y="341"/>
                  </a:lnTo>
                  <a:lnTo>
                    <a:pt x="102" y="352"/>
                  </a:lnTo>
                  <a:lnTo>
                    <a:pt x="105" y="362"/>
                  </a:lnTo>
                  <a:lnTo>
                    <a:pt x="109" y="371"/>
                  </a:lnTo>
                  <a:lnTo>
                    <a:pt x="114" y="380"/>
                  </a:lnTo>
                  <a:lnTo>
                    <a:pt x="119" y="387"/>
                  </a:lnTo>
                  <a:lnTo>
                    <a:pt x="125" y="394"/>
                  </a:lnTo>
                  <a:lnTo>
                    <a:pt x="131" y="401"/>
                  </a:lnTo>
                  <a:lnTo>
                    <a:pt x="138" y="405"/>
                  </a:lnTo>
                  <a:lnTo>
                    <a:pt x="146" y="411"/>
                  </a:lnTo>
                  <a:lnTo>
                    <a:pt x="153" y="414"/>
                  </a:lnTo>
                  <a:lnTo>
                    <a:pt x="162" y="417"/>
                  </a:lnTo>
                  <a:lnTo>
                    <a:pt x="171" y="419"/>
                  </a:lnTo>
                  <a:lnTo>
                    <a:pt x="181" y="422"/>
                  </a:lnTo>
                  <a:lnTo>
                    <a:pt x="191" y="423"/>
                  </a:lnTo>
                  <a:lnTo>
                    <a:pt x="202" y="423"/>
                  </a:lnTo>
                  <a:lnTo>
                    <a:pt x="214" y="423"/>
                  </a:lnTo>
                  <a:lnTo>
                    <a:pt x="225" y="422"/>
                  </a:lnTo>
                  <a:lnTo>
                    <a:pt x="235" y="421"/>
                  </a:lnTo>
                  <a:lnTo>
                    <a:pt x="244" y="418"/>
                  </a:lnTo>
                  <a:lnTo>
                    <a:pt x="253" y="415"/>
                  </a:lnTo>
                  <a:lnTo>
                    <a:pt x="260" y="412"/>
                  </a:lnTo>
                  <a:lnTo>
                    <a:pt x="268" y="407"/>
                  </a:lnTo>
                  <a:lnTo>
                    <a:pt x="275" y="403"/>
                  </a:lnTo>
                  <a:lnTo>
                    <a:pt x="280" y="397"/>
                  </a:lnTo>
                  <a:lnTo>
                    <a:pt x="285" y="392"/>
                  </a:lnTo>
                  <a:lnTo>
                    <a:pt x="289" y="386"/>
                  </a:lnTo>
                  <a:lnTo>
                    <a:pt x="292" y="381"/>
                  </a:lnTo>
                  <a:lnTo>
                    <a:pt x="295" y="375"/>
                  </a:lnTo>
                  <a:lnTo>
                    <a:pt x="297" y="369"/>
                  </a:lnTo>
                  <a:lnTo>
                    <a:pt x="298" y="362"/>
                  </a:lnTo>
                  <a:lnTo>
                    <a:pt x="299" y="356"/>
                  </a:lnTo>
                  <a:lnTo>
                    <a:pt x="298" y="348"/>
                  </a:lnTo>
                  <a:lnTo>
                    <a:pt x="296" y="340"/>
                  </a:lnTo>
                  <a:lnTo>
                    <a:pt x="292" y="332"/>
                  </a:lnTo>
                  <a:lnTo>
                    <a:pt x="288" y="326"/>
                  </a:lnTo>
                  <a:lnTo>
                    <a:pt x="282" y="320"/>
                  </a:lnTo>
                  <a:lnTo>
                    <a:pt x="275" y="315"/>
                  </a:lnTo>
                  <a:lnTo>
                    <a:pt x="265" y="309"/>
                  </a:lnTo>
                  <a:lnTo>
                    <a:pt x="253" y="305"/>
                  </a:lnTo>
                  <a:lnTo>
                    <a:pt x="242" y="301"/>
                  </a:lnTo>
                  <a:lnTo>
                    <a:pt x="224" y="297"/>
                  </a:lnTo>
                  <a:lnTo>
                    <a:pt x="202" y="290"/>
                  </a:lnTo>
                  <a:lnTo>
                    <a:pt x="173" y="284"/>
                  </a:lnTo>
                  <a:lnTo>
                    <a:pt x="155" y="278"/>
                  </a:lnTo>
                  <a:lnTo>
                    <a:pt x="137" y="273"/>
                  </a:lnTo>
                  <a:lnTo>
                    <a:pt x="120" y="267"/>
                  </a:lnTo>
                  <a:lnTo>
                    <a:pt x="106" y="262"/>
                  </a:lnTo>
                  <a:lnTo>
                    <a:pt x="93" y="255"/>
                  </a:lnTo>
                  <a:lnTo>
                    <a:pt x="82" y="249"/>
                  </a:lnTo>
                  <a:lnTo>
                    <a:pt x="71" y="242"/>
                  </a:lnTo>
                  <a:lnTo>
                    <a:pt x="62" y="235"/>
                  </a:lnTo>
                  <a:lnTo>
                    <a:pt x="52" y="225"/>
                  </a:lnTo>
                  <a:lnTo>
                    <a:pt x="43" y="214"/>
                  </a:lnTo>
                  <a:lnTo>
                    <a:pt x="35" y="202"/>
                  </a:lnTo>
                  <a:lnTo>
                    <a:pt x="29" y="190"/>
                  </a:lnTo>
                  <a:lnTo>
                    <a:pt x="23" y="178"/>
                  </a:lnTo>
                  <a:lnTo>
                    <a:pt x="20" y="165"/>
                  </a:lnTo>
                  <a:lnTo>
                    <a:pt x="18" y="152"/>
                  </a:lnTo>
                  <a:lnTo>
                    <a:pt x="18" y="137"/>
                  </a:lnTo>
                  <a:lnTo>
                    <a:pt x="18" y="127"/>
                  </a:lnTo>
                  <a:lnTo>
                    <a:pt x="19" y="118"/>
                  </a:lnTo>
                  <a:lnTo>
                    <a:pt x="20" y="110"/>
                  </a:lnTo>
                  <a:lnTo>
                    <a:pt x="22" y="101"/>
                  </a:lnTo>
                  <a:lnTo>
                    <a:pt x="26" y="92"/>
                  </a:lnTo>
                  <a:lnTo>
                    <a:pt x="29" y="83"/>
                  </a:lnTo>
                  <a:lnTo>
                    <a:pt x="33" y="75"/>
                  </a:lnTo>
                  <a:lnTo>
                    <a:pt x="39" y="67"/>
                  </a:lnTo>
                  <a:lnTo>
                    <a:pt x="44" y="59"/>
                  </a:lnTo>
                  <a:lnTo>
                    <a:pt x="50" y="52"/>
                  </a:lnTo>
                  <a:lnTo>
                    <a:pt x="58" y="45"/>
                  </a:lnTo>
                  <a:lnTo>
                    <a:pt x="64" y="38"/>
                  </a:lnTo>
                  <a:lnTo>
                    <a:pt x="72" y="32"/>
                  </a:lnTo>
                  <a:lnTo>
                    <a:pt x="81" y="27"/>
                  </a:lnTo>
                  <a:lnTo>
                    <a:pt x="90" y="23"/>
                  </a:lnTo>
                  <a:lnTo>
                    <a:pt x="99" y="17"/>
                  </a:lnTo>
                  <a:lnTo>
                    <a:pt x="109" y="14"/>
                  </a:lnTo>
                  <a:lnTo>
                    <a:pt x="120" y="10"/>
                  </a:lnTo>
                  <a:lnTo>
                    <a:pt x="131" y="7"/>
                  </a:lnTo>
                  <a:lnTo>
                    <a:pt x="144" y="5"/>
                  </a:lnTo>
                  <a:lnTo>
                    <a:pt x="156" y="3"/>
                  </a:lnTo>
                  <a:lnTo>
                    <a:pt x="169" y="2"/>
                  </a:lnTo>
                  <a:lnTo>
                    <a:pt x="182" y="0"/>
                  </a:lnTo>
                  <a:lnTo>
                    <a:pt x="195" y="0"/>
                  </a:lnTo>
                  <a:lnTo>
                    <a:pt x="218" y="2"/>
                  </a:lnTo>
                  <a:lnTo>
                    <a:pt x="239" y="3"/>
                  </a:lnTo>
                  <a:lnTo>
                    <a:pt x="258" y="6"/>
                  </a:lnTo>
                  <a:lnTo>
                    <a:pt x="277" y="10"/>
                  </a:lnTo>
                  <a:lnTo>
                    <a:pt x="293" y="16"/>
                  </a:lnTo>
                  <a:lnTo>
                    <a:pt x="308" y="24"/>
                  </a:lnTo>
                  <a:lnTo>
                    <a:pt x="322" y="31"/>
                  </a:lnTo>
                  <a:lnTo>
                    <a:pt x="334" y="41"/>
                  </a:lnTo>
                  <a:lnTo>
                    <a:pt x="345" y="51"/>
                  </a:lnTo>
                  <a:lnTo>
                    <a:pt x="355" y="62"/>
                  </a:lnTo>
                  <a:lnTo>
                    <a:pt x="363" y="75"/>
                  </a:lnTo>
                  <a:lnTo>
                    <a:pt x="370" y="88"/>
                  </a:lnTo>
                  <a:lnTo>
                    <a:pt x="375" y="102"/>
                  </a:lnTo>
                  <a:lnTo>
                    <a:pt x="379" y="116"/>
                  </a:lnTo>
                  <a:lnTo>
                    <a:pt x="382" y="132"/>
                  </a:lnTo>
                  <a:lnTo>
                    <a:pt x="383" y="148"/>
                  </a:lnTo>
                  <a:lnTo>
                    <a:pt x="285" y="153"/>
                  </a:lnTo>
                  <a:lnTo>
                    <a:pt x="282" y="144"/>
                  </a:lnTo>
                  <a:lnTo>
                    <a:pt x="280" y="135"/>
                  </a:lnTo>
                  <a:lnTo>
                    <a:pt x="278" y="127"/>
                  </a:lnTo>
                  <a:lnTo>
                    <a:pt x="275" y="121"/>
                  </a:lnTo>
                  <a:lnTo>
                    <a:pt x="271" y="114"/>
                  </a:lnTo>
                  <a:lnTo>
                    <a:pt x="267" y="109"/>
                  </a:lnTo>
                  <a:lnTo>
                    <a:pt x="263" y="103"/>
                  </a:lnTo>
                  <a:lnTo>
                    <a:pt x="257" y="99"/>
                  </a:lnTo>
                  <a:lnTo>
                    <a:pt x="252" y="95"/>
                  </a:lnTo>
                  <a:lnTo>
                    <a:pt x="246" y="92"/>
                  </a:lnTo>
                  <a:lnTo>
                    <a:pt x="238" y="89"/>
                  </a:lnTo>
                  <a:lnTo>
                    <a:pt x="232" y="86"/>
                  </a:lnTo>
                  <a:lnTo>
                    <a:pt x="223" y="84"/>
                  </a:lnTo>
                  <a:lnTo>
                    <a:pt x="214" y="83"/>
                  </a:lnTo>
                  <a:lnTo>
                    <a:pt x="205" y="82"/>
                  </a:lnTo>
                  <a:lnTo>
                    <a:pt x="195" y="82"/>
                  </a:lnTo>
                  <a:lnTo>
                    <a:pt x="184" y="82"/>
                  </a:lnTo>
                  <a:lnTo>
                    <a:pt x="174" y="83"/>
                  </a:lnTo>
                  <a:lnTo>
                    <a:pt x="166" y="84"/>
                  </a:lnTo>
                  <a:lnTo>
                    <a:pt x="157" y="86"/>
                  </a:lnTo>
                  <a:lnTo>
                    <a:pt x="148" y="89"/>
                  </a:lnTo>
                  <a:lnTo>
                    <a:pt x="140" y="92"/>
                  </a:lnTo>
                  <a:lnTo>
                    <a:pt x="134" y="95"/>
                  </a:lnTo>
                  <a:lnTo>
                    <a:pt x="127" y="100"/>
                  </a:lnTo>
                  <a:lnTo>
                    <a:pt x="120" y="106"/>
                  </a:lnTo>
                  <a:lnTo>
                    <a:pt x="116" y="113"/>
                  </a:lnTo>
                  <a:lnTo>
                    <a:pt x="113" y="121"/>
                  </a:lnTo>
                  <a:lnTo>
                    <a:pt x="112" y="131"/>
                  </a:lnTo>
                  <a:lnTo>
                    <a:pt x="113" y="138"/>
                  </a:lnTo>
                  <a:lnTo>
                    <a:pt x="115" y="146"/>
                  </a:lnTo>
                  <a:lnTo>
                    <a:pt x="120" y="154"/>
                  </a:lnTo>
                  <a:lnTo>
                    <a:pt x="126" y="160"/>
                  </a:lnTo>
                  <a:lnTo>
                    <a:pt x="131" y="164"/>
                  </a:lnTo>
                  <a:lnTo>
                    <a:pt x="139" y="168"/>
                  </a:lnTo>
                  <a:lnTo>
                    <a:pt x="148" y="171"/>
                  </a:lnTo>
                  <a:lnTo>
                    <a:pt x="159" y="176"/>
                  </a:lnTo>
                  <a:lnTo>
                    <a:pt x="184" y="185"/>
                  </a:lnTo>
                  <a:lnTo>
                    <a:pt x="217" y="192"/>
                  </a:lnTo>
                  <a:lnTo>
                    <a:pt x="250" y="201"/>
                  </a:lnTo>
                  <a:lnTo>
                    <a:pt x="280" y="210"/>
                  </a:lnTo>
                  <a:lnTo>
                    <a:pt x="304" y="219"/>
                  </a:lnTo>
                  <a:lnTo>
                    <a:pt x="323" y="228"/>
                  </a:lnTo>
                  <a:lnTo>
                    <a:pt x="332" y="232"/>
                  </a:lnTo>
                  <a:lnTo>
                    <a:pt x="340" y="238"/>
                  </a:lnTo>
                  <a:lnTo>
                    <a:pt x="347" y="243"/>
                  </a:lnTo>
                  <a:lnTo>
                    <a:pt x="354" y="250"/>
                  </a:lnTo>
                  <a:lnTo>
                    <a:pt x="361" y="255"/>
                  </a:lnTo>
                  <a:lnTo>
                    <a:pt x="367" y="263"/>
                  </a:lnTo>
                  <a:lnTo>
                    <a:pt x="373" y="270"/>
                  </a:lnTo>
                  <a:lnTo>
                    <a:pt x="377" y="277"/>
                  </a:lnTo>
                  <a:lnTo>
                    <a:pt x="383" y="286"/>
                  </a:lnTo>
                  <a:lnTo>
                    <a:pt x="386" y="294"/>
                  </a:lnTo>
                  <a:lnTo>
                    <a:pt x="389" y="304"/>
                  </a:lnTo>
                  <a:lnTo>
                    <a:pt x="393" y="313"/>
                  </a:lnTo>
                  <a:lnTo>
                    <a:pt x="395" y="322"/>
                  </a:lnTo>
                  <a:lnTo>
                    <a:pt x="396" y="333"/>
                  </a:lnTo>
                  <a:lnTo>
                    <a:pt x="397" y="344"/>
                  </a:lnTo>
                  <a:lnTo>
                    <a:pt x="397" y="356"/>
                  </a:lnTo>
                  <a:lnTo>
                    <a:pt x="397" y="365"/>
                  </a:lnTo>
                  <a:lnTo>
                    <a:pt x="396" y="376"/>
                  </a:lnTo>
                  <a:lnTo>
                    <a:pt x="394" y="386"/>
                  </a:lnTo>
                  <a:lnTo>
                    <a:pt x="392" y="396"/>
                  </a:lnTo>
                  <a:lnTo>
                    <a:pt x="388" y="406"/>
                  </a:lnTo>
                  <a:lnTo>
                    <a:pt x="384" y="415"/>
                  </a:lnTo>
                  <a:lnTo>
                    <a:pt x="379" y="425"/>
                  </a:lnTo>
                  <a:lnTo>
                    <a:pt x="374" y="434"/>
                  </a:lnTo>
                  <a:lnTo>
                    <a:pt x="367" y="443"/>
                  </a:lnTo>
                  <a:lnTo>
                    <a:pt x="361" y="451"/>
                  </a:lnTo>
                  <a:lnTo>
                    <a:pt x="354" y="459"/>
                  </a:lnTo>
                  <a:lnTo>
                    <a:pt x="345" y="466"/>
                  </a:lnTo>
                  <a:lnTo>
                    <a:pt x="338" y="472"/>
                  </a:lnTo>
                  <a:lnTo>
                    <a:pt x="328" y="478"/>
                  </a:lnTo>
                  <a:lnTo>
                    <a:pt x="318" y="483"/>
                  </a:lnTo>
                  <a:lnTo>
                    <a:pt x="308" y="489"/>
                  </a:lnTo>
                  <a:lnTo>
                    <a:pt x="297" y="492"/>
                  </a:lnTo>
                  <a:lnTo>
                    <a:pt x="285" y="497"/>
                  </a:lnTo>
                  <a:lnTo>
                    <a:pt x="273" y="499"/>
                  </a:lnTo>
                  <a:lnTo>
                    <a:pt x="260" y="502"/>
                  </a:lnTo>
                  <a:lnTo>
                    <a:pt x="246" y="504"/>
                  </a:lnTo>
                  <a:lnTo>
                    <a:pt x="232" y="505"/>
                  </a:lnTo>
                  <a:lnTo>
                    <a:pt x="217" y="507"/>
                  </a:lnTo>
                  <a:lnTo>
                    <a:pt x="202" y="507"/>
                  </a:lnTo>
                  <a:lnTo>
                    <a:pt x="179" y="505"/>
                  </a:lnTo>
                  <a:lnTo>
                    <a:pt x="158" y="503"/>
                  </a:lnTo>
                  <a:lnTo>
                    <a:pt x="138" y="500"/>
                  </a:lnTo>
                  <a:lnTo>
                    <a:pt x="119" y="496"/>
                  </a:lnTo>
                  <a:lnTo>
                    <a:pt x="103" y="490"/>
                  </a:lnTo>
                  <a:lnTo>
                    <a:pt x="86" y="482"/>
                  </a:lnTo>
                  <a:lnTo>
                    <a:pt x="72" y="473"/>
                  </a:lnTo>
                  <a:lnTo>
                    <a:pt x="59" y="464"/>
                  </a:lnTo>
                  <a:lnTo>
                    <a:pt x="48" y="453"/>
                  </a:lnTo>
                  <a:lnTo>
                    <a:pt x="37" y="439"/>
                  </a:lnTo>
                  <a:lnTo>
                    <a:pt x="28" y="426"/>
                  </a:lnTo>
                  <a:lnTo>
                    <a:pt x="19" y="411"/>
                  </a:lnTo>
                  <a:lnTo>
                    <a:pt x="12" y="395"/>
                  </a:lnTo>
                  <a:lnTo>
                    <a:pt x="7" y="378"/>
                  </a:lnTo>
                  <a:lnTo>
                    <a:pt x="2"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6" name="Freeform 2027">
              <a:extLst>
                <a:ext uri="{FF2B5EF4-FFF2-40B4-BE49-F238E27FC236}">
                  <a16:creationId xmlns:a16="http://schemas.microsoft.com/office/drawing/2014/main" id="{083D00F3-E039-4E9D-99BA-7DE5A64F721F}"/>
                </a:ext>
              </a:extLst>
            </p:cNvPr>
            <p:cNvSpPr>
              <a:spLocks noEditPoints="1"/>
            </p:cNvSpPr>
            <p:nvPr/>
          </p:nvSpPr>
          <p:spPr bwMode="auto">
            <a:xfrm>
              <a:off x="779" y="2794"/>
              <a:ext cx="83" cy="93"/>
            </a:xfrm>
            <a:custGeom>
              <a:avLst/>
              <a:gdLst>
                <a:gd name="T0" fmla="*/ 1 w 333"/>
                <a:gd name="T1" fmla="*/ 6 h 370"/>
                <a:gd name="T2" fmla="*/ 2 w 333"/>
                <a:gd name="T3" fmla="*/ 4 h 370"/>
                <a:gd name="T4" fmla="*/ 3 w 333"/>
                <a:gd name="T5" fmla="*/ 2 h 370"/>
                <a:gd name="T6" fmla="*/ 5 w 333"/>
                <a:gd name="T7" fmla="*/ 1 h 370"/>
                <a:gd name="T8" fmla="*/ 7 w 333"/>
                <a:gd name="T9" fmla="*/ 0 h 370"/>
                <a:gd name="T10" fmla="*/ 10 w 333"/>
                <a:gd name="T11" fmla="*/ 0 h 370"/>
                <a:gd name="T12" fmla="*/ 14 w 333"/>
                <a:gd name="T13" fmla="*/ 1 h 370"/>
                <a:gd name="T14" fmla="*/ 16 w 333"/>
                <a:gd name="T15" fmla="*/ 1 h 370"/>
                <a:gd name="T16" fmla="*/ 18 w 333"/>
                <a:gd name="T17" fmla="*/ 2 h 370"/>
                <a:gd name="T18" fmla="*/ 19 w 333"/>
                <a:gd name="T19" fmla="*/ 3 h 370"/>
                <a:gd name="T20" fmla="*/ 19 w 333"/>
                <a:gd name="T21" fmla="*/ 5 h 370"/>
                <a:gd name="T22" fmla="*/ 19 w 333"/>
                <a:gd name="T23" fmla="*/ 9 h 370"/>
                <a:gd name="T24" fmla="*/ 19 w 333"/>
                <a:gd name="T25" fmla="*/ 18 h 370"/>
                <a:gd name="T26" fmla="*/ 20 w 333"/>
                <a:gd name="T27" fmla="*/ 21 h 370"/>
                <a:gd name="T28" fmla="*/ 21 w 333"/>
                <a:gd name="T29" fmla="*/ 23 h 370"/>
                <a:gd name="T30" fmla="*/ 14 w 333"/>
                <a:gd name="T31" fmla="*/ 21 h 370"/>
                <a:gd name="T32" fmla="*/ 13 w 333"/>
                <a:gd name="T33" fmla="*/ 21 h 370"/>
                <a:gd name="T34" fmla="*/ 11 w 333"/>
                <a:gd name="T35" fmla="*/ 23 h 370"/>
                <a:gd name="T36" fmla="*/ 8 w 333"/>
                <a:gd name="T37" fmla="*/ 23 h 370"/>
                <a:gd name="T38" fmla="*/ 6 w 333"/>
                <a:gd name="T39" fmla="*/ 23 h 370"/>
                <a:gd name="T40" fmla="*/ 4 w 333"/>
                <a:gd name="T41" fmla="*/ 23 h 370"/>
                <a:gd name="T42" fmla="*/ 2 w 333"/>
                <a:gd name="T43" fmla="*/ 22 h 370"/>
                <a:gd name="T44" fmla="*/ 1 w 333"/>
                <a:gd name="T45" fmla="*/ 20 h 370"/>
                <a:gd name="T46" fmla="*/ 0 w 333"/>
                <a:gd name="T47" fmla="*/ 18 h 370"/>
                <a:gd name="T48" fmla="*/ 0 w 333"/>
                <a:gd name="T49" fmla="*/ 16 h 370"/>
                <a:gd name="T50" fmla="*/ 1 w 333"/>
                <a:gd name="T51" fmla="*/ 14 h 370"/>
                <a:gd name="T52" fmla="*/ 3 w 333"/>
                <a:gd name="T53" fmla="*/ 12 h 370"/>
                <a:gd name="T54" fmla="*/ 5 w 333"/>
                <a:gd name="T55" fmla="*/ 10 h 370"/>
                <a:gd name="T56" fmla="*/ 10 w 333"/>
                <a:gd name="T57" fmla="*/ 9 h 370"/>
                <a:gd name="T58" fmla="*/ 14 w 333"/>
                <a:gd name="T59" fmla="*/ 8 h 370"/>
                <a:gd name="T60" fmla="*/ 13 w 333"/>
                <a:gd name="T61" fmla="*/ 6 h 370"/>
                <a:gd name="T62" fmla="*/ 13 w 333"/>
                <a:gd name="T63" fmla="*/ 6 h 370"/>
                <a:gd name="T64" fmla="*/ 12 w 333"/>
                <a:gd name="T65" fmla="*/ 5 h 370"/>
                <a:gd name="T66" fmla="*/ 11 w 333"/>
                <a:gd name="T67" fmla="*/ 5 h 370"/>
                <a:gd name="T68" fmla="*/ 8 w 333"/>
                <a:gd name="T69" fmla="*/ 5 h 370"/>
                <a:gd name="T70" fmla="*/ 7 w 333"/>
                <a:gd name="T71" fmla="*/ 6 h 370"/>
                <a:gd name="T72" fmla="*/ 6 w 333"/>
                <a:gd name="T73" fmla="*/ 7 h 370"/>
                <a:gd name="T74" fmla="*/ 12 w 333"/>
                <a:gd name="T75" fmla="*/ 13 h 370"/>
                <a:gd name="T76" fmla="*/ 9 w 333"/>
                <a:gd name="T77" fmla="*/ 13 h 370"/>
                <a:gd name="T78" fmla="*/ 7 w 333"/>
                <a:gd name="T79" fmla="*/ 14 h 370"/>
                <a:gd name="T80" fmla="*/ 6 w 333"/>
                <a:gd name="T81" fmla="*/ 15 h 370"/>
                <a:gd name="T82" fmla="*/ 6 w 333"/>
                <a:gd name="T83" fmla="*/ 16 h 370"/>
                <a:gd name="T84" fmla="*/ 6 w 333"/>
                <a:gd name="T85" fmla="*/ 17 h 370"/>
                <a:gd name="T86" fmla="*/ 7 w 333"/>
                <a:gd name="T87" fmla="*/ 18 h 370"/>
                <a:gd name="T88" fmla="*/ 8 w 333"/>
                <a:gd name="T89" fmla="*/ 19 h 370"/>
                <a:gd name="T90" fmla="*/ 11 w 333"/>
                <a:gd name="T91" fmla="*/ 19 h 370"/>
                <a:gd name="T92" fmla="*/ 12 w 333"/>
                <a:gd name="T93" fmla="*/ 18 h 370"/>
                <a:gd name="T94" fmla="*/ 13 w 333"/>
                <a:gd name="T95" fmla="*/ 16 h 370"/>
                <a:gd name="T96" fmla="*/ 14 w 333"/>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9"/>
                  </a:lnTo>
                  <a:lnTo>
                    <a:pt x="19" y="77"/>
                  </a:lnTo>
                  <a:lnTo>
                    <a:pt x="25" y="66"/>
                  </a:lnTo>
                  <a:lnTo>
                    <a:pt x="30" y="56"/>
                  </a:lnTo>
                  <a:lnTo>
                    <a:pt x="37" y="47"/>
                  </a:lnTo>
                  <a:lnTo>
                    <a:pt x="43" y="40"/>
                  </a:lnTo>
                  <a:lnTo>
                    <a:pt x="51" y="32"/>
                  </a:lnTo>
                  <a:lnTo>
                    <a:pt x="60" y="25"/>
                  </a:lnTo>
                  <a:lnTo>
                    <a:pt x="69" y="20"/>
                  </a:lnTo>
                  <a:lnTo>
                    <a:pt x="80" y="14"/>
                  </a:lnTo>
                  <a:lnTo>
                    <a:pt x="91" y="10"/>
                  </a:lnTo>
                  <a:lnTo>
                    <a:pt x="103" y="7"/>
                  </a:lnTo>
                  <a:lnTo>
                    <a:pt x="117" y="4"/>
                  </a:lnTo>
                  <a:lnTo>
                    <a:pt x="132" y="2"/>
                  </a:lnTo>
                  <a:lnTo>
                    <a:pt x="147" y="1"/>
                  </a:lnTo>
                  <a:lnTo>
                    <a:pt x="164" y="0"/>
                  </a:lnTo>
                  <a:lnTo>
                    <a:pt x="193" y="1"/>
                  </a:lnTo>
                  <a:lnTo>
                    <a:pt x="219" y="4"/>
                  </a:lnTo>
                  <a:lnTo>
                    <a:pt x="230" y="7"/>
                  </a:lnTo>
                  <a:lnTo>
                    <a:pt x="240" y="9"/>
                  </a:lnTo>
                  <a:lnTo>
                    <a:pt x="250" y="12"/>
                  </a:lnTo>
                  <a:lnTo>
                    <a:pt x="257" y="15"/>
                  </a:lnTo>
                  <a:lnTo>
                    <a:pt x="272" y="23"/>
                  </a:lnTo>
                  <a:lnTo>
                    <a:pt x="284" y="32"/>
                  </a:lnTo>
                  <a:lnTo>
                    <a:pt x="288" y="37"/>
                  </a:lnTo>
                  <a:lnTo>
                    <a:pt x="293" y="42"/>
                  </a:lnTo>
                  <a:lnTo>
                    <a:pt x="297" y="47"/>
                  </a:lnTo>
                  <a:lnTo>
                    <a:pt x="300" y="53"/>
                  </a:lnTo>
                  <a:lnTo>
                    <a:pt x="304" y="60"/>
                  </a:lnTo>
                  <a:lnTo>
                    <a:pt x="306" y="67"/>
                  </a:lnTo>
                  <a:lnTo>
                    <a:pt x="308" y="76"/>
                  </a:lnTo>
                  <a:lnTo>
                    <a:pt x="310" y="86"/>
                  </a:lnTo>
                  <a:lnTo>
                    <a:pt x="312" y="109"/>
                  </a:lnTo>
                  <a:lnTo>
                    <a:pt x="312" y="137"/>
                  </a:lnTo>
                  <a:lnTo>
                    <a:pt x="311" y="246"/>
                  </a:lnTo>
                  <a:lnTo>
                    <a:pt x="312" y="268"/>
                  </a:lnTo>
                  <a:lnTo>
                    <a:pt x="312" y="287"/>
                  </a:lnTo>
                  <a:lnTo>
                    <a:pt x="315" y="302"/>
                  </a:lnTo>
                  <a:lnTo>
                    <a:pt x="317" y="315"/>
                  </a:lnTo>
                  <a:lnTo>
                    <a:pt x="319" y="326"/>
                  </a:lnTo>
                  <a:lnTo>
                    <a:pt x="322" y="338"/>
                  </a:lnTo>
                  <a:lnTo>
                    <a:pt x="328" y="351"/>
                  </a:lnTo>
                  <a:lnTo>
                    <a:pt x="333" y="363"/>
                  </a:lnTo>
                  <a:lnTo>
                    <a:pt x="241" y="363"/>
                  </a:lnTo>
                  <a:lnTo>
                    <a:pt x="236" y="351"/>
                  </a:lnTo>
                  <a:lnTo>
                    <a:pt x="232" y="335"/>
                  </a:lnTo>
                  <a:lnTo>
                    <a:pt x="230" y="329"/>
                  </a:lnTo>
                  <a:lnTo>
                    <a:pt x="229" y="324"/>
                  </a:lnTo>
                  <a:lnTo>
                    <a:pt x="217" y="335"/>
                  </a:lnTo>
                  <a:lnTo>
                    <a:pt x="203" y="344"/>
                  </a:lnTo>
                  <a:lnTo>
                    <a:pt x="190" y="353"/>
                  </a:lnTo>
                  <a:lnTo>
                    <a:pt x="177" y="359"/>
                  </a:lnTo>
                  <a:lnTo>
                    <a:pt x="162" y="364"/>
                  </a:lnTo>
                  <a:lnTo>
                    <a:pt x="148" y="368"/>
                  </a:lnTo>
                  <a:lnTo>
                    <a:pt x="134" y="370"/>
                  </a:lnTo>
                  <a:lnTo>
                    <a:pt x="118" y="370"/>
                  </a:lnTo>
                  <a:lnTo>
                    <a:pt x="105" y="370"/>
                  </a:lnTo>
                  <a:lnTo>
                    <a:pt x="93" y="368"/>
                  </a:lnTo>
                  <a:lnTo>
                    <a:pt x="81" y="366"/>
                  </a:lnTo>
                  <a:lnTo>
                    <a:pt x="70" y="363"/>
                  </a:lnTo>
                  <a:lnTo>
                    <a:pt x="59" y="359"/>
                  </a:lnTo>
                  <a:lnTo>
                    <a:pt x="50" y="354"/>
                  </a:lnTo>
                  <a:lnTo>
                    <a:pt x="40" y="348"/>
                  </a:lnTo>
                  <a:lnTo>
                    <a:pt x="32" y="341"/>
                  </a:lnTo>
                  <a:lnTo>
                    <a:pt x="25" y="333"/>
                  </a:lnTo>
                  <a:lnTo>
                    <a:pt x="18" y="325"/>
                  </a:lnTo>
                  <a:lnTo>
                    <a:pt x="14" y="316"/>
                  </a:lnTo>
                  <a:lnTo>
                    <a:pt x="9" y="308"/>
                  </a:lnTo>
                  <a:lnTo>
                    <a:pt x="5" y="298"/>
                  </a:lnTo>
                  <a:lnTo>
                    <a:pt x="3" y="288"/>
                  </a:lnTo>
                  <a:lnTo>
                    <a:pt x="2" y="277"/>
                  </a:lnTo>
                  <a:lnTo>
                    <a:pt x="0" y="266"/>
                  </a:lnTo>
                  <a:lnTo>
                    <a:pt x="2" y="251"/>
                  </a:lnTo>
                  <a:lnTo>
                    <a:pt x="5" y="238"/>
                  </a:lnTo>
                  <a:lnTo>
                    <a:pt x="9" y="225"/>
                  </a:lnTo>
                  <a:lnTo>
                    <a:pt x="15" y="213"/>
                  </a:lnTo>
                  <a:lnTo>
                    <a:pt x="24" y="202"/>
                  </a:lnTo>
                  <a:lnTo>
                    <a:pt x="32" y="192"/>
                  </a:lnTo>
                  <a:lnTo>
                    <a:pt x="43" y="183"/>
                  </a:lnTo>
                  <a:lnTo>
                    <a:pt x="56" y="176"/>
                  </a:lnTo>
                  <a:lnTo>
                    <a:pt x="70" y="171"/>
                  </a:lnTo>
                  <a:lnTo>
                    <a:pt x="86" y="164"/>
                  </a:lnTo>
                  <a:lnTo>
                    <a:pt x="107" y="160"/>
                  </a:lnTo>
                  <a:lnTo>
                    <a:pt x="129" y="154"/>
                  </a:lnTo>
                  <a:lnTo>
                    <a:pt x="160" y="149"/>
                  </a:lnTo>
                  <a:lnTo>
                    <a:pt x="186" y="142"/>
                  </a:lnTo>
                  <a:lnTo>
                    <a:pt x="205" y="137"/>
                  </a:lnTo>
                  <a:lnTo>
                    <a:pt x="221" y="131"/>
                  </a:lnTo>
                  <a:lnTo>
                    <a:pt x="221" y="122"/>
                  </a:lnTo>
                  <a:lnTo>
                    <a:pt x="220" y="110"/>
                  </a:lnTo>
                  <a:lnTo>
                    <a:pt x="218" y="99"/>
                  </a:lnTo>
                  <a:lnTo>
                    <a:pt x="215" y="95"/>
                  </a:lnTo>
                  <a:lnTo>
                    <a:pt x="213" y="90"/>
                  </a:lnTo>
                  <a:lnTo>
                    <a:pt x="211" y="87"/>
                  </a:lnTo>
                  <a:lnTo>
                    <a:pt x="208" y="84"/>
                  </a:lnTo>
                  <a:lnTo>
                    <a:pt x="203" y="82"/>
                  </a:lnTo>
                  <a:lnTo>
                    <a:pt x="199" y="78"/>
                  </a:lnTo>
                  <a:lnTo>
                    <a:pt x="194" y="77"/>
                  </a:lnTo>
                  <a:lnTo>
                    <a:pt x="188" y="75"/>
                  </a:lnTo>
                  <a:lnTo>
                    <a:pt x="175" y="73"/>
                  </a:lnTo>
                  <a:lnTo>
                    <a:pt x="157" y="73"/>
                  </a:lnTo>
                  <a:lnTo>
                    <a:pt x="145" y="73"/>
                  </a:lnTo>
                  <a:lnTo>
                    <a:pt x="135" y="75"/>
                  </a:lnTo>
                  <a:lnTo>
                    <a:pt x="126" y="78"/>
                  </a:lnTo>
                  <a:lnTo>
                    <a:pt x="118" y="83"/>
                  </a:lnTo>
                  <a:lnTo>
                    <a:pt x="112" y="88"/>
                  </a:lnTo>
                  <a:lnTo>
                    <a:pt x="105" y="96"/>
                  </a:lnTo>
                  <a:lnTo>
                    <a:pt x="100" y="105"/>
                  </a:lnTo>
                  <a:lnTo>
                    <a:pt x="95" y="117"/>
                  </a:lnTo>
                  <a:close/>
                  <a:moveTo>
                    <a:pt x="221" y="193"/>
                  </a:moveTo>
                  <a:lnTo>
                    <a:pt x="211" y="196"/>
                  </a:lnTo>
                  <a:lnTo>
                    <a:pt x="198" y="200"/>
                  </a:lnTo>
                  <a:lnTo>
                    <a:pt x="182" y="203"/>
                  </a:lnTo>
                  <a:lnTo>
                    <a:pt x="164" y="207"/>
                  </a:lnTo>
                  <a:lnTo>
                    <a:pt x="146" y="212"/>
                  </a:lnTo>
                  <a:lnTo>
                    <a:pt x="132" y="215"/>
                  </a:lnTo>
                  <a:lnTo>
                    <a:pt x="121" y="219"/>
                  </a:lnTo>
                  <a:lnTo>
                    <a:pt x="113" y="223"/>
                  </a:lnTo>
                  <a:lnTo>
                    <a:pt x="108" y="227"/>
                  </a:lnTo>
                  <a:lnTo>
                    <a:pt x="105" y="230"/>
                  </a:lnTo>
                  <a:lnTo>
                    <a:pt x="102" y="234"/>
                  </a:lnTo>
                  <a:lnTo>
                    <a:pt x="99" y="238"/>
                  </a:lnTo>
                  <a:lnTo>
                    <a:pt x="97" y="243"/>
                  </a:lnTo>
                  <a:lnTo>
                    <a:pt x="95" y="247"/>
                  </a:lnTo>
                  <a:lnTo>
                    <a:pt x="95" y="251"/>
                  </a:lnTo>
                  <a:lnTo>
                    <a:pt x="94" y="256"/>
                  </a:lnTo>
                  <a:lnTo>
                    <a:pt x="95" y="266"/>
                  </a:lnTo>
                  <a:lnTo>
                    <a:pt x="99" y="275"/>
                  </a:lnTo>
                  <a:lnTo>
                    <a:pt x="103" y="283"/>
                  </a:lnTo>
                  <a:lnTo>
                    <a:pt x="110" y="290"/>
                  </a:lnTo>
                  <a:lnTo>
                    <a:pt x="117" y="297"/>
                  </a:lnTo>
                  <a:lnTo>
                    <a:pt x="126" y="301"/>
                  </a:lnTo>
                  <a:lnTo>
                    <a:pt x="136" y="303"/>
                  </a:lnTo>
                  <a:lnTo>
                    <a:pt x="146" y="304"/>
                  </a:lnTo>
                  <a:lnTo>
                    <a:pt x="159" y="303"/>
                  </a:lnTo>
                  <a:lnTo>
                    <a:pt x="171" y="301"/>
                  </a:lnTo>
                  <a:lnTo>
                    <a:pt x="183" y="295"/>
                  </a:lnTo>
                  <a:lnTo>
                    <a:pt x="194" y="288"/>
                  </a:lnTo>
                  <a:lnTo>
                    <a:pt x="202" y="281"/>
                  </a:lnTo>
                  <a:lnTo>
                    <a:pt x="209" y="273"/>
                  </a:lnTo>
                  <a:lnTo>
                    <a:pt x="214" y="266"/>
                  </a:lnTo>
                  <a:lnTo>
                    <a:pt x="218" y="257"/>
                  </a:lnTo>
                  <a:lnTo>
                    <a:pt x="219" y="249"/>
                  </a:lnTo>
                  <a:lnTo>
                    <a:pt x="220" y="239"/>
                  </a:lnTo>
                  <a:lnTo>
                    <a:pt x="221" y="227"/>
                  </a:lnTo>
                  <a:lnTo>
                    <a:pt x="221" y="212"/>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7" name="Freeform 2028">
              <a:extLst>
                <a:ext uri="{FF2B5EF4-FFF2-40B4-BE49-F238E27FC236}">
                  <a16:creationId xmlns:a16="http://schemas.microsoft.com/office/drawing/2014/main" id="{74E59EDE-9D60-449F-8827-3ED48E3421F6}"/>
                </a:ext>
              </a:extLst>
            </p:cNvPr>
            <p:cNvSpPr>
              <a:spLocks/>
            </p:cNvSpPr>
            <p:nvPr/>
          </p:nvSpPr>
          <p:spPr bwMode="auto">
            <a:xfrm>
              <a:off x="879" y="2794"/>
              <a:ext cx="58" cy="91"/>
            </a:xfrm>
            <a:custGeom>
              <a:avLst/>
              <a:gdLst>
                <a:gd name="T0" fmla="*/ 6 w 229"/>
                <a:gd name="T1" fmla="*/ 23 h 363"/>
                <a:gd name="T2" fmla="*/ 0 w 229"/>
                <a:gd name="T3" fmla="*/ 23 h 363"/>
                <a:gd name="T4" fmla="*/ 0 w 229"/>
                <a:gd name="T5" fmla="*/ 1 h 363"/>
                <a:gd name="T6" fmla="*/ 6 w 229"/>
                <a:gd name="T7" fmla="*/ 1 h 363"/>
                <a:gd name="T8" fmla="*/ 6 w 229"/>
                <a:gd name="T9" fmla="*/ 4 h 363"/>
                <a:gd name="T10" fmla="*/ 6 w 229"/>
                <a:gd name="T11" fmla="*/ 3 h 363"/>
                <a:gd name="T12" fmla="*/ 7 w 229"/>
                <a:gd name="T13" fmla="*/ 2 h 363"/>
                <a:gd name="T14" fmla="*/ 8 w 229"/>
                <a:gd name="T15" fmla="*/ 1 h 363"/>
                <a:gd name="T16" fmla="*/ 8 w 229"/>
                <a:gd name="T17" fmla="*/ 1 h 363"/>
                <a:gd name="T18" fmla="*/ 9 w 229"/>
                <a:gd name="T19" fmla="*/ 1 h 363"/>
                <a:gd name="T20" fmla="*/ 9 w 229"/>
                <a:gd name="T21" fmla="*/ 0 h 363"/>
                <a:gd name="T22" fmla="*/ 10 w 229"/>
                <a:gd name="T23" fmla="*/ 0 h 363"/>
                <a:gd name="T24" fmla="*/ 11 w 229"/>
                <a:gd name="T25" fmla="*/ 0 h 363"/>
                <a:gd name="T26" fmla="*/ 11 w 229"/>
                <a:gd name="T27" fmla="*/ 0 h 363"/>
                <a:gd name="T28" fmla="*/ 12 w 229"/>
                <a:gd name="T29" fmla="*/ 0 h 363"/>
                <a:gd name="T30" fmla="*/ 12 w 229"/>
                <a:gd name="T31" fmla="*/ 0 h 363"/>
                <a:gd name="T32" fmla="*/ 13 w 229"/>
                <a:gd name="T33" fmla="*/ 0 h 363"/>
                <a:gd name="T34" fmla="*/ 14 w 229"/>
                <a:gd name="T35" fmla="*/ 1 h 363"/>
                <a:gd name="T36" fmla="*/ 15 w 229"/>
                <a:gd name="T37" fmla="*/ 1 h 363"/>
                <a:gd name="T38" fmla="*/ 13 w 229"/>
                <a:gd name="T39" fmla="*/ 6 h 363"/>
                <a:gd name="T40" fmla="*/ 12 w 229"/>
                <a:gd name="T41" fmla="*/ 6 h 363"/>
                <a:gd name="T42" fmla="*/ 11 w 229"/>
                <a:gd name="T43" fmla="*/ 6 h 363"/>
                <a:gd name="T44" fmla="*/ 11 w 229"/>
                <a:gd name="T45" fmla="*/ 6 h 363"/>
                <a:gd name="T46" fmla="*/ 10 w 229"/>
                <a:gd name="T47" fmla="*/ 5 h 363"/>
                <a:gd name="T48" fmla="*/ 9 w 229"/>
                <a:gd name="T49" fmla="*/ 5 h 363"/>
                <a:gd name="T50" fmla="*/ 9 w 229"/>
                <a:gd name="T51" fmla="*/ 6 h 363"/>
                <a:gd name="T52" fmla="*/ 8 w 229"/>
                <a:gd name="T53" fmla="*/ 6 h 363"/>
                <a:gd name="T54" fmla="*/ 8 w 229"/>
                <a:gd name="T55" fmla="*/ 6 h 363"/>
                <a:gd name="T56" fmla="*/ 7 w 229"/>
                <a:gd name="T57" fmla="*/ 6 h 363"/>
                <a:gd name="T58" fmla="*/ 7 w 229"/>
                <a:gd name="T59" fmla="*/ 7 h 363"/>
                <a:gd name="T60" fmla="*/ 7 w 229"/>
                <a:gd name="T61" fmla="*/ 8 h 363"/>
                <a:gd name="T62" fmla="*/ 7 w 229"/>
                <a:gd name="T63" fmla="*/ 9 h 363"/>
                <a:gd name="T64" fmla="*/ 6 w 229"/>
                <a:gd name="T65" fmla="*/ 10 h 363"/>
                <a:gd name="T66" fmla="*/ 6 w 229"/>
                <a:gd name="T67" fmla="*/ 11 h 363"/>
                <a:gd name="T68" fmla="*/ 6 w 229"/>
                <a:gd name="T69" fmla="*/ 13 h 363"/>
                <a:gd name="T70" fmla="*/ 6 w 229"/>
                <a:gd name="T71" fmla="*/ 16 h 363"/>
                <a:gd name="T72" fmla="*/ 6 w 229"/>
                <a:gd name="T73" fmla="*/ 23 h 3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3"/>
                <a:gd name="T113" fmla="*/ 229 w 229"/>
                <a:gd name="T114" fmla="*/ 363 h 3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3">
                  <a:moveTo>
                    <a:pt x="93" y="363"/>
                  </a:moveTo>
                  <a:lnTo>
                    <a:pt x="0" y="363"/>
                  </a:lnTo>
                  <a:lnTo>
                    <a:pt x="0" y="9"/>
                  </a:lnTo>
                  <a:lnTo>
                    <a:pt x="86" y="9"/>
                  </a:lnTo>
                  <a:lnTo>
                    <a:pt x="86" y="58"/>
                  </a:lnTo>
                  <a:lnTo>
                    <a:pt x="97" y="43"/>
                  </a:lnTo>
                  <a:lnTo>
                    <a:pt x="108" y="30"/>
                  </a:lnTo>
                  <a:lnTo>
                    <a:pt x="118" y="19"/>
                  </a:lnTo>
                  <a:lnTo>
                    <a:pt x="127" y="12"/>
                  </a:lnTo>
                  <a:lnTo>
                    <a:pt x="135" y="7"/>
                  </a:lnTo>
                  <a:lnTo>
                    <a:pt x="145" y="3"/>
                  </a:lnTo>
                  <a:lnTo>
                    <a:pt x="156" y="1"/>
                  </a:lnTo>
                  <a:lnTo>
                    <a:pt x="167" y="0"/>
                  </a:lnTo>
                  <a:lnTo>
                    <a:pt x="175" y="1"/>
                  </a:lnTo>
                  <a:lnTo>
                    <a:pt x="183" y="2"/>
                  </a:lnTo>
                  <a:lnTo>
                    <a:pt x="190" y="3"/>
                  </a:lnTo>
                  <a:lnTo>
                    <a:pt x="198" y="5"/>
                  </a:lnTo>
                  <a:lnTo>
                    <a:pt x="214" y="11"/>
                  </a:lnTo>
                  <a:lnTo>
                    <a:pt x="229" y="19"/>
                  </a:lnTo>
                  <a:lnTo>
                    <a:pt x="199" y="100"/>
                  </a:lnTo>
                  <a:lnTo>
                    <a:pt x="188" y="94"/>
                  </a:lnTo>
                  <a:lnTo>
                    <a:pt x="177" y="88"/>
                  </a:lnTo>
                  <a:lnTo>
                    <a:pt x="166" y="86"/>
                  </a:lnTo>
                  <a:lnTo>
                    <a:pt x="155" y="85"/>
                  </a:lnTo>
                  <a:lnTo>
                    <a:pt x="146" y="85"/>
                  </a:lnTo>
                  <a:lnTo>
                    <a:pt x="138" y="87"/>
                  </a:lnTo>
                  <a:lnTo>
                    <a:pt x="130" y="90"/>
                  </a:lnTo>
                  <a:lnTo>
                    <a:pt x="122" y="96"/>
                  </a:lnTo>
                  <a:lnTo>
                    <a:pt x="116" y="101"/>
                  </a:lnTo>
                  <a:lnTo>
                    <a:pt x="110" y="110"/>
                  </a:lnTo>
                  <a:lnTo>
                    <a:pt x="106" y="121"/>
                  </a:lnTo>
                  <a:lnTo>
                    <a:pt x="101" y="135"/>
                  </a:lnTo>
                  <a:lnTo>
                    <a:pt x="98" y="152"/>
                  </a:lnTo>
                  <a:lnTo>
                    <a:pt x="95" y="179"/>
                  </a:lnTo>
                  <a:lnTo>
                    <a:pt x="93" y="212"/>
                  </a:lnTo>
                  <a:lnTo>
                    <a:pt x="93" y="254"/>
                  </a:lnTo>
                  <a:lnTo>
                    <a:pt x="93"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8" name="Freeform 2029">
              <a:extLst>
                <a:ext uri="{FF2B5EF4-FFF2-40B4-BE49-F238E27FC236}">
                  <a16:creationId xmlns:a16="http://schemas.microsoft.com/office/drawing/2014/main" id="{8B4E1EEB-4E8C-487A-A8B9-9E457F7CE366}"/>
                </a:ext>
              </a:extLst>
            </p:cNvPr>
            <p:cNvSpPr>
              <a:spLocks/>
            </p:cNvSpPr>
            <p:nvPr/>
          </p:nvSpPr>
          <p:spPr bwMode="auto">
            <a:xfrm>
              <a:off x="941" y="2794"/>
              <a:ext cx="84" cy="93"/>
            </a:xfrm>
            <a:custGeom>
              <a:avLst/>
              <a:gdLst>
                <a:gd name="T0" fmla="*/ 15 w 334"/>
                <a:gd name="T1" fmla="*/ 8 h 370"/>
                <a:gd name="T2" fmla="*/ 15 w 334"/>
                <a:gd name="T3" fmla="*/ 7 h 370"/>
                <a:gd name="T4" fmla="*/ 14 w 334"/>
                <a:gd name="T5" fmla="*/ 6 h 370"/>
                <a:gd name="T6" fmla="*/ 14 w 334"/>
                <a:gd name="T7" fmla="*/ 6 h 370"/>
                <a:gd name="T8" fmla="*/ 13 w 334"/>
                <a:gd name="T9" fmla="*/ 5 h 370"/>
                <a:gd name="T10" fmla="*/ 11 w 334"/>
                <a:gd name="T11" fmla="*/ 5 h 370"/>
                <a:gd name="T12" fmla="*/ 10 w 334"/>
                <a:gd name="T13" fmla="*/ 5 h 370"/>
                <a:gd name="T14" fmla="*/ 9 w 334"/>
                <a:gd name="T15" fmla="*/ 5 h 370"/>
                <a:gd name="T16" fmla="*/ 8 w 334"/>
                <a:gd name="T17" fmla="*/ 6 h 370"/>
                <a:gd name="T18" fmla="*/ 8 w 334"/>
                <a:gd name="T19" fmla="*/ 6 h 370"/>
                <a:gd name="T20" fmla="*/ 7 w 334"/>
                <a:gd name="T21" fmla="*/ 7 h 370"/>
                <a:gd name="T22" fmla="*/ 7 w 334"/>
                <a:gd name="T23" fmla="*/ 8 h 370"/>
                <a:gd name="T24" fmla="*/ 6 w 334"/>
                <a:gd name="T25" fmla="*/ 10 h 370"/>
                <a:gd name="T26" fmla="*/ 6 w 334"/>
                <a:gd name="T27" fmla="*/ 11 h 370"/>
                <a:gd name="T28" fmla="*/ 6 w 334"/>
                <a:gd name="T29" fmla="*/ 13 h 370"/>
                <a:gd name="T30" fmla="*/ 7 w 334"/>
                <a:gd name="T31" fmla="*/ 15 h 370"/>
                <a:gd name="T32" fmla="*/ 7 w 334"/>
                <a:gd name="T33" fmla="*/ 16 h 370"/>
                <a:gd name="T34" fmla="*/ 8 w 334"/>
                <a:gd name="T35" fmla="*/ 17 h 370"/>
                <a:gd name="T36" fmla="*/ 8 w 334"/>
                <a:gd name="T37" fmla="*/ 18 h 370"/>
                <a:gd name="T38" fmla="*/ 9 w 334"/>
                <a:gd name="T39" fmla="*/ 18 h 370"/>
                <a:gd name="T40" fmla="*/ 10 w 334"/>
                <a:gd name="T41" fmla="*/ 18 h 370"/>
                <a:gd name="T42" fmla="*/ 11 w 334"/>
                <a:gd name="T43" fmla="*/ 19 h 370"/>
                <a:gd name="T44" fmla="*/ 13 w 334"/>
                <a:gd name="T45" fmla="*/ 18 h 370"/>
                <a:gd name="T46" fmla="*/ 13 w 334"/>
                <a:gd name="T47" fmla="*/ 18 h 370"/>
                <a:gd name="T48" fmla="*/ 14 w 334"/>
                <a:gd name="T49" fmla="*/ 18 h 370"/>
                <a:gd name="T50" fmla="*/ 14 w 334"/>
                <a:gd name="T51" fmla="*/ 17 h 370"/>
                <a:gd name="T52" fmla="*/ 15 w 334"/>
                <a:gd name="T53" fmla="*/ 16 h 370"/>
                <a:gd name="T54" fmla="*/ 15 w 334"/>
                <a:gd name="T55" fmla="*/ 14 h 370"/>
                <a:gd name="T56" fmla="*/ 21 w 334"/>
                <a:gd name="T57" fmla="*/ 16 h 370"/>
                <a:gd name="T58" fmla="*/ 20 w 334"/>
                <a:gd name="T59" fmla="*/ 18 h 370"/>
                <a:gd name="T60" fmla="*/ 19 w 334"/>
                <a:gd name="T61" fmla="*/ 20 h 370"/>
                <a:gd name="T62" fmla="*/ 18 w 334"/>
                <a:gd name="T63" fmla="*/ 21 h 370"/>
                <a:gd name="T64" fmla="*/ 17 w 334"/>
                <a:gd name="T65" fmla="*/ 22 h 370"/>
                <a:gd name="T66" fmla="*/ 16 w 334"/>
                <a:gd name="T67" fmla="*/ 23 h 370"/>
                <a:gd name="T68" fmla="*/ 14 w 334"/>
                <a:gd name="T69" fmla="*/ 23 h 370"/>
                <a:gd name="T70" fmla="*/ 12 w 334"/>
                <a:gd name="T71" fmla="*/ 23 h 370"/>
                <a:gd name="T72" fmla="*/ 10 w 334"/>
                <a:gd name="T73" fmla="*/ 23 h 370"/>
                <a:gd name="T74" fmla="*/ 7 w 334"/>
                <a:gd name="T75" fmla="*/ 23 h 370"/>
                <a:gd name="T76" fmla="*/ 6 w 334"/>
                <a:gd name="T77" fmla="*/ 22 h 370"/>
                <a:gd name="T78" fmla="*/ 4 w 334"/>
                <a:gd name="T79" fmla="*/ 21 h 370"/>
                <a:gd name="T80" fmla="*/ 2 w 334"/>
                <a:gd name="T81" fmla="*/ 20 h 370"/>
                <a:gd name="T82" fmla="*/ 1 w 334"/>
                <a:gd name="T83" fmla="*/ 18 h 370"/>
                <a:gd name="T84" fmla="*/ 1 w 334"/>
                <a:gd name="T85" fmla="*/ 16 h 370"/>
                <a:gd name="T86" fmla="*/ 0 w 334"/>
                <a:gd name="T87" fmla="*/ 13 h 370"/>
                <a:gd name="T88" fmla="*/ 0 w 334"/>
                <a:gd name="T89" fmla="*/ 10 h 370"/>
                <a:gd name="T90" fmla="*/ 1 w 334"/>
                <a:gd name="T91" fmla="*/ 8 h 370"/>
                <a:gd name="T92" fmla="*/ 1 w 334"/>
                <a:gd name="T93" fmla="*/ 6 h 370"/>
                <a:gd name="T94" fmla="*/ 2 w 334"/>
                <a:gd name="T95" fmla="*/ 4 h 370"/>
                <a:gd name="T96" fmla="*/ 4 w 334"/>
                <a:gd name="T97" fmla="*/ 2 h 370"/>
                <a:gd name="T98" fmla="*/ 6 w 334"/>
                <a:gd name="T99" fmla="*/ 1 h 370"/>
                <a:gd name="T100" fmla="*/ 8 w 334"/>
                <a:gd name="T101" fmla="*/ 1 h 370"/>
                <a:gd name="T102" fmla="*/ 10 w 334"/>
                <a:gd name="T103" fmla="*/ 0 h 370"/>
                <a:gd name="T104" fmla="*/ 12 w 334"/>
                <a:gd name="T105" fmla="*/ 0 h 370"/>
                <a:gd name="T106" fmla="*/ 14 w 334"/>
                <a:gd name="T107" fmla="*/ 0 h 370"/>
                <a:gd name="T108" fmla="*/ 15 w 334"/>
                <a:gd name="T109" fmla="*/ 1 h 370"/>
                <a:gd name="T110" fmla="*/ 17 w 334"/>
                <a:gd name="T111" fmla="*/ 2 h 370"/>
                <a:gd name="T112" fmla="*/ 18 w 334"/>
                <a:gd name="T113" fmla="*/ 2 h 370"/>
                <a:gd name="T114" fmla="*/ 19 w 334"/>
                <a:gd name="T115" fmla="*/ 3 h 370"/>
                <a:gd name="T116" fmla="*/ 20 w 334"/>
                <a:gd name="T117" fmla="*/ 5 h 370"/>
                <a:gd name="T118" fmla="*/ 21 w 334"/>
                <a:gd name="T119" fmla="*/ 6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4"/>
                  </a:moveTo>
                  <a:lnTo>
                    <a:pt x="237" y="130"/>
                  </a:lnTo>
                  <a:lnTo>
                    <a:pt x="235" y="117"/>
                  </a:lnTo>
                  <a:lnTo>
                    <a:pt x="230" y="106"/>
                  </a:lnTo>
                  <a:lnTo>
                    <a:pt x="227" y="100"/>
                  </a:lnTo>
                  <a:lnTo>
                    <a:pt x="224" y="96"/>
                  </a:lnTo>
                  <a:lnTo>
                    <a:pt x="220" y="92"/>
                  </a:lnTo>
                  <a:lnTo>
                    <a:pt x="216" y="88"/>
                  </a:lnTo>
                  <a:lnTo>
                    <a:pt x="207" y="83"/>
                  </a:lnTo>
                  <a:lnTo>
                    <a:pt x="197" y="78"/>
                  </a:lnTo>
                  <a:lnTo>
                    <a:pt x="186" y="75"/>
                  </a:lnTo>
                  <a:lnTo>
                    <a:pt x="173" y="74"/>
                  </a:lnTo>
                  <a:lnTo>
                    <a:pt x="165" y="75"/>
                  </a:lnTo>
                  <a:lnTo>
                    <a:pt x="156" y="76"/>
                  </a:lnTo>
                  <a:lnTo>
                    <a:pt x="149" y="77"/>
                  </a:lnTo>
                  <a:lnTo>
                    <a:pt x="142" y="80"/>
                  </a:lnTo>
                  <a:lnTo>
                    <a:pt x="135" y="84"/>
                  </a:lnTo>
                  <a:lnTo>
                    <a:pt x="129" y="88"/>
                  </a:lnTo>
                  <a:lnTo>
                    <a:pt x="123" y="93"/>
                  </a:lnTo>
                  <a:lnTo>
                    <a:pt x="118" y="98"/>
                  </a:lnTo>
                  <a:lnTo>
                    <a:pt x="112" y="105"/>
                  </a:lnTo>
                  <a:lnTo>
                    <a:pt x="108" y="112"/>
                  </a:lnTo>
                  <a:lnTo>
                    <a:pt x="105" y="121"/>
                  </a:lnTo>
                  <a:lnTo>
                    <a:pt x="102" y="131"/>
                  </a:lnTo>
                  <a:lnTo>
                    <a:pt x="100" y="141"/>
                  </a:lnTo>
                  <a:lnTo>
                    <a:pt x="98" y="153"/>
                  </a:lnTo>
                  <a:lnTo>
                    <a:pt x="97" y="165"/>
                  </a:lnTo>
                  <a:lnTo>
                    <a:pt x="97" y="180"/>
                  </a:lnTo>
                  <a:lnTo>
                    <a:pt x="97" y="194"/>
                  </a:lnTo>
                  <a:lnTo>
                    <a:pt x="98" y="208"/>
                  </a:lnTo>
                  <a:lnTo>
                    <a:pt x="100" y="222"/>
                  </a:lnTo>
                  <a:lnTo>
                    <a:pt x="102" y="233"/>
                  </a:lnTo>
                  <a:lnTo>
                    <a:pt x="105" y="244"/>
                  </a:lnTo>
                  <a:lnTo>
                    <a:pt x="109" y="254"/>
                  </a:lnTo>
                  <a:lnTo>
                    <a:pt x="113" y="261"/>
                  </a:lnTo>
                  <a:lnTo>
                    <a:pt x="118" y="268"/>
                  </a:lnTo>
                  <a:lnTo>
                    <a:pt x="123" y="275"/>
                  </a:lnTo>
                  <a:lnTo>
                    <a:pt x="129" y="280"/>
                  </a:lnTo>
                  <a:lnTo>
                    <a:pt x="135" y="284"/>
                  </a:lnTo>
                  <a:lnTo>
                    <a:pt x="143" y="288"/>
                  </a:lnTo>
                  <a:lnTo>
                    <a:pt x="150" y="291"/>
                  </a:lnTo>
                  <a:lnTo>
                    <a:pt x="157" y="292"/>
                  </a:lnTo>
                  <a:lnTo>
                    <a:pt x="166" y="294"/>
                  </a:lnTo>
                  <a:lnTo>
                    <a:pt x="175" y="294"/>
                  </a:lnTo>
                  <a:lnTo>
                    <a:pt x="187" y="293"/>
                  </a:lnTo>
                  <a:lnTo>
                    <a:pt x="199" y="290"/>
                  </a:lnTo>
                  <a:lnTo>
                    <a:pt x="204" y="289"/>
                  </a:lnTo>
                  <a:lnTo>
                    <a:pt x="209" y="286"/>
                  </a:lnTo>
                  <a:lnTo>
                    <a:pt x="214" y="282"/>
                  </a:lnTo>
                  <a:lnTo>
                    <a:pt x="218" y="279"/>
                  </a:lnTo>
                  <a:lnTo>
                    <a:pt x="223" y="275"/>
                  </a:lnTo>
                  <a:lnTo>
                    <a:pt x="226" y="270"/>
                  </a:lnTo>
                  <a:lnTo>
                    <a:pt x="230" y="265"/>
                  </a:lnTo>
                  <a:lnTo>
                    <a:pt x="232" y="258"/>
                  </a:lnTo>
                  <a:lnTo>
                    <a:pt x="238" y="244"/>
                  </a:lnTo>
                  <a:lnTo>
                    <a:pt x="242" y="227"/>
                  </a:lnTo>
                  <a:lnTo>
                    <a:pt x="334" y="243"/>
                  </a:lnTo>
                  <a:lnTo>
                    <a:pt x="331" y="258"/>
                  </a:lnTo>
                  <a:lnTo>
                    <a:pt x="325" y="272"/>
                  </a:lnTo>
                  <a:lnTo>
                    <a:pt x="320" y="286"/>
                  </a:lnTo>
                  <a:lnTo>
                    <a:pt x="313" y="298"/>
                  </a:lnTo>
                  <a:lnTo>
                    <a:pt x="306" y="310"/>
                  </a:lnTo>
                  <a:lnTo>
                    <a:pt x="297" y="320"/>
                  </a:lnTo>
                  <a:lnTo>
                    <a:pt x="289" y="330"/>
                  </a:lnTo>
                  <a:lnTo>
                    <a:pt x="280" y="338"/>
                  </a:lnTo>
                  <a:lnTo>
                    <a:pt x="269" y="346"/>
                  </a:lnTo>
                  <a:lnTo>
                    <a:pt x="258" y="353"/>
                  </a:lnTo>
                  <a:lnTo>
                    <a:pt x="245" y="358"/>
                  </a:lnTo>
                  <a:lnTo>
                    <a:pt x="231" y="363"/>
                  </a:lnTo>
                  <a:lnTo>
                    <a:pt x="218" y="366"/>
                  </a:lnTo>
                  <a:lnTo>
                    <a:pt x="203" y="368"/>
                  </a:lnTo>
                  <a:lnTo>
                    <a:pt x="187" y="370"/>
                  </a:lnTo>
                  <a:lnTo>
                    <a:pt x="171" y="370"/>
                  </a:lnTo>
                  <a:lnTo>
                    <a:pt x="151" y="369"/>
                  </a:lnTo>
                  <a:lnTo>
                    <a:pt x="133" y="367"/>
                  </a:lnTo>
                  <a:lnTo>
                    <a:pt x="117" y="364"/>
                  </a:lnTo>
                  <a:lnTo>
                    <a:pt x="100" y="358"/>
                  </a:lnTo>
                  <a:lnTo>
                    <a:pt x="86" y="352"/>
                  </a:lnTo>
                  <a:lnTo>
                    <a:pt x="71" y="343"/>
                  </a:lnTo>
                  <a:lnTo>
                    <a:pt x="58" y="333"/>
                  </a:lnTo>
                  <a:lnTo>
                    <a:pt x="46" y="322"/>
                  </a:lnTo>
                  <a:lnTo>
                    <a:pt x="36" y="309"/>
                  </a:lnTo>
                  <a:lnTo>
                    <a:pt x="26" y="294"/>
                  </a:lnTo>
                  <a:lnTo>
                    <a:pt x="19" y="280"/>
                  </a:lnTo>
                  <a:lnTo>
                    <a:pt x="12" y="264"/>
                  </a:lnTo>
                  <a:lnTo>
                    <a:pt x="6" y="246"/>
                  </a:lnTo>
                  <a:lnTo>
                    <a:pt x="3" y="227"/>
                  </a:lnTo>
                  <a:lnTo>
                    <a:pt x="1" y="207"/>
                  </a:lnTo>
                  <a:lnTo>
                    <a:pt x="0" y="186"/>
                  </a:lnTo>
                  <a:lnTo>
                    <a:pt x="1" y="164"/>
                  </a:lnTo>
                  <a:lnTo>
                    <a:pt x="3" y="144"/>
                  </a:lnTo>
                  <a:lnTo>
                    <a:pt x="6" y="126"/>
                  </a:lnTo>
                  <a:lnTo>
                    <a:pt x="12" y="108"/>
                  </a:lnTo>
                  <a:lnTo>
                    <a:pt x="19" y="92"/>
                  </a:lnTo>
                  <a:lnTo>
                    <a:pt x="26" y="76"/>
                  </a:lnTo>
                  <a:lnTo>
                    <a:pt x="36" y="63"/>
                  </a:lnTo>
                  <a:lnTo>
                    <a:pt x="46" y="50"/>
                  </a:lnTo>
                  <a:lnTo>
                    <a:pt x="58" y="37"/>
                  </a:lnTo>
                  <a:lnTo>
                    <a:pt x="71" y="28"/>
                  </a:lnTo>
                  <a:lnTo>
                    <a:pt x="86" y="20"/>
                  </a:lnTo>
                  <a:lnTo>
                    <a:pt x="101" y="13"/>
                  </a:lnTo>
                  <a:lnTo>
                    <a:pt x="118" y="8"/>
                  </a:lnTo>
                  <a:lnTo>
                    <a:pt x="134" y="3"/>
                  </a:lnTo>
                  <a:lnTo>
                    <a:pt x="153" y="1"/>
                  </a:lnTo>
                  <a:lnTo>
                    <a:pt x="172" y="0"/>
                  </a:lnTo>
                  <a:lnTo>
                    <a:pt x="187" y="1"/>
                  </a:lnTo>
                  <a:lnTo>
                    <a:pt x="203" y="2"/>
                  </a:lnTo>
                  <a:lnTo>
                    <a:pt x="217" y="4"/>
                  </a:lnTo>
                  <a:lnTo>
                    <a:pt x="230" y="8"/>
                  </a:lnTo>
                  <a:lnTo>
                    <a:pt x="242" y="11"/>
                  </a:lnTo>
                  <a:lnTo>
                    <a:pt x="254" y="17"/>
                  </a:lnTo>
                  <a:lnTo>
                    <a:pt x="264" y="22"/>
                  </a:lnTo>
                  <a:lnTo>
                    <a:pt x="275" y="29"/>
                  </a:lnTo>
                  <a:lnTo>
                    <a:pt x="284" y="36"/>
                  </a:lnTo>
                  <a:lnTo>
                    <a:pt x="293" y="44"/>
                  </a:lnTo>
                  <a:lnTo>
                    <a:pt x="301" y="53"/>
                  </a:lnTo>
                  <a:lnTo>
                    <a:pt x="307" y="64"/>
                  </a:lnTo>
                  <a:lnTo>
                    <a:pt x="314" y="75"/>
                  </a:lnTo>
                  <a:lnTo>
                    <a:pt x="320" y="87"/>
                  </a:lnTo>
                  <a:lnTo>
                    <a:pt x="325" y="99"/>
                  </a:lnTo>
                  <a:lnTo>
                    <a:pt x="329"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19" name="Freeform 2030">
              <a:extLst>
                <a:ext uri="{FF2B5EF4-FFF2-40B4-BE49-F238E27FC236}">
                  <a16:creationId xmlns:a16="http://schemas.microsoft.com/office/drawing/2014/main" id="{E45C1C83-BC98-4F01-8FED-2B83DEF90252}"/>
                </a:ext>
              </a:extLst>
            </p:cNvPr>
            <p:cNvSpPr>
              <a:spLocks noEditPoints="1"/>
            </p:cNvSpPr>
            <p:nvPr/>
          </p:nvSpPr>
          <p:spPr bwMode="auto">
            <a:xfrm>
              <a:off x="1036" y="2794"/>
              <a:ext cx="91" cy="93"/>
            </a:xfrm>
            <a:custGeom>
              <a:avLst/>
              <a:gdLst>
                <a:gd name="T0" fmla="*/ 0 w 365"/>
                <a:gd name="T1" fmla="*/ 10 h 370"/>
                <a:gd name="T2" fmla="*/ 0 w 365"/>
                <a:gd name="T3" fmla="*/ 8 h 370"/>
                <a:gd name="T4" fmla="*/ 1 w 365"/>
                <a:gd name="T5" fmla="*/ 6 h 370"/>
                <a:gd name="T6" fmla="*/ 3 w 365"/>
                <a:gd name="T7" fmla="*/ 4 h 370"/>
                <a:gd name="T8" fmla="*/ 4 w 365"/>
                <a:gd name="T9" fmla="*/ 2 h 370"/>
                <a:gd name="T10" fmla="*/ 6 w 365"/>
                <a:gd name="T11" fmla="*/ 1 h 370"/>
                <a:gd name="T12" fmla="*/ 8 w 365"/>
                <a:gd name="T13" fmla="*/ 1 h 370"/>
                <a:gd name="T14" fmla="*/ 10 w 365"/>
                <a:gd name="T15" fmla="*/ 0 h 370"/>
                <a:gd name="T16" fmla="*/ 14 w 365"/>
                <a:gd name="T17" fmla="*/ 0 h 370"/>
                <a:gd name="T18" fmla="*/ 17 w 365"/>
                <a:gd name="T19" fmla="*/ 1 h 370"/>
                <a:gd name="T20" fmla="*/ 19 w 365"/>
                <a:gd name="T21" fmla="*/ 3 h 370"/>
                <a:gd name="T22" fmla="*/ 21 w 365"/>
                <a:gd name="T23" fmla="*/ 6 h 370"/>
                <a:gd name="T24" fmla="*/ 22 w 365"/>
                <a:gd name="T25" fmla="*/ 9 h 370"/>
                <a:gd name="T26" fmla="*/ 23 w 365"/>
                <a:gd name="T27" fmla="*/ 13 h 370"/>
                <a:gd name="T28" fmla="*/ 22 w 365"/>
                <a:gd name="T29" fmla="*/ 16 h 370"/>
                <a:gd name="T30" fmla="*/ 20 w 365"/>
                <a:gd name="T31" fmla="*/ 19 h 370"/>
                <a:gd name="T32" fmla="*/ 18 w 365"/>
                <a:gd name="T33" fmla="*/ 22 h 370"/>
                <a:gd name="T34" fmla="*/ 15 w 365"/>
                <a:gd name="T35" fmla="*/ 23 h 370"/>
                <a:gd name="T36" fmla="*/ 11 w 365"/>
                <a:gd name="T37" fmla="*/ 23 h 370"/>
                <a:gd name="T38" fmla="*/ 9 w 365"/>
                <a:gd name="T39" fmla="*/ 23 h 370"/>
                <a:gd name="T40" fmla="*/ 7 w 365"/>
                <a:gd name="T41" fmla="*/ 23 h 370"/>
                <a:gd name="T42" fmla="*/ 5 w 365"/>
                <a:gd name="T43" fmla="*/ 22 h 370"/>
                <a:gd name="T44" fmla="*/ 3 w 365"/>
                <a:gd name="T45" fmla="*/ 20 h 370"/>
                <a:gd name="T46" fmla="*/ 2 w 365"/>
                <a:gd name="T47" fmla="*/ 19 h 370"/>
                <a:gd name="T48" fmla="*/ 1 w 365"/>
                <a:gd name="T49" fmla="*/ 17 h 370"/>
                <a:gd name="T50" fmla="*/ 0 w 365"/>
                <a:gd name="T51" fmla="*/ 14 h 370"/>
                <a:gd name="T52" fmla="*/ 0 w 365"/>
                <a:gd name="T53" fmla="*/ 11 h 370"/>
                <a:gd name="T54" fmla="*/ 6 w 365"/>
                <a:gd name="T55" fmla="*/ 13 h 370"/>
                <a:gd name="T56" fmla="*/ 6 w 365"/>
                <a:gd name="T57" fmla="*/ 15 h 370"/>
                <a:gd name="T58" fmla="*/ 7 w 365"/>
                <a:gd name="T59" fmla="*/ 17 h 370"/>
                <a:gd name="T60" fmla="*/ 9 w 365"/>
                <a:gd name="T61" fmla="*/ 18 h 370"/>
                <a:gd name="T62" fmla="*/ 10 w 365"/>
                <a:gd name="T63" fmla="*/ 18 h 370"/>
                <a:gd name="T64" fmla="*/ 12 w 365"/>
                <a:gd name="T65" fmla="*/ 19 h 370"/>
                <a:gd name="T66" fmla="*/ 13 w 365"/>
                <a:gd name="T67" fmla="*/ 18 h 370"/>
                <a:gd name="T68" fmla="*/ 15 w 365"/>
                <a:gd name="T69" fmla="*/ 17 h 370"/>
                <a:gd name="T70" fmla="*/ 16 w 365"/>
                <a:gd name="T71" fmla="*/ 16 h 370"/>
                <a:gd name="T72" fmla="*/ 16 w 365"/>
                <a:gd name="T73" fmla="*/ 14 h 370"/>
                <a:gd name="T74" fmla="*/ 17 w 365"/>
                <a:gd name="T75" fmla="*/ 12 h 370"/>
                <a:gd name="T76" fmla="*/ 16 w 365"/>
                <a:gd name="T77" fmla="*/ 9 h 370"/>
                <a:gd name="T78" fmla="*/ 16 w 365"/>
                <a:gd name="T79" fmla="*/ 8 h 370"/>
                <a:gd name="T80" fmla="*/ 15 w 365"/>
                <a:gd name="T81" fmla="*/ 6 h 370"/>
                <a:gd name="T82" fmla="*/ 13 w 365"/>
                <a:gd name="T83" fmla="*/ 5 h 370"/>
                <a:gd name="T84" fmla="*/ 12 w 365"/>
                <a:gd name="T85" fmla="*/ 5 h 370"/>
                <a:gd name="T86" fmla="*/ 10 w 365"/>
                <a:gd name="T87" fmla="*/ 5 h 370"/>
                <a:gd name="T88" fmla="*/ 9 w 365"/>
                <a:gd name="T89" fmla="*/ 6 h 370"/>
                <a:gd name="T90" fmla="*/ 7 w 365"/>
                <a:gd name="T91" fmla="*/ 7 h 370"/>
                <a:gd name="T92" fmla="*/ 6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9"/>
                  </a:lnTo>
                  <a:lnTo>
                    <a:pt x="1" y="158"/>
                  </a:lnTo>
                  <a:lnTo>
                    <a:pt x="3" y="146"/>
                  </a:lnTo>
                  <a:lnTo>
                    <a:pt x="6" y="135"/>
                  </a:lnTo>
                  <a:lnTo>
                    <a:pt x="9" y="123"/>
                  </a:lnTo>
                  <a:lnTo>
                    <a:pt x="13" y="112"/>
                  </a:lnTo>
                  <a:lnTo>
                    <a:pt x="18" y="101"/>
                  </a:lnTo>
                  <a:lnTo>
                    <a:pt x="23" y="90"/>
                  </a:lnTo>
                  <a:lnTo>
                    <a:pt x="29" y="79"/>
                  </a:lnTo>
                  <a:lnTo>
                    <a:pt x="35" y="69"/>
                  </a:lnTo>
                  <a:lnTo>
                    <a:pt x="43" y="61"/>
                  </a:lnTo>
                  <a:lnTo>
                    <a:pt x="51" y="52"/>
                  </a:lnTo>
                  <a:lnTo>
                    <a:pt x="60" y="44"/>
                  </a:lnTo>
                  <a:lnTo>
                    <a:pt x="68" y="36"/>
                  </a:lnTo>
                  <a:lnTo>
                    <a:pt x="78" y="30"/>
                  </a:lnTo>
                  <a:lnTo>
                    <a:pt x="88" y="23"/>
                  </a:lnTo>
                  <a:lnTo>
                    <a:pt x="99" y="19"/>
                  </a:lnTo>
                  <a:lnTo>
                    <a:pt x="110" y="13"/>
                  </a:lnTo>
                  <a:lnTo>
                    <a:pt x="121" y="10"/>
                  </a:lnTo>
                  <a:lnTo>
                    <a:pt x="132" y="7"/>
                  </a:lnTo>
                  <a:lnTo>
                    <a:pt x="144" y="3"/>
                  </a:lnTo>
                  <a:lnTo>
                    <a:pt x="157" y="2"/>
                  </a:lnTo>
                  <a:lnTo>
                    <a:pt x="170" y="1"/>
                  </a:lnTo>
                  <a:lnTo>
                    <a:pt x="182" y="0"/>
                  </a:lnTo>
                  <a:lnTo>
                    <a:pt x="202" y="1"/>
                  </a:lnTo>
                  <a:lnTo>
                    <a:pt x="221" y="3"/>
                  </a:lnTo>
                  <a:lnTo>
                    <a:pt x="238" y="8"/>
                  </a:lnTo>
                  <a:lnTo>
                    <a:pt x="256" y="13"/>
                  </a:lnTo>
                  <a:lnTo>
                    <a:pt x="271" y="21"/>
                  </a:lnTo>
                  <a:lnTo>
                    <a:pt x="287" y="30"/>
                  </a:lnTo>
                  <a:lnTo>
                    <a:pt x="301" y="41"/>
                  </a:lnTo>
                  <a:lnTo>
                    <a:pt x="314" y="53"/>
                  </a:lnTo>
                  <a:lnTo>
                    <a:pt x="326" y="66"/>
                  </a:lnTo>
                  <a:lnTo>
                    <a:pt x="336" y="80"/>
                  </a:lnTo>
                  <a:lnTo>
                    <a:pt x="345" y="96"/>
                  </a:lnTo>
                  <a:lnTo>
                    <a:pt x="353" y="111"/>
                  </a:lnTo>
                  <a:lnTo>
                    <a:pt x="358" y="129"/>
                  </a:lnTo>
                  <a:lnTo>
                    <a:pt x="362" y="147"/>
                  </a:lnTo>
                  <a:lnTo>
                    <a:pt x="365" y="165"/>
                  </a:lnTo>
                  <a:lnTo>
                    <a:pt x="365" y="184"/>
                  </a:lnTo>
                  <a:lnTo>
                    <a:pt x="365" y="204"/>
                  </a:lnTo>
                  <a:lnTo>
                    <a:pt x="362" y="223"/>
                  </a:lnTo>
                  <a:lnTo>
                    <a:pt x="358" y="241"/>
                  </a:lnTo>
                  <a:lnTo>
                    <a:pt x="353" y="258"/>
                  </a:lnTo>
                  <a:lnTo>
                    <a:pt x="345" y="275"/>
                  </a:lnTo>
                  <a:lnTo>
                    <a:pt x="336" y="290"/>
                  </a:lnTo>
                  <a:lnTo>
                    <a:pt x="325" y="304"/>
                  </a:lnTo>
                  <a:lnTo>
                    <a:pt x="313" y="318"/>
                  </a:lnTo>
                  <a:lnTo>
                    <a:pt x="300" y="331"/>
                  </a:lnTo>
                  <a:lnTo>
                    <a:pt x="286" y="341"/>
                  </a:lnTo>
                  <a:lnTo>
                    <a:pt x="271" y="350"/>
                  </a:lnTo>
                  <a:lnTo>
                    <a:pt x="255" y="357"/>
                  </a:lnTo>
                  <a:lnTo>
                    <a:pt x="238" y="363"/>
                  </a:lnTo>
                  <a:lnTo>
                    <a:pt x="221" y="367"/>
                  </a:lnTo>
                  <a:lnTo>
                    <a:pt x="202" y="369"/>
                  </a:lnTo>
                  <a:lnTo>
                    <a:pt x="183" y="370"/>
                  </a:lnTo>
                  <a:lnTo>
                    <a:pt x="171" y="370"/>
                  </a:lnTo>
                  <a:lnTo>
                    <a:pt x="159" y="369"/>
                  </a:lnTo>
                  <a:lnTo>
                    <a:pt x="147" y="367"/>
                  </a:lnTo>
                  <a:lnTo>
                    <a:pt x="136" y="365"/>
                  </a:lnTo>
                  <a:lnTo>
                    <a:pt x="124" y="362"/>
                  </a:lnTo>
                  <a:lnTo>
                    <a:pt x="113" y="358"/>
                  </a:lnTo>
                  <a:lnTo>
                    <a:pt x="101" y="354"/>
                  </a:lnTo>
                  <a:lnTo>
                    <a:pt x="90" y="348"/>
                  </a:lnTo>
                  <a:lnTo>
                    <a:pt x="79" y="343"/>
                  </a:lnTo>
                  <a:lnTo>
                    <a:pt x="70" y="336"/>
                  </a:lnTo>
                  <a:lnTo>
                    <a:pt x="60" y="330"/>
                  </a:lnTo>
                  <a:lnTo>
                    <a:pt x="52" y="322"/>
                  </a:lnTo>
                  <a:lnTo>
                    <a:pt x="43" y="313"/>
                  </a:lnTo>
                  <a:lnTo>
                    <a:pt x="35" y="304"/>
                  </a:lnTo>
                  <a:lnTo>
                    <a:pt x="29" y="294"/>
                  </a:lnTo>
                  <a:lnTo>
                    <a:pt x="23" y="284"/>
                  </a:lnTo>
                  <a:lnTo>
                    <a:pt x="18" y="273"/>
                  </a:lnTo>
                  <a:lnTo>
                    <a:pt x="13" y="261"/>
                  </a:lnTo>
                  <a:lnTo>
                    <a:pt x="9" y="249"/>
                  </a:lnTo>
                  <a:lnTo>
                    <a:pt x="6" y="237"/>
                  </a:lnTo>
                  <a:lnTo>
                    <a:pt x="3" y="224"/>
                  </a:lnTo>
                  <a:lnTo>
                    <a:pt x="1" y="209"/>
                  </a:lnTo>
                  <a:lnTo>
                    <a:pt x="0" y="195"/>
                  </a:lnTo>
                  <a:lnTo>
                    <a:pt x="0" y="181"/>
                  </a:lnTo>
                  <a:close/>
                  <a:moveTo>
                    <a:pt x="96" y="185"/>
                  </a:moveTo>
                  <a:lnTo>
                    <a:pt x="96" y="198"/>
                  </a:lnTo>
                  <a:lnTo>
                    <a:pt x="97" y="211"/>
                  </a:lnTo>
                  <a:lnTo>
                    <a:pt x="99" y="222"/>
                  </a:lnTo>
                  <a:lnTo>
                    <a:pt x="103" y="233"/>
                  </a:lnTo>
                  <a:lnTo>
                    <a:pt x="106" y="241"/>
                  </a:lnTo>
                  <a:lnTo>
                    <a:pt x="110" y="250"/>
                  </a:lnTo>
                  <a:lnTo>
                    <a:pt x="115" y="259"/>
                  </a:lnTo>
                  <a:lnTo>
                    <a:pt x="121" y="267"/>
                  </a:lnTo>
                  <a:lnTo>
                    <a:pt x="128" y="272"/>
                  </a:lnTo>
                  <a:lnTo>
                    <a:pt x="135" y="279"/>
                  </a:lnTo>
                  <a:lnTo>
                    <a:pt x="141" y="283"/>
                  </a:lnTo>
                  <a:lnTo>
                    <a:pt x="149" y="288"/>
                  </a:lnTo>
                  <a:lnTo>
                    <a:pt x="157" y="290"/>
                  </a:lnTo>
                  <a:lnTo>
                    <a:pt x="165" y="292"/>
                  </a:lnTo>
                  <a:lnTo>
                    <a:pt x="174" y="294"/>
                  </a:lnTo>
                  <a:lnTo>
                    <a:pt x="183" y="294"/>
                  </a:lnTo>
                  <a:lnTo>
                    <a:pt x="192" y="294"/>
                  </a:lnTo>
                  <a:lnTo>
                    <a:pt x="201" y="292"/>
                  </a:lnTo>
                  <a:lnTo>
                    <a:pt x="208" y="290"/>
                  </a:lnTo>
                  <a:lnTo>
                    <a:pt x="216" y="288"/>
                  </a:lnTo>
                  <a:lnTo>
                    <a:pt x="224" y="283"/>
                  </a:lnTo>
                  <a:lnTo>
                    <a:pt x="232" y="279"/>
                  </a:lnTo>
                  <a:lnTo>
                    <a:pt x="238" y="272"/>
                  </a:lnTo>
                  <a:lnTo>
                    <a:pt x="244" y="267"/>
                  </a:lnTo>
                  <a:lnTo>
                    <a:pt x="250" y="259"/>
                  </a:lnTo>
                  <a:lnTo>
                    <a:pt x="255" y="250"/>
                  </a:lnTo>
                  <a:lnTo>
                    <a:pt x="259" y="241"/>
                  </a:lnTo>
                  <a:lnTo>
                    <a:pt x="262" y="232"/>
                  </a:lnTo>
                  <a:lnTo>
                    <a:pt x="266" y="222"/>
                  </a:lnTo>
                  <a:lnTo>
                    <a:pt x="268" y="209"/>
                  </a:lnTo>
                  <a:lnTo>
                    <a:pt x="269" y="197"/>
                  </a:lnTo>
                  <a:lnTo>
                    <a:pt x="269" y="185"/>
                  </a:lnTo>
                  <a:lnTo>
                    <a:pt x="269" y="172"/>
                  </a:lnTo>
                  <a:lnTo>
                    <a:pt x="268" y="161"/>
                  </a:lnTo>
                  <a:lnTo>
                    <a:pt x="266" y="149"/>
                  </a:lnTo>
                  <a:lnTo>
                    <a:pt x="262" y="139"/>
                  </a:lnTo>
                  <a:lnTo>
                    <a:pt x="259" y="129"/>
                  </a:lnTo>
                  <a:lnTo>
                    <a:pt x="255" y="120"/>
                  </a:lnTo>
                  <a:lnTo>
                    <a:pt x="250" y="112"/>
                  </a:lnTo>
                  <a:lnTo>
                    <a:pt x="244" y="105"/>
                  </a:lnTo>
                  <a:lnTo>
                    <a:pt x="238" y="98"/>
                  </a:lnTo>
                  <a:lnTo>
                    <a:pt x="232" y="93"/>
                  </a:lnTo>
                  <a:lnTo>
                    <a:pt x="224" y="88"/>
                  </a:lnTo>
                  <a:lnTo>
                    <a:pt x="216" y="84"/>
                  </a:lnTo>
                  <a:lnTo>
                    <a:pt x="208" y="80"/>
                  </a:lnTo>
                  <a:lnTo>
                    <a:pt x="201" y="78"/>
                  </a:lnTo>
                  <a:lnTo>
                    <a:pt x="192" y="77"/>
                  </a:lnTo>
                  <a:lnTo>
                    <a:pt x="183" y="77"/>
                  </a:lnTo>
                  <a:lnTo>
                    <a:pt x="174" y="77"/>
                  </a:lnTo>
                  <a:lnTo>
                    <a:pt x="165" y="78"/>
                  </a:lnTo>
                  <a:lnTo>
                    <a:pt x="157" y="80"/>
                  </a:lnTo>
                  <a:lnTo>
                    <a:pt x="149" y="84"/>
                  </a:lnTo>
                  <a:lnTo>
                    <a:pt x="141" y="88"/>
                  </a:lnTo>
                  <a:lnTo>
                    <a:pt x="135" y="93"/>
                  </a:lnTo>
                  <a:lnTo>
                    <a:pt x="128" y="98"/>
                  </a:lnTo>
                  <a:lnTo>
                    <a:pt x="121" y="105"/>
                  </a:lnTo>
                  <a:lnTo>
                    <a:pt x="115" y="112"/>
                  </a:lnTo>
                  <a:lnTo>
                    <a:pt x="110" y="120"/>
                  </a:lnTo>
                  <a:lnTo>
                    <a:pt x="106" y="129"/>
                  </a:lnTo>
                  <a:lnTo>
                    <a:pt x="103"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0" name="Rectangle 2031">
              <a:extLst>
                <a:ext uri="{FF2B5EF4-FFF2-40B4-BE49-F238E27FC236}">
                  <a16:creationId xmlns:a16="http://schemas.microsoft.com/office/drawing/2014/main" id="{903A1FDA-D483-497E-BCC0-1E809761DB26}"/>
                </a:ext>
              </a:extLst>
            </p:cNvPr>
            <p:cNvSpPr>
              <a:spLocks noChangeArrowheads="1"/>
            </p:cNvSpPr>
            <p:nvPr/>
          </p:nvSpPr>
          <p:spPr bwMode="auto">
            <a:xfrm>
              <a:off x="1146" y="276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21" name="Freeform 2032">
              <a:extLst>
                <a:ext uri="{FF2B5EF4-FFF2-40B4-BE49-F238E27FC236}">
                  <a16:creationId xmlns:a16="http://schemas.microsoft.com/office/drawing/2014/main" id="{A525C703-1B3C-4977-B9C0-C9CACEBF2D5B}"/>
                </a:ext>
              </a:extLst>
            </p:cNvPr>
            <p:cNvSpPr>
              <a:spLocks noEditPoints="1"/>
            </p:cNvSpPr>
            <p:nvPr/>
          </p:nvSpPr>
          <p:spPr bwMode="auto">
            <a:xfrm>
              <a:off x="1186" y="2794"/>
              <a:ext cx="83" cy="93"/>
            </a:xfrm>
            <a:custGeom>
              <a:avLst/>
              <a:gdLst>
                <a:gd name="T0" fmla="*/ 20 w 331"/>
                <a:gd name="T1" fmla="*/ 18 h 370"/>
                <a:gd name="T2" fmla="*/ 19 w 331"/>
                <a:gd name="T3" fmla="*/ 20 h 370"/>
                <a:gd name="T4" fmla="*/ 18 w 331"/>
                <a:gd name="T5" fmla="*/ 21 h 370"/>
                <a:gd name="T6" fmla="*/ 16 w 331"/>
                <a:gd name="T7" fmla="*/ 22 h 370"/>
                <a:gd name="T8" fmla="*/ 13 w 331"/>
                <a:gd name="T9" fmla="*/ 23 h 370"/>
                <a:gd name="T10" fmla="*/ 11 w 331"/>
                <a:gd name="T11" fmla="*/ 23 h 370"/>
                <a:gd name="T12" fmla="*/ 8 w 331"/>
                <a:gd name="T13" fmla="*/ 23 h 370"/>
                <a:gd name="T14" fmla="*/ 6 w 331"/>
                <a:gd name="T15" fmla="*/ 22 h 370"/>
                <a:gd name="T16" fmla="*/ 4 w 331"/>
                <a:gd name="T17" fmla="*/ 22 h 370"/>
                <a:gd name="T18" fmla="*/ 3 w 331"/>
                <a:gd name="T19" fmla="*/ 20 h 370"/>
                <a:gd name="T20" fmla="*/ 2 w 331"/>
                <a:gd name="T21" fmla="*/ 19 h 370"/>
                <a:gd name="T22" fmla="*/ 1 w 331"/>
                <a:gd name="T23" fmla="*/ 16 h 370"/>
                <a:gd name="T24" fmla="*/ 0 w 331"/>
                <a:gd name="T25" fmla="*/ 13 h 370"/>
                <a:gd name="T26" fmla="*/ 0 w 331"/>
                <a:gd name="T27" fmla="*/ 9 h 370"/>
                <a:gd name="T28" fmla="*/ 1 w 331"/>
                <a:gd name="T29" fmla="*/ 6 h 370"/>
                <a:gd name="T30" fmla="*/ 3 w 331"/>
                <a:gd name="T31" fmla="*/ 3 h 370"/>
                <a:gd name="T32" fmla="*/ 5 w 331"/>
                <a:gd name="T33" fmla="*/ 1 h 370"/>
                <a:gd name="T34" fmla="*/ 8 w 331"/>
                <a:gd name="T35" fmla="*/ 0 h 370"/>
                <a:gd name="T36" fmla="*/ 12 w 331"/>
                <a:gd name="T37" fmla="*/ 0 h 370"/>
                <a:gd name="T38" fmla="*/ 15 w 331"/>
                <a:gd name="T39" fmla="*/ 1 h 370"/>
                <a:gd name="T40" fmla="*/ 17 w 331"/>
                <a:gd name="T41" fmla="*/ 3 h 370"/>
                <a:gd name="T42" fmla="*/ 19 w 331"/>
                <a:gd name="T43" fmla="*/ 5 h 370"/>
                <a:gd name="T44" fmla="*/ 20 w 331"/>
                <a:gd name="T45" fmla="*/ 9 h 370"/>
                <a:gd name="T46" fmla="*/ 21 w 331"/>
                <a:gd name="T47" fmla="*/ 14 h 370"/>
                <a:gd name="T48" fmla="*/ 6 w 331"/>
                <a:gd name="T49" fmla="*/ 15 h 370"/>
                <a:gd name="T50" fmla="*/ 7 w 331"/>
                <a:gd name="T51" fmla="*/ 16 h 370"/>
                <a:gd name="T52" fmla="*/ 8 w 331"/>
                <a:gd name="T53" fmla="*/ 18 h 370"/>
                <a:gd name="T54" fmla="*/ 9 w 331"/>
                <a:gd name="T55" fmla="*/ 18 h 370"/>
                <a:gd name="T56" fmla="*/ 10 w 331"/>
                <a:gd name="T57" fmla="*/ 19 h 370"/>
                <a:gd name="T58" fmla="*/ 12 w 331"/>
                <a:gd name="T59" fmla="*/ 19 h 370"/>
                <a:gd name="T60" fmla="*/ 13 w 331"/>
                <a:gd name="T61" fmla="*/ 18 h 370"/>
                <a:gd name="T62" fmla="*/ 14 w 331"/>
                <a:gd name="T63" fmla="*/ 17 h 370"/>
                <a:gd name="T64" fmla="*/ 15 w 331"/>
                <a:gd name="T65" fmla="*/ 9 h 370"/>
                <a:gd name="T66" fmla="*/ 15 w 331"/>
                <a:gd name="T67" fmla="*/ 8 h 370"/>
                <a:gd name="T68" fmla="*/ 14 w 331"/>
                <a:gd name="T69" fmla="*/ 6 h 370"/>
                <a:gd name="T70" fmla="*/ 13 w 331"/>
                <a:gd name="T71" fmla="*/ 5 h 370"/>
                <a:gd name="T72" fmla="*/ 12 w 331"/>
                <a:gd name="T73" fmla="*/ 5 h 370"/>
                <a:gd name="T74" fmla="*/ 11 w 331"/>
                <a:gd name="T75" fmla="*/ 5 h 370"/>
                <a:gd name="T76" fmla="*/ 9 w 331"/>
                <a:gd name="T77" fmla="*/ 5 h 370"/>
                <a:gd name="T78" fmla="*/ 8 w 331"/>
                <a:gd name="T79" fmla="*/ 5 h 370"/>
                <a:gd name="T80" fmla="*/ 7 w 331"/>
                <a:gd name="T81" fmla="*/ 6 h 370"/>
                <a:gd name="T82" fmla="*/ 7 w 331"/>
                <a:gd name="T83" fmla="*/ 8 h 370"/>
                <a:gd name="T84" fmla="*/ 6 w 331"/>
                <a:gd name="T85" fmla="*/ 9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50"/>
                  </a:moveTo>
                  <a:lnTo>
                    <a:pt x="326" y="266"/>
                  </a:lnTo>
                  <a:lnTo>
                    <a:pt x="321" y="278"/>
                  </a:lnTo>
                  <a:lnTo>
                    <a:pt x="315" y="290"/>
                  </a:lnTo>
                  <a:lnTo>
                    <a:pt x="310" y="301"/>
                  </a:lnTo>
                  <a:lnTo>
                    <a:pt x="303" y="311"/>
                  </a:lnTo>
                  <a:lnTo>
                    <a:pt x="295" y="320"/>
                  </a:lnTo>
                  <a:lnTo>
                    <a:pt x="287" y="329"/>
                  </a:lnTo>
                  <a:lnTo>
                    <a:pt x="279" y="336"/>
                  </a:lnTo>
                  <a:lnTo>
                    <a:pt x="269" y="344"/>
                  </a:lnTo>
                  <a:lnTo>
                    <a:pt x="259" y="351"/>
                  </a:lnTo>
                  <a:lnTo>
                    <a:pt x="248" y="355"/>
                  </a:lnTo>
                  <a:lnTo>
                    <a:pt x="237" y="361"/>
                  </a:lnTo>
                  <a:lnTo>
                    <a:pt x="225" y="364"/>
                  </a:lnTo>
                  <a:lnTo>
                    <a:pt x="213" y="367"/>
                  </a:lnTo>
                  <a:lnTo>
                    <a:pt x="199" y="369"/>
                  </a:lnTo>
                  <a:lnTo>
                    <a:pt x="186" y="370"/>
                  </a:lnTo>
                  <a:lnTo>
                    <a:pt x="172" y="370"/>
                  </a:lnTo>
                  <a:lnTo>
                    <a:pt x="150" y="369"/>
                  </a:lnTo>
                  <a:lnTo>
                    <a:pt x="129" y="367"/>
                  </a:lnTo>
                  <a:lnTo>
                    <a:pt x="119" y="365"/>
                  </a:lnTo>
                  <a:lnTo>
                    <a:pt x="109" y="362"/>
                  </a:lnTo>
                  <a:lnTo>
                    <a:pt x="100" y="359"/>
                  </a:lnTo>
                  <a:lnTo>
                    <a:pt x="91" y="356"/>
                  </a:lnTo>
                  <a:lnTo>
                    <a:pt x="83" y="352"/>
                  </a:lnTo>
                  <a:lnTo>
                    <a:pt x="75" y="347"/>
                  </a:lnTo>
                  <a:lnTo>
                    <a:pt x="67" y="342"/>
                  </a:lnTo>
                  <a:lnTo>
                    <a:pt x="61" y="336"/>
                  </a:lnTo>
                  <a:lnTo>
                    <a:pt x="54" y="331"/>
                  </a:lnTo>
                  <a:lnTo>
                    <a:pt x="47" y="324"/>
                  </a:lnTo>
                  <a:lnTo>
                    <a:pt x="41" y="318"/>
                  </a:lnTo>
                  <a:lnTo>
                    <a:pt x="35" y="310"/>
                  </a:lnTo>
                  <a:lnTo>
                    <a:pt x="26" y="298"/>
                  </a:lnTo>
                  <a:lnTo>
                    <a:pt x="20" y="284"/>
                  </a:lnTo>
                  <a:lnTo>
                    <a:pt x="14" y="270"/>
                  </a:lnTo>
                  <a:lnTo>
                    <a:pt x="9" y="256"/>
                  </a:lnTo>
                  <a:lnTo>
                    <a:pt x="5" y="240"/>
                  </a:lnTo>
                  <a:lnTo>
                    <a:pt x="2" y="224"/>
                  </a:lnTo>
                  <a:lnTo>
                    <a:pt x="1" y="206"/>
                  </a:lnTo>
                  <a:lnTo>
                    <a:pt x="0" y="189"/>
                  </a:lnTo>
                  <a:lnTo>
                    <a:pt x="1" y="166"/>
                  </a:lnTo>
                  <a:lnTo>
                    <a:pt x="3" y="147"/>
                  </a:lnTo>
                  <a:lnTo>
                    <a:pt x="7" y="128"/>
                  </a:lnTo>
                  <a:lnTo>
                    <a:pt x="12" y="110"/>
                  </a:lnTo>
                  <a:lnTo>
                    <a:pt x="18" y="94"/>
                  </a:lnTo>
                  <a:lnTo>
                    <a:pt x="26" y="77"/>
                  </a:lnTo>
                  <a:lnTo>
                    <a:pt x="35" y="64"/>
                  </a:lnTo>
                  <a:lnTo>
                    <a:pt x="46" y="51"/>
                  </a:lnTo>
                  <a:lnTo>
                    <a:pt x="58" y="39"/>
                  </a:lnTo>
                  <a:lnTo>
                    <a:pt x="70" y="29"/>
                  </a:lnTo>
                  <a:lnTo>
                    <a:pt x="84" y="20"/>
                  </a:lnTo>
                  <a:lnTo>
                    <a:pt x="98" y="13"/>
                  </a:lnTo>
                  <a:lnTo>
                    <a:pt x="113" y="8"/>
                  </a:lnTo>
                  <a:lnTo>
                    <a:pt x="129" y="3"/>
                  </a:lnTo>
                  <a:lnTo>
                    <a:pt x="145" y="1"/>
                  </a:lnTo>
                  <a:lnTo>
                    <a:pt x="162" y="0"/>
                  </a:lnTo>
                  <a:lnTo>
                    <a:pt x="182" y="1"/>
                  </a:lnTo>
                  <a:lnTo>
                    <a:pt x="199" y="3"/>
                  </a:lnTo>
                  <a:lnTo>
                    <a:pt x="217" y="8"/>
                  </a:lnTo>
                  <a:lnTo>
                    <a:pt x="234" y="13"/>
                  </a:lnTo>
                  <a:lnTo>
                    <a:pt x="248" y="21"/>
                  </a:lnTo>
                  <a:lnTo>
                    <a:pt x="262" y="30"/>
                  </a:lnTo>
                  <a:lnTo>
                    <a:pt x="276" y="41"/>
                  </a:lnTo>
                  <a:lnTo>
                    <a:pt x="288" y="53"/>
                  </a:lnTo>
                  <a:lnTo>
                    <a:pt x="298" y="67"/>
                  </a:lnTo>
                  <a:lnTo>
                    <a:pt x="308" y="83"/>
                  </a:lnTo>
                  <a:lnTo>
                    <a:pt x="314" y="99"/>
                  </a:lnTo>
                  <a:lnTo>
                    <a:pt x="321" y="119"/>
                  </a:lnTo>
                  <a:lnTo>
                    <a:pt x="325" y="140"/>
                  </a:lnTo>
                  <a:lnTo>
                    <a:pt x="328" y="162"/>
                  </a:lnTo>
                  <a:lnTo>
                    <a:pt x="331" y="186"/>
                  </a:lnTo>
                  <a:lnTo>
                    <a:pt x="331" y="213"/>
                  </a:lnTo>
                  <a:lnTo>
                    <a:pt x="96" y="213"/>
                  </a:lnTo>
                  <a:lnTo>
                    <a:pt x="97" y="223"/>
                  </a:lnTo>
                  <a:lnTo>
                    <a:pt x="98" y="233"/>
                  </a:lnTo>
                  <a:lnTo>
                    <a:pt x="100" y="241"/>
                  </a:lnTo>
                  <a:lnTo>
                    <a:pt x="102" y="249"/>
                  </a:lnTo>
                  <a:lnTo>
                    <a:pt x="106" y="258"/>
                  </a:lnTo>
                  <a:lnTo>
                    <a:pt x="109" y="265"/>
                  </a:lnTo>
                  <a:lnTo>
                    <a:pt x="113" y="271"/>
                  </a:lnTo>
                  <a:lnTo>
                    <a:pt x="119" y="278"/>
                  </a:lnTo>
                  <a:lnTo>
                    <a:pt x="125" y="283"/>
                  </a:lnTo>
                  <a:lnTo>
                    <a:pt x="130" y="288"/>
                  </a:lnTo>
                  <a:lnTo>
                    <a:pt x="137" y="291"/>
                  </a:lnTo>
                  <a:lnTo>
                    <a:pt x="143" y="294"/>
                  </a:lnTo>
                  <a:lnTo>
                    <a:pt x="150" y="298"/>
                  </a:lnTo>
                  <a:lnTo>
                    <a:pt x="158" y="299"/>
                  </a:lnTo>
                  <a:lnTo>
                    <a:pt x="165" y="300"/>
                  </a:lnTo>
                  <a:lnTo>
                    <a:pt x="173" y="301"/>
                  </a:lnTo>
                  <a:lnTo>
                    <a:pt x="183" y="300"/>
                  </a:lnTo>
                  <a:lnTo>
                    <a:pt x="193" y="298"/>
                  </a:lnTo>
                  <a:lnTo>
                    <a:pt x="202" y="294"/>
                  </a:lnTo>
                  <a:lnTo>
                    <a:pt x="209" y="289"/>
                  </a:lnTo>
                  <a:lnTo>
                    <a:pt x="217" y="282"/>
                  </a:lnTo>
                  <a:lnTo>
                    <a:pt x="223" y="273"/>
                  </a:lnTo>
                  <a:lnTo>
                    <a:pt x="228" y="262"/>
                  </a:lnTo>
                  <a:lnTo>
                    <a:pt x="233" y="250"/>
                  </a:lnTo>
                  <a:close/>
                  <a:moveTo>
                    <a:pt x="238" y="155"/>
                  </a:moveTo>
                  <a:lnTo>
                    <a:pt x="237" y="146"/>
                  </a:lnTo>
                  <a:lnTo>
                    <a:pt x="236" y="136"/>
                  </a:lnTo>
                  <a:lnTo>
                    <a:pt x="235" y="128"/>
                  </a:lnTo>
                  <a:lnTo>
                    <a:pt x="233" y="119"/>
                  </a:lnTo>
                  <a:lnTo>
                    <a:pt x="229" y="112"/>
                  </a:lnTo>
                  <a:lnTo>
                    <a:pt x="226" y="105"/>
                  </a:lnTo>
                  <a:lnTo>
                    <a:pt x="222" y="99"/>
                  </a:lnTo>
                  <a:lnTo>
                    <a:pt x="217" y="94"/>
                  </a:lnTo>
                  <a:lnTo>
                    <a:pt x="212" y="88"/>
                  </a:lnTo>
                  <a:lnTo>
                    <a:pt x="206" y="84"/>
                  </a:lnTo>
                  <a:lnTo>
                    <a:pt x="201" y="80"/>
                  </a:lnTo>
                  <a:lnTo>
                    <a:pt x="195" y="77"/>
                  </a:lnTo>
                  <a:lnTo>
                    <a:pt x="188" y="75"/>
                  </a:lnTo>
                  <a:lnTo>
                    <a:pt x="182" y="74"/>
                  </a:lnTo>
                  <a:lnTo>
                    <a:pt x="175" y="73"/>
                  </a:lnTo>
                  <a:lnTo>
                    <a:pt x="169" y="73"/>
                  </a:lnTo>
                  <a:lnTo>
                    <a:pt x="161" y="73"/>
                  </a:lnTo>
                  <a:lnTo>
                    <a:pt x="153" y="74"/>
                  </a:lnTo>
                  <a:lnTo>
                    <a:pt x="147" y="75"/>
                  </a:lnTo>
                  <a:lnTo>
                    <a:pt x="140" y="78"/>
                  </a:lnTo>
                  <a:lnTo>
                    <a:pt x="134" y="82"/>
                  </a:lnTo>
                  <a:lnTo>
                    <a:pt x="128" y="85"/>
                  </a:lnTo>
                  <a:lnTo>
                    <a:pt x="122" y="89"/>
                  </a:lnTo>
                  <a:lnTo>
                    <a:pt x="118" y="95"/>
                  </a:lnTo>
                  <a:lnTo>
                    <a:pt x="112" y="100"/>
                  </a:lnTo>
                  <a:lnTo>
                    <a:pt x="109" y="107"/>
                  </a:lnTo>
                  <a:lnTo>
                    <a:pt x="106" y="114"/>
                  </a:lnTo>
                  <a:lnTo>
                    <a:pt x="102" y="121"/>
                  </a:lnTo>
                  <a:lnTo>
                    <a:pt x="100" y="129"/>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2" name="Freeform 2033">
              <a:extLst>
                <a:ext uri="{FF2B5EF4-FFF2-40B4-BE49-F238E27FC236}">
                  <a16:creationId xmlns:a16="http://schemas.microsoft.com/office/drawing/2014/main" id="{22E24EF4-8D1C-42E7-8A48-B3F41F2AAF81}"/>
                </a:ext>
              </a:extLst>
            </p:cNvPr>
            <p:cNvSpPr>
              <a:spLocks/>
            </p:cNvSpPr>
            <p:nvPr/>
          </p:nvSpPr>
          <p:spPr bwMode="auto">
            <a:xfrm>
              <a:off x="1286" y="2794"/>
              <a:ext cx="130" cy="91"/>
            </a:xfrm>
            <a:custGeom>
              <a:avLst/>
              <a:gdLst>
                <a:gd name="T0" fmla="*/ 5 w 521"/>
                <a:gd name="T1" fmla="*/ 1 h 363"/>
                <a:gd name="T2" fmla="*/ 6 w 521"/>
                <a:gd name="T3" fmla="*/ 3 h 363"/>
                <a:gd name="T4" fmla="*/ 8 w 521"/>
                <a:gd name="T5" fmla="*/ 2 h 363"/>
                <a:gd name="T6" fmla="*/ 9 w 521"/>
                <a:gd name="T7" fmla="*/ 1 h 363"/>
                <a:gd name="T8" fmla="*/ 11 w 521"/>
                <a:gd name="T9" fmla="*/ 0 h 363"/>
                <a:gd name="T10" fmla="*/ 13 w 521"/>
                <a:gd name="T11" fmla="*/ 0 h 363"/>
                <a:gd name="T12" fmla="*/ 15 w 521"/>
                <a:gd name="T13" fmla="*/ 1 h 363"/>
                <a:gd name="T14" fmla="*/ 17 w 521"/>
                <a:gd name="T15" fmla="*/ 2 h 363"/>
                <a:gd name="T16" fmla="*/ 18 w 521"/>
                <a:gd name="T17" fmla="*/ 3 h 363"/>
                <a:gd name="T18" fmla="*/ 19 w 521"/>
                <a:gd name="T19" fmla="*/ 3 h 363"/>
                <a:gd name="T20" fmla="*/ 21 w 521"/>
                <a:gd name="T21" fmla="*/ 2 h 363"/>
                <a:gd name="T22" fmla="*/ 22 w 521"/>
                <a:gd name="T23" fmla="*/ 1 h 363"/>
                <a:gd name="T24" fmla="*/ 24 w 521"/>
                <a:gd name="T25" fmla="*/ 0 h 363"/>
                <a:gd name="T26" fmla="*/ 26 w 521"/>
                <a:gd name="T27" fmla="*/ 0 h 363"/>
                <a:gd name="T28" fmla="*/ 28 w 521"/>
                <a:gd name="T29" fmla="*/ 1 h 363"/>
                <a:gd name="T30" fmla="*/ 29 w 521"/>
                <a:gd name="T31" fmla="*/ 1 h 363"/>
                <a:gd name="T32" fmla="*/ 30 w 521"/>
                <a:gd name="T33" fmla="*/ 1 h 363"/>
                <a:gd name="T34" fmla="*/ 30 w 521"/>
                <a:gd name="T35" fmla="*/ 2 h 363"/>
                <a:gd name="T36" fmla="*/ 31 w 521"/>
                <a:gd name="T37" fmla="*/ 3 h 363"/>
                <a:gd name="T38" fmla="*/ 32 w 521"/>
                <a:gd name="T39" fmla="*/ 4 h 363"/>
                <a:gd name="T40" fmla="*/ 32 w 521"/>
                <a:gd name="T41" fmla="*/ 5 h 363"/>
                <a:gd name="T42" fmla="*/ 32 w 521"/>
                <a:gd name="T43" fmla="*/ 7 h 363"/>
                <a:gd name="T44" fmla="*/ 32 w 521"/>
                <a:gd name="T45" fmla="*/ 23 h 363"/>
                <a:gd name="T46" fmla="*/ 27 w 521"/>
                <a:gd name="T47" fmla="*/ 10 h 363"/>
                <a:gd name="T48" fmla="*/ 26 w 521"/>
                <a:gd name="T49" fmla="*/ 7 h 363"/>
                <a:gd name="T50" fmla="*/ 26 w 521"/>
                <a:gd name="T51" fmla="*/ 7 h 363"/>
                <a:gd name="T52" fmla="*/ 26 w 521"/>
                <a:gd name="T53" fmla="*/ 6 h 363"/>
                <a:gd name="T54" fmla="*/ 25 w 521"/>
                <a:gd name="T55" fmla="*/ 5 h 363"/>
                <a:gd name="T56" fmla="*/ 25 w 521"/>
                <a:gd name="T57" fmla="*/ 5 h 363"/>
                <a:gd name="T58" fmla="*/ 24 w 521"/>
                <a:gd name="T59" fmla="*/ 5 h 363"/>
                <a:gd name="T60" fmla="*/ 23 w 521"/>
                <a:gd name="T61" fmla="*/ 5 h 363"/>
                <a:gd name="T62" fmla="*/ 22 w 521"/>
                <a:gd name="T63" fmla="*/ 5 h 363"/>
                <a:gd name="T64" fmla="*/ 21 w 521"/>
                <a:gd name="T65" fmla="*/ 5 h 363"/>
                <a:gd name="T66" fmla="*/ 20 w 521"/>
                <a:gd name="T67" fmla="*/ 6 h 363"/>
                <a:gd name="T68" fmla="*/ 20 w 521"/>
                <a:gd name="T69" fmla="*/ 8 h 363"/>
                <a:gd name="T70" fmla="*/ 19 w 521"/>
                <a:gd name="T71" fmla="*/ 9 h 363"/>
                <a:gd name="T72" fmla="*/ 19 w 521"/>
                <a:gd name="T73" fmla="*/ 12 h 363"/>
                <a:gd name="T74" fmla="*/ 13 w 521"/>
                <a:gd name="T75" fmla="*/ 23 h 363"/>
                <a:gd name="T76" fmla="*/ 13 w 521"/>
                <a:gd name="T77" fmla="*/ 9 h 363"/>
                <a:gd name="T78" fmla="*/ 13 w 521"/>
                <a:gd name="T79" fmla="*/ 7 h 363"/>
                <a:gd name="T80" fmla="*/ 13 w 521"/>
                <a:gd name="T81" fmla="*/ 6 h 363"/>
                <a:gd name="T82" fmla="*/ 12 w 521"/>
                <a:gd name="T83" fmla="*/ 5 h 363"/>
                <a:gd name="T84" fmla="*/ 12 w 521"/>
                <a:gd name="T85" fmla="*/ 5 h 363"/>
                <a:gd name="T86" fmla="*/ 11 w 521"/>
                <a:gd name="T87" fmla="*/ 5 h 363"/>
                <a:gd name="T88" fmla="*/ 9 w 521"/>
                <a:gd name="T89" fmla="*/ 5 h 363"/>
                <a:gd name="T90" fmla="*/ 8 w 521"/>
                <a:gd name="T91" fmla="*/ 5 h 363"/>
                <a:gd name="T92" fmla="*/ 7 w 521"/>
                <a:gd name="T93" fmla="*/ 6 h 363"/>
                <a:gd name="T94" fmla="*/ 6 w 521"/>
                <a:gd name="T95" fmla="*/ 7 h 363"/>
                <a:gd name="T96" fmla="*/ 6 w 521"/>
                <a:gd name="T97" fmla="*/ 8 h 363"/>
                <a:gd name="T98" fmla="*/ 6 w 521"/>
                <a:gd name="T99" fmla="*/ 11 h 363"/>
                <a:gd name="T100" fmla="*/ 6 w 521"/>
                <a:gd name="T101" fmla="*/ 23 h 363"/>
                <a:gd name="T102" fmla="*/ 0 w 521"/>
                <a:gd name="T103" fmla="*/ 1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3"/>
                <a:gd name="T158" fmla="*/ 521 w 521"/>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3">
                  <a:moveTo>
                    <a:pt x="0" y="9"/>
                  </a:moveTo>
                  <a:lnTo>
                    <a:pt x="86" y="9"/>
                  </a:lnTo>
                  <a:lnTo>
                    <a:pt x="86" y="57"/>
                  </a:lnTo>
                  <a:lnTo>
                    <a:pt x="98" y="44"/>
                  </a:lnTo>
                  <a:lnTo>
                    <a:pt x="110" y="32"/>
                  </a:lnTo>
                  <a:lnTo>
                    <a:pt x="124" y="22"/>
                  </a:lnTo>
                  <a:lnTo>
                    <a:pt x="137" y="14"/>
                  </a:lnTo>
                  <a:lnTo>
                    <a:pt x="151" y="9"/>
                  </a:lnTo>
                  <a:lnTo>
                    <a:pt x="166" y="4"/>
                  </a:lnTo>
                  <a:lnTo>
                    <a:pt x="181" y="1"/>
                  </a:lnTo>
                  <a:lnTo>
                    <a:pt x="197" y="0"/>
                  </a:lnTo>
                  <a:lnTo>
                    <a:pt x="213" y="1"/>
                  </a:lnTo>
                  <a:lnTo>
                    <a:pt x="228" y="4"/>
                  </a:lnTo>
                  <a:lnTo>
                    <a:pt x="243" y="9"/>
                  </a:lnTo>
                  <a:lnTo>
                    <a:pt x="256" y="14"/>
                  </a:lnTo>
                  <a:lnTo>
                    <a:pt x="268" y="22"/>
                  </a:lnTo>
                  <a:lnTo>
                    <a:pt x="279" y="32"/>
                  </a:lnTo>
                  <a:lnTo>
                    <a:pt x="288" y="44"/>
                  </a:lnTo>
                  <a:lnTo>
                    <a:pt x="297" y="57"/>
                  </a:lnTo>
                  <a:lnTo>
                    <a:pt x="309" y="44"/>
                  </a:lnTo>
                  <a:lnTo>
                    <a:pt x="321" y="32"/>
                  </a:lnTo>
                  <a:lnTo>
                    <a:pt x="334" y="22"/>
                  </a:lnTo>
                  <a:lnTo>
                    <a:pt x="347" y="14"/>
                  </a:lnTo>
                  <a:lnTo>
                    <a:pt x="361" y="9"/>
                  </a:lnTo>
                  <a:lnTo>
                    <a:pt x="375" y="4"/>
                  </a:lnTo>
                  <a:lnTo>
                    <a:pt x="389" y="1"/>
                  </a:lnTo>
                  <a:lnTo>
                    <a:pt x="405" y="0"/>
                  </a:lnTo>
                  <a:lnTo>
                    <a:pt x="423" y="1"/>
                  </a:lnTo>
                  <a:lnTo>
                    <a:pt x="441" y="4"/>
                  </a:lnTo>
                  <a:lnTo>
                    <a:pt x="449" y="7"/>
                  </a:lnTo>
                  <a:lnTo>
                    <a:pt x="457" y="10"/>
                  </a:lnTo>
                  <a:lnTo>
                    <a:pt x="464" y="13"/>
                  </a:lnTo>
                  <a:lnTo>
                    <a:pt x="471" y="17"/>
                  </a:lnTo>
                  <a:lnTo>
                    <a:pt x="478" y="21"/>
                  </a:lnTo>
                  <a:lnTo>
                    <a:pt x="484" y="25"/>
                  </a:lnTo>
                  <a:lnTo>
                    <a:pt x="490" y="31"/>
                  </a:lnTo>
                  <a:lnTo>
                    <a:pt x="494" y="36"/>
                  </a:lnTo>
                  <a:lnTo>
                    <a:pt x="500" y="42"/>
                  </a:lnTo>
                  <a:lnTo>
                    <a:pt x="504" y="48"/>
                  </a:lnTo>
                  <a:lnTo>
                    <a:pt x="507" y="55"/>
                  </a:lnTo>
                  <a:lnTo>
                    <a:pt x="512" y="63"/>
                  </a:lnTo>
                  <a:lnTo>
                    <a:pt x="515" y="76"/>
                  </a:lnTo>
                  <a:lnTo>
                    <a:pt x="518" y="93"/>
                  </a:lnTo>
                  <a:lnTo>
                    <a:pt x="521" y="112"/>
                  </a:lnTo>
                  <a:lnTo>
                    <a:pt x="521" y="137"/>
                  </a:lnTo>
                  <a:lnTo>
                    <a:pt x="521" y="363"/>
                  </a:lnTo>
                  <a:lnTo>
                    <a:pt x="427" y="363"/>
                  </a:lnTo>
                  <a:lnTo>
                    <a:pt x="427" y="160"/>
                  </a:lnTo>
                  <a:lnTo>
                    <a:pt x="427" y="137"/>
                  </a:lnTo>
                  <a:lnTo>
                    <a:pt x="425" y="117"/>
                  </a:lnTo>
                  <a:lnTo>
                    <a:pt x="423" y="109"/>
                  </a:lnTo>
                  <a:lnTo>
                    <a:pt x="422" y="103"/>
                  </a:lnTo>
                  <a:lnTo>
                    <a:pt x="420" y="97"/>
                  </a:lnTo>
                  <a:lnTo>
                    <a:pt x="418" y="93"/>
                  </a:lnTo>
                  <a:lnTo>
                    <a:pt x="415" y="87"/>
                  </a:lnTo>
                  <a:lnTo>
                    <a:pt x="410" y="84"/>
                  </a:lnTo>
                  <a:lnTo>
                    <a:pt x="406" y="80"/>
                  </a:lnTo>
                  <a:lnTo>
                    <a:pt x="401" y="77"/>
                  </a:lnTo>
                  <a:lnTo>
                    <a:pt x="396" y="75"/>
                  </a:lnTo>
                  <a:lnTo>
                    <a:pt x="390" y="74"/>
                  </a:lnTo>
                  <a:lnTo>
                    <a:pt x="384" y="73"/>
                  </a:lnTo>
                  <a:lnTo>
                    <a:pt x="377" y="73"/>
                  </a:lnTo>
                  <a:lnTo>
                    <a:pt x="368" y="73"/>
                  </a:lnTo>
                  <a:lnTo>
                    <a:pt x="358" y="75"/>
                  </a:lnTo>
                  <a:lnTo>
                    <a:pt x="350" y="79"/>
                  </a:lnTo>
                  <a:lnTo>
                    <a:pt x="341" y="84"/>
                  </a:lnTo>
                  <a:lnTo>
                    <a:pt x="333" y="92"/>
                  </a:lnTo>
                  <a:lnTo>
                    <a:pt x="325" y="99"/>
                  </a:lnTo>
                  <a:lnTo>
                    <a:pt x="320" y="108"/>
                  </a:lnTo>
                  <a:lnTo>
                    <a:pt x="315" y="119"/>
                  </a:lnTo>
                  <a:lnTo>
                    <a:pt x="312" y="132"/>
                  </a:lnTo>
                  <a:lnTo>
                    <a:pt x="310" y="149"/>
                  </a:lnTo>
                  <a:lnTo>
                    <a:pt x="309" y="170"/>
                  </a:lnTo>
                  <a:lnTo>
                    <a:pt x="308" y="193"/>
                  </a:lnTo>
                  <a:lnTo>
                    <a:pt x="308" y="363"/>
                  </a:lnTo>
                  <a:lnTo>
                    <a:pt x="214" y="363"/>
                  </a:lnTo>
                  <a:lnTo>
                    <a:pt x="214" y="169"/>
                  </a:lnTo>
                  <a:lnTo>
                    <a:pt x="214" y="146"/>
                  </a:lnTo>
                  <a:lnTo>
                    <a:pt x="213" y="126"/>
                  </a:lnTo>
                  <a:lnTo>
                    <a:pt x="212" y="111"/>
                  </a:lnTo>
                  <a:lnTo>
                    <a:pt x="210" y="101"/>
                  </a:lnTo>
                  <a:lnTo>
                    <a:pt x="206" y="95"/>
                  </a:lnTo>
                  <a:lnTo>
                    <a:pt x="203" y="89"/>
                  </a:lnTo>
                  <a:lnTo>
                    <a:pt x="199" y="84"/>
                  </a:lnTo>
                  <a:lnTo>
                    <a:pt x="194" y="79"/>
                  </a:lnTo>
                  <a:lnTo>
                    <a:pt x="188" y="76"/>
                  </a:lnTo>
                  <a:lnTo>
                    <a:pt x="181" y="74"/>
                  </a:lnTo>
                  <a:lnTo>
                    <a:pt x="173" y="73"/>
                  </a:lnTo>
                  <a:lnTo>
                    <a:pt x="166" y="73"/>
                  </a:lnTo>
                  <a:lnTo>
                    <a:pt x="154" y="73"/>
                  </a:lnTo>
                  <a:lnTo>
                    <a:pt x="145" y="75"/>
                  </a:lnTo>
                  <a:lnTo>
                    <a:pt x="135" y="79"/>
                  </a:lnTo>
                  <a:lnTo>
                    <a:pt x="126" y="84"/>
                  </a:lnTo>
                  <a:lnTo>
                    <a:pt x="118" y="90"/>
                  </a:lnTo>
                  <a:lnTo>
                    <a:pt x="111" y="98"/>
                  </a:lnTo>
                  <a:lnTo>
                    <a:pt x="106" y="107"/>
                  </a:lnTo>
                  <a:lnTo>
                    <a:pt x="102" y="118"/>
                  </a:lnTo>
                  <a:lnTo>
                    <a:pt x="98" y="130"/>
                  </a:lnTo>
                  <a:lnTo>
                    <a:pt x="96" y="147"/>
                  </a:lnTo>
                  <a:lnTo>
                    <a:pt x="94" y="166"/>
                  </a:lnTo>
                  <a:lnTo>
                    <a:pt x="94" y="191"/>
                  </a:lnTo>
                  <a:lnTo>
                    <a:pt x="94"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3" name="Freeform 2034">
              <a:extLst>
                <a:ext uri="{FF2B5EF4-FFF2-40B4-BE49-F238E27FC236}">
                  <a16:creationId xmlns:a16="http://schemas.microsoft.com/office/drawing/2014/main" id="{DC7EF333-37A1-4BED-8F18-B1AE7E5943B0}"/>
                </a:ext>
              </a:extLst>
            </p:cNvPr>
            <p:cNvSpPr>
              <a:spLocks noEditPoints="1"/>
            </p:cNvSpPr>
            <p:nvPr/>
          </p:nvSpPr>
          <p:spPr bwMode="auto">
            <a:xfrm>
              <a:off x="1434" y="2794"/>
              <a:ext cx="83" cy="93"/>
            </a:xfrm>
            <a:custGeom>
              <a:avLst/>
              <a:gdLst>
                <a:gd name="T0" fmla="*/ 1 w 332"/>
                <a:gd name="T1" fmla="*/ 6 h 370"/>
                <a:gd name="T2" fmla="*/ 2 w 332"/>
                <a:gd name="T3" fmla="*/ 4 h 370"/>
                <a:gd name="T4" fmla="*/ 3 w 332"/>
                <a:gd name="T5" fmla="*/ 2 h 370"/>
                <a:gd name="T6" fmla="*/ 5 w 332"/>
                <a:gd name="T7" fmla="*/ 1 h 370"/>
                <a:gd name="T8" fmla="*/ 7 w 332"/>
                <a:gd name="T9" fmla="*/ 0 h 370"/>
                <a:gd name="T10" fmla="*/ 10 w 332"/>
                <a:gd name="T11" fmla="*/ 0 h 370"/>
                <a:gd name="T12" fmla="*/ 14 w 332"/>
                <a:gd name="T13" fmla="*/ 1 h 370"/>
                <a:gd name="T14" fmla="*/ 16 w 332"/>
                <a:gd name="T15" fmla="*/ 1 h 370"/>
                <a:gd name="T16" fmla="*/ 18 w 332"/>
                <a:gd name="T17" fmla="*/ 2 h 370"/>
                <a:gd name="T18" fmla="*/ 19 w 332"/>
                <a:gd name="T19" fmla="*/ 3 h 370"/>
                <a:gd name="T20" fmla="*/ 19 w 332"/>
                <a:gd name="T21" fmla="*/ 5 h 370"/>
                <a:gd name="T22" fmla="*/ 20 w 332"/>
                <a:gd name="T23" fmla="*/ 9 h 370"/>
                <a:gd name="T24" fmla="*/ 20 w 332"/>
                <a:gd name="T25" fmla="*/ 18 h 370"/>
                <a:gd name="T26" fmla="*/ 20 w 332"/>
                <a:gd name="T27" fmla="*/ 21 h 370"/>
                <a:gd name="T28" fmla="*/ 21 w 332"/>
                <a:gd name="T29" fmla="*/ 23 h 370"/>
                <a:gd name="T30" fmla="*/ 15 w 332"/>
                <a:gd name="T31" fmla="*/ 21 h 370"/>
                <a:gd name="T32" fmla="*/ 14 w 332"/>
                <a:gd name="T33" fmla="*/ 21 h 370"/>
                <a:gd name="T34" fmla="*/ 11 w 332"/>
                <a:gd name="T35" fmla="*/ 23 h 370"/>
                <a:gd name="T36" fmla="*/ 8 w 332"/>
                <a:gd name="T37" fmla="*/ 23 h 370"/>
                <a:gd name="T38" fmla="*/ 6 w 332"/>
                <a:gd name="T39" fmla="*/ 23 h 370"/>
                <a:gd name="T40" fmla="*/ 4 w 332"/>
                <a:gd name="T41" fmla="*/ 23 h 370"/>
                <a:gd name="T42" fmla="*/ 2 w 332"/>
                <a:gd name="T43" fmla="*/ 22 h 370"/>
                <a:gd name="T44" fmla="*/ 1 w 332"/>
                <a:gd name="T45" fmla="*/ 20 h 370"/>
                <a:gd name="T46" fmla="*/ 0 w 332"/>
                <a:gd name="T47" fmla="*/ 18 h 370"/>
                <a:gd name="T48" fmla="*/ 0 w 332"/>
                <a:gd name="T49" fmla="*/ 16 h 370"/>
                <a:gd name="T50" fmla="*/ 1 w 332"/>
                <a:gd name="T51" fmla="*/ 14 h 370"/>
                <a:gd name="T52" fmla="*/ 3 w 332"/>
                <a:gd name="T53" fmla="*/ 12 h 370"/>
                <a:gd name="T54" fmla="*/ 6 w 332"/>
                <a:gd name="T55" fmla="*/ 10 h 370"/>
                <a:gd name="T56" fmla="*/ 10 w 332"/>
                <a:gd name="T57" fmla="*/ 9 h 370"/>
                <a:gd name="T58" fmla="*/ 14 w 332"/>
                <a:gd name="T59" fmla="*/ 8 h 370"/>
                <a:gd name="T60" fmla="*/ 14 w 332"/>
                <a:gd name="T61" fmla="*/ 6 h 370"/>
                <a:gd name="T62" fmla="*/ 13 w 332"/>
                <a:gd name="T63" fmla="*/ 6 h 370"/>
                <a:gd name="T64" fmla="*/ 13 w 332"/>
                <a:gd name="T65" fmla="*/ 5 h 370"/>
                <a:gd name="T66" fmla="*/ 11 w 332"/>
                <a:gd name="T67" fmla="*/ 5 h 370"/>
                <a:gd name="T68" fmla="*/ 8 w 332"/>
                <a:gd name="T69" fmla="*/ 5 h 370"/>
                <a:gd name="T70" fmla="*/ 7 w 332"/>
                <a:gd name="T71" fmla="*/ 6 h 370"/>
                <a:gd name="T72" fmla="*/ 6 w 332"/>
                <a:gd name="T73" fmla="*/ 7 h 370"/>
                <a:gd name="T74" fmla="*/ 12 w 332"/>
                <a:gd name="T75" fmla="*/ 13 h 370"/>
                <a:gd name="T76" fmla="*/ 9 w 332"/>
                <a:gd name="T77" fmla="*/ 13 h 370"/>
                <a:gd name="T78" fmla="*/ 7 w 332"/>
                <a:gd name="T79" fmla="*/ 14 h 370"/>
                <a:gd name="T80" fmla="*/ 6 w 332"/>
                <a:gd name="T81" fmla="*/ 15 h 370"/>
                <a:gd name="T82" fmla="*/ 6 w 332"/>
                <a:gd name="T83" fmla="*/ 16 h 370"/>
                <a:gd name="T84" fmla="*/ 6 w 332"/>
                <a:gd name="T85" fmla="*/ 17 h 370"/>
                <a:gd name="T86" fmla="*/ 7 w 332"/>
                <a:gd name="T87" fmla="*/ 18 h 370"/>
                <a:gd name="T88" fmla="*/ 9 w 332"/>
                <a:gd name="T89" fmla="*/ 19 h 370"/>
                <a:gd name="T90" fmla="*/ 11 w 332"/>
                <a:gd name="T91" fmla="*/ 19 h 370"/>
                <a:gd name="T92" fmla="*/ 13 w 332"/>
                <a:gd name="T93" fmla="*/ 18 h 370"/>
                <a:gd name="T94" fmla="*/ 14 w 332"/>
                <a:gd name="T95" fmla="*/ 16 h 370"/>
                <a:gd name="T96" fmla="*/ 14 w 332"/>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3" y="89"/>
                  </a:lnTo>
                  <a:lnTo>
                    <a:pt x="18" y="77"/>
                  </a:lnTo>
                  <a:lnTo>
                    <a:pt x="23" y="66"/>
                  </a:lnTo>
                  <a:lnTo>
                    <a:pt x="29" y="56"/>
                  </a:lnTo>
                  <a:lnTo>
                    <a:pt x="35" y="47"/>
                  </a:lnTo>
                  <a:lnTo>
                    <a:pt x="43" y="40"/>
                  </a:lnTo>
                  <a:lnTo>
                    <a:pt x="51" y="32"/>
                  </a:lnTo>
                  <a:lnTo>
                    <a:pt x="58" y="25"/>
                  </a:lnTo>
                  <a:lnTo>
                    <a:pt x="68" y="20"/>
                  </a:lnTo>
                  <a:lnTo>
                    <a:pt x="78" y="14"/>
                  </a:lnTo>
                  <a:lnTo>
                    <a:pt x="89" y="10"/>
                  </a:lnTo>
                  <a:lnTo>
                    <a:pt x="103" y="7"/>
                  </a:lnTo>
                  <a:lnTo>
                    <a:pt x="116" y="4"/>
                  </a:lnTo>
                  <a:lnTo>
                    <a:pt x="130" y="2"/>
                  </a:lnTo>
                  <a:lnTo>
                    <a:pt x="145" y="1"/>
                  </a:lnTo>
                  <a:lnTo>
                    <a:pt x="163" y="0"/>
                  </a:lnTo>
                  <a:lnTo>
                    <a:pt x="192" y="1"/>
                  </a:lnTo>
                  <a:lnTo>
                    <a:pt x="217" y="4"/>
                  </a:lnTo>
                  <a:lnTo>
                    <a:pt x="228" y="7"/>
                  </a:lnTo>
                  <a:lnTo>
                    <a:pt x="239" y="9"/>
                  </a:lnTo>
                  <a:lnTo>
                    <a:pt x="248" y="12"/>
                  </a:lnTo>
                  <a:lnTo>
                    <a:pt x="256" y="15"/>
                  </a:lnTo>
                  <a:lnTo>
                    <a:pt x="270" y="23"/>
                  </a:lnTo>
                  <a:lnTo>
                    <a:pt x="282" y="32"/>
                  </a:lnTo>
                  <a:lnTo>
                    <a:pt x="288" y="37"/>
                  </a:lnTo>
                  <a:lnTo>
                    <a:pt x="292" y="42"/>
                  </a:lnTo>
                  <a:lnTo>
                    <a:pt x="295" y="47"/>
                  </a:lnTo>
                  <a:lnTo>
                    <a:pt x="299" y="53"/>
                  </a:lnTo>
                  <a:lnTo>
                    <a:pt x="302" y="60"/>
                  </a:lnTo>
                  <a:lnTo>
                    <a:pt x="304" y="67"/>
                  </a:lnTo>
                  <a:lnTo>
                    <a:pt x="306" y="76"/>
                  </a:lnTo>
                  <a:lnTo>
                    <a:pt x="309" y="86"/>
                  </a:lnTo>
                  <a:lnTo>
                    <a:pt x="311" y="109"/>
                  </a:lnTo>
                  <a:lnTo>
                    <a:pt x="312" y="137"/>
                  </a:lnTo>
                  <a:lnTo>
                    <a:pt x="311" y="246"/>
                  </a:lnTo>
                  <a:lnTo>
                    <a:pt x="311" y="268"/>
                  </a:lnTo>
                  <a:lnTo>
                    <a:pt x="312" y="287"/>
                  </a:lnTo>
                  <a:lnTo>
                    <a:pt x="313" y="302"/>
                  </a:lnTo>
                  <a:lnTo>
                    <a:pt x="315" y="315"/>
                  </a:lnTo>
                  <a:lnTo>
                    <a:pt x="317" y="326"/>
                  </a:lnTo>
                  <a:lnTo>
                    <a:pt x="322" y="338"/>
                  </a:lnTo>
                  <a:lnTo>
                    <a:pt x="326" y="351"/>
                  </a:lnTo>
                  <a:lnTo>
                    <a:pt x="332" y="363"/>
                  </a:lnTo>
                  <a:lnTo>
                    <a:pt x="239" y="363"/>
                  </a:lnTo>
                  <a:lnTo>
                    <a:pt x="235" y="351"/>
                  </a:lnTo>
                  <a:lnTo>
                    <a:pt x="230" y="335"/>
                  </a:lnTo>
                  <a:lnTo>
                    <a:pt x="228" y="329"/>
                  </a:lnTo>
                  <a:lnTo>
                    <a:pt x="227" y="324"/>
                  </a:lnTo>
                  <a:lnTo>
                    <a:pt x="215" y="335"/>
                  </a:lnTo>
                  <a:lnTo>
                    <a:pt x="202" y="344"/>
                  </a:lnTo>
                  <a:lnTo>
                    <a:pt x="190" y="353"/>
                  </a:lnTo>
                  <a:lnTo>
                    <a:pt x="175" y="359"/>
                  </a:lnTo>
                  <a:lnTo>
                    <a:pt x="162" y="364"/>
                  </a:lnTo>
                  <a:lnTo>
                    <a:pt x="148" y="368"/>
                  </a:lnTo>
                  <a:lnTo>
                    <a:pt x="132" y="370"/>
                  </a:lnTo>
                  <a:lnTo>
                    <a:pt x="117" y="370"/>
                  </a:lnTo>
                  <a:lnTo>
                    <a:pt x="104" y="370"/>
                  </a:lnTo>
                  <a:lnTo>
                    <a:pt x="91" y="368"/>
                  </a:lnTo>
                  <a:lnTo>
                    <a:pt x="79" y="366"/>
                  </a:lnTo>
                  <a:lnTo>
                    <a:pt x="68" y="363"/>
                  </a:lnTo>
                  <a:lnTo>
                    <a:pt x="58" y="359"/>
                  </a:lnTo>
                  <a:lnTo>
                    <a:pt x="48" y="354"/>
                  </a:lnTo>
                  <a:lnTo>
                    <a:pt x="40" y="348"/>
                  </a:lnTo>
                  <a:lnTo>
                    <a:pt x="31" y="341"/>
                  </a:lnTo>
                  <a:lnTo>
                    <a:pt x="24" y="333"/>
                  </a:lnTo>
                  <a:lnTo>
                    <a:pt x="18" y="325"/>
                  </a:lnTo>
                  <a:lnTo>
                    <a:pt x="12" y="316"/>
                  </a:lnTo>
                  <a:lnTo>
                    <a:pt x="8" y="308"/>
                  </a:lnTo>
                  <a:lnTo>
                    <a:pt x="4" y="298"/>
                  </a:lnTo>
                  <a:lnTo>
                    <a:pt x="1" y="288"/>
                  </a:lnTo>
                  <a:lnTo>
                    <a:pt x="0" y="277"/>
                  </a:lnTo>
                  <a:lnTo>
                    <a:pt x="0" y="266"/>
                  </a:lnTo>
                  <a:lnTo>
                    <a:pt x="1" y="251"/>
                  </a:lnTo>
                  <a:lnTo>
                    <a:pt x="3" y="238"/>
                  </a:lnTo>
                  <a:lnTo>
                    <a:pt x="8" y="225"/>
                  </a:lnTo>
                  <a:lnTo>
                    <a:pt x="14" y="213"/>
                  </a:lnTo>
                  <a:lnTo>
                    <a:pt x="22" y="202"/>
                  </a:lnTo>
                  <a:lnTo>
                    <a:pt x="31" y="192"/>
                  </a:lnTo>
                  <a:lnTo>
                    <a:pt x="42" y="183"/>
                  </a:lnTo>
                  <a:lnTo>
                    <a:pt x="54" y="176"/>
                  </a:lnTo>
                  <a:lnTo>
                    <a:pt x="68" y="171"/>
                  </a:lnTo>
                  <a:lnTo>
                    <a:pt x="86" y="164"/>
                  </a:lnTo>
                  <a:lnTo>
                    <a:pt x="106" y="160"/>
                  </a:lnTo>
                  <a:lnTo>
                    <a:pt x="129" y="154"/>
                  </a:lnTo>
                  <a:lnTo>
                    <a:pt x="159" y="149"/>
                  </a:lnTo>
                  <a:lnTo>
                    <a:pt x="184" y="142"/>
                  </a:lnTo>
                  <a:lnTo>
                    <a:pt x="204" y="137"/>
                  </a:lnTo>
                  <a:lnTo>
                    <a:pt x="219" y="131"/>
                  </a:lnTo>
                  <a:lnTo>
                    <a:pt x="219" y="122"/>
                  </a:lnTo>
                  <a:lnTo>
                    <a:pt x="218" y="110"/>
                  </a:lnTo>
                  <a:lnTo>
                    <a:pt x="216" y="99"/>
                  </a:lnTo>
                  <a:lnTo>
                    <a:pt x="215" y="95"/>
                  </a:lnTo>
                  <a:lnTo>
                    <a:pt x="212" y="90"/>
                  </a:lnTo>
                  <a:lnTo>
                    <a:pt x="209" y="87"/>
                  </a:lnTo>
                  <a:lnTo>
                    <a:pt x="206" y="84"/>
                  </a:lnTo>
                  <a:lnTo>
                    <a:pt x="203" y="82"/>
                  </a:lnTo>
                  <a:lnTo>
                    <a:pt x="198" y="78"/>
                  </a:lnTo>
                  <a:lnTo>
                    <a:pt x="193" y="77"/>
                  </a:lnTo>
                  <a:lnTo>
                    <a:pt x="187" y="75"/>
                  </a:lnTo>
                  <a:lnTo>
                    <a:pt x="173" y="73"/>
                  </a:lnTo>
                  <a:lnTo>
                    <a:pt x="157" y="73"/>
                  </a:lnTo>
                  <a:lnTo>
                    <a:pt x="144" y="73"/>
                  </a:lnTo>
                  <a:lnTo>
                    <a:pt x="133" y="75"/>
                  </a:lnTo>
                  <a:lnTo>
                    <a:pt x="125" y="78"/>
                  </a:lnTo>
                  <a:lnTo>
                    <a:pt x="117" y="83"/>
                  </a:lnTo>
                  <a:lnTo>
                    <a:pt x="110" y="88"/>
                  </a:lnTo>
                  <a:lnTo>
                    <a:pt x="105" y="96"/>
                  </a:lnTo>
                  <a:lnTo>
                    <a:pt x="99" y="105"/>
                  </a:lnTo>
                  <a:lnTo>
                    <a:pt x="95" y="117"/>
                  </a:lnTo>
                  <a:close/>
                  <a:moveTo>
                    <a:pt x="219" y="193"/>
                  </a:moveTo>
                  <a:lnTo>
                    <a:pt x="209" y="196"/>
                  </a:lnTo>
                  <a:lnTo>
                    <a:pt x="196" y="200"/>
                  </a:lnTo>
                  <a:lnTo>
                    <a:pt x="181" y="203"/>
                  </a:lnTo>
                  <a:lnTo>
                    <a:pt x="163" y="207"/>
                  </a:lnTo>
                  <a:lnTo>
                    <a:pt x="144" y="212"/>
                  </a:lnTo>
                  <a:lnTo>
                    <a:pt x="130" y="215"/>
                  </a:lnTo>
                  <a:lnTo>
                    <a:pt x="119" y="219"/>
                  </a:lnTo>
                  <a:lnTo>
                    <a:pt x="111" y="223"/>
                  </a:lnTo>
                  <a:lnTo>
                    <a:pt x="107" y="227"/>
                  </a:lnTo>
                  <a:lnTo>
                    <a:pt x="104" y="230"/>
                  </a:lnTo>
                  <a:lnTo>
                    <a:pt x="100" y="234"/>
                  </a:lnTo>
                  <a:lnTo>
                    <a:pt x="98" y="238"/>
                  </a:lnTo>
                  <a:lnTo>
                    <a:pt x="96" y="243"/>
                  </a:lnTo>
                  <a:lnTo>
                    <a:pt x="95" y="247"/>
                  </a:lnTo>
                  <a:lnTo>
                    <a:pt x="94" y="251"/>
                  </a:lnTo>
                  <a:lnTo>
                    <a:pt x="94" y="256"/>
                  </a:lnTo>
                  <a:lnTo>
                    <a:pt x="95" y="266"/>
                  </a:lnTo>
                  <a:lnTo>
                    <a:pt x="97" y="275"/>
                  </a:lnTo>
                  <a:lnTo>
                    <a:pt x="101" y="283"/>
                  </a:lnTo>
                  <a:lnTo>
                    <a:pt x="108" y="290"/>
                  </a:lnTo>
                  <a:lnTo>
                    <a:pt x="116" y="297"/>
                  </a:lnTo>
                  <a:lnTo>
                    <a:pt x="125" y="301"/>
                  </a:lnTo>
                  <a:lnTo>
                    <a:pt x="134" y="303"/>
                  </a:lnTo>
                  <a:lnTo>
                    <a:pt x="145" y="304"/>
                  </a:lnTo>
                  <a:lnTo>
                    <a:pt x="158" y="303"/>
                  </a:lnTo>
                  <a:lnTo>
                    <a:pt x="170" y="301"/>
                  </a:lnTo>
                  <a:lnTo>
                    <a:pt x="182" y="295"/>
                  </a:lnTo>
                  <a:lnTo>
                    <a:pt x="194" y="288"/>
                  </a:lnTo>
                  <a:lnTo>
                    <a:pt x="202" y="281"/>
                  </a:lnTo>
                  <a:lnTo>
                    <a:pt x="207" y="273"/>
                  </a:lnTo>
                  <a:lnTo>
                    <a:pt x="213" y="266"/>
                  </a:lnTo>
                  <a:lnTo>
                    <a:pt x="216" y="257"/>
                  </a:lnTo>
                  <a:lnTo>
                    <a:pt x="217" y="249"/>
                  </a:lnTo>
                  <a:lnTo>
                    <a:pt x="218" y="239"/>
                  </a:lnTo>
                  <a:lnTo>
                    <a:pt x="219" y="227"/>
                  </a:lnTo>
                  <a:lnTo>
                    <a:pt x="219" y="212"/>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4" name="Freeform 2035">
              <a:extLst>
                <a:ext uri="{FF2B5EF4-FFF2-40B4-BE49-F238E27FC236}">
                  <a16:creationId xmlns:a16="http://schemas.microsoft.com/office/drawing/2014/main" id="{E705CE60-A3C7-422D-8740-EC6BCA3A7948}"/>
                </a:ext>
              </a:extLst>
            </p:cNvPr>
            <p:cNvSpPr>
              <a:spLocks/>
            </p:cNvSpPr>
            <p:nvPr/>
          </p:nvSpPr>
          <p:spPr bwMode="auto">
            <a:xfrm>
              <a:off x="2755" y="2603"/>
              <a:ext cx="1011" cy="117"/>
            </a:xfrm>
            <a:custGeom>
              <a:avLst/>
              <a:gdLst>
                <a:gd name="T0" fmla="*/ 1 w 4047"/>
                <a:gd name="T1" fmla="*/ 29 h 465"/>
                <a:gd name="T2" fmla="*/ 253 w 4047"/>
                <a:gd name="T3" fmla="*/ 14 h 465"/>
                <a:gd name="T4" fmla="*/ 252 w 4047"/>
                <a:gd name="T5" fmla="*/ 0 h 465"/>
                <a:gd name="T6" fmla="*/ 0 w 4047"/>
                <a:gd name="T7" fmla="*/ 15 h 465"/>
                <a:gd name="T8" fmla="*/ 1 w 4047"/>
                <a:gd name="T9" fmla="*/ 29 h 465"/>
                <a:gd name="T10" fmla="*/ 0 60000 65536"/>
                <a:gd name="T11" fmla="*/ 0 60000 65536"/>
                <a:gd name="T12" fmla="*/ 0 60000 65536"/>
                <a:gd name="T13" fmla="*/ 0 60000 65536"/>
                <a:gd name="T14" fmla="*/ 0 60000 65536"/>
                <a:gd name="T15" fmla="*/ 0 w 4047"/>
                <a:gd name="T16" fmla="*/ 0 h 465"/>
                <a:gd name="T17" fmla="*/ 4047 w 4047"/>
                <a:gd name="T18" fmla="*/ 465 h 465"/>
              </a:gdLst>
              <a:ahLst/>
              <a:cxnLst>
                <a:cxn ang="T10">
                  <a:pos x="T0" y="T1"/>
                </a:cxn>
                <a:cxn ang="T11">
                  <a:pos x="T2" y="T3"/>
                </a:cxn>
                <a:cxn ang="T12">
                  <a:pos x="T4" y="T5"/>
                </a:cxn>
                <a:cxn ang="T13">
                  <a:pos x="T6" y="T7"/>
                </a:cxn>
                <a:cxn ang="T14">
                  <a:pos x="T8" y="T9"/>
                </a:cxn>
              </a:cxnLst>
              <a:rect l="T15" t="T16" r="T17" b="T18"/>
              <a:pathLst>
                <a:path w="4047" h="465">
                  <a:moveTo>
                    <a:pt x="13" y="465"/>
                  </a:moveTo>
                  <a:lnTo>
                    <a:pt x="4047" y="227"/>
                  </a:lnTo>
                  <a:lnTo>
                    <a:pt x="4034" y="0"/>
                  </a:lnTo>
                  <a:lnTo>
                    <a:pt x="0" y="238"/>
                  </a:lnTo>
                  <a:lnTo>
                    <a:pt x="13" y="465"/>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5" name="Freeform 2036">
              <a:extLst>
                <a:ext uri="{FF2B5EF4-FFF2-40B4-BE49-F238E27FC236}">
                  <a16:creationId xmlns:a16="http://schemas.microsoft.com/office/drawing/2014/main" id="{A4ED7665-5D9D-43CB-8624-B9882B40A150}"/>
                </a:ext>
              </a:extLst>
            </p:cNvPr>
            <p:cNvSpPr>
              <a:spLocks/>
            </p:cNvSpPr>
            <p:nvPr/>
          </p:nvSpPr>
          <p:spPr bwMode="auto">
            <a:xfrm>
              <a:off x="2611" y="2618"/>
              <a:ext cx="152" cy="147"/>
            </a:xfrm>
            <a:custGeom>
              <a:avLst/>
              <a:gdLst>
                <a:gd name="T0" fmla="*/ 0 w 605"/>
                <a:gd name="T1" fmla="*/ 21 h 588"/>
                <a:gd name="T2" fmla="*/ 38 w 605"/>
                <a:gd name="T3" fmla="*/ 37 h 588"/>
                <a:gd name="T4" fmla="*/ 36 w 605"/>
                <a:gd name="T5" fmla="*/ 0 h 588"/>
                <a:gd name="T6" fmla="*/ 0 w 605"/>
                <a:gd name="T7" fmla="*/ 21 h 588"/>
                <a:gd name="T8" fmla="*/ 0 w 605"/>
                <a:gd name="T9" fmla="*/ 21 h 588"/>
                <a:gd name="T10" fmla="*/ 0 60000 65536"/>
                <a:gd name="T11" fmla="*/ 0 60000 65536"/>
                <a:gd name="T12" fmla="*/ 0 60000 65536"/>
                <a:gd name="T13" fmla="*/ 0 60000 65536"/>
                <a:gd name="T14" fmla="*/ 0 60000 65536"/>
                <a:gd name="T15" fmla="*/ 0 w 605"/>
                <a:gd name="T16" fmla="*/ 0 h 588"/>
                <a:gd name="T17" fmla="*/ 605 w 605"/>
                <a:gd name="T18" fmla="*/ 588 h 588"/>
              </a:gdLst>
              <a:ahLst/>
              <a:cxnLst>
                <a:cxn ang="T10">
                  <a:pos x="T0" y="T1"/>
                </a:cxn>
                <a:cxn ang="T11">
                  <a:pos x="T2" y="T3"/>
                </a:cxn>
                <a:cxn ang="T12">
                  <a:pos x="T4" y="T5"/>
                </a:cxn>
                <a:cxn ang="T13">
                  <a:pos x="T6" y="T7"/>
                </a:cxn>
                <a:cxn ang="T14">
                  <a:pos x="T8" y="T9"/>
                </a:cxn>
              </a:cxnLst>
              <a:rect l="T15" t="T16" r="T17" b="T18"/>
              <a:pathLst>
                <a:path w="605" h="588">
                  <a:moveTo>
                    <a:pt x="0" y="329"/>
                  </a:moveTo>
                  <a:lnTo>
                    <a:pt x="605" y="588"/>
                  </a:lnTo>
                  <a:lnTo>
                    <a:pt x="571" y="0"/>
                  </a:lnTo>
                  <a:lnTo>
                    <a:pt x="0" y="32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6" name="Freeform 2037">
              <a:extLst>
                <a:ext uri="{FF2B5EF4-FFF2-40B4-BE49-F238E27FC236}">
                  <a16:creationId xmlns:a16="http://schemas.microsoft.com/office/drawing/2014/main" id="{3EEB2EA7-1F8A-4A8B-ADDC-72931804AA77}"/>
                </a:ext>
              </a:extLst>
            </p:cNvPr>
            <p:cNvSpPr>
              <a:spLocks/>
            </p:cNvSpPr>
            <p:nvPr/>
          </p:nvSpPr>
          <p:spPr bwMode="auto">
            <a:xfrm>
              <a:off x="3271" y="2682"/>
              <a:ext cx="567" cy="324"/>
            </a:xfrm>
            <a:custGeom>
              <a:avLst/>
              <a:gdLst>
                <a:gd name="T0" fmla="*/ 7 w 2268"/>
                <a:gd name="T1" fmla="*/ 81 h 1298"/>
                <a:gd name="T2" fmla="*/ 142 w 2268"/>
                <a:gd name="T3" fmla="*/ 12 h 1298"/>
                <a:gd name="T4" fmla="*/ 135 w 2268"/>
                <a:gd name="T5" fmla="*/ 0 h 1298"/>
                <a:gd name="T6" fmla="*/ 0 w 2268"/>
                <a:gd name="T7" fmla="*/ 68 h 1298"/>
                <a:gd name="T8" fmla="*/ 7 w 2268"/>
                <a:gd name="T9" fmla="*/ 81 h 1298"/>
                <a:gd name="T10" fmla="*/ 0 60000 65536"/>
                <a:gd name="T11" fmla="*/ 0 60000 65536"/>
                <a:gd name="T12" fmla="*/ 0 60000 65536"/>
                <a:gd name="T13" fmla="*/ 0 60000 65536"/>
                <a:gd name="T14" fmla="*/ 0 60000 65536"/>
                <a:gd name="T15" fmla="*/ 0 w 2268"/>
                <a:gd name="T16" fmla="*/ 0 h 1298"/>
                <a:gd name="T17" fmla="*/ 2268 w 2268"/>
                <a:gd name="T18" fmla="*/ 1298 h 1298"/>
              </a:gdLst>
              <a:ahLst/>
              <a:cxnLst>
                <a:cxn ang="T10">
                  <a:pos x="T0" y="T1"/>
                </a:cxn>
                <a:cxn ang="T11">
                  <a:pos x="T2" y="T3"/>
                </a:cxn>
                <a:cxn ang="T12">
                  <a:pos x="T4" y="T5"/>
                </a:cxn>
                <a:cxn ang="T13">
                  <a:pos x="T6" y="T7"/>
                </a:cxn>
                <a:cxn ang="T14">
                  <a:pos x="T8" y="T9"/>
                </a:cxn>
              </a:cxnLst>
              <a:rect l="T15" t="T16" r="T17" b="T18"/>
              <a:pathLst>
                <a:path w="2268" h="1298">
                  <a:moveTo>
                    <a:pt x="103" y="1298"/>
                  </a:moveTo>
                  <a:lnTo>
                    <a:pt x="2268" y="202"/>
                  </a:lnTo>
                  <a:lnTo>
                    <a:pt x="2165" y="0"/>
                  </a:lnTo>
                  <a:lnTo>
                    <a:pt x="0" y="1095"/>
                  </a:lnTo>
                  <a:lnTo>
                    <a:pt x="103" y="129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7" name="Freeform 2038">
              <a:extLst>
                <a:ext uri="{FF2B5EF4-FFF2-40B4-BE49-F238E27FC236}">
                  <a16:creationId xmlns:a16="http://schemas.microsoft.com/office/drawing/2014/main" id="{B3810D07-D9D9-4FA8-97C3-DCB64269BF6C}"/>
                </a:ext>
              </a:extLst>
            </p:cNvPr>
            <p:cNvSpPr>
              <a:spLocks/>
            </p:cNvSpPr>
            <p:nvPr/>
          </p:nvSpPr>
          <p:spPr bwMode="auto">
            <a:xfrm>
              <a:off x="3154" y="2914"/>
              <a:ext cx="164" cy="132"/>
            </a:xfrm>
            <a:custGeom>
              <a:avLst/>
              <a:gdLst>
                <a:gd name="T0" fmla="*/ 0 w 658"/>
                <a:gd name="T1" fmla="*/ 33 h 528"/>
                <a:gd name="T2" fmla="*/ 41 w 658"/>
                <a:gd name="T3" fmla="*/ 33 h 528"/>
                <a:gd name="T4" fmla="*/ 24 w 658"/>
                <a:gd name="T5" fmla="*/ 0 h 528"/>
                <a:gd name="T6" fmla="*/ 0 w 658"/>
                <a:gd name="T7" fmla="*/ 33 h 528"/>
                <a:gd name="T8" fmla="*/ 0 w 658"/>
                <a:gd name="T9" fmla="*/ 33 h 528"/>
                <a:gd name="T10" fmla="*/ 0 w 658"/>
                <a:gd name="T11" fmla="*/ 33 h 528"/>
                <a:gd name="T12" fmla="*/ 0 60000 65536"/>
                <a:gd name="T13" fmla="*/ 0 60000 65536"/>
                <a:gd name="T14" fmla="*/ 0 60000 65536"/>
                <a:gd name="T15" fmla="*/ 0 60000 65536"/>
                <a:gd name="T16" fmla="*/ 0 60000 65536"/>
                <a:gd name="T17" fmla="*/ 0 60000 65536"/>
                <a:gd name="T18" fmla="*/ 0 w 658"/>
                <a:gd name="T19" fmla="*/ 0 h 528"/>
                <a:gd name="T20" fmla="*/ 658 w 658"/>
                <a:gd name="T21" fmla="*/ 528 h 528"/>
              </a:gdLst>
              <a:ahLst/>
              <a:cxnLst>
                <a:cxn ang="T12">
                  <a:pos x="T0" y="T1"/>
                </a:cxn>
                <a:cxn ang="T13">
                  <a:pos x="T2" y="T3"/>
                </a:cxn>
                <a:cxn ang="T14">
                  <a:pos x="T4" y="T5"/>
                </a:cxn>
                <a:cxn ang="T15">
                  <a:pos x="T6" y="T7"/>
                </a:cxn>
                <a:cxn ang="T16">
                  <a:pos x="T8" y="T9"/>
                </a:cxn>
                <a:cxn ang="T17">
                  <a:pos x="T10" y="T11"/>
                </a:cxn>
              </a:cxnLst>
              <a:rect l="T18" t="T19" r="T20" b="T21"/>
              <a:pathLst>
                <a:path w="658" h="528">
                  <a:moveTo>
                    <a:pt x="1" y="528"/>
                  </a:moveTo>
                  <a:lnTo>
                    <a:pt x="658" y="525"/>
                  </a:lnTo>
                  <a:lnTo>
                    <a:pt x="392" y="0"/>
                  </a:lnTo>
                  <a:lnTo>
                    <a:pt x="1" y="528"/>
                  </a:lnTo>
                  <a:lnTo>
                    <a:pt x="0" y="528"/>
                  </a:lnTo>
                  <a:lnTo>
                    <a:pt x="1" y="52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8" name="Freeform 2039">
              <a:extLst>
                <a:ext uri="{FF2B5EF4-FFF2-40B4-BE49-F238E27FC236}">
                  <a16:creationId xmlns:a16="http://schemas.microsoft.com/office/drawing/2014/main" id="{C6FDDE8F-90B9-45A2-9CF9-61B73653DD5A}"/>
                </a:ext>
              </a:extLst>
            </p:cNvPr>
            <p:cNvSpPr>
              <a:spLocks/>
            </p:cNvSpPr>
            <p:nvPr/>
          </p:nvSpPr>
          <p:spPr bwMode="auto">
            <a:xfrm>
              <a:off x="2484" y="3748"/>
              <a:ext cx="100" cy="127"/>
            </a:xfrm>
            <a:custGeom>
              <a:avLst/>
              <a:gdLst>
                <a:gd name="T0" fmla="*/ 6 w 397"/>
                <a:gd name="T1" fmla="*/ 22 h 506"/>
                <a:gd name="T2" fmla="*/ 8 w 397"/>
                <a:gd name="T3" fmla="*/ 24 h 506"/>
                <a:gd name="T4" fmla="*/ 9 w 397"/>
                <a:gd name="T5" fmla="*/ 26 h 506"/>
                <a:gd name="T6" fmla="*/ 12 w 397"/>
                <a:gd name="T7" fmla="*/ 27 h 506"/>
                <a:gd name="T8" fmla="*/ 14 w 397"/>
                <a:gd name="T9" fmla="*/ 27 h 506"/>
                <a:gd name="T10" fmla="*/ 17 w 397"/>
                <a:gd name="T11" fmla="*/ 26 h 506"/>
                <a:gd name="T12" fmla="*/ 18 w 397"/>
                <a:gd name="T13" fmla="*/ 25 h 506"/>
                <a:gd name="T14" fmla="*/ 19 w 397"/>
                <a:gd name="T15" fmla="*/ 23 h 506"/>
                <a:gd name="T16" fmla="*/ 19 w 397"/>
                <a:gd name="T17" fmla="*/ 21 h 506"/>
                <a:gd name="T18" fmla="*/ 17 w 397"/>
                <a:gd name="T19" fmla="*/ 20 h 506"/>
                <a:gd name="T20" fmla="*/ 14 w 397"/>
                <a:gd name="T21" fmla="*/ 19 h 506"/>
                <a:gd name="T22" fmla="*/ 9 w 397"/>
                <a:gd name="T23" fmla="*/ 17 h 506"/>
                <a:gd name="T24" fmla="*/ 5 w 397"/>
                <a:gd name="T25" fmla="*/ 16 h 506"/>
                <a:gd name="T26" fmla="*/ 3 w 397"/>
                <a:gd name="T27" fmla="*/ 14 h 506"/>
                <a:gd name="T28" fmla="*/ 1 w 397"/>
                <a:gd name="T29" fmla="*/ 10 h 506"/>
                <a:gd name="T30" fmla="*/ 1 w 397"/>
                <a:gd name="T31" fmla="*/ 8 h 506"/>
                <a:gd name="T32" fmla="*/ 2 w 397"/>
                <a:gd name="T33" fmla="*/ 5 h 506"/>
                <a:gd name="T34" fmla="*/ 3 w 397"/>
                <a:gd name="T35" fmla="*/ 3 h 506"/>
                <a:gd name="T36" fmla="*/ 5 w 397"/>
                <a:gd name="T37" fmla="*/ 2 h 506"/>
                <a:gd name="T38" fmla="*/ 8 w 397"/>
                <a:gd name="T39" fmla="*/ 1 h 506"/>
                <a:gd name="T40" fmla="*/ 11 w 397"/>
                <a:gd name="T41" fmla="*/ 0 h 506"/>
                <a:gd name="T42" fmla="*/ 15 w 397"/>
                <a:gd name="T43" fmla="*/ 0 h 506"/>
                <a:gd name="T44" fmla="*/ 20 w 397"/>
                <a:gd name="T45" fmla="*/ 2 h 506"/>
                <a:gd name="T46" fmla="*/ 22 w 397"/>
                <a:gd name="T47" fmla="*/ 4 h 506"/>
                <a:gd name="T48" fmla="*/ 24 w 397"/>
                <a:gd name="T49" fmla="*/ 7 h 506"/>
                <a:gd name="T50" fmla="*/ 18 w 397"/>
                <a:gd name="T51" fmla="*/ 9 h 506"/>
                <a:gd name="T52" fmla="*/ 17 w 397"/>
                <a:gd name="T53" fmla="*/ 7 h 506"/>
                <a:gd name="T54" fmla="*/ 16 w 397"/>
                <a:gd name="T55" fmla="*/ 6 h 506"/>
                <a:gd name="T56" fmla="*/ 14 w 397"/>
                <a:gd name="T57" fmla="*/ 5 h 506"/>
                <a:gd name="T58" fmla="*/ 12 w 397"/>
                <a:gd name="T59" fmla="*/ 5 h 506"/>
                <a:gd name="T60" fmla="*/ 10 w 397"/>
                <a:gd name="T61" fmla="*/ 6 h 506"/>
                <a:gd name="T62" fmla="*/ 8 w 397"/>
                <a:gd name="T63" fmla="*/ 7 h 506"/>
                <a:gd name="T64" fmla="*/ 7 w 397"/>
                <a:gd name="T65" fmla="*/ 9 h 506"/>
                <a:gd name="T66" fmla="*/ 8 w 397"/>
                <a:gd name="T67" fmla="*/ 10 h 506"/>
                <a:gd name="T68" fmla="*/ 12 w 397"/>
                <a:gd name="T69" fmla="*/ 12 h 506"/>
                <a:gd name="T70" fmla="*/ 19 w 397"/>
                <a:gd name="T71" fmla="*/ 14 h 506"/>
                <a:gd name="T72" fmla="*/ 22 w 397"/>
                <a:gd name="T73" fmla="*/ 15 h 506"/>
                <a:gd name="T74" fmla="*/ 24 w 397"/>
                <a:gd name="T75" fmla="*/ 17 h 506"/>
                <a:gd name="T76" fmla="*/ 25 w 397"/>
                <a:gd name="T77" fmla="*/ 19 h 506"/>
                <a:gd name="T78" fmla="*/ 25 w 397"/>
                <a:gd name="T79" fmla="*/ 22 h 506"/>
                <a:gd name="T80" fmla="*/ 25 w 397"/>
                <a:gd name="T81" fmla="*/ 24 h 506"/>
                <a:gd name="T82" fmla="*/ 24 w 397"/>
                <a:gd name="T83" fmla="*/ 27 h 506"/>
                <a:gd name="T84" fmla="*/ 22 w 397"/>
                <a:gd name="T85" fmla="*/ 29 h 506"/>
                <a:gd name="T86" fmla="*/ 20 w 397"/>
                <a:gd name="T87" fmla="*/ 30 h 506"/>
                <a:gd name="T88" fmla="*/ 17 w 397"/>
                <a:gd name="T89" fmla="*/ 31 h 506"/>
                <a:gd name="T90" fmla="*/ 14 w 397"/>
                <a:gd name="T91" fmla="*/ 32 h 506"/>
                <a:gd name="T92" fmla="*/ 9 w 397"/>
                <a:gd name="T93" fmla="*/ 31 h 506"/>
                <a:gd name="T94" fmla="*/ 5 w 397"/>
                <a:gd name="T95" fmla="*/ 30 h 506"/>
                <a:gd name="T96" fmla="*/ 2 w 397"/>
                <a:gd name="T97" fmla="*/ 27 h 506"/>
                <a:gd name="T98" fmla="*/ 0 w 397"/>
                <a:gd name="T99" fmla="*/ 23 h 5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506"/>
                <a:gd name="T152" fmla="*/ 397 w 397"/>
                <a:gd name="T153" fmla="*/ 506 h 5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506">
                  <a:moveTo>
                    <a:pt x="0" y="339"/>
                  </a:moveTo>
                  <a:lnTo>
                    <a:pt x="96" y="329"/>
                  </a:lnTo>
                  <a:lnTo>
                    <a:pt x="98" y="341"/>
                  </a:lnTo>
                  <a:lnTo>
                    <a:pt x="101" y="352"/>
                  </a:lnTo>
                  <a:lnTo>
                    <a:pt x="104" y="362"/>
                  </a:lnTo>
                  <a:lnTo>
                    <a:pt x="109" y="371"/>
                  </a:lnTo>
                  <a:lnTo>
                    <a:pt x="113" y="379"/>
                  </a:lnTo>
                  <a:lnTo>
                    <a:pt x="119" y="387"/>
                  </a:lnTo>
                  <a:lnTo>
                    <a:pt x="124" y="394"/>
                  </a:lnTo>
                  <a:lnTo>
                    <a:pt x="131" y="400"/>
                  </a:lnTo>
                  <a:lnTo>
                    <a:pt x="138" y="405"/>
                  </a:lnTo>
                  <a:lnTo>
                    <a:pt x="145" y="410"/>
                  </a:lnTo>
                  <a:lnTo>
                    <a:pt x="153" y="414"/>
                  </a:lnTo>
                  <a:lnTo>
                    <a:pt x="162" y="417"/>
                  </a:lnTo>
                  <a:lnTo>
                    <a:pt x="172" y="419"/>
                  </a:lnTo>
                  <a:lnTo>
                    <a:pt x="181" y="421"/>
                  </a:lnTo>
                  <a:lnTo>
                    <a:pt x="192" y="422"/>
                  </a:lnTo>
                  <a:lnTo>
                    <a:pt x="203" y="422"/>
                  </a:lnTo>
                  <a:lnTo>
                    <a:pt x="214" y="422"/>
                  </a:lnTo>
                  <a:lnTo>
                    <a:pt x="225" y="421"/>
                  </a:lnTo>
                  <a:lnTo>
                    <a:pt x="235" y="420"/>
                  </a:lnTo>
                  <a:lnTo>
                    <a:pt x="244" y="418"/>
                  </a:lnTo>
                  <a:lnTo>
                    <a:pt x="253" y="415"/>
                  </a:lnTo>
                  <a:lnTo>
                    <a:pt x="261" y="411"/>
                  </a:lnTo>
                  <a:lnTo>
                    <a:pt x="268" y="407"/>
                  </a:lnTo>
                  <a:lnTo>
                    <a:pt x="274" y="403"/>
                  </a:lnTo>
                  <a:lnTo>
                    <a:pt x="280" y="397"/>
                  </a:lnTo>
                  <a:lnTo>
                    <a:pt x="285" y="392"/>
                  </a:lnTo>
                  <a:lnTo>
                    <a:pt x="289" y="386"/>
                  </a:lnTo>
                  <a:lnTo>
                    <a:pt x="292" y="381"/>
                  </a:lnTo>
                  <a:lnTo>
                    <a:pt x="295" y="374"/>
                  </a:lnTo>
                  <a:lnTo>
                    <a:pt x="297" y="368"/>
                  </a:lnTo>
                  <a:lnTo>
                    <a:pt x="298" y="362"/>
                  </a:lnTo>
                  <a:lnTo>
                    <a:pt x="298" y="355"/>
                  </a:lnTo>
                  <a:lnTo>
                    <a:pt x="297" y="346"/>
                  </a:lnTo>
                  <a:lnTo>
                    <a:pt x="296" y="339"/>
                  </a:lnTo>
                  <a:lnTo>
                    <a:pt x="293" y="332"/>
                  </a:lnTo>
                  <a:lnTo>
                    <a:pt x="289" y="325"/>
                  </a:lnTo>
                  <a:lnTo>
                    <a:pt x="282" y="320"/>
                  </a:lnTo>
                  <a:lnTo>
                    <a:pt x="274" y="314"/>
                  </a:lnTo>
                  <a:lnTo>
                    <a:pt x="264" y="309"/>
                  </a:lnTo>
                  <a:lnTo>
                    <a:pt x="252" y="305"/>
                  </a:lnTo>
                  <a:lnTo>
                    <a:pt x="241" y="301"/>
                  </a:lnTo>
                  <a:lnTo>
                    <a:pt x="225" y="296"/>
                  </a:lnTo>
                  <a:lnTo>
                    <a:pt x="201" y="290"/>
                  </a:lnTo>
                  <a:lnTo>
                    <a:pt x="174" y="284"/>
                  </a:lnTo>
                  <a:lnTo>
                    <a:pt x="155" y="278"/>
                  </a:lnTo>
                  <a:lnTo>
                    <a:pt x="138" y="273"/>
                  </a:lnTo>
                  <a:lnTo>
                    <a:pt x="121" y="267"/>
                  </a:lnTo>
                  <a:lnTo>
                    <a:pt x="107" y="262"/>
                  </a:lnTo>
                  <a:lnTo>
                    <a:pt x="93" y="255"/>
                  </a:lnTo>
                  <a:lnTo>
                    <a:pt x="81" y="248"/>
                  </a:lnTo>
                  <a:lnTo>
                    <a:pt x="71" y="242"/>
                  </a:lnTo>
                  <a:lnTo>
                    <a:pt x="63" y="235"/>
                  </a:lnTo>
                  <a:lnTo>
                    <a:pt x="52" y="224"/>
                  </a:lnTo>
                  <a:lnTo>
                    <a:pt x="43" y="214"/>
                  </a:lnTo>
                  <a:lnTo>
                    <a:pt x="35" y="202"/>
                  </a:lnTo>
                  <a:lnTo>
                    <a:pt x="28" y="190"/>
                  </a:lnTo>
                  <a:lnTo>
                    <a:pt x="24" y="178"/>
                  </a:lnTo>
                  <a:lnTo>
                    <a:pt x="21" y="164"/>
                  </a:lnTo>
                  <a:lnTo>
                    <a:pt x="18" y="151"/>
                  </a:lnTo>
                  <a:lnTo>
                    <a:pt x="17" y="137"/>
                  </a:lnTo>
                  <a:lnTo>
                    <a:pt x="17" y="127"/>
                  </a:lnTo>
                  <a:lnTo>
                    <a:pt x="18" y="118"/>
                  </a:lnTo>
                  <a:lnTo>
                    <a:pt x="21" y="109"/>
                  </a:lnTo>
                  <a:lnTo>
                    <a:pt x="23" y="101"/>
                  </a:lnTo>
                  <a:lnTo>
                    <a:pt x="26" y="92"/>
                  </a:lnTo>
                  <a:lnTo>
                    <a:pt x="29" y="83"/>
                  </a:lnTo>
                  <a:lnTo>
                    <a:pt x="34" y="75"/>
                  </a:lnTo>
                  <a:lnTo>
                    <a:pt x="38" y="66"/>
                  </a:lnTo>
                  <a:lnTo>
                    <a:pt x="44" y="59"/>
                  </a:lnTo>
                  <a:lnTo>
                    <a:pt x="50" y="51"/>
                  </a:lnTo>
                  <a:lnTo>
                    <a:pt x="57" y="44"/>
                  </a:lnTo>
                  <a:lnTo>
                    <a:pt x="65" y="38"/>
                  </a:lnTo>
                  <a:lnTo>
                    <a:pt x="72" y="32"/>
                  </a:lnTo>
                  <a:lnTo>
                    <a:pt x="81" y="27"/>
                  </a:lnTo>
                  <a:lnTo>
                    <a:pt x="90" y="21"/>
                  </a:lnTo>
                  <a:lnTo>
                    <a:pt x="100" y="17"/>
                  </a:lnTo>
                  <a:lnTo>
                    <a:pt x="110" y="13"/>
                  </a:lnTo>
                  <a:lnTo>
                    <a:pt x="121" y="10"/>
                  </a:lnTo>
                  <a:lnTo>
                    <a:pt x="132" y="7"/>
                  </a:lnTo>
                  <a:lnTo>
                    <a:pt x="143" y="5"/>
                  </a:lnTo>
                  <a:lnTo>
                    <a:pt x="156" y="2"/>
                  </a:lnTo>
                  <a:lnTo>
                    <a:pt x="168" y="1"/>
                  </a:lnTo>
                  <a:lnTo>
                    <a:pt x="182" y="0"/>
                  </a:lnTo>
                  <a:lnTo>
                    <a:pt x="196" y="0"/>
                  </a:lnTo>
                  <a:lnTo>
                    <a:pt x="218" y="1"/>
                  </a:lnTo>
                  <a:lnTo>
                    <a:pt x="239" y="2"/>
                  </a:lnTo>
                  <a:lnTo>
                    <a:pt x="259" y="6"/>
                  </a:lnTo>
                  <a:lnTo>
                    <a:pt x="276" y="10"/>
                  </a:lnTo>
                  <a:lnTo>
                    <a:pt x="293" y="16"/>
                  </a:lnTo>
                  <a:lnTo>
                    <a:pt x="308" y="23"/>
                  </a:lnTo>
                  <a:lnTo>
                    <a:pt x="322" y="31"/>
                  </a:lnTo>
                  <a:lnTo>
                    <a:pt x="334" y="40"/>
                  </a:lnTo>
                  <a:lnTo>
                    <a:pt x="345" y="51"/>
                  </a:lnTo>
                  <a:lnTo>
                    <a:pt x="355" y="62"/>
                  </a:lnTo>
                  <a:lnTo>
                    <a:pt x="362" y="74"/>
                  </a:lnTo>
                  <a:lnTo>
                    <a:pt x="370" y="87"/>
                  </a:lnTo>
                  <a:lnTo>
                    <a:pt x="376" y="102"/>
                  </a:lnTo>
                  <a:lnTo>
                    <a:pt x="379" y="116"/>
                  </a:lnTo>
                  <a:lnTo>
                    <a:pt x="382" y="131"/>
                  </a:lnTo>
                  <a:lnTo>
                    <a:pt x="383" y="148"/>
                  </a:lnTo>
                  <a:lnTo>
                    <a:pt x="284" y="152"/>
                  </a:lnTo>
                  <a:lnTo>
                    <a:pt x="283" y="144"/>
                  </a:lnTo>
                  <a:lnTo>
                    <a:pt x="281" y="135"/>
                  </a:lnTo>
                  <a:lnTo>
                    <a:pt x="278" y="127"/>
                  </a:lnTo>
                  <a:lnTo>
                    <a:pt x="274" y="120"/>
                  </a:lnTo>
                  <a:lnTo>
                    <a:pt x="271" y="114"/>
                  </a:lnTo>
                  <a:lnTo>
                    <a:pt x="267" y="108"/>
                  </a:lnTo>
                  <a:lnTo>
                    <a:pt x="262" y="103"/>
                  </a:lnTo>
                  <a:lnTo>
                    <a:pt x="258" y="98"/>
                  </a:lnTo>
                  <a:lnTo>
                    <a:pt x="252" y="95"/>
                  </a:lnTo>
                  <a:lnTo>
                    <a:pt x="246" y="91"/>
                  </a:lnTo>
                  <a:lnTo>
                    <a:pt x="239" y="88"/>
                  </a:lnTo>
                  <a:lnTo>
                    <a:pt x="231" y="86"/>
                  </a:lnTo>
                  <a:lnTo>
                    <a:pt x="224" y="84"/>
                  </a:lnTo>
                  <a:lnTo>
                    <a:pt x="215" y="83"/>
                  </a:lnTo>
                  <a:lnTo>
                    <a:pt x="205" y="82"/>
                  </a:lnTo>
                  <a:lnTo>
                    <a:pt x="195" y="82"/>
                  </a:lnTo>
                  <a:lnTo>
                    <a:pt x="184" y="82"/>
                  </a:lnTo>
                  <a:lnTo>
                    <a:pt x="174" y="83"/>
                  </a:lnTo>
                  <a:lnTo>
                    <a:pt x="165" y="84"/>
                  </a:lnTo>
                  <a:lnTo>
                    <a:pt x="156" y="86"/>
                  </a:lnTo>
                  <a:lnTo>
                    <a:pt x="149" y="88"/>
                  </a:lnTo>
                  <a:lnTo>
                    <a:pt x="141" y="92"/>
                  </a:lnTo>
                  <a:lnTo>
                    <a:pt x="134" y="95"/>
                  </a:lnTo>
                  <a:lnTo>
                    <a:pt x="128" y="99"/>
                  </a:lnTo>
                  <a:lnTo>
                    <a:pt x="121" y="106"/>
                  </a:lnTo>
                  <a:lnTo>
                    <a:pt x="115" y="113"/>
                  </a:lnTo>
                  <a:lnTo>
                    <a:pt x="112" y="120"/>
                  </a:lnTo>
                  <a:lnTo>
                    <a:pt x="112" y="130"/>
                  </a:lnTo>
                  <a:lnTo>
                    <a:pt x="112" y="138"/>
                  </a:lnTo>
                  <a:lnTo>
                    <a:pt x="115" y="146"/>
                  </a:lnTo>
                  <a:lnTo>
                    <a:pt x="120" y="153"/>
                  </a:lnTo>
                  <a:lnTo>
                    <a:pt x="126" y="159"/>
                  </a:lnTo>
                  <a:lnTo>
                    <a:pt x="132" y="163"/>
                  </a:lnTo>
                  <a:lnTo>
                    <a:pt x="139" y="168"/>
                  </a:lnTo>
                  <a:lnTo>
                    <a:pt x="147" y="171"/>
                  </a:lnTo>
                  <a:lnTo>
                    <a:pt x="158" y="176"/>
                  </a:lnTo>
                  <a:lnTo>
                    <a:pt x="185" y="183"/>
                  </a:lnTo>
                  <a:lnTo>
                    <a:pt x="217" y="192"/>
                  </a:lnTo>
                  <a:lnTo>
                    <a:pt x="251" y="201"/>
                  </a:lnTo>
                  <a:lnTo>
                    <a:pt x="280" y="210"/>
                  </a:lnTo>
                  <a:lnTo>
                    <a:pt x="304" y="219"/>
                  </a:lnTo>
                  <a:lnTo>
                    <a:pt x="324" y="227"/>
                  </a:lnTo>
                  <a:lnTo>
                    <a:pt x="332" y="232"/>
                  </a:lnTo>
                  <a:lnTo>
                    <a:pt x="340" y="237"/>
                  </a:lnTo>
                  <a:lnTo>
                    <a:pt x="347" y="243"/>
                  </a:lnTo>
                  <a:lnTo>
                    <a:pt x="355" y="249"/>
                  </a:lnTo>
                  <a:lnTo>
                    <a:pt x="361" y="255"/>
                  </a:lnTo>
                  <a:lnTo>
                    <a:pt x="367" y="263"/>
                  </a:lnTo>
                  <a:lnTo>
                    <a:pt x="372" y="269"/>
                  </a:lnTo>
                  <a:lnTo>
                    <a:pt x="378" y="277"/>
                  </a:lnTo>
                  <a:lnTo>
                    <a:pt x="382" y="285"/>
                  </a:lnTo>
                  <a:lnTo>
                    <a:pt x="387" y="293"/>
                  </a:lnTo>
                  <a:lnTo>
                    <a:pt x="390" y="302"/>
                  </a:lnTo>
                  <a:lnTo>
                    <a:pt x="392" y="312"/>
                  </a:lnTo>
                  <a:lnTo>
                    <a:pt x="394" y="322"/>
                  </a:lnTo>
                  <a:lnTo>
                    <a:pt x="395" y="333"/>
                  </a:lnTo>
                  <a:lnTo>
                    <a:pt x="397" y="343"/>
                  </a:lnTo>
                  <a:lnTo>
                    <a:pt x="397" y="355"/>
                  </a:lnTo>
                  <a:lnTo>
                    <a:pt x="397" y="365"/>
                  </a:lnTo>
                  <a:lnTo>
                    <a:pt x="395" y="375"/>
                  </a:lnTo>
                  <a:lnTo>
                    <a:pt x="393" y="386"/>
                  </a:lnTo>
                  <a:lnTo>
                    <a:pt x="391" y="396"/>
                  </a:lnTo>
                  <a:lnTo>
                    <a:pt x="388" y="405"/>
                  </a:lnTo>
                  <a:lnTo>
                    <a:pt x="384" y="415"/>
                  </a:lnTo>
                  <a:lnTo>
                    <a:pt x="379" y="425"/>
                  </a:lnTo>
                  <a:lnTo>
                    <a:pt x="373" y="434"/>
                  </a:lnTo>
                  <a:lnTo>
                    <a:pt x="368" y="442"/>
                  </a:lnTo>
                  <a:lnTo>
                    <a:pt x="361" y="451"/>
                  </a:lnTo>
                  <a:lnTo>
                    <a:pt x="354" y="459"/>
                  </a:lnTo>
                  <a:lnTo>
                    <a:pt x="346" y="466"/>
                  </a:lnTo>
                  <a:lnTo>
                    <a:pt x="337" y="472"/>
                  </a:lnTo>
                  <a:lnTo>
                    <a:pt x="328" y="478"/>
                  </a:lnTo>
                  <a:lnTo>
                    <a:pt x="318" y="483"/>
                  </a:lnTo>
                  <a:lnTo>
                    <a:pt x="307" y="488"/>
                  </a:lnTo>
                  <a:lnTo>
                    <a:pt x="296" y="492"/>
                  </a:lnTo>
                  <a:lnTo>
                    <a:pt x="285" y="496"/>
                  </a:lnTo>
                  <a:lnTo>
                    <a:pt x="273" y="499"/>
                  </a:lnTo>
                  <a:lnTo>
                    <a:pt x="260" y="502"/>
                  </a:lnTo>
                  <a:lnTo>
                    <a:pt x="247" y="503"/>
                  </a:lnTo>
                  <a:lnTo>
                    <a:pt x="232" y="505"/>
                  </a:lnTo>
                  <a:lnTo>
                    <a:pt x="217" y="505"/>
                  </a:lnTo>
                  <a:lnTo>
                    <a:pt x="201" y="506"/>
                  </a:lnTo>
                  <a:lnTo>
                    <a:pt x="179" y="505"/>
                  </a:lnTo>
                  <a:lnTo>
                    <a:pt x="157" y="503"/>
                  </a:lnTo>
                  <a:lnTo>
                    <a:pt x="138" y="500"/>
                  </a:lnTo>
                  <a:lnTo>
                    <a:pt x="120" y="495"/>
                  </a:lnTo>
                  <a:lnTo>
                    <a:pt x="102" y="490"/>
                  </a:lnTo>
                  <a:lnTo>
                    <a:pt x="87" y="482"/>
                  </a:lnTo>
                  <a:lnTo>
                    <a:pt x="72" y="473"/>
                  </a:lnTo>
                  <a:lnTo>
                    <a:pt x="59" y="463"/>
                  </a:lnTo>
                  <a:lnTo>
                    <a:pt x="47" y="452"/>
                  </a:lnTo>
                  <a:lnTo>
                    <a:pt x="37" y="439"/>
                  </a:lnTo>
                  <a:lnTo>
                    <a:pt x="27" y="426"/>
                  </a:lnTo>
                  <a:lnTo>
                    <a:pt x="20" y="410"/>
                  </a:lnTo>
                  <a:lnTo>
                    <a:pt x="13" y="394"/>
                  </a:lnTo>
                  <a:lnTo>
                    <a:pt x="7" y="377"/>
                  </a:lnTo>
                  <a:lnTo>
                    <a:pt x="3"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29" name="Freeform 2040">
              <a:extLst>
                <a:ext uri="{FF2B5EF4-FFF2-40B4-BE49-F238E27FC236}">
                  <a16:creationId xmlns:a16="http://schemas.microsoft.com/office/drawing/2014/main" id="{817B3A1B-EE2D-490E-8494-4EF2B4DFB49D}"/>
                </a:ext>
              </a:extLst>
            </p:cNvPr>
            <p:cNvSpPr>
              <a:spLocks noEditPoints="1"/>
            </p:cNvSpPr>
            <p:nvPr/>
          </p:nvSpPr>
          <p:spPr bwMode="auto">
            <a:xfrm>
              <a:off x="2598" y="3782"/>
              <a:ext cx="83" cy="92"/>
            </a:xfrm>
            <a:custGeom>
              <a:avLst/>
              <a:gdLst>
                <a:gd name="T0" fmla="*/ 1 w 332"/>
                <a:gd name="T1" fmla="*/ 5 h 370"/>
                <a:gd name="T2" fmla="*/ 2 w 332"/>
                <a:gd name="T3" fmla="*/ 3 h 370"/>
                <a:gd name="T4" fmla="*/ 3 w 332"/>
                <a:gd name="T5" fmla="*/ 2 h 370"/>
                <a:gd name="T6" fmla="*/ 5 w 332"/>
                <a:gd name="T7" fmla="*/ 1 h 370"/>
                <a:gd name="T8" fmla="*/ 7 w 332"/>
                <a:gd name="T9" fmla="*/ 0 h 370"/>
                <a:gd name="T10" fmla="*/ 10 w 332"/>
                <a:gd name="T11" fmla="*/ 0 h 370"/>
                <a:gd name="T12" fmla="*/ 14 w 332"/>
                <a:gd name="T13" fmla="*/ 0 h 370"/>
                <a:gd name="T14" fmla="*/ 16 w 332"/>
                <a:gd name="T15" fmla="*/ 1 h 370"/>
                <a:gd name="T16" fmla="*/ 18 w 332"/>
                <a:gd name="T17" fmla="*/ 2 h 370"/>
                <a:gd name="T18" fmla="*/ 19 w 332"/>
                <a:gd name="T19" fmla="*/ 3 h 370"/>
                <a:gd name="T20" fmla="*/ 19 w 332"/>
                <a:gd name="T21" fmla="*/ 5 h 370"/>
                <a:gd name="T22" fmla="*/ 20 w 332"/>
                <a:gd name="T23" fmla="*/ 8 h 370"/>
                <a:gd name="T24" fmla="*/ 20 w 332"/>
                <a:gd name="T25" fmla="*/ 18 h 370"/>
                <a:gd name="T26" fmla="*/ 20 w 332"/>
                <a:gd name="T27" fmla="*/ 20 h 370"/>
                <a:gd name="T28" fmla="*/ 21 w 332"/>
                <a:gd name="T29" fmla="*/ 22 h 370"/>
                <a:gd name="T30" fmla="*/ 15 w 332"/>
                <a:gd name="T31" fmla="*/ 21 h 370"/>
                <a:gd name="T32" fmla="*/ 14 w 332"/>
                <a:gd name="T33" fmla="*/ 21 h 370"/>
                <a:gd name="T34" fmla="*/ 11 w 332"/>
                <a:gd name="T35" fmla="*/ 22 h 370"/>
                <a:gd name="T36" fmla="*/ 8 w 332"/>
                <a:gd name="T37" fmla="*/ 23 h 370"/>
                <a:gd name="T38" fmla="*/ 6 w 332"/>
                <a:gd name="T39" fmla="*/ 23 h 370"/>
                <a:gd name="T40" fmla="*/ 4 w 332"/>
                <a:gd name="T41" fmla="*/ 22 h 370"/>
                <a:gd name="T42" fmla="*/ 2 w 332"/>
                <a:gd name="T43" fmla="*/ 21 h 370"/>
                <a:gd name="T44" fmla="*/ 1 w 332"/>
                <a:gd name="T45" fmla="*/ 20 h 370"/>
                <a:gd name="T46" fmla="*/ 0 w 332"/>
                <a:gd name="T47" fmla="*/ 18 h 370"/>
                <a:gd name="T48" fmla="*/ 0 w 332"/>
                <a:gd name="T49" fmla="*/ 15 h 370"/>
                <a:gd name="T50" fmla="*/ 1 w 332"/>
                <a:gd name="T51" fmla="*/ 13 h 370"/>
                <a:gd name="T52" fmla="*/ 3 w 332"/>
                <a:gd name="T53" fmla="*/ 11 h 370"/>
                <a:gd name="T54" fmla="*/ 6 w 332"/>
                <a:gd name="T55" fmla="*/ 10 h 370"/>
                <a:gd name="T56" fmla="*/ 10 w 332"/>
                <a:gd name="T57" fmla="*/ 9 h 370"/>
                <a:gd name="T58" fmla="*/ 14 w 332"/>
                <a:gd name="T59" fmla="*/ 8 h 370"/>
                <a:gd name="T60" fmla="*/ 14 w 332"/>
                <a:gd name="T61" fmla="*/ 6 h 370"/>
                <a:gd name="T62" fmla="*/ 13 w 332"/>
                <a:gd name="T63" fmla="*/ 5 h 370"/>
                <a:gd name="T64" fmla="*/ 13 w 332"/>
                <a:gd name="T65" fmla="*/ 5 h 370"/>
                <a:gd name="T66" fmla="*/ 11 w 332"/>
                <a:gd name="T67" fmla="*/ 4 h 370"/>
                <a:gd name="T68" fmla="*/ 8 w 332"/>
                <a:gd name="T69" fmla="*/ 5 h 370"/>
                <a:gd name="T70" fmla="*/ 7 w 332"/>
                <a:gd name="T71" fmla="*/ 5 h 370"/>
                <a:gd name="T72" fmla="*/ 6 w 332"/>
                <a:gd name="T73" fmla="*/ 7 h 370"/>
                <a:gd name="T74" fmla="*/ 12 w 332"/>
                <a:gd name="T75" fmla="*/ 12 h 370"/>
                <a:gd name="T76" fmla="*/ 9 w 332"/>
                <a:gd name="T77" fmla="*/ 13 h 370"/>
                <a:gd name="T78" fmla="*/ 7 w 332"/>
                <a:gd name="T79" fmla="*/ 14 h 370"/>
                <a:gd name="T80" fmla="*/ 6 w 332"/>
                <a:gd name="T81" fmla="*/ 14 h 370"/>
                <a:gd name="T82" fmla="*/ 6 w 332"/>
                <a:gd name="T83" fmla="*/ 15 h 370"/>
                <a:gd name="T84" fmla="*/ 6 w 332"/>
                <a:gd name="T85" fmla="*/ 16 h 370"/>
                <a:gd name="T86" fmla="*/ 7 w 332"/>
                <a:gd name="T87" fmla="*/ 18 h 370"/>
                <a:gd name="T88" fmla="*/ 9 w 332"/>
                <a:gd name="T89" fmla="*/ 19 h 370"/>
                <a:gd name="T90" fmla="*/ 11 w 332"/>
                <a:gd name="T91" fmla="*/ 19 h 370"/>
                <a:gd name="T92" fmla="*/ 13 w 332"/>
                <a:gd name="T93" fmla="*/ 17 h 370"/>
                <a:gd name="T94" fmla="*/ 14 w 332"/>
                <a:gd name="T95" fmla="*/ 16 h 370"/>
                <a:gd name="T96" fmla="*/ 14 w 332"/>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3" y="88"/>
                  </a:lnTo>
                  <a:lnTo>
                    <a:pt x="18" y="77"/>
                  </a:lnTo>
                  <a:lnTo>
                    <a:pt x="23" y="66"/>
                  </a:lnTo>
                  <a:lnTo>
                    <a:pt x="29" y="56"/>
                  </a:lnTo>
                  <a:lnTo>
                    <a:pt x="35" y="47"/>
                  </a:lnTo>
                  <a:lnTo>
                    <a:pt x="43" y="38"/>
                  </a:lnTo>
                  <a:lnTo>
                    <a:pt x="51" y="32"/>
                  </a:lnTo>
                  <a:lnTo>
                    <a:pt x="58" y="25"/>
                  </a:lnTo>
                  <a:lnTo>
                    <a:pt x="68" y="20"/>
                  </a:lnTo>
                  <a:lnTo>
                    <a:pt x="78" y="14"/>
                  </a:lnTo>
                  <a:lnTo>
                    <a:pt x="89" y="10"/>
                  </a:lnTo>
                  <a:lnTo>
                    <a:pt x="103" y="6"/>
                  </a:lnTo>
                  <a:lnTo>
                    <a:pt x="116" y="4"/>
                  </a:lnTo>
                  <a:lnTo>
                    <a:pt x="130" y="2"/>
                  </a:lnTo>
                  <a:lnTo>
                    <a:pt x="146" y="1"/>
                  </a:lnTo>
                  <a:lnTo>
                    <a:pt x="163" y="0"/>
                  </a:lnTo>
                  <a:lnTo>
                    <a:pt x="192" y="1"/>
                  </a:lnTo>
                  <a:lnTo>
                    <a:pt x="217" y="4"/>
                  </a:lnTo>
                  <a:lnTo>
                    <a:pt x="228" y="6"/>
                  </a:lnTo>
                  <a:lnTo>
                    <a:pt x="239" y="9"/>
                  </a:lnTo>
                  <a:lnTo>
                    <a:pt x="248" y="12"/>
                  </a:lnTo>
                  <a:lnTo>
                    <a:pt x="256" y="15"/>
                  </a:lnTo>
                  <a:lnTo>
                    <a:pt x="270" y="23"/>
                  </a:lnTo>
                  <a:lnTo>
                    <a:pt x="282" y="32"/>
                  </a:lnTo>
                  <a:lnTo>
                    <a:pt x="288" y="37"/>
                  </a:lnTo>
                  <a:lnTo>
                    <a:pt x="292" y="42"/>
                  </a:lnTo>
                  <a:lnTo>
                    <a:pt x="296" y="47"/>
                  </a:lnTo>
                  <a:lnTo>
                    <a:pt x="299" y="53"/>
                  </a:lnTo>
                  <a:lnTo>
                    <a:pt x="302" y="59"/>
                  </a:lnTo>
                  <a:lnTo>
                    <a:pt x="304" y="67"/>
                  </a:lnTo>
                  <a:lnTo>
                    <a:pt x="307" y="75"/>
                  </a:lnTo>
                  <a:lnTo>
                    <a:pt x="309" y="85"/>
                  </a:lnTo>
                  <a:lnTo>
                    <a:pt x="311" y="109"/>
                  </a:lnTo>
                  <a:lnTo>
                    <a:pt x="312" y="136"/>
                  </a:lnTo>
                  <a:lnTo>
                    <a:pt x="311" y="246"/>
                  </a:lnTo>
                  <a:lnTo>
                    <a:pt x="311" y="268"/>
                  </a:lnTo>
                  <a:lnTo>
                    <a:pt x="312" y="286"/>
                  </a:lnTo>
                  <a:lnTo>
                    <a:pt x="313" y="302"/>
                  </a:lnTo>
                  <a:lnTo>
                    <a:pt x="315" y="315"/>
                  </a:lnTo>
                  <a:lnTo>
                    <a:pt x="318" y="326"/>
                  </a:lnTo>
                  <a:lnTo>
                    <a:pt x="322" y="338"/>
                  </a:lnTo>
                  <a:lnTo>
                    <a:pt x="326" y="350"/>
                  </a:lnTo>
                  <a:lnTo>
                    <a:pt x="332" y="362"/>
                  </a:lnTo>
                  <a:lnTo>
                    <a:pt x="239" y="362"/>
                  </a:lnTo>
                  <a:lnTo>
                    <a:pt x="235" y="350"/>
                  </a:lnTo>
                  <a:lnTo>
                    <a:pt x="230" y="335"/>
                  </a:lnTo>
                  <a:lnTo>
                    <a:pt x="228" y="327"/>
                  </a:lnTo>
                  <a:lnTo>
                    <a:pt x="227" y="324"/>
                  </a:lnTo>
                  <a:lnTo>
                    <a:pt x="215" y="335"/>
                  </a:lnTo>
                  <a:lnTo>
                    <a:pt x="202" y="344"/>
                  </a:lnTo>
                  <a:lnTo>
                    <a:pt x="190" y="353"/>
                  </a:lnTo>
                  <a:lnTo>
                    <a:pt x="175" y="358"/>
                  </a:lnTo>
                  <a:lnTo>
                    <a:pt x="162" y="364"/>
                  </a:lnTo>
                  <a:lnTo>
                    <a:pt x="148" y="367"/>
                  </a:lnTo>
                  <a:lnTo>
                    <a:pt x="132" y="369"/>
                  </a:lnTo>
                  <a:lnTo>
                    <a:pt x="118" y="370"/>
                  </a:lnTo>
                  <a:lnTo>
                    <a:pt x="104" y="370"/>
                  </a:lnTo>
                  <a:lnTo>
                    <a:pt x="92" y="368"/>
                  </a:lnTo>
                  <a:lnTo>
                    <a:pt x="79" y="366"/>
                  </a:lnTo>
                  <a:lnTo>
                    <a:pt x="68" y="362"/>
                  </a:lnTo>
                  <a:lnTo>
                    <a:pt x="58" y="359"/>
                  </a:lnTo>
                  <a:lnTo>
                    <a:pt x="49" y="354"/>
                  </a:lnTo>
                  <a:lnTo>
                    <a:pt x="40" y="347"/>
                  </a:lnTo>
                  <a:lnTo>
                    <a:pt x="31" y="340"/>
                  </a:lnTo>
                  <a:lnTo>
                    <a:pt x="24" y="333"/>
                  </a:lnTo>
                  <a:lnTo>
                    <a:pt x="18" y="325"/>
                  </a:lnTo>
                  <a:lnTo>
                    <a:pt x="12" y="316"/>
                  </a:lnTo>
                  <a:lnTo>
                    <a:pt x="8" y="307"/>
                  </a:lnTo>
                  <a:lnTo>
                    <a:pt x="4" y="297"/>
                  </a:lnTo>
                  <a:lnTo>
                    <a:pt x="2" y="287"/>
                  </a:lnTo>
                  <a:lnTo>
                    <a:pt x="0" y="276"/>
                  </a:lnTo>
                  <a:lnTo>
                    <a:pt x="0" y="265"/>
                  </a:lnTo>
                  <a:lnTo>
                    <a:pt x="1" y="251"/>
                  </a:lnTo>
                  <a:lnTo>
                    <a:pt x="3" y="237"/>
                  </a:lnTo>
                  <a:lnTo>
                    <a:pt x="8" y="225"/>
                  </a:lnTo>
                  <a:lnTo>
                    <a:pt x="14" y="213"/>
                  </a:lnTo>
                  <a:lnTo>
                    <a:pt x="22" y="200"/>
                  </a:lnTo>
                  <a:lnTo>
                    <a:pt x="31" y="192"/>
                  </a:lnTo>
                  <a:lnTo>
                    <a:pt x="42" y="183"/>
                  </a:lnTo>
                  <a:lnTo>
                    <a:pt x="54" y="176"/>
                  </a:lnTo>
                  <a:lnTo>
                    <a:pt x="68" y="170"/>
                  </a:lnTo>
                  <a:lnTo>
                    <a:pt x="86" y="164"/>
                  </a:lnTo>
                  <a:lnTo>
                    <a:pt x="106" y="160"/>
                  </a:lnTo>
                  <a:lnTo>
                    <a:pt x="129" y="154"/>
                  </a:lnTo>
                  <a:lnTo>
                    <a:pt x="159" y="149"/>
                  </a:lnTo>
                  <a:lnTo>
                    <a:pt x="184" y="142"/>
                  </a:lnTo>
                  <a:lnTo>
                    <a:pt x="205" y="136"/>
                  </a:lnTo>
                  <a:lnTo>
                    <a:pt x="219" y="131"/>
                  </a:lnTo>
                  <a:lnTo>
                    <a:pt x="219" y="122"/>
                  </a:lnTo>
                  <a:lnTo>
                    <a:pt x="219" y="109"/>
                  </a:lnTo>
                  <a:lnTo>
                    <a:pt x="216" y="99"/>
                  </a:lnTo>
                  <a:lnTo>
                    <a:pt x="215" y="95"/>
                  </a:lnTo>
                  <a:lnTo>
                    <a:pt x="213" y="90"/>
                  </a:lnTo>
                  <a:lnTo>
                    <a:pt x="210" y="87"/>
                  </a:lnTo>
                  <a:lnTo>
                    <a:pt x="206" y="84"/>
                  </a:lnTo>
                  <a:lnTo>
                    <a:pt x="203" y="80"/>
                  </a:lnTo>
                  <a:lnTo>
                    <a:pt x="198" y="78"/>
                  </a:lnTo>
                  <a:lnTo>
                    <a:pt x="193" y="76"/>
                  </a:lnTo>
                  <a:lnTo>
                    <a:pt x="187" y="75"/>
                  </a:lnTo>
                  <a:lnTo>
                    <a:pt x="173" y="72"/>
                  </a:lnTo>
                  <a:lnTo>
                    <a:pt x="157" y="71"/>
                  </a:lnTo>
                  <a:lnTo>
                    <a:pt x="144" y="72"/>
                  </a:lnTo>
                  <a:lnTo>
                    <a:pt x="133" y="75"/>
                  </a:lnTo>
                  <a:lnTo>
                    <a:pt x="125" y="77"/>
                  </a:lnTo>
                  <a:lnTo>
                    <a:pt x="117" y="81"/>
                  </a:lnTo>
                  <a:lnTo>
                    <a:pt x="110" y="88"/>
                  </a:lnTo>
                  <a:lnTo>
                    <a:pt x="105" y="96"/>
                  </a:lnTo>
                  <a:lnTo>
                    <a:pt x="99" y="104"/>
                  </a:lnTo>
                  <a:lnTo>
                    <a:pt x="95" y="117"/>
                  </a:lnTo>
                  <a:close/>
                  <a:moveTo>
                    <a:pt x="219" y="193"/>
                  </a:moveTo>
                  <a:lnTo>
                    <a:pt x="210" y="195"/>
                  </a:lnTo>
                  <a:lnTo>
                    <a:pt x="196" y="199"/>
                  </a:lnTo>
                  <a:lnTo>
                    <a:pt x="181" y="203"/>
                  </a:lnTo>
                  <a:lnTo>
                    <a:pt x="163" y="207"/>
                  </a:lnTo>
                  <a:lnTo>
                    <a:pt x="144" y="210"/>
                  </a:lnTo>
                  <a:lnTo>
                    <a:pt x="130" y="215"/>
                  </a:lnTo>
                  <a:lnTo>
                    <a:pt x="119" y="219"/>
                  </a:lnTo>
                  <a:lnTo>
                    <a:pt x="111" y="222"/>
                  </a:lnTo>
                  <a:lnTo>
                    <a:pt x="107" y="226"/>
                  </a:lnTo>
                  <a:lnTo>
                    <a:pt x="104" y="230"/>
                  </a:lnTo>
                  <a:lnTo>
                    <a:pt x="100" y="233"/>
                  </a:lnTo>
                  <a:lnTo>
                    <a:pt x="98" y="238"/>
                  </a:lnTo>
                  <a:lnTo>
                    <a:pt x="96" y="242"/>
                  </a:lnTo>
                  <a:lnTo>
                    <a:pt x="95" y="247"/>
                  </a:lnTo>
                  <a:lnTo>
                    <a:pt x="94" y="251"/>
                  </a:lnTo>
                  <a:lnTo>
                    <a:pt x="94" y="256"/>
                  </a:lnTo>
                  <a:lnTo>
                    <a:pt x="95" y="265"/>
                  </a:lnTo>
                  <a:lnTo>
                    <a:pt x="97" y="274"/>
                  </a:lnTo>
                  <a:lnTo>
                    <a:pt x="101" y="282"/>
                  </a:lnTo>
                  <a:lnTo>
                    <a:pt x="108" y="290"/>
                  </a:lnTo>
                  <a:lnTo>
                    <a:pt x="116" y="296"/>
                  </a:lnTo>
                  <a:lnTo>
                    <a:pt x="125" y="301"/>
                  </a:lnTo>
                  <a:lnTo>
                    <a:pt x="135" y="303"/>
                  </a:lnTo>
                  <a:lnTo>
                    <a:pt x="146" y="304"/>
                  </a:lnTo>
                  <a:lnTo>
                    <a:pt x="158" y="303"/>
                  </a:lnTo>
                  <a:lnTo>
                    <a:pt x="170" y="300"/>
                  </a:lnTo>
                  <a:lnTo>
                    <a:pt x="182" y="295"/>
                  </a:lnTo>
                  <a:lnTo>
                    <a:pt x="194" y="287"/>
                  </a:lnTo>
                  <a:lnTo>
                    <a:pt x="202" y="281"/>
                  </a:lnTo>
                  <a:lnTo>
                    <a:pt x="208" y="273"/>
                  </a:lnTo>
                  <a:lnTo>
                    <a:pt x="213" y="265"/>
                  </a:lnTo>
                  <a:lnTo>
                    <a:pt x="216" y="257"/>
                  </a:lnTo>
                  <a:lnTo>
                    <a:pt x="217" y="249"/>
                  </a:lnTo>
                  <a:lnTo>
                    <a:pt x="219" y="239"/>
                  </a:lnTo>
                  <a:lnTo>
                    <a:pt x="219" y="227"/>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0" name="Freeform 2041">
              <a:extLst>
                <a:ext uri="{FF2B5EF4-FFF2-40B4-BE49-F238E27FC236}">
                  <a16:creationId xmlns:a16="http://schemas.microsoft.com/office/drawing/2014/main" id="{B21563AB-98F4-4A64-A287-23EB5A7AE5A7}"/>
                </a:ext>
              </a:extLst>
            </p:cNvPr>
            <p:cNvSpPr>
              <a:spLocks/>
            </p:cNvSpPr>
            <p:nvPr/>
          </p:nvSpPr>
          <p:spPr bwMode="auto">
            <a:xfrm>
              <a:off x="2698" y="3782"/>
              <a:ext cx="58" cy="90"/>
            </a:xfrm>
            <a:custGeom>
              <a:avLst/>
              <a:gdLst>
                <a:gd name="T0" fmla="*/ 6 w 230"/>
                <a:gd name="T1" fmla="*/ 22 h 362"/>
                <a:gd name="T2" fmla="*/ 0 w 230"/>
                <a:gd name="T3" fmla="*/ 22 h 362"/>
                <a:gd name="T4" fmla="*/ 0 w 230"/>
                <a:gd name="T5" fmla="*/ 0 h 362"/>
                <a:gd name="T6" fmla="*/ 6 w 230"/>
                <a:gd name="T7" fmla="*/ 0 h 362"/>
                <a:gd name="T8" fmla="*/ 6 w 230"/>
                <a:gd name="T9" fmla="*/ 3 h 362"/>
                <a:gd name="T10" fmla="*/ 6 w 230"/>
                <a:gd name="T11" fmla="*/ 3 h 362"/>
                <a:gd name="T12" fmla="*/ 7 w 230"/>
                <a:gd name="T13" fmla="*/ 2 h 362"/>
                <a:gd name="T14" fmla="*/ 8 w 230"/>
                <a:gd name="T15" fmla="*/ 1 h 362"/>
                <a:gd name="T16" fmla="*/ 8 w 230"/>
                <a:gd name="T17" fmla="*/ 1 h 362"/>
                <a:gd name="T18" fmla="*/ 9 w 230"/>
                <a:gd name="T19" fmla="*/ 0 h 362"/>
                <a:gd name="T20" fmla="*/ 9 w 230"/>
                <a:gd name="T21" fmla="*/ 0 h 362"/>
                <a:gd name="T22" fmla="*/ 10 w 230"/>
                <a:gd name="T23" fmla="*/ 0 h 362"/>
                <a:gd name="T24" fmla="*/ 11 w 230"/>
                <a:gd name="T25" fmla="*/ 0 h 362"/>
                <a:gd name="T26" fmla="*/ 11 w 230"/>
                <a:gd name="T27" fmla="*/ 0 h 362"/>
                <a:gd name="T28" fmla="*/ 12 w 230"/>
                <a:gd name="T29" fmla="*/ 0 h 362"/>
                <a:gd name="T30" fmla="*/ 12 w 230"/>
                <a:gd name="T31" fmla="*/ 0 h 362"/>
                <a:gd name="T32" fmla="*/ 13 w 230"/>
                <a:gd name="T33" fmla="*/ 0 h 362"/>
                <a:gd name="T34" fmla="*/ 14 w 230"/>
                <a:gd name="T35" fmla="*/ 0 h 362"/>
                <a:gd name="T36" fmla="*/ 15 w 230"/>
                <a:gd name="T37" fmla="*/ 1 h 362"/>
                <a:gd name="T38" fmla="*/ 13 w 230"/>
                <a:gd name="T39" fmla="*/ 6 h 362"/>
                <a:gd name="T40" fmla="*/ 12 w 230"/>
                <a:gd name="T41" fmla="*/ 6 h 362"/>
                <a:gd name="T42" fmla="*/ 11 w 230"/>
                <a:gd name="T43" fmla="*/ 5 h 362"/>
                <a:gd name="T44" fmla="*/ 11 w 230"/>
                <a:gd name="T45" fmla="*/ 5 h 362"/>
                <a:gd name="T46" fmla="*/ 10 w 230"/>
                <a:gd name="T47" fmla="*/ 5 h 362"/>
                <a:gd name="T48" fmla="*/ 9 w 230"/>
                <a:gd name="T49" fmla="*/ 5 h 362"/>
                <a:gd name="T50" fmla="*/ 9 w 230"/>
                <a:gd name="T51" fmla="*/ 5 h 362"/>
                <a:gd name="T52" fmla="*/ 8 w 230"/>
                <a:gd name="T53" fmla="*/ 5 h 362"/>
                <a:gd name="T54" fmla="*/ 8 w 230"/>
                <a:gd name="T55" fmla="*/ 6 h 362"/>
                <a:gd name="T56" fmla="*/ 8 w 230"/>
                <a:gd name="T57" fmla="*/ 6 h 362"/>
                <a:gd name="T58" fmla="*/ 7 w 230"/>
                <a:gd name="T59" fmla="*/ 7 h 362"/>
                <a:gd name="T60" fmla="*/ 7 w 230"/>
                <a:gd name="T61" fmla="*/ 7 h 362"/>
                <a:gd name="T62" fmla="*/ 7 w 230"/>
                <a:gd name="T63" fmla="*/ 8 h 362"/>
                <a:gd name="T64" fmla="*/ 6 w 230"/>
                <a:gd name="T65" fmla="*/ 9 h 362"/>
                <a:gd name="T66" fmla="*/ 6 w 230"/>
                <a:gd name="T67" fmla="*/ 11 h 362"/>
                <a:gd name="T68" fmla="*/ 6 w 230"/>
                <a:gd name="T69" fmla="*/ 13 h 362"/>
                <a:gd name="T70" fmla="*/ 6 w 230"/>
                <a:gd name="T71" fmla="*/ 16 h 362"/>
                <a:gd name="T72" fmla="*/ 6 w 230"/>
                <a:gd name="T73" fmla="*/ 22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9"/>
                  </a:lnTo>
                  <a:lnTo>
                    <a:pt x="87" y="9"/>
                  </a:lnTo>
                  <a:lnTo>
                    <a:pt x="87" y="58"/>
                  </a:lnTo>
                  <a:lnTo>
                    <a:pt x="98" y="43"/>
                  </a:lnTo>
                  <a:lnTo>
                    <a:pt x="108" y="28"/>
                  </a:lnTo>
                  <a:lnTo>
                    <a:pt x="118" y="18"/>
                  </a:lnTo>
                  <a:lnTo>
                    <a:pt x="127" y="12"/>
                  </a:lnTo>
                  <a:lnTo>
                    <a:pt x="137" y="6"/>
                  </a:lnTo>
                  <a:lnTo>
                    <a:pt x="147" y="3"/>
                  </a:lnTo>
                  <a:lnTo>
                    <a:pt x="157" y="1"/>
                  </a:lnTo>
                  <a:lnTo>
                    <a:pt x="168" y="0"/>
                  </a:lnTo>
                  <a:lnTo>
                    <a:pt x="176" y="1"/>
                  </a:lnTo>
                  <a:lnTo>
                    <a:pt x="183" y="1"/>
                  </a:lnTo>
                  <a:lnTo>
                    <a:pt x="192" y="3"/>
                  </a:lnTo>
                  <a:lnTo>
                    <a:pt x="200" y="4"/>
                  </a:lnTo>
                  <a:lnTo>
                    <a:pt x="214" y="10"/>
                  </a:lnTo>
                  <a:lnTo>
                    <a:pt x="230" y="17"/>
                  </a:lnTo>
                  <a:lnTo>
                    <a:pt x="201" y="99"/>
                  </a:lnTo>
                  <a:lnTo>
                    <a:pt x="189" y="92"/>
                  </a:lnTo>
                  <a:lnTo>
                    <a:pt x="178" y="88"/>
                  </a:lnTo>
                  <a:lnTo>
                    <a:pt x="167" y="86"/>
                  </a:lnTo>
                  <a:lnTo>
                    <a:pt x="157" y="85"/>
                  </a:lnTo>
                  <a:lnTo>
                    <a:pt x="147" y="85"/>
                  </a:lnTo>
                  <a:lnTo>
                    <a:pt x="138" y="87"/>
                  </a:lnTo>
                  <a:lnTo>
                    <a:pt x="130" y="90"/>
                  </a:lnTo>
                  <a:lnTo>
                    <a:pt x="124" y="95"/>
                  </a:lnTo>
                  <a:lnTo>
                    <a:pt x="117" y="101"/>
                  </a:lnTo>
                  <a:lnTo>
                    <a:pt x="110" y="110"/>
                  </a:lnTo>
                  <a:lnTo>
                    <a:pt x="106" y="121"/>
                  </a:lnTo>
                  <a:lnTo>
                    <a:pt x="102" y="134"/>
                  </a:lnTo>
                  <a:lnTo>
                    <a:pt x="98" y="152"/>
                  </a:lnTo>
                  <a:lnTo>
                    <a:pt x="96" y="178"/>
                  </a:lnTo>
                  <a:lnTo>
                    <a:pt x="94"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1" name="Freeform 2042">
              <a:extLst>
                <a:ext uri="{FF2B5EF4-FFF2-40B4-BE49-F238E27FC236}">
                  <a16:creationId xmlns:a16="http://schemas.microsoft.com/office/drawing/2014/main" id="{39C77098-8C82-413E-B333-B2F2E503458B}"/>
                </a:ext>
              </a:extLst>
            </p:cNvPr>
            <p:cNvSpPr>
              <a:spLocks/>
            </p:cNvSpPr>
            <p:nvPr/>
          </p:nvSpPr>
          <p:spPr bwMode="auto">
            <a:xfrm>
              <a:off x="2761" y="3782"/>
              <a:ext cx="83" cy="92"/>
            </a:xfrm>
            <a:custGeom>
              <a:avLst/>
              <a:gdLst>
                <a:gd name="T0" fmla="*/ 15 w 334"/>
                <a:gd name="T1" fmla="*/ 8 h 370"/>
                <a:gd name="T2" fmla="*/ 14 w 334"/>
                <a:gd name="T3" fmla="*/ 6 h 370"/>
                <a:gd name="T4" fmla="*/ 14 w 334"/>
                <a:gd name="T5" fmla="*/ 6 h 370"/>
                <a:gd name="T6" fmla="*/ 13 w 334"/>
                <a:gd name="T7" fmla="*/ 5 h 370"/>
                <a:gd name="T8" fmla="*/ 12 w 334"/>
                <a:gd name="T9" fmla="*/ 5 h 370"/>
                <a:gd name="T10" fmla="*/ 11 w 334"/>
                <a:gd name="T11" fmla="*/ 4 h 370"/>
                <a:gd name="T12" fmla="*/ 10 w 334"/>
                <a:gd name="T13" fmla="*/ 5 h 370"/>
                <a:gd name="T14" fmla="*/ 9 w 334"/>
                <a:gd name="T15" fmla="*/ 5 h 370"/>
                <a:gd name="T16" fmla="*/ 8 w 334"/>
                <a:gd name="T17" fmla="*/ 5 h 370"/>
                <a:gd name="T18" fmla="*/ 7 w 334"/>
                <a:gd name="T19" fmla="*/ 6 h 370"/>
                <a:gd name="T20" fmla="*/ 7 w 334"/>
                <a:gd name="T21" fmla="*/ 7 h 370"/>
                <a:gd name="T22" fmla="*/ 6 w 334"/>
                <a:gd name="T23" fmla="*/ 8 h 370"/>
                <a:gd name="T24" fmla="*/ 6 w 334"/>
                <a:gd name="T25" fmla="*/ 9 h 370"/>
                <a:gd name="T26" fmla="*/ 6 w 334"/>
                <a:gd name="T27" fmla="*/ 11 h 370"/>
                <a:gd name="T28" fmla="*/ 6 w 334"/>
                <a:gd name="T29" fmla="*/ 13 h 370"/>
                <a:gd name="T30" fmla="*/ 6 w 334"/>
                <a:gd name="T31" fmla="*/ 14 h 370"/>
                <a:gd name="T32" fmla="*/ 7 w 334"/>
                <a:gd name="T33" fmla="*/ 16 h 370"/>
                <a:gd name="T34" fmla="*/ 7 w 334"/>
                <a:gd name="T35" fmla="*/ 17 h 370"/>
                <a:gd name="T36" fmla="*/ 8 w 334"/>
                <a:gd name="T37" fmla="*/ 17 h 370"/>
                <a:gd name="T38" fmla="*/ 9 w 334"/>
                <a:gd name="T39" fmla="*/ 18 h 370"/>
                <a:gd name="T40" fmla="*/ 10 w 334"/>
                <a:gd name="T41" fmla="*/ 18 h 370"/>
                <a:gd name="T42" fmla="*/ 11 w 334"/>
                <a:gd name="T43" fmla="*/ 18 h 370"/>
                <a:gd name="T44" fmla="*/ 12 w 334"/>
                <a:gd name="T45" fmla="*/ 18 h 370"/>
                <a:gd name="T46" fmla="*/ 13 w 334"/>
                <a:gd name="T47" fmla="*/ 18 h 370"/>
                <a:gd name="T48" fmla="*/ 13 w 334"/>
                <a:gd name="T49" fmla="*/ 17 h 370"/>
                <a:gd name="T50" fmla="*/ 14 w 334"/>
                <a:gd name="T51" fmla="*/ 17 h 370"/>
                <a:gd name="T52" fmla="*/ 14 w 334"/>
                <a:gd name="T53" fmla="*/ 16 h 370"/>
                <a:gd name="T54" fmla="*/ 15 w 334"/>
                <a:gd name="T55" fmla="*/ 14 h 370"/>
                <a:gd name="T56" fmla="*/ 20 w 334"/>
                <a:gd name="T57" fmla="*/ 16 h 370"/>
                <a:gd name="T58" fmla="*/ 20 w 334"/>
                <a:gd name="T59" fmla="*/ 18 h 370"/>
                <a:gd name="T60" fmla="*/ 19 w 334"/>
                <a:gd name="T61" fmla="*/ 19 h 370"/>
                <a:gd name="T62" fmla="*/ 18 w 334"/>
                <a:gd name="T63" fmla="*/ 20 h 370"/>
                <a:gd name="T64" fmla="*/ 17 w 334"/>
                <a:gd name="T65" fmla="*/ 21 h 370"/>
                <a:gd name="T66" fmla="*/ 15 w 334"/>
                <a:gd name="T67" fmla="*/ 22 h 370"/>
                <a:gd name="T68" fmla="*/ 13 w 334"/>
                <a:gd name="T69" fmla="*/ 23 h 370"/>
                <a:gd name="T70" fmla="*/ 11 w 334"/>
                <a:gd name="T71" fmla="*/ 23 h 370"/>
                <a:gd name="T72" fmla="*/ 9 w 334"/>
                <a:gd name="T73" fmla="*/ 23 h 370"/>
                <a:gd name="T74" fmla="*/ 7 w 334"/>
                <a:gd name="T75" fmla="*/ 23 h 370"/>
                <a:gd name="T76" fmla="*/ 5 w 334"/>
                <a:gd name="T77" fmla="*/ 22 h 370"/>
                <a:gd name="T78" fmla="*/ 4 w 334"/>
                <a:gd name="T79" fmla="*/ 21 h 370"/>
                <a:gd name="T80" fmla="*/ 2 w 334"/>
                <a:gd name="T81" fmla="*/ 19 h 370"/>
                <a:gd name="T82" fmla="*/ 1 w 334"/>
                <a:gd name="T83" fmla="*/ 17 h 370"/>
                <a:gd name="T84" fmla="*/ 0 w 334"/>
                <a:gd name="T85" fmla="*/ 15 h 370"/>
                <a:gd name="T86" fmla="*/ 0 w 334"/>
                <a:gd name="T87" fmla="*/ 13 h 370"/>
                <a:gd name="T88" fmla="*/ 0 w 334"/>
                <a:gd name="T89" fmla="*/ 10 h 370"/>
                <a:gd name="T90" fmla="*/ 0 w 334"/>
                <a:gd name="T91" fmla="*/ 8 h 370"/>
                <a:gd name="T92" fmla="*/ 1 w 334"/>
                <a:gd name="T93" fmla="*/ 6 h 370"/>
                <a:gd name="T94" fmla="*/ 2 w 334"/>
                <a:gd name="T95" fmla="*/ 4 h 370"/>
                <a:gd name="T96" fmla="*/ 4 w 334"/>
                <a:gd name="T97" fmla="*/ 2 h 370"/>
                <a:gd name="T98" fmla="*/ 5 w 334"/>
                <a:gd name="T99" fmla="*/ 1 h 370"/>
                <a:gd name="T100" fmla="*/ 7 w 334"/>
                <a:gd name="T101" fmla="*/ 0 h 370"/>
                <a:gd name="T102" fmla="*/ 9 w 334"/>
                <a:gd name="T103" fmla="*/ 0 h 370"/>
                <a:gd name="T104" fmla="*/ 12 w 334"/>
                <a:gd name="T105" fmla="*/ 0 h 370"/>
                <a:gd name="T106" fmla="*/ 13 w 334"/>
                <a:gd name="T107" fmla="*/ 0 h 370"/>
                <a:gd name="T108" fmla="*/ 15 w 334"/>
                <a:gd name="T109" fmla="*/ 1 h 370"/>
                <a:gd name="T110" fmla="*/ 16 w 334"/>
                <a:gd name="T111" fmla="*/ 1 h 370"/>
                <a:gd name="T112" fmla="*/ 18 w 334"/>
                <a:gd name="T113" fmla="*/ 2 h 370"/>
                <a:gd name="T114" fmla="*/ 19 w 334"/>
                <a:gd name="T115" fmla="*/ 3 h 370"/>
                <a:gd name="T116" fmla="*/ 19 w 334"/>
                <a:gd name="T117" fmla="*/ 5 h 370"/>
                <a:gd name="T118" fmla="*/ 20 w 334"/>
                <a:gd name="T119" fmla="*/ 6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30" y="113"/>
                  </a:moveTo>
                  <a:lnTo>
                    <a:pt x="237" y="130"/>
                  </a:lnTo>
                  <a:lnTo>
                    <a:pt x="234" y="117"/>
                  </a:lnTo>
                  <a:lnTo>
                    <a:pt x="230" y="106"/>
                  </a:lnTo>
                  <a:lnTo>
                    <a:pt x="226" y="100"/>
                  </a:lnTo>
                  <a:lnTo>
                    <a:pt x="223" y="96"/>
                  </a:lnTo>
                  <a:lnTo>
                    <a:pt x="220" y="91"/>
                  </a:lnTo>
                  <a:lnTo>
                    <a:pt x="216" y="88"/>
                  </a:lnTo>
                  <a:lnTo>
                    <a:pt x="208" y="81"/>
                  </a:lnTo>
                  <a:lnTo>
                    <a:pt x="197" y="77"/>
                  </a:lnTo>
                  <a:lnTo>
                    <a:pt x="186" y="75"/>
                  </a:lnTo>
                  <a:lnTo>
                    <a:pt x="173" y="74"/>
                  </a:lnTo>
                  <a:lnTo>
                    <a:pt x="165" y="75"/>
                  </a:lnTo>
                  <a:lnTo>
                    <a:pt x="157" y="76"/>
                  </a:lnTo>
                  <a:lnTo>
                    <a:pt x="149" y="77"/>
                  </a:lnTo>
                  <a:lnTo>
                    <a:pt x="142" y="80"/>
                  </a:lnTo>
                  <a:lnTo>
                    <a:pt x="135" y="84"/>
                  </a:lnTo>
                  <a:lnTo>
                    <a:pt x="128" y="88"/>
                  </a:lnTo>
                  <a:lnTo>
                    <a:pt x="123" y="92"/>
                  </a:lnTo>
                  <a:lnTo>
                    <a:pt x="117" y="98"/>
                  </a:lnTo>
                  <a:lnTo>
                    <a:pt x="113" y="104"/>
                  </a:lnTo>
                  <a:lnTo>
                    <a:pt x="108" y="112"/>
                  </a:lnTo>
                  <a:lnTo>
                    <a:pt x="105" y="121"/>
                  </a:lnTo>
                  <a:lnTo>
                    <a:pt x="102" y="130"/>
                  </a:lnTo>
                  <a:lnTo>
                    <a:pt x="100" y="141"/>
                  </a:lnTo>
                  <a:lnTo>
                    <a:pt x="97" y="153"/>
                  </a:lnTo>
                  <a:lnTo>
                    <a:pt x="97" y="165"/>
                  </a:lnTo>
                  <a:lnTo>
                    <a:pt x="96" y="179"/>
                  </a:lnTo>
                  <a:lnTo>
                    <a:pt x="97" y="194"/>
                  </a:lnTo>
                  <a:lnTo>
                    <a:pt x="97" y="208"/>
                  </a:lnTo>
                  <a:lnTo>
                    <a:pt x="100" y="221"/>
                  </a:lnTo>
                  <a:lnTo>
                    <a:pt x="102" y="232"/>
                  </a:lnTo>
                  <a:lnTo>
                    <a:pt x="105" y="243"/>
                  </a:lnTo>
                  <a:lnTo>
                    <a:pt x="108" y="252"/>
                  </a:lnTo>
                  <a:lnTo>
                    <a:pt x="113" y="261"/>
                  </a:lnTo>
                  <a:lnTo>
                    <a:pt x="118" y="268"/>
                  </a:lnTo>
                  <a:lnTo>
                    <a:pt x="123" y="274"/>
                  </a:lnTo>
                  <a:lnTo>
                    <a:pt x="129" y="280"/>
                  </a:lnTo>
                  <a:lnTo>
                    <a:pt x="136" y="284"/>
                  </a:lnTo>
                  <a:lnTo>
                    <a:pt x="143" y="287"/>
                  </a:lnTo>
                  <a:lnTo>
                    <a:pt x="150" y="290"/>
                  </a:lnTo>
                  <a:lnTo>
                    <a:pt x="158" y="292"/>
                  </a:lnTo>
                  <a:lnTo>
                    <a:pt x="166" y="293"/>
                  </a:lnTo>
                  <a:lnTo>
                    <a:pt x="175" y="294"/>
                  </a:lnTo>
                  <a:lnTo>
                    <a:pt x="188" y="293"/>
                  </a:lnTo>
                  <a:lnTo>
                    <a:pt x="199" y="290"/>
                  </a:lnTo>
                  <a:lnTo>
                    <a:pt x="204" y="287"/>
                  </a:lnTo>
                  <a:lnTo>
                    <a:pt x="209" y="285"/>
                  </a:lnTo>
                  <a:lnTo>
                    <a:pt x="214" y="282"/>
                  </a:lnTo>
                  <a:lnTo>
                    <a:pt x="219" y="279"/>
                  </a:lnTo>
                  <a:lnTo>
                    <a:pt x="222" y="274"/>
                  </a:lnTo>
                  <a:lnTo>
                    <a:pt x="226" y="270"/>
                  </a:lnTo>
                  <a:lnTo>
                    <a:pt x="230" y="264"/>
                  </a:lnTo>
                  <a:lnTo>
                    <a:pt x="233" y="258"/>
                  </a:lnTo>
                  <a:lnTo>
                    <a:pt x="239" y="243"/>
                  </a:lnTo>
                  <a:lnTo>
                    <a:pt x="242" y="227"/>
                  </a:lnTo>
                  <a:lnTo>
                    <a:pt x="334" y="242"/>
                  </a:lnTo>
                  <a:lnTo>
                    <a:pt x="330" y="258"/>
                  </a:lnTo>
                  <a:lnTo>
                    <a:pt x="326" y="272"/>
                  </a:lnTo>
                  <a:lnTo>
                    <a:pt x="320" y="285"/>
                  </a:lnTo>
                  <a:lnTo>
                    <a:pt x="314" y="297"/>
                  </a:lnTo>
                  <a:lnTo>
                    <a:pt x="306" y="310"/>
                  </a:lnTo>
                  <a:lnTo>
                    <a:pt x="298" y="319"/>
                  </a:lnTo>
                  <a:lnTo>
                    <a:pt x="289" y="329"/>
                  </a:lnTo>
                  <a:lnTo>
                    <a:pt x="279" y="338"/>
                  </a:lnTo>
                  <a:lnTo>
                    <a:pt x="268" y="346"/>
                  </a:lnTo>
                  <a:lnTo>
                    <a:pt x="257" y="353"/>
                  </a:lnTo>
                  <a:lnTo>
                    <a:pt x="245" y="358"/>
                  </a:lnTo>
                  <a:lnTo>
                    <a:pt x="232" y="362"/>
                  </a:lnTo>
                  <a:lnTo>
                    <a:pt x="218" y="366"/>
                  </a:lnTo>
                  <a:lnTo>
                    <a:pt x="203" y="368"/>
                  </a:lnTo>
                  <a:lnTo>
                    <a:pt x="187" y="370"/>
                  </a:lnTo>
                  <a:lnTo>
                    <a:pt x="170" y="370"/>
                  </a:lnTo>
                  <a:lnTo>
                    <a:pt x="151" y="369"/>
                  </a:lnTo>
                  <a:lnTo>
                    <a:pt x="134" y="367"/>
                  </a:lnTo>
                  <a:lnTo>
                    <a:pt x="116" y="364"/>
                  </a:lnTo>
                  <a:lnTo>
                    <a:pt x="101" y="358"/>
                  </a:lnTo>
                  <a:lnTo>
                    <a:pt x="85" y="351"/>
                  </a:lnTo>
                  <a:lnTo>
                    <a:pt x="71" y="343"/>
                  </a:lnTo>
                  <a:lnTo>
                    <a:pt x="59" y="333"/>
                  </a:lnTo>
                  <a:lnTo>
                    <a:pt x="47" y="322"/>
                  </a:lnTo>
                  <a:lnTo>
                    <a:pt x="36" y="308"/>
                  </a:lnTo>
                  <a:lnTo>
                    <a:pt x="26" y="294"/>
                  </a:lnTo>
                  <a:lnTo>
                    <a:pt x="18" y="279"/>
                  </a:lnTo>
                  <a:lnTo>
                    <a:pt x="11" y="263"/>
                  </a:lnTo>
                  <a:lnTo>
                    <a:pt x="7" y="246"/>
                  </a:lnTo>
                  <a:lnTo>
                    <a:pt x="3" y="227"/>
                  </a:lnTo>
                  <a:lnTo>
                    <a:pt x="2" y="207"/>
                  </a:lnTo>
                  <a:lnTo>
                    <a:pt x="0" y="185"/>
                  </a:lnTo>
                  <a:lnTo>
                    <a:pt x="2" y="164"/>
                  </a:lnTo>
                  <a:lnTo>
                    <a:pt x="4" y="144"/>
                  </a:lnTo>
                  <a:lnTo>
                    <a:pt x="7" y="125"/>
                  </a:lnTo>
                  <a:lnTo>
                    <a:pt x="11" y="108"/>
                  </a:lnTo>
                  <a:lnTo>
                    <a:pt x="18" y="91"/>
                  </a:lnTo>
                  <a:lnTo>
                    <a:pt x="27" y="76"/>
                  </a:lnTo>
                  <a:lnTo>
                    <a:pt x="36" y="61"/>
                  </a:lnTo>
                  <a:lnTo>
                    <a:pt x="47" y="49"/>
                  </a:lnTo>
                  <a:lnTo>
                    <a:pt x="59" y="37"/>
                  </a:lnTo>
                  <a:lnTo>
                    <a:pt x="72" y="27"/>
                  </a:lnTo>
                  <a:lnTo>
                    <a:pt x="86" y="20"/>
                  </a:lnTo>
                  <a:lnTo>
                    <a:pt x="101" y="12"/>
                  </a:lnTo>
                  <a:lnTo>
                    <a:pt x="117" y="7"/>
                  </a:lnTo>
                  <a:lnTo>
                    <a:pt x="135" y="3"/>
                  </a:lnTo>
                  <a:lnTo>
                    <a:pt x="153" y="1"/>
                  </a:lnTo>
                  <a:lnTo>
                    <a:pt x="172" y="0"/>
                  </a:lnTo>
                  <a:lnTo>
                    <a:pt x="188" y="1"/>
                  </a:lnTo>
                  <a:lnTo>
                    <a:pt x="202" y="2"/>
                  </a:lnTo>
                  <a:lnTo>
                    <a:pt x="216" y="4"/>
                  </a:lnTo>
                  <a:lnTo>
                    <a:pt x="230" y="7"/>
                  </a:lnTo>
                  <a:lnTo>
                    <a:pt x="243" y="11"/>
                  </a:lnTo>
                  <a:lnTo>
                    <a:pt x="254" y="16"/>
                  </a:lnTo>
                  <a:lnTo>
                    <a:pt x="265" y="22"/>
                  </a:lnTo>
                  <a:lnTo>
                    <a:pt x="275" y="28"/>
                  </a:lnTo>
                  <a:lnTo>
                    <a:pt x="284" y="35"/>
                  </a:lnTo>
                  <a:lnTo>
                    <a:pt x="293" y="44"/>
                  </a:lnTo>
                  <a:lnTo>
                    <a:pt x="300" y="53"/>
                  </a:lnTo>
                  <a:lnTo>
                    <a:pt x="308" y="64"/>
                  </a:lnTo>
                  <a:lnTo>
                    <a:pt x="315" y="75"/>
                  </a:lnTo>
                  <a:lnTo>
                    <a:pt x="320" y="86"/>
                  </a:lnTo>
                  <a:lnTo>
                    <a:pt x="326" y="99"/>
                  </a:lnTo>
                  <a:lnTo>
                    <a:pt x="330"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2" name="Freeform 2043">
              <a:extLst>
                <a:ext uri="{FF2B5EF4-FFF2-40B4-BE49-F238E27FC236}">
                  <a16:creationId xmlns:a16="http://schemas.microsoft.com/office/drawing/2014/main" id="{3670A21D-7FC9-4D79-9B26-97AB81E496BC}"/>
                </a:ext>
              </a:extLst>
            </p:cNvPr>
            <p:cNvSpPr>
              <a:spLocks noEditPoints="1"/>
            </p:cNvSpPr>
            <p:nvPr/>
          </p:nvSpPr>
          <p:spPr bwMode="auto">
            <a:xfrm>
              <a:off x="2855" y="3782"/>
              <a:ext cx="92" cy="92"/>
            </a:xfrm>
            <a:custGeom>
              <a:avLst/>
              <a:gdLst>
                <a:gd name="T0" fmla="*/ 0 w 366"/>
                <a:gd name="T1" fmla="*/ 10 h 370"/>
                <a:gd name="T2" fmla="*/ 1 w 366"/>
                <a:gd name="T3" fmla="*/ 8 h 370"/>
                <a:gd name="T4" fmla="*/ 2 w 366"/>
                <a:gd name="T5" fmla="*/ 5 h 370"/>
                <a:gd name="T6" fmla="*/ 3 w 366"/>
                <a:gd name="T7" fmla="*/ 4 h 370"/>
                <a:gd name="T8" fmla="*/ 4 w 366"/>
                <a:gd name="T9" fmla="*/ 2 h 370"/>
                <a:gd name="T10" fmla="*/ 6 w 366"/>
                <a:gd name="T11" fmla="*/ 1 h 370"/>
                <a:gd name="T12" fmla="*/ 8 w 366"/>
                <a:gd name="T13" fmla="*/ 0 h 370"/>
                <a:gd name="T14" fmla="*/ 11 w 366"/>
                <a:gd name="T15" fmla="*/ 0 h 370"/>
                <a:gd name="T16" fmla="*/ 14 w 366"/>
                <a:gd name="T17" fmla="*/ 0 h 370"/>
                <a:gd name="T18" fmla="*/ 17 w 366"/>
                <a:gd name="T19" fmla="*/ 1 h 370"/>
                <a:gd name="T20" fmla="*/ 20 w 366"/>
                <a:gd name="T21" fmla="*/ 3 h 370"/>
                <a:gd name="T22" fmla="*/ 22 w 366"/>
                <a:gd name="T23" fmla="*/ 6 h 370"/>
                <a:gd name="T24" fmla="*/ 23 w 366"/>
                <a:gd name="T25" fmla="*/ 9 h 370"/>
                <a:gd name="T26" fmla="*/ 23 w 366"/>
                <a:gd name="T27" fmla="*/ 13 h 370"/>
                <a:gd name="T28" fmla="*/ 22 w 366"/>
                <a:gd name="T29" fmla="*/ 16 h 370"/>
                <a:gd name="T30" fmla="*/ 21 w 366"/>
                <a:gd name="T31" fmla="*/ 19 h 370"/>
                <a:gd name="T32" fmla="*/ 18 w 366"/>
                <a:gd name="T33" fmla="*/ 21 h 370"/>
                <a:gd name="T34" fmla="*/ 15 w 366"/>
                <a:gd name="T35" fmla="*/ 22 h 370"/>
                <a:gd name="T36" fmla="*/ 12 w 366"/>
                <a:gd name="T37" fmla="*/ 23 h 370"/>
                <a:gd name="T38" fmla="*/ 9 w 366"/>
                <a:gd name="T39" fmla="*/ 23 h 370"/>
                <a:gd name="T40" fmla="*/ 7 w 366"/>
                <a:gd name="T41" fmla="*/ 22 h 370"/>
                <a:gd name="T42" fmla="*/ 5 w 366"/>
                <a:gd name="T43" fmla="*/ 21 h 370"/>
                <a:gd name="T44" fmla="*/ 3 w 366"/>
                <a:gd name="T45" fmla="*/ 20 h 370"/>
                <a:gd name="T46" fmla="*/ 2 w 366"/>
                <a:gd name="T47" fmla="*/ 18 h 370"/>
                <a:gd name="T48" fmla="*/ 1 w 366"/>
                <a:gd name="T49" fmla="*/ 16 h 370"/>
                <a:gd name="T50" fmla="*/ 0 w 366"/>
                <a:gd name="T51" fmla="*/ 14 h 370"/>
                <a:gd name="T52" fmla="*/ 0 w 366"/>
                <a:gd name="T53" fmla="*/ 11 h 370"/>
                <a:gd name="T54" fmla="*/ 6 w 366"/>
                <a:gd name="T55" fmla="*/ 13 h 370"/>
                <a:gd name="T56" fmla="*/ 7 w 366"/>
                <a:gd name="T57" fmla="*/ 15 h 370"/>
                <a:gd name="T58" fmla="*/ 8 w 366"/>
                <a:gd name="T59" fmla="*/ 16 h 370"/>
                <a:gd name="T60" fmla="*/ 9 w 366"/>
                <a:gd name="T61" fmla="*/ 17 h 370"/>
                <a:gd name="T62" fmla="*/ 10 w 366"/>
                <a:gd name="T63" fmla="*/ 18 h 370"/>
                <a:gd name="T64" fmla="*/ 12 w 366"/>
                <a:gd name="T65" fmla="*/ 18 h 370"/>
                <a:gd name="T66" fmla="*/ 14 w 366"/>
                <a:gd name="T67" fmla="*/ 18 h 370"/>
                <a:gd name="T68" fmla="*/ 15 w 366"/>
                <a:gd name="T69" fmla="*/ 17 h 370"/>
                <a:gd name="T70" fmla="*/ 16 w 366"/>
                <a:gd name="T71" fmla="*/ 15 h 370"/>
                <a:gd name="T72" fmla="*/ 17 w 366"/>
                <a:gd name="T73" fmla="*/ 14 h 370"/>
                <a:gd name="T74" fmla="*/ 17 w 366"/>
                <a:gd name="T75" fmla="*/ 11 h 370"/>
                <a:gd name="T76" fmla="*/ 17 w 366"/>
                <a:gd name="T77" fmla="*/ 9 h 370"/>
                <a:gd name="T78" fmla="*/ 16 w 366"/>
                <a:gd name="T79" fmla="*/ 7 h 370"/>
                <a:gd name="T80" fmla="*/ 15 w 366"/>
                <a:gd name="T81" fmla="*/ 6 h 370"/>
                <a:gd name="T82" fmla="*/ 14 w 366"/>
                <a:gd name="T83" fmla="*/ 5 h 370"/>
                <a:gd name="T84" fmla="*/ 12 w 366"/>
                <a:gd name="T85" fmla="*/ 5 h 370"/>
                <a:gd name="T86" fmla="*/ 10 w 366"/>
                <a:gd name="T87" fmla="*/ 5 h 370"/>
                <a:gd name="T88" fmla="*/ 9 w 366"/>
                <a:gd name="T89" fmla="*/ 5 h 370"/>
                <a:gd name="T90" fmla="*/ 8 w 366"/>
                <a:gd name="T91" fmla="*/ 6 h 370"/>
                <a:gd name="T92" fmla="*/ 7 w 366"/>
                <a:gd name="T93" fmla="*/ 8 h 370"/>
                <a:gd name="T94" fmla="*/ 6 w 366"/>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0"/>
                <a:gd name="T146" fmla="*/ 366 w 366"/>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0">
                  <a:moveTo>
                    <a:pt x="0" y="181"/>
                  </a:moveTo>
                  <a:lnTo>
                    <a:pt x="1" y="168"/>
                  </a:lnTo>
                  <a:lnTo>
                    <a:pt x="2" y="157"/>
                  </a:lnTo>
                  <a:lnTo>
                    <a:pt x="3" y="145"/>
                  </a:lnTo>
                  <a:lnTo>
                    <a:pt x="6" y="134"/>
                  </a:lnTo>
                  <a:lnTo>
                    <a:pt x="9" y="123"/>
                  </a:lnTo>
                  <a:lnTo>
                    <a:pt x="13" y="112"/>
                  </a:lnTo>
                  <a:lnTo>
                    <a:pt x="17" y="101"/>
                  </a:lnTo>
                  <a:lnTo>
                    <a:pt x="23" y="90"/>
                  </a:lnTo>
                  <a:lnTo>
                    <a:pt x="29" y="79"/>
                  </a:lnTo>
                  <a:lnTo>
                    <a:pt x="36" y="69"/>
                  </a:lnTo>
                  <a:lnTo>
                    <a:pt x="43" y="60"/>
                  </a:lnTo>
                  <a:lnTo>
                    <a:pt x="50" y="52"/>
                  </a:lnTo>
                  <a:lnTo>
                    <a:pt x="59" y="44"/>
                  </a:lnTo>
                  <a:lnTo>
                    <a:pt x="68" y="36"/>
                  </a:lnTo>
                  <a:lnTo>
                    <a:pt x="78" y="29"/>
                  </a:lnTo>
                  <a:lnTo>
                    <a:pt x="88" y="23"/>
                  </a:lnTo>
                  <a:lnTo>
                    <a:pt x="99" y="17"/>
                  </a:lnTo>
                  <a:lnTo>
                    <a:pt x="110" y="13"/>
                  </a:lnTo>
                  <a:lnTo>
                    <a:pt x="121" y="10"/>
                  </a:lnTo>
                  <a:lnTo>
                    <a:pt x="133" y="6"/>
                  </a:lnTo>
                  <a:lnTo>
                    <a:pt x="145" y="3"/>
                  </a:lnTo>
                  <a:lnTo>
                    <a:pt x="157" y="2"/>
                  </a:lnTo>
                  <a:lnTo>
                    <a:pt x="169" y="1"/>
                  </a:lnTo>
                  <a:lnTo>
                    <a:pt x="183" y="0"/>
                  </a:lnTo>
                  <a:lnTo>
                    <a:pt x="202" y="1"/>
                  </a:lnTo>
                  <a:lnTo>
                    <a:pt x="221" y="3"/>
                  </a:lnTo>
                  <a:lnTo>
                    <a:pt x="239" y="7"/>
                  </a:lnTo>
                  <a:lnTo>
                    <a:pt x="255" y="13"/>
                  </a:lnTo>
                  <a:lnTo>
                    <a:pt x="272" y="21"/>
                  </a:lnTo>
                  <a:lnTo>
                    <a:pt x="286" y="29"/>
                  </a:lnTo>
                  <a:lnTo>
                    <a:pt x="301" y="41"/>
                  </a:lnTo>
                  <a:lnTo>
                    <a:pt x="314" y="53"/>
                  </a:lnTo>
                  <a:lnTo>
                    <a:pt x="326" y="66"/>
                  </a:lnTo>
                  <a:lnTo>
                    <a:pt x="337" y="80"/>
                  </a:lnTo>
                  <a:lnTo>
                    <a:pt x="346" y="96"/>
                  </a:lnTo>
                  <a:lnTo>
                    <a:pt x="352" y="111"/>
                  </a:lnTo>
                  <a:lnTo>
                    <a:pt x="358" y="129"/>
                  </a:lnTo>
                  <a:lnTo>
                    <a:pt x="362" y="146"/>
                  </a:lnTo>
                  <a:lnTo>
                    <a:pt x="364" y="165"/>
                  </a:lnTo>
                  <a:lnTo>
                    <a:pt x="366" y="184"/>
                  </a:lnTo>
                  <a:lnTo>
                    <a:pt x="364" y="204"/>
                  </a:lnTo>
                  <a:lnTo>
                    <a:pt x="362" y="222"/>
                  </a:lnTo>
                  <a:lnTo>
                    <a:pt x="358" y="240"/>
                  </a:lnTo>
                  <a:lnTo>
                    <a:pt x="352" y="258"/>
                  </a:lnTo>
                  <a:lnTo>
                    <a:pt x="345" y="274"/>
                  </a:lnTo>
                  <a:lnTo>
                    <a:pt x="336" y="290"/>
                  </a:lnTo>
                  <a:lnTo>
                    <a:pt x="326" y="304"/>
                  </a:lnTo>
                  <a:lnTo>
                    <a:pt x="314" y="317"/>
                  </a:lnTo>
                  <a:lnTo>
                    <a:pt x="301" y="329"/>
                  </a:lnTo>
                  <a:lnTo>
                    <a:pt x="286" y="340"/>
                  </a:lnTo>
                  <a:lnTo>
                    <a:pt x="271" y="349"/>
                  </a:lnTo>
                  <a:lnTo>
                    <a:pt x="255" y="357"/>
                  </a:lnTo>
                  <a:lnTo>
                    <a:pt x="239" y="362"/>
                  </a:lnTo>
                  <a:lnTo>
                    <a:pt x="221" y="367"/>
                  </a:lnTo>
                  <a:lnTo>
                    <a:pt x="202" y="369"/>
                  </a:lnTo>
                  <a:lnTo>
                    <a:pt x="183" y="370"/>
                  </a:lnTo>
                  <a:lnTo>
                    <a:pt x="170" y="370"/>
                  </a:lnTo>
                  <a:lnTo>
                    <a:pt x="159" y="369"/>
                  </a:lnTo>
                  <a:lnTo>
                    <a:pt x="147" y="367"/>
                  </a:lnTo>
                  <a:lnTo>
                    <a:pt x="135" y="365"/>
                  </a:lnTo>
                  <a:lnTo>
                    <a:pt x="124" y="361"/>
                  </a:lnTo>
                  <a:lnTo>
                    <a:pt x="113" y="358"/>
                  </a:lnTo>
                  <a:lnTo>
                    <a:pt x="101" y="354"/>
                  </a:lnTo>
                  <a:lnTo>
                    <a:pt x="90" y="348"/>
                  </a:lnTo>
                  <a:lnTo>
                    <a:pt x="79" y="343"/>
                  </a:lnTo>
                  <a:lnTo>
                    <a:pt x="69" y="336"/>
                  </a:lnTo>
                  <a:lnTo>
                    <a:pt x="60" y="329"/>
                  </a:lnTo>
                  <a:lnTo>
                    <a:pt x="51" y="321"/>
                  </a:lnTo>
                  <a:lnTo>
                    <a:pt x="44" y="313"/>
                  </a:lnTo>
                  <a:lnTo>
                    <a:pt x="36" y="304"/>
                  </a:lnTo>
                  <a:lnTo>
                    <a:pt x="29" y="294"/>
                  </a:lnTo>
                  <a:lnTo>
                    <a:pt x="23" y="284"/>
                  </a:lnTo>
                  <a:lnTo>
                    <a:pt x="17" y="273"/>
                  </a:lnTo>
                  <a:lnTo>
                    <a:pt x="13" y="261"/>
                  </a:lnTo>
                  <a:lnTo>
                    <a:pt x="9" y="249"/>
                  </a:lnTo>
                  <a:lnTo>
                    <a:pt x="6" y="237"/>
                  </a:lnTo>
                  <a:lnTo>
                    <a:pt x="3" y="224"/>
                  </a:lnTo>
                  <a:lnTo>
                    <a:pt x="2" y="209"/>
                  </a:lnTo>
                  <a:lnTo>
                    <a:pt x="1" y="195"/>
                  </a:lnTo>
                  <a:lnTo>
                    <a:pt x="0" y="181"/>
                  </a:lnTo>
                  <a:close/>
                  <a:moveTo>
                    <a:pt x="97" y="185"/>
                  </a:moveTo>
                  <a:lnTo>
                    <a:pt x="97" y="198"/>
                  </a:lnTo>
                  <a:lnTo>
                    <a:pt x="98" y="210"/>
                  </a:lnTo>
                  <a:lnTo>
                    <a:pt x="100" y="221"/>
                  </a:lnTo>
                  <a:lnTo>
                    <a:pt x="102" y="231"/>
                  </a:lnTo>
                  <a:lnTo>
                    <a:pt x="105" y="241"/>
                  </a:lnTo>
                  <a:lnTo>
                    <a:pt x="110" y="250"/>
                  </a:lnTo>
                  <a:lnTo>
                    <a:pt x="115" y="259"/>
                  </a:lnTo>
                  <a:lnTo>
                    <a:pt x="121" y="265"/>
                  </a:lnTo>
                  <a:lnTo>
                    <a:pt x="127" y="272"/>
                  </a:lnTo>
                  <a:lnTo>
                    <a:pt x="134" y="278"/>
                  </a:lnTo>
                  <a:lnTo>
                    <a:pt x="142" y="283"/>
                  </a:lnTo>
                  <a:lnTo>
                    <a:pt x="150" y="286"/>
                  </a:lnTo>
                  <a:lnTo>
                    <a:pt x="157" y="290"/>
                  </a:lnTo>
                  <a:lnTo>
                    <a:pt x="165" y="292"/>
                  </a:lnTo>
                  <a:lnTo>
                    <a:pt x="174" y="293"/>
                  </a:lnTo>
                  <a:lnTo>
                    <a:pt x="183" y="294"/>
                  </a:lnTo>
                  <a:lnTo>
                    <a:pt x="191" y="293"/>
                  </a:lnTo>
                  <a:lnTo>
                    <a:pt x="200" y="292"/>
                  </a:lnTo>
                  <a:lnTo>
                    <a:pt x="209" y="290"/>
                  </a:lnTo>
                  <a:lnTo>
                    <a:pt x="217" y="286"/>
                  </a:lnTo>
                  <a:lnTo>
                    <a:pt x="224" y="283"/>
                  </a:lnTo>
                  <a:lnTo>
                    <a:pt x="231" y="278"/>
                  </a:lnTo>
                  <a:lnTo>
                    <a:pt x="238" y="272"/>
                  </a:lnTo>
                  <a:lnTo>
                    <a:pt x="244" y="265"/>
                  </a:lnTo>
                  <a:lnTo>
                    <a:pt x="250" y="259"/>
                  </a:lnTo>
                  <a:lnTo>
                    <a:pt x="255" y="250"/>
                  </a:lnTo>
                  <a:lnTo>
                    <a:pt x="260" y="241"/>
                  </a:lnTo>
                  <a:lnTo>
                    <a:pt x="263" y="231"/>
                  </a:lnTo>
                  <a:lnTo>
                    <a:pt x="265" y="221"/>
                  </a:lnTo>
                  <a:lnTo>
                    <a:pt x="267" y="209"/>
                  </a:lnTo>
                  <a:lnTo>
                    <a:pt x="269" y="197"/>
                  </a:lnTo>
                  <a:lnTo>
                    <a:pt x="270" y="185"/>
                  </a:lnTo>
                  <a:lnTo>
                    <a:pt x="269" y="172"/>
                  </a:lnTo>
                  <a:lnTo>
                    <a:pt x="267" y="160"/>
                  </a:lnTo>
                  <a:lnTo>
                    <a:pt x="265" y="149"/>
                  </a:lnTo>
                  <a:lnTo>
                    <a:pt x="263" y="139"/>
                  </a:lnTo>
                  <a:lnTo>
                    <a:pt x="260" y="129"/>
                  </a:lnTo>
                  <a:lnTo>
                    <a:pt x="255" y="120"/>
                  </a:lnTo>
                  <a:lnTo>
                    <a:pt x="250" y="112"/>
                  </a:lnTo>
                  <a:lnTo>
                    <a:pt x="244" y="104"/>
                  </a:lnTo>
                  <a:lnTo>
                    <a:pt x="238" y="98"/>
                  </a:lnTo>
                  <a:lnTo>
                    <a:pt x="231" y="92"/>
                  </a:lnTo>
                  <a:lnTo>
                    <a:pt x="224" y="88"/>
                  </a:lnTo>
                  <a:lnTo>
                    <a:pt x="217" y="84"/>
                  </a:lnTo>
                  <a:lnTo>
                    <a:pt x="209" y="80"/>
                  </a:lnTo>
                  <a:lnTo>
                    <a:pt x="200" y="78"/>
                  </a:lnTo>
                  <a:lnTo>
                    <a:pt x="191" y="77"/>
                  </a:lnTo>
                  <a:lnTo>
                    <a:pt x="183" y="77"/>
                  </a:lnTo>
                  <a:lnTo>
                    <a:pt x="174" y="77"/>
                  </a:lnTo>
                  <a:lnTo>
                    <a:pt x="165" y="78"/>
                  </a:lnTo>
                  <a:lnTo>
                    <a:pt x="157" y="80"/>
                  </a:lnTo>
                  <a:lnTo>
                    <a:pt x="150" y="84"/>
                  </a:lnTo>
                  <a:lnTo>
                    <a:pt x="142" y="88"/>
                  </a:lnTo>
                  <a:lnTo>
                    <a:pt x="134" y="92"/>
                  </a:lnTo>
                  <a:lnTo>
                    <a:pt x="127" y="98"/>
                  </a:lnTo>
                  <a:lnTo>
                    <a:pt x="121" y="104"/>
                  </a:lnTo>
                  <a:lnTo>
                    <a:pt x="115" y="112"/>
                  </a:lnTo>
                  <a:lnTo>
                    <a:pt x="110" y="120"/>
                  </a:lnTo>
                  <a:lnTo>
                    <a:pt x="105" y="129"/>
                  </a:lnTo>
                  <a:lnTo>
                    <a:pt x="102" y="139"/>
                  </a:lnTo>
                  <a:lnTo>
                    <a:pt x="100" y="150"/>
                  </a:lnTo>
                  <a:lnTo>
                    <a:pt x="98" y="161"/>
                  </a:lnTo>
                  <a:lnTo>
                    <a:pt x="97" y="173"/>
                  </a:lnTo>
                  <a:lnTo>
                    <a:pt x="97"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3" name="Freeform 2044">
              <a:extLst>
                <a:ext uri="{FF2B5EF4-FFF2-40B4-BE49-F238E27FC236}">
                  <a16:creationId xmlns:a16="http://schemas.microsoft.com/office/drawing/2014/main" id="{B1062DA7-0632-482A-BE84-A96117A82A0F}"/>
                </a:ext>
              </a:extLst>
            </p:cNvPr>
            <p:cNvSpPr>
              <a:spLocks noEditPoints="1"/>
            </p:cNvSpPr>
            <p:nvPr/>
          </p:nvSpPr>
          <p:spPr bwMode="auto">
            <a:xfrm>
              <a:off x="2964" y="3782"/>
              <a:ext cx="87" cy="124"/>
            </a:xfrm>
            <a:custGeom>
              <a:avLst/>
              <a:gdLst>
                <a:gd name="T0" fmla="*/ 6 w 345"/>
                <a:gd name="T1" fmla="*/ 0 h 497"/>
                <a:gd name="T2" fmla="*/ 6 w 345"/>
                <a:gd name="T3" fmla="*/ 3 h 497"/>
                <a:gd name="T4" fmla="*/ 8 w 345"/>
                <a:gd name="T5" fmla="*/ 1 h 497"/>
                <a:gd name="T6" fmla="*/ 9 w 345"/>
                <a:gd name="T7" fmla="*/ 1 h 497"/>
                <a:gd name="T8" fmla="*/ 10 w 345"/>
                <a:gd name="T9" fmla="*/ 0 h 497"/>
                <a:gd name="T10" fmla="*/ 12 w 345"/>
                <a:gd name="T11" fmla="*/ 0 h 497"/>
                <a:gd name="T12" fmla="*/ 14 w 345"/>
                <a:gd name="T13" fmla="*/ 0 h 497"/>
                <a:gd name="T14" fmla="*/ 15 w 345"/>
                <a:gd name="T15" fmla="*/ 0 h 497"/>
                <a:gd name="T16" fmla="*/ 17 w 345"/>
                <a:gd name="T17" fmla="*/ 1 h 497"/>
                <a:gd name="T18" fmla="*/ 18 w 345"/>
                <a:gd name="T19" fmla="*/ 2 h 497"/>
                <a:gd name="T20" fmla="*/ 20 w 345"/>
                <a:gd name="T21" fmla="*/ 4 h 497"/>
                <a:gd name="T22" fmla="*/ 21 w 345"/>
                <a:gd name="T23" fmla="*/ 5 h 497"/>
                <a:gd name="T24" fmla="*/ 22 w 345"/>
                <a:gd name="T25" fmla="*/ 8 h 497"/>
                <a:gd name="T26" fmla="*/ 22 w 345"/>
                <a:gd name="T27" fmla="*/ 10 h 497"/>
                <a:gd name="T28" fmla="*/ 22 w 345"/>
                <a:gd name="T29" fmla="*/ 13 h 497"/>
                <a:gd name="T30" fmla="*/ 22 w 345"/>
                <a:gd name="T31" fmla="*/ 15 h 497"/>
                <a:gd name="T32" fmla="*/ 21 w 345"/>
                <a:gd name="T33" fmla="*/ 17 h 497"/>
                <a:gd name="T34" fmla="*/ 20 w 345"/>
                <a:gd name="T35" fmla="*/ 19 h 497"/>
                <a:gd name="T36" fmla="*/ 18 w 345"/>
                <a:gd name="T37" fmla="*/ 21 h 497"/>
                <a:gd name="T38" fmla="*/ 17 w 345"/>
                <a:gd name="T39" fmla="*/ 22 h 497"/>
                <a:gd name="T40" fmla="*/ 15 w 345"/>
                <a:gd name="T41" fmla="*/ 23 h 497"/>
                <a:gd name="T42" fmla="*/ 13 w 345"/>
                <a:gd name="T43" fmla="*/ 23 h 497"/>
                <a:gd name="T44" fmla="*/ 12 w 345"/>
                <a:gd name="T45" fmla="*/ 23 h 497"/>
                <a:gd name="T46" fmla="*/ 10 w 345"/>
                <a:gd name="T47" fmla="*/ 23 h 497"/>
                <a:gd name="T48" fmla="*/ 8 w 345"/>
                <a:gd name="T49" fmla="*/ 22 h 497"/>
                <a:gd name="T50" fmla="*/ 7 w 345"/>
                <a:gd name="T51" fmla="*/ 21 h 497"/>
                <a:gd name="T52" fmla="*/ 6 w 345"/>
                <a:gd name="T53" fmla="*/ 31 h 497"/>
                <a:gd name="T54" fmla="*/ 0 w 345"/>
                <a:gd name="T55" fmla="*/ 0 h 497"/>
                <a:gd name="T56" fmla="*/ 6 w 345"/>
                <a:gd name="T57" fmla="*/ 12 h 497"/>
                <a:gd name="T58" fmla="*/ 6 w 345"/>
                <a:gd name="T59" fmla="*/ 14 h 497"/>
                <a:gd name="T60" fmla="*/ 7 w 345"/>
                <a:gd name="T61" fmla="*/ 15 h 497"/>
                <a:gd name="T62" fmla="*/ 7 w 345"/>
                <a:gd name="T63" fmla="*/ 16 h 497"/>
                <a:gd name="T64" fmla="*/ 8 w 345"/>
                <a:gd name="T65" fmla="*/ 17 h 497"/>
                <a:gd name="T66" fmla="*/ 9 w 345"/>
                <a:gd name="T67" fmla="*/ 18 h 497"/>
                <a:gd name="T68" fmla="*/ 10 w 345"/>
                <a:gd name="T69" fmla="*/ 18 h 497"/>
                <a:gd name="T70" fmla="*/ 11 w 345"/>
                <a:gd name="T71" fmla="*/ 18 h 497"/>
                <a:gd name="T72" fmla="*/ 12 w 345"/>
                <a:gd name="T73" fmla="*/ 18 h 497"/>
                <a:gd name="T74" fmla="*/ 13 w 345"/>
                <a:gd name="T75" fmla="*/ 18 h 497"/>
                <a:gd name="T76" fmla="*/ 13 w 345"/>
                <a:gd name="T77" fmla="*/ 18 h 497"/>
                <a:gd name="T78" fmla="*/ 14 w 345"/>
                <a:gd name="T79" fmla="*/ 17 h 497"/>
                <a:gd name="T80" fmla="*/ 15 w 345"/>
                <a:gd name="T81" fmla="*/ 16 h 497"/>
                <a:gd name="T82" fmla="*/ 15 w 345"/>
                <a:gd name="T83" fmla="*/ 15 h 497"/>
                <a:gd name="T84" fmla="*/ 16 w 345"/>
                <a:gd name="T85" fmla="*/ 14 h 497"/>
                <a:gd name="T86" fmla="*/ 16 w 345"/>
                <a:gd name="T87" fmla="*/ 12 h 497"/>
                <a:gd name="T88" fmla="*/ 16 w 345"/>
                <a:gd name="T89" fmla="*/ 11 h 497"/>
                <a:gd name="T90" fmla="*/ 16 w 345"/>
                <a:gd name="T91" fmla="*/ 9 h 497"/>
                <a:gd name="T92" fmla="*/ 15 w 345"/>
                <a:gd name="T93" fmla="*/ 8 h 497"/>
                <a:gd name="T94" fmla="*/ 15 w 345"/>
                <a:gd name="T95" fmla="*/ 7 h 497"/>
                <a:gd name="T96" fmla="*/ 14 w 345"/>
                <a:gd name="T97" fmla="*/ 6 h 497"/>
                <a:gd name="T98" fmla="*/ 13 w 345"/>
                <a:gd name="T99" fmla="*/ 5 h 497"/>
                <a:gd name="T100" fmla="*/ 12 w 345"/>
                <a:gd name="T101" fmla="*/ 5 h 497"/>
                <a:gd name="T102" fmla="*/ 12 w 345"/>
                <a:gd name="T103" fmla="*/ 5 h 497"/>
                <a:gd name="T104" fmla="*/ 10 w 345"/>
                <a:gd name="T105" fmla="*/ 5 h 497"/>
                <a:gd name="T106" fmla="*/ 9 w 345"/>
                <a:gd name="T107" fmla="*/ 5 h 497"/>
                <a:gd name="T108" fmla="*/ 9 w 345"/>
                <a:gd name="T109" fmla="*/ 5 h 497"/>
                <a:gd name="T110" fmla="*/ 8 w 345"/>
                <a:gd name="T111" fmla="*/ 6 h 497"/>
                <a:gd name="T112" fmla="*/ 7 w 345"/>
                <a:gd name="T113" fmla="*/ 7 h 497"/>
                <a:gd name="T114" fmla="*/ 7 w 345"/>
                <a:gd name="T115" fmla="*/ 8 h 497"/>
                <a:gd name="T116" fmla="*/ 6 w 345"/>
                <a:gd name="T117" fmla="*/ 9 h 497"/>
                <a:gd name="T118" fmla="*/ 6 w 345"/>
                <a:gd name="T119" fmla="*/ 10 h 49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
                <a:gd name="T181" fmla="*/ 0 h 497"/>
                <a:gd name="T182" fmla="*/ 345 w 345"/>
                <a:gd name="T183" fmla="*/ 497 h 49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 h="497">
                  <a:moveTo>
                    <a:pt x="0" y="9"/>
                  </a:moveTo>
                  <a:lnTo>
                    <a:pt x="87" y="9"/>
                  </a:lnTo>
                  <a:lnTo>
                    <a:pt x="87" y="60"/>
                  </a:lnTo>
                  <a:lnTo>
                    <a:pt x="97" y="47"/>
                  </a:lnTo>
                  <a:lnTo>
                    <a:pt x="107" y="36"/>
                  </a:lnTo>
                  <a:lnTo>
                    <a:pt x="119" y="26"/>
                  </a:lnTo>
                  <a:lnTo>
                    <a:pt x="134" y="17"/>
                  </a:lnTo>
                  <a:lnTo>
                    <a:pt x="141" y="13"/>
                  </a:lnTo>
                  <a:lnTo>
                    <a:pt x="148" y="10"/>
                  </a:lnTo>
                  <a:lnTo>
                    <a:pt x="156" y="6"/>
                  </a:lnTo>
                  <a:lnTo>
                    <a:pt x="164" y="4"/>
                  </a:lnTo>
                  <a:lnTo>
                    <a:pt x="181" y="1"/>
                  </a:lnTo>
                  <a:lnTo>
                    <a:pt x="197" y="0"/>
                  </a:lnTo>
                  <a:lnTo>
                    <a:pt x="213" y="1"/>
                  </a:lnTo>
                  <a:lnTo>
                    <a:pt x="227" y="3"/>
                  </a:lnTo>
                  <a:lnTo>
                    <a:pt x="242" y="7"/>
                  </a:lnTo>
                  <a:lnTo>
                    <a:pt x="255" y="12"/>
                  </a:lnTo>
                  <a:lnTo>
                    <a:pt x="268" y="20"/>
                  </a:lnTo>
                  <a:lnTo>
                    <a:pt x="280" y="27"/>
                  </a:lnTo>
                  <a:lnTo>
                    <a:pt x="291" y="37"/>
                  </a:lnTo>
                  <a:lnTo>
                    <a:pt x="302" y="48"/>
                  </a:lnTo>
                  <a:lnTo>
                    <a:pt x="312" y="61"/>
                  </a:lnTo>
                  <a:lnTo>
                    <a:pt x="321" y="75"/>
                  </a:lnTo>
                  <a:lnTo>
                    <a:pt x="329" y="90"/>
                  </a:lnTo>
                  <a:lnTo>
                    <a:pt x="334" y="107"/>
                  </a:lnTo>
                  <a:lnTo>
                    <a:pt x="340" y="124"/>
                  </a:lnTo>
                  <a:lnTo>
                    <a:pt x="343" y="142"/>
                  </a:lnTo>
                  <a:lnTo>
                    <a:pt x="345" y="162"/>
                  </a:lnTo>
                  <a:lnTo>
                    <a:pt x="345" y="183"/>
                  </a:lnTo>
                  <a:lnTo>
                    <a:pt x="345" y="205"/>
                  </a:lnTo>
                  <a:lnTo>
                    <a:pt x="343" y="225"/>
                  </a:lnTo>
                  <a:lnTo>
                    <a:pt x="340" y="244"/>
                  </a:lnTo>
                  <a:lnTo>
                    <a:pt x="334" y="262"/>
                  </a:lnTo>
                  <a:lnTo>
                    <a:pt x="329" y="279"/>
                  </a:lnTo>
                  <a:lnTo>
                    <a:pt x="321" y="294"/>
                  </a:lnTo>
                  <a:lnTo>
                    <a:pt x="312" y="308"/>
                  </a:lnTo>
                  <a:lnTo>
                    <a:pt x="302" y="321"/>
                  </a:lnTo>
                  <a:lnTo>
                    <a:pt x="291" y="333"/>
                  </a:lnTo>
                  <a:lnTo>
                    <a:pt x="279" y="343"/>
                  </a:lnTo>
                  <a:lnTo>
                    <a:pt x="267" y="351"/>
                  </a:lnTo>
                  <a:lnTo>
                    <a:pt x="254" y="358"/>
                  </a:lnTo>
                  <a:lnTo>
                    <a:pt x="240" y="364"/>
                  </a:lnTo>
                  <a:lnTo>
                    <a:pt x="227" y="367"/>
                  </a:lnTo>
                  <a:lnTo>
                    <a:pt x="212" y="369"/>
                  </a:lnTo>
                  <a:lnTo>
                    <a:pt x="197" y="370"/>
                  </a:lnTo>
                  <a:lnTo>
                    <a:pt x="183" y="369"/>
                  </a:lnTo>
                  <a:lnTo>
                    <a:pt x="169" y="367"/>
                  </a:lnTo>
                  <a:lnTo>
                    <a:pt x="157" y="364"/>
                  </a:lnTo>
                  <a:lnTo>
                    <a:pt x="143" y="358"/>
                  </a:lnTo>
                  <a:lnTo>
                    <a:pt x="131" y="351"/>
                  </a:lnTo>
                  <a:lnTo>
                    <a:pt x="119" y="343"/>
                  </a:lnTo>
                  <a:lnTo>
                    <a:pt x="107" y="332"/>
                  </a:lnTo>
                  <a:lnTo>
                    <a:pt x="94" y="318"/>
                  </a:lnTo>
                  <a:lnTo>
                    <a:pt x="94" y="497"/>
                  </a:lnTo>
                  <a:lnTo>
                    <a:pt x="0" y="497"/>
                  </a:lnTo>
                  <a:lnTo>
                    <a:pt x="0" y="9"/>
                  </a:lnTo>
                  <a:close/>
                  <a:moveTo>
                    <a:pt x="93" y="179"/>
                  </a:moveTo>
                  <a:lnTo>
                    <a:pt x="93" y="194"/>
                  </a:lnTo>
                  <a:lnTo>
                    <a:pt x="94" y="207"/>
                  </a:lnTo>
                  <a:lnTo>
                    <a:pt x="96" y="219"/>
                  </a:lnTo>
                  <a:lnTo>
                    <a:pt x="98" y="231"/>
                  </a:lnTo>
                  <a:lnTo>
                    <a:pt x="102" y="241"/>
                  </a:lnTo>
                  <a:lnTo>
                    <a:pt x="106" y="251"/>
                  </a:lnTo>
                  <a:lnTo>
                    <a:pt x="110" y="260"/>
                  </a:lnTo>
                  <a:lnTo>
                    <a:pt x="117" y="268"/>
                  </a:lnTo>
                  <a:lnTo>
                    <a:pt x="123" y="274"/>
                  </a:lnTo>
                  <a:lnTo>
                    <a:pt x="129" y="280"/>
                  </a:lnTo>
                  <a:lnTo>
                    <a:pt x="136" y="285"/>
                  </a:lnTo>
                  <a:lnTo>
                    <a:pt x="142" y="289"/>
                  </a:lnTo>
                  <a:lnTo>
                    <a:pt x="150" y="292"/>
                  </a:lnTo>
                  <a:lnTo>
                    <a:pt x="158" y="294"/>
                  </a:lnTo>
                  <a:lnTo>
                    <a:pt x="166" y="295"/>
                  </a:lnTo>
                  <a:lnTo>
                    <a:pt x="174" y="296"/>
                  </a:lnTo>
                  <a:lnTo>
                    <a:pt x="182" y="295"/>
                  </a:lnTo>
                  <a:lnTo>
                    <a:pt x="190" y="294"/>
                  </a:lnTo>
                  <a:lnTo>
                    <a:pt x="197" y="292"/>
                  </a:lnTo>
                  <a:lnTo>
                    <a:pt x="204" y="290"/>
                  </a:lnTo>
                  <a:lnTo>
                    <a:pt x="211" y="285"/>
                  </a:lnTo>
                  <a:lnTo>
                    <a:pt x="217" y="281"/>
                  </a:lnTo>
                  <a:lnTo>
                    <a:pt x="223" y="275"/>
                  </a:lnTo>
                  <a:lnTo>
                    <a:pt x="228" y="270"/>
                  </a:lnTo>
                  <a:lnTo>
                    <a:pt x="234" y="262"/>
                  </a:lnTo>
                  <a:lnTo>
                    <a:pt x="238" y="254"/>
                  </a:lnTo>
                  <a:lnTo>
                    <a:pt x="242" y="246"/>
                  </a:lnTo>
                  <a:lnTo>
                    <a:pt x="245" y="236"/>
                  </a:lnTo>
                  <a:lnTo>
                    <a:pt x="247" y="224"/>
                  </a:lnTo>
                  <a:lnTo>
                    <a:pt x="249" y="211"/>
                  </a:lnTo>
                  <a:lnTo>
                    <a:pt x="249" y="198"/>
                  </a:lnTo>
                  <a:lnTo>
                    <a:pt x="250" y="184"/>
                  </a:lnTo>
                  <a:lnTo>
                    <a:pt x="249" y="171"/>
                  </a:lnTo>
                  <a:lnTo>
                    <a:pt x="248" y="157"/>
                  </a:lnTo>
                  <a:lnTo>
                    <a:pt x="247" y="146"/>
                  </a:lnTo>
                  <a:lnTo>
                    <a:pt x="245" y="135"/>
                  </a:lnTo>
                  <a:lnTo>
                    <a:pt x="242" y="125"/>
                  </a:lnTo>
                  <a:lnTo>
                    <a:pt x="237" y="117"/>
                  </a:lnTo>
                  <a:lnTo>
                    <a:pt x="233" y="109"/>
                  </a:lnTo>
                  <a:lnTo>
                    <a:pt x="227" y="101"/>
                  </a:lnTo>
                  <a:lnTo>
                    <a:pt x="222" y="95"/>
                  </a:lnTo>
                  <a:lnTo>
                    <a:pt x="216" y="89"/>
                  </a:lnTo>
                  <a:lnTo>
                    <a:pt x="210" y="85"/>
                  </a:lnTo>
                  <a:lnTo>
                    <a:pt x="203" y="81"/>
                  </a:lnTo>
                  <a:lnTo>
                    <a:pt x="195" y="78"/>
                  </a:lnTo>
                  <a:lnTo>
                    <a:pt x="189" y="76"/>
                  </a:lnTo>
                  <a:lnTo>
                    <a:pt x="181" y="75"/>
                  </a:lnTo>
                  <a:lnTo>
                    <a:pt x="172" y="75"/>
                  </a:lnTo>
                  <a:lnTo>
                    <a:pt x="164" y="75"/>
                  </a:lnTo>
                  <a:lnTo>
                    <a:pt x="156" y="76"/>
                  </a:lnTo>
                  <a:lnTo>
                    <a:pt x="148" y="78"/>
                  </a:lnTo>
                  <a:lnTo>
                    <a:pt x="141" y="81"/>
                  </a:lnTo>
                  <a:lnTo>
                    <a:pt x="134" y="85"/>
                  </a:lnTo>
                  <a:lnTo>
                    <a:pt x="128" y="89"/>
                  </a:lnTo>
                  <a:lnTo>
                    <a:pt x="121" y="95"/>
                  </a:lnTo>
                  <a:lnTo>
                    <a:pt x="116" y="101"/>
                  </a:lnTo>
                  <a:lnTo>
                    <a:pt x="110" y="108"/>
                  </a:lnTo>
                  <a:lnTo>
                    <a:pt x="106" y="115"/>
                  </a:lnTo>
                  <a:lnTo>
                    <a:pt x="102" y="124"/>
                  </a:lnTo>
                  <a:lnTo>
                    <a:pt x="98" y="133"/>
                  </a:lnTo>
                  <a:lnTo>
                    <a:pt x="96" y="144"/>
                  </a:lnTo>
                  <a:lnTo>
                    <a:pt x="94" y="155"/>
                  </a:lnTo>
                  <a:lnTo>
                    <a:pt x="93" y="166"/>
                  </a:lnTo>
                  <a:lnTo>
                    <a:pt x="93" y="1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4" name="Rectangle 2045">
              <a:extLst>
                <a:ext uri="{FF2B5EF4-FFF2-40B4-BE49-F238E27FC236}">
                  <a16:creationId xmlns:a16="http://schemas.microsoft.com/office/drawing/2014/main" id="{E1E77D14-247B-458F-A3C2-D84A91597EDE}"/>
                </a:ext>
              </a:extLst>
            </p:cNvPr>
            <p:cNvSpPr>
              <a:spLocks noChangeArrowheads="1"/>
            </p:cNvSpPr>
            <p:nvPr/>
          </p:nvSpPr>
          <p:spPr bwMode="auto">
            <a:xfrm>
              <a:off x="3069" y="3750"/>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35" name="Freeform 2046">
              <a:extLst>
                <a:ext uri="{FF2B5EF4-FFF2-40B4-BE49-F238E27FC236}">
                  <a16:creationId xmlns:a16="http://schemas.microsoft.com/office/drawing/2014/main" id="{83BEE644-6C02-40BB-A695-365B34B5D98C}"/>
                </a:ext>
              </a:extLst>
            </p:cNvPr>
            <p:cNvSpPr>
              <a:spLocks noEditPoints="1"/>
            </p:cNvSpPr>
            <p:nvPr/>
          </p:nvSpPr>
          <p:spPr bwMode="auto">
            <a:xfrm>
              <a:off x="3110" y="3782"/>
              <a:ext cx="84" cy="92"/>
            </a:xfrm>
            <a:custGeom>
              <a:avLst/>
              <a:gdLst>
                <a:gd name="T0" fmla="*/ 1 w 333"/>
                <a:gd name="T1" fmla="*/ 5 h 370"/>
                <a:gd name="T2" fmla="*/ 2 w 333"/>
                <a:gd name="T3" fmla="*/ 3 h 370"/>
                <a:gd name="T4" fmla="*/ 3 w 333"/>
                <a:gd name="T5" fmla="*/ 2 h 370"/>
                <a:gd name="T6" fmla="*/ 5 w 333"/>
                <a:gd name="T7" fmla="*/ 1 h 370"/>
                <a:gd name="T8" fmla="*/ 8 w 333"/>
                <a:gd name="T9" fmla="*/ 0 h 370"/>
                <a:gd name="T10" fmla="*/ 10 w 333"/>
                <a:gd name="T11" fmla="*/ 0 h 370"/>
                <a:gd name="T12" fmla="*/ 15 w 333"/>
                <a:gd name="T13" fmla="*/ 0 h 370"/>
                <a:gd name="T14" fmla="*/ 16 w 333"/>
                <a:gd name="T15" fmla="*/ 1 h 370"/>
                <a:gd name="T16" fmla="*/ 18 w 333"/>
                <a:gd name="T17" fmla="*/ 2 h 370"/>
                <a:gd name="T18" fmla="*/ 19 w 333"/>
                <a:gd name="T19" fmla="*/ 3 h 370"/>
                <a:gd name="T20" fmla="*/ 20 w 333"/>
                <a:gd name="T21" fmla="*/ 5 h 370"/>
                <a:gd name="T22" fmla="*/ 20 w 333"/>
                <a:gd name="T23" fmla="*/ 8 h 370"/>
                <a:gd name="T24" fmla="*/ 20 w 333"/>
                <a:gd name="T25" fmla="*/ 18 h 370"/>
                <a:gd name="T26" fmla="*/ 20 w 333"/>
                <a:gd name="T27" fmla="*/ 20 h 370"/>
                <a:gd name="T28" fmla="*/ 21 w 333"/>
                <a:gd name="T29" fmla="*/ 22 h 370"/>
                <a:gd name="T30" fmla="*/ 15 w 333"/>
                <a:gd name="T31" fmla="*/ 21 h 370"/>
                <a:gd name="T32" fmla="*/ 14 w 333"/>
                <a:gd name="T33" fmla="*/ 21 h 370"/>
                <a:gd name="T34" fmla="*/ 11 w 333"/>
                <a:gd name="T35" fmla="*/ 22 h 370"/>
                <a:gd name="T36" fmla="*/ 9 w 333"/>
                <a:gd name="T37" fmla="*/ 23 h 370"/>
                <a:gd name="T38" fmla="*/ 6 w 333"/>
                <a:gd name="T39" fmla="*/ 23 h 370"/>
                <a:gd name="T40" fmla="*/ 4 w 333"/>
                <a:gd name="T41" fmla="*/ 22 h 370"/>
                <a:gd name="T42" fmla="*/ 2 w 333"/>
                <a:gd name="T43" fmla="*/ 21 h 370"/>
                <a:gd name="T44" fmla="*/ 1 w 333"/>
                <a:gd name="T45" fmla="*/ 20 h 370"/>
                <a:gd name="T46" fmla="*/ 0 w 333"/>
                <a:gd name="T47" fmla="*/ 18 h 370"/>
                <a:gd name="T48" fmla="*/ 0 w 333"/>
                <a:gd name="T49" fmla="*/ 15 h 370"/>
                <a:gd name="T50" fmla="*/ 1 w 333"/>
                <a:gd name="T51" fmla="*/ 13 h 370"/>
                <a:gd name="T52" fmla="*/ 3 w 333"/>
                <a:gd name="T53" fmla="*/ 11 h 370"/>
                <a:gd name="T54" fmla="*/ 6 w 333"/>
                <a:gd name="T55" fmla="*/ 10 h 370"/>
                <a:gd name="T56" fmla="*/ 10 w 333"/>
                <a:gd name="T57" fmla="*/ 9 h 370"/>
                <a:gd name="T58" fmla="*/ 14 w 333"/>
                <a:gd name="T59" fmla="*/ 8 h 370"/>
                <a:gd name="T60" fmla="*/ 14 w 333"/>
                <a:gd name="T61" fmla="*/ 6 h 370"/>
                <a:gd name="T62" fmla="*/ 13 w 333"/>
                <a:gd name="T63" fmla="*/ 5 h 370"/>
                <a:gd name="T64" fmla="*/ 13 w 333"/>
                <a:gd name="T65" fmla="*/ 5 h 370"/>
                <a:gd name="T66" fmla="*/ 11 w 333"/>
                <a:gd name="T67" fmla="*/ 4 h 370"/>
                <a:gd name="T68" fmla="*/ 9 w 333"/>
                <a:gd name="T69" fmla="*/ 5 h 370"/>
                <a:gd name="T70" fmla="*/ 7 w 333"/>
                <a:gd name="T71" fmla="*/ 5 h 370"/>
                <a:gd name="T72" fmla="*/ 6 w 333"/>
                <a:gd name="T73" fmla="*/ 7 h 370"/>
                <a:gd name="T74" fmla="*/ 13 w 333"/>
                <a:gd name="T75" fmla="*/ 12 h 370"/>
                <a:gd name="T76" fmla="*/ 9 w 333"/>
                <a:gd name="T77" fmla="*/ 13 h 370"/>
                <a:gd name="T78" fmla="*/ 7 w 333"/>
                <a:gd name="T79" fmla="*/ 14 h 370"/>
                <a:gd name="T80" fmla="*/ 7 w 333"/>
                <a:gd name="T81" fmla="*/ 14 h 370"/>
                <a:gd name="T82" fmla="*/ 6 w 333"/>
                <a:gd name="T83" fmla="*/ 15 h 370"/>
                <a:gd name="T84" fmla="*/ 6 w 333"/>
                <a:gd name="T85" fmla="*/ 16 h 370"/>
                <a:gd name="T86" fmla="*/ 7 w 333"/>
                <a:gd name="T87" fmla="*/ 18 h 370"/>
                <a:gd name="T88" fmla="*/ 9 w 333"/>
                <a:gd name="T89" fmla="*/ 19 h 370"/>
                <a:gd name="T90" fmla="*/ 11 w 333"/>
                <a:gd name="T91" fmla="*/ 19 h 370"/>
                <a:gd name="T92" fmla="*/ 13 w 333"/>
                <a:gd name="T93" fmla="*/ 17 h 370"/>
                <a:gd name="T94" fmla="*/ 14 w 333"/>
                <a:gd name="T95" fmla="*/ 16 h 370"/>
                <a:gd name="T96" fmla="*/ 14 w 333"/>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8"/>
                  </a:lnTo>
                  <a:lnTo>
                    <a:pt x="19" y="77"/>
                  </a:lnTo>
                  <a:lnTo>
                    <a:pt x="24" y="66"/>
                  </a:lnTo>
                  <a:lnTo>
                    <a:pt x="30" y="56"/>
                  </a:lnTo>
                  <a:lnTo>
                    <a:pt x="37" y="47"/>
                  </a:lnTo>
                  <a:lnTo>
                    <a:pt x="43" y="38"/>
                  </a:lnTo>
                  <a:lnTo>
                    <a:pt x="51" y="32"/>
                  </a:lnTo>
                  <a:lnTo>
                    <a:pt x="60" y="25"/>
                  </a:lnTo>
                  <a:lnTo>
                    <a:pt x="69" y="20"/>
                  </a:lnTo>
                  <a:lnTo>
                    <a:pt x="80" y="14"/>
                  </a:lnTo>
                  <a:lnTo>
                    <a:pt x="91" y="10"/>
                  </a:lnTo>
                  <a:lnTo>
                    <a:pt x="103" y="6"/>
                  </a:lnTo>
                  <a:lnTo>
                    <a:pt x="117" y="4"/>
                  </a:lnTo>
                  <a:lnTo>
                    <a:pt x="132" y="2"/>
                  </a:lnTo>
                  <a:lnTo>
                    <a:pt x="147" y="1"/>
                  </a:lnTo>
                  <a:lnTo>
                    <a:pt x="164" y="0"/>
                  </a:lnTo>
                  <a:lnTo>
                    <a:pt x="193" y="1"/>
                  </a:lnTo>
                  <a:lnTo>
                    <a:pt x="219" y="4"/>
                  </a:lnTo>
                  <a:lnTo>
                    <a:pt x="230" y="6"/>
                  </a:lnTo>
                  <a:lnTo>
                    <a:pt x="240" y="9"/>
                  </a:lnTo>
                  <a:lnTo>
                    <a:pt x="249" y="12"/>
                  </a:lnTo>
                  <a:lnTo>
                    <a:pt x="257" y="15"/>
                  </a:lnTo>
                  <a:lnTo>
                    <a:pt x="272" y="23"/>
                  </a:lnTo>
                  <a:lnTo>
                    <a:pt x="284" y="32"/>
                  </a:lnTo>
                  <a:lnTo>
                    <a:pt x="288" y="37"/>
                  </a:lnTo>
                  <a:lnTo>
                    <a:pt x="293" y="42"/>
                  </a:lnTo>
                  <a:lnTo>
                    <a:pt x="297" y="47"/>
                  </a:lnTo>
                  <a:lnTo>
                    <a:pt x="300" y="53"/>
                  </a:lnTo>
                  <a:lnTo>
                    <a:pt x="304" y="59"/>
                  </a:lnTo>
                  <a:lnTo>
                    <a:pt x="306" y="67"/>
                  </a:lnTo>
                  <a:lnTo>
                    <a:pt x="308" y="75"/>
                  </a:lnTo>
                  <a:lnTo>
                    <a:pt x="310" y="85"/>
                  </a:lnTo>
                  <a:lnTo>
                    <a:pt x="312" y="109"/>
                  </a:lnTo>
                  <a:lnTo>
                    <a:pt x="312" y="136"/>
                  </a:lnTo>
                  <a:lnTo>
                    <a:pt x="311" y="246"/>
                  </a:lnTo>
                  <a:lnTo>
                    <a:pt x="312" y="268"/>
                  </a:lnTo>
                  <a:lnTo>
                    <a:pt x="312" y="286"/>
                  </a:lnTo>
                  <a:lnTo>
                    <a:pt x="315" y="302"/>
                  </a:lnTo>
                  <a:lnTo>
                    <a:pt x="317" y="315"/>
                  </a:lnTo>
                  <a:lnTo>
                    <a:pt x="319" y="326"/>
                  </a:lnTo>
                  <a:lnTo>
                    <a:pt x="322" y="338"/>
                  </a:lnTo>
                  <a:lnTo>
                    <a:pt x="328" y="350"/>
                  </a:lnTo>
                  <a:lnTo>
                    <a:pt x="333" y="362"/>
                  </a:lnTo>
                  <a:lnTo>
                    <a:pt x="241" y="362"/>
                  </a:lnTo>
                  <a:lnTo>
                    <a:pt x="236" y="350"/>
                  </a:lnTo>
                  <a:lnTo>
                    <a:pt x="232" y="335"/>
                  </a:lnTo>
                  <a:lnTo>
                    <a:pt x="230" y="327"/>
                  </a:lnTo>
                  <a:lnTo>
                    <a:pt x="229" y="324"/>
                  </a:lnTo>
                  <a:lnTo>
                    <a:pt x="215" y="335"/>
                  </a:lnTo>
                  <a:lnTo>
                    <a:pt x="203" y="344"/>
                  </a:lnTo>
                  <a:lnTo>
                    <a:pt x="190" y="353"/>
                  </a:lnTo>
                  <a:lnTo>
                    <a:pt x="177" y="358"/>
                  </a:lnTo>
                  <a:lnTo>
                    <a:pt x="163" y="364"/>
                  </a:lnTo>
                  <a:lnTo>
                    <a:pt x="148" y="367"/>
                  </a:lnTo>
                  <a:lnTo>
                    <a:pt x="134" y="369"/>
                  </a:lnTo>
                  <a:lnTo>
                    <a:pt x="118" y="370"/>
                  </a:lnTo>
                  <a:lnTo>
                    <a:pt x="105" y="370"/>
                  </a:lnTo>
                  <a:lnTo>
                    <a:pt x="93" y="368"/>
                  </a:lnTo>
                  <a:lnTo>
                    <a:pt x="81" y="366"/>
                  </a:lnTo>
                  <a:lnTo>
                    <a:pt x="70" y="362"/>
                  </a:lnTo>
                  <a:lnTo>
                    <a:pt x="59" y="359"/>
                  </a:lnTo>
                  <a:lnTo>
                    <a:pt x="49" y="354"/>
                  </a:lnTo>
                  <a:lnTo>
                    <a:pt x="40" y="347"/>
                  </a:lnTo>
                  <a:lnTo>
                    <a:pt x="32" y="340"/>
                  </a:lnTo>
                  <a:lnTo>
                    <a:pt x="25" y="333"/>
                  </a:lnTo>
                  <a:lnTo>
                    <a:pt x="18" y="325"/>
                  </a:lnTo>
                  <a:lnTo>
                    <a:pt x="13" y="316"/>
                  </a:lnTo>
                  <a:lnTo>
                    <a:pt x="8" y="307"/>
                  </a:lnTo>
                  <a:lnTo>
                    <a:pt x="5" y="297"/>
                  </a:lnTo>
                  <a:lnTo>
                    <a:pt x="3" y="287"/>
                  </a:lnTo>
                  <a:lnTo>
                    <a:pt x="2" y="276"/>
                  </a:lnTo>
                  <a:lnTo>
                    <a:pt x="0" y="265"/>
                  </a:lnTo>
                  <a:lnTo>
                    <a:pt x="2" y="251"/>
                  </a:lnTo>
                  <a:lnTo>
                    <a:pt x="5" y="237"/>
                  </a:lnTo>
                  <a:lnTo>
                    <a:pt x="9" y="225"/>
                  </a:lnTo>
                  <a:lnTo>
                    <a:pt x="15" y="213"/>
                  </a:lnTo>
                  <a:lnTo>
                    <a:pt x="23" y="200"/>
                  </a:lnTo>
                  <a:lnTo>
                    <a:pt x="32" y="192"/>
                  </a:lnTo>
                  <a:lnTo>
                    <a:pt x="43" y="183"/>
                  </a:lnTo>
                  <a:lnTo>
                    <a:pt x="56" y="176"/>
                  </a:lnTo>
                  <a:lnTo>
                    <a:pt x="70" y="170"/>
                  </a:lnTo>
                  <a:lnTo>
                    <a:pt x="86" y="164"/>
                  </a:lnTo>
                  <a:lnTo>
                    <a:pt x="107" y="160"/>
                  </a:lnTo>
                  <a:lnTo>
                    <a:pt x="129" y="154"/>
                  </a:lnTo>
                  <a:lnTo>
                    <a:pt x="160" y="149"/>
                  </a:lnTo>
                  <a:lnTo>
                    <a:pt x="186" y="142"/>
                  </a:lnTo>
                  <a:lnTo>
                    <a:pt x="206" y="136"/>
                  </a:lnTo>
                  <a:lnTo>
                    <a:pt x="221" y="131"/>
                  </a:lnTo>
                  <a:lnTo>
                    <a:pt x="221" y="122"/>
                  </a:lnTo>
                  <a:lnTo>
                    <a:pt x="220" y="109"/>
                  </a:lnTo>
                  <a:lnTo>
                    <a:pt x="218" y="99"/>
                  </a:lnTo>
                  <a:lnTo>
                    <a:pt x="215" y="95"/>
                  </a:lnTo>
                  <a:lnTo>
                    <a:pt x="213" y="90"/>
                  </a:lnTo>
                  <a:lnTo>
                    <a:pt x="211" y="87"/>
                  </a:lnTo>
                  <a:lnTo>
                    <a:pt x="208" y="84"/>
                  </a:lnTo>
                  <a:lnTo>
                    <a:pt x="203" y="80"/>
                  </a:lnTo>
                  <a:lnTo>
                    <a:pt x="199" y="78"/>
                  </a:lnTo>
                  <a:lnTo>
                    <a:pt x="195" y="76"/>
                  </a:lnTo>
                  <a:lnTo>
                    <a:pt x="188" y="75"/>
                  </a:lnTo>
                  <a:lnTo>
                    <a:pt x="175" y="72"/>
                  </a:lnTo>
                  <a:lnTo>
                    <a:pt x="157" y="71"/>
                  </a:lnTo>
                  <a:lnTo>
                    <a:pt x="145" y="72"/>
                  </a:lnTo>
                  <a:lnTo>
                    <a:pt x="135" y="75"/>
                  </a:lnTo>
                  <a:lnTo>
                    <a:pt x="126" y="77"/>
                  </a:lnTo>
                  <a:lnTo>
                    <a:pt x="118" y="81"/>
                  </a:lnTo>
                  <a:lnTo>
                    <a:pt x="112" y="88"/>
                  </a:lnTo>
                  <a:lnTo>
                    <a:pt x="105" y="96"/>
                  </a:lnTo>
                  <a:lnTo>
                    <a:pt x="100" y="104"/>
                  </a:lnTo>
                  <a:lnTo>
                    <a:pt x="95" y="117"/>
                  </a:lnTo>
                  <a:close/>
                  <a:moveTo>
                    <a:pt x="221" y="193"/>
                  </a:moveTo>
                  <a:lnTo>
                    <a:pt x="211" y="195"/>
                  </a:lnTo>
                  <a:lnTo>
                    <a:pt x="198" y="199"/>
                  </a:lnTo>
                  <a:lnTo>
                    <a:pt x="182" y="203"/>
                  </a:lnTo>
                  <a:lnTo>
                    <a:pt x="164" y="207"/>
                  </a:lnTo>
                  <a:lnTo>
                    <a:pt x="146" y="210"/>
                  </a:lnTo>
                  <a:lnTo>
                    <a:pt x="132" y="215"/>
                  </a:lnTo>
                  <a:lnTo>
                    <a:pt x="121" y="219"/>
                  </a:lnTo>
                  <a:lnTo>
                    <a:pt x="113" y="222"/>
                  </a:lnTo>
                  <a:lnTo>
                    <a:pt x="109" y="226"/>
                  </a:lnTo>
                  <a:lnTo>
                    <a:pt x="105" y="230"/>
                  </a:lnTo>
                  <a:lnTo>
                    <a:pt x="102" y="233"/>
                  </a:lnTo>
                  <a:lnTo>
                    <a:pt x="99" y="238"/>
                  </a:lnTo>
                  <a:lnTo>
                    <a:pt x="97" y="242"/>
                  </a:lnTo>
                  <a:lnTo>
                    <a:pt x="95" y="247"/>
                  </a:lnTo>
                  <a:lnTo>
                    <a:pt x="95" y="251"/>
                  </a:lnTo>
                  <a:lnTo>
                    <a:pt x="94" y="256"/>
                  </a:lnTo>
                  <a:lnTo>
                    <a:pt x="95" y="265"/>
                  </a:lnTo>
                  <a:lnTo>
                    <a:pt x="99" y="274"/>
                  </a:lnTo>
                  <a:lnTo>
                    <a:pt x="103" y="282"/>
                  </a:lnTo>
                  <a:lnTo>
                    <a:pt x="110" y="290"/>
                  </a:lnTo>
                  <a:lnTo>
                    <a:pt x="117" y="296"/>
                  </a:lnTo>
                  <a:lnTo>
                    <a:pt x="126" y="301"/>
                  </a:lnTo>
                  <a:lnTo>
                    <a:pt x="136" y="303"/>
                  </a:lnTo>
                  <a:lnTo>
                    <a:pt x="146" y="304"/>
                  </a:lnTo>
                  <a:lnTo>
                    <a:pt x="159" y="303"/>
                  </a:lnTo>
                  <a:lnTo>
                    <a:pt x="171" y="300"/>
                  </a:lnTo>
                  <a:lnTo>
                    <a:pt x="183" y="295"/>
                  </a:lnTo>
                  <a:lnTo>
                    <a:pt x="195" y="287"/>
                  </a:lnTo>
                  <a:lnTo>
                    <a:pt x="202" y="281"/>
                  </a:lnTo>
                  <a:lnTo>
                    <a:pt x="209" y="273"/>
                  </a:lnTo>
                  <a:lnTo>
                    <a:pt x="213" y="265"/>
                  </a:lnTo>
                  <a:lnTo>
                    <a:pt x="218" y="257"/>
                  </a:lnTo>
                  <a:lnTo>
                    <a:pt x="219" y="249"/>
                  </a:lnTo>
                  <a:lnTo>
                    <a:pt x="220" y="239"/>
                  </a:lnTo>
                  <a:lnTo>
                    <a:pt x="221" y="227"/>
                  </a:lnTo>
                  <a:lnTo>
                    <a:pt x="221" y="211"/>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6" name="Freeform 2047">
              <a:extLst>
                <a:ext uri="{FF2B5EF4-FFF2-40B4-BE49-F238E27FC236}">
                  <a16:creationId xmlns:a16="http://schemas.microsoft.com/office/drawing/2014/main" id="{58885AFA-53D4-45FA-8A35-61F13BA3FF62}"/>
                </a:ext>
              </a:extLst>
            </p:cNvPr>
            <p:cNvSpPr>
              <a:spLocks/>
            </p:cNvSpPr>
            <p:nvPr/>
          </p:nvSpPr>
          <p:spPr bwMode="auto">
            <a:xfrm>
              <a:off x="3203" y="3782"/>
              <a:ext cx="83" cy="92"/>
            </a:xfrm>
            <a:custGeom>
              <a:avLst/>
              <a:gdLst>
                <a:gd name="T0" fmla="*/ 6 w 331"/>
                <a:gd name="T1" fmla="*/ 16 h 370"/>
                <a:gd name="T2" fmla="*/ 7 w 331"/>
                <a:gd name="T3" fmla="*/ 17 h 370"/>
                <a:gd name="T4" fmla="*/ 8 w 331"/>
                <a:gd name="T5" fmla="*/ 18 h 370"/>
                <a:gd name="T6" fmla="*/ 9 w 331"/>
                <a:gd name="T7" fmla="*/ 18 h 370"/>
                <a:gd name="T8" fmla="*/ 12 w 331"/>
                <a:gd name="T9" fmla="*/ 19 h 370"/>
                <a:gd name="T10" fmla="*/ 14 w 331"/>
                <a:gd name="T11" fmla="*/ 18 h 370"/>
                <a:gd name="T12" fmla="*/ 15 w 331"/>
                <a:gd name="T13" fmla="*/ 18 h 370"/>
                <a:gd name="T14" fmla="*/ 15 w 331"/>
                <a:gd name="T15" fmla="*/ 16 h 370"/>
                <a:gd name="T16" fmla="*/ 15 w 331"/>
                <a:gd name="T17" fmla="*/ 15 h 370"/>
                <a:gd name="T18" fmla="*/ 14 w 331"/>
                <a:gd name="T19" fmla="*/ 15 h 370"/>
                <a:gd name="T20" fmla="*/ 9 w 331"/>
                <a:gd name="T21" fmla="*/ 14 h 370"/>
                <a:gd name="T22" fmla="*/ 5 w 331"/>
                <a:gd name="T23" fmla="*/ 12 h 370"/>
                <a:gd name="T24" fmla="*/ 3 w 331"/>
                <a:gd name="T25" fmla="*/ 11 h 370"/>
                <a:gd name="T26" fmla="*/ 2 w 331"/>
                <a:gd name="T27" fmla="*/ 9 h 370"/>
                <a:gd name="T28" fmla="*/ 1 w 331"/>
                <a:gd name="T29" fmla="*/ 7 h 370"/>
                <a:gd name="T30" fmla="*/ 1 w 331"/>
                <a:gd name="T31" fmla="*/ 5 h 370"/>
                <a:gd name="T32" fmla="*/ 2 w 331"/>
                <a:gd name="T33" fmla="*/ 3 h 370"/>
                <a:gd name="T34" fmla="*/ 3 w 331"/>
                <a:gd name="T35" fmla="*/ 2 h 370"/>
                <a:gd name="T36" fmla="*/ 5 w 331"/>
                <a:gd name="T37" fmla="*/ 1 h 370"/>
                <a:gd name="T38" fmla="*/ 8 w 331"/>
                <a:gd name="T39" fmla="*/ 0 h 370"/>
                <a:gd name="T40" fmla="*/ 11 w 331"/>
                <a:gd name="T41" fmla="*/ 0 h 370"/>
                <a:gd name="T42" fmla="*/ 14 w 331"/>
                <a:gd name="T43" fmla="*/ 0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4 h 370"/>
                <a:gd name="T56" fmla="*/ 10 w 331"/>
                <a:gd name="T57" fmla="*/ 4 h 370"/>
                <a:gd name="T58" fmla="*/ 8 w 331"/>
                <a:gd name="T59" fmla="*/ 4 h 370"/>
                <a:gd name="T60" fmla="*/ 7 w 331"/>
                <a:gd name="T61" fmla="*/ 5 h 370"/>
                <a:gd name="T62" fmla="*/ 6 w 331"/>
                <a:gd name="T63" fmla="*/ 6 h 370"/>
                <a:gd name="T64" fmla="*/ 7 w 331"/>
                <a:gd name="T65" fmla="*/ 7 h 370"/>
                <a:gd name="T66" fmla="*/ 10 w 331"/>
                <a:gd name="T67" fmla="*/ 8 h 370"/>
                <a:gd name="T68" fmla="*/ 15 w 331"/>
                <a:gd name="T69" fmla="*/ 9 h 370"/>
                <a:gd name="T70" fmla="*/ 17 w 331"/>
                <a:gd name="T71" fmla="*/ 10 h 370"/>
                <a:gd name="T72" fmla="*/ 19 w 331"/>
                <a:gd name="T73" fmla="*/ 11 h 370"/>
                <a:gd name="T74" fmla="*/ 20 w 331"/>
                <a:gd name="T75" fmla="*/ 13 h 370"/>
                <a:gd name="T76" fmla="*/ 21 w 331"/>
                <a:gd name="T77" fmla="*/ 14 h 370"/>
                <a:gd name="T78" fmla="*/ 21 w 331"/>
                <a:gd name="T79" fmla="*/ 16 h 370"/>
                <a:gd name="T80" fmla="*/ 20 w 331"/>
                <a:gd name="T81" fmla="*/ 18 h 370"/>
                <a:gd name="T82" fmla="*/ 19 w 331"/>
                <a:gd name="T83" fmla="*/ 20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8" y="260"/>
                  </a:lnTo>
                  <a:lnTo>
                    <a:pt x="104" y="271"/>
                  </a:lnTo>
                  <a:lnTo>
                    <a:pt x="107" y="275"/>
                  </a:lnTo>
                  <a:lnTo>
                    <a:pt x="110" y="281"/>
                  </a:lnTo>
                  <a:lnTo>
                    <a:pt x="115" y="284"/>
                  </a:lnTo>
                  <a:lnTo>
                    <a:pt x="119" y="289"/>
                  </a:lnTo>
                  <a:lnTo>
                    <a:pt x="123" y="292"/>
                  </a:lnTo>
                  <a:lnTo>
                    <a:pt x="129" y="294"/>
                  </a:lnTo>
                  <a:lnTo>
                    <a:pt x="135" y="297"/>
                  </a:lnTo>
                  <a:lnTo>
                    <a:pt x="140" y="299"/>
                  </a:lnTo>
                  <a:lnTo>
                    <a:pt x="154" y="302"/>
                  </a:lnTo>
                  <a:lnTo>
                    <a:pt x="170" y="303"/>
                  </a:lnTo>
                  <a:lnTo>
                    <a:pt x="187" y="302"/>
                  </a:lnTo>
                  <a:lnTo>
                    <a:pt x="202" y="300"/>
                  </a:lnTo>
                  <a:lnTo>
                    <a:pt x="208" y="297"/>
                  </a:lnTo>
                  <a:lnTo>
                    <a:pt x="214" y="295"/>
                  </a:lnTo>
                  <a:lnTo>
                    <a:pt x="219" y="292"/>
                  </a:lnTo>
                  <a:lnTo>
                    <a:pt x="225" y="290"/>
                  </a:lnTo>
                  <a:lnTo>
                    <a:pt x="230" y="284"/>
                  </a:lnTo>
                  <a:lnTo>
                    <a:pt x="234" y="279"/>
                  </a:lnTo>
                  <a:lnTo>
                    <a:pt x="236" y="272"/>
                  </a:lnTo>
                  <a:lnTo>
                    <a:pt x="237" y="264"/>
                  </a:lnTo>
                  <a:lnTo>
                    <a:pt x="237" y="259"/>
                  </a:lnTo>
                  <a:lnTo>
                    <a:pt x="235" y="254"/>
                  </a:lnTo>
                  <a:lnTo>
                    <a:pt x="233" y="250"/>
                  </a:lnTo>
                  <a:lnTo>
                    <a:pt x="230" y="247"/>
                  </a:lnTo>
                  <a:lnTo>
                    <a:pt x="226" y="243"/>
                  </a:lnTo>
                  <a:lnTo>
                    <a:pt x="219" y="240"/>
                  </a:lnTo>
                  <a:lnTo>
                    <a:pt x="209" y="237"/>
                  </a:lnTo>
                  <a:lnTo>
                    <a:pt x="198" y="235"/>
                  </a:lnTo>
                  <a:lnTo>
                    <a:pt x="148" y="222"/>
                  </a:lnTo>
                  <a:lnTo>
                    <a:pt x="106" y="210"/>
                  </a:lnTo>
                  <a:lnTo>
                    <a:pt x="89" y="205"/>
                  </a:lnTo>
                  <a:lnTo>
                    <a:pt x="76" y="199"/>
                  </a:lnTo>
                  <a:lnTo>
                    <a:pt x="64" y="194"/>
                  </a:lnTo>
                  <a:lnTo>
                    <a:pt x="55" y="188"/>
                  </a:lnTo>
                  <a:lnTo>
                    <a:pt x="45" y="181"/>
                  </a:lnTo>
                  <a:lnTo>
                    <a:pt x="36" y="173"/>
                  </a:lnTo>
                  <a:lnTo>
                    <a:pt x="30" y="164"/>
                  </a:lnTo>
                  <a:lnTo>
                    <a:pt x="24" y="154"/>
                  </a:lnTo>
                  <a:lnTo>
                    <a:pt x="19" y="144"/>
                  </a:lnTo>
                  <a:lnTo>
                    <a:pt x="15" y="133"/>
                  </a:lnTo>
                  <a:lnTo>
                    <a:pt x="14" y="121"/>
                  </a:lnTo>
                  <a:lnTo>
                    <a:pt x="13" y="109"/>
                  </a:lnTo>
                  <a:lnTo>
                    <a:pt x="14" y="98"/>
                  </a:lnTo>
                  <a:lnTo>
                    <a:pt x="15" y="87"/>
                  </a:lnTo>
                  <a:lnTo>
                    <a:pt x="19" y="77"/>
                  </a:lnTo>
                  <a:lnTo>
                    <a:pt x="22" y="67"/>
                  </a:lnTo>
                  <a:lnTo>
                    <a:pt x="28" y="57"/>
                  </a:lnTo>
                  <a:lnTo>
                    <a:pt x="34" y="48"/>
                  </a:lnTo>
                  <a:lnTo>
                    <a:pt x="41" y="39"/>
                  </a:lnTo>
                  <a:lnTo>
                    <a:pt x="50" y="32"/>
                  </a:lnTo>
                  <a:lnTo>
                    <a:pt x="60" y="24"/>
                  </a:lnTo>
                  <a:lnTo>
                    <a:pt x="71" y="17"/>
                  </a:lnTo>
                  <a:lnTo>
                    <a:pt x="83" y="12"/>
                  </a:lnTo>
                  <a:lnTo>
                    <a:pt x="96" y="7"/>
                  </a:lnTo>
                  <a:lnTo>
                    <a:pt x="110" y="4"/>
                  </a:lnTo>
                  <a:lnTo>
                    <a:pt x="127" y="2"/>
                  </a:lnTo>
                  <a:lnTo>
                    <a:pt x="143" y="1"/>
                  </a:lnTo>
                  <a:lnTo>
                    <a:pt x="162" y="0"/>
                  </a:lnTo>
                  <a:lnTo>
                    <a:pt x="180" y="1"/>
                  </a:lnTo>
                  <a:lnTo>
                    <a:pt x="196" y="2"/>
                  </a:lnTo>
                  <a:lnTo>
                    <a:pt x="212" y="3"/>
                  </a:lnTo>
                  <a:lnTo>
                    <a:pt x="226" y="6"/>
                  </a:lnTo>
                  <a:lnTo>
                    <a:pt x="238" y="10"/>
                  </a:lnTo>
                  <a:lnTo>
                    <a:pt x="250" y="13"/>
                  </a:lnTo>
                  <a:lnTo>
                    <a:pt x="261" y="18"/>
                  </a:lnTo>
                  <a:lnTo>
                    <a:pt x="270" y="24"/>
                  </a:lnTo>
                  <a:lnTo>
                    <a:pt x="279" y="31"/>
                  </a:lnTo>
                  <a:lnTo>
                    <a:pt x="287" y="37"/>
                  </a:lnTo>
                  <a:lnTo>
                    <a:pt x="293" y="45"/>
                  </a:lnTo>
                  <a:lnTo>
                    <a:pt x="300" y="53"/>
                  </a:lnTo>
                  <a:lnTo>
                    <a:pt x="305" y="63"/>
                  </a:lnTo>
                  <a:lnTo>
                    <a:pt x="311" y="72"/>
                  </a:lnTo>
                  <a:lnTo>
                    <a:pt x="315" y="82"/>
                  </a:lnTo>
                  <a:lnTo>
                    <a:pt x="319" y="93"/>
                  </a:lnTo>
                  <a:lnTo>
                    <a:pt x="230" y="110"/>
                  </a:lnTo>
                  <a:lnTo>
                    <a:pt x="227" y="100"/>
                  </a:lnTo>
                  <a:lnTo>
                    <a:pt x="223" y="92"/>
                  </a:lnTo>
                  <a:lnTo>
                    <a:pt x="216" y="85"/>
                  </a:lnTo>
                  <a:lnTo>
                    <a:pt x="209" y="78"/>
                  </a:lnTo>
                  <a:lnTo>
                    <a:pt x="201" y="74"/>
                  </a:lnTo>
                  <a:lnTo>
                    <a:pt x="190" y="70"/>
                  </a:lnTo>
                  <a:lnTo>
                    <a:pt x="178" y="68"/>
                  </a:lnTo>
                  <a:lnTo>
                    <a:pt x="164" y="67"/>
                  </a:lnTo>
                  <a:lnTo>
                    <a:pt x="147" y="68"/>
                  </a:lnTo>
                  <a:lnTo>
                    <a:pt x="132" y="70"/>
                  </a:lnTo>
                  <a:lnTo>
                    <a:pt x="120" y="74"/>
                  </a:lnTo>
                  <a:lnTo>
                    <a:pt x="111" y="78"/>
                  </a:lnTo>
                  <a:lnTo>
                    <a:pt x="106" y="81"/>
                  </a:lnTo>
                  <a:lnTo>
                    <a:pt x="103" y="87"/>
                  </a:lnTo>
                  <a:lnTo>
                    <a:pt x="101" y="91"/>
                  </a:lnTo>
                  <a:lnTo>
                    <a:pt x="100" y="97"/>
                  </a:lnTo>
                  <a:lnTo>
                    <a:pt x="100" y="101"/>
                  </a:lnTo>
                  <a:lnTo>
                    <a:pt x="103" y="106"/>
                  </a:lnTo>
                  <a:lnTo>
                    <a:pt x="106" y="110"/>
                  </a:lnTo>
                  <a:lnTo>
                    <a:pt x="109" y="113"/>
                  </a:lnTo>
                  <a:lnTo>
                    <a:pt x="120" y="119"/>
                  </a:lnTo>
                  <a:lnTo>
                    <a:pt x="138" y="125"/>
                  </a:lnTo>
                  <a:lnTo>
                    <a:pt x="163" y="132"/>
                  </a:lnTo>
                  <a:lnTo>
                    <a:pt x="197" y="140"/>
                  </a:lnTo>
                  <a:lnTo>
                    <a:pt x="215" y="144"/>
                  </a:lnTo>
                  <a:lnTo>
                    <a:pt x="232" y="150"/>
                  </a:lnTo>
                  <a:lnTo>
                    <a:pt x="247" y="154"/>
                  </a:lnTo>
                  <a:lnTo>
                    <a:pt x="260" y="160"/>
                  </a:lnTo>
                  <a:lnTo>
                    <a:pt x="273" y="164"/>
                  </a:lnTo>
                  <a:lnTo>
                    <a:pt x="284" y="170"/>
                  </a:lnTo>
                  <a:lnTo>
                    <a:pt x="293" y="176"/>
                  </a:lnTo>
                  <a:lnTo>
                    <a:pt x="302" y="182"/>
                  </a:lnTo>
                  <a:lnTo>
                    <a:pt x="309" y="188"/>
                  </a:lnTo>
                  <a:lnTo>
                    <a:pt x="314" y="196"/>
                  </a:lnTo>
                  <a:lnTo>
                    <a:pt x="320" y="204"/>
                  </a:lnTo>
                  <a:lnTo>
                    <a:pt x="324" y="211"/>
                  </a:lnTo>
                  <a:lnTo>
                    <a:pt x="326" y="221"/>
                  </a:lnTo>
                  <a:lnTo>
                    <a:pt x="330" y="230"/>
                  </a:lnTo>
                  <a:lnTo>
                    <a:pt x="331" y="241"/>
                  </a:lnTo>
                  <a:lnTo>
                    <a:pt x="331" y="251"/>
                  </a:lnTo>
                  <a:lnTo>
                    <a:pt x="331" y="263"/>
                  </a:lnTo>
                  <a:lnTo>
                    <a:pt x="329" y="275"/>
                  </a:lnTo>
                  <a:lnTo>
                    <a:pt x="325" y="286"/>
                  </a:lnTo>
                  <a:lnTo>
                    <a:pt x="321" y="296"/>
                  </a:lnTo>
                  <a:lnTo>
                    <a:pt x="315" y="307"/>
                  </a:lnTo>
                  <a:lnTo>
                    <a:pt x="308" y="317"/>
                  </a:lnTo>
                  <a:lnTo>
                    <a:pt x="300" y="326"/>
                  </a:lnTo>
                  <a:lnTo>
                    <a:pt x="290" y="335"/>
                  </a:lnTo>
                  <a:lnTo>
                    <a:pt x="279" y="344"/>
                  </a:lnTo>
                  <a:lnTo>
                    <a:pt x="268" y="350"/>
                  </a:lnTo>
                  <a:lnTo>
                    <a:pt x="255" y="357"/>
                  </a:lnTo>
                  <a:lnTo>
                    <a:pt x="240" y="361"/>
                  </a:lnTo>
                  <a:lnTo>
                    <a:pt x="224" y="366"/>
                  </a:lnTo>
                  <a:lnTo>
                    <a:pt x="207" y="368"/>
                  </a:lnTo>
                  <a:lnTo>
                    <a:pt x="190" y="370"/>
                  </a:lnTo>
                  <a:lnTo>
                    <a:pt x="170" y="370"/>
                  </a:lnTo>
                  <a:lnTo>
                    <a:pt x="152" y="370"/>
                  </a:lnTo>
                  <a:lnTo>
                    <a:pt x="136" y="368"/>
                  </a:lnTo>
                  <a:lnTo>
                    <a:pt x="120" y="366"/>
                  </a:lnTo>
                  <a:lnTo>
                    <a:pt x="105" y="362"/>
                  </a:lnTo>
                  <a:lnTo>
                    <a:pt x="92" y="359"/>
                  </a:lnTo>
                  <a:lnTo>
                    <a:pt x="78" y="354"/>
                  </a:lnTo>
                  <a:lnTo>
                    <a:pt x="66" y="348"/>
                  </a:lnTo>
                  <a:lnTo>
                    <a:pt x="55" y="340"/>
                  </a:lnTo>
                  <a:lnTo>
                    <a:pt x="45" y="333"/>
                  </a:lnTo>
                  <a:lnTo>
                    <a:pt x="36" y="325"/>
                  </a:lnTo>
                  <a:lnTo>
                    <a:pt x="28" y="316"/>
                  </a:lnTo>
                  <a:lnTo>
                    <a:pt x="21" y="306"/>
                  </a:lnTo>
                  <a:lnTo>
                    <a:pt x="14" y="296"/>
                  </a:lnTo>
                  <a:lnTo>
                    <a:pt x="9"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7" name="Freeform 2048">
              <a:extLst>
                <a:ext uri="{FF2B5EF4-FFF2-40B4-BE49-F238E27FC236}">
                  <a16:creationId xmlns:a16="http://schemas.microsoft.com/office/drawing/2014/main" id="{490802F7-5964-414C-B911-925D8F9C6CE3}"/>
                </a:ext>
              </a:extLst>
            </p:cNvPr>
            <p:cNvSpPr>
              <a:spLocks/>
            </p:cNvSpPr>
            <p:nvPr/>
          </p:nvSpPr>
          <p:spPr bwMode="auto">
            <a:xfrm>
              <a:off x="3305" y="3782"/>
              <a:ext cx="130" cy="90"/>
            </a:xfrm>
            <a:custGeom>
              <a:avLst/>
              <a:gdLst>
                <a:gd name="T0" fmla="*/ 5 w 521"/>
                <a:gd name="T1" fmla="*/ 0 h 362"/>
                <a:gd name="T2" fmla="*/ 6 w 521"/>
                <a:gd name="T3" fmla="*/ 3 h 362"/>
                <a:gd name="T4" fmla="*/ 8 w 521"/>
                <a:gd name="T5" fmla="*/ 1 h 362"/>
                <a:gd name="T6" fmla="*/ 9 w 521"/>
                <a:gd name="T7" fmla="*/ 0 h 362"/>
                <a:gd name="T8" fmla="*/ 11 w 521"/>
                <a:gd name="T9" fmla="*/ 0 h 362"/>
                <a:gd name="T10" fmla="*/ 13 w 521"/>
                <a:gd name="T11" fmla="*/ 0 h 362"/>
                <a:gd name="T12" fmla="*/ 15 w 521"/>
                <a:gd name="T13" fmla="*/ 0 h 362"/>
                <a:gd name="T14" fmla="*/ 17 w 521"/>
                <a:gd name="T15" fmla="*/ 1 h 362"/>
                <a:gd name="T16" fmla="*/ 18 w 521"/>
                <a:gd name="T17" fmla="*/ 3 h 362"/>
                <a:gd name="T18" fmla="*/ 19 w 521"/>
                <a:gd name="T19" fmla="*/ 3 h 362"/>
                <a:gd name="T20" fmla="*/ 21 w 521"/>
                <a:gd name="T21" fmla="*/ 1 h 362"/>
                <a:gd name="T22" fmla="*/ 22 w 521"/>
                <a:gd name="T23" fmla="*/ 0 h 362"/>
                <a:gd name="T24" fmla="*/ 24 w 521"/>
                <a:gd name="T25" fmla="*/ 0 h 362"/>
                <a:gd name="T26" fmla="*/ 26 w 521"/>
                <a:gd name="T27" fmla="*/ 0 h 362"/>
                <a:gd name="T28" fmla="*/ 28 w 521"/>
                <a:gd name="T29" fmla="*/ 0 h 362"/>
                <a:gd name="T30" fmla="*/ 29 w 521"/>
                <a:gd name="T31" fmla="*/ 1 h 362"/>
                <a:gd name="T32" fmla="*/ 30 w 521"/>
                <a:gd name="T33" fmla="*/ 1 h 362"/>
                <a:gd name="T34" fmla="*/ 30 w 521"/>
                <a:gd name="T35" fmla="*/ 2 h 362"/>
                <a:gd name="T36" fmla="*/ 31 w 521"/>
                <a:gd name="T37" fmla="*/ 2 h 362"/>
                <a:gd name="T38" fmla="*/ 32 w 521"/>
                <a:gd name="T39" fmla="*/ 3 h 362"/>
                <a:gd name="T40" fmla="*/ 32 w 521"/>
                <a:gd name="T41" fmla="*/ 5 h 362"/>
                <a:gd name="T42" fmla="*/ 32 w 521"/>
                <a:gd name="T43" fmla="*/ 7 h 362"/>
                <a:gd name="T44" fmla="*/ 32 w 521"/>
                <a:gd name="T45" fmla="*/ 22 h 362"/>
                <a:gd name="T46" fmla="*/ 27 w 521"/>
                <a:gd name="T47" fmla="*/ 10 h 362"/>
                <a:gd name="T48" fmla="*/ 26 w 521"/>
                <a:gd name="T49" fmla="*/ 7 h 362"/>
                <a:gd name="T50" fmla="*/ 26 w 521"/>
                <a:gd name="T51" fmla="*/ 6 h 362"/>
                <a:gd name="T52" fmla="*/ 26 w 521"/>
                <a:gd name="T53" fmla="*/ 6 h 362"/>
                <a:gd name="T54" fmla="*/ 25 w 521"/>
                <a:gd name="T55" fmla="*/ 5 h 362"/>
                <a:gd name="T56" fmla="*/ 25 w 521"/>
                <a:gd name="T57" fmla="*/ 5 h 362"/>
                <a:gd name="T58" fmla="*/ 24 w 521"/>
                <a:gd name="T59" fmla="*/ 4 h 362"/>
                <a:gd name="T60" fmla="*/ 23 w 521"/>
                <a:gd name="T61" fmla="*/ 4 h 362"/>
                <a:gd name="T62" fmla="*/ 22 w 521"/>
                <a:gd name="T63" fmla="*/ 5 h 362"/>
                <a:gd name="T64" fmla="*/ 21 w 521"/>
                <a:gd name="T65" fmla="*/ 5 h 362"/>
                <a:gd name="T66" fmla="*/ 20 w 521"/>
                <a:gd name="T67" fmla="*/ 6 h 362"/>
                <a:gd name="T68" fmla="*/ 20 w 521"/>
                <a:gd name="T69" fmla="*/ 7 h 362"/>
                <a:gd name="T70" fmla="*/ 19 w 521"/>
                <a:gd name="T71" fmla="*/ 9 h 362"/>
                <a:gd name="T72" fmla="*/ 19 w 521"/>
                <a:gd name="T73" fmla="*/ 12 h 362"/>
                <a:gd name="T74" fmla="*/ 13 w 521"/>
                <a:gd name="T75" fmla="*/ 22 h 362"/>
                <a:gd name="T76" fmla="*/ 13 w 521"/>
                <a:gd name="T77" fmla="*/ 9 h 362"/>
                <a:gd name="T78" fmla="*/ 13 w 521"/>
                <a:gd name="T79" fmla="*/ 7 h 362"/>
                <a:gd name="T80" fmla="*/ 13 w 521"/>
                <a:gd name="T81" fmla="*/ 6 h 362"/>
                <a:gd name="T82" fmla="*/ 12 w 521"/>
                <a:gd name="T83" fmla="*/ 5 h 362"/>
                <a:gd name="T84" fmla="*/ 12 w 521"/>
                <a:gd name="T85" fmla="*/ 5 h 362"/>
                <a:gd name="T86" fmla="*/ 11 w 521"/>
                <a:gd name="T87" fmla="*/ 4 h 362"/>
                <a:gd name="T88" fmla="*/ 9 w 521"/>
                <a:gd name="T89" fmla="*/ 4 h 362"/>
                <a:gd name="T90" fmla="*/ 8 w 521"/>
                <a:gd name="T91" fmla="*/ 5 h 362"/>
                <a:gd name="T92" fmla="*/ 7 w 521"/>
                <a:gd name="T93" fmla="*/ 5 h 362"/>
                <a:gd name="T94" fmla="*/ 6 w 521"/>
                <a:gd name="T95" fmla="*/ 7 h 362"/>
                <a:gd name="T96" fmla="*/ 6 w 521"/>
                <a:gd name="T97" fmla="*/ 8 h 362"/>
                <a:gd name="T98" fmla="*/ 6 w 521"/>
                <a:gd name="T99" fmla="*/ 10 h 362"/>
                <a:gd name="T100" fmla="*/ 6 w 521"/>
                <a:gd name="T101" fmla="*/ 22 h 362"/>
                <a:gd name="T102" fmla="*/ 0 w 521"/>
                <a:gd name="T103" fmla="*/ 0 h 3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2"/>
                <a:gd name="T158" fmla="*/ 521 w 521"/>
                <a:gd name="T159" fmla="*/ 362 h 3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2">
                  <a:moveTo>
                    <a:pt x="0" y="9"/>
                  </a:moveTo>
                  <a:lnTo>
                    <a:pt x="87" y="9"/>
                  </a:lnTo>
                  <a:lnTo>
                    <a:pt x="87" y="56"/>
                  </a:lnTo>
                  <a:lnTo>
                    <a:pt x="98" y="43"/>
                  </a:lnTo>
                  <a:lnTo>
                    <a:pt x="111" y="32"/>
                  </a:lnTo>
                  <a:lnTo>
                    <a:pt x="123" y="22"/>
                  </a:lnTo>
                  <a:lnTo>
                    <a:pt x="138" y="14"/>
                  </a:lnTo>
                  <a:lnTo>
                    <a:pt x="151" y="9"/>
                  </a:lnTo>
                  <a:lnTo>
                    <a:pt x="166" y="4"/>
                  </a:lnTo>
                  <a:lnTo>
                    <a:pt x="181" y="1"/>
                  </a:lnTo>
                  <a:lnTo>
                    <a:pt x="197" y="0"/>
                  </a:lnTo>
                  <a:lnTo>
                    <a:pt x="214" y="1"/>
                  </a:lnTo>
                  <a:lnTo>
                    <a:pt x="228" y="4"/>
                  </a:lnTo>
                  <a:lnTo>
                    <a:pt x="242" y="9"/>
                  </a:lnTo>
                  <a:lnTo>
                    <a:pt x="256" y="14"/>
                  </a:lnTo>
                  <a:lnTo>
                    <a:pt x="268" y="22"/>
                  </a:lnTo>
                  <a:lnTo>
                    <a:pt x="279" y="32"/>
                  </a:lnTo>
                  <a:lnTo>
                    <a:pt x="289" y="43"/>
                  </a:lnTo>
                  <a:lnTo>
                    <a:pt x="296" y="56"/>
                  </a:lnTo>
                  <a:lnTo>
                    <a:pt x="308" y="43"/>
                  </a:lnTo>
                  <a:lnTo>
                    <a:pt x="321" y="32"/>
                  </a:lnTo>
                  <a:lnTo>
                    <a:pt x="334" y="22"/>
                  </a:lnTo>
                  <a:lnTo>
                    <a:pt x="347" y="14"/>
                  </a:lnTo>
                  <a:lnTo>
                    <a:pt x="360" y="9"/>
                  </a:lnTo>
                  <a:lnTo>
                    <a:pt x="375" y="4"/>
                  </a:lnTo>
                  <a:lnTo>
                    <a:pt x="390" y="1"/>
                  </a:lnTo>
                  <a:lnTo>
                    <a:pt x="404" y="0"/>
                  </a:lnTo>
                  <a:lnTo>
                    <a:pt x="423" y="1"/>
                  </a:lnTo>
                  <a:lnTo>
                    <a:pt x="441" y="4"/>
                  </a:lnTo>
                  <a:lnTo>
                    <a:pt x="448" y="6"/>
                  </a:lnTo>
                  <a:lnTo>
                    <a:pt x="456" y="10"/>
                  </a:lnTo>
                  <a:lnTo>
                    <a:pt x="464" y="12"/>
                  </a:lnTo>
                  <a:lnTo>
                    <a:pt x="471" y="16"/>
                  </a:lnTo>
                  <a:lnTo>
                    <a:pt x="477" y="21"/>
                  </a:lnTo>
                  <a:lnTo>
                    <a:pt x="484" y="25"/>
                  </a:lnTo>
                  <a:lnTo>
                    <a:pt x="489" y="29"/>
                  </a:lnTo>
                  <a:lnTo>
                    <a:pt x="495" y="35"/>
                  </a:lnTo>
                  <a:lnTo>
                    <a:pt x="499" y="42"/>
                  </a:lnTo>
                  <a:lnTo>
                    <a:pt x="504" y="48"/>
                  </a:lnTo>
                  <a:lnTo>
                    <a:pt x="508" y="55"/>
                  </a:lnTo>
                  <a:lnTo>
                    <a:pt x="511" y="63"/>
                  </a:lnTo>
                  <a:lnTo>
                    <a:pt x="516" y="76"/>
                  </a:lnTo>
                  <a:lnTo>
                    <a:pt x="518" y="92"/>
                  </a:lnTo>
                  <a:lnTo>
                    <a:pt x="520" y="112"/>
                  </a:lnTo>
                  <a:lnTo>
                    <a:pt x="521" y="135"/>
                  </a:lnTo>
                  <a:lnTo>
                    <a:pt x="521" y="362"/>
                  </a:lnTo>
                  <a:lnTo>
                    <a:pt x="428" y="362"/>
                  </a:lnTo>
                  <a:lnTo>
                    <a:pt x="428" y="160"/>
                  </a:lnTo>
                  <a:lnTo>
                    <a:pt x="426" y="135"/>
                  </a:lnTo>
                  <a:lnTo>
                    <a:pt x="424" y="117"/>
                  </a:lnTo>
                  <a:lnTo>
                    <a:pt x="423" y="109"/>
                  </a:lnTo>
                  <a:lnTo>
                    <a:pt x="422" y="102"/>
                  </a:lnTo>
                  <a:lnTo>
                    <a:pt x="420" y="97"/>
                  </a:lnTo>
                  <a:lnTo>
                    <a:pt x="418" y="92"/>
                  </a:lnTo>
                  <a:lnTo>
                    <a:pt x="414" y="87"/>
                  </a:lnTo>
                  <a:lnTo>
                    <a:pt x="410" y="84"/>
                  </a:lnTo>
                  <a:lnTo>
                    <a:pt x="405" y="79"/>
                  </a:lnTo>
                  <a:lnTo>
                    <a:pt x="401" y="77"/>
                  </a:lnTo>
                  <a:lnTo>
                    <a:pt x="396" y="75"/>
                  </a:lnTo>
                  <a:lnTo>
                    <a:pt x="390" y="74"/>
                  </a:lnTo>
                  <a:lnTo>
                    <a:pt x="383" y="72"/>
                  </a:lnTo>
                  <a:lnTo>
                    <a:pt x="378" y="71"/>
                  </a:lnTo>
                  <a:lnTo>
                    <a:pt x="368" y="72"/>
                  </a:lnTo>
                  <a:lnTo>
                    <a:pt x="358" y="75"/>
                  </a:lnTo>
                  <a:lnTo>
                    <a:pt x="349" y="79"/>
                  </a:lnTo>
                  <a:lnTo>
                    <a:pt x="340" y="84"/>
                  </a:lnTo>
                  <a:lnTo>
                    <a:pt x="333" y="90"/>
                  </a:lnTo>
                  <a:lnTo>
                    <a:pt x="325" y="99"/>
                  </a:lnTo>
                  <a:lnTo>
                    <a:pt x="319" y="108"/>
                  </a:lnTo>
                  <a:lnTo>
                    <a:pt x="315" y="119"/>
                  </a:lnTo>
                  <a:lnTo>
                    <a:pt x="312" y="132"/>
                  </a:lnTo>
                  <a:lnTo>
                    <a:pt x="310" y="149"/>
                  </a:lnTo>
                  <a:lnTo>
                    <a:pt x="308" y="168"/>
                  </a:lnTo>
                  <a:lnTo>
                    <a:pt x="307" y="193"/>
                  </a:lnTo>
                  <a:lnTo>
                    <a:pt x="307" y="362"/>
                  </a:lnTo>
                  <a:lnTo>
                    <a:pt x="214" y="362"/>
                  </a:lnTo>
                  <a:lnTo>
                    <a:pt x="214" y="168"/>
                  </a:lnTo>
                  <a:lnTo>
                    <a:pt x="214" y="144"/>
                  </a:lnTo>
                  <a:lnTo>
                    <a:pt x="213" y="125"/>
                  </a:lnTo>
                  <a:lnTo>
                    <a:pt x="211" y="111"/>
                  </a:lnTo>
                  <a:lnTo>
                    <a:pt x="209" y="101"/>
                  </a:lnTo>
                  <a:lnTo>
                    <a:pt x="206" y="95"/>
                  </a:lnTo>
                  <a:lnTo>
                    <a:pt x="203" y="88"/>
                  </a:lnTo>
                  <a:lnTo>
                    <a:pt x="198" y="84"/>
                  </a:lnTo>
                  <a:lnTo>
                    <a:pt x="194" y="79"/>
                  </a:lnTo>
                  <a:lnTo>
                    <a:pt x="188" y="76"/>
                  </a:lnTo>
                  <a:lnTo>
                    <a:pt x="182" y="74"/>
                  </a:lnTo>
                  <a:lnTo>
                    <a:pt x="174" y="72"/>
                  </a:lnTo>
                  <a:lnTo>
                    <a:pt x="165" y="71"/>
                  </a:lnTo>
                  <a:lnTo>
                    <a:pt x="154" y="72"/>
                  </a:lnTo>
                  <a:lnTo>
                    <a:pt x="144" y="75"/>
                  </a:lnTo>
                  <a:lnTo>
                    <a:pt x="135" y="78"/>
                  </a:lnTo>
                  <a:lnTo>
                    <a:pt x="127" y="84"/>
                  </a:lnTo>
                  <a:lnTo>
                    <a:pt x="118" y="90"/>
                  </a:lnTo>
                  <a:lnTo>
                    <a:pt x="111" y="98"/>
                  </a:lnTo>
                  <a:lnTo>
                    <a:pt x="106" y="107"/>
                  </a:lnTo>
                  <a:lnTo>
                    <a:pt x="101" y="118"/>
                  </a:lnTo>
                  <a:lnTo>
                    <a:pt x="98" y="130"/>
                  </a:lnTo>
                  <a:lnTo>
                    <a:pt x="96" y="146"/>
                  </a:lnTo>
                  <a:lnTo>
                    <a:pt x="95" y="166"/>
                  </a:lnTo>
                  <a:lnTo>
                    <a:pt x="93" y="190"/>
                  </a:lnTo>
                  <a:lnTo>
                    <a:pt x="93" y="362"/>
                  </a:lnTo>
                  <a:lnTo>
                    <a:pt x="0" y="362"/>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8" name="Freeform 2049">
              <a:extLst>
                <a:ext uri="{FF2B5EF4-FFF2-40B4-BE49-F238E27FC236}">
                  <a16:creationId xmlns:a16="http://schemas.microsoft.com/office/drawing/2014/main" id="{83A01C32-FA62-443B-BF32-9CDDF2CC77E4}"/>
                </a:ext>
              </a:extLst>
            </p:cNvPr>
            <p:cNvSpPr>
              <a:spLocks noEditPoints="1"/>
            </p:cNvSpPr>
            <p:nvPr/>
          </p:nvSpPr>
          <p:spPr bwMode="auto">
            <a:xfrm>
              <a:off x="3452" y="3782"/>
              <a:ext cx="83" cy="92"/>
            </a:xfrm>
            <a:custGeom>
              <a:avLst/>
              <a:gdLst>
                <a:gd name="T0" fmla="*/ 1 w 331"/>
                <a:gd name="T1" fmla="*/ 5 h 370"/>
                <a:gd name="T2" fmla="*/ 2 w 331"/>
                <a:gd name="T3" fmla="*/ 3 h 370"/>
                <a:gd name="T4" fmla="*/ 3 w 331"/>
                <a:gd name="T5" fmla="*/ 2 h 370"/>
                <a:gd name="T6" fmla="*/ 5 w 331"/>
                <a:gd name="T7" fmla="*/ 1 h 370"/>
                <a:gd name="T8" fmla="*/ 7 w 331"/>
                <a:gd name="T9" fmla="*/ 0 h 370"/>
                <a:gd name="T10" fmla="*/ 10 w 331"/>
                <a:gd name="T11" fmla="*/ 0 h 370"/>
                <a:gd name="T12" fmla="*/ 14 w 331"/>
                <a:gd name="T13" fmla="*/ 0 h 370"/>
                <a:gd name="T14" fmla="*/ 16 w 331"/>
                <a:gd name="T15" fmla="*/ 1 h 370"/>
                <a:gd name="T16" fmla="*/ 18 w 331"/>
                <a:gd name="T17" fmla="*/ 2 h 370"/>
                <a:gd name="T18" fmla="*/ 19 w 331"/>
                <a:gd name="T19" fmla="*/ 3 h 370"/>
                <a:gd name="T20" fmla="*/ 19 w 331"/>
                <a:gd name="T21" fmla="*/ 5 h 370"/>
                <a:gd name="T22" fmla="*/ 20 w 331"/>
                <a:gd name="T23" fmla="*/ 8 h 370"/>
                <a:gd name="T24" fmla="*/ 20 w 331"/>
                <a:gd name="T25" fmla="*/ 18 h 370"/>
                <a:gd name="T26" fmla="*/ 20 w 331"/>
                <a:gd name="T27" fmla="*/ 20 h 370"/>
                <a:gd name="T28" fmla="*/ 21 w 331"/>
                <a:gd name="T29" fmla="*/ 22 h 370"/>
                <a:gd name="T30" fmla="*/ 15 w 331"/>
                <a:gd name="T31" fmla="*/ 21 h 370"/>
                <a:gd name="T32" fmla="*/ 14 w 331"/>
                <a:gd name="T33" fmla="*/ 21 h 370"/>
                <a:gd name="T34" fmla="*/ 11 w 331"/>
                <a:gd name="T35" fmla="*/ 22 h 370"/>
                <a:gd name="T36" fmla="*/ 8 w 331"/>
                <a:gd name="T37" fmla="*/ 23 h 370"/>
                <a:gd name="T38" fmla="*/ 6 w 331"/>
                <a:gd name="T39" fmla="*/ 23 h 370"/>
                <a:gd name="T40" fmla="*/ 4 w 331"/>
                <a:gd name="T41" fmla="*/ 22 h 370"/>
                <a:gd name="T42" fmla="*/ 2 w 331"/>
                <a:gd name="T43" fmla="*/ 21 h 370"/>
                <a:gd name="T44" fmla="*/ 1 w 331"/>
                <a:gd name="T45" fmla="*/ 20 h 370"/>
                <a:gd name="T46" fmla="*/ 0 w 331"/>
                <a:gd name="T47" fmla="*/ 18 h 370"/>
                <a:gd name="T48" fmla="*/ 0 w 331"/>
                <a:gd name="T49" fmla="*/ 15 h 370"/>
                <a:gd name="T50" fmla="*/ 1 w 331"/>
                <a:gd name="T51" fmla="*/ 13 h 370"/>
                <a:gd name="T52" fmla="*/ 3 w 331"/>
                <a:gd name="T53" fmla="*/ 11 h 370"/>
                <a:gd name="T54" fmla="*/ 6 w 331"/>
                <a:gd name="T55" fmla="*/ 10 h 370"/>
                <a:gd name="T56" fmla="*/ 10 w 331"/>
                <a:gd name="T57" fmla="*/ 9 h 370"/>
                <a:gd name="T58" fmla="*/ 14 w 331"/>
                <a:gd name="T59" fmla="*/ 8 h 370"/>
                <a:gd name="T60" fmla="*/ 14 w 331"/>
                <a:gd name="T61" fmla="*/ 6 h 370"/>
                <a:gd name="T62" fmla="*/ 13 w 331"/>
                <a:gd name="T63" fmla="*/ 5 h 370"/>
                <a:gd name="T64" fmla="*/ 13 w 331"/>
                <a:gd name="T65" fmla="*/ 5 h 370"/>
                <a:gd name="T66" fmla="*/ 11 w 331"/>
                <a:gd name="T67" fmla="*/ 4 h 370"/>
                <a:gd name="T68" fmla="*/ 8 w 331"/>
                <a:gd name="T69" fmla="*/ 5 h 370"/>
                <a:gd name="T70" fmla="*/ 7 w 331"/>
                <a:gd name="T71" fmla="*/ 5 h 370"/>
                <a:gd name="T72" fmla="*/ 6 w 331"/>
                <a:gd name="T73" fmla="*/ 7 h 370"/>
                <a:gd name="T74" fmla="*/ 12 w 331"/>
                <a:gd name="T75" fmla="*/ 12 h 370"/>
                <a:gd name="T76" fmla="*/ 9 w 331"/>
                <a:gd name="T77" fmla="*/ 13 h 370"/>
                <a:gd name="T78" fmla="*/ 7 w 331"/>
                <a:gd name="T79" fmla="*/ 14 h 370"/>
                <a:gd name="T80" fmla="*/ 6 w 331"/>
                <a:gd name="T81" fmla="*/ 14 h 370"/>
                <a:gd name="T82" fmla="*/ 6 w 331"/>
                <a:gd name="T83" fmla="*/ 15 h 370"/>
                <a:gd name="T84" fmla="*/ 6 w 331"/>
                <a:gd name="T85" fmla="*/ 16 h 370"/>
                <a:gd name="T86" fmla="*/ 7 w 331"/>
                <a:gd name="T87" fmla="*/ 18 h 370"/>
                <a:gd name="T88" fmla="*/ 9 w 331"/>
                <a:gd name="T89" fmla="*/ 19 h 370"/>
                <a:gd name="T90" fmla="*/ 11 w 331"/>
                <a:gd name="T91" fmla="*/ 19 h 370"/>
                <a:gd name="T92" fmla="*/ 13 w 331"/>
                <a:gd name="T93" fmla="*/ 17 h 370"/>
                <a:gd name="T94" fmla="*/ 14 w 331"/>
                <a:gd name="T95" fmla="*/ 16 h 370"/>
                <a:gd name="T96" fmla="*/ 14 w 331"/>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1"/>
                <a:gd name="T148" fmla="*/ 0 h 370"/>
                <a:gd name="T149" fmla="*/ 331 w 331"/>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1" h="370">
                  <a:moveTo>
                    <a:pt x="94" y="117"/>
                  </a:moveTo>
                  <a:lnTo>
                    <a:pt x="9" y="101"/>
                  </a:lnTo>
                  <a:lnTo>
                    <a:pt x="13" y="88"/>
                  </a:lnTo>
                  <a:lnTo>
                    <a:pt x="17" y="77"/>
                  </a:lnTo>
                  <a:lnTo>
                    <a:pt x="23" y="66"/>
                  </a:lnTo>
                  <a:lnTo>
                    <a:pt x="28" y="56"/>
                  </a:lnTo>
                  <a:lnTo>
                    <a:pt x="35" y="47"/>
                  </a:lnTo>
                  <a:lnTo>
                    <a:pt x="43" y="38"/>
                  </a:lnTo>
                  <a:lnTo>
                    <a:pt x="50" y="32"/>
                  </a:lnTo>
                  <a:lnTo>
                    <a:pt x="58" y="25"/>
                  </a:lnTo>
                  <a:lnTo>
                    <a:pt x="68" y="20"/>
                  </a:lnTo>
                  <a:lnTo>
                    <a:pt x="78" y="14"/>
                  </a:lnTo>
                  <a:lnTo>
                    <a:pt x="90" y="10"/>
                  </a:lnTo>
                  <a:lnTo>
                    <a:pt x="102" y="6"/>
                  </a:lnTo>
                  <a:lnTo>
                    <a:pt x="115" y="4"/>
                  </a:lnTo>
                  <a:lnTo>
                    <a:pt x="130" y="2"/>
                  </a:lnTo>
                  <a:lnTo>
                    <a:pt x="146" y="1"/>
                  </a:lnTo>
                  <a:lnTo>
                    <a:pt x="163" y="0"/>
                  </a:lnTo>
                  <a:lnTo>
                    <a:pt x="191" y="1"/>
                  </a:lnTo>
                  <a:lnTo>
                    <a:pt x="217" y="4"/>
                  </a:lnTo>
                  <a:lnTo>
                    <a:pt x="228" y="6"/>
                  </a:lnTo>
                  <a:lnTo>
                    <a:pt x="239" y="9"/>
                  </a:lnTo>
                  <a:lnTo>
                    <a:pt x="248" y="12"/>
                  </a:lnTo>
                  <a:lnTo>
                    <a:pt x="255" y="15"/>
                  </a:lnTo>
                  <a:lnTo>
                    <a:pt x="270" y="23"/>
                  </a:lnTo>
                  <a:lnTo>
                    <a:pt x="282" y="32"/>
                  </a:lnTo>
                  <a:lnTo>
                    <a:pt x="287" y="37"/>
                  </a:lnTo>
                  <a:lnTo>
                    <a:pt x="292" y="42"/>
                  </a:lnTo>
                  <a:lnTo>
                    <a:pt x="295" y="47"/>
                  </a:lnTo>
                  <a:lnTo>
                    <a:pt x="299" y="53"/>
                  </a:lnTo>
                  <a:lnTo>
                    <a:pt x="302" y="59"/>
                  </a:lnTo>
                  <a:lnTo>
                    <a:pt x="304" y="67"/>
                  </a:lnTo>
                  <a:lnTo>
                    <a:pt x="306" y="75"/>
                  </a:lnTo>
                  <a:lnTo>
                    <a:pt x="308" y="85"/>
                  </a:lnTo>
                  <a:lnTo>
                    <a:pt x="310" y="109"/>
                  </a:lnTo>
                  <a:lnTo>
                    <a:pt x="312" y="136"/>
                  </a:lnTo>
                  <a:lnTo>
                    <a:pt x="310" y="246"/>
                  </a:lnTo>
                  <a:lnTo>
                    <a:pt x="310" y="268"/>
                  </a:lnTo>
                  <a:lnTo>
                    <a:pt x="312" y="286"/>
                  </a:lnTo>
                  <a:lnTo>
                    <a:pt x="313" y="302"/>
                  </a:lnTo>
                  <a:lnTo>
                    <a:pt x="315" y="315"/>
                  </a:lnTo>
                  <a:lnTo>
                    <a:pt x="318" y="326"/>
                  </a:lnTo>
                  <a:lnTo>
                    <a:pt x="322" y="338"/>
                  </a:lnTo>
                  <a:lnTo>
                    <a:pt x="326" y="350"/>
                  </a:lnTo>
                  <a:lnTo>
                    <a:pt x="331" y="362"/>
                  </a:lnTo>
                  <a:lnTo>
                    <a:pt x="239" y="362"/>
                  </a:lnTo>
                  <a:lnTo>
                    <a:pt x="236" y="350"/>
                  </a:lnTo>
                  <a:lnTo>
                    <a:pt x="230" y="335"/>
                  </a:lnTo>
                  <a:lnTo>
                    <a:pt x="228" y="327"/>
                  </a:lnTo>
                  <a:lnTo>
                    <a:pt x="227" y="324"/>
                  </a:lnTo>
                  <a:lnTo>
                    <a:pt x="215" y="335"/>
                  </a:lnTo>
                  <a:lnTo>
                    <a:pt x="202" y="344"/>
                  </a:lnTo>
                  <a:lnTo>
                    <a:pt x="189" y="353"/>
                  </a:lnTo>
                  <a:lnTo>
                    <a:pt x="176" y="358"/>
                  </a:lnTo>
                  <a:lnTo>
                    <a:pt x="162" y="364"/>
                  </a:lnTo>
                  <a:lnTo>
                    <a:pt x="147" y="367"/>
                  </a:lnTo>
                  <a:lnTo>
                    <a:pt x="132" y="369"/>
                  </a:lnTo>
                  <a:lnTo>
                    <a:pt x="118" y="370"/>
                  </a:lnTo>
                  <a:lnTo>
                    <a:pt x="104" y="370"/>
                  </a:lnTo>
                  <a:lnTo>
                    <a:pt x="91" y="368"/>
                  </a:lnTo>
                  <a:lnTo>
                    <a:pt x="79" y="366"/>
                  </a:lnTo>
                  <a:lnTo>
                    <a:pt x="68" y="362"/>
                  </a:lnTo>
                  <a:lnTo>
                    <a:pt x="58" y="359"/>
                  </a:lnTo>
                  <a:lnTo>
                    <a:pt x="48" y="354"/>
                  </a:lnTo>
                  <a:lnTo>
                    <a:pt x="39" y="347"/>
                  </a:lnTo>
                  <a:lnTo>
                    <a:pt x="30" y="340"/>
                  </a:lnTo>
                  <a:lnTo>
                    <a:pt x="24" y="333"/>
                  </a:lnTo>
                  <a:lnTo>
                    <a:pt x="17" y="325"/>
                  </a:lnTo>
                  <a:lnTo>
                    <a:pt x="12" y="316"/>
                  </a:lnTo>
                  <a:lnTo>
                    <a:pt x="7" y="307"/>
                  </a:lnTo>
                  <a:lnTo>
                    <a:pt x="4" y="297"/>
                  </a:lnTo>
                  <a:lnTo>
                    <a:pt x="2" y="287"/>
                  </a:lnTo>
                  <a:lnTo>
                    <a:pt x="0" y="276"/>
                  </a:lnTo>
                  <a:lnTo>
                    <a:pt x="0" y="265"/>
                  </a:lnTo>
                  <a:lnTo>
                    <a:pt x="1" y="251"/>
                  </a:lnTo>
                  <a:lnTo>
                    <a:pt x="3" y="237"/>
                  </a:lnTo>
                  <a:lnTo>
                    <a:pt x="7" y="225"/>
                  </a:lnTo>
                  <a:lnTo>
                    <a:pt x="14" y="213"/>
                  </a:lnTo>
                  <a:lnTo>
                    <a:pt x="22" y="200"/>
                  </a:lnTo>
                  <a:lnTo>
                    <a:pt x="32" y="192"/>
                  </a:lnTo>
                  <a:lnTo>
                    <a:pt x="41" y="183"/>
                  </a:lnTo>
                  <a:lnTo>
                    <a:pt x="54" y="176"/>
                  </a:lnTo>
                  <a:lnTo>
                    <a:pt x="68" y="170"/>
                  </a:lnTo>
                  <a:lnTo>
                    <a:pt x="86" y="164"/>
                  </a:lnTo>
                  <a:lnTo>
                    <a:pt x="105" y="160"/>
                  </a:lnTo>
                  <a:lnTo>
                    <a:pt x="129" y="154"/>
                  </a:lnTo>
                  <a:lnTo>
                    <a:pt x="158" y="149"/>
                  </a:lnTo>
                  <a:lnTo>
                    <a:pt x="184" y="142"/>
                  </a:lnTo>
                  <a:lnTo>
                    <a:pt x="205" y="136"/>
                  </a:lnTo>
                  <a:lnTo>
                    <a:pt x="219" y="131"/>
                  </a:lnTo>
                  <a:lnTo>
                    <a:pt x="219" y="122"/>
                  </a:lnTo>
                  <a:lnTo>
                    <a:pt x="219" y="109"/>
                  </a:lnTo>
                  <a:lnTo>
                    <a:pt x="216" y="99"/>
                  </a:lnTo>
                  <a:lnTo>
                    <a:pt x="215" y="95"/>
                  </a:lnTo>
                  <a:lnTo>
                    <a:pt x="212" y="90"/>
                  </a:lnTo>
                  <a:lnTo>
                    <a:pt x="209" y="87"/>
                  </a:lnTo>
                  <a:lnTo>
                    <a:pt x="206" y="84"/>
                  </a:lnTo>
                  <a:lnTo>
                    <a:pt x="202" y="80"/>
                  </a:lnTo>
                  <a:lnTo>
                    <a:pt x="198" y="78"/>
                  </a:lnTo>
                  <a:lnTo>
                    <a:pt x="193" y="76"/>
                  </a:lnTo>
                  <a:lnTo>
                    <a:pt x="187" y="75"/>
                  </a:lnTo>
                  <a:lnTo>
                    <a:pt x="173" y="72"/>
                  </a:lnTo>
                  <a:lnTo>
                    <a:pt x="156" y="71"/>
                  </a:lnTo>
                  <a:lnTo>
                    <a:pt x="144" y="72"/>
                  </a:lnTo>
                  <a:lnTo>
                    <a:pt x="133" y="75"/>
                  </a:lnTo>
                  <a:lnTo>
                    <a:pt x="124" y="77"/>
                  </a:lnTo>
                  <a:lnTo>
                    <a:pt x="116" y="81"/>
                  </a:lnTo>
                  <a:lnTo>
                    <a:pt x="110" y="88"/>
                  </a:lnTo>
                  <a:lnTo>
                    <a:pt x="104" y="96"/>
                  </a:lnTo>
                  <a:lnTo>
                    <a:pt x="99" y="104"/>
                  </a:lnTo>
                  <a:lnTo>
                    <a:pt x="94" y="117"/>
                  </a:lnTo>
                  <a:close/>
                  <a:moveTo>
                    <a:pt x="219" y="193"/>
                  </a:moveTo>
                  <a:lnTo>
                    <a:pt x="209" y="195"/>
                  </a:lnTo>
                  <a:lnTo>
                    <a:pt x="196" y="199"/>
                  </a:lnTo>
                  <a:lnTo>
                    <a:pt x="180" y="203"/>
                  </a:lnTo>
                  <a:lnTo>
                    <a:pt x="163" y="207"/>
                  </a:lnTo>
                  <a:lnTo>
                    <a:pt x="145" y="210"/>
                  </a:lnTo>
                  <a:lnTo>
                    <a:pt x="130" y="215"/>
                  </a:lnTo>
                  <a:lnTo>
                    <a:pt x="119" y="219"/>
                  </a:lnTo>
                  <a:lnTo>
                    <a:pt x="111" y="222"/>
                  </a:lnTo>
                  <a:lnTo>
                    <a:pt x="108" y="226"/>
                  </a:lnTo>
                  <a:lnTo>
                    <a:pt x="103" y="230"/>
                  </a:lnTo>
                  <a:lnTo>
                    <a:pt x="100" y="233"/>
                  </a:lnTo>
                  <a:lnTo>
                    <a:pt x="98" y="238"/>
                  </a:lnTo>
                  <a:lnTo>
                    <a:pt x="95" y="242"/>
                  </a:lnTo>
                  <a:lnTo>
                    <a:pt x="94" y="247"/>
                  </a:lnTo>
                  <a:lnTo>
                    <a:pt x="93" y="251"/>
                  </a:lnTo>
                  <a:lnTo>
                    <a:pt x="93" y="256"/>
                  </a:lnTo>
                  <a:lnTo>
                    <a:pt x="94" y="265"/>
                  </a:lnTo>
                  <a:lnTo>
                    <a:pt x="97" y="274"/>
                  </a:lnTo>
                  <a:lnTo>
                    <a:pt x="101" y="282"/>
                  </a:lnTo>
                  <a:lnTo>
                    <a:pt x="108" y="290"/>
                  </a:lnTo>
                  <a:lnTo>
                    <a:pt x="115" y="296"/>
                  </a:lnTo>
                  <a:lnTo>
                    <a:pt x="124" y="301"/>
                  </a:lnTo>
                  <a:lnTo>
                    <a:pt x="134" y="303"/>
                  </a:lnTo>
                  <a:lnTo>
                    <a:pt x="145" y="304"/>
                  </a:lnTo>
                  <a:lnTo>
                    <a:pt x="157" y="303"/>
                  </a:lnTo>
                  <a:lnTo>
                    <a:pt x="169" y="300"/>
                  </a:lnTo>
                  <a:lnTo>
                    <a:pt x="181" y="295"/>
                  </a:lnTo>
                  <a:lnTo>
                    <a:pt x="194" y="287"/>
                  </a:lnTo>
                  <a:lnTo>
                    <a:pt x="201" y="281"/>
                  </a:lnTo>
                  <a:lnTo>
                    <a:pt x="208" y="273"/>
                  </a:lnTo>
                  <a:lnTo>
                    <a:pt x="212" y="265"/>
                  </a:lnTo>
                  <a:lnTo>
                    <a:pt x="216" y="257"/>
                  </a:lnTo>
                  <a:lnTo>
                    <a:pt x="218" y="249"/>
                  </a:lnTo>
                  <a:lnTo>
                    <a:pt x="219" y="239"/>
                  </a:lnTo>
                  <a:lnTo>
                    <a:pt x="219" y="227"/>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39" name="Freeform 2050">
              <a:extLst>
                <a:ext uri="{FF2B5EF4-FFF2-40B4-BE49-F238E27FC236}">
                  <a16:creationId xmlns:a16="http://schemas.microsoft.com/office/drawing/2014/main" id="{2AC6F33E-3EE7-43ED-AE81-3201E0BD1BA9}"/>
                </a:ext>
              </a:extLst>
            </p:cNvPr>
            <p:cNvSpPr>
              <a:spLocks/>
            </p:cNvSpPr>
            <p:nvPr/>
          </p:nvSpPr>
          <p:spPr bwMode="auto">
            <a:xfrm>
              <a:off x="2766" y="3432"/>
              <a:ext cx="62" cy="301"/>
            </a:xfrm>
            <a:custGeom>
              <a:avLst/>
              <a:gdLst>
                <a:gd name="T0" fmla="*/ 0 w 247"/>
                <a:gd name="T1" fmla="*/ 0 h 1203"/>
                <a:gd name="T2" fmla="*/ 1 w 247"/>
                <a:gd name="T3" fmla="*/ 75 h 1203"/>
                <a:gd name="T4" fmla="*/ 16 w 247"/>
                <a:gd name="T5" fmla="*/ 75 h 1203"/>
                <a:gd name="T6" fmla="*/ 14 w 247"/>
                <a:gd name="T7" fmla="*/ 0 h 1203"/>
                <a:gd name="T8" fmla="*/ 0 w 247"/>
                <a:gd name="T9" fmla="*/ 0 h 1203"/>
                <a:gd name="T10" fmla="*/ 0 60000 65536"/>
                <a:gd name="T11" fmla="*/ 0 60000 65536"/>
                <a:gd name="T12" fmla="*/ 0 60000 65536"/>
                <a:gd name="T13" fmla="*/ 0 60000 65536"/>
                <a:gd name="T14" fmla="*/ 0 60000 65536"/>
                <a:gd name="T15" fmla="*/ 0 w 247"/>
                <a:gd name="T16" fmla="*/ 0 h 1203"/>
                <a:gd name="T17" fmla="*/ 247 w 247"/>
                <a:gd name="T18" fmla="*/ 1203 h 1203"/>
              </a:gdLst>
              <a:ahLst/>
              <a:cxnLst>
                <a:cxn ang="T10">
                  <a:pos x="T0" y="T1"/>
                </a:cxn>
                <a:cxn ang="T11">
                  <a:pos x="T2" y="T3"/>
                </a:cxn>
                <a:cxn ang="T12">
                  <a:pos x="T4" y="T5"/>
                </a:cxn>
                <a:cxn ang="T13">
                  <a:pos x="T6" y="T7"/>
                </a:cxn>
                <a:cxn ang="T14">
                  <a:pos x="T8" y="T9"/>
                </a:cxn>
              </a:cxnLst>
              <a:rect l="T15" t="T16" r="T17" b="T18"/>
              <a:pathLst>
                <a:path w="247" h="1203">
                  <a:moveTo>
                    <a:pt x="0" y="3"/>
                  </a:moveTo>
                  <a:lnTo>
                    <a:pt x="20" y="1203"/>
                  </a:lnTo>
                  <a:lnTo>
                    <a:pt x="247" y="1198"/>
                  </a:lnTo>
                  <a:lnTo>
                    <a:pt x="228" y="0"/>
                  </a:lnTo>
                  <a:lnTo>
                    <a:pt x="0" y="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0" name="Freeform 2051">
              <a:extLst>
                <a:ext uri="{FF2B5EF4-FFF2-40B4-BE49-F238E27FC236}">
                  <a16:creationId xmlns:a16="http://schemas.microsoft.com/office/drawing/2014/main" id="{F6DAD7F6-E058-4AB3-BC16-35CC71A215A4}"/>
                </a:ext>
              </a:extLst>
            </p:cNvPr>
            <p:cNvSpPr>
              <a:spLocks/>
            </p:cNvSpPr>
            <p:nvPr/>
          </p:nvSpPr>
          <p:spPr bwMode="auto">
            <a:xfrm>
              <a:off x="2721" y="3288"/>
              <a:ext cx="147" cy="148"/>
            </a:xfrm>
            <a:custGeom>
              <a:avLst/>
              <a:gdLst>
                <a:gd name="T0" fmla="*/ 18 w 587"/>
                <a:gd name="T1" fmla="*/ 0 h 593"/>
                <a:gd name="T2" fmla="*/ 0 w 587"/>
                <a:gd name="T3" fmla="*/ 37 h 593"/>
                <a:gd name="T4" fmla="*/ 37 w 587"/>
                <a:gd name="T5" fmla="*/ 36 h 593"/>
                <a:gd name="T6" fmla="*/ 18 w 587"/>
                <a:gd name="T7" fmla="*/ 0 h 593"/>
                <a:gd name="T8" fmla="*/ 18 w 587"/>
                <a:gd name="T9" fmla="*/ 0 h 593"/>
                <a:gd name="T10" fmla="*/ 0 60000 65536"/>
                <a:gd name="T11" fmla="*/ 0 60000 65536"/>
                <a:gd name="T12" fmla="*/ 0 60000 65536"/>
                <a:gd name="T13" fmla="*/ 0 60000 65536"/>
                <a:gd name="T14" fmla="*/ 0 60000 65536"/>
                <a:gd name="T15" fmla="*/ 0 w 587"/>
                <a:gd name="T16" fmla="*/ 0 h 593"/>
                <a:gd name="T17" fmla="*/ 587 w 587"/>
                <a:gd name="T18" fmla="*/ 593 h 593"/>
              </a:gdLst>
              <a:ahLst/>
              <a:cxnLst>
                <a:cxn ang="T10">
                  <a:pos x="T0" y="T1"/>
                </a:cxn>
                <a:cxn ang="T11">
                  <a:pos x="T2" y="T3"/>
                </a:cxn>
                <a:cxn ang="T12">
                  <a:pos x="T4" y="T5"/>
                </a:cxn>
                <a:cxn ang="T13">
                  <a:pos x="T6" y="T7"/>
                </a:cxn>
                <a:cxn ang="T14">
                  <a:pos x="T8" y="T9"/>
                </a:cxn>
              </a:cxnLst>
              <a:rect l="T15" t="T16" r="T17" b="T18"/>
              <a:pathLst>
                <a:path w="587" h="593">
                  <a:moveTo>
                    <a:pt x="283" y="0"/>
                  </a:moveTo>
                  <a:lnTo>
                    <a:pt x="0" y="593"/>
                  </a:lnTo>
                  <a:lnTo>
                    <a:pt x="587" y="583"/>
                  </a:lnTo>
                  <a:lnTo>
                    <a:pt x="283"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1" name="Freeform 2052">
              <a:extLst>
                <a:ext uri="{FF2B5EF4-FFF2-40B4-BE49-F238E27FC236}">
                  <a16:creationId xmlns:a16="http://schemas.microsoft.com/office/drawing/2014/main" id="{60B69720-70BC-40E5-9374-B695BE006F10}"/>
                </a:ext>
              </a:extLst>
            </p:cNvPr>
            <p:cNvSpPr>
              <a:spLocks/>
            </p:cNvSpPr>
            <p:nvPr/>
          </p:nvSpPr>
          <p:spPr bwMode="auto">
            <a:xfrm>
              <a:off x="1488" y="3516"/>
              <a:ext cx="118" cy="123"/>
            </a:xfrm>
            <a:custGeom>
              <a:avLst/>
              <a:gdLst>
                <a:gd name="T0" fmla="*/ 0 w 472"/>
                <a:gd name="T1" fmla="*/ 31 h 488"/>
                <a:gd name="T2" fmla="*/ 0 w 472"/>
                <a:gd name="T3" fmla="*/ 0 h 488"/>
                <a:gd name="T4" fmla="*/ 9 w 472"/>
                <a:gd name="T5" fmla="*/ 0 h 488"/>
                <a:gd name="T6" fmla="*/ 15 w 472"/>
                <a:gd name="T7" fmla="*/ 21 h 488"/>
                <a:gd name="T8" fmla="*/ 20 w 472"/>
                <a:gd name="T9" fmla="*/ 0 h 488"/>
                <a:gd name="T10" fmla="*/ 30 w 472"/>
                <a:gd name="T11" fmla="*/ 0 h 488"/>
                <a:gd name="T12" fmla="*/ 30 w 472"/>
                <a:gd name="T13" fmla="*/ 31 h 488"/>
                <a:gd name="T14" fmla="*/ 24 w 472"/>
                <a:gd name="T15" fmla="*/ 31 h 488"/>
                <a:gd name="T16" fmla="*/ 24 w 472"/>
                <a:gd name="T17" fmla="*/ 7 h 488"/>
                <a:gd name="T18" fmla="*/ 18 w 472"/>
                <a:gd name="T19" fmla="*/ 31 h 488"/>
                <a:gd name="T20" fmla="*/ 12 w 472"/>
                <a:gd name="T21" fmla="*/ 31 h 488"/>
                <a:gd name="T22" fmla="*/ 6 w 472"/>
                <a:gd name="T23" fmla="*/ 7 h 488"/>
                <a:gd name="T24" fmla="*/ 6 w 472"/>
                <a:gd name="T25" fmla="*/ 31 h 488"/>
                <a:gd name="T26" fmla="*/ 0 w 472"/>
                <a:gd name="T27" fmla="*/ 31 h 48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88"/>
                <a:gd name="T44" fmla="*/ 472 w 472"/>
                <a:gd name="T45" fmla="*/ 488 h 48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88">
                  <a:moveTo>
                    <a:pt x="0" y="488"/>
                  </a:moveTo>
                  <a:lnTo>
                    <a:pt x="0" y="0"/>
                  </a:lnTo>
                  <a:lnTo>
                    <a:pt x="148" y="0"/>
                  </a:lnTo>
                  <a:lnTo>
                    <a:pt x="236" y="333"/>
                  </a:lnTo>
                  <a:lnTo>
                    <a:pt x="324" y="0"/>
                  </a:lnTo>
                  <a:lnTo>
                    <a:pt x="472" y="0"/>
                  </a:lnTo>
                  <a:lnTo>
                    <a:pt x="472" y="488"/>
                  </a:lnTo>
                  <a:lnTo>
                    <a:pt x="381" y="488"/>
                  </a:lnTo>
                  <a:lnTo>
                    <a:pt x="381" y="104"/>
                  </a:lnTo>
                  <a:lnTo>
                    <a:pt x="284" y="488"/>
                  </a:lnTo>
                  <a:lnTo>
                    <a:pt x="189" y="488"/>
                  </a:lnTo>
                  <a:lnTo>
                    <a:pt x="92" y="104"/>
                  </a:lnTo>
                  <a:lnTo>
                    <a:pt x="92"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2" name="Freeform 2053">
              <a:extLst>
                <a:ext uri="{FF2B5EF4-FFF2-40B4-BE49-F238E27FC236}">
                  <a16:creationId xmlns:a16="http://schemas.microsoft.com/office/drawing/2014/main" id="{DA481E49-0701-42FC-B328-F03879392684}"/>
                </a:ext>
              </a:extLst>
            </p:cNvPr>
            <p:cNvSpPr>
              <a:spLocks noEditPoints="1"/>
            </p:cNvSpPr>
            <p:nvPr/>
          </p:nvSpPr>
          <p:spPr bwMode="auto">
            <a:xfrm>
              <a:off x="1630" y="3516"/>
              <a:ext cx="24" cy="123"/>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3" name="Freeform 2054">
              <a:extLst>
                <a:ext uri="{FF2B5EF4-FFF2-40B4-BE49-F238E27FC236}">
                  <a16:creationId xmlns:a16="http://schemas.microsoft.com/office/drawing/2014/main" id="{977F327A-FB1E-456B-839E-0B1175C91F34}"/>
                </a:ext>
              </a:extLst>
            </p:cNvPr>
            <p:cNvSpPr>
              <a:spLocks/>
            </p:cNvSpPr>
            <p:nvPr/>
          </p:nvSpPr>
          <p:spPr bwMode="auto">
            <a:xfrm>
              <a:off x="1668" y="3519"/>
              <a:ext cx="52" cy="122"/>
            </a:xfrm>
            <a:custGeom>
              <a:avLst/>
              <a:gdLst>
                <a:gd name="T0" fmla="*/ 12 w 210"/>
                <a:gd name="T1" fmla="*/ 8 h 487"/>
                <a:gd name="T2" fmla="*/ 12 w 210"/>
                <a:gd name="T3" fmla="*/ 13 h 487"/>
                <a:gd name="T4" fmla="*/ 8 w 210"/>
                <a:gd name="T5" fmla="*/ 13 h 487"/>
                <a:gd name="T6" fmla="*/ 8 w 210"/>
                <a:gd name="T7" fmla="*/ 22 h 487"/>
                <a:gd name="T8" fmla="*/ 8 w 210"/>
                <a:gd name="T9" fmla="*/ 23 h 487"/>
                <a:gd name="T10" fmla="*/ 8 w 210"/>
                <a:gd name="T11" fmla="*/ 24 h 487"/>
                <a:gd name="T12" fmla="*/ 8 w 210"/>
                <a:gd name="T13" fmla="*/ 24 h 487"/>
                <a:gd name="T14" fmla="*/ 8 w 210"/>
                <a:gd name="T15" fmla="*/ 25 h 487"/>
                <a:gd name="T16" fmla="*/ 9 w 210"/>
                <a:gd name="T17" fmla="*/ 25 h 487"/>
                <a:gd name="T18" fmla="*/ 9 w 210"/>
                <a:gd name="T19" fmla="*/ 25 h 487"/>
                <a:gd name="T20" fmla="*/ 9 w 210"/>
                <a:gd name="T21" fmla="*/ 25 h 487"/>
                <a:gd name="T22" fmla="*/ 9 w 210"/>
                <a:gd name="T23" fmla="*/ 26 h 487"/>
                <a:gd name="T24" fmla="*/ 9 w 210"/>
                <a:gd name="T25" fmla="*/ 26 h 487"/>
                <a:gd name="T26" fmla="*/ 9 w 210"/>
                <a:gd name="T27" fmla="*/ 26 h 487"/>
                <a:gd name="T28" fmla="*/ 10 w 210"/>
                <a:gd name="T29" fmla="*/ 26 h 487"/>
                <a:gd name="T30" fmla="*/ 10 w 210"/>
                <a:gd name="T31" fmla="*/ 26 h 487"/>
                <a:gd name="T32" fmla="*/ 10 w 210"/>
                <a:gd name="T33" fmla="*/ 26 h 487"/>
                <a:gd name="T34" fmla="*/ 11 w 210"/>
                <a:gd name="T35" fmla="*/ 26 h 487"/>
                <a:gd name="T36" fmla="*/ 12 w 210"/>
                <a:gd name="T37" fmla="*/ 25 h 487"/>
                <a:gd name="T38" fmla="*/ 12 w 210"/>
                <a:gd name="T39" fmla="*/ 25 h 487"/>
                <a:gd name="T40" fmla="*/ 13 w 210"/>
                <a:gd name="T41" fmla="*/ 30 h 487"/>
                <a:gd name="T42" fmla="*/ 12 w 210"/>
                <a:gd name="T43" fmla="*/ 30 h 487"/>
                <a:gd name="T44" fmla="*/ 11 w 210"/>
                <a:gd name="T45" fmla="*/ 30 h 487"/>
                <a:gd name="T46" fmla="*/ 10 w 210"/>
                <a:gd name="T47" fmla="*/ 31 h 487"/>
                <a:gd name="T48" fmla="*/ 8 w 210"/>
                <a:gd name="T49" fmla="*/ 31 h 487"/>
                <a:gd name="T50" fmla="*/ 7 w 210"/>
                <a:gd name="T51" fmla="*/ 31 h 487"/>
                <a:gd name="T52" fmla="*/ 7 w 210"/>
                <a:gd name="T53" fmla="*/ 30 h 487"/>
                <a:gd name="T54" fmla="*/ 6 w 210"/>
                <a:gd name="T55" fmla="*/ 30 h 487"/>
                <a:gd name="T56" fmla="*/ 5 w 210"/>
                <a:gd name="T57" fmla="*/ 30 h 487"/>
                <a:gd name="T58" fmla="*/ 5 w 210"/>
                <a:gd name="T59" fmla="*/ 30 h 487"/>
                <a:gd name="T60" fmla="*/ 4 w 210"/>
                <a:gd name="T61" fmla="*/ 30 h 487"/>
                <a:gd name="T62" fmla="*/ 4 w 210"/>
                <a:gd name="T63" fmla="*/ 29 h 487"/>
                <a:gd name="T64" fmla="*/ 4 w 210"/>
                <a:gd name="T65" fmla="*/ 29 h 487"/>
                <a:gd name="T66" fmla="*/ 3 w 210"/>
                <a:gd name="T67" fmla="*/ 28 h 487"/>
                <a:gd name="T68" fmla="*/ 3 w 210"/>
                <a:gd name="T69" fmla="*/ 28 h 487"/>
                <a:gd name="T70" fmla="*/ 3 w 210"/>
                <a:gd name="T71" fmla="*/ 27 h 487"/>
                <a:gd name="T72" fmla="*/ 3 w 210"/>
                <a:gd name="T73" fmla="*/ 26 h 487"/>
                <a:gd name="T74" fmla="*/ 3 w 210"/>
                <a:gd name="T75" fmla="*/ 26 h 487"/>
                <a:gd name="T76" fmla="*/ 3 w 210"/>
                <a:gd name="T77" fmla="*/ 25 h 487"/>
                <a:gd name="T78" fmla="*/ 3 w 210"/>
                <a:gd name="T79" fmla="*/ 24 h 487"/>
                <a:gd name="T80" fmla="*/ 3 w 210"/>
                <a:gd name="T81" fmla="*/ 22 h 487"/>
                <a:gd name="T82" fmla="*/ 3 w 210"/>
                <a:gd name="T83" fmla="*/ 13 h 487"/>
                <a:gd name="T84" fmla="*/ 0 w 210"/>
                <a:gd name="T85" fmla="*/ 13 h 487"/>
                <a:gd name="T86" fmla="*/ 0 w 210"/>
                <a:gd name="T87" fmla="*/ 8 h 487"/>
                <a:gd name="T88" fmla="*/ 3 w 210"/>
                <a:gd name="T89" fmla="*/ 8 h 487"/>
                <a:gd name="T90" fmla="*/ 3 w 210"/>
                <a:gd name="T91" fmla="*/ 4 h 487"/>
                <a:gd name="T92" fmla="*/ 8 w 210"/>
                <a:gd name="T93" fmla="*/ 0 h 487"/>
                <a:gd name="T94" fmla="*/ 8 w 210"/>
                <a:gd name="T95" fmla="*/ 8 h 487"/>
                <a:gd name="T96" fmla="*/ 12 w 210"/>
                <a:gd name="T97" fmla="*/ 8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0"/>
                <a:gd name="T148" fmla="*/ 0 h 487"/>
                <a:gd name="T149" fmla="*/ 210 w 210"/>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0" h="487">
                  <a:moveTo>
                    <a:pt x="202" y="126"/>
                  </a:moveTo>
                  <a:lnTo>
                    <a:pt x="202" y="200"/>
                  </a:lnTo>
                  <a:lnTo>
                    <a:pt x="138" y="200"/>
                  </a:lnTo>
                  <a:lnTo>
                    <a:pt x="138" y="343"/>
                  </a:lnTo>
                  <a:lnTo>
                    <a:pt x="138" y="363"/>
                  </a:lnTo>
                  <a:lnTo>
                    <a:pt x="138" y="377"/>
                  </a:lnTo>
                  <a:lnTo>
                    <a:pt x="138" y="387"/>
                  </a:lnTo>
                  <a:lnTo>
                    <a:pt x="139" y="393"/>
                  </a:lnTo>
                  <a:lnTo>
                    <a:pt x="140" y="397"/>
                  </a:lnTo>
                  <a:lnTo>
                    <a:pt x="142" y="400"/>
                  </a:lnTo>
                  <a:lnTo>
                    <a:pt x="145" y="402"/>
                  </a:lnTo>
                  <a:lnTo>
                    <a:pt x="148" y="406"/>
                  </a:lnTo>
                  <a:lnTo>
                    <a:pt x="151" y="407"/>
                  </a:lnTo>
                  <a:lnTo>
                    <a:pt x="154" y="409"/>
                  </a:lnTo>
                  <a:lnTo>
                    <a:pt x="159" y="409"/>
                  </a:lnTo>
                  <a:lnTo>
                    <a:pt x="163" y="410"/>
                  </a:lnTo>
                  <a:lnTo>
                    <a:pt x="171" y="409"/>
                  </a:lnTo>
                  <a:lnTo>
                    <a:pt x="180" y="408"/>
                  </a:lnTo>
                  <a:lnTo>
                    <a:pt x="190" y="404"/>
                  </a:lnTo>
                  <a:lnTo>
                    <a:pt x="201" y="401"/>
                  </a:lnTo>
                  <a:lnTo>
                    <a:pt x="210" y="473"/>
                  </a:lnTo>
                  <a:lnTo>
                    <a:pt x="192" y="479"/>
                  </a:lnTo>
                  <a:lnTo>
                    <a:pt x="174" y="484"/>
                  </a:lnTo>
                  <a:lnTo>
                    <a:pt x="156" y="486"/>
                  </a:lnTo>
                  <a:lnTo>
                    <a:pt x="135" y="487"/>
                  </a:lnTo>
                  <a:lnTo>
                    <a:pt x="122" y="487"/>
                  </a:lnTo>
                  <a:lnTo>
                    <a:pt x="111" y="485"/>
                  </a:lnTo>
                  <a:lnTo>
                    <a:pt x="99" y="483"/>
                  </a:lnTo>
                  <a:lnTo>
                    <a:pt x="89" y="479"/>
                  </a:lnTo>
                  <a:lnTo>
                    <a:pt x="79" y="474"/>
                  </a:lnTo>
                  <a:lnTo>
                    <a:pt x="72" y="470"/>
                  </a:lnTo>
                  <a:lnTo>
                    <a:pt x="65" y="463"/>
                  </a:lnTo>
                  <a:lnTo>
                    <a:pt x="60" y="456"/>
                  </a:lnTo>
                  <a:lnTo>
                    <a:pt x="55" y="450"/>
                  </a:lnTo>
                  <a:lnTo>
                    <a:pt x="52" y="441"/>
                  </a:lnTo>
                  <a:lnTo>
                    <a:pt x="49" y="431"/>
                  </a:lnTo>
                  <a:lnTo>
                    <a:pt x="46" y="420"/>
                  </a:lnTo>
                  <a:lnTo>
                    <a:pt x="45" y="410"/>
                  </a:lnTo>
                  <a:lnTo>
                    <a:pt x="44" y="396"/>
                  </a:lnTo>
                  <a:lnTo>
                    <a:pt x="43"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4" name="Freeform 2055">
              <a:extLst>
                <a:ext uri="{FF2B5EF4-FFF2-40B4-BE49-F238E27FC236}">
                  <a16:creationId xmlns:a16="http://schemas.microsoft.com/office/drawing/2014/main" id="{B17CB3B0-D788-4960-AA92-72A190A32454}"/>
                </a:ext>
              </a:extLst>
            </p:cNvPr>
            <p:cNvSpPr>
              <a:spLocks noEditPoints="1"/>
            </p:cNvSpPr>
            <p:nvPr/>
          </p:nvSpPr>
          <p:spPr bwMode="auto">
            <a:xfrm>
              <a:off x="1729" y="3548"/>
              <a:ext cx="91" cy="93"/>
            </a:xfrm>
            <a:custGeom>
              <a:avLst/>
              <a:gdLst>
                <a:gd name="T0" fmla="*/ 0 w 365"/>
                <a:gd name="T1" fmla="*/ 10 h 370"/>
                <a:gd name="T2" fmla="*/ 0 w 365"/>
                <a:gd name="T3" fmla="*/ 8 h 370"/>
                <a:gd name="T4" fmla="*/ 1 w 365"/>
                <a:gd name="T5" fmla="*/ 6 h 370"/>
                <a:gd name="T6" fmla="*/ 3 w 365"/>
                <a:gd name="T7" fmla="*/ 4 h 370"/>
                <a:gd name="T8" fmla="*/ 4 w 365"/>
                <a:gd name="T9" fmla="*/ 2 h 370"/>
                <a:gd name="T10" fmla="*/ 6 w 365"/>
                <a:gd name="T11" fmla="*/ 1 h 370"/>
                <a:gd name="T12" fmla="*/ 8 w 365"/>
                <a:gd name="T13" fmla="*/ 1 h 370"/>
                <a:gd name="T14" fmla="*/ 10 w 365"/>
                <a:gd name="T15" fmla="*/ 0 h 370"/>
                <a:gd name="T16" fmla="*/ 14 w 365"/>
                <a:gd name="T17" fmla="*/ 0 h 370"/>
                <a:gd name="T18" fmla="*/ 17 w 365"/>
                <a:gd name="T19" fmla="*/ 1 h 370"/>
                <a:gd name="T20" fmla="*/ 19 w 365"/>
                <a:gd name="T21" fmla="*/ 3 h 370"/>
                <a:gd name="T22" fmla="*/ 21 w 365"/>
                <a:gd name="T23" fmla="*/ 6 h 370"/>
                <a:gd name="T24" fmla="*/ 22 w 365"/>
                <a:gd name="T25" fmla="*/ 9 h 370"/>
                <a:gd name="T26" fmla="*/ 23 w 365"/>
                <a:gd name="T27" fmla="*/ 13 h 370"/>
                <a:gd name="T28" fmla="*/ 22 w 365"/>
                <a:gd name="T29" fmla="*/ 16 h 370"/>
                <a:gd name="T30" fmla="*/ 20 w 365"/>
                <a:gd name="T31" fmla="*/ 19 h 370"/>
                <a:gd name="T32" fmla="*/ 18 w 365"/>
                <a:gd name="T33" fmla="*/ 21 h 370"/>
                <a:gd name="T34" fmla="*/ 15 w 365"/>
                <a:gd name="T35" fmla="*/ 23 h 370"/>
                <a:gd name="T36" fmla="*/ 11 w 365"/>
                <a:gd name="T37" fmla="*/ 23 h 370"/>
                <a:gd name="T38" fmla="*/ 9 w 365"/>
                <a:gd name="T39" fmla="*/ 23 h 370"/>
                <a:gd name="T40" fmla="*/ 7 w 365"/>
                <a:gd name="T41" fmla="*/ 23 h 370"/>
                <a:gd name="T42" fmla="*/ 5 w 365"/>
                <a:gd name="T43" fmla="*/ 22 h 370"/>
                <a:gd name="T44" fmla="*/ 3 w 365"/>
                <a:gd name="T45" fmla="*/ 20 h 370"/>
                <a:gd name="T46" fmla="*/ 2 w 365"/>
                <a:gd name="T47" fmla="*/ 19 h 370"/>
                <a:gd name="T48" fmla="*/ 1 w 365"/>
                <a:gd name="T49" fmla="*/ 17 h 370"/>
                <a:gd name="T50" fmla="*/ 0 w 365"/>
                <a:gd name="T51" fmla="*/ 14 h 370"/>
                <a:gd name="T52" fmla="*/ 0 w 365"/>
                <a:gd name="T53" fmla="*/ 11 h 370"/>
                <a:gd name="T54" fmla="*/ 6 w 365"/>
                <a:gd name="T55" fmla="*/ 13 h 370"/>
                <a:gd name="T56" fmla="*/ 6 w 365"/>
                <a:gd name="T57" fmla="*/ 15 h 370"/>
                <a:gd name="T58" fmla="*/ 7 w 365"/>
                <a:gd name="T59" fmla="*/ 17 h 370"/>
                <a:gd name="T60" fmla="*/ 9 w 365"/>
                <a:gd name="T61" fmla="*/ 18 h 370"/>
                <a:gd name="T62" fmla="*/ 10 w 365"/>
                <a:gd name="T63" fmla="*/ 18 h 370"/>
                <a:gd name="T64" fmla="*/ 12 w 365"/>
                <a:gd name="T65" fmla="*/ 19 h 370"/>
                <a:gd name="T66" fmla="*/ 13 w 365"/>
                <a:gd name="T67" fmla="*/ 18 h 370"/>
                <a:gd name="T68" fmla="*/ 15 w 365"/>
                <a:gd name="T69" fmla="*/ 17 h 370"/>
                <a:gd name="T70" fmla="*/ 16 w 365"/>
                <a:gd name="T71" fmla="*/ 16 h 370"/>
                <a:gd name="T72" fmla="*/ 16 w 365"/>
                <a:gd name="T73" fmla="*/ 14 h 370"/>
                <a:gd name="T74" fmla="*/ 17 w 365"/>
                <a:gd name="T75" fmla="*/ 12 h 370"/>
                <a:gd name="T76" fmla="*/ 16 w 365"/>
                <a:gd name="T77" fmla="*/ 9 h 370"/>
                <a:gd name="T78" fmla="*/ 16 w 365"/>
                <a:gd name="T79" fmla="*/ 8 h 370"/>
                <a:gd name="T80" fmla="*/ 15 w 365"/>
                <a:gd name="T81" fmla="*/ 6 h 370"/>
                <a:gd name="T82" fmla="*/ 13 w 365"/>
                <a:gd name="T83" fmla="*/ 5 h 370"/>
                <a:gd name="T84" fmla="*/ 12 w 365"/>
                <a:gd name="T85" fmla="*/ 5 h 370"/>
                <a:gd name="T86" fmla="*/ 10 w 365"/>
                <a:gd name="T87" fmla="*/ 5 h 370"/>
                <a:gd name="T88" fmla="*/ 9 w 365"/>
                <a:gd name="T89" fmla="*/ 6 h 370"/>
                <a:gd name="T90" fmla="*/ 7 w 365"/>
                <a:gd name="T91" fmla="*/ 7 h 370"/>
                <a:gd name="T92" fmla="*/ 6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8"/>
                  </a:lnTo>
                  <a:lnTo>
                    <a:pt x="1" y="157"/>
                  </a:lnTo>
                  <a:lnTo>
                    <a:pt x="3" y="145"/>
                  </a:lnTo>
                  <a:lnTo>
                    <a:pt x="5" y="134"/>
                  </a:lnTo>
                  <a:lnTo>
                    <a:pt x="9" y="123"/>
                  </a:lnTo>
                  <a:lnTo>
                    <a:pt x="13" y="112"/>
                  </a:lnTo>
                  <a:lnTo>
                    <a:pt x="17" y="101"/>
                  </a:lnTo>
                  <a:lnTo>
                    <a:pt x="23" y="90"/>
                  </a:lnTo>
                  <a:lnTo>
                    <a:pt x="29" y="79"/>
                  </a:lnTo>
                  <a:lnTo>
                    <a:pt x="35" y="69"/>
                  </a:lnTo>
                  <a:lnTo>
                    <a:pt x="43" y="60"/>
                  </a:lnTo>
                  <a:lnTo>
                    <a:pt x="51" y="52"/>
                  </a:lnTo>
                  <a:lnTo>
                    <a:pt x="59" y="44"/>
                  </a:lnTo>
                  <a:lnTo>
                    <a:pt x="68" y="36"/>
                  </a:lnTo>
                  <a:lnTo>
                    <a:pt x="78" y="29"/>
                  </a:lnTo>
                  <a:lnTo>
                    <a:pt x="88" y="23"/>
                  </a:lnTo>
                  <a:lnTo>
                    <a:pt x="99" y="18"/>
                  </a:lnTo>
                  <a:lnTo>
                    <a:pt x="110" y="13"/>
                  </a:lnTo>
                  <a:lnTo>
                    <a:pt x="121" y="10"/>
                  </a:lnTo>
                  <a:lnTo>
                    <a:pt x="132" y="6"/>
                  </a:lnTo>
                  <a:lnTo>
                    <a:pt x="144" y="3"/>
                  </a:lnTo>
                  <a:lnTo>
                    <a:pt x="156" y="2"/>
                  </a:lnTo>
                  <a:lnTo>
                    <a:pt x="170" y="1"/>
                  </a:lnTo>
                  <a:lnTo>
                    <a:pt x="182" y="0"/>
                  </a:lnTo>
                  <a:lnTo>
                    <a:pt x="202" y="1"/>
                  </a:lnTo>
                  <a:lnTo>
                    <a:pt x="220" y="3"/>
                  </a:lnTo>
                  <a:lnTo>
                    <a:pt x="238" y="7"/>
                  </a:lnTo>
                  <a:lnTo>
                    <a:pt x="256" y="13"/>
                  </a:lnTo>
                  <a:lnTo>
                    <a:pt x="271" y="21"/>
                  </a:lnTo>
                  <a:lnTo>
                    <a:pt x="286" y="29"/>
                  </a:lnTo>
                  <a:lnTo>
                    <a:pt x="301" y="40"/>
                  </a:lnTo>
                  <a:lnTo>
                    <a:pt x="314" y="53"/>
                  </a:lnTo>
                  <a:lnTo>
                    <a:pt x="326" y="66"/>
                  </a:lnTo>
                  <a:lnTo>
                    <a:pt x="336" y="80"/>
                  </a:lnTo>
                  <a:lnTo>
                    <a:pt x="345" y="96"/>
                  </a:lnTo>
                  <a:lnTo>
                    <a:pt x="353" y="111"/>
                  </a:lnTo>
                  <a:lnTo>
                    <a:pt x="358" y="129"/>
                  </a:lnTo>
                  <a:lnTo>
                    <a:pt x="361" y="146"/>
                  </a:lnTo>
                  <a:lnTo>
                    <a:pt x="365" y="165"/>
                  </a:lnTo>
                  <a:lnTo>
                    <a:pt x="365" y="184"/>
                  </a:lnTo>
                  <a:lnTo>
                    <a:pt x="365" y="204"/>
                  </a:lnTo>
                  <a:lnTo>
                    <a:pt x="361" y="222"/>
                  </a:lnTo>
                  <a:lnTo>
                    <a:pt x="358" y="241"/>
                  </a:lnTo>
                  <a:lnTo>
                    <a:pt x="353" y="258"/>
                  </a:lnTo>
                  <a:lnTo>
                    <a:pt x="345" y="274"/>
                  </a:lnTo>
                  <a:lnTo>
                    <a:pt x="336" y="290"/>
                  </a:lnTo>
                  <a:lnTo>
                    <a:pt x="325" y="304"/>
                  </a:lnTo>
                  <a:lnTo>
                    <a:pt x="313" y="317"/>
                  </a:lnTo>
                  <a:lnTo>
                    <a:pt x="300" y="330"/>
                  </a:lnTo>
                  <a:lnTo>
                    <a:pt x="285" y="340"/>
                  </a:lnTo>
                  <a:lnTo>
                    <a:pt x="271" y="349"/>
                  </a:lnTo>
                  <a:lnTo>
                    <a:pt x="255" y="357"/>
                  </a:lnTo>
                  <a:lnTo>
                    <a:pt x="238" y="362"/>
                  </a:lnTo>
                  <a:lnTo>
                    <a:pt x="220" y="367"/>
                  </a:lnTo>
                  <a:lnTo>
                    <a:pt x="202" y="369"/>
                  </a:lnTo>
                  <a:lnTo>
                    <a:pt x="183" y="370"/>
                  </a:lnTo>
                  <a:lnTo>
                    <a:pt x="171" y="370"/>
                  </a:lnTo>
                  <a:lnTo>
                    <a:pt x="159" y="369"/>
                  </a:lnTo>
                  <a:lnTo>
                    <a:pt x="146" y="367"/>
                  </a:lnTo>
                  <a:lnTo>
                    <a:pt x="135" y="365"/>
                  </a:lnTo>
                  <a:lnTo>
                    <a:pt x="123" y="361"/>
                  </a:lnTo>
                  <a:lnTo>
                    <a:pt x="112" y="358"/>
                  </a:lnTo>
                  <a:lnTo>
                    <a:pt x="101" y="354"/>
                  </a:lnTo>
                  <a:lnTo>
                    <a:pt x="90" y="348"/>
                  </a:lnTo>
                  <a:lnTo>
                    <a:pt x="79" y="343"/>
                  </a:lnTo>
                  <a:lnTo>
                    <a:pt x="69" y="336"/>
                  </a:lnTo>
                  <a:lnTo>
                    <a:pt x="59" y="329"/>
                  </a:lnTo>
                  <a:lnTo>
                    <a:pt x="51" y="322"/>
                  </a:lnTo>
                  <a:lnTo>
                    <a:pt x="43" y="313"/>
                  </a:lnTo>
                  <a:lnTo>
                    <a:pt x="35" y="304"/>
                  </a:lnTo>
                  <a:lnTo>
                    <a:pt x="29" y="294"/>
                  </a:lnTo>
                  <a:lnTo>
                    <a:pt x="23" y="284"/>
                  </a:lnTo>
                  <a:lnTo>
                    <a:pt x="17" y="273"/>
                  </a:lnTo>
                  <a:lnTo>
                    <a:pt x="13" y="261"/>
                  </a:lnTo>
                  <a:lnTo>
                    <a:pt x="9" y="249"/>
                  </a:lnTo>
                  <a:lnTo>
                    <a:pt x="5" y="237"/>
                  </a:lnTo>
                  <a:lnTo>
                    <a:pt x="3" y="224"/>
                  </a:lnTo>
                  <a:lnTo>
                    <a:pt x="1" y="209"/>
                  </a:lnTo>
                  <a:lnTo>
                    <a:pt x="0" y="195"/>
                  </a:lnTo>
                  <a:lnTo>
                    <a:pt x="0" y="181"/>
                  </a:lnTo>
                  <a:close/>
                  <a:moveTo>
                    <a:pt x="96" y="185"/>
                  </a:moveTo>
                  <a:lnTo>
                    <a:pt x="96" y="198"/>
                  </a:lnTo>
                  <a:lnTo>
                    <a:pt x="97" y="210"/>
                  </a:lnTo>
                  <a:lnTo>
                    <a:pt x="99" y="221"/>
                  </a:lnTo>
                  <a:lnTo>
                    <a:pt x="102" y="232"/>
                  </a:lnTo>
                  <a:lnTo>
                    <a:pt x="106" y="241"/>
                  </a:lnTo>
                  <a:lnTo>
                    <a:pt x="110" y="250"/>
                  </a:lnTo>
                  <a:lnTo>
                    <a:pt x="115" y="259"/>
                  </a:lnTo>
                  <a:lnTo>
                    <a:pt x="121" y="265"/>
                  </a:lnTo>
                  <a:lnTo>
                    <a:pt x="128" y="272"/>
                  </a:lnTo>
                  <a:lnTo>
                    <a:pt x="134" y="279"/>
                  </a:lnTo>
                  <a:lnTo>
                    <a:pt x="141" y="283"/>
                  </a:lnTo>
                  <a:lnTo>
                    <a:pt x="149" y="287"/>
                  </a:lnTo>
                  <a:lnTo>
                    <a:pt x="156" y="290"/>
                  </a:lnTo>
                  <a:lnTo>
                    <a:pt x="165" y="292"/>
                  </a:lnTo>
                  <a:lnTo>
                    <a:pt x="173" y="293"/>
                  </a:lnTo>
                  <a:lnTo>
                    <a:pt x="183" y="294"/>
                  </a:lnTo>
                  <a:lnTo>
                    <a:pt x="192" y="293"/>
                  </a:lnTo>
                  <a:lnTo>
                    <a:pt x="201" y="292"/>
                  </a:lnTo>
                  <a:lnTo>
                    <a:pt x="208" y="290"/>
                  </a:lnTo>
                  <a:lnTo>
                    <a:pt x="216" y="287"/>
                  </a:lnTo>
                  <a:lnTo>
                    <a:pt x="224" y="283"/>
                  </a:lnTo>
                  <a:lnTo>
                    <a:pt x="230" y="279"/>
                  </a:lnTo>
                  <a:lnTo>
                    <a:pt x="238" y="272"/>
                  </a:lnTo>
                  <a:lnTo>
                    <a:pt x="244" y="265"/>
                  </a:lnTo>
                  <a:lnTo>
                    <a:pt x="250" y="259"/>
                  </a:lnTo>
                  <a:lnTo>
                    <a:pt x="255" y="250"/>
                  </a:lnTo>
                  <a:lnTo>
                    <a:pt x="259" y="241"/>
                  </a:lnTo>
                  <a:lnTo>
                    <a:pt x="262" y="231"/>
                  </a:lnTo>
                  <a:lnTo>
                    <a:pt x="266" y="221"/>
                  </a:lnTo>
                  <a:lnTo>
                    <a:pt x="268" y="209"/>
                  </a:lnTo>
                  <a:lnTo>
                    <a:pt x="269" y="197"/>
                  </a:lnTo>
                  <a:lnTo>
                    <a:pt x="269" y="185"/>
                  </a:lnTo>
                  <a:lnTo>
                    <a:pt x="269" y="172"/>
                  </a:lnTo>
                  <a:lnTo>
                    <a:pt x="268" y="161"/>
                  </a:lnTo>
                  <a:lnTo>
                    <a:pt x="266" y="149"/>
                  </a:lnTo>
                  <a:lnTo>
                    <a:pt x="262" y="139"/>
                  </a:lnTo>
                  <a:lnTo>
                    <a:pt x="259" y="129"/>
                  </a:lnTo>
                  <a:lnTo>
                    <a:pt x="255" y="120"/>
                  </a:lnTo>
                  <a:lnTo>
                    <a:pt x="250" y="112"/>
                  </a:lnTo>
                  <a:lnTo>
                    <a:pt x="244" y="104"/>
                  </a:lnTo>
                  <a:lnTo>
                    <a:pt x="238" y="98"/>
                  </a:lnTo>
                  <a:lnTo>
                    <a:pt x="230" y="92"/>
                  </a:lnTo>
                  <a:lnTo>
                    <a:pt x="224" y="88"/>
                  </a:lnTo>
                  <a:lnTo>
                    <a:pt x="216" y="83"/>
                  </a:lnTo>
                  <a:lnTo>
                    <a:pt x="208" y="80"/>
                  </a:lnTo>
                  <a:lnTo>
                    <a:pt x="201" y="78"/>
                  </a:lnTo>
                  <a:lnTo>
                    <a:pt x="192" y="77"/>
                  </a:lnTo>
                  <a:lnTo>
                    <a:pt x="183" y="77"/>
                  </a:lnTo>
                  <a:lnTo>
                    <a:pt x="173" y="77"/>
                  </a:lnTo>
                  <a:lnTo>
                    <a:pt x="165" y="78"/>
                  </a:lnTo>
                  <a:lnTo>
                    <a:pt x="156" y="80"/>
                  </a:lnTo>
                  <a:lnTo>
                    <a:pt x="149" y="83"/>
                  </a:lnTo>
                  <a:lnTo>
                    <a:pt x="141" y="88"/>
                  </a:lnTo>
                  <a:lnTo>
                    <a:pt x="134" y="92"/>
                  </a:lnTo>
                  <a:lnTo>
                    <a:pt x="128" y="98"/>
                  </a:lnTo>
                  <a:lnTo>
                    <a:pt x="121" y="104"/>
                  </a:lnTo>
                  <a:lnTo>
                    <a:pt x="115" y="112"/>
                  </a:lnTo>
                  <a:lnTo>
                    <a:pt x="110" y="120"/>
                  </a:lnTo>
                  <a:lnTo>
                    <a:pt x="106" y="129"/>
                  </a:lnTo>
                  <a:lnTo>
                    <a:pt x="102"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5" name="Freeform 2056">
              <a:extLst>
                <a:ext uri="{FF2B5EF4-FFF2-40B4-BE49-F238E27FC236}">
                  <a16:creationId xmlns:a16="http://schemas.microsoft.com/office/drawing/2014/main" id="{598B489C-B956-43EE-A602-6F7DA142E7F4}"/>
                </a:ext>
              </a:extLst>
            </p:cNvPr>
            <p:cNvSpPr>
              <a:spLocks/>
            </p:cNvSpPr>
            <p:nvPr/>
          </p:nvSpPr>
          <p:spPr bwMode="auto">
            <a:xfrm>
              <a:off x="1834" y="3548"/>
              <a:ext cx="83" cy="93"/>
            </a:xfrm>
            <a:custGeom>
              <a:avLst/>
              <a:gdLst>
                <a:gd name="T0" fmla="*/ 15 w 334"/>
                <a:gd name="T1" fmla="*/ 8 h 370"/>
                <a:gd name="T2" fmla="*/ 14 w 334"/>
                <a:gd name="T3" fmla="*/ 7 h 370"/>
                <a:gd name="T4" fmla="*/ 14 w 334"/>
                <a:gd name="T5" fmla="*/ 6 h 370"/>
                <a:gd name="T6" fmla="*/ 13 w 334"/>
                <a:gd name="T7" fmla="*/ 6 h 370"/>
                <a:gd name="T8" fmla="*/ 12 w 334"/>
                <a:gd name="T9" fmla="*/ 5 h 370"/>
                <a:gd name="T10" fmla="*/ 11 w 334"/>
                <a:gd name="T11" fmla="*/ 5 h 370"/>
                <a:gd name="T12" fmla="*/ 10 w 334"/>
                <a:gd name="T13" fmla="*/ 5 h 370"/>
                <a:gd name="T14" fmla="*/ 9 w 334"/>
                <a:gd name="T15" fmla="*/ 5 h 370"/>
                <a:gd name="T16" fmla="*/ 8 w 334"/>
                <a:gd name="T17" fmla="*/ 6 h 370"/>
                <a:gd name="T18" fmla="*/ 7 w 334"/>
                <a:gd name="T19" fmla="*/ 6 h 370"/>
                <a:gd name="T20" fmla="*/ 7 w 334"/>
                <a:gd name="T21" fmla="*/ 7 h 370"/>
                <a:gd name="T22" fmla="*/ 6 w 334"/>
                <a:gd name="T23" fmla="*/ 8 h 370"/>
                <a:gd name="T24" fmla="*/ 6 w 334"/>
                <a:gd name="T25" fmla="*/ 10 h 370"/>
                <a:gd name="T26" fmla="*/ 6 w 334"/>
                <a:gd name="T27" fmla="*/ 11 h 370"/>
                <a:gd name="T28" fmla="*/ 6 w 334"/>
                <a:gd name="T29" fmla="*/ 13 h 370"/>
                <a:gd name="T30" fmla="*/ 6 w 334"/>
                <a:gd name="T31" fmla="*/ 15 h 370"/>
                <a:gd name="T32" fmla="*/ 7 w 334"/>
                <a:gd name="T33" fmla="*/ 16 h 370"/>
                <a:gd name="T34" fmla="*/ 7 w 334"/>
                <a:gd name="T35" fmla="*/ 17 h 370"/>
                <a:gd name="T36" fmla="*/ 8 w 334"/>
                <a:gd name="T37" fmla="*/ 18 h 370"/>
                <a:gd name="T38" fmla="*/ 9 w 334"/>
                <a:gd name="T39" fmla="*/ 18 h 370"/>
                <a:gd name="T40" fmla="*/ 10 w 334"/>
                <a:gd name="T41" fmla="*/ 18 h 370"/>
                <a:gd name="T42" fmla="*/ 11 w 334"/>
                <a:gd name="T43" fmla="*/ 19 h 370"/>
                <a:gd name="T44" fmla="*/ 12 w 334"/>
                <a:gd name="T45" fmla="*/ 18 h 370"/>
                <a:gd name="T46" fmla="*/ 13 w 334"/>
                <a:gd name="T47" fmla="*/ 18 h 370"/>
                <a:gd name="T48" fmla="*/ 13 w 334"/>
                <a:gd name="T49" fmla="*/ 18 h 370"/>
                <a:gd name="T50" fmla="*/ 14 w 334"/>
                <a:gd name="T51" fmla="*/ 17 h 370"/>
                <a:gd name="T52" fmla="*/ 14 w 334"/>
                <a:gd name="T53" fmla="*/ 16 h 370"/>
                <a:gd name="T54" fmla="*/ 15 w 334"/>
                <a:gd name="T55" fmla="*/ 14 h 370"/>
                <a:gd name="T56" fmla="*/ 20 w 334"/>
                <a:gd name="T57" fmla="*/ 16 h 370"/>
                <a:gd name="T58" fmla="*/ 20 w 334"/>
                <a:gd name="T59" fmla="*/ 18 h 370"/>
                <a:gd name="T60" fmla="*/ 19 w 334"/>
                <a:gd name="T61" fmla="*/ 20 h 370"/>
                <a:gd name="T62" fmla="*/ 18 w 334"/>
                <a:gd name="T63" fmla="*/ 21 h 370"/>
                <a:gd name="T64" fmla="*/ 17 w 334"/>
                <a:gd name="T65" fmla="*/ 22 h 370"/>
                <a:gd name="T66" fmla="*/ 15 w 334"/>
                <a:gd name="T67" fmla="*/ 23 h 370"/>
                <a:gd name="T68" fmla="*/ 13 w 334"/>
                <a:gd name="T69" fmla="*/ 23 h 370"/>
                <a:gd name="T70" fmla="*/ 11 w 334"/>
                <a:gd name="T71" fmla="*/ 23 h 370"/>
                <a:gd name="T72" fmla="*/ 9 w 334"/>
                <a:gd name="T73" fmla="*/ 23 h 370"/>
                <a:gd name="T74" fmla="*/ 7 w 334"/>
                <a:gd name="T75" fmla="*/ 23 h 370"/>
                <a:gd name="T76" fmla="*/ 5 w 334"/>
                <a:gd name="T77" fmla="*/ 22 h 370"/>
                <a:gd name="T78" fmla="*/ 3 w 334"/>
                <a:gd name="T79" fmla="*/ 21 h 370"/>
                <a:gd name="T80" fmla="*/ 2 w 334"/>
                <a:gd name="T81" fmla="*/ 19 h 370"/>
                <a:gd name="T82" fmla="*/ 1 w 334"/>
                <a:gd name="T83" fmla="*/ 18 h 370"/>
                <a:gd name="T84" fmla="*/ 0 w 334"/>
                <a:gd name="T85" fmla="*/ 16 h 370"/>
                <a:gd name="T86" fmla="*/ 0 w 334"/>
                <a:gd name="T87" fmla="*/ 13 h 370"/>
                <a:gd name="T88" fmla="*/ 0 w 334"/>
                <a:gd name="T89" fmla="*/ 10 h 370"/>
                <a:gd name="T90" fmla="*/ 0 w 334"/>
                <a:gd name="T91" fmla="*/ 8 h 370"/>
                <a:gd name="T92" fmla="*/ 1 w 334"/>
                <a:gd name="T93" fmla="*/ 6 h 370"/>
                <a:gd name="T94" fmla="*/ 2 w 334"/>
                <a:gd name="T95" fmla="*/ 4 h 370"/>
                <a:gd name="T96" fmla="*/ 3 w 334"/>
                <a:gd name="T97" fmla="*/ 2 h 370"/>
                <a:gd name="T98" fmla="*/ 5 w 334"/>
                <a:gd name="T99" fmla="*/ 1 h 370"/>
                <a:gd name="T100" fmla="*/ 7 w 334"/>
                <a:gd name="T101" fmla="*/ 1 h 370"/>
                <a:gd name="T102" fmla="*/ 9 w 334"/>
                <a:gd name="T103" fmla="*/ 0 h 370"/>
                <a:gd name="T104" fmla="*/ 11 w 334"/>
                <a:gd name="T105" fmla="*/ 0 h 370"/>
                <a:gd name="T106" fmla="*/ 13 w 334"/>
                <a:gd name="T107" fmla="*/ 0 h 370"/>
                <a:gd name="T108" fmla="*/ 15 w 334"/>
                <a:gd name="T109" fmla="*/ 1 h 370"/>
                <a:gd name="T110" fmla="*/ 16 w 334"/>
                <a:gd name="T111" fmla="*/ 2 h 370"/>
                <a:gd name="T112" fmla="*/ 17 w 334"/>
                <a:gd name="T113" fmla="*/ 2 h 370"/>
                <a:gd name="T114" fmla="*/ 19 w 334"/>
                <a:gd name="T115" fmla="*/ 3 h 370"/>
                <a:gd name="T116" fmla="*/ 19 w 334"/>
                <a:gd name="T117" fmla="*/ 5 h 370"/>
                <a:gd name="T118" fmla="*/ 20 w 334"/>
                <a:gd name="T119" fmla="*/ 6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3"/>
                  </a:moveTo>
                  <a:lnTo>
                    <a:pt x="237" y="130"/>
                  </a:lnTo>
                  <a:lnTo>
                    <a:pt x="233" y="117"/>
                  </a:lnTo>
                  <a:lnTo>
                    <a:pt x="229" y="106"/>
                  </a:lnTo>
                  <a:lnTo>
                    <a:pt x="227" y="100"/>
                  </a:lnTo>
                  <a:lnTo>
                    <a:pt x="224" y="96"/>
                  </a:lnTo>
                  <a:lnTo>
                    <a:pt x="219" y="91"/>
                  </a:lnTo>
                  <a:lnTo>
                    <a:pt x="216" y="88"/>
                  </a:lnTo>
                  <a:lnTo>
                    <a:pt x="207" y="82"/>
                  </a:lnTo>
                  <a:lnTo>
                    <a:pt x="197" y="78"/>
                  </a:lnTo>
                  <a:lnTo>
                    <a:pt x="185" y="75"/>
                  </a:lnTo>
                  <a:lnTo>
                    <a:pt x="173" y="74"/>
                  </a:lnTo>
                  <a:lnTo>
                    <a:pt x="164" y="75"/>
                  </a:lnTo>
                  <a:lnTo>
                    <a:pt x="156" y="76"/>
                  </a:lnTo>
                  <a:lnTo>
                    <a:pt x="149" y="77"/>
                  </a:lnTo>
                  <a:lnTo>
                    <a:pt x="142" y="80"/>
                  </a:lnTo>
                  <a:lnTo>
                    <a:pt x="134" y="83"/>
                  </a:lnTo>
                  <a:lnTo>
                    <a:pt x="129" y="88"/>
                  </a:lnTo>
                  <a:lnTo>
                    <a:pt x="122" y="92"/>
                  </a:lnTo>
                  <a:lnTo>
                    <a:pt x="117" y="98"/>
                  </a:lnTo>
                  <a:lnTo>
                    <a:pt x="112" y="104"/>
                  </a:lnTo>
                  <a:lnTo>
                    <a:pt x="108" y="112"/>
                  </a:lnTo>
                  <a:lnTo>
                    <a:pt x="104" y="121"/>
                  </a:lnTo>
                  <a:lnTo>
                    <a:pt x="101" y="131"/>
                  </a:lnTo>
                  <a:lnTo>
                    <a:pt x="99" y="141"/>
                  </a:lnTo>
                  <a:lnTo>
                    <a:pt x="98" y="153"/>
                  </a:lnTo>
                  <a:lnTo>
                    <a:pt x="97" y="165"/>
                  </a:lnTo>
                  <a:lnTo>
                    <a:pt x="97" y="179"/>
                  </a:lnTo>
                  <a:lnTo>
                    <a:pt x="97" y="194"/>
                  </a:lnTo>
                  <a:lnTo>
                    <a:pt x="98" y="208"/>
                  </a:lnTo>
                  <a:lnTo>
                    <a:pt x="99" y="221"/>
                  </a:lnTo>
                  <a:lnTo>
                    <a:pt x="101" y="232"/>
                  </a:lnTo>
                  <a:lnTo>
                    <a:pt x="104" y="243"/>
                  </a:lnTo>
                  <a:lnTo>
                    <a:pt x="108" y="252"/>
                  </a:lnTo>
                  <a:lnTo>
                    <a:pt x="112" y="261"/>
                  </a:lnTo>
                  <a:lnTo>
                    <a:pt x="118" y="268"/>
                  </a:lnTo>
                  <a:lnTo>
                    <a:pt x="123" y="274"/>
                  </a:lnTo>
                  <a:lnTo>
                    <a:pt x="129" y="280"/>
                  </a:lnTo>
                  <a:lnTo>
                    <a:pt x="135" y="284"/>
                  </a:lnTo>
                  <a:lnTo>
                    <a:pt x="142" y="287"/>
                  </a:lnTo>
                  <a:lnTo>
                    <a:pt x="150" y="291"/>
                  </a:lnTo>
                  <a:lnTo>
                    <a:pt x="157" y="292"/>
                  </a:lnTo>
                  <a:lnTo>
                    <a:pt x="165" y="294"/>
                  </a:lnTo>
                  <a:lnTo>
                    <a:pt x="174" y="294"/>
                  </a:lnTo>
                  <a:lnTo>
                    <a:pt x="187" y="293"/>
                  </a:lnTo>
                  <a:lnTo>
                    <a:pt x="198" y="290"/>
                  </a:lnTo>
                  <a:lnTo>
                    <a:pt x="204" y="289"/>
                  </a:lnTo>
                  <a:lnTo>
                    <a:pt x="209" y="285"/>
                  </a:lnTo>
                  <a:lnTo>
                    <a:pt x="214" y="282"/>
                  </a:lnTo>
                  <a:lnTo>
                    <a:pt x="218" y="279"/>
                  </a:lnTo>
                  <a:lnTo>
                    <a:pt x="222" y="274"/>
                  </a:lnTo>
                  <a:lnTo>
                    <a:pt x="226" y="270"/>
                  </a:lnTo>
                  <a:lnTo>
                    <a:pt x="229" y="264"/>
                  </a:lnTo>
                  <a:lnTo>
                    <a:pt x="232" y="258"/>
                  </a:lnTo>
                  <a:lnTo>
                    <a:pt x="238" y="243"/>
                  </a:lnTo>
                  <a:lnTo>
                    <a:pt x="242" y="227"/>
                  </a:lnTo>
                  <a:lnTo>
                    <a:pt x="334" y="242"/>
                  </a:lnTo>
                  <a:lnTo>
                    <a:pt x="330" y="258"/>
                  </a:lnTo>
                  <a:lnTo>
                    <a:pt x="325" y="272"/>
                  </a:lnTo>
                  <a:lnTo>
                    <a:pt x="319" y="285"/>
                  </a:lnTo>
                  <a:lnTo>
                    <a:pt x="313" y="297"/>
                  </a:lnTo>
                  <a:lnTo>
                    <a:pt x="306" y="310"/>
                  </a:lnTo>
                  <a:lnTo>
                    <a:pt x="297" y="319"/>
                  </a:lnTo>
                  <a:lnTo>
                    <a:pt x="289" y="329"/>
                  </a:lnTo>
                  <a:lnTo>
                    <a:pt x="279" y="338"/>
                  </a:lnTo>
                  <a:lnTo>
                    <a:pt x="269" y="346"/>
                  </a:lnTo>
                  <a:lnTo>
                    <a:pt x="257" y="353"/>
                  </a:lnTo>
                  <a:lnTo>
                    <a:pt x="244" y="358"/>
                  </a:lnTo>
                  <a:lnTo>
                    <a:pt x="231" y="362"/>
                  </a:lnTo>
                  <a:lnTo>
                    <a:pt x="217" y="366"/>
                  </a:lnTo>
                  <a:lnTo>
                    <a:pt x="203" y="368"/>
                  </a:lnTo>
                  <a:lnTo>
                    <a:pt x="186" y="370"/>
                  </a:lnTo>
                  <a:lnTo>
                    <a:pt x="169" y="370"/>
                  </a:lnTo>
                  <a:lnTo>
                    <a:pt x="151" y="369"/>
                  </a:lnTo>
                  <a:lnTo>
                    <a:pt x="133" y="367"/>
                  </a:lnTo>
                  <a:lnTo>
                    <a:pt x="115" y="364"/>
                  </a:lnTo>
                  <a:lnTo>
                    <a:pt x="100" y="358"/>
                  </a:lnTo>
                  <a:lnTo>
                    <a:pt x="85" y="351"/>
                  </a:lnTo>
                  <a:lnTo>
                    <a:pt x="71" y="343"/>
                  </a:lnTo>
                  <a:lnTo>
                    <a:pt x="58" y="333"/>
                  </a:lnTo>
                  <a:lnTo>
                    <a:pt x="46" y="322"/>
                  </a:lnTo>
                  <a:lnTo>
                    <a:pt x="35" y="308"/>
                  </a:lnTo>
                  <a:lnTo>
                    <a:pt x="26" y="294"/>
                  </a:lnTo>
                  <a:lnTo>
                    <a:pt x="17" y="280"/>
                  </a:lnTo>
                  <a:lnTo>
                    <a:pt x="12" y="263"/>
                  </a:lnTo>
                  <a:lnTo>
                    <a:pt x="6" y="246"/>
                  </a:lnTo>
                  <a:lnTo>
                    <a:pt x="3" y="227"/>
                  </a:lnTo>
                  <a:lnTo>
                    <a:pt x="1" y="207"/>
                  </a:lnTo>
                  <a:lnTo>
                    <a:pt x="0" y="186"/>
                  </a:lnTo>
                  <a:lnTo>
                    <a:pt x="1" y="164"/>
                  </a:lnTo>
                  <a:lnTo>
                    <a:pt x="3" y="144"/>
                  </a:lnTo>
                  <a:lnTo>
                    <a:pt x="6" y="125"/>
                  </a:lnTo>
                  <a:lnTo>
                    <a:pt x="12" y="108"/>
                  </a:lnTo>
                  <a:lnTo>
                    <a:pt x="18" y="91"/>
                  </a:lnTo>
                  <a:lnTo>
                    <a:pt x="26" y="76"/>
                  </a:lnTo>
                  <a:lnTo>
                    <a:pt x="35" y="61"/>
                  </a:lnTo>
                  <a:lnTo>
                    <a:pt x="46" y="49"/>
                  </a:lnTo>
                  <a:lnTo>
                    <a:pt x="58" y="37"/>
                  </a:lnTo>
                  <a:lnTo>
                    <a:pt x="71" y="27"/>
                  </a:lnTo>
                  <a:lnTo>
                    <a:pt x="86" y="20"/>
                  </a:lnTo>
                  <a:lnTo>
                    <a:pt x="101" y="13"/>
                  </a:lnTo>
                  <a:lnTo>
                    <a:pt x="117" y="7"/>
                  </a:lnTo>
                  <a:lnTo>
                    <a:pt x="134" y="3"/>
                  </a:lnTo>
                  <a:lnTo>
                    <a:pt x="152" y="1"/>
                  </a:lnTo>
                  <a:lnTo>
                    <a:pt x="172" y="0"/>
                  </a:lnTo>
                  <a:lnTo>
                    <a:pt x="187" y="1"/>
                  </a:lnTo>
                  <a:lnTo>
                    <a:pt x="203" y="2"/>
                  </a:lnTo>
                  <a:lnTo>
                    <a:pt x="216" y="4"/>
                  </a:lnTo>
                  <a:lnTo>
                    <a:pt x="230" y="7"/>
                  </a:lnTo>
                  <a:lnTo>
                    <a:pt x="242" y="11"/>
                  </a:lnTo>
                  <a:lnTo>
                    <a:pt x="253" y="16"/>
                  </a:lnTo>
                  <a:lnTo>
                    <a:pt x="264" y="22"/>
                  </a:lnTo>
                  <a:lnTo>
                    <a:pt x="274" y="28"/>
                  </a:lnTo>
                  <a:lnTo>
                    <a:pt x="283" y="35"/>
                  </a:lnTo>
                  <a:lnTo>
                    <a:pt x="292" y="44"/>
                  </a:lnTo>
                  <a:lnTo>
                    <a:pt x="300" y="53"/>
                  </a:lnTo>
                  <a:lnTo>
                    <a:pt x="307" y="64"/>
                  </a:lnTo>
                  <a:lnTo>
                    <a:pt x="314" y="75"/>
                  </a:lnTo>
                  <a:lnTo>
                    <a:pt x="319" y="87"/>
                  </a:lnTo>
                  <a:lnTo>
                    <a:pt x="325" y="99"/>
                  </a:lnTo>
                  <a:lnTo>
                    <a:pt x="329"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6" name="Freeform 2057">
              <a:extLst>
                <a:ext uri="{FF2B5EF4-FFF2-40B4-BE49-F238E27FC236}">
                  <a16:creationId xmlns:a16="http://schemas.microsoft.com/office/drawing/2014/main" id="{F0A939FF-2C57-4F47-93BD-48954D57036A}"/>
                </a:ext>
              </a:extLst>
            </p:cNvPr>
            <p:cNvSpPr>
              <a:spLocks noEditPoints="1"/>
            </p:cNvSpPr>
            <p:nvPr/>
          </p:nvSpPr>
          <p:spPr bwMode="auto">
            <a:xfrm>
              <a:off x="1928" y="3548"/>
              <a:ext cx="92" cy="93"/>
            </a:xfrm>
            <a:custGeom>
              <a:avLst/>
              <a:gdLst>
                <a:gd name="T0" fmla="*/ 0 w 365"/>
                <a:gd name="T1" fmla="*/ 10 h 370"/>
                <a:gd name="T2" fmla="*/ 1 w 365"/>
                <a:gd name="T3" fmla="*/ 8 h 370"/>
                <a:gd name="T4" fmla="*/ 2 w 365"/>
                <a:gd name="T5" fmla="*/ 6 h 370"/>
                <a:gd name="T6" fmla="*/ 3 w 365"/>
                <a:gd name="T7" fmla="*/ 4 h 370"/>
                <a:gd name="T8" fmla="*/ 4 w 365"/>
                <a:gd name="T9" fmla="*/ 2 h 370"/>
                <a:gd name="T10" fmla="*/ 6 w 365"/>
                <a:gd name="T11" fmla="*/ 1 h 370"/>
                <a:gd name="T12" fmla="*/ 8 w 365"/>
                <a:gd name="T13" fmla="*/ 1 h 370"/>
                <a:gd name="T14" fmla="*/ 11 w 365"/>
                <a:gd name="T15" fmla="*/ 0 h 370"/>
                <a:gd name="T16" fmla="*/ 14 w 365"/>
                <a:gd name="T17" fmla="*/ 0 h 370"/>
                <a:gd name="T18" fmla="*/ 17 w 365"/>
                <a:gd name="T19" fmla="*/ 1 h 370"/>
                <a:gd name="T20" fmla="*/ 20 w 365"/>
                <a:gd name="T21" fmla="*/ 3 h 370"/>
                <a:gd name="T22" fmla="*/ 22 w 365"/>
                <a:gd name="T23" fmla="*/ 6 h 370"/>
                <a:gd name="T24" fmla="*/ 23 w 365"/>
                <a:gd name="T25" fmla="*/ 9 h 370"/>
                <a:gd name="T26" fmla="*/ 23 w 365"/>
                <a:gd name="T27" fmla="*/ 13 h 370"/>
                <a:gd name="T28" fmla="*/ 22 w 365"/>
                <a:gd name="T29" fmla="*/ 16 h 370"/>
                <a:gd name="T30" fmla="*/ 21 w 365"/>
                <a:gd name="T31" fmla="*/ 19 h 370"/>
                <a:gd name="T32" fmla="*/ 18 w 365"/>
                <a:gd name="T33" fmla="*/ 21 h 370"/>
                <a:gd name="T34" fmla="*/ 15 w 365"/>
                <a:gd name="T35" fmla="*/ 23 h 370"/>
                <a:gd name="T36" fmla="*/ 12 w 365"/>
                <a:gd name="T37" fmla="*/ 23 h 370"/>
                <a:gd name="T38" fmla="*/ 9 w 365"/>
                <a:gd name="T39" fmla="*/ 23 h 370"/>
                <a:gd name="T40" fmla="*/ 7 w 365"/>
                <a:gd name="T41" fmla="*/ 23 h 370"/>
                <a:gd name="T42" fmla="*/ 5 w 365"/>
                <a:gd name="T43" fmla="*/ 22 h 370"/>
                <a:gd name="T44" fmla="*/ 3 w 365"/>
                <a:gd name="T45" fmla="*/ 20 h 370"/>
                <a:gd name="T46" fmla="*/ 2 w 365"/>
                <a:gd name="T47" fmla="*/ 19 h 370"/>
                <a:gd name="T48" fmla="*/ 1 w 365"/>
                <a:gd name="T49" fmla="*/ 17 h 370"/>
                <a:gd name="T50" fmla="*/ 0 w 365"/>
                <a:gd name="T51" fmla="*/ 14 h 370"/>
                <a:gd name="T52" fmla="*/ 0 w 365"/>
                <a:gd name="T53" fmla="*/ 11 h 370"/>
                <a:gd name="T54" fmla="*/ 6 w 365"/>
                <a:gd name="T55" fmla="*/ 13 h 370"/>
                <a:gd name="T56" fmla="*/ 7 w 365"/>
                <a:gd name="T57" fmla="*/ 15 h 370"/>
                <a:gd name="T58" fmla="*/ 8 w 365"/>
                <a:gd name="T59" fmla="*/ 17 h 370"/>
                <a:gd name="T60" fmla="*/ 9 w 365"/>
                <a:gd name="T61" fmla="*/ 18 h 370"/>
                <a:gd name="T62" fmla="*/ 10 w 365"/>
                <a:gd name="T63" fmla="*/ 18 h 370"/>
                <a:gd name="T64" fmla="*/ 12 w 365"/>
                <a:gd name="T65" fmla="*/ 19 h 370"/>
                <a:gd name="T66" fmla="*/ 14 w 365"/>
                <a:gd name="T67" fmla="*/ 18 h 370"/>
                <a:gd name="T68" fmla="*/ 15 w 365"/>
                <a:gd name="T69" fmla="*/ 17 h 370"/>
                <a:gd name="T70" fmla="*/ 16 w 365"/>
                <a:gd name="T71" fmla="*/ 16 h 370"/>
                <a:gd name="T72" fmla="*/ 17 w 365"/>
                <a:gd name="T73" fmla="*/ 14 h 370"/>
                <a:gd name="T74" fmla="*/ 17 w 365"/>
                <a:gd name="T75" fmla="*/ 12 h 370"/>
                <a:gd name="T76" fmla="*/ 17 w 365"/>
                <a:gd name="T77" fmla="*/ 9 h 370"/>
                <a:gd name="T78" fmla="*/ 16 w 365"/>
                <a:gd name="T79" fmla="*/ 8 h 370"/>
                <a:gd name="T80" fmla="*/ 15 w 365"/>
                <a:gd name="T81" fmla="*/ 6 h 370"/>
                <a:gd name="T82" fmla="*/ 14 w 365"/>
                <a:gd name="T83" fmla="*/ 5 h 370"/>
                <a:gd name="T84" fmla="*/ 12 w 365"/>
                <a:gd name="T85" fmla="*/ 5 h 370"/>
                <a:gd name="T86" fmla="*/ 10 w 365"/>
                <a:gd name="T87" fmla="*/ 5 h 370"/>
                <a:gd name="T88" fmla="*/ 9 w 365"/>
                <a:gd name="T89" fmla="*/ 6 h 370"/>
                <a:gd name="T90" fmla="*/ 8 w 365"/>
                <a:gd name="T91" fmla="*/ 7 h 370"/>
                <a:gd name="T92" fmla="*/ 7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8"/>
                  </a:lnTo>
                  <a:lnTo>
                    <a:pt x="1" y="157"/>
                  </a:lnTo>
                  <a:lnTo>
                    <a:pt x="3" y="145"/>
                  </a:lnTo>
                  <a:lnTo>
                    <a:pt x="5" y="134"/>
                  </a:lnTo>
                  <a:lnTo>
                    <a:pt x="9" y="123"/>
                  </a:lnTo>
                  <a:lnTo>
                    <a:pt x="12" y="112"/>
                  </a:lnTo>
                  <a:lnTo>
                    <a:pt x="18" y="101"/>
                  </a:lnTo>
                  <a:lnTo>
                    <a:pt x="22" y="90"/>
                  </a:lnTo>
                  <a:lnTo>
                    <a:pt x="29" y="79"/>
                  </a:lnTo>
                  <a:lnTo>
                    <a:pt x="35" y="69"/>
                  </a:lnTo>
                  <a:lnTo>
                    <a:pt x="43" y="60"/>
                  </a:lnTo>
                  <a:lnTo>
                    <a:pt x="51" y="52"/>
                  </a:lnTo>
                  <a:lnTo>
                    <a:pt x="58" y="44"/>
                  </a:lnTo>
                  <a:lnTo>
                    <a:pt x="68" y="36"/>
                  </a:lnTo>
                  <a:lnTo>
                    <a:pt x="77" y="29"/>
                  </a:lnTo>
                  <a:lnTo>
                    <a:pt x="88" y="23"/>
                  </a:lnTo>
                  <a:lnTo>
                    <a:pt x="98" y="18"/>
                  </a:lnTo>
                  <a:lnTo>
                    <a:pt x="109" y="13"/>
                  </a:lnTo>
                  <a:lnTo>
                    <a:pt x="121" y="10"/>
                  </a:lnTo>
                  <a:lnTo>
                    <a:pt x="132" y="6"/>
                  </a:lnTo>
                  <a:lnTo>
                    <a:pt x="144" y="3"/>
                  </a:lnTo>
                  <a:lnTo>
                    <a:pt x="157" y="2"/>
                  </a:lnTo>
                  <a:lnTo>
                    <a:pt x="169" y="1"/>
                  </a:lnTo>
                  <a:lnTo>
                    <a:pt x="182" y="0"/>
                  </a:lnTo>
                  <a:lnTo>
                    <a:pt x="202" y="1"/>
                  </a:lnTo>
                  <a:lnTo>
                    <a:pt x="220" y="3"/>
                  </a:lnTo>
                  <a:lnTo>
                    <a:pt x="238" y="7"/>
                  </a:lnTo>
                  <a:lnTo>
                    <a:pt x="255" y="13"/>
                  </a:lnTo>
                  <a:lnTo>
                    <a:pt x="271" y="21"/>
                  </a:lnTo>
                  <a:lnTo>
                    <a:pt x="287" y="29"/>
                  </a:lnTo>
                  <a:lnTo>
                    <a:pt x="300" y="40"/>
                  </a:lnTo>
                  <a:lnTo>
                    <a:pt x="314" y="53"/>
                  </a:lnTo>
                  <a:lnTo>
                    <a:pt x="325" y="66"/>
                  </a:lnTo>
                  <a:lnTo>
                    <a:pt x="336" y="80"/>
                  </a:lnTo>
                  <a:lnTo>
                    <a:pt x="345" y="96"/>
                  </a:lnTo>
                  <a:lnTo>
                    <a:pt x="352" y="111"/>
                  </a:lnTo>
                  <a:lnTo>
                    <a:pt x="357" y="129"/>
                  </a:lnTo>
                  <a:lnTo>
                    <a:pt x="362" y="146"/>
                  </a:lnTo>
                  <a:lnTo>
                    <a:pt x="364" y="165"/>
                  </a:lnTo>
                  <a:lnTo>
                    <a:pt x="365" y="184"/>
                  </a:lnTo>
                  <a:lnTo>
                    <a:pt x="364" y="204"/>
                  </a:lnTo>
                  <a:lnTo>
                    <a:pt x="362" y="222"/>
                  </a:lnTo>
                  <a:lnTo>
                    <a:pt x="357" y="241"/>
                  </a:lnTo>
                  <a:lnTo>
                    <a:pt x="352" y="258"/>
                  </a:lnTo>
                  <a:lnTo>
                    <a:pt x="345" y="274"/>
                  </a:lnTo>
                  <a:lnTo>
                    <a:pt x="336" y="290"/>
                  </a:lnTo>
                  <a:lnTo>
                    <a:pt x="325" y="304"/>
                  </a:lnTo>
                  <a:lnTo>
                    <a:pt x="313" y="317"/>
                  </a:lnTo>
                  <a:lnTo>
                    <a:pt x="300" y="330"/>
                  </a:lnTo>
                  <a:lnTo>
                    <a:pt x="286" y="340"/>
                  </a:lnTo>
                  <a:lnTo>
                    <a:pt x="270" y="349"/>
                  </a:lnTo>
                  <a:lnTo>
                    <a:pt x="255" y="357"/>
                  </a:lnTo>
                  <a:lnTo>
                    <a:pt x="238" y="362"/>
                  </a:lnTo>
                  <a:lnTo>
                    <a:pt x="220" y="367"/>
                  </a:lnTo>
                  <a:lnTo>
                    <a:pt x="202" y="369"/>
                  </a:lnTo>
                  <a:lnTo>
                    <a:pt x="183" y="370"/>
                  </a:lnTo>
                  <a:lnTo>
                    <a:pt x="171" y="370"/>
                  </a:lnTo>
                  <a:lnTo>
                    <a:pt x="159" y="369"/>
                  </a:lnTo>
                  <a:lnTo>
                    <a:pt x="147" y="367"/>
                  </a:lnTo>
                  <a:lnTo>
                    <a:pt x="136" y="365"/>
                  </a:lnTo>
                  <a:lnTo>
                    <a:pt x="123" y="361"/>
                  </a:lnTo>
                  <a:lnTo>
                    <a:pt x="112" y="358"/>
                  </a:lnTo>
                  <a:lnTo>
                    <a:pt x="101" y="354"/>
                  </a:lnTo>
                  <a:lnTo>
                    <a:pt x="89" y="348"/>
                  </a:lnTo>
                  <a:lnTo>
                    <a:pt x="79" y="343"/>
                  </a:lnTo>
                  <a:lnTo>
                    <a:pt x="69" y="336"/>
                  </a:lnTo>
                  <a:lnTo>
                    <a:pt x="59" y="329"/>
                  </a:lnTo>
                  <a:lnTo>
                    <a:pt x="51" y="322"/>
                  </a:lnTo>
                  <a:lnTo>
                    <a:pt x="43" y="313"/>
                  </a:lnTo>
                  <a:lnTo>
                    <a:pt x="35" y="304"/>
                  </a:lnTo>
                  <a:lnTo>
                    <a:pt x="29" y="294"/>
                  </a:lnTo>
                  <a:lnTo>
                    <a:pt x="22" y="284"/>
                  </a:lnTo>
                  <a:lnTo>
                    <a:pt x="18" y="273"/>
                  </a:lnTo>
                  <a:lnTo>
                    <a:pt x="12" y="261"/>
                  </a:lnTo>
                  <a:lnTo>
                    <a:pt x="9" y="249"/>
                  </a:lnTo>
                  <a:lnTo>
                    <a:pt x="5" y="237"/>
                  </a:lnTo>
                  <a:lnTo>
                    <a:pt x="3" y="224"/>
                  </a:lnTo>
                  <a:lnTo>
                    <a:pt x="1" y="209"/>
                  </a:lnTo>
                  <a:lnTo>
                    <a:pt x="0" y="195"/>
                  </a:lnTo>
                  <a:lnTo>
                    <a:pt x="0" y="181"/>
                  </a:lnTo>
                  <a:close/>
                  <a:moveTo>
                    <a:pt x="96" y="185"/>
                  </a:moveTo>
                  <a:lnTo>
                    <a:pt x="96" y="198"/>
                  </a:lnTo>
                  <a:lnTo>
                    <a:pt x="97" y="210"/>
                  </a:lnTo>
                  <a:lnTo>
                    <a:pt x="99" y="221"/>
                  </a:lnTo>
                  <a:lnTo>
                    <a:pt x="101" y="232"/>
                  </a:lnTo>
                  <a:lnTo>
                    <a:pt x="106" y="241"/>
                  </a:lnTo>
                  <a:lnTo>
                    <a:pt x="109" y="250"/>
                  </a:lnTo>
                  <a:lnTo>
                    <a:pt x="115" y="259"/>
                  </a:lnTo>
                  <a:lnTo>
                    <a:pt x="120" y="265"/>
                  </a:lnTo>
                  <a:lnTo>
                    <a:pt x="127" y="272"/>
                  </a:lnTo>
                  <a:lnTo>
                    <a:pt x="133" y="279"/>
                  </a:lnTo>
                  <a:lnTo>
                    <a:pt x="141" y="283"/>
                  </a:lnTo>
                  <a:lnTo>
                    <a:pt x="149" y="287"/>
                  </a:lnTo>
                  <a:lnTo>
                    <a:pt x="157" y="290"/>
                  </a:lnTo>
                  <a:lnTo>
                    <a:pt x="164" y="292"/>
                  </a:lnTo>
                  <a:lnTo>
                    <a:pt x="173" y="293"/>
                  </a:lnTo>
                  <a:lnTo>
                    <a:pt x="182" y="294"/>
                  </a:lnTo>
                  <a:lnTo>
                    <a:pt x="192" y="293"/>
                  </a:lnTo>
                  <a:lnTo>
                    <a:pt x="200" y="292"/>
                  </a:lnTo>
                  <a:lnTo>
                    <a:pt x="208" y="290"/>
                  </a:lnTo>
                  <a:lnTo>
                    <a:pt x="216" y="287"/>
                  </a:lnTo>
                  <a:lnTo>
                    <a:pt x="224" y="283"/>
                  </a:lnTo>
                  <a:lnTo>
                    <a:pt x="230" y="279"/>
                  </a:lnTo>
                  <a:lnTo>
                    <a:pt x="237" y="272"/>
                  </a:lnTo>
                  <a:lnTo>
                    <a:pt x="244" y="265"/>
                  </a:lnTo>
                  <a:lnTo>
                    <a:pt x="249" y="259"/>
                  </a:lnTo>
                  <a:lnTo>
                    <a:pt x="255" y="250"/>
                  </a:lnTo>
                  <a:lnTo>
                    <a:pt x="259" y="241"/>
                  </a:lnTo>
                  <a:lnTo>
                    <a:pt x="262" y="231"/>
                  </a:lnTo>
                  <a:lnTo>
                    <a:pt x="266" y="221"/>
                  </a:lnTo>
                  <a:lnTo>
                    <a:pt x="267" y="209"/>
                  </a:lnTo>
                  <a:lnTo>
                    <a:pt x="268" y="197"/>
                  </a:lnTo>
                  <a:lnTo>
                    <a:pt x="269" y="185"/>
                  </a:lnTo>
                  <a:lnTo>
                    <a:pt x="268" y="172"/>
                  </a:lnTo>
                  <a:lnTo>
                    <a:pt x="267" y="161"/>
                  </a:lnTo>
                  <a:lnTo>
                    <a:pt x="266" y="149"/>
                  </a:lnTo>
                  <a:lnTo>
                    <a:pt x="262" y="139"/>
                  </a:lnTo>
                  <a:lnTo>
                    <a:pt x="259" y="129"/>
                  </a:lnTo>
                  <a:lnTo>
                    <a:pt x="255" y="120"/>
                  </a:lnTo>
                  <a:lnTo>
                    <a:pt x="249" y="112"/>
                  </a:lnTo>
                  <a:lnTo>
                    <a:pt x="244" y="104"/>
                  </a:lnTo>
                  <a:lnTo>
                    <a:pt x="237" y="98"/>
                  </a:lnTo>
                  <a:lnTo>
                    <a:pt x="230" y="92"/>
                  </a:lnTo>
                  <a:lnTo>
                    <a:pt x="224" y="88"/>
                  </a:lnTo>
                  <a:lnTo>
                    <a:pt x="216" y="83"/>
                  </a:lnTo>
                  <a:lnTo>
                    <a:pt x="208" y="80"/>
                  </a:lnTo>
                  <a:lnTo>
                    <a:pt x="200" y="78"/>
                  </a:lnTo>
                  <a:lnTo>
                    <a:pt x="192" y="77"/>
                  </a:lnTo>
                  <a:lnTo>
                    <a:pt x="182" y="77"/>
                  </a:lnTo>
                  <a:lnTo>
                    <a:pt x="173" y="77"/>
                  </a:lnTo>
                  <a:lnTo>
                    <a:pt x="164" y="78"/>
                  </a:lnTo>
                  <a:lnTo>
                    <a:pt x="157" y="80"/>
                  </a:lnTo>
                  <a:lnTo>
                    <a:pt x="149" y="83"/>
                  </a:lnTo>
                  <a:lnTo>
                    <a:pt x="141" y="88"/>
                  </a:lnTo>
                  <a:lnTo>
                    <a:pt x="133" y="92"/>
                  </a:lnTo>
                  <a:lnTo>
                    <a:pt x="127" y="98"/>
                  </a:lnTo>
                  <a:lnTo>
                    <a:pt x="120" y="104"/>
                  </a:lnTo>
                  <a:lnTo>
                    <a:pt x="115" y="112"/>
                  </a:lnTo>
                  <a:lnTo>
                    <a:pt x="109" y="120"/>
                  </a:lnTo>
                  <a:lnTo>
                    <a:pt x="106" y="129"/>
                  </a:lnTo>
                  <a:lnTo>
                    <a:pt x="101" y="139"/>
                  </a:lnTo>
                  <a:lnTo>
                    <a:pt x="99" y="150"/>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7" name="Freeform 2058">
              <a:extLst>
                <a:ext uri="{FF2B5EF4-FFF2-40B4-BE49-F238E27FC236}">
                  <a16:creationId xmlns:a16="http://schemas.microsoft.com/office/drawing/2014/main" id="{F6A471A6-9788-4210-A339-49E814997627}"/>
                </a:ext>
              </a:extLst>
            </p:cNvPr>
            <p:cNvSpPr>
              <a:spLocks/>
            </p:cNvSpPr>
            <p:nvPr/>
          </p:nvSpPr>
          <p:spPr bwMode="auto">
            <a:xfrm>
              <a:off x="2038" y="3548"/>
              <a:ext cx="81" cy="91"/>
            </a:xfrm>
            <a:custGeom>
              <a:avLst/>
              <a:gdLst>
                <a:gd name="T0" fmla="*/ 20 w 323"/>
                <a:gd name="T1" fmla="*/ 23 h 362"/>
                <a:gd name="T2" fmla="*/ 14 w 323"/>
                <a:gd name="T3" fmla="*/ 23 h 362"/>
                <a:gd name="T4" fmla="*/ 14 w 323"/>
                <a:gd name="T5" fmla="*/ 12 h 362"/>
                <a:gd name="T6" fmla="*/ 14 w 323"/>
                <a:gd name="T7" fmla="*/ 10 h 362"/>
                <a:gd name="T8" fmla="*/ 14 w 323"/>
                <a:gd name="T9" fmla="*/ 9 h 362"/>
                <a:gd name="T10" fmla="*/ 14 w 323"/>
                <a:gd name="T11" fmla="*/ 8 h 362"/>
                <a:gd name="T12" fmla="*/ 14 w 323"/>
                <a:gd name="T13" fmla="*/ 7 h 362"/>
                <a:gd name="T14" fmla="*/ 14 w 323"/>
                <a:gd name="T15" fmla="*/ 6 h 362"/>
                <a:gd name="T16" fmla="*/ 14 w 323"/>
                <a:gd name="T17" fmla="*/ 6 h 362"/>
                <a:gd name="T18" fmla="*/ 13 w 323"/>
                <a:gd name="T19" fmla="*/ 6 h 362"/>
                <a:gd name="T20" fmla="*/ 13 w 323"/>
                <a:gd name="T21" fmla="*/ 5 h 362"/>
                <a:gd name="T22" fmla="*/ 12 w 323"/>
                <a:gd name="T23" fmla="*/ 5 h 362"/>
                <a:gd name="T24" fmla="*/ 12 w 323"/>
                <a:gd name="T25" fmla="*/ 5 h 362"/>
                <a:gd name="T26" fmla="*/ 11 w 323"/>
                <a:gd name="T27" fmla="*/ 5 h 362"/>
                <a:gd name="T28" fmla="*/ 11 w 323"/>
                <a:gd name="T29" fmla="*/ 5 h 362"/>
                <a:gd name="T30" fmla="*/ 10 w 323"/>
                <a:gd name="T31" fmla="*/ 5 h 362"/>
                <a:gd name="T32" fmla="*/ 9 w 323"/>
                <a:gd name="T33" fmla="*/ 5 h 362"/>
                <a:gd name="T34" fmla="*/ 9 w 323"/>
                <a:gd name="T35" fmla="*/ 5 h 362"/>
                <a:gd name="T36" fmla="*/ 8 w 323"/>
                <a:gd name="T37" fmla="*/ 6 h 362"/>
                <a:gd name="T38" fmla="*/ 8 w 323"/>
                <a:gd name="T39" fmla="*/ 6 h 362"/>
                <a:gd name="T40" fmla="*/ 7 w 323"/>
                <a:gd name="T41" fmla="*/ 6 h 362"/>
                <a:gd name="T42" fmla="*/ 7 w 323"/>
                <a:gd name="T43" fmla="*/ 7 h 362"/>
                <a:gd name="T44" fmla="*/ 6 w 323"/>
                <a:gd name="T45" fmla="*/ 8 h 362"/>
                <a:gd name="T46" fmla="*/ 6 w 323"/>
                <a:gd name="T47" fmla="*/ 9 h 362"/>
                <a:gd name="T48" fmla="*/ 6 w 323"/>
                <a:gd name="T49" fmla="*/ 10 h 362"/>
                <a:gd name="T50" fmla="*/ 6 w 323"/>
                <a:gd name="T51" fmla="*/ 11 h 362"/>
                <a:gd name="T52" fmla="*/ 6 w 323"/>
                <a:gd name="T53" fmla="*/ 13 h 362"/>
                <a:gd name="T54" fmla="*/ 6 w 323"/>
                <a:gd name="T55" fmla="*/ 23 h 362"/>
                <a:gd name="T56" fmla="*/ 0 w 323"/>
                <a:gd name="T57" fmla="*/ 23 h 362"/>
                <a:gd name="T58" fmla="*/ 0 w 323"/>
                <a:gd name="T59" fmla="*/ 1 h 362"/>
                <a:gd name="T60" fmla="*/ 6 w 323"/>
                <a:gd name="T61" fmla="*/ 1 h 362"/>
                <a:gd name="T62" fmla="*/ 6 w 323"/>
                <a:gd name="T63" fmla="*/ 4 h 362"/>
                <a:gd name="T64" fmla="*/ 6 w 323"/>
                <a:gd name="T65" fmla="*/ 3 h 362"/>
                <a:gd name="T66" fmla="*/ 7 w 323"/>
                <a:gd name="T67" fmla="*/ 2 h 362"/>
                <a:gd name="T68" fmla="*/ 8 w 323"/>
                <a:gd name="T69" fmla="*/ 2 h 362"/>
                <a:gd name="T70" fmla="*/ 9 w 323"/>
                <a:gd name="T71" fmla="*/ 1 h 362"/>
                <a:gd name="T72" fmla="*/ 10 w 323"/>
                <a:gd name="T73" fmla="*/ 1 h 362"/>
                <a:gd name="T74" fmla="*/ 11 w 323"/>
                <a:gd name="T75" fmla="*/ 0 h 362"/>
                <a:gd name="T76" fmla="*/ 12 w 323"/>
                <a:gd name="T77" fmla="*/ 0 h 362"/>
                <a:gd name="T78" fmla="*/ 13 w 323"/>
                <a:gd name="T79" fmla="*/ 0 h 362"/>
                <a:gd name="T80" fmla="*/ 14 w 323"/>
                <a:gd name="T81" fmla="*/ 0 h 362"/>
                <a:gd name="T82" fmla="*/ 15 w 323"/>
                <a:gd name="T83" fmla="*/ 0 h 362"/>
                <a:gd name="T84" fmla="*/ 16 w 323"/>
                <a:gd name="T85" fmla="*/ 1 h 362"/>
                <a:gd name="T86" fmla="*/ 16 w 323"/>
                <a:gd name="T87" fmla="*/ 1 h 362"/>
                <a:gd name="T88" fmla="*/ 17 w 323"/>
                <a:gd name="T89" fmla="*/ 1 h 362"/>
                <a:gd name="T90" fmla="*/ 18 w 323"/>
                <a:gd name="T91" fmla="*/ 2 h 362"/>
                <a:gd name="T92" fmla="*/ 18 w 323"/>
                <a:gd name="T93" fmla="*/ 2 h 362"/>
                <a:gd name="T94" fmla="*/ 19 w 323"/>
                <a:gd name="T95" fmla="*/ 3 h 362"/>
                <a:gd name="T96" fmla="*/ 19 w 323"/>
                <a:gd name="T97" fmla="*/ 3 h 362"/>
                <a:gd name="T98" fmla="*/ 19 w 323"/>
                <a:gd name="T99" fmla="*/ 4 h 362"/>
                <a:gd name="T100" fmla="*/ 20 w 323"/>
                <a:gd name="T101" fmla="*/ 4 h 362"/>
                <a:gd name="T102" fmla="*/ 20 w 323"/>
                <a:gd name="T103" fmla="*/ 5 h 362"/>
                <a:gd name="T104" fmla="*/ 20 w 323"/>
                <a:gd name="T105" fmla="*/ 6 h 362"/>
                <a:gd name="T106" fmla="*/ 20 w 323"/>
                <a:gd name="T107" fmla="*/ 7 h 362"/>
                <a:gd name="T108" fmla="*/ 20 w 323"/>
                <a:gd name="T109" fmla="*/ 8 h 362"/>
                <a:gd name="T110" fmla="*/ 20 w 323"/>
                <a:gd name="T111" fmla="*/ 9 h 362"/>
                <a:gd name="T112" fmla="*/ 20 w 323"/>
                <a:gd name="T113" fmla="*/ 23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29" y="362"/>
                  </a:lnTo>
                  <a:lnTo>
                    <a:pt x="229" y="182"/>
                  </a:lnTo>
                  <a:lnTo>
                    <a:pt x="228" y="155"/>
                  </a:lnTo>
                  <a:lnTo>
                    <a:pt x="227" y="134"/>
                  </a:lnTo>
                  <a:lnTo>
                    <a:pt x="226" y="119"/>
                  </a:lnTo>
                  <a:lnTo>
                    <a:pt x="222" y="108"/>
                  </a:lnTo>
                  <a:lnTo>
                    <a:pt x="219" y="100"/>
                  </a:lnTo>
                  <a:lnTo>
                    <a:pt x="215" y="92"/>
                  </a:lnTo>
                  <a:lnTo>
                    <a:pt x="209" y="87"/>
                  </a:lnTo>
                  <a:lnTo>
                    <a:pt x="204" y="81"/>
                  </a:lnTo>
                  <a:lnTo>
                    <a:pt x="196" y="77"/>
                  </a:lnTo>
                  <a:lnTo>
                    <a:pt x="188" y="75"/>
                  </a:lnTo>
                  <a:lnTo>
                    <a:pt x="179" y="72"/>
                  </a:lnTo>
                  <a:lnTo>
                    <a:pt x="171" y="72"/>
                  </a:lnTo>
                  <a:lnTo>
                    <a:pt x="158" y="72"/>
                  </a:lnTo>
                  <a:lnTo>
                    <a:pt x="147" y="76"/>
                  </a:lnTo>
                  <a:lnTo>
                    <a:pt x="137" y="79"/>
                  </a:lnTo>
                  <a:lnTo>
                    <a:pt x="128" y="86"/>
                  </a:lnTo>
                  <a:lnTo>
                    <a:pt x="118" y="92"/>
                  </a:lnTo>
                  <a:lnTo>
                    <a:pt x="111" y="101"/>
                  </a:lnTo>
                  <a:lnTo>
                    <a:pt x="104" y="110"/>
                  </a:lnTo>
                  <a:lnTo>
                    <a:pt x="100" y="121"/>
                  </a:lnTo>
                  <a:lnTo>
                    <a:pt x="98" y="134"/>
                  </a:lnTo>
                  <a:lnTo>
                    <a:pt x="96" y="152"/>
                  </a:lnTo>
                  <a:lnTo>
                    <a:pt x="93" y="175"/>
                  </a:lnTo>
                  <a:lnTo>
                    <a:pt x="93" y="201"/>
                  </a:lnTo>
                  <a:lnTo>
                    <a:pt x="93" y="362"/>
                  </a:lnTo>
                  <a:lnTo>
                    <a:pt x="0" y="362"/>
                  </a:lnTo>
                  <a:lnTo>
                    <a:pt x="0" y="9"/>
                  </a:lnTo>
                  <a:lnTo>
                    <a:pt x="87" y="9"/>
                  </a:lnTo>
                  <a:lnTo>
                    <a:pt x="87" y="60"/>
                  </a:lnTo>
                  <a:lnTo>
                    <a:pt x="99" y="46"/>
                  </a:lnTo>
                  <a:lnTo>
                    <a:pt x="111" y="34"/>
                  </a:lnTo>
                  <a:lnTo>
                    <a:pt x="124" y="24"/>
                  </a:lnTo>
                  <a:lnTo>
                    <a:pt x="139" y="15"/>
                  </a:lnTo>
                  <a:lnTo>
                    <a:pt x="154" y="9"/>
                  </a:lnTo>
                  <a:lnTo>
                    <a:pt x="169" y="4"/>
                  </a:lnTo>
                  <a:lnTo>
                    <a:pt x="186" y="1"/>
                  </a:lnTo>
                  <a:lnTo>
                    <a:pt x="204" y="0"/>
                  </a:lnTo>
                  <a:lnTo>
                    <a:pt x="218" y="1"/>
                  </a:lnTo>
                  <a:lnTo>
                    <a:pt x="233" y="3"/>
                  </a:lnTo>
                  <a:lnTo>
                    <a:pt x="247" y="6"/>
                  </a:lnTo>
                  <a:lnTo>
                    <a:pt x="260" y="12"/>
                  </a:lnTo>
                  <a:lnTo>
                    <a:pt x="272" y="17"/>
                  </a:lnTo>
                  <a:lnTo>
                    <a:pt x="283" y="24"/>
                  </a:lnTo>
                  <a:lnTo>
                    <a:pt x="292" y="32"/>
                  </a:lnTo>
                  <a:lnTo>
                    <a:pt x="298" y="39"/>
                  </a:lnTo>
                  <a:lnTo>
                    <a:pt x="305" y="49"/>
                  </a:lnTo>
                  <a:lnTo>
                    <a:pt x="309" y="58"/>
                  </a:lnTo>
                  <a:lnTo>
                    <a:pt x="314" y="68"/>
                  </a:lnTo>
                  <a:lnTo>
                    <a:pt x="317" y="79"/>
                  </a:lnTo>
                  <a:lnTo>
                    <a:pt x="319" y="91"/>
                  </a:lnTo>
                  <a:lnTo>
                    <a:pt x="322" y="106"/>
                  </a:lnTo>
                  <a:lnTo>
                    <a:pt x="322" y="123"/>
                  </a:lnTo>
                  <a:lnTo>
                    <a:pt x="323" y="142"/>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8" name="Freeform 2059">
              <a:extLst>
                <a:ext uri="{FF2B5EF4-FFF2-40B4-BE49-F238E27FC236}">
                  <a16:creationId xmlns:a16="http://schemas.microsoft.com/office/drawing/2014/main" id="{E29F9007-5479-4381-9200-E39E79FC4C84}"/>
                </a:ext>
              </a:extLst>
            </p:cNvPr>
            <p:cNvSpPr>
              <a:spLocks noEditPoints="1"/>
            </p:cNvSpPr>
            <p:nvPr/>
          </p:nvSpPr>
          <p:spPr bwMode="auto">
            <a:xfrm>
              <a:off x="2137" y="3516"/>
              <a:ext cx="86" cy="125"/>
            </a:xfrm>
            <a:custGeom>
              <a:avLst/>
              <a:gdLst>
                <a:gd name="T0" fmla="*/ 16 w 345"/>
                <a:gd name="T1" fmla="*/ 31 h 496"/>
                <a:gd name="T2" fmla="*/ 15 w 345"/>
                <a:gd name="T3" fmla="*/ 29 h 496"/>
                <a:gd name="T4" fmla="*/ 14 w 345"/>
                <a:gd name="T5" fmla="*/ 30 h 496"/>
                <a:gd name="T6" fmla="*/ 12 w 345"/>
                <a:gd name="T7" fmla="*/ 31 h 496"/>
                <a:gd name="T8" fmla="*/ 10 w 345"/>
                <a:gd name="T9" fmla="*/ 32 h 496"/>
                <a:gd name="T10" fmla="*/ 8 w 345"/>
                <a:gd name="T11" fmla="*/ 32 h 496"/>
                <a:gd name="T12" fmla="*/ 6 w 345"/>
                <a:gd name="T13" fmla="*/ 31 h 496"/>
                <a:gd name="T14" fmla="*/ 5 w 345"/>
                <a:gd name="T15" fmla="*/ 30 h 496"/>
                <a:gd name="T16" fmla="*/ 3 w 345"/>
                <a:gd name="T17" fmla="*/ 29 h 496"/>
                <a:gd name="T18" fmla="*/ 2 w 345"/>
                <a:gd name="T19" fmla="*/ 27 h 496"/>
                <a:gd name="T20" fmla="*/ 1 w 345"/>
                <a:gd name="T21" fmla="*/ 26 h 496"/>
                <a:gd name="T22" fmla="*/ 0 w 345"/>
                <a:gd name="T23" fmla="*/ 23 h 496"/>
                <a:gd name="T24" fmla="*/ 0 w 345"/>
                <a:gd name="T25" fmla="*/ 21 h 496"/>
                <a:gd name="T26" fmla="*/ 0 w 345"/>
                <a:gd name="T27" fmla="*/ 18 h 496"/>
                <a:gd name="T28" fmla="*/ 0 w 345"/>
                <a:gd name="T29" fmla="*/ 16 h 496"/>
                <a:gd name="T30" fmla="*/ 1 w 345"/>
                <a:gd name="T31" fmla="*/ 14 h 496"/>
                <a:gd name="T32" fmla="*/ 2 w 345"/>
                <a:gd name="T33" fmla="*/ 12 h 496"/>
                <a:gd name="T34" fmla="*/ 3 w 345"/>
                <a:gd name="T35" fmla="*/ 10 h 496"/>
                <a:gd name="T36" fmla="*/ 5 w 345"/>
                <a:gd name="T37" fmla="*/ 9 h 496"/>
                <a:gd name="T38" fmla="*/ 6 w 345"/>
                <a:gd name="T39" fmla="*/ 8 h 496"/>
                <a:gd name="T40" fmla="*/ 8 w 345"/>
                <a:gd name="T41" fmla="*/ 8 h 496"/>
                <a:gd name="T42" fmla="*/ 10 w 345"/>
                <a:gd name="T43" fmla="*/ 8 h 496"/>
                <a:gd name="T44" fmla="*/ 12 w 345"/>
                <a:gd name="T45" fmla="*/ 9 h 496"/>
                <a:gd name="T46" fmla="*/ 13 w 345"/>
                <a:gd name="T47" fmla="*/ 9 h 496"/>
                <a:gd name="T48" fmla="*/ 15 w 345"/>
                <a:gd name="T49" fmla="*/ 10 h 496"/>
                <a:gd name="T50" fmla="*/ 16 w 345"/>
                <a:gd name="T51" fmla="*/ 0 h 496"/>
                <a:gd name="T52" fmla="*/ 21 w 345"/>
                <a:gd name="T53" fmla="*/ 31 h 496"/>
                <a:gd name="T54" fmla="*/ 6 w 345"/>
                <a:gd name="T55" fmla="*/ 20 h 496"/>
                <a:gd name="T56" fmla="*/ 6 w 345"/>
                <a:gd name="T57" fmla="*/ 22 h 496"/>
                <a:gd name="T58" fmla="*/ 6 w 345"/>
                <a:gd name="T59" fmla="*/ 23 h 496"/>
                <a:gd name="T60" fmla="*/ 7 w 345"/>
                <a:gd name="T61" fmla="*/ 24 h 496"/>
                <a:gd name="T62" fmla="*/ 7 w 345"/>
                <a:gd name="T63" fmla="*/ 25 h 496"/>
                <a:gd name="T64" fmla="*/ 8 w 345"/>
                <a:gd name="T65" fmla="*/ 26 h 496"/>
                <a:gd name="T66" fmla="*/ 9 w 345"/>
                <a:gd name="T67" fmla="*/ 26 h 496"/>
                <a:gd name="T68" fmla="*/ 10 w 345"/>
                <a:gd name="T69" fmla="*/ 27 h 496"/>
                <a:gd name="T70" fmla="*/ 11 w 345"/>
                <a:gd name="T71" fmla="*/ 27 h 496"/>
                <a:gd name="T72" fmla="*/ 12 w 345"/>
                <a:gd name="T73" fmla="*/ 27 h 496"/>
                <a:gd name="T74" fmla="*/ 13 w 345"/>
                <a:gd name="T75" fmla="*/ 26 h 496"/>
                <a:gd name="T76" fmla="*/ 14 w 345"/>
                <a:gd name="T77" fmla="*/ 25 h 496"/>
                <a:gd name="T78" fmla="*/ 14 w 345"/>
                <a:gd name="T79" fmla="*/ 25 h 496"/>
                <a:gd name="T80" fmla="*/ 15 w 345"/>
                <a:gd name="T81" fmla="*/ 23 h 496"/>
                <a:gd name="T82" fmla="*/ 15 w 345"/>
                <a:gd name="T83" fmla="*/ 22 h 496"/>
                <a:gd name="T84" fmla="*/ 16 w 345"/>
                <a:gd name="T85" fmla="*/ 21 h 496"/>
                <a:gd name="T86" fmla="*/ 16 w 345"/>
                <a:gd name="T87" fmla="*/ 19 h 496"/>
                <a:gd name="T88" fmla="*/ 15 w 345"/>
                <a:gd name="T89" fmla="*/ 17 h 496"/>
                <a:gd name="T90" fmla="*/ 15 w 345"/>
                <a:gd name="T91" fmla="*/ 16 h 496"/>
                <a:gd name="T92" fmla="*/ 14 w 345"/>
                <a:gd name="T93" fmla="*/ 15 h 496"/>
                <a:gd name="T94" fmla="*/ 14 w 345"/>
                <a:gd name="T95" fmla="*/ 14 h 496"/>
                <a:gd name="T96" fmla="*/ 13 w 345"/>
                <a:gd name="T97" fmla="*/ 13 h 496"/>
                <a:gd name="T98" fmla="*/ 12 w 345"/>
                <a:gd name="T99" fmla="*/ 13 h 496"/>
                <a:gd name="T100" fmla="*/ 11 w 345"/>
                <a:gd name="T101" fmla="*/ 13 h 496"/>
                <a:gd name="T102" fmla="*/ 10 w 345"/>
                <a:gd name="T103" fmla="*/ 13 h 496"/>
                <a:gd name="T104" fmla="*/ 9 w 345"/>
                <a:gd name="T105" fmla="*/ 13 h 496"/>
                <a:gd name="T106" fmla="*/ 8 w 345"/>
                <a:gd name="T107" fmla="*/ 13 h 496"/>
                <a:gd name="T108" fmla="*/ 8 w 345"/>
                <a:gd name="T109" fmla="*/ 14 h 496"/>
                <a:gd name="T110" fmla="*/ 7 w 345"/>
                <a:gd name="T111" fmla="*/ 15 h 496"/>
                <a:gd name="T112" fmla="*/ 6 w 345"/>
                <a:gd name="T113" fmla="*/ 16 h 496"/>
                <a:gd name="T114" fmla="*/ 6 w 345"/>
                <a:gd name="T115" fmla="*/ 17 h 496"/>
                <a:gd name="T116" fmla="*/ 6 w 345"/>
                <a:gd name="T117" fmla="*/ 18 h 4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496"/>
                <a:gd name="T179" fmla="*/ 345 w 345"/>
                <a:gd name="T180" fmla="*/ 496 h 4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496">
                  <a:moveTo>
                    <a:pt x="345" y="488"/>
                  </a:moveTo>
                  <a:lnTo>
                    <a:pt x="259" y="488"/>
                  </a:lnTo>
                  <a:lnTo>
                    <a:pt x="259" y="437"/>
                  </a:lnTo>
                  <a:lnTo>
                    <a:pt x="247" y="451"/>
                  </a:lnTo>
                  <a:lnTo>
                    <a:pt x="234" y="463"/>
                  </a:lnTo>
                  <a:lnTo>
                    <a:pt x="221" y="473"/>
                  </a:lnTo>
                  <a:lnTo>
                    <a:pt x="207" y="482"/>
                  </a:lnTo>
                  <a:lnTo>
                    <a:pt x="192" y="488"/>
                  </a:lnTo>
                  <a:lnTo>
                    <a:pt x="177" y="493"/>
                  </a:lnTo>
                  <a:lnTo>
                    <a:pt x="163" y="495"/>
                  </a:lnTo>
                  <a:lnTo>
                    <a:pt x="147" y="496"/>
                  </a:lnTo>
                  <a:lnTo>
                    <a:pt x="132" y="495"/>
                  </a:lnTo>
                  <a:lnTo>
                    <a:pt x="118" y="493"/>
                  </a:lnTo>
                  <a:lnTo>
                    <a:pt x="104" y="490"/>
                  </a:lnTo>
                  <a:lnTo>
                    <a:pt x="91" y="484"/>
                  </a:lnTo>
                  <a:lnTo>
                    <a:pt x="78" y="477"/>
                  </a:lnTo>
                  <a:lnTo>
                    <a:pt x="66" y="469"/>
                  </a:lnTo>
                  <a:lnTo>
                    <a:pt x="54" y="459"/>
                  </a:lnTo>
                  <a:lnTo>
                    <a:pt x="43" y="448"/>
                  </a:lnTo>
                  <a:lnTo>
                    <a:pt x="33" y="434"/>
                  </a:lnTo>
                  <a:lnTo>
                    <a:pt x="24" y="420"/>
                  </a:lnTo>
                  <a:lnTo>
                    <a:pt x="16" y="405"/>
                  </a:lnTo>
                  <a:lnTo>
                    <a:pt x="11" y="388"/>
                  </a:lnTo>
                  <a:lnTo>
                    <a:pt x="5" y="370"/>
                  </a:lnTo>
                  <a:lnTo>
                    <a:pt x="2" y="352"/>
                  </a:lnTo>
                  <a:lnTo>
                    <a:pt x="0" y="332"/>
                  </a:lnTo>
                  <a:lnTo>
                    <a:pt x="0" y="310"/>
                  </a:lnTo>
                  <a:lnTo>
                    <a:pt x="0" y="288"/>
                  </a:lnTo>
                  <a:lnTo>
                    <a:pt x="2" y="268"/>
                  </a:lnTo>
                  <a:lnTo>
                    <a:pt x="5" y="248"/>
                  </a:lnTo>
                  <a:lnTo>
                    <a:pt x="9" y="230"/>
                  </a:lnTo>
                  <a:lnTo>
                    <a:pt x="16" y="214"/>
                  </a:lnTo>
                  <a:lnTo>
                    <a:pt x="23" y="200"/>
                  </a:lnTo>
                  <a:lnTo>
                    <a:pt x="32" y="185"/>
                  </a:lnTo>
                  <a:lnTo>
                    <a:pt x="41" y="173"/>
                  </a:lnTo>
                  <a:lnTo>
                    <a:pt x="52" y="162"/>
                  </a:lnTo>
                  <a:lnTo>
                    <a:pt x="65" y="152"/>
                  </a:lnTo>
                  <a:lnTo>
                    <a:pt x="77" y="144"/>
                  </a:lnTo>
                  <a:lnTo>
                    <a:pt x="90" y="138"/>
                  </a:lnTo>
                  <a:lnTo>
                    <a:pt x="103" y="132"/>
                  </a:lnTo>
                  <a:lnTo>
                    <a:pt x="118" y="129"/>
                  </a:lnTo>
                  <a:lnTo>
                    <a:pt x="133" y="127"/>
                  </a:lnTo>
                  <a:lnTo>
                    <a:pt x="148" y="126"/>
                  </a:lnTo>
                  <a:lnTo>
                    <a:pt x="164" y="127"/>
                  </a:lnTo>
                  <a:lnTo>
                    <a:pt x="177" y="129"/>
                  </a:lnTo>
                  <a:lnTo>
                    <a:pt x="191" y="133"/>
                  </a:lnTo>
                  <a:lnTo>
                    <a:pt x="204" y="139"/>
                  </a:lnTo>
                  <a:lnTo>
                    <a:pt x="217" y="146"/>
                  </a:lnTo>
                  <a:lnTo>
                    <a:pt x="229" y="154"/>
                  </a:lnTo>
                  <a:lnTo>
                    <a:pt x="240" y="164"/>
                  </a:lnTo>
                  <a:lnTo>
                    <a:pt x="251" y="175"/>
                  </a:lnTo>
                  <a:lnTo>
                    <a:pt x="251" y="0"/>
                  </a:lnTo>
                  <a:lnTo>
                    <a:pt x="345" y="0"/>
                  </a:lnTo>
                  <a:lnTo>
                    <a:pt x="345" y="488"/>
                  </a:lnTo>
                  <a:close/>
                  <a:moveTo>
                    <a:pt x="95" y="303"/>
                  </a:moveTo>
                  <a:lnTo>
                    <a:pt x="95" y="318"/>
                  </a:lnTo>
                  <a:lnTo>
                    <a:pt x="95" y="330"/>
                  </a:lnTo>
                  <a:lnTo>
                    <a:pt x="98" y="342"/>
                  </a:lnTo>
                  <a:lnTo>
                    <a:pt x="99" y="353"/>
                  </a:lnTo>
                  <a:lnTo>
                    <a:pt x="101" y="363"/>
                  </a:lnTo>
                  <a:lnTo>
                    <a:pt x="104" y="372"/>
                  </a:lnTo>
                  <a:lnTo>
                    <a:pt x="108" y="379"/>
                  </a:lnTo>
                  <a:lnTo>
                    <a:pt x="111" y="386"/>
                  </a:lnTo>
                  <a:lnTo>
                    <a:pt x="116" y="395"/>
                  </a:lnTo>
                  <a:lnTo>
                    <a:pt x="123" y="401"/>
                  </a:lnTo>
                  <a:lnTo>
                    <a:pt x="131" y="408"/>
                  </a:lnTo>
                  <a:lnTo>
                    <a:pt x="137" y="413"/>
                  </a:lnTo>
                  <a:lnTo>
                    <a:pt x="146" y="417"/>
                  </a:lnTo>
                  <a:lnTo>
                    <a:pt x="155" y="420"/>
                  </a:lnTo>
                  <a:lnTo>
                    <a:pt x="164" y="422"/>
                  </a:lnTo>
                  <a:lnTo>
                    <a:pt x="174" y="422"/>
                  </a:lnTo>
                  <a:lnTo>
                    <a:pt x="181" y="422"/>
                  </a:lnTo>
                  <a:lnTo>
                    <a:pt x="189" y="420"/>
                  </a:lnTo>
                  <a:lnTo>
                    <a:pt x="197" y="419"/>
                  </a:lnTo>
                  <a:lnTo>
                    <a:pt x="204" y="416"/>
                  </a:lnTo>
                  <a:lnTo>
                    <a:pt x="211" y="411"/>
                  </a:lnTo>
                  <a:lnTo>
                    <a:pt x="217" y="407"/>
                  </a:lnTo>
                  <a:lnTo>
                    <a:pt x="223" y="401"/>
                  </a:lnTo>
                  <a:lnTo>
                    <a:pt x="229" y="395"/>
                  </a:lnTo>
                  <a:lnTo>
                    <a:pt x="234" y="387"/>
                  </a:lnTo>
                  <a:lnTo>
                    <a:pt x="239" y="379"/>
                  </a:lnTo>
                  <a:lnTo>
                    <a:pt x="243" y="370"/>
                  </a:lnTo>
                  <a:lnTo>
                    <a:pt x="247" y="361"/>
                  </a:lnTo>
                  <a:lnTo>
                    <a:pt x="249" y="350"/>
                  </a:lnTo>
                  <a:lnTo>
                    <a:pt x="250" y="338"/>
                  </a:lnTo>
                  <a:lnTo>
                    <a:pt x="251" y="326"/>
                  </a:lnTo>
                  <a:lnTo>
                    <a:pt x="252" y="313"/>
                  </a:lnTo>
                  <a:lnTo>
                    <a:pt x="251" y="298"/>
                  </a:lnTo>
                  <a:lnTo>
                    <a:pt x="250" y="284"/>
                  </a:lnTo>
                  <a:lnTo>
                    <a:pt x="249" y="271"/>
                  </a:lnTo>
                  <a:lnTo>
                    <a:pt x="247" y="260"/>
                  </a:lnTo>
                  <a:lnTo>
                    <a:pt x="243" y="249"/>
                  </a:lnTo>
                  <a:lnTo>
                    <a:pt x="239" y="240"/>
                  </a:lnTo>
                  <a:lnTo>
                    <a:pt x="234" y="232"/>
                  </a:lnTo>
                  <a:lnTo>
                    <a:pt x="230" y="225"/>
                  </a:lnTo>
                  <a:lnTo>
                    <a:pt x="224" y="218"/>
                  </a:lnTo>
                  <a:lnTo>
                    <a:pt x="218" y="213"/>
                  </a:lnTo>
                  <a:lnTo>
                    <a:pt x="211" y="208"/>
                  </a:lnTo>
                  <a:lnTo>
                    <a:pt x="205" y="205"/>
                  </a:lnTo>
                  <a:lnTo>
                    <a:pt x="197" y="202"/>
                  </a:lnTo>
                  <a:lnTo>
                    <a:pt x="190" y="200"/>
                  </a:lnTo>
                  <a:lnTo>
                    <a:pt x="181" y="198"/>
                  </a:lnTo>
                  <a:lnTo>
                    <a:pt x="174" y="198"/>
                  </a:lnTo>
                  <a:lnTo>
                    <a:pt x="165" y="198"/>
                  </a:lnTo>
                  <a:lnTo>
                    <a:pt x="157" y="200"/>
                  </a:lnTo>
                  <a:lnTo>
                    <a:pt x="149" y="202"/>
                  </a:lnTo>
                  <a:lnTo>
                    <a:pt x="143" y="205"/>
                  </a:lnTo>
                  <a:lnTo>
                    <a:pt x="136" y="208"/>
                  </a:lnTo>
                  <a:lnTo>
                    <a:pt x="130" y="213"/>
                  </a:lnTo>
                  <a:lnTo>
                    <a:pt x="123" y="218"/>
                  </a:lnTo>
                  <a:lnTo>
                    <a:pt x="118" y="225"/>
                  </a:lnTo>
                  <a:lnTo>
                    <a:pt x="112" y="232"/>
                  </a:lnTo>
                  <a:lnTo>
                    <a:pt x="108" y="239"/>
                  </a:lnTo>
                  <a:lnTo>
                    <a:pt x="104" y="248"/>
                  </a:lnTo>
                  <a:lnTo>
                    <a:pt x="101" y="258"/>
                  </a:lnTo>
                  <a:lnTo>
                    <a:pt x="98" y="268"/>
                  </a:lnTo>
                  <a:lnTo>
                    <a:pt x="97" y="279"/>
                  </a:lnTo>
                  <a:lnTo>
                    <a:pt x="95" y="291"/>
                  </a:lnTo>
                  <a:lnTo>
                    <a:pt x="95" y="3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49" name="Freeform 2060">
              <a:extLst>
                <a:ext uri="{FF2B5EF4-FFF2-40B4-BE49-F238E27FC236}">
                  <a16:creationId xmlns:a16="http://schemas.microsoft.com/office/drawing/2014/main" id="{272DEBEB-E7D5-4C75-984A-4EB754E99A47}"/>
                </a:ext>
              </a:extLst>
            </p:cNvPr>
            <p:cNvSpPr>
              <a:spLocks/>
            </p:cNvSpPr>
            <p:nvPr/>
          </p:nvSpPr>
          <p:spPr bwMode="auto">
            <a:xfrm>
              <a:off x="2246" y="3548"/>
              <a:ext cx="57" cy="91"/>
            </a:xfrm>
            <a:custGeom>
              <a:avLst/>
              <a:gdLst>
                <a:gd name="T0" fmla="*/ 6 w 229"/>
                <a:gd name="T1" fmla="*/ 23 h 362"/>
                <a:gd name="T2" fmla="*/ 0 w 229"/>
                <a:gd name="T3" fmla="*/ 23 h 362"/>
                <a:gd name="T4" fmla="*/ 0 w 229"/>
                <a:gd name="T5" fmla="*/ 1 h 362"/>
                <a:gd name="T6" fmla="*/ 5 w 229"/>
                <a:gd name="T7" fmla="*/ 1 h 362"/>
                <a:gd name="T8" fmla="*/ 5 w 229"/>
                <a:gd name="T9" fmla="*/ 4 h 362"/>
                <a:gd name="T10" fmla="*/ 6 w 229"/>
                <a:gd name="T11" fmla="*/ 3 h 362"/>
                <a:gd name="T12" fmla="*/ 7 w 229"/>
                <a:gd name="T13" fmla="*/ 2 h 362"/>
                <a:gd name="T14" fmla="*/ 7 w 229"/>
                <a:gd name="T15" fmla="*/ 1 h 362"/>
                <a:gd name="T16" fmla="*/ 8 w 229"/>
                <a:gd name="T17" fmla="*/ 1 h 362"/>
                <a:gd name="T18" fmla="*/ 8 w 229"/>
                <a:gd name="T19" fmla="*/ 1 h 362"/>
                <a:gd name="T20" fmla="*/ 9 w 229"/>
                <a:gd name="T21" fmla="*/ 0 h 362"/>
                <a:gd name="T22" fmla="*/ 10 w 229"/>
                <a:gd name="T23" fmla="*/ 0 h 362"/>
                <a:gd name="T24" fmla="*/ 10 w 229"/>
                <a:gd name="T25" fmla="*/ 0 h 362"/>
                <a:gd name="T26" fmla="*/ 11 w 229"/>
                <a:gd name="T27" fmla="*/ 0 h 362"/>
                <a:gd name="T28" fmla="*/ 11 w 229"/>
                <a:gd name="T29" fmla="*/ 0 h 362"/>
                <a:gd name="T30" fmla="*/ 12 w 229"/>
                <a:gd name="T31" fmla="*/ 0 h 362"/>
                <a:gd name="T32" fmla="*/ 12 w 229"/>
                <a:gd name="T33" fmla="*/ 0 h 362"/>
                <a:gd name="T34" fmla="*/ 13 w 229"/>
                <a:gd name="T35" fmla="*/ 1 h 362"/>
                <a:gd name="T36" fmla="*/ 14 w 229"/>
                <a:gd name="T37" fmla="*/ 1 h 362"/>
                <a:gd name="T38" fmla="*/ 12 w 229"/>
                <a:gd name="T39" fmla="*/ 6 h 362"/>
                <a:gd name="T40" fmla="*/ 12 w 229"/>
                <a:gd name="T41" fmla="*/ 6 h 362"/>
                <a:gd name="T42" fmla="*/ 11 w 229"/>
                <a:gd name="T43" fmla="*/ 6 h 362"/>
                <a:gd name="T44" fmla="*/ 10 w 229"/>
                <a:gd name="T45" fmla="*/ 6 h 362"/>
                <a:gd name="T46" fmla="*/ 10 w 229"/>
                <a:gd name="T47" fmla="*/ 5 h 362"/>
                <a:gd name="T48" fmla="*/ 9 w 229"/>
                <a:gd name="T49" fmla="*/ 5 h 362"/>
                <a:gd name="T50" fmla="*/ 8 w 229"/>
                <a:gd name="T51" fmla="*/ 6 h 362"/>
                <a:gd name="T52" fmla="*/ 8 w 229"/>
                <a:gd name="T53" fmla="*/ 6 h 362"/>
                <a:gd name="T54" fmla="*/ 7 w 229"/>
                <a:gd name="T55" fmla="*/ 6 h 362"/>
                <a:gd name="T56" fmla="*/ 7 w 229"/>
                <a:gd name="T57" fmla="*/ 6 h 362"/>
                <a:gd name="T58" fmla="*/ 7 w 229"/>
                <a:gd name="T59" fmla="*/ 7 h 362"/>
                <a:gd name="T60" fmla="*/ 6 w 229"/>
                <a:gd name="T61" fmla="*/ 8 h 362"/>
                <a:gd name="T62" fmla="*/ 6 w 229"/>
                <a:gd name="T63" fmla="*/ 9 h 362"/>
                <a:gd name="T64" fmla="*/ 6 w 229"/>
                <a:gd name="T65" fmla="*/ 10 h 362"/>
                <a:gd name="T66" fmla="*/ 6 w 229"/>
                <a:gd name="T67" fmla="*/ 11 h 362"/>
                <a:gd name="T68" fmla="*/ 6 w 229"/>
                <a:gd name="T69" fmla="*/ 13 h 362"/>
                <a:gd name="T70" fmla="*/ 6 w 229"/>
                <a:gd name="T71" fmla="*/ 16 h 362"/>
                <a:gd name="T72" fmla="*/ 6 w 229"/>
                <a:gd name="T73" fmla="*/ 23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2"/>
                <a:gd name="T113" fmla="*/ 229 w 229"/>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2">
                  <a:moveTo>
                    <a:pt x="94" y="362"/>
                  </a:moveTo>
                  <a:lnTo>
                    <a:pt x="0" y="362"/>
                  </a:lnTo>
                  <a:lnTo>
                    <a:pt x="0" y="9"/>
                  </a:lnTo>
                  <a:lnTo>
                    <a:pt x="86" y="9"/>
                  </a:lnTo>
                  <a:lnTo>
                    <a:pt x="86" y="58"/>
                  </a:lnTo>
                  <a:lnTo>
                    <a:pt x="97" y="43"/>
                  </a:lnTo>
                  <a:lnTo>
                    <a:pt x="108" y="29"/>
                  </a:lnTo>
                  <a:lnTo>
                    <a:pt x="118" y="18"/>
                  </a:lnTo>
                  <a:lnTo>
                    <a:pt x="127" y="12"/>
                  </a:lnTo>
                  <a:lnTo>
                    <a:pt x="136" y="6"/>
                  </a:lnTo>
                  <a:lnTo>
                    <a:pt x="145" y="3"/>
                  </a:lnTo>
                  <a:lnTo>
                    <a:pt x="156" y="1"/>
                  </a:lnTo>
                  <a:lnTo>
                    <a:pt x="168" y="0"/>
                  </a:lnTo>
                  <a:lnTo>
                    <a:pt x="175" y="1"/>
                  </a:lnTo>
                  <a:lnTo>
                    <a:pt x="183" y="1"/>
                  </a:lnTo>
                  <a:lnTo>
                    <a:pt x="191" y="3"/>
                  </a:lnTo>
                  <a:lnTo>
                    <a:pt x="198" y="5"/>
                  </a:lnTo>
                  <a:lnTo>
                    <a:pt x="214" y="11"/>
                  </a:lnTo>
                  <a:lnTo>
                    <a:pt x="229" y="18"/>
                  </a:lnTo>
                  <a:lnTo>
                    <a:pt x="199" y="100"/>
                  </a:lnTo>
                  <a:lnTo>
                    <a:pt x="188" y="93"/>
                  </a:lnTo>
                  <a:lnTo>
                    <a:pt x="177" y="88"/>
                  </a:lnTo>
                  <a:lnTo>
                    <a:pt x="166" y="86"/>
                  </a:lnTo>
                  <a:lnTo>
                    <a:pt x="155" y="85"/>
                  </a:lnTo>
                  <a:lnTo>
                    <a:pt x="147" y="85"/>
                  </a:lnTo>
                  <a:lnTo>
                    <a:pt x="138" y="87"/>
                  </a:lnTo>
                  <a:lnTo>
                    <a:pt x="130" y="90"/>
                  </a:lnTo>
                  <a:lnTo>
                    <a:pt x="122" y="96"/>
                  </a:lnTo>
                  <a:lnTo>
                    <a:pt x="116" y="101"/>
                  </a:lnTo>
                  <a:lnTo>
                    <a:pt x="110" y="110"/>
                  </a:lnTo>
                  <a:lnTo>
                    <a:pt x="106" y="121"/>
                  </a:lnTo>
                  <a:lnTo>
                    <a:pt x="101" y="134"/>
                  </a:lnTo>
                  <a:lnTo>
                    <a:pt x="98" y="152"/>
                  </a:lnTo>
                  <a:lnTo>
                    <a:pt x="95" y="178"/>
                  </a:lnTo>
                  <a:lnTo>
                    <a:pt x="94"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0" name="Freeform 2061">
              <a:extLst>
                <a:ext uri="{FF2B5EF4-FFF2-40B4-BE49-F238E27FC236}">
                  <a16:creationId xmlns:a16="http://schemas.microsoft.com/office/drawing/2014/main" id="{5D5CB710-CF1A-4B16-A440-96D965E92D1E}"/>
                </a:ext>
              </a:extLst>
            </p:cNvPr>
            <p:cNvSpPr>
              <a:spLocks noEditPoints="1"/>
            </p:cNvSpPr>
            <p:nvPr/>
          </p:nvSpPr>
          <p:spPr bwMode="auto">
            <a:xfrm>
              <a:off x="2313" y="3516"/>
              <a:ext cx="23" cy="123"/>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5"/>
                  </a:lnTo>
                  <a:lnTo>
                    <a:pt x="94" y="135"/>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1" name="Freeform 2062">
              <a:extLst>
                <a:ext uri="{FF2B5EF4-FFF2-40B4-BE49-F238E27FC236}">
                  <a16:creationId xmlns:a16="http://schemas.microsoft.com/office/drawing/2014/main" id="{79323689-85F8-4A42-BF40-DC3BE6319372}"/>
                </a:ext>
              </a:extLst>
            </p:cNvPr>
            <p:cNvSpPr>
              <a:spLocks noEditPoints="1"/>
            </p:cNvSpPr>
            <p:nvPr/>
          </p:nvSpPr>
          <p:spPr bwMode="auto">
            <a:xfrm>
              <a:off x="2354" y="3548"/>
              <a:ext cx="83" cy="93"/>
            </a:xfrm>
            <a:custGeom>
              <a:avLst/>
              <a:gdLst>
                <a:gd name="T0" fmla="*/ 1 w 332"/>
                <a:gd name="T1" fmla="*/ 6 h 370"/>
                <a:gd name="T2" fmla="*/ 2 w 332"/>
                <a:gd name="T3" fmla="*/ 4 h 370"/>
                <a:gd name="T4" fmla="*/ 3 w 332"/>
                <a:gd name="T5" fmla="*/ 2 h 370"/>
                <a:gd name="T6" fmla="*/ 5 w 332"/>
                <a:gd name="T7" fmla="*/ 1 h 370"/>
                <a:gd name="T8" fmla="*/ 7 w 332"/>
                <a:gd name="T9" fmla="*/ 0 h 370"/>
                <a:gd name="T10" fmla="*/ 10 w 332"/>
                <a:gd name="T11" fmla="*/ 0 h 370"/>
                <a:gd name="T12" fmla="*/ 14 w 332"/>
                <a:gd name="T13" fmla="*/ 1 h 370"/>
                <a:gd name="T14" fmla="*/ 16 w 332"/>
                <a:gd name="T15" fmla="*/ 1 h 370"/>
                <a:gd name="T16" fmla="*/ 18 w 332"/>
                <a:gd name="T17" fmla="*/ 2 h 370"/>
                <a:gd name="T18" fmla="*/ 19 w 332"/>
                <a:gd name="T19" fmla="*/ 3 h 370"/>
                <a:gd name="T20" fmla="*/ 19 w 332"/>
                <a:gd name="T21" fmla="*/ 5 h 370"/>
                <a:gd name="T22" fmla="*/ 20 w 332"/>
                <a:gd name="T23" fmla="*/ 9 h 370"/>
                <a:gd name="T24" fmla="*/ 20 w 332"/>
                <a:gd name="T25" fmla="*/ 18 h 370"/>
                <a:gd name="T26" fmla="*/ 20 w 332"/>
                <a:gd name="T27" fmla="*/ 21 h 370"/>
                <a:gd name="T28" fmla="*/ 21 w 332"/>
                <a:gd name="T29" fmla="*/ 23 h 370"/>
                <a:gd name="T30" fmla="*/ 15 w 332"/>
                <a:gd name="T31" fmla="*/ 21 h 370"/>
                <a:gd name="T32" fmla="*/ 14 w 332"/>
                <a:gd name="T33" fmla="*/ 21 h 370"/>
                <a:gd name="T34" fmla="*/ 11 w 332"/>
                <a:gd name="T35" fmla="*/ 23 h 370"/>
                <a:gd name="T36" fmla="*/ 8 w 332"/>
                <a:gd name="T37" fmla="*/ 23 h 370"/>
                <a:gd name="T38" fmla="*/ 6 w 332"/>
                <a:gd name="T39" fmla="*/ 23 h 370"/>
                <a:gd name="T40" fmla="*/ 4 w 332"/>
                <a:gd name="T41" fmla="*/ 23 h 370"/>
                <a:gd name="T42" fmla="*/ 2 w 332"/>
                <a:gd name="T43" fmla="*/ 21 h 370"/>
                <a:gd name="T44" fmla="*/ 1 w 332"/>
                <a:gd name="T45" fmla="*/ 20 h 370"/>
                <a:gd name="T46" fmla="*/ 0 w 332"/>
                <a:gd name="T47" fmla="*/ 18 h 370"/>
                <a:gd name="T48" fmla="*/ 0 w 332"/>
                <a:gd name="T49" fmla="*/ 16 h 370"/>
                <a:gd name="T50" fmla="*/ 1 w 332"/>
                <a:gd name="T51" fmla="*/ 13 h 370"/>
                <a:gd name="T52" fmla="*/ 3 w 332"/>
                <a:gd name="T53" fmla="*/ 12 h 370"/>
                <a:gd name="T54" fmla="*/ 6 w 332"/>
                <a:gd name="T55" fmla="*/ 10 h 370"/>
                <a:gd name="T56" fmla="*/ 10 w 332"/>
                <a:gd name="T57" fmla="*/ 9 h 370"/>
                <a:gd name="T58" fmla="*/ 14 w 332"/>
                <a:gd name="T59" fmla="*/ 8 h 370"/>
                <a:gd name="T60" fmla="*/ 14 w 332"/>
                <a:gd name="T61" fmla="*/ 6 h 370"/>
                <a:gd name="T62" fmla="*/ 13 w 332"/>
                <a:gd name="T63" fmla="*/ 6 h 370"/>
                <a:gd name="T64" fmla="*/ 13 w 332"/>
                <a:gd name="T65" fmla="*/ 5 h 370"/>
                <a:gd name="T66" fmla="*/ 11 w 332"/>
                <a:gd name="T67" fmla="*/ 5 h 370"/>
                <a:gd name="T68" fmla="*/ 9 w 332"/>
                <a:gd name="T69" fmla="*/ 5 h 370"/>
                <a:gd name="T70" fmla="*/ 7 w 332"/>
                <a:gd name="T71" fmla="*/ 6 h 370"/>
                <a:gd name="T72" fmla="*/ 6 w 332"/>
                <a:gd name="T73" fmla="*/ 7 h 370"/>
                <a:gd name="T74" fmla="*/ 12 w 332"/>
                <a:gd name="T75" fmla="*/ 13 h 370"/>
                <a:gd name="T76" fmla="*/ 9 w 332"/>
                <a:gd name="T77" fmla="*/ 13 h 370"/>
                <a:gd name="T78" fmla="*/ 7 w 332"/>
                <a:gd name="T79" fmla="*/ 14 h 370"/>
                <a:gd name="T80" fmla="*/ 6 w 332"/>
                <a:gd name="T81" fmla="*/ 15 h 370"/>
                <a:gd name="T82" fmla="*/ 6 w 332"/>
                <a:gd name="T83" fmla="*/ 16 h 370"/>
                <a:gd name="T84" fmla="*/ 6 w 332"/>
                <a:gd name="T85" fmla="*/ 17 h 370"/>
                <a:gd name="T86" fmla="*/ 7 w 332"/>
                <a:gd name="T87" fmla="*/ 18 h 370"/>
                <a:gd name="T88" fmla="*/ 9 w 332"/>
                <a:gd name="T89" fmla="*/ 19 h 370"/>
                <a:gd name="T90" fmla="*/ 11 w 332"/>
                <a:gd name="T91" fmla="*/ 19 h 370"/>
                <a:gd name="T92" fmla="*/ 13 w 332"/>
                <a:gd name="T93" fmla="*/ 18 h 370"/>
                <a:gd name="T94" fmla="*/ 14 w 332"/>
                <a:gd name="T95" fmla="*/ 16 h 370"/>
                <a:gd name="T96" fmla="*/ 14 w 332"/>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7"/>
                  </a:moveTo>
                  <a:lnTo>
                    <a:pt x="10" y="101"/>
                  </a:lnTo>
                  <a:lnTo>
                    <a:pt x="14" y="89"/>
                  </a:lnTo>
                  <a:lnTo>
                    <a:pt x="18" y="77"/>
                  </a:lnTo>
                  <a:lnTo>
                    <a:pt x="23" y="66"/>
                  </a:lnTo>
                  <a:lnTo>
                    <a:pt x="29" y="56"/>
                  </a:lnTo>
                  <a:lnTo>
                    <a:pt x="36" y="47"/>
                  </a:lnTo>
                  <a:lnTo>
                    <a:pt x="43" y="39"/>
                  </a:lnTo>
                  <a:lnTo>
                    <a:pt x="51" y="32"/>
                  </a:lnTo>
                  <a:lnTo>
                    <a:pt x="59" y="25"/>
                  </a:lnTo>
                  <a:lnTo>
                    <a:pt x="69" y="20"/>
                  </a:lnTo>
                  <a:lnTo>
                    <a:pt x="79" y="14"/>
                  </a:lnTo>
                  <a:lnTo>
                    <a:pt x="91" y="10"/>
                  </a:lnTo>
                  <a:lnTo>
                    <a:pt x="103" y="6"/>
                  </a:lnTo>
                  <a:lnTo>
                    <a:pt x="116" y="4"/>
                  </a:lnTo>
                  <a:lnTo>
                    <a:pt x="130" y="2"/>
                  </a:lnTo>
                  <a:lnTo>
                    <a:pt x="147" y="1"/>
                  </a:lnTo>
                  <a:lnTo>
                    <a:pt x="163" y="0"/>
                  </a:lnTo>
                  <a:lnTo>
                    <a:pt x="192" y="1"/>
                  </a:lnTo>
                  <a:lnTo>
                    <a:pt x="218" y="4"/>
                  </a:lnTo>
                  <a:lnTo>
                    <a:pt x="229" y="6"/>
                  </a:lnTo>
                  <a:lnTo>
                    <a:pt x="240" y="9"/>
                  </a:lnTo>
                  <a:lnTo>
                    <a:pt x="248" y="12"/>
                  </a:lnTo>
                  <a:lnTo>
                    <a:pt x="256" y="15"/>
                  </a:lnTo>
                  <a:lnTo>
                    <a:pt x="270" y="23"/>
                  </a:lnTo>
                  <a:lnTo>
                    <a:pt x="283" y="32"/>
                  </a:lnTo>
                  <a:lnTo>
                    <a:pt x="288" y="37"/>
                  </a:lnTo>
                  <a:lnTo>
                    <a:pt x="292" y="42"/>
                  </a:lnTo>
                  <a:lnTo>
                    <a:pt x="296" y="47"/>
                  </a:lnTo>
                  <a:lnTo>
                    <a:pt x="300" y="53"/>
                  </a:lnTo>
                  <a:lnTo>
                    <a:pt x="302" y="59"/>
                  </a:lnTo>
                  <a:lnTo>
                    <a:pt x="305" y="67"/>
                  </a:lnTo>
                  <a:lnTo>
                    <a:pt x="307" y="76"/>
                  </a:lnTo>
                  <a:lnTo>
                    <a:pt x="309" y="86"/>
                  </a:lnTo>
                  <a:lnTo>
                    <a:pt x="311" y="109"/>
                  </a:lnTo>
                  <a:lnTo>
                    <a:pt x="312" y="136"/>
                  </a:lnTo>
                  <a:lnTo>
                    <a:pt x="311" y="246"/>
                  </a:lnTo>
                  <a:lnTo>
                    <a:pt x="311" y="268"/>
                  </a:lnTo>
                  <a:lnTo>
                    <a:pt x="312" y="286"/>
                  </a:lnTo>
                  <a:lnTo>
                    <a:pt x="313" y="302"/>
                  </a:lnTo>
                  <a:lnTo>
                    <a:pt x="316" y="315"/>
                  </a:lnTo>
                  <a:lnTo>
                    <a:pt x="319" y="326"/>
                  </a:lnTo>
                  <a:lnTo>
                    <a:pt x="322" y="338"/>
                  </a:lnTo>
                  <a:lnTo>
                    <a:pt x="327" y="350"/>
                  </a:lnTo>
                  <a:lnTo>
                    <a:pt x="332" y="362"/>
                  </a:lnTo>
                  <a:lnTo>
                    <a:pt x="240" y="362"/>
                  </a:lnTo>
                  <a:lnTo>
                    <a:pt x="236" y="350"/>
                  </a:lnTo>
                  <a:lnTo>
                    <a:pt x="231" y="335"/>
                  </a:lnTo>
                  <a:lnTo>
                    <a:pt x="229" y="328"/>
                  </a:lnTo>
                  <a:lnTo>
                    <a:pt x="227" y="324"/>
                  </a:lnTo>
                  <a:lnTo>
                    <a:pt x="215" y="335"/>
                  </a:lnTo>
                  <a:lnTo>
                    <a:pt x="203" y="344"/>
                  </a:lnTo>
                  <a:lnTo>
                    <a:pt x="190" y="353"/>
                  </a:lnTo>
                  <a:lnTo>
                    <a:pt x="177" y="359"/>
                  </a:lnTo>
                  <a:lnTo>
                    <a:pt x="162" y="364"/>
                  </a:lnTo>
                  <a:lnTo>
                    <a:pt x="148" y="368"/>
                  </a:lnTo>
                  <a:lnTo>
                    <a:pt x="133" y="369"/>
                  </a:lnTo>
                  <a:lnTo>
                    <a:pt x="118" y="370"/>
                  </a:lnTo>
                  <a:lnTo>
                    <a:pt x="105" y="370"/>
                  </a:lnTo>
                  <a:lnTo>
                    <a:pt x="92" y="368"/>
                  </a:lnTo>
                  <a:lnTo>
                    <a:pt x="80" y="366"/>
                  </a:lnTo>
                  <a:lnTo>
                    <a:pt x="69" y="362"/>
                  </a:lnTo>
                  <a:lnTo>
                    <a:pt x="59" y="359"/>
                  </a:lnTo>
                  <a:lnTo>
                    <a:pt x="49" y="354"/>
                  </a:lnTo>
                  <a:lnTo>
                    <a:pt x="40" y="348"/>
                  </a:lnTo>
                  <a:lnTo>
                    <a:pt x="31" y="340"/>
                  </a:lnTo>
                  <a:lnTo>
                    <a:pt x="25" y="333"/>
                  </a:lnTo>
                  <a:lnTo>
                    <a:pt x="18" y="325"/>
                  </a:lnTo>
                  <a:lnTo>
                    <a:pt x="12" y="316"/>
                  </a:lnTo>
                  <a:lnTo>
                    <a:pt x="8" y="307"/>
                  </a:lnTo>
                  <a:lnTo>
                    <a:pt x="5" y="297"/>
                  </a:lnTo>
                  <a:lnTo>
                    <a:pt x="3" y="287"/>
                  </a:lnTo>
                  <a:lnTo>
                    <a:pt x="0" y="276"/>
                  </a:lnTo>
                  <a:lnTo>
                    <a:pt x="0" y="265"/>
                  </a:lnTo>
                  <a:lnTo>
                    <a:pt x="1" y="251"/>
                  </a:lnTo>
                  <a:lnTo>
                    <a:pt x="4" y="237"/>
                  </a:lnTo>
                  <a:lnTo>
                    <a:pt x="8" y="225"/>
                  </a:lnTo>
                  <a:lnTo>
                    <a:pt x="15" y="212"/>
                  </a:lnTo>
                  <a:lnTo>
                    <a:pt x="22" y="201"/>
                  </a:lnTo>
                  <a:lnTo>
                    <a:pt x="31" y="192"/>
                  </a:lnTo>
                  <a:lnTo>
                    <a:pt x="42" y="183"/>
                  </a:lnTo>
                  <a:lnTo>
                    <a:pt x="54" y="176"/>
                  </a:lnTo>
                  <a:lnTo>
                    <a:pt x="69" y="171"/>
                  </a:lnTo>
                  <a:lnTo>
                    <a:pt x="86" y="164"/>
                  </a:lnTo>
                  <a:lnTo>
                    <a:pt x="106" y="160"/>
                  </a:lnTo>
                  <a:lnTo>
                    <a:pt x="129" y="154"/>
                  </a:lnTo>
                  <a:lnTo>
                    <a:pt x="159" y="149"/>
                  </a:lnTo>
                  <a:lnTo>
                    <a:pt x="184" y="142"/>
                  </a:lnTo>
                  <a:lnTo>
                    <a:pt x="205" y="136"/>
                  </a:lnTo>
                  <a:lnTo>
                    <a:pt x="220" y="131"/>
                  </a:lnTo>
                  <a:lnTo>
                    <a:pt x="220" y="122"/>
                  </a:lnTo>
                  <a:lnTo>
                    <a:pt x="220" y="110"/>
                  </a:lnTo>
                  <a:lnTo>
                    <a:pt x="216" y="99"/>
                  </a:lnTo>
                  <a:lnTo>
                    <a:pt x="215" y="95"/>
                  </a:lnTo>
                  <a:lnTo>
                    <a:pt x="213" y="90"/>
                  </a:lnTo>
                  <a:lnTo>
                    <a:pt x="210" y="87"/>
                  </a:lnTo>
                  <a:lnTo>
                    <a:pt x="206" y="83"/>
                  </a:lnTo>
                  <a:lnTo>
                    <a:pt x="203" y="81"/>
                  </a:lnTo>
                  <a:lnTo>
                    <a:pt x="199" y="78"/>
                  </a:lnTo>
                  <a:lnTo>
                    <a:pt x="193" y="77"/>
                  </a:lnTo>
                  <a:lnTo>
                    <a:pt x="188" y="75"/>
                  </a:lnTo>
                  <a:lnTo>
                    <a:pt x="173" y="72"/>
                  </a:lnTo>
                  <a:lnTo>
                    <a:pt x="157" y="72"/>
                  </a:lnTo>
                  <a:lnTo>
                    <a:pt x="145" y="72"/>
                  </a:lnTo>
                  <a:lnTo>
                    <a:pt x="134" y="75"/>
                  </a:lnTo>
                  <a:lnTo>
                    <a:pt x="125" y="78"/>
                  </a:lnTo>
                  <a:lnTo>
                    <a:pt x="117" y="81"/>
                  </a:lnTo>
                  <a:lnTo>
                    <a:pt x="111" y="88"/>
                  </a:lnTo>
                  <a:lnTo>
                    <a:pt x="105" y="96"/>
                  </a:lnTo>
                  <a:lnTo>
                    <a:pt x="100" y="104"/>
                  </a:lnTo>
                  <a:lnTo>
                    <a:pt x="95" y="117"/>
                  </a:lnTo>
                  <a:close/>
                  <a:moveTo>
                    <a:pt x="220" y="193"/>
                  </a:moveTo>
                  <a:lnTo>
                    <a:pt x="210" y="196"/>
                  </a:lnTo>
                  <a:lnTo>
                    <a:pt x="197" y="199"/>
                  </a:lnTo>
                  <a:lnTo>
                    <a:pt x="181" y="203"/>
                  </a:lnTo>
                  <a:lnTo>
                    <a:pt x="163" y="207"/>
                  </a:lnTo>
                  <a:lnTo>
                    <a:pt x="146" y="210"/>
                  </a:lnTo>
                  <a:lnTo>
                    <a:pt x="130" y="215"/>
                  </a:lnTo>
                  <a:lnTo>
                    <a:pt x="119" y="219"/>
                  </a:lnTo>
                  <a:lnTo>
                    <a:pt x="112" y="222"/>
                  </a:lnTo>
                  <a:lnTo>
                    <a:pt x="108" y="227"/>
                  </a:lnTo>
                  <a:lnTo>
                    <a:pt x="104" y="230"/>
                  </a:lnTo>
                  <a:lnTo>
                    <a:pt x="101" y="233"/>
                  </a:lnTo>
                  <a:lnTo>
                    <a:pt x="98" y="238"/>
                  </a:lnTo>
                  <a:lnTo>
                    <a:pt x="96" y="242"/>
                  </a:lnTo>
                  <a:lnTo>
                    <a:pt x="95" y="247"/>
                  </a:lnTo>
                  <a:lnTo>
                    <a:pt x="94" y="251"/>
                  </a:lnTo>
                  <a:lnTo>
                    <a:pt x="94" y="255"/>
                  </a:lnTo>
                  <a:lnTo>
                    <a:pt x="95" y="265"/>
                  </a:lnTo>
                  <a:lnTo>
                    <a:pt x="97" y="274"/>
                  </a:lnTo>
                  <a:lnTo>
                    <a:pt x="102" y="282"/>
                  </a:lnTo>
                  <a:lnTo>
                    <a:pt x="108" y="290"/>
                  </a:lnTo>
                  <a:lnTo>
                    <a:pt x="116" y="296"/>
                  </a:lnTo>
                  <a:lnTo>
                    <a:pt x="125" y="301"/>
                  </a:lnTo>
                  <a:lnTo>
                    <a:pt x="135" y="303"/>
                  </a:lnTo>
                  <a:lnTo>
                    <a:pt x="146" y="304"/>
                  </a:lnTo>
                  <a:lnTo>
                    <a:pt x="158" y="303"/>
                  </a:lnTo>
                  <a:lnTo>
                    <a:pt x="170" y="300"/>
                  </a:lnTo>
                  <a:lnTo>
                    <a:pt x="182" y="295"/>
                  </a:lnTo>
                  <a:lnTo>
                    <a:pt x="194" y="287"/>
                  </a:lnTo>
                  <a:lnTo>
                    <a:pt x="202" y="281"/>
                  </a:lnTo>
                  <a:lnTo>
                    <a:pt x="209" y="273"/>
                  </a:lnTo>
                  <a:lnTo>
                    <a:pt x="213" y="265"/>
                  </a:lnTo>
                  <a:lnTo>
                    <a:pt x="216" y="257"/>
                  </a:lnTo>
                  <a:lnTo>
                    <a:pt x="219" y="249"/>
                  </a:lnTo>
                  <a:lnTo>
                    <a:pt x="220" y="239"/>
                  </a:lnTo>
                  <a:lnTo>
                    <a:pt x="220" y="227"/>
                  </a:lnTo>
                  <a:lnTo>
                    <a:pt x="220" y="211"/>
                  </a:lnTo>
                  <a:lnTo>
                    <a:pt x="220"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2" name="Freeform 2063">
              <a:extLst>
                <a:ext uri="{FF2B5EF4-FFF2-40B4-BE49-F238E27FC236}">
                  <a16:creationId xmlns:a16="http://schemas.microsoft.com/office/drawing/2014/main" id="{5CFEC7B9-006E-483E-BAFD-14737D6C7AE1}"/>
                </a:ext>
              </a:extLst>
            </p:cNvPr>
            <p:cNvSpPr>
              <a:spLocks/>
            </p:cNvSpPr>
            <p:nvPr/>
          </p:nvSpPr>
          <p:spPr bwMode="auto">
            <a:xfrm>
              <a:off x="2447" y="3548"/>
              <a:ext cx="83" cy="93"/>
            </a:xfrm>
            <a:custGeom>
              <a:avLst/>
              <a:gdLst>
                <a:gd name="T0" fmla="*/ 6 w 331"/>
                <a:gd name="T1" fmla="*/ 16 h 370"/>
                <a:gd name="T2" fmla="*/ 7 w 331"/>
                <a:gd name="T3" fmla="*/ 18 h 370"/>
                <a:gd name="T4" fmla="*/ 8 w 331"/>
                <a:gd name="T5" fmla="*/ 18 h 370"/>
                <a:gd name="T6" fmla="*/ 9 w 331"/>
                <a:gd name="T7" fmla="*/ 19 h 370"/>
                <a:gd name="T8" fmla="*/ 12 w 331"/>
                <a:gd name="T9" fmla="*/ 19 h 370"/>
                <a:gd name="T10" fmla="*/ 14 w 331"/>
                <a:gd name="T11" fmla="*/ 19 h 370"/>
                <a:gd name="T12" fmla="*/ 14 w 331"/>
                <a:gd name="T13" fmla="*/ 18 h 370"/>
                <a:gd name="T14" fmla="*/ 15 w 331"/>
                <a:gd name="T15" fmla="*/ 17 h 370"/>
                <a:gd name="T16" fmla="*/ 15 w 331"/>
                <a:gd name="T17" fmla="*/ 16 h 370"/>
                <a:gd name="T18" fmla="*/ 14 w 331"/>
                <a:gd name="T19" fmla="*/ 15 h 370"/>
                <a:gd name="T20" fmla="*/ 9 w 331"/>
                <a:gd name="T21" fmla="*/ 14 h 370"/>
                <a:gd name="T22" fmla="*/ 5 w 331"/>
                <a:gd name="T23" fmla="*/ 13 h 370"/>
                <a:gd name="T24" fmla="*/ 3 w 331"/>
                <a:gd name="T25" fmla="*/ 12 h 370"/>
                <a:gd name="T26" fmla="*/ 2 w 331"/>
                <a:gd name="T27" fmla="*/ 10 h 370"/>
                <a:gd name="T28" fmla="*/ 1 w 331"/>
                <a:gd name="T29" fmla="*/ 8 h 370"/>
                <a:gd name="T30" fmla="*/ 1 w 331"/>
                <a:gd name="T31" fmla="*/ 6 h 370"/>
                <a:gd name="T32" fmla="*/ 2 w 331"/>
                <a:gd name="T33" fmla="*/ 4 h 370"/>
                <a:gd name="T34" fmla="*/ 3 w 331"/>
                <a:gd name="T35" fmla="*/ 2 h 370"/>
                <a:gd name="T36" fmla="*/ 5 w 331"/>
                <a:gd name="T37" fmla="*/ 1 h 370"/>
                <a:gd name="T38" fmla="*/ 8 w 331"/>
                <a:gd name="T39" fmla="*/ 0 h 370"/>
                <a:gd name="T40" fmla="*/ 11 w 331"/>
                <a:gd name="T41" fmla="*/ 0 h 370"/>
                <a:gd name="T42" fmla="*/ 14 w 331"/>
                <a:gd name="T43" fmla="*/ 1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5 h 370"/>
                <a:gd name="T56" fmla="*/ 10 w 331"/>
                <a:gd name="T57" fmla="*/ 4 h 370"/>
                <a:gd name="T58" fmla="*/ 8 w 331"/>
                <a:gd name="T59" fmla="*/ 5 h 370"/>
                <a:gd name="T60" fmla="*/ 7 w 331"/>
                <a:gd name="T61" fmla="*/ 6 h 370"/>
                <a:gd name="T62" fmla="*/ 6 w 331"/>
                <a:gd name="T63" fmla="*/ 7 h 370"/>
                <a:gd name="T64" fmla="*/ 7 w 331"/>
                <a:gd name="T65" fmla="*/ 7 h 370"/>
                <a:gd name="T66" fmla="*/ 10 w 331"/>
                <a:gd name="T67" fmla="*/ 8 h 370"/>
                <a:gd name="T68" fmla="*/ 15 w 331"/>
                <a:gd name="T69" fmla="*/ 10 h 370"/>
                <a:gd name="T70" fmla="*/ 17 w 331"/>
                <a:gd name="T71" fmla="*/ 10 h 370"/>
                <a:gd name="T72" fmla="*/ 19 w 331"/>
                <a:gd name="T73" fmla="*/ 12 h 370"/>
                <a:gd name="T74" fmla="*/ 20 w 331"/>
                <a:gd name="T75" fmla="*/ 13 h 370"/>
                <a:gd name="T76" fmla="*/ 21 w 331"/>
                <a:gd name="T77" fmla="*/ 15 h 370"/>
                <a:gd name="T78" fmla="*/ 21 w 331"/>
                <a:gd name="T79" fmla="*/ 17 h 370"/>
                <a:gd name="T80" fmla="*/ 20 w 331"/>
                <a:gd name="T81" fmla="*/ 19 h 370"/>
                <a:gd name="T82" fmla="*/ 19 w 331"/>
                <a:gd name="T83" fmla="*/ 21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7" y="260"/>
                  </a:lnTo>
                  <a:lnTo>
                    <a:pt x="102" y="271"/>
                  </a:lnTo>
                  <a:lnTo>
                    <a:pt x="106" y="276"/>
                  </a:lnTo>
                  <a:lnTo>
                    <a:pt x="109" y="281"/>
                  </a:lnTo>
                  <a:lnTo>
                    <a:pt x="113" y="285"/>
                  </a:lnTo>
                  <a:lnTo>
                    <a:pt x="118" y="289"/>
                  </a:lnTo>
                  <a:lnTo>
                    <a:pt x="122" y="292"/>
                  </a:lnTo>
                  <a:lnTo>
                    <a:pt x="128" y="295"/>
                  </a:lnTo>
                  <a:lnTo>
                    <a:pt x="133" y="297"/>
                  </a:lnTo>
                  <a:lnTo>
                    <a:pt x="140" y="300"/>
                  </a:lnTo>
                  <a:lnTo>
                    <a:pt x="153" y="302"/>
                  </a:lnTo>
                  <a:lnTo>
                    <a:pt x="170" y="303"/>
                  </a:lnTo>
                  <a:lnTo>
                    <a:pt x="186" y="302"/>
                  </a:lnTo>
                  <a:lnTo>
                    <a:pt x="202" y="300"/>
                  </a:lnTo>
                  <a:lnTo>
                    <a:pt x="207" y="297"/>
                  </a:lnTo>
                  <a:lnTo>
                    <a:pt x="214" y="295"/>
                  </a:lnTo>
                  <a:lnTo>
                    <a:pt x="219" y="293"/>
                  </a:lnTo>
                  <a:lnTo>
                    <a:pt x="224" y="290"/>
                  </a:lnTo>
                  <a:lnTo>
                    <a:pt x="229" y="284"/>
                  </a:lnTo>
                  <a:lnTo>
                    <a:pt x="234" y="279"/>
                  </a:lnTo>
                  <a:lnTo>
                    <a:pt x="236" y="272"/>
                  </a:lnTo>
                  <a:lnTo>
                    <a:pt x="236" y="264"/>
                  </a:lnTo>
                  <a:lnTo>
                    <a:pt x="236" y="259"/>
                  </a:lnTo>
                  <a:lnTo>
                    <a:pt x="235" y="254"/>
                  </a:lnTo>
                  <a:lnTo>
                    <a:pt x="232" y="250"/>
                  </a:lnTo>
                  <a:lnTo>
                    <a:pt x="229" y="247"/>
                  </a:lnTo>
                  <a:lnTo>
                    <a:pt x="225" y="243"/>
                  </a:lnTo>
                  <a:lnTo>
                    <a:pt x="218" y="240"/>
                  </a:lnTo>
                  <a:lnTo>
                    <a:pt x="209" y="237"/>
                  </a:lnTo>
                  <a:lnTo>
                    <a:pt x="198" y="235"/>
                  </a:lnTo>
                  <a:lnTo>
                    <a:pt x="146" y="222"/>
                  </a:lnTo>
                  <a:lnTo>
                    <a:pt x="106" y="210"/>
                  </a:lnTo>
                  <a:lnTo>
                    <a:pt x="89" y="205"/>
                  </a:lnTo>
                  <a:lnTo>
                    <a:pt x="75" y="199"/>
                  </a:lnTo>
                  <a:lnTo>
                    <a:pt x="64" y="194"/>
                  </a:lnTo>
                  <a:lnTo>
                    <a:pt x="55" y="188"/>
                  </a:lnTo>
                  <a:lnTo>
                    <a:pt x="45" y="182"/>
                  </a:lnTo>
                  <a:lnTo>
                    <a:pt x="36" y="173"/>
                  </a:lnTo>
                  <a:lnTo>
                    <a:pt x="29" y="164"/>
                  </a:lnTo>
                  <a:lnTo>
                    <a:pt x="23" y="154"/>
                  </a:lnTo>
                  <a:lnTo>
                    <a:pt x="19" y="144"/>
                  </a:lnTo>
                  <a:lnTo>
                    <a:pt x="15" y="133"/>
                  </a:lnTo>
                  <a:lnTo>
                    <a:pt x="13" y="121"/>
                  </a:lnTo>
                  <a:lnTo>
                    <a:pt x="13" y="109"/>
                  </a:lnTo>
                  <a:lnTo>
                    <a:pt x="13" y="98"/>
                  </a:lnTo>
                  <a:lnTo>
                    <a:pt x="15" y="87"/>
                  </a:lnTo>
                  <a:lnTo>
                    <a:pt x="18" y="77"/>
                  </a:lnTo>
                  <a:lnTo>
                    <a:pt x="22" y="67"/>
                  </a:lnTo>
                  <a:lnTo>
                    <a:pt x="26" y="57"/>
                  </a:lnTo>
                  <a:lnTo>
                    <a:pt x="33" y="48"/>
                  </a:lnTo>
                  <a:lnTo>
                    <a:pt x="41" y="39"/>
                  </a:lnTo>
                  <a:lnTo>
                    <a:pt x="48" y="32"/>
                  </a:lnTo>
                  <a:lnTo>
                    <a:pt x="58" y="24"/>
                  </a:lnTo>
                  <a:lnTo>
                    <a:pt x="69" y="18"/>
                  </a:lnTo>
                  <a:lnTo>
                    <a:pt x="81" y="13"/>
                  </a:lnTo>
                  <a:lnTo>
                    <a:pt x="95" y="9"/>
                  </a:lnTo>
                  <a:lnTo>
                    <a:pt x="110" y="4"/>
                  </a:lnTo>
                  <a:lnTo>
                    <a:pt x="126" y="2"/>
                  </a:lnTo>
                  <a:lnTo>
                    <a:pt x="143" y="1"/>
                  </a:lnTo>
                  <a:lnTo>
                    <a:pt x="162" y="0"/>
                  </a:lnTo>
                  <a:lnTo>
                    <a:pt x="180" y="1"/>
                  </a:lnTo>
                  <a:lnTo>
                    <a:pt x="196" y="2"/>
                  </a:lnTo>
                  <a:lnTo>
                    <a:pt x="210" y="4"/>
                  </a:lnTo>
                  <a:lnTo>
                    <a:pt x="225" y="6"/>
                  </a:lnTo>
                  <a:lnTo>
                    <a:pt x="238" y="10"/>
                  </a:lnTo>
                  <a:lnTo>
                    <a:pt x="250" y="14"/>
                  </a:lnTo>
                  <a:lnTo>
                    <a:pt x="260" y="18"/>
                  </a:lnTo>
                  <a:lnTo>
                    <a:pt x="270" y="24"/>
                  </a:lnTo>
                  <a:lnTo>
                    <a:pt x="278" y="31"/>
                  </a:lnTo>
                  <a:lnTo>
                    <a:pt x="285" y="37"/>
                  </a:lnTo>
                  <a:lnTo>
                    <a:pt x="293" y="45"/>
                  </a:lnTo>
                  <a:lnTo>
                    <a:pt x="300" y="54"/>
                  </a:lnTo>
                  <a:lnTo>
                    <a:pt x="305" y="63"/>
                  </a:lnTo>
                  <a:lnTo>
                    <a:pt x="310" y="72"/>
                  </a:lnTo>
                  <a:lnTo>
                    <a:pt x="314" y="82"/>
                  </a:lnTo>
                  <a:lnTo>
                    <a:pt x="318" y="95"/>
                  </a:lnTo>
                  <a:lnTo>
                    <a:pt x="230" y="110"/>
                  </a:lnTo>
                  <a:lnTo>
                    <a:pt x="227" y="100"/>
                  </a:lnTo>
                  <a:lnTo>
                    <a:pt x="221" y="92"/>
                  </a:lnTo>
                  <a:lnTo>
                    <a:pt x="216" y="85"/>
                  </a:lnTo>
                  <a:lnTo>
                    <a:pt x="208" y="79"/>
                  </a:lnTo>
                  <a:lnTo>
                    <a:pt x="199" y="74"/>
                  </a:lnTo>
                  <a:lnTo>
                    <a:pt x="189" y="70"/>
                  </a:lnTo>
                  <a:lnTo>
                    <a:pt x="177" y="68"/>
                  </a:lnTo>
                  <a:lnTo>
                    <a:pt x="163" y="68"/>
                  </a:lnTo>
                  <a:lnTo>
                    <a:pt x="146" y="68"/>
                  </a:lnTo>
                  <a:lnTo>
                    <a:pt x="131" y="70"/>
                  </a:lnTo>
                  <a:lnTo>
                    <a:pt x="120" y="74"/>
                  </a:lnTo>
                  <a:lnTo>
                    <a:pt x="110" y="78"/>
                  </a:lnTo>
                  <a:lnTo>
                    <a:pt x="106" y="82"/>
                  </a:lnTo>
                  <a:lnTo>
                    <a:pt x="102" y="87"/>
                  </a:lnTo>
                  <a:lnTo>
                    <a:pt x="100" y="91"/>
                  </a:lnTo>
                  <a:lnTo>
                    <a:pt x="100" y="97"/>
                  </a:lnTo>
                  <a:lnTo>
                    <a:pt x="100" y="102"/>
                  </a:lnTo>
                  <a:lnTo>
                    <a:pt x="102" y="107"/>
                  </a:lnTo>
                  <a:lnTo>
                    <a:pt x="105" y="110"/>
                  </a:lnTo>
                  <a:lnTo>
                    <a:pt x="109" y="114"/>
                  </a:lnTo>
                  <a:lnTo>
                    <a:pt x="119" y="119"/>
                  </a:lnTo>
                  <a:lnTo>
                    <a:pt x="138" y="125"/>
                  </a:lnTo>
                  <a:lnTo>
                    <a:pt x="163" y="132"/>
                  </a:lnTo>
                  <a:lnTo>
                    <a:pt x="196" y="141"/>
                  </a:lnTo>
                  <a:lnTo>
                    <a:pt x="215" y="144"/>
                  </a:lnTo>
                  <a:lnTo>
                    <a:pt x="231" y="150"/>
                  </a:lnTo>
                  <a:lnTo>
                    <a:pt x="246" y="154"/>
                  </a:lnTo>
                  <a:lnTo>
                    <a:pt x="260" y="160"/>
                  </a:lnTo>
                  <a:lnTo>
                    <a:pt x="272" y="164"/>
                  </a:lnTo>
                  <a:lnTo>
                    <a:pt x="283" y="171"/>
                  </a:lnTo>
                  <a:lnTo>
                    <a:pt x="293" y="176"/>
                  </a:lnTo>
                  <a:lnTo>
                    <a:pt x="301" y="182"/>
                  </a:lnTo>
                  <a:lnTo>
                    <a:pt x="307" y="188"/>
                  </a:lnTo>
                  <a:lnTo>
                    <a:pt x="314" y="196"/>
                  </a:lnTo>
                  <a:lnTo>
                    <a:pt x="318" y="204"/>
                  </a:lnTo>
                  <a:lnTo>
                    <a:pt x="323" y="211"/>
                  </a:lnTo>
                  <a:lnTo>
                    <a:pt x="326" y="221"/>
                  </a:lnTo>
                  <a:lnTo>
                    <a:pt x="328" y="230"/>
                  </a:lnTo>
                  <a:lnTo>
                    <a:pt x="330" y="241"/>
                  </a:lnTo>
                  <a:lnTo>
                    <a:pt x="331" y="251"/>
                  </a:lnTo>
                  <a:lnTo>
                    <a:pt x="330" y="263"/>
                  </a:lnTo>
                  <a:lnTo>
                    <a:pt x="327" y="275"/>
                  </a:lnTo>
                  <a:lnTo>
                    <a:pt x="325" y="286"/>
                  </a:lnTo>
                  <a:lnTo>
                    <a:pt x="320" y="297"/>
                  </a:lnTo>
                  <a:lnTo>
                    <a:pt x="314" y="307"/>
                  </a:lnTo>
                  <a:lnTo>
                    <a:pt x="307" y="317"/>
                  </a:lnTo>
                  <a:lnTo>
                    <a:pt x="299" y="326"/>
                  </a:lnTo>
                  <a:lnTo>
                    <a:pt x="290" y="335"/>
                  </a:lnTo>
                  <a:lnTo>
                    <a:pt x="279" y="344"/>
                  </a:lnTo>
                  <a:lnTo>
                    <a:pt x="267" y="350"/>
                  </a:lnTo>
                  <a:lnTo>
                    <a:pt x="253" y="357"/>
                  </a:lnTo>
                  <a:lnTo>
                    <a:pt x="239" y="361"/>
                  </a:lnTo>
                  <a:lnTo>
                    <a:pt x="224" y="366"/>
                  </a:lnTo>
                  <a:lnTo>
                    <a:pt x="207" y="368"/>
                  </a:lnTo>
                  <a:lnTo>
                    <a:pt x="188" y="370"/>
                  </a:lnTo>
                  <a:lnTo>
                    <a:pt x="170" y="370"/>
                  </a:lnTo>
                  <a:lnTo>
                    <a:pt x="152" y="370"/>
                  </a:lnTo>
                  <a:lnTo>
                    <a:pt x="135" y="368"/>
                  </a:lnTo>
                  <a:lnTo>
                    <a:pt x="119" y="366"/>
                  </a:lnTo>
                  <a:lnTo>
                    <a:pt x="105" y="362"/>
                  </a:lnTo>
                  <a:lnTo>
                    <a:pt x="90" y="359"/>
                  </a:lnTo>
                  <a:lnTo>
                    <a:pt x="78" y="354"/>
                  </a:lnTo>
                  <a:lnTo>
                    <a:pt x="66" y="348"/>
                  </a:lnTo>
                  <a:lnTo>
                    <a:pt x="55" y="341"/>
                  </a:lnTo>
                  <a:lnTo>
                    <a:pt x="45" y="334"/>
                  </a:lnTo>
                  <a:lnTo>
                    <a:pt x="35" y="325"/>
                  </a:lnTo>
                  <a:lnTo>
                    <a:pt x="27" y="316"/>
                  </a:lnTo>
                  <a:lnTo>
                    <a:pt x="20" y="306"/>
                  </a:lnTo>
                  <a:lnTo>
                    <a:pt x="13" y="296"/>
                  </a:lnTo>
                  <a:lnTo>
                    <a:pt x="8" y="285"/>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3" name="Freeform 2064">
              <a:extLst>
                <a:ext uri="{FF2B5EF4-FFF2-40B4-BE49-F238E27FC236}">
                  <a16:creationId xmlns:a16="http://schemas.microsoft.com/office/drawing/2014/main" id="{626BF1B7-C860-4DB6-900D-8E094F24D0EB}"/>
                </a:ext>
              </a:extLst>
            </p:cNvPr>
            <p:cNvSpPr>
              <a:spLocks/>
            </p:cNvSpPr>
            <p:nvPr/>
          </p:nvSpPr>
          <p:spPr bwMode="auto">
            <a:xfrm>
              <a:off x="1837" y="3185"/>
              <a:ext cx="590" cy="339"/>
            </a:xfrm>
            <a:custGeom>
              <a:avLst/>
              <a:gdLst>
                <a:gd name="T0" fmla="*/ 141 w 2361"/>
                <a:gd name="T1" fmla="*/ 0 h 1356"/>
                <a:gd name="T2" fmla="*/ 0 w 2361"/>
                <a:gd name="T3" fmla="*/ 72 h 1356"/>
                <a:gd name="T4" fmla="*/ 6 w 2361"/>
                <a:gd name="T5" fmla="*/ 85 h 1356"/>
                <a:gd name="T6" fmla="*/ 147 w 2361"/>
                <a:gd name="T7" fmla="*/ 13 h 1356"/>
                <a:gd name="T8" fmla="*/ 141 w 2361"/>
                <a:gd name="T9" fmla="*/ 0 h 1356"/>
                <a:gd name="T10" fmla="*/ 0 60000 65536"/>
                <a:gd name="T11" fmla="*/ 0 60000 65536"/>
                <a:gd name="T12" fmla="*/ 0 60000 65536"/>
                <a:gd name="T13" fmla="*/ 0 60000 65536"/>
                <a:gd name="T14" fmla="*/ 0 60000 65536"/>
                <a:gd name="T15" fmla="*/ 0 w 2361"/>
                <a:gd name="T16" fmla="*/ 0 h 1356"/>
                <a:gd name="T17" fmla="*/ 2361 w 2361"/>
                <a:gd name="T18" fmla="*/ 1356 h 1356"/>
              </a:gdLst>
              <a:ahLst/>
              <a:cxnLst>
                <a:cxn ang="T10">
                  <a:pos x="T0" y="T1"/>
                </a:cxn>
                <a:cxn ang="T11">
                  <a:pos x="T2" y="T3"/>
                </a:cxn>
                <a:cxn ang="T12">
                  <a:pos x="T4" y="T5"/>
                </a:cxn>
                <a:cxn ang="T13">
                  <a:pos x="T6" y="T7"/>
                </a:cxn>
                <a:cxn ang="T14">
                  <a:pos x="T8" y="T9"/>
                </a:cxn>
              </a:cxnLst>
              <a:rect l="T15" t="T16" r="T17" b="T18"/>
              <a:pathLst>
                <a:path w="2361" h="1356">
                  <a:moveTo>
                    <a:pt x="2258" y="0"/>
                  </a:moveTo>
                  <a:lnTo>
                    <a:pt x="0" y="1154"/>
                  </a:lnTo>
                  <a:lnTo>
                    <a:pt x="103" y="1356"/>
                  </a:lnTo>
                  <a:lnTo>
                    <a:pt x="2361" y="201"/>
                  </a:lnTo>
                  <a:lnTo>
                    <a:pt x="225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4" name="Freeform 2065">
              <a:extLst>
                <a:ext uri="{FF2B5EF4-FFF2-40B4-BE49-F238E27FC236}">
                  <a16:creationId xmlns:a16="http://schemas.microsoft.com/office/drawing/2014/main" id="{A9BFF931-CCC4-48FF-A57B-20D16881F81A}"/>
                </a:ext>
              </a:extLst>
            </p:cNvPr>
            <p:cNvSpPr>
              <a:spLocks/>
            </p:cNvSpPr>
            <p:nvPr/>
          </p:nvSpPr>
          <p:spPr bwMode="auto">
            <a:xfrm>
              <a:off x="2379" y="3144"/>
              <a:ext cx="164" cy="133"/>
            </a:xfrm>
            <a:custGeom>
              <a:avLst/>
              <a:gdLst>
                <a:gd name="T0" fmla="*/ 41 w 659"/>
                <a:gd name="T1" fmla="*/ 0 h 530"/>
                <a:gd name="T2" fmla="*/ 0 w 659"/>
                <a:gd name="T3" fmla="*/ 1 h 530"/>
                <a:gd name="T4" fmla="*/ 17 w 659"/>
                <a:gd name="T5" fmla="*/ 33 h 530"/>
                <a:gd name="T6" fmla="*/ 41 w 659"/>
                <a:gd name="T7" fmla="*/ 0 h 530"/>
                <a:gd name="T8" fmla="*/ 41 w 659"/>
                <a:gd name="T9" fmla="*/ 0 h 530"/>
                <a:gd name="T10" fmla="*/ 41 w 659"/>
                <a:gd name="T11" fmla="*/ 0 h 530"/>
                <a:gd name="T12" fmla="*/ 0 60000 65536"/>
                <a:gd name="T13" fmla="*/ 0 60000 65536"/>
                <a:gd name="T14" fmla="*/ 0 60000 65536"/>
                <a:gd name="T15" fmla="*/ 0 60000 65536"/>
                <a:gd name="T16" fmla="*/ 0 60000 65536"/>
                <a:gd name="T17" fmla="*/ 0 60000 65536"/>
                <a:gd name="T18" fmla="*/ 0 w 659"/>
                <a:gd name="T19" fmla="*/ 0 h 530"/>
                <a:gd name="T20" fmla="*/ 659 w 659"/>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9" h="530">
                  <a:moveTo>
                    <a:pt x="658" y="0"/>
                  </a:moveTo>
                  <a:lnTo>
                    <a:pt x="0" y="6"/>
                  </a:lnTo>
                  <a:lnTo>
                    <a:pt x="268" y="530"/>
                  </a:lnTo>
                  <a:lnTo>
                    <a:pt x="658" y="0"/>
                  </a:lnTo>
                  <a:lnTo>
                    <a:pt x="659" y="0"/>
                  </a:lnTo>
                  <a:lnTo>
                    <a:pt x="65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5" name="Freeform 2066">
              <a:extLst>
                <a:ext uri="{FF2B5EF4-FFF2-40B4-BE49-F238E27FC236}">
                  <a16:creationId xmlns:a16="http://schemas.microsoft.com/office/drawing/2014/main" id="{F68C88AD-A701-44E5-B750-F594B681B944}"/>
                </a:ext>
              </a:extLst>
            </p:cNvPr>
            <p:cNvSpPr>
              <a:spLocks/>
            </p:cNvSpPr>
            <p:nvPr/>
          </p:nvSpPr>
          <p:spPr bwMode="auto">
            <a:xfrm>
              <a:off x="2370" y="3150"/>
              <a:ext cx="294" cy="351"/>
            </a:xfrm>
            <a:custGeom>
              <a:avLst/>
              <a:gdLst>
                <a:gd name="T0" fmla="*/ 63 w 1176"/>
                <a:gd name="T1" fmla="*/ 0 h 1404"/>
                <a:gd name="T2" fmla="*/ 0 w 1176"/>
                <a:gd name="T3" fmla="*/ 79 h 1404"/>
                <a:gd name="T4" fmla="*/ 11 w 1176"/>
                <a:gd name="T5" fmla="*/ 88 h 1404"/>
                <a:gd name="T6" fmla="*/ 74 w 1176"/>
                <a:gd name="T7" fmla="*/ 9 h 1404"/>
                <a:gd name="T8" fmla="*/ 63 w 1176"/>
                <a:gd name="T9" fmla="*/ 0 h 1404"/>
                <a:gd name="T10" fmla="*/ 0 60000 65536"/>
                <a:gd name="T11" fmla="*/ 0 60000 65536"/>
                <a:gd name="T12" fmla="*/ 0 60000 65536"/>
                <a:gd name="T13" fmla="*/ 0 60000 65536"/>
                <a:gd name="T14" fmla="*/ 0 60000 65536"/>
                <a:gd name="T15" fmla="*/ 0 w 1176"/>
                <a:gd name="T16" fmla="*/ 0 h 1404"/>
                <a:gd name="T17" fmla="*/ 1176 w 1176"/>
                <a:gd name="T18" fmla="*/ 1404 h 1404"/>
              </a:gdLst>
              <a:ahLst/>
              <a:cxnLst>
                <a:cxn ang="T10">
                  <a:pos x="T0" y="T1"/>
                </a:cxn>
                <a:cxn ang="T11">
                  <a:pos x="T2" y="T3"/>
                </a:cxn>
                <a:cxn ang="T12">
                  <a:pos x="T4" y="T5"/>
                </a:cxn>
                <a:cxn ang="T13">
                  <a:pos x="T6" y="T7"/>
                </a:cxn>
                <a:cxn ang="T14">
                  <a:pos x="T8" y="T9"/>
                </a:cxn>
              </a:cxnLst>
              <a:rect l="T15" t="T16" r="T17" b="T18"/>
              <a:pathLst>
                <a:path w="1176" h="1404">
                  <a:moveTo>
                    <a:pt x="998" y="0"/>
                  </a:moveTo>
                  <a:lnTo>
                    <a:pt x="0" y="1264"/>
                  </a:lnTo>
                  <a:lnTo>
                    <a:pt x="178" y="1404"/>
                  </a:lnTo>
                  <a:lnTo>
                    <a:pt x="1176" y="141"/>
                  </a:lnTo>
                  <a:lnTo>
                    <a:pt x="99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6" name="Freeform 2067">
              <a:extLst>
                <a:ext uri="{FF2B5EF4-FFF2-40B4-BE49-F238E27FC236}">
                  <a16:creationId xmlns:a16="http://schemas.microsoft.com/office/drawing/2014/main" id="{578B9C5D-3526-4BD7-B028-D4F21974C54A}"/>
                </a:ext>
              </a:extLst>
            </p:cNvPr>
            <p:cNvSpPr>
              <a:spLocks/>
            </p:cNvSpPr>
            <p:nvPr/>
          </p:nvSpPr>
          <p:spPr bwMode="auto">
            <a:xfrm>
              <a:off x="2583" y="3054"/>
              <a:ext cx="149" cy="161"/>
            </a:xfrm>
            <a:custGeom>
              <a:avLst/>
              <a:gdLst>
                <a:gd name="T0" fmla="*/ 37 w 596"/>
                <a:gd name="T1" fmla="*/ 0 h 643"/>
                <a:gd name="T2" fmla="*/ 0 w 596"/>
                <a:gd name="T3" fmla="*/ 18 h 643"/>
                <a:gd name="T4" fmla="*/ 29 w 596"/>
                <a:gd name="T5" fmla="*/ 40 h 643"/>
                <a:gd name="T6" fmla="*/ 37 w 596"/>
                <a:gd name="T7" fmla="*/ 0 h 643"/>
                <a:gd name="T8" fmla="*/ 37 w 596"/>
                <a:gd name="T9" fmla="*/ 0 h 643"/>
                <a:gd name="T10" fmla="*/ 37 w 596"/>
                <a:gd name="T11" fmla="*/ 0 h 643"/>
                <a:gd name="T12" fmla="*/ 0 60000 65536"/>
                <a:gd name="T13" fmla="*/ 0 60000 65536"/>
                <a:gd name="T14" fmla="*/ 0 60000 65536"/>
                <a:gd name="T15" fmla="*/ 0 60000 65536"/>
                <a:gd name="T16" fmla="*/ 0 60000 65536"/>
                <a:gd name="T17" fmla="*/ 0 60000 65536"/>
                <a:gd name="T18" fmla="*/ 0 w 596"/>
                <a:gd name="T19" fmla="*/ 0 h 643"/>
                <a:gd name="T20" fmla="*/ 596 w 596"/>
                <a:gd name="T21" fmla="*/ 643 h 643"/>
              </a:gdLst>
              <a:ahLst/>
              <a:cxnLst>
                <a:cxn ang="T12">
                  <a:pos x="T0" y="T1"/>
                </a:cxn>
                <a:cxn ang="T13">
                  <a:pos x="T2" y="T3"/>
                </a:cxn>
                <a:cxn ang="T14">
                  <a:pos x="T4" y="T5"/>
                </a:cxn>
                <a:cxn ang="T15">
                  <a:pos x="T6" y="T7"/>
                </a:cxn>
                <a:cxn ang="T16">
                  <a:pos x="T8" y="T9"/>
                </a:cxn>
                <a:cxn ang="T17">
                  <a:pos x="T10" y="T11"/>
                </a:cxn>
              </a:cxnLst>
              <a:rect l="T18" t="T19" r="T20" b="T21"/>
              <a:pathLst>
                <a:path w="596" h="643">
                  <a:moveTo>
                    <a:pt x="595" y="0"/>
                  </a:moveTo>
                  <a:lnTo>
                    <a:pt x="0" y="279"/>
                  </a:lnTo>
                  <a:lnTo>
                    <a:pt x="461" y="643"/>
                  </a:lnTo>
                  <a:lnTo>
                    <a:pt x="595" y="0"/>
                  </a:lnTo>
                  <a:lnTo>
                    <a:pt x="596" y="0"/>
                  </a:lnTo>
                  <a:lnTo>
                    <a:pt x="595"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7" name="Freeform 2068">
              <a:extLst>
                <a:ext uri="{FF2B5EF4-FFF2-40B4-BE49-F238E27FC236}">
                  <a16:creationId xmlns:a16="http://schemas.microsoft.com/office/drawing/2014/main" id="{EC3B85BD-D34F-4D79-BAFD-B945D58E62F7}"/>
                </a:ext>
              </a:extLst>
            </p:cNvPr>
            <p:cNvSpPr>
              <a:spLocks/>
            </p:cNvSpPr>
            <p:nvPr/>
          </p:nvSpPr>
          <p:spPr bwMode="auto">
            <a:xfrm>
              <a:off x="1678" y="2633"/>
              <a:ext cx="294" cy="480"/>
            </a:xfrm>
            <a:custGeom>
              <a:avLst/>
              <a:gdLst>
                <a:gd name="T0" fmla="*/ 61 w 1176"/>
                <a:gd name="T1" fmla="*/ 0 h 1918"/>
                <a:gd name="T2" fmla="*/ 0 w 1176"/>
                <a:gd name="T3" fmla="*/ 113 h 1918"/>
                <a:gd name="T4" fmla="*/ 13 w 1176"/>
                <a:gd name="T5" fmla="*/ 120 h 1918"/>
                <a:gd name="T6" fmla="*/ 74 w 1176"/>
                <a:gd name="T7" fmla="*/ 7 h 1918"/>
                <a:gd name="T8" fmla="*/ 61 w 1176"/>
                <a:gd name="T9" fmla="*/ 0 h 1918"/>
                <a:gd name="T10" fmla="*/ 0 60000 65536"/>
                <a:gd name="T11" fmla="*/ 0 60000 65536"/>
                <a:gd name="T12" fmla="*/ 0 60000 65536"/>
                <a:gd name="T13" fmla="*/ 0 60000 65536"/>
                <a:gd name="T14" fmla="*/ 0 60000 65536"/>
                <a:gd name="T15" fmla="*/ 0 w 1176"/>
                <a:gd name="T16" fmla="*/ 0 h 1918"/>
                <a:gd name="T17" fmla="*/ 1176 w 1176"/>
                <a:gd name="T18" fmla="*/ 1918 h 1918"/>
              </a:gdLst>
              <a:ahLst/>
              <a:cxnLst>
                <a:cxn ang="T10">
                  <a:pos x="T0" y="T1"/>
                </a:cxn>
                <a:cxn ang="T11">
                  <a:pos x="T2" y="T3"/>
                </a:cxn>
                <a:cxn ang="T12">
                  <a:pos x="T4" y="T5"/>
                </a:cxn>
                <a:cxn ang="T13">
                  <a:pos x="T6" y="T7"/>
                </a:cxn>
                <a:cxn ang="T14">
                  <a:pos x="T8" y="T9"/>
                </a:cxn>
              </a:cxnLst>
              <a:rect l="T15" t="T16" r="T17" b="T18"/>
              <a:pathLst>
                <a:path w="1176" h="1918">
                  <a:moveTo>
                    <a:pt x="975" y="0"/>
                  </a:moveTo>
                  <a:lnTo>
                    <a:pt x="0" y="1811"/>
                  </a:lnTo>
                  <a:lnTo>
                    <a:pt x="199" y="1918"/>
                  </a:lnTo>
                  <a:lnTo>
                    <a:pt x="1176" y="107"/>
                  </a:lnTo>
                  <a:lnTo>
                    <a:pt x="975"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8" name="Freeform 2069">
              <a:extLst>
                <a:ext uri="{FF2B5EF4-FFF2-40B4-BE49-F238E27FC236}">
                  <a16:creationId xmlns:a16="http://schemas.microsoft.com/office/drawing/2014/main" id="{DFF298DD-0A12-4000-BFD2-4E94B61D5CFC}"/>
                </a:ext>
              </a:extLst>
            </p:cNvPr>
            <p:cNvSpPr>
              <a:spLocks/>
            </p:cNvSpPr>
            <p:nvPr/>
          </p:nvSpPr>
          <p:spPr bwMode="auto">
            <a:xfrm>
              <a:off x="1881" y="2519"/>
              <a:ext cx="135" cy="164"/>
            </a:xfrm>
            <a:custGeom>
              <a:avLst/>
              <a:gdLst>
                <a:gd name="T0" fmla="*/ 34 w 539"/>
                <a:gd name="T1" fmla="*/ 0 h 659"/>
                <a:gd name="T2" fmla="*/ 0 w 539"/>
                <a:gd name="T3" fmla="*/ 24 h 659"/>
                <a:gd name="T4" fmla="*/ 33 w 539"/>
                <a:gd name="T5" fmla="*/ 41 h 659"/>
                <a:gd name="T6" fmla="*/ 34 w 539"/>
                <a:gd name="T7" fmla="*/ 0 h 659"/>
                <a:gd name="T8" fmla="*/ 34 w 539"/>
                <a:gd name="T9" fmla="*/ 0 h 659"/>
                <a:gd name="T10" fmla="*/ 0 60000 65536"/>
                <a:gd name="T11" fmla="*/ 0 60000 65536"/>
                <a:gd name="T12" fmla="*/ 0 60000 65536"/>
                <a:gd name="T13" fmla="*/ 0 60000 65536"/>
                <a:gd name="T14" fmla="*/ 0 60000 65536"/>
                <a:gd name="T15" fmla="*/ 0 w 539"/>
                <a:gd name="T16" fmla="*/ 0 h 659"/>
                <a:gd name="T17" fmla="*/ 539 w 539"/>
                <a:gd name="T18" fmla="*/ 659 h 659"/>
              </a:gdLst>
              <a:ahLst/>
              <a:cxnLst>
                <a:cxn ang="T10">
                  <a:pos x="T0" y="T1"/>
                </a:cxn>
                <a:cxn ang="T11">
                  <a:pos x="T2" y="T3"/>
                </a:cxn>
                <a:cxn ang="T12">
                  <a:pos x="T4" y="T5"/>
                </a:cxn>
                <a:cxn ang="T13">
                  <a:pos x="T6" y="T7"/>
                </a:cxn>
                <a:cxn ang="T14">
                  <a:pos x="T8" y="T9"/>
                </a:cxn>
              </a:cxnLst>
              <a:rect l="T15" t="T16" r="T17" b="T18"/>
              <a:pathLst>
                <a:path w="539" h="659">
                  <a:moveTo>
                    <a:pt x="539" y="0"/>
                  </a:moveTo>
                  <a:lnTo>
                    <a:pt x="0" y="380"/>
                  </a:lnTo>
                  <a:lnTo>
                    <a:pt x="518" y="659"/>
                  </a:lnTo>
                  <a:lnTo>
                    <a:pt x="539"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59" name="Freeform 2070">
              <a:extLst>
                <a:ext uri="{FF2B5EF4-FFF2-40B4-BE49-F238E27FC236}">
                  <a16:creationId xmlns:a16="http://schemas.microsoft.com/office/drawing/2014/main" id="{95F9D110-ECC8-40DA-97CB-83E8EA48E03F}"/>
                </a:ext>
              </a:extLst>
            </p:cNvPr>
            <p:cNvSpPr>
              <a:spLocks/>
            </p:cNvSpPr>
            <p:nvPr/>
          </p:nvSpPr>
          <p:spPr bwMode="auto">
            <a:xfrm>
              <a:off x="1088" y="2415"/>
              <a:ext cx="653" cy="344"/>
            </a:xfrm>
            <a:custGeom>
              <a:avLst/>
              <a:gdLst>
                <a:gd name="T0" fmla="*/ 157 w 2614"/>
                <a:gd name="T1" fmla="*/ 0 h 1378"/>
                <a:gd name="T2" fmla="*/ 0 w 2614"/>
                <a:gd name="T3" fmla="*/ 73 h 1378"/>
                <a:gd name="T4" fmla="*/ 6 w 2614"/>
                <a:gd name="T5" fmla="*/ 86 h 1378"/>
                <a:gd name="T6" fmla="*/ 163 w 2614"/>
                <a:gd name="T7" fmla="*/ 13 h 1378"/>
                <a:gd name="T8" fmla="*/ 157 w 2614"/>
                <a:gd name="T9" fmla="*/ 0 h 1378"/>
                <a:gd name="T10" fmla="*/ 0 60000 65536"/>
                <a:gd name="T11" fmla="*/ 0 60000 65536"/>
                <a:gd name="T12" fmla="*/ 0 60000 65536"/>
                <a:gd name="T13" fmla="*/ 0 60000 65536"/>
                <a:gd name="T14" fmla="*/ 0 60000 65536"/>
                <a:gd name="T15" fmla="*/ 0 w 2614"/>
                <a:gd name="T16" fmla="*/ 0 h 1378"/>
                <a:gd name="T17" fmla="*/ 2614 w 2614"/>
                <a:gd name="T18" fmla="*/ 1378 h 1378"/>
              </a:gdLst>
              <a:ahLst/>
              <a:cxnLst>
                <a:cxn ang="T10">
                  <a:pos x="T0" y="T1"/>
                </a:cxn>
                <a:cxn ang="T11">
                  <a:pos x="T2" y="T3"/>
                </a:cxn>
                <a:cxn ang="T12">
                  <a:pos x="T4" y="T5"/>
                </a:cxn>
                <a:cxn ang="T13">
                  <a:pos x="T6" y="T7"/>
                </a:cxn>
                <a:cxn ang="T14">
                  <a:pos x="T8" y="T9"/>
                </a:cxn>
              </a:cxnLst>
              <a:rect l="T15" t="T16" r="T17" b="T18"/>
              <a:pathLst>
                <a:path w="2614" h="1378">
                  <a:moveTo>
                    <a:pt x="2518" y="0"/>
                  </a:moveTo>
                  <a:lnTo>
                    <a:pt x="0" y="1172"/>
                  </a:lnTo>
                  <a:lnTo>
                    <a:pt x="97" y="1378"/>
                  </a:lnTo>
                  <a:lnTo>
                    <a:pt x="2614" y="206"/>
                  </a:lnTo>
                  <a:lnTo>
                    <a:pt x="2518"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0" name="Freeform 2071">
              <a:extLst>
                <a:ext uri="{FF2B5EF4-FFF2-40B4-BE49-F238E27FC236}">
                  <a16:creationId xmlns:a16="http://schemas.microsoft.com/office/drawing/2014/main" id="{56442E5B-A610-48B6-86BD-F71D7FA39F7D}"/>
                </a:ext>
              </a:extLst>
            </p:cNvPr>
            <p:cNvSpPr>
              <a:spLocks/>
            </p:cNvSpPr>
            <p:nvPr/>
          </p:nvSpPr>
          <p:spPr bwMode="auto">
            <a:xfrm>
              <a:off x="1696" y="2374"/>
              <a:ext cx="165" cy="134"/>
            </a:xfrm>
            <a:custGeom>
              <a:avLst/>
              <a:gdLst>
                <a:gd name="T0" fmla="*/ 41 w 659"/>
                <a:gd name="T1" fmla="*/ 1 h 535"/>
                <a:gd name="T2" fmla="*/ 0 w 659"/>
                <a:gd name="T3" fmla="*/ 0 h 535"/>
                <a:gd name="T4" fmla="*/ 16 w 659"/>
                <a:gd name="T5" fmla="*/ 34 h 535"/>
                <a:gd name="T6" fmla="*/ 41 w 659"/>
                <a:gd name="T7" fmla="*/ 1 h 535"/>
                <a:gd name="T8" fmla="*/ 41 w 659"/>
                <a:gd name="T9" fmla="*/ 1 h 535"/>
                <a:gd name="T10" fmla="*/ 41 w 659"/>
                <a:gd name="T11" fmla="*/ 1 h 535"/>
                <a:gd name="T12" fmla="*/ 0 60000 65536"/>
                <a:gd name="T13" fmla="*/ 0 60000 65536"/>
                <a:gd name="T14" fmla="*/ 0 60000 65536"/>
                <a:gd name="T15" fmla="*/ 0 60000 65536"/>
                <a:gd name="T16" fmla="*/ 0 60000 65536"/>
                <a:gd name="T17" fmla="*/ 0 60000 65536"/>
                <a:gd name="T18" fmla="*/ 0 w 659"/>
                <a:gd name="T19" fmla="*/ 0 h 535"/>
                <a:gd name="T20" fmla="*/ 659 w 659"/>
                <a:gd name="T21" fmla="*/ 535 h 535"/>
              </a:gdLst>
              <a:ahLst/>
              <a:cxnLst>
                <a:cxn ang="T12">
                  <a:pos x="T0" y="T1"/>
                </a:cxn>
                <a:cxn ang="T13">
                  <a:pos x="T2" y="T3"/>
                </a:cxn>
                <a:cxn ang="T14">
                  <a:pos x="T4" y="T5"/>
                </a:cxn>
                <a:cxn ang="T15">
                  <a:pos x="T6" y="T7"/>
                </a:cxn>
                <a:cxn ang="T16">
                  <a:pos x="T8" y="T9"/>
                </a:cxn>
                <a:cxn ang="T17">
                  <a:pos x="T10" y="T11"/>
                </a:cxn>
              </a:cxnLst>
              <a:rect l="T18" t="T19" r="T20" b="T21"/>
              <a:pathLst>
                <a:path w="659" h="535">
                  <a:moveTo>
                    <a:pt x="659" y="19"/>
                  </a:moveTo>
                  <a:lnTo>
                    <a:pt x="0" y="0"/>
                  </a:lnTo>
                  <a:lnTo>
                    <a:pt x="249" y="535"/>
                  </a:lnTo>
                  <a:lnTo>
                    <a:pt x="659" y="19"/>
                  </a:lnTo>
                  <a:lnTo>
                    <a:pt x="659" y="17"/>
                  </a:lnTo>
                  <a:lnTo>
                    <a:pt x="659" y="1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1" name="Freeform 2072">
              <a:extLst>
                <a:ext uri="{FF2B5EF4-FFF2-40B4-BE49-F238E27FC236}">
                  <a16:creationId xmlns:a16="http://schemas.microsoft.com/office/drawing/2014/main" id="{F1411C4F-2BFD-429E-A74F-B8982DE34E3F}"/>
                </a:ext>
              </a:extLst>
            </p:cNvPr>
            <p:cNvSpPr>
              <a:spLocks/>
            </p:cNvSpPr>
            <p:nvPr/>
          </p:nvSpPr>
          <p:spPr bwMode="auto">
            <a:xfrm>
              <a:off x="3239" y="1224"/>
              <a:ext cx="97" cy="123"/>
            </a:xfrm>
            <a:custGeom>
              <a:avLst/>
              <a:gdLst>
                <a:gd name="T0" fmla="*/ 9 w 388"/>
                <a:gd name="T1" fmla="*/ 31 h 488"/>
                <a:gd name="T2" fmla="*/ 9 w 388"/>
                <a:gd name="T3" fmla="*/ 5 h 488"/>
                <a:gd name="T4" fmla="*/ 0 w 388"/>
                <a:gd name="T5" fmla="*/ 5 h 488"/>
                <a:gd name="T6" fmla="*/ 0 w 388"/>
                <a:gd name="T7" fmla="*/ 0 h 488"/>
                <a:gd name="T8" fmla="*/ 24 w 388"/>
                <a:gd name="T9" fmla="*/ 0 h 488"/>
                <a:gd name="T10" fmla="*/ 24 w 388"/>
                <a:gd name="T11" fmla="*/ 5 h 488"/>
                <a:gd name="T12" fmla="*/ 15 w 388"/>
                <a:gd name="T13" fmla="*/ 5 h 488"/>
                <a:gd name="T14" fmla="*/ 15 w 388"/>
                <a:gd name="T15" fmla="*/ 31 h 488"/>
                <a:gd name="T16" fmla="*/ 9 w 388"/>
                <a:gd name="T17" fmla="*/ 31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8"/>
                <a:gd name="T28" fmla="*/ 0 h 488"/>
                <a:gd name="T29" fmla="*/ 388 w 388"/>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8" h="488">
                  <a:moveTo>
                    <a:pt x="146" y="488"/>
                  </a:moveTo>
                  <a:lnTo>
                    <a:pt x="146" y="82"/>
                  </a:lnTo>
                  <a:lnTo>
                    <a:pt x="0" y="82"/>
                  </a:lnTo>
                  <a:lnTo>
                    <a:pt x="0" y="0"/>
                  </a:lnTo>
                  <a:lnTo>
                    <a:pt x="388" y="0"/>
                  </a:lnTo>
                  <a:lnTo>
                    <a:pt x="388"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2" name="Freeform 2073">
              <a:extLst>
                <a:ext uri="{FF2B5EF4-FFF2-40B4-BE49-F238E27FC236}">
                  <a16:creationId xmlns:a16="http://schemas.microsoft.com/office/drawing/2014/main" id="{DBA0D024-71C0-45DE-B8FD-0672A348F106}"/>
                </a:ext>
              </a:extLst>
            </p:cNvPr>
            <p:cNvSpPr>
              <a:spLocks noEditPoints="1"/>
            </p:cNvSpPr>
            <p:nvPr/>
          </p:nvSpPr>
          <p:spPr bwMode="auto">
            <a:xfrm>
              <a:off x="3351" y="1222"/>
              <a:ext cx="81" cy="126"/>
            </a:xfrm>
            <a:custGeom>
              <a:avLst/>
              <a:gdLst>
                <a:gd name="T0" fmla="*/ 15 w 322"/>
                <a:gd name="T1" fmla="*/ 28 h 505"/>
                <a:gd name="T2" fmla="*/ 14 w 322"/>
                <a:gd name="T3" fmla="*/ 29 h 505"/>
                <a:gd name="T4" fmla="*/ 12 w 322"/>
                <a:gd name="T5" fmla="*/ 30 h 505"/>
                <a:gd name="T6" fmla="*/ 10 w 322"/>
                <a:gd name="T7" fmla="*/ 31 h 505"/>
                <a:gd name="T8" fmla="*/ 7 w 322"/>
                <a:gd name="T9" fmla="*/ 31 h 505"/>
                <a:gd name="T10" fmla="*/ 5 w 322"/>
                <a:gd name="T11" fmla="*/ 31 h 505"/>
                <a:gd name="T12" fmla="*/ 3 w 322"/>
                <a:gd name="T13" fmla="*/ 30 h 505"/>
                <a:gd name="T14" fmla="*/ 3 w 322"/>
                <a:gd name="T15" fmla="*/ 30 h 505"/>
                <a:gd name="T16" fmla="*/ 2 w 322"/>
                <a:gd name="T17" fmla="*/ 29 h 505"/>
                <a:gd name="T18" fmla="*/ 1 w 322"/>
                <a:gd name="T19" fmla="*/ 29 h 505"/>
                <a:gd name="T20" fmla="*/ 1 w 322"/>
                <a:gd name="T21" fmla="*/ 28 h 505"/>
                <a:gd name="T22" fmla="*/ 1 w 322"/>
                <a:gd name="T23" fmla="*/ 27 h 505"/>
                <a:gd name="T24" fmla="*/ 0 w 322"/>
                <a:gd name="T25" fmla="*/ 26 h 505"/>
                <a:gd name="T26" fmla="*/ 0 w 322"/>
                <a:gd name="T27" fmla="*/ 23 h 505"/>
                <a:gd name="T28" fmla="*/ 6 w 322"/>
                <a:gd name="T29" fmla="*/ 9 h 505"/>
                <a:gd name="T30" fmla="*/ 6 w 322"/>
                <a:gd name="T31" fmla="*/ 21 h 505"/>
                <a:gd name="T32" fmla="*/ 6 w 322"/>
                <a:gd name="T33" fmla="*/ 24 h 505"/>
                <a:gd name="T34" fmla="*/ 6 w 322"/>
                <a:gd name="T35" fmla="*/ 25 h 505"/>
                <a:gd name="T36" fmla="*/ 7 w 322"/>
                <a:gd name="T37" fmla="*/ 26 h 505"/>
                <a:gd name="T38" fmla="*/ 8 w 322"/>
                <a:gd name="T39" fmla="*/ 27 h 505"/>
                <a:gd name="T40" fmla="*/ 9 w 322"/>
                <a:gd name="T41" fmla="*/ 27 h 505"/>
                <a:gd name="T42" fmla="*/ 10 w 322"/>
                <a:gd name="T43" fmla="*/ 27 h 505"/>
                <a:gd name="T44" fmla="*/ 12 w 322"/>
                <a:gd name="T45" fmla="*/ 26 h 505"/>
                <a:gd name="T46" fmla="*/ 13 w 322"/>
                <a:gd name="T47" fmla="*/ 26 h 505"/>
                <a:gd name="T48" fmla="*/ 14 w 322"/>
                <a:gd name="T49" fmla="*/ 25 h 505"/>
                <a:gd name="T50" fmla="*/ 14 w 322"/>
                <a:gd name="T51" fmla="*/ 23 h 505"/>
                <a:gd name="T52" fmla="*/ 14 w 322"/>
                <a:gd name="T53" fmla="*/ 20 h 505"/>
                <a:gd name="T54" fmla="*/ 14 w 322"/>
                <a:gd name="T55" fmla="*/ 9 h 505"/>
                <a:gd name="T56" fmla="*/ 20 w 322"/>
                <a:gd name="T57" fmla="*/ 31 h 505"/>
                <a:gd name="T58" fmla="*/ 7 w 322"/>
                <a:gd name="T59" fmla="*/ 6 h 505"/>
                <a:gd name="T60" fmla="*/ 17 w 322"/>
                <a:gd name="T61" fmla="*/ 0 h 505"/>
                <a:gd name="T62" fmla="*/ 7 w 322"/>
                <a:gd name="T63" fmla="*/ 6 h 50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22"/>
                <a:gd name="T97" fmla="*/ 0 h 505"/>
                <a:gd name="T98" fmla="*/ 322 w 322"/>
                <a:gd name="T99" fmla="*/ 505 h 50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22" h="505">
                  <a:moveTo>
                    <a:pt x="235" y="497"/>
                  </a:moveTo>
                  <a:lnTo>
                    <a:pt x="235" y="444"/>
                  </a:lnTo>
                  <a:lnTo>
                    <a:pt x="224" y="457"/>
                  </a:lnTo>
                  <a:lnTo>
                    <a:pt x="213" y="469"/>
                  </a:lnTo>
                  <a:lnTo>
                    <a:pt x="199" y="481"/>
                  </a:lnTo>
                  <a:lnTo>
                    <a:pt x="184" y="489"/>
                  </a:lnTo>
                  <a:lnTo>
                    <a:pt x="168" y="496"/>
                  </a:lnTo>
                  <a:lnTo>
                    <a:pt x="151" y="501"/>
                  </a:lnTo>
                  <a:lnTo>
                    <a:pt x="135" y="505"/>
                  </a:lnTo>
                  <a:lnTo>
                    <a:pt x="117" y="505"/>
                  </a:lnTo>
                  <a:lnTo>
                    <a:pt x="100" y="505"/>
                  </a:lnTo>
                  <a:lnTo>
                    <a:pt x="84" y="501"/>
                  </a:lnTo>
                  <a:lnTo>
                    <a:pt x="68" y="496"/>
                  </a:lnTo>
                  <a:lnTo>
                    <a:pt x="53" y="489"/>
                  </a:lnTo>
                  <a:lnTo>
                    <a:pt x="46" y="486"/>
                  </a:lnTo>
                  <a:lnTo>
                    <a:pt x="40" y="481"/>
                  </a:lnTo>
                  <a:lnTo>
                    <a:pt x="34" y="476"/>
                  </a:lnTo>
                  <a:lnTo>
                    <a:pt x="29" y="471"/>
                  </a:lnTo>
                  <a:lnTo>
                    <a:pt x="24" y="465"/>
                  </a:lnTo>
                  <a:lnTo>
                    <a:pt x="20" y="460"/>
                  </a:lnTo>
                  <a:lnTo>
                    <a:pt x="15" y="453"/>
                  </a:lnTo>
                  <a:lnTo>
                    <a:pt x="12" y="445"/>
                  </a:lnTo>
                  <a:lnTo>
                    <a:pt x="9" y="439"/>
                  </a:lnTo>
                  <a:lnTo>
                    <a:pt x="7" y="430"/>
                  </a:lnTo>
                  <a:lnTo>
                    <a:pt x="4" y="421"/>
                  </a:lnTo>
                  <a:lnTo>
                    <a:pt x="3" y="412"/>
                  </a:lnTo>
                  <a:lnTo>
                    <a:pt x="0" y="391"/>
                  </a:lnTo>
                  <a:lnTo>
                    <a:pt x="0" y="367"/>
                  </a:lnTo>
                  <a:lnTo>
                    <a:pt x="0" y="143"/>
                  </a:lnTo>
                  <a:lnTo>
                    <a:pt x="94" y="143"/>
                  </a:lnTo>
                  <a:lnTo>
                    <a:pt x="94" y="306"/>
                  </a:lnTo>
                  <a:lnTo>
                    <a:pt x="94" y="339"/>
                  </a:lnTo>
                  <a:lnTo>
                    <a:pt x="95" y="366"/>
                  </a:lnTo>
                  <a:lnTo>
                    <a:pt x="96" y="386"/>
                  </a:lnTo>
                  <a:lnTo>
                    <a:pt x="98" y="398"/>
                  </a:lnTo>
                  <a:lnTo>
                    <a:pt x="101" y="406"/>
                  </a:lnTo>
                  <a:lnTo>
                    <a:pt x="106" y="412"/>
                  </a:lnTo>
                  <a:lnTo>
                    <a:pt x="111" y="419"/>
                  </a:lnTo>
                  <a:lnTo>
                    <a:pt x="117" y="424"/>
                  </a:lnTo>
                  <a:lnTo>
                    <a:pt x="125" y="429"/>
                  </a:lnTo>
                  <a:lnTo>
                    <a:pt x="132" y="432"/>
                  </a:lnTo>
                  <a:lnTo>
                    <a:pt x="142" y="433"/>
                  </a:lnTo>
                  <a:lnTo>
                    <a:pt x="152" y="434"/>
                  </a:lnTo>
                  <a:lnTo>
                    <a:pt x="163" y="433"/>
                  </a:lnTo>
                  <a:lnTo>
                    <a:pt x="175" y="431"/>
                  </a:lnTo>
                  <a:lnTo>
                    <a:pt x="185" y="426"/>
                  </a:lnTo>
                  <a:lnTo>
                    <a:pt x="195" y="421"/>
                  </a:lnTo>
                  <a:lnTo>
                    <a:pt x="204" y="413"/>
                  </a:lnTo>
                  <a:lnTo>
                    <a:pt x="211" y="406"/>
                  </a:lnTo>
                  <a:lnTo>
                    <a:pt x="217" y="398"/>
                  </a:lnTo>
                  <a:lnTo>
                    <a:pt x="221" y="388"/>
                  </a:lnTo>
                  <a:lnTo>
                    <a:pt x="224" y="375"/>
                  </a:lnTo>
                  <a:lnTo>
                    <a:pt x="226" y="355"/>
                  </a:lnTo>
                  <a:lnTo>
                    <a:pt x="227" y="327"/>
                  </a:lnTo>
                  <a:lnTo>
                    <a:pt x="228" y="293"/>
                  </a:lnTo>
                  <a:lnTo>
                    <a:pt x="228" y="143"/>
                  </a:lnTo>
                  <a:lnTo>
                    <a:pt x="322" y="143"/>
                  </a:lnTo>
                  <a:lnTo>
                    <a:pt x="322" y="497"/>
                  </a:lnTo>
                  <a:lnTo>
                    <a:pt x="235" y="497"/>
                  </a:lnTo>
                  <a:close/>
                  <a:moveTo>
                    <a:pt x="114" y="100"/>
                  </a:moveTo>
                  <a:lnTo>
                    <a:pt x="159" y="0"/>
                  </a:lnTo>
                  <a:lnTo>
                    <a:pt x="265" y="0"/>
                  </a:lnTo>
                  <a:lnTo>
                    <a:pt x="173" y="100"/>
                  </a:lnTo>
                  <a:lnTo>
                    <a:pt x="114"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3" name="Freeform 2074">
              <a:extLst>
                <a:ext uri="{FF2B5EF4-FFF2-40B4-BE49-F238E27FC236}">
                  <a16:creationId xmlns:a16="http://schemas.microsoft.com/office/drawing/2014/main" id="{583C7628-1A56-4640-85AE-7114812989E5}"/>
                </a:ext>
              </a:extLst>
            </p:cNvPr>
            <p:cNvSpPr>
              <a:spLocks noEditPoints="1"/>
            </p:cNvSpPr>
            <p:nvPr/>
          </p:nvSpPr>
          <p:spPr bwMode="auto">
            <a:xfrm>
              <a:off x="3455" y="1224"/>
              <a:ext cx="86" cy="124"/>
            </a:xfrm>
            <a:custGeom>
              <a:avLst/>
              <a:gdLst>
                <a:gd name="T0" fmla="*/ 0 w 346"/>
                <a:gd name="T1" fmla="*/ 0 h 496"/>
                <a:gd name="T2" fmla="*/ 6 w 346"/>
                <a:gd name="T3" fmla="*/ 11 h 496"/>
                <a:gd name="T4" fmla="*/ 7 w 346"/>
                <a:gd name="T5" fmla="*/ 10 h 496"/>
                <a:gd name="T6" fmla="*/ 9 w 346"/>
                <a:gd name="T7" fmla="*/ 9 h 496"/>
                <a:gd name="T8" fmla="*/ 10 w 346"/>
                <a:gd name="T9" fmla="*/ 8 h 496"/>
                <a:gd name="T10" fmla="*/ 12 w 346"/>
                <a:gd name="T11" fmla="*/ 8 h 496"/>
                <a:gd name="T12" fmla="*/ 14 w 346"/>
                <a:gd name="T13" fmla="*/ 8 h 496"/>
                <a:gd name="T14" fmla="*/ 16 w 346"/>
                <a:gd name="T15" fmla="*/ 9 h 496"/>
                <a:gd name="T16" fmla="*/ 17 w 346"/>
                <a:gd name="T17" fmla="*/ 10 h 496"/>
                <a:gd name="T18" fmla="*/ 19 w 346"/>
                <a:gd name="T19" fmla="*/ 11 h 496"/>
                <a:gd name="T20" fmla="*/ 20 w 346"/>
                <a:gd name="T21" fmla="*/ 13 h 496"/>
                <a:gd name="T22" fmla="*/ 21 w 346"/>
                <a:gd name="T23" fmla="*/ 15 h 496"/>
                <a:gd name="T24" fmla="*/ 21 w 346"/>
                <a:gd name="T25" fmla="*/ 17 h 496"/>
                <a:gd name="T26" fmla="*/ 21 w 346"/>
                <a:gd name="T27" fmla="*/ 19 h 496"/>
                <a:gd name="T28" fmla="*/ 21 w 346"/>
                <a:gd name="T29" fmla="*/ 22 h 496"/>
                <a:gd name="T30" fmla="*/ 21 w 346"/>
                <a:gd name="T31" fmla="*/ 24 h 496"/>
                <a:gd name="T32" fmla="*/ 20 w 346"/>
                <a:gd name="T33" fmla="*/ 26 h 496"/>
                <a:gd name="T34" fmla="*/ 19 w 346"/>
                <a:gd name="T35" fmla="*/ 28 h 496"/>
                <a:gd name="T36" fmla="*/ 17 w 346"/>
                <a:gd name="T37" fmla="*/ 29 h 496"/>
                <a:gd name="T38" fmla="*/ 16 w 346"/>
                <a:gd name="T39" fmla="*/ 30 h 496"/>
                <a:gd name="T40" fmla="*/ 14 w 346"/>
                <a:gd name="T41" fmla="*/ 31 h 496"/>
                <a:gd name="T42" fmla="*/ 12 w 346"/>
                <a:gd name="T43" fmla="*/ 31 h 496"/>
                <a:gd name="T44" fmla="*/ 10 w 346"/>
                <a:gd name="T45" fmla="*/ 31 h 496"/>
                <a:gd name="T46" fmla="*/ 8 w 346"/>
                <a:gd name="T47" fmla="*/ 30 h 496"/>
                <a:gd name="T48" fmla="*/ 7 w 346"/>
                <a:gd name="T49" fmla="*/ 29 h 496"/>
                <a:gd name="T50" fmla="*/ 5 w 346"/>
                <a:gd name="T51" fmla="*/ 27 h 496"/>
                <a:gd name="T52" fmla="*/ 0 w 346"/>
                <a:gd name="T53" fmla="*/ 31 h 496"/>
                <a:gd name="T54" fmla="*/ 6 w 346"/>
                <a:gd name="T55" fmla="*/ 20 h 496"/>
                <a:gd name="T56" fmla="*/ 6 w 346"/>
                <a:gd name="T57" fmla="*/ 21 h 496"/>
                <a:gd name="T58" fmla="*/ 6 w 346"/>
                <a:gd name="T59" fmla="*/ 23 h 496"/>
                <a:gd name="T60" fmla="*/ 7 w 346"/>
                <a:gd name="T61" fmla="*/ 24 h 496"/>
                <a:gd name="T62" fmla="*/ 7 w 346"/>
                <a:gd name="T63" fmla="*/ 25 h 496"/>
                <a:gd name="T64" fmla="*/ 8 w 346"/>
                <a:gd name="T65" fmla="*/ 26 h 496"/>
                <a:gd name="T66" fmla="*/ 9 w 346"/>
                <a:gd name="T67" fmla="*/ 26 h 496"/>
                <a:gd name="T68" fmla="*/ 10 w 346"/>
                <a:gd name="T69" fmla="*/ 27 h 496"/>
                <a:gd name="T70" fmla="*/ 11 w 346"/>
                <a:gd name="T71" fmla="*/ 27 h 496"/>
                <a:gd name="T72" fmla="*/ 12 w 346"/>
                <a:gd name="T73" fmla="*/ 26 h 496"/>
                <a:gd name="T74" fmla="*/ 13 w 346"/>
                <a:gd name="T75" fmla="*/ 26 h 496"/>
                <a:gd name="T76" fmla="*/ 14 w 346"/>
                <a:gd name="T77" fmla="*/ 25 h 496"/>
                <a:gd name="T78" fmla="*/ 14 w 346"/>
                <a:gd name="T79" fmla="*/ 24 h 496"/>
                <a:gd name="T80" fmla="*/ 15 w 346"/>
                <a:gd name="T81" fmla="*/ 23 h 496"/>
                <a:gd name="T82" fmla="*/ 15 w 346"/>
                <a:gd name="T83" fmla="*/ 22 h 496"/>
                <a:gd name="T84" fmla="*/ 15 w 346"/>
                <a:gd name="T85" fmla="*/ 21 h 496"/>
                <a:gd name="T86" fmla="*/ 15 w 346"/>
                <a:gd name="T87" fmla="*/ 19 h 496"/>
                <a:gd name="T88" fmla="*/ 15 w 346"/>
                <a:gd name="T89" fmla="*/ 17 h 496"/>
                <a:gd name="T90" fmla="*/ 15 w 346"/>
                <a:gd name="T91" fmla="*/ 16 h 496"/>
                <a:gd name="T92" fmla="*/ 14 w 346"/>
                <a:gd name="T93" fmla="*/ 15 h 496"/>
                <a:gd name="T94" fmla="*/ 14 w 346"/>
                <a:gd name="T95" fmla="*/ 14 h 496"/>
                <a:gd name="T96" fmla="*/ 13 w 346"/>
                <a:gd name="T97" fmla="*/ 13 h 496"/>
                <a:gd name="T98" fmla="*/ 12 w 346"/>
                <a:gd name="T99" fmla="*/ 13 h 496"/>
                <a:gd name="T100" fmla="*/ 11 w 346"/>
                <a:gd name="T101" fmla="*/ 13 h 496"/>
                <a:gd name="T102" fmla="*/ 10 w 346"/>
                <a:gd name="T103" fmla="*/ 13 h 496"/>
                <a:gd name="T104" fmla="*/ 9 w 346"/>
                <a:gd name="T105" fmla="*/ 13 h 496"/>
                <a:gd name="T106" fmla="*/ 8 w 346"/>
                <a:gd name="T107" fmla="*/ 13 h 496"/>
                <a:gd name="T108" fmla="*/ 7 w 346"/>
                <a:gd name="T109" fmla="*/ 14 h 496"/>
                <a:gd name="T110" fmla="*/ 7 w 346"/>
                <a:gd name="T111" fmla="*/ 15 h 496"/>
                <a:gd name="T112" fmla="*/ 6 w 346"/>
                <a:gd name="T113" fmla="*/ 16 h 496"/>
                <a:gd name="T114" fmla="*/ 6 w 346"/>
                <a:gd name="T115" fmla="*/ 17 h 496"/>
                <a:gd name="T116" fmla="*/ 6 w 346"/>
                <a:gd name="T117" fmla="*/ 18 h 49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6"/>
                <a:gd name="T179" fmla="*/ 346 w 346"/>
                <a:gd name="T180" fmla="*/ 496 h 49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6">
                  <a:moveTo>
                    <a:pt x="0" y="488"/>
                  </a:moveTo>
                  <a:lnTo>
                    <a:pt x="0" y="0"/>
                  </a:lnTo>
                  <a:lnTo>
                    <a:pt x="93" y="0"/>
                  </a:lnTo>
                  <a:lnTo>
                    <a:pt x="93" y="176"/>
                  </a:lnTo>
                  <a:lnTo>
                    <a:pt x="104" y="164"/>
                  </a:lnTo>
                  <a:lnTo>
                    <a:pt x="116" y="154"/>
                  </a:lnTo>
                  <a:lnTo>
                    <a:pt x="129" y="145"/>
                  </a:lnTo>
                  <a:lnTo>
                    <a:pt x="141" y="139"/>
                  </a:lnTo>
                  <a:lnTo>
                    <a:pt x="154" y="133"/>
                  </a:lnTo>
                  <a:lnTo>
                    <a:pt x="167" y="130"/>
                  </a:lnTo>
                  <a:lnTo>
                    <a:pt x="182" y="126"/>
                  </a:lnTo>
                  <a:lnTo>
                    <a:pt x="196" y="126"/>
                  </a:lnTo>
                  <a:lnTo>
                    <a:pt x="212" y="126"/>
                  </a:lnTo>
                  <a:lnTo>
                    <a:pt x="227" y="129"/>
                  </a:lnTo>
                  <a:lnTo>
                    <a:pt x="241" y="133"/>
                  </a:lnTo>
                  <a:lnTo>
                    <a:pt x="255" y="137"/>
                  </a:lnTo>
                  <a:lnTo>
                    <a:pt x="269" y="144"/>
                  </a:lnTo>
                  <a:lnTo>
                    <a:pt x="281" y="153"/>
                  </a:lnTo>
                  <a:lnTo>
                    <a:pt x="292" y="162"/>
                  </a:lnTo>
                  <a:lnTo>
                    <a:pt x="303" y="173"/>
                  </a:lnTo>
                  <a:lnTo>
                    <a:pt x="313" y="186"/>
                  </a:lnTo>
                  <a:lnTo>
                    <a:pt x="322" y="199"/>
                  </a:lnTo>
                  <a:lnTo>
                    <a:pt x="329" y="214"/>
                  </a:lnTo>
                  <a:lnTo>
                    <a:pt x="335" y="230"/>
                  </a:lnTo>
                  <a:lnTo>
                    <a:pt x="339" y="248"/>
                  </a:lnTo>
                  <a:lnTo>
                    <a:pt x="342" y="266"/>
                  </a:lnTo>
                  <a:lnTo>
                    <a:pt x="345" y="286"/>
                  </a:lnTo>
                  <a:lnTo>
                    <a:pt x="346" y="307"/>
                  </a:lnTo>
                  <a:lnTo>
                    <a:pt x="345" y="329"/>
                  </a:lnTo>
                  <a:lnTo>
                    <a:pt x="342" y="350"/>
                  </a:lnTo>
                  <a:lnTo>
                    <a:pt x="339" y="370"/>
                  </a:lnTo>
                  <a:lnTo>
                    <a:pt x="335" y="388"/>
                  </a:lnTo>
                  <a:lnTo>
                    <a:pt x="328" y="404"/>
                  </a:lnTo>
                  <a:lnTo>
                    <a:pt x="322" y="420"/>
                  </a:lnTo>
                  <a:lnTo>
                    <a:pt x="313" y="434"/>
                  </a:lnTo>
                  <a:lnTo>
                    <a:pt x="303" y="447"/>
                  </a:lnTo>
                  <a:lnTo>
                    <a:pt x="291" y="458"/>
                  </a:lnTo>
                  <a:lnTo>
                    <a:pt x="280" y="469"/>
                  </a:lnTo>
                  <a:lnTo>
                    <a:pt x="268" y="477"/>
                  </a:lnTo>
                  <a:lnTo>
                    <a:pt x="254" y="484"/>
                  </a:lnTo>
                  <a:lnTo>
                    <a:pt x="241" y="489"/>
                  </a:lnTo>
                  <a:lnTo>
                    <a:pt x="227" y="494"/>
                  </a:lnTo>
                  <a:lnTo>
                    <a:pt x="212" y="496"/>
                  </a:lnTo>
                  <a:lnTo>
                    <a:pt x="197" y="496"/>
                  </a:lnTo>
                  <a:lnTo>
                    <a:pt x="183" y="496"/>
                  </a:lnTo>
                  <a:lnTo>
                    <a:pt x="167" y="492"/>
                  </a:lnTo>
                  <a:lnTo>
                    <a:pt x="153" y="488"/>
                  </a:lnTo>
                  <a:lnTo>
                    <a:pt x="137" y="481"/>
                  </a:lnTo>
                  <a:lnTo>
                    <a:pt x="123" y="473"/>
                  </a:lnTo>
                  <a:lnTo>
                    <a:pt x="110" y="463"/>
                  </a:lnTo>
                  <a:lnTo>
                    <a:pt x="98" y="451"/>
                  </a:lnTo>
                  <a:lnTo>
                    <a:pt x="87" y="436"/>
                  </a:lnTo>
                  <a:lnTo>
                    <a:pt x="87" y="488"/>
                  </a:lnTo>
                  <a:lnTo>
                    <a:pt x="0" y="488"/>
                  </a:lnTo>
                  <a:close/>
                  <a:moveTo>
                    <a:pt x="93" y="304"/>
                  </a:moveTo>
                  <a:lnTo>
                    <a:pt x="93" y="317"/>
                  </a:lnTo>
                  <a:lnTo>
                    <a:pt x="94" y="329"/>
                  </a:lnTo>
                  <a:lnTo>
                    <a:pt x="96" y="340"/>
                  </a:lnTo>
                  <a:lnTo>
                    <a:pt x="97" y="351"/>
                  </a:lnTo>
                  <a:lnTo>
                    <a:pt x="100" y="361"/>
                  </a:lnTo>
                  <a:lnTo>
                    <a:pt x="102" y="370"/>
                  </a:lnTo>
                  <a:lnTo>
                    <a:pt x="107" y="378"/>
                  </a:lnTo>
                  <a:lnTo>
                    <a:pt x="110" y="384"/>
                  </a:lnTo>
                  <a:lnTo>
                    <a:pt x="116" y="393"/>
                  </a:lnTo>
                  <a:lnTo>
                    <a:pt x="123" y="401"/>
                  </a:lnTo>
                  <a:lnTo>
                    <a:pt x="131" y="408"/>
                  </a:lnTo>
                  <a:lnTo>
                    <a:pt x="139" y="413"/>
                  </a:lnTo>
                  <a:lnTo>
                    <a:pt x="146" y="417"/>
                  </a:lnTo>
                  <a:lnTo>
                    <a:pt x="156" y="420"/>
                  </a:lnTo>
                  <a:lnTo>
                    <a:pt x="165" y="422"/>
                  </a:lnTo>
                  <a:lnTo>
                    <a:pt x="175" y="422"/>
                  </a:lnTo>
                  <a:lnTo>
                    <a:pt x="183" y="422"/>
                  </a:lnTo>
                  <a:lnTo>
                    <a:pt x="189" y="421"/>
                  </a:lnTo>
                  <a:lnTo>
                    <a:pt x="197" y="419"/>
                  </a:lnTo>
                  <a:lnTo>
                    <a:pt x="204" y="415"/>
                  </a:lnTo>
                  <a:lnTo>
                    <a:pt x="210" y="412"/>
                  </a:lnTo>
                  <a:lnTo>
                    <a:pt x="216" y="408"/>
                  </a:lnTo>
                  <a:lnTo>
                    <a:pt x="222" y="402"/>
                  </a:lnTo>
                  <a:lnTo>
                    <a:pt x="228" y="395"/>
                  </a:lnTo>
                  <a:lnTo>
                    <a:pt x="232" y="389"/>
                  </a:lnTo>
                  <a:lnTo>
                    <a:pt x="237" y="381"/>
                  </a:lnTo>
                  <a:lnTo>
                    <a:pt x="241" y="371"/>
                  </a:lnTo>
                  <a:lnTo>
                    <a:pt x="244" y="361"/>
                  </a:lnTo>
                  <a:lnTo>
                    <a:pt x="247" y="350"/>
                  </a:lnTo>
                  <a:lnTo>
                    <a:pt x="248" y="339"/>
                  </a:lnTo>
                  <a:lnTo>
                    <a:pt x="249" y="326"/>
                  </a:lnTo>
                  <a:lnTo>
                    <a:pt x="250" y="313"/>
                  </a:lnTo>
                  <a:lnTo>
                    <a:pt x="249" y="297"/>
                  </a:lnTo>
                  <a:lnTo>
                    <a:pt x="248" y="284"/>
                  </a:lnTo>
                  <a:lnTo>
                    <a:pt x="247" y="272"/>
                  </a:lnTo>
                  <a:lnTo>
                    <a:pt x="244" y="260"/>
                  </a:lnTo>
                  <a:lnTo>
                    <a:pt x="241" y="250"/>
                  </a:lnTo>
                  <a:lnTo>
                    <a:pt x="237" y="240"/>
                  </a:lnTo>
                  <a:lnTo>
                    <a:pt x="232" y="232"/>
                  </a:lnTo>
                  <a:lnTo>
                    <a:pt x="228" y="225"/>
                  </a:lnTo>
                  <a:lnTo>
                    <a:pt x="221" y="218"/>
                  </a:lnTo>
                  <a:lnTo>
                    <a:pt x="216" y="214"/>
                  </a:lnTo>
                  <a:lnTo>
                    <a:pt x="209" y="208"/>
                  </a:lnTo>
                  <a:lnTo>
                    <a:pt x="202" y="205"/>
                  </a:lnTo>
                  <a:lnTo>
                    <a:pt x="195" y="201"/>
                  </a:lnTo>
                  <a:lnTo>
                    <a:pt x="187" y="199"/>
                  </a:lnTo>
                  <a:lnTo>
                    <a:pt x="179" y="198"/>
                  </a:lnTo>
                  <a:lnTo>
                    <a:pt x="172" y="198"/>
                  </a:lnTo>
                  <a:lnTo>
                    <a:pt x="163" y="198"/>
                  </a:lnTo>
                  <a:lnTo>
                    <a:pt x="155" y="199"/>
                  </a:lnTo>
                  <a:lnTo>
                    <a:pt x="147" y="201"/>
                  </a:lnTo>
                  <a:lnTo>
                    <a:pt x="141" y="205"/>
                  </a:lnTo>
                  <a:lnTo>
                    <a:pt x="133" y="208"/>
                  </a:lnTo>
                  <a:lnTo>
                    <a:pt x="127" y="212"/>
                  </a:lnTo>
                  <a:lnTo>
                    <a:pt x="121" y="218"/>
                  </a:lnTo>
                  <a:lnTo>
                    <a:pt x="115" y="225"/>
                  </a:lnTo>
                  <a:lnTo>
                    <a:pt x="110" y="231"/>
                  </a:lnTo>
                  <a:lnTo>
                    <a:pt x="105" y="239"/>
                  </a:lnTo>
                  <a:lnTo>
                    <a:pt x="101" y="248"/>
                  </a:lnTo>
                  <a:lnTo>
                    <a:pt x="99" y="257"/>
                  </a:lnTo>
                  <a:lnTo>
                    <a:pt x="96" y="268"/>
                  </a:lnTo>
                  <a:lnTo>
                    <a:pt x="94" y="279"/>
                  </a:lnTo>
                  <a:lnTo>
                    <a:pt x="93" y="291"/>
                  </a:lnTo>
                  <a:lnTo>
                    <a:pt x="93"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4" name="Freeform 2075">
              <a:extLst>
                <a:ext uri="{FF2B5EF4-FFF2-40B4-BE49-F238E27FC236}">
                  <a16:creationId xmlns:a16="http://schemas.microsoft.com/office/drawing/2014/main" id="{BF10874F-BE68-4C34-B07A-A949A8DCD18A}"/>
                </a:ext>
              </a:extLst>
            </p:cNvPr>
            <p:cNvSpPr>
              <a:spLocks/>
            </p:cNvSpPr>
            <p:nvPr/>
          </p:nvSpPr>
          <p:spPr bwMode="auto">
            <a:xfrm>
              <a:off x="3560" y="1258"/>
              <a:ext cx="80" cy="90"/>
            </a:xfrm>
            <a:custGeom>
              <a:avLst/>
              <a:gdLst>
                <a:gd name="T0" fmla="*/ 14 w 321"/>
                <a:gd name="T1" fmla="*/ 22 h 362"/>
                <a:gd name="T2" fmla="*/ 14 w 321"/>
                <a:gd name="T3" fmla="*/ 19 h 362"/>
                <a:gd name="T4" fmla="*/ 14 w 321"/>
                <a:gd name="T5" fmla="*/ 19 h 362"/>
                <a:gd name="T6" fmla="*/ 13 w 321"/>
                <a:gd name="T7" fmla="*/ 20 h 362"/>
                <a:gd name="T8" fmla="*/ 12 w 321"/>
                <a:gd name="T9" fmla="*/ 21 h 362"/>
                <a:gd name="T10" fmla="*/ 11 w 321"/>
                <a:gd name="T11" fmla="*/ 21 h 362"/>
                <a:gd name="T12" fmla="*/ 10 w 321"/>
                <a:gd name="T13" fmla="*/ 22 h 362"/>
                <a:gd name="T14" fmla="*/ 9 w 321"/>
                <a:gd name="T15" fmla="*/ 22 h 362"/>
                <a:gd name="T16" fmla="*/ 8 w 321"/>
                <a:gd name="T17" fmla="*/ 22 h 362"/>
                <a:gd name="T18" fmla="*/ 7 w 321"/>
                <a:gd name="T19" fmla="*/ 22 h 362"/>
                <a:gd name="T20" fmla="*/ 6 w 321"/>
                <a:gd name="T21" fmla="*/ 22 h 362"/>
                <a:gd name="T22" fmla="*/ 5 w 321"/>
                <a:gd name="T23" fmla="*/ 22 h 362"/>
                <a:gd name="T24" fmla="*/ 4 w 321"/>
                <a:gd name="T25" fmla="*/ 22 h 362"/>
                <a:gd name="T26" fmla="*/ 3 w 321"/>
                <a:gd name="T27" fmla="*/ 21 h 362"/>
                <a:gd name="T28" fmla="*/ 3 w 321"/>
                <a:gd name="T29" fmla="*/ 21 h 362"/>
                <a:gd name="T30" fmla="*/ 2 w 321"/>
                <a:gd name="T31" fmla="*/ 21 h 362"/>
                <a:gd name="T32" fmla="*/ 2 w 321"/>
                <a:gd name="T33" fmla="*/ 21 h 362"/>
                <a:gd name="T34" fmla="*/ 2 w 321"/>
                <a:gd name="T35" fmla="*/ 20 h 362"/>
                <a:gd name="T36" fmla="*/ 1 w 321"/>
                <a:gd name="T37" fmla="*/ 20 h 362"/>
                <a:gd name="T38" fmla="*/ 1 w 321"/>
                <a:gd name="T39" fmla="*/ 20 h 362"/>
                <a:gd name="T40" fmla="*/ 1 w 321"/>
                <a:gd name="T41" fmla="*/ 19 h 362"/>
                <a:gd name="T42" fmla="*/ 1 w 321"/>
                <a:gd name="T43" fmla="*/ 19 h 362"/>
                <a:gd name="T44" fmla="*/ 0 w 321"/>
                <a:gd name="T45" fmla="*/ 18 h 362"/>
                <a:gd name="T46" fmla="*/ 0 w 321"/>
                <a:gd name="T47" fmla="*/ 18 h 362"/>
                <a:gd name="T48" fmla="*/ 0 w 321"/>
                <a:gd name="T49" fmla="*/ 17 h 362"/>
                <a:gd name="T50" fmla="*/ 0 w 321"/>
                <a:gd name="T51" fmla="*/ 17 h 362"/>
                <a:gd name="T52" fmla="*/ 0 w 321"/>
                <a:gd name="T53" fmla="*/ 15 h 362"/>
                <a:gd name="T54" fmla="*/ 0 w 321"/>
                <a:gd name="T55" fmla="*/ 14 h 362"/>
                <a:gd name="T56" fmla="*/ 0 w 321"/>
                <a:gd name="T57" fmla="*/ 0 h 362"/>
                <a:gd name="T58" fmla="*/ 6 w 321"/>
                <a:gd name="T59" fmla="*/ 0 h 362"/>
                <a:gd name="T60" fmla="*/ 6 w 321"/>
                <a:gd name="T61" fmla="*/ 10 h 362"/>
                <a:gd name="T62" fmla="*/ 6 w 321"/>
                <a:gd name="T63" fmla="*/ 12 h 362"/>
                <a:gd name="T64" fmla="*/ 6 w 321"/>
                <a:gd name="T65" fmla="*/ 14 h 362"/>
                <a:gd name="T66" fmla="*/ 6 w 321"/>
                <a:gd name="T67" fmla="*/ 15 h 362"/>
                <a:gd name="T68" fmla="*/ 6 w 321"/>
                <a:gd name="T69" fmla="*/ 16 h 362"/>
                <a:gd name="T70" fmla="*/ 6 w 321"/>
                <a:gd name="T71" fmla="*/ 16 h 362"/>
                <a:gd name="T72" fmla="*/ 6 w 321"/>
                <a:gd name="T73" fmla="*/ 17 h 362"/>
                <a:gd name="T74" fmla="*/ 7 w 321"/>
                <a:gd name="T75" fmla="*/ 17 h 362"/>
                <a:gd name="T76" fmla="*/ 7 w 321"/>
                <a:gd name="T77" fmla="*/ 17 h 362"/>
                <a:gd name="T78" fmla="*/ 8 w 321"/>
                <a:gd name="T79" fmla="*/ 18 h 362"/>
                <a:gd name="T80" fmla="*/ 8 w 321"/>
                <a:gd name="T81" fmla="*/ 18 h 362"/>
                <a:gd name="T82" fmla="*/ 9 w 321"/>
                <a:gd name="T83" fmla="*/ 18 h 362"/>
                <a:gd name="T84" fmla="*/ 9 w 321"/>
                <a:gd name="T85" fmla="*/ 18 h 362"/>
                <a:gd name="T86" fmla="*/ 10 w 321"/>
                <a:gd name="T87" fmla="*/ 18 h 362"/>
                <a:gd name="T88" fmla="*/ 11 w 321"/>
                <a:gd name="T89" fmla="*/ 18 h 362"/>
                <a:gd name="T90" fmla="*/ 11 w 321"/>
                <a:gd name="T91" fmla="*/ 17 h 362"/>
                <a:gd name="T92" fmla="*/ 12 w 321"/>
                <a:gd name="T93" fmla="*/ 17 h 362"/>
                <a:gd name="T94" fmla="*/ 13 w 321"/>
                <a:gd name="T95" fmla="*/ 17 h 362"/>
                <a:gd name="T96" fmla="*/ 13 w 321"/>
                <a:gd name="T97" fmla="*/ 16 h 362"/>
                <a:gd name="T98" fmla="*/ 13 w 321"/>
                <a:gd name="T99" fmla="*/ 16 h 362"/>
                <a:gd name="T100" fmla="*/ 14 w 321"/>
                <a:gd name="T101" fmla="*/ 15 h 362"/>
                <a:gd name="T102" fmla="*/ 14 w 321"/>
                <a:gd name="T103" fmla="*/ 14 h 362"/>
                <a:gd name="T104" fmla="*/ 14 w 321"/>
                <a:gd name="T105" fmla="*/ 13 h 362"/>
                <a:gd name="T106" fmla="*/ 14 w 321"/>
                <a:gd name="T107" fmla="*/ 11 h 362"/>
                <a:gd name="T108" fmla="*/ 14 w 321"/>
                <a:gd name="T109" fmla="*/ 9 h 362"/>
                <a:gd name="T110" fmla="*/ 14 w 321"/>
                <a:gd name="T111" fmla="*/ 0 h 362"/>
                <a:gd name="T112" fmla="*/ 20 w 321"/>
                <a:gd name="T113" fmla="*/ 0 h 362"/>
                <a:gd name="T114" fmla="*/ 20 w 321"/>
                <a:gd name="T115" fmla="*/ 22 h 362"/>
                <a:gd name="T116" fmla="*/ 14 w 321"/>
                <a:gd name="T117" fmla="*/ 22 h 3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1"/>
                <a:gd name="T178" fmla="*/ 0 h 362"/>
                <a:gd name="T179" fmla="*/ 321 w 321"/>
                <a:gd name="T180" fmla="*/ 362 h 3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1" h="362">
                  <a:moveTo>
                    <a:pt x="234" y="354"/>
                  </a:moveTo>
                  <a:lnTo>
                    <a:pt x="234" y="301"/>
                  </a:lnTo>
                  <a:lnTo>
                    <a:pt x="224" y="314"/>
                  </a:lnTo>
                  <a:lnTo>
                    <a:pt x="212" y="326"/>
                  </a:lnTo>
                  <a:lnTo>
                    <a:pt x="199" y="338"/>
                  </a:lnTo>
                  <a:lnTo>
                    <a:pt x="184" y="346"/>
                  </a:lnTo>
                  <a:lnTo>
                    <a:pt x="168" y="353"/>
                  </a:lnTo>
                  <a:lnTo>
                    <a:pt x="152" y="358"/>
                  </a:lnTo>
                  <a:lnTo>
                    <a:pt x="135" y="362"/>
                  </a:lnTo>
                  <a:lnTo>
                    <a:pt x="118" y="362"/>
                  </a:lnTo>
                  <a:lnTo>
                    <a:pt x="100" y="362"/>
                  </a:lnTo>
                  <a:lnTo>
                    <a:pt x="83" y="358"/>
                  </a:lnTo>
                  <a:lnTo>
                    <a:pt x="68" y="353"/>
                  </a:lnTo>
                  <a:lnTo>
                    <a:pt x="54" y="346"/>
                  </a:lnTo>
                  <a:lnTo>
                    <a:pt x="47" y="343"/>
                  </a:lnTo>
                  <a:lnTo>
                    <a:pt x="40" y="338"/>
                  </a:lnTo>
                  <a:lnTo>
                    <a:pt x="35" y="333"/>
                  </a:lnTo>
                  <a:lnTo>
                    <a:pt x="29" y="328"/>
                  </a:lnTo>
                  <a:lnTo>
                    <a:pt x="24" y="322"/>
                  </a:lnTo>
                  <a:lnTo>
                    <a:pt x="19" y="317"/>
                  </a:lnTo>
                  <a:lnTo>
                    <a:pt x="16" y="310"/>
                  </a:lnTo>
                  <a:lnTo>
                    <a:pt x="13" y="302"/>
                  </a:lnTo>
                  <a:lnTo>
                    <a:pt x="9" y="296"/>
                  </a:lnTo>
                  <a:lnTo>
                    <a:pt x="7" y="287"/>
                  </a:lnTo>
                  <a:lnTo>
                    <a:pt x="5" y="278"/>
                  </a:lnTo>
                  <a:lnTo>
                    <a:pt x="3" y="269"/>
                  </a:lnTo>
                  <a:lnTo>
                    <a:pt x="1" y="248"/>
                  </a:lnTo>
                  <a:lnTo>
                    <a:pt x="0" y="224"/>
                  </a:lnTo>
                  <a:lnTo>
                    <a:pt x="0" y="0"/>
                  </a:lnTo>
                  <a:lnTo>
                    <a:pt x="93" y="0"/>
                  </a:lnTo>
                  <a:lnTo>
                    <a:pt x="93" y="163"/>
                  </a:lnTo>
                  <a:lnTo>
                    <a:pt x="93" y="196"/>
                  </a:lnTo>
                  <a:lnTo>
                    <a:pt x="94" y="223"/>
                  </a:lnTo>
                  <a:lnTo>
                    <a:pt x="97" y="243"/>
                  </a:lnTo>
                  <a:lnTo>
                    <a:pt x="99" y="255"/>
                  </a:lnTo>
                  <a:lnTo>
                    <a:pt x="102" y="263"/>
                  </a:lnTo>
                  <a:lnTo>
                    <a:pt x="106" y="269"/>
                  </a:lnTo>
                  <a:lnTo>
                    <a:pt x="111" y="276"/>
                  </a:lnTo>
                  <a:lnTo>
                    <a:pt x="118" y="281"/>
                  </a:lnTo>
                  <a:lnTo>
                    <a:pt x="125" y="286"/>
                  </a:lnTo>
                  <a:lnTo>
                    <a:pt x="133" y="289"/>
                  </a:lnTo>
                  <a:lnTo>
                    <a:pt x="142" y="290"/>
                  </a:lnTo>
                  <a:lnTo>
                    <a:pt x="152" y="291"/>
                  </a:lnTo>
                  <a:lnTo>
                    <a:pt x="164" y="290"/>
                  </a:lnTo>
                  <a:lnTo>
                    <a:pt x="175" y="288"/>
                  </a:lnTo>
                  <a:lnTo>
                    <a:pt x="186" y="283"/>
                  </a:lnTo>
                  <a:lnTo>
                    <a:pt x="195" y="278"/>
                  </a:lnTo>
                  <a:lnTo>
                    <a:pt x="204" y="270"/>
                  </a:lnTo>
                  <a:lnTo>
                    <a:pt x="211" y="263"/>
                  </a:lnTo>
                  <a:lnTo>
                    <a:pt x="217" y="255"/>
                  </a:lnTo>
                  <a:lnTo>
                    <a:pt x="221" y="245"/>
                  </a:lnTo>
                  <a:lnTo>
                    <a:pt x="224" y="232"/>
                  </a:lnTo>
                  <a:lnTo>
                    <a:pt x="227" y="212"/>
                  </a:lnTo>
                  <a:lnTo>
                    <a:pt x="228" y="184"/>
                  </a:lnTo>
                  <a:lnTo>
                    <a:pt x="228" y="150"/>
                  </a:lnTo>
                  <a:lnTo>
                    <a:pt x="228" y="0"/>
                  </a:lnTo>
                  <a:lnTo>
                    <a:pt x="321" y="0"/>
                  </a:lnTo>
                  <a:lnTo>
                    <a:pt x="321" y="354"/>
                  </a:lnTo>
                  <a:lnTo>
                    <a:pt x="234"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5" name="Rectangle 2076">
              <a:extLst>
                <a:ext uri="{FF2B5EF4-FFF2-40B4-BE49-F238E27FC236}">
                  <a16:creationId xmlns:a16="http://schemas.microsoft.com/office/drawing/2014/main" id="{9CDCCBCC-7BAF-40FA-B976-91E8FFA5CB09}"/>
                </a:ext>
              </a:extLst>
            </p:cNvPr>
            <p:cNvSpPr>
              <a:spLocks noChangeArrowheads="1"/>
            </p:cNvSpPr>
            <p:nvPr/>
          </p:nvSpPr>
          <p:spPr bwMode="auto">
            <a:xfrm>
              <a:off x="3664" y="1224"/>
              <a:ext cx="24" cy="123"/>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66" name="Freeform 2077">
              <a:extLst>
                <a:ext uri="{FF2B5EF4-FFF2-40B4-BE49-F238E27FC236}">
                  <a16:creationId xmlns:a16="http://schemas.microsoft.com/office/drawing/2014/main" id="{78CEF890-BA73-4A2A-AAE1-D5206B385D19}"/>
                </a:ext>
              </a:extLst>
            </p:cNvPr>
            <p:cNvSpPr>
              <a:spLocks noEditPoints="1"/>
            </p:cNvSpPr>
            <p:nvPr/>
          </p:nvSpPr>
          <p:spPr bwMode="auto">
            <a:xfrm>
              <a:off x="3707" y="1256"/>
              <a:ext cx="91" cy="92"/>
            </a:xfrm>
            <a:custGeom>
              <a:avLst/>
              <a:gdLst>
                <a:gd name="T0" fmla="*/ 0 w 365"/>
                <a:gd name="T1" fmla="*/ 10 h 370"/>
                <a:gd name="T2" fmla="*/ 0 w 365"/>
                <a:gd name="T3" fmla="*/ 8 h 370"/>
                <a:gd name="T4" fmla="*/ 1 w 365"/>
                <a:gd name="T5" fmla="*/ 5 h 370"/>
                <a:gd name="T6" fmla="*/ 3 w 365"/>
                <a:gd name="T7" fmla="*/ 4 h 370"/>
                <a:gd name="T8" fmla="*/ 4 w 365"/>
                <a:gd name="T9" fmla="*/ 2 h 370"/>
                <a:gd name="T10" fmla="*/ 6 w 365"/>
                <a:gd name="T11" fmla="*/ 1 h 370"/>
                <a:gd name="T12" fmla="*/ 8 w 365"/>
                <a:gd name="T13" fmla="*/ 0 h 370"/>
                <a:gd name="T14" fmla="*/ 10 w 365"/>
                <a:gd name="T15" fmla="*/ 0 h 370"/>
                <a:gd name="T16" fmla="*/ 14 w 365"/>
                <a:gd name="T17" fmla="*/ 0 h 370"/>
                <a:gd name="T18" fmla="*/ 17 w 365"/>
                <a:gd name="T19" fmla="*/ 1 h 370"/>
                <a:gd name="T20" fmla="*/ 19 w 365"/>
                <a:gd name="T21" fmla="*/ 3 h 370"/>
                <a:gd name="T22" fmla="*/ 21 w 365"/>
                <a:gd name="T23" fmla="*/ 6 h 370"/>
                <a:gd name="T24" fmla="*/ 22 w 365"/>
                <a:gd name="T25" fmla="*/ 9 h 370"/>
                <a:gd name="T26" fmla="*/ 23 w 365"/>
                <a:gd name="T27" fmla="*/ 13 h 370"/>
                <a:gd name="T28" fmla="*/ 22 w 365"/>
                <a:gd name="T29" fmla="*/ 16 h 370"/>
                <a:gd name="T30" fmla="*/ 20 w 365"/>
                <a:gd name="T31" fmla="*/ 19 h 370"/>
                <a:gd name="T32" fmla="*/ 18 w 365"/>
                <a:gd name="T33" fmla="*/ 21 h 370"/>
                <a:gd name="T34" fmla="*/ 15 w 365"/>
                <a:gd name="T35" fmla="*/ 22 h 370"/>
                <a:gd name="T36" fmla="*/ 11 w 365"/>
                <a:gd name="T37" fmla="*/ 23 h 370"/>
                <a:gd name="T38" fmla="*/ 9 w 365"/>
                <a:gd name="T39" fmla="*/ 23 h 370"/>
                <a:gd name="T40" fmla="*/ 7 w 365"/>
                <a:gd name="T41" fmla="*/ 22 h 370"/>
                <a:gd name="T42" fmla="*/ 5 w 365"/>
                <a:gd name="T43" fmla="*/ 21 h 370"/>
                <a:gd name="T44" fmla="*/ 3 w 365"/>
                <a:gd name="T45" fmla="*/ 20 h 370"/>
                <a:gd name="T46" fmla="*/ 2 w 365"/>
                <a:gd name="T47" fmla="*/ 18 h 370"/>
                <a:gd name="T48" fmla="*/ 1 w 365"/>
                <a:gd name="T49" fmla="*/ 16 h 370"/>
                <a:gd name="T50" fmla="*/ 0 w 365"/>
                <a:gd name="T51" fmla="*/ 14 h 370"/>
                <a:gd name="T52" fmla="*/ 0 w 365"/>
                <a:gd name="T53" fmla="*/ 11 h 370"/>
                <a:gd name="T54" fmla="*/ 6 w 365"/>
                <a:gd name="T55" fmla="*/ 13 h 370"/>
                <a:gd name="T56" fmla="*/ 6 w 365"/>
                <a:gd name="T57" fmla="*/ 15 h 370"/>
                <a:gd name="T58" fmla="*/ 7 w 365"/>
                <a:gd name="T59" fmla="*/ 16 h 370"/>
                <a:gd name="T60" fmla="*/ 9 w 365"/>
                <a:gd name="T61" fmla="*/ 17 h 370"/>
                <a:gd name="T62" fmla="*/ 10 w 365"/>
                <a:gd name="T63" fmla="*/ 18 h 370"/>
                <a:gd name="T64" fmla="*/ 12 w 365"/>
                <a:gd name="T65" fmla="*/ 18 h 370"/>
                <a:gd name="T66" fmla="*/ 13 w 365"/>
                <a:gd name="T67" fmla="*/ 18 h 370"/>
                <a:gd name="T68" fmla="*/ 15 w 365"/>
                <a:gd name="T69" fmla="*/ 17 h 370"/>
                <a:gd name="T70" fmla="*/ 16 w 365"/>
                <a:gd name="T71" fmla="*/ 15 h 370"/>
                <a:gd name="T72" fmla="*/ 16 w 365"/>
                <a:gd name="T73" fmla="*/ 14 h 370"/>
                <a:gd name="T74" fmla="*/ 17 w 365"/>
                <a:gd name="T75" fmla="*/ 11 h 370"/>
                <a:gd name="T76" fmla="*/ 16 w 365"/>
                <a:gd name="T77" fmla="*/ 9 h 370"/>
                <a:gd name="T78" fmla="*/ 16 w 365"/>
                <a:gd name="T79" fmla="*/ 7 h 370"/>
                <a:gd name="T80" fmla="*/ 15 w 365"/>
                <a:gd name="T81" fmla="*/ 6 h 370"/>
                <a:gd name="T82" fmla="*/ 13 w 365"/>
                <a:gd name="T83" fmla="*/ 5 h 370"/>
                <a:gd name="T84" fmla="*/ 12 w 365"/>
                <a:gd name="T85" fmla="*/ 5 h 370"/>
                <a:gd name="T86" fmla="*/ 10 w 365"/>
                <a:gd name="T87" fmla="*/ 5 h 370"/>
                <a:gd name="T88" fmla="*/ 9 w 365"/>
                <a:gd name="T89" fmla="*/ 5 h 370"/>
                <a:gd name="T90" fmla="*/ 7 w 365"/>
                <a:gd name="T91" fmla="*/ 6 h 370"/>
                <a:gd name="T92" fmla="*/ 6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0"/>
                  </a:moveTo>
                  <a:lnTo>
                    <a:pt x="0" y="169"/>
                  </a:lnTo>
                  <a:lnTo>
                    <a:pt x="1" y="157"/>
                  </a:lnTo>
                  <a:lnTo>
                    <a:pt x="3" y="146"/>
                  </a:lnTo>
                  <a:lnTo>
                    <a:pt x="6" y="134"/>
                  </a:lnTo>
                  <a:lnTo>
                    <a:pt x="9" y="123"/>
                  </a:lnTo>
                  <a:lnTo>
                    <a:pt x="12" y="112"/>
                  </a:lnTo>
                  <a:lnTo>
                    <a:pt x="18" y="101"/>
                  </a:lnTo>
                  <a:lnTo>
                    <a:pt x="23" y="90"/>
                  </a:lnTo>
                  <a:lnTo>
                    <a:pt x="29" y="80"/>
                  </a:lnTo>
                  <a:lnTo>
                    <a:pt x="35" y="70"/>
                  </a:lnTo>
                  <a:lnTo>
                    <a:pt x="43" y="60"/>
                  </a:lnTo>
                  <a:lnTo>
                    <a:pt x="51" y="51"/>
                  </a:lnTo>
                  <a:lnTo>
                    <a:pt x="59" y="43"/>
                  </a:lnTo>
                  <a:lnTo>
                    <a:pt x="69" y="36"/>
                  </a:lnTo>
                  <a:lnTo>
                    <a:pt x="77" y="29"/>
                  </a:lnTo>
                  <a:lnTo>
                    <a:pt x="88" y="24"/>
                  </a:lnTo>
                  <a:lnTo>
                    <a:pt x="98" y="18"/>
                  </a:lnTo>
                  <a:lnTo>
                    <a:pt x="109" y="14"/>
                  </a:lnTo>
                  <a:lnTo>
                    <a:pt x="121" y="9"/>
                  </a:lnTo>
                  <a:lnTo>
                    <a:pt x="132" y="6"/>
                  </a:lnTo>
                  <a:lnTo>
                    <a:pt x="145" y="4"/>
                  </a:lnTo>
                  <a:lnTo>
                    <a:pt x="157" y="2"/>
                  </a:lnTo>
                  <a:lnTo>
                    <a:pt x="169" y="0"/>
                  </a:lnTo>
                  <a:lnTo>
                    <a:pt x="182" y="0"/>
                  </a:lnTo>
                  <a:lnTo>
                    <a:pt x="202" y="2"/>
                  </a:lnTo>
                  <a:lnTo>
                    <a:pt x="221" y="4"/>
                  </a:lnTo>
                  <a:lnTo>
                    <a:pt x="238" y="7"/>
                  </a:lnTo>
                  <a:lnTo>
                    <a:pt x="255" y="14"/>
                  </a:lnTo>
                  <a:lnTo>
                    <a:pt x="271" y="20"/>
                  </a:lnTo>
                  <a:lnTo>
                    <a:pt x="287" y="29"/>
                  </a:lnTo>
                  <a:lnTo>
                    <a:pt x="301" y="40"/>
                  </a:lnTo>
                  <a:lnTo>
                    <a:pt x="314" y="52"/>
                  </a:lnTo>
                  <a:lnTo>
                    <a:pt x="327" y="65"/>
                  </a:lnTo>
                  <a:lnTo>
                    <a:pt x="336" y="80"/>
                  </a:lnTo>
                  <a:lnTo>
                    <a:pt x="345" y="95"/>
                  </a:lnTo>
                  <a:lnTo>
                    <a:pt x="353" y="112"/>
                  </a:lnTo>
                  <a:lnTo>
                    <a:pt x="358" y="128"/>
                  </a:lnTo>
                  <a:lnTo>
                    <a:pt x="362" y="146"/>
                  </a:lnTo>
                  <a:lnTo>
                    <a:pt x="364" y="165"/>
                  </a:lnTo>
                  <a:lnTo>
                    <a:pt x="365" y="185"/>
                  </a:lnTo>
                  <a:lnTo>
                    <a:pt x="364" y="204"/>
                  </a:lnTo>
                  <a:lnTo>
                    <a:pt x="362" y="223"/>
                  </a:lnTo>
                  <a:lnTo>
                    <a:pt x="358" y="241"/>
                  </a:lnTo>
                  <a:lnTo>
                    <a:pt x="352" y="257"/>
                  </a:lnTo>
                  <a:lnTo>
                    <a:pt x="345" y="274"/>
                  </a:lnTo>
                  <a:lnTo>
                    <a:pt x="336" y="289"/>
                  </a:lnTo>
                  <a:lnTo>
                    <a:pt x="325" y="304"/>
                  </a:lnTo>
                  <a:lnTo>
                    <a:pt x="313" y="318"/>
                  </a:lnTo>
                  <a:lnTo>
                    <a:pt x="300" y="330"/>
                  </a:lnTo>
                  <a:lnTo>
                    <a:pt x="286" y="341"/>
                  </a:lnTo>
                  <a:lnTo>
                    <a:pt x="270" y="350"/>
                  </a:lnTo>
                  <a:lnTo>
                    <a:pt x="255" y="358"/>
                  </a:lnTo>
                  <a:lnTo>
                    <a:pt x="238" y="363"/>
                  </a:lnTo>
                  <a:lnTo>
                    <a:pt x="221" y="366"/>
                  </a:lnTo>
                  <a:lnTo>
                    <a:pt x="202" y="370"/>
                  </a:lnTo>
                  <a:lnTo>
                    <a:pt x="183" y="370"/>
                  </a:lnTo>
                  <a:lnTo>
                    <a:pt x="171" y="370"/>
                  </a:lnTo>
                  <a:lnTo>
                    <a:pt x="159" y="369"/>
                  </a:lnTo>
                  <a:lnTo>
                    <a:pt x="147" y="368"/>
                  </a:lnTo>
                  <a:lnTo>
                    <a:pt x="136" y="364"/>
                  </a:lnTo>
                  <a:lnTo>
                    <a:pt x="124" y="362"/>
                  </a:lnTo>
                  <a:lnTo>
                    <a:pt x="113" y="358"/>
                  </a:lnTo>
                  <a:lnTo>
                    <a:pt x="102" y="353"/>
                  </a:lnTo>
                  <a:lnTo>
                    <a:pt x="91" y="349"/>
                  </a:lnTo>
                  <a:lnTo>
                    <a:pt x="80" y="342"/>
                  </a:lnTo>
                  <a:lnTo>
                    <a:pt x="70" y="336"/>
                  </a:lnTo>
                  <a:lnTo>
                    <a:pt x="60" y="329"/>
                  </a:lnTo>
                  <a:lnTo>
                    <a:pt x="51" y="321"/>
                  </a:lnTo>
                  <a:lnTo>
                    <a:pt x="43" y="312"/>
                  </a:lnTo>
                  <a:lnTo>
                    <a:pt x="35" y="304"/>
                  </a:lnTo>
                  <a:lnTo>
                    <a:pt x="29" y="294"/>
                  </a:lnTo>
                  <a:lnTo>
                    <a:pt x="23" y="284"/>
                  </a:lnTo>
                  <a:lnTo>
                    <a:pt x="18" y="273"/>
                  </a:lnTo>
                  <a:lnTo>
                    <a:pt x="12" y="262"/>
                  </a:lnTo>
                  <a:lnTo>
                    <a:pt x="9" y="250"/>
                  </a:lnTo>
                  <a:lnTo>
                    <a:pt x="6" y="236"/>
                  </a:lnTo>
                  <a:lnTo>
                    <a:pt x="3" y="223"/>
                  </a:lnTo>
                  <a:lnTo>
                    <a:pt x="1" y="210"/>
                  </a:lnTo>
                  <a:lnTo>
                    <a:pt x="0" y="196"/>
                  </a:lnTo>
                  <a:lnTo>
                    <a:pt x="0" y="180"/>
                  </a:lnTo>
                  <a:close/>
                  <a:moveTo>
                    <a:pt x="96" y="186"/>
                  </a:moveTo>
                  <a:lnTo>
                    <a:pt x="96" y="198"/>
                  </a:lnTo>
                  <a:lnTo>
                    <a:pt x="97" y="210"/>
                  </a:lnTo>
                  <a:lnTo>
                    <a:pt x="99" y="221"/>
                  </a:lnTo>
                  <a:lnTo>
                    <a:pt x="103" y="232"/>
                  </a:lnTo>
                  <a:lnTo>
                    <a:pt x="106" y="242"/>
                  </a:lnTo>
                  <a:lnTo>
                    <a:pt x="110" y="251"/>
                  </a:lnTo>
                  <a:lnTo>
                    <a:pt x="115" y="258"/>
                  </a:lnTo>
                  <a:lnTo>
                    <a:pt x="121" y="266"/>
                  </a:lnTo>
                  <a:lnTo>
                    <a:pt x="127" y="273"/>
                  </a:lnTo>
                  <a:lnTo>
                    <a:pt x="135" y="278"/>
                  </a:lnTo>
                  <a:lnTo>
                    <a:pt x="141" y="283"/>
                  </a:lnTo>
                  <a:lnTo>
                    <a:pt x="149" y="287"/>
                  </a:lnTo>
                  <a:lnTo>
                    <a:pt x="157" y="290"/>
                  </a:lnTo>
                  <a:lnTo>
                    <a:pt x="164" y="293"/>
                  </a:lnTo>
                  <a:lnTo>
                    <a:pt x="173" y="294"/>
                  </a:lnTo>
                  <a:lnTo>
                    <a:pt x="182" y="294"/>
                  </a:lnTo>
                  <a:lnTo>
                    <a:pt x="192" y="294"/>
                  </a:lnTo>
                  <a:lnTo>
                    <a:pt x="200" y="293"/>
                  </a:lnTo>
                  <a:lnTo>
                    <a:pt x="209" y="290"/>
                  </a:lnTo>
                  <a:lnTo>
                    <a:pt x="216" y="287"/>
                  </a:lnTo>
                  <a:lnTo>
                    <a:pt x="224" y="283"/>
                  </a:lnTo>
                  <a:lnTo>
                    <a:pt x="231" y="278"/>
                  </a:lnTo>
                  <a:lnTo>
                    <a:pt x="237" y="273"/>
                  </a:lnTo>
                  <a:lnTo>
                    <a:pt x="244" y="266"/>
                  </a:lnTo>
                  <a:lnTo>
                    <a:pt x="250" y="258"/>
                  </a:lnTo>
                  <a:lnTo>
                    <a:pt x="255" y="251"/>
                  </a:lnTo>
                  <a:lnTo>
                    <a:pt x="259" y="242"/>
                  </a:lnTo>
                  <a:lnTo>
                    <a:pt x="263" y="232"/>
                  </a:lnTo>
                  <a:lnTo>
                    <a:pt x="266" y="221"/>
                  </a:lnTo>
                  <a:lnTo>
                    <a:pt x="267" y="210"/>
                  </a:lnTo>
                  <a:lnTo>
                    <a:pt x="268" y="198"/>
                  </a:lnTo>
                  <a:lnTo>
                    <a:pt x="269" y="185"/>
                  </a:lnTo>
                  <a:lnTo>
                    <a:pt x="268" y="172"/>
                  </a:lnTo>
                  <a:lnTo>
                    <a:pt x="267" y="160"/>
                  </a:lnTo>
                  <a:lnTo>
                    <a:pt x="266" y="149"/>
                  </a:lnTo>
                  <a:lnTo>
                    <a:pt x="263" y="138"/>
                  </a:lnTo>
                  <a:lnTo>
                    <a:pt x="259" y="129"/>
                  </a:lnTo>
                  <a:lnTo>
                    <a:pt x="255" y="121"/>
                  </a:lnTo>
                  <a:lnTo>
                    <a:pt x="250" y="112"/>
                  </a:lnTo>
                  <a:lnTo>
                    <a:pt x="244" y="104"/>
                  </a:lnTo>
                  <a:lnTo>
                    <a:pt x="237" y="97"/>
                  </a:lnTo>
                  <a:lnTo>
                    <a:pt x="231" y="92"/>
                  </a:lnTo>
                  <a:lnTo>
                    <a:pt x="224" y="88"/>
                  </a:lnTo>
                  <a:lnTo>
                    <a:pt x="216" y="83"/>
                  </a:lnTo>
                  <a:lnTo>
                    <a:pt x="209" y="81"/>
                  </a:lnTo>
                  <a:lnTo>
                    <a:pt x="200" y="79"/>
                  </a:lnTo>
                  <a:lnTo>
                    <a:pt x="192" y="76"/>
                  </a:lnTo>
                  <a:lnTo>
                    <a:pt x="182" y="76"/>
                  </a:lnTo>
                  <a:lnTo>
                    <a:pt x="173" y="76"/>
                  </a:lnTo>
                  <a:lnTo>
                    <a:pt x="164" y="79"/>
                  </a:lnTo>
                  <a:lnTo>
                    <a:pt x="157" y="81"/>
                  </a:lnTo>
                  <a:lnTo>
                    <a:pt x="149" y="83"/>
                  </a:lnTo>
                  <a:lnTo>
                    <a:pt x="141" y="88"/>
                  </a:lnTo>
                  <a:lnTo>
                    <a:pt x="135" y="92"/>
                  </a:lnTo>
                  <a:lnTo>
                    <a:pt x="127" y="97"/>
                  </a:lnTo>
                  <a:lnTo>
                    <a:pt x="121" y="104"/>
                  </a:lnTo>
                  <a:lnTo>
                    <a:pt x="115" y="112"/>
                  </a:lnTo>
                  <a:lnTo>
                    <a:pt x="110" y="121"/>
                  </a:lnTo>
                  <a:lnTo>
                    <a:pt x="106" y="129"/>
                  </a:lnTo>
                  <a:lnTo>
                    <a:pt x="103" y="138"/>
                  </a:lnTo>
                  <a:lnTo>
                    <a:pt x="99" y="149"/>
                  </a:lnTo>
                  <a:lnTo>
                    <a:pt x="97" y="160"/>
                  </a:lnTo>
                  <a:lnTo>
                    <a:pt x="96" y="172"/>
                  </a:lnTo>
                  <a:lnTo>
                    <a:pt x="96" y="18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7" name="Freeform 2078">
              <a:extLst>
                <a:ext uri="{FF2B5EF4-FFF2-40B4-BE49-F238E27FC236}">
                  <a16:creationId xmlns:a16="http://schemas.microsoft.com/office/drawing/2014/main" id="{234F453B-1D2F-44AD-8D20-806D5D9D3D26}"/>
                </a:ext>
              </a:extLst>
            </p:cNvPr>
            <p:cNvSpPr>
              <a:spLocks/>
            </p:cNvSpPr>
            <p:nvPr/>
          </p:nvSpPr>
          <p:spPr bwMode="auto">
            <a:xfrm>
              <a:off x="3808" y="1256"/>
              <a:ext cx="83" cy="92"/>
            </a:xfrm>
            <a:custGeom>
              <a:avLst/>
              <a:gdLst>
                <a:gd name="T0" fmla="*/ 6 w 331"/>
                <a:gd name="T1" fmla="*/ 16 h 370"/>
                <a:gd name="T2" fmla="*/ 7 w 331"/>
                <a:gd name="T3" fmla="*/ 17 h 370"/>
                <a:gd name="T4" fmla="*/ 8 w 331"/>
                <a:gd name="T5" fmla="*/ 18 h 370"/>
                <a:gd name="T6" fmla="*/ 9 w 331"/>
                <a:gd name="T7" fmla="*/ 18 h 370"/>
                <a:gd name="T8" fmla="*/ 12 w 331"/>
                <a:gd name="T9" fmla="*/ 19 h 370"/>
                <a:gd name="T10" fmla="*/ 14 w 331"/>
                <a:gd name="T11" fmla="*/ 18 h 370"/>
                <a:gd name="T12" fmla="*/ 14 w 331"/>
                <a:gd name="T13" fmla="*/ 18 h 370"/>
                <a:gd name="T14" fmla="*/ 15 w 331"/>
                <a:gd name="T15" fmla="*/ 16 h 370"/>
                <a:gd name="T16" fmla="*/ 15 w 331"/>
                <a:gd name="T17" fmla="*/ 15 h 370"/>
                <a:gd name="T18" fmla="*/ 14 w 331"/>
                <a:gd name="T19" fmla="*/ 15 h 370"/>
                <a:gd name="T20" fmla="*/ 9 w 331"/>
                <a:gd name="T21" fmla="*/ 14 h 370"/>
                <a:gd name="T22" fmla="*/ 5 w 331"/>
                <a:gd name="T23" fmla="*/ 12 h 370"/>
                <a:gd name="T24" fmla="*/ 3 w 331"/>
                <a:gd name="T25" fmla="*/ 11 h 370"/>
                <a:gd name="T26" fmla="*/ 2 w 331"/>
                <a:gd name="T27" fmla="*/ 10 h 370"/>
                <a:gd name="T28" fmla="*/ 1 w 331"/>
                <a:gd name="T29" fmla="*/ 7 h 370"/>
                <a:gd name="T30" fmla="*/ 1 w 331"/>
                <a:gd name="T31" fmla="*/ 5 h 370"/>
                <a:gd name="T32" fmla="*/ 2 w 331"/>
                <a:gd name="T33" fmla="*/ 3 h 370"/>
                <a:gd name="T34" fmla="*/ 3 w 331"/>
                <a:gd name="T35" fmla="*/ 2 h 370"/>
                <a:gd name="T36" fmla="*/ 5 w 331"/>
                <a:gd name="T37" fmla="*/ 1 h 370"/>
                <a:gd name="T38" fmla="*/ 8 w 331"/>
                <a:gd name="T39" fmla="*/ 0 h 370"/>
                <a:gd name="T40" fmla="*/ 11 w 331"/>
                <a:gd name="T41" fmla="*/ 0 h 370"/>
                <a:gd name="T42" fmla="*/ 14 w 331"/>
                <a:gd name="T43" fmla="*/ 0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4 h 370"/>
                <a:gd name="T56" fmla="*/ 10 w 331"/>
                <a:gd name="T57" fmla="*/ 4 h 370"/>
                <a:gd name="T58" fmla="*/ 8 w 331"/>
                <a:gd name="T59" fmla="*/ 4 h 370"/>
                <a:gd name="T60" fmla="*/ 7 w 331"/>
                <a:gd name="T61" fmla="*/ 5 h 370"/>
                <a:gd name="T62" fmla="*/ 6 w 331"/>
                <a:gd name="T63" fmla="*/ 6 h 370"/>
                <a:gd name="T64" fmla="*/ 7 w 331"/>
                <a:gd name="T65" fmla="*/ 7 h 370"/>
                <a:gd name="T66" fmla="*/ 10 w 331"/>
                <a:gd name="T67" fmla="*/ 8 h 370"/>
                <a:gd name="T68" fmla="*/ 15 w 331"/>
                <a:gd name="T69" fmla="*/ 9 h 370"/>
                <a:gd name="T70" fmla="*/ 17 w 331"/>
                <a:gd name="T71" fmla="*/ 10 h 370"/>
                <a:gd name="T72" fmla="*/ 19 w 331"/>
                <a:gd name="T73" fmla="*/ 11 h 370"/>
                <a:gd name="T74" fmla="*/ 20 w 331"/>
                <a:gd name="T75" fmla="*/ 12 h 370"/>
                <a:gd name="T76" fmla="*/ 21 w 331"/>
                <a:gd name="T77" fmla="*/ 14 h 370"/>
                <a:gd name="T78" fmla="*/ 21 w 331"/>
                <a:gd name="T79" fmla="*/ 16 h 370"/>
                <a:gd name="T80" fmla="*/ 20 w 331"/>
                <a:gd name="T81" fmla="*/ 18 h 370"/>
                <a:gd name="T82" fmla="*/ 19 w 331"/>
                <a:gd name="T83" fmla="*/ 20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2"/>
                  </a:moveTo>
                  <a:lnTo>
                    <a:pt x="94" y="247"/>
                  </a:lnTo>
                  <a:lnTo>
                    <a:pt x="97" y="260"/>
                  </a:lnTo>
                  <a:lnTo>
                    <a:pt x="102" y="271"/>
                  </a:lnTo>
                  <a:lnTo>
                    <a:pt x="106" y="276"/>
                  </a:lnTo>
                  <a:lnTo>
                    <a:pt x="109" y="280"/>
                  </a:lnTo>
                  <a:lnTo>
                    <a:pt x="113" y="285"/>
                  </a:lnTo>
                  <a:lnTo>
                    <a:pt x="118" y="288"/>
                  </a:lnTo>
                  <a:lnTo>
                    <a:pt x="122" y="291"/>
                  </a:lnTo>
                  <a:lnTo>
                    <a:pt x="128" y="295"/>
                  </a:lnTo>
                  <a:lnTo>
                    <a:pt x="133" y="297"/>
                  </a:lnTo>
                  <a:lnTo>
                    <a:pt x="140" y="299"/>
                  </a:lnTo>
                  <a:lnTo>
                    <a:pt x="154" y="301"/>
                  </a:lnTo>
                  <a:lnTo>
                    <a:pt x="170" y="303"/>
                  </a:lnTo>
                  <a:lnTo>
                    <a:pt x="186" y="301"/>
                  </a:lnTo>
                  <a:lnTo>
                    <a:pt x="202" y="299"/>
                  </a:lnTo>
                  <a:lnTo>
                    <a:pt x="207" y="297"/>
                  </a:lnTo>
                  <a:lnTo>
                    <a:pt x="214" y="295"/>
                  </a:lnTo>
                  <a:lnTo>
                    <a:pt x="219" y="293"/>
                  </a:lnTo>
                  <a:lnTo>
                    <a:pt x="224" y="289"/>
                  </a:lnTo>
                  <a:lnTo>
                    <a:pt x="229" y="284"/>
                  </a:lnTo>
                  <a:lnTo>
                    <a:pt x="234" y="278"/>
                  </a:lnTo>
                  <a:lnTo>
                    <a:pt x="236" y="272"/>
                  </a:lnTo>
                  <a:lnTo>
                    <a:pt x="236" y="264"/>
                  </a:lnTo>
                  <a:lnTo>
                    <a:pt x="236" y="260"/>
                  </a:lnTo>
                  <a:lnTo>
                    <a:pt x="235" y="254"/>
                  </a:lnTo>
                  <a:lnTo>
                    <a:pt x="233" y="251"/>
                  </a:lnTo>
                  <a:lnTo>
                    <a:pt x="229" y="246"/>
                  </a:lnTo>
                  <a:lnTo>
                    <a:pt x="225" y="243"/>
                  </a:lnTo>
                  <a:lnTo>
                    <a:pt x="218" y="240"/>
                  </a:lnTo>
                  <a:lnTo>
                    <a:pt x="209" y="237"/>
                  </a:lnTo>
                  <a:lnTo>
                    <a:pt x="198" y="234"/>
                  </a:lnTo>
                  <a:lnTo>
                    <a:pt x="147" y="222"/>
                  </a:lnTo>
                  <a:lnTo>
                    <a:pt x="106" y="210"/>
                  </a:lnTo>
                  <a:lnTo>
                    <a:pt x="89" y="204"/>
                  </a:lnTo>
                  <a:lnTo>
                    <a:pt x="75" y="199"/>
                  </a:lnTo>
                  <a:lnTo>
                    <a:pt x="64" y="193"/>
                  </a:lnTo>
                  <a:lnTo>
                    <a:pt x="55" y="189"/>
                  </a:lnTo>
                  <a:lnTo>
                    <a:pt x="45" y="181"/>
                  </a:lnTo>
                  <a:lnTo>
                    <a:pt x="36" y="172"/>
                  </a:lnTo>
                  <a:lnTo>
                    <a:pt x="29" y="164"/>
                  </a:lnTo>
                  <a:lnTo>
                    <a:pt x="23" y="155"/>
                  </a:lnTo>
                  <a:lnTo>
                    <a:pt x="19" y="144"/>
                  </a:lnTo>
                  <a:lnTo>
                    <a:pt x="15" y="133"/>
                  </a:lnTo>
                  <a:lnTo>
                    <a:pt x="13" y="122"/>
                  </a:lnTo>
                  <a:lnTo>
                    <a:pt x="13" y="108"/>
                  </a:lnTo>
                  <a:lnTo>
                    <a:pt x="13" y="97"/>
                  </a:lnTo>
                  <a:lnTo>
                    <a:pt x="15" y="86"/>
                  </a:lnTo>
                  <a:lnTo>
                    <a:pt x="18" y="76"/>
                  </a:lnTo>
                  <a:lnTo>
                    <a:pt x="22" y="67"/>
                  </a:lnTo>
                  <a:lnTo>
                    <a:pt x="26" y="57"/>
                  </a:lnTo>
                  <a:lnTo>
                    <a:pt x="33" y="48"/>
                  </a:lnTo>
                  <a:lnTo>
                    <a:pt x="41" y="40"/>
                  </a:lnTo>
                  <a:lnTo>
                    <a:pt x="48" y="31"/>
                  </a:lnTo>
                  <a:lnTo>
                    <a:pt x="58" y="25"/>
                  </a:lnTo>
                  <a:lnTo>
                    <a:pt x="69" y="18"/>
                  </a:lnTo>
                  <a:lnTo>
                    <a:pt x="81" y="13"/>
                  </a:lnTo>
                  <a:lnTo>
                    <a:pt x="96" y="8"/>
                  </a:lnTo>
                  <a:lnTo>
                    <a:pt x="110" y="5"/>
                  </a:lnTo>
                  <a:lnTo>
                    <a:pt x="126" y="3"/>
                  </a:lnTo>
                  <a:lnTo>
                    <a:pt x="143" y="0"/>
                  </a:lnTo>
                  <a:lnTo>
                    <a:pt x="162" y="0"/>
                  </a:lnTo>
                  <a:lnTo>
                    <a:pt x="180" y="0"/>
                  </a:lnTo>
                  <a:lnTo>
                    <a:pt x="196" y="2"/>
                  </a:lnTo>
                  <a:lnTo>
                    <a:pt x="210" y="4"/>
                  </a:lnTo>
                  <a:lnTo>
                    <a:pt x="225" y="6"/>
                  </a:lnTo>
                  <a:lnTo>
                    <a:pt x="238" y="9"/>
                  </a:lnTo>
                  <a:lnTo>
                    <a:pt x="250" y="14"/>
                  </a:lnTo>
                  <a:lnTo>
                    <a:pt x="260" y="18"/>
                  </a:lnTo>
                  <a:lnTo>
                    <a:pt x="270" y="24"/>
                  </a:lnTo>
                  <a:lnTo>
                    <a:pt x="278" y="30"/>
                  </a:lnTo>
                  <a:lnTo>
                    <a:pt x="285" y="37"/>
                  </a:lnTo>
                  <a:lnTo>
                    <a:pt x="293" y="45"/>
                  </a:lnTo>
                  <a:lnTo>
                    <a:pt x="300" y="53"/>
                  </a:lnTo>
                  <a:lnTo>
                    <a:pt x="305" y="62"/>
                  </a:lnTo>
                  <a:lnTo>
                    <a:pt x="311" y="72"/>
                  </a:lnTo>
                  <a:lnTo>
                    <a:pt x="314" y="83"/>
                  </a:lnTo>
                  <a:lnTo>
                    <a:pt x="319" y="94"/>
                  </a:lnTo>
                  <a:lnTo>
                    <a:pt x="230" y="111"/>
                  </a:lnTo>
                  <a:lnTo>
                    <a:pt x="227" y="101"/>
                  </a:lnTo>
                  <a:lnTo>
                    <a:pt x="222" y="92"/>
                  </a:lnTo>
                  <a:lnTo>
                    <a:pt x="216" y="84"/>
                  </a:lnTo>
                  <a:lnTo>
                    <a:pt x="208" y="79"/>
                  </a:lnTo>
                  <a:lnTo>
                    <a:pt x="199" y="74"/>
                  </a:lnTo>
                  <a:lnTo>
                    <a:pt x="190" y="70"/>
                  </a:lnTo>
                  <a:lnTo>
                    <a:pt x="177" y="69"/>
                  </a:lnTo>
                  <a:lnTo>
                    <a:pt x="163" y="68"/>
                  </a:lnTo>
                  <a:lnTo>
                    <a:pt x="147" y="68"/>
                  </a:lnTo>
                  <a:lnTo>
                    <a:pt x="131" y="70"/>
                  </a:lnTo>
                  <a:lnTo>
                    <a:pt x="120" y="73"/>
                  </a:lnTo>
                  <a:lnTo>
                    <a:pt x="110" y="78"/>
                  </a:lnTo>
                  <a:lnTo>
                    <a:pt x="106" y="82"/>
                  </a:lnTo>
                  <a:lnTo>
                    <a:pt x="102" y="86"/>
                  </a:lnTo>
                  <a:lnTo>
                    <a:pt x="100" y="91"/>
                  </a:lnTo>
                  <a:lnTo>
                    <a:pt x="100" y="97"/>
                  </a:lnTo>
                  <a:lnTo>
                    <a:pt x="100" y="102"/>
                  </a:lnTo>
                  <a:lnTo>
                    <a:pt x="102" y="106"/>
                  </a:lnTo>
                  <a:lnTo>
                    <a:pt x="105" y="111"/>
                  </a:lnTo>
                  <a:lnTo>
                    <a:pt x="109" y="114"/>
                  </a:lnTo>
                  <a:lnTo>
                    <a:pt x="119" y="119"/>
                  </a:lnTo>
                  <a:lnTo>
                    <a:pt x="138" y="125"/>
                  </a:lnTo>
                  <a:lnTo>
                    <a:pt x="163" y="133"/>
                  </a:lnTo>
                  <a:lnTo>
                    <a:pt x="196" y="140"/>
                  </a:lnTo>
                  <a:lnTo>
                    <a:pt x="215" y="145"/>
                  </a:lnTo>
                  <a:lnTo>
                    <a:pt x="231" y="149"/>
                  </a:lnTo>
                  <a:lnTo>
                    <a:pt x="246" y="154"/>
                  </a:lnTo>
                  <a:lnTo>
                    <a:pt x="260" y="159"/>
                  </a:lnTo>
                  <a:lnTo>
                    <a:pt x="272" y="165"/>
                  </a:lnTo>
                  <a:lnTo>
                    <a:pt x="283" y="170"/>
                  </a:lnTo>
                  <a:lnTo>
                    <a:pt x="293" y="176"/>
                  </a:lnTo>
                  <a:lnTo>
                    <a:pt x="301" y="182"/>
                  </a:lnTo>
                  <a:lnTo>
                    <a:pt x="308" y="189"/>
                  </a:lnTo>
                  <a:lnTo>
                    <a:pt x="314" y="196"/>
                  </a:lnTo>
                  <a:lnTo>
                    <a:pt x="319" y="203"/>
                  </a:lnTo>
                  <a:lnTo>
                    <a:pt x="323" y="212"/>
                  </a:lnTo>
                  <a:lnTo>
                    <a:pt x="326" y="221"/>
                  </a:lnTo>
                  <a:lnTo>
                    <a:pt x="328" y="231"/>
                  </a:lnTo>
                  <a:lnTo>
                    <a:pt x="330" y="241"/>
                  </a:lnTo>
                  <a:lnTo>
                    <a:pt x="331" y="252"/>
                  </a:lnTo>
                  <a:lnTo>
                    <a:pt x="330" y="264"/>
                  </a:lnTo>
                  <a:lnTo>
                    <a:pt x="327" y="275"/>
                  </a:lnTo>
                  <a:lnTo>
                    <a:pt x="325" y="286"/>
                  </a:lnTo>
                  <a:lnTo>
                    <a:pt x="321" y="297"/>
                  </a:lnTo>
                  <a:lnTo>
                    <a:pt x="314" y="307"/>
                  </a:lnTo>
                  <a:lnTo>
                    <a:pt x="308" y="317"/>
                  </a:lnTo>
                  <a:lnTo>
                    <a:pt x="299" y="327"/>
                  </a:lnTo>
                  <a:lnTo>
                    <a:pt x="290" y="336"/>
                  </a:lnTo>
                  <a:lnTo>
                    <a:pt x="279" y="343"/>
                  </a:lnTo>
                  <a:lnTo>
                    <a:pt x="267" y="351"/>
                  </a:lnTo>
                  <a:lnTo>
                    <a:pt x="253" y="357"/>
                  </a:lnTo>
                  <a:lnTo>
                    <a:pt x="239" y="362"/>
                  </a:lnTo>
                  <a:lnTo>
                    <a:pt x="224" y="365"/>
                  </a:lnTo>
                  <a:lnTo>
                    <a:pt x="207" y="368"/>
                  </a:lnTo>
                  <a:lnTo>
                    <a:pt x="188" y="370"/>
                  </a:lnTo>
                  <a:lnTo>
                    <a:pt x="170" y="370"/>
                  </a:lnTo>
                  <a:lnTo>
                    <a:pt x="152" y="370"/>
                  </a:lnTo>
                  <a:lnTo>
                    <a:pt x="136" y="369"/>
                  </a:lnTo>
                  <a:lnTo>
                    <a:pt x="119" y="366"/>
                  </a:lnTo>
                  <a:lnTo>
                    <a:pt x="105" y="363"/>
                  </a:lnTo>
                  <a:lnTo>
                    <a:pt x="90" y="359"/>
                  </a:lnTo>
                  <a:lnTo>
                    <a:pt x="78" y="353"/>
                  </a:lnTo>
                  <a:lnTo>
                    <a:pt x="66" y="348"/>
                  </a:lnTo>
                  <a:lnTo>
                    <a:pt x="55" y="341"/>
                  </a:lnTo>
                  <a:lnTo>
                    <a:pt x="45" y="333"/>
                  </a:lnTo>
                  <a:lnTo>
                    <a:pt x="35" y="325"/>
                  </a:lnTo>
                  <a:lnTo>
                    <a:pt x="27" y="316"/>
                  </a:lnTo>
                  <a:lnTo>
                    <a:pt x="20" y="306"/>
                  </a:lnTo>
                  <a:lnTo>
                    <a:pt x="13" y="296"/>
                  </a:lnTo>
                  <a:lnTo>
                    <a:pt x="8" y="285"/>
                  </a:lnTo>
                  <a:lnTo>
                    <a:pt x="3"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8" name="Freeform 2079">
              <a:extLst>
                <a:ext uri="{FF2B5EF4-FFF2-40B4-BE49-F238E27FC236}">
                  <a16:creationId xmlns:a16="http://schemas.microsoft.com/office/drawing/2014/main" id="{BDD2BF5E-3D44-42CE-B281-898B0671814E}"/>
                </a:ext>
              </a:extLst>
            </p:cNvPr>
            <p:cNvSpPr>
              <a:spLocks/>
            </p:cNvSpPr>
            <p:nvPr/>
          </p:nvSpPr>
          <p:spPr bwMode="auto">
            <a:xfrm>
              <a:off x="3950" y="1224"/>
              <a:ext cx="97" cy="123"/>
            </a:xfrm>
            <a:custGeom>
              <a:avLst/>
              <a:gdLst>
                <a:gd name="T0" fmla="*/ 9 w 388"/>
                <a:gd name="T1" fmla="*/ 31 h 488"/>
                <a:gd name="T2" fmla="*/ 9 w 388"/>
                <a:gd name="T3" fmla="*/ 5 h 488"/>
                <a:gd name="T4" fmla="*/ 0 w 388"/>
                <a:gd name="T5" fmla="*/ 5 h 488"/>
                <a:gd name="T6" fmla="*/ 0 w 388"/>
                <a:gd name="T7" fmla="*/ 0 h 488"/>
                <a:gd name="T8" fmla="*/ 24 w 388"/>
                <a:gd name="T9" fmla="*/ 0 h 488"/>
                <a:gd name="T10" fmla="*/ 24 w 388"/>
                <a:gd name="T11" fmla="*/ 5 h 488"/>
                <a:gd name="T12" fmla="*/ 15 w 388"/>
                <a:gd name="T13" fmla="*/ 5 h 488"/>
                <a:gd name="T14" fmla="*/ 15 w 388"/>
                <a:gd name="T15" fmla="*/ 31 h 488"/>
                <a:gd name="T16" fmla="*/ 9 w 388"/>
                <a:gd name="T17" fmla="*/ 31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8"/>
                <a:gd name="T28" fmla="*/ 0 h 488"/>
                <a:gd name="T29" fmla="*/ 388 w 388"/>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8" h="488">
                  <a:moveTo>
                    <a:pt x="145" y="488"/>
                  </a:moveTo>
                  <a:lnTo>
                    <a:pt x="145" y="82"/>
                  </a:lnTo>
                  <a:lnTo>
                    <a:pt x="0" y="82"/>
                  </a:lnTo>
                  <a:lnTo>
                    <a:pt x="0" y="0"/>
                  </a:lnTo>
                  <a:lnTo>
                    <a:pt x="388" y="0"/>
                  </a:lnTo>
                  <a:lnTo>
                    <a:pt x="388" y="82"/>
                  </a:lnTo>
                  <a:lnTo>
                    <a:pt x="243" y="82"/>
                  </a:lnTo>
                  <a:lnTo>
                    <a:pt x="243" y="488"/>
                  </a:lnTo>
                  <a:lnTo>
                    <a:pt x="145"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69" name="Freeform 2080">
              <a:extLst>
                <a:ext uri="{FF2B5EF4-FFF2-40B4-BE49-F238E27FC236}">
                  <a16:creationId xmlns:a16="http://schemas.microsoft.com/office/drawing/2014/main" id="{A585C50B-09F5-4FE9-A4D1-ABC09A6D1DC3}"/>
                </a:ext>
              </a:extLst>
            </p:cNvPr>
            <p:cNvSpPr>
              <a:spLocks/>
            </p:cNvSpPr>
            <p:nvPr/>
          </p:nvSpPr>
          <p:spPr bwMode="auto">
            <a:xfrm>
              <a:off x="2911" y="1309"/>
              <a:ext cx="316" cy="192"/>
            </a:xfrm>
            <a:custGeom>
              <a:avLst/>
              <a:gdLst>
                <a:gd name="T0" fmla="*/ 6 w 1265"/>
                <a:gd name="T1" fmla="*/ 48 h 767"/>
                <a:gd name="T2" fmla="*/ 79 w 1265"/>
                <a:gd name="T3" fmla="*/ 13 h 767"/>
                <a:gd name="T4" fmla="*/ 73 w 1265"/>
                <a:gd name="T5" fmla="*/ 0 h 767"/>
                <a:gd name="T6" fmla="*/ 0 w 1265"/>
                <a:gd name="T7" fmla="*/ 35 h 767"/>
                <a:gd name="T8" fmla="*/ 6 w 1265"/>
                <a:gd name="T9" fmla="*/ 48 h 767"/>
                <a:gd name="T10" fmla="*/ 0 60000 65536"/>
                <a:gd name="T11" fmla="*/ 0 60000 65536"/>
                <a:gd name="T12" fmla="*/ 0 60000 65536"/>
                <a:gd name="T13" fmla="*/ 0 60000 65536"/>
                <a:gd name="T14" fmla="*/ 0 60000 65536"/>
                <a:gd name="T15" fmla="*/ 0 w 1265"/>
                <a:gd name="T16" fmla="*/ 0 h 767"/>
                <a:gd name="T17" fmla="*/ 1265 w 1265"/>
                <a:gd name="T18" fmla="*/ 767 h 767"/>
              </a:gdLst>
              <a:ahLst/>
              <a:cxnLst>
                <a:cxn ang="T10">
                  <a:pos x="T0" y="T1"/>
                </a:cxn>
                <a:cxn ang="T11">
                  <a:pos x="T2" y="T3"/>
                </a:cxn>
                <a:cxn ang="T12">
                  <a:pos x="T4" y="T5"/>
                </a:cxn>
                <a:cxn ang="T13">
                  <a:pos x="T6" y="T7"/>
                </a:cxn>
                <a:cxn ang="T14">
                  <a:pos x="T8" y="T9"/>
                </a:cxn>
              </a:cxnLst>
              <a:rect l="T15" t="T16" r="T17" b="T18"/>
              <a:pathLst>
                <a:path w="1265" h="767">
                  <a:moveTo>
                    <a:pt x="99" y="767"/>
                  </a:moveTo>
                  <a:lnTo>
                    <a:pt x="1265" y="204"/>
                  </a:lnTo>
                  <a:lnTo>
                    <a:pt x="1166" y="0"/>
                  </a:lnTo>
                  <a:lnTo>
                    <a:pt x="0" y="563"/>
                  </a:lnTo>
                  <a:lnTo>
                    <a:pt x="99" y="767"/>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0" name="Freeform 2081">
              <a:extLst>
                <a:ext uri="{FF2B5EF4-FFF2-40B4-BE49-F238E27FC236}">
                  <a16:creationId xmlns:a16="http://schemas.microsoft.com/office/drawing/2014/main" id="{3DB001DE-EE86-4A47-AFB2-FDCADADBC8F4}"/>
                </a:ext>
              </a:extLst>
            </p:cNvPr>
            <p:cNvSpPr>
              <a:spLocks/>
            </p:cNvSpPr>
            <p:nvPr/>
          </p:nvSpPr>
          <p:spPr bwMode="auto">
            <a:xfrm>
              <a:off x="2792" y="1408"/>
              <a:ext cx="165" cy="133"/>
            </a:xfrm>
            <a:custGeom>
              <a:avLst/>
              <a:gdLst>
                <a:gd name="T0" fmla="*/ 0 w 658"/>
                <a:gd name="T1" fmla="*/ 33 h 530"/>
                <a:gd name="T2" fmla="*/ 41 w 658"/>
                <a:gd name="T3" fmla="*/ 33 h 530"/>
                <a:gd name="T4" fmla="*/ 25 w 658"/>
                <a:gd name="T5" fmla="*/ 0 h 530"/>
                <a:gd name="T6" fmla="*/ 0 w 658"/>
                <a:gd name="T7" fmla="*/ 33 h 530"/>
                <a:gd name="T8" fmla="*/ 0 w 658"/>
                <a:gd name="T9" fmla="*/ 33 h 530"/>
                <a:gd name="T10" fmla="*/ 0 w 658"/>
                <a:gd name="T11" fmla="*/ 33 h 530"/>
                <a:gd name="T12" fmla="*/ 0 60000 65536"/>
                <a:gd name="T13" fmla="*/ 0 60000 65536"/>
                <a:gd name="T14" fmla="*/ 0 60000 65536"/>
                <a:gd name="T15" fmla="*/ 0 60000 65536"/>
                <a:gd name="T16" fmla="*/ 0 60000 65536"/>
                <a:gd name="T17" fmla="*/ 0 60000 65536"/>
                <a:gd name="T18" fmla="*/ 0 w 658"/>
                <a:gd name="T19" fmla="*/ 0 h 530"/>
                <a:gd name="T20" fmla="*/ 658 w 658"/>
                <a:gd name="T21" fmla="*/ 530 h 530"/>
              </a:gdLst>
              <a:ahLst/>
              <a:cxnLst>
                <a:cxn ang="T12">
                  <a:pos x="T0" y="T1"/>
                </a:cxn>
                <a:cxn ang="T13">
                  <a:pos x="T2" y="T3"/>
                </a:cxn>
                <a:cxn ang="T14">
                  <a:pos x="T4" y="T5"/>
                </a:cxn>
                <a:cxn ang="T15">
                  <a:pos x="T6" y="T7"/>
                </a:cxn>
                <a:cxn ang="T16">
                  <a:pos x="T8" y="T9"/>
                </a:cxn>
                <a:cxn ang="T17">
                  <a:pos x="T10" y="T11"/>
                </a:cxn>
              </a:cxnLst>
              <a:rect l="T18" t="T19" r="T20" b="T21"/>
              <a:pathLst>
                <a:path w="658" h="530">
                  <a:moveTo>
                    <a:pt x="1" y="520"/>
                  </a:moveTo>
                  <a:lnTo>
                    <a:pt x="658" y="530"/>
                  </a:lnTo>
                  <a:lnTo>
                    <a:pt x="404" y="0"/>
                  </a:lnTo>
                  <a:lnTo>
                    <a:pt x="1" y="520"/>
                  </a:lnTo>
                  <a:lnTo>
                    <a:pt x="0" y="522"/>
                  </a:lnTo>
                  <a:lnTo>
                    <a:pt x="1" y="52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1" name="Freeform 2082">
              <a:extLst>
                <a:ext uri="{FF2B5EF4-FFF2-40B4-BE49-F238E27FC236}">
                  <a16:creationId xmlns:a16="http://schemas.microsoft.com/office/drawing/2014/main" id="{E1C57207-5A0A-44BC-BB40-753B41E6C25B}"/>
                </a:ext>
              </a:extLst>
            </p:cNvPr>
            <p:cNvSpPr>
              <a:spLocks/>
            </p:cNvSpPr>
            <p:nvPr/>
          </p:nvSpPr>
          <p:spPr bwMode="auto">
            <a:xfrm>
              <a:off x="3413" y="3471"/>
              <a:ext cx="118" cy="122"/>
            </a:xfrm>
            <a:custGeom>
              <a:avLst/>
              <a:gdLst>
                <a:gd name="T0" fmla="*/ 0 w 472"/>
                <a:gd name="T1" fmla="*/ 30 h 490"/>
                <a:gd name="T2" fmla="*/ 0 w 472"/>
                <a:gd name="T3" fmla="*/ 0 h 490"/>
                <a:gd name="T4" fmla="*/ 9 w 472"/>
                <a:gd name="T5" fmla="*/ 0 h 490"/>
                <a:gd name="T6" fmla="*/ 15 w 472"/>
                <a:gd name="T7" fmla="*/ 21 h 490"/>
                <a:gd name="T8" fmla="*/ 20 w 472"/>
                <a:gd name="T9" fmla="*/ 0 h 490"/>
                <a:gd name="T10" fmla="*/ 30 w 472"/>
                <a:gd name="T11" fmla="*/ 0 h 490"/>
                <a:gd name="T12" fmla="*/ 30 w 472"/>
                <a:gd name="T13" fmla="*/ 30 h 490"/>
                <a:gd name="T14" fmla="*/ 24 w 472"/>
                <a:gd name="T15" fmla="*/ 30 h 490"/>
                <a:gd name="T16" fmla="*/ 24 w 472"/>
                <a:gd name="T17" fmla="*/ 6 h 490"/>
                <a:gd name="T18" fmla="*/ 18 w 472"/>
                <a:gd name="T19" fmla="*/ 30 h 490"/>
                <a:gd name="T20" fmla="*/ 12 w 472"/>
                <a:gd name="T21" fmla="*/ 30 h 490"/>
                <a:gd name="T22" fmla="*/ 6 w 472"/>
                <a:gd name="T23" fmla="*/ 6 h 490"/>
                <a:gd name="T24" fmla="*/ 6 w 472"/>
                <a:gd name="T25" fmla="*/ 30 h 490"/>
                <a:gd name="T26" fmla="*/ 0 w 472"/>
                <a:gd name="T27" fmla="*/ 30 h 49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72"/>
                <a:gd name="T43" fmla="*/ 0 h 490"/>
                <a:gd name="T44" fmla="*/ 472 w 472"/>
                <a:gd name="T45" fmla="*/ 490 h 49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72" h="490">
                  <a:moveTo>
                    <a:pt x="0" y="490"/>
                  </a:moveTo>
                  <a:lnTo>
                    <a:pt x="0" y="0"/>
                  </a:lnTo>
                  <a:lnTo>
                    <a:pt x="147" y="0"/>
                  </a:lnTo>
                  <a:lnTo>
                    <a:pt x="236" y="334"/>
                  </a:lnTo>
                  <a:lnTo>
                    <a:pt x="323" y="0"/>
                  </a:lnTo>
                  <a:lnTo>
                    <a:pt x="472" y="0"/>
                  </a:lnTo>
                  <a:lnTo>
                    <a:pt x="472" y="490"/>
                  </a:lnTo>
                  <a:lnTo>
                    <a:pt x="380" y="490"/>
                  </a:lnTo>
                  <a:lnTo>
                    <a:pt x="380" y="105"/>
                  </a:lnTo>
                  <a:lnTo>
                    <a:pt x="283" y="490"/>
                  </a:lnTo>
                  <a:lnTo>
                    <a:pt x="187" y="490"/>
                  </a:lnTo>
                  <a:lnTo>
                    <a:pt x="92" y="105"/>
                  </a:lnTo>
                  <a:lnTo>
                    <a:pt x="92"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2" name="Freeform 2083">
              <a:extLst>
                <a:ext uri="{FF2B5EF4-FFF2-40B4-BE49-F238E27FC236}">
                  <a16:creationId xmlns:a16="http://schemas.microsoft.com/office/drawing/2014/main" id="{B6901920-914C-4300-BB61-10CD4CFE0479}"/>
                </a:ext>
              </a:extLst>
            </p:cNvPr>
            <p:cNvSpPr>
              <a:spLocks noEditPoints="1"/>
            </p:cNvSpPr>
            <p:nvPr/>
          </p:nvSpPr>
          <p:spPr bwMode="auto">
            <a:xfrm>
              <a:off x="3555" y="3471"/>
              <a:ext cx="24" cy="122"/>
            </a:xfrm>
            <a:custGeom>
              <a:avLst/>
              <a:gdLst>
                <a:gd name="T0" fmla="*/ 0 w 94"/>
                <a:gd name="T1" fmla="*/ 5 h 490"/>
                <a:gd name="T2" fmla="*/ 0 w 94"/>
                <a:gd name="T3" fmla="*/ 0 h 490"/>
                <a:gd name="T4" fmla="*/ 6 w 94"/>
                <a:gd name="T5" fmla="*/ 0 h 490"/>
                <a:gd name="T6" fmla="*/ 6 w 94"/>
                <a:gd name="T7" fmla="*/ 5 h 490"/>
                <a:gd name="T8" fmla="*/ 0 w 94"/>
                <a:gd name="T9" fmla="*/ 5 h 490"/>
                <a:gd name="T10" fmla="*/ 0 w 94"/>
                <a:gd name="T11" fmla="*/ 30 h 490"/>
                <a:gd name="T12" fmla="*/ 0 w 94"/>
                <a:gd name="T13" fmla="*/ 8 h 490"/>
                <a:gd name="T14" fmla="*/ 6 w 94"/>
                <a:gd name="T15" fmla="*/ 8 h 490"/>
                <a:gd name="T16" fmla="*/ 6 w 94"/>
                <a:gd name="T17" fmla="*/ 30 h 490"/>
                <a:gd name="T18" fmla="*/ 0 w 94"/>
                <a:gd name="T19" fmla="*/ 30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90"/>
                <a:gd name="T32" fmla="*/ 94 w 94"/>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90">
                  <a:moveTo>
                    <a:pt x="0" y="87"/>
                  </a:moveTo>
                  <a:lnTo>
                    <a:pt x="0" y="0"/>
                  </a:lnTo>
                  <a:lnTo>
                    <a:pt x="94" y="0"/>
                  </a:lnTo>
                  <a:lnTo>
                    <a:pt x="94" y="87"/>
                  </a:lnTo>
                  <a:lnTo>
                    <a:pt x="0" y="87"/>
                  </a:lnTo>
                  <a:close/>
                  <a:moveTo>
                    <a:pt x="0" y="490"/>
                  </a:moveTo>
                  <a:lnTo>
                    <a:pt x="0" y="136"/>
                  </a:lnTo>
                  <a:lnTo>
                    <a:pt x="94" y="136"/>
                  </a:lnTo>
                  <a:lnTo>
                    <a:pt x="94"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3" name="Freeform 2084">
              <a:extLst>
                <a:ext uri="{FF2B5EF4-FFF2-40B4-BE49-F238E27FC236}">
                  <a16:creationId xmlns:a16="http://schemas.microsoft.com/office/drawing/2014/main" id="{96CC095A-C080-4265-A8B6-C0F52A3F1942}"/>
                </a:ext>
              </a:extLst>
            </p:cNvPr>
            <p:cNvSpPr>
              <a:spLocks noEditPoints="1"/>
            </p:cNvSpPr>
            <p:nvPr/>
          </p:nvSpPr>
          <p:spPr bwMode="auto">
            <a:xfrm>
              <a:off x="3597" y="3503"/>
              <a:ext cx="92" cy="92"/>
            </a:xfrm>
            <a:custGeom>
              <a:avLst/>
              <a:gdLst>
                <a:gd name="T0" fmla="*/ 0 w 367"/>
                <a:gd name="T1" fmla="*/ 10 h 370"/>
                <a:gd name="T2" fmla="*/ 1 w 367"/>
                <a:gd name="T3" fmla="*/ 8 h 370"/>
                <a:gd name="T4" fmla="*/ 2 w 367"/>
                <a:gd name="T5" fmla="*/ 5 h 370"/>
                <a:gd name="T6" fmla="*/ 3 w 367"/>
                <a:gd name="T7" fmla="*/ 4 h 370"/>
                <a:gd name="T8" fmla="*/ 4 w 367"/>
                <a:gd name="T9" fmla="*/ 2 h 370"/>
                <a:gd name="T10" fmla="*/ 6 w 367"/>
                <a:gd name="T11" fmla="*/ 1 h 370"/>
                <a:gd name="T12" fmla="*/ 9 w 367"/>
                <a:gd name="T13" fmla="*/ 0 h 370"/>
                <a:gd name="T14" fmla="*/ 11 w 367"/>
                <a:gd name="T15" fmla="*/ 0 h 370"/>
                <a:gd name="T16" fmla="*/ 14 w 367"/>
                <a:gd name="T17" fmla="*/ 0 h 370"/>
                <a:gd name="T18" fmla="*/ 17 w 367"/>
                <a:gd name="T19" fmla="*/ 1 h 370"/>
                <a:gd name="T20" fmla="*/ 20 w 367"/>
                <a:gd name="T21" fmla="*/ 3 h 370"/>
                <a:gd name="T22" fmla="*/ 22 w 367"/>
                <a:gd name="T23" fmla="*/ 6 h 370"/>
                <a:gd name="T24" fmla="*/ 23 w 367"/>
                <a:gd name="T25" fmla="*/ 9 h 370"/>
                <a:gd name="T26" fmla="*/ 23 w 367"/>
                <a:gd name="T27" fmla="*/ 13 h 370"/>
                <a:gd name="T28" fmla="*/ 22 w 367"/>
                <a:gd name="T29" fmla="*/ 16 h 370"/>
                <a:gd name="T30" fmla="*/ 21 w 367"/>
                <a:gd name="T31" fmla="*/ 19 h 370"/>
                <a:gd name="T32" fmla="*/ 18 w 367"/>
                <a:gd name="T33" fmla="*/ 21 h 370"/>
                <a:gd name="T34" fmla="*/ 15 w 367"/>
                <a:gd name="T35" fmla="*/ 22 h 370"/>
                <a:gd name="T36" fmla="*/ 12 w 367"/>
                <a:gd name="T37" fmla="*/ 23 h 370"/>
                <a:gd name="T38" fmla="*/ 9 w 367"/>
                <a:gd name="T39" fmla="*/ 23 h 370"/>
                <a:gd name="T40" fmla="*/ 7 w 367"/>
                <a:gd name="T41" fmla="*/ 22 h 370"/>
                <a:gd name="T42" fmla="*/ 5 w 367"/>
                <a:gd name="T43" fmla="*/ 21 h 370"/>
                <a:gd name="T44" fmla="*/ 3 w 367"/>
                <a:gd name="T45" fmla="*/ 20 h 370"/>
                <a:gd name="T46" fmla="*/ 2 w 367"/>
                <a:gd name="T47" fmla="*/ 18 h 370"/>
                <a:gd name="T48" fmla="*/ 1 w 367"/>
                <a:gd name="T49" fmla="*/ 16 h 370"/>
                <a:gd name="T50" fmla="*/ 0 w 367"/>
                <a:gd name="T51" fmla="*/ 14 h 370"/>
                <a:gd name="T52" fmla="*/ 0 w 367"/>
                <a:gd name="T53" fmla="*/ 11 h 370"/>
                <a:gd name="T54" fmla="*/ 6 w 367"/>
                <a:gd name="T55" fmla="*/ 13 h 370"/>
                <a:gd name="T56" fmla="*/ 7 w 367"/>
                <a:gd name="T57" fmla="*/ 15 h 370"/>
                <a:gd name="T58" fmla="*/ 8 w 367"/>
                <a:gd name="T59" fmla="*/ 16 h 370"/>
                <a:gd name="T60" fmla="*/ 9 w 367"/>
                <a:gd name="T61" fmla="*/ 17 h 370"/>
                <a:gd name="T62" fmla="*/ 11 w 367"/>
                <a:gd name="T63" fmla="*/ 18 h 370"/>
                <a:gd name="T64" fmla="*/ 12 w 367"/>
                <a:gd name="T65" fmla="*/ 18 h 370"/>
                <a:gd name="T66" fmla="*/ 14 w 367"/>
                <a:gd name="T67" fmla="*/ 18 h 370"/>
                <a:gd name="T68" fmla="*/ 15 w 367"/>
                <a:gd name="T69" fmla="*/ 17 h 370"/>
                <a:gd name="T70" fmla="*/ 16 w 367"/>
                <a:gd name="T71" fmla="*/ 15 h 370"/>
                <a:gd name="T72" fmla="*/ 17 w 367"/>
                <a:gd name="T73" fmla="*/ 14 h 370"/>
                <a:gd name="T74" fmla="*/ 17 w 367"/>
                <a:gd name="T75" fmla="*/ 11 h 370"/>
                <a:gd name="T76" fmla="*/ 17 w 367"/>
                <a:gd name="T77" fmla="*/ 9 h 370"/>
                <a:gd name="T78" fmla="*/ 16 w 367"/>
                <a:gd name="T79" fmla="*/ 7 h 370"/>
                <a:gd name="T80" fmla="*/ 15 w 367"/>
                <a:gd name="T81" fmla="*/ 6 h 370"/>
                <a:gd name="T82" fmla="*/ 14 w 367"/>
                <a:gd name="T83" fmla="*/ 5 h 370"/>
                <a:gd name="T84" fmla="*/ 12 w 367"/>
                <a:gd name="T85" fmla="*/ 5 h 370"/>
                <a:gd name="T86" fmla="*/ 11 w 367"/>
                <a:gd name="T87" fmla="*/ 5 h 370"/>
                <a:gd name="T88" fmla="*/ 9 w 367"/>
                <a:gd name="T89" fmla="*/ 5 h 370"/>
                <a:gd name="T90" fmla="*/ 8 w 367"/>
                <a:gd name="T91" fmla="*/ 6 h 370"/>
                <a:gd name="T92" fmla="*/ 7 w 367"/>
                <a:gd name="T93" fmla="*/ 8 h 370"/>
                <a:gd name="T94" fmla="*/ 6 w 367"/>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7"/>
                <a:gd name="T145" fmla="*/ 0 h 370"/>
                <a:gd name="T146" fmla="*/ 367 w 367"/>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7" h="370">
                  <a:moveTo>
                    <a:pt x="0" y="181"/>
                  </a:moveTo>
                  <a:lnTo>
                    <a:pt x="2" y="169"/>
                  </a:lnTo>
                  <a:lnTo>
                    <a:pt x="3" y="158"/>
                  </a:lnTo>
                  <a:lnTo>
                    <a:pt x="4" y="145"/>
                  </a:lnTo>
                  <a:lnTo>
                    <a:pt x="7" y="134"/>
                  </a:lnTo>
                  <a:lnTo>
                    <a:pt x="10" y="123"/>
                  </a:lnTo>
                  <a:lnTo>
                    <a:pt x="14" y="112"/>
                  </a:lnTo>
                  <a:lnTo>
                    <a:pt x="18" y="101"/>
                  </a:lnTo>
                  <a:lnTo>
                    <a:pt x="24" y="90"/>
                  </a:lnTo>
                  <a:lnTo>
                    <a:pt x="30" y="79"/>
                  </a:lnTo>
                  <a:lnTo>
                    <a:pt x="37" y="69"/>
                  </a:lnTo>
                  <a:lnTo>
                    <a:pt x="43" y="60"/>
                  </a:lnTo>
                  <a:lnTo>
                    <a:pt x="51" y="52"/>
                  </a:lnTo>
                  <a:lnTo>
                    <a:pt x="60" y="44"/>
                  </a:lnTo>
                  <a:lnTo>
                    <a:pt x="69" y="36"/>
                  </a:lnTo>
                  <a:lnTo>
                    <a:pt x="79" y="30"/>
                  </a:lnTo>
                  <a:lnTo>
                    <a:pt x="89" y="23"/>
                  </a:lnTo>
                  <a:lnTo>
                    <a:pt x="100" y="17"/>
                  </a:lnTo>
                  <a:lnTo>
                    <a:pt x="111" y="13"/>
                  </a:lnTo>
                  <a:lnTo>
                    <a:pt x="122" y="10"/>
                  </a:lnTo>
                  <a:lnTo>
                    <a:pt x="134" y="6"/>
                  </a:lnTo>
                  <a:lnTo>
                    <a:pt x="146" y="3"/>
                  </a:lnTo>
                  <a:lnTo>
                    <a:pt x="158" y="2"/>
                  </a:lnTo>
                  <a:lnTo>
                    <a:pt x="170" y="1"/>
                  </a:lnTo>
                  <a:lnTo>
                    <a:pt x="184" y="0"/>
                  </a:lnTo>
                  <a:lnTo>
                    <a:pt x="203" y="1"/>
                  </a:lnTo>
                  <a:lnTo>
                    <a:pt x="222" y="3"/>
                  </a:lnTo>
                  <a:lnTo>
                    <a:pt x="240" y="8"/>
                  </a:lnTo>
                  <a:lnTo>
                    <a:pt x="256" y="13"/>
                  </a:lnTo>
                  <a:lnTo>
                    <a:pt x="273" y="21"/>
                  </a:lnTo>
                  <a:lnTo>
                    <a:pt x="287" y="30"/>
                  </a:lnTo>
                  <a:lnTo>
                    <a:pt x="301" y="41"/>
                  </a:lnTo>
                  <a:lnTo>
                    <a:pt x="315" y="53"/>
                  </a:lnTo>
                  <a:lnTo>
                    <a:pt x="327" y="66"/>
                  </a:lnTo>
                  <a:lnTo>
                    <a:pt x="338" y="80"/>
                  </a:lnTo>
                  <a:lnTo>
                    <a:pt x="347" y="96"/>
                  </a:lnTo>
                  <a:lnTo>
                    <a:pt x="353" y="111"/>
                  </a:lnTo>
                  <a:lnTo>
                    <a:pt x="359" y="129"/>
                  </a:lnTo>
                  <a:lnTo>
                    <a:pt x="363" y="146"/>
                  </a:lnTo>
                  <a:lnTo>
                    <a:pt x="365" y="165"/>
                  </a:lnTo>
                  <a:lnTo>
                    <a:pt x="367" y="184"/>
                  </a:lnTo>
                  <a:lnTo>
                    <a:pt x="365" y="204"/>
                  </a:lnTo>
                  <a:lnTo>
                    <a:pt x="363" y="223"/>
                  </a:lnTo>
                  <a:lnTo>
                    <a:pt x="359" y="240"/>
                  </a:lnTo>
                  <a:lnTo>
                    <a:pt x="353" y="258"/>
                  </a:lnTo>
                  <a:lnTo>
                    <a:pt x="346" y="274"/>
                  </a:lnTo>
                  <a:lnTo>
                    <a:pt x="337" y="290"/>
                  </a:lnTo>
                  <a:lnTo>
                    <a:pt x="327" y="304"/>
                  </a:lnTo>
                  <a:lnTo>
                    <a:pt x="315" y="317"/>
                  </a:lnTo>
                  <a:lnTo>
                    <a:pt x="301" y="330"/>
                  </a:lnTo>
                  <a:lnTo>
                    <a:pt x="287" y="341"/>
                  </a:lnTo>
                  <a:lnTo>
                    <a:pt x="272" y="349"/>
                  </a:lnTo>
                  <a:lnTo>
                    <a:pt x="256" y="357"/>
                  </a:lnTo>
                  <a:lnTo>
                    <a:pt x="240" y="363"/>
                  </a:lnTo>
                  <a:lnTo>
                    <a:pt x="222" y="367"/>
                  </a:lnTo>
                  <a:lnTo>
                    <a:pt x="203" y="369"/>
                  </a:lnTo>
                  <a:lnTo>
                    <a:pt x="184" y="370"/>
                  </a:lnTo>
                  <a:lnTo>
                    <a:pt x="171" y="370"/>
                  </a:lnTo>
                  <a:lnTo>
                    <a:pt x="160" y="369"/>
                  </a:lnTo>
                  <a:lnTo>
                    <a:pt x="148" y="367"/>
                  </a:lnTo>
                  <a:lnTo>
                    <a:pt x="136" y="365"/>
                  </a:lnTo>
                  <a:lnTo>
                    <a:pt x="125" y="362"/>
                  </a:lnTo>
                  <a:lnTo>
                    <a:pt x="113" y="358"/>
                  </a:lnTo>
                  <a:lnTo>
                    <a:pt x="102" y="354"/>
                  </a:lnTo>
                  <a:lnTo>
                    <a:pt x="91" y="348"/>
                  </a:lnTo>
                  <a:lnTo>
                    <a:pt x="80" y="343"/>
                  </a:lnTo>
                  <a:lnTo>
                    <a:pt x="70" y="336"/>
                  </a:lnTo>
                  <a:lnTo>
                    <a:pt x="61" y="330"/>
                  </a:lnTo>
                  <a:lnTo>
                    <a:pt x="52" y="321"/>
                  </a:lnTo>
                  <a:lnTo>
                    <a:pt x="45" y="313"/>
                  </a:lnTo>
                  <a:lnTo>
                    <a:pt x="37" y="304"/>
                  </a:lnTo>
                  <a:lnTo>
                    <a:pt x="30" y="294"/>
                  </a:lnTo>
                  <a:lnTo>
                    <a:pt x="24" y="284"/>
                  </a:lnTo>
                  <a:lnTo>
                    <a:pt x="18" y="273"/>
                  </a:lnTo>
                  <a:lnTo>
                    <a:pt x="14" y="261"/>
                  </a:lnTo>
                  <a:lnTo>
                    <a:pt x="10" y="249"/>
                  </a:lnTo>
                  <a:lnTo>
                    <a:pt x="7" y="237"/>
                  </a:lnTo>
                  <a:lnTo>
                    <a:pt x="4" y="224"/>
                  </a:lnTo>
                  <a:lnTo>
                    <a:pt x="3" y="209"/>
                  </a:lnTo>
                  <a:lnTo>
                    <a:pt x="2" y="195"/>
                  </a:lnTo>
                  <a:lnTo>
                    <a:pt x="0" y="181"/>
                  </a:lnTo>
                  <a:close/>
                  <a:moveTo>
                    <a:pt x="96" y="185"/>
                  </a:moveTo>
                  <a:lnTo>
                    <a:pt x="98" y="198"/>
                  </a:lnTo>
                  <a:lnTo>
                    <a:pt x="99" y="210"/>
                  </a:lnTo>
                  <a:lnTo>
                    <a:pt x="101" y="221"/>
                  </a:lnTo>
                  <a:lnTo>
                    <a:pt x="103" y="231"/>
                  </a:lnTo>
                  <a:lnTo>
                    <a:pt x="106" y="241"/>
                  </a:lnTo>
                  <a:lnTo>
                    <a:pt x="111" y="250"/>
                  </a:lnTo>
                  <a:lnTo>
                    <a:pt x="116" y="259"/>
                  </a:lnTo>
                  <a:lnTo>
                    <a:pt x="122" y="266"/>
                  </a:lnTo>
                  <a:lnTo>
                    <a:pt x="128" y="272"/>
                  </a:lnTo>
                  <a:lnTo>
                    <a:pt x="135" y="279"/>
                  </a:lnTo>
                  <a:lnTo>
                    <a:pt x="143" y="283"/>
                  </a:lnTo>
                  <a:lnTo>
                    <a:pt x="149" y="287"/>
                  </a:lnTo>
                  <a:lnTo>
                    <a:pt x="158" y="290"/>
                  </a:lnTo>
                  <a:lnTo>
                    <a:pt x="166" y="292"/>
                  </a:lnTo>
                  <a:lnTo>
                    <a:pt x="175" y="293"/>
                  </a:lnTo>
                  <a:lnTo>
                    <a:pt x="184" y="294"/>
                  </a:lnTo>
                  <a:lnTo>
                    <a:pt x="192" y="293"/>
                  </a:lnTo>
                  <a:lnTo>
                    <a:pt x="201" y="292"/>
                  </a:lnTo>
                  <a:lnTo>
                    <a:pt x="210" y="290"/>
                  </a:lnTo>
                  <a:lnTo>
                    <a:pt x="218" y="287"/>
                  </a:lnTo>
                  <a:lnTo>
                    <a:pt x="224" y="283"/>
                  </a:lnTo>
                  <a:lnTo>
                    <a:pt x="232" y="279"/>
                  </a:lnTo>
                  <a:lnTo>
                    <a:pt x="239" y="272"/>
                  </a:lnTo>
                  <a:lnTo>
                    <a:pt x="245" y="266"/>
                  </a:lnTo>
                  <a:lnTo>
                    <a:pt x="251" y="259"/>
                  </a:lnTo>
                  <a:lnTo>
                    <a:pt x="256" y="250"/>
                  </a:lnTo>
                  <a:lnTo>
                    <a:pt x="261" y="241"/>
                  </a:lnTo>
                  <a:lnTo>
                    <a:pt x="264" y="231"/>
                  </a:lnTo>
                  <a:lnTo>
                    <a:pt x="266" y="221"/>
                  </a:lnTo>
                  <a:lnTo>
                    <a:pt x="268" y="209"/>
                  </a:lnTo>
                  <a:lnTo>
                    <a:pt x="270" y="197"/>
                  </a:lnTo>
                  <a:lnTo>
                    <a:pt x="270" y="185"/>
                  </a:lnTo>
                  <a:lnTo>
                    <a:pt x="270" y="172"/>
                  </a:lnTo>
                  <a:lnTo>
                    <a:pt x="268" y="160"/>
                  </a:lnTo>
                  <a:lnTo>
                    <a:pt x="266" y="149"/>
                  </a:lnTo>
                  <a:lnTo>
                    <a:pt x="264" y="139"/>
                  </a:lnTo>
                  <a:lnTo>
                    <a:pt x="261" y="129"/>
                  </a:lnTo>
                  <a:lnTo>
                    <a:pt x="256" y="120"/>
                  </a:lnTo>
                  <a:lnTo>
                    <a:pt x="251" y="112"/>
                  </a:lnTo>
                  <a:lnTo>
                    <a:pt x="245" y="105"/>
                  </a:lnTo>
                  <a:lnTo>
                    <a:pt x="239" y="98"/>
                  </a:lnTo>
                  <a:lnTo>
                    <a:pt x="232" y="92"/>
                  </a:lnTo>
                  <a:lnTo>
                    <a:pt x="224" y="88"/>
                  </a:lnTo>
                  <a:lnTo>
                    <a:pt x="218" y="84"/>
                  </a:lnTo>
                  <a:lnTo>
                    <a:pt x="210" y="80"/>
                  </a:lnTo>
                  <a:lnTo>
                    <a:pt x="201" y="78"/>
                  </a:lnTo>
                  <a:lnTo>
                    <a:pt x="192" y="77"/>
                  </a:lnTo>
                  <a:lnTo>
                    <a:pt x="184" y="77"/>
                  </a:lnTo>
                  <a:lnTo>
                    <a:pt x="175" y="77"/>
                  </a:lnTo>
                  <a:lnTo>
                    <a:pt x="166" y="78"/>
                  </a:lnTo>
                  <a:lnTo>
                    <a:pt x="158" y="80"/>
                  </a:lnTo>
                  <a:lnTo>
                    <a:pt x="149" y="84"/>
                  </a:lnTo>
                  <a:lnTo>
                    <a:pt x="143" y="88"/>
                  </a:lnTo>
                  <a:lnTo>
                    <a:pt x="135" y="92"/>
                  </a:lnTo>
                  <a:lnTo>
                    <a:pt x="128" y="98"/>
                  </a:lnTo>
                  <a:lnTo>
                    <a:pt x="122" y="105"/>
                  </a:lnTo>
                  <a:lnTo>
                    <a:pt x="116" y="112"/>
                  </a:lnTo>
                  <a:lnTo>
                    <a:pt x="111" y="120"/>
                  </a:lnTo>
                  <a:lnTo>
                    <a:pt x="106" y="129"/>
                  </a:lnTo>
                  <a:lnTo>
                    <a:pt x="103" y="139"/>
                  </a:lnTo>
                  <a:lnTo>
                    <a:pt x="101" y="150"/>
                  </a:lnTo>
                  <a:lnTo>
                    <a:pt x="99" y="161"/>
                  </a:lnTo>
                  <a:lnTo>
                    <a:pt x="98"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4" name="Freeform 2085">
              <a:extLst>
                <a:ext uri="{FF2B5EF4-FFF2-40B4-BE49-F238E27FC236}">
                  <a16:creationId xmlns:a16="http://schemas.microsoft.com/office/drawing/2014/main" id="{51F363B2-A7DE-4717-A073-3A78C79C4BEB}"/>
                </a:ext>
              </a:extLst>
            </p:cNvPr>
            <p:cNvSpPr>
              <a:spLocks/>
            </p:cNvSpPr>
            <p:nvPr/>
          </p:nvSpPr>
          <p:spPr bwMode="auto">
            <a:xfrm>
              <a:off x="3697" y="3469"/>
              <a:ext cx="59" cy="124"/>
            </a:xfrm>
            <a:custGeom>
              <a:avLst/>
              <a:gdLst>
                <a:gd name="T0" fmla="*/ 0 w 240"/>
                <a:gd name="T1" fmla="*/ 9 h 498"/>
                <a:gd name="T2" fmla="*/ 3 w 240"/>
                <a:gd name="T3" fmla="*/ 9 h 498"/>
                <a:gd name="T4" fmla="*/ 3 w 240"/>
                <a:gd name="T5" fmla="*/ 7 h 498"/>
                <a:gd name="T6" fmla="*/ 3 w 240"/>
                <a:gd name="T7" fmla="*/ 6 h 498"/>
                <a:gd name="T8" fmla="*/ 3 w 240"/>
                <a:gd name="T9" fmla="*/ 5 h 498"/>
                <a:gd name="T10" fmla="*/ 3 w 240"/>
                <a:gd name="T11" fmla="*/ 4 h 498"/>
                <a:gd name="T12" fmla="*/ 4 w 240"/>
                <a:gd name="T13" fmla="*/ 3 h 498"/>
                <a:gd name="T14" fmla="*/ 4 w 240"/>
                <a:gd name="T15" fmla="*/ 3 h 498"/>
                <a:gd name="T16" fmla="*/ 4 w 240"/>
                <a:gd name="T17" fmla="*/ 2 h 498"/>
                <a:gd name="T18" fmla="*/ 4 w 240"/>
                <a:gd name="T19" fmla="*/ 2 h 498"/>
                <a:gd name="T20" fmla="*/ 4 w 240"/>
                <a:gd name="T21" fmla="*/ 2 h 498"/>
                <a:gd name="T22" fmla="*/ 5 w 240"/>
                <a:gd name="T23" fmla="*/ 1 h 498"/>
                <a:gd name="T24" fmla="*/ 6 w 240"/>
                <a:gd name="T25" fmla="*/ 1 h 498"/>
                <a:gd name="T26" fmla="*/ 7 w 240"/>
                <a:gd name="T27" fmla="*/ 0 h 498"/>
                <a:gd name="T28" fmla="*/ 8 w 240"/>
                <a:gd name="T29" fmla="*/ 0 h 498"/>
                <a:gd name="T30" fmla="*/ 9 w 240"/>
                <a:gd name="T31" fmla="*/ 0 h 498"/>
                <a:gd name="T32" fmla="*/ 10 w 240"/>
                <a:gd name="T33" fmla="*/ 0 h 498"/>
                <a:gd name="T34" fmla="*/ 11 w 240"/>
                <a:gd name="T35" fmla="*/ 0 h 498"/>
                <a:gd name="T36" fmla="*/ 12 w 240"/>
                <a:gd name="T37" fmla="*/ 0 h 498"/>
                <a:gd name="T38" fmla="*/ 13 w 240"/>
                <a:gd name="T39" fmla="*/ 0 h 498"/>
                <a:gd name="T40" fmla="*/ 15 w 240"/>
                <a:gd name="T41" fmla="*/ 1 h 498"/>
                <a:gd name="T42" fmla="*/ 14 w 240"/>
                <a:gd name="T43" fmla="*/ 5 h 498"/>
                <a:gd name="T44" fmla="*/ 13 w 240"/>
                <a:gd name="T45" fmla="*/ 5 h 498"/>
                <a:gd name="T46" fmla="*/ 13 w 240"/>
                <a:gd name="T47" fmla="*/ 4 h 498"/>
                <a:gd name="T48" fmla="*/ 12 w 240"/>
                <a:gd name="T49" fmla="*/ 4 h 498"/>
                <a:gd name="T50" fmla="*/ 11 w 240"/>
                <a:gd name="T51" fmla="*/ 4 h 498"/>
                <a:gd name="T52" fmla="*/ 11 w 240"/>
                <a:gd name="T53" fmla="*/ 4 h 498"/>
                <a:gd name="T54" fmla="*/ 10 w 240"/>
                <a:gd name="T55" fmla="*/ 4 h 498"/>
                <a:gd name="T56" fmla="*/ 10 w 240"/>
                <a:gd name="T57" fmla="*/ 5 h 498"/>
                <a:gd name="T58" fmla="*/ 9 w 240"/>
                <a:gd name="T59" fmla="*/ 5 h 498"/>
                <a:gd name="T60" fmla="*/ 9 w 240"/>
                <a:gd name="T61" fmla="*/ 5 h 498"/>
                <a:gd name="T62" fmla="*/ 9 w 240"/>
                <a:gd name="T63" fmla="*/ 6 h 498"/>
                <a:gd name="T64" fmla="*/ 9 w 240"/>
                <a:gd name="T65" fmla="*/ 6 h 498"/>
                <a:gd name="T66" fmla="*/ 9 w 240"/>
                <a:gd name="T67" fmla="*/ 7 h 498"/>
                <a:gd name="T68" fmla="*/ 9 w 240"/>
                <a:gd name="T69" fmla="*/ 9 h 498"/>
                <a:gd name="T70" fmla="*/ 13 w 240"/>
                <a:gd name="T71" fmla="*/ 9 h 498"/>
                <a:gd name="T72" fmla="*/ 13 w 240"/>
                <a:gd name="T73" fmla="*/ 13 h 498"/>
                <a:gd name="T74" fmla="*/ 9 w 240"/>
                <a:gd name="T75" fmla="*/ 13 h 498"/>
                <a:gd name="T76" fmla="*/ 9 w 240"/>
                <a:gd name="T77" fmla="*/ 31 h 498"/>
                <a:gd name="T78" fmla="*/ 3 w 240"/>
                <a:gd name="T79" fmla="*/ 31 h 498"/>
                <a:gd name="T80" fmla="*/ 3 w 240"/>
                <a:gd name="T81" fmla="*/ 13 h 498"/>
                <a:gd name="T82" fmla="*/ 0 w 240"/>
                <a:gd name="T83" fmla="*/ 13 h 498"/>
                <a:gd name="T84" fmla="*/ 0 w 240"/>
                <a:gd name="T85" fmla="*/ 9 h 4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498"/>
                <a:gd name="T131" fmla="*/ 240 w 240"/>
                <a:gd name="T132" fmla="*/ 498 h 4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498">
                  <a:moveTo>
                    <a:pt x="0" y="144"/>
                  </a:moveTo>
                  <a:lnTo>
                    <a:pt x="52" y="144"/>
                  </a:lnTo>
                  <a:lnTo>
                    <a:pt x="52" y="116"/>
                  </a:lnTo>
                  <a:lnTo>
                    <a:pt x="53" y="96"/>
                  </a:lnTo>
                  <a:lnTo>
                    <a:pt x="55" y="78"/>
                  </a:lnTo>
                  <a:lnTo>
                    <a:pt x="58" y="62"/>
                  </a:lnTo>
                  <a:lnTo>
                    <a:pt x="62" y="50"/>
                  </a:lnTo>
                  <a:lnTo>
                    <a:pt x="64" y="44"/>
                  </a:lnTo>
                  <a:lnTo>
                    <a:pt x="68" y="39"/>
                  </a:lnTo>
                  <a:lnTo>
                    <a:pt x="71" y="35"/>
                  </a:lnTo>
                  <a:lnTo>
                    <a:pt x="75" y="30"/>
                  </a:lnTo>
                  <a:lnTo>
                    <a:pt x="85" y="21"/>
                  </a:lnTo>
                  <a:lnTo>
                    <a:pt x="98" y="14"/>
                  </a:lnTo>
                  <a:lnTo>
                    <a:pt x="111" y="8"/>
                  </a:lnTo>
                  <a:lnTo>
                    <a:pt x="126" y="4"/>
                  </a:lnTo>
                  <a:lnTo>
                    <a:pt x="143" y="1"/>
                  </a:lnTo>
                  <a:lnTo>
                    <a:pt x="161" y="0"/>
                  </a:lnTo>
                  <a:lnTo>
                    <a:pt x="181" y="1"/>
                  </a:lnTo>
                  <a:lnTo>
                    <a:pt x="201" y="4"/>
                  </a:lnTo>
                  <a:lnTo>
                    <a:pt x="221" y="7"/>
                  </a:lnTo>
                  <a:lnTo>
                    <a:pt x="240" y="12"/>
                  </a:lnTo>
                  <a:lnTo>
                    <a:pt x="228" y="78"/>
                  </a:lnTo>
                  <a:lnTo>
                    <a:pt x="217" y="75"/>
                  </a:lnTo>
                  <a:lnTo>
                    <a:pt x="206" y="73"/>
                  </a:lnTo>
                  <a:lnTo>
                    <a:pt x="195" y="73"/>
                  </a:lnTo>
                  <a:lnTo>
                    <a:pt x="185" y="72"/>
                  </a:lnTo>
                  <a:lnTo>
                    <a:pt x="175" y="73"/>
                  </a:lnTo>
                  <a:lnTo>
                    <a:pt x="167" y="74"/>
                  </a:lnTo>
                  <a:lnTo>
                    <a:pt x="160" y="78"/>
                  </a:lnTo>
                  <a:lnTo>
                    <a:pt x="155" y="82"/>
                  </a:lnTo>
                  <a:lnTo>
                    <a:pt x="152" y="87"/>
                  </a:lnTo>
                  <a:lnTo>
                    <a:pt x="148" y="95"/>
                  </a:lnTo>
                  <a:lnTo>
                    <a:pt x="147" y="106"/>
                  </a:lnTo>
                  <a:lnTo>
                    <a:pt x="146" y="118"/>
                  </a:lnTo>
                  <a:lnTo>
                    <a:pt x="146" y="144"/>
                  </a:lnTo>
                  <a:lnTo>
                    <a:pt x="217" y="144"/>
                  </a:lnTo>
                  <a:lnTo>
                    <a:pt x="217" y="216"/>
                  </a:lnTo>
                  <a:lnTo>
                    <a:pt x="146" y="216"/>
                  </a:lnTo>
                  <a:lnTo>
                    <a:pt x="146" y="498"/>
                  </a:lnTo>
                  <a:lnTo>
                    <a:pt x="52" y="498"/>
                  </a:lnTo>
                  <a:lnTo>
                    <a:pt x="52" y="216"/>
                  </a:lnTo>
                  <a:lnTo>
                    <a:pt x="0" y="216"/>
                  </a:lnTo>
                  <a:lnTo>
                    <a:pt x="0" y="14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5" name="Freeform 2086">
              <a:extLst>
                <a:ext uri="{FF2B5EF4-FFF2-40B4-BE49-F238E27FC236}">
                  <a16:creationId xmlns:a16="http://schemas.microsoft.com/office/drawing/2014/main" id="{052EFC65-9D79-4BFC-862B-24ADC8FAECFB}"/>
                </a:ext>
              </a:extLst>
            </p:cNvPr>
            <p:cNvSpPr>
              <a:spLocks noEditPoints="1"/>
            </p:cNvSpPr>
            <p:nvPr/>
          </p:nvSpPr>
          <p:spPr bwMode="auto">
            <a:xfrm>
              <a:off x="3764" y="3471"/>
              <a:ext cx="23" cy="122"/>
            </a:xfrm>
            <a:custGeom>
              <a:avLst/>
              <a:gdLst>
                <a:gd name="T0" fmla="*/ 0 w 93"/>
                <a:gd name="T1" fmla="*/ 5 h 490"/>
                <a:gd name="T2" fmla="*/ 0 w 93"/>
                <a:gd name="T3" fmla="*/ 0 h 490"/>
                <a:gd name="T4" fmla="*/ 6 w 93"/>
                <a:gd name="T5" fmla="*/ 0 h 490"/>
                <a:gd name="T6" fmla="*/ 6 w 93"/>
                <a:gd name="T7" fmla="*/ 5 h 490"/>
                <a:gd name="T8" fmla="*/ 0 w 93"/>
                <a:gd name="T9" fmla="*/ 5 h 490"/>
                <a:gd name="T10" fmla="*/ 0 w 93"/>
                <a:gd name="T11" fmla="*/ 30 h 490"/>
                <a:gd name="T12" fmla="*/ 0 w 93"/>
                <a:gd name="T13" fmla="*/ 8 h 490"/>
                <a:gd name="T14" fmla="*/ 6 w 93"/>
                <a:gd name="T15" fmla="*/ 8 h 490"/>
                <a:gd name="T16" fmla="*/ 6 w 93"/>
                <a:gd name="T17" fmla="*/ 30 h 490"/>
                <a:gd name="T18" fmla="*/ 0 w 93"/>
                <a:gd name="T19" fmla="*/ 30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
                <a:gd name="T31" fmla="*/ 0 h 490"/>
                <a:gd name="T32" fmla="*/ 93 w 93"/>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 h="490">
                  <a:moveTo>
                    <a:pt x="0" y="87"/>
                  </a:moveTo>
                  <a:lnTo>
                    <a:pt x="0" y="0"/>
                  </a:lnTo>
                  <a:lnTo>
                    <a:pt x="93" y="0"/>
                  </a:lnTo>
                  <a:lnTo>
                    <a:pt x="93" y="87"/>
                  </a:lnTo>
                  <a:lnTo>
                    <a:pt x="0" y="87"/>
                  </a:lnTo>
                  <a:close/>
                  <a:moveTo>
                    <a:pt x="0" y="490"/>
                  </a:moveTo>
                  <a:lnTo>
                    <a:pt x="0" y="136"/>
                  </a:lnTo>
                  <a:lnTo>
                    <a:pt x="93" y="136"/>
                  </a:lnTo>
                  <a:lnTo>
                    <a:pt x="93"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6" name="Rectangle 2087">
              <a:extLst>
                <a:ext uri="{FF2B5EF4-FFF2-40B4-BE49-F238E27FC236}">
                  <a16:creationId xmlns:a16="http://schemas.microsoft.com/office/drawing/2014/main" id="{29757C9F-C648-47C1-820F-18DBB0853ADD}"/>
                </a:ext>
              </a:extLst>
            </p:cNvPr>
            <p:cNvSpPr>
              <a:spLocks noChangeArrowheads="1"/>
            </p:cNvSpPr>
            <p:nvPr/>
          </p:nvSpPr>
          <p:spPr bwMode="auto">
            <a:xfrm>
              <a:off x="3811" y="3471"/>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77" name="Freeform 2088">
              <a:extLst>
                <a:ext uri="{FF2B5EF4-FFF2-40B4-BE49-F238E27FC236}">
                  <a16:creationId xmlns:a16="http://schemas.microsoft.com/office/drawing/2014/main" id="{563FDBD8-F1EA-474C-8508-3B091EFBB777}"/>
                </a:ext>
              </a:extLst>
            </p:cNvPr>
            <p:cNvSpPr>
              <a:spLocks noEditPoints="1"/>
            </p:cNvSpPr>
            <p:nvPr/>
          </p:nvSpPr>
          <p:spPr bwMode="auto">
            <a:xfrm>
              <a:off x="3852" y="3503"/>
              <a:ext cx="84" cy="92"/>
            </a:xfrm>
            <a:custGeom>
              <a:avLst/>
              <a:gdLst>
                <a:gd name="T0" fmla="*/ 1 w 333"/>
                <a:gd name="T1" fmla="*/ 5 h 370"/>
                <a:gd name="T2" fmla="*/ 2 w 333"/>
                <a:gd name="T3" fmla="*/ 3 h 370"/>
                <a:gd name="T4" fmla="*/ 3 w 333"/>
                <a:gd name="T5" fmla="*/ 2 h 370"/>
                <a:gd name="T6" fmla="*/ 5 w 333"/>
                <a:gd name="T7" fmla="*/ 1 h 370"/>
                <a:gd name="T8" fmla="*/ 8 w 333"/>
                <a:gd name="T9" fmla="*/ 0 h 370"/>
                <a:gd name="T10" fmla="*/ 10 w 333"/>
                <a:gd name="T11" fmla="*/ 0 h 370"/>
                <a:gd name="T12" fmla="*/ 15 w 333"/>
                <a:gd name="T13" fmla="*/ 0 h 370"/>
                <a:gd name="T14" fmla="*/ 16 w 333"/>
                <a:gd name="T15" fmla="*/ 1 h 370"/>
                <a:gd name="T16" fmla="*/ 18 w 333"/>
                <a:gd name="T17" fmla="*/ 2 h 370"/>
                <a:gd name="T18" fmla="*/ 19 w 333"/>
                <a:gd name="T19" fmla="*/ 3 h 370"/>
                <a:gd name="T20" fmla="*/ 20 w 333"/>
                <a:gd name="T21" fmla="*/ 5 h 370"/>
                <a:gd name="T22" fmla="*/ 20 w 333"/>
                <a:gd name="T23" fmla="*/ 8 h 370"/>
                <a:gd name="T24" fmla="*/ 20 w 333"/>
                <a:gd name="T25" fmla="*/ 18 h 370"/>
                <a:gd name="T26" fmla="*/ 20 w 333"/>
                <a:gd name="T27" fmla="*/ 20 h 370"/>
                <a:gd name="T28" fmla="*/ 21 w 333"/>
                <a:gd name="T29" fmla="*/ 22 h 370"/>
                <a:gd name="T30" fmla="*/ 15 w 333"/>
                <a:gd name="T31" fmla="*/ 21 h 370"/>
                <a:gd name="T32" fmla="*/ 14 w 333"/>
                <a:gd name="T33" fmla="*/ 21 h 370"/>
                <a:gd name="T34" fmla="*/ 11 w 333"/>
                <a:gd name="T35" fmla="*/ 22 h 370"/>
                <a:gd name="T36" fmla="*/ 9 w 333"/>
                <a:gd name="T37" fmla="*/ 23 h 370"/>
                <a:gd name="T38" fmla="*/ 6 w 333"/>
                <a:gd name="T39" fmla="*/ 23 h 370"/>
                <a:gd name="T40" fmla="*/ 4 w 333"/>
                <a:gd name="T41" fmla="*/ 22 h 370"/>
                <a:gd name="T42" fmla="*/ 2 w 333"/>
                <a:gd name="T43" fmla="*/ 21 h 370"/>
                <a:gd name="T44" fmla="*/ 1 w 333"/>
                <a:gd name="T45" fmla="*/ 20 h 370"/>
                <a:gd name="T46" fmla="*/ 0 w 333"/>
                <a:gd name="T47" fmla="*/ 18 h 370"/>
                <a:gd name="T48" fmla="*/ 0 w 333"/>
                <a:gd name="T49" fmla="*/ 15 h 370"/>
                <a:gd name="T50" fmla="*/ 1 w 333"/>
                <a:gd name="T51" fmla="*/ 13 h 370"/>
                <a:gd name="T52" fmla="*/ 3 w 333"/>
                <a:gd name="T53" fmla="*/ 11 h 370"/>
                <a:gd name="T54" fmla="*/ 6 w 333"/>
                <a:gd name="T55" fmla="*/ 10 h 370"/>
                <a:gd name="T56" fmla="*/ 10 w 333"/>
                <a:gd name="T57" fmla="*/ 9 h 370"/>
                <a:gd name="T58" fmla="*/ 14 w 333"/>
                <a:gd name="T59" fmla="*/ 8 h 370"/>
                <a:gd name="T60" fmla="*/ 14 w 333"/>
                <a:gd name="T61" fmla="*/ 6 h 370"/>
                <a:gd name="T62" fmla="*/ 13 w 333"/>
                <a:gd name="T63" fmla="*/ 5 h 370"/>
                <a:gd name="T64" fmla="*/ 13 w 333"/>
                <a:gd name="T65" fmla="*/ 5 h 370"/>
                <a:gd name="T66" fmla="*/ 11 w 333"/>
                <a:gd name="T67" fmla="*/ 4 h 370"/>
                <a:gd name="T68" fmla="*/ 9 w 333"/>
                <a:gd name="T69" fmla="*/ 5 h 370"/>
                <a:gd name="T70" fmla="*/ 7 w 333"/>
                <a:gd name="T71" fmla="*/ 5 h 370"/>
                <a:gd name="T72" fmla="*/ 6 w 333"/>
                <a:gd name="T73" fmla="*/ 7 h 370"/>
                <a:gd name="T74" fmla="*/ 13 w 333"/>
                <a:gd name="T75" fmla="*/ 12 h 370"/>
                <a:gd name="T76" fmla="*/ 9 w 333"/>
                <a:gd name="T77" fmla="*/ 13 h 370"/>
                <a:gd name="T78" fmla="*/ 7 w 333"/>
                <a:gd name="T79" fmla="*/ 14 h 370"/>
                <a:gd name="T80" fmla="*/ 7 w 333"/>
                <a:gd name="T81" fmla="*/ 14 h 370"/>
                <a:gd name="T82" fmla="*/ 6 w 333"/>
                <a:gd name="T83" fmla="*/ 15 h 370"/>
                <a:gd name="T84" fmla="*/ 6 w 333"/>
                <a:gd name="T85" fmla="*/ 16 h 370"/>
                <a:gd name="T86" fmla="*/ 7 w 333"/>
                <a:gd name="T87" fmla="*/ 18 h 370"/>
                <a:gd name="T88" fmla="*/ 9 w 333"/>
                <a:gd name="T89" fmla="*/ 19 h 370"/>
                <a:gd name="T90" fmla="*/ 11 w 333"/>
                <a:gd name="T91" fmla="*/ 19 h 370"/>
                <a:gd name="T92" fmla="*/ 13 w 333"/>
                <a:gd name="T93" fmla="*/ 17 h 370"/>
                <a:gd name="T94" fmla="*/ 14 w 333"/>
                <a:gd name="T95" fmla="*/ 16 h 370"/>
                <a:gd name="T96" fmla="*/ 14 w 333"/>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0"/>
                <a:gd name="T149" fmla="*/ 333 w 333"/>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0">
                  <a:moveTo>
                    <a:pt x="95" y="117"/>
                  </a:moveTo>
                  <a:lnTo>
                    <a:pt x="10" y="101"/>
                  </a:lnTo>
                  <a:lnTo>
                    <a:pt x="15" y="88"/>
                  </a:lnTo>
                  <a:lnTo>
                    <a:pt x="19" y="77"/>
                  </a:lnTo>
                  <a:lnTo>
                    <a:pt x="24" y="66"/>
                  </a:lnTo>
                  <a:lnTo>
                    <a:pt x="30" y="56"/>
                  </a:lnTo>
                  <a:lnTo>
                    <a:pt x="37" y="47"/>
                  </a:lnTo>
                  <a:lnTo>
                    <a:pt x="43" y="38"/>
                  </a:lnTo>
                  <a:lnTo>
                    <a:pt x="51" y="32"/>
                  </a:lnTo>
                  <a:lnTo>
                    <a:pt x="60" y="25"/>
                  </a:lnTo>
                  <a:lnTo>
                    <a:pt x="69" y="20"/>
                  </a:lnTo>
                  <a:lnTo>
                    <a:pt x="80" y="14"/>
                  </a:lnTo>
                  <a:lnTo>
                    <a:pt x="91" y="10"/>
                  </a:lnTo>
                  <a:lnTo>
                    <a:pt x="103" y="6"/>
                  </a:lnTo>
                  <a:lnTo>
                    <a:pt x="117" y="4"/>
                  </a:lnTo>
                  <a:lnTo>
                    <a:pt x="132" y="2"/>
                  </a:lnTo>
                  <a:lnTo>
                    <a:pt x="147" y="1"/>
                  </a:lnTo>
                  <a:lnTo>
                    <a:pt x="164" y="0"/>
                  </a:lnTo>
                  <a:lnTo>
                    <a:pt x="193" y="1"/>
                  </a:lnTo>
                  <a:lnTo>
                    <a:pt x="219" y="4"/>
                  </a:lnTo>
                  <a:lnTo>
                    <a:pt x="230" y="6"/>
                  </a:lnTo>
                  <a:lnTo>
                    <a:pt x="240" y="9"/>
                  </a:lnTo>
                  <a:lnTo>
                    <a:pt x="248" y="12"/>
                  </a:lnTo>
                  <a:lnTo>
                    <a:pt x="257" y="15"/>
                  </a:lnTo>
                  <a:lnTo>
                    <a:pt x="272" y="23"/>
                  </a:lnTo>
                  <a:lnTo>
                    <a:pt x="284" y="32"/>
                  </a:lnTo>
                  <a:lnTo>
                    <a:pt x="288" y="37"/>
                  </a:lnTo>
                  <a:lnTo>
                    <a:pt x="293" y="42"/>
                  </a:lnTo>
                  <a:lnTo>
                    <a:pt x="297" y="47"/>
                  </a:lnTo>
                  <a:lnTo>
                    <a:pt x="300" y="53"/>
                  </a:lnTo>
                  <a:lnTo>
                    <a:pt x="304" y="59"/>
                  </a:lnTo>
                  <a:lnTo>
                    <a:pt x="306" y="67"/>
                  </a:lnTo>
                  <a:lnTo>
                    <a:pt x="308" y="75"/>
                  </a:lnTo>
                  <a:lnTo>
                    <a:pt x="309" y="85"/>
                  </a:lnTo>
                  <a:lnTo>
                    <a:pt x="312" y="109"/>
                  </a:lnTo>
                  <a:lnTo>
                    <a:pt x="312" y="137"/>
                  </a:lnTo>
                  <a:lnTo>
                    <a:pt x="311" y="246"/>
                  </a:lnTo>
                  <a:lnTo>
                    <a:pt x="312" y="268"/>
                  </a:lnTo>
                  <a:lnTo>
                    <a:pt x="312" y="287"/>
                  </a:lnTo>
                  <a:lnTo>
                    <a:pt x="315" y="302"/>
                  </a:lnTo>
                  <a:lnTo>
                    <a:pt x="317" y="315"/>
                  </a:lnTo>
                  <a:lnTo>
                    <a:pt x="319" y="326"/>
                  </a:lnTo>
                  <a:lnTo>
                    <a:pt x="322" y="338"/>
                  </a:lnTo>
                  <a:lnTo>
                    <a:pt x="328" y="350"/>
                  </a:lnTo>
                  <a:lnTo>
                    <a:pt x="333" y="363"/>
                  </a:lnTo>
                  <a:lnTo>
                    <a:pt x="241" y="363"/>
                  </a:lnTo>
                  <a:lnTo>
                    <a:pt x="236" y="350"/>
                  </a:lnTo>
                  <a:lnTo>
                    <a:pt x="232" y="335"/>
                  </a:lnTo>
                  <a:lnTo>
                    <a:pt x="230" y="327"/>
                  </a:lnTo>
                  <a:lnTo>
                    <a:pt x="229" y="324"/>
                  </a:lnTo>
                  <a:lnTo>
                    <a:pt x="215" y="335"/>
                  </a:lnTo>
                  <a:lnTo>
                    <a:pt x="203" y="344"/>
                  </a:lnTo>
                  <a:lnTo>
                    <a:pt x="190" y="353"/>
                  </a:lnTo>
                  <a:lnTo>
                    <a:pt x="177" y="359"/>
                  </a:lnTo>
                  <a:lnTo>
                    <a:pt x="162" y="364"/>
                  </a:lnTo>
                  <a:lnTo>
                    <a:pt x="148" y="367"/>
                  </a:lnTo>
                  <a:lnTo>
                    <a:pt x="134" y="369"/>
                  </a:lnTo>
                  <a:lnTo>
                    <a:pt x="118" y="370"/>
                  </a:lnTo>
                  <a:lnTo>
                    <a:pt x="105" y="370"/>
                  </a:lnTo>
                  <a:lnTo>
                    <a:pt x="93" y="368"/>
                  </a:lnTo>
                  <a:lnTo>
                    <a:pt x="81" y="366"/>
                  </a:lnTo>
                  <a:lnTo>
                    <a:pt x="70" y="363"/>
                  </a:lnTo>
                  <a:lnTo>
                    <a:pt x="59" y="359"/>
                  </a:lnTo>
                  <a:lnTo>
                    <a:pt x="49" y="354"/>
                  </a:lnTo>
                  <a:lnTo>
                    <a:pt x="40" y="347"/>
                  </a:lnTo>
                  <a:lnTo>
                    <a:pt x="32" y="341"/>
                  </a:lnTo>
                  <a:lnTo>
                    <a:pt x="25" y="333"/>
                  </a:lnTo>
                  <a:lnTo>
                    <a:pt x="18" y="325"/>
                  </a:lnTo>
                  <a:lnTo>
                    <a:pt x="13" y="316"/>
                  </a:lnTo>
                  <a:lnTo>
                    <a:pt x="8" y="307"/>
                  </a:lnTo>
                  <a:lnTo>
                    <a:pt x="5" y="298"/>
                  </a:lnTo>
                  <a:lnTo>
                    <a:pt x="3" y="288"/>
                  </a:lnTo>
                  <a:lnTo>
                    <a:pt x="2" y="277"/>
                  </a:lnTo>
                  <a:lnTo>
                    <a:pt x="0" y="266"/>
                  </a:lnTo>
                  <a:lnTo>
                    <a:pt x="2" y="251"/>
                  </a:lnTo>
                  <a:lnTo>
                    <a:pt x="5" y="237"/>
                  </a:lnTo>
                  <a:lnTo>
                    <a:pt x="9" y="225"/>
                  </a:lnTo>
                  <a:lnTo>
                    <a:pt x="15" y="213"/>
                  </a:lnTo>
                  <a:lnTo>
                    <a:pt x="22" y="202"/>
                  </a:lnTo>
                  <a:lnTo>
                    <a:pt x="32" y="192"/>
                  </a:lnTo>
                  <a:lnTo>
                    <a:pt x="43" y="183"/>
                  </a:lnTo>
                  <a:lnTo>
                    <a:pt x="56" y="176"/>
                  </a:lnTo>
                  <a:lnTo>
                    <a:pt x="70" y="170"/>
                  </a:lnTo>
                  <a:lnTo>
                    <a:pt x="86" y="164"/>
                  </a:lnTo>
                  <a:lnTo>
                    <a:pt x="107" y="160"/>
                  </a:lnTo>
                  <a:lnTo>
                    <a:pt x="129" y="154"/>
                  </a:lnTo>
                  <a:lnTo>
                    <a:pt x="160" y="149"/>
                  </a:lnTo>
                  <a:lnTo>
                    <a:pt x="186" y="142"/>
                  </a:lnTo>
                  <a:lnTo>
                    <a:pt x="205" y="137"/>
                  </a:lnTo>
                  <a:lnTo>
                    <a:pt x="221" y="131"/>
                  </a:lnTo>
                  <a:lnTo>
                    <a:pt x="221" y="122"/>
                  </a:lnTo>
                  <a:lnTo>
                    <a:pt x="220" y="109"/>
                  </a:lnTo>
                  <a:lnTo>
                    <a:pt x="218" y="99"/>
                  </a:lnTo>
                  <a:lnTo>
                    <a:pt x="215" y="95"/>
                  </a:lnTo>
                  <a:lnTo>
                    <a:pt x="213" y="90"/>
                  </a:lnTo>
                  <a:lnTo>
                    <a:pt x="211" y="87"/>
                  </a:lnTo>
                  <a:lnTo>
                    <a:pt x="208" y="84"/>
                  </a:lnTo>
                  <a:lnTo>
                    <a:pt x="203" y="80"/>
                  </a:lnTo>
                  <a:lnTo>
                    <a:pt x="199" y="78"/>
                  </a:lnTo>
                  <a:lnTo>
                    <a:pt x="194" y="77"/>
                  </a:lnTo>
                  <a:lnTo>
                    <a:pt x="188" y="75"/>
                  </a:lnTo>
                  <a:lnTo>
                    <a:pt x="175" y="73"/>
                  </a:lnTo>
                  <a:lnTo>
                    <a:pt x="157" y="72"/>
                  </a:lnTo>
                  <a:lnTo>
                    <a:pt x="145" y="73"/>
                  </a:lnTo>
                  <a:lnTo>
                    <a:pt x="135" y="75"/>
                  </a:lnTo>
                  <a:lnTo>
                    <a:pt x="126" y="77"/>
                  </a:lnTo>
                  <a:lnTo>
                    <a:pt x="118" y="81"/>
                  </a:lnTo>
                  <a:lnTo>
                    <a:pt x="112" y="88"/>
                  </a:lnTo>
                  <a:lnTo>
                    <a:pt x="105" y="96"/>
                  </a:lnTo>
                  <a:lnTo>
                    <a:pt x="100" y="105"/>
                  </a:lnTo>
                  <a:lnTo>
                    <a:pt x="95" y="117"/>
                  </a:lnTo>
                  <a:close/>
                  <a:moveTo>
                    <a:pt x="221" y="193"/>
                  </a:moveTo>
                  <a:lnTo>
                    <a:pt x="210" y="195"/>
                  </a:lnTo>
                  <a:lnTo>
                    <a:pt x="198" y="199"/>
                  </a:lnTo>
                  <a:lnTo>
                    <a:pt x="182" y="203"/>
                  </a:lnTo>
                  <a:lnTo>
                    <a:pt x="164" y="207"/>
                  </a:lnTo>
                  <a:lnTo>
                    <a:pt x="146" y="210"/>
                  </a:lnTo>
                  <a:lnTo>
                    <a:pt x="132" y="215"/>
                  </a:lnTo>
                  <a:lnTo>
                    <a:pt x="121" y="219"/>
                  </a:lnTo>
                  <a:lnTo>
                    <a:pt x="113" y="223"/>
                  </a:lnTo>
                  <a:lnTo>
                    <a:pt x="108" y="226"/>
                  </a:lnTo>
                  <a:lnTo>
                    <a:pt x="105" y="230"/>
                  </a:lnTo>
                  <a:lnTo>
                    <a:pt x="102" y="234"/>
                  </a:lnTo>
                  <a:lnTo>
                    <a:pt x="99" y="238"/>
                  </a:lnTo>
                  <a:lnTo>
                    <a:pt x="97" y="242"/>
                  </a:lnTo>
                  <a:lnTo>
                    <a:pt x="95" y="247"/>
                  </a:lnTo>
                  <a:lnTo>
                    <a:pt x="95" y="251"/>
                  </a:lnTo>
                  <a:lnTo>
                    <a:pt x="94" y="256"/>
                  </a:lnTo>
                  <a:lnTo>
                    <a:pt x="95" y="266"/>
                  </a:lnTo>
                  <a:lnTo>
                    <a:pt x="99" y="274"/>
                  </a:lnTo>
                  <a:lnTo>
                    <a:pt x="103" y="282"/>
                  </a:lnTo>
                  <a:lnTo>
                    <a:pt x="110" y="290"/>
                  </a:lnTo>
                  <a:lnTo>
                    <a:pt x="117" y="296"/>
                  </a:lnTo>
                  <a:lnTo>
                    <a:pt x="126" y="301"/>
                  </a:lnTo>
                  <a:lnTo>
                    <a:pt x="136" y="303"/>
                  </a:lnTo>
                  <a:lnTo>
                    <a:pt x="146" y="304"/>
                  </a:lnTo>
                  <a:lnTo>
                    <a:pt x="159" y="303"/>
                  </a:lnTo>
                  <a:lnTo>
                    <a:pt x="171" y="300"/>
                  </a:lnTo>
                  <a:lnTo>
                    <a:pt x="183" y="295"/>
                  </a:lnTo>
                  <a:lnTo>
                    <a:pt x="194" y="288"/>
                  </a:lnTo>
                  <a:lnTo>
                    <a:pt x="202" y="281"/>
                  </a:lnTo>
                  <a:lnTo>
                    <a:pt x="209" y="273"/>
                  </a:lnTo>
                  <a:lnTo>
                    <a:pt x="213" y="266"/>
                  </a:lnTo>
                  <a:lnTo>
                    <a:pt x="218" y="257"/>
                  </a:lnTo>
                  <a:lnTo>
                    <a:pt x="219" y="249"/>
                  </a:lnTo>
                  <a:lnTo>
                    <a:pt x="220" y="239"/>
                  </a:lnTo>
                  <a:lnTo>
                    <a:pt x="221" y="227"/>
                  </a:lnTo>
                  <a:lnTo>
                    <a:pt x="221" y="212"/>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8" name="Freeform 2089">
              <a:extLst>
                <a:ext uri="{FF2B5EF4-FFF2-40B4-BE49-F238E27FC236}">
                  <a16:creationId xmlns:a16="http://schemas.microsoft.com/office/drawing/2014/main" id="{71A46224-4E45-4F75-BEE1-8276E18F62C3}"/>
                </a:ext>
              </a:extLst>
            </p:cNvPr>
            <p:cNvSpPr>
              <a:spLocks/>
            </p:cNvSpPr>
            <p:nvPr/>
          </p:nvSpPr>
          <p:spPr bwMode="auto">
            <a:xfrm>
              <a:off x="3952" y="3503"/>
              <a:ext cx="130" cy="90"/>
            </a:xfrm>
            <a:custGeom>
              <a:avLst/>
              <a:gdLst>
                <a:gd name="T0" fmla="*/ 5 w 521"/>
                <a:gd name="T1" fmla="*/ 0 h 363"/>
                <a:gd name="T2" fmla="*/ 6 w 521"/>
                <a:gd name="T3" fmla="*/ 3 h 363"/>
                <a:gd name="T4" fmla="*/ 8 w 521"/>
                <a:gd name="T5" fmla="*/ 1 h 363"/>
                <a:gd name="T6" fmla="*/ 9 w 521"/>
                <a:gd name="T7" fmla="*/ 0 h 363"/>
                <a:gd name="T8" fmla="*/ 11 w 521"/>
                <a:gd name="T9" fmla="*/ 0 h 363"/>
                <a:gd name="T10" fmla="*/ 13 w 521"/>
                <a:gd name="T11" fmla="*/ 0 h 363"/>
                <a:gd name="T12" fmla="*/ 15 w 521"/>
                <a:gd name="T13" fmla="*/ 0 h 363"/>
                <a:gd name="T14" fmla="*/ 17 w 521"/>
                <a:gd name="T15" fmla="*/ 1 h 363"/>
                <a:gd name="T16" fmla="*/ 18 w 521"/>
                <a:gd name="T17" fmla="*/ 3 h 363"/>
                <a:gd name="T18" fmla="*/ 19 w 521"/>
                <a:gd name="T19" fmla="*/ 3 h 363"/>
                <a:gd name="T20" fmla="*/ 21 w 521"/>
                <a:gd name="T21" fmla="*/ 1 h 363"/>
                <a:gd name="T22" fmla="*/ 22 w 521"/>
                <a:gd name="T23" fmla="*/ 0 h 363"/>
                <a:gd name="T24" fmla="*/ 24 w 521"/>
                <a:gd name="T25" fmla="*/ 0 h 363"/>
                <a:gd name="T26" fmla="*/ 26 w 521"/>
                <a:gd name="T27" fmla="*/ 0 h 363"/>
                <a:gd name="T28" fmla="*/ 28 w 521"/>
                <a:gd name="T29" fmla="*/ 0 h 363"/>
                <a:gd name="T30" fmla="*/ 29 w 521"/>
                <a:gd name="T31" fmla="*/ 1 h 363"/>
                <a:gd name="T32" fmla="*/ 30 w 521"/>
                <a:gd name="T33" fmla="*/ 1 h 363"/>
                <a:gd name="T34" fmla="*/ 30 w 521"/>
                <a:gd name="T35" fmla="*/ 2 h 363"/>
                <a:gd name="T36" fmla="*/ 31 w 521"/>
                <a:gd name="T37" fmla="*/ 2 h 363"/>
                <a:gd name="T38" fmla="*/ 32 w 521"/>
                <a:gd name="T39" fmla="*/ 3 h 363"/>
                <a:gd name="T40" fmla="*/ 32 w 521"/>
                <a:gd name="T41" fmla="*/ 5 h 363"/>
                <a:gd name="T42" fmla="*/ 32 w 521"/>
                <a:gd name="T43" fmla="*/ 7 h 363"/>
                <a:gd name="T44" fmla="*/ 32 w 521"/>
                <a:gd name="T45" fmla="*/ 22 h 363"/>
                <a:gd name="T46" fmla="*/ 27 w 521"/>
                <a:gd name="T47" fmla="*/ 10 h 363"/>
                <a:gd name="T48" fmla="*/ 26 w 521"/>
                <a:gd name="T49" fmla="*/ 7 h 363"/>
                <a:gd name="T50" fmla="*/ 26 w 521"/>
                <a:gd name="T51" fmla="*/ 6 h 363"/>
                <a:gd name="T52" fmla="*/ 26 w 521"/>
                <a:gd name="T53" fmla="*/ 6 h 363"/>
                <a:gd name="T54" fmla="*/ 26 w 521"/>
                <a:gd name="T55" fmla="*/ 5 h 363"/>
                <a:gd name="T56" fmla="*/ 25 w 521"/>
                <a:gd name="T57" fmla="*/ 5 h 363"/>
                <a:gd name="T58" fmla="*/ 24 w 521"/>
                <a:gd name="T59" fmla="*/ 4 h 363"/>
                <a:gd name="T60" fmla="*/ 23 w 521"/>
                <a:gd name="T61" fmla="*/ 4 h 363"/>
                <a:gd name="T62" fmla="*/ 22 w 521"/>
                <a:gd name="T63" fmla="*/ 5 h 363"/>
                <a:gd name="T64" fmla="*/ 21 w 521"/>
                <a:gd name="T65" fmla="*/ 5 h 363"/>
                <a:gd name="T66" fmla="*/ 20 w 521"/>
                <a:gd name="T67" fmla="*/ 6 h 363"/>
                <a:gd name="T68" fmla="*/ 20 w 521"/>
                <a:gd name="T69" fmla="*/ 7 h 363"/>
                <a:gd name="T70" fmla="*/ 19 w 521"/>
                <a:gd name="T71" fmla="*/ 9 h 363"/>
                <a:gd name="T72" fmla="*/ 19 w 521"/>
                <a:gd name="T73" fmla="*/ 12 h 363"/>
                <a:gd name="T74" fmla="*/ 13 w 521"/>
                <a:gd name="T75" fmla="*/ 22 h 363"/>
                <a:gd name="T76" fmla="*/ 13 w 521"/>
                <a:gd name="T77" fmla="*/ 9 h 363"/>
                <a:gd name="T78" fmla="*/ 13 w 521"/>
                <a:gd name="T79" fmla="*/ 7 h 363"/>
                <a:gd name="T80" fmla="*/ 13 w 521"/>
                <a:gd name="T81" fmla="*/ 6 h 363"/>
                <a:gd name="T82" fmla="*/ 12 w 521"/>
                <a:gd name="T83" fmla="*/ 5 h 363"/>
                <a:gd name="T84" fmla="*/ 12 w 521"/>
                <a:gd name="T85" fmla="*/ 5 h 363"/>
                <a:gd name="T86" fmla="*/ 11 w 521"/>
                <a:gd name="T87" fmla="*/ 4 h 363"/>
                <a:gd name="T88" fmla="*/ 10 w 521"/>
                <a:gd name="T89" fmla="*/ 4 h 363"/>
                <a:gd name="T90" fmla="*/ 8 w 521"/>
                <a:gd name="T91" fmla="*/ 5 h 363"/>
                <a:gd name="T92" fmla="*/ 7 w 521"/>
                <a:gd name="T93" fmla="*/ 5 h 363"/>
                <a:gd name="T94" fmla="*/ 6 w 521"/>
                <a:gd name="T95" fmla="*/ 7 h 363"/>
                <a:gd name="T96" fmla="*/ 6 w 521"/>
                <a:gd name="T97" fmla="*/ 8 h 363"/>
                <a:gd name="T98" fmla="*/ 6 w 521"/>
                <a:gd name="T99" fmla="*/ 10 h 363"/>
                <a:gd name="T100" fmla="*/ 6 w 521"/>
                <a:gd name="T101" fmla="*/ 22 h 363"/>
                <a:gd name="T102" fmla="*/ 0 w 521"/>
                <a:gd name="T103" fmla="*/ 0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1"/>
                <a:gd name="T157" fmla="*/ 0 h 363"/>
                <a:gd name="T158" fmla="*/ 521 w 521"/>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1" h="363">
                  <a:moveTo>
                    <a:pt x="0" y="9"/>
                  </a:moveTo>
                  <a:lnTo>
                    <a:pt x="86" y="9"/>
                  </a:lnTo>
                  <a:lnTo>
                    <a:pt x="86" y="56"/>
                  </a:lnTo>
                  <a:lnTo>
                    <a:pt x="99" y="43"/>
                  </a:lnTo>
                  <a:lnTo>
                    <a:pt x="111" y="32"/>
                  </a:lnTo>
                  <a:lnTo>
                    <a:pt x="124" y="22"/>
                  </a:lnTo>
                  <a:lnTo>
                    <a:pt x="137" y="14"/>
                  </a:lnTo>
                  <a:lnTo>
                    <a:pt x="151" y="9"/>
                  </a:lnTo>
                  <a:lnTo>
                    <a:pt x="166" y="4"/>
                  </a:lnTo>
                  <a:lnTo>
                    <a:pt x="181" y="1"/>
                  </a:lnTo>
                  <a:lnTo>
                    <a:pt x="197" y="0"/>
                  </a:lnTo>
                  <a:lnTo>
                    <a:pt x="213" y="1"/>
                  </a:lnTo>
                  <a:lnTo>
                    <a:pt x="229" y="4"/>
                  </a:lnTo>
                  <a:lnTo>
                    <a:pt x="243" y="9"/>
                  </a:lnTo>
                  <a:lnTo>
                    <a:pt x="256" y="14"/>
                  </a:lnTo>
                  <a:lnTo>
                    <a:pt x="268" y="22"/>
                  </a:lnTo>
                  <a:lnTo>
                    <a:pt x="278" y="32"/>
                  </a:lnTo>
                  <a:lnTo>
                    <a:pt x="288" y="43"/>
                  </a:lnTo>
                  <a:lnTo>
                    <a:pt x="297" y="56"/>
                  </a:lnTo>
                  <a:lnTo>
                    <a:pt x="309" y="43"/>
                  </a:lnTo>
                  <a:lnTo>
                    <a:pt x="321" y="32"/>
                  </a:lnTo>
                  <a:lnTo>
                    <a:pt x="334" y="22"/>
                  </a:lnTo>
                  <a:lnTo>
                    <a:pt x="348" y="14"/>
                  </a:lnTo>
                  <a:lnTo>
                    <a:pt x="361" y="9"/>
                  </a:lnTo>
                  <a:lnTo>
                    <a:pt x="375" y="4"/>
                  </a:lnTo>
                  <a:lnTo>
                    <a:pt x="390" y="1"/>
                  </a:lnTo>
                  <a:lnTo>
                    <a:pt x="405" y="0"/>
                  </a:lnTo>
                  <a:lnTo>
                    <a:pt x="424" y="1"/>
                  </a:lnTo>
                  <a:lnTo>
                    <a:pt x="441" y="4"/>
                  </a:lnTo>
                  <a:lnTo>
                    <a:pt x="449" y="6"/>
                  </a:lnTo>
                  <a:lnTo>
                    <a:pt x="457" y="10"/>
                  </a:lnTo>
                  <a:lnTo>
                    <a:pt x="463" y="12"/>
                  </a:lnTo>
                  <a:lnTo>
                    <a:pt x="471" y="16"/>
                  </a:lnTo>
                  <a:lnTo>
                    <a:pt x="478" y="21"/>
                  </a:lnTo>
                  <a:lnTo>
                    <a:pt x="483" y="25"/>
                  </a:lnTo>
                  <a:lnTo>
                    <a:pt x="489" y="30"/>
                  </a:lnTo>
                  <a:lnTo>
                    <a:pt x="494" y="36"/>
                  </a:lnTo>
                  <a:lnTo>
                    <a:pt x="499" y="42"/>
                  </a:lnTo>
                  <a:lnTo>
                    <a:pt x="503" y="48"/>
                  </a:lnTo>
                  <a:lnTo>
                    <a:pt x="508" y="55"/>
                  </a:lnTo>
                  <a:lnTo>
                    <a:pt x="511" y="63"/>
                  </a:lnTo>
                  <a:lnTo>
                    <a:pt x="515" y="76"/>
                  </a:lnTo>
                  <a:lnTo>
                    <a:pt x="519" y="92"/>
                  </a:lnTo>
                  <a:lnTo>
                    <a:pt x="521" y="112"/>
                  </a:lnTo>
                  <a:lnTo>
                    <a:pt x="521" y="137"/>
                  </a:lnTo>
                  <a:lnTo>
                    <a:pt x="521" y="363"/>
                  </a:lnTo>
                  <a:lnTo>
                    <a:pt x="427" y="363"/>
                  </a:lnTo>
                  <a:lnTo>
                    <a:pt x="427" y="160"/>
                  </a:lnTo>
                  <a:lnTo>
                    <a:pt x="427" y="137"/>
                  </a:lnTo>
                  <a:lnTo>
                    <a:pt x="425" y="117"/>
                  </a:lnTo>
                  <a:lnTo>
                    <a:pt x="424" y="109"/>
                  </a:lnTo>
                  <a:lnTo>
                    <a:pt x="422" y="102"/>
                  </a:lnTo>
                  <a:lnTo>
                    <a:pt x="419" y="97"/>
                  </a:lnTo>
                  <a:lnTo>
                    <a:pt x="417" y="92"/>
                  </a:lnTo>
                  <a:lnTo>
                    <a:pt x="414" y="87"/>
                  </a:lnTo>
                  <a:lnTo>
                    <a:pt x="411" y="84"/>
                  </a:lnTo>
                  <a:lnTo>
                    <a:pt x="406" y="80"/>
                  </a:lnTo>
                  <a:lnTo>
                    <a:pt x="401" y="77"/>
                  </a:lnTo>
                  <a:lnTo>
                    <a:pt x="396" y="75"/>
                  </a:lnTo>
                  <a:lnTo>
                    <a:pt x="391" y="74"/>
                  </a:lnTo>
                  <a:lnTo>
                    <a:pt x="384" y="73"/>
                  </a:lnTo>
                  <a:lnTo>
                    <a:pt x="377" y="72"/>
                  </a:lnTo>
                  <a:lnTo>
                    <a:pt x="368" y="73"/>
                  </a:lnTo>
                  <a:lnTo>
                    <a:pt x="359" y="75"/>
                  </a:lnTo>
                  <a:lnTo>
                    <a:pt x="349" y="79"/>
                  </a:lnTo>
                  <a:lnTo>
                    <a:pt x="340" y="84"/>
                  </a:lnTo>
                  <a:lnTo>
                    <a:pt x="332" y="90"/>
                  </a:lnTo>
                  <a:lnTo>
                    <a:pt x="326" y="99"/>
                  </a:lnTo>
                  <a:lnTo>
                    <a:pt x="320" y="108"/>
                  </a:lnTo>
                  <a:lnTo>
                    <a:pt x="316" y="119"/>
                  </a:lnTo>
                  <a:lnTo>
                    <a:pt x="312" y="132"/>
                  </a:lnTo>
                  <a:lnTo>
                    <a:pt x="310" y="149"/>
                  </a:lnTo>
                  <a:lnTo>
                    <a:pt x="308" y="169"/>
                  </a:lnTo>
                  <a:lnTo>
                    <a:pt x="308" y="193"/>
                  </a:lnTo>
                  <a:lnTo>
                    <a:pt x="308" y="363"/>
                  </a:lnTo>
                  <a:lnTo>
                    <a:pt x="214" y="363"/>
                  </a:lnTo>
                  <a:lnTo>
                    <a:pt x="214" y="169"/>
                  </a:lnTo>
                  <a:lnTo>
                    <a:pt x="214" y="144"/>
                  </a:lnTo>
                  <a:lnTo>
                    <a:pt x="213" y="126"/>
                  </a:lnTo>
                  <a:lnTo>
                    <a:pt x="211" y="111"/>
                  </a:lnTo>
                  <a:lnTo>
                    <a:pt x="209" y="101"/>
                  </a:lnTo>
                  <a:lnTo>
                    <a:pt x="207" y="95"/>
                  </a:lnTo>
                  <a:lnTo>
                    <a:pt x="203" y="88"/>
                  </a:lnTo>
                  <a:lnTo>
                    <a:pt x="199" y="84"/>
                  </a:lnTo>
                  <a:lnTo>
                    <a:pt x="193" y="79"/>
                  </a:lnTo>
                  <a:lnTo>
                    <a:pt x="188" y="76"/>
                  </a:lnTo>
                  <a:lnTo>
                    <a:pt x="181" y="74"/>
                  </a:lnTo>
                  <a:lnTo>
                    <a:pt x="174" y="73"/>
                  </a:lnTo>
                  <a:lnTo>
                    <a:pt x="165" y="72"/>
                  </a:lnTo>
                  <a:lnTo>
                    <a:pt x="155" y="73"/>
                  </a:lnTo>
                  <a:lnTo>
                    <a:pt x="145" y="75"/>
                  </a:lnTo>
                  <a:lnTo>
                    <a:pt x="135" y="78"/>
                  </a:lnTo>
                  <a:lnTo>
                    <a:pt x="126" y="84"/>
                  </a:lnTo>
                  <a:lnTo>
                    <a:pt x="118" y="90"/>
                  </a:lnTo>
                  <a:lnTo>
                    <a:pt x="112" y="98"/>
                  </a:lnTo>
                  <a:lnTo>
                    <a:pt x="105" y="107"/>
                  </a:lnTo>
                  <a:lnTo>
                    <a:pt x="102" y="118"/>
                  </a:lnTo>
                  <a:lnTo>
                    <a:pt x="99" y="130"/>
                  </a:lnTo>
                  <a:lnTo>
                    <a:pt x="95" y="146"/>
                  </a:lnTo>
                  <a:lnTo>
                    <a:pt x="94" y="166"/>
                  </a:lnTo>
                  <a:lnTo>
                    <a:pt x="94" y="191"/>
                  </a:lnTo>
                  <a:lnTo>
                    <a:pt x="94"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79" name="Freeform 2090">
              <a:extLst>
                <a:ext uri="{FF2B5EF4-FFF2-40B4-BE49-F238E27FC236}">
                  <a16:creationId xmlns:a16="http://schemas.microsoft.com/office/drawing/2014/main" id="{45CCCF09-46F2-4A8C-AABE-9C11CA4372C6}"/>
                </a:ext>
              </a:extLst>
            </p:cNvPr>
            <p:cNvSpPr>
              <a:spLocks noEditPoints="1"/>
            </p:cNvSpPr>
            <p:nvPr/>
          </p:nvSpPr>
          <p:spPr bwMode="auto">
            <a:xfrm>
              <a:off x="4098" y="3503"/>
              <a:ext cx="83" cy="92"/>
            </a:xfrm>
            <a:custGeom>
              <a:avLst/>
              <a:gdLst>
                <a:gd name="T0" fmla="*/ 20 w 331"/>
                <a:gd name="T1" fmla="*/ 17 h 370"/>
                <a:gd name="T2" fmla="*/ 19 w 331"/>
                <a:gd name="T3" fmla="*/ 19 h 370"/>
                <a:gd name="T4" fmla="*/ 18 w 331"/>
                <a:gd name="T5" fmla="*/ 21 h 370"/>
                <a:gd name="T6" fmla="*/ 16 w 331"/>
                <a:gd name="T7" fmla="*/ 22 h 370"/>
                <a:gd name="T8" fmla="*/ 13 w 331"/>
                <a:gd name="T9" fmla="*/ 23 h 370"/>
                <a:gd name="T10" fmla="*/ 11 w 331"/>
                <a:gd name="T11" fmla="*/ 23 h 370"/>
                <a:gd name="T12" fmla="*/ 8 w 331"/>
                <a:gd name="T13" fmla="*/ 23 h 370"/>
                <a:gd name="T14" fmla="*/ 6 w 331"/>
                <a:gd name="T15" fmla="*/ 22 h 370"/>
                <a:gd name="T16" fmla="*/ 4 w 331"/>
                <a:gd name="T17" fmla="*/ 21 h 370"/>
                <a:gd name="T18" fmla="*/ 3 w 331"/>
                <a:gd name="T19" fmla="*/ 20 h 370"/>
                <a:gd name="T20" fmla="*/ 2 w 331"/>
                <a:gd name="T21" fmla="*/ 18 h 370"/>
                <a:gd name="T22" fmla="*/ 1 w 331"/>
                <a:gd name="T23" fmla="*/ 16 h 370"/>
                <a:gd name="T24" fmla="*/ 0 w 331"/>
                <a:gd name="T25" fmla="*/ 13 h 370"/>
                <a:gd name="T26" fmla="*/ 0 w 331"/>
                <a:gd name="T27" fmla="*/ 9 h 370"/>
                <a:gd name="T28" fmla="*/ 1 w 331"/>
                <a:gd name="T29" fmla="*/ 6 h 370"/>
                <a:gd name="T30" fmla="*/ 3 w 331"/>
                <a:gd name="T31" fmla="*/ 3 h 370"/>
                <a:gd name="T32" fmla="*/ 5 w 331"/>
                <a:gd name="T33" fmla="*/ 1 h 370"/>
                <a:gd name="T34" fmla="*/ 8 w 331"/>
                <a:gd name="T35" fmla="*/ 0 h 370"/>
                <a:gd name="T36" fmla="*/ 12 w 331"/>
                <a:gd name="T37" fmla="*/ 0 h 370"/>
                <a:gd name="T38" fmla="*/ 15 w 331"/>
                <a:gd name="T39" fmla="*/ 1 h 370"/>
                <a:gd name="T40" fmla="*/ 17 w 331"/>
                <a:gd name="T41" fmla="*/ 2 h 370"/>
                <a:gd name="T42" fmla="*/ 19 w 331"/>
                <a:gd name="T43" fmla="*/ 5 h 370"/>
                <a:gd name="T44" fmla="*/ 20 w 331"/>
                <a:gd name="T45" fmla="*/ 9 h 370"/>
                <a:gd name="T46" fmla="*/ 21 w 331"/>
                <a:gd name="T47" fmla="*/ 13 h 370"/>
                <a:gd name="T48" fmla="*/ 6 w 331"/>
                <a:gd name="T49" fmla="*/ 14 h 370"/>
                <a:gd name="T50" fmla="*/ 7 w 331"/>
                <a:gd name="T51" fmla="*/ 16 h 370"/>
                <a:gd name="T52" fmla="*/ 8 w 331"/>
                <a:gd name="T53" fmla="*/ 17 h 370"/>
                <a:gd name="T54" fmla="*/ 9 w 331"/>
                <a:gd name="T55" fmla="*/ 18 h 370"/>
                <a:gd name="T56" fmla="*/ 10 w 331"/>
                <a:gd name="T57" fmla="*/ 18 h 370"/>
                <a:gd name="T58" fmla="*/ 12 w 331"/>
                <a:gd name="T59" fmla="*/ 19 h 370"/>
                <a:gd name="T60" fmla="*/ 13 w 331"/>
                <a:gd name="T61" fmla="*/ 18 h 370"/>
                <a:gd name="T62" fmla="*/ 14 w 331"/>
                <a:gd name="T63" fmla="*/ 16 h 370"/>
                <a:gd name="T64" fmla="*/ 15 w 331"/>
                <a:gd name="T65" fmla="*/ 9 h 370"/>
                <a:gd name="T66" fmla="*/ 15 w 331"/>
                <a:gd name="T67" fmla="*/ 7 h 370"/>
                <a:gd name="T68" fmla="*/ 14 w 331"/>
                <a:gd name="T69" fmla="*/ 6 h 370"/>
                <a:gd name="T70" fmla="*/ 13 w 331"/>
                <a:gd name="T71" fmla="*/ 5 h 370"/>
                <a:gd name="T72" fmla="*/ 12 w 331"/>
                <a:gd name="T73" fmla="*/ 5 h 370"/>
                <a:gd name="T74" fmla="*/ 11 w 331"/>
                <a:gd name="T75" fmla="*/ 4 h 370"/>
                <a:gd name="T76" fmla="*/ 9 w 331"/>
                <a:gd name="T77" fmla="*/ 5 h 370"/>
                <a:gd name="T78" fmla="*/ 8 w 331"/>
                <a:gd name="T79" fmla="*/ 5 h 370"/>
                <a:gd name="T80" fmla="*/ 7 w 331"/>
                <a:gd name="T81" fmla="*/ 6 h 370"/>
                <a:gd name="T82" fmla="*/ 7 w 331"/>
                <a:gd name="T83" fmla="*/ 7 h 370"/>
                <a:gd name="T84" fmla="*/ 6 w 331"/>
                <a:gd name="T85" fmla="*/ 9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50"/>
                  </a:moveTo>
                  <a:lnTo>
                    <a:pt x="325" y="266"/>
                  </a:lnTo>
                  <a:lnTo>
                    <a:pt x="321" y="278"/>
                  </a:lnTo>
                  <a:lnTo>
                    <a:pt x="315" y="290"/>
                  </a:lnTo>
                  <a:lnTo>
                    <a:pt x="309" y="301"/>
                  </a:lnTo>
                  <a:lnTo>
                    <a:pt x="302" y="311"/>
                  </a:lnTo>
                  <a:lnTo>
                    <a:pt x="295" y="320"/>
                  </a:lnTo>
                  <a:lnTo>
                    <a:pt x="287" y="328"/>
                  </a:lnTo>
                  <a:lnTo>
                    <a:pt x="278" y="336"/>
                  </a:lnTo>
                  <a:lnTo>
                    <a:pt x="269" y="344"/>
                  </a:lnTo>
                  <a:lnTo>
                    <a:pt x="259" y="349"/>
                  </a:lnTo>
                  <a:lnTo>
                    <a:pt x="248" y="355"/>
                  </a:lnTo>
                  <a:lnTo>
                    <a:pt x="237" y="360"/>
                  </a:lnTo>
                  <a:lnTo>
                    <a:pt x="225" y="364"/>
                  </a:lnTo>
                  <a:lnTo>
                    <a:pt x="213" y="367"/>
                  </a:lnTo>
                  <a:lnTo>
                    <a:pt x="199" y="369"/>
                  </a:lnTo>
                  <a:lnTo>
                    <a:pt x="186" y="370"/>
                  </a:lnTo>
                  <a:lnTo>
                    <a:pt x="172" y="370"/>
                  </a:lnTo>
                  <a:lnTo>
                    <a:pt x="149" y="369"/>
                  </a:lnTo>
                  <a:lnTo>
                    <a:pt x="129" y="367"/>
                  </a:lnTo>
                  <a:lnTo>
                    <a:pt x="119" y="365"/>
                  </a:lnTo>
                  <a:lnTo>
                    <a:pt x="109" y="362"/>
                  </a:lnTo>
                  <a:lnTo>
                    <a:pt x="100" y="359"/>
                  </a:lnTo>
                  <a:lnTo>
                    <a:pt x="91" y="355"/>
                  </a:lnTo>
                  <a:lnTo>
                    <a:pt x="83" y="352"/>
                  </a:lnTo>
                  <a:lnTo>
                    <a:pt x="75" y="347"/>
                  </a:lnTo>
                  <a:lnTo>
                    <a:pt x="67" y="342"/>
                  </a:lnTo>
                  <a:lnTo>
                    <a:pt x="61" y="336"/>
                  </a:lnTo>
                  <a:lnTo>
                    <a:pt x="53" y="331"/>
                  </a:lnTo>
                  <a:lnTo>
                    <a:pt x="46" y="324"/>
                  </a:lnTo>
                  <a:lnTo>
                    <a:pt x="41" y="317"/>
                  </a:lnTo>
                  <a:lnTo>
                    <a:pt x="35" y="310"/>
                  </a:lnTo>
                  <a:lnTo>
                    <a:pt x="26" y="298"/>
                  </a:lnTo>
                  <a:lnTo>
                    <a:pt x="20" y="284"/>
                  </a:lnTo>
                  <a:lnTo>
                    <a:pt x="13" y="270"/>
                  </a:lnTo>
                  <a:lnTo>
                    <a:pt x="9" y="256"/>
                  </a:lnTo>
                  <a:lnTo>
                    <a:pt x="4" y="240"/>
                  </a:lnTo>
                  <a:lnTo>
                    <a:pt x="2" y="224"/>
                  </a:lnTo>
                  <a:lnTo>
                    <a:pt x="0" y="206"/>
                  </a:lnTo>
                  <a:lnTo>
                    <a:pt x="0" y="188"/>
                  </a:lnTo>
                  <a:lnTo>
                    <a:pt x="1" y="166"/>
                  </a:lnTo>
                  <a:lnTo>
                    <a:pt x="3" y="146"/>
                  </a:lnTo>
                  <a:lnTo>
                    <a:pt x="7" y="128"/>
                  </a:lnTo>
                  <a:lnTo>
                    <a:pt x="11" y="109"/>
                  </a:lnTo>
                  <a:lnTo>
                    <a:pt x="18" y="92"/>
                  </a:lnTo>
                  <a:lnTo>
                    <a:pt x="25" y="77"/>
                  </a:lnTo>
                  <a:lnTo>
                    <a:pt x="35" y="63"/>
                  </a:lnTo>
                  <a:lnTo>
                    <a:pt x="46" y="51"/>
                  </a:lnTo>
                  <a:lnTo>
                    <a:pt x="57" y="38"/>
                  </a:lnTo>
                  <a:lnTo>
                    <a:pt x="70" y="29"/>
                  </a:lnTo>
                  <a:lnTo>
                    <a:pt x="84" y="20"/>
                  </a:lnTo>
                  <a:lnTo>
                    <a:pt x="98" y="13"/>
                  </a:lnTo>
                  <a:lnTo>
                    <a:pt x="112" y="8"/>
                  </a:lnTo>
                  <a:lnTo>
                    <a:pt x="129" y="3"/>
                  </a:lnTo>
                  <a:lnTo>
                    <a:pt x="145" y="1"/>
                  </a:lnTo>
                  <a:lnTo>
                    <a:pt x="162" y="0"/>
                  </a:lnTo>
                  <a:lnTo>
                    <a:pt x="182" y="1"/>
                  </a:lnTo>
                  <a:lnTo>
                    <a:pt x="199" y="3"/>
                  </a:lnTo>
                  <a:lnTo>
                    <a:pt x="217" y="8"/>
                  </a:lnTo>
                  <a:lnTo>
                    <a:pt x="233" y="13"/>
                  </a:lnTo>
                  <a:lnTo>
                    <a:pt x="248" y="21"/>
                  </a:lnTo>
                  <a:lnTo>
                    <a:pt x="262" y="30"/>
                  </a:lnTo>
                  <a:lnTo>
                    <a:pt x="274" y="41"/>
                  </a:lnTo>
                  <a:lnTo>
                    <a:pt x="287" y="53"/>
                  </a:lnTo>
                  <a:lnTo>
                    <a:pt x="298" y="66"/>
                  </a:lnTo>
                  <a:lnTo>
                    <a:pt x="306" y="83"/>
                  </a:lnTo>
                  <a:lnTo>
                    <a:pt x="314" y="99"/>
                  </a:lnTo>
                  <a:lnTo>
                    <a:pt x="321" y="119"/>
                  </a:lnTo>
                  <a:lnTo>
                    <a:pt x="325" y="140"/>
                  </a:lnTo>
                  <a:lnTo>
                    <a:pt x="328" y="162"/>
                  </a:lnTo>
                  <a:lnTo>
                    <a:pt x="331" y="186"/>
                  </a:lnTo>
                  <a:lnTo>
                    <a:pt x="331" y="213"/>
                  </a:lnTo>
                  <a:lnTo>
                    <a:pt x="96" y="213"/>
                  </a:lnTo>
                  <a:lnTo>
                    <a:pt x="97" y="223"/>
                  </a:lnTo>
                  <a:lnTo>
                    <a:pt x="98" y="233"/>
                  </a:lnTo>
                  <a:lnTo>
                    <a:pt x="99" y="241"/>
                  </a:lnTo>
                  <a:lnTo>
                    <a:pt x="102" y="249"/>
                  </a:lnTo>
                  <a:lnTo>
                    <a:pt x="105" y="257"/>
                  </a:lnTo>
                  <a:lnTo>
                    <a:pt x="109" y="264"/>
                  </a:lnTo>
                  <a:lnTo>
                    <a:pt x="113" y="271"/>
                  </a:lnTo>
                  <a:lnTo>
                    <a:pt x="119" y="277"/>
                  </a:lnTo>
                  <a:lnTo>
                    <a:pt x="125" y="282"/>
                  </a:lnTo>
                  <a:lnTo>
                    <a:pt x="130" y="288"/>
                  </a:lnTo>
                  <a:lnTo>
                    <a:pt x="137" y="291"/>
                  </a:lnTo>
                  <a:lnTo>
                    <a:pt x="143" y="294"/>
                  </a:lnTo>
                  <a:lnTo>
                    <a:pt x="150" y="298"/>
                  </a:lnTo>
                  <a:lnTo>
                    <a:pt x="158" y="299"/>
                  </a:lnTo>
                  <a:lnTo>
                    <a:pt x="164" y="300"/>
                  </a:lnTo>
                  <a:lnTo>
                    <a:pt x="173" y="301"/>
                  </a:lnTo>
                  <a:lnTo>
                    <a:pt x="183" y="300"/>
                  </a:lnTo>
                  <a:lnTo>
                    <a:pt x="193" y="298"/>
                  </a:lnTo>
                  <a:lnTo>
                    <a:pt x="202" y="293"/>
                  </a:lnTo>
                  <a:lnTo>
                    <a:pt x="209" y="289"/>
                  </a:lnTo>
                  <a:lnTo>
                    <a:pt x="217" y="281"/>
                  </a:lnTo>
                  <a:lnTo>
                    <a:pt x="223" y="272"/>
                  </a:lnTo>
                  <a:lnTo>
                    <a:pt x="228" y="262"/>
                  </a:lnTo>
                  <a:lnTo>
                    <a:pt x="233" y="250"/>
                  </a:lnTo>
                  <a:close/>
                  <a:moveTo>
                    <a:pt x="238" y="155"/>
                  </a:moveTo>
                  <a:lnTo>
                    <a:pt x="237" y="145"/>
                  </a:lnTo>
                  <a:lnTo>
                    <a:pt x="236" y="135"/>
                  </a:lnTo>
                  <a:lnTo>
                    <a:pt x="234" y="128"/>
                  </a:lnTo>
                  <a:lnTo>
                    <a:pt x="231" y="119"/>
                  </a:lnTo>
                  <a:lnTo>
                    <a:pt x="229" y="111"/>
                  </a:lnTo>
                  <a:lnTo>
                    <a:pt x="226" y="105"/>
                  </a:lnTo>
                  <a:lnTo>
                    <a:pt x="222" y="99"/>
                  </a:lnTo>
                  <a:lnTo>
                    <a:pt x="217" y="94"/>
                  </a:lnTo>
                  <a:lnTo>
                    <a:pt x="212" y="88"/>
                  </a:lnTo>
                  <a:lnTo>
                    <a:pt x="206" y="84"/>
                  </a:lnTo>
                  <a:lnTo>
                    <a:pt x="201" y="80"/>
                  </a:lnTo>
                  <a:lnTo>
                    <a:pt x="194" y="77"/>
                  </a:lnTo>
                  <a:lnTo>
                    <a:pt x="188" y="75"/>
                  </a:lnTo>
                  <a:lnTo>
                    <a:pt x="182" y="74"/>
                  </a:lnTo>
                  <a:lnTo>
                    <a:pt x="175" y="73"/>
                  </a:lnTo>
                  <a:lnTo>
                    <a:pt x="168" y="72"/>
                  </a:lnTo>
                  <a:lnTo>
                    <a:pt x="161" y="73"/>
                  </a:lnTo>
                  <a:lnTo>
                    <a:pt x="153" y="74"/>
                  </a:lnTo>
                  <a:lnTo>
                    <a:pt x="147" y="75"/>
                  </a:lnTo>
                  <a:lnTo>
                    <a:pt x="140" y="78"/>
                  </a:lnTo>
                  <a:lnTo>
                    <a:pt x="133" y="80"/>
                  </a:lnTo>
                  <a:lnTo>
                    <a:pt x="128" y="85"/>
                  </a:lnTo>
                  <a:lnTo>
                    <a:pt x="122" y="89"/>
                  </a:lnTo>
                  <a:lnTo>
                    <a:pt x="117" y="95"/>
                  </a:lnTo>
                  <a:lnTo>
                    <a:pt x="112" y="100"/>
                  </a:lnTo>
                  <a:lnTo>
                    <a:pt x="109" y="107"/>
                  </a:lnTo>
                  <a:lnTo>
                    <a:pt x="105" y="113"/>
                  </a:lnTo>
                  <a:lnTo>
                    <a:pt x="102" y="121"/>
                  </a:lnTo>
                  <a:lnTo>
                    <a:pt x="100" y="129"/>
                  </a:lnTo>
                  <a:lnTo>
                    <a:pt x="99" y="137"/>
                  </a:lnTo>
                  <a:lnTo>
                    <a:pt x="98" y="145"/>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0" name="Freeform 2091">
              <a:extLst>
                <a:ext uri="{FF2B5EF4-FFF2-40B4-BE49-F238E27FC236}">
                  <a16:creationId xmlns:a16="http://schemas.microsoft.com/office/drawing/2014/main" id="{2B522B86-C7EB-4F51-99B6-EF6EE0A2620C}"/>
                </a:ext>
              </a:extLst>
            </p:cNvPr>
            <p:cNvSpPr>
              <a:spLocks/>
            </p:cNvSpPr>
            <p:nvPr/>
          </p:nvSpPr>
          <p:spPr bwMode="auto">
            <a:xfrm>
              <a:off x="4200" y="3503"/>
              <a:ext cx="81" cy="90"/>
            </a:xfrm>
            <a:custGeom>
              <a:avLst/>
              <a:gdLst>
                <a:gd name="T0" fmla="*/ 20 w 322"/>
                <a:gd name="T1" fmla="*/ 22 h 363"/>
                <a:gd name="T2" fmla="*/ 14 w 322"/>
                <a:gd name="T3" fmla="*/ 22 h 363"/>
                <a:gd name="T4" fmla="*/ 14 w 322"/>
                <a:gd name="T5" fmla="*/ 11 h 363"/>
                <a:gd name="T6" fmla="*/ 14 w 322"/>
                <a:gd name="T7" fmla="*/ 9 h 363"/>
                <a:gd name="T8" fmla="*/ 14 w 322"/>
                <a:gd name="T9" fmla="*/ 8 h 363"/>
                <a:gd name="T10" fmla="*/ 14 w 322"/>
                <a:gd name="T11" fmla="*/ 7 h 363"/>
                <a:gd name="T12" fmla="*/ 14 w 322"/>
                <a:gd name="T13" fmla="*/ 7 h 363"/>
                <a:gd name="T14" fmla="*/ 14 w 322"/>
                <a:gd name="T15" fmla="*/ 6 h 363"/>
                <a:gd name="T16" fmla="*/ 14 w 322"/>
                <a:gd name="T17" fmla="*/ 6 h 363"/>
                <a:gd name="T18" fmla="*/ 13 w 322"/>
                <a:gd name="T19" fmla="*/ 5 h 363"/>
                <a:gd name="T20" fmla="*/ 13 w 322"/>
                <a:gd name="T21" fmla="*/ 5 h 363"/>
                <a:gd name="T22" fmla="*/ 12 w 322"/>
                <a:gd name="T23" fmla="*/ 5 h 363"/>
                <a:gd name="T24" fmla="*/ 12 w 322"/>
                <a:gd name="T25" fmla="*/ 5 h 363"/>
                <a:gd name="T26" fmla="*/ 11 w 322"/>
                <a:gd name="T27" fmla="*/ 4 h 363"/>
                <a:gd name="T28" fmla="*/ 11 w 322"/>
                <a:gd name="T29" fmla="*/ 4 h 363"/>
                <a:gd name="T30" fmla="*/ 10 w 322"/>
                <a:gd name="T31" fmla="*/ 4 h 363"/>
                <a:gd name="T32" fmla="*/ 9 w 322"/>
                <a:gd name="T33" fmla="*/ 5 h 363"/>
                <a:gd name="T34" fmla="*/ 9 w 322"/>
                <a:gd name="T35" fmla="*/ 5 h 363"/>
                <a:gd name="T36" fmla="*/ 8 w 322"/>
                <a:gd name="T37" fmla="*/ 5 h 363"/>
                <a:gd name="T38" fmla="*/ 8 w 322"/>
                <a:gd name="T39" fmla="*/ 6 h 363"/>
                <a:gd name="T40" fmla="*/ 7 w 322"/>
                <a:gd name="T41" fmla="*/ 6 h 363"/>
                <a:gd name="T42" fmla="*/ 7 w 322"/>
                <a:gd name="T43" fmla="*/ 7 h 363"/>
                <a:gd name="T44" fmla="*/ 6 w 322"/>
                <a:gd name="T45" fmla="*/ 7 h 363"/>
                <a:gd name="T46" fmla="*/ 6 w 322"/>
                <a:gd name="T47" fmla="*/ 8 h 363"/>
                <a:gd name="T48" fmla="*/ 6 w 322"/>
                <a:gd name="T49" fmla="*/ 9 h 363"/>
                <a:gd name="T50" fmla="*/ 6 w 322"/>
                <a:gd name="T51" fmla="*/ 11 h 363"/>
                <a:gd name="T52" fmla="*/ 6 w 322"/>
                <a:gd name="T53" fmla="*/ 12 h 363"/>
                <a:gd name="T54" fmla="*/ 6 w 322"/>
                <a:gd name="T55" fmla="*/ 22 h 363"/>
                <a:gd name="T56" fmla="*/ 0 w 322"/>
                <a:gd name="T57" fmla="*/ 22 h 363"/>
                <a:gd name="T58" fmla="*/ 0 w 322"/>
                <a:gd name="T59" fmla="*/ 0 h 363"/>
                <a:gd name="T60" fmla="*/ 6 w 322"/>
                <a:gd name="T61" fmla="*/ 0 h 363"/>
                <a:gd name="T62" fmla="*/ 6 w 322"/>
                <a:gd name="T63" fmla="*/ 4 h 363"/>
                <a:gd name="T64" fmla="*/ 6 w 322"/>
                <a:gd name="T65" fmla="*/ 3 h 363"/>
                <a:gd name="T66" fmla="*/ 7 w 322"/>
                <a:gd name="T67" fmla="*/ 2 h 363"/>
                <a:gd name="T68" fmla="*/ 8 w 322"/>
                <a:gd name="T69" fmla="*/ 1 h 363"/>
                <a:gd name="T70" fmla="*/ 9 w 322"/>
                <a:gd name="T71" fmla="*/ 1 h 363"/>
                <a:gd name="T72" fmla="*/ 10 w 322"/>
                <a:gd name="T73" fmla="*/ 0 h 363"/>
                <a:gd name="T74" fmla="*/ 11 w 322"/>
                <a:gd name="T75" fmla="*/ 0 h 363"/>
                <a:gd name="T76" fmla="*/ 12 w 322"/>
                <a:gd name="T77" fmla="*/ 0 h 363"/>
                <a:gd name="T78" fmla="*/ 13 w 322"/>
                <a:gd name="T79" fmla="*/ 0 h 363"/>
                <a:gd name="T80" fmla="*/ 14 w 322"/>
                <a:gd name="T81" fmla="*/ 0 h 363"/>
                <a:gd name="T82" fmla="*/ 15 w 322"/>
                <a:gd name="T83" fmla="*/ 0 h 363"/>
                <a:gd name="T84" fmla="*/ 16 w 322"/>
                <a:gd name="T85" fmla="*/ 0 h 363"/>
                <a:gd name="T86" fmla="*/ 16 w 322"/>
                <a:gd name="T87" fmla="*/ 1 h 363"/>
                <a:gd name="T88" fmla="*/ 17 w 322"/>
                <a:gd name="T89" fmla="*/ 1 h 363"/>
                <a:gd name="T90" fmla="*/ 18 w 322"/>
                <a:gd name="T91" fmla="*/ 1 h 363"/>
                <a:gd name="T92" fmla="*/ 18 w 322"/>
                <a:gd name="T93" fmla="*/ 2 h 363"/>
                <a:gd name="T94" fmla="*/ 19 w 322"/>
                <a:gd name="T95" fmla="*/ 2 h 363"/>
                <a:gd name="T96" fmla="*/ 19 w 322"/>
                <a:gd name="T97" fmla="*/ 3 h 363"/>
                <a:gd name="T98" fmla="*/ 20 w 322"/>
                <a:gd name="T99" fmla="*/ 3 h 363"/>
                <a:gd name="T100" fmla="*/ 20 w 322"/>
                <a:gd name="T101" fmla="*/ 4 h 363"/>
                <a:gd name="T102" fmla="*/ 20 w 322"/>
                <a:gd name="T103" fmla="*/ 5 h 363"/>
                <a:gd name="T104" fmla="*/ 20 w 322"/>
                <a:gd name="T105" fmla="*/ 6 h 363"/>
                <a:gd name="T106" fmla="*/ 20 w 322"/>
                <a:gd name="T107" fmla="*/ 6 h 363"/>
                <a:gd name="T108" fmla="*/ 20 w 322"/>
                <a:gd name="T109" fmla="*/ 7 h 363"/>
                <a:gd name="T110" fmla="*/ 20 w 322"/>
                <a:gd name="T111" fmla="*/ 9 h 363"/>
                <a:gd name="T112" fmla="*/ 20 w 322"/>
                <a:gd name="T113" fmla="*/ 22 h 3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2"/>
                <a:gd name="T172" fmla="*/ 0 h 363"/>
                <a:gd name="T173" fmla="*/ 322 w 322"/>
                <a:gd name="T174" fmla="*/ 363 h 3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2" h="363">
                  <a:moveTo>
                    <a:pt x="322" y="363"/>
                  </a:moveTo>
                  <a:lnTo>
                    <a:pt x="228" y="363"/>
                  </a:lnTo>
                  <a:lnTo>
                    <a:pt x="228" y="182"/>
                  </a:lnTo>
                  <a:lnTo>
                    <a:pt x="228" y="155"/>
                  </a:lnTo>
                  <a:lnTo>
                    <a:pt x="227" y="134"/>
                  </a:lnTo>
                  <a:lnTo>
                    <a:pt x="225" y="119"/>
                  </a:lnTo>
                  <a:lnTo>
                    <a:pt x="222" y="108"/>
                  </a:lnTo>
                  <a:lnTo>
                    <a:pt x="219" y="99"/>
                  </a:lnTo>
                  <a:lnTo>
                    <a:pt x="215" y="92"/>
                  </a:lnTo>
                  <a:lnTo>
                    <a:pt x="209" y="87"/>
                  </a:lnTo>
                  <a:lnTo>
                    <a:pt x="203" y="81"/>
                  </a:lnTo>
                  <a:lnTo>
                    <a:pt x="196" y="77"/>
                  </a:lnTo>
                  <a:lnTo>
                    <a:pt x="188" y="75"/>
                  </a:lnTo>
                  <a:lnTo>
                    <a:pt x="179" y="73"/>
                  </a:lnTo>
                  <a:lnTo>
                    <a:pt x="171" y="72"/>
                  </a:lnTo>
                  <a:lnTo>
                    <a:pt x="159" y="73"/>
                  </a:lnTo>
                  <a:lnTo>
                    <a:pt x="147" y="75"/>
                  </a:lnTo>
                  <a:lnTo>
                    <a:pt x="136" y="79"/>
                  </a:lnTo>
                  <a:lnTo>
                    <a:pt x="127" y="85"/>
                  </a:lnTo>
                  <a:lnTo>
                    <a:pt x="118" y="92"/>
                  </a:lnTo>
                  <a:lnTo>
                    <a:pt x="110" y="101"/>
                  </a:lnTo>
                  <a:lnTo>
                    <a:pt x="104" y="110"/>
                  </a:lnTo>
                  <a:lnTo>
                    <a:pt x="100" y="121"/>
                  </a:lnTo>
                  <a:lnTo>
                    <a:pt x="97" y="134"/>
                  </a:lnTo>
                  <a:lnTo>
                    <a:pt x="95" y="152"/>
                  </a:lnTo>
                  <a:lnTo>
                    <a:pt x="93" y="175"/>
                  </a:lnTo>
                  <a:lnTo>
                    <a:pt x="93" y="202"/>
                  </a:lnTo>
                  <a:lnTo>
                    <a:pt x="93" y="363"/>
                  </a:lnTo>
                  <a:lnTo>
                    <a:pt x="0" y="363"/>
                  </a:lnTo>
                  <a:lnTo>
                    <a:pt x="0" y="9"/>
                  </a:lnTo>
                  <a:lnTo>
                    <a:pt x="86" y="9"/>
                  </a:lnTo>
                  <a:lnTo>
                    <a:pt x="86" y="60"/>
                  </a:lnTo>
                  <a:lnTo>
                    <a:pt x="98" y="46"/>
                  </a:lnTo>
                  <a:lnTo>
                    <a:pt x="111" y="34"/>
                  </a:lnTo>
                  <a:lnTo>
                    <a:pt x="124" y="24"/>
                  </a:lnTo>
                  <a:lnTo>
                    <a:pt x="139" y="15"/>
                  </a:lnTo>
                  <a:lnTo>
                    <a:pt x="154" y="9"/>
                  </a:lnTo>
                  <a:lnTo>
                    <a:pt x="170" y="4"/>
                  </a:lnTo>
                  <a:lnTo>
                    <a:pt x="186" y="1"/>
                  </a:lnTo>
                  <a:lnTo>
                    <a:pt x="203" y="0"/>
                  </a:lnTo>
                  <a:lnTo>
                    <a:pt x="218" y="1"/>
                  </a:lnTo>
                  <a:lnTo>
                    <a:pt x="232" y="3"/>
                  </a:lnTo>
                  <a:lnTo>
                    <a:pt x="247" y="6"/>
                  </a:lnTo>
                  <a:lnTo>
                    <a:pt x="260" y="11"/>
                  </a:lnTo>
                  <a:lnTo>
                    <a:pt x="272" y="17"/>
                  </a:lnTo>
                  <a:lnTo>
                    <a:pt x="282" y="24"/>
                  </a:lnTo>
                  <a:lnTo>
                    <a:pt x="291" y="32"/>
                  </a:lnTo>
                  <a:lnTo>
                    <a:pt x="299" y="40"/>
                  </a:lnTo>
                  <a:lnTo>
                    <a:pt x="304" y="49"/>
                  </a:lnTo>
                  <a:lnTo>
                    <a:pt x="310" y="58"/>
                  </a:lnTo>
                  <a:lnTo>
                    <a:pt x="314" y="68"/>
                  </a:lnTo>
                  <a:lnTo>
                    <a:pt x="317" y="79"/>
                  </a:lnTo>
                  <a:lnTo>
                    <a:pt x="319" y="91"/>
                  </a:lnTo>
                  <a:lnTo>
                    <a:pt x="321" y="106"/>
                  </a:lnTo>
                  <a:lnTo>
                    <a:pt x="322" y="123"/>
                  </a:lnTo>
                  <a:lnTo>
                    <a:pt x="322" y="142"/>
                  </a:lnTo>
                  <a:lnTo>
                    <a:pt x="322"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1" name="Freeform 2092">
              <a:extLst>
                <a:ext uri="{FF2B5EF4-FFF2-40B4-BE49-F238E27FC236}">
                  <a16:creationId xmlns:a16="http://schemas.microsoft.com/office/drawing/2014/main" id="{D4F3C60C-DE67-4B1E-B526-8A5043573A9C}"/>
                </a:ext>
              </a:extLst>
            </p:cNvPr>
            <p:cNvSpPr>
              <a:spLocks/>
            </p:cNvSpPr>
            <p:nvPr/>
          </p:nvSpPr>
          <p:spPr bwMode="auto">
            <a:xfrm>
              <a:off x="4295" y="3473"/>
              <a:ext cx="52" cy="122"/>
            </a:xfrm>
            <a:custGeom>
              <a:avLst/>
              <a:gdLst>
                <a:gd name="T0" fmla="*/ 12 w 209"/>
                <a:gd name="T1" fmla="*/ 8 h 487"/>
                <a:gd name="T2" fmla="*/ 12 w 209"/>
                <a:gd name="T3" fmla="*/ 13 h 487"/>
                <a:gd name="T4" fmla="*/ 8 w 209"/>
                <a:gd name="T5" fmla="*/ 13 h 487"/>
                <a:gd name="T6" fmla="*/ 8 w 209"/>
                <a:gd name="T7" fmla="*/ 22 h 487"/>
                <a:gd name="T8" fmla="*/ 8 w 209"/>
                <a:gd name="T9" fmla="*/ 23 h 487"/>
                <a:gd name="T10" fmla="*/ 8 w 209"/>
                <a:gd name="T11" fmla="*/ 24 h 487"/>
                <a:gd name="T12" fmla="*/ 9 w 209"/>
                <a:gd name="T13" fmla="*/ 24 h 487"/>
                <a:gd name="T14" fmla="*/ 9 w 209"/>
                <a:gd name="T15" fmla="*/ 25 h 487"/>
                <a:gd name="T16" fmla="*/ 9 w 209"/>
                <a:gd name="T17" fmla="*/ 25 h 487"/>
                <a:gd name="T18" fmla="*/ 9 w 209"/>
                <a:gd name="T19" fmla="*/ 25 h 487"/>
                <a:gd name="T20" fmla="*/ 9 w 209"/>
                <a:gd name="T21" fmla="*/ 25 h 487"/>
                <a:gd name="T22" fmla="*/ 9 w 209"/>
                <a:gd name="T23" fmla="*/ 25 h 487"/>
                <a:gd name="T24" fmla="*/ 9 w 209"/>
                <a:gd name="T25" fmla="*/ 26 h 487"/>
                <a:gd name="T26" fmla="*/ 9 w 209"/>
                <a:gd name="T27" fmla="*/ 26 h 487"/>
                <a:gd name="T28" fmla="*/ 10 w 209"/>
                <a:gd name="T29" fmla="*/ 26 h 487"/>
                <a:gd name="T30" fmla="*/ 10 w 209"/>
                <a:gd name="T31" fmla="*/ 26 h 487"/>
                <a:gd name="T32" fmla="*/ 11 w 209"/>
                <a:gd name="T33" fmla="*/ 26 h 487"/>
                <a:gd name="T34" fmla="*/ 11 w 209"/>
                <a:gd name="T35" fmla="*/ 26 h 487"/>
                <a:gd name="T36" fmla="*/ 12 w 209"/>
                <a:gd name="T37" fmla="*/ 25 h 487"/>
                <a:gd name="T38" fmla="*/ 12 w 209"/>
                <a:gd name="T39" fmla="*/ 25 h 487"/>
                <a:gd name="T40" fmla="*/ 13 w 209"/>
                <a:gd name="T41" fmla="*/ 30 h 487"/>
                <a:gd name="T42" fmla="*/ 12 w 209"/>
                <a:gd name="T43" fmla="*/ 30 h 487"/>
                <a:gd name="T44" fmla="*/ 11 w 209"/>
                <a:gd name="T45" fmla="*/ 30 h 487"/>
                <a:gd name="T46" fmla="*/ 10 w 209"/>
                <a:gd name="T47" fmla="*/ 31 h 487"/>
                <a:gd name="T48" fmla="*/ 8 w 209"/>
                <a:gd name="T49" fmla="*/ 31 h 487"/>
                <a:gd name="T50" fmla="*/ 7 w 209"/>
                <a:gd name="T51" fmla="*/ 31 h 487"/>
                <a:gd name="T52" fmla="*/ 7 w 209"/>
                <a:gd name="T53" fmla="*/ 30 h 487"/>
                <a:gd name="T54" fmla="*/ 6 w 209"/>
                <a:gd name="T55" fmla="*/ 30 h 487"/>
                <a:gd name="T56" fmla="*/ 5 w 209"/>
                <a:gd name="T57" fmla="*/ 30 h 487"/>
                <a:gd name="T58" fmla="*/ 5 w 209"/>
                <a:gd name="T59" fmla="*/ 30 h 487"/>
                <a:gd name="T60" fmla="*/ 4 w 209"/>
                <a:gd name="T61" fmla="*/ 30 h 487"/>
                <a:gd name="T62" fmla="*/ 4 w 209"/>
                <a:gd name="T63" fmla="*/ 29 h 487"/>
                <a:gd name="T64" fmla="*/ 4 w 209"/>
                <a:gd name="T65" fmla="*/ 29 h 487"/>
                <a:gd name="T66" fmla="*/ 3 w 209"/>
                <a:gd name="T67" fmla="*/ 28 h 487"/>
                <a:gd name="T68" fmla="*/ 3 w 209"/>
                <a:gd name="T69" fmla="*/ 28 h 487"/>
                <a:gd name="T70" fmla="*/ 3 w 209"/>
                <a:gd name="T71" fmla="*/ 27 h 487"/>
                <a:gd name="T72" fmla="*/ 3 w 209"/>
                <a:gd name="T73" fmla="*/ 26 h 487"/>
                <a:gd name="T74" fmla="*/ 3 w 209"/>
                <a:gd name="T75" fmla="*/ 26 h 487"/>
                <a:gd name="T76" fmla="*/ 3 w 209"/>
                <a:gd name="T77" fmla="*/ 25 h 487"/>
                <a:gd name="T78" fmla="*/ 3 w 209"/>
                <a:gd name="T79" fmla="*/ 24 h 487"/>
                <a:gd name="T80" fmla="*/ 3 w 209"/>
                <a:gd name="T81" fmla="*/ 22 h 487"/>
                <a:gd name="T82" fmla="*/ 3 w 209"/>
                <a:gd name="T83" fmla="*/ 13 h 487"/>
                <a:gd name="T84" fmla="*/ 0 w 209"/>
                <a:gd name="T85" fmla="*/ 13 h 487"/>
                <a:gd name="T86" fmla="*/ 0 w 209"/>
                <a:gd name="T87" fmla="*/ 8 h 487"/>
                <a:gd name="T88" fmla="*/ 3 w 209"/>
                <a:gd name="T89" fmla="*/ 8 h 487"/>
                <a:gd name="T90" fmla="*/ 3 w 209"/>
                <a:gd name="T91" fmla="*/ 4 h 487"/>
                <a:gd name="T92" fmla="*/ 8 w 209"/>
                <a:gd name="T93" fmla="*/ 0 h 487"/>
                <a:gd name="T94" fmla="*/ 8 w 209"/>
                <a:gd name="T95" fmla="*/ 8 h 487"/>
                <a:gd name="T96" fmla="*/ 12 w 209"/>
                <a:gd name="T97" fmla="*/ 8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2" y="126"/>
                  </a:moveTo>
                  <a:lnTo>
                    <a:pt x="202" y="200"/>
                  </a:lnTo>
                  <a:lnTo>
                    <a:pt x="138" y="200"/>
                  </a:lnTo>
                  <a:lnTo>
                    <a:pt x="138" y="343"/>
                  </a:lnTo>
                  <a:lnTo>
                    <a:pt x="138" y="362"/>
                  </a:lnTo>
                  <a:lnTo>
                    <a:pt x="138" y="377"/>
                  </a:lnTo>
                  <a:lnTo>
                    <a:pt x="139" y="387"/>
                  </a:lnTo>
                  <a:lnTo>
                    <a:pt x="139" y="394"/>
                  </a:lnTo>
                  <a:lnTo>
                    <a:pt x="140" y="397"/>
                  </a:lnTo>
                  <a:lnTo>
                    <a:pt x="142" y="400"/>
                  </a:lnTo>
                  <a:lnTo>
                    <a:pt x="144" y="402"/>
                  </a:lnTo>
                  <a:lnTo>
                    <a:pt x="148" y="405"/>
                  </a:lnTo>
                  <a:lnTo>
                    <a:pt x="151" y="407"/>
                  </a:lnTo>
                  <a:lnTo>
                    <a:pt x="154" y="409"/>
                  </a:lnTo>
                  <a:lnTo>
                    <a:pt x="159" y="409"/>
                  </a:lnTo>
                  <a:lnTo>
                    <a:pt x="163" y="410"/>
                  </a:lnTo>
                  <a:lnTo>
                    <a:pt x="171" y="409"/>
                  </a:lnTo>
                  <a:lnTo>
                    <a:pt x="180" y="408"/>
                  </a:lnTo>
                  <a:lnTo>
                    <a:pt x="190" y="405"/>
                  </a:lnTo>
                  <a:lnTo>
                    <a:pt x="202" y="400"/>
                  </a:lnTo>
                  <a:lnTo>
                    <a:pt x="209" y="473"/>
                  </a:lnTo>
                  <a:lnTo>
                    <a:pt x="192" y="480"/>
                  </a:lnTo>
                  <a:lnTo>
                    <a:pt x="174" y="484"/>
                  </a:lnTo>
                  <a:lnTo>
                    <a:pt x="155" y="486"/>
                  </a:lnTo>
                  <a:lnTo>
                    <a:pt x="136" y="487"/>
                  </a:lnTo>
                  <a:lnTo>
                    <a:pt x="122" y="487"/>
                  </a:lnTo>
                  <a:lnTo>
                    <a:pt x="111" y="485"/>
                  </a:lnTo>
                  <a:lnTo>
                    <a:pt x="100" y="483"/>
                  </a:lnTo>
                  <a:lnTo>
                    <a:pt x="89" y="479"/>
                  </a:lnTo>
                  <a:lnTo>
                    <a:pt x="80" y="474"/>
                  </a:lnTo>
                  <a:lnTo>
                    <a:pt x="72" y="470"/>
                  </a:lnTo>
                  <a:lnTo>
                    <a:pt x="65" y="463"/>
                  </a:lnTo>
                  <a:lnTo>
                    <a:pt x="59" y="456"/>
                  </a:lnTo>
                  <a:lnTo>
                    <a:pt x="55" y="450"/>
                  </a:lnTo>
                  <a:lnTo>
                    <a:pt x="52" y="441"/>
                  </a:lnTo>
                  <a:lnTo>
                    <a:pt x="48" y="431"/>
                  </a:lnTo>
                  <a:lnTo>
                    <a:pt x="46" y="420"/>
                  </a:lnTo>
                  <a:lnTo>
                    <a:pt x="45" y="410"/>
                  </a:lnTo>
                  <a:lnTo>
                    <a:pt x="44" y="396"/>
                  </a:lnTo>
                  <a:lnTo>
                    <a:pt x="44"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2" name="Freeform 2093">
              <a:extLst>
                <a:ext uri="{FF2B5EF4-FFF2-40B4-BE49-F238E27FC236}">
                  <a16:creationId xmlns:a16="http://schemas.microsoft.com/office/drawing/2014/main" id="{EF5CFC29-5352-49CB-9229-9E696EAC3DC0}"/>
                </a:ext>
              </a:extLst>
            </p:cNvPr>
            <p:cNvSpPr>
              <a:spLocks noEditPoints="1"/>
            </p:cNvSpPr>
            <p:nvPr/>
          </p:nvSpPr>
          <p:spPr bwMode="auto">
            <a:xfrm>
              <a:off x="4356" y="3503"/>
              <a:ext cx="91" cy="92"/>
            </a:xfrm>
            <a:custGeom>
              <a:avLst/>
              <a:gdLst>
                <a:gd name="T0" fmla="*/ 0 w 365"/>
                <a:gd name="T1" fmla="*/ 10 h 370"/>
                <a:gd name="T2" fmla="*/ 0 w 365"/>
                <a:gd name="T3" fmla="*/ 8 h 370"/>
                <a:gd name="T4" fmla="*/ 1 w 365"/>
                <a:gd name="T5" fmla="*/ 5 h 370"/>
                <a:gd name="T6" fmla="*/ 3 w 365"/>
                <a:gd name="T7" fmla="*/ 4 h 370"/>
                <a:gd name="T8" fmla="*/ 4 w 365"/>
                <a:gd name="T9" fmla="*/ 2 h 370"/>
                <a:gd name="T10" fmla="*/ 6 w 365"/>
                <a:gd name="T11" fmla="*/ 1 h 370"/>
                <a:gd name="T12" fmla="*/ 8 w 365"/>
                <a:gd name="T13" fmla="*/ 0 h 370"/>
                <a:gd name="T14" fmla="*/ 10 w 365"/>
                <a:gd name="T15" fmla="*/ 0 h 370"/>
                <a:gd name="T16" fmla="*/ 14 w 365"/>
                <a:gd name="T17" fmla="*/ 0 h 370"/>
                <a:gd name="T18" fmla="*/ 17 w 365"/>
                <a:gd name="T19" fmla="*/ 1 h 370"/>
                <a:gd name="T20" fmla="*/ 19 w 365"/>
                <a:gd name="T21" fmla="*/ 3 h 370"/>
                <a:gd name="T22" fmla="*/ 21 w 365"/>
                <a:gd name="T23" fmla="*/ 6 h 370"/>
                <a:gd name="T24" fmla="*/ 22 w 365"/>
                <a:gd name="T25" fmla="*/ 9 h 370"/>
                <a:gd name="T26" fmla="*/ 23 w 365"/>
                <a:gd name="T27" fmla="*/ 13 h 370"/>
                <a:gd name="T28" fmla="*/ 22 w 365"/>
                <a:gd name="T29" fmla="*/ 16 h 370"/>
                <a:gd name="T30" fmla="*/ 20 w 365"/>
                <a:gd name="T31" fmla="*/ 19 h 370"/>
                <a:gd name="T32" fmla="*/ 18 w 365"/>
                <a:gd name="T33" fmla="*/ 21 h 370"/>
                <a:gd name="T34" fmla="*/ 15 w 365"/>
                <a:gd name="T35" fmla="*/ 22 h 370"/>
                <a:gd name="T36" fmla="*/ 11 w 365"/>
                <a:gd name="T37" fmla="*/ 23 h 370"/>
                <a:gd name="T38" fmla="*/ 9 w 365"/>
                <a:gd name="T39" fmla="*/ 23 h 370"/>
                <a:gd name="T40" fmla="*/ 7 w 365"/>
                <a:gd name="T41" fmla="*/ 22 h 370"/>
                <a:gd name="T42" fmla="*/ 5 w 365"/>
                <a:gd name="T43" fmla="*/ 21 h 370"/>
                <a:gd name="T44" fmla="*/ 3 w 365"/>
                <a:gd name="T45" fmla="*/ 20 h 370"/>
                <a:gd name="T46" fmla="*/ 2 w 365"/>
                <a:gd name="T47" fmla="*/ 18 h 370"/>
                <a:gd name="T48" fmla="*/ 1 w 365"/>
                <a:gd name="T49" fmla="*/ 16 h 370"/>
                <a:gd name="T50" fmla="*/ 0 w 365"/>
                <a:gd name="T51" fmla="*/ 14 h 370"/>
                <a:gd name="T52" fmla="*/ 0 w 365"/>
                <a:gd name="T53" fmla="*/ 11 h 370"/>
                <a:gd name="T54" fmla="*/ 6 w 365"/>
                <a:gd name="T55" fmla="*/ 13 h 370"/>
                <a:gd name="T56" fmla="*/ 6 w 365"/>
                <a:gd name="T57" fmla="*/ 15 h 370"/>
                <a:gd name="T58" fmla="*/ 7 w 365"/>
                <a:gd name="T59" fmla="*/ 16 h 370"/>
                <a:gd name="T60" fmla="*/ 9 w 365"/>
                <a:gd name="T61" fmla="*/ 17 h 370"/>
                <a:gd name="T62" fmla="*/ 10 w 365"/>
                <a:gd name="T63" fmla="*/ 18 h 370"/>
                <a:gd name="T64" fmla="*/ 12 w 365"/>
                <a:gd name="T65" fmla="*/ 18 h 370"/>
                <a:gd name="T66" fmla="*/ 13 w 365"/>
                <a:gd name="T67" fmla="*/ 18 h 370"/>
                <a:gd name="T68" fmla="*/ 15 w 365"/>
                <a:gd name="T69" fmla="*/ 17 h 370"/>
                <a:gd name="T70" fmla="*/ 16 w 365"/>
                <a:gd name="T71" fmla="*/ 15 h 370"/>
                <a:gd name="T72" fmla="*/ 16 w 365"/>
                <a:gd name="T73" fmla="*/ 14 h 370"/>
                <a:gd name="T74" fmla="*/ 17 w 365"/>
                <a:gd name="T75" fmla="*/ 11 h 370"/>
                <a:gd name="T76" fmla="*/ 16 w 365"/>
                <a:gd name="T77" fmla="*/ 9 h 370"/>
                <a:gd name="T78" fmla="*/ 16 w 365"/>
                <a:gd name="T79" fmla="*/ 7 h 370"/>
                <a:gd name="T80" fmla="*/ 15 w 365"/>
                <a:gd name="T81" fmla="*/ 6 h 370"/>
                <a:gd name="T82" fmla="*/ 13 w 365"/>
                <a:gd name="T83" fmla="*/ 5 h 370"/>
                <a:gd name="T84" fmla="*/ 12 w 365"/>
                <a:gd name="T85" fmla="*/ 5 h 370"/>
                <a:gd name="T86" fmla="*/ 10 w 365"/>
                <a:gd name="T87" fmla="*/ 5 h 370"/>
                <a:gd name="T88" fmla="*/ 9 w 365"/>
                <a:gd name="T89" fmla="*/ 5 h 370"/>
                <a:gd name="T90" fmla="*/ 7 w 365"/>
                <a:gd name="T91" fmla="*/ 6 h 370"/>
                <a:gd name="T92" fmla="*/ 6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1"/>
                  </a:moveTo>
                  <a:lnTo>
                    <a:pt x="0" y="169"/>
                  </a:lnTo>
                  <a:lnTo>
                    <a:pt x="1" y="158"/>
                  </a:lnTo>
                  <a:lnTo>
                    <a:pt x="3" y="145"/>
                  </a:lnTo>
                  <a:lnTo>
                    <a:pt x="5" y="134"/>
                  </a:lnTo>
                  <a:lnTo>
                    <a:pt x="8" y="123"/>
                  </a:lnTo>
                  <a:lnTo>
                    <a:pt x="13" y="112"/>
                  </a:lnTo>
                  <a:lnTo>
                    <a:pt x="17" y="101"/>
                  </a:lnTo>
                  <a:lnTo>
                    <a:pt x="23" y="90"/>
                  </a:lnTo>
                  <a:lnTo>
                    <a:pt x="28" y="79"/>
                  </a:lnTo>
                  <a:lnTo>
                    <a:pt x="35" y="69"/>
                  </a:lnTo>
                  <a:lnTo>
                    <a:pt x="43" y="60"/>
                  </a:lnTo>
                  <a:lnTo>
                    <a:pt x="50" y="52"/>
                  </a:lnTo>
                  <a:lnTo>
                    <a:pt x="59" y="44"/>
                  </a:lnTo>
                  <a:lnTo>
                    <a:pt x="68" y="36"/>
                  </a:lnTo>
                  <a:lnTo>
                    <a:pt x="78" y="30"/>
                  </a:lnTo>
                  <a:lnTo>
                    <a:pt x="88" y="23"/>
                  </a:lnTo>
                  <a:lnTo>
                    <a:pt x="99" y="17"/>
                  </a:lnTo>
                  <a:lnTo>
                    <a:pt x="110" y="13"/>
                  </a:lnTo>
                  <a:lnTo>
                    <a:pt x="121" y="10"/>
                  </a:lnTo>
                  <a:lnTo>
                    <a:pt x="133" y="6"/>
                  </a:lnTo>
                  <a:lnTo>
                    <a:pt x="144" y="3"/>
                  </a:lnTo>
                  <a:lnTo>
                    <a:pt x="156" y="2"/>
                  </a:lnTo>
                  <a:lnTo>
                    <a:pt x="169" y="1"/>
                  </a:lnTo>
                  <a:lnTo>
                    <a:pt x="182" y="0"/>
                  </a:lnTo>
                  <a:lnTo>
                    <a:pt x="201" y="1"/>
                  </a:lnTo>
                  <a:lnTo>
                    <a:pt x="220" y="3"/>
                  </a:lnTo>
                  <a:lnTo>
                    <a:pt x="238" y="8"/>
                  </a:lnTo>
                  <a:lnTo>
                    <a:pt x="255" y="13"/>
                  </a:lnTo>
                  <a:lnTo>
                    <a:pt x="271" y="21"/>
                  </a:lnTo>
                  <a:lnTo>
                    <a:pt x="286" y="30"/>
                  </a:lnTo>
                  <a:lnTo>
                    <a:pt x="301" y="41"/>
                  </a:lnTo>
                  <a:lnTo>
                    <a:pt x="314" y="53"/>
                  </a:lnTo>
                  <a:lnTo>
                    <a:pt x="326" y="66"/>
                  </a:lnTo>
                  <a:lnTo>
                    <a:pt x="336" y="80"/>
                  </a:lnTo>
                  <a:lnTo>
                    <a:pt x="345" y="96"/>
                  </a:lnTo>
                  <a:lnTo>
                    <a:pt x="352" y="111"/>
                  </a:lnTo>
                  <a:lnTo>
                    <a:pt x="358" y="129"/>
                  </a:lnTo>
                  <a:lnTo>
                    <a:pt x="362" y="146"/>
                  </a:lnTo>
                  <a:lnTo>
                    <a:pt x="365" y="165"/>
                  </a:lnTo>
                  <a:lnTo>
                    <a:pt x="365" y="184"/>
                  </a:lnTo>
                  <a:lnTo>
                    <a:pt x="365" y="204"/>
                  </a:lnTo>
                  <a:lnTo>
                    <a:pt x="362" y="223"/>
                  </a:lnTo>
                  <a:lnTo>
                    <a:pt x="358" y="240"/>
                  </a:lnTo>
                  <a:lnTo>
                    <a:pt x="352" y="258"/>
                  </a:lnTo>
                  <a:lnTo>
                    <a:pt x="345" y="274"/>
                  </a:lnTo>
                  <a:lnTo>
                    <a:pt x="336" y="290"/>
                  </a:lnTo>
                  <a:lnTo>
                    <a:pt x="325" y="304"/>
                  </a:lnTo>
                  <a:lnTo>
                    <a:pt x="314" y="317"/>
                  </a:lnTo>
                  <a:lnTo>
                    <a:pt x="300" y="330"/>
                  </a:lnTo>
                  <a:lnTo>
                    <a:pt x="285" y="341"/>
                  </a:lnTo>
                  <a:lnTo>
                    <a:pt x="271" y="349"/>
                  </a:lnTo>
                  <a:lnTo>
                    <a:pt x="254" y="357"/>
                  </a:lnTo>
                  <a:lnTo>
                    <a:pt x="238" y="363"/>
                  </a:lnTo>
                  <a:lnTo>
                    <a:pt x="220" y="367"/>
                  </a:lnTo>
                  <a:lnTo>
                    <a:pt x="203" y="369"/>
                  </a:lnTo>
                  <a:lnTo>
                    <a:pt x="183" y="370"/>
                  </a:lnTo>
                  <a:lnTo>
                    <a:pt x="171" y="370"/>
                  </a:lnTo>
                  <a:lnTo>
                    <a:pt x="158" y="369"/>
                  </a:lnTo>
                  <a:lnTo>
                    <a:pt x="147" y="367"/>
                  </a:lnTo>
                  <a:lnTo>
                    <a:pt x="135" y="365"/>
                  </a:lnTo>
                  <a:lnTo>
                    <a:pt x="123" y="362"/>
                  </a:lnTo>
                  <a:lnTo>
                    <a:pt x="112" y="358"/>
                  </a:lnTo>
                  <a:lnTo>
                    <a:pt x="101" y="354"/>
                  </a:lnTo>
                  <a:lnTo>
                    <a:pt x="90" y="348"/>
                  </a:lnTo>
                  <a:lnTo>
                    <a:pt x="79" y="343"/>
                  </a:lnTo>
                  <a:lnTo>
                    <a:pt x="69" y="336"/>
                  </a:lnTo>
                  <a:lnTo>
                    <a:pt x="59" y="330"/>
                  </a:lnTo>
                  <a:lnTo>
                    <a:pt x="51" y="321"/>
                  </a:lnTo>
                  <a:lnTo>
                    <a:pt x="43" y="313"/>
                  </a:lnTo>
                  <a:lnTo>
                    <a:pt x="36" y="304"/>
                  </a:lnTo>
                  <a:lnTo>
                    <a:pt x="28" y="294"/>
                  </a:lnTo>
                  <a:lnTo>
                    <a:pt x="23" y="284"/>
                  </a:lnTo>
                  <a:lnTo>
                    <a:pt x="17" y="273"/>
                  </a:lnTo>
                  <a:lnTo>
                    <a:pt x="13" y="261"/>
                  </a:lnTo>
                  <a:lnTo>
                    <a:pt x="8" y="249"/>
                  </a:lnTo>
                  <a:lnTo>
                    <a:pt x="5" y="237"/>
                  </a:lnTo>
                  <a:lnTo>
                    <a:pt x="3" y="224"/>
                  </a:lnTo>
                  <a:lnTo>
                    <a:pt x="1" y="209"/>
                  </a:lnTo>
                  <a:lnTo>
                    <a:pt x="0" y="195"/>
                  </a:lnTo>
                  <a:lnTo>
                    <a:pt x="0" y="181"/>
                  </a:lnTo>
                  <a:close/>
                  <a:moveTo>
                    <a:pt x="96" y="185"/>
                  </a:moveTo>
                  <a:lnTo>
                    <a:pt x="97" y="198"/>
                  </a:lnTo>
                  <a:lnTo>
                    <a:pt x="98" y="210"/>
                  </a:lnTo>
                  <a:lnTo>
                    <a:pt x="99" y="221"/>
                  </a:lnTo>
                  <a:lnTo>
                    <a:pt x="102" y="231"/>
                  </a:lnTo>
                  <a:lnTo>
                    <a:pt x="106" y="241"/>
                  </a:lnTo>
                  <a:lnTo>
                    <a:pt x="110" y="250"/>
                  </a:lnTo>
                  <a:lnTo>
                    <a:pt x="115" y="259"/>
                  </a:lnTo>
                  <a:lnTo>
                    <a:pt x="121" y="266"/>
                  </a:lnTo>
                  <a:lnTo>
                    <a:pt x="128" y="272"/>
                  </a:lnTo>
                  <a:lnTo>
                    <a:pt x="134" y="279"/>
                  </a:lnTo>
                  <a:lnTo>
                    <a:pt x="141" y="283"/>
                  </a:lnTo>
                  <a:lnTo>
                    <a:pt x="149" y="287"/>
                  </a:lnTo>
                  <a:lnTo>
                    <a:pt x="156" y="290"/>
                  </a:lnTo>
                  <a:lnTo>
                    <a:pt x="165" y="292"/>
                  </a:lnTo>
                  <a:lnTo>
                    <a:pt x="174" y="293"/>
                  </a:lnTo>
                  <a:lnTo>
                    <a:pt x="183" y="294"/>
                  </a:lnTo>
                  <a:lnTo>
                    <a:pt x="192" y="293"/>
                  </a:lnTo>
                  <a:lnTo>
                    <a:pt x="200" y="292"/>
                  </a:lnTo>
                  <a:lnTo>
                    <a:pt x="208" y="290"/>
                  </a:lnTo>
                  <a:lnTo>
                    <a:pt x="216" y="287"/>
                  </a:lnTo>
                  <a:lnTo>
                    <a:pt x="223" y="283"/>
                  </a:lnTo>
                  <a:lnTo>
                    <a:pt x="231" y="279"/>
                  </a:lnTo>
                  <a:lnTo>
                    <a:pt x="238" y="272"/>
                  </a:lnTo>
                  <a:lnTo>
                    <a:pt x="244" y="266"/>
                  </a:lnTo>
                  <a:lnTo>
                    <a:pt x="250" y="259"/>
                  </a:lnTo>
                  <a:lnTo>
                    <a:pt x="254" y="250"/>
                  </a:lnTo>
                  <a:lnTo>
                    <a:pt x="259" y="241"/>
                  </a:lnTo>
                  <a:lnTo>
                    <a:pt x="263" y="231"/>
                  </a:lnTo>
                  <a:lnTo>
                    <a:pt x="265" y="221"/>
                  </a:lnTo>
                  <a:lnTo>
                    <a:pt x="268" y="209"/>
                  </a:lnTo>
                  <a:lnTo>
                    <a:pt x="269" y="197"/>
                  </a:lnTo>
                  <a:lnTo>
                    <a:pt x="269" y="185"/>
                  </a:lnTo>
                  <a:lnTo>
                    <a:pt x="269" y="172"/>
                  </a:lnTo>
                  <a:lnTo>
                    <a:pt x="268" y="160"/>
                  </a:lnTo>
                  <a:lnTo>
                    <a:pt x="265" y="149"/>
                  </a:lnTo>
                  <a:lnTo>
                    <a:pt x="263" y="139"/>
                  </a:lnTo>
                  <a:lnTo>
                    <a:pt x="259" y="129"/>
                  </a:lnTo>
                  <a:lnTo>
                    <a:pt x="254" y="120"/>
                  </a:lnTo>
                  <a:lnTo>
                    <a:pt x="250" y="112"/>
                  </a:lnTo>
                  <a:lnTo>
                    <a:pt x="244" y="105"/>
                  </a:lnTo>
                  <a:lnTo>
                    <a:pt x="238" y="98"/>
                  </a:lnTo>
                  <a:lnTo>
                    <a:pt x="231" y="92"/>
                  </a:lnTo>
                  <a:lnTo>
                    <a:pt x="223" y="88"/>
                  </a:lnTo>
                  <a:lnTo>
                    <a:pt x="216" y="84"/>
                  </a:lnTo>
                  <a:lnTo>
                    <a:pt x="208" y="80"/>
                  </a:lnTo>
                  <a:lnTo>
                    <a:pt x="200" y="78"/>
                  </a:lnTo>
                  <a:lnTo>
                    <a:pt x="192" y="77"/>
                  </a:lnTo>
                  <a:lnTo>
                    <a:pt x="183" y="77"/>
                  </a:lnTo>
                  <a:lnTo>
                    <a:pt x="174" y="77"/>
                  </a:lnTo>
                  <a:lnTo>
                    <a:pt x="165" y="78"/>
                  </a:lnTo>
                  <a:lnTo>
                    <a:pt x="156" y="80"/>
                  </a:lnTo>
                  <a:lnTo>
                    <a:pt x="149" y="84"/>
                  </a:lnTo>
                  <a:lnTo>
                    <a:pt x="141" y="88"/>
                  </a:lnTo>
                  <a:lnTo>
                    <a:pt x="134" y="92"/>
                  </a:lnTo>
                  <a:lnTo>
                    <a:pt x="128" y="98"/>
                  </a:lnTo>
                  <a:lnTo>
                    <a:pt x="121" y="105"/>
                  </a:lnTo>
                  <a:lnTo>
                    <a:pt x="115" y="112"/>
                  </a:lnTo>
                  <a:lnTo>
                    <a:pt x="110" y="120"/>
                  </a:lnTo>
                  <a:lnTo>
                    <a:pt x="106" y="129"/>
                  </a:lnTo>
                  <a:lnTo>
                    <a:pt x="102" y="139"/>
                  </a:lnTo>
                  <a:lnTo>
                    <a:pt x="99" y="150"/>
                  </a:lnTo>
                  <a:lnTo>
                    <a:pt x="98" y="161"/>
                  </a:lnTo>
                  <a:lnTo>
                    <a:pt x="97"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3" name="Freeform 2094">
              <a:extLst>
                <a:ext uri="{FF2B5EF4-FFF2-40B4-BE49-F238E27FC236}">
                  <a16:creationId xmlns:a16="http://schemas.microsoft.com/office/drawing/2014/main" id="{539780DE-F14F-4D96-B6FB-4F21CDBCE6B1}"/>
                </a:ext>
              </a:extLst>
            </p:cNvPr>
            <p:cNvSpPr>
              <a:spLocks/>
            </p:cNvSpPr>
            <p:nvPr/>
          </p:nvSpPr>
          <p:spPr bwMode="auto">
            <a:xfrm>
              <a:off x="4457" y="3503"/>
              <a:ext cx="83" cy="92"/>
            </a:xfrm>
            <a:custGeom>
              <a:avLst/>
              <a:gdLst>
                <a:gd name="T0" fmla="*/ 6 w 331"/>
                <a:gd name="T1" fmla="*/ 16 h 370"/>
                <a:gd name="T2" fmla="*/ 7 w 331"/>
                <a:gd name="T3" fmla="*/ 17 h 370"/>
                <a:gd name="T4" fmla="*/ 8 w 331"/>
                <a:gd name="T5" fmla="*/ 18 h 370"/>
                <a:gd name="T6" fmla="*/ 9 w 331"/>
                <a:gd name="T7" fmla="*/ 18 h 370"/>
                <a:gd name="T8" fmla="*/ 12 w 331"/>
                <a:gd name="T9" fmla="*/ 19 h 370"/>
                <a:gd name="T10" fmla="*/ 14 w 331"/>
                <a:gd name="T11" fmla="*/ 18 h 370"/>
                <a:gd name="T12" fmla="*/ 15 w 331"/>
                <a:gd name="T13" fmla="*/ 18 h 370"/>
                <a:gd name="T14" fmla="*/ 15 w 331"/>
                <a:gd name="T15" fmla="*/ 16 h 370"/>
                <a:gd name="T16" fmla="*/ 15 w 331"/>
                <a:gd name="T17" fmla="*/ 15 h 370"/>
                <a:gd name="T18" fmla="*/ 14 w 331"/>
                <a:gd name="T19" fmla="*/ 15 h 370"/>
                <a:gd name="T20" fmla="*/ 9 w 331"/>
                <a:gd name="T21" fmla="*/ 14 h 370"/>
                <a:gd name="T22" fmla="*/ 5 w 331"/>
                <a:gd name="T23" fmla="*/ 12 h 370"/>
                <a:gd name="T24" fmla="*/ 3 w 331"/>
                <a:gd name="T25" fmla="*/ 11 h 370"/>
                <a:gd name="T26" fmla="*/ 2 w 331"/>
                <a:gd name="T27" fmla="*/ 9 h 370"/>
                <a:gd name="T28" fmla="*/ 1 w 331"/>
                <a:gd name="T29" fmla="*/ 7 h 370"/>
                <a:gd name="T30" fmla="*/ 1 w 331"/>
                <a:gd name="T31" fmla="*/ 5 h 370"/>
                <a:gd name="T32" fmla="*/ 2 w 331"/>
                <a:gd name="T33" fmla="*/ 3 h 370"/>
                <a:gd name="T34" fmla="*/ 3 w 331"/>
                <a:gd name="T35" fmla="*/ 2 h 370"/>
                <a:gd name="T36" fmla="*/ 5 w 331"/>
                <a:gd name="T37" fmla="*/ 1 h 370"/>
                <a:gd name="T38" fmla="*/ 8 w 331"/>
                <a:gd name="T39" fmla="*/ 0 h 370"/>
                <a:gd name="T40" fmla="*/ 11 w 331"/>
                <a:gd name="T41" fmla="*/ 0 h 370"/>
                <a:gd name="T42" fmla="*/ 14 w 331"/>
                <a:gd name="T43" fmla="*/ 0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4 h 370"/>
                <a:gd name="T56" fmla="*/ 10 w 331"/>
                <a:gd name="T57" fmla="*/ 4 h 370"/>
                <a:gd name="T58" fmla="*/ 8 w 331"/>
                <a:gd name="T59" fmla="*/ 4 h 370"/>
                <a:gd name="T60" fmla="*/ 7 w 331"/>
                <a:gd name="T61" fmla="*/ 5 h 370"/>
                <a:gd name="T62" fmla="*/ 6 w 331"/>
                <a:gd name="T63" fmla="*/ 6 h 370"/>
                <a:gd name="T64" fmla="*/ 7 w 331"/>
                <a:gd name="T65" fmla="*/ 7 h 370"/>
                <a:gd name="T66" fmla="*/ 10 w 331"/>
                <a:gd name="T67" fmla="*/ 8 h 370"/>
                <a:gd name="T68" fmla="*/ 15 w 331"/>
                <a:gd name="T69" fmla="*/ 9 h 370"/>
                <a:gd name="T70" fmla="*/ 17 w 331"/>
                <a:gd name="T71" fmla="*/ 10 h 370"/>
                <a:gd name="T72" fmla="*/ 19 w 331"/>
                <a:gd name="T73" fmla="*/ 11 h 370"/>
                <a:gd name="T74" fmla="*/ 20 w 331"/>
                <a:gd name="T75" fmla="*/ 13 h 370"/>
                <a:gd name="T76" fmla="*/ 21 w 331"/>
                <a:gd name="T77" fmla="*/ 14 h 370"/>
                <a:gd name="T78" fmla="*/ 21 w 331"/>
                <a:gd name="T79" fmla="*/ 16 h 370"/>
                <a:gd name="T80" fmla="*/ 20 w 331"/>
                <a:gd name="T81" fmla="*/ 18 h 370"/>
                <a:gd name="T82" fmla="*/ 19 w 331"/>
                <a:gd name="T83" fmla="*/ 20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9" y="260"/>
                  </a:lnTo>
                  <a:lnTo>
                    <a:pt x="104" y="271"/>
                  </a:lnTo>
                  <a:lnTo>
                    <a:pt x="106" y="276"/>
                  </a:lnTo>
                  <a:lnTo>
                    <a:pt x="111" y="281"/>
                  </a:lnTo>
                  <a:lnTo>
                    <a:pt x="114" y="284"/>
                  </a:lnTo>
                  <a:lnTo>
                    <a:pt x="118" y="289"/>
                  </a:lnTo>
                  <a:lnTo>
                    <a:pt x="124" y="292"/>
                  </a:lnTo>
                  <a:lnTo>
                    <a:pt x="129" y="294"/>
                  </a:lnTo>
                  <a:lnTo>
                    <a:pt x="135" y="298"/>
                  </a:lnTo>
                  <a:lnTo>
                    <a:pt x="140" y="299"/>
                  </a:lnTo>
                  <a:lnTo>
                    <a:pt x="155" y="302"/>
                  </a:lnTo>
                  <a:lnTo>
                    <a:pt x="170" y="303"/>
                  </a:lnTo>
                  <a:lnTo>
                    <a:pt x="187" y="302"/>
                  </a:lnTo>
                  <a:lnTo>
                    <a:pt x="202" y="300"/>
                  </a:lnTo>
                  <a:lnTo>
                    <a:pt x="209" y="298"/>
                  </a:lnTo>
                  <a:lnTo>
                    <a:pt x="214" y="295"/>
                  </a:lnTo>
                  <a:lnTo>
                    <a:pt x="220" y="292"/>
                  </a:lnTo>
                  <a:lnTo>
                    <a:pt x="225" y="290"/>
                  </a:lnTo>
                  <a:lnTo>
                    <a:pt x="230" y="284"/>
                  </a:lnTo>
                  <a:lnTo>
                    <a:pt x="234" y="279"/>
                  </a:lnTo>
                  <a:lnTo>
                    <a:pt x="236" y="272"/>
                  </a:lnTo>
                  <a:lnTo>
                    <a:pt x="237" y="264"/>
                  </a:lnTo>
                  <a:lnTo>
                    <a:pt x="236" y="259"/>
                  </a:lnTo>
                  <a:lnTo>
                    <a:pt x="235" y="255"/>
                  </a:lnTo>
                  <a:lnTo>
                    <a:pt x="233" y="250"/>
                  </a:lnTo>
                  <a:lnTo>
                    <a:pt x="231" y="247"/>
                  </a:lnTo>
                  <a:lnTo>
                    <a:pt x="226" y="244"/>
                  </a:lnTo>
                  <a:lnTo>
                    <a:pt x="219" y="240"/>
                  </a:lnTo>
                  <a:lnTo>
                    <a:pt x="210" y="237"/>
                  </a:lnTo>
                  <a:lnTo>
                    <a:pt x="199" y="235"/>
                  </a:lnTo>
                  <a:lnTo>
                    <a:pt x="148" y="223"/>
                  </a:lnTo>
                  <a:lnTo>
                    <a:pt x="106" y="210"/>
                  </a:lnTo>
                  <a:lnTo>
                    <a:pt x="90" y="205"/>
                  </a:lnTo>
                  <a:lnTo>
                    <a:pt x="75" y="199"/>
                  </a:lnTo>
                  <a:lnTo>
                    <a:pt x="64" y="194"/>
                  </a:lnTo>
                  <a:lnTo>
                    <a:pt x="56" y="188"/>
                  </a:lnTo>
                  <a:lnTo>
                    <a:pt x="46" y="181"/>
                  </a:lnTo>
                  <a:lnTo>
                    <a:pt x="37" y="173"/>
                  </a:lnTo>
                  <a:lnTo>
                    <a:pt x="30" y="164"/>
                  </a:lnTo>
                  <a:lnTo>
                    <a:pt x="24" y="154"/>
                  </a:lnTo>
                  <a:lnTo>
                    <a:pt x="19" y="144"/>
                  </a:lnTo>
                  <a:lnTo>
                    <a:pt x="16" y="133"/>
                  </a:lnTo>
                  <a:lnTo>
                    <a:pt x="14" y="121"/>
                  </a:lnTo>
                  <a:lnTo>
                    <a:pt x="14" y="109"/>
                  </a:lnTo>
                  <a:lnTo>
                    <a:pt x="14" y="98"/>
                  </a:lnTo>
                  <a:lnTo>
                    <a:pt x="16" y="87"/>
                  </a:lnTo>
                  <a:lnTo>
                    <a:pt x="18" y="77"/>
                  </a:lnTo>
                  <a:lnTo>
                    <a:pt x="22" y="67"/>
                  </a:lnTo>
                  <a:lnTo>
                    <a:pt x="28" y="57"/>
                  </a:lnTo>
                  <a:lnTo>
                    <a:pt x="33" y="48"/>
                  </a:lnTo>
                  <a:lnTo>
                    <a:pt x="41" y="40"/>
                  </a:lnTo>
                  <a:lnTo>
                    <a:pt x="50" y="32"/>
                  </a:lnTo>
                  <a:lnTo>
                    <a:pt x="60" y="24"/>
                  </a:lnTo>
                  <a:lnTo>
                    <a:pt x="71" y="17"/>
                  </a:lnTo>
                  <a:lnTo>
                    <a:pt x="83" y="13"/>
                  </a:lnTo>
                  <a:lnTo>
                    <a:pt x="96" y="8"/>
                  </a:lnTo>
                  <a:lnTo>
                    <a:pt x="111" y="4"/>
                  </a:lnTo>
                  <a:lnTo>
                    <a:pt x="127" y="2"/>
                  </a:lnTo>
                  <a:lnTo>
                    <a:pt x="144" y="1"/>
                  </a:lnTo>
                  <a:lnTo>
                    <a:pt x="162" y="0"/>
                  </a:lnTo>
                  <a:lnTo>
                    <a:pt x="180" y="1"/>
                  </a:lnTo>
                  <a:lnTo>
                    <a:pt x="197" y="2"/>
                  </a:lnTo>
                  <a:lnTo>
                    <a:pt x="212" y="3"/>
                  </a:lnTo>
                  <a:lnTo>
                    <a:pt x="225" y="6"/>
                  </a:lnTo>
                  <a:lnTo>
                    <a:pt x="239" y="10"/>
                  </a:lnTo>
                  <a:lnTo>
                    <a:pt x="251" y="13"/>
                  </a:lnTo>
                  <a:lnTo>
                    <a:pt x="261" y="19"/>
                  </a:lnTo>
                  <a:lnTo>
                    <a:pt x="271" y="24"/>
                  </a:lnTo>
                  <a:lnTo>
                    <a:pt x="279" y="31"/>
                  </a:lnTo>
                  <a:lnTo>
                    <a:pt x="287" y="37"/>
                  </a:lnTo>
                  <a:lnTo>
                    <a:pt x="294" y="45"/>
                  </a:lnTo>
                  <a:lnTo>
                    <a:pt x="300" y="53"/>
                  </a:lnTo>
                  <a:lnTo>
                    <a:pt x="306" y="63"/>
                  </a:lnTo>
                  <a:lnTo>
                    <a:pt x="311" y="73"/>
                  </a:lnTo>
                  <a:lnTo>
                    <a:pt x="316" y="83"/>
                  </a:lnTo>
                  <a:lnTo>
                    <a:pt x="319" y="94"/>
                  </a:lnTo>
                  <a:lnTo>
                    <a:pt x="231" y="110"/>
                  </a:lnTo>
                  <a:lnTo>
                    <a:pt x="228" y="100"/>
                  </a:lnTo>
                  <a:lnTo>
                    <a:pt x="223" y="92"/>
                  </a:lnTo>
                  <a:lnTo>
                    <a:pt x="216" y="85"/>
                  </a:lnTo>
                  <a:lnTo>
                    <a:pt x="210" y="78"/>
                  </a:lnTo>
                  <a:lnTo>
                    <a:pt x="201" y="74"/>
                  </a:lnTo>
                  <a:lnTo>
                    <a:pt x="190" y="70"/>
                  </a:lnTo>
                  <a:lnTo>
                    <a:pt x="178" y="68"/>
                  </a:lnTo>
                  <a:lnTo>
                    <a:pt x="165" y="67"/>
                  </a:lnTo>
                  <a:lnTo>
                    <a:pt x="147" y="68"/>
                  </a:lnTo>
                  <a:lnTo>
                    <a:pt x="133" y="70"/>
                  </a:lnTo>
                  <a:lnTo>
                    <a:pt x="121" y="74"/>
                  </a:lnTo>
                  <a:lnTo>
                    <a:pt x="111" y="78"/>
                  </a:lnTo>
                  <a:lnTo>
                    <a:pt x="106" y="81"/>
                  </a:lnTo>
                  <a:lnTo>
                    <a:pt x="103" y="87"/>
                  </a:lnTo>
                  <a:lnTo>
                    <a:pt x="101" y="91"/>
                  </a:lnTo>
                  <a:lnTo>
                    <a:pt x="101" y="97"/>
                  </a:lnTo>
                  <a:lnTo>
                    <a:pt x="101" y="101"/>
                  </a:lnTo>
                  <a:lnTo>
                    <a:pt x="103" y="106"/>
                  </a:lnTo>
                  <a:lnTo>
                    <a:pt x="106" y="110"/>
                  </a:lnTo>
                  <a:lnTo>
                    <a:pt x="110" y="113"/>
                  </a:lnTo>
                  <a:lnTo>
                    <a:pt x="121" y="119"/>
                  </a:lnTo>
                  <a:lnTo>
                    <a:pt x="138" y="126"/>
                  </a:lnTo>
                  <a:lnTo>
                    <a:pt x="164" y="132"/>
                  </a:lnTo>
                  <a:lnTo>
                    <a:pt x="198" y="140"/>
                  </a:lnTo>
                  <a:lnTo>
                    <a:pt x="215" y="144"/>
                  </a:lnTo>
                  <a:lnTo>
                    <a:pt x="232" y="150"/>
                  </a:lnTo>
                  <a:lnTo>
                    <a:pt x="247" y="154"/>
                  </a:lnTo>
                  <a:lnTo>
                    <a:pt x="261" y="160"/>
                  </a:lnTo>
                  <a:lnTo>
                    <a:pt x="273" y="164"/>
                  </a:lnTo>
                  <a:lnTo>
                    <a:pt x="284" y="170"/>
                  </a:lnTo>
                  <a:lnTo>
                    <a:pt x="294" y="176"/>
                  </a:lnTo>
                  <a:lnTo>
                    <a:pt x="301" y="182"/>
                  </a:lnTo>
                  <a:lnTo>
                    <a:pt x="309" y="188"/>
                  </a:lnTo>
                  <a:lnTo>
                    <a:pt x="315" y="196"/>
                  </a:lnTo>
                  <a:lnTo>
                    <a:pt x="320" y="204"/>
                  </a:lnTo>
                  <a:lnTo>
                    <a:pt x="323" y="212"/>
                  </a:lnTo>
                  <a:lnTo>
                    <a:pt x="327" y="221"/>
                  </a:lnTo>
                  <a:lnTo>
                    <a:pt x="329" y="230"/>
                  </a:lnTo>
                  <a:lnTo>
                    <a:pt x="331" y="241"/>
                  </a:lnTo>
                  <a:lnTo>
                    <a:pt x="331" y="251"/>
                  </a:lnTo>
                  <a:lnTo>
                    <a:pt x="330" y="263"/>
                  </a:lnTo>
                  <a:lnTo>
                    <a:pt x="329" y="276"/>
                  </a:lnTo>
                  <a:lnTo>
                    <a:pt x="326" y="287"/>
                  </a:lnTo>
                  <a:lnTo>
                    <a:pt x="321" y="296"/>
                  </a:lnTo>
                  <a:lnTo>
                    <a:pt x="316" y="307"/>
                  </a:lnTo>
                  <a:lnTo>
                    <a:pt x="308" y="317"/>
                  </a:lnTo>
                  <a:lnTo>
                    <a:pt x="300" y="326"/>
                  </a:lnTo>
                  <a:lnTo>
                    <a:pt x="290" y="335"/>
                  </a:lnTo>
                  <a:lnTo>
                    <a:pt x="279" y="344"/>
                  </a:lnTo>
                  <a:lnTo>
                    <a:pt x="267" y="350"/>
                  </a:lnTo>
                  <a:lnTo>
                    <a:pt x="254" y="357"/>
                  </a:lnTo>
                  <a:lnTo>
                    <a:pt x="240" y="362"/>
                  </a:lnTo>
                  <a:lnTo>
                    <a:pt x="224" y="366"/>
                  </a:lnTo>
                  <a:lnTo>
                    <a:pt x="208" y="368"/>
                  </a:lnTo>
                  <a:lnTo>
                    <a:pt x="190" y="370"/>
                  </a:lnTo>
                  <a:lnTo>
                    <a:pt x="170" y="370"/>
                  </a:lnTo>
                  <a:lnTo>
                    <a:pt x="153" y="370"/>
                  </a:lnTo>
                  <a:lnTo>
                    <a:pt x="136" y="368"/>
                  </a:lnTo>
                  <a:lnTo>
                    <a:pt x="121" y="366"/>
                  </a:lnTo>
                  <a:lnTo>
                    <a:pt x="105" y="363"/>
                  </a:lnTo>
                  <a:lnTo>
                    <a:pt x="92" y="359"/>
                  </a:lnTo>
                  <a:lnTo>
                    <a:pt x="79" y="354"/>
                  </a:lnTo>
                  <a:lnTo>
                    <a:pt x="67" y="348"/>
                  </a:lnTo>
                  <a:lnTo>
                    <a:pt x="56" y="341"/>
                  </a:lnTo>
                  <a:lnTo>
                    <a:pt x="46" y="333"/>
                  </a:lnTo>
                  <a:lnTo>
                    <a:pt x="37" y="325"/>
                  </a:lnTo>
                  <a:lnTo>
                    <a:pt x="28" y="316"/>
                  </a:lnTo>
                  <a:lnTo>
                    <a:pt x="20" y="306"/>
                  </a:lnTo>
                  <a:lnTo>
                    <a:pt x="15" y="296"/>
                  </a:lnTo>
                  <a:lnTo>
                    <a:pt x="9"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4" name="Freeform 2095">
              <a:extLst>
                <a:ext uri="{FF2B5EF4-FFF2-40B4-BE49-F238E27FC236}">
                  <a16:creationId xmlns:a16="http://schemas.microsoft.com/office/drawing/2014/main" id="{06E5CDDD-FD15-4099-9BA6-2588D15EBEDD}"/>
                </a:ext>
              </a:extLst>
            </p:cNvPr>
            <p:cNvSpPr>
              <a:spLocks/>
            </p:cNvSpPr>
            <p:nvPr/>
          </p:nvSpPr>
          <p:spPr bwMode="auto">
            <a:xfrm>
              <a:off x="3223" y="3211"/>
              <a:ext cx="419" cy="260"/>
            </a:xfrm>
            <a:custGeom>
              <a:avLst/>
              <a:gdLst>
                <a:gd name="T0" fmla="*/ 0 w 1675"/>
                <a:gd name="T1" fmla="*/ 12 h 1041"/>
                <a:gd name="T2" fmla="*/ 98 w 1675"/>
                <a:gd name="T3" fmla="*/ 65 h 1041"/>
                <a:gd name="T4" fmla="*/ 105 w 1675"/>
                <a:gd name="T5" fmla="*/ 52 h 1041"/>
                <a:gd name="T6" fmla="*/ 7 w 1675"/>
                <a:gd name="T7" fmla="*/ 0 h 1041"/>
                <a:gd name="T8" fmla="*/ 0 w 1675"/>
                <a:gd name="T9" fmla="*/ 12 h 1041"/>
                <a:gd name="T10" fmla="*/ 0 60000 65536"/>
                <a:gd name="T11" fmla="*/ 0 60000 65536"/>
                <a:gd name="T12" fmla="*/ 0 60000 65536"/>
                <a:gd name="T13" fmla="*/ 0 60000 65536"/>
                <a:gd name="T14" fmla="*/ 0 60000 65536"/>
                <a:gd name="T15" fmla="*/ 0 w 1675"/>
                <a:gd name="T16" fmla="*/ 0 h 1041"/>
                <a:gd name="T17" fmla="*/ 1675 w 1675"/>
                <a:gd name="T18" fmla="*/ 1041 h 1041"/>
              </a:gdLst>
              <a:ahLst/>
              <a:cxnLst>
                <a:cxn ang="T10">
                  <a:pos x="T0" y="T1"/>
                </a:cxn>
                <a:cxn ang="T11">
                  <a:pos x="T2" y="T3"/>
                </a:cxn>
                <a:cxn ang="T12">
                  <a:pos x="T4" y="T5"/>
                </a:cxn>
                <a:cxn ang="T13">
                  <a:pos x="T6" y="T7"/>
                </a:cxn>
                <a:cxn ang="T14">
                  <a:pos x="T8" y="T9"/>
                </a:cxn>
              </a:cxnLst>
              <a:rect l="T15" t="T16" r="T17" b="T18"/>
              <a:pathLst>
                <a:path w="1675" h="1041">
                  <a:moveTo>
                    <a:pt x="0" y="200"/>
                  </a:moveTo>
                  <a:lnTo>
                    <a:pt x="1567" y="1041"/>
                  </a:lnTo>
                  <a:lnTo>
                    <a:pt x="1675" y="841"/>
                  </a:lnTo>
                  <a:lnTo>
                    <a:pt x="108" y="0"/>
                  </a:lnTo>
                  <a:lnTo>
                    <a:pt x="0" y="20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5" name="Freeform 2096">
              <a:extLst>
                <a:ext uri="{FF2B5EF4-FFF2-40B4-BE49-F238E27FC236}">
                  <a16:creationId xmlns:a16="http://schemas.microsoft.com/office/drawing/2014/main" id="{77FB79A0-56E9-4FA1-B81E-03DB15A45D37}"/>
                </a:ext>
              </a:extLst>
            </p:cNvPr>
            <p:cNvSpPr>
              <a:spLocks/>
            </p:cNvSpPr>
            <p:nvPr/>
          </p:nvSpPr>
          <p:spPr bwMode="auto">
            <a:xfrm>
              <a:off x="3109" y="3167"/>
              <a:ext cx="165" cy="134"/>
            </a:xfrm>
            <a:custGeom>
              <a:avLst/>
              <a:gdLst>
                <a:gd name="T0" fmla="*/ 0 w 659"/>
                <a:gd name="T1" fmla="*/ 0 h 538"/>
                <a:gd name="T2" fmla="*/ 24 w 659"/>
                <a:gd name="T3" fmla="*/ 33 h 538"/>
                <a:gd name="T4" fmla="*/ 41 w 659"/>
                <a:gd name="T5" fmla="*/ 1 h 538"/>
                <a:gd name="T6" fmla="*/ 0 w 659"/>
                <a:gd name="T7" fmla="*/ 0 h 538"/>
                <a:gd name="T8" fmla="*/ 0 w 659"/>
                <a:gd name="T9" fmla="*/ 0 h 538"/>
                <a:gd name="T10" fmla="*/ 0 w 659"/>
                <a:gd name="T11" fmla="*/ 0 h 538"/>
                <a:gd name="T12" fmla="*/ 0 60000 65536"/>
                <a:gd name="T13" fmla="*/ 0 60000 65536"/>
                <a:gd name="T14" fmla="*/ 0 60000 65536"/>
                <a:gd name="T15" fmla="*/ 0 60000 65536"/>
                <a:gd name="T16" fmla="*/ 0 60000 65536"/>
                <a:gd name="T17" fmla="*/ 0 60000 65536"/>
                <a:gd name="T18" fmla="*/ 0 w 659"/>
                <a:gd name="T19" fmla="*/ 0 h 538"/>
                <a:gd name="T20" fmla="*/ 659 w 659"/>
                <a:gd name="T21" fmla="*/ 538 h 538"/>
              </a:gdLst>
              <a:ahLst/>
              <a:cxnLst>
                <a:cxn ang="T12">
                  <a:pos x="T0" y="T1"/>
                </a:cxn>
                <a:cxn ang="T13">
                  <a:pos x="T2" y="T3"/>
                </a:cxn>
                <a:cxn ang="T14">
                  <a:pos x="T4" y="T5"/>
                </a:cxn>
                <a:cxn ang="T15">
                  <a:pos x="T6" y="T7"/>
                </a:cxn>
                <a:cxn ang="T16">
                  <a:pos x="T8" y="T9"/>
                </a:cxn>
                <a:cxn ang="T17">
                  <a:pos x="T10" y="T11"/>
                </a:cxn>
              </a:cxnLst>
              <a:rect l="T18" t="T19" r="T20" b="T21"/>
              <a:pathLst>
                <a:path w="659" h="538">
                  <a:moveTo>
                    <a:pt x="1" y="0"/>
                  </a:moveTo>
                  <a:lnTo>
                    <a:pt x="380" y="538"/>
                  </a:lnTo>
                  <a:lnTo>
                    <a:pt x="659" y="20"/>
                  </a:lnTo>
                  <a:lnTo>
                    <a:pt x="1" y="0"/>
                  </a:lnTo>
                  <a:lnTo>
                    <a:pt x="0" y="0"/>
                  </a:lnTo>
                  <a:lnTo>
                    <a:pt x="1"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6" name="Freeform 2097">
              <a:extLst>
                <a:ext uri="{FF2B5EF4-FFF2-40B4-BE49-F238E27FC236}">
                  <a16:creationId xmlns:a16="http://schemas.microsoft.com/office/drawing/2014/main" id="{7C042378-2C3A-47D0-B686-775D49DA3658}"/>
                </a:ext>
              </a:extLst>
            </p:cNvPr>
            <p:cNvSpPr>
              <a:spLocks noEditPoints="1"/>
            </p:cNvSpPr>
            <p:nvPr/>
          </p:nvSpPr>
          <p:spPr bwMode="auto">
            <a:xfrm>
              <a:off x="3474" y="1503"/>
              <a:ext cx="110" cy="122"/>
            </a:xfrm>
            <a:custGeom>
              <a:avLst/>
              <a:gdLst>
                <a:gd name="T0" fmla="*/ 0 w 439"/>
                <a:gd name="T1" fmla="*/ 0 h 489"/>
                <a:gd name="T2" fmla="*/ 15 w 439"/>
                <a:gd name="T3" fmla="*/ 0 h 489"/>
                <a:gd name="T4" fmla="*/ 18 w 439"/>
                <a:gd name="T5" fmla="*/ 0 h 489"/>
                <a:gd name="T6" fmla="*/ 20 w 439"/>
                <a:gd name="T7" fmla="*/ 0 h 489"/>
                <a:gd name="T8" fmla="*/ 21 w 439"/>
                <a:gd name="T9" fmla="*/ 1 h 489"/>
                <a:gd name="T10" fmla="*/ 22 w 439"/>
                <a:gd name="T11" fmla="*/ 1 h 489"/>
                <a:gd name="T12" fmla="*/ 23 w 439"/>
                <a:gd name="T13" fmla="*/ 2 h 489"/>
                <a:gd name="T14" fmla="*/ 23 w 439"/>
                <a:gd name="T15" fmla="*/ 3 h 489"/>
                <a:gd name="T16" fmla="*/ 24 w 439"/>
                <a:gd name="T17" fmla="*/ 4 h 489"/>
                <a:gd name="T18" fmla="*/ 25 w 439"/>
                <a:gd name="T19" fmla="*/ 5 h 489"/>
                <a:gd name="T20" fmla="*/ 25 w 439"/>
                <a:gd name="T21" fmla="*/ 6 h 489"/>
                <a:gd name="T22" fmla="*/ 25 w 439"/>
                <a:gd name="T23" fmla="*/ 8 h 489"/>
                <a:gd name="T24" fmla="*/ 25 w 439"/>
                <a:gd name="T25" fmla="*/ 9 h 489"/>
                <a:gd name="T26" fmla="*/ 25 w 439"/>
                <a:gd name="T27" fmla="*/ 11 h 489"/>
                <a:gd name="T28" fmla="*/ 24 w 439"/>
                <a:gd name="T29" fmla="*/ 12 h 489"/>
                <a:gd name="T30" fmla="*/ 24 w 439"/>
                <a:gd name="T31" fmla="*/ 14 h 489"/>
                <a:gd name="T32" fmla="*/ 23 w 439"/>
                <a:gd name="T33" fmla="*/ 15 h 489"/>
                <a:gd name="T34" fmla="*/ 21 w 439"/>
                <a:gd name="T35" fmla="*/ 16 h 489"/>
                <a:gd name="T36" fmla="*/ 20 w 439"/>
                <a:gd name="T37" fmla="*/ 16 h 489"/>
                <a:gd name="T38" fmla="*/ 18 w 439"/>
                <a:gd name="T39" fmla="*/ 17 h 489"/>
                <a:gd name="T40" fmla="*/ 18 w 439"/>
                <a:gd name="T41" fmla="*/ 18 h 489"/>
                <a:gd name="T42" fmla="*/ 20 w 439"/>
                <a:gd name="T43" fmla="*/ 19 h 489"/>
                <a:gd name="T44" fmla="*/ 21 w 439"/>
                <a:gd name="T45" fmla="*/ 20 h 489"/>
                <a:gd name="T46" fmla="*/ 23 w 439"/>
                <a:gd name="T47" fmla="*/ 23 h 489"/>
                <a:gd name="T48" fmla="*/ 28 w 439"/>
                <a:gd name="T49" fmla="*/ 30 h 489"/>
                <a:gd name="T50" fmla="*/ 16 w 439"/>
                <a:gd name="T51" fmla="*/ 24 h 489"/>
                <a:gd name="T52" fmla="*/ 14 w 439"/>
                <a:gd name="T53" fmla="*/ 21 h 489"/>
                <a:gd name="T54" fmla="*/ 12 w 439"/>
                <a:gd name="T55" fmla="*/ 19 h 489"/>
                <a:gd name="T56" fmla="*/ 12 w 439"/>
                <a:gd name="T57" fmla="*/ 18 h 489"/>
                <a:gd name="T58" fmla="*/ 11 w 439"/>
                <a:gd name="T59" fmla="*/ 18 h 489"/>
                <a:gd name="T60" fmla="*/ 9 w 439"/>
                <a:gd name="T61" fmla="*/ 18 h 489"/>
                <a:gd name="T62" fmla="*/ 8 w 439"/>
                <a:gd name="T63" fmla="*/ 18 h 489"/>
                <a:gd name="T64" fmla="*/ 6 w 439"/>
                <a:gd name="T65" fmla="*/ 30 h 489"/>
                <a:gd name="T66" fmla="*/ 6 w 439"/>
                <a:gd name="T67" fmla="*/ 13 h 489"/>
                <a:gd name="T68" fmla="*/ 13 w 439"/>
                <a:gd name="T69" fmla="*/ 13 h 489"/>
                <a:gd name="T70" fmla="*/ 16 w 439"/>
                <a:gd name="T71" fmla="*/ 13 h 489"/>
                <a:gd name="T72" fmla="*/ 17 w 439"/>
                <a:gd name="T73" fmla="*/ 12 h 489"/>
                <a:gd name="T74" fmla="*/ 18 w 439"/>
                <a:gd name="T75" fmla="*/ 12 h 489"/>
                <a:gd name="T76" fmla="*/ 18 w 439"/>
                <a:gd name="T77" fmla="*/ 11 h 489"/>
                <a:gd name="T78" fmla="*/ 19 w 439"/>
                <a:gd name="T79" fmla="*/ 10 h 489"/>
                <a:gd name="T80" fmla="*/ 19 w 439"/>
                <a:gd name="T81" fmla="*/ 8 h 489"/>
                <a:gd name="T82" fmla="*/ 18 w 439"/>
                <a:gd name="T83" fmla="*/ 7 h 489"/>
                <a:gd name="T84" fmla="*/ 18 w 439"/>
                <a:gd name="T85" fmla="*/ 6 h 489"/>
                <a:gd name="T86" fmla="*/ 16 w 439"/>
                <a:gd name="T87" fmla="*/ 5 h 489"/>
                <a:gd name="T88" fmla="*/ 15 w 439"/>
                <a:gd name="T89" fmla="*/ 5 h 489"/>
                <a:gd name="T90" fmla="*/ 13 w 439"/>
                <a:gd name="T91" fmla="*/ 5 h 489"/>
                <a:gd name="T92" fmla="*/ 6 w 439"/>
                <a:gd name="T93" fmla="*/ 5 h 48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39"/>
                <a:gd name="T142" fmla="*/ 0 h 489"/>
                <a:gd name="T143" fmla="*/ 439 w 439"/>
                <a:gd name="T144" fmla="*/ 489 h 48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39" h="489">
                  <a:moveTo>
                    <a:pt x="0" y="489"/>
                  </a:moveTo>
                  <a:lnTo>
                    <a:pt x="0" y="0"/>
                  </a:lnTo>
                  <a:lnTo>
                    <a:pt x="207" y="0"/>
                  </a:lnTo>
                  <a:lnTo>
                    <a:pt x="244" y="2"/>
                  </a:lnTo>
                  <a:lnTo>
                    <a:pt x="276" y="4"/>
                  </a:lnTo>
                  <a:lnTo>
                    <a:pt x="289" y="6"/>
                  </a:lnTo>
                  <a:lnTo>
                    <a:pt x="301" y="8"/>
                  </a:lnTo>
                  <a:lnTo>
                    <a:pt x="312" y="10"/>
                  </a:lnTo>
                  <a:lnTo>
                    <a:pt x="321" y="14"/>
                  </a:lnTo>
                  <a:lnTo>
                    <a:pt x="330" y="17"/>
                  </a:lnTo>
                  <a:lnTo>
                    <a:pt x="338" y="21"/>
                  </a:lnTo>
                  <a:lnTo>
                    <a:pt x="346" y="26"/>
                  </a:lnTo>
                  <a:lnTo>
                    <a:pt x="353" y="31"/>
                  </a:lnTo>
                  <a:lnTo>
                    <a:pt x="360" y="38"/>
                  </a:lnTo>
                  <a:lnTo>
                    <a:pt x="367" y="45"/>
                  </a:lnTo>
                  <a:lnTo>
                    <a:pt x="373" y="52"/>
                  </a:lnTo>
                  <a:lnTo>
                    <a:pt x="378" y="60"/>
                  </a:lnTo>
                  <a:lnTo>
                    <a:pt x="384" y="69"/>
                  </a:lnTo>
                  <a:lnTo>
                    <a:pt x="388" y="78"/>
                  </a:lnTo>
                  <a:lnTo>
                    <a:pt x="391" y="86"/>
                  </a:lnTo>
                  <a:lnTo>
                    <a:pt x="395" y="96"/>
                  </a:lnTo>
                  <a:lnTo>
                    <a:pt x="397" y="106"/>
                  </a:lnTo>
                  <a:lnTo>
                    <a:pt x="398" y="116"/>
                  </a:lnTo>
                  <a:lnTo>
                    <a:pt x="399" y="126"/>
                  </a:lnTo>
                  <a:lnTo>
                    <a:pt x="399" y="137"/>
                  </a:lnTo>
                  <a:lnTo>
                    <a:pt x="399" y="150"/>
                  </a:lnTo>
                  <a:lnTo>
                    <a:pt x="398" y="164"/>
                  </a:lnTo>
                  <a:lnTo>
                    <a:pt x="395" y="176"/>
                  </a:lnTo>
                  <a:lnTo>
                    <a:pt x="391" y="188"/>
                  </a:lnTo>
                  <a:lnTo>
                    <a:pt x="387" y="199"/>
                  </a:lnTo>
                  <a:lnTo>
                    <a:pt x="381" y="209"/>
                  </a:lnTo>
                  <a:lnTo>
                    <a:pt x="375" y="219"/>
                  </a:lnTo>
                  <a:lnTo>
                    <a:pt x="367" y="229"/>
                  </a:lnTo>
                  <a:lnTo>
                    <a:pt x="358" y="236"/>
                  </a:lnTo>
                  <a:lnTo>
                    <a:pt x="349" y="244"/>
                  </a:lnTo>
                  <a:lnTo>
                    <a:pt x="338" y="252"/>
                  </a:lnTo>
                  <a:lnTo>
                    <a:pt x="326" y="257"/>
                  </a:lnTo>
                  <a:lnTo>
                    <a:pt x="314" y="263"/>
                  </a:lnTo>
                  <a:lnTo>
                    <a:pt x="301" y="267"/>
                  </a:lnTo>
                  <a:lnTo>
                    <a:pt x="285" y="271"/>
                  </a:lnTo>
                  <a:lnTo>
                    <a:pt x="270" y="274"/>
                  </a:lnTo>
                  <a:lnTo>
                    <a:pt x="285" y="283"/>
                  </a:lnTo>
                  <a:lnTo>
                    <a:pt x="300" y="293"/>
                  </a:lnTo>
                  <a:lnTo>
                    <a:pt x="312" y="304"/>
                  </a:lnTo>
                  <a:lnTo>
                    <a:pt x="323" y="315"/>
                  </a:lnTo>
                  <a:lnTo>
                    <a:pt x="335" y="328"/>
                  </a:lnTo>
                  <a:lnTo>
                    <a:pt x="347" y="346"/>
                  </a:lnTo>
                  <a:lnTo>
                    <a:pt x="363" y="368"/>
                  </a:lnTo>
                  <a:lnTo>
                    <a:pt x="379" y="394"/>
                  </a:lnTo>
                  <a:lnTo>
                    <a:pt x="439" y="489"/>
                  </a:lnTo>
                  <a:lnTo>
                    <a:pt x="321" y="489"/>
                  </a:lnTo>
                  <a:lnTo>
                    <a:pt x="250" y="383"/>
                  </a:lnTo>
                  <a:lnTo>
                    <a:pt x="233" y="357"/>
                  </a:lnTo>
                  <a:lnTo>
                    <a:pt x="218" y="337"/>
                  </a:lnTo>
                  <a:lnTo>
                    <a:pt x="206" y="321"/>
                  </a:lnTo>
                  <a:lnTo>
                    <a:pt x="197" y="311"/>
                  </a:lnTo>
                  <a:lnTo>
                    <a:pt x="191" y="304"/>
                  </a:lnTo>
                  <a:lnTo>
                    <a:pt x="183" y="298"/>
                  </a:lnTo>
                  <a:lnTo>
                    <a:pt x="176" y="294"/>
                  </a:lnTo>
                  <a:lnTo>
                    <a:pt x="169" y="290"/>
                  </a:lnTo>
                  <a:lnTo>
                    <a:pt x="159" y="288"/>
                  </a:lnTo>
                  <a:lnTo>
                    <a:pt x="148" y="286"/>
                  </a:lnTo>
                  <a:lnTo>
                    <a:pt x="134" y="285"/>
                  </a:lnTo>
                  <a:lnTo>
                    <a:pt x="118" y="285"/>
                  </a:lnTo>
                  <a:lnTo>
                    <a:pt x="98" y="285"/>
                  </a:lnTo>
                  <a:lnTo>
                    <a:pt x="98" y="489"/>
                  </a:lnTo>
                  <a:lnTo>
                    <a:pt x="0" y="489"/>
                  </a:lnTo>
                  <a:close/>
                  <a:moveTo>
                    <a:pt x="98" y="207"/>
                  </a:moveTo>
                  <a:lnTo>
                    <a:pt x="172" y="207"/>
                  </a:lnTo>
                  <a:lnTo>
                    <a:pt x="204" y="207"/>
                  </a:lnTo>
                  <a:lnTo>
                    <a:pt x="229" y="206"/>
                  </a:lnTo>
                  <a:lnTo>
                    <a:pt x="248" y="203"/>
                  </a:lnTo>
                  <a:lnTo>
                    <a:pt x="260" y="201"/>
                  </a:lnTo>
                  <a:lnTo>
                    <a:pt x="269" y="198"/>
                  </a:lnTo>
                  <a:lnTo>
                    <a:pt x="276" y="193"/>
                  </a:lnTo>
                  <a:lnTo>
                    <a:pt x="282" y="187"/>
                  </a:lnTo>
                  <a:lnTo>
                    <a:pt x="288" y="180"/>
                  </a:lnTo>
                  <a:lnTo>
                    <a:pt x="292" y="172"/>
                  </a:lnTo>
                  <a:lnTo>
                    <a:pt x="295" y="164"/>
                  </a:lnTo>
                  <a:lnTo>
                    <a:pt x="298" y="155"/>
                  </a:lnTo>
                  <a:lnTo>
                    <a:pt x="298" y="144"/>
                  </a:lnTo>
                  <a:lnTo>
                    <a:pt x="296" y="132"/>
                  </a:lnTo>
                  <a:lnTo>
                    <a:pt x="294" y="122"/>
                  </a:lnTo>
                  <a:lnTo>
                    <a:pt x="290" y="112"/>
                  </a:lnTo>
                  <a:lnTo>
                    <a:pt x="284" y="104"/>
                  </a:lnTo>
                  <a:lnTo>
                    <a:pt x="278" y="97"/>
                  </a:lnTo>
                  <a:lnTo>
                    <a:pt x="269" y="92"/>
                  </a:lnTo>
                  <a:lnTo>
                    <a:pt x="259" y="88"/>
                  </a:lnTo>
                  <a:lnTo>
                    <a:pt x="247" y="84"/>
                  </a:lnTo>
                  <a:lnTo>
                    <a:pt x="238" y="84"/>
                  </a:lnTo>
                  <a:lnTo>
                    <a:pt x="224" y="83"/>
                  </a:lnTo>
                  <a:lnTo>
                    <a:pt x="203" y="83"/>
                  </a:lnTo>
                  <a:lnTo>
                    <a:pt x="175" y="83"/>
                  </a:lnTo>
                  <a:lnTo>
                    <a:pt x="98" y="83"/>
                  </a:lnTo>
                  <a:lnTo>
                    <a:pt x="98" y="2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7" name="Freeform 2098">
              <a:extLst>
                <a:ext uri="{FF2B5EF4-FFF2-40B4-BE49-F238E27FC236}">
                  <a16:creationId xmlns:a16="http://schemas.microsoft.com/office/drawing/2014/main" id="{A3CEBB4B-9E60-4F15-A387-D87B73EFD527}"/>
                </a:ext>
              </a:extLst>
            </p:cNvPr>
            <p:cNvSpPr>
              <a:spLocks noEditPoints="1"/>
            </p:cNvSpPr>
            <p:nvPr/>
          </p:nvSpPr>
          <p:spPr bwMode="auto">
            <a:xfrm>
              <a:off x="3591" y="1535"/>
              <a:ext cx="82" cy="92"/>
            </a:xfrm>
            <a:custGeom>
              <a:avLst/>
              <a:gdLst>
                <a:gd name="T0" fmla="*/ 20 w 331"/>
                <a:gd name="T1" fmla="*/ 17 h 370"/>
                <a:gd name="T2" fmla="*/ 19 w 331"/>
                <a:gd name="T3" fmla="*/ 19 h 370"/>
                <a:gd name="T4" fmla="*/ 17 w 331"/>
                <a:gd name="T5" fmla="*/ 21 h 370"/>
                <a:gd name="T6" fmla="*/ 15 w 331"/>
                <a:gd name="T7" fmla="*/ 22 h 370"/>
                <a:gd name="T8" fmla="*/ 13 w 331"/>
                <a:gd name="T9" fmla="*/ 23 h 370"/>
                <a:gd name="T10" fmla="*/ 11 w 331"/>
                <a:gd name="T11" fmla="*/ 23 h 370"/>
                <a:gd name="T12" fmla="*/ 7 w 331"/>
                <a:gd name="T13" fmla="*/ 23 h 370"/>
                <a:gd name="T14" fmla="*/ 6 w 331"/>
                <a:gd name="T15" fmla="*/ 22 h 370"/>
                <a:gd name="T16" fmla="*/ 4 w 331"/>
                <a:gd name="T17" fmla="*/ 21 h 370"/>
                <a:gd name="T18" fmla="*/ 3 w 331"/>
                <a:gd name="T19" fmla="*/ 20 h 370"/>
                <a:gd name="T20" fmla="*/ 2 w 331"/>
                <a:gd name="T21" fmla="*/ 18 h 370"/>
                <a:gd name="T22" fmla="*/ 0 w 331"/>
                <a:gd name="T23" fmla="*/ 16 h 370"/>
                <a:gd name="T24" fmla="*/ 0 w 331"/>
                <a:gd name="T25" fmla="*/ 13 h 370"/>
                <a:gd name="T26" fmla="*/ 0 w 331"/>
                <a:gd name="T27" fmla="*/ 9 h 370"/>
                <a:gd name="T28" fmla="*/ 1 w 331"/>
                <a:gd name="T29" fmla="*/ 6 h 370"/>
                <a:gd name="T30" fmla="*/ 3 w 331"/>
                <a:gd name="T31" fmla="*/ 3 h 370"/>
                <a:gd name="T32" fmla="*/ 5 w 331"/>
                <a:gd name="T33" fmla="*/ 1 h 370"/>
                <a:gd name="T34" fmla="*/ 8 w 331"/>
                <a:gd name="T35" fmla="*/ 0 h 370"/>
                <a:gd name="T36" fmla="*/ 11 w 331"/>
                <a:gd name="T37" fmla="*/ 0 h 370"/>
                <a:gd name="T38" fmla="*/ 14 w 331"/>
                <a:gd name="T39" fmla="*/ 1 h 370"/>
                <a:gd name="T40" fmla="*/ 17 w 331"/>
                <a:gd name="T41" fmla="*/ 2 h 370"/>
                <a:gd name="T42" fmla="*/ 19 w 331"/>
                <a:gd name="T43" fmla="*/ 5 h 370"/>
                <a:gd name="T44" fmla="*/ 20 w 331"/>
                <a:gd name="T45" fmla="*/ 9 h 370"/>
                <a:gd name="T46" fmla="*/ 20 w 331"/>
                <a:gd name="T47" fmla="*/ 13 h 370"/>
                <a:gd name="T48" fmla="*/ 6 w 331"/>
                <a:gd name="T49" fmla="*/ 14 h 370"/>
                <a:gd name="T50" fmla="*/ 6 w 331"/>
                <a:gd name="T51" fmla="*/ 16 h 370"/>
                <a:gd name="T52" fmla="*/ 7 w 331"/>
                <a:gd name="T53" fmla="*/ 17 h 370"/>
                <a:gd name="T54" fmla="*/ 8 w 331"/>
                <a:gd name="T55" fmla="*/ 18 h 370"/>
                <a:gd name="T56" fmla="*/ 10 w 331"/>
                <a:gd name="T57" fmla="*/ 18 h 370"/>
                <a:gd name="T58" fmla="*/ 11 w 331"/>
                <a:gd name="T59" fmla="*/ 18 h 370"/>
                <a:gd name="T60" fmla="*/ 13 w 331"/>
                <a:gd name="T61" fmla="*/ 18 h 370"/>
                <a:gd name="T62" fmla="*/ 14 w 331"/>
                <a:gd name="T63" fmla="*/ 16 h 370"/>
                <a:gd name="T64" fmla="*/ 15 w 331"/>
                <a:gd name="T65" fmla="*/ 9 h 370"/>
                <a:gd name="T66" fmla="*/ 14 w 331"/>
                <a:gd name="T67" fmla="*/ 7 h 370"/>
                <a:gd name="T68" fmla="*/ 14 w 331"/>
                <a:gd name="T69" fmla="*/ 6 h 370"/>
                <a:gd name="T70" fmla="*/ 13 w 331"/>
                <a:gd name="T71" fmla="*/ 5 h 370"/>
                <a:gd name="T72" fmla="*/ 12 w 331"/>
                <a:gd name="T73" fmla="*/ 5 h 370"/>
                <a:gd name="T74" fmla="*/ 10 w 331"/>
                <a:gd name="T75" fmla="*/ 4 h 370"/>
                <a:gd name="T76" fmla="*/ 9 w 331"/>
                <a:gd name="T77" fmla="*/ 5 h 370"/>
                <a:gd name="T78" fmla="*/ 8 w 331"/>
                <a:gd name="T79" fmla="*/ 5 h 370"/>
                <a:gd name="T80" fmla="*/ 7 w 331"/>
                <a:gd name="T81" fmla="*/ 6 h 370"/>
                <a:gd name="T82" fmla="*/ 6 w 331"/>
                <a:gd name="T83" fmla="*/ 7 h 370"/>
                <a:gd name="T84" fmla="*/ 6 w 331"/>
                <a:gd name="T85" fmla="*/ 9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3" y="249"/>
                  </a:moveTo>
                  <a:lnTo>
                    <a:pt x="326" y="265"/>
                  </a:lnTo>
                  <a:lnTo>
                    <a:pt x="321" y="277"/>
                  </a:lnTo>
                  <a:lnTo>
                    <a:pt x="315" y="289"/>
                  </a:lnTo>
                  <a:lnTo>
                    <a:pt x="310" y="300"/>
                  </a:lnTo>
                  <a:lnTo>
                    <a:pt x="303" y="310"/>
                  </a:lnTo>
                  <a:lnTo>
                    <a:pt x="296" y="320"/>
                  </a:lnTo>
                  <a:lnTo>
                    <a:pt x="288" y="329"/>
                  </a:lnTo>
                  <a:lnTo>
                    <a:pt x="279" y="337"/>
                  </a:lnTo>
                  <a:lnTo>
                    <a:pt x="269" y="343"/>
                  </a:lnTo>
                  <a:lnTo>
                    <a:pt x="259" y="350"/>
                  </a:lnTo>
                  <a:lnTo>
                    <a:pt x="249" y="355"/>
                  </a:lnTo>
                  <a:lnTo>
                    <a:pt x="237" y="360"/>
                  </a:lnTo>
                  <a:lnTo>
                    <a:pt x="226" y="363"/>
                  </a:lnTo>
                  <a:lnTo>
                    <a:pt x="213" y="366"/>
                  </a:lnTo>
                  <a:lnTo>
                    <a:pt x="200" y="369"/>
                  </a:lnTo>
                  <a:lnTo>
                    <a:pt x="186" y="370"/>
                  </a:lnTo>
                  <a:lnTo>
                    <a:pt x="172" y="370"/>
                  </a:lnTo>
                  <a:lnTo>
                    <a:pt x="150" y="370"/>
                  </a:lnTo>
                  <a:lnTo>
                    <a:pt x="129" y="366"/>
                  </a:lnTo>
                  <a:lnTo>
                    <a:pt x="119" y="364"/>
                  </a:lnTo>
                  <a:lnTo>
                    <a:pt x="109" y="362"/>
                  </a:lnTo>
                  <a:lnTo>
                    <a:pt x="100" y="359"/>
                  </a:lnTo>
                  <a:lnTo>
                    <a:pt x="92" y="355"/>
                  </a:lnTo>
                  <a:lnTo>
                    <a:pt x="84" y="351"/>
                  </a:lnTo>
                  <a:lnTo>
                    <a:pt x="75" y="346"/>
                  </a:lnTo>
                  <a:lnTo>
                    <a:pt x="67" y="342"/>
                  </a:lnTo>
                  <a:lnTo>
                    <a:pt x="61" y="337"/>
                  </a:lnTo>
                  <a:lnTo>
                    <a:pt x="54" y="330"/>
                  </a:lnTo>
                  <a:lnTo>
                    <a:pt x="47" y="324"/>
                  </a:lnTo>
                  <a:lnTo>
                    <a:pt x="41" y="317"/>
                  </a:lnTo>
                  <a:lnTo>
                    <a:pt x="35" y="310"/>
                  </a:lnTo>
                  <a:lnTo>
                    <a:pt x="28" y="297"/>
                  </a:lnTo>
                  <a:lnTo>
                    <a:pt x="20" y="284"/>
                  </a:lnTo>
                  <a:lnTo>
                    <a:pt x="14" y="270"/>
                  </a:lnTo>
                  <a:lnTo>
                    <a:pt x="9" y="255"/>
                  </a:lnTo>
                  <a:lnTo>
                    <a:pt x="6" y="240"/>
                  </a:lnTo>
                  <a:lnTo>
                    <a:pt x="2" y="223"/>
                  </a:lnTo>
                  <a:lnTo>
                    <a:pt x="1" y="205"/>
                  </a:lnTo>
                  <a:lnTo>
                    <a:pt x="0" y="188"/>
                  </a:lnTo>
                  <a:lnTo>
                    <a:pt x="1" y="167"/>
                  </a:lnTo>
                  <a:lnTo>
                    <a:pt x="3" y="146"/>
                  </a:lnTo>
                  <a:lnTo>
                    <a:pt x="7" y="127"/>
                  </a:lnTo>
                  <a:lnTo>
                    <a:pt x="12" y="109"/>
                  </a:lnTo>
                  <a:lnTo>
                    <a:pt x="19" y="93"/>
                  </a:lnTo>
                  <a:lnTo>
                    <a:pt x="26" y="77"/>
                  </a:lnTo>
                  <a:lnTo>
                    <a:pt x="35" y="63"/>
                  </a:lnTo>
                  <a:lnTo>
                    <a:pt x="46" y="50"/>
                  </a:lnTo>
                  <a:lnTo>
                    <a:pt x="58" y="38"/>
                  </a:lnTo>
                  <a:lnTo>
                    <a:pt x="71" y="28"/>
                  </a:lnTo>
                  <a:lnTo>
                    <a:pt x="84" y="19"/>
                  </a:lnTo>
                  <a:lnTo>
                    <a:pt x="98" y="12"/>
                  </a:lnTo>
                  <a:lnTo>
                    <a:pt x="114" y="7"/>
                  </a:lnTo>
                  <a:lnTo>
                    <a:pt x="129" y="4"/>
                  </a:lnTo>
                  <a:lnTo>
                    <a:pt x="146" y="0"/>
                  </a:lnTo>
                  <a:lnTo>
                    <a:pt x="163" y="0"/>
                  </a:lnTo>
                  <a:lnTo>
                    <a:pt x="182" y="1"/>
                  </a:lnTo>
                  <a:lnTo>
                    <a:pt x="201" y="4"/>
                  </a:lnTo>
                  <a:lnTo>
                    <a:pt x="217" y="7"/>
                  </a:lnTo>
                  <a:lnTo>
                    <a:pt x="234" y="13"/>
                  </a:lnTo>
                  <a:lnTo>
                    <a:pt x="248" y="20"/>
                  </a:lnTo>
                  <a:lnTo>
                    <a:pt x="262" y="29"/>
                  </a:lnTo>
                  <a:lnTo>
                    <a:pt x="276" y="40"/>
                  </a:lnTo>
                  <a:lnTo>
                    <a:pt x="288" y="52"/>
                  </a:lnTo>
                  <a:lnTo>
                    <a:pt x="298" y="66"/>
                  </a:lnTo>
                  <a:lnTo>
                    <a:pt x="308" y="82"/>
                  </a:lnTo>
                  <a:lnTo>
                    <a:pt x="315" y="99"/>
                  </a:lnTo>
                  <a:lnTo>
                    <a:pt x="321" y="118"/>
                  </a:lnTo>
                  <a:lnTo>
                    <a:pt x="326" y="139"/>
                  </a:lnTo>
                  <a:lnTo>
                    <a:pt x="330" y="161"/>
                  </a:lnTo>
                  <a:lnTo>
                    <a:pt x="331" y="187"/>
                  </a:lnTo>
                  <a:lnTo>
                    <a:pt x="331" y="212"/>
                  </a:lnTo>
                  <a:lnTo>
                    <a:pt x="96" y="212"/>
                  </a:lnTo>
                  <a:lnTo>
                    <a:pt x="97" y="222"/>
                  </a:lnTo>
                  <a:lnTo>
                    <a:pt x="98" y="232"/>
                  </a:lnTo>
                  <a:lnTo>
                    <a:pt x="100" y="241"/>
                  </a:lnTo>
                  <a:lnTo>
                    <a:pt x="103" y="249"/>
                  </a:lnTo>
                  <a:lnTo>
                    <a:pt x="106" y="257"/>
                  </a:lnTo>
                  <a:lnTo>
                    <a:pt x="109" y="264"/>
                  </a:lnTo>
                  <a:lnTo>
                    <a:pt x="114" y="270"/>
                  </a:lnTo>
                  <a:lnTo>
                    <a:pt x="119" y="277"/>
                  </a:lnTo>
                  <a:lnTo>
                    <a:pt x="125" y="283"/>
                  </a:lnTo>
                  <a:lnTo>
                    <a:pt x="130" y="287"/>
                  </a:lnTo>
                  <a:lnTo>
                    <a:pt x="137" y="291"/>
                  </a:lnTo>
                  <a:lnTo>
                    <a:pt x="143" y="295"/>
                  </a:lnTo>
                  <a:lnTo>
                    <a:pt x="150" y="297"/>
                  </a:lnTo>
                  <a:lnTo>
                    <a:pt x="158" y="299"/>
                  </a:lnTo>
                  <a:lnTo>
                    <a:pt x="165" y="300"/>
                  </a:lnTo>
                  <a:lnTo>
                    <a:pt x="173" y="300"/>
                  </a:lnTo>
                  <a:lnTo>
                    <a:pt x="184" y="299"/>
                  </a:lnTo>
                  <a:lnTo>
                    <a:pt x="193" y="297"/>
                  </a:lnTo>
                  <a:lnTo>
                    <a:pt x="202" y="294"/>
                  </a:lnTo>
                  <a:lnTo>
                    <a:pt x="211" y="288"/>
                  </a:lnTo>
                  <a:lnTo>
                    <a:pt x="217" y="281"/>
                  </a:lnTo>
                  <a:lnTo>
                    <a:pt x="224" y="273"/>
                  </a:lnTo>
                  <a:lnTo>
                    <a:pt x="228" y="262"/>
                  </a:lnTo>
                  <a:lnTo>
                    <a:pt x="233" y="249"/>
                  </a:lnTo>
                  <a:close/>
                  <a:moveTo>
                    <a:pt x="238" y="155"/>
                  </a:moveTo>
                  <a:lnTo>
                    <a:pt x="237" y="145"/>
                  </a:lnTo>
                  <a:lnTo>
                    <a:pt x="236" y="136"/>
                  </a:lnTo>
                  <a:lnTo>
                    <a:pt x="235" y="127"/>
                  </a:lnTo>
                  <a:lnTo>
                    <a:pt x="233" y="119"/>
                  </a:lnTo>
                  <a:lnTo>
                    <a:pt x="229" y="112"/>
                  </a:lnTo>
                  <a:lnTo>
                    <a:pt x="226" y="105"/>
                  </a:lnTo>
                  <a:lnTo>
                    <a:pt x="222" y="98"/>
                  </a:lnTo>
                  <a:lnTo>
                    <a:pt x="217" y="93"/>
                  </a:lnTo>
                  <a:lnTo>
                    <a:pt x="212" y="88"/>
                  </a:lnTo>
                  <a:lnTo>
                    <a:pt x="206" y="84"/>
                  </a:lnTo>
                  <a:lnTo>
                    <a:pt x="201" y="80"/>
                  </a:lnTo>
                  <a:lnTo>
                    <a:pt x="195" y="77"/>
                  </a:lnTo>
                  <a:lnTo>
                    <a:pt x="189" y="75"/>
                  </a:lnTo>
                  <a:lnTo>
                    <a:pt x="182" y="73"/>
                  </a:lnTo>
                  <a:lnTo>
                    <a:pt x="175" y="72"/>
                  </a:lnTo>
                  <a:lnTo>
                    <a:pt x="169" y="72"/>
                  </a:lnTo>
                  <a:lnTo>
                    <a:pt x="161" y="72"/>
                  </a:lnTo>
                  <a:lnTo>
                    <a:pt x="153" y="73"/>
                  </a:lnTo>
                  <a:lnTo>
                    <a:pt x="147" y="75"/>
                  </a:lnTo>
                  <a:lnTo>
                    <a:pt x="140" y="77"/>
                  </a:lnTo>
                  <a:lnTo>
                    <a:pt x="135" y="81"/>
                  </a:lnTo>
                  <a:lnTo>
                    <a:pt x="129" y="84"/>
                  </a:lnTo>
                  <a:lnTo>
                    <a:pt x="124" y="88"/>
                  </a:lnTo>
                  <a:lnTo>
                    <a:pt x="118" y="94"/>
                  </a:lnTo>
                  <a:lnTo>
                    <a:pt x="114" y="99"/>
                  </a:lnTo>
                  <a:lnTo>
                    <a:pt x="109" y="106"/>
                  </a:lnTo>
                  <a:lnTo>
                    <a:pt x="106" y="113"/>
                  </a:lnTo>
                  <a:lnTo>
                    <a:pt x="103" y="120"/>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8" name="Freeform 2099">
              <a:extLst>
                <a:ext uri="{FF2B5EF4-FFF2-40B4-BE49-F238E27FC236}">
                  <a16:creationId xmlns:a16="http://schemas.microsoft.com/office/drawing/2014/main" id="{96CAD15C-58C3-4704-AB28-0B4C5F9644DF}"/>
                </a:ext>
              </a:extLst>
            </p:cNvPr>
            <p:cNvSpPr>
              <a:spLocks/>
            </p:cNvSpPr>
            <p:nvPr/>
          </p:nvSpPr>
          <p:spPr bwMode="auto">
            <a:xfrm>
              <a:off x="3683" y="1506"/>
              <a:ext cx="52" cy="121"/>
            </a:xfrm>
            <a:custGeom>
              <a:avLst/>
              <a:gdLst>
                <a:gd name="T0" fmla="*/ 12 w 209"/>
                <a:gd name="T1" fmla="*/ 8 h 487"/>
                <a:gd name="T2" fmla="*/ 12 w 209"/>
                <a:gd name="T3" fmla="*/ 12 h 487"/>
                <a:gd name="T4" fmla="*/ 8 w 209"/>
                <a:gd name="T5" fmla="*/ 12 h 487"/>
                <a:gd name="T6" fmla="*/ 8 w 209"/>
                <a:gd name="T7" fmla="*/ 21 h 487"/>
                <a:gd name="T8" fmla="*/ 8 w 209"/>
                <a:gd name="T9" fmla="*/ 22 h 487"/>
                <a:gd name="T10" fmla="*/ 8 w 209"/>
                <a:gd name="T11" fmla="*/ 23 h 487"/>
                <a:gd name="T12" fmla="*/ 8 w 209"/>
                <a:gd name="T13" fmla="*/ 24 h 487"/>
                <a:gd name="T14" fmla="*/ 8 w 209"/>
                <a:gd name="T15" fmla="*/ 24 h 487"/>
                <a:gd name="T16" fmla="*/ 9 w 209"/>
                <a:gd name="T17" fmla="*/ 24 h 487"/>
                <a:gd name="T18" fmla="*/ 9 w 209"/>
                <a:gd name="T19" fmla="*/ 25 h 487"/>
                <a:gd name="T20" fmla="*/ 9 w 209"/>
                <a:gd name="T21" fmla="*/ 25 h 487"/>
                <a:gd name="T22" fmla="*/ 9 w 209"/>
                <a:gd name="T23" fmla="*/ 25 h 487"/>
                <a:gd name="T24" fmla="*/ 9 w 209"/>
                <a:gd name="T25" fmla="*/ 25 h 487"/>
                <a:gd name="T26" fmla="*/ 10 w 209"/>
                <a:gd name="T27" fmla="*/ 25 h 487"/>
                <a:gd name="T28" fmla="*/ 10 w 209"/>
                <a:gd name="T29" fmla="*/ 25 h 487"/>
                <a:gd name="T30" fmla="*/ 10 w 209"/>
                <a:gd name="T31" fmla="*/ 25 h 487"/>
                <a:gd name="T32" fmla="*/ 10 w 209"/>
                <a:gd name="T33" fmla="*/ 25 h 487"/>
                <a:gd name="T34" fmla="*/ 11 w 209"/>
                <a:gd name="T35" fmla="*/ 25 h 487"/>
                <a:gd name="T36" fmla="*/ 12 w 209"/>
                <a:gd name="T37" fmla="*/ 25 h 487"/>
                <a:gd name="T38" fmla="*/ 12 w 209"/>
                <a:gd name="T39" fmla="*/ 25 h 487"/>
                <a:gd name="T40" fmla="*/ 13 w 209"/>
                <a:gd name="T41" fmla="*/ 29 h 487"/>
                <a:gd name="T42" fmla="*/ 12 w 209"/>
                <a:gd name="T43" fmla="*/ 30 h 487"/>
                <a:gd name="T44" fmla="*/ 11 w 209"/>
                <a:gd name="T45" fmla="*/ 30 h 487"/>
                <a:gd name="T46" fmla="*/ 10 w 209"/>
                <a:gd name="T47" fmla="*/ 30 h 487"/>
                <a:gd name="T48" fmla="*/ 8 w 209"/>
                <a:gd name="T49" fmla="*/ 30 h 487"/>
                <a:gd name="T50" fmla="*/ 7 w 209"/>
                <a:gd name="T51" fmla="*/ 30 h 487"/>
                <a:gd name="T52" fmla="*/ 7 w 209"/>
                <a:gd name="T53" fmla="*/ 30 h 487"/>
                <a:gd name="T54" fmla="*/ 6 w 209"/>
                <a:gd name="T55" fmla="*/ 30 h 487"/>
                <a:gd name="T56" fmla="*/ 5 w 209"/>
                <a:gd name="T57" fmla="*/ 30 h 487"/>
                <a:gd name="T58" fmla="*/ 5 w 209"/>
                <a:gd name="T59" fmla="*/ 29 h 487"/>
                <a:gd name="T60" fmla="*/ 4 w 209"/>
                <a:gd name="T61" fmla="*/ 29 h 487"/>
                <a:gd name="T62" fmla="*/ 4 w 209"/>
                <a:gd name="T63" fmla="*/ 29 h 487"/>
                <a:gd name="T64" fmla="*/ 4 w 209"/>
                <a:gd name="T65" fmla="*/ 28 h 487"/>
                <a:gd name="T66" fmla="*/ 3 w 209"/>
                <a:gd name="T67" fmla="*/ 28 h 487"/>
                <a:gd name="T68" fmla="*/ 3 w 209"/>
                <a:gd name="T69" fmla="*/ 27 h 487"/>
                <a:gd name="T70" fmla="*/ 3 w 209"/>
                <a:gd name="T71" fmla="*/ 27 h 487"/>
                <a:gd name="T72" fmla="*/ 3 w 209"/>
                <a:gd name="T73" fmla="*/ 26 h 487"/>
                <a:gd name="T74" fmla="*/ 3 w 209"/>
                <a:gd name="T75" fmla="*/ 25 h 487"/>
                <a:gd name="T76" fmla="*/ 3 w 209"/>
                <a:gd name="T77" fmla="*/ 24 h 487"/>
                <a:gd name="T78" fmla="*/ 3 w 209"/>
                <a:gd name="T79" fmla="*/ 23 h 487"/>
                <a:gd name="T80" fmla="*/ 3 w 209"/>
                <a:gd name="T81" fmla="*/ 22 h 487"/>
                <a:gd name="T82" fmla="*/ 3 w 209"/>
                <a:gd name="T83" fmla="*/ 12 h 487"/>
                <a:gd name="T84" fmla="*/ 0 w 209"/>
                <a:gd name="T85" fmla="*/ 12 h 487"/>
                <a:gd name="T86" fmla="*/ 0 w 209"/>
                <a:gd name="T87" fmla="*/ 8 h 487"/>
                <a:gd name="T88" fmla="*/ 3 w 209"/>
                <a:gd name="T89" fmla="*/ 8 h 487"/>
                <a:gd name="T90" fmla="*/ 3 w 209"/>
                <a:gd name="T91" fmla="*/ 3 h 487"/>
                <a:gd name="T92" fmla="*/ 8 w 209"/>
                <a:gd name="T93" fmla="*/ 0 h 487"/>
                <a:gd name="T94" fmla="*/ 8 w 209"/>
                <a:gd name="T95" fmla="*/ 8 h 487"/>
                <a:gd name="T96" fmla="*/ 12 w 209"/>
                <a:gd name="T97" fmla="*/ 8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1" y="125"/>
                  </a:moveTo>
                  <a:lnTo>
                    <a:pt x="201" y="200"/>
                  </a:lnTo>
                  <a:lnTo>
                    <a:pt x="137" y="200"/>
                  </a:lnTo>
                  <a:lnTo>
                    <a:pt x="137" y="342"/>
                  </a:lnTo>
                  <a:lnTo>
                    <a:pt x="137" y="362"/>
                  </a:lnTo>
                  <a:lnTo>
                    <a:pt x="137" y="376"/>
                  </a:lnTo>
                  <a:lnTo>
                    <a:pt x="138" y="387"/>
                  </a:lnTo>
                  <a:lnTo>
                    <a:pt x="138" y="393"/>
                  </a:lnTo>
                  <a:lnTo>
                    <a:pt x="140" y="396"/>
                  </a:lnTo>
                  <a:lnTo>
                    <a:pt x="141" y="400"/>
                  </a:lnTo>
                  <a:lnTo>
                    <a:pt x="144" y="403"/>
                  </a:lnTo>
                  <a:lnTo>
                    <a:pt x="147" y="405"/>
                  </a:lnTo>
                  <a:lnTo>
                    <a:pt x="150" y="407"/>
                  </a:lnTo>
                  <a:lnTo>
                    <a:pt x="155" y="408"/>
                  </a:lnTo>
                  <a:lnTo>
                    <a:pt x="158" y="409"/>
                  </a:lnTo>
                  <a:lnTo>
                    <a:pt x="162" y="409"/>
                  </a:lnTo>
                  <a:lnTo>
                    <a:pt x="170" y="409"/>
                  </a:lnTo>
                  <a:lnTo>
                    <a:pt x="179" y="407"/>
                  </a:lnTo>
                  <a:lnTo>
                    <a:pt x="189" y="404"/>
                  </a:lnTo>
                  <a:lnTo>
                    <a:pt x="201" y="401"/>
                  </a:lnTo>
                  <a:lnTo>
                    <a:pt x="209" y="473"/>
                  </a:lnTo>
                  <a:lnTo>
                    <a:pt x="192" y="479"/>
                  </a:lnTo>
                  <a:lnTo>
                    <a:pt x="173" y="483"/>
                  </a:lnTo>
                  <a:lnTo>
                    <a:pt x="155" y="487"/>
                  </a:lnTo>
                  <a:lnTo>
                    <a:pt x="135" y="487"/>
                  </a:lnTo>
                  <a:lnTo>
                    <a:pt x="122" y="487"/>
                  </a:lnTo>
                  <a:lnTo>
                    <a:pt x="111" y="486"/>
                  </a:lnTo>
                  <a:lnTo>
                    <a:pt x="100" y="482"/>
                  </a:lnTo>
                  <a:lnTo>
                    <a:pt x="89" y="479"/>
                  </a:lnTo>
                  <a:lnTo>
                    <a:pt x="80" y="475"/>
                  </a:lnTo>
                  <a:lnTo>
                    <a:pt x="71" y="469"/>
                  </a:lnTo>
                  <a:lnTo>
                    <a:pt x="64" y="463"/>
                  </a:lnTo>
                  <a:lnTo>
                    <a:pt x="59" y="457"/>
                  </a:lnTo>
                  <a:lnTo>
                    <a:pt x="54" y="449"/>
                  </a:lnTo>
                  <a:lnTo>
                    <a:pt x="51" y="440"/>
                  </a:lnTo>
                  <a:lnTo>
                    <a:pt x="48" y="432"/>
                  </a:lnTo>
                  <a:lnTo>
                    <a:pt x="46" y="420"/>
                  </a:lnTo>
                  <a:lnTo>
                    <a:pt x="44" y="409"/>
                  </a:lnTo>
                  <a:lnTo>
                    <a:pt x="43" y="395"/>
                  </a:lnTo>
                  <a:lnTo>
                    <a:pt x="43" y="376"/>
                  </a:lnTo>
                  <a:lnTo>
                    <a:pt x="43" y="354"/>
                  </a:lnTo>
                  <a:lnTo>
                    <a:pt x="43" y="200"/>
                  </a:lnTo>
                  <a:lnTo>
                    <a:pt x="0" y="200"/>
                  </a:lnTo>
                  <a:lnTo>
                    <a:pt x="0" y="125"/>
                  </a:lnTo>
                  <a:lnTo>
                    <a:pt x="43" y="125"/>
                  </a:lnTo>
                  <a:lnTo>
                    <a:pt x="43" y="54"/>
                  </a:lnTo>
                  <a:lnTo>
                    <a:pt x="137" y="0"/>
                  </a:lnTo>
                  <a:lnTo>
                    <a:pt x="137" y="125"/>
                  </a:lnTo>
                  <a:lnTo>
                    <a:pt x="201"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89" name="Freeform 2100">
              <a:extLst>
                <a:ext uri="{FF2B5EF4-FFF2-40B4-BE49-F238E27FC236}">
                  <a16:creationId xmlns:a16="http://schemas.microsoft.com/office/drawing/2014/main" id="{6255E911-A585-4FAE-8D3A-AE09EFAE496F}"/>
                </a:ext>
              </a:extLst>
            </p:cNvPr>
            <p:cNvSpPr>
              <a:spLocks noEditPoints="1"/>
            </p:cNvSpPr>
            <p:nvPr/>
          </p:nvSpPr>
          <p:spPr bwMode="auto">
            <a:xfrm>
              <a:off x="3747" y="1501"/>
              <a:ext cx="38" cy="124"/>
            </a:xfrm>
            <a:custGeom>
              <a:avLst/>
              <a:gdLst>
                <a:gd name="T0" fmla="*/ 1 w 151"/>
                <a:gd name="T1" fmla="*/ 31 h 497"/>
                <a:gd name="T2" fmla="*/ 1 w 151"/>
                <a:gd name="T3" fmla="*/ 9 h 497"/>
                <a:gd name="T4" fmla="*/ 7 w 151"/>
                <a:gd name="T5" fmla="*/ 9 h 497"/>
                <a:gd name="T6" fmla="*/ 7 w 151"/>
                <a:gd name="T7" fmla="*/ 31 h 497"/>
                <a:gd name="T8" fmla="*/ 1 w 151"/>
                <a:gd name="T9" fmla="*/ 31 h 497"/>
                <a:gd name="T10" fmla="*/ 0 w 151"/>
                <a:gd name="T11" fmla="*/ 6 h 497"/>
                <a:gd name="T12" fmla="*/ 3 w 151"/>
                <a:gd name="T13" fmla="*/ 0 h 497"/>
                <a:gd name="T14" fmla="*/ 10 w 151"/>
                <a:gd name="T15" fmla="*/ 0 h 497"/>
                <a:gd name="T16" fmla="*/ 4 w 151"/>
                <a:gd name="T17" fmla="*/ 6 h 497"/>
                <a:gd name="T18" fmla="*/ 0 w 151"/>
                <a:gd name="T19" fmla="*/ 6 h 4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497"/>
                <a:gd name="T32" fmla="*/ 151 w 151"/>
                <a:gd name="T33" fmla="*/ 497 h 4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497">
                  <a:moveTo>
                    <a:pt x="8" y="497"/>
                  </a:moveTo>
                  <a:lnTo>
                    <a:pt x="8" y="143"/>
                  </a:lnTo>
                  <a:lnTo>
                    <a:pt x="102" y="143"/>
                  </a:lnTo>
                  <a:lnTo>
                    <a:pt x="102" y="497"/>
                  </a:lnTo>
                  <a:lnTo>
                    <a:pt x="8" y="497"/>
                  </a:lnTo>
                  <a:close/>
                  <a:moveTo>
                    <a:pt x="0" y="100"/>
                  </a:moveTo>
                  <a:lnTo>
                    <a:pt x="47" y="0"/>
                  </a:lnTo>
                  <a:lnTo>
                    <a:pt x="151" y="0"/>
                  </a:lnTo>
                  <a:lnTo>
                    <a:pt x="60" y="100"/>
                  </a:lnTo>
                  <a:lnTo>
                    <a:pt x="0"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0" name="Freeform 2101">
              <a:extLst>
                <a:ext uri="{FF2B5EF4-FFF2-40B4-BE49-F238E27FC236}">
                  <a16:creationId xmlns:a16="http://schemas.microsoft.com/office/drawing/2014/main" id="{4F252346-35B8-4E37-89B4-E3C14FCDDE6B}"/>
                </a:ext>
              </a:extLst>
            </p:cNvPr>
            <p:cNvSpPr>
              <a:spLocks/>
            </p:cNvSpPr>
            <p:nvPr/>
          </p:nvSpPr>
          <p:spPr bwMode="auto">
            <a:xfrm>
              <a:off x="3791" y="1535"/>
              <a:ext cx="84" cy="92"/>
            </a:xfrm>
            <a:custGeom>
              <a:avLst/>
              <a:gdLst>
                <a:gd name="T0" fmla="*/ 15 w 334"/>
                <a:gd name="T1" fmla="*/ 8 h 370"/>
                <a:gd name="T2" fmla="*/ 15 w 334"/>
                <a:gd name="T3" fmla="*/ 6 h 370"/>
                <a:gd name="T4" fmla="*/ 14 w 334"/>
                <a:gd name="T5" fmla="*/ 6 h 370"/>
                <a:gd name="T6" fmla="*/ 14 w 334"/>
                <a:gd name="T7" fmla="*/ 5 h 370"/>
                <a:gd name="T8" fmla="*/ 13 w 334"/>
                <a:gd name="T9" fmla="*/ 5 h 370"/>
                <a:gd name="T10" fmla="*/ 11 w 334"/>
                <a:gd name="T11" fmla="*/ 4 h 370"/>
                <a:gd name="T12" fmla="*/ 10 w 334"/>
                <a:gd name="T13" fmla="*/ 5 h 370"/>
                <a:gd name="T14" fmla="*/ 9 w 334"/>
                <a:gd name="T15" fmla="*/ 5 h 370"/>
                <a:gd name="T16" fmla="*/ 8 w 334"/>
                <a:gd name="T17" fmla="*/ 5 h 370"/>
                <a:gd name="T18" fmla="*/ 7 w 334"/>
                <a:gd name="T19" fmla="*/ 6 h 370"/>
                <a:gd name="T20" fmla="*/ 7 w 334"/>
                <a:gd name="T21" fmla="*/ 7 h 370"/>
                <a:gd name="T22" fmla="*/ 6 w 334"/>
                <a:gd name="T23" fmla="*/ 8 h 370"/>
                <a:gd name="T24" fmla="*/ 6 w 334"/>
                <a:gd name="T25" fmla="*/ 9 h 370"/>
                <a:gd name="T26" fmla="*/ 6 w 334"/>
                <a:gd name="T27" fmla="*/ 11 h 370"/>
                <a:gd name="T28" fmla="*/ 6 w 334"/>
                <a:gd name="T29" fmla="*/ 13 h 370"/>
                <a:gd name="T30" fmla="*/ 6 w 334"/>
                <a:gd name="T31" fmla="*/ 14 h 370"/>
                <a:gd name="T32" fmla="*/ 7 w 334"/>
                <a:gd name="T33" fmla="*/ 16 h 370"/>
                <a:gd name="T34" fmla="*/ 8 w 334"/>
                <a:gd name="T35" fmla="*/ 17 h 370"/>
                <a:gd name="T36" fmla="*/ 8 w 334"/>
                <a:gd name="T37" fmla="*/ 17 h 370"/>
                <a:gd name="T38" fmla="*/ 9 w 334"/>
                <a:gd name="T39" fmla="*/ 18 h 370"/>
                <a:gd name="T40" fmla="*/ 10 w 334"/>
                <a:gd name="T41" fmla="*/ 18 h 370"/>
                <a:gd name="T42" fmla="*/ 11 w 334"/>
                <a:gd name="T43" fmla="*/ 18 h 370"/>
                <a:gd name="T44" fmla="*/ 13 w 334"/>
                <a:gd name="T45" fmla="*/ 18 h 370"/>
                <a:gd name="T46" fmla="*/ 13 w 334"/>
                <a:gd name="T47" fmla="*/ 18 h 370"/>
                <a:gd name="T48" fmla="*/ 14 w 334"/>
                <a:gd name="T49" fmla="*/ 17 h 370"/>
                <a:gd name="T50" fmla="*/ 14 w 334"/>
                <a:gd name="T51" fmla="*/ 17 h 370"/>
                <a:gd name="T52" fmla="*/ 15 w 334"/>
                <a:gd name="T53" fmla="*/ 16 h 370"/>
                <a:gd name="T54" fmla="*/ 15 w 334"/>
                <a:gd name="T55" fmla="*/ 14 h 370"/>
                <a:gd name="T56" fmla="*/ 21 w 334"/>
                <a:gd name="T57" fmla="*/ 16 h 370"/>
                <a:gd name="T58" fmla="*/ 20 w 334"/>
                <a:gd name="T59" fmla="*/ 18 h 370"/>
                <a:gd name="T60" fmla="*/ 19 w 334"/>
                <a:gd name="T61" fmla="*/ 19 h 370"/>
                <a:gd name="T62" fmla="*/ 18 w 334"/>
                <a:gd name="T63" fmla="*/ 20 h 370"/>
                <a:gd name="T64" fmla="*/ 17 w 334"/>
                <a:gd name="T65" fmla="*/ 21 h 370"/>
                <a:gd name="T66" fmla="*/ 16 w 334"/>
                <a:gd name="T67" fmla="*/ 22 h 370"/>
                <a:gd name="T68" fmla="*/ 14 w 334"/>
                <a:gd name="T69" fmla="*/ 23 h 370"/>
                <a:gd name="T70" fmla="*/ 12 w 334"/>
                <a:gd name="T71" fmla="*/ 23 h 370"/>
                <a:gd name="T72" fmla="*/ 10 w 334"/>
                <a:gd name="T73" fmla="*/ 23 h 370"/>
                <a:gd name="T74" fmla="*/ 7 w 334"/>
                <a:gd name="T75" fmla="*/ 22 h 370"/>
                <a:gd name="T76" fmla="*/ 5 w 334"/>
                <a:gd name="T77" fmla="*/ 22 h 370"/>
                <a:gd name="T78" fmla="*/ 4 w 334"/>
                <a:gd name="T79" fmla="*/ 21 h 370"/>
                <a:gd name="T80" fmla="*/ 2 w 334"/>
                <a:gd name="T81" fmla="*/ 19 h 370"/>
                <a:gd name="T82" fmla="*/ 1 w 334"/>
                <a:gd name="T83" fmla="*/ 17 h 370"/>
                <a:gd name="T84" fmla="*/ 1 w 334"/>
                <a:gd name="T85" fmla="*/ 15 h 370"/>
                <a:gd name="T86" fmla="*/ 0 w 334"/>
                <a:gd name="T87" fmla="*/ 13 h 370"/>
                <a:gd name="T88" fmla="*/ 0 w 334"/>
                <a:gd name="T89" fmla="*/ 10 h 370"/>
                <a:gd name="T90" fmla="*/ 1 w 334"/>
                <a:gd name="T91" fmla="*/ 8 h 370"/>
                <a:gd name="T92" fmla="*/ 1 w 334"/>
                <a:gd name="T93" fmla="*/ 6 h 370"/>
                <a:gd name="T94" fmla="*/ 2 w 334"/>
                <a:gd name="T95" fmla="*/ 4 h 370"/>
                <a:gd name="T96" fmla="*/ 4 w 334"/>
                <a:gd name="T97" fmla="*/ 2 h 370"/>
                <a:gd name="T98" fmla="*/ 6 w 334"/>
                <a:gd name="T99" fmla="*/ 1 h 370"/>
                <a:gd name="T100" fmla="*/ 7 w 334"/>
                <a:gd name="T101" fmla="*/ 0 h 370"/>
                <a:gd name="T102" fmla="*/ 10 w 334"/>
                <a:gd name="T103" fmla="*/ 0 h 370"/>
                <a:gd name="T104" fmla="*/ 12 w 334"/>
                <a:gd name="T105" fmla="*/ 0 h 370"/>
                <a:gd name="T106" fmla="*/ 14 w 334"/>
                <a:gd name="T107" fmla="*/ 0 h 370"/>
                <a:gd name="T108" fmla="*/ 15 w 334"/>
                <a:gd name="T109" fmla="*/ 1 h 370"/>
                <a:gd name="T110" fmla="*/ 17 w 334"/>
                <a:gd name="T111" fmla="*/ 1 h 370"/>
                <a:gd name="T112" fmla="*/ 18 w 334"/>
                <a:gd name="T113" fmla="*/ 2 h 370"/>
                <a:gd name="T114" fmla="*/ 19 w 334"/>
                <a:gd name="T115" fmla="*/ 3 h 370"/>
                <a:gd name="T116" fmla="*/ 20 w 334"/>
                <a:gd name="T117" fmla="*/ 4 h 370"/>
                <a:gd name="T118" fmla="*/ 21 w 334"/>
                <a:gd name="T119" fmla="*/ 6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3"/>
                  </a:moveTo>
                  <a:lnTo>
                    <a:pt x="237" y="129"/>
                  </a:lnTo>
                  <a:lnTo>
                    <a:pt x="233" y="116"/>
                  </a:lnTo>
                  <a:lnTo>
                    <a:pt x="229" y="105"/>
                  </a:lnTo>
                  <a:lnTo>
                    <a:pt x="227" y="101"/>
                  </a:lnTo>
                  <a:lnTo>
                    <a:pt x="224" y="95"/>
                  </a:lnTo>
                  <a:lnTo>
                    <a:pt x="220" y="92"/>
                  </a:lnTo>
                  <a:lnTo>
                    <a:pt x="216" y="87"/>
                  </a:lnTo>
                  <a:lnTo>
                    <a:pt x="207" y="82"/>
                  </a:lnTo>
                  <a:lnTo>
                    <a:pt x="197" y="77"/>
                  </a:lnTo>
                  <a:lnTo>
                    <a:pt x="185" y="74"/>
                  </a:lnTo>
                  <a:lnTo>
                    <a:pt x="173" y="74"/>
                  </a:lnTo>
                  <a:lnTo>
                    <a:pt x="164" y="74"/>
                  </a:lnTo>
                  <a:lnTo>
                    <a:pt x="156" y="75"/>
                  </a:lnTo>
                  <a:lnTo>
                    <a:pt x="149" y="77"/>
                  </a:lnTo>
                  <a:lnTo>
                    <a:pt x="142" y="80"/>
                  </a:lnTo>
                  <a:lnTo>
                    <a:pt x="134" y="83"/>
                  </a:lnTo>
                  <a:lnTo>
                    <a:pt x="129" y="87"/>
                  </a:lnTo>
                  <a:lnTo>
                    <a:pt x="122" y="92"/>
                  </a:lnTo>
                  <a:lnTo>
                    <a:pt x="117" y="98"/>
                  </a:lnTo>
                  <a:lnTo>
                    <a:pt x="112" y="104"/>
                  </a:lnTo>
                  <a:lnTo>
                    <a:pt x="108" y="112"/>
                  </a:lnTo>
                  <a:lnTo>
                    <a:pt x="104" y="120"/>
                  </a:lnTo>
                  <a:lnTo>
                    <a:pt x="101" y="130"/>
                  </a:lnTo>
                  <a:lnTo>
                    <a:pt x="99" y="141"/>
                  </a:lnTo>
                  <a:lnTo>
                    <a:pt x="98" y="152"/>
                  </a:lnTo>
                  <a:lnTo>
                    <a:pt x="97" y="166"/>
                  </a:lnTo>
                  <a:lnTo>
                    <a:pt x="97" y="179"/>
                  </a:lnTo>
                  <a:lnTo>
                    <a:pt x="97" y="194"/>
                  </a:lnTo>
                  <a:lnTo>
                    <a:pt x="98" y="208"/>
                  </a:lnTo>
                  <a:lnTo>
                    <a:pt x="99" y="221"/>
                  </a:lnTo>
                  <a:lnTo>
                    <a:pt x="101" y="233"/>
                  </a:lnTo>
                  <a:lnTo>
                    <a:pt x="104" y="243"/>
                  </a:lnTo>
                  <a:lnTo>
                    <a:pt x="108" y="253"/>
                  </a:lnTo>
                  <a:lnTo>
                    <a:pt x="112" y="260"/>
                  </a:lnTo>
                  <a:lnTo>
                    <a:pt x="118" y="268"/>
                  </a:lnTo>
                  <a:lnTo>
                    <a:pt x="123" y="274"/>
                  </a:lnTo>
                  <a:lnTo>
                    <a:pt x="129" y="279"/>
                  </a:lnTo>
                  <a:lnTo>
                    <a:pt x="135" y="284"/>
                  </a:lnTo>
                  <a:lnTo>
                    <a:pt x="142" y="287"/>
                  </a:lnTo>
                  <a:lnTo>
                    <a:pt x="150" y="290"/>
                  </a:lnTo>
                  <a:lnTo>
                    <a:pt x="157" y="292"/>
                  </a:lnTo>
                  <a:lnTo>
                    <a:pt x="165" y="294"/>
                  </a:lnTo>
                  <a:lnTo>
                    <a:pt x="174" y="294"/>
                  </a:lnTo>
                  <a:lnTo>
                    <a:pt x="187" y="292"/>
                  </a:lnTo>
                  <a:lnTo>
                    <a:pt x="198" y="290"/>
                  </a:lnTo>
                  <a:lnTo>
                    <a:pt x="204" y="288"/>
                  </a:lnTo>
                  <a:lnTo>
                    <a:pt x="209" y="285"/>
                  </a:lnTo>
                  <a:lnTo>
                    <a:pt x="214" y="283"/>
                  </a:lnTo>
                  <a:lnTo>
                    <a:pt x="218" y="278"/>
                  </a:lnTo>
                  <a:lnTo>
                    <a:pt x="222" y="275"/>
                  </a:lnTo>
                  <a:lnTo>
                    <a:pt x="226" y="269"/>
                  </a:lnTo>
                  <a:lnTo>
                    <a:pt x="229" y="264"/>
                  </a:lnTo>
                  <a:lnTo>
                    <a:pt x="232" y="258"/>
                  </a:lnTo>
                  <a:lnTo>
                    <a:pt x="238" y="244"/>
                  </a:lnTo>
                  <a:lnTo>
                    <a:pt x="242" y="226"/>
                  </a:lnTo>
                  <a:lnTo>
                    <a:pt x="334" y="242"/>
                  </a:lnTo>
                  <a:lnTo>
                    <a:pt x="331" y="257"/>
                  </a:lnTo>
                  <a:lnTo>
                    <a:pt x="325" y="272"/>
                  </a:lnTo>
                  <a:lnTo>
                    <a:pt x="319" y="285"/>
                  </a:lnTo>
                  <a:lnTo>
                    <a:pt x="313" y="298"/>
                  </a:lnTo>
                  <a:lnTo>
                    <a:pt x="306" y="309"/>
                  </a:lnTo>
                  <a:lnTo>
                    <a:pt x="297" y="320"/>
                  </a:lnTo>
                  <a:lnTo>
                    <a:pt x="289" y="329"/>
                  </a:lnTo>
                  <a:lnTo>
                    <a:pt x="279" y="338"/>
                  </a:lnTo>
                  <a:lnTo>
                    <a:pt x="269" y="345"/>
                  </a:lnTo>
                  <a:lnTo>
                    <a:pt x="257" y="352"/>
                  </a:lnTo>
                  <a:lnTo>
                    <a:pt x="245" y="358"/>
                  </a:lnTo>
                  <a:lnTo>
                    <a:pt x="231" y="362"/>
                  </a:lnTo>
                  <a:lnTo>
                    <a:pt x="217" y="365"/>
                  </a:lnTo>
                  <a:lnTo>
                    <a:pt x="203" y="369"/>
                  </a:lnTo>
                  <a:lnTo>
                    <a:pt x="186" y="370"/>
                  </a:lnTo>
                  <a:lnTo>
                    <a:pt x="170" y="370"/>
                  </a:lnTo>
                  <a:lnTo>
                    <a:pt x="151" y="370"/>
                  </a:lnTo>
                  <a:lnTo>
                    <a:pt x="133" y="367"/>
                  </a:lnTo>
                  <a:lnTo>
                    <a:pt x="117" y="363"/>
                  </a:lnTo>
                  <a:lnTo>
                    <a:pt x="100" y="358"/>
                  </a:lnTo>
                  <a:lnTo>
                    <a:pt x="85" y="351"/>
                  </a:lnTo>
                  <a:lnTo>
                    <a:pt x="71" y="342"/>
                  </a:lnTo>
                  <a:lnTo>
                    <a:pt x="58" y="332"/>
                  </a:lnTo>
                  <a:lnTo>
                    <a:pt x="46" y="321"/>
                  </a:lnTo>
                  <a:lnTo>
                    <a:pt x="35" y="308"/>
                  </a:lnTo>
                  <a:lnTo>
                    <a:pt x="26" y="295"/>
                  </a:lnTo>
                  <a:lnTo>
                    <a:pt x="17" y="279"/>
                  </a:lnTo>
                  <a:lnTo>
                    <a:pt x="12" y="263"/>
                  </a:lnTo>
                  <a:lnTo>
                    <a:pt x="6" y="245"/>
                  </a:lnTo>
                  <a:lnTo>
                    <a:pt x="3" y="226"/>
                  </a:lnTo>
                  <a:lnTo>
                    <a:pt x="1" y="206"/>
                  </a:lnTo>
                  <a:lnTo>
                    <a:pt x="0" y="186"/>
                  </a:lnTo>
                  <a:lnTo>
                    <a:pt x="1" y="165"/>
                  </a:lnTo>
                  <a:lnTo>
                    <a:pt x="3" y="144"/>
                  </a:lnTo>
                  <a:lnTo>
                    <a:pt x="6" y="125"/>
                  </a:lnTo>
                  <a:lnTo>
                    <a:pt x="12" y="107"/>
                  </a:lnTo>
                  <a:lnTo>
                    <a:pt x="18" y="91"/>
                  </a:lnTo>
                  <a:lnTo>
                    <a:pt x="26" y="76"/>
                  </a:lnTo>
                  <a:lnTo>
                    <a:pt x="35" y="62"/>
                  </a:lnTo>
                  <a:lnTo>
                    <a:pt x="46" y="49"/>
                  </a:lnTo>
                  <a:lnTo>
                    <a:pt x="58" y="38"/>
                  </a:lnTo>
                  <a:lnTo>
                    <a:pt x="71" y="28"/>
                  </a:lnTo>
                  <a:lnTo>
                    <a:pt x="86" y="19"/>
                  </a:lnTo>
                  <a:lnTo>
                    <a:pt x="101" y="12"/>
                  </a:lnTo>
                  <a:lnTo>
                    <a:pt x="117" y="7"/>
                  </a:lnTo>
                  <a:lnTo>
                    <a:pt x="134" y="4"/>
                  </a:lnTo>
                  <a:lnTo>
                    <a:pt x="152" y="0"/>
                  </a:lnTo>
                  <a:lnTo>
                    <a:pt x="172" y="0"/>
                  </a:lnTo>
                  <a:lnTo>
                    <a:pt x="187" y="0"/>
                  </a:lnTo>
                  <a:lnTo>
                    <a:pt x="203" y="1"/>
                  </a:lnTo>
                  <a:lnTo>
                    <a:pt x="217" y="4"/>
                  </a:lnTo>
                  <a:lnTo>
                    <a:pt x="230" y="7"/>
                  </a:lnTo>
                  <a:lnTo>
                    <a:pt x="242" y="11"/>
                  </a:lnTo>
                  <a:lnTo>
                    <a:pt x="253" y="16"/>
                  </a:lnTo>
                  <a:lnTo>
                    <a:pt x="264" y="21"/>
                  </a:lnTo>
                  <a:lnTo>
                    <a:pt x="274" y="28"/>
                  </a:lnTo>
                  <a:lnTo>
                    <a:pt x="284" y="36"/>
                  </a:lnTo>
                  <a:lnTo>
                    <a:pt x="292" y="43"/>
                  </a:lnTo>
                  <a:lnTo>
                    <a:pt x="300" y="53"/>
                  </a:lnTo>
                  <a:lnTo>
                    <a:pt x="307" y="63"/>
                  </a:lnTo>
                  <a:lnTo>
                    <a:pt x="314" y="74"/>
                  </a:lnTo>
                  <a:lnTo>
                    <a:pt x="319" y="86"/>
                  </a:lnTo>
                  <a:lnTo>
                    <a:pt x="325" y="99"/>
                  </a:lnTo>
                  <a:lnTo>
                    <a:pt x="329" y="11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1" name="Freeform 2102">
              <a:extLst>
                <a:ext uri="{FF2B5EF4-FFF2-40B4-BE49-F238E27FC236}">
                  <a16:creationId xmlns:a16="http://schemas.microsoft.com/office/drawing/2014/main" id="{E43AF835-BAD1-44CE-83A1-E7229ED7F7F4}"/>
                </a:ext>
              </a:extLst>
            </p:cNvPr>
            <p:cNvSpPr>
              <a:spLocks/>
            </p:cNvSpPr>
            <p:nvPr/>
          </p:nvSpPr>
          <p:spPr bwMode="auto">
            <a:xfrm>
              <a:off x="3891" y="1537"/>
              <a:ext cx="81" cy="90"/>
            </a:xfrm>
            <a:custGeom>
              <a:avLst/>
              <a:gdLst>
                <a:gd name="T0" fmla="*/ 15 w 322"/>
                <a:gd name="T1" fmla="*/ 22 h 362"/>
                <a:gd name="T2" fmla="*/ 15 w 322"/>
                <a:gd name="T3" fmla="*/ 19 h 362"/>
                <a:gd name="T4" fmla="*/ 14 w 322"/>
                <a:gd name="T5" fmla="*/ 19 h 362"/>
                <a:gd name="T6" fmla="*/ 13 w 322"/>
                <a:gd name="T7" fmla="*/ 20 h 362"/>
                <a:gd name="T8" fmla="*/ 13 w 322"/>
                <a:gd name="T9" fmla="*/ 21 h 362"/>
                <a:gd name="T10" fmla="*/ 12 w 322"/>
                <a:gd name="T11" fmla="*/ 21 h 362"/>
                <a:gd name="T12" fmla="*/ 11 w 322"/>
                <a:gd name="T13" fmla="*/ 22 h 362"/>
                <a:gd name="T14" fmla="*/ 10 w 322"/>
                <a:gd name="T15" fmla="*/ 22 h 362"/>
                <a:gd name="T16" fmla="*/ 9 w 322"/>
                <a:gd name="T17" fmla="*/ 22 h 362"/>
                <a:gd name="T18" fmla="*/ 7 w 322"/>
                <a:gd name="T19" fmla="*/ 22 h 362"/>
                <a:gd name="T20" fmla="*/ 6 w 322"/>
                <a:gd name="T21" fmla="*/ 22 h 362"/>
                <a:gd name="T22" fmla="*/ 5 w 322"/>
                <a:gd name="T23" fmla="*/ 22 h 362"/>
                <a:gd name="T24" fmla="*/ 4 w 322"/>
                <a:gd name="T25" fmla="*/ 22 h 362"/>
                <a:gd name="T26" fmla="*/ 3 w 322"/>
                <a:gd name="T27" fmla="*/ 21 h 362"/>
                <a:gd name="T28" fmla="*/ 3 w 322"/>
                <a:gd name="T29" fmla="*/ 21 h 362"/>
                <a:gd name="T30" fmla="*/ 3 w 322"/>
                <a:gd name="T31" fmla="*/ 21 h 362"/>
                <a:gd name="T32" fmla="*/ 2 w 322"/>
                <a:gd name="T33" fmla="*/ 21 h 362"/>
                <a:gd name="T34" fmla="*/ 2 w 322"/>
                <a:gd name="T35" fmla="*/ 20 h 362"/>
                <a:gd name="T36" fmla="*/ 2 w 322"/>
                <a:gd name="T37" fmla="*/ 20 h 362"/>
                <a:gd name="T38" fmla="*/ 1 w 322"/>
                <a:gd name="T39" fmla="*/ 19 h 362"/>
                <a:gd name="T40" fmla="*/ 1 w 322"/>
                <a:gd name="T41" fmla="*/ 19 h 362"/>
                <a:gd name="T42" fmla="*/ 1 w 322"/>
                <a:gd name="T43" fmla="*/ 19 h 362"/>
                <a:gd name="T44" fmla="*/ 1 w 322"/>
                <a:gd name="T45" fmla="*/ 18 h 362"/>
                <a:gd name="T46" fmla="*/ 1 w 322"/>
                <a:gd name="T47" fmla="*/ 18 h 362"/>
                <a:gd name="T48" fmla="*/ 0 w 322"/>
                <a:gd name="T49" fmla="*/ 17 h 362"/>
                <a:gd name="T50" fmla="*/ 0 w 322"/>
                <a:gd name="T51" fmla="*/ 17 h 362"/>
                <a:gd name="T52" fmla="*/ 0 w 322"/>
                <a:gd name="T53" fmla="*/ 15 h 362"/>
                <a:gd name="T54" fmla="*/ 0 w 322"/>
                <a:gd name="T55" fmla="*/ 14 h 362"/>
                <a:gd name="T56" fmla="*/ 0 w 322"/>
                <a:gd name="T57" fmla="*/ 0 h 362"/>
                <a:gd name="T58" fmla="*/ 6 w 322"/>
                <a:gd name="T59" fmla="*/ 0 h 362"/>
                <a:gd name="T60" fmla="*/ 6 w 322"/>
                <a:gd name="T61" fmla="*/ 10 h 362"/>
                <a:gd name="T62" fmla="*/ 6 w 322"/>
                <a:gd name="T63" fmla="*/ 12 h 362"/>
                <a:gd name="T64" fmla="*/ 6 w 322"/>
                <a:gd name="T65" fmla="*/ 14 h 362"/>
                <a:gd name="T66" fmla="*/ 6 w 322"/>
                <a:gd name="T67" fmla="*/ 15 h 362"/>
                <a:gd name="T68" fmla="*/ 6 w 322"/>
                <a:gd name="T69" fmla="*/ 16 h 362"/>
                <a:gd name="T70" fmla="*/ 6 w 322"/>
                <a:gd name="T71" fmla="*/ 16 h 362"/>
                <a:gd name="T72" fmla="*/ 7 w 322"/>
                <a:gd name="T73" fmla="*/ 17 h 362"/>
                <a:gd name="T74" fmla="*/ 7 w 322"/>
                <a:gd name="T75" fmla="*/ 17 h 362"/>
                <a:gd name="T76" fmla="*/ 7 w 322"/>
                <a:gd name="T77" fmla="*/ 17 h 362"/>
                <a:gd name="T78" fmla="*/ 8 w 322"/>
                <a:gd name="T79" fmla="*/ 18 h 362"/>
                <a:gd name="T80" fmla="*/ 8 w 322"/>
                <a:gd name="T81" fmla="*/ 18 h 362"/>
                <a:gd name="T82" fmla="*/ 9 w 322"/>
                <a:gd name="T83" fmla="*/ 18 h 362"/>
                <a:gd name="T84" fmla="*/ 10 w 322"/>
                <a:gd name="T85" fmla="*/ 18 h 362"/>
                <a:gd name="T86" fmla="*/ 10 w 322"/>
                <a:gd name="T87" fmla="*/ 18 h 362"/>
                <a:gd name="T88" fmla="*/ 11 w 322"/>
                <a:gd name="T89" fmla="*/ 18 h 362"/>
                <a:gd name="T90" fmla="*/ 12 w 322"/>
                <a:gd name="T91" fmla="*/ 17 h 362"/>
                <a:gd name="T92" fmla="*/ 12 w 322"/>
                <a:gd name="T93" fmla="*/ 17 h 362"/>
                <a:gd name="T94" fmla="*/ 13 w 322"/>
                <a:gd name="T95" fmla="*/ 17 h 362"/>
                <a:gd name="T96" fmla="*/ 13 w 322"/>
                <a:gd name="T97" fmla="*/ 16 h 362"/>
                <a:gd name="T98" fmla="*/ 14 w 322"/>
                <a:gd name="T99" fmla="*/ 16 h 362"/>
                <a:gd name="T100" fmla="*/ 14 w 322"/>
                <a:gd name="T101" fmla="*/ 15 h 362"/>
                <a:gd name="T102" fmla="*/ 14 w 322"/>
                <a:gd name="T103" fmla="*/ 14 h 362"/>
                <a:gd name="T104" fmla="*/ 14 w 322"/>
                <a:gd name="T105" fmla="*/ 13 h 362"/>
                <a:gd name="T106" fmla="*/ 14 w 322"/>
                <a:gd name="T107" fmla="*/ 11 h 362"/>
                <a:gd name="T108" fmla="*/ 14 w 322"/>
                <a:gd name="T109" fmla="*/ 9 h 362"/>
                <a:gd name="T110" fmla="*/ 14 w 322"/>
                <a:gd name="T111" fmla="*/ 0 h 362"/>
                <a:gd name="T112" fmla="*/ 20 w 322"/>
                <a:gd name="T113" fmla="*/ 0 h 362"/>
                <a:gd name="T114" fmla="*/ 20 w 322"/>
                <a:gd name="T115" fmla="*/ 22 h 362"/>
                <a:gd name="T116" fmla="*/ 15 w 322"/>
                <a:gd name="T117" fmla="*/ 22 h 36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2"/>
                <a:gd name="T178" fmla="*/ 0 h 362"/>
                <a:gd name="T179" fmla="*/ 322 w 322"/>
                <a:gd name="T180" fmla="*/ 362 h 36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2" h="362">
                  <a:moveTo>
                    <a:pt x="235" y="354"/>
                  </a:moveTo>
                  <a:lnTo>
                    <a:pt x="235" y="301"/>
                  </a:lnTo>
                  <a:lnTo>
                    <a:pt x="224" y="314"/>
                  </a:lnTo>
                  <a:lnTo>
                    <a:pt x="212" y="326"/>
                  </a:lnTo>
                  <a:lnTo>
                    <a:pt x="198" y="337"/>
                  </a:lnTo>
                  <a:lnTo>
                    <a:pt x="184" y="346"/>
                  </a:lnTo>
                  <a:lnTo>
                    <a:pt x="167" y="353"/>
                  </a:lnTo>
                  <a:lnTo>
                    <a:pt x="151" y="358"/>
                  </a:lnTo>
                  <a:lnTo>
                    <a:pt x="134" y="362"/>
                  </a:lnTo>
                  <a:lnTo>
                    <a:pt x="117" y="362"/>
                  </a:lnTo>
                  <a:lnTo>
                    <a:pt x="99" y="362"/>
                  </a:lnTo>
                  <a:lnTo>
                    <a:pt x="84" y="358"/>
                  </a:lnTo>
                  <a:lnTo>
                    <a:pt x="67" y="353"/>
                  </a:lnTo>
                  <a:lnTo>
                    <a:pt x="53" y="346"/>
                  </a:lnTo>
                  <a:lnTo>
                    <a:pt x="46" y="343"/>
                  </a:lnTo>
                  <a:lnTo>
                    <a:pt x="40" y="337"/>
                  </a:lnTo>
                  <a:lnTo>
                    <a:pt x="34" y="333"/>
                  </a:lnTo>
                  <a:lnTo>
                    <a:pt x="29" y="327"/>
                  </a:lnTo>
                  <a:lnTo>
                    <a:pt x="24" y="322"/>
                  </a:lnTo>
                  <a:lnTo>
                    <a:pt x="20" y="315"/>
                  </a:lnTo>
                  <a:lnTo>
                    <a:pt x="15" y="310"/>
                  </a:lnTo>
                  <a:lnTo>
                    <a:pt x="12" y="302"/>
                  </a:lnTo>
                  <a:lnTo>
                    <a:pt x="9" y="295"/>
                  </a:lnTo>
                  <a:lnTo>
                    <a:pt x="6" y="287"/>
                  </a:lnTo>
                  <a:lnTo>
                    <a:pt x="4" y="278"/>
                  </a:lnTo>
                  <a:lnTo>
                    <a:pt x="2" y="269"/>
                  </a:lnTo>
                  <a:lnTo>
                    <a:pt x="0" y="248"/>
                  </a:lnTo>
                  <a:lnTo>
                    <a:pt x="0" y="224"/>
                  </a:lnTo>
                  <a:lnTo>
                    <a:pt x="0" y="0"/>
                  </a:lnTo>
                  <a:lnTo>
                    <a:pt x="92" y="0"/>
                  </a:lnTo>
                  <a:lnTo>
                    <a:pt x="92" y="163"/>
                  </a:lnTo>
                  <a:lnTo>
                    <a:pt x="94" y="196"/>
                  </a:lnTo>
                  <a:lnTo>
                    <a:pt x="95" y="223"/>
                  </a:lnTo>
                  <a:lnTo>
                    <a:pt x="96" y="243"/>
                  </a:lnTo>
                  <a:lnTo>
                    <a:pt x="98" y="255"/>
                  </a:lnTo>
                  <a:lnTo>
                    <a:pt x="101" y="262"/>
                  </a:lnTo>
                  <a:lnTo>
                    <a:pt x="106" y="269"/>
                  </a:lnTo>
                  <a:lnTo>
                    <a:pt x="111" y="276"/>
                  </a:lnTo>
                  <a:lnTo>
                    <a:pt x="117" y="281"/>
                  </a:lnTo>
                  <a:lnTo>
                    <a:pt x="124" y="286"/>
                  </a:lnTo>
                  <a:lnTo>
                    <a:pt x="132" y="289"/>
                  </a:lnTo>
                  <a:lnTo>
                    <a:pt x="142" y="290"/>
                  </a:lnTo>
                  <a:lnTo>
                    <a:pt x="152" y="291"/>
                  </a:lnTo>
                  <a:lnTo>
                    <a:pt x="163" y="290"/>
                  </a:lnTo>
                  <a:lnTo>
                    <a:pt x="174" y="288"/>
                  </a:lnTo>
                  <a:lnTo>
                    <a:pt x="185" y="283"/>
                  </a:lnTo>
                  <a:lnTo>
                    <a:pt x="195" y="278"/>
                  </a:lnTo>
                  <a:lnTo>
                    <a:pt x="204" y="270"/>
                  </a:lnTo>
                  <a:lnTo>
                    <a:pt x="210" y="262"/>
                  </a:lnTo>
                  <a:lnTo>
                    <a:pt x="216" y="255"/>
                  </a:lnTo>
                  <a:lnTo>
                    <a:pt x="220" y="245"/>
                  </a:lnTo>
                  <a:lnTo>
                    <a:pt x="224" y="232"/>
                  </a:lnTo>
                  <a:lnTo>
                    <a:pt x="226" y="212"/>
                  </a:lnTo>
                  <a:lnTo>
                    <a:pt x="227" y="184"/>
                  </a:lnTo>
                  <a:lnTo>
                    <a:pt x="228" y="150"/>
                  </a:lnTo>
                  <a:lnTo>
                    <a:pt x="228" y="0"/>
                  </a:lnTo>
                  <a:lnTo>
                    <a:pt x="322" y="0"/>
                  </a:lnTo>
                  <a:lnTo>
                    <a:pt x="322" y="354"/>
                  </a:lnTo>
                  <a:lnTo>
                    <a:pt x="235"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2" name="Rectangle 2103">
              <a:extLst>
                <a:ext uri="{FF2B5EF4-FFF2-40B4-BE49-F238E27FC236}">
                  <a16:creationId xmlns:a16="http://schemas.microsoft.com/office/drawing/2014/main" id="{33757C2E-DA21-4CAB-A6C7-FA70B96472E4}"/>
                </a:ext>
              </a:extLst>
            </p:cNvPr>
            <p:cNvSpPr>
              <a:spLocks noChangeArrowheads="1"/>
            </p:cNvSpPr>
            <p:nvPr/>
          </p:nvSpPr>
          <p:spPr bwMode="auto">
            <a:xfrm>
              <a:off x="3996" y="1503"/>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893" name="Freeform 2104">
              <a:extLst>
                <a:ext uri="{FF2B5EF4-FFF2-40B4-BE49-F238E27FC236}">
                  <a16:creationId xmlns:a16="http://schemas.microsoft.com/office/drawing/2014/main" id="{1A0FA600-611D-48CF-BA83-D6ADCD14F422}"/>
                </a:ext>
              </a:extLst>
            </p:cNvPr>
            <p:cNvSpPr>
              <a:spLocks noEditPoints="1"/>
            </p:cNvSpPr>
            <p:nvPr/>
          </p:nvSpPr>
          <p:spPr bwMode="auto">
            <a:xfrm>
              <a:off x="4038" y="1535"/>
              <a:ext cx="91" cy="92"/>
            </a:xfrm>
            <a:custGeom>
              <a:avLst/>
              <a:gdLst>
                <a:gd name="T0" fmla="*/ 0 w 365"/>
                <a:gd name="T1" fmla="*/ 10 h 370"/>
                <a:gd name="T2" fmla="*/ 0 w 365"/>
                <a:gd name="T3" fmla="*/ 8 h 370"/>
                <a:gd name="T4" fmla="*/ 1 w 365"/>
                <a:gd name="T5" fmla="*/ 5 h 370"/>
                <a:gd name="T6" fmla="*/ 3 w 365"/>
                <a:gd name="T7" fmla="*/ 4 h 370"/>
                <a:gd name="T8" fmla="*/ 4 w 365"/>
                <a:gd name="T9" fmla="*/ 2 h 370"/>
                <a:gd name="T10" fmla="*/ 6 w 365"/>
                <a:gd name="T11" fmla="*/ 1 h 370"/>
                <a:gd name="T12" fmla="*/ 8 w 365"/>
                <a:gd name="T13" fmla="*/ 0 h 370"/>
                <a:gd name="T14" fmla="*/ 10 w 365"/>
                <a:gd name="T15" fmla="*/ 0 h 370"/>
                <a:gd name="T16" fmla="*/ 14 w 365"/>
                <a:gd name="T17" fmla="*/ 0 h 370"/>
                <a:gd name="T18" fmla="*/ 17 w 365"/>
                <a:gd name="T19" fmla="*/ 1 h 370"/>
                <a:gd name="T20" fmla="*/ 20 w 365"/>
                <a:gd name="T21" fmla="*/ 3 h 370"/>
                <a:gd name="T22" fmla="*/ 21 w 365"/>
                <a:gd name="T23" fmla="*/ 6 h 370"/>
                <a:gd name="T24" fmla="*/ 23 w 365"/>
                <a:gd name="T25" fmla="*/ 9 h 370"/>
                <a:gd name="T26" fmla="*/ 23 w 365"/>
                <a:gd name="T27" fmla="*/ 13 h 370"/>
                <a:gd name="T28" fmla="*/ 22 w 365"/>
                <a:gd name="T29" fmla="*/ 16 h 370"/>
                <a:gd name="T30" fmla="*/ 20 w 365"/>
                <a:gd name="T31" fmla="*/ 19 h 370"/>
                <a:gd name="T32" fmla="*/ 18 w 365"/>
                <a:gd name="T33" fmla="*/ 21 h 370"/>
                <a:gd name="T34" fmla="*/ 15 w 365"/>
                <a:gd name="T35" fmla="*/ 22 h 370"/>
                <a:gd name="T36" fmla="*/ 11 w 365"/>
                <a:gd name="T37" fmla="*/ 23 h 370"/>
                <a:gd name="T38" fmla="*/ 9 w 365"/>
                <a:gd name="T39" fmla="*/ 23 h 370"/>
                <a:gd name="T40" fmla="*/ 7 w 365"/>
                <a:gd name="T41" fmla="*/ 22 h 370"/>
                <a:gd name="T42" fmla="*/ 5 w 365"/>
                <a:gd name="T43" fmla="*/ 21 h 370"/>
                <a:gd name="T44" fmla="*/ 3 w 365"/>
                <a:gd name="T45" fmla="*/ 20 h 370"/>
                <a:gd name="T46" fmla="*/ 2 w 365"/>
                <a:gd name="T47" fmla="*/ 18 h 370"/>
                <a:gd name="T48" fmla="*/ 1 w 365"/>
                <a:gd name="T49" fmla="*/ 16 h 370"/>
                <a:gd name="T50" fmla="*/ 0 w 365"/>
                <a:gd name="T51" fmla="*/ 14 h 370"/>
                <a:gd name="T52" fmla="*/ 0 w 365"/>
                <a:gd name="T53" fmla="*/ 11 h 370"/>
                <a:gd name="T54" fmla="*/ 6 w 365"/>
                <a:gd name="T55" fmla="*/ 13 h 370"/>
                <a:gd name="T56" fmla="*/ 6 w 365"/>
                <a:gd name="T57" fmla="*/ 15 h 370"/>
                <a:gd name="T58" fmla="*/ 7 w 365"/>
                <a:gd name="T59" fmla="*/ 16 h 370"/>
                <a:gd name="T60" fmla="*/ 9 w 365"/>
                <a:gd name="T61" fmla="*/ 17 h 370"/>
                <a:gd name="T62" fmla="*/ 10 w 365"/>
                <a:gd name="T63" fmla="*/ 18 h 370"/>
                <a:gd name="T64" fmla="*/ 12 w 365"/>
                <a:gd name="T65" fmla="*/ 18 h 370"/>
                <a:gd name="T66" fmla="*/ 13 w 365"/>
                <a:gd name="T67" fmla="*/ 18 h 370"/>
                <a:gd name="T68" fmla="*/ 15 w 365"/>
                <a:gd name="T69" fmla="*/ 17 h 370"/>
                <a:gd name="T70" fmla="*/ 16 w 365"/>
                <a:gd name="T71" fmla="*/ 15 h 370"/>
                <a:gd name="T72" fmla="*/ 16 w 365"/>
                <a:gd name="T73" fmla="*/ 14 h 370"/>
                <a:gd name="T74" fmla="*/ 17 w 365"/>
                <a:gd name="T75" fmla="*/ 11 h 370"/>
                <a:gd name="T76" fmla="*/ 16 w 365"/>
                <a:gd name="T77" fmla="*/ 9 h 370"/>
                <a:gd name="T78" fmla="*/ 16 w 365"/>
                <a:gd name="T79" fmla="*/ 7 h 370"/>
                <a:gd name="T80" fmla="*/ 15 w 365"/>
                <a:gd name="T81" fmla="*/ 6 h 370"/>
                <a:gd name="T82" fmla="*/ 13 w 365"/>
                <a:gd name="T83" fmla="*/ 5 h 370"/>
                <a:gd name="T84" fmla="*/ 12 w 365"/>
                <a:gd name="T85" fmla="*/ 5 h 370"/>
                <a:gd name="T86" fmla="*/ 10 w 365"/>
                <a:gd name="T87" fmla="*/ 5 h 370"/>
                <a:gd name="T88" fmla="*/ 9 w 365"/>
                <a:gd name="T89" fmla="*/ 5 h 370"/>
                <a:gd name="T90" fmla="*/ 7 w 365"/>
                <a:gd name="T91" fmla="*/ 6 h 370"/>
                <a:gd name="T92" fmla="*/ 6 w 365"/>
                <a:gd name="T93" fmla="*/ 8 h 370"/>
                <a:gd name="T94" fmla="*/ 6 w 365"/>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0"/>
                <a:gd name="T146" fmla="*/ 365 w 365"/>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0">
                  <a:moveTo>
                    <a:pt x="0" y="180"/>
                  </a:moveTo>
                  <a:lnTo>
                    <a:pt x="0" y="169"/>
                  </a:lnTo>
                  <a:lnTo>
                    <a:pt x="1" y="157"/>
                  </a:lnTo>
                  <a:lnTo>
                    <a:pt x="4" y="146"/>
                  </a:lnTo>
                  <a:lnTo>
                    <a:pt x="6" y="134"/>
                  </a:lnTo>
                  <a:lnTo>
                    <a:pt x="9" y="123"/>
                  </a:lnTo>
                  <a:lnTo>
                    <a:pt x="14" y="112"/>
                  </a:lnTo>
                  <a:lnTo>
                    <a:pt x="18" y="101"/>
                  </a:lnTo>
                  <a:lnTo>
                    <a:pt x="24" y="90"/>
                  </a:lnTo>
                  <a:lnTo>
                    <a:pt x="29" y="80"/>
                  </a:lnTo>
                  <a:lnTo>
                    <a:pt x="36" y="70"/>
                  </a:lnTo>
                  <a:lnTo>
                    <a:pt x="43" y="60"/>
                  </a:lnTo>
                  <a:lnTo>
                    <a:pt x="51" y="51"/>
                  </a:lnTo>
                  <a:lnTo>
                    <a:pt x="60" y="43"/>
                  </a:lnTo>
                  <a:lnTo>
                    <a:pt x="69" y="36"/>
                  </a:lnTo>
                  <a:lnTo>
                    <a:pt x="79" y="29"/>
                  </a:lnTo>
                  <a:lnTo>
                    <a:pt x="89" y="23"/>
                  </a:lnTo>
                  <a:lnTo>
                    <a:pt x="100" y="18"/>
                  </a:lnTo>
                  <a:lnTo>
                    <a:pt x="111" y="13"/>
                  </a:lnTo>
                  <a:lnTo>
                    <a:pt x="122" y="9"/>
                  </a:lnTo>
                  <a:lnTo>
                    <a:pt x="133" y="6"/>
                  </a:lnTo>
                  <a:lnTo>
                    <a:pt x="145" y="4"/>
                  </a:lnTo>
                  <a:lnTo>
                    <a:pt x="157" y="1"/>
                  </a:lnTo>
                  <a:lnTo>
                    <a:pt x="170" y="0"/>
                  </a:lnTo>
                  <a:lnTo>
                    <a:pt x="182" y="0"/>
                  </a:lnTo>
                  <a:lnTo>
                    <a:pt x="202" y="1"/>
                  </a:lnTo>
                  <a:lnTo>
                    <a:pt x="221" y="4"/>
                  </a:lnTo>
                  <a:lnTo>
                    <a:pt x="239" y="7"/>
                  </a:lnTo>
                  <a:lnTo>
                    <a:pt x="256" y="13"/>
                  </a:lnTo>
                  <a:lnTo>
                    <a:pt x="272" y="20"/>
                  </a:lnTo>
                  <a:lnTo>
                    <a:pt x="287" y="29"/>
                  </a:lnTo>
                  <a:lnTo>
                    <a:pt x="301" y="40"/>
                  </a:lnTo>
                  <a:lnTo>
                    <a:pt x="315" y="52"/>
                  </a:lnTo>
                  <a:lnTo>
                    <a:pt x="327" y="65"/>
                  </a:lnTo>
                  <a:lnTo>
                    <a:pt x="337" y="80"/>
                  </a:lnTo>
                  <a:lnTo>
                    <a:pt x="345" y="95"/>
                  </a:lnTo>
                  <a:lnTo>
                    <a:pt x="353" y="112"/>
                  </a:lnTo>
                  <a:lnTo>
                    <a:pt x="359" y="128"/>
                  </a:lnTo>
                  <a:lnTo>
                    <a:pt x="363" y="146"/>
                  </a:lnTo>
                  <a:lnTo>
                    <a:pt x="365" y="165"/>
                  </a:lnTo>
                  <a:lnTo>
                    <a:pt x="365" y="184"/>
                  </a:lnTo>
                  <a:lnTo>
                    <a:pt x="365" y="204"/>
                  </a:lnTo>
                  <a:lnTo>
                    <a:pt x="362" y="223"/>
                  </a:lnTo>
                  <a:lnTo>
                    <a:pt x="359" y="241"/>
                  </a:lnTo>
                  <a:lnTo>
                    <a:pt x="353" y="257"/>
                  </a:lnTo>
                  <a:lnTo>
                    <a:pt x="345" y="274"/>
                  </a:lnTo>
                  <a:lnTo>
                    <a:pt x="337" y="289"/>
                  </a:lnTo>
                  <a:lnTo>
                    <a:pt x="326" y="303"/>
                  </a:lnTo>
                  <a:lnTo>
                    <a:pt x="313" y="318"/>
                  </a:lnTo>
                  <a:lnTo>
                    <a:pt x="300" y="330"/>
                  </a:lnTo>
                  <a:lnTo>
                    <a:pt x="286" y="341"/>
                  </a:lnTo>
                  <a:lnTo>
                    <a:pt x="272" y="350"/>
                  </a:lnTo>
                  <a:lnTo>
                    <a:pt x="255" y="356"/>
                  </a:lnTo>
                  <a:lnTo>
                    <a:pt x="239" y="363"/>
                  </a:lnTo>
                  <a:lnTo>
                    <a:pt x="221" y="366"/>
                  </a:lnTo>
                  <a:lnTo>
                    <a:pt x="203" y="370"/>
                  </a:lnTo>
                  <a:lnTo>
                    <a:pt x="183" y="370"/>
                  </a:lnTo>
                  <a:lnTo>
                    <a:pt x="171" y="370"/>
                  </a:lnTo>
                  <a:lnTo>
                    <a:pt x="159" y="369"/>
                  </a:lnTo>
                  <a:lnTo>
                    <a:pt x="147" y="367"/>
                  </a:lnTo>
                  <a:lnTo>
                    <a:pt x="136" y="364"/>
                  </a:lnTo>
                  <a:lnTo>
                    <a:pt x="124" y="362"/>
                  </a:lnTo>
                  <a:lnTo>
                    <a:pt x="113" y="358"/>
                  </a:lnTo>
                  <a:lnTo>
                    <a:pt x="102" y="353"/>
                  </a:lnTo>
                  <a:lnTo>
                    <a:pt x="91" y="349"/>
                  </a:lnTo>
                  <a:lnTo>
                    <a:pt x="80" y="342"/>
                  </a:lnTo>
                  <a:lnTo>
                    <a:pt x="70" y="335"/>
                  </a:lnTo>
                  <a:lnTo>
                    <a:pt x="60" y="329"/>
                  </a:lnTo>
                  <a:lnTo>
                    <a:pt x="52" y="321"/>
                  </a:lnTo>
                  <a:lnTo>
                    <a:pt x="43" y="312"/>
                  </a:lnTo>
                  <a:lnTo>
                    <a:pt x="36" y="303"/>
                  </a:lnTo>
                  <a:lnTo>
                    <a:pt x="29" y="294"/>
                  </a:lnTo>
                  <a:lnTo>
                    <a:pt x="24" y="284"/>
                  </a:lnTo>
                  <a:lnTo>
                    <a:pt x="18" y="273"/>
                  </a:lnTo>
                  <a:lnTo>
                    <a:pt x="14" y="262"/>
                  </a:lnTo>
                  <a:lnTo>
                    <a:pt x="9" y="249"/>
                  </a:lnTo>
                  <a:lnTo>
                    <a:pt x="6" y="236"/>
                  </a:lnTo>
                  <a:lnTo>
                    <a:pt x="4" y="223"/>
                  </a:lnTo>
                  <a:lnTo>
                    <a:pt x="1" y="210"/>
                  </a:lnTo>
                  <a:lnTo>
                    <a:pt x="0" y="195"/>
                  </a:lnTo>
                  <a:lnTo>
                    <a:pt x="0" y="180"/>
                  </a:lnTo>
                  <a:close/>
                  <a:moveTo>
                    <a:pt x="96" y="186"/>
                  </a:moveTo>
                  <a:lnTo>
                    <a:pt x="96" y="198"/>
                  </a:lnTo>
                  <a:lnTo>
                    <a:pt x="99" y="210"/>
                  </a:lnTo>
                  <a:lnTo>
                    <a:pt x="100" y="221"/>
                  </a:lnTo>
                  <a:lnTo>
                    <a:pt x="103" y="232"/>
                  </a:lnTo>
                  <a:lnTo>
                    <a:pt x="106" y="242"/>
                  </a:lnTo>
                  <a:lnTo>
                    <a:pt x="111" y="251"/>
                  </a:lnTo>
                  <a:lnTo>
                    <a:pt x="115" y="258"/>
                  </a:lnTo>
                  <a:lnTo>
                    <a:pt x="122" y="266"/>
                  </a:lnTo>
                  <a:lnTo>
                    <a:pt x="128" y="273"/>
                  </a:lnTo>
                  <a:lnTo>
                    <a:pt x="135" y="278"/>
                  </a:lnTo>
                  <a:lnTo>
                    <a:pt x="142" y="283"/>
                  </a:lnTo>
                  <a:lnTo>
                    <a:pt x="149" y="287"/>
                  </a:lnTo>
                  <a:lnTo>
                    <a:pt x="157" y="290"/>
                  </a:lnTo>
                  <a:lnTo>
                    <a:pt x="166" y="292"/>
                  </a:lnTo>
                  <a:lnTo>
                    <a:pt x="175" y="294"/>
                  </a:lnTo>
                  <a:lnTo>
                    <a:pt x="183" y="294"/>
                  </a:lnTo>
                  <a:lnTo>
                    <a:pt x="192" y="294"/>
                  </a:lnTo>
                  <a:lnTo>
                    <a:pt x="201" y="292"/>
                  </a:lnTo>
                  <a:lnTo>
                    <a:pt x="209" y="290"/>
                  </a:lnTo>
                  <a:lnTo>
                    <a:pt x="216" y="287"/>
                  </a:lnTo>
                  <a:lnTo>
                    <a:pt x="224" y="283"/>
                  </a:lnTo>
                  <a:lnTo>
                    <a:pt x="232" y="278"/>
                  </a:lnTo>
                  <a:lnTo>
                    <a:pt x="239" y="273"/>
                  </a:lnTo>
                  <a:lnTo>
                    <a:pt x="245" y="266"/>
                  </a:lnTo>
                  <a:lnTo>
                    <a:pt x="251" y="258"/>
                  </a:lnTo>
                  <a:lnTo>
                    <a:pt x="255" y="251"/>
                  </a:lnTo>
                  <a:lnTo>
                    <a:pt x="259" y="242"/>
                  </a:lnTo>
                  <a:lnTo>
                    <a:pt x="263" y="232"/>
                  </a:lnTo>
                  <a:lnTo>
                    <a:pt x="266" y="221"/>
                  </a:lnTo>
                  <a:lnTo>
                    <a:pt x="268" y="210"/>
                  </a:lnTo>
                  <a:lnTo>
                    <a:pt x="269" y="198"/>
                  </a:lnTo>
                  <a:lnTo>
                    <a:pt x="269" y="184"/>
                  </a:lnTo>
                  <a:lnTo>
                    <a:pt x="269" y="172"/>
                  </a:lnTo>
                  <a:lnTo>
                    <a:pt x="268" y="160"/>
                  </a:lnTo>
                  <a:lnTo>
                    <a:pt x="266" y="149"/>
                  </a:lnTo>
                  <a:lnTo>
                    <a:pt x="263" y="138"/>
                  </a:lnTo>
                  <a:lnTo>
                    <a:pt x="259" y="129"/>
                  </a:lnTo>
                  <a:lnTo>
                    <a:pt x="255" y="119"/>
                  </a:lnTo>
                  <a:lnTo>
                    <a:pt x="251" y="112"/>
                  </a:lnTo>
                  <a:lnTo>
                    <a:pt x="245" y="104"/>
                  </a:lnTo>
                  <a:lnTo>
                    <a:pt x="239" y="97"/>
                  </a:lnTo>
                  <a:lnTo>
                    <a:pt x="232" y="92"/>
                  </a:lnTo>
                  <a:lnTo>
                    <a:pt x="224" y="87"/>
                  </a:lnTo>
                  <a:lnTo>
                    <a:pt x="216" y="83"/>
                  </a:lnTo>
                  <a:lnTo>
                    <a:pt x="209" y="81"/>
                  </a:lnTo>
                  <a:lnTo>
                    <a:pt x="201" y="79"/>
                  </a:lnTo>
                  <a:lnTo>
                    <a:pt x="192" y="76"/>
                  </a:lnTo>
                  <a:lnTo>
                    <a:pt x="183" y="76"/>
                  </a:lnTo>
                  <a:lnTo>
                    <a:pt x="175" y="76"/>
                  </a:lnTo>
                  <a:lnTo>
                    <a:pt x="166" y="79"/>
                  </a:lnTo>
                  <a:lnTo>
                    <a:pt x="157" y="81"/>
                  </a:lnTo>
                  <a:lnTo>
                    <a:pt x="149" y="83"/>
                  </a:lnTo>
                  <a:lnTo>
                    <a:pt x="142" y="87"/>
                  </a:lnTo>
                  <a:lnTo>
                    <a:pt x="135" y="92"/>
                  </a:lnTo>
                  <a:lnTo>
                    <a:pt x="128" y="97"/>
                  </a:lnTo>
                  <a:lnTo>
                    <a:pt x="122" y="104"/>
                  </a:lnTo>
                  <a:lnTo>
                    <a:pt x="115" y="112"/>
                  </a:lnTo>
                  <a:lnTo>
                    <a:pt x="111" y="120"/>
                  </a:lnTo>
                  <a:lnTo>
                    <a:pt x="106" y="129"/>
                  </a:lnTo>
                  <a:lnTo>
                    <a:pt x="103" y="138"/>
                  </a:lnTo>
                  <a:lnTo>
                    <a:pt x="100" y="149"/>
                  </a:lnTo>
                  <a:lnTo>
                    <a:pt x="99" y="160"/>
                  </a:lnTo>
                  <a:lnTo>
                    <a:pt x="96" y="172"/>
                  </a:lnTo>
                  <a:lnTo>
                    <a:pt x="96" y="18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4" name="Freeform 2105">
              <a:extLst>
                <a:ext uri="{FF2B5EF4-FFF2-40B4-BE49-F238E27FC236}">
                  <a16:creationId xmlns:a16="http://schemas.microsoft.com/office/drawing/2014/main" id="{728C4DE2-03B1-467D-8AB5-BB4E64659F35}"/>
                </a:ext>
              </a:extLst>
            </p:cNvPr>
            <p:cNvSpPr>
              <a:spLocks/>
            </p:cNvSpPr>
            <p:nvPr/>
          </p:nvSpPr>
          <p:spPr bwMode="auto">
            <a:xfrm>
              <a:off x="3468" y="1654"/>
              <a:ext cx="99" cy="126"/>
            </a:xfrm>
            <a:custGeom>
              <a:avLst/>
              <a:gdLst>
                <a:gd name="T0" fmla="*/ 6 w 396"/>
                <a:gd name="T1" fmla="*/ 22 h 507"/>
                <a:gd name="T2" fmla="*/ 8 w 396"/>
                <a:gd name="T3" fmla="*/ 24 h 507"/>
                <a:gd name="T4" fmla="*/ 9 w 396"/>
                <a:gd name="T5" fmla="*/ 25 h 507"/>
                <a:gd name="T6" fmla="*/ 11 w 396"/>
                <a:gd name="T7" fmla="*/ 26 h 507"/>
                <a:gd name="T8" fmla="*/ 14 w 396"/>
                <a:gd name="T9" fmla="*/ 26 h 507"/>
                <a:gd name="T10" fmla="*/ 16 w 396"/>
                <a:gd name="T11" fmla="*/ 25 h 507"/>
                <a:gd name="T12" fmla="*/ 18 w 396"/>
                <a:gd name="T13" fmla="*/ 24 h 507"/>
                <a:gd name="T14" fmla="*/ 19 w 396"/>
                <a:gd name="T15" fmla="*/ 23 h 507"/>
                <a:gd name="T16" fmla="*/ 19 w 396"/>
                <a:gd name="T17" fmla="*/ 21 h 507"/>
                <a:gd name="T18" fmla="*/ 17 w 396"/>
                <a:gd name="T19" fmla="*/ 19 h 507"/>
                <a:gd name="T20" fmla="*/ 14 w 396"/>
                <a:gd name="T21" fmla="*/ 18 h 507"/>
                <a:gd name="T22" fmla="*/ 9 w 396"/>
                <a:gd name="T23" fmla="*/ 17 h 507"/>
                <a:gd name="T24" fmla="*/ 5 w 396"/>
                <a:gd name="T25" fmla="*/ 15 h 507"/>
                <a:gd name="T26" fmla="*/ 3 w 396"/>
                <a:gd name="T27" fmla="*/ 13 h 507"/>
                <a:gd name="T28" fmla="*/ 1 w 396"/>
                <a:gd name="T29" fmla="*/ 10 h 507"/>
                <a:gd name="T30" fmla="*/ 1 w 396"/>
                <a:gd name="T31" fmla="*/ 7 h 507"/>
                <a:gd name="T32" fmla="*/ 2 w 396"/>
                <a:gd name="T33" fmla="*/ 5 h 507"/>
                <a:gd name="T34" fmla="*/ 3 w 396"/>
                <a:gd name="T35" fmla="*/ 3 h 507"/>
                <a:gd name="T36" fmla="*/ 5 w 396"/>
                <a:gd name="T37" fmla="*/ 2 h 507"/>
                <a:gd name="T38" fmla="*/ 8 w 396"/>
                <a:gd name="T39" fmla="*/ 0 h 507"/>
                <a:gd name="T40" fmla="*/ 11 w 396"/>
                <a:gd name="T41" fmla="*/ 0 h 507"/>
                <a:gd name="T42" fmla="*/ 15 w 396"/>
                <a:gd name="T43" fmla="*/ 0 h 507"/>
                <a:gd name="T44" fmla="*/ 19 w 396"/>
                <a:gd name="T45" fmla="*/ 1 h 507"/>
                <a:gd name="T46" fmla="*/ 22 w 396"/>
                <a:gd name="T47" fmla="*/ 4 h 507"/>
                <a:gd name="T48" fmla="*/ 24 w 396"/>
                <a:gd name="T49" fmla="*/ 7 h 507"/>
                <a:gd name="T50" fmla="*/ 18 w 396"/>
                <a:gd name="T51" fmla="*/ 9 h 507"/>
                <a:gd name="T52" fmla="*/ 17 w 396"/>
                <a:gd name="T53" fmla="*/ 7 h 507"/>
                <a:gd name="T54" fmla="*/ 16 w 396"/>
                <a:gd name="T55" fmla="*/ 6 h 507"/>
                <a:gd name="T56" fmla="*/ 14 w 396"/>
                <a:gd name="T57" fmla="*/ 5 h 507"/>
                <a:gd name="T58" fmla="*/ 12 w 396"/>
                <a:gd name="T59" fmla="*/ 5 h 507"/>
                <a:gd name="T60" fmla="*/ 9 w 396"/>
                <a:gd name="T61" fmla="*/ 5 h 507"/>
                <a:gd name="T62" fmla="*/ 8 w 396"/>
                <a:gd name="T63" fmla="*/ 6 h 507"/>
                <a:gd name="T64" fmla="*/ 7 w 396"/>
                <a:gd name="T65" fmla="*/ 8 h 507"/>
                <a:gd name="T66" fmla="*/ 8 w 396"/>
                <a:gd name="T67" fmla="*/ 10 h 507"/>
                <a:gd name="T68" fmla="*/ 12 w 396"/>
                <a:gd name="T69" fmla="*/ 11 h 507"/>
                <a:gd name="T70" fmla="*/ 19 w 396"/>
                <a:gd name="T71" fmla="*/ 13 h 507"/>
                <a:gd name="T72" fmla="*/ 22 w 396"/>
                <a:gd name="T73" fmla="*/ 15 h 507"/>
                <a:gd name="T74" fmla="*/ 23 w 396"/>
                <a:gd name="T75" fmla="*/ 17 h 507"/>
                <a:gd name="T76" fmla="*/ 24 w 396"/>
                <a:gd name="T77" fmla="*/ 19 h 507"/>
                <a:gd name="T78" fmla="*/ 25 w 396"/>
                <a:gd name="T79" fmla="*/ 21 h 507"/>
                <a:gd name="T80" fmla="*/ 25 w 396"/>
                <a:gd name="T81" fmla="*/ 24 h 507"/>
                <a:gd name="T82" fmla="*/ 24 w 396"/>
                <a:gd name="T83" fmla="*/ 26 h 507"/>
                <a:gd name="T84" fmla="*/ 22 w 396"/>
                <a:gd name="T85" fmla="*/ 28 h 507"/>
                <a:gd name="T86" fmla="*/ 20 w 396"/>
                <a:gd name="T87" fmla="*/ 30 h 507"/>
                <a:gd name="T88" fmla="*/ 17 w 396"/>
                <a:gd name="T89" fmla="*/ 31 h 507"/>
                <a:gd name="T90" fmla="*/ 14 w 396"/>
                <a:gd name="T91" fmla="*/ 31 h 507"/>
                <a:gd name="T92" fmla="*/ 9 w 396"/>
                <a:gd name="T93" fmla="*/ 31 h 507"/>
                <a:gd name="T94" fmla="*/ 5 w 396"/>
                <a:gd name="T95" fmla="*/ 29 h 507"/>
                <a:gd name="T96" fmla="*/ 2 w 396"/>
                <a:gd name="T97" fmla="*/ 26 h 507"/>
                <a:gd name="T98" fmla="*/ 0 w 396"/>
                <a:gd name="T99" fmla="*/ 22 h 50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6"/>
                <a:gd name="T151" fmla="*/ 0 h 507"/>
                <a:gd name="T152" fmla="*/ 396 w 396"/>
                <a:gd name="T153" fmla="*/ 507 h 50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6" h="507">
                  <a:moveTo>
                    <a:pt x="0" y="339"/>
                  </a:moveTo>
                  <a:lnTo>
                    <a:pt x="95" y="329"/>
                  </a:lnTo>
                  <a:lnTo>
                    <a:pt x="98" y="341"/>
                  </a:lnTo>
                  <a:lnTo>
                    <a:pt x="101" y="351"/>
                  </a:lnTo>
                  <a:lnTo>
                    <a:pt x="104" y="362"/>
                  </a:lnTo>
                  <a:lnTo>
                    <a:pt x="109" y="371"/>
                  </a:lnTo>
                  <a:lnTo>
                    <a:pt x="113" y="380"/>
                  </a:lnTo>
                  <a:lnTo>
                    <a:pt x="119" y="388"/>
                  </a:lnTo>
                  <a:lnTo>
                    <a:pt x="124" y="394"/>
                  </a:lnTo>
                  <a:lnTo>
                    <a:pt x="131" y="400"/>
                  </a:lnTo>
                  <a:lnTo>
                    <a:pt x="137" y="405"/>
                  </a:lnTo>
                  <a:lnTo>
                    <a:pt x="145" y="410"/>
                  </a:lnTo>
                  <a:lnTo>
                    <a:pt x="153" y="414"/>
                  </a:lnTo>
                  <a:lnTo>
                    <a:pt x="162" y="417"/>
                  </a:lnTo>
                  <a:lnTo>
                    <a:pt x="170" y="419"/>
                  </a:lnTo>
                  <a:lnTo>
                    <a:pt x="180" y="422"/>
                  </a:lnTo>
                  <a:lnTo>
                    <a:pt x="191" y="423"/>
                  </a:lnTo>
                  <a:lnTo>
                    <a:pt x="202" y="423"/>
                  </a:lnTo>
                  <a:lnTo>
                    <a:pt x="213" y="423"/>
                  </a:lnTo>
                  <a:lnTo>
                    <a:pt x="224" y="422"/>
                  </a:lnTo>
                  <a:lnTo>
                    <a:pt x="234" y="419"/>
                  </a:lnTo>
                  <a:lnTo>
                    <a:pt x="244" y="417"/>
                  </a:lnTo>
                  <a:lnTo>
                    <a:pt x="252" y="415"/>
                  </a:lnTo>
                  <a:lnTo>
                    <a:pt x="261" y="412"/>
                  </a:lnTo>
                  <a:lnTo>
                    <a:pt x="267" y="407"/>
                  </a:lnTo>
                  <a:lnTo>
                    <a:pt x="274" y="403"/>
                  </a:lnTo>
                  <a:lnTo>
                    <a:pt x="280" y="397"/>
                  </a:lnTo>
                  <a:lnTo>
                    <a:pt x="284" y="392"/>
                  </a:lnTo>
                  <a:lnTo>
                    <a:pt x="288" y="386"/>
                  </a:lnTo>
                  <a:lnTo>
                    <a:pt x="292" y="381"/>
                  </a:lnTo>
                  <a:lnTo>
                    <a:pt x="295" y="374"/>
                  </a:lnTo>
                  <a:lnTo>
                    <a:pt x="296" y="369"/>
                  </a:lnTo>
                  <a:lnTo>
                    <a:pt x="297" y="362"/>
                  </a:lnTo>
                  <a:lnTo>
                    <a:pt x="298" y="356"/>
                  </a:lnTo>
                  <a:lnTo>
                    <a:pt x="297" y="347"/>
                  </a:lnTo>
                  <a:lnTo>
                    <a:pt x="295" y="339"/>
                  </a:lnTo>
                  <a:lnTo>
                    <a:pt x="293" y="332"/>
                  </a:lnTo>
                  <a:lnTo>
                    <a:pt x="288" y="326"/>
                  </a:lnTo>
                  <a:lnTo>
                    <a:pt x="282" y="320"/>
                  </a:lnTo>
                  <a:lnTo>
                    <a:pt x="274" y="315"/>
                  </a:lnTo>
                  <a:lnTo>
                    <a:pt x="264" y="309"/>
                  </a:lnTo>
                  <a:lnTo>
                    <a:pt x="252" y="305"/>
                  </a:lnTo>
                  <a:lnTo>
                    <a:pt x="241" y="302"/>
                  </a:lnTo>
                  <a:lnTo>
                    <a:pt x="224" y="296"/>
                  </a:lnTo>
                  <a:lnTo>
                    <a:pt x="201" y="290"/>
                  </a:lnTo>
                  <a:lnTo>
                    <a:pt x="174" y="284"/>
                  </a:lnTo>
                  <a:lnTo>
                    <a:pt x="154" y="278"/>
                  </a:lnTo>
                  <a:lnTo>
                    <a:pt x="136" y="273"/>
                  </a:lnTo>
                  <a:lnTo>
                    <a:pt x="121" y="267"/>
                  </a:lnTo>
                  <a:lnTo>
                    <a:pt x="105" y="262"/>
                  </a:lnTo>
                  <a:lnTo>
                    <a:pt x="93" y="255"/>
                  </a:lnTo>
                  <a:lnTo>
                    <a:pt x="81" y="249"/>
                  </a:lnTo>
                  <a:lnTo>
                    <a:pt x="71" y="242"/>
                  </a:lnTo>
                  <a:lnTo>
                    <a:pt x="62" y="235"/>
                  </a:lnTo>
                  <a:lnTo>
                    <a:pt x="51" y="224"/>
                  </a:lnTo>
                  <a:lnTo>
                    <a:pt x="43" y="213"/>
                  </a:lnTo>
                  <a:lnTo>
                    <a:pt x="35" y="202"/>
                  </a:lnTo>
                  <a:lnTo>
                    <a:pt x="28" y="190"/>
                  </a:lnTo>
                  <a:lnTo>
                    <a:pt x="24" y="178"/>
                  </a:lnTo>
                  <a:lnTo>
                    <a:pt x="19" y="165"/>
                  </a:lnTo>
                  <a:lnTo>
                    <a:pt x="18" y="150"/>
                  </a:lnTo>
                  <a:lnTo>
                    <a:pt x="17" y="137"/>
                  </a:lnTo>
                  <a:lnTo>
                    <a:pt x="17" y="127"/>
                  </a:lnTo>
                  <a:lnTo>
                    <a:pt x="18" y="118"/>
                  </a:lnTo>
                  <a:lnTo>
                    <a:pt x="20" y="110"/>
                  </a:lnTo>
                  <a:lnTo>
                    <a:pt x="23" y="101"/>
                  </a:lnTo>
                  <a:lnTo>
                    <a:pt x="25" y="92"/>
                  </a:lnTo>
                  <a:lnTo>
                    <a:pt x="29" y="83"/>
                  </a:lnTo>
                  <a:lnTo>
                    <a:pt x="34" y="75"/>
                  </a:lnTo>
                  <a:lnTo>
                    <a:pt x="38" y="67"/>
                  </a:lnTo>
                  <a:lnTo>
                    <a:pt x="44" y="59"/>
                  </a:lnTo>
                  <a:lnTo>
                    <a:pt x="50" y="51"/>
                  </a:lnTo>
                  <a:lnTo>
                    <a:pt x="57" y="45"/>
                  </a:lnTo>
                  <a:lnTo>
                    <a:pt x="65" y="38"/>
                  </a:lnTo>
                  <a:lnTo>
                    <a:pt x="72" y="32"/>
                  </a:lnTo>
                  <a:lnTo>
                    <a:pt x="80" y="27"/>
                  </a:lnTo>
                  <a:lnTo>
                    <a:pt x="90" y="21"/>
                  </a:lnTo>
                  <a:lnTo>
                    <a:pt x="99" y="17"/>
                  </a:lnTo>
                  <a:lnTo>
                    <a:pt x="110" y="14"/>
                  </a:lnTo>
                  <a:lnTo>
                    <a:pt x="120" y="10"/>
                  </a:lnTo>
                  <a:lnTo>
                    <a:pt x="132" y="7"/>
                  </a:lnTo>
                  <a:lnTo>
                    <a:pt x="143" y="5"/>
                  </a:lnTo>
                  <a:lnTo>
                    <a:pt x="155" y="3"/>
                  </a:lnTo>
                  <a:lnTo>
                    <a:pt x="168" y="2"/>
                  </a:lnTo>
                  <a:lnTo>
                    <a:pt x="181" y="0"/>
                  </a:lnTo>
                  <a:lnTo>
                    <a:pt x="196" y="0"/>
                  </a:lnTo>
                  <a:lnTo>
                    <a:pt x="218" y="0"/>
                  </a:lnTo>
                  <a:lnTo>
                    <a:pt x="239" y="3"/>
                  </a:lnTo>
                  <a:lnTo>
                    <a:pt x="258" y="6"/>
                  </a:lnTo>
                  <a:lnTo>
                    <a:pt x="276" y="10"/>
                  </a:lnTo>
                  <a:lnTo>
                    <a:pt x="293" y="16"/>
                  </a:lnTo>
                  <a:lnTo>
                    <a:pt x="308" y="23"/>
                  </a:lnTo>
                  <a:lnTo>
                    <a:pt x="321" y="31"/>
                  </a:lnTo>
                  <a:lnTo>
                    <a:pt x="334" y="40"/>
                  </a:lnTo>
                  <a:lnTo>
                    <a:pt x="345" y="51"/>
                  </a:lnTo>
                  <a:lnTo>
                    <a:pt x="355" y="62"/>
                  </a:lnTo>
                  <a:lnTo>
                    <a:pt x="362" y="74"/>
                  </a:lnTo>
                  <a:lnTo>
                    <a:pt x="369" y="88"/>
                  </a:lnTo>
                  <a:lnTo>
                    <a:pt x="374" y="102"/>
                  </a:lnTo>
                  <a:lnTo>
                    <a:pt x="379" y="116"/>
                  </a:lnTo>
                  <a:lnTo>
                    <a:pt x="381" y="132"/>
                  </a:lnTo>
                  <a:lnTo>
                    <a:pt x="383" y="148"/>
                  </a:lnTo>
                  <a:lnTo>
                    <a:pt x="284" y="153"/>
                  </a:lnTo>
                  <a:lnTo>
                    <a:pt x="282" y="144"/>
                  </a:lnTo>
                  <a:lnTo>
                    <a:pt x="280" y="135"/>
                  </a:lnTo>
                  <a:lnTo>
                    <a:pt x="277" y="127"/>
                  </a:lnTo>
                  <a:lnTo>
                    <a:pt x="274" y="121"/>
                  </a:lnTo>
                  <a:lnTo>
                    <a:pt x="271" y="114"/>
                  </a:lnTo>
                  <a:lnTo>
                    <a:pt x="266" y="109"/>
                  </a:lnTo>
                  <a:lnTo>
                    <a:pt x="262" y="103"/>
                  </a:lnTo>
                  <a:lnTo>
                    <a:pt x="256" y="99"/>
                  </a:lnTo>
                  <a:lnTo>
                    <a:pt x="251" y="94"/>
                  </a:lnTo>
                  <a:lnTo>
                    <a:pt x="245" y="91"/>
                  </a:lnTo>
                  <a:lnTo>
                    <a:pt x="239" y="89"/>
                  </a:lnTo>
                  <a:lnTo>
                    <a:pt x="231" y="87"/>
                  </a:lnTo>
                  <a:lnTo>
                    <a:pt x="222" y="84"/>
                  </a:lnTo>
                  <a:lnTo>
                    <a:pt x="213" y="83"/>
                  </a:lnTo>
                  <a:lnTo>
                    <a:pt x="205" y="82"/>
                  </a:lnTo>
                  <a:lnTo>
                    <a:pt x="195" y="82"/>
                  </a:lnTo>
                  <a:lnTo>
                    <a:pt x="184" y="82"/>
                  </a:lnTo>
                  <a:lnTo>
                    <a:pt x="174" y="83"/>
                  </a:lnTo>
                  <a:lnTo>
                    <a:pt x="165" y="84"/>
                  </a:lnTo>
                  <a:lnTo>
                    <a:pt x="156" y="87"/>
                  </a:lnTo>
                  <a:lnTo>
                    <a:pt x="148" y="89"/>
                  </a:lnTo>
                  <a:lnTo>
                    <a:pt x="141" y="92"/>
                  </a:lnTo>
                  <a:lnTo>
                    <a:pt x="133" y="95"/>
                  </a:lnTo>
                  <a:lnTo>
                    <a:pt x="127" y="100"/>
                  </a:lnTo>
                  <a:lnTo>
                    <a:pt x="120" y="106"/>
                  </a:lnTo>
                  <a:lnTo>
                    <a:pt x="115" y="113"/>
                  </a:lnTo>
                  <a:lnTo>
                    <a:pt x="112" y="121"/>
                  </a:lnTo>
                  <a:lnTo>
                    <a:pt x="111" y="130"/>
                  </a:lnTo>
                  <a:lnTo>
                    <a:pt x="112" y="138"/>
                  </a:lnTo>
                  <a:lnTo>
                    <a:pt x="115" y="146"/>
                  </a:lnTo>
                  <a:lnTo>
                    <a:pt x="120" y="154"/>
                  </a:lnTo>
                  <a:lnTo>
                    <a:pt x="126" y="159"/>
                  </a:lnTo>
                  <a:lnTo>
                    <a:pt x="132" y="164"/>
                  </a:lnTo>
                  <a:lnTo>
                    <a:pt x="138" y="168"/>
                  </a:lnTo>
                  <a:lnTo>
                    <a:pt x="147" y="171"/>
                  </a:lnTo>
                  <a:lnTo>
                    <a:pt x="158" y="176"/>
                  </a:lnTo>
                  <a:lnTo>
                    <a:pt x="184" y="184"/>
                  </a:lnTo>
                  <a:lnTo>
                    <a:pt x="217" y="192"/>
                  </a:lnTo>
                  <a:lnTo>
                    <a:pt x="251" y="201"/>
                  </a:lnTo>
                  <a:lnTo>
                    <a:pt x="280" y="210"/>
                  </a:lnTo>
                  <a:lnTo>
                    <a:pt x="304" y="219"/>
                  </a:lnTo>
                  <a:lnTo>
                    <a:pt x="324" y="228"/>
                  </a:lnTo>
                  <a:lnTo>
                    <a:pt x="331" y="232"/>
                  </a:lnTo>
                  <a:lnTo>
                    <a:pt x="339" y="238"/>
                  </a:lnTo>
                  <a:lnTo>
                    <a:pt x="347" y="243"/>
                  </a:lnTo>
                  <a:lnTo>
                    <a:pt x="355" y="249"/>
                  </a:lnTo>
                  <a:lnTo>
                    <a:pt x="360" y="255"/>
                  </a:lnTo>
                  <a:lnTo>
                    <a:pt x="367" y="262"/>
                  </a:lnTo>
                  <a:lnTo>
                    <a:pt x="372" y="270"/>
                  </a:lnTo>
                  <a:lnTo>
                    <a:pt x="378" y="277"/>
                  </a:lnTo>
                  <a:lnTo>
                    <a:pt x="382" y="285"/>
                  </a:lnTo>
                  <a:lnTo>
                    <a:pt x="385" y="294"/>
                  </a:lnTo>
                  <a:lnTo>
                    <a:pt x="389" y="303"/>
                  </a:lnTo>
                  <a:lnTo>
                    <a:pt x="392" y="313"/>
                  </a:lnTo>
                  <a:lnTo>
                    <a:pt x="394" y="322"/>
                  </a:lnTo>
                  <a:lnTo>
                    <a:pt x="395" y="332"/>
                  </a:lnTo>
                  <a:lnTo>
                    <a:pt x="396" y="343"/>
                  </a:lnTo>
                  <a:lnTo>
                    <a:pt x="396" y="356"/>
                  </a:lnTo>
                  <a:lnTo>
                    <a:pt x="396" y="365"/>
                  </a:lnTo>
                  <a:lnTo>
                    <a:pt x="395" y="375"/>
                  </a:lnTo>
                  <a:lnTo>
                    <a:pt x="393" y="386"/>
                  </a:lnTo>
                  <a:lnTo>
                    <a:pt x="391" y="395"/>
                  </a:lnTo>
                  <a:lnTo>
                    <a:pt x="388" y="405"/>
                  </a:lnTo>
                  <a:lnTo>
                    <a:pt x="383" y="415"/>
                  </a:lnTo>
                  <a:lnTo>
                    <a:pt x="379" y="425"/>
                  </a:lnTo>
                  <a:lnTo>
                    <a:pt x="373" y="434"/>
                  </a:lnTo>
                  <a:lnTo>
                    <a:pt x="368" y="443"/>
                  </a:lnTo>
                  <a:lnTo>
                    <a:pt x="360" y="450"/>
                  </a:lnTo>
                  <a:lnTo>
                    <a:pt x="353" y="458"/>
                  </a:lnTo>
                  <a:lnTo>
                    <a:pt x="346" y="466"/>
                  </a:lnTo>
                  <a:lnTo>
                    <a:pt x="337" y="472"/>
                  </a:lnTo>
                  <a:lnTo>
                    <a:pt x="328" y="478"/>
                  </a:lnTo>
                  <a:lnTo>
                    <a:pt x="318" y="483"/>
                  </a:lnTo>
                  <a:lnTo>
                    <a:pt x="307" y="488"/>
                  </a:lnTo>
                  <a:lnTo>
                    <a:pt x="296" y="492"/>
                  </a:lnTo>
                  <a:lnTo>
                    <a:pt x="285" y="496"/>
                  </a:lnTo>
                  <a:lnTo>
                    <a:pt x="273" y="499"/>
                  </a:lnTo>
                  <a:lnTo>
                    <a:pt x="260" y="502"/>
                  </a:lnTo>
                  <a:lnTo>
                    <a:pt x="245" y="503"/>
                  </a:lnTo>
                  <a:lnTo>
                    <a:pt x="231" y="506"/>
                  </a:lnTo>
                  <a:lnTo>
                    <a:pt x="217" y="506"/>
                  </a:lnTo>
                  <a:lnTo>
                    <a:pt x="201" y="507"/>
                  </a:lnTo>
                  <a:lnTo>
                    <a:pt x="178" y="506"/>
                  </a:lnTo>
                  <a:lnTo>
                    <a:pt x="157" y="503"/>
                  </a:lnTo>
                  <a:lnTo>
                    <a:pt x="137" y="500"/>
                  </a:lnTo>
                  <a:lnTo>
                    <a:pt x="119" y="496"/>
                  </a:lnTo>
                  <a:lnTo>
                    <a:pt x="102" y="489"/>
                  </a:lnTo>
                  <a:lnTo>
                    <a:pt x="87" y="482"/>
                  </a:lnTo>
                  <a:lnTo>
                    <a:pt x="72" y="474"/>
                  </a:lnTo>
                  <a:lnTo>
                    <a:pt x="59" y="464"/>
                  </a:lnTo>
                  <a:lnTo>
                    <a:pt x="47" y="451"/>
                  </a:lnTo>
                  <a:lnTo>
                    <a:pt x="36" y="439"/>
                  </a:lnTo>
                  <a:lnTo>
                    <a:pt x="27" y="426"/>
                  </a:lnTo>
                  <a:lnTo>
                    <a:pt x="19" y="411"/>
                  </a:lnTo>
                  <a:lnTo>
                    <a:pt x="13" y="394"/>
                  </a:lnTo>
                  <a:lnTo>
                    <a:pt x="6" y="376"/>
                  </a:lnTo>
                  <a:lnTo>
                    <a:pt x="3" y="359"/>
                  </a:lnTo>
                  <a:lnTo>
                    <a:pt x="0" y="33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5" name="Freeform 2106">
              <a:extLst>
                <a:ext uri="{FF2B5EF4-FFF2-40B4-BE49-F238E27FC236}">
                  <a16:creationId xmlns:a16="http://schemas.microsoft.com/office/drawing/2014/main" id="{3453476B-7DD0-443E-8334-0B0AC712F03F}"/>
                </a:ext>
              </a:extLst>
            </p:cNvPr>
            <p:cNvSpPr>
              <a:spLocks noEditPoints="1"/>
            </p:cNvSpPr>
            <p:nvPr/>
          </p:nvSpPr>
          <p:spPr bwMode="auto">
            <a:xfrm>
              <a:off x="3582" y="1688"/>
              <a:ext cx="83" cy="92"/>
            </a:xfrm>
            <a:custGeom>
              <a:avLst/>
              <a:gdLst>
                <a:gd name="T0" fmla="*/ 1 w 332"/>
                <a:gd name="T1" fmla="*/ 5 h 371"/>
                <a:gd name="T2" fmla="*/ 2 w 332"/>
                <a:gd name="T3" fmla="*/ 3 h 371"/>
                <a:gd name="T4" fmla="*/ 3 w 332"/>
                <a:gd name="T5" fmla="*/ 2 h 371"/>
                <a:gd name="T6" fmla="*/ 5 w 332"/>
                <a:gd name="T7" fmla="*/ 1 h 371"/>
                <a:gd name="T8" fmla="*/ 7 w 332"/>
                <a:gd name="T9" fmla="*/ 0 h 371"/>
                <a:gd name="T10" fmla="*/ 10 w 332"/>
                <a:gd name="T11" fmla="*/ 0 h 371"/>
                <a:gd name="T12" fmla="*/ 14 w 332"/>
                <a:gd name="T13" fmla="*/ 0 h 371"/>
                <a:gd name="T14" fmla="*/ 16 w 332"/>
                <a:gd name="T15" fmla="*/ 1 h 371"/>
                <a:gd name="T16" fmla="*/ 18 w 332"/>
                <a:gd name="T17" fmla="*/ 2 h 371"/>
                <a:gd name="T18" fmla="*/ 19 w 332"/>
                <a:gd name="T19" fmla="*/ 3 h 371"/>
                <a:gd name="T20" fmla="*/ 19 w 332"/>
                <a:gd name="T21" fmla="*/ 5 h 371"/>
                <a:gd name="T22" fmla="*/ 20 w 332"/>
                <a:gd name="T23" fmla="*/ 8 h 371"/>
                <a:gd name="T24" fmla="*/ 20 w 332"/>
                <a:gd name="T25" fmla="*/ 18 h 371"/>
                <a:gd name="T26" fmla="*/ 20 w 332"/>
                <a:gd name="T27" fmla="*/ 20 h 371"/>
                <a:gd name="T28" fmla="*/ 21 w 332"/>
                <a:gd name="T29" fmla="*/ 22 h 371"/>
                <a:gd name="T30" fmla="*/ 15 w 332"/>
                <a:gd name="T31" fmla="*/ 21 h 371"/>
                <a:gd name="T32" fmla="*/ 14 w 332"/>
                <a:gd name="T33" fmla="*/ 21 h 371"/>
                <a:gd name="T34" fmla="*/ 11 w 332"/>
                <a:gd name="T35" fmla="*/ 22 h 371"/>
                <a:gd name="T36" fmla="*/ 8 w 332"/>
                <a:gd name="T37" fmla="*/ 23 h 371"/>
                <a:gd name="T38" fmla="*/ 6 w 332"/>
                <a:gd name="T39" fmla="*/ 23 h 371"/>
                <a:gd name="T40" fmla="*/ 4 w 332"/>
                <a:gd name="T41" fmla="*/ 22 h 371"/>
                <a:gd name="T42" fmla="*/ 2 w 332"/>
                <a:gd name="T43" fmla="*/ 21 h 371"/>
                <a:gd name="T44" fmla="*/ 1 w 332"/>
                <a:gd name="T45" fmla="*/ 19 h 371"/>
                <a:gd name="T46" fmla="*/ 0 w 332"/>
                <a:gd name="T47" fmla="*/ 18 h 371"/>
                <a:gd name="T48" fmla="*/ 0 w 332"/>
                <a:gd name="T49" fmla="*/ 15 h 371"/>
                <a:gd name="T50" fmla="*/ 1 w 332"/>
                <a:gd name="T51" fmla="*/ 13 h 371"/>
                <a:gd name="T52" fmla="*/ 3 w 332"/>
                <a:gd name="T53" fmla="*/ 11 h 371"/>
                <a:gd name="T54" fmla="*/ 6 w 332"/>
                <a:gd name="T55" fmla="*/ 10 h 371"/>
                <a:gd name="T56" fmla="*/ 10 w 332"/>
                <a:gd name="T57" fmla="*/ 9 h 371"/>
                <a:gd name="T58" fmla="*/ 14 w 332"/>
                <a:gd name="T59" fmla="*/ 8 h 371"/>
                <a:gd name="T60" fmla="*/ 14 w 332"/>
                <a:gd name="T61" fmla="*/ 6 h 371"/>
                <a:gd name="T62" fmla="*/ 13 w 332"/>
                <a:gd name="T63" fmla="*/ 5 h 371"/>
                <a:gd name="T64" fmla="*/ 13 w 332"/>
                <a:gd name="T65" fmla="*/ 5 h 371"/>
                <a:gd name="T66" fmla="*/ 11 w 332"/>
                <a:gd name="T67" fmla="*/ 4 h 371"/>
                <a:gd name="T68" fmla="*/ 8 w 332"/>
                <a:gd name="T69" fmla="*/ 5 h 371"/>
                <a:gd name="T70" fmla="*/ 7 w 332"/>
                <a:gd name="T71" fmla="*/ 5 h 371"/>
                <a:gd name="T72" fmla="*/ 6 w 332"/>
                <a:gd name="T73" fmla="*/ 7 h 371"/>
                <a:gd name="T74" fmla="*/ 12 w 332"/>
                <a:gd name="T75" fmla="*/ 12 h 371"/>
                <a:gd name="T76" fmla="*/ 9 w 332"/>
                <a:gd name="T77" fmla="*/ 13 h 371"/>
                <a:gd name="T78" fmla="*/ 7 w 332"/>
                <a:gd name="T79" fmla="*/ 14 h 371"/>
                <a:gd name="T80" fmla="*/ 6 w 332"/>
                <a:gd name="T81" fmla="*/ 14 h 371"/>
                <a:gd name="T82" fmla="*/ 6 w 332"/>
                <a:gd name="T83" fmla="*/ 15 h 371"/>
                <a:gd name="T84" fmla="*/ 6 w 332"/>
                <a:gd name="T85" fmla="*/ 16 h 371"/>
                <a:gd name="T86" fmla="*/ 7 w 332"/>
                <a:gd name="T87" fmla="*/ 18 h 371"/>
                <a:gd name="T88" fmla="*/ 9 w 332"/>
                <a:gd name="T89" fmla="*/ 19 h 371"/>
                <a:gd name="T90" fmla="*/ 11 w 332"/>
                <a:gd name="T91" fmla="*/ 18 h 371"/>
                <a:gd name="T92" fmla="*/ 13 w 332"/>
                <a:gd name="T93" fmla="*/ 17 h 371"/>
                <a:gd name="T94" fmla="*/ 14 w 332"/>
                <a:gd name="T95" fmla="*/ 16 h 371"/>
                <a:gd name="T96" fmla="*/ 14 w 332"/>
                <a:gd name="T97" fmla="*/ 14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1"/>
                <a:gd name="T149" fmla="*/ 332 w 332"/>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1">
                  <a:moveTo>
                    <a:pt x="95" y="117"/>
                  </a:moveTo>
                  <a:lnTo>
                    <a:pt x="9" y="101"/>
                  </a:lnTo>
                  <a:lnTo>
                    <a:pt x="13" y="88"/>
                  </a:lnTo>
                  <a:lnTo>
                    <a:pt x="17" y="77"/>
                  </a:lnTo>
                  <a:lnTo>
                    <a:pt x="23" y="66"/>
                  </a:lnTo>
                  <a:lnTo>
                    <a:pt x="29" y="56"/>
                  </a:lnTo>
                  <a:lnTo>
                    <a:pt x="35" y="47"/>
                  </a:lnTo>
                  <a:lnTo>
                    <a:pt x="42" y="39"/>
                  </a:lnTo>
                  <a:lnTo>
                    <a:pt x="49" y="32"/>
                  </a:lnTo>
                  <a:lnTo>
                    <a:pt x="58" y="25"/>
                  </a:lnTo>
                  <a:lnTo>
                    <a:pt x="68" y="19"/>
                  </a:lnTo>
                  <a:lnTo>
                    <a:pt x="78" y="14"/>
                  </a:lnTo>
                  <a:lnTo>
                    <a:pt x="89" y="10"/>
                  </a:lnTo>
                  <a:lnTo>
                    <a:pt x="102" y="7"/>
                  </a:lnTo>
                  <a:lnTo>
                    <a:pt x="116" y="3"/>
                  </a:lnTo>
                  <a:lnTo>
                    <a:pt x="130" y="2"/>
                  </a:lnTo>
                  <a:lnTo>
                    <a:pt x="145" y="1"/>
                  </a:lnTo>
                  <a:lnTo>
                    <a:pt x="162" y="0"/>
                  </a:lnTo>
                  <a:lnTo>
                    <a:pt x="192" y="1"/>
                  </a:lnTo>
                  <a:lnTo>
                    <a:pt x="217" y="4"/>
                  </a:lnTo>
                  <a:lnTo>
                    <a:pt x="228" y="7"/>
                  </a:lnTo>
                  <a:lnTo>
                    <a:pt x="238" y="9"/>
                  </a:lnTo>
                  <a:lnTo>
                    <a:pt x="248" y="12"/>
                  </a:lnTo>
                  <a:lnTo>
                    <a:pt x="256" y="15"/>
                  </a:lnTo>
                  <a:lnTo>
                    <a:pt x="270" y="23"/>
                  </a:lnTo>
                  <a:lnTo>
                    <a:pt x="282" y="32"/>
                  </a:lnTo>
                  <a:lnTo>
                    <a:pt x="287" y="36"/>
                  </a:lnTo>
                  <a:lnTo>
                    <a:pt x="292" y="42"/>
                  </a:lnTo>
                  <a:lnTo>
                    <a:pt x="295" y="47"/>
                  </a:lnTo>
                  <a:lnTo>
                    <a:pt x="299" y="53"/>
                  </a:lnTo>
                  <a:lnTo>
                    <a:pt x="302" y="60"/>
                  </a:lnTo>
                  <a:lnTo>
                    <a:pt x="304" y="66"/>
                  </a:lnTo>
                  <a:lnTo>
                    <a:pt x="306" y="75"/>
                  </a:lnTo>
                  <a:lnTo>
                    <a:pt x="309" y="85"/>
                  </a:lnTo>
                  <a:lnTo>
                    <a:pt x="311" y="109"/>
                  </a:lnTo>
                  <a:lnTo>
                    <a:pt x="312" y="137"/>
                  </a:lnTo>
                  <a:lnTo>
                    <a:pt x="311" y="246"/>
                  </a:lnTo>
                  <a:lnTo>
                    <a:pt x="311" y="268"/>
                  </a:lnTo>
                  <a:lnTo>
                    <a:pt x="312" y="287"/>
                  </a:lnTo>
                  <a:lnTo>
                    <a:pt x="313" y="302"/>
                  </a:lnTo>
                  <a:lnTo>
                    <a:pt x="315" y="315"/>
                  </a:lnTo>
                  <a:lnTo>
                    <a:pt x="317" y="326"/>
                  </a:lnTo>
                  <a:lnTo>
                    <a:pt x="322" y="337"/>
                  </a:lnTo>
                  <a:lnTo>
                    <a:pt x="326" y="350"/>
                  </a:lnTo>
                  <a:lnTo>
                    <a:pt x="332" y="363"/>
                  </a:lnTo>
                  <a:lnTo>
                    <a:pt x="239" y="363"/>
                  </a:lnTo>
                  <a:lnTo>
                    <a:pt x="235" y="351"/>
                  </a:lnTo>
                  <a:lnTo>
                    <a:pt x="230" y="335"/>
                  </a:lnTo>
                  <a:lnTo>
                    <a:pt x="228" y="327"/>
                  </a:lnTo>
                  <a:lnTo>
                    <a:pt x="227" y="324"/>
                  </a:lnTo>
                  <a:lnTo>
                    <a:pt x="215" y="335"/>
                  </a:lnTo>
                  <a:lnTo>
                    <a:pt x="202" y="344"/>
                  </a:lnTo>
                  <a:lnTo>
                    <a:pt x="188" y="352"/>
                  </a:lnTo>
                  <a:lnTo>
                    <a:pt x="175" y="358"/>
                  </a:lnTo>
                  <a:lnTo>
                    <a:pt x="162" y="364"/>
                  </a:lnTo>
                  <a:lnTo>
                    <a:pt x="148" y="367"/>
                  </a:lnTo>
                  <a:lnTo>
                    <a:pt x="132" y="369"/>
                  </a:lnTo>
                  <a:lnTo>
                    <a:pt x="117" y="371"/>
                  </a:lnTo>
                  <a:lnTo>
                    <a:pt x="103" y="371"/>
                  </a:lnTo>
                  <a:lnTo>
                    <a:pt x="91" y="368"/>
                  </a:lnTo>
                  <a:lnTo>
                    <a:pt x="79" y="366"/>
                  </a:lnTo>
                  <a:lnTo>
                    <a:pt x="68" y="363"/>
                  </a:lnTo>
                  <a:lnTo>
                    <a:pt x="58" y="358"/>
                  </a:lnTo>
                  <a:lnTo>
                    <a:pt x="48" y="354"/>
                  </a:lnTo>
                  <a:lnTo>
                    <a:pt x="40" y="347"/>
                  </a:lnTo>
                  <a:lnTo>
                    <a:pt x="31" y="341"/>
                  </a:lnTo>
                  <a:lnTo>
                    <a:pt x="24" y="333"/>
                  </a:lnTo>
                  <a:lnTo>
                    <a:pt x="17" y="325"/>
                  </a:lnTo>
                  <a:lnTo>
                    <a:pt x="12" y="316"/>
                  </a:lnTo>
                  <a:lnTo>
                    <a:pt x="8" y="308"/>
                  </a:lnTo>
                  <a:lnTo>
                    <a:pt x="4" y="298"/>
                  </a:lnTo>
                  <a:lnTo>
                    <a:pt x="1" y="288"/>
                  </a:lnTo>
                  <a:lnTo>
                    <a:pt x="0" y="277"/>
                  </a:lnTo>
                  <a:lnTo>
                    <a:pt x="0" y="266"/>
                  </a:lnTo>
                  <a:lnTo>
                    <a:pt x="0" y="251"/>
                  </a:lnTo>
                  <a:lnTo>
                    <a:pt x="3" y="237"/>
                  </a:lnTo>
                  <a:lnTo>
                    <a:pt x="8" y="225"/>
                  </a:lnTo>
                  <a:lnTo>
                    <a:pt x="14" y="212"/>
                  </a:lnTo>
                  <a:lnTo>
                    <a:pt x="22" y="201"/>
                  </a:lnTo>
                  <a:lnTo>
                    <a:pt x="31" y="192"/>
                  </a:lnTo>
                  <a:lnTo>
                    <a:pt x="42" y="183"/>
                  </a:lnTo>
                  <a:lnTo>
                    <a:pt x="54" y="176"/>
                  </a:lnTo>
                  <a:lnTo>
                    <a:pt x="68" y="170"/>
                  </a:lnTo>
                  <a:lnTo>
                    <a:pt x="86" y="164"/>
                  </a:lnTo>
                  <a:lnTo>
                    <a:pt x="106" y="159"/>
                  </a:lnTo>
                  <a:lnTo>
                    <a:pt x="129" y="154"/>
                  </a:lnTo>
                  <a:lnTo>
                    <a:pt x="159" y="149"/>
                  </a:lnTo>
                  <a:lnTo>
                    <a:pt x="184" y="142"/>
                  </a:lnTo>
                  <a:lnTo>
                    <a:pt x="204" y="137"/>
                  </a:lnTo>
                  <a:lnTo>
                    <a:pt x="219" y="131"/>
                  </a:lnTo>
                  <a:lnTo>
                    <a:pt x="219" y="122"/>
                  </a:lnTo>
                  <a:lnTo>
                    <a:pt x="218" y="109"/>
                  </a:lnTo>
                  <a:lnTo>
                    <a:pt x="216" y="99"/>
                  </a:lnTo>
                  <a:lnTo>
                    <a:pt x="214" y="95"/>
                  </a:lnTo>
                  <a:lnTo>
                    <a:pt x="212" y="90"/>
                  </a:lnTo>
                  <a:lnTo>
                    <a:pt x="209" y="87"/>
                  </a:lnTo>
                  <a:lnTo>
                    <a:pt x="206" y="84"/>
                  </a:lnTo>
                  <a:lnTo>
                    <a:pt x="203" y="81"/>
                  </a:lnTo>
                  <a:lnTo>
                    <a:pt x="198" y="78"/>
                  </a:lnTo>
                  <a:lnTo>
                    <a:pt x="193" y="76"/>
                  </a:lnTo>
                  <a:lnTo>
                    <a:pt x="187" y="75"/>
                  </a:lnTo>
                  <a:lnTo>
                    <a:pt x="173" y="73"/>
                  </a:lnTo>
                  <a:lnTo>
                    <a:pt x="155" y="72"/>
                  </a:lnTo>
                  <a:lnTo>
                    <a:pt x="144" y="73"/>
                  </a:lnTo>
                  <a:lnTo>
                    <a:pt x="133" y="75"/>
                  </a:lnTo>
                  <a:lnTo>
                    <a:pt x="124" y="77"/>
                  </a:lnTo>
                  <a:lnTo>
                    <a:pt x="117" y="82"/>
                  </a:lnTo>
                  <a:lnTo>
                    <a:pt x="110" y="88"/>
                  </a:lnTo>
                  <a:lnTo>
                    <a:pt x="105" y="96"/>
                  </a:lnTo>
                  <a:lnTo>
                    <a:pt x="99" y="105"/>
                  </a:lnTo>
                  <a:lnTo>
                    <a:pt x="95" y="117"/>
                  </a:lnTo>
                  <a:close/>
                  <a:moveTo>
                    <a:pt x="219" y="193"/>
                  </a:moveTo>
                  <a:lnTo>
                    <a:pt x="209" y="195"/>
                  </a:lnTo>
                  <a:lnTo>
                    <a:pt x="196" y="198"/>
                  </a:lnTo>
                  <a:lnTo>
                    <a:pt x="181" y="203"/>
                  </a:lnTo>
                  <a:lnTo>
                    <a:pt x="162" y="207"/>
                  </a:lnTo>
                  <a:lnTo>
                    <a:pt x="144" y="211"/>
                  </a:lnTo>
                  <a:lnTo>
                    <a:pt x="130" y="215"/>
                  </a:lnTo>
                  <a:lnTo>
                    <a:pt x="119" y="219"/>
                  </a:lnTo>
                  <a:lnTo>
                    <a:pt x="111" y="223"/>
                  </a:lnTo>
                  <a:lnTo>
                    <a:pt x="107" y="226"/>
                  </a:lnTo>
                  <a:lnTo>
                    <a:pt x="103" y="230"/>
                  </a:lnTo>
                  <a:lnTo>
                    <a:pt x="100" y="234"/>
                  </a:lnTo>
                  <a:lnTo>
                    <a:pt x="98" y="238"/>
                  </a:lnTo>
                  <a:lnTo>
                    <a:pt x="96" y="243"/>
                  </a:lnTo>
                  <a:lnTo>
                    <a:pt x="95" y="247"/>
                  </a:lnTo>
                  <a:lnTo>
                    <a:pt x="94" y="251"/>
                  </a:lnTo>
                  <a:lnTo>
                    <a:pt x="94" y="256"/>
                  </a:lnTo>
                  <a:lnTo>
                    <a:pt x="94" y="266"/>
                  </a:lnTo>
                  <a:lnTo>
                    <a:pt x="97" y="275"/>
                  </a:lnTo>
                  <a:lnTo>
                    <a:pt x="101" y="282"/>
                  </a:lnTo>
                  <a:lnTo>
                    <a:pt x="108" y="290"/>
                  </a:lnTo>
                  <a:lnTo>
                    <a:pt x="116" y="297"/>
                  </a:lnTo>
                  <a:lnTo>
                    <a:pt x="124" y="301"/>
                  </a:lnTo>
                  <a:lnTo>
                    <a:pt x="134" y="303"/>
                  </a:lnTo>
                  <a:lnTo>
                    <a:pt x="145" y="304"/>
                  </a:lnTo>
                  <a:lnTo>
                    <a:pt x="158" y="303"/>
                  </a:lnTo>
                  <a:lnTo>
                    <a:pt x="170" y="300"/>
                  </a:lnTo>
                  <a:lnTo>
                    <a:pt x="182" y="296"/>
                  </a:lnTo>
                  <a:lnTo>
                    <a:pt x="194" y="288"/>
                  </a:lnTo>
                  <a:lnTo>
                    <a:pt x="202" y="281"/>
                  </a:lnTo>
                  <a:lnTo>
                    <a:pt x="207" y="273"/>
                  </a:lnTo>
                  <a:lnTo>
                    <a:pt x="213" y="266"/>
                  </a:lnTo>
                  <a:lnTo>
                    <a:pt x="216" y="257"/>
                  </a:lnTo>
                  <a:lnTo>
                    <a:pt x="217" y="249"/>
                  </a:lnTo>
                  <a:lnTo>
                    <a:pt x="218" y="239"/>
                  </a:lnTo>
                  <a:lnTo>
                    <a:pt x="219" y="226"/>
                  </a:lnTo>
                  <a:lnTo>
                    <a:pt x="219" y="211"/>
                  </a:lnTo>
                  <a:lnTo>
                    <a:pt x="219"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6" name="Freeform 2107">
              <a:extLst>
                <a:ext uri="{FF2B5EF4-FFF2-40B4-BE49-F238E27FC236}">
                  <a16:creationId xmlns:a16="http://schemas.microsoft.com/office/drawing/2014/main" id="{087C8B54-48B1-4EB2-B402-8E90CE1B3270}"/>
                </a:ext>
              </a:extLst>
            </p:cNvPr>
            <p:cNvSpPr>
              <a:spLocks/>
            </p:cNvSpPr>
            <p:nvPr/>
          </p:nvSpPr>
          <p:spPr bwMode="auto">
            <a:xfrm>
              <a:off x="3682" y="1688"/>
              <a:ext cx="57" cy="90"/>
            </a:xfrm>
            <a:custGeom>
              <a:avLst/>
              <a:gdLst>
                <a:gd name="T0" fmla="*/ 6 w 229"/>
                <a:gd name="T1" fmla="*/ 22 h 363"/>
                <a:gd name="T2" fmla="*/ 0 w 229"/>
                <a:gd name="T3" fmla="*/ 22 h 363"/>
                <a:gd name="T4" fmla="*/ 0 w 229"/>
                <a:gd name="T5" fmla="*/ 0 h 363"/>
                <a:gd name="T6" fmla="*/ 5 w 229"/>
                <a:gd name="T7" fmla="*/ 0 h 363"/>
                <a:gd name="T8" fmla="*/ 5 w 229"/>
                <a:gd name="T9" fmla="*/ 3 h 363"/>
                <a:gd name="T10" fmla="*/ 6 w 229"/>
                <a:gd name="T11" fmla="*/ 2 h 363"/>
                <a:gd name="T12" fmla="*/ 7 w 229"/>
                <a:gd name="T13" fmla="*/ 2 h 363"/>
                <a:gd name="T14" fmla="*/ 7 w 229"/>
                <a:gd name="T15" fmla="*/ 1 h 363"/>
                <a:gd name="T16" fmla="*/ 8 w 229"/>
                <a:gd name="T17" fmla="*/ 1 h 363"/>
                <a:gd name="T18" fmla="*/ 8 w 229"/>
                <a:gd name="T19" fmla="*/ 0 h 363"/>
                <a:gd name="T20" fmla="*/ 9 w 229"/>
                <a:gd name="T21" fmla="*/ 0 h 363"/>
                <a:gd name="T22" fmla="*/ 10 w 229"/>
                <a:gd name="T23" fmla="*/ 0 h 363"/>
                <a:gd name="T24" fmla="*/ 10 w 229"/>
                <a:gd name="T25" fmla="*/ 0 h 363"/>
                <a:gd name="T26" fmla="*/ 11 w 229"/>
                <a:gd name="T27" fmla="*/ 0 h 363"/>
                <a:gd name="T28" fmla="*/ 11 w 229"/>
                <a:gd name="T29" fmla="*/ 0 h 363"/>
                <a:gd name="T30" fmla="*/ 12 w 229"/>
                <a:gd name="T31" fmla="*/ 0 h 363"/>
                <a:gd name="T32" fmla="*/ 12 w 229"/>
                <a:gd name="T33" fmla="*/ 0 h 363"/>
                <a:gd name="T34" fmla="*/ 13 w 229"/>
                <a:gd name="T35" fmla="*/ 0 h 363"/>
                <a:gd name="T36" fmla="*/ 14 w 229"/>
                <a:gd name="T37" fmla="*/ 1 h 363"/>
                <a:gd name="T38" fmla="*/ 12 w 229"/>
                <a:gd name="T39" fmla="*/ 6 h 363"/>
                <a:gd name="T40" fmla="*/ 12 w 229"/>
                <a:gd name="T41" fmla="*/ 6 h 363"/>
                <a:gd name="T42" fmla="*/ 11 w 229"/>
                <a:gd name="T43" fmla="*/ 5 h 363"/>
                <a:gd name="T44" fmla="*/ 10 w 229"/>
                <a:gd name="T45" fmla="*/ 5 h 363"/>
                <a:gd name="T46" fmla="*/ 10 w 229"/>
                <a:gd name="T47" fmla="*/ 5 h 363"/>
                <a:gd name="T48" fmla="*/ 9 w 229"/>
                <a:gd name="T49" fmla="*/ 5 h 363"/>
                <a:gd name="T50" fmla="*/ 8 w 229"/>
                <a:gd name="T51" fmla="*/ 5 h 363"/>
                <a:gd name="T52" fmla="*/ 8 w 229"/>
                <a:gd name="T53" fmla="*/ 5 h 363"/>
                <a:gd name="T54" fmla="*/ 7 w 229"/>
                <a:gd name="T55" fmla="*/ 6 h 363"/>
                <a:gd name="T56" fmla="*/ 7 w 229"/>
                <a:gd name="T57" fmla="*/ 6 h 363"/>
                <a:gd name="T58" fmla="*/ 7 w 229"/>
                <a:gd name="T59" fmla="*/ 7 h 363"/>
                <a:gd name="T60" fmla="*/ 6 w 229"/>
                <a:gd name="T61" fmla="*/ 7 h 363"/>
                <a:gd name="T62" fmla="*/ 6 w 229"/>
                <a:gd name="T63" fmla="*/ 8 h 363"/>
                <a:gd name="T64" fmla="*/ 6 w 229"/>
                <a:gd name="T65" fmla="*/ 9 h 363"/>
                <a:gd name="T66" fmla="*/ 6 w 229"/>
                <a:gd name="T67" fmla="*/ 11 h 363"/>
                <a:gd name="T68" fmla="*/ 6 w 229"/>
                <a:gd name="T69" fmla="*/ 13 h 363"/>
                <a:gd name="T70" fmla="*/ 6 w 229"/>
                <a:gd name="T71" fmla="*/ 16 h 363"/>
                <a:gd name="T72" fmla="*/ 6 w 229"/>
                <a:gd name="T73" fmla="*/ 22 h 36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9"/>
                <a:gd name="T112" fmla="*/ 0 h 363"/>
                <a:gd name="T113" fmla="*/ 229 w 229"/>
                <a:gd name="T114" fmla="*/ 363 h 36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9" h="363">
                  <a:moveTo>
                    <a:pt x="94" y="363"/>
                  </a:moveTo>
                  <a:lnTo>
                    <a:pt x="0" y="363"/>
                  </a:lnTo>
                  <a:lnTo>
                    <a:pt x="0" y="9"/>
                  </a:lnTo>
                  <a:lnTo>
                    <a:pt x="87" y="9"/>
                  </a:lnTo>
                  <a:lnTo>
                    <a:pt x="87" y="58"/>
                  </a:lnTo>
                  <a:lnTo>
                    <a:pt x="98" y="42"/>
                  </a:lnTo>
                  <a:lnTo>
                    <a:pt x="108" y="29"/>
                  </a:lnTo>
                  <a:lnTo>
                    <a:pt x="118" y="19"/>
                  </a:lnTo>
                  <a:lnTo>
                    <a:pt x="127" y="12"/>
                  </a:lnTo>
                  <a:lnTo>
                    <a:pt x="137" y="7"/>
                  </a:lnTo>
                  <a:lnTo>
                    <a:pt x="146" y="3"/>
                  </a:lnTo>
                  <a:lnTo>
                    <a:pt x="157" y="1"/>
                  </a:lnTo>
                  <a:lnTo>
                    <a:pt x="168" y="0"/>
                  </a:lnTo>
                  <a:lnTo>
                    <a:pt x="175" y="1"/>
                  </a:lnTo>
                  <a:lnTo>
                    <a:pt x="183" y="1"/>
                  </a:lnTo>
                  <a:lnTo>
                    <a:pt x="191" y="3"/>
                  </a:lnTo>
                  <a:lnTo>
                    <a:pt x="199" y="4"/>
                  </a:lnTo>
                  <a:lnTo>
                    <a:pt x="214" y="10"/>
                  </a:lnTo>
                  <a:lnTo>
                    <a:pt x="229" y="18"/>
                  </a:lnTo>
                  <a:lnTo>
                    <a:pt x="201" y="99"/>
                  </a:lnTo>
                  <a:lnTo>
                    <a:pt x="189" y="93"/>
                  </a:lnTo>
                  <a:lnTo>
                    <a:pt x="178" y="88"/>
                  </a:lnTo>
                  <a:lnTo>
                    <a:pt x="167" y="85"/>
                  </a:lnTo>
                  <a:lnTo>
                    <a:pt x="157" y="85"/>
                  </a:lnTo>
                  <a:lnTo>
                    <a:pt x="147" y="85"/>
                  </a:lnTo>
                  <a:lnTo>
                    <a:pt x="138" y="87"/>
                  </a:lnTo>
                  <a:lnTo>
                    <a:pt x="130" y="90"/>
                  </a:lnTo>
                  <a:lnTo>
                    <a:pt x="122" y="95"/>
                  </a:lnTo>
                  <a:lnTo>
                    <a:pt x="117" y="101"/>
                  </a:lnTo>
                  <a:lnTo>
                    <a:pt x="110" y="110"/>
                  </a:lnTo>
                  <a:lnTo>
                    <a:pt x="106" y="121"/>
                  </a:lnTo>
                  <a:lnTo>
                    <a:pt x="101" y="135"/>
                  </a:lnTo>
                  <a:lnTo>
                    <a:pt x="98" y="152"/>
                  </a:lnTo>
                  <a:lnTo>
                    <a:pt x="96" y="179"/>
                  </a:lnTo>
                  <a:lnTo>
                    <a:pt x="94" y="212"/>
                  </a:lnTo>
                  <a:lnTo>
                    <a:pt x="94" y="254"/>
                  </a:lnTo>
                  <a:lnTo>
                    <a:pt x="94" y="3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7" name="Freeform 2108">
              <a:extLst>
                <a:ext uri="{FF2B5EF4-FFF2-40B4-BE49-F238E27FC236}">
                  <a16:creationId xmlns:a16="http://schemas.microsoft.com/office/drawing/2014/main" id="{660F7BFA-FF3C-4082-81F1-D5B52C83AD93}"/>
                </a:ext>
              </a:extLst>
            </p:cNvPr>
            <p:cNvSpPr>
              <a:spLocks/>
            </p:cNvSpPr>
            <p:nvPr/>
          </p:nvSpPr>
          <p:spPr bwMode="auto">
            <a:xfrm>
              <a:off x="3744" y="1688"/>
              <a:ext cx="84" cy="92"/>
            </a:xfrm>
            <a:custGeom>
              <a:avLst/>
              <a:gdLst>
                <a:gd name="T0" fmla="*/ 15 w 334"/>
                <a:gd name="T1" fmla="*/ 8 h 371"/>
                <a:gd name="T2" fmla="*/ 15 w 334"/>
                <a:gd name="T3" fmla="*/ 6 h 371"/>
                <a:gd name="T4" fmla="*/ 14 w 334"/>
                <a:gd name="T5" fmla="*/ 6 h 371"/>
                <a:gd name="T6" fmla="*/ 14 w 334"/>
                <a:gd name="T7" fmla="*/ 5 h 371"/>
                <a:gd name="T8" fmla="*/ 12 w 334"/>
                <a:gd name="T9" fmla="*/ 5 h 371"/>
                <a:gd name="T10" fmla="*/ 11 w 334"/>
                <a:gd name="T11" fmla="*/ 4 h 371"/>
                <a:gd name="T12" fmla="*/ 10 w 334"/>
                <a:gd name="T13" fmla="*/ 5 h 371"/>
                <a:gd name="T14" fmla="*/ 9 w 334"/>
                <a:gd name="T15" fmla="*/ 5 h 371"/>
                <a:gd name="T16" fmla="*/ 8 w 334"/>
                <a:gd name="T17" fmla="*/ 5 h 371"/>
                <a:gd name="T18" fmla="*/ 7 w 334"/>
                <a:gd name="T19" fmla="*/ 6 h 371"/>
                <a:gd name="T20" fmla="*/ 7 w 334"/>
                <a:gd name="T21" fmla="*/ 7 h 371"/>
                <a:gd name="T22" fmla="*/ 7 w 334"/>
                <a:gd name="T23" fmla="*/ 8 h 371"/>
                <a:gd name="T24" fmla="*/ 6 w 334"/>
                <a:gd name="T25" fmla="*/ 9 h 371"/>
                <a:gd name="T26" fmla="*/ 6 w 334"/>
                <a:gd name="T27" fmla="*/ 11 h 371"/>
                <a:gd name="T28" fmla="*/ 6 w 334"/>
                <a:gd name="T29" fmla="*/ 13 h 371"/>
                <a:gd name="T30" fmla="*/ 7 w 334"/>
                <a:gd name="T31" fmla="*/ 14 h 371"/>
                <a:gd name="T32" fmla="*/ 7 w 334"/>
                <a:gd name="T33" fmla="*/ 16 h 371"/>
                <a:gd name="T34" fmla="*/ 7 w 334"/>
                <a:gd name="T35" fmla="*/ 16 h 371"/>
                <a:gd name="T36" fmla="*/ 8 w 334"/>
                <a:gd name="T37" fmla="*/ 17 h 371"/>
                <a:gd name="T38" fmla="*/ 9 w 334"/>
                <a:gd name="T39" fmla="*/ 18 h 371"/>
                <a:gd name="T40" fmla="*/ 10 w 334"/>
                <a:gd name="T41" fmla="*/ 18 h 371"/>
                <a:gd name="T42" fmla="*/ 11 w 334"/>
                <a:gd name="T43" fmla="*/ 18 h 371"/>
                <a:gd name="T44" fmla="*/ 13 w 334"/>
                <a:gd name="T45" fmla="*/ 18 h 371"/>
                <a:gd name="T46" fmla="*/ 13 w 334"/>
                <a:gd name="T47" fmla="*/ 18 h 371"/>
                <a:gd name="T48" fmla="*/ 14 w 334"/>
                <a:gd name="T49" fmla="*/ 17 h 371"/>
                <a:gd name="T50" fmla="*/ 14 w 334"/>
                <a:gd name="T51" fmla="*/ 17 h 371"/>
                <a:gd name="T52" fmla="*/ 15 w 334"/>
                <a:gd name="T53" fmla="*/ 16 h 371"/>
                <a:gd name="T54" fmla="*/ 15 w 334"/>
                <a:gd name="T55" fmla="*/ 14 h 371"/>
                <a:gd name="T56" fmla="*/ 21 w 334"/>
                <a:gd name="T57" fmla="*/ 16 h 371"/>
                <a:gd name="T58" fmla="*/ 20 w 334"/>
                <a:gd name="T59" fmla="*/ 18 h 371"/>
                <a:gd name="T60" fmla="*/ 19 w 334"/>
                <a:gd name="T61" fmla="*/ 19 h 371"/>
                <a:gd name="T62" fmla="*/ 18 w 334"/>
                <a:gd name="T63" fmla="*/ 20 h 371"/>
                <a:gd name="T64" fmla="*/ 17 w 334"/>
                <a:gd name="T65" fmla="*/ 21 h 371"/>
                <a:gd name="T66" fmla="*/ 16 w 334"/>
                <a:gd name="T67" fmla="*/ 22 h 371"/>
                <a:gd name="T68" fmla="*/ 14 w 334"/>
                <a:gd name="T69" fmla="*/ 23 h 371"/>
                <a:gd name="T70" fmla="*/ 12 w 334"/>
                <a:gd name="T71" fmla="*/ 23 h 371"/>
                <a:gd name="T72" fmla="*/ 10 w 334"/>
                <a:gd name="T73" fmla="*/ 23 h 371"/>
                <a:gd name="T74" fmla="*/ 7 w 334"/>
                <a:gd name="T75" fmla="*/ 22 h 371"/>
                <a:gd name="T76" fmla="*/ 5 w 334"/>
                <a:gd name="T77" fmla="*/ 22 h 371"/>
                <a:gd name="T78" fmla="*/ 4 w 334"/>
                <a:gd name="T79" fmla="*/ 21 h 371"/>
                <a:gd name="T80" fmla="*/ 2 w 334"/>
                <a:gd name="T81" fmla="*/ 19 h 371"/>
                <a:gd name="T82" fmla="*/ 1 w 334"/>
                <a:gd name="T83" fmla="*/ 17 h 371"/>
                <a:gd name="T84" fmla="*/ 1 w 334"/>
                <a:gd name="T85" fmla="*/ 15 h 371"/>
                <a:gd name="T86" fmla="*/ 0 w 334"/>
                <a:gd name="T87" fmla="*/ 13 h 371"/>
                <a:gd name="T88" fmla="*/ 0 w 334"/>
                <a:gd name="T89" fmla="*/ 10 h 371"/>
                <a:gd name="T90" fmla="*/ 1 w 334"/>
                <a:gd name="T91" fmla="*/ 8 h 371"/>
                <a:gd name="T92" fmla="*/ 1 w 334"/>
                <a:gd name="T93" fmla="*/ 6 h 371"/>
                <a:gd name="T94" fmla="*/ 2 w 334"/>
                <a:gd name="T95" fmla="*/ 4 h 371"/>
                <a:gd name="T96" fmla="*/ 4 w 334"/>
                <a:gd name="T97" fmla="*/ 2 h 371"/>
                <a:gd name="T98" fmla="*/ 5 w 334"/>
                <a:gd name="T99" fmla="*/ 1 h 371"/>
                <a:gd name="T100" fmla="*/ 7 w 334"/>
                <a:gd name="T101" fmla="*/ 0 h 371"/>
                <a:gd name="T102" fmla="*/ 10 w 334"/>
                <a:gd name="T103" fmla="*/ 0 h 371"/>
                <a:gd name="T104" fmla="*/ 12 w 334"/>
                <a:gd name="T105" fmla="*/ 0 h 371"/>
                <a:gd name="T106" fmla="*/ 14 w 334"/>
                <a:gd name="T107" fmla="*/ 0 h 371"/>
                <a:gd name="T108" fmla="*/ 15 w 334"/>
                <a:gd name="T109" fmla="*/ 1 h 371"/>
                <a:gd name="T110" fmla="*/ 17 w 334"/>
                <a:gd name="T111" fmla="*/ 1 h 371"/>
                <a:gd name="T112" fmla="*/ 18 w 334"/>
                <a:gd name="T113" fmla="*/ 2 h 371"/>
                <a:gd name="T114" fmla="*/ 19 w 334"/>
                <a:gd name="T115" fmla="*/ 3 h 371"/>
                <a:gd name="T116" fmla="*/ 20 w 334"/>
                <a:gd name="T117" fmla="*/ 4 h 371"/>
                <a:gd name="T118" fmla="*/ 20 w 334"/>
                <a:gd name="T119" fmla="*/ 6 h 3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1"/>
                <a:gd name="T182" fmla="*/ 334 w 334"/>
                <a:gd name="T183" fmla="*/ 371 h 3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1">
                  <a:moveTo>
                    <a:pt x="330" y="114"/>
                  </a:moveTo>
                  <a:lnTo>
                    <a:pt x="237" y="130"/>
                  </a:lnTo>
                  <a:lnTo>
                    <a:pt x="234" y="117"/>
                  </a:lnTo>
                  <a:lnTo>
                    <a:pt x="230" y="106"/>
                  </a:lnTo>
                  <a:lnTo>
                    <a:pt x="226" y="100"/>
                  </a:lnTo>
                  <a:lnTo>
                    <a:pt x="223" y="96"/>
                  </a:lnTo>
                  <a:lnTo>
                    <a:pt x="220" y="92"/>
                  </a:lnTo>
                  <a:lnTo>
                    <a:pt x="216" y="88"/>
                  </a:lnTo>
                  <a:lnTo>
                    <a:pt x="206" y="82"/>
                  </a:lnTo>
                  <a:lnTo>
                    <a:pt x="196" y="77"/>
                  </a:lnTo>
                  <a:lnTo>
                    <a:pt x="185" y="75"/>
                  </a:lnTo>
                  <a:lnTo>
                    <a:pt x="173" y="74"/>
                  </a:lnTo>
                  <a:lnTo>
                    <a:pt x="164" y="74"/>
                  </a:lnTo>
                  <a:lnTo>
                    <a:pt x="157" y="76"/>
                  </a:lnTo>
                  <a:lnTo>
                    <a:pt x="149" y="77"/>
                  </a:lnTo>
                  <a:lnTo>
                    <a:pt x="141" y="81"/>
                  </a:lnTo>
                  <a:lnTo>
                    <a:pt x="135" y="84"/>
                  </a:lnTo>
                  <a:lnTo>
                    <a:pt x="128" y="87"/>
                  </a:lnTo>
                  <a:lnTo>
                    <a:pt x="123" y="93"/>
                  </a:lnTo>
                  <a:lnTo>
                    <a:pt x="117" y="98"/>
                  </a:lnTo>
                  <a:lnTo>
                    <a:pt x="113" y="105"/>
                  </a:lnTo>
                  <a:lnTo>
                    <a:pt x="108" y="112"/>
                  </a:lnTo>
                  <a:lnTo>
                    <a:pt x="105" y="121"/>
                  </a:lnTo>
                  <a:lnTo>
                    <a:pt x="102" y="130"/>
                  </a:lnTo>
                  <a:lnTo>
                    <a:pt x="99" y="141"/>
                  </a:lnTo>
                  <a:lnTo>
                    <a:pt x="97" y="153"/>
                  </a:lnTo>
                  <a:lnTo>
                    <a:pt x="96" y="165"/>
                  </a:lnTo>
                  <a:lnTo>
                    <a:pt x="96" y="179"/>
                  </a:lnTo>
                  <a:lnTo>
                    <a:pt x="96" y="194"/>
                  </a:lnTo>
                  <a:lnTo>
                    <a:pt x="97" y="208"/>
                  </a:lnTo>
                  <a:lnTo>
                    <a:pt x="99" y="222"/>
                  </a:lnTo>
                  <a:lnTo>
                    <a:pt x="102" y="233"/>
                  </a:lnTo>
                  <a:lnTo>
                    <a:pt x="105" y="244"/>
                  </a:lnTo>
                  <a:lnTo>
                    <a:pt x="108" y="253"/>
                  </a:lnTo>
                  <a:lnTo>
                    <a:pt x="113" y="261"/>
                  </a:lnTo>
                  <a:lnTo>
                    <a:pt x="117" y="268"/>
                  </a:lnTo>
                  <a:lnTo>
                    <a:pt x="123" y="275"/>
                  </a:lnTo>
                  <a:lnTo>
                    <a:pt x="129" y="279"/>
                  </a:lnTo>
                  <a:lnTo>
                    <a:pt x="136" y="284"/>
                  </a:lnTo>
                  <a:lnTo>
                    <a:pt x="142" y="288"/>
                  </a:lnTo>
                  <a:lnTo>
                    <a:pt x="149" y="290"/>
                  </a:lnTo>
                  <a:lnTo>
                    <a:pt x="157" y="292"/>
                  </a:lnTo>
                  <a:lnTo>
                    <a:pt x="166" y="293"/>
                  </a:lnTo>
                  <a:lnTo>
                    <a:pt x="174" y="294"/>
                  </a:lnTo>
                  <a:lnTo>
                    <a:pt x="187" y="293"/>
                  </a:lnTo>
                  <a:lnTo>
                    <a:pt x="199" y="290"/>
                  </a:lnTo>
                  <a:lnTo>
                    <a:pt x="204" y="288"/>
                  </a:lnTo>
                  <a:lnTo>
                    <a:pt x="209" y="286"/>
                  </a:lnTo>
                  <a:lnTo>
                    <a:pt x="213" y="282"/>
                  </a:lnTo>
                  <a:lnTo>
                    <a:pt x="217" y="279"/>
                  </a:lnTo>
                  <a:lnTo>
                    <a:pt x="222" y="275"/>
                  </a:lnTo>
                  <a:lnTo>
                    <a:pt x="226" y="270"/>
                  </a:lnTo>
                  <a:lnTo>
                    <a:pt x="230" y="265"/>
                  </a:lnTo>
                  <a:lnTo>
                    <a:pt x="233" y="258"/>
                  </a:lnTo>
                  <a:lnTo>
                    <a:pt x="238" y="244"/>
                  </a:lnTo>
                  <a:lnTo>
                    <a:pt x="242" y="227"/>
                  </a:lnTo>
                  <a:lnTo>
                    <a:pt x="334" y="243"/>
                  </a:lnTo>
                  <a:lnTo>
                    <a:pt x="330" y="258"/>
                  </a:lnTo>
                  <a:lnTo>
                    <a:pt x="325" y="272"/>
                  </a:lnTo>
                  <a:lnTo>
                    <a:pt x="320" y="286"/>
                  </a:lnTo>
                  <a:lnTo>
                    <a:pt x="313" y="298"/>
                  </a:lnTo>
                  <a:lnTo>
                    <a:pt x="306" y="310"/>
                  </a:lnTo>
                  <a:lnTo>
                    <a:pt x="298" y="320"/>
                  </a:lnTo>
                  <a:lnTo>
                    <a:pt x="289" y="330"/>
                  </a:lnTo>
                  <a:lnTo>
                    <a:pt x="279" y="339"/>
                  </a:lnTo>
                  <a:lnTo>
                    <a:pt x="268" y="346"/>
                  </a:lnTo>
                  <a:lnTo>
                    <a:pt x="257" y="352"/>
                  </a:lnTo>
                  <a:lnTo>
                    <a:pt x="245" y="358"/>
                  </a:lnTo>
                  <a:lnTo>
                    <a:pt x="232" y="363"/>
                  </a:lnTo>
                  <a:lnTo>
                    <a:pt x="217" y="366"/>
                  </a:lnTo>
                  <a:lnTo>
                    <a:pt x="202" y="368"/>
                  </a:lnTo>
                  <a:lnTo>
                    <a:pt x="187" y="369"/>
                  </a:lnTo>
                  <a:lnTo>
                    <a:pt x="170" y="371"/>
                  </a:lnTo>
                  <a:lnTo>
                    <a:pt x="151" y="369"/>
                  </a:lnTo>
                  <a:lnTo>
                    <a:pt x="133" y="367"/>
                  </a:lnTo>
                  <a:lnTo>
                    <a:pt x="116" y="364"/>
                  </a:lnTo>
                  <a:lnTo>
                    <a:pt x="101" y="358"/>
                  </a:lnTo>
                  <a:lnTo>
                    <a:pt x="85" y="352"/>
                  </a:lnTo>
                  <a:lnTo>
                    <a:pt x="71" y="343"/>
                  </a:lnTo>
                  <a:lnTo>
                    <a:pt x="59" y="333"/>
                  </a:lnTo>
                  <a:lnTo>
                    <a:pt x="47" y="322"/>
                  </a:lnTo>
                  <a:lnTo>
                    <a:pt x="36" y="309"/>
                  </a:lnTo>
                  <a:lnTo>
                    <a:pt x="26" y="294"/>
                  </a:lnTo>
                  <a:lnTo>
                    <a:pt x="18" y="279"/>
                  </a:lnTo>
                  <a:lnTo>
                    <a:pt x="11" y="264"/>
                  </a:lnTo>
                  <a:lnTo>
                    <a:pt x="7" y="246"/>
                  </a:lnTo>
                  <a:lnTo>
                    <a:pt x="2" y="227"/>
                  </a:lnTo>
                  <a:lnTo>
                    <a:pt x="0" y="207"/>
                  </a:lnTo>
                  <a:lnTo>
                    <a:pt x="0" y="185"/>
                  </a:lnTo>
                  <a:lnTo>
                    <a:pt x="0" y="164"/>
                  </a:lnTo>
                  <a:lnTo>
                    <a:pt x="2" y="144"/>
                  </a:lnTo>
                  <a:lnTo>
                    <a:pt x="7" y="126"/>
                  </a:lnTo>
                  <a:lnTo>
                    <a:pt x="11" y="108"/>
                  </a:lnTo>
                  <a:lnTo>
                    <a:pt x="18" y="92"/>
                  </a:lnTo>
                  <a:lnTo>
                    <a:pt x="26" y="76"/>
                  </a:lnTo>
                  <a:lnTo>
                    <a:pt x="36" y="62"/>
                  </a:lnTo>
                  <a:lnTo>
                    <a:pt x="47" y="50"/>
                  </a:lnTo>
                  <a:lnTo>
                    <a:pt x="59" y="38"/>
                  </a:lnTo>
                  <a:lnTo>
                    <a:pt x="72" y="28"/>
                  </a:lnTo>
                  <a:lnTo>
                    <a:pt x="85" y="20"/>
                  </a:lnTo>
                  <a:lnTo>
                    <a:pt x="101" y="12"/>
                  </a:lnTo>
                  <a:lnTo>
                    <a:pt x="117" y="8"/>
                  </a:lnTo>
                  <a:lnTo>
                    <a:pt x="134" y="3"/>
                  </a:lnTo>
                  <a:lnTo>
                    <a:pt x="152" y="1"/>
                  </a:lnTo>
                  <a:lnTo>
                    <a:pt x="171" y="0"/>
                  </a:lnTo>
                  <a:lnTo>
                    <a:pt x="188" y="1"/>
                  </a:lnTo>
                  <a:lnTo>
                    <a:pt x="202" y="2"/>
                  </a:lnTo>
                  <a:lnTo>
                    <a:pt x="216" y="4"/>
                  </a:lnTo>
                  <a:lnTo>
                    <a:pt x="230" y="8"/>
                  </a:lnTo>
                  <a:lnTo>
                    <a:pt x="242" y="11"/>
                  </a:lnTo>
                  <a:lnTo>
                    <a:pt x="254" y="17"/>
                  </a:lnTo>
                  <a:lnTo>
                    <a:pt x="265" y="22"/>
                  </a:lnTo>
                  <a:lnTo>
                    <a:pt x="275" y="29"/>
                  </a:lnTo>
                  <a:lnTo>
                    <a:pt x="284" y="35"/>
                  </a:lnTo>
                  <a:lnTo>
                    <a:pt x="292" y="44"/>
                  </a:lnTo>
                  <a:lnTo>
                    <a:pt x="300" y="53"/>
                  </a:lnTo>
                  <a:lnTo>
                    <a:pt x="307" y="63"/>
                  </a:lnTo>
                  <a:lnTo>
                    <a:pt x="313" y="74"/>
                  </a:lnTo>
                  <a:lnTo>
                    <a:pt x="320" y="86"/>
                  </a:lnTo>
                  <a:lnTo>
                    <a:pt x="324" y="99"/>
                  </a:lnTo>
                  <a:lnTo>
                    <a:pt x="330"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8" name="Freeform 2109">
              <a:extLst>
                <a:ext uri="{FF2B5EF4-FFF2-40B4-BE49-F238E27FC236}">
                  <a16:creationId xmlns:a16="http://schemas.microsoft.com/office/drawing/2014/main" id="{AC016EFE-37B2-4964-A739-BAFBE1915BEF}"/>
                </a:ext>
              </a:extLst>
            </p:cNvPr>
            <p:cNvSpPr>
              <a:spLocks noEditPoints="1"/>
            </p:cNvSpPr>
            <p:nvPr/>
          </p:nvSpPr>
          <p:spPr bwMode="auto">
            <a:xfrm>
              <a:off x="3839" y="1688"/>
              <a:ext cx="91" cy="92"/>
            </a:xfrm>
            <a:custGeom>
              <a:avLst/>
              <a:gdLst>
                <a:gd name="T0" fmla="*/ 0 w 366"/>
                <a:gd name="T1" fmla="*/ 10 h 371"/>
                <a:gd name="T2" fmla="*/ 0 w 366"/>
                <a:gd name="T3" fmla="*/ 8 h 371"/>
                <a:gd name="T4" fmla="*/ 1 w 366"/>
                <a:gd name="T5" fmla="*/ 5 h 371"/>
                <a:gd name="T6" fmla="*/ 3 w 366"/>
                <a:gd name="T7" fmla="*/ 4 h 371"/>
                <a:gd name="T8" fmla="*/ 4 w 366"/>
                <a:gd name="T9" fmla="*/ 2 h 371"/>
                <a:gd name="T10" fmla="*/ 6 w 366"/>
                <a:gd name="T11" fmla="*/ 1 h 371"/>
                <a:gd name="T12" fmla="*/ 8 w 366"/>
                <a:gd name="T13" fmla="*/ 0 h 371"/>
                <a:gd name="T14" fmla="*/ 10 w 366"/>
                <a:gd name="T15" fmla="*/ 0 h 371"/>
                <a:gd name="T16" fmla="*/ 14 w 366"/>
                <a:gd name="T17" fmla="*/ 0 h 371"/>
                <a:gd name="T18" fmla="*/ 17 w 366"/>
                <a:gd name="T19" fmla="*/ 1 h 371"/>
                <a:gd name="T20" fmla="*/ 19 w 366"/>
                <a:gd name="T21" fmla="*/ 3 h 371"/>
                <a:gd name="T22" fmla="*/ 21 w 366"/>
                <a:gd name="T23" fmla="*/ 6 h 371"/>
                <a:gd name="T24" fmla="*/ 22 w 366"/>
                <a:gd name="T25" fmla="*/ 9 h 371"/>
                <a:gd name="T26" fmla="*/ 23 w 366"/>
                <a:gd name="T27" fmla="*/ 13 h 371"/>
                <a:gd name="T28" fmla="*/ 22 w 366"/>
                <a:gd name="T29" fmla="*/ 16 h 371"/>
                <a:gd name="T30" fmla="*/ 20 w 366"/>
                <a:gd name="T31" fmla="*/ 19 h 371"/>
                <a:gd name="T32" fmla="*/ 18 w 366"/>
                <a:gd name="T33" fmla="*/ 21 h 371"/>
                <a:gd name="T34" fmla="*/ 15 w 366"/>
                <a:gd name="T35" fmla="*/ 22 h 371"/>
                <a:gd name="T36" fmla="*/ 11 w 366"/>
                <a:gd name="T37" fmla="*/ 23 h 371"/>
                <a:gd name="T38" fmla="*/ 9 w 366"/>
                <a:gd name="T39" fmla="*/ 23 h 371"/>
                <a:gd name="T40" fmla="*/ 7 w 366"/>
                <a:gd name="T41" fmla="*/ 22 h 371"/>
                <a:gd name="T42" fmla="*/ 5 w 366"/>
                <a:gd name="T43" fmla="*/ 21 h 371"/>
                <a:gd name="T44" fmla="*/ 3 w 366"/>
                <a:gd name="T45" fmla="*/ 20 h 371"/>
                <a:gd name="T46" fmla="*/ 2 w 366"/>
                <a:gd name="T47" fmla="*/ 18 h 371"/>
                <a:gd name="T48" fmla="*/ 1 w 366"/>
                <a:gd name="T49" fmla="*/ 16 h 371"/>
                <a:gd name="T50" fmla="*/ 0 w 366"/>
                <a:gd name="T51" fmla="*/ 14 h 371"/>
                <a:gd name="T52" fmla="*/ 0 w 366"/>
                <a:gd name="T53" fmla="*/ 11 h 371"/>
                <a:gd name="T54" fmla="*/ 6 w 366"/>
                <a:gd name="T55" fmla="*/ 13 h 371"/>
                <a:gd name="T56" fmla="*/ 6 w 366"/>
                <a:gd name="T57" fmla="*/ 15 h 371"/>
                <a:gd name="T58" fmla="*/ 7 w 366"/>
                <a:gd name="T59" fmla="*/ 16 h 371"/>
                <a:gd name="T60" fmla="*/ 9 w 366"/>
                <a:gd name="T61" fmla="*/ 17 h 371"/>
                <a:gd name="T62" fmla="*/ 10 w 366"/>
                <a:gd name="T63" fmla="*/ 18 h 371"/>
                <a:gd name="T64" fmla="*/ 12 w 366"/>
                <a:gd name="T65" fmla="*/ 18 h 371"/>
                <a:gd name="T66" fmla="*/ 13 w 366"/>
                <a:gd name="T67" fmla="*/ 18 h 371"/>
                <a:gd name="T68" fmla="*/ 15 w 366"/>
                <a:gd name="T69" fmla="*/ 17 h 371"/>
                <a:gd name="T70" fmla="*/ 16 w 366"/>
                <a:gd name="T71" fmla="*/ 15 h 371"/>
                <a:gd name="T72" fmla="*/ 16 w 366"/>
                <a:gd name="T73" fmla="*/ 14 h 371"/>
                <a:gd name="T74" fmla="*/ 17 w 366"/>
                <a:gd name="T75" fmla="*/ 11 h 371"/>
                <a:gd name="T76" fmla="*/ 16 w 366"/>
                <a:gd name="T77" fmla="*/ 9 h 371"/>
                <a:gd name="T78" fmla="*/ 16 w 366"/>
                <a:gd name="T79" fmla="*/ 7 h 371"/>
                <a:gd name="T80" fmla="*/ 15 w 366"/>
                <a:gd name="T81" fmla="*/ 6 h 371"/>
                <a:gd name="T82" fmla="*/ 13 w 366"/>
                <a:gd name="T83" fmla="*/ 5 h 371"/>
                <a:gd name="T84" fmla="*/ 12 w 366"/>
                <a:gd name="T85" fmla="*/ 5 h 371"/>
                <a:gd name="T86" fmla="*/ 10 w 366"/>
                <a:gd name="T87" fmla="*/ 5 h 371"/>
                <a:gd name="T88" fmla="*/ 9 w 366"/>
                <a:gd name="T89" fmla="*/ 5 h 371"/>
                <a:gd name="T90" fmla="*/ 7 w 366"/>
                <a:gd name="T91" fmla="*/ 6 h 371"/>
                <a:gd name="T92" fmla="*/ 6 w 366"/>
                <a:gd name="T93" fmla="*/ 8 h 371"/>
                <a:gd name="T94" fmla="*/ 6 w 366"/>
                <a:gd name="T95" fmla="*/ 10 h 3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1"/>
                <a:gd name="T146" fmla="*/ 366 w 366"/>
                <a:gd name="T147" fmla="*/ 371 h 3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1">
                  <a:moveTo>
                    <a:pt x="0" y="181"/>
                  </a:moveTo>
                  <a:lnTo>
                    <a:pt x="1" y="169"/>
                  </a:lnTo>
                  <a:lnTo>
                    <a:pt x="3" y="158"/>
                  </a:lnTo>
                  <a:lnTo>
                    <a:pt x="4" y="146"/>
                  </a:lnTo>
                  <a:lnTo>
                    <a:pt x="6" y="135"/>
                  </a:lnTo>
                  <a:lnTo>
                    <a:pt x="9" y="124"/>
                  </a:lnTo>
                  <a:lnTo>
                    <a:pt x="14" y="112"/>
                  </a:lnTo>
                  <a:lnTo>
                    <a:pt x="18" y="101"/>
                  </a:lnTo>
                  <a:lnTo>
                    <a:pt x="24" y="90"/>
                  </a:lnTo>
                  <a:lnTo>
                    <a:pt x="30" y="79"/>
                  </a:lnTo>
                  <a:lnTo>
                    <a:pt x="37" y="69"/>
                  </a:lnTo>
                  <a:lnTo>
                    <a:pt x="43" y="61"/>
                  </a:lnTo>
                  <a:lnTo>
                    <a:pt x="51" y="52"/>
                  </a:lnTo>
                  <a:lnTo>
                    <a:pt x="60" y="43"/>
                  </a:lnTo>
                  <a:lnTo>
                    <a:pt x="69" y="36"/>
                  </a:lnTo>
                  <a:lnTo>
                    <a:pt x="79" y="30"/>
                  </a:lnTo>
                  <a:lnTo>
                    <a:pt x="89" y="23"/>
                  </a:lnTo>
                  <a:lnTo>
                    <a:pt x="100" y="18"/>
                  </a:lnTo>
                  <a:lnTo>
                    <a:pt x="111" y="13"/>
                  </a:lnTo>
                  <a:lnTo>
                    <a:pt x="122" y="9"/>
                  </a:lnTo>
                  <a:lnTo>
                    <a:pt x="134" y="7"/>
                  </a:lnTo>
                  <a:lnTo>
                    <a:pt x="146" y="3"/>
                  </a:lnTo>
                  <a:lnTo>
                    <a:pt x="158" y="2"/>
                  </a:lnTo>
                  <a:lnTo>
                    <a:pt x="170" y="1"/>
                  </a:lnTo>
                  <a:lnTo>
                    <a:pt x="183" y="0"/>
                  </a:lnTo>
                  <a:lnTo>
                    <a:pt x="202" y="1"/>
                  </a:lnTo>
                  <a:lnTo>
                    <a:pt x="221" y="3"/>
                  </a:lnTo>
                  <a:lnTo>
                    <a:pt x="240" y="8"/>
                  </a:lnTo>
                  <a:lnTo>
                    <a:pt x="256" y="13"/>
                  </a:lnTo>
                  <a:lnTo>
                    <a:pt x="272" y="21"/>
                  </a:lnTo>
                  <a:lnTo>
                    <a:pt x="287" y="30"/>
                  </a:lnTo>
                  <a:lnTo>
                    <a:pt x="301" y="41"/>
                  </a:lnTo>
                  <a:lnTo>
                    <a:pt x="315" y="53"/>
                  </a:lnTo>
                  <a:lnTo>
                    <a:pt x="327" y="66"/>
                  </a:lnTo>
                  <a:lnTo>
                    <a:pt x="337" y="81"/>
                  </a:lnTo>
                  <a:lnTo>
                    <a:pt x="345" y="96"/>
                  </a:lnTo>
                  <a:lnTo>
                    <a:pt x="353" y="111"/>
                  </a:lnTo>
                  <a:lnTo>
                    <a:pt x="359" y="129"/>
                  </a:lnTo>
                  <a:lnTo>
                    <a:pt x="363" y="147"/>
                  </a:lnTo>
                  <a:lnTo>
                    <a:pt x="365" y="165"/>
                  </a:lnTo>
                  <a:lnTo>
                    <a:pt x="366" y="184"/>
                  </a:lnTo>
                  <a:lnTo>
                    <a:pt x="365" y="204"/>
                  </a:lnTo>
                  <a:lnTo>
                    <a:pt x="363" y="223"/>
                  </a:lnTo>
                  <a:lnTo>
                    <a:pt x="359" y="240"/>
                  </a:lnTo>
                  <a:lnTo>
                    <a:pt x="353" y="258"/>
                  </a:lnTo>
                  <a:lnTo>
                    <a:pt x="345" y="275"/>
                  </a:lnTo>
                  <a:lnTo>
                    <a:pt x="337" y="290"/>
                  </a:lnTo>
                  <a:lnTo>
                    <a:pt x="327" y="304"/>
                  </a:lnTo>
                  <a:lnTo>
                    <a:pt x="315" y="318"/>
                  </a:lnTo>
                  <a:lnTo>
                    <a:pt x="301" y="330"/>
                  </a:lnTo>
                  <a:lnTo>
                    <a:pt x="287" y="341"/>
                  </a:lnTo>
                  <a:lnTo>
                    <a:pt x="272" y="350"/>
                  </a:lnTo>
                  <a:lnTo>
                    <a:pt x="256" y="357"/>
                  </a:lnTo>
                  <a:lnTo>
                    <a:pt x="239" y="363"/>
                  </a:lnTo>
                  <a:lnTo>
                    <a:pt x="221" y="367"/>
                  </a:lnTo>
                  <a:lnTo>
                    <a:pt x="203" y="369"/>
                  </a:lnTo>
                  <a:lnTo>
                    <a:pt x="183" y="371"/>
                  </a:lnTo>
                  <a:lnTo>
                    <a:pt x="171" y="371"/>
                  </a:lnTo>
                  <a:lnTo>
                    <a:pt x="159" y="369"/>
                  </a:lnTo>
                  <a:lnTo>
                    <a:pt x="148" y="367"/>
                  </a:lnTo>
                  <a:lnTo>
                    <a:pt x="136" y="365"/>
                  </a:lnTo>
                  <a:lnTo>
                    <a:pt x="125" y="362"/>
                  </a:lnTo>
                  <a:lnTo>
                    <a:pt x="113" y="358"/>
                  </a:lnTo>
                  <a:lnTo>
                    <a:pt x="102" y="354"/>
                  </a:lnTo>
                  <a:lnTo>
                    <a:pt x="91" y="348"/>
                  </a:lnTo>
                  <a:lnTo>
                    <a:pt x="80" y="343"/>
                  </a:lnTo>
                  <a:lnTo>
                    <a:pt x="70" y="336"/>
                  </a:lnTo>
                  <a:lnTo>
                    <a:pt x="61" y="329"/>
                  </a:lnTo>
                  <a:lnTo>
                    <a:pt x="52" y="321"/>
                  </a:lnTo>
                  <a:lnTo>
                    <a:pt x="43" y="313"/>
                  </a:lnTo>
                  <a:lnTo>
                    <a:pt x="37" y="304"/>
                  </a:lnTo>
                  <a:lnTo>
                    <a:pt x="30" y="294"/>
                  </a:lnTo>
                  <a:lnTo>
                    <a:pt x="24" y="283"/>
                  </a:lnTo>
                  <a:lnTo>
                    <a:pt x="18" y="273"/>
                  </a:lnTo>
                  <a:lnTo>
                    <a:pt x="14" y="261"/>
                  </a:lnTo>
                  <a:lnTo>
                    <a:pt x="9" y="249"/>
                  </a:lnTo>
                  <a:lnTo>
                    <a:pt x="6" y="237"/>
                  </a:lnTo>
                  <a:lnTo>
                    <a:pt x="4" y="224"/>
                  </a:lnTo>
                  <a:lnTo>
                    <a:pt x="3" y="210"/>
                  </a:lnTo>
                  <a:lnTo>
                    <a:pt x="1" y="195"/>
                  </a:lnTo>
                  <a:lnTo>
                    <a:pt x="0" y="181"/>
                  </a:lnTo>
                  <a:close/>
                  <a:moveTo>
                    <a:pt x="96" y="185"/>
                  </a:moveTo>
                  <a:lnTo>
                    <a:pt x="97" y="198"/>
                  </a:lnTo>
                  <a:lnTo>
                    <a:pt x="99" y="211"/>
                  </a:lnTo>
                  <a:lnTo>
                    <a:pt x="101" y="222"/>
                  </a:lnTo>
                  <a:lnTo>
                    <a:pt x="103" y="232"/>
                  </a:lnTo>
                  <a:lnTo>
                    <a:pt x="106" y="241"/>
                  </a:lnTo>
                  <a:lnTo>
                    <a:pt x="111" y="250"/>
                  </a:lnTo>
                  <a:lnTo>
                    <a:pt x="116" y="259"/>
                  </a:lnTo>
                  <a:lnTo>
                    <a:pt x="122" y="266"/>
                  </a:lnTo>
                  <a:lnTo>
                    <a:pt x="128" y="272"/>
                  </a:lnTo>
                  <a:lnTo>
                    <a:pt x="135" y="278"/>
                  </a:lnTo>
                  <a:lnTo>
                    <a:pt x="143" y="283"/>
                  </a:lnTo>
                  <a:lnTo>
                    <a:pt x="149" y="287"/>
                  </a:lnTo>
                  <a:lnTo>
                    <a:pt x="157" y="290"/>
                  </a:lnTo>
                  <a:lnTo>
                    <a:pt x="166" y="292"/>
                  </a:lnTo>
                  <a:lnTo>
                    <a:pt x="175" y="293"/>
                  </a:lnTo>
                  <a:lnTo>
                    <a:pt x="183" y="294"/>
                  </a:lnTo>
                  <a:lnTo>
                    <a:pt x="192" y="293"/>
                  </a:lnTo>
                  <a:lnTo>
                    <a:pt x="201" y="292"/>
                  </a:lnTo>
                  <a:lnTo>
                    <a:pt x="209" y="290"/>
                  </a:lnTo>
                  <a:lnTo>
                    <a:pt x="218" y="287"/>
                  </a:lnTo>
                  <a:lnTo>
                    <a:pt x="224" y="283"/>
                  </a:lnTo>
                  <a:lnTo>
                    <a:pt x="232" y="278"/>
                  </a:lnTo>
                  <a:lnTo>
                    <a:pt x="239" y="272"/>
                  </a:lnTo>
                  <a:lnTo>
                    <a:pt x="245" y="266"/>
                  </a:lnTo>
                  <a:lnTo>
                    <a:pt x="251" y="259"/>
                  </a:lnTo>
                  <a:lnTo>
                    <a:pt x="256" y="250"/>
                  </a:lnTo>
                  <a:lnTo>
                    <a:pt x="259" y="241"/>
                  </a:lnTo>
                  <a:lnTo>
                    <a:pt x="264" y="232"/>
                  </a:lnTo>
                  <a:lnTo>
                    <a:pt x="266" y="222"/>
                  </a:lnTo>
                  <a:lnTo>
                    <a:pt x="268" y="210"/>
                  </a:lnTo>
                  <a:lnTo>
                    <a:pt x="269" y="197"/>
                  </a:lnTo>
                  <a:lnTo>
                    <a:pt x="269" y="184"/>
                  </a:lnTo>
                  <a:lnTo>
                    <a:pt x="269" y="172"/>
                  </a:lnTo>
                  <a:lnTo>
                    <a:pt x="268" y="160"/>
                  </a:lnTo>
                  <a:lnTo>
                    <a:pt x="266" y="149"/>
                  </a:lnTo>
                  <a:lnTo>
                    <a:pt x="264" y="139"/>
                  </a:lnTo>
                  <a:lnTo>
                    <a:pt x="259" y="129"/>
                  </a:lnTo>
                  <a:lnTo>
                    <a:pt x="256" y="120"/>
                  </a:lnTo>
                  <a:lnTo>
                    <a:pt x="251" y="112"/>
                  </a:lnTo>
                  <a:lnTo>
                    <a:pt x="245" y="105"/>
                  </a:lnTo>
                  <a:lnTo>
                    <a:pt x="239" y="98"/>
                  </a:lnTo>
                  <a:lnTo>
                    <a:pt x="232" y="93"/>
                  </a:lnTo>
                  <a:lnTo>
                    <a:pt x="224" y="87"/>
                  </a:lnTo>
                  <a:lnTo>
                    <a:pt x="218" y="84"/>
                  </a:lnTo>
                  <a:lnTo>
                    <a:pt x="209" y="81"/>
                  </a:lnTo>
                  <a:lnTo>
                    <a:pt x="201" y="78"/>
                  </a:lnTo>
                  <a:lnTo>
                    <a:pt x="192" y="77"/>
                  </a:lnTo>
                  <a:lnTo>
                    <a:pt x="183" y="77"/>
                  </a:lnTo>
                  <a:lnTo>
                    <a:pt x="175" y="77"/>
                  </a:lnTo>
                  <a:lnTo>
                    <a:pt x="166" y="78"/>
                  </a:lnTo>
                  <a:lnTo>
                    <a:pt x="157" y="81"/>
                  </a:lnTo>
                  <a:lnTo>
                    <a:pt x="149" y="84"/>
                  </a:lnTo>
                  <a:lnTo>
                    <a:pt x="143" y="87"/>
                  </a:lnTo>
                  <a:lnTo>
                    <a:pt x="135" y="93"/>
                  </a:lnTo>
                  <a:lnTo>
                    <a:pt x="128" y="98"/>
                  </a:lnTo>
                  <a:lnTo>
                    <a:pt x="122" y="105"/>
                  </a:lnTo>
                  <a:lnTo>
                    <a:pt x="116" y="112"/>
                  </a:lnTo>
                  <a:lnTo>
                    <a:pt x="111" y="120"/>
                  </a:lnTo>
                  <a:lnTo>
                    <a:pt x="106" y="129"/>
                  </a:lnTo>
                  <a:lnTo>
                    <a:pt x="103" y="139"/>
                  </a:lnTo>
                  <a:lnTo>
                    <a:pt x="101" y="149"/>
                  </a:lnTo>
                  <a:lnTo>
                    <a:pt x="99" y="161"/>
                  </a:lnTo>
                  <a:lnTo>
                    <a:pt x="97"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899" name="Freeform 2110">
              <a:extLst>
                <a:ext uri="{FF2B5EF4-FFF2-40B4-BE49-F238E27FC236}">
                  <a16:creationId xmlns:a16="http://schemas.microsoft.com/office/drawing/2014/main" id="{500A6022-772F-403A-944F-E85A937C3E85}"/>
                </a:ext>
              </a:extLst>
            </p:cNvPr>
            <p:cNvSpPr>
              <a:spLocks noEditPoints="1"/>
            </p:cNvSpPr>
            <p:nvPr/>
          </p:nvSpPr>
          <p:spPr bwMode="auto">
            <a:xfrm>
              <a:off x="3948" y="1688"/>
              <a:ext cx="86" cy="124"/>
            </a:xfrm>
            <a:custGeom>
              <a:avLst/>
              <a:gdLst>
                <a:gd name="T0" fmla="*/ 5 w 345"/>
                <a:gd name="T1" fmla="*/ 0 h 497"/>
                <a:gd name="T2" fmla="*/ 6 w 345"/>
                <a:gd name="T3" fmla="*/ 3 h 497"/>
                <a:gd name="T4" fmla="*/ 7 w 345"/>
                <a:gd name="T5" fmla="*/ 1 h 497"/>
                <a:gd name="T6" fmla="*/ 9 w 345"/>
                <a:gd name="T7" fmla="*/ 1 h 497"/>
                <a:gd name="T8" fmla="*/ 10 w 345"/>
                <a:gd name="T9" fmla="*/ 0 h 497"/>
                <a:gd name="T10" fmla="*/ 11 w 345"/>
                <a:gd name="T11" fmla="*/ 0 h 497"/>
                <a:gd name="T12" fmla="*/ 13 w 345"/>
                <a:gd name="T13" fmla="*/ 0 h 497"/>
                <a:gd name="T14" fmla="*/ 15 w 345"/>
                <a:gd name="T15" fmla="*/ 0 h 497"/>
                <a:gd name="T16" fmla="*/ 17 w 345"/>
                <a:gd name="T17" fmla="*/ 1 h 497"/>
                <a:gd name="T18" fmla="*/ 18 w 345"/>
                <a:gd name="T19" fmla="*/ 2 h 497"/>
                <a:gd name="T20" fmla="*/ 19 w 345"/>
                <a:gd name="T21" fmla="*/ 4 h 497"/>
                <a:gd name="T22" fmla="*/ 20 w 345"/>
                <a:gd name="T23" fmla="*/ 5 h 497"/>
                <a:gd name="T24" fmla="*/ 21 w 345"/>
                <a:gd name="T25" fmla="*/ 8 h 497"/>
                <a:gd name="T26" fmla="*/ 21 w 345"/>
                <a:gd name="T27" fmla="*/ 10 h 497"/>
                <a:gd name="T28" fmla="*/ 21 w 345"/>
                <a:gd name="T29" fmla="*/ 13 h 497"/>
                <a:gd name="T30" fmla="*/ 21 w 345"/>
                <a:gd name="T31" fmla="*/ 15 h 497"/>
                <a:gd name="T32" fmla="*/ 20 w 345"/>
                <a:gd name="T33" fmla="*/ 17 h 497"/>
                <a:gd name="T34" fmla="*/ 19 w 345"/>
                <a:gd name="T35" fmla="*/ 19 h 497"/>
                <a:gd name="T36" fmla="*/ 18 w 345"/>
                <a:gd name="T37" fmla="*/ 21 h 497"/>
                <a:gd name="T38" fmla="*/ 17 w 345"/>
                <a:gd name="T39" fmla="*/ 22 h 497"/>
                <a:gd name="T40" fmla="*/ 15 w 345"/>
                <a:gd name="T41" fmla="*/ 23 h 497"/>
                <a:gd name="T42" fmla="*/ 13 w 345"/>
                <a:gd name="T43" fmla="*/ 23 h 497"/>
                <a:gd name="T44" fmla="*/ 11 w 345"/>
                <a:gd name="T45" fmla="*/ 23 h 497"/>
                <a:gd name="T46" fmla="*/ 10 w 345"/>
                <a:gd name="T47" fmla="*/ 23 h 497"/>
                <a:gd name="T48" fmla="*/ 8 w 345"/>
                <a:gd name="T49" fmla="*/ 22 h 497"/>
                <a:gd name="T50" fmla="*/ 7 w 345"/>
                <a:gd name="T51" fmla="*/ 21 h 497"/>
                <a:gd name="T52" fmla="*/ 6 w 345"/>
                <a:gd name="T53" fmla="*/ 31 h 497"/>
                <a:gd name="T54" fmla="*/ 0 w 345"/>
                <a:gd name="T55" fmla="*/ 0 h 497"/>
                <a:gd name="T56" fmla="*/ 6 w 345"/>
                <a:gd name="T57" fmla="*/ 12 h 497"/>
                <a:gd name="T58" fmla="*/ 6 w 345"/>
                <a:gd name="T59" fmla="*/ 14 h 497"/>
                <a:gd name="T60" fmla="*/ 6 w 345"/>
                <a:gd name="T61" fmla="*/ 15 h 497"/>
                <a:gd name="T62" fmla="*/ 7 w 345"/>
                <a:gd name="T63" fmla="*/ 16 h 497"/>
                <a:gd name="T64" fmla="*/ 7 w 345"/>
                <a:gd name="T65" fmla="*/ 17 h 497"/>
                <a:gd name="T66" fmla="*/ 8 w 345"/>
                <a:gd name="T67" fmla="*/ 18 h 497"/>
                <a:gd name="T68" fmla="*/ 9 w 345"/>
                <a:gd name="T69" fmla="*/ 18 h 497"/>
                <a:gd name="T70" fmla="*/ 10 w 345"/>
                <a:gd name="T71" fmla="*/ 18 h 497"/>
                <a:gd name="T72" fmla="*/ 11 w 345"/>
                <a:gd name="T73" fmla="*/ 18 h 497"/>
                <a:gd name="T74" fmla="*/ 12 w 345"/>
                <a:gd name="T75" fmla="*/ 18 h 497"/>
                <a:gd name="T76" fmla="*/ 13 w 345"/>
                <a:gd name="T77" fmla="*/ 18 h 497"/>
                <a:gd name="T78" fmla="*/ 14 w 345"/>
                <a:gd name="T79" fmla="*/ 17 h 497"/>
                <a:gd name="T80" fmla="*/ 14 w 345"/>
                <a:gd name="T81" fmla="*/ 16 h 497"/>
                <a:gd name="T82" fmla="*/ 15 w 345"/>
                <a:gd name="T83" fmla="*/ 15 h 497"/>
                <a:gd name="T84" fmla="*/ 15 w 345"/>
                <a:gd name="T85" fmla="*/ 14 h 497"/>
                <a:gd name="T86" fmla="*/ 15 w 345"/>
                <a:gd name="T87" fmla="*/ 12 h 497"/>
                <a:gd name="T88" fmla="*/ 15 w 345"/>
                <a:gd name="T89" fmla="*/ 11 h 497"/>
                <a:gd name="T90" fmla="*/ 15 w 345"/>
                <a:gd name="T91" fmla="*/ 9 h 497"/>
                <a:gd name="T92" fmla="*/ 15 w 345"/>
                <a:gd name="T93" fmla="*/ 8 h 497"/>
                <a:gd name="T94" fmla="*/ 14 w 345"/>
                <a:gd name="T95" fmla="*/ 7 h 497"/>
                <a:gd name="T96" fmla="*/ 14 w 345"/>
                <a:gd name="T97" fmla="*/ 6 h 497"/>
                <a:gd name="T98" fmla="*/ 13 w 345"/>
                <a:gd name="T99" fmla="*/ 5 h 497"/>
                <a:gd name="T100" fmla="*/ 12 w 345"/>
                <a:gd name="T101" fmla="*/ 5 h 497"/>
                <a:gd name="T102" fmla="*/ 11 w 345"/>
                <a:gd name="T103" fmla="*/ 5 h 497"/>
                <a:gd name="T104" fmla="*/ 10 w 345"/>
                <a:gd name="T105" fmla="*/ 5 h 497"/>
                <a:gd name="T106" fmla="*/ 9 w 345"/>
                <a:gd name="T107" fmla="*/ 5 h 497"/>
                <a:gd name="T108" fmla="*/ 8 w 345"/>
                <a:gd name="T109" fmla="*/ 5 h 497"/>
                <a:gd name="T110" fmla="*/ 7 w 345"/>
                <a:gd name="T111" fmla="*/ 6 h 497"/>
                <a:gd name="T112" fmla="*/ 7 w 345"/>
                <a:gd name="T113" fmla="*/ 7 h 497"/>
                <a:gd name="T114" fmla="*/ 6 w 345"/>
                <a:gd name="T115" fmla="*/ 8 h 497"/>
                <a:gd name="T116" fmla="*/ 6 w 345"/>
                <a:gd name="T117" fmla="*/ 9 h 497"/>
                <a:gd name="T118" fmla="*/ 6 w 345"/>
                <a:gd name="T119" fmla="*/ 10 h 49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5"/>
                <a:gd name="T181" fmla="*/ 0 h 497"/>
                <a:gd name="T182" fmla="*/ 345 w 345"/>
                <a:gd name="T183" fmla="*/ 497 h 49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5" h="497">
                  <a:moveTo>
                    <a:pt x="0" y="9"/>
                  </a:moveTo>
                  <a:lnTo>
                    <a:pt x="87" y="9"/>
                  </a:lnTo>
                  <a:lnTo>
                    <a:pt x="87" y="61"/>
                  </a:lnTo>
                  <a:lnTo>
                    <a:pt x="96" y="47"/>
                  </a:lnTo>
                  <a:lnTo>
                    <a:pt x="107" y="36"/>
                  </a:lnTo>
                  <a:lnTo>
                    <a:pt x="119" y="26"/>
                  </a:lnTo>
                  <a:lnTo>
                    <a:pt x="133" y="17"/>
                  </a:lnTo>
                  <a:lnTo>
                    <a:pt x="140" y="13"/>
                  </a:lnTo>
                  <a:lnTo>
                    <a:pt x="148" y="10"/>
                  </a:lnTo>
                  <a:lnTo>
                    <a:pt x="155" y="7"/>
                  </a:lnTo>
                  <a:lnTo>
                    <a:pt x="163" y="4"/>
                  </a:lnTo>
                  <a:lnTo>
                    <a:pt x="180" y="1"/>
                  </a:lnTo>
                  <a:lnTo>
                    <a:pt x="197" y="0"/>
                  </a:lnTo>
                  <a:lnTo>
                    <a:pt x="213" y="1"/>
                  </a:lnTo>
                  <a:lnTo>
                    <a:pt x="227" y="3"/>
                  </a:lnTo>
                  <a:lnTo>
                    <a:pt x="241" y="7"/>
                  </a:lnTo>
                  <a:lnTo>
                    <a:pt x="255" y="12"/>
                  </a:lnTo>
                  <a:lnTo>
                    <a:pt x="267" y="19"/>
                  </a:lnTo>
                  <a:lnTo>
                    <a:pt x="279" y="28"/>
                  </a:lnTo>
                  <a:lnTo>
                    <a:pt x="291" y="38"/>
                  </a:lnTo>
                  <a:lnTo>
                    <a:pt x="302" y="49"/>
                  </a:lnTo>
                  <a:lnTo>
                    <a:pt x="312" y="62"/>
                  </a:lnTo>
                  <a:lnTo>
                    <a:pt x="321" y="75"/>
                  </a:lnTo>
                  <a:lnTo>
                    <a:pt x="329" y="90"/>
                  </a:lnTo>
                  <a:lnTo>
                    <a:pt x="334" y="107"/>
                  </a:lnTo>
                  <a:lnTo>
                    <a:pt x="340" y="124"/>
                  </a:lnTo>
                  <a:lnTo>
                    <a:pt x="343" y="142"/>
                  </a:lnTo>
                  <a:lnTo>
                    <a:pt x="344" y="162"/>
                  </a:lnTo>
                  <a:lnTo>
                    <a:pt x="345" y="183"/>
                  </a:lnTo>
                  <a:lnTo>
                    <a:pt x="344" y="205"/>
                  </a:lnTo>
                  <a:lnTo>
                    <a:pt x="343" y="225"/>
                  </a:lnTo>
                  <a:lnTo>
                    <a:pt x="338" y="245"/>
                  </a:lnTo>
                  <a:lnTo>
                    <a:pt x="334" y="262"/>
                  </a:lnTo>
                  <a:lnTo>
                    <a:pt x="329" y="279"/>
                  </a:lnTo>
                  <a:lnTo>
                    <a:pt x="321" y="294"/>
                  </a:lnTo>
                  <a:lnTo>
                    <a:pt x="312" y="309"/>
                  </a:lnTo>
                  <a:lnTo>
                    <a:pt x="302" y="321"/>
                  </a:lnTo>
                  <a:lnTo>
                    <a:pt x="291" y="333"/>
                  </a:lnTo>
                  <a:lnTo>
                    <a:pt x="279" y="343"/>
                  </a:lnTo>
                  <a:lnTo>
                    <a:pt x="267" y="352"/>
                  </a:lnTo>
                  <a:lnTo>
                    <a:pt x="254" y="358"/>
                  </a:lnTo>
                  <a:lnTo>
                    <a:pt x="240" y="364"/>
                  </a:lnTo>
                  <a:lnTo>
                    <a:pt x="226" y="367"/>
                  </a:lnTo>
                  <a:lnTo>
                    <a:pt x="212" y="369"/>
                  </a:lnTo>
                  <a:lnTo>
                    <a:pt x="197" y="371"/>
                  </a:lnTo>
                  <a:lnTo>
                    <a:pt x="182" y="369"/>
                  </a:lnTo>
                  <a:lnTo>
                    <a:pt x="169" y="367"/>
                  </a:lnTo>
                  <a:lnTo>
                    <a:pt x="155" y="364"/>
                  </a:lnTo>
                  <a:lnTo>
                    <a:pt x="143" y="358"/>
                  </a:lnTo>
                  <a:lnTo>
                    <a:pt x="131" y="352"/>
                  </a:lnTo>
                  <a:lnTo>
                    <a:pt x="119" y="343"/>
                  </a:lnTo>
                  <a:lnTo>
                    <a:pt x="107" y="332"/>
                  </a:lnTo>
                  <a:lnTo>
                    <a:pt x="94" y="319"/>
                  </a:lnTo>
                  <a:lnTo>
                    <a:pt x="94" y="497"/>
                  </a:lnTo>
                  <a:lnTo>
                    <a:pt x="0" y="497"/>
                  </a:lnTo>
                  <a:lnTo>
                    <a:pt x="0" y="9"/>
                  </a:lnTo>
                  <a:close/>
                  <a:moveTo>
                    <a:pt x="93" y="180"/>
                  </a:moveTo>
                  <a:lnTo>
                    <a:pt x="93" y="194"/>
                  </a:lnTo>
                  <a:lnTo>
                    <a:pt x="94" y="207"/>
                  </a:lnTo>
                  <a:lnTo>
                    <a:pt x="96" y="219"/>
                  </a:lnTo>
                  <a:lnTo>
                    <a:pt x="98" y="232"/>
                  </a:lnTo>
                  <a:lnTo>
                    <a:pt x="101" y="241"/>
                  </a:lnTo>
                  <a:lnTo>
                    <a:pt x="106" y="251"/>
                  </a:lnTo>
                  <a:lnTo>
                    <a:pt x="110" y="260"/>
                  </a:lnTo>
                  <a:lnTo>
                    <a:pt x="116" y="268"/>
                  </a:lnTo>
                  <a:lnTo>
                    <a:pt x="122" y="275"/>
                  </a:lnTo>
                  <a:lnTo>
                    <a:pt x="129" y="280"/>
                  </a:lnTo>
                  <a:lnTo>
                    <a:pt x="136" y="284"/>
                  </a:lnTo>
                  <a:lnTo>
                    <a:pt x="142" y="289"/>
                  </a:lnTo>
                  <a:lnTo>
                    <a:pt x="150" y="292"/>
                  </a:lnTo>
                  <a:lnTo>
                    <a:pt x="158" y="294"/>
                  </a:lnTo>
                  <a:lnTo>
                    <a:pt x="165" y="296"/>
                  </a:lnTo>
                  <a:lnTo>
                    <a:pt x="174" y="297"/>
                  </a:lnTo>
                  <a:lnTo>
                    <a:pt x="182" y="296"/>
                  </a:lnTo>
                  <a:lnTo>
                    <a:pt x="190" y="294"/>
                  </a:lnTo>
                  <a:lnTo>
                    <a:pt x="196" y="292"/>
                  </a:lnTo>
                  <a:lnTo>
                    <a:pt x="204" y="290"/>
                  </a:lnTo>
                  <a:lnTo>
                    <a:pt x="211" y="286"/>
                  </a:lnTo>
                  <a:lnTo>
                    <a:pt x="216" y="281"/>
                  </a:lnTo>
                  <a:lnTo>
                    <a:pt x="223" y="276"/>
                  </a:lnTo>
                  <a:lnTo>
                    <a:pt x="228" y="270"/>
                  </a:lnTo>
                  <a:lnTo>
                    <a:pt x="234" y="262"/>
                  </a:lnTo>
                  <a:lnTo>
                    <a:pt x="238" y="255"/>
                  </a:lnTo>
                  <a:lnTo>
                    <a:pt x="241" y="246"/>
                  </a:lnTo>
                  <a:lnTo>
                    <a:pt x="245" y="235"/>
                  </a:lnTo>
                  <a:lnTo>
                    <a:pt x="247" y="224"/>
                  </a:lnTo>
                  <a:lnTo>
                    <a:pt x="248" y="212"/>
                  </a:lnTo>
                  <a:lnTo>
                    <a:pt x="249" y="198"/>
                  </a:lnTo>
                  <a:lnTo>
                    <a:pt x="250" y="184"/>
                  </a:lnTo>
                  <a:lnTo>
                    <a:pt x="249" y="171"/>
                  </a:lnTo>
                  <a:lnTo>
                    <a:pt x="248" y="158"/>
                  </a:lnTo>
                  <a:lnTo>
                    <a:pt x="247" y="147"/>
                  </a:lnTo>
                  <a:lnTo>
                    <a:pt x="245" y="136"/>
                  </a:lnTo>
                  <a:lnTo>
                    <a:pt x="241" y="126"/>
                  </a:lnTo>
                  <a:lnTo>
                    <a:pt x="237" y="117"/>
                  </a:lnTo>
                  <a:lnTo>
                    <a:pt x="233" y="108"/>
                  </a:lnTo>
                  <a:lnTo>
                    <a:pt x="227" y="101"/>
                  </a:lnTo>
                  <a:lnTo>
                    <a:pt x="222" y="95"/>
                  </a:lnTo>
                  <a:lnTo>
                    <a:pt x="216" y="89"/>
                  </a:lnTo>
                  <a:lnTo>
                    <a:pt x="209" y="85"/>
                  </a:lnTo>
                  <a:lnTo>
                    <a:pt x="203" y="82"/>
                  </a:lnTo>
                  <a:lnTo>
                    <a:pt x="195" y="78"/>
                  </a:lnTo>
                  <a:lnTo>
                    <a:pt x="187" y="76"/>
                  </a:lnTo>
                  <a:lnTo>
                    <a:pt x="180" y="75"/>
                  </a:lnTo>
                  <a:lnTo>
                    <a:pt x="172" y="74"/>
                  </a:lnTo>
                  <a:lnTo>
                    <a:pt x="163" y="75"/>
                  </a:lnTo>
                  <a:lnTo>
                    <a:pt x="155" y="76"/>
                  </a:lnTo>
                  <a:lnTo>
                    <a:pt x="148" y="78"/>
                  </a:lnTo>
                  <a:lnTo>
                    <a:pt x="141" y="81"/>
                  </a:lnTo>
                  <a:lnTo>
                    <a:pt x="133" y="85"/>
                  </a:lnTo>
                  <a:lnTo>
                    <a:pt x="127" y="89"/>
                  </a:lnTo>
                  <a:lnTo>
                    <a:pt x="121" y="95"/>
                  </a:lnTo>
                  <a:lnTo>
                    <a:pt x="115" y="101"/>
                  </a:lnTo>
                  <a:lnTo>
                    <a:pt x="110" y="108"/>
                  </a:lnTo>
                  <a:lnTo>
                    <a:pt x="105" y="116"/>
                  </a:lnTo>
                  <a:lnTo>
                    <a:pt x="101" y="125"/>
                  </a:lnTo>
                  <a:lnTo>
                    <a:pt x="98" y="133"/>
                  </a:lnTo>
                  <a:lnTo>
                    <a:pt x="96" y="144"/>
                  </a:lnTo>
                  <a:lnTo>
                    <a:pt x="94" y="155"/>
                  </a:lnTo>
                  <a:lnTo>
                    <a:pt x="93" y="167"/>
                  </a:lnTo>
                  <a:lnTo>
                    <a:pt x="93" y="18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0" name="Rectangle 2111">
              <a:extLst>
                <a:ext uri="{FF2B5EF4-FFF2-40B4-BE49-F238E27FC236}">
                  <a16:creationId xmlns:a16="http://schemas.microsoft.com/office/drawing/2014/main" id="{018D19E3-2E3D-434F-B1D1-D0BE03CF51DA}"/>
                </a:ext>
              </a:extLst>
            </p:cNvPr>
            <p:cNvSpPr>
              <a:spLocks noChangeArrowheads="1"/>
            </p:cNvSpPr>
            <p:nvPr/>
          </p:nvSpPr>
          <p:spPr bwMode="auto">
            <a:xfrm>
              <a:off x="4053" y="1656"/>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901" name="Freeform 2112">
              <a:extLst>
                <a:ext uri="{FF2B5EF4-FFF2-40B4-BE49-F238E27FC236}">
                  <a16:creationId xmlns:a16="http://schemas.microsoft.com/office/drawing/2014/main" id="{3BA2217A-6739-4188-B3BC-AC39B9E1CFE3}"/>
                </a:ext>
              </a:extLst>
            </p:cNvPr>
            <p:cNvSpPr>
              <a:spLocks noEditPoints="1"/>
            </p:cNvSpPr>
            <p:nvPr/>
          </p:nvSpPr>
          <p:spPr bwMode="auto">
            <a:xfrm>
              <a:off x="4094" y="1688"/>
              <a:ext cx="83" cy="92"/>
            </a:xfrm>
            <a:custGeom>
              <a:avLst/>
              <a:gdLst>
                <a:gd name="T0" fmla="*/ 1 w 333"/>
                <a:gd name="T1" fmla="*/ 5 h 371"/>
                <a:gd name="T2" fmla="*/ 2 w 333"/>
                <a:gd name="T3" fmla="*/ 3 h 371"/>
                <a:gd name="T4" fmla="*/ 3 w 333"/>
                <a:gd name="T5" fmla="*/ 2 h 371"/>
                <a:gd name="T6" fmla="*/ 5 w 333"/>
                <a:gd name="T7" fmla="*/ 1 h 371"/>
                <a:gd name="T8" fmla="*/ 7 w 333"/>
                <a:gd name="T9" fmla="*/ 0 h 371"/>
                <a:gd name="T10" fmla="*/ 10 w 333"/>
                <a:gd name="T11" fmla="*/ 0 h 371"/>
                <a:gd name="T12" fmla="*/ 14 w 333"/>
                <a:gd name="T13" fmla="*/ 0 h 371"/>
                <a:gd name="T14" fmla="*/ 16 w 333"/>
                <a:gd name="T15" fmla="*/ 1 h 371"/>
                <a:gd name="T16" fmla="*/ 18 w 333"/>
                <a:gd name="T17" fmla="*/ 2 h 371"/>
                <a:gd name="T18" fmla="*/ 19 w 333"/>
                <a:gd name="T19" fmla="*/ 3 h 371"/>
                <a:gd name="T20" fmla="*/ 19 w 333"/>
                <a:gd name="T21" fmla="*/ 5 h 371"/>
                <a:gd name="T22" fmla="*/ 19 w 333"/>
                <a:gd name="T23" fmla="*/ 8 h 371"/>
                <a:gd name="T24" fmla="*/ 19 w 333"/>
                <a:gd name="T25" fmla="*/ 18 h 371"/>
                <a:gd name="T26" fmla="*/ 20 w 333"/>
                <a:gd name="T27" fmla="*/ 20 h 371"/>
                <a:gd name="T28" fmla="*/ 21 w 333"/>
                <a:gd name="T29" fmla="*/ 22 h 371"/>
                <a:gd name="T30" fmla="*/ 14 w 333"/>
                <a:gd name="T31" fmla="*/ 21 h 371"/>
                <a:gd name="T32" fmla="*/ 13 w 333"/>
                <a:gd name="T33" fmla="*/ 21 h 371"/>
                <a:gd name="T34" fmla="*/ 11 w 333"/>
                <a:gd name="T35" fmla="*/ 22 h 371"/>
                <a:gd name="T36" fmla="*/ 8 w 333"/>
                <a:gd name="T37" fmla="*/ 23 h 371"/>
                <a:gd name="T38" fmla="*/ 6 w 333"/>
                <a:gd name="T39" fmla="*/ 23 h 371"/>
                <a:gd name="T40" fmla="*/ 4 w 333"/>
                <a:gd name="T41" fmla="*/ 22 h 371"/>
                <a:gd name="T42" fmla="*/ 2 w 333"/>
                <a:gd name="T43" fmla="*/ 21 h 371"/>
                <a:gd name="T44" fmla="*/ 1 w 333"/>
                <a:gd name="T45" fmla="*/ 19 h 371"/>
                <a:gd name="T46" fmla="*/ 0 w 333"/>
                <a:gd name="T47" fmla="*/ 18 h 371"/>
                <a:gd name="T48" fmla="*/ 0 w 333"/>
                <a:gd name="T49" fmla="*/ 15 h 371"/>
                <a:gd name="T50" fmla="*/ 1 w 333"/>
                <a:gd name="T51" fmla="*/ 13 h 371"/>
                <a:gd name="T52" fmla="*/ 3 w 333"/>
                <a:gd name="T53" fmla="*/ 11 h 371"/>
                <a:gd name="T54" fmla="*/ 5 w 333"/>
                <a:gd name="T55" fmla="*/ 10 h 371"/>
                <a:gd name="T56" fmla="*/ 10 w 333"/>
                <a:gd name="T57" fmla="*/ 9 h 371"/>
                <a:gd name="T58" fmla="*/ 14 w 333"/>
                <a:gd name="T59" fmla="*/ 8 h 371"/>
                <a:gd name="T60" fmla="*/ 13 w 333"/>
                <a:gd name="T61" fmla="*/ 6 h 371"/>
                <a:gd name="T62" fmla="*/ 13 w 333"/>
                <a:gd name="T63" fmla="*/ 5 h 371"/>
                <a:gd name="T64" fmla="*/ 12 w 333"/>
                <a:gd name="T65" fmla="*/ 5 h 371"/>
                <a:gd name="T66" fmla="*/ 11 w 333"/>
                <a:gd name="T67" fmla="*/ 4 h 371"/>
                <a:gd name="T68" fmla="*/ 8 w 333"/>
                <a:gd name="T69" fmla="*/ 5 h 371"/>
                <a:gd name="T70" fmla="*/ 7 w 333"/>
                <a:gd name="T71" fmla="*/ 5 h 371"/>
                <a:gd name="T72" fmla="*/ 6 w 333"/>
                <a:gd name="T73" fmla="*/ 7 h 371"/>
                <a:gd name="T74" fmla="*/ 12 w 333"/>
                <a:gd name="T75" fmla="*/ 12 h 371"/>
                <a:gd name="T76" fmla="*/ 9 w 333"/>
                <a:gd name="T77" fmla="*/ 13 h 371"/>
                <a:gd name="T78" fmla="*/ 7 w 333"/>
                <a:gd name="T79" fmla="*/ 14 h 371"/>
                <a:gd name="T80" fmla="*/ 6 w 333"/>
                <a:gd name="T81" fmla="*/ 14 h 371"/>
                <a:gd name="T82" fmla="*/ 6 w 333"/>
                <a:gd name="T83" fmla="*/ 15 h 371"/>
                <a:gd name="T84" fmla="*/ 6 w 333"/>
                <a:gd name="T85" fmla="*/ 16 h 371"/>
                <a:gd name="T86" fmla="*/ 7 w 333"/>
                <a:gd name="T87" fmla="*/ 18 h 371"/>
                <a:gd name="T88" fmla="*/ 8 w 333"/>
                <a:gd name="T89" fmla="*/ 19 h 371"/>
                <a:gd name="T90" fmla="*/ 11 w 333"/>
                <a:gd name="T91" fmla="*/ 18 h 371"/>
                <a:gd name="T92" fmla="*/ 12 w 333"/>
                <a:gd name="T93" fmla="*/ 17 h 371"/>
                <a:gd name="T94" fmla="*/ 13 w 333"/>
                <a:gd name="T95" fmla="*/ 16 h 371"/>
                <a:gd name="T96" fmla="*/ 14 w 333"/>
                <a:gd name="T97" fmla="*/ 14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7"/>
                  </a:moveTo>
                  <a:lnTo>
                    <a:pt x="10" y="101"/>
                  </a:lnTo>
                  <a:lnTo>
                    <a:pt x="14" y="88"/>
                  </a:lnTo>
                  <a:lnTo>
                    <a:pt x="19" y="77"/>
                  </a:lnTo>
                  <a:lnTo>
                    <a:pt x="23" y="66"/>
                  </a:lnTo>
                  <a:lnTo>
                    <a:pt x="30" y="56"/>
                  </a:lnTo>
                  <a:lnTo>
                    <a:pt x="36" y="47"/>
                  </a:lnTo>
                  <a:lnTo>
                    <a:pt x="43" y="39"/>
                  </a:lnTo>
                  <a:lnTo>
                    <a:pt x="51" y="32"/>
                  </a:lnTo>
                  <a:lnTo>
                    <a:pt x="60" y="25"/>
                  </a:lnTo>
                  <a:lnTo>
                    <a:pt x="69" y="19"/>
                  </a:lnTo>
                  <a:lnTo>
                    <a:pt x="79" y="14"/>
                  </a:lnTo>
                  <a:lnTo>
                    <a:pt x="91" y="10"/>
                  </a:lnTo>
                  <a:lnTo>
                    <a:pt x="103" y="7"/>
                  </a:lnTo>
                  <a:lnTo>
                    <a:pt x="116" y="3"/>
                  </a:lnTo>
                  <a:lnTo>
                    <a:pt x="131" y="2"/>
                  </a:lnTo>
                  <a:lnTo>
                    <a:pt x="147" y="1"/>
                  </a:lnTo>
                  <a:lnTo>
                    <a:pt x="163" y="0"/>
                  </a:lnTo>
                  <a:lnTo>
                    <a:pt x="193" y="1"/>
                  </a:lnTo>
                  <a:lnTo>
                    <a:pt x="219" y="4"/>
                  </a:lnTo>
                  <a:lnTo>
                    <a:pt x="230" y="7"/>
                  </a:lnTo>
                  <a:lnTo>
                    <a:pt x="240" y="9"/>
                  </a:lnTo>
                  <a:lnTo>
                    <a:pt x="248" y="12"/>
                  </a:lnTo>
                  <a:lnTo>
                    <a:pt x="257" y="15"/>
                  </a:lnTo>
                  <a:lnTo>
                    <a:pt x="272" y="23"/>
                  </a:lnTo>
                  <a:lnTo>
                    <a:pt x="283" y="32"/>
                  </a:lnTo>
                  <a:lnTo>
                    <a:pt x="288" y="36"/>
                  </a:lnTo>
                  <a:lnTo>
                    <a:pt x="292" y="42"/>
                  </a:lnTo>
                  <a:lnTo>
                    <a:pt x="297" y="47"/>
                  </a:lnTo>
                  <a:lnTo>
                    <a:pt x="300" y="53"/>
                  </a:lnTo>
                  <a:lnTo>
                    <a:pt x="302" y="60"/>
                  </a:lnTo>
                  <a:lnTo>
                    <a:pt x="306" y="66"/>
                  </a:lnTo>
                  <a:lnTo>
                    <a:pt x="308" y="75"/>
                  </a:lnTo>
                  <a:lnTo>
                    <a:pt x="309" y="85"/>
                  </a:lnTo>
                  <a:lnTo>
                    <a:pt x="311" y="109"/>
                  </a:lnTo>
                  <a:lnTo>
                    <a:pt x="312" y="137"/>
                  </a:lnTo>
                  <a:lnTo>
                    <a:pt x="311" y="246"/>
                  </a:lnTo>
                  <a:lnTo>
                    <a:pt x="312" y="268"/>
                  </a:lnTo>
                  <a:lnTo>
                    <a:pt x="312" y="287"/>
                  </a:lnTo>
                  <a:lnTo>
                    <a:pt x="315" y="302"/>
                  </a:lnTo>
                  <a:lnTo>
                    <a:pt x="316" y="315"/>
                  </a:lnTo>
                  <a:lnTo>
                    <a:pt x="319" y="326"/>
                  </a:lnTo>
                  <a:lnTo>
                    <a:pt x="322" y="337"/>
                  </a:lnTo>
                  <a:lnTo>
                    <a:pt x="328" y="350"/>
                  </a:lnTo>
                  <a:lnTo>
                    <a:pt x="333" y="363"/>
                  </a:lnTo>
                  <a:lnTo>
                    <a:pt x="241" y="363"/>
                  </a:lnTo>
                  <a:lnTo>
                    <a:pt x="236" y="351"/>
                  </a:lnTo>
                  <a:lnTo>
                    <a:pt x="231" y="335"/>
                  </a:lnTo>
                  <a:lnTo>
                    <a:pt x="230" y="327"/>
                  </a:lnTo>
                  <a:lnTo>
                    <a:pt x="227" y="324"/>
                  </a:lnTo>
                  <a:lnTo>
                    <a:pt x="215" y="335"/>
                  </a:lnTo>
                  <a:lnTo>
                    <a:pt x="203" y="344"/>
                  </a:lnTo>
                  <a:lnTo>
                    <a:pt x="190" y="352"/>
                  </a:lnTo>
                  <a:lnTo>
                    <a:pt x="177" y="358"/>
                  </a:lnTo>
                  <a:lnTo>
                    <a:pt x="162" y="364"/>
                  </a:lnTo>
                  <a:lnTo>
                    <a:pt x="148" y="367"/>
                  </a:lnTo>
                  <a:lnTo>
                    <a:pt x="134" y="369"/>
                  </a:lnTo>
                  <a:lnTo>
                    <a:pt x="118" y="371"/>
                  </a:lnTo>
                  <a:lnTo>
                    <a:pt x="105" y="371"/>
                  </a:lnTo>
                  <a:lnTo>
                    <a:pt x="92" y="368"/>
                  </a:lnTo>
                  <a:lnTo>
                    <a:pt x="81" y="366"/>
                  </a:lnTo>
                  <a:lnTo>
                    <a:pt x="70" y="363"/>
                  </a:lnTo>
                  <a:lnTo>
                    <a:pt x="59" y="358"/>
                  </a:lnTo>
                  <a:lnTo>
                    <a:pt x="49" y="354"/>
                  </a:lnTo>
                  <a:lnTo>
                    <a:pt x="40" y="347"/>
                  </a:lnTo>
                  <a:lnTo>
                    <a:pt x="32" y="341"/>
                  </a:lnTo>
                  <a:lnTo>
                    <a:pt x="25" y="333"/>
                  </a:lnTo>
                  <a:lnTo>
                    <a:pt x="18" y="325"/>
                  </a:lnTo>
                  <a:lnTo>
                    <a:pt x="12" y="316"/>
                  </a:lnTo>
                  <a:lnTo>
                    <a:pt x="8" y="308"/>
                  </a:lnTo>
                  <a:lnTo>
                    <a:pt x="5" y="298"/>
                  </a:lnTo>
                  <a:lnTo>
                    <a:pt x="3" y="288"/>
                  </a:lnTo>
                  <a:lnTo>
                    <a:pt x="1" y="277"/>
                  </a:lnTo>
                  <a:lnTo>
                    <a:pt x="0" y="266"/>
                  </a:lnTo>
                  <a:lnTo>
                    <a:pt x="1" y="251"/>
                  </a:lnTo>
                  <a:lnTo>
                    <a:pt x="4" y="237"/>
                  </a:lnTo>
                  <a:lnTo>
                    <a:pt x="8" y="225"/>
                  </a:lnTo>
                  <a:lnTo>
                    <a:pt x="15" y="212"/>
                  </a:lnTo>
                  <a:lnTo>
                    <a:pt x="22" y="201"/>
                  </a:lnTo>
                  <a:lnTo>
                    <a:pt x="32" y="192"/>
                  </a:lnTo>
                  <a:lnTo>
                    <a:pt x="43" y="183"/>
                  </a:lnTo>
                  <a:lnTo>
                    <a:pt x="55" y="176"/>
                  </a:lnTo>
                  <a:lnTo>
                    <a:pt x="70" y="170"/>
                  </a:lnTo>
                  <a:lnTo>
                    <a:pt x="86" y="164"/>
                  </a:lnTo>
                  <a:lnTo>
                    <a:pt x="106" y="159"/>
                  </a:lnTo>
                  <a:lnTo>
                    <a:pt x="129" y="154"/>
                  </a:lnTo>
                  <a:lnTo>
                    <a:pt x="160" y="149"/>
                  </a:lnTo>
                  <a:lnTo>
                    <a:pt x="186" y="142"/>
                  </a:lnTo>
                  <a:lnTo>
                    <a:pt x="205" y="137"/>
                  </a:lnTo>
                  <a:lnTo>
                    <a:pt x="221" y="131"/>
                  </a:lnTo>
                  <a:lnTo>
                    <a:pt x="221" y="122"/>
                  </a:lnTo>
                  <a:lnTo>
                    <a:pt x="220" y="109"/>
                  </a:lnTo>
                  <a:lnTo>
                    <a:pt x="217" y="99"/>
                  </a:lnTo>
                  <a:lnTo>
                    <a:pt x="215" y="95"/>
                  </a:lnTo>
                  <a:lnTo>
                    <a:pt x="213" y="90"/>
                  </a:lnTo>
                  <a:lnTo>
                    <a:pt x="210" y="87"/>
                  </a:lnTo>
                  <a:lnTo>
                    <a:pt x="208" y="84"/>
                  </a:lnTo>
                  <a:lnTo>
                    <a:pt x="203" y="81"/>
                  </a:lnTo>
                  <a:lnTo>
                    <a:pt x="199" y="78"/>
                  </a:lnTo>
                  <a:lnTo>
                    <a:pt x="194" y="76"/>
                  </a:lnTo>
                  <a:lnTo>
                    <a:pt x="188" y="75"/>
                  </a:lnTo>
                  <a:lnTo>
                    <a:pt x="173" y="73"/>
                  </a:lnTo>
                  <a:lnTo>
                    <a:pt x="157" y="72"/>
                  </a:lnTo>
                  <a:lnTo>
                    <a:pt x="145" y="73"/>
                  </a:lnTo>
                  <a:lnTo>
                    <a:pt x="135" y="75"/>
                  </a:lnTo>
                  <a:lnTo>
                    <a:pt x="126" y="77"/>
                  </a:lnTo>
                  <a:lnTo>
                    <a:pt x="118" y="82"/>
                  </a:lnTo>
                  <a:lnTo>
                    <a:pt x="112" y="88"/>
                  </a:lnTo>
                  <a:lnTo>
                    <a:pt x="105" y="96"/>
                  </a:lnTo>
                  <a:lnTo>
                    <a:pt x="100" y="105"/>
                  </a:lnTo>
                  <a:lnTo>
                    <a:pt x="95" y="117"/>
                  </a:lnTo>
                  <a:close/>
                  <a:moveTo>
                    <a:pt x="221" y="193"/>
                  </a:moveTo>
                  <a:lnTo>
                    <a:pt x="210" y="195"/>
                  </a:lnTo>
                  <a:lnTo>
                    <a:pt x="198" y="198"/>
                  </a:lnTo>
                  <a:lnTo>
                    <a:pt x="182" y="203"/>
                  </a:lnTo>
                  <a:lnTo>
                    <a:pt x="163" y="207"/>
                  </a:lnTo>
                  <a:lnTo>
                    <a:pt x="146" y="211"/>
                  </a:lnTo>
                  <a:lnTo>
                    <a:pt x="131" y="215"/>
                  </a:lnTo>
                  <a:lnTo>
                    <a:pt x="120" y="219"/>
                  </a:lnTo>
                  <a:lnTo>
                    <a:pt x="113" y="223"/>
                  </a:lnTo>
                  <a:lnTo>
                    <a:pt x="108" y="226"/>
                  </a:lnTo>
                  <a:lnTo>
                    <a:pt x="104" y="230"/>
                  </a:lnTo>
                  <a:lnTo>
                    <a:pt x="102" y="234"/>
                  </a:lnTo>
                  <a:lnTo>
                    <a:pt x="98" y="238"/>
                  </a:lnTo>
                  <a:lnTo>
                    <a:pt x="96" y="243"/>
                  </a:lnTo>
                  <a:lnTo>
                    <a:pt x="95" y="247"/>
                  </a:lnTo>
                  <a:lnTo>
                    <a:pt x="94" y="251"/>
                  </a:lnTo>
                  <a:lnTo>
                    <a:pt x="94" y="256"/>
                  </a:lnTo>
                  <a:lnTo>
                    <a:pt x="95" y="266"/>
                  </a:lnTo>
                  <a:lnTo>
                    <a:pt x="97" y="275"/>
                  </a:lnTo>
                  <a:lnTo>
                    <a:pt x="103" y="282"/>
                  </a:lnTo>
                  <a:lnTo>
                    <a:pt x="108" y="290"/>
                  </a:lnTo>
                  <a:lnTo>
                    <a:pt x="117" y="297"/>
                  </a:lnTo>
                  <a:lnTo>
                    <a:pt x="126" y="301"/>
                  </a:lnTo>
                  <a:lnTo>
                    <a:pt x="135" y="303"/>
                  </a:lnTo>
                  <a:lnTo>
                    <a:pt x="146" y="304"/>
                  </a:lnTo>
                  <a:lnTo>
                    <a:pt x="159" y="303"/>
                  </a:lnTo>
                  <a:lnTo>
                    <a:pt x="171" y="300"/>
                  </a:lnTo>
                  <a:lnTo>
                    <a:pt x="183" y="296"/>
                  </a:lnTo>
                  <a:lnTo>
                    <a:pt x="194" y="288"/>
                  </a:lnTo>
                  <a:lnTo>
                    <a:pt x="202" y="281"/>
                  </a:lnTo>
                  <a:lnTo>
                    <a:pt x="209" y="273"/>
                  </a:lnTo>
                  <a:lnTo>
                    <a:pt x="213" y="266"/>
                  </a:lnTo>
                  <a:lnTo>
                    <a:pt x="216" y="257"/>
                  </a:lnTo>
                  <a:lnTo>
                    <a:pt x="219" y="249"/>
                  </a:lnTo>
                  <a:lnTo>
                    <a:pt x="220" y="239"/>
                  </a:lnTo>
                  <a:lnTo>
                    <a:pt x="220" y="226"/>
                  </a:lnTo>
                  <a:lnTo>
                    <a:pt x="221" y="211"/>
                  </a:lnTo>
                  <a:lnTo>
                    <a:pt x="221" y="1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2" name="Freeform 2113">
              <a:extLst>
                <a:ext uri="{FF2B5EF4-FFF2-40B4-BE49-F238E27FC236}">
                  <a16:creationId xmlns:a16="http://schemas.microsoft.com/office/drawing/2014/main" id="{84A6FD3B-803F-4E64-8E08-9DEA09583F40}"/>
                </a:ext>
              </a:extLst>
            </p:cNvPr>
            <p:cNvSpPr>
              <a:spLocks/>
            </p:cNvSpPr>
            <p:nvPr/>
          </p:nvSpPr>
          <p:spPr bwMode="auto">
            <a:xfrm>
              <a:off x="4187" y="1688"/>
              <a:ext cx="83" cy="92"/>
            </a:xfrm>
            <a:custGeom>
              <a:avLst/>
              <a:gdLst>
                <a:gd name="T0" fmla="*/ 6 w 331"/>
                <a:gd name="T1" fmla="*/ 16 h 371"/>
                <a:gd name="T2" fmla="*/ 7 w 331"/>
                <a:gd name="T3" fmla="*/ 17 h 371"/>
                <a:gd name="T4" fmla="*/ 8 w 331"/>
                <a:gd name="T5" fmla="*/ 18 h 371"/>
                <a:gd name="T6" fmla="*/ 9 w 331"/>
                <a:gd name="T7" fmla="*/ 18 h 371"/>
                <a:gd name="T8" fmla="*/ 12 w 331"/>
                <a:gd name="T9" fmla="*/ 19 h 371"/>
                <a:gd name="T10" fmla="*/ 14 w 331"/>
                <a:gd name="T11" fmla="*/ 18 h 371"/>
                <a:gd name="T12" fmla="*/ 14 w 331"/>
                <a:gd name="T13" fmla="*/ 17 h 371"/>
                <a:gd name="T14" fmla="*/ 15 w 331"/>
                <a:gd name="T15" fmla="*/ 16 h 371"/>
                <a:gd name="T16" fmla="*/ 15 w 331"/>
                <a:gd name="T17" fmla="*/ 15 h 371"/>
                <a:gd name="T18" fmla="*/ 14 w 331"/>
                <a:gd name="T19" fmla="*/ 15 h 371"/>
                <a:gd name="T20" fmla="*/ 9 w 331"/>
                <a:gd name="T21" fmla="*/ 14 h 371"/>
                <a:gd name="T22" fmla="*/ 5 w 331"/>
                <a:gd name="T23" fmla="*/ 12 h 371"/>
                <a:gd name="T24" fmla="*/ 3 w 331"/>
                <a:gd name="T25" fmla="*/ 11 h 371"/>
                <a:gd name="T26" fmla="*/ 2 w 331"/>
                <a:gd name="T27" fmla="*/ 9 h 371"/>
                <a:gd name="T28" fmla="*/ 1 w 331"/>
                <a:gd name="T29" fmla="*/ 7 h 371"/>
                <a:gd name="T30" fmla="*/ 1 w 331"/>
                <a:gd name="T31" fmla="*/ 5 h 371"/>
                <a:gd name="T32" fmla="*/ 2 w 331"/>
                <a:gd name="T33" fmla="*/ 3 h 371"/>
                <a:gd name="T34" fmla="*/ 3 w 331"/>
                <a:gd name="T35" fmla="*/ 2 h 371"/>
                <a:gd name="T36" fmla="*/ 5 w 331"/>
                <a:gd name="T37" fmla="*/ 1 h 371"/>
                <a:gd name="T38" fmla="*/ 8 w 331"/>
                <a:gd name="T39" fmla="*/ 0 h 371"/>
                <a:gd name="T40" fmla="*/ 11 w 331"/>
                <a:gd name="T41" fmla="*/ 0 h 371"/>
                <a:gd name="T42" fmla="*/ 14 w 331"/>
                <a:gd name="T43" fmla="*/ 0 h 371"/>
                <a:gd name="T44" fmla="*/ 16 w 331"/>
                <a:gd name="T45" fmla="*/ 1 h 371"/>
                <a:gd name="T46" fmla="*/ 18 w 331"/>
                <a:gd name="T47" fmla="*/ 2 h 371"/>
                <a:gd name="T48" fmla="*/ 19 w 331"/>
                <a:gd name="T49" fmla="*/ 4 h 371"/>
                <a:gd name="T50" fmla="*/ 20 w 331"/>
                <a:gd name="T51" fmla="*/ 6 h 371"/>
                <a:gd name="T52" fmla="*/ 14 w 331"/>
                <a:gd name="T53" fmla="*/ 6 h 371"/>
                <a:gd name="T54" fmla="*/ 13 w 331"/>
                <a:gd name="T55" fmla="*/ 4 h 371"/>
                <a:gd name="T56" fmla="*/ 10 w 331"/>
                <a:gd name="T57" fmla="*/ 4 h 371"/>
                <a:gd name="T58" fmla="*/ 8 w 331"/>
                <a:gd name="T59" fmla="*/ 4 h 371"/>
                <a:gd name="T60" fmla="*/ 7 w 331"/>
                <a:gd name="T61" fmla="*/ 5 h 371"/>
                <a:gd name="T62" fmla="*/ 6 w 331"/>
                <a:gd name="T63" fmla="*/ 6 h 371"/>
                <a:gd name="T64" fmla="*/ 7 w 331"/>
                <a:gd name="T65" fmla="*/ 7 h 371"/>
                <a:gd name="T66" fmla="*/ 10 w 331"/>
                <a:gd name="T67" fmla="*/ 8 h 371"/>
                <a:gd name="T68" fmla="*/ 15 w 331"/>
                <a:gd name="T69" fmla="*/ 9 h 371"/>
                <a:gd name="T70" fmla="*/ 17 w 331"/>
                <a:gd name="T71" fmla="*/ 10 h 371"/>
                <a:gd name="T72" fmla="*/ 19 w 331"/>
                <a:gd name="T73" fmla="*/ 11 h 371"/>
                <a:gd name="T74" fmla="*/ 20 w 331"/>
                <a:gd name="T75" fmla="*/ 13 h 371"/>
                <a:gd name="T76" fmla="*/ 21 w 331"/>
                <a:gd name="T77" fmla="*/ 14 h 371"/>
                <a:gd name="T78" fmla="*/ 21 w 331"/>
                <a:gd name="T79" fmla="*/ 16 h 371"/>
                <a:gd name="T80" fmla="*/ 20 w 331"/>
                <a:gd name="T81" fmla="*/ 18 h 371"/>
                <a:gd name="T82" fmla="*/ 19 w 331"/>
                <a:gd name="T83" fmla="*/ 20 h 371"/>
                <a:gd name="T84" fmla="*/ 17 w 331"/>
                <a:gd name="T85" fmla="*/ 22 h 371"/>
                <a:gd name="T86" fmla="*/ 14 w 331"/>
                <a:gd name="T87" fmla="*/ 23 h 371"/>
                <a:gd name="T88" fmla="*/ 11 w 331"/>
                <a:gd name="T89" fmla="*/ 23 h 371"/>
                <a:gd name="T90" fmla="*/ 8 w 331"/>
                <a:gd name="T91" fmla="*/ 23 h 371"/>
                <a:gd name="T92" fmla="*/ 5 w 331"/>
                <a:gd name="T93" fmla="*/ 22 h 371"/>
                <a:gd name="T94" fmla="*/ 3 w 331"/>
                <a:gd name="T95" fmla="*/ 21 h 371"/>
                <a:gd name="T96" fmla="*/ 1 w 331"/>
                <a:gd name="T97" fmla="*/ 19 h 371"/>
                <a:gd name="T98" fmla="*/ 0 w 331"/>
                <a:gd name="T99" fmla="*/ 17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1"/>
                  </a:moveTo>
                  <a:lnTo>
                    <a:pt x="94" y="247"/>
                  </a:lnTo>
                  <a:lnTo>
                    <a:pt x="98" y="260"/>
                  </a:lnTo>
                  <a:lnTo>
                    <a:pt x="103" y="271"/>
                  </a:lnTo>
                  <a:lnTo>
                    <a:pt x="106" y="276"/>
                  </a:lnTo>
                  <a:lnTo>
                    <a:pt x="110" y="281"/>
                  </a:lnTo>
                  <a:lnTo>
                    <a:pt x="113" y="284"/>
                  </a:lnTo>
                  <a:lnTo>
                    <a:pt x="118" y="289"/>
                  </a:lnTo>
                  <a:lnTo>
                    <a:pt x="123" y="292"/>
                  </a:lnTo>
                  <a:lnTo>
                    <a:pt x="129" y="294"/>
                  </a:lnTo>
                  <a:lnTo>
                    <a:pt x="134" y="298"/>
                  </a:lnTo>
                  <a:lnTo>
                    <a:pt x="140" y="299"/>
                  </a:lnTo>
                  <a:lnTo>
                    <a:pt x="154" y="302"/>
                  </a:lnTo>
                  <a:lnTo>
                    <a:pt x="170" y="303"/>
                  </a:lnTo>
                  <a:lnTo>
                    <a:pt x="186" y="302"/>
                  </a:lnTo>
                  <a:lnTo>
                    <a:pt x="202" y="300"/>
                  </a:lnTo>
                  <a:lnTo>
                    <a:pt x="208" y="298"/>
                  </a:lnTo>
                  <a:lnTo>
                    <a:pt x="214" y="296"/>
                  </a:lnTo>
                  <a:lnTo>
                    <a:pt x="219" y="292"/>
                  </a:lnTo>
                  <a:lnTo>
                    <a:pt x="225" y="289"/>
                  </a:lnTo>
                  <a:lnTo>
                    <a:pt x="229" y="284"/>
                  </a:lnTo>
                  <a:lnTo>
                    <a:pt x="234" y="279"/>
                  </a:lnTo>
                  <a:lnTo>
                    <a:pt x="236" y="272"/>
                  </a:lnTo>
                  <a:lnTo>
                    <a:pt x="237" y="265"/>
                  </a:lnTo>
                  <a:lnTo>
                    <a:pt x="236" y="259"/>
                  </a:lnTo>
                  <a:lnTo>
                    <a:pt x="235" y="255"/>
                  </a:lnTo>
                  <a:lnTo>
                    <a:pt x="232" y="250"/>
                  </a:lnTo>
                  <a:lnTo>
                    <a:pt x="230" y="247"/>
                  </a:lnTo>
                  <a:lnTo>
                    <a:pt x="226" y="244"/>
                  </a:lnTo>
                  <a:lnTo>
                    <a:pt x="218" y="240"/>
                  </a:lnTo>
                  <a:lnTo>
                    <a:pt x="209" y="237"/>
                  </a:lnTo>
                  <a:lnTo>
                    <a:pt x="198" y="235"/>
                  </a:lnTo>
                  <a:lnTo>
                    <a:pt x="148" y="223"/>
                  </a:lnTo>
                  <a:lnTo>
                    <a:pt x="106" y="211"/>
                  </a:lnTo>
                  <a:lnTo>
                    <a:pt x="89" y="205"/>
                  </a:lnTo>
                  <a:lnTo>
                    <a:pt x="75" y="200"/>
                  </a:lnTo>
                  <a:lnTo>
                    <a:pt x="64" y="194"/>
                  </a:lnTo>
                  <a:lnTo>
                    <a:pt x="55" y="189"/>
                  </a:lnTo>
                  <a:lnTo>
                    <a:pt x="45" y="181"/>
                  </a:lnTo>
                  <a:lnTo>
                    <a:pt x="36" y="173"/>
                  </a:lnTo>
                  <a:lnTo>
                    <a:pt x="30" y="164"/>
                  </a:lnTo>
                  <a:lnTo>
                    <a:pt x="23" y="154"/>
                  </a:lnTo>
                  <a:lnTo>
                    <a:pt x="19" y="144"/>
                  </a:lnTo>
                  <a:lnTo>
                    <a:pt x="15" y="133"/>
                  </a:lnTo>
                  <a:lnTo>
                    <a:pt x="13" y="121"/>
                  </a:lnTo>
                  <a:lnTo>
                    <a:pt x="13" y="109"/>
                  </a:lnTo>
                  <a:lnTo>
                    <a:pt x="13" y="98"/>
                  </a:lnTo>
                  <a:lnTo>
                    <a:pt x="15" y="87"/>
                  </a:lnTo>
                  <a:lnTo>
                    <a:pt x="17" y="76"/>
                  </a:lnTo>
                  <a:lnTo>
                    <a:pt x="22" y="66"/>
                  </a:lnTo>
                  <a:lnTo>
                    <a:pt x="27" y="57"/>
                  </a:lnTo>
                  <a:lnTo>
                    <a:pt x="33" y="49"/>
                  </a:lnTo>
                  <a:lnTo>
                    <a:pt x="41" y="40"/>
                  </a:lnTo>
                  <a:lnTo>
                    <a:pt x="49" y="32"/>
                  </a:lnTo>
                  <a:lnTo>
                    <a:pt x="59" y="24"/>
                  </a:lnTo>
                  <a:lnTo>
                    <a:pt x="70" y="18"/>
                  </a:lnTo>
                  <a:lnTo>
                    <a:pt x="83" y="12"/>
                  </a:lnTo>
                  <a:lnTo>
                    <a:pt x="96" y="8"/>
                  </a:lnTo>
                  <a:lnTo>
                    <a:pt x="110" y="4"/>
                  </a:lnTo>
                  <a:lnTo>
                    <a:pt x="127" y="2"/>
                  </a:lnTo>
                  <a:lnTo>
                    <a:pt x="143" y="1"/>
                  </a:lnTo>
                  <a:lnTo>
                    <a:pt x="162" y="0"/>
                  </a:lnTo>
                  <a:lnTo>
                    <a:pt x="180" y="1"/>
                  </a:lnTo>
                  <a:lnTo>
                    <a:pt x="196" y="2"/>
                  </a:lnTo>
                  <a:lnTo>
                    <a:pt x="212" y="3"/>
                  </a:lnTo>
                  <a:lnTo>
                    <a:pt x="225" y="7"/>
                  </a:lnTo>
                  <a:lnTo>
                    <a:pt x="238" y="10"/>
                  </a:lnTo>
                  <a:lnTo>
                    <a:pt x="250" y="13"/>
                  </a:lnTo>
                  <a:lnTo>
                    <a:pt x="260" y="19"/>
                  </a:lnTo>
                  <a:lnTo>
                    <a:pt x="270" y="24"/>
                  </a:lnTo>
                  <a:lnTo>
                    <a:pt x="279" y="30"/>
                  </a:lnTo>
                  <a:lnTo>
                    <a:pt x="286" y="38"/>
                  </a:lnTo>
                  <a:lnTo>
                    <a:pt x="293" y="45"/>
                  </a:lnTo>
                  <a:lnTo>
                    <a:pt x="300" y="53"/>
                  </a:lnTo>
                  <a:lnTo>
                    <a:pt x="305" y="63"/>
                  </a:lnTo>
                  <a:lnTo>
                    <a:pt x="311" y="73"/>
                  </a:lnTo>
                  <a:lnTo>
                    <a:pt x="315" y="83"/>
                  </a:lnTo>
                  <a:lnTo>
                    <a:pt x="318" y="94"/>
                  </a:lnTo>
                  <a:lnTo>
                    <a:pt x="230" y="110"/>
                  </a:lnTo>
                  <a:lnTo>
                    <a:pt x="227" y="100"/>
                  </a:lnTo>
                  <a:lnTo>
                    <a:pt x="223" y="93"/>
                  </a:lnTo>
                  <a:lnTo>
                    <a:pt x="216" y="85"/>
                  </a:lnTo>
                  <a:lnTo>
                    <a:pt x="208" y="78"/>
                  </a:lnTo>
                  <a:lnTo>
                    <a:pt x="200" y="74"/>
                  </a:lnTo>
                  <a:lnTo>
                    <a:pt x="189" y="71"/>
                  </a:lnTo>
                  <a:lnTo>
                    <a:pt x="177" y="68"/>
                  </a:lnTo>
                  <a:lnTo>
                    <a:pt x="164" y="67"/>
                  </a:lnTo>
                  <a:lnTo>
                    <a:pt x="146" y="68"/>
                  </a:lnTo>
                  <a:lnTo>
                    <a:pt x="132" y="71"/>
                  </a:lnTo>
                  <a:lnTo>
                    <a:pt x="120" y="74"/>
                  </a:lnTo>
                  <a:lnTo>
                    <a:pt x="110" y="78"/>
                  </a:lnTo>
                  <a:lnTo>
                    <a:pt x="106" y="82"/>
                  </a:lnTo>
                  <a:lnTo>
                    <a:pt x="102" y="86"/>
                  </a:lnTo>
                  <a:lnTo>
                    <a:pt x="100" y="92"/>
                  </a:lnTo>
                  <a:lnTo>
                    <a:pt x="100" y="97"/>
                  </a:lnTo>
                  <a:lnTo>
                    <a:pt x="100" y="101"/>
                  </a:lnTo>
                  <a:lnTo>
                    <a:pt x="102" y="106"/>
                  </a:lnTo>
                  <a:lnTo>
                    <a:pt x="106" y="110"/>
                  </a:lnTo>
                  <a:lnTo>
                    <a:pt x="109" y="114"/>
                  </a:lnTo>
                  <a:lnTo>
                    <a:pt x="120" y="119"/>
                  </a:lnTo>
                  <a:lnTo>
                    <a:pt x="138" y="126"/>
                  </a:lnTo>
                  <a:lnTo>
                    <a:pt x="163" y="132"/>
                  </a:lnTo>
                  <a:lnTo>
                    <a:pt x="197" y="140"/>
                  </a:lnTo>
                  <a:lnTo>
                    <a:pt x="215" y="144"/>
                  </a:lnTo>
                  <a:lnTo>
                    <a:pt x="231" y="149"/>
                  </a:lnTo>
                  <a:lnTo>
                    <a:pt x="247" y="154"/>
                  </a:lnTo>
                  <a:lnTo>
                    <a:pt x="260" y="159"/>
                  </a:lnTo>
                  <a:lnTo>
                    <a:pt x="272" y="164"/>
                  </a:lnTo>
                  <a:lnTo>
                    <a:pt x="283" y="170"/>
                  </a:lnTo>
                  <a:lnTo>
                    <a:pt x="293" y="176"/>
                  </a:lnTo>
                  <a:lnTo>
                    <a:pt x="301" y="182"/>
                  </a:lnTo>
                  <a:lnTo>
                    <a:pt x="309" y="189"/>
                  </a:lnTo>
                  <a:lnTo>
                    <a:pt x="314" y="196"/>
                  </a:lnTo>
                  <a:lnTo>
                    <a:pt x="320" y="204"/>
                  </a:lnTo>
                  <a:lnTo>
                    <a:pt x="323" y="212"/>
                  </a:lnTo>
                  <a:lnTo>
                    <a:pt x="326" y="221"/>
                  </a:lnTo>
                  <a:lnTo>
                    <a:pt x="328" y="230"/>
                  </a:lnTo>
                  <a:lnTo>
                    <a:pt x="331" y="240"/>
                  </a:lnTo>
                  <a:lnTo>
                    <a:pt x="331" y="251"/>
                  </a:lnTo>
                  <a:lnTo>
                    <a:pt x="329" y="264"/>
                  </a:lnTo>
                  <a:lnTo>
                    <a:pt x="328" y="276"/>
                  </a:lnTo>
                  <a:lnTo>
                    <a:pt x="325" y="287"/>
                  </a:lnTo>
                  <a:lnTo>
                    <a:pt x="321" y="297"/>
                  </a:lnTo>
                  <a:lnTo>
                    <a:pt x="315" y="308"/>
                  </a:lnTo>
                  <a:lnTo>
                    <a:pt x="307" y="318"/>
                  </a:lnTo>
                  <a:lnTo>
                    <a:pt x="300" y="326"/>
                  </a:lnTo>
                  <a:lnTo>
                    <a:pt x="290" y="335"/>
                  </a:lnTo>
                  <a:lnTo>
                    <a:pt x="279" y="344"/>
                  </a:lnTo>
                  <a:lnTo>
                    <a:pt x="267" y="351"/>
                  </a:lnTo>
                  <a:lnTo>
                    <a:pt x="253" y="357"/>
                  </a:lnTo>
                  <a:lnTo>
                    <a:pt x="239" y="362"/>
                  </a:lnTo>
                  <a:lnTo>
                    <a:pt x="224" y="366"/>
                  </a:lnTo>
                  <a:lnTo>
                    <a:pt x="207" y="368"/>
                  </a:lnTo>
                  <a:lnTo>
                    <a:pt x="188" y="369"/>
                  </a:lnTo>
                  <a:lnTo>
                    <a:pt x="170" y="371"/>
                  </a:lnTo>
                  <a:lnTo>
                    <a:pt x="152" y="371"/>
                  </a:lnTo>
                  <a:lnTo>
                    <a:pt x="135" y="368"/>
                  </a:lnTo>
                  <a:lnTo>
                    <a:pt x="120" y="366"/>
                  </a:lnTo>
                  <a:lnTo>
                    <a:pt x="105" y="363"/>
                  </a:lnTo>
                  <a:lnTo>
                    <a:pt x="91" y="359"/>
                  </a:lnTo>
                  <a:lnTo>
                    <a:pt x="78" y="354"/>
                  </a:lnTo>
                  <a:lnTo>
                    <a:pt x="66" y="348"/>
                  </a:lnTo>
                  <a:lnTo>
                    <a:pt x="55" y="341"/>
                  </a:lnTo>
                  <a:lnTo>
                    <a:pt x="45" y="333"/>
                  </a:lnTo>
                  <a:lnTo>
                    <a:pt x="36" y="325"/>
                  </a:lnTo>
                  <a:lnTo>
                    <a:pt x="27" y="316"/>
                  </a:lnTo>
                  <a:lnTo>
                    <a:pt x="20" y="307"/>
                  </a:lnTo>
                  <a:lnTo>
                    <a:pt x="14" y="297"/>
                  </a:lnTo>
                  <a:lnTo>
                    <a:pt x="9" y="286"/>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3" name="Freeform 2114">
              <a:extLst>
                <a:ext uri="{FF2B5EF4-FFF2-40B4-BE49-F238E27FC236}">
                  <a16:creationId xmlns:a16="http://schemas.microsoft.com/office/drawing/2014/main" id="{8737658F-D697-4899-823E-F3C9523208A3}"/>
                </a:ext>
              </a:extLst>
            </p:cNvPr>
            <p:cNvSpPr>
              <a:spLocks/>
            </p:cNvSpPr>
            <p:nvPr/>
          </p:nvSpPr>
          <p:spPr bwMode="auto">
            <a:xfrm>
              <a:off x="4288" y="1688"/>
              <a:ext cx="130" cy="90"/>
            </a:xfrm>
            <a:custGeom>
              <a:avLst/>
              <a:gdLst>
                <a:gd name="T0" fmla="*/ 6 w 520"/>
                <a:gd name="T1" fmla="*/ 0 h 363"/>
                <a:gd name="T2" fmla="*/ 6 w 520"/>
                <a:gd name="T3" fmla="*/ 3 h 363"/>
                <a:gd name="T4" fmla="*/ 8 w 520"/>
                <a:gd name="T5" fmla="*/ 1 h 363"/>
                <a:gd name="T6" fmla="*/ 10 w 520"/>
                <a:gd name="T7" fmla="*/ 0 h 363"/>
                <a:gd name="T8" fmla="*/ 11 w 520"/>
                <a:gd name="T9" fmla="*/ 0 h 363"/>
                <a:gd name="T10" fmla="*/ 13 w 520"/>
                <a:gd name="T11" fmla="*/ 0 h 363"/>
                <a:gd name="T12" fmla="*/ 15 w 520"/>
                <a:gd name="T13" fmla="*/ 0 h 363"/>
                <a:gd name="T14" fmla="*/ 17 w 520"/>
                <a:gd name="T15" fmla="*/ 1 h 363"/>
                <a:gd name="T16" fmla="*/ 18 w 520"/>
                <a:gd name="T17" fmla="*/ 3 h 363"/>
                <a:gd name="T18" fmla="*/ 19 w 520"/>
                <a:gd name="T19" fmla="*/ 3 h 363"/>
                <a:gd name="T20" fmla="*/ 21 w 520"/>
                <a:gd name="T21" fmla="*/ 1 h 363"/>
                <a:gd name="T22" fmla="*/ 23 w 520"/>
                <a:gd name="T23" fmla="*/ 0 h 363"/>
                <a:gd name="T24" fmla="*/ 24 w 520"/>
                <a:gd name="T25" fmla="*/ 0 h 363"/>
                <a:gd name="T26" fmla="*/ 27 w 520"/>
                <a:gd name="T27" fmla="*/ 0 h 363"/>
                <a:gd name="T28" fmla="*/ 28 w 520"/>
                <a:gd name="T29" fmla="*/ 0 h 363"/>
                <a:gd name="T30" fmla="*/ 29 w 520"/>
                <a:gd name="T31" fmla="*/ 1 h 363"/>
                <a:gd name="T32" fmla="*/ 30 w 520"/>
                <a:gd name="T33" fmla="*/ 1 h 363"/>
                <a:gd name="T34" fmla="*/ 31 w 520"/>
                <a:gd name="T35" fmla="*/ 2 h 363"/>
                <a:gd name="T36" fmla="*/ 31 w 520"/>
                <a:gd name="T37" fmla="*/ 2 h 363"/>
                <a:gd name="T38" fmla="*/ 32 w 520"/>
                <a:gd name="T39" fmla="*/ 3 h 363"/>
                <a:gd name="T40" fmla="*/ 32 w 520"/>
                <a:gd name="T41" fmla="*/ 5 h 363"/>
                <a:gd name="T42" fmla="*/ 33 w 520"/>
                <a:gd name="T43" fmla="*/ 7 h 363"/>
                <a:gd name="T44" fmla="*/ 33 w 520"/>
                <a:gd name="T45" fmla="*/ 22 h 363"/>
                <a:gd name="T46" fmla="*/ 27 w 520"/>
                <a:gd name="T47" fmla="*/ 10 h 363"/>
                <a:gd name="T48" fmla="*/ 27 w 520"/>
                <a:gd name="T49" fmla="*/ 7 h 363"/>
                <a:gd name="T50" fmla="*/ 26 w 520"/>
                <a:gd name="T51" fmla="*/ 6 h 363"/>
                <a:gd name="T52" fmla="*/ 26 w 520"/>
                <a:gd name="T53" fmla="*/ 6 h 363"/>
                <a:gd name="T54" fmla="*/ 26 w 520"/>
                <a:gd name="T55" fmla="*/ 5 h 363"/>
                <a:gd name="T56" fmla="*/ 25 w 520"/>
                <a:gd name="T57" fmla="*/ 5 h 363"/>
                <a:gd name="T58" fmla="*/ 25 w 520"/>
                <a:gd name="T59" fmla="*/ 4 h 363"/>
                <a:gd name="T60" fmla="*/ 24 w 520"/>
                <a:gd name="T61" fmla="*/ 4 h 363"/>
                <a:gd name="T62" fmla="*/ 23 w 520"/>
                <a:gd name="T63" fmla="*/ 5 h 363"/>
                <a:gd name="T64" fmla="*/ 21 w 520"/>
                <a:gd name="T65" fmla="*/ 5 h 363"/>
                <a:gd name="T66" fmla="*/ 20 w 520"/>
                <a:gd name="T67" fmla="*/ 6 h 363"/>
                <a:gd name="T68" fmla="*/ 20 w 520"/>
                <a:gd name="T69" fmla="*/ 7 h 363"/>
                <a:gd name="T70" fmla="*/ 19 w 520"/>
                <a:gd name="T71" fmla="*/ 9 h 363"/>
                <a:gd name="T72" fmla="*/ 19 w 520"/>
                <a:gd name="T73" fmla="*/ 12 h 363"/>
                <a:gd name="T74" fmla="*/ 13 w 520"/>
                <a:gd name="T75" fmla="*/ 22 h 363"/>
                <a:gd name="T76" fmla="*/ 13 w 520"/>
                <a:gd name="T77" fmla="*/ 9 h 363"/>
                <a:gd name="T78" fmla="*/ 13 w 520"/>
                <a:gd name="T79" fmla="*/ 7 h 363"/>
                <a:gd name="T80" fmla="*/ 13 w 520"/>
                <a:gd name="T81" fmla="*/ 6 h 363"/>
                <a:gd name="T82" fmla="*/ 13 w 520"/>
                <a:gd name="T83" fmla="*/ 5 h 363"/>
                <a:gd name="T84" fmla="*/ 12 w 520"/>
                <a:gd name="T85" fmla="*/ 5 h 363"/>
                <a:gd name="T86" fmla="*/ 11 w 520"/>
                <a:gd name="T87" fmla="*/ 4 h 363"/>
                <a:gd name="T88" fmla="*/ 10 w 520"/>
                <a:gd name="T89" fmla="*/ 4 h 363"/>
                <a:gd name="T90" fmla="*/ 9 w 520"/>
                <a:gd name="T91" fmla="*/ 5 h 363"/>
                <a:gd name="T92" fmla="*/ 8 w 520"/>
                <a:gd name="T93" fmla="*/ 5 h 363"/>
                <a:gd name="T94" fmla="*/ 7 w 520"/>
                <a:gd name="T95" fmla="*/ 7 h 363"/>
                <a:gd name="T96" fmla="*/ 6 w 520"/>
                <a:gd name="T97" fmla="*/ 8 h 363"/>
                <a:gd name="T98" fmla="*/ 6 w 520"/>
                <a:gd name="T99" fmla="*/ 10 h 363"/>
                <a:gd name="T100" fmla="*/ 6 w 520"/>
                <a:gd name="T101" fmla="*/ 22 h 363"/>
                <a:gd name="T102" fmla="*/ 0 w 520"/>
                <a:gd name="T103" fmla="*/ 0 h 36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0"/>
                <a:gd name="T157" fmla="*/ 0 h 363"/>
                <a:gd name="T158" fmla="*/ 520 w 520"/>
                <a:gd name="T159" fmla="*/ 363 h 36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0" h="363">
                  <a:moveTo>
                    <a:pt x="0" y="9"/>
                  </a:moveTo>
                  <a:lnTo>
                    <a:pt x="86" y="9"/>
                  </a:lnTo>
                  <a:lnTo>
                    <a:pt x="86" y="56"/>
                  </a:lnTo>
                  <a:lnTo>
                    <a:pt x="98" y="43"/>
                  </a:lnTo>
                  <a:lnTo>
                    <a:pt x="110" y="32"/>
                  </a:lnTo>
                  <a:lnTo>
                    <a:pt x="123" y="22"/>
                  </a:lnTo>
                  <a:lnTo>
                    <a:pt x="136" y="14"/>
                  </a:lnTo>
                  <a:lnTo>
                    <a:pt x="151" y="8"/>
                  </a:lnTo>
                  <a:lnTo>
                    <a:pt x="165" y="3"/>
                  </a:lnTo>
                  <a:lnTo>
                    <a:pt x="180" y="1"/>
                  </a:lnTo>
                  <a:lnTo>
                    <a:pt x="197" y="0"/>
                  </a:lnTo>
                  <a:lnTo>
                    <a:pt x="212" y="1"/>
                  </a:lnTo>
                  <a:lnTo>
                    <a:pt x="228" y="3"/>
                  </a:lnTo>
                  <a:lnTo>
                    <a:pt x="242" y="8"/>
                  </a:lnTo>
                  <a:lnTo>
                    <a:pt x="255" y="14"/>
                  </a:lnTo>
                  <a:lnTo>
                    <a:pt x="267" y="22"/>
                  </a:lnTo>
                  <a:lnTo>
                    <a:pt x="278" y="32"/>
                  </a:lnTo>
                  <a:lnTo>
                    <a:pt x="287" y="43"/>
                  </a:lnTo>
                  <a:lnTo>
                    <a:pt x="296" y="56"/>
                  </a:lnTo>
                  <a:lnTo>
                    <a:pt x="308" y="43"/>
                  </a:lnTo>
                  <a:lnTo>
                    <a:pt x="320" y="32"/>
                  </a:lnTo>
                  <a:lnTo>
                    <a:pt x="334" y="22"/>
                  </a:lnTo>
                  <a:lnTo>
                    <a:pt x="347" y="14"/>
                  </a:lnTo>
                  <a:lnTo>
                    <a:pt x="360" y="8"/>
                  </a:lnTo>
                  <a:lnTo>
                    <a:pt x="374" y="3"/>
                  </a:lnTo>
                  <a:lnTo>
                    <a:pt x="389" y="1"/>
                  </a:lnTo>
                  <a:lnTo>
                    <a:pt x="404" y="0"/>
                  </a:lnTo>
                  <a:lnTo>
                    <a:pt x="423" y="1"/>
                  </a:lnTo>
                  <a:lnTo>
                    <a:pt x="441" y="4"/>
                  </a:lnTo>
                  <a:lnTo>
                    <a:pt x="448" y="7"/>
                  </a:lnTo>
                  <a:lnTo>
                    <a:pt x="456" y="9"/>
                  </a:lnTo>
                  <a:lnTo>
                    <a:pt x="464" y="12"/>
                  </a:lnTo>
                  <a:lnTo>
                    <a:pt x="470" y="17"/>
                  </a:lnTo>
                  <a:lnTo>
                    <a:pt x="477" y="21"/>
                  </a:lnTo>
                  <a:lnTo>
                    <a:pt x="484" y="25"/>
                  </a:lnTo>
                  <a:lnTo>
                    <a:pt x="489" y="30"/>
                  </a:lnTo>
                  <a:lnTo>
                    <a:pt x="493" y="35"/>
                  </a:lnTo>
                  <a:lnTo>
                    <a:pt x="499" y="42"/>
                  </a:lnTo>
                  <a:lnTo>
                    <a:pt x="503" y="49"/>
                  </a:lnTo>
                  <a:lnTo>
                    <a:pt x="507" y="55"/>
                  </a:lnTo>
                  <a:lnTo>
                    <a:pt x="511" y="63"/>
                  </a:lnTo>
                  <a:lnTo>
                    <a:pt x="514" y="76"/>
                  </a:lnTo>
                  <a:lnTo>
                    <a:pt x="518" y="93"/>
                  </a:lnTo>
                  <a:lnTo>
                    <a:pt x="520" y="112"/>
                  </a:lnTo>
                  <a:lnTo>
                    <a:pt x="520" y="136"/>
                  </a:lnTo>
                  <a:lnTo>
                    <a:pt x="520" y="363"/>
                  </a:lnTo>
                  <a:lnTo>
                    <a:pt x="426" y="363"/>
                  </a:lnTo>
                  <a:lnTo>
                    <a:pt x="426" y="160"/>
                  </a:lnTo>
                  <a:lnTo>
                    <a:pt x="426" y="136"/>
                  </a:lnTo>
                  <a:lnTo>
                    <a:pt x="424" y="117"/>
                  </a:lnTo>
                  <a:lnTo>
                    <a:pt x="423" y="109"/>
                  </a:lnTo>
                  <a:lnTo>
                    <a:pt x="421" y="103"/>
                  </a:lnTo>
                  <a:lnTo>
                    <a:pt x="420" y="97"/>
                  </a:lnTo>
                  <a:lnTo>
                    <a:pt x="417" y="92"/>
                  </a:lnTo>
                  <a:lnTo>
                    <a:pt x="414" y="87"/>
                  </a:lnTo>
                  <a:lnTo>
                    <a:pt x="410" y="84"/>
                  </a:lnTo>
                  <a:lnTo>
                    <a:pt x="405" y="79"/>
                  </a:lnTo>
                  <a:lnTo>
                    <a:pt x="401" y="77"/>
                  </a:lnTo>
                  <a:lnTo>
                    <a:pt x="395" y="75"/>
                  </a:lnTo>
                  <a:lnTo>
                    <a:pt x="390" y="73"/>
                  </a:lnTo>
                  <a:lnTo>
                    <a:pt x="383" y="73"/>
                  </a:lnTo>
                  <a:lnTo>
                    <a:pt x="377" y="72"/>
                  </a:lnTo>
                  <a:lnTo>
                    <a:pt x="368" y="73"/>
                  </a:lnTo>
                  <a:lnTo>
                    <a:pt x="358" y="75"/>
                  </a:lnTo>
                  <a:lnTo>
                    <a:pt x="349" y="78"/>
                  </a:lnTo>
                  <a:lnTo>
                    <a:pt x="340" y="84"/>
                  </a:lnTo>
                  <a:lnTo>
                    <a:pt x="331" y="90"/>
                  </a:lnTo>
                  <a:lnTo>
                    <a:pt x="325" y="99"/>
                  </a:lnTo>
                  <a:lnTo>
                    <a:pt x="319" y="108"/>
                  </a:lnTo>
                  <a:lnTo>
                    <a:pt x="315" y="119"/>
                  </a:lnTo>
                  <a:lnTo>
                    <a:pt x="312" y="132"/>
                  </a:lnTo>
                  <a:lnTo>
                    <a:pt x="309" y="149"/>
                  </a:lnTo>
                  <a:lnTo>
                    <a:pt x="308" y="169"/>
                  </a:lnTo>
                  <a:lnTo>
                    <a:pt x="307" y="193"/>
                  </a:lnTo>
                  <a:lnTo>
                    <a:pt x="307" y="363"/>
                  </a:lnTo>
                  <a:lnTo>
                    <a:pt x="213" y="363"/>
                  </a:lnTo>
                  <a:lnTo>
                    <a:pt x="213" y="169"/>
                  </a:lnTo>
                  <a:lnTo>
                    <a:pt x="213" y="144"/>
                  </a:lnTo>
                  <a:lnTo>
                    <a:pt x="212" y="126"/>
                  </a:lnTo>
                  <a:lnTo>
                    <a:pt x="211" y="111"/>
                  </a:lnTo>
                  <a:lnTo>
                    <a:pt x="209" y="101"/>
                  </a:lnTo>
                  <a:lnTo>
                    <a:pt x="206" y="95"/>
                  </a:lnTo>
                  <a:lnTo>
                    <a:pt x="202" y="88"/>
                  </a:lnTo>
                  <a:lnTo>
                    <a:pt x="198" y="84"/>
                  </a:lnTo>
                  <a:lnTo>
                    <a:pt x="194" y="79"/>
                  </a:lnTo>
                  <a:lnTo>
                    <a:pt x="187" y="76"/>
                  </a:lnTo>
                  <a:lnTo>
                    <a:pt x="180" y="74"/>
                  </a:lnTo>
                  <a:lnTo>
                    <a:pt x="173" y="73"/>
                  </a:lnTo>
                  <a:lnTo>
                    <a:pt x="165" y="72"/>
                  </a:lnTo>
                  <a:lnTo>
                    <a:pt x="154" y="73"/>
                  </a:lnTo>
                  <a:lnTo>
                    <a:pt x="144" y="75"/>
                  </a:lnTo>
                  <a:lnTo>
                    <a:pt x="134" y="78"/>
                  </a:lnTo>
                  <a:lnTo>
                    <a:pt x="125" y="84"/>
                  </a:lnTo>
                  <a:lnTo>
                    <a:pt x="118" y="90"/>
                  </a:lnTo>
                  <a:lnTo>
                    <a:pt x="111" y="98"/>
                  </a:lnTo>
                  <a:lnTo>
                    <a:pt x="105" y="107"/>
                  </a:lnTo>
                  <a:lnTo>
                    <a:pt x="101" y="117"/>
                  </a:lnTo>
                  <a:lnTo>
                    <a:pt x="98" y="130"/>
                  </a:lnTo>
                  <a:lnTo>
                    <a:pt x="95" y="147"/>
                  </a:lnTo>
                  <a:lnTo>
                    <a:pt x="93" y="167"/>
                  </a:lnTo>
                  <a:lnTo>
                    <a:pt x="93" y="191"/>
                  </a:lnTo>
                  <a:lnTo>
                    <a:pt x="93" y="363"/>
                  </a:lnTo>
                  <a:lnTo>
                    <a:pt x="0" y="363"/>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4" name="Freeform 2115">
              <a:extLst>
                <a:ext uri="{FF2B5EF4-FFF2-40B4-BE49-F238E27FC236}">
                  <a16:creationId xmlns:a16="http://schemas.microsoft.com/office/drawing/2014/main" id="{484BEE6A-69A9-4914-9922-480A3B230D16}"/>
                </a:ext>
              </a:extLst>
            </p:cNvPr>
            <p:cNvSpPr>
              <a:spLocks noEditPoints="1"/>
            </p:cNvSpPr>
            <p:nvPr/>
          </p:nvSpPr>
          <p:spPr bwMode="auto">
            <a:xfrm>
              <a:off x="4436" y="1654"/>
              <a:ext cx="83" cy="126"/>
            </a:xfrm>
            <a:custGeom>
              <a:avLst/>
              <a:gdLst>
                <a:gd name="T0" fmla="*/ 1 w 332"/>
                <a:gd name="T1" fmla="*/ 14 h 506"/>
                <a:gd name="T2" fmla="*/ 2 w 332"/>
                <a:gd name="T3" fmla="*/ 12 h 506"/>
                <a:gd name="T4" fmla="*/ 3 w 332"/>
                <a:gd name="T5" fmla="*/ 10 h 506"/>
                <a:gd name="T6" fmla="*/ 5 w 332"/>
                <a:gd name="T7" fmla="*/ 9 h 506"/>
                <a:gd name="T8" fmla="*/ 7 w 332"/>
                <a:gd name="T9" fmla="*/ 8 h 506"/>
                <a:gd name="T10" fmla="*/ 10 w 332"/>
                <a:gd name="T11" fmla="*/ 8 h 506"/>
                <a:gd name="T12" fmla="*/ 14 w 332"/>
                <a:gd name="T13" fmla="*/ 9 h 506"/>
                <a:gd name="T14" fmla="*/ 16 w 332"/>
                <a:gd name="T15" fmla="*/ 9 h 506"/>
                <a:gd name="T16" fmla="*/ 18 w 332"/>
                <a:gd name="T17" fmla="*/ 11 h 506"/>
                <a:gd name="T18" fmla="*/ 19 w 332"/>
                <a:gd name="T19" fmla="*/ 12 h 506"/>
                <a:gd name="T20" fmla="*/ 19 w 332"/>
                <a:gd name="T21" fmla="*/ 13 h 506"/>
                <a:gd name="T22" fmla="*/ 20 w 332"/>
                <a:gd name="T23" fmla="*/ 17 h 506"/>
                <a:gd name="T24" fmla="*/ 20 w 332"/>
                <a:gd name="T25" fmla="*/ 26 h 506"/>
                <a:gd name="T26" fmla="*/ 20 w 332"/>
                <a:gd name="T27" fmla="*/ 29 h 506"/>
                <a:gd name="T28" fmla="*/ 21 w 332"/>
                <a:gd name="T29" fmla="*/ 31 h 506"/>
                <a:gd name="T30" fmla="*/ 15 w 332"/>
                <a:gd name="T31" fmla="*/ 29 h 506"/>
                <a:gd name="T32" fmla="*/ 14 w 332"/>
                <a:gd name="T33" fmla="*/ 29 h 506"/>
                <a:gd name="T34" fmla="*/ 11 w 332"/>
                <a:gd name="T35" fmla="*/ 31 h 506"/>
                <a:gd name="T36" fmla="*/ 8 w 332"/>
                <a:gd name="T37" fmla="*/ 31 h 506"/>
                <a:gd name="T38" fmla="*/ 6 w 332"/>
                <a:gd name="T39" fmla="*/ 31 h 506"/>
                <a:gd name="T40" fmla="*/ 4 w 332"/>
                <a:gd name="T41" fmla="*/ 31 h 506"/>
                <a:gd name="T42" fmla="*/ 2 w 332"/>
                <a:gd name="T43" fmla="*/ 30 h 506"/>
                <a:gd name="T44" fmla="*/ 1 w 332"/>
                <a:gd name="T45" fmla="*/ 28 h 506"/>
                <a:gd name="T46" fmla="*/ 0 w 332"/>
                <a:gd name="T47" fmla="*/ 26 h 506"/>
                <a:gd name="T48" fmla="*/ 0 w 332"/>
                <a:gd name="T49" fmla="*/ 24 h 506"/>
                <a:gd name="T50" fmla="*/ 1 w 332"/>
                <a:gd name="T51" fmla="*/ 21 h 506"/>
                <a:gd name="T52" fmla="*/ 3 w 332"/>
                <a:gd name="T53" fmla="*/ 20 h 506"/>
                <a:gd name="T54" fmla="*/ 6 w 332"/>
                <a:gd name="T55" fmla="*/ 18 h 506"/>
                <a:gd name="T56" fmla="*/ 10 w 332"/>
                <a:gd name="T57" fmla="*/ 18 h 506"/>
                <a:gd name="T58" fmla="*/ 14 w 332"/>
                <a:gd name="T59" fmla="*/ 16 h 506"/>
                <a:gd name="T60" fmla="*/ 14 w 332"/>
                <a:gd name="T61" fmla="*/ 14 h 506"/>
                <a:gd name="T62" fmla="*/ 13 w 332"/>
                <a:gd name="T63" fmla="*/ 14 h 506"/>
                <a:gd name="T64" fmla="*/ 13 w 332"/>
                <a:gd name="T65" fmla="*/ 13 h 506"/>
                <a:gd name="T66" fmla="*/ 11 w 332"/>
                <a:gd name="T67" fmla="*/ 13 h 506"/>
                <a:gd name="T68" fmla="*/ 9 w 332"/>
                <a:gd name="T69" fmla="*/ 13 h 506"/>
                <a:gd name="T70" fmla="*/ 7 w 332"/>
                <a:gd name="T71" fmla="*/ 14 h 506"/>
                <a:gd name="T72" fmla="*/ 6 w 332"/>
                <a:gd name="T73" fmla="*/ 16 h 506"/>
                <a:gd name="T74" fmla="*/ 12 w 332"/>
                <a:gd name="T75" fmla="*/ 21 h 506"/>
                <a:gd name="T76" fmla="*/ 9 w 332"/>
                <a:gd name="T77" fmla="*/ 21 h 506"/>
                <a:gd name="T78" fmla="*/ 7 w 332"/>
                <a:gd name="T79" fmla="*/ 22 h 506"/>
                <a:gd name="T80" fmla="*/ 6 w 332"/>
                <a:gd name="T81" fmla="*/ 23 h 506"/>
                <a:gd name="T82" fmla="*/ 6 w 332"/>
                <a:gd name="T83" fmla="*/ 24 h 506"/>
                <a:gd name="T84" fmla="*/ 6 w 332"/>
                <a:gd name="T85" fmla="*/ 25 h 506"/>
                <a:gd name="T86" fmla="*/ 7 w 332"/>
                <a:gd name="T87" fmla="*/ 26 h 506"/>
                <a:gd name="T88" fmla="*/ 9 w 332"/>
                <a:gd name="T89" fmla="*/ 27 h 506"/>
                <a:gd name="T90" fmla="*/ 11 w 332"/>
                <a:gd name="T91" fmla="*/ 27 h 506"/>
                <a:gd name="T92" fmla="*/ 13 w 332"/>
                <a:gd name="T93" fmla="*/ 26 h 506"/>
                <a:gd name="T94" fmla="*/ 14 w 332"/>
                <a:gd name="T95" fmla="*/ 24 h 506"/>
                <a:gd name="T96" fmla="*/ 14 w 332"/>
                <a:gd name="T97" fmla="*/ 22 h 506"/>
                <a:gd name="T98" fmla="*/ 8 w 332"/>
                <a:gd name="T99" fmla="*/ 6 h 506"/>
                <a:gd name="T100" fmla="*/ 11 w 332"/>
                <a:gd name="T101" fmla="*/ 6 h 5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2"/>
                <a:gd name="T154" fmla="*/ 0 h 506"/>
                <a:gd name="T155" fmla="*/ 332 w 332"/>
                <a:gd name="T156" fmla="*/ 506 h 5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2" h="506">
                  <a:moveTo>
                    <a:pt x="95" y="252"/>
                  </a:moveTo>
                  <a:lnTo>
                    <a:pt x="9" y="236"/>
                  </a:lnTo>
                  <a:lnTo>
                    <a:pt x="14" y="223"/>
                  </a:lnTo>
                  <a:lnTo>
                    <a:pt x="18" y="212"/>
                  </a:lnTo>
                  <a:lnTo>
                    <a:pt x="24" y="201"/>
                  </a:lnTo>
                  <a:lnTo>
                    <a:pt x="29" y="191"/>
                  </a:lnTo>
                  <a:lnTo>
                    <a:pt x="36" y="182"/>
                  </a:lnTo>
                  <a:lnTo>
                    <a:pt x="42" y="174"/>
                  </a:lnTo>
                  <a:lnTo>
                    <a:pt x="51" y="167"/>
                  </a:lnTo>
                  <a:lnTo>
                    <a:pt x="59" y="160"/>
                  </a:lnTo>
                  <a:lnTo>
                    <a:pt x="69" y="154"/>
                  </a:lnTo>
                  <a:lnTo>
                    <a:pt x="79" y="149"/>
                  </a:lnTo>
                  <a:lnTo>
                    <a:pt x="90" y="145"/>
                  </a:lnTo>
                  <a:lnTo>
                    <a:pt x="103" y="142"/>
                  </a:lnTo>
                  <a:lnTo>
                    <a:pt x="116" y="138"/>
                  </a:lnTo>
                  <a:lnTo>
                    <a:pt x="130" y="137"/>
                  </a:lnTo>
                  <a:lnTo>
                    <a:pt x="146" y="136"/>
                  </a:lnTo>
                  <a:lnTo>
                    <a:pt x="164" y="135"/>
                  </a:lnTo>
                  <a:lnTo>
                    <a:pt x="192" y="136"/>
                  </a:lnTo>
                  <a:lnTo>
                    <a:pt x="218" y="139"/>
                  </a:lnTo>
                  <a:lnTo>
                    <a:pt x="229" y="142"/>
                  </a:lnTo>
                  <a:lnTo>
                    <a:pt x="240" y="144"/>
                  </a:lnTo>
                  <a:lnTo>
                    <a:pt x="248" y="147"/>
                  </a:lnTo>
                  <a:lnTo>
                    <a:pt x="256" y="150"/>
                  </a:lnTo>
                  <a:lnTo>
                    <a:pt x="271" y="158"/>
                  </a:lnTo>
                  <a:lnTo>
                    <a:pt x="283" y="167"/>
                  </a:lnTo>
                  <a:lnTo>
                    <a:pt x="288" y="171"/>
                  </a:lnTo>
                  <a:lnTo>
                    <a:pt x="293" y="177"/>
                  </a:lnTo>
                  <a:lnTo>
                    <a:pt x="296" y="182"/>
                  </a:lnTo>
                  <a:lnTo>
                    <a:pt x="299" y="188"/>
                  </a:lnTo>
                  <a:lnTo>
                    <a:pt x="302" y="195"/>
                  </a:lnTo>
                  <a:lnTo>
                    <a:pt x="305" y="201"/>
                  </a:lnTo>
                  <a:lnTo>
                    <a:pt x="307" y="210"/>
                  </a:lnTo>
                  <a:lnTo>
                    <a:pt x="309" y="220"/>
                  </a:lnTo>
                  <a:lnTo>
                    <a:pt x="311" y="244"/>
                  </a:lnTo>
                  <a:lnTo>
                    <a:pt x="312" y="272"/>
                  </a:lnTo>
                  <a:lnTo>
                    <a:pt x="311" y="381"/>
                  </a:lnTo>
                  <a:lnTo>
                    <a:pt x="311" y="403"/>
                  </a:lnTo>
                  <a:lnTo>
                    <a:pt x="312" y="422"/>
                  </a:lnTo>
                  <a:lnTo>
                    <a:pt x="314" y="437"/>
                  </a:lnTo>
                  <a:lnTo>
                    <a:pt x="316" y="450"/>
                  </a:lnTo>
                  <a:lnTo>
                    <a:pt x="318" y="461"/>
                  </a:lnTo>
                  <a:lnTo>
                    <a:pt x="322" y="472"/>
                  </a:lnTo>
                  <a:lnTo>
                    <a:pt x="327" y="485"/>
                  </a:lnTo>
                  <a:lnTo>
                    <a:pt x="332" y="498"/>
                  </a:lnTo>
                  <a:lnTo>
                    <a:pt x="240" y="498"/>
                  </a:lnTo>
                  <a:lnTo>
                    <a:pt x="235" y="486"/>
                  </a:lnTo>
                  <a:lnTo>
                    <a:pt x="231" y="470"/>
                  </a:lnTo>
                  <a:lnTo>
                    <a:pt x="229" y="462"/>
                  </a:lnTo>
                  <a:lnTo>
                    <a:pt x="228" y="459"/>
                  </a:lnTo>
                  <a:lnTo>
                    <a:pt x="215" y="470"/>
                  </a:lnTo>
                  <a:lnTo>
                    <a:pt x="202" y="479"/>
                  </a:lnTo>
                  <a:lnTo>
                    <a:pt x="190" y="487"/>
                  </a:lnTo>
                  <a:lnTo>
                    <a:pt x="176" y="493"/>
                  </a:lnTo>
                  <a:lnTo>
                    <a:pt x="162" y="499"/>
                  </a:lnTo>
                  <a:lnTo>
                    <a:pt x="148" y="502"/>
                  </a:lnTo>
                  <a:lnTo>
                    <a:pt x="133" y="504"/>
                  </a:lnTo>
                  <a:lnTo>
                    <a:pt x="117" y="506"/>
                  </a:lnTo>
                  <a:lnTo>
                    <a:pt x="104" y="506"/>
                  </a:lnTo>
                  <a:lnTo>
                    <a:pt x="92" y="503"/>
                  </a:lnTo>
                  <a:lnTo>
                    <a:pt x="80" y="501"/>
                  </a:lnTo>
                  <a:lnTo>
                    <a:pt x="69" y="498"/>
                  </a:lnTo>
                  <a:lnTo>
                    <a:pt x="59" y="493"/>
                  </a:lnTo>
                  <a:lnTo>
                    <a:pt x="49" y="489"/>
                  </a:lnTo>
                  <a:lnTo>
                    <a:pt x="40" y="482"/>
                  </a:lnTo>
                  <a:lnTo>
                    <a:pt x="31" y="476"/>
                  </a:lnTo>
                  <a:lnTo>
                    <a:pt x="25" y="468"/>
                  </a:lnTo>
                  <a:lnTo>
                    <a:pt x="18" y="460"/>
                  </a:lnTo>
                  <a:lnTo>
                    <a:pt x="13" y="451"/>
                  </a:lnTo>
                  <a:lnTo>
                    <a:pt x="8" y="443"/>
                  </a:lnTo>
                  <a:lnTo>
                    <a:pt x="5" y="433"/>
                  </a:lnTo>
                  <a:lnTo>
                    <a:pt x="2" y="423"/>
                  </a:lnTo>
                  <a:lnTo>
                    <a:pt x="0" y="412"/>
                  </a:lnTo>
                  <a:lnTo>
                    <a:pt x="0" y="401"/>
                  </a:lnTo>
                  <a:lnTo>
                    <a:pt x="2" y="386"/>
                  </a:lnTo>
                  <a:lnTo>
                    <a:pt x="4" y="372"/>
                  </a:lnTo>
                  <a:lnTo>
                    <a:pt x="8" y="360"/>
                  </a:lnTo>
                  <a:lnTo>
                    <a:pt x="15" y="347"/>
                  </a:lnTo>
                  <a:lnTo>
                    <a:pt x="22" y="336"/>
                  </a:lnTo>
                  <a:lnTo>
                    <a:pt x="31" y="327"/>
                  </a:lnTo>
                  <a:lnTo>
                    <a:pt x="42" y="318"/>
                  </a:lnTo>
                  <a:lnTo>
                    <a:pt x="54" y="311"/>
                  </a:lnTo>
                  <a:lnTo>
                    <a:pt x="69" y="305"/>
                  </a:lnTo>
                  <a:lnTo>
                    <a:pt x="86" y="299"/>
                  </a:lnTo>
                  <a:lnTo>
                    <a:pt x="106" y="294"/>
                  </a:lnTo>
                  <a:lnTo>
                    <a:pt x="129" y="289"/>
                  </a:lnTo>
                  <a:lnTo>
                    <a:pt x="159" y="284"/>
                  </a:lnTo>
                  <a:lnTo>
                    <a:pt x="185" y="277"/>
                  </a:lnTo>
                  <a:lnTo>
                    <a:pt x="204" y="272"/>
                  </a:lnTo>
                  <a:lnTo>
                    <a:pt x="220" y="266"/>
                  </a:lnTo>
                  <a:lnTo>
                    <a:pt x="220" y="257"/>
                  </a:lnTo>
                  <a:lnTo>
                    <a:pt x="219" y="244"/>
                  </a:lnTo>
                  <a:lnTo>
                    <a:pt x="216" y="234"/>
                  </a:lnTo>
                  <a:lnTo>
                    <a:pt x="215" y="230"/>
                  </a:lnTo>
                  <a:lnTo>
                    <a:pt x="212" y="225"/>
                  </a:lnTo>
                  <a:lnTo>
                    <a:pt x="210" y="222"/>
                  </a:lnTo>
                  <a:lnTo>
                    <a:pt x="207" y="219"/>
                  </a:lnTo>
                  <a:lnTo>
                    <a:pt x="203" y="216"/>
                  </a:lnTo>
                  <a:lnTo>
                    <a:pt x="199" y="213"/>
                  </a:lnTo>
                  <a:lnTo>
                    <a:pt x="193" y="211"/>
                  </a:lnTo>
                  <a:lnTo>
                    <a:pt x="188" y="210"/>
                  </a:lnTo>
                  <a:lnTo>
                    <a:pt x="173" y="208"/>
                  </a:lnTo>
                  <a:lnTo>
                    <a:pt x="157" y="207"/>
                  </a:lnTo>
                  <a:lnTo>
                    <a:pt x="145" y="208"/>
                  </a:lnTo>
                  <a:lnTo>
                    <a:pt x="134" y="210"/>
                  </a:lnTo>
                  <a:lnTo>
                    <a:pt x="125" y="212"/>
                  </a:lnTo>
                  <a:lnTo>
                    <a:pt x="117" y="217"/>
                  </a:lnTo>
                  <a:lnTo>
                    <a:pt x="111" y="223"/>
                  </a:lnTo>
                  <a:lnTo>
                    <a:pt x="105" y="231"/>
                  </a:lnTo>
                  <a:lnTo>
                    <a:pt x="100" y="240"/>
                  </a:lnTo>
                  <a:lnTo>
                    <a:pt x="95" y="252"/>
                  </a:lnTo>
                  <a:close/>
                  <a:moveTo>
                    <a:pt x="220" y="328"/>
                  </a:moveTo>
                  <a:lnTo>
                    <a:pt x="210" y="330"/>
                  </a:lnTo>
                  <a:lnTo>
                    <a:pt x="197" y="333"/>
                  </a:lnTo>
                  <a:lnTo>
                    <a:pt x="181" y="338"/>
                  </a:lnTo>
                  <a:lnTo>
                    <a:pt x="164" y="342"/>
                  </a:lnTo>
                  <a:lnTo>
                    <a:pt x="145" y="346"/>
                  </a:lnTo>
                  <a:lnTo>
                    <a:pt x="130" y="350"/>
                  </a:lnTo>
                  <a:lnTo>
                    <a:pt x="119" y="354"/>
                  </a:lnTo>
                  <a:lnTo>
                    <a:pt x="112" y="358"/>
                  </a:lnTo>
                  <a:lnTo>
                    <a:pt x="107" y="361"/>
                  </a:lnTo>
                  <a:lnTo>
                    <a:pt x="104" y="365"/>
                  </a:lnTo>
                  <a:lnTo>
                    <a:pt x="101" y="369"/>
                  </a:lnTo>
                  <a:lnTo>
                    <a:pt x="99" y="373"/>
                  </a:lnTo>
                  <a:lnTo>
                    <a:pt x="96" y="378"/>
                  </a:lnTo>
                  <a:lnTo>
                    <a:pt x="95" y="382"/>
                  </a:lnTo>
                  <a:lnTo>
                    <a:pt x="94" y="386"/>
                  </a:lnTo>
                  <a:lnTo>
                    <a:pt x="94" y="391"/>
                  </a:lnTo>
                  <a:lnTo>
                    <a:pt x="94" y="401"/>
                  </a:lnTo>
                  <a:lnTo>
                    <a:pt x="97" y="410"/>
                  </a:lnTo>
                  <a:lnTo>
                    <a:pt x="102" y="417"/>
                  </a:lnTo>
                  <a:lnTo>
                    <a:pt x="108" y="425"/>
                  </a:lnTo>
                  <a:lnTo>
                    <a:pt x="116" y="432"/>
                  </a:lnTo>
                  <a:lnTo>
                    <a:pt x="125" y="436"/>
                  </a:lnTo>
                  <a:lnTo>
                    <a:pt x="135" y="438"/>
                  </a:lnTo>
                  <a:lnTo>
                    <a:pt x="146" y="439"/>
                  </a:lnTo>
                  <a:lnTo>
                    <a:pt x="158" y="438"/>
                  </a:lnTo>
                  <a:lnTo>
                    <a:pt x="170" y="435"/>
                  </a:lnTo>
                  <a:lnTo>
                    <a:pt x="182" y="431"/>
                  </a:lnTo>
                  <a:lnTo>
                    <a:pt x="194" y="423"/>
                  </a:lnTo>
                  <a:lnTo>
                    <a:pt x="202" y="416"/>
                  </a:lnTo>
                  <a:lnTo>
                    <a:pt x="208" y="408"/>
                  </a:lnTo>
                  <a:lnTo>
                    <a:pt x="213" y="401"/>
                  </a:lnTo>
                  <a:lnTo>
                    <a:pt x="216" y="392"/>
                  </a:lnTo>
                  <a:lnTo>
                    <a:pt x="218" y="384"/>
                  </a:lnTo>
                  <a:lnTo>
                    <a:pt x="219" y="374"/>
                  </a:lnTo>
                  <a:lnTo>
                    <a:pt x="220" y="361"/>
                  </a:lnTo>
                  <a:lnTo>
                    <a:pt x="220" y="346"/>
                  </a:lnTo>
                  <a:lnTo>
                    <a:pt x="220" y="328"/>
                  </a:lnTo>
                  <a:close/>
                  <a:moveTo>
                    <a:pt x="118" y="100"/>
                  </a:moveTo>
                  <a:lnTo>
                    <a:pt x="165" y="0"/>
                  </a:lnTo>
                  <a:lnTo>
                    <a:pt x="269" y="0"/>
                  </a:lnTo>
                  <a:lnTo>
                    <a:pt x="178" y="100"/>
                  </a:lnTo>
                  <a:lnTo>
                    <a:pt x="118" y="10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5" name="Freeform 2116">
              <a:extLst>
                <a:ext uri="{FF2B5EF4-FFF2-40B4-BE49-F238E27FC236}">
                  <a16:creationId xmlns:a16="http://schemas.microsoft.com/office/drawing/2014/main" id="{D42B4DA6-3267-4DFB-9AF3-6BF4B3EC47A9}"/>
                </a:ext>
              </a:extLst>
            </p:cNvPr>
            <p:cNvSpPr>
              <a:spLocks/>
            </p:cNvSpPr>
            <p:nvPr/>
          </p:nvSpPr>
          <p:spPr bwMode="auto">
            <a:xfrm>
              <a:off x="4527" y="1658"/>
              <a:ext cx="52" cy="122"/>
            </a:xfrm>
            <a:custGeom>
              <a:avLst/>
              <a:gdLst>
                <a:gd name="T0" fmla="*/ 12 w 210"/>
                <a:gd name="T1" fmla="*/ 8 h 488"/>
                <a:gd name="T2" fmla="*/ 12 w 210"/>
                <a:gd name="T3" fmla="*/ 13 h 488"/>
                <a:gd name="T4" fmla="*/ 8 w 210"/>
                <a:gd name="T5" fmla="*/ 13 h 488"/>
                <a:gd name="T6" fmla="*/ 8 w 210"/>
                <a:gd name="T7" fmla="*/ 22 h 488"/>
                <a:gd name="T8" fmla="*/ 8 w 210"/>
                <a:gd name="T9" fmla="*/ 23 h 488"/>
                <a:gd name="T10" fmla="*/ 8 w 210"/>
                <a:gd name="T11" fmla="*/ 24 h 488"/>
                <a:gd name="T12" fmla="*/ 8 w 210"/>
                <a:gd name="T13" fmla="*/ 24 h 488"/>
                <a:gd name="T14" fmla="*/ 8 w 210"/>
                <a:gd name="T15" fmla="*/ 25 h 488"/>
                <a:gd name="T16" fmla="*/ 9 w 210"/>
                <a:gd name="T17" fmla="*/ 25 h 488"/>
                <a:gd name="T18" fmla="*/ 9 w 210"/>
                <a:gd name="T19" fmla="*/ 25 h 488"/>
                <a:gd name="T20" fmla="*/ 9 w 210"/>
                <a:gd name="T21" fmla="*/ 25 h 488"/>
                <a:gd name="T22" fmla="*/ 9 w 210"/>
                <a:gd name="T23" fmla="*/ 25 h 488"/>
                <a:gd name="T24" fmla="*/ 9 w 210"/>
                <a:gd name="T25" fmla="*/ 26 h 488"/>
                <a:gd name="T26" fmla="*/ 9 w 210"/>
                <a:gd name="T27" fmla="*/ 26 h 488"/>
                <a:gd name="T28" fmla="*/ 10 w 210"/>
                <a:gd name="T29" fmla="*/ 26 h 488"/>
                <a:gd name="T30" fmla="*/ 10 w 210"/>
                <a:gd name="T31" fmla="*/ 26 h 488"/>
                <a:gd name="T32" fmla="*/ 10 w 210"/>
                <a:gd name="T33" fmla="*/ 26 h 488"/>
                <a:gd name="T34" fmla="*/ 11 w 210"/>
                <a:gd name="T35" fmla="*/ 26 h 488"/>
                <a:gd name="T36" fmla="*/ 12 w 210"/>
                <a:gd name="T37" fmla="*/ 25 h 488"/>
                <a:gd name="T38" fmla="*/ 12 w 210"/>
                <a:gd name="T39" fmla="*/ 25 h 488"/>
                <a:gd name="T40" fmla="*/ 13 w 210"/>
                <a:gd name="T41" fmla="*/ 30 h 488"/>
                <a:gd name="T42" fmla="*/ 12 w 210"/>
                <a:gd name="T43" fmla="*/ 30 h 488"/>
                <a:gd name="T44" fmla="*/ 11 w 210"/>
                <a:gd name="T45" fmla="*/ 30 h 488"/>
                <a:gd name="T46" fmla="*/ 10 w 210"/>
                <a:gd name="T47" fmla="*/ 31 h 488"/>
                <a:gd name="T48" fmla="*/ 8 w 210"/>
                <a:gd name="T49" fmla="*/ 31 h 488"/>
                <a:gd name="T50" fmla="*/ 7 w 210"/>
                <a:gd name="T51" fmla="*/ 31 h 488"/>
                <a:gd name="T52" fmla="*/ 7 w 210"/>
                <a:gd name="T53" fmla="*/ 30 h 488"/>
                <a:gd name="T54" fmla="*/ 6 w 210"/>
                <a:gd name="T55" fmla="*/ 30 h 488"/>
                <a:gd name="T56" fmla="*/ 5 w 210"/>
                <a:gd name="T57" fmla="*/ 30 h 488"/>
                <a:gd name="T58" fmla="*/ 5 w 210"/>
                <a:gd name="T59" fmla="*/ 30 h 488"/>
                <a:gd name="T60" fmla="*/ 4 w 210"/>
                <a:gd name="T61" fmla="*/ 29 h 488"/>
                <a:gd name="T62" fmla="*/ 4 w 210"/>
                <a:gd name="T63" fmla="*/ 29 h 488"/>
                <a:gd name="T64" fmla="*/ 4 w 210"/>
                <a:gd name="T65" fmla="*/ 29 h 488"/>
                <a:gd name="T66" fmla="*/ 3 w 210"/>
                <a:gd name="T67" fmla="*/ 28 h 488"/>
                <a:gd name="T68" fmla="*/ 3 w 210"/>
                <a:gd name="T69" fmla="*/ 28 h 488"/>
                <a:gd name="T70" fmla="*/ 3 w 210"/>
                <a:gd name="T71" fmla="*/ 27 h 488"/>
                <a:gd name="T72" fmla="*/ 3 w 210"/>
                <a:gd name="T73" fmla="*/ 26 h 488"/>
                <a:gd name="T74" fmla="*/ 3 w 210"/>
                <a:gd name="T75" fmla="*/ 26 h 488"/>
                <a:gd name="T76" fmla="*/ 3 w 210"/>
                <a:gd name="T77" fmla="*/ 25 h 488"/>
                <a:gd name="T78" fmla="*/ 3 w 210"/>
                <a:gd name="T79" fmla="*/ 24 h 488"/>
                <a:gd name="T80" fmla="*/ 3 w 210"/>
                <a:gd name="T81" fmla="*/ 22 h 488"/>
                <a:gd name="T82" fmla="*/ 3 w 210"/>
                <a:gd name="T83" fmla="*/ 13 h 488"/>
                <a:gd name="T84" fmla="*/ 0 w 210"/>
                <a:gd name="T85" fmla="*/ 13 h 488"/>
                <a:gd name="T86" fmla="*/ 0 w 210"/>
                <a:gd name="T87" fmla="*/ 8 h 488"/>
                <a:gd name="T88" fmla="*/ 3 w 210"/>
                <a:gd name="T89" fmla="*/ 8 h 488"/>
                <a:gd name="T90" fmla="*/ 3 w 210"/>
                <a:gd name="T91" fmla="*/ 4 h 488"/>
                <a:gd name="T92" fmla="*/ 8 w 210"/>
                <a:gd name="T93" fmla="*/ 0 h 488"/>
                <a:gd name="T94" fmla="*/ 8 w 210"/>
                <a:gd name="T95" fmla="*/ 8 h 488"/>
                <a:gd name="T96" fmla="*/ 12 w 210"/>
                <a:gd name="T97" fmla="*/ 8 h 48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0"/>
                <a:gd name="T148" fmla="*/ 0 h 488"/>
                <a:gd name="T149" fmla="*/ 210 w 210"/>
                <a:gd name="T150" fmla="*/ 488 h 48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0" h="488">
                  <a:moveTo>
                    <a:pt x="202" y="126"/>
                  </a:moveTo>
                  <a:lnTo>
                    <a:pt x="202" y="200"/>
                  </a:lnTo>
                  <a:lnTo>
                    <a:pt x="138" y="200"/>
                  </a:lnTo>
                  <a:lnTo>
                    <a:pt x="138" y="343"/>
                  </a:lnTo>
                  <a:lnTo>
                    <a:pt x="138" y="362"/>
                  </a:lnTo>
                  <a:lnTo>
                    <a:pt x="138" y="377"/>
                  </a:lnTo>
                  <a:lnTo>
                    <a:pt x="139" y="387"/>
                  </a:lnTo>
                  <a:lnTo>
                    <a:pt x="139" y="394"/>
                  </a:lnTo>
                  <a:lnTo>
                    <a:pt x="140" y="397"/>
                  </a:lnTo>
                  <a:lnTo>
                    <a:pt x="143" y="399"/>
                  </a:lnTo>
                  <a:lnTo>
                    <a:pt x="145" y="403"/>
                  </a:lnTo>
                  <a:lnTo>
                    <a:pt x="148" y="405"/>
                  </a:lnTo>
                  <a:lnTo>
                    <a:pt x="151" y="407"/>
                  </a:lnTo>
                  <a:lnTo>
                    <a:pt x="155" y="408"/>
                  </a:lnTo>
                  <a:lnTo>
                    <a:pt x="159" y="409"/>
                  </a:lnTo>
                  <a:lnTo>
                    <a:pt x="163" y="410"/>
                  </a:lnTo>
                  <a:lnTo>
                    <a:pt x="171" y="409"/>
                  </a:lnTo>
                  <a:lnTo>
                    <a:pt x="180" y="407"/>
                  </a:lnTo>
                  <a:lnTo>
                    <a:pt x="190" y="405"/>
                  </a:lnTo>
                  <a:lnTo>
                    <a:pt x="202" y="400"/>
                  </a:lnTo>
                  <a:lnTo>
                    <a:pt x="210" y="473"/>
                  </a:lnTo>
                  <a:lnTo>
                    <a:pt x="192" y="480"/>
                  </a:lnTo>
                  <a:lnTo>
                    <a:pt x="175" y="484"/>
                  </a:lnTo>
                  <a:lnTo>
                    <a:pt x="156" y="486"/>
                  </a:lnTo>
                  <a:lnTo>
                    <a:pt x="136" y="488"/>
                  </a:lnTo>
                  <a:lnTo>
                    <a:pt x="123" y="486"/>
                  </a:lnTo>
                  <a:lnTo>
                    <a:pt x="112" y="485"/>
                  </a:lnTo>
                  <a:lnTo>
                    <a:pt x="101" y="483"/>
                  </a:lnTo>
                  <a:lnTo>
                    <a:pt x="90" y="479"/>
                  </a:lnTo>
                  <a:lnTo>
                    <a:pt x="81" y="474"/>
                  </a:lnTo>
                  <a:lnTo>
                    <a:pt x="72" y="469"/>
                  </a:lnTo>
                  <a:lnTo>
                    <a:pt x="65" y="463"/>
                  </a:lnTo>
                  <a:lnTo>
                    <a:pt x="60" y="457"/>
                  </a:lnTo>
                  <a:lnTo>
                    <a:pt x="55" y="450"/>
                  </a:lnTo>
                  <a:lnTo>
                    <a:pt x="52" y="441"/>
                  </a:lnTo>
                  <a:lnTo>
                    <a:pt x="49" y="431"/>
                  </a:lnTo>
                  <a:lnTo>
                    <a:pt x="47" y="420"/>
                  </a:lnTo>
                  <a:lnTo>
                    <a:pt x="46" y="410"/>
                  </a:lnTo>
                  <a:lnTo>
                    <a:pt x="44" y="396"/>
                  </a:lnTo>
                  <a:lnTo>
                    <a:pt x="44" y="377"/>
                  </a:lnTo>
                  <a:lnTo>
                    <a:pt x="43" y="354"/>
                  </a:lnTo>
                  <a:lnTo>
                    <a:pt x="43" y="200"/>
                  </a:lnTo>
                  <a:lnTo>
                    <a:pt x="0" y="200"/>
                  </a:lnTo>
                  <a:lnTo>
                    <a:pt x="0" y="126"/>
                  </a:lnTo>
                  <a:lnTo>
                    <a:pt x="43" y="126"/>
                  </a:lnTo>
                  <a:lnTo>
                    <a:pt x="43" y="55"/>
                  </a:lnTo>
                  <a:lnTo>
                    <a:pt x="138" y="0"/>
                  </a:lnTo>
                  <a:lnTo>
                    <a:pt x="138" y="126"/>
                  </a:lnTo>
                  <a:lnTo>
                    <a:pt x="202" y="1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6" name="Freeform 2117">
              <a:extLst>
                <a:ext uri="{FF2B5EF4-FFF2-40B4-BE49-F238E27FC236}">
                  <a16:creationId xmlns:a16="http://schemas.microsoft.com/office/drawing/2014/main" id="{B04E1171-F18B-4558-91E8-0AD854261139}"/>
                </a:ext>
              </a:extLst>
            </p:cNvPr>
            <p:cNvSpPr>
              <a:spLocks noEditPoints="1"/>
            </p:cNvSpPr>
            <p:nvPr/>
          </p:nvSpPr>
          <p:spPr bwMode="auto">
            <a:xfrm>
              <a:off x="4594" y="1656"/>
              <a:ext cx="23" cy="122"/>
            </a:xfrm>
            <a:custGeom>
              <a:avLst/>
              <a:gdLst>
                <a:gd name="T0" fmla="*/ 0 w 94"/>
                <a:gd name="T1" fmla="*/ 5 h 490"/>
                <a:gd name="T2" fmla="*/ 0 w 94"/>
                <a:gd name="T3" fmla="*/ 0 h 490"/>
                <a:gd name="T4" fmla="*/ 6 w 94"/>
                <a:gd name="T5" fmla="*/ 0 h 490"/>
                <a:gd name="T6" fmla="*/ 6 w 94"/>
                <a:gd name="T7" fmla="*/ 5 h 490"/>
                <a:gd name="T8" fmla="*/ 0 w 94"/>
                <a:gd name="T9" fmla="*/ 5 h 490"/>
                <a:gd name="T10" fmla="*/ 0 w 94"/>
                <a:gd name="T11" fmla="*/ 30 h 490"/>
                <a:gd name="T12" fmla="*/ 0 w 94"/>
                <a:gd name="T13" fmla="*/ 8 h 490"/>
                <a:gd name="T14" fmla="*/ 6 w 94"/>
                <a:gd name="T15" fmla="*/ 8 h 490"/>
                <a:gd name="T16" fmla="*/ 6 w 94"/>
                <a:gd name="T17" fmla="*/ 30 h 490"/>
                <a:gd name="T18" fmla="*/ 0 w 94"/>
                <a:gd name="T19" fmla="*/ 30 h 49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90"/>
                <a:gd name="T32" fmla="*/ 94 w 94"/>
                <a:gd name="T33" fmla="*/ 490 h 49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90">
                  <a:moveTo>
                    <a:pt x="0" y="87"/>
                  </a:moveTo>
                  <a:lnTo>
                    <a:pt x="0" y="0"/>
                  </a:lnTo>
                  <a:lnTo>
                    <a:pt x="94" y="0"/>
                  </a:lnTo>
                  <a:lnTo>
                    <a:pt x="94" y="87"/>
                  </a:lnTo>
                  <a:lnTo>
                    <a:pt x="0" y="87"/>
                  </a:lnTo>
                  <a:close/>
                  <a:moveTo>
                    <a:pt x="0" y="490"/>
                  </a:moveTo>
                  <a:lnTo>
                    <a:pt x="0" y="136"/>
                  </a:lnTo>
                  <a:lnTo>
                    <a:pt x="94" y="136"/>
                  </a:lnTo>
                  <a:lnTo>
                    <a:pt x="94" y="490"/>
                  </a:lnTo>
                  <a:lnTo>
                    <a:pt x="0" y="4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7" name="Freeform 2118">
              <a:extLst>
                <a:ext uri="{FF2B5EF4-FFF2-40B4-BE49-F238E27FC236}">
                  <a16:creationId xmlns:a16="http://schemas.microsoft.com/office/drawing/2014/main" id="{ACB7AC8E-DA48-45FC-883A-B99A57096604}"/>
                </a:ext>
              </a:extLst>
            </p:cNvPr>
            <p:cNvSpPr>
              <a:spLocks/>
            </p:cNvSpPr>
            <p:nvPr/>
          </p:nvSpPr>
          <p:spPr bwMode="auto">
            <a:xfrm>
              <a:off x="4636" y="1688"/>
              <a:ext cx="83" cy="92"/>
            </a:xfrm>
            <a:custGeom>
              <a:avLst/>
              <a:gdLst>
                <a:gd name="T0" fmla="*/ 15 w 334"/>
                <a:gd name="T1" fmla="*/ 8 h 371"/>
                <a:gd name="T2" fmla="*/ 14 w 334"/>
                <a:gd name="T3" fmla="*/ 6 h 371"/>
                <a:gd name="T4" fmla="*/ 14 w 334"/>
                <a:gd name="T5" fmla="*/ 6 h 371"/>
                <a:gd name="T6" fmla="*/ 13 w 334"/>
                <a:gd name="T7" fmla="*/ 5 h 371"/>
                <a:gd name="T8" fmla="*/ 12 w 334"/>
                <a:gd name="T9" fmla="*/ 5 h 371"/>
                <a:gd name="T10" fmla="*/ 11 w 334"/>
                <a:gd name="T11" fmla="*/ 4 h 371"/>
                <a:gd name="T12" fmla="*/ 10 w 334"/>
                <a:gd name="T13" fmla="*/ 5 h 371"/>
                <a:gd name="T14" fmla="*/ 9 w 334"/>
                <a:gd name="T15" fmla="*/ 5 h 371"/>
                <a:gd name="T16" fmla="*/ 8 w 334"/>
                <a:gd name="T17" fmla="*/ 5 h 371"/>
                <a:gd name="T18" fmla="*/ 7 w 334"/>
                <a:gd name="T19" fmla="*/ 6 h 371"/>
                <a:gd name="T20" fmla="*/ 7 w 334"/>
                <a:gd name="T21" fmla="*/ 7 h 371"/>
                <a:gd name="T22" fmla="*/ 6 w 334"/>
                <a:gd name="T23" fmla="*/ 8 h 371"/>
                <a:gd name="T24" fmla="*/ 6 w 334"/>
                <a:gd name="T25" fmla="*/ 9 h 371"/>
                <a:gd name="T26" fmla="*/ 6 w 334"/>
                <a:gd name="T27" fmla="*/ 11 h 371"/>
                <a:gd name="T28" fmla="*/ 6 w 334"/>
                <a:gd name="T29" fmla="*/ 13 h 371"/>
                <a:gd name="T30" fmla="*/ 6 w 334"/>
                <a:gd name="T31" fmla="*/ 14 h 371"/>
                <a:gd name="T32" fmla="*/ 7 w 334"/>
                <a:gd name="T33" fmla="*/ 16 h 371"/>
                <a:gd name="T34" fmla="*/ 7 w 334"/>
                <a:gd name="T35" fmla="*/ 16 h 371"/>
                <a:gd name="T36" fmla="*/ 8 w 334"/>
                <a:gd name="T37" fmla="*/ 17 h 371"/>
                <a:gd name="T38" fmla="*/ 9 w 334"/>
                <a:gd name="T39" fmla="*/ 18 h 371"/>
                <a:gd name="T40" fmla="*/ 10 w 334"/>
                <a:gd name="T41" fmla="*/ 18 h 371"/>
                <a:gd name="T42" fmla="*/ 11 w 334"/>
                <a:gd name="T43" fmla="*/ 18 h 371"/>
                <a:gd name="T44" fmla="*/ 12 w 334"/>
                <a:gd name="T45" fmla="*/ 18 h 371"/>
                <a:gd name="T46" fmla="*/ 13 w 334"/>
                <a:gd name="T47" fmla="*/ 18 h 371"/>
                <a:gd name="T48" fmla="*/ 13 w 334"/>
                <a:gd name="T49" fmla="*/ 17 h 371"/>
                <a:gd name="T50" fmla="*/ 14 w 334"/>
                <a:gd name="T51" fmla="*/ 17 h 371"/>
                <a:gd name="T52" fmla="*/ 14 w 334"/>
                <a:gd name="T53" fmla="*/ 16 h 371"/>
                <a:gd name="T54" fmla="*/ 15 w 334"/>
                <a:gd name="T55" fmla="*/ 14 h 371"/>
                <a:gd name="T56" fmla="*/ 20 w 334"/>
                <a:gd name="T57" fmla="*/ 16 h 371"/>
                <a:gd name="T58" fmla="*/ 20 w 334"/>
                <a:gd name="T59" fmla="*/ 18 h 371"/>
                <a:gd name="T60" fmla="*/ 19 w 334"/>
                <a:gd name="T61" fmla="*/ 19 h 371"/>
                <a:gd name="T62" fmla="*/ 18 w 334"/>
                <a:gd name="T63" fmla="*/ 20 h 371"/>
                <a:gd name="T64" fmla="*/ 17 w 334"/>
                <a:gd name="T65" fmla="*/ 21 h 371"/>
                <a:gd name="T66" fmla="*/ 15 w 334"/>
                <a:gd name="T67" fmla="*/ 22 h 371"/>
                <a:gd name="T68" fmla="*/ 13 w 334"/>
                <a:gd name="T69" fmla="*/ 23 h 371"/>
                <a:gd name="T70" fmla="*/ 11 w 334"/>
                <a:gd name="T71" fmla="*/ 23 h 371"/>
                <a:gd name="T72" fmla="*/ 9 w 334"/>
                <a:gd name="T73" fmla="*/ 23 h 371"/>
                <a:gd name="T74" fmla="*/ 7 w 334"/>
                <a:gd name="T75" fmla="*/ 22 h 371"/>
                <a:gd name="T76" fmla="*/ 5 w 334"/>
                <a:gd name="T77" fmla="*/ 22 h 371"/>
                <a:gd name="T78" fmla="*/ 3 w 334"/>
                <a:gd name="T79" fmla="*/ 21 h 371"/>
                <a:gd name="T80" fmla="*/ 2 w 334"/>
                <a:gd name="T81" fmla="*/ 19 h 371"/>
                <a:gd name="T82" fmla="*/ 1 w 334"/>
                <a:gd name="T83" fmla="*/ 17 h 371"/>
                <a:gd name="T84" fmla="*/ 0 w 334"/>
                <a:gd name="T85" fmla="*/ 15 h 371"/>
                <a:gd name="T86" fmla="*/ 0 w 334"/>
                <a:gd name="T87" fmla="*/ 13 h 371"/>
                <a:gd name="T88" fmla="*/ 0 w 334"/>
                <a:gd name="T89" fmla="*/ 10 h 371"/>
                <a:gd name="T90" fmla="*/ 0 w 334"/>
                <a:gd name="T91" fmla="*/ 8 h 371"/>
                <a:gd name="T92" fmla="*/ 1 w 334"/>
                <a:gd name="T93" fmla="*/ 6 h 371"/>
                <a:gd name="T94" fmla="*/ 2 w 334"/>
                <a:gd name="T95" fmla="*/ 4 h 371"/>
                <a:gd name="T96" fmla="*/ 3 w 334"/>
                <a:gd name="T97" fmla="*/ 2 h 371"/>
                <a:gd name="T98" fmla="*/ 5 w 334"/>
                <a:gd name="T99" fmla="*/ 1 h 371"/>
                <a:gd name="T100" fmla="*/ 7 w 334"/>
                <a:gd name="T101" fmla="*/ 0 h 371"/>
                <a:gd name="T102" fmla="*/ 9 w 334"/>
                <a:gd name="T103" fmla="*/ 0 h 371"/>
                <a:gd name="T104" fmla="*/ 11 w 334"/>
                <a:gd name="T105" fmla="*/ 0 h 371"/>
                <a:gd name="T106" fmla="*/ 13 w 334"/>
                <a:gd name="T107" fmla="*/ 0 h 371"/>
                <a:gd name="T108" fmla="*/ 15 w 334"/>
                <a:gd name="T109" fmla="*/ 1 h 371"/>
                <a:gd name="T110" fmla="*/ 16 w 334"/>
                <a:gd name="T111" fmla="*/ 1 h 371"/>
                <a:gd name="T112" fmla="*/ 17 w 334"/>
                <a:gd name="T113" fmla="*/ 2 h 371"/>
                <a:gd name="T114" fmla="*/ 19 w 334"/>
                <a:gd name="T115" fmla="*/ 3 h 371"/>
                <a:gd name="T116" fmla="*/ 19 w 334"/>
                <a:gd name="T117" fmla="*/ 4 h 371"/>
                <a:gd name="T118" fmla="*/ 20 w 334"/>
                <a:gd name="T119" fmla="*/ 6 h 37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1"/>
                <a:gd name="T182" fmla="*/ 334 w 334"/>
                <a:gd name="T183" fmla="*/ 371 h 37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1">
                  <a:moveTo>
                    <a:pt x="329" y="114"/>
                  </a:moveTo>
                  <a:lnTo>
                    <a:pt x="237" y="130"/>
                  </a:lnTo>
                  <a:lnTo>
                    <a:pt x="234" y="117"/>
                  </a:lnTo>
                  <a:lnTo>
                    <a:pt x="229" y="106"/>
                  </a:lnTo>
                  <a:lnTo>
                    <a:pt x="227" y="100"/>
                  </a:lnTo>
                  <a:lnTo>
                    <a:pt x="224" y="96"/>
                  </a:lnTo>
                  <a:lnTo>
                    <a:pt x="219" y="92"/>
                  </a:lnTo>
                  <a:lnTo>
                    <a:pt x="216" y="88"/>
                  </a:lnTo>
                  <a:lnTo>
                    <a:pt x="207" y="82"/>
                  </a:lnTo>
                  <a:lnTo>
                    <a:pt x="197" y="77"/>
                  </a:lnTo>
                  <a:lnTo>
                    <a:pt x="185" y="75"/>
                  </a:lnTo>
                  <a:lnTo>
                    <a:pt x="173" y="74"/>
                  </a:lnTo>
                  <a:lnTo>
                    <a:pt x="164" y="74"/>
                  </a:lnTo>
                  <a:lnTo>
                    <a:pt x="156" y="76"/>
                  </a:lnTo>
                  <a:lnTo>
                    <a:pt x="149" y="77"/>
                  </a:lnTo>
                  <a:lnTo>
                    <a:pt x="141" y="81"/>
                  </a:lnTo>
                  <a:lnTo>
                    <a:pt x="134" y="84"/>
                  </a:lnTo>
                  <a:lnTo>
                    <a:pt x="129" y="87"/>
                  </a:lnTo>
                  <a:lnTo>
                    <a:pt x="122" y="93"/>
                  </a:lnTo>
                  <a:lnTo>
                    <a:pt x="117" y="98"/>
                  </a:lnTo>
                  <a:lnTo>
                    <a:pt x="112" y="105"/>
                  </a:lnTo>
                  <a:lnTo>
                    <a:pt x="108" y="112"/>
                  </a:lnTo>
                  <a:lnTo>
                    <a:pt x="105" y="121"/>
                  </a:lnTo>
                  <a:lnTo>
                    <a:pt x="101" y="130"/>
                  </a:lnTo>
                  <a:lnTo>
                    <a:pt x="99" y="141"/>
                  </a:lnTo>
                  <a:lnTo>
                    <a:pt x="98" y="153"/>
                  </a:lnTo>
                  <a:lnTo>
                    <a:pt x="97" y="165"/>
                  </a:lnTo>
                  <a:lnTo>
                    <a:pt x="96" y="179"/>
                  </a:lnTo>
                  <a:lnTo>
                    <a:pt x="97" y="194"/>
                  </a:lnTo>
                  <a:lnTo>
                    <a:pt x="98" y="208"/>
                  </a:lnTo>
                  <a:lnTo>
                    <a:pt x="99" y="222"/>
                  </a:lnTo>
                  <a:lnTo>
                    <a:pt x="101" y="233"/>
                  </a:lnTo>
                  <a:lnTo>
                    <a:pt x="105" y="244"/>
                  </a:lnTo>
                  <a:lnTo>
                    <a:pt x="108" y="253"/>
                  </a:lnTo>
                  <a:lnTo>
                    <a:pt x="112" y="261"/>
                  </a:lnTo>
                  <a:lnTo>
                    <a:pt x="118" y="268"/>
                  </a:lnTo>
                  <a:lnTo>
                    <a:pt x="123" y="275"/>
                  </a:lnTo>
                  <a:lnTo>
                    <a:pt x="129" y="279"/>
                  </a:lnTo>
                  <a:lnTo>
                    <a:pt x="135" y="284"/>
                  </a:lnTo>
                  <a:lnTo>
                    <a:pt x="142" y="288"/>
                  </a:lnTo>
                  <a:lnTo>
                    <a:pt x="150" y="290"/>
                  </a:lnTo>
                  <a:lnTo>
                    <a:pt x="157" y="292"/>
                  </a:lnTo>
                  <a:lnTo>
                    <a:pt x="165" y="293"/>
                  </a:lnTo>
                  <a:lnTo>
                    <a:pt x="174" y="294"/>
                  </a:lnTo>
                  <a:lnTo>
                    <a:pt x="187" y="293"/>
                  </a:lnTo>
                  <a:lnTo>
                    <a:pt x="198" y="290"/>
                  </a:lnTo>
                  <a:lnTo>
                    <a:pt x="204" y="288"/>
                  </a:lnTo>
                  <a:lnTo>
                    <a:pt x="209" y="286"/>
                  </a:lnTo>
                  <a:lnTo>
                    <a:pt x="214" y="282"/>
                  </a:lnTo>
                  <a:lnTo>
                    <a:pt x="218" y="279"/>
                  </a:lnTo>
                  <a:lnTo>
                    <a:pt x="223" y="275"/>
                  </a:lnTo>
                  <a:lnTo>
                    <a:pt x="226" y="270"/>
                  </a:lnTo>
                  <a:lnTo>
                    <a:pt x="229" y="265"/>
                  </a:lnTo>
                  <a:lnTo>
                    <a:pt x="232" y="258"/>
                  </a:lnTo>
                  <a:lnTo>
                    <a:pt x="238" y="244"/>
                  </a:lnTo>
                  <a:lnTo>
                    <a:pt x="242" y="227"/>
                  </a:lnTo>
                  <a:lnTo>
                    <a:pt x="334" y="243"/>
                  </a:lnTo>
                  <a:lnTo>
                    <a:pt x="329" y="258"/>
                  </a:lnTo>
                  <a:lnTo>
                    <a:pt x="325" y="272"/>
                  </a:lnTo>
                  <a:lnTo>
                    <a:pt x="320" y="286"/>
                  </a:lnTo>
                  <a:lnTo>
                    <a:pt x="313" y="298"/>
                  </a:lnTo>
                  <a:lnTo>
                    <a:pt x="305" y="310"/>
                  </a:lnTo>
                  <a:lnTo>
                    <a:pt x="297" y="320"/>
                  </a:lnTo>
                  <a:lnTo>
                    <a:pt x="289" y="330"/>
                  </a:lnTo>
                  <a:lnTo>
                    <a:pt x="279" y="339"/>
                  </a:lnTo>
                  <a:lnTo>
                    <a:pt x="269" y="346"/>
                  </a:lnTo>
                  <a:lnTo>
                    <a:pt x="257" y="352"/>
                  </a:lnTo>
                  <a:lnTo>
                    <a:pt x="245" y="358"/>
                  </a:lnTo>
                  <a:lnTo>
                    <a:pt x="231" y="363"/>
                  </a:lnTo>
                  <a:lnTo>
                    <a:pt x="217" y="366"/>
                  </a:lnTo>
                  <a:lnTo>
                    <a:pt x="203" y="368"/>
                  </a:lnTo>
                  <a:lnTo>
                    <a:pt x="186" y="369"/>
                  </a:lnTo>
                  <a:lnTo>
                    <a:pt x="170" y="371"/>
                  </a:lnTo>
                  <a:lnTo>
                    <a:pt x="151" y="369"/>
                  </a:lnTo>
                  <a:lnTo>
                    <a:pt x="133" y="367"/>
                  </a:lnTo>
                  <a:lnTo>
                    <a:pt x="116" y="364"/>
                  </a:lnTo>
                  <a:lnTo>
                    <a:pt x="100" y="358"/>
                  </a:lnTo>
                  <a:lnTo>
                    <a:pt x="85" y="352"/>
                  </a:lnTo>
                  <a:lnTo>
                    <a:pt x="71" y="343"/>
                  </a:lnTo>
                  <a:lnTo>
                    <a:pt x="58" y="333"/>
                  </a:lnTo>
                  <a:lnTo>
                    <a:pt x="46" y="322"/>
                  </a:lnTo>
                  <a:lnTo>
                    <a:pt x="35" y="309"/>
                  </a:lnTo>
                  <a:lnTo>
                    <a:pt x="26" y="294"/>
                  </a:lnTo>
                  <a:lnTo>
                    <a:pt x="17" y="279"/>
                  </a:lnTo>
                  <a:lnTo>
                    <a:pt x="12" y="264"/>
                  </a:lnTo>
                  <a:lnTo>
                    <a:pt x="6" y="246"/>
                  </a:lnTo>
                  <a:lnTo>
                    <a:pt x="3" y="227"/>
                  </a:lnTo>
                  <a:lnTo>
                    <a:pt x="1" y="207"/>
                  </a:lnTo>
                  <a:lnTo>
                    <a:pt x="0" y="185"/>
                  </a:lnTo>
                  <a:lnTo>
                    <a:pt x="1" y="164"/>
                  </a:lnTo>
                  <a:lnTo>
                    <a:pt x="3" y="144"/>
                  </a:lnTo>
                  <a:lnTo>
                    <a:pt x="6" y="126"/>
                  </a:lnTo>
                  <a:lnTo>
                    <a:pt x="12" y="108"/>
                  </a:lnTo>
                  <a:lnTo>
                    <a:pt x="17" y="92"/>
                  </a:lnTo>
                  <a:lnTo>
                    <a:pt x="26" y="76"/>
                  </a:lnTo>
                  <a:lnTo>
                    <a:pt x="35" y="62"/>
                  </a:lnTo>
                  <a:lnTo>
                    <a:pt x="46" y="50"/>
                  </a:lnTo>
                  <a:lnTo>
                    <a:pt x="58" y="38"/>
                  </a:lnTo>
                  <a:lnTo>
                    <a:pt x="71" y="28"/>
                  </a:lnTo>
                  <a:lnTo>
                    <a:pt x="86" y="20"/>
                  </a:lnTo>
                  <a:lnTo>
                    <a:pt x="101" y="12"/>
                  </a:lnTo>
                  <a:lnTo>
                    <a:pt x="117" y="8"/>
                  </a:lnTo>
                  <a:lnTo>
                    <a:pt x="134" y="3"/>
                  </a:lnTo>
                  <a:lnTo>
                    <a:pt x="152" y="1"/>
                  </a:lnTo>
                  <a:lnTo>
                    <a:pt x="172" y="0"/>
                  </a:lnTo>
                  <a:lnTo>
                    <a:pt x="187" y="1"/>
                  </a:lnTo>
                  <a:lnTo>
                    <a:pt x="203" y="2"/>
                  </a:lnTo>
                  <a:lnTo>
                    <a:pt x="216" y="4"/>
                  </a:lnTo>
                  <a:lnTo>
                    <a:pt x="229" y="8"/>
                  </a:lnTo>
                  <a:lnTo>
                    <a:pt x="242" y="11"/>
                  </a:lnTo>
                  <a:lnTo>
                    <a:pt x="253" y="17"/>
                  </a:lnTo>
                  <a:lnTo>
                    <a:pt x="264" y="22"/>
                  </a:lnTo>
                  <a:lnTo>
                    <a:pt x="274" y="29"/>
                  </a:lnTo>
                  <a:lnTo>
                    <a:pt x="283" y="35"/>
                  </a:lnTo>
                  <a:lnTo>
                    <a:pt x="292" y="44"/>
                  </a:lnTo>
                  <a:lnTo>
                    <a:pt x="300" y="53"/>
                  </a:lnTo>
                  <a:lnTo>
                    <a:pt x="307" y="63"/>
                  </a:lnTo>
                  <a:lnTo>
                    <a:pt x="314" y="74"/>
                  </a:lnTo>
                  <a:lnTo>
                    <a:pt x="320" y="86"/>
                  </a:lnTo>
                  <a:lnTo>
                    <a:pt x="325" y="99"/>
                  </a:lnTo>
                  <a:lnTo>
                    <a:pt x="329" y="1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8" name="Freeform 2119">
              <a:extLst>
                <a:ext uri="{FF2B5EF4-FFF2-40B4-BE49-F238E27FC236}">
                  <a16:creationId xmlns:a16="http://schemas.microsoft.com/office/drawing/2014/main" id="{4A1A3690-579B-4ED5-9358-ED1FD3BA3721}"/>
                </a:ext>
              </a:extLst>
            </p:cNvPr>
            <p:cNvSpPr>
              <a:spLocks noEditPoints="1"/>
            </p:cNvSpPr>
            <p:nvPr/>
          </p:nvSpPr>
          <p:spPr bwMode="auto">
            <a:xfrm>
              <a:off x="4731" y="1688"/>
              <a:ext cx="91" cy="92"/>
            </a:xfrm>
            <a:custGeom>
              <a:avLst/>
              <a:gdLst>
                <a:gd name="T0" fmla="*/ 0 w 365"/>
                <a:gd name="T1" fmla="*/ 10 h 371"/>
                <a:gd name="T2" fmla="*/ 0 w 365"/>
                <a:gd name="T3" fmla="*/ 8 h 371"/>
                <a:gd name="T4" fmla="*/ 1 w 365"/>
                <a:gd name="T5" fmla="*/ 5 h 371"/>
                <a:gd name="T6" fmla="*/ 3 w 365"/>
                <a:gd name="T7" fmla="*/ 4 h 371"/>
                <a:gd name="T8" fmla="*/ 4 w 365"/>
                <a:gd name="T9" fmla="*/ 2 h 371"/>
                <a:gd name="T10" fmla="*/ 6 w 365"/>
                <a:gd name="T11" fmla="*/ 1 h 371"/>
                <a:gd name="T12" fmla="*/ 8 w 365"/>
                <a:gd name="T13" fmla="*/ 0 h 371"/>
                <a:gd name="T14" fmla="*/ 10 w 365"/>
                <a:gd name="T15" fmla="*/ 0 h 371"/>
                <a:gd name="T16" fmla="*/ 14 w 365"/>
                <a:gd name="T17" fmla="*/ 0 h 371"/>
                <a:gd name="T18" fmla="*/ 17 w 365"/>
                <a:gd name="T19" fmla="*/ 1 h 371"/>
                <a:gd name="T20" fmla="*/ 19 w 365"/>
                <a:gd name="T21" fmla="*/ 3 h 371"/>
                <a:gd name="T22" fmla="*/ 21 w 365"/>
                <a:gd name="T23" fmla="*/ 6 h 371"/>
                <a:gd name="T24" fmla="*/ 22 w 365"/>
                <a:gd name="T25" fmla="*/ 9 h 371"/>
                <a:gd name="T26" fmla="*/ 23 w 365"/>
                <a:gd name="T27" fmla="*/ 13 h 371"/>
                <a:gd name="T28" fmla="*/ 22 w 365"/>
                <a:gd name="T29" fmla="*/ 16 h 371"/>
                <a:gd name="T30" fmla="*/ 20 w 365"/>
                <a:gd name="T31" fmla="*/ 19 h 371"/>
                <a:gd name="T32" fmla="*/ 18 w 365"/>
                <a:gd name="T33" fmla="*/ 21 h 371"/>
                <a:gd name="T34" fmla="*/ 15 w 365"/>
                <a:gd name="T35" fmla="*/ 22 h 371"/>
                <a:gd name="T36" fmla="*/ 11 w 365"/>
                <a:gd name="T37" fmla="*/ 23 h 371"/>
                <a:gd name="T38" fmla="*/ 9 w 365"/>
                <a:gd name="T39" fmla="*/ 23 h 371"/>
                <a:gd name="T40" fmla="*/ 7 w 365"/>
                <a:gd name="T41" fmla="*/ 22 h 371"/>
                <a:gd name="T42" fmla="*/ 5 w 365"/>
                <a:gd name="T43" fmla="*/ 21 h 371"/>
                <a:gd name="T44" fmla="*/ 3 w 365"/>
                <a:gd name="T45" fmla="*/ 20 h 371"/>
                <a:gd name="T46" fmla="*/ 2 w 365"/>
                <a:gd name="T47" fmla="*/ 18 h 371"/>
                <a:gd name="T48" fmla="*/ 1 w 365"/>
                <a:gd name="T49" fmla="*/ 16 h 371"/>
                <a:gd name="T50" fmla="*/ 0 w 365"/>
                <a:gd name="T51" fmla="*/ 14 h 371"/>
                <a:gd name="T52" fmla="*/ 0 w 365"/>
                <a:gd name="T53" fmla="*/ 11 h 371"/>
                <a:gd name="T54" fmla="*/ 6 w 365"/>
                <a:gd name="T55" fmla="*/ 13 h 371"/>
                <a:gd name="T56" fmla="*/ 6 w 365"/>
                <a:gd name="T57" fmla="*/ 15 h 371"/>
                <a:gd name="T58" fmla="*/ 7 w 365"/>
                <a:gd name="T59" fmla="*/ 16 h 371"/>
                <a:gd name="T60" fmla="*/ 9 w 365"/>
                <a:gd name="T61" fmla="*/ 17 h 371"/>
                <a:gd name="T62" fmla="*/ 10 w 365"/>
                <a:gd name="T63" fmla="*/ 18 h 371"/>
                <a:gd name="T64" fmla="*/ 12 w 365"/>
                <a:gd name="T65" fmla="*/ 18 h 371"/>
                <a:gd name="T66" fmla="*/ 13 w 365"/>
                <a:gd name="T67" fmla="*/ 18 h 371"/>
                <a:gd name="T68" fmla="*/ 15 w 365"/>
                <a:gd name="T69" fmla="*/ 17 h 371"/>
                <a:gd name="T70" fmla="*/ 16 w 365"/>
                <a:gd name="T71" fmla="*/ 15 h 371"/>
                <a:gd name="T72" fmla="*/ 16 w 365"/>
                <a:gd name="T73" fmla="*/ 14 h 371"/>
                <a:gd name="T74" fmla="*/ 17 w 365"/>
                <a:gd name="T75" fmla="*/ 11 h 371"/>
                <a:gd name="T76" fmla="*/ 16 w 365"/>
                <a:gd name="T77" fmla="*/ 9 h 371"/>
                <a:gd name="T78" fmla="*/ 16 w 365"/>
                <a:gd name="T79" fmla="*/ 7 h 371"/>
                <a:gd name="T80" fmla="*/ 15 w 365"/>
                <a:gd name="T81" fmla="*/ 6 h 371"/>
                <a:gd name="T82" fmla="*/ 13 w 365"/>
                <a:gd name="T83" fmla="*/ 5 h 371"/>
                <a:gd name="T84" fmla="*/ 12 w 365"/>
                <a:gd name="T85" fmla="*/ 5 h 371"/>
                <a:gd name="T86" fmla="*/ 10 w 365"/>
                <a:gd name="T87" fmla="*/ 5 h 371"/>
                <a:gd name="T88" fmla="*/ 9 w 365"/>
                <a:gd name="T89" fmla="*/ 5 h 371"/>
                <a:gd name="T90" fmla="*/ 7 w 365"/>
                <a:gd name="T91" fmla="*/ 6 h 371"/>
                <a:gd name="T92" fmla="*/ 6 w 365"/>
                <a:gd name="T93" fmla="*/ 8 h 371"/>
                <a:gd name="T94" fmla="*/ 6 w 365"/>
                <a:gd name="T95" fmla="*/ 10 h 37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5"/>
                <a:gd name="T145" fmla="*/ 0 h 371"/>
                <a:gd name="T146" fmla="*/ 365 w 365"/>
                <a:gd name="T147" fmla="*/ 371 h 37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5" h="371">
                  <a:moveTo>
                    <a:pt x="0" y="181"/>
                  </a:moveTo>
                  <a:lnTo>
                    <a:pt x="0" y="169"/>
                  </a:lnTo>
                  <a:lnTo>
                    <a:pt x="1" y="158"/>
                  </a:lnTo>
                  <a:lnTo>
                    <a:pt x="3" y="146"/>
                  </a:lnTo>
                  <a:lnTo>
                    <a:pt x="6" y="135"/>
                  </a:lnTo>
                  <a:lnTo>
                    <a:pt x="9" y="124"/>
                  </a:lnTo>
                  <a:lnTo>
                    <a:pt x="12" y="112"/>
                  </a:lnTo>
                  <a:lnTo>
                    <a:pt x="18" y="101"/>
                  </a:lnTo>
                  <a:lnTo>
                    <a:pt x="22" y="90"/>
                  </a:lnTo>
                  <a:lnTo>
                    <a:pt x="29" y="79"/>
                  </a:lnTo>
                  <a:lnTo>
                    <a:pt x="35" y="69"/>
                  </a:lnTo>
                  <a:lnTo>
                    <a:pt x="43" y="61"/>
                  </a:lnTo>
                  <a:lnTo>
                    <a:pt x="51" y="52"/>
                  </a:lnTo>
                  <a:lnTo>
                    <a:pt x="59" y="43"/>
                  </a:lnTo>
                  <a:lnTo>
                    <a:pt x="68" y="36"/>
                  </a:lnTo>
                  <a:lnTo>
                    <a:pt x="77" y="30"/>
                  </a:lnTo>
                  <a:lnTo>
                    <a:pt x="88" y="23"/>
                  </a:lnTo>
                  <a:lnTo>
                    <a:pt x="98" y="18"/>
                  </a:lnTo>
                  <a:lnTo>
                    <a:pt x="109" y="13"/>
                  </a:lnTo>
                  <a:lnTo>
                    <a:pt x="120" y="9"/>
                  </a:lnTo>
                  <a:lnTo>
                    <a:pt x="132" y="7"/>
                  </a:lnTo>
                  <a:lnTo>
                    <a:pt x="145" y="3"/>
                  </a:lnTo>
                  <a:lnTo>
                    <a:pt x="157" y="2"/>
                  </a:lnTo>
                  <a:lnTo>
                    <a:pt x="169" y="1"/>
                  </a:lnTo>
                  <a:lnTo>
                    <a:pt x="182" y="0"/>
                  </a:lnTo>
                  <a:lnTo>
                    <a:pt x="202" y="1"/>
                  </a:lnTo>
                  <a:lnTo>
                    <a:pt x="221" y="3"/>
                  </a:lnTo>
                  <a:lnTo>
                    <a:pt x="238" y="8"/>
                  </a:lnTo>
                  <a:lnTo>
                    <a:pt x="255" y="13"/>
                  </a:lnTo>
                  <a:lnTo>
                    <a:pt x="271" y="21"/>
                  </a:lnTo>
                  <a:lnTo>
                    <a:pt x="286" y="30"/>
                  </a:lnTo>
                  <a:lnTo>
                    <a:pt x="300" y="41"/>
                  </a:lnTo>
                  <a:lnTo>
                    <a:pt x="313" y="53"/>
                  </a:lnTo>
                  <a:lnTo>
                    <a:pt x="325" y="66"/>
                  </a:lnTo>
                  <a:lnTo>
                    <a:pt x="336" y="81"/>
                  </a:lnTo>
                  <a:lnTo>
                    <a:pt x="345" y="96"/>
                  </a:lnTo>
                  <a:lnTo>
                    <a:pt x="352" y="111"/>
                  </a:lnTo>
                  <a:lnTo>
                    <a:pt x="357" y="129"/>
                  </a:lnTo>
                  <a:lnTo>
                    <a:pt x="362" y="147"/>
                  </a:lnTo>
                  <a:lnTo>
                    <a:pt x="364" y="165"/>
                  </a:lnTo>
                  <a:lnTo>
                    <a:pt x="365" y="184"/>
                  </a:lnTo>
                  <a:lnTo>
                    <a:pt x="364" y="204"/>
                  </a:lnTo>
                  <a:lnTo>
                    <a:pt x="362" y="223"/>
                  </a:lnTo>
                  <a:lnTo>
                    <a:pt x="357" y="240"/>
                  </a:lnTo>
                  <a:lnTo>
                    <a:pt x="352" y="258"/>
                  </a:lnTo>
                  <a:lnTo>
                    <a:pt x="345" y="275"/>
                  </a:lnTo>
                  <a:lnTo>
                    <a:pt x="336" y="290"/>
                  </a:lnTo>
                  <a:lnTo>
                    <a:pt x="325" y="304"/>
                  </a:lnTo>
                  <a:lnTo>
                    <a:pt x="313" y="318"/>
                  </a:lnTo>
                  <a:lnTo>
                    <a:pt x="300" y="330"/>
                  </a:lnTo>
                  <a:lnTo>
                    <a:pt x="286" y="341"/>
                  </a:lnTo>
                  <a:lnTo>
                    <a:pt x="270" y="350"/>
                  </a:lnTo>
                  <a:lnTo>
                    <a:pt x="255" y="357"/>
                  </a:lnTo>
                  <a:lnTo>
                    <a:pt x="238" y="363"/>
                  </a:lnTo>
                  <a:lnTo>
                    <a:pt x="221" y="367"/>
                  </a:lnTo>
                  <a:lnTo>
                    <a:pt x="202" y="369"/>
                  </a:lnTo>
                  <a:lnTo>
                    <a:pt x="183" y="371"/>
                  </a:lnTo>
                  <a:lnTo>
                    <a:pt x="171" y="371"/>
                  </a:lnTo>
                  <a:lnTo>
                    <a:pt x="159" y="369"/>
                  </a:lnTo>
                  <a:lnTo>
                    <a:pt x="147" y="367"/>
                  </a:lnTo>
                  <a:lnTo>
                    <a:pt x="135" y="365"/>
                  </a:lnTo>
                  <a:lnTo>
                    <a:pt x="124" y="362"/>
                  </a:lnTo>
                  <a:lnTo>
                    <a:pt x="113" y="358"/>
                  </a:lnTo>
                  <a:lnTo>
                    <a:pt x="100" y="354"/>
                  </a:lnTo>
                  <a:lnTo>
                    <a:pt x="89" y="348"/>
                  </a:lnTo>
                  <a:lnTo>
                    <a:pt x="79" y="343"/>
                  </a:lnTo>
                  <a:lnTo>
                    <a:pt x="70" y="336"/>
                  </a:lnTo>
                  <a:lnTo>
                    <a:pt x="60" y="329"/>
                  </a:lnTo>
                  <a:lnTo>
                    <a:pt x="51" y="321"/>
                  </a:lnTo>
                  <a:lnTo>
                    <a:pt x="43" y="313"/>
                  </a:lnTo>
                  <a:lnTo>
                    <a:pt x="35" y="304"/>
                  </a:lnTo>
                  <a:lnTo>
                    <a:pt x="29" y="294"/>
                  </a:lnTo>
                  <a:lnTo>
                    <a:pt x="22" y="283"/>
                  </a:lnTo>
                  <a:lnTo>
                    <a:pt x="18" y="273"/>
                  </a:lnTo>
                  <a:lnTo>
                    <a:pt x="12" y="261"/>
                  </a:lnTo>
                  <a:lnTo>
                    <a:pt x="9" y="249"/>
                  </a:lnTo>
                  <a:lnTo>
                    <a:pt x="6" y="237"/>
                  </a:lnTo>
                  <a:lnTo>
                    <a:pt x="3" y="224"/>
                  </a:lnTo>
                  <a:lnTo>
                    <a:pt x="1" y="210"/>
                  </a:lnTo>
                  <a:lnTo>
                    <a:pt x="0" y="195"/>
                  </a:lnTo>
                  <a:lnTo>
                    <a:pt x="0" y="181"/>
                  </a:lnTo>
                  <a:close/>
                  <a:moveTo>
                    <a:pt x="96" y="185"/>
                  </a:moveTo>
                  <a:lnTo>
                    <a:pt x="96" y="198"/>
                  </a:lnTo>
                  <a:lnTo>
                    <a:pt x="97" y="211"/>
                  </a:lnTo>
                  <a:lnTo>
                    <a:pt x="99" y="222"/>
                  </a:lnTo>
                  <a:lnTo>
                    <a:pt x="102" y="232"/>
                  </a:lnTo>
                  <a:lnTo>
                    <a:pt x="106" y="241"/>
                  </a:lnTo>
                  <a:lnTo>
                    <a:pt x="109" y="250"/>
                  </a:lnTo>
                  <a:lnTo>
                    <a:pt x="115" y="259"/>
                  </a:lnTo>
                  <a:lnTo>
                    <a:pt x="120" y="266"/>
                  </a:lnTo>
                  <a:lnTo>
                    <a:pt x="127" y="272"/>
                  </a:lnTo>
                  <a:lnTo>
                    <a:pt x="133" y="278"/>
                  </a:lnTo>
                  <a:lnTo>
                    <a:pt x="141" y="283"/>
                  </a:lnTo>
                  <a:lnTo>
                    <a:pt x="149" y="287"/>
                  </a:lnTo>
                  <a:lnTo>
                    <a:pt x="157" y="290"/>
                  </a:lnTo>
                  <a:lnTo>
                    <a:pt x="164" y="292"/>
                  </a:lnTo>
                  <a:lnTo>
                    <a:pt x="173" y="293"/>
                  </a:lnTo>
                  <a:lnTo>
                    <a:pt x="182" y="294"/>
                  </a:lnTo>
                  <a:lnTo>
                    <a:pt x="191" y="293"/>
                  </a:lnTo>
                  <a:lnTo>
                    <a:pt x="200" y="292"/>
                  </a:lnTo>
                  <a:lnTo>
                    <a:pt x="208" y="290"/>
                  </a:lnTo>
                  <a:lnTo>
                    <a:pt x="216" y="287"/>
                  </a:lnTo>
                  <a:lnTo>
                    <a:pt x="224" y="283"/>
                  </a:lnTo>
                  <a:lnTo>
                    <a:pt x="230" y="278"/>
                  </a:lnTo>
                  <a:lnTo>
                    <a:pt x="237" y="272"/>
                  </a:lnTo>
                  <a:lnTo>
                    <a:pt x="244" y="266"/>
                  </a:lnTo>
                  <a:lnTo>
                    <a:pt x="249" y="259"/>
                  </a:lnTo>
                  <a:lnTo>
                    <a:pt x="255" y="250"/>
                  </a:lnTo>
                  <a:lnTo>
                    <a:pt x="259" y="241"/>
                  </a:lnTo>
                  <a:lnTo>
                    <a:pt x="262" y="232"/>
                  </a:lnTo>
                  <a:lnTo>
                    <a:pt x="265" y="222"/>
                  </a:lnTo>
                  <a:lnTo>
                    <a:pt x="267" y="210"/>
                  </a:lnTo>
                  <a:lnTo>
                    <a:pt x="268" y="197"/>
                  </a:lnTo>
                  <a:lnTo>
                    <a:pt x="269" y="184"/>
                  </a:lnTo>
                  <a:lnTo>
                    <a:pt x="268" y="172"/>
                  </a:lnTo>
                  <a:lnTo>
                    <a:pt x="267" y="160"/>
                  </a:lnTo>
                  <a:lnTo>
                    <a:pt x="265" y="149"/>
                  </a:lnTo>
                  <a:lnTo>
                    <a:pt x="262" y="139"/>
                  </a:lnTo>
                  <a:lnTo>
                    <a:pt x="259" y="129"/>
                  </a:lnTo>
                  <a:lnTo>
                    <a:pt x="255" y="120"/>
                  </a:lnTo>
                  <a:lnTo>
                    <a:pt x="249" y="112"/>
                  </a:lnTo>
                  <a:lnTo>
                    <a:pt x="244" y="105"/>
                  </a:lnTo>
                  <a:lnTo>
                    <a:pt x="237" y="98"/>
                  </a:lnTo>
                  <a:lnTo>
                    <a:pt x="230" y="93"/>
                  </a:lnTo>
                  <a:lnTo>
                    <a:pt x="224" y="87"/>
                  </a:lnTo>
                  <a:lnTo>
                    <a:pt x="216" y="84"/>
                  </a:lnTo>
                  <a:lnTo>
                    <a:pt x="208" y="81"/>
                  </a:lnTo>
                  <a:lnTo>
                    <a:pt x="200" y="78"/>
                  </a:lnTo>
                  <a:lnTo>
                    <a:pt x="191" y="77"/>
                  </a:lnTo>
                  <a:lnTo>
                    <a:pt x="182" y="77"/>
                  </a:lnTo>
                  <a:lnTo>
                    <a:pt x="173" y="77"/>
                  </a:lnTo>
                  <a:lnTo>
                    <a:pt x="164" y="78"/>
                  </a:lnTo>
                  <a:lnTo>
                    <a:pt x="157" y="81"/>
                  </a:lnTo>
                  <a:lnTo>
                    <a:pt x="149" y="84"/>
                  </a:lnTo>
                  <a:lnTo>
                    <a:pt x="141" y="87"/>
                  </a:lnTo>
                  <a:lnTo>
                    <a:pt x="133" y="93"/>
                  </a:lnTo>
                  <a:lnTo>
                    <a:pt x="127" y="98"/>
                  </a:lnTo>
                  <a:lnTo>
                    <a:pt x="120" y="105"/>
                  </a:lnTo>
                  <a:lnTo>
                    <a:pt x="115" y="112"/>
                  </a:lnTo>
                  <a:lnTo>
                    <a:pt x="109" y="120"/>
                  </a:lnTo>
                  <a:lnTo>
                    <a:pt x="106" y="129"/>
                  </a:lnTo>
                  <a:lnTo>
                    <a:pt x="102" y="139"/>
                  </a:lnTo>
                  <a:lnTo>
                    <a:pt x="99" y="149"/>
                  </a:lnTo>
                  <a:lnTo>
                    <a:pt x="97" y="161"/>
                  </a:lnTo>
                  <a:lnTo>
                    <a:pt x="96" y="173"/>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09" name="Freeform 2120">
              <a:extLst>
                <a:ext uri="{FF2B5EF4-FFF2-40B4-BE49-F238E27FC236}">
                  <a16:creationId xmlns:a16="http://schemas.microsoft.com/office/drawing/2014/main" id="{58E63B4C-64D1-4D76-AB91-D6B5F915C1E2}"/>
                </a:ext>
              </a:extLst>
            </p:cNvPr>
            <p:cNvSpPr>
              <a:spLocks/>
            </p:cNvSpPr>
            <p:nvPr/>
          </p:nvSpPr>
          <p:spPr bwMode="auto">
            <a:xfrm>
              <a:off x="3126" y="1663"/>
              <a:ext cx="326" cy="183"/>
            </a:xfrm>
            <a:custGeom>
              <a:avLst/>
              <a:gdLst>
                <a:gd name="T0" fmla="*/ 6 w 1304"/>
                <a:gd name="T1" fmla="*/ 46 h 733"/>
                <a:gd name="T2" fmla="*/ 82 w 1304"/>
                <a:gd name="T3" fmla="*/ 13 h 733"/>
                <a:gd name="T4" fmla="*/ 76 w 1304"/>
                <a:gd name="T5" fmla="*/ 0 h 733"/>
                <a:gd name="T6" fmla="*/ 0 w 1304"/>
                <a:gd name="T7" fmla="*/ 33 h 733"/>
                <a:gd name="T8" fmla="*/ 6 w 1304"/>
                <a:gd name="T9" fmla="*/ 46 h 733"/>
                <a:gd name="T10" fmla="*/ 0 60000 65536"/>
                <a:gd name="T11" fmla="*/ 0 60000 65536"/>
                <a:gd name="T12" fmla="*/ 0 60000 65536"/>
                <a:gd name="T13" fmla="*/ 0 60000 65536"/>
                <a:gd name="T14" fmla="*/ 0 60000 65536"/>
                <a:gd name="T15" fmla="*/ 0 w 1304"/>
                <a:gd name="T16" fmla="*/ 0 h 733"/>
                <a:gd name="T17" fmla="*/ 1304 w 1304"/>
                <a:gd name="T18" fmla="*/ 733 h 733"/>
              </a:gdLst>
              <a:ahLst/>
              <a:cxnLst>
                <a:cxn ang="T10">
                  <a:pos x="T0" y="T1"/>
                </a:cxn>
                <a:cxn ang="T11">
                  <a:pos x="T2" y="T3"/>
                </a:cxn>
                <a:cxn ang="T12">
                  <a:pos x="T4" y="T5"/>
                </a:cxn>
                <a:cxn ang="T13">
                  <a:pos x="T6" y="T7"/>
                </a:cxn>
                <a:cxn ang="T14">
                  <a:pos x="T8" y="T9"/>
                </a:cxn>
              </a:cxnLst>
              <a:rect l="T15" t="T16" r="T17" b="T18"/>
              <a:pathLst>
                <a:path w="1304" h="733">
                  <a:moveTo>
                    <a:pt x="91" y="733"/>
                  </a:moveTo>
                  <a:lnTo>
                    <a:pt x="1304" y="209"/>
                  </a:lnTo>
                  <a:lnTo>
                    <a:pt x="1215" y="0"/>
                  </a:lnTo>
                  <a:lnTo>
                    <a:pt x="0" y="525"/>
                  </a:lnTo>
                  <a:lnTo>
                    <a:pt x="91" y="73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0" name="Freeform 2121">
              <a:extLst>
                <a:ext uri="{FF2B5EF4-FFF2-40B4-BE49-F238E27FC236}">
                  <a16:creationId xmlns:a16="http://schemas.microsoft.com/office/drawing/2014/main" id="{0FD00FA8-4642-4EAA-B10A-6C4C9F99FFF3}"/>
                </a:ext>
              </a:extLst>
            </p:cNvPr>
            <p:cNvSpPr>
              <a:spLocks/>
            </p:cNvSpPr>
            <p:nvPr/>
          </p:nvSpPr>
          <p:spPr bwMode="auto">
            <a:xfrm>
              <a:off x="3003" y="1752"/>
              <a:ext cx="165" cy="135"/>
            </a:xfrm>
            <a:custGeom>
              <a:avLst/>
              <a:gdLst>
                <a:gd name="T0" fmla="*/ 0 w 658"/>
                <a:gd name="T1" fmla="*/ 31 h 541"/>
                <a:gd name="T2" fmla="*/ 41 w 658"/>
                <a:gd name="T3" fmla="*/ 34 h 541"/>
                <a:gd name="T4" fmla="*/ 27 w 658"/>
                <a:gd name="T5" fmla="*/ 0 h 541"/>
                <a:gd name="T6" fmla="*/ 0 w 658"/>
                <a:gd name="T7" fmla="*/ 31 h 541"/>
                <a:gd name="T8" fmla="*/ 0 w 658"/>
                <a:gd name="T9" fmla="*/ 31 h 541"/>
                <a:gd name="T10" fmla="*/ 0 w 658"/>
                <a:gd name="T11" fmla="*/ 31 h 541"/>
                <a:gd name="T12" fmla="*/ 0 60000 65536"/>
                <a:gd name="T13" fmla="*/ 0 60000 65536"/>
                <a:gd name="T14" fmla="*/ 0 60000 65536"/>
                <a:gd name="T15" fmla="*/ 0 60000 65536"/>
                <a:gd name="T16" fmla="*/ 0 60000 65536"/>
                <a:gd name="T17" fmla="*/ 0 60000 65536"/>
                <a:gd name="T18" fmla="*/ 0 w 658"/>
                <a:gd name="T19" fmla="*/ 0 h 541"/>
                <a:gd name="T20" fmla="*/ 658 w 658"/>
                <a:gd name="T21" fmla="*/ 541 h 541"/>
              </a:gdLst>
              <a:ahLst/>
              <a:cxnLst>
                <a:cxn ang="T12">
                  <a:pos x="T0" y="T1"/>
                </a:cxn>
                <a:cxn ang="T13">
                  <a:pos x="T2" y="T3"/>
                </a:cxn>
                <a:cxn ang="T14">
                  <a:pos x="T4" y="T5"/>
                </a:cxn>
                <a:cxn ang="T15">
                  <a:pos x="T6" y="T7"/>
                </a:cxn>
                <a:cxn ang="T16">
                  <a:pos x="T8" y="T9"/>
                </a:cxn>
                <a:cxn ang="T17">
                  <a:pos x="T10" y="T11"/>
                </a:cxn>
              </a:cxnLst>
              <a:rect l="T18" t="T19" r="T20" b="T21"/>
              <a:pathLst>
                <a:path w="658" h="541">
                  <a:moveTo>
                    <a:pt x="1" y="504"/>
                  </a:moveTo>
                  <a:lnTo>
                    <a:pt x="658" y="541"/>
                  </a:lnTo>
                  <a:lnTo>
                    <a:pt x="425" y="0"/>
                  </a:lnTo>
                  <a:lnTo>
                    <a:pt x="1" y="504"/>
                  </a:lnTo>
                  <a:lnTo>
                    <a:pt x="0" y="505"/>
                  </a:lnTo>
                  <a:lnTo>
                    <a:pt x="1" y="504"/>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1" name="Freeform 2122">
              <a:extLst>
                <a:ext uri="{FF2B5EF4-FFF2-40B4-BE49-F238E27FC236}">
                  <a16:creationId xmlns:a16="http://schemas.microsoft.com/office/drawing/2014/main" id="{D5518D96-02D7-487B-94B1-5AFF835E3034}"/>
                </a:ext>
              </a:extLst>
            </p:cNvPr>
            <p:cNvSpPr>
              <a:spLocks/>
            </p:cNvSpPr>
            <p:nvPr/>
          </p:nvSpPr>
          <p:spPr bwMode="auto">
            <a:xfrm>
              <a:off x="2824" y="1571"/>
              <a:ext cx="622" cy="172"/>
            </a:xfrm>
            <a:custGeom>
              <a:avLst/>
              <a:gdLst>
                <a:gd name="T0" fmla="*/ 3 w 2487"/>
                <a:gd name="T1" fmla="*/ 43 h 688"/>
                <a:gd name="T2" fmla="*/ 156 w 2487"/>
                <a:gd name="T3" fmla="*/ 14 h 688"/>
                <a:gd name="T4" fmla="*/ 153 w 2487"/>
                <a:gd name="T5" fmla="*/ 0 h 688"/>
                <a:gd name="T6" fmla="*/ 0 w 2487"/>
                <a:gd name="T7" fmla="*/ 29 h 688"/>
                <a:gd name="T8" fmla="*/ 3 w 2487"/>
                <a:gd name="T9" fmla="*/ 43 h 688"/>
                <a:gd name="T10" fmla="*/ 0 60000 65536"/>
                <a:gd name="T11" fmla="*/ 0 60000 65536"/>
                <a:gd name="T12" fmla="*/ 0 60000 65536"/>
                <a:gd name="T13" fmla="*/ 0 60000 65536"/>
                <a:gd name="T14" fmla="*/ 0 60000 65536"/>
                <a:gd name="T15" fmla="*/ 0 w 2487"/>
                <a:gd name="T16" fmla="*/ 0 h 688"/>
                <a:gd name="T17" fmla="*/ 2487 w 2487"/>
                <a:gd name="T18" fmla="*/ 688 h 688"/>
              </a:gdLst>
              <a:ahLst/>
              <a:cxnLst>
                <a:cxn ang="T10">
                  <a:pos x="T0" y="T1"/>
                </a:cxn>
                <a:cxn ang="T11">
                  <a:pos x="T2" y="T3"/>
                </a:cxn>
                <a:cxn ang="T12">
                  <a:pos x="T4" y="T5"/>
                </a:cxn>
                <a:cxn ang="T13">
                  <a:pos x="T6" y="T7"/>
                </a:cxn>
                <a:cxn ang="T14">
                  <a:pos x="T8" y="T9"/>
                </a:cxn>
              </a:cxnLst>
              <a:rect l="T15" t="T16" r="T17" b="T18"/>
              <a:pathLst>
                <a:path w="2487" h="688">
                  <a:moveTo>
                    <a:pt x="42" y="688"/>
                  </a:moveTo>
                  <a:lnTo>
                    <a:pt x="2487" y="222"/>
                  </a:lnTo>
                  <a:lnTo>
                    <a:pt x="2445" y="0"/>
                  </a:lnTo>
                  <a:lnTo>
                    <a:pt x="0" y="464"/>
                  </a:lnTo>
                  <a:lnTo>
                    <a:pt x="42" y="68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2" name="Freeform 2123">
              <a:extLst>
                <a:ext uri="{FF2B5EF4-FFF2-40B4-BE49-F238E27FC236}">
                  <a16:creationId xmlns:a16="http://schemas.microsoft.com/office/drawing/2014/main" id="{97D5E2F8-E12A-4EBE-A436-F887E9CD3371}"/>
                </a:ext>
              </a:extLst>
            </p:cNvPr>
            <p:cNvSpPr>
              <a:spLocks/>
            </p:cNvSpPr>
            <p:nvPr/>
          </p:nvSpPr>
          <p:spPr bwMode="auto">
            <a:xfrm>
              <a:off x="2686" y="1642"/>
              <a:ext cx="159" cy="145"/>
            </a:xfrm>
            <a:custGeom>
              <a:avLst/>
              <a:gdLst>
                <a:gd name="T0" fmla="*/ 0 w 634"/>
                <a:gd name="T1" fmla="*/ 25 h 579"/>
                <a:gd name="T2" fmla="*/ 40 w 634"/>
                <a:gd name="T3" fmla="*/ 36 h 579"/>
                <a:gd name="T4" fmla="*/ 33 w 634"/>
                <a:gd name="T5" fmla="*/ 0 h 579"/>
                <a:gd name="T6" fmla="*/ 0 w 634"/>
                <a:gd name="T7" fmla="*/ 25 h 579"/>
                <a:gd name="T8" fmla="*/ 0 w 634"/>
                <a:gd name="T9" fmla="*/ 25 h 579"/>
                <a:gd name="T10" fmla="*/ 0 w 634"/>
                <a:gd name="T11" fmla="*/ 25 h 579"/>
                <a:gd name="T12" fmla="*/ 0 60000 65536"/>
                <a:gd name="T13" fmla="*/ 0 60000 65536"/>
                <a:gd name="T14" fmla="*/ 0 60000 65536"/>
                <a:gd name="T15" fmla="*/ 0 60000 65536"/>
                <a:gd name="T16" fmla="*/ 0 60000 65536"/>
                <a:gd name="T17" fmla="*/ 0 60000 65536"/>
                <a:gd name="T18" fmla="*/ 0 w 634"/>
                <a:gd name="T19" fmla="*/ 0 h 579"/>
                <a:gd name="T20" fmla="*/ 634 w 634"/>
                <a:gd name="T21" fmla="*/ 579 h 579"/>
              </a:gdLst>
              <a:ahLst/>
              <a:cxnLst>
                <a:cxn ang="T12">
                  <a:pos x="T0" y="T1"/>
                </a:cxn>
                <a:cxn ang="T13">
                  <a:pos x="T2" y="T3"/>
                </a:cxn>
                <a:cxn ang="T14">
                  <a:pos x="T4" y="T5"/>
                </a:cxn>
                <a:cxn ang="T15">
                  <a:pos x="T6" y="T7"/>
                </a:cxn>
                <a:cxn ang="T16">
                  <a:pos x="T8" y="T9"/>
                </a:cxn>
                <a:cxn ang="T17">
                  <a:pos x="T10" y="T11"/>
                </a:cxn>
              </a:cxnLst>
              <a:rect l="T18" t="T19" r="T20" b="T21"/>
              <a:pathLst>
                <a:path w="634" h="579">
                  <a:moveTo>
                    <a:pt x="1" y="399"/>
                  </a:moveTo>
                  <a:lnTo>
                    <a:pt x="634" y="579"/>
                  </a:lnTo>
                  <a:lnTo>
                    <a:pt x="524" y="0"/>
                  </a:lnTo>
                  <a:lnTo>
                    <a:pt x="1" y="399"/>
                  </a:lnTo>
                  <a:lnTo>
                    <a:pt x="0" y="399"/>
                  </a:lnTo>
                  <a:lnTo>
                    <a:pt x="1" y="399"/>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3" name="Freeform 2124">
              <a:extLst>
                <a:ext uri="{FF2B5EF4-FFF2-40B4-BE49-F238E27FC236}">
                  <a16:creationId xmlns:a16="http://schemas.microsoft.com/office/drawing/2014/main" id="{BE53718E-EB5A-4615-A3A5-C7D1330E345E}"/>
                </a:ext>
              </a:extLst>
            </p:cNvPr>
            <p:cNvSpPr>
              <a:spLocks/>
            </p:cNvSpPr>
            <p:nvPr/>
          </p:nvSpPr>
          <p:spPr bwMode="auto">
            <a:xfrm>
              <a:off x="2627" y="785"/>
              <a:ext cx="107" cy="126"/>
            </a:xfrm>
            <a:custGeom>
              <a:avLst/>
              <a:gdLst>
                <a:gd name="T0" fmla="*/ 27 w 425"/>
                <a:gd name="T1" fmla="*/ 23 h 505"/>
                <a:gd name="T2" fmla="*/ 25 w 425"/>
                <a:gd name="T3" fmla="*/ 26 h 505"/>
                <a:gd name="T4" fmla="*/ 23 w 425"/>
                <a:gd name="T5" fmla="*/ 28 h 505"/>
                <a:gd name="T6" fmla="*/ 21 w 425"/>
                <a:gd name="T7" fmla="*/ 30 h 505"/>
                <a:gd name="T8" fmla="*/ 18 w 425"/>
                <a:gd name="T9" fmla="*/ 31 h 505"/>
                <a:gd name="T10" fmla="*/ 14 w 425"/>
                <a:gd name="T11" fmla="*/ 31 h 505"/>
                <a:gd name="T12" fmla="*/ 12 w 425"/>
                <a:gd name="T13" fmla="*/ 31 h 505"/>
                <a:gd name="T14" fmla="*/ 10 w 425"/>
                <a:gd name="T15" fmla="*/ 31 h 505"/>
                <a:gd name="T16" fmla="*/ 8 w 425"/>
                <a:gd name="T17" fmla="*/ 30 h 505"/>
                <a:gd name="T18" fmla="*/ 6 w 425"/>
                <a:gd name="T19" fmla="*/ 29 h 505"/>
                <a:gd name="T20" fmla="*/ 5 w 425"/>
                <a:gd name="T21" fmla="*/ 28 h 505"/>
                <a:gd name="T22" fmla="*/ 3 w 425"/>
                <a:gd name="T23" fmla="*/ 26 h 505"/>
                <a:gd name="T24" fmla="*/ 2 w 425"/>
                <a:gd name="T25" fmla="*/ 24 h 505"/>
                <a:gd name="T26" fmla="*/ 1 w 425"/>
                <a:gd name="T27" fmla="*/ 22 h 505"/>
                <a:gd name="T28" fmla="*/ 1 w 425"/>
                <a:gd name="T29" fmla="*/ 20 h 505"/>
                <a:gd name="T30" fmla="*/ 0 w 425"/>
                <a:gd name="T31" fmla="*/ 16 h 505"/>
                <a:gd name="T32" fmla="*/ 1 w 425"/>
                <a:gd name="T33" fmla="*/ 11 h 505"/>
                <a:gd name="T34" fmla="*/ 1 w 425"/>
                <a:gd name="T35" fmla="*/ 9 h 505"/>
                <a:gd name="T36" fmla="*/ 2 w 425"/>
                <a:gd name="T37" fmla="*/ 7 h 505"/>
                <a:gd name="T38" fmla="*/ 3 w 425"/>
                <a:gd name="T39" fmla="*/ 5 h 505"/>
                <a:gd name="T40" fmla="*/ 5 w 425"/>
                <a:gd name="T41" fmla="*/ 4 h 505"/>
                <a:gd name="T42" fmla="*/ 6 w 425"/>
                <a:gd name="T43" fmla="*/ 2 h 505"/>
                <a:gd name="T44" fmla="*/ 8 w 425"/>
                <a:gd name="T45" fmla="*/ 1 h 505"/>
                <a:gd name="T46" fmla="*/ 10 w 425"/>
                <a:gd name="T47" fmla="*/ 0 h 505"/>
                <a:gd name="T48" fmla="*/ 12 w 425"/>
                <a:gd name="T49" fmla="*/ 0 h 505"/>
                <a:gd name="T50" fmla="*/ 15 w 425"/>
                <a:gd name="T51" fmla="*/ 0 h 505"/>
                <a:gd name="T52" fmla="*/ 18 w 425"/>
                <a:gd name="T53" fmla="*/ 0 h 505"/>
                <a:gd name="T54" fmla="*/ 22 w 425"/>
                <a:gd name="T55" fmla="*/ 2 h 505"/>
                <a:gd name="T56" fmla="*/ 24 w 425"/>
                <a:gd name="T57" fmla="*/ 4 h 505"/>
                <a:gd name="T58" fmla="*/ 25 w 425"/>
                <a:gd name="T59" fmla="*/ 6 h 505"/>
                <a:gd name="T60" fmla="*/ 27 w 425"/>
                <a:gd name="T61" fmla="*/ 8 h 505"/>
                <a:gd name="T62" fmla="*/ 21 w 425"/>
                <a:gd name="T63" fmla="*/ 10 h 505"/>
                <a:gd name="T64" fmla="*/ 20 w 425"/>
                <a:gd name="T65" fmla="*/ 8 h 505"/>
                <a:gd name="T66" fmla="*/ 19 w 425"/>
                <a:gd name="T67" fmla="*/ 7 h 505"/>
                <a:gd name="T68" fmla="*/ 18 w 425"/>
                <a:gd name="T69" fmla="*/ 6 h 505"/>
                <a:gd name="T70" fmla="*/ 16 w 425"/>
                <a:gd name="T71" fmla="*/ 5 h 505"/>
                <a:gd name="T72" fmla="*/ 14 w 425"/>
                <a:gd name="T73" fmla="*/ 5 h 505"/>
                <a:gd name="T74" fmla="*/ 12 w 425"/>
                <a:gd name="T75" fmla="*/ 5 h 505"/>
                <a:gd name="T76" fmla="*/ 10 w 425"/>
                <a:gd name="T77" fmla="*/ 6 h 505"/>
                <a:gd name="T78" fmla="*/ 8 w 425"/>
                <a:gd name="T79" fmla="*/ 8 h 505"/>
                <a:gd name="T80" fmla="*/ 7 w 425"/>
                <a:gd name="T81" fmla="*/ 11 h 505"/>
                <a:gd name="T82" fmla="*/ 7 w 425"/>
                <a:gd name="T83" fmla="*/ 14 h 505"/>
                <a:gd name="T84" fmla="*/ 7 w 425"/>
                <a:gd name="T85" fmla="*/ 18 h 505"/>
                <a:gd name="T86" fmla="*/ 7 w 425"/>
                <a:gd name="T87" fmla="*/ 21 h 505"/>
                <a:gd name="T88" fmla="*/ 9 w 425"/>
                <a:gd name="T89" fmla="*/ 24 h 505"/>
                <a:gd name="T90" fmla="*/ 10 w 425"/>
                <a:gd name="T91" fmla="*/ 25 h 505"/>
                <a:gd name="T92" fmla="*/ 12 w 425"/>
                <a:gd name="T93" fmla="*/ 26 h 505"/>
                <a:gd name="T94" fmla="*/ 15 w 425"/>
                <a:gd name="T95" fmla="*/ 26 h 505"/>
                <a:gd name="T96" fmla="*/ 16 w 425"/>
                <a:gd name="T97" fmla="*/ 26 h 505"/>
                <a:gd name="T98" fmla="*/ 18 w 425"/>
                <a:gd name="T99" fmla="*/ 25 h 505"/>
                <a:gd name="T100" fmla="*/ 19 w 425"/>
                <a:gd name="T101" fmla="*/ 24 h 505"/>
                <a:gd name="T102" fmla="*/ 20 w 425"/>
                <a:gd name="T103" fmla="*/ 22 h 505"/>
                <a:gd name="T104" fmla="*/ 21 w 425"/>
                <a:gd name="T105" fmla="*/ 20 h 5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25"/>
                <a:gd name="T160" fmla="*/ 0 h 505"/>
                <a:gd name="T161" fmla="*/ 425 w 425"/>
                <a:gd name="T162" fmla="*/ 505 h 50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25" h="505">
                  <a:moveTo>
                    <a:pt x="331" y="318"/>
                  </a:moveTo>
                  <a:lnTo>
                    <a:pt x="425" y="347"/>
                  </a:lnTo>
                  <a:lnTo>
                    <a:pt x="420" y="367"/>
                  </a:lnTo>
                  <a:lnTo>
                    <a:pt x="413" y="385"/>
                  </a:lnTo>
                  <a:lnTo>
                    <a:pt x="406" y="402"/>
                  </a:lnTo>
                  <a:lnTo>
                    <a:pt x="397" y="418"/>
                  </a:lnTo>
                  <a:lnTo>
                    <a:pt x="387" y="432"/>
                  </a:lnTo>
                  <a:lnTo>
                    <a:pt x="377" y="444"/>
                  </a:lnTo>
                  <a:lnTo>
                    <a:pt x="365" y="456"/>
                  </a:lnTo>
                  <a:lnTo>
                    <a:pt x="353" y="466"/>
                  </a:lnTo>
                  <a:lnTo>
                    <a:pt x="339" y="475"/>
                  </a:lnTo>
                  <a:lnTo>
                    <a:pt x="325" y="484"/>
                  </a:lnTo>
                  <a:lnTo>
                    <a:pt x="311" y="491"/>
                  </a:lnTo>
                  <a:lnTo>
                    <a:pt x="294" y="496"/>
                  </a:lnTo>
                  <a:lnTo>
                    <a:pt x="278" y="499"/>
                  </a:lnTo>
                  <a:lnTo>
                    <a:pt x="260" y="503"/>
                  </a:lnTo>
                  <a:lnTo>
                    <a:pt x="242" y="505"/>
                  </a:lnTo>
                  <a:lnTo>
                    <a:pt x="222" y="505"/>
                  </a:lnTo>
                  <a:lnTo>
                    <a:pt x="210" y="505"/>
                  </a:lnTo>
                  <a:lnTo>
                    <a:pt x="199" y="504"/>
                  </a:lnTo>
                  <a:lnTo>
                    <a:pt x="187" y="503"/>
                  </a:lnTo>
                  <a:lnTo>
                    <a:pt x="176" y="502"/>
                  </a:lnTo>
                  <a:lnTo>
                    <a:pt x="165" y="499"/>
                  </a:lnTo>
                  <a:lnTo>
                    <a:pt x="154" y="496"/>
                  </a:lnTo>
                  <a:lnTo>
                    <a:pt x="144" y="493"/>
                  </a:lnTo>
                  <a:lnTo>
                    <a:pt x="134" y="488"/>
                  </a:lnTo>
                  <a:lnTo>
                    <a:pt x="124" y="484"/>
                  </a:lnTo>
                  <a:lnTo>
                    <a:pt x="114" y="480"/>
                  </a:lnTo>
                  <a:lnTo>
                    <a:pt x="106" y="474"/>
                  </a:lnTo>
                  <a:lnTo>
                    <a:pt x="97" y="468"/>
                  </a:lnTo>
                  <a:lnTo>
                    <a:pt x="88" y="462"/>
                  </a:lnTo>
                  <a:lnTo>
                    <a:pt x="79" y="454"/>
                  </a:lnTo>
                  <a:lnTo>
                    <a:pt x="70" y="447"/>
                  </a:lnTo>
                  <a:lnTo>
                    <a:pt x="63" y="439"/>
                  </a:lnTo>
                  <a:lnTo>
                    <a:pt x="55" y="430"/>
                  </a:lnTo>
                  <a:lnTo>
                    <a:pt x="48" y="421"/>
                  </a:lnTo>
                  <a:lnTo>
                    <a:pt x="42" y="412"/>
                  </a:lnTo>
                  <a:lnTo>
                    <a:pt x="35" y="402"/>
                  </a:lnTo>
                  <a:lnTo>
                    <a:pt x="30" y="393"/>
                  </a:lnTo>
                  <a:lnTo>
                    <a:pt x="25" y="383"/>
                  </a:lnTo>
                  <a:lnTo>
                    <a:pt x="20" y="372"/>
                  </a:lnTo>
                  <a:lnTo>
                    <a:pt x="16" y="361"/>
                  </a:lnTo>
                  <a:lnTo>
                    <a:pt x="12" y="348"/>
                  </a:lnTo>
                  <a:lnTo>
                    <a:pt x="9" y="336"/>
                  </a:lnTo>
                  <a:lnTo>
                    <a:pt x="6" y="324"/>
                  </a:lnTo>
                  <a:lnTo>
                    <a:pt x="4" y="312"/>
                  </a:lnTo>
                  <a:lnTo>
                    <a:pt x="1" y="286"/>
                  </a:lnTo>
                  <a:lnTo>
                    <a:pt x="0" y="257"/>
                  </a:lnTo>
                  <a:lnTo>
                    <a:pt x="1" y="227"/>
                  </a:lnTo>
                  <a:lnTo>
                    <a:pt x="4" y="200"/>
                  </a:lnTo>
                  <a:lnTo>
                    <a:pt x="6" y="186"/>
                  </a:lnTo>
                  <a:lnTo>
                    <a:pt x="9" y="173"/>
                  </a:lnTo>
                  <a:lnTo>
                    <a:pt x="12" y="161"/>
                  </a:lnTo>
                  <a:lnTo>
                    <a:pt x="16" y="149"/>
                  </a:lnTo>
                  <a:lnTo>
                    <a:pt x="20" y="137"/>
                  </a:lnTo>
                  <a:lnTo>
                    <a:pt x="25" y="126"/>
                  </a:lnTo>
                  <a:lnTo>
                    <a:pt x="30" y="115"/>
                  </a:lnTo>
                  <a:lnTo>
                    <a:pt x="35" y="105"/>
                  </a:lnTo>
                  <a:lnTo>
                    <a:pt x="42" y="95"/>
                  </a:lnTo>
                  <a:lnTo>
                    <a:pt x="48" y="85"/>
                  </a:lnTo>
                  <a:lnTo>
                    <a:pt x="56" y="76"/>
                  </a:lnTo>
                  <a:lnTo>
                    <a:pt x="64" y="67"/>
                  </a:lnTo>
                  <a:lnTo>
                    <a:pt x="71" y="60"/>
                  </a:lnTo>
                  <a:lnTo>
                    <a:pt x="79" y="52"/>
                  </a:lnTo>
                  <a:lnTo>
                    <a:pt x="88" y="44"/>
                  </a:lnTo>
                  <a:lnTo>
                    <a:pt x="97" y="37"/>
                  </a:lnTo>
                  <a:lnTo>
                    <a:pt x="107" y="32"/>
                  </a:lnTo>
                  <a:lnTo>
                    <a:pt x="116" y="26"/>
                  </a:lnTo>
                  <a:lnTo>
                    <a:pt x="125" y="21"/>
                  </a:lnTo>
                  <a:lnTo>
                    <a:pt x="137" y="17"/>
                  </a:lnTo>
                  <a:lnTo>
                    <a:pt x="146" y="13"/>
                  </a:lnTo>
                  <a:lnTo>
                    <a:pt x="157" y="10"/>
                  </a:lnTo>
                  <a:lnTo>
                    <a:pt x="168" y="7"/>
                  </a:lnTo>
                  <a:lnTo>
                    <a:pt x="180" y="4"/>
                  </a:lnTo>
                  <a:lnTo>
                    <a:pt x="192" y="2"/>
                  </a:lnTo>
                  <a:lnTo>
                    <a:pt x="204" y="1"/>
                  </a:lnTo>
                  <a:lnTo>
                    <a:pt x="216" y="0"/>
                  </a:lnTo>
                  <a:lnTo>
                    <a:pt x="229" y="0"/>
                  </a:lnTo>
                  <a:lnTo>
                    <a:pt x="251" y="1"/>
                  </a:lnTo>
                  <a:lnTo>
                    <a:pt x="272" y="3"/>
                  </a:lnTo>
                  <a:lnTo>
                    <a:pt x="291" y="8"/>
                  </a:lnTo>
                  <a:lnTo>
                    <a:pt x="310" y="13"/>
                  </a:lnTo>
                  <a:lnTo>
                    <a:pt x="327" y="21"/>
                  </a:lnTo>
                  <a:lnTo>
                    <a:pt x="345" y="30"/>
                  </a:lnTo>
                  <a:lnTo>
                    <a:pt x="360" y="41"/>
                  </a:lnTo>
                  <a:lnTo>
                    <a:pt x="375" y="53"/>
                  </a:lnTo>
                  <a:lnTo>
                    <a:pt x="382" y="62"/>
                  </a:lnTo>
                  <a:lnTo>
                    <a:pt x="390" y="71"/>
                  </a:lnTo>
                  <a:lnTo>
                    <a:pt x="397" y="80"/>
                  </a:lnTo>
                  <a:lnTo>
                    <a:pt x="403" y="92"/>
                  </a:lnTo>
                  <a:lnTo>
                    <a:pt x="410" y="103"/>
                  </a:lnTo>
                  <a:lnTo>
                    <a:pt x="415" y="116"/>
                  </a:lnTo>
                  <a:lnTo>
                    <a:pt x="420" y="129"/>
                  </a:lnTo>
                  <a:lnTo>
                    <a:pt x="424" y="143"/>
                  </a:lnTo>
                  <a:lnTo>
                    <a:pt x="327" y="166"/>
                  </a:lnTo>
                  <a:lnTo>
                    <a:pt x="324" y="158"/>
                  </a:lnTo>
                  <a:lnTo>
                    <a:pt x="322" y="149"/>
                  </a:lnTo>
                  <a:lnTo>
                    <a:pt x="317" y="140"/>
                  </a:lnTo>
                  <a:lnTo>
                    <a:pt x="314" y="132"/>
                  </a:lnTo>
                  <a:lnTo>
                    <a:pt x="308" y="125"/>
                  </a:lnTo>
                  <a:lnTo>
                    <a:pt x="303" y="118"/>
                  </a:lnTo>
                  <a:lnTo>
                    <a:pt x="297" y="112"/>
                  </a:lnTo>
                  <a:lnTo>
                    <a:pt x="291" y="106"/>
                  </a:lnTo>
                  <a:lnTo>
                    <a:pt x="283" y="101"/>
                  </a:lnTo>
                  <a:lnTo>
                    <a:pt x="277" y="97"/>
                  </a:lnTo>
                  <a:lnTo>
                    <a:pt x="269" y="93"/>
                  </a:lnTo>
                  <a:lnTo>
                    <a:pt x="260" y="89"/>
                  </a:lnTo>
                  <a:lnTo>
                    <a:pt x="251" y="87"/>
                  </a:lnTo>
                  <a:lnTo>
                    <a:pt x="242" y="86"/>
                  </a:lnTo>
                  <a:lnTo>
                    <a:pt x="234" y="85"/>
                  </a:lnTo>
                  <a:lnTo>
                    <a:pt x="224" y="84"/>
                  </a:lnTo>
                  <a:lnTo>
                    <a:pt x="210" y="85"/>
                  </a:lnTo>
                  <a:lnTo>
                    <a:pt x="198" y="87"/>
                  </a:lnTo>
                  <a:lnTo>
                    <a:pt x="186" y="89"/>
                  </a:lnTo>
                  <a:lnTo>
                    <a:pt x="175" y="94"/>
                  </a:lnTo>
                  <a:lnTo>
                    <a:pt x="164" y="99"/>
                  </a:lnTo>
                  <a:lnTo>
                    <a:pt x="154" y="106"/>
                  </a:lnTo>
                  <a:lnTo>
                    <a:pt x="144" y="115"/>
                  </a:lnTo>
                  <a:lnTo>
                    <a:pt x="135" y="123"/>
                  </a:lnTo>
                  <a:lnTo>
                    <a:pt x="128" y="133"/>
                  </a:lnTo>
                  <a:lnTo>
                    <a:pt x="121" y="146"/>
                  </a:lnTo>
                  <a:lnTo>
                    <a:pt x="116" y="160"/>
                  </a:lnTo>
                  <a:lnTo>
                    <a:pt x="110" y="174"/>
                  </a:lnTo>
                  <a:lnTo>
                    <a:pt x="107" y="191"/>
                  </a:lnTo>
                  <a:lnTo>
                    <a:pt x="103" y="210"/>
                  </a:lnTo>
                  <a:lnTo>
                    <a:pt x="102" y="228"/>
                  </a:lnTo>
                  <a:lnTo>
                    <a:pt x="102" y="249"/>
                  </a:lnTo>
                  <a:lnTo>
                    <a:pt x="102" y="272"/>
                  </a:lnTo>
                  <a:lnTo>
                    <a:pt x="103" y="292"/>
                  </a:lnTo>
                  <a:lnTo>
                    <a:pt x="107" y="312"/>
                  </a:lnTo>
                  <a:lnTo>
                    <a:pt x="110" y="329"/>
                  </a:lnTo>
                  <a:lnTo>
                    <a:pt x="114" y="345"/>
                  </a:lnTo>
                  <a:lnTo>
                    <a:pt x="121" y="358"/>
                  </a:lnTo>
                  <a:lnTo>
                    <a:pt x="128" y="372"/>
                  </a:lnTo>
                  <a:lnTo>
                    <a:pt x="135" y="382"/>
                  </a:lnTo>
                  <a:lnTo>
                    <a:pt x="144" y="391"/>
                  </a:lnTo>
                  <a:lnTo>
                    <a:pt x="153" y="399"/>
                  </a:lnTo>
                  <a:lnTo>
                    <a:pt x="163" y="406"/>
                  </a:lnTo>
                  <a:lnTo>
                    <a:pt x="174" y="411"/>
                  </a:lnTo>
                  <a:lnTo>
                    <a:pt x="185" y="416"/>
                  </a:lnTo>
                  <a:lnTo>
                    <a:pt x="196" y="419"/>
                  </a:lnTo>
                  <a:lnTo>
                    <a:pt x="209" y="420"/>
                  </a:lnTo>
                  <a:lnTo>
                    <a:pt x="221" y="421"/>
                  </a:lnTo>
                  <a:lnTo>
                    <a:pt x="231" y="421"/>
                  </a:lnTo>
                  <a:lnTo>
                    <a:pt x="241" y="420"/>
                  </a:lnTo>
                  <a:lnTo>
                    <a:pt x="250" y="418"/>
                  </a:lnTo>
                  <a:lnTo>
                    <a:pt x="259" y="415"/>
                  </a:lnTo>
                  <a:lnTo>
                    <a:pt x="267" y="411"/>
                  </a:lnTo>
                  <a:lnTo>
                    <a:pt x="274" y="407"/>
                  </a:lnTo>
                  <a:lnTo>
                    <a:pt x="282" y="402"/>
                  </a:lnTo>
                  <a:lnTo>
                    <a:pt x="290" y="396"/>
                  </a:lnTo>
                  <a:lnTo>
                    <a:pt x="296" y="389"/>
                  </a:lnTo>
                  <a:lnTo>
                    <a:pt x="303" y="382"/>
                  </a:lnTo>
                  <a:lnTo>
                    <a:pt x="308" y="374"/>
                  </a:lnTo>
                  <a:lnTo>
                    <a:pt x="314" y="364"/>
                  </a:lnTo>
                  <a:lnTo>
                    <a:pt x="318" y="354"/>
                  </a:lnTo>
                  <a:lnTo>
                    <a:pt x="323" y="343"/>
                  </a:lnTo>
                  <a:lnTo>
                    <a:pt x="327" y="331"/>
                  </a:lnTo>
                  <a:lnTo>
                    <a:pt x="331" y="3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4" name="Freeform 2125">
              <a:extLst>
                <a:ext uri="{FF2B5EF4-FFF2-40B4-BE49-F238E27FC236}">
                  <a16:creationId xmlns:a16="http://schemas.microsoft.com/office/drawing/2014/main" id="{1570C11E-1236-45C5-A25A-C9D180507FF2}"/>
                </a:ext>
              </a:extLst>
            </p:cNvPr>
            <p:cNvSpPr>
              <a:spLocks noEditPoints="1"/>
            </p:cNvSpPr>
            <p:nvPr/>
          </p:nvSpPr>
          <p:spPr bwMode="auto">
            <a:xfrm>
              <a:off x="2755" y="787"/>
              <a:ext cx="23" cy="122"/>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6"/>
                  </a:moveTo>
                  <a:lnTo>
                    <a:pt x="0" y="0"/>
                  </a:lnTo>
                  <a:lnTo>
                    <a:pt x="94" y="0"/>
                  </a:lnTo>
                  <a:lnTo>
                    <a:pt x="94" y="86"/>
                  </a:lnTo>
                  <a:lnTo>
                    <a:pt x="0" y="86"/>
                  </a:lnTo>
                  <a:close/>
                  <a:moveTo>
                    <a:pt x="0" y="488"/>
                  </a:moveTo>
                  <a:lnTo>
                    <a:pt x="0" y="134"/>
                  </a:lnTo>
                  <a:lnTo>
                    <a:pt x="94" y="134"/>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5" name="Freeform 2126">
              <a:extLst>
                <a:ext uri="{FF2B5EF4-FFF2-40B4-BE49-F238E27FC236}">
                  <a16:creationId xmlns:a16="http://schemas.microsoft.com/office/drawing/2014/main" id="{FC9887BC-24C9-4E2B-B43A-3C463A263998}"/>
                </a:ext>
              </a:extLst>
            </p:cNvPr>
            <p:cNvSpPr>
              <a:spLocks/>
            </p:cNvSpPr>
            <p:nvPr/>
          </p:nvSpPr>
          <p:spPr bwMode="auto">
            <a:xfrm>
              <a:off x="2794" y="819"/>
              <a:ext cx="83" cy="92"/>
            </a:xfrm>
            <a:custGeom>
              <a:avLst/>
              <a:gdLst>
                <a:gd name="T0" fmla="*/ 6 w 331"/>
                <a:gd name="T1" fmla="*/ 16 h 370"/>
                <a:gd name="T2" fmla="*/ 7 w 331"/>
                <a:gd name="T3" fmla="*/ 17 h 370"/>
                <a:gd name="T4" fmla="*/ 8 w 331"/>
                <a:gd name="T5" fmla="*/ 18 h 370"/>
                <a:gd name="T6" fmla="*/ 9 w 331"/>
                <a:gd name="T7" fmla="*/ 18 h 370"/>
                <a:gd name="T8" fmla="*/ 12 w 331"/>
                <a:gd name="T9" fmla="*/ 19 h 370"/>
                <a:gd name="T10" fmla="*/ 14 w 331"/>
                <a:gd name="T11" fmla="*/ 18 h 370"/>
                <a:gd name="T12" fmla="*/ 14 w 331"/>
                <a:gd name="T13" fmla="*/ 18 h 370"/>
                <a:gd name="T14" fmla="*/ 15 w 331"/>
                <a:gd name="T15" fmla="*/ 16 h 370"/>
                <a:gd name="T16" fmla="*/ 15 w 331"/>
                <a:gd name="T17" fmla="*/ 15 h 370"/>
                <a:gd name="T18" fmla="*/ 14 w 331"/>
                <a:gd name="T19" fmla="*/ 15 h 370"/>
                <a:gd name="T20" fmla="*/ 9 w 331"/>
                <a:gd name="T21" fmla="*/ 14 h 370"/>
                <a:gd name="T22" fmla="*/ 5 w 331"/>
                <a:gd name="T23" fmla="*/ 12 h 370"/>
                <a:gd name="T24" fmla="*/ 3 w 331"/>
                <a:gd name="T25" fmla="*/ 11 h 370"/>
                <a:gd name="T26" fmla="*/ 2 w 331"/>
                <a:gd name="T27" fmla="*/ 9 h 370"/>
                <a:gd name="T28" fmla="*/ 1 w 331"/>
                <a:gd name="T29" fmla="*/ 7 h 370"/>
                <a:gd name="T30" fmla="*/ 1 w 331"/>
                <a:gd name="T31" fmla="*/ 5 h 370"/>
                <a:gd name="T32" fmla="*/ 2 w 331"/>
                <a:gd name="T33" fmla="*/ 3 h 370"/>
                <a:gd name="T34" fmla="*/ 3 w 331"/>
                <a:gd name="T35" fmla="*/ 2 h 370"/>
                <a:gd name="T36" fmla="*/ 5 w 331"/>
                <a:gd name="T37" fmla="*/ 1 h 370"/>
                <a:gd name="T38" fmla="*/ 8 w 331"/>
                <a:gd name="T39" fmla="*/ 0 h 370"/>
                <a:gd name="T40" fmla="*/ 11 w 331"/>
                <a:gd name="T41" fmla="*/ 0 h 370"/>
                <a:gd name="T42" fmla="*/ 14 w 331"/>
                <a:gd name="T43" fmla="*/ 0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4 h 370"/>
                <a:gd name="T56" fmla="*/ 10 w 331"/>
                <a:gd name="T57" fmla="*/ 4 h 370"/>
                <a:gd name="T58" fmla="*/ 8 w 331"/>
                <a:gd name="T59" fmla="*/ 4 h 370"/>
                <a:gd name="T60" fmla="*/ 7 w 331"/>
                <a:gd name="T61" fmla="*/ 5 h 370"/>
                <a:gd name="T62" fmla="*/ 6 w 331"/>
                <a:gd name="T63" fmla="*/ 6 h 370"/>
                <a:gd name="T64" fmla="*/ 7 w 331"/>
                <a:gd name="T65" fmla="*/ 7 h 370"/>
                <a:gd name="T66" fmla="*/ 10 w 331"/>
                <a:gd name="T67" fmla="*/ 8 h 370"/>
                <a:gd name="T68" fmla="*/ 15 w 331"/>
                <a:gd name="T69" fmla="*/ 9 h 370"/>
                <a:gd name="T70" fmla="*/ 17 w 331"/>
                <a:gd name="T71" fmla="*/ 10 h 370"/>
                <a:gd name="T72" fmla="*/ 19 w 331"/>
                <a:gd name="T73" fmla="*/ 11 h 370"/>
                <a:gd name="T74" fmla="*/ 20 w 331"/>
                <a:gd name="T75" fmla="*/ 13 h 370"/>
                <a:gd name="T76" fmla="*/ 21 w 331"/>
                <a:gd name="T77" fmla="*/ 14 h 370"/>
                <a:gd name="T78" fmla="*/ 21 w 331"/>
                <a:gd name="T79" fmla="*/ 16 h 370"/>
                <a:gd name="T80" fmla="*/ 20 w 331"/>
                <a:gd name="T81" fmla="*/ 18 h 370"/>
                <a:gd name="T82" fmla="*/ 19 w 331"/>
                <a:gd name="T83" fmla="*/ 20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8" y="260"/>
                  </a:lnTo>
                  <a:lnTo>
                    <a:pt x="102" y="271"/>
                  </a:lnTo>
                  <a:lnTo>
                    <a:pt x="106" y="276"/>
                  </a:lnTo>
                  <a:lnTo>
                    <a:pt x="110" y="281"/>
                  </a:lnTo>
                  <a:lnTo>
                    <a:pt x="113" y="284"/>
                  </a:lnTo>
                  <a:lnTo>
                    <a:pt x="118" y="288"/>
                  </a:lnTo>
                  <a:lnTo>
                    <a:pt x="123" y="292"/>
                  </a:lnTo>
                  <a:lnTo>
                    <a:pt x="128" y="295"/>
                  </a:lnTo>
                  <a:lnTo>
                    <a:pt x="133" y="297"/>
                  </a:lnTo>
                  <a:lnTo>
                    <a:pt x="140" y="299"/>
                  </a:lnTo>
                  <a:lnTo>
                    <a:pt x="154" y="302"/>
                  </a:lnTo>
                  <a:lnTo>
                    <a:pt x="170" y="303"/>
                  </a:lnTo>
                  <a:lnTo>
                    <a:pt x="186" y="302"/>
                  </a:lnTo>
                  <a:lnTo>
                    <a:pt x="202" y="299"/>
                  </a:lnTo>
                  <a:lnTo>
                    <a:pt x="208" y="297"/>
                  </a:lnTo>
                  <a:lnTo>
                    <a:pt x="214" y="295"/>
                  </a:lnTo>
                  <a:lnTo>
                    <a:pt x="219" y="292"/>
                  </a:lnTo>
                  <a:lnTo>
                    <a:pt x="224" y="290"/>
                  </a:lnTo>
                  <a:lnTo>
                    <a:pt x="229" y="284"/>
                  </a:lnTo>
                  <a:lnTo>
                    <a:pt x="234" y="278"/>
                  </a:lnTo>
                  <a:lnTo>
                    <a:pt x="236" y="272"/>
                  </a:lnTo>
                  <a:lnTo>
                    <a:pt x="237" y="264"/>
                  </a:lnTo>
                  <a:lnTo>
                    <a:pt x="236" y="259"/>
                  </a:lnTo>
                  <a:lnTo>
                    <a:pt x="235" y="254"/>
                  </a:lnTo>
                  <a:lnTo>
                    <a:pt x="232" y="250"/>
                  </a:lnTo>
                  <a:lnTo>
                    <a:pt x="229" y="247"/>
                  </a:lnTo>
                  <a:lnTo>
                    <a:pt x="225" y="243"/>
                  </a:lnTo>
                  <a:lnTo>
                    <a:pt x="218" y="240"/>
                  </a:lnTo>
                  <a:lnTo>
                    <a:pt x="209" y="237"/>
                  </a:lnTo>
                  <a:lnTo>
                    <a:pt x="198" y="234"/>
                  </a:lnTo>
                  <a:lnTo>
                    <a:pt x="146" y="222"/>
                  </a:lnTo>
                  <a:lnTo>
                    <a:pt x="106" y="210"/>
                  </a:lnTo>
                  <a:lnTo>
                    <a:pt x="89" y="205"/>
                  </a:lnTo>
                  <a:lnTo>
                    <a:pt x="75" y="199"/>
                  </a:lnTo>
                  <a:lnTo>
                    <a:pt x="64" y="194"/>
                  </a:lnTo>
                  <a:lnTo>
                    <a:pt x="55" y="188"/>
                  </a:lnTo>
                  <a:lnTo>
                    <a:pt x="45" y="181"/>
                  </a:lnTo>
                  <a:lnTo>
                    <a:pt x="36" y="173"/>
                  </a:lnTo>
                  <a:lnTo>
                    <a:pt x="28" y="164"/>
                  </a:lnTo>
                  <a:lnTo>
                    <a:pt x="23" y="154"/>
                  </a:lnTo>
                  <a:lnTo>
                    <a:pt x="19" y="144"/>
                  </a:lnTo>
                  <a:lnTo>
                    <a:pt x="15" y="133"/>
                  </a:lnTo>
                  <a:lnTo>
                    <a:pt x="13" y="121"/>
                  </a:lnTo>
                  <a:lnTo>
                    <a:pt x="13" y="109"/>
                  </a:lnTo>
                  <a:lnTo>
                    <a:pt x="13" y="98"/>
                  </a:lnTo>
                  <a:lnTo>
                    <a:pt x="15" y="87"/>
                  </a:lnTo>
                  <a:lnTo>
                    <a:pt x="17" y="77"/>
                  </a:lnTo>
                  <a:lnTo>
                    <a:pt x="22" y="67"/>
                  </a:lnTo>
                  <a:lnTo>
                    <a:pt x="26" y="57"/>
                  </a:lnTo>
                  <a:lnTo>
                    <a:pt x="33" y="48"/>
                  </a:lnTo>
                  <a:lnTo>
                    <a:pt x="41" y="39"/>
                  </a:lnTo>
                  <a:lnTo>
                    <a:pt x="49" y="31"/>
                  </a:lnTo>
                  <a:lnTo>
                    <a:pt x="58" y="24"/>
                  </a:lnTo>
                  <a:lnTo>
                    <a:pt x="69" y="17"/>
                  </a:lnTo>
                  <a:lnTo>
                    <a:pt x="81" y="13"/>
                  </a:lnTo>
                  <a:lnTo>
                    <a:pt x="96" y="8"/>
                  </a:lnTo>
                  <a:lnTo>
                    <a:pt x="110" y="4"/>
                  </a:lnTo>
                  <a:lnTo>
                    <a:pt x="125" y="2"/>
                  </a:lnTo>
                  <a:lnTo>
                    <a:pt x="143" y="1"/>
                  </a:lnTo>
                  <a:lnTo>
                    <a:pt x="162" y="0"/>
                  </a:lnTo>
                  <a:lnTo>
                    <a:pt x="180" y="1"/>
                  </a:lnTo>
                  <a:lnTo>
                    <a:pt x="196" y="2"/>
                  </a:lnTo>
                  <a:lnTo>
                    <a:pt x="210" y="3"/>
                  </a:lnTo>
                  <a:lnTo>
                    <a:pt x="225" y="6"/>
                  </a:lnTo>
                  <a:lnTo>
                    <a:pt x="238" y="9"/>
                  </a:lnTo>
                  <a:lnTo>
                    <a:pt x="250" y="14"/>
                  </a:lnTo>
                  <a:lnTo>
                    <a:pt x="260" y="18"/>
                  </a:lnTo>
                  <a:lnTo>
                    <a:pt x="270" y="24"/>
                  </a:lnTo>
                  <a:lnTo>
                    <a:pt x="278" y="30"/>
                  </a:lnTo>
                  <a:lnTo>
                    <a:pt x="286" y="37"/>
                  </a:lnTo>
                  <a:lnTo>
                    <a:pt x="293" y="45"/>
                  </a:lnTo>
                  <a:lnTo>
                    <a:pt x="300" y="54"/>
                  </a:lnTo>
                  <a:lnTo>
                    <a:pt x="305" y="62"/>
                  </a:lnTo>
                  <a:lnTo>
                    <a:pt x="311" y="72"/>
                  </a:lnTo>
                  <a:lnTo>
                    <a:pt x="315" y="82"/>
                  </a:lnTo>
                  <a:lnTo>
                    <a:pt x="318" y="93"/>
                  </a:lnTo>
                  <a:lnTo>
                    <a:pt x="230" y="110"/>
                  </a:lnTo>
                  <a:lnTo>
                    <a:pt x="227" y="100"/>
                  </a:lnTo>
                  <a:lnTo>
                    <a:pt x="221" y="92"/>
                  </a:lnTo>
                  <a:lnTo>
                    <a:pt x="216" y="84"/>
                  </a:lnTo>
                  <a:lnTo>
                    <a:pt x="208" y="79"/>
                  </a:lnTo>
                  <a:lnTo>
                    <a:pt x="199" y="73"/>
                  </a:lnTo>
                  <a:lnTo>
                    <a:pt x="189" y="70"/>
                  </a:lnTo>
                  <a:lnTo>
                    <a:pt x="177" y="68"/>
                  </a:lnTo>
                  <a:lnTo>
                    <a:pt x="163" y="68"/>
                  </a:lnTo>
                  <a:lnTo>
                    <a:pt x="146" y="68"/>
                  </a:lnTo>
                  <a:lnTo>
                    <a:pt x="131" y="70"/>
                  </a:lnTo>
                  <a:lnTo>
                    <a:pt x="120" y="73"/>
                  </a:lnTo>
                  <a:lnTo>
                    <a:pt x="110" y="78"/>
                  </a:lnTo>
                  <a:lnTo>
                    <a:pt x="106" y="82"/>
                  </a:lnTo>
                  <a:lnTo>
                    <a:pt x="102" y="87"/>
                  </a:lnTo>
                  <a:lnTo>
                    <a:pt x="100" y="91"/>
                  </a:lnTo>
                  <a:lnTo>
                    <a:pt x="100" y="97"/>
                  </a:lnTo>
                  <a:lnTo>
                    <a:pt x="100" y="102"/>
                  </a:lnTo>
                  <a:lnTo>
                    <a:pt x="102" y="106"/>
                  </a:lnTo>
                  <a:lnTo>
                    <a:pt x="105" y="110"/>
                  </a:lnTo>
                  <a:lnTo>
                    <a:pt x="109" y="114"/>
                  </a:lnTo>
                  <a:lnTo>
                    <a:pt x="119" y="119"/>
                  </a:lnTo>
                  <a:lnTo>
                    <a:pt x="138" y="125"/>
                  </a:lnTo>
                  <a:lnTo>
                    <a:pt x="163" y="132"/>
                  </a:lnTo>
                  <a:lnTo>
                    <a:pt x="196" y="140"/>
                  </a:lnTo>
                  <a:lnTo>
                    <a:pt x="215" y="144"/>
                  </a:lnTo>
                  <a:lnTo>
                    <a:pt x="231" y="149"/>
                  </a:lnTo>
                  <a:lnTo>
                    <a:pt x="247" y="154"/>
                  </a:lnTo>
                  <a:lnTo>
                    <a:pt x="260" y="159"/>
                  </a:lnTo>
                  <a:lnTo>
                    <a:pt x="272" y="164"/>
                  </a:lnTo>
                  <a:lnTo>
                    <a:pt x="283" y="169"/>
                  </a:lnTo>
                  <a:lnTo>
                    <a:pt x="293" y="176"/>
                  </a:lnTo>
                  <a:lnTo>
                    <a:pt x="301" y="181"/>
                  </a:lnTo>
                  <a:lnTo>
                    <a:pt x="307" y="188"/>
                  </a:lnTo>
                  <a:lnTo>
                    <a:pt x="314" y="196"/>
                  </a:lnTo>
                  <a:lnTo>
                    <a:pt x="318" y="204"/>
                  </a:lnTo>
                  <a:lnTo>
                    <a:pt x="323" y="211"/>
                  </a:lnTo>
                  <a:lnTo>
                    <a:pt x="326" y="221"/>
                  </a:lnTo>
                  <a:lnTo>
                    <a:pt x="328" y="230"/>
                  </a:lnTo>
                  <a:lnTo>
                    <a:pt x="329" y="241"/>
                  </a:lnTo>
                  <a:lnTo>
                    <a:pt x="331" y="251"/>
                  </a:lnTo>
                  <a:lnTo>
                    <a:pt x="329" y="263"/>
                  </a:lnTo>
                  <a:lnTo>
                    <a:pt x="327" y="275"/>
                  </a:lnTo>
                  <a:lnTo>
                    <a:pt x="325" y="286"/>
                  </a:lnTo>
                  <a:lnTo>
                    <a:pt x="321" y="297"/>
                  </a:lnTo>
                  <a:lnTo>
                    <a:pt x="314" y="307"/>
                  </a:lnTo>
                  <a:lnTo>
                    <a:pt x="307" y="317"/>
                  </a:lnTo>
                  <a:lnTo>
                    <a:pt x="300" y="326"/>
                  </a:lnTo>
                  <a:lnTo>
                    <a:pt x="290" y="335"/>
                  </a:lnTo>
                  <a:lnTo>
                    <a:pt x="279" y="344"/>
                  </a:lnTo>
                  <a:lnTo>
                    <a:pt x="267" y="350"/>
                  </a:lnTo>
                  <a:lnTo>
                    <a:pt x="253" y="357"/>
                  </a:lnTo>
                  <a:lnTo>
                    <a:pt x="239" y="361"/>
                  </a:lnTo>
                  <a:lnTo>
                    <a:pt x="224" y="366"/>
                  </a:lnTo>
                  <a:lnTo>
                    <a:pt x="207" y="368"/>
                  </a:lnTo>
                  <a:lnTo>
                    <a:pt x="188" y="370"/>
                  </a:lnTo>
                  <a:lnTo>
                    <a:pt x="170" y="370"/>
                  </a:lnTo>
                  <a:lnTo>
                    <a:pt x="152" y="370"/>
                  </a:lnTo>
                  <a:lnTo>
                    <a:pt x="135" y="368"/>
                  </a:lnTo>
                  <a:lnTo>
                    <a:pt x="119" y="366"/>
                  </a:lnTo>
                  <a:lnTo>
                    <a:pt x="105" y="362"/>
                  </a:lnTo>
                  <a:lnTo>
                    <a:pt x="90" y="359"/>
                  </a:lnTo>
                  <a:lnTo>
                    <a:pt x="78" y="353"/>
                  </a:lnTo>
                  <a:lnTo>
                    <a:pt x="66" y="348"/>
                  </a:lnTo>
                  <a:lnTo>
                    <a:pt x="55" y="340"/>
                  </a:lnTo>
                  <a:lnTo>
                    <a:pt x="45" y="334"/>
                  </a:lnTo>
                  <a:lnTo>
                    <a:pt x="35" y="325"/>
                  </a:lnTo>
                  <a:lnTo>
                    <a:pt x="27" y="316"/>
                  </a:lnTo>
                  <a:lnTo>
                    <a:pt x="20" y="306"/>
                  </a:lnTo>
                  <a:lnTo>
                    <a:pt x="13" y="296"/>
                  </a:lnTo>
                  <a:lnTo>
                    <a:pt x="8" y="285"/>
                  </a:lnTo>
                  <a:lnTo>
                    <a:pt x="3"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6" name="Freeform 2127">
              <a:extLst>
                <a:ext uri="{FF2B5EF4-FFF2-40B4-BE49-F238E27FC236}">
                  <a16:creationId xmlns:a16="http://schemas.microsoft.com/office/drawing/2014/main" id="{04EAEFA3-9C7B-476F-8D92-234DD8B23E2E}"/>
                </a:ext>
              </a:extLst>
            </p:cNvPr>
            <p:cNvSpPr>
              <a:spLocks/>
            </p:cNvSpPr>
            <p:nvPr/>
          </p:nvSpPr>
          <p:spPr bwMode="auto">
            <a:xfrm>
              <a:off x="2887" y="789"/>
              <a:ext cx="52" cy="122"/>
            </a:xfrm>
            <a:custGeom>
              <a:avLst/>
              <a:gdLst>
                <a:gd name="T0" fmla="*/ 13 w 208"/>
                <a:gd name="T1" fmla="*/ 8 h 487"/>
                <a:gd name="T2" fmla="*/ 13 w 208"/>
                <a:gd name="T3" fmla="*/ 13 h 487"/>
                <a:gd name="T4" fmla="*/ 9 w 208"/>
                <a:gd name="T5" fmla="*/ 13 h 487"/>
                <a:gd name="T6" fmla="*/ 9 w 208"/>
                <a:gd name="T7" fmla="*/ 22 h 487"/>
                <a:gd name="T8" fmla="*/ 9 w 208"/>
                <a:gd name="T9" fmla="*/ 23 h 487"/>
                <a:gd name="T10" fmla="*/ 9 w 208"/>
                <a:gd name="T11" fmla="*/ 24 h 487"/>
                <a:gd name="T12" fmla="*/ 9 w 208"/>
                <a:gd name="T13" fmla="*/ 24 h 487"/>
                <a:gd name="T14" fmla="*/ 9 w 208"/>
                <a:gd name="T15" fmla="*/ 25 h 487"/>
                <a:gd name="T16" fmla="*/ 9 w 208"/>
                <a:gd name="T17" fmla="*/ 25 h 487"/>
                <a:gd name="T18" fmla="*/ 9 w 208"/>
                <a:gd name="T19" fmla="*/ 25 h 487"/>
                <a:gd name="T20" fmla="*/ 9 w 208"/>
                <a:gd name="T21" fmla="*/ 25 h 487"/>
                <a:gd name="T22" fmla="*/ 9 w 208"/>
                <a:gd name="T23" fmla="*/ 25 h 487"/>
                <a:gd name="T24" fmla="*/ 10 w 208"/>
                <a:gd name="T25" fmla="*/ 26 h 487"/>
                <a:gd name="T26" fmla="*/ 10 w 208"/>
                <a:gd name="T27" fmla="*/ 26 h 487"/>
                <a:gd name="T28" fmla="*/ 10 w 208"/>
                <a:gd name="T29" fmla="*/ 26 h 487"/>
                <a:gd name="T30" fmla="*/ 10 w 208"/>
                <a:gd name="T31" fmla="*/ 26 h 487"/>
                <a:gd name="T32" fmla="*/ 11 w 208"/>
                <a:gd name="T33" fmla="*/ 26 h 487"/>
                <a:gd name="T34" fmla="*/ 11 w 208"/>
                <a:gd name="T35" fmla="*/ 26 h 487"/>
                <a:gd name="T36" fmla="*/ 12 w 208"/>
                <a:gd name="T37" fmla="*/ 25 h 487"/>
                <a:gd name="T38" fmla="*/ 13 w 208"/>
                <a:gd name="T39" fmla="*/ 25 h 487"/>
                <a:gd name="T40" fmla="*/ 13 w 208"/>
                <a:gd name="T41" fmla="*/ 30 h 487"/>
                <a:gd name="T42" fmla="*/ 12 w 208"/>
                <a:gd name="T43" fmla="*/ 30 h 487"/>
                <a:gd name="T44" fmla="*/ 11 w 208"/>
                <a:gd name="T45" fmla="*/ 30 h 487"/>
                <a:gd name="T46" fmla="*/ 10 w 208"/>
                <a:gd name="T47" fmla="*/ 31 h 487"/>
                <a:gd name="T48" fmla="*/ 9 w 208"/>
                <a:gd name="T49" fmla="*/ 31 h 487"/>
                <a:gd name="T50" fmla="*/ 8 w 208"/>
                <a:gd name="T51" fmla="*/ 31 h 487"/>
                <a:gd name="T52" fmla="*/ 7 w 208"/>
                <a:gd name="T53" fmla="*/ 30 h 487"/>
                <a:gd name="T54" fmla="*/ 6 w 208"/>
                <a:gd name="T55" fmla="*/ 30 h 487"/>
                <a:gd name="T56" fmla="*/ 6 w 208"/>
                <a:gd name="T57" fmla="*/ 30 h 487"/>
                <a:gd name="T58" fmla="*/ 5 w 208"/>
                <a:gd name="T59" fmla="*/ 30 h 487"/>
                <a:gd name="T60" fmla="*/ 5 w 208"/>
                <a:gd name="T61" fmla="*/ 29 h 487"/>
                <a:gd name="T62" fmla="*/ 4 w 208"/>
                <a:gd name="T63" fmla="*/ 29 h 487"/>
                <a:gd name="T64" fmla="*/ 4 w 208"/>
                <a:gd name="T65" fmla="*/ 29 h 487"/>
                <a:gd name="T66" fmla="*/ 4 w 208"/>
                <a:gd name="T67" fmla="*/ 28 h 487"/>
                <a:gd name="T68" fmla="*/ 3 w 208"/>
                <a:gd name="T69" fmla="*/ 28 h 487"/>
                <a:gd name="T70" fmla="*/ 3 w 208"/>
                <a:gd name="T71" fmla="*/ 27 h 487"/>
                <a:gd name="T72" fmla="*/ 3 w 208"/>
                <a:gd name="T73" fmla="*/ 26 h 487"/>
                <a:gd name="T74" fmla="*/ 3 w 208"/>
                <a:gd name="T75" fmla="*/ 26 h 487"/>
                <a:gd name="T76" fmla="*/ 3 w 208"/>
                <a:gd name="T77" fmla="*/ 25 h 487"/>
                <a:gd name="T78" fmla="*/ 3 w 208"/>
                <a:gd name="T79" fmla="*/ 24 h 487"/>
                <a:gd name="T80" fmla="*/ 3 w 208"/>
                <a:gd name="T81" fmla="*/ 22 h 487"/>
                <a:gd name="T82" fmla="*/ 3 w 208"/>
                <a:gd name="T83" fmla="*/ 13 h 487"/>
                <a:gd name="T84" fmla="*/ 0 w 208"/>
                <a:gd name="T85" fmla="*/ 13 h 487"/>
                <a:gd name="T86" fmla="*/ 0 w 208"/>
                <a:gd name="T87" fmla="*/ 8 h 487"/>
                <a:gd name="T88" fmla="*/ 3 w 208"/>
                <a:gd name="T89" fmla="*/ 8 h 487"/>
                <a:gd name="T90" fmla="*/ 3 w 208"/>
                <a:gd name="T91" fmla="*/ 4 h 487"/>
                <a:gd name="T92" fmla="*/ 9 w 208"/>
                <a:gd name="T93" fmla="*/ 0 h 487"/>
                <a:gd name="T94" fmla="*/ 9 w 208"/>
                <a:gd name="T95" fmla="*/ 8 h 487"/>
                <a:gd name="T96" fmla="*/ 13 w 208"/>
                <a:gd name="T97" fmla="*/ 8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8"/>
                <a:gd name="T148" fmla="*/ 0 h 487"/>
                <a:gd name="T149" fmla="*/ 208 w 208"/>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8" h="487">
                  <a:moveTo>
                    <a:pt x="200" y="125"/>
                  </a:moveTo>
                  <a:lnTo>
                    <a:pt x="200" y="199"/>
                  </a:lnTo>
                  <a:lnTo>
                    <a:pt x="136" y="199"/>
                  </a:lnTo>
                  <a:lnTo>
                    <a:pt x="136" y="343"/>
                  </a:lnTo>
                  <a:lnTo>
                    <a:pt x="136" y="362"/>
                  </a:lnTo>
                  <a:lnTo>
                    <a:pt x="137" y="377"/>
                  </a:lnTo>
                  <a:lnTo>
                    <a:pt x="137" y="387"/>
                  </a:lnTo>
                  <a:lnTo>
                    <a:pt x="138" y="393"/>
                  </a:lnTo>
                  <a:lnTo>
                    <a:pt x="140" y="397"/>
                  </a:lnTo>
                  <a:lnTo>
                    <a:pt x="142" y="400"/>
                  </a:lnTo>
                  <a:lnTo>
                    <a:pt x="144" y="402"/>
                  </a:lnTo>
                  <a:lnTo>
                    <a:pt x="147" y="404"/>
                  </a:lnTo>
                  <a:lnTo>
                    <a:pt x="151" y="407"/>
                  </a:lnTo>
                  <a:lnTo>
                    <a:pt x="154" y="409"/>
                  </a:lnTo>
                  <a:lnTo>
                    <a:pt x="158" y="409"/>
                  </a:lnTo>
                  <a:lnTo>
                    <a:pt x="163" y="410"/>
                  </a:lnTo>
                  <a:lnTo>
                    <a:pt x="170" y="409"/>
                  </a:lnTo>
                  <a:lnTo>
                    <a:pt x="178" y="408"/>
                  </a:lnTo>
                  <a:lnTo>
                    <a:pt x="189" y="404"/>
                  </a:lnTo>
                  <a:lnTo>
                    <a:pt x="200" y="401"/>
                  </a:lnTo>
                  <a:lnTo>
                    <a:pt x="208" y="473"/>
                  </a:lnTo>
                  <a:lnTo>
                    <a:pt x="191" y="479"/>
                  </a:lnTo>
                  <a:lnTo>
                    <a:pt x="174" y="484"/>
                  </a:lnTo>
                  <a:lnTo>
                    <a:pt x="155" y="486"/>
                  </a:lnTo>
                  <a:lnTo>
                    <a:pt x="134" y="487"/>
                  </a:lnTo>
                  <a:lnTo>
                    <a:pt x="122" y="487"/>
                  </a:lnTo>
                  <a:lnTo>
                    <a:pt x="110" y="485"/>
                  </a:lnTo>
                  <a:lnTo>
                    <a:pt x="99" y="483"/>
                  </a:lnTo>
                  <a:lnTo>
                    <a:pt x="89" y="478"/>
                  </a:lnTo>
                  <a:lnTo>
                    <a:pt x="79" y="474"/>
                  </a:lnTo>
                  <a:lnTo>
                    <a:pt x="71" y="469"/>
                  </a:lnTo>
                  <a:lnTo>
                    <a:pt x="65" y="463"/>
                  </a:lnTo>
                  <a:lnTo>
                    <a:pt x="59" y="456"/>
                  </a:lnTo>
                  <a:lnTo>
                    <a:pt x="55" y="450"/>
                  </a:lnTo>
                  <a:lnTo>
                    <a:pt x="51" y="441"/>
                  </a:lnTo>
                  <a:lnTo>
                    <a:pt x="48" y="431"/>
                  </a:lnTo>
                  <a:lnTo>
                    <a:pt x="46" y="420"/>
                  </a:lnTo>
                  <a:lnTo>
                    <a:pt x="45" y="410"/>
                  </a:lnTo>
                  <a:lnTo>
                    <a:pt x="44" y="395"/>
                  </a:lnTo>
                  <a:lnTo>
                    <a:pt x="43" y="377"/>
                  </a:lnTo>
                  <a:lnTo>
                    <a:pt x="43" y="354"/>
                  </a:lnTo>
                  <a:lnTo>
                    <a:pt x="43" y="199"/>
                  </a:lnTo>
                  <a:lnTo>
                    <a:pt x="0" y="199"/>
                  </a:lnTo>
                  <a:lnTo>
                    <a:pt x="0" y="125"/>
                  </a:lnTo>
                  <a:lnTo>
                    <a:pt x="43" y="125"/>
                  </a:lnTo>
                  <a:lnTo>
                    <a:pt x="43" y="55"/>
                  </a:lnTo>
                  <a:lnTo>
                    <a:pt x="136" y="0"/>
                  </a:lnTo>
                  <a:lnTo>
                    <a:pt x="136" y="125"/>
                  </a:lnTo>
                  <a:lnTo>
                    <a:pt x="200"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7" name="Freeform 2128">
              <a:extLst>
                <a:ext uri="{FF2B5EF4-FFF2-40B4-BE49-F238E27FC236}">
                  <a16:creationId xmlns:a16="http://schemas.microsoft.com/office/drawing/2014/main" id="{7E8409CB-0F6B-476E-8C6C-00CBC2588DE3}"/>
                </a:ext>
              </a:extLst>
            </p:cNvPr>
            <p:cNvSpPr>
              <a:spLocks noEditPoints="1"/>
            </p:cNvSpPr>
            <p:nvPr/>
          </p:nvSpPr>
          <p:spPr bwMode="auto">
            <a:xfrm>
              <a:off x="2947" y="819"/>
              <a:ext cx="83" cy="92"/>
            </a:xfrm>
            <a:custGeom>
              <a:avLst/>
              <a:gdLst>
                <a:gd name="T0" fmla="*/ 20 w 331"/>
                <a:gd name="T1" fmla="*/ 17 h 370"/>
                <a:gd name="T2" fmla="*/ 19 w 331"/>
                <a:gd name="T3" fmla="*/ 19 h 370"/>
                <a:gd name="T4" fmla="*/ 18 w 331"/>
                <a:gd name="T5" fmla="*/ 21 h 370"/>
                <a:gd name="T6" fmla="*/ 16 w 331"/>
                <a:gd name="T7" fmla="*/ 22 h 370"/>
                <a:gd name="T8" fmla="*/ 13 w 331"/>
                <a:gd name="T9" fmla="*/ 23 h 370"/>
                <a:gd name="T10" fmla="*/ 11 w 331"/>
                <a:gd name="T11" fmla="*/ 23 h 370"/>
                <a:gd name="T12" fmla="*/ 8 w 331"/>
                <a:gd name="T13" fmla="*/ 23 h 370"/>
                <a:gd name="T14" fmla="*/ 6 w 331"/>
                <a:gd name="T15" fmla="*/ 22 h 370"/>
                <a:gd name="T16" fmla="*/ 4 w 331"/>
                <a:gd name="T17" fmla="*/ 21 h 370"/>
                <a:gd name="T18" fmla="*/ 3 w 331"/>
                <a:gd name="T19" fmla="*/ 20 h 370"/>
                <a:gd name="T20" fmla="*/ 2 w 331"/>
                <a:gd name="T21" fmla="*/ 18 h 370"/>
                <a:gd name="T22" fmla="*/ 1 w 331"/>
                <a:gd name="T23" fmla="*/ 16 h 370"/>
                <a:gd name="T24" fmla="*/ 0 w 331"/>
                <a:gd name="T25" fmla="*/ 13 h 370"/>
                <a:gd name="T26" fmla="*/ 0 w 331"/>
                <a:gd name="T27" fmla="*/ 9 h 370"/>
                <a:gd name="T28" fmla="*/ 1 w 331"/>
                <a:gd name="T29" fmla="*/ 6 h 370"/>
                <a:gd name="T30" fmla="*/ 3 w 331"/>
                <a:gd name="T31" fmla="*/ 3 h 370"/>
                <a:gd name="T32" fmla="*/ 5 w 331"/>
                <a:gd name="T33" fmla="*/ 1 h 370"/>
                <a:gd name="T34" fmla="*/ 8 w 331"/>
                <a:gd name="T35" fmla="*/ 0 h 370"/>
                <a:gd name="T36" fmla="*/ 11 w 331"/>
                <a:gd name="T37" fmla="*/ 0 h 370"/>
                <a:gd name="T38" fmla="*/ 15 w 331"/>
                <a:gd name="T39" fmla="*/ 1 h 370"/>
                <a:gd name="T40" fmla="*/ 17 w 331"/>
                <a:gd name="T41" fmla="*/ 2 h 370"/>
                <a:gd name="T42" fmla="*/ 19 w 331"/>
                <a:gd name="T43" fmla="*/ 5 h 370"/>
                <a:gd name="T44" fmla="*/ 20 w 331"/>
                <a:gd name="T45" fmla="*/ 9 h 370"/>
                <a:gd name="T46" fmla="*/ 21 w 331"/>
                <a:gd name="T47" fmla="*/ 13 h 370"/>
                <a:gd name="T48" fmla="*/ 6 w 331"/>
                <a:gd name="T49" fmla="*/ 14 h 370"/>
                <a:gd name="T50" fmla="*/ 7 w 331"/>
                <a:gd name="T51" fmla="*/ 16 h 370"/>
                <a:gd name="T52" fmla="*/ 8 w 331"/>
                <a:gd name="T53" fmla="*/ 17 h 370"/>
                <a:gd name="T54" fmla="*/ 9 w 331"/>
                <a:gd name="T55" fmla="*/ 18 h 370"/>
                <a:gd name="T56" fmla="*/ 10 w 331"/>
                <a:gd name="T57" fmla="*/ 18 h 370"/>
                <a:gd name="T58" fmla="*/ 12 w 331"/>
                <a:gd name="T59" fmla="*/ 18 h 370"/>
                <a:gd name="T60" fmla="*/ 13 w 331"/>
                <a:gd name="T61" fmla="*/ 18 h 370"/>
                <a:gd name="T62" fmla="*/ 14 w 331"/>
                <a:gd name="T63" fmla="*/ 16 h 370"/>
                <a:gd name="T64" fmla="*/ 15 w 331"/>
                <a:gd name="T65" fmla="*/ 9 h 370"/>
                <a:gd name="T66" fmla="*/ 15 w 331"/>
                <a:gd name="T67" fmla="*/ 7 h 370"/>
                <a:gd name="T68" fmla="*/ 14 w 331"/>
                <a:gd name="T69" fmla="*/ 6 h 370"/>
                <a:gd name="T70" fmla="*/ 13 w 331"/>
                <a:gd name="T71" fmla="*/ 5 h 370"/>
                <a:gd name="T72" fmla="*/ 12 w 331"/>
                <a:gd name="T73" fmla="*/ 5 h 370"/>
                <a:gd name="T74" fmla="*/ 11 w 331"/>
                <a:gd name="T75" fmla="*/ 4 h 370"/>
                <a:gd name="T76" fmla="*/ 9 w 331"/>
                <a:gd name="T77" fmla="*/ 5 h 370"/>
                <a:gd name="T78" fmla="*/ 8 w 331"/>
                <a:gd name="T79" fmla="*/ 5 h 370"/>
                <a:gd name="T80" fmla="*/ 7 w 331"/>
                <a:gd name="T81" fmla="*/ 6 h 370"/>
                <a:gd name="T82" fmla="*/ 7 w 331"/>
                <a:gd name="T83" fmla="*/ 7 h 370"/>
                <a:gd name="T84" fmla="*/ 6 w 331"/>
                <a:gd name="T85" fmla="*/ 9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0"/>
                <a:gd name="T131" fmla="*/ 331 w 331"/>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0">
                  <a:moveTo>
                    <a:pt x="231" y="250"/>
                  </a:moveTo>
                  <a:lnTo>
                    <a:pt x="325" y="265"/>
                  </a:lnTo>
                  <a:lnTo>
                    <a:pt x="321" y="277"/>
                  </a:lnTo>
                  <a:lnTo>
                    <a:pt x="315" y="290"/>
                  </a:lnTo>
                  <a:lnTo>
                    <a:pt x="308" y="301"/>
                  </a:lnTo>
                  <a:lnTo>
                    <a:pt x="302" y="310"/>
                  </a:lnTo>
                  <a:lnTo>
                    <a:pt x="294" y="319"/>
                  </a:lnTo>
                  <a:lnTo>
                    <a:pt x="286" y="328"/>
                  </a:lnTo>
                  <a:lnTo>
                    <a:pt x="278" y="336"/>
                  </a:lnTo>
                  <a:lnTo>
                    <a:pt x="268" y="344"/>
                  </a:lnTo>
                  <a:lnTo>
                    <a:pt x="258" y="349"/>
                  </a:lnTo>
                  <a:lnTo>
                    <a:pt x="248" y="355"/>
                  </a:lnTo>
                  <a:lnTo>
                    <a:pt x="237" y="360"/>
                  </a:lnTo>
                  <a:lnTo>
                    <a:pt x="225" y="363"/>
                  </a:lnTo>
                  <a:lnTo>
                    <a:pt x="213" y="367"/>
                  </a:lnTo>
                  <a:lnTo>
                    <a:pt x="199" y="369"/>
                  </a:lnTo>
                  <a:lnTo>
                    <a:pt x="185" y="370"/>
                  </a:lnTo>
                  <a:lnTo>
                    <a:pt x="171" y="370"/>
                  </a:lnTo>
                  <a:lnTo>
                    <a:pt x="149" y="369"/>
                  </a:lnTo>
                  <a:lnTo>
                    <a:pt x="128" y="367"/>
                  </a:lnTo>
                  <a:lnTo>
                    <a:pt x="118" y="364"/>
                  </a:lnTo>
                  <a:lnTo>
                    <a:pt x="109" y="361"/>
                  </a:lnTo>
                  <a:lnTo>
                    <a:pt x="99" y="359"/>
                  </a:lnTo>
                  <a:lnTo>
                    <a:pt x="90" y="355"/>
                  </a:lnTo>
                  <a:lnTo>
                    <a:pt x="82" y="351"/>
                  </a:lnTo>
                  <a:lnTo>
                    <a:pt x="75" y="347"/>
                  </a:lnTo>
                  <a:lnTo>
                    <a:pt x="67" y="341"/>
                  </a:lnTo>
                  <a:lnTo>
                    <a:pt x="59" y="336"/>
                  </a:lnTo>
                  <a:lnTo>
                    <a:pt x="53" y="330"/>
                  </a:lnTo>
                  <a:lnTo>
                    <a:pt x="46" y="324"/>
                  </a:lnTo>
                  <a:lnTo>
                    <a:pt x="41" y="317"/>
                  </a:lnTo>
                  <a:lnTo>
                    <a:pt x="34" y="309"/>
                  </a:lnTo>
                  <a:lnTo>
                    <a:pt x="26" y="297"/>
                  </a:lnTo>
                  <a:lnTo>
                    <a:pt x="19" y="284"/>
                  </a:lnTo>
                  <a:lnTo>
                    <a:pt x="13" y="270"/>
                  </a:lnTo>
                  <a:lnTo>
                    <a:pt x="9" y="255"/>
                  </a:lnTo>
                  <a:lnTo>
                    <a:pt x="4" y="240"/>
                  </a:lnTo>
                  <a:lnTo>
                    <a:pt x="2" y="223"/>
                  </a:lnTo>
                  <a:lnTo>
                    <a:pt x="0" y="206"/>
                  </a:lnTo>
                  <a:lnTo>
                    <a:pt x="0" y="188"/>
                  </a:lnTo>
                  <a:lnTo>
                    <a:pt x="0" y="166"/>
                  </a:lnTo>
                  <a:lnTo>
                    <a:pt x="2" y="146"/>
                  </a:lnTo>
                  <a:lnTo>
                    <a:pt x="5" y="127"/>
                  </a:lnTo>
                  <a:lnTo>
                    <a:pt x="11" y="110"/>
                  </a:lnTo>
                  <a:lnTo>
                    <a:pt x="17" y="92"/>
                  </a:lnTo>
                  <a:lnTo>
                    <a:pt x="25" y="77"/>
                  </a:lnTo>
                  <a:lnTo>
                    <a:pt x="35" y="62"/>
                  </a:lnTo>
                  <a:lnTo>
                    <a:pt x="45" y="50"/>
                  </a:lnTo>
                  <a:lnTo>
                    <a:pt x="57" y="38"/>
                  </a:lnTo>
                  <a:lnTo>
                    <a:pt x="70" y="28"/>
                  </a:lnTo>
                  <a:lnTo>
                    <a:pt x="84" y="19"/>
                  </a:lnTo>
                  <a:lnTo>
                    <a:pt x="98" y="13"/>
                  </a:lnTo>
                  <a:lnTo>
                    <a:pt x="112" y="7"/>
                  </a:lnTo>
                  <a:lnTo>
                    <a:pt x="128" y="3"/>
                  </a:lnTo>
                  <a:lnTo>
                    <a:pt x="144" y="1"/>
                  </a:lnTo>
                  <a:lnTo>
                    <a:pt x="162" y="0"/>
                  </a:lnTo>
                  <a:lnTo>
                    <a:pt x="181" y="1"/>
                  </a:lnTo>
                  <a:lnTo>
                    <a:pt x="199" y="3"/>
                  </a:lnTo>
                  <a:lnTo>
                    <a:pt x="216" y="7"/>
                  </a:lnTo>
                  <a:lnTo>
                    <a:pt x="232" y="13"/>
                  </a:lnTo>
                  <a:lnTo>
                    <a:pt x="248" y="20"/>
                  </a:lnTo>
                  <a:lnTo>
                    <a:pt x="261" y="29"/>
                  </a:lnTo>
                  <a:lnTo>
                    <a:pt x="274" y="40"/>
                  </a:lnTo>
                  <a:lnTo>
                    <a:pt x="286" y="52"/>
                  </a:lnTo>
                  <a:lnTo>
                    <a:pt x="297" y="66"/>
                  </a:lnTo>
                  <a:lnTo>
                    <a:pt x="306" y="82"/>
                  </a:lnTo>
                  <a:lnTo>
                    <a:pt x="314" y="99"/>
                  </a:lnTo>
                  <a:lnTo>
                    <a:pt x="321" y="119"/>
                  </a:lnTo>
                  <a:lnTo>
                    <a:pt x="325" y="140"/>
                  </a:lnTo>
                  <a:lnTo>
                    <a:pt x="328" y="162"/>
                  </a:lnTo>
                  <a:lnTo>
                    <a:pt x="329" y="186"/>
                  </a:lnTo>
                  <a:lnTo>
                    <a:pt x="331" y="212"/>
                  </a:lnTo>
                  <a:lnTo>
                    <a:pt x="96" y="212"/>
                  </a:lnTo>
                  <a:lnTo>
                    <a:pt x="96" y="222"/>
                  </a:lnTo>
                  <a:lnTo>
                    <a:pt x="97" y="232"/>
                  </a:lnTo>
                  <a:lnTo>
                    <a:pt x="99" y="241"/>
                  </a:lnTo>
                  <a:lnTo>
                    <a:pt x="101" y="249"/>
                  </a:lnTo>
                  <a:lnTo>
                    <a:pt x="105" y="258"/>
                  </a:lnTo>
                  <a:lnTo>
                    <a:pt x="109" y="264"/>
                  </a:lnTo>
                  <a:lnTo>
                    <a:pt x="113" y="271"/>
                  </a:lnTo>
                  <a:lnTo>
                    <a:pt x="118" y="277"/>
                  </a:lnTo>
                  <a:lnTo>
                    <a:pt x="123" y="283"/>
                  </a:lnTo>
                  <a:lnTo>
                    <a:pt x="130" y="287"/>
                  </a:lnTo>
                  <a:lnTo>
                    <a:pt x="135" y="291"/>
                  </a:lnTo>
                  <a:lnTo>
                    <a:pt x="142" y="294"/>
                  </a:lnTo>
                  <a:lnTo>
                    <a:pt x="150" y="297"/>
                  </a:lnTo>
                  <a:lnTo>
                    <a:pt x="156" y="298"/>
                  </a:lnTo>
                  <a:lnTo>
                    <a:pt x="164" y="299"/>
                  </a:lnTo>
                  <a:lnTo>
                    <a:pt x="172" y="301"/>
                  </a:lnTo>
                  <a:lnTo>
                    <a:pt x="183" y="299"/>
                  </a:lnTo>
                  <a:lnTo>
                    <a:pt x="193" y="297"/>
                  </a:lnTo>
                  <a:lnTo>
                    <a:pt x="202" y="294"/>
                  </a:lnTo>
                  <a:lnTo>
                    <a:pt x="209" y="288"/>
                  </a:lnTo>
                  <a:lnTo>
                    <a:pt x="216" y="281"/>
                  </a:lnTo>
                  <a:lnTo>
                    <a:pt x="223" y="273"/>
                  </a:lnTo>
                  <a:lnTo>
                    <a:pt x="227" y="262"/>
                  </a:lnTo>
                  <a:lnTo>
                    <a:pt x="231" y="250"/>
                  </a:lnTo>
                  <a:close/>
                  <a:moveTo>
                    <a:pt x="237" y="155"/>
                  </a:moveTo>
                  <a:lnTo>
                    <a:pt x="237" y="145"/>
                  </a:lnTo>
                  <a:lnTo>
                    <a:pt x="236" y="135"/>
                  </a:lnTo>
                  <a:lnTo>
                    <a:pt x="234" y="127"/>
                  </a:lnTo>
                  <a:lnTo>
                    <a:pt x="231" y="119"/>
                  </a:lnTo>
                  <a:lnTo>
                    <a:pt x="228" y="112"/>
                  </a:lnTo>
                  <a:lnTo>
                    <a:pt x="225" y="104"/>
                  </a:lnTo>
                  <a:lnTo>
                    <a:pt x="220" y="99"/>
                  </a:lnTo>
                  <a:lnTo>
                    <a:pt x="216" y="93"/>
                  </a:lnTo>
                  <a:lnTo>
                    <a:pt x="211" y="88"/>
                  </a:lnTo>
                  <a:lnTo>
                    <a:pt x="206" y="83"/>
                  </a:lnTo>
                  <a:lnTo>
                    <a:pt x="199" y="80"/>
                  </a:lnTo>
                  <a:lnTo>
                    <a:pt x="194" y="77"/>
                  </a:lnTo>
                  <a:lnTo>
                    <a:pt x="187" y="75"/>
                  </a:lnTo>
                  <a:lnTo>
                    <a:pt x="182" y="73"/>
                  </a:lnTo>
                  <a:lnTo>
                    <a:pt x="174" y="72"/>
                  </a:lnTo>
                  <a:lnTo>
                    <a:pt x="167" y="71"/>
                  </a:lnTo>
                  <a:lnTo>
                    <a:pt x="160" y="72"/>
                  </a:lnTo>
                  <a:lnTo>
                    <a:pt x="153" y="73"/>
                  </a:lnTo>
                  <a:lnTo>
                    <a:pt x="146" y="75"/>
                  </a:lnTo>
                  <a:lnTo>
                    <a:pt x="140" y="78"/>
                  </a:lnTo>
                  <a:lnTo>
                    <a:pt x="133" y="80"/>
                  </a:lnTo>
                  <a:lnTo>
                    <a:pt x="128" y="84"/>
                  </a:lnTo>
                  <a:lnTo>
                    <a:pt x="122" y="89"/>
                  </a:lnTo>
                  <a:lnTo>
                    <a:pt x="117" y="94"/>
                  </a:lnTo>
                  <a:lnTo>
                    <a:pt x="112" y="100"/>
                  </a:lnTo>
                  <a:lnTo>
                    <a:pt x="108" y="106"/>
                  </a:lnTo>
                  <a:lnTo>
                    <a:pt x="105" y="113"/>
                  </a:lnTo>
                  <a:lnTo>
                    <a:pt x="102" y="121"/>
                  </a:lnTo>
                  <a:lnTo>
                    <a:pt x="100" y="129"/>
                  </a:lnTo>
                  <a:lnTo>
                    <a:pt x="98" y="136"/>
                  </a:lnTo>
                  <a:lnTo>
                    <a:pt x="97" y="145"/>
                  </a:lnTo>
                  <a:lnTo>
                    <a:pt x="97" y="155"/>
                  </a:lnTo>
                  <a:lnTo>
                    <a:pt x="237"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8" name="Freeform 2129">
              <a:extLst>
                <a:ext uri="{FF2B5EF4-FFF2-40B4-BE49-F238E27FC236}">
                  <a16:creationId xmlns:a16="http://schemas.microsoft.com/office/drawing/2014/main" id="{498A8A97-3268-4A57-89C9-C0EEF4A186CA}"/>
                </a:ext>
              </a:extLst>
            </p:cNvPr>
            <p:cNvSpPr>
              <a:spLocks/>
            </p:cNvSpPr>
            <p:nvPr/>
          </p:nvSpPr>
          <p:spPr bwMode="auto">
            <a:xfrm>
              <a:off x="3048" y="819"/>
              <a:ext cx="57" cy="90"/>
            </a:xfrm>
            <a:custGeom>
              <a:avLst/>
              <a:gdLst>
                <a:gd name="T0" fmla="*/ 6 w 230"/>
                <a:gd name="T1" fmla="*/ 22 h 362"/>
                <a:gd name="T2" fmla="*/ 0 w 230"/>
                <a:gd name="T3" fmla="*/ 22 h 362"/>
                <a:gd name="T4" fmla="*/ 0 w 230"/>
                <a:gd name="T5" fmla="*/ 0 h 362"/>
                <a:gd name="T6" fmla="*/ 5 w 230"/>
                <a:gd name="T7" fmla="*/ 0 h 362"/>
                <a:gd name="T8" fmla="*/ 5 w 230"/>
                <a:gd name="T9" fmla="*/ 3 h 362"/>
                <a:gd name="T10" fmla="*/ 6 w 230"/>
                <a:gd name="T11" fmla="*/ 3 h 362"/>
                <a:gd name="T12" fmla="*/ 7 w 230"/>
                <a:gd name="T13" fmla="*/ 2 h 362"/>
                <a:gd name="T14" fmla="*/ 7 w 230"/>
                <a:gd name="T15" fmla="*/ 1 h 362"/>
                <a:gd name="T16" fmla="*/ 8 w 230"/>
                <a:gd name="T17" fmla="*/ 1 h 362"/>
                <a:gd name="T18" fmla="*/ 8 w 230"/>
                <a:gd name="T19" fmla="*/ 0 h 362"/>
                <a:gd name="T20" fmla="*/ 9 w 230"/>
                <a:gd name="T21" fmla="*/ 0 h 362"/>
                <a:gd name="T22" fmla="*/ 10 w 230"/>
                <a:gd name="T23" fmla="*/ 0 h 362"/>
                <a:gd name="T24" fmla="*/ 10 w 230"/>
                <a:gd name="T25" fmla="*/ 0 h 362"/>
                <a:gd name="T26" fmla="*/ 11 w 230"/>
                <a:gd name="T27" fmla="*/ 0 h 362"/>
                <a:gd name="T28" fmla="*/ 11 w 230"/>
                <a:gd name="T29" fmla="*/ 0 h 362"/>
                <a:gd name="T30" fmla="*/ 12 w 230"/>
                <a:gd name="T31" fmla="*/ 0 h 362"/>
                <a:gd name="T32" fmla="*/ 12 w 230"/>
                <a:gd name="T33" fmla="*/ 0 h 362"/>
                <a:gd name="T34" fmla="*/ 13 w 230"/>
                <a:gd name="T35" fmla="*/ 0 h 362"/>
                <a:gd name="T36" fmla="*/ 14 w 230"/>
                <a:gd name="T37" fmla="*/ 1 h 362"/>
                <a:gd name="T38" fmla="*/ 12 w 230"/>
                <a:gd name="T39" fmla="*/ 6 h 362"/>
                <a:gd name="T40" fmla="*/ 12 w 230"/>
                <a:gd name="T41" fmla="*/ 6 h 362"/>
                <a:gd name="T42" fmla="*/ 11 w 230"/>
                <a:gd name="T43" fmla="*/ 5 h 362"/>
                <a:gd name="T44" fmla="*/ 10 w 230"/>
                <a:gd name="T45" fmla="*/ 5 h 362"/>
                <a:gd name="T46" fmla="*/ 10 w 230"/>
                <a:gd name="T47" fmla="*/ 5 h 362"/>
                <a:gd name="T48" fmla="*/ 9 w 230"/>
                <a:gd name="T49" fmla="*/ 5 h 362"/>
                <a:gd name="T50" fmla="*/ 8 w 230"/>
                <a:gd name="T51" fmla="*/ 5 h 362"/>
                <a:gd name="T52" fmla="*/ 8 w 230"/>
                <a:gd name="T53" fmla="*/ 5 h 362"/>
                <a:gd name="T54" fmla="*/ 8 w 230"/>
                <a:gd name="T55" fmla="*/ 6 h 362"/>
                <a:gd name="T56" fmla="*/ 7 w 230"/>
                <a:gd name="T57" fmla="*/ 6 h 362"/>
                <a:gd name="T58" fmla="*/ 7 w 230"/>
                <a:gd name="T59" fmla="*/ 7 h 362"/>
                <a:gd name="T60" fmla="*/ 6 w 230"/>
                <a:gd name="T61" fmla="*/ 7 h 362"/>
                <a:gd name="T62" fmla="*/ 6 w 230"/>
                <a:gd name="T63" fmla="*/ 8 h 362"/>
                <a:gd name="T64" fmla="*/ 6 w 230"/>
                <a:gd name="T65" fmla="*/ 9 h 362"/>
                <a:gd name="T66" fmla="*/ 6 w 230"/>
                <a:gd name="T67" fmla="*/ 11 h 362"/>
                <a:gd name="T68" fmla="*/ 6 w 230"/>
                <a:gd name="T69" fmla="*/ 13 h 362"/>
                <a:gd name="T70" fmla="*/ 6 w 230"/>
                <a:gd name="T71" fmla="*/ 16 h 362"/>
                <a:gd name="T72" fmla="*/ 6 w 230"/>
                <a:gd name="T73" fmla="*/ 22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7" y="8"/>
                  </a:lnTo>
                  <a:lnTo>
                    <a:pt x="87" y="58"/>
                  </a:lnTo>
                  <a:lnTo>
                    <a:pt x="98" y="43"/>
                  </a:lnTo>
                  <a:lnTo>
                    <a:pt x="108" y="29"/>
                  </a:lnTo>
                  <a:lnTo>
                    <a:pt x="118" y="18"/>
                  </a:lnTo>
                  <a:lnTo>
                    <a:pt x="128" y="12"/>
                  </a:lnTo>
                  <a:lnTo>
                    <a:pt x="137" y="6"/>
                  </a:lnTo>
                  <a:lnTo>
                    <a:pt x="147" y="3"/>
                  </a:lnTo>
                  <a:lnTo>
                    <a:pt x="157" y="1"/>
                  </a:lnTo>
                  <a:lnTo>
                    <a:pt x="168" y="0"/>
                  </a:lnTo>
                  <a:lnTo>
                    <a:pt x="177" y="1"/>
                  </a:lnTo>
                  <a:lnTo>
                    <a:pt x="184" y="1"/>
                  </a:lnTo>
                  <a:lnTo>
                    <a:pt x="192" y="3"/>
                  </a:lnTo>
                  <a:lnTo>
                    <a:pt x="200" y="4"/>
                  </a:lnTo>
                  <a:lnTo>
                    <a:pt x="215" y="9"/>
                  </a:lnTo>
                  <a:lnTo>
                    <a:pt x="230" y="18"/>
                  </a:lnTo>
                  <a:lnTo>
                    <a:pt x="201" y="100"/>
                  </a:lnTo>
                  <a:lnTo>
                    <a:pt x="189" y="93"/>
                  </a:lnTo>
                  <a:lnTo>
                    <a:pt x="178" y="88"/>
                  </a:lnTo>
                  <a:lnTo>
                    <a:pt x="167" y="86"/>
                  </a:lnTo>
                  <a:lnTo>
                    <a:pt x="157" y="84"/>
                  </a:lnTo>
                  <a:lnTo>
                    <a:pt x="147" y="84"/>
                  </a:lnTo>
                  <a:lnTo>
                    <a:pt x="139" y="87"/>
                  </a:lnTo>
                  <a:lnTo>
                    <a:pt x="130" y="90"/>
                  </a:lnTo>
                  <a:lnTo>
                    <a:pt x="124" y="95"/>
                  </a:lnTo>
                  <a:lnTo>
                    <a:pt x="117" y="101"/>
                  </a:lnTo>
                  <a:lnTo>
                    <a:pt x="112" y="110"/>
                  </a:lnTo>
                  <a:lnTo>
                    <a:pt x="106" y="121"/>
                  </a:lnTo>
                  <a:lnTo>
                    <a:pt x="102" y="134"/>
                  </a:lnTo>
                  <a:lnTo>
                    <a:pt x="98" y="152"/>
                  </a:lnTo>
                  <a:lnTo>
                    <a:pt x="96" y="178"/>
                  </a:lnTo>
                  <a:lnTo>
                    <a:pt x="95" y="211"/>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19" name="Freeform 2130">
              <a:extLst>
                <a:ext uri="{FF2B5EF4-FFF2-40B4-BE49-F238E27FC236}">
                  <a16:creationId xmlns:a16="http://schemas.microsoft.com/office/drawing/2014/main" id="{EC7A8FBF-489F-4539-A769-649342102A72}"/>
                </a:ext>
              </a:extLst>
            </p:cNvPr>
            <p:cNvSpPr>
              <a:spLocks/>
            </p:cNvSpPr>
            <p:nvPr/>
          </p:nvSpPr>
          <p:spPr bwMode="auto">
            <a:xfrm>
              <a:off x="3115" y="819"/>
              <a:ext cx="81" cy="90"/>
            </a:xfrm>
            <a:custGeom>
              <a:avLst/>
              <a:gdLst>
                <a:gd name="T0" fmla="*/ 20 w 323"/>
                <a:gd name="T1" fmla="*/ 22 h 362"/>
                <a:gd name="T2" fmla="*/ 15 w 323"/>
                <a:gd name="T3" fmla="*/ 22 h 362"/>
                <a:gd name="T4" fmla="*/ 15 w 323"/>
                <a:gd name="T5" fmla="*/ 11 h 362"/>
                <a:gd name="T6" fmla="*/ 15 w 323"/>
                <a:gd name="T7" fmla="*/ 10 h 362"/>
                <a:gd name="T8" fmla="*/ 14 w 323"/>
                <a:gd name="T9" fmla="*/ 8 h 362"/>
                <a:gd name="T10" fmla="*/ 14 w 323"/>
                <a:gd name="T11" fmla="*/ 7 h 362"/>
                <a:gd name="T12" fmla="*/ 14 w 323"/>
                <a:gd name="T13" fmla="*/ 7 h 362"/>
                <a:gd name="T14" fmla="*/ 14 w 323"/>
                <a:gd name="T15" fmla="*/ 6 h 362"/>
                <a:gd name="T16" fmla="*/ 14 w 323"/>
                <a:gd name="T17" fmla="*/ 6 h 362"/>
                <a:gd name="T18" fmla="*/ 13 w 323"/>
                <a:gd name="T19" fmla="*/ 5 h 362"/>
                <a:gd name="T20" fmla="*/ 13 w 323"/>
                <a:gd name="T21" fmla="*/ 5 h 362"/>
                <a:gd name="T22" fmla="*/ 12 w 323"/>
                <a:gd name="T23" fmla="*/ 5 h 362"/>
                <a:gd name="T24" fmla="*/ 12 w 323"/>
                <a:gd name="T25" fmla="*/ 5 h 362"/>
                <a:gd name="T26" fmla="*/ 11 w 323"/>
                <a:gd name="T27" fmla="*/ 4 h 362"/>
                <a:gd name="T28" fmla="*/ 11 w 323"/>
                <a:gd name="T29" fmla="*/ 4 h 362"/>
                <a:gd name="T30" fmla="*/ 10 w 323"/>
                <a:gd name="T31" fmla="*/ 4 h 362"/>
                <a:gd name="T32" fmla="*/ 9 w 323"/>
                <a:gd name="T33" fmla="*/ 5 h 362"/>
                <a:gd name="T34" fmla="*/ 9 w 323"/>
                <a:gd name="T35" fmla="*/ 5 h 362"/>
                <a:gd name="T36" fmla="*/ 8 w 323"/>
                <a:gd name="T37" fmla="*/ 5 h 362"/>
                <a:gd name="T38" fmla="*/ 8 w 323"/>
                <a:gd name="T39" fmla="*/ 6 h 362"/>
                <a:gd name="T40" fmla="*/ 7 w 323"/>
                <a:gd name="T41" fmla="*/ 6 h 362"/>
                <a:gd name="T42" fmla="*/ 7 w 323"/>
                <a:gd name="T43" fmla="*/ 7 h 362"/>
                <a:gd name="T44" fmla="*/ 7 w 323"/>
                <a:gd name="T45" fmla="*/ 7 h 362"/>
                <a:gd name="T46" fmla="*/ 6 w 323"/>
                <a:gd name="T47" fmla="*/ 8 h 362"/>
                <a:gd name="T48" fmla="*/ 6 w 323"/>
                <a:gd name="T49" fmla="*/ 9 h 362"/>
                <a:gd name="T50" fmla="*/ 6 w 323"/>
                <a:gd name="T51" fmla="*/ 11 h 362"/>
                <a:gd name="T52" fmla="*/ 6 w 323"/>
                <a:gd name="T53" fmla="*/ 12 h 362"/>
                <a:gd name="T54" fmla="*/ 6 w 323"/>
                <a:gd name="T55" fmla="*/ 22 h 362"/>
                <a:gd name="T56" fmla="*/ 0 w 323"/>
                <a:gd name="T57" fmla="*/ 22 h 362"/>
                <a:gd name="T58" fmla="*/ 0 w 323"/>
                <a:gd name="T59" fmla="*/ 0 h 362"/>
                <a:gd name="T60" fmla="*/ 6 w 323"/>
                <a:gd name="T61" fmla="*/ 0 h 362"/>
                <a:gd name="T62" fmla="*/ 6 w 323"/>
                <a:gd name="T63" fmla="*/ 4 h 362"/>
                <a:gd name="T64" fmla="*/ 6 w 323"/>
                <a:gd name="T65" fmla="*/ 3 h 362"/>
                <a:gd name="T66" fmla="*/ 7 w 323"/>
                <a:gd name="T67" fmla="*/ 2 h 362"/>
                <a:gd name="T68" fmla="*/ 8 w 323"/>
                <a:gd name="T69" fmla="*/ 1 h 362"/>
                <a:gd name="T70" fmla="*/ 9 w 323"/>
                <a:gd name="T71" fmla="*/ 1 h 362"/>
                <a:gd name="T72" fmla="*/ 10 w 323"/>
                <a:gd name="T73" fmla="*/ 0 h 362"/>
                <a:gd name="T74" fmla="*/ 11 w 323"/>
                <a:gd name="T75" fmla="*/ 0 h 362"/>
                <a:gd name="T76" fmla="*/ 12 w 323"/>
                <a:gd name="T77" fmla="*/ 0 h 362"/>
                <a:gd name="T78" fmla="*/ 13 w 323"/>
                <a:gd name="T79" fmla="*/ 0 h 362"/>
                <a:gd name="T80" fmla="*/ 14 w 323"/>
                <a:gd name="T81" fmla="*/ 0 h 362"/>
                <a:gd name="T82" fmla="*/ 15 w 323"/>
                <a:gd name="T83" fmla="*/ 0 h 362"/>
                <a:gd name="T84" fmla="*/ 16 w 323"/>
                <a:gd name="T85" fmla="*/ 0 h 362"/>
                <a:gd name="T86" fmla="*/ 16 w 323"/>
                <a:gd name="T87" fmla="*/ 1 h 362"/>
                <a:gd name="T88" fmla="*/ 17 w 323"/>
                <a:gd name="T89" fmla="*/ 1 h 362"/>
                <a:gd name="T90" fmla="*/ 18 w 323"/>
                <a:gd name="T91" fmla="*/ 1 h 362"/>
                <a:gd name="T92" fmla="*/ 18 w 323"/>
                <a:gd name="T93" fmla="*/ 2 h 362"/>
                <a:gd name="T94" fmla="*/ 19 w 323"/>
                <a:gd name="T95" fmla="*/ 2 h 362"/>
                <a:gd name="T96" fmla="*/ 19 w 323"/>
                <a:gd name="T97" fmla="*/ 3 h 362"/>
                <a:gd name="T98" fmla="*/ 20 w 323"/>
                <a:gd name="T99" fmla="*/ 3 h 362"/>
                <a:gd name="T100" fmla="*/ 20 w 323"/>
                <a:gd name="T101" fmla="*/ 4 h 362"/>
                <a:gd name="T102" fmla="*/ 20 w 323"/>
                <a:gd name="T103" fmla="*/ 5 h 362"/>
                <a:gd name="T104" fmla="*/ 20 w 323"/>
                <a:gd name="T105" fmla="*/ 6 h 362"/>
                <a:gd name="T106" fmla="*/ 20 w 323"/>
                <a:gd name="T107" fmla="*/ 6 h 362"/>
                <a:gd name="T108" fmla="*/ 20 w 323"/>
                <a:gd name="T109" fmla="*/ 8 h 362"/>
                <a:gd name="T110" fmla="*/ 20 w 323"/>
                <a:gd name="T111" fmla="*/ 9 h 362"/>
                <a:gd name="T112" fmla="*/ 20 w 323"/>
                <a:gd name="T113" fmla="*/ 22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30" y="362"/>
                  </a:lnTo>
                  <a:lnTo>
                    <a:pt x="230" y="181"/>
                  </a:lnTo>
                  <a:lnTo>
                    <a:pt x="230" y="155"/>
                  </a:lnTo>
                  <a:lnTo>
                    <a:pt x="228" y="134"/>
                  </a:lnTo>
                  <a:lnTo>
                    <a:pt x="226" y="119"/>
                  </a:lnTo>
                  <a:lnTo>
                    <a:pt x="224" y="108"/>
                  </a:lnTo>
                  <a:lnTo>
                    <a:pt x="220" y="99"/>
                  </a:lnTo>
                  <a:lnTo>
                    <a:pt x="215" y="92"/>
                  </a:lnTo>
                  <a:lnTo>
                    <a:pt x="211" y="87"/>
                  </a:lnTo>
                  <a:lnTo>
                    <a:pt x="204" y="81"/>
                  </a:lnTo>
                  <a:lnTo>
                    <a:pt x="196" y="77"/>
                  </a:lnTo>
                  <a:lnTo>
                    <a:pt x="189" y="75"/>
                  </a:lnTo>
                  <a:lnTo>
                    <a:pt x="181" y="72"/>
                  </a:lnTo>
                  <a:lnTo>
                    <a:pt x="171" y="71"/>
                  </a:lnTo>
                  <a:lnTo>
                    <a:pt x="160" y="72"/>
                  </a:lnTo>
                  <a:lnTo>
                    <a:pt x="148" y="75"/>
                  </a:lnTo>
                  <a:lnTo>
                    <a:pt x="138" y="79"/>
                  </a:lnTo>
                  <a:lnTo>
                    <a:pt x="128" y="86"/>
                  </a:lnTo>
                  <a:lnTo>
                    <a:pt x="119" y="92"/>
                  </a:lnTo>
                  <a:lnTo>
                    <a:pt x="112" y="101"/>
                  </a:lnTo>
                  <a:lnTo>
                    <a:pt x="106" y="110"/>
                  </a:lnTo>
                  <a:lnTo>
                    <a:pt x="102" y="121"/>
                  </a:lnTo>
                  <a:lnTo>
                    <a:pt x="98" y="134"/>
                  </a:lnTo>
                  <a:lnTo>
                    <a:pt x="96" y="152"/>
                  </a:lnTo>
                  <a:lnTo>
                    <a:pt x="95" y="175"/>
                  </a:lnTo>
                  <a:lnTo>
                    <a:pt x="94" y="201"/>
                  </a:lnTo>
                  <a:lnTo>
                    <a:pt x="94" y="362"/>
                  </a:lnTo>
                  <a:lnTo>
                    <a:pt x="0" y="362"/>
                  </a:lnTo>
                  <a:lnTo>
                    <a:pt x="0" y="8"/>
                  </a:lnTo>
                  <a:lnTo>
                    <a:pt x="87" y="8"/>
                  </a:lnTo>
                  <a:lnTo>
                    <a:pt x="87" y="60"/>
                  </a:lnTo>
                  <a:lnTo>
                    <a:pt x="99" y="46"/>
                  </a:lnTo>
                  <a:lnTo>
                    <a:pt x="113" y="34"/>
                  </a:lnTo>
                  <a:lnTo>
                    <a:pt x="126" y="24"/>
                  </a:lnTo>
                  <a:lnTo>
                    <a:pt x="140" y="15"/>
                  </a:lnTo>
                  <a:lnTo>
                    <a:pt x="155" y="8"/>
                  </a:lnTo>
                  <a:lnTo>
                    <a:pt x="170" y="4"/>
                  </a:lnTo>
                  <a:lnTo>
                    <a:pt x="187" y="1"/>
                  </a:lnTo>
                  <a:lnTo>
                    <a:pt x="204" y="0"/>
                  </a:lnTo>
                  <a:lnTo>
                    <a:pt x="220" y="1"/>
                  </a:lnTo>
                  <a:lnTo>
                    <a:pt x="234" y="3"/>
                  </a:lnTo>
                  <a:lnTo>
                    <a:pt x="248" y="6"/>
                  </a:lnTo>
                  <a:lnTo>
                    <a:pt x="260" y="12"/>
                  </a:lnTo>
                  <a:lnTo>
                    <a:pt x="273" y="17"/>
                  </a:lnTo>
                  <a:lnTo>
                    <a:pt x="284" y="24"/>
                  </a:lnTo>
                  <a:lnTo>
                    <a:pt x="292" y="31"/>
                  </a:lnTo>
                  <a:lnTo>
                    <a:pt x="300" y="39"/>
                  </a:lnTo>
                  <a:lnTo>
                    <a:pt x="306" y="49"/>
                  </a:lnTo>
                  <a:lnTo>
                    <a:pt x="311" y="58"/>
                  </a:lnTo>
                  <a:lnTo>
                    <a:pt x="314" y="68"/>
                  </a:lnTo>
                  <a:lnTo>
                    <a:pt x="318" y="79"/>
                  </a:lnTo>
                  <a:lnTo>
                    <a:pt x="320" y="91"/>
                  </a:lnTo>
                  <a:lnTo>
                    <a:pt x="322" y="105"/>
                  </a:lnTo>
                  <a:lnTo>
                    <a:pt x="323" y="123"/>
                  </a:lnTo>
                  <a:lnTo>
                    <a:pt x="323" y="142"/>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0" name="Freeform 2131">
              <a:extLst>
                <a:ext uri="{FF2B5EF4-FFF2-40B4-BE49-F238E27FC236}">
                  <a16:creationId xmlns:a16="http://schemas.microsoft.com/office/drawing/2014/main" id="{CDEC26CC-F7D0-477C-A216-90734D17E575}"/>
                </a:ext>
              </a:extLst>
            </p:cNvPr>
            <p:cNvSpPr>
              <a:spLocks noEditPoints="1"/>
            </p:cNvSpPr>
            <p:nvPr/>
          </p:nvSpPr>
          <p:spPr bwMode="auto">
            <a:xfrm>
              <a:off x="3213" y="819"/>
              <a:ext cx="83" cy="92"/>
            </a:xfrm>
            <a:custGeom>
              <a:avLst/>
              <a:gdLst>
                <a:gd name="T0" fmla="*/ 1 w 332"/>
                <a:gd name="T1" fmla="*/ 5 h 370"/>
                <a:gd name="T2" fmla="*/ 2 w 332"/>
                <a:gd name="T3" fmla="*/ 3 h 370"/>
                <a:gd name="T4" fmla="*/ 3 w 332"/>
                <a:gd name="T5" fmla="*/ 2 h 370"/>
                <a:gd name="T6" fmla="*/ 5 w 332"/>
                <a:gd name="T7" fmla="*/ 1 h 370"/>
                <a:gd name="T8" fmla="*/ 7 w 332"/>
                <a:gd name="T9" fmla="*/ 0 h 370"/>
                <a:gd name="T10" fmla="*/ 10 w 332"/>
                <a:gd name="T11" fmla="*/ 0 h 370"/>
                <a:gd name="T12" fmla="*/ 14 w 332"/>
                <a:gd name="T13" fmla="*/ 0 h 370"/>
                <a:gd name="T14" fmla="*/ 16 w 332"/>
                <a:gd name="T15" fmla="*/ 1 h 370"/>
                <a:gd name="T16" fmla="*/ 18 w 332"/>
                <a:gd name="T17" fmla="*/ 2 h 370"/>
                <a:gd name="T18" fmla="*/ 19 w 332"/>
                <a:gd name="T19" fmla="*/ 3 h 370"/>
                <a:gd name="T20" fmla="*/ 19 w 332"/>
                <a:gd name="T21" fmla="*/ 5 h 370"/>
                <a:gd name="T22" fmla="*/ 20 w 332"/>
                <a:gd name="T23" fmla="*/ 8 h 370"/>
                <a:gd name="T24" fmla="*/ 20 w 332"/>
                <a:gd name="T25" fmla="*/ 18 h 370"/>
                <a:gd name="T26" fmla="*/ 20 w 332"/>
                <a:gd name="T27" fmla="*/ 20 h 370"/>
                <a:gd name="T28" fmla="*/ 21 w 332"/>
                <a:gd name="T29" fmla="*/ 22 h 370"/>
                <a:gd name="T30" fmla="*/ 15 w 332"/>
                <a:gd name="T31" fmla="*/ 21 h 370"/>
                <a:gd name="T32" fmla="*/ 14 w 332"/>
                <a:gd name="T33" fmla="*/ 21 h 370"/>
                <a:gd name="T34" fmla="*/ 11 w 332"/>
                <a:gd name="T35" fmla="*/ 22 h 370"/>
                <a:gd name="T36" fmla="*/ 8 w 332"/>
                <a:gd name="T37" fmla="*/ 23 h 370"/>
                <a:gd name="T38" fmla="*/ 6 w 332"/>
                <a:gd name="T39" fmla="*/ 23 h 370"/>
                <a:gd name="T40" fmla="*/ 4 w 332"/>
                <a:gd name="T41" fmla="*/ 22 h 370"/>
                <a:gd name="T42" fmla="*/ 2 w 332"/>
                <a:gd name="T43" fmla="*/ 21 h 370"/>
                <a:gd name="T44" fmla="*/ 1 w 332"/>
                <a:gd name="T45" fmla="*/ 20 h 370"/>
                <a:gd name="T46" fmla="*/ 0 w 332"/>
                <a:gd name="T47" fmla="*/ 18 h 370"/>
                <a:gd name="T48" fmla="*/ 0 w 332"/>
                <a:gd name="T49" fmla="*/ 15 h 370"/>
                <a:gd name="T50" fmla="*/ 1 w 332"/>
                <a:gd name="T51" fmla="*/ 13 h 370"/>
                <a:gd name="T52" fmla="*/ 3 w 332"/>
                <a:gd name="T53" fmla="*/ 11 h 370"/>
                <a:gd name="T54" fmla="*/ 6 w 332"/>
                <a:gd name="T55" fmla="*/ 10 h 370"/>
                <a:gd name="T56" fmla="*/ 10 w 332"/>
                <a:gd name="T57" fmla="*/ 9 h 370"/>
                <a:gd name="T58" fmla="*/ 14 w 332"/>
                <a:gd name="T59" fmla="*/ 8 h 370"/>
                <a:gd name="T60" fmla="*/ 14 w 332"/>
                <a:gd name="T61" fmla="*/ 6 h 370"/>
                <a:gd name="T62" fmla="*/ 13 w 332"/>
                <a:gd name="T63" fmla="*/ 5 h 370"/>
                <a:gd name="T64" fmla="*/ 13 w 332"/>
                <a:gd name="T65" fmla="*/ 5 h 370"/>
                <a:gd name="T66" fmla="*/ 11 w 332"/>
                <a:gd name="T67" fmla="*/ 4 h 370"/>
                <a:gd name="T68" fmla="*/ 8 w 332"/>
                <a:gd name="T69" fmla="*/ 5 h 370"/>
                <a:gd name="T70" fmla="*/ 7 w 332"/>
                <a:gd name="T71" fmla="*/ 5 h 370"/>
                <a:gd name="T72" fmla="*/ 6 w 332"/>
                <a:gd name="T73" fmla="*/ 7 h 370"/>
                <a:gd name="T74" fmla="*/ 12 w 332"/>
                <a:gd name="T75" fmla="*/ 12 h 370"/>
                <a:gd name="T76" fmla="*/ 9 w 332"/>
                <a:gd name="T77" fmla="*/ 13 h 370"/>
                <a:gd name="T78" fmla="*/ 7 w 332"/>
                <a:gd name="T79" fmla="*/ 14 h 370"/>
                <a:gd name="T80" fmla="*/ 6 w 332"/>
                <a:gd name="T81" fmla="*/ 14 h 370"/>
                <a:gd name="T82" fmla="*/ 6 w 332"/>
                <a:gd name="T83" fmla="*/ 15 h 370"/>
                <a:gd name="T84" fmla="*/ 6 w 332"/>
                <a:gd name="T85" fmla="*/ 16 h 370"/>
                <a:gd name="T86" fmla="*/ 7 w 332"/>
                <a:gd name="T87" fmla="*/ 18 h 370"/>
                <a:gd name="T88" fmla="*/ 9 w 332"/>
                <a:gd name="T89" fmla="*/ 19 h 370"/>
                <a:gd name="T90" fmla="*/ 11 w 332"/>
                <a:gd name="T91" fmla="*/ 18 h 370"/>
                <a:gd name="T92" fmla="*/ 13 w 332"/>
                <a:gd name="T93" fmla="*/ 17 h 370"/>
                <a:gd name="T94" fmla="*/ 14 w 332"/>
                <a:gd name="T95" fmla="*/ 16 h 370"/>
                <a:gd name="T96" fmla="*/ 14 w 332"/>
                <a:gd name="T97" fmla="*/ 14 h 37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0"/>
                <a:gd name="T149" fmla="*/ 332 w 332"/>
                <a:gd name="T150" fmla="*/ 370 h 37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0">
                  <a:moveTo>
                    <a:pt x="95" y="116"/>
                  </a:moveTo>
                  <a:lnTo>
                    <a:pt x="10" y="101"/>
                  </a:lnTo>
                  <a:lnTo>
                    <a:pt x="13" y="89"/>
                  </a:lnTo>
                  <a:lnTo>
                    <a:pt x="17" y="77"/>
                  </a:lnTo>
                  <a:lnTo>
                    <a:pt x="23" y="66"/>
                  </a:lnTo>
                  <a:lnTo>
                    <a:pt x="28" y="56"/>
                  </a:lnTo>
                  <a:lnTo>
                    <a:pt x="35" y="47"/>
                  </a:lnTo>
                  <a:lnTo>
                    <a:pt x="43" y="39"/>
                  </a:lnTo>
                  <a:lnTo>
                    <a:pt x="51" y="31"/>
                  </a:lnTo>
                  <a:lnTo>
                    <a:pt x="58" y="25"/>
                  </a:lnTo>
                  <a:lnTo>
                    <a:pt x="68" y="19"/>
                  </a:lnTo>
                  <a:lnTo>
                    <a:pt x="78" y="14"/>
                  </a:lnTo>
                  <a:lnTo>
                    <a:pt x="89" y="9"/>
                  </a:lnTo>
                  <a:lnTo>
                    <a:pt x="102" y="6"/>
                  </a:lnTo>
                  <a:lnTo>
                    <a:pt x="116" y="4"/>
                  </a:lnTo>
                  <a:lnTo>
                    <a:pt x="130" y="2"/>
                  </a:lnTo>
                  <a:lnTo>
                    <a:pt x="145" y="1"/>
                  </a:lnTo>
                  <a:lnTo>
                    <a:pt x="163" y="0"/>
                  </a:lnTo>
                  <a:lnTo>
                    <a:pt x="192" y="1"/>
                  </a:lnTo>
                  <a:lnTo>
                    <a:pt x="217" y="4"/>
                  </a:lnTo>
                  <a:lnTo>
                    <a:pt x="228" y="6"/>
                  </a:lnTo>
                  <a:lnTo>
                    <a:pt x="239" y="8"/>
                  </a:lnTo>
                  <a:lnTo>
                    <a:pt x="248" y="12"/>
                  </a:lnTo>
                  <a:lnTo>
                    <a:pt x="256" y="15"/>
                  </a:lnTo>
                  <a:lnTo>
                    <a:pt x="270" y="23"/>
                  </a:lnTo>
                  <a:lnTo>
                    <a:pt x="282" y="31"/>
                  </a:lnTo>
                  <a:lnTo>
                    <a:pt x="288" y="37"/>
                  </a:lnTo>
                  <a:lnTo>
                    <a:pt x="292" y="41"/>
                  </a:lnTo>
                  <a:lnTo>
                    <a:pt x="295" y="47"/>
                  </a:lnTo>
                  <a:lnTo>
                    <a:pt x="299" y="52"/>
                  </a:lnTo>
                  <a:lnTo>
                    <a:pt x="302" y="59"/>
                  </a:lnTo>
                  <a:lnTo>
                    <a:pt x="304" y="67"/>
                  </a:lnTo>
                  <a:lnTo>
                    <a:pt x="306" y="76"/>
                  </a:lnTo>
                  <a:lnTo>
                    <a:pt x="309" y="84"/>
                  </a:lnTo>
                  <a:lnTo>
                    <a:pt x="311" y="109"/>
                  </a:lnTo>
                  <a:lnTo>
                    <a:pt x="312" y="136"/>
                  </a:lnTo>
                  <a:lnTo>
                    <a:pt x="311" y="245"/>
                  </a:lnTo>
                  <a:lnTo>
                    <a:pt x="311" y="267"/>
                  </a:lnTo>
                  <a:lnTo>
                    <a:pt x="312" y="286"/>
                  </a:lnTo>
                  <a:lnTo>
                    <a:pt x="313" y="302"/>
                  </a:lnTo>
                  <a:lnTo>
                    <a:pt x="315" y="315"/>
                  </a:lnTo>
                  <a:lnTo>
                    <a:pt x="317" y="326"/>
                  </a:lnTo>
                  <a:lnTo>
                    <a:pt x="322" y="338"/>
                  </a:lnTo>
                  <a:lnTo>
                    <a:pt x="326" y="350"/>
                  </a:lnTo>
                  <a:lnTo>
                    <a:pt x="332" y="362"/>
                  </a:lnTo>
                  <a:lnTo>
                    <a:pt x="239" y="362"/>
                  </a:lnTo>
                  <a:lnTo>
                    <a:pt x="235" y="350"/>
                  </a:lnTo>
                  <a:lnTo>
                    <a:pt x="230" y="335"/>
                  </a:lnTo>
                  <a:lnTo>
                    <a:pt x="228" y="328"/>
                  </a:lnTo>
                  <a:lnTo>
                    <a:pt x="227" y="324"/>
                  </a:lnTo>
                  <a:lnTo>
                    <a:pt x="215" y="335"/>
                  </a:lnTo>
                  <a:lnTo>
                    <a:pt x="202" y="344"/>
                  </a:lnTo>
                  <a:lnTo>
                    <a:pt x="189" y="352"/>
                  </a:lnTo>
                  <a:lnTo>
                    <a:pt x="175" y="359"/>
                  </a:lnTo>
                  <a:lnTo>
                    <a:pt x="162" y="363"/>
                  </a:lnTo>
                  <a:lnTo>
                    <a:pt x="148" y="367"/>
                  </a:lnTo>
                  <a:lnTo>
                    <a:pt x="132" y="369"/>
                  </a:lnTo>
                  <a:lnTo>
                    <a:pt x="118" y="370"/>
                  </a:lnTo>
                  <a:lnTo>
                    <a:pt x="103" y="370"/>
                  </a:lnTo>
                  <a:lnTo>
                    <a:pt x="91" y="368"/>
                  </a:lnTo>
                  <a:lnTo>
                    <a:pt x="79" y="366"/>
                  </a:lnTo>
                  <a:lnTo>
                    <a:pt x="68" y="362"/>
                  </a:lnTo>
                  <a:lnTo>
                    <a:pt x="58" y="359"/>
                  </a:lnTo>
                  <a:lnTo>
                    <a:pt x="48" y="353"/>
                  </a:lnTo>
                  <a:lnTo>
                    <a:pt x="40" y="348"/>
                  </a:lnTo>
                  <a:lnTo>
                    <a:pt x="31" y="340"/>
                  </a:lnTo>
                  <a:lnTo>
                    <a:pt x="24" y="333"/>
                  </a:lnTo>
                  <a:lnTo>
                    <a:pt x="17" y="325"/>
                  </a:lnTo>
                  <a:lnTo>
                    <a:pt x="12" y="316"/>
                  </a:lnTo>
                  <a:lnTo>
                    <a:pt x="8" y="307"/>
                  </a:lnTo>
                  <a:lnTo>
                    <a:pt x="4" y="297"/>
                  </a:lnTo>
                  <a:lnTo>
                    <a:pt x="2" y="287"/>
                  </a:lnTo>
                  <a:lnTo>
                    <a:pt x="0" y="276"/>
                  </a:lnTo>
                  <a:lnTo>
                    <a:pt x="0" y="265"/>
                  </a:lnTo>
                  <a:lnTo>
                    <a:pt x="1" y="251"/>
                  </a:lnTo>
                  <a:lnTo>
                    <a:pt x="3" y="237"/>
                  </a:lnTo>
                  <a:lnTo>
                    <a:pt x="8" y="224"/>
                  </a:lnTo>
                  <a:lnTo>
                    <a:pt x="14" y="212"/>
                  </a:lnTo>
                  <a:lnTo>
                    <a:pt x="22" y="201"/>
                  </a:lnTo>
                  <a:lnTo>
                    <a:pt x="31" y="191"/>
                  </a:lnTo>
                  <a:lnTo>
                    <a:pt x="42" y="183"/>
                  </a:lnTo>
                  <a:lnTo>
                    <a:pt x="54" y="176"/>
                  </a:lnTo>
                  <a:lnTo>
                    <a:pt x="68" y="170"/>
                  </a:lnTo>
                  <a:lnTo>
                    <a:pt x="86" y="164"/>
                  </a:lnTo>
                  <a:lnTo>
                    <a:pt x="106" y="159"/>
                  </a:lnTo>
                  <a:lnTo>
                    <a:pt x="129" y="154"/>
                  </a:lnTo>
                  <a:lnTo>
                    <a:pt x="159" y="148"/>
                  </a:lnTo>
                  <a:lnTo>
                    <a:pt x="184" y="142"/>
                  </a:lnTo>
                  <a:lnTo>
                    <a:pt x="205" y="136"/>
                  </a:lnTo>
                  <a:lnTo>
                    <a:pt x="219" y="131"/>
                  </a:lnTo>
                  <a:lnTo>
                    <a:pt x="219" y="122"/>
                  </a:lnTo>
                  <a:lnTo>
                    <a:pt x="219" y="109"/>
                  </a:lnTo>
                  <a:lnTo>
                    <a:pt x="216" y="99"/>
                  </a:lnTo>
                  <a:lnTo>
                    <a:pt x="215" y="94"/>
                  </a:lnTo>
                  <a:lnTo>
                    <a:pt x="213" y="90"/>
                  </a:lnTo>
                  <a:lnTo>
                    <a:pt x="209" y="87"/>
                  </a:lnTo>
                  <a:lnTo>
                    <a:pt x="206" y="83"/>
                  </a:lnTo>
                  <a:lnTo>
                    <a:pt x="203" y="80"/>
                  </a:lnTo>
                  <a:lnTo>
                    <a:pt x="198" y="78"/>
                  </a:lnTo>
                  <a:lnTo>
                    <a:pt x="193" y="77"/>
                  </a:lnTo>
                  <a:lnTo>
                    <a:pt x="187" y="75"/>
                  </a:lnTo>
                  <a:lnTo>
                    <a:pt x="173" y="72"/>
                  </a:lnTo>
                  <a:lnTo>
                    <a:pt x="156" y="71"/>
                  </a:lnTo>
                  <a:lnTo>
                    <a:pt x="144" y="72"/>
                  </a:lnTo>
                  <a:lnTo>
                    <a:pt x="133" y="75"/>
                  </a:lnTo>
                  <a:lnTo>
                    <a:pt x="124" y="78"/>
                  </a:lnTo>
                  <a:lnTo>
                    <a:pt x="117" y="81"/>
                  </a:lnTo>
                  <a:lnTo>
                    <a:pt x="110" y="88"/>
                  </a:lnTo>
                  <a:lnTo>
                    <a:pt x="105" y="95"/>
                  </a:lnTo>
                  <a:lnTo>
                    <a:pt x="99" y="104"/>
                  </a:lnTo>
                  <a:lnTo>
                    <a:pt x="95" y="116"/>
                  </a:lnTo>
                  <a:close/>
                  <a:moveTo>
                    <a:pt x="219" y="192"/>
                  </a:moveTo>
                  <a:lnTo>
                    <a:pt x="209" y="196"/>
                  </a:lnTo>
                  <a:lnTo>
                    <a:pt x="196" y="199"/>
                  </a:lnTo>
                  <a:lnTo>
                    <a:pt x="181" y="202"/>
                  </a:lnTo>
                  <a:lnTo>
                    <a:pt x="163" y="207"/>
                  </a:lnTo>
                  <a:lnTo>
                    <a:pt x="144" y="210"/>
                  </a:lnTo>
                  <a:lnTo>
                    <a:pt x="130" y="215"/>
                  </a:lnTo>
                  <a:lnTo>
                    <a:pt x="119" y="219"/>
                  </a:lnTo>
                  <a:lnTo>
                    <a:pt x="111" y="222"/>
                  </a:lnTo>
                  <a:lnTo>
                    <a:pt x="107" y="227"/>
                  </a:lnTo>
                  <a:lnTo>
                    <a:pt x="103" y="230"/>
                  </a:lnTo>
                  <a:lnTo>
                    <a:pt x="100" y="233"/>
                  </a:lnTo>
                  <a:lnTo>
                    <a:pt x="98" y="238"/>
                  </a:lnTo>
                  <a:lnTo>
                    <a:pt x="96" y="242"/>
                  </a:lnTo>
                  <a:lnTo>
                    <a:pt x="95" y="247"/>
                  </a:lnTo>
                  <a:lnTo>
                    <a:pt x="94" y="251"/>
                  </a:lnTo>
                  <a:lnTo>
                    <a:pt x="94" y="255"/>
                  </a:lnTo>
                  <a:lnTo>
                    <a:pt x="95" y="265"/>
                  </a:lnTo>
                  <a:lnTo>
                    <a:pt x="97" y="274"/>
                  </a:lnTo>
                  <a:lnTo>
                    <a:pt x="101" y="282"/>
                  </a:lnTo>
                  <a:lnTo>
                    <a:pt x="108" y="290"/>
                  </a:lnTo>
                  <a:lnTo>
                    <a:pt x="116" y="296"/>
                  </a:lnTo>
                  <a:lnTo>
                    <a:pt x="124" y="301"/>
                  </a:lnTo>
                  <a:lnTo>
                    <a:pt x="134" y="303"/>
                  </a:lnTo>
                  <a:lnTo>
                    <a:pt x="145" y="304"/>
                  </a:lnTo>
                  <a:lnTo>
                    <a:pt x="157" y="303"/>
                  </a:lnTo>
                  <a:lnTo>
                    <a:pt x="170" y="299"/>
                  </a:lnTo>
                  <a:lnTo>
                    <a:pt x="182" y="295"/>
                  </a:lnTo>
                  <a:lnTo>
                    <a:pt x="194" y="287"/>
                  </a:lnTo>
                  <a:lnTo>
                    <a:pt x="202" y="281"/>
                  </a:lnTo>
                  <a:lnTo>
                    <a:pt x="208" y="273"/>
                  </a:lnTo>
                  <a:lnTo>
                    <a:pt x="213" y="265"/>
                  </a:lnTo>
                  <a:lnTo>
                    <a:pt x="216" y="256"/>
                  </a:lnTo>
                  <a:lnTo>
                    <a:pt x="217" y="249"/>
                  </a:lnTo>
                  <a:lnTo>
                    <a:pt x="219" y="239"/>
                  </a:lnTo>
                  <a:lnTo>
                    <a:pt x="219" y="227"/>
                  </a:lnTo>
                  <a:lnTo>
                    <a:pt x="219" y="211"/>
                  </a:lnTo>
                  <a:lnTo>
                    <a:pt x="219"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1" name="Freeform 2132">
              <a:extLst>
                <a:ext uri="{FF2B5EF4-FFF2-40B4-BE49-F238E27FC236}">
                  <a16:creationId xmlns:a16="http://schemas.microsoft.com/office/drawing/2014/main" id="{8FECE3C9-93FC-4236-B6C1-3E8B12BE8504}"/>
                </a:ext>
              </a:extLst>
            </p:cNvPr>
            <p:cNvSpPr>
              <a:spLocks/>
            </p:cNvSpPr>
            <p:nvPr/>
          </p:nvSpPr>
          <p:spPr bwMode="auto">
            <a:xfrm>
              <a:off x="3306" y="819"/>
              <a:ext cx="83" cy="92"/>
            </a:xfrm>
            <a:custGeom>
              <a:avLst/>
              <a:gdLst>
                <a:gd name="T0" fmla="*/ 6 w 331"/>
                <a:gd name="T1" fmla="*/ 16 h 370"/>
                <a:gd name="T2" fmla="*/ 7 w 331"/>
                <a:gd name="T3" fmla="*/ 17 h 370"/>
                <a:gd name="T4" fmla="*/ 8 w 331"/>
                <a:gd name="T5" fmla="*/ 18 h 370"/>
                <a:gd name="T6" fmla="*/ 9 w 331"/>
                <a:gd name="T7" fmla="*/ 18 h 370"/>
                <a:gd name="T8" fmla="*/ 12 w 331"/>
                <a:gd name="T9" fmla="*/ 19 h 370"/>
                <a:gd name="T10" fmla="*/ 14 w 331"/>
                <a:gd name="T11" fmla="*/ 18 h 370"/>
                <a:gd name="T12" fmla="*/ 15 w 331"/>
                <a:gd name="T13" fmla="*/ 18 h 370"/>
                <a:gd name="T14" fmla="*/ 15 w 331"/>
                <a:gd name="T15" fmla="*/ 16 h 370"/>
                <a:gd name="T16" fmla="*/ 15 w 331"/>
                <a:gd name="T17" fmla="*/ 15 h 370"/>
                <a:gd name="T18" fmla="*/ 14 w 331"/>
                <a:gd name="T19" fmla="*/ 15 h 370"/>
                <a:gd name="T20" fmla="*/ 9 w 331"/>
                <a:gd name="T21" fmla="*/ 14 h 370"/>
                <a:gd name="T22" fmla="*/ 5 w 331"/>
                <a:gd name="T23" fmla="*/ 12 h 370"/>
                <a:gd name="T24" fmla="*/ 3 w 331"/>
                <a:gd name="T25" fmla="*/ 11 h 370"/>
                <a:gd name="T26" fmla="*/ 2 w 331"/>
                <a:gd name="T27" fmla="*/ 9 h 370"/>
                <a:gd name="T28" fmla="*/ 1 w 331"/>
                <a:gd name="T29" fmla="*/ 7 h 370"/>
                <a:gd name="T30" fmla="*/ 1 w 331"/>
                <a:gd name="T31" fmla="*/ 5 h 370"/>
                <a:gd name="T32" fmla="*/ 2 w 331"/>
                <a:gd name="T33" fmla="*/ 3 h 370"/>
                <a:gd name="T34" fmla="*/ 3 w 331"/>
                <a:gd name="T35" fmla="*/ 2 h 370"/>
                <a:gd name="T36" fmla="*/ 5 w 331"/>
                <a:gd name="T37" fmla="*/ 1 h 370"/>
                <a:gd name="T38" fmla="*/ 8 w 331"/>
                <a:gd name="T39" fmla="*/ 0 h 370"/>
                <a:gd name="T40" fmla="*/ 11 w 331"/>
                <a:gd name="T41" fmla="*/ 0 h 370"/>
                <a:gd name="T42" fmla="*/ 14 w 331"/>
                <a:gd name="T43" fmla="*/ 0 h 370"/>
                <a:gd name="T44" fmla="*/ 16 w 331"/>
                <a:gd name="T45" fmla="*/ 1 h 370"/>
                <a:gd name="T46" fmla="*/ 18 w 331"/>
                <a:gd name="T47" fmla="*/ 2 h 370"/>
                <a:gd name="T48" fmla="*/ 19 w 331"/>
                <a:gd name="T49" fmla="*/ 4 h 370"/>
                <a:gd name="T50" fmla="*/ 20 w 331"/>
                <a:gd name="T51" fmla="*/ 6 h 370"/>
                <a:gd name="T52" fmla="*/ 14 w 331"/>
                <a:gd name="T53" fmla="*/ 6 h 370"/>
                <a:gd name="T54" fmla="*/ 13 w 331"/>
                <a:gd name="T55" fmla="*/ 4 h 370"/>
                <a:gd name="T56" fmla="*/ 10 w 331"/>
                <a:gd name="T57" fmla="*/ 4 h 370"/>
                <a:gd name="T58" fmla="*/ 8 w 331"/>
                <a:gd name="T59" fmla="*/ 4 h 370"/>
                <a:gd name="T60" fmla="*/ 7 w 331"/>
                <a:gd name="T61" fmla="*/ 5 h 370"/>
                <a:gd name="T62" fmla="*/ 6 w 331"/>
                <a:gd name="T63" fmla="*/ 6 h 370"/>
                <a:gd name="T64" fmla="*/ 7 w 331"/>
                <a:gd name="T65" fmla="*/ 7 h 370"/>
                <a:gd name="T66" fmla="*/ 10 w 331"/>
                <a:gd name="T67" fmla="*/ 8 h 370"/>
                <a:gd name="T68" fmla="*/ 15 w 331"/>
                <a:gd name="T69" fmla="*/ 9 h 370"/>
                <a:gd name="T70" fmla="*/ 17 w 331"/>
                <a:gd name="T71" fmla="*/ 10 h 370"/>
                <a:gd name="T72" fmla="*/ 19 w 331"/>
                <a:gd name="T73" fmla="*/ 11 h 370"/>
                <a:gd name="T74" fmla="*/ 20 w 331"/>
                <a:gd name="T75" fmla="*/ 13 h 370"/>
                <a:gd name="T76" fmla="*/ 21 w 331"/>
                <a:gd name="T77" fmla="*/ 14 h 370"/>
                <a:gd name="T78" fmla="*/ 21 w 331"/>
                <a:gd name="T79" fmla="*/ 16 h 370"/>
                <a:gd name="T80" fmla="*/ 20 w 331"/>
                <a:gd name="T81" fmla="*/ 18 h 370"/>
                <a:gd name="T82" fmla="*/ 19 w 331"/>
                <a:gd name="T83" fmla="*/ 20 h 370"/>
                <a:gd name="T84" fmla="*/ 17 w 331"/>
                <a:gd name="T85" fmla="*/ 22 h 370"/>
                <a:gd name="T86" fmla="*/ 14 w 331"/>
                <a:gd name="T87" fmla="*/ 23 h 370"/>
                <a:gd name="T88" fmla="*/ 11 w 331"/>
                <a:gd name="T89" fmla="*/ 23 h 370"/>
                <a:gd name="T90" fmla="*/ 8 w 331"/>
                <a:gd name="T91" fmla="*/ 23 h 370"/>
                <a:gd name="T92" fmla="*/ 5 w 331"/>
                <a:gd name="T93" fmla="*/ 22 h 370"/>
                <a:gd name="T94" fmla="*/ 3 w 331"/>
                <a:gd name="T95" fmla="*/ 21 h 370"/>
                <a:gd name="T96" fmla="*/ 1 w 331"/>
                <a:gd name="T97" fmla="*/ 19 h 370"/>
                <a:gd name="T98" fmla="*/ 0 w 331"/>
                <a:gd name="T99" fmla="*/ 17 h 3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0"/>
                <a:gd name="T152" fmla="*/ 331 w 331"/>
                <a:gd name="T153" fmla="*/ 370 h 3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0">
                  <a:moveTo>
                    <a:pt x="0" y="261"/>
                  </a:moveTo>
                  <a:lnTo>
                    <a:pt x="94" y="247"/>
                  </a:lnTo>
                  <a:lnTo>
                    <a:pt x="97" y="260"/>
                  </a:lnTo>
                  <a:lnTo>
                    <a:pt x="103" y="271"/>
                  </a:lnTo>
                  <a:lnTo>
                    <a:pt x="106" y="276"/>
                  </a:lnTo>
                  <a:lnTo>
                    <a:pt x="110" y="281"/>
                  </a:lnTo>
                  <a:lnTo>
                    <a:pt x="114" y="284"/>
                  </a:lnTo>
                  <a:lnTo>
                    <a:pt x="118" y="288"/>
                  </a:lnTo>
                  <a:lnTo>
                    <a:pt x="123" y="292"/>
                  </a:lnTo>
                  <a:lnTo>
                    <a:pt x="128" y="295"/>
                  </a:lnTo>
                  <a:lnTo>
                    <a:pt x="134" y="297"/>
                  </a:lnTo>
                  <a:lnTo>
                    <a:pt x="140" y="299"/>
                  </a:lnTo>
                  <a:lnTo>
                    <a:pt x="154" y="302"/>
                  </a:lnTo>
                  <a:lnTo>
                    <a:pt x="170" y="303"/>
                  </a:lnTo>
                  <a:lnTo>
                    <a:pt x="187" y="302"/>
                  </a:lnTo>
                  <a:lnTo>
                    <a:pt x="201" y="299"/>
                  </a:lnTo>
                  <a:lnTo>
                    <a:pt x="208" y="297"/>
                  </a:lnTo>
                  <a:lnTo>
                    <a:pt x="214" y="295"/>
                  </a:lnTo>
                  <a:lnTo>
                    <a:pt x="220" y="292"/>
                  </a:lnTo>
                  <a:lnTo>
                    <a:pt x="224" y="290"/>
                  </a:lnTo>
                  <a:lnTo>
                    <a:pt x="230" y="284"/>
                  </a:lnTo>
                  <a:lnTo>
                    <a:pt x="234" y="278"/>
                  </a:lnTo>
                  <a:lnTo>
                    <a:pt x="236" y="272"/>
                  </a:lnTo>
                  <a:lnTo>
                    <a:pt x="236" y="264"/>
                  </a:lnTo>
                  <a:lnTo>
                    <a:pt x="236" y="259"/>
                  </a:lnTo>
                  <a:lnTo>
                    <a:pt x="235" y="254"/>
                  </a:lnTo>
                  <a:lnTo>
                    <a:pt x="233" y="250"/>
                  </a:lnTo>
                  <a:lnTo>
                    <a:pt x="230" y="247"/>
                  </a:lnTo>
                  <a:lnTo>
                    <a:pt x="225" y="243"/>
                  </a:lnTo>
                  <a:lnTo>
                    <a:pt x="219" y="240"/>
                  </a:lnTo>
                  <a:lnTo>
                    <a:pt x="210" y="237"/>
                  </a:lnTo>
                  <a:lnTo>
                    <a:pt x="199" y="234"/>
                  </a:lnTo>
                  <a:lnTo>
                    <a:pt x="147" y="222"/>
                  </a:lnTo>
                  <a:lnTo>
                    <a:pt x="106" y="210"/>
                  </a:lnTo>
                  <a:lnTo>
                    <a:pt x="90" y="205"/>
                  </a:lnTo>
                  <a:lnTo>
                    <a:pt x="75" y="199"/>
                  </a:lnTo>
                  <a:lnTo>
                    <a:pt x="64" y="194"/>
                  </a:lnTo>
                  <a:lnTo>
                    <a:pt x="55" y="188"/>
                  </a:lnTo>
                  <a:lnTo>
                    <a:pt x="46" y="181"/>
                  </a:lnTo>
                  <a:lnTo>
                    <a:pt x="37" y="173"/>
                  </a:lnTo>
                  <a:lnTo>
                    <a:pt x="29" y="164"/>
                  </a:lnTo>
                  <a:lnTo>
                    <a:pt x="24" y="154"/>
                  </a:lnTo>
                  <a:lnTo>
                    <a:pt x="19" y="144"/>
                  </a:lnTo>
                  <a:lnTo>
                    <a:pt x="16" y="133"/>
                  </a:lnTo>
                  <a:lnTo>
                    <a:pt x="14" y="121"/>
                  </a:lnTo>
                  <a:lnTo>
                    <a:pt x="12" y="109"/>
                  </a:lnTo>
                  <a:lnTo>
                    <a:pt x="14" y="98"/>
                  </a:lnTo>
                  <a:lnTo>
                    <a:pt x="16" y="87"/>
                  </a:lnTo>
                  <a:lnTo>
                    <a:pt x="18" y="77"/>
                  </a:lnTo>
                  <a:lnTo>
                    <a:pt x="22" y="67"/>
                  </a:lnTo>
                  <a:lnTo>
                    <a:pt x="27" y="57"/>
                  </a:lnTo>
                  <a:lnTo>
                    <a:pt x="33" y="48"/>
                  </a:lnTo>
                  <a:lnTo>
                    <a:pt x="41" y="39"/>
                  </a:lnTo>
                  <a:lnTo>
                    <a:pt x="49" y="31"/>
                  </a:lnTo>
                  <a:lnTo>
                    <a:pt x="59" y="24"/>
                  </a:lnTo>
                  <a:lnTo>
                    <a:pt x="70" y="17"/>
                  </a:lnTo>
                  <a:lnTo>
                    <a:pt x="82" y="13"/>
                  </a:lnTo>
                  <a:lnTo>
                    <a:pt x="95" y="8"/>
                  </a:lnTo>
                  <a:lnTo>
                    <a:pt x="111" y="4"/>
                  </a:lnTo>
                  <a:lnTo>
                    <a:pt x="126" y="2"/>
                  </a:lnTo>
                  <a:lnTo>
                    <a:pt x="144" y="1"/>
                  </a:lnTo>
                  <a:lnTo>
                    <a:pt x="162" y="0"/>
                  </a:lnTo>
                  <a:lnTo>
                    <a:pt x="180" y="1"/>
                  </a:lnTo>
                  <a:lnTo>
                    <a:pt x="195" y="2"/>
                  </a:lnTo>
                  <a:lnTo>
                    <a:pt x="211" y="3"/>
                  </a:lnTo>
                  <a:lnTo>
                    <a:pt x="225" y="6"/>
                  </a:lnTo>
                  <a:lnTo>
                    <a:pt x="238" y="9"/>
                  </a:lnTo>
                  <a:lnTo>
                    <a:pt x="250" y="14"/>
                  </a:lnTo>
                  <a:lnTo>
                    <a:pt x="261" y="18"/>
                  </a:lnTo>
                  <a:lnTo>
                    <a:pt x="270" y="24"/>
                  </a:lnTo>
                  <a:lnTo>
                    <a:pt x="278" y="30"/>
                  </a:lnTo>
                  <a:lnTo>
                    <a:pt x="286" y="37"/>
                  </a:lnTo>
                  <a:lnTo>
                    <a:pt x="294" y="45"/>
                  </a:lnTo>
                  <a:lnTo>
                    <a:pt x="300" y="54"/>
                  </a:lnTo>
                  <a:lnTo>
                    <a:pt x="306" y="62"/>
                  </a:lnTo>
                  <a:lnTo>
                    <a:pt x="310" y="72"/>
                  </a:lnTo>
                  <a:lnTo>
                    <a:pt x="315" y="82"/>
                  </a:lnTo>
                  <a:lnTo>
                    <a:pt x="319" y="93"/>
                  </a:lnTo>
                  <a:lnTo>
                    <a:pt x="231" y="110"/>
                  </a:lnTo>
                  <a:lnTo>
                    <a:pt x="226" y="100"/>
                  </a:lnTo>
                  <a:lnTo>
                    <a:pt x="222" y="92"/>
                  </a:lnTo>
                  <a:lnTo>
                    <a:pt x="216" y="84"/>
                  </a:lnTo>
                  <a:lnTo>
                    <a:pt x="209" y="79"/>
                  </a:lnTo>
                  <a:lnTo>
                    <a:pt x="200" y="73"/>
                  </a:lnTo>
                  <a:lnTo>
                    <a:pt x="190" y="70"/>
                  </a:lnTo>
                  <a:lnTo>
                    <a:pt x="178" y="68"/>
                  </a:lnTo>
                  <a:lnTo>
                    <a:pt x="164" y="68"/>
                  </a:lnTo>
                  <a:lnTo>
                    <a:pt x="147" y="68"/>
                  </a:lnTo>
                  <a:lnTo>
                    <a:pt x="132" y="70"/>
                  </a:lnTo>
                  <a:lnTo>
                    <a:pt x="119" y="73"/>
                  </a:lnTo>
                  <a:lnTo>
                    <a:pt x="111" y="78"/>
                  </a:lnTo>
                  <a:lnTo>
                    <a:pt x="106" y="82"/>
                  </a:lnTo>
                  <a:lnTo>
                    <a:pt x="103" y="87"/>
                  </a:lnTo>
                  <a:lnTo>
                    <a:pt x="101" y="91"/>
                  </a:lnTo>
                  <a:lnTo>
                    <a:pt x="100" y="97"/>
                  </a:lnTo>
                  <a:lnTo>
                    <a:pt x="101" y="102"/>
                  </a:lnTo>
                  <a:lnTo>
                    <a:pt x="103" y="106"/>
                  </a:lnTo>
                  <a:lnTo>
                    <a:pt x="105" y="110"/>
                  </a:lnTo>
                  <a:lnTo>
                    <a:pt x="110" y="114"/>
                  </a:lnTo>
                  <a:lnTo>
                    <a:pt x="119" y="119"/>
                  </a:lnTo>
                  <a:lnTo>
                    <a:pt x="137" y="125"/>
                  </a:lnTo>
                  <a:lnTo>
                    <a:pt x="164" y="132"/>
                  </a:lnTo>
                  <a:lnTo>
                    <a:pt x="197" y="140"/>
                  </a:lnTo>
                  <a:lnTo>
                    <a:pt x="215" y="144"/>
                  </a:lnTo>
                  <a:lnTo>
                    <a:pt x="232" y="149"/>
                  </a:lnTo>
                  <a:lnTo>
                    <a:pt x="246" y="154"/>
                  </a:lnTo>
                  <a:lnTo>
                    <a:pt x="261" y="159"/>
                  </a:lnTo>
                  <a:lnTo>
                    <a:pt x="273" y="164"/>
                  </a:lnTo>
                  <a:lnTo>
                    <a:pt x="284" y="169"/>
                  </a:lnTo>
                  <a:lnTo>
                    <a:pt x="294" y="176"/>
                  </a:lnTo>
                  <a:lnTo>
                    <a:pt x="301" y="181"/>
                  </a:lnTo>
                  <a:lnTo>
                    <a:pt x="308" y="188"/>
                  </a:lnTo>
                  <a:lnTo>
                    <a:pt x="315" y="196"/>
                  </a:lnTo>
                  <a:lnTo>
                    <a:pt x="319" y="204"/>
                  </a:lnTo>
                  <a:lnTo>
                    <a:pt x="323" y="211"/>
                  </a:lnTo>
                  <a:lnTo>
                    <a:pt x="327" y="221"/>
                  </a:lnTo>
                  <a:lnTo>
                    <a:pt x="329" y="230"/>
                  </a:lnTo>
                  <a:lnTo>
                    <a:pt x="330" y="241"/>
                  </a:lnTo>
                  <a:lnTo>
                    <a:pt x="331" y="251"/>
                  </a:lnTo>
                  <a:lnTo>
                    <a:pt x="330" y="263"/>
                  </a:lnTo>
                  <a:lnTo>
                    <a:pt x="328" y="275"/>
                  </a:lnTo>
                  <a:lnTo>
                    <a:pt x="324" y="286"/>
                  </a:lnTo>
                  <a:lnTo>
                    <a:pt x="320" y="297"/>
                  </a:lnTo>
                  <a:lnTo>
                    <a:pt x="315" y="307"/>
                  </a:lnTo>
                  <a:lnTo>
                    <a:pt x="308" y="317"/>
                  </a:lnTo>
                  <a:lnTo>
                    <a:pt x="299" y="326"/>
                  </a:lnTo>
                  <a:lnTo>
                    <a:pt x="290" y="335"/>
                  </a:lnTo>
                  <a:lnTo>
                    <a:pt x="279" y="344"/>
                  </a:lnTo>
                  <a:lnTo>
                    <a:pt x="267" y="350"/>
                  </a:lnTo>
                  <a:lnTo>
                    <a:pt x="254" y="357"/>
                  </a:lnTo>
                  <a:lnTo>
                    <a:pt x="240" y="361"/>
                  </a:lnTo>
                  <a:lnTo>
                    <a:pt x="224" y="366"/>
                  </a:lnTo>
                  <a:lnTo>
                    <a:pt x="208" y="368"/>
                  </a:lnTo>
                  <a:lnTo>
                    <a:pt x="189" y="370"/>
                  </a:lnTo>
                  <a:lnTo>
                    <a:pt x="170" y="370"/>
                  </a:lnTo>
                  <a:lnTo>
                    <a:pt x="152" y="370"/>
                  </a:lnTo>
                  <a:lnTo>
                    <a:pt x="135" y="368"/>
                  </a:lnTo>
                  <a:lnTo>
                    <a:pt x="119" y="366"/>
                  </a:lnTo>
                  <a:lnTo>
                    <a:pt x="105" y="362"/>
                  </a:lnTo>
                  <a:lnTo>
                    <a:pt x="91" y="359"/>
                  </a:lnTo>
                  <a:lnTo>
                    <a:pt x="79" y="353"/>
                  </a:lnTo>
                  <a:lnTo>
                    <a:pt x="67" y="348"/>
                  </a:lnTo>
                  <a:lnTo>
                    <a:pt x="55" y="340"/>
                  </a:lnTo>
                  <a:lnTo>
                    <a:pt x="44" y="334"/>
                  </a:lnTo>
                  <a:lnTo>
                    <a:pt x="36" y="325"/>
                  </a:lnTo>
                  <a:lnTo>
                    <a:pt x="28" y="316"/>
                  </a:lnTo>
                  <a:lnTo>
                    <a:pt x="20" y="306"/>
                  </a:lnTo>
                  <a:lnTo>
                    <a:pt x="14" y="296"/>
                  </a:lnTo>
                  <a:lnTo>
                    <a:pt x="8" y="285"/>
                  </a:lnTo>
                  <a:lnTo>
                    <a:pt x="4" y="273"/>
                  </a:lnTo>
                  <a:lnTo>
                    <a:pt x="0" y="26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2" name="Freeform 2133">
              <a:extLst>
                <a:ext uri="{FF2B5EF4-FFF2-40B4-BE49-F238E27FC236}">
                  <a16:creationId xmlns:a16="http://schemas.microsoft.com/office/drawing/2014/main" id="{7537D77B-CC2F-4C86-A12C-ABDD34A3E1D8}"/>
                </a:ext>
              </a:extLst>
            </p:cNvPr>
            <p:cNvSpPr>
              <a:spLocks/>
            </p:cNvSpPr>
            <p:nvPr/>
          </p:nvSpPr>
          <p:spPr bwMode="auto">
            <a:xfrm>
              <a:off x="2623" y="940"/>
              <a:ext cx="97" cy="122"/>
            </a:xfrm>
            <a:custGeom>
              <a:avLst/>
              <a:gdLst>
                <a:gd name="T0" fmla="*/ 9 w 389"/>
                <a:gd name="T1" fmla="*/ 31 h 488"/>
                <a:gd name="T2" fmla="*/ 9 w 389"/>
                <a:gd name="T3" fmla="*/ 5 h 488"/>
                <a:gd name="T4" fmla="*/ 0 w 389"/>
                <a:gd name="T5" fmla="*/ 5 h 488"/>
                <a:gd name="T6" fmla="*/ 0 w 389"/>
                <a:gd name="T7" fmla="*/ 0 h 488"/>
                <a:gd name="T8" fmla="*/ 24 w 389"/>
                <a:gd name="T9" fmla="*/ 0 h 488"/>
                <a:gd name="T10" fmla="*/ 24 w 389"/>
                <a:gd name="T11" fmla="*/ 5 h 488"/>
                <a:gd name="T12" fmla="*/ 15 w 389"/>
                <a:gd name="T13" fmla="*/ 5 h 488"/>
                <a:gd name="T14" fmla="*/ 15 w 389"/>
                <a:gd name="T15" fmla="*/ 31 h 488"/>
                <a:gd name="T16" fmla="*/ 9 w 389"/>
                <a:gd name="T17" fmla="*/ 31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9"/>
                <a:gd name="T28" fmla="*/ 0 h 488"/>
                <a:gd name="T29" fmla="*/ 389 w 389"/>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9" h="488">
                  <a:moveTo>
                    <a:pt x="146" y="488"/>
                  </a:moveTo>
                  <a:lnTo>
                    <a:pt x="146" y="82"/>
                  </a:lnTo>
                  <a:lnTo>
                    <a:pt x="0" y="82"/>
                  </a:lnTo>
                  <a:lnTo>
                    <a:pt x="0" y="0"/>
                  </a:lnTo>
                  <a:lnTo>
                    <a:pt x="389" y="0"/>
                  </a:lnTo>
                  <a:lnTo>
                    <a:pt x="389"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3" name="Freeform 2134">
              <a:extLst>
                <a:ext uri="{FF2B5EF4-FFF2-40B4-BE49-F238E27FC236}">
                  <a16:creationId xmlns:a16="http://schemas.microsoft.com/office/drawing/2014/main" id="{9E2377A6-4095-4345-BA98-434ED9454586}"/>
                </a:ext>
              </a:extLst>
            </p:cNvPr>
            <p:cNvSpPr>
              <a:spLocks noEditPoints="1"/>
            </p:cNvSpPr>
            <p:nvPr/>
          </p:nvSpPr>
          <p:spPr bwMode="auto">
            <a:xfrm>
              <a:off x="2716" y="971"/>
              <a:ext cx="83" cy="93"/>
            </a:xfrm>
            <a:custGeom>
              <a:avLst/>
              <a:gdLst>
                <a:gd name="T0" fmla="*/ 20 w 331"/>
                <a:gd name="T1" fmla="*/ 18 h 371"/>
                <a:gd name="T2" fmla="*/ 19 w 331"/>
                <a:gd name="T3" fmla="*/ 20 h 371"/>
                <a:gd name="T4" fmla="*/ 18 w 331"/>
                <a:gd name="T5" fmla="*/ 21 h 371"/>
                <a:gd name="T6" fmla="*/ 16 w 331"/>
                <a:gd name="T7" fmla="*/ 22 h 371"/>
                <a:gd name="T8" fmla="*/ 13 w 331"/>
                <a:gd name="T9" fmla="*/ 23 h 371"/>
                <a:gd name="T10" fmla="*/ 11 w 331"/>
                <a:gd name="T11" fmla="*/ 23 h 371"/>
                <a:gd name="T12" fmla="*/ 8 w 331"/>
                <a:gd name="T13" fmla="*/ 23 h 371"/>
                <a:gd name="T14" fmla="*/ 6 w 331"/>
                <a:gd name="T15" fmla="*/ 22 h 371"/>
                <a:gd name="T16" fmla="*/ 4 w 331"/>
                <a:gd name="T17" fmla="*/ 22 h 371"/>
                <a:gd name="T18" fmla="*/ 3 w 331"/>
                <a:gd name="T19" fmla="*/ 20 h 371"/>
                <a:gd name="T20" fmla="*/ 2 w 331"/>
                <a:gd name="T21" fmla="*/ 19 h 371"/>
                <a:gd name="T22" fmla="*/ 1 w 331"/>
                <a:gd name="T23" fmla="*/ 16 h 371"/>
                <a:gd name="T24" fmla="*/ 0 w 331"/>
                <a:gd name="T25" fmla="*/ 13 h 371"/>
                <a:gd name="T26" fmla="*/ 0 w 331"/>
                <a:gd name="T27" fmla="*/ 9 h 371"/>
                <a:gd name="T28" fmla="*/ 1 w 331"/>
                <a:gd name="T29" fmla="*/ 6 h 371"/>
                <a:gd name="T30" fmla="*/ 3 w 331"/>
                <a:gd name="T31" fmla="*/ 3 h 371"/>
                <a:gd name="T32" fmla="*/ 5 w 331"/>
                <a:gd name="T33" fmla="*/ 1 h 371"/>
                <a:gd name="T34" fmla="*/ 8 w 331"/>
                <a:gd name="T35" fmla="*/ 0 h 371"/>
                <a:gd name="T36" fmla="*/ 12 w 331"/>
                <a:gd name="T37" fmla="*/ 0 h 371"/>
                <a:gd name="T38" fmla="*/ 15 w 331"/>
                <a:gd name="T39" fmla="*/ 1 h 371"/>
                <a:gd name="T40" fmla="*/ 17 w 331"/>
                <a:gd name="T41" fmla="*/ 3 h 371"/>
                <a:gd name="T42" fmla="*/ 19 w 331"/>
                <a:gd name="T43" fmla="*/ 5 h 371"/>
                <a:gd name="T44" fmla="*/ 20 w 331"/>
                <a:gd name="T45" fmla="*/ 9 h 371"/>
                <a:gd name="T46" fmla="*/ 21 w 331"/>
                <a:gd name="T47" fmla="*/ 13 h 371"/>
                <a:gd name="T48" fmla="*/ 6 w 331"/>
                <a:gd name="T49" fmla="*/ 15 h 371"/>
                <a:gd name="T50" fmla="*/ 7 w 331"/>
                <a:gd name="T51" fmla="*/ 16 h 371"/>
                <a:gd name="T52" fmla="*/ 8 w 331"/>
                <a:gd name="T53" fmla="*/ 17 h 371"/>
                <a:gd name="T54" fmla="*/ 9 w 331"/>
                <a:gd name="T55" fmla="*/ 18 h 371"/>
                <a:gd name="T56" fmla="*/ 10 w 331"/>
                <a:gd name="T57" fmla="*/ 19 h 371"/>
                <a:gd name="T58" fmla="*/ 12 w 331"/>
                <a:gd name="T59" fmla="*/ 19 h 371"/>
                <a:gd name="T60" fmla="*/ 13 w 331"/>
                <a:gd name="T61" fmla="*/ 18 h 371"/>
                <a:gd name="T62" fmla="*/ 14 w 331"/>
                <a:gd name="T63" fmla="*/ 17 h 371"/>
                <a:gd name="T64" fmla="*/ 15 w 331"/>
                <a:gd name="T65" fmla="*/ 9 h 371"/>
                <a:gd name="T66" fmla="*/ 15 w 331"/>
                <a:gd name="T67" fmla="*/ 8 h 371"/>
                <a:gd name="T68" fmla="*/ 14 w 331"/>
                <a:gd name="T69" fmla="*/ 6 h 371"/>
                <a:gd name="T70" fmla="*/ 13 w 331"/>
                <a:gd name="T71" fmla="*/ 5 h 371"/>
                <a:gd name="T72" fmla="*/ 12 w 331"/>
                <a:gd name="T73" fmla="*/ 5 h 371"/>
                <a:gd name="T74" fmla="*/ 11 w 331"/>
                <a:gd name="T75" fmla="*/ 5 h 371"/>
                <a:gd name="T76" fmla="*/ 9 w 331"/>
                <a:gd name="T77" fmla="*/ 5 h 371"/>
                <a:gd name="T78" fmla="*/ 8 w 331"/>
                <a:gd name="T79" fmla="*/ 5 h 371"/>
                <a:gd name="T80" fmla="*/ 7 w 331"/>
                <a:gd name="T81" fmla="*/ 6 h 371"/>
                <a:gd name="T82" fmla="*/ 7 w 331"/>
                <a:gd name="T83" fmla="*/ 8 h 371"/>
                <a:gd name="T84" fmla="*/ 6 w 331"/>
                <a:gd name="T85" fmla="*/ 9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71"/>
                <a:gd name="T131" fmla="*/ 331 w 331"/>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71">
                  <a:moveTo>
                    <a:pt x="233" y="250"/>
                  </a:moveTo>
                  <a:lnTo>
                    <a:pt x="325" y="265"/>
                  </a:lnTo>
                  <a:lnTo>
                    <a:pt x="321" y="278"/>
                  </a:lnTo>
                  <a:lnTo>
                    <a:pt x="315" y="289"/>
                  </a:lnTo>
                  <a:lnTo>
                    <a:pt x="310" y="300"/>
                  </a:lnTo>
                  <a:lnTo>
                    <a:pt x="302" y="310"/>
                  </a:lnTo>
                  <a:lnTo>
                    <a:pt x="295" y="320"/>
                  </a:lnTo>
                  <a:lnTo>
                    <a:pt x="287" y="329"/>
                  </a:lnTo>
                  <a:lnTo>
                    <a:pt x="278" y="337"/>
                  </a:lnTo>
                  <a:lnTo>
                    <a:pt x="269" y="343"/>
                  </a:lnTo>
                  <a:lnTo>
                    <a:pt x="259" y="350"/>
                  </a:lnTo>
                  <a:lnTo>
                    <a:pt x="248" y="355"/>
                  </a:lnTo>
                  <a:lnTo>
                    <a:pt x="237" y="360"/>
                  </a:lnTo>
                  <a:lnTo>
                    <a:pt x="225" y="364"/>
                  </a:lnTo>
                  <a:lnTo>
                    <a:pt x="213" y="366"/>
                  </a:lnTo>
                  <a:lnTo>
                    <a:pt x="199" y="369"/>
                  </a:lnTo>
                  <a:lnTo>
                    <a:pt x="186" y="370"/>
                  </a:lnTo>
                  <a:lnTo>
                    <a:pt x="172" y="371"/>
                  </a:lnTo>
                  <a:lnTo>
                    <a:pt x="149" y="370"/>
                  </a:lnTo>
                  <a:lnTo>
                    <a:pt x="129" y="366"/>
                  </a:lnTo>
                  <a:lnTo>
                    <a:pt x="119" y="364"/>
                  </a:lnTo>
                  <a:lnTo>
                    <a:pt x="109" y="362"/>
                  </a:lnTo>
                  <a:lnTo>
                    <a:pt x="100" y="359"/>
                  </a:lnTo>
                  <a:lnTo>
                    <a:pt x="91" y="355"/>
                  </a:lnTo>
                  <a:lnTo>
                    <a:pt x="83" y="351"/>
                  </a:lnTo>
                  <a:lnTo>
                    <a:pt x="75" y="347"/>
                  </a:lnTo>
                  <a:lnTo>
                    <a:pt x="67" y="342"/>
                  </a:lnTo>
                  <a:lnTo>
                    <a:pt x="61" y="337"/>
                  </a:lnTo>
                  <a:lnTo>
                    <a:pt x="53" y="331"/>
                  </a:lnTo>
                  <a:lnTo>
                    <a:pt x="46" y="325"/>
                  </a:lnTo>
                  <a:lnTo>
                    <a:pt x="41" y="318"/>
                  </a:lnTo>
                  <a:lnTo>
                    <a:pt x="35" y="310"/>
                  </a:lnTo>
                  <a:lnTo>
                    <a:pt x="26" y="298"/>
                  </a:lnTo>
                  <a:lnTo>
                    <a:pt x="20" y="285"/>
                  </a:lnTo>
                  <a:lnTo>
                    <a:pt x="13" y="271"/>
                  </a:lnTo>
                  <a:lnTo>
                    <a:pt x="9" y="255"/>
                  </a:lnTo>
                  <a:lnTo>
                    <a:pt x="4" y="240"/>
                  </a:lnTo>
                  <a:lnTo>
                    <a:pt x="2" y="223"/>
                  </a:lnTo>
                  <a:lnTo>
                    <a:pt x="0" y="207"/>
                  </a:lnTo>
                  <a:lnTo>
                    <a:pt x="0" y="188"/>
                  </a:lnTo>
                  <a:lnTo>
                    <a:pt x="1" y="167"/>
                  </a:lnTo>
                  <a:lnTo>
                    <a:pt x="3" y="146"/>
                  </a:lnTo>
                  <a:lnTo>
                    <a:pt x="7" y="127"/>
                  </a:lnTo>
                  <a:lnTo>
                    <a:pt x="11" y="110"/>
                  </a:lnTo>
                  <a:lnTo>
                    <a:pt x="18" y="93"/>
                  </a:lnTo>
                  <a:lnTo>
                    <a:pt x="25" y="78"/>
                  </a:lnTo>
                  <a:lnTo>
                    <a:pt x="35" y="63"/>
                  </a:lnTo>
                  <a:lnTo>
                    <a:pt x="46" y="50"/>
                  </a:lnTo>
                  <a:lnTo>
                    <a:pt x="58" y="39"/>
                  </a:lnTo>
                  <a:lnTo>
                    <a:pt x="70" y="28"/>
                  </a:lnTo>
                  <a:lnTo>
                    <a:pt x="84" y="20"/>
                  </a:lnTo>
                  <a:lnTo>
                    <a:pt x="98" y="13"/>
                  </a:lnTo>
                  <a:lnTo>
                    <a:pt x="112" y="7"/>
                  </a:lnTo>
                  <a:lnTo>
                    <a:pt x="129" y="4"/>
                  </a:lnTo>
                  <a:lnTo>
                    <a:pt x="145" y="1"/>
                  </a:lnTo>
                  <a:lnTo>
                    <a:pt x="162" y="0"/>
                  </a:lnTo>
                  <a:lnTo>
                    <a:pt x="182" y="1"/>
                  </a:lnTo>
                  <a:lnTo>
                    <a:pt x="199" y="4"/>
                  </a:lnTo>
                  <a:lnTo>
                    <a:pt x="217" y="8"/>
                  </a:lnTo>
                  <a:lnTo>
                    <a:pt x="233" y="14"/>
                  </a:lnTo>
                  <a:lnTo>
                    <a:pt x="248" y="20"/>
                  </a:lnTo>
                  <a:lnTo>
                    <a:pt x="262" y="30"/>
                  </a:lnTo>
                  <a:lnTo>
                    <a:pt x="276" y="40"/>
                  </a:lnTo>
                  <a:lnTo>
                    <a:pt x="287" y="52"/>
                  </a:lnTo>
                  <a:lnTo>
                    <a:pt x="298" y="67"/>
                  </a:lnTo>
                  <a:lnTo>
                    <a:pt x="306" y="82"/>
                  </a:lnTo>
                  <a:lnTo>
                    <a:pt x="314" y="100"/>
                  </a:lnTo>
                  <a:lnTo>
                    <a:pt x="321" y="118"/>
                  </a:lnTo>
                  <a:lnTo>
                    <a:pt x="325" y="139"/>
                  </a:lnTo>
                  <a:lnTo>
                    <a:pt x="328" y="162"/>
                  </a:lnTo>
                  <a:lnTo>
                    <a:pt x="331" y="187"/>
                  </a:lnTo>
                  <a:lnTo>
                    <a:pt x="331" y="212"/>
                  </a:lnTo>
                  <a:lnTo>
                    <a:pt x="96" y="212"/>
                  </a:lnTo>
                  <a:lnTo>
                    <a:pt x="97" y="223"/>
                  </a:lnTo>
                  <a:lnTo>
                    <a:pt x="98" y="232"/>
                  </a:lnTo>
                  <a:lnTo>
                    <a:pt x="99" y="241"/>
                  </a:lnTo>
                  <a:lnTo>
                    <a:pt x="102" y="250"/>
                  </a:lnTo>
                  <a:lnTo>
                    <a:pt x="106" y="257"/>
                  </a:lnTo>
                  <a:lnTo>
                    <a:pt x="109" y="265"/>
                  </a:lnTo>
                  <a:lnTo>
                    <a:pt x="113" y="272"/>
                  </a:lnTo>
                  <a:lnTo>
                    <a:pt x="119" y="277"/>
                  </a:lnTo>
                  <a:lnTo>
                    <a:pt x="124" y="283"/>
                  </a:lnTo>
                  <a:lnTo>
                    <a:pt x="130" y="287"/>
                  </a:lnTo>
                  <a:lnTo>
                    <a:pt x="137" y="291"/>
                  </a:lnTo>
                  <a:lnTo>
                    <a:pt x="143" y="295"/>
                  </a:lnTo>
                  <a:lnTo>
                    <a:pt x="150" y="297"/>
                  </a:lnTo>
                  <a:lnTo>
                    <a:pt x="158" y="299"/>
                  </a:lnTo>
                  <a:lnTo>
                    <a:pt x="164" y="300"/>
                  </a:lnTo>
                  <a:lnTo>
                    <a:pt x="173" y="300"/>
                  </a:lnTo>
                  <a:lnTo>
                    <a:pt x="183" y="299"/>
                  </a:lnTo>
                  <a:lnTo>
                    <a:pt x="193" y="297"/>
                  </a:lnTo>
                  <a:lnTo>
                    <a:pt x="202" y="294"/>
                  </a:lnTo>
                  <a:lnTo>
                    <a:pt x="209" y="288"/>
                  </a:lnTo>
                  <a:lnTo>
                    <a:pt x="217" y="282"/>
                  </a:lnTo>
                  <a:lnTo>
                    <a:pt x="223" y="273"/>
                  </a:lnTo>
                  <a:lnTo>
                    <a:pt x="228" y="262"/>
                  </a:lnTo>
                  <a:lnTo>
                    <a:pt x="233" y="250"/>
                  </a:lnTo>
                  <a:close/>
                  <a:moveTo>
                    <a:pt x="238" y="155"/>
                  </a:moveTo>
                  <a:lnTo>
                    <a:pt x="237" y="145"/>
                  </a:lnTo>
                  <a:lnTo>
                    <a:pt x="236" y="136"/>
                  </a:lnTo>
                  <a:lnTo>
                    <a:pt x="234" y="127"/>
                  </a:lnTo>
                  <a:lnTo>
                    <a:pt x="231" y="119"/>
                  </a:lnTo>
                  <a:lnTo>
                    <a:pt x="229" y="112"/>
                  </a:lnTo>
                  <a:lnTo>
                    <a:pt x="226" y="105"/>
                  </a:lnTo>
                  <a:lnTo>
                    <a:pt x="222" y="99"/>
                  </a:lnTo>
                  <a:lnTo>
                    <a:pt x="217" y="93"/>
                  </a:lnTo>
                  <a:lnTo>
                    <a:pt x="212" y="89"/>
                  </a:lnTo>
                  <a:lnTo>
                    <a:pt x="206" y="84"/>
                  </a:lnTo>
                  <a:lnTo>
                    <a:pt x="201" y="80"/>
                  </a:lnTo>
                  <a:lnTo>
                    <a:pt x="194" y="78"/>
                  </a:lnTo>
                  <a:lnTo>
                    <a:pt x="188" y="75"/>
                  </a:lnTo>
                  <a:lnTo>
                    <a:pt x="182" y="73"/>
                  </a:lnTo>
                  <a:lnTo>
                    <a:pt x="175" y="72"/>
                  </a:lnTo>
                  <a:lnTo>
                    <a:pt x="167" y="72"/>
                  </a:lnTo>
                  <a:lnTo>
                    <a:pt x="161" y="72"/>
                  </a:lnTo>
                  <a:lnTo>
                    <a:pt x="153" y="73"/>
                  </a:lnTo>
                  <a:lnTo>
                    <a:pt x="147" y="75"/>
                  </a:lnTo>
                  <a:lnTo>
                    <a:pt x="140" y="78"/>
                  </a:lnTo>
                  <a:lnTo>
                    <a:pt x="133" y="81"/>
                  </a:lnTo>
                  <a:lnTo>
                    <a:pt x="128" y="84"/>
                  </a:lnTo>
                  <a:lnTo>
                    <a:pt x="122" y="90"/>
                  </a:lnTo>
                  <a:lnTo>
                    <a:pt x="117" y="94"/>
                  </a:lnTo>
                  <a:lnTo>
                    <a:pt x="112" y="101"/>
                  </a:lnTo>
                  <a:lnTo>
                    <a:pt x="109" y="106"/>
                  </a:lnTo>
                  <a:lnTo>
                    <a:pt x="105" y="113"/>
                  </a:lnTo>
                  <a:lnTo>
                    <a:pt x="102" y="121"/>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4" name="Freeform 2135">
              <a:extLst>
                <a:ext uri="{FF2B5EF4-FFF2-40B4-BE49-F238E27FC236}">
                  <a16:creationId xmlns:a16="http://schemas.microsoft.com/office/drawing/2014/main" id="{F58212CD-5F72-4E8A-BD80-CDED3E13CA7B}"/>
                </a:ext>
              </a:extLst>
            </p:cNvPr>
            <p:cNvSpPr>
              <a:spLocks/>
            </p:cNvSpPr>
            <p:nvPr/>
          </p:nvSpPr>
          <p:spPr bwMode="auto">
            <a:xfrm>
              <a:off x="2817" y="971"/>
              <a:ext cx="57" cy="91"/>
            </a:xfrm>
            <a:custGeom>
              <a:avLst/>
              <a:gdLst>
                <a:gd name="T0" fmla="*/ 6 w 230"/>
                <a:gd name="T1" fmla="*/ 23 h 362"/>
                <a:gd name="T2" fmla="*/ 0 w 230"/>
                <a:gd name="T3" fmla="*/ 23 h 362"/>
                <a:gd name="T4" fmla="*/ 0 w 230"/>
                <a:gd name="T5" fmla="*/ 1 h 362"/>
                <a:gd name="T6" fmla="*/ 5 w 230"/>
                <a:gd name="T7" fmla="*/ 1 h 362"/>
                <a:gd name="T8" fmla="*/ 5 w 230"/>
                <a:gd name="T9" fmla="*/ 4 h 362"/>
                <a:gd name="T10" fmla="*/ 6 w 230"/>
                <a:gd name="T11" fmla="*/ 3 h 362"/>
                <a:gd name="T12" fmla="*/ 7 w 230"/>
                <a:gd name="T13" fmla="*/ 2 h 362"/>
                <a:gd name="T14" fmla="*/ 7 w 230"/>
                <a:gd name="T15" fmla="*/ 1 h 362"/>
                <a:gd name="T16" fmla="*/ 8 w 230"/>
                <a:gd name="T17" fmla="*/ 1 h 362"/>
                <a:gd name="T18" fmla="*/ 8 w 230"/>
                <a:gd name="T19" fmla="*/ 1 h 362"/>
                <a:gd name="T20" fmla="*/ 9 w 230"/>
                <a:gd name="T21" fmla="*/ 0 h 362"/>
                <a:gd name="T22" fmla="*/ 10 w 230"/>
                <a:gd name="T23" fmla="*/ 0 h 362"/>
                <a:gd name="T24" fmla="*/ 10 w 230"/>
                <a:gd name="T25" fmla="*/ 0 h 362"/>
                <a:gd name="T26" fmla="*/ 11 w 230"/>
                <a:gd name="T27" fmla="*/ 0 h 362"/>
                <a:gd name="T28" fmla="*/ 11 w 230"/>
                <a:gd name="T29" fmla="*/ 0 h 362"/>
                <a:gd name="T30" fmla="*/ 12 w 230"/>
                <a:gd name="T31" fmla="*/ 0 h 362"/>
                <a:gd name="T32" fmla="*/ 12 w 230"/>
                <a:gd name="T33" fmla="*/ 0 h 362"/>
                <a:gd name="T34" fmla="*/ 13 w 230"/>
                <a:gd name="T35" fmla="*/ 1 h 362"/>
                <a:gd name="T36" fmla="*/ 14 w 230"/>
                <a:gd name="T37" fmla="*/ 1 h 362"/>
                <a:gd name="T38" fmla="*/ 12 w 230"/>
                <a:gd name="T39" fmla="*/ 6 h 362"/>
                <a:gd name="T40" fmla="*/ 12 w 230"/>
                <a:gd name="T41" fmla="*/ 6 h 362"/>
                <a:gd name="T42" fmla="*/ 11 w 230"/>
                <a:gd name="T43" fmla="*/ 6 h 362"/>
                <a:gd name="T44" fmla="*/ 10 w 230"/>
                <a:gd name="T45" fmla="*/ 5 h 362"/>
                <a:gd name="T46" fmla="*/ 10 w 230"/>
                <a:gd name="T47" fmla="*/ 5 h 362"/>
                <a:gd name="T48" fmla="*/ 9 w 230"/>
                <a:gd name="T49" fmla="*/ 5 h 362"/>
                <a:gd name="T50" fmla="*/ 8 w 230"/>
                <a:gd name="T51" fmla="*/ 6 h 362"/>
                <a:gd name="T52" fmla="*/ 8 w 230"/>
                <a:gd name="T53" fmla="*/ 6 h 362"/>
                <a:gd name="T54" fmla="*/ 7 w 230"/>
                <a:gd name="T55" fmla="*/ 6 h 362"/>
                <a:gd name="T56" fmla="*/ 7 w 230"/>
                <a:gd name="T57" fmla="*/ 7 h 362"/>
                <a:gd name="T58" fmla="*/ 7 w 230"/>
                <a:gd name="T59" fmla="*/ 7 h 362"/>
                <a:gd name="T60" fmla="*/ 6 w 230"/>
                <a:gd name="T61" fmla="*/ 8 h 362"/>
                <a:gd name="T62" fmla="*/ 6 w 230"/>
                <a:gd name="T63" fmla="*/ 9 h 362"/>
                <a:gd name="T64" fmla="*/ 6 w 230"/>
                <a:gd name="T65" fmla="*/ 10 h 362"/>
                <a:gd name="T66" fmla="*/ 6 w 230"/>
                <a:gd name="T67" fmla="*/ 11 h 362"/>
                <a:gd name="T68" fmla="*/ 6 w 230"/>
                <a:gd name="T69" fmla="*/ 13 h 362"/>
                <a:gd name="T70" fmla="*/ 6 w 230"/>
                <a:gd name="T71" fmla="*/ 16 h 362"/>
                <a:gd name="T72" fmla="*/ 6 w 230"/>
                <a:gd name="T73" fmla="*/ 23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8" y="8"/>
                  </a:lnTo>
                  <a:lnTo>
                    <a:pt x="88" y="59"/>
                  </a:lnTo>
                  <a:lnTo>
                    <a:pt x="97" y="42"/>
                  </a:lnTo>
                  <a:lnTo>
                    <a:pt x="108" y="29"/>
                  </a:lnTo>
                  <a:lnTo>
                    <a:pt x="118" y="19"/>
                  </a:lnTo>
                  <a:lnTo>
                    <a:pt x="127" y="11"/>
                  </a:lnTo>
                  <a:lnTo>
                    <a:pt x="136" y="7"/>
                  </a:lnTo>
                  <a:lnTo>
                    <a:pt x="146" y="4"/>
                  </a:lnTo>
                  <a:lnTo>
                    <a:pt x="157" y="1"/>
                  </a:lnTo>
                  <a:lnTo>
                    <a:pt x="168" y="0"/>
                  </a:lnTo>
                  <a:lnTo>
                    <a:pt x="176" y="0"/>
                  </a:lnTo>
                  <a:lnTo>
                    <a:pt x="183" y="1"/>
                  </a:lnTo>
                  <a:lnTo>
                    <a:pt x="191" y="3"/>
                  </a:lnTo>
                  <a:lnTo>
                    <a:pt x="199" y="5"/>
                  </a:lnTo>
                  <a:lnTo>
                    <a:pt x="214" y="10"/>
                  </a:lnTo>
                  <a:lnTo>
                    <a:pt x="230" y="18"/>
                  </a:lnTo>
                  <a:lnTo>
                    <a:pt x="200" y="100"/>
                  </a:lnTo>
                  <a:lnTo>
                    <a:pt x="189" y="93"/>
                  </a:lnTo>
                  <a:lnTo>
                    <a:pt x="178" y="89"/>
                  </a:lnTo>
                  <a:lnTo>
                    <a:pt x="167" y="85"/>
                  </a:lnTo>
                  <a:lnTo>
                    <a:pt x="156" y="84"/>
                  </a:lnTo>
                  <a:lnTo>
                    <a:pt x="147" y="85"/>
                  </a:lnTo>
                  <a:lnTo>
                    <a:pt x="138" y="87"/>
                  </a:lnTo>
                  <a:lnTo>
                    <a:pt x="131" y="91"/>
                  </a:lnTo>
                  <a:lnTo>
                    <a:pt x="123" y="95"/>
                  </a:lnTo>
                  <a:lnTo>
                    <a:pt x="116" y="102"/>
                  </a:lnTo>
                  <a:lnTo>
                    <a:pt x="111" y="111"/>
                  </a:lnTo>
                  <a:lnTo>
                    <a:pt x="106" y="122"/>
                  </a:lnTo>
                  <a:lnTo>
                    <a:pt x="102" y="135"/>
                  </a:lnTo>
                  <a:lnTo>
                    <a:pt x="99" y="153"/>
                  </a:lnTo>
                  <a:lnTo>
                    <a:pt x="95" y="178"/>
                  </a:lnTo>
                  <a:lnTo>
                    <a:pt x="94" y="212"/>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5" name="Freeform 2136">
              <a:extLst>
                <a:ext uri="{FF2B5EF4-FFF2-40B4-BE49-F238E27FC236}">
                  <a16:creationId xmlns:a16="http://schemas.microsoft.com/office/drawing/2014/main" id="{7A26B4A8-49D8-43CE-8FE3-CC4354E20619}"/>
                </a:ext>
              </a:extLst>
            </p:cNvPr>
            <p:cNvSpPr>
              <a:spLocks/>
            </p:cNvSpPr>
            <p:nvPr/>
          </p:nvSpPr>
          <p:spPr bwMode="auto">
            <a:xfrm>
              <a:off x="2883" y="971"/>
              <a:ext cx="130" cy="91"/>
            </a:xfrm>
            <a:custGeom>
              <a:avLst/>
              <a:gdLst>
                <a:gd name="T0" fmla="*/ 6 w 520"/>
                <a:gd name="T1" fmla="*/ 1 h 362"/>
                <a:gd name="T2" fmla="*/ 6 w 520"/>
                <a:gd name="T3" fmla="*/ 3 h 362"/>
                <a:gd name="T4" fmla="*/ 8 w 520"/>
                <a:gd name="T5" fmla="*/ 2 h 362"/>
                <a:gd name="T6" fmla="*/ 10 w 520"/>
                <a:gd name="T7" fmla="*/ 1 h 362"/>
                <a:gd name="T8" fmla="*/ 11 w 520"/>
                <a:gd name="T9" fmla="*/ 0 h 362"/>
                <a:gd name="T10" fmla="*/ 13 w 520"/>
                <a:gd name="T11" fmla="*/ 0 h 362"/>
                <a:gd name="T12" fmla="*/ 15 w 520"/>
                <a:gd name="T13" fmla="*/ 1 h 362"/>
                <a:gd name="T14" fmla="*/ 17 w 520"/>
                <a:gd name="T15" fmla="*/ 2 h 362"/>
                <a:gd name="T16" fmla="*/ 18 w 520"/>
                <a:gd name="T17" fmla="*/ 3 h 362"/>
                <a:gd name="T18" fmla="*/ 19 w 520"/>
                <a:gd name="T19" fmla="*/ 3 h 362"/>
                <a:gd name="T20" fmla="*/ 21 w 520"/>
                <a:gd name="T21" fmla="*/ 2 h 362"/>
                <a:gd name="T22" fmla="*/ 23 w 520"/>
                <a:gd name="T23" fmla="*/ 1 h 362"/>
                <a:gd name="T24" fmla="*/ 24 w 520"/>
                <a:gd name="T25" fmla="*/ 0 h 362"/>
                <a:gd name="T26" fmla="*/ 27 w 520"/>
                <a:gd name="T27" fmla="*/ 0 h 362"/>
                <a:gd name="T28" fmla="*/ 28 w 520"/>
                <a:gd name="T29" fmla="*/ 1 h 362"/>
                <a:gd name="T30" fmla="*/ 29 w 520"/>
                <a:gd name="T31" fmla="*/ 1 h 362"/>
                <a:gd name="T32" fmla="*/ 30 w 520"/>
                <a:gd name="T33" fmla="*/ 1 h 362"/>
                <a:gd name="T34" fmla="*/ 31 w 520"/>
                <a:gd name="T35" fmla="*/ 2 h 362"/>
                <a:gd name="T36" fmla="*/ 31 w 520"/>
                <a:gd name="T37" fmla="*/ 3 h 362"/>
                <a:gd name="T38" fmla="*/ 32 w 520"/>
                <a:gd name="T39" fmla="*/ 4 h 362"/>
                <a:gd name="T40" fmla="*/ 32 w 520"/>
                <a:gd name="T41" fmla="*/ 5 h 362"/>
                <a:gd name="T42" fmla="*/ 33 w 520"/>
                <a:gd name="T43" fmla="*/ 7 h 362"/>
                <a:gd name="T44" fmla="*/ 33 w 520"/>
                <a:gd name="T45" fmla="*/ 23 h 362"/>
                <a:gd name="T46" fmla="*/ 27 w 520"/>
                <a:gd name="T47" fmla="*/ 10 h 362"/>
                <a:gd name="T48" fmla="*/ 27 w 520"/>
                <a:gd name="T49" fmla="*/ 7 h 362"/>
                <a:gd name="T50" fmla="*/ 26 w 520"/>
                <a:gd name="T51" fmla="*/ 7 h 362"/>
                <a:gd name="T52" fmla="*/ 26 w 520"/>
                <a:gd name="T53" fmla="*/ 6 h 362"/>
                <a:gd name="T54" fmla="*/ 26 w 520"/>
                <a:gd name="T55" fmla="*/ 5 h 362"/>
                <a:gd name="T56" fmla="*/ 25 w 520"/>
                <a:gd name="T57" fmla="*/ 5 h 362"/>
                <a:gd name="T58" fmla="*/ 25 w 520"/>
                <a:gd name="T59" fmla="*/ 5 h 362"/>
                <a:gd name="T60" fmla="*/ 24 w 520"/>
                <a:gd name="T61" fmla="*/ 5 h 362"/>
                <a:gd name="T62" fmla="*/ 23 w 520"/>
                <a:gd name="T63" fmla="*/ 5 h 362"/>
                <a:gd name="T64" fmla="*/ 21 w 520"/>
                <a:gd name="T65" fmla="*/ 5 h 362"/>
                <a:gd name="T66" fmla="*/ 20 w 520"/>
                <a:gd name="T67" fmla="*/ 6 h 362"/>
                <a:gd name="T68" fmla="*/ 20 w 520"/>
                <a:gd name="T69" fmla="*/ 8 h 362"/>
                <a:gd name="T70" fmla="*/ 20 w 520"/>
                <a:gd name="T71" fmla="*/ 9 h 362"/>
                <a:gd name="T72" fmla="*/ 19 w 520"/>
                <a:gd name="T73" fmla="*/ 12 h 362"/>
                <a:gd name="T74" fmla="*/ 14 w 520"/>
                <a:gd name="T75" fmla="*/ 23 h 362"/>
                <a:gd name="T76" fmla="*/ 14 w 520"/>
                <a:gd name="T77" fmla="*/ 9 h 362"/>
                <a:gd name="T78" fmla="*/ 13 w 520"/>
                <a:gd name="T79" fmla="*/ 7 h 362"/>
                <a:gd name="T80" fmla="*/ 13 w 520"/>
                <a:gd name="T81" fmla="*/ 6 h 362"/>
                <a:gd name="T82" fmla="*/ 13 w 520"/>
                <a:gd name="T83" fmla="*/ 5 h 362"/>
                <a:gd name="T84" fmla="*/ 12 w 520"/>
                <a:gd name="T85" fmla="*/ 5 h 362"/>
                <a:gd name="T86" fmla="*/ 11 w 520"/>
                <a:gd name="T87" fmla="*/ 5 h 362"/>
                <a:gd name="T88" fmla="*/ 10 w 520"/>
                <a:gd name="T89" fmla="*/ 5 h 362"/>
                <a:gd name="T90" fmla="*/ 9 w 520"/>
                <a:gd name="T91" fmla="*/ 5 h 362"/>
                <a:gd name="T92" fmla="*/ 8 w 520"/>
                <a:gd name="T93" fmla="*/ 6 h 362"/>
                <a:gd name="T94" fmla="*/ 7 w 520"/>
                <a:gd name="T95" fmla="*/ 7 h 362"/>
                <a:gd name="T96" fmla="*/ 6 w 520"/>
                <a:gd name="T97" fmla="*/ 8 h 362"/>
                <a:gd name="T98" fmla="*/ 6 w 520"/>
                <a:gd name="T99" fmla="*/ 11 h 362"/>
                <a:gd name="T100" fmla="*/ 6 w 520"/>
                <a:gd name="T101" fmla="*/ 23 h 362"/>
                <a:gd name="T102" fmla="*/ 0 w 520"/>
                <a:gd name="T103" fmla="*/ 1 h 3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20"/>
                <a:gd name="T157" fmla="*/ 0 h 362"/>
                <a:gd name="T158" fmla="*/ 520 w 520"/>
                <a:gd name="T159" fmla="*/ 362 h 3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20" h="362">
                  <a:moveTo>
                    <a:pt x="0" y="8"/>
                  </a:moveTo>
                  <a:lnTo>
                    <a:pt x="86" y="8"/>
                  </a:lnTo>
                  <a:lnTo>
                    <a:pt x="86" y="57"/>
                  </a:lnTo>
                  <a:lnTo>
                    <a:pt x="98" y="43"/>
                  </a:lnTo>
                  <a:lnTo>
                    <a:pt x="110" y="32"/>
                  </a:lnTo>
                  <a:lnTo>
                    <a:pt x="123" y="22"/>
                  </a:lnTo>
                  <a:lnTo>
                    <a:pt x="137" y="15"/>
                  </a:lnTo>
                  <a:lnTo>
                    <a:pt x="151" y="8"/>
                  </a:lnTo>
                  <a:lnTo>
                    <a:pt x="165" y="4"/>
                  </a:lnTo>
                  <a:lnTo>
                    <a:pt x="181" y="1"/>
                  </a:lnTo>
                  <a:lnTo>
                    <a:pt x="196" y="0"/>
                  </a:lnTo>
                  <a:lnTo>
                    <a:pt x="213" y="1"/>
                  </a:lnTo>
                  <a:lnTo>
                    <a:pt x="228" y="4"/>
                  </a:lnTo>
                  <a:lnTo>
                    <a:pt x="242" y="8"/>
                  </a:lnTo>
                  <a:lnTo>
                    <a:pt x="256" y="15"/>
                  </a:lnTo>
                  <a:lnTo>
                    <a:pt x="268" y="22"/>
                  </a:lnTo>
                  <a:lnTo>
                    <a:pt x="278" y="32"/>
                  </a:lnTo>
                  <a:lnTo>
                    <a:pt x="288" y="43"/>
                  </a:lnTo>
                  <a:lnTo>
                    <a:pt x="296" y="57"/>
                  </a:lnTo>
                  <a:lnTo>
                    <a:pt x="309" y="43"/>
                  </a:lnTo>
                  <a:lnTo>
                    <a:pt x="321" y="32"/>
                  </a:lnTo>
                  <a:lnTo>
                    <a:pt x="334" y="22"/>
                  </a:lnTo>
                  <a:lnTo>
                    <a:pt x="347" y="15"/>
                  </a:lnTo>
                  <a:lnTo>
                    <a:pt x="360" y="8"/>
                  </a:lnTo>
                  <a:lnTo>
                    <a:pt x="375" y="4"/>
                  </a:lnTo>
                  <a:lnTo>
                    <a:pt x="389" y="1"/>
                  </a:lnTo>
                  <a:lnTo>
                    <a:pt x="404" y="0"/>
                  </a:lnTo>
                  <a:lnTo>
                    <a:pt x="423" y="1"/>
                  </a:lnTo>
                  <a:lnTo>
                    <a:pt x="441" y="5"/>
                  </a:lnTo>
                  <a:lnTo>
                    <a:pt x="449" y="7"/>
                  </a:lnTo>
                  <a:lnTo>
                    <a:pt x="456" y="9"/>
                  </a:lnTo>
                  <a:lnTo>
                    <a:pt x="464" y="13"/>
                  </a:lnTo>
                  <a:lnTo>
                    <a:pt x="471" y="16"/>
                  </a:lnTo>
                  <a:lnTo>
                    <a:pt x="477" y="20"/>
                  </a:lnTo>
                  <a:lnTo>
                    <a:pt x="483" y="25"/>
                  </a:lnTo>
                  <a:lnTo>
                    <a:pt x="488" y="30"/>
                  </a:lnTo>
                  <a:lnTo>
                    <a:pt x="494" y="36"/>
                  </a:lnTo>
                  <a:lnTo>
                    <a:pt x="499" y="42"/>
                  </a:lnTo>
                  <a:lnTo>
                    <a:pt x="504" y="48"/>
                  </a:lnTo>
                  <a:lnTo>
                    <a:pt x="507" y="56"/>
                  </a:lnTo>
                  <a:lnTo>
                    <a:pt x="510" y="62"/>
                  </a:lnTo>
                  <a:lnTo>
                    <a:pt x="515" y="75"/>
                  </a:lnTo>
                  <a:lnTo>
                    <a:pt x="518" y="92"/>
                  </a:lnTo>
                  <a:lnTo>
                    <a:pt x="520" y="113"/>
                  </a:lnTo>
                  <a:lnTo>
                    <a:pt x="520" y="136"/>
                  </a:lnTo>
                  <a:lnTo>
                    <a:pt x="520" y="362"/>
                  </a:lnTo>
                  <a:lnTo>
                    <a:pt x="426" y="362"/>
                  </a:lnTo>
                  <a:lnTo>
                    <a:pt x="426" y="160"/>
                  </a:lnTo>
                  <a:lnTo>
                    <a:pt x="426" y="136"/>
                  </a:lnTo>
                  <a:lnTo>
                    <a:pt x="424" y="117"/>
                  </a:lnTo>
                  <a:lnTo>
                    <a:pt x="423" y="108"/>
                  </a:lnTo>
                  <a:lnTo>
                    <a:pt x="421" y="102"/>
                  </a:lnTo>
                  <a:lnTo>
                    <a:pt x="420" y="96"/>
                  </a:lnTo>
                  <a:lnTo>
                    <a:pt x="417" y="92"/>
                  </a:lnTo>
                  <a:lnTo>
                    <a:pt x="413" y="87"/>
                  </a:lnTo>
                  <a:lnTo>
                    <a:pt x="410" y="83"/>
                  </a:lnTo>
                  <a:lnTo>
                    <a:pt x="406" y="80"/>
                  </a:lnTo>
                  <a:lnTo>
                    <a:pt x="401" y="78"/>
                  </a:lnTo>
                  <a:lnTo>
                    <a:pt x="396" y="75"/>
                  </a:lnTo>
                  <a:lnTo>
                    <a:pt x="390" y="73"/>
                  </a:lnTo>
                  <a:lnTo>
                    <a:pt x="383" y="72"/>
                  </a:lnTo>
                  <a:lnTo>
                    <a:pt x="377" y="72"/>
                  </a:lnTo>
                  <a:lnTo>
                    <a:pt x="367" y="73"/>
                  </a:lnTo>
                  <a:lnTo>
                    <a:pt x="358" y="75"/>
                  </a:lnTo>
                  <a:lnTo>
                    <a:pt x="349" y="79"/>
                  </a:lnTo>
                  <a:lnTo>
                    <a:pt x="340" y="84"/>
                  </a:lnTo>
                  <a:lnTo>
                    <a:pt x="332" y="91"/>
                  </a:lnTo>
                  <a:lnTo>
                    <a:pt x="325" y="99"/>
                  </a:lnTo>
                  <a:lnTo>
                    <a:pt x="320" y="108"/>
                  </a:lnTo>
                  <a:lnTo>
                    <a:pt x="315" y="119"/>
                  </a:lnTo>
                  <a:lnTo>
                    <a:pt x="312" y="133"/>
                  </a:lnTo>
                  <a:lnTo>
                    <a:pt x="310" y="149"/>
                  </a:lnTo>
                  <a:lnTo>
                    <a:pt x="307" y="169"/>
                  </a:lnTo>
                  <a:lnTo>
                    <a:pt x="307" y="192"/>
                  </a:lnTo>
                  <a:lnTo>
                    <a:pt x="307" y="362"/>
                  </a:lnTo>
                  <a:lnTo>
                    <a:pt x="214" y="362"/>
                  </a:lnTo>
                  <a:lnTo>
                    <a:pt x="214" y="168"/>
                  </a:lnTo>
                  <a:lnTo>
                    <a:pt x="214" y="145"/>
                  </a:lnTo>
                  <a:lnTo>
                    <a:pt x="213" y="126"/>
                  </a:lnTo>
                  <a:lnTo>
                    <a:pt x="210" y="112"/>
                  </a:lnTo>
                  <a:lnTo>
                    <a:pt x="209" y="102"/>
                  </a:lnTo>
                  <a:lnTo>
                    <a:pt x="206" y="95"/>
                  </a:lnTo>
                  <a:lnTo>
                    <a:pt x="203" y="89"/>
                  </a:lnTo>
                  <a:lnTo>
                    <a:pt x="198" y="83"/>
                  </a:lnTo>
                  <a:lnTo>
                    <a:pt x="193" y="80"/>
                  </a:lnTo>
                  <a:lnTo>
                    <a:pt x="187" y="76"/>
                  </a:lnTo>
                  <a:lnTo>
                    <a:pt x="181" y="74"/>
                  </a:lnTo>
                  <a:lnTo>
                    <a:pt x="173" y="72"/>
                  </a:lnTo>
                  <a:lnTo>
                    <a:pt x="165" y="72"/>
                  </a:lnTo>
                  <a:lnTo>
                    <a:pt x="154" y="73"/>
                  </a:lnTo>
                  <a:lnTo>
                    <a:pt x="144" y="75"/>
                  </a:lnTo>
                  <a:lnTo>
                    <a:pt x="134" y="79"/>
                  </a:lnTo>
                  <a:lnTo>
                    <a:pt x="125" y="84"/>
                  </a:lnTo>
                  <a:lnTo>
                    <a:pt x="118" y="90"/>
                  </a:lnTo>
                  <a:lnTo>
                    <a:pt x="111" y="99"/>
                  </a:lnTo>
                  <a:lnTo>
                    <a:pt x="106" y="107"/>
                  </a:lnTo>
                  <a:lnTo>
                    <a:pt x="101" y="117"/>
                  </a:lnTo>
                  <a:lnTo>
                    <a:pt x="98" y="130"/>
                  </a:lnTo>
                  <a:lnTo>
                    <a:pt x="96" y="147"/>
                  </a:lnTo>
                  <a:lnTo>
                    <a:pt x="94" y="167"/>
                  </a:lnTo>
                  <a:lnTo>
                    <a:pt x="94" y="190"/>
                  </a:lnTo>
                  <a:lnTo>
                    <a:pt x="94" y="362"/>
                  </a:lnTo>
                  <a:lnTo>
                    <a:pt x="0" y="362"/>
                  </a:lnTo>
                  <a:lnTo>
                    <a:pt x="0" y="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6" name="Freeform 2137">
              <a:extLst>
                <a:ext uri="{FF2B5EF4-FFF2-40B4-BE49-F238E27FC236}">
                  <a16:creationId xmlns:a16="http://schemas.microsoft.com/office/drawing/2014/main" id="{1092781E-7973-4618-9016-193CA0C75126}"/>
                </a:ext>
              </a:extLst>
            </p:cNvPr>
            <p:cNvSpPr>
              <a:spLocks noEditPoints="1"/>
            </p:cNvSpPr>
            <p:nvPr/>
          </p:nvSpPr>
          <p:spPr bwMode="auto">
            <a:xfrm>
              <a:off x="3036" y="940"/>
              <a:ext cx="24" cy="122"/>
            </a:xfrm>
            <a:custGeom>
              <a:avLst/>
              <a:gdLst>
                <a:gd name="T0" fmla="*/ 0 w 94"/>
                <a:gd name="T1" fmla="*/ 6 h 488"/>
                <a:gd name="T2" fmla="*/ 0 w 94"/>
                <a:gd name="T3" fmla="*/ 0 h 488"/>
                <a:gd name="T4" fmla="*/ 6 w 94"/>
                <a:gd name="T5" fmla="*/ 0 h 488"/>
                <a:gd name="T6" fmla="*/ 6 w 94"/>
                <a:gd name="T7" fmla="*/ 6 h 488"/>
                <a:gd name="T8" fmla="*/ 0 w 94"/>
                <a:gd name="T9" fmla="*/ 6 h 488"/>
                <a:gd name="T10" fmla="*/ 0 w 94"/>
                <a:gd name="T11" fmla="*/ 31 h 488"/>
                <a:gd name="T12" fmla="*/ 0 w 94"/>
                <a:gd name="T13" fmla="*/ 9 h 488"/>
                <a:gd name="T14" fmla="*/ 6 w 94"/>
                <a:gd name="T15" fmla="*/ 9 h 488"/>
                <a:gd name="T16" fmla="*/ 6 w 94"/>
                <a:gd name="T17" fmla="*/ 31 h 488"/>
                <a:gd name="T18" fmla="*/ 0 w 94"/>
                <a:gd name="T19" fmla="*/ 31 h 4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4"/>
                <a:gd name="T31" fmla="*/ 0 h 488"/>
                <a:gd name="T32" fmla="*/ 94 w 94"/>
                <a:gd name="T33" fmla="*/ 488 h 4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4" h="488">
                  <a:moveTo>
                    <a:pt x="0" y="87"/>
                  </a:moveTo>
                  <a:lnTo>
                    <a:pt x="0" y="0"/>
                  </a:lnTo>
                  <a:lnTo>
                    <a:pt x="94" y="0"/>
                  </a:lnTo>
                  <a:lnTo>
                    <a:pt x="94" y="87"/>
                  </a:lnTo>
                  <a:lnTo>
                    <a:pt x="0" y="87"/>
                  </a:lnTo>
                  <a:close/>
                  <a:moveTo>
                    <a:pt x="0" y="488"/>
                  </a:moveTo>
                  <a:lnTo>
                    <a:pt x="0" y="134"/>
                  </a:lnTo>
                  <a:lnTo>
                    <a:pt x="94" y="134"/>
                  </a:lnTo>
                  <a:lnTo>
                    <a:pt x="94" y="488"/>
                  </a:lnTo>
                  <a:lnTo>
                    <a:pt x="0"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7" name="Freeform 2138">
              <a:extLst>
                <a:ext uri="{FF2B5EF4-FFF2-40B4-BE49-F238E27FC236}">
                  <a16:creationId xmlns:a16="http://schemas.microsoft.com/office/drawing/2014/main" id="{2FA71B4C-E9D8-4478-893A-0B3B547B5DAF}"/>
                </a:ext>
              </a:extLst>
            </p:cNvPr>
            <p:cNvSpPr>
              <a:spLocks/>
            </p:cNvSpPr>
            <p:nvPr/>
          </p:nvSpPr>
          <p:spPr bwMode="auto">
            <a:xfrm>
              <a:off x="3083" y="971"/>
              <a:ext cx="81" cy="91"/>
            </a:xfrm>
            <a:custGeom>
              <a:avLst/>
              <a:gdLst>
                <a:gd name="T0" fmla="*/ 20 w 323"/>
                <a:gd name="T1" fmla="*/ 23 h 362"/>
                <a:gd name="T2" fmla="*/ 15 w 323"/>
                <a:gd name="T3" fmla="*/ 23 h 362"/>
                <a:gd name="T4" fmla="*/ 15 w 323"/>
                <a:gd name="T5" fmla="*/ 12 h 362"/>
                <a:gd name="T6" fmla="*/ 15 w 323"/>
                <a:gd name="T7" fmla="*/ 10 h 362"/>
                <a:gd name="T8" fmla="*/ 14 w 323"/>
                <a:gd name="T9" fmla="*/ 9 h 362"/>
                <a:gd name="T10" fmla="*/ 14 w 323"/>
                <a:gd name="T11" fmla="*/ 8 h 362"/>
                <a:gd name="T12" fmla="*/ 14 w 323"/>
                <a:gd name="T13" fmla="*/ 7 h 362"/>
                <a:gd name="T14" fmla="*/ 14 w 323"/>
                <a:gd name="T15" fmla="*/ 6 h 362"/>
                <a:gd name="T16" fmla="*/ 14 w 323"/>
                <a:gd name="T17" fmla="*/ 6 h 362"/>
                <a:gd name="T18" fmla="*/ 13 w 323"/>
                <a:gd name="T19" fmla="*/ 6 h 362"/>
                <a:gd name="T20" fmla="*/ 13 w 323"/>
                <a:gd name="T21" fmla="*/ 5 h 362"/>
                <a:gd name="T22" fmla="*/ 13 w 323"/>
                <a:gd name="T23" fmla="*/ 5 h 362"/>
                <a:gd name="T24" fmla="*/ 12 w 323"/>
                <a:gd name="T25" fmla="*/ 5 h 362"/>
                <a:gd name="T26" fmla="*/ 11 w 323"/>
                <a:gd name="T27" fmla="*/ 5 h 362"/>
                <a:gd name="T28" fmla="*/ 11 w 323"/>
                <a:gd name="T29" fmla="*/ 5 h 362"/>
                <a:gd name="T30" fmla="*/ 10 w 323"/>
                <a:gd name="T31" fmla="*/ 5 h 362"/>
                <a:gd name="T32" fmla="*/ 9 w 323"/>
                <a:gd name="T33" fmla="*/ 5 h 362"/>
                <a:gd name="T34" fmla="*/ 9 w 323"/>
                <a:gd name="T35" fmla="*/ 5 h 362"/>
                <a:gd name="T36" fmla="*/ 8 w 323"/>
                <a:gd name="T37" fmla="*/ 5 h 362"/>
                <a:gd name="T38" fmla="*/ 8 w 323"/>
                <a:gd name="T39" fmla="*/ 6 h 362"/>
                <a:gd name="T40" fmla="*/ 7 w 323"/>
                <a:gd name="T41" fmla="*/ 6 h 362"/>
                <a:gd name="T42" fmla="*/ 7 w 323"/>
                <a:gd name="T43" fmla="*/ 7 h 362"/>
                <a:gd name="T44" fmla="*/ 7 w 323"/>
                <a:gd name="T45" fmla="*/ 8 h 362"/>
                <a:gd name="T46" fmla="*/ 6 w 323"/>
                <a:gd name="T47" fmla="*/ 9 h 362"/>
                <a:gd name="T48" fmla="*/ 6 w 323"/>
                <a:gd name="T49" fmla="*/ 10 h 362"/>
                <a:gd name="T50" fmla="*/ 6 w 323"/>
                <a:gd name="T51" fmla="*/ 11 h 362"/>
                <a:gd name="T52" fmla="*/ 6 w 323"/>
                <a:gd name="T53" fmla="*/ 13 h 362"/>
                <a:gd name="T54" fmla="*/ 6 w 323"/>
                <a:gd name="T55" fmla="*/ 23 h 362"/>
                <a:gd name="T56" fmla="*/ 0 w 323"/>
                <a:gd name="T57" fmla="*/ 23 h 362"/>
                <a:gd name="T58" fmla="*/ 0 w 323"/>
                <a:gd name="T59" fmla="*/ 1 h 362"/>
                <a:gd name="T60" fmla="*/ 6 w 323"/>
                <a:gd name="T61" fmla="*/ 1 h 362"/>
                <a:gd name="T62" fmla="*/ 6 w 323"/>
                <a:gd name="T63" fmla="*/ 4 h 362"/>
                <a:gd name="T64" fmla="*/ 6 w 323"/>
                <a:gd name="T65" fmla="*/ 3 h 362"/>
                <a:gd name="T66" fmla="*/ 7 w 323"/>
                <a:gd name="T67" fmla="*/ 2 h 362"/>
                <a:gd name="T68" fmla="*/ 8 w 323"/>
                <a:gd name="T69" fmla="*/ 2 h 362"/>
                <a:gd name="T70" fmla="*/ 9 w 323"/>
                <a:gd name="T71" fmla="*/ 1 h 362"/>
                <a:gd name="T72" fmla="*/ 10 w 323"/>
                <a:gd name="T73" fmla="*/ 1 h 362"/>
                <a:gd name="T74" fmla="*/ 11 w 323"/>
                <a:gd name="T75" fmla="*/ 0 h 362"/>
                <a:gd name="T76" fmla="*/ 12 w 323"/>
                <a:gd name="T77" fmla="*/ 0 h 362"/>
                <a:gd name="T78" fmla="*/ 13 w 323"/>
                <a:gd name="T79" fmla="*/ 0 h 362"/>
                <a:gd name="T80" fmla="*/ 14 w 323"/>
                <a:gd name="T81" fmla="*/ 0 h 362"/>
                <a:gd name="T82" fmla="*/ 15 w 323"/>
                <a:gd name="T83" fmla="*/ 0 h 362"/>
                <a:gd name="T84" fmla="*/ 16 w 323"/>
                <a:gd name="T85" fmla="*/ 1 h 362"/>
                <a:gd name="T86" fmla="*/ 17 w 323"/>
                <a:gd name="T87" fmla="*/ 1 h 362"/>
                <a:gd name="T88" fmla="*/ 17 w 323"/>
                <a:gd name="T89" fmla="*/ 1 h 362"/>
                <a:gd name="T90" fmla="*/ 18 w 323"/>
                <a:gd name="T91" fmla="*/ 2 h 362"/>
                <a:gd name="T92" fmla="*/ 18 w 323"/>
                <a:gd name="T93" fmla="*/ 2 h 362"/>
                <a:gd name="T94" fmla="*/ 19 w 323"/>
                <a:gd name="T95" fmla="*/ 3 h 362"/>
                <a:gd name="T96" fmla="*/ 19 w 323"/>
                <a:gd name="T97" fmla="*/ 3 h 362"/>
                <a:gd name="T98" fmla="*/ 20 w 323"/>
                <a:gd name="T99" fmla="*/ 4 h 362"/>
                <a:gd name="T100" fmla="*/ 20 w 323"/>
                <a:gd name="T101" fmla="*/ 4 h 362"/>
                <a:gd name="T102" fmla="*/ 20 w 323"/>
                <a:gd name="T103" fmla="*/ 5 h 362"/>
                <a:gd name="T104" fmla="*/ 20 w 323"/>
                <a:gd name="T105" fmla="*/ 6 h 362"/>
                <a:gd name="T106" fmla="*/ 20 w 323"/>
                <a:gd name="T107" fmla="*/ 7 h 362"/>
                <a:gd name="T108" fmla="*/ 20 w 323"/>
                <a:gd name="T109" fmla="*/ 8 h 362"/>
                <a:gd name="T110" fmla="*/ 20 w 323"/>
                <a:gd name="T111" fmla="*/ 9 h 362"/>
                <a:gd name="T112" fmla="*/ 20 w 323"/>
                <a:gd name="T113" fmla="*/ 23 h 3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362"/>
                <a:gd name="T173" fmla="*/ 323 w 323"/>
                <a:gd name="T174" fmla="*/ 362 h 3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362">
                  <a:moveTo>
                    <a:pt x="323" y="362"/>
                  </a:moveTo>
                  <a:lnTo>
                    <a:pt x="230" y="362"/>
                  </a:lnTo>
                  <a:lnTo>
                    <a:pt x="230" y="181"/>
                  </a:lnTo>
                  <a:lnTo>
                    <a:pt x="230" y="156"/>
                  </a:lnTo>
                  <a:lnTo>
                    <a:pt x="229" y="135"/>
                  </a:lnTo>
                  <a:lnTo>
                    <a:pt x="226" y="118"/>
                  </a:lnTo>
                  <a:lnTo>
                    <a:pt x="224" y="107"/>
                  </a:lnTo>
                  <a:lnTo>
                    <a:pt x="221" y="100"/>
                  </a:lnTo>
                  <a:lnTo>
                    <a:pt x="217" y="93"/>
                  </a:lnTo>
                  <a:lnTo>
                    <a:pt x="211" y="86"/>
                  </a:lnTo>
                  <a:lnTo>
                    <a:pt x="204" y="81"/>
                  </a:lnTo>
                  <a:lnTo>
                    <a:pt x="198" y="78"/>
                  </a:lnTo>
                  <a:lnTo>
                    <a:pt x="189" y="74"/>
                  </a:lnTo>
                  <a:lnTo>
                    <a:pt x="181" y="73"/>
                  </a:lnTo>
                  <a:lnTo>
                    <a:pt x="172" y="72"/>
                  </a:lnTo>
                  <a:lnTo>
                    <a:pt x="160" y="73"/>
                  </a:lnTo>
                  <a:lnTo>
                    <a:pt x="149" y="75"/>
                  </a:lnTo>
                  <a:lnTo>
                    <a:pt x="138" y="80"/>
                  </a:lnTo>
                  <a:lnTo>
                    <a:pt x="128" y="85"/>
                  </a:lnTo>
                  <a:lnTo>
                    <a:pt x="120" y="93"/>
                  </a:lnTo>
                  <a:lnTo>
                    <a:pt x="112" y="101"/>
                  </a:lnTo>
                  <a:lnTo>
                    <a:pt x="106" y="111"/>
                  </a:lnTo>
                  <a:lnTo>
                    <a:pt x="102" y="121"/>
                  </a:lnTo>
                  <a:lnTo>
                    <a:pt x="99" y="134"/>
                  </a:lnTo>
                  <a:lnTo>
                    <a:pt x="96" y="153"/>
                  </a:lnTo>
                  <a:lnTo>
                    <a:pt x="95" y="175"/>
                  </a:lnTo>
                  <a:lnTo>
                    <a:pt x="94" y="202"/>
                  </a:lnTo>
                  <a:lnTo>
                    <a:pt x="94" y="362"/>
                  </a:lnTo>
                  <a:lnTo>
                    <a:pt x="0" y="362"/>
                  </a:lnTo>
                  <a:lnTo>
                    <a:pt x="0" y="8"/>
                  </a:lnTo>
                  <a:lnTo>
                    <a:pt x="88" y="8"/>
                  </a:lnTo>
                  <a:lnTo>
                    <a:pt x="88" y="60"/>
                  </a:lnTo>
                  <a:lnTo>
                    <a:pt x="100" y="47"/>
                  </a:lnTo>
                  <a:lnTo>
                    <a:pt x="113" y="35"/>
                  </a:lnTo>
                  <a:lnTo>
                    <a:pt x="126" y="24"/>
                  </a:lnTo>
                  <a:lnTo>
                    <a:pt x="140" y="16"/>
                  </a:lnTo>
                  <a:lnTo>
                    <a:pt x="155" y="9"/>
                  </a:lnTo>
                  <a:lnTo>
                    <a:pt x="171" y="4"/>
                  </a:lnTo>
                  <a:lnTo>
                    <a:pt x="188" y="1"/>
                  </a:lnTo>
                  <a:lnTo>
                    <a:pt x="204" y="0"/>
                  </a:lnTo>
                  <a:lnTo>
                    <a:pt x="220" y="1"/>
                  </a:lnTo>
                  <a:lnTo>
                    <a:pt x="234" y="3"/>
                  </a:lnTo>
                  <a:lnTo>
                    <a:pt x="248" y="7"/>
                  </a:lnTo>
                  <a:lnTo>
                    <a:pt x="262" y="11"/>
                  </a:lnTo>
                  <a:lnTo>
                    <a:pt x="273" y="17"/>
                  </a:lnTo>
                  <a:lnTo>
                    <a:pt x="284" y="25"/>
                  </a:lnTo>
                  <a:lnTo>
                    <a:pt x="293" y="31"/>
                  </a:lnTo>
                  <a:lnTo>
                    <a:pt x="300" y="40"/>
                  </a:lnTo>
                  <a:lnTo>
                    <a:pt x="306" y="49"/>
                  </a:lnTo>
                  <a:lnTo>
                    <a:pt x="311" y="59"/>
                  </a:lnTo>
                  <a:lnTo>
                    <a:pt x="316" y="69"/>
                  </a:lnTo>
                  <a:lnTo>
                    <a:pt x="318" y="80"/>
                  </a:lnTo>
                  <a:lnTo>
                    <a:pt x="320" y="92"/>
                  </a:lnTo>
                  <a:lnTo>
                    <a:pt x="322" y="106"/>
                  </a:lnTo>
                  <a:lnTo>
                    <a:pt x="323" y="123"/>
                  </a:lnTo>
                  <a:lnTo>
                    <a:pt x="323" y="143"/>
                  </a:lnTo>
                  <a:lnTo>
                    <a:pt x="323"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8" name="Freeform 2139">
              <a:extLst>
                <a:ext uri="{FF2B5EF4-FFF2-40B4-BE49-F238E27FC236}">
                  <a16:creationId xmlns:a16="http://schemas.microsoft.com/office/drawing/2014/main" id="{286E5F8E-7A3E-43D4-9BBC-CEE8826FB75A}"/>
                </a:ext>
              </a:extLst>
            </p:cNvPr>
            <p:cNvSpPr>
              <a:spLocks noEditPoints="1"/>
            </p:cNvSpPr>
            <p:nvPr/>
          </p:nvSpPr>
          <p:spPr bwMode="auto">
            <a:xfrm>
              <a:off x="3182" y="971"/>
              <a:ext cx="83" cy="93"/>
            </a:xfrm>
            <a:custGeom>
              <a:avLst/>
              <a:gdLst>
                <a:gd name="T0" fmla="*/ 1 w 332"/>
                <a:gd name="T1" fmla="*/ 6 h 371"/>
                <a:gd name="T2" fmla="*/ 2 w 332"/>
                <a:gd name="T3" fmla="*/ 4 h 371"/>
                <a:gd name="T4" fmla="*/ 3 w 332"/>
                <a:gd name="T5" fmla="*/ 2 h 371"/>
                <a:gd name="T6" fmla="*/ 5 w 332"/>
                <a:gd name="T7" fmla="*/ 1 h 371"/>
                <a:gd name="T8" fmla="*/ 7 w 332"/>
                <a:gd name="T9" fmla="*/ 0 h 371"/>
                <a:gd name="T10" fmla="*/ 10 w 332"/>
                <a:gd name="T11" fmla="*/ 0 h 371"/>
                <a:gd name="T12" fmla="*/ 14 w 332"/>
                <a:gd name="T13" fmla="*/ 1 h 371"/>
                <a:gd name="T14" fmla="*/ 16 w 332"/>
                <a:gd name="T15" fmla="*/ 1 h 371"/>
                <a:gd name="T16" fmla="*/ 18 w 332"/>
                <a:gd name="T17" fmla="*/ 2 h 371"/>
                <a:gd name="T18" fmla="*/ 19 w 332"/>
                <a:gd name="T19" fmla="*/ 3 h 371"/>
                <a:gd name="T20" fmla="*/ 19 w 332"/>
                <a:gd name="T21" fmla="*/ 5 h 371"/>
                <a:gd name="T22" fmla="*/ 20 w 332"/>
                <a:gd name="T23" fmla="*/ 9 h 371"/>
                <a:gd name="T24" fmla="*/ 20 w 332"/>
                <a:gd name="T25" fmla="*/ 18 h 371"/>
                <a:gd name="T26" fmla="*/ 20 w 332"/>
                <a:gd name="T27" fmla="*/ 21 h 371"/>
                <a:gd name="T28" fmla="*/ 21 w 332"/>
                <a:gd name="T29" fmla="*/ 23 h 371"/>
                <a:gd name="T30" fmla="*/ 15 w 332"/>
                <a:gd name="T31" fmla="*/ 21 h 371"/>
                <a:gd name="T32" fmla="*/ 14 w 332"/>
                <a:gd name="T33" fmla="*/ 21 h 371"/>
                <a:gd name="T34" fmla="*/ 11 w 332"/>
                <a:gd name="T35" fmla="*/ 23 h 371"/>
                <a:gd name="T36" fmla="*/ 8 w 332"/>
                <a:gd name="T37" fmla="*/ 23 h 371"/>
                <a:gd name="T38" fmla="*/ 6 w 332"/>
                <a:gd name="T39" fmla="*/ 23 h 371"/>
                <a:gd name="T40" fmla="*/ 4 w 332"/>
                <a:gd name="T41" fmla="*/ 23 h 371"/>
                <a:gd name="T42" fmla="*/ 2 w 332"/>
                <a:gd name="T43" fmla="*/ 21 h 371"/>
                <a:gd name="T44" fmla="*/ 1 w 332"/>
                <a:gd name="T45" fmla="*/ 20 h 371"/>
                <a:gd name="T46" fmla="*/ 0 w 332"/>
                <a:gd name="T47" fmla="*/ 18 h 371"/>
                <a:gd name="T48" fmla="*/ 0 w 332"/>
                <a:gd name="T49" fmla="*/ 16 h 371"/>
                <a:gd name="T50" fmla="*/ 1 w 332"/>
                <a:gd name="T51" fmla="*/ 13 h 371"/>
                <a:gd name="T52" fmla="*/ 3 w 332"/>
                <a:gd name="T53" fmla="*/ 12 h 371"/>
                <a:gd name="T54" fmla="*/ 6 w 332"/>
                <a:gd name="T55" fmla="*/ 10 h 371"/>
                <a:gd name="T56" fmla="*/ 10 w 332"/>
                <a:gd name="T57" fmla="*/ 9 h 371"/>
                <a:gd name="T58" fmla="*/ 14 w 332"/>
                <a:gd name="T59" fmla="*/ 8 h 371"/>
                <a:gd name="T60" fmla="*/ 14 w 332"/>
                <a:gd name="T61" fmla="*/ 6 h 371"/>
                <a:gd name="T62" fmla="*/ 13 w 332"/>
                <a:gd name="T63" fmla="*/ 6 h 371"/>
                <a:gd name="T64" fmla="*/ 13 w 332"/>
                <a:gd name="T65" fmla="*/ 5 h 371"/>
                <a:gd name="T66" fmla="*/ 11 w 332"/>
                <a:gd name="T67" fmla="*/ 5 h 371"/>
                <a:gd name="T68" fmla="*/ 9 w 332"/>
                <a:gd name="T69" fmla="*/ 5 h 371"/>
                <a:gd name="T70" fmla="*/ 7 w 332"/>
                <a:gd name="T71" fmla="*/ 6 h 371"/>
                <a:gd name="T72" fmla="*/ 6 w 332"/>
                <a:gd name="T73" fmla="*/ 7 h 371"/>
                <a:gd name="T74" fmla="*/ 12 w 332"/>
                <a:gd name="T75" fmla="*/ 13 h 371"/>
                <a:gd name="T76" fmla="*/ 9 w 332"/>
                <a:gd name="T77" fmla="*/ 13 h 371"/>
                <a:gd name="T78" fmla="*/ 7 w 332"/>
                <a:gd name="T79" fmla="*/ 14 h 371"/>
                <a:gd name="T80" fmla="*/ 6 w 332"/>
                <a:gd name="T81" fmla="*/ 15 h 371"/>
                <a:gd name="T82" fmla="*/ 6 w 332"/>
                <a:gd name="T83" fmla="*/ 16 h 371"/>
                <a:gd name="T84" fmla="*/ 6 w 332"/>
                <a:gd name="T85" fmla="*/ 17 h 371"/>
                <a:gd name="T86" fmla="*/ 7 w 332"/>
                <a:gd name="T87" fmla="*/ 18 h 371"/>
                <a:gd name="T88" fmla="*/ 9 w 332"/>
                <a:gd name="T89" fmla="*/ 19 h 371"/>
                <a:gd name="T90" fmla="*/ 11 w 332"/>
                <a:gd name="T91" fmla="*/ 19 h 371"/>
                <a:gd name="T92" fmla="*/ 13 w 332"/>
                <a:gd name="T93" fmla="*/ 18 h 371"/>
                <a:gd name="T94" fmla="*/ 14 w 332"/>
                <a:gd name="T95" fmla="*/ 16 h 371"/>
                <a:gd name="T96" fmla="*/ 14 w 332"/>
                <a:gd name="T97" fmla="*/ 14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2"/>
                <a:gd name="T148" fmla="*/ 0 h 371"/>
                <a:gd name="T149" fmla="*/ 332 w 332"/>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2" h="371">
                  <a:moveTo>
                    <a:pt x="95" y="116"/>
                  </a:moveTo>
                  <a:lnTo>
                    <a:pt x="10" y="101"/>
                  </a:lnTo>
                  <a:lnTo>
                    <a:pt x="13" y="89"/>
                  </a:lnTo>
                  <a:lnTo>
                    <a:pt x="18" y="78"/>
                  </a:lnTo>
                  <a:lnTo>
                    <a:pt x="23" y="67"/>
                  </a:lnTo>
                  <a:lnTo>
                    <a:pt x="29" y="57"/>
                  </a:lnTo>
                  <a:lnTo>
                    <a:pt x="35" y="48"/>
                  </a:lnTo>
                  <a:lnTo>
                    <a:pt x="43" y="39"/>
                  </a:lnTo>
                  <a:lnTo>
                    <a:pt x="51" y="31"/>
                  </a:lnTo>
                  <a:lnTo>
                    <a:pt x="58" y="25"/>
                  </a:lnTo>
                  <a:lnTo>
                    <a:pt x="68" y="19"/>
                  </a:lnTo>
                  <a:lnTo>
                    <a:pt x="78" y="15"/>
                  </a:lnTo>
                  <a:lnTo>
                    <a:pt x="90" y="10"/>
                  </a:lnTo>
                  <a:lnTo>
                    <a:pt x="103" y="7"/>
                  </a:lnTo>
                  <a:lnTo>
                    <a:pt x="116" y="4"/>
                  </a:lnTo>
                  <a:lnTo>
                    <a:pt x="130" y="1"/>
                  </a:lnTo>
                  <a:lnTo>
                    <a:pt x="147" y="0"/>
                  </a:lnTo>
                  <a:lnTo>
                    <a:pt x="163" y="0"/>
                  </a:lnTo>
                  <a:lnTo>
                    <a:pt x="192" y="1"/>
                  </a:lnTo>
                  <a:lnTo>
                    <a:pt x="217" y="4"/>
                  </a:lnTo>
                  <a:lnTo>
                    <a:pt x="228" y="6"/>
                  </a:lnTo>
                  <a:lnTo>
                    <a:pt x="239" y="9"/>
                  </a:lnTo>
                  <a:lnTo>
                    <a:pt x="248" y="11"/>
                  </a:lnTo>
                  <a:lnTo>
                    <a:pt x="256" y="15"/>
                  </a:lnTo>
                  <a:lnTo>
                    <a:pt x="270" y="24"/>
                  </a:lnTo>
                  <a:lnTo>
                    <a:pt x="282" y="32"/>
                  </a:lnTo>
                  <a:lnTo>
                    <a:pt x="288" y="37"/>
                  </a:lnTo>
                  <a:lnTo>
                    <a:pt x="292" y="42"/>
                  </a:lnTo>
                  <a:lnTo>
                    <a:pt x="295" y="48"/>
                  </a:lnTo>
                  <a:lnTo>
                    <a:pt x="300" y="53"/>
                  </a:lnTo>
                  <a:lnTo>
                    <a:pt x="302" y="59"/>
                  </a:lnTo>
                  <a:lnTo>
                    <a:pt x="305" y="67"/>
                  </a:lnTo>
                  <a:lnTo>
                    <a:pt x="307" y="75"/>
                  </a:lnTo>
                  <a:lnTo>
                    <a:pt x="309" y="85"/>
                  </a:lnTo>
                  <a:lnTo>
                    <a:pt x="311" y="108"/>
                  </a:lnTo>
                  <a:lnTo>
                    <a:pt x="312" y="137"/>
                  </a:lnTo>
                  <a:lnTo>
                    <a:pt x="311" y="246"/>
                  </a:lnTo>
                  <a:lnTo>
                    <a:pt x="311" y="268"/>
                  </a:lnTo>
                  <a:lnTo>
                    <a:pt x="312" y="287"/>
                  </a:lnTo>
                  <a:lnTo>
                    <a:pt x="313" y="303"/>
                  </a:lnTo>
                  <a:lnTo>
                    <a:pt x="315" y="315"/>
                  </a:lnTo>
                  <a:lnTo>
                    <a:pt x="319" y="327"/>
                  </a:lnTo>
                  <a:lnTo>
                    <a:pt x="322" y="338"/>
                  </a:lnTo>
                  <a:lnTo>
                    <a:pt x="326" y="350"/>
                  </a:lnTo>
                  <a:lnTo>
                    <a:pt x="332" y="362"/>
                  </a:lnTo>
                  <a:lnTo>
                    <a:pt x="239" y="362"/>
                  </a:lnTo>
                  <a:lnTo>
                    <a:pt x="236" y="351"/>
                  </a:lnTo>
                  <a:lnTo>
                    <a:pt x="230" y="334"/>
                  </a:lnTo>
                  <a:lnTo>
                    <a:pt x="228" y="328"/>
                  </a:lnTo>
                  <a:lnTo>
                    <a:pt x="227" y="323"/>
                  </a:lnTo>
                  <a:lnTo>
                    <a:pt x="215" y="334"/>
                  </a:lnTo>
                  <a:lnTo>
                    <a:pt x="203" y="344"/>
                  </a:lnTo>
                  <a:lnTo>
                    <a:pt x="190" y="352"/>
                  </a:lnTo>
                  <a:lnTo>
                    <a:pt x="176" y="359"/>
                  </a:lnTo>
                  <a:lnTo>
                    <a:pt x="162" y="364"/>
                  </a:lnTo>
                  <a:lnTo>
                    <a:pt x="148" y="368"/>
                  </a:lnTo>
                  <a:lnTo>
                    <a:pt x="133" y="370"/>
                  </a:lnTo>
                  <a:lnTo>
                    <a:pt x="118" y="371"/>
                  </a:lnTo>
                  <a:lnTo>
                    <a:pt x="105" y="370"/>
                  </a:lnTo>
                  <a:lnTo>
                    <a:pt x="92" y="369"/>
                  </a:lnTo>
                  <a:lnTo>
                    <a:pt x="79" y="366"/>
                  </a:lnTo>
                  <a:lnTo>
                    <a:pt x="68" y="363"/>
                  </a:lnTo>
                  <a:lnTo>
                    <a:pt x="58" y="359"/>
                  </a:lnTo>
                  <a:lnTo>
                    <a:pt x="49" y="353"/>
                  </a:lnTo>
                  <a:lnTo>
                    <a:pt x="40" y="348"/>
                  </a:lnTo>
                  <a:lnTo>
                    <a:pt x="31" y="341"/>
                  </a:lnTo>
                  <a:lnTo>
                    <a:pt x="24" y="333"/>
                  </a:lnTo>
                  <a:lnTo>
                    <a:pt x="18" y="325"/>
                  </a:lnTo>
                  <a:lnTo>
                    <a:pt x="12" y="317"/>
                  </a:lnTo>
                  <a:lnTo>
                    <a:pt x="8" y="307"/>
                  </a:lnTo>
                  <a:lnTo>
                    <a:pt x="4" y="298"/>
                  </a:lnTo>
                  <a:lnTo>
                    <a:pt x="2" y="287"/>
                  </a:lnTo>
                  <a:lnTo>
                    <a:pt x="0" y="277"/>
                  </a:lnTo>
                  <a:lnTo>
                    <a:pt x="0" y="266"/>
                  </a:lnTo>
                  <a:lnTo>
                    <a:pt x="1" y="251"/>
                  </a:lnTo>
                  <a:lnTo>
                    <a:pt x="3" y="237"/>
                  </a:lnTo>
                  <a:lnTo>
                    <a:pt x="8" y="224"/>
                  </a:lnTo>
                  <a:lnTo>
                    <a:pt x="14" y="212"/>
                  </a:lnTo>
                  <a:lnTo>
                    <a:pt x="22" y="201"/>
                  </a:lnTo>
                  <a:lnTo>
                    <a:pt x="32" y="191"/>
                  </a:lnTo>
                  <a:lnTo>
                    <a:pt x="42" y="183"/>
                  </a:lnTo>
                  <a:lnTo>
                    <a:pt x="54" y="176"/>
                  </a:lnTo>
                  <a:lnTo>
                    <a:pt x="68" y="170"/>
                  </a:lnTo>
                  <a:lnTo>
                    <a:pt x="86" y="165"/>
                  </a:lnTo>
                  <a:lnTo>
                    <a:pt x="106" y="159"/>
                  </a:lnTo>
                  <a:lnTo>
                    <a:pt x="129" y="155"/>
                  </a:lnTo>
                  <a:lnTo>
                    <a:pt x="159" y="148"/>
                  </a:lnTo>
                  <a:lnTo>
                    <a:pt x="184" y="143"/>
                  </a:lnTo>
                  <a:lnTo>
                    <a:pt x="205" y="137"/>
                  </a:lnTo>
                  <a:lnTo>
                    <a:pt x="219" y="132"/>
                  </a:lnTo>
                  <a:lnTo>
                    <a:pt x="219" y="122"/>
                  </a:lnTo>
                  <a:lnTo>
                    <a:pt x="219" y="110"/>
                  </a:lnTo>
                  <a:lnTo>
                    <a:pt x="216" y="99"/>
                  </a:lnTo>
                  <a:lnTo>
                    <a:pt x="215" y="94"/>
                  </a:lnTo>
                  <a:lnTo>
                    <a:pt x="213" y="91"/>
                  </a:lnTo>
                  <a:lnTo>
                    <a:pt x="209" y="86"/>
                  </a:lnTo>
                  <a:lnTo>
                    <a:pt x="206" y="83"/>
                  </a:lnTo>
                  <a:lnTo>
                    <a:pt x="203" y="81"/>
                  </a:lnTo>
                  <a:lnTo>
                    <a:pt x="198" y="79"/>
                  </a:lnTo>
                  <a:lnTo>
                    <a:pt x="193" y="76"/>
                  </a:lnTo>
                  <a:lnTo>
                    <a:pt x="187" y="75"/>
                  </a:lnTo>
                  <a:lnTo>
                    <a:pt x="173" y="73"/>
                  </a:lnTo>
                  <a:lnTo>
                    <a:pt x="157" y="72"/>
                  </a:lnTo>
                  <a:lnTo>
                    <a:pt x="144" y="73"/>
                  </a:lnTo>
                  <a:lnTo>
                    <a:pt x="135" y="74"/>
                  </a:lnTo>
                  <a:lnTo>
                    <a:pt x="125" y="78"/>
                  </a:lnTo>
                  <a:lnTo>
                    <a:pt x="117" y="82"/>
                  </a:lnTo>
                  <a:lnTo>
                    <a:pt x="110" y="87"/>
                  </a:lnTo>
                  <a:lnTo>
                    <a:pt x="105" y="95"/>
                  </a:lnTo>
                  <a:lnTo>
                    <a:pt x="99" y="105"/>
                  </a:lnTo>
                  <a:lnTo>
                    <a:pt x="95" y="116"/>
                  </a:lnTo>
                  <a:close/>
                  <a:moveTo>
                    <a:pt x="219" y="192"/>
                  </a:moveTo>
                  <a:lnTo>
                    <a:pt x="209" y="196"/>
                  </a:lnTo>
                  <a:lnTo>
                    <a:pt x="196" y="199"/>
                  </a:lnTo>
                  <a:lnTo>
                    <a:pt x="181" y="203"/>
                  </a:lnTo>
                  <a:lnTo>
                    <a:pt x="163" y="207"/>
                  </a:lnTo>
                  <a:lnTo>
                    <a:pt x="146" y="211"/>
                  </a:lnTo>
                  <a:lnTo>
                    <a:pt x="131" y="215"/>
                  </a:lnTo>
                  <a:lnTo>
                    <a:pt x="119" y="219"/>
                  </a:lnTo>
                  <a:lnTo>
                    <a:pt x="111" y="223"/>
                  </a:lnTo>
                  <a:lnTo>
                    <a:pt x="108" y="226"/>
                  </a:lnTo>
                  <a:lnTo>
                    <a:pt x="104" y="230"/>
                  </a:lnTo>
                  <a:lnTo>
                    <a:pt x="100" y="234"/>
                  </a:lnTo>
                  <a:lnTo>
                    <a:pt x="98" y="237"/>
                  </a:lnTo>
                  <a:lnTo>
                    <a:pt x="96" y="242"/>
                  </a:lnTo>
                  <a:lnTo>
                    <a:pt x="95" y="246"/>
                  </a:lnTo>
                  <a:lnTo>
                    <a:pt x="94" y="251"/>
                  </a:lnTo>
                  <a:lnTo>
                    <a:pt x="94" y="256"/>
                  </a:lnTo>
                  <a:lnTo>
                    <a:pt x="95" y="266"/>
                  </a:lnTo>
                  <a:lnTo>
                    <a:pt x="97" y="275"/>
                  </a:lnTo>
                  <a:lnTo>
                    <a:pt x="101" y="283"/>
                  </a:lnTo>
                  <a:lnTo>
                    <a:pt x="108" y="290"/>
                  </a:lnTo>
                  <a:lnTo>
                    <a:pt x="116" y="296"/>
                  </a:lnTo>
                  <a:lnTo>
                    <a:pt x="125" y="300"/>
                  </a:lnTo>
                  <a:lnTo>
                    <a:pt x="135" y="304"/>
                  </a:lnTo>
                  <a:lnTo>
                    <a:pt x="146" y="305"/>
                  </a:lnTo>
                  <a:lnTo>
                    <a:pt x="158" y="304"/>
                  </a:lnTo>
                  <a:lnTo>
                    <a:pt x="170" y="300"/>
                  </a:lnTo>
                  <a:lnTo>
                    <a:pt x="182" y="295"/>
                  </a:lnTo>
                  <a:lnTo>
                    <a:pt x="194" y="288"/>
                  </a:lnTo>
                  <a:lnTo>
                    <a:pt x="202" y="282"/>
                  </a:lnTo>
                  <a:lnTo>
                    <a:pt x="208" y="274"/>
                  </a:lnTo>
                  <a:lnTo>
                    <a:pt x="213" y="266"/>
                  </a:lnTo>
                  <a:lnTo>
                    <a:pt x="216" y="256"/>
                  </a:lnTo>
                  <a:lnTo>
                    <a:pt x="218" y="250"/>
                  </a:lnTo>
                  <a:lnTo>
                    <a:pt x="219" y="240"/>
                  </a:lnTo>
                  <a:lnTo>
                    <a:pt x="219" y="226"/>
                  </a:lnTo>
                  <a:lnTo>
                    <a:pt x="219" y="211"/>
                  </a:lnTo>
                  <a:lnTo>
                    <a:pt x="219"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29" name="Rectangle 2140">
              <a:extLst>
                <a:ext uri="{FF2B5EF4-FFF2-40B4-BE49-F238E27FC236}">
                  <a16:creationId xmlns:a16="http://schemas.microsoft.com/office/drawing/2014/main" id="{3BBD4636-F7BE-4CD2-B3D1-FB6AB29A6A36}"/>
                </a:ext>
              </a:extLst>
            </p:cNvPr>
            <p:cNvSpPr>
              <a:spLocks noChangeArrowheads="1"/>
            </p:cNvSpPr>
            <p:nvPr/>
          </p:nvSpPr>
          <p:spPr bwMode="auto">
            <a:xfrm>
              <a:off x="3283" y="940"/>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930" name="Freeform 2141">
              <a:extLst>
                <a:ext uri="{FF2B5EF4-FFF2-40B4-BE49-F238E27FC236}">
                  <a16:creationId xmlns:a16="http://schemas.microsoft.com/office/drawing/2014/main" id="{0A8595A1-97D2-47C3-B19F-434474345327}"/>
                </a:ext>
              </a:extLst>
            </p:cNvPr>
            <p:cNvSpPr>
              <a:spLocks noEditPoints="1"/>
            </p:cNvSpPr>
            <p:nvPr/>
          </p:nvSpPr>
          <p:spPr bwMode="auto">
            <a:xfrm>
              <a:off x="3323" y="971"/>
              <a:ext cx="83" cy="93"/>
            </a:xfrm>
            <a:custGeom>
              <a:avLst/>
              <a:gdLst>
                <a:gd name="T0" fmla="*/ 20 w 330"/>
                <a:gd name="T1" fmla="*/ 18 h 371"/>
                <a:gd name="T2" fmla="*/ 19 w 330"/>
                <a:gd name="T3" fmla="*/ 20 h 371"/>
                <a:gd name="T4" fmla="*/ 18 w 330"/>
                <a:gd name="T5" fmla="*/ 21 h 371"/>
                <a:gd name="T6" fmla="*/ 16 w 330"/>
                <a:gd name="T7" fmla="*/ 22 h 371"/>
                <a:gd name="T8" fmla="*/ 13 w 330"/>
                <a:gd name="T9" fmla="*/ 23 h 371"/>
                <a:gd name="T10" fmla="*/ 11 w 330"/>
                <a:gd name="T11" fmla="*/ 23 h 371"/>
                <a:gd name="T12" fmla="*/ 8 w 330"/>
                <a:gd name="T13" fmla="*/ 23 h 371"/>
                <a:gd name="T14" fmla="*/ 6 w 330"/>
                <a:gd name="T15" fmla="*/ 22 h 371"/>
                <a:gd name="T16" fmla="*/ 4 w 330"/>
                <a:gd name="T17" fmla="*/ 22 h 371"/>
                <a:gd name="T18" fmla="*/ 3 w 330"/>
                <a:gd name="T19" fmla="*/ 20 h 371"/>
                <a:gd name="T20" fmla="*/ 2 w 330"/>
                <a:gd name="T21" fmla="*/ 19 h 371"/>
                <a:gd name="T22" fmla="*/ 1 w 330"/>
                <a:gd name="T23" fmla="*/ 16 h 371"/>
                <a:gd name="T24" fmla="*/ 0 w 330"/>
                <a:gd name="T25" fmla="*/ 13 h 371"/>
                <a:gd name="T26" fmla="*/ 0 w 330"/>
                <a:gd name="T27" fmla="*/ 9 h 371"/>
                <a:gd name="T28" fmla="*/ 1 w 330"/>
                <a:gd name="T29" fmla="*/ 6 h 371"/>
                <a:gd name="T30" fmla="*/ 3 w 330"/>
                <a:gd name="T31" fmla="*/ 3 h 371"/>
                <a:gd name="T32" fmla="*/ 5 w 330"/>
                <a:gd name="T33" fmla="*/ 1 h 371"/>
                <a:gd name="T34" fmla="*/ 8 w 330"/>
                <a:gd name="T35" fmla="*/ 0 h 371"/>
                <a:gd name="T36" fmla="*/ 12 w 330"/>
                <a:gd name="T37" fmla="*/ 0 h 371"/>
                <a:gd name="T38" fmla="*/ 15 w 330"/>
                <a:gd name="T39" fmla="*/ 1 h 371"/>
                <a:gd name="T40" fmla="*/ 17 w 330"/>
                <a:gd name="T41" fmla="*/ 3 h 371"/>
                <a:gd name="T42" fmla="*/ 19 w 330"/>
                <a:gd name="T43" fmla="*/ 5 h 371"/>
                <a:gd name="T44" fmla="*/ 21 w 330"/>
                <a:gd name="T45" fmla="*/ 9 h 371"/>
                <a:gd name="T46" fmla="*/ 21 w 330"/>
                <a:gd name="T47" fmla="*/ 13 h 371"/>
                <a:gd name="T48" fmla="*/ 6 w 330"/>
                <a:gd name="T49" fmla="*/ 15 h 371"/>
                <a:gd name="T50" fmla="*/ 7 w 330"/>
                <a:gd name="T51" fmla="*/ 16 h 371"/>
                <a:gd name="T52" fmla="*/ 8 w 330"/>
                <a:gd name="T53" fmla="*/ 17 h 371"/>
                <a:gd name="T54" fmla="*/ 9 w 330"/>
                <a:gd name="T55" fmla="*/ 18 h 371"/>
                <a:gd name="T56" fmla="*/ 10 w 330"/>
                <a:gd name="T57" fmla="*/ 19 h 371"/>
                <a:gd name="T58" fmla="*/ 12 w 330"/>
                <a:gd name="T59" fmla="*/ 19 h 371"/>
                <a:gd name="T60" fmla="*/ 13 w 330"/>
                <a:gd name="T61" fmla="*/ 18 h 371"/>
                <a:gd name="T62" fmla="*/ 14 w 330"/>
                <a:gd name="T63" fmla="*/ 17 h 371"/>
                <a:gd name="T64" fmla="*/ 15 w 330"/>
                <a:gd name="T65" fmla="*/ 9 h 371"/>
                <a:gd name="T66" fmla="*/ 15 w 330"/>
                <a:gd name="T67" fmla="*/ 8 h 371"/>
                <a:gd name="T68" fmla="*/ 14 w 330"/>
                <a:gd name="T69" fmla="*/ 6 h 371"/>
                <a:gd name="T70" fmla="*/ 13 w 330"/>
                <a:gd name="T71" fmla="*/ 5 h 371"/>
                <a:gd name="T72" fmla="*/ 12 w 330"/>
                <a:gd name="T73" fmla="*/ 5 h 371"/>
                <a:gd name="T74" fmla="*/ 11 w 330"/>
                <a:gd name="T75" fmla="*/ 5 h 371"/>
                <a:gd name="T76" fmla="*/ 9 w 330"/>
                <a:gd name="T77" fmla="*/ 5 h 371"/>
                <a:gd name="T78" fmla="*/ 8 w 330"/>
                <a:gd name="T79" fmla="*/ 5 h 371"/>
                <a:gd name="T80" fmla="*/ 7 w 330"/>
                <a:gd name="T81" fmla="*/ 6 h 371"/>
                <a:gd name="T82" fmla="*/ 7 w 330"/>
                <a:gd name="T83" fmla="*/ 8 h 371"/>
                <a:gd name="T84" fmla="*/ 6 w 330"/>
                <a:gd name="T85" fmla="*/ 9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0"/>
                <a:gd name="T130" fmla="*/ 0 h 371"/>
                <a:gd name="T131" fmla="*/ 330 w 330"/>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0" h="371">
                  <a:moveTo>
                    <a:pt x="232" y="250"/>
                  </a:moveTo>
                  <a:lnTo>
                    <a:pt x="325" y="265"/>
                  </a:lnTo>
                  <a:lnTo>
                    <a:pt x="321" y="278"/>
                  </a:lnTo>
                  <a:lnTo>
                    <a:pt x="315" y="289"/>
                  </a:lnTo>
                  <a:lnTo>
                    <a:pt x="308" y="300"/>
                  </a:lnTo>
                  <a:lnTo>
                    <a:pt x="302" y="310"/>
                  </a:lnTo>
                  <a:lnTo>
                    <a:pt x="295" y="320"/>
                  </a:lnTo>
                  <a:lnTo>
                    <a:pt x="286" y="329"/>
                  </a:lnTo>
                  <a:lnTo>
                    <a:pt x="278" y="337"/>
                  </a:lnTo>
                  <a:lnTo>
                    <a:pt x="269" y="343"/>
                  </a:lnTo>
                  <a:lnTo>
                    <a:pt x="259" y="350"/>
                  </a:lnTo>
                  <a:lnTo>
                    <a:pt x="248" y="355"/>
                  </a:lnTo>
                  <a:lnTo>
                    <a:pt x="237" y="360"/>
                  </a:lnTo>
                  <a:lnTo>
                    <a:pt x="225" y="364"/>
                  </a:lnTo>
                  <a:lnTo>
                    <a:pt x="212" y="366"/>
                  </a:lnTo>
                  <a:lnTo>
                    <a:pt x="199" y="369"/>
                  </a:lnTo>
                  <a:lnTo>
                    <a:pt x="186" y="370"/>
                  </a:lnTo>
                  <a:lnTo>
                    <a:pt x="172" y="371"/>
                  </a:lnTo>
                  <a:lnTo>
                    <a:pt x="149" y="370"/>
                  </a:lnTo>
                  <a:lnTo>
                    <a:pt x="129" y="366"/>
                  </a:lnTo>
                  <a:lnTo>
                    <a:pt x="119" y="364"/>
                  </a:lnTo>
                  <a:lnTo>
                    <a:pt x="109" y="362"/>
                  </a:lnTo>
                  <a:lnTo>
                    <a:pt x="100" y="359"/>
                  </a:lnTo>
                  <a:lnTo>
                    <a:pt x="91" y="355"/>
                  </a:lnTo>
                  <a:lnTo>
                    <a:pt x="82" y="351"/>
                  </a:lnTo>
                  <a:lnTo>
                    <a:pt x="75" y="347"/>
                  </a:lnTo>
                  <a:lnTo>
                    <a:pt x="67" y="342"/>
                  </a:lnTo>
                  <a:lnTo>
                    <a:pt x="60" y="337"/>
                  </a:lnTo>
                  <a:lnTo>
                    <a:pt x="53" y="331"/>
                  </a:lnTo>
                  <a:lnTo>
                    <a:pt x="46" y="325"/>
                  </a:lnTo>
                  <a:lnTo>
                    <a:pt x="41" y="318"/>
                  </a:lnTo>
                  <a:lnTo>
                    <a:pt x="35" y="310"/>
                  </a:lnTo>
                  <a:lnTo>
                    <a:pt x="26" y="298"/>
                  </a:lnTo>
                  <a:lnTo>
                    <a:pt x="20" y="285"/>
                  </a:lnTo>
                  <a:lnTo>
                    <a:pt x="13" y="271"/>
                  </a:lnTo>
                  <a:lnTo>
                    <a:pt x="9" y="255"/>
                  </a:lnTo>
                  <a:lnTo>
                    <a:pt x="4" y="240"/>
                  </a:lnTo>
                  <a:lnTo>
                    <a:pt x="2" y="223"/>
                  </a:lnTo>
                  <a:lnTo>
                    <a:pt x="0" y="207"/>
                  </a:lnTo>
                  <a:lnTo>
                    <a:pt x="0" y="188"/>
                  </a:lnTo>
                  <a:lnTo>
                    <a:pt x="1" y="167"/>
                  </a:lnTo>
                  <a:lnTo>
                    <a:pt x="3" y="146"/>
                  </a:lnTo>
                  <a:lnTo>
                    <a:pt x="6" y="127"/>
                  </a:lnTo>
                  <a:lnTo>
                    <a:pt x="11" y="110"/>
                  </a:lnTo>
                  <a:lnTo>
                    <a:pt x="17" y="93"/>
                  </a:lnTo>
                  <a:lnTo>
                    <a:pt x="25" y="78"/>
                  </a:lnTo>
                  <a:lnTo>
                    <a:pt x="35" y="63"/>
                  </a:lnTo>
                  <a:lnTo>
                    <a:pt x="46" y="50"/>
                  </a:lnTo>
                  <a:lnTo>
                    <a:pt x="57" y="39"/>
                  </a:lnTo>
                  <a:lnTo>
                    <a:pt x="70" y="28"/>
                  </a:lnTo>
                  <a:lnTo>
                    <a:pt x="83" y="20"/>
                  </a:lnTo>
                  <a:lnTo>
                    <a:pt x="98" y="13"/>
                  </a:lnTo>
                  <a:lnTo>
                    <a:pt x="112" y="7"/>
                  </a:lnTo>
                  <a:lnTo>
                    <a:pt x="129" y="4"/>
                  </a:lnTo>
                  <a:lnTo>
                    <a:pt x="145" y="1"/>
                  </a:lnTo>
                  <a:lnTo>
                    <a:pt x="162" y="0"/>
                  </a:lnTo>
                  <a:lnTo>
                    <a:pt x="182" y="1"/>
                  </a:lnTo>
                  <a:lnTo>
                    <a:pt x="199" y="4"/>
                  </a:lnTo>
                  <a:lnTo>
                    <a:pt x="217" y="8"/>
                  </a:lnTo>
                  <a:lnTo>
                    <a:pt x="232" y="14"/>
                  </a:lnTo>
                  <a:lnTo>
                    <a:pt x="248" y="20"/>
                  </a:lnTo>
                  <a:lnTo>
                    <a:pt x="262" y="30"/>
                  </a:lnTo>
                  <a:lnTo>
                    <a:pt x="274" y="40"/>
                  </a:lnTo>
                  <a:lnTo>
                    <a:pt x="286" y="52"/>
                  </a:lnTo>
                  <a:lnTo>
                    <a:pt x="297" y="67"/>
                  </a:lnTo>
                  <a:lnTo>
                    <a:pt x="306" y="82"/>
                  </a:lnTo>
                  <a:lnTo>
                    <a:pt x="314" y="100"/>
                  </a:lnTo>
                  <a:lnTo>
                    <a:pt x="321" y="118"/>
                  </a:lnTo>
                  <a:lnTo>
                    <a:pt x="325" y="139"/>
                  </a:lnTo>
                  <a:lnTo>
                    <a:pt x="328" y="162"/>
                  </a:lnTo>
                  <a:lnTo>
                    <a:pt x="330" y="187"/>
                  </a:lnTo>
                  <a:lnTo>
                    <a:pt x="330" y="212"/>
                  </a:lnTo>
                  <a:lnTo>
                    <a:pt x="96" y="212"/>
                  </a:lnTo>
                  <a:lnTo>
                    <a:pt x="97" y="223"/>
                  </a:lnTo>
                  <a:lnTo>
                    <a:pt x="98" y="232"/>
                  </a:lnTo>
                  <a:lnTo>
                    <a:pt x="99" y="241"/>
                  </a:lnTo>
                  <a:lnTo>
                    <a:pt x="102" y="250"/>
                  </a:lnTo>
                  <a:lnTo>
                    <a:pt x="104" y="257"/>
                  </a:lnTo>
                  <a:lnTo>
                    <a:pt x="109" y="265"/>
                  </a:lnTo>
                  <a:lnTo>
                    <a:pt x="113" y="272"/>
                  </a:lnTo>
                  <a:lnTo>
                    <a:pt x="119" y="277"/>
                  </a:lnTo>
                  <a:lnTo>
                    <a:pt x="124" y="283"/>
                  </a:lnTo>
                  <a:lnTo>
                    <a:pt x="130" y="287"/>
                  </a:lnTo>
                  <a:lnTo>
                    <a:pt x="136" y="291"/>
                  </a:lnTo>
                  <a:lnTo>
                    <a:pt x="143" y="295"/>
                  </a:lnTo>
                  <a:lnTo>
                    <a:pt x="150" y="297"/>
                  </a:lnTo>
                  <a:lnTo>
                    <a:pt x="157" y="299"/>
                  </a:lnTo>
                  <a:lnTo>
                    <a:pt x="164" y="300"/>
                  </a:lnTo>
                  <a:lnTo>
                    <a:pt x="173" y="300"/>
                  </a:lnTo>
                  <a:lnTo>
                    <a:pt x="183" y="299"/>
                  </a:lnTo>
                  <a:lnTo>
                    <a:pt x="193" y="297"/>
                  </a:lnTo>
                  <a:lnTo>
                    <a:pt x="201" y="294"/>
                  </a:lnTo>
                  <a:lnTo>
                    <a:pt x="209" y="288"/>
                  </a:lnTo>
                  <a:lnTo>
                    <a:pt x="217" y="282"/>
                  </a:lnTo>
                  <a:lnTo>
                    <a:pt x="222" y="273"/>
                  </a:lnTo>
                  <a:lnTo>
                    <a:pt x="228" y="262"/>
                  </a:lnTo>
                  <a:lnTo>
                    <a:pt x="232" y="250"/>
                  </a:lnTo>
                  <a:close/>
                  <a:moveTo>
                    <a:pt x="238" y="155"/>
                  </a:moveTo>
                  <a:lnTo>
                    <a:pt x="237" y="145"/>
                  </a:lnTo>
                  <a:lnTo>
                    <a:pt x="236" y="136"/>
                  </a:lnTo>
                  <a:lnTo>
                    <a:pt x="233" y="127"/>
                  </a:lnTo>
                  <a:lnTo>
                    <a:pt x="231" y="119"/>
                  </a:lnTo>
                  <a:lnTo>
                    <a:pt x="229" y="112"/>
                  </a:lnTo>
                  <a:lnTo>
                    <a:pt x="226" y="105"/>
                  </a:lnTo>
                  <a:lnTo>
                    <a:pt x="221" y="99"/>
                  </a:lnTo>
                  <a:lnTo>
                    <a:pt x="217" y="93"/>
                  </a:lnTo>
                  <a:lnTo>
                    <a:pt x="211" y="89"/>
                  </a:lnTo>
                  <a:lnTo>
                    <a:pt x="206" y="84"/>
                  </a:lnTo>
                  <a:lnTo>
                    <a:pt x="200" y="80"/>
                  </a:lnTo>
                  <a:lnTo>
                    <a:pt x="194" y="78"/>
                  </a:lnTo>
                  <a:lnTo>
                    <a:pt x="188" y="75"/>
                  </a:lnTo>
                  <a:lnTo>
                    <a:pt x="182" y="73"/>
                  </a:lnTo>
                  <a:lnTo>
                    <a:pt x="175" y="72"/>
                  </a:lnTo>
                  <a:lnTo>
                    <a:pt x="167" y="72"/>
                  </a:lnTo>
                  <a:lnTo>
                    <a:pt x="161" y="72"/>
                  </a:lnTo>
                  <a:lnTo>
                    <a:pt x="153" y="73"/>
                  </a:lnTo>
                  <a:lnTo>
                    <a:pt x="146" y="75"/>
                  </a:lnTo>
                  <a:lnTo>
                    <a:pt x="140" y="78"/>
                  </a:lnTo>
                  <a:lnTo>
                    <a:pt x="133" y="81"/>
                  </a:lnTo>
                  <a:lnTo>
                    <a:pt x="128" y="84"/>
                  </a:lnTo>
                  <a:lnTo>
                    <a:pt x="122" y="90"/>
                  </a:lnTo>
                  <a:lnTo>
                    <a:pt x="117" y="94"/>
                  </a:lnTo>
                  <a:lnTo>
                    <a:pt x="112" y="101"/>
                  </a:lnTo>
                  <a:lnTo>
                    <a:pt x="109" y="106"/>
                  </a:lnTo>
                  <a:lnTo>
                    <a:pt x="104" y="113"/>
                  </a:lnTo>
                  <a:lnTo>
                    <a:pt x="102" y="121"/>
                  </a:lnTo>
                  <a:lnTo>
                    <a:pt x="100" y="128"/>
                  </a:lnTo>
                  <a:lnTo>
                    <a:pt x="99" y="137"/>
                  </a:lnTo>
                  <a:lnTo>
                    <a:pt x="98" y="146"/>
                  </a:lnTo>
                  <a:lnTo>
                    <a:pt x="98" y="155"/>
                  </a:lnTo>
                  <a:lnTo>
                    <a:pt x="238"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1" name="Freeform 2142">
              <a:extLst>
                <a:ext uri="{FF2B5EF4-FFF2-40B4-BE49-F238E27FC236}">
                  <a16:creationId xmlns:a16="http://schemas.microsoft.com/office/drawing/2014/main" id="{89A4D61A-931A-40DA-BFEA-BC395C930D0C}"/>
                </a:ext>
              </a:extLst>
            </p:cNvPr>
            <p:cNvSpPr>
              <a:spLocks/>
            </p:cNvSpPr>
            <p:nvPr/>
          </p:nvSpPr>
          <p:spPr bwMode="auto">
            <a:xfrm>
              <a:off x="3417" y="971"/>
              <a:ext cx="83" cy="93"/>
            </a:xfrm>
            <a:custGeom>
              <a:avLst/>
              <a:gdLst>
                <a:gd name="T0" fmla="*/ 6 w 331"/>
                <a:gd name="T1" fmla="*/ 16 h 371"/>
                <a:gd name="T2" fmla="*/ 7 w 331"/>
                <a:gd name="T3" fmla="*/ 18 h 371"/>
                <a:gd name="T4" fmla="*/ 8 w 331"/>
                <a:gd name="T5" fmla="*/ 18 h 371"/>
                <a:gd name="T6" fmla="*/ 9 w 331"/>
                <a:gd name="T7" fmla="*/ 19 h 371"/>
                <a:gd name="T8" fmla="*/ 12 w 331"/>
                <a:gd name="T9" fmla="*/ 19 h 371"/>
                <a:gd name="T10" fmla="*/ 14 w 331"/>
                <a:gd name="T11" fmla="*/ 19 h 371"/>
                <a:gd name="T12" fmla="*/ 15 w 331"/>
                <a:gd name="T13" fmla="*/ 18 h 371"/>
                <a:gd name="T14" fmla="*/ 15 w 331"/>
                <a:gd name="T15" fmla="*/ 17 h 371"/>
                <a:gd name="T16" fmla="*/ 15 w 331"/>
                <a:gd name="T17" fmla="*/ 16 h 371"/>
                <a:gd name="T18" fmla="*/ 14 w 331"/>
                <a:gd name="T19" fmla="*/ 15 h 371"/>
                <a:gd name="T20" fmla="*/ 9 w 331"/>
                <a:gd name="T21" fmla="*/ 14 h 371"/>
                <a:gd name="T22" fmla="*/ 5 w 331"/>
                <a:gd name="T23" fmla="*/ 13 h 371"/>
                <a:gd name="T24" fmla="*/ 3 w 331"/>
                <a:gd name="T25" fmla="*/ 11 h 371"/>
                <a:gd name="T26" fmla="*/ 2 w 331"/>
                <a:gd name="T27" fmla="*/ 10 h 371"/>
                <a:gd name="T28" fmla="*/ 1 w 331"/>
                <a:gd name="T29" fmla="*/ 8 h 371"/>
                <a:gd name="T30" fmla="*/ 1 w 331"/>
                <a:gd name="T31" fmla="*/ 6 h 371"/>
                <a:gd name="T32" fmla="*/ 2 w 331"/>
                <a:gd name="T33" fmla="*/ 4 h 371"/>
                <a:gd name="T34" fmla="*/ 3 w 331"/>
                <a:gd name="T35" fmla="*/ 2 h 371"/>
                <a:gd name="T36" fmla="*/ 5 w 331"/>
                <a:gd name="T37" fmla="*/ 1 h 371"/>
                <a:gd name="T38" fmla="*/ 8 w 331"/>
                <a:gd name="T39" fmla="*/ 0 h 371"/>
                <a:gd name="T40" fmla="*/ 11 w 331"/>
                <a:gd name="T41" fmla="*/ 0 h 371"/>
                <a:gd name="T42" fmla="*/ 14 w 331"/>
                <a:gd name="T43" fmla="*/ 1 h 371"/>
                <a:gd name="T44" fmla="*/ 17 w 331"/>
                <a:gd name="T45" fmla="*/ 1 h 371"/>
                <a:gd name="T46" fmla="*/ 18 w 331"/>
                <a:gd name="T47" fmla="*/ 2 h 371"/>
                <a:gd name="T48" fmla="*/ 19 w 331"/>
                <a:gd name="T49" fmla="*/ 4 h 371"/>
                <a:gd name="T50" fmla="*/ 20 w 331"/>
                <a:gd name="T51" fmla="*/ 6 h 371"/>
                <a:gd name="T52" fmla="*/ 14 w 331"/>
                <a:gd name="T53" fmla="*/ 6 h 371"/>
                <a:gd name="T54" fmla="*/ 13 w 331"/>
                <a:gd name="T55" fmla="*/ 5 h 371"/>
                <a:gd name="T56" fmla="*/ 10 w 331"/>
                <a:gd name="T57" fmla="*/ 4 h 371"/>
                <a:gd name="T58" fmla="*/ 8 w 331"/>
                <a:gd name="T59" fmla="*/ 5 h 371"/>
                <a:gd name="T60" fmla="*/ 7 w 331"/>
                <a:gd name="T61" fmla="*/ 6 h 371"/>
                <a:gd name="T62" fmla="*/ 7 w 331"/>
                <a:gd name="T63" fmla="*/ 7 h 371"/>
                <a:gd name="T64" fmla="*/ 7 w 331"/>
                <a:gd name="T65" fmla="*/ 7 h 371"/>
                <a:gd name="T66" fmla="*/ 10 w 331"/>
                <a:gd name="T67" fmla="*/ 8 h 371"/>
                <a:gd name="T68" fmla="*/ 15 w 331"/>
                <a:gd name="T69" fmla="*/ 9 h 371"/>
                <a:gd name="T70" fmla="*/ 17 w 331"/>
                <a:gd name="T71" fmla="*/ 10 h 371"/>
                <a:gd name="T72" fmla="*/ 19 w 331"/>
                <a:gd name="T73" fmla="*/ 12 h 371"/>
                <a:gd name="T74" fmla="*/ 20 w 331"/>
                <a:gd name="T75" fmla="*/ 13 h 371"/>
                <a:gd name="T76" fmla="*/ 21 w 331"/>
                <a:gd name="T77" fmla="*/ 15 h 371"/>
                <a:gd name="T78" fmla="*/ 21 w 331"/>
                <a:gd name="T79" fmla="*/ 17 h 371"/>
                <a:gd name="T80" fmla="*/ 20 w 331"/>
                <a:gd name="T81" fmla="*/ 19 h 371"/>
                <a:gd name="T82" fmla="*/ 19 w 331"/>
                <a:gd name="T83" fmla="*/ 21 h 371"/>
                <a:gd name="T84" fmla="*/ 17 w 331"/>
                <a:gd name="T85" fmla="*/ 22 h 371"/>
                <a:gd name="T86" fmla="*/ 14 w 331"/>
                <a:gd name="T87" fmla="*/ 23 h 371"/>
                <a:gd name="T88" fmla="*/ 11 w 331"/>
                <a:gd name="T89" fmla="*/ 23 h 371"/>
                <a:gd name="T90" fmla="*/ 8 w 331"/>
                <a:gd name="T91" fmla="*/ 23 h 371"/>
                <a:gd name="T92" fmla="*/ 5 w 331"/>
                <a:gd name="T93" fmla="*/ 22 h 371"/>
                <a:gd name="T94" fmla="*/ 3 w 331"/>
                <a:gd name="T95" fmla="*/ 21 h 371"/>
                <a:gd name="T96" fmla="*/ 1 w 331"/>
                <a:gd name="T97" fmla="*/ 19 h 371"/>
                <a:gd name="T98" fmla="*/ 0 w 331"/>
                <a:gd name="T99" fmla="*/ 17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2"/>
                  </a:moveTo>
                  <a:lnTo>
                    <a:pt x="95" y="247"/>
                  </a:lnTo>
                  <a:lnTo>
                    <a:pt x="99" y="259"/>
                  </a:lnTo>
                  <a:lnTo>
                    <a:pt x="104" y="272"/>
                  </a:lnTo>
                  <a:lnTo>
                    <a:pt x="107" y="276"/>
                  </a:lnTo>
                  <a:lnTo>
                    <a:pt x="111" y="280"/>
                  </a:lnTo>
                  <a:lnTo>
                    <a:pt x="115" y="285"/>
                  </a:lnTo>
                  <a:lnTo>
                    <a:pt x="120" y="288"/>
                  </a:lnTo>
                  <a:lnTo>
                    <a:pt x="124" y="291"/>
                  </a:lnTo>
                  <a:lnTo>
                    <a:pt x="129" y="295"/>
                  </a:lnTo>
                  <a:lnTo>
                    <a:pt x="135" y="297"/>
                  </a:lnTo>
                  <a:lnTo>
                    <a:pt x="142" y="299"/>
                  </a:lnTo>
                  <a:lnTo>
                    <a:pt x="155" y="301"/>
                  </a:lnTo>
                  <a:lnTo>
                    <a:pt x="170" y="303"/>
                  </a:lnTo>
                  <a:lnTo>
                    <a:pt x="188" y="303"/>
                  </a:lnTo>
                  <a:lnTo>
                    <a:pt x="202" y="299"/>
                  </a:lnTo>
                  <a:lnTo>
                    <a:pt x="209" y="298"/>
                  </a:lnTo>
                  <a:lnTo>
                    <a:pt x="214" y="295"/>
                  </a:lnTo>
                  <a:lnTo>
                    <a:pt x="220" y="293"/>
                  </a:lnTo>
                  <a:lnTo>
                    <a:pt x="225" y="289"/>
                  </a:lnTo>
                  <a:lnTo>
                    <a:pt x="231" y="285"/>
                  </a:lnTo>
                  <a:lnTo>
                    <a:pt x="234" y="278"/>
                  </a:lnTo>
                  <a:lnTo>
                    <a:pt x="236" y="272"/>
                  </a:lnTo>
                  <a:lnTo>
                    <a:pt x="237" y="264"/>
                  </a:lnTo>
                  <a:lnTo>
                    <a:pt x="237" y="259"/>
                  </a:lnTo>
                  <a:lnTo>
                    <a:pt x="235" y="255"/>
                  </a:lnTo>
                  <a:lnTo>
                    <a:pt x="234" y="251"/>
                  </a:lnTo>
                  <a:lnTo>
                    <a:pt x="231" y="246"/>
                  </a:lnTo>
                  <a:lnTo>
                    <a:pt x="226" y="243"/>
                  </a:lnTo>
                  <a:lnTo>
                    <a:pt x="220" y="241"/>
                  </a:lnTo>
                  <a:lnTo>
                    <a:pt x="211" y="237"/>
                  </a:lnTo>
                  <a:lnTo>
                    <a:pt x="200" y="234"/>
                  </a:lnTo>
                  <a:lnTo>
                    <a:pt x="148" y="222"/>
                  </a:lnTo>
                  <a:lnTo>
                    <a:pt x="107" y="211"/>
                  </a:lnTo>
                  <a:lnTo>
                    <a:pt x="90" y="204"/>
                  </a:lnTo>
                  <a:lnTo>
                    <a:pt x="77" y="199"/>
                  </a:lnTo>
                  <a:lnTo>
                    <a:pt x="64" y="194"/>
                  </a:lnTo>
                  <a:lnTo>
                    <a:pt x="56" y="189"/>
                  </a:lnTo>
                  <a:lnTo>
                    <a:pt x="46" y="181"/>
                  </a:lnTo>
                  <a:lnTo>
                    <a:pt x="37" y="173"/>
                  </a:lnTo>
                  <a:lnTo>
                    <a:pt x="30" y="164"/>
                  </a:lnTo>
                  <a:lnTo>
                    <a:pt x="25" y="155"/>
                  </a:lnTo>
                  <a:lnTo>
                    <a:pt x="19" y="144"/>
                  </a:lnTo>
                  <a:lnTo>
                    <a:pt x="16" y="133"/>
                  </a:lnTo>
                  <a:lnTo>
                    <a:pt x="15" y="122"/>
                  </a:lnTo>
                  <a:lnTo>
                    <a:pt x="14" y="108"/>
                  </a:lnTo>
                  <a:lnTo>
                    <a:pt x="15" y="97"/>
                  </a:lnTo>
                  <a:lnTo>
                    <a:pt x="16" y="87"/>
                  </a:lnTo>
                  <a:lnTo>
                    <a:pt x="19" y="76"/>
                  </a:lnTo>
                  <a:lnTo>
                    <a:pt x="23" y="67"/>
                  </a:lnTo>
                  <a:lnTo>
                    <a:pt x="28" y="58"/>
                  </a:lnTo>
                  <a:lnTo>
                    <a:pt x="35" y="48"/>
                  </a:lnTo>
                  <a:lnTo>
                    <a:pt x="41" y="40"/>
                  </a:lnTo>
                  <a:lnTo>
                    <a:pt x="50" y="31"/>
                  </a:lnTo>
                  <a:lnTo>
                    <a:pt x="60" y="25"/>
                  </a:lnTo>
                  <a:lnTo>
                    <a:pt x="71" y="18"/>
                  </a:lnTo>
                  <a:lnTo>
                    <a:pt x="83" y="13"/>
                  </a:lnTo>
                  <a:lnTo>
                    <a:pt x="96" y="8"/>
                  </a:lnTo>
                  <a:lnTo>
                    <a:pt x="111" y="5"/>
                  </a:lnTo>
                  <a:lnTo>
                    <a:pt x="127" y="3"/>
                  </a:lnTo>
                  <a:lnTo>
                    <a:pt x="144" y="0"/>
                  </a:lnTo>
                  <a:lnTo>
                    <a:pt x="163" y="0"/>
                  </a:lnTo>
                  <a:lnTo>
                    <a:pt x="180" y="0"/>
                  </a:lnTo>
                  <a:lnTo>
                    <a:pt x="197" y="1"/>
                  </a:lnTo>
                  <a:lnTo>
                    <a:pt x="212" y="4"/>
                  </a:lnTo>
                  <a:lnTo>
                    <a:pt x="226" y="6"/>
                  </a:lnTo>
                  <a:lnTo>
                    <a:pt x="239" y="9"/>
                  </a:lnTo>
                  <a:lnTo>
                    <a:pt x="251" y="14"/>
                  </a:lnTo>
                  <a:lnTo>
                    <a:pt x="262" y="18"/>
                  </a:lnTo>
                  <a:lnTo>
                    <a:pt x="271" y="24"/>
                  </a:lnTo>
                  <a:lnTo>
                    <a:pt x="279" y="30"/>
                  </a:lnTo>
                  <a:lnTo>
                    <a:pt x="287" y="37"/>
                  </a:lnTo>
                  <a:lnTo>
                    <a:pt x="294" y="44"/>
                  </a:lnTo>
                  <a:lnTo>
                    <a:pt x="300" y="53"/>
                  </a:lnTo>
                  <a:lnTo>
                    <a:pt x="306" y="62"/>
                  </a:lnTo>
                  <a:lnTo>
                    <a:pt x="311" y="72"/>
                  </a:lnTo>
                  <a:lnTo>
                    <a:pt x="316" y="83"/>
                  </a:lnTo>
                  <a:lnTo>
                    <a:pt x="319" y="94"/>
                  </a:lnTo>
                  <a:lnTo>
                    <a:pt x="231" y="111"/>
                  </a:lnTo>
                  <a:lnTo>
                    <a:pt x="228" y="101"/>
                  </a:lnTo>
                  <a:lnTo>
                    <a:pt x="223" y="92"/>
                  </a:lnTo>
                  <a:lnTo>
                    <a:pt x="217" y="85"/>
                  </a:lnTo>
                  <a:lnTo>
                    <a:pt x="210" y="79"/>
                  </a:lnTo>
                  <a:lnTo>
                    <a:pt x="201" y="74"/>
                  </a:lnTo>
                  <a:lnTo>
                    <a:pt x="190" y="71"/>
                  </a:lnTo>
                  <a:lnTo>
                    <a:pt x="178" y="69"/>
                  </a:lnTo>
                  <a:lnTo>
                    <a:pt x="165" y="68"/>
                  </a:lnTo>
                  <a:lnTo>
                    <a:pt x="147" y="69"/>
                  </a:lnTo>
                  <a:lnTo>
                    <a:pt x="133" y="70"/>
                  </a:lnTo>
                  <a:lnTo>
                    <a:pt x="121" y="73"/>
                  </a:lnTo>
                  <a:lnTo>
                    <a:pt x="112" y="78"/>
                  </a:lnTo>
                  <a:lnTo>
                    <a:pt x="106" y="82"/>
                  </a:lnTo>
                  <a:lnTo>
                    <a:pt x="103" y="86"/>
                  </a:lnTo>
                  <a:lnTo>
                    <a:pt x="102" y="92"/>
                  </a:lnTo>
                  <a:lnTo>
                    <a:pt x="101" y="97"/>
                  </a:lnTo>
                  <a:lnTo>
                    <a:pt x="102" y="102"/>
                  </a:lnTo>
                  <a:lnTo>
                    <a:pt x="103" y="106"/>
                  </a:lnTo>
                  <a:lnTo>
                    <a:pt x="106" y="111"/>
                  </a:lnTo>
                  <a:lnTo>
                    <a:pt x="111" y="114"/>
                  </a:lnTo>
                  <a:lnTo>
                    <a:pt x="121" y="119"/>
                  </a:lnTo>
                  <a:lnTo>
                    <a:pt x="138" y="125"/>
                  </a:lnTo>
                  <a:lnTo>
                    <a:pt x="164" y="133"/>
                  </a:lnTo>
                  <a:lnTo>
                    <a:pt x="198" y="140"/>
                  </a:lnTo>
                  <a:lnTo>
                    <a:pt x="215" y="145"/>
                  </a:lnTo>
                  <a:lnTo>
                    <a:pt x="232" y="149"/>
                  </a:lnTo>
                  <a:lnTo>
                    <a:pt x="247" y="154"/>
                  </a:lnTo>
                  <a:lnTo>
                    <a:pt x="261" y="159"/>
                  </a:lnTo>
                  <a:lnTo>
                    <a:pt x="274" y="165"/>
                  </a:lnTo>
                  <a:lnTo>
                    <a:pt x="285" y="170"/>
                  </a:lnTo>
                  <a:lnTo>
                    <a:pt x="294" y="176"/>
                  </a:lnTo>
                  <a:lnTo>
                    <a:pt x="303" y="182"/>
                  </a:lnTo>
                  <a:lnTo>
                    <a:pt x="309" y="189"/>
                  </a:lnTo>
                  <a:lnTo>
                    <a:pt x="315" y="196"/>
                  </a:lnTo>
                  <a:lnTo>
                    <a:pt x="320" y="203"/>
                  </a:lnTo>
                  <a:lnTo>
                    <a:pt x="325" y="212"/>
                  </a:lnTo>
                  <a:lnTo>
                    <a:pt x="328" y="221"/>
                  </a:lnTo>
                  <a:lnTo>
                    <a:pt x="330" y="231"/>
                  </a:lnTo>
                  <a:lnTo>
                    <a:pt x="331" y="241"/>
                  </a:lnTo>
                  <a:lnTo>
                    <a:pt x="331" y="252"/>
                  </a:lnTo>
                  <a:lnTo>
                    <a:pt x="331" y="264"/>
                  </a:lnTo>
                  <a:lnTo>
                    <a:pt x="329" y="275"/>
                  </a:lnTo>
                  <a:lnTo>
                    <a:pt x="326" y="286"/>
                  </a:lnTo>
                  <a:lnTo>
                    <a:pt x="321" y="297"/>
                  </a:lnTo>
                  <a:lnTo>
                    <a:pt x="316" y="307"/>
                  </a:lnTo>
                  <a:lnTo>
                    <a:pt x="308" y="317"/>
                  </a:lnTo>
                  <a:lnTo>
                    <a:pt x="300" y="327"/>
                  </a:lnTo>
                  <a:lnTo>
                    <a:pt x="290" y="336"/>
                  </a:lnTo>
                  <a:lnTo>
                    <a:pt x="280" y="343"/>
                  </a:lnTo>
                  <a:lnTo>
                    <a:pt x="268" y="351"/>
                  </a:lnTo>
                  <a:lnTo>
                    <a:pt x="255" y="357"/>
                  </a:lnTo>
                  <a:lnTo>
                    <a:pt x="241" y="362"/>
                  </a:lnTo>
                  <a:lnTo>
                    <a:pt x="224" y="365"/>
                  </a:lnTo>
                  <a:lnTo>
                    <a:pt x="208" y="369"/>
                  </a:lnTo>
                  <a:lnTo>
                    <a:pt x="190" y="370"/>
                  </a:lnTo>
                  <a:lnTo>
                    <a:pt x="170" y="371"/>
                  </a:lnTo>
                  <a:lnTo>
                    <a:pt x="153" y="370"/>
                  </a:lnTo>
                  <a:lnTo>
                    <a:pt x="136" y="369"/>
                  </a:lnTo>
                  <a:lnTo>
                    <a:pt x="121" y="366"/>
                  </a:lnTo>
                  <a:lnTo>
                    <a:pt x="105" y="363"/>
                  </a:lnTo>
                  <a:lnTo>
                    <a:pt x="92" y="359"/>
                  </a:lnTo>
                  <a:lnTo>
                    <a:pt x="79" y="354"/>
                  </a:lnTo>
                  <a:lnTo>
                    <a:pt x="67" y="348"/>
                  </a:lnTo>
                  <a:lnTo>
                    <a:pt x="56" y="341"/>
                  </a:lnTo>
                  <a:lnTo>
                    <a:pt x="46" y="333"/>
                  </a:lnTo>
                  <a:lnTo>
                    <a:pt x="37" y="326"/>
                  </a:lnTo>
                  <a:lnTo>
                    <a:pt x="28" y="316"/>
                  </a:lnTo>
                  <a:lnTo>
                    <a:pt x="21" y="307"/>
                  </a:lnTo>
                  <a:lnTo>
                    <a:pt x="15" y="296"/>
                  </a:lnTo>
                  <a:lnTo>
                    <a:pt x="9" y="285"/>
                  </a:lnTo>
                  <a:lnTo>
                    <a:pt x="5"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2" name="Freeform 2143">
              <a:extLst>
                <a:ext uri="{FF2B5EF4-FFF2-40B4-BE49-F238E27FC236}">
                  <a16:creationId xmlns:a16="http://schemas.microsoft.com/office/drawing/2014/main" id="{7D4268B6-29A7-4E03-BDF1-B0C51345367E}"/>
                </a:ext>
              </a:extLst>
            </p:cNvPr>
            <p:cNvSpPr>
              <a:spLocks/>
            </p:cNvSpPr>
            <p:nvPr/>
          </p:nvSpPr>
          <p:spPr bwMode="auto">
            <a:xfrm>
              <a:off x="2193" y="957"/>
              <a:ext cx="427" cy="328"/>
            </a:xfrm>
            <a:custGeom>
              <a:avLst/>
              <a:gdLst>
                <a:gd name="T0" fmla="*/ 8 w 1709"/>
                <a:gd name="T1" fmla="*/ 82 h 1311"/>
                <a:gd name="T2" fmla="*/ 107 w 1709"/>
                <a:gd name="T3" fmla="*/ 12 h 1311"/>
                <a:gd name="T4" fmla="*/ 98 w 1709"/>
                <a:gd name="T5" fmla="*/ 0 h 1311"/>
                <a:gd name="T6" fmla="*/ 0 w 1709"/>
                <a:gd name="T7" fmla="*/ 71 h 1311"/>
                <a:gd name="T8" fmla="*/ 8 w 1709"/>
                <a:gd name="T9" fmla="*/ 82 h 1311"/>
                <a:gd name="T10" fmla="*/ 0 60000 65536"/>
                <a:gd name="T11" fmla="*/ 0 60000 65536"/>
                <a:gd name="T12" fmla="*/ 0 60000 65536"/>
                <a:gd name="T13" fmla="*/ 0 60000 65536"/>
                <a:gd name="T14" fmla="*/ 0 60000 65536"/>
                <a:gd name="T15" fmla="*/ 0 w 1709"/>
                <a:gd name="T16" fmla="*/ 0 h 1311"/>
                <a:gd name="T17" fmla="*/ 1709 w 1709"/>
                <a:gd name="T18" fmla="*/ 1311 h 1311"/>
              </a:gdLst>
              <a:ahLst/>
              <a:cxnLst>
                <a:cxn ang="T10">
                  <a:pos x="T0" y="T1"/>
                </a:cxn>
                <a:cxn ang="T11">
                  <a:pos x="T2" y="T3"/>
                </a:cxn>
                <a:cxn ang="T12">
                  <a:pos x="T4" y="T5"/>
                </a:cxn>
                <a:cxn ang="T13">
                  <a:pos x="T6" y="T7"/>
                </a:cxn>
                <a:cxn ang="T14">
                  <a:pos x="T8" y="T9"/>
                </a:cxn>
              </a:cxnLst>
              <a:rect l="T15" t="T16" r="T17" b="T18"/>
              <a:pathLst>
                <a:path w="1709" h="1311">
                  <a:moveTo>
                    <a:pt x="131" y="1311"/>
                  </a:moveTo>
                  <a:lnTo>
                    <a:pt x="1709" y="185"/>
                  </a:lnTo>
                  <a:lnTo>
                    <a:pt x="1578" y="0"/>
                  </a:lnTo>
                  <a:lnTo>
                    <a:pt x="0" y="1126"/>
                  </a:lnTo>
                  <a:lnTo>
                    <a:pt x="131" y="131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3" name="Freeform 2144">
              <a:extLst>
                <a:ext uri="{FF2B5EF4-FFF2-40B4-BE49-F238E27FC236}">
                  <a16:creationId xmlns:a16="http://schemas.microsoft.com/office/drawing/2014/main" id="{02C036F0-9CA2-4C1F-BACD-7FBF2FA93424}"/>
                </a:ext>
              </a:extLst>
            </p:cNvPr>
            <p:cNvSpPr>
              <a:spLocks/>
            </p:cNvSpPr>
            <p:nvPr/>
          </p:nvSpPr>
          <p:spPr bwMode="auto">
            <a:xfrm>
              <a:off x="2091" y="1201"/>
              <a:ext cx="162" cy="145"/>
            </a:xfrm>
            <a:custGeom>
              <a:avLst/>
              <a:gdLst>
                <a:gd name="T0" fmla="*/ 0 w 651"/>
                <a:gd name="T1" fmla="*/ 36 h 581"/>
                <a:gd name="T2" fmla="*/ 40 w 651"/>
                <a:gd name="T3" fmla="*/ 30 h 581"/>
                <a:gd name="T4" fmla="*/ 19 w 651"/>
                <a:gd name="T5" fmla="*/ 0 h 581"/>
                <a:gd name="T6" fmla="*/ 0 w 651"/>
                <a:gd name="T7" fmla="*/ 36 h 581"/>
                <a:gd name="T8" fmla="*/ 0 w 651"/>
                <a:gd name="T9" fmla="*/ 36 h 581"/>
                <a:gd name="T10" fmla="*/ 0 w 651"/>
                <a:gd name="T11" fmla="*/ 36 h 581"/>
                <a:gd name="T12" fmla="*/ 0 60000 65536"/>
                <a:gd name="T13" fmla="*/ 0 60000 65536"/>
                <a:gd name="T14" fmla="*/ 0 60000 65536"/>
                <a:gd name="T15" fmla="*/ 0 60000 65536"/>
                <a:gd name="T16" fmla="*/ 0 60000 65536"/>
                <a:gd name="T17" fmla="*/ 0 60000 65536"/>
                <a:gd name="T18" fmla="*/ 0 w 651"/>
                <a:gd name="T19" fmla="*/ 0 h 581"/>
                <a:gd name="T20" fmla="*/ 651 w 651"/>
                <a:gd name="T21" fmla="*/ 581 h 581"/>
              </a:gdLst>
              <a:ahLst/>
              <a:cxnLst>
                <a:cxn ang="T12">
                  <a:pos x="T0" y="T1"/>
                </a:cxn>
                <a:cxn ang="T13">
                  <a:pos x="T2" y="T3"/>
                </a:cxn>
                <a:cxn ang="T14">
                  <a:pos x="T4" y="T5"/>
                </a:cxn>
                <a:cxn ang="T15">
                  <a:pos x="T6" y="T7"/>
                </a:cxn>
                <a:cxn ang="T16">
                  <a:pos x="T8" y="T9"/>
                </a:cxn>
                <a:cxn ang="T17">
                  <a:pos x="T10" y="T11"/>
                </a:cxn>
              </a:cxnLst>
              <a:rect l="T18" t="T19" r="T20" b="T21"/>
              <a:pathLst>
                <a:path w="651" h="581">
                  <a:moveTo>
                    <a:pt x="1" y="581"/>
                  </a:moveTo>
                  <a:lnTo>
                    <a:pt x="651" y="478"/>
                  </a:lnTo>
                  <a:lnTo>
                    <a:pt x="310" y="0"/>
                  </a:lnTo>
                  <a:lnTo>
                    <a:pt x="1" y="581"/>
                  </a:lnTo>
                  <a:lnTo>
                    <a:pt x="0" y="581"/>
                  </a:lnTo>
                  <a:lnTo>
                    <a:pt x="1" y="58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4" name="Freeform 2145">
              <a:extLst>
                <a:ext uri="{FF2B5EF4-FFF2-40B4-BE49-F238E27FC236}">
                  <a16:creationId xmlns:a16="http://schemas.microsoft.com/office/drawing/2014/main" id="{4E3F4810-1643-4B6F-B78A-C651C8E7A87F}"/>
                </a:ext>
              </a:extLst>
            </p:cNvPr>
            <p:cNvSpPr>
              <a:spLocks/>
            </p:cNvSpPr>
            <p:nvPr/>
          </p:nvSpPr>
          <p:spPr bwMode="auto">
            <a:xfrm>
              <a:off x="1309" y="2166"/>
              <a:ext cx="419" cy="140"/>
            </a:xfrm>
            <a:custGeom>
              <a:avLst/>
              <a:gdLst>
                <a:gd name="T0" fmla="*/ 102 w 1676"/>
                <a:gd name="T1" fmla="*/ 0 h 559"/>
                <a:gd name="T2" fmla="*/ 0 w 1676"/>
                <a:gd name="T3" fmla="*/ 21 h 559"/>
                <a:gd name="T4" fmla="*/ 3 w 1676"/>
                <a:gd name="T5" fmla="*/ 35 h 559"/>
                <a:gd name="T6" fmla="*/ 105 w 1676"/>
                <a:gd name="T7" fmla="*/ 14 h 559"/>
                <a:gd name="T8" fmla="*/ 102 w 1676"/>
                <a:gd name="T9" fmla="*/ 0 h 559"/>
                <a:gd name="T10" fmla="*/ 0 60000 65536"/>
                <a:gd name="T11" fmla="*/ 0 60000 65536"/>
                <a:gd name="T12" fmla="*/ 0 60000 65536"/>
                <a:gd name="T13" fmla="*/ 0 60000 65536"/>
                <a:gd name="T14" fmla="*/ 0 60000 65536"/>
                <a:gd name="T15" fmla="*/ 0 w 1676"/>
                <a:gd name="T16" fmla="*/ 0 h 559"/>
                <a:gd name="T17" fmla="*/ 1676 w 1676"/>
                <a:gd name="T18" fmla="*/ 559 h 559"/>
              </a:gdLst>
              <a:ahLst/>
              <a:cxnLst>
                <a:cxn ang="T10">
                  <a:pos x="T0" y="T1"/>
                </a:cxn>
                <a:cxn ang="T11">
                  <a:pos x="T2" y="T3"/>
                </a:cxn>
                <a:cxn ang="T12">
                  <a:pos x="T4" y="T5"/>
                </a:cxn>
                <a:cxn ang="T13">
                  <a:pos x="T6" y="T7"/>
                </a:cxn>
                <a:cxn ang="T14">
                  <a:pos x="T8" y="T9"/>
                </a:cxn>
              </a:cxnLst>
              <a:rect l="T15" t="T16" r="T17" b="T18"/>
              <a:pathLst>
                <a:path w="1676" h="559">
                  <a:moveTo>
                    <a:pt x="1631" y="0"/>
                  </a:moveTo>
                  <a:lnTo>
                    <a:pt x="0" y="336"/>
                  </a:lnTo>
                  <a:lnTo>
                    <a:pt x="45" y="559"/>
                  </a:lnTo>
                  <a:lnTo>
                    <a:pt x="1676" y="222"/>
                  </a:lnTo>
                  <a:lnTo>
                    <a:pt x="1631"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5" name="Freeform 2146">
              <a:extLst>
                <a:ext uri="{FF2B5EF4-FFF2-40B4-BE49-F238E27FC236}">
                  <a16:creationId xmlns:a16="http://schemas.microsoft.com/office/drawing/2014/main" id="{77455838-F85F-4ECF-A722-360E28616D47}"/>
                </a:ext>
              </a:extLst>
            </p:cNvPr>
            <p:cNvSpPr>
              <a:spLocks/>
            </p:cNvSpPr>
            <p:nvPr/>
          </p:nvSpPr>
          <p:spPr bwMode="auto">
            <a:xfrm>
              <a:off x="1706" y="2122"/>
              <a:ext cx="159" cy="144"/>
            </a:xfrm>
            <a:custGeom>
              <a:avLst/>
              <a:gdLst>
                <a:gd name="T0" fmla="*/ 40 w 636"/>
                <a:gd name="T1" fmla="*/ 11 h 575"/>
                <a:gd name="T2" fmla="*/ 0 w 636"/>
                <a:gd name="T3" fmla="*/ 0 h 575"/>
                <a:gd name="T4" fmla="*/ 8 w 636"/>
                <a:gd name="T5" fmla="*/ 36 h 575"/>
                <a:gd name="T6" fmla="*/ 40 w 636"/>
                <a:gd name="T7" fmla="*/ 11 h 575"/>
                <a:gd name="T8" fmla="*/ 40 w 636"/>
                <a:gd name="T9" fmla="*/ 11 h 575"/>
                <a:gd name="T10" fmla="*/ 40 w 636"/>
                <a:gd name="T11" fmla="*/ 11 h 575"/>
                <a:gd name="T12" fmla="*/ 0 60000 65536"/>
                <a:gd name="T13" fmla="*/ 0 60000 65536"/>
                <a:gd name="T14" fmla="*/ 0 60000 65536"/>
                <a:gd name="T15" fmla="*/ 0 60000 65536"/>
                <a:gd name="T16" fmla="*/ 0 60000 65536"/>
                <a:gd name="T17" fmla="*/ 0 60000 65536"/>
                <a:gd name="T18" fmla="*/ 0 w 636"/>
                <a:gd name="T19" fmla="*/ 0 h 575"/>
                <a:gd name="T20" fmla="*/ 636 w 636"/>
                <a:gd name="T21" fmla="*/ 575 h 575"/>
              </a:gdLst>
              <a:ahLst/>
              <a:cxnLst>
                <a:cxn ang="T12">
                  <a:pos x="T0" y="T1"/>
                </a:cxn>
                <a:cxn ang="T13">
                  <a:pos x="T2" y="T3"/>
                </a:cxn>
                <a:cxn ang="T14">
                  <a:pos x="T4" y="T5"/>
                </a:cxn>
                <a:cxn ang="T15">
                  <a:pos x="T6" y="T7"/>
                </a:cxn>
                <a:cxn ang="T16">
                  <a:pos x="T8" y="T9"/>
                </a:cxn>
                <a:cxn ang="T17">
                  <a:pos x="T10" y="T11"/>
                </a:cxn>
              </a:cxnLst>
              <a:rect l="T18" t="T19" r="T20" b="T21"/>
              <a:pathLst>
                <a:path w="636" h="575">
                  <a:moveTo>
                    <a:pt x="635" y="168"/>
                  </a:moveTo>
                  <a:lnTo>
                    <a:pt x="0" y="0"/>
                  </a:lnTo>
                  <a:lnTo>
                    <a:pt x="119" y="575"/>
                  </a:lnTo>
                  <a:lnTo>
                    <a:pt x="635" y="168"/>
                  </a:lnTo>
                  <a:lnTo>
                    <a:pt x="636" y="168"/>
                  </a:lnTo>
                  <a:lnTo>
                    <a:pt x="635" y="16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6" name="Freeform 2147">
              <a:extLst>
                <a:ext uri="{FF2B5EF4-FFF2-40B4-BE49-F238E27FC236}">
                  <a16:creationId xmlns:a16="http://schemas.microsoft.com/office/drawing/2014/main" id="{86EF9CDA-F637-445E-BEEA-C02CCE8FC242}"/>
                </a:ext>
              </a:extLst>
            </p:cNvPr>
            <p:cNvSpPr>
              <a:spLocks/>
            </p:cNvSpPr>
            <p:nvPr/>
          </p:nvSpPr>
          <p:spPr bwMode="auto">
            <a:xfrm>
              <a:off x="416" y="2108"/>
              <a:ext cx="97" cy="122"/>
            </a:xfrm>
            <a:custGeom>
              <a:avLst/>
              <a:gdLst>
                <a:gd name="T0" fmla="*/ 9 w 390"/>
                <a:gd name="T1" fmla="*/ 31 h 488"/>
                <a:gd name="T2" fmla="*/ 9 w 390"/>
                <a:gd name="T3" fmla="*/ 5 h 488"/>
                <a:gd name="T4" fmla="*/ 0 w 390"/>
                <a:gd name="T5" fmla="*/ 5 h 488"/>
                <a:gd name="T6" fmla="*/ 0 w 390"/>
                <a:gd name="T7" fmla="*/ 0 h 488"/>
                <a:gd name="T8" fmla="*/ 24 w 390"/>
                <a:gd name="T9" fmla="*/ 0 h 488"/>
                <a:gd name="T10" fmla="*/ 24 w 390"/>
                <a:gd name="T11" fmla="*/ 5 h 488"/>
                <a:gd name="T12" fmla="*/ 15 w 390"/>
                <a:gd name="T13" fmla="*/ 5 h 488"/>
                <a:gd name="T14" fmla="*/ 15 w 390"/>
                <a:gd name="T15" fmla="*/ 31 h 488"/>
                <a:gd name="T16" fmla="*/ 9 w 390"/>
                <a:gd name="T17" fmla="*/ 31 h 4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90"/>
                <a:gd name="T28" fmla="*/ 0 h 488"/>
                <a:gd name="T29" fmla="*/ 390 w 390"/>
                <a:gd name="T30" fmla="*/ 488 h 4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90" h="488">
                  <a:moveTo>
                    <a:pt x="146" y="488"/>
                  </a:moveTo>
                  <a:lnTo>
                    <a:pt x="146" y="82"/>
                  </a:lnTo>
                  <a:lnTo>
                    <a:pt x="0" y="82"/>
                  </a:lnTo>
                  <a:lnTo>
                    <a:pt x="0" y="0"/>
                  </a:lnTo>
                  <a:lnTo>
                    <a:pt x="390" y="0"/>
                  </a:lnTo>
                  <a:lnTo>
                    <a:pt x="390" y="82"/>
                  </a:lnTo>
                  <a:lnTo>
                    <a:pt x="244" y="82"/>
                  </a:lnTo>
                  <a:lnTo>
                    <a:pt x="244" y="488"/>
                  </a:lnTo>
                  <a:lnTo>
                    <a:pt x="146" y="4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7" name="Freeform 2148">
              <a:extLst>
                <a:ext uri="{FF2B5EF4-FFF2-40B4-BE49-F238E27FC236}">
                  <a16:creationId xmlns:a16="http://schemas.microsoft.com/office/drawing/2014/main" id="{A41A3C77-6784-4A09-9010-97E19D671491}"/>
                </a:ext>
              </a:extLst>
            </p:cNvPr>
            <p:cNvSpPr>
              <a:spLocks/>
            </p:cNvSpPr>
            <p:nvPr/>
          </p:nvSpPr>
          <p:spPr bwMode="auto">
            <a:xfrm>
              <a:off x="518" y="2140"/>
              <a:ext cx="57" cy="90"/>
            </a:xfrm>
            <a:custGeom>
              <a:avLst/>
              <a:gdLst>
                <a:gd name="T0" fmla="*/ 6 w 230"/>
                <a:gd name="T1" fmla="*/ 22 h 362"/>
                <a:gd name="T2" fmla="*/ 0 w 230"/>
                <a:gd name="T3" fmla="*/ 22 h 362"/>
                <a:gd name="T4" fmla="*/ 0 w 230"/>
                <a:gd name="T5" fmla="*/ 0 h 362"/>
                <a:gd name="T6" fmla="*/ 5 w 230"/>
                <a:gd name="T7" fmla="*/ 0 h 362"/>
                <a:gd name="T8" fmla="*/ 5 w 230"/>
                <a:gd name="T9" fmla="*/ 4 h 362"/>
                <a:gd name="T10" fmla="*/ 6 w 230"/>
                <a:gd name="T11" fmla="*/ 2 h 362"/>
                <a:gd name="T12" fmla="*/ 7 w 230"/>
                <a:gd name="T13" fmla="*/ 2 h 362"/>
                <a:gd name="T14" fmla="*/ 7 w 230"/>
                <a:gd name="T15" fmla="*/ 1 h 362"/>
                <a:gd name="T16" fmla="*/ 8 w 230"/>
                <a:gd name="T17" fmla="*/ 1 h 362"/>
                <a:gd name="T18" fmla="*/ 8 w 230"/>
                <a:gd name="T19" fmla="*/ 0 h 362"/>
                <a:gd name="T20" fmla="*/ 9 w 230"/>
                <a:gd name="T21" fmla="*/ 0 h 362"/>
                <a:gd name="T22" fmla="*/ 10 w 230"/>
                <a:gd name="T23" fmla="*/ 0 h 362"/>
                <a:gd name="T24" fmla="*/ 10 w 230"/>
                <a:gd name="T25" fmla="*/ 0 h 362"/>
                <a:gd name="T26" fmla="*/ 11 w 230"/>
                <a:gd name="T27" fmla="*/ 0 h 362"/>
                <a:gd name="T28" fmla="*/ 11 w 230"/>
                <a:gd name="T29" fmla="*/ 0 h 362"/>
                <a:gd name="T30" fmla="*/ 12 w 230"/>
                <a:gd name="T31" fmla="*/ 0 h 362"/>
                <a:gd name="T32" fmla="*/ 12 w 230"/>
                <a:gd name="T33" fmla="*/ 0 h 362"/>
                <a:gd name="T34" fmla="*/ 13 w 230"/>
                <a:gd name="T35" fmla="*/ 0 h 362"/>
                <a:gd name="T36" fmla="*/ 14 w 230"/>
                <a:gd name="T37" fmla="*/ 1 h 362"/>
                <a:gd name="T38" fmla="*/ 12 w 230"/>
                <a:gd name="T39" fmla="*/ 6 h 362"/>
                <a:gd name="T40" fmla="*/ 12 w 230"/>
                <a:gd name="T41" fmla="*/ 6 h 362"/>
                <a:gd name="T42" fmla="*/ 11 w 230"/>
                <a:gd name="T43" fmla="*/ 5 h 362"/>
                <a:gd name="T44" fmla="*/ 10 w 230"/>
                <a:gd name="T45" fmla="*/ 5 h 362"/>
                <a:gd name="T46" fmla="*/ 10 w 230"/>
                <a:gd name="T47" fmla="*/ 5 h 362"/>
                <a:gd name="T48" fmla="*/ 9 w 230"/>
                <a:gd name="T49" fmla="*/ 5 h 362"/>
                <a:gd name="T50" fmla="*/ 8 w 230"/>
                <a:gd name="T51" fmla="*/ 5 h 362"/>
                <a:gd name="T52" fmla="*/ 8 w 230"/>
                <a:gd name="T53" fmla="*/ 6 h 362"/>
                <a:gd name="T54" fmla="*/ 8 w 230"/>
                <a:gd name="T55" fmla="*/ 6 h 362"/>
                <a:gd name="T56" fmla="*/ 7 w 230"/>
                <a:gd name="T57" fmla="*/ 6 h 362"/>
                <a:gd name="T58" fmla="*/ 7 w 230"/>
                <a:gd name="T59" fmla="*/ 7 h 362"/>
                <a:gd name="T60" fmla="*/ 6 w 230"/>
                <a:gd name="T61" fmla="*/ 7 h 362"/>
                <a:gd name="T62" fmla="*/ 6 w 230"/>
                <a:gd name="T63" fmla="*/ 8 h 362"/>
                <a:gd name="T64" fmla="*/ 6 w 230"/>
                <a:gd name="T65" fmla="*/ 9 h 362"/>
                <a:gd name="T66" fmla="*/ 6 w 230"/>
                <a:gd name="T67" fmla="*/ 11 h 362"/>
                <a:gd name="T68" fmla="*/ 6 w 230"/>
                <a:gd name="T69" fmla="*/ 13 h 362"/>
                <a:gd name="T70" fmla="*/ 6 w 230"/>
                <a:gd name="T71" fmla="*/ 16 h 362"/>
                <a:gd name="T72" fmla="*/ 6 w 230"/>
                <a:gd name="T73" fmla="*/ 22 h 3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362"/>
                <a:gd name="T113" fmla="*/ 230 w 230"/>
                <a:gd name="T114" fmla="*/ 362 h 3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362">
                  <a:moveTo>
                    <a:pt x="94" y="362"/>
                  </a:moveTo>
                  <a:lnTo>
                    <a:pt x="0" y="362"/>
                  </a:lnTo>
                  <a:lnTo>
                    <a:pt x="0" y="8"/>
                  </a:lnTo>
                  <a:lnTo>
                    <a:pt x="88" y="8"/>
                  </a:lnTo>
                  <a:lnTo>
                    <a:pt x="88" y="59"/>
                  </a:lnTo>
                  <a:lnTo>
                    <a:pt x="99" y="42"/>
                  </a:lnTo>
                  <a:lnTo>
                    <a:pt x="109" y="29"/>
                  </a:lnTo>
                  <a:lnTo>
                    <a:pt x="118" y="19"/>
                  </a:lnTo>
                  <a:lnTo>
                    <a:pt x="127" y="11"/>
                  </a:lnTo>
                  <a:lnTo>
                    <a:pt x="137" y="7"/>
                  </a:lnTo>
                  <a:lnTo>
                    <a:pt x="147" y="4"/>
                  </a:lnTo>
                  <a:lnTo>
                    <a:pt x="157" y="1"/>
                  </a:lnTo>
                  <a:lnTo>
                    <a:pt x="168" y="0"/>
                  </a:lnTo>
                  <a:lnTo>
                    <a:pt x="176" y="0"/>
                  </a:lnTo>
                  <a:lnTo>
                    <a:pt x="183" y="1"/>
                  </a:lnTo>
                  <a:lnTo>
                    <a:pt x="192" y="3"/>
                  </a:lnTo>
                  <a:lnTo>
                    <a:pt x="200" y="5"/>
                  </a:lnTo>
                  <a:lnTo>
                    <a:pt x="214" y="10"/>
                  </a:lnTo>
                  <a:lnTo>
                    <a:pt x="230" y="18"/>
                  </a:lnTo>
                  <a:lnTo>
                    <a:pt x="201" y="100"/>
                  </a:lnTo>
                  <a:lnTo>
                    <a:pt x="189" y="93"/>
                  </a:lnTo>
                  <a:lnTo>
                    <a:pt x="178" y="89"/>
                  </a:lnTo>
                  <a:lnTo>
                    <a:pt x="167" y="85"/>
                  </a:lnTo>
                  <a:lnTo>
                    <a:pt x="157" y="84"/>
                  </a:lnTo>
                  <a:lnTo>
                    <a:pt x="147" y="85"/>
                  </a:lnTo>
                  <a:lnTo>
                    <a:pt x="138" y="87"/>
                  </a:lnTo>
                  <a:lnTo>
                    <a:pt x="131" y="91"/>
                  </a:lnTo>
                  <a:lnTo>
                    <a:pt x="124" y="95"/>
                  </a:lnTo>
                  <a:lnTo>
                    <a:pt x="117" y="102"/>
                  </a:lnTo>
                  <a:lnTo>
                    <a:pt x="111" y="111"/>
                  </a:lnTo>
                  <a:lnTo>
                    <a:pt x="106" y="122"/>
                  </a:lnTo>
                  <a:lnTo>
                    <a:pt x="102" y="135"/>
                  </a:lnTo>
                  <a:lnTo>
                    <a:pt x="99" y="152"/>
                  </a:lnTo>
                  <a:lnTo>
                    <a:pt x="96" y="178"/>
                  </a:lnTo>
                  <a:lnTo>
                    <a:pt x="94" y="212"/>
                  </a:lnTo>
                  <a:lnTo>
                    <a:pt x="94" y="253"/>
                  </a:lnTo>
                  <a:lnTo>
                    <a:pt x="94" y="3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8" name="Freeform 2149">
              <a:extLst>
                <a:ext uri="{FF2B5EF4-FFF2-40B4-BE49-F238E27FC236}">
                  <a16:creationId xmlns:a16="http://schemas.microsoft.com/office/drawing/2014/main" id="{29A1C5AA-E2B7-429B-BE51-5A312EF13575}"/>
                </a:ext>
              </a:extLst>
            </p:cNvPr>
            <p:cNvSpPr>
              <a:spLocks noEditPoints="1"/>
            </p:cNvSpPr>
            <p:nvPr/>
          </p:nvSpPr>
          <p:spPr bwMode="auto">
            <a:xfrm>
              <a:off x="584" y="2106"/>
              <a:ext cx="37" cy="124"/>
            </a:xfrm>
            <a:custGeom>
              <a:avLst/>
              <a:gdLst>
                <a:gd name="T0" fmla="*/ 0 w 151"/>
                <a:gd name="T1" fmla="*/ 31 h 496"/>
                <a:gd name="T2" fmla="*/ 0 w 151"/>
                <a:gd name="T3" fmla="*/ 9 h 496"/>
                <a:gd name="T4" fmla="*/ 6 w 151"/>
                <a:gd name="T5" fmla="*/ 9 h 496"/>
                <a:gd name="T6" fmla="*/ 6 w 151"/>
                <a:gd name="T7" fmla="*/ 31 h 496"/>
                <a:gd name="T8" fmla="*/ 0 w 151"/>
                <a:gd name="T9" fmla="*/ 31 h 496"/>
                <a:gd name="T10" fmla="*/ 0 w 151"/>
                <a:gd name="T11" fmla="*/ 6 h 496"/>
                <a:gd name="T12" fmla="*/ 3 w 151"/>
                <a:gd name="T13" fmla="*/ 0 h 496"/>
                <a:gd name="T14" fmla="*/ 9 w 151"/>
                <a:gd name="T15" fmla="*/ 0 h 496"/>
                <a:gd name="T16" fmla="*/ 3 w 151"/>
                <a:gd name="T17" fmla="*/ 6 h 496"/>
                <a:gd name="T18" fmla="*/ 0 w 151"/>
                <a:gd name="T19" fmla="*/ 6 h 4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496"/>
                <a:gd name="T32" fmla="*/ 151 w 151"/>
                <a:gd name="T33" fmla="*/ 496 h 4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496">
                  <a:moveTo>
                    <a:pt x="8" y="496"/>
                  </a:moveTo>
                  <a:lnTo>
                    <a:pt x="8" y="142"/>
                  </a:lnTo>
                  <a:lnTo>
                    <a:pt x="101" y="142"/>
                  </a:lnTo>
                  <a:lnTo>
                    <a:pt x="101" y="496"/>
                  </a:lnTo>
                  <a:lnTo>
                    <a:pt x="8" y="496"/>
                  </a:lnTo>
                  <a:close/>
                  <a:moveTo>
                    <a:pt x="0" y="99"/>
                  </a:moveTo>
                  <a:lnTo>
                    <a:pt x="46" y="0"/>
                  </a:lnTo>
                  <a:lnTo>
                    <a:pt x="151" y="0"/>
                  </a:lnTo>
                  <a:lnTo>
                    <a:pt x="59" y="99"/>
                  </a:lnTo>
                  <a:lnTo>
                    <a:pt x="0" y="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39" name="Freeform 2150">
              <a:extLst>
                <a:ext uri="{FF2B5EF4-FFF2-40B4-BE49-F238E27FC236}">
                  <a16:creationId xmlns:a16="http://schemas.microsoft.com/office/drawing/2014/main" id="{9A6179D8-4AF9-43A4-A283-D2A8AC816887}"/>
                </a:ext>
              </a:extLst>
            </p:cNvPr>
            <p:cNvSpPr>
              <a:spLocks noEditPoints="1"/>
            </p:cNvSpPr>
            <p:nvPr/>
          </p:nvSpPr>
          <p:spPr bwMode="auto">
            <a:xfrm>
              <a:off x="627" y="2140"/>
              <a:ext cx="83" cy="92"/>
            </a:xfrm>
            <a:custGeom>
              <a:avLst/>
              <a:gdLst>
                <a:gd name="T0" fmla="*/ 1 w 333"/>
                <a:gd name="T1" fmla="*/ 5 h 371"/>
                <a:gd name="T2" fmla="*/ 2 w 333"/>
                <a:gd name="T3" fmla="*/ 3 h 371"/>
                <a:gd name="T4" fmla="*/ 3 w 333"/>
                <a:gd name="T5" fmla="*/ 2 h 371"/>
                <a:gd name="T6" fmla="*/ 5 w 333"/>
                <a:gd name="T7" fmla="*/ 1 h 371"/>
                <a:gd name="T8" fmla="*/ 7 w 333"/>
                <a:gd name="T9" fmla="*/ 0 h 371"/>
                <a:gd name="T10" fmla="*/ 10 w 333"/>
                <a:gd name="T11" fmla="*/ 0 h 371"/>
                <a:gd name="T12" fmla="*/ 14 w 333"/>
                <a:gd name="T13" fmla="*/ 0 h 371"/>
                <a:gd name="T14" fmla="*/ 16 w 333"/>
                <a:gd name="T15" fmla="*/ 1 h 371"/>
                <a:gd name="T16" fmla="*/ 18 w 333"/>
                <a:gd name="T17" fmla="*/ 2 h 371"/>
                <a:gd name="T18" fmla="*/ 19 w 333"/>
                <a:gd name="T19" fmla="*/ 3 h 371"/>
                <a:gd name="T20" fmla="*/ 19 w 333"/>
                <a:gd name="T21" fmla="*/ 5 h 371"/>
                <a:gd name="T22" fmla="*/ 19 w 333"/>
                <a:gd name="T23" fmla="*/ 8 h 371"/>
                <a:gd name="T24" fmla="*/ 19 w 333"/>
                <a:gd name="T25" fmla="*/ 18 h 371"/>
                <a:gd name="T26" fmla="*/ 20 w 333"/>
                <a:gd name="T27" fmla="*/ 20 h 371"/>
                <a:gd name="T28" fmla="*/ 21 w 333"/>
                <a:gd name="T29" fmla="*/ 22 h 371"/>
                <a:gd name="T30" fmla="*/ 14 w 333"/>
                <a:gd name="T31" fmla="*/ 21 h 371"/>
                <a:gd name="T32" fmla="*/ 13 w 333"/>
                <a:gd name="T33" fmla="*/ 21 h 371"/>
                <a:gd name="T34" fmla="*/ 11 w 333"/>
                <a:gd name="T35" fmla="*/ 22 h 371"/>
                <a:gd name="T36" fmla="*/ 8 w 333"/>
                <a:gd name="T37" fmla="*/ 23 h 371"/>
                <a:gd name="T38" fmla="*/ 6 w 333"/>
                <a:gd name="T39" fmla="*/ 23 h 371"/>
                <a:gd name="T40" fmla="*/ 3 w 333"/>
                <a:gd name="T41" fmla="*/ 22 h 371"/>
                <a:gd name="T42" fmla="*/ 2 w 333"/>
                <a:gd name="T43" fmla="*/ 21 h 371"/>
                <a:gd name="T44" fmla="*/ 1 w 333"/>
                <a:gd name="T45" fmla="*/ 20 h 371"/>
                <a:gd name="T46" fmla="*/ 0 w 333"/>
                <a:gd name="T47" fmla="*/ 18 h 371"/>
                <a:gd name="T48" fmla="*/ 0 w 333"/>
                <a:gd name="T49" fmla="*/ 15 h 371"/>
                <a:gd name="T50" fmla="*/ 1 w 333"/>
                <a:gd name="T51" fmla="*/ 13 h 371"/>
                <a:gd name="T52" fmla="*/ 3 w 333"/>
                <a:gd name="T53" fmla="*/ 11 h 371"/>
                <a:gd name="T54" fmla="*/ 5 w 333"/>
                <a:gd name="T55" fmla="*/ 10 h 371"/>
                <a:gd name="T56" fmla="*/ 10 w 333"/>
                <a:gd name="T57" fmla="*/ 9 h 371"/>
                <a:gd name="T58" fmla="*/ 14 w 333"/>
                <a:gd name="T59" fmla="*/ 8 h 371"/>
                <a:gd name="T60" fmla="*/ 13 w 333"/>
                <a:gd name="T61" fmla="*/ 6 h 371"/>
                <a:gd name="T62" fmla="*/ 13 w 333"/>
                <a:gd name="T63" fmla="*/ 5 h 371"/>
                <a:gd name="T64" fmla="*/ 12 w 333"/>
                <a:gd name="T65" fmla="*/ 5 h 371"/>
                <a:gd name="T66" fmla="*/ 11 w 333"/>
                <a:gd name="T67" fmla="*/ 4 h 371"/>
                <a:gd name="T68" fmla="*/ 8 w 333"/>
                <a:gd name="T69" fmla="*/ 4 h 371"/>
                <a:gd name="T70" fmla="*/ 7 w 333"/>
                <a:gd name="T71" fmla="*/ 5 h 371"/>
                <a:gd name="T72" fmla="*/ 6 w 333"/>
                <a:gd name="T73" fmla="*/ 7 h 371"/>
                <a:gd name="T74" fmla="*/ 12 w 333"/>
                <a:gd name="T75" fmla="*/ 12 h 371"/>
                <a:gd name="T76" fmla="*/ 9 w 333"/>
                <a:gd name="T77" fmla="*/ 13 h 371"/>
                <a:gd name="T78" fmla="*/ 7 w 333"/>
                <a:gd name="T79" fmla="*/ 14 h 371"/>
                <a:gd name="T80" fmla="*/ 6 w 333"/>
                <a:gd name="T81" fmla="*/ 14 h 371"/>
                <a:gd name="T82" fmla="*/ 6 w 333"/>
                <a:gd name="T83" fmla="*/ 15 h 371"/>
                <a:gd name="T84" fmla="*/ 6 w 333"/>
                <a:gd name="T85" fmla="*/ 16 h 371"/>
                <a:gd name="T86" fmla="*/ 7 w 333"/>
                <a:gd name="T87" fmla="*/ 18 h 371"/>
                <a:gd name="T88" fmla="*/ 8 w 333"/>
                <a:gd name="T89" fmla="*/ 19 h 371"/>
                <a:gd name="T90" fmla="*/ 11 w 333"/>
                <a:gd name="T91" fmla="*/ 18 h 371"/>
                <a:gd name="T92" fmla="*/ 12 w 333"/>
                <a:gd name="T93" fmla="*/ 17 h 371"/>
                <a:gd name="T94" fmla="*/ 13 w 333"/>
                <a:gd name="T95" fmla="*/ 16 h 371"/>
                <a:gd name="T96" fmla="*/ 14 w 333"/>
                <a:gd name="T97" fmla="*/ 14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6"/>
                  </a:moveTo>
                  <a:lnTo>
                    <a:pt x="10" y="101"/>
                  </a:lnTo>
                  <a:lnTo>
                    <a:pt x="14" y="89"/>
                  </a:lnTo>
                  <a:lnTo>
                    <a:pt x="19" y="78"/>
                  </a:lnTo>
                  <a:lnTo>
                    <a:pt x="23" y="66"/>
                  </a:lnTo>
                  <a:lnTo>
                    <a:pt x="30" y="57"/>
                  </a:lnTo>
                  <a:lnTo>
                    <a:pt x="36" y="48"/>
                  </a:lnTo>
                  <a:lnTo>
                    <a:pt x="43" y="39"/>
                  </a:lnTo>
                  <a:lnTo>
                    <a:pt x="51" y="31"/>
                  </a:lnTo>
                  <a:lnTo>
                    <a:pt x="59" y="25"/>
                  </a:lnTo>
                  <a:lnTo>
                    <a:pt x="68" y="19"/>
                  </a:lnTo>
                  <a:lnTo>
                    <a:pt x="79" y="15"/>
                  </a:lnTo>
                  <a:lnTo>
                    <a:pt x="90" y="10"/>
                  </a:lnTo>
                  <a:lnTo>
                    <a:pt x="102" y="7"/>
                  </a:lnTo>
                  <a:lnTo>
                    <a:pt x="117" y="4"/>
                  </a:lnTo>
                  <a:lnTo>
                    <a:pt x="131" y="1"/>
                  </a:lnTo>
                  <a:lnTo>
                    <a:pt x="146" y="0"/>
                  </a:lnTo>
                  <a:lnTo>
                    <a:pt x="163" y="0"/>
                  </a:lnTo>
                  <a:lnTo>
                    <a:pt x="193" y="1"/>
                  </a:lnTo>
                  <a:lnTo>
                    <a:pt x="218" y="4"/>
                  </a:lnTo>
                  <a:lnTo>
                    <a:pt x="229" y="6"/>
                  </a:lnTo>
                  <a:lnTo>
                    <a:pt x="239" y="9"/>
                  </a:lnTo>
                  <a:lnTo>
                    <a:pt x="248" y="11"/>
                  </a:lnTo>
                  <a:lnTo>
                    <a:pt x="257" y="15"/>
                  </a:lnTo>
                  <a:lnTo>
                    <a:pt x="271" y="23"/>
                  </a:lnTo>
                  <a:lnTo>
                    <a:pt x="282" y="32"/>
                  </a:lnTo>
                  <a:lnTo>
                    <a:pt x="288" y="37"/>
                  </a:lnTo>
                  <a:lnTo>
                    <a:pt x="292" y="42"/>
                  </a:lnTo>
                  <a:lnTo>
                    <a:pt x="296" y="48"/>
                  </a:lnTo>
                  <a:lnTo>
                    <a:pt x="300" y="53"/>
                  </a:lnTo>
                  <a:lnTo>
                    <a:pt x="303" y="59"/>
                  </a:lnTo>
                  <a:lnTo>
                    <a:pt x="305" y="66"/>
                  </a:lnTo>
                  <a:lnTo>
                    <a:pt x="307" y="75"/>
                  </a:lnTo>
                  <a:lnTo>
                    <a:pt x="309" y="85"/>
                  </a:lnTo>
                  <a:lnTo>
                    <a:pt x="312" y="108"/>
                  </a:lnTo>
                  <a:lnTo>
                    <a:pt x="312" y="137"/>
                  </a:lnTo>
                  <a:lnTo>
                    <a:pt x="311" y="246"/>
                  </a:lnTo>
                  <a:lnTo>
                    <a:pt x="312" y="268"/>
                  </a:lnTo>
                  <a:lnTo>
                    <a:pt x="312" y="287"/>
                  </a:lnTo>
                  <a:lnTo>
                    <a:pt x="314" y="302"/>
                  </a:lnTo>
                  <a:lnTo>
                    <a:pt x="316" y="315"/>
                  </a:lnTo>
                  <a:lnTo>
                    <a:pt x="318" y="327"/>
                  </a:lnTo>
                  <a:lnTo>
                    <a:pt x="322" y="338"/>
                  </a:lnTo>
                  <a:lnTo>
                    <a:pt x="327" y="350"/>
                  </a:lnTo>
                  <a:lnTo>
                    <a:pt x="333" y="362"/>
                  </a:lnTo>
                  <a:lnTo>
                    <a:pt x="240" y="362"/>
                  </a:lnTo>
                  <a:lnTo>
                    <a:pt x="236" y="351"/>
                  </a:lnTo>
                  <a:lnTo>
                    <a:pt x="231" y="334"/>
                  </a:lnTo>
                  <a:lnTo>
                    <a:pt x="229" y="328"/>
                  </a:lnTo>
                  <a:lnTo>
                    <a:pt x="228" y="323"/>
                  </a:lnTo>
                  <a:lnTo>
                    <a:pt x="215" y="334"/>
                  </a:lnTo>
                  <a:lnTo>
                    <a:pt x="203" y="344"/>
                  </a:lnTo>
                  <a:lnTo>
                    <a:pt x="189" y="352"/>
                  </a:lnTo>
                  <a:lnTo>
                    <a:pt x="176" y="359"/>
                  </a:lnTo>
                  <a:lnTo>
                    <a:pt x="162" y="364"/>
                  </a:lnTo>
                  <a:lnTo>
                    <a:pt x="148" y="368"/>
                  </a:lnTo>
                  <a:lnTo>
                    <a:pt x="133" y="370"/>
                  </a:lnTo>
                  <a:lnTo>
                    <a:pt x="118" y="371"/>
                  </a:lnTo>
                  <a:lnTo>
                    <a:pt x="105" y="370"/>
                  </a:lnTo>
                  <a:lnTo>
                    <a:pt x="92" y="369"/>
                  </a:lnTo>
                  <a:lnTo>
                    <a:pt x="80" y="366"/>
                  </a:lnTo>
                  <a:lnTo>
                    <a:pt x="69" y="363"/>
                  </a:lnTo>
                  <a:lnTo>
                    <a:pt x="58" y="359"/>
                  </a:lnTo>
                  <a:lnTo>
                    <a:pt x="48" y="354"/>
                  </a:lnTo>
                  <a:lnTo>
                    <a:pt x="40" y="348"/>
                  </a:lnTo>
                  <a:lnTo>
                    <a:pt x="32" y="341"/>
                  </a:lnTo>
                  <a:lnTo>
                    <a:pt x="24" y="333"/>
                  </a:lnTo>
                  <a:lnTo>
                    <a:pt x="17" y="325"/>
                  </a:lnTo>
                  <a:lnTo>
                    <a:pt x="12" y="317"/>
                  </a:lnTo>
                  <a:lnTo>
                    <a:pt x="8" y="307"/>
                  </a:lnTo>
                  <a:lnTo>
                    <a:pt x="4" y="298"/>
                  </a:lnTo>
                  <a:lnTo>
                    <a:pt x="2" y="287"/>
                  </a:lnTo>
                  <a:lnTo>
                    <a:pt x="1" y="277"/>
                  </a:lnTo>
                  <a:lnTo>
                    <a:pt x="0" y="266"/>
                  </a:lnTo>
                  <a:lnTo>
                    <a:pt x="1" y="251"/>
                  </a:lnTo>
                  <a:lnTo>
                    <a:pt x="4" y="237"/>
                  </a:lnTo>
                  <a:lnTo>
                    <a:pt x="9" y="224"/>
                  </a:lnTo>
                  <a:lnTo>
                    <a:pt x="14" y="212"/>
                  </a:lnTo>
                  <a:lnTo>
                    <a:pt x="22" y="201"/>
                  </a:lnTo>
                  <a:lnTo>
                    <a:pt x="32" y="191"/>
                  </a:lnTo>
                  <a:lnTo>
                    <a:pt x="43" y="183"/>
                  </a:lnTo>
                  <a:lnTo>
                    <a:pt x="55" y="177"/>
                  </a:lnTo>
                  <a:lnTo>
                    <a:pt x="69" y="170"/>
                  </a:lnTo>
                  <a:lnTo>
                    <a:pt x="86" y="165"/>
                  </a:lnTo>
                  <a:lnTo>
                    <a:pt x="107" y="159"/>
                  </a:lnTo>
                  <a:lnTo>
                    <a:pt x="129" y="155"/>
                  </a:lnTo>
                  <a:lnTo>
                    <a:pt x="160" y="148"/>
                  </a:lnTo>
                  <a:lnTo>
                    <a:pt x="185" y="143"/>
                  </a:lnTo>
                  <a:lnTo>
                    <a:pt x="205" y="137"/>
                  </a:lnTo>
                  <a:lnTo>
                    <a:pt x="220" y="132"/>
                  </a:lnTo>
                  <a:lnTo>
                    <a:pt x="220" y="122"/>
                  </a:lnTo>
                  <a:lnTo>
                    <a:pt x="219" y="109"/>
                  </a:lnTo>
                  <a:lnTo>
                    <a:pt x="217" y="98"/>
                  </a:lnTo>
                  <a:lnTo>
                    <a:pt x="215" y="94"/>
                  </a:lnTo>
                  <a:lnTo>
                    <a:pt x="213" y="91"/>
                  </a:lnTo>
                  <a:lnTo>
                    <a:pt x="210" y="86"/>
                  </a:lnTo>
                  <a:lnTo>
                    <a:pt x="207" y="83"/>
                  </a:lnTo>
                  <a:lnTo>
                    <a:pt x="203" y="81"/>
                  </a:lnTo>
                  <a:lnTo>
                    <a:pt x="198" y="79"/>
                  </a:lnTo>
                  <a:lnTo>
                    <a:pt x="194" y="76"/>
                  </a:lnTo>
                  <a:lnTo>
                    <a:pt x="187" y="75"/>
                  </a:lnTo>
                  <a:lnTo>
                    <a:pt x="174" y="73"/>
                  </a:lnTo>
                  <a:lnTo>
                    <a:pt x="156" y="72"/>
                  </a:lnTo>
                  <a:lnTo>
                    <a:pt x="144" y="73"/>
                  </a:lnTo>
                  <a:lnTo>
                    <a:pt x="134" y="74"/>
                  </a:lnTo>
                  <a:lnTo>
                    <a:pt x="126" y="78"/>
                  </a:lnTo>
                  <a:lnTo>
                    <a:pt x="118" y="82"/>
                  </a:lnTo>
                  <a:lnTo>
                    <a:pt x="111" y="87"/>
                  </a:lnTo>
                  <a:lnTo>
                    <a:pt x="105" y="95"/>
                  </a:lnTo>
                  <a:lnTo>
                    <a:pt x="99" y="105"/>
                  </a:lnTo>
                  <a:lnTo>
                    <a:pt x="95" y="116"/>
                  </a:lnTo>
                  <a:close/>
                  <a:moveTo>
                    <a:pt x="220" y="192"/>
                  </a:moveTo>
                  <a:lnTo>
                    <a:pt x="209" y="195"/>
                  </a:lnTo>
                  <a:lnTo>
                    <a:pt x="197" y="199"/>
                  </a:lnTo>
                  <a:lnTo>
                    <a:pt x="182" y="203"/>
                  </a:lnTo>
                  <a:lnTo>
                    <a:pt x="163" y="207"/>
                  </a:lnTo>
                  <a:lnTo>
                    <a:pt x="145" y="211"/>
                  </a:lnTo>
                  <a:lnTo>
                    <a:pt x="131" y="215"/>
                  </a:lnTo>
                  <a:lnTo>
                    <a:pt x="120" y="219"/>
                  </a:lnTo>
                  <a:lnTo>
                    <a:pt x="112" y="223"/>
                  </a:lnTo>
                  <a:lnTo>
                    <a:pt x="108" y="226"/>
                  </a:lnTo>
                  <a:lnTo>
                    <a:pt x="105" y="230"/>
                  </a:lnTo>
                  <a:lnTo>
                    <a:pt x="101" y="234"/>
                  </a:lnTo>
                  <a:lnTo>
                    <a:pt x="98" y="237"/>
                  </a:lnTo>
                  <a:lnTo>
                    <a:pt x="97" y="242"/>
                  </a:lnTo>
                  <a:lnTo>
                    <a:pt x="95" y="246"/>
                  </a:lnTo>
                  <a:lnTo>
                    <a:pt x="94" y="251"/>
                  </a:lnTo>
                  <a:lnTo>
                    <a:pt x="94" y="256"/>
                  </a:lnTo>
                  <a:lnTo>
                    <a:pt x="95" y="266"/>
                  </a:lnTo>
                  <a:lnTo>
                    <a:pt x="98" y="275"/>
                  </a:lnTo>
                  <a:lnTo>
                    <a:pt x="102" y="283"/>
                  </a:lnTo>
                  <a:lnTo>
                    <a:pt x="109" y="290"/>
                  </a:lnTo>
                  <a:lnTo>
                    <a:pt x="117" y="296"/>
                  </a:lnTo>
                  <a:lnTo>
                    <a:pt x="126" y="301"/>
                  </a:lnTo>
                  <a:lnTo>
                    <a:pt x="135" y="304"/>
                  </a:lnTo>
                  <a:lnTo>
                    <a:pt x="145" y="305"/>
                  </a:lnTo>
                  <a:lnTo>
                    <a:pt x="159" y="304"/>
                  </a:lnTo>
                  <a:lnTo>
                    <a:pt x="171" y="300"/>
                  </a:lnTo>
                  <a:lnTo>
                    <a:pt x="183" y="295"/>
                  </a:lnTo>
                  <a:lnTo>
                    <a:pt x="194" y="288"/>
                  </a:lnTo>
                  <a:lnTo>
                    <a:pt x="202" y="282"/>
                  </a:lnTo>
                  <a:lnTo>
                    <a:pt x="208" y="274"/>
                  </a:lnTo>
                  <a:lnTo>
                    <a:pt x="213" y="266"/>
                  </a:lnTo>
                  <a:lnTo>
                    <a:pt x="217" y="256"/>
                  </a:lnTo>
                  <a:lnTo>
                    <a:pt x="218" y="250"/>
                  </a:lnTo>
                  <a:lnTo>
                    <a:pt x="219" y="240"/>
                  </a:lnTo>
                  <a:lnTo>
                    <a:pt x="220" y="226"/>
                  </a:lnTo>
                  <a:lnTo>
                    <a:pt x="220" y="211"/>
                  </a:lnTo>
                  <a:lnTo>
                    <a:pt x="220"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0" name="Freeform 2151">
              <a:extLst>
                <a:ext uri="{FF2B5EF4-FFF2-40B4-BE49-F238E27FC236}">
                  <a16:creationId xmlns:a16="http://schemas.microsoft.com/office/drawing/2014/main" id="{D63DF502-69BF-4AAC-A04B-A010CF02BF00}"/>
                </a:ext>
              </a:extLst>
            </p:cNvPr>
            <p:cNvSpPr>
              <a:spLocks noEditPoints="1"/>
            </p:cNvSpPr>
            <p:nvPr/>
          </p:nvSpPr>
          <p:spPr bwMode="auto">
            <a:xfrm>
              <a:off x="723" y="2108"/>
              <a:ext cx="86" cy="124"/>
            </a:xfrm>
            <a:custGeom>
              <a:avLst/>
              <a:gdLst>
                <a:gd name="T0" fmla="*/ 16 w 346"/>
                <a:gd name="T1" fmla="*/ 30 h 497"/>
                <a:gd name="T2" fmla="*/ 15 w 346"/>
                <a:gd name="T3" fmla="*/ 28 h 497"/>
                <a:gd name="T4" fmla="*/ 14 w 346"/>
                <a:gd name="T5" fmla="*/ 29 h 497"/>
                <a:gd name="T6" fmla="*/ 12 w 346"/>
                <a:gd name="T7" fmla="*/ 30 h 497"/>
                <a:gd name="T8" fmla="*/ 10 w 346"/>
                <a:gd name="T9" fmla="*/ 31 h 497"/>
                <a:gd name="T10" fmla="*/ 8 w 346"/>
                <a:gd name="T11" fmla="*/ 31 h 497"/>
                <a:gd name="T12" fmla="*/ 6 w 346"/>
                <a:gd name="T13" fmla="*/ 30 h 497"/>
                <a:gd name="T14" fmla="*/ 5 w 346"/>
                <a:gd name="T15" fmla="*/ 30 h 497"/>
                <a:gd name="T16" fmla="*/ 3 w 346"/>
                <a:gd name="T17" fmla="*/ 28 h 497"/>
                <a:gd name="T18" fmla="*/ 2 w 346"/>
                <a:gd name="T19" fmla="*/ 27 h 497"/>
                <a:gd name="T20" fmla="*/ 1 w 346"/>
                <a:gd name="T21" fmla="*/ 25 h 497"/>
                <a:gd name="T22" fmla="*/ 0 w 346"/>
                <a:gd name="T23" fmla="*/ 23 h 497"/>
                <a:gd name="T24" fmla="*/ 0 w 346"/>
                <a:gd name="T25" fmla="*/ 21 h 497"/>
                <a:gd name="T26" fmla="*/ 0 w 346"/>
                <a:gd name="T27" fmla="*/ 18 h 497"/>
                <a:gd name="T28" fmla="*/ 0 w 346"/>
                <a:gd name="T29" fmla="*/ 15 h 497"/>
                <a:gd name="T30" fmla="*/ 1 w 346"/>
                <a:gd name="T31" fmla="*/ 13 h 497"/>
                <a:gd name="T32" fmla="*/ 2 w 346"/>
                <a:gd name="T33" fmla="*/ 11 h 497"/>
                <a:gd name="T34" fmla="*/ 3 w 346"/>
                <a:gd name="T35" fmla="*/ 10 h 497"/>
                <a:gd name="T36" fmla="*/ 5 w 346"/>
                <a:gd name="T37" fmla="*/ 9 h 497"/>
                <a:gd name="T38" fmla="*/ 6 w 346"/>
                <a:gd name="T39" fmla="*/ 8 h 497"/>
                <a:gd name="T40" fmla="*/ 8 w 346"/>
                <a:gd name="T41" fmla="*/ 8 h 497"/>
                <a:gd name="T42" fmla="*/ 10 w 346"/>
                <a:gd name="T43" fmla="*/ 8 h 497"/>
                <a:gd name="T44" fmla="*/ 12 w 346"/>
                <a:gd name="T45" fmla="*/ 8 h 497"/>
                <a:gd name="T46" fmla="*/ 13 w 346"/>
                <a:gd name="T47" fmla="*/ 9 h 497"/>
                <a:gd name="T48" fmla="*/ 15 w 346"/>
                <a:gd name="T49" fmla="*/ 10 h 497"/>
                <a:gd name="T50" fmla="*/ 16 w 346"/>
                <a:gd name="T51" fmla="*/ 0 h 497"/>
                <a:gd name="T52" fmla="*/ 21 w 346"/>
                <a:gd name="T53" fmla="*/ 30 h 497"/>
                <a:gd name="T54" fmla="*/ 6 w 346"/>
                <a:gd name="T55" fmla="*/ 20 h 497"/>
                <a:gd name="T56" fmla="*/ 6 w 346"/>
                <a:gd name="T57" fmla="*/ 21 h 497"/>
                <a:gd name="T58" fmla="*/ 6 w 346"/>
                <a:gd name="T59" fmla="*/ 22 h 497"/>
                <a:gd name="T60" fmla="*/ 7 w 346"/>
                <a:gd name="T61" fmla="*/ 24 h 497"/>
                <a:gd name="T62" fmla="*/ 7 w 346"/>
                <a:gd name="T63" fmla="*/ 24 h 497"/>
                <a:gd name="T64" fmla="*/ 8 w 346"/>
                <a:gd name="T65" fmla="*/ 25 h 497"/>
                <a:gd name="T66" fmla="*/ 9 w 346"/>
                <a:gd name="T67" fmla="*/ 26 h 497"/>
                <a:gd name="T68" fmla="*/ 10 w 346"/>
                <a:gd name="T69" fmla="*/ 26 h 497"/>
                <a:gd name="T70" fmla="*/ 11 w 346"/>
                <a:gd name="T71" fmla="*/ 26 h 497"/>
                <a:gd name="T72" fmla="*/ 12 w 346"/>
                <a:gd name="T73" fmla="*/ 26 h 497"/>
                <a:gd name="T74" fmla="*/ 13 w 346"/>
                <a:gd name="T75" fmla="*/ 26 h 497"/>
                <a:gd name="T76" fmla="*/ 14 w 346"/>
                <a:gd name="T77" fmla="*/ 25 h 497"/>
                <a:gd name="T78" fmla="*/ 14 w 346"/>
                <a:gd name="T79" fmla="*/ 24 h 497"/>
                <a:gd name="T80" fmla="*/ 15 w 346"/>
                <a:gd name="T81" fmla="*/ 23 h 497"/>
                <a:gd name="T82" fmla="*/ 15 w 346"/>
                <a:gd name="T83" fmla="*/ 22 h 497"/>
                <a:gd name="T84" fmla="*/ 16 w 346"/>
                <a:gd name="T85" fmla="*/ 20 h 497"/>
                <a:gd name="T86" fmla="*/ 16 w 346"/>
                <a:gd name="T87" fmla="*/ 18 h 497"/>
                <a:gd name="T88" fmla="*/ 15 w 346"/>
                <a:gd name="T89" fmla="*/ 17 h 497"/>
                <a:gd name="T90" fmla="*/ 15 w 346"/>
                <a:gd name="T91" fmla="*/ 15 h 497"/>
                <a:gd name="T92" fmla="*/ 14 w 346"/>
                <a:gd name="T93" fmla="*/ 14 h 497"/>
                <a:gd name="T94" fmla="*/ 14 w 346"/>
                <a:gd name="T95" fmla="*/ 14 h 497"/>
                <a:gd name="T96" fmla="*/ 13 w 346"/>
                <a:gd name="T97" fmla="*/ 13 h 497"/>
                <a:gd name="T98" fmla="*/ 12 w 346"/>
                <a:gd name="T99" fmla="*/ 12 h 497"/>
                <a:gd name="T100" fmla="*/ 11 w 346"/>
                <a:gd name="T101" fmla="*/ 12 h 497"/>
                <a:gd name="T102" fmla="*/ 10 w 346"/>
                <a:gd name="T103" fmla="*/ 12 h 497"/>
                <a:gd name="T104" fmla="*/ 9 w 346"/>
                <a:gd name="T105" fmla="*/ 12 h 497"/>
                <a:gd name="T106" fmla="*/ 8 w 346"/>
                <a:gd name="T107" fmla="*/ 13 h 497"/>
                <a:gd name="T108" fmla="*/ 8 w 346"/>
                <a:gd name="T109" fmla="*/ 13 h 497"/>
                <a:gd name="T110" fmla="*/ 7 w 346"/>
                <a:gd name="T111" fmla="*/ 14 h 497"/>
                <a:gd name="T112" fmla="*/ 6 w 346"/>
                <a:gd name="T113" fmla="*/ 15 h 497"/>
                <a:gd name="T114" fmla="*/ 6 w 346"/>
                <a:gd name="T115" fmla="*/ 17 h 497"/>
                <a:gd name="T116" fmla="*/ 6 w 346"/>
                <a:gd name="T117" fmla="*/ 18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7"/>
                <a:gd name="T179" fmla="*/ 346 w 346"/>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7">
                  <a:moveTo>
                    <a:pt x="346" y="488"/>
                  </a:moveTo>
                  <a:lnTo>
                    <a:pt x="259" y="488"/>
                  </a:lnTo>
                  <a:lnTo>
                    <a:pt x="259" y="436"/>
                  </a:lnTo>
                  <a:lnTo>
                    <a:pt x="246" y="451"/>
                  </a:lnTo>
                  <a:lnTo>
                    <a:pt x="234" y="463"/>
                  </a:lnTo>
                  <a:lnTo>
                    <a:pt x="221" y="474"/>
                  </a:lnTo>
                  <a:lnTo>
                    <a:pt x="207" y="481"/>
                  </a:lnTo>
                  <a:lnTo>
                    <a:pt x="192" y="488"/>
                  </a:lnTo>
                  <a:lnTo>
                    <a:pt x="177" y="492"/>
                  </a:lnTo>
                  <a:lnTo>
                    <a:pt x="163" y="496"/>
                  </a:lnTo>
                  <a:lnTo>
                    <a:pt x="147" y="497"/>
                  </a:lnTo>
                  <a:lnTo>
                    <a:pt x="133" y="496"/>
                  </a:lnTo>
                  <a:lnTo>
                    <a:pt x="119" y="494"/>
                  </a:lnTo>
                  <a:lnTo>
                    <a:pt x="104" y="489"/>
                  </a:lnTo>
                  <a:lnTo>
                    <a:pt x="91" y="484"/>
                  </a:lnTo>
                  <a:lnTo>
                    <a:pt x="78" y="477"/>
                  </a:lnTo>
                  <a:lnTo>
                    <a:pt x="66" y="469"/>
                  </a:lnTo>
                  <a:lnTo>
                    <a:pt x="55" y="458"/>
                  </a:lnTo>
                  <a:lnTo>
                    <a:pt x="43" y="447"/>
                  </a:lnTo>
                  <a:lnTo>
                    <a:pt x="33" y="434"/>
                  </a:lnTo>
                  <a:lnTo>
                    <a:pt x="24" y="421"/>
                  </a:lnTo>
                  <a:lnTo>
                    <a:pt x="16" y="405"/>
                  </a:lnTo>
                  <a:lnTo>
                    <a:pt x="11" y="389"/>
                  </a:lnTo>
                  <a:lnTo>
                    <a:pt x="6" y="371"/>
                  </a:lnTo>
                  <a:lnTo>
                    <a:pt x="3" y="351"/>
                  </a:lnTo>
                  <a:lnTo>
                    <a:pt x="1" y="331"/>
                  </a:lnTo>
                  <a:lnTo>
                    <a:pt x="0" y="310"/>
                  </a:lnTo>
                  <a:lnTo>
                    <a:pt x="1" y="288"/>
                  </a:lnTo>
                  <a:lnTo>
                    <a:pt x="2" y="267"/>
                  </a:lnTo>
                  <a:lnTo>
                    <a:pt x="5" y="249"/>
                  </a:lnTo>
                  <a:lnTo>
                    <a:pt x="11" y="231"/>
                  </a:lnTo>
                  <a:lnTo>
                    <a:pt x="16" y="215"/>
                  </a:lnTo>
                  <a:lnTo>
                    <a:pt x="24" y="199"/>
                  </a:lnTo>
                  <a:lnTo>
                    <a:pt x="31" y="186"/>
                  </a:lnTo>
                  <a:lnTo>
                    <a:pt x="41" y="173"/>
                  </a:lnTo>
                  <a:lnTo>
                    <a:pt x="52" y="163"/>
                  </a:lnTo>
                  <a:lnTo>
                    <a:pt x="65" y="153"/>
                  </a:lnTo>
                  <a:lnTo>
                    <a:pt x="77" y="145"/>
                  </a:lnTo>
                  <a:lnTo>
                    <a:pt x="90" y="138"/>
                  </a:lnTo>
                  <a:lnTo>
                    <a:pt x="103" y="133"/>
                  </a:lnTo>
                  <a:lnTo>
                    <a:pt x="117" y="130"/>
                  </a:lnTo>
                  <a:lnTo>
                    <a:pt x="133" y="127"/>
                  </a:lnTo>
                  <a:lnTo>
                    <a:pt x="149" y="126"/>
                  </a:lnTo>
                  <a:lnTo>
                    <a:pt x="164" y="127"/>
                  </a:lnTo>
                  <a:lnTo>
                    <a:pt x="178" y="130"/>
                  </a:lnTo>
                  <a:lnTo>
                    <a:pt x="191" y="133"/>
                  </a:lnTo>
                  <a:lnTo>
                    <a:pt x="205" y="138"/>
                  </a:lnTo>
                  <a:lnTo>
                    <a:pt x="217" y="145"/>
                  </a:lnTo>
                  <a:lnTo>
                    <a:pt x="229" y="154"/>
                  </a:lnTo>
                  <a:lnTo>
                    <a:pt x="241" y="164"/>
                  </a:lnTo>
                  <a:lnTo>
                    <a:pt x="252" y="176"/>
                  </a:lnTo>
                  <a:lnTo>
                    <a:pt x="252" y="0"/>
                  </a:lnTo>
                  <a:lnTo>
                    <a:pt x="346" y="0"/>
                  </a:lnTo>
                  <a:lnTo>
                    <a:pt x="346" y="488"/>
                  </a:lnTo>
                  <a:close/>
                  <a:moveTo>
                    <a:pt x="95" y="304"/>
                  </a:moveTo>
                  <a:lnTo>
                    <a:pt x="95" y="317"/>
                  </a:lnTo>
                  <a:lnTo>
                    <a:pt x="97" y="330"/>
                  </a:lnTo>
                  <a:lnTo>
                    <a:pt x="98" y="341"/>
                  </a:lnTo>
                  <a:lnTo>
                    <a:pt x="99" y="352"/>
                  </a:lnTo>
                  <a:lnTo>
                    <a:pt x="101" y="362"/>
                  </a:lnTo>
                  <a:lnTo>
                    <a:pt x="104" y="371"/>
                  </a:lnTo>
                  <a:lnTo>
                    <a:pt x="108" y="379"/>
                  </a:lnTo>
                  <a:lnTo>
                    <a:pt x="111" y="385"/>
                  </a:lnTo>
                  <a:lnTo>
                    <a:pt x="116" y="394"/>
                  </a:lnTo>
                  <a:lnTo>
                    <a:pt x="123" y="402"/>
                  </a:lnTo>
                  <a:lnTo>
                    <a:pt x="131" y="409"/>
                  </a:lnTo>
                  <a:lnTo>
                    <a:pt x="138" y="413"/>
                  </a:lnTo>
                  <a:lnTo>
                    <a:pt x="146" y="417"/>
                  </a:lnTo>
                  <a:lnTo>
                    <a:pt x="155" y="420"/>
                  </a:lnTo>
                  <a:lnTo>
                    <a:pt x="165" y="422"/>
                  </a:lnTo>
                  <a:lnTo>
                    <a:pt x="174" y="423"/>
                  </a:lnTo>
                  <a:lnTo>
                    <a:pt x="183" y="422"/>
                  </a:lnTo>
                  <a:lnTo>
                    <a:pt x="190" y="421"/>
                  </a:lnTo>
                  <a:lnTo>
                    <a:pt x="197" y="419"/>
                  </a:lnTo>
                  <a:lnTo>
                    <a:pt x="205" y="415"/>
                  </a:lnTo>
                  <a:lnTo>
                    <a:pt x="211" y="412"/>
                  </a:lnTo>
                  <a:lnTo>
                    <a:pt x="218" y="406"/>
                  </a:lnTo>
                  <a:lnTo>
                    <a:pt x="223" y="401"/>
                  </a:lnTo>
                  <a:lnTo>
                    <a:pt x="229" y="395"/>
                  </a:lnTo>
                  <a:lnTo>
                    <a:pt x="234" y="388"/>
                  </a:lnTo>
                  <a:lnTo>
                    <a:pt x="239" y="380"/>
                  </a:lnTo>
                  <a:lnTo>
                    <a:pt x="243" y="370"/>
                  </a:lnTo>
                  <a:lnTo>
                    <a:pt x="246" y="360"/>
                  </a:lnTo>
                  <a:lnTo>
                    <a:pt x="249" y="350"/>
                  </a:lnTo>
                  <a:lnTo>
                    <a:pt x="251" y="338"/>
                  </a:lnTo>
                  <a:lnTo>
                    <a:pt x="252" y="326"/>
                  </a:lnTo>
                  <a:lnTo>
                    <a:pt x="252" y="313"/>
                  </a:lnTo>
                  <a:lnTo>
                    <a:pt x="252" y="298"/>
                  </a:lnTo>
                  <a:lnTo>
                    <a:pt x="251" y="284"/>
                  </a:lnTo>
                  <a:lnTo>
                    <a:pt x="249" y="272"/>
                  </a:lnTo>
                  <a:lnTo>
                    <a:pt x="246" y="260"/>
                  </a:lnTo>
                  <a:lnTo>
                    <a:pt x="243" y="250"/>
                  </a:lnTo>
                  <a:lnTo>
                    <a:pt x="240" y="240"/>
                  </a:lnTo>
                  <a:lnTo>
                    <a:pt x="235" y="232"/>
                  </a:lnTo>
                  <a:lnTo>
                    <a:pt x="230" y="224"/>
                  </a:lnTo>
                  <a:lnTo>
                    <a:pt x="224" y="219"/>
                  </a:lnTo>
                  <a:lnTo>
                    <a:pt x="218" y="213"/>
                  </a:lnTo>
                  <a:lnTo>
                    <a:pt x="211" y="209"/>
                  </a:lnTo>
                  <a:lnTo>
                    <a:pt x="205" y="205"/>
                  </a:lnTo>
                  <a:lnTo>
                    <a:pt x="198" y="201"/>
                  </a:lnTo>
                  <a:lnTo>
                    <a:pt x="190" y="200"/>
                  </a:lnTo>
                  <a:lnTo>
                    <a:pt x="181" y="198"/>
                  </a:lnTo>
                  <a:lnTo>
                    <a:pt x="174" y="198"/>
                  </a:lnTo>
                  <a:lnTo>
                    <a:pt x="165" y="198"/>
                  </a:lnTo>
                  <a:lnTo>
                    <a:pt x="157" y="199"/>
                  </a:lnTo>
                  <a:lnTo>
                    <a:pt x="151" y="201"/>
                  </a:lnTo>
                  <a:lnTo>
                    <a:pt x="143" y="205"/>
                  </a:lnTo>
                  <a:lnTo>
                    <a:pt x="136" y="208"/>
                  </a:lnTo>
                  <a:lnTo>
                    <a:pt x="130" y="213"/>
                  </a:lnTo>
                  <a:lnTo>
                    <a:pt x="124" y="218"/>
                  </a:lnTo>
                  <a:lnTo>
                    <a:pt x="117" y="224"/>
                  </a:lnTo>
                  <a:lnTo>
                    <a:pt x="112" y="231"/>
                  </a:lnTo>
                  <a:lnTo>
                    <a:pt x="108" y="240"/>
                  </a:lnTo>
                  <a:lnTo>
                    <a:pt x="104" y="248"/>
                  </a:lnTo>
                  <a:lnTo>
                    <a:pt x="101" y="258"/>
                  </a:lnTo>
                  <a:lnTo>
                    <a:pt x="99" y="267"/>
                  </a:lnTo>
                  <a:lnTo>
                    <a:pt x="97" y="278"/>
                  </a:lnTo>
                  <a:lnTo>
                    <a:pt x="95" y="291"/>
                  </a:lnTo>
                  <a:lnTo>
                    <a:pt x="95"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1" name="Freeform 2152">
              <a:extLst>
                <a:ext uri="{FF2B5EF4-FFF2-40B4-BE49-F238E27FC236}">
                  <a16:creationId xmlns:a16="http://schemas.microsoft.com/office/drawing/2014/main" id="{1EA2C034-AF59-4CFC-9215-119E26A49E13}"/>
                </a:ext>
              </a:extLst>
            </p:cNvPr>
            <p:cNvSpPr>
              <a:spLocks noEditPoints="1"/>
            </p:cNvSpPr>
            <p:nvPr/>
          </p:nvSpPr>
          <p:spPr bwMode="auto">
            <a:xfrm>
              <a:off x="826" y="2140"/>
              <a:ext cx="83" cy="92"/>
            </a:xfrm>
            <a:custGeom>
              <a:avLst/>
              <a:gdLst>
                <a:gd name="T0" fmla="*/ 1 w 333"/>
                <a:gd name="T1" fmla="*/ 5 h 371"/>
                <a:gd name="T2" fmla="*/ 2 w 333"/>
                <a:gd name="T3" fmla="*/ 3 h 371"/>
                <a:gd name="T4" fmla="*/ 3 w 333"/>
                <a:gd name="T5" fmla="*/ 2 h 371"/>
                <a:gd name="T6" fmla="*/ 5 w 333"/>
                <a:gd name="T7" fmla="*/ 1 h 371"/>
                <a:gd name="T8" fmla="*/ 7 w 333"/>
                <a:gd name="T9" fmla="*/ 0 h 371"/>
                <a:gd name="T10" fmla="*/ 10 w 333"/>
                <a:gd name="T11" fmla="*/ 0 h 371"/>
                <a:gd name="T12" fmla="*/ 14 w 333"/>
                <a:gd name="T13" fmla="*/ 0 h 371"/>
                <a:gd name="T14" fmla="*/ 16 w 333"/>
                <a:gd name="T15" fmla="*/ 1 h 371"/>
                <a:gd name="T16" fmla="*/ 18 w 333"/>
                <a:gd name="T17" fmla="*/ 2 h 371"/>
                <a:gd name="T18" fmla="*/ 19 w 333"/>
                <a:gd name="T19" fmla="*/ 3 h 371"/>
                <a:gd name="T20" fmla="*/ 19 w 333"/>
                <a:gd name="T21" fmla="*/ 5 h 371"/>
                <a:gd name="T22" fmla="*/ 19 w 333"/>
                <a:gd name="T23" fmla="*/ 8 h 371"/>
                <a:gd name="T24" fmla="*/ 19 w 333"/>
                <a:gd name="T25" fmla="*/ 18 h 371"/>
                <a:gd name="T26" fmla="*/ 20 w 333"/>
                <a:gd name="T27" fmla="*/ 20 h 371"/>
                <a:gd name="T28" fmla="*/ 21 w 333"/>
                <a:gd name="T29" fmla="*/ 22 h 371"/>
                <a:gd name="T30" fmla="*/ 14 w 333"/>
                <a:gd name="T31" fmla="*/ 21 h 371"/>
                <a:gd name="T32" fmla="*/ 13 w 333"/>
                <a:gd name="T33" fmla="*/ 21 h 371"/>
                <a:gd name="T34" fmla="*/ 11 w 333"/>
                <a:gd name="T35" fmla="*/ 22 h 371"/>
                <a:gd name="T36" fmla="*/ 8 w 333"/>
                <a:gd name="T37" fmla="*/ 23 h 371"/>
                <a:gd name="T38" fmla="*/ 6 w 333"/>
                <a:gd name="T39" fmla="*/ 23 h 371"/>
                <a:gd name="T40" fmla="*/ 3 w 333"/>
                <a:gd name="T41" fmla="*/ 22 h 371"/>
                <a:gd name="T42" fmla="*/ 2 w 333"/>
                <a:gd name="T43" fmla="*/ 21 h 371"/>
                <a:gd name="T44" fmla="*/ 1 w 333"/>
                <a:gd name="T45" fmla="*/ 20 h 371"/>
                <a:gd name="T46" fmla="*/ 0 w 333"/>
                <a:gd name="T47" fmla="*/ 18 h 371"/>
                <a:gd name="T48" fmla="*/ 0 w 333"/>
                <a:gd name="T49" fmla="*/ 15 h 371"/>
                <a:gd name="T50" fmla="*/ 1 w 333"/>
                <a:gd name="T51" fmla="*/ 13 h 371"/>
                <a:gd name="T52" fmla="*/ 2 w 333"/>
                <a:gd name="T53" fmla="*/ 11 h 371"/>
                <a:gd name="T54" fmla="*/ 5 w 333"/>
                <a:gd name="T55" fmla="*/ 10 h 371"/>
                <a:gd name="T56" fmla="*/ 10 w 333"/>
                <a:gd name="T57" fmla="*/ 9 h 371"/>
                <a:gd name="T58" fmla="*/ 14 w 333"/>
                <a:gd name="T59" fmla="*/ 8 h 371"/>
                <a:gd name="T60" fmla="*/ 13 w 333"/>
                <a:gd name="T61" fmla="*/ 6 h 371"/>
                <a:gd name="T62" fmla="*/ 13 w 333"/>
                <a:gd name="T63" fmla="*/ 5 h 371"/>
                <a:gd name="T64" fmla="*/ 12 w 333"/>
                <a:gd name="T65" fmla="*/ 5 h 371"/>
                <a:gd name="T66" fmla="*/ 11 w 333"/>
                <a:gd name="T67" fmla="*/ 4 h 371"/>
                <a:gd name="T68" fmla="*/ 8 w 333"/>
                <a:gd name="T69" fmla="*/ 4 h 371"/>
                <a:gd name="T70" fmla="*/ 7 w 333"/>
                <a:gd name="T71" fmla="*/ 5 h 371"/>
                <a:gd name="T72" fmla="*/ 6 w 333"/>
                <a:gd name="T73" fmla="*/ 7 h 371"/>
                <a:gd name="T74" fmla="*/ 12 w 333"/>
                <a:gd name="T75" fmla="*/ 12 h 371"/>
                <a:gd name="T76" fmla="*/ 9 w 333"/>
                <a:gd name="T77" fmla="*/ 13 h 371"/>
                <a:gd name="T78" fmla="*/ 7 w 333"/>
                <a:gd name="T79" fmla="*/ 14 h 371"/>
                <a:gd name="T80" fmla="*/ 6 w 333"/>
                <a:gd name="T81" fmla="*/ 14 h 371"/>
                <a:gd name="T82" fmla="*/ 6 w 333"/>
                <a:gd name="T83" fmla="*/ 15 h 371"/>
                <a:gd name="T84" fmla="*/ 6 w 333"/>
                <a:gd name="T85" fmla="*/ 16 h 371"/>
                <a:gd name="T86" fmla="*/ 7 w 333"/>
                <a:gd name="T87" fmla="*/ 18 h 371"/>
                <a:gd name="T88" fmla="*/ 8 w 333"/>
                <a:gd name="T89" fmla="*/ 19 h 371"/>
                <a:gd name="T90" fmla="*/ 11 w 333"/>
                <a:gd name="T91" fmla="*/ 18 h 371"/>
                <a:gd name="T92" fmla="*/ 12 w 333"/>
                <a:gd name="T93" fmla="*/ 17 h 371"/>
                <a:gd name="T94" fmla="*/ 13 w 333"/>
                <a:gd name="T95" fmla="*/ 16 h 371"/>
                <a:gd name="T96" fmla="*/ 14 w 333"/>
                <a:gd name="T97" fmla="*/ 14 h 37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3"/>
                <a:gd name="T148" fmla="*/ 0 h 371"/>
                <a:gd name="T149" fmla="*/ 333 w 333"/>
                <a:gd name="T150" fmla="*/ 371 h 37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3" h="371">
                  <a:moveTo>
                    <a:pt x="95" y="116"/>
                  </a:moveTo>
                  <a:lnTo>
                    <a:pt x="10" y="101"/>
                  </a:lnTo>
                  <a:lnTo>
                    <a:pt x="13" y="89"/>
                  </a:lnTo>
                  <a:lnTo>
                    <a:pt x="18" y="78"/>
                  </a:lnTo>
                  <a:lnTo>
                    <a:pt x="23" y="66"/>
                  </a:lnTo>
                  <a:lnTo>
                    <a:pt x="29" y="57"/>
                  </a:lnTo>
                  <a:lnTo>
                    <a:pt x="35" y="48"/>
                  </a:lnTo>
                  <a:lnTo>
                    <a:pt x="43" y="39"/>
                  </a:lnTo>
                  <a:lnTo>
                    <a:pt x="51" y="31"/>
                  </a:lnTo>
                  <a:lnTo>
                    <a:pt x="58" y="25"/>
                  </a:lnTo>
                  <a:lnTo>
                    <a:pt x="68" y="19"/>
                  </a:lnTo>
                  <a:lnTo>
                    <a:pt x="78" y="15"/>
                  </a:lnTo>
                  <a:lnTo>
                    <a:pt x="90" y="10"/>
                  </a:lnTo>
                  <a:lnTo>
                    <a:pt x="102" y="7"/>
                  </a:lnTo>
                  <a:lnTo>
                    <a:pt x="116" y="4"/>
                  </a:lnTo>
                  <a:lnTo>
                    <a:pt x="130" y="1"/>
                  </a:lnTo>
                  <a:lnTo>
                    <a:pt x="147" y="0"/>
                  </a:lnTo>
                  <a:lnTo>
                    <a:pt x="163" y="0"/>
                  </a:lnTo>
                  <a:lnTo>
                    <a:pt x="192" y="1"/>
                  </a:lnTo>
                  <a:lnTo>
                    <a:pt x="217" y="4"/>
                  </a:lnTo>
                  <a:lnTo>
                    <a:pt x="229" y="6"/>
                  </a:lnTo>
                  <a:lnTo>
                    <a:pt x="239" y="9"/>
                  </a:lnTo>
                  <a:lnTo>
                    <a:pt x="248" y="11"/>
                  </a:lnTo>
                  <a:lnTo>
                    <a:pt x="257" y="15"/>
                  </a:lnTo>
                  <a:lnTo>
                    <a:pt x="270" y="23"/>
                  </a:lnTo>
                  <a:lnTo>
                    <a:pt x="282" y="32"/>
                  </a:lnTo>
                  <a:lnTo>
                    <a:pt x="288" y="37"/>
                  </a:lnTo>
                  <a:lnTo>
                    <a:pt x="292" y="42"/>
                  </a:lnTo>
                  <a:lnTo>
                    <a:pt x="297" y="48"/>
                  </a:lnTo>
                  <a:lnTo>
                    <a:pt x="300" y="53"/>
                  </a:lnTo>
                  <a:lnTo>
                    <a:pt x="302" y="59"/>
                  </a:lnTo>
                  <a:lnTo>
                    <a:pt x="305" y="66"/>
                  </a:lnTo>
                  <a:lnTo>
                    <a:pt x="308" y="75"/>
                  </a:lnTo>
                  <a:lnTo>
                    <a:pt x="309" y="85"/>
                  </a:lnTo>
                  <a:lnTo>
                    <a:pt x="311" y="108"/>
                  </a:lnTo>
                  <a:lnTo>
                    <a:pt x="312" y="137"/>
                  </a:lnTo>
                  <a:lnTo>
                    <a:pt x="311" y="246"/>
                  </a:lnTo>
                  <a:lnTo>
                    <a:pt x="311" y="268"/>
                  </a:lnTo>
                  <a:lnTo>
                    <a:pt x="312" y="287"/>
                  </a:lnTo>
                  <a:lnTo>
                    <a:pt x="313" y="302"/>
                  </a:lnTo>
                  <a:lnTo>
                    <a:pt x="315" y="315"/>
                  </a:lnTo>
                  <a:lnTo>
                    <a:pt x="319" y="327"/>
                  </a:lnTo>
                  <a:lnTo>
                    <a:pt x="322" y="338"/>
                  </a:lnTo>
                  <a:lnTo>
                    <a:pt x="326" y="350"/>
                  </a:lnTo>
                  <a:lnTo>
                    <a:pt x="333" y="362"/>
                  </a:lnTo>
                  <a:lnTo>
                    <a:pt x="239" y="362"/>
                  </a:lnTo>
                  <a:lnTo>
                    <a:pt x="236" y="351"/>
                  </a:lnTo>
                  <a:lnTo>
                    <a:pt x="230" y="334"/>
                  </a:lnTo>
                  <a:lnTo>
                    <a:pt x="228" y="328"/>
                  </a:lnTo>
                  <a:lnTo>
                    <a:pt x="227" y="323"/>
                  </a:lnTo>
                  <a:lnTo>
                    <a:pt x="215" y="334"/>
                  </a:lnTo>
                  <a:lnTo>
                    <a:pt x="203" y="344"/>
                  </a:lnTo>
                  <a:lnTo>
                    <a:pt x="190" y="352"/>
                  </a:lnTo>
                  <a:lnTo>
                    <a:pt x="176" y="359"/>
                  </a:lnTo>
                  <a:lnTo>
                    <a:pt x="162" y="364"/>
                  </a:lnTo>
                  <a:lnTo>
                    <a:pt x="148" y="368"/>
                  </a:lnTo>
                  <a:lnTo>
                    <a:pt x="133" y="370"/>
                  </a:lnTo>
                  <a:lnTo>
                    <a:pt x="118" y="371"/>
                  </a:lnTo>
                  <a:lnTo>
                    <a:pt x="105" y="370"/>
                  </a:lnTo>
                  <a:lnTo>
                    <a:pt x="91" y="369"/>
                  </a:lnTo>
                  <a:lnTo>
                    <a:pt x="79" y="366"/>
                  </a:lnTo>
                  <a:lnTo>
                    <a:pt x="68" y="363"/>
                  </a:lnTo>
                  <a:lnTo>
                    <a:pt x="58" y="359"/>
                  </a:lnTo>
                  <a:lnTo>
                    <a:pt x="48" y="354"/>
                  </a:lnTo>
                  <a:lnTo>
                    <a:pt x="40" y="348"/>
                  </a:lnTo>
                  <a:lnTo>
                    <a:pt x="32" y="341"/>
                  </a:lnTo>
                  <a:lnTo>
                    <a:pt x="24" y="333"/>
                  </a:lnTo>
                  <a:lnTo>
                    <a:pt x="18" y="325"/>
                  </a:lnTo>
                  <a:lnTo>
                    <a:pt x="12" y="317"/>
                  </a:lnTo>
                  <a:lnTo>
                    <a:pt x="8" y="307"/>
                  </a:lnTo>
                  <a:lnTo>
                    <a:pt x="4" y="298"/>
                  </a:lnTo>
                  <a:lnTo>
                    <a:pt x="2" y="287"/>
                  </a:lnTo>
                  <a:lnTo>
                    <a:pt x="0" y="277"/>
                  </a:lnTo>
                  <a:lnTo>
                    <a:pt x="0" y="266"/>
                  </a:lnTo>
                  <a:lnTo>
                    <a:pt x="1" y="251"/>
                  </a:lnTo>
                  <a:lnTo>
                    <a:pt x="3" y="237"/>
                  </a:lnTo>
                  <a:lnTo>
                    <a:pt x="8" y="224"/>
                  </a:lnTo>
                  <a:lnTo>
                    <a:pt x="14" y="212"/>
                  </a:lnTo>
                  <a:lnTo>
                    <a:pt x="22" y="201"/>
                  </a:lnTo>
                  <a:lnTo>
                    <a:pt x="32" y="191"/>
                  </a:lnTo>
                  <a:lnTo>
                    <a:pt x="42" y="183"/>
                  </a:lnTo>
                  <a:lnTo>
                    <a:pt x="54" y="177"/>
                  </a:lnTo>
                  <a:lnTo>
                    <a:pt x="68" y="170"/>
                  </a:lnTo>
                  <a:lnTo>
                    <a:pt x="86" y="165"/>
                  </a:lnTo>
                  <a:lnTo>
                    <a:pt x="106" y="159"/>
                  </a:lnTo>
                  <a:lnTo>
                    <a:pt x="129" y="155"/>
                  </a:lnTo>
                  <a:lnTo>
                    <a:pt x="160" y="148"/>
                  </a:lnTo>
                  <a:lnTo>
                    <a:pt x="184" y="143"/>
                  </a:lnTo>
                  <a:lnTo>
                    <a:pt x="205" y="137"/>
                  </a:lnTo>
                  <a:lnTo>
                    <a:pt x="220" y="132"/>
                  </a:lnTo>
                  <a:lnTo>
                    <a:pt x="220" y="122"/>
                  </a:lnTo>
                  <a:lnTo>
                    <a:pt x="219" y="109"/>
                  </a:lnTo>
                  <a:lnTo>
                    <a:pt x="217" y="98"/>
                  </a:lnTo>
                  <a:lnTo>
                    <a:pt x="215" y="94"/>
                  </a:lnTo>
                  <a:lnTo>
                    <a:pt x="213" y="91"/>
                  </a:lnTo>
                  <a:lnTo>
                    <a:pt x="209" y="86"/>
                  </a:lnTo>
                  <a:lnTo>
                    <a:pt x="206" y="83"/>
                  </a:lnTo>
                  <a:lnTo>
                    <a:pt x="203" y="81"/>
                  </a:lnTo>
                  <a:lnTo>
                    <a:pt x="198" y="79"/>
                  </a:lnTo>
                  <a:lnTo>
                    <a:pt x="193" y="76"/>
                  </a:lnTo>
                  <a:lnTo>
                    <a:pt x="187" y="75"/>
                  </a:lnTo>
                  <a:lnTo>
                    <a:pt x="173" y="73"/>
                  </a:lnTo>
                  <a:lnTo>
                    <a:pt x="157" y="72"/>
                  </a:lnTo>
                  <a:lnTo>
                    <a:pt x="144" y="73"/>
                  </a:lnTo>
                  <a:lnTo>
                    <a:pt x="134" y="74"/>
                  </a:lnTo>
                  <a:lnTo>
                    <a:pt x="125" y="78"/>
                  </a:lnTo>
                  <a:lnTo>
                    <a:pt x="117" y="82"/>
                  </a:lnTo>
                  <a:lnTo>
                    <a:pt x="110" y="87"/>
                  </a:lnTo>
                  <a:lnTo>
                    <a:pt x="105" y="95"/>
                  </a:lnTo>
                  <a:lnTo>
                    <a:pt x="99" y="105"/>
                  </a:lnTo>
                  <a:lnTo>
                    <a:pt x="95" y="116"/>
                  </a:lnTo>
                  <a:close/>
                  <a:moveTo>
                    <a:pt x="220" y="192"/>
                  </a:moveTo>
                  <a:lnTo>
                    <a:pt x="209" y="195"/>
                  </a:lnTo>
                  <a:lnTo>
                    <a:pt x="196" y="199"/>
                  </a:lnTo>
                  <a:lnTo>
                    <a:pt x="181" y="203"/>
                  </a:lnTo>
                  <a:lnTo>
                    <a:pt x="163" y="207"/>
                  </a:lnTo>
                  <a:lnTo>
                    <a:pt x="145" y="211"/>
                  </a:lnTo>
                  <a:lnTo>
                    <a:pt x="131" y="215"/>
                  </a:lnTo>
                  <a:lnTo>
                    <a:pt x="120" y="219"/>
                  </a:lnTo>
                  <a:lnTo>
                    <a:pt x="112" y="223"/>
                  </a:lnTo>
                  <a:lnTo>
                    <a:pt x="108" y="226"/>
                  </a:lnTo>
                  <a:lnTo>
                    <a:pt x="104" y="230"/>
                  </a:lnTo>
                  <a:lnTo>
                    <a:pt x="100" y="234"/>
                  </a:lnTo>
                  <a:lnTo>
                    <a:pt x="98" y="237"/>
                  </a:lnTo>
                  <a:lnTo>
                    <a:pt x="96" y="242"/>
                  </a:lnTo>
                  <a:lnTo>
                    <a:pt x="95" y="246"/>
                  </a:lnTo>
                  <a:lnTo>
                    <a:pt x="94" y="251"/>
                  </a:lnTo>
                  <a:lnTo>
                    <a:pt x="94" y="256"/>
                  </a:lnTo>
                  <a:lnTo>
                    <a:pt x="95" y="266"/>
                  </a:lnTo>
                  <a:lnTo>
                    <a:pt x="97" y="275"/>
                  </a:lnTo>
                  <a:lnTo>
                    <a:pt x="101" y="283"/>
                  </a:lnTo>
                  <a:lnTo>
                    <a:pt x="108" y="290"/>
                  </a:lnTo>
                  <a:lnTo>
                    <a:pt x="116" y="296"/>
                  </a:lnTo>
                  <a:lnTo>
                    <a:pt x="125" y="301"/>
                  </a:lnTo>
                  <a:lnTo>
                    <a:pt x="134" y="304"/>
                  </a:lnTo>
                  <a:lnTo>
                    <a:pt x="145" y="305"/>
                  </a:lnTo>
                  <a:lnTo>
                    <a:pt x="159" y="304"/>
                  </a:lnTo>
                  <a:lnTo>
                    <a:pt x="171" y="300"/>
                  </a:lnTo>
                  <a:lnTo>
                    <a:pt x="182" y="295"/>
                  </a:lnTo>
                  <a:lnTo>
                    <a:pt x="194" y="288"/>
                  </a:lnTo>
                  <a:lnTo>
                    <a:pt x="202" y="282"/>
                  </a:lnTo>
                  <a:lnTo>
                    <a:pt x="208" y="274"/>
                  </a:lnTo>
                  <a:lnTo>
                    <a:pt x="213" y="266"/>
                  </a:lnTo>
                  <a:lnTo>
                    <a:pt x="216" y="256"/>
                  </a:lnTo>
                  <a:lnTo>
                    <a:pt x="218" y="250"/>
                  </a:lnTo>
                  <a:lnTo>
                    <a:pt x="219" y="240"/>
                  </a:lnTo>
                  <a:lnTo>
                    <a:pt x="219" y="226"/>
                  </a:lnTo>
                  <a:lnTo>
                    <a:pt x="220" y="211"/>
                  </a:lnTo>
                  <a:lnTo>
                    <a:pt x="220" y="19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2" name="Freeform 2153">
              <a:extLst>
                <a:ext uri="{FF2B5EF4-FFF2-40B4-BE49-F238E27FC236}">
                  <a16:creationId xmlns:a16="http://schemas.microsoft.com/office/drawing/2014/main" id="{FA970E3A-5A2D-4119-AD16-5908236E82B3}"/>
                </a:ext>
              </a:extLst>
            </p:cNvPr>
            <p:cNvSpPr>
              <a:spLocks/>
            </p:cNvSpPr>
            <p:nvPr/>
          </p:nvSpPr>
          <p:spPr bwMode="auto">
            <a:xfrm>
              <a:off x="919" y="2140"/>
              <a:ext cx="83" cy="92"/>
            </a:xfrm>
            <a:custGeom>
              <a:avLst/>
              <a:gdLst>
                <a:gd name="T0" fmla="*/ 6 w 331"/>
                <a:gd name="T1" fmla="*/ 16 h 371"/>
                <a:gd name="T2" fmla="*/ 7 w 331"/>
                <a:gd name="T3" fmla="*/ 17 h 371"/>
                <a:gd name="T4" fmla="*/ 8 w 331"/>
                <a:gd name="T5" fmla="*/ 18 h 371"/>
                <a:gd name="T6" fmla="*/ 9 w 331"/>
                <a:gd name="T7" fmla="*/ 18 h 371"/>
                <a:gd name="T8" fmla="*/ 12 w 331"/>
                <a:gd name="T9" fmla="*/ 19 h 371"/>
                <a:gd name="T10" fmla="*/ 14 w 331"/>
                <a:gd name="T11" fmla="*/ 18 h 371"/>
                <a:gd name="T12" fmla="*/ 15 w 331"/>
                <a:gd name="T13" fmla="*/ 18 h 371"/>
                <a:gd name="T14" fmla="*/ 15 w 331"/>
                <a:gd name="T15" fmla="*/ 16 h 371"/>
                <a:gd name="T16" fmla="*/ 15 w 331"/>
                <a:gd name="T17" fmla="*/ 15 h 371"/>
                <a:gd name="T18" fmla="*/ 14 w 331"/>
                <a:gd name="T19" fmla="*/ 15 h 371"/>
                <a:gd name="T20" fmla="*/ 9 w 331"/>
                <a:gd name="T21" fmla="*/ 14 h 371"/>
                <a:gd name="T22" fmla="*/ 5 w 331"/>
                <a:gd name="T23" fmla="*/ 12 h 371"/>
                <a:gd name="T24" fmla="*/ 3 w 331"/>
                <a:gd name="T25" fmla="*/ 11 h 371"/>
                <a:gd name="T26" fmla="*/ 2 w 331"/>
                <a:gd name="T27" fmla="*/ 9 h 371"/>
                <a:gd name="T28" fmla="*/ 1 w 331"/>
                <a:gd name="T29" fmla="*/ 7 h 371"/>
                <a:gd name="T30" fmla="*/ 1 w 331"/>
                <a:gd name="T31" fmla="*/ 5 h 371"/>
                <a:gd name="T32" fmla="*/ 2 w 331"/>
                <a:gd name="T33" fmla="*/ 3 h 371"/>
                <a:gd name="T34" fmla="*/ 3 w 331"/>
                <a:gd name="T35" fmla="*/ 2 h 371"/>
                <a:gd name="T36" fmla="*/ 5 w 331"/>
                <a:gd name="T37" fmla="*/ 1 h 371"/>
                <a:gd name="T38" fmla="*/ 8 w 331"/>
                <a:gd name="T39" fmla="*/ 0 h 371"/>
                <a:gd name="T40" fmla="*/ 11 w 331"/>
                <a:gd name="T41" fmla="*/ 0 h 371"/>
                <a:gd name="T42" fmla="*/ 14 w 331"/>
                <a:gd name="T43" fmla="*/ 0 h 371"/>
                <a:gd name="T44" fmla="*/ 16 w 331"/>
                <a:gd name="T45" fmla="*/ 1 h 371"/>
                <a:gd name="T46" fmla="*/ 18 w 331"/>
                <a:gd name="T47" fmla="*/ 2 h 371"/>
                <a:gd name="T48" fmla="*/ 19 w 331"/>
                <a:gd name="T49" fmla="*/ 4 h 371"/>
                <a:gd name="T50" fmla="*/ 20 w 331"/>
                <a:gd name="T51" fmla="*/ 6 h 371"/>
                <a:gd name="T52" fmla="*/ 14 w 331"/>
                <a:gd name="T53" fmla="*/ 6 h 371"/>
                <a:gd name="T54" fmla="*/ 13 w 331"/>
                <a:gd name="T55" fmla="*/ 4 h 371"/>
                <a:gd name="T56" fmla="*/ 10 w 331"/>
                <a:gd name="T57" fmla="*/ 4 h 371"/>
                <a:gd name="T58" fmla="*/ 8 w 331"/>
                <a:gd name="T59" fmla="*/ 4 h 371"/>
                <a:gd name="T60" fmla="*/ 7 w 331"/>
                <a:gd name="T61" fmla="*/ 5 h 371"/>
                <a:gd name="T62" fmla="*/ 6 w 331"/>
                <a:gd name="T63" fmla="*/ 6 h 371"/>
                <a:gd name="T64" fmla="*/ 7 w 331"/>
                <a:gd name="T65" fmla="*/ 7 h 371"/>
                <a:gd name="T66" fmla="*/ 10 w 331"/>
                <a:gd name="T67" fmla="*/ 8 h 371"/>
                <a:gd name="T68" fmla="*/ 15 w 331"/>
                <a:gd name="T69" fmla="*/ 9 h 371"/>
                <a:gd name="T70" fmla="*/ 17 w 331"/>
                <a:gd name="T71" fmla="*/ 10 h 371"/>
                <a:gd name="T72" fmla="*/ 19 w 331"/>
                <a:gd name="T73" fmla="*/ 11 h 371"/>
                <a:gd name="T74" fmla="*/ 20 w 331"/>
                <a:gd name="T75" fmla="*/ 12 h 371"/>
                <a:gd name="T76" fmla="*/ 21 w 331"/>
                <a:gd name="T77" fmla="*/ 14 h 371"/>
                <a:gd name="T78" fmla="*/ 21 w 331"/>
                <a:gd name="T79" fmla="*/ 16 h 371"/>
                <a:gd name="T80" fmla="*/ 20 w 331"/>
                <a:gd name="T81" fmla="*/ 18 h 371"/>
                <a:gd name="T82" fmla="*/ 19 w 331"/>
                <a:gd name="T83" fmla="*/ 20 h 371"/>
                <a:gd name="T84" fmla="*/ 17 w 331"/>
                <a:gd name="T85" fmla="*/ 22 h 371"/>
                <a:gd name="T86" fmla="*/ 14 w 331"/>
                <a:gd name="T87" fmla="*/ 23 h 371"/>
                <a:gd name="T88" fmla="*/ 11 w 331"/>
                <a:gd name="T89" fmla="*/ 23 h 371"/>
                <a:gd name="T90" fmla="*/ 8 w 331"/>
                <a:gd name="T91" fmla="*/ 23 h 371"/>
                <a:gd name="T92" fmla="*/ 5 w 331"/>
                <a:gd name="T93" fmla="*/ 22 h 371"/>
                <a:gd name="T94" fmla="*/ 3 w 331"/>
                <a:gd name="T95" fmla="*/ 21 h 371"/>
                <a:gd name="T96" fmla="*/ 1 w 331"/>
                <a:gd name="T97" fmla="*/ 19 h 371"/>
                <a:gd name="T98" fmla="*/ 0 w 331"/>
                <a:gd name="T99" fmla="*/ 17 h 37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1"/>
                <a:gd name="T151" fmla="*/ 0 h 371"/>
                <a:gd name="T152" fmla="*/ 331 w 331"/>
                <a:gd name="T153" fmla="*/ 371 h 37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1" h="371">
                  <a:moveTo>
                    <a:pt x="0" y="262"/>
                  </a:moveTo>
                  <a:lnTo>
                    <a:pt x="94" y="247"/>
                  </a:lnTo>
                  <a:lnTo>
                    <a:pt x="99" y="259"/>
                  </a:lnTo>
                  <a:lnTo>
                    <a:pt x="103" y="272"/>
                  </a:lnTo>
                  <a:lnTo>
                    <a:pt x="106" y="276"/>
                  </a:lnTo>
                  <a:lnTo>
                    <a:pt x="111" y="280"/>
                  </a:lnTo>
                  <a:lnTo>
                    <a:pt x="114" y="285"/>
                  </a:lnTo>
                  <a:lnTo>
                    <a:pt x="118" y="288"/>
                  </a:lnTo>
                  <a:lnTo>
                    <a:pt x="124" y="291"/>
                  </a:lnTo>
                  <a:lnTo>
                    <a:pt x="128" y="295"/>
                  </a:lnTo>
                  <a:lnTo>
                    <a:pt x="135" y="297"/>
                  </a:lnTo>
                  <a:lnTo>
                    <a:pt x="141" y="299"/>
                  </a:lnTo>
                  <a:lnTo>
                    <a:pt x="155" y="301"/>
                  </a:lnTo>
                  <a:lnTo>
                    <a:pt x="170" y="302"/>
                  </a:lnTo>
                  <a:lnTo>
                    <a:pt x="187" y="302"/>
                  </a:lnTo>
                  <a:lnTo>
                    <a:pt x="202" y="299"/>
                  </a:lnTo>
                  <a:lnTo>
                    <a:pt x="209" y="298"/>
                  </a:lnTo>
                  <a:lnTo>
                    <a:pt x="214" y="295"/>
                  </a:lnTo>
                  <a:lnTo>
                    <a:pt x="220" y="293"/>
                  </a:lnTo>
                  <a:lnTo>
                    <a:pt x="224" y="289"/>
                  </a:lnTo>
                  <a:lnTo>
                    <a:pt x="230" y="285"/>
                  </a:lnTo>
                  <a:lnTo>
                    <a:pt x="234" y="278"/>
                  </a:lnTo>
                  <a:lnTo>
                    <a:pt x="236" y="272"/>
                  </a:lnTo>
                  <a:lnTo>
                    <a:pt x="238" y="265"/>
                  </a:lnTo>
                  <a:lnTo>
                    <a:pt x="236" y="259"/>
                  </a:lnTo>
                  <a:lnTo>
                    <a:pt x="235" y="255"/>
                  </a:lnTo>
                  <a:lnTo>
                    <a:pt x="233" y="251"/>
                  </a:lnTo>
                  <a:lnTo>
                    <a:pt x="231" y="246"/>
                  </a:lnTo>
                  <a:lnTo>
                    <a:pt x="225" y="243"/>
                  </a:lnTo>
                  <a:lnTo>
                    <a:pt x="219" y="241"/>
                  </a:lnTo>
                  <a:lnTo>
                    <a:pt x="210" y="237"/>
                  </a:lnTo>
                  <a:lnTo>
                    <a:pt x="199" y="234"/>
                  </a:lnTo>
                  <a:lnTo>
                    <a:pt x="147" y="222"/>
                  </a:lnTo>
                  <a:lnTo>
                    <a:pt x="106" y="211"/>
                  </a:lnTo>
                  <a:lnTo>
                    <a:pt x="90" y="204"/>
                  </a:lnTo>
                  <a:lnTo>
                    <a:pt x="75" y="200"/>
                  </a:lnTo>
                  <a:lnTo>
                    <a:pt x="64" y="194"/>
                  </a:lnTo>
                  <a:lnTo>
                    <a:pt x="56" y="189"/>
                  </a:lnTo>
                  <a:lnTo>
                    <a:pt x="46" y="181"/>
                  </a:lnTo>
                  <a:lnTo>
                    <a:pt x="37" y="173"/>
                  </a:lnTo>
                  <a:lnTo>
                    <a:pt x="30" y="165"/>
                  </a:lnTo>
                  <a:lnTo>
                    <a:pt x="24" y="155"/>
                  </a:lnTo>
                  <a:lnTo>
                    <a:pt x="19" y="144"/>
                  </a:lnTo>
                  <a:lnTo>
                    <a:pt x="16" y="133"/>
                  </a:lnTo>
                  <a:lnTo>
                    <a:pt x="14" y="122"/>
                  </a:lnTo>
                  <a:lnTo>
                    <a:pt x="14" y="109"/>
                  </a:lnTo>
                  <a:lnTo>
                    <a:pt x="14" y="97"/>
                  </a:lnTo>
                  <a:lnTo>
                    <a:pt x="16" y="87"/>
                  </a:lnTo>
                  <a:lnTo>
                    <a:pt x="18" y="76"/>
                  </a:lnTo>
                  <a:lnTo>
                    <a:pt x="23" y="66"/>
                  </a:lnTo>
                  <a:lnTo>
                    <a:pt x="28" y="58"/>
                  </a:lnTo>
                  <a:lnTo>
                    <a:pt x="34" y="48"/>
                  </a:lnTo>
                  <a:lnTo>
                    <a:pt x="41" y="40"/>
                  </a:lnTo>
                  <a:lnTo>
                    <a:pt x="50" y="31"/>
                  </a:lnTo>
                  <a:lnTo>
                    <a:pt x="59" y="25"/>
                  </a:lnTo>
                  <a:lnTo>
                    <a:pt x="70" y="18"/>
                  </a:lnTo>
                  <a:lnTo>
                    <a:pt x="82" y="12"/>
                  </a:lnTo>
                  <a:lnTo>
                    <a:pt x="96" y="8"/>
                  </a:lnTo>
                  <a:lnTo>
                    <a:pt x="111" y="5"/>
                  </a:lnTo>
                  <a:lnTo>
                    <a:pt x="126" y="3"/>
                  </a:lnTo>
                  <a:lnTo>
                    <a:pt x="144" y="0"/>
                  </a:lnTo>
                  <a:lnTo>
                    <a:pt x="163" y="0"/>
                  </a:lnTo>
                  <a:lnTo>
                    <a:pt x="180" y="0"/>
                  </a:lnTo>
                  <a:lnTo>
                    <a:pt x="197" y="1"/>
                  </a:lnTo>
                  <a:lnTo>
                    <a:pt x="211" y="4"/>
                  </a:lnTo>
                  <a:lnTo>
                    <a:pt x="225" y="6"/>
                  </a:lnTo>
                  <a:lnTo>
                    <a:pt x="239" y="9"/>
                  </a:lnTo>
                  <a:lnTo>
                    <a:pt x="251" y="14"/>
                  </a:lnTo>
                  <a:lnTo>
                    <a:pt x="261" y="18"/>
                  </a:lnTo>
                  <a:lnTo>
                    <a:pt x="271" y="23"/>
                  </a:lnTo>
                  <a:lnTo>
                    <a:pt x="279" y="30"/>
                  </a:lnTo>
                  <a:lnTo>
                    <a:pt x="287" y="37"/>
                  </a:lnTo>
                  <a:lnTo>
                    <a:pt x="294" y="44"/>
                  </a:lnTo>
                  <a:lnTo>
                    <a:pt x="300" y="53"/>
                  </a:lnTo>
                  <a:lnTo>
                    <a:pt x="306" y="62"/>
                  </a:lnTo>
                  <a:lnTo>
                    <a:pt x="311" y="72"/>
                  </a:lnTo>
                  <a:lnTo>
                    <a:pt x="316" y="83"/>
                  </a:lnTo>
                  <a:lnTo>
                    <a:pt x="319" y="94"/>
                  </a:lnTo>
                  <a:lnTo>
                    <a:pt x="231" y="111"/>
                  </a:lnTo>
                  <a:lnTo>
                    <a:pt x="228" y="101"/>
                  </a:lnTo>
                  <a:lnTo>
                    <a:pt x="222" y="92"/>
                  </a:lnTo>
                  <a:lnTo>
                    <a:pt x="217" y="85"/>
                  </a:lnTo>
                  <a:lnTo>
                    <a:pt x="209" y="79"/>
                  </a:lnTo>
                  <a:lnTo>
                    <a:pt x="200" y="74"/>
                  </a:lnTo>
                  <a:lnTo>
                    <a:pt x="190" y="71"/>
                  </a:lnTo>
                  <a:lnTo>
                    <a:pt x="178" y="69"/>
                  </a:lnTo>
                  <a:lnTo>
                    <a:pt x="164" y="68"/>
                  </a:lnTo>
                  <a:lnTo>
                    <a:pt x="147" y="69"/>
                  </a:lnTo>
                  <a:lnTo>
                    <a:pt x="133" y="70"/>
                  </a:lnTo>
                  <a:lnTo>
                    <a:pt x="121" y="73"/>
                  </a:lnTo>
                  <a:lnTo>
                    <a:pt x="111" y="78"/>
                  </a:lnTo>
                  <a:lnTo>
                    <a:pt x="106" y="82"/>
                  </a:lnTo>
                  <a:lnTo>
                    <a:pt x="103" y="86"/>
                  </a:lnTo>
                  <a:lnTo>
                    <a:pt x="101" y="92"/>
                  </a:lnTo>
                  <a:lnTo>
                    <a:pt x="101" y="97"/>
                  </a:lnTo>
                  <a:lnTo>
                    <a:pt x="101" y="102"/>
                  </a:lnTo>
                  <a:lnTo>
                    <a:pt x="103" y="106"/>
                  </a:lnTo>
                  <a:lnTo>
                    <a:pt x="105" y="111"/>
                  </a:lnTo>
                  <a:lnTo>
                    <a:pt x="110" y="114"/>
                  </a:lnTo>
                  <a:lnTo>
                    <a:pt x="120" y="119"/>
                  </a:lnTo>
                  <a:lnTo>
                    <a:pt x="138" y="125"/>
                  </a:lnTo>
                  <a:lnTo>
                    <a:pt x="164" y="133"/>
                  </a:lnTo>
                  <a:lnTo>
                    <a:pt x="197" y="140"/>
                  </a:lnTo>
                  <a:lnTo>
                    <a:pt x="215" y="145"/>
                  </a:lnTo>
                  <a:lnTo>
                    <a:pt x="232" y="149"/>
                  </a:lnTo>
                  <a:lnTo>
                    <a:pt x="247" y="155"/>
                  </a:lnTo>
                  <a:lnTo>
                    <a:pt x="261" y="159"/>
                  </a:lnTo>
                  <a:lnTo>
                    <a:pt x="273" y="165"/>
                  </a:lnTo>
                  <a:lnTo>
                    <a:pt x="284" y="170"/>
                  </a:lnTo>
                  <a:lnTo>
                    <a:pt x="294" y="176"/>
                  </a:lnTo>
                  <a:lnTo>
                    <a:pt x="301" y="182"/>
                  </a:lnTo>
                  <a:lnTo>
                    <a:pt x="308" y="189"/>
                  </a:lnTo>
                  <a:lnTo>
                    <a:pt x="315" y="195"/>
                  </a:lnTo>
                  <a:lnTo>
                    <a:pt x="319" y="203"/>
                  </a:lnTo>
                  <a:lnTo>
                    <a:pt x="324" y="212"/>
                  </a:lnTo>
                  <a:lnTo>
                    <a:pt x="327" y="221"/>
                  </a:lnTo>
                  <a:lnTo>
                    <a:pt x="329" y="231"/>
                  </a:lnTo>
                  <a:lnTo>
                    <a:pt x="330" y="241"/>
                  </a:lnTo>
                  <a:lnTo>
                    <a:pt x="331" y="252"/>
                  </a:lnTo>
                  <a:lnTo>
                    <a:pt x="330" y="264"/>
                  </a:lnTo>
                  <a:lnTo>
                    <a:pt x="329" y="275"/>
                  </a:lnTo>
                  <a:lnTo>
                    <a:pt x="326" y="286"/>
                  </a:lnTo>
                  <a:lnTo>
                    <a:pt x="321" y="297"/>
                  </a:lnTo>
                  <a:lnTo>
                    <a:pt x="315" y="307"/>
                  </a:lnTo>
                  <a:lnTo>
                    <a:pt x="308" y="317"/>
                  </a:lnTo>
                  <a:lnTo>
                    <a:pt x="300" y="327"/>
                  </a:lnTo>
                  <a:lnTo>
                    <a:pt x="290" y="336"/>
                  </a:lnTo>
                  <a:lnTo>
                    <a:pt x="279" y="343"/>
                  </a:lnTo>
                  <a:lnTo>
                    <a:pt x="267" y="351"/>
                  </a:lnTo>
                  <a:lnTo>
                    <a:pt x="254" y="356"/>
                  </a:lnTo>
                  <a:lnTo>
                    <a:pt x="240" y="362"/>
                  </a:lnTo>
                  <a:lnTo>
                    <a:pt x="224" y="365"/>
                  </a:lnTo>
                  <a:lnTo>
                    <a:pt x="208" y="369"/>
                  </a:lnTo>
                  <a:lnTo>
                    <a:pt x="189" y="370"/>
                  </a:lnTo>
                  <a:lnTo>
                    <a:pt x="170" y="371"/>
                  </a:lnTo>
                  <a:lnTo>
                    <a:pt x="153" y="370"/>
                  </a:lnTo>
                  <a:lnTo>
                    <a:pt x="136" y="369"/>
                  </a:lnTo>
                  <a:lnTo>
                    <a:pt x="120" y="366"/>
                  </a:lnTo>
                  <a:lnTo>
                    <a:pt x="105" y="363"/>
                  </a:lnTo>
                  <a:lnTo>
                    <a:pt x="91" y="359"/>
                  </a:lnTo>
                  <a:lnTo>
                    <a:pt x="79" y="354"/>
                  </a:lnTo>
                  <a:lnTo>
                    <a:pt x="67" y="348"/>
                  </a:lnTo>
                  <a:lnTo>
                    <a:pt x="56" y="341"/>
                  </a:lnTo>
                  <a:lnTo>
                    <a:pt x="46" y="333"/>
                  </a:lnTo>
                  <a:lnTo>
                    <a:pt x="36" y="326"/>
                  </a:lnTo>
                  <a:lnTo>
                    <a:pt x="28" y="316"/>
                  </a:lnTo>
                  <a:lnTo>
                    <a:pt x="20" y="307"/>
                  </a:lnTo>
                  <a:lnTo>
                    <a:pt x="14" y="296"/>
                  </a:lnTo>
                  <a:lnTo>
                    <a:pt x="8" y="285"/>
                  </a:lnTo>
                  <a:lnTo>
                    <a:pt x="4" y="274"/>
                  </a:lnTo>
                  <a:lnTo>
                    <a:pt x="0" y="26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3" name="Freeform 2154">
              <a:extLst>
                <a:ext uri="{FF2B5EF4-FFF2-40B4-BE49-F238E27FC236}">
                  <a16:creationId xmlns:a16="http://schemas.microsoft.com/office/drawing/2014/main" id="{E5A79CFE-DFED-4C9D-A317-8E6F22445B0D}"/>
                </a:ext>
              </a:extLst>
            </p:cNvPr>
            <p:cNvSpPr>
              <a:spLocks noEditPoints="1"/>
            </p:cNvSpPr>
            <p:nvPr/>
          </p:nvSpPr>
          <p:spPr bwMode="auto">
            <a:xfrm>
              <a:off x="1064" y="2108"/>
              <a:ext cx="87" cy="124"/>
            </a:xfrm>
            <a:custGeom>
              <a:avLst/>
              <a:gdLst>
                <a:gd name="T0" fmla="*/ 16 w 346"/>
                <a:gd name="T1" fmla="*/ 30 h 497"/>
                <a:gd name="T2" fmla="*/ 16 w 346"/>
                <a:gd name="T3" fmla="*/ 28 h 497"/>
                <a:gd name="T4" fmla="*/ 14 w 346"/>
                <a:gd name="T5" fmla="*/ 29 h 497"/>
                <a:gd name="T6" fmla="*/ 12 w 346"/>
                <a:gd name="T7" fmla="*/ 30 h 497"/>
                <a:gd name="T8" fmla="*/ 10 w 346"/>
                <a:gd name="T9" fmla="*/ 31 h 497"/>
                <a:gd name="T10" fmla="*/ 8 w 346"/>
                <a:gd name="T11" fmla="*/ 31 h 497"/>
                <a:gd name="T12" fmla="*/ 7 w 346"/>
                <a:gd name="T13" fmla="*/ 30 h 497"/>
                <a:gd name="T14" fmla="*/ 5 w 346"/>
                <a:gd name="T15" fmla="*/ 30 h 497"/>
                <a:gd name="T16" fmla="*/ 4 w 346"/>
                <a:gd name="T17" fmla="*/ 28 h 497"/>
                <a:gd name="T18" fmla="*/ 2 w 346"/>
                <a:gd name="T19" fmla="*/ 27 h 497"/>
                <a:gd name="T20" fmla="*/ 1 w 346"/>
                <a:gd name="T21" fmla="*/ 25 h 497"/>
                <a:gd name="T22" fmla="*/ 1 w 346"/>
                <a:gd name="T23" fmla="*/ 23 h 497"/>
                <a:gd name="T24" fmla="*/ 0 w 346"/>
                <a:gd name="T25" fmla="*/ 21 h 497"/>
                <a:gd name="T26" fmla="*/ 0 w 346"/>
                <a:gd name="T27" fmla="*/ 18 h 497"/>
                <a:gd name="T28" fmla="*/ 1 w 346"/>
                <a:gd name="T29" fmla="*/ 15 h 497"/>
                <a:gd name="T30" fmla="*/ 1 w 346"/>
                <a:gd name="T31" fmla="*/ 13 h 497"/>
                <a:gd name="T32" fmla="*/ 2 w 346"/>
                <a:gd name="T33" fmla="*/ 11 h 497"/>
                <a:gd name="T34" fmla="*/ 4 w 346"/>
                <a:gd name="T35" fmla="*/ 10 h 497"/>
                <a:gd name="T36" fmla="*/ 5 w 346"/>
                <a:gd name="T37" fmla="*/ 9 h 497"/>
                <a:gd name="T38" fmla="*/ 7 w 346"/>
                <a:gd name="T39" fmla="*/ 8 h 497"/>
                <a:gd name="T40" fmla="*/ 8 w 346"/>
                <a:gd name="T41" fmla="*/ 8 h 497"/>
                <a:gd name="T42" fmla="*/ 10 w 346"/>
                <a:gd name="T43" fmla="*/ 8 h 497"/>
                <a:gd name="T44" fmla="*/ 12 w 346"/>
                <a:gd name="T45" fmla="*/ 8 h 497"/>
                <a:gd name="T46" fmla="*/ 14 w 346"/>
                <a:gd name="T47" fmla="*/ 9 h 497"/>
                <a:gd name="T48" fmla="*/ 15 w 346"/>
                <a:gd name="T49" fmla="*/ 10 h 497"/>
                <a:gd name="T50" fmla="*/ 16 w 346"/>
                <a:gd name="T51" fmla="*/ 0 h 497"/>
                <a:gd name="T52" fmla="*/ 22 w 346"/>
                <a:gd name="T53" fmla="*/ 30 h 497"/>
                <a:gd name="T54" fmla="*/ 6 w 346"/>
                <a:gd name="T55" fmla="*/ 20 h 497"/>
                <a:gd name="T56" fmla="*/ 6 w 346"/>
                <a:gd name="T57" fmla="*/ 21 h 497"/>
                <a:gd name="T58" fmla="*/ 7 w 346"/>
                <a:gd name="T59" fmla="*/ 22 h 497"/>
                <a:gd name="T60" fmla="*/ 7 w 346"/>
                <a:gd name="T61" fmla="*/ 24 h 497"/>
                <a:gd name="T62" fmla="*/ 7 w 346"/>
                <a:gd name="T63" fmla="*/ 24 h 497"/>
                <a:gd name="T64" fmla="*/ 8 w 346"/>
                <a:gd name="T65" fmla="*/ 25 h 497"/>
                <a:gd name="T66" fmla="*/ 9 w 346"/>
                <a:gd name="T67" fmla="*/ 26 h 497"/>
                <a:gd name="T68" fmla="*/ 10 w 346"/>
                <a:gd name="T69" fmla="*/ 26 h 497"/>
                <a:gd name="T70" fmla="*/ 12 w 346"/>
                <a:gd name="T71" fmla="*/ 26 h 497"/>
                <a:gd name="T72" fmla="*/ 13 w 346"/>
                <a:gd name="T73" fmla="*/ 26 h 497"/>
                <a:gd name="T74" fmla="*/ 13 w 346"/>
                <a:gd name="T75" fmla="*/ 26 h 497"/>
                <a:gd name="T76" fmla="*/ 14 w 346"/>
                <a:gd name="T77" fmla="*/ 25 h 497"/>
                <a:gd name="T78" fmla="*/ 15 w 346"/>
                <a:gd name="T79" fmla="*/ 24 h 497"/>
                <a:gd name="T80" fmla="*/ 15 w 346"/>
                <a:gd name="T81" fmla="*/ 23 h 497"/>
                <a:gd name="T82" fmla="*/ 16 w 346"/>
                <a:gd name="T83" fmla="*/ 22 h 497"/>
                <a:gd name="T84" fmla="*/ 16 w 346"/>
                <a:gd name="T85" fmla="*/ 20 h 497"/>
                <a:gd name="T86" fmla="*/ 16 w 346"/>
                <a:gd name="T87" fmla="*/ 18 h 497"/>
                <a:gd name="T88" fmla="*/ 16 w 346"/>
                <a:gd name="T89" fmla="*/ 17 h 497"/>
                <a:gd name="T90" fmla="*/ 15 w 346"/>
                <a:gd name="T91" fmla="*/ 15 h 497"/>
                <a:gd name="T92" fmla="*/ 15 w 346"/>
                <a:gd name="T93" fmla="*/ 14 h 497"/>
                <a:gd name="T94" fmla="*/ 14 w 346"/>
                <a:gd name="T95" fmla="*/ 14 h 497"/>
                <a:gd name="T96" fmla="*/ 13 w 346"/>
                <a:gd name="T97" fmla="*/ 13 h 497"/>
                <a:gd name="T98" fmla="*/ 13 w 346"/>
                <a:gd name="T99" fmla="*/ 12 h 497"/>
                <a:gd name="T100" fmla="*/ 12 w 346"/>
                <a:gd name="T101" fmla="*/ 12 h 497"/>
                <a:gd name="T102" fmla="*/ 11 w 346"/>
                <a:gd name="T103" fmla="*/ 12 h 497"/>
                <a:gd name="T104" fmla="*/ 10 w 346"/>
                <a:gd name="T105" fmla="*/ 12 h 497"/>
                <a:gd name="T106" fmla="*/ 9 w 346"/>
                <a:gd name="T107" fmla="*/ 13 h 497"/>
                <a:gd name="T108" fmla="*/ 8 w 346"/>
                <a:gd name="T109" fmla="*/ 13 h 497"/>
                <a:gd name="T110" fmla="*/ 7 w 346"/>
                <a:gd name="T111" fmla="*/ 14 h 497"/>
                <a:gd name="T112" fmla="*/ 7 w 346"/>
                <a:gd name="T113" fmla="*/ 15 h 497"/>
                <a:gd name="T114" fmla="*/ 6 w 346"/>
                <a:gd name="T115" fmla="*/ 17 h 497"/>
                <a:gd name="T116" fmla="*/ 6 w 346"/>
                <a:gd name="T117" fmla="*/ 18 h 4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6"/>
                <a:gd name="T178" fmla="*/ 0 h 497"/>
                <a:gd name="T179" fmla="*/ 346 w 346"/>
                <a:gd name="T180" fmla="*/ 497 h 4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6" h="497">
                  <a:moveTo>
                    <a:pt x="346" y="488"/>
                  </a:moveTo>
                  <a:lnTo>
                    <a:pt x="259" y="488"/>
                  </a:lnTo>
                  <a:lnTo>
                    <a:pt x="259" y="436"/>
                  </a:lnTo>
                  <a:lnTo>
                    <a:pt x="248" y="451"/>
                  </a:lnTo>
                  <a:lnTo>
                    <a:pt x="235" y="463"/>
                  </a:lnTo>
                  <a:lnTo>
                    <a:pt x="221" y="474"/>
                  </a:lnTo>
                  <a:lnTo>
                    <a:pt x="208" y="481"/>
                  </a:lnTo>
                  <a:lnTo>
                    <a:pt x="192" y="488"/>
                  </a:lnTo>
                  <a:lnTo>
                    <a:pt x="178" y="492"/>
                  </a:lnTo>
                  <a:lnTo>
                    <a:pt x="163" y="496"/>
                  </a:lnTo>
                  <a:lnTo>
                    <a:pt x="148" y="497"/>
                  </a:lnTo>
                  <a:lnTo>
                    <a:pt x="133" y="496"/>
                  </a:lnTo>
                  <a:lnTo>
                    <a:pt x="119" y="494"/>
                  </a:lnTo>
                  <a:lnTo>
                    <a:pt x="104" y="489"/>
                  </a:lnTo>
                  <a:lnTo>
                    <a:pt x="91" y="484"/>
                  </a:lnTo>
                  <a:lnTo>
                    <a:pt x="79" y="477"/>
                  </a:lnTo>
                  <a:lnTo>
                    <a:pt x="66" y="469"/>
                  </a:lnTo>
                  <a:lnTo>
                    <a:pt x="55" y="458"/>
                  </a:lnTo>
                  <a:lnTo>
                    <a:pt x="44" y="447"/>
                  </a:lnTo>
                  <a:lnTo>
                    <a:pt x="33" y="434"/>
                  </a:lnTo>
                  <a:lnTo>
                    <a:pt x="24" y="421"/>
                  </a:lnTo>
                  <a:lnTo>
                    <a:pt x="17" y="405"/>
                  </a:lnTo>
                  <a:lnTo>
                    <a:pt x="11" y="389"/>
                  </a:lnTo>
                  <a:lnTo>
                    <a:pt x="6" y="371"/>
                  </a:lnTo>
                  <a:lnTo>
                    <a:pt x="3" y="351"/>
                  </a:lnTo>
                  <a:lnTo>
                    <a:pt x="1" y="331"/>
                  </a:lnTo>
                  <a:lnTo>
                    <a:pt x="0" y="310"/>
                  </a:lnTo>
                  <a:lnTo>
                    <a:pt x="1" y="288"/>
                  </a:lnTo>
                  <a:lnTo>
                    <a:pt x="3" y="267"/>
                  </a:lnTo>
                  <a:lnTo>
                    <a:pt x="6" y="249"/>
                  </a:lnTo>
                  <a:lnTo>
                    <a:pt x="11" y="231"/>
                  </a:lnTo>
                  <a:lnTo>
                    <a:pt x="16" y="215"/>
                  </a:lnTo>
                  <a:lnTo>
                    <a:pt x="24" y="199"/>
                  </a:lnTo>
                  <a:lnTo>
                    <a:pt x="33" y="186"/>
                  </a:lnTo>
                  <a:lnTo>
                    <a:pt x="43" y="173"/>
                  </a:lnTo>
                  <a:lnTo>
                    <a:pt x="54" y="163"/>
                  </a:lnTo>
                  <a:lnTo>
                    <a:pt x="65" y="153"/>
                  </a:lnTo>
                  <a:lnTo>
                    <a:pt x="77" y="145"/>
                  </a:lnTo>
                  <a:lnTo>
                    <a:pt x="90" y="138"/>
                  </a:lnTo>
                  <a:lnTo>
                    <a:pt x="104" y="133"/>
                  </a:lnTo>
                  <a:lnTo>
                    <a:pt x="119" y="130"/>
                  </a:lnTo>
                  <a:lnTo>
                    <a:pt x="133" y="127"/>
                  </a:lnTo>
                  <a:lnTo>
                    <a:pt x="149" y="126"/>
                  </a:lnTo>
                  <a:lnTo>
                    <a:pt x="164" y="127"/>
                  </a:lnTo>
                  <a:lnTo>
                    <a:pt x="178" y="130"/>
                  </a:lnTo>
                  <a:lnTo>
                    <a:pt x="191" y="133"/>
                  </a:lnTo>
                  <a:lnTo>
                    <a:pt x="205" y="138"/>
                  </a:lnTo>
                  <a:lnTo>
                    <a:pt x="217" y="145"/>
                  </a:lnTo>
                  <a:lnTo>
                    <a:pt x="229" y="154"/>
                  </a:lnTo>
                  <a:lnTo>
                    <a:pt x="241" y="164"/>
                  </a:lnTo>
                  <a:lnTo>
                    <a:pt x="252" y="176"/>
                  </a:lnTo>
                  <a:lnTo>
                    <a:pt x="252" y="0"/>
                  </a:lnTo>
                  <a:lnTo>
                    <a:pt x="346" y="0"/>
                  </a:lnTo>
                  <a:lnTo>
                    <a:pt x="346" y="488"/>
                  </a:lnTo>
                  <a:close/>
                  <a:moveTo>
                    <a:pt x="95" y="304"/>
                  </a:moveTo>
                  <a:lnTo>
                    <a:pt x="95" y="317"/>
                  </a:lnTo>
                  <a:lnTo>
                    <a:pt x="97" y="330"/>
                  </a:lnTo>
                  <a:lnTo>
                    <a:pt x="98" y="341"/>
                  </a:lnTo>
                  <a:lnTo>
                    <a:pt x="100" y="352"/>
                  </a:lnTo>
                  <a:lnTo>
                    <a:pt x="102" y="362"/>
                  </a:lnTo>
                  <a:lnTo>
                    <a:pt x="104" y="371"/>
                  </a:lnTo>
                  <a:lnTo>
                    <a:pt x="108" y="379"/>
                  </a:lnTo>
                  <a:lnTo>
                    <a:pt x="111" y="385"/>
                  </a:lnTo>
                  <a:lnTo>
                    <a:pt x="117" y="394"/>
                  </a:lnTo>
                  <a:lnTo>
                    <a:pt x="124" y="402"/>
                  </a:lnTo>
                  <a:lnTo>
                    <a:pt x="131" y="409"/>
                  </a:lnTo>
                  <a:lnTo>
                    <a:pt x="138" y="413"/>
                  </a:lnTo>
                  <a:lnTo>
                    <a:pt x="146" y="417"/>
                  </a:lnTo>
                  <a:lnTo>
                    <a:pt x="155" y="420"/>
                  </a:lnTo>
                  <a:lnTo>
                    <a:pt x="165" y="422"/>
                  </a:lnTo>
                  <a:lnTo>
                    <a:pt x="175" y="423"/>
                  </a:lnTo>
                  <a:lnTo>
                    <a:pt x="183" y="422"/>
                  </a:lnTo>
                  <a:lnTo>
                    <a:pt x="190" y="421"/>
                  </a:lnTo>
                  <a:lnTo>
                    <a:pt x="197" y="419"/>
                  </a:lnTo>
                  <a:lnTo>
                    <a:pt x="205" y="415"/>
                  </a:lnTo>
                  <a:lnTo>
                    <a:pt x="211" y="412"/>
                  </a:lnTo>
                  <a:lnTo>
                    <a:pt x="218" y="406"/>
                  </a:lnTo>
                  <a:lnTo>
                    <a:pt x="223" y="401"/>
                  </a:lnTo>
                  <a:lnTo>
                    <a:pt x="230" y="395"/>
                  </a:lnTo>
                  <a:lnTo>
                    <a:pt x="234" y="388"/>
                  </a:lnTo>
                  <a:lnTo>
                    <a:pt x="240" y="380"/>
                  </a:lnTo>
                  <a:lnTo>
                    <a:pt x="243" y="370"/>
                  </a:lnTo>
                  <a:lnTo>
                    <a:pt x="246" y="360"/>
                  </a:lnTo>
                  <a:lnTo>
                    <a:pt x="249" y="350"/>
                  </a:lnTo>
                  <a:lnTo>
                    <a:pt x="251" y="338"/>
                  </a:lnTo>
                  <a:lnTo>
                    <a:pt x="252" y="326"/>
                  </a:lnTo>
                  <a:lnTo>
                    <a:pt x="252" y="313"/>
                  </a:lnTo>
                  <a:lnTo>
                    <a:pt x="252" y="298"/>
                  </a:lnTo>
                  <a:lnTo>
                    <a:pt x="251" y="284"/>
                  </a:lnTo>
                  <a:lnTo>
                    <a:pt x="249" y="272"/>
                  </a:lnTo>
                  <a:lnTo>
                    <a:pt x="246" y="260"/>
                  </a:lnTo>
                  <a:lnTo>
                    <a:pt x="243" y="250"/>
                  </a:lnTo>
                  <a:lnTo>
                    <a:pt x="240" y="240"/>
                  </a:lnTo>
                  <a:lnTo>
                    <a:pt x="235" y="232"/>
                  </a:lnTo>
                  <a:lnTo>
                    <a:pt x="230" y="224"/>
                  </a:lnTo>
                  <a:lnTo>
                    <a:pt x="224" y="219"/>
                  </a:lnTo>
                  <a:lnTo>
                    <a:pt x="219" y="213"/>
                  </a:lnTo>
                  <a:lnTo>
                    <a:pt x="212" y="209"/>
                  </a:lnTo>
                  <a:lnTo>
                    <a:pt x="205" y="205"/>
                  </a:lnTo>
                  <a:lnTo>
                    <a:pt x="198" y="201"/>
                  </a:lnTo>
                  <a:lnTo>
                    <a:pt x="190" y="200"/>
                  </a:lnTo>
                  <a:lnTo>
                    <a:pt x="183" y="198"/>
                  </a:lnTo>
                  <a:lnTo>
                    <a:pt x="174" y="198"/>
                  </a:lnTo>
                  <a:lnTo>
                    <a:pt x="166" y="198"/>
                  </a:lnTo>
                  <a:lnTo>
                    <a:pt x="158" y="199"/>
                  </a:lnTo>
                  <a:lnTo>
                    <a:pt x="151" y="201"/>
                  </a:lnTo>
                  <a:lnTo>
                    <a:pt x="143" y="205"/>
                  </a:lnTo>
                  <a:lnTo>
                    <a:pt x="136" y="208"/>
                  </a:lnTo>
                  <a:lnTo>
                    <a:pt x="130" y="213"/>
                  </a:lnTo>
                  <a:lnTo>
                    <a:pt x="124" y="218"/>
                  </a:lnTo>
                  <a:lnTo>
                    <a:pt x="119" y="224"/>
                  </a:lnTo>
                  <a:lnTo>
                    <a:pt x="113" y="231"/>
                  </a:lnTo>
                  <a:lnTo>
                    <a:pt x="109" y="240"/>
                  </a:lnTo>
                  <a:lnTo>
                    <a:pt x="104" y="248"/>
                  </a:lnTo>
                  <a:lnTo>
                    <a:pt x="101" y="258"/>
                  </a:lnTo>
                  <a:lnTo>
                    <a:pt x="99" y="267"/>
                  </a:lnTo>
                  <a:lnTo>
                    <a:pt x="97" y="278"/>
                  </a:lnTo>
                  <a:lnTo>
                    <a:pt x="95" y="291"/>
                  </a:lnTo>
                  <a:lnTo>
                    <a:pt x="95" y="3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4" name="Freeform 2155">
              <a:extLst>
                <a:ext uri="{FF2B5EF4-FFF2-40B4-BE49-F238E27FC236}">
                  <a16:creationId xmlns:a16="http://schemas.microsoft.com/office/drawing/2014/main" id="{15C2D027-1501-4570-AD8D-F2919B8C87CF}"/>
                </a:ext>
              </a:extLst>
            </p:cNvPr>
            <p:cNvSpPr>
              <a:spLocks noEditPoints="1"/>
            </p:cNvSpPr>
            <p:nvPr/>
          </p:nvSpPr>
          <p:spPr bwMode="auto">
            <a:xfrm>
              <a:off x="1167" y="2140"/>
              <a:ext cx="83" cy="92"/>
            </a:xfrm>
            <a:custGeom>
              <a:avLst/>
              <a:gdLst>
                <a:gd name="T0" fmla="*/ 20 w 330"/>
                <a:gd name="T1" fmla="*/ 17 h 371"/>
                <a:gd name="T2" fmla="*/ 19 w 330"/>
                <a:gd name="T3" fmla="*/ 19 h 371"/>
                <a:gd name="T4" fmla="*/ 18 w 330"/>
                <a:gd name="T5" fmla="*/ 21 h 371"/>
                <a:gd name="T6" fmla="*/ 16 w 330"/>
                <a:gd name="T7" fmla="*/ 22 h 371"/>
                <a:gd name="T8" fmla="*/ 14 w 330"/>
                <a:gd name="T9" fmla="*/ 23 h 371"/>
                <a:gd name="T10" fmla="*/ 11 w 330"/>
                <a:gd name="T11" fmla="*/ 23 h 371"/>
                <a:gd name="T12" fmla="*/ 8 w 330"/>
                <a:gd name="T13" fmla="*/ 22 h 371"/>
                <a:gd name="T14" fmla="*/ 6 w 330"/>
                <a:gd name="T15" fmla="*/ 22 h 371"/>
                <a:gd name="T16" fmla="*/ 4 w 330"/>
                <a:gd name="T17" fmla="*/ 21 h 371"/>
                <a:gd name="T18" fmla="*/ 3 w 330"/>
                <a:gd name="T19" fmla="*/ 20 h 371"/>
                <a:gd name="T20" fmla="*/ 2 w 330"/>
                <a:gd name="T21" fmla="*/ 18 h 371"/>
                <a:gd name="T22" fmla="*/ 1 w 330"/>
                <a:gd name="T23" fmla="*/ 16 h 371"/>
                <a:gd name="T24" fmla="*/ 0 w 330"/>
                <a:gd name="T25" fmla="*/ 13 h 371"/>
                <a:gd name="T26" fmla="*/ 0 w 330"/>
                <a:gd name="T27" fmla="*/ 9 h 371"/>
                <a:gd name="T28" fmla="*/ 1 w 330"/>
                <a:gd name="T29" fmla="*/ 6 h 371"/>
                <a:gd name="T30" fmla="*/ 3 w 330"/>
                <a:gd name="T31" fmla="*/ 3 h 371"/>
                <a:gd name="T32" fmla="*/ 5 w 330"/>
                <a:gd name="T33" fmla="*/ 1 h 371"/>
                <a:gd name="T34" fmla="*/ 8 w 330"/>
                <a:gd name="T35" fmla="*/ 0 h 371"/>
                <a:gd name="T36" fmla="*/ 12 w 330"/>
                <a:gd name="T37" fmla="*/ 0 h 371"/>
                <a:gd name="T38" fmla="*/ 15 w 330"/>
                <a:gd name="T39" fmla="*/ 1 h 371"/>
                <a:gd name="T40" fmla="*/ 17 w 330"/>
                <a:gd name="T41" fmla="*/ 2 h 371"/>
                <a:gd name="T42" fmla="*/ 19 w 330"/>
                <a:gd name="T43" fmla="*/ 5 h 371"/>
                <a:gd name="T44" fmla="*/ 21 w 330"/>
                <a:gd name="T45" fmla="*/ 8 h 371"/>
                <a:gd name="T46" fmla="*/ 21 w 330"/>
                <a:gd name="T47" fmla="*/ 13 h 371"/>
                <a:gd name="T48" fmla="*/ 6 w 330"/>
                <a:gd name="T49" fmla="*/ 14 h 371"/>
                <a:gd name="T50" fmla="*/ 7 w 330"/>
                <a:gd name="T51" fmla="*/ 16 h 371"/>
                <a:gd name="T52" fmla="*/ 8 w 330"/>
                <a:gd name="T53" fmla="*/ 17 h 371"/>
                <a:gd name="T54" fmla="*/ 9 w 330"/>
                <a:gd name="T55" fmla="*/ 18 h 371"/>
                <a:gd name="T56" fmla="*/ 10 w 330"/>
                <a:gd name="T57" fmla="*/ 18 h 371"/>
                <a:gd name="T58" fmla="*/ 12 w 330"/>
                <a:gd name="T59" fmla="*/ 18 h 371"/>
                <a:gd name="T60" fmla="*/ 13 w 330"/>
                <a:gd name="T61" fmla="*/ 18 h 371"/>
                <a:gd name="T62" fmla="*/ 14 w 330"/>
                <a:gd name="T63" fmla="*/ 16 h 371"/>
                <a:gd name="T64" fmla="*/ 15 w 330"/>
                <a:gd name="T65" fmla="*/ 9 h 371"/>
                <a:gd name="T66" fmla="*/ 15 w 330"/>
                <a:gd name="T67" fmla="*/ 7 h 371"/>
                <a:gd name="T68" fmla="*/ 14 w 330"/>
                <a:gd name="T69" fmla="*/ 6 h 371"/>
                <a:gd name="T70" fmla="*/ 13 w 330"/>
                <a:gd name="T71" fmla="*/ 5 h 371"/>
                <a:gd name="T72" fmla="*/ 12 w 330"/>
                <a:gd name="T73" fmla="*/ 5 h 371"/>
                <a:gd name="T74" fmla="*/ 11 w 330"/>
                <a:gd name="T75" fmla="*/ 4 h 371"/>
                <a:gd name="T76" fmla="*/ 9 w 330"/>
                <a:gd name="T77" fmla="*/ 5 h 371"/>
                <a:gd name="T78" fmla="*/ 8 w 330"/>
                <a:gd name="T79" fmla="*/ 5 h 371"/>
                <a:gd name="T80" fmla="*/ 7 w 330"/>
                <a:gd name="T81" fmla="*/ 6 h 371"/>
                <a:gd name="T82" fmla="*/ 7 w 330"/>
                <a:gd name="T83" fmla="*/ 7 h 371"/>
                <a:gd name="T84" fmla="*/ 6 w 330"/>
                <a:gd name="T85" fmla="*/ 9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0"/>
                <a:gd name="T130" fmla="*/ 0 h 371"/>
                <a:gd name="T131" fmla="*/ 330 w 330"/>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0" h="371">
                  <a:moveTo>
                    <a:pt x="232" y="250"/>
                  </a:moveTo>
                  <a:lnTo>
                    <a:pt x="325" y="265"/>
                  </a:lnTo>
                  <a:lnTo>
                    <a:pt x="321" y="278"/>
                  </a:lnTo>
                  <a:lnTo>
                    <a:pt x="315" y="289"/>
                  </a:lnTo>
                  <a:lnTo>
                    <a:pt x="308" y="300"/>
                  </a:lnTo>
                  <a:lnTo>
                    <a:pt x="302" y="310"/>
                  </a:lnTo>
                  <a:lnTo>
                    <a:pt x="294" y="320"/>
                  </a:lnTo>
                  <a:lnTo>
                    <a:pt x="286" y="329"/>
                  </a:lnTo>
                  <a:lnTo>
                    <a:pt x="278" y="337"/>
                  </a:lnTo>
                  <a:lnTo>
                    <a:pt x="269" y="343"/>
                  </a:lnTo>
                  <a:lnTo>
                    <a:pt x="259" y="350"/>
                  </a:lnTo>
                  <a:lnTo>
                    <a:pt x="248" y="355"/>
                  </a:lnTo>
                  <a:lnTo>
                    <a:pt x="237" y="360"/>
                  </a:lnTo>
                  <a:lnTo>
                    <a:pt x="225" y="364"/>
                  </a:lnTo>
                  <a:lnTo>
                    <a:pt x="213" y="366"/>
                  </a:lnTo>
                  <a:lnTo>
                    <a:pt x="199" y="369"/>
                  </a:lnTo>
                  <a:lnTo>
                    <a:pt x="185" y="370"/>
                  </a:lnTo>
                  <a:lnTo>
                    <a:pt x="172" y="371"/>
                  </a:lnTo>
                  <a:lnTo>
                    <a:pt x="149" y="370"/>
                  </a:lnTo>
                  <a:lnTo>
                    <a:pt x="128" y="366"/>
                  </a:lnTo>
                  <a:lnTo>
                    <a:pt x="118" y="364"/>
                  </a:lnTo>
                  <a:lnTo>
                    <a:pt x="109" y="362"/>
                  </a:lnTo>
                  <a:lnTo>
                    <a:pt x="100" y="359"/>
                  </a:lnTo>
                  <a:lnTo>
                    <a:pt x="91" y="355"/>
                  </a:lnTo>
                  <a:lnTo>
                    <a:pt x="82" y="351"/>
                  </a:lnTo>
                  <a:lnTo>
                    <a:pt x="75" y="347"/>
                  </a:lnTo>
                  <a:lnTo>
                    <a:pt x="67" y="342"/>
                  </a:lnTo>
                  <a:lnTo>
                    <a:pt x="59" y="337"/>
                  </a:lnTo>
                  <a:lnTo>
                    <a:pt x="53" y="331"/>
                  </a:lnTo>
                  <a:lnTo>
                    <a:pt x="46" y="325"/>
                  </a:lnTo>
                  <a:lnTo>
                    <a:pt x="41" y="318"/>
                  </a:lnTo>
                  <a:lnTo>
                    <a:pt x="35" y="310"/>
                  </a:lnTo>
                  <a:lnTo>
                    <a:pt x="26" y="298"/>
                  </a:lnTo>
                  <a:lnTo>
                    <a:pt x="20" y="285"/>
                  </a:lnTo>
                  <a:lnTo>
                    <a:pt x="13" y="270"/>
                  </a:lnTo>
                  <a:lnTo>
                    <a:pt x="9" y="255"/>
                  </a:lnTo>
                  <a:lnTo>
                    <a:pt x="4" y="240"/>
                  </a:lnTo>
                  <a:lnTo>
                    <a:pt x="2" y="223"/>
                  </a:lnTo>
                  <a:lnTo>
                    <a:pt x="0" y="207"/>
                  </a:lnTo>
                  <a:lnTo>
                    <a:pt x="0" y="188"/>
                  </a:lnTo>
                  <a:lnTo>
                    <a:pt x="0" y="167"/>
                  </a:lnTo>
                  <a:lnTo>
                    <a:pt x="2" y="146"/>
                  </a:lnTo>
                  <a:lnTo>
                    <a:pt x="6" y="127"/>
                  </a:lnTo>
                  <a:lnTo>
                    <a:pt x="11" y="109"/>
                  </a:lnTo>
                  <a:lnTo>
                    <a:pt x="17" y="93"/>
                  </a:lnTo>
                  <a:lnTo>
                    <a:pt x="25" y="78"/>
                  </a:lnTo>
                  <a:lnTo>
                    <a:pt x="35" y="63"/>
                  </a:lnTo>
                  <a:lnTo>
                    <a:pt x="46" y="50"/>
                  </a:lnTo>
                  <a:lnTo>
                    <a:pt x="57" y="39"/>
                  </a:lnTo>
                  <a:lnTo>
                    <a:pt x="70" y="28"/>
                  </a:lnTo>
                  <a:lnTo>
                    <a:pt x="84" y="20"/>
                  </a:lnTo>
                  <a:lnTo>
                    <a:pt x="98" y="12"/>
                  </a:lnTo>
                  <a:lnTo>
                    <a:pt x="112" y="7"/>
                  </a:lnTo>
                  <a:lnTo>
                    <a:pt x="129" y="4"/>
                  </a:lnTo>
                  <a:lnTo>
                    <a:pt x="144" y="1"/>
                  </a:lnTo>
                  <a:lnTo>
                    <a:pt x="162" y="0"/>
                  </a:lnTo>
                  <a:lnTo>
                    <a:pt x="181" y="1"/>
                  </a:lnTo>
                  <a:lnTo>
                    <a:pt x="199" y="4"/>
                  </a:lnTo>
                  <a:lnTo>
                    <a:pt x="217" y="8"/>
                  </a:lnTo>
                  <a:lnTo>
                    <a:pt x="232" y="14"/>
                  </a:lnTo>
                  <a:lnTo>
                    <a:pt x="248" y="20"/>
                  </a:lnTo>
                  <a:lnTo>
                    <a:pt x="262" y="30"/>
                  </a:lnTo>
                  <a:lnTo>
                    <a:pt x="274" y="40"/>
                  </a:lnTo>
                  <a:lnTo>
                    <a:pt x="286" y="52"/>
                  </a:lnTo>
                  <a:lnTo>
                    <a:pt x="297" y="66"/>
                  </a:lnTo>
                  <a:lnTo>
                    <a:pt x="306" y="82"/>
                  </a:lnTo>
                  <a:lnTo>
                    <a:pt x="314" y="100"/>
                  </a:lnTo>
                  <a:lnTo>
                    <a:pt x="321" y="118"/>
                  </a:lnTo>
                  <a:lnTo>
                    <a:pt x="325" y="139"/>
                  </a:lnTo>
                  <a:lnTo>
                    <a:pt x="328" y="162"/>
                  </a:lnTo>
                  <a:lnTo>
                    <a:pt x="330" y="187"/>
                  </a:lnTo>
                  <a:lnTo>
                    <a:pt x="330" y="212"/>
                  </a:lnTo>
                  <a:lnTo>
                    <a:pt x="96" y="212"/>
                  </a:lnTo>
                  <a:lnTo>
                    <a:pt x="96" y="223"/>
                  </a:lnTo>
                  <a:lnTo>
                    <a:pt x="97" y="232"/>
                  </a:lnTo>
                  <a:lnTo>
                    <a:pt x="99" y="241"/>
                  </a:lnTo>
                  <a:lnTo>
                    <a:pt x="101" y="250"/>
                  </a:lnTo>
                  <a:lnTo>
                    <a:pt x="104" y="257"/>
                  </a:lnTo>
                  <a:lnTo>
                    <a:pt x="109" y="265"/>
                  </a:lnTo>
                  <a:lnTo>
                    <a:pt x="113" y="272"/>
                  </a:lnTo>
                  <a:lnTo>
                    <a:pt x="118" y="277"/>
                  </a:lnTo>
                  <a:lnTo>
                    <a:pt x="123" y="283"/>
                  </a:lnTo>
                  <a:lnTo>
                    <a:pt x="130" y="287"/>
                  </a:lnTo>
                  <a:lnTo>
                    <a:pt x="136" y="291"/>
                  </a:lnTo>
                  <a:lnTo>
                    <a:pt x="143" y="295"/>
                  </a:lnTo>
                  <a:lnTo>
                    <a:pt x="150" y="297"/>
                  </a:lnTo>
                  <a:lnTo>
                    <a:pt x="156" y="299"/>
                  </a:lnTo>
                  <a:lnTo>
                    <a:pt x="164" y="300"/>
                  </a:lnTo>
                  <a:lnTo>
                    <a:pt x="172" y="300"/>
                  </a:lnTo>
                  <a:lnTo>
                    <a:pt x="183" y="299"/>
                  </a:lnTo>
                  <a:lnTo>
                    <a:pt x="193" y="297"/>
                  </a:lnTo>
                  <a:lnTo>
                    <a:pt x="202" y="294"/>
                  </a:lnTo>
                  <a:lnTo>
                    <a:pt x="209" y="288"/>
                  </a:lnTo>
                  <a:lnTo>
                    <a:pt x="216" y="282"/>
                  </a:lnTo>
                  <a:lnTo>
                    <a:pt x="222" y="273"/>
                  </a:lnTo>
                  <a:lnTo>
                    <a:pt x="228" y="262"/>
                  </a:lnTo>
                  <a:lnTo>
                    <a:pt x="232" y="250"/>
                  </a:lnTo>
                  <a:close/>
                  <a:moveTo>
                    <a:pt x="237" y="155"/>
                  </a:moveTo>
                  <a:lnTo>
                    <a:pt x="237" y="145"/>
                  </a:lnTo>
                  <a:lnTo>
                    <a:pt x="236" y="136"/>
                  </a:lnTo>
                  <a:lnTo>
                    <a:pt x="233" y="127"/>
                  </a:lnTo>
                  <a:lnTo>
                    <a:pt x="231" y="119"/>
                  </a:lnTo>
                  <a:lnTo>
                    <a:pt x="229" y="112"/>
                  </a:lnTo>
                  <a:lnTo>
                    <a:pt x="225" y="105"/>
                  </a:lnTo>
                  <a:lnTo>
                    <a:pt x="221" y="98"/>
                  </a:lnTo>
                  <a:lnTo>
                    <a:pt x="216" y="93"/>
                  </a:lnTo>
                  <a:lnTo>
                    <a:pt x="211" y="89"/>
                  </a:lnTo>
                  <a:lnTo>
                    <a:pt x="206" y="84"/>
                  </a:lnTo>
                  <a:lnTo>
                    <a:pt x="200" y="80"/>
                  </a:lnTo>
                  <a:lnTo>
                    <a:pt x="194" y="78"/>
                  </a:lnTo>
                  <a:lnTo>
                    <a:pt x="188" y="75"/>
                  </a:lnTo>
                  <a:lnTo>
                    <a:pt x="182" y="73"/>
                  </a:lnTo>
                  <a:lnTo>
                    <a:pt x="175" y="72"/>
                  </a:lnTo>
                  <a:lnTo>
                    <a:pt x="167" y="72"/>
                  </a:lnTo>
                  <a:lnTo>
                    <a:pt x="160" y="72"/>
                  </a:lnTo>
                  <a:lnTo>
                    <a:pt x="153" y="73"/>
                  </a:lnTo>
                  <a:lnTo>
                    <a:pt x="146" y="75"/>
                  </a:lnTo>
                  <a:lnTo>
                    <a:pt x="140" y="78"/>
                  </a:lnTo>
                  <a:lnTo>
                    <a:pt x="133" y="81"/>
                  </a:lnTo>
                  <a:lnTo>
                    <a:pt x="128" y="84"/>
                  </a:lnTo>
                  <a:lnTo>
                    <a:pt x="122" y="90"/>
                  </a:lnTo>
                  <a:lnTo>
                    <a:pt x="117" y="94"/>
                  </a:lnTo>
                  <a:lnTo>
                    <a:pt x="112" y="101"/>
                  </a:lnTo>
                  <a:lnTo>
                    <a:pt x="108" y="106"/>
                  </a:lnTo>
                  <a:lnTo>
                    <a:pt x="104" y="114"/>
                  </a:lnTo>
                  <a:lnTo>
                    <a:pt x="102" y="121"/>
                  </a:lnTo>
                  <a:lnTo>
                    <a:pt x="100" y="128"/>
                  </a:lnTo>
                  <a:lnTo>
                    <a:pt x="98" y="137"/>
                  </a:lnTo>
                  <a:lnTo>
                    <a:pt x="98" y="146"/>
                  </a:lnTo>
                  <a:lnTo>
                    <a:pt x="97" y="155"/>
                  </a:lnTo>
                  <a:lnTo>
                    <a:pt x="237" y="15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5" name="Rectangle 2156">
              <a:extLst>
                <a:ext uri="{FF2B5EF4-FFF2-40B4-BE49-F238E27FC236}">
                  <a16:creationId xmlns:a16="http://schemas.microsoft.com/office/drawing/2014/main" id="{04F7C8AF-4B00-4549-B488-7ED1C3872228}"/>
                </a:ext>
              </a:extLst>
            </p:cNvPr>
            <p:cNvSpPr>
              <a:spLocks noChangeArrowheads="1"/>
            </p:cNvSpPr>
            <p:nvPr/>
          </p:nvSpPr>
          <p:spPr bwMode="auto">
            <a:xfrm>
              <a:off x="1269" y="2108"/>
              <a:ext cx="23"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946" name="Freeform 2157">
              <a:extLst>
                <a:ext uri="{FF2B5EF4-FFF2-40B4-BE49-F238E27FC236}">
                  <a16:creationId xmlns:a16="http://schemas.microsoft.com/office/drawing/2014/main" id="{A828FDFD-0A5C-46CC-AB11-B6B364949887}"/>
                </a:ext>
              </a:extLst>
            </p:cNvPr>
            <p:cNvSpPr>
              <a:spLocks noEditPoints="1"/>
            </p:cNvSpPr>
            <p:nvPr/>
          </p:nvSpPr>
          <p:spPr bwMode="auto">
            <a:xfrm>
              <a:off x="643" y="2270"/>
              <a:ext cx="110" cy="122"/>
            </a:xfrm>
            <a:custGeom>
              <a:avLst/>
              <a:gdLst>
                <a:gd name="T0" fmla="*/ 0 w 440"/>
                <a:gd name="T1" fmla="*/ 0 h 488"/>
                <a:gd name="T2" fmla="*/ 15 w 440"/>
                <a:gd name="T3" fmla="*/ 0 h 488"/>
                <a:gd name="T4" fmla="*/ 18 w 440"/>
                <a:gd name="T5" fmla="*/ 0 h 488"/>
                <a:gd name="T6" fmla="*/ 20 w 440"/>
                <a:gd name="T7" fmla="*/ 1 h 488"/>
                <a:gd name="T8" fmla="*/ 21 w 440"/>
                <a:gd name="T9" fmla="*/ 1 h 488"/>
                <a:gd name="T10" fmla="*/ 22 w 440"/>
                <a:gd name="T11" fmla="*/ 2 h 488"/>
                <a:gd name="T12" fmla="*/ 23 w 440"/>
                <a:gd name="T13" fmla="*/ 2 h 488"/>
                <a:gd name="T14" fmla="*/ 23 w 440"/>
                <a:gd name="T15" fmla="*/ 3 h 488"/>
                <a:gd name="T16" fmla="*/ 24 w 440"/>
                <a:gd name="T17" fmla="*/ 4 h 488"/>
                <a:gd name="T18" fmla="*/ 25 w 440"/>
                <a:gd name="T19" fmla="*/ 6 h 488"/>
                <a:gd name="T20" fmla="*/ 25 w 440"/>
                <a:gd name="T21" fmla="*/ 7 h 488"/>
                <a:gd name="T22" fmla="*/ 25 w 440"/>
                <a:gd name="T23" fmla="*/ 8 h 488"/>
                <a:gd name="T24" fmla="*/ 25 w 440"/>
                <a:gd name="T25" fmla="*/ 10 h 488"/>
                <a:gd name="T26" fmla="*/ 25 w 440"/>
                <a:gd name="T27" fmla="*/ 11 h 488"/>
                <a:gd name="T28" fmla="*/ 24 w 440"/>
                <a:gd name="T29" fmla="*/ 13 h 488"/>
                <a:gd name="T30" fmla="*/ 24 w 440"/>
                <a:gd name="T31" fmla="*/ 14 h 488"/>
                <a:gd name="T32" fmla="*/ 23 w 440"/>
                <a:gd name="T33" fmla="*/ 15 h 488"/>
                <a:gd name="T34" fmla="*/ 21 w 440"/>
                <a:gd name="T35" fmla="*/ 16 h 488"/>
                <a:gd name="T36" fmla="*/ 20 w 440"/>
                <a:gd name="T37" fmla="*/ 17 h 488"/>
                <a:gd name="T38" fmla="*/ 18 w 440"/>
                <a:gd name="T39" fmla="*/ 17 h 488"/>
                <a:gd name="T40" fmla="*/ 18 w 440"/>
                <a:gd name="T41" fmla="*/ 18 h 488"/>
                <a:gd name="T42" fmla="*/ 20 w 440"/>
                <a:gd name="T43" fmla="*/ 19 h 488"/>
                <a:gd name="T44" fmla="*/ 21 w 440"/>
                <a:gd name="T45" fmla="*/ 21 h 488"/>
                <a:gd name="T46" fmla="*/ 23 w 440"/>
                <a:gd name="T47" fmla="*/ 23 h 488"/>
                <a:gd name="T48" fmla="*/ 28 w 440"/>
                <a:gd name="T49" fmla="*/ 31 h 488"/>
                <a:gd name="T50" fmla="*/ 16 w 440"/>
                <a:gd name="T51" fmla="*/ 24 h 488"/>
                <a:gd name="T52" fmla="*/ 14 w 440"/>
                <a:gd name="T53" fmla="*/ 21 h 488"/>
                <a:gd name="T54" fmla="*/ 13 w 440"/>
                <a:gd name="T55" fmla="*/ 20 h 488"/>
                <a:gd name="T56" fmla="*/ 12 w 440"/>
                <a:gd name="T57" fmla="*/ 19 h 488"/>
                <a:gd name="T58" fmla="*/ 11 w 440"/>
                <a:gd name="T59" fmla="*/ 18 h 488"/>
                <a:gd name="T60" fmla="*/ 9 w 440"/>
                <a:gd name="T61" fmla="*/ 18 h 488"/>
                <a:gd name="T62" fmla="*/ 8 w 440"/>
                <a:gd name="T63" fmla="*/ 18 h 488"/>
                <a:gd name="T64" fmla="*/ 6 w 440"/>
                <a:gd name="T65" fmla="*/ 31 h 488"/>
                <a:gd name="T66" fmla="*/ 6 w 440"/>
                <a:gd name="T67" fmla="*/ 13 h 488"/>
                <a:gd name="T68" fmla="*/ 13 w 440"/>
                <a:gd name="T69" fmla="*/ 13 h 488"/>
                <a:gd name="T70" fmla="*/ 16 w 440"/>
                <a:gd name="T71" fmla="*/ 13 h 488"/>
                <a:gd name="T72" fmla="*/ 17 w 440"/>
                <a:gd name="T73" fmla="*/ 12 h 488"/>
                <a:gd name="T74" fmla="*/ 18 w 440"/>
                <a:gd name="T75" fmla="*/ 12 h 488"/>
                <a:gd name="T76" fmla="*/ 18 w 440"/>
                <a:gd name="T77" fmla="*/ 11 h 488"/>
                <a:gd name="T78" fmla="*/ 19 w 440"/>
                <a:gd name="T79" fmla="*/ 10 h 488"/>
                <a:gd name="T80" fmla="*/ 19 w 440"/>
                <a:gd name="T81" fmla="*/ 8 h 488"/>
                <a:gd name="T82" fmla="*/ 18 w 440"/>
                <a:gd name="T83" fmla="*/ 7 h 488"/>
                <a:gd name="T84" fmla="*/ 18 w 440"/>
                <a:gd name="T85" fmla="*/ 6 h 488"/>
                <a:gd name="T86" fmla="*/ 16 w 440"/>
                <a:gd name="T87" fmla="*/ 6 h 488"/>
                <a:gd name="T88" fmla="*/ 15 w 440"/>
                <a:gd name="T89" fmla="*/ 5 h 488"/>
                <a:gd name="T90" fmla="*/ 13 w 440"/>
                <a:gd name="T91" fmla="*/ 5 h 488"/>
                <a:gd name="T92" fmla="*/ 6 w 440"/>
                <a:gd name="T93" fmla="*/ 5 h 48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40"/>
                <a:gd name="T142" fmla="*/ 0 h 488"/>
                <a:gd name="T143" fmla="*/ 440 w 440"/>
                <a:gd name="T144" fmla="*/ 488 h 48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40" h="488">
                  <a:moveTo>
                    <a:pt x="0" y="488"/>
                  </a:moveTo>
                  <a:lnTo>
                    <a:pt x="0" y="0"/>
                  </a:lnTo>
                  <a:lnTo>
                    <a:pt x="207" y="0"/>
                  </a:lnTo>
                  <a:lnTo>
                    <a:pt x="244" y="1"/>
                  </a:lnTo>
                  <a:lnTo>
                    <a:pt x="276" y="3"/>
                  </a:lnTo>
                  <a:lnTo>
                    <a:pt x="289" y="5"/>
                  </a:lnTo>
                  <a:lnTo>
                    <a:pt x="301" y="8"/>
                  </a:lnTo>
                  <a:lnTo>
                    <a:pt x="312" y="10"/>
                  </a:lnTo>
                  <a:lnTo>
                    <a:pt x="322" y="13"/>
                  </a:lnTo>
                  <a:lnTo>
                    <a:pt x="330" y="16"/>
                  </a:lnTo>
                  <a:lnTo>
                    <a:pt x="338" y="21"/>
                  </a:lnTo>
                  <a:lnTo>
                    <a:pt x="346" y="26"/>
                  </a:lnTo>
                  <a:lnTo>
                    <a:pt x="354" y="32"/>
                  </a:lnTo>
                  <a:lnTo>
                    <a:pt x="360" y="37"/>
                  </a:lnTo>
                  <a:lnTo>
                    <a:pt x="367" y="44"/>
                  </a:lnTo>
                  <a:lnTo>
                    <a:pt x="373" y="52"/>
                  </a:lnTo>
                  <a:lnTo>
                    <a:pt x="378" y="61"/>
                  </a:lnTo>
                  <a:lnTo>
                    <a:pt x="384" y="68"/>
                  </a:lnTo>
                  <a:lnTo>
                    <a:pt x="388" y="77"/>
                  </a:lnTo>
                  <a:lnTo>
                    <a:pt x="391" y="87"/>
                  </a:lnTo>
                  <a:lnTo>
                    <a:pt x="395" y="96"/>
                  </a:lnTo>
                  <a:lnTo>
                    <a:pt x="397" y="106"/>
                  </a:lnTo>
                  <a:lnTo>
                    <a:pt x="398" y="116"/>
                  </a:lnTo>
                  <a:lnTo>
                    <a:pt x="399" y="127"/>
                  </a:lnTo>
                  <a:lnTo>
                    <a:pt x="400" y="137"/>
                  </a:lnTo>
                  <a:lnTo>
                    <a:pt x="399" y="151"/>
                  </a:lnTo>
                  <a:lnTo>
                    <a:pt x="398" y="163"/>
                  </a:lnTo>
                  <a:lnTo>
                    <a:pt x="395" y="175"/>
                  </a:lnTo>
                  <a:lnTo>
                    <a:pt x="391" y="187"/>
                  </a:lnTo>
                  <a:lnTo>
                    <a:pt x="387" y="198"/>
                  </a:lnTo>
                  <a:lnTo>
                    <a:pt x="381" y="209"/>
                  </a:lnTo>
                  <a:lnTo>
                    <a:pt x="375" y="219"/>
                  </a:lnTo>
                  <a:lnTo>
                    <a:pt x="367" y="228"/>
                  </a:lnTo>
                  <a:lnTo>
                    <a:pt x="358" y="237"/>
                  </a:lnTo>
                  <a:lnTo>
                    <a:pt x="349" y="245"/>
                  </a:lnTo>
                  <a:lnTo>
                    <a:pt x="338" y="251"/>
                  </a:lnTo>
                  <a:lnTo>
                    <a:pt x="327" y="257"/>
                  </a:lnTo>
                  <a:lnTo>
                    <a:pt x="314" y="262"/>
                  </a:lnTo>
                  <a:lnTo>
                    <a:pt x="301" y="267"/>
                  </a:lnTo>
                  <a:lnTo>
                    <a:pt x="287" y="270"/>
                  </a:lnTo>
                  <a:lnTo>
                    <a:pt x="270" y="273"/>
                  </a:lnTo>
                  <a:lnTo>
                    <a:pt x="285" y="282"/>
                  </a:lnTo>
                  <a:lnTo>
                    <a:pt x="300" y="293"/>
                  </a:lnTo>
                  <a:lnTo>
                    <a:pt x="312" y="303"/>
                  </a:lnTo>
                  <a:lnTo>
                    <a:pt x="323" y="314"/>
                  </a:lnTo>
                  <a:lnTo>
                    <a:pt x="335" y="327"/>
                  </a:lnTo>
                  <a:lnTo>
                    <a:pt x="348" y="345"/>
                  </a:lnTo>
                  <a:lnTo>
                    <a:pt x="363" y="367"/>
                  </a:lnTo>
                  <a:lnTo>
                    <a:pt x="379" y="394"/>
                  </a:lnTo>
                  <a:lnTo>
                    <a:pt x="440" y="488"/>
                  </a:lnTo>
                  <a:lnTo>
                    <a:pt x="322" y="488"/>
                  </a:lnTo>
                  <a:lnTo>
                    <a:pt x="250" y="382"/>
                  </a:lnTo>
                  <a:lnTo>
                    <a:pt x="233" y="357"/>
                  </a:lnTo>
                  <a:lnTo>
                    <a:pt x="218" y="336"/>
                  </a:lnTo>
                  <a:lnTo>
                    <a:pt x="206" y="321"/>
                  </a:lnTo>
                  <a:lnTo>
                    <a:pt x="198" y="311"/>
                  </a:lnTo>
                  <a:lnTo>
                    <a:pt x="191" y="304"/>
                  </a:lnTo>
                  <a:lnTo>
                    <a:pt x="184" y="299"/>
                  </a:lnTo>
                  <a:lnTo>
                    <a:pt x="176" y="293"/>
                  </a:lnTo>
                  <a:lnTo>
                    <a:pt x="169" y="290"/>
                  </a:lnTo>
                  <a:lnTo>
                    <a:pt x="160" y="288"/>
                  </a:lnTo>
                  <a:lnTo>
                    <a:pt x="148" y="287"/>
                  </a:lnTo>
                  <a:lnTo>
                    <a:pt x="134" y="285"/>
                  </a:lnTo>
                  <a:lnTo>
                    <a:pt x="119" y="284"/>
                  </a:lnTo>
                  <a:lnTo>
                    <a:pt x="99" y="284"/>
                  </a:lnTo>
                  <a:lnTo>
                    <a:pt x="99" y="488"/>
                  </a:lnTo>
                  <a:lnTo>
                    <a:pt x="0" y="488"/>
                  </a:lnTo>
                  <a:close/>
                  <a:moveTo>
                    <a:pt x="99" y="207"/>
                  </a:moveTo>
                  <a:lnTo>
                    <a:pt x="172" y="207"/>
                  </a:lnTo>
                  <a:lnTo>
                    <a:pt x="204" y="206"/>
                  </a:lnTo>
                  <a:lnTo>
                    <a:pt x="229" y="205"/>
                  </a:lnTo>
                  <a:lnTo>
                    <a:pt x="248" y="204"/>
                  </a:lnTo>
                  <a:lnTo>
                    <a:pt x="260" y="201"/>
                  </a:lnTo>
                  <a:lnTo>
                    <a:pt x="269" y="197"/>
                  </a:lnTo>
                  <a:lnTo>
                    <a:pt x="276" y="193"/>
                  </a:lnTo>
                  <a:lnTo>
                    <a:pt x="282" y="187"/>
                  </a:lnTo>
                  <a:lnTo>
                    <a:pt x="288" y="180"/>
                  </a:lnTo>
                  <a:lnTo>
                    <a:pt x="292" y="172"/>
                  </a:lnTo>
                  <a:lnTo>
                    <a:pt x="295" y="164"/>
                  </a:lnTo>
                  <a:lnTo>
                    <a:pt x="298" y="154"/>
                  </a:lnTo>
                  <a:lnTo>
                    <a:pt x="298" y="143"/>
                  </a:lnTo>
                  <a:lnTo>
                    <a:pt x="298" y="132"/>
                  </a:lnTo>
                  <a:lnTo>
                    <a:pt x="294" y="121"/>
                  </a:lnTo>
                  <a:lnTo>
                    <a:pt x="291" y="112"/>
                  </a:lnTo>
                  <a:lnTo>
                    <a:pt x="284" y="104"/>
                  </a:lnTo>
                  <a:lnTo>
                    <a:pt x="278" y="97"/>
                  </a:lnTo>
                  <a:lnTo>
                    <a:pt x="269" y="91"/>
                  </a:lnTo>
                  <a:lnTo>
                    <a:pt x="259" y="87"/>
                  </a:lnTo>
                  <a:lnTo>
                    <a:pt x="248" y="85"/>
                  </a:lnTo>
                  <a:lnTo>
                    <a:pt x="238" y="84"/>
                  </a:lnTo>
                  <a:lnTo>
                    <a:pt x="224" y="84"/>
                  </a:lnTo>
                  <a:lnTo>
                    <a:pt x="203" y="83"/>
                  </a:lnTo>
                  <a:lnTo>
                    <a:pt x="175" y="83"/>
                  </a:lnTo>
                  <a:lnTo>
                    <a:pt x="99" y="83"/>
                  </a:lnTo>
                  <a:lnTo>
                    <a:pt x="99" y="2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7" name="Freeform 2158">
              <a:extLst>
                <a:ext uri="{FF2B5EF4-FFF2-40B4-BE49-F238E27FC236}">
                  <a16:creationId xmlns:a16="http://schemas.microsoft.com/office/drawing/2014/main" id="{4027CEE8-4872-480F-B82F-343882FF75E6}"/>
                </a:ext>
              </a:extLst>
            </p:cNvPr>
            <p:cNvSpPr>
              <a:spLocks noEditPoints="1"/>
            </p:cNvSpPr>
            <p:nvPr/>
          </p:nvSpPr>
          <p:spPr bwMode="auto">
            <a:xfrm>
              <a:off x="759" y="2302"/>
              <a:ext cx="83" cy="92"/>
            </a:xfrm>
            <a:custGeom>
              <a:avLst/>
              <a:gdLst>
                <a:gd name="T0" fmla="*/ 20 w 332"/>
                <a:gd name="T1" fmla="*/ 17 h 370"/>
                <a:gd name="T2" fmla="*/ 19 w 332"/>
                <a:gd name="T3" fmla="*/ 19 h 370"/>
                <a:gd name="T4" fmla="*/ 18 w 332"/>
                <a:gd name="T5" fmla="*/ 21 h 370"/>
                <a:gd name="T6" fmla="*/ 16 w 332"/>
                <a:gd name="T7" fmla="*/ 22 h 370"/>
                <a:gd name="T8" fmla="*/ 13 w 332"/>
                <a:gd name="T9" fmla="*/ 23 h 370"/>
                <a:gd name="T10" fmla="*/ 11 w 332"/>
                <a:gd name="T11" fmla="*/ 23 h 370"/>
                <a:gd name="T12" fmla="*/ 8 w 332"/>
                <a:gd name="T13" fmla="*/ 23 h 370"/>
                <a:gd name="T14" fmla="*/ 6 w 332"/>
                <a:gd name="T15" fmla="*/ 22 h 370"/>
                <a:gd name="T16" fmla="*/ 4 w 332"/>
                <a:gd name="T17" fmla="*/ 21 h 370"/>
                <a:gd name="T18" fmla="*/ 3 w 332"/>
                <a:gd name="T19" fmla="*/ 20 h 370"/>
                <a:gd name="T20" fmla="*/ 2 w 332"/>
                <a:gd name="T21" fmla="*/ 18 h 370"/>
                <a:gd name="T22" fmla="*/ 1 w 332"/>
                <a:gd name="T23" fmla="*/ 16 h 370"/>
                <a:gd name="T24" fmla="*/ 0 w 332"/>
                <a:gd name="T25" fmla="*/ 13 h 370"/>
                <a:gd name="T26" fmla="*/ 0 w 332"/>
                <a:gd name="T27" fmla="*/ 9 h 370"/>
                <a:gd name="T28" fmla="*/ 1 w 332"/>
                <a:gd name="T29" fmla="*/ 6 h 370"/>
                <a:gd name="T30" fmla="*/ 3 w 332"/>
                <a:gd name="T31" fmla="*/ 3 h 370"/>
                <a:gd name="T32" fmla="*/ 5 w 332"/>
                <a:gd name="T33" fmla="*/ 1 h 370"/>
                <a:gd name="T34" fmla="*/ 8 w 332"/>
                <a:gd name="T35" fmla="*/ 0 h 370"/>
                <a:gd name="T36" fmla="*/ 12 w 332"/>
                <a:gd name="T37" fmla="*/ 0 h 370"/>
                <a:gd name="T38" fmla="*/ 15 w 332"/>
                <a:gd name="T39" fmla="*/ 1 h 370"/>
                <a:gd name="T40" fmla="*/ 17 w 332"/>
                <a:gd name="T41" fmla="*/ 2 h 370"/>
                <a:gd name="T42" fmla="*/ 19 w 332"/>
                <a:gd name="T43" fmla="*/ 5 h 370"/>
                <a:gd name="T44" fmla="*/ 21 w 332"/>
                <a:gd name="T45" fmla="*/ 9 h 370"/>
                <a:gd name="T46" fmla="*/ 21 w 332"/>
                <a:gd name="T47" fmla="*/ 13 h 370"/>
                <a:gd name="T48" fmla="*/ 6 w 332"/>
                <a:gd name="T49" fmla="*/ 14 h 370"/>
                <a:gd name="T50" fmla="*/ 7 w 332"/>
                <a:gd name="T51" fmla="*/ 16 h 370"/>
                <a:gd name="T52" fmla="*/ 8 w 332"/>
                <a:gd name="T53" fmla="*/ 17 h 370"/>
                <a:gd name="T54" fmla="*/ 9 w 332"/>
                <a:gd name="T55" fmla="*/ 18 h 370"/>
                <a:gd name="T56" fmla="*/ 10 w 332"/>
                <a:gd name="T57" fmla="*/ 18 h 370"/>
                <a:gd name="T58" fmla="*/ 12 w 332"/>
                <a:gd name="T59" fmla="*/ 19 h 370"/>
                <a:gd name="T60" fmla="*/ 13 w 332"/>
                <a:gd name="T61" fmla="*/ 18 h 370"/>
                <a:gd name="T62" fmla="*/ 14 w 332"/>
                <a:gd name="T63" fmla="*/ 16 h 370"/>
                <a:gd name="T64" fmla="*/ 15 w 332"/>
                <a:gd name="T65" fmla="*/ 9 h 370"/>
                <a:gd name="T66" fmla="*/ 15 w 332"/>
                <a:gd name="T67" fmla="*/ 7 h 370"/>
                <a:gd name="T68" fmla="*/ 14 w 332"/>
                <a:gd name="T69" fmla="*/ 6 h 370"/>
                <a:gd name="T70" fmla="*/ 13 w 332"/>
                <a:gd name="T71" fmla="*/ 5 h 370"/>
                <a:gd name="T72" fmla="*/ 12 w 332"/>
                <a:gd name="T73" fmla="*/ 5 h 370"/>
                <a:gd name="T74" fmla="*/ 11 w 332"/>
                <a:gd name="T75" fmla="*/ 4 h 370"/>
                <a:gd name="T76" fmla="*/ 9 w 332"/>
                <a:gd name="T77" fmla="*/ 5 h 370"/>
                <a:gd name="T78" fmla="*/ 8 w 332"/>
                <a:gd name="T79" fmla="*/ 5 h 370"/>
                <a:gd name="T80" fmla="*/ 7 w 332"/>
                <a:gd name="T81" fmla="*/ 6 h 370"/>
                <a:gd name="T82" fmla="*/ 7 w 332"/>
                <a:gd name="T83" fmla="*/ 7 h 370"/>
                <a:gd name="T84" fmla="*/ 6 w 332"/>
                <a:gd name="T85" fmla="*/ 9 h 3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2"/>
                <a:gd name="T130" fmla="*/ 0 h 370"/>
                <a:gd name="T131" fmla="*/ 332 w 332"/>
                <a:gd name="T132" fmla="*/ 370 h 3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2" h="370">
                  <a:moveTo>
                    <a:pt x="233" y="249"/>
                  </a:moveTo>
                  <a:lnTo>
                    <a:pt x="326" y="264"/>
                  </a:lnTo>
                  <a:lnTo>
                    <a:pt x="322" y="278"/>
                  </a:lnTo>
                  <a:lnTo>
                    <a:pt x="316" y="289"/>
                  </a:lnTo>
                  <a:lnTo>
                    <a:pt x="310" y="300"/>
                  </a:lnTo>
                  <a:lnTo>
                    <a:pt x="303" y="310"/>
                  </a:lnTo>
                  <a:lnTo>
                    <a:pt x="296" y="319"/>
                  </a:lnTo>
                  <a:lnTo>
                    <a:pt x="288" y="328"/>
                  </a:lnTo>
                  <a:lnTo>
                    <a:pt x="279" y="336"/>
                  </a:lnTo>
                  <a:lnTo>
                    <a:pt x="269" y="343"/>
                  </a:lnTo>
                  <a:lnTo>
                    <a:pt x="259" y="349"/>
                  </a:lnTo>
                  <a:lnTo>
                    <a:pt x="249" y="355"/>
                  </a:lnTo>
                  <a:lnTo>
                    <a:pt x="237" y="359"/>
                  </a:lnTo>
                  <a:lnTo>
                    <a:pt x="226" y="364"/>
                  </a:lnTo>
                  <a:lnTo>
                    <a:pt x="213" y="366"/>
                  </a:lnTo>
                  <a:lnTo>
                    <a:pt x="201" y="368"/>
                  </a:lnTo>
                  <a:lnTo>
                    <a:pt x="186" y="369"/>
                  </a:lnTo>
                  <a:lnTo>
                    <a:pt x="172" y="370"/>
                  </a:lnTo>
                  <a:lnTo>
                    <a:pt x="150" y="369"/>
                  </a:lnTo>
                  <a:lnTo>
                    <a:pt x="129" y="366"/>
                  </a:lnTo>
                  <a:lnTo>
                    <a:pt x="119" y="364"/>
                  </a:lnTo>
                  <a:lnTo>
                    <a:pt x="110" y="361"/>
                  </a:lnTo>
                  <a:lnTo>
                    <a:pt x="100" y="358"/>
                  </a:lnTo>
                  <a:lnTo>
                    <a:pt x="92" y="355"/>
                  </a:lnTo>
                  <a:lnTo>
                    <a:pt x="84" y="350"/>
                  </a:lnTo>
                  <a:lnTo>
                    <a:pt x="76" y="346"/>
                  </a:lnTo>
                  <a:lnTo>
                    <a:pt x="68" y="341"/>
                  </a:lnTo>
                  <a:lnTo>
                    <a:pt x="61" y="336"/>
                  </a:lnTo>
                  <a:lnTo>
                    <a:pt x="54" y="330"/>
                  </a:lnTo>
                  <a:lnTo>
                    <a:pt x="47" y="324"/>
                  </a:lnTo>
                  <a:lnTo>
                    <a:pt x="41" y="317"/>
                  </a:lnTo>
                  <a:lnTo>
                    <a:pt x="35" y="310"/>
                  </a:lnTo>
                  <a:lnTo>
                    <a:pt x="28" y="297"/>
                  </a:lnTo>
                  <a:lnTo>
                    <a:pt x="20" y="284"/>
                  </a:lnTo>
                  <a:lnTo>
                    <a:pt x="14" y="270"/>
                  </a:lnTo>
                  <a:lnTo>
                    <a:pt x="9" y="254"/>
                  </a:lnTo>
                  <a:lnTo>
                    <a:pt x="6" y="239"/>
                  </a:lnTo>
                  <a:lnTo>
                    <a:pt x="2" y="222"/>
                  </a:lnTo>
                  <a:lnTo>
                    <a:pt x="1" y="206"/>
                  </a:lnTo>
                  <a:lnTo>
                    <a:pt x="0" y="187"/>
                  </a:lnTo>
                  <a:lnTo>
                    <a:pt x="1" y="166"/>
                  </a:lnTo>
                  <a:lnTo>
                    <a:pt x="3" y="146"/>
                  </a:lnTo>
                  <a:lnTo>
                    <a:pt x="7" y="126"/>
                  </a:lnTo>
                  <a:lnTo>
                    <a:pt x="12" y="109"/>
                  </a:lnTo>
                  <a:lnTo>
                    <a:pt x="19" y="92"/>
                  </a:lnTo>
                  <a:lnTo>
                    <a:pt x="27" y="77"/>
                  </a:lnTo>
                  <a:lnTo>
                    <a:pt x="35" y="63"/>
                  </a:lnTo>
                  <a:lnTo>
                    <a:pt x="46" y="49"/>
                  </a:lnTo>
                  <a:lnTo>
                    <a:pt x="58" y="38"/>
                  </a:lnTo>
                  <a:lnTo>
                    <a:pt x="71" y="27"/>
                  </a:lnTo>
                  <a:lnTo>
                    <a:pt x="85" y="20"/>
                  </a:lnTo>
                  <a:lnTo>
                    <a:pt x="98" y="12"/>
                  </a:lnTo>
                  <a:lnTo>
                    <a:pt x="114" y="6"/>
                  </a:lnTo>
                  <a:lnTo>
                    <a:pt x="129" y="3"/>
                  </a:lnTo>
                  <a:lnTo>
                    <a:pt x="146" y="1"/>
                  </a:lnTo>
                  <a:lnTo>
                    <a:pt x="163" y="0"/>
                  </a:lnTo>
                  <a:lnTo>
                    <a:pt x="182" y="1"/>
                  </a:lnTo>
                  <a:lnTo>
                    <a:pt x="201" y="3"/>
                  </a:lnTo>
                  <a:lnTo>
                    <a:pt x="217" y="7"/>
                  </a:lnTo>
                  <a:lnTo>
                    <a:pt x="234" y="13"/>
                  </a:lnTo>
                  <a:lnTo>
                    <a:pt x="249" y="21"/>
                  </a:lnTo>
                  <a:lnTo>
                    <a:pt x="262" y="29"/>
                  </a:lnTo>
                  <a:lnTo>
                    <a:pt x="276" y="39"/>
                  </a:lnTo>
                  <a:lnTo>
                    <a:pt x="288" y="52"/>
                  </a:lnTo>
                  <a:lnTo>
                    <a:pt x="299" y="66"/>
                  </a:lnTo>
                  <a:lnTo>
                    <a:pt x="308" y="81"/>
                  </a:lnTo>
                  <a:lnTo>
                    <a:pt x="315" y="99"/>
                  </a:lnTo>
                  <a:lnTo>
                    <a:pt x="321" y="118"/>
                  </a:lnTo>
                  <a:lnTo>
                    <a:pt x="326" y="139"/>
                  </a:lnTo>
                  <a:lnTo>
                    <a:pt x="330" y="162"/>
                  </a:lnTo>
                  <a:lnTo>
                    <a:pt x="331" y="186"/>
                  </a:lnTo>
                  <a:lnTo>
                    <a:pt x="332" y="211"/>
                  </a:lnTo>
                  <a:lnTo>
                    <a:pt x="97" y="211"/>
                  </a:lnTo>
                  <a:lnTo>
                    <a:pt x="97" y="222"/>
                  </a:lnTo>
                  <a:lnTo>
                    <a:pt x="98" y="231"/>
                  </a:lnTo>
                  <a:lnTo>
                    <a:pt x="100" y="240"/>
                  </a:lnTo>
                  <a:lnTo>
                    <a:pt x="103" y="249"/>
                  </a:lnTo>
                  <a:lnTo>
                    <a:pt x="106" y="257"/>
                  </a:lnTo>
                  <a:lnTo>
                    <a:pt x="109" y="264"/>
                  </a:lnTo>
                  <a:lnTo>
                    <a:pt x="114" y="271"/>
                  </a:lnTo>
                  <a:lnTo>
                    <a:pt x="119" y="276"/>
                  </a:lnTo>
                  <a:lnTo>
                    <a:pt x="125" y="282"/>
                  </a:lnTo>
                  <a:lnTo>
                    <a:pt x="131" y="286"/>
                  </a:lnTo>
                  <a:lnTo>
                    <a:pt x="137" y="291"/>
                  </a:lnTo>
                  <a:lnTo>
                    <a:pt x="143" y="294"/>
                  </a:lnTo>
                  <a:lnTo>
                    <a:pt x="151" y="296"/>
                  </a:lnTo>
                  <a:lnTo>
                    <a:pt x="158" y="298"/>
                  </a:lnTo>
                  <a:lnTo>
                    <a:pt x="165" y="300"/>
                  </a:lnTo>
                  <a:lnTo>
                    <a:pt x="173" y="300"/>
                  </a:lnTo>
                  <a:lnTo>
                    <a:pt x="184" y="300"/>
                  </a:lnTo>
                  <a:lnTo>
                    <a:pt x="193" y="297"/>
                  </a:lnTo>
                  <a:lnTo>
                    <a:pt x="202" y="293"/>
                  </a:lnTo>
                  <a:lnTo>
                    <a:pt x="211" y="287"/>
                  </a:lnTo>
                  <a:lnTo>
                    <a:pt x="217" y="281"/>
                  </a:lnTo>
                  <a:lnTo>
                    <a:pt x="224" y="272"/>
                  </a:lnTo>
                  <a:lnTo>
                    <a:pt x="228" y="262"/>
                  </a:lnTo>
                  <a:lnTo>
                    <a:pt x="233" y="249"/>
                  </a:lnTo>
                  <a:close/>
                  <a:moveTo>
                    <a:pt x="238" y="154"/>
                  </a:moveTo>
                  <a:lnTo>
                    <a:pt x="238" y="144"/>
                  </a:lnTo>
                  <a:lnTo>
                    <a:pt x="237" y="135"/>
                  </a:lnTo>
                  <a:lnTo>
                    <a:pt x="235" y="126"/>
                  </a:lnTo>
                  <a:lnTo>
                    <a:pt x="233" y="119"/>
                  </a:lnTo>
                  <a:lnTo>
                    <a:pt x="229" y="111"/>
                  </a:lnTo>
                  <a:lnTo>
                    <a:pt x="226" y="104"/>
                  </a:lnTo>
                  <a:lnTo>
                    <a:pt x="222" y="98"/>
                  </a:lnTo>
                  <a:lnTo>
                    <a:pt x="217" y="92"/>
                  </a:lnTo>
                  <a:lnTo>
                    <a:pt x="212" y="88"/>
                  </a:lnTo>
                  <a:lnTo>
                    <a:pt x="207" y="83"/>
                  </a:lnTo>
                  <a:lnTo>
                    <a:pt x="201" y="80"/>
                  </a:lnTo>
                  <a:lnTo>
                    <a:pt x="195" y="77"/>
                  </a:lnTo>
                  <a:lnTo>
                    <a:pt x="189" y="75"/>
                  </a:lnTo>
                  <a:lnTo>
                    <a:pt x="182" y="72"/>
                  </a:lnTo>
                  <a:lnTo>
                    <a:pt x="175" y="71"/>
                  </a:lnTo>
                  <a:lnTo>
                    <a:pt x="169" y="71"/>
                  </a:lnTo>
                  <a:lnTo>
                    <a:pt x="161" y="71"/>
                  </a:lnTo>
                  <a:lnTo>
                    <a:pt x="154" y="72"/>
                  </a:lnTo>
                  <a:lnTo>
                    <a:pt x="147" y="75"/>
                  </a:lnTo>
                  <a:lnTo>
                    <a:pt x="141" y="77"/>
                  </a:lnTo>
                  <a:lnTo>
                    <a:pt x="135" y="80"/>
                  </a:lnTo>
                  <a:lnTo>
                    <a:pt x="129" y="85"/>
                  </a:lnTo>
                  <a:lnTo>
                    <a:pt x="124" y="89"/>
                  </a:lnTo>
                  <a:lnTo>
                    <a:pt x="118" y="93"/>
                  </a:lnTo>
                  <a:lnTo>
                    <a:pt x="114" y="100"/>
                  </a:lnTo>
                  <a:lnTo>
                    <a:pt x="109" y="106"/>
                  </a:lnTo>
                  <a:lnTo>
                    <a:pt x="106" y="113"/>
                  </a:lnTo>
                  <a:lnTo>
                    <a:pt x="103" y="120"/>
                  </a:lnTo>
                  <a:lnTo>
                    <a:pt x="100" y="128"/>
                  </a:lnTo>
                  <a:lnTo>
                    <a:pt x="99" y="136"/>
                  </a:lnTo>
                  <a:lnTo>
                    <a:pt x="98" y="145"/>
                  </a:lnTo>
                  <a:lnTo>
                    <a:pt x="98" y="154"/>
                  </a:lnTo>
                  <a:lnTo>
                    <a:pt x="238" y="1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8" name="Freeform 2159">
              <a:extLst>
                <a:ext uri="{FF2B5EF4-FFF2-40B4-BE49-F238E27FC236}">
                  <a16:creationId xmlns:a16="http://schemas.microsoft.com/office/drawing/2014/main" id="{9C9B511C-9253-4FD3-BC70-9C4864B70BB7}"/>
                </a:ext>
              </a:extLst>
            </p:cNvPr>
            <p:cNvSpPr>
              <a:spLocks/>
            </p:cNvSpPr>
            <p:nvPr/>
          </p:nvSpPr>
          <p:spPr bwMode="auto">
            <a:xfrm>
              <a:off x="851" y="2272"/>
              <a:ext cx="52" cy="122"/>
            </a:xfrm>
            <a:custGeom>
              <a:avLst/>
              <a:gdLst>
                <a:gd name="T0" fmla="*/ 12 w 209"/>
                <a:gd name="T1" fmla="*/ 8 h 487"/>
                <a:gd name="T2" fmla="*/ 12 w 209"/>
                <a:gd name="T3" fmla="*/ 13 h 487"/>
                <a:gd name="T4" fmla="*/ 8 w 209"/>
                <a:gd name="T5" fmla="*/ 13 h 487"/>
                <a:gd name="T6" fmla="*/ 8 w 209"/>
                <a:gd name="T7" fmla="*/ 22 h 487"/>
                <a:gd name="T8" fmla="*/ 8 w 209"/>
                <a:gd name="T9" fmla="*/ 23 h 487"/>
                <a:gd name="T10" fmla="*/ 8 w 209"/>
                <a:gd name="T11" fmla="*/ 24 h 487"/>
                <a:gd name="T12" fmla="*/ 8 w 209"/>
                <a:gd name="T13" fmla="*/ 24 h 487"/>
                <a:gd name="T14" fmla="*/ 9 w 209"/>
                <a:gd name="T15" fmla="*/ 25 h 487"/>
                <a:gd name="T16" fmla="*/ 9 w 209"/>
                <a:gd name="T17" fmla="*/ 25 h 487"/>
                <a:gd name="T18" fmla="*/ 9 w 209"/>
                <a:gd name="T19" fmla="*/ 25 h 487"/>
                <a:gd name="T20" fmla="*/ 9 w 209"/>
                <a:gd name="T21" fmla="*/ 25 h 487"/>
                <a:gd name="T22" fmla="*/ 9 w 209"/>
                <a:gd name="T23" fmla="*/ 25 h 487"/>
                <a:gd name="T24" fmla="*/ 9 w 209"/>
                <a:gd name="T25" fmla="*/ 26 h 487"/>
                <a:gd name="T26" fmla="*/ 10 w 209"/>
                <a:gd name="T27" fmla="*/ 26 h 487"/>
                <a:gd name="T28" fmla="*/ 10 w 209"/>
                <a:gd name="T29" fmla="*/ 26 h 487"/>
                <a:gd name="T30" fmla="*/ 10 w 209"/>
                <a:gd name="T31" fmla="*/ 26 h 487"/>
                <a:gd name="T32" fmla="*/ 10 w 209"/>
                <a:gd name="T33" fmla="*/ 26 h 487"/>
                <a:gd name="T34" fmla="*/ 11 w 209"/>
                <a:gd name="T35" fmla="*/ 26 h 487"/>
                <a:gd name="T36" fmla="*/ 12 w 209"/>
                <a:gd name="T37" fmla="*/ 25 h 487"/>
                <a:gd name="T38" fmla="*/ 12 w 209"/>
                <a:gd name="T39" fmla="*/ 25 h 487"/>
                <a:gd name="T40" fmla="*/ 13 w 209"/>
                <a:gd name="T41" fmla="*/ 30 h 487"/>
                <a:gd name="T42" fmla="*/ 12 w 209"/>
                <a:gd name="T43" fmla="*/ 30 h 487"/>
                <a:gd name="T44" fmla="*/ 11 w 209"/>
                <a:gd name="T45" fmla="*/ 30 h 487"/>
                <a:gd name="T46" fmla="*/ 10 w 209"/>
                <a:gd name="T47" fmla="*/ 31 h 487"/>
                <a:gd name="T48" fmla="*/ 8 w 209"/>
                <a:gd name="T49" fmla="*/ 31 h 487"/>
                <a:gd name="T50" fmla="*/ 8 w 209"/>
                <a:gd name="T51" fmla="*/ 31 h 487"/>
                <a:gd name="T52" fmla="*/ 7 w 209"/>
                <a:gd name="T53" fmla="*/ 30 h 487"/>
                <a:gd name="T54" fmla="*/ 6 w 209"/>
                <a:gd name="T55" fmla="*/ 30 h 487"/>
                <a:gd name="T56" fmla="*/ 5 w 209"/>
                <a:gd name="T57" fmla="*/ 30 h 487"/>
                <a:gd name="T58" fmla="*/ 5 w 209"/>
                <a:gd name="T59" fmla="*/ 30 h 487"/>
                <a:gd name="T60" fmla="*/ 4 w 209"/>
                <a:gd name="T61" fmla="*/ 29 h 487"/>
                <a:gd name="T62" fmla="*/ 4 w 209"/>
                <a:gd name="T63" fmla="*/ 29 h 487"/>
                <a:gd name="T64" fmla="*/ 4 w 209"/>
                <a:gd name="T65" fmla="*/ 29 h 487"/>
                <a:gd name="T66" fmla="*/ 3 w 209"/>
                <a:gd name="T67" fmla="*/ 28 h 487"/>
                <a:gd name="T68" fmla="*/ 3 w 209"/>
                <a:gd name="T69" fmla="*/ 28 h 487"/>
                <a:gd name="T70" fmla="*/ 3 w 209"/>
                <a:gd name="T71" fmla="*/ 27 h 487"/>
                <a:gd name="T72" fmla="*/ 3 w 209"/>
                <a:gd name="T73" fmla="*/ 26 h 487"/>
                <a:gd name="T74" fmla="*/ 3 w 209"/>
                <a:gd name="T75" fmla="*/ 26 h 487"/>
                <a:gd name="T76" fmla="*/ 3 w 209"/>
                <a:gd name="T77" fmla="*/ 25 h 487"/>
                <a:gd name="T78" fmla="*/ 3 w 209"/>
                <a:gd name="T79" fmla="*/ 24 h 487"/>
                <a:gd name="T80" fmla="*/ 3 w 209"/>
                <a:gd name="T81" fmla="*/ 22 h 487"/>
                <a:gd name="T82" fmla="*/ 3 w 209"/>
                <a:gd name="T83" fmla="*/ 13 h 487"/>
                <a:gd name="T84" fmla="*/ 0 w 209"/>
                <a:gd name="T85" fmla="*/ 13 h 487"/>
                <a:gd name="T86" fmla="*/ 0 w 209"/>
                <a:gd name="T87" fmla="*/ 8 h 487"/>
                <a:gd name="T88" fmla="*/ 3 w 209"/>
                <a:gd name="T89" fmla="*/ 8 h 487"/>
                <a:gd name="T90" fmla="*/ 3 w 209"/>
                <a:gd name="T91" fmla="*/ 4 h 487"/>
                <a:gd name="T92" fmla="*/ 8 w 209"/>
                <a:gd name="T93" fmla="*/ 0 h 487"/>
                <a:gd name="T94" fmla="*/ 8 w 209"/>
                <a:gd name="T95" fmla="*/ 8 h 487"/>
                <a:gd name="T96" fmla="*/ 12 w 209"/>
                <a:gd name="T97" fmla="*/ 8 h 4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9"/>
                <a:gd name="T148" fmla="*/ 0 h 487"/>
                <a:gd name="T149" fmla="*/ 209 w 209"/>
                <a:gd name="T150" fmla="*/ 487 h 4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9" h="487">
                  <a:moveTo>
                    <a:pt x="201" y="124"/>
                  </a:moveTo>
                  <a:lnTo>
                    <a:pt x="201" y="199"/>
                  </a:lnTo>
                  <a:lnTo>
                    <a:pt x="137" y="199"/>
                  </a:lnTo>
                  <a:lnTo>
                    <a:pt x="137" y="343"/>
                  </a:lnTo>
                  <a:lnTo>
                    <a:pt x="137" y="361"/>
                  </a:lnTo>
                  <a:lnTo>
                    <a:pt x="137" y="377"/>
                  </a:lnTo>
                  <a:lnTo>
                    <a:pt x="138" y="387"/>
                  </a:lnTo>
                  <a:lnTo>
                    <a:pt x="139" y="392"/>
                  </a:lnTo>
                  <a:lnTo>
                    <a:pt x="140" y="396"/>
                  </a:lnTo>
                  <a:lnTo>
                    <a:pt x="142" y="399"/>
                  </a:lnTo>
                  <a:lnTo>
                    <a:pt x="144" y="402"/>
                  </a:lnTo>
                  <a:lnTo>
                    <a:pt x="147" y="404"/>
                  </a:lnTo>
                  <a:lnTo>
                    <a:pt x="150" y="407"/>
                  </a:lnTo>
                  <a:lnTo>
                    <a:pt x="155" y="408"/>
                  </a:lnTo>
                  <a:lnTo>
                    <a:pt x="158" y="409"/>
                  </a:lnTo>
                  <a:lnTo>
                    <a:pt x="162" y="409"/>
                  </a:lnTo>
                  <a:lnTo>
                    <a:pt x="170" y="409"/>
                  </a:lnTo>
                  <a:lnTo>
                    <a:pt x="179" y="407"/>
                  </a:lnTo>
                  <a:lnTo>
                    <a:pt x="189" y="404"/>
                  </a:lnTo>
                  <a:lnTo>
                    <a:pt x="201" y="400"/>
                  </a:lnTo>
                  <a:lnTo>
                    <a:pt x="209" y="473"/>
                  </a:lnTo>
                  <a:lnTo>
                    <a:pt x="192" y="479"/>
                  </a:lnTo>
                  <a:lnTo>
                    <a:pt x="173" y="484"/>
                  </a:lnTo>
                  <a:lnTo>
                    <a:pt x="155" y="486"/>
                  </a:lnTo>
                  <a:lnTo>
                    <a:pt x="135" y="487"/>
                  </a:lnTo>
                  <a:lnTo>
                    <a:pt x="123" y="486"/>
                  </a:lnTo>
                  <a:lnTo>
                    <a:pt x="111" y="485"/>
                  </a:lnTo>
                  <a:lnTo>
                    <a:pt x="100" y="482"/>
                  </a:lnTo>
                  <a:lnTo>
                    <a:pt x="89" y="478"/>
                  </a:lnTo>
                  <a:lnTo>
                    <a:pt x="80" y="474"/>
                  </a:lnTo>
                  <a:lnTo>
                    <a:pt x="71" y="468"/>
                  </a:lnTo>
                  <a:lnTo>
                    <a:pt x="64" y="463"/>
                  </a:lnTo>
                  <a:lnTo>
                    <a:pt x="59" y="456"/>
                  </a:lnTo>
                  <a:lnTo>
                    <a:pt x="54" y="449"/>
                  </a:lnTo>
                  <a:lnTo>
                    <a:pt x="51" y="441"/>
                  </a:lnTo>
                  <a:lnTo>
                    <a:pt x="48" y="431"/>
                  </a:lnTo>
                  <a:lnTo>
                    <a:pt x="46" y="420"/>
                  </a:lnTo>
                  <a:lnTo>
                    <a:pt x="44" y="410"/>
                  </a:lnTo>
                  <a:lnTo>
                    <a:pt x="43" y="396"/>
                  </a:lnTo>
                  <a:lnTo>
                    <a:pt x="43" y="377"/>
                  </a:lnTo>
                  <a:lnTo>
                    <a:pt x="43" y="354"/>
                  </a:lnTo>
                  <a:lnTo>
                    <a:pt x="43" y="199"/>
                  </a:lnTo>
                  <a:lnTo>
                    <a:pt x="0" y="199"/>
                  </a:lnTo>
                  <a:lnTo>
                    <a:pt x="0" y="124"/>
                  </a:lnTo>
                  <a:lnTo>
                    <a:pt x="43" y="124"/>
                  </a:lnTo>
                  <a:lnTo>
                    <a:pt x="43" y="54"/>
                  </a:lnTo>
                  <a:lnTo>
                    <a:pt x="137" y="0"/>
                  </a:lnTo>
                  <a:lnTo>
                    <a:pt x="137" y="124"/>
                  </a:lnTo>
                  <a:lnTo>
                    <a:pt x="201" y="12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49" name="Freeform 2160">
              <a:extLst>
                <a:ext uri="{FF2B5EF4-FFF2-40B4-BE49-F238E27FC236}">
                  <a16:creationId xmlns:a16="http://schemas.microsoft.com/office/drawing/2014/main" id="{905F2100-089E-4EBC-B1A7-2AAC599A42E3}"/>
                </a:ext>
              </a:extLst>
            </p:cNvPr>
            <p:cNvSpPr>
              <a:spLocks noEditPoints="1"/>
            </p:cNvSpPr>
            <p:nvPr/>
          </p:nvSpPr>
          <p:spPr bwMode="auto">
            <a:xfrm>
              <a:off x="916" y="2268"/>
              <a:ext cx="38" cy="124"/>
            </a:xfrm>
            <a:custGeom>
              <a:avLst/>
              <a:gdLst>
                <a:gd name="T0" fmla="*/ 1 w 152"/>
                <a:gd name="T1" fmla="*/ 31 h 496"/>
                <a:gd name="T2" fmla="*/ 1 w 152"/>
                <a:gd name="T3" fmla="*/ 9 h 496"/>
                <a:gd name="T4" fmla="*/ 6 w 152"/>
                <a:gd name="T5" fmla="*/ 9 h 496"/>
                <a:gd name="T6" fmla="*/ 6 w 152"/>
                <a:gd name="T7" fmla="*/ 31 h 496"/>
                <a:gd name="T8" fmla="*/ 1 w 152"/>
                <a:gd name="T9" fmla="*/ 31 h 496"/>
                <a:gd name="T10" fmla="*/ 0 w 152"/>
                <a:gd name="T11" fmla="*/ 6 h 496"/>
                <a:gd name="T12" fmla="*/ 3 w 152"/>
                <a:gd name="T13" fmla="*/ 0 h 496"/>
                <a:gd name="T14" fmla="*/ 10 w 152"/>
                <a:gd name="T15" fmla="*/ 0 h 496"/>
                <a:gd name="T16" fmla="*/ 4 w 152"/>
                <a:gd name="T17" fmla="*/ 6 h 496"/>
                <a:gd name="T18" fmla="*/ 0 w 152"/>
                <a:gd name="T19" fmla="*/ 6 h 4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
                <a:gd name="T31" fmla="*/ 0 h 496"/>
                <a:gd name="T32" fmla="*/ 152 w 152"/>
                <a:gd name="T33" fmla="*/ 496 h 4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 h="496">
                  <a:moveTo>
                    <a:pt x="7" y="496"/>
                  </a:moveTo>
                  <a:lnTo>
                    <a:pt x="7" y="142"/>
                  </a:lnTo>
                  <a:lnTo>
                    <a:pt x="101" y="142"/>
                  </a:lnTo>
                  <a:lnTo>
                    <a:pt x="101" y="496"/>
                  </a:lnTo>
                  <a:lnTo>
                    <a:pt x="7" y="496"/>
                  </a:lnTo>
                  <a:close/>
                  <a:moveTo>
                    <a:pt x="0" y="99"/>
                  </a:moveTo>
                  <a:lnTo>
                    <a:pt x="46" y="0"/>
                  </a:lnTo>
                  <a:lnTo>
                    <a:pt x="152" y="0"/>
                  </a:lnTo>
                  <a:lnTo>
                    <a:pt x="59" y="99"/>
                  </a:lnTo>
                  <a:lnTo>
                    <a:pt x="0" y="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0" name="Freeform 2161">
              <a:extLst>
                <a:ext uri="{FF2B5EF4-FFF2-40B4-BE49-F238E27FC236}">
                  <a16:creationId xmlns:a16="http://schemas.microsoft.com/office/drawing/2014/main" id="{2B89F56A-E195-49B6-BD84-F69E3ABB9703}"/>
                </a:ext>
              </a:extLst>
            </p:cNvPr>
            <p:cNvSpPr>
              <a:spLocks/>
            </p:cNvSpPr>
            <p:nvPr/>
          </p:nvSpPr>
          <p:spPr bwMode="auto">
            <a:xfrm>
              <a:off x="960" y="2302"/>
              <a:ext cx="83" cy="92"/>
            </a:xfrm>
            <a:custGeom>
              <a:avLst/>
              <a:gdLst>
                <a:gd name="T0" fmla="*/ 15 w 334"/>
                <a:gd name="T1" fmla="*/ 8 h 370"/>
                <a:gd name="T2" fmla="*/ 14 w 334"/>
                <a:gd name="T3" fmla="*/ 6 h 370"/>
                <a:gd name="T4" fmla="*/ 14 w 334"/>
                <a:gd name="T5" fmla="*/ 6 h 370"/>
                <a:gd name="T6" fmla="*/ 13 w 334"/>
                <a:gd name="T7" fmla="*/ 5 h 370"/>
                <a:gd name="T8" fmla="*/ 12 w 334"/>
                <a:gd name="T9" fmla="*/ 5 h 370"/>
                <a:gd name="T10" fmla="*/ 11 w 334"/>
                <a:gd name="T11" fmla="*/ 4 h 370"/>
                <a:gd name="T12" fmla="*/ 10 w 334"/>
                <a:gd name="T13" fmla="*/ 5 h 370"/>
                <a:gd name="T14" fmla="*/ 9 w 334"/>
                <a:gd name="T15" fmla="*/ 5 h 370"/>
                <a:gd name="T16" fmla="*/ 8 w 334"/>
                <a:gd name="T17" fmla="*/ 5 h 370"/>
                <a:gd name="T18" fmla="*/ 7 w 334"/>
                <a:gd name="T19" fmla="*/ 6 h 370"/>
                <a:gd name="T20" fmla="*/ 7 w 334"/>
                <a:gd name="T21" fmla="*/ 7 h 370"/>
                <a:gd name="T22" fmla="*/ 6 w 334"/>
                <a:gd name="T23" fmla="*/ 8 h 370"/>
                <a:gd name="T24" fmla="*/ 6 w 334"/>
                <a:gd name="T25" fmla="*/ 9 h 370"/>
                <a:gd name="T26" fmla="*/ 6 w 334"/>
                <a:gd name="T27" fmla="*/ 11 h 370"/>
                <a:gd name="T28" fmla="*/ 6 w 334"/>
                <a:gd name="T29" fmla="*/ 13 h 370"/>
                <a:gd name="T30" fmla="*/ 6 w 334"/>
                <a:gd name="T31" fmla="*/ 14 h 370"/>
                <a:gd name="T32" fmla="*/ 7 w 334"/>
                <a:gd name="T33" fmla="*/ 16 h 370"/>
                <a:gd name="T34" fmla="*/ 7 w 334"/>
                <a:gd name="T35" fmla="*/ 17 h 370"/>
                <a:gd name="T36" fmla="*/ 8 w 334"/>
                <a:gd name="T37" fmla="*/ 17 h 370"/>
                <a:gd name="T38" fmla="*/ 9 w 334"/>
                <a:gd name="T39" fmla="*/ 18 h 370"/>
                <a:gd name="T40" fmla="*/ 10 w 334"/>
                <a:gd name="T41" fmla="*/ 18 h 370"/>
                <a:gd name="T42" fmla="*/ 11 w 334"/>
                <a:gd name="T43" fmla="*/ 18 h 370"/>
                <a:gd name="T44" fmla="*/ 12 w 334"/>
                <a:gd name="T45" fmla="*/ 18 h 370"/>
                <a:gd name="T46" fmla="*/ 13 w 334"/>
                <a:gd name="T47" fmla="*/ 18 h 370"/>
                <a:gd name="T48" fmla="*/ 13 w 334"/>
                <a:gd name="T49" fmla="*/ 17 h 370"/>
                <a:gd name="T50" fmla="*/ 14 w 334"/>
                <a:gd name="T51" fmla="*/ 17 h 370"/>
                <a:gd name="T52" fmla="*/ 14 w 334"/>
                <a:gd name="T53" fmla="*/ 16 h 370"/>
                <a:gd name="T54" fmla="*/ 15 w 334"/>
                <a:gd name="T55" fmla="*/ 14 h 370"/>
                <a:gd name="T56" fmla="*/ 20 w 334"/>
                <a:gd name="T57" fmla="*/ 16 h 370"/>
                <a:gd name="T58" fmla="*/ 20 w 334"/>
                <a:gd name="T59" fmla="*/ 18 h 370"/>
                <a:gd name="T60" fmla="*/ 19 w 334"/>
                <a:gd name="T61" fmla="*/ 19 h 370"/>
                <a:gd name="T62" fmla="*/ 18 w 334"/>
                <a:gd name="T63" fmla="*/ 20 h 370"/>
                <a:gd name="T64" fmla="*/ 17 w 334"/>
                <a:gd name="T65" fmla="*/ 21 h 370"/>
                <a:gd name="T66" fmla="*/ 15 w 334"/>
                <a:gd name="T67" fmla="*/ 22 h 370"/>
                <a:gd name="T68" fmla="*/ 13 w 334"/>
                <a:gd name="T69" fmla="*/ 23 h 370"/>
                <a:gd name="T70" fmla="*/ 11 w 334"/>
                <a:gd name="T71" fmla="*/ 23 h 370"/>
                <a:gd name="T72" fmla="*/ 9 w 334"/>
                <a:gd name="T73" fmla="*/ 23 h 370"/>
                <a:gd name="T74" fmla="*/ 7 w 334"/>
                <a:gd name="T75" fmla="*/ 23 h 370"/>
                <a:gd name="T76" fmla="*/ 5 w 334"/>
                <a:gd name="T77" fmla="*/ 22 h 370"/>
                <a:gd name="T78" fmla="*/ 3 w 334"/>
                <a:gd name="T79" fmla="*/ 21 h 370"/>
                <a:gd name="T80" fmla="*/ 2 w 334"/>
                <a:gd name="T81" fmla="*/ 19 h 370"/>
                <a:gd name="T82" fmla="*/ 1 w 334"/>
                <a:gd name="T83" fmla="*/ 17 h 370"/>
                <a:gd name="T84" fmla="*/ 0 w 334"/>
                <a:gd name="T85" fmla="*/ 15 h 370"/>
                <a:gd name="T86" fmla="*/ 0 w 334"/>
                <a:gd name="T87" fmla="*/ 13 h 370"/>
                <a:gd name="T88" fmla="*/ 0 w 334"/>
                <a:gd name="T89" fmla="*/ 10 h 370"/>
                <a:gd name="T90" fmla="*/ 0 w 334"/>
                <a:gd name="T91" fmla="*/ 8 h 370"/>
                <a:gd name="T92" fmla="*/ 1 w 334"/>
                <a:gd name="T93" fmla="*/ 6 h 370"/>
                <a:gd name="T94" fmla="*/ 2 w 334"/>
                <a:gd name="T95" fmla="*/ 4 h 370"/>
                <a:gd name="T96" fmla="*/ 3 w 334"/>
                <a:gd name="T97" fmla="*/ 2 h 370"/>
                <a:gd name="T98" fmla="*/ 5 w 334"/>
                <a:gd name="T99" fmla="*/ 1 h 370"/>
                <a:gd name="T100" fmla="*/ 7 w 334"/>
                <a:gd name="T101" fmla="*/ 0 h 370"/>
                <a:gd name="T102" fmla="*/ 9 w 334"/>
                <a:gd name="T103" fmla="*/ 0 h 370"/>
                <a:gd name="T104" fmla="*/ 11 w 334"/>
                <a:gd name="T105" fmla="*/ 0 h 370"/>
                <a:gd name="T106" fmla="*/ 13 w 334"/>
                <a:gd name="T107" fmla="*/ 0 h 370"/>
                <a:gd name="T108" fmla="*/ 15 w 334"/>
                <a:gd name="T109" fmla="*/ 1 h 370"/>
                <a:gd name="T110" fmla="*/ 16 w 334"/>
                <a:gd name="T111" fmla="*/ 1 h 370"/>
                <a:gd name="T112" fmla="*/ 18 w 334"/>
                <a:gd name="T113" fmla="*/ 2 h 370"/>
                <a:gd name="T114" fmla="*/ 19 w 334"/>
                <a:gd name="T115" fmla="*/ 3 h 370"/>
                <a:gd name="T116" fmla="*/ 19 w 334"/>
                <a:gd name="T117" fmla="*/ 4 h 370"/>
                <a:gd name="T118" fmla="*/ 20 w 334"/>
                <a:gd name="T119" fmla="*/ 6 h 37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4"/>
                <a:gd name="T181" fmla="*/ 0 h 370"/>
                <a:gd name="T182" fmla="*/ 334 w 334"/>
                <a:gd name="T183" fmla="*/ 370 h 37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4" h="370">
                  <a:moveTo>
                    <a:pt x="329" y="112"/>
                  </a:moveTo>
                  <a:lnTo>
                    <a:pt x="237" y="129"/>
                  </a:lnTo>
                  <a:lnTo>
                    <a:pt x="235" y="117"/>
                  </a:lnTo>
                  <a:lnTo>
                    <a:pt x="229" y="104"/>
                  </a:lnTo>
                  <a:lnTo>
                    <a:pt x="227" y="100"/>
                  </a:lnTo>
                  <a:lnTo>
                    <a:pt x="224" y="96"/>
                  </a:lnTo>
                  <a:lnTo>
                    <a:pt x="220" y="91"/>
                  </a:lnTo>
                  <a:lnTo>
                    <a:pt x="216" y="88"/>
                  </a:lnTo>
                  <a:lnTo>
                    <a:pt x="207" y="81"/>
                  </a:lnTo>
                  <a:lnTo>
                    <a:pt x="197" y="77"/>
                  </a:lnTo>
                  <a:lnTo>
                    <a:pt x="186" y="75"/>
                  </a:lnTo>
                  <a:lnTo>
                    <a:pt x="173" y="74"/>
                  </a:lnTo>
                  <a:lnTo>
                    <a:pt x="164" y="74"/>
                  </a:lnTo>
                  <a:lnTo>
                    <a:pt x="156" y="75"/>
                  </a:lnTo>
                  <a:lnTo>
                    <a:pt x="149" y="77"/>
                  </a:lnTo>
                  <a:lnTo>
                    <a:pt x="142" y="79"/>
                  </a:lnTo>
                  <a:lnTo>
                    <a:pt x="135" y="83"/>
                  </a:lnTo>
                  <a:lnTo>
                    <a:pt x="129" y="87"/>
                  </a:lnTo>
                  <a:lnTo>
                    <a:pt x="123" y="92"/>
                  </a:lnTo>
                  <a:lnTo>
                    <a:pt x="118" y="98"/>
                  </a:lnTo>
                  <a:lnTo>
                    <a:pt x="112" y="104"/>
                  </a:lnTo>
                  <a:lnTo>
                    <a:pt x="108" y="112"/>
                  </a:lnTo>
                  <a:lnTo>
                    <a:pt x="105" y="120"/>
                  </a:lnTo>
                  <a:lnTo>
                    <a:pt x="101" y="130"/>
                  </a:lnTo>
                  <a:lnTo>
                    <a:pt x="99" y="141"/>
                  </a:lnTo>
                  <a:lnTo>
                    <a:pt x="98" y="152"/>
                  </a:lnTo>
                  <a:lnTo>
                    <a:pt x="97" y="165"/>
                  </a:lnTo>
                  <a:lnTo>
                    <a:pt x="97" y="178"/>
                  </a:lnTo>
                  <a:lnTo>
                    <a:pt x="97" y="194"/>
                  </a:lnTo>
                  <a:lnTo>
                    <a:pt x="98" y="208"/>
                  </a:lnTo>
                  <a:lnTo>
                    <a:pt x="99" y="220"/>
                  </a:lnTo>
                  <a:lnTo>
                    <a:pt x="101" y="232"/>
                  </a:lnTo>
                  <a:lnTo>
                    <a:pt x="105" y="243"/>
                  </a:lnTo>
                  <a:lnTo>
                    <a:pt x="108" y="252"/>
                  </a:lnTo>
                  <a:lnTo>
                    <a:pt x="112" y="261"/>
                  </a:lnTo>
                  <a:lnTo>
                    <a:pt x="118" y="268"/>
                  </a:lnTo>
                  <a:lnTo>
                    <a:pt x="123" y="273"/>
                  </a:lnTo>
                  <a:lnTo>
                    <a:pt x="129" y="279"/>
                  </a:lnTo>
                  <a:lnTo>
                    <a:pt x="135" y="283"/>
                  </a:lnTo>
                  <a:lnTo>
                    <a:pt x="142" y="287"/>
                  </a:lnTo>
                  <a:lnTo>
                    <a:pt x="150" y="290"/>
                  </a:lnTo>
                  <a:lnTo>
                    <a:pt x="157" y="292"/>
                  </a:lnTo>
                  <a:lnTo>
                    <a:pt x="166" y="293"/>
                  </a:lnTo>
                  <a:lnTo>
                    <a:pt x="174" y="293"/>
                  </a:lnTo>
                  <a:lnTo>
                    <a:pt x="187" y="293"/>
                  </a:lnTo>
                  <a:lnTo>
                    <a:pt x="198" y="290"/>
                  </a:lnTo>
                  <a:lnTo>
                    <a:pt x="204" y="287"/>
                  </a:lnTo>
                  <a:lnTo>
                    <a:pt x="209" y="285"/>
                  </a:lnTo>
                  <a:lnTo>
                    <a:pt x="214" y="282"/>
                  </a:lnTo>
                  <a:lnTo>
                    <a:pt x="218" y="279"/>
                  </a:lnTo>
                  <a:lnTo>
                    <a:pt x="222" y="274"/>
                  </a:lnTo>
                  <a:lnTo>
                    <a:pt x="226" y="270"/>
                  </a:lnTo>
                  <a:lnTo>
                    <a:pt x="229" y="264"/>
                  </a:lnTo>
                  <a:lnTo>
                    <a:pt x="232" y="258"/>
                  </a:lnTo>
                  <a:lnTo>
                    <a:pt x="238" y="243"/>
                  </a:lnTo>
                  <a:lnTo>
                    <a:pt x="242" y="226"/>
                  </a:lnTo>
                  <a:lnTo>
                    <a:pt x="334" y="242"/>
                  </a:lnTo>
                  <a:lnTo>
                    <a:pt x="331" y="258"/>
                  </a:lnTo>
                  <a:lnTo>
                    <a:pt x="325" y="272"/>
                  </a:lnTo>
                  <a:lnTo>
                    <a:pt x="319" y="285"/>
                  </a:lnTo>
                  <a:lnTo>
                    <a:pt x="313" y="297"/>
                  </a:lnTo>
                  <a:lnTo>
                    <a:pt x="306" y="308"/>
                  </a:lnTo>
                  <a:lnTo>
                    <a:pt x="297" y="319"/>
                  </a:lnTo>
                  <a:lnTo>
                    <a:pt x="289" y="329"/>
                  </a:lnTo>
                  <a:lnTo>
                    <a:pt x="279" y="337"/>
                  </a:lnTo>
                  <a:lnTo>
                    <a:pt x="269" y="345"/>
                  </a:lnTo>
                  <a:lnTo>
                    <a:pt x="257" y="351"/>
                  </a:lnTo>
                  <a:lnTo>
                    <a:pt x="245" y="357"/>
                  </a:lnTo>
                  <a:lnTo>
                    <a:pt x="231" y="361"/>
                  </a:lnTo>
                  <a:lnTo>
                    <a:pt x="217" y="366"/>
                  </a:lnTo>
                  <a:lnTo>
                    <a:pt x="203" y="368"/>
                  </a:lnTo>
                  <a:lnTo>
                    <a:pt x="187" y="369"/>
                  </a:lnTo>
                  <a:lnTo>
                    <a:pt x="170" y="370"/>
                  </a:lnTo>
                  <a:lnTo>
                    <a:pt x="151" y="369"/>
                  </a:lnTo>
                  <a:lnTo>
                    <a:pt x="133" y="367"/>
                  </a:lnTo>
                  <a:lnTo>
                    <a:pt x="117" y="364"/>
                  </a:lnTo>
                  <a:lnTo>
                    <a:pt x="100" y="358"/>
                  </a:lnTo>
                  <a:lnTo>
                    <a:pt x="86" y="350"/>
                  </a:lnTo>
                  <a:lnTo>
                    <a:pt x="71" y="343"/>
                  </a:lnTo>
                  <a:lnTo>
                    <a:pt x="58" y="333"/>
                  </a:lnTo>
                  <a:lnTo>
                    <a:pt x="46" y="321"/>
                  </a:lnTo>
                  <a:lnTo>
                    <a:pt x="35" y="308"/>
                  </a:lnTo>
                  <a:lnTo>
                    <a:pt x="26" y="294"/>
                  </a:lnTo>
                  <a:lnTo>
                    <a:pt x="19" y="279"/>
                  </a:lnTo>
                  <a:lnTo>
                    <a:pt x="12" y="262"/>
                  </a:lnTo>
                  <a:lnTo>
                    <a:pt x="6" y="244"/>
                  </a:lnTo>
                  <a:lnTo>
                    <a:pt x="3" y="226"/>
                  </a:lnTo>
                  <a:lnTo>
                    <a:pt x="1" y="206"/>
                  </a:lnTo>
                  <a:lnTo>
                    <a:pt x="0" y="185"/>
                  </a:lnTo>
                  <a:lnTo>
                    <a:pt x="1" y="164"/>
                  </a:lnTo>
                  <a:lnTo>
                    <a:pt x="3" y="144"/>
                  </a:lnTo>
                  <a:lnTo>
                    <a:pt x="6" y="125"/>
                  </a:lnTo>
                  <a:lnTo>
                    <a:pt x="12" y="108"/>
                  </a:lnTo>
                  <a:lnTo>
                    <a:pt x="19" y="91"/>
                  </a:lnTo>
                  <a:lnTo>
                    <a:pt x="26" y="76"/>
                  </a:lnTo>
                  <a:lnTo>
                    <a:pt x="35" y="61"/>
                  </a:lnTo>
                  <a:lnTo>
                    <a:pt x="46" y="48"/>
                  </a:lnTo>
                  <a:lnTo>
                    <a:pt x="58" y="37"/>
                  </a:lnTo>
                  <a:lnTo>
                    <a:pt x="71" y="27"/>
                  </a:lnTo>
                  <a:lnTo>
                    <a:pt x="86" y="18"/>
                  </a:lnTo>
                  <a:lnTo>
                    <a:pt x="101" y="12"/>
                  </a:lnTo>
                  <a:lnTo>
                    <a:pt x="117" y="6"/>
                  </a:lnTo>
                  <a:lnTo>
                    <a:pt x="134" y="3"/>
                  </a:lnTo>
                  <a:lnTo>
                    <a:pt x="153" y="1"/>
                  </a:lnTo>
                  <a:lnTo>
                    <a:pt x="172" y="0"/>
                  </a:lnTo>
                  <a:lnTo>
                    <a:pt x="187" y="0"/>
                  </a:lnTo>
                  <a:lnTo>
                    <a:pt x="203" y="2"/>
                  </a:lnTo>
                  <a:lnTo>
                    <a:pt x="217" y="4"/>
                  </a:lnTo>
                  <a:lnTo>
                    <a:pt x="230" y="6"/>
                  </a:lnTo>
                  <a:lnTo>
                    <a:pt x="242" y="11"/>
                  </a:lnTo>
                  <a:lnTo>
                    <a:pt x="254" y="15"/>
                  </a:lnTo>
                  <a:lnTo>
                    <a:pt x="264" y="21"/>
                  </a:lnTo>
                  <a:lnTo>
                    <a:pt x="274" y="27"/>
                  </a:lnTo>
                  <a:lnTo>
                    <a:pt x="284" y="35"/>
                  </a:lnTo>
                  <a:lnTo>
                    <a:pt x="292" y="44"/>
                  </a:lnTo>
                  <a:lnTo>
                    <a:pt x="301" y="53"/>
                  </a:lnTo>
                  <a:lnTo>
                    <a:pt x="307" y="63"/>
                  </a:lnTo>
                  <a:lnTo>
                    <a:pt x="314" y="74"/>
                  </a:lnTo>
                  <a:lnTo>
                    <a:pt x="319" y="86"/>
                  </a:lnTo>
                  <a:lnTo>
                    <a:pt x="325" y="99"/>
                  </a:lnTo>
                  <a:lnTo>
                    <a:pt x="329" y="1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1" name="Freeform 2162">
              <a:extLst>
                <a:ext uri="{FF2B5EF4-FFF2-40B4-BE49-F238E27FC236}">
                  <a16:creationId xmlns:a16="http://schemas.microsoft.com/office/drawing/2014/main" id="{41E5EB36-27B9-4EF5-9D99-2B5CC184E8AD}"/>
                </a:ext>
              </a:extLst>
            </p:cNvPr>
            <p:cNvSpPr>
              <a:spLocks/>
            </p:cNvSpPr>
            <p:nvPr/>
          </p:nvSpPr>
          <p:spPr bwMode="auto">
            <a:xfrm>
              <a:off x="1060" y="2304"/>
              <a:ext cx="80" cy="90"/>
            </a:xfrm>
            <a:custGeom>
              <a:avLst/>
              <a:gdLst>
                <a:gd name="T0" fmla="*/ 14 w 322"/>
                <a:gd name="T1" fmla="*/ 22 h 363"/>
                <a:gd name="T2" fmla="*/ 14 w 322"/>
                <a:gd name="T3" fmla="*/ 19 h 363"/>
                <a:gd name="T4" fmla="*/ 14 w 322"/>
                <a:gd name="T5" fmla="*/ 19 h 363"/>
                <a:gd name="T6" fmla="*/ 13 w 322"/>
                <a:gd name="T7" fmla="*/ 20 h 363"/>
                <a:gd name="T8" fmla="*/ 12 w 322"/>
                <a:gd name="T9" fmla="*/ 21 h 363"/>
                <a:gd name="T10" fmla="*/ 11 w 322"/>
                <a:gd name="T11" fmla="*/ 21 h 363"/>
                <a:gd name="T12" fmla="*/ 10 w 322"/>
                <a:gd name="T13" fmla="*/ 22 h 363"/>
                <a:gd name="T14" fmla="*/ 9 w 322"/>
                <a:gd name="T15" fmla="*/ 22 h 363"/>
                <a:gd name="T16" fmla="*/ 8 w 322"/>
                <a:gd name="T17" fmla="*/ 22 h 363"/>
                <a:gd name="T18" fmla="*/ 7 w 322"/>
                <a:gd name="T19" fmla="*/ 22 h 363"/>
                <a:gd name="T20" fmla="*/ 6 w 322"/>
                <a:gd name="T21" fmla="*/ 22 h 363"/>
                <a:gd name="T22" fmla="*/ 5 w 322"/>
                <a:gd name="T23" fmla="*/ 22 h 363"/>
                <a:gd name="T24" fmla="*/ 4 w 322"/>
                <a:gd name="T25" fmla="*/ 22 h 363"/>
                <a:gd name="T26" fmla="*/ 3 w 322"/>
                <a:gd name="T27" fmla="*/ 21 h 363"/>
                <a:gd name="T28" fmla="*/ 3 w 322"/>
                <a:gd name="T29" fmla="*/ 21 h 363"/>
                <a:gd name="T30" fmla="*/ 2 w 322"/>
                <a:gd name="T31" fmla="*/ 21 h 363"/>
                <a:gd name="T32" fmla="*/ 2 w 322"/>
                <a:gd name="T33" fmla="*/ 21 h 363"/>
                <a:gd name="T34" fmla="*/ 2 w 322"/>
                <a:gd name="T35" fmla="*/ 20 h 363"/>
                <a:gd name="T36" fmla="*/ 1 w 322"/>
                <a:gd name="T37" fmla="*/ 20 h 363"/>
                <a:gd name="T38" fmla="*/ 1 w 322"/>
                <a:gd name="T39" fmla="*/ 20 h 363"/>
                <a:gd name="T40" fmla="*/ 1 w 322"/>
                <a:gd name="T41" fmla="*/ 19 h 363"/>
                <a:gd name="T42" fmla="*/ 1 w 322"/>
                <a:gd name="T43" fmla="*/ 19 h 363"/>
                <a:gd name="T44" fmla="*/ 0 w 322"/>
                <a:gd name="T45" fmla="*/ 18 h 363"/>
                <a:gd name="T46" fmla="*/ 0 w 322"/>
                <a:gd name="T47" fmla="*/ 18 h 363"/>
                <a:gd name="T48" fmla="*/ 0 w 322"/>
                <a:gd name="T49" fmla="*/ 17 h 363"/>
                <a:gd name="T50" fmla="*/ 0 w 322"/>
                <a:gd name="T51" fmla="*/ 17 h 363"/>
                <a:gd name="T52" fmla="*/ 0 w 322"/>
                <a:gd name="T53" fmla="*/ 15 h 363"/>
                <a:gd name="T54" fmla="*/ 0 w 322"/>
                <a:gd name="T55" fmla="*/ 14 h 363"/>
                <a:gd name="T56" fmla="*/ 0 w 322"/>
                <a:gd name="T57" fmla="*/ 0 h 363"/>
                <a:gd name="T58" fmla="*/ 6 w 322"/>
                <a:gd name="T59" fmla="*/ 0 h 363"/>
                <a:gd name="T60" fmla="*/ 6 w 322"/>
                <a:gd name="T61" fmla="*/ 10 h 363"/>
                <a:gd name="T62" fmla="*/ 6 w 322"/>
                <a:gd name="T63" fmla="*/ 12 h 363"/>
                <a:gd name="T64" fmla="*/ 6 w 322"/>
                <a:gd name="T65" fmla="*/ 14 h 363"/>
                <a:gd name="T66" fmla="*/ 6 w 322"/>
                <a:gd name="T67" fmla="*/ 15 h 363"/>
                <a:gd name="T68" fmla="*/ 6 w 322"/>
                <a:gd name="T69" fmla="*/ 16 h 363"/>
                <a:gd name="T70" fmla="*/ 6 w 322"/>
                <a:gd name="T71" fmla="*/ 16 h 363"/>
                <a:gd name="T72" fmla="*/ 6 w 322"/>
                <a:gd name="T73" fmla="*/ 17 h 363"/>
                <a:gd name="T74" fmla="*/ 7 w 322"/>
                <a:gd name="T75" fmla="*/ 17 h 363"/>
                <a:gd name="T76" fmla="*/ 7 w 322"/>
                <a:gd name="T77" fmla="*/ 17 h 363"/>
                <a:gd name="T78" fmla="*/ 8 w 322"/>
                <a:gd name="T79" fmla="*/ 18 h 363"/>
                <a:gd name="T80" fmla="*/ 8 w 322"/>
                <a:gd name="T81" fmla="*/ 18 h 363"/>
                <a:gd name="T82" fmla="*/ 9 w 322"/>
                <a:gd name="T83" fmla="*/ 18 h 363"/>
                <a:gd name="T84" fmla="*/ 9 w 322"/>
                <a:gd name="T85" fmla="*/ 18 h 363"/>
                <a:gd name="T86" fmla="*/ 10 w 322"/>
                <a:gd name="T87" fmla="*/ 18 h 363"/>
                <a:gd name="T88" fmla="*/ 11 w 322"/>
                <a:gd name="T89" fmla="*/ 18 h 363"/>
                <a:gd name="T90" fmla="*/ 11 w 322"/>
                <a:gd name="T91" fmla="*/ 17 h 363"/>
                <a:gd name="T92" fmla="*/ 12 w 322"/>
                <a:gd name="T93" fmla="*/ 17 h 363"/>
                <a:gd name="T94" fmla="*/ 13 w 322"/>
                <a:gd name="T95" fmla="*/ 17 h 363"/>
                <a:gd name="T96" fmla="*/ 13 w 322"/>
                <a:gd name="T97" fmla="*/ 16 h 363"/>
                <a:gd name="T98" fmla="*/ 13 w 322"/>
                <a:gd name="T99" fmla="*/ 16 h 363"/>
                <a:gd name="T100" fmla="*/ 14 w 322"/>
                <a:gd name="T101" fmla="*/ 15 h 363"/>
                <a:gd name="T102" fmla="*/ 14 w 322"/>
                <a:gd name="T103" fmla="*/ 14 h 363"/>
                <a:gd name="T104" fmla="*/ 14 w 322"/>
                <a:gd name="T105" fmla="*/ 13 h 363"/>
                <a:gd name="T106" fmla="*/ 14 w 322"/>
                <a:gd name="T107" fmla="*/ 11 h 363"/>
                <a:gd name="T108" fmla="*/ 14 w 322"/>
                <a:gd name="T109" fmla="*/ 9 h 363"/>
                <a:gd name="T110" fmla="*/ 14 w 322"/>
                <a:gd name="T111" fmla="*/ 0 h 363"/>
                <a:gd name="T112" fmla="*/ 20 w 322"/>
                <a:gd name="T113" fmla="*/ 0 h 363"/>
                <a:gd name="T114" fmla="*/ 20 w 322"/>
                <a:gd name="T115" fmla="*/ 22 h 363"/>
                <a:gd name="T116" fmla="*/ 14 w 322"/>
                <a:gd name="T117" fmla="*/ 22 h 3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22"/>
                <a:gd name="T178" fmla="*/ 0 h 363"/>
                <a:gd name="T179" fmla="*/ 322 w 322"/>
                <a:gd name="T180" fmla="*/ 363 h 3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22" h="363">
                  <a:moveTo>
                    <a:pt x="235" y="354"/>
                  </a:moveTo>
                  <a:lnTo>
                    <a:pt x="235" y="301"/>
                  </a:lnTo>
                  <a:lnTo>
                    <a:pt x="224" y="316"/>
                  </a:lnTo>
                  <a:lnTo>
                    <a:pt x="213" y="327"/>
                  </a:lnTo>
                  <a:lnTo>
                    <a:pt x="198" y="338"/>
                  </a:lnTo>
                  <a:lnTo>
                    <a:pt x="184" y="347"/>
                  </a:lnTo>
                  <a:lnTo>
                    <a:pt x="167" y="353"/>
                  </a:lnTo>
                  <a:lnTo>
                    <a:pt x="151" y="359"/>
                  </a:lnTo>
                  <a:lnTo>
                    <a:pt x="134" y="362"/>
                  </a:lnTo>
                  <a:lnTo>
                    <a:pt x="117" y="363"/>
                  </a:lnTo>
                  <a:lnTo>
                    <a:pt x="100" y="362"/>
                  </a:lnTo>
                  <a:lnTo>
                    <a:pt x="84" y="359"/>
                  </a:lnTo>
                  <a:lnTo>
                    <a:pt x="68" y="354"/>
                  </a:lnTo>
                  <a:lnTo>
                    <a:pt x="53" y="348"/>
                  </a:lnTo>
                  <a:lnTo>
                    <a:pt x="46" y="343"/>
                  </a:lnTo>
                  <a:lnTo>
                    <a:pt x="40" y="339"/>
                  </a:lnTo>
                  <a:lnTo>
                    <a:pt x="34" y="333"/>
                  </a:lnTo>
                  <a:lnTo>
                    <a:pt x="29" y="328"/>
                  </a:lnTo>
                  <a:lnTo>
                    <a:pt x="24" y="322"/>
                  </a:lnTo>
                  <a:lnTo>
                    <a:pt x="20" y="317"/>
                  </a:lnTo>
                  <a:lnTo>
                    <a:pt x="15" y="310"/>
                  </a:lnTo>
                  <a:lnTo>
                    <a:pt x="12" y="304"/>
                  </a:lnTo>
                  <a:lnTo>
                    <a:pt x="9" y="296"/>
                  </a:lnTo>
                  <a:lnTo>
                    <a:pt x="6" y="288"/>
                  </a:lnTo>
                  <a:lnTo>
                    <a:pt x="4" y="279"/>
                  </a:lnTo>
                  <a:lnTo>
                    <a:pt x="3" y="269"/>
                  </a:lnTo>
                  <a:lnTo>
                    <a:pt x="0" y="248"/>
                  </a:lnTo>
                  <a:lnTo>
                    <a:pt x="0" y="225"/>
                  </a:lnTo>
                  <a:lnTo>
                    <a:pt x="0" y="0"/>
                  </a:lnTo>
                  <a:lnTo>
                    <a:pt x="94" y="0"/>
                  </a:lnTo>
                  <a:lnTo>
                    <a:pt x="94" y="164"/>
                  </a:lnTo>
                  <a:lnTo>
                    <a:pt x="94" y="198"/>
                  </a:lnTo>
                  <a:lnTo>
                    <a:pt x="95" y="224"/>
                  </a:lnTo>
                  <a:lnTo>
                    <a:pt x="96" y="243"/>
                  </a:lnTo>
                  <a:lnTo>
                    <a:pt x="98" y="255"/>
                  </a:lnTo>
                  <a:lnTo>
                    <a:pt x="101" y="263"/>
                  </a:lnTo>
                  <a:lnTo>
                    <a:pt x="106" y="271"/>
                  </a:lnTo>
                  <a:lnTo>
                    <a:pt x="111" y="276"/>
                  </a:lnTo>
                  <a:lnTo>
                    <a:pt x="117" y="282"/>
                  </a:lnTo>
                  <a:lnTo>
                    <a:pt x="124" y="286"/>
                  </a:lnTo>
                  <a:lnTo>
                    <a:pt x="132" y="289"/>
                  </a:lnTo>
                  <a:lnTo>
                    <a:pt x="142" y="290"/>
                  </a:lnTo>
                  <a:lnTo>
                    <a:pt x="152" y="291"/>
                  </a:lnTo>
                  <a:lnTo>
                    <a:pt x="163" y="290"/>
                  </a:lnTo>
                  <a:lnTo>
                    <a:pt x="175" y="288"/>
                  </a:lnTo>
                  <a:lnTo>
                    <a:pt x="185" y="284"/>
                  </a:lnTo>
                  <a:lnTo>
                    <a:pt x="195" y="278"/>
                  </a:lnTo>
                  <a:lnTo>
                    <a:pt x="204" y="272"/>
                  </a:lnTo>
                  <a:lnTo>
                    <a:pt x="210" y="264"/>
                  </a:lnTo>
                  <a:lnTo>
                    <a:pt x="217" y="255"/>
                  </a:lnTo>
                  <a:lnTo>
                    <a:pt x="220" y="245"/>
                  </a:lnTo>
                  <a:lnTo>
                    <a:pt x="224" y="232"/>
                  </a:lnTo>
                  <a:lnTo>
                    <a:pt x="226" y="212"/>
                  </a:lnTo>
                  <a:lnTo>
                    <a:pt x="227" y="185"/>
                  </a:lnTo>
                  <a:lnTo>
                    <a:pt x="228" y="150"/>
                  </a:lnTo>
                  <a:lnTo>
                    <a:pt x="228" y="0"/>
                  </a:lnTo>
                  <a:lnTo>
                    <a:pt x="322" y="0"/>
                  </a:lnTo>
                  <a:lnTo>
                    <a:pt x="322" y="354"/>
                  </a:lnTo>
                  <a:lnTo>
                    <a:pt x="235" y="35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952" name="Rectangle 2163">
              <a:extLst>
                <a:ext uri="{FF2B5EF4-FFF2-40B4-BE49-F238E27FC236}">
                  <a16:creationId xmlns:a16="http://schemas.microsoft.com/office/drawing/2014/main" id="{9DD94565-FF80-4BED-8F57-FCEC47227F42}"/>
                </a:ext>
              </a:extLst>
            </p:cNvPr>
            <p:cNvSpPr>
              <a:spLocks noChangeArrowheads="1"/>
            </p:cNvSpPr>
            <p:nvPr/>
          </p:nvSpPr>
          <p:spPr bwMode="auto">
            <a:xfrm>
              <a:off x="1164" y="2270"/>
              <a:ext cx="24" cy="122"/>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3953" name="Freeform 2164">
              <a:extLst>
                <a:ext uri="{FF2B5EF4-FFF2-40B4-BE49-F238E27FC236}">
                  <a16:creationId xmlns:a16="http://schemas.microsoft.com/office/drawing/2014/main" id="{AC1AD28A-9FBD-4C5D-864B-C44776406855}"/>
                </a:ext>
              </a:extLst>
            </p:cNvPr>
            <p:cNvSpPr>
              <a:spLocks noEditPoints="1"/>
            </p:cNvSpPr>
            <p:nvPr/>
          </p:nvSpPr>
          <p:spPr bwMode="auto">
            <a:xfrm>
              <a:off x="1206" y="2302"/>
              <a:ext cx="92" cy="92"/>
            </a:xfrm>
            <a:custGeom>
              <a:avLst/>
              <a:gdLst>
                <a:gd name="T0" fmla="*/ 0 w 366"/>
                <a:gd name="T1" fmla="*/ 10 h 370"/>
                <a:gd name="T2" fmla="*/ 1 w 366"/>
                <a:gd name="T3" fmla="*/ 8 h 370"/>
                <a:gd name="T4" fmla="*/ 2 w 366"/>
                <a:gd name="T5" fmla="*/ 5 h 370"/>
                <a:gd name="T6" fmla="*/ 3 w 366"/>
                <a:gd name="T7" fmla="*/ 4 h 370"/>
                <a:gd name="T8" fmla="*/ 4 w 366"/>
                <a:gd name="T9" fmla="*/ 2 h 370"/>
                <a:gd name="T10" fmla="*/ 6 w 366"/>
                <a:gd name="T11" fmla="*/ 1 h 370"/>
                <a:gd name="T12" fmla="*/ 9 w 366"/>
                <a:gd name="T13" fmla="*/ 0 h 370"/>
                <a:gd name="T14" fmla="*/ 11 w 366"/>
                <a:gd name="T15" fmla="*/ 0 h 370"/>
                <a:gd name="T16" fmla="*/ 14 w 366"/>
                <a:gd name="T17" fmla="*/ 0 h 370"/>
                <a:gd name="T18" fmla="*/ 17 w 366"/>
                <a:gd name="T19" fmla="*/ 1 h 370"/>
                <a:gd name="T20" fmla="*/ 20 w 366"/>
                <a:gd name="T21" fmla="*/ 3 h 370"/>
                <a:gd name="T22" fmla="*/ 22 w 366"/>
                <a:gd name="T23" fmla="*/ 6 h 370"/>
                <a:gd name="T24" fmla="*/ 23 w 366"/>
                <a:gd name="T25" fmla="*/ 9 h 370"/>
                <a:gd name="T26" fmla="*/ 23 w 366"/>
                <a:gd name="T27" fmla="*/ 13 h 370"/>
                <a:gd name="T28" fmla="*/ 22 w 366"/>
                <a:gd name="T29" fmla="*/ 16 h 370"/>
                <a:gd name="T30" fmla="*/ 21 w 366"/>
                <a:gd name="T31" fmla="*/ 19 h 370"/>
                <a:gd name="T32" fmla="*/ 18 w 366"/>
                <a:gd name="T33" fmla="*/ 21 h 370"/>
                <a:gd name="T34" fmla="*/ 15 w 366"/>
                <a:gd name="T35" fmla="*/ 22 h 370"/>
                <a:gd name="T36" fmla="*/ 12 w 366"/>
                <a:gd name="T37" fmla="*/ 23 h 370"/>
                <a:gd name="T38" fmla="*/ 9 w 366"/>
                <a:gd name="T39" fmla="*/ 23 h 370"/>
                <a:gd name="T40" fmla="*/ 7 w 366"/>
                <a:gd name="T41" fmla="*/ 22 h 370"/>
                <a:gd name="T42" fmla="*/ 5 w 366"/>
                <a:gd name="T43" fmla="*/ 21 h 370"/>
                <a:gd name="T44" fmla="*/ 3 w 366"/>
                <a:gd name="T45" fmla="*/ 20 h 370"/>
                <a:gd name="T46" fmla="*/ 2 w 366"/>
                <a:gd name="T47" fmla="*/ 18 h 370"/>
                <a:gd name="T48" fmla="*/ 1 w 366"/>
                <a:gd name="T49" fmla="*/ 16 h 370"/>
                <a:gd name="T50" fmla="*/ 0 w 366"/>
                <a:gd name="T51" fmla="*/ 14 h 370"/>
                <a:gd name="T52" fmla="*/ 0 w 366"/>
                <a:gd name="T53" fmla="*/ 11 h 370"/>
                <a:gd name="T54" fmla="*/ 6 w 366"/>
                <a:gd name="T55" fmla="*/ 13 h 370"/>
                <a:gd name="T56" fmla="*/ 7 w 366"/>
                <a:gd name="T57" fmla="*/ 15 h 370"/>
                <a:gd name="T58" fmla="*/ 8 w 366"/>
                <a:gd name="T59" fmla="*/ 16 h 370"/>
                <a:gd name="T60" fmla="*/ 9 w 366"/>
                <a:gd name="T61" fmla="*/ 17 h 370"/>
                <a:gd name="T62" fmla="*/ 11 w 366"/>
                <a:gd name="T63" fmla="*/ 18 h 370"/>
                <a:gd name="T64" fmla="*/ 12 w 366"/>
                <a:gd name="T65" fmla="*/ 18 h 370"/>
                <a:gd name="T66" fmla="*/ 14 w 366"/>
                <a:gd name="T67" fmla="*/ 18 h 370"/>
                <a:gd name="T68" fmla="*/ 15 w 366"/>
                <a:gd name="T69" fmla="*/ 17 h 370"/>
                <a:gd name="T70" fmla="*/ 16 w 366"/>
                <a:gd name="T71" fmla="*/ 15 h 370"/>
                <a:gd name="T72" fmla="*/ 17 w 366"/>
                <a:gd name="T73" fmla="*/ 14 h 370"/>
                <a:gd name="T74" fmla="*/ 17 w 366"/>
                <a:gd name="T75" fmla="*/ 11 h 370"/>
                <a:gd name="T76" fmla="*/ 17 w 366"/>
                <a:gd name="T77" fmla="*/ 9 h 370"/>
                <a:gd name="T78" fmla="*/ 16 w 366"/>
                <a:gd name="T79" fmla="*/ 7 h 370"/>
                <a:gd name="T80" fmla="*/ 15 w 366"/>
                <a:gd name="T81" fmla="*/ 6 h 370"/>
                <a:gd name="T82" fmla="*/ 14 w 366"/>
                <a:gd name="T83" fmla="*/ 5 h 370"/>
                <a:gd name="T84" fmla="*/ 12 w 366"/>
                <a:gd name="T85" fmla="*/ 5 h 370"/>
                <a:gd name="T86" fmla="*/ 11 w 366"/>
                <a:gd name="T87" fmla="*/ 5 h 370"/>
                <a:gd name="T88" fmla="*/ 9 w 366"/>
                <a:gd name="T89" fmla="*/ 5 h 370"/>
                <a:gd name="T90" fmla="*/ 8 w 366"/>
                <a:gd name="T91" fmla="*/ 6 h 370"/>
                <a:gd name="T92" fmla="*/ 7 w 366"/>
                <a:gd name="T93" fmla="*/ 8 h 370"/>
                <a:gd name="T94" fmla="*/ 6 w 366"/>
                <a:gd name="T95" fmla="*/ 10 h 37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6"/>
                <a:gd name="T145" fmla="*/ 0 h 370"/>
                <a:gd name="T146" fmla="*/ 366 w 366"/>
                <a:gd name="T147" fmla="*/ 370 h 37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6" h="370">
                  <a:moveTo>
                    <a:pt x="0" y="179"/>
                  </a:moveTo>
                  <a:lnTo>
                    <a:pt x="0" y="168"/>
                  </a:lnTo>
                  <a:lnTo>
                    <a:pt x="2" y="156"/>
                  </a:lnTo>
                  <a:lnTo>
                    <a:pt x="4" y="145"/>
                  </a:lnTo>
                  <a:lnTo>
                    <a:pt x="6" y="134"/>
                  </a:lnTo>
                  <a:lnTo>
                    <a:pt x="9" y="123"/>
                  </a:lnTo>
                  <a:lnTo>
                    <a:pt x="14" y="111"/>
                  </a:lnTo>
                  <a:lnTo>
                    <a:pt x="18" y="100"/>
                  </a:lnTo>
                  <a:lnTo>
                    <a:pt x="24" y="89"/>
                  </a:lnTo>
                  <a:lnTo>
                    <a:pt x="29" y="79"/>
                  </a:lnTo>
                  <a:lnTo>
                    <a:pt x="37" y="69"/>
                  </a:lnTo>
                  <a:lnTo>
                    <a:pt x="43" y="59"/>
                  </a:lnTo>
                  <a:lnTo>
                    <a:pt x="51" y="52"/>
                  </a:lnTo>
                  <a:lnTo>
                    <a:pt x="60" y="43"/>
                  </a:lnTo>
                  <a:lnTo>
                    <a:pt x="69" y="36"/>
                  </a:lnTo>
                  <a:lnTo>
                    <a:pt x="79" y="28"/>
                  </a:lnTo>
                  <a:lnTo>
                    <a:pt x="89" y="23"/>
                  </a:lnTo>
                  <a:lnTo>
                    <a:pt x="100" y="17"/>
                  </a:lnTo>
                  <a:lnTo>
                    <a:pt x="111" y="13"/>
                  </a:lnTo>
                  <a:lnTo>
                    <a:pt x="122" y="9"/>
                  </a:lnTo>
                  <a:lnTo>
                    <a:pt x="134" y="5"/>
                  </a:lnTo>
                  <a:lnTo>
                    <a:pt x="145" y="3"/>
                  </a:lnTo>
                  <a:lnTo>
                    <a:pt x="158" y="1"/>
                  </a:lnTo>
                  <a:lnTo>
                    <a:pt x="170" y="0"/>
                  </a:lnTo>
                  <a:lnTo>
                    <a:pt x="183" y="0"/>
                  </a:lnTo>
                  <a:lnTo>
                    <a:pt x="202" y="1"/>
                  </a:lnTo>
                  <a:lnTo>
                    <a:pt x="221" y="3"/>
                  </a:lnTo>
                  <a:lnTo>
                    <a:pt x="239" y="7"/>
                  </a:lnTo>
                  <a:lnTo>
                    <a:pt x="256" y="13"/>
                  </a:lnTo>
                  <a:lnTo>
                    <a:pt x="272" y="21"/>
                  </a:lnTo>
                  <a:lnTo>
                    <a:pt x="287" y="29"/>
                  </a:lnTo>
                  <a:lnTo>
                    <a:pt x="301" y="39"/>
                  </a:lnTo>
                  <a:lnTo>
                    <a:pt x="315" y="52"/>
                  </a:lnTo>
                  <a:lnTo>
                    <a:pt x="327" y="66"/>
                  </a:lnTo>
                  <a:lnTo>
                    <a:pt x="337" y="80"/>
                  </a:lnTo>
                  <a:lnTo>
                    <a:pt x="345" y="95"/>
                  </a:lnTo>
                  <a:lnTo>
                    <a:pt x="353" y="111"/>
                  </a:lnTo>
                  <a:lnTo>
                    <a:pt x="359" y="128"/>
                  </a:lnTo>
                  <a:lnTo>
                    <a:pt x="363" y="145"/>
                  </a:lnTo>
                  <a:lnTo>
                    <a:pt x="365" y="164"/>
                  </a:lnTo>
                  <a:lnTo>
                    <a:pt x="366" y="184"/>
                  </a:lnTo>
                  <a:lnTo>
                    <a:pt x="365" y="204"/>
                  </a:lnTo>
                  <a:lnTo>
                    <a:pt x="363" y="222"/>
                  </a:lnTo>
                  <a:lnTo>
                    <a:pt x="359" y="240"/>
                  </a:lnTo>
                  <a:lnTo>
                    <a:pt x="353" y="258"/>
                  </a:lnTo>
                  <a:lnTo>
                    <a:pt x="345" y="273"/>
                  </a:lnTo>
                  <a:lnTo>
                    <a:pt x="337" y="289"/>
                  </a:lnTo>
                  <a:lnTo>
                    <a:pt x="327" y="303"/>
                  </a:lnTo>
                  <a:lnTo>
                    <a:pt x="315" y="317"/>
                  </a:lnTo>
                  <a:lnTo>
                    <a:pt x="300" y="329"/>
                  </a:lnTo>
                  <a:lnTo>
                    <a:pt x="287" y="340"/>
                  </a:lnTo>
                  <a:lnTo>
                    <a:pt x="272" y="349"/>
                  </a:lnTo>
                  <a:lnTo>
                    <a:pt x="255" y="357"/>
                  </a:lnTo>
                  <a:lnTo>
                    <a:pt x="239" y="362"/>
                  </a:lnTo>
                  <a:lnTo>
                    <a:pt x="221" y="367"/>
                  </a:lnTo>
                  <a:lnTo>
                    <a:pt x="203" y="369"/>
                  </a:lnTo>
                  <a:lnTo>
                    <a:pt x="183" y="370"/>
                  </a:lnTo>
                  <a:lnTo>
                    <a:pt x="171" y="369"/>
                  </a:lnTo>
                  <a:lnTo>
                    <a:pt x="159" y="368"/>
                  </a:lnTo>
                  <a:lnTo>
                    <a:pt x="148" y="367"/>
                  </a:lnTo>
                  <a:lnTo>
                    <a:pt x="136" y="365"/>
                  </a:lnTo>
                  <a:lnTo>
                    <a:pt x="125" y="361"/>
                  </a:lnTo>
                  <a:lnTo>
                    <a:pt x="113" y="358"/>
                  </a:lnTo>
                  <a:lnTo>
                    <a:pt x="102" y="353"/>
                  </a:lnTo>
                  <a:lnTo>
                    <a:pt x="91" y="348"/>
                  </a:lnTo>
                  <a:lnTo>
                    <a:pt x="80" y="343"/>
                  </a:lnTo>
                  <a:lnTo>
                    <a:pt x="70" y="336"/>
                  </a:lnTo>
                  <a:lnTo>
                    <a:pt x="61" y="328"/>
                  </a:lnTo>
                  <a:lnTo>
                    <a:pt x="52" y="321"/>
                  </a:lnTo>
                  <a:lnTo>
                    <a:pt x="43" y="313"/>
                  </a:lnTo>
                  <a:lnTo>
                    <a:pt x="37" y="303"/>
                  </a:lnTo>
                  <a:lnTo>
                    <a:pt x="30" y="294"/>
                  </a:lnTo>
                  <a:lnTo>
                    <a:pt x="24" y="283"/>
                  </a:lnTo>
                  <a:lnTo>
                    <a:pt x="18" y="272"/>
                  </a:lnTo>
                  <a:lnTo>
                    <a:pt x="14" y="261"/>
                  </a:lnTo>
                  <a:lnTo>
                    <a:pt x="9" y="249"/>
                  </a:lnTo>
                  <a:lnTo>
                    <a:pt x="6" y="237"/>
                  </a:lnTo>
                  <a:lnTo>
                    <a:pt x="4" y="224"/>
                  </a:lnTo>
                  <a:lnTo>
                    <a:pt x="2" y="209"/>
                  </a:lnTo>
                  <a:lnTo>
                    <a:pt x="0" y="195"/>
                  </a:lnTo>
                  <a:lnTo>
                    <a:pt x="0" y="179"/>
                  </a:lnTo>
                  <a:close/>
                  <a:moveTo>
                    <a:pt x="96" y="185"/>
                  </a:moveTo>
                  <a:lnTo>
                    <a:pt x="97" y="197"/>
                  </a:lnTo>
                  <a:lnTo>
                    <a:pt x="99" y="209"/>
                  </a:lnTo>
                  <a:lnTo>
                    <a:pt x="100" y="221"/>
                  </a:lnTo>
                  <a:lnTo>
                    <a:pt x="103" y="231"/>
                  </a:lnTo>
                  <a:lnTo>
                    <a:pt x="106" y="241"/>
                  </a:lnTo>
                  <a:lnTo>
                    <a:pt x="111" y="250"/>
                  </a:lnTo>
                  <a:lnTo>
                    <a:pt x="116" y="258"/>
                  </a:lnTo>
                  <a:lnTo>
                    <a:pt x="122" y="265"/>
                  </a:lnTo>
                  <a:lnTo>
                    <a:pt x="128" y="272"/>
                  </a:lnTo>
                  <a:lnTo>
                    <a:pt x="135" y="278"/>
                  </a:lnTo>
                  <a:lnTo>
                    <a:pt x="142" y="283"/>
                  </a:lnTo>
                  <a:lnTo>
                    <a:pt x="149" y="286"/>
                  </a:lnTo>
                  <a:lnTo>
                    <a:pt x="157" y="290"/>
                  </a:lnTo>
                  <a:lnTo>
                    <a:pt x="166" y="292"/>
                  </a:lnTo>
                  <a:lnTo>
                    <a:pt x="175" y="293"/>
                  </a:lnTo>
                  <a:lnTo>
                    <a:pt x="183" y="293"/>
                  </a:lnTo>
                  <a:lnTo>
                    <a:pt x="192" y="293"/>
                  </a:lnTo>
                  <a:lnTo>
                    <a:pt x="201" y="292"/>
                  </a:lnTo>
                  <a:lnTo>
                    <a:pt x="209" y="290"/>
                  </a:lnTo>
                  <a:lnTo>
                    <a:pt x="216" y="286"/>
                  </a:lnTo>
                  <a:lnTo>
                    <a:pt x="224" y="283"/>
                  </a:lnTo>
                  <a:lnTo>
                    <a:pt x="232" y="278"/>
                  </a:lnTo>
                  <a:lnTo>
                    <a:pt x="239" y="272"/>
                  </a:lnTo>
                  <a:lnTo>
                    <a:pt x="245" y="265"/>
                  </a:lnTo>
                  <a:lnTo>
                    <a:pt x="251" y="258"/>
                  </a:lnTo>
                  <a:lnTo>
                    <a:pt x="256" y="250"/>
                  </a:lnTo>
                  <a:lnTo>
                    <a:pt x="259" y="241"/>
                  </a:lnTo>
                  <a:lnTo>
                    <a:pt x="264" y="231"/>
                  </a:lnTo>
                  <a:lnTo>
                    <a:pt x="266" y="220"/>
                  </a:lnTo>
                  <a:lnTo>
                    <a:pt x="268" y="209"/>
                  </a:lnTo>
                  <a:lnTo>
                    <a:pt x="269" y="197"/>
                  </a:lnTo>
                  <a:lnTo>
                    <a:pt x="269" y="184"/>
                  </a:lnTo>
                  <a:lnTo>
                    <a:pt x="269" y="172"/>
                  </a:lnTo>
                  <a:lnTo>
                    <a:pt x="268" y="160"/>
                  </a:lnTo>
                  <a:lnTo>
                    <a:pt x="266" y="149"/>
                  </a:lnTo>
                  <a:lnTo>
                    <a:pt x="264" y="139"/>
                  </a:lnTo>
                  <a:lnTo>
                    <a:pt x="259" y="129"/>
                  </a:lnTo>
                  <a:lnTo>
                    <a:pt x="256" y="120"/>
                  </a:lnTo>
                  <a:lnTo>
                    <a:pt x="251" y="111"/>
                  </a:lnTo>
                  <a:lnTo>
                    <a:pt x="245" y="104"/>
                  </a:lnTo>
                  <a:lnTo>
                    <a:pt x="239" y="98"/>
                  </a:lnTo>
                  <a:lnTo>
                    <a:pt x="232" y="92"/>
                  </a:lnTo>
                  <a:lnTo>
                    <a:pt x="224" y="87"/>
                  </a:lnTo>
                  <a:lnTo>
                    <a:pt x="216" y="83"/>
                  </a:lnTo>
                  <a:lnTo>
                    <a:pt x="209" y="80"/>
                  </a:lnTo>
                  <a:lnTo>
                    <a:pt x="201" y="78"/>
                  </a:lnTo>
                  <a:lnTo>
                    <a:pt x="192" y="77"/>
                  </a:lnTo>
                  <a:lnTo>
                    <a:pt x="183" y="76"/>
                  </a:lnTo>
                  <a:lnTo>
                    <a:pt x="175" y="77"/>
                  </a:lnTo>
                  <a:lnTo>
                    <a:pt x="166" y="78"/>
                  </a:lnTo>
                  <a:lnTo>
                    <a:pt x="157" y="80"/>
                  </a:lnTo>
                  <a:lnTo>
                    <a:pt x="149" y="83"/>
                  </a:lnTo>
                  <a:lnTo>
                    <a:pt x="142" y="87"/>
                  </a:lnTo>
                  <a:lnTo>
                    <a:pt x="135" y="92"/>
                  </a:lnTo>
                  <a:lnTo>
                    <a:pt x="128" y="98"/>
                  </a:lnTo>
                  <a:lnTo>
                    <a:pt x="122" y="104"/>
                  </a:lnTo>
                  <a:lnTo>
                    <a:pt x="116" y="111"/>
                  </a:lnTo>
                  <a:lnTo>
                    <a:pt x="111" y="120"/>
                  </a:lnTo>
                  <a:lnTo>
                    <a:pt x="106" y="129"/>
                  </a:lnTo>
                  <a:lnTo>
                    <a:pt x="103" y="139"/>
                  </a:lnTo>
                  <a:lnTo>
                    <a:pt x="100" y="149"/>
                  </a:lnTo>
                  <a:lnTo>
                    <a:pt x="99" y="160"/>
                  </a:lnTo>
                  <a:lnTo>
                    <a:pt x="97" y="172"/>
                  </a:lnTo>
                  <a:lnTo>
                    <a:pt x="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2947"/>
                                        </p:tgtEl>
                                        <p:attrNameLst>
                                          <p:attrName>style.visibility</p:attrName>
                                        </p:attrNameLst>
                                      </p:cBhvr>
                                      <p:to>
                                        <p:strVal val="visible"/>
                                      </p:to>
                                    </p:set>
                                    <p:animEffect transition="in" filter="wipe(left)">
                                      <p:cBhvr>
                                        <p:cTn id="7" dur="500"/>
                                        <p:tgtEl>
                                          <p:spTgt spid="829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947" grpId="0" autoUpdateAnimBg="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1" name="Text Box 3">
            <a:extLst>
              <a:ext uri="{FF2B5EF4-FFF2-40B4-BE49-F238E27FC236}">
                <a16:creationId xmlns:a16="http://schemas.microsoft.com/office/drawing/2014/main" id="{7B0C645F-F034-4D28-92B1-D0620517B7E2}"/>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FIBRA MUSCULAR</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grpSp>
        <p:nvGrpSpPr>
          <p:cNvPr id="37891" name="Group 2163">
            <a:extLst>
              <a:ext uri="{FF2B5EF4-FFF2-40B4-BE49-F238E27FC236}">
                <a16:creationId xmlns:a16="http://schemas.microsoft.com/office/drawing/2014/main" id="{CF60AA77-92CA-4A6B-9209-656C385E7D13}"/>
              </a:ext>
            </a:extLst>
          </p:cNvPr>
          <p:cNvGrpSpPr>
            <a:grpSpLocks noChangeAspect="1"/>
          </p:cNvGrpSpPr>
          <p:nvPr/>
        </p:nvGrpSpPr>
        <p:grpSpPr bwMode="auto">
          <a:xfrm>
            <a:off x="1905000" y="1125538"/>
            <a:ext cx="5270500" cy="5408612"/>
            <a:chOff x="1014" y="144"/>
            <a:chExt cx="3930" cy="4032"/>
          </a:xfrm>
        </p:grpSpPr>
        <p:sp>
          <p:nvSpPr>
            <p:cNvPr id="37893" name="AutoShape 2164">
              <a:extLst>
                <a:ext uri="{FF2B5EF4-FFF2-40B4-BE49-F238E27FC236}">
                  <a16:creationId xmlns:a16="http://schemas.microsoft.com/office/drawing/2014/main" id="{17644948-73F2-47F3-865B-8C9CC93D649F}"/>
                </a:ext>
              </a:extLst>
            </p:cNvPr>
            <p:cNvSpPr>
              <a:spLocks noChangeAspect="1" noChangeArrowheads="1" noTextEdit="1"/>
            </p:cNvSpPr>
            <p:nvPr/>
          </p:nvSpPr>
          <p:spPr bwMode="auto">
            <a:xfrm>
              <a:off x="1014" y="144"/>
              <a:ext cx="3930" cy="40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37894" name="Freeform 2165">
              <a:extLst>
                <a:ext uri="{FF2B5EF4-FFF2-40B4-BE49-F238E27FC236}">
                  <a16:creationId xmlns:a16="http://schemas.microsoft.com/office/drawing/2014/main" id="{116D78E9-59BB-4469-B4DE-B3C5D5899681}"/>
                </a:ext>
              </a:extLst>
            </p:cNvPr>
            <p:cNvSpPr>
              <a:spLocks noEditPoints="1"/>
            </p:cNvSpPr>
            <p:nvPr/>
          </p:nvSpPr>
          <p:spPr bwMode="auto">
            <a:xfrm>
              <a:off x="1019" y="149"/>
              <a:ext cx="3920" cy="4022"/>
            </a:xfrm>
            <a:custGeom>
              <a:avLst/>
              <a:gdLst>
                <a:gd name="T0" fmla="*/ 0 w 15682"/>
                <a:gd name="T1" fmla="*/ 64 h 16090"/>
                <a:gd name="T2" fmla="*/ 0 w 15682"/>
                <a:gd name="T3" fmla="*/ 58 h 16090"/>
                <a:gd name="T4" fmla="*/ 1 w 15682"/>
                <a:gd name="T5" fmla="*/ 52 h 16090"/>
                <a:gd name="T6" fmla="*/ 2 w 15682"/>
                <a:gd name="T7" fmla="*/ 46 h 16090"/>
                <a:gd name="T8" fmla="*/ 4 w 15682"/>
                <a:gd name="T9" fmla="*/ 40 h 16090"/>
                <a:gd name="T10" fmla="*/ 7 w 15682"/>
                <a:gd name="T11" fmla="*/ 35 h 16090"/>
                <a:gd name="T12" fmla="*/ 10 w 15682"/>
                <a:gd name="T13" fmla="*/ 30 h 16090"/>
                <a:gd name="T14" fmla="*/ 14 w 15682"/>
                <a:gd name="T15" fmla="*/ 25 h 16090"/>
                <a:gd name="T16" fmla="*/ 18 w 15682"/>
                <a:gd name="T17" fmla="*/ 20 h 16090"/>
                <a:gd name="T18" fmla="*/ 22 w 15682"/>
                <a:gd name="T19" fmla="*/ 16 h 16090"/>
                <a:gd name="T20" fmla="*/ 28 w 15682"/>
                <a:gd name="T21" fmla="*/ 12 h 16090"/>
                <a:gd name="T22" fmla="*/ 33 w 15682"/>
                <a:gd name="T23" fmla="*/ 8 h 16090"/>
                <a:gd name="T24" fmla="*/ 39 w 15682"/>
                <a:gd name="T25" fmla="*/ 5 h 16090"/>
                <a:gd name="T26" fmla="*/ 46 w 15682"/>
                <a:gd name="T27" fmla="*/ 3 h 16090"/>
                <a:gd name="T28" fmla="*/ 53 w 15682"/>
                <a:gd name="T29" fmla="*/ 1 h 16090"/>
                <a:gd name="T30" fmla="*/ 61 w 15682"/>
                <a:gd name="T31" fmla="*/ 0 h 16090"/>
                <a:gd name="T32" fmla="*/ 69 w 15682"/>
                <a:gd name="T33" fmla="*/ 0 h 16090"/>
                <a:gd name="T34" fmla="*/ 919 w 15682"/>
                <a:gd name="T35" fmla="*/ 0 h 16090"/>
                <a:gd name="T36" fmla="*/ 926 w 15682"/>
                <a:gd name="T37" fmla="*/ 1 h 16090"/>
                <a:gd name="T38" fmla="*/ 932 w 15682"/>
                <a:gd name="T39" fmla="*/ 2 h 16090"/>
                <a:gd name="T40" fmla="*/ 939 w 15682"/>
                <a:gd name="T41" fmla="*/ 4 h 16090"/>
                <a:gd name="T42" fmla="*/ 945 w 15682"/>
                <a:gd name="T43" fmla="*/ 7 h 16090"/>
                <a:gd name="T44" fmla="*/ 950 w 15682"/>
                <a:gd name="T45" fmla="*/ 11 h 16090"/>
                <a:gd name="T46" fmla="*/ 955 w 15682"/>
                <a:gd name="T47" fmla="*/ 14 h 16090"/>
                <a:gd name="T48" fmla="*/ 960 w 15682"/>
                <a:gd name="T49" fmla="*/ 19 h 16090"/>
                <a:gd name="T50" fmla="*/ 964 w 15682"/>
                <a:gd name="T51" fmla="*/ 23 h 16090"/>
                <a:gd name="T52" fmla="*/ 968 w 15682"/>
                <a:gd name="T53" fmla="*/ 28 h 16090"/>
                <a:gd name="T54" fmla="*/ 971 w 15682"/>
                <a:gd name="T55" fmla="*/ 34 h 16090"/>
                <a:gd name="T56" fmla="*/ 974 w 15682"/>
                <a:gd name="T57" fmla="*/ 39 h 16090"/>
                <a:gd name="T58" fmla="*/ 976 w 15682"/>
                <a:gd name="T59" fmla="*/ 45 h 16090"/>
                <a:gd name="T60" fmla="*/ 978 w 15682"/>
                <a:gd name="T61" fmla="*/ 51 h 16090"/>
                <a:gd name="T62" fmla="*/ 979 w 15682"/>
                <a:gd name="T63" fmla="*/ 57 h 16090"/>
                <a:gd name="T64" fmla="*/ 980 w 15682"/>
                <a:gd name="T65" fmla="*/ 63 h 16090"/>
                <a:gd name="T66" fmla="*/ 980 w 15682"/>
                <a:gd name="T67" fmla="*/ 770 h 16090"/>
                <a:gd name="T68" fmla="*/ 725 w 15682"/>
                <a:gd name="T69" fmla="*/ 1005 h 16090"/>
                <a:gd name="T70" fmla="*/ 692 w 15682"/>
                <a:gd name="T71" fmla="*/ 887 h 16090"/>
                <a:gd name="T72" fmla="*/ 725 w 15682"/>
                <a:gd name="T73" fmla="*/ 770 h 16090"/>
                <a:gd name="T74" fmla="*/ 255 w 15682"/>
                <a:gd name="T75" fmla="*/ 816 h 16090"/>
                <a:gd name="T76" fmla="*/ 255 w 15682"/>
                <a:gd name="T77" fmla="*/ 959 h 16090"/>
                <a:gd name="T78" fmla="*/ 725 w 15682"/>
                <a:gd name="T79" fmla="*/ 1005 h 1609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5682"/>
                <a:gd name="T121" fmla="*/ 0 h 16090"/>
                <a:gd name="T122" fmla="*/ 15682 w 15682"/>
                <a:gd name="T123" fmla="*/ 16090 h 1609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5682" h="16090">
                  <a:moveTo>
                    <a:pt x="0" y="12321"/>
                  </a:moveTo>
                  <a:lnTo>
                    <a:pt x="0" y="1030"/>
                  </a:lnTo>
                  <a:lnTo>
                    <a:pt x="2" y="981"/>
                  </a:lnTo>
                  <a:lnTo>
                    <a:pt x="5" y="933"/>
                  </a:lnTo>
                  <a:lnTo>
                    <a:pt x="11" y="884"/>
                  </a:lnTo>
                  <a:lnTo>
                    <a:pt x="19" y="836"/>
                  </a:lnTo>
                  <a:lnTo>
                    <a:pt x="29" y="788"/>
                  </a:lnTo>
                  <a:lnTo>
                    <a:pt x="41" y="742"/>
                  </a:lnTo>
                  <a:lnTo>
                    <a:pt x="57" y="696"/>
                  </a:lnTo>
                  <a:lnTo>
                    <a:pt x="74" y="649"/>
                  </a:lnTo>
                  <a:lnTo>
                    <a:pt x="93" y="605"/>
                  </a:lnTo>
                  <a:lnTo>
                    <a:pt x="114" y="561"/>
                  </a:lnTo>
                  <a:lnTo>
                    <a:pt x="137" y="517"/>
                  </a:lnTo>
                  <a:lnTo>
                    <a:pt x="162" y="476"/>
                  </a:lnTo>
                  <a:lnTo>
                    <a:pt x="191" y="435"/>
                  </a:lnTo>
                  <a:lnTo>
                    <a:pt x="220" y="395"/>
                  </a:lnTo>
                  <a:lnTo>
                    <a:pt x="252" y="357"/>
                  </a:lnTo>
                  <a:lnTo>
                    <a:pt x="286" y="320"/>
                  </a:lnTo>
                  <a:lnTo>
                    <a:pt x="323" y="284"/>
                  </a:lnTo>
                  <a:lnTo>
                    <a:pt x="360" y="251"/>
                  </a:lnTo>
                  <a:lnTo>
                    <a:pt x="400" y="219"/>
                  </a:lnTo>
                  <a:lnTo>
                    <a:pt x="443" y="189"/>
                  </a:lnTo>
                  <a:lnTo>
                    <a:pt x="487" y="160"/>
                  </a:lnTo>
                  <a:lnTo>
                    <a:pt x="533" y="134"/>
                  </a:lnTo>
                  <a:lnTo>
                    <a:pt x="581" y="110"/>
                  </a:lnTo>
                  <a:lnTo>
                    <a:pt x="631" y="88"/>
                  </a:lnTo>
                  <a:lnTo>
                    <a:pt x="683" y="69"/>
                  </a:lnTo>
                  <a:lnTo>
                    <a:pt x="737" y="51"/>
                  </a:lnTo>
                  <a:lnTo>
                    <a:pt x="793" y="36"/>
                  </a:lnTo>
                  <a:lnTo>
                    <a:pt x="851" y="23"/>
                  </a:lnTo>
                  <a:lnTo>
                    <a:pt x="910" y="13"/>
                  </a:lnTo>
                  <a:lnTo>
                    <a:pt x="972" y="6"/>
                  </a:lnTo>
                  <a:lnTo>
                    <a:pt x="1035" y="2"/>
                  </a:lnTo>
                  <a:lnTo>
                    <a:pt x="1100" y="0"/>
                  </a:lnTo>
                  <a:lnTo>
                    <a:pt x="14645" y="0"/>
                  </a:lnTo>
                  <a:lnTo>
                    <a:pt x="14702" y="2"/>
                  </a:lnTo>
                  <a:lnTo>
                    <a:pt x="14760" y="7"/>
                  </a:lnTo>
                  <a:lnTo>
                    <a:pt x="14815" y="14"/>
                  </a:lnTo>
                  <a:lnTo>
                    <a:pt x="14869" y="25"/>
                  </a:lnTo>
                  <a:lnTo>
                    <a:pt x="14921" y="38"/>
                  </a:lnTo>
                  <a:lnTo>
                    <a:pt x="14972" y="55"/>
                  </a:lnTo>
                  <a:lnTo>
                    <a:pt x="15023" y="73"/>
                  </a:lnTo>
                  <a:lnTo>
                    <a:pt x="15071" y="94"/>
                  </a:lnTo>
                  <a:lnTo>
                    <a:pt x="15118" y="117"/>
                  </a:lnTo>
                  <a:lnTo>
                    <a:pt x="15163" y="142"/>
                  </a:lnTo>
                  <a:lnTo>
                    <a:pt x="15206" y="171"/>
                  </a:lnTo>
                  <a:lnTo>
                    <a:pt x="15248" y="200"/>
                  </a:lnTo>
                  <a:lnTo>
                    <a:pt x="15288" y="231"/>
                  </a:lnTo>
                  <a:lnTo>
                    <a:pt x="15326" y="265"/>
                  </a:lnTo>
                  <a:lnTo>
                    <a:pt x="15363" y="300"/>
                  </a:lnTo>
                  <a:lnTo>
                    <a:pt x="15398" y="337"/>
                  </a:lnTo>
                  <a:lnTo>
                    <a:pt x="15431" y="375"/>
                  </a:lnTo>
                  <a:lnTo>
                    <a:pt x="15462" y="414"/>
                  </a:lnTo>
                  <a:lnTo>
                    <a:pt x="15491" y="456"/>
                  </a:lnTo>
                  <a:lnTo>
                    <a:pt x="15519" y="498"/>
                  </a:lnTo>
                  <a:lnTo>
                    <a:pt x="15544" y="540"/>
                  </a:lnTo>
                  <a:lnTo>
                    <a:pt x="15567" y="585"/>
                  </a:lnTo>
                  <a:lnTo>
                    <a:pt x="15588" y="630"/>
                  </a:lnTo>
                  <a:lnTo>
                    <a:pt x="15607" y="676"/>
                  </a:lnTo>
                  <a:lnTo>
                    <a:pt x="15624" y="722"/>
                  </a:lnTo>
                  <a:lnTo>
                    <a:pt x="15640" y="769"/>
                  </a:lnTo>
                  <a:lnTo>
                    <a:pt x="15652" y="817"/>
                  </a:lnTo>
                  <a:lnTo>
                    <a:pt x="15663" y="865"/>
                  </a:lnTo>
                  <a:lnTo>
                    <a:pt x="15671" y="912"/>
                  </a:lnTo>
                  <a:lnTo>
                    <a:pt x="15677" y="961"/>
                  </a:lnTo>
                  <a:lnTo>
                    <a:pt x="15680" y="1009"/>
                  </a:lnTo>
                  <a:lnTo>
                    <a:pt x="15682" y="1058"/>
                  </a:lnTo>
                  <a:lnTo>
                    <a:pt x="15682" y="12321"/>
                  </a:lnTo>
                  <a:lnTo>
                    <a:pt x="0" y="12321"/>
                  </a:lnTo>
                  <a:close/>
                  <a:moveTo>
                    <a:pt x="11597" y="16090"/>
                  </a:moveTo>
                  <a:lnTo>
                    <a:pt x="11597" y="15342"/>
                  </a:lnTo>
                  <a:lnTo>
                    <a:pt x="11077" y="14203"/>
                  </a:lnTo>
                  <a:lnTo>
                    <a:pt x="11597" y="13060"/>
                  </a:lnTo>
                  <a:lnTo>
                    <a:pt x="11597" y="12321"/>
                  </a:lnTo>
                  <a:lnTo>
                    <a:pt x="4085" y="12321"/>
                  </a:lnTo>
                  <a:lnTo>
                    <a:pt x="4085" y="13060"/>
                  </a:lnTo>
                  <a:lnTo>
                    <a:pt x="4601" y="14203"/>
                  </a:lnTo>
                  <a:lnTo>
                    <a:pt x="4085" y="15342"/>
                  </a:lnTo>
                  <a:lnTo>
                    <a:pt x="4085" y="16082"/>
                  </a:lnTo>
                  <a:lnTo>
                    <a:pt x="11597" y="1609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895" name="Freeform 2166">
              <a:extLst>
                <a:ext uri="{FF2B5EF4-FFF2-40B4-BE49-F238E27FC236}">
                  <a16:creationId xmlns:a16="http://schemas.microsoft.com/office/drawing/2014/main" id="{327C97FE-AF2B-43B8-B628-389F4E927C3B}"/>
                </a:ext>
              </a:extLst>
            </p:cNvPr>
            <p:cNvSpPr>
              <a:spLocks noEditPoints="1"/>
            </p:cNvSpPr>
            <p:nvPr/>
          </p:nvSpPr>
          <p:spPr bwMode="auto">
            <a:xfrm>
              <a:off x="1014" y="144"/>
              <a:ext cx="3930" cy="4032"/>
            </a:xfrm>
            <a:custGeom>
              <a:avLst/>
              <a:gdLst>
                <a:gd name="T0" fmla="*/ 0 w 15720"/>
                <a:gd name="T1" fmla="*/ 62 h 16128"/>
                <a:gd name="T2" fmla="*/ 2 w 15720"/>
                <a:gd name="T3" fmla="*/ 49 h 16128"/>
                <a:gd name="T4" fmla="*/ 7 w 15720"/>
                <a:gd name="T5" fmla="*/ 37 h 16128"/>
                <a:gd name="T6" fmla="*/ 14 w 15720"/>
                <a:gd name="T7" fmla="*/ 26 h 16128"/>
                <a:gd name="T8" fmla="*/ 21 w 15720"/>
                <a:gd name="T9" fmla="*/ 21 h 16128"/>
                <a:gd name="T10" fmla="*/ 13 w 15720"/>
                <a:gd name="T11" fmla="*/ 31 h 16128"/>
                <a:gd name="T12" fmla="*/ 7 w 15720"/>
                <a:gd name="T13" fmla="*/ 43 h 16128"/>
                <a:gd name="T14" fmla="*/ 4 w 15720"/>
                <a:gd name="T15" fmla="*/ 55 h 16128"/>
                <a:gd name="T16" fmla="*/ 0 w 15720"/>
                <a:gd name="T17" fmla="*/ 66 h 16128"/>
                <a:gd name="T18" fmla="*/ 29 w 15720"/>
                <a:gd name="T19" fmla="*/ 12 h 16128"/>
                <a:gd name="T20" fmla="*/ 40 w 15720"/>
                <a:gd name="T21" fmla="*/ 6 h 16128"/>
                <a:gd name="T22" fmla="*/ 53 w 15720"/>
                <a:gd name="T23" fmla="*/ 2 h 16128"/>
                <a:gd name="T24" fmla="*/ 68 w 15720"/>
                <a:gd name="T25" fmla="*/ 0 h 16128"/>
                <a:gd name="T26" fmla="*/ 59 w 15720"/>
                <a:gd name="T27" fmla="*/ 3 h 16128"/>
                <a:gd name="T28" fmla="*/ 46 w 15720"/>
                <a:gd name="T29" fmla="*/ 6 h 16128"/>
                <a:gd name="T30" fmla="*/ 34 w 15720"/>
                <a:gd name="T31" fmla="*/ 11 h 16128"/>
                <a:gd name="T32" fmla="*/ 24 w 15720"/>
                <a:gd name="T33" fmla="*/ 18 h 16128"/>
                <a:gd name="T34" fmla="*/ 70 w 15720"/>
                <a:gd name="T35" fmla="*/ 0 h 16128"/>
                <a:gd name="T36" fmla="*/ 929 w 15720"/>
                <a:gd name="T37" fmla="*/ 1 h 16128"/>
                <a:gd name="T38" fmla="*/ 941 w 15720"/>
                <a:gd name="T39" fmla="*/ 5 h 16128"/>
                <a:gd name="T40" fmla="*/ 952 w 15720"/>
                <a:gd name="T41" fmla="*/ 11 h 16128"/>
                <a:gd name="T42" fmla="*/ 962 w 15720"/>
                <a:gd name="T43" fmla="*/ 18 h 16128"/>
                <a:gd name="T44" fmla="*/ 954 w 15720"/>
                <a:gd name="T45" fmla="*/ 15 h 16128"/>
                <a:gd name="T46" fmla="*/ 944 w 15720"/>
                <a:gd name="T47" fmla="*/ 9 h 16128"/>
                <a:gd name="T48" fmla="*/ 933 w 15720"/>
                <a:gd name="T49" fmla="*/ 5 h 16128"/>
                <a:gd name="T50" fmla="*/ 920 w 15720"/>
                <a:gd name="T51" fmla="*/ 3 h 16128"/>
                <a:gd name="T52" fmla="*/ 967 w 15720"/>
                <a:gd name="T53" fmla="*/ 25 h 16128"/>
                <a:gd name="T54" fmla="*/ 975 w 15720"/>
                <a:gd name="T55" fmla="*/ 36 h 16128"/>
                <a:gd name="T56" fmla="*/ 980 w 15720"/>
                <a:gd name="T57" fmla="*/ 48 h 16128"/>
                <a:gd name="T58" fmla="*/ 982 w 15720"/>
                <a:gd name="T59" fmla="*/ 61 h 16128"/>
                <a:gd name="T60" fmla="*/ 980 w 15720"/>
                <a:gd name="T61" fmla="*/ 63 h 16128"/>
                <a:gd name="T62" fmla="*/ 978 w 15720"/>
                <a:gd name="T63" fmla="*/ 50 h 16128"/>
                <a:gd name="T64" fmla="*/ 973 w 15720"/>
                <a:gd name="T65" fmla="*/ 38 h 16128"/>
                <a:gd name="T66" fmla="*/ 966 w 15720"/>
                <a:gd name="T67" fmla="*/ 27 h 16128"/>
                <a:gd name="T68" fmla="*/ 983 w 15720"/>
                <a:gd name="T69" fmla="*/ 771 h 16128"/>
                <a:gd name="T70" fmla="*/ 982 w 15720"/>
                <a:gd name="T71" fmla="*/ 772 h 16128"/>
                <a:gd name="T72" fmla="*/ 1 w 15720"/>
                <a:gd name="T73" fmla="*/ 773 h 16128"/>
                <a:gd name="T74" fmla="*/ 1 w 15720"/>
                <a:gd name="T75" fmla="*/ 772 h 16128"/>
                <a:gd name="T76" fmla="*/ 725 w 15720"/>
                <a:gd name="T77" fmla="*/ 960 h 16128"/>
                <a:gd name="T78" fmla="*/ 727 w 15720"/>
                <a:gd name="T79" fmla="*/ 960 h 16128"/>
                <a:gd name="T80" fmla="*/ 692 w 15720"/>
                <a:gd name="T81" fmla="*/ 889 h 16128"/>
                <a:gd name="T82" fmla="*/ 695 w 15720"/>
                <a:gd name="T83" fmla="*/ 890 h 16128"/>
                <a:gd name="T84" fmla="*/ 725 w 15720"/>
                <a:gd name="T85" fmla="*/ 771 h 16128"/>
                <a:gd name="T86" fmla="*/ 726 w 15720"/>
                <a:gd name="T87" fmla="*/ 770 h 16128"/>
                <a:gd name="T88" fmla="*/ 727 w 15720"/>
                <a:gd name="T89" fmla="*/ 771 h 16128"/>
                <a:gd name="T90" fmla="*/ 255 w 15720"/>
                <a:gd name="T91" fmla="*/ 771 h 16128"/>
                <a:gd name="T92" fmla="*/ 257 w 15720"/>
                <a:gd name="T93" fmla="*/ 770 h 16128"/>
                <a:gd name="T94" fmla="*/ 258 w 15720"/>
                <a:gd name="T95" fmla="*/ 818 h 16128"/>
                <a:gd name="T96" fmla="*/ 256 w 15720"/>
                <a:gd name="T97" fmla="*/ 818 h 16128"/>
                <a:gd name="T98" fmla="*/ 290 w 15720"/>
                <a:gd name="T99" fmla="*/ 889 h 16128"/>
                <a:gd name="T100" fmla="*/ 288 w 15720"/>
                <a:gd name="T101" fmla="*/ 889 h 16128"/>
                <a:gd name="T102" fmla="*/ 258 w 15720"/>
                <a:gd name="T103" fmla="*/ 1006 h 16128"/>
                <a:gd name="T104" fmla="*/ 257 w 15720"/>
                <a:gd name="T105" fmla="*/ 1007 h 16128"/>
                <a:gd name="T106" fmla="*/ 255 w 15720"/>
                <a:gd name="T107" fmla="*/ 1006 h 16128"/>
                <a:gd name="T108" fmla="*/ 727 w 15720"/>
                <a:gd name="T109" fmla="*/ 1007 h 16128"/>
                <a:gd name="T110" fmla="*/ 726 w 15720"/>
                <a:gd name="T111" fmla="*/ 1008 h 161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720"/>
                <a:gd name="T169" fmla="*/ 0 h 16128"/>
                <a:gd name="T170" fmla="*/ 15720 w 15720"/>
                <a:gd name="T171" fmla="*/ 16128 h 161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720" h="16128">
                  <a:moveTo>
                    <a:pt x="0" y="12340"/>
                  </a:moveTo>
                  <a:lnTo>
                    <a:pt x="0" y="1049"/>
                  </a:lnTo>
                  <a:lnTo>
                    <a:pt x="39" y="1049"/>
                  </a:lnTo>
                  <a:lnTo>
                    <a:pt x="39" y="12340"/>
                  </a:lnTo>
                  <a:lnTo>
                    <a:pt x="0" y="12340"/>
                  </a:lnTo>
                  <a:close/>
                  <a:moveTo>
                    <a:pt x="0" y="1049"/>
                  </a:moveTo>
                  <a:lnTo>
                    <a:pt x="0" y="1022"/>
                  </a:lnTo>
                  <a:lnTo>
                    <a:pt x="1" y="996"/>
                  </a:lnTo>
                  <a:lnTo>
                    <a:pt x="3" y="970"/>
                  </a:lnTo>
                  <a:lnTo>
                    <a:pt x="5" y="943"/>
                  </a:lnTo>
                  <a:lnTo>
                    <a:pt x="8" y="918"/>
                  </a:lnTo>
                  <a:lnTo>
                    <a:pt x="12" y="892"/>
                  </a:lnTo>
                  <a:lnTo>
                    <a:pt x="16" y="866"/>
                  </a:lnTo>
                  <a:lnTo>
                    <a:pt x="21" y="840"/>
                  </a:lnTo>
                  <a:lnTo>
                    <a:pt x="26" y="814"/>
                  </a:lnTo>
                  <a:lnTo>
                    <a:pt x="32" y="789"/>
                  </a:lnTo>
                  <a:lnTo>
                    <a:pt x="39" y="764"/>
                  </a:lnTo>
                  <a:lnTo>
                    <a:pt x="47" y="739"/>
                  </a:lnTo>
                  <a:lnTo>
                    <a:pt x="55" y="714"/>
                  </a:lnTo>
                  <a:lnTo>
                    <a:pt x="63" y="688"/>
                  </a:lnTo>
                  <a:lnTo>
                    <a:pt x="73" y="664"/>
                  </a:lnTo>
                  <a:lnTo>
                    <a:pt x="83" y="640"/>
                  </a:lnTo>
                  <a:lnTo>
                    <a:pt x="94" y="616"/>
                  </a:lnTo>
                  <a:lnTo>
                    <a:pt x="105" y="592"/>
                  </a:lnTo>
                  <a:lnTo>
                    <a:pt x="117" y="569"/>
                  </a:lnTo>
                  <a:lnTo>
                    <a:pt x="129" y="544"/>
                  </a:lnTo>
                  <a:lnTo>
                    <a:pt x="142" y="522"/>
                  </a:lnTo>
                  <a:lnTo>
                    <a:pt x="155" y="499"/>
                  </a:lnTo>
                  <a:lnTo>
                    <a:pt x="170" y="477"/>
                  </a:lnTo>
                  <a:lnTo>
                    <a:pt x="184" y="455"/>
                  </a:lnTo>
                  <a:lnTo>
                    <a:pt x="201" y="432"/>
                  </a:lnTo>
                  <a:lnTo>
                    <a:pt x="217" y="411"/>
                  </a:lnTo>
                  <a:lnTo>
                    <a:pt x="233" y="390"/>
                  </a:lnTo>
                  <a:lnTo>
                    <a:pt x="250" y="370"/>
                  </a:lnTo>
                  <a:lnTo>
                    <a:pt x="268" y="350"/>
                  </a:lnTo>
                  <a:lnTo>
                    <a:pt x="286" y="330"/>
                  </a:lnTo>
                  <a:lnTo>
                    <a:pt x="305" y="310"/>
                  </a:lnTo>
                  <a:lnTo>
                    <a:pt x="325" y="291"/>
                  </a:lnTo>
                  <a:lnTo>
                    <a:pt x="352" y="321"/>
                  </a:lnTo>
                  <a:lnTo>
                    <a:pt x="334" y="339"/>
                  </a:lnTo>
                  <a:lnTo>
                    <a:pt x="315" y="357"/>
                  </a:lnTo>
                  <a:lnTo>
                    <a:pt x="297" y="376"/>
                  </a:lnTo>
                  <a:lnTo>
                    <a:pt x="280" y="395"/>
                  </a:lnTo>
                  <a:lnTo>
                    <a:pt x="263" y="415"/>
                  </a:lnTo>
                  <a:lnTo>
                    <a:pt x="247" y="435"/>
                  </a:lnTo>
                  <a:lnTo>
                    <a:pt x="232" y="457"/>
                  </a:lnTo>
                  <a:lnTo>
                    <a:pt x="217" y="477"/>
                  </a:lnTo>
                  <a:lnTo>
                    <a:pt x="203" y="498"/>
                  </a:lnTo>
                  <a:lnTo>
                    <a:pt x="188" y="520"/>
                  </a:lnTo>
                  <a:lnTo>
                    <a:pt x="175" y="541"/>
                  </a:lnTo>
                  <a:lnTo>
                    <a:pt x="163" y="563"/>
                  </a:lnTo>
                  <a:lnTo>
                    <a:pt x="151" y="587"/>
                  </a:lnTo>
                  <a:lnTo>
                    <a:pt x="140" y="609"/>
                  </a:lnTo>
                  <a:lnTo>
                    <a:pt x="129" y="632"/>
                  </a:lnTo>
                  <a:lnTo>
                    <a:pt x="119" y="655"/>
                  </a:lnTo>
                  <a:lnTo>
                    <a:pt x="110" y="678"/>
                  </a:lnTo>
                  <a:lnTo>
                    <a:pt x="101" y="703"/>
                  </a:lnTo>
                  <a:lnTo>
                    <a:pt x="92" y="726"/>
                  </a:lnTo>
                  <a:lnTo>
                    <a:pt x="85" y="750"/>
                  </a:lnTo>
                  <a:lnTo>
                    <a:pt x="77" y="774"/>
                  </a:lnTo>
                  <a:lnTo>
                    <a:pt x="71" y="798"/>
                  </a:lnTo>
                  <a:lnTo>
                    <a:pt x="64" y="824"/>
                  </a:lnTo>
                  <a:lnTo>
                    <a:pt x="59" y="848"/>
                  </a:lnTo>
                  <a:lnTo>
                    <a:pt x="54" y="873"/>
                  </a:lnTo>
                  <a:lnTo>
                    <a:pt x="50" y="898"/>
                  </a:lnTo>
                  <a:lnTo>
                    <a:pt x="47" y="922"/>
                  </a:lnTo>
                  <a:lnTo>
                    <a:pt x="44" y="948"/>
                  </a:lnTo>
                  <a:lnTo>
                    <a:pt x="42" y="973"/>
                  </a:lnTo>
                  <a:lnTo>
                    <a:pt x="40" y="998"/>
                  </a:lnTo>
                  <a:lnTo>
                    <a:pt x="39" y="1023"/>
                  </a:lnTo>
                  <a:lnTo>
                    <a:pt x="39" y="1049"/>
                  </a:lnTo>
                  <a:lnTo>
                    <a:pt x="0" y="1049"/>
                  </a:lnTo>
                  <a:close/>
                  <a:moveTo>
                    <a:pt x="325" y="291"/>
                  </a:moveTo>
                  <a:lnTo>
                    <a:pt x="344" y="275"/>
                  </a:lnTo>
                  <a:lnTo>
                    <a:pt x="362" y="259"/>
                  </a:lnTo>
                  <a:lnTo>
                    <a:pt x="381" y="244"/>
                  </a:lnTo>
                  <a:lnTo>
                    <a:pt x="400" y="229"/>
                  </a:lnTo>
                  <a:lnTo>
                    <a:pt x="419" y="214"/>
                  </a:lnTo>
                  <a:lnTo>
                    <a:pt x="439" y="200"/>
                  </a:lnTo>
                  <a:lnTo>
                    <a:pt x="461" y="185"/>
                  </a:lnTo>
                  <a:lnTo>
                    <a:pt x="482" y="171"/>
                  </a:lnTo>
                  <a:lnTo>
                    <a:pt x="503" y="158"/>
                  </a:lnTo>
                  <a:lnTo>
                    <a:pt x="525" y="146"/>
                  </a:lnTo>
                  <a:lnTo>
                    <a:pt x="547" y="133"/>
                  </a:lnTo>
                  <a:lnTo>
                    <a:pt x="570" y="122"/>
                  </a:lnTo>
                  <a:lnTo>
                    <a:pt x="594" y="111"/>
                  </a:lnTo>
                  <a:lnTo>
                    <a:pt x="618" y="100"/>
                  </a:lnTo>
                  <a:lnTo>
                    <a:pt x="642" y="90"/>
                  </a:lnTo>
                  <a:lnTo>
                    <a:pt x="666" y="80"/>
                  </a:lnTo>
                  <a:lnTo>
                    <a:pt x="691" y="71"/>
                  </a:lnTo>
                  <a:lnTo>
                    <a:pt x="717" y="61"/>
                  </a:lnTo>
                  <a:lnTo>
                    <a:pt x="743" y="53"/>
                  </a:lnTo>
                  <a:lnTo>
                    <a:pt x="770" y="45"/>
                  </a:lnTo>
                  <a:lnTo>
                    <a:pt x="796" y="38"/>
                  </a:lnTo>
                  <a:lnTo>
                    <a:pt x="823" y="32"/>
                  </a:lnTo>
                  <a:lnTo>
                    <a:pt x="852" y="26"/>
                  </a:lnTo>
                  <a:lnTo>
                    <a:pt x="880" y="21"/>
                  </a:lnTo>
                  <a:lnTo>
                    <a:pt x="908" y="16"/>
                  </a:lnTo>
                  <a:lnTo>
                    <a:pt x="937" y="12"/>
                  </a:lnTo>
                  <a:lnTo>
                    <a:pt x="966" y="8"/>
                  </a:lnTo>
                  <a:lnTo>
                    <a:pt x="996" y="5"/>
                  </a:lnTo>
                  <a:lnTo>
                    <a:pt x="1026" y="3"/>
                  </a:lnTo>
                  <a:lnTo>
                    <a:pt x="1056" y="1"/>
                  </a:lnTo>
                  <a:lnTo>
                    <a:pt x="1087" y="0"/>
                  </a:lnTo>
                  <a:lnTo>
                    <a:pt x="1119" y="0"/>
                  </a:lnTo>
                  <a:lnTo>
                    <a:pt x="1119" y="39"/>
                  </a:lnTo>
                  <a:lnTo>
                    <a:pt x="1088" y="39"/>
                  </a:lnTo>
                  <a:lnTo>
                    <a:pt x="1058" y="40"/>
                  </a:lnTo>
                  <a:lnTo>
                    <a:pt x="1029" y="42"/>
                  </a:lnTo>
                  <a:lnTo>
                    <a:pt x="1000" y="44"/>
                  </a:lnTo>
                  <a:lnTo>
                    <a:pt x="971" y="47"/>
                  </a:lnTo>
                  <a:lnTo>
                    <a:pt x="942" y="50"/>
                  </a:lnTo>
                  <a:lnTo>
                    <a:pt x="915" y="54"/>
                  </a:lnTo>
                  <a:lnTo>
                    <a:pt x="887" y="59"/>
                  </a:lnTo>
                  <a:lnTo>
                    <a:pt x="860" y="65"/>
                  </a:lnTo>
                  <a:lnTo>
                    <a:pt x="833" y="71"/>
                  </a:lnTo>
                  <a:lnTo>
                    <a:pt x="807" y="77"/>
                  </a:lnTo>
                  <a:lnTo>
                    <a:pt x="781" y="84"/>
                  </a:lnTo>
                  <a:lnTo>
                    <a:pt x="756" y="91"/>
                  </a:lnTo>
                  <a:lnTo>
                    <a:pt x="731" y="99"/>
                  </a:lnTo>
                  <a:lnTo>
                    <a:pt x="705" y="107"/>
                  </a:lnTo>
                  <a:lnTo>
                    <a:pt x="681" y="116"/>
                  </a:lnTo>
                  <a:lnTo>
                    <a:pt x="658" y="125"/>
                  </a:lnTo>
                  <a:lnTo>
                    <a:pt x="634" y="135"/>
                  </a:lnTo>
                  <a:lnTo>
                    <a:pt x="612" y="145"/>
                  </a:lnTo>
                  <a:lnTo>
                    <a:pt x="588" y="156"/>
                  </a:lnTo>
                  <a:lnTo>
                    <a:pt x="566" y="168"/>
                  </a:lnTo>
                  <a:lnTo>
                    <a:pt x="545" y="179"/>
                  </a:lnTo>
                  <a:lnTo>
                    <a:pt x="524" y="192"/>
                  </a:lnTo>
                  <a:lnTo>
                    <a:pt x="503" y="205"/>
                  </a:lnTo>
                  <a:lnTo>
                    <a:pt x="483" y="218"/>
                  </a:lnTo>
                  <a:lnTo>
                    <a:pt x="463" y="231"/>
                  </a:lnTo>
                  <a:lnTo>
                    <a:pt x="443" y="245"/>
                  </a:lnTo>
                  <a:lnTo>
                    <a:pt x="424" y="259"/>
                  </a:lnTo>
                  <a:lnTo>
                    <a:pt x="405" y="274"/>
                  </a:lnTo>
                  <a:lnTo>
                    <a:pt x="387" y="289"/>
                  </a:lnTo>
                  <a:lnTo>
                    <a:pt x="370" y="304"/>
                  </a:lnTo>
                  <a:lnTo>
                    <a:pt x="352" y="321"/>
                  </a:lnTo>
                  <a:lnTo>
                    <a:pt x="325" y="291"/>
                  </a:lnTo>
                  <a:close/>
                  <a:moveTo>
                    <a:pt x="1119" y="0"/>
                  </a:moveTo>
                  <a:lnTo>
                    <a:pt x="14664" y="0"/>
                  </a:lnTo>
                  <a:lnTo>
                    <a:pt x="14664" y="39"/>
                  </a:lnTo>
                  <a:lnTo>
                    <a:pt x="1119" y="39"/>
                  </a:lnTo>
                  <a:lnTo>
                    <a:pt x="1119" y="0"/>
                  </a:lnTo>
                  <a:close/>
                  <a:moveTo>
                    <a:pt x="14664" y="0"/>
                  </a:moveTo>
                  <a:lnTo>
                    <a:pt x="14692" y="0"/>
                  </a:lnTo>
                  <a:lnTo>
                    <a:pt x="14719" y="1"/>
                  </a:lnTo>
                  <a:lnTo>
                    <a:pt x="14748" y="3"/>
                  </a:lnTo>
                  <a:lnTo>
                    <a:pt x="14775" y="6"/>
                  </a:lnTo>
                  <a:lnTo>
                    <a:pt x="14801" y="9"/>
                  </a:lnTo>
                  <a:lnTo>
                    <a:pt x="14828" y="13"/>
                  </a:lnTo>
                  <a:lnTo>
                    <a:pt x="14854" y="17"/>
                  </a:lnTo>
                  <a:lnTo>
                    <a:pt x="14881" y="22"/>
                  </a:lnTo>
                  <a:lnTo>
                    <a:pt x="14906" y="28"/>
                  </a:lnTo>
                  <a:lnTo>
                    <a:pt x="14932" y="34"/>
                  </a:lnTo>
                  <a:lnTo>
                    <a:pt x="14956" y="41"/>
                  </a:lnTo>
                  <a:lnTo>
                    <a:pt x="14981" y="49"/>
                  </a:lnTo>
                  <a:lnTo>
                    <a:pt x="15006" y="57"/>
                  </a:lnTo>
                  <a:lnTo>
                    <a:pt x="15030" y="67"/>
                  </a:lnTo>
                  <a:lnTo>
                    <a:pt x="15054" y="76"/>
                  </a:lnTo>
                  <a:lnTo>
                    <a:pt x="15077" y="86"/>
                  </a:lnTo>
                  <a:lnTo>
                    <a:pt x="15100" y="96"/>
                  </a:lnTo>
                  <a:lnTo>
                    <a:pt x="15122" y="107"/>
                  </a:lnTo>
                  <a:lnTo>
                    <a:pt x="15145" y="118"/>
                  </a:lnTo>
                  <a:lnTo>
                    <a:pt x="15167" y="130"/>
                  </a:lnTo>
                  <a:lnTo>
                    <a:pt x="15189" y="143"/>
                  </a:lnTo>
                  <a:lnTo>
                    <a:pt x="15210" y="156"/>
                  </a:lnTo>
                  <a:lnTo>
                    <a:pt x="15230" y="169"/>
                  </a:lnTo>
                  <a:lnTo>
                    <a:pt x="15251" y="183"/>
                  </a:lnTo>
                  <a:lnTo>
                    <a:pt x="15272" y="198"/>
                  </a:lnTo>
                  <a:lnTo>
                    <a:pt x="15291" y="213"/>
                  </a:lnTo>
                  <a:lnTo>
                    <a:pt x="15310" y="228"/>
                  </a:lnTo>
                  <a:lnTo>
                    <a:pt x="15329" y="243"/>
                  </a:lnTo>
                  <a:lnTo>
                    <a:pt x="15347" y="259"/>
                  </a:lnTo>
                  <a:lnTo>
                    <a:pt x="15365" y="276"/>
                  </a:lnTo>
                  <a:lnTo>
                    <a:pt x="15383" y="292"/>
                  </a:lnTo>
                  <a:lnTo>
                    <a:pt x="15401" y="310"/>
                  </a:lnTo>
                  <a:lnTo>
                    <a:pt x="15372" y="338"/>
                  </a:lnTo>
                  <a:lnTo>
                    <a:pt x="15356" y="321"/>
                  </a:lnTo>
                  <a:lnTo>
                    <a:pt x="15339" y="304"/>
                  </a:lnTo>
                  <a:lnTo>
                    <a:pt x="15322" y="289"/>
                  </a:lnTo>
                  <a:lnTo>
                    <a:pt x="15304" y="273"/>
                  </a:lnTo>
                  <a:lnTo>
                    <a:pt x="15286" y="258"/>
                  </a:lnTo>
                  <a:lnTo>
                    <a:pt x="15267" y="244"/>
                  </a:lnTo>
                  <a:lnTo>
                    <a:pt x="15248" y="229"/>
                  </a:lnTo>
                  <a:lnTo>
                    <a:pt x="15228" y="216"/>
                  </a:lnTo>
                  <a:lnTo>
                    <a:pt x="15209" y="202"/>
                  </a:lnTo>
                  <a:lnTo>
                    <a:pt x="15189" y="190"/>
                  </a:lnTo>
                  <a:lnTo>
                    <a:pt x="15169" y="176"/>
                  </a:lnTo>
                  <a:lnTo>
                    <a:pt x="15148" y="164"/>
                  </a:lnTo>
                  <a:lnTo>
                    <a:pt x="15126" y="153"/>
                  </a:lnTo>
                  <a:lnTo>
                    <a:pt x="15105" y="142"/>
                  </a:lnTo>
                  <a:lnTo>
                    <a:pt x="15083" y="131"/>
                  </a:lnTo>
                  <a:lnTo>
                    <a:pt x="15061" y="121"/>
                  </a:lnTo>
                  <a:lnTo>
                    <a:pt x="15039" y="112"/>
                  </a:lnTo>
                  <a:lnTo>
                    <a:pt x="15016" y="103"/>
                  </a:lnTo>
                  <a:lnTo>
                    <a:pt x="14992" y="95"/>
                  </a:lnTo>
                  <a:lnTo>
                    <a:pt x="14969" y="87"/>
                  </a:lnTo>
                  <a:lnTo>
                    <a:pt x="14945" y="79"/>
                  </a:lnTo>
                  <a:lnTo>
                    <a:pt x="14921" y="73"/>
                  </a:lnTo>
                  <a:lnTo>
                    <a:pt x="14897" y="67"/>
                  </a:lnTo>
                  <a:lnTo>
                    <a:pt x="14873" y="60"/>
                  </a:lnTo>
                  <a:lnTo>
                    <a:pt x="14847" y="55"/>
                  </a:lnTo>
                  <a:lnTo>
                    <a:pt x="14822" y="51"/>
                  </a:lnTo>
                  <a:lnTo>
                    <a:pt x="14796" y="47"/>
                  </a:lnTo>
                  <a:lnTo>
                    <a:pt x="14771" y="44"/>
                  </a:lnTo>
                  <a:lnTo>
                    <a:pt x="14744" y="42"/>
                  </a:lnTo>
                  <a:lnTo>
                    <a:pt x="14717" y="40"/>
                  </a:lnTo>
                  <a:lnTo>
                    <a:pt x="14691" y="39"/>
                  </a:lnTo>
                  <a:lnTo>
                    <a:pt x="14664" y="39"/>
                  </a:lnTo>
                  <a:lnTo>
                    <a:pt x="14664" y="0"/>
                  </a:lnTo>
                  <a:close/>
                  <a:moveTo>
                    <a:pt x="15401" y="310"/>
                  </a:moveTo>
                  <a:lnTo>
                    <a:pt x="15420" y="330"/>
                  </a:lnTo>
                  <a:lnTo>
                    <a:pt x="15438" y="350"/>
                  </a:lnTo>
                  <a:lnTo>
                    <a:pt x="15456" y="370"/>
                  </a:lnTo>
                  <a:lnTo>
                    <a:pt x="15473" y="391"/>
                  </a:lnTo>
                  <a:lnTo>
                    <a:pt x="15489" y="412"/>
                  </a:lnTo>
                  <a:lnTo>
                    <a:pt x="15505" y="434"/>
                  </a:lnTo>
                  <a:lnTo>
                    <a:pt x="15521" y="456"/>
                  </a:lnTo>
                  <a:lnTo>
                    <a:pt x="15537" y="479"/>
                  </a:lnTo>
                  <a:lnTo>
                    <a:pt x="15551" y="501"/>
                  </a:lnTo>
                  <a:lnTo>
                    <a:pt x="15565" y="524"/>
                  </a:lnTo>
                  <a:lnTo>
                    <a:pt x="15578" y="547"/>
                  </a:lnTo>
                  <a:lnTo>
                    <a:pt x="15591" y="571"/>
                  </a:lnTo>
                  <a:lnTo>
                    <a:pt x="15603" y="595"/>
                  </a:lnTo>
                  <a:lnTo>
                    <a:pt x="15615" y="619"/>
                  </a:lnTo>
                  <a:lnTo>
                    <a:pt x="15626" y="643"/>
                  </a:lnTo>
                  <a:lnTo>
                    <a:pt x="15636" y="667"/>
                  </a:lnTo>
                  <a:lnTo>
                    <a:pt x="15646" y="692"/>
                  </a:lnTo>
                  <a:lnTo>
                    <a:pt x="15656" y="718"/>
                  </a:lnTo>
                  <a:lnTo>
                    <a:pt x="15665" y="742"/>
                  </a:lnTo>
                  <a:lnTo>
                    <a:pt x="15673" y="767"/>
                  </a:lnTo>
                  <a:lnTo>
                    <a:pt x="15680" y="793"/>
                  </a:lnTo>
                  <a:lnTo>
                    <a:pt x="15687" y="818"/>
                  </a:lnTo>
                  <a:lnTo>
                    <a:pt x="15693" y="844"/>
                  </a:lnTo>
                  <a:lnTo>
                    <a:pt x="15699" y="870"/>
                  </a:lnTo>
                  <a:lnTo>
                    <a:pt x="15704" y="895"/>
                  </a:lnTo>
                  <a:lnTo>
                    <a:pt x="15708" y="921"/>
                  </a:lnTo>
                  <a:lnTo>
                    <a:pt x="15712" y="947"/>
                  </a:lnTo>
                  <a:lnTo>
                    <a:pt x="15715" y="973"/>
                  </a:lnTo>
                  <a:lnTo>
                    <a:pt x="15717" y="999"/>
                  </a:lnTo>
                  <a:lnTo>
                    <a:pt x="15719" y="1024"/>
                  </a:lnTo>
                  <a:lnTo>
                    <a:pt x="15720" y="1050"/>
                  </a:lnTo>
                  <a:lnTo>
                    <a:pt x="15720" y="1077"/>
                  </a:lnTo>
                  <a:lnTo>
                    <a:pt x="15681" y="1077"/>
                  </a:lnTo>
                  <a:lnTo>
                    <a:pt x="15681" y="1051"/>
                  </a:lnTo>
                  <a:lnTo>
                    <a:pt x="15680" y="1026"/>
                  </a:lnTo>
                  <a:lnTo>
                    <a:pt x="15678" y="1002"/>
                  </a:lnTo>
                  <a:lnTo>
                    <a:pt x="15676" y="977"/>
                  </a:lnTo>
                  <a:lnTo>
                    <a:pt x="15673" y="952"/>
                  </a:lnTo>
                  <a:lnTo>
                    <a:pt x="15670" y="926"/>
                  </a:lnTo>
                  <a:lnTo>
                    <a:pt x="15665" y="902"/>
                  </a:lnTo>
                  <a:lnTo>
                    <a:pt x="15661" y="877"/>
                  </a:lnTo>
                  <a:lnTo>
                    <a:pt x="15655" y="853"/>
                  </a:lnTo>
                  <a:lnTo>
                    <a:pt x="15648" y="828"/>
                  </a:lnTo>
                  <a:lnTo>
                    <a:pt x="15642" y="803"/>
                  </a:lnTo>
                  <a:lnTo>
                    <a:pt x="15635" y="779"/>
                  </a:lnTo>
                  <a:lnTo>
                    <a:pt x="15627" y="754"/>
                  </a:lnTo>
                  <a:lnTo>
                    <a:pt x="15619" y="730"/>
                  </a:lnTo>
                  <a:lnTo>
                    <a:pt x="15610" y="707"/>
                  </a:lnTo>
                  <a:lnTo>
                    <a:pt x="15600" y="682"/>
                  </a:lnTo>
                  <a:lnTo>
                    <a:pt x="15590" y="659"/>
                  </a:lnTo>
                  <a:lnTo>
                    <a:pt x="15580" y="635"/>
                  </a:lnTo>
                  <a:lnTo>
                    <a:pt x="15568" y="612"/>
                  </a:lnTo>
                  <a:lnTo>
                    <a:pt x="15557" y="590"/>
                  </a:lnTo>
                  <a:lnTo>
                    <a:pt x="15544" y="566"/>
                  </a:lnTo>
                  <a:lnTo>
                    <a:pt x="15532" y="544"/>
                  </a:lnTo>
                  <a:lnTo>
                    <a:pt x="15517" y="522"/>
                  </a:lnTo>
                  <a:lnTo>
                    <a:pt x="15503" y="500"/>
                  </a:lnTo>
                  <a:lnTo>
                    <a:pt x="15489" y="479"/>
                  </a:lnTo>
                  <a:lnTo>
                    <a:pt x="15474" y="458"/>
                  </a:lnTo>
                  <a:lnTo>
                    <a:pt x="15458" y="436"/>
                  </a:lnTo>
                  <a:lnTo>
                    <a:pt x="15442" y="416"/>
                  </a:lnTo>
                  <a:lnTo>
                    <a:pt x="15426" y="396"/>
                  </a:lnTo>
                  <a:lnTo>
                    <a:pt x="15409" y="376"/>
                  </a:lnTo>
                  <a:lnTo>
                    <a:pt x="15390" y="357"/>
                  </a:lnTo>
                  <a:lnTo>
                    <a:pt x="15372" y="338"/>
                  </a:lnTo>
                  <a:lnTo>
                    <a:pt x="15401" y="310"/>
                  </a:lnTo>
                  <a:close/>
                  <a:moveTo>
                    <a:pt x="15720" y="1077"/>
                  </a:moveTo>
                  <a:lnTo>
                    <a:pt x="15720" y="12340"/>
                  </a:lnTo>
                  <a:lnTo>
                    <a:pt x="15681" y="12340"/>
                  </a:lnTo>
                  <a:lnTo>
                    <a:pt x="15681" y="1077"/>
                  </a:lnTo>
                  <a:lnTo>
                    <a:pt x="15720" y="1077"/>
                  </a:lnTo>
                  <a:close/>
                  <a:moveTo>
                    <a:pt x="15720" y="12340"/>
                  </a:moveTo>
                  <a:lnTo>
                    <a:pt x="15720" y="12343"/>
                  </a:lnTo>
                  <a:lnTo>
                    <a:pt x="15718" y="12347"/>
                  </a:lnTo>
                  <a:lnTo>
                    <a:pt x="15716" y="12350"/>
                  </a:lnTo>
                  <a:lnTo>
                    <a:pt x="15714" y="12353"/>
                  </a:lnTo>
                  <a:lnTo>
                    <a:pt x="15711" y="12356"/>
                  </a:lnTo>
                  <a:lnTo>
                    <a:pt x="15708" y="12357"/>
                  </a:lnTo>
                  <a:lnTo>
                    <a:pt x="15704" y="12359"/>
                  </a:lnTo>
                  <a:lnTo>
                    <a:pt x="15701" y="12359"/>
                  </a:lnTo>
                  <a:lnTo>
                    <a:pt x="15701" y="12340"/>
                  </a:lnTo>
                  <a:lnTo>
                    <a:pt x="15720" y="12340"/>
                  </a:lnTo>
                  <a:close/>
                  <a:moveTo>
                    <a:pt x="15701" y="12359"/>
                  </a:moveTo>
                  <a:lnTo>
                    <a:pt x="19" y="12359"/>
                  </a:lnTo>
                  <a:lnTo>
                    <a:pt x="19" y="12320"/>
                  </a:lnTo>
                  <a:lnTo>
                    <a:pt x="15701" y="12320"/>
                  </a:lnTo>
                  <a:lnTo>
                    <a:pt x="15701" y="12359"/>
                  </a:lnTo>
                  <a:close/>
                  <a:moveTo>
                    <a:pt x="19" y="12359"/>
                  </a:moveTo>
                  <a:lnTo>
                    <a:pt x="16" y="12359"/>
                  </a:lnTo>
                  <a:lnTo>
                    <a:pt x="12" y="12357"/>
                  </a:lnTo>
                  <a:lnTo>
                    <a:pt x="9" y="12356"/>
                  </a:lnTo>
                  <a:lnTo>
                    <a:pt x="6" y="12353"/>
                  </a:lnTo>
                  <a:lnTo>
                    <a:pt x="4" y="12350"/>
                  </a:lnTo>
                  <a:lnTo>
                    <a:pt x="2" y="12347"/>
                  </a:lnTo>
                  <a:lnTo>
                    <a:pt x="0" y="12343"/>
                  </a:lnTo>
                  <a:lnTo>
                    <a:pt x="0" y="12340"/>
                  </a:lnTo>
                  <a:lnTo>
                    <a:pt x="19" y="12340"/>
                  </a:lnTo>
                  <a:lnTo>
                    <a:pt x="19" y="12359"/>
                  </a:lnTo>
                  <a:close/>
                  <a:moveTo>
                    <a:pt x="11597" y="16109"/>
                  </a:moveTo>
                  <a:lnTo>
                    <a:pt x="11597" y="15361"/>
                  </a:lnTo>
                  <a:lnTo>
                    <a:pt x="11636" y="15361"/>
                  </a:lnTo>
                  <a:lnTo>
                    <a:pt x="11636" y="16109"/>
                  </a:lnTo>
                  <a:lnTo>
                    <a:pt x="11597" y="16109"/>
                  </a:lnTo>
                  <a:close/>
                  <a:moveTo>
                    <a:pt x="11634" y="15353"/>
                  </a:moveTo>
                  <a:lnTo>
                    <a:pt x="11635" y="15357"/>
                  </a:lnTo>
                  <a:lnTo>
                    <a:pt x="11636" y="15361"/>
                  </a:lnTo>
                  <a:lnTo>
                    <a:pt x="11616" y="15361"/>
                  </a:lnTo>
                  <a:lnTo>
                    <a:pt x="11634" y="15353"/>
                  </a:lnTo>
                  <a:close/>
                  <a:moveTo>
                    <a:pt x="11599" y="15369"/>
                  </a:moveTo>
                  <a:lnTo>
                    <a:pt x="11078" y="14230"/>
                  </a:lnTo>
                  <a:lnTo>
                    <a:pt x="11114" y="14214"/>
                  </a:lnTo>
                  <a:lnTo>
                    <a:pt x="11634" y="15353"/>
                  </a:lnTo>
                  <a:lnTo>
                    <a:pt x="11599" y="15369"/>
                  </a:lnTo>
                  <a:close/>
                  <a:moveTo>
                    <a:pt x="11078" y="14230"/>
                  </a:moveTo>
                  <a:lnTo>
                    <a:pt x="11077" y="14227"/>
                  </a:lnTo>
                  <a:lnTo>
                    <a:pt x="11077" y="14222"/>
                  </a:lnTo>
                  <a:lnTo>
                    <a:pt x="11077" y="14218"/>
                  </a:lnTo>
                  <a:lnTo>
                    <a:pt x="11078" y="14214"/>
                  </a:lnTo>
                  <a:lnTo>
                    <a:pt x="11096" y="14222"/>
                  </a:lnTo>
                  <a:lnTo>
                    <a:pt x="11078" y="14230"/>
                  </a:lnTo>
                  <a:close/>
                  <a:moveTo>
                    <a:pt x="11078" y="14214"/>
                  </a:moveTo>
                  <a:lnTo>
                    <a:pt x="11599" y="13071"/>
                  </a:lnTo>
                  <a:lnTo>
                    <a:pt x="11634" y="13088"/>
                  </a:lnTo>
                  <a:lnTo>
                    <a:pt x="11114" y="14230"/>
                  </a:lnTo>
                  <a:lnTo>
                    <a:pt x="11078" y="14214"/>
                  </a:lnTo>
                  <a:close/>
                  <a:moveTo>
                    <a:pt x="11636" y="13079"/>
                  </a:moveTo>
                  <a:lnTo>
                    <a:pt x="11635" y="13083"/>
                  </a:lnTo>
                  <a:lnTo>
                    <a:pt x="11634" y="13088"/>
                  </a:lnTo>
                  <a:lnTo>
                    <a:pt x="11616" y="13079"/>
                  </a:lnTo>
                  <a:lnTo>
                    <a:pt x="11636" y="13079"/>
                  </a:lnTo>
                  <a:close/>
                  <a:moveTo>
                    <a:pt x="11597" y="13079"/>
                  </a:moveTo>
                  <a:lnTo>
                    <a:pt x="11597" y="12340"/>
                  </a:lnTo>
                  <a:lnTo>
                    <a:pt x="11636" y="12340"/>
                  </a:lnTo>
                  <a:lnTo>
                    <a:pt x="11636" y="13079"/>
                  </a:lnTo>
                  <a:lnTo>
                    <a:pt x="11597" y="13079"/>
                  </a:lnTo>
                  <a:close/>
                  <a:moveTo>
                    <a:pt x="11616" y="12320"/>
                  </a:moveTo>
                  <a:lnTo>
                    <a:pt x="11615" y="12321"/>
                  </a:lnTo>
                  <a:lnTo>
                    <a:pt x="11614" y="12322"/>
                  </a:lnTo>
                  <a:lnTo>
                    <a:pt x="11614" y="12323"/>
                  </a:lnTo>
                  <a:lnTo>
                    <a:pt x="11615" y="12325"/>
                  </a:lnTo>
                  <a:lnTo>
                    <a:pt x="11618" y="12329"/>
                  </a:lnTo>
                  <a:lnTo>
                    <a:pt x="11622" y="12334"/>
                  </a:lnTo>
                  <a:lnTo>
                    <a:pt x="11627" y="12338"/>
                  </a:lnTo>
                  <a:lnTo>
                    <a:pt x="11631" y="12341"/>
                  </a:lnTo>
                  <a:lnTo>
                    <a:pt x="11633" y="12342"/>
                  </a:lnTo>
                  <a:lnTo>
                    <a:pt x="11634" y="12342"/>
                  </a:lnTo>
                  <a:lnTo>
                    <a:pt x="11635" y="12341"/>
                  </a:lnTo>
                  <a:lnTo>
                    <a:pt x="11636" y="12340"/>
                  </a:lnTo>
                  <a:lnTo>
                    <a:pt x="11616" y="12340"/>
                  </a:lnTo>
                  <a:lnTo>
                    <a:pt x="11616" y="12320"/>
                  </a:lnTo>
                  <a:close/>
                  <a:moveTo>
                    <a:pt x="11616" y="12359"/>
                  </a:moveTo>
                  <a:lnTo>
                    <a:pt x="4104" y="12359"/>
                  </a:lnTo>
                  <a:lnTo>
                    <a:pt x="4104" y="12320"/>
                  </a:lnTo>
                  <a:lnTo>
                    <a:pt x="11616" y="12320"/>
                  </a:lnTo>
                  <a:lnTo>
                    <a:pt x="11616" y="12359"/>
                  </a:lnTo>
                  <a:close/>
                  <a:moveTo>
                    <a:pt x="4084" y="12340"/>
                  </a:moveTo>
                  <a:lnTo>
                    <a:pt x="4085" y="12341"/>
                  </a:lnTo>
                  <a:lnTo>
                    <a:pt x="4086" y="12342"/>
                  </a:lnTo>
                  <a:lnTo>
                    <a:pt x="4087" y="12342"/>
                  </a:lnTo>
                  <a:lnTo>
                    <a:pt x="4089" y="12341"/>
                  </a:lnTo>
                  <a:lnTo>
                    <a:pt x="4093" y="12338"/>
                  </a:lnTo>
                  <a:lnTo>
                    <a:pt x="4098" y="12334"/>
                  </a:lnTo>
                  <a:lnTo>
                    <a:pt x="4102" y="12329"/>
                  </a:lnTo>
                  <a:lnTo>
                    <a:pt x="4105" y="12325"/>
                  </a:lnTo>
                  <a:lnTo>
                    <a:pt x="4106" y="12323"/>
                  </a:lnTo>
                  <a:lnTo>
                    <a:pt x="4106" y="12322"/>
                  </a:lnTo>
                  <a:lnTo>
                    <a:pt x="4105" y="12321"/>
                  </a:lnTo>
                  <a:lnTo>
                    <a:pt x="4104" y="12320"/>
                  </a:lnTo>
                  <a:lnTo>
                    <a:pt x="4104" y="12340"/>
                  </a:lnTo>
                  <a:lnTo>
                    <a:pt x="4084" y="12340"/>
                  </a:lnTo>
                  <a:close/>
                  <a:moveTo>
                    <a:pt x="4123" y="12340"/>
                  </a:moveTo>
                  <a:lnTo>
                    <a:pt x="4123" y="13079"/>
                  </a:lnTo>
                  <a:lnTo>
                    <a:pt x="4084" y="13079"/>
                  </a:lnTo>
                  <a:lnTo>
                    <a:pt x="4084" y="12340"/>
                  </a:lnTo>
                  <a:lnTo>
                    <a:pt x="4123" y="12340"/>
                  </a:lnTo>
                  <a:close/>
                  <a:moveTo>
                    <a:pt x="4086" y="13087"/>
                  </a:moveTo>
                  <a:lnTo>
                    <a:pt x="4085" y="13083"/>
                  </a:lnTo>
                  <a:lnTo>
                    <a:pt x="4084" y="13079"/>
                  </a:lnTo>
                  <a:lnTo>
                    <a:pt x="4104" y="13079"/>
                  </a:lnTo>
                  <a:lnTo>
                    <a:pt x="4086" y="13087"/>
                  </a:lnTo>
                  <a:close/>
                  <a:moveTo>
                    <a:pt x="4121" y="13072"/>
                  </a:moveTo>
                  <a:lnTo>
                    <a:pt x="4638" y="14214"/>
                  </a:lnTo>
                  <a:lnTo>
                    <a:pt x="4603" y="14230"/>
                  </a:lnTo>
                  <a:lnTo>
                    <a:pt x="4086" y="13087"/>
                  </a:lnTo>
                  <a:lnTo>
                    <a:pt x="4121" y="13072"/>
                  </a:lnTo>
                  <a:close/>
                  <a:moveTo>
                    <a:pt x="4638" y="14214"/>
                  </a:moveTo>
                  <a:lnTo>
                    <a:pt x="4639" y="14218"/>
                  </a:lnTo>
                  <a:lnTo>
                    <a:pt x="4639" y="14222"/>
                  </a:lnTo>
                  <a:lnTo>
                    <a:pt x="4639" y="14227"/>
                  </a:lnTo>
                  <a:lnTo>
                    <a:pt x="4638" y="14230"/>
                  </a:lnTo>
                  <a:lnTo>
                    <a:pt x="4620" y="14222"/>
                  </a:lnTo>
                  <a:lnTo>
                    <a:pt x="4638" y="14214"/>
                  </a:lnTo>
                  <a:close/>
                  <a:moveTo>
                    <a:pt x="4638" y="14230"/>
                  </a:moveTo>
                  <a:lnTo>
                    <a:pt x="4121" y="15369"/>
                  </a:lnTo>
                  <a:lnTo>
                    <a:pt x="4086" y="15353"/>
                  </a:lnTo>
                  <a:lnTo>
                    <a:pt x="4603" y="14214"/>
                  </a:lnTo>
                  <a:lnTo>
                    <a:pt x="4638" y="14230"/>
                  </a:lnTo>
                  <a:close/>
                  <a:moveTo>
                    <a:pt x="4084" y="15361"/>
                  </a:moveTo>
                  <a:lnTo>
                    <a:pt x="4085" y="15357"/>
                  </a:lnTo>
                  <a:lnTo>
                    <a:pt x="4086" y="15353"/>
                  </a:lnTo>
                  <a:lnTo>
                    <a:pt x="4104" y="15361"/>
                  </a:lnTo>
                  <a:lnTo>
                    <a:pt x="4084" y="15361"/>
                  </a:lnTo>
                  <a:close/>
                  <a:moveTo>
                    <a:pt x="4123" y="15361"/>
                  </a:moveTo>
                  <a:lnTo>
                    <a:pt x="4123" y="16101"/>
                  </a:lnTo>
                  <a:lnTo>
                    <a:pt x="4084" y="16101"/>
                  </a:lnTo>
                  <a:lnTo>
                    <a:pt x="4084" y="15361"/>
                  </a:lnTo>
                  <a:lnTo>
                    <a:pt x="4123" y="15361"/>
                  </a:lnTo>
                  <a:close/>
                  <a:moveTo>
                    <a:pt x="4104" y="16120"/>
                  </a:moveTo>
                  <a:lnTo>
                    <a:pt x="4105" y="16120"/>
                  </a:lnTo>
                  <a:lnTo>
                    <a:pt x="4106" y="16119"/>
                  </a:lnTo>
                  <a:lnTo>
                    <a:pt x="4106" y="16118"/>
                  </a:lnTo>
                  <a:lnTo>
                    <a:pt x="4105" y="16116"/>
                  </a:lnTo>
                  <a:lnTo>
                    <a:pt x="4102" y="16112"/>
                  </a:lnTo>
                  <a:lnTo>
                    <a:pt x="4098" y="16107"/>
                  </a:lnTo>
                  <a:lnTo>
                    <a:pt x="4093" y="16103"/>
                  </a:lnTo>
                  <a:lnTo>
                    <a:pt x="4089" y="16100"/>
                  </a:lnTo>
                  <a:lnTo>
                    <a:pt x="4087" y="16099"/>
                  </a:lnTo>
                  <a:lnTo>
                    <a:pt x="4086" y="16099"/>
                  </a:lnTo>
                  <a:lnTo>
                    <a:pt x="4085" y="16099"/>
                  </a:lnTo>
                  <a:lnTo>
                    <a:pt x="4084" y="16101"/>
                  </a:lnTo>
                  <a:lnTo>
                    <a:pt x="4104" y="16101"/>
                  </a:lnTo>
                  <a:lnTo>
                    <a:pt x="4104" y="16120"/>
                  </a:lnTo>
                  <a:close/>
                  <a:moveTo>
                    <a:pt x="4104" y="16081"/>
                  </a:moveTo>
                  <a:lnTo>
                    <a:pt x="11616" y="16089"/>
                  </a:lnTo>
                  <a:lnTo>
                    <a:pt x="11616" y="16128"/>
                  </a:lnTo>
                  <a:lnTo>
                    <a:pt x="4104" y="16120"/>
                  </a:lnTo>
                  <a:lnTo>
                    <a:pt x="4104" y="16081"/>
                  </a:lnTo>
                  <a:close/>
                  <a:moveTo>
                    <a:pt x="11636" y="16109"/>
                  </a:moveTo>
                  <a:lnTo>
                    <a:pt x="11635" y="16107"/>
                  </a:lnTo>
                  <a:lnTo>
                    <a:pt x="11634" y="16107"/>
                  </a:lnTo>
                  <a:lnTo>
                    <a:pt x="11633" y="16107"/>
                  </a:lnTo>
                  <a:lnTo>
                    <a:pt x="11631" y="16108"/>
                  </a:lnTo>
                  <a:lnTo>
                    <a:pt x="11627" y="16110"/>
                  </a:lnTo>
                  <a:lnTo>
                    <a:pt x="11622" y="16115"/>
                  </a:lnTo>
                  <a:lnTo>
                    <a:pt x="11618" y="16119"/>
                  </a:lnTo>
                  <a:lnTo>
                    <a:pt x="11615" y="16124"/>
                  </a:lnTo>
                  <a:lnTo>
                    <a:pt x="11614" y="16125"/>
                  </a:lnTo>
                  <a:lnTo>
                    <a:pt x="11614" y="16127"/>
                  </a:lnTo>
                  <a:lnTo>
                    <a:pt x="11615" y="16128"/>
                  </a:lnTo>
                  <a:lnTo>
                    <a:pt x="11616" y="16128"/>
                  </a:lnTo>
                  <a:lnTo>
                    <a:pt x="11616" y="16109"/>
                  </a:lnTo>
                  <a:lnTo>
                    <a:pt x="11636" y="1610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896" name="Rectangle 2167">
              <a:extLst>
                <a:ext uri="{FF2B5EF4-FFF2-40B4-BE49-F238E27FC236}">
                  <a16:creationId xmlns:a16="http://schemas.microsoft.com/office/drawing/2014/main" id="{E8F76B2B-C443-434E-A9C2-BBC90AED7BA0}"/>
                </a:ext>
              </a:extLst>
            </p:cNvPr>
            <p:cNvSpPr>
              <a:spLocks noChangeArrowheads="1"/>
            </p:cNvSpPr>
            <p:nvPr/>
          </p:nvSpPr>
          <p:spPr bwMode="auto">
            <a:xfrm>
              <a:off x="1429" y="514"/>
              <a:ext cx="3100" cy="2351"/>
            </a:xfrm>
            <a:prstGeom prst="rect">
              <a:avLst/>
            </a:prstGeom>
            <a:solidFill>
              <a:srgbClr val="005CA2"/>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37897" name="Freeform 2168">
              <a:extLst>
                <a:ext uri="{FF2B5EF4-FFF2-40B4-BE49-F238E27FC236}">
                  <a16:creationId xmlns:a16="http://schemas.microsoft.com/office/drawing/2014/main" id="{9F3F0274-95DF-4CFD-842B-CBF4663CC471}"/>
                </a:ext>
              </a:extLst>
            </p:cNvPr>
            <p:cNvSpPr>
              <a:spLocks noEditPoints="1"/>
            </p:cNvSpPr>
            <p:nvPr/>
          </p:nvSpPr>
          <p:spPr bwMode="auto">
            <a:xfrm>
              <a:off x="1424" y="509"/>
              <a:ext cx="3110" cy="2361"/>
            </a:xfrm>
            <a:custGeom>
              <a:avLst/>
              <a:gdLst>
                <a:gd name="T0" fmla="*/ 776 w 12440"/>
                <a:gd name="T1" fmla="*/ 0 h 9444"/>
                <a:gd name="T2" fmla="*/ 1 w 12440"/>
                <a:gd name="T3" fmla="*/ 3 h 9444"/>
                <a:gd name="T4" fmla="*/ 776 w 12440"/>
                <a:gd name="T5" fmla="*/ 0 h 9444"/>
                <a:gd name="T6" fmla="*/ 777 w 12440"/>
                <a:gd name="T7" fmla="*/ 0 h 9444"/>
                <a:gd name="T8" fmla="*/ 777 w 12440"/>
                <a:gd name="T9" fmla="*/ 1 h 9444"/>
                <a:gd name="T10" fmla="*/ 778 w 12440"/>
                <a:gd name="T11" fmla="*/ 1 h 9444"/>
                <a:gd name="T12" fmla="*/ 778 w 12440"/>
                <a:gd name="T13" fmla="*/ 1 h 9444"/>
                <a:gd name="T14" fmla="*/ 776 w 12440"/>
                <a:gd name="T15" fmla="*/ 0 h 9444"/>
                <a:gd name="T16" fmla="*/ 778 w 12440"/>
                <a:gd name="T17" fmla="*/ 589 h 9444"/>
                <a:gd name="T18" fmla="*/ 775 w 12440"/>
                <a:gd name="T19" fmla="*/ 1 h 9444"/>
                <a:gd name="T20" fmla="*/ 778 w 12440"/>
                <a:gd name="T21" fmla="*/ 589 h 9444"/>
                <a:gd name="T22" fmla="*/ 778 w 12440"/>
                <a:gd name="T23" fmla="*/ 590 h 9444"/>
                <a:gd name="T24" fmla="*/ 777 w 12440"/>
                <a:gd name="T25" fmla="*/ 590 h 9444"/>
                <a:gd name="T26" fmla="*/ 777 w 12440"/>
                <a:gd name="T27" fmla="*/ 590 h 9444"/>
                <a:gd name="T28" fmla="*/ 776 w 12440"/>
                <a:gd name="T29" fmla="*/ 590 h 9444"/>
                <a:gd name="T30" fmla="*/ 778 w 12440"/>
                <a:gd name="T31" fmla="*/ 589 h 9444"/>
                <a:gd name="T32" fmla="*/ 1 w 12440"/>
                <a:gd name="T33" fmla="*/ 590 h 9444"/>
                <a:gd name="T34" fmla="*/ 776 w 12440"/>
                <a:gd name="T35" fmla="*/ 588 h 9444"/>
                <a:gd name="T36" fmla="*/ 1 w 12440"/>
                <a:gd name="T37" fmla="*/ 590 h 9444"/>
                <a:gd name="T38" fmla="*/ 1 w 12440"/>
                <a:gd name="T39" fmla="*/ 590 h 9444"/>
                <a:gd name="T40" fmla="*/ 1 w 12440"/>
                <a:gd name="T41" fmla="*/ 590 h 9444"/>
                <a:gd name="T42" fmla="*/ 0 w 12440"/>
                <a:gd name="T43" fmla="*/ 590 h 9444"/>
                <a:gd name="T44" fmla="*/ 0 w 12440"/>
                <a:gd name="T45" fmla="*/ 589 h 9444"/>
                <a:gd name="T46" fmla="*/ 1 w 12440"/>
                <a:gd name="T47" fmla="*/ 590 h 9444"/>
                <a:gd name="T48" fmla="*/ 0 w 12440"/>
                <a:gd name="T49" fmla="*/ 1 h 9444"/>
                <a:gd name="T50" fmla="*/ 3 w 12440"/>
                <a:gd name="T51" fmla="*/ 589 h 9444"/>
                <a:gd name="T52" fmla="*/ 0 w 12440"/>
                <a:gd name="T53" fmla="*/ 1 h 9444"/>
                <a:gd name="T54" fmla="*/ 0 w 12440"/>
                <a:gd name="T55" fmla="*/ 1 h 9444"/>
                <a:gd name="T56" fmla="*/ 1 w 12440"/>
                <a:gd name="T57" fmla="*/ 1 h 9444"/>
                <a:gd name="T58" fmla="*/ 1 w 12440"/>
                <a:gd name="T59" fmla="*/ 0 h 9444"/>
                <a:gd name="T60" fmla="*/ 1 w 12440"/>
                <a:gd name="T61" fmla="*/ 0 h 9444"/>
                <a:gd name="T62" fmla="*/ 0 w 12440"/>
                <a:gd name="T63" fmla="*/ 1 h 944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440"/>
                <a:gd name="T97" fmla="*/ 0 h 9444"/>
                <a:gd name="T98" fmla="*/ 12440 w 12440"/>
                <a:gd name="T99" fmla="*/ 9444 h 944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440" h="9444">
                  <a:moveTo>
                    <a:pt x="19" y="0"/>
                  </a:moveTo>
                  <a:lnTo>
                    <a:pt x="12421" y="0"/>
                  </a:lnTo>
                  <a:lnTo>
                    <a:pt x="12421" y="39"/>
                  </a:lnTo>
                  <a:lnTo>
                    <a:pt x="19" y="39"/>
                  </a:lnTo>
                  <a:lnTo>
                    <a:pt x="19" y="0"/>
                  </a:lnTo>
                  <a:close/>
                  <a:moveTo>
                    <a:pt x="12421" y="0"/>
                  </a:moveTo>
                  <a:lnTo>
                    <a:pt x="12424" y="1"/>
                  </a:lnTo>
                  <a:lnTo>
                    <a:pt x="12428" y="2"/>
                  </a:lnTo>
                  <a:lnTo>
                    <a:pt x="12431" y="4"/>
                  </a:lnTo>
                  <a:lnTo>
                    <a:pt x="12434" y="6"/>
                  </a:lnTo>
                  <a:lnTo>
                    <a:pt x="12437" y="9"/>
                  </a:lnTo>
                  <a:lnTo>
                    <a:pt x="12439" y="12"/>
                  </a:lnTo>
                  <a:lnTo>
                    <a:pt x="12440" y="16"/>
                  </a:lnTo>
                  <a:lnTo>
                    <a:pt x="12440" y="20"/>
                  </a:lnTo>
                  <a:lnTo>
                    <a:pt x="12421" y="20"/>
                  </a:lnTo>
                  <a:lnTo>
                    <a:pt x="12421" y="0"/>
                  </a:lnTo>
                  <a:close/>
                  <a:moveTo>
                    <a:pt x="12440" y="20"/>
                  </a:moveTo>
                  <a:lnTo>
                    <a:pt x="12440" y="9423"/>
                  </a:lnTo>
                  <a:lnTo>
                    <a:pt x="12401" y="9423"/>
                  </a:lnTo>
                  <a:lnTo>
                    <a:pt x="12401" y="20"/>
                  </a:lnTo>
                  <a:lnTo>
                    <a:pt x="12440" y="20"/>
                  </a:lnTo>
                  <a:close/>
                  <a:moveTo>
                    <a:pt x="12440" y="9423"/>
                  </a:moveTo>
                  <a:lnTo>
                    <a:pt x="12440" y="9427"/>
                  </a:lnTo>
                  <a:lnTo>
                    <a:pt x="12439" y="9431"/>
                  </a:lnTo>
                  <a:lnTo>
                    <a:pt x="12437" y="9434"/>
                  </a:lnTo>
                  <a:lnTo>
                    <a:pt x="12434" y="9437"/>
                  </a:lnTo>
                  <a:lnTo>
                    <a:pt x="12431" y="9440"/>
                  </a:lnTo>
                  <a:lnTo>
                    <a:pt x="12428" y="9442"/>
                  </a:lnTo>
                  <a:lnTo>
                    <a:pt x="12424" y="9443"/>
                  </a:lnTo>
                  <a:lnTo>
                    <a:pt x="12421" y="9444"/>
                  </a:lnTo>
                  <a:lnTo>
                    <a:pt x="12421" y="9423"/>
                  </a:lnTo>
                  <a:lnTo>
                    <a:pt x="12440" y="9423"/>
                  </a:lnTo>
                  <a:close/>
                  <a:moveTo>
                    <a:pt x="12421" y="9444"/>
                  </a:moveTo>
                  <a:lnTo>
                    <a:pt x="19" y="9444"/>
                  </a:lnTo>
                  <a:lnTo>
                    <a:pt x="19" y="9404"/>
                  </a:lnTo>
                  <a:lnTo>
                    <a:pt x="12421" y="9404"/>
                  </a:lnTo>
                  <a:lnTo>
                    <a:pt x="12421" y="9444"/>
                  </a:lnTo>
                  <a:close/>
                  <a:moveTo>
                    <a:pt x="19" y="9444"/>
                  </a:moveTo>
                  <a:lnTo>
                    <a:pt x="16" y="9443"/>
                  </a:lnTo>
                  <a:lnTo>
                    <a:pt x="12" y="9442"/>
                  </a:lnTo>
                  <a:lnTo>
                    <a:pt x="9" y="9440"/>
                  </a:lnTo>
                  <a:lnTo>
                    <a:pt x="6" y="9437"/>
                  </a:lnTo>
                  <a:lnTo>
                    <a:pt x="3" y="9434"/>
                  </a:lnTo>
                  <a:lnTo>
                    <a:pt x="1" y="9431"/>
                  </a:lnTo>
                  <a:lnTo>
                    <a:pt x="0" y="9427"/>
                  </a:lnTo>
                  <a:lnTo>
                    <a:pt x="0" y="9423"/>
                  </a:lnTo>
                  <a:lnTo>
                    <a:pt x="19" y="9423"/>
                  </a:lnTo>
                  <a:lnTo>
                    <a:pt x="19" y="9444"/>
                  </a:lnTo>
                  <a:close/>
                  <a:moveTo>
                    <a:pt x="0" y="9423"/>
                  </a:moveTo>
                  <a:lnTo>
                    <a:pt x="0" y="20"/>
                  </a:lnTo>
                  <a:lnTo>
                    <a:pt x="39" y="20"/>
                  </a:lnTo>
                  <a:lnTo>
                    <a:pt x="39" y="9423"/>
                  </a:lnTo>
                  <a:lnTo>
                    <a:pt x="0" y="9423"/>
                  </a:lnTo>
                  <a:close/>
                  <a:moveTo>
                    <a:pt x="0" y="20"/>
                  </a:moveTo>
                  <a:lnTo>
                    <a:pt x="0" y="16"/>
                  </a:lnTo>
                  <a:lnTo>
                    <a:pt x="1" y="12"/>
                  </a:lnTo>
                  <a:lnTo>
                    <a:pt x="3" y="9"/>
                  </a:lnTo>
                  <a:lnTo>
                    <a:pt x="6" y="6"/>
                  </a:lnTo>
                  <a:lnTo>
                    <a:pt x="9" y="4"/>
                  </a:lnTo>
                  <a:lnTo>
                    <a:pt x="12" y="2"/>
                  </a:lnTo>
                  <a:lnTo>
                    <a:pt x="16" y="1"/>
                  </a:lnTo>
                  <a:lnTo>
                    <a:pt x="19" y="0"/>
                  </a:lnTo>
                  <a:lnTo>
                    <a:pt x="19" y="20"/>
                  </a:lnTo>
                  <a:lnTo>
                    <a:pt x="0" y="2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898" name="Freeform 2169">
              <a:extLst>
                <a:ext uri="{FF2B5EF4-FFF2-40B4-BE49-F238E27FC236}">
                  <a16:creationId xmlns:a16="http://schemas.microsoft.com/office/drawing/2014/main" id="{53865477-C669-4C82-A8F7-29D0753ED0D7}"/>
                </a:ext>
              </a:extLst>
            </p:cNvPr>
            <p:cNvSpPr>
              <a:spLocks/>
            </p:cNvSpPr>
            <p:nvPr/>
          </p:nvSpPr>
          <p:spPr bwMode="auto">
            <a:xfrm>
              <a:off x="1274" y="398"/>
              <a:ext cx="3411" cy="2584"/>
            </a:xfrm>
            <a:custGeom>
              <a:avLst/>
              <a:gdLst>
                <a:gd name="T0" fmla="*/ 0 w 13642"/>
                <a:gd name="T1" fmla="*/ 646 h 10339"/>
                <a:gd name="T2" fmla="*/ 39 w 13642"/>
                <a:gd name="T3" fmla="*/ 616 h 10339"/>
                <a:gd name="T4" fmla="*/ 814 w 13642"/>
                <a:gd name="T5" fmla="*/ 616 h 10339"/>
                <a:gd name="T6" fmla="*/ 814 w 13642"/>
                <a:gd name="T7" fmla="*/ 29 h 10339"/>
                <a:gd name="T8" fmla="*/ 853 w 13642"/>
                <a:gd name="T9" fmla="*/ 0 h 10339"/>
                <a:gd name="T10" fmla="*/ 853 w 13642"/>
                <a:gd name="T11" fmla="*/ 646 h 10339"/>
                <a:gd name="T12" fmla="*/ 0 w 13642"/>
                <a:gd name="T13" fmla="*/ 646 h 10339"/>
                <a:gd name="T14" fmla="*/ 0 60000 65536"/>
                <a:gd name="T15" fmla="*/ 0 60000 65536"/>
                <a:gd name="T16" fmla="*/ 0 60000 65536"/>
                <a:gd name="T17" fmla="*/ 0 60000 65536"/>
                <a:gd name="T18" fmla="*/ 0 60000 65536"/>
                <a:gd name="T19" fmla="*/ 0 60000 65536"/>
                <a:gd name="T20" fmla="*/ 0 60000 65536"/>
                <a:gd name="T21" fmla="*/ 0 w 13642"/>
                <a:gd name="T22" fmla="*/ 0 h 10339"/>
                <a:gd name="T23" fmla="*/ 13642 w 13642"/>
                <a:gd name="T24" fmla="*/ 10339 h 103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642" h="10339">
                  <a:moveTo>
                    <a:pt x="0" y="10339"/>
                  </a:moveTo>
                  <a:lnTo>
                    <a:pt x="618" y="9865"/>
                  </a:lnTo>
                  <a:lnTo>
                    <a:pt x="13016" y="9865"/>
                  </a:lnTo>
                  <a:lnTo>
                    <a:pt x="13016" y="469"/>
                  </a:lnTo>
                  <a:lnTo>
                    <a:pt x="13642" y="0"/>
                  </a:lnTo>
                  <a:lnTo>
                    <a:pt x="13642" y="10339"/>
                  </a:lnTo>
                  <a:lnTo>
                    <a:pt x="0" y="10339"/>
                  </a:lnTo>
                  <a:close/>
                </a:path>
              </a:pathLst>
            </a:custGeom>
            <a:solidFill>
              <a:srgbClr val="84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899" name="Freeform 2170">
              <a:extLst>
                <a:ext uri="{FF2B5EF4-FFF2-40B4-BE49-F238E27FC236}">
                  <a16:creationId xmlns:a16="http://schemas.microsoft.com/office/drawing/2014/main" id="{77469BFD-1B93-41B2-89CE-2F1DDE730293}"/>
                </a:ext>
              </a:extLst>
            </p:cNvPr>
            <p:cNvSpPr>
              <a:spLocks noEditPoints="1"/>
            </p:cNvSpPr>
            <p:nvPr/>
          </p:nvSpPr>
          <p:spPr bwMode="auto">
            <a:xfrm>
              <a:off x="1269" y="392"/>
              <a:ext cx="3421" cy="2595"/>
            </a:xfrm>
            <a:custGeom>
              <a:avLst/>
              <a:gdLst>
                <a:gd name="T0" fmla="*/ 39 w 13681"/>
                <a:gd name="T1" fmla="*/ 617 h 10379"/>
                <a:gd name="T2" fmla="*/ 2 w 13681"/>
                <a:gd name="T3" fmla="*/ 649 h 10379"/>
                <a:gd name="T4" fmla="*/ 39 w 13681"/>
                <a:gd name="T5" fmla="*/ 617 h 10379"/>
                <a:gd name="T6" fmla="*/ 40 w 13681"/>
                <a:gd name="T7" fmla="*/ 617 h 10379"/>
                <a:gd name="T8" fmla="*/ 39 w 13681"/>
                <a:gd name="T9" fmla="*/ 617 h 10379"/>
                <a:gd name="T10" fmla="*/ 815 w 13681"/>
                <a:gd name="T11" fmla="*/ 617 h 10379"/>
                <a:gd name="T12" fmla="*/ 40 w 13681"/>
                <a:gd name="T13" fmla="*/ 619 h 10379"/>
                <a:gd name="T14" fmla="*/ 816 w 13681"/>
                <a:gd name="T15" fmla="*/ 618 h 10379"/>
                <a:gd name="T16" fmla="*/ 816 w 13681"/>
                <a:gd name="T17" fmla="*/ 618 h 10379"/>
                <a:gd name="T18" fmla="*/ 816 w 13681"/>
                <a:gd name="T19" fmla="*/ 618 h 10379"/>
                <a:gd name="T20" fmla="*/ 815 w 13681"/>
                <a:gd name="T21" fmla="*/ 618 h 10379"/>
                <a:gd name="T22" fmla="*/ 815 w 13681"/>
                <a:gd name="T23" fmla="*/ 619 h 10379"/>
                <a:gd name="T24" fmla="*/ 815 w 13681"/>
                <a:gd name="T25" fmla="*/ 619 h 10379"/>
                <a:gd name="T26" fmla="*/ 815 w 13681"/>
                <a:gd name="T27" fmla="*/ 619 h 10379"/>
                <a:gd name="T28" fmla="*/ 816 w 13681"/>
                <a:gd name="T29" fmla="*/ 618 h 10379"/>
                <a:gd name="T30" fmla="*/ 814 w 13681"/>
                <a:gd name="T31" fmla="*/ 31 h 10379"/>
                <a:gd name="T32" fmla="*/ 816 w 13681"/>
                <a:gd name="T33" fmla="*/ 618 h 10379"/>
                <a:gd name="T34" fmla="*/ 814 w 13681"/>
                <a:gd name="T35" fmla="*/ 31 h 10379"/>
                <a:gd name="T36" fmla="*/ 814 w 13681"/>
                <a:gd name="T37" fmla="*/ 30 h 10379"/>
                <a:gd name="T38" fmla="*/ 814 w 13681"/>
                <a:gd name="T39" fmla="*/ 30 h 10379"/>
                <a:gd name="T40" fmla="*/ 814 w 13681"/>
                <a:gd name="T41" fmla="*/ 31 h 10379"/>
                <a:gd name="T42" fmla="*/ 853 w 13681"/>
                <a:gd name="T43" fmla="*/ 0 h 10379"/>
                <a:gd name="T44" fmla="*/ 816 w 13681"/>
                <a:gd name="T45" fmla="*/ 32 h 10379"/>
                <a:gd name="T46" fmla="*/ 853 w 13681"/>
                <a:gd name="T47" fmla="*/ 0 h 10379"/>
                <a:gd name="T48" fmla="*/ 854 w 13681"/>
                <a:gd name="T49" fmla="*/ 0 h 10379"/>
                <a:gd name="T50" fmla="*/ 855 w 13681"/>
                <a:gd name="T51" fmla="*/ 0 h 10379"/>
                <a:gd name="T52" fmla="*/ 855 w 13681"/>
                <a:gd name="T53" fmla="*/ 1 h 10379"/>
                <a:gd name="T54" fmla="*/ 855 w 13681"/>
                <a:gd name="T55" fmla="*/ 1 h 10379"/>
                <a:gd name="T56" fmla="*/ 853 w 13681"/>
                <a:gd name="T57" fmla="*/ 0 h 10379"/>
                <a:gd name="T58" fmla="*/ 855 w 13681"/>
                <a:gd name="T59" fmla="*/ 648 h 10379"/>
                <a:gd name="T60" fmla="*/ 853 w 13681"/>
                <a:gd name="T61" fmla="*/ 1 h 10379"/>
                <a:gd name="T62" fmla="*/ 855 w 13681"/>
                <a:gd name="T63" fmla="*/ 648 h 10379"/>
                <a:gd name="T64" fmla="*/ 855 w 13681"/>
                <a:gd name="T65" fmla="*/ 648 h 10379"/>
                <a:gd name="T66" fmla="*/ 855 w 13681"/>
                <a:gd name="T67" fmla="*/ 648 h 10379"/>
                <a:gd name="T68" fmla="*/ 855 w 13681"/>
                <a:gd name="T69" fmla="*/ 649 h 10379"/>
                <a:gd name="T70" fmla="*/ 854 w 13681"/>
                <a:gd name="T71" fmla="*/ 649 h 10379"/>
                <a:gd name="T72" fmla="*/ 855 w 13681"/>
                <a:gd name="T73" fmla="*/ 648 h 10379"/>
                <a:gd name="T74" fmla="*/ 1 w 13681"/>
                <a:gd name="T75" fmla="*/ 649 h 10379"/>
                <a:gd name="T76" fmla="*/ 854 w 13681"/>
                <a:gd name="T77" fmla="*/ 646 h 10379"/>
                <a:gd name="T78" fmla="*/ 1 w 13681"/>
                <a:gd name="T79" fmla="*/ 649 h 10379"/>
                <a:gd name="T80" fmla="*/ 1 w 13681"/>
                <a:gd name="T81" fmla="*/ 649 h 10379"/>
                <a:gd name="T82" fmla="*/ 1 w 13681"/>
                <a:gd name="T83" fmla="*/ 649 h 10379"/>
                <a:gd name="T84" fmla="*/ 0 w 13681"/>
                <a:gd name="T85" fmla="*/ 648 h 10379"/>
                <a:gd name="T86" fmla="*/ 0 w 13681"/>
                <a:gd name="T87" fmla="*/ 647 h 10379"/>
                <a:gd name="T88" fmla="*/ 0 w 13681"/>
                <a:gd name="T89" fmla="*/ 647 h 10379"/>
                <a:gd name="T90" fmla="*/ 1 w 13681"/>
                <a:gd name="T91" fmla="*/ 647 h 10379"/>
                <a:gd name="T92" fmla="*/ 1 w 13681"/>
                <a:gd name="T93" fmla="*/ 649 h 103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681"/>
                <a:gd name="T142" fmla="*/ 0 h 10379"/>
                <a:gd name="T143" fmla="*/ 13681 w 13681"/>
                <a:gd name="T144" fmla="*/ 10379 h 103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681" h="10379">
                  <a:moveTo>
                    <a:pt x="7" y="10344"/>
                  </a:moveTo>
                  <a:lnTo>
                    <a:pt x="625" y="9870"/>
                  </a:lnTo>
                  <a:lnTo>
                    <a:pt x="649" y="9901"/>
                  </a:lnTo>
                  <a:lnTo>
                    <a:pt x="31" y="10375"/>
                  </a:lnTo>
                  <a:lnTo>
                    <a:pt x="7" y="10344"/>
                  </a:lnTo>
                  <a:close/>
                  <a:moveTo>
                    <a:pt x="625" y="9870"/>
                  </a:moveTo>
                  <a:lnTo>
                    <a:pt x="631" y="9868"/>
                  </a:lnTo>
                  <a:lnTo>
                    <a:pt x="637" y="9866"/>
                  </a:lnTo>
                  <a:lnTo>
                    <a:pt x="637" y="9885"/>
                  </a:lnTo>
                  <a:lnTo>
                    <a:pt x="625" y="9870"/>
                  </a:lnTo>
                  <a:close/>
                  <a:moveTo>
                    <a:pt x="637" y="9866"/>
                  </a:moveTo>
                  <a:lnTo>
                    <a:pt x="13035" y="9866"/>
                  </a:lnTo>
                  <a:lnTo>
                    <a:pt x="13035" y="9906"/>
                  </a:lnTo>
                  <a:lnTo>
                    <a:pt x="637" y="9906"/>
                  </a:lnTo>
                  <a:lnTo>
                    <a:pt x="637" y="9866"/>
                  </a:lnTo>
                  <a:close/>
                  <a:moveTo>
                    <a:pt x="13054" y="9885"/>
                  </a:moveTo>
                  <a:lnTo>
                    <a:pt x="13054" y="9884"/>
                  </a:lnTo>
                  <a:lnTo>
                    <a:pt x="13053" y="9884"/>
                  </a:lnTo>
                  <a:lnTo>
                    <a:pt x="13052" y="9884"/>
                  </a:lnTo>
                  <a:lnTo>
                    <a:pt x="13050" y="9884"/>
                  </a:lnTo>
                  <a:lnTo>
                    <a:pt x="13046" y="9887"/>
                  </a:lnTo>
                  <a:lnTo>
                    <a:pt x="13041" y="9892"/>
                  </a:lnTo>
                  <a:lnTo>
                    <a:pt x="13037" y="9896"/>
                  </a:lnTo>
                  <a:lnTo>
                    <a:pt x="13034" y="9901"/>
                  </a:lnTo>
                  <a:lnTo>
                    <a:pt x="13033" y="9902"/>
                  </a:lnTo>
                  <a:lnTo>
                    <a:pt x="13033" y="9904"/>
                  </a:lnTo>
                  <a:lnTo>
                    <a:pt x="13034" y="9906"/>
                  </a:lnTo>
                  <a:lnTo>
                    <a:pt x="13035" y="9906"/>
                  </a:lnTo>
                  <a:lnTo>
                    <a:pt x="13035" y="9885"/>
                  </a:lnTo>
                  <a:lnTo>
                    <a:pt x="13054" y="9885"/>
                  </a:lnTo>
                  <a:close/>
                  <a:moveTo>
                    <a:pt x="13016" y="9885"/>
                  </a:moveTo>
                  <a:lnTo>
                    <a:pt x="13016" y="489"/>
                  </a:lnTo>
                  <a:lnTo>
                    <a:pt x="13054" y="489"/>
                  </a:lnTo>
                  <a:lnTo>
                    <a:pt x="13054" y="9885"/>
                  </a:lnTo>
                  <a:lnTo>
                    <a:pt x="13016" y="9885"/>
                  </a:lnTo>
                  <a:close/>
                  <a:moveTo>
                    <a:pt x="13016" y="489"/>
                  </a:moveTo>
                  <a:lnTo>
                    <a:pt x="13016" y="486"/>
                  </a:lnTo>
                  <a:lnTo>
                    <a:pt x="13018" y="481"/>
                  </a:lnTo>
                  <a:lnTo>
                    <a:pt x="13021" y="477"/>
                  </a:lnTo>
                  <a:lnTo>
                    <a:pt x="13023" y="474"/>
                  </a:lnTo>
                  <a:lnTo>
                    <a:pt x="13035" y="489"/>
                  </a:lnTo>
                  <a:lnTo>
                    <a:pt x="13016" y="489"/>
                  </a:lnTo>
                  <a:close/>
                  <a:moveTo>
                    <a:pt x="13023" y="474"/>
                  </a:moveTo>
                  <a:lnTo>
                    <a:pt x="13650" y="4"/>
                  </a:lnTo>
                  <a:lnTo>
                    <a:pt x="13673" y="35"/>
                  </a:lnTo>
                  <a:lnTo>
                    <a:pt x="13047" y="505"/>
                  </a:lnTo>
                  <a:lnTo>
                    <a:pt x="13023" y="474"/>
                  </a:lnTo>
                  <a:close/>
                  <a:moveTo>
                    <a:pt x="13650" y="4"/>
                  </a:moveTo>
                  <a:lnTo>
                    <a:pt x="13654" y="1"/>
                  </a:lnTo>
                  <a:lnTo>
                    <a:pt x="13660" y="0"/>
                  </a:lnTo>
                  <a:lnTo>
                    <a:pt x="13665" y="1"/>
                  </a:lnTo>
                  <a:lnTo>
                    <a:pt x="13670" y="3"/>
                  </a:lnTo>
                  <a:lnTo>
                    <a:pt x="13674" y="5"/>
                  </a:lnTo>
                  <a:lnTo>
                    <a:pt x="13677" y="9"/>
                  </a:lnTo>
                  <a:lnTo>
                    <a:pt x="13680" y="14"/>
                  </a:lnTo>
                  <a:lnTo>
                    <a:pt x="13681" y="20"/>
                  </a:lnTo>
                  <a:lnTo>
                    <a:pt x="13661" y="20"/>
                  </a:lnTo>
                  <a:lnTo>
                    <a:pt x="13650" y="4"/>
                  </a:lnTo>
                  <a:close/>
                  <a:moveTo>
                    <a:pt x="13681" y="20"/>
                  </a:moveTo>
                  <a:lnTo>
                    <a:pt x="13681" y="10359"/>
                  </a:lnTo>
                  <a:lnTo>
                    <a:pt x="13642" y="10359"/>
                  </a:lnTo>
                  <a:lnTo>
                    <a:pt x="13642" y="20"/>
                  </a:lnTo>
                  <a:lnTo>
                    <a:pt x="13681" y="20"/>
                  </a:lnTo>
                  <a:close/>
                  <a:moveTo>
                    <a:pt x="13681" y="10359"/>
                  </a:moveTo>
                  <a:lnTo>
                    <a:pt x="13680" y="10363"/>
                  </a:lnTo>
                  <a:lnTo>
                    <a:pt x="13679" y="10366"/>
                  </a:lnTo>
                  <a:lnTo>
                    <a:pt x="13677" y="10370"/>
                  </a:lnTo>
                  <a:lnTo>
                    <a:pt x="13674" y="10373"/>
                  </a:lnTo>
                  <a:lnTo>
                    <a:pt x="13672" y="10375"/>
                  </a:lnTo>
                  <a:lnTo>
                    <a:pt x="13668" y="10377"/>
                  </a:lnTo>
                  <a:lnTo>
                    <a:pt x="13665" y="10378"/>
                  </a:lnTo>
                  <a:lnTo>
                    <a:pt x="13661" y="10379"/>
                  </a:lnTo>
                  <a:lnTo>
                    <a:pt x="13661" y="10359"/>
                  </a:lnTo>
                  <a:lnTo>
                    <a:pt x="13681" y="10359"/>
                  </a:lnTo>
                  <a:close/>
                  <a:moveTo>
                    <a:pt x="13661" y="10379"/>
                  </a:moveTo>
                  <a:lnTo>
                    <a:pt x="19" y="10379"/>
                  </a:lnTo>
                  <a:lnTo>
                    <a:pt x="19" y="10340"/>
                  </a:lnTo>
                  <a:lnTo>
                    <a:pt x="13661" y="10340"/>
                  </a:lnTo>
                  <a:lnTo>
                    <a:pt x="13661" y="10379"/>
                  </a:lnTo>
                  <a:close/>
                  <a:moveTo>
                    <a:pt x="19" y="10379"/>
                  </a:moveTo>
                  <a:lnTo>
                    <a:pt x="16" y="10378"/>
                  </a:lnTo>
                  <a:lnTo>
                    <a:pt x="13" y="10378"/>
                  </a:lnTo>
                  <a:lnTo>
                    <a:pt x="10" y="10376"/>
                  </a:lnTo>
                  <a:lnTo>
                    <a:pt x="8" y="10375"/>
                  </a:lnTo>
                  <a:lnTo>
                    <a:pt x="4" y="10370"/>
                  </a:lnTo>
                  <a:lnTo>
                    <a:pt x="1" y="10365"/>
                  </a:lnTo>
                  <a:lnTo>
                    <a:pt x="0" y="10360"/>
                  </a:lnTo>
                  <a:lnTo>
                    <a:pt x="1" y="10354"/>
                  </a:lnTo>
                  <a:lnTo>
                    <a:pt x="1" y="10351"/>
                  </a:lnTo>
                  <a:lnTo>
                    <a:pt x="3" y="10348"/>
                  </a:lnTo>
                  <a:lnTo>
                    <a:pt x="5" y="10346"/>
                  </a:lnTo>
                  <a:lnTo>
                    <a:pt x="7" y="10344"/>
                  </a:lnTo>
                  <a:lnTo>
                    <a:pt x="19" y="10359"/>
                  </a:lnTo>
                  <a:lnTo>
                    <a:pt x="19" y="1037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0" name="Freeform 2171">
              <a:extLst>
                <a:ext uri="{FF2B5EF4-FFF2-40B4-BE49-F238E27FC236}">
                  <a16:creationId xmlns:a16="http://schemas.microsoft.com/office/drawing/2014/main" id="{B244E5BD-64C8-4F7B-AE33-FE75B1153448}"/>
                </a:ext>
              </a:extLst>
            </p:cNvPr>
            <p:cNvSpPr>
              <a:spLocks/>
            </p:cNvSpPr>
            <p:nvPr/>
          </p:nvSpPr>
          <p:spPr bwMode="auto">
            <a:xfrm>
              <a:off x="2040" y="3699"/>
              <a:ext cx="1876" cy="285"/>
            </a:xfrm>
            <a:custGeom>
              <a:avLst/>
              <a:gdLst>
                <a:gd name="T0" fmla="*/ 0 w 7504"/>
                <a:gd name="T1" fmla="*/ 71 h 1139"/>
                <a:gd name="T2" fmla="*/ 469 w 7504"/>
                <a:gd name="T3" fmla="*/ 71 h 1139"/>
                <a:gd name="T4" fmla="*/ 437 w 7504"/>
                <a:gd name="T5" fmla="*/ 0 h 1139"/>
                <a:gd name="T6" fmla="*/ 32 w 7504"/>
                <a:gd name="T7" fmla="*/ 0 h 1139"/>
                <a:gd name="T8" fmla="*/ 0 w 7504"/>
                <a:gd name="T9" fmla="*/ 71 h 1139"/>
                <a:gd name="T10" fmla="*/ 0 60000 65536"/>
                <a:gd name="T11" fmla="*/ 0 60000 65536"/>
                <a:gd name="T12" fmla="*/ 0 60000 65536"/>
                <a:gd name="T13" fmla="*/ 0 60000 65536"/>
                <a:gd name="T14" fmla="*/ 0 60000 65536"/>
                <a:gd name="T15" fmla="*/ 0 w 7504"/>
                <a:gd name="T16" fmla="*/ 0 h 1139"/>
                <a:gd name="T17" fmla="*/ 7504 w 7504"/>
                <a:gd name="T18" fmla="*/ 1139 h 1139"/>
              </a:gdLst>
              <a:ahLst/>
              <a:cxnLst>
                <a:cxn ang="T10">
                  <a:pos x="T0" y="T1"/>
                </a:cxn>
                <a:cxn ang="T11">
                  <a:pos x="T2" y="T3"/>
                </a:cxn>
                <a:cxn ang="T12">
                  <a:pos x="T4" y="T5"/>
                </a:cxn>
                <a:cxn ang="T13">
                  <a:pos x="T6" y="T7"/>
                </a:cxn>
                <a:cxn ang="T14">
                  <a:pos x="T8" y="T9"/>
                </a:cxn>
              </a:cxnLst>
              <a:rect l="T15" t="T16" r="T17" b="T18"/>
              <a:pathLst>
                <a:path w="7504" h="1139">
                  <a:moveTo>
                    <a:pt x="0" y="1139"/>
                  </a:moveTo>
                  <a:lnTo>
                    <a:pt x="7504" y="1139"/>
                  </a:lnTo>
                  <a:lnTo>
                    <a:pt x="6992" y="0"/>
                  </a:lnTo>
                  <a:lnTo>
                    <a:pt x="516" y="0"/>
                  </a:lnTo>
                  <a:lnTo>
                    <a:pt x="0" y="1139"/>
                  </a:lnTo>
                  <a:close/>
                </a:path>
              </a:pathLst>
            </a:custGeom>
            <a:solidFill>
              <a:srgbClr val="58555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1" name="Freeform 2172">
              <a:extLst>
                <a:ext uri="{FF2B5EF4-FFF2-40B4-BE49-F238E27FC236}">
                  <a16:creationId xmlns:a16="http://schemas.microsoft.com/office/drawing/2014/main" id="{2D4FD567-A5C9-4902-9B06-58CA4348346B}"/>
                </a:ext>
              </a:extLst>
            </p:cNvPr>
            <p:cNvSpPr>
              <a:spLocks noEditPoints="1"/>
            </p:cNvSpPr>
            <p:nvPr/>
          </p:nvSpPr>
          <p:spPr bwMode="auto">
            <a:xfrm>
              <a:off x="2036" y="3695"/>
              <a:ext cx="1884" cy="294"/>
            </a:xfrm>
            <a:custGeom>
              <a:avLst/>
              <a:gdLst>
                <a:gd name="T0" fmla="*/ 470 w 7540"/>
                <a:gd name="T1" fmla="*/ 71 h 1177"/>
                <a:gd name="T2" fmla="*/ 1 w 7540"/>
                <a:gd name="T3" fmla="*/ 73 h 1177"/>
                <a:gd name="T4" fmla="*/ 471 w 7540"/>
                <a:gd name="T5" fmla="*/ 72 h 1177"/>
                <a:gd name="T6" fmla="*/ 471 w 7540"/>
                <a:gd name="T7" fmla="*/ 72 h 1177"/>
                <a:gd name="T8" fmla="*/ 470 w 7540"/>
                <a:gd name="T9" fmla="*/ 72 h 1177"/>
                <a:gd name="T10" fmla="*/ 470 w 7540"/>
                <a:gd name="T11" fmla="*/ 72 h 1177"/>
                <a:gd name="T12" fmla="*/ 470 w 7540"/>
                <a:gd name="T13" fmla="*/ 73 h 1177"/>
                <a:gd name="T14" fmla="*/ 470 w 7540"/>
                <a:gd name="T15" fmla="*/ 73 h 1177"/>
                <a:gd name="T16" fmla="*/ 470 w 7540"/>
                <a:gd name="T17" fmla="*/ 73 h 1177"/>
                <a:gd name="T18" fmla="*/ 471 w 7540"/>
                <a:gd name="T19" fmla="*/ 72 h 1177"/>
                <a:gd name="T20" fmla="*/ 437 w 7540"/>
                <a:gd name="T21" fmla="*/ 2 h 1177"/>
                <a:gd name="T22" fmla="*/ 471 w 7540"/>
                <a:gd name="T23" fmla="*/ 72 h 1177"/>
                <a:gd name="T24" fmla="*/ 438 w 7540"/>
                <a:gd name="T25" fmla="*/ 0 h 1177"/>
                <a:gd name="T26" fmla="*/ 438 w 7540"/>
                <a:gd name="T27" fmla="*/ 0 h 1177"/>
                <a:gd name="T28" fmla="*/ 438 w 7540"/>
                <a:gd name="T29" fmla="*/ 0 h 1177"/>
                <a:gd name="T30" fmla="*/ 439 w 7540"/>
                <a:gd name="T31" fmla="*/ 1 h 1177"/>
                <a:gd name="T32" fmla="*/ 439 w 7540"/>
                <a:gd name="T33" fmla="*/ 1 h 1177"/>
                <a:gd name="T34" fmla="*/ 438 w 7540"/>
                <a:gd name="T35" fmla="*/ 0 h 1177"/>
                <a:gd name="T36" fmla="*/ 33 w 7540"/>
                <a:gd name="T37" fmla="*/ 2 h 1177"/>
                <a:gd name="T38" fmla="*/ 438 w 7540"/>
                <a:gd name="T39" fmla="*/ 0 h 1177"/>
                <a:gd name="T40" fmla="*/ 32 w 7540"/>
                <a:gd name="T41" fmla="*/ 1 h 1177"/>
                <a:gd name="T42" fmla="*/ 32 w 7540"/>
                <a:gd name="T43" fmla="*/ 1 h 1177"/>
                <a:gd name="T44" fmla="*/ 33 w 7540"/>
                <a:gd name="T45" fmla="*/ 0 h 1177"/>
                <a:gd name="T46" fmla="*/ 33 w 7540"/>
                <a:gd name="T47" fmla="*/ 0 h 1177"/>
                <a:gd name="T48" fmla="*/ 33 w 7540"/>
                <a:gd name="T49" fmla="*/ 0 h 1177"/>
                <a:gd name="T50" fmla="*/ 32 w 7540"/>
                <a:gd name="T51" fmla="*/ 1 h 1177"/>
                <a:gd name="T52" fmla="*/ 2 w 7540"/>
                <a:gd name="T53" fmla="*/ 73 h 1177"/>
                <a:gd name="T54" fmla="*/ 32 w 7540"/>
                <a:gd name="T55" fmla="*/ 1 h 1177"/>
                <a:gd name="T56" fmla="*/ 1 w 7540"/>
                <a:gd name="T57" fmla="*/ 73 h 1177"/>
                <a:gd name="T58" fmla="*/ 1 w 7540"/>
                <a:gd name="T59" fmla="*/ 73 h 1177"/>
                <a:gd name="T60" fmla="*/ 1 w 7540"/>
                <a:gd name="T61" fmla="*/ 73 h 1177"/>
                <a:gd name="T62" fmla="*/ 1 w 7540"/>
                <a:gd name="T63" fmla="*/ 72 h 1177"/>
                <a:gd name="T64" fmla="*/ 0 w 7540"/>
                <a:gd name="T65" fmla="*/ 72 h 1177"/>
                <a:gd name="T66" fmla="*/ 0 w 7540"/>
                <a:gd name="T67" fmla="*/ 72 h 1177"/>
                <a:gd name="T68" fmla="*/ 0 w 7540"/>
                <a:gd name="T69" fmla="*/ 72 h 1177"/>
                <a:gd name="T70" fmla="*/ 1 w 7540"/>
                <a:gd name="T71" fmla="*/ 73 h 11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540"/>
                <a:gd name="T109" fmla="*/ 0 h 1177"/>
                <a:gd name="T110" fmla="*/ 7540 w 7540"/>
                <a:gd name="T111" fmla="*/ 1177 h 11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540" h="1177">
                  <a:moveTo>
                    <a:pt x="18" y="1139"/>
                  </a:moveTo>
                  <a:lnTo>
                    <a:pt x="7522" y="1139"/>
                  </a:lnTo>
                  <a:lnTo>
                    <a:pt x="7522" y="1177"/>
                  </a:lnTo>
                  <a:lnTo>
                    <a:pt x="18" y="1177"/>
                  </a:lnTo>
                  <a:lnTo>
                    <a:pt x="18" y="1139"/>
                  </a:lnTo>
                  <a:close/>
                  <a:moveTo>
                    <a:pt x="7540" y="1150"/>
                  </a:moveTo>
                  <a:lnTo>
                    <a:pt x="7539" y="1148"/>
                  </a:lnTo>
                  <a:lnTo>
                    <a:pt x="7537" y="1148"/>
                  </a:lnTo>
                  <a:lnTo>
                    <a:pt x="7535" y="1148"/>
                  </a:lnTo>
                  <a:lnTo>
                    <a:pt x="7533" y="1149"/>
                  </a:lnTo>
                  <a:lnTo>
                    <a:pt x="7528" y="1153"/>
                  </a:lnTo>
                  <a:lnTo>
                    <a:pt x="7524" y="1159"/>
                  </a:lnTo>
                  <a:lnTo>
                    <a:pt x="7521" y="1166"/>
                  </a:lnTo>
                  <a:lnTo>
                    <a:pt x="7519" y="1171"/>
                  </a:lnTo>
                  <a:lnTo>
                    <a:pt x="7519" y="1174"/>
                  </a:lnTo>
                  <a:lnTo>
                    <a:pt x="7519" y="1176"/>
                  </a:lnTo>
                  <a:lnTo>
                    <a:pt x="7520" y="1177"/>
                  </a:lnTo>
                  <a:lnTo>
                    <a:pt x="7522" y="1177"/>
                  </a:lnTo>
                  <a:lnTo>
                    <a:pt x="7522" y="1158"/>
                  </a:lnTo>
                  <a:lnTo>
                    <a:pt x="7540" y="1150"/>
                  </a:lnTo>
                  <a:close/>
                  <a:moveTo>
                    <a:pt x="7504" y="1166"/>
                  </a:moveTo>
                  <a:lnTo>
                    <a:pt x="6992" y="27"/>
                  </a:lnTo>
                  <a:lnTo>
                    <a:pt x="7028" y="11"/>
                  </a:lnTo>
                  <a:lnTo>
                    <a:pt x="7540" y="1150"/>
                  </a:lnTo>
                  <a:lnTo>
                    <a:pt x="7504" y="1166"/>
                  </a:lnTo>
                  <a:close/>
                  <a:moveTo>
                    <a:pt x="7010" y="0"/>
                  </a:moveTo>
                  <a:lnTo>
                    <a:pt x="7009" y="0"/>
                  </a:lnTo>
                  <a:lnTo>
                    <a:pt x="7011" y="2"/>
                  </a:lnTo>
                  <a:lnTo>
                    <a:pt x="7014" y="5"/>
                  </a:lnTo>
                  <a:lnTo>
                    <a:pt x="7017" y="7"/>
                  </a:lnTo>
                  <a:lnTo>
                    <a:pt x="7021" y="10"/>
                  </a:lnTo>
                  <a:lnTo>
                    <a:pt x="7025" y="12"/>
                  </a:lnTo>
                  <a:lnTo>
                    <a:pt x="7027" y="12"/>
                  </a:lnTo>
                  <a:lnTo>
                    <a:pt x="7028" y="11"/>
                  </a:lnTo>
                  <a:lnTo>
                    <a:pt x="7010" y="19"/>
                  </a:lnTo>
                  <a:lnTo>
                    <a:pt x="7010" y="0"/>
                  </a:lnTo>
                  <a:close/>
                  <a:moveTo>
                    <a:pt x="7010" y="39"/>
                  </a:moveTo>
                  <a:lnTo>
                    <a:pt x="534" y="39"/>
                  </a:lnTo>
                  <a:lnTo>
                    <a:pt x="534" y="0"/>
                  </a:lnTo>
                  <a:lnTo>
                    <a:pt x="7010" y="0"/>
                  </a:lnTo>
                  <a:lnTo>
                    <a:pt x="7010" y="39"/>
                  </a:lnTo>
                  <a:close/>
                  <a:moveTo>
                    <a:pt x="517" y="11"/>
                  </a:moveTo>
                  <a:lnTo>
                    <a:pt x="517" y="12"/>
                  </a:lnTo>
                  <a:lnTo>
                    <a:pt x="519" y="12"/>
                  </a:lnTo>
                  <a:lnTo>
                    <a:pt x="523" y="10"/>
                  </a:lnTo>
                  <a:lnTo>
                    <a:pt x="527" y="7"/>
                  </a:lnTo>
                  <a:lnTo>
                    <a:pt x="531" y="5"/>
                  </a:lnTo>
                  <a:lnTo>
                    <a:pt x="534" y="2"/>
                  </a:lnTo>
                  <a:lnTo>
                    <a:pt x="535" y="0"/>
                  </a:lnTo>
                  <a:lnTo>
                    <a:pt x="534" y="0"/>
                  </a:lnTo>
                  <a:lnTo>
                    <a:pt x="534" y="19"/>
                  </a:lnTo>
                  <a:lnTo>
                    <a:pt x="517" y="11"/>
                  </a:lnTo>
                  <a:close/>
                  <a:moveTo>
                    <a:pt x="552" y="27"/>
                  </a:moveTo>
                  <a:lnTo>
                    <a:pt x="35" y="1166"/>
                  </a:lnTo>
                  <a:lnTo>
                    <a:pt x="0" y="1150"/>
                  </a:lnTo>
                  <a:lnTo>
                    <a:pt x="517" y="11"/>
                  </a:lnTo>
                  <a:lnTo>
                    <a:pt x="552" y="27"/>
                  </a:lnTo>
                  <a:close/>
                  <a:moveTo>
                    <a:pt x="18" y="1177"/>
                  </a:moveTo>
                  <a:lnTo>
                    <a:pt x="20" y="1177"/>
                  </a:lnTo>
                  <a:lnTo>
                    <a:pt x="21" y="1176"/>
                  </a:lnTo>
                  <a:lnTo>
                    <a:pt x="22" y="1174"/>
                  </a:lnTo>
                  <a:lnTo>
                    <a:pt x="22" y="1171"/>
                  </a:lnTo>
                  <a:lnTo>
                    <a:pt x="20" y="1166"/>
                  </a:lnTo>
                  <a:lnTo>
                    <a:pt x="16" y="1159"/>
                  </a:lnTo>
                  <a:lnTo>
                    <a:pt x="12" y="1153"/>
                  </a:lnTo>
                  <a:lnTo>
                    <a:pt x="7" y="1149"/>
                  </a:lnTo>
                  <a:lnTo>
                    <a:pt x="5" y="1148"/>
                  </a:lnTo>
                  <a:lnTo>
                    <a:pt x="3" y="1148"/>
                  </a:lnTo>
                  <a:lnTo>
                    <a:pt x="1" y="1148"/>
                  </a:lnTo>
                  <a:lnTo>
                    <a:pt x="0" y="1150"/>
                  </a:lnTo>
                  <a:lnTo>
                    <a:pt x="18" y="1158"/>
                  </a:lnTo>
                  <a:lnTo>
                    <a:pt x="18" y="117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902" name="Freeform 2173">
              <a:extLst>
                <a:ext uri="{FF2B5EF4-FFF2-40B4-BE49-F238E27FC236}">
                  <a16:creationId xmlns:a16="http://schemas.microsoft.com/office/drawing/2014/main" id="{A7814FE2-298C-4190-8D1A-A5248D22FA59}"/>
                </a:ext>
              </a:extLst>
            </p:cNvPr>
            <p:cNvSpPr>
              <a:spLocks noEditPoints="1"/>
            </p:cNvSpPr>
            <p:nvPr/>
          </p:nvSpPr>
          <p:spPr bwMode="auto">
            <a:xfrm>
              <a:off x="1264" y="387"/>
              <a:ext cx="3428" cy="3607"/>
            </a:xfrm>
            <a:custGeom>
              <a:avLst/>
              <a:gdLst>
                <a:gd name="T0" fmla="*/ 856 w 13709"/>
                <a:gd name="T1" fmla="*/ 0 h 14429"/>
                <a:gd name="T2" fmla="*/ 857 w 13709"/>
                <a:gd name="T3" fmla="*/ 0 h 14429"/>
                <a:gd name="T4" fmla="*/ 857 w 13709"/>
                <a:gd name="T5" fmla="*/ 2 h 14429"/>
                <a:gd name="T6" fmla="*/ 857 w 13709"/>
                <a:gd name="T7" fmla="*/ 4 h 14429"/>
                <a:gd name="T8" fmla="*/ 856 w 13709"/>
                <a:gd name="T9" fmla="*/ 5 h 14429"/>
                <a:gd name="T10" fmla="*/ 855 w 13709"/>
                <a:gd name="T11" fmla="*/ 0 h 14429"/>
                <a:gd name="T12" fmla="*/ 3 w 13709"/>
                <a:gd name="T13" fmla="*/ 0 h 14429"/>
                <a:gd name="T14" fmla="*/ 0 w 13709"/>
                <a:gd name="T15" fmla="*/ 3 h 14429"/>
                <a:gd name="T16" fmla="*/ 0 w 13709"/>
                <a:gd name="T17" fmla="*/ 3 h 14429"/>
                <a:gd name="T18" fmla="*/ 2 w 13709"/>
                <a:gd name="T19" fmla="*/ 2 h 14429"/>
                <a:gd name="T20" fmla="*/ 3 w 13709"/>
                <a:gd name="T21" fmla="*/ 1 h 14429"/>
                <a:gd name="T22" fmla="*/ 3 w 13709"/>
                <a:gd name="T23" fmla="*/ 0 h 14429"/>
                <a:gd name="T24" fmla="*/ 5 w 13709"/>
                <a:gd name="T25" fmla="*/ 3 h 14429"/>
                <a:gd name="T26" fmla="*/ 0 w 13709"/>
                <a:gd name="T27" fmla="*/ 3 h 14429"/>
                <a:gd name="T28" fmla="*/ 5 w 13709"/>
                <a:gd name="T29" fmla="*/ 649 h 14429"/>
                <a:gd name="T30" fmla="*/ 5 w 13709"/>
                <a:gd name="T31" fmla="*/ 650 h 14429"/>
                <a:gd name="T32" fmla="*/ 3 w 13709"/>
                <a:gd name="T33" fmla="*/ 650 h 14429"/>
                <a:gd name="T34" fmla="*/ 1 w 13709"/>
                <a:gd name="T35" fmla="*/ 650 h 14429"/>
                <a:gd name="T36" fmla="*/ 0 w 13709"/>
                <a:gd name="T37" fmla="*/ 649 h 14429"/>
                <a:gd name="T38" fmla="*/ 0 w 13709"/>
                <a:gd name="T39" fmla="*/ 648 h 14429"/>
                <a:gd name="T40" fmla="*/ 231 w 13709"/>
                <a:gd name="T41" fmla="*/ 830 h 14429"/>
                <a:gd name="T42" fmla="*/ 230 w 13709"/>
                <a:gd name="T43" fmla="*/ 830 h 14429"/>
                <a:gd name="T44" fmla="*/ 230 w 13709"/>
                <a:gd name="T45" fmla="*/ 829 h 14429"/>
                <a:gd name="T46" fmla="*/ 230 w 13709"/>
                <a:gd name="T47" fmla="*/ 827 h 14429"/>
                <a:gd name="T48" fmla="*/ 230 w 13709"/>
                <a:gd name="T49" fmla="*/ 826 h 14429"/>
                <a:gd name="T50" fmla="*/ 231 w 13709"/>
                <a:gd name="T51" fmla="*/ 826 h 14429"/>
                <a:gd name="T52" fmla="*/ 626 w 13709"/>
                <a:gd name="T53" fmla="*/ 826 h 14429"/>
                <a:gd name="T54" fmla="*/ 231 w 13709"/>
                <a:gd name="T55" fmla="*/ 826 h 14429"/>
                <a:gd name="T56" fmla="*/ 627 w 13709"/>
                <a:gd name="T57" fmla="*/ 826 h 14429"/>
                <a:gd name="T58" fmla="*/ 627 w 13709"/>
                <a:gd name="T59" fmla="*/ 826 h 14429"/>
                <a:gd name="T60" fmla="*/ 628 w 13709"/>
                <a:gd name="T61" fmla="*/ 828 h 14429"/>
                <a:gd name="T62" fmla="*/ 627 w 13709"/>
                <a:gd name="T63" fmla="*/ 830 h 14429"/>
                <a:gd name="T64" fmla="*/ 627 w 13709"/>
                <a:gd name="T65" fmla="*/ 830 h 14429"/>
                <a:gd name="T66" fmla="*/ 626 w 13709"/>
                <a:gd name="T67" fmla="*/ 826 h 14429"/>
                <a:gd name="T68" fmla="*/ 197 w 13709"/>
                <a:gd name="T69" fmla="*/ 759 h 14429"/>
                <a:gd name="T70" fmla="*/ 196 w 13709"/>
                <a:gd name="T71" fmla="*/ 759 h 14429"/>
                <a:gd name="T72" fmla="*/ 196 w 13709"/>
                <a:gd name="T73" fmla="*/ 757 h 14429"/>
                <a:gd name="T74" fmla="*/ 196 w 13709"/>
                <a:gd name="T75" fmla="*/ 755 h 14429"/>
                <a:gd name="T76" fmla="*/ 197 w 13709"/>
                <a:gd name="T77" fmla="*/ 755 h 14429"/>
                <a:gd name="T78" fmla="*/ 197 w 13709"/>
                <a:gd name="T79" fmla="*/ 760 h 14429"/>
                <a:gd name="T80" fmla="*/ 660 w 13709"/>
                <a:gd name="T81" fmla="*/ 760 h 14429"/>
                <a:gd name="T82" fmla="*/ 660 w 13709"/>
                <a:gd name="T83" fmla="*/ 755 h 14429"/>
                <a:gd name="T84" fmla="*/ 661 w 13709"/>
                <a:gd name="T85" fmla="*/ 755 h 14429"/>
                <a:gd name="T86" fmla="*/ 661 w 13709"/>
                <a:gd name="T87" fmla="*/ 756 h 14429"/>
                <a:gd name="T88" fmla="*/ 661 w 13709"/>
                <a:gd name="T89" fmla="*/ 758 h 14429"/>
                <a:gd name="T90" fmla="*/ 661 w 13709"/>
                <a:gd name="T91" fmla="*/ 759 h 14429"/>
                <a:gd name="T92" fmla="*/ 660 w 13709"/>
                <a:gd name="T93" fmla="*/ 760 h 14429"/>
                <a:gd name="T94" fmla="*/ 199 w 13709"/>
                <a:gd name="T95" fmla="*/ 902 h 14429"/>
                <a:gd name="T96" fmla="*/ 198 w 13709"/>
                <a:gd name="T97" fmla="*/ 902 h 14429"/>
                <a:gd name="T98" fmla="*/ 198 w 13709"/>
                <a:gd name="T99" fmla="*/ 901 h 14429"/>
                <a:gd name="T100" fmla="*/ 197 w 13709"/>
                <a:gd name="T101" fmla="*/ 898 h 14429"/>
                <a:gd name="T102" fmla="*/ 198 w 13709"/>
                <a:gd name="T103" fmla="*/ 897 h 14429"/>
                <a:gd name="T104" fmla="*/ 199 w 13709"/>
                <a:gd name="T105" fmla="*/ 897 h 14429"/>
                <a:gd name="T106" fmla="*/ 199 w 13709"/>
                <a:gd name="T107" fmla="*/ 897 h 14429"/>
                <a:gd name="T108" fmla="*/ 199 w 13709"/>
                <a:gd name="T109" fmla="*/ 902 h 14429"/>
                <a:gd name="T110" fmla="*/ 658 w 13709"/>
                <a:gd name="T111" fmla="*/ 897 h 14429"/>
                <a:gd name="T112" fmla="*/ 659 w 13709"/>
                <a:gd name="T113" fmla="*/ 897 h 14429"/>
                <a:gd name="T114" fmla="*/ 659 w 13709"/>
                <a:gd name="T115" fmla="*/ 898 h 14429"/>
                <a:gd name="T116" fmla="*/ 659 w 13709"/>
                <a:gd name="T117" fmla="*/ 901 h 14429"/>
                <a:gd name="T118" fmla="*/ 659 w 13709"/>
                <a:gd name="T119" fmla="*/ 902 h 14429"/>
                <a:gd name="T120" fmla="*/ 658 w 13709"/>
                <a:gd name="T121" fmla="*/ 902 h 1442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709"/>
                <a:gd name="T184" fmla="*/ 0 h 14429"/>
                <a:gd name="T185" fmla="*/ 13709 w 13709"/>
                <a:gd name="T186" fmla="*/ 14429 h 1442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709" h="14429">
                  <a:moveTo>
                    <a:pt x="13681" y="0"/>
                  </a:moveTo>
                  <a:lnTo>
                    <a:pt x="13686" y="0"/>
                  </a:lnTo>
                  <a:lnTo>
                    <a:pt x="13691" y="0"/>
                  </a:lnTo>
                  <a:lnTo>
                    <a:pt x="13696" y="2"/>
                  </a:lnTo>
                  <a:lnTo>
                    <a:pt x="13700" y="5"/>
                  </a:lnTo>
                  <a:lnTo>
                    <a:pt x="13704" y="9"/>
                  </a:lnTo>
                  <a:lnTo>
                    <a:pt x="13707" y="16"/>
                  </a:lnTo>
                  <a:lnTo>
                    <a:pt x="13708" y="26"/>
                  </a:lnTo>
                  <a:lnTo>
                    <a:pt x="13709" y="39"/>
                  </a:lnTo>
                  <a:lnTo>
                    <a:pt x="13708" y="52"/>
                  </a:lnTo>
                  <a:lnTo>
                    <a:pt x="13707" y="61"/>
                  </a:lnTo>
                  <a:lnTo>
                    <a:pt x="13704" y="68"/>
                  </a:lnTo>
                  <a:lnTo>
                    <a:pt x="13700" y="73"/>
                  </a:lnTo>
                  <a:lnTo>
                    <a:pt x="13696" y="75"/>
                  </a:lnTo>
                  <a:lnTo>
                    <a:pt x="13691" y="77"/>
                  </a:lnTo>
                  <a:lnTo>
                    <a:pt x="13686" y="77"/>
                  </a:lnTo>
                  <a:lnTo>
                    <a:pt x="13681" y="78"/>
                  </a:lnTo>
                  <a:lnTo>
                    <a:pt x="13681" y="0"/>
                  </a:lnTo>
                  <a:close/>
                  <a:moveTo>
                    <a:pt x="13681" y="78"/>
                  </a:moveTo>
                  <a:lnTo>
                    <a:pt x="39" y="85"/>
                  </a:lnTo>
                  <a:lnTo>
                    <a:pt x="39" y="8"/>
                  </a:lnTo>
                  <a:lnTo>
                    <a:pt x="13681" y="0"/>
                  </a:lnTo>
                  <a:lnTo>
                    <a:pt x="13681" y="78"/>
                  </a:lnTo>
                  <a:close/>
                  <a:moveTo>
                    <a:pt x="0" y="46"/>
                  </a:moveTo>
                  <a:lnTo>
                    <a:pt x="1" y="49"/>
                  </a:lnTo>
                  <a:lnTo>
                    <a:pt x="2" y="50"/>
                  </a:lnTo>
                  <a:lnTo>
                    <a:pt x="5" y="50"/>
                  </a:lnTo>
                  <a:lnTo>
                    <a:pt x="9" y="49"/>
                  </a:lnTo>
                  <a:lnTo>
                    <a:pt x="17" y="43"/>
                  </a:lnTo>
                  <a:lnTo>
                    <a:pt x="27" y="34"/>
                  </a:lnTo>
                  <a:lnTo>
                    <a:pt x="35" y="25"/>
                  </a:lnTo>
                  <a:lnTo>
                    <a:pt x="41" y="16"/>
                  </a:lnTo>
                  <a:lnTo>
                    <a:pt x="42" y="13"/>
                  </a:lnTo>
                  <a:lnTo>
                    <a:pt x="43" y="10"/>
                  </a:lnTo>
                  <a:lnTo>
                    <a:pt x="41" y="8"/>
                  </a:lnTo>
                  <a:lnTo>
                    <a:pt x="39" y="8"/>
                  </a:lnTo>
                  <a:lnTo>
                    <a:pt x="39" y="46"/>
                  </a:lnTo>
                  <a:lnTo>
                    <a:pt x="0" y="46"/>
                  </a:lnTo>
                  <a:close/>
                  <a:moveTo>
                    <a:pt x="78" y="46"/>
                  </a:moveTo>
                  <a:lnTo>
                    <a:pt x="78" y="10378"/>
                  </a:lnTo>
                  <a:lnTo>
                    <a:pt x="0" y="10378"/>
                  </a:lnTo>
                  <a:lnTo>
                    <a:pt x="0" y="46"/>
                  </a:lnTo>
                  <a:lnTo>
                    <a:pt x="78" y="46"/>
                  </a:lnTo>
                  <a:close/>
                  <a:moveTo>
                    <a:pt x="78" y="10378"/>
                  </a:moveTo>
                  <a:lnTo>
                    <a:pt x="77" y="10384"/>
                  </a:lnTo>
                  <a:lnTo>
                    <a:pt x="77" y="10389"/>
                  </a:lnTo>
                  <a:lnTo>
                    <a:pt x="76" y="10393"/>
                  </a:lnTo>
                  <a:lnTo>
                    <a:pt x="73" y="10398"/>
                  </a:lnTo>
                  <a:lnTo>
                    <a:pt x="68" y="10401"/>
                  </a:lnTo>
                  <a:lnTo>
                    <a:pt x="61" y="10404"/>
                  </a:lnTo>
                  <a:lnTo>
                    <a:pt x="52" y="10406"/>
                  </a:lnTo>
                  <a:lnTo>
                    <a:pt x="39" y="10406"/>
                  </a:lnTo>
                  <a:lnTo>
                    <a:pt x="26" y="10406"/>
                  </a:lnTo>
                  <a:lnTo>
                    <a:pt x="16" y="10404"/>
                  </a:lnTo>
                  <a:lnTo>
                    <a:pt x="9" y="10401"/>
                  </a:lnTo>
                  <a:lnTo>
                    <a:pt x="5" y="10398"/>
                  </a:lnTo>
                  <a:lnTo>
                    <a:pt x="2" y="10393"/>
                  </a:lnTo>
                  <a:lnTo>
                    <a:pt x="1" y="10389"/>
                  </a:lnTo>
                  <a:lnTo>
                    <a:pt x="0" y="10384"/>
                  </a:lnTo>
                  <a:lnTo>
                    <a:pt x="0" y="10378"/>
                  </a:lnTo>
                  <a:lnTo>
                    <a:pt x="78" y="10378"/>
                  </a:lnTo>
                  <a:close/>
                  <a:moveTo>
                    <a:pt x="3697" y="13290"/>
                  </a:moveTo>
                  <a:lnTo>
                    <a:pt x="3692" y="13290"/>
                  </a:lnTo>
                  <a:lnTo>
                    <a:pt x="3687" y="13289"/>
                  </a:lnTo>
                  <a:lnTo>
                    <a:pt x="3682" y="13288"/>
                  </a:lnTo>
                  <a:lnTo>
                    <a:pt x="3678" y="13285"/>
                  </a:lnTo>
                  <a:lnTo>
                    <a:pt x="3674" y="13281"/>
                  </a:lnTo>
                  <a:lnTo>
                    <a:pt x="3671" y="13274"/>
                  </a:lnTo>
                  <a:lnTo>
                    <a:pt x="3670" y="13264"/>
                  </a:lnTo>
                  <a:lnTo>
                    <a:pt x="3669" y="13251"/>
                  </a:lnTo>
                  <a:lnTo>
                    <a:pt x="3670" y="13238"/>
                  </a:lnTo>
                  <a:lnTo>
                    <a:pt x="3671" y="13229"/>
                  </a:lnTo>
                  <a:lnTo>
                    <a:pt x="3674" y="13222"/>
                  </a:lnTo>
                  <a:lnTo>
                    <a:pt x="3678" y="13217"/>
                  </a:lnTo>
                  <a:lnTo>
                    <a:pt x="3682" y="13214"/>
                  </a:lnTo>
                  <a:lnTo>
                    <a:pt x="3687" y="13213"/>
                  </a:lnTo>
                  <a:lnTo>
                    <a:pt x="3692" y="13212"/>
                  </a:lnTo>
                  <a:lnTo>
                    <a:pt x="3697" y="13212"/>
                  </a:lnTo>
                  <a:lnTo>
                    <a:pt x="3697" y="13290"/>
                  </a:lnTo>
                  <a:close/>
                  <a:moveTo>
                    <a:pt x="3697" y="13212"/>
                  </a:moveTo>
                  <a:lnTo>
                    <a:pt x="10011" y="13212"/>
                  </a:lnTo>
                  <a:lnTo>
                    <a:pt x="10011" y="13290"/>
                  </a:lnTo>
                  <a:lnTo>
                    <a:pt x="3697" y="13290"/>
                  </a:lnTo>
                  <a:lnTo>
                    <a:pt x="3697" y="13212"/>
                  </a:lnTo>
                  <a:close/>
                  <a:moveTo>
                    <a:pt x="10011" y="13212"/>
                  </a:moveTo>
                  <a:lnTo>
                    <a:pt x="10017" y="13212"/>
                  </a:lnTo>
                  <a:lnTo>
                    <a:pt x="10022" y="13213"/>
                  </a:lnTo>
                  <a:lnTo>
                    <a:pt x="10026" y="13214"/>
                  </a:lnTo>
                  <a:lnTo>
                    <a:pt x="10031" y="13217"/>
                  </a:lnTo>
                  <a:lnTo>
                    <a:pt x="10034" y="13222"/>
                  </a:lnTo>
                  <a:lnTo>
                    <a:pt x="10037" y="13229"/>
                  </a:lnTo>
                  <a:lnTo>
                    <a:pt x="10039" y="13238"/>
                  </a:lnTo>
                  <a:lnTo>
                    <a:pt x="10039" y="13251"/>
                  </a:lnTo>
                  <a:lnTo>
                    <a:pt x="10039" y="13264"/>
                  </a:lnTo>
                  <a:lnTo>
                    <a:pt x="10037" y="13274"/>
                  </a:lnTo>
                  <a:lnTo>
                    <a:pt x="10034" y="13281"/>
                  </a:lnTo>
                  <a:lnTo>
                    <a:pt x="10031" y="13285"/>
                  </a:lnTo>
                  <a:lnTo>
                    <a:pt x="10026" y="13288"/>
                  </a:lnTo>
                  <a:lnTo>
                    <a:pt x="10022" y="13289"/>
                  </a:lnTo>
                  <a:lnTo>
                    <a:pt x="10017" y="13290"/>
                  </a:lnTo>
                  <a:lnTo>
                    <a:pt x="10011" y="13290"/>
                  </a:lnTo>
                  <a:lnTo>
                    <a:pt x="10011" y="13212"/>
                  </a:lnTo>
                  <a:close/>
                  <a:moveTo>
                    <a:pt x="3157" y="12155"/>
                  </a:moveTo>
                  <a:lnTo>
                    <a:pt x="3152" y="12155"/>
                  </a:lnTo>
                  <a:lnTo>
                    <a:pt x="3147" y="12154"/>
                  </a:lnTo>
                  <a:lnTo>
                    <a:pt x="3142" y="12153"/>
                  </a:lnTo>
                  <a:lnTo>
                    <a:pt x="3138" y="12150"/>
                  </a:lnTo>
                  <a:lnTo>
                    <a:pt x="3134" y="12146"/>
                  </a:lnTo>
                  <a:lnTo>
                    <a:pt x="3132" y="12139"/>
                  </a:lnTo>
                  <a:lnTo>
                    <a:pt x="3130" y="12129"/>
                  </a:lnTo>
                  <a:lnTo>
                    <a:pt x="3129" y="12116"/>
                  </a:lnTo>
                  <a:lnTo>
                    <a:pt x="3130" y="12103"/>
                  </a:lnTo>
                  <a:lnTo>
                    <a:pt x="3132" y="12094"/>
                  </a:lnTo>
                  <a:lnTo>
                    <a:pt x="3134" y="12087"/>
                  </a:lnTo>
                  <a:lnTo>
                    <a:pt x="3138" y="12082"/>
                  </a:lnTo>
                  <a:lnTo>
                    <a:pt x="3142" y="12080"/>
                  </a:lnTo>
                  <a:lnTo>
                    <a:pt x="3147" y="12078"/>
                  </a:lnTo>
                  <a:lnTo>
                    <a:pt x="3152" y="12078"/>
                  </a:lnTo>
                  <a:lnTo>
                    <a:pt x="3157" y="12077"/>
                  </a:lnTo>
                  <a:lnTo>
                    <a:pt x="3157" y="12155"/>
                  </a:lnTo>
                  <a:close/>
                  <a:moveTo>
                    <a:pt x="3157" y="12077"/>
                  </a:moveTo>
                  <a:lnTo>
                    <a:pt x="10551" y="12077"/>
                  </a:lnTo>
                  <a:lnTo>
                    <a:pt x="10551" y="12155"/>
                  </a:lnTo>
                  <a:lnTo>
                    <a:pt x="3157" y="12155"/>
                  </a:lnTo>
                  <a:lnTo>
                    <a:pt x="3157" y="12077"/>
                  </a:lnTo>
                  <a:close/>
                  <a:moveTo>
                    <a:pt x="10551" y="12077"/>
                  </a:moveTo>
                  <a:lnTo>
                    <a:pt x="10556" y="12078"/>
                  </a:lnTo>
                  <a:lnTo>
                    <a:pt x="10561" y="12078"/>
                  </a:lnTo>
                  <a:lnTo>
                    <a:pt x="10566" y="12080"/>
                  </a:lnTo>
                  <a:lnTo>
                    <a:pt x="10570" y="12082"/>
                  </a:lnTo>
                  <a:lnTo>
                    <a:pt x="10574" y="12087"/>
                  </a:lnTo>
                  <a:lnTo>
                    <a:pt x="10577" y="12094"/>
                  </a:lnTo>
                  <a:lnTo>
                    <a:pt x="10578" y="12103"/>
                  </a:lnTo>
                  <a:lnTo>
                    <a:pt x="10579" y="12116"/>
                  </a:lnTo>
                  <a:lnTo>
                    <a:pt x="10578" y="12129"/>
                  </a:lnTo>
                  <a:lnTo>
                    <a:pt x="10577" y="12139"/>
                  </a:lnTo>
                  <a:lnTo>
                    <a:pt x="10574" y="12146"/>
                  </a:lnTo>
                  <a:lnTo>
                    <a:pt x="10570" y="12150"/>
                  </a:lnTo>
                  <a:lnTo>
                    <a:pt x="10566" y="12153"/>
                  </a:lnTo>
                  <a:lnTo>
                    <a:pt x="10561" y="12154"/>
                  </a:lnTo>
                  <a:lnTo>
                    <a:pt x="10556" y="12155"/>
                  </a:lnTo>
                  <a:lnTo>
                    <a:pt x="10551" y="12155"/>
                  </a:lnTo>
                  <a:lnTo>
                    <a:pt x="10551" y="12077"/>
                  </a:lnTo>
                  <a:close/>
                  <a:moveTo>
                    <a:pt x="3184" y="14429"/>
                  </a:moveTo>
                  <a:lnTo>
                    <a:pt x="3179" y="14429"/>
                  </a:lnTo>
                  <a:lnTo>
                    <a:pt x="3174" y="14428"/>
                  </a:lnTo>
                  <a:lnTo>
                    <a:pt x="3169" y="14427"/>
                  </a:lnTo>
                  <a:lnTo>
                    <a:pt x="3165" y="14424"/>
                  </a:lnTo>
                  <a:lnTo>
                    <a:pt x="3161" y="14419"/>
                  </a:lnTo>
                  <a:lnTo>
                    <a:pt x="3159" y="14412"/>
                  </a:lnTo>
                  <a:lnTo>
                    <a:pt x="3157" y="14403"/>
                  </a:lnTo>
                  <a:lnTo>
                    <a:pt x="3156" y="14390"/>
                  </a:lnTo>
                  <a:lnTo>
                    <a:pt x="3157" y="14377"/>
                  </a:lnTo>
                  <a:lnTo>
                    <a:pt x="3159" y="14368"/>
                  </a:lnTo>
                  <a:lnTo>
                    <a:pt x="3161" y="14361"/>
                  </a:lnTo>
                  <a:lnTo>
                    <a:pt x="3165" y="14356"/>
                  </a:lnTo>
                  <a:lnTo>
                    <a:pt x="3169" y="14353"/>
                  </a:lnTo>
                  <a:lnTo>
                    <a:pt x="3174" y="14352"/>
                  </a:lnTo>
                  <a:lnTo>
                    <a:pt x="3179" y="14351"/>
                  </a:lnTo>
                  <a:lnTo>
                    <a:pt x="3184" y="14351"/>
                  </a:lnTo>
                  <a:lnTo>
                    <a:pt x="3184" y="14429"/>
                  </a:lnTo>
                  <a:close/>
                  <a:moveTo>
                    <a:pt x="3184" y="14351"/>
                  </a:moveTo>
                  <a:lnTo>
                    <a:pt x="10520" y="14351"/>
                  </a:lnTo>
                  <a:lnTo>
                    <a:pt x="10520" y="14429"/>
                  </a:lnTo>
                  <a:lnTo>
                    <a:pt x="3184" y="14429"/>
                  </a:lnTo>
                  <a:lnTo>
                    <a:pt x="3184" y="14351"/>
                  </a:lnTo>
                  <a:close/>
                  <a:moveTo>
                    <a:pt x="10520" y="14351"/>
                  </a:moveTo>
                  <a:lnTo>
                    <a:pt x="10525" y="14351"/>
                  </a:lnTo>
                  <a:lnTo>
                    <a:pt x="10530" y="14352"/>
                  </a:lnTo>
                  <a:lnTo>
                    <a:pt x="10535" y="14353"/>
                  </a:lnTo>
                  <a:lnTo>
                    <a:pt x="10539" y="14356"/>
                  </a:lnTo>
                  <a:lnTo>
                    <a:pt x="10543" y="14361"/>
                  </a:lnTo>
                  <a:lnTo>
                    <a:pt x="10546" y="14368"/>
                  </a:lnTo>
                  <a:lnTo>
                    <a:pt x="10547" y="14377"/>
                  </a:lnTo>
                  <a:lnTo>
                    <a:pt x="10548" y="14390"/>
                  </a:lnTo>
                  <a:lnTo>
                    <a:pt x="10547" y="14403"/>
                  </a:lnTo>
                  <a:lnTo>
                    <a:pt x="10546" y="14412"/>
                  </a:lnTo>
                  <a:lnTo>
                    <a:pt x="10543" y="14419"/>
                  </a:lnTo>
                  <a:lnTo>
                    <a:pt x="10539" y="14424"/>
                  </a:lnTo>
                  <a:lnTo>
                    <a:pt x="10535" y="14427"/>
                  </a:lnTo>
                  <a:lnTo>
                    <a:pt x="10530" y="14428"/>
                  </a:lnTo>
                  <a:lnTo>
                    <a:pt x="10525" y="14429"/>
                  </a:lnTo>
                  <a:lnTo>
                    <a:pt x="10520" y="14429"/>
                  </a:lnTo>
                  <a:lnTo>
                    <a:pt x="10520" y="143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18450" name="M_fiber.avi">
            <a:hlinkClick r:id="" action="ppaction://media"/>
            <a:extLst>
              <a:ext uri="{FF2B5EF4-FFF2-40B4-BE49-F238E27FC236}">
                <a16:creationId xmlns:a16="http://schemas.microsoft.com/office/drawing/2014/main" id="{D350557F-605F-42C5-846F-534DF9A010E2}"/>
              </a:ext>
            </a:extLst>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2446338" y="1633538"/>
            <a:ext cx="4189412" cy="314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4691"/>
                                        </p:tgtEl>
                                        <p:attrNameLst>
                                          <p:attrName>style.visibility</p:attrName>
                                        </p:attrNameLst>
                                      </p:cBhvr>
                                      <p:to>
                                        <p:strVal val="visible"/>
                                      </p:to>
                                    </p:set>
                                    <p:animEffect transition="in" filter="wipe(left)">
                                      <p:cBhvr>
                                        <p:cTn id="7" dur="500"/>
                                        <p:tgtEl>
                                          <p:spTgt spid="114691"/>
                                        </p:tgtEl>
                                      </p:cBhvr>
                                    </p:animEffect>
                                  </p:childTnLst>
                                </p:cTn>
                              </p:par>
                            </p:childTnLst>
                          </p:cTn>
                        </p:par>
                        <p:par>
                          <p:cTn id="8" fill="hold" nodeType="afterGroup">
                            <p:stCondLst>
                              <p:cond delay="500"/>
                            </p:stCondLst>
                            <p:childTnLst>
                              <p:par>
                                <p:cTn id="9" presetID="1" presetClass="mediacall" presetSubtype="0" fill="hold" nodeType="afterEffect">
                                  <p:stCondLst>
                                    <p:cond delay="0"/>
                                  </p:stCondLst>
                                  <p:childTnLst>
                                    <p:cmd type="call" cmd="playFrom(0.0)">
                                      <p:cBhvr>
                                        <p:cTn id="10" dur="33634" fill="hold"/>
                                        <p:tgtEl>
                                          <p:spTgt spid="18450"/>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11" fill="hold" display="0">
                  <p:stCondLst>
                    <p:cond delay="indefinite"/>
                  </p:stCondLst>
                  <p:endCondLst>
                    <p:cond evt="onNext" delay="0">
                      <p:tgtEl>
                        <p:sldTgt/>
                      </p:tgtEl>
                    </p:cond>
                    <p:cond evt="onPrev" delay="0">
                      <p:tgtEl>
                        <p:sldTgt/>
                      </p:tgtEl>
                    </p:cond>
                  </p:endCondLst>
                </p:cTn>
                <p:tgtEl>
                  <p:spTgt spid="18450"/>
                </p:tgtEl>
              </p:cMediaNode>
            </p:video>
            <p:seq concurrent="1" nextAc="seek">
              <p:cTn id="12" restart="whenNotActive" fill="hold" evtFilter="cancelBubble" nodeType="interactiveSeq">
                <p:stCondLst>
                  <p:cond evt="onClick" delay="0">
                    <p:tgtEl>
                      <p:spTgt spid="18450"/>
                    </p:tgtEl>
                  </p:cond>
                </p:stCondLst>
                <p:endSync evt="end" delay="0">
                  <p:rtn val="all"/>
                </p:endSync>
                <p:childTnLst>
                  <p:par>
                    <p:cTn id="13" fill="hold" nodeType="clickPar">
                      <p:stCondLst>
                        <p:cond delay="0"/>
                      </p:stCondLst>
                      <p:childTnLst>
                        <p:par>
                          <p:cTn id="14" fill="hold" nodeType="withGroup">
                            <p:stCondLst>
                              <p:cond delay="0"/>
                            </p:stCondLst>
                            <p:childTnLst>
                              <p:par>
                                <p:cTn id="15" presetID="2" presetClass="mediacall" presetSubtype="0" fill="hold" nodeType="clickEffect">
                                  <p:stCondLst>
                                    <p:cond delay="0"/>
                                  </p:stCondLst>
                                  <p:childTnLst>
                                    <p:cmd type="call" cmd="togglePause">
                                      <p:cBhvr>
                                        <p:cTn id="16" dur="1" fill="hold"/>
                                        <p:tgtEl>
                                          <p:spTgt spid="18450"/>
                                        </p:tgtEl>
                                      </p:cBhvr>
                                    </p:cmd>
                                  </p:childTnLst>
                                </p:cTn>
                              </p:par>
                            </p:childTnLst>
                          </p:cTn>
                        </p:par>
                      </p:childTnLst>
                    </p:cTn>
                  </p:par>
                </p:childTnLst>
              </p:cTn>
              <p:nextCondLst>
                <p:cond evt="onClick" delay="0">
                  <p:tgtEl>
                    <p:spTgt spid="18450"/>
                  </p:tgtEl>
                </p:cond>
              </p:nextCondLst>
            </p:seq>
          </p:childTnLst>
        </p:cTn>
      </p:par>
    </p:tnLst>
    <p:bldLst>
      <p:bldP spid="114691" grpId="0" autoUpdateAnimBg="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2" name="Text Box 4">
            <a:extLst>
              <a:ext uri="{FF2B5EF4-FFF2-40B4-BE49-F238E27FC236}">
                <a16:creationId xmlns:a16="http://schemas.microsoft.com/office/drawing/2014/main" id="{ECB058C9-EE49-4369-B7B7-C63BA6DB8532}"/>
              </a:ext>
            </a:extLst>
          </p:cNvPr>
          <p:cNvSpPr txBox="1">
            <a:spLocks noChangeArrowheads="1"/>
          </p:cNvSpPr>
          <p:nvPr/>
        </p:nvSpPr>
        <p:spPr bwMode="auto">
          <a:xfrm>
            <a:off x="250825" y="2033588"/>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Una célula muscular individual se conoce como fibra muscular.</a:t>
            </a:r>
          </a:p>
        </p:txBody>
      </p:sp>
      <p:sp>
        <p:nvSpPr>
          <p:cNvPr id="7173" name="Text Box 5">
            <a:extLst>
              <a:ext uri="{FF2B5EF4-FFF2-40B4-BE49-F238E27FC236}">
                <a16:creationId xmlns:a16="http://schemas.microsoft.com/office/drawing/2014/main" id="{A8362A40-0F01-4232-9AEF-C2FA51C1516D}"/>
              </a:ext>
            </a:extLst>
          </p:cNvPr>
          <p:cNvSpPr txBox="1">
            <a:spLocks noChangeArrowheads="1"/>
          </p:cNvSpPr>
          <p:nvPr/>
        </p:nvSpPr>
        <p:spPr bwMode="auto">
          <a:xfrm>
            <a:off x="250825" y="2862263"/>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Una fibra muscular está envuelta por un plasma membranoso conocido como sarcolema</a:t>
            </a:r>
          </a:p>
        </p:txBody>
      </p:sp>
      <p:sp>
        <p:nvSpPr>
          <p:cNvPr id="7175" name="Text Box 7">
            <a:extLst>
              <a:ext uri="{FF2B5EF4-FFF2-40B4-BE49-F238E27FC236}">
                <a16:creationId xmlns:a16="http://schemas.microsoft.com/office/drawing/2014/main" id="{0EF6B313-C6C3-42E7-A9DE-B48CF154A015}"/>
              </a:ext>
            </a:extLst>
          </p:cNvPr>
          <p:cNvSpPr txBox="1">
            <a:spLocks noChangeArrowheads="1"/>
          </p:cNvSpPr>
          <p:nvPr/>
        </p:nvSpPr>
        <p:spPr bwMode="auto">
          <a:xfrm>
            <a:off x="250825" y="3802063"/>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El citoplasma de la fibra muscular se conoce como sarcoplasma.</a:t>
            </a:r>
          </a:p>
        </p:txBody>
      </p:sp>
      <p:sp>
        <p:nvSpPr>
          <p:cNvPr id="7176" name="Text Box 8">
            <a:extLst>
              <a:ext uri="{FF2B5EF4-FFF2-40B4-BE49-F238E27FC236}">
                <a16:creationId xmlns:a16="http://schemas.microsoft.com/office/drawing/2014/main" id="{04F74C1B-73BF-474F-AC4E-78C063134BE5}"/>
              </a:ext>
            </a:extLst>
          </p:cNvPr>
          <p:cNvSpPr txBox="1">
            <a:spLocks noChangeArrowheads="1"/>
          </p:cNvSpPr>
          <p:nvPr/>
        </p:nvSpPr>
        <p:spPr bwMode="auto">
          <a:xfrm>
            <a:off x="250825" y="4630738"/>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Dentro del sarcoplasma, los túbulos T permiten el transporte de sustancias a través de la fibra muscular.</a:t>
            </a:r>
          </a:p>
        </p:txBody>
      </p:sp>
      <p:sp>
        <p:nvSpPr>
          <p:cNvPr id="7177" name="Text Box 9">
            <a:extLst>
              <a:ext uri="{FF2B5EF4-FFF2-40B4-BE49-F238E27FC236}">
                <a16:creationId xmlns:a16="http://schemas.microsoft.com/office/drawing/2014/main" id="{743337FC-03B2-430B-A27C-422B5B970132}"/>
              </a:ext>
            </a:extLst>
          </p:cNvPr>
          <p:cNvSpPr txBox="1">
            <a:spLocks noChangeArrowheads="1"/>
          </p:cNvSpPr>
          <p:nvPr/>
        </p:nvSpPr>
        <p:spPr bwMode="auto">
          <a:xfrm>
            <a:off x="250825" y="5529263"/>
            <a:ext cx="8664575"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El retículo sarcoplasmático almacena calcio.</a:t>
            </a:r>
          </a:p>
        </p:txBody>
      </p:sp>
      <p:sp>
        <p:nvSpPr>
          <p:cNvPr id="46090" name="Text Box 10">
            <a:extLst>
              <a:ext uri="{FF2B5EF4-FFF2-40B4-BE49-F238E27FC236}">
                <a16:creationId xmlns:a16="http://schemas.microsoft.com/office/drawing/2014/main" id="{23B98901-5610-41C1-936A-A78BB3717BA5}"/>
              </a:ext>
            </a:extLst>
          </p:cNvPr>
          <p:cNvSpPr txBox="1">
            <a:spLocks noChangeArrowheads="1"/>
          </p:cNvSpPr>
          <p:nvPr/>
        </p:nvSpPr>
        <p:spPr bwMode="auto">
          <a:xfrm>
            <a:off x="3141663" y="723900"/>
            <a:ext cx="2438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900" b="1">
                <a:solidFill>
                  <a:srgbClr val="484876"/>
                </a:solidFill>
                <a:effectLst>
                  <a:outerShdw blurRad="38100" dist="38100" dir="2700000" algn="tl">
                    <a:srgbClr val="C0C0C0"/>
                  </a:outerShdw>
                </a:effectLst>
                <a:latin typeface="Arial" panose="020B0604020202020204" pitchFamily="34" charset="0"/>
              </a:rPr>
              <a:t>RESUMEN</a:t>
            </a:r>
          </a:p>
        </p:txBody>
      </p:sp>
      <p:sp>
        <p:nvSpPr>
          <p:cNvPr id="46091" name="Text Box 11">
            <a:extLst>
              <a:ext uri="{FF2B5EF4-FFF2-40B4-BE49-F238E27FC236}">
                <a16:creationId xmlns:a16="http://schemas.microsoft.com/office/drawing/2014/main" id="{C937C276-A9F2-4735-ACB2-0BD1A476BD94}"/>
              </a:ext>
            </a:extLst>
          </p:cNvPr>
          <p:cNvSpPr txBox="1">
            <a:spLocks noChangeArrowheads="1"/>
          </p:cNvSpPr>
          <p:nvPr/>
        </p:nvSpPr>
        <p:spPr bwMode="auto">
          <a:xfrm>
            <a:off x="250825" y="1371600"/>
            <a:ext cx="84978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800">
                <a:solidFill>
                  <a:srgbClr val="484876"/>
                </a:solidFill>
                <a:effectLst>
                  <a:outerShdw blurRad="38100" dist="38100" dir="2700000" algn="tl">
                    <a:srgbClr val="C0C0C0"/>
                  </a:outerShdw>
                </a:effectLst>
                <a:latin typeface="Arial Black" panose="020B0A04020102020204" pitchFamily="34" charset="0"/>
              </a:rPr>
              <a:t>LA FIBRA MUSCULAR</a:t>
            </a:r>
            <a:endParaRPr lang="en-US" altLang="es-PR" sz="2800" i="1">
              <a:solidFill>
                <a:srgbClr val="484876"/>
              </a:solidFill>
              <a:effectLst>
                <a:outerShdw blurRad="38100" dist="38100" dir="2700000" algn="tl">
                  <a:srgbClr val="C0C0C0"/>
                </a:outerShdw>
              </a:effectLst>
              <a:latin typeface="Arial Black" panose="020B0A040201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7172"/>
                                        </p:tgtEl>
                                        <p:attrNameLst>
                                          <p:attrName>style.visibility</p:attrName>
                                        </p:attrNameLst>
                                      </p:cBhvr>
                                      <p:to>
                                        <p:strVal val="visible"/>
                                      </p:to>
                                    </p:set>
                                    <p:animEffect transition="in" filter="wipe(left)">
                                      <p:cBhvr>
                                        <p:cTn id="7" dur="500"/>
                                        <p:tgtEl>
                                          <p:spTgt spid="717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7173"/>
                                        </p:tgtEl>
                                        <p:attrNameLst>
                                          <p:attrName>style.visibility</p:attrName>
                                        </p:attrNameLst>
                                      </p:cBhvr>
                                      <p:to>
                                        <p:strVal val="visible"/>
                                      </p:to>
                                    </p:set>
                                    <p:animEffect transition="in" filter="wipe(left)">
                                      <p:cBhvr>
                                        <p:cTn id="12" dur="500"/>
                                        <p:tgtEl>
                                          <p:spTgt spid="717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7175"/>
                                        </p:tgtEl>
                                        <p:attrNameLst>
                                          <p:attrName>style.visibility</p:attrName>
                                        </p:attrNameLst>
                                      </p:cBhvr>
                                      <p:to>
                                        <p:strVal val="visible"/>
                                      </p:to>
                                    </p:set>
                                    <p:animEffect transition="in" filter="wipe(left)">
                                      <p:cBhvr>
                                        <p:cTn id="17" dur="500"/>
                                        <p:tgtEl>
                                          <p:spTgt spid="717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7176"/>
                                        </p:tgtEl>
                                        <p:attrNameLst>
                                          <p:attrName>style.visibility</p:attrName>
                                        </p:attrNameLst>
                                      </p:cBhvr>
                                      <p:to>
                                        <p:strVal val="visible"/>
                                      </p:to>
                                    </p:set>
                                    <p:animEffect transition="in" filter="wipe(left)">
                                      <p:cBhvr>
                                        <p:cTn id="22" dur="500"/>
                                        <p:tgtEl>
                                          <p:spTgt spid="7176"/>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7177"/>
                                        </p:tgtEl>
                                        <p:attrNameLst>
                                          <p:attrName>style.visibility</p:attrName>
                                        </p:attrNameLst>
                                      </p:cBhvr>
                                      <p:to>
                                        <p:strVal val="visible"/>
                                      </p:to>
                                    </p:set>
                                    <p:animEffect transition="in" filter="wipe(left)">
                                      <p:cBhvr>
                                        <p:cTn id="27" dur="500"/>
                                        <p:tgtEl>
                                          <p:spTgt spid="7177"/>
                                        </p:tgtEl>
                                      </p:cBhvr>
                                    </p:animEffect>
                                  </p:childTnLst>
                                </p:cTn>
                              </p:par>
                            </p:childTnLst>
                          </p:cTn>
                        </p:par>
                        <p:par>
                          <p:cTn id="28" fill="hold" nodeType="afterGroup">
                            <p:stCondLst>
                              <p:cond delay="500"/>
                            </p:stCondLst>
                            <p:childTnLst>
                              <p:par>
                                <p:cTn id="29" presetID="22" presetClass="entr" presetSubtype="8" fill="hold" grpId="0" nodeType="afterEffect">
                                  <p:stCondLst>
                                    <p:cond delay="0"/>
                                  </p:stCondLst>
                                  <p:childTnLst>
                                    <p:set>
                                      <p:cBhvr>
                                        <p:cTn id="30" dur="1" fill="hold">
                                          <p:stCondLst>
                                            <p:cond delay="0"/>
                                          </p:stCondLst>
                                        </p:cTn>
                                        <p:tgtEl>
                                          <p:spTgt spid="46090"/>
                                        </p:tgtEl>
                                        <p:attrNameLst>
                                          <p:attrName>style.visibility</p:attrName>
                                        </p:attrNameLst>
                                      </p:cBhvr>
                                      <p:to>
                                        <p:strVal val="visible"/>
                                      </p:to>
                                    </p:set>
                                    <p:animEffect transition="in" filter="wipe(left)">
                                      <p:cBhvr>
                                        <p:cTn id="31" dur="500"/>
                                        <p:tgtEl>
                                          <p:spTgt spid="46090"/>
                                        </p:tgtEl>
                                      </p:cBhvr>
                                    </p:animEffect>
                                  </p:childTnLst>
                                </p:cTn>
                              </p:par>
                            </p:childTnLst>
                          </p:cTn>
                        </p:par>
                        <p:par>
                          <p:cTn id="32" fill="hold" nodeType="afterGroup">
                            <p:stCondLst>
                              <p:cond delay="1000"/>
                            </p:stCondLst>
                            <p:childTnLst>
                              <p:par>
                                <p:cTn id="33" presetID="22" presetClass="entr" presetSubtype="8" fill="hold" grpId="0" nodeType="afterEffect">
                                  <p:stCondLst>
                                    <p:cond delay="0"/>
                                  </p:stCondLst>
                                  <p:childTnLst>
                                    <p:set>
                                      <p:cBhvr>
                                        <p:cTn id="34" dur="1" fill="hold">
                                          <p:stCondLst>
                                            <p:cond delay="0"/>
                                          </p:stCondLst>
                                        </p:cTn>
                                        <p:tgtEl>
                                          <p:spTgt spid="46091"/>
                                        </p:tgtEl>
                                        <p:attrNameLst>
                                          <p:attrName>style.visibility</p:attrName>
                                        </p:attrNameLst>
                                      </p:cBhvr>
                                      <p:to>
                                        <p:strVal val="visible"/>
                                      </p:to>
                                    </p:set>
                                    <p:animEffect transition="in" filter="wipe(left)">
                                      <p:cBhvr>
                                        <p:cTn id="35" dur="500"/>
                                        <p:tgtEl>
                                          <p:spTgt spid="46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72" grpId="0" autoUpdateAnimBg="0"/>
      <p:bldP spid="7173" grpId="0" autoUpdateAnimBg="0"/>
      <p:bldP spid="7175" grpId="0" autoUpdateAnimBg="0"/>
      <p:bldP spid="7176" grpId="0" autoUpdateAnimBg="0"/>
      <p:bldP spid="7177" grpId="0" autoUpdateAnimBg="0"/>
      <p:bldP spid="46090" grpId="0" autoUpdateAnimBg="0"/>
      <p:bldP spid="46091" grpId="0" autoUpdateAnimBg="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8" name="Text Box 4">
            <a:extLst>
              <a:ext uri="{FF2B5EF4-FFF2-40B4-BE49-F238E27FC236}">
                <a16:creationId xmlns:a16="http://schemas.microsoft.com/office/drawing/2014/main" id="{390F8CAF-64C3-45A0-8DA2-4D4BE1C1EDFC}"/>
              </a:ext>
            </a:extLst>
          </p:cNvPr>
          <p:cNvSpPr txBox="1">
            <a:spLocks noChangeArrowheads="1"/>
          </p:cNvSpPr>
          <p:nvPr/>
        </p:nvSpPr>
        <p:spPr bwMode="auto">
          <a:xfrm>
            <a:off x="568325" y="700088"/>
            <a:ext cx="7351713"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600">
                <a:solidFill>
                  <a:srgbClr val="484876"/>
                </a:solidFill>
                <a:effectLst>
                  <a:outerShdw blurRad="38100" dist="38100" dir="2700000" algn="tl">
                    <a:srgbClr val="C0C0C0"/>
                  </a:outerShdw>
                </a:effectLst>
                <a:latin typeface="Arial Black" panose="020B0A04020102020204" pitchFamily="34" charset="0"/>
              </a:rPr>
              <a:t>Objetivos de Aprendizaje</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sp>
        <p:nvSpPr>
          <p:cNvPr id="47109" name="Text Box 5">
            <a:extLst>
              <a:ext uri="{FF2B5EF4-FFF2-40B4-BE49-F238E27FC236}">
                <a16:creationId xmlns:a16="http://schemas.microsoft.com/office/drawing/2014/main" id="{A3615A22-B8F4-4221-A672-CE942CD55C0F}"/>
              </a:ext>
            </a:extLst>
          </p:cNvPr>
          <p:cNvSpPr txBox="1">
            <a:spLocks noChangeArrowheads="1"/>
          </p:cNvSpPr>
          <p:nvPr/>
        </p:nvSpPr>
        <p:spPr bwMode="auto">
          <a:xfrm>
            <a:off x="1116013" y="1484313"/>
            <a:ext cx="6424612"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tabLst>
                <a:tab pos="274638"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74638"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74638"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74638"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9pPr>
          </a:lstStyle>
          <a:p>
            <a:pPr>
              <a:spcBef>
                <a:spcPct val="50000"/>
              </a:spcBef>
              <a:buClrTx/>
              <a:buFontTx/>
              <a:buChar char="•"/>
            </a:pPr>
            <a:r>
              <a:rPr lang="en-US" altLang="es-PR" sz="2400">
                <a:latin typeface="Times New Roman" panose="02020603050405020304" pitchFamily="18" charset="0"/>
              </a:rPr>
              <a:t>Aprender los componentes básicos del músculo esquelético, la fibra muscular y la miofibrilla.</a:t>
            </a:r>
          </a:p>
        </p:txBody>
      </p:sp>
      <p:sp>
        <p:nvSpPr>
          <p:cNvPr id="47110" name="Text Box 6">
            <a:extLst>
              <a:ext uri="{FF2B5EF4-FFF2-40B4-BE49-F238E27FC236}">
                <a16:creationId xmlns:a16="http://schemas.microsoft.com/office/drawing/2014/main" id="{1A769EB9-25DE-4188-90A8-351B0690A7FD}"/>
              </a:ext>
            </a:extLst>
          </p:cNvPr>
          <p:cNvSpPr txBox="1">
            <a:spLocks noChangeArrowheads="1"/>
          </p:cNvSpPr>
          <p:nvPr/>
        </p:nvSpPr>
        <p:spPr bwMode="auto">
          <a:xfrm>
            <a:off x="1133475" y="2438400"/>
            <a:ext cx="65151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tabLst>
                <a:tab pos="26035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6035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6035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6035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9pPr>
          </a:lstStyle>
          <a:p>
            <a:pPr>
              <a:spcBef>
                <a:spcPct val="50000"/>
              </a:spcBef>
              <a:buClrTx/>
              <a:buFontTx/>
              <a:buChar char="•"/>
            </a:pPr>
            <a:r>
              <a:rPr lang="en-US" altLang="es-PR" sz="2400">
                <a:latin typeface="Times New Roman" panose="02020603050405020304" pitchFamily="18" charset="0"/>
              </a:rPr>
              <a:t>Entender los eventos celulares que conducen a la acción muscular básica.</a:t>
            </a:r>
          </a:p>
        </p:txBody>
      </p:sp>
      <p:sp>
        <p:nvSpPr>
          <p:cNvPr id="47111" name="Text Box 7">
            <a:extLst>
              <a:ext uri="{FF2B5EF4-FFF2-40B4-BE49-F238E27FC236}">
                <a16:creationId xmlns:a16="http://schemas.microsoft.com/office/drawing/2014/main" id="{06BD17A0-605D-499C-A488-81D9D19BDDB2}"/>
              </a:ext>
            </a:extLst>
          </p:cNvPr>
          <p:cNvSpPr txBox="1">
            <a:spLocks noChangeArrowheads="1"/>
          </p:cNvSpPr>
          <p:nvPr/>
        </p:nvSpPr>
        <p:spPr bwMode="auto">
          <a:xfrm>
            <a:off x="1133475" y="3230563"/>
            <a:ext cx="6523038"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tabLst>
                <a:tab pos="274638"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74638"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74638"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74638"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9pPr>
          </a:lstStyle>
          <a:p>
            <a:pPr>
              <a:spcBef>
                <a:spcPct val="50000"/>
              </a:spcBef>
              <a:buClrTx/>
              <a:buFontTx/>
              <a:buChar char="•"/>
            </a:pPr>
            <a:r>
              <a:rPr lang="en-US" altLang="es-PR" sz="2400">
                <a:latin typeface="Times New Roman" panose="02020603050405020304" pitchFamily="18" charset="0"/>
              </a:rPr>
              <a:t>Discubrir cómo los músculos funcionan durante el ejercicio.</a:t>
            </a:r>
          </a:p>
        </p:txBody>
      </p:sp>
      <p:sp>
        <p:nvSpPr>
          <p:cNvPr id="47112" name="Text Box 8">
            <a:extLst>
              <a:ext uri="{FF2B5EF4-FFF2-40B4-BE49-F238E27FC236}">
                <a16:creationId xmlns:a16="http://schemas.microsoft.com/office/drawing/2014/main" id="{C328356A-2EE7-4948-B881-E9EAAB2DC805}"/>
              </a:ext>
            </a:extLst>
          </p:cNvPr>
          <p:cNvSpPr txBox="1">
            <a:spLocks noChangeArrowheads="1"/>
          </p:cNvSpPr>
          <p:nvPr/>
        </p:nvSpPr>
        <p:spPr bwMode="auto">
          <a:xfrm>
            <a:off x="1116013" y="4083050"/>
            <a:ext cx="6526212"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tabLst>
                <a:tab pos="26035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6035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6035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6035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60350" algn="l"/>
              </a:tabLst>
              <a:defRPr sz="2000">
                <a:solidFill>
                  <a:srgbClr val="A04DA3"/>
                </a:solidFill>
                <a:latin typeface="Georgia" panose="02040502050405020303" pitchFamily="18" charset="0"/>
              </a:defRPr>
            </a:lvl9pPr>
          </a:lstStyle>
          <a:p>
            <a:pPr>
              <a:spcBef>
                <a:spcPct val="50000"/>
              </a:spcBef>
              <a:buClrTx/>
              <a:buFontTx/>
              <a:buChar char="•"/>
            </a:pPr>
            <a:r>
              <a:rPr lang="en-US" altLang="es-PR" sz="2400">
                <a:latin typeface="Times New Roman" panose="02020603050405020304" pitchFamily="18" charset="0"/>
              </a:rPr>
              <a:t>Considerar las diferencias en los tipos de fibras y su impacto en el rendimiento físico.</a:t>
            </a:r>
          </a:p>
        </p:txBody>
      </p:sp>
      <p:sp>
        <p:nvSpPr>
          <p:cNvPr id="47113" name="Text Box 9">
            <a:extLst>
              <a:ext uri="{FF2B5EF4-FFF2-40B4-BE49-F238E27FC236}">
                <a16:creationId xmlns:a16="http://schemas.microsoft.com/office/drawing/2014/main" id="{6DBA83B7-AD0B-4CAF-AB69-48BD71A9D4B5}"/>
              </a:ext>
            </a:extLst>
          </p:cNvPr>
          <p:cNvSpPr txBox="1">
            <a:spLocks noChangeArrowheads="1"/>
          </p:cNvSpPr>
          <p:nvPr/>
        </p:nvSpPr>
        <p:spPr bwMode="auto">
          <a:xfrm>
            <a:off x="1116013" y="4976813"/>
            <a:ext cx="6516687"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tabLst>
                <a:tab pos="274638"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74638"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74638"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74638"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74638" algn="l"/>
              </a:tabLst>
              <a:defRPr sz="2000">
                <a:solidFill>
                  <a:srgbClr val="A04DA3"/>
                </a:solidFill>
                <a:latin typeface="Georgia" panose="02040502050405020303" pitchFamily="18" charset="0"/>
              </a:defRPr>
            </a:lvl9pPr>
          </a:lstStyle>
          <a:p>
            <a:pPr>
              <a:spcBef>
                <a:spcPct val="50000"/>
              </a:spcBef>
              <a:buClrTx/>
              <a:buFontTx/>
              <a:buChar char="•"/>
            </a:pPr>
            <a:r>
              <a:rPr lang="en-US" altLang="es-PR" sz="2400">
                <a:latin typeface="Times New Roman" panose="02020603050405020304" pitchFamily="18" charset="0"/>
              </a:rPr>
              <a:t>Aprender cómo los músculos generen fuerza y movimiento al halar los huesos.</a:t>
            </a:r>
          </a:p>
        </p:txBody>
      </p:sp>
      <p:sp>
        <p:nvSpPr>
          <p:cNvPr id="9224" name="Text Box 6">
            <a:extLst>
              <a:ext uri="{FF2B5EF4-FFF2-40B4-BE49-F238E27FC236}">
                <a16:creationId xmlns:a16="http://schemas.microsoft.com/office/drawing/2014/main" id="{A4C06DE7-3256-4549-BE39-BDC153154789}"/>
              </a:ext>
            </a:extLst>
          </p:cNvPr>
          <p:cNvSpPr txBox="1">
            <a:spLocks noChangeArrowheads="1"/>
          </p:cNvSpPr>
          <p:nvPr/>
        </p:nvSpPr>
        <p:spPr bwMode="auto">
          <a:xfrm>
            <a:off x="250825" y="6019800"/>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7108"/>
                                        </p:tgtEl>
                                        <p:attrNameLst>
                                          <p:attrName>style.visibility</p:attrName>
                                        </p:attrNameLst>
                                      </p:cBhvr>
                                      <p:to>
                                        <p:strVal val="visible"/>
                                      </p:to>
                                    </p:set>
                                    <p:animEffect transition="in" filter="wipe(left)">
                                      <p:cBhvr>
                                        <p:cTn id="7" dur="500"/>
                                        <p:tgtEl>
                                          <p:spTgt spid="47108"/>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47109"/>
                                        </p:tgtEl>
                                        <p:attrNameLst>
                                          <p:attrName>style.visibility</p:attrName>
                                        </p:attrNameLst>
                                      </p:cBhvr>
                                      <p:to>
                                        <p:strVal val="visible"/>
                                      </p:to>
                                    </p:set>
                                    <p:animEffect transition="in" filter="wipe(left)">
                                      <p:cBhvr>
                                        <p:cTn id="11" dur="500"/>
                                        <p:tgtEl>
                                          <p:spTgt spid="4710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47110"/>
                                        </p:tgtEl>
                                        <p:attrNameLst>
                                          <p:attrName>style.visibility</p:attrName>
                                        </p:attrNameLst>
                                      </p:cBhvr>
                                      <p:to>
                                        <p:strVal val="visible"/>
                                      </p:to>
                                    </p:set>
                                    <p:animEffect transition="in" filter="wipe(left)">
                                      <p:cBhvr>
                                        <p:cTn id="16" dur="500"/>
                                        <p:tgtEl>
                                          <p:spTgt spid="47110"/>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47111"/>
                                        </p:tgtEl>
                                        <p:attrNameLst>
                                          <p:attrName>style.visibility</p:attrName>
                                        </p:attrNameLst>
                                      </p:cBhvr>
                                      <p:to>
                                        <p:strVal val="visible"/>
                                      </p:to>
                                    </p:set>
                                    <p:animEffect transition="in" filter="wipe(left)">
                                      <p:cBhvr>
                                        <p:cTn id="21" dur="500"/>
                                        <p:tgtEl>
                                          <p:spTgt spid="47111"/>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22" presetClass="entr" presetSubtype="8" fill="hold" grpId="0" nodeType="clickEffect">
                                  <p:stCondLst>
                                    <p:cond delay="0"/>
                                  </p:stCondLst>
                                  <p:childTnLst>
                                    <p:set>
                                      <p:cBhvr>
                                        <p:cTn id="25" dur="1" fill="hold">
                                          <p:stCondLst>
                                            <p:cond delay="0"/>
                                          </p:stCondLst>
                                        </p:cTn>
                                        <p:tgtEl>
                                          <p:spTgt spid="47112"/>
                                        </p:tgtEl>
                                        <p:attrNameLst>
                                          <p:attrName>style.visibility</p:attrName>
                                        </p:attrNameLst>
                                      </p:cBhvr>
                                      <p:to>
                                        <p:strVal val="visible"/>
                                      </p:to>
                                    </p:set>
                                    <p:animEffect transition="in" filter="wipe(left)">
                                      <p:cBhvr>
                                        <p:cTn id="26" dur="500"/>
                                        <p:tgtEl>
                                          <p:spTgt spid="4711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22" presetClass="entr" presetSubtype="8" fill="hold" grpId="0" nodeType="clickEffect">
                                  <p:stCondLst>
                                    <p:cond delay="0"/>
                                  </p:stCondLst>
                                  <p:childTnLst>
                                    <p:set>
                                      <p:cBhvr>
                                        <p:cTn id="30" dur="1" fill="hold">
                                          <p:stCondLst>
                                            <p:cond delay="0"/>
                                          </p:stCondLst>
                                        </p:cTn>
                                        <p:tgtEl>
                                          <p:spTgt spid="47113"/>
                                        </p:tgtEl>
                                        <p:attrNameLst>
                                          <p:attrName>style.visibility</p:attrName>
                                        </p:attrNameLst>
                                      </p:cBhvr>
                                      <p:to>
                                        <p:strVal val="visible"/>
                                      </p:to>
                                    </p:set>
                                    <p:animEffect transition="in" filter="wipe(left)">
                                      <p:cBhvr>
                                        <p:cTn id="31" dur="500"/>
                                        <p:tgtEl>
                                          <p:spTgt spid="471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108" grpId="0" autoUpdateAnimBg="0"/>
      <p:bldP spid="47109" grpId="0" autoUpdateAnimBg="0"/>
      <p:bldP spid="47110" grpId="0" autoUpdateAnimBg="0"/>
      <p:bldP spid="47111" grpId="0" autoUpdateAnimBg="0"/>
      <p:bldP spid="47112" grpId="0" autoUpdateAnimBg="0"/>
      <p:bldP spid="47113"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7" name="Text Box 3">
            <a:extLst>
              <a:ext uri="{FF2B5EF4-FFF2-40B4-BE49-F238E27FC236}">
                <a16:creationId xmlns:a16="http://schemas.microsoft.com/office/drawing/2014/main" id="{1C954BC5-922D-4AFC-8A82-1CB01A3E1864}"/>
              </a:ext>
            </a:extLst>
          </p:cNvPr>
          <p:cNvSpPr txBox="1">
            <a:spLocks noChangeArrowheads="1"/>
          </p:cNvSpPr>
          <p:nvPr/>
        </p:nvSpPr>
        <p:spPr bwMode="auto">
          <a:xfrm>
            <a:off x="381000" y="533400"/>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FIBRA MUSCULAR</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sp>
        <p:nvSpPr>
          <p:cNvPr id="41987" name="Text Box 10">
            <a:extLst>
              <a:ext uri="{FF2B5EF4-FFF2-40B4-BE49-F238E27FC236}">
                <a16:creationId xmlns:a16="http://schemas.microsoft.com/office/drawing/2014/main" id="{2E5F9934-A167-4D1A-B140-3214B8CDF698}"/>
              </a:ext>
            </a:extLst>
          </p:cNvPr>
          <p:cNvSpPr txBox="1">
            <a:spLocks noChangeArrowheads="1"/>
          </p:cNvSpPr>
          <p:nvPr/>
        </p:nvSpPr>
        <p:spPr bwMode="auto">
          <a:xfrm>
            <a:off x="381000" y="1193800"/>
            <a:ext cx="8686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400" b="1">
                <a:latin typeface="Times New Roman" panose="02020603050405020304" pitchFamily="18" charset="0"/>
              </a:rPr>
              <a:t>Miofibrilla:</a:t>
            </a:r>
            <a:r>
              <a:rPr lang="es-PR" altLang="es-PR" sz="2400">
                <a:latin typeface="Times New Roman" panose="02020603050405020304" pitchFamily="18" charset="0"/>
              </a:rPr>
              <a:t> </a:t>
            </a:r>
            <a:r>
              <a:rPr lang="es-PR" altLang="es-PR" sz="2400" i="1">
                <a:latin typeface="Times New Roman" panose="02020603050405020304" pitchFamily="18" charset="0"/>
              </a:rPr>
              <a:t>Largos filamentos que contiene cada fibra musculoesquelética, los cuales representan los elementos contractiles de los músculos esqueletales.</a:t>
            </a:r>
            <a:endParaRPr lang="en-US" altLang="es-PR" sz="2400">
              <a:latin typeface="Times New Roman" panose="02020603050405020304" pitchFamily="18" charset="0"/>
            </a:endParaRPr>
          </a:p>
        </p:txBody>
      </p:sp>
      <p:sp>
        <p:nvSpPr>
          <p:cNvPr id="41988" name="Text Box 11">
            <a:extLst>
              <a:ext uri="{FF2B5EF4-FFF2-40B4-BE49-F238E27FC236}">
                <a16:creationId xmlns:a16="http://schemas.microsoft.com/office/drawing/2014/main" id="{8019707E-15D0-48D3-98B8-3965913E761C}"/>
              </a:ext>
            </a:extLst>
          </p:cNvPr>
          <p:cNvSpPr txBox="1">
            <a:spLocks noChangeArrowheads="1"/>
          </p:cNvSpPr>
          <p:nvPr/>
        </p:nvSpPr>
        <p:spPr bwMode="auto">
          <a:xfrm>
            <a:off x="381000" y="2325688"/>
            <a:ext cx="8686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400" b="1">
                <a:latin typeface="Times New Roman" panose="02020603050405020304" pitchFamily="18" charset="0"/>
              </a:rPr>
              <a:t>Sarcómero:</a:t>
            </a:r>
            <a:r>
              <a:rPr lang="es-PR" altLang="es-PR" sz="2400">
                <a:latin typeface="Times New Roman" panose="02020603050405020304" pitchFamily="18" charset="0"/>
              </a:rPr>
              <a:t> </a:t>
            </a:r>
            <a:r>
              <a:rPr lang="es-PR" altLang="es-PR" sz="2400" i="1">
                <a:latin typeface="Times New Roman" panose="02020603050405020304" pitchFamily="18" charset="0"/>
              </a:rPr>
              <a:t>La unidad funcional básica (más pequeña) de una miofibrilla.</a:t>
            </a:r>
            <a:endParaRPr lang="en-US" altLang="es-PR" sz="2400">
              <a:latin typeface="Times New Roman" panose="02020603050405020304" pitchFamily="18" charset="0"/>
            </a:endParaRPr>
          </a:p>
        </p:txBody>
      </p:sp>
      <p:sp>
        <p:nvSpPr>
          <p:cNvPr id="41989" name="Text Box 12">
            <a:extLst>
              <a:ext uri="{FF2B5EF4-FFF2-40B4-BE49-F238E27FC236}">
                <a16:creationId xmlns:a16="http://schemas.microsoft.com/office/drawing/2014/main" id="{EF6A7CC0-394E-4071-B977-2B47B35911D1}"/>
              </a:ext>
            </a:extLst>
          </p:cNvPr>
          <p:cNvSpPr txBox="1">
            <a:spLocks noChangeArrowheads="1"/>
          </p:cNvSpPr>
          <p:nvPr/>
        </p:nvSpPr>
        <p:spPr bwMode="auto">
          <a:xfrm>
            <a:off x="381000" y="3163888"/>
            <a:ext cx="83693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400" b="1">
                <a:latin typeface="Times New Roman" panose="02020603050405020304" pitchFamily="18" charset="0"/>
              </a:rPr>
              <a:t>Miosina:</a:t>
            </a:r>
            <a:r>
              <a:rPr lang="es-PR" altLang="es-PR" sz="2400">
                <a:latin typeface="Times New Roman" panose="02020603050405020304" pitchFamily="18" charset="0"/>
              </a:rPr>
              <a:t> </a:t>
            </a:r>
            <a:r>
              <a:rPr lang="es-PR" altLang="es-PR" sz="2400" i="1">
                <a:latin typeface="Times New Roman" panose="02020603050405020304" pitchFamily="18" charset="0"/>
              </a:rPr>
              <a:t>Miofilamentos más gruesos compuesto de dos hilos de proteinas enrrollados.  En el extremo de cada hilo se forma la </a:t>
            </a:r>
            <a:r>
              <a:rPr lang="es-PR" altLang="es-PR" sz="2400" i="1" u="sng">
                <a:latin typeface="Times New Roman" panose="02020603050405020304" pitchFamily="18" charset="0"/>
              </a:rPr>
              <a:t>Cabeza</a:t>
            </a:r>
            <a:r>
              <a:rPr lang="es-PR" altLang="es-PR" sz="2400" i="1">
                <a:latin typeface="Times New Roman" panose="02020603050405020304" pitchFamily="18" charset="0"/>
              </a:rPr>
              <a:t> </a:t>
            </a:r>
            <a:r>
              <a:rPr lang="es-PR" altLang="es-PR" sz="2400" i="1" u="sng">
                <a:latin typeface="Times New Roman" panose="02020603050405020304" pitchFamily="18" charset="0"/>
              </a:rPr>
              <a:t>de</a:t>
            </a:r>
            <a:r>
              <a:rPr lang="es-PR" altLang="es-PR" sz="2400" i="1">
                <a:latin typeface="Times New Roman" panose="02020603050405020304" pitchFamily="18" charset="0"/>
              </a:rPr>
              <a:t> </a:t>
            </a:r>
            <a:r>
              <a:rPr lang="es-PR" altLang="es-PR" sz="2400" i="1" u="sng">
                <a:latin typeface="Times New Roman" panose="02020603050405020304" pitchFamily="18" charset="0"/>
              </a:rPr>
              <a:t>Miosina</a:t>
            </a:r>
            <a:r>
              <a:rPr lang="es-PR" altLang="es-PR" sz="2400" i="1">
                <a:latin typeface="Times New Roman" panose="02020603050405020304" pitchFamily="18" charset="0"/>
              </a:rPr>
              <a:t>.</a:t>
            </a:r>
            <a:endParaRPr lang="en-US" altLang="es-PR" sz="2400">
              <a:latin typeface="Times New Roman" panose="02020603050405020304" pitchFamily="18" charset="0"/>
            </a:endParaRPr>
          </a:p>
        </p:txBody>
      </p:sp>
      <p:sp>
        <p:nvSpPr>
          <p:cNvPr id="41990" name="Text Box 13">
            <a:extLst>
              <a:ext uri="{FF2B5EF4-FFF2-40B4-BE49-F238E27FC236}">
                <a16:creationId xmlns:a16="http://schemas.microsoft.com/office/drawing/2014/main" id="{31896DC3-C850-4B43-8F5E-8F8415F10649}"/>
              </a:ext>
            </a:extLst>
          </p:cNvPr>
          <p:cNvSpPr txBox="1">
            <a:spLocks noChangeArrowheads="1"/>
          </p:cNvSpPr>
          <p:nvPr/>
        </p:nvSpPr>
        <p:spPr bwMode="auto">
          <a:xfrm>
            <a:off x="381000" y="4383088"/>
            <a:ext cx="86868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400" b="1">
                <a:latin typeface="Times New Roman" panose="02020603050405020304" pitchFamily="18" charset="0"/>
              </a:rPr>
              <a:t>Actina:</a:t>
            </a:r>
            <a:r>
              <a:rPr lang="es-PR" altLang="es-PR" sz="2400">
                <a:latin typeface="Times New Roman" panose="02020603050405020304" pitchFamily="18" charset="0"/>
              </a:rPr>
              <a:t> </a:t>
            </a:r>
            <a:r>
              <a:rPr lang="es-PR" altLang="es-PR" sz="2400" i="1">
                <a:latin typeface="Times New Roman" panose="02020603050405020304" pitchFamily="18" charset="0"/>
              </a:rPr>
              <a:t>Miofilamentos más delgados compuesto de </a:t>
            </a:r>
            <a:r>
              <a:rPr lang="es-PR" altLang="es-PR" sz="2400" i="1" u="sng">
                <a:latin typeface="Times New Roman" panose="02020603050405020304" pitchFamily="18" charset="0"/>
              </a:rPr>
              <a:t>actina</a:t>
            </a:r>
            <a:r>
              <a:rPr lang="es-PR" altLang="es-PR" sz="2400" i="1">
                <a:latin typeface="Times New Roman" panose="02020603050405020304" pitchFamily="18" charset="0"/>
              </a:rPr>
              <a:t>,  </a:t>
            </a:r>
            <a:r>
              <a:rPr lang="es-PR" altLang="es-PR" sz="2400" i="1" u="sng">
                <a:latin typeface="Times New Roman" panose="02020603050405020304" pitchFamily="18" charset="0"/>
              </a:rPr>
              <a:t>tropomiosina</a:t>
            </a:r>
            <a:r>
              <a:rPr lang="es-PR" altLang="es-PR" sz="2400" i="1">
                <a:latin typeface="Times New Roman" panose="02020603050405020304" pitchFamily="18" charset="0"/>
              </a:rPr>
              <a:t> y </a:t>
            </a:r>
            <a:r>
              <a:rPr lang="es-PR" altLang="es-PR" sz="2400" i="1" u="sng">
                <a:latin typeface="Times New Roman" panose="02020603050405020304" pitchFamily="18" charset="0"/>
              </a:rPr>
              <a:t>troponina</a:t>
            </a:r>
            <a:r>
              <a:rPr lang="es-PR" altLang="es-PR" sz="2400" i="1">
                <a:latin typeface="Times New Roman" panose="02020603050405020304" pitchFamily="18" charset="0"/>
              </a:rPr>
              <a:t>.  Contiene uno de los extremos insertados en la </a:t>
            </a:r>
            <a:r>
              <a:rPr lang="es-PR" altLang="es-PR" sz="2400" i="1" u="sng">
                <a:latin typeface="Times New Roman" panose="02020603050405020304" pitchFamily="18" charset="0"/>
              </a:rPr>
              <a:t>línea</a:t>
            </a:r>
            <a:r>
              <a:rPr lang="es-PR" altLang="es-PR" sz="2400" i="1">
                <a:latin typeface="Times New Roman" panose="02020603050405020304" pitchFamily="18" charset="0"/>
              </a:rPr>
              <a:t> </a:t>
            </a:r>
            <a:r>
              <a:rPr lang="es-PR" altLang="es-PR" sz="2400" i="1" u="sng">
                <a:latin typeface="Times New Roman" panose="02020603050405020304" pitchFamily="18" charset="0"/>
              </a:rPr>
              <a:t>Z:</a:t>
            </a:r>
            <a:endParaRPr lang="en-US" altLang="es-PR" sz="2400" u="sng">
              <a:latin typeface="Times New Roman" panose="02020603050405020304" pitchFamily="18" charset="0"/>
            </a:endParaRPr>
          </a:p>
        </p:txBody>
      </p:sp>
      <p:sp>
        <p:nvSpPr>
          <p:cNvPr id="41991" name="Text Box 14">
            <a:extLst>
              <a:ext uri="{FF2B5EF4-FFF2-40B4-BE49-F238E27FC236}">
                <a16:creationId xmlns:a16="http://schemas.microsoft.com/office/drawing/2014/main" id="{1F315CC6-E229-4752-A4B2-F9108B0B209A}"/>
              </a:ext>
            </a:extLst>
          </p:cNvPr>
          <p:cNvSpPr txBox="1">
            <a:spLocks noChangeArrowheads="1"/>
          </p:cNvSpPr>
          <p:nvPr/>
        </p:nvSpPr>
        <p:spPr bwMode="auto">
          <a:xfrm>
            <a:off x="508000" y="5411788"/>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s-PR" altLang="es-PR" sz="2400">
                <a:latin typeface="Times New Roman" panose="02020603050405020304" pitchFamily="18" charset="0"/>
              </a:rPr>
              <a:t> Molécula de Actina: </a:t>
            </a:r>
            <a:r>
              <a:rPr lang="es-PR" altLang="es-PR" sz="2400" i="1">
                <a:latin typeface="Times New Roman" panose="02020603050405020304" pitchFamily="18" charset="0"/>
              </a:rPr>
              <a:t>Globulares, diseño helicoidal</a:t>
            </a:r>
            <a:endParaRPr lang="en-US" altLang="es-PR" sz="2400" u="sng">
              <a:latin typeface="Times New Roman" panose="02020603050405020304" pitchFamily="18" charset="0"/>
            </a:endParaRPr>
          </a:p>
        </p:txBody>
      </p:sp>
      <p:sp>
        <p:nvSpPr>
          <p:cNvPr id="41992" name="Text Box 15">
            <a:extLst>
              <a:ext uri="{FF2B5EF4-FFF2-40B4-BE49-F238E27FC236}">
                <a16:creationId xmlns:a16="http://schemas.microsoft.com/office/drawing/2014/main" id="{79E0E0EE-AAAD-4A6E-ADAE-795CEA912581}"/>
              </a:ext>
            </a:extLst>
          </p:cNvPr>
          <p:cNvSpPr txBox="1">
            <a:spLocks noChangeArrowheads="1"/>
          </p:cNvSpPr>
          <p:nvPr/>
        </p:nvSpPr>
        <p:spPr bwMode="auto">
          <a:xfrm>
            <a:off x="508000" y="5815013"/>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s-PR" altLang="es-PR" sz="2400">
                <a:latin typeface="Times New Roman" panose="02020603050405020304" pitchFamily="18" charset="0"/>
              </a:rPr>
              <a:t> Tropomiosina: </a:t>
            </a:r>
            <a:r>
              <a:rPr lang="es-PR" altLang="es-PR" sz="2400" i="1">
                <a:latin typeface="Times New Roman" panose="02020603050405020304" pitchFamily="18" charset="0"/>
              </a:rPr>
              <a:t>Tubular, se enrrolla alrededor hilos de actina</a:t>
            </a:r>
            <a:endParaRPr lang="en-US" altLang="es-PR" sz="2400" u="sng">
              <a:latin typeface="Times New Roman" panose="02020603050405020304" pitchFamily="18" charset="0"/>
            </a:endParaRPr>
          </a:p>
        </p:txBody>
      </p:sp>
      <p:sp>
        <p:nvSpPr>
          <p:cNvPr id="41993" name="Text Box 16">
            <a:extLst>
              <a:ext uri="{FF2B5EF4-FFF2-40B4-BE49-F238E27FC236}">
                <a16:creationId xmlns:a16="http://schemas.microsoft.com/office/drawing/2014/main" id="{785C6DA4-980E-4270-B332-D72BB0698A7B}"/>
              </a:ext>
            </a:extLst>
          </p:cNvPr>
          <p:cNvSpPr txBox="1">
            <a:spLocks noChangeArrowheads="1"/>
          </p:cNvSpPr>
          <p:nvPr/>
        </p:nvSpPr>
        <p:spPr bwMode="auto">
          <a:xfrm>
            <a:off x="508000" y="6234113"/>
            <a:ext cx="8686800" cy="42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s-PR" altLang="es-PR" sz="2400">
                <a:latin typeface="Times New Roman" panose="02020603050405020304" pitchFamily="18" charset="0"/>
              </a:rPr>
              <a:t> Troponina: </a:t>
            </a:r>
            <a:r>
              <a:rPr lang="es-PR" altLang="es-PR" sz="2400" i="1">
                <a:latin typeface="Times New Roman" panose="02020603050405020304" pitchFamily="18" charset="0"/>
              </a:rPr>
              <a:t>Acopla con iones de calcio</a:t>
            </a:r>
            <a:endParaRPr lang="en-US" altLang="es-PR" sz="2400" u="sng">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2707"/>
                                        </p:tgtEl>
                                        <p:attrNameLst>
                                          <p:attrName>style.visibility</p:attrName>
                                        </p:attrNameLst>
                                      </p:cBhvr>
                                      <p:to>
                                        <p:strVal val="visible"/>
                                      </p:to>
                                    </p:set>
                                    <p:animEffect transition="in" filter="wipe(left)">
                                      <p:cBhvr>
                                        <p:cTn id="7" dur="500"/>
                                        <p:tgtEl>
                                          <p:spTgt spid="727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707" grpId="0" autoUpdateAnimBg="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5" name="Text Box 3">
            <a:extLst>
              <a:ext uri="{FF2B5EF4-FFF2-40B4-BE49-F238E27FC236}">
                <a16:creationId xmlns:a16="http://schemas.microsoft.com/office/drawing/2014/main" id="{054CD5CC-AC0A-4348-8F95-EDF6D9C621F6}"/>
              </a:ext>
            </a:extLst>
          </p:cNvPr>
          <p:cNvSpPr txBox="1">
            <a:spLocks noChangeArrowheads="1"/>
          </p:cNvSpPr>
          <p:nvPr/>
        </p:nvSpPr>
        <p:spPr bwMode="auto">
          <a:xfrm>
            <a:off x="381000" y="587375"/>
            <a:ext cx="8534400"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MICROGRAFÍA DE MIOFIBRILLAS</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38917" name="Picture 5">
            <a:extLst>
              <a:ext uri="{FF2B5EF4-FFF2-40B4-BE49-F238E27FC236}">
                <a16:creationId xmlns:a16="http://schemas.microsoft.com/office/drawing/2014/main" id="{8AB663E1-932D-4280-9977-935FA63DC27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3706" t="1666" r="2429" b="2516"/>
          <a:stretch>
            <a:fillRect/>
          </a:stretch>
        </p:blipFill>
        <p:spPr bwMode="auto">
          <a:xfrm>
            <a:off x="2971800" y="1296988"/>
            <a:ext cx="3278188" cy="502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036" name="Rectangle 6">
            <a:extLst>
              <a:ext uri="{FF2B5EF4-FFF2-40B4-BE49-F238E27FC236}">
                <a16:creationId xmlns:a16="http://schemas.microsoft.com/office/drawing/2014/main" id="{FA99E04E-1E06-4826-BDAE-851044F49509}"/>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44037" name="Text Box 6">
            <a:extLst>
              <a:ext uri="{FF2B5EF4-FFF2-40B4-BE49-F238E27FC236}">
                <a16:creationId xmlns:a16="http://schemas.microsoft.com/office/drawing/2014/main" id="{8A95EB16-B131-41FB-AD57-4F18CE2B9665}"/>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31),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8915"/>
                                        </p:tgtEl>
                                        <p:attrNameLst>
                                          <p:attrName>style.visibility</p:attrName>
                                        </p:attrNameLst>
                                      </p:cBhvr>
                                      <p:to>
                                        <p:strVal val="visible"/>
                                      </p:to>
                                    </p:set>
                                    <p:animEffect transition="in" filter="wipe(left)">
                                      <p:cBhvr>
                                        <p:cTn id="7" dur="500"/>
                                        <p:tgtEl>
                                          <p:spTgt spid="3891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38917"/>
                                        </p:tgtEl>
                                        <p:attrNameLst>
                                          <p:attrName>style.visibility</p:attrName>
                                        </p:attrNameLst>
                                      </p:cBhvr>
                                      <p:to>
                                        <p:strVal val="visible"/>
                                      </p:to>
                                    </p:set>
                                    <p:anim calcmode="lin" valueType="num">
                                      <p:cBhvr>
                                        <p:cTn id="11" dur="500" fill="hold"/>
                                        <p:tgtEl>
                                          <p:spTgt spid="38917"/>
                                        </p:tgtEl>
                                        <p:attrNameLst>
                                          <p:attrName>ppt_w</p:attrName>
                                        </p:attrNameLst>
                                      </p:cBhvr>
                                      <p:tavLst>
                                        <p:tav tm="0">
                                          <p:val>
                                            <p:fltVal val="0"/>
                                          </p:val>
                                        </p:tav>
                                        <p:tav tm="100000">
                                          <p:val>
                                            <p:strVal val="#ppt_w"/>
                                          </p:val>
                                        </p:tav>
                                      </p:tavLst>
                                    </p:anim>
                                    <p:anim calcmode="lin" valueType="num">
                                      <p:cBhvr>
                                        <p:cTn id="12" dur="500" fill="hold"/>
                                        <p:tgtEl>
                                          <p:spTgt spid="38917"/>
                                        </p:tgtEl>
                                        <p:attrNameLst>
                                          <p:attrName>ppt_h</p:attrName>
                                        </p:attrNameLst>
                                      </p:cBhvr>
                                      <p:tavLst>
                                        <p:tav tm="0">
                                          <p:val>
                                            <p:fltVal val="0"/>
                                          </p:val>
                                        </p:tav>
                                        <p:tav tm="100000">
                                          <p:val>
                                            <p:strVal val="#ppt_h"/>
                                          </p:val>
                                        </p:tav>
                                      </p:tavLst>
                                    </p:anim>
                                    <p:anim calcmode="lin" valueType="num">
                                      <p:cBhvr>
                                        <p:cTn id="13" dur="500" fill="hold"/>
                                        <p:tgtEl>
                                          <p:spTgt spid="38917"/>
                                        </p:tgtEl>
                                        <p:attrNameLst>
                                          <p:attrName>ppt_x</p:attrName>
                                        </p:attrNameLst>
                                      </p:cBhvr>
                                      <p:tavLst>
                                        <p:tav tm="0">
                                          <p:val>
                                            <p:fltVal val="0.5"/>
                                          </p:val>
                                        </p:tav>
                                        <p:tav tm="100000">
                                          <p:val>
                                            <p:strVal val="#ppt_x"/>
                                          </p:val>
                                        </p:tav>
                                      </p:tavLst>
                                    </p:anim>
                                    <p:anim calcmode="lin" valueType="num">
                                      <p:cBhvr>
                                        <p:cTn id="14" dur="500" fill="hold"/>
                                        <p:tgtEl>
                                          <p:spTgt spid="3891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915" grpId="0" autoUpdateAnimBg="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6082" name="Picture 5" descr="miofib1f">
            <a:extLst>
              <a:ext uri="{FF2B5EF4-FFF2-40B4-BE49-F238E27FC236}">
                <a16:creationId xmlns:a16="http://schemas.microsoft.com/office/drawing/2014/main" id="{BFCDF46E-EE86-459E-9F09-4A7673DDC0D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5513" y="1557338"/>
            <a:ext cx="4716462" cy="4706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424" name="Text Box 8">
            <a:extLst>
              <a:ext uri="{FF2B5EF4-FFF2-40B4-BE49-F238E27FC236}">
                <a16:creationId xmlns:a16="http://schemas.microsoft.com/office/drawing/2014/main" id="{51B1807C-EEFD-4082-9AB3-F0E6E5AB9FF1}"/>
              </a:ext>
            </a:extLst>
          </p:cNvPr>
          <p:cNvSpPr txBox="1">
            <a:spLocks noChangeArrowheads="1"/>
          </p:cNvSpPr>
          <p:nvPr/>
        </p:nvSpPr>
        <p:spPr bwMode="auto">
          <a:xfrm>
            <a:off x="0" y="663575"/>
            <a:ext cx="91440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300">
                <a:solidFill>
                  <a:srgbClr val="484876"/>
                </a:solidFill>
                <a:effectLst>
                  <a:outerShdw blurRad="38100" dist="38100" dir="2700000" algn="tl">
                    <a:srgbClr val="C0C0C0"/>
                  </a:outerShdw>
                </a:effectLst>
                <a:latin typeface="Arial Black" panose="020B0A04020102020204" pitchFamily="34" charset="0"/>
              </a:rPr>
              <a:t>UNA MICROGRAFÍA ELECTRÓNICA DE MIOFIBROLLAS:</a:t>
            </a:r>
            <a:r>
              <a:rPr lang="en-US" altLang="es-PR" sz="2400">
                <a:solidFill>
                  <a:srgbClr val="484876"/>
                </a:solidFill>
                <a:effectLst>
                  <a:outerShdw blurRad="38100" dist="38100" dir="2700000" algn="tl">
                    <a:srgbClr val="C0C0C0"/>
                  </a:outerShdw>
                </a:effectLst>
                <a:latin typeface="Arial Black" panose="020B0A04020102020204" pitchFamily="34" charset="0"/>
              </a:rPr>
              <a:t> </a:t>
            </a:r>
          </a:p>
          <a:p>
            <a:pPr algn="ctr">
              <a:lnSpc>
                <a:spcPct val="30000"/>
              </a:lnSpc>
              <a:spcBef>
                <a:spcPct val="50000"/>
              </a:spcBef>
              <a:defRPr/>
            </a:pPr>
            <a:r>
              <a:rPr lang="en-US" altLang="es-PR" sz="2600" i="1">
                <a:solidFill>
                  <a:srgbClr val="484876"/>
                </a:solidFill>
                <a:effectLst>
                  <a:outerShdw blurRad="38100" dist="38100" dir="2700000" algn="tl">
                    <a:srgbClr val="C0C0C0"/>
                  </a:outerShdw>
                </a:effectLst>
                <a:latin typeface="Arial Black" panose="020B0A04020102020204" pitchFamily="34" charset="0"/>
              </a:rPr>
              <a:t>Obsérvese la Presencia de Estriaciones</a:t>
            </a:r>
          </a:p>
        </p:txBody>
      </p:sp>
      <p:sp>
        <p:nvSpPr>
          <p:cNvPr id="46084" name="Rectangle 5">
            <a:extLst>
              <a:ext uri="{FF2B5EF4-FFF2-40B4-BE49-F238E27FC236}">
                <a16:creationId xmlns:a16="http://schemas.microsoft.com/office/drawing/2014/main" id="{127D44EE-8DED-4B48-8188-7B07B0350EFD}"/>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46085" name="Text Box 6">
            <a:extLst>
              <a:ext uri="{FF2B5EF4-FFF2-40B4-BE49-F238E27FC236}">
                <a16:creationId xmlns:a16="http://schemas.microsoft.com/office/drawing/2014/main" id="{9928C6D6-20DE-4C60-94BD-38ECDF0869F2}"/>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28 ),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0424"/>
                                        </p:tgtEl>
                                        <p:attrNameLst>
                                          <p:attrName>style.visibility</p:attrName>
                                        </p:attrNameLst>
                                      </p:cBhvr>
                                      <p:to>
                                        <p:strVal val="visible"/>
                                      </p:to>
                                    </p:set>
                                    <p:animEffect transition="in" filter="wipe(left)">
                                      <p:cBhvr>
                                        <p:cTn id="7" dur="500"/>
                                        <p:tgtEl>
                                          <p:spTgt spid="604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24" grpId="0" autoUpdateAnimBg="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02" name="Picture 10" descr="PSE0100">
            <a:extLst>
              <a:ext uri="{FF2B5EF4-FFF2-40B4-BE49-F238E27FC236}">
                <a16:creationId xmlns:a16="http://schemas.microsoft.com/office/drawing/2014/main" id="{FBE2CDDD-BFAF-401A-9F76-925BF0A5942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27088" y="333375"/>
            <a:ext cx="8001000" cy="6019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03" name="Text Box 11">
            <a:extLst>
              <a:ext uri="{FF2B5EF4-FFF2-40B4-BE49-F238E27FC236}">
                <a16:creationId xmlns:a16="http://schemas.microsoft.com/office/drawing/2014/main" id="{3FFAE7E9-77E3-4086-9E68-BFFF52B5A9A8}"/>
              </a:ext>
            </a:extLst>
          </p:cNvPr>
          <p:cNvSpPr txBox="1">
            <a:spLocks noChangeArrowheads="1"/>
          </p:cNvSpPr>
          <p:nvPr/>
        </p:nvSpPr>
        <p:spPr bwMode="auto">
          <a:xfrm>
            <a:off x="381000" y="533400"/>
            <a:ext cx="4246563"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defRPr/>
            </a:pPr>
            <a:r>
              <a:rPr lang="en-US" altLang="es-PR" sz="3000">
                <a:solidFill>
                  <a:srgbClr val="484876"/>
                </a:solidFill>
                <a:effectLst>
                  <a:outerShdw blurRad="38100" dist="38100" dir="2700000" algn="tl">
                    <a:srgbClr val="C0C0C0"/>
                  </a:outerShdw>
                </a:effectLst>
                <a:latin typeface="Arial Black" panose="020B0A04020102020204" pitchFamily="34" charset="0"/>
              </a:rPr>
              <a:t>ARREGLO DE LOS FILAMENTOS</a:t>
            </a:r>
            <a:endParaRPr lang="en-US" altLang="es-PR">
              <a:solidFill>
                <a:srgbClr val="484876"/>
              </a:solidFill>
              <a:effectLst>
                <a:outerShdw blurRad="38100" dist="38100" dir="2700000" algn="tl">
                  <a:srgbClr val="C0C0C0"/>
                </a:outerShdw>
              </a:effectLst>
              <a:latin typeface="Arial Black" panose="020B0A04020102020204" pitchFamily="34" charset="0"/>
            </a:endParaRPr>
          </a:p>
        </p:txBody>
      </p:sp>
      <p:sp>
        <p:nvSpPr>
          <p:cNvPr id="48132" name="Rectangle 5">
            <a:extLst>
              <a:ext uri="{FF2B5EF4-FFF2-40B4-BE49-F238E27FC236}">
                <a16:creationId xmlns:a16="http://schemas.microsoft.com/office/drawing/2014/main" id="{0D6ADB47-A981-431B-B4C4-6F8006284B85}"/>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48133" name="Text Box 6">
            <a:extLst>
              <a:ext uri="{FF2B5EF4-FFF2-40B4-BE49-F238E27FC236}">
                <a16:creationId xmlns:a16="http://schemas.microsoft.com/office/drawing/2014/main" id="{E34EC5B2-2089-4D38-8105-867D29BA2597}"/>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32),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8202"/>
                                        </p:tgtEl>
                                        <p:attrNameLst>
                                          <p:attrName>style.visibility</p:attrName>
                                        </p:attrNameLst>
                                      </p:cBhvr>
                                      <p:to>
                                        <p:strVal val="visible"/>
                                      </p:to>
                                    </p:set>
                                    <p:anim calcmode="lin" valueType="num">
                                      <p:cBhvr>
                                        <p:cTn id="7" dur="500" fill="hold"/>
                                        <p:tgtEl>
                                          <p:spTgt spid="8202"/>
                                        </p:tgtEl>
                                        <p:attrNameLst>
                                          <p:attrName>ppt_w</p:attrName>
                                        </p:attrNameLst>
                                      </p:cBhvr>
                                      <p:tavLst>
                                        <p:tav tm="0">
                                          <p:val>
                                            <p:fltVal val="0"/>
                                          </p:val>
                                        </p:tav>
                                        <p:tav tm="100000">
                                          <p:val>
                                            <p:strVal val="#ppt_w"/>
                                          </p:val>
                                        </p:tav>
                                      </p:tavLst>
                                    </p:anim>
                                    <p:anim calcmode="lin" valueType="num">
                                      <p:cBhvr>
                                        <p:cTn id="8" dur="500" fill="hold"/>
                                        <p:tgtEl>
                                          <p:spTgt spid="8202"/>
                                        </p:tgtEl>
                                        <p:attrNameLst>
                                          <p:attrName>ppt_h</p:attrName>
                                        </p:attrNameLst>
                                      </p:cBhvr>
                                      <p:tavLst>
                                        <p:tav tm="0">
                                          <p:val>
                                            <p:fltVal val="0"/>
                                          </p:val>
                                        </p:tav>
                                        <p:tav tm="100000">
                                          <p:val>
                                            <p:strVal val="#ppt_h"/>
                                          </p:val>
                                        </p:tav>
                                      </p:tavLst>
                                    </p:anim>
                                    <p:anim calcmode="lin" valueType="num">
                                      <p:cBhvr>
                                        <p:cTn id="9" dur="500" fill="hold"/>
                                        <p:tgtEl>
                                          <p:spTgt spid="8202"/>
                                        </p:tgtEl>
                                        <p:attrNameLst>
                                          <p:attrName>ppt_x</p:attrName>
                                        </p:attrNameLst>
                                      </p:cBhvr>
                                      <p:tavLst>
                                        <p:tav tm="0">
                                          <p:val>
                                            <p:fltVal val="0.5"/>
                                          </p:val>
                                        </p:tav>
                                        <p:tav tm="100000">
                                          <p:val>
                                            <p:strVal val="#ppt_x"/>
                                          </p:val>
                                        </p:tav>
                                      </p:tavLst>
                                    </p:anim>
                                    <p:anim calcmode="lin" valueType="num">
                                      <p:cBhvr>
                                        <p:cTn id="10" dur="500" fill="hold"/>
                                        <p:tgtEl>
                                          <p:spTgt spid="8202"/>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8203"/>
                                        </p:tgtEl>
                                        <p:attrNameLst>
                                          <p:attrName>style.visibility</p:attrName>
                                        </p:attrNameLst>
                                      </p:cBhvr>
                                      <p:to>
                                        <p:strVal val="visible"/>
                                      </p:to>
                                    </p:set>
                                    <p:animEffect transition="in" filter="wipe(left)">
                                      <p:cBhvr>
                                        <p:cTn id="14" dur="500"/>
                                        <p:tgtEl>
                                          <p:spTgt spid="82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03" grpId="0" autoUpdateAnimBg="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3" name="Text Box 3">
            <a:extLst>
              <a:ext uri="{FF2B5EF4-FFF2-40B4-BE49-F238E27FC236}">
                <a16:creationId xmlns:a16="http://schemas.microsoft.com/office/drawing/2014/main" id="{D6E6B9E1-5A98-41BF-9C37-3A6065DD918C}"/>
              </a:ext>
            </a:extLst>
          </p:cNvPr>
          <p:cNvSpPr txBox="1">
            <a:spLocks noChangeArrowheads="1"/>
          </p:cNvSpPr>
          <p:nvPr/>
        </p:nvSpPr>
        <p:spPr bwMode="auto">
          <a:xfrm>
            <a:off x="381000" y="692150"/>
            <a:ext cx="83820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ARREGLO DE LOS FILAMENTOS</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51204" name="Picture 4">
            <a:extLst>
              <a:ext uri="{FF2B5EF4-FFF2-40B4-BE49-F238E27FC236}">
                <a16:creationId xmlns:a16="http://schemas.microsoft.com/office/drawing/2014/main" id="{BCC9B4A6-15B0-459C-8231-D656AB9BB9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1515"/>
          <a:stretch>
            <a:fillRect/>
          </a:stretch>
        </p:blipFill>
        <p:spPr bwMode="auto">
          <a:xfrm>
            <a:off x="890588" y="1219200"/>
            <a:ext cx="7362825"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0" name="Rectangle 5">
            <a:extLst>
              <a:ext uri="{FF2B5EF4-FFF2-40B4-BE49-F238E27FC236}">
                <a16:creationId xmlns:a16="http://schemas.microsoft.com/office/drawing/2014/main" id="{01A2F962-A32B-486B-AC75-5BD3033F2F45}"/>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50181" name="Text Box 6">
            <a:extLst>
              <a:ext uri="{FF2B5EF4-FFF2-40B4-BE49-F238E27FC236}">
                <a16:creationId xmlns:a16="http://schemas.microsoft.com/office/drawing/2014/main" id="{6DC78AAD-84AB-42DE-A88A-62AC38F0E863}"/>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1203"/>
                                        </p:tgtEl>
                                        <p:attrNameLst>
                                          <p:attrName>style.visibility</p:attrName>
                                        </p:attrNameLst>
                                      </p:cBhvr>
                                      <p:to>
                                        <p:strVal val="visible"/>
                                      </p:to>
                                    </p:set>
                                    <p:animEffect transition="in" filter="wipe(left)">
                                      <p:cBhvr>
                                        <p:cTn id="7" dur="500"/>
                                        <p:tgtEl>
                                          <p:spTgt spid="5120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1204"/>
                                        </p:tgtEl>
                                        <p:attrNameLst>
                                          <p:attrName>style.visibility</p:attrName>
                                        </p:attrNameLst>
                                      </p:cBhvr>
                                      <p:to>
                                        <p:strVal val="visible"/>
                                      </p:to>
                                    </p:set>
                                    <p:anim calcmode="lin" valueType="num">
                                      <p:cBhvr>
                                        <p:cTn id="11" dur="500" fill="hold"/>
                                        <p:tgtEl>
                                          <p:spTgt spid="51204"/>
                                        </p:tgtEl>
                                        <p:attrNameLst>
                                          <p:attrName>ppt_w</p:attrName>
                                        </p:attrNameLst>
                                      </p:cBhvr>
                                      <p:tavLst>
                                        <p:tav tm="0">
                                          <p:val>
                                            <p:fltVal val="0"/>
                                          </p:val>
                                        </p:tav>
                                        <p:tav tm="100000">
                                          <p:val>
                                            <p:strVal val="#ppt_w"/>
                                          </p:val>
                                        </p:tav>
                                      </p:tavLst>
                                    </p:anim>
                                    <p:anim calcmode="lin" valueType="num">
                                      <p:cBhvr>
                                        <p:cTn id="12" dur="500" fill="hold"/>
                                        <p:tgtEl>
                                          <p:spTgt spid="51204"/>
                                        </p:tgtEl>
                                        <p:attrNameLst>
                                          <p:attrName>ppt_h</p:attrName>
                                        </p:attrNameLst>
                                      </p:cBhvr>
                                      <p:tavLst>
                                        <p:tav tm="0">
                                          <p:val>
                                            <p:fltVal val="0"/>
                                          </p:val>
                                        </p:tav>
                                        <p:tav tm="100000">
                                          <p:val>
                                            <p:strVal val="#ppt_h"/>
                                          </p:val>
                                        </p:tav>
                                      </p:tavLst>
                                    </p:anim>
                                    <p:anim calcmode="lin" valueType="num">
                                      <p:cBhvr>
                                        <p:cTn id="13" dur="500" fill="hold"/>
                                        <p:tgtEl>
                                          <p:spTgt spid="51204"/>
                                        </p:tgtEl>
                                        <p:attrNameLst>
                                          <p:attrName>ppt_x</p:attrName>
                                        </p:attrNameLst>
                                      </p:cBhvr>
                                      <p:tavLst>
                                        <p:tav tm="0">
                                          <p:val>
                                            <p:fltVal val="0.5"/>
                                          </p:val>
                                        </p:tav>
                                        <p:tav tm="100000">
                                          <p:val>
                                            <p:strVal val="#ppt_x"/>
                                          </p:val>
                                        </p:tav>
                                      </p:tavLst>
                                    </p:anim>
                                    <p:anim calcmode="lin" valueType="num">
                                      <p:cBhvr>
                                        <p:cTn id="14" dur="500" fill="hold"/>
                                        <p:tgtEl>
                                          <p:spTgt spid="5120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3" grpId="0" autoUpdateAnimBg="0"/>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24" name="Picture 8">
            <a:extLst>
              <a:ext uri="{FF2B5EF4-FFF2-40B4-BE49-F238E27FC236}">
                <a16:creationId xmlns:a16="http://schemas.microsoft.com/office/drawing/2014/main" id="{AD118AB9-CB67-4BBE-92A5-B07A76FD0D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1550" y="1412875"/>
            <a:ext cx="7305675" cy="487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7" name="Rectangle 5">
            <a:extLst>
              <a:ext uri="{FF2B5EF4-FFF2-40B4-BE49-F238E27FC236}">
                <a16:creationId xmlns:a16="http://schemas.microsoft.com/office/drawing/2014/main" id="{6C977FBF-55D8-449E-8F27-AC2D64678BA9}"/>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52228" name="Text Box 6">
            <a:extLst>
              <a:ext uri="{FF2B5EF4-FFF2-40B4-BE49-F238E27FC236}">
                <a16:creationId xmlns:a16="http://schemas.microsoft.com/office/drawing/2014/main" id="{850F3DD0-68ED-42C6-B56D-9ED4DC589231}"/>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
        <p:nvSpPr>
          <p:cNvPr id="9220" name="Text Box 4">
            <a:extLst>
              <a:ext uri="{FF2B5EF4-FFF2-40B4-BE49-F238E27FC236}">
                <a16:creationId xmlns:a16="http://schemas.microsoft.com/office/drawing/2014/main" id="{F7E5FD1F-FCCD-4346-9686-4533CEB63399}"/>
              </a:ext>
            </a:extLst>
          </p:cNvPr>
          <p:cNvSpPr txBox="1">
            <a:spLocks noChangeArrowheads="1"/>
          </p:cNvSpPr>
          <p:nvPr/>
        </p:nvSpPr>
        <p:spPr bwMode="auto">
          <a:xfrm>
            <a:off x="395288" y="642938"/>
            <a:ext cx="8351837" cy="7667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600">
                <a:solidFill>
                  <a:srgbClr val="484876"/>
                </a:solidFill>
                <a:effectLst>
                  <a:outerShdw blurRad="38100" dist="38100" dir="2700000" algn="tl">
                    <a:srgbClr val="C0C0C0"/>
                  </a:outerShdw>
                </a:effectLst>
                <a:latin typeface="Arial Black" panose="020B0A04020102020204" pitchFamily="34" charset="0"/>
              </a:rPr>
              <a:t>ARREGLO DE LOS FILAMENTOS</a:t>
            </a:r>
          </a:p>
          <a:p>
            <a:pPr algn="ctr">
              <a:lnSpc>
                <a:spcPct val="30000"/>
              </a:lnSpc>
              <a:spcBef>
                <a:spcPct val="50000"/>
              </a:spcBef>
              <a:defRPr/>
            </a:pPr>
            <a:r>
              <a:rPr lang="en-US" altLang="es-PR" sz="2600">
                <a:solidFill>
                  <a:srgbClr val="484876"/>
                </a:solidFill>
                <a:effectLst>
                  <a:outerShdw blurRad="38100" dist="38100" dir="2700000" algn="tl">
                    <a:srgbClr val="C0C0C0"/>
                  </a:outerShdw>
                </a:effectLst>
                <a:latin typeface="Arial Black" panose="020B0A04020102020204" pitchFamily="34" charset="0"/>
              </a:rPr>
              <a:t>EN UN SARCÓMERO</a:t>
            </a:r>
            <a:endParaRPr lang="en-US" altLang="es-PR" sz="1800">
              <a:solidFill>
                <a:srgbClr val="484876"/>
              </a:solidFill>
              <a:effectLst>
                <a:outerShdw blurRad="38100" dist="38100" dir="2700000" algn="tl">
                  <a:srgbClr val="C0C0C0"/>
                </a:outerShdw>
              </a:effectLst>
              <a:latin typeface="Arial Black" panose="020B0A040201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9224"/>
                                        </p:tgtEl>
                                        <p:attrNameLst>
                                          <p:attrName>style.visibility</p:attrName>
                                        </p:attrNameLst>
                                      </p:cBhvr>
                                      <p:to>
                                        <p:strVal val="visible"/>
                                      </p:to>
                                    </p:set>
                                    <p:anim calcmode="lin" valueType="num">
                                      <p:cBhvr>
                                        <p:cTn id="7" dur="500" fill="hold"/>
                                        <p:tgtEl>
                                          <p:spTgt spid="9224"/>
                                        </p:tgtEl>
                                        <p:attrNameLst>
                                          <p:attrName>ppt_w</p:attrName>
                                        </p:attrNameLst>
                                      </p:cBhvr>
                                      <p:tavLst>
                                        <p:tav tm="0">
                                          <p:val>
                                            <p:fltVal val="0"/>
                                          </p:val>
                                        </p:tav>
                                        <p:tav tm="100000">
                                          <p:val>
                                            <p:strVal val="#ppt_w"/>
                                          </p:val>
                                        </p:tav>
                                      </p:tavLst>
                                    </p:anim>
                                    <p:anim calcmode="lin" valueType="num">
                                      <p:cBhvr>
                                        <p:cTn id="8" dur="500" fill="hold"/>
                                        <p:tgtEl>
                                          <p:spTgt spid="9224"/>
                                        </p:tgtEl>
                                        <p:attrNameLst>
                                          <p:attrName>ppt_h</p:attrName>
                                        </p:attrNameLst>
                                      </p:cBhvr>
                                      <p:tavLst>
                                        <p:tav tm="0">
                                          <p:val>
                                            <p:fltVal val="0"/>
                                          </p:val>
                                        </p:tav>
                                        <p:tav tm="100000">
                                          <p:val>
                                            <p:strVal val="#ppt_h"/>
                                          </p:val>
                                        </p:tav>
                                      </p:tavLst>
                                    </p:anim>
                                    <p:anim calcmode="lin" valueType="num">
                                      <p:cBhvr>
                                        <p:cTn id="9" dur="500" fill="hold"/>
                                        <p:tgtEl>
                                          <p:spTgt spid="9224"/>
                                        </p:tgtEl>
                                        <p:attrNameLst>
                                          <p:attrName>ppt_x</p:attrName>
                                        </p:attrNameLst>
                                      </p:cBhvr>
                                      <p:tavLst>
                                        <p:tav tm="0">
                                          <p:val>
                                            <p:fltVal val="0.5"/>
                                          </p:val>
                                        </p:tav>
                                        <p:tav tm="100000">
                                          <p:val>
                                            <p:strVal val="#ppt_x"/>
                                          </p:val>
                                        </p:tav>
                                      </p:tavLst>
                                    </p:anim>
                                    <p:anim calcmode="lin" valueType="num">
                                      <p:cBhvr>
                                        <p:cTn id="10" dur="500" fill="hold"/>
                                        <p:tgtEl>
                                          <p:spTgt spid="9224"/>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9220"/>
                                        </p:tgtEl>
                                        <p:attrNameLst>
                                          <p:attrName>style.visibility</p:attrName>
                                        </p:attrNameLst>
                                      </p:cBhvr>
                                      <p:to>
                                        <p:strVal val="visible"/>
                                      </p:to>
                                    </p:set>
                                    <p:animEffect transition="in" filter="wipe(left)">
                                      <p:cBhvr>
                                        <p:cTn id="14" dur="500"/>
                                        <p:tgtEl>
                                          <p:spTgt spid="9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20" grpId="0" autoUpdateAnimBg="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3" name="Text Box 3">
            <a:extLst>
              <a:ext uri="{FF2B5EF4-FFF2-40B4-BE49-F238E27FC236}">
                <a16:creationId xmlns:a16="http://schemas.microsoft.com/office/drawing/2014/main" id="{5ECDB68C-992A-49A2-A40F-99D5B0187143}"/>
              </a:ext>
            </a:extLst>
          </p:cNvPr>
          <p:cNvSpPr txBox="1">
            <a:spLocks noChangeArrowheads="1"/>
          </p:cNvSpPr>
          <p:nvPr/>
        </p:nvSpPr>
        <p:spPr bwMode="auto">
          <a:xfrm>
            <a:off x="0" y="692150"/>
            <a:ext cx="8964613" cy="10334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6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LA UNIDAD FUNCIONAL BÁSICA ES EL SARCÓMERO:</a:t>
            </a:r>
          </a:p>
          <a:p>
            <a:pPr algn="ctr">
              <a:lnSpc>
                <a:spcPct val="6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Contiene una Estructura Especializada</a:t>
            </a:r>
          </a:p>
          <a:p>
            <a:pPr algn="ctr">
              <a:lnSpc>
                <a:spcPct val="6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de Actina y Miosina</a:t>
            </a:r>
          </a:p>
        </p:txBody>
      </p:sp>
      <p:pic>
        <p:nvPicPr>
          <p:cNvPr id="54275" name="Picture 5" descr="sarcom1e">
            <a:extLst>
              <a:ext uri="{FF2B5EF4-FFF2-40B4-BE49-F238E27FC236}">
                <a16:creationId xmlns:a16="http://schemas.microsoft.com/office/drawing/2014/main" id="{4E0C91F5-D4DE-4010-B3A6-15EA5C0332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84213" y="1773238"/>
            <a:ext cx="7837487" cy="4357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76" name="Rectangle 5">
            <a:extLst>
              <a:ext uri="{FF2B5EF4-FFF2-40B4-BE49-F238E27FC236}">
                <a16:creationId xmlns:a16="http://schemas.microsoft.com/office/drawing/2014/main" id="{CC4CE7F3-13C2-4802-8B99-DBD3FEBF03B0}"/>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54277" name="Text Box 6">
            <a:extLst>
              <a:ext uri="{FF2B5EF4-FFF2-40B4-BE49-F238E27FC236}">
                <a16:creationId xmlns:a16="http://schemas.microsoft.com/office/drawing/2014/main" id="{4B5263A6-D1E9-4B6D-AE80-6EF2EEFBAEE1}"/>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29 ),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1443"/>
                                        </p:tgtEl>
                                        <p:attrNameLst>
                                          <p:attrName>style.visibility</p:attrName>
                                        </p:attrNameLst>
                                      </p:cBhvr>
                                      <p:to>
                                        <p:strVal val="visible"/>
                                      </p:to>
                                    </p:set>
                                    <p:animEffect transition="in" filter="wipe(left)">
                                      <p:cBhvr>
                                        <p:cTn id="7" dur="500"/>
                                        <p:tgtEl>
                                          <p:spTgt spid="614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3" grpId="0" autoUpdateAnimBg="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3" name="Text Box 3">
            <a:extLst>
              <a:ext uri="{FF2B5EF4-FFF2-40B4-BE49-F238E27FC236}">
                <a16:creationId xmlns:a16="http://schemas.microsoft.com/office/drawing/2014/main" id="{805530B9-556F-4059-A37C-EF42A143F986}"/>
              </a:ext>
            </a:extLst>
          </p:cNvPr>
          <p:cNvSpPr txBox="1">
            <a:spLocks noChangeArrowheads="1"/>
          </p:cNvSpPr>
          <p:nvPr/>
        </p:nvSpPr>
        <p:spPr bwMode="auto">
          <a:xfrm>
            <a:off x="250825" y="620713"/>
            <a:ext cx="3543300" cy="55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defRPr/>
            </a:pPr>
            <a:r>
              <a:rPr lang="en-US" altLang="es-PR" sz="3400" b="1">
                <a:solidFill>
                  <a:srgbClr val="484876"/>
                </a:solidFill>
                <a:effectLst>
                  <a:outerShdw blurRad="38100" dist="38100" dir="2700000" algn="tl">
                    <a:srgbClr val="C0C0C0"/>
                  </a:outerShdw>
                </a:effectLst>
                <a:latin typeface="Arial Black" panose="020B0A04020102020204" pitchFamily="34" charset="0"/>
              </a:rPr>
              <a:t>SARCÓMERO</a:t>
            </a:r>
            <a:endParaRPr lang="en-US" altLang="es-PR" sz="2400" b="1">
              <a:solidFill>
                <a:srgbClr val="484876"/>
              </a:solidFill>
              <a:effectLst>
                <a:outerShdw blurRad="38100" dist="38100" dir="2700000" algn="tl">
                  <a:srgbClr val="C0C0C0"/>
                </a:outerShdw>
              </a:effectLst>
              <a:latin typeface="Arial Black" panose="020B0A04020102020204" pitchFamily="34" charset="0"/>
            </a:endParaRPr>
          </a:p>
        </p:txBody>
      </p:sp>
      <p:grpSp>
        <p:nvGrpSpPr>
          <p:cNvPr id="56323" name="Group 7">
            <a:extLst>
              <a:ext uri="{FF2B5EF4-FFF2-40B4-BE49-F238E27FC236}">
                <a16:creationId xmlns:a16="http://schemas.microsoft.com/office/drawing/2014/main" id="{877A7D74-A0EC-4110-A02C-6A6A6A387F1B}"/>
              </a:ext>
            </a:extLst>
          </p:cNvPr>
          <p:cNvGrpSpPr>
            <a:grpSpLocks noChangeAspect="1"/>
          </p:cNvGrpSpPr>
          <p:nvPr/>
        </p:nvGrpSpPr>
        <p:grpSpPr bwMode="auto">
          <a:xfrm>
            <a:off x="3335338" y="757238"/>
            <a:ext cx="4600575" cy="5740400"/>
            <a:chOff x="2101" y="477"/>
            <a:chExt cx="2898" cy="3616"/>
          </a:xfrm>
        </p:grpSpPr>
        <p:sp>
          <p:nvSpPr>
            <p:cNvPr id="56324" name="AutoShape 6">
              <a:extLst>
                <a:ext uri="{FF2B5EF4-FFF2-40B4-BE49-F238E27FC236}">
                  <a16:creationId xmlns:a16="http://schemas.microsoft.com/office/drawing/2014/main" id="{9B75E493-BDBE-4FA5-9211-C963231336E8}"/>
                </a:ext>
              </a:extLst>
            </p:cNvPr>
            <p:cNvSpPr>
              <a:spLocks noChangeAspect="1" noChangeArrowheads="1" noTextEdit="1"/>
            </p:cNvSpPr>
            <p:nvPr/>
          </p:nvSpPr>
          <p:spPr bwMode="auto">
            <a:xfrm>
              <a:off x="2101" y="477"/>
              <a:ext cx="2898" cy="36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56325" name="Group 208">
              <a:extLst>
                <a:ext uri="{FF2B5EF4-FFF2-40B4-BE49-F238E27FC236}">
                  <a16:creationId xmlns:a16="http://schemas.microsoft.com/office/drawing/2014/main" id="{A8B0D1A4-68E7-4AA3-9727-52F32F3B0C27}"/>
                </a:ext>
              </a:extLst>
            </p:cNvPr>
            <p:cNvGrpSpPr>
              <a:grpSpLocks/>
            </p:cNvGrpSpPr>
            <p:nvPr/>
          </p:nvGrpSpPr>
          <p:grpSpPr bwMode="auto">
            <a:xfrm>
              <a:off x="2432" y="848"/>
              <a:ext cx="2567" cy="899"/>
              <a:chOff x="2432" y="848"/>
              <a:chExt cx="2567" cy="899"/>
            </a:xfrm>
          </p:grpSpPr>
          <p:sp>
            <p:nvSpPr>
              <p:cNvPr id="57223" name="Freeform 8">
                <a:extLst>
                  <a:ext uri="{FF2B5EF4-FFF2-40B4-BE49-F238E27FC236}">
                    <a16:creationId xmlns:a16="http://schemas.microsoft.com/office/drawing/2014/main" id="{B00A0D96-2D5A-4CF1-B53D-EFAAFD3926BE}"/>
                  </a:ext>
                </a:extLst>
              </p:cNvPr>
              <p:cNvSpPr>
                <a:spLocks/>
              </p:cNvSpPr>
              <p:nvPr/>
            </p:nvSpPr>
            <p:spPr bwMode="auto">
              <a:xfrm>
                <a:off x="2432" y="852"/>
                <a:ext cx="2294" cy="892"/>
              </a:xfrm>
              <a:custGeom>
                <a:avLst/>
                <a:gdLst>
                  <a:gd name="T0" fmla="*/ 0 w 11474"/>
                  <a:gd name="T1" fmla="*/ 170 h 4462"/>
                  <a:gd name="T2" fmla="*/ 11 w 11474"/>
                  <a:gd name="T3" fmla="*/ 47 h 4462"/>
                  <a:gd name="T4" fmla="*/ 457 w 11474"/>
                  <a:gd name="T5" fmla="*/ 0 h 4462"/>
                  <a:gd name="T6" fmla="*/ 459 w 11474"/>
                  <a:gd name="T7" fmla="*/ 0 h 4462"/>
                  <a:gd name="T8" fmla="*/ 443 w 11474"/>
                  <a:gd name="T9" fmla="*/ 178 h 4462"/>
                  <a:gd name="T10" fmla="*/ 442 w 11474"/>
                  <a:gd name="T11" fmla="*/ 178 h 4462"/>
                  <a:gd name="T12" fmla="*/ 0 w 11474"/>
                  <a:gd name="T13" fmla="*/ 170 h 4462"/>
                  <a:gd name="T14" fmla="*/ 0 60000 65536"/>
                  <a:gd name="T15" fmla="*/ 0 60000 65536"/>
                  <a:gd name="T16" fmla="*/ 0 60000 65536"/>
                  <a:gd name="T17" fmla="*/ 0 60000 65536"/>
                  <a:gd name="T18" fmla="*/ 0 60000 65536"/>
                  <a:gd name="T19" fmla="*/ 0 60000 65536"/>
                  <a:gd name="T20" fmla="*/ 0 60000 65536"/>
                  <a:gd name="T21" fmla="*/ 0 w 11474"/>
                  <a:gd name="T22" fmla="*/ 0 h 4462"/>
                  <a:gd name="T23" fmla="*/ 11474 w 11474"/>
                  <a:gd name="T24" fmla="*/ 4462 h 44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474" h="4462">
                    <a:moveTo>
                      <a:pt x="0" y="4260"/>
                    </a:moveTo>
                    <a:lnTo>
                      <a:pt x="281" y="1183"/>
                    </a:lnTo>
                    <a:lnTo>
                      <a:pt x="11446" y="2"/>
                    </a:lnTo>
                    <a:lnTo>
                      <a:pt x="11474" y="0"/>
                    </a:lnTo>
                    <a:lnTo>
                      <a:pt x="11081" y="4462"/>
                    </a:lnTo>
                    <a:lnTo>
                      <a:pt x="11063" y="4456"/>
                    </a:lnTo>
                    <a:lnTo>
                      <a:pt x="0" y="4260"/>
                    </a:lnTo>
                    <a:close/>
                  </a:path>
                </a:pathLst>
              </a:custGeom>
              <a:solidFill>
                <a:srgbClr val="FFC8D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4" name="Freeform 9">
                <a:extLst>
                  <a:ext uri="{FF2B5EF4-FFF2-40B4-BE49-F238E27FC236}">
                    <a16:creationId xmlns:a16="http://schemas.microsoft.com/office/drawing/2014/main" id="{D67C3920-ED72-4C3B-AC03-CD1E6402914E}"/>
                  </a:ext>
                </a:extLst>
              </p:cNvPr>
              <p:cNvSpPr>
                <a:spLocks/>
              </p:cNvSpPr>
              <p:nvPr/>
            </p:nvSpPr>
            <p:spPr bwMode="auto">
              <a:xfrm>
                <a:off x="3138" y="1358"/>
                <a:ext cx="140" cy="11"/>
              </a:xfrm>
              <a:custGeom>
                <a:avLst/>
                <a:gdLst>
                  <a:gd name="T0" fmla="*/ 0 w 701"/>
                  <a:gd name="T1" fmla="*/ 1 h 56"/>
                  <a:gd name="T2" fmla="*/ 28 w 701"/>
                  <a:gd name="T3" fmla="*/ 0 h 56"/>
                  <a:gd name="T4" fmla="*/ 28 w 701"/>
                  <a:gd name="T5" fmla="*/ 1 h 56"/>
                  <a:gd name="T6" fmla="*/ 0 w 701"/>
                  <a:gd name="T7" fmla="*/ 2 h 56"/>
                  <a:gd name="T8" fmla="*/ 0 w 701"/>
                  <a:gd name="T9" fmla="*/ 1 h 56"/>
                  <a:gd name="T10" fmla="*/ 0 60000 65536"/>
                  <a:gd name="T11" fmla="*/ 0 60000 65536"/>
                  <a:gd name="T12" fmla="*/ 0 60000 65536"/>
                  <a:gd name="T13" fmla="*/ 0 60000 65536"/>
                  <a:gd name="T14" fmla="*/ 0 60000 65536"/>
                  <a:gd name="T15" fmla="*/ 0 w 701"/>
                  <a:gd name="T16" fmla="*/ 0 h 56"/>
                  <a:gd name="T17" fmla="*/ 701 w 701"/>
                  <a:gd name="T18" fmla="*/ 56 h 56"/>
                </a:gdLst>
                <a:ahLst/>
                <a:cxnLst>
                  <a:cxn ang="T10">
                    <a:pos x="T0" y="T1"/>
                  </a:cxn>
                  <a:cxn ang="T11">
                    <a:pos x="T2" y="T3"/>
                  </a:cxn>
                  <a:cxn ang="T12">
                    <a:pos x="T4" y="T5"/>
                  </a:cxn>
                  <a:cxn ang="T13">
                    <a:pos x="T6" y="T7"/>
                  </a:cxn>
                  <a:cxn ang="T14">
                    <a:pos x="T8" y="T9"/>
                  </a:cxn>
                </a:cxnLst>
                <a:rect l="T15" t="T16" r="T17" b="T18"/>
                <a:pathLst>
                  <a:path w="701" h="56">
                    <a:moveTo>
                      <a:pt x="0" y="27"/>
                    </a:moveTo>
                    <a:lnTo>
                      <a:pt x="700" y="0"/>
                    </a:lnTo>
                    <a:lnTo>
                      <a:pt x="701" y="29"/>
                    </a:lnTo>
                    <a:lnTo>
                      <a:pt x="0" y="56"/>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5" name="Freeform 10">
                <a:extLst>
                  <a:ext uri="{FF2B5EF4-FFF2-40B4-BE49-F238E27FC236}">
                    <a16:creationId xmlns:a16="http://schemas.microsoft.com/office/drawing/2014/main" id="{CE294E44-4551-4DC2-8E25-277BBC651979}"/>
                  </a:ext>
                </a:extLst>
              </p:cNvPr>
              <p:cNvSpPr>
                <a:spLocks/>
              </p:cNvSpPr>
              <p:nvPr/>
            </p:nvSpPr>
            <p:spPr bwMode="auto">
              <a:xfrm>
                <a:off x="3278" y="1345"/>
                <a:ext cx="259" cy="19"/>
              </a:xfrm>
              <a:custGeom>
                <a:avLst/>
                <a:gdLst>
                  <a:gd name="T0" fmla="*/ 0 w 1299"/>
                  <a:gd name="T1" fmla="*/ 3 h 93"/>
                  <a:gd name="T2" fmla="*/ 52 w 1299"/>
                  <a:gd name="T3" fmla="*/ 0 h 93"/>
                  <a:gd name="T4" fmla="*/ 52 w 1299"/>
                  <a:gd name="T5" fmla="*/ 1 h 93"/>
                  <a:gd name="T6" fmla="*/ 0 w 1299"/>
                  <a:gd name="T7" fmla="*/ 4 h 93"/>
                  <a:gd name="T8" fmla="*/ 0 w 1299"/>
                  <a:gd name="T9" fmla="*/ 3 h 93"/>
                  <a:gd name="T10" fmla="*/ 0 60000 65536"/>
                  <a:gd name="T11" fmla="*/ 0 60000 65536"/>
                  <a:gd name="T12" fmla="*/ 0 60000 65536"/>
                  <a:gd name="T13" fmla="*/ 0 60000 65536"/>
                  <a:gd name="T14" fmla="*/ 0 60000 65536"/>
                  <a:gd name="T15" fmla="*/ 0 w 1299"/>
                  <a:gd name="T16" fmla="*/ 0 h 93"/>
                  <a:gd name="T17" fmla="*/ 1299 w 1299"/>
                  <a:gd name="T18" fmla="*/ 93 h 93"/>
                </a:gdLst>
                <a:ahLst/>
                <a:cxnLst>
                  <a:cxn ang="T10">
                    <a:pos x="T0" y="T1"/>
                  </a:cxn>
                  <a:cxn ang="T11">
                    <a:pos x="T2" y="T3"/>
                  </a:cxn>
                  <a:cxn ang="T12">
                    <a:pos x="T4" y="T5"/>
                  </a:cxn>
                  <a:cxn ang="T13">
                    <a:pos x="T6" y="T7"/>
                  </a:cxn>
                  <a:cxn ang="T14">
                    <a:pos x="T8" y="T9"/>
                  </a:cxn>
                </a:cxnLst>
                <a:rect l="T15" t="T16" r="T17" b="T18"/>
                <a:pathLst>
                  <a:path w="1299" h="93">
                    <a:moveTo>
                      <a:pt x="0" y="64"/>
                    </a:moveTo>
                    <a:lnTo>
                      <a:pt x="1299" y="0"/>
                    </a:lnTo>
                    <a:lnTo>
                      <a:pt x="1299" y="30"/>
                    </a:lnTo>
                    <a:lnTo>
                      <a:pt x="1" y="93"/>
                    </a:lnTo>
                    <a:lnTo>
                      <a:pt x="0" y="6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6" name="Freeform 11">
                <a:extLst>
                  <a:ext uri="{FF2B5EF4-FFF2-40B4-BE49-F238E27FC236}">
                    <a16:creationId xmlns:a16="http://schemas.microsoft.com/office/drawing/2014/main" id="{D43DF855-E54D-4C82-9426-5A779A260346}"/>
                  </a:ext>
                </a:extLst>
              </p:cNvPr>
              <p:cNvSpPr>
                <a:spLocks/>
              </p:cNvSpPr>
              <p:nvPr/>
            </p:nvSpPr>
            <p:spPr bwMode="auto">
              <a:xfrm>
                <a:off x="3805" y="1299"/>
                <a:ext cx="581" cy="47"/>
              </a:xfrm>
              <a:custGeom>
                <a:avLst/>
                <a:gdLst>
                  <a:gd name="T0" fmla="*/ 0 w 2905"/>
                  <a:gd name="T1" fmla="*/ 5 h 235"/>
                  <a:gd name="T2" fmla="*/ 116 w 2905"/>
                  <a:gd name="T3" fmla="*/ 0 h 235"/>
                  <a:gd name="T4" fmla="*/ 116 w 2905"/>
                  <a:gd name="T5" fmla="*/ 4 h 235"/>
                  <a:gd name="T6" fmla="*/ 0 w 2905"/>
                  <a:gd name="T7" fmla="*/ 9 h 235"/>
                  <a:gd name="T8" fmla="*/ 0 w 2905"/>
                  <a:gd name="T9" fmla="*/ 5 h 235"/>
                  <a:gd name="T10" fmla="*/ 0 60000 65536"/>
                  <a:gd name="T11" fmla="*/ 0 60000 65536"/>
                  <a:gd name="T12" fmla="*/ 0 60000 65536"/>
                  <a:gd name="T13" fmla="*/ 0 60000 65536"/>
                  <a:gd name="T14" fmla="*/ 0 60000 65536"/>
                  <a:gd name="T15" fmla="*/ 0 w 2905"/>
                  <a:gd name="T16" fmla="*/ 0 h 235"/>
                  <a:gd name="T17" fmla="*/ 2905 w 2905"/>
                  <a:gd name="T18" fmla="*/ 235 h 235"/>
                </a:gdLst>
                <a:ahLst/>
                <a:cxnLst>
                  <a:cxn ang="T10">
                    <a:pos x="T0" y="T1"/>
                  </a:cxn>
                  <a:cxn ang="T11">
                    <a:pos x="T2" y="T3"/>
                  </a:cxn>
                  <a:cxn ang="T12">
                    <a:pos x="T4" y="T5"/>
                  </a:cxn>
                  <a:cxn ang="T13">
                    <a:pos x="T6" y="T7"/>
                  </a:cxn>
                  <a:cxn ang="T14">
                    <a:pos x="T8" y="T9"/>
                  </a:cxn>
                </a:cxnLst>
                <a:rect l="T15" t="T16" r="T17" b="T18"/>
                <a:pathLst>
                  <a:path w="2905" h="235">
                    <a:moveTo>
                      <a:pt x="0" y="136"/>
                    </a:moveTo>
                    <a:lnTo>
                      <a:pt x="2902" y="0"/>
                    </a:lnTo>
                    <a:lnTo>
                      <a:pt x="2905" y="99"/>
                    </a:lnTo>
                    <a:lnTo>
                      <a:pt x="2" y="235"/>
                    </a:lnTo>
                    <a:lnTo>
                      <a:pt x="0" y="13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7" name="Freeform 12">
                <a:extLst>
                  <a:ext uri="{FF2B5EF4-FFF2-40B4-BE49-F238E27FC236}">
                    <a16:creationId xmlns:a16="http://schemas.microsoft.com/office/drawing/2014/main" id="{AC8D6367-3188-48F8-9A56-1B211E18BDFE}"/>
                  </a:ext>
                </a:extLst>
              </p:cNvPr>
              <p:cNvSpPr>
                <a:spLocks/>
              </p:cNvSpPr>
              <p:nvPr/>
            </p:nvSpPr>
            <p:spPr bwMode="auto">
              <a:xfrm>
                <a:off x="2699" y="1448"/>
                <a:ext cx="569" cy="38"/>
              </a:xfrm>
              <a:custGeom>
                <a:avLst/>
                <a:gdLst>
                  <a:gd name="T0" fmla="*/ 0 w 2846"/>
                  <a:gd name="T1" fmla="*/ 4 h 190"/>
                  <a:gd name="T2" fmla="*/ 114 w 2846"/>
                  <a:gd name="T3" fmla="*/ 0 h 190"/>
                  <a:gd name="T4" fmla="*/ 114 w 2846"/>
                  <a:gd name="T5" fmla="*/ 4 h 190"/>
                  <a:gd name="T6" fmla="*/ 0 w 2846"/>
                  <a:gd name="T7" fmla="*/ 8 h 190"/>
                  <a:gd name="T8" fmla="*/ 0 w 2846"/>
                  <a:gd name="T9" fmla="*/ 4 h 190"/>
                  <a:gd name="T10" fmla="*/ 0 60000 65536"/>
                  <a:gd name="T11" fmla="*/ 0 60000 65536"/>
                  <a:gd name="T12" fmla="*/ 0 60000 65536"/>
                  <a:gd name="T13" fmla="*/ 0 60000 65536"/>
                  <a:gd name="T14" fmla="*/ 0 60000 65536"/>
                  <a:gd name="T15" fmla="*/ 0 w 2846"/>
                  <a:gd name="T16" fmla="*/ 0 h 190"/>
                  <a:gd name="T17" fmla="*/ 2846 w 2846"/>
                  <a:gd name="T18" fmla="*/ 190 h 190"/>
                </a:gdLst>
                <a:ahLst/>
                <a:cxnLst>
                  <a:cxn ang="T10">
                    <a:pos x="T0" y="T1"/>
                  </a:cxn>
                  <a:cxn ang="T11">
                    <a:pos x="T2" y="T3"/>
                  </a:cxn>
                  <a:cxn ang="T12">
                    <a:pos x="T4" y="T5"/>
                  </a:cxn>
                  <a:cxn ang="T13">
                    <a:pos x="T6" y="T7"/>
                  </a:cxn>
                  <a:cxn ang="T14">
                    <a:pos x="T8" y="T9"/>
                  </a:cxn>
                </a:cxnLst>
                <a:rect l="T15" t="T16" r="T17" b="T18"/>
                <a:pathLst>
                  <a:path w="2846" h="190">
                    <a:moveTo>
                      <a:pt x="0" y="90"/>
                    </a:moveTo>
                    <a:lnTo>
                      <a:pt x="2846" y="0"/>
                    </a:lnTo>
                    <a:lnTo>
                      <a:pt x="2846" y="101"/>
                    </a:lnTo>
                    <a:lnTo>
                      <a:pt x="0" y="190"/>
                    </a:lnTo>
                    <a:lnTo>
                      <a:pt x="0" y="9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8" name="Freeform 13">
                <a:extLst>
                  <a:ext uri="{FF2B5EF4-FFF2-40B4-BE49-F238E27FC236}">
                    <a16:creationId xmlns:a16="http://schemas.microsoft.com/office/drawing/2014/main" id="{2AEB4973-192C-4659-81D2-C67106EE050F}"/>
                  </a:ext>
                </a:extLst>
              </p:cNvPr>
              <p:cNvSpPr>
                <a:spLocks/>
              </p:cNvSpPr>
              <p:nvPr/>
            </p:nvSpPr>
            <p:spPr bwMode="auto">
              <a:xfrm>
                <a:off x="2714" y="1253"/>
                <a:ext cx="572" cy="56"/>
              </a:xfrm>
              <a:custGeom>
                <a:avLst/>
                <a:gdLst>
                  <a:gd name="T0" fmla="*/ 0 w 2859"/>
                  <a:gd name="T1" fmla="*/ 7 h 282"/>
                  <a:gd name="T2" fmla="*/ 114 w 2859"/>
                  <a:gd name="T3" fmla="*/ 0 h 282"/>
                  <a:gd name="T4" fmla="*/ 114 w 2859"/>
                  <a:gd name="T5" fmla="*/ 4 h 282"/>
                  <a:gd name="T6" fmla="*/ 0 w 2859"/>
                  <a:gd name="T7" fmla="*/ 11 h 282"/>
                  <a:gd name="T8" fmla="*/ 0 w 2859"/>
                  <a:gd name="T9" fmla="*/ 7 h 282"/>
                  <a:gd name="T10" fmla="*/ 0 60000 65536"/>
                  <a:gd name="T11" fmla="*/ 0 60000 65536"/>
                  <a:gd name="T12" fmla="*/ 0 60000 65536"/>
                  <a:gd name="T13" fmla="*/ 0 60000 65536"/>
                  <a:gd name="T14" fmla="*/ 0 60000 65536"/>
                  <a:gd name="T15" fmla="*/ 0 w 2859"/>
                  <a:gd name="T16" fmla="*/ 0 h 282"/>
                  <a:gd name="T17" fmla="*/ 2859 w 2859"/>
                  <a:gd name="T18" fmla="*/ 282 h 282"/>
                </a:gdLst>
                <a:ahLst/>
                <a:cxnLst>
                  <a:cxn ang="T10">
                    <a:pos x="T0" y="T1"/>
                  </a:cxn>
                  <a:cxn ang="T11">
                    <a:pos x="T2" y="T3"/>
                  </a:cxn>
                  <a:cxn ang="T12">
                    <a:pos x="T4" y="T5"/>
                  </a:cxn>
                  <a:cxn ang="T13">
                    <a:pos x="T6" y="T7"/>
                  </a:cxn>
                  <a:cxn ang="T14">
                    <a:pos x="T8" y="T9"/>
                  </a:cxn>
                </a:cxnLst>
                <a:rect l="T15" t="T16" r="T17" b="T18"/>
                <a:pathLst>
                  <a:path w="2859" h="282">
                    <a:moveTo>
                      <a:pt x="0" y="181"/>
                    </a:moveTo>
                    <a:lnTo>
                      <a:pt x="2854" y="0"/>
                    </a:lnTo>
                    <a:lnTo>
                      <a:pt x="2859" y="101"/>
                    </a:lnTo>
                    <a:lnTo>
                      <a:pt x="4" y="282"/>
                    </a:lnTo>
                    <a:lnTo>
                      <a:pt x="0" y="18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9" name="Freeform 14">
                <a:extLst>
                  <a:ext uri="{FF2B5EF4-FFF2-40B4-BE49-F238E27FC236}">
                    <a16:creationId xmlns:a16="http://schemas.microsoft.com/office/drawing/2014/main" id="{92128ACE-492D-4E04-98F9-561F27327BE1}"/>
                  </a:ext>
                </a:extLst>
              </p:cNvPr>
              <p:cNvSpPr>
                <a:spLocks/>
              </p:cNvSpPr>
              <p:nvPr/>
            </p:nvSpPr>
            <p:spPr bwMode="auto">
              <a:xfrm>
                <a:off x="3126" y="1488"/>
                <a:ext cx="140" cy="9"/>
              </a:xfrm>
              <a:custGeom>
                <a:avLst/>
                <a:gdLst>
                  <a:gd name="T0" fmla="*/ 0 w 700"/>
                  <a:gd name="T1" fmla="*/ 1 h 48"/>
                  <a:gd name="T2" fmla="*/ 28 w 700"/>
                  <a:gd name="T3" fmla="*/ 0 h 48"/>
                  <a:gd name="T4" fmla="*/ 28 w 700"/>
                  <a:gd name="T5" fmla="*/ 1 h 48"/>
                  <a:gd name="T6" fmla="*/ 0 w 700"/>
                  <a:gd name="T7" fmla="*/ 2 h 48"/>
                  <a:gd name="T8" fmla="*/ 0 w 700"/>
                  <a:gd name="T9" fmla="*/ 1 h 48"/>
                  <a:gd name="T10" fmla="*/ 0 60000 65536"/>
                  <a:gd name="T11" fmla="*/ 0 60000 65536"/>
                  <a:gd name="T12" fmla="*/ 0 60000 65536"/>
                  <a:gd name="T13" fmla="*/ 0 60000 65536"/>
                  <a:gd name="T14" fmla="*/ 0 60000 65536"/>
                  <a:gd name="T15" fmla="*/ 0 w 700"/>
                  <a:gd name="T16" fmla="*/ 0 h 48"/>
                  <a:gd name="T17" fmla="*/ 700 w 700"/>
                  <a:gd name="T18" fmla="*/ 48 h 48"/>
                </a:gdLst>
                <a:ahLst/>
                <a:cxnLst>
                  <a:cxn ang="T10">
                    <a:pos x="T0" y="T1"/>
                  </a:cxn>
                  <a:cxn ang="T11">
                    <a:pos x="T2" y="T3"/>
                  </a:cxn>
                  <a:cxn ang="T12">
                    <a:pos x="T4" y="T5"/>
                  </a:cxn>
                  <a:cxn ang="T13">
                    <a:pos x="T6" y="T7"/>
                  </a:cxn>
                  <a:cxn ang="T14">
                    <a:pos x="T8" y="T9"/>
                  </a:cxn>
                </a:cxnLst>
                <a:rect l="T15" t="T16" r="T17" b="T18"/>
                <a:pathLst>
                  <a:path w="700" h="48">
                    <a:moveTo>
                      <a:pt x="0" y="17"/>
                    </a:moveTo>
                    <a:lnTo>
                      <a:pt x="700" y="0"/>
                    </a:lnTo>
                    <a:lnTo>
                      <a:pt x="700" y="31"/>
                    </a:lnTo>
                    <a:lnTo>
                      <a:pt x="0" y="48"/>
                    </a:lnTo>
                    <a:lnTo>
                      <a:pt x="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0" name="Freeform 15">
                <a:extLst>
                  <a:ext uri="{FF2B5EF4-FFF2-40B4-BE49-F238E27FC236}">
                    <a16:creationId xmlns:a16="http://schemas.microsoft.com/office/drawing/2014/main" id="{C45CC053-7850-4833-89A7-94E8C26CFB98}"/>
                  </a:ext>
                </a:extLst>
              </p:cNvPr>
              <p:cNvSpPr>
                <a:spLocks/>
              </p:cNvSpPr>
              <p:nvPr/>
            </p:nvSpPr>
            <p:spPr bwMode="auto">
              <a:xfrm>
                <a:off x="3266" y="1481"/>
                <a:ext cx="260" cy="13"/>
              </a:xfrm>
              <a:custGeom>
                <a:avLst/>
                <a:gdLst>
                  <a:gd name="T0" fmla="*/ 0 w 1301"/>
                  <a:gd name="T1" fmla="*/ 1 h 63"/>
                  <a:gd name="T2" fmla="*/ 52 w 1301"/>
                  <a:gd name="T3" fmla="*/ 0 h 63"/>
                  <a:gd name="T4" fmla="*/ 52 w 1301"/>
                  <a:gd name="T5" fmla="*/ 1 h 63"/>
                  <a:gd name="T6" fmla="*/ 0 w 1301"/>
                  <a:gd name="T7" fmla="*/ 3 h 63"/>
                  <a:gd name="T8" fmla="*/ 0 w 1301"/>
                  <a:gd name="T9" fmla="*/ 1 h 63"/>
                  <a:gd name="T10" fmla="*/ 0 60000 65536"/>
                  <a:gd name="T11" fmla="*/ 0 60000 65536"/>
                  <a:gd name="T12" fmla="*/ 0 60000 65536"/>
                  <a:gd name="T13" fmla="*/ 0 60000 65536"/>
                  <a:gd name="T14" fmla="*/ 0 60000 65536"/>
                  <a:gd name="T15" fmla="*/ 0 w 1301"/>
                  <a:gd name="T16" fmla="*/ 0 h 63"/>
                  <a:gd name="T17" fmla="*/ 1301 w 1301"/>
                  <a:gd name="T18" fmla="*/ 63 h 63"/>
                </a:gdLst>
                <a:ahLst/>
                <a:cxnLst>
                  <a:cxn ang="T10">
                    <a:pos x="T0" y="T1"/>
                  </a:cxn>
                  <a:cxn ang="T11">
                    <a:pos x="T2" y="T3"/>
                  </a:cxn>
                  <a:cxn ang="T12">
                    <a:pos x="T4" y="T5"/>
                  </a:cxn>
                  <a:cxn ang="T13">
                    <a:pos x="T6" y="T7"/>
                  </a:cxn>
                  <a:cxn ang="T14">
                    <a:pos x="T8" y="T9"/>
                  </a:cxn>
                </a:cxnLst>
                <a:rect l="T15" t="T16" r="T17" b="T18"/>
                <a:pathLst>
                  <a:path w="1301" h="63">
                    <a:moveTo>
                      <a:pt x="0" y="32"/>
                    </a:moveTo>
                    <a:lnTo>
                      <a:pt x="1301" y="0"/>
                    </a:lnTo>
                    <a:lnTo>
                      <a:pt x="1301" y="30"/>
                    </a:lnTo>
                    <a:lnTo>
                      <a:pt x="0" y="63"/>
                    </a:lnTo>
                    <a:lnTo>
                      <a:pt x="0" y="3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1" name="Freeform 16">
                <a:extLst>
                  <a:ext uri="{FF2B5EF4-FFF2-40B4-BE49-F238E27FC236}">
                    <a16:creationId xmlns:a16="http://schemas.microsoft.com/office/drawing/2014/main" id="{20CF36AD-D414-48FA-AB63-CA6B55CF3F4B}"/>
                  </a:ext>
                </a:extLst>
              </p:cNvPr>
              <p:cNvSpPr>
                <a:spLocks/>
              </p:cNvSpPr>
              <p:nvPr/>
            </p:nvSpPr>
            <p:spPr bwMode="auto">
              <a:xfrm>
                <a:off x="3791" y="1454"/>
                <a:ext cx="579" cy="34"/>
              </a:xfrm>
              <a:custGeom>
                <a:avLst/>
                <a:gdLst>
                  <a:gd name="T0" fmla="*/ 0 w 2897"/>
                  <a:gd name="T1" fmla="*/ 3 h 172"/>
                  <a:gd name="T2" fmla="*/ 116 w 2897"/>
                  <a:gd name="T3" fmla="*/ 0 h 172"/>
                  <a:gd name="T4" fmla="*/ 116 w 2897"/>
                  <a:gd name="T5" fmla="*/ 4 h 172"/>
                  <a:gd name="T6" fmla="*/ 0 w 2897"/>
                  <a:gd name="T7" fmla="*/ 7 h 172"/>
                  <a:gd name="T8" fmla="*/ 0 w 2897"/>
                  <a:gd name="T9" fmla="*/ 3 h 172"/>
                  <a:gd name="T10" fmla="*/ 0 60000 65536"/>
                  <a:gd name="T11" fmla="*/ 0 60000 65536"/>
                  <a:gd name="T12" fmla="*/ 0 60000 65536"/>
                  <a:gd name="T13" fmla="*/ 0 60000 65536"/>
                  <a:gd name="T14" fmla="*/ 0 60000 65536"/>
                  <a:gd name="T15" fmla="*/ 0 w 2897"/>
                  <a:gd name="T16" fmla="*/ 0 h 172"/>
                  <a:gd name="T17" fmla="*/ 2897 w 2897"/>
                  <a:gd name="T18" fmla="*/ 172 h 172"/>
                </a:gdLst>
                <a:ahLst/>
                <a:cxnLst>
                  <a:cxn ang="T10">
                    <a:pos x="T0" y="T1"/>
                  </a:cxn>
                  <a:cxn ang="T11">
                    <a:pos x="T2" y="T3"/>
                  </a:cxn>
                  <a:cxn ang="T12">
                    <a:pos x="T4" y="T5"/>
                  </a:cxn>
                  <a:cxn ang="T13">
                    <a:pos x="T6" y="T7"/>
                  </a:cxn>
                  <a:cxn ang="T14">
                    <a:pos x="T8" y="T9"/>
                  </a:cxn>
                </a:cxnLst>
                <a:rect l="T15" t="T16" r="T17" b="T18"/>
                <a:pathLst>
                  <a:path w="2897" h="172">
                    <a:moveTo>
                      <a:pt x="0" y="71"/>
                    </a:moveTo>
                    <a:lnTo>
                      <a:pt x="2897" y="0"/>
                    </a:lnTo>
                    <a:lnTo>
                      <a:pt x="2897" y="101"/>
                    </a:lnTo>
                    <a:lnTo>
                      <a:pt x="1" y="172"/>
                    </a:lnTo>
                    <a:lnTo>
                      <a:pt x="0" y="7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2" name="Freeform 17">
                <a:extLst>
                  <a:ext uri="{FF2B5EF4-FFF2-40B4-BE49-F238E27FC236}">
                    <a16:creationId xmlns:a16="http://schemas.microsoft.com/office/drawing/2014/main" id="{5900D654-F724-4EE3-917A-F4C2F23B1F98}"/>
                  </a:ext>
                </a:extLst>
              </p:cNvPr>
              <p:cNvSpPr>
                <a:spLocks/>
              </p:cNvSpPr>
              <p:nvPr/>
            </p:nvSpPr>
            <p:spPr bwMode="auto">
              <a:xfrm>
                <a:off x="2696" y="1513"/>
                <a:ext cx="567" cy="31"/>
              </a:xfrm>
              <a:custGeom>
                <a:avLst/>
                <a:gdLst>
                  <a:gd name="T0" fmla="*/ 0 w 2834"/>
                  <a:gd name="T1" fmla="*/ 2 h 156"/>
                  <a:gd name="T2" fmla="*/ 113 w 2834"/>
                  <a:gd name="T3" fmla="*/ 0 h 156"/>
                  <a:gd name="T4" fmla="*/ 113 w 2834"/>
                  <a:gd name="T5" fmla="*/ 4 h 156"/>
                  <a:gd name="T6" fmla="*/ 0 w 2834"/>
                  <a:gd name="T7" fmla="*/ 6 h 156"/>
                  <a:gd name="T8" fmla="*/ 0 w 2834"/>
                  <a:gd name="T9" fmla="*/ 2 h 156"/>
                  <a:gd name="T10" fmla="*/ 0 60000 65536"/>
                  <a:gd name="T11" fmla="*/ 0 60000 65536"/>
                  <a:gd name="T12" fmla="*/ 0 60000 65536"/>
                  <a:gd name="T13" fmla="*/ 0 60000 65536"/>
                  <a:gd name="T14" fmla="*/ 0 60000 65536"/>
                  <a:gd name="T15" fmla="*/ 0 w 2834"/>
                  <a:gd name="T16" fmla="*/ 0 h 156"/>
                  <a:gd name="T17" fmla="*/ 2834 w 2834"/>
                  <a:gd name="T18" fmla="*/ 156 h 156"/>
                </a:gdLst>
                <a:ahLst/>
                <a:cxnLst>
                  <a:cxn ang="T10">
                    <a:pos x="T0" y="T1"/>
                  </a:cxn>
                  <a:cxn ang="T11">
                    <a:pos x="T2" y="T3"/>
                  </a:cxn>
                  <a:cxn ang="T12">
                    <a:pos x="T4" y="T5"/>
                  </a:cxn>
                  <a:cxn ang="T13">
                    <a:pos x="T6" y="T7"/>
                  </a:cxn>
                  <a:cxn ang="T14">
                    <a:pos x="T8" y="T9"/>
                  </a:cxn>
                </a:cxnLst>
                <a:rect l="T15" t="T16" r="T17" b="T18"/>
                <a:pathLst>
                  <a:path w="2834" h="156">
                    <a:moveTo>
                      <a:pt x="0" y="55"/>
                    </a:moveTo>
                    <a:lnTo>
                      <a:pt x="2834" y="0"/>
                    </a:lnTo>
                    <a:lnTo>
                      <a:pt x="2834" y="100"/>
                    </a:lnTo>
                    <a:lnTo>
                      <a:pt x="0" y="156"/>
                    </a:lnTo>
                    <a:lnTo>
                      <a:pt x="0" y="5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3" name="Freeform 18">
                <a:extLst>
                  <a:ext uri="{FF2B5EF4-FFF2-40B4-BE49-F238E27FC236}">
                    <a16:creationId xmlns:a16="http://schemas.microsoft.com/office/drawing/2014/main" id="{9C87F3C3-36CE-46EC-96DD-6B5260F7A9CF}"/>
                  </a:ext>
                </a:extLst>
              </p:cNvPr>
              <p:cNvSpPr>
                <a:spLocks/>
              </p:cNvSpPr>
              <p:nvPr/>
            </p:nvSpPr>
            <p:spPr bwMode="auto">
              <a:xfrm>
                <a:off x="2704" y="1383"/>
                <a:ext cx="571" cy="44"/>
              </a:xfrm>
              <a:custGeom>
                <a:avLst/>
                <a:gdLst>
                  <a:gd name="T0" fmla="*/ 0 w 2855"/>
                  <a:gd name="T1" fmla="*/ 5 h 220"/>
                  <a:gd name="T2" fmla="*/ 114 w 2855"/>
                  <a:gd name="T3" fmla="*/ 0 h 220"/>
                  <a:gd name="T4" fmla="*/ 114 w 2855"/>
                  <a:gd name="T5" fmla="*/ 4 h 220"/>
                  <a:gd name="T6" fmla="*/ 0 w 2855"/>
                  <a:gd name="T7" fmla="*/ 9 h 220"/>
                  <a:gd name="T8" fmla="*/ 0 w 2855"/>
                  <a:gd name="T9" fmla="*/ 5 h 220"/>
                  <a:gd name="T10" fmla="*/ 0 60000 65536"/>
                  <a:gd name="T11" fmla="*/ 0 60000 65536"/>
                  <a:gd name="T12" fmla="*/ 0 60000 65536"/>
                  <a:gd name="T13" fmla="*/ 0 60000 65536"/>
                  <a:gd name="T14" fmla="*/ 0 60000 65536"/>
                  <a:gd name="T15" fmla="*/ 0 w 2855"/>
                  <a:gd name="T16" fmla="*/ 0 h 220"/>
                  <a:gd name="T17" fmla="*/ 2855 w 2855"/>
                  <a:gd name="T18" fmla="*/ 220 h 220"/>
                </a:gdLst>
                <a:ahLst/>
                <a:cxnLst>
                  <a:cxn ang="T10">
                    <a:pos x="T0" y="T1"/>
                  </a:cxn>
                  <a:cxn ang="T11">
                    <a:pos x="T2" y="T3"/>
                  </a:cxn>
                  <a:cxn ang="T12">
                    <a:pos x="T4" y="T5"/>
                  </a:cxn>
                  <a:cxn ang="T13">
                    <a:pos x="T6" y="T7"/>
                  </a:cxn>
                  <a:cxn ang="T14">
                    <a:pos x="T8" y="T9"/>
                  </a:cxn>
                </a:cxnLst>
                <a:rect l="T15" t="T16" r="T17" b="T18"/>
                <a:pathLst>
                  <a:path w="2855" h="220">
                    <a:moveTo>
                      <a:pt x="0" y="120"/>
                    </a:moveTo>
                    <a:lnTo>
                      <a:pt x="2854" y="0"/>
                    </a:lnTo>
                    <a:lnTo>
                      <a:pt x="2855" y="101"/>
                    </a:lnTo>
                    <a:lnTo>
                      <a:pt x="2" y="220"/>
                    </a:lnTo>
                    <a:lnTo>
                      <a:pt x="0" y="12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4" name="Freeform 19">
                <a:extLst>
                  <a:ext uri="{FF2B5EF4-FFF2-40B4-BE49-F238E27FC236}">
                    <a16:creationId xmlns:a16="http://schemas.microsoft.com/office/drawing/2014/main" id="{CACAB444-D245-49A9-BB28-4FD60567B47A}"/>
                  </a:ext>
                </a:extLst>
              </p:cNvPr>
              <p:cNvSpPr>
                <a:spLocks/>
              </p:cNvSpPr>
              <p:nvPr/>
            </p:nvSpPr>
            <p:spPr bwMode="auto">
              <a:xfrm>
                <a:off x="3133" y="1423"/>
                <a:ext cx="138" cy="10"/>
              </a:xfrm>
              <a:custGeom>
                <a:avLst/>
                <a:gdLst>
                  <a:gd name="T0" fmla="*/ 0 w 691"/>
                  <a:gd name="T1" fmla="*/ 1 h 53"/>
                  <a:gd name="T2" fmla="*/ 28 w 691"/>
                  <a:gd name="T3" fmla="*/ 0 h 53"/>
                  <a:gd name="T4" fmla="*/ 28 w 691"/>
                  <a:gd name="T5" fmla="*/ 1 h 53"/>
                  <a:gd name="T6" fmla="*/ 0 w 691"/>
                  <a:gd name="T7" fmla="*/ 2 h 53"/>
                  <a:gd name="T8" fmla="*/ 0 w 691"/>
                  <a:gd name="T9" fmla="*/ 1 h 53"/>
                  <a:gd name="T10" fmla="*/ 0 60000 65536"/>
                  <a:gd name="T11" fmla="*/ 0 60000 65536"/>
                  <a:gd name="T12" fmla="*/ 0 60000 65536"/>
                  <a:gd name="T13" fmla="*/ 0 60000 65536"/>
                  <a:gd name="T14" fmla="*/ 0 60000 65536"/>
                  <a:gd name="T15" fmla="*/ 0 w 691"/>
                  <a:gd name="T16" fmla="*/ 0 h 53"/>
                  <a:gd name="T17" fmla="*/ 691 w 691"/>
                  <a:gd name="T18" fmla="*/ 53 h 53"/>
                </a:gdLst>
                <a:ahLst/>
                <a:cxnLst>
                  <a:cxn ang="T10">
                    <a:pos x="T0" y="T1"/>
                  </a:cxn>
                  <a:cxn ang="T11">
                    <a:pos x="T2" y="T3"/>
                  </a:cxn>
                  <a:cxn ang="T12">
                    <a:pos x="T4" y="T5"/>
                  </a:cxn>
                  <a:cxn ang="T13">
                    <a:pos x="T6" y="T7"/>
                  </a:cxn>
                  <a:cxn ang="T14">
                    <a:pos x="T8" y="T9"/>
                  </a:cxn>
                </a:cxnLst>
                <a:rect l="T15" t="T16" r="T17" b="T18"/>
                <a:pathLst>
                  <a:path w="691" h="53">
                    <a:moveTo>
                      <a:pt x="0" y="23"/>
                    </a:moveTo>
                    <a:lnTo>
                      <a:pt x="691" y="0"/>
                    </a:lnTo>
                    <a:lnTo>
                      <a:pt x="691" y="31"/>
                    </a:lnTo>
                    <a:lnTo>
                      <a:pt x="0" y="53"/>
                    </a:lnTo>
                    <a:lnTo>
                      <a:pt x="0" y="2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5" name="Freeform 20">
                <a:extLst>
                  <a:ext uri="{FF2B5EF4-FFF2-40B4-BE49-F238E27FC236}">
                    <a16:creationId xmlns:a16="http://schemas.microsoft.com/office/drawing/2014/main" id="{22D60EEB-3C46-430F-A6CA-631036828297}"/>
                  </a:ext>
                </a:extLst>
              </p:cNvPr>
              <p:cNvSpPr>
                <a:spLocks/>
              </p:cNvSpPr>
              <p:nvPr/>
            </p:nvSpPr>
            <p:spPr bwMode="auto">
              <a:xfrm>
                <a:off x="3271" y="1413"/>
                <a:ext cx="261" cy="16"/>
              </a:xfrm>
              <a:custGeom>
                <a:avLst/>
                <a:gdLst>
                  <a:gd name="T0" fmla="*/ 0 w 1307"/>
                  <a:gd name="T1" fmla="*/ 2 h 78"/>
                  <a:gd name="T2" fmla="*/ 52 w 1307"/>
                  <a:gd name="T3" fmla="*/ 0 h 78"/>
                  <a:gd name="T4" fmla="*/ 52 w 1307"/>
                  <a:gd name="T5" fmla="*/ 1 h 78"/>
                  <a:gd name="T6" fmla="*/ 0 w 1307"/>
                  <a:gd name="T7" fmla="*/ 3 h 78"/>
                  <a:gd name="T8" fmla="*/ 0 w 1307"/>
                  <a:gd name="T9" fmla="*/ 2 h 78"/>
                  <a:gd name="T10" fmla="*/ 0 60000 65536"/>
                  <a:gd name="T11" fmla="*/ 0 60000 65536"/>
                  <a:gd name="T12" fmla="*/ 0 60000 65536"/>
                  <a:gd name="T13" fmla="*/ 0 60000 65536"/>
                  <a:gd name="T14" fmla="*/ 0 60000 65536"/>
                  <a:gd name="T15" fmla="*/ 0 w 1307"/>
                  <a:gd name="T16" fmla="*/ 0 h 78"/>
                  <a:gd name="T17" fmla="*/ 1307 w 1307"/>
                  <a:gd name="T18" fmla="*/ 78 h 78"/>
                </a:gdLst>
                <a:ahLst/>
                <a:cxnLst>
                  <a:cxn ang="T10">
                    <a:pos x="T0" y="T1"/>
                  </a:cxn>
                  <a:cxn ang="T11">
                    <a:pos x="T2" y="T3"/>
                  </a:cxn>
                  <a:cxn ang="T12">
                    <a:pos x="T4" y="T5"/>
                  </a:cxn>
                  <a:cxn ang="T13">
                    <a:pos x="T6" y="T7"/>
                  </a:cxn>
                  <a:cxn ang="T14">
                    <a:pos x="T8" y="T9"/>
                  </a:cxn>
                </a:cxnLst>
                <a:rect l="T15" t="T16" r="T17" b="T18"/>
                <a:pathLst>
                  <a:path w="1307" h="78">
                    <a:moveTo>
                      <a:pt x="0" y="47"/>
                    </a:moveTo>
                    <a:lnTo>
                      <a:pt x="1307" y="0"/>
                    </a:lnTo>
                    <a:lnTo>
                      <a:pt x="1307" y="30"/>
                    </a:lnTo>
                    <a:lnTo>
                      <a:pt x="0" y="78"/>
                    </a:lnTo>
                    <a:lnTo>
                      <a:pt x="0" y="4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6" name="Freeform 21">
                <a:extLst>
                  <a:ext uri="{FF2B5EF4-FFF2-40B4-BE49-F238E27FC236}">
                    <a16:creationId xmlns:a16="http://schemas.microsoft.com/office/drawing/2014/main" id="{A172D230-77B8-4A83-9657-71225EE0326C}"/>
                  </a:ext>
                </a:extLst>
              </p:cNvPr>
              <p:cNvSpPr>
                <a:spLocks/>
              </p:cNvSpPr>
              <p:nvPr/>
            </p:nvSpPr>
            <p:spPr bwMode="auto">
              <a:xfrm>
                <a:off x="3797" y="1376"/>
                <a:ext cx="582" cy="41"/>
              </a:xfrm>
              <a:custGeom>
                <a:avLst/>
                <a:gdLst>
                  <a:gd name="T0" fmla="*/ 0 w 2906"/>
                  <a:gd name="T1" fmla="*/ 4 h 207"/>
                  <a:gd name="T2" fmla="*/ 117 w 2906"/>
                  <a:gd name="T3" fmla="*/ 0 h 207"/>
                  <a:gd name="T4" fmla="*/ 117 w 2906"/>
                  <a:gd name="T5" fmla="*/ 4 h 207"/>
                  <a:gd name="T6" fmla="*/ 0 w 2906"/>
                  <a:gd name="T7" fmla="*/ 8 h 207"/>
                  <a:gd name="T8" fmla="*/ 0 w 2906"/>
                  <a:gd name="T9" fmla="*/ 4 h 207"/>
                  <a:gd name="T10" fmla="*/ 0 60000 65536"/>
                  <a:gd name="T11" fmla="*/ 0 60000 65536"/>
                  <a:gd name="T12" fmla="*/ 0 60000 65536"/>
                  <a:gd name="T13" fmla="*/ 0 60000 65536"/>
                  <a:gd name="T14" fmla="*/ 0 60000 65536"/>
                  <a:gd name="T15" fmla="*/ 0 w 2906"/>
                  <a:gd name="T16" fmla="*/ 0 h 207"/>
                  <a:gd name="T17" fmla="*/ 2906 w 2906"/>
                  <a:gd name="T18" fmla="*/ 207 h 207"/>
                </a:gdLst>
                <a:ahLst/>
                <a:cxnLst>
                  <a:cxn ang="T10">
                    <a:pos x="T0" y="T1"/>
                  </a:cxn>
                  <a:cxn ang="T11">
                    <a:pos x="T2" y="T3"/>
                  </a:cxn>
                  <a:cxn ang="T12">
                    <a:pos x="T4" y="T5"/>
                  </a:cxn>
                  <a:cxn ang="T13">
                    <a:pos x="T6" y="T7"/>
                  </a:cxn>
                  <a:cxn ang="T14">
                    <a:pos x="T8" y="T9"/>
                  </a:cxn>
                </a:cxnLst>
                <a:rect l="T15" t="T16" r="T17" b="T18"/>
                <a:pathLst>
                  <a:path w="2906" h="207">
                    <a:moveTo>
                      <a:pt x="0" y="106"/>
                    </a:moveTo>
                    <a:lnTo>
                      <a:pt x="2904" y="0"/>
                    </a:lnTo>
                    <a:lnTo>
                      <a:pt x="2906" y="101"/>
                    </a:lnTo>
                    <a:lnTo>
                      <a:pt x="1" y="207"/>
                    </a:lnTo>
                    <a:lnTo>
                      <a:pt x="0" y="10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7" name="Freeform 22">
                <a:extLst>
                  <a:ext uri="{FF2B5EF4-FFF2-40B4-BE49-F238E27FC236}">
                    <a16:creationId xmlns:a16="http://schemas.microsoft.com/office/drawing/2014/main" id="{375AA767-913A-4EB0-8885-B08CB7ED34FE}"/>
                  </a:ext>
                </a:extLst>
              </p:cNvPr>
              <p:cNvSpPr>
                <a:spLocks/>
              </p:cNvSpPr>
              <p:nvPr/>
            </p:nvSpPr>
            <p:spPr bwMode="auto">
              <a:xfrm>
                <a:off x="3142" y="1293"/>
                <a:ext cx="141" cy="13"/>
              </a:xfrm>
              <a:custGeom>
                <a:avLst/>
                <a:gdLst>
                  <a:gd name="T0" fmla="*/ 0 w 703"/>
                  <a:gd name="T1" fmla="*/ 1 h 67"/>
                  <a:gd name="T2" fmla="*/ 28 w 703"/>
                  <a:gd name="T3" fmla="*/ 0 h 67"/>
                  <a:gd name="T4" fmla="*/ 28 w 703"/>
                  <a:gd name="T5" fmla="*/ 1 h 67"/>
                  <a:gd name="T6" fmla="*/ 0 w 703"/>
                  <a:gd name="T7" fmla="*/ 3 h 67"/>
                  <a:gd name="T8" fmla="*/ 0 w 703"/>
                  <a:gd name="T9" fmla="*/ 1 h 67"/>
                  <a:gd name="T10" fmla="*/ 0 60000 65536"/>
                  <a:gd name="T11" fmla="*/ 0 60000 65536"/>
                  <a:gd name="T12" fmla="*/ 0 60000 65536"/>
                  <a:gd name="T13" fmla="*/ 0 60000 65536"/>
                  <a:gd name="T14" fmla="*/ 0 60000 65536"/>
                  <a:gd name="T15" fmla="*/ 0 w 703"/>
                  <a:gd name="T16" fmla="*/ 0 h 67"/>
                  <a:gd name="T17" fmla="*/ 703 w 703"/>
                  <a:gd name="T18" fmla="*/ 67 h 67"/>
                </a:gdLst>
                <a:ahLst/>
                <a:cxnLst>
                  <a:cxn ang="T10">
                    <a:pos x="T0" y="T1"/>
                  </a:cxn>
                  <a:cxn ang="T11">
                    <a:pos x="T2" y="T3"/>
                  </a:cxn>
                  <a:cxn ang="T12">
                    <a:pos x="T4" y="T5"/>
                  </a:cxn>
                  <a:cxn ang="T13">
                    <a:pos x="T6" y="T7"/>
                  </a:cxn>
                  <a:cxn ang="T14">
                    <a:pos x="T8" y="T9"/>
                  </a:cxn>
                </a:cxnLst>
                <a:rect l="T15" t="T16" r="T17" b="T18"/>
                <a:pathLst>
                  <a:path w="703" h="67">
                    <a:moveTo>
                      <a:pt x="0" y="38"/>
                    </a:moveTo>
                    <a:lnTo>
                      <a:pt x="702" y="0"/>
                    </a:lnTo>
                    <a:lnTo>
                      <a:pt x="703" y="30"/>
                    </a:lnTo>
                    <a:lnTo>
                      <a:pt x="0" y="67"/>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8" name="Freeform 23">
                <a:extLst>
                  <a:ext uri="{FF2B5EF4-FFF2-40B4-BE49-F238E27FC236}">
                    <a16:creationId xmlns:a16="http://schemas.microsoft.com/office/drawing/2014/main" id="{EE4580F6-67D5-467B-92BB-86746BCE2F45}"/>
                  </a:ext>
                </a:extLst>
              </p:cNvPr>
              <p:cNvSpPr>
                <a:spLocks/>
              </p:cNvSpPr>
              <p:nvPr/>
            </p:nvSpPr>
            <p:spPr bwMode="auto">
              <a:xfrm>
                <a:off x="3283" y="1277"/>
                <a:ext cx="262" cy="22"/>
              </a:xfrm>
              <a:custGeom>
                <a:avLst/>
                <a:gdLst>
                  <a:gd name="T0" fmla="*/ 0 w 1310"/>
                  <a:gd name="T1" fmla="*/ 3 h 108"/>
                  <a:gd name="T2" fmla="*/ 52 w 1310"/>
                  <a:gd name="T3" fmla="*/ 0 h 108"/>
                  <a:gd name="T4" fmla="*/ 52 w 1310"/>
                  <a:gd name="T5" fmla="*/ 1 h 108"/>
                  <a:gd name="T6" fmla="*/ 0 w 1310"/>
                  <a:gd name="T7" fmla="*/ 4 h 108"/>
                  <a:gd name="T8" fmla="*/ 0 w 1310"/>
                  <a:gd name="T9" fmla="*/ 3 h 108"/>
                  <a:gd name="T10" fmla="*/ 0 60000 65536"/>
                  <a:gd name="T11" fmla="*/ 0 60000 65536"/>
                  <a:gd name="T12" fmla="*/ 0 60000 65536"/>
                  <a:gd name="T13" fmla="*/ 0 60000 65536"/>
                  <a:gd name="T14" fmla="*/ 0 60000 65536"/>
                  <a:gd name="T15" fmla="*/ 0 w 1310"/>
                  <a:gd name="T16" fmla="*/ 0 h 108"/>
                  <a:gd name="T17" fmla="*/ 1310 w 1310"/>
                  <a:gd name="T18" fmla="*/ 108 h 108"/>
                </a:gdLst>
                <a:ahLst/>
                <a:cxnLst>
                  <a:cxn ang="T10">
                    <a:pos x="T0" y="T1"/>
                  </a:cxn>
                  <a:cxn ang="T11">
                    <a:pos x="T2" y="T3"/>
                  </a:cxn>
                  <a:cxn ang="T12">
                    <a:pos x="T4" y="T5"/>
                  </a:cxn>
                  <a:cxn ang="T13">
                    <a:pos x="T6" y="T7"/>
                  </a:cxn>
                  <a:cxn ang="T14">
                    <a:pos x="T8" y="T9"/>
                  </a:cxn>
                </a:cxnLst>
                <a:rect l="T15" t="T16" r="T17" b="T18"/>
                <a:pathLst>
                  <a:path w="1310" h="108">
                    <a:moveTo>
                      <a:pt x="0" y="78"/>
                    </a:moveTo>
                    <a:lnTo>
                      <a:pt x="1309" y="0"/>
                    </a:lnTo>
                    <a:lnTo>
                      <a:pt x="1310" y="31"/>
                    </a:lnTo>
                    <a:lnTo>
                      <a:pt x="1" y="108"/>
                    </a:lnTo>
                    <a:lnTo>
                      <a:pt x="0" y="7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39" name="Freeform 24">
                <a:extLst>
                  <a:ext uri="{FF2B5EF4-FFF2-40B4-BE49-F238E27FC236}">
                    <a16:creationId xmlns:a16="http://schemas.microsoft.com/office/drawing/2014/main" id="{33116ECF-5C3D-484B-9CF2-7A91C3083847}"/>
                  </a:ext>
                </a:extLst>
              </p:cNvPr>
              <p:cNvSpPr>
                <a:spLocks/>
              </p:cNvSpPr>
              <p:nvPr/>
            </p:nvSpPr>
            <p:spPr bwMode="auto">
              <a:xfrm>
                <a:off x="3809" y="1223"/>
                <a:ext cx="582" cy="52"/>
              </a:xfrm>
              <a:custGeom>
                <a:avLst/>
                <a:gdLst>
                  <a:gd name="T0" fmla="*/ 0 w 2909"/>
                  <a:gd name="T1" fmla="*/ 6 h 262"/>
                  <a:gd name="T2" fmla="*/ 116 w 2909"/>
                  <a:gd name="T3" fmla="*/ 0 h 262"/>
                  <a:gd name="T4" fmla="*/ 116 w 2909"/>
                  <a:gd name="T5" fmla="*/ 4 h 262"/>
                  <a:gd name="T6" fmla="*/ 0 w 2909"/>
                  <a:gd name="T7" fmla="*/ 10 h 262"/>
                  <a:gd name="T8" fmla="*/ 0 w 2909"/>
                  <a:gd name="T9" fmla="*/ 6 h 262"/>
                  <a:gd name="T10" fmla="*/ 0 60000 65536"/>
                  <a:gd name="T11" fmla="*/ 0 60000 65536"/>
                  <a:gd name="T12" fmla="*/ 0 60000 65536"/>
                  <a:gd name="T13" fmla="*/ 0 60000 65536"/>
                  <a:gd name="T14" fmla="*/ 0 60000 65536"/>
                  <a:gd name="T15" fmla="*/ 0 w 2909"/>
                  <a:gd name="T16" fmla="*/ 0 h 262"/>
                  <a:gd name="T17" fmla="*/ 2909 w 2909"/>
                  <a:gd name="T18" fmla="*/ 262 h 262"/>
                </a:gdLst>
                <a:ahLst/>
                <a:cxnLst>
                  <a:cxn ang="T10">
                    <a:pos x="T0" y="T1"/>
                  </a:cxn>
                  <a:cxn ang="T11">
                    <a:pos x="T2" y="T3"/>
                  </a:cxn>
                  <a:cxn ang="T12">
                    <a:pos x="T4" y="T5"/>
                  </a:cxn>
                  <a:cxn ang="T13">
                    <a:pos x="T6" y="T7"/>
                  </a:cxn>
                  <a:cxn ang="T14">
                    <a:pos x="T8" y="T9"/>
                  </a:cxn>
                </a:cxnLst>
                <a:rect l="T15" t="T16" r="T17" b="T18"/>
                <a:pathLst>
                  <a:path w="2909" h="262">
                    <a:moveTo>
                      <a:pt x="0" y="162"/>
                    </a:moveTo>
                    <a:lnTo>
                      <a:pt x="2905" y="0"/>
                    </a:lnTo>
                    <a:lnTo>
                      <a:pt x="2909" y="101"/>
                    </a:lnTo>
                    <a:lnTo>
                      <a:pt x="4" y="262"/>
                    </a:lnTo>
                    <a:lnTo>
                      <a:pt x="0" y="16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0" name="Freeform 25">
                <a:extLst>
                  <a:ext uri="{FF2B5EF4-FFF2-40B4-BE49-F238E27FC236}">
                    <a16:creationId xmlns:a16="http://schemas.microsoft.com/office/drawing/2014/main" id="{422F7190-8CD4-497A-ADCF-397182BFE0DF}"/>
                  </a:ext>
                </a:extLst>
              </p:cNvPr>
              <p:cNvSpPr>
                <a:spLocks/>
              </p:cNvSpPr>
              <p:nvPr/>
            </p:nvSpPr>
            <p:spPr bwMode="auto">
              <a:xfrm>
                <a:off x="2707" y="1318"/>
                <a:ext cx="573" cy="50"/>
              </a:xfrm>
              <a:custGeom>
                <a:avLst/>
                <a:gdLst>
                  <a:gd name="T0" fmla="*/ 0 w 2864"/>
                  <a:gd name="T1" fmla="*/ 6 h 249"/>
                  <a:gd name="T2" fmla="*/ 114 w 2864"/>
                  <a:gd name="T3" fmla="*/ 0 h 249"/>
                  <a:gd name="T4" fmla="*/ 115 w 2864"/>
                  <a:gd name="T5" fmla="*/ 4 h 249"/>
                  <a:gd name="T6" fmla="*/ 0 w 2864"/>
                  <a:gd name="T7" fmla="*/ 10 h 249"/>
                  <a:gd name="T8" fmla="*/ 0 w 2864"/>
                  <a:gd name="T9" fmla="*/ 6 h 249"/>
                  <a:gd name="T10" fmla="*/ 0 60000 65536"/>
                  <a:gd name="T11" fmla="*/ 0 60000 65536"/>
                  <a:gd name="T12" fmla="*/ 0 60000 65536"/>
                  <a:gd name="T13" fmla="*/ 0 60000 65536"/>
                  <a:gd name="T14" fmla="*/ 0 60000 65536"/>
                  <a:gd name="T15" fmla="*/ 0 w 2864"/>
                  <a:gd name="T16" fmla="*/ 0 h 249"/>
                  <a:gd name="T17" fmla="*/ 2864 w 2864"/>
                  <a:gd name="T18" fmla="*/ 249 h 249"/>
                </a:gdLst>
                <a:ahLst/>
                <a:cxnLst>
                  <a:cxn ang="T10">
                    <a:pos x="T0" y="T1"/>
                  </a:cxn>
                  <a:cxn ang="T11">
                    <a:pos x="T2" y="T3"/>
                  </a:cxn>
                  <a:cxn ang="T12">
                    <a:pos x="T4" y="T5"/>
                  </a:cxn>
                  <a:cxn ang="T13">
                    <a:pos x="T6" y="T7"/>
                  </a:cxn>
                  <a:cxn ang="T14">
                    <a:pos x="T8" y="T9"/>
                  </a:cxn>
                </a:cxnLst>
                <a:rect l="T15" t="T16" r="T17" b="T18"/>
                <a:pathLst>
                  <a:path w="2864" h="249">
                    <a:moveTo>
                      <a:pt x="0" y="150"/>
                    </a:moveTo>
                    <a:lnTo>
                      <a:pt x="2861" y="0"/>
                    </a:lnTo>
                    <a:lnTo>
                      <a:pt x="2864" y="100"/>
                    </a:lnTo>
                    <a:lnTo>
                      <a:pt x="3" y="249"/>
                    </a:lnTo>
                    <a:lnTo>
                      <a:pt x="0" y="15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1" name="Freeform 26">
                <a:extLst>
                  <a:ext uri="{FF2B5EF4-FFF2-40B4-BE49-F238E27FC236}">
                    <a16:creationId xmlns:a16="http://schemas.microsoft.com/office/drawing/2014/main" id="{6CFAD58E-54EB-428C-8B99-3EB25AE8D439}"/>
                  </a:ext>
                </a:extLst>
              </p:cNvPr>
              <p:cNvSpPr>
                <a:spLocks/>
              </p:cNvSpPr>
              <p:nvPr/>
            </p:nvSpPr>
            <p:spPr bwMode="auto">
              <a:xfrm>
                <a:off x="2719" y="1189"/>
                <a:ext cx="573" cy="62"/>
              </a:xfrm>
              <a:custGeom>
                <a:avLst/>
                <a:gdLst>
                  <a:gd name="T0" fmla="*/ 0 w 2866"/>
                  <a:gd name="T1" fmla="*/ 8 h 311"/>
                  <a:gd name="T2" fmla="*/ 114 w 2866"/>
                  <a:gd name="T3" fmla="*/ 0 h 311"/>
                  <a:gd name="T4" fmla="*/ 115 w 2866"/>
                  <a:gd name="T5" fmla="*/ 4 h 311"/>
                  <a:gd name="T6" fmla="*/ 0 w 2866"/>
                  <a:gd name="T7" fmla="*/ 12 h 311"/>
                  <a:gd name="T8" fmla="*/ 0 w 2866"/>
                  <a:gd name="T9" fmla="*/ 8 h 311"/>
                  <a:gd name="T10" fmla="*/ 0 60000 65536"/>
                  <a:gd name="T11" fmla="*/ 0 60000 65536"/>
                  <a:gd name="T12" fmla="*/ 0 60000 65536"/>
                  <a:gd name="T13" fmla="*/ 0 60000 65536"/>
                  <a:gd name="T14" fmla="*/ 0 60000 65536"/>
                  <a:gd name="T15" fmla="*/ 0 w 2866"/>
                  <a:gd name="T16" fmla="*/ 0 h 311"/>
                  <a:gd name="T17" fmla="*/ 2866 w 2866"/>
                  <a:gd name="T18" fmla="*/ 311 h 311"/>
                </a:gdLst>
                <a:ahLst/>
                <a:cxnLst>
                  <a:cxn ang="T10">
                    <a:pos x="T0" y="T1"/>
                  </a:cxn>
                  <a:cxn ang="T11">
                    <a:pos x="T2" y="T3"/>
                  </a:cxn>
                  <a:cxn ang="T12">
                    <a:pos x="T4" y="T5"/>
                  </a:cxn>
                  <a:cxn ang="T13">
                    <a:pos x="T6" y="T7"/>
                  </a:cxn>
                  <a:cxn ang="T14">
                    <a:pos x="T8" y="T9"/>
                  </a:cxn>
                </a:cxnLst>
                <a:rect l="T15" t="T16" r="T17" b="T18"/>
                <a:pathLst>
                  <a:path w="2866" h="311">
                    <a:moveTo>
                      <a:pt x="0" y="211"/>
                    </a:moveTo>
                    <a:lnTo>
                      <a:pt x="2862" y="0"/>
                    </a:lnTo>
                    <a:lnTo>
                      <a:pt x="2866" y="101"/>
                    </a:lnTo>
                    <a:lnTo>
                      <a:pt x="4" y="311"/>
                    </a:lnTo>
                    <a:lnTo>
                      <a:pt x="0" y="21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2" name="Freeform 27">
                <a:extLst>
                  <a:ext uri="{FF2B5EF4-FFF2-40B4-BE49-F238E27FC236}">
                    <a16:creationId xmlns:a16="http://schemas.microsoft.com/office/drawing/2014/main" id="{1213763D-0A1E-4842-A311-0D3ED91F50E8}"/>
                  </a:ext>
                </a:extLst>
              </p:cNvPr>
              <p:cNvSpPr>
                <a:spLocks/>
              </p:cNvSpPr>
              <p:nvPr/>
            </p:nvSpPr>
            <p:spPr bwMode="auto">
              <a:xfrm>
                <a:off x="3148" y="1228"/>
                <a:ext cx="140" cy="15"/>
              </a:xfrm>
              <a:custGeom>
                <a:avLst/>
                <a:gdLst>
                  <a:gd name="T0" fmla="*/ 0 w 700"/>
                  <a:gd name="T1" fmla="*/ 2 h 77"/>
                  <a:gd name="T2" fmla="*/ 28 w 700"/>
                  <a:gd name="T3" fmla="*/ 0 h 77"/>
                  <a:gd name="T4" fmla="*/ 28 w 700"/>
                  <a:gd name="T5" fmla="*/ 1 h 77"/>
                  <a:gd name="T6" fmla="*/ 0 w 700"/>
                  <a:gd name="T7" fmla="*/ 3 h 77"/>
                  <a:gd name="T8" fmla="*/ 0 w 700"/>
                  <a:gd name="T9" fmla="*/ 2 h 77"/>
                  <a:gd name="T10" fmla="*/ 0 60000 65536"/>
                  <a:gd name="T11" fmla="*/ 0 60000 65536"/>
                  <a:gd name="T12" fmla="*/ 0 60000 65536"/>
                  <a:gd name="T13" fmla="*/ 0 60000 65536"/>
                  <a:gd name="T14" fmla="*/ 0 60000 65536"/>
                  <a:gd name="T15" fmla="*/ 0 w 700"/>
                  <a:gd name="T16" fmla="*/ 0 h 77"/>
                  <a:gd name="T17" fmla="*/ 700 w 700"/>
                  <a:gd name="T18" fmla="*/ 77 h 77"/>
                </a:gdLst>
                <a:ahLst/>
                <a:cxnLst>
                  <a:cxn ang="T10">
                    <a:pos x="T0" y="T1"/>
                  </a:cxn>
                  <a:cxn ang="T11">
                    <a:pos x="T2" y="T3"/>
                  </a:cxn>
                  <a:cxn ang="T12">
                    <a:pos x="T4" y="T5"/>
                  </a:cxn>
                  <a:cxn ang="T13">
                    <a:pos x="T6" y="T7"/>
                  </a:cxn>
                  <a:cxn ang="T14">
                    <a:pos x="T8" y="T9"/>
                  </a:cxn>
                </a:cxnLst>
                <a:rect l="T15" t="T16" r="T17" b="T18"/>
                <a:pathLst>
                  <a:path w="700" h="77">
                    <a:moveTo>
                      <a:pt x="0" y="47"/>
                    </a:moveTo>
                    <a:lnTo>
                      <a:pt x="699" y="0"/>
                    </a:lnTo>
                    <a:lnTo>
                      <a:pt x="700" y="29"/>
                    </a:lnTo>
                    <a:lnTo>
                      <a:pt x="2" y="77"/>
                    </a:lnTo>
                    <a:lnTo>
                      <a:pt x="0" y="4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3" name="Freeform 28">
                <a:extLst>
                  <a:ext uri="{FF2B5EF4-FFF2-40B4-BE49-F238E27FC236}">
                    <a16:creationId xmlns:a16="http://schemas.microsoft.com/office/drawing/2014/main" id="{A653FF35-061E-4558-83C3-6AF52D839CEF}"/>
                  </a:ext>
                </a:extLst>
              </p:cNvPr>
              <p:cNvSpPr>
                <a:spLocks/>
              </p:cNvSpPr>
              <p:nvPr/>
            </p:nvSpPr>
            <p:spPr bwMode="auto">
              <a:xfrm>
                <a:off x="3288" y="1210"/>
                <a:ext cx="260" cy="24"/>
              </a:xfrm>
              <a:custGeom>
                <a:avLst/>
                <a:gdLst>
                  <a:gd name="T0" fmla="*/ 0 w 1302"/>
                  <a:gd name="T1" fmla="*/ 4 h 117"/>
                  <a:gd name="T2" fmla="*/ 52 w 1302"/>
                  <a:gd name="T3" fmla="*/ 0 h 117"/>
                  <a:gd name="T4" fmla="*/ 52 w 1302"/>
                  <a:gd name="T5" fmla="*/ 1 h 117"/>
                  <a:gd name="T6" fmla="*/ 0 w 1302"/>
                  <a:gd name="T7" fmla="*/ 5 h 117"/>
                  <a:gd name="T8" fmla="*/ 0 w 1302"/>
                  <a:gd name="T9" fmla="*/ 4 h 117"/>
                  <a:gd name="T10" fmla="*/ 0 60000 65536"/>
                  <a:gd name="T11" fmla="*/ 0 60000 65536"/>
                  <a:gd name="T12" fmla="*/ 0 60000 65536"/>
                  <a:gd name="T13" fmla="*/ 0 60000 65536"/>
                  <a:gd name="T14" fmla="*/ 0 60000 65536"/>
                  <a:gd name="T15" fmla="*/ 0 w 1302"/>
                  <a:gd name="T16" fmla="*/ 0 h 117"/>
                  <a:gd name="T17" fmla="*/ 1302 w 1302"/>
                  <a:gd name="T18" fmla="*/ 117 h 117"/>
                </a:gdLst>
                <a:ahLst/>
                <a:cxnLst>
                  <a:cxn ang="T10">
                    <a:pos x="T0" y="T1"/>
                  </a:cxn>
                  <a:cxn ang="T11">
                    <a:pos x="T2" y="T3"/>
                  </a:cxn>
                  <a:cxn ang="T12">
                    <a:pos x="T4" y="T5"/>
                  </a:cxn>
                  <a:cxn ang="T13">
                    <a:pos x="T6" y="T7"/>
                  </a:cxn>
                  <a:cxn ang="T14">
                    <a:pos x="T8" y="T9"/>
                  </a:cxn>
                </a:cxnLst>
                <a:rect l="T15" t="T16" r="T17" b="T18"/>
                <a:pathLst>
                  <a:path w="1302" h="117">
                    <a:moveTo>
                      <a:pt x="0" y="88"/>
                    </a:moveTo>
                    <a:lnTo>
                      <a:pt x="1301" y="0"/>
                    </a:lnTo>
                    <a:lnTo>
                      <a:pt x="1302" y="29"/>
                    </a:lnTo>
                    <a:lnTo>
                      <a:pt x="1" y="117"/>
                    </a:lnTo>
                    <a:lnTo>
                      <a:pt x="0" y="8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4" name="Freeform 29">
                <a:extLst>
                  <a:ext uri="{FF2B5EF4-FFF2-40B4-BE49-F238E27FC236}">
                    <a16:creationId xmlns:a16="http://schemas.microsoft.com/office/drawing/2014/main" id="{17FB32A8-C56F-4589-8604-5F4744D4304C}"/>
                  </a:ext>
                </a:extLst>
              </p:cNvPr>
              <p:cNvSpPr>
                <a:spLocks/>
              </p:cNvSpPr>
              <p:nvPr/>
            </p:nvSpPr>
            <p:spPr bwMode="auto">
              <a:xfrm>
                <a:off x="3815" y="1145"/>
                <a:ext cx="583" cy="59"/>
              </a:xfrm>
              <a:custGeom>
                <a:avLst/>
                <a:gdLst>
                  <a:gd name="T0" fmla="*/ 0 w 2913"/>
                  <a:gd name="T1" fmla="*/ 8 h 296"/>
                  <a:gd name="T2" fmla="*/ 116 w 2913"/>
                  <a:gd name="T3" fmla="*/ 0 h 296"/>
                  <a:gd name="T4" fmla="*/ 117 w 2913"/>
                  <a:gd name="T5" fmla="*/ 4 h 296"/>
                  <a:gd name="T6" fmla="*/ 0 w 2913"/>
                  <a:gd name="T7" fmla="*/ 12 h 296"/>
                  <a:gd name="T8" fmla="*/ 0 w 2913"/>
                  <a:gd name="T9" fmla="*/ 8 h 296"/>
                  <a:gd name="T10" fmla="*/ 0 60000 65536"/>
                  <a:gd name="T11" fmla="*/ 0 60000 65536"/>
                  <a:gd name="T12" fmla="*/ 0 60000 65536"/>
                  <a:gd name="T13" fmla="*/ 0 60000 65536"/>
                  <a:gd name="T14" fmla="*/ 0 60000 65536"/>
                  <a:gd name="T15" fmla="*/ 0 w 2913"/>
                  <a:gd name="T16" fmla="*/ 0 h 296"/>
                  <a:gd name="T17" fmla="*/ 2913 w 2913"/>
                  <a:gd name="T18" fmla="*/ 296 h 296"/>
                </a:gdLst>
                <a:ahLst/>
                <a:cxnLst>
                  <a:cxn ang="T10">
                    <a:pos x="T0" y="T1"/>
                  </a:cxn>
                  <a:cxn ang="T11">
                    <a:pos x="T2" y="T3"/>
                  </a:cxn>
                  <a:cxn ang="T12">
                    <a:pos x="T4" y="T5"/>
                  </a:cxn>
                  <a:cxn ang="T13">
                    <a:pos x="T6" y="T7"/>
                  </a:cxn>
                  <a:cxn ang="T14">
                    <a:pos x="T8" y="T9"/>
                  </a:cxn>
                </a:cxnLst>
                <a:rect l="T15" t="T16" r="T17" b="T18"/>
                <a:pathLst>
                  <a:path w="2913" h="296">
                    <a:moveTo>
                      <a:pt x="0" y="196"/>
                    </a:moveTo>
                    <a:lnTo>
                      <a:pt x="2908" y="0"/>
                    </a:lnTo>
                    <a:lnTo>
                      <a:pt x="2913" y="101"/>
                    </a:lnTo>
                    <a:lnTo>
                      <a:pt x="4" y="296"/>
                    </a:lnTo>
                    <a:lnTo>
                      <a:pt x="0" y="19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5" name="Freeform 30">
                <a:extLst>
                  <a:ext uri="{FF2B5EF4-FFF2-40B4-BE49-F238E27FC236}">
                    <a16:creationId xmlns:a16="http://schemas.microsoft.com/office/drawing/2014/main" id="{DCAE9CAB-22EF-4830-B711-1834BE702E96}"/>
                  </a:ext>
                </a:extLst>
              </p:cNvPr>
              <p:cNvSpPr>
                <a:spLocks/>
              </p:cNvSpPr>
              <p:nvPr/>
            </p:nvSpPr>
            <p:spPr bwMode="auto">
              <a:xfrm>
                <a:off x="3154" y="1163"/>
                <a:ext cx="141" cy="16"/>
              </a:xfrm>
              <a:custGeom>
                <a:avLst/>
                <a:gdLst>
                  <a:gd name="T0" fmla="*/ 0 w 705"/>
                  <a:gd name="T1" fmla="*/ 2 h 83"/>
                  <a:gd name="T2" fmla="*/ 28 w 705"/>
                  <a:gd name="T3" fmla="*/ 0 h 83"/>
                  <a:gd name="T4" fmla="*/ 28 w 705"/>
                  <a:gd name="T5" fmla="*/ 1 h 83"/>
                  <a:gd name="T6" fmla="*/ 0 w 705"/>
                  <a:gd name="T7" fmla="*/ 3 h 83"/>
                  <a:gd name="T8" fmla="*/ 0 w 705"/>
                  <a:gd name="T9" fmla="*/ 2 h 83"/>
                  <a:gd name="T10" fmla="*/ 0 60000 65536"/>
                  <a:gd name="T11" fmla="*/ 0 60000 65536"/>
                  <a:gd name="T12" fmla="*/ 0 60000 65536"/>
                  <a:gd name="T13" fmla="*/ 0 60000 65536"/>
                  <a:gd name="T14" fmla="*/ 0 60000 65536"/>
                  <a:gd name="T15" fmla="*/ 0 w 705"/>
                  <a:gd name="T16" fmla="*/ 0 h 83"/>
                  <a:gd name="T17" fmla="*/ 705 w 705"/>
                  <a:gd name="T18" fmla="*/ 83 h 83"/>
                </a:gdLst>
                <a:ahLst/>
                <a:cxnLst>
                  <a:cxn ang="T10">
                    <a:pos x="T0" y="T1"/>
                  </a:cxn>
                  <a:cxn ang="T11">
                    <a:pos x="T2" y="T3"/>
                  </a:cxn>
                  <a:cxn ang="T12">
                    <a:pos x="T4" y="T5"/>
                  </a:cxn>
                  <a:cxn ang="T13">
                    <a:pos x="T6" y="T7"/>
                  </a:cxn>
                  <a:cxn ang="T14">
                    <a:pos x="T8" y="T9"/>
                  </a:cxn>
                </a:cxnLst>
                <a:rect l="T15" t="T16" r="T17" b="T18"/>
                <a:pathLst>
                  <a:path w="705" h="83">
                    <a:moveTo>
                      <a:pt x="0" y="52"/>
                    </a:moveTo>
                    <a:lnTo>
                      <a:pt x="704" y="0"/>
                    </a:lnTo>
                    <a:lnTo>
                      <a:pt x="705" y="31"/>
                    </a:lnTo>
                    <a:lnTo>
                      <a:pt x="1" y="83"/>
                    </a:lnTo>
                    <a:lnTo>
                      <a:pt x="0" y="5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6" name="Freeform 31">
                <a:extLst>
                  <a:ext uri="{FF2B5EF4-FFF2-40B4-BE49-F238E27FC236}">
                    <a16:creationId xmlns:a16="http://schemas.microsoft.com/office/drawing/2014/main" id="{0E350036-4830-4CB6-8E3D-43199164CE7B}"/>
                  </a:ext>
                </a:extLst>
              </p:cNvPr>
              <p:cNvSpPr>
                <a:spLocks/>
              </p:cNvSpPr>
              <p:nvPr/>
            </p:nvSpPr>
            <p:spPr bwMode="auto">
              <a:xfrm>
                <a:off x="3294" y="1142"/>
                <a:ext cx="262" cy="27"/>
              </a:xfrm>
              <a:custGeom>
                <a:avLst/>
                <a:gdLst>
                  <a:gd name="T0" fmla="*/ 0 w 1309"/>
                  <a:gd name="T1" fmla="*/ 4 h 133"/>
                  <a:gd name="T2" fmla="*/ 52 w 1309"/>
                  <a:gd name="T3" fmla="*/ 0 h 133"/>
                  <a:gd name="T4" fmla="*/ 52 w 1309"/>
                  <a:gd name="T5" fmla="*/ 1 h 133"/>
                  <a:gd name="T6" fmla="*/ 0 w 1309"/>
                  <a:gd name="T7" fmla="*/ 5 h 133"/>
                  <a:gd name="T8" fmla="*/ 0 w 1309"/>
                  <a:gd name="T9" fmla="*/ 4 h 133"/>
                  <a:gd name="T10" fmla="*/ 0 60000 65536"/>
                  <a:gd name="T11" fmla="*/ 0 60000 65536"/>
                  <a:gd name="T12" fmla="*/ 0 60000 65536"/>
                  <a:gd name="T13" fmla="*/ 0 60000 65536"/>
                  <a:gd name="T14" fmla="*/ 0 60000 65536"/>
                  <a:gd name="T15" fmla="*/ 0 w 1309"/>
                  <a:gd name="T16" fmla="*/ 0 h 133"/>
                  <a:gd name="T17" fmla="*/ 1309 w 1309"/>
                  <a:gd name="T18" fmla="*/ 133 h 133"/>
                </a:gdLst>
                <a:ahLst/>
                <a:cxnLst>
                  <a:cxn ang="T10">
                    <a:pos x="T0" y="T1"/>
                  </a:cxn>
                  <a:cxn ang="T11">
                    <a:pos x="T2" y="T3"/>
                  </a:cxn>
                  <a:cxn ang="T12">
                    <a:pos x="T4" y="T5"/>
                  </a:cxn>
                  <a:cxn ang="T13">
                    <a:pos x="T6" y="T7"/>
                  </a:cxn>
                  <a:cxn ang="T14">
                    <a:pos x="T8" y="T9"/>
                  </a:cxn>
                </a:cxnLst>
                <a:rect l="T15" t="T16" r="T17" b="T18"/>
                <a:pathLst>
                  <a:path w="1309" h="133">
                    <a:moveTo>
                      <a:pt x="0" y="102"/>
                    </a:moveTo>
                    <a:lnTo>
                      <a:pt x="1307" y="0"/>
                    </a:lnTo>
                    <a:lnTo>
                      <a:pt x="1309" y="30"/>
                    </a:lnTo>
                    <a:lnTo>
                      <a:pt x="2" y="133"/>
                    </a:lnTo>
                    <a:lnTo>
                      <a:pt x="0" y="10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7" name="Freeform 32">
                <a:extLst>
                  <a:ext uri="{FF2B5EF4-FFF2-40B4-BE49-F238E27FC236}">
                    <a16:creationId xmlns:a16="http://schemas.microsoft.com/office/drawing/2014/main" id="{D8DDA096-6895-4F33-9B94-AEA9A024FA51}"/>
                  </a:ext>
                </a:extLst>
              </p:cNvPr>
              <p:cNvSpPr>
                <a:spLocks/>
              </p:cNvSpPr>
              <p:nvPr/>
            </p:nvSpPr>
            <p:spPr bwMode="auto">
              <a:xfrm>
                <a:off x="3822" y="1068"/>
                <a:ext cx="582" cy="66"/>
              </a:xfrm>
              <a:custGeom>
                <a:avLst/>
                <a:gdLst>
                  <a:gd name="T0" fmla="*/ 0 w 2911"/>
                  <a:gd name="T1" fmla="*/ 9 h 331"/>
                  <a:gd name="T2" fmla="*/ 116 w 2911"/>
                  <a:gd name="T3" fmla="*/ 0 h 331"/>
                  <a:gd name="T4" fmla="*/ 116 w 2911"/>
                  <a:gd name="T5" fmla="*/ 4 h 331"/>
                  <a:gd name="T6" fmla="*/ 0 w 2911"/>
                  <a:gd name="T7" fmla="*/ 13 h 331"/>
                  <a:gd name="T8" fmla="*/ 0 w 2911"/>
                  <a:gd name="T9" fmla="*/ 9 h 331"/>
                  <a:gd name="T10" fmla="*/ 0 60000 65536"/>
                  <a:gd name="T11" fmla="*/ 0 60000 65536"/>
                  <a:gd name="T12" fmla="*/ 0 60000 65536"/>
                  <a:gd name="T13" fmla="*/ 0 60000 65536"/>
                  <a:gd name="T14" fmla="*/ 0 60000 65536"/>
                  <a:gd name="T15" fmla="*/ 0 w 2911"/>
                  <a:gd name="T16" fmla="*/ 0 h 331"/>
                  <a:gd name="T17" fmla="*/ 2911 w 2911"/>
                  <a:gd name="T18" fmla="*/ 331 h 331"/>
                </a:gdLst>
                <a:ahLst/>
                <a:cxnLst>
                  <a:cxn ang="T10">
                    <a:pos x="T0" y="T1"/>
                  </a:cxn>
                  <a:cxn ang="T11">
                    <a:pos x="T2" y="T3"/>
                  </a:cxn>
                  <a:cxn ang="T12">
                    <a:pos x="T4" y="T5"/>
                  </a:cxn>
                  <a:cxn ang="T13">
                    <a:pos x="T6" y="T7"/>
                  </a:cxn>
                  <a:cxn ang="T14">
                    <a:pos x="T8" y="T9"/>
                  </a:cxn>
                </a:cxnLst>
                <a:rect l="T15" t="T16" r="T17" b="T18"/>
                <a:pathLst>
                  <a:path w="2911" h="331">
                    <a:moveTo>
                      <a:pt x="0" y="231"/>
                    </a:moveTo>
                    <a:lnTo>
                      <a:pt x="2907" y="0"/>
                    </a:lnTo>
                    <a:lnTo>
                      <a:pt x="2911" y="100"/>
                    </a:lnTo>
                    <a:lnTo>
                      <a:pt x="5" y="331"/>
                    </a:lnTo>
                    <a:lnTo>
                      <a:pt x="0" y="23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8" name="Freeform 33">
                <a:extLst>
                  <a:ext uri="{FF2B5EF4-FFF2-40B4-BE49-F238E27FC236}">
                    <a16:creationId xmlns:a16="http://schemas.microsoft.com/office/drawing/2014/main" id="{3580CD4F-E3C6-47FB-A14F-DA38E3C5D2E1}"/>
                  </a:ext>
                </a:extLst>
              </p:cNvPr>
              <p:cNvSpPr>
                <a:spLocks/>
              </p:cNvSpPr>
              <p:nvPr/>
            </p:nvSpPr>
            <p:spPr bwMode="auto">
              <a:xfrm>
                <a:off x="2724" y="1123"/>
                <a:ext cx="573" cy="68"/>
              </a:xfrm>
              <a:custGeom>
                <a:avLst/>
                <a:gdLst>
                  <a:gd name="T0" fmla="*/ 0 w 2866"/>
                  <a:gd name="T1" fmla="*/ 10 h 341"/>
                  <a:gd name="T2" fmla="*/ 114 w 2866"/>
                  <a:gd name="T3" fmla="*/ 0 h 341"/>
                  <a:gd name="T4" fmla="*/ 115 w 2866"/>
                  <a:gd name="T5" fmla="*/ 4 h 341"/>
                  <a:gd name="T6" fmla="*/ 0 w 2866"/>
                  <a:gd name="T7" fmla="*/ 14 h 341"/>
                  <a:gd name="T8" fmla="*/ 0 w 2866"/>
                  <a:gd name="T9" fmla="*/ 10 h 341"/>
                  <a:gd name="T10" fmla="*/ 0 60000 65536"/>
                  <a:gd name="T11" fmla="*/ 0 60000 65536"/>
                  <a:gd name="T12" fmla="*/ 0 60000 65536"/>
                  <a:gd name="T13" fmla="*/ 0 60000 65536"/>
                  <a:gd name="T14" fmla="*/ 0 60000 65536"/>
                  <a:gd name="T15" fmla="*/ 0 w 2866"/>
                  <a:gd name="T16" fmla="*/ 0 h 341"/>
                  <a:gd name="T17" fmla="*/ 2866 w 2866"/>
                  <a:gd name="T18" fmla="*/ 341 h 341"/>
                </a:gdLst>
                <a:ahLst/>
                <a:cxnLst>
                  <a:cxn ang="T10">
                    <a:pos x="T0" y="T1"/>
                  </a:cxn>
                  <a:cxn ang="T11">
                    <a:pos x="T2" y="T3"/>
                  </a:cxn>
                  <a:cxn ang="T12">
                    <a:pos x="T4" y="T5"/>
                  </a:cxn>
                  <a:cxn ang="T13">
                    <a:pos x="T6" y="T7"/>
                  </a:cxn>
                  <a:cxn ang="T14">
                    <a:pos x="T8" y="T9"/>
                  </a:cxn>
                </a:cxnLst>
                <a:rect l="T15" t="T16" r="T17" b="T18"/>
                <a:pathLst>
                  <a:path w="2866" h="341">
                    <a:moveTo>
                      <a:pt x="0" y="240"/>
                    </a:moveTo>
                    <a:lnTo>
                      <a:pt x="2861" y="0"/>
                    </a:lnTo>
                    <a:lnTo>
                      <a:pt x="2866" y="100"/>
                    </a:lnTo>
                    <a:lnTo>
                      <a:pt x="6" y="341"/>
                    </a:lnTo>
                    <a:lnTo>
                      <a:pt x="0" y="24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49" name="Freeform 34">
                <a:extLst>
                  <a:ext uri="{FF2B5EF4-FFF2-40B4-BE49-F238E27FC236}">
                    <a16:creationId xmlns:a16="http://schemas.microsoft.com/office/drawing/2014/main" id="{47CE884D-2748-45FF-A076-5B0AB3B84101}"/>
                  </a:ext>
                </a:extLst>
              </p:cNvPr>
              <p:cNvSpPr>
                <a:spLocks/>
              </p:cNvSpPr>
              <p:nvPr/>
            </p:nvSpPr>
            <p:spPr bwMode="auto">
              <a:xfrm>
                <a:off x="3121" y="1552"/>
                <a:ext cx="138" cy="8"/>
              </a:xfrm>
              <a:custGeom>
                <a:avLst/>
                <a:gdLst>
                  <a:gd name="T0" fmla="*/ 0 w 690"/>
                  <a:gd name="T1" fmla="*/ 1 h 43"/>
                  <a:gd name="T2" fmla="*/ 28 w 690"/>
                  <a:gd name="T3" fmla="*/ 0 h 43"/>
                  <a:gd name="T4" fmla="*/ 28 w 690"/>
                  <a:gd name="T5" fmla="*/ 1 h 43"/>
                  <a:gd name="T6" fmla="*/ 0 w 690"/>
                  <a:gd name="T7" fmla="*/ 1 h 43"/>
                  <a:gd name="T8" fmla="*/ 0 w 690"/>
                  <a:gd name="T9" fmla="*/ 1 h 43"/>
                  <a:gd name="T10" fmla="*/ 0 60000 65536"/>
                  <a:gd name="T11" fmla="*/ 0 60000 65536"/>
                  <a:gd name="T12" fmla="*/ 0 60000 65536"/>
                  <a:gd name="T13" fmla="*/ 0 60000 65536"/>
                  <a:gd name="T14" fmla="*/ 0 60000 65536"/>
                  <a:gd name="T15" fmla="*/ 0 w 690"/>
                  <a:gd name="T16" fmla="*/ 0 h 43"/>
                  <a:gd name="T17" fmla="*/ 690 w 690"/>
                  <a:gd name="T18" fmla="*/ 43 h 43"/>
                </a:gdLst>
                <a:ahLst/>
                <a:cxnLst>
                  <a:cxn ang="T10">
                    <a:pos x="T0" y="T1"/>
                  </a:cxn>
                  <a:cxn ang="T11">
                    <a:pos x="T2" y="T3"/>
                  </a:cxn>
                  <a:cxn ang="T12">
                    <a:pos x="T4" y="T5"/>
                  </a:cxn>
                  <a:cxn ang="T13">
                    <a:pos x="T6" y="T7"/>
                  </a:cxn>
                  <a:cxn ang="T14">
                    <a:pos x="T8" y="T9"/>
                  </a:cxn>
                </a:cxnLst>
                <a:rect l="T15" t="T16" r="T17" b="T18"/>
                <a:pathLst>
                  <a:path w="690" h="43">
                    <a:moveTo>
                      <a:pt x="0" y="14"/>
                    </a:moveTo>
                    <a:lnTo>
                      <a:pt x="690" y="0"/>
                    </a:lnTo>
                    <a:lnTo>
                      <a:pt x="690" y="31"/>
                    </a:lnTo>
                    <a:lnTo>
                      <a:pt x="0" y="43"/>
                    </a:lnTo>
                    <a:lnTo>
                      <a:pt x="0" y="1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50" name="Freeform 35">
                <a:extLst>
                  <a:ext uri="{FF2B5EF4-FFF2-40B4-BE49-F238E27FC236}">
                    <a16:creationId xmlns:a16="http://schemas.microsoft.com/office/drawing/2014/main" id="{A7A70A3A-2E17-4495-BE02-2EDB1F7917BB}"/>
                  </a:ext>
                </a:extLst>
              </p:cNvPr>
              <p:cNvSpPr>
                <a:spLocks/>
              </p:cNvSpPr>
              <p:nvPr/>
            </p:nvSpPr>
            <p:spPr bwMode="auto">
              <a:xfrm>
                <a:off x="3259" y="1549"/>
                <a:ext cx="263" cy="9"/>
              </a:xfrm>
              <a:custGeom>
                <a:avLst/>
                <a:gdLst>
                  <a:gd name="T0" fmla="*/ 0 w 1314"/>
                  <a:gd name="T1" fmla="*/ 1 h 47"/>
                  <a:gd name="T2" fmla="*/ 53 w 1314"/>
                  <a:gd name="T3" fmla="*/ 0 h 47"/>
                  <a:gd name="T4" fmla="*/ 53 w 1314"/>
                  <a:gd name="T5" fmla="*/ 1 h 47"/>
                  <a:gd name="T6" fmla="*/ 0 w 1314"/>
                  <a:gd name="T7" fmla="*/ 2 h 47"/>
                  <a:gd name="T8" fmla="*/ 0 w 1314"/>
                  <a:gd name="T9" fmla="*/ 1 h 47"/>
                  <a:gd name="T10" fmla="*/ 0 60000 65536"/>
                  <a:gd name="T11" fmla="*/ 0 60000 65536"/>
                  <a:gd name="T12" fmla="*/ 0 60000 65536"/>
                  <a:gd name="T13" fmla="*/ 0 60000 65536"/>
                  <a:gd name="T14" fmla="*/ 0 60000 65536"/>
                  <a:gd name="T15" fmla="*/ 0 w 1314"/>
                  <a:gd name="T16" fmla="*/ 0 h 47"/>
                  <a:gd name="T17" fmla="*/ 1314 w 1314"/>
                  <a:gd name="T18" fmla="*/ 47 h 47"/>
                </a:gdLst>
                <a:ahLst/>
                <a:cxnLst>
                  <a:cxn ang="T10">
                    <a:pos x="T0" y="T1"/>
                  </a:cxn>
                  <a:cxn ang="T11">
                    <a:pos x="T2" y="T3"/>
                  </a:cxn>
                  <a:cxn ang="T12">
                    <a:pos x="T4" y="T5"/>
                  </a:cxn>
                  <a:cxn ang="T13">
                    <a:pos x="T6" y="T7"/>
                  </a:cxn>
                  <a:cxn ang="T14">
                    <a:pos x="T8" y="T9"/>
                  </a:cxn>
                </a:cxnLst>
                <a:rect l="T15" t="T16" r="T17" b="T18"/>
                <a:pathLst>
                  <a:path w="1314" h="47">
                    <a:moveTo>
                      <a:pt x="0" y="16"/>
                    </a:moveTo>
                    <a:lnTo>
                      <a:pt x="1314" y="0"/>
                    </a:lnTo>
                    <a:lnTo>
                      <a:pt x="1313" y="30"/>
                    </a:lnTo>
                    <a:lnTo>
                      <a:pt x="0" y="47"/>
                    </a:lnTo>
                    <a:lnTo>
                      <a:pt x="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51" name="Freeform 36">
                <a:extLst>
                  <a:ext uri="{FF2B5EF4-FFF2-40B4-BE49-F238E27FC236}">
                    <a16:creationId xmlns:a16="http://schemas.microsoft.com/office/drawing/2014/main" id="{F98BC087-DF9F-4661-9EEC-BD65E01D8CF9}"/>
                  </a:ext>
                </a:extLst>
              </p:cNvPr>
              <p:cNvSpPr>
                <a:spLocks/>
              </p:cNvSpPr>
              <p:nvPr/>
            </p:nvSpPr>
            <p:spPr bwMode="auto">
              <a:xfrm>
                <a:off x="3784" y="1531"/>
                <a:ext cx="581" cy="27"/>
              </a:xfrm>
              <a:custGeom>
                <a:avLst/>
                <a:gdLst>
                  <a:gd name="T0" fmla="*/ 0 w 2904"/>
                  <a:gd name="T1" fmla="*/ 1 h 136"/>
                  <a:gd name="T2" fmla="*/ 116 w 2904"/>
                  <a:gd name="T3" fmla="*/ 0 h 136"/>
                  <a:gd name="T4" fmla="*/ 116 w 2904"/>
                  <a:gd name="T5" fmla="*/ 4 h 136"/>
                  <a:gd name="T6" fmla="*/ 0 w 2904"/>
                  <a:gd name="T7" fmla="*/ 5 h 136"/>
                  <a:gd name="T8" fmla="*/ 0 w 2904"/>
                  <a:gd name="T9" fmla="*/ 1 h 136"/>
                  <a:gd name="T10" fmla="*/ 0 60000 65536"/>
                  <a:gd name="T11" fmla="*/ 0 60000 65536"/>
                  <a:gd name="T12" fmla="*/ 0 60000 65536"/>
                  <a:gd name="T13" fmla="*/ 0 60000 65536"/>
                  <a:gd name="T14" fmla="*/ 0 60000 65536"/>
                  <a:gd name="T15" fmla="*/ 0 w 2904"/>
                  <a:gd name="T16" fmla="*/ 0 h 136"/>
                  <a:gd name="T17" fmla="*/ 2904 w 2904"/>
                  <a:gd name="T18" fmla="*/ 136 h 136"/>
                </a:gdLst>
                <a:ahLst/>
                <a:cxnLst>
                  <a:cxn ang="T10">
                    <a:pos x="T0" y="T1"/>
                  </a:cxn>
                  <a:cxn ang="T11">
                    <a:pos x="T2" y="T3"/>
                  </a:cxn>
                  <a:cxn ang="T12">
                    <a:pos x="T4" y="T5"/>
                  </a:cxn>
                  <a:cxn ang="T13">
                    <a:pos x="T6" y="T7"/>
                  </a:cxn>
                  <a:cxn ang="T14">
                    <a:pos x="T8" y="T9"/>
                  </a:cxn>
                </a:cxnLst>
                <a:rect l="T15" t="T16" r="T17" b="T18"/>
                <a:pathLst>
                  <a:path w="2904" h="136">
                    <a:moveTo>
                      <a:pt x="0" y="35"/>
                    </a:moveTo>
                    <a:lnTo>
                      <a:pt x="2904" y="0"/>
                    </a:lnTo>
                    <a:lnTo>
                      <a:pt x="2903" y="101"/>
                    </a:lnTo>
                    <a:lnTo>
                      <a:pt x="0" y="136"/>
                    </a:lnTo>
                    <a:lnTo>
                      <a:pt x="0" y="3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52" name="Freeform 37">
                <a:extLst>
                  <a:ext uri="{FF2B5EF4-FFF2-40B4-BE49-F238E27FC236}">
                    <a16:creationId xmlns:a16="http://schemas.microsoft.com/office/drawing/2014/main" id="{9A68F820-CA48-4AC2-9007-9FD7E0A07E0A}"/>
                  </a:ext>
                </a:extLst>
              </p:cNvPr>
              <p:cNvSpPr>
                <a:spLocks/>
              </p:cNvSpPr>
              <p:nvPr/>
            </p:nvSpPr>
            <p:spPr bwMode="auto">
              <a:xfrm>
                <a:off x="2689" y="1578"/>
                <a:ext cx="569" cy="24"/>
              </a:xfrm>
              <a:custGeom>
                <a:avLst/>
                <a:gdLst>
                  <a:gd name="T0" fmla="*/ 0 w 2846"/>
                  <a:gd name="T1" fmla="*/ 1 h 120"/>
                  <a:gd name="T2" fmla="*/ 114 w 2846"/>
                  <a:gd name="T3" fmla="*/ 0 h 120"/>
                  <a:gd name="T4" fmla="*/ 114 w 2846"/>
                  <a:gd name="T5" fmla="*/ 4 h 120"/>
                  <a:gd name="T6" fmla="*/ 0 w 2846"/>
                  <a:gd name="T7" fmla="*/ 5 h 120"/>
                  <a:gd name="T8" fmla="*/ 0 w 2846"/>
                  <a:gd name="T9" fmla="*/ 1 h 120"/>
                  <a:gd name="T10" fmla="*/ 0 60000 65536"/>
                  <a:gd name="T11" fmla="*/ 0 60000 65536"/>
                  <a:gd name="T12" fmla="*/ 0 60000 65536"/>
                  <a:gd name="T13" fmla="*/ 0 60000 65536"/>
                  <a:gd name="T14" fmla="*/ 0 60000 65536"/>
                  <a:gd name="T15" fmla="*/ 0 w 2846"/>
                  <a:gd name="T16" fmla="*/ 0 h 120"/>
                  <a:gd name="T17" fmla="*/ 2846 w 2846"/>
                  <a:gd name="T18" fmla="*/ 120 h 120"/>
                </a:gdLst>
                <a:ahLst/>
                <a:cxnLst>
                  <a:cxn ang="T10">
                    <a:pos x="T0" y="T1"/>
                  </a:cxn>
                  <a:cxn ang="T11">
                    <a:pos x="T2" y="T3"/>
                  </a:cxn>
                  <a:cxn ang="T12">
                    <a:pos x="T4" y="T5"/>
                  </a:cxn>
                  <a:cxn ang="T13">
                    <a:pos x="T6" y="T7"/>
                  </a:cxn>
                  <a:cxn ang="T14">
                    <a:pos x="T8" y="T9"/>
                  </a:cxn>
                </a:cxnLst>
                <a:rect l="T15" t="T16" r="T17" b="T18"/>
                <a:pathLst>
                  <a:path w="2846" h="120">
                    <a:moveTo>
                      <a:pt x="1" y="20"/>
                    </a:moveTo>
                    <a:lnTo>
                      <a:pt x="2846" y="0"/>
                    </a:lnTo>
                    <a:lnTo>
                      <a:pt x="2844" y="101"/>
                    </a:lnTo>
                    <a:lnTo>
                      <a:pt x="0" y="120"/>
                    </a:lnTo>
                    <a:lnTo>
                      <a:pt x="1" y="2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53" name="Line 38">
                <a:extLst>
                  <a:ext uri="{FF2B5EF4-FFF2-40B4-BE49-F238E27FC236}">
                    <a16:creationId xmlns:a16="http://schemas.microsoft.com/office/drawing/2014/main" id="{27B939B2-6F44-496E-8DD6-1BA0E10E362B}"/>
                  </a:ext>
                </a:extLst>
              </p:cNvPr>
              <p:cNvSpPr>
                <a:spLocks noChangeShapeType="1"/>
              </p:cNvSpPr>
              <p:nvPr/>
            </p:nvSpPr>
            <p:spPr bwMode="auto">
              <a:xfrm flipH="1">
                <a:off x="4047" y="916"/>
                <a:ext cx="73" cy="816"/>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4" name="Line 39">
                <a:extLst>
                  <a:ext uri="{FF2B5EF4-FFF2-40B4-BE49-F238E27FC236}">
                    <a16:creationId xmlns:a16="http://schemas.microsoft.com/office/drawing/2014/main" id="{8C61A93D-7AF4-4EA0-942A-ADA1FB870D94}"/>
                  </a:ext>
                </a:extLst>
              </p:cNvPr>
              <p:cNvSpPr>
                <a:spLocks noChangeShapeType="1"/>
              </p:cNvSpPr>
              <p:nvPr/>
            </p:nvSpPr>
            <p:spPr bwMode="auto">
              <a:xfrm flipH="1">
                <a:off x="4061" y="914"/>
                <a:ext cx="73" cy="819"/>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5" name="Line 40">
                <a:extLst>
                  <a:ext uri="{FF2B5EF4-FFF2-40B4-BE49-F238E27FC236}">
                    <a16:creationId xmlns:a16="http://schemas.microsoft.com/office/drawing/2014/main" id="{11EBE624-8650-4B49-9A0A-6F667A7CDF7C}"/>
                  </a:ext>
                </a:extLst>
              </p:cNvPr>
              <p:cNvSpPr>
                <a:spLocks noChangeShapeType="1"/>
              </p:cNvSpPr>
              <p:nvPr/>
            </p:nvSpPr>
            <p:spPr bwMode="auto">
              <a:xfrm flipH="1">
                <a:off x="2954" y="1035"/>
                <a:ext cx="61" cy="678"/>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6" name="Line 41">
                <a:extLst>
                  <a:ext uri="{FF2B5EF4-FFF2-40B4-BE49-F238E27FC236}">
                    <a16:creationId xmlns:a16="http://schemas.microsoft.com/office/drawing/2014/main" id="{5AAD1D68-2524-4889-B246-BBEC29DA81D5}"/>
                  </a:ext>
                </a:extLst>
              </p:cNvPr>
              <p:cNvSpPr>
                <a:spLocks noChangeShapeType="1"/>
              </p:cNvSpPr>
              <p:nvPr/>
            </p:nvSpPr>
            <p:spPr bwMode="auto">
              <a:xfrm flipH="1">
                <a:off x="2969" y="1033"/>
                <a:ext cx="60" cy="681"/>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7" name="Line 42">
                <a:extLst>
                  <a:ext uri="{FF2B5EF4-FFF2-40B4-BE49-F238E27FC236}">
                    <a16:creationId xmlns:a16="http://schemas.microsoft.com/office/drawing/2014/main" id="{F2A8B1A2-1690-4100-9693-F31273B207A7}"/>
                  </a:ext>
                </a:extLst>
              </p:cNvPr>
              <p:cNvSpPr>
                <a:spLocks noChangeShapeType="1"/>
              </p:cNvSpPr>
              <p:nvPr/>
            </p:nvSpPr>
            <p:spPr bwMode="auto">
              <a:xfrm flipH="1">
                <a:off x="2980" y="1030"/>
                <a:ext cx="62" cy="682"/>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258" name="Freeform 43">
                <a:extLst>
                  <a:ext uri="{FF2B5EF4-FFF2-40B4-BE49-F238E27FC236}">
                    <a16:creationId xmlns:a16="http://schemas.microsoft.com/office/drawing/2014/main" id="{E9C1C0E5-DBCD-48FD-B9E9-F2A3ECC8A4DB}"/>
                  </a:ext>
                </a:extLst>
              </p:cNvPr>
              <p:cNvSpPr>
                <a:spLocks/>
              </p:cNvSpPr>
              <p:nvPr/>
            </p:nvSpPr>
            <p:spPr bwMode="auto">
              <a:xfrm>
                <a:off x="3159" y="1097"/>
                <a:ext cx="141" cy="19"/>
              </a:xfrm>
              <a:custGeom>
                <a:avLst/>
                <a:gdLst>
                  <a:gd name="T0" fmla="*/ 0 w 706"/>
                  <a:gd name="T1" fmla="*/ 3 h 98"/>
                  <a:gd name="T2" fmla="*/ 28 w 706"/>
                  <a:gd name="T3" fmla="*/ 0 h 98"/>
                  <a:gd name="T4" fmla="*/ 28 w 706"/>
                  <a:gd name="T5" fmla="*/ 1 h 98"/>
                  <a:gd name="T6" fmla="*/ 0 w 706"/>
                  <a:gd name="T7" fmla="*/ 4 h 98"/>
                  <a:gd name="T8" fmla="*/ 0 w 706"/>
                  <a:gd name="T9" fmla="*/ 3 h 98"/>
                  <a:gd name="T10" fmla="*/ 0 60000 65536"/>
                  <a:gd name="T11" fmla="*/ 0 60000 65536"/>
                  <a:gd name="T12" fmla="*/ 0 60000 65536"/>
                  <a:gd name="T13" fmla="*/ 0 60000 65536"/>
                  <a:gd name="T14" fmla="*/ 0 60000 65536"/>
                  <a:gd name="T15" fmla="*/ 0 w 706"/>
                  <a:gd name="T16" fmla="*/ 0 h 98"/>
                  <a:gd name="T17" fmla="*/ 706 w 706"/>
                  <a:gd name="T18" fmla="*/ 98 h 98"/>
                </a:gdLst>
                <a:ahLst/>
                <a:cxnLst>
                  <a:cxn ang="T10">
                    <a:pos x="T0" y="T1"/>
                  </a:cxn>
                  <a:cxn ang="T11">
                    <a:pos x="T2" y="T3"/>
                  </a:cxn>
                  <a:cxn ang="T12">
                    <a:pos x="T4" y="T5"/>
                  </a:cxn>
                  <a:cxn ang="T13">
                    <a:pos x="T6" y="T7"/>
                  </a:cxn>
                  <a:cxn ang="T14">
                    <a:pos x="T8" y="T9"/>
                  </a:cxn>
                </a:cxnLst>
                <a:rect l="T15" t="T16" r="T17" b="T18"/>
                <a:pathLst>
                  <a:path w="706" h="98">
                    <a:moveTo>
                      <a:pt x="0" y="67"/>
                    </a:moveTo>
                    <a:lnTo>
                      <a:pt x="705" y="0"/>
                    </a:lnTo>
                    <a:lnTo>
                      <a:pt x="706" y="30"/>
                    </a:lnTo>
                    <a:lnTo>
                      <a:pt x="2" y="98"/>
                    </a:lnTo>
                    <a:lnTo>
                      <a:pt x="0" y="6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59" name="Freeform 44">
                <a:extLst>
                  <a:ext uri="{FF2B5EF4-FFF2-40B4-BE49-F238E27FC236}">
                    <a16:creationId xmlns:a16="http://schemas.microsoft.com/office/drawing/2014/main" id="{9113FC51-F967-41A5-90CF-65C2B1A99B55}"/>
                  </a:ext>
                </a:extLst>
              </p:cNvPr>
              <p:cNvSpPr>
                <a:spLocks/>
              </p:cNvSpPr>
              <p:nvPr/>
            </p:nvSpPr>
            <p:spPr bwMode="auto">
              <a:xfrm>
                <a:off x="3300" y="1073"/>
                <a:ext cx="263" cy="30"/>
              </a:xfrm>
              <a:custGeom>
                <a:avLst/>
                <a:gdLst>
                  <a:gd name="T0" fmla="*/ 0 w 1315"/>
                  <a:gd name="T1" fmla="*/ 5 h 147"/>
                  <a:gd name="T2" fmla="*/ 52 w 1315"/>
                  <a:gd name="T3" fmla="*/ 0 h 147"/>
                  <a:gd name="T4" fmla="*/ 53 w 1315"/>
                  <a:gd name="T5" fmla="*/ 1 h 147"/>
                  <a:gd name="T6" fmla="*/ 0 w 1315"/>
                  <a:gd name="T7" fmla="*/ 6 h 147"/>
                  <a:gd name="T8" fmla="*/ 0 w 1315"/>
                  <a:gd name="T9" fmla="*/ 5 h 147"/>
                  <a:gd name="T10" fmla="*/ 0 60000 65536"/>
                  <a:gd name="T11" fmla="*/ 0 60000 65536"/>
                  <a:gd name="T12" fmla="*/ 0 60000 65536"/>
                  <a:gd name="T13" fmla="*/ 0 60000 65536"/>
                  <a:gd name="T14" fmla="*/ 0 60000 65536"/>
                  <a:gd name="T15" fmla="*/ 0 w 1315"/>
                  <a:gd name="T16" fmla="*/ 0 h 147"/>
                  <a:gd name="T17" fmla="*/ 1315 w 1315"/>
                  <a:gd name="T18" fmla="*/ 147 h 147"/>
                </a:gdLst>
                <a:ahLst/>
                <a:cxnLst>
                  <a:cxn ang="T10">
                    <a:pos x="T0" y="T1"/>
                  </a:cxn>
                  <a:cxn ang="T11">
                    <a:pos x="T2" y="T3"/>
                  </a:cxn>
                  <a:cxn ang="T12">
                    <a:pos x="T4" y="T5"/>
                  </a:cxn>
                  <a:cxn ang="T13">
                    <a:pos x="T6" y="T7"/>
                  </a:cxn>
                  <a:cxn ang="T14">
                    <a:pos x="T8" y="T9"/>
                  </a:cxn>
                </a:cxnLst>
                <a:rect l="T15" t="T16" r="T17" b="T18"/>
                <a:pathLst>
                  <a:path w="1315" h="147">
                    <a:moveTo>
                      <a:pt x="0" y="117"/>
                    </a:moveTo>
                    <a:lnTo>
                      <a:pt x="1312" y="0"/>
                    </a:lnTo>
                    <a:lnTo>
                      <a:pt x="1315" y="29"/>
                    </a:lnTo>
                    <a:lnTo>
                      <a:pt x="1" y="147"/>
                    </a:lnTo>
                    <a:lnTo>
                      <a:pt x="0" y="1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0" name="Freeform 45">
                <a:extLst>
                  <a:ext uri="{FF2B5EF4-FFF2-40B4-BE49-F238E27FC236}">
                    <a16:creationId xmlns:a16="http://schemas.microsoft.com/office/drawing/2014/main" id="{EC13BB13-B704-471D-B3C4-1811E5DDF4CA}"/>
                  </a:ext>
                </a:extLst>
              </p:cNvPr>
              <p:cNvSpPr>
                <a:spLocks/>
              </p:cNvSpPr>
              <p:nvPr/>
            </p:nvSpPr>
            <p:spPr bwMode="auto">
              <a:xfrm>
                <a:off x="3826" y="990"/>
                <a:ext cx="585" cy="73"/>
              </a:xfrm>
              <a:custGeom>
                <a:avLst/>
                <a:gdLst>
                  <a:gd name="T0" fmla="*/ 0 w 2925"/>
                  <a:gd name="T1" fmla="*/ 11 h 365"/>
                  <a:gd name="T2" fmla="*/ 117 w 2925"/>
                  <a:gd name="T3" fmla="*/ 0 h 365"/>
                  <a:gd name="T4" fmla="*/ 117 w 2925"/>
                  <a:gd name="T5" fmla="*/ 4 h 365"/>
                  <a:gd name="T6" fmla="*/ 0 w 2925"/>
                  <a:gd name="T7" fmla="*/ 15 h 365"/>
                  <a:gd name="T8" fmla="*/ 0 w 2925"/>
                  <a:gd name="T9" fmla="*/ 11 h 365"/>
                  <a:gd name="T10" fmla="*/ 0 60000 65536"/>
                  <a:gd name="T11" fmla="*/ 0 60000 65536"/>
                  <a:gd name="T12" fmla="*/ 0 60000 65536"/>
                  <a:gd name="T13" fmla="*/ 0 60000 65536"/>
                  <a:gd name="T14" fmla="*/ 0 60000 65536"/>
                  <a:gd name="T15" fmla="*/ 0 w 2925"/>
                  <a:gd name="T16" fmla="*/ 0 h 365"/>
                  <a:gd name="T17" fmla="*/ 2925 w 2925"/>
                  <a:gd name="T18" fmla="*/ 365 h 365"/>
                </a:gdLst>
                <a:ahLst/>
                <a:cxnLst>
                  <a:cxn ang="T10">
                    <a:pos x="T0" y="T1"/>
                  </a:cxn>
                  <a:cxn ang="T11">
                    <a:pos x="T2" y="T3"/>
                  </a:cxn>
                  <a:cxn ang="T12">
                    <a:pos x="T4" y="T5"/>
                  </a:cxn>
                  <a:cxn ang="T13">
                    <a:pos x="T6" y="T7"/>
                  </a:cxn>
                  <a:cxn ang="T14">
                    <a:pos x="T8" y="T9"/>
                  </a:cxn>
                </a:cxnLst>
                <a:rect l="T15" t="T16" r="T17" b="T18"/>
                <a:pathLst>
                  <a:path w="2925" h="365">
                    <a:moveTo>
                      <a:pt x="0" y="266"/>
                    </a:moveTo>
                    <a:lnTo>
                      <a:pt x="2920" y="0"/>
                    </a:lnTo>
                    <a:lnTo>
                      <a:pt x="2925" y="99"/>
                    </a:lnTo>
                    <a:lnTo>
                      <a:pt x="6" y="365"/>
                    </a:lnTo>
                    <a:lnTo>
                      <a:pt x="0" y="26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1" name="Freeform 46">
                <a:extLst>
                  <a:ext uri="{FF2B5EF4-FFF2-40B4-BE49-F238E27FC236}">
                    <a16:creationId xmlns:a16="http://schemas.microsoft.com/office/drawing/2014/main" id="{40D39E43-6E28-4C1C-B30C-6250B4CE6E83}"/>
                  </a:ext>
                </a:extLst>
              </p:cNvPr>
              <p:cNvSpPr>
                <a:spLocks/>
              </p:cNvSpPr>
              <p:nvPr/>
            </p:nvSpPr>
            <p:spPr bwMode="auto">
              <a:xfrm>
                <a:off x="2731" y="1058"/>
                <a:ext cx="572" cy="74"/>
              </a:xfrm>
              <a:custGeom>
                <a:avLst/>
                <a:gdLst>
                  <a:gd name="T0" fmla="*/ 0 w 2860"/>
                  <a:gd name="T1" fmla="*/ 11 h 371"/>
                  <a:gd name="T2" fmla="*/ 114 w 2860"/>
                  <a:gd name="T3" fmla="*/ 0 h 371"/>
                  <a:gd name="T4" fmla="*/ 114 w 2860"/>
                  <a:gd name="T5" fmla="*/ 4 h 371"/>
                  <a:gd name="T6" fmla="*/ 0 w 2860"/>
                  <a:gd name="T7" fmla="*/ 15 h 371"/>
                  <a:gd name="T8" fmla="*/ 0 w 2860"/>
                  <a:gd name="T9" fmla="*/ 11 h 371"/>
                  <a:gd name="T10" fmla="*/ 0 60000 65536"/>
                  <a:gd name="T11" fmla="*/ 0 60000 65536"/>
                  <a:gd name="T12" fmla="*/ 0 60000 65536"/>
                  <a:gd name="T13" fmla="*/ 0 60000 65536"/>
                  <a:gd name="T14" fmla="*/ 0 60000 65536"/>
                  <a:gd name="T15" fmla="*/ 0 w 2860"/>
                  <a:gd name="T16" fmla="*/ 0 h 371"/>
                  <a:gd name="T17" fmla="*/ 2860 w 2860"/>
                  <a:gd name="T18" fmla="*/ 371 h 371"/>
                </a:gdLst>
                <a:ahLst/>
                <a:cxnLst>
                  <a:cxn ang="T10">
                    <a:pos x="T0" y="T1"/>
                  </a:cxn>
                  <a:cxn ang="T11">
                    <a:pos x="T2" y="T3"/>
                  </a:cxn>
                  <a:cxn ang="T12">
                    <a:pos x="T4" y="T5"/>
                  </a:cxn>
                  <a:cxn ang="T13">
                    <a:pos x="T6" y="T7"/>
                  </a:cxn>
                  <a:cxn ang="T14">
                    <a:pos x="T8" y="T9"/>
                  </a:cxn>
                </a:cxnLst>
                <a:rect l="T15" t="T16" r="T17" b="T18"/>
                <a:pathLst>
                  <a:path w="2860" h="371">
                    <a:moveTo>
                      <a:pt x="0" y="271"/>
                    </a:moveTo>
                    <a:lnTo>
                      <a:pt x="2854" y="0"/>
                    </a:lnTo>
                    <a:lnTo>
                      <a:pt x="2860" y="99"/>
                    </a:lnTo>
                    <a:lnTo>
                      <a:pt x="7" y="371"/>
                    </a:lnTo>
                    <a:lnTo>
                      <a:pt x="0" y="271"/>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2" name="Freeform 47">
                <a:extLst>
                  <a:ext uri="{FF2B5EF4-FFF2-40B4-BE49-F238E27FC236}">
                    <a16:creationId xmlns:a16="http://schemas.microsoft.com/office/drawing/2014/main" id="{41CA2CF9-7395-444F-8FFC-95D89D967656}"/>
                  </a:ext>
                </a:extLst>
              </p:cNvPr>
              <p:cNvSpPr>
                <a:spLocks/>
              </p:cNvSpPr>
              <p:nvPr/>
            </p:nvSpPr>
            <p:spPr bwMode="auto">
              <a:xfrm>
                <a:off x="3165" y="1032"/>
                <a:ext cx="140" cy="20"/>
              </a:xfrm>
              <a:custGeom>
                <a:avLst/>
                <a:gdLst>
                  <a:gd name="T0" fmla="*/ 0 w 699"/>
                  <a:gd name="T1" fmla="*/ 3 h 103"/>
                  <a:gd name="T2" fmla="*/ 28 w 699"/>
                  <a:gd name="T3" fmla="*/ 0 h 103"/>
                  <a:gd name="T4" fmla="*/ 28 w 699"/>
                  <a:gd name="T5" fmla="*/ 1 h 103"/>
                  <a:gd name="T6" fmla="*/ 0 w 699"/>
                  <a:gd name="T7" fmla="*/ 4 h 103"/>
                  <a:gd name="T8" fmla="*/ 0 w 699"/>
                  <a:gd name="T9" fmla="*/ 3 h 103"/>
                  <a:gd name="T10" fmla="*/ 0 60000 65536"/>
                  <a:gd name="T11" fmla="*/ 0 60000 65536"/>
                  <a:gd name="T12" fmla="*/ 0 60000 65536"/>
                  <a:gd name="T13" fmla="*/ 0 60000 65536"/>
                  <a:gd name="T14" fmla="*/ 0 60000 65536"/>
                  <a:gd name="T15" fmla="*/ 0 w 699"/>
                  <a:gd name="T16" fmla="*/ 0 h 103"/>
                  <a:gd name="T17" fmla="*/ 699 w 699"/>
                  <a:gd name="T18" fmla="*/ 103 h 103"/>
                </a:gdLst>
                <a:ahLst/>
                <a:cxnLst>
                  <a:cxn ang="T10">
                    <a:pos x="T0" y="T1"/>
                  </a:cxn>
                  <a:cxn ang="T11">
                    <a:pos x="T2" y="T3"/>
                  </a:cxn>
                  <a:cxn ang="T12">
                    <a:pos x="T4" y="T5"/>
                  </a:cxn>
                  <a:cxn ang="T13">
                    <a:pos x="T6" y="T7"/>
                  </a:cxn>
                  <a:cxn ang="T14">
                    <a:pos x="T8" y="T9"/>
                  </a:cxn>
                </a:cxnLst>
                <a:rect l="T15" t="T16" r="T17" b="T18"/>
                <a:pathLst>
                  <a:path w="699" h="103">
                    <a:moveTo>
                      <a:pt x="0" y="72"/>
                    </a:moveTo>
                    <a:lnTo>
                      <a:pt x="696" y="0"/>
                    </a:lnTo>
                    <a:lnTo>
                      <a:pt x="699" y="29"/>
                    </a:lnTo>
                    <a:lnTo>
                      <a:pt x="3" y="103"/>
                    </a:lnTo>
                    <a:lnTo>
                      <a:pt x="0" y="7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3" name="Freeform 48">
                <a:extLst>
                  <a:ext uri="{FF2B5EF4-FFF2-40B4-BE49-F238E27FC236}">
                    <a16:creationId xmlns:a16="http://schemas.microsoft.com/office/drawing/2014/main" id="{D7B8C037-C3B8-4C67-80E3-78F7423B22B4}"/>
                  </a:ext>
                </a:extLst>
              </p:cNvPr>
              <p:cNvSpPr>
                <a:spLocks/>
              </p:cNvSpPr>
              <p:nvPr/>
            </p:nvSpPr>
            <p:spPr bwMode="auto">
              <a:xfrm>
                <a:off x="3304" y="1006"/>
                <a:ext cx="261" cy="31"/>
              </a:xfrm>
              <a:custGeom>
                <a:avLst/>
                <a:gdLst>
                  <a:gd name="T0" fmla="*/ 0 w 1306"/>
                  <a:gd name="T1" fmla="*/ 5 h 158"/>
                  <a:gd name="T2" fmla="*/ 52 w 1306"/>
                  <a:gd name="T3" fmla="*/ 0 h 158"/>
                  <a:gd name="T4" fmla="*/ 52 w 1306"/>
                  <a:gd name="T5" fmla="*/ 1 h 158"/>
                  <a:gd name="T6" fmla="*/ 0 w 1306"/>
                  <a:gd name="T7" fmla="*/ 6 h 158"/>
                  <a:gd name="T8" fmla="*/ 0 w 1306"/>
                  <a:gd name="T9" fmla="*/ 5 h 158"/>
                  <a:gd name="T10" fmla="*/ 0 60000 65536"/>
                  <a:gd name="T11" fmla="*/ 0 60000 65536"/>
                  <a:gd name="T12" fmla="*/ 0 60000 65536"/>
                  <a:gd name="T13" fmla="*/ 0 60000 65536"/>
                  <a:gd name="T14" fmla="*/ 0 60000 65536"/>
                  <a:gd name="T15" fmla="*/ 0 w 1306"/>
                  <a:gd name="T16" fmla="*/ 0 h 158"/>
                  <a:gd name="T17" fmla="*/ 1306 w 1306"/>
                  <a:gd name="T18" fmla="*/ 158 h 158"/>
                </a:gdLst>
                <a:ahLst/>
                <a:cxnLst>
                  <a:cxn ang="T10">
                    <a:pos x="T0" y="T1"/>
                  </a:cxn>
                  <a:cxn ang="T11">
                    <a:pos x="T2" y="T3"/>
                  </a:cxn>
                  <a:cxn ang="T12">
                    <a:pos x="T4" y="T5"/>
                  </a:cxn>
                  <a:cxn ang="T13">
                    <a:pos x="T6" y="T7"/>
                  </a:cxn>
                  <a:cxn ang="T14">
                    <a:pos x="T8" y="T9"/>
                  </a:cxn>
                </a:cxnLst>
                <a:rect l="T15" t="T16" r="T17" b="T18"/>
                <a:pathLst>
                  <a:path w="1306" h="158">
                    <a:moveTo>
                      <a:pt x="0" y="128"/>
                    </a:moveTo>
                    <a:lnTo>
                      <a:pt x="1304" y="0"/>
                    </a:lnTo>
                    <a:lnTo>
                      <a:pt x="1306" y="30"/>
                    </a:lnTo>
                    <a:lnTo>
                      <a:pt x="1" y="158"/>
                    </a:lnTo>
                    <a:lnTo>
                      <a:pt x="0" y="12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4" name="Freeform 49">
                <a:extLst>
                  <a:ext uri="{FF2B5EF4-FFF2-40B4-BE49-F238E27FC236}">
                    <a16:creationId xmlns:a16="http://schemas.microsoft.com/office/drawing/2014/main" id="{72287C1B-EF5D-4291-BAEC-CF9AEA6EEC89}"/>
                  </a:ext>
                </a:extLst>
              </p:cNvPr>
              <p:cNvSpPr>
                <a:spLocks/>
              </p:cNvSpPr>
              <p:nvPr/>
            </p:nvSpPr>
            <p:spPr bwMode="auto">
              <a:xfrm>
                <a:off x="3833" y="912"/>
                <a:ext cx="586" cy="79"/>
              </a:xfrm>
              <a:custGeom>
                <a:avLst/>
                <a:gdLst>
                  <a:gd name="T0" fmla="*/ 0 w 2933"/>
                  <a:gd name="T1" fmla="*/ 12 h 394"/>
                  <a:gd name="T2" fmla="*/ 117 w 2933"/>
                  <a:gd name="T3" fmla="*/ 0 h 394"/>
                  <a:gd name="T4" fmla="*/ 117 w 2933"/>
                  <a:gd name="T5" fmla="*/ 4 h 394"/>
                  <a:gd name="T6" fmla="*/ 0 w 2933"/>
                  <a:gd name="T7" fmla="*/ 16 h 394"/>
                  <a:gd name="T8" fmla="*/ 0 w 2933"/>
                  <a:gd name="T9" fmla="*/ 12 h 394"/>
                  <a:gd name="T10" fmla="*/ 0 60000 65536"/>
                  <a:gd name="T11" fmla="*/ 0 60000 65536"/>
                  <a:gd name="T12" fmla="*/ 0 60000 65536"/>
                  <a:gd name="T13" fmla="*/ 0 60000 65536"/>
                  <a:gd name="T14" fmla="*/ 0 60000 65536"/>
                  <a:gd name="T15" fmla="*/ 0 w 2933"/>
                  <a:gd name="T16" fmla="*/ 0 h 394"/>
                  <a:gd name="T17" fmla="*/ 2933 w 2933"/>
                  <a:gd name="T18" fmla="*/ 394 h 394"/>
                </a:gdLst>
                <a:ahLst/>
                <a:cxnLst>
                  <a:cxn ang="T10">
                    <a:pos x="T0" y="T1"/>
                  </a:cxn>
                  <a:cxn ang="T11">
                    <a:pos x="T2" y="T3"/>
                  </a:cxn>
                  <a:cxn ang="T12">
                    <a:pos x="T4" y="T5"/>
                  </a:cxn>
                  <a:cxn ang="T13">
                    <a:pos x="T6" y="T7"/>
                  </a:cxn>
                  <a:cxn ang="T14">
                    <a:pos x="T8" y="T9"/>
                  </a:cxn>
                </a:cxnLst>
                <a:rect l="T15" t="T16" r="T17" b="T18"/>
                <a:pathLst>
                  <a:path w="2933" h="394">
                    <a:moveTo>
                      <a:pt x="0" y="295"/>
                    </a:moveTo>
                    <a:lnTo>
                      <a:pt x="2926" y="0"/>
                    </a:lnTo>
                    <a:lnTo>
                      <a:pt x="2933" y="100"/>
                    </a:lnTo>
                    <a:lnTo>
                      <a:pt x="7" y="394"/>
                    </a:lnTo>
                    <a:lnTo>
                      <a:pt x="0" y="295"/>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5" name="Freeform 50">
                <a:extLst>
                  <a:ext uri="{FF2B5EF4-FFF2-40B4-BE49-F238E27FC236}">
                    <a16:creationId xmlns:a16="http://schemas.microsoft.com/office/drawing/2014/main" id="{2A4658AC-054C-4E41-BD5D-FCE6008C51A6}"/>
                  </a:ext>
                </a:extLst>
              </p:cNvPr>
              <p:cNvSpPr>
                <a:spLocks/>
              </p:cNvSpPr>
              <p:nvPr/>
            </p:nvSpPr>
            <p:spPr bwMode="auto">
              <a:xfrm>
                <a:off x="3114" y="1617"/>
                <a:ext cx="140" cy="7"/>
              </a:xfrm>
              <a:custGeom>
                <a:avLst/>
                <a:gdLst>
                  <a:gd name="T0" fmla="*/ 0 w 699"/>
                  <a:gd name="T1" fmla="*/ 0 h 33"/>
                  <a:gd name="T2" fmla="*/ 28 w 699"/>
                  <a:gd name="T3" fmla="*/ 0 h 33"/>
                  <a:gd name="T4" fmla="*/ 28 w 699"/>
                  <a:gd name="T5" fmla="*/ 1 h 33"/>
                  <a:gd name="T6" fmla="*/ 0 w 699"/>
                  <a:gd name="T7" fmla="*/ 1 h 33"/>
                  <a:gd name="T8" fmla="*/ 0 w 699"/>
                  <a:gd name="T9" fmla="*/ 0 h 33"/>
                  <a:gd name="T10" fmla="*/ 0 60000 65536"/>
                  <a:gd name="T11" fmla="*/ 0 60000 65536"/>
                  <a:gd name="T12" fmla="*/ 0 60000 65536"/>
                  <a:gd name="T13" fmla="*/ 0 60000 65536"/>
                  <a:gd name="T14" fmla="*/ 0 60000 65536"/>
                  <a:gd name="T15" fmla="*/ 0 w 699"/>
                  <a:gd name="T16" fmla="*/ 0 h 33"/>
                  <a:gd name="T17" fmla="*/ 699 w 699"/>
                  <a:gd name="T18" fmla="*/ 33 h 33"/>
                </a:gdLst>
                <a:ahLst/>
                <a:cxnLst>
                  <a:cxn ang="T10">
                    <a:pos x="T0" y="T1"/>
                  </a:cxn>
                  <a:cxn ang="T11">
                    <a:pos x="T2" y="T3"/>
                  </a:cxn>
                  <a:cxn ang="T12">
                    <a:pos x="T4" y="T5"/>
                  </a:cxn>
                  <a:cxn ang="T13">
                    <a:pos x="T6" y="T7"/>
                  </a:cxn>
                  <a:cxn ang="T14">
                    <a:pos x="T8" y="T9"/>
                  </a:cxn>
                </a:cxnLst>
                <a:rect l="T15" t="T16" r="T17" b="T18"/>
                <a:pathLst>
                  <a:path w="699" h="33">
                    <a:moveTo>
                      <a:pt x="0" y="0"/>
                    </a:moveTo>
                    <a:lnTo>
                      <a:pt x="699" y="3"/>
                    </a:lnTo>
                    <a:lnTo>
                      <a:pt x="698" y="33"/>
                    </a:lnTo>
                    <a:lnTo>
                      <a:pt x="0" y="30"/>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6" name="Freeform 51">
                <a:extLst>
                  <a:ext uri="{FF2B5EF4-FFF2-40B4-BE49-F238E27FC236}">
                    <a16:creationId xmlns:a16="http://schemas.microsoft.com/office/drawing/2014/main" id="{E3D8D5A1-ECEB-4067-974D-08466C7512E1}"/>
                  </a:ext>
                </a:extLst>
              </p:cNvPr>
              <p:cNvSpPr>
                <a:spLocks/>
              </p:cNvSpPr>
              <p:nvPr/>
            </p:nvSpPr>
            <p:spPr bwMode="auto">
              <a:xfrm>
                <a:off x="3254" y="1617"/>
                <a:ext cx="260" cy="7"/>
              </a:xfrm>
              <a:custGeom>
                <a:avLst/>
                <a:gdLst>
                  <a:gd name="T0" fmla="*/ 0 w 1300"/>
                  <a:gd name="T1" fmla="*/ 0 h 33"/>
                  <a:gd name="T2" fmla="*/ 52 w 1300"/>
                  <a:gd name="T3" fmla="*/ 0 h 33"/>
                  <a:gd name="T4" fmla="*/ 52 w 1300"/>
                  <a:gd name="T5" fmla="*/ 1 h 33"/>
                  <a:gd name="T6" fmla="*/ 0 w 1300"/>
                  <a:gd name="T7" fmla="*/ 1 h 33"/>
                  <a:gd name="T8" fmla="*/ 0 w 1300"/>
                  <a:gd name="T9" fmla="*/ 0 h 33"/>
                  <a:gd name="T10" fmla="*/ 0 60000 65536"/>
                  <a:gd name="T11" fmla="*/ 0 60000 65536"/>
                  <a:gd name="T12" fmla="*/ 0 60000 65536"/>
                  <a:gd name="T13" fmla="*/ 0 60000 65536"/>
                  <a:gd name="T14" fmla="*/ 0 60000 65536"/>
                  <a:gd name="T15" fmla="*/ 0 w 1300"/>
                  <a:gd name="T16" fmla="*/ 0 h 33"/>
                  <a:gd name="T17" fmla="*/ 1300 w 1300"/>
                  <a:gd name="T18" fmla="*/ 33 h 33"/>
                </a:gdLst>
                <a:ahLst/>
                <a:cxnLst>
                  <a:cxn ang="T10">
                    <a:pos x="T0" y="T1"/>
                  </a:cxn>
                  <a:cxn ang="T11">
                    <a:pos x="T2" y="T3"/>
                  </a:cxn>
                  <a:cxn ang="T12">
                    <a:pos x="T4" y="T5"/>
                  </a:cxn>
                  <a:cxn ang="T13">
                    <a:pos x="T6" y="T7"/>
                  </a:cxn>
                  <a:cxn ang="T14">
                    <a:pos x="T8" y="T9"/>
                  </a:cxn>
                </a:cxnLst>
                <a:rect l="T15" t="T16" r="T17" b="T18"/>
                <a:pathLst>
                  <a:path w="1300" h="33">
                    <a:moveTo>
                      <a:pt x="1" y="3"/>
                    </a:moveTo>
                    <a:lnTo>
                      <a:pt x="1300" y="0"/>
                    </a:lnTo>
                    <a:lnTo>
                      <a:pt x="1299" y="30"/>
                    </a:lnTo>
                    <a:lnTo>
                      <a:pt x="0" y="33"/>
                    </a:lnTo>
                    <a:lnTo>
                      <a:pt x="1" y="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7" name="Freeform 52">
                <a:extLst>
                  <a:ext uri="{FF2B5EF4-FFF2-40B4-BE49-F238E27FC236}">
                    <a16:creationId xmlns:a16="http://schemas.microsoft.com/office/drawing/2014/main" id="{AF575BBE-6C2A-4773-9B29-72FEB8C2B460}"/>
                  </a:ext>
                </a:extLst>
              </p:cNvPr>
              <p:cNvSpPr>
                <a:spLocks/>
              </p:cNvSpPr>
              <p:nvPr/>
            </p:nvSpPr>
            <p:spPr bwMode="auto">
              <a:xfrm>
                <a:off x="3779" y="1609"/>
                <a:ext cx="578" cy="22"/>
              </a:xfrm>
              <a:custGeom>
                <a:avLst/>
                <a:gdLst>
                  <a:gd name="T0" fmla="*/ 0 w 2893"/>
                  <a:gd name="T1" fmla="*/ 0 h 107"/>
                  <a:gd name="T2" fmla="*/ 115 w 2893"/>
                  <a:gd name="T3" fmla="*/ 0 h 107"/>
                  <a:gd name="T4" fmla="*/ 115 w 2893"/>
                  <a:gd name="T5" fmla="*/ 4 h 107"/>
                  <a:gd name="T6" fmla="*/ 0 w 2893"/>
                  <a:gd name="T7" fmla="*/ 5 h 107"/>
                  <a:gd name="T8" fmla="*/ 0 w 2893"/>
                  <a:gd name="T9" fmla="*/ 0 h 107"/>
                  <a:gd name="T10" fmla="*/ 0 60000 65536"/>
                  <a:gd name="T11" fmla="*/ 0 60000 65536"/>
                  <a:gd name="T12" fmla="*/ 0 60000 65536"/>
                  <a:gd name="T13" fmla="*/ 0 60000 65536"/>
                  <a:gd name="T14" fmla="*/ 0 60000 65536"/>
                  <a:gd name="T15" fmla="*/ 0 w 2893"/>
                  <a:gd name="T16" fmla="*/ 0 h 107"/>
                  <a:gd name="T17" fmla="*/ 2893 w 2893"/>
                  <a:gd name="T18" fmla="*/ 107 h 107"/>
                </a:gdLst>
                <a:ahLst/>
                <a:cxnLst>
                  <a:cxn ang="T10">
                    <a:pos x="T0" y="T1"/>
                  </a:cxn>
                  <a:cxn ang="T11">
                    <a:pos x="T2" y="T3"/>
                  </a:cxn>
                  <a:cxn ang="T12">
                    <a:pos x="T4" y="T5"/>
                  </a:cxn>
                  <a:cxn ang="T13">
                    <a:pos x="T6" y="T7"/>
                  </a:cxn>
                  <a:cxn ang="T14">
                    <a:pos x="T8" y="T9"/>
                  </a:cxn>
                </a:cxnLst>
                <a:rect l="T15" t="T16" r="T17" b="T18"/>
                <a:pathLst>
                  <a:path w="2893" h="107">
                    <a:moveTo>
                      <a:pt x="2" y="6"/>
                    </a:moveTo>
                    <a:lnTo>
                      <a:pt x="2893" y="0"/>
                    </a:lnTo>
                    <a:lnTo>
                      <a:pt x="2891" y="101"/>
                    </a:lnTo>
                    <a:lnTo>
                      <a:pt x="0" y="107"/>
                    </a:lnTo>
                    <a:lnTo>
                      <a:pt x="2" y="6"/>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8" name="Freeform 53">
                <a:extLst>
                  <a:ext uri="{FF2B5EF4-FFF2-40B4-BE49-F238E27FC236}">
                    <a16:creationId xmlns:a16="http://schemas.microsoft.com/office/drawing/2014/main" id="{432D6968-BB4D-4486-AC4E-CD99E6FE915C}"/>
                  </a:ext>
                </a:extLst>
              </p:cNvPr>
              <p:cNvSpPr>
                <a:spLocks/>
              </p:cNvSpPr>
              <p:nvPr/>
            </p:nvSpPr>
            <p:spPr bwMode="auto">
              <a:xfrm>
                <a:off x="2682" y="1641"/>
                <a:ext cx="570" cy="23"/>
              </a:xfrm>
              <a:custGeom>
                <a:avLst/>
                <a:gdLst>
                  <a:gd name="T0" fmla="*/ 0 w 2848"/>
                  <a:gd name="T1" fmla="*/ 0 h 116"/>
                  <a:gd name="T2" fmla="*/ 114 w 2848"/>
                  <a:gd name="T3" fmla="*/ 1 h 116"/>
                  <a:gd name="T4" fmla="*/ 114 w 2848"/>
                  <a:gd name="T5" fmla="*/ 5 h 116"/>
                  <a:gd name="T6" fmla="*/ 0 w 2848"/>
                  <a:gd name="T7" fmla="*/ 4 h 116"/>
                  <a:gd name="T8" fmla="*/ 0 w 2848"/>
                  <a:gd name="T9" fmla="*/ 0 h 116"/>
                  <a:gd name="T10" fmla="*/ 0 60000 65536"/>
                  <a:gd name="T11" fmla="*/ 0 60000 65536"/>
                  <a:gd name="T12" fmla="*/ 0 60000 65536"/>
                  <a:gd name="T13" fmla="*/ 0 60000 65536"/>
                  <a:gd name="T14" fmla="*/ 0 60000 65536"/>
                  <a:gd name="T15" fmla="*/ 0 w 2848"/>
                  <a:gd name="T16" fmla="*/ 0 h 116"/>
                  <a:gd name="T17" fmla="*/ 2848 w 2848"/>
                  <a:gd name="T18" fmla="*/ 116 h 116"/>
                </a:gdLst>
                <a:ahLst/>
                <a:cxnLst>
                  <a:cxn ang="T10">
                    <a:pos x="T0" y="T1"/>
                  </a:cxn>
                  <a:cxn ang="T11">
                    <a:pos x="T2" y="T3"/>
                  </a:cxn>
                  <a:cxn ang="T12">
                    <a:pos x="T4" y="T5"/>
                  </a:cxn>
                  <a:cxn ang="T13">
                    <a:pos x="T6" y="T7"/>
                  </a:cxn>
                  <a:cxn ang="T14">
                    <a:pos x="T8" y="T9"/>
                  </a:cxn>
                </a:cxnLst>
                <a:rect l="T15" t="T16" r="T17" b="T18"/>
                <a:pathLst>
                  <a:path w="2848" h="116">
                    <a:moveTo>
                      <a:pt x="2" y="0"/>
                    </a:moveTo>
                    <a:lnTo>
                      <a:pt x="2848" y="15"/>
                    </a:lnTo>
                    <a:lnTo>
                      <a:pt x="2846" y="116"/>
                    </a:lnTo>
                    <a:lnTo>
                      <a:pt x="0" y="100"/>
                    </a:lnTo>
                    <a:lnTo>
                      <a:pt x="2"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69" name="Freeform 54">
                <a:extLst>
                  <a:ext uri="{FF2B5EF4-FFF2-40B4-BE49-F238E27FC236}">
                    <a16:creationId xmlns:a16="http://schemas.microsoft.com/office/drawing/2014/main" id="{662820CC-E00F-4C2F-A570-3C00D8FBF950}"/>
                  </a:ext>
                </a:extLst>
              </p:cNvPr>
              <p:cNvSpPr>
                <a:spLocks/>
              </p:cNvSpPr>
              <p:nvPr/>
            </p:nvSpPr>
            <p:spPr bwMode="auto">
              <a:xfrm>
                <a:off x="3109" y="1682"/>
                <a:ext cx="401" cy="12"/>
              </a:xfrm>
              <a:custGeom>
                <a:avLst/>
                <a:gdLst>
                  <a:gd name="T0" fmla="*/ 0 w 2005"/>
                  <a:gd name="T1" fmla="*/ 0 h 57"/>
                  <a:gd name="T2" fmla="*/ 80 w 2005"/>
                  <a:gd name="T3" fmla="*/ 1 h 57"/>
                  <a:gd name="T4" fmla="*/ 80 w 2005"/>
                  <a:gd name="T5" fmla="*/ 3 h 57"/>
                  <a:gd name="T6" fmla="*/ 0 w 2005"/>
                  <a:gd name="T7" fmla="*/ 1 h 57"/>
                  <a:gd name="T8" fmla="*/ 0 w 2005"/>
                  <a:gd name="T9" fmla="*/ 0 h 57"/>
                  <a:gd name="T10" fmla="*/ 0 60000 65536"/>
                  <a:gd name="T11" fmla="*/ 0 60000 65536"/>
                  <a:gd name="T12" fmla="*/ 0 60000 65536"/>
                  <a:gd name="T13" fmla="*/ 0 60000 65536"/>
                  <a:gd name="T14" fmla="*/ 0 60000 65536"/>
                  <a:gd name="T15" fmla="*/ 0 w 2005"/>
                  <a:gd name="T16" fmla="*/ 0 h 57"/>
                  <a:gd name="T17" fmla="*/ 2005 w 2005"/>
                  <a:gd name="T18" fmla="*/ 57 h 57"/>
                </a:gdLst>
                <a:ahLst/>
                <a:cxnLst>
                  <a:cxn ang="T10">
                    <a:pos x="T0" y="T1"/>
                  </a:cxn>
                  <a:cxn ang="T11">
                    <a:pos x="T2" y="T3"/>
                  </a:cxn>
                  <a:cxn ang="T12">
                    <a:pos x="T4" y="T5"/>
                  </a:cxn>
                  <a:cxn ang="T13">
                    <a:pos x="T6" y="T7"/>
                  </a:cxn>
                  <a:cxn ang="T14">
                    <a:pos x="T8" y="T9"/>
                  </a:cxn>
                </a:cxnLst>
                <a:rect l="T15" t="T16" r="T17" b="T18"/>
                <a:pathLst>
                  <a:path w="2005" h="57">
                    <a:moveTo>
                      <a:pt x="0" y="0"/>
                    </a:moveTo>
                    <a:lnTo>
                      <a:pt x="2005" y="26"/>
                    </a:lnTo>
                    <a:lnTo>
                      <a:pt x="2003" y="57"/>
                    </a:lnTo>
                    <a:lnTo>
                      <a:pt x="0" y="31"/>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0" name="Freeform 55">
                <a:extLst>
                  <a:ext uri="{FF2B5EF4-FFF2-40B4-BE49-F238E27FC236}">
                    <a16:creationId xmlns:a16="http://schemas.microsoft.com/office/drawing/2014/main" id="{8A04E00A-8EE1-41DB-8D90-B3D17BED324B}"/>
                  </a:ext>
                </a:extLst>
              </p:cNvPr>
              <p:cNvSpPr>
                <a:spLocks/>
              </p:cNvSpPr>
              <p:nvPr/>
            </p:nvSpPr>
            <p:spPr bwMode="auto">
              <a:xfrm>
                <a:off x="3773" y="1682"/>
                <a:ext cx="580" cy="28"/>
              </a:xfrm>
              <a:custGeom>
                <a:avLst/>
                <a:gdLst>
                  <a:gd name="T0" fmla="*/ 0 w 2900"/>
                  <a:gd name="T1" fmla="*/ 0 h 136"/>
                  <a:gd name="T2" fmla="*/ 116 w 2900"/>
                  <a:gd name="T3" fmla="*/ 1 h 136"/>
                  <a:gd name="T4" fmla="*/ 116 w 2900"/>
                  <a:gd name="T5" fmla="*/ 6 h 136"/>
                  <a:gd name="T6" fmla="*/ 0 w 2900"/>
                  <a:gd name="T7" fmla="*/ 4 h 136"/>
                  <a:gd name="T8" fmla="*/ 0 w 2900"/>
                  <a:gd name="T9" fmla="*/ 0 h 136"/>
                  <a:gd name="T10" fmla="*/ 0 60000 65536"/>
                  <a:gd name="T11" fmla="*/ 0 60000 65536"/>
                  <a:gd name="T12" fmla="*/ 0 60000 65536"/>
                  <a:gd name="T13" fmla="*/ 0 60000 65536"/>
                  <a:gd name="T14" fmla="*/ 0 60000 65536"/>
                  <a:gd name="T15" fmla="*/ 0 w 2900"/>
                  <a:gd name="T16" fmla="*/ 0 h 136"/>
                  <a:gd name="T17" fmla="*/ 2900 w 2900"/>
                  <a:gd name="T18" fmla="*/ 136 h 136"/>
                </a:gdLst>
                <a:ahLst/>
                <a:cxnLst>
                  <a:cxn ang="T10">
                    <a:pos x="T0" y="T1"/>
                  </a:cxn>
                  <a:cxn ang="T11">
                    <a:pos x="T2" y="T3"/>
                  </a:cxn>
                  <a:cxn ang="T12">
                    <a:pos x="T4" y="T5"/>
                  </a:cxn>
                  <a:cxn ang="T13">
                    <a:pos x="T6" y="T7"/>
                  </a:cxn>
                  <a:cxn ang="T14">
                    <a:pos x="T8" y="T9"/>
                  </a:cxn>
                </a:cxnLst>
                <a:rect l="T15" t="T16" r="T17" b="T18"/>
                <a:pathLst>
                  <a:path w="2900" h="136">
                    <a:moveTo>
                      <a:pt x="3" y="0"/>
                    </a:moveTo>
                    <a:lnTo>
                      <a:pt x="2900" y="35"/>
                    </a:lnTo>
                    <a:lnTo>
                      <a:pt x="2896" y="136"/>
                    </a:lnTo>
                    <a:lnTo>
                      <a:pt x="0" y="101"/>
                    </a:lnTo>
                    <a:lnTo>
                      <a:pt x="3"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1" name="Freeform 56">
                <a:extLst>
                  <a:ext uri="{FF2B5EF4-FFF2-40B4-BE49-F238E27FC236}">
                    <a16:creationId xmlns:a16="http://schemas.microsoft.com/office/drawing/2014/main" id="{F9ADB706-F3EC-48C3-BE19-13D753F15148}"/>
                  </a:ext>
                </a:extLst>
              </p:cNvPr>
              <p:cNvSpPr>
                <a:spLocks/>
              </p:cNvSpPr>
              <p:nvPr/>
            </p:nvSpPr>
            <p:spPr bwMode="auto">
              <a:xfrm>
                <a:off x="2518" y="1384"/>
                <a:ext cx="190" cy="14"/>
              </a:xfrm>
              <a:custGeom>
                <a:avLst/>
                <a:gdLst>
                  <a:gd name="T0" fmla="*/ 0 w 951"/>
                  <a:gd name="T1" fmla="*/ 2 h 72"/>
                  <a:gd name="T2" fmla="*/ 38 w 951"/>
                  <a:gd name="T3" fmla="*/ 0 h 72"/>
                  <a:gd name="T4" fmla="*/ 38 w 951"/>
                  <a:gd name="T5" fmla="*/ 1 h 72"/>
                  <a:gd name="T6" fmla="*/ 0 w 951"/>
                  <a:gd name="T7" fmla="*/ 3 h 72"/>
                  <a:gd name="T8" fmla="*/ 0 w 951"/>
                  <a:gd name="T9" fmla="*/ 2 h 72"/>
                  <a:gd name="T10" fmla="*/ 0 60000 65536"/>
                  <a:gd name="T11" fmla="*/ 0 60000 65536"/>
                  <a:gd name="T12" fmla="*/ 0 60000 65536"/>
                  <a:gd name="T13" fmla="*/ 0 60000 65536"/>
                  <a:gd name="T14" fmla="*/ 0 60000 65536"/>
                  <a:gd name="T15" fmla="*/ 0 w 951"/>
                  <a:gd name="T16" fmla="*/ 0 h 72"/>
                  <a:gd name="T17" fmla="*/ 951 w 951"/>
                  <a:gd name="T18" fmla="*/ 72 h 72"/>
                </a:gdLst>
                <a:ahLst/>
                <a:cxnLst>
                  <a:cxn ang="T10">
                    <a:pos x="T0" y="T1"/>
                  </a:cxn>
                  <a:cxn ang="T11">
                    <a:pos x="T2" y="T3"/>
                  </a:cxn>
                  <a:cxn ang="T12">
                    <a:pos x="T4" y="T5"/>
                  </a:cxn>
                  <a:cxn ang="T13">
                    <a:pos x="T6" y="T7"/>
                  </a:cxn>
                  <a:cxn ang="T14">
                    <a:pos x="T8" y="T9"/>
                  </a:cxn>
                </a:cxnLst>
                <a:rect l="T15" t="T16" r="T17" b="T18"/>
                <a:pathLst>
                  <a:path w="951" h="72">
                    <a:moveTo>
                      <a:pt x="0" y="42"/>
                    </a:moveTo>
                    <a:lnTo>
                      <a:pt x="951" y="0"/>
                    </a:lnTo>
                    <a:lnTo>
                      <a:pt x="951" y="30"/>
                    </a:lnTo>
                    <a:lnTo>
                      <a:pt x="2" y="72"/>
                    </a:lnTo>
                    <a:lnTo>
                      <a:pt x="0" y="4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2" name="Freeform 57">
                <a:extLst>
                  <a:ext uri="{FF2B5EF4-FFF2-40B4-BE49-F238E27FC236}">
                    <a16:creationId xmlns:a16="http://schemas.microsoft.com/office/drawing/2014/main" id="{BD85B1A3-051D-43C4-A381-245A84AC5019}"/>
                  </a:ext>
                </a:extLst>
              </p:cNvPr>
              <p:cNvSpPr>
                <a:spLocks/>
              </p:cNvSpPr>
              <p:nvPr/>
            </p:nvSpPr>
            <p:spPr bwMode="auto">
              <a:xfrm>
                <a:off x="2708" y="1377"/>
                <a:ext cx="137" cy="13"/>
              </a:xfrm>
              <a:custGeom>
                <a:avLst/>
                <a:gdLst>
                  <a:gd name="T0" fmla="*/ 0 w 688"/>
                  <a:gd name="T1" fmla="*/ 1 h 64"/>
                  <a:gd name="T2" fmla="*/ 27 w 688"/>
                  <a:gd name="T3" fmla="*/ 0 h 64"/>
                  <a:gd name="T4" fmla="*/ 27 w 688"/>
                  <a:gd name="T5" fmla="*/ 1 h 64"/>
                  <a:gd name="T6" fmla="*/ 0 w 688"/>
                  <a:gd name="T7" fmla="*/ 3 h 64"/>
                  <a:gd name="T8" fmla="*/ 0 w 688"/>
                  <a:gd name="T9" fmla="*/ 1 h 64"/>
                  <a:gd name="T10" fmla="*/ 0 60000 65536"/>
                  <a:gd name="T11" fmla="*/ 0 60000 65536"/>
                  <a:gd name="T12" fmla="*/ 0 60000 65536"/>
                  <a:gd name="T13" fmla="*/ 0 60000 65536"/>
                  <a:gd name="T14" fmla="*/ 0 60000 65536"/>
                  <a:gd name="T15" fmla="*/ 0 w 688"/>
                  <a:gd name="T16" fmla="*/ 0 h 64"/>
                  <a:gd name="T17" fmla="*/ 688 w 688"/>
                  <a:gd name="T18" fmla="*/ 64 h 64"/>
                </a:gdLst>
                <a:ahLst/>
                <a:cxnLst>
                  <a:cxn ang="T10">
                    <a:pos x="T0" y="T1"/>
                  </a:cxn>
                  <a:cxn ang="T11">
                    <a:pos x="T2" y="T3"/>
                  </a:cxn>
                  <a:cxn ang="T12">
                    <a:pos x="T4" y="T5"/>
                  </a:cxn>
                  <a:cxn ang="T13">
                    <a:pos x="T6" y="T7"/>
                  </a:cxn>
                  <a:cxn ang="T14">
                    <a:pos x="T8" y="T9"/>
                  </a:cxn>
                </a:cxnLst>
                <a:rect l="T15" t="T16" r="T17" b="T18"/>
                <a:pathLst>
                  <a:path w="688" h="64">
                    <a:moveTo>
                      <a:pt x="0" y="34"/>
                    </a:moveTo>
                    <a:lnTo>
                      <a:pt x="687" y="0"/>
                    </a:lnTo>
                    <a:lnTo>
                      <a:pt x="688" y="30"/>
                    </a:lnTo>
                    <a:lnTo>
                      <a:pt x="0" y="64"/>
                    </a:lnTo>
                    <a:lnTo>
                      <a:pt x="0" y="3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3" name="Freeform 58">
                <a:extLst>
                  <a:ext uri="{FF2B5EF4-FFF2-40B4-BE49-F238E27FC236}">
                    <a16:creationId xmlns:a16="http://schemas.microsoft.com/office/drawing/2014/main" id="{578DA536-B5D6-4FA8-AC75-66CB12AA86A4}"/>
                  </a:ext>
                </a:extLst>
              </p:cNvPr>
              <p:cNvSpPr>
                <a:spLocks/>
              </p:cNvSpPr>
              <p:nvPr/>
            </p:nvSpPr>
            <p:spPr bwMode="auto">
              <a:xfrm>
                <a:off x="2453" y="1478"/>
                <a:ext cx="58" cy="8"/>
              </a:xfrm>
              <a:custGeom>
                <a:avLst/>
                <a:gdLst>
                  <a:gd name="T0" fmla="*/ 0 w 291"/>
                  <a:gd name="T1" fmla="*/ 0 h 36"/>
                  <a:gd name="T2" fmla="*/ 12 w 291"/>
                  <a:gd name="T3" fmla="*/ 0 h 36"/>
                  <a:gd name="T4" fmla="*/ 12 w 291"/>
                  <a:gd name="T5" fmla="*/ 2 h 36"/>
                  <a:gd name="T6" fmla="*/ 0 w 291"/>
                  <a:gd name="T7" fmla="*/ 2 h 36"/>
                  <a:gd name="T8" fmla="*/ 0 w 291"/>
                  <a:gd name="T9" fmla="*/ 0 h 36"/>
                  <a:gd name="T10" fmla="*/ 0 60000 65536"/>
                  <a:gd name="T11" fmla="*/ 0 60000 65536"/>
                  <a:gd name="T12" fmla="*/ 0 60000 65536"/>
                  <a:gd name="T13" fmla="*/ 0 60000 65536"/>
                  <a:gd name="T14" fmla="*/ 0 60000 65536"/>
                  <a:gd name="T15" fmla="*/ 0 w 291"/>
                  <a:gd name="T16" fmla="*/ 0 h 36"/>
                  <a:gd name="T17" fmla="*/ 291 w 291"/>
                  <a:gd name="T18" fmla="*/ 36 h 36"/>
                </a:gdLst>
                <a:ahLst/>
                <a:cxnLst>
                  <a:cxn ang="T10">
                    <a:pos x="T0" y="T1"/>
                  </a:cxn>
                  <a:cxn ang="T11">
                    <a:pos x="T2" y="T3"/>
                  </a:cxn>
                  <a:cxn ang="T12">
                    <a:pos x="T4" y="T5"/>
                  </a:cxn>
                  <a:cxn ang="T13">
                    <a:pos x="T6" y="T7"/>
                  </a:cxn>
                  <a:cxn ang="T14">
                    <a:pos x="T8" y="T9"/>
                  </a:cxn>
                </a:cxnLst>
                <a:rect l="T15" t="T16" r="T17" b="T18"/>
                <a:pathLst>
                  <a:path w="291" h="36">
                    <a:moveTo>
                      <a:pt x="0" y="6"/>
                    </a:moveTo>
                    <a:lnTo>
                      <a:pt x="291" y="0"/>
                    </a:lnTo>
                    <a:lnTo>
                      <a:pt x="291" y="31"/>
                    </a:lnTo>
                    <a:lnTo>
                      <a:pt x="0" y="36"/>
                    </a:lnTo>
                    <a:lnTo>
                      <a:pt x="0" y="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4" name="Freeform 59">
                <a:extLst>
                  <a:ext uri="{FF2B5EF4-FFF2-40B4-BE49-F238E27FC236}">
                    <a16:creationId xmlns:a16="http://schemas.microsoft.com/office/drawing/2014/main" id="{7E5FF069-361C-4CBA-82C5-108EC8940783}"/>
                  </a:ext>
                </a:extLst>
              </p:cNvPr>
              <p:cNvSpPr>
                <a:spLocks/>
              </p:cNvSpPr>
              <p:nvPr/>
            </p:nvSpPr>
            <p:spPr bwMode="auto">
              <a:xfrm>
                <a:off x="2468" y="1307"/>
                <a:ext cx="58" cy="10"/>
              </a:xfrm>
              <a:custGeom>
                <a:avLst/>
                <a:gdLst>
                  <a:gd name="T0" fmla="*/ 0 w 292"/>
                  <a:gd name="T1" fmla="*/ 1 h 50"/>
                  <a:gd name="T2" fmla="*/ 12 w 292"/>
                  <a:gd name="T3" fmla="*/ 0 h 50"/>
                  <a:gd name="T4" fmla="*/ 12 w 292"/>
                  <a:gd name="T5" fmla="*/ 1 h 50"/>
                  <a:gd name="T6" fmla="*/ 0 w 292"/>
                  <a:gd name="T7" fmla="*/ 2 h 50"/>
                  <a:gd name="T8" fmla="*/ 0 w 292"/>
                  <a:gd name="T9" fmla="*/ 1 h 50"/>
                  <a:gd name="T10" fmla="*/ 0 60000 65536"/>
                  <a:gd name="T11" fmla="*/ 0 60000 65536"/>
                  <a:gd name="T12" fmla="*/ 0 60000 65536"/>
                  <a:gd name="T13" fmla="*/ 0 60000 65536"/>
                  <a:gd name="T14" fmla="*/ 0 60000 65536"/>
                  <a:gd name="T15" fmla="*/ 0 w 292"/>
                  <a:gd name="T16" fmla="*/ 0 h 50"/>
                  <a:gd name="T17" fmla="*/ 292 w 292"/>
                  <a:gd name="T18" fmla="*/ 50 h 50"/>
                </a:gdLst>
                <a:ahLst/>
                <a:cxnLst>
                  <a:cxn ang="T10">
                    <a:pos x="T0" y="T1"/>
                  </a:cxn>
                  <a:cxn ang="T11">
                    <a:pos x="T2" y="T3"/>
                  </a:cxn>
                  <a:cxn ang="T12">
                    <a:pos x="T4" y="T5"/>
                  </a:cxn>
                  <a:cxn ang="T13">
                    <a:pos x="T6" y="T7"/>
                  </a:cxn>
                  <a:cxn ang="T14">
                    <a:pos x="T8" y="T9"/>
                  </a:cxn>
                </a:cxnLst>
                <a:rect l="T15" t="T16" r="T17" b="T18"/>
                <a:pathLst>
                  <a:path w="292" h="50">
                    <a:moveTo>
                      <a:pt x="0" y="21"/>
                    </a:moveTo>
                    <a:lnTo>
                      <a:pt x="291" y="0"/>
                    </a:lnTo>
                    <a:lnTo>
                      <a:pt x="292" y="30"/>
                    </a:lnTo>
                    <a:lnTo>
                      <a:pt x="1" y="50"/>
                    </a:lnTo>
                    <a:lnTo>
                      <a:pt x="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5" name="Freeform 60">
                <a:extLst>
                  <a:ext uri="{FF2B5EF4-FFF2-40B4-BE49-F238E27FC236}">
                    <a16:creationId xmlns:a16="http://schemas.microsoft.com/office/drawing/2014/main" id="{ED98F2AB-B2CC-441D-96D3-92B9CCF1936F}"/>
                  </a:ext>
                </a:extLst>
              </p:cNvPr>
              <p:cNvSpPr>
                <a:spLocks/>
              </p:cNvSpPr>
              <p:nvPr/>
            </p:nvSpPr>
            <p:spPr bwMode="auto">
              <a:xfrm>
                <a:off x="2508" y="1501"/>
                <a:ext cx="189" cy="12"/>
              </a:xfrm>
              <a:custGeom>
                <a:avLst/>
                <a:gdLst>
                  <a:gd name="T0" fmla="*/ 0 w 944"/>
                  <a:gd name="T1" fmla="*/ 1 h 58"/>
                  <a:gd name="T2" fmla="*/ 38 w 944"/>
                  <a:gd name="T3" fmla="*/ 0 h 58"/>
                  <a:gd name="T4" fmla="*/ 38 w 944"/>
                  <a:gd name="T5" fmla="*/ 1 h 58"/>
                  <a:gd name="T6" fmla="*/ 0 w 944"/>
                  <a:gd name="T7" fmla="*/ 2 h 58"/>
                  <a:gd name="T8" fmla="*/ 0 w 944"/>
                  <a:gd name="T9" fmla="*/ 1 h 58"/>
                  <a:gd name="T10" fmla="*/ 0 60000 65536"/>
                  <a:gd name="T11" fmla="*/ 0 60000 65536"/>
                  <a:gd name="T12" fmla="*/ 0 60000 65536"/>
                  <a:gd name="T13" fmla="*/ 0 60000 65536"/>
                  <a:gd name="T14" fmla="*/ 0 60000 65536"/>
                  <a:gd name="T15" fmla="*/ 0 w 944"/>
                  <a:gd name="T16" fmla="*/ 0 h 58"/>
                  <a:gd name="T17" fmla="*/ 944 w 944"/>
                  <a:gd name="T18" fmla="*/ 58 h 58"/>
                </a:gdLst>
                <a:ahLst/>
                <a:cxnLst>
                  <a:cxn ang="T10">
                    <a:pos x="T0" y="T1"/>
                  </a:cxn>
                  <a:cxn ang="T11">
                    <a:pos x="T2" y="T3"/>
                  </a:cxn>
                  <a:cxn ang="T12">
                    <a:pos x="T4" y="T5"/>
                  </a:cxn>
                  <a:cxn ang="T13">
                    <a:pos x="T6" y="T7"/>
                  </a:cxn>
                  <a:cxn ang="T14">
                    <a:pos x="T8" y="T9"/>
                  </a:cxn>
                </a:cxnLst>
                <a:rect l="T15" t="T16" r="T17" b="T18"/>
                <a:pathLst>
                  <a:path w="944" h="58">
                    <a:moveTo>
                      <a:pt x="0" y="27"/>
                    </a:moveTo>
                    <a:lnTo>
                      <a:pt x="944" y="0"/>
                    </a:lnTo>
                    <a:lnTo>
                      <a:pt x="944" y="31"/>
                    </a:lnTo>
                    <a:lnTo>
                      <a:pt x="1" y="58"/>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6" name="Freeform 61">
                <a:extLst>
                  <a:ext uri="{FF2B5EF4-FFF2-40B4-BE49-F238E27FC236}">
                    <a16:creationId xmlns:a16="http://schemas.microsoft.com/office/drawing/2014/main" id="{7FB89B5E-36FF-492B-BECE-EAEAF5305E6B}"/>
                  </a:ext>
                </a:extLst>
              </p:cNvPr>
              <p:cNvSpPr>
                <a:spLocks/>
              </p:cNvSpPr>
              <p:nvPr/>
            </p:nvSpPr>
            <p:spPr bwMode="auto">
              <a:xfrm>
                <a:off x="2697" y="1499"/>
                <a:ext cx="139" cy="8"/>
              </a:xfrm>
              <a:custGeom>
                <a:avLst/>
                <a:gdLst>
                  <a:gd name="T0" fmla="*/ 0 w 695"/>
                  <a:gd name="T1" fmla="*/ 0 h 43"/>
                  <a:gd name="T2" fmla="*/ 28 w 695"/>
                  <a:gd name="T3" fmla="*/ 0 h 43"/>
                  <a:gd name="T4" fmla="*/ 28 w 695"/>
                  <a:gd name="T5" fmla="*/ 1 h 43"/>
                  <a:gd name="T6" fmla="*/ 0 w 695"/>
                  <a:gd name="T7" fmla="*/ 1 h 43"/>
                  <a:gd name="T8" fmla="*/ 0 w 695"/>
                  <a:gd name="T9" fmla="*/ 0 h 43"/>
                  <a:gd name="T10" fmla="*/ 0 60000 65536"/>
                  <a:gd name="T11" fmla="*/ 0 60000 65536"/>
                  <a:gd name="T12" fmla="*/ 0 60000 65536"/>
                  <a:gd name="T13" fmla="*/ 0 60000 65536"/>
                  <a:gd name="T14" fmla="*/ 0 60000 65536"/>
                  <a:gd name="T15" fmla="*/ 0 w 695"/>
                  <a:gd name="T16" fmla="*/ 0 h 43"/>
                  <a:gd name="T17" fmla="*/ 695 w 695"/>
                  <a:gd name="T18" fmla="*/ 43 h 43"/>
                </a:gdLst>
                <a:ahLst/>
                <a:cxnLst>
                  <a:cxn ang="T10">
                    <a:pos x="T0" y="T1"/>
                  </a:cxn>
                  <a:cxn ang="T11">
                    <a:pos x="T2" y="T3"/>
                  </a:cxn>
                  <a:cxn ang="T12">
                    <a:pos x="T4" y="T5"/>
                  </a:cxn>
                  <a:cxn ang="T13">
                    <a:pos x="T6" y="T7"/>
                  </a:cxn>
                  <a:cxn ang="T14">
                    <a:pos x="T8" y="T9"/>
                  </a:cxn>
                </a:cxnLst>
                <a:rect l="T15" t="T16" r="T17" b="T18"/>
                <a:pathLst>
                  <a:path w="695" h="43">
                    <a:moveTo>
                      <a:pt x="0" y="12"/>
                    </a:moveTo>
                    <a:lnTo>
                      <a:pt x="695" y="0"/>
                    </a:lnTo>
                    <a:lnTo>
                      <a:pt x="695" y="29"/>
                    </a:lnTo>
                    <a:lnTo>
                      <a:pt x="0" y="43"/>
                    </a:lnTo>
                    <a:lnTo>
                      <a:pt x="0" y="1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7" name="Freeform 62">
                <a:extLst>
                  <a:ext uri="{FF2B5EF4-FFF2-40B4-BE49-F238E27FC236}">
                    <a16:creationId xmlns:a16="http://schemas.microsoft.com/office/drawing/2014/main" id="{8197917F-AC70-4D1B-8D08-E3CD4D132101}"/>
                  </a:ext>
                </a:extLst>
              </p:cNvPr>
              <p:cNvSpPr>
                <a:spLocks/>
              </p:cNvSpPr>
              <p:nvPr/>
            </p:nvSpPr>
            <p:spPr bwMode="auto">
              <a:xfrm>
                <a:off x="2447" y="1534"/>
                <a:ext cx="60" cy="8"/>
              </a:xfrm>
              <a:custGeom>
                <a:avLst/>
                <a:gdLst>
                  <a:gd name="T0" fmla="*/ 0 w 299"/>
                  <a:gd name="T1" fmla="*/ 0 h 36"/>
                  <a:gd name="T2" fmla="*/ 12 w 299"/>
                  <a:gd name="T3" fmla="*/ 0 h 36"/>
                  <a:gd name="T4" fmla="*/ 12 w 299"/>
                  <a:gd name="T5" fmla="*/ 2 h 36"/>
                  <a:gd name="T6" fmla="*/ 0 w 299"/>
                  <a:gd name="T7" fmla="*/ 2 h 36"/>
                  <a:gd name="T8" fmla="*/ 0 w 299"/>
                  <a:gd name="T9" fmla="*/ 0 h 36"/>
                  <a:gd name="T10" fmla="*/ 0 60000 65536"/>
                  <a:gd name="T11" fmla="*/ 0 60000 65536"/>
                  <a:gd name="T12" fmla="*/ 0 60000 65536"/>
                  <a:gd name="T13" fmla="*/ 0 60000 65536"/>
                  <a:gd name="T14" fmla="*/ 0 60000 65536"/>
                  <a:gd name="T15" fmla="*/ 0 w 299"/>
                  <a:gd name="T16" fmla="*/ 0 h 36"/>
                  <a:gd name="T17" fmla="*/ 299 w 299"/>
                  <a:gd name="T18" fmla="*/ 36 h 36"/>
                </a:gdLst>
                <a:ahLst/>
                <a:cxnLst>
                  <a:cxn ang="T10">
                    <a:pos x="T0" y="T1"/>
                  </a:cxn>
                  <a:cxn ang="T11">
                    <a:pos x="T2" y="T3"/>
                  </a:cxn>
                  <a:cxn ang="T12">
                    <a:pos x="T4" y="T5"/>
                  </a:cxn>
                  <a:cxn ang="T13">
                    <a:pos x="T6" y="T7"/>
                  </a:cxn>
                  <a:cxn ang="T14">
                    <a:pos x="T8" y="T9"/>
                  </a:cxn>
                </a:cxnLst>
                <a:rect l="T15" t="T16" r="T17" b="T18"/>
                <a:pathLst>
                  <a:path w="299" h="36">
                    <a:moveTo>
                      <a:pt x="0" y="6"/>
                    </a:moveTo>
                    <a:lnTo>
                      <a:pt x="299" y="0"/>
                    </a:lnTo>
                    <a:lnTo>
                      <a:pt x="299" y="31"/>
                    </a:lnTo>
                    <a:lnTo>
                      <a:pt x="0" y="36"/>
                    </a:lnTo>
                    <a:lnTo>
                      <a:pt x="0" y="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8" name="Freeform 63">
                <a:extLst>
                  <a:ext uri="{FF2B5EF4-FFF2-40B4-BE49-F238E27FC236}">
                    <a16:creationId xmlns:a16="http://schemas.microsoft.com/office/drawing/2014/main" id="{2C147FEB-B0DD-4E2B-85F3-44F911892C75}"/>
                  </a:ext>
                </a:extLst>
              </p:cNvPr>
              <p:cNvSpPr>
                <a:spLocks/>
              </p:cNvSpPr>
              <p:nvPr/>
            </p:nvSpPr>
            <p:spPr bwMode="auto">
              <a:xfrm>
                <a:off x="2458" y="1421"/>
                <a:ext cx="59" cy="9"/>
              </a:xfrm>
              <a:custGeom>
                <a:avLst/>
                <a:gdLst>
                  <a:gd name="T0" fmla="*/ 0 w 296"/>
                  <a:gd name="T1" fmla="*/ 0 h 41"/>
                  <a:gd name="T2" fmla="*/ 12 w 296"/>
                  <a:gd name="T3" fmla="*/ 0 h 41"/>
                  <a:gd name="T4" fmla="*/ 12 w 296"/>
                  <a:gd name="T5" fmla="*/ 2 h 41"/>
                  <a:gd name="T6" fmla="*/ 0 w 296"/>
                  <a:gd name="T7" fmla="*/ 2 h 41"/>
                  <a:gd name="T8" fmla="*/ 0 w 296"/>
                  <a:gd name="T9" fmla="*/ 0 h 41"/>
                  <a:gd name="T10" fmla="*/ 0 60000 65536"/>
                  <a:gd name="T11" fmla="*/ 0 60000 65536"/>
                  <a:gd name="T12" fmla="*/ 0 60000 65536"/>
                  <a:gd name="T13" fmla="*/ 0 60000 65536"/>
                  <a:gd name="T14" fmla="*/ 0 60000 65536"/>
                  <a:gd name="T15" fmla="*/ 0 w 296"/>
                  <a:gd name="T16" fmla="*/ 0 h 41"/>
                  <a:gd name="T17" fmla="*/ 296 w 296"/>
                  <a:gd name="T18" fmla="*/ 41 h 41"/>
                </a:gdLst>
                <a:ahLst/>
                <a:cxnLst>
                  <a:cxn ang="T10">
                    <a:pos x="T0" y="T1"/>
                  </a:cxn>
                  <a:cxn ang="T11">
                    <a:pos x="T2" y="T3"/>
                  </a:cxn>
                  <a:cxn ang="T12">
                    <a:pos x="T4" y="T5"/>
                  </a:cxn>
                  <a:cxn ang="T13">
                    <a:pos x="T6" y="T7"/>
                  </a:cxn>
                  <a:cxn ang="T14">
                    <a:pos x="T8" y="T9"/>
                  </a:cxn>
                </a:cxnLst>
                <a:rect l="T15" t="T16" r="T17" b="T18"/>
                <a:pathLst>
                  <a:path w="296" h="41">
                    <a:moveTo>
                      <a:pt x="0" y="10"/>
                    </a:moveTo>
                    <a:lnTo>
                      <a:pt x="296" y="0"/>
                    </a:lnTo>
                    <a:lnTo>
                      <a:pt x="296" y="31"/>
                    </a:lnTo>
                    <a:lnTo>
                      <a:pt x="0" y="41"/>
                    </a:lnTo>
                    <a:lnTo>
                      <a:pt x="0" y="1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79" name="Freeform 64">
                <a:extLst>
                  <a:ext uri="{FF2B5EF4-FFF2-40B4-BE49-F238E27FC236}">
                    <a16:creationId xmlns:a16="http://schemas.microsoft.com/office/drawing/2014/main" id="{0E768FC8-3BBC-49D6-BB3A-ED34C292A344}"/>
                  </a:ext>
                </a:extLst>
              </p:cNvPr>
              <p:cNvSpPr>
                <a:spLocks/>
              </p:cNvSpPr>
              <p:nvPr/>
            </p:nvSpPr>
            <p:spPr bwMode="auto">
              <a:xfrm>
                <a:off x="2515" y="1443"/>
                <a:ext cx="186" cy="13"/>
              </a:xfrm>
              <a:custGeom>
                <a:avLst/>
                <a:gdLst>
                  <a:gd name="T0" fmla="*/ 0 w 930"/>
                  <a:gd name="T1" fmla="*/ 1 h 63"/>
                  <a:gd name="T2" fmla="*/ 37 w 930"/>
                  <a:gd name="T3" fmla="*/ 0 h 63"/>
                  <a:gd name="T4" fmla="*/ 37 w 930"/>
                  <a:gd name="T5" fmla="*/ 1 h 63"/>
                  <a:gd name="T6" fmla="*/ 0 w 930"/>
                  <a:gd name="T7" fmla="*/ 3 h 63"/>
                  <a:gd name="T8" fmla="*/ 0 w 930"/>
                  <a:gd name="T9" fmla="*/ 1 h 63"/>
                  <a:gd name="T10" fmla="*/ 0 60000 65536"/>
                  <a:gd name="T11" fmla="*/ 0 60000 65536"/>
                  <a:gd name="T12" fmla="*/ 0 60000 65536"/>
                  <a:gd name="T13" fmla="*/ 0 60000 65536"/>
                  <a:gd name="T14" fmla="*/ 0 60000 65536"/>
                  <a:gd name="T15" fmla="*/ 0 w 930"/>
                  <a:gd name="T16" fmla="*/ 0 h 63"/>
                  <a:gd name="T17" fmla="*/ 930 w 930"/>
                  <a:gd name="T18" fmla="*/ 63 h 63"/>
                </a:gdLst>
                <a:ahLst/>
                <a:cxnLst>
                  <a:cxn ang="T10">
                    <a:pos x="T0" y="T1"/>
                  </a:cxn>
                  <a:cxn ang="T11">
                    <a:pos x="T2" y="T3"/>
                  </a:cxn>
                  <a:cxn ang="T12">
                    <a:pos x="T4" y="T5"/>
                  </a:cxn>
                  <a:cxn ang="T13">
                    <a:pos x="T6" y="T7"/>
                  </a:cxn>
                  <a:cxn ang="T14">
                    <a:pos x="T8" y="T9"/>
                  </a:cxn>
                </a:cxnLst>
                <a:rect l="T15" t="T16" r="T17" b="T18"/>
                <a:pathLst>
                  <a:path w="930" h="63">
                    <a:moveTo>
                      <a:pt x="0" y="32"/>
                    </a:moveTo>
                    <a:lnTo>
                      <a:pt x="930" y="0"/>
                    </a:lnTo>
                    <a:lnTo>
                      <a:pt x="930" y="29"/>
                    </a:lnTo>
                    <a:lnTo>
                      <a:pt x="0" y="63"/>
                    </a:lnTo>
                    <a:lnTo>
                      <a:pt x="0" y="3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0" name="Freeform 65">
                <a:extLst>
                  <a:ext uri="{FF2B5EF4-FFF2-40B4-BE49-F238E27FC236}">
                    <a16:creationId xmlns:a16="http://schemas.microsoft.com/office/drawing/2014/main" id="{C1380529-11AF-4450-BBC6-E8CEE9F21995}"/>
                  </a:ext>
                </a:extLst>
              </p:cNvPr>
              <p:cNvSpPr>
                <a:spLocks/>
              </p:cNvSpPr>
              <p:nvPr/>
            </p:nvSpPr>
            <p:spPr bwMode="auto">
              <a:xfrm>
                <a:off x="2701" y="1438"/>
                <a:ext cx="140" cy="11"/>
              </a:xfrm>
              <a:custGeom>
                <a:avLst/>
                <a:gdLst>
                  <a:gd name="T0" fmla="*/ 0 w 696"/>
                  <a:gd name="T1" fmla="*/ 1 h 52"/>
                  <a:gd name="T2" fmla="*/ 28 w 696"/>
                  <a:gd name="T3" fmla="*/ 0 h 52"/>
                  <a:gd name="T4" fmla="*/ 28 w 696"/>
                  <a:gd name="T5" fmla="*/ 1 h 52"/>
                  <a:gd name="T6" fmla="*/ 0 w 696"/>
                  <a:gd name="T7" fmla="*/ 2 h 52"/>
                  <a:gd name="T8" fmla="*/ 0 w 696"/>
                  <a:gd name="T9" fmla="*/ 1 h 52"/>
                  <a:gd name="T10" fmla="*/ 0 60000 65536"/>
                  <a:gd name="T11" fmla="*/ 0 60000 65536"/>
                  <a:gd name="T12" fmla="*/ 0 60000 65536"/>
                  <a:gd name="T13" fmla="*/ 0 60000 65536"/>
                  <a:gd name="T14" fmla="*/ 0 60000 65536"/>
                  <a:gd name="T15" fmla="*/ 0 w 696"/>
                  <a:gd name="T16" fmla="*/ 0 h 52"/>
                  <a:gd name="T17" fmla="*/ 696 w 696"/>
                  <a:gd name="T18" fmla="*/ 52 h 52"/>
                </a:gdLst>
                <a:ahLst/>
                <a:cxnLst>
                  <a:cxn ang="T10">
                    <a:pos x="T0" y="T1"/>
                  </a:cxn>
                  <a:cxn ang="T11">
                    <a:pos x="T2" y="T3"/>
                  </a:cxn>
                  <a:cxn ang="T12">
                    <a:pos x="T4" y="T5"/>
                  </a:cxn>
                  <a:cxn ang="T13">
                    <a:pos x="T6" y="T7"/>
                  </a:cxn>
                  <a:cxn ang="T14">
                    <a:pos x="T8" y="T9"/>
                  </a:cxn>
                </a:cxnLst>
                <a:rect l="T15" t="T16" r="T17" b="T18"/>
                <a:pathLst>
                  <a:path w="696" h="52">
                    <a:moveTo>
                      <a:pt x="0" y="23"/>
                    </a:moveTo>
                    <a:lnTo>
                      <a:pt x="696" y="0"/>
                    </a:lnTo>
                    <a:lnTo>
                      <a:pt x="696" y="29"/>
                    </a:lnTo>
                    <a:lnTo>
                      <a:pt x="0" y="52"/>
                    </a:lnTo>
                    <a:lnTo>
                      <a:pt x="0" y="2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1" name="Freeform 66">
                <a:extLst>
                  <a:ext uri="{FF2B5EF4-FFF2-40B4-BE49-F238E27FC236}">
                    <a16:creationId xmlns:a16="http://schemas.microsoft.com/office/drawing/2014/main" id="{5D3E95A1-CB0E-40F3-9698-4ACEBCF44E92}"/>
                  </a:ext>
                </a:extLst>
              </p:cNvPr>
              <p:cNvSpPr>
                <a:spLocks/>
              </p:cNvSpPr>
              <p:nvPr/>
            </p:nvSpPr>
            <p:spPr bwMode="auto">
              <a:xfrm>
                <a:off x="2523" y="1325"/>
                <a:ext cx="189" cy="16"/>
              </a:xfrm>
              <a:custGeom>
                <a:avLst/>
                <a:gdLst>
                  <a:gd name="T0" fmla="*/ 0 w 947"/>
                  <a:gd name="T1" fmla="*/ 2 h 82"/>
                  <a:gd name="T2" fmla="*/ 38 w 947"/>
                  <a:gd name="T3" fmla="*/ 0 h 82"/>
                  <a:gd name="T4" fmla="*/ 38 w 947"/>
                  <a:gd name="T5" fmla="*/ 1 h 82"/>
                  <a:gd name="T6" fmla="*/ 0 w 947"/>
                  <a:gd name="T7" fmla="*/ 3 h 82"/>
                  <a:gd name="T8" fmla="*/ 0 w 947"/>
                  <a:gd name="T9" fmla="*/ 2 h 82"/>
                  <a:gd name="T10" fmla="*/ 0 60000 65536"/>
                  <a:gd name="T11" fmla="*/ 0 60000 65536"/>
                  <a:gd name="T12" fmla="*/ 0 60000 65536"/>
                  <a:gd name="T13" fmla="*/ 0 60000 65536"/>
                  <a:gd name="T14" fmla="*/ 0 60000 65536"/>
                  <a:gd name="T15" fmla="*/ 0 w 947"/>
                  <a:gd name="T16" fmla="*/ 0 h 82"/>
                  <a:gd name="T17" fmla="*/ 947 w 947"/>
                  <a:gd name="T18" fmla="*/ 82 h 82"/>
                </a:gdLst>
                <a:ahLst/>
                <a:cxnLst>
                  <a:cxn ang="T10">
                    <a:pos x="T0" y="T1"/>
                  </a:cxn>
                  <a:cxn ang="T11">
                    <a:pos x="T2" y="T3"/>
                  </a:cxn>
                  <a:cxn ang="T12">
                    <a:pos x="T4" y="T5"/>
                  </a:cxn>
                  <a:cxn ang="T13">
                    <a:pos x="T6" y="T7"/>
                  </a:cxn>
                  <a:cxn ang="T14">
                    <a:pos x="T8" y="T9"/>
                  </a:cxn>
                </a:cxnLst>
                <a:rect l="T15" t="T16" r="T17" b="T18"/>
                <a:pathLst>
                  <a:path w="947" h="82">
                    <a:moveTo>
                      <a:pt x="0" y="53"/>
                    </a:moveTo>
                    <a:lnTo>
                      <a:pt x="946" y="0"/>
                    </a:lnTo>
                    <a:lnTo>
                      <a:pt x="947" y="30"/>
                    </a:lnTo>
                    <a:lnTo>
                      <a:pt x="2" y="82"/>
                    </a:lnTo>
                    <a:lnTo>
                      <a:pt x="0" y="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2" name="Freeform 67">
                <a:extLst>
                  <a:ext uri="{FF2B5EF4-FFF2-40B4-BE49-F238E27FC236}">
                    <a16:creationId xmlns:a16="http://schemas.microsoft.com/office/drawing/2014/main" id="{8AC210B5-D83C-458B-BD56-7EF1659DEE02}"/>
                  </a:ext>
                </a:extLst>
              </p:cNvPr>
              <p:cNvSpPr>
                <a:spLocks/>
              </p:cNvSpPr>
              <p:nvPr/>
            </p:nvSpPr>
            <p:spPr bwMode="auto">
              <a:xfrm>
                <a:off x="2712" y="1317"/>
                <a:ext cx="140" cy="14"/>
              </a:xfrm>
              <a:custGeom>
                <a:avLst/>
                <a:gdLst>
                  <a:gd name="T0" fmla="*/ 0 w 698"/>
                  <a:gd name="T1" fmla="*/ 2 h 68"/>
                  <a:gd name="T2" fmla="*/ 28 w 698"/>
                  <a:gd name="T3" fmla="*/ 0 h 68"/>
                  <a:gd name="T4" fmla="*/ 28 w 698"/>
                  <a:gd name="T5" fmla="*/ 1 h 68"/>
                  <a:gd name="T6" fmla="*/ 0 w 698"/>
                  <a:gd name="T7" fmla="*/ 3 h 68"/>
                  <a:gd name="T8" fmla="*/ 0 w 698"/>
                  <a:gd name="T9" fmla="*/ 2 h 68"/>
                  <a:gd name="T10" fmla="*/ 0 60000 65536"/>
                  <a:gd name="T11" fmla="*/ 0 60000 65536"/>
                  <a:gd name="T12" fmla="*/ 0 60000 65536"/>
                  <a:gd name="T13" fmla="*/ 0 60000 65536"/>
                  <a:gd name="T14" fmla="*/ 0 60000 65536"/>
                  <a:gd name="T15" fmla="*/ 0 w 698"/>
                  <a:gd name="T16" fmla="*/ 0 h 68"/>
                  <a:gd name="T17" fmla="*/ 698 w 698"/>
                  <a:gd name="T18" fmla="*/ 68 h 68"/>
                </a:gdLst>
                <a:ahLst/>
                <a:cxnLst>
                  <a:cxn ang="T10">
                    <a:pos x="T0" y="T1"/>
                  </a:cxn>
                  <a:cxn ang="T11">
                    <a:pos x="T2" y="T3"/>
                  </a:cxn>
                  <a:cxn ang="T12">
                    <a:pos x="T4" y="T5"/>
                  </a:cxn>
                  <a:cxn ang="T13">
                    <a:pos x="T6" y="T7"/>
                  </a:cxn>
                  <a:cxn ang="T14">
                    <a:pos x="T8" y="T9"/>
                  </a:cxn>
                </a:cxnLst>
                <a:rect l="T15" t="T16" r="T17" b="T18"/>
                <a:pathLst>
                  <a:path w="698" h="68">
                    <a:moveTo>
                      <a:pt x="0" y="38"/>
                    </a:moveTo>
                    <a:lnTo>
                      <a:pt x="698" y="0"/>
                    </a:lnTo>
                    <a:lnTo>
                      <a:pt x="698" y="31"/>
                    </a:lnTo>
                    <a:lnTo>
                      <a:pt x="1" y="68"/>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3" name="Freeform 68">
                <a:extLst>
                  <a:ext uri="{FF2B5EF4-FFF2-40B4-BE49-F238E27FC236}">
                    <a16:creationId xmlns:a16="http://schemas.microsoft.com/office/drawing/2014/main" id="{2DF5F792-5786-4180-A797-AF1B64695562}"/>
                  </a:ext>
                </a:extLst>
              </p:cNvPr>
              <p:cNvSpPr>
                <a:spLocks/>
              </p:cNvSpPr>
              <p:nvPr/>
            </p:nvSpPr>
            <p:spPr bwMode="auto">
              <a:xfrm>
                <a:off x="2462" y="1364"/>
                <a:ext cx="59" cy="10"/>
              </a:xfrm>
              <a:custGeom>
                <a:avLst/>
                <a:gdLst>
                  <a:gd name="T0" fmla="*/ 0 w 297"/>
                  <a:gd name="T1" fmla="*/ 1 h 47"/>
                  <a:gd name="T2" fmla="*/ 12 w 297"/>
                  <a:gd name="T3" fmla="*/ 0 h 47"/>
                  <a:gd name="T4" fmla="*/ 12 w 297"/>
                  <a:gd name="T5" fmla="*/ 1 h 47"/>
                  <a:gd name="T6" fmla="*/ 0 w 297"/>
                  <a:gd name="T7" fmla="*/ 2 h 47"/>
                  <a:gd name="T8" fmla="*/ 0 w 297"/>
                  <a:gd name="T9" fmla="*/ 1 h 47"/>
                  <a:gd name="T10" fmla="*/ 0 60000 65536"/>
                  <a:gd name="T11" fmla="*/ 0 60000 65536"/>
                  <a:gd name="T12" fmla="*/ 0 60000 65536"/>
                  <a:gd name="T13" fmla="*/ 0 60000 65536"/>
                  <a:gd name="T14" fmla="*/ 0 60000 65536"/>
                  <a:gd name="T15" fmla="*/ 0 w 297"/>
                  <a:gd name="T16" fmla="*/ 0 h 47"/>
                  <a:gd name="T17" fmla="*/ 297 w 297"/>
                  <a:gd name="T18" fmla="*/ 47 h 47"/>
                </a:gdLst>
                <a:ahLst/>
                <a:cxnLst>
                  <a:cxn ang="T10">
                    <a:pos x="T0" y="T1"/>
                  </a:cxn>
                  <a:cxn ang="T11">
                    <a:pos x="T2" y="T3"/>
                  </a:cxn>
                  <a:cxn ang="T12">
                    <a:pos x="T4" y="T5"/>
                  </a:cxn>
                  <a:cxn ang="T13">
                    <a:pos x="T6" y="T7"/>
                  </a:cxn>
                  <a:cxn ang="T14">
                    <a:pos x="T8" y="T9"/>
                  </a:cxn>
                </a:cxnLst>
                <a:rect l="T15" t="T16" r="T17" b="T18"/>
                <a:pathLst>
                  <a:path w="297" h="47">
                    <a:moveTo>
                      <a:pt x="0" y="16"/>
                    </a:moveTo>
                    <a:lnTo>
                      <a:pt x="296" y="0"/>
                    </a:lnTo>
                    <a:lnTo>
                      <a:pt x="297" y="31"/>
                    </a:lnTo>
                    <a:lnTo>
                      <a:pt x="1" y="47"/>
                    </a:lnTo>
                    <a:lnTo>
                      <a:pt x="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4" name="Freeform 69">
                <a:extLst>
                  <a:ext uri="{FF2B5EF4-FFF2-40B4-BE49-F238E27FC236}">
                    <a16:creationId xmlns:a16="http://schemas.microsoft.com/office/drawing/2014/main" id="{4AC90075-3C7E-44CF-A572-92033013A08E}"/>
                  </a:ext>
                </a:extLst>
              </p:cNvPr>
              <p:cNvSpPr>
                <a:spLocks/>
              </p:cNvSpPr>
              <p:nvPr/>
            </p:nvSpPr>
            <p:spPr bwMode="auto">
              <a:xfrm>
                <a:off x="2473" y="1251"/>
                <a:ext cx="58" cy="10"/>
              </a:xfrm>
              <a:custGeom>
                <a:avLst/>
                <a:gdLst>
                  <a:gd name="T0" fmla="*/ 0 w 289"/>
                  <a:gd name="T1" fmla="*/ 1 h 51"/>
                  <a:gd name="T2" fmla="*/ 12 w 289"/>
                  <a:gd name="T3" fmla="*/ 0 h 51"/>
                  <a:gd name="T4" fmla="*/ 12 w 289"/>
                  <a:gd name="T5" fmla="*/ 1 h 51"/>
                  <a:gd name="T6" fmla="*/ 0 w 289"/>
                  <a:gd name="T7" fmla="*/ 2 h 51"/>
                  <a:gd name="T8" fmla="*/ 0 w 289"/>
                  <a:gd name="T9" fmla="*/ 1 h 51"/>
                  <a:gd name="T10" fmla="*/ 0 60000 65536"/>
                  <a:gd name="T11" fmla="*/ 0 60000 65536"/>
                  <a:gd name="T12" fmla="*/ 0 60000 65536"/>
                  <a:gd name="T13" fmla="*/ 0 60000 65536"/>
                  <a:gd name="T14" fmla="*/ 0 60000 65536"/>
                  <a:gd name="T15" fmla="*/ 0 w 289"/>
                  <a:gd name="T16" fmla="*/ 0 h 51"/>
                  <a:gd name="T17" fmla="*/ 289 w 289"/>
                  <a:gd name="T18" fmla="*/ 51 h 51"/>
                </a:gdLst>
                <a:ahLst/>
                <a:cxnLst>
                  <a:cxn ang="T10">
                    <a:pos x="T0" y="T1"/>
                  </a:cxn>
                  <a:cxn ang="T11">
                    <a:pos x="T2" y="T3"/>
                  </a:cxn>
                  <a:cxn ang="T12">
                    <a:pos x="T4" y="T5"/>
                  </a:cxn>
                  <a:cxn ang="T13">
                    <a:pos x="T6" y="T7"/>
                  </a:cxn>
                  <a:cxn ang="T14">
                    <a:pos x="T8" y="T9"/>
                  </a:cxn>
                </a:cxnLst>
                <a:rect l="T15" t="T16" r="T17" b="T18"/>
                <a:pathLst>
                  <a:path w="289" h="51">
                    <a:moveTo>
                      <a:pt x="0" y="22"/>
                    </a:moveTo>
                    <a:lnTo>
                      <a:pt x="288" y="0"/>
                    </a:lnTo>
                    <a:lnTo>
                      <a:pt x="289" y="30"/>
                    </a:lnTo>
                    <a:lnTo>
                      <a:pt x="2" y="51"/>
                    </a:lnTo>
                    <a:lnTo>
                      <a:pt x="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5" name="Freeform 70">
                <a:extLst>
                  <a:ext uri="{FF2B5EF4-FFF2-40B4-BE49-F238E27FC236}">
                    <a16:creationId xmlns:a16="http://schemas.microsoft.com/office/drawing/2014/main" id="{8BB49400-7E5F-46CE-825C-736D6D765329}"/>
                  </a:ext>
                </a:extLst>
              </p:cNvPr>
              <p:cNvSpPr>
                <a:spLocks/>
              </p:cNvSpPr>
              <p:nvPr/>
            </p:nvSpPr>
            <p:spPr bwMode="auto">
              <a:xfrm>
                <a:off x="2527" y="1266"/>
                <a:ext cx="191" cy="19"/>
              </a:xfrm>
              <a:custGeom>
                <a:avLst/>
                <a:gdLst>
                  <a:gd name="T0" fmla="*/ 0 w 953"/>
                  <a:gd name="T1" fmla="*/ 3 h 97"/>
                  <a:gd name="T2" fmla="*/ 38 w 953"/>
                  <a:gd name="T3" fmla="*/ 0 h 97"/>
                  <a:gd name="T4" fmla="*/ 38 w 953"/>
                  <a:gd name="T5" fmla="*/ 1 h 97"/>
                  <a:gd name="T6" fmla="*/ 0 w 953"/>
                  <a:gd name="T7" fmla="*/ 4 h 97"/>
                  <a:gd name="T8" fmla="*/ 0 w 953"/>
                  <a:gd name="T9" fmla="*/ 3 h 97"/>
                  <a:gd name="T10" fmla="*/ 0 60000 65536"/>
                  <a:gd name="T11" fmla="*/ 0 60000 65536"/>
                  <a:gd name="T12" fmla="*/ 0 60000 65536"/>
                  <a:gd name="T13" fmla="*/ 0 60000 65536"/>
                  <a:gd name="T14" fmla="*/ 0 60000 65536"/>
                  <a:gd name="T15" fmla="*/ 0 w 953"/>
                  <a:gd name="T16" fmla="*/ 0 h 97"/>
                  <a:gd name="T17" fmla="*/ 953 w 953"/>
                  <a:gd name="T18" fmla="*/ 97 h 97"/>
                </a:gdLst>
                <a:ahLst/>
                <a:cxnLst>
                  <a:cxn ang="T10">
                    <a:pos x="T0" y="T1"/>
                  </a:cxn>
                  <a:cxn ang="T11">
                    <a:pos x="T2" y="T3"/>
                  </a:cxn>
                  <a:cxn ang="T12">
                    <a:pos x="T4" y="T5"/>
                  </a:cxn>
                  <a:cxn ang="T13">
                    <a:pos x="T6" y="T7"/>
                  </a:cxn>
                  <a:cxn ang="T14">
                    <a:pos x="T8" y="T9"/>
                  </a:cxn>
                </a:cxnLst>
                <a:rect l="T15" t="T16" r="T17" b="T18"/>
                <a:pathLst>
                  <a:path w="953" h="97">
                    <a:moveTo>
                      <a:pt x="0" y="66"/>
                    </a:moveTo>
                    <a:lnTo>
                      <a:pt x="952" y="0"/>
                    </a:lnTo>
                    <a:lnTo>
                      <a:pt x="953" y="30"/>
                    </a:lnTo>
                    <a:lnTo>
                      <a:pt x="1" y="97"/>
                    </a:lnTo>
                    <a:lnTo>
                      <a:pt x="0" y="6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6" name="Freeform 71">
                <a:extLst>
                  <a:ext uri="{FF2B5EF4-FFF2-40B4-BE49-F238E27FC236}">
                    <a16:creationId xmlns:a16="http://schemas.microsoft.com/office/drawing/2014/main" id="{48FF97AA-130A-429D-9541-6B3333DD23C6}"/>
                  </a:ext>
                </a:extLst>
              </p:cNvPr>
              <p:cNvSpPr>
                <a:spLocks/>
              </p:cNvSpPr>
              <p:nvPr/>
            </p:nvSpPr>
            <p:spPr bwMode="auto">
              <a:xfrm>
                <a:off x="2717" y="1257"/>
                <a:ext cx="139" cy="15"/>
              </a:xfrm>
              <a:custGeom>
                <a:avLst/>
                <a:gdLst>
                  <a:gd name="T0" fmla="*/ 0 w 695"/>
                  <a:gd name="T1" fmla="*/ 2 h 73"/>
                  <a:gd name="T2" fmla="*/ 28 w 695"/>
                  <a:gd name="T3" fmla="*/ 0 h 73"/>
                  <a:gd name="T4" fmla="*/ 28 w 695"/>
                  <a:gd name="T5" fmla="*/ 1 h 73"/>
                  <a:gd name="T6" fmla="*/ 0 w 695"/>
                  <a:gd name="T7" fmla="*/ 3 h 73"/>
                  <a:gd name="T8" fmla="*/ 0 w 695"/>
                  <a:gd name="T9" fmla="*/ 2 h 73"/>
                  <a:gd name="T10" fmla="*/ 0 60000 65536"/>
                  <a:gd name="T11" fmla="*/ 0 60000 65536"/>
                  <a:gd name="T12" fmla="*/ 0 60000 65536"/>
                  <a:gd name="T13" fmla="*/ 0 60000 65536"/>
                  <a:gd name="T14" fmla="*/ 0 60000 65536"/>
                  <a:gd name="T15" fmla="*/ 0 w 695"/>
                  <a:gd name="T16" fmla="*/ 0 h 73"/>
                  <a:gd name="T17" fmla="*/ 695 w 695"/>
                  <a:gd name="T18" fmla="*/ 73 h 73"/>
                </a:gdLst>
                <a:ahLst/>
                <a:cxnLst>
                  <a:cxn ang="T10">
                    <a:pos x="T0" y="T1"/>
                  </a:cxn>
                  <a:cxn ang="T11">
                    <a:pos x="T2" y="T3"/>
                  </a:cxn>
                  <a:cxn ang="T12">
                    <a:pos x="T4" y="T5"/>
                  </a:cxn>
                  <a:cxn ang="T13">
                    <a:pos x="T6" y="T7"/>
                  </a:cxn>
                  <a:cxn ang="T14">
                    <a:pos x="T8" y="T9"/>
                  </a:cxn>
                </a:cxnLst>
                <a:rect l="T15" t="T16" r="T17" b="T18"/>
                <a:pathLst>
                  <a:path w="695" h="73">
                    <a:moveTo>
                      <a:pt x="0" y="43"/>
                    </a:moveTo>
                    <a:lnTo>
                      <a:pt x="694" y="0"/>
                    </a:lnTo>
                    <a:lnTo>
                      <a:pt x="695" y="30"/>
                    </a:lnTo>
                    <a:lnTo>
                      <a:pt x="1" y="73"/>
                    </a:lnTo>
                    <a:lnTo>
                      <a:pt x="0" y="4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7" name="Freeform 72">
                <a:extLst>
                  <a:ext uri="{FF2B5EF4-FFF2-40B4-BE49-F238E27FC236}">
                    <a16:creationId xmlns:a16="http://schemas.microsoft.com/office/drawing/2014/main" id="{60FAB78F-41A0-48A0-A466-8B126D1B7611}"/>
                  </a:ext>
                </a:extLst>
              </p:cNvPr>
              <p:cNvSpPr>
                <a:spLocks/>
              </p:cNvSpPr>
              <p:nvPr/>
            </p:nvSpPr>
            <p:spPr bwMode="auto">
              <a:xfrm>
                <a:off x="2531" y="1208"/>
                <a:ext cx="192" cy="21"/>
              </a:xfrm>
              <a:custGeom>
                <a:avLst/>
                <a:gdLst>
                  <a:gd name="T0" fmla="*/ 0 w 959"/>
                  <a:gd name="T1" fmla="*/ 3 h 107"/>
                  <a:gd name="T2" fmla="*/ 38 w 959"/>
                  <a:gd name="T3" fmla="*/ 0 h 107"/>
                  <a:gd name="T4" fmla="*/ 38 w 959"/>
                  <a:gd name="T5" fmla="*/ 1 h 107"/>
                  <a:gd name="T6" fmla="*/ 0 w 959"/>
                  <a:gd name="T7" fmla="*/ 4 h 107"/>
                  <a:gd name="T8" fmla="*/ 0 w 959"/>
                  <a:gd name="T9" fmla="*/ 3 h 107"/>
                  <a:gd name="T10" fmla="*/ 0 60000 65536"/>
                  <a:gd name="T11" fmla="*/ 0 60000 65536"/>
                  <a:gd name="T12" fmla="*/ 0 60000 65536"/>
                  <a:gd name="T13" fmla="*/ 0 60000 65536"/>
                  <a:gd name="T14" fmla="*/ 0 60000 65536"/>
                  <a:gd name="T15" fmla="*/ 0 w 959"/>
                  <a:gd name="T16" fmla="*/ 0 h 107"/>
                  <a:gd name="T17" fmla="*/ 959 w 959"/>
                  <a:gd name="T18" fmla="*/ 107 h 107"/>
                </a:gdLst>
                <a:ahLst/>
                <a:cxnLst>
                  <a:cxn ang="T10">
                    <a:pos x="T0" y="T1"/>
                  </a:cxn>
                  <a:cxn ang="T11">
                    <a:pos x="T2" y="T3"/>
                  </a:cxn>
                  <a:cxn ang="T12">
                    <a:pos x="T4" y="T5"/>
                  </a:cxn>
                  <a:cxn ang="T13">
                    <a:pos x="T6" y="T7"/>
                  </a:cxn>
                  <a:cxn ang="T14">
                    <a:pos x="T8" y="T9"/>
                  </a:cxn>
                </a:cxnLst>
                <a:rect l="T15" t="T16" r="T17" b="T18"/>
                <a:pathLst>
                  <a:path w="959" h="107">
                    <a:moveTo>
                      <a:pt x="0" y="76"/>
                    </a:moveTo>
                    <a:lnTo>
                      <a:pt x="957" y="0"/>
                    </a:lnTo>
                    <a:lnTo>
                      <a:pt x="959" y="30"/>
                    </a:lnTo>
                    <a:lnTo>
                      <a:pt x="1" y="107"/>
                    </a:lnTo>
                    <a:lnTo>
                      <a:pt x="0" y="7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8" name="Freeform 73">
                <a:extLst>
                  <a:ext uri="{FF2B5EF4-FFF2-40B4-BE49-F238E27FC236}">
                    <a16:creationId xmlns:a16="http://schemas.microsoft.com/office/drawing/2014/main" id="{5FE39A4C-4888-4B25-AB23-E0AE054EA6AC}"/>
                  </a:ext>
                </a:extLst>
              </p:cNvPr>
              <p:cNvSpPr>
                <a:spLocks/>
              </p:cNvSpPr>
              <p:nvPr/>
            </p:nvSpPr>
            <p:spPr bwMode="auto">
              <a:xfrm>
                <a:off x="2723" y="1196"/>
                <a:ext cx="139" cy="18"/>
              </a:xfrm>
              <a:custGeom>
                <a:avLst/>
                <a:gdLst>
                  <a:gd name="T0" fmla="*/ 0 w 697"/>
                  <a:gd name="T1" fmla="*/ 2 h 88"/>
                  <a:gd name="T2" fmla="*/ 28 w 697"/>
                  <a:gd name="T3" fmla="*/ 0 h 88"/>
                  <a:gd name="T4" fmla="*/ 28 w 697"/>
                  <a:gd name="T5" fmla="*/ 1 h 88"/>
                  <a:gd name="T6" fmla="*/ 0 w 697"/>
                  <a:gd name="T7" fmla="*/ 4 h 88"/>
                  <a:gd name="T8" fmla="*/ 0 w 697"/>
                  <a:gd name="T9" fmla="*/ 2 h 88"/>
                  <a:gd name="T10" fmla="*/ 0 60000 65536"/>
                  <a:gd name="T11" fmla="*/ 0 60000 65536"/>
                  <a:gd name="T12" fmla="*/ 0 60000 65536"/>
                  <a:gd name="T13" fmla="*/ 0 60000 65536"/>
                  <a:gd name="T14" fmla="*/ 0 60000 65536"/>
                  <a:gd name="T15" fmla="*/ 0 w 697"/>
                  <a:gd name="T16" fmla="*/ 0 h 88"/>
                  <a:gd name="T17" fmla="*/ 697 w 697"/>
                  <a:gd name="T18" fmla="*/ 88 h 88"/>
                </a:gdLst>
                <a:ahLst/>
                <a:cxnLst>
                  <a:cxn ang="T10">
                    <a:pos x="T0" y="T1"/>
                  </a:cxn>
                  <a:cxn ang="T11">
                    <a:pos x="T2" y="T3"/>
                  </a:cxn>
                  <a:cxn ang="T12">
                    <a:pos x="T4" y="T5"/>
                  </a:cxn>
                  <a:cxn ang="T13">
                    <a:pos x="T6" y="T7"/>
                  </a:cxn>
                  <a:cxn ang="T14">
                    <a:pos x="T8" y="T9"/>
                  </a:cxn>
                </a:cxnLst>
                <a:rect l="T15" t="T16" r="T17" b="T18"/>
                <a:pathLst>
                  <a:path w="697" h="88">
                    <a:moveTo>
                      <a:pt x="0" y="58"/>
                    </a:moveTo>
                    <a:lnTo>
                      <a:pt x="695" y="0"/>
                    </a:lnTo>
                    <a:lnTo>
                      <a:pt x="697" y="30"/>
                    </a:lnTo>
                    <a:lnTo>
                      <a:pt x="2" y="88"/>
                    </a:lnTo>
                    <a:lnTo>
                      <a:pt x="0" y="5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89" name="Freeform 74">
                <a:extLst>
                  <a:ext uri="{FF2B5EF4-FFF2-40B4-BE49-F238E27FC236}">
                    <a16:creationId xmlns:a16="http://schemas.microsoft.com/office/drawing/2014/main" id="{395B2FDC-4F53-49E9-8516-826CADBB130D}"/>
                  </a:ext>
                </a:extLst>
              </p:cNvPr>
              <p:cNvSpPr>
                <a:spLocks/>
              </p:cNvSpPr>
              <p:nvPr/>
            </p:nvSpPr>
            <p:spPr bwMode="auto">
              <a:xfrm>
                <a:off x="2479" y="1194"/>
                <a:ext cx="57" cy="12"/>
              </a:xfrm>
              <a:custGeom>
                <a:avLst/>
                <a:gdLst>
                  <a:gd name="T0" fmla="*/ 0 w 285"/>
                  <a:gd name="T1" fmla="*/ 1 h 56"/>
                  <a:gd name="T2" fmla="*/ 11 w 285"/>
                  <a:gd name="T3" fmla="*/ 0 h 56"/>
                  <a:gd name="T4" fmla="*/ 11 w 285"/>
                  <a:gd name="T5" fmla="*/ 1 h 56"/>
                  <a:gd name="T6" fmla="*/ 0 w 285"/>
                  <a:gd name="T7" fmla="*/ 3 h 56"/>
                  <a:gd name="T8" fmla="*/ 0 w 285"/>
                  <a:gd name="T9" fmla="*/ 1 h 56"/>
                  <a:gd name="T10" fmla="*/ 0 60000 65536"/>
                  <a:gd name="T11" fmla="*/ 0 60000 65536"/>
                  <a:gd name="T12" fmla="*/ 0 60000 65536"/>
                  <a:gd name="T13" fmla="*/ 0 60000 65536"/>
                  <a:gd name="T14" fmla="*/ 0 60000 65536"/>
                  <a:gd name="T15" fmla="*/ 0 w 285"/>
                  <a:gd name="T16" fmla="*/ 0 h 56"/>
                  <a:gd name="T17" fmla="*/ 285 w 285"/>
                  <a:gd name="T18" fmla="*/ 56 h 56"/>
                </a:gdLst>
                <a:ahLst/>
                <a:cxnLst>
                  <a:cxn ang="T10">
                    <a:pos x="T0" y="T1"/>
                  </a:cxn>
                  <a:cxn ang="T11">
                    <a:pos x="T2" y="T3"/>
                  </a:cxn>
                  <a:cxn ang="T12">
                    <a:pos x="T4" y="T5"/>
                  </a:cxn>
                  <a:cxn ang="T13">
                    <a:pos x="T6" y="T7"/>
                  </a:cxn>
                  <a:cxn ang="T14">
                    <a:pos x="T8" y="T9"/>
                  </a:cxn>
                </a:cxnLst>
                <a:rect l="T15" t="T16" r="T17" b="T18"/>
                <a:pathLst>
                  <a:path w="285" h="56">
                    <a:moveTo>
                      <a:pt x="0" y="26"/>
                    </a:moveTo>
                    <a:lnTo>
                      <a:pt x="283" y="0"/>
                    </a:lnTo>
                    <a:lnTo>
                      <a:pt x="285" y="29"/>
                    </a:lnTo>
                    <a:lnTo>
                      <a:pt x="2" y="56"/>
                    </a:lnTo>
                    <a:lnTo>
                      <a:pt x="0" y="2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0" name="Freeform 75">
                <a:extLst>
                  <a:ext uri="{FF2B5EF4-FFF2-40B4-BE49-F238E27FC236}">
                    <a16:creationId xmlns:a16="http://schemas.microsoft.com/office/drawing/2014/main" id="{917306C9-D901-4724-83CD-19A2990547D2}"/>
                  </a:ext>
                </a:extLst>
              </p:cNvPr>
              <p:cNvSpPr>
                <a:spLocks/>
              </p:cNvSpPr>
              <p:nvPr/>
            </p:nvSpPr>
            <p:spPr bwMode="auto">
              <a:xfrm>
                <a:off x="2506" y="1560"/>
                <a:ext cx="186" cy="8"/>
              </a:xfrm>
              <a:custGeom>
                <a:avLst/>
                <a:gdLst>
                  <a:gd name="T0" fmla="*/ 0 w 927"/>
                  <a:gd name="T1" fmla="*/ 0 h 38"/>
                  <a:gd name="T2" fmla="*/ 37 w 927"/>
                  <a:gd name="T3" fmla="*/ 0 h 38"/>
                  <a:gd name="T4" fmla="*/ 37 w 927"/>
                  <a:gd name="T5" fmla="*/ 1 h 38"/>
                  <a:gd name="T6" fmla="*/ 0 w 927"/>
                  <a:gd name="T7" fmla="*/ 2 h 38"/>
                  <a:gd name="T8" fmla="*/ 0 w 927"/>
                  <a:gd name="T9" fmla="*/ 0 h 38"/>
                  <a:gd name="T10" fmla="*/ 0 60000 65536"/>
                  <a:gd name="T11" fmla="*/ 0 60000 65536"/>
                  <a:gd name="T12" fmla="*/ 0 60000 65536"/>
                  <a:gd name="T13" fmla="*/ 0 60000 65536"/>
                  <a:gd name="T14" fmla="*/ 0 60000 65536"/>
                  <a:gd name="T15" fmla="*/ 0 w 927"/>
                  <a:gd name="T16" fmla="*/ 0 h 38"/>
                  <a:gd name="T17" fmla="*/ 927 w 927"/>
                  <a:gd name="T18" fmla="*/ 38 h 38"/>
                </a:gdLst>
                <a:ahLst/>
                <a:cxnLst>
                  <a:cxn ang="T10">
                    <a:pos x="T0" y="T1"/>
                  </a:cxn>
                  <a:cxn ang="T11">
                    <a:pos x="T2" y="T3"/>
                  </a:cxn>
                  <a:cxn ang="T12">
                    <a:pos x="T4" y="T5"/>
                  </a:cxn>
                  <a:cxn ang="T13">
                    <a:pos x="T6" y="T7"/>
                  </a:cxn>
                  <a:cxn ang="T14">
                    <a:pos x="T8" y="T9"/>
                  </a:cxn>
                </a:cxnLst>
                <a:rect l="T15" t="T16" r="T17" b="T18"/>
                <a:pathLst>
                  <a:path w="927" h="38">
                    <a:moveTo>
                      <a:pt x="0" y="8"/>
                    </a:moveTo>
                    <a:lnTo>
                      <a:pt x="927" y="0"/>
                    </a:lnTo>
                    <a:lnTo>
                      <a:pt x="927" y="30"/>
                    </a:lnTo>
                    <a:lnTo>
                      <a:pt x="0" y="38"/>
                    </a:lnTo>
                    <a:lnTo>
                      <a:pt x="0" y="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1" name="Freeform 76">
                <a:extLst>
                  <a:ext uri="{FF2B5EF4-FFF2-40B4-BE49-F238E27FC236}">
                    <a16:creationId xmlns:a16="http://schemas.microsoft.com/office/drawing/2014/main" id="{FC4BD3D8-1470-4B63-B41A-19E58A4C1E8A}"/>
                  </a:ext>
                </a:extLst>
              </p:cNvPr>
              <p:cNvSpPr>
                <a:spLocks/>
              </p:cNvSpPr>
              <p:nvPr/>
            </p:nvSpPr>
            <p:spPr bwMode="auto">
              <a:xfrm>
                <a:off x="2692" y="1558"/>
                <a:ext cx="139" cy="8"/>
              </a:xfrm>
              <a:custGeom>
                <a:avLst/>
                <a:gdLst>
                  <a:gd name="T0" fmla="*/ 0 w 695"/>
                  <a:gd name="T1" fmla="*/ 0 h 42"/>
                  <a:gd name="T2" fmla="*/ 28 w 695"/>
                  <a:gd name="T3" fmla="*/ 0 h 42"/>
                  <a:gd name="T4" fmla="*/ 28 w 695"/>
                  <a:gd name="T5" fmla="*/ 1 h 42"/>
                  <a:gd name="T6" fmla="*/ 0 w 695"/>
                  <a:gd name="T7" fmla="*/ 2 h 42"/>
                  <a:gd name="T8" fmla="*/ 0 w 695"/>
                  <a:gd name="T9" fmla="*/ 0 h 42"/>
                  <a:gd name="T10" fmla="*/ 0 60000 65536"/>
                  <a:gd name="T11" fmla="*/ 0 60000 65536"/>
                  <a:gd name="T12" fmla="*/ 0 60000 65536"/>
                  <a:gd name="T13" fmla="*/ 0 60000 65536"/>
                  <a:gd name="T14" fmla="*/ 0 60000 65536"/>
                  <a:gd name="T15" fmla="*/ 0 w 695"/>
                  <a:gd name="T16" fmla="*/ 0 h 42"/>
                  <a:gd name="T17" fmla="*/ 695 w 695"/>
                  <a:gd name="T18" fmla="*/ 42 h 42"/>
                </a:gdLst>
                <a:ahLst/>
                <a:cxnLst>
                  <a:cxn ang="T10">
                    <a:pos x="T0" y="T1"/>
                  </a:cxn>
                  <a:cxn ang="T11">
                    <a:pos x="T2" y="T3"/>
                  </a:cxn>
                  <a:cxn ang="T12">
                    <a:pos x="T4" y="T5"/>
                  </a:cxn>
                  <a:cxn ang="T13">
                    <a:pos x="T6" y="T7"/>
                  </a:cxn>
                  <a:cxn ang="T14">
                    <a:pos x="T8" y="T9"/>
                  </a:cxn>
                </a:cxnLst>
                <a:rect l="T15" t="T16" r="T17" b="T18"/>
                <a:pathLst>
                  <a:path w="695" h="42">
                    <a:moveTo>
                      <a:pt x="0" y="12"/>
                    </a:moveTo>
                    <a:lnTo>
                      <a:pt x="695" y="0"/>
                    </a:lnTo>
                    <a:lnTo>
                      <a:pt x="695" y="30"/>
                    </a:lnTo>
                    <a:lnTo>
                      <a:pt x="0" y="42"/>
                    </a:lnTo>
                    <a:lnTo>
                      <a:pt x="0" y="1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2" name="Freeform 77">
                <a:extLst>
                  <a:ext uri="{FF2B5EF4-FFF2-40B4-BE49-F238E27FC236}">
                    <a16:creationId xmlns:a16="http://schemas.microsoft.com/office/drawing/2014/main" id="{EE926E13-8481-4D6E-9BF6-E8AFA1FDA37B}"/>
                  </a:ext>
                </a:extLst>
              </p:cNvPr>
              <p:cNvSpPr>
                <a:spLocks/>
              </p:cNvSpPr>
              <p:nvPr/>
            </p:nvSpPr>
            <p:spPr bwMode="auto">
              <a:xfrm>
                <a:off x="2444" y="1590"/>
                <a:ext cx="56" cy="7"/>
              </a:xfrm>
              <a:custGeom>
                <a:avLst/>
                <a:gdLst>
                  <a:gd name="T0" fmla="*/ 0 w 281"/>
                  <a:gd name="T1" fmla="*/ 0 h 33"/>
                  <a:gd name="T2" fmla="*/ 11 w 281"/>
                  <a:gd name="T3" fmla="*/ 0 h 33"/>
                  <a:gd name="T4" fmla="*/ 11 w 281"/>
                  <a:gd name="T5" fmla="*/ 1 h 33"/>
                  <a:gd name="T6" fmla="*/ 0 w 281"/>
                  <a:gd name="T7" fmla="*/ 1 h 33"/>
                  <a:gd name="T8" fmla="*/ 0 w 281"/>
                  <a:gd name="T9" fmla="*/ 0 h 33"/>
                  <a:gd name="T10" fmla="*/ 0 60000 65536"/>
                  <a:gd name="T11" fmla="*/ 0 60000 65536"/>
                  <a:gd name="T12" fmla="*/ 0 60000 65536"/>
                  <a:gd name="T13" fmla="*/ 0 60000 65536"/>
                  <a:gd name="T14" fmla="*/ 0 60000 65536"/>
                  <a:gd name="T15" fmla="*/ 0 w 281"/>
                  <a:gd name="T16" fmla="*/ 0 h 33"/>
                  <a:gd name="T17" fmla="*/ 281 w 281"/>
                  <a:gd name="T18" fmla="*/ 33 h 33"/>
                </a:gdLst>
                <a:ahLst/>
                <a:cxnLst>
                  <a:cxn ang="T10">
                    <a:pos x="T0" y="T1"/>
                  </a:cxn>
                  <a:cxn ang="T11">
                    <a:pos x="T2" y="T3"/>
                  </a:cxn>
                  <a:cxn ang="T12">
                    <a:pos x="T4" y="T5"/>
                  </a:cxn>
                  <a:cxn ang="T13">
                    <a:pos x="T6" y="T7"/>
                  </a:cxn>
                  <a:cxn ang="T14">
                    <a:pos x="T8" y="T9"/>
                  </a:cxn>
                </a:cxnLst>
                <a:rect l="T15" t="T16" r="T17" b="T18"/>
                <a:pathLst>
                  <a:path w="281" h="33">
                    <a:moveTo>
                      <a:pt x="0" y="3"/>
                    </a:moveTo>
                    <a:lnTo>
                      <a:pt x="281" y="0"/>
                    </a:lnTo>
                    <a:lnTo>
                      <a:pt x="280" y="31"/>
                    </a:lnTo>
                    <a:lnTo>
                      <a:pt x="0" y="33"/>
                    </a:lnTo>
                    <a:lnTo>
                      <a:pt x="0" y="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3" name="Freeform 78">
                <a:extLst>
                  <a:ext uri="{FF2B5EF4-FFF2-40B4-BE49-F238E27FC236}">
                    <a16:creationId xmlns:a16="http://schemas.microsoft.com/office/drawing/2014/main" id="{F05C7D4F-EF33-4830-ABB8-5E9FDA1A8E41}"/>
                  </a:ext>
                </a:extLst>
              </p:cNvPr>
              <p:cNvSpPr>
                <a:spLocks/>
              </p:cNvSpPr>
              <p:nvPr/>
            </p:nvSpPr>
            <p:spPr bwMode="auto">
              <a:xfrm>
                <a:off x="2538" y="1149"/>
                <a:ext cx="189" cy="22"/>
              </a:xfrm>
              <a:custGeom>
                <a:avLst/>
                <a:gdLst>
                  <a:gd name="T0" fmla="*/ 0 w 946"/>
                  <a:gd name="T1" fmla="*/ 3 h 113"/>
                  <a:gd name="T2" fmla="*/ 38 w 946"/>
                  <a:gd name="T3" fmla="*/ 0 h 113"/>
                  <a:gd name="T4" fmla="*/ 38 w 946"/>
                  <a:gd name="T5" fmla="*/ 1 h 113"/>
                  <a:gd name="T6" fmla="*/ 0 w 946"/>
                  <a:gd name="T7" fmla="*/ 4 h 113"/>
                  <a:gd name="T8" fmla="*/ 0 w 946"/>
                  <a:gd name="T9" fmla="*/ 3 h 113"/>
                  <a:gd name="T10" fmla="*/ 0 60000 65536"/>
                  <a:gd name="T11" fmla="*/ 0 60000 65536"/>
                  <a:gd name="T12" fmla="*/ 0 60000 65536"/>
                  <a:gd name="T13" fmla="*/ 0 60000 65536"/>
                  <a:gd name="T14" fmla="*/ 0 60000 65536"/>
                  <a:gd name="T15" fmla="*/ 0 w 946"/>
                  <a:gd name="T16" fmla="*/ 0 h 113"/>
                  <a:gd name="T17" fmla="*/ 946 w 946"/>
                  <a:gd name="T18" fmla="*/ 113 h 113"/>
                </a:gdLst>
                <a:ahLst/>
                <a:cxnLst>
                  <a:cxn ang="T10">
                    <a:pos x="T0" y="T1"/>
                  </a:cxn>
                  <a:cxn ang="T11">
                    <a:pos x="T2" y="T3"/>
                  </a:cxn>
                  <a:cxn ang="T12">
                    <a:pos x="T4" y="T5"/>
                  </a:cxn>
                  <a:cxn ang="T13">
                    <a:pos x="T6" y="T7"/>
                  </a:cxn>
                  <a:cxn ang="T14">
                    <a:pos x="T8" y="T9"/>
                  </a:cxn>
                </a:cxnLst>
                <a:rect l="T15" t="T16" r="T17" b="T18"/>
                <a:pathLst>
                  <a:path w="946" h="113">
                    <a:moveTo>
                      <a:pt x="0" y="83"/>
                    </a:moveTo>
                    <a:lnTo>
                      <a:pt x="945" y="0"/>
                    </a:lnTo>
                    <a:lnTo>
                      <a:pt x="946" y="31"/>
                    </a:lnTo>
                    <a:lnTo>
                      <a:pt x="2" y="113"/>
                    </a:lnTo>
                    <a:lnTo>
                      <a:pt x="0" y="8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4" name="Freeform 79">
                <a:extLst>
                  <a:ext uri="{FF2B5EF4-FFF2-40B4-BE49-F238E27FC236}">
                    <a16:creationId xmlns:a16="http://schemas.microsoft.com/office/drawing/2014/main" id="{0354B0CE-CDA2-46BA-8801-C21C00ED772E}"/>
                  </a:ext>
                </a:extLst>
              </p:cNvPr>
              <p:cNvSpPr>
                <a:spLocks/>
              </p:cNvSpPr>
              <p:nvPr/>
            </p:nvSpPr>
            <p:spPr bwMode="auto">
              <a:xfrm>
                <a:off x="2727" y="1136"/>
                <a:ext cx="140" cy="19"/>
              </a:xfrm>
              <a:custGeom>
                <a:avLst/>
                <a:gdLst>
                  <a:gd name="T0" fmla="*/ 0 w 697"/>
                  <a:gd name="T1" fmla="*/ 3 h 94"/>
                  <a:gd name="T2" fmla="*/ 28 w 697"/>
                  <a:gd name="T3" fmla="*/ 0 h 94"/>
                  <a:gd name="T4" fmla="*/ 28 w 697"/>
                  <a:gd name="T5" fmla="*/ 1 h 94"/>
                  <a:gd name="T6" fmla="*/ 0 w 697"/>
                  <a:gd name="T7" fmla="*/ 4 h 94"/>
                  <a:gd name="T8" fmla="*/ 0 w 697"/>
                  <a:gd name="T9" fmla="*/ 3 h 94"/>
                  <a:gd name="T10" fmla="*/ 0 60000 65536"/>
                  <a:gd name="T11" fmla="*/ 0 60000 65536"/>
                  <a:gd name="T12" fmla="*/ 0 60000 65536"/>
                  <a:gd name="T13" fmla="*/ 0 60000 65536"/>
                  <a:gd name="T14" fmla="*/ 0 60000 65536"/>
                  <a:gd name="T15" fmla="*/ 0 w 697"/>
                  <a:gd name="T16" fmla="*/ 0 h 94"/>
                  <a:gd name="T17" fmla="*/ 697 w 697"/>
                  <a:gd name="T18" fmla="*/ 94 h 94"/>
                </a:gdLst>
                <a:ahLst/>
                <a:cxnLst>
                  <a:cxn ang="T10">
                    <a:pos x="T0" y="T1"/>
                  </a:cxn>
                  <a:cxn ang="T11">
                    <a:pos x="T2" y="T3"/>
                  </a:cxn>
                  <a:cxn ang="T12">
                    <a:pos x="T4" y="T5"/>
                  </a:cxn>
                  <a:cxn ang="T13">
                    <a:pos x="T6" y="T7"/>
                  </a:cxn>
                  <a:cxn ang="T14">
                    <a:pos x="T8" y="T9"/>
                  </a:cxn>
                </a:cxnLst>
                <a:rect l="T15" t="T16" r="T17" b="T18"/>
                <a:pathLst>
                  <a:path w="697" h="94">
                    <a:moveTo>
                      <a:pt x="0" y="63"/>
                    </a:moveTo>
                    <a:lnTo>
                      <a:pt x="695" y="0"/>
                    </a:lnTo>
                    <a:lnTo>
                      <a:pt x="697" y="31"/>
                    </a:lnTo>
                    <a:lnTo>
                      <a:pt x="1" y="94"/>
                    </a:lnTo>
                    <a:lnTo>
                      <a:pt x="0" y="6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5" name="Freeform 80">
                <a:extLst>
                  <a:ext uri="{FF2B5EF4-FFF2-40B4-BE49-F238E27FC236}">
                    <a16:creationId xmlns:a16="http://schemas.microsoft.com/office/drawing/2014/main" id="{5EB3DBBE-8819-4975-8CDB-DB9EB1265834}"/>
                  </a:ext>
                </a:extLst>
              </p:cNvPr>
              <p:cNvSpPr>
                <a:spLocks/>
              </p:cNvSpPr>
              <p:nvPr/>
            </p:nvSpPr>
            <p:spPr bwMode="auto">
              <a:xfrm>
                <a:off x="2484" y="1137"/>
                <a:ext cx="56" cy="11"/>
              </a:xfrm>
              <a:custGeom>
                <a:avLst/>
                <a:gdLst>
                  <a:gd name="T0" fmla="*/ 0 w 280"/>
                  <a:gd name="T1" fmla="*/ 1 h 56"/>
                  <a:gd name="T2" fmla="*/ 11 w 280"/>
                  <a:gd name="T3" fmla="*/ 0 h 56"/>
                  <a:gd name="T4" fmla="*/ 11 w 280"/>
                  <a:gd name="T5" fmla="*/ 1 h 56"/>
                  <a:gd name="T6" fmla="*/ 0 w 280"/>
                  <a:gd name="T7" fmla="*/ 2 h 56"/>
                  <a:gd name="T8" fmla="*/ 0 w 280"/>
                  <a:gd name="T9" fmla="*/ 1 h 56"/>
                  <a:gd name="T10" fmla="*/ 0 60000 65536"/>
                  <a:gd name="T11" fmla="*/ 0 60000 65536"/>
                  <a:gd name="T12" fmla="*/ 0 60000 65536"/>
                  <a:gd name="T13" fmla="*/ 0 60000 65536"/>
                  <a:gd name="T14" fmla="*/ 0 60000 65536"/>
                  <a:gd name="T15" fmla="*/ 0 w 280"/>
                  <a:gd name="T16" fmla="*/ 0 h 56"/>
                  <a:gd name="T17" fmla="*/ 280 w 280"/>
                  <a:gd name="T18" fmla="*/ 56 h 56"/>
                </a:gdLst>
                <a:ahLst/>
                <a:cxnLst>
                  <a:cxn ang="T10">
                    <a:pos x="T0" y="T1"/>
                  </a:cxn>
                  <a:cxn ang="T11">
                    <a:pos x="T2" y="T3"/>
                  </a:cxn>
                  <a:cxn ang="T12">
                    <a:pos x="T4" y="T5"/>
                  </a:cxn>
                  <a:cxn ang="T13">
                    <a:pos x="T6" y="T7"/>
                  </a:cxn>
                  <a:cxn ang="T14">
                    <a:pos x="T8" y="T9"/>
                  </a:cxn>
                </a:cxnLst>
                <a:rect l="T15" t="T16" r="T17" b="T18"/>
                <a:pathLst>
                  <a:path w="280" h="56">
                    <a:moveTo>
                      <a:pt x="0" y="27"/>
                    </a:moveTo>
                    <a:lnTo>
                      <a:pt x="278" y="0"/>
                    </a:lnTo>
                    <a:lnTo>
                      <a:pt x="280" y="29"/>
                    </a:lnTo>
                    <a:lnTo>
                      <a:pt x="2" y="56"/>
                    </a:lnTo>
                    <a:lnTo>
                      <a:pt x="0" y="2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6" name="Freeform 81">
                <a:extLst>
                  <a:ext uri="{FF2B5EF4-FFF2-40B4-BE49-F238E27FC236}">
                    <a16:creationId xmlns:a16="http://schemas.microsoft.com/office/drawing/2014/main" id="{A1F66925-9FA2-47D3-A93C-E4DC67C62E9F}"/>
                  </a:ext>
                </a:extLst>
              </p:cNvPr>
              <p:cNvSpPr>
                <a:spLocks/>
              </p:cNvSpPr>
              <p:nvPr/>
            </p:nvSpPr>
            <p:spPr bwMode="auto">
              <a:xfrm>
                <a:off x="2543" y="1090"/>
                <a:ext cx="190" cy="25"/>
              </a:xfrm>
              <a:custGeom>
                <a:avLst/>
                <a:gdLst>
                  <a:gd name="T0" fmla="*/ 0 w 951"/>
                  <a:gd name="T1" fmla="*/ 4 h 127"/>
                  <a:gd name="T2" fmla="*/ 38 w 951"/>
                  <a:gd name="T3" fmla="*/ 0 h 127"/>
                  <a:gd name="T4" fmla="*/ 38 w 951"/>
                  <a:gd name="T5" fmla="*/ 1 h 127"/>
                  <a:gd name="T6" fmla="*/ 0 w 951"/>
                  <a:gd name="T7" fmla="*/ 5 h 127"/>
                  <a:gd name="T8" fmla="*/ 0 w 951"/>
                  <a:gd name="T9" fmla="*/ 4 h 127"/>
                  <a:gd name="T10" fmla="*/ 0 60000 65536"/>
                  <a:gd name="T11" fmla="*/ 0 60000 65536"/>
                  <a:gd name="T12" fmla="*/ 0 60000 65536"/>
                  <a:gd name="T13" fmla="*/ 0 60000 65536"/>
                  <a:gd name="T14" fmla="*/ 0 60000 65536"/>
                  <a:gd name="T15" fmla="*/ 0 w 951"/>
                  <a:gd name="T16" fmla="*/ 0 h 127"/>
                  <a:gd name="T17" fmla="*/ 951 w 951"/>
                  <a:gd name="T18" fmla="*/ 127 h 127"/>
                </a:gdLst>
                <a:ahLst/>
                <a:cxnLst>
                  <a:cxn ang="T10">
                    <a:pos x="T0" y="T1"/>
                  </a:cxn>
                  <a:cxn ang="T11">
                    <a:pos x="T2" y="T3"/>
                  </a:cxn>
                  <a:cxn ang="T12">
                    <a:pos x="T4" y="T5"/>
                  </a:cxn>
                  <a:cxn ang="T13">
                    <a:pos x="T6" y="T7"/>
                  </a:cxn>
                  <a:cxn ang="T14">
                    <a:pos x="T8" y="T9"/>
                  </a:cxn>
                </a:cxnLst>
                <a:rect l="T15" t="T16" r="T17" b="T18"/>
                <a:pathLst>
                  <a:path w="951" h="127">
                    <a:moveTo>
                      <a:pt x="0" y="98"/>
                    </a:moveTo>
                    <a:lnTo>
                      <a:pt x="950" y="0"/>
                    </a:lnTo>
                    <a:lnTo>
                      <a:pt x="951" y="30"/>
                    </a:lnTo>
                    <a:lnTo>
                      <a:pt x="2" y="127"/>
                    </a:lnTo>
                    <a:lnTo>
                      <a:pt x="0" y="9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7" name="Freeform 82">
                <a:extLst>
                  <a:ext uri="{FF2B5EF4-FFF2-40B4-BE49-F238E27FC236}">
                    <a16:creationId xmlns:a16="http://schemas.microsoft.com/office/drawing/2014/main" id="{80720839-6179-4BA4-8A34-9FCCBE394853}"/>
                  </a:ext>
                </a:extLst>
              </p:cNvPr>
              <p:cNvSpPr>
                <a:spLocks/>
              </p:cNvSpPr>
              <p:nvPr/>
            </p:nvSpPr>
            <p:spPr bwMode="auto">
              <a:xfrm>
                <a:off x="2733" y="1075"/>
                <a:ext cx="139" cy="21"/>
              </a:xfrm>
              <a:custGeom>
                <a:avLst/>
                <a:gdLst>
                  <a:gd name="T0" fmla="*/ 0 w 697"/>
                  <a:gd name="T1" fmla="*/ 3 h 103"/>
                  <a:gd name="T2" fmla="*/ 28 w 697"/>
                  <a:gd name="T3" fmla="*/ 0 h 103"/>
                  <a:gd name="T4" fmla="*/ 28 w 697"/>
                  <a:gd name="T5" fmla="*/ 1 h 103"/>
                  <a:gd name="T6" fmla="*/ 0 w 697"/>
                  <a:gd name="T7" fmla="*/ 4 h 103"/>
                  <a:gd name="T8" fmla="*/ 0 w 697"/>
                  <a:gd name="T9" fmla="*/ 3 h 103"/>
                  <a:gd name="T10" fmla="*/ 0 60000 65536"/>
                  <a:gd name="T11" fmla="*/ 0 60000 65536"/>
                  <a:gd name="T12" fmla="*/ 0 60000 65536"/>
                  <a:gd name="T13" fmla="*/ 0 60000 65536"/>
                  <a:gd name="T14" fmla="*/ 0 60000 65536"/>
                  <a:gd name="T15" fmla="*/ 0 w 697"/>
                  <a:gd name="T16" fmla="*/ 0 h 103"/>
                  <a:gd name="T17" fmla="*/ 697 w 697"/>
                  <a:gd name="T18" fmla="*/ 103 h 103"/>
                </a:gdLst>
                <a:ahLst/>
                <a:cxnLst>
                  <a:cxn ang="T10">
                    <a:pos x="T0" y="T1"/>
                  </a:cxn>
                  <a:cxn ang="T11">
                    <a:pos x="T2" y="T3"/>
                  </a:cxn>
                  <a:cxn ang="T12">
                    <a:pos x="T4" y="T5"/>
                  </a:cxn>
                  <a:cxn ang="T13">
                    <a:pos x="T6" y="T7"/>
                  </a:cxn>
                  <a:cxn ang="T14">
                    <a:pos x="T8" y="T9"/>
                  </a:cxn>
                </a:cxnLst>
                <a:rect l="T15" t="T16" r="T17" b="T18"/>
                <a:pathLst>
                  <a:path w="697" h="103">
                    <a:moveTo>
                      <a:pt x="0" y="73"/>
                    </a:moveTo>
                    <a:lnTo>
                      <a:pt x="696" y="0"/>
                    </a:lnTo>
                    <a:lnTo>
                      <a:pt x="697" y="30"/>
                    </a:lnTo>
                    <a:lnTo>
                      <a:pt x="1" y="103"/>
                    </a:lnTo>
                    <a:lnTo>
                      <a:pt x="0" y="7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8" name="Freeform 83">
                <a:extLst>
                  <a:ext uri="{FF2B5EF4-FFF2-40B4-BE49-F238E27FC236}">
                    <a16:creationId xmlns:a16="http://schemas.microsoft.com/office/drawing/2014/main" id="{42FC3759-4140-4024-A813-8CAA1F9A4497}"/>
                  </a:ext>
                </a:extLst>
              </p:cNvPr>
              <p:cNvSpPr>
                <a:spLocks/>
              </p:cNvSpPr>
              <p:nvPr/>
            </p:nvSpPr>
            <p:spPr bwMode="auto">
              <a:xfrm>
                <a:off x="2437" y="1647"/>
                <a:ext cx="59" cy="7"/>
              </a:xfrm>
              <a:custGeom>
                <a:avLst/>
                <a:gdLst>
                  <a:gd name="T0" fmla="*/ 0 w 295"/>
                  <a:gd name="T1" fmla="*/ 0 h 34"/>
                  <a:gd name="T2" fmla="*/ 12 w 295"/>
                  <a:gd name="T3" fmla="*/ 0 h 34"/>
                  <a:gd name="T4" fmla="*/ 12 w 295"/>
                  <a:gd name="T5" fmla="*/ 1 h 34"/>
                  <a:gd name="T6" fmla="*/ 0 w 295"/>
                  <a:gd name="T7" fmla="*/ 1 h 34"/>
                  <a:gd name="T8" fmla="*/ 0 w 295"/>
                  <a:gd name="T9" fmla="*/ 0 h 34"/>
                  <a:gd name="T10" fmla="*/ 0 60000 65536"/>
                  <a:gd name="T11" fmla="*/ 0 60000 65536"/>
                  <a:gd name="T12" fmla="*/ 0 60000 65536"/>
                  <a:gd name="T13" fmla="*/ 0 60000 65536"/>
                  <a:gd name="T14" fmla="*/ 0 60000 65536"/>
                  <a:gd name="T15" fmla="*/ 0 w 295"/>
                  <a:gd name="T16" fmla="*/ 0 h 34"/>
                  <a:gd name="T17" fmla="*/ 295 w 295"/>
                  <a:gd name="T18" fmla="*/ 34 h 34"/>
                </a:gdLst>
                <a:ahLst/>
                <a:cxnLst>
                  <a:cxn ang="T10">
                    <a:pos x="T0" y="T1"/>
                  </a:cxn>
                  <a:cxn ang="T11">
                    <a:pos x="T2" y="T3"/>
                  </a:cxn>
                  <a:cxn ang="T12">
                    <a:pos x="T4" y="T5"/>
                  </a:cxn>
                  <a:cxn ang="T13">
                    <a:pos x="T6" y="T7"/>
                  </a:cxn>
                  <a:cxn ang="T14">
                    <a:pos x="T8" y="T9"/>
                  </a:cxn>
                </a:cxnLst>
                <a:rect l="T15" t="T16" r="T17" b="T18"/>
                <a:pathLst>
                  <a:path w="295" h="34">
                    <a:moveTo>
                      <a:pt x="1" y="0"/>
                    </a:moveTo>
                    <a:lnTo>
                      <a:pt x="295" y="3"/>
                    </a:lnTo>
                    <a:lnTo>
                      <a:pt x="294" y="34"/>
                    </a:lnTo>
                    <a:lnTo>
                      <a:pt x="0" y="29"/>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99" name="Freeform 84">
                <a:extLst>
                  <a:ext uri="{FF2B5EF4-FFF2-40B4-BE49-F238E27FC236}">
                    <a16:creationId xmlns:a16="http://schemas.microsoft.com/office/drawing/2014/main" id="{EFE565F7-160D-4549-A26E-45DFC65B1CB1}"/>
                  </a:ext>
                </a:extLst>
              </p:cNvPr>
              <p:cNvSpPr>
                <a:spLocks/>
              </p:cNvSpPr>
              <p:nvPr/>
            </p:nvSpPr>
            <p:spPr bwMode="auto">
              <a:xfrm>
                <a:off x="2494" y="1675"/>
                <a:ext cx="188" cy="8"/>
              </a:xfrm>
              <a:custGeom>
                <a:avLst/>
                <a:gdLst>
                  <a:gd name="T0" fmla="*/ 0 w 941"/>
                  <a:gd name="T1" fmla="*/ 0 h 39"/>
                  <a:gd name="T2" fmla="*/ 38 w 941"/>
                  <a:gd name="T3" fmla="*/ 0 h 39"/>
                  <a:gd name="T4" fmla="*/ 38 w 941"/>
                  <a:gd name="T5" fmla="*/ 2 h 39"/>
                  <a:gd name="T6" fmla="*/ 0 w 941"/>
                  <a:gd name="T7" fmla="*/ 1 h 39"/>
                  <a:gd name="T8" fmla="*/ 0 w 941"/>
                  <a:gd name="T9" fmla="*/ 0 h 39"/>
                  <a:gd name="T10" fmla="*/ 0 60000 65536"/>
                  <a:gd name="T11" fmla="*/ 0 60000 65536"/>
                  <a:gd name="T12" fmla="*/ 0 60000 65536"/>
                  <a:gd name="T13" fmla="*/ 0 60000 65536"/>
                  <a:gd name="T14" fmla="*/ 0 60000 65536"/>
                  <a:gd name="T15" fmla="*/ 0 w 941"/>
                  <a:gd name="T16" fmla="*/ 0 h 39"/>
                  <a:gd name="T17" fmla="*/ 941 w 941"/>
                  <a:gd name="T18" fmla="*/ 39 h 39"/>
                </a:gdLst>
                <a:ahLst/>
                <a:cxnLst>
                  <a:cxn ang="T10">
                    <a:pos x="T0" y="T1"/>
                  </a:cxn>
                  <a:cxn ang="T11">
                    <a:pos x="T2" y="T3"/>
                  </a:cxn>
                  <a:cxn ang="T12">
                    <a:pos x="T4" y="T5"/>
                  </a:cxn>
                  <a:cxn ang="T13">
                    <a:pos x="T6" y="T7"/>
                  </a:cxn>
                  <a:cxn ang="T14">
                    <a:pos x="T8" y="T9"/>
                  </a:cxn>
                </a:cxnLst>
                <a:rect l="T15" t="T16" r="T17" b="T18"/>
                <a:pathLst>
                  <a:path w="941" h="39">
                    <a:moveTo>
                      <a:pt x="1" y="0"/>
                    </a:moveTo>
                    <a:lnTo>
                      <a:pt x="941" y="8"/>
                    </a:lnTo>
                    <a:lnTo>
                      <a:pt x="940" y="39"/>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0" name="Freeform 85">
                <a:extLst>
                  <a:ext uri="{FF2B5EF4-FFF2-40B4-BE49-F238E27FC236}">
                    <a16:creationId xmlns:a16="http://schemas.microsoft.com/office/drawing/2014/main" id="{8AE92575-15A4-47F6-A016-B65844008602}"/>
                  </a:ext>
                </a:extLst>
              </p:cNvPr>
              <p:cNvSpPr>
                <a:spLocks/>
              </p:cNvSpPr>
              <p:nvPr/>
            </p:nvSpPr>
            <p:spPr bwMode="auto">
              <a:xfrm>
                <a:off x="2682" y="1677"/>
                <a:ext cx="138" cy="9"/>
              </a:xfrm>
              <a:custGeom>
                <a:avLst/>
                <a:gdLst>
                  <a:gd name="T0" fmla="*/ 0 w 689"/>
                  <a:gd name="T1" fmla="*/ 0 h 43"/>
                  <a:gd name="T2" fmla="*/ 28 w 689"/>
                  <a:gd name="T3" fmla="*/ 1 h 43"/>
                  <a:gd name="T4" fmla="*/ 28 w 689"/>
                  <a:gd name="T5" fmla="*/ 2 h 43"/>
                  <a:gd name="T6" fmla="*/ 0 w 689"/>
                  <a:gd name="T7" fmla="*/ 1 h 43"/>
                  <a:gd name="T8" fmla="*/ 0 w 689"/>
                  <a:gd name="T9" fmla="*/ 0 h 43"/>
                  <a:gd name="T10" fmla="*/ 0 60000 65536"/>
                  <a:gd name="T11" fmla="*/ 0 60000 65536"/>
                  <a:gd name="T12" fmla="*/ 0 60000 65536"/>
                  <a:gd name="T13" fmla="*/ 0 60000 65536"/>
                  <a:gd name="T14" fmla="*/ 0 60000 65536"/>
                  <a:gd name="T15" fmla="*/ 0 w 689"/>
                  <a:gd name="T16" fmla="*/ 0 h 43"/>
                  <a:gd name="T17" fmla="*/ 689 w 689"/>
                  <a:gd name="T18" fmla="*/ 43 h 43"/>
                </a:gdLst>
                <a:ahLst/>
                <a:cxnLst>
                  <a:cxn ang="T10">
                    <a:pos x="T0" y="T1"/>
                  </a:cxn>
                  <a:cxn ang="T11">
                    <a:pos x="T2" y="T3"/>
                  </a:cxn>
                  <a:cxn ang="T12">
                    <a:pos x="T4" y="T5"/>
                  </a:cxn>
                  <a:cxn ang="T13">
                    <a:pos x="T6" y="T7"/>
                  </a:cxn>
                  <a:cxn ang="T14">
                    <a:pos x="T8" y="T9"/>
                  </a:cxn>
                </a:cxnLst>
                <a:rect l="T15" t="T16" r="T17" b="T18"/>
                <a:pathLst>
                  <a:path w="689" h="43">
                    <a:moveTo>
                      <a:pt x="1" y="0"/>
                    </a:moveTo>
                    <a:lnTo>
                      <a:pt x="689" y="13"/>
                    </a:lnTo>
                    <a:lnTo>
                      <a:pt x="689" y="43"/>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1" name="Freeform 86">
                <a:extLst>
                  <a:ext uri="{FF2B5EF4-FFF2-40B4-BE49-F238E27FC236}">
                    <a16:creationId xmlns:a16="http://schemas.microsoft.com/office/drawing/2014/main" id="{DFABF67C-7024-40DF-B4F3-6286CDE25032}"/>
                  </a:ext>
                </a:extLst>
              </p:cNvPr>
              <p:cNvSpPr>
                <a:spLocks/>
              </p:cNvSpPr>
              <p:nvPr/>
            </p:nvSpPr>
            <p:spPr bwMode="auto">
              <a:xfrm>
                <a:off x="2500" y="1618"/>
                <a:ext cx="325" cy="7"/>
              </a:xfrm>
              <a:custGeom>
                <a:avLst/>
                <a:gdLst>
                  <a:gd name="T0" fmla="*/ 0 w 1627"/>
                  <a:gd name="T1" fmla="*/ 0 h 35"/>
                  <a:gd name="T2" fmla="*/ 65 w 1627"/>
                  <a:gd name="T3" fmla="*/ 0 h 35"/>
                  <a:gd name="T4" fmla="*/ 65 w 1627"/>
                  <a:gd name="T5" fmla="*/ 1 h 35"/>
                  <a:gd name="T6" fmla="*/ 0 w 1627"/>
                  <a:gd name="T7" fmla="*/ 1 h 35"/>
                  <a:gd name="T8" fmla="*/ 0 w 1627"/>
                  <a:gd name="T9" fmla="*/ 0 h 35"/>
                  <a:gd name="T10" fmla="*/ 0 60000 65536"/>
                  <a:gd name="T11" fmla="*/ 0 60000 65536"/>
                  <a:gd name="T12" fmla="*/ 0 60000 65536"/>
                  <a:gd name="T13" fmla="*/ 0 60000 65536"/>
                  <a:gd name="T14" fmla="*/ 0 60000 65536"/>
                  <a:gd name="T15" fmla="*/ 0 w 1627"/>
                  <a:gd name="T16" fmla="*/ 0 h 35"/>
                  <a:gd name="T17" fmla="*/ 1627 w 1627"/>
                  <a:gd name="T18" fmla="*/ 35 h 35"/>
                </a:gdLst>
                <a:ahLst/>
                <a:cxnLst>
                  <a:cxn ang="T10">
                    <a:pos x="T0" y="T1"/>
                  </a:cxn>
                  <a:cxn ang="T11">
                    <a:pos x="T2" y="T3"/>
                  </a:cxn>
                  <a:cxn ang="T12">
                    <a:pos x="T4" y="T5"/>
                  </a:cxn>
                  <a:cxn ang="T13">
                    <a:pos x="T6" y="T7"/>
                  </a:cxn>
                  <a:cxn ang="T14">
                    <a:pos x="T8" y="T9"/>
                  </a:cxn>
                </a:cxnLst>
                <a:rect l="T15" t="T16" r="T17" b="T18"/>
                <a:pathLst>
                  <a:path w="1627" h="35">
                    <a:moveTo>
                      <a:pt x="1" y="5"/>
                    </a:moveTo>
                    <a:lnTo>
                      <a:pt x="1627" y="0"/>
                    </a:lnTo>
                    <a:lnTo>
                      <a:pt x="1627" y="29"/>
                    </a:lnTo>
                    <a:lnTo>
                      <a:pt x="0" y="35"/>
                    </a:lnTo>
                    <a:lnTo>
                      <a:pt x="1" y="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2" name="Freeform 87">
                <a:extLst>
                  <a:ext uri="{FF2B5EF4-FFF2-40B4-BE49-F238E27FC236}">
                    <a16:creationId xmlns:a16="http://schemas.microsoft.com/office/drawing/2014/main" id="{34533EE9-6084-4E11-BFCB-EF9263A9765C}"/>
                  </a:ext>
                </a:extLst>
              </p:cNvPr>
              <p:cNvSpPr>
                <a:spLocks/>
              </p:cNvSpPr>
              <p:nvPr/>
            </p:nvSpPr>
            <p:spPr bwMode="auto">
              <a:xfrm>
                <a:off x="3534" y="1435"/>
                <a:ext cx="403" cy="18"/>
              </a:xfrm>
              <a:custGeom>
                <a:avLst/>
                <a:gdLst>
                  <a:gd name="T0" fmla="*/ 0 w 2017"/>
                  <a:gd name="T1" fmla="*/ 2 h 89"/>
                  <a:gd name="T2" fmla="*/ 81 w 2017"/>
                  <a:gd name="T3" fmla="*/ 0 h 89"/>
                  <a:gd name="T4" fmla="*/ 81 w 2017"/>
                  <a:gd name="T5" fmla="*/ 1 h 89"/>
                  <a:gd name="T6" fmla="*/ 0 w 2017"/>
                  <a:gd name="T7" fmla="*/ 4 h 89"/>
                  <a:gd name="T8" fmla="*/ 0 w 2017"/>
                  <a:gd name="T9" fmla="*/ 2 h 89"/>
                  <a:gd name="T10" fmla="*/ 0 60000 65536"/>
                  <a:gd name="T11" fmla="*/ 0 60000 65536"/>
                  <a:gd name="T12" fmla="*/ 0 60000 65536"/>
                  <a:gd name="T13" fmla="*/ 0 60000 65536"/>
                  <a:gd name="T14" fmla="*/ 0 60000 65536"/>
                  <a:gd name="T15" fmla="*/ 0 w 2017"/>
                  <a:gd name="T16" fmla="*/ 0 h 89"/>
                  <a:gd name="T17" fmla="*/ 2017 w 2017"/>
                  <a:gd name="T18" fmla="*/ 89 h 89"/>
                </a:gdLst>
                <a:ahLst/>
                <a:cxnLst>
                  <a:cxn ang="T10">
                    <a:pos x="T0" y="T1"/>
                  </a:cxn>
                  <a:cxn ang="T11">
                    <a:pos x="T2" y="T3"/>
                  </a:cxn>
                  <a:cxn ang="T12">
                    <a:pos x="T4" y="T5"/>
                  </a:cxn>
                  <a:cxn ang="T13">
                    <a:pos x="T6" y="T7"/>
                  </a:cxn>
                  <a:cxn ang="T14">
                    <a:pos x="T8" y="T9"/>
                  </a:cxn>
                </a:cxnLst>
                <a:rect l="T15" t="T16" r="T17" b="T18"/>
                <a:pathLst>
                  <a:path w="2017" h="89">
                    <a:moveTo>
                      <a:pt x="0" y="59"/>
                    </a:moveTo>
                    <a:lnTo>
                      <a:pt x="2017" y="0"/>
                    </a:lnTo>
                    <a:lnTo>
                      <a:pt x="2017" y="31"/>
                    </a:lnTo>
                    <a:lnTo>
                      <a:pt x="0" y="89"/>
                    </a:lnTo>
                    <a:lnTo>
                      <a:pt x="0" y="5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3" name="Freeform 88">
                <a:extLst>
                  <a:ext uri="{FF2B5EF4-FFF2-40B4-BE49-F238E27FC236}">
                    <a16:creationId xmlns:a16="http://schemas.microsoft.com/office/drawing/2014/main" id="{0692FD0F-36A2-4578-8D20-48B887640AE5}"/>
                  </a:ext>
                </a:extLst>
              </p:cNvPr>
              <p:cNvSpPr>
                <a:spLocks/>
              </p:cNvSpPr>
              <p:nvPr/>
            </p:nvSpPr>
            <p:spPr bwMode="auto">
              <a:xfrm>
                <a:off x="4241" y="1412"/>
                <a:ext cx="436" cy="20"/>
              </a:xfrm>
              <a:custGeom>
                <a:avLst/>
                <a:gdLst>
                  <a:gd name="T0" fmla="*/ 0 w 2178"/>
                  <a:gd name="T1" fmla="*/ 3 h 100"/>
                  <a:gd name="T2" fmla="*/ 87 w 2178"/>
                  <a:gd name="T3" fmla="*/ 0 h 100"/>
                  <a:gd name="T4" fmla="*/ 87 w 2178"/>
                  <a:gd name="T5" fmla="*/ 1 h 100"/>
                  <a:gd name="T6" fmla="*/ 0 w 2178"/>
                  <a:gd name="T7" fmla="*/ 4 h 100"/>
                  <a:gd name="T8" fmla="*/ 0 w 2178"/>
                  <a:gd name="T9" fmla="*/ 3 h 100"/>
                  <a:gd name="T10" fmla="*/ 0 60000 65536"/>
                  <a:gd name="T11" fmla="*/ 0 60000 65536"/>
                  <a:gd name="T12" fmla="*/ 0 60000 65536"/>
                  <a:gd name="T13" fmla="*/ 0 60000 65536"/>
                  <a:gd name="T14" fmla="*/ 0 60000 65536"/>
                  <a:gd name="T15" fmla="*/ 0 w 2178"/>
                  <a:gd name="T16" fmla="*/ 0 h 100"/>
                  <a:gd name="T17" fmla="*/ 2178 w 2178"/>
                  <a:gd name="T18" fmla="*/ 100 h 100"/>
                </a:gdLst>
                <a:ahLst/>
                <a:cxnLst>
                  <a:cxn ang="T10">
                    <a:pos x="T0" y="T1"/>
                  </a:cxn>
                  <a:cxn ang="T11">
                    <a:pos x="T2" y="T3"/>
                  </a:cxn>
                  <a:cxn ang="T12">
                    <a:pos x="T4" y="T5"/>
                  </a:cxn>
                  <a:cxn ang="T13">
                    <a:pos x="T6" y="T7"/>
                  </a:cxn>
                  <a:cxn ang="T14">
                    <a:pos x="T8" y="T9"/>
                  </a:cxn>
                </a:cxnLst>
                <a:rect l="T15" t="T16" r="T17" b="T18"/>
                <a:pathLst>
                  <a:path w="2178" h="100">
                    <a:moveTo>
                      <a:pt x="0" y="71"/>
                    </a:moveTo>
                    <a:lnTo>
                      <a:pt x="2178" y="0"/>
                    </a:lnTo>
                    <a:lnTo>
                      <a:pt x="2178" y="30"/>
                    </a:lnTo>
                    <a:lnTo>
                      <a:pt x="0" y="100"/>
                    </a:lnTo>
                    <a:lnTo>
                      <a:pt x="0" y="7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4" name="Freeform 89">
                <a:extLst>
                  <a:ext uri="{FF2B5EF4-FFF2-40B4-BE49-F238E27FC236}">
                    <a16:creationId xmlns:a16="http://schemas.microsoft.com/office/drawing/2014/main" id="{7F4A1D73-0F71-4179-A69F-BEA113DE51C9}"/>
                  </a:ext>
                </a:extLst>
              </p:cNvPr>
              <p:cNvSpPr>
                <a:spLocks/>
              </p:cNvSpPr>
              <p:nvPr/>
            </p:nvSpPr>
            <p:spPr bwMode="auto">
              <a:xfrm>
                <a:off x="3551" y="1218"/>
                <a:ext cx="405" cy="32"/>
              </a:xfrm>
              <a:custGeom>
                <a:avLst/>
                <a:gdLst>
                  <a:gd name="T0" fmla="*/ 0 w 2024"/>
                  <a:gd name="T1" fmla="*/ 5 h 159"/>
                  <a:gd name="T2" fmla="*/ 81 w 2024"/>
                  <a:gd name="T3" fmla="*/ 0 h 159"/>
                  <a:gd name="T4" fmla="*/ 81 w 2024"/>
                  <a:gd name="T5" fmla="*/ 1 h 159"/>
                  <a:gd name="T6" fmla="*/ 0 w 2024"/>
                  <a:gd name="T7" fmla="*/ 6 h 159"/>
                  <a:gd name="T8" fmla="*/ 0 w 2024"/>
                  <a:gd name="T9" fmla="*/ 5 h 159"/>
                  <a:gd name="T10" fmla="*/ 0 60000 65536"/>
                  <a:gd name="T11" fmla="*/ 0 60000 65536"/>
                  <a:gd name="T12" fmla="*/ 0 60000 65536"/>
                  <a:gd name="T13" fmla="*/ 0 60000 65536"/>
                  <a:gd name="T14" fmla="*/ 0 60000 65536"/>
                  <a:gd name="T15" fmla="*/ 0 w 2024"/>
                  <a:gd name="T16" fmla="*/ 0 h 159"/>
                  <a:gd name="T17" fmla="*/ 2024 w 2024"/>
                  <a:gd name="T18" fmla="*/ 159 h 159"/>
                </a:gdLst>
                <a:ahLst/>
                <a:cxnLst>
                  <a:cxn ang="T10">
                    <a:pos x="T0" y="T1"/>
                  </a:cxn>
                  <a:cxn ang="T11">
                    <a:pos x="T2" y="T3"/>
                  </a:cxn>
                  <a:cxn ang="T12">
                    <a:pos x="T4" y="T5"/>
                  </a:cxn>
                  <a:cxn ang="T13">
                    <a:pos x="T6" y="T7"/>
                  </a:cxn>
                  <a:cxn ang="T14">
                    <a:pos x="T8" y="T9"/>
                  </a:cxn>
                </a:cxnLst>
                <a:rect l="T15" t="T16" r="T17" b="T18"/>
                <a:pathLst>
                  <a:path w="2024" h="159">
                    <a:moveTo>
                      <a:pt x="0" y="129"/>
                    </a:moveTo>
                    <a:lnTo>
                      <a:pt x="2023" y="0"/>
                    </a:lnTo>
                    <a:lnTo>
                      <a:pt x="2024" y="31"/>
                    </a:lnTo>
                    <a:lnTo>
                      <a:pt x="1" y="159"/>
                    </a:lnTo>
                    <a:lnTo>
                      <a:pt x="0" y="12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5" name="Freeform 90">
                <a:extLst>
                  <a:ext uri="{FF2B5EF4-FFF2-40B4-BE49-F238E27FC236}">
                    <a16:creationId xmlns:a16="http://schemas.microsoft.com/office/drawing/2014/main" id="{9A888DCE-F511-49D6-8233-4786D37E9F36}"/>
                  </a:ext>
                </a:extLst>
              </p:cNvPr>
              <p:cNvSpPr>
                <a:spLocks/>
              </p:cNvSpPr>
              <p:nvPr/>
            </p:nvSpPr>
            <p:spPr bwMode="auto">
              <a:xfrm>
                <a:off x="4261" y="1171"/>
                <a:ext cx="437" cy="34"/>
              </a:xfrm>
              <a:custGeom>
                <a:avLst/>
                <a:gdLst>
                  <a:gd name="T0" fmla="*/ 0 w 2186"/>
                  <a:gd name="T1" fmla="*/ 6 h 171"/>
                  <a:gd name="T2" fmla="*/ 87 w 2186"/>
                  <a:gd name="T3" fmla="*/ 0 h 171"/>
                  <a:gd name="T4" fmla="*/ 87 w 2186"/>
                  <a:gd name="T5" fmla="*/ 1 h 171"/>
                  <a:gd name="T6" fmla="*/ 0 w 2186"/>
                  <a:gd name="T7" fmla="*/ 7 h 171"/>
                  <a:gd name="T8" fmla="*/ 0 w 2186"/>
                  <a:gd name="T9" fmla="*/ 6 h 171"/>
                  <a:gd name="T10" fmla="*/ 0 60000 65536"/>
                  <a:gd name="T11" fmla="*/ 0 60000 65536"/>
                  <a:gd name="T12" fmla="*/ 0 60000 65536"/>
                  <a:gd name="T13" fmla="*/ 0 60000 65536"/>
                  <a:gd name="T14" fmla="*/ 0 60000 65536"/>
                  <a:gd name="T15" fmla="*/ 0 w 2186"/>
                  <a:gd name="T16" fmla="*/ 0 h 171"/>
                  <a:gd name="T17" fmla="*/ 2186 w 2186"/>
                  <a:gd name="T18" fmla="*/ 171 h 171"/>
                </a:gdLst>
                <a:ahLst/>
                <a:cxnLst>
                  <a:cxn ang="T10">
                    <a:pos x="T0" y="T1"/>
                  </a:cxn>
                  <a:cxn ang="T11">
                    <a:pos x="T2" y="T3"/>
                  </a:cxn>
                  <a:cxn ang="T12">
                    <a:pos x="T4" y="T5"/>
                  </a:cxn>
                  <a:cxn ang="T13">
                    <a:pos x="T6" y="T7"/>
                  </a:cxn>
                  <a:cxn ang="T14">
                    <a:pos x="T8" y="T9"/>
                  </a:cxn>
                </a:cxnLst>
                <a:rect l="T15" t="T16" r="T17" b="T18"/>
                <a:pathLst>
                  <a:path w="2186" h="171">
                    <a:moveTo>
                      <a:pt x="0" y="140"/>
                    </a:moveTo>
                    <a:lnTo>
                      <a:pt x="2185" y="0"/>
                    </a:lnTo>
                    <a:lnTo>
                      <a:pt x="2186" y="31"/>
                    </a:lnTo>
                    <a:lnTo>
                      <a:pt x="1" y="171"/>
                    </a:lnTo>
                    <a:lnTo>
                      <a:pt x="0" y="14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6" name="Freeform 91">
                <a:extLst>
                  <a:ext uri="{FF2B5EF4-FFF2-40B4-BE49-F238E27FC236}">
                    <a16:creationId xmlns:a16="http://schemas.microsoft.com/office/drawing/2014/main" id="{5C9CE65A-9BEA-48F7-889C-B44C798DEA48}"/>
                  </a:ext>
                </a:extLst>
              </p:cNvPr>
              <p:cNvSpPr>
                <a:spLocks/>
              </p:cNvSpPr>
              <p:nvPr/>
            </p:nvSpPr>
            <p:spPr bwMode="auto">
              <a:xfrm>
                <a:off x="3527" y="1507"/>
                <a:ext cx="404" cy="14"/>
              </a:xfrm>
              <a:custGeom>
                <a:avLst/>
                <a:gdLst>
                  <a:gd name="T0" fmla="*/ 0 w 2019"/>
                  <a:gd name="T1" fmla="*/ 2 h 67"/>
                  <a:gd name="T2" fmla="*/ 81 w 2019"/>
                  <a:gd name="T3" fmla="*/ 0 h 67"/>
                  <a:gd name="T4" fmla="*/ 81 w 2019"/>
                  <a:gd name="T5" fmla="*/ 1 h 67"/>
                  <a:gd name="T6" fmla="*/ 0 w 2019"/>
                  <a:gd name="T7" fmla="*/ 3 h 67"/>
                  <a:gd name="T8" fmla="*/ 0 w 2019"/>
                  <a:gd name="T9" fmla="*/ 2 h 67"/>
                  <a:gd name="T10" fmla="*/ 0 60000 65536"/>
                  <a:gd name="T11" fmla="*/ 0 60000 65536"/>
                  <a:gd name="T12" fmla="*/ 0 60000 65536"/>
                  <a:gd name="T13" fmla="*/ 0 60000 65536"/>
                  <a:gd name="T14" fmla="*/ 0 60000 65536"/>
                  <a:gd name="T15" fmla="*/ 0 w 2019"/>
                  <a:gd name="T16" fmla="*/ 0 h 67"/>
                  <a:gd name="T17" fmla="*/ 2019 w 2019"/>
                  <a:gd name="T18" fmla="*/ 67 h 67"/>
                </a:gdLst>
                <a:ahLst/>
                <a:cxnLst>
                  <a:cxn ang="T10">
                    <a:pos x="T0" y="T1"/>
                  </a:cxn>
                  <a:cxn ang="T11">
                    <a:pos x="T2" y="T3"/>
                  </a:cxn>
                  <a:cxn ang="T12">
                    <a:pos x="T4" y="T5"/>
                  </a:cxn>
                  <a:cxn ang="T13">
                    <a:pos x="T6" y="T7"/>
                  </a:cxn>
                  <a:cxn ang="T14">
                    <a:pos x="T8" y="T9"/>
                  </a:cxn>
                </a:cxnLst>
                <a:rect l="T15" t="T16" r="T17" b="T18"/>
                <a:pathLst>
                  <a:path w="2019" h="67">
                    <a:moveTo>
                      <a:pt x="0" y="38"/>
                    </a:moveTo>
                    <a:lnTo>
                      <a:pt x="2019" y="0"/>
                    </a:lnTo>
                    <a:lnTo>
                      <a:pt x="2019" y="29"/>
                    </a:lnTo>
                    <a:lnTo>
                      <a:pt x="0" y="67"/>
                    </a:lnTo>
                    <a:lnTo>
                      <a:pt x="0" y="38"/>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7" name="Freeform 92">
                <a:extLst>
                  <a:ext uri="{FF2B5EF4-FFF2-40B4-BE49-F238E27FC236}">
                    <a16:creationId xmlns:a16="http://schemas.microsoft.com/office/drawing/2014/main" id="{9A5ADF93-D68D-479C-A261-6C86C2025C79}"/>
                  </a:ext>
                </a:extLst>
              </p:cNvPr>
              <p:cNvSpPr>
                <a:spLocks/>
              </p:cNvSpPr>
              <p:nvPr/>
            </p:nvSpPr>
            <p:spPr bwMode="auto">
              <a:xfrm>
                <a:off x="4234" y="1493"/>
                <a:ext cx="437" cy="14"/>
              </a:xfrm>
              <a:custGeom>
                <a:avLst/>
                <a:gdLst>
                  <a:gd name="T0" fmla="*/ 0 w 2181"/>
                  <a:gd name="T1" fmla="*/ 2 h 71"/>
                  <a:gd name="T2" fmla="*/ 88 w 2181"/>
                  <a:gd name="T3" fmla="*/ 0 h 71"/>
                  <a:gd name="T4" fmla="*/ 88 w 2181"/>
                  <a:gd name="T5" fmla="*/ 1 h 71"/>
                  <a:gd name="T6" fmla="*/ 0 w 2181"/>
                  <a:gd name="T7" fmla="*/ 3 h 71"/>
                  <a:gd name="T8" fmla="*/ 0 w 2181"/>
                  <a:gd name="T9" fmla="*/ 2 h 71"/>
                  <a:gd name="T10" fmla="*/ 0 60000 65536"/>
                  <a:gd name="T11" fmla="*/ 0 60000 65536"/>
                  <a:gd name="T12" fmla="*/ 0 60000 65536"/>
                  <a:gd name="T13" fmla="*/ 0 60000 65536"/>
                  <a:gd name="T14" fmla="*/ 0 60000 65536"/>
                  <a:gd name="T15" fmla="*/ 0 w 2181"/>
                  <a:gd name="T16" fmla="*/ 0 h 71"/>
                  <a:gd name="T17" fmla="*/ 2181 w 2181"/>
                  <a:gd name="T18" fmla="*/ 71 h 71"/>
                </a:gdLst>
                <a:ahLst/>
                <a:cxnLst>
                  <a:cxn ang="T10">
                    <a:pos x="T0" y="T1"/>
                  </a:cxn>
                  <a:cxn ang="T11">
                    <a:pos x="T2" y="T3"/>
                  </a:cxn>
                  <a:cxn ang="T12">
                    <a:pos x="T4" y="T5"/>
                  </a:cxn>
                  <a:cxn ang="T13">
                    <a:pos x="T6" y="T7"/>
                  </a:cxn>
                  <a:cxn ang="T14">
                    <a:pos x="T8" y="T9"/>
                  </a:cxn>
                </a:cxnLst>
                <a:rect l="T15" t="T16" r="T17" b="T18"/>
                <a:pathLst>
                  <a:path w="2181" h="71">
                    <a:moveTo>
                      <a:pt x="0" y="41"/>
                    </a:moveTo>
                    <a:lnTo>
                      <a:pt x="2181" y="0"/>
                    </a:lnTo>
                    <a:lnTo>
                      <a:pt x="2181" y="31"/>
                    </a:lnTo>
                    <a:lnTo>
                      <a:pt x="0" y="71"/>
                    </a:lnTo>
                    <a:lnTo>
                      <a:pt x="0" y="4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8" name="Freeform 93">
                <a:extLst>
                  <a:ext uri="{FF2B5EF4-FFF2-40B4-BE49-F238E27FC236}">
                    <a16:creationId xmlns:a16="http://schemas.microsoft.com/office/drawing/2014/main" id="{9A469EF9-3A58-4486-9B49-C107A2E5CD89}"/>
                  </a:ext>
                </a:extLst>
              </p:cNvPr>
              <p:cNvSpPr>
                <a:spLocks/>
              </p:cNvSpPr>
              <p:nvPr/>
            </p:nvSpPr>
            <p:spPr bwMode="auto">
              <a:xfrm>
                <a:off x="3540" y="1363"/>
                <a:ext cx="403" cy="22"/>
              </a:xfrm>
              <a:custGeom>
                <a:avLst/>
                <a:gdLst>
                  <a:gd name="T0" fmla="*/ 0 w 2013"/>
                  <a:gd name="T1" fmla="*/ 3 h 109"/>
                  <a:gd name="T2" fmla="*/ 81 w 2013"/>
                  <a:gd name="T3" fmla="*/ 0 h 109"/>
                  <a:gd name="T4" fmla="*/ 81 w 2013"/>
                  <a:gd name="T5" fmla="*/ 1 h 109"/>
                  <a:gd name="T6" fmla="*/ 0 w 2013"/>
                  <a:gd name="T7" fmla="*/ 4 h 109"/>
                  <a:gd name="T8" fmla="*/ 0 w 2013"/>
                  <a:gd name="T9" fmla="*/ 3 h 109"/>
                  <a:gd name="T10" fmla="*/ 0 60000 65536"/>
                  <a:gd name="T11" fmla="*/ 0 60000 65536"/>
                  <a:gd name="T12" fmla="*/ 0 60000 65536"/>
                  <a:gd name="T13" fmla="*/ 0 60000 65536"/>
                  <a:gd name="T14" fmla="*/ 0 60000 65536"/>
                  <a:gd name="T15" fmla="*/ 0 w 2013"/>
                  <a:gd name="T16" fmla="*/ 0 h 109"/>
                  <a:gd name="T17" fmla="*/ 2013 w 2013"/>
                  <a:gd name="T18" fmla="*/ 109 h 109"/>
                </a:gdLst>
                <a:ahLst/>
                <a:cxnLst>
                  <a:cxn ang="T10">
                    <a:pos x="T0" y="T1"/>
                  </a:cxn>
                  <a:cxn ang="T11">
                    <a:pos x="T2" y="T3"/>
                  </a:cxn>
                  <a:cxn ang="T12">
                    <a:pos x="T4" y="T5"/>
                  </a:cxn>
                  <a:cxn ang="T13">
                    <a:pos x="T6" y="T7"/>
                  </a:cxn>
                  <a:cxn ang="T14">
                    <a:pos x="T8" y="T9"/>
                  </a:cxn>
                </a:cxnLst>
                <a:rect l="T15" t="T16" r="T17" b="T18"/>
                <a:pathLst>
                  <a:path w="2013" h="109">
                    <a:moveTo>
                      <a:pt x="0" y="79"/>
                    </a:moveTo>
                    <a:lnTo>
                      <a:pt x="2013" y="0"/>
                    </a:lnTo>
                    <a:lnTo>
                      <a:pt x="2013" y="30"/>
                    </a:lnTo>
                    <a:lnTo>
                      <a:pt x="0" y="109"/>
                    </a:lnTo>
                    <a:lnTo>
                      <a:pt x="0" y="7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09" name="Freeform 94">
                <a:extLst>
                  <a:ext uri="{FF2B5EF4-FFF2-40B4-BE49-F238E27FC236}">
                    <a16:creationId xmlns:a16="http://schemas.microsoft.com/office/drawing/2014/main" id="{EF75BDA6-715D-4564-BBA8-032C08A7787B}"/>
                  </a:ext>
                </a:extLst>
              </p:cNvPr>
              <p:cNvSpPr>
                <a:spLocks/>
              </p:cNvSpPr>
              <p:nvPr/>
            </p:nvSpPr>
            <p:spPr bwMode="auto">
              <a:xfrm>
                <a:off x="4248" y="1332"/>
                <a:ext cx="436" cy="24"/>
              </a:xfrm>
              <a:custGeom>
                <a:avLst/>
                <a:gdLst>
                  <a:gd name="T0" fmla="*/ 0 w 2181"/>
                  <a:gd name="T1" fmla="*/ 4 h 121"/>
                  <a:gd name="T2" fmla="*/ 87 w 2181"/>
                  <a:gd name="T3" fmla="*/ 0 h 121"/>
                  <a:gd name="T4" fmla="*/ 87 w 2181"/>
                  <a:gd name="T5" fmla="*/ 1 h 121"/>
                  <a:gd name="T6" fmla="*/ 0 w 2181"/>
                  <a:gd name="T7" fmla="*/ 5 h 121"/>
                  <a:gd name="T8" fmla="*/ 0 w 2181"/>
                  <a:gd name="T9" fmla="*/ 4 h 121"/>
                  <a:gd name="T10" fmla="*/ 0 60000 65536"/>
                  <a:gd name="T11" fmla="*/ 0 60000 65536"/>
                  <a:gd name="T12" fmla="*/ 0 60000 65536"/>
                  <a:gd name="T13" fmla="*/ 0 60000 65536"/>
                  <a:gd name="T14" fmla="*/ 0 60000 65536"/>
                  <a:gd name="T15" fmla="*/ 0 w 2181"/>
                  <a:gd name="T16" fmla="*/ 0 h 121"/>
                  <a:gd name="T17" fmla="*/ 2181 w 2181"/>
                  <a:gd name="T18" fmla="*/ 121 h 121"/>
                </a:gdLst>
                <a:ahLst/>
                <a:cxnLst>
                  <a:cxn ang="T10">
                    <a:pos x="T0" y="T1"/>
                  </a:cxn>
                  <a:cxn ang="T11">
                    <a:pos x="T2" y="T3"/>
                  </a:cxn>
                  <a:cxn ang="T12">
                    <a:pos x="T4" y="T5"/>
                  </a:cxn>
                  <a:cxn ang="T13">
                    <a:pos x="T6" y="T7"/>
                  </a:cxn>
                  <a:cxn ang="T14">
                    <a:pos x="T8" y="T9"/>
                  </a:cxn>
                </a:cxnLst>
                <a:rect l="T15" t="T16" r="T17" b="T18"/>
                <a:pathLst>
                  <a:path w="2181" h="121">
                    <a:moveTo>
                      <a:pt x="0" y="90"/>
                    </a:moveTo>
                    <a:lnTo>
                      <a:pt x="2180" y="0"/>
                    </a:lnTo>
                    <a:lnTo>
                      <a:pt x="2181" y="30"/>
                    </a:lnTo>
                    <a:lnTo>
                      <a:pt x="1" y="121"/>
                    </a:lnTo>
                    <a:lnTo>
                      <a:pt x="0" y="9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0" name="Freeform 95">
                <a:extLst>
                  <a:ext uri="{FF2B5EF4-FFF2-40B4-BE49-F238E27FC236}">
                    <a16:creationId xmlns:a16="http://schemas.microsoft.com/office/drawing/2014/main" id="{2C802789-189E-44CE-A12C-42C4BBC381E2}"/>
                  </a:ext>
                </a:extLst>
              </p:cNvPr>
              <p:cNvSpPr>
                <a:spLocks/>
              </p:cNvSpPr>
              <p:nvPr/>
            </p:nvSpPr>
            <p:spPr bwMode="auto">
              <a:xfrm>
                <a:off x="3546" y="1291"/>
                <a:ext cx="402" cy="26"/>
              </a:xfrm>
              <a:custGeom>
                <a:avLst/>
                <a:gdLst>
                  <a:gd name="T0" fmla="*/ 0 w 2011"/>
                  <a:gd name="T1" fmla="*/ 4 h 130"/>
                  <a:gd name="T2" fmla="*/ 80 w 2011"/>
                  <a:gd name="T3" fmla="*/ 0 h 130"/>
                  <a:gd name="T4" fmla="*/ 80 w 2011"/>
                  <a:gd name="T5" fmla="*/ 1 h 130"/>
                  <a:gd name="T6" fmla="*/ 0 w 2011"/>
                  <a:gd name="T7" fmla="*/ 5 h 130"/>
                  <a:gd name="T8" fmla="*/ 0 w 2011"/>
                  <a:gd name="T9" fmla="*/ 4 h 130"/>
                  <a:gd name="T10" fmla="*/ 0 60000 65536"/>
                  <a:gd name="T11" fmla="*/ 0 60000 65536"/>
                  <a:gd name="T12" fmla="*/ 0 60000 65536"/>
                  <a:gd name="T13" fmla="*/ 0 60000 65536"/>
                  <a:gd name="T14" fmla="*/ 0 60000 65536"/>
                  <a:gd name="T15" fmla="*/ 0 w 2011"/>
                  <a:gd name="T16" fmla="*/ 0 h 130"/>
                  <a:gd name="T17" fmla="*/ 2011 w 2011"/>
                  <a:gd name="T18" fmla="*/ 130 h 130"/>
                </a:gdLst>
                <a:ahLst/>
                <a:cxnLst>
                  <a:cxn ang="T10">
                    <a:pos x="T0" y="T1"/>
                  </a:cxn>
                  <a:cxn ang="T11">
                    <a:pos x="T2" y="T3"/>
                  </a:cxn>
                  <a:cxn ang="T12">
                    <a:pos x="T4" y="T5"/>
                  </a:cxn>
                  <a:cxn ang="T13">
                    <a:pos x="T6" y="T7"/>
                  </a:cxn>
                  <a:cxn ang="T14">
                    <a:pos x="T8" y="T9"/>
                  </a:cxn>
                </a:cxnLst>
                <a:rect l="T15" t="T16" r="T17" b="T18"/>
                <a:pathLst>
                  <a:path w="2011" h="130">
                    <a:moveTo>
                      <a:pt x="0" y="100"/>
                    </a:moveTo>
                    <a:lnTo>
                      <a:pt x="2010" y="0"/>
                    </a:lnTo>
                    <a:lnTo>
                      <a:pt x="2011" y="31"/>
                    </a:lnTo>
                    <a:lnTo>
                      <a:pt x="1" y="130"/>
                    </a:lnTo>
                    <a:lnTo>
                      <a:pt x="0" y="10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1" name="Freeform 96">
                <a:extLst>
                  <a:ext uri="{FF2B5EF4-FFF2-40B4-BE49-F238E27FC236}">
                    <a16:creationId xmlns:a16="http://schemas.microsoft.com/office/drawing/2014/main" id="{8BE8A67C-D4D0-47CD-ACB6-A9D5D5021EA2}"/>
                  </a:ext>
                </a:extLst>
              </p:cNvPr>
              <p:cNvSpPr>
                <a:spLocks/>
              </p:cNvSpPr>
              <p:nvPr/>
            </p:nvSpPr>
            <p:spPr bwMode="auto">
              <a:xfrm>
                <a:off x="4254" y="1254"/>
                <a:ext cx="437" cy="27"/>
              </a:xfrm>
              <a:custGeom>
                <a:avLst/>
                <a:gdLst>
                  <a:gd name="T0" fmla="*/ 0 w 2183"/>
                  <a:gd name="T1" fmla="*/ 4 h 136"/>
                  <a:gd name="T2" fmla="*/ 87 w 2183"/>
                  <a:gd name="T3" fmla="*/ 0 h 136"/>
                  <a:gd name="T4" fmla="*/ 87 w 2183"/>
                  <a:gd name="T5" fmla="*/ 1 h 136"/>
                  <a:gd name="T6" fmla="*/ 0 w 2183"/>
                  <a:gd name="T7" fmla="*/ 5 h 136"/>
                  <a:gd name="T8" fmla="*/ 0 w 2183"/>
                  <a:gd name="T9" fmla="*/ 4 h 136"/>
                  <a:gd name="T10" fmla="*/ 0 60000 65536"/>
                  <a:gd name="T11" fmla="*/ 0 60000 65536"/>
                  <a:gd name="T12" fmla="*/ 0 60000 65536"/>
                  <a:gd name="T13" fmla="*/ 0 60000 65536"/>
                  <a:gd name="T14" fmla="*/ 0 60000 65536"/>
                  <a:gd name="T15" fmla="*/ 0 w 2183"/>
                  <a:gd name="T16" fmla="*/ 0 h 136"/>
                  <a:gd name="T17" fmla="*/ 2183 w 2183"/>
                  <a:gd name="T18" fmla="*/ 136 h 136"/>
                </a:gdLst>
                <a:ahLst/>
                <a:cxnLst>
                  <a:cxn ang="T10">
                    <a:pos x="T0" y="T1"/>
                  </a:cxn>
                  <a:cxn ang="T11">
                    <a:pos x="T2" y="T3"/>
                  </a:cxn>
                  <a:cxn ang="T12">
                    <a:pos x="T4" y="T5"/>
                  </a:cxn>
                  <a:cxn ang="T13">
                    <a:pos x="T6" y="T7"/>
                  </a:cxn>
                  <a:cxn ang="T14">
                    <a:pos x="T8" y="T9"/>
                  </a:cxn>
                </a:cxnLst>
                <a:rect l="T15" t="T16" r="T17" b="T18"/>
                <a:pathLst>
                  <a:path w="2183" h="136">
                    <a:moveTo>
                      <a:pt x="0" y="105"/>
                    </a:moveTo>
                    <a:lnTo>
                      <a:pt x="2183" y="0"/>
                    </a:lnTo>
                    <a:lnTo>
                      <a:pt x="2183" y="29"/>
                    </a:lnTo>
                    <a:lnTo>
                      <a:pt x="1" y="136"/>
                    </a:lnTo>
                    <a:lnTo>
                      <a:pt x="0" y="10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2" name="Freeform 97">
                <a:extLst>
                  <a:ext uri="{FF2B5EF4-FFF2-40B4-BE49-F238E27FC236}">
                    <a16:creationId xmlns:a16="http://schemas.microsoft.com/office/drawing/2014/main" id="{4F159D56-F410-4223-B94D-25DA6C868530}"/>
                  </a:ext>
                </a:extLst>
              </p:cNvPr>
              <p:cNvSpPr>
                <a:spLocks/>
              </p:cNvSpPr>
              <p:nvPr/>
            </p:nvSpPr>
            <p:spPr bwMode="auto">
              <a:xfrm>
                <a:off x="3558" y="1145"/>
                <a:ext cx="407" cy="37"/>
              </a:xfrm>
              <a:custGeom>
                <a:avLst/>
                <a:gdLst>
                  <a:gd name="T0" fmla="*/ 0 w 2036"/>
                  <a:gd name="T1" fmla="*/ 6 h 183"/>
                  <a:gd name="T2" fmla="*/ 81 w 2036"/>
                  <a:gd name="T3" fmla="*/ 0 h 183"/>
                  <a:gd name="T4" fmla="*/ 81 w 2036"/>
                  <a:gd name="T5" fmla="*/ 1 h 183"/>
                  <a:gd name="T6" fmla="*/ 0 w 2036"/>
                  <a:gd name="T7" fmla="*/ 7 h 183"/>
                  <a:gd name="T8" fmla="*/ 0 w 2036"/>
                  <a:gd name="T9" fmla="*/ 6 h 183"/>
                  <a:gd name="T10" fmla="*/ 0 60000 65536"/>
                  <a:gd name="T11" fmla="*/ 0 60000 65536"/>
                  <a:gd name="T12" fmla="*/ 0 60000 65536"/>
                  <a:gd name="T13" fmla="*/ 0 60000 65536"/>
                  <a:gd name="T14" fmla="*/ 0 60000 65536"/>
                  <a:gd name="T15" fmla="*/ 0 w 2036"/>
                  <a:gd name="T16" fmla="*/ 0 h 183"/>
                  <a:gd name="T17" fmla="*/ 2036 w 2036"/>
                  <a:gd name="T18" fmla="*/ 183 h 183"/>
                </a:gdLst>
                <a:ahLst/>
                <a:cxnLst>
                  <a:cxn ang="T10">
                    <a:pos x="T0" y="T1"/>
                  </a:cxn>
                  <a:cxn ang="T11">
                    <a:pos x="T2" y="T3"/>
                  </a:cxn>
                  <a:cxn ang="T12">
                    <a:pos x="T4" y="T5"/>
                  </a:cxn>
                  <a:cxn ang="T13">
                    <a:pos x="T6" y="T7"/>
                  </a:cxn>
                  <a:cxn ang="T14">
                    <a:pos x="T8" y="T9"/>
                  </a:cxn>
                </a:cxnLst>
                <a:rect l="T15" t="T16" r="T17" b="T18"/>
                <a:pathLst>
                  <a:path w="2036" h="183">
                    <a:moveTo>
                      <a:pt x="0" y="153"/>
                    </a:moveTo>
                    <a:lnTo>
                      <a:pt x="2035" y="0"/>
                    </a:lnTo>
                    <a:lnTo>
                      <a:pt x="2036" y="30"/>
                    </a:lnTo>
                    <a:lnTo>
                      <a:pt x="1" y="183"/>
                    </a:lnTo>
                    <a:lnTo>
                      <a:pt x="0" y="1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3" name="Freeform 98">
                <a:extLst>
                  <a:ext uri="{FF2B5EF4-FFF2-40B4-BE49-F238E27FC236}">
                    <a16:creationId xmlns:a16="http://schemas.microsoft.com/office/drawing/2014/main" id="{001BF9B4-4919-4C38-999F-27FF3BE24692}"/>
                  </a:ext>
                </a:extLst>
              </p:cNvPr>
              <p:cNvSpPr>
                <a:spLocks/>
              </p:cNvSpPr>
              <p:nvPr/>
            </p:nvSpPr>
            <p:spPr bwMode="auto">
              <a:xfrm>
                <a:off x="4267" y="1092"/>
                <a:ext cx="438" cy="37"/>
              </a:xfrm>
              <a:custGeom>
                <a:avLst/>
                <a:gdLst>
                  <a:gd name="T0" fmla="*/ 0 w 2189"/>
                  <a:gd name="T1" fmla="*/ 6 h 185"/>
                  <a:gd name="T2" fmla="*/ 88 w 2189"/>
                  <a:gd name="T3" fmla="*/ 0 h 185"/>
                  <a:gd name="T4" fmla="*/ 88 w 2189"/>
                  <a:gd name="T5" fmla="*/ 1 h 185"/>
                  <a:gd name="T6" fmla="*/ 0 w 2189"/>
                  <a:gd name="T7" fmla="*/ 7 h 185"/>
                  <a:gd name="T8" fmla="*/ 0 w 2189"/>
                  <a:gd name="T9" fmla="*/ 6 h 185"/>
                  <a:gd name="T10" fmla="*/ 0 60000 65536"/>
                  <a:gd name="T11" fmla="*/ 0 60000 65536"/>
                  <a:gd name="T12" fmla="*/ 0 60000 65536"/>
                  <a:gd name="T13" fmla="*/ 0 60000 65536"/>
                  <a:gd name="T14" fmla="*/ 0 60000 65536"/>
                  <a:gd name="T15" fmla="*/ 0 w 2189"/>
                  <a:gd name="T16" fmla="*/ 0 h 185"/>
                  <a:gd name="T17" fmla="*/ 2189 w 2189"/>
                  <a:gd name="T18" fmla="*/ 185 h 185"/>
                </a:gdLst>
                <a:ahLst/>
                <a:cxnLst>
                  <a:cxn ang="T10">
                    <a:pos x="T0" y="T1"/>
                  </a:cxn>
                  <a:cxn ang="T11">
                    <a:pos x="T2" y="T3"/>
                  </a:cxn>
                  <a:cxn ang="T12">
                    <a:pos x="T4" y="T5"/>
                  </a:cxn>
                  <a:cxn ang="T13">
                    <a:pos x="T6" y="T7"/>
                  </a:cxn>
                  <a:cxn ang="T14">
                    <a:pos x="T8" y="T9"/>
                  </a:cxn>
                </a:cxnLst>
                <a:rect l="T15" t="T16" r="T17" b="T18"/>
                <a:pathLst>
                  <a:path w="2189" h="185">
                    <a:moveTo>
                      <a:pt x="0" y="156"/>
                    </a:moveTo>
                    <a:lnTo>
                      <a:pt x="2188" y="0"/>
                    </a:lnTo>
                    <a:lnTo>
                      <a:pt x="2189" y="30"/>
                    </a:lnTo>
                    <a:lnTo>
                      <a:pt x="1" y="185"/>
                    </a:lnTo>
                    <a:lnTo>
                      <a:pt x="0" y="15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4" name="Freeform 99">
                <a:extLst>
                  <a:ext uri="{FF2B5EF4-FFF2-40B4-BE49-F238E27FC236}">
                    <a16:creationId xmlns:a16="http://schemas.microsoft.com/office/drawing/2014/main" id="{5D3F535A-16CE-4F18-AFFB-8ADCFF97EAF9}"/>
                  </a:ext>
                </a:extLst>
              </p:cNvPr>
              <p:cNvSpPr>
                <a:spLocks/>
              </p:cNvSpPr>
              <p:nvPr/>
            </p:nvSpPr>
            <p:spPr bwMode="auto">
              <a:xfrm>
                <a:off x="3563" y="1073"/>
                <a:ext cx="408" cy="40"/>
              </a:xfrm>
              <a:custGeom>
                <a:avLst/>
                <a:gdLst>
                  <a:gd name="T0" fmla="*/ 0 w 2043"/>
                  <a:gd name="T1" fmla="*/ 7 h 202"/>
                  <a:gd name="T2" fmla="*/ 81 w 2043"/>
                  <a:gd name="T3" fmla="*/ 0 h 202"/>
                  <a:gd name="T4" fmla="*/ 81 w 2043"/>
                  <a:gd name="T5" fmla="*/ 1 h 202"/>
                  <a:gd name="T6" fmla="*/ 0 w 2043"/>
                  <a:gd name="T7" fmla="*/ 8 h 202"/>
                  <a:gd name="T8" fmla="*/ 0 w 2043"/>
                  <a:gd name="T9" fmla="*/ 7 h 202"/>
                  <a:gd name="T10" fmla="*/ 0 60000 65536"/>
                  <a:gd name="T11" fmla="*/ 0 60000 65536"/>
                  <a:gd name="T12" fmla="*/ 0 60000 65536"/>
                  <a:gd name="T13" fmla="*/ 0 60000 65536"/>
                  <a:gd name="T14" fmla="*/ 0 60000 65536"/>
                  <a:gd name="T15" fmla="*/ 0 w 2043"/>
                  <a:gd name="T16" fmla="*/ 0 h 202"/>
                  <a:gd name="T17" fmla="*/ 2043 w 2043"/>
                  <a:gd name="T18" fmla="*/ 202 h 202"/>
                </a:gdLst>
                <a:ahLst/>
                <a:cxnLst>
                  <a:cxn ang="T10">
                    <a:pos x="T0" y="T1"/>
                  </a:cxn>
                  <a:cxn ang="T11">
                    <a:pos x="T2" y="T3"/>
                  </a:cxn>
                  <a:cxn ang="T12">
                    <a:pos x="T4" y="T5"/>
                  </a:cxn>
                  <a:cxn ang="T13">
                    <a:pos x="T6" y="T7"/>
                  </a:cxn>
                  <a:cxn ang="T14">
                    <a:pos x="T8" y="T9"/>
                  </a:cxn>
                </a:cxnLst>
                <a:rect l="T15" t="T16" r="T17" b="T18"/>
                <a:pathLst>
                  <a:path w="2043" h="202">
                    <a:moveTo>
                      <a:pt x="0" y="173"/>
                    </a:moveTo>
                    <a:lnTo>
                      <a:pt x="2041" y="0"/>
                    </a:lnTo>
                    <a:lnTo>
                      <a:pt x="2043" y="30"/>
                    </a:lnTo>
                    <a:lnTo>
                      <a:pt x="2" y="202"/>
                    </a:lnTo>
                    <a:lnTo>
                      <a:pt x="0" y="17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5" name="Freeform 100">
                <a:extLst>
                  <a:ext uri="{FF2B5EF4-FFF2-40B4-BE49-F238E27FC236}">
                    <a16:creationId xmlns:a16="http://schemas.microsoft.com/office/drawing/2014/main" id="{4732610D-9286-4443-ABCC-CBEA776B1DE4}"/>
                  </a:ext>
                </a:extLst>
              </p:cNvPr>
              <p:cNvSpPr>
                <a:spLocks/>
              </p:cNvSpPr>
              <p:nvPr/>
            </p:nvSpPr>
            <p:spPr bwMode="auto">
              <a:xfrm>
                <a:off x="3523" y="1579"/>
                <a:ext cx="402" cy="9"/>
              </a:xfrm>
              <a:custGeom>
                <a:avLst/>
                <a:gdLst>
                  <a:gd name="T0" fmla="*/ 0 w 2012"/>
                  <a:gd name="T1" fmla="*/ 1 h 44"/>
                  <a:gd name="T2" fmla="*/ 80 w 2012"/>
                  <a:gd name="T3" fmla="*/ 0 h 44"/>
                  <a:gd name="T4" fmla="*/ 80 w 2012"/>
                  <a:gd name="T5" fmla="*/ 1 h 44"/>
                  <a:gd name="T6" fmla="*/ 0 w 2012"/>
                  <a:gd name="T7" fmla="*/ 2 h 44"/>
                  <a:gd name="T8" fmla="*/ 0 w 2012"/>
                  <a:gd name="T9" fmla="*/ 1 h 44"/>
                  <a:gd name="T10" fmla="*/ 0 60000 65536"/>
                  <a:gd name="T11" fmla="*/ 0 60000 65536"/>
                  <a:gd name="T12" fmla="*/ 0 60000 65536"/>
                  <a:gd name="T13" fmla="*/ 0 60000 65536"/>
                  <a:gd name="T14" fmla="*/ 0 60000 65536"/>
                  <a:gd name="T15" fmla="*/ 0 w 2012"/>
                  <a:gd name="T16" fmla="*/ 0 h 44"/>
                  <a:gd name="T17" fmla="*/ 2012 w 2012"/>
                  <a:gd name="T18" fmla="*/ 44 h 44"/>
                </a:gdLst>
                <a:ahLst/>
                <a:cxnLst>
                  <a:cxn ang="T10">
                    <a:pos x="T0" y="T1"/>
                  </a:cxn>
                  <a:cxn ang="T11">
                    <a:pos x="T2" y="T3"/>
                  </a:cxn>
                  <a:cxn ang="T12">
                    <a:pos x="T4" y="T5"/>
                  </a:cxn>
                  <a:cxn ang="T13">
                    <a:pos x="T6" y="T7"/>
                  </a:cxn>
                  <a:cxn ang="T14">
                    <a:pos x="T8" y="T9"/>
                  </a:cxn>
                </a:cxnLst>
                <a:rect l="T15" t="T16" r="T17" b="T18"/>
                <a:pathLst>
                  <a:path w="2012" h="44">
                    <a:moveTo>
                      <a:pt x="0" y="14"/>
                    </a:moveTo>
                    <a:lnTo>
                      <a:pt x="2012" y="0"/>
                    </a:lnTo>
                    <a:lnTo>
                      <a:pt x="2012" y="31"/>
                    </a:lnTo>
                    <a:lnTo>
                      <a:pt x="0" y="44"/>
                    </a:lnTo>
                    <a:lnTo>
                      <a:pt x="0" y="1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6" name="Freeform 101">
                <a:extLst>
                  <a:ext uri="{FF2B5EF4-FFF2-40B4-BE49-F238E27FC236}">
                    <a16:creationId xmlns:a16="http://schemas.microsoft.com/office/drawing/2014/main" id="{B996225F-121E-49C9-87C5-C8B13774E197}"/>
                  </a:ext>
                </a:extLst>
              </p:cNvPr>
              <p:cNvSpPr>
                <a:spLocks/>
              </p:cNvSpPr>
              <p:nvPr/>
            </p:nvSpPr>
            <p:spPr bwMode="auto">
              <a:xfrm>
                <a:off x="4227" y="1574"/>
                <a:ext cx="436" cy="9"/>
              </a:xfrm>
              <a:custGeom>
                <a:avLst/>
                <a:gdLst>
                  <a:gd name="T0" fmla="*/ 0 w 2179"/>
                  <a:gd name="T1" fmla="*/ 1 h 45"/>
                  <a:gd name="T2" fmla="*/ 87 w 2179"/>
                  <a:gd name="T3" fmla="*/ 0 h 45"/>
                  <a:gd name="T4" fmla="*/ 87 w 2179"/>
                  <a:gd name="T5" fmla="*/ 1 h 45"/>
                  <a:gd name="T6" fmla="*/ 0 w 2179"/>
                  <a:gd name="T7" fmla="*/ 2 h 45"/>
                  <a:gd name="T8" fmla="*/ 0 w 2179"/>
                  <a:gd name="T9" fmla="*/ 1 h 45"/>
                  <a:gd name="T10" fmla="*/ 0 60000 65536"/>
                  <a:gd name="T11" fmla="*/ 0 60000 65536"/>
                  <a:gd name="T12" fmla="*/ 0 60000 65536"/>
                  <a:gd name="T13" fmla="*/ 0 60000 65536"/>
                  <a:gd name="T14" fmla="*/ 0 60000 65536"/>
                  <a:gd name="T15" fmla="*/ 0 w 2179"/>
                  <a:gd name="T16" fmla="*/ 0 h 45"/>
                  <a:gd name="T17" fmla="*/ 2179 w 2179"/>
                  <a:gd name="T18" fmla="*/ 45 h 45"/>
                </a:gdLst>
                <a:ahLst/>
                <a:cxnLst>
                  <a:cxn ang="T10">
                    <a:pos x="T0" y="T1"/>
                  </a:cxn>
                  <a:cxn ang="T11">
                    <a:pos x="T2" y="T3"/>
                  </a:cxn>
                  <a:cxn ang="T12">
                    <a:pos x="T4" y="T5"/>
                  </a:cxn>
                  <a:cxn ang="T13">
                    <a:pos x="T6" y="T7"/>
                  </a:cxn>
                  <a:cxn ang="T14">
                    <a:pos x="T8" y="T9"/>
                  </a:cxn>
                </a:cxnLst>
                <a:rect l="T15" t="T16" r="T17" b="T18"/>
                <a:pathLst>
                  <a:path w="2179" h="45">
                    <a:moveTo>
                      <a:pt x="1" y="15"/>
                    </a:moveTo>
                    <a:lnTo>
                      <a:pt x="2179" y="0"/>
                    </a:lnTo>
                    <a:lnTo>
                      <a:pt x="2179" y="31"/>
                    </a:lnTo>
                    <a:lnTo>
                      <a:pt x="0" y="45"/>
                    </a:lnTo>
                    <a:lnTo>
                      <a:pt x="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7" name="Freeform 102">
                <a:extLst>
                  <a:ext uri="{FF2B5EF4-FFF2-40B4-BE49-F238E27FC236}">
                    <a16:creationId xmlns:a16="http://schemas.microsoft.com/office/drawing/2014/main" id="{9E2CFDDF-275E-46A4-8678-156BB9F0A717}"/>
                  </a:ext>
                </a:extLst>
              </p:cNvPr>
              <p:cNvSpPr>
                <a:spLocks/>
              </p:cNvSpPr>
              <p:nvPr/>
            </p:nvSpPr>
            <p:spPr bwMode="auto">
              <a:xfrm>
                <a:off x="3570" y="1000"/>
                <a:ext cx="407" cy="44"/>
              </a:xfrm>
              <a:custGeom>
                <a:avLst/>
                <a:gdLst>
                  <a:gd name="T0" fmla="*/ 0 w 2035"/>
                  <a:gd name="T1" fmla="*/ 8 h 222"/>
                  <a:gd name="T2" fmla="*/ 81 w 2035"/>
                  <a:gd name="T3" fmla="*/ 0 h 222"/>
                  <a:gd name="T4" fmla="*/ 81 w 2035"/>
                  <a:gd name="T5" fmla="*/ 1 h 222"/>
                  <a:gd name="T6" fmla="*/ 0 w 2035"/>
                  <a:gd name="T7" fmla="*/ 9 h 222"/>
                  <a:gd name="T8" fmla="*/ 0 w 2035"/>
                  <a:gd name="T9" fmla="*/ 8 h 222"/>
                  <a:gd name="T10" fmla="*/ 0 60000 65536"/>
                  <a:gd name="T11" fmla="*/ 0 60000 65536"/>
                  <a:gd name="T12" fmla="*/ 0 60000 65536"/>
                  <a:gd name="T13" fmla="*/ 0 60000 65536"/>
                  <a:gd name="T14" fmla="*/ 0 60000 65536"/>
                  <a:gd name="T15" fmla="*/ 0 w 2035"/>
                  <a:gd name="T16" fmla="*/ 0 h 222"/>
                  <a:gd name="T17" fmla="*/ 2035 w 2035"/>
                  <a:gd name="T18" fmla="*/ 222 h 222"/>
                </a:gdLst>
                <a:ahLst/>
                <a:cxnLst>
                  <a:cxn ang="T10">
                    <a:pos x="T0" y="T1"/>
                  </a:cxn>
                  <a:cxn ang="T11">
                    <a:pos x="T2" y="T3"/>
                  </a:cxn>
                  <a:cxn ang="T12">
                    <a:pos x="T4" y="T5"/>
                  </a:cxn>
                  <a:cxn ang="T13">
                    <a:pos x="T6" y="T7"/>
                  </a:cxn>
                  <a:cxn ang="T14">
                    <a:pos x="T8" y="T9"/>
                  </a:cxn>
                </a:cxnLst>
                <a:rect l="T15" t="T16" r="T17" b="T18"/>
                <a:pathLst>
                  <a:path w="2035" h="222">
                    <a:moveTo>
                      <a:pt x="0" y="193"/>
                    </a:moveTo>
                    <a:lnTo>
                      <a:pt x="2034" y="0"/>
                    </a:lnTo>
                    <a:lnTo>
                      <a:pt x="2035" y="29"/>
                    </a:lnTo>
                    <a:lnTo>
                      <a:pt x="2" y="222"/>
                    </a:lnTo>
                    <a:lnTo>
                      <a:pt x="0" y="19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8" name="Freeform 103">
                <a:extLst>
                  <a:ext uri="{FF2B5EF4-FFF2-40B4-BE49-F238E27FC236}">
                    <a16:creationId xmlns:a16="http://schemas.microsoft.com/office/drawing/2014/main" id="{F7B20091-2FFB-499D-9EC6-B0B8B1DCB564}"/>
                  </a:ext>
                </a:extLst>
              </p:cNvPr>
              <p:cNvSpPr>
                <a:spLocks/>
              </p:cNvSpPr>
              <p:nvPr/>
            </p:nvSpPr>
            <p:spPr bwMode="auto">
              <a:xfrm>
                <a:off x="4295" y="931"/>
                <a:ext cx="424" cy="45"/>
              </a:xfrm>
              <a:custGeom>
                <a:avLst/>
                <a:gdLst>
                  <a:gd name="T0" fmla="*/ 0 w 2120"/>
                  <a:gd name="T1" fmla="*/ 8 h 226"/>
                  <a:gd name="T2" fmla="*/ 85 w 2120"/>
                  <a:gd name="T3" fmla="*/ 0 h 226"/>
                  <a:gd name="T4" fmla="*/ 85 w 2120"/>
                  <a:gd name="T5" fmla="*/ 1 h 226"/>
                  <a:gd name="T6" fmla="*/ 0 w 2120"/>
                  <a:gd name="T7" fmla="*/ 9 h 226"/>
                  <a:gd name="T8" fmla="*/ 0 w 2120"/>
                  <a:gd name="T9" fmla="*/ 8 h 226"/>
                  <a:gd name="T10" fmla="*/ 0 60000 65536"/>
                  <a:gd name="T11" fmla="*/ 0 60000 65536"/>
                  <a:gd name="T12" fmla="*/ 0 60000 65536"/>
                  <a:gd name="T13" fmla="*/ 0 60000 65536"/>
                  <a:gd name="T14" fmla="*/ 0 60000 65536"/>
                  <a:gd name="T15" fmla="*/ 0 w 2120"/>
                  <a:gd name="T16" fmla="*/ 0 h 226"/>
                  <a:gd name="T17" fmla="*/ 2120 w 2120"/>
                  <a:gd name="T18" fmla="*/ 226 h 226"/>
                </a:gdLst>
                <a:ahLst/>
                <a:cxnLst>
                  <a:cxn ang="T10">
                    <a:pos x="T0" y="T1"/>
                  </a:cxn>
                  <a:cxn ang="T11">
                    <a:pos x="T2" y="T3"/>
                  </a:cxn>
                  <a:cxn ang="T12">
                    <a:pos x="T4" y="T5"/>
                  </a:cxn>
                  <a:cxn ang="T13">
                    <a:pos x="T6" y="T7"/>
                  </a:cxn>
                  <a:cxn ang="T14">
                    <a:pos x="T8" y="T9"/>
                  </a:cxn>
                </a:cxnLst>
                <a:rect l="T15" t="T16" r="T17" b="T18"/>
                <a:pathLst>
                  <a:path w="2120" h="226">
                    <a:moveTo>
                      <a:pt x="0" y="196"/>
                    </a:moveTo>
                    <a:lnTo>
                      <a:pt x="2118" y="0"/>
                    </a:lnTo>
                    <a:lnTo>
                      <a:pt x="2120" y="29"/>
                    </a:lnTo>
                    <a:lnTo>
                      <a:pt x="1" y="226"/>
                    </a:lnTo>
                    <a:lnTo>
                      <a:pt x="0" y="19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19" name="Freeform 104">
                <a:extLst>
                  <a:ext uri="{FF2B5EF4-FFF2-40B4-BE49-F238E27FC236}">
                    <a16:creationId xmlns:a16="http://schemas.microsoft.com/office/drawing/2014/main" id="{A7646AFA-370D-44EB-B6B6-A74DD963A29E}"/>
                  </a:ext>
                </a:extLst>
              </p:cNvPr>
              <p:cNvSpPr>
                <a:spLocks/>
              </p:cNvSpPr>
              <p:nvPr/>
            </p:nvSpPr>
            <p:spPr bwMode="auto">
              <a:xfrm>
                <a:off x="3520" y="1651"/>
                <a:ext cx="399" cy="8"/>
              </a:xfrm>
              <a:custGeom>
                <a:avLst/>
                <a:gdLst>
                  <a:gd name="T0" fmla="*/ 0 w 1997"/>
                  <a:gd name="T1" fmla="*/ 0 h 41"/>
                  <a:gd name="T2" fmla="*/ 80 w 1997"/>
                  <a:gd name="T3" fmla="*/ 0 h 41"/>
                  <a:gd name="T4" fmla="*/ 80 w 1997"/>
                  <a:gd name="T5" fmla="*/ 2 h 41"/>
                  <a:gd name="T6" fmla="*/ 0 w 1997"/>
                  <a:gd name="T7" fmla="*/ 1 h 41"/>
                  <a:gd name="T8" fmla="*/ 0 w 1997"/>
                  <a:gd name="T9" fmla="*/ 0 h 41"/>
                  <a:gd name="T10" fmla="*/ 0 60000 65536"/>
                  <a:gd name="T11" fmla="*/ 0 60000 65536"/>
                  <a:gd name="T12" fmla="*/ 0 60000 65536"/>
                  <a:gd name="T13" fmla="*/ 0 60000 65536"/>
                  <a:gd name="T14" fmla="*/ 0 60000 65536"/>
                  <a:gd name="T15" fmla="*/ 0 w 1997"/>
                  <a:gd name="T16" fmla="*/ 0 h 41"/>
                  <a:gd name="T17" fmla="*/ 1997 w 1997"/>
                  <a:gd name="T18" fmla="*/ 41 h 41"/>
                </a:gdLst>
                <a:ahLst/>
                <a:cxnLst>
                  <a:cxn ang="T10">
                    <a:pos x="T0" y="T1"/>
                  </a:cxn>
                  <a:cxn ang="T11">
                    <a:pos x="T2" y="T3"/>
                  </a:cxn>
                  <a:cxn ang="T12">
                    <a:pos x="T4" y="T5"/>
                  </a:cxn>
                  <a:cxn ang="T13">
                    <a:pos x="T6" y="T7"/>
                  </a:cxn>
                  <a:cxn ang="T14">
                    <a:pos x="T8" y="T9"/>
                  </a:cxn>
                </a:cxnLst>
                <a:rect l="T15" t="T16" r="T17" b="T18"/>
                <a:pathLst>
                  <a:path w="1997" h="41">
                    <a:moveTo>
                      <a:pt x="1" y="0"/>
                    </a:moveTo>
                    <a:lnTo>
                      <a:pt x="1997" y="11"/>
                    </a:lnTo>
                    <a:lnTo>
                      <a:pt x="1997" y="41"/>
                    </a:lnTo>
                    <a:lnTo>
                      <a:pt x="0" y="31"/>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20" name="Freeform 105">
                <a:extLst>
                  <a:ext uri="{FF2B5EF4-FFF2-40B4-BE49-F238E27FC236}">
                    <a16:creationId xmlns:a16="http://schemas.microsoft.com/office/drawing/2014/main" id="{FF42193F-588D-4A9C-B692-E6241CD47930}"/>
                  </a:ext>
                </a:extLst>
              </p:cNvPr>
              <p:cNvSpPr>
                <a:spLocks/>
              </p:cNvSpPr>
              <p:nvPr/>
            </p:nvSpPr>
            <p:spPr bwMode="auto">
              <a:xfrm>
                <a:off x="4221" y="1655"/>
                <a:ext cx="436" cy="8"/>
              </a:xfrm>
              <a:custGeom>
                <a:avLst/>
                <a:gdLst>
                  <a:gd name="T0" fmla="*/ 0 w 2177"/>
                  <a:gd name="T1" fmla="*/ 0 h 39"/>
                  <a:gd name="T2" fmla="*/ 87 w 2177"/>
                  <a:gd name="T3" fmla="*/ 0 h 39"/>
                  <a:gd name="T4" fmla="*/ 87 w 2177"/>
                  <a:gd name="T5" fmla="*/ 2 h 39"/>
                  <a:gd name="T6" fmla="*/ 0 w 2177"/>
                  <a:gd name="T7" fmla="*/ 1 h 39"/>
                  <a:gd name="T8" fmla="*/ 0 w 2177"/>
                  <a:gd name="T9" fmla="*/ 0 h 39"/>
                  <a:gd name="T10" fmla="*/ 0 60000 65536"/>
                  <a:gd name="T11" fmla="*/ 0 60000 65536"/>
                  <a:gd name="T12" fmla="*/ 0 60000 65536"/>
                  <a:gd name="T13" fmla="*/ 0 60000 65536"/>
                  <a:gd name="T14" fmla="*/ 0 60000 65536"/>
                  <a:gd name="T15" fmla="*/ 0 w 2177"/>
                  <a:gd name="T16" fmla="*/ 0 h 39"/>
                  <a:gd name="T17" fmla="*/ 2177 w 2177"/>
                  <a:gd name="T18" fmla="*/ 39 h 39"/>
                </a:gdLst>
                <a:ahLst/>
                <a:cxnLst>
                  <a:cxn ang="T10">
                    <a:pos x="T0" y="T1"/>
                  </a:cxn>
                  <a:cxn ang="T11">
                    <a:pos x="T2" y="T3"/>
                  </a:cxn>
                  <a:cxn ang="T12">
                    <a:pos x="T4" y="T5"/>
                  </a:cxn>
                  <a:cxn ang="T13">
                    <a:pos x="T6" y="T7"/>
                  </a:cxn>
                  <a:cxn ang="T14">
                    <a:pos x="T8" y="T9"/>
                  </a:cxn>
                </a:cxnLst>
                <a:rect l="T15" t="T16" r="T17" b="T18"/>
                <a:pathLst>
                  <a:path w="2177" h="39">
                    <a:moveTo>
                      <a:pt x="1" y="0"/>
                    </a:moveTo>
                    <a:lnTo>
                      <a:pt x="2177" y="10"/>
                    </a:lnTo>
                    <a:lnTo>
                      <a:pt x="2176" y="39"/>
                    </a:lnTo>
                    <a:lnTo>
                      <a:pt x="0" y="29"/>
                    </a:lnTo>
                    <a:lnTo>
                      <a:pt x="1"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21" name="Freeform 106">
                <a:extLst>
                  <a:ext uri="{FF2B5EF4-FFF2-40B4-BE49-F238E27FC236}">
                    <a16:creationId xmlns:a16="http://schemas.microsoft.com/office/drawing/2014/main" id="{DA016FC5-1A0B-484E-956E-314DBF6A18C8}"/>
                  </a:ext>
                </a:extLst>
              </p:cNvPr>
              <p:cNvSpPr>
                <a:spLocks/>
              </p:cNvSpPr>
              <p:nvPr/>
            </p:nvSpPr>
            <p:spPr bwMode="auto">
              <a:xfrm>
                <a:off x="4281" y="1015"/>
                <a:ext cx="431" cy="36"/>
              </a:xfrm>
              <a:custGeom>
                <a:avLst/>
                <a:gdLst>
                  <a:gd name="T0" fmla="*/ 0 w 2155"/>
                  <a:gd name="T1" fmla="*/ 6 h 183"/>
                  <a:gd name="T2" fmla="*/ 86 w 2155"/>
                  <a:gd name="T3" fmla="*/ 0 h 183"/>
                  <a:gd name="T4" fmla="*/ 86 w 2155"/>
                  <a:gd name="T5" fmla="*/ 1 h 183"/>
                  <a:gd name="T6" fmla="*/ 0 w 2155"/>
                  <a:gd name="T7" fmla="*/ 7 h 183"/>
                  <a:gd name="T8" fmla="*/ 0 w 2155"/>
                  <a:gd name="T9" fmla="*/ 6 h 183"/>
                  <a:gd name="T10" fmla="*/ 0 60000 65536"/>
                  <a:gd name="T11" fmla="*/ 0 60000 65536"/>
                  <a:gd name="T12" fmla="*/ 0 60000 65536"/>
                  <a:gd name="T13" fmla="*/ 0 60000 65536"/>
                  <a:gd name="T14" fmla="*/ 0 60000 65536"/>
                  <a:gd name="T15" fmla="*/ 0 w 2155"/>
                  <a:gd name="T16" fmla="*/ 0 h 183"/>
                  <a:gd name="T17" fmla="*/ 2155 w 2155"/>
                  <a:gd name="T18" fmla="*/ 183 h 183"/>
                </a:gdLst>
                <a:ahLst/>
                <a:cxnLst>
                  <a:cxn ang="T10">
                    <a:pos x="T0" y="T1"/>
                  </a:cxn>
                  <a:cxn ang="T11">
                    <a:pos x="T2" y="T3"/>
                  </a:cxn>
                  <a:cxn ang="T12">
                    <a:pos x="T4" y="T5"/>
                  </a:cxn>
                  <a:cxn ang="T13">
                    <a:pos x="T6" y="T7"/>
                  </a:cxn>
                  <a:cxn ang="T14">
                    <a:pos x="T8" y="T9"/>
                  </a:cxn>
                </a:cxnLst>
                <a:rect l="T15" t="T16" r="T17" b="T18"/>
                <a:pathLst>
                  <a:path w="2155" h="183">
                    <a:moveTo>
                      <a:pt x="0" y="154"/>
                    </a:moveTo>
                    <a:lnTo>
                      <a:pt x="2154" y="0"/>
                    </a:lnTo>
                    <a:lnTo>
                      <a:pt x="2155" y="31"/>
                    </a:lnTo>
                    <a:lnTo>
                      <a:pt x="1" y="183"/>
                    </a:lnTo>
                    <a:lnTo>
                      <a:pt x="0" y="15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22" name="Line 107">
                <a:extLst>
                  <a:ext uri="{FF2B5EF4-FFF2-40B4-BE49-F238E27FC236}">
                    <a16:creationId xmlns:a16="http://schemas.microsoft.com/office/drawing/2014/main" id="{1A037A25-6E6C-413E-ADCD-599D3ACDD61A}"/>
                  </a:ext>
                </a:extLst>
              </p:cNvPr>
              <p:cNvSpPr>
                <a:spLocks noChangeShapeType="1"/>
              </p:cNvSpPr>
              <p:nvPr/>
            </p:nvSpPr>
            <p:spPr bwMode="auto">
              <a:xfrm flipH="1">
                <a:off x="4081" y="913"/>
                <a:ext cx="72" cy="818"/>
              </a:xfrm>
              <a:prstGeom prst="line">
                <a:avLst/>
              </a:prstGeom>
              <a:noFill/>
              <a:ln w="0">
                <a:solidFill>
                  <a:srgbClr val="A41D47"/>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7323" name="Freeform 108">
                <a:extLst>
                  <a:ext uri="{FF2B5EF4-FFF2-40B4-BE49-F238E27FC236}">
                    <a16:creationId xmlns:a16="http://schemas.microsoft.com/office/drawing/2014/main" id="{E46D5013-E48A-4E46-BB24-F45D7C961761}"/>
                  </a:ext>
                </a:extLst>
              </p:cNvPr>
              <p:cNvSpPr>
                <a:spLocks/>
              </p:cNvSpPr>
              <p:nvPr/>
            </p:nvSpPr>
            <p:spPr bwMode="auto">
              <a:xfrm>
                <a:off x="4611" y="854"/>
                <a:ext cx="115" cy="884"/>
              </a:xfrm>
              <a:custGeom>
                <a:avLst/>
                <a:gdLst>
                  <a:gd name="T0" fmla="*/ 7 w 575"/>
                  <a:gd name="T1" fmla="*/ 174 h 4423"/>
                  <a:gd name="T2" fmla="*/ 8 w 575"/>
                  <a:gd name="T3" fmla="*/ 168 h 4423"/>
                  <a:gd name="T4" fmla="*/ 8 w 575"/>
                  <a:gd name="T5" fmla="*/ 161 h 4423"/>
                  <a:gd name="T6" fmla="*/ 9 w 575"/>
                  <a:gd name="T7" fmla="*/ 155 h 4423"/>
                  <a:gd name="T8" fmla="*/ 9 w 575"/>
                  <a:gd name="T9" fmla="*/ 148 h 4423"/>
                  <a:gd name="T10" fmla="*/ 10 w 575"/>
                  <a:gd name="T11" fmla="*/ 141 h 4423"/>
                  <a:gd name="T12" fmla="*/ 11 w 575"/>
                  <a:gd name="T13" fmla="*/ 135 h 4423"/>
                  <a:gd name="T14" fmla="*/ 11 w 575"/>
                  <a:gd name="T15" fmla="*/ 128 h 4423"/>
                  <a:gd name="T16" fmla="*/ 12 w 575"/>
                  <a:gd name="T17" fmla="*/ 123 h 4423"/>
                  <a:gd name="T18" fmla="*/ 12 w 575"/>
                  <a:gd name="T19" fmla="*/ 116 h 4423"/>
                  <a:gd name="T20" fmla="*/ 13 w 575"/>
                  <a:gd name="T21" fmla="*/ 108 h 4423"/>
                  <a:gd name="T22" fmla="*/ 8 w 575"/>
                  <a:gd name="T23" fmla="*/ 104 h 4423"/>
                  <a:gd name="T24" fmla="*/ 10 w 575"/>
                  <a:gd name="T25" fmla="*/ 104 h 4423"/>
                  <a:gd name="T26" fmla="*/ 11 w 575"/>
                  <a:gd name="T27" fmla="*/ 103 h 4423"/>
                  <a:gd name="T28" fmla="*/ 13 w 575"/>
                  <a:gd name="T29" fmla="*/ 102 h 4423"/>
                  <a:gd name="T30" fmla="*/ 13 w 575"/>
                  <a:gd name="T31" fmla="*/ 102 h 4423"/>
                  <a:gd name="T32" fmla="*/ 14 w 575"/>
                  <a:gd name="T33" fmla="*/ 96 h 4423"/>
                  <a:gd name="T34" fmla="*/ 15 w 575"/>
                  <a:gd name="T35" fmla="*/ 90 h 4423"/>
                  <a:gd name="T36" fmla="*/ 15 w 575"/>
                  <a:gd name="T37" fmla="*/ 85 h 4423"/>
                  <a:gd name="T38" fmla="*/ 16 w 575"/>
                  <a:gd name="T39" fmla="*/ 79 h 4423"/>
                  <a:gd name="T40" fmla="*/ 16 w 575"/>
                  <a:gd name="T41" fmla="*/ 74 h 4423"/>
                  <a:gd name="T42" fmla="*/ 17 w 575"/>
                  <a:gd name="T43" fmla="*/ 67 h 4423"/>
                  <a:gd name="T44" fmla="*/ 17 w 575"/>
                  <a:gd name="T45" fmla="*/ 62 h 4423"/>
                  <a:gd name="T46" fmla="*/ 18 w 575"/>
                  <a:gd name="T47" fmla="*/ 55 h 4423"/>
                  <a:gd name="T48" fmla="*/ 18 w 575"/>
                  <a:gd name="T49" fmla="*/ 49 h 4423"/>
                  <a:gd name="T50" fmla="*/ 19 w 575"/>
                  <a:gd name="T51" fmla="*/ 43 h 4423"/>
                  <a:gd name="T52" fmla="*/ 19 w 575"/>
                  <a:gd name="T53" fmla="*/ 37 h 4423"/>
                  <a:gd name="T54" fmla="*/ 20 w 575"/>
                  <a:gd name="T55" fmla="*/ 32 h 4423"/>
                  <a:gd name="T56" fmla="*/ 21 w 575"/>
                  <a:gd name="T57" fmla="*/ 25 h 4423"/>
                  <a:gd name="T58" fmla="*/ 21 w 575"/>
                  <a:gd name="T59" fmla="*/ 19 h 4423"/>
                  <a:gd name="T60" fmla="*/ 22 w 575"/>
                  <a:gd name="T61" fmla="*/ 12 h 4423"/>
                  <a:gd name="T62" fmla="*/ 22 w 575"/>
                  <a:gd name="T63" fmla="*/ 6 h 4423"/>
                  <a:gd name="T64" fmla="*/ 23 w 575"/>
                  <a:gd name="T65" fmla="*/ 0 h 44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5"/>
                  <a:gd name="T100" fmla="*/ 0 h 4423"/>
                  <a:gd name="T101" fmla="*/ 575 w 575"/>
                  <a:gd name="T102" fmla="*/ 4423 h 44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5" h="4423">
                    <a:moveTo>
                      <a:pt x="0" y="4423"/>
                    </a:moveTo>
                    <a:lnTo>
                      <a:pt x="178" y="4356"/>
                    </a:lnTo>
                    <a:lnTo>
                      <a:pt x="14" y="4272"/>
                    </a:lnTo>
                    <a:lnTo>
                      <a:pt x="191" y="4207"/>
                    </a:lnTo>
                    <a:lnTo>
                      <a:pt x="33" y="4117"/>
                    </a:lnTo>
                    <a:lnTo>
                      <a:pt x="206" y="4041"/>
                    </a:lnTo>
                    <a:lnTo>
                      <a:pt x="53" y="3942"/>
                    </a:lnTo>
                    <a:lnTo>
                      <a:pt x="216" y="3880"/>
                    </a:lnTo>
                    <a:lnTo>
                      <a:pt x="58" y="3792"/>
                    </a:lnTo>
                    <a:lnTo>
                      <a:pt x="232" y="3706"/>
                    </a:lnTo>
                    <a:lnTo>
                      <a:pt x="78" y="3612"/>
                    </a:lnTo>
                    <a:lnTo>
                      <a:pt x="248" y="3531"/>
                    </a:lnTo>
                    <a:lnTo>
                      <a:pt x="93" y="3452"/>
                    </a:lnTo>
                    <a:lnTo>
                      <a:pt x="268" y="3366"/>
                    </a:lnTo>
                    <a:lnTo>
                      <a:pt x="107" y="3307"/>
                    </a:lnTo>
                    <a:lnTo>
                      <a:pt x="282" y="3211"/>
                    </a:lnTo>
                    <a:lnTo>
                      <a:pt x="119" y="3116"/>
                    </a:lnTo>
                    <a:lnTo>
                      <a:pt x="294" y="3071"/>
                    </a:lnTo>
                    <a:lnTo>
                      <a:pt x="133" y="2972"/>
                    </a:lnTo>
                    <a:lnTo>
                      <a:pt x="310" y="2906"/>
                    </a:lnTo>
                    <a:lnTo>
                      <a:pt x="147" y="2807"/>
                    </a:lnTo>
                    <a:lnTo>
                      <a:pt x="328" y="2711"/>
                    </a:lnTo>
                    <a:lnTo>
                      <a:pt x="164" y="2626"/>
                    </a:lnTo>
                    <a:lnTo>
                      <a:pt x="189" y="2613"/>
                    </a:lnTo>
                    <a:lnTo>
                      <a:pt x="214" y="2605"/>
                    </a:lnTo>
                    <a:lnTo>
                      <a:pt x="238" y="2598"/>
                    </a:lnTo>
                    <a:lnTo>
                      <a:pt x="262" y="2590"/>
                    </a:lnTo>
                    <a:lnTo>
                      <a:pt x="283" y="2581"/>
                    </a:lnTo>
                    <a:lnTo>
                      <a:pt x="302" y="2573"/>
                    </a:lnTo>
                    <a:lnTo>
                      <a:pt x="317" y="2564"/>
                    </a:lnTo>
                    <a:lnTo>
                      <a:pt x="327" y="2559"/>
                    </a:lnTo>
                    <a:lnTo>
                      <a:pt x="337" y="2555"/>
                    </a:lnTo>
                    <a:lnTo>
                      <a:pt x="177" y="2487"/>
                    </a:lnTo>
                    <a:lnTo>
                      <a:pt x="356" y="2400"/>
                    </a:lnTo>
                    <a:lnTo>
                      <a:pt x="195" y="2337"/>
                    </a:lnTo>
                    <a:lnTo>
                      <a:pt x="370" y="2251"/>
                    </a:lnTo>
                    <a:lnTo>
                      <a:pt x="209" y="2182"/>
                    </a:lnTo>
                    <a:lnTo>
                      <a:pt x="380" y="2130"/>
                    </a:lnTo>
                    <a:lnTo>
                      <a:pt x="220" y="2021"/>
                    </a:lnTo>
                    <a:lnTo>
                      <a:pt x="394" y="1985"/>
                    </a:lnTo>
                    <a:lnTo>
                      <a:pt x="238" y="1877"/>
                    </a:lnTo>
                    <a:lnTo>
                      <a:pt x="407" y="1840"/>
                    </a:lnTo>
                    <a:lnTo>
                      <a:pt x="252" y="1716"/>
                    </a:lnTo>
                    <a:lnTo>
                      <a:pt x="417" y="1680"/>
                    </a:lnTo>
                    <a:lnTo>
                      <a:pt x="260" y="1570"/>
                    </a:lnTo>
                    <a:lnTo>
                      <a:pt x="434" y="1540"/>
                    </a:lnTo>
                    <a:lnTo>
                      <a:pt x="274" y="1426"/>
                    </a:lnTo>
                    <a:lnTo>
                      <a:pt x="449" y="1385"/>
                    </a:lnTo>
                    <a:lnTo>
                      <a:pt x="287" y="1271"/>
                    </a:lnTo>
                    <a:lnTo>
                      <a:pt x="462" y="1235"/>
                    </a:lnTo>
                    <a:lnTo>
                      <a:pt x="305" y="1131"/>
                    </a:lnTo>
                    <a:lnTo>
                      <a:pt x="473" y="1074"/>
                    </a:lnTo>
                    <a:lnTo>
                      <a:pt x="319" y="976"/>
                    </a:lnTo>
                    <a:lnTo>
                      <a:pt x="486" y="924"/>
                    </a:lnTo>
                    <a:lnTo>
                      <a:pt x="331" y="851"/>
                    </a:lnTo>
                    <a:lnTo>
                      <a:pt x="503" y="790"/>
                    </a:lnTo>
                    <a:lnTo>
                      <a:pt x="344" y="706"/>
                    </a:lnTo>
                    <a:lnTo>
                      <a:pt x="517" y="635"/>
                    </a:lnTo>
                    <a:lnTo>
                      <a:pt x="354" y="541"/>
                    </a:lnTo>
                    <a:lnTo>
                      <a:pt x="532" y="464"/>
                    </a:lnTo>
                    <a:lnTo>
                      <a:pt x="369" y="385"/>
                    </a:lnTo>
                    <a:lnTo>
                      <a:pt x="547" y="305"/>
                    </a:lnTo>
                    <a:lnTo>
                      <a:pt x="383" y="220"/>
                    </a:lnTo>
                    <a:lnTo>
                      <a:pt x="562" y="140"/>
                    </a:lnTo>
                    <a:lnTo>
                      <a:pt x="397" y="80"/>
                    </a:lnTo>
                    <a:lnTo>
                      <a:pt x="575"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4" name="Freeform 109">
                <a:extLst>
                  <a:ext uri="{FF2B5EF4-FFF2-40B4-BE49-F238E27FC236}">
                    <a16:creationId xmlns:a16="http://schemas.microsoft.com/office/drawing/2014/main" id="{5DF66135-519D-4EF2-8E05-7EFF71C9AC17}"/>
                  </a:ext>
                </a:extLst>
              </p:cNvPr>
              <p:cNvSpPr>
                <a:spLocks/>
              </p:cNvSpPr>
              <p:nvPr/>
            </p:nvSpPr>
            <p:spPr bwMode="auto">
              <a:xfrm>
                <a:off x="4613" y="855"/>
                <a:ext cx="112" cy="887"/>
              </a:xfrm>
              <a:custGeom>
                <a:avLst/>
                <a:gdLst>
                  <a:gd name="T0" fmla="*/ 0 w 562"/>
                  <a:gd name="T1" fmla="*/ 174 h 4436"/>
                  <a:gd name="T2" fmla="*/ 1 w 562"/>
                  <a:gd name="T3" fmla="*/ 168 h 4436"/>
                  <a:gd name="T4" fmla="*/ 2 w 562"/>
                  <a:gd name="T5" fmla="*/ 161 h 4436"/>
                  <a:gd name="T6" fmla="*/ 2 w 562"/>
                  <a:gd name="T7" fmla="*/ 155 h 4436"/>
                  <a:gd name="T8" fmla="*/ 3 w 562"/>
                  <a:gd name="T9" fmla="*/ 148 h 4436"/>
                  <a:gd name="T10" fmla="*/ 3 w 562"/>
                  <a:gd name="T11" fmla="*/ 141 h 4436"/>
                  <a:gd name="T12" fmla="*/ 4 w 562"/>
                  <a:gd name="T13" fmla="*/ 135 h 4436"/>
                  <a:gd name="T14" fmla="*/ 4 w 562"/>
                  <a:gd name="T15" fmla="*/ 128 h 4436"/>
                  <a:gd name="T16" fmla="*/ 5 w 562"/>
                  <a:gd name="T17" fmla="*/ 122 h 4436"/>
                  <a:gd name="T18" fmla="*/ 5 w 562"/>
                  <a:gd name="T19" fmla="*/ 115 h 4436"/>
                  <a:gd name="T20" fmla="*/ 6 w 562"/>
                  <a:gd name="T21" fmla="*/ 108 h 4436"/>
                  <a:gd name="T22" fmla="*/ 8 w 562"/>
                  <a:gd name="T23" fmla="*/ 107 h 4436"/>
                  <a:gd name="T24" fmla="*/ 10 w 562"/>
                  <a:gd name="T25" fmla="*/ 107 h 4436"/>
                  <a:gd name="T26" fmla="*/ 11 w 562"/>
                  <a:gd name="T27" fmla="*/ 106 h 4436"/>
                  <a:gd name="T28" fmla="*/ 12 w 562"/>
                  <a:gd name="T29" fmla="*/ 105 h 4436"/>
                  <a:gd name="T30" fmla="*/ 13 w 562"/>
                  <a:gd name="T31" fmla="*/ 105 h 4436"/>
                  <a:gd name="T32" fmla="*/ 14 w 562"/>
                  <a:gd name="T33" fmla="*/ 99 h 4436"/>
                  <a:gd name="T34" fmla="*/ 14 w 562"/>
                  <a:gd name="T35" fmla="*/ 93 h 4436"/>
                  <a:gd name="T36" fmla="*/ 15 w 562"/>
                  <a:gd name="T37" fmla="*/ 88 h 4436"/>
                  <a:gd name="T38" fmla="*/ 15 w 562"/>
                  <a:gd name="T39" fmla="*/ 83 h 4436"/>
                  <a:gd name="T40" fmla="*/ 16 w 562"/>
                  <a:gd name="T41" fmla="*/ 77 h 4436"/>
                  <a:gd name="T42" fmla="*/ 16 w 562"/>
                  <a:gd name="T43" fmla="*/ 70 h 4436"/>
                  <a:gd name="T44" fmla="*/ 17 w 562"/>
                  <a:gd name="T45" fmla="*/ 65 h 4436"/>
                  <a:gd name="T46" fmla="*/ 17 w 562"/>
                  <a:gd name="T47" fmla="*/ 59 h 4436"/>
                  <a:gd name="T48" fmla="*/ 18 w 562"/>
                  <a:gd name="T49" fmla="*/ 53 h 4436"/>
                  <a:gd name="T50" fmla="*/ 18 w 562"/>
                  <a:gd name="T51" fmla="*/ 46 h 4436"/>
                  <a:gd name="T52" fmla="*/ 19 w 562"/>
                  <a:gd name="T53" fmla="*/ 40 h 4436"/>
                  <a:gd name="T54" fmla="*/ 19 w 562"/>
                  <a:gd name="T55" fmla="*/ 35 h 4436"/>
                  <a:gd name="T56" fmla="*/ 20 w 562"/>
                  <a:gd name="T57" fmla="*/ 29 h 4436"/>
                  <a:gd name="T58" fmla="*/ 21 w 562"/>
                  <a:gd name="T59" fmla="*/ 22 h 4436"/>
                  <a:gd name="T60" fmla="*/ 21 w 562"/>
                  <a:gd name="T61" fmla="*/ 16 h 4436"/>
                  <a:gd name="T62" fmla="*/ 22 w 562"/>
                  <a:gd name="T63" fmla="*/ 9 h 4436"/>
                  <a:gd name="T64" fmla="*/ 22 w 562"/>
                  <a:gd name="T65" fmla="*/ 3 h 44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62"/>
                  <a:gd name="T100" fmla="*/ 0 h 4436"/>
                  <a:gd name="T101" fmla="*/ 562 w 562"/>
                  <a:gd name="T102" fmla="*/ 4436 h 44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62" h="4436">
                    <a:moveTo>
                      <a:pt x="164" y="4436"/>
                    </a:moveTo>
                    <a:lnTo>
                      <a:pt x="0" y="4351"/>
                    </a:lnTo>
                    <a:lnTo>
                      <a:pt x="177" y="4285"/>
                    </a:lnTo>
                    <a:lnTo>
                      <a:pt x="19" y="4196"/>
                    </a:lnTo>
                    <a:lnTo>
                      <a:pt x="192" y="4120"/>
                    </a:lnTo>
                    <a:lnTo>
                      <a:pt x="40" y="4022"/>
                    </a:lnTo>
                    <a:lnTo>
                      <a:pt x="202" y="3960"/>
                    </a:lnTo>
                    <a:lnTo>
                      <a:pt x="44" y="3871"/>
                    </a:lnTo>
                    <a:lnTo>
                      <a:pt x="218" y="3789"/>
                    </a:lnTo>
                    <a:lnTo>
                      <a:pt x="64" y="3697"/>
                    </a:lnTo>
                    <a:lnTo>
                      <a:pt x="234" y="3610"/>
                    </a:lnTo>
                    <a:lnTo>
                      <a:pt x="79" y="3531"/>
                    </a:lnTo>
                    <a:lnTo>
                      <a:pt x="253" y="3450"/>
                    </a:lnTo>
                    <a:lnTo>
                      <a:pt x="93" y="3386"/>
                    </a:lnTo>
                    <a:lnTo>
                      <a:pt x="268" y="3290"/>
                    </a:lnTo>
                    <a:lnTo>
                      <a:pt x="105" y="3196"/>
                    </a:lnTo>
                    <a:lnTo>
                      <a:pt x="281" y="3150"/>
                    </a:lnTo>
                    <a:lnTo>
                      <a:pt x="119" y="3050"/>
                    </a:lnTo>
                    <a:lnTo>
                      <a:pt x="296" y="2985"/>
                    </a:lnTo>
                    <a:lnTo>
                      <a:pt x="133" y="2885"/>
                    </a:lnTo>
                    <a:lnTo>
                      <a:pt x="313" y="2795"/>
                    </a:lnTo>
                    <a:lnTo>
                      <a:pt x="150" y="2706"/>
                    </a:lnTo>
                    <a:lnTo>
                      <a:pt x="175" y="2698"/>
                    </a:lnTo>
                    <a:lnTo>
                      <a:pt x="200" y="2684"/>
                    </a:lnTo>
                    <a:lnTo>
                      <a:pt x="224" y="2676"/>
                    </a:lnTo>
                    <a:lnTo>
                      <a:pt x="249" y="2668"/>
                    </a:lnTo>
                    <a:lnTo>
                      <a:pt x="269" y="2659"/>
                    </a:lnTo>
                    <a:lnTo>
                      <a:pt x="288" y="2651"/>
                    </a:lnTo>
                    <a:lnTo>
                      <a:pt x="304" y="2642"/>
                    </a:lnTo>
                    <a:lnTo>
                      <a:pt x="313" y="2638"/>
                    </a:lnTo>
                    <a:lnTo>
                      <a:pt x="323" y="2639"/>
                    </a:lnTo>
                    <a:lnTo>
                      <a:pt x="323" y="2635"/>
                    </a:lnTo>
                    <a:lnTo>
                      <a:pt x="163" y="2566"/>
                    </a:lnTo>
                    <a:lnTo>
                      <a:pt x="342" y="2480"/>
                    </a:lnTo>
                    <a:lnTo>
                      <a:pt x="182" y="2415"/>
                    </a:lnTo>
                    <a:lnTo>
                      <a:pt x="356" y="2329"/>
                    </a:lnTo>
                    <a:lnTo>
                      <a:pt x="195" y="2260"/>
                    </a:lnTo>
                    <a:lnTo>
                      <a:pt x="367" y="2210"/>
                    </a:lnTo>
                    <a:lnTo>
                      <a:pt x="206" y="2100"/>
                    </a:lnTo>
                    <a:lnTo>
                      <a:pt x="380" y="2070"/>
                    </a:lnTo>
                    <a:lnTo>
                      <a:pt x="224" y="1955"/>
                    </a:lnTo>
                    <a:lnTo>
                      <a:pt x="393" y="1924"/>
                    </a:lnTo>
                    <a:lnTo>
                      <a:pt x="238" y="1795"/>
                    </a:lnTo>
                    <a:lnTo>
                      <a:pt x="403" y="1759"/>
                    </a:lnTo>
                    <a:lnTo>
                      <a:pt x="246" y="1650"/>
                    </a:lnTo>
                    <a:lnTo>
                      <a:pt x="420" y="1619"/>
                    </a:lnTo>
                    <a:lnTo>
                      <a:pt x="260" y="1505"/>
                    </a:lnTo>
                    <a:lnTo>
                      <a:pt x="434" y="1469"/>
                    </a:lnTo>
                    <a:lnTo>
                      <a:pt x="275" y="1350"/>
                    </a:lnTo>
                    <a:lnTo>
                      <a:pt x="449" y="1314"/>
                    </a:lnTo>
                    <a:lnTo>
                      <a:pt x="291" y="1215"/>
                    </a:lnTo>
                    <a:lnTo>
                      <a:pt x="459" y="1153"/>
                    </a:lnTo>
                    <a:lnTo>
                      <a:pt x="305" y="1060"/>
                    </a:lnTo>
                    <a:lnTo>
                      <a:pt x="471" y="1008"/>
                    </a:lnTo>
                    <a:lnTo>
                      <a:pt x="317" y="930"/>
                    </a:lnTo>
                    <a:lnTo>
                      <a:pt x="489" y="868"/>
                    </a:lnTo>
                    <a:lnTo>
                      <a:pt x="330" y="785"/>
                    </a:lnTo>
                    <a:lnTo>
                      <a:pt x="503" y="714"/>
                    </a:lnTo>
                    <a:lnTo>
                      <a:pt x="341" y="620"/>
                    </a:lnTo>
                    <a:lnTo>
                      <a:pt x="519" y="544"/>
                    </a:lnTo>
                    <a:lnTo>
                      <a:pt x="355" y="465"/>
                    </a:lnTo>
                    <a:lnTo>
                      <a:pt x="533" y="388"/>
                    </a:lnTo>
                    <a:lnTo>
                      <a:pt x="369" y="299"/>
                    </a:lnTo>
                    <a:lnTo>
                      <a:pt x="548" y="219"/>
                    </a:lnTo>
                    <a:lnTo>
                      <a:pt x="383" y="160"/>
                    </a:lnTo>
                    <a:lnTo>
                      <a:pt x="562" y="78"/>
                    </a:lnTo>
                    <a:lnTo>
                      <a:pt x="407"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5" name="Freeform 110">
                <a:extLst>
                  <a:ext uri="{FF2B5EF4-FFF2-40B4-BE49-F238E27FC236}">
                    <a16:creationId xmlns:a16="http://schemas.microsoft.com/office/drawing/2014/main" id="{A7C7F64D-DA73-415C-9642-A0E185C8CD48}"/>
                  </a:ext>
                </a:extLst>
              </p:cNvPr>
              <p:cNvSpPr>
                <a:spLocks/>
              </p:cNvSpPr>
              <p:nvPr/>
            </p:nvSpPr>
            <p:spPr bwMode="auto">
              <a:xfrm>
                <a:off x="3485" y="975"/>
                <a:ext cx="100" cy="744"/>
              </a:xfrm>
              <a:custGeom>
                <a:avLst/>
                <a:gdLst>
                  <a:gd name="T0" fmla="*/ 0 w 499"/>
                  <a:gd name="T1" fmla="*/ 149 h 3721"/>
                  <a:gd name="T2" fmla="*/ 7 w 499"/>
                  <a:gd name="T3" fmla="*/ 146 h 3721"/>
                  <a:gd name="T4" fmla="*/ 1 w 499"/>
                  <a:gd name="T5" fmla="*/ 143 h 3721"/>
                  <a:gd name="T6" fmla="*/ 7 w 499"/>
                  <a:gd name="T7" fmla="*/ 140 h 3721"/>
                  <a:gd name="T8" fmla="*/ 1 w 499"/>
                  <a:gd name="T9" fmla="*/ 137 h 3721"/>
                  <a:gd name="T10" fmla="*/ 8 w 499"/>
                  <a:gd name="T11" fmla="*/ 133 h 3721"/>
                  <a:gd name="T12" fmla="*/ 2 w 499"/>
                  <a:gd name="T13" fmla="*/ 130 h 3721"/>
                  <a:gd name="T14" fmla="*/ 9 w 499"/>
                  <a:gd name="T15" fmla="*/ 127 h 3721"/>
                  <a:gd name="T16" fmla="*/ 2 w 499"/>
                  <a:gd name="T17" fmla="*/ 124 h 3721"/>
                  <a:gd name="T18" fmla="*/ 9 w 499"/>
                  <a:gd name="T19" fmla="*/ 120 h 3721"/>
                  <a:gd name="T20" fmla="*/ 3 w 499"/>
                  <a:gd name="T21" fmla="*/ 116 h 3721"/>
                  <a:gd name="T22" fmla="*/ 10 w 499"/>
                  <a:gd name="T23" fmla="*/ 113 h 3721"/>
                  <a:gd name="T24" fmla="*/ 4 w 499"/>
                  <a:gd name="T25" fmla="*/ 110 h 3721"/>
                  <a:gd name="T26" fmla="*/ 11 w 499"/>
                  <a:gd name="T27" fmla="*/ 107 h 3721"/>
                  <a:gd name="T28" fmla="*/ 4 w 499"/>
                  <a:gd name="T29" fmla="*/ 104 h 3721"/>
                  <a:gd name="T30" fmla="*/ 11 w 499"/>
                  <a:gd name="T31" fmla="*/ 100 h 3721"/>
                  <a:gd name="T32" fmla="*/ 5 w 499"/>
                  <a:gd name="T33" fmla="*/ 97 h 3721"/>
                  <a:gd name="T34" fmla="*/ 12 w 499"/>
                  <a:gd name="T35" fmla="*/ 95 h 3721"/>
                  <a:gd name="T36" fmla="*/ 5 w 499"/>
                  <a:gd name="T37" fmla="*/ 91 h 3721"/>
                  <a:gd name="T38" fmla="*/ 12 w 499"/>
                  <a:gd name="T39" fmla="*/ 88 h 3721"/>
                  <a:gd name="T40" fmla="*/ 6 w 499"/>
                  <a:gd name="T41" fmla="*/ 84 h 3721"/>
                  <a:gd name="T42" fmla="*/ 13 w 499"/>
                  <a:gd name="T43" fmla="*/ 80 h 3721"/>
                  <a:gd name="T44" fmla="*/ 7 w 499"/>
                  <a:gd name="T45" fmla="*/ 77 h 3721"/>
                  <a:gd name="T46" fmla="*/ 8 w 499"/>
                  <a:gd name="T47" fmla="*/ 76 h 3721"/>
                  <a:gd name="T48" fmla="*/ 9 w 499"/>
                  <a:gd name="T49" fmla="*/ 76 h 3721"/>
                  <a:gd name="T50" fmla="*/ 9 w 499"/>
                  <a:gd name="T51" fmla="*/ 76 h 3721"/>
                  <a:gd name="T52" fmla="*/ 10 w 499"/>
                  <a:gd name="T53" fmla="*/ 75 h 3721"/>
                  <a:gd name="T54" fmla="*/ 11 w 499"/>
                  <a:gd name="T55" fmla="*/ 75 h 3721"/>
                  <a:gd name="T56" fmla="*/ 12 w 499"/>
                  <a:gd name="T57" fmla="*/ 75 h 3721"/>
                  <a:gd name="T58" fmla="*/ 13 w 499"/>
                  <a:gd name="T59" fmla="*/ 74 h 3721"/>
                  <a:gd name="T60" fmla="*/ 13 w 499"/>
                  <a:gd name="T61" fmla="*/ 74 h 3721"/>
                  <a:gd name="T62" fmla="*/ 13 w 499"/>
                  <a:gd name="T63" fmla="*/ 74 h 3721"/>
                  <a:gd name="T64" fmla="*/ 14 w 499"/>
                  <a:gd name="T65" fmla="*/ 74 h 3721"/>
                  <a:gd name="T66" fmla="*/ 7 w 499"/>
                  <a:gd name="T67" fmla="*/ 71 h 3721"/>
                  <a:gd name="T68" fmla="*/ 14 w 499"/>
                  <a:gd name="T69" fmla="*/ 68 h 3721"/>
                  <a:gd name="T70" fmla="*/ 8 w 499"/>
                  <a:gd name="T71" fmla="*/ 65 h 3721"/>
                  <a:gd name="T72" fmla="*/ 15 w 499"/>
                  <a:gd name="T73" fmla="*/ 62 h 3721"/>
                  <a:gd name="T74" fmla="*/ 8 w 499"/>
                  <a:gd name="T75" fmla="*/ 59 h 3721"/>
                  <a:gd name="T76" fmla="*/ 15 w 499"/>
                  <a:gd name="T77" fmla="*/ 57 h 3721"/>
                  <a:gd name="T78" fmla="*/ 9 w 499"/>
                  <a:gd name="T79" fmla="*/ 53 h 3721"/>
                  <a:gd name="T80" fmla="*/ 16 w 499"/>
                  <a:gd name="T81" fmla="*/ 51 h 3721"/>
                  <a:gd name="T82" fmla="*/ 9 w 499"/>
                  <a:gd name="T83" fmla="*/ 47 h 3721"/>
                  <a:gd name="T84" fmla="*/ 16 w 499"/>
                  <a:gd name="T85" fmla="*/ 46 h 3721"/>
                  <a:gd name="T86" fmla="*/ 10 w 499"/>
                  <a:gd name="T87" fmla="*/ 40 h 3721"/>
                  <a:gd name="T88" fmla="*/ 17 w 499"/>
                  <a:gd name="T89" fmla="*/ 39 h 3721"/>
                  <a:gd name="T90" fmla="*/ 10 w 499"/>
                  <a:gd name="T91" fmla="*/ 35 h 3721"/>
                  <a:gd name="T92" fmla="*/ 17 w 499"/>
                  <a:gd name="T93" fmla="*/ 34 h 3721"/>
                  <a:gd name="T94" fmla="*/ 11 w 499"/>
                  <a:gd name="T95" fmla="*/ 29 h 3721"/>
                  <a:gd name="T96" fmla="*/ 18 w 499"/>
                  <a:gd name="T97" fmla="*/ 27 h 3721"/>
                  <a:gd name="T98" fmla="*/ 11 w 499"/>
                  <a:gd name="T99" fmla="*/ 23 h 3721"/>
                  <a:gd name="T100" fmla="*/ 18 w 499"/>
                  <a:gd name="T101" fmla="*/ 21 h 3721"/>
                  <a:gd name="T102" fmla="*/ 12 w 499"/>
                  <a:gd name="T103" fmla="*/ 17 h 3721"/>
                  <a:gd name="T104" fmla="*/ 19 w 499"/>
                  <a:gd name="T105" fmla="*/ 15 h 3721"/>
                  <a:gd name="T106" fmla="*/ 13 w 499"/>
                  <a:gd name="T107" fmla="*/ 11 h 3721"/>
                  <a:gd name="T108" fmla="*/ 19 w 499"/>
                  <a:gd name="T109" fmla="*/ 9 h 3721"/>
                  <a:gd name="T110" fmla="*/ 13 w 499"/>
                  <a:gd name="T111" fmla="*/ 6 h 3721"/>
                  <a:gd name="T112" fmla="*/ 20 w 499"/>
                  <a:gd name="T113" fmla="*/ 4 h 3721"/>
                  <a:gd name="T114" fmla="*/ 14 w 499"/>
                  <a:gd name="T115" fmla="*/ 0 h 372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99"/>
                  <a:gd name="T175" fmla="*/ 0 h 3721"/>
                  <a:gd name="T176" fmla="*/ 499 w 499"/>
                  <a:gd name="T177" fmla="*/ 3721 h 372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99" h="3721">
                    <a:moveTo>
                      <a:pt x="0" y="3721"/>
                    </a:moveTo>
                    <a:lnTo>
                      <a:pt x="173" y="3656"/>
                    </a:lnTo>
                    <a:lnTo>
                      <a:pt x="15" y="3571"/>
                    </a:lnTo>
                    <a:lnTo>
                      <a:pt x="187" y="3506"/>
                    </a:lnTo>
                    <a:lnTo>
                      <a:pt x="29" y="3416"/>
                    </a:lnTo>
                    <a:lnTo>
                      <a:pt x="203" y="3335"/>
                    </a:lnTo>
                    <a:lnTo>
                      <a:pt x="49" y="3242"/>
                    </a:lnTo>
                    <a:lnTo>
                      <a:pt x="216" y="3180"/>
                    </a:lnTo>
                    <a:lnTo>
                      <a:pt x="58" y="3092"/>
                    </a:lnTo>
                    <a:lnTo>
                      <a:pt x="233" y="3005"/>
                    </a:lnTo>
                    <a:lnTo>
                      <a:pt x="75" y="2911"/>
                    </a:lnTo>
                    <a:lnTo>
                      <a:pt x="249" y="2825"/>
                    </a:lnTo>
                    <a:lnTo>
                      <a:pt x="90" y="2752"/>
                    </a:lnTo>
                    <a:lnTo>
                      <a:pt x="264" y="2665"/>
                    </a:lnTo>
                    <a:lnTo>
                      <a:pt x="103" y="2606"/>
                    </a:lnTo>
                    <a:lnTo>
                      <a:pt x="278" y="2510"/>
                    </a:lnTo>
                    <a:lnTo>
                      <a:pt x="120" y="2416"/>
                    </a:lnTo>
                    <a:lnTo>
                      <a:pt x="291" y="2370"/>
                    </a:lnTo>
                    <a:lnTo>
                      <a:pt x="134" y="2266"/>
                    </a:lnTo>
                    <a:lnTo>
                      <a:pt x="305" y="2205"/>
                    </a:lnTo>
                    <a:lnTo>
                      <a:pt x="144" y="2105"/>
                    </a:lnTo>
                    <a:lnTo>
                      <a:pt x="324" y="2009"/>
                    </a:lnTo>
                    <a:lnTo>
                      <a:pt x="165" y="1921"/>
                    </a:lnTo>
                    <a:lnTo>
                      <a:pt x="190" y="1913"/>
                    </a:lnTo>
                    <a:lnTo>
                      <a:pt x="214" y="1904"/>
                    </a:lnTo>
                    <a:lnTo>
                      <a:pt x="234" y="1896"/>
                    </a:lnTo>
                    <a:lnTo>
                      <a:pt x="259" y="1883"/>
                    </a:lnTo>
                    <a:lnTo>
                      <a:pt x="278" y="1875"/>
                    </a:lnTo>
                    <a:lnTo>
                      <a:pt x="298" y="1872"/>
                    </a:lnTo>
                    <a:lnTo>
                      <a:pt x="313" y="1863"/>
                    </a:lnTo>
                    <a:lnTo>
                      <a:pt x="328" y="1859"/>
                    </a:lnTo>
                    <a:lnTo>
                      <a:pt x="333" y="1855"/>
                    </a:lnTo>
                    <a:lnTo>
                      <a:pt x="337" y="1855"/>
                    </a:lnTo>
                    <a:lnTo>
                      <a:pt x="173" y="1786"/>
                    </a:lnTo>
                    <a:lnTo>
                      <a:pt x="352" y="1700"/>
                    </a:lnTo>
                    <a:lnTo>
                      <a:pt x="191" y="1631"/>
                    </a:lnTo>
                    <a:lnTo>
                      <a:pt x="365" y="1549"/>
                    </a:lnTo>
                    <a:lnTo>
                      <a:pt x="206" y="1476"/>
                    </a:lnTo>
                    <a:lnTo>
                      <a:pt x="377" y="1430"/>
                    </a:lnTo>
                    <a:lnTo>
                      <a:pt x="220" y="1321"/>
                    </a:lnTo>
                    <a:lnTo>
                      <a:pt x="390" y="1284"/>
                    </a:lnTo>
                    <a:lnTo>
                      <a:pt x="233" y="1175"/>
                    </a:lnTo>
                    <a:lnTo>
                      <a:pt x="403" y="1139"/>
                    </a:lnTo>
                    <a:lnTo>
                      <a:pt x="248" y="1010"/>
                    </a:lnTo>
                    <a:lnTo>
                      <a:pt x="418" y="974"/>
                    </a:lnTo>
                    <a:lnTo>
                      <a:pt x="261" y="866"/>
                    </a:lnTo>
                    <a:lnTo>
                      <a:pt x="431" y="839"/>
                    </a:lnTo>
                    <a:lnTo>
                      <a:pt x="274" y="726"/>
                    </a:lnTo>
                    <a:lnTo>
                      <a:pt x="444" y="684"/>
                    </a:lnTo>
                    <a:lnTo>
                      <a:pt x="284" y="570"/>
                    </a:lnTo>
                    <a:lnTo>
                      <a:pt x="458" y="534"/>
                    </a:lnTo>
                    <a:lnTo>
                      <a:pt x="301" y="431"/>
                    </a:lnTo>
                    <a:lnTo>
                      <a:pt x="473" y="374"/>
                    </a:lnTo>
                    <a:lnTo>
                      <a:pt x="316" y="275"/>
                    </a:lnTo>
                    <a:lnTo>
                      <a:pt x="486" y="224"/>
                    </a:lnTo>
                    <a:lnTo>
                      <a:pt x="327" y="145"/>
                    </a:lnTo>
                    <a:lnTo>
                      <a:pt x="499" y="88"/>
                    </a:lnTo>
                    <a:lnTo>
                      <a:pt x="341"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6" name="Freeform 111">
                <a:extLst>
                  <a:ext uri="{FF2B5EF4-FFF2-40B4-BE49-F238E27FC236}">
                    <a16:creationId xmlns:a16="http://schemas.microsoft.com/office/drawing/2014/main" id="{D44C9DC3-1327-4E01-A52C-1688B4142AB0}"/>
                  </a:ext>
                </a:extLst>
              </p:cNvPr>
              <p:cNvSpPr>
                <a:spLocks/>
              </p:cNvSpPr>
              <p:nvPr/>
            </p:nvSpPr>
            <p:spPr bwMode="auto">
              <a:xfrm>
                <a:off x="3487" y="974"/>
                <a:ext cx="99" cy="749"/>
              </a:xfrm>
              <a:custGeom>
                <a:avLst/>
                <a:gdLst>
                  <a:gd name="T0" fmla="*/ 6 w 498"/>
                  <a:gd name="T1" fmla="*/ 150 h 3745"/>
                  <a:gd name="T2" fmla="*/ 0 w 498"/>
                  <a:gd name="T3" fmla="*/ 146 h 3745"/>
                  <a:gd name="T4" fmla="*/ 7 w 498"/>
                  <a:gd name="T5" fmla="*/ 144 h 3745"/>
                  <a:gd name="T6" fmla="*/ 1 w 498"/>
                  <a:gd name="T7" fmla="*/ 140 h 3745"/>
                  <a:gd name="T8" fmla="*/ 7 w 498"/>
                  <a:gd name="T9" fmla="*/ 137 h 3745"/>
                  <a:gd name="T10" fmla="*/ 1 w 498"/>
                  <a:gd name="T11" fmla="*/ 133 h 3745"/>
                  <a:gd name="T12" fmla="*/ 8 w 498"/>
                  <a:gd name="T13" fmla="*/ 131 h 3745"/>
                  <a:gd name="T14" fmla="*/ 2 w 498"/>
                  <a:gd name="T15" fmla="*/ 127 h 3745"/>
                  <a:gd name="T16" fmla="*/ 9 w 498"/>
                  <a:gd name="T17" fmla="*/ 124 h 3745"/>
                  <a:gd name="T18" fmla="*/ 2 w 498"/>
                  <a:gd name="T19" fmla="*/ 120 h 3745"/>
                  <a:gd name="T20" fmla="*/ 9 w 498"/>
                  <a:gd name="T21" fmla="*/ 117 h 3745"/>
                  <a:gd name="T22" fmla="*/ 3 w 498"/>
                  <a:gd name="T23" fmla="*/ 114 h 3745"/>
                  <a:gd name="T24" fmla="*/ 10 w 498"/>
                  <a:gd name="T25" fmla="*/ 110 h 3745"/>
                  <a:gd name="T26" fmla="*/ 3 w 498"/>
                  <a:gd name="T27" fmla="*/ 108 h 3745"/>
                  <a:gd name="T28" fmla="*/ 10 w 498"/>
                  <a:gd name="T29" fmla="*/ 104 h 3745"/>
                  <a:gd name="T30" fmla="*/ 4 w 498"/>
                  <a:gd name="T31" fmla="*/ 100 h 3745"/>
                  <a:gd name="T32" fmla="*/ 11 w 498"/>
                  <a:gd name="T33" fmla="*/ 98 h 3745"/>
                  <a:gd name="T34" fmla="*/ 5 w 498"/>
                  <a:gd name="T35" fmla="*/ 94 h 3745"/>
                  <a:gd name="T36" fmla="*/ 12 w 498"/>
                  <a:gd name="T37" fmla="*/ 92 h 3745"/>
                  <a:gd name="T38" fmla="*/ 5 w 498"/>
                  <a:gd name="T39" fmla="*/ 88 h 3745"/>
                  <a:gd name="T40" fmla="*/ 12 w 498"/>
                  <a:gd name="T41" fmla="*/ 84 h 3745"/>
                  <a:gd name="T42" fmla="*/ 6 w 498"/>
                  <a:gd name="T43" fmla="*/ 81 h 3745"/>
                  <a:gd name="T44" fmla="*/ 7 w 498"/>
                  <a:gd name="T45" fmla="*/ 80 h 3745"/>
                  <a:gd name="T46" fmla="*/ 8 w 498"/>
                  <a:gd name="T47" fmla="*/ 80 h 3745"/>
                  <a:gd name="T48" fmla="*/ 9 w 498"/>
                  <a:gd name="T49" fmla="*/ 79 h 3745"/>
                  <a:gd name="T50" fmla="*/ 10 w 498"/>
                  <a:gd name="T51" fmla="*/ 79 h 3745"/>
                  <a:gd name="T52" fmla="*/ 10 w 498"/>
                  <a:gd name="T53" fmla="*/ 79 h 3745"/>
                  <a:gd name="T54" fmla="*/ 11 w 498"/>
                  <a:gd name="T55" fmla="*/ 78 h 3745"/>
                  <a:gd name="T56" fmla="*/ 12 w 498"/>
                  <a:gd name="T57" fmla="*/ 78 h 3745"/>
                  <a:gd name="T58" fmla="*/ 12 w 498"/>
                  <a:gd name="T59" fmla="*/ 78 h 3745"/>
                  <a:gd name="T60" fmla="*/ 13 w 498"/>
                  <a:gd name="T61" fmla="*/ 78 h 3745"/>
                  <a:gd name="T62" fmla="*/ 13 w 498"/>
                  <a:gd name="T63" fmla="*/ 78 h 3745"/>
                  <a:gd name="T64" fmla="*/ 6 w 498"/>
                  <a:gd name="T65" fmla="*/ 75 h 3745"/>
                  <a:gd name="T66" fmla="*/ 13 w 498"/>
                  <a:gd name="T67" fmla="*/ 72 h 3745"/>
                  <a:gd name="T68" fmla="*/ 7 w 498"/>
                  <a:gd name="T69" fmla="*/ 69 h 3745"/>
                  <a:gd name="T70" fmla="*/ 14 w 498"/>
                  <a:gd name="T71" fmla="*/ 66 h 3745"/>
                  <a:gd name="T72" fmla="*/ 8 w 498"/>
                  <a:gd name="T73" fmla="*/ 63 h 3745"/>
                  <a:gd name="T74" fmla="*/ 14 w 498"/>
                  <a:gd name="T75" fmla="*/ 61 h 3745"/>
                  <a:gd name="T76" fmla="*/ 8 w 498"/>
                  <a:gd name="T77" fmla="*/ 56 h 3745"/>
                  <a:gd name="T78" fmla="*/ 15 w 498"/>
                  <a:gd name="T79" fmla="*/ 55 h 3745"/>
                  <a:gd name="T80" fmla="*/ 9 w 498"/>
                  <a:gd name="T81" fmla="*/ 51 h 3745"/>
                  <a:gd name="T82" fmla="*/ 15 w 498"/>
                  <a:gd name="T83" fmla="*/ 49 h 3745"/>
                  <a:gd name="T84" fmla="*/ 9 w 498"/>
                  <a:gd name="T85" fmla="*/ 44 h 3745"/>
                  <a:gd name="T86" fmla="*/ 16 w 498"/>
                  <a:gd name="T87" fmla="*/ 43 h 3745"/>
                  <a:gd name="T88" fmla="*/ 10 w 498"/>
                  <a:gd name="T89" fmla="*/ 38 h 3745"/>
                  <a:gd name="T90" fmla="*/ 17 w 498"/>
                  <a:gd name="T91" fmla="*/ 37 h 3745"/>
                  <a:gd name="T92" fmla="*/ 10 w 498"/>
                  <a:gd name="T93" fmla="*/ 33 h 3745"/>
                  <a:gd name="T94" fmla="*/ 17 w 498"/>
                  <a:gd name="T95" fmla="*/ 31 h 3745"/>
                  <a:gd name="T96" fmla="*/ 11 w 498"/>
                  <a:gd name="T97" fmla="*/ 26 h 3745"/>
                  <a:gd name="T98" fmla="*/ 17 w 498"/>
                  <a:gd name="T99" fmla="*/ 25 h 3745"/>
                  <a:gd name="T100" fmla="*/ 11 w 498"/>
                  <a:gd name="T101" fmla="*/ 21 h 3745"/>
                  <a:gd name="T102" fmla="*/ 18 w 498"/>
                  <a:gd name="T103" fmla="*/ 19 h 3745"/>
                  <a:gd name="T104" fmla="*/ 12 w 498"/>
                  <a:gd name="T105" fmla="*/ 15 h 3745"/>
                  <a:gd name="T106" fmla="*/ 19 w 498"/>
                  <a:gd name="T107" fmla="*/ 13 h 3745"/>
                  <a:gd name="T108" fmla="*/ 12 w 498"/>
                  <a:gd name="T109" fmla="*/ 9 h 3745"/>
                  <a:gd name="T110" fmla="*/ 19 w 498"/>
                  <a:gd name="T111" fmla="*/ 7 h 3745"/>
                  <a:gd name="T112" fmla="*/ 13 w 498"/>
                  <a:gd name="T113" fmla="*/ 4 h 3745"/>
                  <a:gd name="T114" fmla="*/ 20 w 498"/>
                  <a:gd name="T115" fmla="*/ 1 h 3745"/>
                  <a:gd name="T116" fmla="*/ 18 w 498"/>
                  <a:gd name="T117" fmla="*/ 0 h 374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98"/>
                  <a:gd name="T178" fmla="*/ 0 h 3745"/>
                  <a:gd name="T179" fmla="*/ 498 w 498"/>
                  <a:gd name="T180" fmla="*/ 3745 h 374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98" h="3745">
                    <a:moveTo>
                      <a:pt x="158" y="3745"/>
                    </a:moveTo>
                    <a:lnTo>
                      <a:pt x="0" y="3661"/>
                    </a:lnTo>
                    <a:lnTo>
                      <a:pt x="172" y="3594"/>
                    </a:lnTo>
                    <a:lnTo>
                      <a:pt x="14" y="3506"/>
                    </a:lnTo>
                    <a:lnTo>
                      <a:pt x="188" y="3429"/>
                    </a:lnTo>
                    <a:lnTo>
                      <a:pt x="34" y="3331"/>
                    </a:lnTo>
                    <a:lnTo>
                      <a:pt x="202" y="3269"/>
                    </a:lnTo>
                    <a:lnTo>
                      <a:pt x="43" y="3181"/>
                    </a:lnTo>
                    <a:lnTo>
                      <a:pt x="218" y="3094"/>
                    </a:lnTo>
                    <a:lnTo>
                      <a:pt x="60" y="3000"/>
                    </a:lnTo>
                    <a:lnTo>
                      <a:pt x="234" y="2914"/>
                    </a:lnTo>
                    <a:lnTo>
                      <a:pt x="75" y="2841"/>
                    </a:lnTo>
                    <a:lnTo>
                      <a:pt x="249" y="2754"/>
                    </a:lnTo>
                    <a:lnTo>
                      <a:pt x="88" y="2695"/>
                    </a:lnTo>
                    <a:lnTo>
                      <a:pt x="263" y="2599"/>
                    </a:lnTo>
                    <a:lnTo>
                      <a:pt x="105" y="2505"/>
                    </a:lnTo>
                    <a:lnTo>
                      <a:pt x="276" y="2459"/>
                    </a:lnTo>
                    <a:lnTo>
                      <a:pt x="119" y="2360"/>
                    </a:lnTo>
                    <a:lnTo>
                      <a:pt x="291" y="2294"/>
                    </a:lnTo>
                    <a:lnTo>
                      <a:pt x="129" y="2194"/>
                    </a:lnTo>
                    <a:lnTo>
                      <a:pt x="309" y="2099"/>
                    </a:lnTo>
                    <a:lnTo>
                      <a:pt x="150" y="2015"/>
                    </a:lnTo>
                    <a:lnTo>
                      <a:pt x="175" y="2002"/>
                    </a:lnTo>
                    <a:lnTo>
                      <a:pt x="199" y="1994"/>
                    </a:lnTo>
                    <a:lnTo>
                      <a:pt x="219" y="1985"/>
                    </a:lnTo>
                    <a:lnTo>
                      <a:pt x="244" y="1977"/>
                    </a:lnTo>
                    <a:lnTo>
                      <a:pt x="263" y="1969"/>
                    </a:lnTo>
                    <a:lnTo>
                      <a:pt x="284" y="1960"/>
                    </a:lnTo>
                    <a:lnTo>
                      <a:pt x="298" y="1951"/>
                    </a:lnTo>
                    <a:lnTo>
                      <a:pt x="313" y="1948"/>
                    </a:lnTo>
                    <a:lnTo>
                      <a:pt x="318" y="1943"/>
                    </a:lnTo>
                    <a:lnTo>
                      <a:pt x="323" y="1943"/>
                    </a:lnTo>
                    <a:lnTo>
                      <a:pt x="158" y="1874"/>
                    </a:lnTo>
                    <a:lnTo>
                      <a:pt x="337" y="1789"/>
                    </a:lnTo>
                    <a:lnTo>
                      <a:pt x="176" y="1720"/>
                    </a:lnTo>
                    <a:lnTo>
                      <a:pt x="350" y="1638"/>
                    </a:lnTo>
                    <a:lnTo>
                      <a:pt x="191" y="1569"/>
                    </a:lnTo>
                    <a:lnTo>
                      <a:pt x="362" y="1518"/>
                    </a:lnTo>
                    <a:lnTo>
                      <a:pt x="205" y="1410"/>
                    </a:lnTo>
                    <a:lnTo>
                      <a:pt x="375" y="1374"/>
                    </a:lnTo>
                    <a:lnTo>
                      <a:pt x="218" y="1264"/>
                    </a:lnTo>
                    <a:lnTo>
                      <a:pt x="388" y="1228"/>
                    </a:lnTo>
                    <a:lnTo>
                      <a:pt x="233" y="1105"/>
                    </a:lnTo>
                    <a:lnTo>
                      <a:pt x="402" y="1069"/>
                    </a:lnTo>
                    <a:lnTo>
                      <a:pt x="247" y="959"/>
                    </a:lnTo>
                    <a:lnTo>
                      <a:pt x="416" y="929"/>
                    </a:lnTo>
                    <a:lnTo>
                      <a:pt x="260" y="814"/>
                    </a:lnTo>
                    <a:lnTo>
                      <a:pt x="430" y="773"/>
                    </a:lnTo>
                    <a:lnTo>
                      <a:pt x="269" y="659"/>
                    </a:lnTo>
                    <a:lnTo>
                      <a:pt x="443" y="624"/>
                    </a:lnTo>
                    <a:lnTo>
                      <a:pt x="286" y="520"/>
                    </a:lnTo>
                    <a:lnTo>
                      <a:pt x="458" y="463"/>
                    </a:lnTo>
                    <a:lnTo>
                      <a:pt x="301" y="365"/>
                    </a:lnTo>
                    <a:lnTo>
                      <a:pt x="471" y="313"/>
                    </a:lnTo>
                    <a:lnTo>
                      <a:pt x="312" y="234"/>
                    </a:lnTo>
                    <a:lnTo>
                      <a:pt x="484" y="178"/>
                    </a:lnTo>
                    <a:lnTo>
                      <a:pt x="326" y="95"/>
                    </a:lnTo>
                    <a:lnTo>
                      <a:pt x="498" y="22"/>
                    </a:lnTo>
                    <a:lnTo>
                      <a:pt x="458"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7" name="Freeform 112">
                <a:extLst>
                  <a:ext uri="{FF2B5EF4-FFF2-40B4-BE49-F238E27FC236}">
                    <a16:creationId xmlns:a16="http://schemas.microsoft.com/office/drawing/2014/main" id="{0C2B6CD7-24CC-4E3D-BA2B-1253416410AB}"/>
                  </a:ext>
                </a:extLst>
              </p:cNvPr>
              <p:cNvSpPr>
                <a:spLocks/>
              </p:cNvSpPr>
              <p:nvPr/>
            </p:nvSpPr>
            <p:spPr bwMode="auto">
              <a:xfrm>
                <a:off x="2478" y="1082"/>
                <a:ext cx="88" cy="624"/>
              </a:xfrm>
              <a:custGeom>
                <a:avLst/>
                <a:gdLst>
                  <a:gd name="T0" fmla="*/ 0 w 439"/>
                  <a:gd name="T1" fmla="*/ 125 h 3116"/>
                  <a:gd name="T2" fmla="*/ 7 w 439"/>
                  <a:gd name="T3" fmla="*/ 122 h 3116"/>
                  <a:gd name="T4" fmla="*/ 0 w 439"/>
                  <a:gd name="T5" fmla="*/ 118 h 3116"/>
                  <a:gd name="T6" fmla="*/ 7 w 439"/>
                  <a:gd name="T7" fmla="*/ 116 h 3116"/>
                  <a:gd name="T8" fmla="*/ 1 w 439"/>
                  <a:gd name="T9" fmla="*/ 112 h 3116"/>
                  <a:gd name="T10" fmla="*/ 8 w 439"/>
                  <a:gd name="T11" fmla="*/ 109 h 3116"/>
                  <a:gd name="T12" fmla="*/ 2 w 439"/>
                  <a:gd name="T13" fmla="*/ 105 h 3116"/>
                  <a:gd name="T14" fmla="*/ 8 w 439"/>
                  <a:gd name="T15" fmla="*/ 102 h 3116"/>
                  <a:gd name="T16" fmla="*/ 2 w 439"/>
                  <a:gd name="T17" fmla="*/ 99 h 3116"/>
                  <a:gd name="T18" fmla="*/ 9 w 439"/>
                  <a:gd name="T19" fmla="*/ 96 h 3116"/>
                  <a:gd name="T20" fmla="*/ 3 w 439"/>
                  <a:gd name="T21" fmla="*/ 92 h 3116"/>
                  <a:gd name="T22" fmla="*/ 10 w 439"/>
                  <a:gd name="T23" fmla="*/ 88 h 3116"/>
                  <a:gd name="T24" fmla="*/ 3 w 439"/>
                  <a:gd name="T25" fmla="*/ 85 h 3116"/>
                  <a:gd name="T26" fmla="*/ 10 w 439"/>
                  <a:gd name="T27" fmla="*/ 82 h 3116"/>
                  <a:gd name="T28" fmla="*/ 4 w 439"/>
                  <a:gd name="T29" fmla="*/ 80 h 3116"/>
                  <a:gd name="T30" fmla="*/ 11 w 439"/>
                  <a:gd name="T31" fmla="*/ 75 h 3116"/>
                  <a:gd name="T32" fmla="*/ 4 w 439"/>
                  <a:gd name="T33" fmla="*/ 72 h 3116"/>
                  <a:gd name="T34" fmla="*/ 11 w 439"/>
                  <a:gd name="T35" fmla="*/ 70 h 3116"/>
                  <a:gd name="T36" fmla="*/ 5 w 439"/>
                  <a:gd name="T37" fmla="*/ 66 h 3116"/>
                  <a:gd name="T38" fmla="*/ 12 w 439"/>
                  <a:gd name="T39" fmla="*/ 63 h 3116"/>
                  <a:gd name="T40" fmla="*/ 6 w 439"/>
                  <a:gd name="T41" fmla="*/ 59 h 3116"/>
                  <a:gd name="T42" fmla="*/ 13 w 439"/>
                  <a:gd name="T43" fmla="*/ 56 h 3116"/>
                  <a:gd name="T44" fmla="*/ 6 w 439"/>
                  <a:gd name="T45" fmla="*/ 52 h 3116"/>
                  <a:gd name="T46" fmla="*/ 7 w 439"/>
                  <a:gd name="T47" fmla="*/ 52 h 3116"/>
                  <a:gd name="T48" fmla="*/ 8 w 439"/>
                  <a:gd name="T49" fmla="*/ 51 h 3116"/>
                  <a:gd name="T50" fmla="*/ 9 w 439"/>
                  <a:gd name="T51" fmla="*/ 51 h 3116"/>
                  <a:gd name="T52" fmla="*/ 10 w 439"/>
                  <a:gd name="T53" fmla="*/ 51 h 3116"/>
                  <a:gd name="T54" fmla="*/ 11 w 439"/>
                  <a:gd name="T55" fmla="*/ 50 h 3116"/>
                  <a:gd name="T56" fmla="*/ 12 w 439"/>
                  <a:gd name="T57" fmla="*/ 50 h 3116"/>
                  <a:gd name="T58" fmla="*/ 12 w 439"/>
                  <a:gd name="T59" fmla="*/ 50 h 3116"/>
                  <a:gd name="T60" fmla="*/ 13 w 439"/>
                  <a:gd name="T61" fmla="*/ 49 h 3116"/>
                  <a:gd name="T62" fmla="*/ 13 w 439"/>
                  <a:gd name="T63" fmla="*/ 49 h 3116"/>
                  <a:gd name="T64" fmla="*/ 13 w 439"/>
                  <a:gd name="T65" fmla="*/ 49 h 3116"/>
                  <a:gd name="T66" fmla="*/ 7 w 439"/>
                  <a:gd name="T67" fmla="*/ 46 h 3116"/>
                  <a:gd name="T68" fmla="*/ 14 w 439"/>
                  <a:gd name="T69" fmla="*/ 43 h 3116"/>
                  <a:gd name="T70" fmla="*/ 7 w 439"/>
                  <a:gd name="T71" fmla="*/ 40 h 3116"/>
                  <a:gd name="T72" fmla="*/ 14 w 439"/>
                  <a:gd name="T73" fmla="*/ 37 h 3116"/>
                  <a:gd name="T74" fmla="*/ 8 w 439"/>
                  <a:gd name="T75" fmla="*/ 34 h 3116"/>
                  <a:gd name="T76" fmla="*/ 15 w 439"/>
                  <a:gd name="T77" fmla="*/ 32 h 3116"/>
                  <a:gd name="T78" fmla="*/ 8 w 439"/>
                  <a:gd name="T79" fmla="*/ 28 h 3116"/>
                  <a:gd name="T80" fmla="*/ 15 w 439"/>
                  <a:gd name="T81" fmla="*/ 27 h 3116"/>
                  <a:gd name="T82" fmla="*/ 9 w 439"/>
                  <a:gd name="T83" fmla="*/ 22 h 3116"/>
                  <a:gd name="T84" fmla="*/ 16 w 439"/>
                  <a:gd name="T85" fmla="*/ 21 h 3116"/>
                  <a:gd name="T86" fmla="*/ 10 w 439"/>
                  <a:gd name="T87" fmla="*/ 16 h 3116"/>
                  <a:gd name="T88" fmla="*/ 17 w 439"/>
                  <a:gd name="T89" fmla="*/ 14 h 3116"/>
                  <a:gd name="T90" fmla="*/ 10 w 439"/>
                  <a:gd name="T91" fmla="*/ 10 h 3116"/>
                  <a:gd name="T92" fmla="*/ 17 w 439"/>
                  <a:gd name="T93" fmla="*/ 9 h 3116"/>
                  <a:gd name="T94" fmla="*/ 11 w 439"/>
                  <a:gd name="T95" fmla="*/ 4 h 3116"/>
                  <a:gd name="T96" fmla="*/ 18 w 439"/>
                  <a:gd name="T97" fmla="*/ 2 h 3116"/>
                  <a:gd name="T98" fmla="*/ 14 w 439"/>
                  <a:gd name="T99" fmla="*/ 0 h 31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39"/>
                  <a:gd name="T151" fmla="*/ 0 h 3116"/>
                  <a:gd name="T152" fmla="*/ 439 w 439"/>
                  <a:gd name="T153" fmla="*/ 3116 h 31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39" h="3116">
                    <a:moveTo>
                      <a:pt x="0" y="3116"/>
                    </a:moveTo>
                    <a:lnTo>
                      <a:pt x="169" y="3029"/>
                    </a:lnTo>
                    <a:lnTo>
                      <a:pt x="10" y="2950"/>
                    </a:lnTo>
                    <a:lnTo>
                      <a:pt x="182" y="2884"/>
                    </a:lnTo>
                    <a:lnTo>
                      <a:pt x="25" y="2790"/>
                    </a:lnTo>
                    <a:lnTo>
                      <a:pt x="197" y="2713"/>
                    </a:lnTo>
                    <a:lnTo>
                      <a:pt x="45" y="2615"/>
                    </a:lnTo>
                    <a:lnTo>
                      <a:pt x="212" y="2554"/>
                    </a:lnTo>
                    <a:lnTo>
                      <a:pt x="54" y="2469"/>
                    </a:lnTo>
                    <a:lnTo>
                      <a:pt x="228" y="2383"/>
                    </a:lnTo>
                    <a:lnTo>
                      <a:pt x="70" y="2290"/>
                    </a:lnTo>
                    <a:lnTo>
                      <a:pt x="244" y="2204"/>
                    </a:lnTo>
                    <a:lnTo>
                      <a:pt x="84" y="2125"/>
                    </a:lnTo>
                    <a:lnTo>
                      <a:pt x="258" y="2043"/>
                    </a:lnTo>
                    <a:lnTo>
                      <a:pt x="98" y="1980"/>
                    </a:lnTo>
                    <a:lnTo>
                      <a:pt x="273" y="1883"/>
                    </a:lnTo>
                    <a:lnTo>
                      <a:pt x="110" y="1794"/>
                    </a:lnTo>
                    <a:lnTo>
                      <a:pt x="286" y="1743"/>
                    </a:lnTo>
                    <a:lnTo>
                      <a:pt x="124" y="1644"/>
                    </a:lnTo>
                    <a:lnTo>
                      <a:pt x="301" y="1578"/>
                    </a:lnTo>
                    <a:lnTo>
                      <a:pt x="139" y="1479"/>
                    </a:lnTo>
                    <a:lnTo>
                      <a:pt x="318" y="1388"/>
                    </a:lnTo>
                    <a:lnTo>
                      <a:pt x="160" y="1300"/>
                    </a:lnTo>
                    <a:lnTo>
                      <a:pt x="185" y="1291"/>
                    </a:lnTo>
                    <a:lnTo>
                      <a:pt x="210" y="1278"/>
                    </a:lnTo>
                    <a:lnTo>
                      <a:pt x="229" y="1269"/>
                    </a:lnTo>
                    <a:lnTo>
                      <a:pt x="254" y="1261"/>
                    </a:lnTo>
                    <a:lnTo>
                      <a:pt x="274" y="1253"/>
                    </a:lnTo>
                    <a:lnTo>
                      <a:pt x="293" y="1244"/>
                    </a:lnTo>
                    <a:lnTo>
                      <a:pt x="308" y="1241"/>
                    </a:lnTo>
                    <a:lnTo>
                      <a:pt x="323" y="1232"/>
                    </a:lnTo>
                    <a:lnTo>
                      <a:pt x="328" y="1233"/>
                    </a:lnTo>
                    <a:lnTo>
                      <a:pt x="333" y="1227"/>
                    </a:lnTo>
                    <a:lnTo>
                      <a:pt x="168" y="1159"/>
                    </a:lnTo>
                    <a:lnTo>
                      <a:pt x="348" y="1073"/>
                    </a:lnTo>
                    <a:lnTo>
                      <a:pt x="187" y="1009"/>
                    </a:lnTo>
                    <a:lnTo>
                      <a:pt x="361" y="922"/>
                    </a:lnTo>
                    <a:lnTo>
                      <a:pt x="201" y="855"/>
                    </a:lnTo>
                    <a:lnTo>
                      <a:pt x="371" y="803"/>
                    </a:lnTo>
                    <a:lnTo>
                      <a:pt x="211" y="694"/>
                    </a:lnTo>
                    <a:lnTo>
                      <a:pt x="385" y="662"/>
                    </a:lnTo>
                    <a:lnTo>
                      <a:pt x="229" y="549"/>
                    </a:lnTo>
                    <a:lnTo>
                      <a:pt x="397" y="518"/>
                    </a:lnTo>
                    <a:lnTo>
                      <a:pt x="244" y="389"/>
                    </a:lnTo>
                    <a:lnTo>
                      <a:pt x="413" y="353"/>
                    </a:lnTo>
                    <a:lnTo>
                      <a:pt x="256" y="244"/>
                    </a:lnTo>
                    <a:lnTo>
                      <a:pt x="426" y="213"/>
                    </a:lnTo>
                    <a:lnTo>
                      <a:pt x="270" y="99"/>
                    </a:lnTo>
                    <a:lnTo>
                      <a:pt x="439" y="62"/>
                    </a:lnTo>
                    <a:lnTo>
                      <a:pt x="360"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8" name="Freeform 113">
                <a:extLst>
                  <a:ext uri="{FF2B5EF4-FFF2-40B4-BE49-F238E27FC236}">
                    <a16:creationId xmlns:a16="http://schemas.microsoft.com/office/drawing/2014/main" id="{266BDE1C-2504-4136-ABF0-FEAC04CC8235}"/>
                  </a:ext>
                </a:extLst>
              </p:cNvPr>
              <p:cNvSpPr>
                <a:spLocks/>
              </p:cNvSpPr>
              <p:nvPr/>
            </p:nvSpPr>
            <p:spPr bwMode="auto">
              <a:xfrm>
                <a:off x="2479" y="1081"/>
                <a:ext cx="88" cy="624"/>
              </a:xfrm>
              <a:custGeom>
                <a:avLst/>
                <a:gdLst>
                  <a:gd name="T0" fmla="*/ 6 w 444"/>
                  <a:gd name="T1" fmla="*/ 125 h 3121"/>
                  <a:gd name="T2" fmla="*/ 0 w 444"/>
                  <a:gd name="T3" fmla="*/ 122 h 3121"/>
                  <a:gd name="T4" fmla="*/ 7 w 444"/>
                  <a:gd name="T5" fmla="*/ 119 h 3121"/>
                  <a:gd name="T6" fmla="*/ 1 w 444"/>
                  <a:gd name="T7" fmla="*/ 115 h 3121"/>
                  <a:gd name="T8" fmla="*/ 7 w 444"/>
                  <a:gd name="T9" fmla="*/ 112 h 3121"/>
                  <a:gd name="T10" fmla="*/ 1 w 444"/>
                  <a:gd name="T11" fmla="*/ 108 h 3121"/>
                  <a:gd name="T12" fmla="*/ 8 w 444"/>
                  <a:gd name="T13" fmla="*/ 106 h 3121"/>
                  <a:gd name="T14" fmla="*/ 2 w 444"/>
                  <a:gd name="T15" fmla="*/ 102 h 3121"/>
                  <a:gd name="T16" fmla="*/ 9 w 444"/>
                  <a:gd name="T17" fmla="*/ 99 h 3121"/>
                  <a:gd name="T18" fmla="*/ 2 w 444"/>
                  <a:gd name="T19" fmla="*/ 95 h 3121"/>
                  <a:gd name="T20" fmla="*/ 9 w 444"/>
                  <a:gd name="T21" fmla="*/ 92 h 3121"/>
                  <a:gd name="T22" fmla="*/ 3 w 444"/>
                  <a:gd name="T23" fmla="*/ 89 h 3121"/>
                  <a:gd name="T24" fmla="*/ 10 w 444"/>
                  <a:gd name="T25" fmla="*/ 85 h 3121"/>
                  <a:gd name="T26" fmla="*/ 3 w 444"/>
                  <a:gd name="T27" fmla="*/ 83 h 3121"/>
                  <a:gd name="T28" fmla="*/ 10 w 444"/>
                  <a:gd name="T29" fmla="*/ 79 h 3121"/>
                  <a:gd name="T30" fmla="*/ 4 w 444"/>
                  <a:gd name="T31" fmla="*/ 75 h 3121"/>
                  <a:gd name="T32" fmla="*/ 11 w 444"/>
                  <a:gd name="T33" fmla="*/ 73 h 3121"/>
                  <a:gd name="T34" fmla="*/ 5 w 444"/>
                  <a:gd name="T35" fmla="*/ 69 h 3121"/>
                  <a:gd name="T36" fmla="*/ 11 w 444"/>
                  <a:gd name="T37" fmla="*/ 67 h 3121"/>
                  <a:gd name="T38" fmla="*/ 5 w 444"/>
                  <a:gd name="T39" fmla="*/ 63 h 3121"/>
                  <a:gd name="T40" fmla="*/ 12 w 444"/>
                  <a:gd name="T41" fmla="*/ 59 h 3121"/>
                  <a:gd name="T42" fmla="*/ 6 w 444"/>
                  <a:gd name="T43" fmla="*/ 56 h 3121"/>
                  <a:gd name="T44" fmla="*/ 7 w 444"/>
                  <a:gd name="T45" fmla="*/ 55 h 3121"/>
                  <a:gd name="T46" fmla="*/ 8 w 444"/>
                  <a:gd name="T47" fmla="*/ 55 h 3121"/>
                  <a:gd name="T48" fmla="*/ 9 w 444"/>
                  <a:gd name="T49" fmla="*/ 55 h 3121"/>
                  <a:gd name="T50" fmla="*/ 10 w 444"/>
                  <a:gd name="T51" fmla="*/ 54 h 3121"/>
                  <a:gd name="T52" fmla="*/ 10 w 444"/>
                  <a:gd name="T53" fmla="*/ 54 h 3121"/>
                  <a:gd name="T54" fmla="*/ 11 w 444"/>
                  <a:gd name="T55" fmla="*/ 54 h 3121"/>
                  <a:gd name="T56" fmla="*/ 12 w 444"/>
                  <a:gd name="T57" fmla="*/ 53 h 3121"/>
                  <a:gd name="T58" fmla="*/ 12 w 444"/>
                  <a:gd name="T59" fmla="*/ 53 h 3121"/>
                  <a:gd name="T60" fmla="*/ 12 w 444"/>
                  <a:gd name="T61" fmla="*/ 53 h 3121"/>
                  <a:gd name="T62" fmla="*/ 13 w 444"/>
                  <a:gd name="T63" fmla="*/ 53 h 3121"/>
                  <a:gd name="T64" fmla="*/ 6 w 444"/>
                  <a:gd name="T65" fmla="*/ 50 h 3121"/>
                  <a:gd name="T66" fmla="*/ 13 w 444"/>
                  <a:gd name="T67" fmla="*/ 47 h 3121"/>
                  <a:gd name="T68" fmla="*/ 7 w 444"/>
                  <a:gd name="T69" fmla="*/ 44 h 3121"/>
                  <a:gd name="T70" fmla="*/ 14 w 444"/>
                  <a:gd name="T71" fmla="*/ 41 h 3121"/>
                  <a:gd name="T72" fmla="*/ 8 w 444"/>
                  <a:gd name="T73" fmla="*/ 38 h 3121"/>
                  <a:gd name="T74" fmla="*/ 14 w 444"/>
                  <a:gd name="T75" fmla="*/ 36 h 3121"/>
                  <a:gd name="T76" fmla="*/ 8 w 444"/>
                  <a:gd name="T77" fmla="*/ 31 h 3121"/>
                  <a:gd name="T78" fmla="*/ 15 w 444"/>
                  <a:gd name="T79" fmla="*/ 30 h 3121"/>
                  <a:gd name="T80" fmla="*/ 9 w 444"/>
                  <a:gd name="T81" fmla="*/ 26 h 3121"/>
                  <a:gd name="T82" fmla="*/ 15 w 444"/>
                  <a:gd name="T83" fmla="*/ 24 h 3121"/>
                  <a:gd name="T84" fmla="*/ 9 w 444"/>
                  <a:gd name="T85" fmla="*/ 19 h 3121"/>
                  <a:gd name="T86" fmla="*/ 16 w 444"/>
                  <a:gd name="T87" fmla="*/ 18 h 3121"/>
                  <a:gd name="T88" fmla="*/ 10 w 444"/>
                  <a:gd name="T89" fmla="*/ 13 h 3121"/>
                  <a:gd name="T90" fmla="*/ 16 w 444"/>
                  <a:gd name="T91" fmla="*/ 12 h 3121"/>
                  <a:gd name="T92" fmla="*/ 10 w 444"/>
                  <a:gd name="T93" fmla="*/ 8 h 3121"/>
                  <a:gd name="T94" fmla="*/ 17 w 444"/>
                  <a:gd name="T95" fmla="*/ 6 h 3121"/>
                  <a:gd name="T96" fmla="*/ 11 w 444"/>
                  <a:gd name="T97" fmla="*/ 1 h 3121"/>
                  <a:gd name="T98" fmla="*/ 17 w 444"/>
                  <a:gd name="T99" fmla="*/ 0 h 312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44"/>
                  <a:gd name="T151" fmla="*/ 0 h 3121"/>
                  <a:gd name="T152" fmla="*/ 444 w 444"/>
                  <a:gd name="T153" fmla="*/ 3121 h 312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44" h="3121">
                    <a:moveTo>
                      <a:pt x="159" y="3121"/>
                    </a:moveTo>
                    <a:lnTo>
                      <a:pt x="0" y="3043"/>
                    </a:lnTo>
                    <a:lnTo>
                      <a:pt x="172" y="2977"/>
                    </a:lnTo>
                    <a:lnTo>
                      <a:pt x="13" y="2888"/>
                    </a:lnTo>
                    <a:lnTo>
                      <a:pt x="187" y="2806"/>
                    </a:lnTo>
                    <a:lnTo>
                      <a:pt x="35" y="2713"/>
                    </a:lnTo>
                    <a:lnTo>
                      <a:pt x="202" y="2647"/>
                    </a:lnTo>
                    <a:lnTo>
                      <a:pt x="44" y="2563"/>
                    </a:lnTo>
                    <a:lnTo>
                      <a:pt x="218" y="2476"/>
                    </a:lnTo>
                    <a:lnTo>
                      <a:pt x="60" y="2382"/>
                    </a:lnTo>
                    <a:lnTo>
                      <a:pt x="234" y="2297"/>
                    </a:lnTo>
                    <a:lnTo>
                      <a:pt x="75" y="2223"/>
                    </a:lnTo>
                    <a:lnTo>
                      <a:pt x="248" y="2136"/>
                    </a:lnTo>
                    <a:lnTo>
                      <a:pt x="88" y="2077"/>
                    </a:lnTo>
                    <a:lnTo>
                      <a:pt x="263" y="1981"/>
                    </a:lnTo>
                    <a:lnTo>
                      <a:pt x="100" y="1887"/>
                    </a:lnTo>
                    <a:lnTo>
                      <a:pt x="277" y="1837"/>
                    </a:lnTo>
                    <a:lnTo>
                      <a:pt x="114" y="1737"/>
                    </a:lnTo>
                    <a:lnTo>
                      <a:pt x="291" y="1672"/>
                    </a:lnTo>
                    <a:lnTo>
                      <a:pt x="129" y="1572"/>
                    </a:lnTo>
                    <a:lnTo>
                      <a:pt x="308" y="1481"/>
                    </a:lnTo>
                    <a:lnTo>
                      <a:pt x="150" y="1393"/>
                    </a:lnTo>
                    <a:lnTo>
                      <a:pt x="175" y="1385"/>
                    </a:lnTo>
                    <a:lnTo>
                      <a:pt x="200" y="1371"/>
                    </a:lnTo>
                    <a:lnTo>
                      <a:pt x="219" y="1363"/>
                    </a:lnTo>
                    <a:lnTo>
                      <a:pt x="244" y="1355"/>
                    </a:lnTo>
                    <a:lnTo>
                      <a:pt x="264" y="1346"/>
                    </a:lnTo>
                    <a:lnTo>
                      <a:pt x="284" y="1338"/>
                    </a:lnTo>
                    <a:lnTo>
                      <a:pt x="298" y="1334"/>
                    </a:lnTo>
                    <a:lnTo>
                      <a:pt x="313" y="1330"/>
                    </a:lnTo>
                    <a:lnTo>
                      <a:pt x="319" y="1326"/>
                    </a:lnTo>
                    <a:lnTo>
                      <a:pt x="323" y="1326"/>
                    </a:lnTo>
                    <a:lnTo>
                      <a:pt x="158" y="1257"/>
                    </a:lnTo>
                    <a:lnTo>
                      <a:pt x="338" y="1167"/>
                    </a:lnTo>
                    <a:lnTo>
                      <a:pt x="177" y="1102"/>
                    </a:lnTo>
                    <a:lnTo>
                      <a:pt x="351" y="1016"/>
                    </a:lnTo>
                    <a:lnTo>
                      <a:pt x="191" y="947"/>
                    </a:lnTo>
                    <a:lnTo>
                      <a:pt x="363" y="895"/>
                    </a:lnTo>
                    <a:lnTo>
                      <a:pt x="201" y="787"/>
                    </a:lnTo>
                    <a:lnTo>
                      <a:pt x="375" y="756"/>
                    </a:lnTo>
                    <a:lnTo>
                      <a:pt x="219" y="642"/>
                    </a:lnTo>
                    <a:lnTo>
                      <a:pt x="389" y="611"/>
                    </a:lnTo>
                    <a:lnTo>
                      <a:pt x="234" y="482"/>
                    </a:lnTo>
                    <a:lnTo>
                      <a:pt x="403" y="446"/>
                    </a:lnTo>
                    <a:lnTo>
                      <a:pt x="246" y="337"/>
                    </a:lnTo>
                    <a:lnTo>
                      <a:pt x="416" y="305"/>
                    </a:lnTo>
                    <a:lnTo>
                      <a:pt x="260" y="191"/>
                    </a:lnTo>
                    <a:lnTo>
                      <a:pt x="429" y="155"/>
                    </a:lnTo>
                    <a:lnTo>
                      <a:pt x="270" y="37"/>
                    </a:lnTo>
                    <a:lnTo>
                      <a:pt x="444" y="0"/>
                    </a:lnTo>
                  </a:path>
                </a:pathLst>
              </a:custGeom>
              <a:noFill/>
              <a:ln w="0">
                <a:solidFill>
                  <a:srgbClr val="6E1716"/>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29" name="Freeform 114">
                <a:extLst>
                  <a:ext uri="{FF2B5EF4-FFF2-40B4-BE49-F238E27FC236}">
                    <a16:creationId xmlns:a16="http://schemas.microsoft.com/office/drawing/2014/main" id="{2C262A18-62EB-4A22-AC84-4DE648580276}"/>
                  </a:ext>
                </a:extLst>
              </p:cNvPr>
              <p:cNvSpPr>
                <a:spLocks/>
              </p:cNvSpPr>
              <p:nvPr/>
            </p:nvSpPr>
            <p:spPr bwMode="auto">
              <a:xfrm>
                <a:off x="4648" y="852"/>
                <a:ext cx="348" cy="892"/>
              </a:xfrm>
              <a:custGeom>
                <a:avLst/>
                <a:gdLst>
                  <a:gd name="T0" fmla="*/ 0 w 1741"/>
                  <a:gd name="T1" fmla="*/ 178 h 4462"/>
                  <a:gd name="T2" fmla="*/ 10 w 1741"/>
                  <a:gd name="T3" fmla="*/ 178 h 4462"/>
                  <a:gd name="T4" fmla="*/ 20 w 1741"/>
                  <a:gd name="T5" fmla="*/ 175 h 4462"/>
                  <a:gd name="T6" fmla="*/ 29 w 1741"/>
                  <a:gd name="T7" fmla="*/ 171 h 4462"/>
                  <a:gd name="T8" fmla="*/ 38 w 1741"/>
                  <a:gd name="T9" fmla="*/ 164 h 4462"/>
                  <a:gd name="T10" fmla="*/ 46 w 1741"/>
                  <a:gd name="T11" fmla="*/ 156 h 4462"/>
                  <a:gd name="T12" fmla="*/ 53 w 1741"/>
                  <a:gd name="T13" fmla="*/ 146 h 4462"/>
                  <a:gd name="T14" fmla="*/ 59 w 1741"/>
                  <a:gd name="T15" fmla="*/ 135 h 4462"/>
                  <a:gd name="T16" fmla="*/ 63 w 1741"/>
                  <a:gd name="T17" fmla="*/ 122 h 4462"/>
                  <a:gd name="T18" fmla="*/ 67 w 1741"/>
                  <a:gd name="T19" fmla="*/ 109 h 4462"/>
                  <a:gd name="T20" fmla="*/ 69 w 1741"/>
                  <a:gd name="T21" fmla="*/ 95 h 4462"/>
                  <a:gd name="T22" fmla="*/ 70 w 1741"/>
                  <a:gd name="T23" fmla="*/ 80 h 4462"/>
                  <a:gd name="T24" fmla="*/ 68 w 1741"/>
                  <a:gd name="T25" fmla="*/ 66 h 4462"/>
                  <a:gd name="T26" fmla="*/ 66 w 1741"/>
                  <a:gd name="T27" fmla="*/ 53 h 4462"/>
                  <a:gd name="T28" fmla="*/ 62 w 1741"/>
                  <a:gd name="T29" fmla="*/ 41 h 4462"/>
                  <a:gd name="T30" fmla="*/ 57 w 1741"/>
                  <a:gd name="T31" fmla="*/ 30 h 4462"/>
                  <a:gd name="T32" fmla="*/ 50 w 1741"/>
                  <a:gd name="T33" fmla="*/ 20 h 4462"/>
                  <a:gd name="T34" fmla="*/ 43 w 1741"/>
                  <a:gd name="T35" fmla="*/ 12 h 4462"/>
                  <a:gd name="T36" fmla="*/ 35 w 1741"/>
                  <a:gd name="T37" fmla="*/ 6 h 4462"/>
                  <a:gd name="T38" fmla="*/ 25 w 1741"/>
                  <a:gd name="T39" fmla="*/ 2 h 4462"/>
                  <a:gd name="T40" fmla="*/ 16 w 1741"/>
                  <a:gd name="T41" fmla="*/ 0 h 4462"/>
                  <a:gd name="T42" fmla="*/ 0 w 1741"/>
                  <a:gd name="T43" fmla="*/ 178 h 446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741"/>
                  <a:gd name="T67" fmla="*/ 0 h 4462"/>
                  <a:gd name="T68" fmla="*/ 1741 w 1741"/>
                  <a:gd name="T69" fmla="*/ 4462 h 446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741" h="4462">
                    <a:moveTo>
                      <a:pt x="0" y="4462"/>
                    </a:moveTo>
                    <a:lnTo>
                      <a:pt x="253" y="4453"/>
                    </a:lnTo>
                    <a:lnTo>
                      <a:pt x="497" y="4388"/>
                    </a:lnTo>
                    <a:lnTo>
                      <a:pt x="727" y="4271"/>
                    </a:lnTo>
                    <a:lnTo>
                      <a:pt x="946" y="4108"/>
                    </a:lnTo>
                    <a:lnTo>
                      <a:pt x="1140" y="3903"/>
                    </a:lnTo>
                    <a:lnTo>
                      <a:pt x="1320" y="3655"/>
                    </a:lnTo>
                    <a:lnTo>
                      <a:pt x="1469" y="3375"/>
                    </a:lnTo>
                    <a:lnTo>
                      <a:pt x="1588" y="3063"/>
                    </a:lnTo>
                    <a:lnTo>
                      <a:pt x="1676" y="2727"/>
                    </a:lnTo>
                    <a:lnTo>
                      <a:pt x="1728" y="2368"/>
                    </a:lnTo>
                    <a:lnTo>
                      <a:pt x="1741" y="2002"/>
                    </a:lnTo>
                    <a:lnTo>
                      <a:pt x="1712" y="1652"/>
                    </a:lnTo>
                    <a:lnTo>
                      <a:pt x="1646" y="1324"/>
                    </a:lnTo>
                    <a:lnTo>
                      <a:pt x="1550" y="1023"/>
                    </a:lnTo>
                    <a:lnTo>
                      <a:pt x="1419" y="745"/>
                    </a:lnTo>
                    <a:lnTo>
                      <a:pt x="1260" y="510"/>
                    </a:lnTo>
                    <a:lnTo>
                      <a:pt x="1074" y="308"/>
                    </a:lnTo>
                    <a:lnTo>
                      <a:pt x="865" y="154"/>
                    </a:lnTo>
                    <a:lnTo>
                      <a:pt x="636" y="49"/>
                    </a:lnTo>
                    <a:lnTo>
                      <a:pt x="393" y="0"/>
                    </a:lnTo>
                    <a:lnTo>
                      <a:pt x="0" y="4462"/>
                    </a:lnTo>
                    <a:close/>
                  </a:path>
                </a:pathLst>
              </a:custGeom>
              <a:solidFill>
                <a:srgbClr val="F58A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0" name="Freeform 115">
                <a:extLst>
                  <a:ext uri="{FF2B5EF4-FFF2-40B4-BE49-F238E27FC236}">
                    <a16:creationId xmlns:a16="http://schemas.microsoft.com/office/drawing/2014/main" id="{3E29E969-9220-4C59-B593-1147654AE72C}"/>
                  </a:ext>
                </a:extLst>
              </p:cNvPr>
              <p:cNvSpPr>
                <a:spLocks noEditPoints="1"/>
              </p:cNvSpPr>
              <p:nvPr/>
            </p:nvSpPr>
            <p:spPr bwMode="auto">
              <a:xfrm>
                <a:off x="4645" y="848"/>
                <a:ext cx="354" cy="899"/>
              </a:xfrm>
              <a:custGeom>
                <a:avLst/>
                <a:gdLst>
                  <a:gd name="T0" fmla="*/ 1 w 1769"/>
                  <a:gd name="T1" fmla="*/ 180 h 4497"/>
                  <a:gd name="T2" fmla="*/ 11 w 1769"/>
                  <a:gd name="T3" fmla="*/ 179 h 4497"/>
                  <a:gd name="T4" fmla="*/ 20 w 1769"/>
                  <a:gd name="T5" fmla="*/ 176 h 4497"/>
                  <a:gd name="T6" fmla="*/ 21 w 1769"/>
                  <a:gd name="T7" fmla="*/ 177 h 4497"/>
                  <a:gd name="T8" fmla="*/ 21 w 1769"/>
                  <a:gd name="T9" fmla="*/ 177 h 4497"/>
                  <a:gd name="T10" fmla="*/ 21 w 1769"/>
                  <a:gd name="T11" fmla="*/ 177 h 4497"/>
                  <a:gd name="T12" fmla="*/ 30 w 1769"/>
                  <a:gd name="T13" fmla="*/ 172 h 4497"/>
                  <a:gd name="T14" fmla="*/ 38 w 1769"/>
                  <a:gd name="T15" fmla="*/ 165 h 4497"/>
                  <a:gd name="T16" fmla="*/ 39 w 1769"/>
                  <a:gd name="T17" fmla="*/ 165 h 4497"/>
                  <a:gd name="T18" fmla="*/ 39 w 1769"/>
                  <a:gd name="T19" fmla="*/ 165 h 4497"/>
                  <a:gd name="T20" fmla="*/ 39 w 1769"/>
                  <a:gd name="T21" fmla="*/ 165 h 4497"/>
                  <a:gd name="T22" fmla="*/ 47 w 1769"/>
                  <a:gd name="T23" fmla="*/ 157 h 4497"/>
                  <a:gd name="T24" fmla="*/ 53 w 1769"/>
                  <a:gd name="T25" fmla="*/ 147 h 4497"/>
                  <a:gd name="T26" fmla="*/ 54 w 1769"/>
                  <a:gd name="T27" fmla="*/ 147 h 4497"/>
                  <a:gd name="T28" fmla="*/ 54 w 1769"/>
                  <a:gd name="T29" fmla="*/ 147 h 4497"/>
                  <a:gd name="T30" fmla="*/ 54 w 1769"/>
                  <a:gd name="T31" fmla="*/ 147 h 4497"/>
                  <a:gd name="T32" fmla="*/ 60 w 1769"/>
                  <a:gd name="T33" fmla="*/ 136 h 4497"/>
                  <a:gd name="T34" fmla="*/ 64 w 1769"/>
                  <a:gd name="T35" fmla="*/ 123 h 4497"/>
                  <a:gd name="T36" fmla="*/ 65 w 1769"/>
                  <a:gd name="T37" fmla="*/ 123 h 4497"/>
                  <a:gd name="T38" fmla="*/ 65 w 1769"/>
                  <a:gd name="T39" fmla="*/ 123 h 4497"/>
                  <a:gd name="T40" fmla="*/ 65 w 1769"/>
                  <a:gd name="T41" fmla="*/ 123 h 4497"/>
                  <a:gd name="T42" fmla="*/ 68 w 1769"/>
                  <a:gd name="T43" fmla="*/ 110 h 4497"/>
                  <a:gd name="T44" fmla="*/ 69 w 1769"/>
                  <a:gd name="T45" fmla="*/ 95 h 4497"/>
                  <a:gd name="T46" fmla="*/ 70 w 1769"/>
                  <a:gd name="T47" fmla="*/ 95 h 4497"/>
                  <a:gd name="T48" fmla="*/ 70 w 1769"/>
                  <a:gd name="T49" fmla="*/ 95 h 4497"/>
                  <a:gd name="T50" fmla="*/ 70 w 1769"/>
                  <a:gd name="T51" fmla="*/ 95 h 4497"/>
                  <a:gd name="T52" fmla="*/ 71 w 1769"/>
                  <a:gd name="T53" fmla="*/ 81 h 4497"/>
                  <a:gd name="T54" fmla="*/ 68 w 1769"/>
                  <a:gd name="T55" fmla="*/ 67 h 4497"/>
                  <a:gd name="T56" fmla="*/ 70 w 1769"/>
                  <a:gd name="T57" fmla="*/ 67 h 4497"/>
                  <a:gd name="T58" fmla="*/ 70 w 1769"/>
                  <a:gd name="T59" fmla="*/ 67 h 4497"/>
                  <a:gd name="T60" fmla="*/ 70 w 1769"/>
                  <a:gd name="T61" fmla="*/ 67 h 4497"/>
                  <a:gd name="T62" fmla="*/ 67 w 1769"/>
                  <a:gd name="T63" fmla="*/ 54 h 4497"/>
                  <a:gd name="T64" fmla="*/ 62 w 1769"/>
                  <a:gd name="T65" fmla="*/ 42 h 4497"/>
                  <a:gd name="T66" fmla="*/ 63 w 1769"/>
                  <a:gd name="T67" fmla="*/ 41 h 4497"/>
                  <a:gd name="T68" fmla="*/ 63 w 1769"/>
                  <a:gd name="T69" fmla="*/ 41 h 4497"/>
                  <a:gd name="T70" fmla="*/ 63 w 1769"/>
                  <a:gd name="T71" fmla="*/ 41 h 4497"/>
                  <a:gd name="T72" fmla="*/ 58 w 1769"/>
                  <a:gd name="T73" fmla="*/ 30 h 4497"/>
                  <a:gd name="T74" fmla="*/ 51 w 1769"/>
                  <a:gd name="T75" fmla="*/ 22 h 4497"/>
                  <a:gd name="T76" fmla="*/ 51 w 1769"/>
                  <a:gd name="T77" fmla="*/ 21 h 4497"/>
                  <a:gd name="T78" fmla="*/ 51 w 1769"/>
                  <a:gd name="T79" fmla="*/ 21 h 4497"/>
                  <a:gd name="T80" fmla="*/ 51 w 1769"/>
                  <a:gd name="T81" fmla="*/ 21 h 4497"/>
                  <a:gd name="T82" fmla="*/ 44 w 1769"/>
                  <a:gd name="T83" fmla="*/ 13 h 4497"/>
                  <a:gd name="T84" fmla="*/ 35 w 1769"/>
                  <a:gd name="T85" fmla="*/ 7 h 4497"/>
                  <a:gd name="T86" fmla="*/ 35 w 1769"/>
                  <a:gd name="T87" fmla="*/ 6 h 4497"/>
                  <a:gd name="T88" fmla="*/ 35 w 1769"/>
                  <a:gd name="T89" fmla="*/ 6 h 4497"/>
                  <a:gd name="T90" fmla="*/ 35 w 1769"/>
                  <a:gd name="T91" fmla="*/ 6 h 4497"/>
                  <a:gd name="T92" fmla="*/ 26 w 1769"/>
                  <a:gd name="T93" fmla="*/ 2 h 4497"/>
                  <a:gd name="T94" fmla="*/ 16 w 1769"/>
                  <a:gd name="T95" fmla="*/ 1 h 4497"/>
                  <a:gd name="T96" fmla="*/ 16 w 1769"/>
                  <a:gd name="T97" fmla="*/ 1 h 4497"/>
                  <a:gd name="T98" fmla="*/ 16 w 1769"/>
                  <a:gd name="T99" fmla="*/ 1 h 4497"/>
                  <a:gd name="T100" fmla="*/ 16 w 1769"/>
                  <a:gd name="T101" fmla="*/ 1 h 44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69"/>
                  <a:gd name="T154" fmla="*/ 0 h 4497"/>
                  <a:gd name="T155" fmla="*/ 1769 w 1769"/>
                  <a:gd name="T156" fmla="*/ 4497 h 44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69" h="4497">
                    <a:moveTo>
                      <a:pt x="13" y="4466"/>
                    </a:moveTo>
                    <a:lnTo>
                      <a:pt x="266" y="4457"/>
                    </a:lnTo>
                    <a:lnTo>
                      <a:pt x="266" y="4488"/>
                    </a:lnTo>
                    <a:lnTo>
                      <a:pt x="14" y="4497"/>
                    </a:lnTo>
                    <a:lnTo>
                      <a:pt x="13" y="4466"/>
                    </a:lnTo>
                    <a:close/>
                    <a:moveTo>
                      <a:pt x="270" y="4487"/>
                    </a:moveTo>
                    <a:lnTo>
                      <a:pt x="267" y="4488"/>
                    </a:lnTo>
                    <a:lnTo>
                      <a:pt x="266" y="4488"/>
                    </a:lnTo>
                    <a:lnTo>
                      <a:pt x="266" y="4472"/>
                    </a:lnTo>
                    <a:lnTo>
                      <a:pt x="270" y="4487"/>
                    </a:lnTo>
                    <a:close/>
                    <a:moveTo>
                      <a:pt x="263" y="4457"/>
                    </a:moveTo>
                    <a:lnTo>
                      <a:pt x="507" y="4393"/>
                    </a:lnTo>
                    <a:lnTo>
                      <a:pt x="514" y="4421"/>
                    </a:lnTo>
                    <a:lnTo>
                      <a:pt x="270" y="4487"/>
                    </a:lnTo>
                    <a:lnTo>
                      <a:pt x="263" y="4457"/>
                    </a:lnTo>
                    <a:close/>
                    <a:moveTo>
                      <a:pt x="516" y="4420"/>
                    </a:moveTo>
                    <a:lnTo>
                      <a:pt x="515" y="4421"/>
                    </a:lnTo>
                    <a:lnTo>
                      <a:pt x="514" y="4421"/>
                    </a:lnTo>
                    <a:lnTo>
                      <a:pt x="510" y="4407"/>
                    </a:lnTo>
                    <a:lnTo>
                      <a:pt x="516" y="4420"/>
                    </a:lnTo>
                    <a:close/>
                    <a:moveTo>
                      <a:pt x="505" y="4394"/>
                    </a:moveTo>
                    <a:lnTo>
                      <a:pt x="734" y="4276"/>
                    </a:lnTo>
                    <a:lnTo>
                      <a:pt x="745" y="4304"/>
                    </a:lnTo>
                    <a:lnTo>
                      <a:pt x="516" y="4420"/>
                    </a:lnTo>
                    <a:lnTo>
                      <a:pt x="505" y="4394"/>
                    </a:lnTo>
                    <a:close/>
                    <a:moveTo>
                      <a:pt x="748" y="4302"/>
                    </a:moveTo>
                    <a:lnTo>
                      <a:pt x="747" y="4304"/>
                    </a:lnTo>
                    <a:lnTo>
                      <a:pt x="745" y="4304"/>
                    </a:lnTo>
                    <a:lnTo>
                      <a:pt x="740" y="4290"/>
                    </a:lnTo>
                    <a:lnTo>
                      <a:pt x="748" y="4302"/>
                    </a:lnTo>
                    <a:close/>
                    <a:moveTo>
                      <a:pt x="732" y="4278"/>
                    </a:moveTo>
                    <a:lnTo>
                      <a:pt x="951" y="4115"/>
                    </a:lnTo>
                    <a:lnTo>
                      <a:pt x="967" y="4139"/>
                    </a:lnTo>
                    <a:lnTo>
                      <a:pt x="748" y="4302"/>
                    </a:lnTo>
                    <a:lnTo>
                      <a:pt x="732" y="4278"/>
                    </a:lnTo>
                    <a:close/>
                    <a:moveTo>
                      <a:pt x="969" y="4137"/>
                    </a:moveTo>
                    <a:lnTo>
                      <a:pt x="968" y="4139"/>
                    </a:lnTo>
                    <a:lnTo>
                      <a:pt x="967" y="4139"/>
                    </a:lnTo>
                    <a:lnTo>
                      <a:pt x="959" y="4127"/>
                    </a:lnTo>
                    <a:lnTo>
                      <a:pt x="969" y="4137"/>
                    </a:lnTo>
                    <a:close/>
                    <a:moveTo>
                      <a:pt x="949" y="4116"/>
                    </a:moveTo>
                    <a:lnTo>
                      <a:pt x="1143" y="3910"/>
                    </a:lnTo>
                    <a:lnTo>
                      <a:pt x="1163" y="3932"/>
                    </a:lnTo>
                    <a:lnTo>
                      <a:pt x="969" y="4137"/>
                    </a:lnTo>
                    <a:lnTo>
                      <a:pt x="949" y="4116"/>
                    </a:lnTo>
                    <a:close/>
                    <a:moveTo>
                      <a:pt x="1165" y="3931"/>
                    </a:moveTo>
                    <a:lnTo>
                      <a:pt x="1165" y="3931"/>
                    </a:lnTo>
                    <a:lnTo>
                      <a:pt x="1163" y="3932"/>
                    </a:lnTo>
                    <a:lnTo>
                      <a:pt x="1153" y="3922"/>
                    </a:lnTo>
                    <a:lnTo>
                      <a:pt x="1165" y="3931"/>
                    </a:lnTo>
                    <a:close/>
                    <a:moveTo>
                      <a:pt x="1142" y="3913"/>
                    </a:moveTo>
                    <a:lnTo>
                      <a:pt x="1322" y="3665"/>
                    </a:lnTo>
                    <a:lnTo>
                      <a:pt x="1344" y="3683"/>
                    </a:lnTo>
                    <a:lnTo>
                      <a:pt x="1165" y="3931"/>
                    </a:lnTo>
                    <a:lnTo>
                      <a:pt x="1142" y="3913"/>
                    </a:lnTo>
                    <a:close/>
                    <a:moveTo>
                      <a:pt x="1345" y="3681"/>
                    </a:moveTo>
                    <a:lnTo>
                      <a:pt x="1345" y="3682"/>
                    </a:lnTo>
                    <a:lnTo>
                      <a:pt x="1344" y="3683"/>
                    </a:lnTo>
                    <a:lnTo>
                      <a:pt x="1333" y="3674"/>
                    </a:lnTo>
                    <a:lnTo>
                      <a:pt x="1345" y="3681"/>
                    </a:lnTo>
                    <a:close/>
                    <a:moveTo>
                      <a:pt x="1320" y="3667"/>
                    </a:moveTo>
                    <a:lnTo>
                      <a:pt x="1470" y="3387"/>
                    </a:lnTo>
                    <a:lnTo>
                      <a:pt x="1494" y="3402"/>
                    </a:lnTo>
                    <a:lnTo>
                      <a:pt x="1345" y="3681"/>
                    </a:lnTo>
                    <a:lnTo>
                      <a:pt x="1320" y="3667"/>
                    </a:lnTo>
                    <a:close/>
                    <a:moveTo>
                      <a:pt x="1496" y="3400"/>
                    </a:moveTo>
                    <a:lnTo>
                      <a:pt x="1494" y="3401"/>
                    </a:lnTo>
                    <a:lnTo>
                      <a:pt x="1494" y="3402"/>
                    </a:lnTo>
                    <a:lnTo>
                      <a:pt x="1482" y="3394"/>
                    </a:lnTo>
                    <a:lnTo>
                      <a:pt x="1496" y="3400"/>
                    </a:lnTo>
                    <a:close/>
                    <a:moveTo>
                      <a:pt x="1468" y="3389"/>
                    </a:moveTo>
                    <a:lnTo>
                      <a:pt x="1588" y="3076"/>
                    </a:lnTo>
                    <a:lnTo>
                      <a:pt x="1614" y="3086"/>
                    </a:lnTo>
                    <a:lnTo>
                      <a:pt x="1496" y="3400"/>
                    </a:lnTo>
                    <a:lnTo>
                      <a:pt x="1468" y="3389"/>
                    </a:lnTo>
                    <a:close/>
                    <a:moveTo>
                      <a:pt x="1614" y="3085"/>
                    </a:moveTo>
                    <a:lnTo>
                      <a:pt x="1614" y="3086"/>
                    </a:lnTo>
                    <a:lnTo>
                      <a:pt x="1601" y="3082"/>
                    </a:lnTo>
                    <a:lnTo>
                      <a:pt x="1614" y="3085"/>
                    </a:lnTo>
                    <a:close/>
                    <a:moveTo>
                      <a:pt x="1587" y="3077"/>
                    </a:moveTo>
                    <a:lnTo>
                      <a:pt x="1675" y="2743"/>
                    </a:lnTo>
                    <a:lnTo>
                      <a:pt x="1702" y="2750"/>
                    </a:lnTo>
                    <a:lnTo>
                      <a:pt x="1614" y="3085"/>
                    </a:lnTo>
                    <a:lnTo>
                      <a:pt x="1587" y="3077"/>
                    </a:lnTo>
                    <a:close/>
                    <a:moveTo>
                      <a:pt x="1702" y="2749"/>
                    </a:moveTo>
                    <a:lnTo>
                      <a:pt x="1702" y="2749"/>
                    </a:lnTo>
                    <a:lnTo>
                      <a:pt x="1702" y="2750"/>
                    </a:lnTo>
                    <a:lnTo>
                      <a:pt x="1689" y="2746"/>
                    </a:lnTo>
                    <a:lnTo>
                      <a:pt x="1702" y="2749"/>
                    </a:lnTo>
                    <a:close/>
                    <a:moveTo>
                      <a:pt x="1674" y="2744"/>
                    </a:moveTo>
                    <a:lnTo>
                      <a:pt x="1726" y="2386"/>
                    </a:lnTo>
                    <a:lnTo>
                      <a:pt x="1754" y="2389"/>
                    </a:lnTo>
                    <a:lnTo>
                      <a:pt x="1702" y="2749"/>
                    </a:lnTo>
                    <a:lnTo>
                      <a:pt x="1674" y="2744"/>
                    </a:lnTo>
                    <a:close/>
                    <a:moveTo>
                      <a:pt x="1754" y="2388"/>
                    </a:moveTo>
                    <a:lnTo>
                      <a:pt x="1754" y="2389"/>
                    </a:lnTo>
                    <a:lnTo>
                      <a:pt x="1741" y="2387"/>
                    </a:lnTo>
                    <a:lnTo>
                      <a:pt x="1754" y="2388"/>
                    </a:lnTo>
                    <a:close/>
                    <a:moveTo>
                      <a:pt x="1726" y="2387"/>
                    </a:moveTo>
                    <a:lnTo>
                      <a:pt x="1741" y="2021"/>
                    </a:lnTo>
                    <a:lnTo>
                      <a:pt x="1769" y="2021"/>
                    </a:lnTo>
                    <a:lnTo>
                      <a:pt x="1754" y="2388"/>
                    </a:lnTo>
                    <a:lnTo>
                      <a:pt x="1726" y="2387"/>
                    </a:lnTo>
                    <a:close/>
                    <a:moveTo>
                      <a:pt x="1769" y="2020"/>
                    </a:moveTo>
                    <a:lnTo>
                      <a:pt x="1769" y="2020"/>
                    </a:lnTo>
                    <a:lnTo>
                      <a:pt x="1769" y="2021"/>
                    </a:lnTo>
                    <a:lnTo>
                      <a:pt x="1754" y="2021"/>
                    </a:lnTo>
                    <a:lnTo>
                      <a:pt x="1769" y="2020"/>
                    </a:lnTo>
                    <a:close/>
                    <a:moveTo>
                      <a:pt x="1741" y="2022"/>
                    </a:moveTo>
                    <a:lnTo>
                      <a:pt x="1711" y="1672"/>
                    </a:lnTo>
                    <a:lnTo>
                      <a:pt x="1740" y="1669"/>
                    </a:lnTo>
                    <a:lnTo>
                      <a:pt x="1769" y="2020"/>
                    </a:lnTo>
                    <a:lnTo>
                      <a:pt x="1741" y="2022"/>
                    </a:lnTo>
                    <a:close/>
                    <a:moveTo>
                      <a:pt x="1738" y="1667"/>
                    </a:moveTo>
                    <a:lnTo>
                      <a:pt x="1740" y="1668"/>
                    </a:lnTo>
                    <a:lnTo>
                      <a:pt x="1740" y="1669"/>
                    </a:lnTo>
                    <a:lnTo>
                      <a:pt x="1725" y="1671"/>
                    </a:lnTo>
                    <a:lnTo>
                      <a:pt x="1738" y="1667"/>
                    </a:lnTo>
                    <a:close/>
                    <a:moveTo>
                      <a:pt x="1711" y="1674"/>
                    </a:moveTo>
                    <a:lnTo>
                      <a:pt x="1646" y="1346"/>
                    </a:lnTo>
                    <a:lnTo>
                      <a:pt x="1674" y="1340"/>
                    </a:lnTo>
                    <a:lnTo>
                      <a:pt x="1738" y="1667"/>
                    </a:lnTo>
                    <a:lnTo>
                      <a:pt x="1711" y="1674"/>
                    </a:lnTo>
                    <a:close/>
                    <a:moveTo>
                      <a:pt x="1673" y="1337"/>
                    </a:moveTo>
                    <a:lnTo>
                      <a:pt x="1674" y="1338"/>
                    </a:lnTo>
                    <a:lnTo>
                      <a:pt x="1674" y="1340"/>
                    </a:lnTo>
                    <a:lnTo>
                      <a:pt x="1659" y="1343"/>
                    </a:lnTo>
                    <a:lnTo>
                      <a:pt x="1673" y="1337"/>
                    </a:lnTo>
                    <a:close/>
                    <a:moveTo>
                      <a:pt x="1647" y="1347"/>
                    </a:moveTo>
                    <a:lnTo>
                      <a:pt x="1550" y="1047"/>
                    </a:lnTo>
                    <a:lnTo>
                      <a:pt x="1577" y="1037"/>
                    </a:lnTo>
                    <a:lnTo>
                      <a:pt x="1673" y="1337"/>
                    </a:lnTo>
                    <a:lnTo>
                      <a:pt x="1647" y="1347"/>
                    </a:lnTo>
                    <a:close/>
                    <a:moveTo>
                      <a:pt x="1577" y="1036"/>
                    </a:moveTo>
                    <a:lnTo>
                      <a:pt x="1577" y="1037"/>
                    </a:lnTo>
                    <a:lnTo>
                      <a:pt x="1563" y="1042"/>
                    </a:lnTo>
                    <a:lnTo>
                      <a:pt x="1577" y="1036"/>
                    </a:lnTo>
                    <a:close/>
                    <a:moveTo>
                      <a:pt x="1551" y="1049"/>
                    </a:moveTo>
                    <a:lnTo>
                      <a:pt x="1420" y="771"/>
                    </a:lnTo>
                    <a:lnTo>
                      <a:pt x="1445" y="758"/>
                    </a:lnTo>
                    <a:lnTo>
                      <a:pt x="1577" y="1036"/>
                    </a:lnTo>
                    <a:lnTo>
                      <a:pt x="1551" y="1049"/>
                    </a:lnTo>
                    <a:close/>
                    <a:moveTo>
                      <a:pt x="1444" y="755"/>
                    </a:moveTo>
                    <a:lnTo>
                      <a:pt x="1445" y="756"/>
                    </a:lnTo>
                    <a:lnTo>
                      <a:pt x="1445" y="758"/>
                    </a:lnTo>
                    <a:lnTo>
                      <a:pt x="1432" y="764"/>
                    </a:lnTo>
                    <a:lnTo>
                      <a:pt x="1444" y="755"/>
                    </a:lnTo>
                    <a:close/>
                    <a:moveTo>
                      <a:pt x="1421" y="773"/>
                    </a:moveTo>
                    <a:lnTo>
                      <a:pt x="1262" y="538"/>
                    </a:lnTo>
                    <a:lnTo>
                      <a:pt x="1284" y="520"/>
                    </a:lnTo>
                    <a:lnTo>
                      <a:pt x="1444" y="755"/>
                    </a:lnTo>
                    <a:lnTo>
                      <a:pt x="1421" y="773"/>
                    </a:lnTo>
                    <a:close/>
                    <a:moveTo>
                      <a:pt x="1283" y="518"/>
                    </a:moveTo>
                    <a:lnTo>
                      <a:pt x="1284" y="519"/>
                    </a:lnTo>
                    <a:lnTo>
                      <a:pt x="1284" y="520"/>
                    </a:lnTo>
                    <a:lnTo>
                      <a:pt x="1273" y="529"/>
                    </a:lnTo>
                    <a:lnTo>
                      <a:pt x="1283" y="518"/>
                    </a:lnTo>
                    <a:close/>
                    <a:moveTo>
                      <a:pt x="1263" y="539"/>
                    </a:moveTo>
                    <a:lnTo>
                      <a:pt x="1076" y="337"/>
                    </a:lnTo>
                    <a:lnTo>
                      <a:pt x="1097" y="317"/>
                    </a:lnTo>
                    <a:lnTo>
                      <a:pt x="1283" y="518"/>
                    </a:lnTo>
                    <a:lnTo>
                      <a:pt x="1263" y="539"/>
                    </a:lnTo>
                    <a:close/>
                    <a:moveTo>
                      <a:pt x="1096" y="315"/>
                    </a:moveTo>
                    <a:lnTo>
                      <a:pt x="1097" y="316"/>
                    </a:lnTo>
                    <a:lnTo>
                      <a:pt x="1097" y="317"/>
                    </a:lnTo>
                    <a:lnTo>
                      <a:pt x="1087" y="327"/>
                    </a:lnTo>
                    <a:lnTo>
                      <a:pt x="1096" y="315"/>
                    </a:lnTo>
                    <a:close/>
                    <a:moveTo>
                      <a:pt x="1079" y="339"/>
                    </a:moveTo>
                    <a:lnTo>
                      <a:pt x="870" y="186"/>
                    </a:lnTo>
                    <a:lnTo>
                      <a:pt x="885" y="161"/>
                    </a:lnTo>
                    <a:lnTo>
                      <a:pt x="1096" y="315"/>
                    </a:lnTo>
                    <a:lnTo>
                      <a:pt x="1079" y="339"/>
                    </a:lnTo>
                    <a:close/>
                    <a:moveTo>
                      <a:pt x="883" y="160"/>
                    </a:moveTo>
                    <a:lnTo>
                      <a:pt x="884" y="160"/>
                    </a:lnTo>
                    <a:lnTo>
                      <a:pt x="885" y="161"/>
                    </a:lnTo>
                    <a:lnTo>
                      <a:pt x="878" y="173"/>
                    </a:lnTo>
                    <a:lnTo>
                      <a:pt x="883" y="160"/>
                    </a:lnTo>
                    <a:close/>
                    <a:moveTo>
                      <a:pt x="872" y="187"/>
                    </a:moveTo>
                    <a:lnTo>
                      <a:pt x="644" y="83"/>
                    </a:lnTo>
                    <a:lnTo>
                      <a:pt x="655" y="55"/>
                    </a:lnTo>
                    <a:lnTo>
                      <a:pt x="883" y="160"/>
                    </a:lnTo>
                    <a:lnTo>
                      <a:pt x="872" y="187"/>
                    </a:lnTo>
                    <a:close/>
                    <a:moveTo>
                      <a:pt x="653" y="54"/>
                    </a:moveTo>
                    <a:lnTo>
                      <a:pt x="654" y="55"/>
                    </a:lnTo>
                    <a:lnTo>
                      <a:pt x="655" y="55"/>
                    </a:lnTo>
                    <a:lnTo>
                      <a:pt x="649" y="68"/>
                    </a:lnTo>
                    <a:lnTo>
                      <a:pt x="653" y="54"/>
                    </a:lnTo>
                    <a:close/>
                    <a:moveTo>
                      <a:pt x="646" y="84"/>
                    </a:moveTo>
                    <a:lnTo>
                      <a:pt x="404" y="33"/>
                    </a:lnTo>
                    <a:lnTo>
                      <a:pt x="410" y="4"/>
                    </a:lnTo>
                    <a:lnTo>
                      <a:pt x="653" y="54"/>
                    </a:lnTo>
                    <a:lnTo>
                      <a:pt x="646" y="84"/>
                    </a:lnTo>
                    <a:close/>
                    <a:moveTo>
                      <a:pt x="393" y="17"/>
                    </a:moveTo>
                    <a:lnTo>
                      <a:pt x="394" y="0"/>
                    </a:lnTo>
                    <a:lnTo>
                      <a:pt x="410" y="4"/>
                    </a:lnTo>
                    <a:lnTo>
                      <a:pt x="406" y="19"/>
                    </a:lnTo>
                    <a:lnTo>
                      <a:pt x="393" y="17"/>
                    </a:lnTo>
                    <a:close/>
                    <a:moveTo>
                      <a:pt x="421" y="20"/>
                    </a:moveTo>
                    <a:lnTo>
                      <a:pt x="28" y="4483"/>
                    </a:lnTo>
                    <a:lnTo>
                      <a:pt x="0" y="4480"/>
                    </a:lnTo>
                    <a:lnTo>
                      <a:pt x="393" y="17"/>
                    </a:lnTo>
                    <a:lnTo>
                      <a:pt x="42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1" name="Freeform 116">
                <a:extLst>
                  <a:ext uri="{FF2B5EF4-FFF2-40B4-BE49-F238E27FC236}">
                    <a16:creationId xmlns:a16="http://schemas.microsoft.com/office/drawing/2014/main" id="{7A375D0B-4B25-4500-9FEE-461A3068F81A}"/>
                  </a:ext>
                </a:extLst>
              </p:cNvPr>
              <p:cNvSpPr>
                <a:spLocks/>
              </p:cNvSpPr>
              <p:nvPr/>
            </p:nvSpPr>
            <p:spPr bwMode="auto">
              <a:xfrm>
                <a:off x="4666" y="169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6"/>
                    </a:lnTo>
                    <a:lnTo>
                      <a:pt x="20" y="11"/>
                    </a:lnTo>
                    <a:lnTo>
                      <a:pt x="20" y="5"/>
                    </a:lnTo>
                    <a:lnTo>
                      <a:pt x="16" y="5"/>
                    </a:lnTo>
                    <a:lnTo>
                      <a:pt x="17" y="1"/>
                    </a:lnTo>
                    <a:lnTo>
                      <a:pt x="11" y="0"/>
                    </a:lnTo>
                    <a:lnTo>
                      <a:pt x="7" y="4"/>
                    </a:lnTo>
                    <a:lnTo>
                      <a:pt x="1" y="9"/>
                    </a:lnTo>
                    <a:lnTo>
                      <a:pt x="1" y="14"/>
                    </a:lnTo>
                    <a:lnTo>
                      <a:pt x="0" y="19"/>
                    </a:lnTo>
                    <a:lnTo>
                      <a:pt x="0" y="25"/>
                    </a:lnTo>
                    <a:lnTo>
                      <a:pt x="4" y="25"/>
                    </a:lnTo>
                    <a:lnTo>
                      <a:pt x="4" y="29"/>
                    </a:lnTo>
                    <a:lnTo>
                      <a:pt x="9" y="30"/>
                    </a:lnTo>
                    <a:lnTo>
                      <a:pt x="9"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2" name="Freeform 117">
                <a:extLst>
                  <a:ext uri="{FF2B5EF4-FFF2-40B4-BE49-F238E27FC236}">
                    <a16:creationId xmlns:a16="http://schemas.microsoft.com/office/drawing/2014/main" id="{B8D0574A-B530-4AB0-99C3-329B3E19532D}"/>
                  </a:ext>
                </a:extLst>
              </p:cNvPr>
              <p:cNvSpPr>
                <a:spLocks/>
              </p:cNvSpPr>
              <p:nvPr/>
            </p:nvSpPr>
            <p:spPr bwMode="auto">
              <a:xfrm>
                <a:off x="4666" y="169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6"/>
                    </a:lnTo>
                    <a:lnTo>
                      <a:pt x="20" y="11"/>
                    </a:lnTo>
                    <a:lnTo>
                      <a:pt x="20" y="5"/>
                    </a:lnTo>
                    <a:lnTo>
                      <a:pt x="16" y="5"/>
                    </a:lnTo>
                    <a:lnTo>
                      <a:pt x="17" y="1"/>
                    </a:lnTo>
                    <a:lnTo>
                      <a:pt x="11" y="0"/>
                    </a:lnTo>
                    <a:lnTo>
                      <a:pt x="7" y="4"/>
                    </a:lnTo>
                    <a:lnTo>
                      <a:pt x="1" y="9"/>
                    </a:lnTo>
                    <a:lnTo>
                      <a:pt x="1" y="14"/>
                    </a:lnTo>
                    <a:lnTo>
                      <a:pt x="0" y="19"/>
                    </a:lnTo>
                    <a:lnTo>
                      <a:pt x="0" y="25"/>
                    </a:lnTo>
                    <a:lnTo>
                      <a:pt x="4" y="25"/>
                    </a:lnTo>
                    <a:lnTo>
                      <a:pt x="4" y="29"/>
                    </a:lnTo>
                    <a:lnTo>
                      <a:pt x="9" y="30"/>
                    </a:lnTo>
                    <a:lnTo>
                      <a:pt x="9"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33" name="Freeform 118">
                <a:extLst>
                  <a:ext uri="{FF2B5EF4-FFF2-40B4-BE49-F238E27FC236}">
                    <a16:creationId xmlns:a16="http://schemas.microsoft.com/office/drawing/2014/main" id="{5BFC53D2-ED49-4280-B653-8AABE77ECA85}"/>
                  </a:ext>
                </a:extLst>
              </p:cNvPr>
              <p:cNvSpPr>
                <a:spLocks/>
              </p:cNvSpPr>
              <p:nvPr/>
            </p:nvSpPr>
            <p:spPr bwMode="auto">
              <a:xfrm>
                <a:off x="4651" y="1718"/>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6"/>
                    </a:lnTo>
                    <a:lnTo>
                      <a:pt x="20" y="11"/>
                    </a:lnTo>
                    <a:lnTo>
                      <a:pt x="20" y="7"/>
                    </a:lnTo>
                    <a:lnTo>
                      <a:pt x="21" y="1"/>
                    </a:lnTo>
                    <a:lnTo>
                      <a:pt x="17" y="1"/>
                    </a:lnTo>
                    <a:lnTo>
                      <a:pt x="11" y="0"/>
                    </a:lnTo>
                    <a:lnTo>
                      <a:pt x="7" y="0"/>
                    </a:lnTo>
                    <a:lnTo>
                      <a:pt x="7" y="6"/>
                    </a:lnTo>
                    <a:lnTo>
                      <a:pt x="1" y="10"/>
                    </a:lnTo>
                    <a:lnTo>
                      <a:pt x="1" y="15"/>
                    </a:lnTo>
                    <a:lnTo>
                      <a:pt x="1" y="19"/>
                    </a:lnTo>
                    <a:lnTo>
                      <a:pt x="0" y="25"/>
                    </a:lnTo>
                    <a:lnTo>
                      <a:pt x="4" y="25"/>
                    </a:lnTo>
                    <a:lnTo>
                      <a:pt x="9" y="26"/>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4" name="Freeform 119">
                <a:extLst>
                  <a:ext uri="{FF2B5EF4-FFF2-40B4-BE49-F238E27FC236}">
                    <a16:creationId xmlns:a16="http://schemas.microsoft.com/office/drawing/2014/main" id="{E233B6E9-F1B8-408C-B760-F78E8ED8C732}"/>
                  </a:ext>
                </a:extLst>
              </p:cNvPr>
              <p:cNvSpPr>
                <a:spLocks/>
              </p:cNvSpPr>
              <p:nvPr/>
            </p:nvSpPr>
            <p:spPr bwMode="auto">
              <a:xfrm>
                <a:off x="4651" y="1718"/>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6"/>
                    </a:lnTo>
                    <a:lnTo>
                      <a:pt x="20" y="11"/>
                    </a:lnTo>
                    <a:lnTo>
                      <a:pt x="20" y="7"/>
                    </a:lnTo>
                    <a:lnTo>
                      <a:pt x="21" y="1"/>
                    </a:lnTo>
                    <a:lnTo>
                      <a:pt x="17" y="1"/>
                    </a:lnTo>
                    <a:lnTo>
                      <a:pt x="11" y="0"/>
                    </a:lnTo>
                    <a:lnTo>
                      <a:pt x="7" y="0"/>
                    </a:lnTo>
                    <a:lnTo>
                      <a:pt x="7" y="6"/>
                    </a:lnTo>
                    <a:lnTo>
                      <a:pt x="1" y="10"/>
                    </a:lnTo>
                    <a:lnTo>
                      <a:pt x="1" y="15"/>
                    </a:lnTo>
                    <a:lnTo>
                      <a:pt x="1" y="19"/>
                    </a:lnTo>
                    <a:lnTo>
                      <a:pt x="0" y="25"/>
                    </a:lnTo>
                    <a:lnTo>
                      <a:pt x="4" y="25"/>
                    </a:lnTo>
                    <a:lnTo>
                      <a:pt x="9" y="26"/>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35" name="Freeform 120">
                <a:extLst>
                  <a:ext uri="{FF2B5EF4-FFF2-40B4-BE49-F238E27FC236}">
                    <a16:creationId xmlns:a16="http://schemas.microsoft.com/office/drawing/2014/main" id="{9163CC6D-166E-439A-9EEF-61CC646A2BA8}"/>
                  </a:ext>
                </a:extLst>
              </p:cNvPr>
              <p:cNvSpPr>
                <a:spLocks/>
              </p:cNvSpPr>
              <p:nvPr/>
            </p:nvSpPr>
            <p:spPr bwMode="auto">
              <a:xfrm>
                <a:off x="4662" y="1655"/>
                <a:ext cx="6" cy="5"/>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1 w 26"/>
                  <a:gd name="T13" fmla="*/ 0 h 26"/>
                  <a:gd name="T14" fmla="*/ 1 w 26"/>
                  <a:gd name="T15" fmla="*/ 0 h 26"/>
                  <a:gd name="T16" fmla="*/ 1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3" y="21"/>
                    </a:moveTo>
                    <a:lnTo>
                      <a:pt x="24" y="17"/>
                    </a:lnTo>
                    <a:lnTo>
                      <a:pt x="24" y="11"/>
                    </a:lnTo>
                    <a:lnTo>
                      <a:pt x="26" y="6"/>
                    </a:lnTo>
                    <a:lnTo>
                      <a:pt x="20" y="5"/>
                    </a:lnTo>
                    <a:lnTo>
                      <a:pt x="21" y="1"/>
                    </a:lnTo>
                    <a:lnTo>
                      <a:pt x="17" y="1"/>
                    </a:lnTo>
                    <a:lnTo>
                      <a:pt x="11" y="0"/>
                    </a:lnTo>
                    <a:lnTo>
                      <a:pt x="11" y="5"/>
                    </a:lnTo>
                    <a:lnTo>
                      <a:pt x="6" y="4"/>
                    </a:lnTo>
                    <a:lnTo>
                      <a:pt x="5" y="10"/>
                    </a:lnTo>
                    <a:lnTo>
                      <a:pt x="5" y="14"/>
                    </a:lnTo>
                    <a:lnTo>
                      <a:pt x="1" y="14"/>
                    </a:lnTo>
                    <a:lnTo>
                      <a:pt x="0" y="19"/>
                    </a:lnTo>
                    <a:lnTo>
                      <a:pt x="5" y="20"/>
                    </a:lnTo>
                    <a:lnTo>
                      <a:pt x="4" y="24"/>
                    </a:lnTo>
                    <a:lnTo>
                      <a:pt x="9" y="24"/>
                    </a:lnTo>
                    <a:lnTo>
                      <a:pt x="14" y="26"/>
                    </a:lnTo>
                    <a:lnTo>
                      <a:pt x="19" y="26"/>
                    </a:lnTo>
                    <a:lnTo>
                      <a:pt x="19"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6" name="Freeform 121">
                <a:extLst>
                  <a:ext uri="{FF2B5EF4-FFF2-40B4-BE49-F238E27FC236}">
                    <a16:creationId xmlns:a16="http://schemas.microsoft.com/office/drawing/2014/main" id="{0724DE45-A704-459D-849A-30A649759479}"/>
                  </a:ext>
                </a:extLst>
              </p:cNvPr>
              <p:cNvSpPr>
                <a:spLocks/>
              </p:cNvSpPr>
              <p:nvPr/>
            </p:nvSpPr>
            <p:spPr bwMode="auto">
              <a:xfrm>
                <a:off x="4662" y="1655"/>
                <a:ext cx="6" cy="5"/>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1 w 26"/>
                  <a:gd name="T13" fmla="*/ 0 h 26"/>
                  <a:gd name="T14" fmla="*/ 1 w 26"/>
                  <a:gd name="T15" fmla="*/ 0 h 26"/>
                  <a:gd name="T16" fmla="*/ 1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3" y="21"/>
                    </a:moveTo>
                    <a:lnTo>
                      <a:pt x="24" y="17"/>
                    </a:lnTo>
                    <a:lnTo>
                      <a:pt x="24" y="11"/>
                    </a:lnTo>
                    <a:lnTo>
                      <a:pt x="26" y="6"/>
                    </a:lnTo>
                    <a:lnTo>
                      <a:pt x="20" y="5"/>
                    </a:lnTo>
                    <a:lnTo>
                      <a:pt x="21" y="1"/>
                    </a:lnTo>
                    <a:lnTo>
                      <a:pt x="17" y="1"/>
                    </a:lnTo>
                    <a:lnTo>
                      <a:pt x="11" y="0"/>
                    </a:lnTo>
                    <a:lnTo>
                      <a:pt x="11" y="5"/>
                    </a:lnTo>
                    <a:lnTo>
                      <a:pt x="6" y="4"/>
                    </a:lnTo>
                    <a:lnTo>
                      <a:pt x="5" y="10"/>
                    </a:lnTo>
                    <a:lnTo>
                      <a:pt x="5" y="14"/>
                    </a:lnTo>
                    <a:lnTo>
                      <a:pt x="1" y="14"/>
                    </a:lnTo>
                    <a:lnTo>
                      <a:pt x="0" y="19"/>
                    </a:lnTo>
                    <a:lnTo>
                      <a:pt x="5" y="20"/>
                    </a:lnTo>
                    <a:lnTo>
                      <a:pt x="4" y="24"/>
                    </a:lnTo>
                    <a:lnTo>
                      <a:pt x="9" y="24"/>
                    </a:lnTo>
                    <a:lnTo>
                      <a:pt x="14" y="26"/>
                    </a:lnTo>
                    <a:lnTo>
                      <a:pt x="19" y="26"/>
                    </a:lnTo>
                    <a:lnTo>
                      <a:pt x="19"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37" name="Freeform 122">
                <a:extLst>
                  <a:ext uri="{FF2B5EF4-FFF2-40B4-BE49-F238E27FC236}">
                    <a16:creationId xmlns:a16="http://schemas.microsoft.com/office/drawing/2014/main" id="{34E30E10-A521-415A-9518-5237E5BE12CE}"/>
                  </a:ext>
                </a:extLst>
              </p:cNvPr>
              <p:cNvSpPr>
                <a:spLocks/>
              </p:cNvSpPr>
              <p:nvPr/>
            </p:nvSpPr>
            <p:spPr bwMode="auto">
              <a:xfrm>
                <a:off x="4661" y="1709"/>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0 w 20"/>
                  <a:gd name="T31" fmla="*/ 1 h 29"/>
                  <a:gd name="T32" fmla="*/ 1 w 20"/>
                  <a:gd name="T33" fmla="*/ 1 h 29"/>
                  <a:gd name="T34" fmla="*/ 1 w 20"/>
                  <a:gd name="T35" fmla="*/ 1 h 29"/>
                  <a:gd name="T36" fmla="*/ 1 w 20"/>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6"/>
                    </a:lnTo>
                    <a:lnTo>
                      <a:pt x="20" y="10"/>
                    </a:lnTo>
                    <a:lnTo>
                      <a:pt x="20" y="6"/>
                    </a:lnTo>
                    <a:lnTo>
                      <a:pt x="16" y="4"/>
                    </a:lnTo>
                    <a:lnTo>
                      <a:pt x="16" y="0"/>
                    </a:lnTo>
                    <a:lnTo>
                      <a:pt x="11" y="0"/>
                    </a:lnTo>
                    <a:lnTo>
                      <a:pt x="11" y="4"/>
                    </a:lnTo>
                    <a:lnTo>
                      <a:pt x="7" y="4"/>
                    </a:lnTo>
                    <a:lnTo>
                      <a:pt x="1" y="9"/>
                    </a:lnTo>
                    <a:lnTo>
                      <a:pt x="1" y="13"/>
                    </a:lnTo>
                    <a:lnTo>
                      <a:pt x="0" y="19"/>
                    </a:lnTo>
                    <a:lnTo>
                      <a:pt x="0" y="24"/>
                    </a:lnTo>
                    <a:lnTo>
                      <a:pt x="4" y="24"/>
                    </a:lnTo>
                    <a:lnTo>
                      <a:pt x="4" y="29"/>
                    </a:lnTo>
                    <a:lnTo>
                      <a:pt x="9" y="29"/>
                    </a:lnTo>
                    <a:lnTo>
                      <a:pt x="13"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38" name="Freeform 123">
                <a:extLst>
                  <a:ext uri="{FF2B5EF4-FFF2-40B4-BE49-F238E27FC236}">
                    <a16:creationId xmlns:a16="http://schemas.microsoft.com/office/drawing/2014/main" id="{6FC78FC8-A699-4149-B809-5B531C0C3138}"/>
                  </a:ext>
                </a:extLst>
              </p:cNvPr>
              <p:cNvSpPr>
                <a:spLocks/>
              </p:cNvSpPr>
              <p:nvPr/>
            </p:nvSpPr>
            <p:spPr bwMode="auto">
              <a:xfrm>
                <a:off x="4661" y="1709"/>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0 w 20"/>
                  <a:gd name="T31" fmla="*/ 1 h 29"/>
                  <a:gd name="T32" fmla="*/ 1 w 20"/>
                  <a:gd name="T33" fmla="*/ 1 h 29"/>
                  <a:gd name="T34" fmla="*/ 1 w 20"/>
                  <a:gd name="T35" fmla="*/ 1 h 29"/>
                  <a:gd name="T36" fmla="*/ 1 w 20"/>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6"/>
                    </a:lnTo>
                    <a:lnTo>
                      <a:pt x="20" y="10"/>
                    </a:lnTo>
                    <a:lnTo>
                      <a:pt x="20" y="6"/>
                    </a:lnTo>
                    <a:lnTo>
                      <a:pt x="16" y="4"/>
                    </a:lnTo>
                    <a:lnTo>
                      <a:pt x="16" y="0"/>
                    </a:lnTo>
                    <a:lnTo>
                      <a:pt x="11" y="0"/>
                    </a:lnTo>
                    <a:lnTo>
                      <a:pt x="11" y="4"/>
                    </a:lnTo>
                    <a:lnTo>
                      <a:pt x="7" y="4"/>
                    </a:lnTo>
                    <a:lnTo>
                      <a:pt x="1" y="9"/>
                    </a:lnTo>
                    <a:lnTo>
                      <a:pt x="1" y="13"/>
                    </a:lnTo>
                    <a:lnTo>
                      <a:pt x="0" y="19"/>
                    </a:lnTo>
                    <a:lnTo>
                      <a:pt x="0" y="24"/>
                    </a:lnTo>
                    <a:lnTo>
                      <a:pt x="4" y="24"/>
                    </a:lnTo>
                    <a:lnTo>
                      <a:pt x="4" y="29"/>
                    </a:lnTo>
                    <a:lnTo>
                      <a:pt x="9" y="29"/>
                    </a:lnTo>
                    <a:lnTo>
                      <a:pt x="13"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39" name="Freeform 124">
                <a:extLst>
                  <a:ext uri="{FF2B5EF4-FFF2-40B4-BE49-F238E27FC236}">
                    <a16:creationId xmlns:a16="http://schemas.microsoft.com/office/drawing/2014/main" id="{1E419F2E-7655-40C8-BD39-C35937A708AC}"/>
                  </a:ext>
                </a:extLst>
              </p:cNvPr>
              <p:cNvSpPr>
                <a:spLocks/>
              </p:cNvSpPr>
              <p:nvPr/>
            </p:nvSpPr>
            <p:spPr bwMode="auto">
              <a:xfrm>
                <a:off x="4687" y="1636"/>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0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0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1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38"/>
                    </a:lnTo>
                    <a:lnTo>
                      <a:pt x="68" y="34"/>
                    </a:lnTo>
                    <a:lnTo>
                      <a:pt x="63" y="28"/>
                    </a:lnTo>
                    <a:lnTo>
                      <a:pt x="64" y="18"/>
                    </a:lnTo>
                    <a:lnTo>
                      <a:pt x="60" y="12"/>
                    </a:lnTo>
                    <a:lnTo>
                      <a:pt x="55" y="8"/>
                    </a:lnTo>
                    <a:lnTo>
                      <a:pt x="51" y="7"/>
                    </a:lnTo>
                    <a:lnTo>
                      <a:pt x="46" y="1"/>
                    </a:lnTo>
                    <a:lnTo>
                      <a:pt x="42" y="1"/>
                    </a:lnTo>
                    <a:lnTo>
                      <a:pt x="37" y="1"/>
                    </a:lnTo>
                    <a:lnTo>
                      <a:pt x="33" y="0"/>
                    </a:lnTo>
                    <a:lnTo>
                      <a:pt x="28" y="0"/>
                    </a:lnTo>
                    <a:lnTo>
                      <a:pt x="23" y="4"/>
                    </a:lnTo>
                    <a:lnTo>
                      <a:pt x="18" y="9"/>
                    </a:lnTo>
                    <a:lnTo>
                      <a:pt x="12" y="13"/>
                    </a:lnTo>
                    <a:lnTo>
                      <a:pt x="7" y="18"/>
                    </a:lnTo>
                    <a:lnTo>
                      <a:pt x="7" y="24"/>
                    </a:lnTo>
                    <a:lnTo>
                      <a:pt x="6" y="34"/>
                    </a:lnTo>
                    <a:lnTo>
                      <a:pt x="1" y="38"/>
                    </a:lnTo>
                    <a:lnTo>
                      <a:pt x="0" y="48"/>
                    </a:lnTo>
                    <a:lnTo>
                      <a:pt x="4" y="53"/>
                    </a:lnTo>
                    <a:lnTo>
                      <a:pt x="3" y="59"/>
                    </a:lnTo>
                    <a:lnTo>
                      <a:pt x="2" y="69"/>
                    </a:lnTo>
                    <a:lnTo>
                      <a:pt x="7" y="73"/>
                    </a:lnTo>
                    <a:lnTo>
                      <a:pt x="11" y="79"/>
                    </a:lnTo>
                    <a:lnTo>
                      <a:pt x="16" y="85"/>
                    </a:lnTo>
                    <a:lnTo>
                      <a:pt x="20" y="90"/>
                    </a:lnTo>
                    <a:lnTo>
                      <a:pt x="25" y="90"/>
                    </a:lnTo>
                    <a:lnTo>
                      <a:pt x="29" y="90"/>
                    </a:lnTo>
                    <a:lnTo>
                      <a:pt x="34" y="96"/>
                    </a:lnTo>
                    <a:lnTo>
                      <a:pt x="38" y="91"/>
                    </a:lnTo>
                    <a:lnTo>
                      <a:pt x="43" y="91"/>
                    </a:lnTo>
                    <a:lnTo>
                      <a:pt x="49" y="87"/>
                    </a:lnTo>
                    <a:lnTo>
                      <a:pt x="54" y="82"/>
                    </a:lnTo>
                    <a:lnTo>
                      <a:pt x="59" y="83"/>
                    </a:lnTo>
                    <a:lnTo>
                      <a:pt x="60" y="73"/>
                    </a:lnTo>
                    <a:lnTo>
                      <a:pt x="64" y="69"/>
                    </a:lnTo>
                    <a:lnTo>
                      <a:pt x="66" y="63"/>
                    </a:lnTo>
                    <a:lnTo>
                      <a:pt x="66"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40" name="Freeform 125">
                <a:extLst>
                  <a:ext uri="{FF2B5EF4-FFF2-40B4-BE49-F238E27FC236}">
                    <a16:creationId xmlns:a16="http://schemas.microsoft.com/office/drawing/2014/main" id="{E0E16F5B-AED5-4683-A743-4503DABC0D80}"/>
                  </a:ext>
                </a:extLst>
              </p:cNvPr>
              <p:cNvSpPr>
                <a:spLocks/>
              </p:cNvSpPr>
              <p:nvPr/>
            </p:nvSpPr>
            <p:spPr bwMode="auto">
              <a:xfrm>
                <a:off x="4687" y="1636"/>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0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0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1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38"/>
                    </a:lnTo>
                    <a:lnTo>
                      <a:pt x="68" y="34"/>
                    </a:lnTo>
                    <a:lnTo>
                      <a:pt x="63" y="28"/>
                    </a:lnTo>
                    <a:lnTo>
                      <a:pt x="64" y="18"/>
                    </a:lnTo>
                    <a:lnTo>
                      <a:pt x="60" y="12"/>
                    </a:lnTo>
                    <a:lnTo>
                      <a:pt x="55" y="8"/>
                    </a:lnTo>
                    <a:lnTo>
                      <a:pt x="51" y="7"/>
                    </a:lnTo>
                    <a:lnTo>
                      <a:pt x="46" y="1"/>
                    </a:lnTo>
                    <a:lnTo>
                      <a:pt x="42" y="1"/>
                    </a:lnTo>
                    <a:lnTo>
                      <a:pt x="37" y="1"/>
                    </a:lnTo>
                    <a:lnTo>
                      <a:pt x="33" y="0"/>
                    </a:lnTo>
                    <a:lnTo>
                      <a:pt x="28" y="0"/>
                    </a:lnTo>
                    <a:lnTo>
                      <a:pt x="23" y="4"/>
                    </a:lnTo>
                    <a:lnTo>
                      <a:pt x="18" y="9"/>
                    </a:lnTo>
                    <a:lnTo>
                      <a:pt x="12" y="13"/>
                    </a:lnTo>
                    <a:lnTo>
                      <a:pt x="7" y="18"/>
                    </a:lnTo>
                    <a:lnTo>
                      <a:pt x="7" y="24"/>
                    </a:lnTo>
                    <a:lnTo>
                      <a:pt x="6" y="34"/>
                    </a:lnTo>
                    <a:lnTo>
                      <a:pt x="1" y="38"/>
                    </a:lnTo>
                    <a:lnTo>
                      <a:pt x="0" y="48"/>
                    </a:lnTo>
                    <a:lnTo>
                      <a:pt x="4" y="53"/>
                    </a:lnTo>
                    <a:lnTo>
                      <a:pt x="3" y="59"/>
                    </a:lnTo>
                    <a:lnTo>
                      <a:pt x="2" y="69"/>
                    </a:lnTo>
                    <a:lnTo>
                      <a:pt x="7" y="73"/>
                    </a:lnTo>
                    <a:lnTo>
                      <a:pt x="11" y="79"/>
                    </a:lnTo>
                    <a:lnTo>
                      <a:pt x="16" y="85"/>
                    </a:lnTo>
                    <a:lnTo>
                      <a:pt x="20" y="90"/>
                    </a:lnTo>
                    <a:lnTo>
                      <a:pt x="25" y="90"/>
                    </a:lnTo>
                    <a:lnTo>
                      <a:pt x="29" y="90"/>
                    </a:lnTo>
                    <a:lnTo>
                      <a:pt x="34" y="96"/>
                    </a:lnTo>
                    <a:lnTo>
                      <a:pt x="38" y="91"/>
                    </a:lnTo>
                    <a:lnTo>
                      <a:pt x="43" y="91"/>
                    </a:lnTo>
                    <a:lnTo>
                      <a:pt x="49" y="87"/>
                    </a:lnTo>
                    <a:lnTo>
                      <a:pt x="54" y="82"/>
                    </a:lnTo>
                    <a:lnTo>
                      <a:pt x="59" y="83"/>
                    </a:lnTo>
                    <a:lnTo>
                      <a:pt x="60" y="73"/>
                    </a:lnTo>
                    <a:lnTo>
                      <a:pt x="64" y="69"/>
                    </a:lnTo>
                    <a:lnTo>
                      <a:pt x="66" y="63"/>
                    </a:lnTo>
                    <a:lnTo>
                      <a:pt x="66"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41" name="Freeform 126">
                <a:extLst>
                  <a:ext uri="{FF2B5EF4-FFF2-40B4-BE49-F238E27FC236}">
                    <a16:creationId xmlns:a16="http://schemas.microsoft.com/office/drawing/2014/main" id="{6D7C3FF1-4E1B-4E48-929A-35169B34DCBE}"/>
                  </a:ext>
                </a:extLst>
              </p:cNvPr>
              <p:cNvSpPr>
                <a:spLocks/>
              </p:cNvSpPr>
              <p:nvPr/>
            </p:nvSpPr>
            <p:spPr bwMode="auto">
              <a:xfrm>
                <a:off x="4668" y="1673"/>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7"/>
                    </a:moveTo>
                    <a:lnTo>
                      <a:pt x="20" y="12"/>
                    </a:lnTo>
                    <a:lnTo>
                      <a:pt x="20" y="7"/>
                    </a:lnTo>
                    <a:lnTo>
                      <a:pt x="21" y="1"/>
                    </a:lnTo>
                    <a:lnTo>
                      <a:pt x="17" y="1"/>
                    </a:lnTo>
                    <a:lnTo>
                      <a:pt x="12" y="1"/>
                    </a:lnTo>
                    <a:lnTo>
                      <a:pt x="7" y="0"/>
                    </a:lnTo>
                    <a:lnTo>
                      <a:pt x="7" y="6"/>
                    </a:lnTo>
                    <a:lnTo>
                      <a:pt x="2" y="5"/>
                    </a:lnTo>
                    <a:lnTo>
                      <a:pt x="1" y="10"/>
                    </a:lnTo>
                    <a:lnTo>
                      <a:pt x="1" y="15"/>
                    </a:lnTo>
                    <a:lnTo>
                      <a:pt x="1" y="21"/>
                    </a:lnTo>
                    <a:lnTo>
                      <a:pt x="0" y="25"/>
                    </a:lnTo>
                    <a:lnTo>
                      <a:pt x="4" y="25"/>
                    </a:lnTo>
                    <a:lnTo>
                      <a:pt x="10" y="26"/>
                    </a:lnTo>
                    <a:lnTo>
                      <a:pt x="15" y="26"/>
                    </a:lnTo>
                    <a:lnTo>
                      <a:pt x="15" y="22"/>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42" name="Freeform 127">
                <a:extLst>
                  <a:ext uri="{FF2B5EF4-FFF2-40B4-BE49-F238E27FC236}">
                    <a16:creationId xmlns:a16="http://schemas.microsoft.com/office/drawing/2014/main" id="{2DDC12D7-810F-4BB0-AA90-926EA675BA85}"/>
                  </a:ext>
                </a:extLst>
              </p:cNvPr>
              <p:cNvSpPr>
                <a:spLocks/>
              </p:cNvSpPr>
              <p:nvPr/>
            </p:nvSpPr>
            <p:spPr bwMode="auto">
              <a:xfrm>
                <a:off x="4668" y="1673"/>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7"/>
                    </a:moveTo>
                    <a:lnTo>
                      <a:pt x="20" y="12"/>
                    </a:lnTo>
                    <a:lnTo>
                      <a:pt x="20" y="7"/>
                    </a:lnTo>
                    <a:lnTo>
                      <a:pt x="21" y="1"/>
                    </a:lnTo>
                    <a:lnTo>
                      <a:pt x="17" y="1"/>
                    </a:lnTo>
                    <a:lnTo>
                      <a:pt x="12" y="1"/>
                    </a:lnTo>
                    <a:lnTo>
                      <a:pt x="7" y="0"/>
                    </a:lnTo>
                    <a:lnTo>
                      <a:pt x="7" y="6"/>
                    </a:lnTo>
                    <a:lnTo>
                      <a:pt x="2" y="5"/>
                    </a:lnTo>
                    <a:lnTo>
                      <a:pt x="1" y="10"/>
                    </a:lnTo>
                    <a:lnTo>
                      <a:pt x="1" y="15"/>
                    </a:lnTo>
                    <a:lnTo>
                      <a:pt x="1" y="21"/>
                    </a:lnTo>
                    <a:lnTo>
                      <a:pt x="0" y="25"/>
                    </a:lnTo>
                    <a:lnTo>
                      <a:pt x="4" y="25"/>
                    </a:lnTo>
                    <a:lnTo>
                      <a:pt x="10" y="26"/>
                    </a:lnTo>
                    <a:lnTo>
                      <a:pt x="15" y="26"/>
                    </a:lnTo>
                    <a:lnTo>
                      <a:pt x="15" y="22"/>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43" name="Freeform 128">
                <a:extLst>
                  <a:ext uri="{FF2B5EF4-FFF2-40B4-BE49-F238E27FC236}">
                    <a16:creationId xmlns:a16="http://schemas.microsoft.com/office/drawing/2014/main" id="{3A5148B8-8A36-41F9-99D9-1590ED218444}"/>
                  </a:ext>
                </a:extLst>
              </p:cNvPr>
              <p:cNvSpPr>
                <a:spLocks/>
              </p:cNvSpPr>
              <p:nvPr/>
            </p:nvSpPr>
            <p:spPr bwMode="auto">
              <a:xfrm>
                <a:off x="4675" y="1612"/>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7"/>
                    </a:lnTo>
                    <a:lnTo>
                      <a:pt x="20" y="11"/>
                    </a:lnTo>
                    <a:lnTo>
                      <a:pt x="21" y="6"/>
                    </a:lnTo>
                    <a:lnTo>
                      <a:pt x="21" y="1"/>
                    </a:lnTo>
                    <a:lnTo>
                      <a:pt x="17" y="1"/>
                    </a:lnTo>
                    <a:lnTo>
                      <a:pt x="12" y="1"/>
                    </a:lnTo>
                    <a:lnTo>
                      <a:pt x="8" y="0"/>
                    </a:lnTo>
                    <a:lnTo>
                      <a:pt x="6" y="5"/>
                    </a:lnTo>
                    <a:lnTo>
                      <a:pt x="2" y="4"/>
                    </a:lnTo>
                    <a:lnTo>
                      <a:pt x="2" y="10"/>
                    </a:lnTo>
                    <a:lnTo>
                      <a:pt x="1" y="14"/>
                    </a:lnTo>
                    <a:lnTo>
                      <a:pt x="1" y="20"/>
                    </a:lnTo>
                    <a:lnTo>
                      <a:pt x="0" y="24"/>
                    </a:lnTo>
                    <a:lnTo>
                      <a:pt x="5" y="24"/>
                    </a:lnTo>
                    <a:lnTo>
                      <a:pt x="10" y="26"/>
                    </a:lnTo>
                    <a:lnTo>
                      <a:pt x="14" y="26"/>
                    </a:lnTo>
                    <a:lnTo>
                      <a:pt x="14"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44" name="Freeform 129">
                <a:extLst>
                  <a:ext uri="{FF2B5EF4-FFF2-40B4-BE49-F238E27FC236}">
                    <a16:creationId xmlns:a16="http://schemas.microsoft.com/office/drawing/2014/main" id="{45A94044-D177-42C0-A936-2C26DE873915}"/>
                  </a:ext>
                </a:extLst>
              </p:cNvPr>
              <p:cNvSpPr>
                <a:spLocks/>
              </p:cNvSpPr>
              <p:nvPr/>
            </p:nvSpPr>
            <p:spPr bwMode="auto">
              <a:xfrm>
                <a:off x="4675" y="1612"/>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7"/>
                    </a:lnTo>
                    <a:lnTo>
                      <a:pt x="20" y="11"/>
                    </a:lnTo>
                    <a:lnTo>
                      <a:pt x="21" y="6"/>
                    </a:lnTo>
                    <a:lnTo>
                      <a:pt x="21" y="1"/>
                    </a:lnTo>
                    <a:lnTo>
                      <a:pt x="17" y="1"/>
                    </a:lnTo>
                    <a:lnTo>
                      <a:pt x="12" y="1"/>
                    </a:lnTo>
                    <a:lnTo>
                      <a:pt x="8" y="0"/>
                    </a:lnTo>
                    <a:lnTo>
                      <a:pt x="6" y="5"/>
                    </a:lnTo>
                    <a:lnTo>
                      <a:pt x="2" y="4"/>
                    </a:lnTo>
                    <a:lnTo>
                      <a:pt x="2" y="10"/>
                    </a:lnTo>
                    <a:lnTo>
                      <a:pt x="1" y="14"/>
                    </a:lnTo>
                    <a:lnTo>
                      <a:pt x="1" y="20"/>
                    </a:lnTo>
                    <a:lnTo>
                      <a:pt x="0" y="24"/>
                    </a:lnTo>
                    <a:lnTo>
                      <a:pt x="5" y="24"/>
                    </a:lnTo>
                    <a:lnTo>
                      <a:pt x="10" y="26"/>
                    </a:lnTo>
                    <a:lnTo>
                      <a:pt x="14" y="26"/>
                    </a:lnTo>
                    <a:lnTo>
                      <a:pt x="14"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45" name="Freeform 130">
                <a:extLst>
                  <a:ext uri="{FF2B5EF4-FFF2-40B4-BE49-F238E27FC236}">
                    <a16:creationId xmlns:a16="http://schemas.microsoft.com/office/drawing/2014/main" id="{879B08F5-570D-4A51-A8A1-DB1F84C1EB88}"/>
                  </a:ext>
                </a:extLst>
              </p:cNvPr>
              <p:cNvSpPr>
                <a:spLocks/>
              </p:cNvSpPr>
              <p:nvPr/>
            </p:nvSpPr>
            <p:spPr bwMode="auto">
              <a:xfrm>
                <a:off x="4659" y="1636"/>
                <a:ext cx="4" cy="6"/>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6"/>
                    </a:lnTo>
                    <a:lnTo>
                      <a:pt x="1" y="6"/>
                    </a:lnTo>
                    <a:lnTo>
                      <a:pt x="1" y="10"/>
                    </a:lnTo>
                    <a:lnTo>
                      <a:pt x="0" y="15"/>
                    </a:lnTo>
                    <a:lnTo>
                      <a:pt x="0" y="20"/>
                    </a:lnTo>
                    <a:lnTo>
                      <a:pt x="4" y="26"/>
                    </a:lnTo>
                    <a:lnTo>
                      <a:pt x="9" y="26"/>
                    </a:lnTo>
                    <a:lnTo>
                      <a:pt x="13" y="26"/>
                    </a:lnTo>
                    <a:lnTo>
                      <a:pt x="13"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46" name="Freeform 131">
                <a:extLst>
                  <a:ext uri="{FF2B5EF4-FFF2-40B4-BE49-F238E27FC236}">
                    <a16:creationId xmlns:a16="http://schemas.microsoft.com/office/drawing/2014/main" id="{636D97EF-980B-47C6-ACA0-8E5A92CF7FCF}"/>
                  </a:ext>
                </a:extLst>
              </p:cNvPr>
              <p:cNvSpPr>
                <a:spLocks/>
              </p:cNvSpPr>
              <p:nvPr/>
            </p:nvSpPr>
            <p:spPr bwMode="auto">
              <a:xfrm>
                <a:off x="4659" y="1636"/>
                <a:ext cx="4" cy="6"/>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6"/>
                    </a:lnTo>
                    <a:lnTo>
                      <a:pt x="1" y="6"/>
                    </a:lnTo>
                    <a:lnTo>
                      <a:pt x="1" y="10"/>
                    </a:lnTo>
                    <a:lnTo>
                      <a:pt x="0" y="15"/>
                    </a:lnTo>
                    <a:lnTo>
                      <a:pt x="0" y="20"/>
                    </a:lnTo>
                    <a:lnTo>
                      <a:pt x="4" y="26"/>
                    </a:lnTo>
                    <a:lnTo>
                      <a:pt x="9" y="26"/>
                    </a:lnTo>
                    <a:lnTo>
                      <a:pt x="13" y="26"/>
                    </a:lnTo>
                    <a:lnTo>
                      <a:pt x="13"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47" name="Freeform 132">
                <a:extLst>
                  <a:ext uri="{FF2B5EF4-FFF2-40B4-BE49-F238E27FC236}">
                    <a16:creationId xmlns:a16="http://schemas.microsoft.com/office/drawing/2014/main" id="{AD919ECC-2593-4B5B-B57D-7717A9E59694}"/>
                  </a:ext>
                </a:extLst>
              </p:cNvPr>
              <p:cNvSpPr>
                <a:spLocks/>
              </p:cNvSpPr>
              <p:nvPr/>
            </p:nvSpPr>
            <p:spPr bwMode="auto">
              <a:xfrm>
                <a:off x="4671" y="157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4" y="12"/>
                    </a:lnTo>
                    <a:lnTo>
                      <a:pt x="25" y="7"/>
                    </a:lnTo>
                    <a:lnTo>
                      <a:pt x="21" y="2"/>
                    </a:lnTo>
                    <a:lnTo>
                      <a:pt x="16" y="2"/>
                    </a:lnTo>
                    <a:lnTo>
                      <a:pt x="12" y="2"/>
                    </a:lnTo>
                    <a:lnTo>
                      <a:pt x="7" y="0"/>
                    </a:lnTo>
                    <a:lnTo>
                      <a:pt x="6" y="6"/>
                    </a:lnTo>
                    <a:lnTo>
                      <a:pt x="2" y="11"/>
                    </a:lnTo>
                    <a:lnTo>
                      <a:pt x="0" y="15"/>
                    </a:lnTo>
                    <a:lnTo>
                      <a:pt x="0" y="21"/>
                    </a:lnTo>
                    <a:lnTo>
                      <a:pt x="5" y="21"/>
                    </a:lnTo>
                    <a:lnTo>
                      <a:pt x="5" y="25"/>
                    </a:lnTo>
                    <a:lnTo>
                      <a:pt x="10" y="26"/>
                    </a:lnTo>
                    <a:lnTo>
                      <a:pt x="14" y="26"/>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48" name="Freeform 133">
                <a:extLst>
                  <a:ext uri="{FF2B5EF4-FFF2-40B4-BE49-F238E27FC236}">
                    <a16:creationId xmlns:a16="http://schemas.microsoft.com/office/drawing/2014/main" id="{8A1DE665-0EFE-4C5C-BA75-9FEDAF643888}"/>
                  </a:ext>
                </a:extLst>
              </p:cNvPr>
              <p:cNvSpPr>
                <a:spLocks/>
              </p:cNvSpPr>
              <p:nvPr/>
            </p:nvSpPr>
            <p:spPr bwMode="auto">
              <a:xfrm>
                <a:off x="4671" y="157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4" y="12"/>
                    </a:lnTo>
                    <a:lnTo>
                      <a:pt x="25" y="7"/>
                    </a:lnTo>
                    <a:lnTo>
                      <a:pt x="21" y="2"/>
                    </a:lnTo>
                    <a:lnTo>
                      <a:pt x="16" y="2"/>
                    </a:lnTo>
                    <a:lnTo>
                      <a:pt x="12" y="2"/>
                    </a:lnTo>
                    <a:lnTo>
                      <a:pt x="7" y="0"/>
                    </a:lnTo>
                    <a:lnTo>
                      <a:pt x="6" y="6"/>
                    </a:lnTo>
                    <a:lnTo>
                      <a:pt x="2" y="11"/>
                    </a:lnTo>
                    <a:lnTo>
                      <a:pt x="0" y="15"/>
                    </a:lnTo>
                    <a:lnTo>
                      <a:pt x="0" y="21"/>
                    </a:lnTo>
                    <a:lnTo>
                      <a:pt x="5" y="21"/>
                    </a:lnTo>
                    <a:lnTo>
                      <a:pt x="5" y="25"/>
                    </a:lnTo>
                    <a:lnTo>
                      <a:pt x="10" y="26"/>
                    </a:lnTo>
                    <a:lnTo>
                      <a:pt x="14" y="26"/>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49" name="Freeform 134">
                <a:extLst>
                  <a:ext uri="{FF2B5EF4-FFF2-40B4-BE49-F238E27FC236}">
                    <a16:creationId xmlns:a16="http://schemas.microsoft.com/office/drawing/2014/main" id="{1CB14CFA-8391-42E6-B2CC-6648E9743CA8}"/>
                  </a:ext>
                </a:extLst>
              </p:cNvPr>
              <p:cNvSpPr>
                <a:spLocks/>
              </p:cNvSpPr>
              <p:nvPr/>
            </p:nvSpPr>
            <p:spPr bwMode="auto">
              <a:xfrm>
                <a:off x="4670" y="1627"/>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1 w 21"/>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19" y="20"/>
                    </a:moveTo>
                    <a:lnTo>
                      <a:pt x="20" y="16"/>
                    </a:lnTo>
                    <a:lnTo>
                      <a:pt x="20" y="11"/>
                    </a:lnTo>
                    <a:lnTo>
                      <a:pt x="21" y="5"/>
                    </a:lnTo>
                    <a:lnTo>
                      <a:pt x="17" y="0"/>
                    </a:lnTo>
                    <a:lnTo>
                      <a:pt x="12" y="0"/>
                    </a:lnTo>
                    <a:lnTo>
                      <a:pt x="6" y="4"/>
                    </a:lnTo>
                    <a:lnTo>
                      <a:pt x="2" y="4"/>
                    </a:lnTo>
                    <a:lnTo>
                      <a:pt x="1" y="9"/>
                    </a:lnTo>
                    <a:lnTo>
                      <a:pt x="1" y="14"/>
                    </a:lnTo>
                    <a:lnTo>
                      <a:pt x="1" y="19"/>
                    </a:lnTo>
                    <a:lnTo>
                      <a:pt x="0" y="23"/>
                    </a:lnTo>
                    <a:lnTo>
                      <a:pt x="4" y="25"/>
                    </a:lnTo>
                    <a:lnTo>
                      <a:pt x="10" y="25"/>
                    </a:lnTo>
                    <a:lnTo>
                      <a:pt x="14" y="25"/>
                    </a:lnTo>
                    <a:lnTo>
                      <a:pt x="14"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50" name="Freeform 135">
                <a:extLst>
                  <a:ext uri="{FF2B5EF4-FFF2-40B4-BE49-F238E27FC236}">
                    <a16:creationId xmlns:a16="http://schemas.microsoft.com/office/drawing/2014/main" id="{6BC1C4A0-078C-4800-9A41-211723213275}"/>
                  </a:ext>
                </a:extLst>
              </p:cNvPr>
              <p:cNvSpPr>
                <a:spLocks/>
              </p:cNvSpPr>
              <p:nvPr/>
            </p:nvSpPr>
            <p:spPr bwMode="auto">
              <a:xfrm>
                <a:off x="4670" y="1627"/>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1 w 21"/>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19" y="20"/>
                    </a:moveTo>
                    <a:lnTo>
                      <a:pt x="20" y="16"/>
                    </a:lnTo>
                    <a:lnTo>
                      <a:pt x="20" y="11"/>
                    </a:lnTo>
                    <a:lnTo>
                      <a:pt x="21" y="5"/>
                    </a:lnTo>
                    <a:lnTo>
                      <a:pt x="17" y="0"/>
                    </a:lnTo>
                    <a:lnTo>
                      <a:pt x="12" y="0"/>
                    </a:lnTo>
                    <a:lnTo>
                      <a:pt x="6" y="4"/>
                    </a:lnTo>
                    <a:lnTo>
                      <a:pt x="2" y="4"/>
                    </a:lnTo>
                    <a:lnTo>
                      <a:pt x="1" y="9"/>
                    </a:lnTo>
                    <a:lnTo>
                      <a:pt x="1" y="14"/>
                    </a:lnTo>
                    <a:lnTo>
                      <a:pt x="1" y="19"/>
                    </a:lnTo>
                    <a:lnTo>
                      <a:pt x="0" y="23"/>
                    </a:lnTo>
                    <a:lnTo>
                      <a:pt x="4" y="25"/>
                    </a:lnTo>
                    <a:lnTo>
                      <a:pt x="10" y="25"/>
                    </a:lnTo>
                    <a:lnTo>
                      <a:pt x="14" y="25"/>
                    </a:lnTo>
                    <a:lnTo>
                      <a:pt x="14"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51" name="Freeform 136">
                <a:extLst>
                  <a:ext uri="{FF2B5EF4-FFF2-40B4-BE49-F238E27FC236}">
                    <a16:creationId xmlns:a16="http://schemas.microsoft.com/office/drawing/2014/main" id="{0533E024-F6FE-4F15-8159-4893FA00FAA0}"/>
                  </a:ext>
                </a:extLst>
              </p:cNvPr>
              <p:cNvSpPr>
                <a:spLocks/>
              </p:cNvSpPr>
              <p:nvPr/>
            </p:nvSpPr>
            <p:spPr bwMode="auto">
              <a:xfrm>
                <a:off x="4677" y="159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0"/>
                    </a:lnTo>
                    <a:lnTo>
                      <a:pt x="12" y="0"/>
                    </a:lnTo>
                    <a:lnTo>
                      <a:pt x="8" y="0"/>
                    </a:lnTo>
                    <a:lnTo>
                      <a:pt x="7" y="5"/>
                    </a:lnTo>
                    <a:lnTo>
                      <a:pt x="2" y="5"/>
                    </a:lnTo>
                    <a:lnTo>
                      <a:pt x="2" y="9"/>
                    </a:lnTo>
                    <a:lnTo>
                      <a:pt x="1" y="15"/>
                    </a:lnTo>
                    <a:lnTo>
                      <a:pt x="1" y="19"/>
                    </a:lnTo>
                    <a:lnTo>
                      <a:pt x="0" y="24"/>
                    </a:lnTo>
                    <a:lnTo>
                      <a:pt x="5" y="25"/>
                    </a:lnTo>
                    <a:lnTo>
                      <a:pt x="10" y="25"/>
                    </a:lnTo>
                    <a:lnTo>
                      <a:pt x="14"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52" name="Freeform 137">
                <a:extLst>
                  <a:ext uri="{FF2B5EF4-FFF2-40B4-BE49-F238E27FC236}">
                    <a16:creationId xmlns:a16="http://schemas.microsoft.com/office/drawing/2014/main" id="{BC7A10FB-2B5B-4653-95E3-F870B46E9828}"/>
                  </a:ext>
                </a:extLst>
              </p:cNvPr>
              <p:cNvSpPr>
                <a:spLocks/>
              </p:cNvSpPr>
              <p:nvPr/>
            </p:nvSpPr>
            <p:spPr bwMode="auto">
              <a:xfrm>
                <a:off x="4677" y="159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0"/>
                    </a:lnTo>
                    <a:lnTo>
                      <a:pt x="12" y="0"/>
                    </a:lnTo>
                    <a:lnTo>
                      <a:pt x="8" y="0"/>
                    </a:lnTo>
                    <a:lnTo>
                      <a:pt x="7" y="5"/>
                    </a:lnTo>
                    <a:lnTo>
                      <a:pt x="2" y="5"/>
                    </a:lnTo>
                    <a:lnTo>
                      <a:pt x="2" y="9"/>
                    </a:lnTo>
                    <a:lnTo>
                      <a:pt x="1" y="15"/>
                    </a:lnTo>
                    <a:lnTo>
                      <a:pt x="1" y="19"/>
                    </a:lnTo>
                    <a:lnTo>
                      <a:pt x="0" y="24"/>
                    </a:lnTo>
                    <a:lnTo>
                      <a:pt x="5" y="25"/>
                    </a:lnTo>
                    <a:lnTo>
                      <a:pt x="10" y="25"/>
                    </a:lnTo>
                    <a:lnTo>
                      <a:pt x="14"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53" name="Freeform 138">
                <a:extLst>
                  <a:ext uri="{FF2B5EF4-FFF2-40B4-BE49-F238E27FC236}">
                    <a16:creationId xmlns:a16="http://schemas.microsoft.com/office/drawing/2014/main" id="{B8AA824A-7794-40E5-9249-699DBF7634EC}"/>
                  </a:ext>
                </a:extLst>
              </p:cNvPr>
              <p:cNvSpPr>
                <a:spLocks/>
              </p:cNvSpPr>
              <p:nvPr/>
            </p:nvSpPr>
            <p:spPr bwMode="auto">
              <a:xfrm>
                <a:off x="4682" y="1533"/>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0 w 25"/>
                  <a:gd name="T35" fmla="*/ 1 h 31"/>
                  <a:gd name="T36" fmla="*/ 0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6"/>
                    </a:lnTo>
                    <a:lnTo>
                      <a:pt x="20" y="6"/>
                    </a:lnTo>
                    <a:lnTo>
                      <a:pt x="20" y="1"/>
                    </a:lnTo>
                    <a:lnTo>
                      <a:pt x="16" y="0"/>
                    </a:lnTo>
                    <a:lnTo>
                      <a:pt x="15" y="6"/>
                    </a:lnTo>
                    <a:lnTo>
                      <a:pt x="10" y="5"/>
                    </a:lnTo>
                    <a:lnTo>
                      <a:pt x="6" y="5"/>
                    </a:lnTo>
                    <a:lnTo>
                      <a:pt x="6" y="9"/>
                    </a:lnTo>
                    <a:lnTo>
                      <a:pt x="5" y="15"/>
                    </a:lnTo>
                    <a:lnTo>
                      <a:pt x="0" y="14"/>
                    </a:lnTo>
                    <a:lnTo>
                      <a:pt x="0" y="19"/>
                    </a:lnTo>
                    <a:lnTo>
                      <a:pt x="5" y="19"/>
                    </a:lnTo>
                    <a:lnTo>
                      <a:pt x="3" y="25"/>
                    </a:lnTo>
                    <a:lnTo>
                      <a:pt x="3" y="30"/>
                    </a:lnTo>
                    <a:lnTo>
                      <a:pt x="8" y="30"/>
                    </a:lnTo>
                    <a:lnTo>
                      <a:pt x="12" y="31"/>
                    </a:lnTo>
                    <a:lnTo>
                      <a:pt x="18" y="26"/>
                    </a:lnTo>
                    <a:lnTo>
                      <a:pt x="18"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54" name="Freeform 139">
                <a:extLst>
                  <a:ext uri="{FF2B5EF4-FFF2-40B4-BE49-F238E27FC236}">
                    <a16:creationId xmlns:a16="http://schemas.microsoft.com/office/drawing/2014/main" id="{946A8B37-5216-456C-8A71-2D785FCB7196}"/>
                  </a:ext>
                </a:extLst>
              </p:cNvPr>
              <p:cNvSpPr>
                <a:spLocks/>
              </p:cNvSpPr>
              <p:nvPr/>
            </p:nvSpPr>
            <p:spPr bwMode="auto">
              <a:xfrm>
                <a:off x="4682" y="1533"/>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0 w 25"/>
                  <a:gd name="T35" fmla="*/ 1 h 31"/>
                  <a:gd name="T36" fmla="*/ 0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6"/>
                    </a:lnTo>
                    <a:lnTo>
                      <a:pt x="20" y="6"/>
                    </a:lnTo>
                    <a:lnTo>
                      <a:pt x="20" y="1"/>
                    </a:lnTo>
                    <a:lnTo>
                      <a:pt x="16" y="0"/>
                    </a:lnTo>
                    <a:lnTo>
                      <a:pt x="15" y="6"/>
                    </a:lnTo>
                    <a:lnTo>
                      <a:pt x="10" y="5"/>
                    </a:lnTo>
                    <a:lnTo>
                      <a:pt x="6" y="5"/>
                    </a:lnTo>
                    <a:lnTo>
                      <a:pt x="6" y="9"/>
                    </a:lnTo>
                    <a:lnTo>
                      <a:pt x="5" y="15"/>
                    </a:lnTo>
                    <a:lnTo>
                      <a:pt x="0" y="14"/>
                    </a:lnTo>
                    <a:lnTo>
                      <a:pt x="0" y="19"/>
                    </a:lnTo>
                    <a:lnTo>
                      <a:pt x="5" y="19"/>
                    </a:lnTo>
                    <a:lnTo>
                      <a:pt x="3" y="25"/>
                    </a:lnTo>
                    <a:lnTo>
                      <a:pt x="3" y="30"/>
                    </a:lnTo>
                    <a:lnTo>
                      <a:pt x="8" y="30"/>
                    </a:lnTo>
                    <a:lnTo>
                      <a:pt x="12" y="31"/>
                    </a:lnTo>
                    <a:lnTo>
                      <a:pt x="18" y="26"/>
                    </a:lnTo>
                    <a:lnTo>
                      <a:pt x="18"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55" name="Freeform 140">
                <a:extLst>
                  <a:ext uri="{FF2B5EF4-FFF2-40B4-BE49-F238E27FC236}">
                    <a16:creationId xmlns:a16="http://schemas.microsoft.com/office/drawing/2014/main" id="{6C707861-E17E-46E1-8D14-58F8D77B578B}"/>
                  </a:ext>
                </a:extLst>
              </p:cNvPr>
              <p:cNvSpPr>
                <a:spLocks/>
              </p:cNvSpPr>
              <p:nvPr/>
            </p:nvSpPr>
            <p:spPr bwMode="auto">
              <a:xfrm>
                <a:off x="4667" y="1556"/>
                <a:ext cx="4" cy="6"/>
              </a:xfrm>
              <a:custGeom>
                <a:avLst/>
                <a:gdLst>
                  <a:gd name="T0" fmla="*/ 1 w 20"/>
                  <a:gd name="T1" fmla="*/ 1 h 26"/>
                  <a:gd name="T2" fmla="*/ 1 w 20"/>
                  <a:gd name="T3" fmla="*/ 1 h 26"/>
                  <a:gd name="T4" fmla="*/ 1 w 20"/>
                  <a:gd name="T5" fmla="*/ 1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1"/>
                    </a:lnTo>
                    <a:lnTo>
                      <a:pt x="16" y="1"/>
                    </a:lnTo>
                    <a:lnTo>
                      <a:pt x="11" y="1"/>
                    </a:lnTo>
                    <a:lnTo>
                      <a:pt x="7" y="0"/>
                    </a:lnTo>
                    <a:lnTo>
                      <a:pt x="7" y="6"/>
                    </a:lnTo>
                    <a:lnTo>
                      <a:pt x="1" y="4"/>
                    </a:lnTo>
                    <a:lnTo>
                      <a:pt x="1" y="10"/>
                    </a:lnTo>
                    <a:lnTo>
                      <a:pt x="1" y="15"/>
                    </a:lnTo>
                    <a:lnTo>
                      <a:pt x="0" y="20"/>
                    </a:lnTo>
                    <a:lnTo>
                      <a:pt x="0" y="25"/>
                    </a:lnTo>
                    <a:lnTo>
                      <a:pt x="5" y="25"/>
                    </a:lnTo>
                    <a:lnTo>
                      <a:pt x="9" y="26"/>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56" name="Freeform 141">
                <a:extLst>
                  <a:ext uri="{FF2B5EF4-FFF2-40B4-BE49-F238E27FC236}">
                    <a16:creationId xmlns:a16="http://schemas.microsoft.com/office/drawing/2014/main" id="{AA777172-28AE-4E0A-8872-D501F1A5F508}"/>
                  </a:ext>
                </a:extLst>
              </p:cNvPr>
              <p:cNvSpPr>
                <a:spLocks/>
              </p:cNvSpPr>
              <p:nvPr/>
            </p:nvSpPr>
            <p:spPr bwMode="auto">
              <a:xfrm>
                <a:off x="4667" y="1556"/>
                <a:ext cx="4" cy="6"/>
              </a:xfrm>
              <a:custGeom>
                <a:avLst/>
                <a:gdLst>
                  <a:gd name="T0" fmla="*/ 1 w 20"/>
                  <a:gd name="T1" fmla="*/ 1 h 26"/>
                  <a:gd name="T2" fmla="*/ 1 w 20"/>
                  <a:gd name="T3" fmla="*/ 1 h 26"/>
                  <a:gd name="T4" fmla="*/ 1 w 20"/>
                  <a:gd name="T5" fmla="*/ 1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1"/>
                    </a:lnTo>
                    <a:lnTo>
                      <a:pt x="16" y="1"/>
                    </a:lnTo>
                    <a:lnTo>
                      <a:pt x="11" y="1"/>
                    </a:lnTo>
                    <a:lnTo>
                      <a:pt x="7" y="0"/>
                    </a:lnTo>
                    <a:lnTo>
                      <a:pt x="7" y="6"/>
                    </a:lnTo>
                    <a:lnTo>
                      <a:pt x="1" y="4"/>
                    </a:lnTo>
                    <a:lnTo>
                      <a:pt x="1" y="10"/>
                    </a:lnTo>
                    <a:lnTo>
                      <a:pt x="1" y="15"/>
                    </a:lnTo>
                    <a:lnTo>
                      <a:pt x="0" y="20"/>
                    </a:lnTo>
                    <a:lnTo>
                      <a:pt x="0" y="25"/>
                    </a:lnTo>
                    <a:lnTo>
                      <a:pt x="5" y="25"/>
                    </a:lnTo>
                    <a:lnTo>
                      <a:pt x="9" y="26"/>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57" name="Freeform 142">
                <a:extLst>
                  <a:ext uri="{FF2B5EF4-FFF2-40B4-BE49-F238E27FC236}">
                    <a16:creationId xmlns:a16="http://schemas.microsoft.com/office/drawing/2014/main" id="{3E8D0134-53FA-49B4-9FC8-FB1C93788037}"/>
                  </a:ext>
                </a:extLst>
              </p:cNvPr>
              <p:cNvSpPr>
                <a:spLocks/>
              </p:cNvSpPr>
              <p:nvPr/>
            </p:nvSpPr>
            <p:spPr bwMode="auto">
              <a:xfrm>
                <a:off x="4677" y="1493"/>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1"/>
                    </a:moveTo>
                    <a:lnTo>
                      <a:pt x="20" y="16"/>
                    </a:lnTo>
                    <a:lnTo>
                      <a:pt x="20" y="12"/>
                    </a:lnTo>
                    <a:lnTo>
                      <a:pt x="21" y="6"/>
                    </a:lnTo>
                    <a:lnTo>
                      <a:pt x="17" y="6"/>
                    </a:lnTo>
                    <a:lnTo>
                      <a:pt x="17" y="0"/>
                    </a:lnTo>
                    <a:lnTo>
                      <a:pt x="12" y="0"/>
                    </a:lnTo>
                    <a:lnTo>
                      <a:pt x="7" y="5"/>
                    </a:lnTo>
                    <a:lnTo>
                      <a:pt x="2" y="5"/>
                    </a:lnTo>
                    <a:lnTo>
                      <a:pt x="2" y="9"/>
                    </a:lnTo>
                    <a:lnTo>
                      <a:pt x="1" y="15"/>
                    </a:lnTo>
                    <a:lnTo>
                      <a:pt x="1" y="20"/>
                    </a:lnTo>
                    <a:lnTo>
                      <a:pt x="0" y="25"/>
                    </a:lnTo>
                    <a:lnTo>
                      <a:pt x="5" y="30"/>
                    </a:lnTo>
                    <a:lnTo>
                      <a:pt x="9" y="31"/>
                    </a:lnTo>
                    <a:lnTo>
                      <a:pt x="10"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58" name="Freeform 143">
                <a:extLst>
                  <a:ext uri="{FF2B5EF4-FFF2-40B4-BE49-F238E27FC236}">
                    <a16:creationId xmlns:a16="http://schemas.microsoft.com/office/drawing/2014/main" id="{7E2CAECA-B5A6-42D1-A250-6435077A6A9B}"/>
                  </a:ext>
                </a:extLst>
              </p:cNvPr>
              <p:cNvSpPr>
                <a:spLocks/>
              </p:cNvSpPr>
              <p:nvPr/>
            </p:nvSpPr>
            <p:spPr bwMode="auto">
              <a:xfrm>
                <a:off x="4677" y="1493"/>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1"/>
                    </a:moveTo>
                    <a:lnTo>
                      <a:pt x="20" y="16"/>
                    </a:lnTo>
                    <a:lnTo>
                      <a:pt x="20" y="12"/>
                    </a:lnTo>
                    <a:lnTo>
                      <a:pt x="21" y="6"/>
                    </a:lnTo>
                    <a:lnTo>
                      <a:pt x="17" y="6"/>
                    </a:lnTo>
                    <a:lnTo>
                      <a:pt x="17" y="0"/>
                    </a:lnTo>
                    <a:lnTo>
                      <a:pt x="12" y="0"/>
                    </a:lnTo>
                    <a:lnTo>
                      <a:pt x="7" y="5"/>
                    </a:lnTo>
                    <a:lnTo>
                      <a:pt x="2" y="5"/>
                    </a:lnTo>
                    <a:lnTo>
                      <a:pt x="2" y="9"/>
                    </a:lnTo>
                    <a:lnTo>
                      <a:pt x="1" y="15"/>
                    </a:lnTo>
                    <a:lnTo>
                      <a:pt x="1" y="20"/>
                    </a:lnTo>
                    <a:lnTo>
                      <a:pt x="0" y="25"/>
                    </a:lnTo>
                    <a:lnTo>
                      <a:pt x="5" y="30"/>
                    </a:lnTo>
                    <a:lnTo>
                      <a:pt x="9" y="31"/>
                    </a:lnTo>
                    <a:lnTo>
                      <a:pt x="10"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59" name="Freeform 144">
                <a:extLst>
                  <a:ext uri="{FF2B5EF4-FFF2-40B4-BE49-F238E27FC236}">
                    <a16:creationId xmlns:a16="http://schemas.microsoft.com/office/drawing/2014/main" id="{E04E16EC-13CC-4879-BFF0-4AFD833D005C}"/>
                  </a:ext>
                </a:extLst>
              </p:cNvPr>
              <p:cNvSpPr>
                <a:spLocks/>
              </p:cNvSpPr>
              <p:nvPr/>
            </p:nvSpPr>
            <p:spPr bwMode="auto">
              <a:xfrm>
                <a:off x="4677" y="154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0 w 20"/>
                  <a:gd name="T31" fmla="*/ 1 h 29"/>
                  <a:gd name="T32" fmla="*/ 1 w 20"/>
                  <a:gd name="T33" fmla="*/ 1 h 29"/>
                  <a:gd name="T34" fmla="*/ 1 w 20"/>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19" y="16"/>
                    </a:lnTo>
                    <a:lnTo>
                      <a:pt x="19" y="10"/>
                    </a:lnTo>
                    <a:lnTo>
                      <a:pt x="20" y="5"/>
                    </a:lnTo>
                    <a:lnTo>
                      <a:pt x="16" y="5"/>
                    </a:lnTo>
                    <a:lnTo>
                      <a:pt x="16" y="0"/>
                    </a:lnTo>
                    <a:lnTo>
                      <a:pt x="11" y="0"/>
                    </a:lnTo>
                    <a:lnTo>
                      <a:pt x="11" y="4"/>
                    </a:lnTo>
                    <a:lnTo>
                      <a:pt x="6" y="4"/>
                    </a:lnTo>
                    <a:lnTo>
                      <a:pt x="1" y="9"/>
                    </a:lnTo>
                    <a:lnTo>
                      <a:pt x="0" y="13"/>
                    </a:lnTo>
                    <a:lnTo>
                      <a:pt x="0" y="19"/>
                    </a:lnTo>
                    <a:lnTo>
                      <a:pt x="0" y="23"/>
                    </a:lnTo>
                    <a:lnTo>
                      <a:pt x="3" y="29"/>
                    </a:lnTo>
                    <a:lnTo>
                      <a:pt x="8" y="29"/>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60" name="Freeform 145">
                <a:extLst>
                  <a:ext uri="{FF2B5EF4-FFF2-40B4-BE49-F238E27FC236}">
                    <a16:creationId xmlns:a16="http://schemas.microsoft.com/office/drawing/2014/main" id="{40959AE5-D360-4F63-87DC-9C08FA365BEA}"/>
                  </a:ext>
                </a:extLst>
              </p:cNvPr>
              <p:cNvSpPr>
                <a:spLocks/>
              </p:cNvSpPr>
              <p:nvPr/>
            </p:nvSpPr>
            <p:spPr bwMode="auto">
              <a:xfrm>
                <a:off x="4677" y="154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0 w 20"/>
                  <a:gd name="T31" fmla="*/ 1 h 29"/>
                  <a:gd name="T32" fmla="*/ 1 w 20"/>
                  <a:gd name="T33" fmla="*/ 1 h 29"/>
                  <a:gd name="T34" fmla="*/ 1 w 20"/>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19" y="16"/>
                    </a:lnTo>
                    <a:lnTo>
                      <a:pt x="19" y="10"/>
                    </a:lnTo>
                    <a:lnTo>
                      <a:pt x="20" y="5"/>
                    </a:lnTo>
                    <a:lnTo>
                      <a:pt x="16" y="5"/>
                    </a:lnTo>
                    <a:lnTo>
                      <a:pt x="16" y="0"/>
                    </a:lnTo>
                    <a:lnTo>
                      <a:pt x="11" y="0"/>
                    </a:lnTo>
                    <a:lnTo>
                      <a:pt x="11" y="4"/>
                    </a:lnTo>
                    <a:lnTo>
                      <a:pt x="6" y="4"/>
                    </a:lnTo>
                    <a:lnTo>
                      <a:pt x="1" y="9"/>
                    </a:lnTo>
                    <a:lnTo>
                      <a:pt x="0" y="13"/>
                    </a:lnTo>
                    <a:lnTo>
                      <a:pt x="0" y="19"/>
                    </a:lnTo>
                    <a:lnTo>
                      <a:pt x="0" y="23"/>
                    </a:lnTo>
                    <a:lnTo>
                      <a:pt x="3" y="29"/>
                    </a:lnTo>
                    <a:lnTo>
                      <a:pt x="8" y="29"/>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61" name="Freeform 146">
                <a:extLst>
                  <a:ext uri="{FF2B5EF4-FFF2-40B4-BE49-F238E27FC236}">
                    <a16:creationId xmlns:a16="http://schemas.microsoft.com/office/drawing/2014/main" id="{CFC81332-37C8-414B-AD8E-FAC19395CB31}"/>
                  </a:ext>
                </a:extLst>
              </p:cNvPr>
              <p:cNvSpPr>
                <a:spLocks/>
              </p:cNvSpPr>
              <p:nvPr/>
            </p:nvSpPr>
            <p:spPr bwMode="auto">
              <a:xfrm>
                <a:off x="4684" y="151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19" y="16"/>
                    </a:moveTo>
                    <a:lnTo>
                      <a:pt x="20" y="10"/>
                    </a:lnTo>
                    <a:lnTo>
                      <a:pt x="20" y="6"/>
                    </a:lnTo>
                    <a:lnTo>
                      <a:pt x="21" y="1"/>
                    </a:lnTo>
                    <a:lnTo>
                      <a:pt x="16" y="0"/>
                    </a:lnTo>
                    <a:lnTo>
                      <a:pt x="11" y="0"/>
                    </a:lnTo>
                    <a:lnTo>
                      <a:pt x="7" y="0"/>
                    </a:lnTo>
                    <a:lnTo>
                      <a:pt x="7" y="5"/>
                    </a:lnTo>
                    <a:lnTo>
                      <a:pt x="1" y="5"/>
                    </a:lnTo>
                    <a:lnTo>
                      <a:pt x="1" y="9"/>
                    </a:lnTo>
                    <a:lnTo>
                      <a:pt x="1" y="14"/>
                    </a:lnTo>
                    <a:lnTo>
                      <a:pt x="0" y="19"/>
                    </a:lnTo>
                    <a:lnTo>
                      <a:pt x="0" y="24"/>
                    </a:lnTo>
                    <a:lnTo>
                      <a:pt x="5" y="25"/>
                    </a:lnTo>
                    <a:lnTo>
                      <a:pt x="9" y="25"/>
                    </a:lnTo>
                    <a:lnTo>
                      <a:pt x="14"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62" name="Freeform 147">
                <a:extLst>
                  <a:ext uri="{FF2B5EF4-FFF2-40B4-BE49-F238E27FC236}">
                    <a16:creationId xmlns:a16="http://schemas.microsoft.com/office/drawing/2014/main" id="{0BA34F36-9460-459B-90C5-C165B9A4AC9F}"/>
                  </a:ext>
                </a:extLst>
              </p:cNvPr>
              <p:cNvSpPr>
                <a:spLocks/>
              </p:cNvSpPr>
              <p:nvPr/>
            </p:nvSpPr>
            <p:spPr bwMode="auto">
              <a:xfrm>
                <a:off x="4684" y="151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19" y="16"/>
                    </a:moveTo>
                    <a:lnTo>
                      <a:pt x="20" y="10"/>
                    </a:lnTo>
                    <a:lnTo>
                      <a:pt x="20" y="6"/>
                    </a:lnTo>
                    <a:lnTo>
                      <a:pt x="21" y="1"/>
                    </a:lnTo>
                    <a:lnTo>
                      <a:pt x="16" y="0"/>
                    </a:lnTo>
                    <a:lnTo>
                      <a:pt x="11" y="0"/>
                    </a:lnTo>
                    <a:lnTo>
                      <a:pt x="7" y="0"/>
                    </a:lnTo>
                    <a:lnTo>
                      <a:pt x="7" y="5"/>
                    </a:lnTo>
                    <a:lnTo>
                      <a:pt x="1" y="5"/>
                    </a:lnTo>
                    <a:lnTo>
                      <a:pt x="1" y="9"/>
                    </a:lnTo>
                    <a:lnTo>
                      <a:pt x="1" y="14"/>
                    </a:lnTo>
                    <a:lnTo>
                      <a:pt x="0" y="19"/>
                    </a:lnTo>
                    <a:lnTo>
                      <a:pt x="0" y="24"/>
                    </a:lnTo>
                    <a:lnTo>
                      <a:pt x="5" y="25"/>
                    </a:lnTo>
                    <a:lnTo>
                      <a:pt x="9" y="25"/>
                    </a:lnTo>
                    <a:lnTo>
                      <a:pt x="14"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63" name="Freeform 148">
                <a:extLst>
                  <a:ext uri="{FF2B5EF4-FFF2-40B4-BE49-F238E27FC236}">
                    <a16:creationId xmlns:a16="http://schemas.microsoft.com/office/drawing/2014/main" id="{7D0DC475-9240-48DD-B4BC-7674140C6929}"/>
                  </a:ext>
                </a:extLst>
              </p:cNvPr>
              <p:cNvSpPr>
                <a:spLocks/>
              </p:cNvSpPr>
              <p:nvPr/>
            </p:nvSpPr>
            <p:spPr bwMode="auto">
              <a:xfrm>
                <a:off x="4689" y="145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4" y="11"/>
                    </a:lnTo>
                    <a:lnTo>
                      <a:pt x="25" y="7"/>
                    </a:lnTo>
                    <a:lnTo>
                      <a:pt x="20" y="1"/>
                    </a:lnTo>
                    <a:lnTo>
                      <a:pt x="16" y="0"/>
                    </a:lnTo>
                    <a:lnTo>
                      <a:pt x="11" y="0"/>
                    </a:lnTo>
                    <a:lnTo>
                      <a:pt x="6" y="4"/>
                    </a:lnTo>
                    <a:lnTo>
                      <a:pt x="6" y="10"/>
                    </a:lnTo>
                    <a:lnTo>
                      <a:pt x="0" y="14"/>
                    </a:lnTo>
                    <a:lnTo>
                      <a:pt x="5" y="20"/>
                    </a:lnTo>
                    <a:lnTo>
                      <a:pt x="4" y="25"/>
                    </a:lnTo>
                    <a:lnTo>
                      <a:pt x="9" y="25"/>
                    </a:lnTo>
                    <a:lnTo>
                      <a:pt x="14" y="26"/>
                    </a:lnTo>
                    <a:lnTo>
                      <a:pt x="18" y="26"/>
                    </a:lnTo>
                    <a:lnTo>
                      <a:pt x="18"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64" name="Freeform 149">
                <a:extLst>
                  <a:ext uri="{FF2B5EF4-FFF2-40B4-BE49-F238E27FC236}">
                    <a16:creationId xmlns:a16="http://schemas.microsoft.com/office/drawing/2014/main" id="{990C51B4-09C0-4DA7-9582-8F9D08DD1AF0}"/>
                  </a:ext>
                </a:extLst>
              </p:cNvPr>
              <p:cNvSpPr>
                <a:spLocks/>
              </p:cNvSpPr>
              <p:nvPr/>
            </p:nvSpPr>
            <p:spPr bwMode="auto">
              <a:xfrm>
                <a:off x="4689" y="145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4" y="11"/>
                    </a:lnTo>
                    <a:lnTo>
                      <a:pt x="25" y="7"/>
                    </a:lnTo>
                    <a:lnTo>
                      <a:pt x="20" y="1"/>
                    </a:lnTo>
                    <a:lnTo>
                      <a:pt x="16" y="0"/>
                    </a:lnTo>
                    <a:lnTo>
                      <a:pt x="11" y="0"/>
                    </a:lnTo>
                    <a:lnTo>
                      <a:pt x="6" y="4"/>
                    </a:lnTo>
                    <a:lnTo>
                      <a:pt x="6" y="10"/>
                    </a:lnTo>
                    <a:lnTo>
                      <a:pt x="0" y="14"/>
                    </a:lnTo>
                    <a:lnTo>
                      <a:pt x="5" y="20"/>
                    </a:lnTo>
                    <a:lnTo>
                      <a:pt x="4" y="25"/>
                    </a:lnTo>
                    <a:lnTo>
                      <a:pt x="9" y="25"/>
                    </a:lnTo>
                    <a:lnTo>
                      <a:pt x="14" y="26"/>
                    </a:lnTo>
                    <a:lnTo>
                      <a:pt x="18" y="26"/>
                    </a:lnTo>
                    <a:lnTo>
                      <a:pt x="18"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65" name="Freeform 150">
                <a:extLst>
                  <a:ext uri="{FF2B5EF4-FFF2-40B4-BE49-F238E27FC236}">
                    <a16:creationId xmlns:a16="http://schemas.microsoft.com/office/drawing/2014/main" id="{084BC63C-4FFC-422E-8475-2C6A4510419E}"/>
                  </a:ext>
                </a:extLst>
              </p:cNvPr>
              <p:cNvSpPr>
                <a:spLocks/>
              </p:cNvSpPr>
              <p:nvPr/>
            </p:nvSpPr>
            <p:spPr bwMode="auto">
              <a:xfrm>
                <a:off x="4674" y="1477"/>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1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1" y="15"/>
                    </a:lnTo>
                    <a:lnTo>
                      <a:pt x="21" y="10"/>
                    </a:lnTo>
                    <a:lnTo>
                      <a:pt x="21" y="6"/>
                    </a:lnTo>
                    <a:lnTo>
                      <a:pt x="17" y="0"/>
                    </a:lnTo>
                    <a:lnTo>
                      <a:pt x="11" y="0"/>
                    </a:lnTo>
                    <a:lnTo>
                      <a:pt x="7" y="5"/>
                    </a:lnTo>
                    <a:lnTo>
                      <a:pt x="1" y="9"/>
                    </a:lnTo>
                    <a:lnTo>
                      <a:pt x="1" y="14"/>
                    </a:lnTo>
                    <a:lnTo>
                      <a:pt x="0" y="19"/>
                    </a:lnTo>
                    <a:lnTo>
                      <a:pt x="0" y="24"/>
                    </a:lnTo>
                    <a:lnTo>
                      <a:pt x="5" y="24"/>
                    </a:lnTo>
                    <a:lnTo>
                      <a:pt x="5" y="29"/>
                    </a:lnTo>
                    <a:lnTo>
                      <a:pt x="9" y="29"/>
                    </a:lnTo>
                    <a:lnTo>
                      <a:pt x="9" y="25"/>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66" name="Freeform 151">
                <a:extLst>
                  <a:ext uri="{FF2B5EF4-FFF2-40B4-BE49-F238E27FC236}">
                    <a16:creationId xmlns:a16="http://schemas.microsoft.com/office/drawing/2014/main" id="{ACFD5A32-E09D-4BF7-9422-92B40987B545}"/>
                  </a:ext>
                </a:extLst>
              </p:cNvPr>
              <p:cNvSpPr>
                <a:spLocks/>
              </p:cNvSpPr>
              <p:nvPr/>
            </p:nvSpPr>
            <p:spPr bwMode="auto">
              <a:xfrm>
                <a:off x="4674" y="1477"/>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1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1" y="15"/>
                    </a:lnTo>
                    <a:lnTo>
                      <a:pt x="21" y="10"/>
                    </a:lnTo>
                    <a:lnTo>
                      <a:pt x="21" y="6"/>
                    </a:lnTo>
                    <a:lnTo>
                      <a:pt x="17" y="0"/>
                    </a:lnTo>
                    <a:lnTo>
                      <a:pt x="11" y="0"/>
                    </a:lnTo>
                    <a:lnTo>
                      <a:pt x="7" y="5"/>
                    </a:lnTo>
                    <a:lnTo>
                      <a:pt x="1" y="9"/>
                    </a:lnTo>
                    <a:lnTo>
                      <a:pt x="1" y="14"/>
                    </a:lnTo>
                    <a:lnTo>
                      <a:pt x="0" y="19"/>
                    </a:lnTo>
                    <a:lnTo>
                      <a:pt x="0" y="24"/>
                    </a:lnTo>
                    <a:lnTo>
                      <a:pt x="5" y="24"/>
                    </a:lnTo>
                    <a:lnTo>
                      <a:pt x="5" y="29"/>
                    </a:lnTo>
                    <a:lnTo>
                      <a:pt x="9" y="29"/>
                    </a:lnTo>
                    <a:lnTo>
                      <a:pt x="9" y="25"/>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67" name="Freeform 152">
                <a:extLst>
                  <a:ext uri="{FF2B5EF4-FFF2-40B4-BE49-F238E27FC236}">
                    <a16:creationId xmlns:a16="http://schemas.microsoft.com/office/drawing/2014/main" id="{223C82DB-AB68-40D8-A653-4A5B881CEB3B}"/>
                  </a:ext>
                </a:extLst>
              </p:cNvPr>
              <p:cNvSpPr>
                <a:spLocks/>
              </p:cNvSpPr>
              <p:nvPr/>
            </p:nvSpPr>
            <p:spPr bwMode="auto">
              <a:xfrm>
                <a:off x="4684" y="1415"/>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2"/>
                    </a:lnTo>
                    <a:lnTo>
                      <a:pt x="20" y="7"/>
                    </a:lnTo>
                    <a:lnTo>
                      <a:pt x="22" y="3"/>
                    </a:lnTo>
                    <a:lnTo>
                      <a:pt x="17" y="2"/>
                    </a:lnTo>
                    <a:lnTo>
                      <a:pt x="11" y="2"/>
                    </a:lnTo>
                    <a:lnTo>
                      <a:pt x="7" y="0"/>
                    </a:lnTo>
                    <a:lnTo>
                      <a:pt x="7" y="6"/>
                    </a:lnTo>
                    <a:lnTo>
                      <a:pt x="2" y="6"/>
                    </a:lnTo>
                    <a:lnTo>
                      <a:pt x="1" y="11"/>
                    </a:lnTo>
                    <a:lnTo>
                      <a:pt x="1" y="15"/>
                    </a:lnTo>
                    <a:lnTo>
                      <a:pt x="0" y="21"/>
                    </a:lnTo>
                    <a:lnTo>
                      <a:pt x="0" y="25"/>
                    </a:lnTo>
                    <a:lnTo>
                      <a:pt x="5" y="26"/>
                    </a:lnTo>
                    <a:lnTo>
                      <a:pt x="9" y="26"/>
                    </a:lnTo>
                    <a:lnTo>
                      <a:pt x="15" y="26"/>
                    </a:lnTo>
                    <a:lnTo>
                      <a:pt x="15" y="22"/>
                    </a:lnTo>
                    <a:lnTo>
                      <a:pt x="19"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68" name="Freeform 153">
                <a:extLst>
                  <a:ext uri="{FF2B5EF4-FFF2-40B4-BE49-F238E27FC236}">
                    <a16:creationId xmlns:a16="http://schemas.microsoft.com/office/drawing/2014/main" id="{3F5F199E-436F-44C0-B85B-54DB71A6F9BF}"/>
                  </a:ext>
                </a:extLst>
              </p:cNvPr>
              <p:cNvSpPr>
                <a:spLocks/>
              </p:cNvSpPr>
              <p:nvPr/>
            </p:nvSpPr>
            <p:spPr bwMode="auto">
              <a:xfrm>
                <a:off x="4684" y="1415"/>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2"/>
                    </a:lnTo>
                    <a:lnTo>
                      <a:pt x="20" y="7"/>
                    </a:lnTo>
                    <a:lnTo>
                      <a:pt x="22" y="3"/>
                    </a:lnTo>
                    <a:lnTo>
                      <a:pt x="17" y="2"/>
                    </a:lnTo>
                    <a:lnTo>
                      <a:pt x="11" y="2"/>
                    </a:lnTo>
                    <a:lnTo>
                      <a:pt x="7" y="0"/>
                    </a:lnTo>
                    <a:lnTo>
                      <a:pt x="7" y="6"/>
                    </a:lnTo>
                    <a:lnTo>
                      <a:pt x="2" y="6"/>
                    </a:lnTo>
                    <a:lnTo>
                      <a:pt x="1" y="11"/>
                    </a:lnTo>
                    <a:lnTo>
                      <a:pt x="1" y="15"/>
                    </a:lnTo>
                    <a:lnTo>
                      <a:pt x="0" y="21"/>
                    </a:lnTo>
                    <a:lnTo>
                      <a:pt x="0" y="25"/>
                    </a:lnTo>
                    <a:lnTo>
                      <a:pt x="5" y="26"/>
                    </a:lnTo>
                    <a:lnTo>
                      <a:pt x="9" y="26"/>
                    </a:lnTo>
                    <a:lnTo>
                      <a:pt x="15" y="26"/>
                    </a:lnTo>
                    <a:lnTo>
                      <a:pt x="15" y="22"/>
                    </a:lnTo>
                    <a:lnTo>
                      <a:pt x="19"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69" name="Freeform 154">
                <a:extLst>
                  <a:ext uri="{FF2B5EF4-FFF2-40B4-BE49-F238E27FC236}">
                    <a16:creationId xmlns:a16="http://schemas.microsoft.com/office/drawing/2014/main" id="{9C4CD90B-A7FD-4243-A5CB-08BFEADAE5A2}"/>
                  </a:ext>
                </a:extLst>
              </p:cNvPr>
              <p:cNvSpPr>
                <a:spLocks/>
              </p:cNvSpPr>
              <p:nvPr/>
            </p:nvSpPr>
            <p:spPr bwMode="auto">
              <a:xfrm>
                <a:off x="4684" y="1468"/>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1"/>
                    </a:lnTo>
                    <a:lnTo>
                      <a:pt x="20"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70" name="Freeform 155">
                <a:extLst>
                  <a:ext uri="{FF2B5EF4-FFF2-40B4-BE49-F238E27FC236}">
                    <a16:creationId xmlns:a16="http://schemas.microsoft.com/office/drawing/2014/main" id="{751717EB-F8B2-463B-8F62-8885C6BCBE15}"/>
                  </a:ext>
                </a:extLst>
              </p:cNvPr>
              <p:cNvSpPr>
                <a:spLocks/>
              </p:cNvSpPr>
              <p:nvPr/>
            </p:nvSpPr>
            <p:spPr bwMode="auto">
              <a:xfrm>
                <a:off x="4684" y="1468"/>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1"/>
                    </a:lnTo>
                    <a:lnTo>
                      <a:pt x="20"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71" name="Freeform 156">
                <a:extLst>
                  <a:ext uri="{FF2B5EF4-FFF2-40B4-BE49-F238E27FC236}">
                    <a16:creationId xmlns:a16="http://schemas.microsoft.com/office/drawing/2014/main" id="{68DA1D22-8E68-42EE-AB76-5CB67F5FDB9F}"/>
                  </a:ext>
                </a:extLst>
              </p:cNvPr>
              <p:cNvSpPr>
                <a:spLocks/>
              </p:cNvSpPr>
              <p:nvPr/>
            </p:nvSpPr>
            <p:spPr bwMode="auto">
              <a:xfrm>
                <a:off x="4691" y="1431"/>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1" y="17"/>
                    </a:lnTo>
                    <a:lnTo>
                      <a:pt x="21" y="11"/>
                    </a:lnTo>
                    <a:lnTo>
                      <a:pt x="21" y="7"/>
                    </a:lnTo>
                    <a:lnTo>
                      <a:pt x="17" y="1"/>
                    </a:lnTo>
                    <a:lnTo>
                      <a:pt x="13" y="1"/>
                    </a:lnTo>
                    <a:lnTo>
                      <a:pt x="7" y="0"/>
                    </a:lnTo>
                    <a:lnTo>
                      <a:pt x="7" y="6"/>
                    </a:lnTo>
                    <a:lnTo>
                      <a:pt x="2" y="6"/>
                    </a:lnTo>
                    <a:lnTo>
                      <a:pt x="1" y="10"/>
                    </a:lnTo>
                    <a:lnTo>
                      <a:pt x="1" y="15"/>
                    </a:lnTo>
                    <a:lnTo>
                      <a:pt x="1" y="20"/>
                    </a:lnTo>
                    <a:lnTo>
                      <a:pt x="0" y="25"/>
                    </a:lnTo>
                    <a:lnTo>
                      <a:pt x="5" y="26"/>
                    </a:lnTo>
                    <a:lnTo>
                      <a:pt x="9"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72" name="Freeform 157">
                <a:extLst>
                  <a:ext uri="{FF2B5EF4-FFF2-40B4-BE49-F238E27FC236}">
                    <a16:creationId xmlns:a16="http://schemas.microsoft.com/office/drawing/2014/main" id="{D1ABCABD-EFFA-4CE5-9474-311373756EE0}"/>
                  </a:ext>
                </a:extLst>
              </p:cNvPr>
              <p:cNvSpPr>
                <a:spLocks/>
              </p:cNvSpPr>
              <p:nvPr/>
            </p:nvSpPr>
            <p:spPr bwMode="auto">
              <a:xfrm>
                <a:off x="4691" y="1431"/>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1" y="17"/>
                    </a:lnTo>
                    <a:lnTo>
                      <a:pt x="21" y="11"/>
                    </a:lnTo>
                    <a:lnTo>
                      <a:pt x="21" y="7"/>
                    </a:lnTo>
                    <a:lnTo>
                      <a:pt x="17" y="1"/>
                    </a:lnTo>
                    <a:lnTo>
                      <a:pt x="13" y="1"/>
                    </a:lnTo>
                    <a:lnTo>
                      <a:pt x="7" y="0"/>
                    </a:lnTo>
                    <a:lnTo>
                      <a:pt x="7" y="6"/>
                    </a:lnTo>
                    <a:lnTo>
                      <a:pt x="2" y="6"/>
                    </a:lnTo>
                    <a:lnTo>
                      <a:pt x="1" y="10"/>
                    </a:lnTo>
                    <a:lnTo>
                      <a:pt x="1" y="15"/>
                    </a:lnTo>
                    <a:lnTo>
                      <a:pt x="1" y="20"/>
                    </a:lnTo>
                    <a:lnTo>
                      <a:pt x="0" y="25"/>
                    </a:lnTo>
                    <a:lnTo>
                      <a:pt x="5" y="26"/>
                    </a:lnTo>
                    <a:lnTo>
                      <a:pt x="9"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73" name="Freeform 158">
                <a:extLst>
                  <a:ext uri="{FF2B5EF4-FFF2-40B4-BE49-F238E27FC236}">
                    <a16:creationId xmlns:a16="http://schemas.microsoft.com/office/drawing/2014/main" id="{710355E1-CB00-4CED-9CD0-0F9D2EA34F5A}"/>
                  </a:ext>
                </a:extLst>
              </p:cNvPr>
              <p:cNvSpPr>
                <a:spLocks/>
              </p:cNvSpPr>
              <p:nvPr/>
            </p:nvSpPr>
            <p:spPr bwMode="auto">
              <a:xfrm>
                <a:off x="4697" y="1372"/>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6"/>
                    </a:moveTo>
                    <a:lnTo>
                      <a:pt x="24" y="11"/>
                    </a:lnTo>
                    <a:lnTo>
                      <a:pt x="25" y="6"/>
                    </a:lnTo>
                    <a:lnTo>
                      <a:pt x="21" y="1"/>
                    </a:lnTo>
                    <a:lnTo>
                      <a:pt x="16" y="1"/>
                    </a:lnTo>
                    <a:lnTo>
                      <a:pt x="12" y="0"/>
                    </a:lnTo>
                    <a:lnTo>
                      <a:pt x="11" y="5"/>
                    </a:lnTo>
                    <a:lnTo>
                      <a:pt x="6" y="4"/>
                    </a:lnTo>
                    <a:lnTo>
                      <a:pt x="6" y="10"/>
                    </a:lnTo>
                    <a:lnTo>
                      <a:pt x="0" y="14"/>
                    </a:lnTo>
                    <a:lnTo>
                      <a:pt x="5" y="20"/>
                    </a:lnTo>
                    <a:lnTo>
                      <a:pt x="5" y="24"/>
                    </a:lnTo>
                    <a:lnTo>
                      <a:pt x="9" y="24"/>
                    </a:lnTo>
                    <a:lnTo>
                      <a:pt x="14" y="26"/>
                    </a:lnTo>
                    <a:lnTo>
                      <a:pt x="19"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74" name="Freeform 159">
                <a:extLst>
                  <a:ext uri="{FF2B5EF4-FFF2-40B4-BE49-F238E27FC236}">
                    <a16:creationId xmlns:a16="http://schemas.microsoft.com/office/drawing/2014/main" id="{58244A61-F42A-4414-89E5-06DC109BCBE2}"/>
                  </a:ext>
                </a:extLst>
              </p:cNvPr>
              <p:cNvSpPr>
                <a:spLocks/>
              </p:cNvSpPr>
              <p:nvPr/>
            </p:nvSpPr>
            <p:spPr bwMode="auto">
              <a:xfrm>
                <a:off x="4697" y="1372"/>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6"/>
                    </a:moveTo>
                    <a:lnTo>
                      <a:pt x="24" y="11"/>
                    </a:lnTo>
                    <a:lnTo>
                      <a:pt x="25" y="6"/>
                    </a:lnTo>
                    <a:lnTo>
                      <a:pt x="21" y="1"/>
                    </a:lnTo>
                    <a:lnTo>
                      <a:pt x="16" y="1"/>
                    </a:lnTo>
                    <a:lnTo>
                      <a:pt x="12" y="0"/>
                    </a:lnTo>
                    <a:lnTo>
                      <a:pt x="11" y="5"/>
                    </a:lnTo>
                    <a:lnTo>
                      <a:pt x="6" y="4"/>
                    </a:lnTo>
                    <a:lnTo>
                      <a:pt x="6" y="10"/>
                    </a:lnTo>
                    <a:lnTo>
                      <a:pt x="0" y="14"/>
                    </a:lnTo>
                    <a:lnTo>
                      <a:pt x="5" y="20"/>
                    </a:lnTo>
                    <a:lnTo>
                      <a:pt x="5" y="24"/>
                    </a:lnTo>
                    <a:lnTo>
                      <a:pt x="9" y="24"/>
                    </a:lnTo>
                    <a:lnTo>
                      <a:pt x="14" y="26"/>
                    </a:lnTo>
                    <a:lnTo>
                      <a:pt x="19"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75" name="Freeform 160">
                <a:extLst>
                  <a:ext uri="{FF2B5EF4-FFF2-40B4-BE49-F238E27FC236}">
                    <a16:creationId xmlns:a16="http://schemas.microsoft.com/office/drawing/2014/main" id="{CDAAA147-287C-4913-A494-ED65155FE53E}"/>
                  </a:ext>
                </a:extLst>
              </p:cNvPr>
              <p:cNvSpPr>
                <a:spLocks/>
              </p:cNvSpPr>
              <p:nvPr/>
            </p:nvSpPr>
            <p:spPr bwMode="auto">
              <a:xfrm>
                <a:off x="4681" y="1395"/>
                <a:ext cx="5" cy="5"/>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1 w 22"/>
                  <a:gd name="T13" fmla="*/ 0 h 29"/>
                  <a:gd name="T14" fmla="*/ 0 w 22"/>
                  <a:gd name="T15" fmla="*/ 0 h 29"/>
                  <a:gd name="T16" fmla="*/ 0 w 22"/>
                  <a:gd name="T17" fmla="*/ 0 h 29"/>
                  <a:gd name="T18" fmla="*/ 0 w 22"/>
                  <a:gd name="T19" fmla="*/ 0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1 w 22"/>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0"/>
                    </a:moveTo>
                    <a:lnTo>
                      <a:pt x="21" y="16"/>
                    </a:lnTo>
                    <a:lnTo>
                      <a:pt x="21" y="10"/>
                    </a:lnTo>
                    <a:lnTo>
                      <a:pt x="22" y="5"/>
                    </a:lnTo>
                    <a:lnTo>
                      <a:pt x="17" y="0"/>
                    </a:lnTo>
                    <a:lnTo>
                      <a:pt x="13" y="0"/>
                    </a:lnTo>
                    <a:lnTo>
                      <a:pt x="12" y="4"/>
                    </a:lnTo>
                    <a:lnTo>
                      <a:pt x="7" y="4"/>
                    </a:lnTo>
                    <a:lnTo>
                      <a:pt x="2" y="9"/>
                    </a:lnTo>
                    <a:lnTo>
                      <a:pt x="2" y="13"/>
                    </a:lnTo>
                    <a:lnTo>
                      <a:pt x="2" y="19"/>
                    </a:lnTo>
                    <a:lnTo>
                      <a:pt x="0" y="24"/>
                    </a:lnTo>
                    <a:lnTo>
                      <a:pt x="5" y="24"/>
                    </a:lnTo>
                    <a:lnTo>
                      <a:pt x="5" y="29"/>
                    </a:lnTo>
                    <a:lnTo>
                      <a:pt x="10" y="29"/>
                    </a:lnTo>
                    <a:lnTo>
                      <a:pt x="15"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76" name="Freeform 161">
                <a:extLst>
                  <a:ext uri="{FF2B5EF4-FFF2-40B4-BE49-F238E27FC236}">
                    <a16:creationId xmlns:a16="http://schemas.microsoft.com/office/drawing/2014/main" id="{EE701B5A-9FBB-45E9-9990-720B3EE06556}"/>
                  </a:ext>
                </a:extLst>
              </p:cNvPr>
              <p:cNvSpPr>
                <a:spLocks/>
              </p:cNvSpPr>
              <p:nvPr/>
            </p:nvSpPr>
            <p:spPr bwMode="auto">
              <a:xfrm>
                <a:off x="4681" y="1395"/>
                <a:ext cx="5" cy="5"/>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1 w 22"/>
                  <a:gd name="T13" fmla="*/ 0 h 29"/>
                  <a:gd name="T14" fmla="*/ 0 w 22"/>
                  <a:gd name="T15" fmla="*/ 0 h 29"/>
                  <a:gd name="T16" fmla="*/ 0 w 22"/>
                  <a:gd name="T17" fmla="*/ 0 h 29"/>
                  <a:gd name="T18" fmla="*/ 0 w 22"/>
                  <a:gd name="T19" fmla="*/ 0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1 w 22"/>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0"/>
                    </a:moveTo>
                    <a:lnTo>
                      <a:pt x="21" y="16"/>
                    </a:lnTo>
                    <a:lnTo>
                      <a:pt x="21" y="10"/>
                    </a:lnTo>
                    <a:lnTo>
                      <a:pt x="22" y="5"/>
                    </a:lnTo>
                    <a:lnTo>
                      <a:pt x="17" y="0"/>
                    </a:lnTo>
                    <a:lnTo>
                      <a:pt x="13" y="0"/>
                    </a:lnTo>
                    <a:lnTo>
                      <a:pt x="12" y="4"/>
                    </a:lnTo>
                    <a:lnTo>
                      <a:pt x="7" y="4"/>
                    </a:lnTo>
                    <a:lnTo>
                      <a:pt x="2" y="9"/>
                    </a:lnTo>
                    <a:lnTo>
                      <a:pt x="2" y="13"/>
                    </a:lnTo>
                    <a:lnTo>
                      <a:pt x="2" y="19"/>
                    </a:lnTo>
                    <a:lnTo>
                      <a:pt x="0" y="24"/>
                    </a:lnTo>
                    <a:lnTo>
                      <a:pt x="5" y="24"/>
                    </a:lnTo>
                    <a:lnTo>
                      <a:pt x="5" y="29"/>
                    </a:lnTo>
                    <a:lnTo>
                      <a:pt x="10" y="29"/>
                    </a:lnTo>
                    <a:lnTo>
                      <a:pt x="15"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77" name="Freeform 162">
                <a:extLst>
                  <a:ext uri="{FF2B5EF4-FFF2-40B4-BE49-F238E27FC236}">
                    <a16:creationId xmlns:a16="http://schemas.microsoft.com/office/drawing/2014/main" id="{55A6F6A0-D42E-4170-AEEF-3D96BEB4B326}"/>
                  </a:ext>
                </a:extLst>
              </p:cNvPr>
              <p:cNvSpPr>
                <a:spLocks/>
              </p:cNvSpPr>
              <p:nvPr/>
            </p:nvSpPr>
            <p:spPr bwMode="auto">
              <a:xfrm>
                <a:off x="4692" y="133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1" y="17"/>
                    </a:lnTo>
                    <a:lnTo>
                      <a:pt x="21" y="11"/>
                    </a:lnTo>
                    <a:lnTo>
                      <a:pt x="21" y="7"/>
                    </a:lnTo>
                    <a:lnTo>
                      <a:pt x="17" y="1"/>
                    </a:lnTo>
                    <a:lnTo>
                      <a:pt x="13" y="1"/>
                    </a:lnTo>
                    <a:lnTo>
                      <a:pt x="7" y="0"/>
                    </a:lnTo>
                    <a:lnTo>
                      <a:pt x="7" y="6"/>
                    </a:lnTo>
                    <a:lnTo>
                      <a:pt x="3" y="6"/>
                    </a:lnTo>
                    <a:lnTo>
                      <a:pt x="2" y="10"/>
                    </a:lnTo>
                    <a:lnTo>
                      <a:pt x="2" y="15"/>
                    </a:lnTo>
                    <a:lnTo>
                      <a:pt x="2" y="21"/>
                    </a:lnTo>
                    <a:lnTo>
                      <a:pt x="0" y="25"/>
                    </a:lnTo>
                    <a:lnTo>
                      <a:pt x="5" y="26"/>
                    </a:lnTo>
                    <a:lnTo>
                      <a:pt x="11" y="26"/>
                    </a:lnTo>
                    <a:lnTo>
                      <a:pt x="15" y="26"/>
                    </a:lnTo>
                    <a:lnTo>
                      <a:pt x="15" y="22"/>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78" name="Freeform 163">
                <a:extLst>
                  <a:ext uri="{FF2B5EF4-FFF2-40B4-BE49-F238E27FC236}">
                    <a16:creationId xmlns:a16="http://schemas.microsoft.com/office/drawing/2014/main" id="{3E8FB224-B10D-4DAC-937F-1C001A09157A}"/>
                  </a:ext>
                </a:extLst>
              </p:cNvPr>
              <p:cNvSpPr>
                <a:spLocks/>
              </p:cNvSpPr>
              <p:nvPr/>
            </p:nvSpPr>
            <p:spPr bwMode="auto">
              <a:xfrm>
                <a:off x="4692" y="133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1" y="17"/>
                    </a:lnTo>
                    <a:lnTo>
                      <a:pt x="21" y="11"/>
                    </a:lnTo>
                    <a:lnTo>
                      <a:pt x="21" y="7"/>
                    </a:lnTo>
                    <a:lnTo>
                      <a:pt x="17" y="1"/>
                    </a:lnTo>
                    <a:lnTo>
                      <a:pt x="13" y="1"/>
                    </a:lnTo>
                    <a:lnTo>
                      <a:pt x="7" y="0"/>
                    </a:lnTo>
                    <a:lnTo>
                      <a:pt x="7" y="6"/>
                    </a:lnTo>
                    <a:lnTo>
                      <a:pt x="3" y="6"/>
                    </a:lnTo>
                    <a:lnTo>
                      <a:pt x="2" y="10"/>
                    </a:lnTo>
                    <a:lnTo>
                      <a:pt x="2" y="15"/>
                    </a:lnTo>
                    <a:lnTo>
                      <a:pt x="2" y="21"/>
                    </a:lnTo>
                    <a:lnTo>
                      <a:pt x="0" y="25"/>
                    </a:lnTo>
                    <a:lnTo>
                      <a:pt x="5" y="26"/>
                    </a:lnTo>
                    <a:lnTo>
                      <a:pt x="11" y="26"/>
                    </a:lnTo>
                    <a:lnTo>
                      <a:pt x="15" y="26"/>
                    </a:lnTo>
                    <a:lnTo>
                      <a:pt x="15" y="22"/>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79" name="Freeform 164">
                <a:extLst>
                  <a:ext uri="{FF2B5EF4-FFF2-40B4-BE49-F238E27FC236}">
                    <a16:creationId xmlns:a16="http://schemas.microsoft.com/office/drawing/2014/main" id="{F490896E-ACF3-4B51-AD2A-F7DD2BE9B1D6}"/>
                  </a:ext>
                </a:extLst>
              </p:cNvPr>
              <p:cNvSpPr>
                <a:spLocks/>
              </p:cNvSpPr>
              <p:nvPr/>
            </p:nvSpPr>
            <p:spPr bwMode="auto">
              <a:xfrm>
                <a:off x="4692" y="1386"/>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1"/>
                    </a:lnTo>
                    <a:lnTo>
                      <a:pt x="21" y="6"/>
                    </a:lnTo>
                    <a:lnTo>
                      <a:pt x="21" y="1"/>
                    </a:lnTo>
                    <a:lnTo>
                      <a:pt x="16" y="1"/>
                    </a:lnTo>
                    <a:lnTo>
                      <a:pt x="12" y="0"/>
                    </a:lnTo>
                    <a:lnTo>
                      <a:pt x="7" y="0"/>
                    </a:lnTo>
                    <a:lnTo>
                      <a:pt x="6" y="5"/>
                    </a:lnTo>
                    <a:lnTo>
                      <a:pt x="2" y="5"/>
                    </a:lnTo>
                    <a:lnTo>
                      <a:pt x="2" y="9"/>
                    </a:lnTo>
                    <a:lnTo>
                      <a:pt x="0" y="15"/>
                    </a:lnTo>
                    <a:lnTo>
                      <a:pt x="0" y="19"/>
                    </a:lnTo>
                    <a:lnTo>
                      <a:pt x="0" y="25"/>
                    </a:lnTo>
                    <a:lnTo>
                      <a:pt x="5" y="25"/>
                    </a:lnTo>
                    <a:lnTo>
                      <a:pt x="9" y="25"/>
                    </a:lnTo>
                    <a:lnTo>
                      <a:pt x="14" y="26"/>
                    </a:lnTo>
                    <a:lnTo>
                      <a:pt x="15" y="20"/>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80" name="Freeform 165">
                <a:extLst>
                  <a:ext uri="{FF2B5EF4-FFF2-40B4-BE49-F238E27FC236}">
                    <a16:creationId xmlns:a16="http://schemas.microsoft.com/office/drawing/2014/main" id="{29507DBA-1409-47B5-AB69-349505DD354B}"/>
                  </a:ext>
                </a:extLst>
              </p:cNvPr>
              <p:cNvSpPr>
                <a:spLocks/>
              </p:cNvSpPr>
              <p:nvPr/>
            </p:nvSpPr>
            <p:spPr bwMode="auto">
              <a:xfrm>
                <a:off x="4692" y="1386"/>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1"/>
                    </a:lnTo>
                    <a:lnTo>
                      <a:pt x="21" y="6"/>
                    </a:lnTo>
                    <a:lnTo>
                      <a:pt x="21" y="1"/>
                    </a:lnTo>
                    <a:lnTo>
                      <a:pt x="16" y="1"/>
                    </a:lnTo>
                    <a:lnTo>
                      <a:pt x="12" y="0"/>
                    </a:lnTo>
                    <a:lnTo>
                      <a:pt x="7" y="0"/>
                    </a:lnTo>
                    <a:lnTo>
                      <a:pt x="6" y="5"/>
                    </a:lnTo>
                    <a:lnTo>
                      <a:pt x="2" y="5"/>
                    </a:lnTo>
                    <a:lnTo>
                      <a:pt x="2" y="9"/>
                    </a:lnTo>
                    <a:lnTo>
                      <a:pt x="0" y="15"/>
                    </a:lnTo>
                    <a:lnTo>
                      <a:pt x="0" y="19"/>
                    </a:lnTo>
                    <a:lnTo>
                      <a:pt x="0" y="25"/>
                    </a:lnTo>
                    <a:lnTo>
                      <a:pt x="5" y="25"/>
                    </a:lnTo>
                    <a:lnTo>
                      <a:pt x="9" y="25"/>
                    </a:lnTo>
                    <a:lnTo>
                      <a:pt x="14" y="26"/>
                    </a:lnTo>
                    <a:lnTo>
                      <a:pt x="15" y="20"/>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81" name="Freeform 166">
                <a:extLst>
                  <a:ext uri="{FF2B5EF4-FFF2-40B4-BE49-F238E27FC236}">
                    <a16:creationId xmlns:a16="http://schemas.microsoft.com/office/drawing/2014/main" id="{3CD1FC00-9378-4204-88EC-FE6D3C5C8EF4}"/>
                  </a:ext>
                </a:extLst>
              </p:cNvPr>
              <p:cNvSpPr>
                <a:spLocks/>
              </p:cNvSpPr>
              <p:nvPr/>
            </p:nvSpPr>
            <p:spPr bwMode="auto">
              <a:xfrm>
                <a:off x="4699" y="1349"/>
                <a:ext cx="4" cy="6"/>
              </a:xfrm>
              <a:custGeom>
                <a:avLst/>
                <a:gdLst>
                  <a:gd name="T0" fmla="*/ 1 w 22"/>
                  <a:gd name="T1" fmla="*/ 1 h 26"/>
                  <a:gd name="T2" fmla="*/ 1 w 22"/>
                  <a:gd name="T3" fmla="*/ 1 h 26"/>
                  <a:gd name="T4" fmla="*/ 1 w 22"/>
                  <a:gd name="T5" fmla="*/ 1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0" y="21"/>
                    </a:moveTo>
                    <a:lnTo>
                      <a:pt x="21" y="17"/>
                    </a:lnTo>
                    <a:lnTo>
                      <a:pt x="21" y="11"/>
                    </a:lnTo>
                    <a:lnTo>
                      <a:pt x="22" y="7"/>
                    </a:lnTo>
                    <a:lnTo>
                      <a:pt x="17" y="1"/>
                    </a:lnTo>
                    <a:lnTo>
                      <a:pt x="13" y="1"/>
                    </a:lnTo>
                    <a:lnTo>
                      <a:pt x="7" y="0"/>
                    </a:lnTo>
                    <a:lnTo>
                      <a:pt x="7" y="5"/>
                    </a:lnTo>
                    <a:lnTo>
                      <a:pt x="2" y="10"/>
                    </a:lnTo>
                    <a:lnTo>
                      <a:pt x="2" y="14"/>
                    </a:lnTo>
                    <a:lnTo>
                      <a:pt x="2" y="20"/>
                    </a:lnTo>
                    <a:lnTo>
                      <a:pt x="0" y="25"/>
                    </a:lnTo>
                    <a:lnTo>
                      <a:pt x="5" y="26"/>
                    </a:lnTo>
                    <a:lnTo>
                      <a:pt x="11" y="26"/>
                    </a:lnTo>
                    <a:lnTo>
                      <a:pt x="15" y="26"/>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82" name="Freeform 167">
                <a:extLst>
                  <a:ext uri="{FF2B5EF4-FFF2-40B4-BE49-F238E27FC236}">
                    <a16:creationId xmlns:a16="http://schemas.microsoft.com/office/drawing/2014/main" id="{840B7BAD-F9E6-40F7-855D-7BD8C87F7154}"/>
                  </a:ext>
                </a:extLst>
              </p:cNvPr>
              <p:cNvSpPr>
                <a:spLocks/>
              </p:cNvSpPr>
              <p:nvPr/>
            </p:nvSpPr>
            <p:spPr bwMode="auto">
              <a:xfrm>
                <a:off x="4699" y="1349"/>
                <a:ext cx="4" cy="6"/>
              </a:xfrm>
              <a:custGeom>
                <a:avLst/>
                <a:gdLst>
                  <a:gd name="T0" fmla="*/ 1 w 22"/>
                  <a:gd name="T1" fmla="*/ 1 h 26"/>
                  <a:gd name="T2" fmla="*/ 1 w 22"/>
                  <a:gd name="T3" fmla="*/ 1 h 26"/>
                  <a:gd name="T4" fmla="*/ 1 w 22"/>
                  <a:gd name="T5" fmla="*/ 1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0" y="21"/>
                    </a:moveTo>
                    <a:lnTo>
                      <a:pt x="21" y="17"/>
                    </a:lnTo>
                    <a:lnTo>
                      <a:pt x="21" y="11"/>
                    </a:lnTo>
                    <a:lnTo>
                      <a:pt x="22" y="7"/>
                    </a:lnTo>
                    <a:lnTo>
                      <a:pt x="17" y="1"/>
                    </a:lnTo>
                    <a:lnTo>
                      <a:pt x="13" y="1"/>
                    </a:lnTo>
                    <a:lnTo>
                      <a:pt x="7" y="0"/>
                    </a:lnTo>
                    <a:lnTo>
                      <a:pt x="7" y="5"/>
                    </a:lnTo>
                    <a:lnTo>
                      <a:pt x="2" y="10"/>
                    </a:lnTo>
                    <a:lnTo>
                      <a:pt x="2" y="14"/>
                    </a:lnTo>
                    <a:lnTo>
                      <a:pt x="2" y="20"/>
                    </a:lnTo>
                    <a:lnTo>
                      <a:pt x="0" y="25"/>
                    </a:lnTo>
                    <a:lnTo>
                      <a:pt x="5" y="26"/>
                    </a:lnTo>
                    <a:lnTo>
                      <a:pt x="11" y="26"/>
                    </a:lnTo>
                    <a:lnTo>
                      <a:pt x="15" y="26"/>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83" name="Freeform 168">
                <a:extLst>
                  <a:ext uri="{FF2B5EF4-FFF2-40B4-BE49-F238E27FC236}">
                    <a16:creationId xmlns:a16="http://schemas.microsoft.com/office/drawing/2014/main" id="{A82EBAA6-98D0-4964-A48F-1E215D3C93DE}"/>
                  </a:ext>
                </a:extLst>
              </p:cNvPr>
              <p:cNvSpPr>
                <a:spLocks/>
              </p:cNvSpPr>
              <p:nvPr/>
            </p:nvSpPr>
            <p:spPr bwMode="auto">
              <a:xfrm>
                <a:off x="4704" y="1296"/>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1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2"/>
                    </a:lnTo>
                    <a:lnTo>
                      <a:pt x="25" y="7"/>
                    </a:lnTo>
                    <a:lnTo>
                      <a:pt x="21" y="2"/>
                    </a:lnTo>
                    <a:lnTo>
                      <a:pt x="16" y="2"/>
                    </a:lnTo>
                    <a:lnTo>
                      <a:pt x="12" y="0"/>
                    </a:lnTo>
                    <a:lnTo>
                      <a:pt x="6" y="5"/>
                    </a:lnTo>
                    <a:lnTo>
                      <a:pt x="6" y="11"/>
                    </a:lnTo>
                    <a:lnTo>
                      <a:pt x="0" y="15"/>
                    </a:lnTo>
                    <a:lnTo>
                      <a:pt x="5" y="21"/>
                    </a:lnTo>
                    <a:lnTo>
                      <a:pt x="5" y="25"/>
                    </a:lnTo>
                    <a:lnTo>
                      <a:pt x="9" y="25"/>
                    </a:lnTo>
                    <a:lnTo>
                      <a:pt x="14" y="26"/>
                    </a:lnTo>
                    <a:lnTo>
                      <a:pt x="18" y="26"/>
                    </a:lnTo>
                    <a:lnTo>
                      <a:pt x="20" y="22"/>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84" name="Freeform 169">
                <a:extLst>
                  <a:ext uri="{FF2B5EF4-FFF2-40B4-BE49-F238E27FC236}">
                    <a16:creationId xmlns:a16="http://schemas.microsoft.com/office/drawing/2014/main" id="{EEFEC803-1BF0-4593-A677-70ACEDD84192}"/>
                  </a:ext>
                </a:extLst>
              </p:cNvPr>
              <p:cNvSpPr>
                <a:spLocks/>
              </p:cNvSpPr>
              <p:nvPr/>
            </p:nvSpPr>
            <p:spPr bwMode="auto">
              <a:xfrm>
                <a:off x="4704" y="1296"/>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1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2"/>
                    </a:lnTo>
                    <a:lnTo>
                      <a:pt x="25" y="7"/>
                    </a:lnTo>
                    <a:lnTo>
                      <a:pt x="21" y="2"/>
                    </a:lnTo>
                    <a:lnTo>
                      <a:pt x="16" y="2"/>
                    </a:lnTo>
                    <a:lnTo>
                      <a:pt x="12" y="0"/>
                    </a:lnTo>
                    <a:lnTo>
                      <a:pt x="6" y="5"/>
                    </a:lnTo>
                    <a:lnTo>
                      <a:pt x="6" y="11"/>
                    </a:lnTo>
                    <a:lnTo>
                      <a:pt x="0" y="15"/>
                    </a:lnTo>
                    <a:lnTo>
                      <a:pt x="5" y="21"/>
                    </a:lnTo>
                    <a:lnTo>
                      <a:pt x="5" y="25"/>
                    </a:lnTo>
                    <a:lnTo>
                      <a:pt x="9" y="25"/>
                    </a:lnTo>
                    <a:lnTo>
                      <a:pt x="14" y="26"/>
                    </a:lnTo>
                    <a:lnTo>
                      <a:pt x="18" y="26"/>
                    </a:lnTo>
                    <a:lnTo>
                      <a:pt x="20" y="22"/>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85" name="Freeform 170">
                <a:extLst>
                  <a:ext uri="{FF2B5EF4-FFF2-40B4-BE49-F238E27FC236}">
                    <a16:creationId xmlns:a16="http://schemas.microsoft.com/office/drawing/2014/main" id="{9A2B2353-F48A-4F62-81C8-3C2409D3D096}"/>
                  </a:ext>
                </a:extLst>
              </p:cNvPr>
              <p:cNvSpPr>
                <a:spLocks/>
              </p:cNvSpPr>
              <p:nvPr/>
            </p:nvSpPr>
            <p:spPr bwMode="auto">
              <a:xfrm>
                <a:off x="4688" y="1320"/>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0"/>
                    </a:lnTo>
                    <a:lnTo>
                      <a:pt x="12" y="0"/>
                    </a:lnTo>
                    <a:lnTo>
                      <a:pt x="11" y="4"/>
                    </a:lnTo>
                    <a:lnTo>
                      <a:pt x="6" y="4"/>
                    </a:lnTo>
                    <a:lnTo>
                      <a:pt x="2" y="9"/>
                    </a:lnTo>
                    <a:lnTo>
                      <a:pt x="0" y="13"/>
                    </a:lnTo>
                    <a:lnTo>
                      <a:pt x="0" y="19"/>
                    </a:lnTo>
                    <a:lnTo>
                      <a:pt x="0" y="23"/>
                    </a:lnTo>
                    <a:lnTo>
                      <a:pt x="5" y="23"/>
                    </a:lnTo>
                    <a:lnTo>
                      <a:pt x="4" y="29"/>
                    </a:lnTo>
                    <a:lnTo>
                      <a:pt x="8" y="29"/>
                    </a:lnTo>
                    <a:lnTo>
                      <a:pt x="14" y="25"/>
                    </a:lnTo>
                    <a:lnTo>
                      <a:pt x="19"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86" name="Freeform 171">
                <a:extLst>
                  <a:ext uri="{FF2B5EF4-FFF2-40B4-BE49-F238E27FC236}">
                    <a16:creationId xmlns:a16="http://schemas.microsoft.com/office/drawing/2014/main" id="{94E1C2CE-8BFE-4508-8A92-92C81007D445}"/>
                  </a:ext>
                </a:extLst>
              </p:cNvPr>
              <p:cNvSpPr>
                <a:spLocks/>
              </p:cNvSpPr>
              <p:nvPr/>
            </p:nvSpPr>
            <p:spPr bwMode="auto">
              <a:xfrm>
                <a:off x="4688" y="1320"/>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0"/>
                    </a:lnTo>
                    <a:lnTo>
                      <a:pt x="12" y="0"/>
                    </a:lnTo>
                    <a:lnTo>
                      <a:pt x="11" y="4"/>
                    </a:lnTo>
                    <a:lnTo>
                      <a:pt x="6" y="4"/>
                    </a:lnTo>
                    <a:lnTo>
                      <a:pt x="2" y="9"/>
                    </a:lnTo>
                    <a:lnTo>
                      <a:pt x="0" y="13"/>
                    </a:lnTo>
                    <a:lnTo>
                      <a:pt x="0" y="19"/>
                    </a:lnTo>
                    <a:lnTo>
                      <a:pt x="0" y="23"/>
                    </a:lnTo>
                    <a:lnTo>
                      <a:pt x="5" y="23"/>
                    </a:lnTo>
                    <a:lnTo>
                      <a:pt x="4" y="29"/>
                    </a:lnTo>
                    <a:lnTo>
                      <a:pt x="8" y="29"/>
                    </a:lnTo>
                    <a:lnTo>
                      <a:pt x="14" y="25"/>
                    </a:lnTo>
                    <a:lnTo>
                      <a:pt x="19"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87" name="Freeform 172">
                <a:extLst>
                  <a:ext uri="{FF2B5EF4-FFF2-40B4-BE49-F238E27FC236}">
                    <a16:creationId xmlns:a16="http://schemas.microsoft.com/office/drawing/2014/main" id="{99A19302-2F8E-4901-BAC4-1F2AD5BA9CA0}"/>
                  </a:ext>
                </a:extLst>
              </p:cNvPr>
              <p:cNvSpPr>
                <a:spLocks/>
              </p:cNvSpPr>
              <p:nvPr/>
            </p:nvSpPr>
            <p:spPr bwMode="auto">
              <a:xfrm>
                <a:off x="4698" y="1258"/>
                <a:ext cx="5"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1"/>
                    </a:moveTo>
                    <a:lnTo>
                      <a:pt x="21" y="17"/>
                    </a:lnTo>
                    <a:lnTo>
                      <a:pt x="21" y="11"/>
                    </a:lnTo>
                    <a:lnTo>
                      <a:pt x="22" y="7"/>
                    </a:lnTo>
                    <a:lnTo>
                      <a:pt x="17" y="1"/>
                    </a:lnTo>
                    <a:lnTo>
                      <a:pt x="13" y="1"/>
                    </a:lnTo>
                    <a:lnTo>
                      <a:pt x="8" y="0"/>
                    </a:lnTo>
                    <a:lnTo>
                      <a:pt x="7" y="6"/>
                    </a:lnTo>
                    <a:lnTo>
                      <a:pt x="3" y="6"/>
                    </a:lnTo>
                    <a:lnTo>
                      <a:pt x="3" y="10"/>
                    </a:lnTo>
                    <a:lnTo>
                      <a:pt x="1" y="15"/>
                    </a:lnTo>
                    <a:lnTo>
                      <a:pt x="1" y="20"/>
                    </a:lnTo>
                    <a:lnTo>
                      <a:pt x="0" y="25"/>
                    </a:lnTo>
                    <a:lnTo>
                      <a:pt x="6" y="26"/>
                    </a:lnTo>
                    <a:lnTo>
                      <a:pt x="11" y="26"/>
                    </a:lnTo>
                    <a:lnTo>
                      <a:pt x="15" y="26"/>
                    </a:lnTo>
                    <a:lnTo>
                      <a:pt x="15" y="21"/>
                    </a:lnTo>
                    <a:lnTo>
                      <a:pt x="21"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88" name="Freeform 173">
                <a:extLst>
                  <a:ext uri="{FF2B5EF4-FFF2-40B4-BE49-F238E27FC236}">
                    <a16:creationId xmlns:a16="http://schemas.microsoft.com/office/drawing/2014/main" id="{09EAC042-2455-461A-9673-C3A587FCA436}"/>
                  </a:ext>
                </a:extLst>
              </p:cNvPr>
              <p:cNvSpPr>
                <a:spLocks/>
              </p:cNvSpPr>
              <p:nvPr/>
            </p:nvSpPr>
            <p:spPr bwMode="auto">
              <a:xfrm>
                <a:off x="4698" y="1258"/>
                <a:ext cx="5"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1"/>
                    </a:moveTo>
                    <a:lnTo>
                      <a:pt x="21" y="17"/>
                    </a:lnTo>
                    <a:lnTo>
                      <a:pt x="21" y="11"/>
                    </a:lnTo>
                    <a:lnTo>
                      <a:pt x="22" y="7"/>
                    </a:lnTo>
                    <a:lnTo>
                      <a:pt x="17" y="1"/>
                    </a:lnTo>
                    <a:lnTo>
                      <a:pt x="13" y="1"/>
                    </a:lnTo>
                    <a:lnTo>
                      <a:pt x="8" y="0"/>
                    </a:lnTo>
                    <a:lnTo>
                      <a:pt x="7" y="6"/>
                    </a:lnTo>
                    <a:lnTo>
                      <a:pt x="3" y="6"/>
                    </a:lnTo>
                    <a:lnTo>
                      <a:pt x="3" y="10"/>
                    </a:lnTo>
                    <a:lnTo>
                      <a:pt x="1" y="15"/>
                    </a:lnTo>
                    <a:lnTo>
                      <a:pt x="1" y="20"/>
                    </a:lnTo>
                    <a:lnTo>
                      <a:pt x="0" y="25"/>
                    </a:lnTo>
                    <a:lnTo>
                      <a:pt x="6" y="26"/>
                    </a:lnTo>
                    <a:lnTo>
                      <a:pt x="11" y="26"/>
                    </a:lnTo>
                    <a:lnTo>
                      <a:pt x="15" y="26"/>
                    </a:lnTo>
                    <a:lnTo>
                      <a:pt x="15" y="21"/>
                    </a:lnTo>
                    <a:lnTo>
                      <a:pt x="21"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89" name="Freeform 174">
                <a:extLst>
                  <a:ext uri="{FF2B5EF4-FFF2-40B4-BE49-F238E27FC236}">
                    <a16:creationId xmlns:a16="http://schemas.microsoft.com/office/drawing/2014/main" id="{DA4496B4-37DC-4BD0-B4E7-DC3AA3066C0B}"/>
                  </a:ext>
                </a:extLst>
              </p:cNvPr>
              <p:cNvSpPr>
                <a:spLocks/>
              </p:cNvSpPr>
              <p:nvPr/>
            </p:nvSpPr>
            <p:spPr bwMode="auto">
              <a:xfrm>
                <a:off x="4699" y="1313"/>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1"/>
                    </a:lnTo>
                    <a:lnTo>
                      <a:pt x="21" y="6"/>
                    </a:lnTo>
                    <a:lnTo>
                      <a:pt x="21" y="1"/>
                    </a:lnTo>
                    <a:lnTo>
                      <a:pt x="17" y="1"/>
                    </a:lnTo>
                    <a:lnTo>
                      <a:pt x="12" y="0"/>
                    </a:lnTo>
                    <a:lnTo>
                      <a:pt x="7" y="0"/>
                    </a:lnTo>
                    <a:lnTo>
                      <a:pt x="2" y="5"/>
                    </a:lnTo>
                    <a:lnTo>
                      <a:pt x="1" y="10"/>
                    </a:lnTo>
                    <a:lnTo>
                      <a:pt x="1" y="15"/>
                    </a:lnTo>
                    <a:lnTo>
                      <a:pt x="1" y="19"/>
                    </a:lnTo>
                    <a:lnTo>
                      <a:pt x="0" y="25"/>
                    </a:lnTo>
                    <a:lnTo>
                      <a:pt x="4" y="25"/>
                    </a:lnTo>
                    <a:lnTo>
                      <a:pt x="10" y="26"/>
                    </a:lnTo>
                    <a:lnTo>
                      <a:pt x="14" y="26"/>
                    </a:lnTo>
                    <a:lnTo>
                      <a:pt x="14"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0" name="Freeform 175">
                <a:extLst>
                  <a:ext uri="{FF2B5EF4-FFF2-40B4-BE49-F238E27FC236}">
                    <a16:creationId xmlns:a16="http://schemas.microsoft.com/office/drawing/2014/main" id="{88840090-6A28-4C22-A41C-A5616F2839A1}"/>
                  </a:ext>
                </a:extLst>
              </p:cNvPr>
              <p:cNvSpPr>
                <a:spLocks/>
              </p:cNvSpPr>
              <p:nvPr/>
            </p:nvSpPr>
            <p:spPr bwMode="auto">
              <a:xfrm>
                <a:off x="4699" y="1313"/>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1"/>
                    </a:lnTo>
                    <a:lnTo>
                      <a:pt x="21" y="6"/>
                    </a:lnTo>
                    <a:lnTo>
                      <a:pt x="21" y="1"/>
                    </a:lnTo>
                    <a:lnTo>
                      <a:pt x="17" y="1"/>
                    </a:lnTo>
                    <a:lnTo>
                      <a:pt x="12" y="0"/>
                    </a:lnTo>
                    <a:lnTo>
                      <a:pt x="7" y="0"/>
                    </a:lnTo>
                    <a:lnTo>
                      <a:pt x="2" y="5"/>
                    </a:lnTo>
                    <a:lnTo>
                      <a:pt x="1" y="10"/>
                    </a:lnTo>
                    <a:lnTo>
                      <a:pt x="1" y="15"/>
                    </a:lnTo>
                    <a:lnTo>
                      <a:pt x="1" y="19"/>
                    </a:lnTo>
                    <a:lnTo>
                      <a:pt x="0" y="25"/>
                    </a:lnTo>
                    <a:lnTo>
                      <a:pt x="4" y="25"/>
                    </a:lnTo>
                    <a:lnTo>
                      <a:pt x="10" y="26"/>
                    </a:lnTo>
                    <a:lnTo>
                      <a:pt x="14" y="26"/>
                    </a:lnTo>
                    <a:lnTo>
                      <a:pt x="14"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91" name="Freeform 176">
                <a:extLst>
                  <a:ext uri="{FF2B5EF4-FFF2-40B4-BE49-F238E27FC236}">
                    <a16:creationId xmlns:a16="http://schemas.microsoft.com/office/drawing/2014/main" id="{5E8BC5AA-E50E-454C-9A1D-74BFB4D8DD21}"/>
                  </a:ext>
                </a:extLst>
              </p:cNvPr>
              <p:cNvSpPr>
                <a:spLocks/>
              </p:cNvSpPr>
              <p:nvPr/>
            </p:nvSpPr>
            <p:spPr bwMode="auto">
              <a:xfrm>
                <a:off x="4706" y="1274"/>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6"/>
                    </a:lnTo>
                    <a:lnTo>
                      <a:pt x="16" y="1"/>
                    </a:lnTo>
                    <a:lnTo>
                      <a:pt x="12" y="1"/>
                    </a:lnTo>
                    <a:lnTo>
                      <a:pt x="7" y="0"/>
                    </a:lnTo>
                    <a:lnTo>
                      <a:pt x="6" y="5"/>
                    </a:lnTo>
                    <a:lnTo>
                      <a:pt x="2" y="5"/>
                    </a:lnTo>
                    <a:lnTo>
                      <a:pt x="2" y="10"/>
                    </a:lnTo>
                    <a:lnTo>
                      <a:pt x="0" y="14"/>
                    </a:lnTo>
                    <a:lnTo>
                      <a:pt x="0" y="20"/>
                    </a:lnTo>
                    <a:lnTo>
                      <a:pt x="0" y="25"/>
                    </a:lnTo>
                    <a:lnTo>
                      <a:pt x="5" y="26"/>
                    </a:lnTo>
                    <a:lnTo>
                      <a:pt x="10" y="26"/>
                    </a:lnTo>
                    <a:lnTo>
                      <a:pt x="14" y="26"/>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2" name="Freeform 177">
                <a:extLst>
                  <a:ext uri="{FF2B5EF4-FFF2-40B4-BE49-F238E27FC236}">
                    <a16:creationId xmlns:a16="http://schemas.microsoft.com/office/drawing/2014/main" id="{0452B45C-2C19-4494-8F1F-B831FCBCFEF6}"/>
                  </a:ext>
                </a:extLst>
              </p:cNvPr>
              <p:cNvSpPr>
                <a:spLocks/>
              </p:cNvSpPr>
              <p:nvPr/>
            </p:nvSpPr>
            <p:spPr bwMode="auto">
              <a:xfrm>
                <a:off x="4706" y="1274"/>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6"/>
                    </a:lnTo>
                    <a:lnTo>
                      <a:pt x="16" y="1"/>
                    </a:lnTo>
                    <a:lnTo>
                      <a:pt x="12" y="1"/>
                    </a:lnTo>
                    <a:lnTo>
                      <a:pt x="7" y="0"/>
                    </a:lnTo>
                    <a:lnTo>
                      <a:pt x="6" y="5"/>
                    </a:lnTo>
                    <a:lnTo>
                      <a:pt x="2" y="5"/>
                    </a:lnTo>
                    <a:lnTo>
                      <a:pt x="2" y="10"/>
                    </a:lnTo>
                    <a:lnTo>
                      <a:pt x="0" y="14"/>
                    </a:lnTo>
                    <a:lnTo>
                      <a:pt x="0" y="20"/>
                    </a:lnTo>
                    <a:lnTo>
                      <a:pt x="0" y="25"/>
                    </a:lnTo>
                    <a:lnTo>
                      <a:pt x="5" y="26"/>
                    </a:lnTo>
                    <a:lnTo>
                      <a:pt x="10" y="26"/>
                    </a:lnTo>
                    <a:lnTo>
                      <a:pt x="14" y="26"/>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93" name="Freeform 178">
                <a:extLst>
                  <a:ext uri="{FF2B5EF4-FFF2-40B4-BE49-F238E27FC236}">
                    <a16:creationId xmlns:a16="http://schemas.microsoft.com/office/drawing/2014/main" id="{D7B5C036-C445-434D-89AE-32EF0D8C8A7F}"/>
                  </a:ext>
                </a:extLst>
              </p:cNvPr>
              <p:cNvSpPr>
                <a:spLocks/>
              </p:cNvSpPr>
              <p:nvPr/>
            </p:nvSpPr>
            <p:spPr bwMode="auto">
              <a:xfrm>
                <a:off x="4711" y="122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5" y="10"/>
                    </a:lnTo>
                    <a:lnTo>
                      <a:pt x="25" y="6"/>
                    </a:lnTo>
                    <a:lnTo>
                      <a:pt x="21" y="5"/>
                    </a:lnTo>
                    <a:lnTo>
                      <a:pt x="16" y="0"/>
                    </a:lnTo>
                    <a:lnTo>
                      <a:pt x="16" y="5"/>
                    </a:lnTo>
                    <a:lnTo>
                      <a:pt x="12" y="5"/>
                    </a:lnTo>
                    <a:lnTo>
                      <a:pt x="7" y="4"/>
                    </a:lnTo>
                    <a:lnTo>
                      <a:pt x="6" y="9"/>
                    </a:lnTo>
                    <a:lnTo>
                      <a:pt x="6" y="14"/>
                    </a:lnTo>
                    <a:lnTo>
                      <a:pt x="1" y="14"/>
                    </a:lnTo>
                    <a:lnTo>
                      <a:pt x="0" y="18"/>
                    </a:lnTo>
                    <a:lnTo>
                      <a:pt x="5" y="19"/>
                    </a:lnTo>
                    <a:lnTo>
                      <a:pt x="5" y="24"/>
                    </a:lnTo>
                    <a:lnTo>
                      <a:pt x="5" y="30"/>
                    </a:lnTo>
                    <a:lnTo>
                      <a:pt x="9" y="30"/>
                    </a:lnTo>
                    <a:lnTo>
                      <a:pt x="14" y="30"/>
                    </a:lnTo>
                    <a:lnTo>
                      <a:pt x="18" y="25"/>
                    </a:lnTo>
                    <a:lnTo>
                      <a:pt x="20"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4" name="Freeform 179">
                <a:extLst>
                  <a:ext uri="{FF2B5EF4-FFF2-40B4-BE49-F238E27FC236}">
                    <a16:creationId xmlns:a16="http://schemas.microsoft.com/office/drawing/2014/main" id="{33423EC8-51F4-41EE-A8D2-71EAA917F487}"/>
                  </a:ext>
                </a:extLst>
              </p:cNvPr>
              <p:cNvSpPr>
                <a:spLocks/>
              </p:cNvSpPr>
              <p:nvPr/>
            </p:nvSpPr>
            <p:spPr bwMode="auto">
              <a:xfrm>
                <a:off x="4711" y="122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5" y="10"/>
                    </a:lnTo>
                    <a:lnTo>
                      <a:pt x="25" y="6"/>
                    </a:lnTo>
                    <a:lnTo>
                      <a:pt x="21" y="5"/>
                    </a:lnTo>
                    <a:lnTo>
                      <a:pt x="16" y="0"/>
                    </a:lnTo>
                    <a:lnTo>
                      <a:pt x="16" y="5"/>
                    </a:lnTo>
                    <a:lnTo>
                      <a:pt x="12" y="5"/>
                    </a:lnTo>
                    <a:lnTo>
                      <a:pt x="7" y="4"/>
                    </a:lnTo>
                    <a:lnTo>
                      <a:pt x="6" y="9"/>
                    </a:lnTo>
                    <a:lnTo>
                      <a:pt x="6" y="14"/>
                    </a:lnTo>
                    <a:lnTo>
                      <a:pt x="1" y="14"/>
                    </a:lnTo>
                    <a:lnTo>
                      <a:pt x="0" y="18"/>
                    </a:lnTo>
                    <a:lnTo>
                      <a:pt x="5" y="19"/>
                    </a:lnTo>
                    <a:lnTo>
                      <a:pt x="5" y="24"/>
                    </a:lnTo>
                    <a:lnTo>
                      <a:pt x="5" y="30"/>
                    </a:lnTo>
                    <a:lnTo>
                      <a:pt x="9" y="30"/>
                    </a:lnTo>
                    <a:lnTo>
                      <a:pt x="14" y="30"/>
                    </a:lnTo>
                    <a:lnTo>
                      <a:pt x="18" y="25"/>
                    </a:lnTo>
                    <a:lnTo>
                      <a:pt x="20"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95" name="Freeform 180">
                <a:extLst>
                  <a:ext uri="{FF2B5EF4-FFF2-40B4-BE49-F238E27FC236}">
                    <a16:creationId xmlns:a16="http://schemas.microsoft.com/office/drawing/2014/main" id="{E4E708A3-BC01-4ACA-AC20-43B52BBFF7BC}"/>
                  </a:ext>
                </a:extLst>
              </p:cNvPr>
              <p:cNvSpPr>
                <a:spLocks/>
              </p:cNvSpPr>
              <p:nvPr/>
            </p:nvSpPr>
            <p:spPr bwMode="auto">
              <a:xfrm>
                <a:off x="4695" y="1243"/>
                <a:ext cx="4" cy="6"/>
              </a:xfrm>
              <a:custGeom>
                <a:avLst/>
                <a:gdLst>
                  <a:gd name="T0" fmla="*/ 1 w 22"/>
                  <a:gd name="T1" fmla="*/ 1 h 26"/>
                  <a:gd name="T2" fmla="*/ 1 w 22"/>
                  <a:gd name="T3" fmla="*/ 1 h 26"/>
                  <a:gd name="T4" fmla="*/ 1 w 22"/>
                  <a:gd name="T5" fmla="*/ 1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21"/>
                    </a:moveTo>
                    <a:lnTo>
                      <a:pt x="21" y="16"/>
                    </a:lnTo>
                    <a:lnTo>
                      <a:pt x="21" y="11"/>
                    </a:lnTo>
                    <a:lnTo>
                      <a:pt x="22" y="5"/>
                    </a:lnTo>
                    <a:lnTo>
                      <a:pt x="22" y="1"/>
                    </a:lnTo>
                    <a:lnTo>
                      <a:pt x="17" y="0"/>
                    </a:lnTo>
                    <a:lnTo>
                      <a:pt x="13" y="0"/>
                    </a:lnTo>
                    <a:lnTo>
                      <a:pt x="7" y="0"/>
                    </a:lnTo>
                    <a:lnTo>
                      <a:pt x="7" y="4"/>
                    </a:lnTo>
                    <a:lnTo>
                      <a:pt x="3" y="4"/>
                    </a:lnTo>
                    <a:lnTo>
                      <a:pt x="2" y="9"/>
                    </a:lnTo>
                    <a:lnTo>
                      <a:pt x="2" y="15"/>
                    </a:lnTo>
                    <a:lnTo>
                      <a:pt x="2" y="19"/>
                    </a:lnTo>
                    <a:lnTo>
                      <a:pt x="0" y="25"/>
                    </a:lnTo>
                    <a:lnTo>
                      <a:pt x="5" y="25"/>
                    </a:lnTo>
                    <a:lnTo>
                      <a:pt x="11"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6" name="Freeform 181">
                <a:extLst>
                  <a:ext uri="{FF2B5EF4-FFF2-40B4-BE49-F238E27FC236}">
                    <a16:creationId xmlns:a16="http://schemas.microsoft.com/office/drawing/2014/main" id="{4814E01E-56E8-4586-8978-82F37D47315B}"/>
                  </a:ext>
                </a:extLst>
              </p:cNvPr>
              <p:cNvSpPr>
                <a:spLocks/>
              </p:cNvSpPr>
              <p:nvPr/>
            </p:nvSpPr>
            <p:spPr bwMode="auto">
              <a:xfrm>
                <a:off x="4695" y="1243"/>
                <a:ext cx="4" cy="6"/>
              </a:xfrm>
              <a:custGeom>
                <a:avLst/>
                <a:gdLst>
                  <a:gd name="T0" fmla="*/ 1 w 22"/>
                  <a:gd name="T1" fmla="*/ 1 h 26"/>
                  <a:gd name="T2" fmla="*/ 1 w 22"/>
                  <a:gd name="T3" fmla="*/ 1 h 26"/>
                  <a:gd name="T4" fmla="*/ 1 w 22"/>
                  <a:gd name="T5" fmla="*/ 1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21"/>
                    </a:moveTo>
                    <a:lnTo>
                      <a:pt x="21" y="16"/>
                    </a:lnTo>
                    <a:lnTo>
                      <a:pt x="21" y="11"/>
                    </a:lnTo>
                    <a:lnTo>
                      <a:pt x="22" y="5"/>
                    </a:lnTo>
                    <a:lnTo>
                      <a:pt x="22" y="1"/>
                    </a:lnTo>
                    <a:lnTo>
                      <a:pt x="17" y="0"/>
                    </a:lnTo>
                    <a:lnTo>
                      <a:pt x="13" y="0"/>
                    </a:lnTo>
                    <a:lnTo>
                      <a:pt x="7" y="0"/>
                    </a:lnTo>
                    <a:lnTo>
                      <a:pt x="7" y="4"/>
                    </a:lnTo>
                    <a:lnTo>
                      <a:pt x="3" y="4"/>
                    </a:lnTo>
                    <a:lnTo>
                      <a:pt x="2" y="9"/>
                    </a:lnTo>
                    <a:lnTo>
                      <a:pt x="2" y="15"/>
                    </a:lnTo>
                    <a:lnTo>
                      <a:pt x="2" y="19"/>
                    </a:lnTo>
                    <a:lnTo>
                      <a:pt x="0" y="25"/>
                    </a:lnTo>
                    <a:lnTo>
                      <a:pt x="5" y="25"/>
                    </a:lnTo>
                    <a:lnTo>
                      <a:pt x="11"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97" name="Freeform 182">
                <a:extLst>
                  <a:ext uri="{FF2B5EF4-FFF2-40B4-BE49-F238E27FC236}">
                    <a16:creationId xmlns:a16="http://schemas.microsoft.com/office/drawing/2014/main" id="{C33D799C-7420-48D3-A7BC-9B293A2835E7}"/>
                  </a:ext>
                </a:extLst>
              </p:cNvPr>
              <p:cNvSpPr>
                <a:spLocks/>
              </p:cNvSpPr>
              <p:nvPr/>
            </p:nvSpPr>
            <p:spPr bwMode="auto">
              <a:xfrm>
                <a:off x="4705" y="1182"/>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1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1" y="7"/>
                    </a:lnTo>
                    <a:lnTo>
                      <a:pt x="22" y="1"/>
                    </a:lnTo>
                    <a:lnTo>
                      <a:pt x="17" y="1"/>
                    </a:lnTo>
                    <a:lnTo>
                      <a:pt x="13" y="0"/>
                    </a:lnTo>
                    <a:lnTo>
                      <a:pt x="7" y="0"/>
                    </a:lnTo>
                    <a:lnTo>
                      <a:pt x="3" y="5"/>
                    </a:lnTo>
                    <a:lnTo>
                      <a:pt x="1" y="11"/>
                    </a:lnTo>
                    <a:lnTo>
                      <a:pt x="1" y="15"/>
                    </a:lnTo>
                    <a:lnTo>
                      <a:pt x="1" y="20"/>
                    </a:lnTo>
                    <a:lnTo>
                      <a:pt x="0" y="25"/>
                    </a:lnTo>
                    <a:lnTo>
                      <a:pt x="5" y="25"/>
                    </a:lnTo>
                    <a:lnTo>
                      <a:pt x="11" y="26"/>
                    </a:lnTo>
                    <a:lnTo>
                      <a:pt x="15" y="26"/>
                    </a:lnTo>
                    <a:lnTo>
                      <a:pt x="15" y="21"/>
                    </a:lnTo>
                    <a:lnTo>
                      <a:pt x="20" y="22"/>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398" name="Freeform 183">
                <a:extLst>
                  <a:ext uri="{FF2B5EF4-FFF2-40B4-BE49-F238E27FC236}">
                    <a16:creationId xmlns:a16="http://schemas.microsoft.com/office/drawing/2014/main" id="{7E2A3777-B79E-4185-B94D-10BCD495935C}"/>
                  </a:ext>
                </a:extLst>
              </p:cNvPr>
              <p:cNvSpPr>
                <a:spLocks/>
              </p:cNvSpPr>
              <p:nvPr/>
            </p:nvSpPr>
            <p:spPr bwMode="auto">
              <a:xfrm>
                <a:off x="4705" y="1182"/>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1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1" y="7"/>
                    </a:lnTo>
                    <a:lnTo>
                      <a:pt x="22" y="1"/>
                    </a:lnTo>
                    <a:lnTo>
                      <a:pt x="17" y="1"/>
                    </a:lnTo>
                    <a:lnTo>
                      <a:pt x="13" y="0"/>
                    </a:lnTo>
                    <a:lnTo>
                      <a:pt x="7" y="0"/>
                    </a:lnTo>
                    <a:lnTo>
                      <a:pt x="3" y="5"/>
                    </a:lnTo>
                    <a:lnTo>
                      <a:pt x="1" y="11"/>
                    </a:lnTo>
                    <a:lnTo>
                      <a:pt x="1" y="15"/>
                    </a:lnTo>
                    <a:lnTo>
                      <a:pt x="1" y="20"/>
                    </a:lnTo>
                    <a:lnTo>
                      <a:pt x="0" y="25"/>
                    </a:lnTo>
                    <a:lnTo>
                      <a:pt x="5" y="25"/>
                    </a:lnTo>
                    <a:lnTo>
                      <a:pt x="11" y="26"/>
                    </a:lnTo>
                    <a:lnTo>
                      <a:pt x="15" y="26"/>
                    </a:lnTo>
                    <a:lnTo>
                      <a:pt x="15" y="21"/>
                    </a:lnTo>
                    <a:lnTo>
                      <a:pt x="20" y="22"/>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399" name="Freeform 184">
                <a:extLst>
                  <a:ext uri="{FF2B5EF4-FFF2-40B4-BE49-F238E27FC236}">
                    <a16:creationId xmlns:a16="http://schemas.microsoft.com/office/drawing/2014/main" id="{92484441-33B0-414D-A5DF-E95E80EF904E}"/>
                  </a:ext>
                </a:extLst>
              </p:cNvPr>
              <p:cNvSpPr>
                <a:spLocks/>
              </p:cNvSpPr>
              <p:nvPr/>
            </p:nvSpPr>
            <p:spPr bwMode="auto">
              <a:xfrm>
                <a:off x="4706" y="1236"/>
                <a:ext cx="4" cy="6"/>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9"/>
                  <a:gd name="T53" fmla="*/ 21 w 2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9">
                    <a:moveTo>
                      <a:pt x="20" y="20"/>
                    </a:moveTo>
                    <a:lnTo>
                      <a:pt x="20" y="14"/>
                    </a:lnTo>
                    <a:lnTo>
                      <a:pt x="20" y="10"/>
                    </a:lnTo>
                    <a:lnTo>
                      <a:pt x="21" y="5"/>
                    </a:lnTo>
                    <a:lnTo>
                      <a:pt x="17" y="4"/>
                    </a:lnTo>
                    <a:lnTo>
                      <a:pt x="12" y="0"/>
                    </a:lnTo>
                    <a:lnTo>
                      <a:pt x="11" y="4"/>
                    </a:lnTo>
                    <a:lnTo>
                      <a:pt x="7" y="4"/>
                    </a:lnTo>
                    <a:lnTo>
                      <a:pt x="2" y="3"/>
                    </a:lnTo>
                    <a:lnTo>
                      <a:pt x="2" y="9"/>
                    </a:lnTo>
                    <a:lnTo>
                      <a:pt x="1" y="13"/>
                    </a:lnTo>
                    <a:lnTo>
                      <a:pt x="1" y="19"/>
                    </a:lnTo>
                    <a:lnTo>
                      <a:pt x="0" y="24"/>
                    </a:lnTo>
                    <a:lnTo>
                      <a:pt x="4" y="29"/>
                    </a:lnTo>
                    <a:lnTo>
                      <a:pt x="9" y="29"/>
                    </a:lnTo>
                    <a:lnTo>
                      <a:pt x="14"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0" name="Freeform 185">
                <a:extLst>
                  <a:ext uri="{FF2B5EF4-FFF2-40B4-BE49-F238E27FC236}">
                    <a16:creationId xmlns:a16="http://schemas.microsoft.com/office/drawing/2014/main" id="{0072E802-CE16-4526-AE91-0D63DC9DA84C}"/>
                  </a:ext>
                </a:extLst>
              </p:cNvPr>
              <p:cNvSpPr>
                <a:spLocks/>
              </p:cNvSpPr>
              <p:nvPr/>
            </p:nvSpPr>
            <p:spPr bwMode="auto">
              <a:xfrm>
                <a:off x="4706" y="1236"/>
                <a:ext cx="4" cy="6"/>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9"/>
                  <a:gd name="T53" fmla="*/ 21 w 21"/>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9">
                    <a:moveTo>
                      <a:pt x="20" y="20"/>
                    </a:moveTo>
                    <a:lnTo>
                      <a:pt x="20" y="14"/>
                    </a:lnTo>
                    <a:lnTo>
                      <a:pt x="20" y="10"/>
                    </a:lnTo>
                    <a:lnTo>
                      <a:pt x="21" y="5"/>
                    </a:lnTo>
                    <a:lnTo>
                      <a:pt x="17" y="4"/>
                    </a:lnTo>
                    <a:lnTo>
                      <a:pt x="12" y="0"/>
                    </a:lnTo>
                    <a:lnTo>
                      <a:pt x="11" y="4"/>
                    </a:lnTo>
                    <a:lnTo>
                      <a:pt x="7" y="4"/>
                    </a:lnTo>
                    <a:lnTo>
                      <a:pt x="2" y="3"/>
                    </a:lnTo>
                    <a:lnTo>
                      <a:pt x="2" y="9"/>
                    </a:lnTo>
                    <a:lnTo>
                      <a:pt x="1" y="13"/>
                    </a:lnTo>
                    <a:lnTo>
                      <a:pt x="1" y="19"/>
                    </a:lnTo>
                    <a:lnTo>
                      <a:pt x="0" y="24"/>
                    </a:lnTo>
                    <a:lnTo>
                      <a:pt x="4" y="29"/>
                    </a:lnTo>
                    <a:lnTo>
                      <a:pt x="9" y="29"/>
                    </a:lnTo>
                    <a:lnTo>
                      <a:pt x="14"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1" name="Freeform 186">
                <a:extLst>
                  <a:ext uri="{FF2B5EF4-FFF2-40B4-BE49-F238E27FC236}">
                    <a16:creationId xmlns:a16="http://schemas.microsoft.com/office/drawing/2014/main" id="{1957D218-2609-49A2-A3F1-92BDB53EA9C5}"/>
                  </a:ext>
                </a:extLst>
              </p:cNvPr>
              <p:cNvSpPr>
                <a:spLocks/>
              </p:cNvSpPr>
              <p:nvPr/>
            </p:nvSpPr>
            <p:spPr bwMode="auto">
              <a:xfrm>
                <a:off x="4712" y="1198"/>
                <a:ext cx="5"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1"/>
                    </a:lnTo>
                    <a:lnTo>
                      <a:pt x="22" y="6"/>
                    </a:lnTo>
                    <a:lnTo>
                      <a:pt x="22" y="1"/>
                    </a:lnTo>
                    <a:lnTo>
                      <a:pt x="17" y="1"/>
                    </a:lnTo>
                    <a:lnTo>
                      <a:pt x="13" y="0"/>
                    </a:lnTo>
                    <a:lnTo>
                      <a:pt x="7" y="0"/>
                    </a:lnTo>
                    <a:lnTo>
                      <a:pt x="7" y="4"/>
                    </a:lnTo>
                    <a:lnTo>
                      <a:pt x="3" y="4"/>
                    </a:lnTo>
                    <a:lnTo>
                      <a:pt x="2" y="10"/>
                    </a:lnTo>
                    <a:lnTo>
                      <a:pt x="2" y="15"/>
                    </a:lnTo>
                    <a:lnTo>
                      <a:pt x="2" y="19"/>
                    </a:lnTo>
                    <a:lnTo>
                      <a:pt x="0" y="25"/>
                    </a:lnTo>
                    <a:lnTo>
                      <a:pt x="5" y="25"/>
                    </a:lnTo>
                    <a:lnTo>
                      <a:pt x="11" y="25"/>
                    </a:lnTo>
                    <a:lnTo>
                      <a:pt x="15" y="26"/>
                    </a:lnTo>
                    <a:lnTo>
                      <a:pt x="15" y="20"/>
                    </a:lnTo>
                    <a:lnTo>
                      <a:pt x="20"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2" name="Freeform 187">
                <a:extLst>
                  <a:ext uri="{FF2B5EF4-FFF2-40B4-BE49-F238E27FC236}">
                    <a16:creationId xmlns:a16="http://schemas.microsoft.com/office/drawing/2014/main" id="{1855025C-8B33-42DB-AB97-2DC27A5FAD18}"/>
                  </a:ext>
                </a:extLst>
              </p:cNvPr>
              <p:cNvSpPr>
                <a:spLocks/>
              </p:cNvSpPr>
              <p:nvPr/>
            </p:nvSpPr>
            <p:spPr bwMode="auto">
              <a:xfrm>
                <a:off x="4712" y="1198"/>
                <a:ext cx="5"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1"/>
                    </a:lnTo>
                    <a:lnTo>
                      <a:pt x="22" y="6"/>
                    </a:lnTo>
                    <a:lnTo>
                      <a:pt x="22" y="1"/>
                    </a:lnTo>
                    <a:lnTo>
                      <a:pt x="17" y="1"/>
                    </a:lnTo>
                    <a:lnTo>
                      <a:pt x="13" y="0"/>
                    </a:lnTo>
                    <a:lnTo>
                      <a:pt x="7" y="0"/>
                    </a:lnTo>
                    <a:lnTo>
                      <a:pt x="7" y="4"/>
                    </a:lnTo>
                    <a:lnTo>
                      <a:pt x="3" y="4"/>
                    </a:lnTo>
                    <a:lnTo>
                      <a:pt x="2" y="10"/>
                    </a:lnTo>
                    <a:lnTo>
                      <a:pt x="2" y="15"/>
                    </a:lnTo>
                    <a:lnTo>
                      <a:pt x="2" y="19"/>
                    </a:lnTo>
                    <a:lnTo>
                      <a:pt x="0" y="25"/>
                    </a:lnTo>
                    <a:lnTo>
                      <a:pt x="5" y="25"/>
                    </a:lnTo>
                    <a:lnTo>
                      <a:pt x="11" y="25"/>
                    </a:lnTo>
                    <a:lnTo>
                      <a:pt x="15" y="26"/>
                    </a:lnTo>
                    <a:lnTo>
                      <a:pt x="15" y="20"/>
                    </a:lnTo>
                    <a:lnTo>
                      <a:pt x="20"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3" name="Freeform 188">
                <a:extLst>
                  <a:ext uri="{FF2B5EF4-FFF2-40B4-BE49-F238E27FC236}">
                    <a16:creationId xmlns:a16="http://schemas.microsoft.com/office/drawing/2014/main" id="{99D0C614-EB8D-405F-9988-E4637BC30612}"/>
                  </a:ext>
                </a:extLst>
              </p:cNvPr>
              <p:cNvSpPr>
                <a:spLocks/>
              </p:cNvSpPr>
              <p:nvPr/>
            </p:nvSpPr>
            <p:spPr bwMode="auto">
              <a:xfrm>
                <a:off x="4718" y="1141"/>
                <a:ext cx="5" cy="7"/>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0 w 25"/>
                  <a:gd name="T35" fmla="*/ 2 h 31"/>
                  <a:gd name="T36" fmla="*/ 1 w 25"/>
                  <a:gd name="T37" fmla="*/ 2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7"/>
                    </a:lnTo>
                    <a:lnTo>
                      <a:pt x="21" y="6"/>
                    </a:lnTo>
                    <a:lnTo>
                      <a:pt x="21" y="1"/>
                    </a:lnTo>
                    <a:lnTo>
                      <a:pt x="16" y="0"/>
                    </a:lnTo>
                    <a:lnTo>
                      <a:pt x="15" y="6"/>
                    </a:lnTo>
                    <a:lnTo>
                      <a:pt x="11" y="5"/>
                    </a:lnTo>
                    <a:lnTo>
                      <a:pt x="6" y="5"/>
                    </a:lnTo>
                    <a:lnTo>
                      <a:pt x="6" y="10"/>
                    </a:lnTo>
                    <a:lnTo>
                      <a:pt x="5" y="15"/>
                    </a:lnTo>
                    <a:lnTo>
                      <a:pt x="0" y="15"/>
                    </a:lnTo>
                    <a:lnTo>
                      <a:pt x="0" y="19"/>
                    </a:lnTo>
                    <a:lnTo>
                      <a:pt x="5" y="19"/>
                    </a:lnTo>
                    <a:lnTo>
                      <a:pt x="4" y="25"/>
                    </a:lnTo>
                    <a:lnTo>
                      <a:pt x="4" y="30"/>
                    </a:lnTo>
                    <a:lnTo>
                      <a:pt x="8" y="31"/>
                    </a:lnTo>
                    <a:lnTo>
                      <a:pt x="13" y="31"/>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4" name="Freeform 189">
                <a:extLst>
                  <a:ext uri="{FF2B5EF4-FFF2-40B4-BE49-F238E27FC236}">
                    <a16:creationId xmlns:a16="http://schemas.microsoft.com/office/drawing/2014/main" id="{0A190242-2D97-4117-9D0C-6E8A08DAB4A4}"/>
                  </a:ext>
                </a:extLst>
              </p:cNvPr>
              <p:cNvSpPr>
                <a:spLocks/>
              </p:cNvSpPr>
              <p:nvPr/>
            </p:nvSpPr>
            <p:spPr bwMode="auto">
              <a:xfrm>
                <a:off x="4718" y="1141"/>
                <a:ext cx="5" cy="7"/>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0 w 25"/>
                  <a:gd name="T35" fmla="*/ 2 h 31"/>
                  <a:gd name="T36" fmla="*/ 1 w 25"/>
                  <a:gd name="T37" fmla="*/ 2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4" y="22"/>
                    </a:moveTo>
                    <a:lnTo>
                      <a:pt x="24" y="16"/>
                    </a:lnTo>
                    <a:lnTo>
                      <a:pt x="24" y="12"/>
                    </a:lnTo>
                    <a:lnTo>
                      <a:pt x="25" y="7"/>
                    </a:lnTo>
                    <a:lnTo>
                      <a:pt x="21" y="6"/>
                    </a:lnTo>
                    <a:lnTo>
                      <a:pt x="21" y="1"/>
                    </a:lnTo>
                    <a:lnTo>
                      <a:pt x="16" y="0"/>
                    </a:lnTo>
                    <a:lnTo>
                      <a:pt x="15" y="6"/>
                    </a:lnTo>
                    <a:lnTo>
                      <a:pt x="11" y="5"/>
                    </a:lnTo>
                    <a:lnTo>
                      <a:pt x="6" y="5"/>
                    </a:lnTo>
                    <a:lnTo>
                      <a:pt x="6" y="10"/>
                    </a:lnTo>
                    <a:lnTo>
                      <a:pt x="5" y="15"/>
                    </a:lnTo>
                    <a:lnTo>
                      <a:pt x="0" y="15"/>
                    </a:lnTo>
                    <a:lnTo>
                      <a:pt x="0" y="19"/>
                    </a:lnTo>
                    <a:lnTo>
                      <a:pt x="5" y="19"/>
                    </a:lnTo>
                    <a:lnTo>
                      <a:pt x="4" y="25"/>
                    </a:lnTo>
                    <a:lnTo>
                      <a:pt x="4" y="30"/>
                    </a:lnTo>
                    <a:lnTo>
                      <a:pt x="8" y="31"/>
                    </a:lnTo>
                    <a:lnTo>
                      <a:pt x="13" y="31"/>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5" name="Freeform 190">
                <a:extLst>
                  <a:ext uri="{FF2B5EF4-FFF2-40B4-BE49-F238E27FC236}">
                    <a16:creationId xmlns:a16="http://schemas.microsoft.com/office/drawing/2014/main" id="{6F092F06-8116-4646-8002-1FC9BEA2C9F5}"/>
                  </a:ext>
                </a:extLst>
              </p:cNvPr>
              <p:cNvSpPr>
                <a:spLocks/>
              </p:cNvSpPr>
              <p:nvPr/>
            </p:nvSpPr>
            <p:spPr bwMode="auto">
              <a:xfrm>
                <a:off x="4702" y="1165"/>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2"/>
                    </a:lnTo>
                    <a:lnTo>
                      <a:pt x="15" y="1"/>
                    </a:lnTo>
                    <a:lnTo>
                      <a:pt x="11" y="1"/>
                    </a:lnTo>
                    <a:lnTo>
                      <a:pt x="6" y="0"/>
                    </a:lnTo>
                    <a:lnTo>
                      <a:pt x="6" y="6"/>
                    </a:lnTo>
                    <a:lnTo>
                      <a:pt x="1" y="6"/>
                    </a:lnTo>
                    <a:lnTo>
                      <a:pt x="1" y="10"/>
                    </a:lnTo>
                    <a:lnTo>
                      <a:pt x="1" y="15"/>
                    </a:lnTo>
                    <a:lnTo>
                      <a:pt x="0" y="20"/>
                    </a:lnTo>
                    <a:lnTo>
                      <a:pt x="0" y="25"/>
                    </a:lnTo>
                    <a:lnTo>
                      <a:pt x="4" y="26"/>
                    </a:lnTo>
                    <a:lnTo>
                      <a:pt x="9" y="26"/>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6" name="Freeform 191">
                <a:extLst>
                  <a:ext uri="{FF2B5EF4-FFF2-40B4-BE49-F238E27FC236}">
                    <a16:creationId xmlns:a16="http://schemas.microsoft.com/office/drawing/2014/main" id="{E1567067-9D66-4A33-BB03-6A65E55B2187}"/>
                  </a:ext>
                </a:extLst>
              </p:cNvPr>
              <p:cNvSpPr>
                <a:spLocks/>
              </p:cNvSpPr>
              <p:nvPr/>
            </p:nvSpPr>
            <p:spPr bwMode="auto">
              <a:xfrm>
                <a:off x="4702" y="1165"/>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7"/>
                    </a:lnTo>
                    <a:lnTo>
                      <a:pt x="20" y="11"/>
                    </a:lnTo>
                    <a:lnTo>
                      <a:pt x="20" y="7"/>
                    </a:lnTo>
                    <a:lnTo>
                      <a:pt x="20" y="2"/>
                    </a:lnTo>
                    <a:lnTo>
                      <a:pt x="15" y="1"/>
                    </a:lnTo>
                    <a:lnTo>
                      <a:pt x="11" y="1"/>
                    </a:lnTo>
                    <a:lnTo>
                      <a:pt x="6" y="0"/>
                    </a:lnTo>
                    <a:lnTo>
                      <a:pt x="6" y="6"/>
                    </a:lnTo>
                    <a:lnTo>
                      <a:pt x="1" y="6"/>
                    </a:lnTo>
                    <a:lnTo>
                      <a:pt x="1" y="10"/>
                    </a:lnTo>
                    <a:lnTo>
                      <a:pt x="1" y="15"/>
                    </a:lnTo>
                    <a:lnTo>
                      <a:pt x="0" y="20"/>
                    </a:lnTo>
                    <a:lnTo>
                      <a:pt x="0" y="25"/>
                    </a:lnTo>
                    <a:lnTo>
                      <a:pt x="4" y="26"/>
                    </a:lnTo>
                    <a:lnTo>
                      <a:pt x="9" y="26"/>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7" name="Freeform 192">
                <a:extLst>
                  <a:ext uri="{FF2B5EF4-FFF2-40B4-BE49-F238E27FC236}">
                    <a16:creationId xmlns:a16="http://schemas.microsoft.com/office/drawing/2014/main" id="{676B1CB4-6386-4390-A254-BDF370C2F245}"/>
                  </a:ext>
                </a:extLst>
              </p:cNvPr>
              <p:cNvSpPr>
                <a:spLocks/>
              </p:cNvSpPr>
              <p:nvPr/>
            </p:nvSpPr>
            <p:spPr bwMode="auto">
              <a:xfrm>
                <a:off x="4713" y="1104"/>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2"/>
                    </a:lnTo>
                    <a:lnTo>
                      <a:pt x="20" y="6"/>
                    </a:lnTo>
                    <a:lnTo>
                      <a:pt x="20" y="2"/>
                    </a:lnTo>
                    <a:lnTo>
                      <a:pt x="15" y="0"/>
                    </a:lnTo>
                    <a:lnTo>
                      <a:pt x="11" y="0"/>
                    </a:lnTo>
                    <a:lnTo>
                      <a:pt x="6" y="0"/>
                    </a:lnTo>
                    <a:lnTo>
                      <a:pt x="1" y="5"/>
                    </a:lnTo>
                    <a:lnTo>
                      <a:pt x="1" y="10"/>
                    </a:lnTo>
                    <a:lnTo>
                      <a:pt x="0" y="15"/>
                    </a:lnTo>
                    <a:lnTo>
                      <a:pt x="0" y="20"/>
                    </a:lnTo>
                    <a:lnTo>
                      <a:pt x="0" y="25"/>
                    </a:lnTo>
                    <a:lnTo>
                      <a:pt x="4" y="25"/>
                    </a:lnTo>
                    <a:lnTo>
                      <a:pt x="9" y="25"/>
                    </a:lnTo>
                    <a:lnTo>
                      <a:pt x="13" y="26"/>
                    </a:lnTo>
                    <a:lnTo>
                      <a:pt x="14" y="21"/>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08" name="Freeform 193">
                <a:extLst>
                  <a:ext uri="{FF2B5EF4-FFF2-40B4-BE49-F238E27FC236}">
                    <a16:creationId xmlns:a16="http://schemas.microsoft.com/office/drawing/2014/main" id="{8EA60265-8188-41E8-8B1A-D8D4E031BFFA}"/>
                  </a:ext>
                </a:extLst>
              </p:cNvPr>
              <p:cNvSpPr>
                <a:spLocks/>
              </p:cNvSpPr>
              <p:nvPr/>
            </p:nvSpPr>
            <p:spPr bwMode="auto">
              <a:xfrm>
                <a:off x="4713" y="1104"/>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2"/>
                    </a:lnTo>
                    <a:lnTo>
                      <a:pt x="20" y="6"/>
                    </a:lnTo>
                    <a:lnTo>
                      <a:pt x="20" y="2"/>
                    </a:lnTo>
                    <a:lnTo>
                      <a:pt x="15" y="0"/>
                    </a:lnTo>
                    <a:lnTo>
                      <a:pt x="11" y="0"/>
                    </a:lnTo>
                    <a:lnTo>
                      <a:pt x="6" y="0"/>
                    </a:lnTo>
                    <a:lnTo>
                      <a:pt x="1" y="5"/>
                    </a:lnTo>
                    <a:lnTo>
                      <a:pt x="1" y="10"/>
                    </a:lnTo>
                    <a:lnTo>
                      <a:pt x="0" y="15"/>
                    </a:lnTo>
                    <a:lnTo>
                      <a:pt x="0" y="20"/>
                    </a:lnTo>
                    <a:lnTo>
                      <a:pt x="0" y="25"/>
                    </a:lnTo>
                    <a:lnTo>
                      <a:pt x="4" y="25"/>
                    </a:lnTo>
                    <a:lnTo>
                      <a:pt x="9" y="25"/>
                    </a:lnTo>
                    <a:lnTo>
                      <a:pt x="13" y="26"/>
                    </a:lnTo>
                    <a:lnTo>
                      <a:pt x="14" y="21"/>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09" name="Freeform 194">
                <a:extLst>
                  <a:ext uri="{FF2B5EF4-FFF2-40B4-BE49-F238E27FC236}">
                    <a16:creationId xmlns:a16="http://schemas.microsoft.com/office/drawing/2014/main" id="{4C30DFDF-8B7E-4CF8-A914-3DF6AC2BAB0C}"/>
                  </a:ext>
                </a:extLst>
              </p:cNvPr>
              <p:cNvSpPr>
                <a:spLocks/>
              </p:cNvSpPr>
              <p:nvPr/>
            </p:nvSpPr>
            <p:spPr bwMode="auto">
              <a:xfrm>
                <a:off x="4713" y="1158"/>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0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5"/>
                    </a:lnTo>
                    <a:lnTo>
                      <a:pt x="16" y="5"/>
                    </a:lnTo>
                    <a:lnTo>
                      <a:pt x="16" y="1"/>
                    </a:lnTo>
                    <a:lnTo>
                      <a:pt x="11" y="0"/>
                    </a:lnTo>
                    <a:lnTo>
                      <a:pt x="11" y="5"/>
                    </a:lnTo>
                    <a:lnTo>
                      <a:pt x="7" y="4"/>
                    </a:lnTo>
                    <a:lnTo>
                      <a:pt x="2" y="4"/>
                    </a:lnTo>
                    <a:lnTo>
                      <a:pt x="1" y="9"/>
                    </a:lnTo>
                    <a:lnTo>
                      <a:pt x="1" y="15"/>
                    </a:lnTo>
                    <a:lnTo>
                      <a:pt x="0" y="19"/>
                    </a:lnTo>
                    <a:lnTo>
                      <a:pt x="0" y="25"/>
                    </a:lnTo>
                    <a:lnTo>
                      <a:pt x="4" y="29"/>
                    </a:lnTo>
                    <a:lnTo>
                      <a:pt x="9" y="30"/>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0" name="Freeform 195">
                <a:extLst>
                  <a:ext uri="{FF2B5EF4-FFF2-40B4-BE49-F238E27FC236}">
                    <a16:creationId xmlns:a16="http://schemas.microsoft.com/office/drawing/2014/main" id="{06451D30-FAC9-4933-B7A8-C3BA6A88D43E}"/>
                  </a:ext>
                </a:extLst>
              </p:cNvPr>
              <p:cNvSpPr>
                <a:spLocks/>
              </p:cNvSpPr>
              <p:nvPr/>
            </p:nvSpPr>
            <p:spPr bwMode="auto">
              <a:xfrm>
                <a:off x="4713" y="1158"/>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0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5"/>
                    </a:lnTo>
                    <a:lnTo>
                      <a:pt x="16" y="5"/>
                    </a:lnTo>
                    <a:lnTo>
                      <a:pt x="16" y="1"/>
                    </a:lnTo>
                    <a:lnTo>
                      <a:pt x="11" y="0"/>
                    </a:lnTo>
                    <a:lnTo>
                      <a:pt x="11" y="5"/>
                    </a:lnTo>
                    <a:lnTo>
                      <a:pt x="7" y="4"/>
                    </a:lnTo>
                    <a:lnTo>
                      <a:pt x="2" y="4"/>
                    </a:lnTo>
                    <a:lnTo>
                      <a:pt x="1" y="9"/>
                    </a:lnTo>
                    <a:lnTo>
                      <a:pt x="1" y="15"/>
                    </a:lnTo>
                    <a:lnTo>
                      <a:pt x="0" y="19"/>
                    </a:lnTo>
                    <a:lnTo>
                      <a:pt x="0" y="25"/>
                    </a:lnTo>
                    <a:lnTo>
                      <a:pt x="4" y="29"/>
                    </a:lnTo>
                    <a:lnTo>
                      <a:pt x="9" y="30"/>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1" name="Freeform 196">
                <a:extLst>
                  <a:ext uri="{FF2B5EF4-FFF2-40B4-BE49-F238E27FC236}">
                    <a16:creationId xmlns:a16="http://schemas.microsoft.com/office/drawing/2014/main" id="{6C36D6DB-1246-4503-A640-4904D9595D32}"/>
                  </a:ext>
                </a:extLst>
              </p:cNvPr>
              <p:cNvSpPr>
                <a:spLocks/>
              </p:cNvSpPr>
              <p:nvPr/>
            </p:nvSpPr>
            <p:spPr bwMode="auto">
              <a:xfrm>
                <a:off x="4720" y="1120"/>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16"/>
                    </a:moveTo>
                    <a:lnTo>
                      <a:pt x="20" y="11"/>
                    </a:lnTo>
                    <a:lnTo>
                      <a:pt x="20" y="6"/>
                    </a:lnTo>
                    <a:lnTo>
                      <a:pt x="21" y="1"/>
                    </a:lnTo>
                    <a:lnTo>
                      <a:pt x="15" y="0"/>
                    </a:lnTo>
                    <a:lnTo>
                      <a:pt x="11" y="0"/>
                    </a:lnTo>
                    <a:lnTo>
                      <a:pt x="6" y="0"/>
                    </a:lnTo>
                    <a:lnTo>
                      <a:pt x="6" y="5"/>
                    </a:lnTo>
                    <a:lnTo>
                      <a:pt x="1" y="5"/>
                    </a:lnTo>
                    <a:lnTo>
                      <a:pt x="1" y="9"/>
                    </a:lnTo>
                    <a:lnTo>
                      <a:pt x="1" y="15"/>
                    </a:lnTo>
                    <a:lnTo>
                      <a:pt x="0" y="19"/>
                    </a:lnTo>
                    <a:lnTo>
                      <a:pt x="0" y="25"/>
                    </a:lnTo>
                    <a:lnTo>
                      <a:pt x="4" y="25"/>
                    </a:lnTo>
                    <a:lnTo>
                      <a:pt x="9" y="25"/>
                    </a:lnTo>
                    <a:lnTo>
                      <a:pt x="13" y="26"/>
                    </a:lnTo>
                    <a:lnTo>
                      <a:pt x="14"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2" name="Freeform 197">
                <a:extLst>
                  <a:ext uri="{FF2B5EF4-FFF2-40B4-BE49-F238E27FC236}">
                    <a16:creationId xmlns:a16="http://schemas.microsoft.com/office/drawing/2014/main" id="{9D90104F-B582-4036-A604-1252A658081D}"/>
                  </a:ext>
                </a:extLst>
              </p:cNvPr>
              <p:cNvSpPr>
                <a:spLocks/>
              </p:cNvSpPr>
              <p:nvPr/>
            </p:nvSpPr>
            <p:spPr bwMode="auto">
              <a:xfrm>
                <a:off x="4720" y="1120"/>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16"/>
                    </a:moveTo>
                    <a:lnTo>
                      <a:pt x="20" y="11"/>
                    </a:lnTo>
                    <a:lnTo>
                      <a:pt x="20" y="6"/>
                    </a:lnTo>
                    <a:lnTo>
                      <a:pt x="21" y="1"/>
                    </a:lnTo>
                    <a:lnTo>
                      <a:pt x="15" y="0"/>
                    </a:lnTo>
                    <a:lnTo>
                      <a:pt x="11" y="0"/>
                    </a:lnTo>
                    <a:lnTo>
                      <a:pt x="6" y="0"/>
                    </a:lnTo>
                    <a:lnTo>
                      <a:pt x="6" y="5"/>
                    </a:lnTo>
                    <a:lnTo>
                      <a:pt x="1" y="5"/>
                    </a:lnTo>
                    <a:lnTo>
                      <a:pt x="1" y="9"/>
                    </a:lnTo>
                    <a:lnTo>
                      <a:pt x="1" y="15"/>
                    </a:lnTo>
                    <a:lnTo>
                      <a:pt x="0" y="19"/>
                    </a:lnTo>
                    <a:lnTo>
                      <a:pt x="0" y="25"/>
                    </a:lnTo>
                    <a:lnTo>
                      <a:pt x="4" y="25"/>
                    </a:lnTo>
                    <a:lnTo>
                      <a:pt x="9" y="25"/>
                    </a:lnTo>
                    <a:lnTo>
                      <a:pt x="13" y="26"/>
                    </a:lnTo>
                    <a:lnTo>
                      <a:pt x="14"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3" name="Freeform 198">
                <a:extLst>
                  <a:ext uri="{FF2B5EF4-FFF2-40B4-BE49-F238E27FC236}">
                    <a16:creationId xmlns:a16="http://schemas.microsoft.com/office/drawing/2014/main" id="{0693D48B-880F-4359-8961-00FFE2E8FA8E}"/>
                  </a:ext>
                </a:extLst>
              </p:cNvPr>
              <p:cNvSpPr>
                <a:spLocks/>
              </p:cNvSpPr>
              <p:nvPr/>
            </p:nvSpPr>
            <p:spPr bwMode="auto">
              <a:xfrm>
                <a:off x="4725" y="1061"/>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3" y="16"/>
                    </a:moveTo>
                    <a:lnTo>
                      <a:pt x="25" y="11"/>
                    </a:lnTo>
                    <a:lnTo>
                      <a:pt x="25" y="6"/>
                    </a:lnTo>
                    <a:lnTo>
                      <a:pt x="20" y="1"/>
                    </a:lnTo>
                    <a:lnTo>
                      <a:pt x="15" y="0"/>
                    </a:lnTo>
                    <a:lnTo>
                      <a:pt x="11" y="0"/>
                    </a:lnTo>
                    <a:lnTo>
                      <a:pt x="11" y="5"/>
                    </a:lnTo>
                    <a:lnTo>
                      <a:pt x="5" y="5"/>
                    </a:lnTo>
                    <a:lnTo>
                      <a:pt x="5" y="9"/>
                    </a:lnTo>
                    <a:lnTo>
                      <a:pt x="0" y="14"/>
                    </a:lnTo>
                    <a:lnTo>
                      <a:pt x="4" y="19"/>
                    </a:lnTo>
                    <a:lnTo>
                      <a:pt x="4" y="25"/>
                    </a:lnTo>
                    <a:lnTo>
                      <a:pt x="9" y="25"/>
                    </a:lnTo>
                    <a:lnTo>
                      <a:pt x="13" y="25"/>
                    </a:lnTo>
                    <a:lnTo>
                      <a:pt x="18" y="26"/>
                    </a:lnTo>
                    <a:lnTo>
                      <a:pt x="19" y="21"/>
                    </a:lnTo>
                    <a:lnTo>
                      <a:pt x="23"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4" name="Freeform 199">
                <a:extLst>
                  <a:ext uri="{FF2B5EF4-FFF2-40B4-BE49-F238E27FC236}">
                    <a16:creationId xmlns:a16="http://schemas.microsoft.com/office/drawing/2014/main" id="{A821A099-0033-4D9C-BCF1-1E54BE8B2551}"/>
                  </a:ext>
                </a:extLst>
              </p:cNvPr>
              <p:cNvSpPr>
                <a:spLocks/>
              </p:cNvSpPr>
              <p:nvPr/>
            </p:nvSpPr>
            <p:spPr bwMode="auto">
              <a:xfrm>
                <a:off x="4725" y="1061"/>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3" y="16"/>
                    </a:moveTo>
                    <a:lnTo>
                      <a:pt x="25" y="11"/>
                    </a:lnTo>
                    <a:lnTo>
                      <a:pt x="25" y="6"/>
                    </a:lnTo>
                    <a:lnTo>
                      <a:pt x="20" y="1"/>
                    </a:lnTo>
                    <a:lnTo>
                      <a:pt x="15" y="0"/>
                    </a:lnTo>
                    <a:lnTo>
                      <a:pt x="11" y="0"/>
                    </a:lnTo>
                    <a:lnTo>
                      <a:pt x="11" y="5"/>
                    </a:lnTo>
                    <a:lnTo>
                      <a:pt x="5" y="5"/>
                    </a:lnTo>
                    <a:lnTo>
                      <a:pt x="5" y="9"/>
                    </a:lnTo>
                    <a:lnTo>
                      <a:pt x="0" y="14"/>
                    </a:lnTo>
                    <a:lnTo>
                      <a:pt x="4" y="19"/>
                    </a:lnTo>
                    <a:lnTo>
                      <a:pt x="4" y="25"/>
                    </a:lnTo>
                    <a:lnTo>
                      <a:pt x="9" y="25"/>
                    </a:lnTo>
                    <a:lnTo>
                      <a:pt x="13" y="25"/>
                    </a:lnTo>
                    <a:lnTo>
                      <a:pt x="18" y="26"/>
                    </a:lnTo>
                    <a:lnTo>
                      <a:pt x="19" y="21"/>
                    </a:lnTo>
                    <a:lnTo>
                      <a:pt x="23"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5" name="Freeform 200">
                <a:extLst>
                  <a:ext uri="{FF2B5EF4-FFF2-40B4-BE49-F238E27FC236}">
                    <a16:creationId xmlns:a16="http://schemas.microsoft.com/office/drawing/2014/main" id="{0D42360D-4A3A-4A7A-829B-5DF2492CE458}"/>
                  </a:ext>
                </a:extLst>
              </p:cNvPr>
              <p:cNvSpPr>
                <a:spLocks/>
              </p:cNvSpPr>
              <p:nvPr/>
            </p:nvSpPr>
            <p:spPr bwMode="auto">
              <a:xfrm>
                <a:off x="4710" y="1084"/>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1 w 21"/>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1"/>
                  <a:gd name="T59" fmla="*/ 21 w 21"/>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1">
                    <a:moveTo>
                      <a:pt x="20" y="22"/>
                    </a:moveTo>
                    <a:lnTo>
                      <a:pt x="20" y="16"/>
                    </a:lnTo>
                    <a:lnTo>
                      <a:pt x="20" y="12"/>
                    </a:lnTo>
                    <a:lnTo>
                      <a:pt x="21" y="6"/>
                    </a:lnTo>
                    <a:lnTo>
                      <a:pt x="17" y="6"/>
                    </a:lnTo>
                    <a:lnTo>
                      <a:pt x="17" y="1"/>
                    </a:lnTo>
                    <a:lnTo>
                      <a:pt x="12" y="0"/>
                    </a:lnTo>
                    <a:lnTo>
                      <a:pt x="11" y="6"/>
                    </a:lnTo>
                    <a:lnTo>
                      <a:pt x="6" y="5"/>
                    </a:lnTo>
                    <a:lnTo>
                      <a:pt x="2" y="9"/>
                    </a:lnTo>
                    <a:lnTo>
                      <a:pt x="1" y="15"/>
                    </a:lnTo>
                    <a:lnTo>
                      <a:pt x="1" y="20"/>
                    </a:lnTo>
                    <a:lnTo>
                      <a:pt x="0" y="25"/>
                    </a:lnTo>
                    <a:lnTo>
                      <a:pt x="5" y="25"/>
                    </a:lnTo>
                    <a:lnTo>
                      <a:pt x="4" y="30"/>
                    </a:lnTo>
                    <a:lnTo>
                      <a:pt x="9" y="31"/>
                    </a:lnTo>
                    <a:lnTo>
                      <a:pt x="14" y="26"/>
                    </a:lnTo>
                    <a:lnTo>
                      <a:pt x="19"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6" name="Freeform 201">
                <a:extLst>
                  <a:ext uri="{FF2B5EF4-FFF2-40B4-BE49-F238E27FC236}">
                    <a16:creationId xmlns:a16="http://schemas.microsoft.com/office/drawing/2014/main" id="{1F590063-E0C3-44D1-857A-65896AA08284}"/>
                  </a:ext>
                </a:extLst>
              </p:cNvPr>
              <p:cNvSpPr>
                <a:spLocks/>
              </p:cNvSpPr>
              <p:nvPr/>
            </p:nvSpPr>
            <p:spPr bwMode="auto">
              <a:xfrm>
                <a:off x="4710" y="1084"/>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1 w 21"/>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1"/>
                  <a:gd name="T59" fmla="*/ 21 w 21"/>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1">
                    <a:moveTo>
                      <a:pt x="20" y="22"/>
                    </a:moveTo>
                    <a:lnTo>
                      <a:pt x="20" y="16"/>
                    </a:lnTo>
                    <a:lnTo>
                      <a:pt x="20" y="12"/>
                    </a:lnTo>
                    <a:lnTo>
                      <a:pt x="21" y="6"/>
                    </a:lnTo>
                    <a:lnTo>
                      <a:pt x="17" y="6"/>
                    </a:lnTo>
                    <a:lnTo>
                      <a:pt x="17" y="1"/>
                    </a:lnTo>
                    <a:lnTo>
                      <a:pt x="12" y="0"/>
                    </a:lnTo>
                    <a:lnTo>
                      <a:pt x="11" y="6"/>
                    </a:lnTo>
                    <a:lnTo>
                      <a:pt x="6" y="5"/>
                    </a:lnTo>
                    <a:lnTo>
                      <a:pt x="2" y="9"/>
                    </a:lnTo>
                    <a:lnTo>
                      <a:pt x="1" y="15"/>
                    </a:lnTo>
                    <a:lnTo>
                      <a:pt x="1" y="20"/>
                    </a:lnTo>
                    <a:lnTo>
                      <a:pt x="0" y="25"/>
                    </a:lnTo>
                    <a:lnTo>
                      <a:pt x="5" y="25"/>
                    </a:lnTo>
                    <a:lnTo>
                      <a:pt x="4" y="30"/>
                    </a:lnTo>
                    <a:lnTo>
                      <a:pt x="9" y="31"/>
                    </a:lnTo>
                    <a:lnTo>
                      <a:pt x="14" y="26"/>
                    </a:lnTo>
                    <a:lnTo>
                      <a:pt x="19"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7" name="Freeform 202">
                <a:extLst>
                  <a:ext uri="{FF2B5EF4-FFF2-40B4-BE49-F238E27FC236}">
                    <a16:creationId xmlns:a16="http://schemas.microsoft.com/office/drawing/2014/main" id="{09FC2224-586C-4A47-8A89-4B242E91B0AC}"/>
                  </a:ext>
                </a:extLst>
              </p:cNvPr>
              <p:cNvSpPr>
                <a:spLocks/>
              </p:cNvSpPr>
              <p:nvPr/>
            </p:nvSpPr>
            <p:spPr bwMode="auto">
              <a:xfrm>
                <a:off x="4720" y="102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7"/>
                    </a:lnTo>
                    <a:lnTo>
                      <a:pt x="17" y="1"/>
                    </a:lnTo>
                    <a:lnTo>
                      <a:pt x="12" y="1"/>
                    </a:lnTo>
                    <a:lnTo>
                      <a:pt x="8" y="0"/>
                    </a:lnTo>
                    <a:lnTo>
                      <a:pt x="6" y="5"/>
                    </a:lnTo>
                    <a:lnTo>
                      <a:pt x="2" y="4"/>
                    </a:lnTo>
                    <a:lnTo>
                      <a:pt x="2" y="10"/>
                    </a:lnTo>
                    <a:lnTo>
                      <a:pt x="1" y="15"/>
                    </a:lnTo>
                    <a:lnTo>
                      <a:pt x="1" y="20"/>
                    </a:lnTo>
                    <a:lnTo>
                      <a:pt x="0" y="25"/>
                    </a:lnTo>
                    <a:lnTo>
                      <a:pt x="5" y="25"/>
                    </a:lnTo>
                    <a:lnTo>
                      <a:pt x="10" y="26"/>
                    </a:lnTo>
                    <a:lnTo>
                      <a:pt x="14" y="26"/>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18" name="Freeform 203">
                <a:extLst>
                  <a:ext uri="{FF2B5EF4-FFF2-40B4-BE49-F238E27FC236}">
                    <a16:creationId xmlns:a16="http://schemas.microsoft.com/office/drawing/2014/main" id="{B618512D-2F26-4D2C-A82B-25EBFDEB4BE8}"/>
                  </a:ext>
                </a:extLst>
              </p:cNvPr>
              <p:cNvSpPr>
                <a:spLocks/>
              </p:cNvSpPr>
              <p:nvPr/>
            </p:nvSpPr>
            <p:spPr bwMode="auto">
              <a:xfrm>
                <a:off x="4720" y="102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0" y="17"/>
                    </a:lnTo>
                    <a:lnTo>
                      <a:pt x="20" y="11"/>
                    </a:lnTo>
                    <a:lnTo>
                      <a:pt x="21" y="7"/>
                    </a:lnTo>
                    <a:lnTo>
                      <a:pt x="17" y="1"/>
                    </a:lnTo>
                    <a:lnTo>
                      <a:pt x="12" y="1"/>
                    </a:lnTo>
                    <a:lnTo>
                      <a:pt x="8" y="0"/>
                    </a:lnTo>
                    <a:lnTo>
                      <a:pt x="6" y="5"/>
                    </a:lnTo>
                    <a:lnTo>
                      <a:pt x="2" y="4"/>
                    </a:lnTo>
                    <a:lnTo>
                      <a:pt x="2" y="10"/>
                    </a:lnTo>
                    <a:lnTo>
                      <a:pt x="1" y="15"/>
                    </a:lnTo>
                    <a:lnTo>
                      <a:pt x="1" y="20"/>
                    </a:lnTo>
                    <a:lnTo>
                      <a:pt x="0" y="25"/>
                    </a:lnTo>
                    <a:lnTo>
                      <a:pt x="5" y="25"/>
                    </a:lnTo>
                    <a:lnTo>
                      <a:pt x="10" y="26"/>
                    </a:lnTo>
                    <a:lnTo>
                      <a:pt x="14" y="26"/>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19" name="Freeform 204">
                <a:extLst>
                  <a:ext uri="{FF2B5EF4-FFF2-40B4-BE49-F238E27FC236}">
                    <a16:creationId xmlns:a16="http://schemas.microsoft.com/office/drawing/2014/main" id="{4431226E-0C24-459D-8E8E-8B0A4480A6EC}"/>
                  </a:ext>
                </a:extLst>
              </p:cNvPr>
              <p:cNvSpPr>
                <a:spLocks/>
              </p:cNvSpPr>
              <p:nvPr/>
            </p:nvSpPr>
            <p:spPr bwMode="auto">
              <a:xfrm>
                <a:off x="4721" y="1078"/>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5"/>
                    </a:lnTo>
                    <a:lnTo>
                      <a:pt x="22" y="1"/>
                    </a:lnTo>
                    <a:lnTo>
                      <a:pt x="17" y="0"/>
                    </a:lnTo>
                    <a:lnTo>
                      <a:pt x="12" y="0"/>
                    </a:lnTo>
                    <a:lnTo>
                      <a:pt x="7" y="0"/>
                    </a:lnTo>
                    <a:lnTo>
                      <a:pt x="7" y="4"/>
                    </a:lnTo>
                    <a:lnTo>
                      <a:pt x="2" y="4"/>
                    </a:lnTo>
                    <a:lnTo>
                      <a:pt x="1" y="9"/>
                    </a:lnTo>
                    <a:lnTo>
                      <a:pt x="1" y="14"/>
                    </a:lnTo>
                    <a:lnTo>
                      <a:pt x="1" y="19"/>
                    </a:lnTo>
                    <a:lnTo>
                      <a:pt x="0" y="25"/>
                    </a:lnTo>
                    <a:lnTo>
                      <a:pt x="5" y="25"/>
                    </a:lnTo>
                    <a:lnTo>
                      <a:pt x="10" y="25"/>
                    </a:lnTo>
                    <a:lnTo>
                      <a:pt x="15" y="26"/>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0" name="Freeform 205">
                <a:extLst>
                  <a:ext uri="{FF2B5EF4-FFF2-40B4-BE49-F238E27FC236}">
                    <a16:creationId xmlns:a16="http://schemas.microsoft.com/office/drawing/2014/main" id="{D57D7234-0533-442E-8096-C3364F85B4B9}"/>
                  </a:ext>
                </a:extLst>
              </p:cNvPr>
              <p:cNvSpPr>
                <a:spLocks/>
              </p:cNvSpPr>
              <p:nvPr/>
            </p:nvSpPr>
            <p:spPr bwMode="auto">
              <a:xfrm>
                <a:off x="4721" y="1078"/>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5"/>
                    </a:lnTo>
                    <a:lnTo>
                      <a:pt x="22" y="1"/>
                    </a:lnTo>
                    <a:lnTo>
                      <a:pt x="17" y="0"/>
                    </a:lnTo>
                    <a:lnTo>
                      <a:pt x="12" y="0"/>
                    </a:lnTo>
                    <a:lnTo>
                      <a:pt x="7" y="0"/>
                    </a:lnTo>
                    <a:lnTo>
                      <a:pt x="7" y="4"/>
                    </a:lnTo>
                    <a:lnTo>
                      <a:pt x="2" y="4"/>
                    </a:lnTo>
                    <a:lnTo>
                      <a:pt x="1" y="9"/>
                    </a:lnTo>
                    <a:lnTo>
                      <a:pt x="1" y="14"/>
                    </a:lnTo>
                    <a:lnTo>
                      <a:pt x="1" y="19"/>
                    </a:lnTo>
                    <a:lnTo>
                      <a:pt x="0" y="25"/>
                    </a:lnTo>
                    <a:lnTo>
                      <a:pt x="5" y="25"/>
                    </a:lnTo>
                    <a:lnTo>
                      <a:pt x="10" y="25"/>
                    </a:lnTo>
                    <a:lnTo>
                      <a:pt x="15" y="26"/>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421" name="Freeform 206">
                <a:extLst>
                  <a:ext uri="{FF2B5EF4-FFF2-40B4-BE49-F238E27FC236}">
                    <a16:creationId xmlns:a16="http://schemas.microsoft.com/office/drawing/2014/main" id="{9D415677-C174-43E6-B38F-38AED12B4F0B}"/>
                  </a:ext>
                </a:extLst>
              </p:cNvPr>
              <p:cNvSpPr>
                <a:spLocks/>
              </p:cNvSpPr>
              <p:nvPr/>
            </p:nvSpPr>
            <p:spPr bwMode="auto">
              <a:xfrm>
                <a:off x="4727" y="1039"/>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1 w 20"/>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7"/>
                    </a:lnTo>
                    <a:lnTo>
                      <a:pt x="16" y="2"/>
                    </a:lnTo>
                    <a:lnTo>
                      <a:pt x="11" y="2"/>
                    </a:lnTo>
                    <a:lnTo>
                      <a:pt x="7" y="0"/>
                    </a:lnTo>
                    <a:lnTo>
                      <a:pt x="5" y="6"/>
                    </a:lnTo>
                    <a:lnTo>
                      <a:pt x="1" y="11"/>
                    </a:lnTo>
                    <a:lnTo>
                      <a:pt x="0" y="15"/>
                    </a:lnTo>
                    <a:lnTo>
                      <a:pt x="0" y="21"/>
                    </a:lnTo>
                    <a:lnTo>
                      <a:pt x="0" y="25"/>
                    </a:lnTo>
                    <a:lnTo>
                      <a:pt x="4" y="25"/>
                    </a:lnTo>
                    <a:lnTo>
                      <a:pt x="3" y="31"/>
                    </a:lnTo>
                    <a:lnTo>
                      <a:pt x="9" y="26"/>
                    </a:lnTo>
                    <a:lnTo>
                      <a:pt x="13" y="26"/>
                    </a:lnTo>
                    <a:lnTo>
                      <a:pt x="13"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422" name="Freeform 207">
                <a:extLst>
                  <a:ext uri="{FF2B5EF4-FFF2-40B4-BE49-F238E27FC236}">
                    <a16:creationId xmlns:a16="http://schemas.microsoft.com/office/drawing/2014/main" id="{8412E535-D936-4AA9-B448-E74B316C09C2}"/>
                  </a:ext>
                </a:extLst>
              </p:cNvPr>
              <p:cNvSpPr>
                <a:spLocks/>
              </p:cNvSpPr>
              <p:nvPr/>
            </p:nvSpPr>
            <p:spPr bwMode="auto">
              <a:xfrm>
                <a:off x="4727" y="1039"/>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1 w 20"/>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7"/>
                    </a:lnTo>
                    <a:lnTo>
                      <a:pt x="16" y="2"/>
                    </a:lnTo>
                    <a:lnTo>
                      <a:pt x="11" y="2"/>
                    </a:lnTo>
                    <a:lnTo>
                      <a:pt x="7" y="0"/>
                    </a:lnTo>
                    <a:lnTo>
                      <a:pt x="5" y="6"/>
                    </a:lnTo>
                    <a:lnTo>
                      <a:pt x="1" y="11"/>
                    </a:lnTo>
                    <a:lnTo>
                      <a:pt x="0" y="15"/>
                    </a:lnTo>
                    <a:lnTo>
                      <a:pt x="0" y="21"/>
                    </a:lnTo>
                    <a:lnTo>
                      <a:pt x="0" y="25"/>
                    </a:lnTo>
                    <a:lnTo>
                      <a:pt x="4" y="25"/>
                    </a:lnTo>
                    <a:lnTo>
                      <a:pt x="3" y="31"/>
                    </a:lnTo>
                    <a:lnTo>
                      <a:pt x="9" y="26"/>
                    </a:lnTo>
                    <a:lnTo>
                      <a:pt x="13" y="26"/>
                    </a:lnTo>
                    <a:lnTo>
                      <a:pt x="13"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6326" name="Group 409">
              <a:extLst>
                <a:ext uri="{FF2B5EF4-FFF2-40B4-BE49-F238E27FC236}">
                  <a16:creationId xmlns:a16="http://schemas.microsoft.com/office/drawing/2014/main" id="{0134DC5D-B632-433A-A23B-ACEC976D62FE}"/>
                </a:ext>
              </a:extLst>
            </p:cNvPr>
            <p:cNvGrpSpPr>
              <a:grpSpLocks/>
            </p:cNvGrpSpPr>
            <p:nvPr/>
          </p:nvGrpSpPr>
          <p:grpSpPr bwMode="auto">
            <a:xfrm>
              <a:off x="4685" y="875"/>
              <a:ext cx="116" cy="817"/>
              <a:chOff x="4685" y="875"/>
              <a:chExt cx="116" cy="817"/>
            </a:xfrm>
          </p:grpSpPr>
          <p:sp>
            <p:nvSpPr>
              <p:cNvPr id="57023" name="Freeform 209">
                <a:extLst>
                  <a:ext uri="{FF2B5EF4-FFF2-40B4-BE49-F238E27FC236}">
                    <a16:creationId xmlns:a16="http://schemas.microsoft.com/office/drawing/2014/main" id="{7D3CCE12-79C5-455B-AFD3-7BF1B3E6FE14}"/>
                  </a:ext>
                </a:extLst>
              </p:cNvPr>
              <p:cNvSpPr>
                <a:spLocks/>
              </p:cNvSpPr>
              <p:nvPr/>
            </p:nvSpPr>
            <p:spPr bwMode="auto">
              <a:xfrm>
                <a:off x="4732" y="981"/>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4" y="22"/>
                    </a:moveTo>
                    <a:lnTo>
                      <a:pt x="25" y="16"/>
                    </a:lnTo>
                    <a:lnTo>
                      <a:pt x="25" y="11"/>
                    </a:lnTo>
                    <a:lnTo>
                      <a:pt x="25" y="6"/>
                    </a:lnTo>
                    <a:lnTo>
                      <a:pt x="20" y="6"/>
                    </a:lnTo>
                    <a:lnTo>
                      <a:pt x="21" y="0"/>
                    </a:lnTo>
                    <a:lnTo>
                      <a:pt x="17" y="0"/>
                    </a:lnTo>
                    <a:lnTo>
                      <a:pt x="11" y="0"/>
                    </a:lnTo>
                    <a:lnTo>
                      <a:pt x="11" y="5"/>
                    </a:lnTo>
                    <a:lnTo>
                      <a:pt x="7" y="5"/>
                    </a:lnTo>
                    <a:lnTo>
                      <a:pt x="5" y="9"/>
                    </a:lnTo>
                    <a:lnTo>
                      <a:pt x="5" y="15"/>
                    </a:lnTo>
                    <a:lnTo>
                      <a:pt x="1" y="14"/>
                    </a:lnTo>
                    <a:lnTo>
                      <a:pt x="0" y="19"/>
                    </a:lnTo>
                    <a:lnTo>
                      <a:pt x="5" y="19"/>
                    </a:lnTo>
                    <a:lnTo>
                      <a:pt x="4" y="25"/>
                    </a:lnTo>
                    <a:lnTo>
                      <a:pt x="9" y="25"/>
                    </a:lnTo>
                    <a:lnTo>
                      <a:pt x="13"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24" name="Freeform 210">
                <a:extLst>
                  <a:ext uri="{FF2B5EF4-FFF2-40B4-BE49-F238E27FC236}">
                    <a16:creationId xmlns:a16="http://schemas.microsoft.com/office/drawing/2014/main" id="{A85E9AE1-2BA8-4DC9-8C1B-96A08C03E7D3}"/>
                  </a:ext>
                </a:extLst>
              </p:cNvPr>
              <p:cNvSpPr>
                <a:spLocks/>
              </p:cNvSpPr>
              <p:nvPr/>
            </p:nvSpPr>
            <p:spPr bwMode="auto">
              <a:xfrm>
                <a:off x="4732" y="981"/>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4" y="22"/>
                    </a:moveTo>
                    <a:lnTo>
                      <a:pt x="25" y="16"/>
                    </a:lnTo>
                    <a:lnTo>
                      <a:pt x="25" y="11"/>
                    </a:lnTo>
                    <a:lnTo>
                      <a:pt x="25" y="6"/>
                    </a:lnTo>
                    <a:lnTo>
                      <a:pt x="20" y="6"/>
                    </a:lnTo>
                    <a:lnTo>
                      <a:pt x="21" y="0"/>
                    </a:lnTo>
                    <a:lnTo>
                      <a:pt x="17" y="0"/>
                    </a:lnTo>
                    <a:lnTo>
                      <a:pt x="11" y="0"/>
                    </a:lnTo>
                    <a:lnTo>
                      <a:pt x="11" y="5"/>
                    </a:lnTo>
                    <a:lnTo>
                      <a:pt x="7" y="5"/>
                    </a:lnTo>
                    <a:lnTo>
                      <a:pt x="5" y="9"/>
                    </a:lnTo>
                    <a:lnTo>
                      <a:pt x="5" y="15"/>
                    </a:lnTo>
                    <a:lnTo>
                      <a:pt x="1" y="14"/>
                    </a:lnTo>
                    <a:lnTo>
                      <a:pt x="0" y="19"/>
                    </a:lnTo>
                    <a:lnTo>
                      <a:pt x="5" y="19"/>
                    </a:lnTo>
                    <a:lnTo>
                      <a:pt x="4" y="25"/>
                    </a:lnTo>
                    <a:lnTo>
                      <a:pt x="9" y="25"/>
                    </a:lnTo>
                    <a:lnTo>
                      <a:pt x="13"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25" name="Freeform 211">
                <a:extLst>
                  <a:ext uri="{FF2B5EF4-FFF2-40B4-BE49-F238E27FC236}">
                    <a16:creationId xmlns:a16="http://schemas.microsoft.com/office/drawing/2014/main" id="{9F3C471C-1A3A-4DC2-B619-5C468107F6C0}"/>
                  </a:ext>
                </a:extLst>
              </p:cNvPr>
              <p:cNvSpPr>
                <a:spLocks/>
              </p:cNvSpPr>
              <p:nvPr/>
            </p:nvSpPr>
            <p:spPr bwMode="auto">
              <a:xfrm>
                <a:off x="4717" y="1005"/>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5"/>
                    </a:lnTo>
                    <a:lnTo>
                      <a:pt x="1" y="4"/>
                    </a:lnTo>
                    <a:lnTo>
                      <a:pt x="1" y="10"/>
                    </a:lnTo>
                    <a:lnTo>
                      <a:pt x="0" y="15"/>
                    </a:lnTo>
                    <a:lnTo>
                      <a:pt x="0" y="20"/>
                    </a:lnTo>
                    <a:lnTo>
                      <a:pt x="4" y="25"/>
                    </a:lnTo>
                    <a:lnTo>
                      <a:pt x="9" y="26"/>
                    </a:lnTo>
                    <a:lnTo>
                      <a:pt x="14" y="26"/>
                    </a:lnTo>
                    <a:lnTo>
                      <a:pt x="14"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26" name="Freeform 212">
                <a:extLst>
                  <a:ext uri="{FF2B5EF4-FFF2-40B4-BE49-F238E27FC236}">
                    <a16:creationId xmlns:a16="http://schemas.microsoft.com/office/drawing/2014/main" id="{B36CC36E-5446-486A-BFC9-B173B9E288D0}"/>
                  </a:ext>
                </a:extLst>
              </p:cNvPr>
              <p:cNvSpPr>
                <a:spLocks/>
              </p:cNvSpPr>
              <p:nvPr/>
            </p:nvSpPr>
            <p:spPr bwMode="auto">
              <a:xfrm>
                <a:off x="4717" y="1005"/>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1"/>
                    </a:lnTo>
                    <a:lnTo>
                      <a:pt x="20" y="7"/>
                    </a:lnTo>
                    <a:lnTo>
                      <a:pt x="20" y="1"/>
                    </a:lnTo>
                    <a:lnTo>
                      <a:pt x="16" y="1"/>
                    </a:lnTo>
                    <a:lnTo>
                      <a:pt x="11" y="1"/>
                    </a:lnTo>
                    <a:lnTo>
                      <a:pt x="7" y="0"/>
                    </a:lnTo>
                    <a:lnTo>
                      <a:pt x="6" y="5"/>
                    </a:lnTo>
                    <a:lnTo>
                      <a:pt x="1" y="4"/>
                    </a:lnTo>
                    <a:lnTo>
                      <a:pt x="1" y="10"/>
                    </a:lnTo>
                    <a:lnTo>
                      <a:pt x="0" y="15"/>
                    </a:lnTo>
                    <a:lnTo>
                      <a:pt x="0" y="20"/>
                    </a:lnTo>
                    <a:lnTo>
                      <a:pt x="4" y="25"/>
                    </a:lnTo>
                    <a:lnTo>
                      <a:pt x="9" y="26"/>
                    </a:lnTo>
                    <a:lnTo>
                      <a:pt x="14" y="26"/>
                    </a:lnTo>
                    <a:lnTo>
                      <a:pt x="14"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27" name="Freeform 213">
                <a:extLst>
                  <a:ext uri="{FF2B5EF4-FFF2-40B4-BE49-F238E27FC236}">
                    <a16:creationId xmlns:a16="http://schemas.microsoft.com/office/drawing/2014/main" id="{45B99327-DA57-48FD-BD69-FB463F2CD0BE}"/>
                  </a:ext>
                </a:extLst>
              </p:cNvPr>
              <p:cNvSpPr>
                <a:spLocks/>
              </p:cNvSpPr>
              <p:nvPr/>
            </p:nvSpPr>
            <p:spPr bwMode="auto">
              <a:xfrm>
                <a:off x="4727" y="943"/>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0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7"/>
                    </a:lnTo>
                    <a:lnTo>
                      <a:pt x="16" y="5"/>
                    </a:lnTo>
                    <a:lnTo>
                      <a:pt x="16" y="1"/>
                    </a:lnTo>
                    <a:lnTo>
                      <a:pt x="11" y="0"/>
                    </a:lnTo>
                    <a:lnTo>
                      <a:pt x="7" y="5"/>
                    </a:lnTo>
                    <a:lnTo>
                      <a:pt x="1" y="4"/>
                    </a:lnTo>
                    <a:lnTo>
                      <a:pt x="1" y="10"/>
                    </a:lnTo>
                    <a:lnTo>
                      <a:pt x="1" y="14"/>
                    </a:lnTo>
                    <a:lnTo>
                      <a:pt x="0" y="19"/>
                    </a:lnTo>
                    <a:lnTo>
                      <a:pt x="0" y="25"/>
                    </a:lnTo>
                    <a:lnTo>
                      <a:pt x="4" y="25"/>
                    </a:lnTo>
                    <a:lnTo>
                      <a:pt x="4" y="30"/>
                    </a:lnTo>
                    <a:lnTo>
                      <a:pt x="9" y="30"/>
                    </a:lnTo>
                    <a:lnTo>
                      <a:pt x="9" y="26"/>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28" name="Freeform 214">
                <a:extLst>
                  <a:ext uri="{FF2B5EF4-FFF2-40B4-BE49-F238E27FC236}">
                    <a16:creationId xmlns:a16="http://schemas.microsoft.com/office/drawing/2014/main" id="{8D7FB3C7-98B2-4458-96CD-F52C772FA889}"/>
                  </a:ext>
                </a:extLst>
              </p:cNvPr>
              <p:cNvSpPr>
                <a:spLocks/>
              </p:cNvSpPr>
              <p:nvPr/>
            </p:nvSpPr>
            <p:spPr bwMode="auto">
              <a:xfrm>
                <a:off x="4727" y="943"/>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0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7"/>
                    </a:lnTo>
                    <a:lnTo>
                      <a:pt x="16" y="5"/>
                    </a:lnTo>
                    <a:lnTo>
                      <a:pt x="16" y="1"/>
                    </a:lnTo>
                    <a:lnTo>
                      <a:pt x="11" y="0"/>
                    </a:lnTo>
                    <a:lnTo>
                      <a:pt x="7" y="5"/>
                    </a:lnTo>
                    <a:lnTo>
                      <a:pt x="1" y="4"/>
                    </a:lnTo>
                    <a:lnTo>
                      <a:pt x="1" y="10"/>
                    </a:lnTo>
                    <a:lnTo>
                      <a:pt x="1" y="14"/>
                    </a:lnTo>
                    <a:lnTo>
                      <a:pt x="0" y="19"/>
                    </a:lnTo>
                    <a:lnTo>
                      <a:pt x="0" y="25"/>
                    </a:lnTo>
                    <a:lnTo>
                      <a:pt x="4" y="25"/>
                    </a:lnTo>
                    <a:lnTo>
                      <a:pt x="4" y="30"/>
                    </a:lnTo>
                    <a:lnTo>
                      <a:pt x="9" y="30"/>
                    </a:lnTo>
                    <a:lnTo>
                      <a:pt x="9" y="26"/>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29" name="Freeform 215">
                <a:extLst>
                  <a:ext uri="{FF2B5EF4-FFF2-40B4-BE49-F238E27FC236}">
                    <a16:creationId xmlns:a16="http://schemas.microsoft.com/office/drawing/2014/main" id="{150E3279-503E-49F5-B566-5F957BDA6BA7}"/>
                  </a:ext>
                </a:extLst>
              </p:cNvPr>
              <p:cNvSpPr>
                <a:spLocks/>
              </p:cNvSpPr>
              <p:nvPr/>
            </p:nvSpPr>
            <p:spPr bwMode="auto">
              <a:xfrm>
                <a:off x="4728" y="998"/>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0" y="11"/>
                    </a:lnTo>
                    <a:lnTo>
                      <a:pt x="21" y="5"/>
                    </a:lnTo>
                    <a:lnTo>
                      <a:pt x="16" y="0"/>
                    </a:lnTo>
                    <a:lnTo>
                      <a:pt x="12" y="0"/>
                    </a:lnTo>
                    <a:lnTo>
                      <a:pt x="7" y="0"/>
                    </a:lnTo>
                    <a:lnTo>
                      <a:pt x="6" y="4"/>
                    </a:lnTo>
                    <a:lnTo>
                      <a:pt x="1" y="4"/>
                    </a:lnTo>
                    <a:lnTo>
                      <a:pt x="1" y="9"/>
                    </a:lnTo>
                    <a:lnTo>
                      <a:pt x="0" y="14"/>
                    </a:lnTo>
                    <a:lnTo>
                      <a:pt x="0" y="19"/>
                    </a:lnTo>
                    <a:lnTo>
                      <a:pt x="0" y="24"/>
                    </a:lnTo>
                    <a:lnTo>
                      <a:pt x="5" y="25"/>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30" name="Freeform 216">
                <a:extLst>
                  <a:ext uri="{FF2B5EF4-FFF2-40B4-BE49-F238E27FC236}">
                    <a16:creationId xmlns:a16="http://schemas.microsoft.com/office/drawing/2014/main" id="{893DA4A8-18FB-49CB-BDF2-0909F32F9E11}"/>
                  </a:ext>
                </a:extLst>
              </p:cNvPr>
              <p:cNvSpPr>
                <a:spLocks/>
              </p:cNvSpPr>
              <p:nvPr/>
            </p:nvSpPr>
            <p:spPr bwMode="auto">
              <a:xfrm>
                <a:off x="4728" y="998"/>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0" y="11"/>
                    </a:lnTo>
                    <a:lnTo>
                      <a:pt x="21" y="5"/>
                    </a:lnTo>
                    <a:lnTo>
                      <a:pt x="16" y="0"/>
                    </a:lnTo>
                    <a:lnTo>
                      <a:pt x="12" y="0"/>
                    </a:lnTo>
                    <a:lnTo>
                      <a:pt x="7" y="0"/>
                    </a:lnTo>
                    <a:lnTo>
                      <a:pt x="6" y="4"/>
                    </a:lnTo>
                    <a:lnTo>
                      <a:pt x="1" y="4"/>
                    </a:lnTo>
                    <a:lnTo>
                      <a:pt x="1" y="9"/>
                    </a:lnTo>
                    <a:lnTo>
                      <a:pt x="0" y="14"/>
                    </a:lnTo>
                    <a:lnTo>
                      <a:pt x="0" y="19"/>
                    </a:lnTo>
                    <a:lnTo>
                      <a:pt x="0" y="24"/>
                    </a:lnTo>
                    <a:lnTo>
                      <a:pt x="5" y="25"/>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31" name="Freeform 217">
                <a:extLst>
                  <a:ext uri="{FF2B5EF4-FFF2-40B4-BE49-F238E27FC236}">
                    <a16:creationId xmlns:a16="http://schemas.microsoft.com/office/drawing/2014/main" id="{C4E36EED-4D0D-4D65-9339-FC5E6A89308D}"/>
                  </a:ext>
                </a:extLst>
              </p:cNvPr>
              <p:cNvSpPr>
                <a:spLocks/>
              </p:cNvSpPr>
              <p:nvPr/>
            </p:nvSpPr>
            <p:spPr bwMode="auto">
              <a:xfrm>
                <a:off x="4734" y="959"/>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19" y="16"/>
                    </a:lnTo>
                    <a:lnTo>
                      <a:pt x="20" y="12"/>
                    </a:lnTo>
                    <a:lnTo>
                      <a:pt x="20" y="7"/>
                    </a:lnTo>
                    <a:lnTo>
                      <a:pt x="16" y="6"/>
                    </a:lnTo>
                    <a:lnTo>
                      <a:pt x="16" y="2"/>
                    </a:lnTo>
                    <a:lnTo>
                      <a:pt x="11" y="0"/>
                    </a:lnTo>
                    <a:lnTo>
                      <a:pt x="11" y="6"/>
                    </a:lnTo>
                    <a:lnTo>
                      <a:pt x="7" y="5"/>
                    </a:lnTo>
                    <a:lnTo>
                      <a:pt x="1" y="11"/>
                    </a:lnTo>
                    <a:lnTo>
                      <a:pt x="1" y="15"/>
                    </a:lnTo>
                    <a:lnTo>
                      <a:pt x="0" y="20"/>
                    </a:lnTo>
                    <a:lnTo>
                      <a:pt x="0" y="25"/>
                    </a:lnTo>
                    <a:lnTo>
                      <a:pt x="4" y="31"/>
                    </a:lnTo>
                    <a:lnTo>
                      <a:pt x="9" y="31"/>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32" name="Freeform 218">
                <a:extLst>
                  <a:ext uri="{FF2B5EF4-FFF2-40B4-BE49-F238E27FC236}">
                    <a16:creationId xmlns:a16="http://schemas.microsoft.com/office/drawing/2014/main" id="{A4DEBB27-1412-4659-986F-01C62D2320BB}"/>
                  </a:ext>
                </a:extLst>
              </p:cNvPr>
              <p:cNvSpPr>
                <a:spLocks/>
              </p:cNvSpPr>
              <p:nvPr/>
            </p:nvSpPr>
            <p:spPr bwMode="auto">
              <a:xfrm>
                <a:off x="4734" y="959"/>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19" y="16"/>
                    </a:lnTo>
                    <a:lnTo>
                      <a:pt x="20" y="12"/>
                    </a:lnTo>
                    <a:lnTo>
                      <a:pt x="20" y="7"/>
                    </a:lnTo>
                    <a:lnTo>
                      <a:pt x="16" y="6"/>
                    </a:lnTo>
                    <a:lnTo>
                      <a:pt x="16" y="2"/>
                    </a:lnTo>
                    <a:lnTo>
                      <a:pt x="11" y="0"/>
                    </a:lnTo>
                    <a:lnTo>
                      <a:pt x="11" y="6"/>
                    </a:lnTo>
                    <a:lnTo>
                      <a:pt x="7" y="5"/>
                    </a:lnTo>
                    <a:lnTo>
                      <a:pt x="1" y="11"/>
                    </a:lnTo>
                    <a:lnTo>
                      <a:pt x="1" y="15"/>
                    </a:lnTo>
                    <a:lnTo>
                      <a:pt x="0" y="20"/>
                    </a:lnTo>
                    <a:lnTo>
                      <a:pt x="0" y="25"/>
                    </a:lnTo>
                    <a:lnTo>
                      <a:pt x="4" y="31"/>
                    </a:lnTo>
                    <a:lnTo>
                      <a:pt x="9" y="31"/>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33" name="Freeform 219">
                <a:extLst>
                  <a:ext uri="{FF2B5EF4-FFF2-40B4-BE49-F238E27FC236}">
                    <a16:creationId xmlns:a16="http://schemas.microsoft.com/office/drawing/2014/main" id="{7334E678-C42B-4E3D-B6E2-4901C1ADAAF6}"/>
                  </a:ext>
                </a:extLst>
              </p:cNvPr>
              <p:cNvSpPr>
                <a:spLocks/>
              </p:cNvSpPr>
              <p:nvPr/>
            </p:nvSpPr>
            <p:spPr bwMode="auto">
              <a:xfrm>
                <a:off x="4740" y="90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2"/>
                    </a:moveTo>
                    <a:lnTo>
                      <a:pt x="24" y="17"/>
                    </a:lnTo>
                    <a:lnTo>
                      <a:pt x="25" y="11"/>
                    </a:lnTo>
                    <a:lnTo>
                      <a:pt x="25" y="7"/>
                    </a:lnTo>
                    <a:lnTo>
                      <a:pt x="20" y="7"/>
                    </a:lnTo>
                    <a:lnTo>
                      <a:pt x="20" y="1"/>
                    </a:lnTo>
                    <a:lnTo>
                      <a:pt x="16" y="1"/>
                    </a:lnTo>
                    <a:lnTo>
                      <a:pt x="11" y="0"/>
                    </a:lnTo>
                    <a:lnTo>
                      <a:pt x="10" y="6"/>
                    </a:lnTo>
                    <a:lnTo>
                      <a:pt x="6" y="6"/>
                    </a:lnTo>
                    <a:lnTo>
                      <a:pt x="6" y="10"/>
                    </a:lnTo>
                    <a:lnTo>
                      <a:pt x="4" y="15"/>
                    </a:lnTo>
                    <a:lnTo>
                      <a:pt x="0" y="15"/>
                    </a:lnTo>
                    <a:lnTo>
                      <a:pt x="4" y="21"/>
                    </a:lnTo>
                    <a:lnTo>
                      <a:pt x="4" y="25"/>
                    </a:lnTo>
                    <a:lnTo>
                      <a:pt x="9" y="26"/>
                    </a:lnTo>
                    <a:lnTo>
                      <a:pt x="14" y="26"/>
                    </a:lnTo>
                    <a:lnTo>
                      <a:pt x="18" y="26"/>
                    </a:lnTo>
                    <a:lnTo>
                      <a:pt x="19" y="22"/>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34" name="Freeform 220">
                <a:extLst>
                  <a:ext uri="{FF2B5EF4-FFF2-40B4-BE49-F238E27FC236}">
                    <a16:creationId xmlns:a16="http://schemas.microsoft.com/office/drawing/2014/main" id="{F53C029F-B5DE-4B0B-ACD2-B3BBBE7F7FD6}"/>
                  </a:ext>
                </a:extLst>
              </p:cNvPr>
              <p:cNvSpPr>
                <a:spLocks/>
              </p:cNvSpPr>
              <p:nvPr/>
            </p:nvSpPr>
            <p:spPr bwMode="auto">
              <a:xfrm>
                <a:off x="4740" y="90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2"/>
                    </a:moveTo>
                    <a:lnTo>
                      <a:pt x="24" y="17"/>
                    </a:lnTo>
                    <a:lnTo>
                      <a:pt x="25" y="11"/>
                    </a:lnTo>
                    <a:lnTo>
                      <a:pt x="25" y="7"/>
                    </a:lnTo>
                    <a:lnTo>
                      <a:pt x="20" y="7"/>
                    </a:lnTo>
                    <a:lnTo>
                      <a:pt x="20" y="1"/>
                    </a:lnTo>
                    <a:lnTo>
                      <a:pt x="16" y="1"/>
                    </a:lnTo>
                    <a:lnTo>
                      <a:pt x="11" y="0"/>
                    </a:lnTo>
                    <a:lnTo>
                      <a:pt x="10" y="6"/>
                    </a:lnTo>
                    <a:lnTo>
                      <a:pt x="6" y="6"/>
                    </a:lnTo>
                    <a:lnTo>
                      <a:pt x="6" y="10"/>
                    </a:lnTo>
                    <a:lnTo>
                      <a:pt x="4" y="15"/>
                    </a:lnTo>
                    <a:lnTo>
                      <a:pt x="0" y="15"/>
                    </a:lnTo>
                    <a:lnTo>
                      <a:pt x="4" y="21"/>
                    </a:lnTo>
                    <a:lnTo>
                      <a:pt x="4" y="25"/>
                    </a:lnTo>
                    <a:lnTo>
                      <a:pt x="9" y="26"/>
                    </a:lnTo>
                    <a:lnTo>
                      <a:pt x="14" y="26"/>
                    </a:lnTo>
                    <a:lnTo>
                      <a:pt x="18" y="26"/>
                    </a:lnTo>
                    <a:lnTo>
                      <a:pt x="19" y="22"/>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35" name="Freeform 221">
                <a:extLst>
                  <a:ext uri="{FF2B5EF4-FFF2-40B4-BE49-F238E27FC236}">
                    <a16:creationId xmlns:a16="http://schemas.microsoft.com/office/drawing/2014/main" id="{FEFAE5BB-7844-4F1E-83CC-FF6F01843048}"/>
                  </a:ext>
                </a:extLst>
              </p:cNvPr>
              <p:cNvSpPr>
                <a:spLocks/>
              </p:cNvSpPr>
              <p:nvPr/>
            </p:nvSpPr>
            <p:spPr bwMode="auto">
              <a:xfrm>
                <a:off x="4724" y="927"/>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20" y="11"/>
                    </a:lnTo>
                    <a:lnTo>
                      <a:pt x="20" y="6"/>
                    </a:lnTo>
                    <a:lnTo>
                      <a:pt x="21" y="1"/>
                    </a:lnTo>
                    <a:lnTo>
                      <a:pt x="16" y="1"/>
                    </a:lnTo>
                    <a:lnTo>
                      <a:pt x="11" y="0"/>
                    </a:lnTo>
                    <a:lnTo>
                      <a:pt x="7" y="0"/>
                    </a:lnTo>
                    <a:lnTo>
                      <a:pt x="7" y="4"/>
                    </a:lnTo>
                    <a:lnTo>
                      <a:pt x="2" y="4"/>
                    </a:lnTo>
                    <a:lnTo>
                      <a:pt x="1" y="9"/>
                    </a:lnTo>
                    <a:lnTo>
                      <a:pt x="1" y="15"/>
                    </a:lnTo>
                    <a:lnTo>
                      <a:pt x="0" y="19"/>
                    </a:lnTo>
                    <a:lnTo>
                      <a:pt x="5" y="25"/>
                    </a:lnTo>
                    <a:lnTo>
                      <a:pt x="9" y="25"/>
                    </a:lnTo>
                    <a:lnTo>
                      <a:pt x="14" y="26"/>
                    </a:lnTo>
                    <a:lnTo>
                      <a:pt x="15"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36" name="Freeform 222">
                <a:extLst>
                  <a:ext uri="{FF2B5EF4-FFF2-40B4-BE49-F238E27FC236}">
                    <a16:creationId xmlns:a16="http://schemas.microsoft.com/office/drawing/2014/main" id="{53447A39-A621-48F5-B85D-CA8381C3FC1B}"/>
                  </a:ext>
                </a:extLst>
              </p:cNvPr>
              <p:cNvSpPr>
                <a:spLocks/>
              </p:cNvSpPr>
              <p:nvPr/>
            </p:nvSpPr>
            <p:spPr bwMode="auto">
              <a:xfrm>
                <a:off x="4724" y="927"/>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20" y="11"/>
                    </a:lnTo>
                    <a:lnTo>
                      <a:pt x="20" y="6"/>
                    </a:lnTo>
                    <a:lnTo>
                      <a:pt x="21" y="1"/>
                    </a:lnTo>
                    <a:lnTo>
                      <a:pt x="16" y="1"/>
                    </a:lnTo>
                    <a:lnTo>
                      <a:pt x="11" y="0"/>
                    </a:lnTo>
                    <a:lnTo>
                      <a:pt x="7" y="0"/>
                    </a:lnTo>
                    <a:lnTo>
                      <a:pt x="7" y="4"/>
                    </a:lnTo>
                    <a:lnTo>
                      <a:pt x="2" y="4"/>
                    </a:lnTo>
                    <a:lnTo>
                      <a:pt x="1" y="9"/>
                    </a:lnTo>
                    <a:lnTo>
                      <a:pt x="1" y="15"/>
                    </a:lnTo>
                    <a:lnTo>
                      <a:pt x="0" y="19"/>
                    </a:lnTo>
                    <a:lnTo>
                      <a:pt x="5" y="25"/>
                    </a:lnTo>
                    <a:lnTo>
                      <a:pt x="9" y="25"/>
                    </a:lnTo>
                    <a:lnTo>
                      <a:pt x="14" y="26"/>
                    </a:lnTo>
                    <a:lnTo>
                      <a:pt x="15"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37" name="Freeform 223">
                <a:extLst>
                  <a:ext uri="{FF2B5EF4-FFF2-40B4-BE49-F238E27FC236}">
                    <a16:creationId xmlns:a16="http://schemas.microsoft.com/office/drawing/2014/main" id="{AC070EB5-654E-4B8D-8563-35DDC788BE1F}"/>
                  </a:ext>
                </a:extLst>
              </p:cNvPr>
              <p:cNvSpPr>
                <a:spLocks/>
              </p:cNvSpPr>
              <p:nvPr/>
            </p:nvSpPr>
            <p:spPr bwMode="auto">
              <a:xfrm>
                <a:off x="4735" y="920"/>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1" y="17"/>
                    </a:lnTo>
                    <a:lnTo>
                      <a:pt x="21" y="11"/>
                    </a:lnTo>
                    <a:lnTo>
                      <a:pt x="21" y="7"/>
                    </a:lnTo>
                    <a:lnTo>
                      <a:pt x="17" y="1"/>
                    </a:lnTo>
                    <a:lnTo>
                      <a:pt x="12" y="1"/>
                    </a:lnTo>
                    <a:lnTo>
                      <a:pt x="7" y="0"/>
                    </a:lnTo>
                    <a:lnTo>
                      <a:pt x="7" y="5"/>
                    </a:lnTo>
                    <a:lnTo>
                      <a:pt x="3" y="4"/>
                    </a:lnTo>
                    <a:lnTo>
                      <a:pt x="1" y="10"/>
                    </a:lnTo>
                    <a:lnTo>
                      <a:pt x="1" y="14"/>
                    </a:lnTo>
                    <a:lnTo>
                      <a:pt x="1" y="20"/>
                    </a:lnTo>
                    <a:lnTo>
                      <a:pt x="0" y="25"/>
                    </a:lnTo>
                    <a:lnTo>
                      <a:pt x="5" y="25"/>
                    </a:lnTo>
                    <a:lnTo>
                      <a:pt x="9" y="26"/>
                    </a:lnTo>
                    <a:lnTo>
                      <a:pt x="15" y="26"/>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38" name="Freeform 224">
                <a:extLst>
                  <a:ext uri="{FF2B5EF4-FFF2-40B4-BE49-F238E27FC236}">
                    <a16:creationId xmlns:a16="http://schemas.microsoft.com/office/drawing/2014/main" id="{5A18E991-B322-4A63-B3B3-751DA7FFAD8D}"/>
                  </a:ext>
                </a:extLst>
              </p:cNvPr>
              <p:cNvSpPr>
                <a:spLocks/>
              </p:cNvSpPr>
              <p:nvPr/>
            </p:nvSpPr>
            <p:spPr bwMode="auto">
              <a:xfrm>
                <a:off x="4735" y="920"/>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1"/>
                    </a:moveTo>
                    <a:lnTo>
                      <a:pt x="21" y="17"/>
                    </a:lnTo>
                    <a:lnTo>
                      <a:pt x="21" y="11"/>
                    </a:lnTo>
                    <a:lnTo>
                      <a:pt x="21" y="7"/>
                    </a:lnTo>
                    <a:lnTo>
                      <a:pt x="17" y="1"/>
                    </a:lnTo>
                    <a:lnTo>
                      <a:pt x="12" y="1"/>
                    </a:lnTo>
                    <a:lnTo>
                      <a:pt x="7" y="0"/>
                    </a:lnTo>
                    <a:lnTo>
                      <a:pt x="7" y="5"/>
                    </a:lnTo>
                    <a:lnTo>
                      <a:pt x="3" y="4"/>
                    </a:lnTo>
                    <a:lnTo>
                      <a:pt x="1" y="10"/>
                    </a:lnTo>
                    <a:lnTo>
                      <a:pt x="1" y="14"/>
                    </a:lnTo>
                    <a:lnTo>
                      <a:pt x="1" y="20"/>
                    </a:lnTo>
                    <a:lnTo>
                      <a:pt x="0" y="25"/>
                    </a:lnTo>
                    <a:lnTo>
                      <a:pt x="5" y="25"/>
                    </a:lnTo>
                    <a:lnTo>
                      <a:pt x="9" y="26"/>
                    </a:lnTo>
                    <a:lnTo>
                      <a:pt x="15" y="26"/>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39" name="Freeform 225">
                <a:extLst>
                  <a:ext uri="{FF2B5EF4-FFF2-40B4-BE49-F238E27FC236}">
                    <a16:creationId xmlns:a16="http://schemas.microsoft.com/office/drawing/2014/main" id="{851F8F5C-0367-495B-980A-DF7BECABA80E}"/>
                  </a:ext>
                </a:extLst>
              </p:cNvPr>
              <p:cNvSpPr>
                <a:spLocks/>
              </p:cNvSpPr>
              <p:nvPr/>
            </p:nvSpPr>
            <p:spPr bwMode="auto">
              <a:xfrm>
                <a:off x="4738" y="886"/>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0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6"/>
                    </a:lnTo>
                    <a:lnTo>
                      <a:pt x="16" y="6"/>
                    </a:lnTo>
                    <a:lnTo>
                      <a:pt x="16" y="1"/>
                    </a:lnTo>
                    <a:lnTo>
                      <a:pt x="11" y="0"/>
                    </a:lnTo>
                    <a:lnTo>
                      <a:pt x="11" y="6"/>
                    </a:lnTo>
                    <a:lnTo>
                      <a:pt x="7" y="5"/>
                    </a:lnTo>
                    <a:lnTo>
                      <a:pt x="1" y="5"/>
                    </a:lnTo>
                    <a:lnTo>
                      <a:pt x="1" y="9"/>
                    </a:lnTo>
                    <a:lnTo>
                      <a:pt x="1" y="15"/>
                    </a:lnTo>
                    <a:lnTo>
                      <a:pt x="0" y="20"/>
                    </a:lnTo>
                    <a:lnTo>
                      <a:pt x="0" y="25"/>
                    </a:lnTo>
                    <a:lnTo>
                      <a:pt x="5" y="30"/>
                    </a:lnTo>
                    <a:lnTo>
                      <a:pt x="9" y="31"/>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40" name="Freeform 226">
                <a:extLst>
                  <a:ext uri="{FF2B5EF4-FFF2-40B4-BE49-F238E27FC236}">
                    <a16:creationId xmlns:a16="http://schemas.microsoft.com/office/drawing/2014/main" id="{6F91B950-5530-4B9A-8598-1024C1AACF27}"/>
                  </a:ext>
                </a:extLst>
              </p:cNvPr>
              <p:cNvSpPr>
                <a:spLocks/>
              </p:cNvSpPr>
              <p:nvPr/>
            </p:nvSpPr>
            <p:spPr bwMode="auto">
              <a:xfrm>
                <a:off x="4738" y="886"/>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0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6"/>
                    </a:lnTo>
                    <a:lnTo>
                      <a:pt x="16" y="6"/>
                    </a:lnTo>
                    <a:lnTo>
                      <a:pt x="16" y="1"/>
                    </a:lnTo>
                    <a:lnTo>
                      <a:pt x="11" y="0"/>
                    </a:lnTo>
                    <a:lnTo>
                      <a:pt x="11" y="6"/>
                    </a:lnTo>
                    <a:lnTo>
                      <a:pt x="7" y="5"/>
                    </a:lnTo>
                    <a:lnTo>
                      <a:pt x="1" y="5"/>
                    </a:lnTo>
                    <a:lnTo>
                      <a:pt x="1" y="9"/>
                    </a:lnTo>
                    <a:lnTo>
                      <a:pt x="1" y="15"/>
                    </a:lnTo>
                    <a:lnTo>
                      <a:pt x="0" y="20"/>
                    </a:lnTo>
                    <a:lnTo>
                      <a:pt x="0" y="25"/>
                    </a:lnTo>
                    <a:lnTo>
                      <a:pt x="5" y="30"/>
                    </a:lnTo>
                    <a:lnTo>
                      <a:pt x="9" y="31"/>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41" name="Freeform 227">
                <a:extLst>
                  <a:ext uri="{FF2B5EF4-FFF2-40B4-BE49-F238E27FC236}">
                    <a16:creationId xmlns:a16="http://schemas.microsoft.com/office/drawing/2014/main" id="{86A329E0-373F-4FED-830E-B246D591E1EC}"/>
                  </a:ext>
                </a:extLst>
              </p:cNvPr>
              <p:cNvSpPr>
                <a:spLocks/>
              </p:cNvSpPr>
              <p:nvPr/>
            </p:nvSpPr>
            <p:spPr bwMode="auto">
              <a:xfrm>
                <a:off x="4701" y="1603"/>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6" y="14"/>
                    </a:lnTo>
                    <a:lnTo>
                      <a:pt x="5" y="20"/>
                    </a:lnTo>
                    <a:lnTo>
                      <a:pt x="5" y="24"/>
                    </a:lnTo>
                    <a:lnTo>
                      <a:pt x="9" y="24"/>
                    </a:lnTo>
                    <a:lnTo>
                      <a:pt x="14" y="26"/>
                    </a:lnTo>
                    <a:lnTo>
                      <a:pt x="18"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42" name="Freeform 228">
                <a:extLst>
                  <a:ext uri="{FF2B5EF4-FFF2-40B4-BE49-F238E27FC236}">
                    <a16:creationId xmlns:a16="http://schemas.microsoft.com/office/drawing/2014/main" id="{90E8A8ED-9007-4245-8F5C-361A15AFB075}"/>
                  </a:ext>
                </a:extLst>
              </p:cNvPr>
              <p:cNvSpPr>
                <a:spLocks/>
              </p:cNvSpPr>
              <p:nvPr/>
            </p:nvSpPr>
            <p:spPr bwMode="auto">
              <a:xfrm>
                <a:off x="4701" y="1603"/>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6" y="14"/>
                    </a:lnTo>
                    <a:lnTo>
                      <a:pt x="5" y="20"/>
                    </a:lnTo>
                    <a:lnTo>
                      <a:pt x="5" y="24"/>
                    </a:lnTo>
                    <a:lnTo>
                      <a:pt x="9" y="24"/>
                    </a:lnTo>
                    <a:lnTo>
                      <a:pt x="14" y="26"/>
                    </a:lnTo>
                    <a:lnTo>
                      <a:pt x="18"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43" name="Freeform 229">
                <a:extLst>
                  <a:ext uri="{FF2B5EF4-FFF2-40B4-BE49-F238E27FC236}">
                    <a16:creationId xmlns:a16="http://schemas.microsoft.com/office/drawing/2014/main" id="{EEE42C65-E751-463F-9B9A-0D9DF8623633}"/>
                  </a:ext>
                </a:extLst>
              </p:cNvPr>
              <p:cNvSpPr>
                <a:spLocks/>
              </p:cNvSpPr>
              <p:nvPr/>
            </p:nvSpPr>
            <p:spPr bwMode="auto">
              <a:xfrm>
                <a:off x="4718" y="1648"/>
                <a:ext cx="5" cy="6"/>
              </a:xfrm>
              <a:custGeom>
                <a:avLst/>
                <a:gdLst>
                  <a:gd name="T0" fmla="*/ 1 w 26"/>
                  <a:gd name="T1" fmla="*/ 1 h 30"/>
                  <a:gd name="T2" fmla="*/ 1 w 26"/>
                  <a:gd name="T3" fmla="*/ 1 h 30"/>
                  <a:gd name="T4" fmla="*/ 1 w 26"/>
                  <a:gd name="T5" fmla="*/ 1 h 30"/>
                  <a:gd name="T6" fmla="*/ 1 w 26"/>
                  <a:gd name="T7" fmla="*/ 0 h 30"/>
                  <a:gd name="T8" fmla="*/ 1 w 26"/>
                  <a:gd name="T9" fmla="*/ 0 h 30"/>
                  <a:gd name="T10" fmla="*/ 1 w 26"/>
                  <a:gd name="T11" fmla="*/ 0 h 30"/>
                  <a:gd name="T12" fmla="*/ 1 w 26"/>
                  <a:gd name="T13" fmla="*/ 0 h 30"/>
                  <a:gd name="T14" fmla="*/ 1 w 26"/>
                  <a:gd name="T15" fmla="*/ 0 h 30"/>
                  <a:gd name="T16" fmla="*/ 1 w 26"/>
                  <a:gd name="T17" fmla="*/ 0 h 30"/>
                  <a:gd name="T18" fmla="*/ 0 w 26"/>
                  <a:gd name="T19" fmla="*/ 0 h 30"/>
                  <a:gd name="T20" fmla="*/ 0 w 26"/>
                  <a:gd name="T21" fmla="*/ 0 h 30"/>
                  <a:gd name="T22" fmla="*/ 0 w 26"/>
                  <a:gd name="T23" fmla="*/ 0 h 30"/>
                  <a:gd name="T24" fmla="*/ 0 w 26"/>
                  <a:gd name="T25" fmla="*/ 1 h 30"/>
                  <a:gd name="T26" fmla="*/ 0 w 26"/>
                  <a:gd name="T27" fmla="*/ 1 h 30"/>
                  <a:gd name="T28" fmla="*/ 0 w 26"/>
                  <a:gd name="T29" fmla="*/ 1 h 30"/>
                  <a:gd name="T30" fmla="*/ 0 w 26"/>
                  <a:gd name="T31" fmla="*/ 1 h 30"/>
                  <a:gd name="T32" fmla="*/ 0 w 26"/>
                  <a:gd name="T33" fmla="*/ 1 h 30"/>
                  <a:gd name="T34" fmla="*/ 0 w 26"/>
                  <a:gd name="T35" fmla="*/ 1 h 30"/>
                  <a:gd name="T36" fmla="*/ 0 w 26"/>
                  <a:gd name="T37" fmla="*/ 1 h 30"/>
                  <a:gd name="T38" fmla="*/ 1 w 26"/>
                  <a:gd name="T39" fmla="*/ 1 h 30"/>
                  <a:gd name="T40" fmla="*/ 1 w 26"/>
                  <a:gd name="T41" fmla="*/ 1 h 30"/>
                  <a:gd name="T42" fmla="*/ 1 w 26"/>
                  <a:gd name="T43" fmla="*/ 1 h 30"/>
                  <a:gd name="T44" fmla="*/ 1 w 26"/>
                  <a:gd name="T45" fmla="*/ 1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19" y="21"/>
                    </a:moveTo>
                    <a:lnTo>
                      <a:pt x="23" y="21"/>
                    </a:lnTo>
                    <a:lnTo>
                      <a:pt x="24" y="16"/>
                    </a:lnTo>
                    <a:lnTo>
                      <a:pt x="24" y="11"/>
                    </a:lnTo>
                    <a:lnTo>
                      <a:pt x="26" y="6"/>
                    </a:lnTo>
                    <a:lnTo>
                      <a:pt x="20" y="5"/>
                    </a:lnTo>
                    <a:lnTo>
                      <a:pt x="15" y="5"/>
                    </a:lnTo>
                    <a:lnTo>
                      <a:pt x="17" y="0"/>
                    </a:lnTo>
                    <a:lnTo>
                      <a:pt x="15" y="5"/>
                    </a:lnTo>
                    <a:lnTo>
                      <a:pt x="11" y="5"/>
                    </a:lnTo>
                    <a:lnTo>
                      <a:pt x="6" y="4"/>
                    </a:lnTo>
                    <a:lnTo>
                      <a:pt x="5" y="9"/>
                    </a:lnTo>
                    <a:lnTo>
                      <a:pt x="5" y="14"/>
                    </a:lnTo>
                    <a:lnTo>
                      <a:pt x="1" y="14"/>
                    </a:lnTo>
                    <a:lnTo>
                      <a:pt x="0" y="18"/>
                    </a:lnTo>
                    <a:lnTo>
                      <a:pt x="0" y="24"/>
                    </a:lnTo>
                    <a:lnTo>
                      <a:pt x="4" y="24"/>
                    </a:lnTo>
                    <a:lnTo>
                      <a:pt x="4" y="29"/>
                    </a:lnTo>
                    <a:lnTo>
                      <a:pt x="9" y="30"/>
                    </a:lnTo>
                    <a:lnTo>
                      <a:pt x="13" y="30"/>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44" name="Freeform 230">
                <a:extLst>
                  <a:ext uri="{FF2B5EF4-FFF2-40B4-BE49-F238E27FC236}">
                    <a16:creationId xmlns:a16="http://schemas.microsoft.com/office/drawing/2014/main" id="{FBA8E18C-0235-4F83-AE72-38004A0A03C9}"/>
                  </a:ext>
                </a:extLst>
              </p:cNvPr>
              <p:cNvSpPr>
                <a:spLocks/>
              </p:cNvSpPr>
              <p:nvPr/>
            </p:nvSpPr>
            <p:spPr bwMode="auto">
              <a:xfrm>
                <a:off x="4718" y="1648"/>
                <a:ext cx="5" cy="6"/>
              </a:xfrm>
              <a:custGeom>
                <a:avLst/>
                <a:gdLst>
                  <a:gd name="T0" fmla="*/ 1 w 26"/>
                  <a:gd name="T1" fmla="*/ 1 h 30"/>
                  <a:gd name="T2" fmla="*/ 1 w 26"/>
                  <a:gd name="T3" fmla="*/ 1 h 30"/>
                  <a:gd name="T4" fmla="*/ 1 w 26"/>
                  <a:gd name="T5" fmla="*/ 1 h 30"/>
                  <a:gd name="T6" fmla="*/ 1 w 26"/>
                  <a:gd name="T7" fmla="*/ 0 h 30"/>
                  <a:gd name="T8" fmla="*/ 1 w 26"/>
                  <a:gd name="T9" fmla="*/ 0 h 30"/>
                  <a:gd name="T10" fmla="*/ 1 w 26"/>
                  <a:gd name="T11" fmla="*/ 0 h 30"/>
                  <a:gd name="T12" fmla="*/ 1 w 26"/>
                  <a:gd name="T13" fmla="*/ 0 h 30"/>
                  <a:gd name="T14" fmla="*/ 1 w 26"/>
                  <a:gd name="T15" fmla="*/ 0 h 30"/>
                  <a:gd name="T16" fmla="*/ 1 w 26"/>
                  <a:gd name="T17" fmla="*/ 0 h 30"/>
                  <a:gd name="T18" fmla="*/ 0 w 26"/>
                  <a:gd name="T19" fmla="*/ 0 h 30"/>
                  <a:gd name="T20" fmla="*/ 0 w 26"/>
                  <a:gd name="T21" fmla="*/ 0 h 30"/>
                  <a:gd name="T22" fmla="*/ 0 w 26"/>
                  <a:gd name="T23" fmla="*/ 0 h 30"/>
                  <a:gd name="T24" fmla="*/ 0 w 26"/>
                  <a:gd name="T25" fmla="*/ 1 h 30"/>
                  <a:gd name="T26" fmla="*/ 0 w 26"/>
                  <a:gd name="T27" fmla="*/ 1 h 30"/>
                  <a:gd name="T28" fmla="*/ 0 w 26"/>
                  <a:gd name="T29" fmla="*/ 1 h 30"/>
                  <a:gd name="T30" fmla="*/ 0 w 26"/>
                  <a:gd name="T31" fmla="*/ 1 h 30"/>
                  <a:gd name="T32" fmla="*/ 0 w 26"/>
                  <a:gd name="T33" fmla="*/ 1 h 30"/>
                  <a:gd name="T34" fmla="*/ 0 w 26"/>
                  <a:gd name="T35" fmla="*/ 1 h 30"/>
                  <a:gd name="T36" fmla="*/ 0 w 26"/>
                  <a:gd name="T37" fmla="*/ 1 h 30"/>
                  <a:gd name="T38" fmla="*/ 1 w 26"/>
                  <a:gd name="T39" fmla="*/ 1 h 30"/>
                  <a:gd name="T40" fmla="*/ 1 w 26"/>
                  <a:gd name="T41" fmla="*/ 1 h 30"/>
                  <a:gd name="T42" fmla="*/ 1 w 26"/>
                  <a:gd name="T43" fmla="*/ 1 h 30"/>
                  <a:gd name="T44" fmla="*/ 1 w 26"/>
                  <a:gd name="T45" fmla="*/ 1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6"/>
                  <a:gd name="T70" fmla="*/ 0 h 30"/>
                  <a:gd name="T71" fmla="*/ 26 w 26"/>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6" h="30">
                    <a:moveTo>
                      <a:pt x="19" y="21"/>
                    </a:moveTo>
                    <a:lnTo>
                      <a:pt x="23" y="21"/>
                    </a:lnTo>
                    <a:lnTo>
                      <a:pt x="24" y="16"/>
                    </a:lnTo>
                    <a:lnTo>
                      <a:pt x="24" y="11"/>
                    </a:lnTo>
                    <a:lnTo>
                      <a:pt x="26" y="6"/>
                    </a:lnTo>
                    <a:lnTo>
                      <a:pt x="20" y="5"/>
                    </a:lnTo>
                    <a:lnTo>
                      <a:pt x="15" y="5"/>
                    </a:lnTo>
                    <a:lnTo>
                      <a:pt x="17" y="0"/>
                    </a:lnTo>
                    <a:lnTo>
                      <a:pt x="15" y="5"/>
                    </a:lnTo>
                    <a:lnTo>
                      <a:pt x="11" y="5"/>
                    </a:lnTo>
                    <a:lnTo>
                      <a:pt x="6" y="4"/>
                    </a:lnTo>
                    <a:lnTo>
                      <a:pt x="5" y="9"/>
                    </a:lnTo>
                    <a:lnTo>
                      <a:pt x="5" y="14"/>
                    </a:lnTo>
                    <a:lnTo>
                      <a:pt x="1" y="14"/>
                    </a:lnTo>
                    <a:lnTo>
                      <a:pt x="0" y="18"/>
                    </a:lnTo>
                    <a:lnTo>
                      <a:pt x="0" y="24"/>
                    </a:lnTo>
                    <a:lnTo>
                      <a:pt x="4" y="24"/>
                    </a:lnTo>
                    <a:lnTo>
                      <a:pt x="4" y="29"/>
                    </a:lnTo>
                    <a:lnTo>
                      <a:pt x="9" y="30"/>
                    </a:lnTo>
                    <a:lnTo>
                      <a:pt x="13" y="30"/>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45" name="Freeform 231">
                <a:extLst>
                  <a:ext uri="{FF2B5EF4-FFF2-40B4-BE49-F238E27FC236}">
                    <a16:creationId xmlns:a16="http://schemas.microsoft.com/office/drawing/2014/main" id="{A2597080-9416-445B-9A0B-E42F551F1481}"/>
                  </a:ext>
                </a:extLst>
              </p:cNvPr>
              <p:cNvSpPr>
                <a:spLocks/>
              </p:cNvSpPr>
              <p:nvPr/>
            </p:nvSpPr>
            <p:spPr bwMode="auto">
              <a:xfrm>
                <a:off x="4704" y="1675"/>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6"/>
                    </a:moveTo>
                    <a:lnTo>
                      <a:pt x="23" y="17"/>
                    </a:lnTo>
                    <a:lnTo>
                      <a:pt x="23" y="12"/>
                    </a:lnTo>
                    <a:lnTo>
                      <a:pt x="25" y="7"/>
                    </a:lnTo>
                    <a:lnTo>
                      <a:pt x="20" y="7"/>
                    </a:lnTo>
                    <a:lnTo>
                      <a:pt x="20" y="2"/>
                    </a:lnTo>
                    <a:lnTo>
                      <a:pt x="16" y="2"/>
                    </a:lnTo>
                    <a:lnTo>
                      <a:pt x="11" y="0"/>
                    </a:lnTo>
                    <a:lnTo>
                      <a:pt x="5" y="6"/>
                    </a:lnTo>
                    <a:lnTo>
                      <a:pt x="5" y="11"/>
                    </a:lnTo>
                    <a:lnTo>
                      <a:pt x="0" y="11"/>
                    </a:lnTo>
                    <a:lnTo>
                      <a:pt x="0" y="15"/>
                    </a:lnTo>
                    <a:lnTo>
                      <a:pt x="0" y="20"/>
                    </a:lnTo>
                    <a:lnTo>
                      <a:pt x="4" y="21"/>
                    </a:lnTo>
                    <a:lnTo>
                      <a:pt x="3" y="25"/>
                    </a:lnTo>
                    <a:lnTo>
                      <a:pt x="9" y="26"/>
                    </a:lnTo>
                    <a:lnTo>
                      <a:pt x="13" y="26"/>
                    </a:lnTo>
                    <a:lnTo>
                      <a:pt x="18" y="26"/>
                    </a:lnTo>
                    <a:lnTo>
                      <a:pt x="18"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46" name="Freeform 232">
                <a:extLst>
                  <a:ext uri="{FF2B5EF4-FFF2-40B4-BE49-F238E27FC236}">
                    <a16:creationId xmlns:a16="http://schemas.microsoft.com/office/drawing/2014/main" id="{18ABC7BE-7698-4A6D-BBA5-EB49F1455074}"/>
                  </a:ext>
                </a:extLst>
              </p:cNvPr>
              <p:cNvSpPr>
                <a:spLocks/>
              </p:cNvSpPr>
              <p:nvPr/>
            </p:nvSpPr>
            <p:spPr bwMode="auto">
              <a:xfrm>
                <a:off x="4704" y="1675"/>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6"/>
                    </a:moveTo>
                    <a:lnTo>
                      <a:pt x="23" y="17"/>
                    </a:lnTo>
                    <a:lnTo>
                      <a:pt x="23" y="12"/>
                    </a:lnTo>
                    <a:lnTo>
                      <a:pt x="25" y="7"/>
                    </a:lnTo>
                    <a:lnTo>
                      <a:pt x="20" y="7"/>
                    </a:lnTo>
                    <a:lnTo>
                      <a:pt x="20" y="2"/>
                    </a:lnTo>
                    <a:lnTo>
                      <a:pt x="16" y="2"/>
                    </a:lnTo>
                    <a:lnTo>
                      <a:pt x="11" y="0"/>
                    </a:lnTo>
                    <a:lnTo>
                      <a:pt x="5" y="6"/>
                    </a:lnTo>
                    <a:lnTo>
                      <a:pt x="5" y="11"/>
                    </a:lnTo>
                    <a:lnTo>
                      <a:pt x="0" y="11"/>
                    </a:lnTo>
                    <a:lnTo>
                      <a:pt x="0" y="15"/>
                    </a:lnTo>
                    <a:lnTo>
                      <a:pt x="0" y="20"/>
                    </a:lnTo>
                    <a:lnTo>
                      <a:pt x="4" y="21"/>
                    </a:lnTo>
                    <a:lnTo>
                      <a:pt x="3" y="25"/>
                    </a:lnTo>
                    <a:lnTo>
                      <a:pt x="9" y="26"/>
                    </a:lnTo>
                    <a:lnTo>
                      <a:pt x="13" y="26"/>
                    </a:lnTo>
                    <a:lnTo>
                      <a:pt x="18" y="26"/>
                    </a:lnTo>
                    <a:lnTo>
                      <a:pt x="18"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47" name="Freeform 233">
                <a:extLst>
                  <a:ext uri="{FF2B5EF4-FFF2-40B4-BE49-F238E27FC236}">
                    <a16:creationId xmlns:a16="http://schemas.microsoft.com/office/drawing/2014/main" id="{4B7307A3-A74D-4E39-B47F-41536011E2D0}"/>
                  </a:ext>
                </a:extLst>
              </p:cNvPr>
              <p:cNvSpPr>
                <a:spLocks/>
              </p:cNvSpPr>
              <p:nvPr/>
            </p:nvSpPr>
            <p:spPr bwMode="auto">
              <a:xfrm>
                <a:off x="4715" y="1609"/>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0 h 30"/>
                  <a:gd name="T24" fmla="*/ 0 w 25"/>
                  <a:gd name="T25" fmla="*/ 0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20" y="16"/>
                    </a:lnTo>
                    <a:lnTo>
                      <a:pt x="25" y="16"/>
                    </a:lnTo>
                    <a:lnTo>
                      <a:pt x="25" y="11"/>
                    </a:lnTo>
                    <a:lnTo>
                      <a:pt x="20" y="10"/>
                    </a:lnTo>
                    <a:lnTo>
                      <a:pt x="21" y="6"/>
                    </a:lnTo>
                    <a:lnTo>
                      <a:pt x="21" y="0"/>
                    </a:lnTo>
                    <a:lnTo>
                      <a:pt x="17" y="0"/>
                    </a:lnTo>
                    <a:lnTo>
                      <a:pt x="12" y="0"/>
                    </a:lnTo>
                    <a:lnTo>
                      <a:pt x="11" y="5"/>
                    </a:lnTo>
                    <a:lnTo>
                      <a:pt x="7" y="5"/>
                    </a:lnTo>
                    <a:lnTo>
                      <a:pt x="7" y="9"/>
                    </a:lnTo>
                    <a:lnTo>
                      <a:pt x="1" y="9"/>
                    </a:lnTo>
                    <a:lnTo>
                      <a:pt x="1" y="14"/>
                    </a:lnTo>
                    <a:lnTo>
                      <a:pt x="1" y="19"/>
                    </a:lnTo>
                    <a:lnTo>
                      <a:pt x="0" y="24"/>
                    </a:lnTo>
                    <a:lnTo>
                      <a:pt x="4" y="24"/>
                    </a:lnTo>
                    <a:lnTo>
                      <a:pt x="4" y="30"/>
                    </a:lnTo>
                    <a:lnTo>
                      <a:pt x="9" y="30"/>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48" name="Freeform 234">
                <a:extLst>
                  <a:ext uri="{FF2B5EF4-FFF2-40B4-BE49-F238E27FC236}">
                    <a16:creationId xmlns:a16="http://schemas.microsoft.com/office/drawing/2014/main" id="{27DCA047-2CAE-46F7-A32E-A8868A999B40}"/>
                  </a:ext>
                </a:extLst>
              </p:cNvPr>
              <p:cNvSpPr>
                <a:spLocks/>
              </p:cNvSpPr>
              <p:nvPr/>
            </p:nvSpPr>
            <p:spPr bwMode="auto">
              <a:xfrm>
                <a:off x="4715" y="1609"/>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0 h 30"/>
                  <a:gd name="T24" fmla="*/ 0 w 25"/>
                  <a:gd name="T25" fmla="*/ 0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20" y="16"/>
                    </a:lnTo>
                    <a:lnTo>
                      <a:pt x="25" y="16"/>
                    </a:lnTo>
                    <a:lnTo>
                      <a:pt x="25" y="11"/>
                    </a:lnTo>
                    <a:lnTo>
                      <a:pt x="20" y="10"/>
                    </a:lnTo>
                    <a:lnTo>
                      <a:pt x="21" y="6"/>
                    </a:lnTo>
                    <a:lnTo>
                      <a:pt x="21" y="0"/>
                    </a:lnTo>
                    <a:lnTo>
                      <a:pt x="17" y="0"/>
                    </a:lnTo>
                    <a:lnTo>
                      <a:pt x="12" y="0"/>
                    </a:lnTo>
                    <a:lnTo>
                      <a:pt x="11" y="5"/>
                    </a:lnTo>
                    <a:lnTo>
                      <a:pt x="7" y="5"/>
                    </a:lnTo>
                    <a:lnTo>
                      <a:pt x="7" y="9"/>
                    </a:lnTo>
                    <a:lnTo>
                      <a:pt x="1" y="9"/>
                    </a:lnTo>
                    <a:lnTo>
                      <a:pt x="1" y="14"/>
                    </a:lnTo>
                    <a:lnTo>
                      <a:pt x="1" y="19"/>
                    </a:lnTo>
                    <a:lnTo>
                      <a:pt x="0" y="24"/>
                    </a:lnTo>
                    <a:lnTo>
                      <a:pt x="4" y="24"/>
                    </a:lnTo>
                    <a:lnTo>
                      <a:pt x="4" y="30"/>
                    </a:lnTo>
                    <a:lnTo>
                      <a:pt x="9" y="30"/>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49" name="Freeform 235">
                <a:extLst>
                  <a:ext uri="{FF2B5EF4-FFF2-40B4-BE49-F238E27FC236}">
                    <a16:creationId xmlns:a16="http://schemas.microsoft.com/office/drawing/2014/main" id="{BDA12317-3788-4A07-A6EB-1F001AB5B56D}"/>
                  </a:ext>
                </a:extLst>
              </p:cNvPr>
              <p:cNvSpPr>
                <a:spLocks/>
              </p:cNvSpPr>
              <p:nvPr/>
            </p:nvSpPr>
            <p:spPr bwMode="auto">
              <a:xfrm>
                <a:off x="4713" y="1664"/>
                <a:ext cx="5"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0 w 24"/>
                  <a:gd name="T11" fmla="*/ 0 h 26"/>
                  <a:gd name="T12" fmla="*/ 0 w 24"/>
                  <a:gd name="T13" fmla="*/ 0 h 26"/>
                  <a:gd name="T14" fmla="*/ 0 w 24"/>
                  <a:gd name="T15" fmla="*/ 0 h 26"/>
                  <a:gd name="T16" fmla="*/ 0 w 24"/>
                  <a:gd name="T17" fmla="*/ 1 h 26"/>
                  <a:gd name="T18" fmla="*/ 0 w 24"/>
                  <a:gd name="T19" fmla="*/ 1 h 26"/>
                  <a:gd name="T20" fmla="*/ 0 w 24"/>
                  <a:gd name="T21" fmla="*/ 1 h 26"/>
                  <a:gd name="T22" fmla="*/ 0 w 24"/>
                  <a:gd name="T23" fmla="*/ 1 h 26"/>
                  <a:gd name="T24" fmla="*/ 0 w 24"/>
                  <a:gd name="T25" fmla="*/ 1 h 26"/>
                  <a:gd name="T26" fmla="*/ 1 w 24"/>
                  <a:gd name="T27" fmla="*/ 1 h 26"/>
                  <a:gd name="T28" fmla="*/ 1 w 24"/>
                  <a:gd name="T29" fmla="*/ 1 h 26"/>
                  <a:gd name="T30" fmla="*/ 1 w 24"/>
                  <a:gd name="T31" fmla="*/ 1 h 26"/>
                  <a:gd name="T32" fmla="*/ 1 w 24"/>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23" y="16"/>
                    </a:moveTo>
                    <a:lnTo>
                      <a:pt x="24" y="11"/>
                    </a:lnTo>
                    <a:lnTo>
                      <a:pt x="24" y="7"/>
                    </a:lnTo>
                    <a:lnTo>
                      <a:pt x="20" y="1"/>
                    </a:lnTo>
                    <a:lnTo>
                      <a:pt x="15" y="0"/>
                    </a:lnTo>
                    <a:lnTo>
                      <a:pt x="11" y="0"/>
                    </a:lnTo>
                    <a:lnTo>
                      <a:pt x="5" y="4"/>
                    </a:lnTo>
                    <a:lnTo>
                      <a:pt x="5" y="10"/>
                    </a:lnTo>
                    <a:lnTo>
                      <a:pt x="0" y="15"/>
                    </a:lnTo>
                    <a:lnTo>
                      <a:pt x="4" y="15"/>
                    </a:lnTo>
                    <a:lnTo>
                      <a:pt x="4" y="20"/>
                    </a:lnTo>
                    <a:lnTo>
                      <a:pt x="4" y="25"/>
                    </a:lnTo>
                    <a:lnTo>
                      <a:pt x="9" y="25"/>
                    </a:lnTo>
                    <a:lnTo>
                      <a:pt x="13" y="26"/>
                    </a:lnTo>
                    <a:lnTo>
                      <a:pt x="18" y="26"/>
                    </a:lnTo>
                    <a:lnTo>
                      <a:pt x="19" y="21"/>
                    </a:lnTo>
                    <a:lnTo>
                      <a:pt x="23"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50" name="Freeform 236">
                <a:extLst>
                  <a:ext uri="{FF2B5EF4-FFF2-40B4-BE49-F238E27FC236}">
                    <a16:creationId xmlns:a16="http://schemas.microsoft.com/office/drawing/2014/main" id="{DFCDC1B2-EBC4-4C6F-838A-E835C5E59130}"/>
                  </a:ext>
                </a:extLst>
              </p:cNvPr>
              <p:cNvSpPr>
                <a:spLocks/>
              </p:cNvSpPr>
              <p:nvPr/>
            </p:nvSpPr>
            <p:spPr bwMode="auto">
              <a:xfrm>
                <a:off x="4713" y="1664"/>
                <a:ext cx="5"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0 w 24"/>
                  <a:gd name="T11" fmla="*/ 0 h 26"/>
                  <a:gd name="T12" fmla="*/ 0 w 24"/>
                  <a:gd name="T13" fmla="*/ 0 h 26"/>
                  <a:gd name="T14" fmla="*/ 0 w 24"/>
                  <a:gd name="T15" fmla="*/ 0 h 26"/>
                  <a:gd name="T16" fmla="*/ 0 w 24"/>
                  <a:gd name="T17" fmla="*/ 1 h 26"/>
                  <a:gd name="T18" fmla="*/ 0 w 24"/>
                  <a:gd name="T19" fmla="*/ 1 h 26"/>
                  <a:gd name="T20" fmla="*/ 0 w 24"/>
                  <a:gd name="T21" fmla="*/ 1 h 26"/>
                  <a:gd name="T22" fmla="*/ 0 w 24"/>
                  <a:gd name="T23" fmla="*/ 1 h 26"/>
                  <a:gd name="T24" fmla="*/ 0 w 24"/>
                  <a:gd name="T25" fmla="*/ 1 h 26"/>
                  <a:gd name="T26" fmla="*/ 1 w 24"/>
                  <a:gd name="T27" fmla="*/ 1 h 26"/>
                  <a:gd name="T28" fmla="*/ 1 w 24"/>
                  <a:gd name="T29" fmla="*/ 1 h 26"/>
                  <a:gd name="T30" fmla="*/ 1 w 24"/>
                  <a:gd name="T31" fmla="*/ 1 h 26"/>
                  <a:gd name="T32" fmla="*/ 1 w 24"/>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23" y="16"/>
                    </a:moveTo>
                    <a:lnTo>
                      <a:pt x="24" y="11"/>
                    </a:lnTo>
                    <a:lnTo>
                      <a:pt x="24" y="7"/>
                    </a:lnTo>
                    <a:lnTo>
                      <a:pt x="20" y="1"/>
                    </a:lnTo>
                    <a:lnTo>
                      <a:pt x="15" y="0"/>
                    </a:lnTo>
                    <a:lnTo>
                      <a:pt x="11" y="0"/>
                    </a:lnTo>
                    <a:lnTo>
                      <a:pt x="5" y="4"/>
                    </a:lnTo>
                    <a:lnTo>
                      <a:pt x="5" y="10"/>
                    </a:lnTo>
                    <a:lnTo>
                      <a:pt x="0" y="15"/>
                    </a:lnTo>
                    <a:lnTo>
                      <a:pt x="4" y="15"/>
                    </a:lnTo>
                    <a:lnTo>
                      <a:pt x="4" y="20"/>
                    </a:lnTo>
                    <a:lnTo>
                      <a:pt x="4" y="25"/>
                    </a:lnTo>
                    <a:lnTo>
                      <a:pt x="9" y="25"/>
                    </a:lnTo>
                    <a:lnTo>
                      <a:pt x="13" y="26"/>
                    </a:lnTo>
                    <a:lnTo>
                      <a:pt x="18" y="26"/>
                    </a:lnTo>
                    <a:lnTo>
                      <a:pt x="19" y="21"/>
                    </a:lnTo>
                    <a:lnTo>
                      <a:pt x="23"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51" name="Freeform 237">
                <a:extLst>
                  <a:ext uri="{FF2B5EF4-FFF2-40B4-BE49-F238E27FC236}">
                    <a16:creationId xmlns:a16="http://schemas.microsoft.com/office/drawing/2014/main" id="{9E7F8788-65C8-4DCC-B4CB-F6D9BF7B1AF5}"/>
                  </a:ext>
                </a:extLst>
              </p:cNvPr>
              <p:cNvSpPr>
                <a:spLocks/>
              </p:cNvSpPr>
              <p:nvPr/>
            </p:nvSpPr>
            <p:spPr bwMode="auto">
              <a:xfrm>
                <a:off x="4720" y="162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2" y="20"/>
                    </a:moveTo>
                    <a:lnTo>
                      <a:pt x="24" y="16"/>
                    </a:lnTo>
                    <a:lnTo>
                      <a:pt x="24" y="11"/>
                    </a:lnTo>
                    <a:lnTo>
                      <a:pt x="25" y="5"/>
                    </a:lnTo>
                    <a:lnTo>
                      <a:pt x="19" y="5"/>
                    </a:lnTo>
                    <a:lnTo>
                      <a:pt x="20" y="0"/>
                    </a:lnTo>
                    <a:lnTo>
                      <a:pt x="16" y="0"/>
                    </a:lnTo>
                    <a:lnTo>
                      <a:pt x="11" y="0"/>
                    </a:lnTo>
                    <a:lnTo>
                      <a:pt x="10" y="4"/>
                    </a:lnTo>
                    <a:lnTo>
                      <a:pt x="5" y="4"/>
                    </a:lnTo>
                    <a:lnTo>
                      <a:pt x="5" y="9"/>
                    </a:lnTo>
                    <a:lnTo>
                      <a:pt x="4" y="15"/>
                    </a:lnTo>
                    <a:lnTo>
                      <a:pt x="0" y="13"/>
                    </a:lnTo>
                    <a:lnTo>
                      <a:pt x="0" y="19"/>
                    </a:lnTo>
                    <a:lnTo>
                      <a:pt x="4" y="19"/>
                    </a:lnTo>
                    <a:lnTo>
                      <a:pt x="3" y="25"/>
                    </a:lnTo>
                    <a:lnTo>
                      <a:pt x="9" y="25"/>
                    </a:lnTo>
                    <a:lnTo>
                      <a:pt x="13" y="25"/>
                    </a:lnTo>
                    <a:lnTo>
                      <a:pt x="18" y="26"/>
                    </a:lnTo>
                    <a:lnTo>
                      <a:pt x="18" y="20"/>
                    </a:lnTo>
                    <a:lnTo>
                      <a:pt x="22"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52" name="Freeform 238">
                <a:extLst>
                  <a:ext uri="{FF2B5EF4-FFF2-40B4-BE49-F238E27FC236}">
                    <a16:creationId xmlns:a16="http://schemas.microsoft.com/office/drawing/2014/main" id="{45F0C814-1D5F-4807-A640-6027C9669850}"/>
                  </a:ext>
                </a:extLst>
              </p:cNvPr>
              <p:cNvSpPr>
                <a:spLocks/>
              </p:cNvSpPr>
              <p:nvPr/>
            </p:nvSpPr>
            <p:spPr bwMode="auto">
              <a:xfrm>
                <a:off x="4720" y="162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2" y="20"/>
                    </a:moveTo>
                    <a:lnTo>
                      <a:pt x="24" y="16"/>
                    </a:lnTo>
                    <a:lnTo>
                      <a:pt x="24" y="11"/>
                    </a:lnTo>
                    <a:lnTo>
                      <a:pt x="25" y="5"/>
                    </a:lnTo>
                    <a:lnTo>
                      <a:pt x="19" y="5"/>
                    </a:lnTo>
                    <a:lnTo>
                      <a:pt x="20" y="0"/>
                    </a:lnTo>
                    <a:lnTo>
                      <a:pt x="16" y="0"/>
                    </a:lnTo>
                    <a:lnTo>
                      <a:pt x="11" y="0"/>
                    </a:lnTo>
                    <a:lnTo>
                      <a:pt x="10" y="4"/>
                    </a:lnTo>
                    <a:lnTo>
                      <a:pt x="5" y="4"/>
                    </a:lnTo>
                    <a:lnTo>
                      <a:pt x="5" y="9"/>
                    </a:lnTo>
                    <a:lnTo>
                      <a:pt x="4" y="15"/>
                    </a:lnTo>
                    <a:lnTo>
                      <a:pt x="0" y="13"/>
                    </a:lnTo>
                    <a:lnTo>
                      <a:pt x="0" y="19"/>
                    </a:lnTo>
                    <a:lnTo>
                      <a:pt x="4" y="19"/>
                    </a:lnTo>
                    <a:lnTo>
                      <a:pt x="3" y="25"/>
                    </a:lnTo>
                    <a:lnTo>
                      <a:pt x="9" y="25"/>
                    </a:lnTo>
                    <a:lnTo>
                      <a:pt x="13" y="25"/>
                    </a:lnTo>
                    <a:lnTo>
                      <a:pt x="18" y="26"/>
                    </a:lnTo>
                    <a:lnTo>
                      <a:pt x="18" y="20"/>
                    </a:lnTo>
                    <a:lnTo>
                      <a:pt x="22"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53" name="Freeform 239">
                <a:extLst>
                  <a:ext uri="{FF2B5EF4-FFF2-40B4-BE49-F238E27FC236}">
                    <a16:creationId xmlns:a16="http://schemas.microsoft.com/office/drawing/2014/main" id="{48EB3B4D-F913-4CBF-A14A-BBAC9D715981}"/>
                  </a:ext>
                </a:extLst>
              </p:cNvPr>
              <p:cNvSpPr>
                <a:spLocks/>
              </p:cNvSpPr>
              <p:nvPr/>
            </p:nvSpPr>
            <p:spPr bwMode="auto">
              <a:xfrm>
                <a:off x="4685" y="1606"/>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5"/>
                    </a:moveTo>
                    <a:lnTo>
                      <a:pt x="23" y="17"/>
                    </a:lnTo>
                    <a:lnTo>
                      <a:pt x="24" y="11"/>
                    </a:lnTo>
                    <a:lnTo>
                      <a:pt x="24" y="6"/>
                    </a:lnTo>
                    <a:lnTo>
                      <a:pt x="20" y="1"/>
                    </a:lnTo>
                    <a:lnTo>
                      <a:pt x="15" y="1"/>
                    </a:lnTo>
                    <a:lnTo>
                      <a:pt x="11" y="0"/>
                    </a:lnTo>
                    <a:lnTo>
                      <a:pt x="6" y="0"/>
                    </a:lnTo>
                    <a:lnTo>
                      <a:pt x="5" y="5"/>
                    </a:lnTo>
                    <a:lnTo>
                      <a:pt x="5" y="10"/>
                    </a:lnTo>
                    <a:lnTo>
                      <a:pt x="1" y="10"/>
                    </a:lnTo>
                    <a:lnTo>
                      <a:pt x="0" y="14"/>
                    </a:lnTo>
                    <a:lnTo>
                      <a:pt x="0" y="19"/>
                    </a:lnTo>
                    <a:lnTo>
                      <a:pt x="4" y="20"/>
                    </a:lnTo>
                    <a:lnTo>
                      <a:pt x="4" y="24"/>
                    </a:lnTo>
                    <a:lnTo>
                      <a:pt x="9" y="26"/>
                    </a:lnTo>
                    <a:lnTo>
                      <a:pt x="13" y="26"/>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54" name="Freeform 240">
                <a:extLst>
                  <a:ext uri="{FF2B5EF4-FFF2-40B4-BE49-F238E27FC236}">
                    <a16:creationId xmlns:a16="http://schemas.microsoft.com/office/drawing/2014/main" id="{D261FEF3-345D-40F8-BC4B-3BD054895A18}"/>
                  </a:ext>
                </a:extLst>
              </p:cNvPr>
              <p:cNvSpPr>
                <a:spLocks/>
              </p:cNvSpPr>
              <p:nvPr/>
            </p:nvSpPr>
            <p:spPr bwMode="auto">
              <a:xfrm>
                <a:off x="4685" y="1606"/>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5"/>
                    </a:moveTo>
                    <a:lnTo>
                      <a:pt x="23" y="17"/>
                    </a:lnTo>
                    <a:lnTo>
                      <a:pt x="24" y="11"/>
                    </a:lnTo>
                    <a:lnTo>
                      <a:pt x="24" y="6"/>
                    </a:lnTo>
                    <a:lnTo>
                      <a:pt x="20" y="1"/>
                    </a:lnTo>
                    <a:lnTo>
                      <a:pt x="15" y="1"/>
                    </a:lnTo>
                    <a:lnTo>
                      <a:pt x="11" y="0"/>
                    </a:lnTo>
                    <a:lnTo>
                      <a:pt x="6" y="0"/>
                    </a:lnTo>
                    <a:lnTo>
                      <a:pt x="5" y="5"/>
                    </a:lnTo>
                    <a:lnTo>
                      <a:pt x="5" y="10"/>
                    </a:lnTo>
                    <a:lnTo>
                      <a:pt x="1" y="10"/>
                    </a:lnTo>
                    <a:lnTo>
                      <a:pt x="0" y="14"/>
                    </a:lnTo>
                    <a:lnTo>
                      <a:pt x="0" y="19"/>
                    </a:lnTo>
                    <a:lnTo>
                      <a:pt x="4" y="20"/>
                    </a:lnTo>
                    <a:lnTo>
                      <a:pt x="4" y="24"/>
                    </a:lnTo>
                    <a:lnTo>
                      <a:pt x="9" y="26"/>
                    </a:lnTo>
                    <a:lnTo>
                      <a:pt x="13" y="26"/>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55" name="Freeform 241">
                <a:extLst>
                  <a:ext uri="{FF2B5EF4-FFF2-40B4-BE49-F238E27FC236}">
                    <a16:creationId xmlns:a16="http://schemas.microsoft.com/office/drawing/2014/main" id="{5013AFE7-7523-40EE-A1C1-DD32EC8700D7}"/>
                  </a:ext>
                </a:extLst>
              </p:cNvPr>
              <p:cNvSpPr>
                <a:spLocks/>
              </p:cNvSpPr>
              <p:nvPr/>
            </p:nvSpPr>
            <p:spPr bwMode="auto">
              <a:xfrm>
                <a:off x="4687" y="1677"/>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5" y="17"/>
                    </a:lnTo>
                    <a:lnTo>
                      <a:pt x="25" y="12"/>
                    </a:lnTo>
                    <a:lnTo>
                      <a:pt x="25" y="7"/>
                    </a:lnTo>
                    <a:lnTo>
                      <a:pt x="20" y="7"/>
                    </a:lnTo>
                    <a:lnTo>
                      <a:pt x="21" y="1"/>
                    </a:lnTo>
                    <a:lnTo>
                      <a:pt x="16" y="1"/>
                    </a:lnTo>
                    <a:lnTo>
                      <a:pt x="11" y="0"/>
                    </a:lnTo>
                    <a:lnTo>
                      <a:pt x="11" y="6"/>
                    </a:lnTo>
                    <a:lnTo>
                      <a:pt x="6" y="6"/>
                    </a:lnTo>
                    <a:lnTo>
                      <a:pt x="5" y="10"/>
                    </a:lnTo>
                    <a:lnTo>
                      <a:pt x="1" y="10"/>
                    </a:lnTo>
                    <a:lnTo>
                      <a:pt x="1" y="15"/>
                    </a:lnTo>
                    <a:lnTo>
                      <a:pt x="0" y="21"/>
                    </a:lnTo>
                    <a:lnTo>
                      <a:pt x="4" y="25"/>
                    </a:lnTo>
                    <a:lnTo>
                      <a:pt x="4" y="31"/>
                    </a:lnTo>
                    <a:lnTo>
                      <a:pt x="9" y="31"/>
                    </a:lnTo>
                    <a:lnTo>
                      <a:pt x="13" y="31"/>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56" name="Freeform 242">
                <a:extLst>
                  <a:ext uri="{FF2B5EF4-FFF2-40B4-BE49-F238E27FC236}">
                    <a16:creationId xmlns:a16="http://schemas.microsoft.com/office/drawing/2014/main" id="{ED5DABE0-7284-4523-B39B-A4ED4195AA2F}"/>
                  </a:ext>
                </a:extLst>
              </p:cNvPr>
              <p:cNvSpPr>
                <a:spLocks/>
              </p:cNvSpPr>
              <p:nvPr/>
            </p:nvSpPr>
            <p:spPr bwMode="auto">
              <a:xfrm>
                <a:off x="4687" y="1677"/>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5" y="17"/>
                    </a:lnTo>
                    <a:lnTo>
                      <a:pt x="25" y="12"/>
                    </a:lnTo>
                    <a:lnTo>
                      <a:pt x="25" y="7"/>
                    </a:lnTo>
                    <a:lnTo>
                      <a:pt x="20" y="7"/>
                    </a:lnTo>
                    <a:lnTo>
                      <a:pt x="21" y="1"/>
                    </a:lnTo>
                    <a:lnTo>
                      <a:pt x="16" y="1"/>
                    </a:lnTo>
                    <a:lnTo>
                      <a:pt x="11" y="0"/>
                    </a:lnTo>
                    <a:lnTo>
                      <a:pt x="11" y="6"/>
                    </a:lnTo>
                    <a:lnTo>
                      <a:pt x="6" y="6"/>
                    </a:lnTo>
                    <a:lnTo>
                      <a:pt x="5" y="10"/>
                    </a:lnTo>
                    <a:lnTo>
                      <a:pt x="1" y="10"/>
                    </a:lnTo>
                    <a:lnTo>
                      <a:pt x="1" y="15"/>
                    </a:lnTo>
                    <a:lnTo>
                      <a:pt x="0" y="21"/>
                    </a:lnTo>
                    <a:lnTo>
                      <a:pt x="4" y="25"/>
                    </a:lnTo>
                    <a:lnTo>
                      <a:pt x="4" y="31"/>
                    </a:lnTo>
                    <a:lnTo>
                      <a:pt x="9" y="31"/>
                    </a:lnTo>
                    <a:lnTo>
                      <a:pt x="13" y="31"/>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57" name="Freeform 243">
                <a:extLst>
                  <a:ext uri="{FF2B5EF4-FFF2-40B4-BE49-F238E27FC236}">
                    <a16:creationId xmlns:a16="http://schemas.microsoft.com/office/drawing/2014/main" id="{3BAC47F3-2DA8-4F98-8565-0D193E063748}"/>
                  </a:ext>
                </a:extLst>
              </p:cNvPr>
              <p:cNvSpPr>
                <a:spLocks/>
              </p:cNvSpPr>
              <p:nvPr/>
            </p:nvSpPr>
            <p:spPr bwMode="auto">
              <a:xfrm>
                <a:off x="4695" y="1552"/>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7" y="39"/>
                    </a:lnTo>
                    <a:lnTo>
                      <a:pt x="68" y="34"/>
                    </a:lnTo>
                    <a:lnTo>
                      <a:pt x="64" y="29"/>
                    </a:lnTo>
                    <a:lnTo>
                      <a:pt x="65" y="18"/>
                    </a:lnTo>
                    <a:lnTo>
                      <a:pt x="60" y="13"/>
                    </a:lnTo>
                    <a:lnTo>
                      <a:pt x="56" y="8"/>
                    </a:lnTo>
                    <a:lnTo>
                      <a:pt x="51" y="7"/>
                    </a:lnTo>
                    <a:lnTo>
                      <a:pt x="47" y="3"/>
                    </a:lnTo>
                    <a:lnTo>
                      <a:pt x="42" y="2"/>
                    </a:lnTo>
                    <a:lnTo>
                      <a:pt x="38" y="2"/>
                    </a:lnTo>
                    <a:lnTo>
                      <a:pt x="33" y="2"/>
                    </a:lnTo>
                    <a:lnTo>
                      <a:pt x="29" y="0"/>
                    </a:lnTo>
                    <a:lnTo>
                      <a:pt x="23" y="5"/>
                    </a:lnTo>
                    <a:lnTo>
                      <a:pt x="18" y="9"/>
                    </a:lnTo>
                    <a:lnTo>
                      <a:pt x="13" y="14"/>
                    </a:lnTo>
                    <a:lnTo>
                      <a:pt x="7" y="18"/>
                    </a:lnTo>
                    <a:lnTo>
                      <a:pt x="7" y="24"/>
                    </a:lnTo>
                    <a:lnTo>
                      <a:pt x="6" y="34"/>
                    </a:lnTo>
                    <a:lnTo>
                      <a:pt x="2" y="39"/>
                    </a:lnTo>
                    <a:lnTo>
                      <a:pt x="0" y="49"/>
                    </a:lnTo>
                    <a:lnTo>
                      <a:pt x="5" y="54"/>
                    </a:lnTo>
                    <a:lnTo>
                      <a:pt x="4" y="59"/>
                    </a:lnTo>
                    <a:lnTo>
                      <a:pt x="3" y="69"/>
                    </a:lnTo>
                    <a:lnTo>
                      <a:pt x="7" y="75"/>
                    </a:lnTo>
                    <a:lnTo>
                      <a:pt x="12" y="80"/>
                    </a:lnTo>
                    <a:lnTo>
                      <a:pt x="16" y="85"/>
                    </a:lnTo>
                    <a:lnTo>
                      <a:pt x="20" y="91"/>
                    </a:lnTo>
                    <a:lnTo>
                      <a:pt x="25" y="91"/>
                    </a:lnTo>
                    <a:lnTo>
                      <a:pt x="30" y="92"/>
                    </a:lnTo>
                    <a:lnTo>
                      <a:pt x="34" y="92"/>
                    </a:lnTo>
                    <a:lnTo>
                      <a:pt x="39" y="92"/>
                    </a:lnTo>
                    <a:lnTo>
                      <a:pt x="43" y="93"/>
                    </a:lnTo>
                    <a:lnTo>
                      <a:pt x="49" y="87"/>
                    </a:lnTo>
                    <a:lnTo>
                      <a:pt x="55" y="83"/>
                    </a:lnTo>
                    <a:lnTo>
                      <a:pt x="59" y="78"/>
                    </a:lnTo>
                    <a:lnTo>
                      <a:pt x="60" y="74"/>
                    </a:lnTo>
                    <a:lnTo>
                      <a:pt x="65" y="69"/>
                    </a:lnTo>
                    <a:lnTo>
                      <a:pt x="65" y="64"/>
                    </a:lnTo>
                    <a:lnTo>
                      <a:pt x="66" y="55"/>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58" name="Freeform 244">
                <a:extLst>
                  <a:ext uri="{FF2B5EF4-FFF2-40B4-BE49-F238E27FC236}">
                    <a16:creationId xmlns:a16="http://schemas.microsoft.com/office/drawing/2014/main" id="{F93AAD20-DE33-456C-832C-90A9261F2CD3}"/>
                  </a:ext>
                </a:extLst>
              </p:cNvPr>
              <p:cNvSpPr>
                <a:spLocks/>
              </p:cNvSpPr>
              <p:nvPr/>
            </p:nvSpPr>
            <p:spPr bwMode="auto">
              <a:xfrm>
                <a:off x="4695" y="1552"/>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7" y="39"/>
                    </a:lnTo>
                    <a:lnTo>
                      <a:pt x="68" y="34"/>
                    </a:lnTo>
                    <a:lnTo>
                      <a:pt x="64" y="29"/>
                    </a:lnTo>
                    <a:lnTo>
                      <a:pt x="65" y="18"/>
                    </a:lnTo>
                    <a:lnTo>
                      <a:pt x="60" y="13"/>
                    </a:lnTo>
                    <a:lnTo>
                      <a:pt x="56" y="8"/>
                    </a:lnTo>
                    <a:lnTo>
                      <a:pt x="51" y="7"/>
                    </a:lnTo>
                    <a:lnTo>
                      <a:pt x="47" y="3"/>
                    </a:lnTo>
                    <a:lnTo>
                      <a:pt x="42" y="2"/>
                    </a:lnTo>
                    <a:lnTo>
                      <a:pt x="38" y="2"/>
                    </a:lnTo>
                    <a:lnTo>
                      <a:pt x="33" y="2"/>
                    </a:lnTo>
                    <a:lnTo>
                      <a:pt x="29" y="0"/>
                    </a:lnTo>
                    <a:lnTo>
                      <a:pt x="23" y="5"/>
                    </a:lnTo>
                    <a:lnTo>
                      <a:pt x="18" y="9"/>
                    </a:lnTo>
                    <a:lnTo>
                      <a:pt x="13" y="14"/>
                    </a:lnTo>
                    <a:lnTo>
                      <a:pt x="7" y="18"/>
                    </a:lnTo>
                    <a:lnTo>
                      <a:pt x="7" y="24"/>
                    </a:lnTo>
                    <a:lnTo>
                      <a:pt x="6" y="34"/>
                    </a:lnTo>
                    <a:lnTo>
                      <a:pt x="2" y="39"/>
                    </a:lnTo>
                    <a:lnTo>
                      <a:pt x="0" y="49"/>
                    </a:lnTo>
                    <a:lnTo>
                      <a:pt x="5" y="54"/>
                    </a:lnTo>
                    <a:lnTo>
                      <a:pt x="4" y="59"/>
                    </a:lnTo>
                    <a:lnTo>
                      <a:pt x="3" y="69"/>
                    </a:lnTo>
                    <a:lnTo>
                      <a:pt x="7" y="75"/>
                    </a:lnTo>
                    <a:lnTo>
                      <a:pt x="12" y="80"/>
                    </a:lnTo>
                    <a:lnTo>
                      <a:pt x="16" y="85"/>
                    </a:lnTo>
                    <a:lnTo>
                      <a:pt x="20" y="91"/>
                    </a:lnTo>
                    <a:lnTo>
                      <a:pt x="25" y="91"/>
                    </a:lnTo>
                    <a:lnTo>
                      <a:pt x="30" y="92"/>
                    </a:lnTo>
                    <a:lnTo>
                      <a:pt x="34" y="92"/>
                    </a:lnTo>
                    <a:lnTo>
                      <a:pt x="39" y="92"/>
                    </a:lnTo>
                    <a:lnTo>
                      <a:pt x="43" y="93"/>
                    </a:lnTo>
                    <a:lnTo>
                      <a:pt x="49" y="87"/>
                    </a:lnTo>
                    <a:lnTo>
                      <a:pt x="55" y="83"/>
                    </a:lnTo>
                    <a:lnTo>
                      <a:pt x="59" y="78"/>
                    </a:lnTo>
                    <a:lnTo>
                      <a:pt x="60" y="74"/>
                    </a:lnTo>
                    <a:lnTo>
                      <a:pt x="65" y="69"/>
                    </a:lnTo>
                    <a:lnTo>
                      <a:pt x="65" y="64"/>
                    </a:lnTo>
                    <a:lnTo>
                      <a:pt x="66" y="55"/>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59" name="Freeform 245">
                <a:extLst>
                  <a:ext uri="{FF2B5EF4-FFF2-40B4-BE49-F238E27FC236}">
                    <a16:creationId xmlns:a16="http://schemas.microsoft.com/office/drawing/2014/main" id="{261BF66A-18FA-4F96-BCD0-DC093C33DB9B}"/>
                  </a:ext>
                </a:extLst>
              </p:cNvPr>
              <p:cNvSpPr>
                <a:spLocks/>
              </p:cNvSpPr>
              <p:nvPr/>
            </p:nvSpPr>
            <p:spPr bwMode="auto">
              <a:xfrm>
                <a:off x="4709" y="1519"/>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5" y="11"/>
                    </a:lnTo>
                    <a:lnTo>
                      <a:pt x="25" y="7"/>
                    </a:lnTo>
                    <a:lnTo>
                      <a:pt x="25" y="1"/>
                    </a:lnTo>
                    <a:lnTo>
                      <a:pt x="21" y="1"/>
                    </a:lnTo>
                    <a:lnTo>
                      <a:pt x="16" y="1"/>
                    </a:lnTo>
                    <a:lnTo>
                      <a:pt x="12" y="0"/>
                    </a:lnTo>
                    <a:lnTo>
                      <a:pt x="6" y="6"/>
                    </a:lnTo>
                    <a:lnTo>
                      <a:pt x="6" y="10"/>
                    </a:lnTo>
                    <a:lnTo>
                      <a:pt x="0" y="15"/>
                    </a:lnTo>
                    <a:lnTo>
                      <a:pt x="6" y="15"/>
                    </a:lnTo>
                    <a:lnTo>
                      <a:pt x="5" y="21"/>
                    </a:lnTo>
                    <a:lnTo>
                      <a:pt x="5" y="25"/>
                    </a:lnTo>
                    <a:lnTo>
                      <a:pt x="9" y="26"/>
                    </a:lnTo>
                    <a:lnTo>
                      <a:pt x="14" y="26"/>
                    </a:lnTo>
                    <a:lnTo>
                      <a:pt x="20"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60" name="Freeform 246">
                <a:extLst>
                  <a:ext uri="{FF2B5EF4-FFF2-40B4-BE49-F238E27FC236}">
                    <a16:creationId xmlns:a16="http://schemas.microsoft.com/office/drawing/2014/main" id="{D6162E9B-0AC5-4413-B00F-E074FD0A2D4E}"/>
                  </a:ext>
                </a:extLst>
              </p:cNvPr>
              <p:cNvSpPr>
                <a:spLocks/>
              </p:cNvSpPr>
              <p:nvPr/>
            </p:nvSpPr>
            <p:spPr bwMode="auto">
              <a:xfrm>
                <a:off x="4709" y="1519"/>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5" y="11"/>
                    </a:lnTo>
                    <a:lnTo>
                      <a:pt x="25" y="7"/>
                    </a:lnTo>
                    <a:lnTo>
                      <a:pt x="25" y="1"/>
                    </a:lnTo>
                    <a:lnTo>
                      <a:pt x="21" y="1"/>
                    </a:lnTo>
                    <a:lnTo>
                      <a:pt x="16" y="1"/>
                    </a:lnTo>
                    <a:lnTo>
                      <a:pt x="12" y="0"/>
                    </a:lnTo>
                    <a:lnTo>
                      <a:pt x="6" y="6"/>
                    </a:lnTo>
                    <a:lnTo>
                      <a:pt x="6" y="10"/>
                    </a:lnTo>
                    <a:lnTo>
                      <a:pt x="0" y="15"/>
                    </a:lnTo>
                    <a:lnTo>
                      <a:pt x="6" y="15"/>
                    </a:lnTo>
                    <a:lnTo>
                      <a:pt x="5" y="21"/>
                    </a:lnTo>
                    <a:lnTo>
                      <a:pt x="5" y="25"/>
                    </a:lnTo>
                    <a:lnTo>
                      <a:pt x="9" y="26"/>
                    </a:lnTo>
                    <a:lnTo>
                      <a:pt x="14" y="26"/>
                    </a:lnTo>
                    <a:lnTo>
                      <a:pt x="20"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61" name="Freeform 247">
                <a:extLst>
                  <a:ext uri="{FF2B5EF4-FFF2-40B4-BE49-F238E27FC236}">
                    <a16:creationId xmlns:a16="http://schemas.microsoft.com/office/drawing/2014/main" id="{D810BE9B-9BC0-44EF-9E5B-7FCDCEA0A285}"/>
                  </a:ext>
                </a:extLst>
              </p:cNvPr>
              <p:cNvSpPr>
                <a:spLocks/>
              </p:cNvSpPr>
              <p:nvPr/>
            </p:nvSpPr>
            <p:spPr bwMode="auto">
              <a:xfrm>
                <a:off x="4726" y="1564"/>
                <a:ext cx="5" cy="5"/>
              </a:xfrm>
              <a:custGeom>
                <a:avLst/>
                <a:gdLst>
                  <a:gd name="T0" fmla="*/ 1 w 26"/>
                  <a:gd name="T1" fmla="*/ 1 h 29"/>
                  <a:gd name="T2" fmla="*/ 1 w 26"/>
                  <a:gd name="T3" fmla="*/ 1 h 29"/>
                  <a:gd name="T4" fmla="*/ 1 w 26"/>
                  <a:gd name="T5" fmla="*/ 1 h 29"/>
                  <a:gd name="T6" fmla="*/ 1 w 26"/>
                  <a:gd name="T7" fmla="*/ 0 h 29"/>
                  <a:gd name="T8" fmla="*/ 1 w 26"/>
                  <a:gd name="T9" fmla="*/ 0 h 29"/>
                  <a:gd name="T10" fmla="*/ 1 w 26"/>
                  <a:gd name="T11" fmla="*/ 0 h 29"/>
                  <a:gd name="T12" fmla="*/ 1 w 26"/>
                  <a:gd name="T13" fmla="*/ 0 h 29"/>
                  <a:gd name="T14" fmla="*/ 1 w 26"/>
                  <a:gd name="T15" fmla="*/ 0 h 29"/>
                  <a:gd name="T16" fmla="*/ 0 w 26"/>
                  <a:gd name="T17" fmla="*/ 0 h 29"/>
                  <a:gd name="T18" fmla="*/ 0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0 w 26"/>
                  <a:gd name="T35" fmla="*/ 1 h 29"/>
                  <a:gd name="T36" fmla="*/ 1 w 26"/>
                  <a:gd name="T37" fmla="*/ 1 h 29"/>
                  <a:gd name="T38" fmla="*/ 1 w 26"/>
                  <a:gd name="T39" fmla="*/ 1 h 29"/>
                  <a:gd name="T40" fmla="*/ 1 w 26"/>
                  <a:gd name="T41" fmla="*/ 1 h 29"/>
                  <a:gd name="T42" fmla="*/ 1 w 26"/>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29"/>
                  <a:gd name="T68" fmla="*/ 26 w 26"/>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29">
                    <a:moveTo>
                      <a:pt x="19" y="20"/>
                    </a:moveTo>
                    <a:lnTo>
                      <a:pt x="24" y="20"/>
                    </a:lnTo>
                    <a:lnTo>
                      <a:pt x="25" y="16"/>
                    </a:lnTo>
                    <a:lnTo>
                      <a:pt x="25" y="10"/>
                    </a:lnTo>
                    <a:lnTo>
                      <a:pt x="26" y="6"/>
                    </a:lnTo>
                    <a:lnTo>
                      <a:pt x="20" y="6"/>
                    </a:lnTo>
                    <a:lnTo>
                      <a:pt x="16" y="5"/>
                    </a:lnTo>
                    <a:lnTo>
                      <a:pt x="17" y="0"/>
                    </a:lnTo>
                    <a:lnTo>
                      <a:pt x="11" y="5"/>
                    </a:lnTo>
                    <a:lnTo>
                      <a:pt x="7" y="5"/>
                    </a:lnTo>
                    <a:lnTo>
                      <a:pt x="6" y="9"/>
                    </a:lnTo>
                    <a:lnTo>
                      <a:pt x="6" y="14"/>
                    </a:lnTo>
                    <a:lnTo>
                      <a:pt x="1" y="14"/>
                    </a:lnTo>
                    <a:lnTo>
                      <a:pt x="0" y="18"/>
                    </a:lnTo>
                    <a:lnTo>
                      <a:pt x="0" y="24"/>
                    </a:lnTo>
                    <a:lnTo>
                      <a:pt x="5" y="24"/>
                    </a:lnTo>
                    <a:lnTo>
                      <a:pt x="5" y="29"/>
                    </a:lnTo>
                    <a:lnTo>
                      <a:pt x="9" y="29"/>
                    </a:lnTo>
                    <a:lnTo>
                      <a:pt x="14" y="29"/>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62" name="Freeform 248">
                <a:extLst>
                  <a:ext uri="{FF2B5EF4-FFF2-40B4-BE49-F238E27FC236}">
                    <a16:creationId xmlns:a16="http://schemas.microsoft.com/office/drawing/2014/main" id="{F871FFF7-5C28-46FA-A164-4A361E437FC9}"/>
                  </a:ext>
                </a:extLst>
              </p:cNvPr>
              <p:cNvSpPr>
                <a:spLocks/>
              </p:cNvSpPr>
              <p:nvPr/>
            </p:nvSpPr>
            <p:spPr bwMode="auto">
              <a:xfrm>
                <a:off x="4726" y="1564"/>
                <a:ext cx="5" cy="5"/>
              </a:xfrm>
              <a:custGeom>
                <a:avLst/>
                <a:gdLst>
                  <a:gd name="T0" fmla="*/ 1 w 26"/>
                  <a:gd name="T1" fmla="*/ 1 h 29"/>
                  <a:gd name="T2" fmla="*/ 1 w 26"/>
                  <a:gd name="T3" fmla="*/ 1 h 29"/>
                  <a:gd name="T4" fmla="*/ 1 w 26"/>
                  <a:gd name="T5" fmla="*/ 1 h 29"/>
                  <a:gd name="T6" fmla="*/ 1 w 26"/>
                  <a:gd name="T7" fmla="*/ 0 h 29"/>
                  <a:gd name="T8" fmla="*/ 1 w 26"/>
                  <a:gd name="T9" fmla="*/ 0 h 29"/>
                  <a:gd name="T10" fmla="*/ 1 w 26"/>
                  <a:gd name="T11" fmla="*/ 0 h 29"/>
                  <a:gd name="T12" fmla="*/ 1 w 26"/>
                  <a:gd name="T13" fmla="*/ 0 h 29"/>
                  <a:gd name="T14" fmla="*/ 1 w 26"/>
                  <a:gd name="T15" fmla="*/ 0 h 29"/>
                  <a:gd name="T16" fmla="*/ 0 w 26"/>
                  <a:gd name="T17" fmla="*/ 0 h 29"/>
                  <a:gd name="T18" fmla="*/ 0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0 w 26"/>
                  <a:gd name="T35" fmla="*/ 1 h 29"/>
                  <a:gd name="T36" fmla="*/ 1 w 26"/>
                  <a:gd name="T37" fmla="*/ 1 h 29"/>
                  <a:gd name="T38" fmla="*/ 1 w 26"/>
                  <a:gd name="T39" fmla="*/ 1 h 29"/>
                  <a:gd name="T40" fmla="*/ 1 w 26"/>
                  <a:gd name="T41" fmla="*/ 1 h 29"/>
                  <a:gd name="T42" fmla="*/ 1 w 26"/>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29"/>
                  <a:gd name="T68" fmla="*/ 26 w 26"/>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29">
                    <a:moveTo>
                      <a:pt x="19" y="20"/>
                    </a:moveTo>
                    <a:lnTo>
                      <a:pt x="24" y="20"/>
                    </a:lnTo>
                    <a:lnTo>
                      <a:pt x="25" y="16"/>
                    </a:lnTo>
                    <a:lnTo>
                      <a:pt x="25" y="10"/>
                    </a:lnTo>
                    <a:lnTo>
                      <a:pt x="26" y="6"/>
                    </a:lnTo>
                    <a:lnTo>
                      <a:pt x="20" y="6"/>
                    </a:lnTo>
                    <a:lnTo>
                      <a:pt x="16" y="5"/>
                    </a:lnTo>
                    <a:lnTo>
                      <a:pt x="17" y="0"/>
                    </a:lnTo>
                    <a:lnTo>
                      <a:pt x="11" y="5"/>
                    </a:lnTo>
                    <a:lnTo>
                      <a:pt x="7" y="5"/>
                    </a:lnTo>
                    <a:lnTo>
                      <a:pt x="6" y="9"/>
                    </a:lnTo>
                    <a:lnTo>
                      <a:pt x="6" y="14"/>
                    </a:lnTo>
                    <a:lnTo>
                      <a:pt x="1" y="14"/>
                    </a:lnTo>
                    <a:lnTo>
                      <a:pt x="0" y="18"/>
                    </a:lnTo>
                    <a:lnTo>
                      <a:pt x="0" y="24"/>
                    </a:lnTo>
                    <a:lnTo>
                      <a:pt x="5" y="24"/>
                    </a:lnTo>
                    <a:lnTo>
                      <a:pt x="5" y="29"/>
                    </a:lnTo>
                    <a:lnTo>
                      <a:pt x="9" y="29"/>
                    </a:lnTo>
                    <a:lnTo>
                      <a:pt x="14" y="29"/>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63" name="Freeform 249">
                <a:extLst>
                  <a:ext uri="{FF2B5EF4-FFF2-40B4-BE49-F238E27FC236}">
                    <a16:creationId xmlns:a16="http://schemas.microsoft.com/office/drawing/2014/main" id="{17E1A054-C711-41F7-BD17-78FF75FD45EB}"/>
                  </a:ext>
                </a:extLst>
              </p:cNvPr>
              <p:cNvSpPr>
                <a:spLocks/>
              </p:cNvSpPr>
              <p:nvPr/>
            </p:nvSpPr>
            <p:spPr bwMode="auto">
              <a:xfrm>
                <a:off x="4712" y="1592"/>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5" y="19"/>
                    </a:lnTo>
                    <a:lnTo>
                      <a:pt x="4" y="24"/>
                    </a:lnTo>
                    <a:lnTo>
                      <a:pt x="9" y="25"/>
                    </a:lnTo>
                    <a:lnTo>
                      <a:pt x="14" y="25"/>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64" name="Freeform 250">
                <a:extLst>
                  <a:ext uri="{FF2B5EF4-FFF2-40B4-BE49-F238E27FC236}">
                    <a16:creationId xmlns:a16="http://schemas.microsoft.com/office/drawing/2014/main" id="{F20F45A4-E75C-475B-AE44-D2AD5728B7E4}"/>
                  </a:ext>
                </a:extLst>
              </p:cNvPr>
              <p:cNvSpPr>
                <a:spLocks/>
              </p:cNvSpPr>
              <p:nvPr/>
            </p:nvSpPr>
            <p:spPr bwMode="auto">
              <a:xfrm>
                <a:off x="4712" y="1592"/>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5" y="19"/>
                    </a:lnTo>
                    <a:lnTo>
                      <a:pt x="4" y="24"/>
                    </a:lnTo>
                    <a:lnTo>
                      <a:pt x="9" y="25"/>
                    </a:lnTo>
                    <a:lnTo>
                      <a:pt x="14" y="25"/>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65" name="Freeform 251">
                <a:extLst>
                  <a:ext uri="{FF2B5EF4-FFF2-40B4-BE49-F238E27FC236}">
                    <a16:creationId xmlns:a16="http://schemas.microsoft.com/office/drawing/2014/main" id="{10F8A806-CE21-4F6D-811A-B85C7ACFAB7C}"/>
                  </a:ext>
                </a:extLst>
              </p:cNvPr>
              <p:cNvSpPr>
                <a:spLocks/>
              </p:cNvSpPr>
              <p:nvPr/>
            </p:nvSpPr>
            <p:spPr bwMode="auto">
              <a:xfrm>
                <a:off x="4723" y="1525"/>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1 w 25"/>
                  <a:gd name="T15" fmla="*/ 0 h 29"/>
                  <a:gd name="T16" fmla="*/ 1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0 w 25"/>
                  <a:gd name="T33" fmla="*/ 1 h 29"/>
                  <a:gd name="T34" fmla="*/ 0 w 25"/>
                  <a:gd name="T35" fmla="*/ 1 h 29"/>
                  <a:gd name="T36" fmla="*/ 0 w 25"/>
                  <a:gd name="T37" fmla="*/ 1 h 29"/>
                  <a:gd name="T38" fmla="*/ 1 w 25"/>
                  <a:gd name="T39" fmla="*/ 1 h 29"/>
                  <a:gd name="T40" fmla="*/ 1 w 25"/>
                  <a:gd name="T41" fmla="*/ 1 h 29"/>
                  <a:gd name="T42" fmla="*/ 1 w 25"/>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19" y="20"/>
                    </a:moveTo>
                    <a:lnTo>
                      <a:pt x="21" y="16"/>
                    </a:lnTo>
                    <a:lnTo>
                      <a:pt x="25" y="16"/>
                    </a:lnTo>
                    <a:lnTo>
                      <a:pt x="25" y="11"/>
                    </a:lnTo>
                    <a:lnTo>
                      <a:pt x="21" y="10"/>
                    </a:lnTo>
                    <a:lnTo>
                      <a:pt x="21" y="5"/>
                    </a:lnTo>
                    <a:lnTo>
                      <a:pt x="22" y="0"/>
                    </a:lnTo>
                    <a:lnTo>
                      <a:pt x="17" y="0"/>
                    </a:lnTo>
                    <a:lnTo>
                      <a:pt x="13" y="0"/>
                    </a:lnTo>
                    <a:lnTo>
                      <a:pt x="7" y="4"/>
                    </a:lnTo>
                    <a:lnTo>
                      <a:pt x="7" y="9"/>
                    </a:lnTo>
                    <a:lnTo>
                      <a:pt x="1" y="9"/>
                    </a:lnTo>
                    <a:lnTo>
                      <a:pt x="1" y="13"/>
                    </a:lnTo>
                    <a:lnTo>
                      <a:pt x="1" y="19"/>
                    </a:lnTo>
                    <a:lnTo>
                      <a:pt x="0" y="24"/>
                    </a:lnTo>
                    <a:lnTo>
                      <a:pt x="5" y="25"/>
                    </a:lnTo>
                    <a:lnTo>
                      <a:pt x="5" y="29"/>
                    </a:lnTo>
                    <a:lnTo>
                      <a:pt x="9" y="29"/>
                    </a:lnTo>
                    <a:lnTo>
                      <a:pt x="9" y="25"/>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66" name="Freeform 252">
                <a:extLst>
                  <a:ext uri="{FF2B5EF4-FFF2-40B4-BE49-F238E27FC236}">
                    <a16:creationId xmlns:a16="http://schemas.microsoft.com/office/drawing/2014/main" id="{799B38BD-F3FF-4ACF-97C1-5DA30CB4D81A}"/>
                  </a:ext>
                </a:extLst>
              </p:cNvPr>
              <p:cNvSpPr>
                <a:spLocks/>
              </p:cNvSpPr>
              <p:nvPr/>
            </p:nvSpPr>
            <p:spPr bwMode="auto">
              <a:xfrm>
                <a:off x="4723" y="1525"/>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1 w 25"/>
                  <a:gd name="T15" fmla="*/ 0 h 29"/>
                  <a:gd name="T16" fmla="*/ 1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0 w 25"/>
                  <a:gd name="T33" fmla="*/ 1 h 29"/>
                  <a:gd name="T34" fmla="*/ 0 w 25"/>
                  <a:gd name="T35" fmla="*/ 1 h 29"/>
                  <a:gd name="T36" fmla="*/ 0 w 25"/>
                  <a:gd name="T37" fmla="*/ 1 h 29"/>
                  <a:gd name="T38" fmla="*/ 1 w 25"/>
                  <a:gd name="T39" fmla="*/ 1 h 29"/>
                  <a:gd name="T40" fmla="*/ 1 w 25"/>
                  <a:gd name="T41" fmla="*/ 1 h 29"/>
                  <a:gd name="T42" fmla="*/ 1 w 25"/>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19" y="20"/>
                    </a:moveTo>
                    <a:lnTo>
                      <a:pt x="21" y="16"/>
                    </a:lnTo>
                    <a:lnTo>
                      <a:pt x="25" y="16"/>
                    </a:lnTo>
                    <a:lnTo>
                      <a:pt x="25" y="11"/>
                    </a:lnTo>
                    <a:lnTo>
                      <a:pt x="21" y="10"/>
                    </a:lnTo>
                    <a:lnTo>
                      <a:pt x="21" y="5"/>
                    </a:lnTo>
                    <a:lnTo>
                      <a:pt x="22" y="0"/>
                    </a:lnTo>
                    <a:lnTo>
                      <a:pt x="17" y="0"/>
                    </a:lnTo>
                    <a:lnTo>
                      <a:pt x="13" y="0"/>
                    </a:lnTo>
                    <a:lnTo>
                      <a:pt x="7" y="4"/>
                    </a:lnTo>
                    <a:lnTo>
                      <a:pt x="7" y="9"/>
                    </a:lnTo>
                    <a:lnTo>
                      <a:pt x="1" y="9"/>
                    </a:lnTo>
                    <a:lnTo>
                      <a:pt x="1" y="13"/>
                    </a:lnTo>
                    <a:lnTo>
                      <a:pt x="1" y="19"/>
                    </a:lnTo>
                    <a:lnTo>
                      <a:pt x="0" y="24"/>
                    </a:lnTo>
                    <a:lnTo>
                      <a:pt x="5" y="25"/>
                    </a:lnTo>
                    <a:lnTo>
                      <a:pt x="5" y="29"/>
                    </a:lnTo>
                    <a:lnTo>
                      <a:pt x="9" y="29"/>
                    </a:lnTo>
                    <a:lnTo>
                      <a:pt x="9" y="25"/>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67" name="Freeform 253">
                <a:extLst>
                  <a:ext uri="{FF2B5EF4-FFF2-40B4-BE49-F238E27FC236}">
                    <a16:creationId xmlns:a16="http://schemas.microsoft.com/office/drawing/2014/main" id="{95F14F4D-A6CF-4DE6-8C8A-3519E3EA3B0E}"/>
                  </a:ext>
                </a:extLst>
              </p:cNvPr>
              <p:cNvSpPr>
                <a:spLocks/>
              </p:cNvSpPr>
              <p:nvPr/>
            </p:nvSpPr>
            <p:spPr bwMode="auto">
              <a:xfrm>
                <a:off x="4721" y="1580"/>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5" y="14"/>
                    </a:lnTo>
                    <a:lnTo>
                      <a:pt x="5" y="20"/>
                    </a:lnTo>
                    <a:lnTo>
                      <a:pt x="5" y="24"/>
                    </a:lnTo>
                    <a:lnTo>
                      <a:pt x="9" y="24"/>
                    </a:lnTo>
                    <a:lnTo>
                      <a:pt x="14" y="26"/>
                    </a:lnTo>
                    <a:lnTo>
                      <a:pt x="18" y="26"/>
                    </a:lnTo>
                    <a:lnTo>
                      <a:pt x="19" y="21"/>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68" name="Freeform 254">
                <a:extLst>
                  <a:ext uri="{FF2B5EF4-FFF2-40B4-BE49-F238E27FC236}">
                    <a16:creationId xmlns:a16="http://schemas.microsoft.com/office/drawing/2014/main" id="{AE30EE21-10E1-4962-9DC5-1DB88E174E37}"/>
                  </a:ext>
                </a:extLst>
              </p:cNvPr>
              <p:cNvSpPr>
                <a:spLocks/>
              </p:cNvSpPr>
              <p:nvPr/>
            </p:nvSpPr>
            <p:spPr bwMode="auto">
              <a:xfrm>
                <a:off x="4721" y="1580"/>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6"/>
                    </a:moveTo>
                    <a:lnTo>
                      <a:pt x="25" y="11"/>
                    </a:lnTo>
                    <a:lnTo>
                      <a:pt x="25" y="6"/>
                    </a:lnTo>
                    <a:lnTo>
                      <a:pt x="25" y="1"/>
                    </a:lnTo>
                    <a:lnTo>
                      <a:pt x="20" y="1"/>
                    </a:lnTo>
                    <a:lnTo>
                      <a:pt x="16" y="1"/>
                    </a:lnTo>
                    <a:lnTo>
                      <a:pt x="11" y="0"/>
                    </a:lnTo>
                    <a:lnTo>
                      <a:pt x="6" y="4"/>
                    </a:lnTo>
                    <a:lnTo>
                      <a:pt x="6" y="10"/>
                    </a:lnTo>
                    <a:lnTo>
                      <a:pt x="0" y="14"/>
                    </a:lnTo>
                    <a:lnTo>
                      <a:pt x="5" y="14"/>
                    </a:lnTo>
                    <a:lnTo>
                      <a:pt x="5" y="20"/>
                    </a:lnTo>
                    <a:lnTo>
                      <a:pt x="5" y="24"/>
                    </a:lnTo>
                    <a:lnTo>
                      <a:pt x="9" y="24"/>
                    </a:lnTo>
                    <a:lnTo>
                      <a:pt x="14" y="26"/>
                    </a:lnTo>
                    <a:lnTo>
                      <a:pt x="18" y="26"/>
                    </a:lnTo>
                    <a:lnTo>
                      <a:pt x="19" y="21"/>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69" name="Freeform 255">
                <a:extLst>
                  <a:ext uri="{FF2B5EF4-FFF2-40B4-BE49-F238E27FC236}">
                    <a16:creationId xmlns:a16="http://schemas.microsoft.com/office/drawing/2014/main" id="{2A2BC2E8-29C3-4FE4-826B-27B8471BD1A1}"/>
                  </a:ext>
                </a:extLst>
              </p:cNvPr>
              <p:cNvSpPr>
                <a:spLocks/>
              </p:cNvSpPr>
              <p:nvPr/>
            </p:nvSpPr>
            <p:spPr bwMode="auto">
              <a:xfrm>
                <a:off x="4728" y="1543"/>
                <a:ext cx="5" cy="6"/>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4" y="22"/>
                    </a:moveTo>
                    <a:lnTo>
                      <a:pt x="25" y="16"/>
                    </a:lnTo>
                    <a:lnTo>
                      <a:pt x="25" y="12"/>
                    </a:lnTo>
                    <a:lnTo>
                      <a:pt x="26" y="6"/>
                    </a:lnTo>
                    <a:lnTo>
                      <a:pt x="20" y="6"/>
                    </a:lnTo>
                    <a:lnTo>
                      <a:pt x="22" y="2"/>
                    </a:lnTo>
                    <a:lnTo>
                      <a:pt x="17" y="0"/>
                    </a:lnTo>
                    <a:lnTo>
                      <a:pt x="11" y="0"/>
                    </a:lnTo>
                    <a:lnTo>
                      <a:pt x="11" y="5"/>
                    </a:lnTo>
                    <a:lnTo>
                      <a:pt x="7" y="5"/>
                    </a:lnTo>
                    <a:lnTo>
                      <a:pt x="6" y="10"/>
                    </a:lnTo>
                    <a:lnTo>
                      <a:pt x="6" y="15"/>
                    </a:lnTo>
                    <a:lnTo>
                      <a:pt x="1" y="14"/>
                    </a:lnTo>
                    <a:lnTo>
                      <a:pt x="0" y="20"/>
                    </a:lnTo>
                    <a:lnTo>
                      <a:pt x="6" y="20"/>
                    </a:lnTo>
                    <a:lnTo>
                      <a:pt x="5" y="25"/>
                    </a:lnTo>
                    <a:lnTo>
                      <a:pt x="9" y="25"/>
                    </a:lnTo>
                    <a:lnTo>
                      <a:pt x="15"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70" name="Freeform 256">
                <a:extLst>
                  <a:ext uri="{FF2B5EF4-FFF2-40B4-BE49-F238E27FC236}">
                    <a16:creationId xmlns:a16="http://schemas.microsoft.com/office/drawing/2014/main" id="{A20F48B7-0151-417A-A1C1-9CBC9CD76E83}"/>
                  </a:ext>
                </a:extLst>
              </p:cNvPr>
              <p:cNvSpPr>
                <a:spLocks/>
              </p:cNvSpPr>
              <p:nvPr/>
            </p:nvSpPr>
            <p:spPr bwMode="auto">
              <a:xfrm>
                <a:off x="4728" y="1543"/>
                <a:ext cx="5" cy="6"/>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24" y="22"/>
                    </a:moveTo>
                    <a:lnTo>
                      <a:pt x="25" y="16"/>
                    </a:lnTo>
                    <a:lnTo>
                      <a:pt x="25" y="12"/>
                    </a:lnTo>
                    <a:lnTo>
                      <a:pt x="26" y="6"/>
                    </a:lnTo>
                    <a:lnTo>
                      <a:pt x="20" y="6"/>
                    </a:lnTo>
                    <a:lnTo>
                      <a:pt x="22" y="2"/>
                    </a:lnTo>
                    <a:lnTo>
                      <a:pt x="17" y="0"/>
                    </a:lnTo>
                    <a:lnTo>
                      <a:pt x="11" y="0"/>
                    </a:lnTo>
                    <a:lnTo>
                      <a:pt x="11" y="5"/>
                    </a:lnTo>
                    <a:lnTo>
                      <a:pt x="7" y="5"/>
                    </a:lnTo>
                    <a:lnTo>
                      <a:pt x="6" y="10"/>
                    </a:lnTo>
                    <a:lnTo>
                      <a:pt x="6" y="15"/>
                    </a:lnTo>
                    <a:lnTo>
                      <a:pt x="1" y="14"/>
                    </a:lnTo>
                    <a:lnTo>
                      <a:pt x="0" y="20"/>
                    </a:lnTo>
                    <a:lnTo>
                      <a:pt x="6" y="20"/>
                    </a:lnTo>
                    <a:lnTo>
                      <a:pt x="5" y="25"/>
                    </a:lnTo>
                    <a:lnTo>
                      <a:pt x="9" y="25"/>
                    </a:lnTo>
                    <a:lnTo>
                      <a:pt x="15"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71" name="Freeform 257">
                <a:extLst>
                  <a:ext uri="{FF2B5EF4-FFF2-40B4-BE49-F238E27FC236}">
                    <a16:creationId xmlns:a16="http://schemas.microsoft.com/office/drawing/2014/main" id="{C6481F25-6BBD-42F6-A4EB-1EBD010E816A}"/>
                  </a:ext>
                </a:extLst>
              </p:cNvPr>
              <p:cNvSpPr>
                <a:spLocks/>
              </p:cNvSpPr>
              <p:nvPr/>
            </p:nvSpPr>
            <p:spPr bwMode="auto">
              <a:xfrm>
                <a:off x="4693" y="1522"/>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4" y="17"/>
                    </a:lnTo>
                    <a:lnTo>
                      <a:pt x="25" y="13"/>
                    </a:lnTo>
                    <a:lnTo>
                      <a:pt x="25" y="7"/>
                    </a:lnTo>
                    <a:lnTo>
                      <a:pt x="20" y="1"/>
                    </a:lnTo>
                    <a:lnTo>
                      <a:pt x="16" y="1"/>
                    </a:lnTo>
                    <a:lnTo>
                      <a:pt x="11" y="1"/>
                    </a:lnTo>
                    <a:lnTo>
                      <a:pt x="7" y="0"/>
                    </a:lnTo>
                    <a:lnTo>
                      <a:pt x="6" y="6"/>
                    </a:lnTo>
                    <a:lnTo>
                      <a:pt x="1" y="10"/>
                    </a:lnTo>
                    <a:lnTo>
                      <a:pt x="0" y="15"/>
                    </a:lnTo>
                    <a:lnTo>
                      <a:pt x="0" y="21"/>
                    </a:lnTo>
                    <a:lnTo>
                      <a:pt x="4" y="21"/>
                    </a:lnTo>
                    <a:lnTo>
                      <a:pt x="4" y="25"/>
                    </a:lnTo>
                    <a:lnTo>
                      <a:pt x="9" y="26"/>
                    </a:lnTo>
                    <a:lnTo>
                      <a:pt x="14"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72" name="Freeform 258">
                <a:extLst>
                  <a:ext uri="{FF2B5EF4-FFF2-40B4-BE49-F238E27FC236}">
                    <a16:creationId xmlns:a16="http://schemas.microsoft.com/office/drawing/2014/main" id="{9E1DC192-C98B-4DD4-AB5F-7E8B62A2890C}"/>
                  </a:ext>
                </a:extLst>
              </p:cNvPr>
              <p:cNvSpPr>
                <a:spLocks/>
              </p:cNvSpPr>
              <p:nvPr/>
            </p:nvSpPr>
            <p:spPr bwMode="auto">
              <a:xfrm>
                <a:off x="4693" y="1522"/>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4" y="17"/>
                    </a:lnTo>
                    <a:lnTo>
                      <a:pt x="25" y="13"/>
                    </a:lnTo>
                    <a:lnTo>
                      <a:pt x="25" y="7"/>
                    </a:lnTo>
                    <a:lnTo>
                      <a:pt x="20" y="1"/>
                    </a:lnTo>
                    <a:lnTo>
                      <a:pt x="16" y="1"/>
                    </a:lnTo>
                    <a:lnTo>
                      <a:pt x="11" y="1"/>
                    </a:lnTo>
                    <a:lnTo>
                      <a:pt x="7" y="0"/>
                    </a:lnTo>
                    <a:lnTo>
                      <a:pt x="6" y="6"/>
                    </a:lnTo>
                    <a:lnTo>
                      <a:pt x="1" y="10"/>
                    </a:lnTo>
                    <a:lnTo>
                      <a:pt x="0" y="15"/>
                    </a:lnTo>
                    <a:lnTo>
                      <a:pt x="0" y="21"/>
                    </a:lnTo>
                    <a:lnTo>
                      <a:pt x="4" y="21"/>
                    </a:lnTo>
                    <a:lnTo>
                      <a:pt x="4" y="25"/>
                    </a:lnTo>
                    <a:lnTo>
                      <a:pt x="9" y="26"/>
                    </a:lnTo>
                    <a:lnTo>
                      <a:pt x="14"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73" name="Freeform 259">
                <a:extLst>
                  <a:ext uri="{FF2B5EF4-FFF2-40B4-BE49-F238E27FC236}">
                    <a16:creationId xmlns:a16="http://schemas.microsoft.com/office/drawing/2014/main" id="{CDD9003A-6FF5-484A-BFBF-CFCFE4720882}"/>
                  </a:ext>
                </a:extLst>
              </p:cNvPr>
              <p:cNvSpPr>
                <a:spLocks/>
              </p:cNvSpPr>
              <p:nvPr/>
            </p:nvSpPr>
            <p:spPr bwMode="auto">
              <a:xfrm>
                <a:off x="4703" y="1468"/>
                <a:ext cx="13" cy="19"/>
              </a:xfrm>
              <a:custGeom>
                <a:avLst/>
                <a:gdLst>
                  <a:gd name="T0" fmla="*/ 2 w 68"/>
                  <a:gd name="T1" fmla="*/ 2 h 93"/>
                  <a:gd name="T2" fmla="*/ 2 w 68"/>
                  <a:gd name="T3" fmla="*/ 2 h 93"/>
                  <a:gd name="T4" fmla="*/ 2 w 68"/>
                  <a:gd name="T5" fmla="*/ 1 h 93"/>
                  <a:gd name="T6" fmla="*/ 2 w 68"/>
                  <a:gd name="T7" fmla="*/ 1 h 93"/>
                  <a:gd name="T8" fmla="*/ 2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1 w 68"/>
                  <a:gd name="T21" fmla="*/ 0 h 93"/>
                  <a:gd name="T22" fmla="*/ 1 w 68"/>
                  <a:gd name="T23" fmla="*/ 0 h 93"/>
                  <a:gd name="T24" fmla="*/ 1 w 68"/>
                  <a:gd name="T25" fmla="*/ 0 h 93"/>
                  <a:gd name="T26" fmla="*/ 1 w 68"/>
                  <a:gd name="T27" fmla="*/ 0 h 93"/>
                  <a:gd name="T28" fmla="*/ 1 w 68"/>
                  <a:gd name="T29" fmla="*/ 0 h 93"/>
                  <a:gd name="T30" fmla="*/ 0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1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2 w 68"/>
                  <a:gd name="T75" fmla="*/ 3 h 93"/>
                  <a:gd name="T76" fmla="*/ 2 w 68"/>
                  <a:gd name="T77" fmla="*/ 3 h 93"/>
                  <a:gd name="T78" fmla="*/ 2 w 68"/>
                  <a:gd name="T79" fmla="*/ 2 h 93"/>
                  <a:gd name="T80" fmla="*/ 2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6" y="49"/>
                    </a:moveTo>
                    <a:lnTo>
                      <a:pt x="66" y="38"/>
                    </a:lnTo>
                    <a:lnTo>
                      <a:pt x="68" y="34"/>
                    </a:lnTo>
                    <a:lnTo>
                      <a:pt x="63" y="28"/>
                    </a:lnTo>
                    <a:lnTo>
                      <a:pt x="64" y="18"/>
                    </a:lnTo>
                    <a:lnTo>
                      <a:pt x="60" y="14"/>
                    </a:lnTo>
                    <a:lnTo>
                      <a:pt x="55" y="8"/>
                    </a:lnTo>
                    <a:lnTo>
                      <a:pt x="51" y="7"/>
                    </a:lnTo>
                    <a:lnTo>
                      <a:pt x="46" y="2"/>
                    </a:lnTo>
                    <a:lnTo>
                      <a:pt x="42" y="1"/>
                    </a:lnTo>
                    <a:lnTo>
                      <a:pt x="37" y="1"/>
                    </a:lnTo>
                    <a:lnTo>
                      <a:pt x="33" y="1"/>
                    </a:lnTo>
                    <a:lnTo>
                      <a:pt x="28" y="0"/>
                    </a:lnTo>
                    <a:lnTo>
                      <a:pt x="22" y="5"/>
                    </a:lnTo>
                    <a:lnTo>
                      <a:pt x="18" y="9"/>
                    </a:lnTo>
                    <a:lnTo>
                      <a:pt x="12" y="15"/>
                    </a:lnTo>
                    <a:lnTo>
                      <a:pt x="7" y="19"/>
                    </a:lnTo>
                    <a:lnTo>
                      <a:pt x="7" y="24"/>
                    </a:lnTo>
                    <a:lnTo>
                      <a:pt x="5" y="34"/>
                    </a:lnTo>
                    <a:lnTo>
                      <a:pt x="1" y="38"/>
                    </a:lnTo>
                    <a:lnTo>
                      <a:pt x="0" y="43"/>
                    </a:lnTo>
                    <a:lnTo>
                      <a:pt x="4" y="54"/>
                    </a:lnTo>
                    <a:lnTo>
                      <a:pt x="3" y="59"/>
                    </a:lnTo>
                    <a:lnTo>
                      <a:pt x="2" y="69"/>
                    </a:lnTo>
                    <a:lnTo>
                      <a:pt x="7" y="75"/>
                    </a:lnTo>
                    <a:lnTo>
                      <a:pt x="11" y="79"/>
                    </a:lnTo>
                    <a:lnTo>
                      <a:pt x="16" y="85"/>
                    </a:lnTo>
                    <a:lnTo>
                      <a:pt x="19" y="90"/>
                    </a:lnTo>
                    <a:lnTo>
                      <a:pt x="25" y="90"/>
                    </a:lnTo>
                    <a:lnTo>
                      <a:pt x="29" y="92"/>
                    </a:lnTo>
                    <a:lnTo>
                      <a:pt x="34" y="92"/>
                    </a:lnTo>
                    <a:lnTo>
                      <a:pt x="38" y="92"/>
                    </a:lnTo>
                    <a:lnTo>
                      <a:pt x="43" y="93"/>
                    </a:lnTo>
                    <a:lnTo>
                      <a:pt x="48" y="88"/>
                    </a:lnTo>
                    <a:lnTo>
                      <a:pt x="53" y="84"/>
                    </a:lnTo>
                    <a:lnTo>
                      <a:pt x="59" y="79"/>
                    </a:lnTo>
                    <a:lnTo>
                      <a:pt x="59" y="74"/>
                    </a:lnTo>
                    <a:lnTo>
                      <a:pt x="64" y="69"/>
                    </a:lnTo>
                    <a:lnTo>
                      <a:pt x="64" y="64"/>
                    </a:lnTo>
                    <a:lnTo>
                      <a:pt x="65"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74" name="Freeform 260">
                <a:extLst>
                  <a:ext uri="{FF2B5EF4-FFF2-40B4-BE49-F238E27FC236}">
                    <a16:creationId xmlns:a16="http://schemas.microsoft.com/office/drawing/2014/main" id="{A3D842A2-135D-4187-AB6E-B0763E51175D}"/>
                  </a:ext>
                </a:extLst>
              </p:cNvPr>
              <p:cNvSpPr>
                <a:spLocks/>
              </p:cNvSpPr>
              <p:nvPr/>
            </p:nvSpPr>
            <p:spPr bwMode="auto">
              <a:xfrm>
                <a:off x="4703" y="1468"/>
                <a:ext cx="13" cy="19"/>
              </a:xfrm>
              <a:custGeom>
                <a:avLst/>
                <a:gdLst>
                  <a:gd name="T0" fmla="*/ 2 w 68"/>
                  <a:gd name="T1" fmla="*/ 2 h 93"/>
                  <a:gd name="T2" fmla="*/ 2 w 68"/>
                  <a:gd name="T3" fmla="*/ 2 h 93"/>
                  <a:gd name="T4" fmla="*/ 2 w 68"/>
                  <a:gd name="T5" fmla="*/ 1 h 93"/>
                  <a:gd name="T6" fmla="*/ 2 w 68"/>
                  <a:gd name="T7" fmla="*/ 1 h 93"/>
                  <a:gd name="T8" fmla="*/ 2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1 w 68"/>
                  <a:gd name="T21" fmla="*/ 0 h 93"/>
                  <a:gd name="T22" fmla="*/ 1 w 68"/>
                  <a:gd name="T23" fmla="*/ 0 h 93"/>
                  <a:gd name="T24" fmla="*/ 1 w 68"/>
                  <a:gd name="T25" fmla="*/ 0 h 93"/>
                  <a:gd name="T26" fmla="*/ 1 w 68"/>
                  <a:gd name="T27" fmla="*/ 0 h 93"/>
                  <a:gd name="T28" fmla="*/ 1 w 68"/>
                  <a:gd name="T29" fmla="*/ 0 h 93"/>
                  <a:gd name="T30" fmla="*/ 0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1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2 w 68"/>
                  <a:gd name="T75" fmla="*/ 3 h 93"/>
                  <a:gd name="T76" fmla="*/ 2 w 68"/>
                  <a:gd name="T77" fmla="*/ 3 h 93"/>
                  <a:gd name="T78" fmla="*/ 2 w 68"/>
                  <a:gd name="T79" fmla="*/ 2 h 93"/>
                  <a:gd name="T80" fmla="*/ 2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6" y="49"/>
                    </a:moveTo>
                    <a:lnTo>
                      <a:pt x="66" y="38"/>
                    </a:lnTo>
                    <a:lnTo>
                      <a:pt x="68" y="34"/>
                    </a:lnTo>
                    <a:lnTo>
                      <a:pt x="63" y="28"/>
                    </a:lnTo>
                    <a:lnTo>
                      <a:pt x="64" y="18"/>
                    </a:lnTo>
                    <a:lnTo>
                      <a:pt x="60" y="14"/>
                    </a:lnTo>
                    <a:lnTo>
                      <a:pt x="55" y="8"/>
                    </a:lnTo>
                    <a:lnTo>
                      <a:pt x="51" y="7"/>
                    </a:lnTo>
                    <a:lnTo>
                      <a:pt x="46" y="2"/>
                    </a:lnTo>
                    <a:lnTo>
                      <a:pt x="42" y="1"/>
                    </a:lnTo>
                    <a:lnTo>
                      <a:pt x="37" y="1"/>
                    </a:lnTo>
                    <a:lnTo>
                      <a:pt x="33" y="1"/>
                    </a:lnTo>
                    <a:lnTo>
                      <a:pt x="28" y="0"/>
                    </a:lnTo>
                    <a:lnTo>
                      <a:pt x="22" y="5"/>
                    </a:lnTo>
                    <a:lnTo>
                      <a:pt x="18" y="9"/>
                    </a:lnTo>
                    <a:lnTo>
                      <a:pt x="12" y="15"/>
                    </a:lnTo>
                    <a:lnTo>
                      <a:pt x="7" y="19"/>
                    </a:lnTo>
                    <a:lnTo>
                      <a:pt x="7" y="24"/>
                    </a:lnTo>
                    <a:lnTo>
                      <a:pt x="5" y="34"/>
                    </a:lnTo>
                    <a:lnTo>
                      <a:pt x="1" y="38"/>
                    </a:lnTo>
                    <a:lnTo>
                      <a:pt x="0" y="43"/>
                    </a:lnTo>
                    <a:lnTo>
                      <a:pt x="4" y="54"/>
                    </a:lnTo>
                    <a:lnTo>
                      <a:pt x="3" y="59"/>
                    </a:lnTo>
                    <a:lnTo>
                      <a:pt x="2" y="69"/>
                    </a:lnTo>
                    <a:lnTo>
                      <a:pt x="7" y="75"/>
                    </a:lnTo>
                    <a:lnTo>
                      <a:pt x="11" y="79"/>
                    </a:lnTo>
                    <a:lnTo>
                      <a:pt x="16" y="85"/>
                    </a:lnTo>
                    <a:lnTo>
                      <a:pt x="19" y="90"/>
                    </a:lnTo>
                    <a:lnTo>
                      <a:pt x="25" y="90"/>
                    </a:lnTo>
                    <a:lnTo>
                      <a:pt x="29" y="92"/>
                    </a:lnTo>
                    <a:lnTo>
                      <a:pt x="34" y="92"/>
                    </a:lnTo>
                    <a:lnTo>
                      <a:pt x="38" y="92"/>
                    </a:lnTo>
                    <a:lnTo>
                      <a:pt x="43" y="93"/>
                    </a:lnTo>
                    <a:lnTo>
                      <a:pt x="48" y="88"/>
                    </a:lnTo>
                    <a:lnTo>
                      <a:pt x="53" y="84"/>
                    </a:lnTo>
                    <a:lnTo>
                      <a:pt x="59" y="79"/>
                    </a:lnTo>
                    <a:lnTo>
                      <a:pt x="59" y="74"/>
                    </a:lnTo>
                    <a:lnTo>
                      <a:pt x="64" y="69"/>
                    </a:lnTo>
                    <a:lnTo>
                      <a:pt x="64" y="64"/>
                    </a:lnTo>
                    <a:lnTo>
                      <a:pt x="65"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75" name="Freeform 261">
                <a:extLst>
                  <a:ext uri="{FF2B5EF4-FFF2-40B4-BE49-F238E27FC236}">
                    <a16:creationId xmlns:a16="http://schemas.microsoft.com/office/drawing/2014/main" id="{6FE3E4F5-BD16-4A08-ACB9-15AA3CB88C7D}"/>
                  </a:ext>
                </a:extLst>
              </p:cNvPr>
              <p:cNvSpPr>
                <a:spLocks/>
              </p:cNvSpPr>
              <p:nvPr/>
            </p:nvSpPr>
            <p:spPr bwMode="auto">
              <a:xfrm>
                <a:off x="4717" y="1435"/>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0"/>
                    </a:lnTo>
                    <a:lnTo>
                      <a:pt x="25" y="6"/>
                    </a:lnTo>
                    <a:lnTo>
                      <a:pt x="25" y="1"/>
                    </a:lnTo>
                    <a:lnTo>
                      <a:pt x="20" y="0"/>
                    </a:lnTo>
                    <a:lnTo>
                      <a:pt x="16" y="0"/>
                    </a:lnTo>
                    <a:lnTo>
                      <a:pt x="11" y="0"/>
                    </a:lnTo>
                    <a:lnTo>
                      <a:pt x="5" y="4"/>
                    </a:lnTo>
                    <a:lnTo>
                      <a:pt x="5" y="9"/>
                    </a:lnTo>
                    <a:lnTo>
                      <a:pt x="0" y="14"/>
                    </a:lnTo>
                    <a:lnTo>
                      <a:pt x="4" y="15"/>
                    </a:lnTo>
                    <a:lnTo>
                      <a:pt x="4" y="19"/>
                    </a:lnTo>
                    <a:lnTo>
                      <a:pt x="4" y="24"/>
                    </a:lnTo>
                    <a:lnTo>
                      <a:pt x="9" y="25"/>
                    </a:lnTo>
                    <a:lnTo>
                      <a:pt x="13" y="25"/>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76" name="Freeform 262">
                <a:extLst>
                  <a:ext uri="{FF2B5EF4-FFF2-40B4-BE49-F238E27FC236}">
                    <a16:creationId xmlns:a16="http://schemas.microsoft.com/office/drawing/2014/main" id="{1D21846F-2F1A-4BE2-9CE6-9F30A958AF67}"/>
                  </a:ext>
                </a:extLst>
              </p:cNvPr>
              <p:cNvSpPr>
                <a:spLocks/>
              </p:cNvSpPr>
              <p:nvPr/>
            </p:nvSpPr>
            <p:spPr bwMode="auto">
              <a:xfrm>
                <a:off x="4717" y="1435"/>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0"/>
                    </a:lnTo>
                    <a:lnTo>
                      <a:pt x="25" y="6"/>
                    </a:lnTo>
                    <a:lnTo>
                      <a:pt x="25" y="1"/>
                    </a:lnTo>
                    <a:lnTo>
                      <a:pt x="20" y="0"/>
                    </a:lnTo>
                    <a:lnTo>
                      <a:pt x="16" y="0"/>
                    </a:lnTo>
                    <a:lnTo>
                      <a:pt x="11" y="0"/>
                    </a:lnTo>
                    <a:lnTo>
                      <a:pt x="5" y="4"/>
                    </a:lnTo>
                    <a:lnTo>
                      <a:pt x="5" y="9"/>
                    </a:lnTo>
                    <a:lnTo>
                      <a:pt x="0" y="14"/>
                    </a:lnTo>
                    <a:lnTo>
                      <a:pt x="4" y="15"/>
                    </a:lnTo>
                    <a:lnTo>
                      <a:pt x="4" y="19"/>
                    </a:lnTo>
                    <a:lnTo>
                      <a:pt x="4" y="24"/>
                    </a:lnTo>
                    <a:lnTo>
                      <a:pt x="9" y="25"/>
                    </a:lnTo>
                    <a:lnTo>
                      <a:pt x="13" y="25"/>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77" name="Freeform 263">
                <a:extLst>
                  <a:ext uri="{FF2B5EF4-FFF2-40B4-BE49-F238E27FC236}">
                    <a16:creationId xmlns:a16="http://schemas.microsoft.com/office/drawing/2014/main" id="{3E54DFF3-3037-4DFA-A2B5-2A22422328E4}"/>
                  </a:ext>
                </a:extLst>
              </p:cNvPr>
              <p:cNvSpPr>
                <a:spLocks/>
              </p:cNvSpPr>
              <p:nvPr/>
            </p:nvSpPr>
            <p:spPr bwMode="auto">
              <a:xfrm>
                <a:off x="4733" y="1480"/>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5" y="16"/>
                    </a:lnTo>
                    <a:lnTo>
                      <a:pt x="25" y="10"/>
                    </a:lnTo>
                    <a:lnTo>
                      <a:pt x="25" y="5"/>
                    </a:lnTo>
                    <a:lnTo>
                      <a:pt x="21" y="5"/>
                    </a:lnTo>
                    <a:lnTo>
                      <a:pt x="16" y="0"/>
                    </a:lnTo>
                    <a:lnTo>
                      <a:pt x="12" y="4"/>
                    </a:lnTo>
                    <a:lnTo>
                      <a:pt x="7" y="4"/>
                    </a:lnTo>
                    <a:lnTo>
                      <a:pt x="6" y="9"/>
                    </a:lnTo>
                    <a:lnTo>
                      <a:pt x="6" y="14"/>
                    </a:lnTo>
                    <a:lnTo>
                      <a:pt x="2" y="13"/>
                    </a:lnTo>
                    <a:lnTo>
                      <a:pt x="0" y="19"/>
                    </a:lnTo>
                    <a:lnTo>
                      <a:pt x="0" y="23"/>
                    </a:lnTo>
                    <a:lnTo>
                      <a:pt x="5" y="23"/>
                    </a:lnTo>
                    <a:lnTo>
                      <a:pt x="5" y="29"/>
                    </a:lnTo>
                    <a:lnTo>
                      <a:pt x="9" y="29"/>
                    </a:lnTo>
                    <a:lnTo>
                      <a:pt x="14" y="30"/>
                    </a:lnTo>
                    <a:lnTo>
                      <a:pt x="14"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78" name="Freeform 264">
                <a:extLst>
                  <a:ext uri="{FF2B5EF4-FFF2-40B4-BE49-F238E27FC236}">
                    <a16:creationId xmlns:a16="http://schemas.microsoft.com/office/drawing/2014/main" id="{30B62A3A-B251-488A-858E-C947DB5A1947}"/>
                  </a:ext>
                </a:extLst>
              </p:cNvPr>
              <p:cNvSpPr>
                <a:spLocks/>
              </p:cNvSpPr>
              <p:nvPr/>
            </p:nvSpPr>
            <p:spPr bwMode="auto">
              <a:xfrm>
                <a:off x="4733" y="1480"/>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5" y="16"/>
                    </a:lnTo>
                    <a:lnTo>
                      <a:pt x="25" y="10"/>
                    </a:lnTo>
                    <a:lnTo>
                      <a:pt x="25" y="5"/>
                    </a:lnTo>
                    <a:lnTo>
                      <a:pt x="21" y="5"/>
                    </a:lnTo>
                    <a:lnTo>
                      <a:pt x="16" y="0"/>
                    </a:lnTo>
                    <a:lnTo>
                      <a:pt x="12" y="4"/>
                    </a:lnTo>
                    <a:lnTo>
                      <a:pt x="7" y="4"/>
                    </a:lnTo>
                    <a:lnTo>
                      <a:pt x="6" y="9"/>
                    </a:lnTo>
                    <a:lnTo>
                      <a:pt x="6" y="14"/>
                    </a:lnTo>
                    <a:lnTo>
                      <a:pt x="2" y="13"/>
                    </a:lnTo>
                    <a:lnTo>
                      <a:pt x="0" y="19"/>
                    </a:lnTo>
                    <a:lnTo>
                      <a:pt x="0" y="23"/>
                    </a:lnTo>
                    <a:lnTo>
                      <a:pt x="5" y="23"/>
                    </a:lnTo>
                    <a:lnTo>
                      <a:pt x="5" y="29"/>
                    </a:lnTo>
                    <a:lnTo>
                      <a:pt x="9" y="29"/>
                    </a:lnTo>
                    <a:lnTo>
                      <a:pt x="14" y="30"/>
                    </a:lnTo>
                    <a:lnTo>
                      <a:pt x="14"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79" name="Freeform 265">
                <a:extLst>
                  <a:ext uri="{FF2B5EF4-FFF2-40B4-BE49-F238E27FC236}">
                    <a16:creationId xmlns:a16="http://schemas.microsoft.com/office/drawing/2014/main" id="{45E0A5C5-385F-4431-8467-13C6A382C2E2}"/>
                  </a:ext>
                </a:extLst>
              </p:cNvPr>
              <p:cNvSpPr>
                <a:spLocks/>
              </p:cNvSpPr>
              <p:nvPr/>
            </p:nvSpPr>
            <p:spPr bwMode="auto">
              <a:xfrm>
                <a:off x="4720" y="1508"/>
                <a:ext cx="5" cy="5"/>
              </a:xfrm>
              <a:custGeom>
                <a:avLst/>
                <a:gdLst>
                  <a:gd name="T0" fmla="*/ 1 w 24"/>
                  <a:gd name="T1" fmla="*/ 1 h 25"/>
                  <a:gd name="T2" fmla="*/ 1 w 24"/>
                  <a:gd name="T3" fmla="*/ 1 h 25"/>
                  <a:gd name="T4" fmla="*/ 1 w 24"/>
                  <a:gd name="T5" fmla="*/ 0 h 25"/>
                  <a:gd name="T6" fmla="*/ 1 w 24"/>
                  <a:gd name="T7" fmla="*/ 0 h 25"/>
                  <a:gd name="T8" fmla="*/ 1 w 24"/>
                  <a:gd name="T9" fmla="*/ 0 h 25"/>
                  <a:gd name="T10" fmla="*/ 1 w 24"/>
                  <a:gd name="T11" fmla="*/ 0 h 25"/>
                  <a:gd name="T12" fmla="*/ 1 w 24"/>
                  <a:gd name="T13" fmla="*/ 0 h 25"/>
                  <a:gd name="T14" fmla="*/ 0 w 24"/>
                  <a:gd name="T15" fmla="*/ 0 h 25"/>
                  <a:gd name="T16" fmla="*/ 0 w 24"/>
                  <a:gd name="T17" fmla="*/ 0 h 25"/>
                  <a:gd name="T18" fmla="*/ 0 w 24"/>
                  <a:gd name="T19" fmla="*/ 0 h 25"/>
                  <a:gd name="T20" fmla="*/ 0 w 24"/>
                  <a:gd name="T21" fmla="*/ 0 h 25"/>
                  <a:gd name="T22" fmla="*/ 0 w 24"/>
                  <a:gd name="T23" fmla="*/ 1 h 25"/>
                  <a:gd name="T24" fmla="*/ 0 w 24"/>
                  <a:gd name="T25" fmla="*/ 1 h 25"/>
                  <a:gd name="T26" fmla="*/ 0 w 24"/>
                  <a:gd name="T27" fmla="*/ 1 h 25"/>
                  <a:gd name="T28" fmla="*/ 0 w 24"/>
                  <a:gd name="T29" fmla="*/ 1 h 25"/>
                  <a:gd name="T30" fmla="*/ 0 w 24"/>
                  <a:gd name="T31" fmla="*/ 1 h 25"/>
                  <a:gd name="T32" fmla="*/ 1 w 24"/>
                  <a:gd name="T33" fmla="*/ 1 h 25"/>
                  <a:gd name="T34" fmla="*/ 1 w 24"/>
                  <a:gd name="T35" fmla="*/ 1 h 25"/>
                  <a:gd name="T36" fmla="*/ 1 w 24"/>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16"/>
                    </a:moveTo>
                    <a:lnTo>
                      <a:pt x="23" y="16"/>
                    </a:lnTo>
                    <a:lnTo>
                      <a:pt x="23" y="11"/>
                    </a:lnTo>
                    <a:lnTo>
                      <a:pt x="24" y="5"/>
                    </a:lnTo>
                    <a:lnTo>
                      <a:pt x="19" y="5"/>
                    </a:lnTo>
                    <a:lnTo>
                      <a:pt x="20" y="0"/>
                    </a:lnTo>
                    <a:lnTo>
                      <a:pt x="15" y="0"/>
                    </a:lnTo>
                    <a:lnTo>
                      <a:pt x="10" y="0"/>
                    </a:lnTo>
                    <a:lnTo>
                      <a:pt x="5" y="4"/>
                    </a:lnTo>
                    <a:lnTo>
                      <a:pt x="5" y="9"/>
                    </a:lnTo>
                    <a:lnTo>
                      <a:pt x="0" y="9"/>
                    </a:lnTo>
                    <a:lnTo>
                      <a:pt x="0" y="13"/>
                    </a:lnTo>
                    <a:lnTo>
                      <a:pt x="0" y="19"/>
                    </a:lnTo>
                    <a:lnTo>
                      <a:pt x="4" y="19"/>
                    </a:lnTo>
                    <a:lnTo>
                      <a:pt x="3" y="25"/>
                    </a:lnTo>
                    <a:lnTo>
                      <a:pt x="7" y="25"/>
                    </a:lnTo>
                    <a:lnTo>
                      <a:pt x="13" y="25"/>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80" name="Freeform 266">
                <a:extLst>
                  <a:ext uri="{FF2B5EF4-FFF2-40B4-BE49-F238E27FC236}">
                    <a16:creationId xmlns:a16="http://schemas.microsoft.com/office/drawing/2014/main" id="{CFFFF2B3-CE37-4039-938D-EA1A1042A4DF}"/>
                  </a:ext>
                </a:extLst>
              </p:cNvPr>
              <p:cNvSpPr>
                <a:spLocks/>
              </p:cNvSpPr>
              <p:nvPr/>
            </p:nvSpPr>
            <p:spPr bwMode="auto">
              <a:xfrm>
                <a:off x="4720" y="1508"/>
                <a:ext cx="5" cy="5"/>
              </a:xfrm>
              <a:custGeom>
                <a:avLst/>
                <a:gdLst>
                  <a:gd name="T0" fmla="*/ 1 w 24"/>
                  <a:gd name="T1" fmla="*/ 1 h 25"/>
                  <a:gd name="T2" fmla="*/ 1 w 24"/>
                  <a:gd name="T3" fmla="*/ 1 h 25"/>
                  <a:gd name="T4" fmla="*/ 1 w 24"/>
                  <a:gd name="T5" fmla="*/ 0 h 25"/>
                  <a:gd name="T6" fmla="*/ 1 w 24"/>
                  <a:gd name="T7" fmla="*/ 0 h 25"/>
                  <a:gd name="T8" fmla="*/ 1 w 24"/>
                  <a:gd name="T9" fmla="*/ 0 h 25"/>
                  <a:gd name="T10" fmla="*/ 1 w 24"/>
                  <a:gd name="T11" fmla="*/ 0 h 25"/>
                  <a:gd name="T12" fmla="*/ 1 w 24"/>
                  <a:gd name="T13" fmla="*/ 0 h 25"/>
                  <a:gd name="T14" fmla="*/ 0 w 24"/>
                  <a:gd name="T15" fmla="*/ 0 h 25"/>
                  <a:gd name="T16" fmla="*/ 0 w 24"/>
                  <a:gd name="T17" fmla="*/ 0 h 25"/>
                  <a:gd name="T18" fmla="*/ 0 w 24"/>
                  <a:gd name="T19" fmla="*/ 0 h 25"/>
                  <a:gd name="T20" fmla="*/ 0 w 24"/>
                  <a:gd name="T21" fmla="*/ 0 h 25"/>
                  <a:gd name="T22" fmla="*/ 0 w 24"/>
                  <a:gd name="T23" fmla="*/ 1 h 25"/>
                  <a:gd name="T24" fmla="*/ 0 w 24"/>
                  <a:gd name="T25" fmla="*/ 1 h 25"/>
                  <a:gd name="T26" fmla="*/ 0 w 24"/>
                  <a:gd name="T27" fmla="*/ 1 h 25"/>
                  <a:gd name="T28" fmla="*/ 0 w 24"/>
                  <a:gd name="T29" fmla="*/ 1 h 25"/>
                  <a:gd name="T30" fmla="*/ 0 w 24"/>
                  <a:gd name="T31" fmla="*/ 1 h 25"/>
                  <a:gd name="T32" fmla="*/ 1 w 24"/>
                  <a:gd name="T33" fmla="*/ 1 h 25"/>
                  <a:gd name="T34" fmla="*/ 1 w 24"/>
                  <a:gd name="T35" fmla="*/ 1 h 25"/>
                  <a:gd name="T36" fmla="*/ 1 w 24"/>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16"/>
                    </a:moveTo>
                    <a:lnTo>
                      <a:pt x="23" y="16"/>
                    </a:lnTo>
                    <a:lnTo>
                      <a:pt x="23" y="11"/>
                    </a:lnTo>
                    <a:lnTo>
                      <a:pt x="24" y="5"/>
                    </a:lnTo>
                    <a:lnTo>
                      <a:pt x="19" y="5"/>
                    </a:lnTo>
                    <a:lnTo>
                      <a:pt x="20" y="0"/>
                    </a:lnTo>
                    <a:lnTo>
                      <a:pt x="15" y="0"/>
                    </a:lnTo>
                    <a:lnTo>
                      <a:pt x="10" y="0"/>
                    </a:lnTo>
                    <a:lnTo>
                      <a:pt x="5" y="4"/>
                    </a:lnTo>
                    <a:lnTo>
                      <a:pt x="5" y="9"/>
                    </a:lnTo>
                    <a:lnTo>
                      <a:pt x="0" y="9"/>
                    </a:lnTo>
                    <a:lnTo>
                      <a:pt x="0" y="13"/>
                    </a:lnTo>
                    <a:lnTo>
                      <a:pt x="0" y="19"/>
                    </a:lnTo>
                    <a:lnTo>
                      <a:pt x="4" y="19"/>
                    </a:lnTo>
                    <a:lnTo>
                      <a:pt x="3" y="25"/>
                    </a:lnTo>
                    <a:lnTo>
                      <a:pt x="7" y="25"/>
                    </a:lnTo>
                    <a:lnTo>
                      <a:pt x="13" y="25"/>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81" name="Freeform 267">
                <a:extLst>
                  <a:ext uri="{FF2B5EF4-FFF2-40B4-BE49-F238E27FC236}">
                    <a16:creationId xmlns:a16="http://schemas.microsoft.com/office/drawing/2014/main" id="{D2729E02-3493-4019-B5F5-0E0C44FBB26A}"/>
                  </a:ext>
                </a:extLst>
              </p:cNvPr>
              <p:cNvSpPr>
                <a:spLocks/>
              </p:cNvSpPr>
              <p:nvPr/>
            </p:nvSpPr>
            <p:spPr bwMode="auto">
              <a:xfrm>
                <a:off x="4730" y="1441"/>
                <a:ext cx="5" cy="6"/>
              </a:xfrm>
              <a:custGeom>
                <a:avLst/>
                <a:gdLst>
                  <a:gd name="T0" fmla="*/ 1 w 24"/>
                  <a:gd name="T1" fmla="*/ 1 h 31"/>
                  <a:gd name="T2" fmla="*/ 1 w 24"/>
                  <a:gd name="T3" fmla="*/ 1 h 31"/>
                  <a:gd name="T4" fmla="*/ 1 w 24"/>
                  <a:gd name="T5" fmla="*/ 1 h 31"/>
                  <a:gd name="T6" fmla="*/ 1 w 24"/>
                  <a:gd name="T7" fmla="*/ 0 h 31"/>
                  <a:gd name="T8" fmla="*/ 1 w 24"/>
                  <a:gd name="T9" fmla="*/ 0 h 31"/>
                  <a:gd name="T10" fmla="*/ 1 w 24"/>
                  <a:gd name="T11" fmla="*/ 0 h 31"/>
                  <a:gd name="T12" fmla="*/ 1 w 24"/>
                  <a:gd name="T13" fmla="*/ 0 h 31"/>
                  <a:gd name="T14" fmla="*/ 1 w 24"/>
                  <a:gd name="T15" fmla="*/ 0 h 31"/>
                  <a:gd name="T16" fmla="*/ 0 w 24"/>
                  <a:gd name="T17" fmla="*/ 0 h 31"/>
                  <a:gd name="T18" fmla="*/ 0 w 24"/>
                  <a:gd name="T19" fmla="*/ 0 h 31"/>
                  <a:gd name="T20" fmla="*/ 0 w 24"/>
                  <a:gd name="T21" fmla="*/ 0 h 31"/>
                  <a:gd name="T22" fmla="*/ 0 w 24"/>
                  <a:gd name="T23" fmla="*/ 0 h 31"/>
                  <a:gd name="T24" fmla="*/ 0 w 24"/>
                  <a:gd name="T25" fmla="*/ 1 h 31"/>
                  <a:gd name="T26" fmla="*/ 0 w 24"/>
                  <a:gd name="T27" fmla="*/ 1 h 31"/>
                  <a:gd name="T28" fmla="*/ 0 w 24"/>
                  <a:gd name="T29" fmla="*/ 1 h 31"/>
                  <a:gd name="T30" fmla="*/ 0 w 24"/>
                  <a:gd name="T31" fmla="*/ 1 h 31"/>
                  <a:gd name="T32" fmla="*/ 0 w 24"/>
                  <a:gd name="T33" fmla="*/ 1 h 31"/>
                  <a:gd name="T34" fmla="*/ 0 w 24"/>
                  <a:gd name="T35" fmla="*/ 1 h 31"/>
                  <a:gd name="T36" fmla="*/ 1 w 24"/>
                  <a:gd name="T37" fmla="*/ 1 h 31"/>
                  <a:gd name="T38" fmla="*/ 1 w 24"/>
                  <a:gd name="T39" fmla="*/ 1 h 31"/>
                  <a:gd name="T40" fmla="*/ 1 w 24"/>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1"/>
                  <a:gd name="T65" fmla="*/ 24 w 24"/>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1">
                    <a:moveTo>
                      <a:pt x="19" y="21"/>
                    </a:moveTo>
                    <a:lnTo>
                      <a:pt x="20" y="16"/>
                    </a:lnTo>
                    <a:lnTo>
                      <a:pt x="24" y="16"/>
                    </a:lnTo>
                    <a:lnTo>
                      <a:pt x="24" y="12"/>
                    </a:lnTo>
                    <a:lnTo>
                      <a:pt x="20" y="11"/>
                    </a:lnTo>
                    <a:lnTo>
                      <a:pt x="20" y="6"/>
                    </a:lnTo>
                    <a:lnTo>
                      <a:pt x="21" y="2"/>
                    </a:lnTo>
                    <a:lnTo>
                      <a:pt x="17" y="0"/>
                    </a:lnTo>
                    <a:lnTo>
                      <a:pt x="11" y="0"/>
                    </a:lnTo>
                    <a:lnTo>
                      <a:pt x="6" y="5"/>
                    </a:lnTo>
                    <a:lnTo>
                      <a:pt x="5" y="9"/>
                    </a:lnTo>
                    <a:lnTo>
                      <a:pt x="1" y="9"/>
                    </a:lnTo>
                    <a:lnTo>
                      <a:pt x="1" y="15"/>
                    </a:lnTo>
                    <a:lnTo>
                      <a:pt x="0" y="20"/>
                    </a:lnTo>
                    <a:lnTo>
                      <a:pt x="0" y="24"/>
                    </a:lnTo>
                    <a:lnTo>
                      <a:pt x="4" y="25"/>
                    </a:lnTo>
                    <a:lnTo>
                      <a:pt x="9" y="31"/>
                    </a:lnTo>
                    <a:lnTo>
                      <a:pt x="9" y="25"/>
                    </a:lnTo>
                    <a:lnTo>
                      <a:pt x="14"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82" name="Freeform 268">
                <a:extLst>
                  <a:ext uri="{FF2B5EF4-FFF2-40B4-BE49-F238E27FC236}">
                    <a16:creationId xmlns:a16="http://schemas.microsoft.com/office/drawing/2014/main" id="{22CB4D51-1AC5-499B-B731-D5A91259BA62}"/>
                  </a:ext>
                </a:extLst>
              </p:cNvPr>
              <p:cNvSpPr>
                <a:spLocks/>
              </p:cNvSpPr>
              <p:nvPr/>
            </p:nvSpPr>
            <p:spPr bwMode="auto">
              <a:xfrm>
                <a:off x="4730" y="1441"/>
                <a:ext cx="5" cy="6"/>
              </a:xfrm>
              <a:custGeom>
                <a:avLst/>
                <a:gdLst>
                  <a:gd name="T0" fmla="*/ 1 w 24"/>
                  <a:gd name="T1" fmla="*/ 1 h 31"/>
                  <a:gd name="T2" fmla="*/ 1 w 24"/>
                  <a:gd name="T3" fmla="*/ 1 h 31"/>
                  <a:gd name="T4" fmla="*/ 1 w 24"/>
                  <a:gd name="T5" fmla="*/ 1 h 31"/>
                  <a:gd name="T6" fmla="*/ 1 w 24"/>
                  <a:gd name="T7" fmla="*/ 0 h 31"/>
                  <a:gd name="T8" fmla="*/ 1 w 24"/>
                  <a:gd name="T9" fmla="*/ 0 h 31"/>
                  <a:gd name="T10" fmla="*/ 1 w 24"/>
                  <a:gd name="T11" fmla="*/ 0 h 31"/>
                  <a:gd name="T12" fmla="*/ 1 w 24"/>
                  <a:gd name="T13" fmla="*/ 0 h 31"/>
                  <a:gd name="T14" fmla="*/ 1 w 24"/>
                  <a:gd name="T15" fmla="*/ 0 h 31"/>
                  <a:gd name="T16" fmla="*/ 0 w 24"/>
                  <a:gd name="T17" fmla="*/ 0 h 31"/>
                  <a:gd name="T18" fmla="*/ 0 w 24"/>
                  <a:gd name="T19" fmla="*/ 0 h 31"/>
                  <a:gd name="T20" fmla="*/ 0 w 24"/>
                  <a:gd name="T21" fmla="*/ 0 h 31"/>
                  <a:gd name="T22" fmla="*/ 0 w 24"/>
                  <a:gd name="T23" fmla="*/ 0 h 31"/>
                  <a:gd name="T24" fmla="*/ 0 w 24"/>
                  <a:gd name="T25" fmla="*/ 1 h 31"/>
                  <a:gd name="T26" fmla="*/ 0 w 24"/>
                  <a:gd name="T27" fmla="*/ 1 h 31"/>
                  <a:gd name="T28" fmla="*/ 0 w 24"/>
                  <a:gd name="T29" fmla="*/ 1 h 31"/>
                  <a:gd name="T30" fmla="*/ 0 w 24"/>
                  <a:gd name="T31" fmla="*/ 1 h 31"/>
                  <a:gd name="T32" fmla="*/ 0 w 24"/>
                  <a:gd name="T33" fmla="*/ 1 h 31"/>
                  <a:gd name="T34" fmla="*/ 0 w 24"/>
                  <a:gd name="T35" fmla="*/ 1 h 31"/>
                  <a:gd name="T36" fmla="*/ 1 w 24"/>
                  <a:gd name="T37" fmla="*/ 1 h 31"/>
                  <a:gd name="T38" fmla="*/ 1 w 24"/>
                  <a:gd name="T39" fmla="*/ 1 h 31"/>
                  <a:gd name="T40" fmla="*/ 1 w 24"/>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1"/>
                  <a:gd name="T65" fmla="*/ 24 w 24"/>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1">
                    <a:moveTo>
                      <a:pt x="19" y="21"/>
                    </a:moveTo>
                    <a:lnTo>
                      <a:pt x="20" y="16"/>
                    </a:lnTo>
                    <a:lnTo>
                      <a:pt x="24" y="16"/>
                    </a:lnTo>
                    <a:lnTo>
                      <a:pt x="24" y="12"/>
                    </a:lnTo>
                    <a:lnTo>
                      <a:pt x="20" y="11"/>
                    </a:lnTo>
                    <a:lnTo>
                      <a:pt x="20" y="6"/>
                    </a:lnTo>
                    <a:lnTo>
                      <a:pt x="21" y="2"/>
                    </a:lnTo>
                    <a:lnTo>
                      <a:pt x="17" y="0"/>
                    </a:lnTo>
                    <a:lnTo>
                      <a:pt x="11" y="0"/>
                    </a:lnTo>
                    <a:lnTo>
                      <a:pt x="6" y="5"/>
                    </a:lnTo>
                    <a:lnTo>
                      <a:pt x="5" y="9"/>
                    </a:lnTo>
                    <a:lnTo>
                      <a:pt x="1" y="9"/>
                    </a:lnTo>
                    <a:lnTo>
                      <a:pt x="1" y="15"/>
                    </a:lnTo>
                    <a:lnTo>
                      <a:pt x="0" y="20"/>
                    </a:lnTo>
                    <a:lnTo>
                      <a:pt x="0" y="24"/>
                    </a:lnTo>
                    <a:lnTo>
                      <a:pt x="4" y="25"/>
                    </a:lnTo>
                    <a:lnTo>
                      <a:pt x="9" y="31"/>
                    </a:lnTo>
                    <a:lnTo>
                      <a:pt x="9" y="25"/>
                    </a:lnTo>
                    <a:lnTo>
                      <a:pt x="14"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83" name="Freeform 269">
                <a:extLst>
                  <a:ext uri="{FF2B5EF4-FFF2-40B4-BE49-F238E27FC236}">
                    <a16:creationId xmlns:a16="http://schemas.microsoft.com/office/drawing/2014/main" id="{DDFD20BE-3A80-4F9B-AD76-A453D5BA277B}"/>
                  </a:ext>
                </a:extLst>
              </p:cNvPr>
              <p:cNvSpPr>
                <a:spLocks/>
              </p:cNvSpPr>
              <p:nvPr/>
            </p:nvSpPr>
            <p:spPr bwMode="auto">
              <a:xfrm>
                <a:off x="4728" y="1496"/>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6"/>
                    </a:lnTo>
                    <a:lnTo>
                      <a:pt x="6" y="10"/>
                    </a:lnTo>
                    <a:lnTo>
                      <a:pt x="0" y="15"/>
                    </a:lnTo>
                    <a:lnTo>
                      <a:pt x="5" y="15"/>
                    </a:lnTo>
                    <a:lnTo>
                      <a:pt x="5" y="21"/>
                    </a:lnTo>
                    <a:lnTo>
                      <a:pt x="5" y="25"/>
                    </a:lnTo>
                    <a:lnTo>
                      <a:pt x="10" y="26"/>
                    </a:lnTo>
                    <a:lnTo>
                      <a:pt x="14" y="26"/>
                    </a:lnTo>
                    <a:lnTo>
                      <a:pt x="19"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84" name="Freeform 270">
                <a:extLst>
                  <a:ext uri="{FF2B5EF4-FFF2-40B4-BE49-F238E27FC236}">
                    <a16:creationId xmlns:a16="http://schemas.microsoft.com/office/drawing/2014/main" id="{16106AA6-0130-4390-9410-31985372AA40}"/>
                  </a:ext>
                </a:extLst>
              </p:cNvPr>
              <p:cNvSpPr>
                <a:spLocks/>
              </p:cNvSpPr>
              <p:nvPr/>
            </p:nvSpPr>
            <p:spPr bwMode="auto">
              <a:xfrm>
                <a:off x="4728" y="1496"/>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6"/>
                    </a:lnTo>
                    <a:lnTo>
                      <a:pt x="6" y="10"/>
                    </a:lnTo>
                    <a:lnTo>
                      <a:pt x="0" y="15"/>
                    </a:lnTo>
                    <a:lnTo>
                      <a:pt x="5" y="15"/>
                    </a:lnTo>
                    <a:lnTo>
                      <a:pt x="5" y="21"/>
                    </a:lnTo>
                    <a:lnTo>
                      <a:pt x="5" y="25"/>
                    </a:lnTo>
                    <a:lnTo>
                      <a:pt x="10" y="26"/>
                    </a:lnTo>
                    <a:lnTo>
                      <a:pt x="14" y="26"/>
                    </a:lnTo>
                    <a:lnTo>
                      <a:pt x="19"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85" name="Freeform 271">
                <a:extLst>
                  <a:ext uri="{FF2B5EF4-FFF2-40B4-BE49-F238E27FC236}">
                    <a16:creationId xmlns:a16="http://schemas.microsoft.com/office/drawing/2014/main" id="{6644BD52-907D-43B8-9813-1018F2AB8262}"/>
                  </a:ext>
                </a:extLst>
              </p:cNvPr>
              <p:cNvSpPr>
                <a:spLocks/>
              </p:cNvSpPr>
              <p:nvPr/>
            </p:nvSpPr>
            <p:spPr bwMode="auto">
              <a:xfrm>
                <a:off x="4736" y="1459"/>
                <a:ext cx="4"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0 w 24"/>
                  <a:gd name="T33" fmla="*/ 1 h 26"/>
                  <a:gd name="T34" fmla="*/ 1 w 24"/>
                  <a:gd name="T35" fmla="*/ 1 h 26"/>
                  <a:gd name="T36" fmla="*/ 1 w 24"/>
                  <a:gd name="T37" fmla="*/ 1 h 26"/>
                  <a:gd name="T38" fmla="*/ 1 w 24"/>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22" y="22"/>
                    </a:moveTo>
                    <a:lnTo>
                      <a:pt x="23" y="16"/>
                    </a:lnTo>
                    <a:lnTo>
                      <a:pt x="23" y="11"/>
                    </a:lnTo>
                    <a:lnTo>
                      <a:pt x="24" y="7"/>
                    </a:lnTo>
                    <a:lnTo>
                      <a:pt x="19" y="6"/>
                    </a:lnTo>
                    <a:lnTo>
                      <a:pt x="20" y="1"/>
                    </a:lnTo>
                    <a:lnTo>
                      <a:pt x="15" y="0"/>
                    </a:lnTo>
                    <a:lnTo>
                      <a:pt x="10" y="0"/>
                    </a:lnTo>
                    <a:lnTo>
                      <a:pt x="10" y="5"/>
                    </a:lnTo>
                    <a:lnTo>
                      <a:pt x="5" y="5"/>
                    </a:lnTo>
                    <a:lnTo>
                      <a:pt x="4" y="10"/>
                    </a:lnTo>
                    <a:lnTo>
                      <a:pt x="4" y="15"/>
                    </a:lnTo>
                    <a:lnTo>
                      <a:pt x="0" y="15"/>
                    </a:lnTo>
                    <a:lnTo>
                      <a:pt x="4" y="19"/>
                    </a:lnTo>
                    <a:lnTo>
                      <a:pt x="3" y="25"/>
                    </a:lnTo>
                    <a:lnTo>
                      <a:pt x="8" y="25"/>
                    </a:lnTo>
                    <a:lnTo>
                      <a:pt x="13" y="26"/>
                    </a:lnTo>
                    <a:lnTo>
                      <a:pt x="18" y="26"/>
                    </a:lnTo>
                    <a:lnTo>
                      <a:pt x="18" y="20"/>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86" name="Freeform 272">
                <a:extLst>
                  <a:ext uri="{FF2B5EF4-FFF2-40B4-BE49-F238E27FC236}">
                    <a16:creationId xmlns:a16="http://schemas.microsoft.com/office/drawing/2014/main" id="{04967A85-C326-497E-9BA0-499BABF5187A}"/>
                  </a:ext>
                </a:extLst>
              </p:cNvPr>
              <p:cNvSpPr>
                <a:spLocks/>
              </p:cNvSpPr>
              <p:nvPr/>
            </p:nvSpPr>
            <p:spPr bwMode="auto">
              <a:xfrm>
                <a:off x="4736" y="1459"/>
                <a:ext cx="4"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0 w 24"/>
                  <a:gd name="T33" fmla="*/ 1 h 26"/>
                  <a:gd name="T34" fmla="*/ 1 w 24"/>
                  <a:gd name="T35" fmla="*/ 1 h 26"/>
                  <a:gd name="T36" fmla="*/ 1 w 24"/>
                  <a:gd name="T37" fmla="*/ 1 h 26"/>
                  <a:gd name="T38" fmla="*/ 1 w 24"/>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22" y="22"/>
                    </a:moveTo>
                    <a:lnTo>
                      <a:pt x="23" y="16"/>
                    </a:lnTo>
                    <a:lnTo>
                      <a:pt x="23" y="11"/>
                    </a:lnTo>
                    <a:lnTo>
                      <a:pt x="24" y="7"/>
                    </a:lnTo>
                    <a:lnTo>
                      <a:pt x="19" y="6"/>
                    </a:lnTo>
                    <a:lnTo>
                      <a:pt x="20" y="1"/>
                    </a:lnTo>
                    <a:lnTo>
                      <a:pt x="15" y="0"/>
                    </a:lnTo>
                    <a:lnTo>
                      <a:pt x="10" y="0"/>
                    </a:lnTo>
                    <a:lnTo>
                      <a:pt x="10" y="5"/>
                    </a:lnTo>
                    <a:lnTo>
                      <a:pt x="5" y="5"/>
                    </a:lnTo>
                    <a:lnTo>
                      <a:pt x="4" y="10"/>
                    </a:lnTo>
                    <a:lnTo>
                      <a:pt x="4" y="15"/>
                    </a:lnTo>
                    <a:lnTo>
                      <a:pt x="0" y="15"/>
                    </a:lnTo>
                    <a:lnTo>
                      <a:pt x="4" y="19"/>
                    </a:lnTo>
                    <a:lnTo>
                      <a:pt x="3" y="25"/>
                    </a:lnTo>
                    <a:lnTo>
                      <a:pt x="8" y="25"/>
                    </a:lnTo>
                    <a:lnTo>
                      <a:pt x="13" y="26"/>
                    </a:lnTo>
                    <a:lnTo>
                      <a:pt x="18" y="26"/>
                    </a:lnTo>
                    <a:lnTo>
                      <a:pt x="18" y="20"/>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87" name="Freeform 273">
                <a:extLst>
                  <a:ext uri="{FF2B5EF4-FFF2-40B4-BE49-F238E27FC236}">
                    <a16:creationId xmlns:a16="http://schemas.microsoft.com/office/drawing/2014/main" id="{07B173D8-B9DC-4606-8C41-EF06FBD250DF}"/>
                  </a:ext>
                </a:extLst>
              </p:cNvPr>
              <p:cNvSpPr>
                <a:spLocks/>
              </p:cNvSpPr>
              <p:nvPr/>
            </p:nvSpPr>
            <p:spPr bwMode="auto">
              <a:xfrm>
                <a:off x="4700" y="143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5" y="12"/>
                    </a:lnTo>
                    <a:lnTo>
                      <a:pt x="25" y="7"/>
                    </a:lnTo>
                    <a:lnTo>
                      <a:pt x="21" y="2"/>
                    </a:lnTo>
                    <a:lnTo>
                      <a:pt x="16" y="1"/>
                    </a:lnTo>
                    <a:lnTo>
                      <a:pt x="12" y="1"/>
                    </a:lnTo>
                    <a:lnTo>
                      <a:pt x="7" y="0"/>
                    </a:lnTo>
                    <a:lnTo>
                      <a:pt x="6" y="6"/>
                    </a:lnTo>
                    <a:lnTo>
                      <a:pt x="2" y="10"/>
                    </a:lnTo>
                    <a:lnTo>
                      <a:pt x="0" y="15"/>
                    </a:lnTo>
                    <a:lnTo>
                      <a:pt x="0" y="20"/>
                    </a:lnTo>
                    <a:lnTo>
                      <a:pt x="5" y="20"/>
                    </a:lnTo>
                    <a:lnTo>
                      <a:pt x="5" y="26"/>
                    </a:lnTo>
                    <a:lnTo>
                      <a:pt x="9" y="26"/>
                    </a:lnTo>
                    <a:lnTo>
                      <a:pt x="14" y="26"/>
                    </a:lnTo>
                    <a:lnTo>
                      <a:pt x="20"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88" name="Freeform 274">
                <a:extLst>
                  <a:ext uri="{FF2B5EF4-FFF2-40B4-BE49-F238E27FC236}">
                    <a16:creationId xmlns:a16="http://schemas.microsoft.com/office/drawing/2014/main" id="{9AC099EB-4E9B-4ACD-8E7F-95FA6E78F76E}"/>
                  </a:ext>
                </a:extLst>
              </p:cNvPr>
              <p:cNvSpPr>
                <a:spLocks/>
              </p:cNvSpPr>
              <p:nvPr/>
            </p:nvSpPr>
            <p:spPr bwMode="auto">
              <a:xfrm>
                <a:off x="4700" y="143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7"/>
                    </a:lnTo>
                    <a:lnTo>
                      <a:pt x="25" y="12"/>
                    </a:lnTo>
                    <a:lnTo>
                      <a:pt x="25" y="7"/>
                    </a:lnTo>
                    <a:lnTo>
                      <a:pt x="21" y="2"/>
                    </a:lnTo>
                    <a:lnTo>
                      <a:pt x="16" y="1"/>
                    </a:lnTo>
                    <a:lnTo>
                      <a:pt x="12" y="1"/>
                    </a:lnTo>
                    <a:lnTo>
                      <a:pt x="7" y="0"/>
                    </a:lnTo>
                    <a:lnTo>
                      <a:pt x="6" y="6"/>
                    </a:lnTo>
                    <a:lnTo>
                      <a:pt x="2" y="10"/>
                    </a:lnTo>
                    <a:lnTo>
                      <a:pt x="0" y="15"/>
                    </a:lnTo>
                    <a:lnTo>
                      <a:pt x="0" y="20"/>
                    </a:lnTo>
                    <a:lnTo>
                      <a:pt x="5" y="20"/>
                    </a:lnTo>
                    <a:lnTo>
                      <a:pt x="5" y="26"/>
                    </a:lnTo>
                    <a:lnTo>
                      <a:pt x="9" y="26"/>
                    </a:lnTo>
                    <a:lnTo>
                      <a:pt x="14" y="26"/>
                    </a:lnTo>
                    <a:lnTo>
                      <a:pt x="20"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89" name="Freeform 275">
                <a:extLst>
                  <a:ext uri="{FF2B5EF4-FFF2-40B4-BE49-F238E27FC236}">
                    <a16:creationId xmlns:a16="http://schemas.microsoft.com/office/drawing/2014/main" id="{17C26DC4-E171-4A06-9B8E-0D7EA03DF6D4}"/>
                  </a:ext>
                </a:extLst>
              </p:cNvPr>
              <p:cNvSpPr>
                <a:spLocks/>
              </p:cNvSpPr>
              <p:nvPr/>
            </p:nvSpPr>
            <p:spPr bwMode="auto">
              <a:xfrm>
                <a:off x="4710" y="1387"/>
                <a:ext cx="14" cy="19"/>
              </a:xfrm>
              <a:custGeom>
                <a:avLst/>
                <a:gdLst>
                  <a:gd name="T0" fmla="*/ 3 w 69"/>
                  <a:gd name="T1" fmla="*/ 2 h 96"/>
                  <a:gd name="T2" fmla="*/ 3 w 69"/>
                  <a:gd name="T3" fmla="*/ 2 h 96"/>
                  <a:gd name="T4" fmla="*/ 3 w 69"/>
                  <a:gd name="T5" fmla="*/ 1 h 96"/>
                  <a:gd name="T6" fmla="*/ 3 w 69"/>
                  <a:gd name="T7" fmla="*/ 1 h 96"/>
                  <a:gd name="T8" fmla="*/ 3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1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7" y="48"/>
                    </a:moveTo>
                    <a:lnTo>
                      <a:pt x="68" y="42"/>
                    </a:lnTo>
                    <a:lnTo>
                      <a:pt x="69" y="32"/>
                    </a:lnTo>
                    <a:lnTo>
                      <a:pt x="64" y="28"/>
                    </a:lnTo>
                    <a:lnTo>
                      <a:pt x="64" y="22"/>
                    </a:lnTo>
                    <a:lnTo>
                      <a:pt x="60" y="16"/>
                    </a:lnTo>
                    <a:lnTo>
                      <a:pt x="56" y="12"/>
                    </a:lnTo>
                    <a:lnTo>
                      <a:pt x="52" y="6"/>
                    </a:lnTo>
                    <a:lnTo>
                      <a:pt x="47" y="6"/>
                    </a:lnTo>
                    <a:lnTo>
                      <a:pt x="43" y="1"/>
                    </a:lnTo>
                    <a:lnTo>
                      <a:pt x="38" y="0"/>
                    </a:lnTo>
                    <a:lnTo>
                      <a:pt x="34" y="0"/>
                    </a:lnTo>
                    <a:lnTo>
                      <a:pt x="28" y="4"/>
                    </a:lnTo>
                    <a:lnTo>
                      <a:pt x="24" y="4"/>
                    </a:lnTo>
                    <a:lnTo>
                      <a:pt x="18" y="9"/>
                    </a:lnTo>
                    <a:lnTo>
                      <a:pt x="14" y="13"/>
                    </a:lnTo>
                    <a:lnTo>
                      <a:pt x="8" y="18"/>
                    </a:lnTo>
                    <a:lnTo>
                      <a:pt x="7" y="28"/>
                    </a:lnTo>
                    <a:lnTo>
                      <a:pt x="7" y="32"/>
                    </a:lnTo>
                    <a:lnTo>
                      <a:pt x="1" y="37"/>
                    </a:lnTo>
                    <a:lnTo>
                      <a:pt x="0" y="47"/>
                    </a:lnTo>
                    <a:lnTo>
                      <a:pt x="4" y="53"/>
                    </a:lnTo>
                    <a:lnTo>
                      <a:pt x="3" y="63"/>
                    </a:lnTo>
                    <a:lnTo>
                      <a:pt x="3" y="67"/>
                    </a:lnTo>
                    <a:lnTo>
                      <a:pt x="8" y="73"/>
                    </a:lnTo>
                    <a:lnTo>
                      <a:pt x="12" y="79"/>
                    </a:lnTo>
                    <a:lnTo>
                      <a:pt x="16" y="84"/>
                    </a:lnTo>
                    <a:lnTo>
                      <a:pt x="20" y="89"/>
                    </a:lnTo>
                    <a:lnTo>
                      <a:pt x="25" y="90"/>
                    </a:lnTo>
                    <a:lnTo>
                      <a:pt x="29" y="96"/>
                    </a:lnTo>
                    <a:lnTo>
                      <a:pt x="34" y="96"/>
                    </a:lnTo>
                    <a:lnTo>
                      <a:pt x="38" y="96"/>
                    </a:lnTo>
                    <a:lnTo>
                      <a:pt x="44" y="91"/>
                    </a:lnTo>
                    <a:lnTo>
                      <a:pt x="49" y="92"/>
                    </a:lnTo>
                    <a:lnTo>
                      <a:pt x="54" y="87"/>
                    </a:lnTo>
                    <a:lnTo>
                      <a:pt x="59" y="82"/>
                    </a:lnTo>
                    <a:lnTo>
                      <a:pt x="60" y="77"/>
                    </a:lnTo>
                    <a:lnTo>
                      <a:pt x="65" y="67"/>
                    </a:lnTo>
                    <a:lnTo>
                      <a:pt x="65" y="63"/>
                    </a:lnTo>
                    <a:lnTo>
                      <a:pt x="67"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90" name="Freeform 276">
                <a:extLst>
                  <a:ext uri="{FF2B5EF4-FFF2-40B4-BE49-F238E27FC236}">
                    <a16:creationId xmlns:a16="http://schemas.microsoft.com/office/drawing/2014/main" id="{51CD4ECE-52EA-44A5-B69E-B248AC85291F}"/>
                  </a:ext>
                </a:extLst>
              </p:cNvPr>
              <p:cNvSpPr>
                <a:spLocks/>
              </p:cNvSpPr>
              <p:nvPr/>
            </p:nvSpPr>
            <p:spPr bwMode="auto">
              <a:xfrm>
                <a:off x="4710" y="1387"/>
                <a:ext cx="14" cy="19"/>
              </a:xfrm>
              <a:custGeom>
                <a:avLst/>
                <a:gdLst>
                  <a:gd name="T0" fmla="*/ 3 w 69"/>
                  <a:gd name="T1" fmla="*/ 2 h 96"/>
                  <a:gd name="T2" fmla="*/ 3 w 69"/>
                  <a:gd name="T3" fmla="*/ 2 h 96"/>
                  <a:gd name="T4" fmla="*/ 3 w 69"/>
                  <a:gd name="T5" fmla="*/ 1 h 96"/>
                  <a:gd name="T6" fmla="*/ 3 w 69"/>
                  <a:gd name="T7" fmla="*/ 1 h 96"/>
                  <a:gd name="T8" fmla="*/ 3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1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7" y="48"/>
                    </a:moveTo>
                    <a:lnTo>
                      <a:pt x="68" y="42"/>
                    </a:lnTo>
                    <a:lnTo>
                      <a:pt x="69" y="32"/>
                    </a:lnTo>
                    <a:lnTo>
                      <a:pt x="64" y="28"/>
                    </a:lnTo>
                    <a:lnTo>
                      <a:pt x="64" y="22"/>
                    </a:lnTo>
                    <a:lnTo>
                      <a:pt x="60" y="16"/>
                    </a:lnTo>
                    <a:lnTo>
                      <a:pt x="56" y="12"/>
                    </a:lnTo>
                    <a:lnTo>
                      <a:pt x="52" y="6"/>
                    </a:lnTo>
                    <a:lnTo>
                      <a:pt x="47" y="6"/>
                    </a:lnTo>
                    <a:lnTo>
                      <a:pt x="43" y="1"/>
                    </a:lnTo>
                    <a:lnTo>
                      <a:pt x="38" y="0"/>
                    </a:lnTo>
                    <a:lnTo>
                      <a:pt x="34" y="0"/>
                    </a:lnTo>
                    <a:lnTo>
                      <a:pt x="28" y="4"/>
                    </a:lnTo>
                    <a:lnTo>
                      <a:pt x="24" y="4"/>
                    </a:lnTo>
                    <a:lnTo>
                      <a:pt x="18" y="9"/>
                    </a:lnTo>
                    <a:lnTo>
                      <a:pt x="14" y="13"/>
                    </a:lnTo>
                    <a:lnTo>
                      <a:pt x="8" y="18"/>
                    </a:lnTo>
                    <a:lnTo>
                      <a:pt x="7" y="28"/>
                    </a:lnTo>
                    <a:lnTo>
                      <a:pt x="7" y="32"/>
                    </a:lnTo>
                    <a:lnTo>
                      <a:pt x="1" y="37"/>
                    </a:lnTo>
                    <a:lnTo>
                      <a:pt x="0" y="47"/>
                    </a:lnTo>
                    <a:lnTo>
                      <a:pt x="4" y="53"/>
                    </a:lnTo>
                    <a:lnTo>
                      <a:pt x="3" y="63"/>
                    </a:lnTo>
                    <a:lnTo>
                      <a:pt x="3" y="67"/>
                    </a:lnTo>
                    <a:lnTo>
                      <a:pt x="8" y="73"/>
                    </a:lnTo>
                    <a:lnTo>
                      <a:pt x="12" y="79"/>
                    </a:lnTo>
                    <a:lnTo>
                      <a:pt x="16" y="84"/>
                    </a:lnTo>
                    <a:lnTo>
                      <a:pt x="20" y="89"/>
                    </a:lnTo>
                    <a:lnTo>
                      <a:pt x="25" y="90"/>
                    </a:lnTo>
                    <a:lnTo>
                      <a:pt x="29" y="96"/>
                    </a:lnTo>
                    <a:lnTo>
                      <a:pt x="34" y="96"/>
                    </a:lnTo>
                    <a:lnTo>
                      <a:pt x="38" y="96"/>
                    </a:lnTo>
                    <a:lnTo>
                      <a:pt x="44" y="91"/>
                    </a:lnTo>
                    <a:lnTo>
                      <a:pt x="49" y="92"/>
                    </a:lnTo>
                    <a:lnTo>
                      <a:pt x="54" y="87"/>
                    </a:lnTo>
                    <a:lnTo>
                      <a:pt x="59" y="82"/>
                    </a:lnTo>
                    <a:lnTo>
                      <a:pt x="60" y="77"/>
                    </a:lnTo>
                    <a:lnTo>
                      <a:pt x="65" y="67"/>
                    </a:lnTo>
                    <a:lnTo>
                      <a:pt x="65" y="63"/>
                    </a:lnTo>
                    <a:lnTo>
                      <a:pt x="67"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91" name="Freeform 277">
                <a:extLst>
                  <a:ext uri="{FF2B5EF4-FFF2-40B4-BE49-F238E27FC236}">
                    <a16:creationId xmlns:a16="http://schemas.microsoft.com/office/drawing/2014/main" id="{994ACE32-B39C-4C8D-9B66-51E8FA43550E}"/>
                  </a:ext>
                </a:extLst>
              </p:cNvPr>
              <p:cNvSpPr>
                <a:spLocks/>
              </p:cNvSpPr>
              <p:nvPr/>
            </p:nvSpPr>
            <p:spPr bwMode="auto">
              <a:xfrm>
                <a:off x="4724" y="13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2"/>
                    </a:moveTo>
                    <a:lnTo>
                      <a:pt x="24" y="16"/>
                    </a:lnTo>
                    <a:lnTo>
                      <a:pt x="24" y="11"/>
                    </a:lnTo>
                    <a:lnTo>
                      <a:pt x="25" y="7"/>
                    </a:lnTo>
                    <a:lnTo>
                      <a:pt x="19" y="6"/>
                    </a:lnTo>
                    <a:lnTo>
                      <a:pt x="20" y="1"/>
                    </a:lnTo>
                    <a:lnTo>
                      <a:pt x="16" y="1"/>
                    </a:lnTo>
                    <a:lnTo>
                      <a:pt x="11" y="0"/>
                    </a:lnTo>
                    <a:lnTo>
                      <a:pt x="10" y="6"/>
                    </a:lnTo>
                    <a:lnTo>
                      <a:pt x="6" y="5"/>
                    </a:lnTo>
                    <a:lnTo>
                      <a:pt x="6" y="10"/>
                    </a:lnTo>
                    <a:lnTo>
                      <a:pt x="4" y="15"/>
                    </a:lnTo>
                    <a:lnTo>
                      <a:pt x="0" y="15"/>
                    </a:lnTo>
                    <a:lnTo>
                      <a:pt x="4" y="20"/>
                    </a:lnTo>
                    <a:lnTo>
                      <a:pt x="3" y="25"/>
                    </a:lnTo>
                    <a:lnTo>
                      <a:pt x="9" y="25"/>
                    </a:lnTo>
                    <a:lnTo>
                      <a:pt x="13" y="26"/>
                    </a:lnTo>
                    <a:lnTo>
                      <a:pt x="18" y="26"/>
                    </a:lnTo>
                    <a:lnTo>
                      <a:pt x="18" y="22"/>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92" name="Freeform 278">
                <a:extLst>
                  <a:ext uri="{FF2B5EF4-FFF2-40B4-BE49-F238E27FC236}">
                    <a16:creationId xmlns:a16="http://schemas.microsoft.com/office/drawing/2014/main" id="{6244FE7E-6198-461F-BE6C-4E282526DA76}"/>
                  </a:ext>
                </a:extLst>
              </p:cNvPr>
              <p:cNvSpPr>
                <a:spLocks/>
              </p:cNvSpPr>
              <p:nvPr/>
            </p:nvSpPr>
            <p:spPr bwMode="auto">
              <a:xfrm>
                <a:off x="4724" y="13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2"/>
                    </a:moveTo>
                    <a:lnTo>
                      <a:pt x="24" y="16"/>
                    </a:lnTo>
                    <a:lnTo>
                      <a:pt x="24" y="11"/>
                    </a:lnTo>
                    <a:lnTo>
                      <a:pt x="25" y="7"/>
                    </a:lnTo>
                    <a:lnTo>
                      <a:pt x="19" y="6"/>
                    </a:lnTo>
                    <a:lnTo>
                      <a:pt x="20" y="1"/>
                    </a:lnTo>
                    <a:lnTo>
                      <a:pt x="16" y="1"/>
                    </a:lnTo>
                    <a:lnTo>
                      <a:pt x="11" y="0"/>
                    </a:lnTo>
                    <a:lnTo>
                      <a:pt x="10" y="6"/>
                    </a:lnTo>
                    <a:lnTo>
                      <a:pt x="6" y="5"/>
                    </a:lnTo>
                    <a:lnTo>
                      <a:pt x="6" y="10"/>
                    </a:lnTo>
                    <a:lnTo>
                      <a:pt x="4" y="15"/>
                    </a:lnTo>
                    <a:lnTo>
                      <a:pt x="0" y="15"/>
                    </a:lnTo>
                    <a:lnTo>
                      <a:pt x="4" y="20"/>
                    </a:lnTo>
                    <a:lnTo>
                      <a:pt x="3" y="25"/>
                    </a:lnTo>
                    <a:lnTo>
                      <a:pt x="9" y="25"/>
                    </a:lnTo>
                    <a:lnTo>
                      <a:pt x="13" y="26"/>
                    </a:lnTo>
                    <a:lnTo>
                      <a:pt x="18" y="26"/>
                    </a:lnTo>
                    <a:lnTo>
                      <a:pt x="18" y="22"/>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93" name="Freeform 279">
                <a:extLst>
                  <a:ext uri="{FF2B5EF4-FFF2-40B4-BE49-F238E27FC236}">
                    <a16:creationId xmlns:a16="http://schemas.microsoft.com/office/drawing/2014/main" id="{68F31DA1-26E3-4D6A-820B-C370F9F5A6CF}"/>
                  </a:ext>
                </a:extLst>
              </p:cNvPr>
              <p:cNvSpPr>
                <a:spLocks/>
              </p:cNvSpPr>
              <p:nvPr/>
            </p:nvSpPr>
            <p:spPr bwMode="auto">
              <a:xfrm>
                <a:off x="4741" y="1399"/>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3" y="16"/>
                    </a:lnTo>
                    <a:lnTo>
                      <a:pt x="23" y="11"/>
                    </a:lnTo>
                    <a:lnTo>
                      <a:pt x="25" y="6"/>
                    </a:lnTo>
                    <a:lnTo>
                      <a:pt x="20" y="1"/>
                    </a:lnTo>
                    <a:lnTo>
                      <a:pt x="16" y="1"/>
                    </a:lnTo>
                    <a:lnTo>
                      <a:pt x="11" y="0"/>
                    </a:lnTo>
                    <a:lnTo>
                      <a:pt x="5" y="5"/>
                    </a:lnTo>
                    <a:lnTo>
                      <a:pt x="5" y="10"/>
                    </a:lnTo>
                    <a:lnTo>
                      <a:pt x="0" y="10"/>
                    </a:lnTo>
                    <a:lnTo>
                      <a:pt x="0" y="14"/>
                    </a:lnTo>
                    <a:lnTo>
                      <a:pt x="0" y="19"/>
                    </a:lnTo>
                    <a:lnTo>
                      <a:pt x="4" y="20"/>
                    </a:lnTo>
                    <a:lnTo>
                      <a:pt x="3" y="24"/>
                    </a:lnTo>
                    <a:lnTo>
                      <a:pt x="9" y="26"/>
                    </a:lnTo>
                    <a:lnTo>
                      <a:pt x="13" y="26"/>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94" name="Freeform 280">
                <a:extLst>
                  <a:ext uri="{FF2B5EF4-FFF2-40B4-BE49-F238E27FC236}">
                    <a16:creationId xmlns:a16="http://schemas.microsoft.com/office/drawing/2014/main" id="{12E52587-00CA-454C-93EB-294DC5D53C1E}"/>
                  </a:ext>
                </a:extLst>
              </p:cNvPr>
              <p:cNvSpPr>
                <a:spLocks/>
              </p:cNvSpPr>
              <p:nvPr/>
            </p:nvSpPr>
            <p:spPr bwMode="auto">
              <a:xfrm>
                <a:off x="4741" y="1399"/>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3" y="16"/>
                    </a:lnTo>
                    <a:lnTo>
                      <a:pt x="23" y="11"/>
                    </a:lnTo>
                    <a:lnTo>
                      <a:pt x="25" y="6"/>
                    </a:lnTo>
                    <a:lnTo>
                      <a:pt x="20" y="1"/>
                    </a:lnTo>
                    <a:lnTo>
                      <a:pt x="16" y="1"/>
                    </a:lnTo>
                    <a:lnTo>
                      <a:pt x="11" y="0"/>
                    </a:lnTo>
                    <a:lnTo>
                      <a:pt x="5" y="5"/>
                    </a:lnTo>
                    <a:lnTo>
                      <a:pt x="5" y="10"/>
                    </a:lnTo>
                    <a:lnTo>
                      <a:pt x="0" y="10"/>
                    </a:lnTo>
                    <a:lnTo>
                      <a:pt x="0" y="14"/>
                    </a:lnTo>
                    <a:lnTo>
                      <a:pt x="0" y="19"/>
                    </a:lnTo>
                    <a:lnTo>
                      <a:pt x="4" y="20"/>
                    </a:lnTo>
                    <a:lnTo>
                      <a:pt x="3" y="24"/>
                    </a:lnTo>
                    <a:lnTo>
                      <a:pt x="9" y="26"/>
                    </a:lnTo>
                    <a:lnTo>
                      <a:pt x="13" y="26"/>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95" name="Freeform 281">
                <a:extLst>
                  <a:ext uri="{FF2B5EF4-FFF2-40B4-BE49-F238E27FC236}">
                    <a16:creationId xmlns:a16="http://schemas.microsoft.com/office/drawing/2014/main" id="{2D783370-2B54-40C6-9C96-EB002E98A625}"/>
                  </a:ext>
                </a:extLst>
              </p:cNvPr>
              <p:cNvSpPr>
                <a:spLocks/>
              </p:cNvSpPr>
              <p:nvPr/>
            </p:nvSpPr>
            <p:spPr bwMode="auto">
              <a:xfrm>
                <a:off x="4727" y="1426"/>
                <a:ext cx="5" cy="7"/>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2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2"/>
                    </a:moveTo>
                    <a:lnTo>
                      <a:pt x="25" y="17"/>
                    </a:lnTo>
                    <a:lnTo>
                      <a:pt x="25" y="11"/>
                    </a:lnTo>
                    <a:lnTo>
                      <a:pt x="25" y="7"/>
                    </a:lnTo>
                    <a:lnTo>
                      <a:pt x="20" y="6"/>
                    </a:lnTo>
                    <a:lnTo>
                      <a:pt x="21" y="1"/>
                    </a:lnTo>
                    <a:lnTo>
                      <a:pt x="16" y="1"/>
                    </a:lnTo>
                    <a:lnTo>
                      <a:pt x="11" y="0"/>
                    </a:lnTo>
                    <a:lnTo>
                      <a:pt x="11" y="6"/>
                    </a:lnTo>
                    <a:lnTo>
                      <a:pt x="6" y="5"/>
                    </a:lnTo>
                    <a:lnTo>
                      <a:pt x="5" y="10"/>
                    </a:lnTo>
                    <a:lnTo>
                      <a:pt x="1" y="9"/>
                    </a:lnTo>
                    <a:lnTo>
                      <a:pt x="1" y="15"/>
                    </a:lnTo>
                    <a:lnTo>
                      <a:pt x="0" y="19"/>
                    </a:lnTo>
                    <a:lnTo>
                      <a:pt x="4" y="25"/>
                    </a:lnTo>
                    <a:lnTo>
                      <a:pt x="9" y="31"/>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96" name="Freeform 282">
                <a:extLst>
                  <a:ext uri="{FF2B5EF4-FFF2-40B4-BE49-F238E27FC236}">
                    <a16:creationId xmlns:a16="http://schemas.microsoft.com/office/drawing/2014/main" id="{BD608130-C9B5-4DCE-A062-108CB5C14866}"/>
                  </a:ext>
                </a:extLst>
              </p:cNvPr>
              <p:cNvSpPr>
                <a:spLocks/>
              </p:cNvSpPr>
              <p:nvPr/>
            </p:nvSpPr>
            <p:spPr bwMode="auto">
              <a:xfrm>
                <a:off x="4727" y="1426"/>
                <a:ext cx="5" cy="7"/>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2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2"/>
                    </a:moveTo>
                    <a:lnTo>
                      <a:pt x="25" y="17"/>
                    </a:lnTo>
                    <a:lnTo>
                      <a:pt x="25" y="11"/>
                    </a:lnTo>
                    <a:lnTo>
                      <a:pt x="25" y="7"/>
                    </a:lnTo>
                    <a:lnTo>
                      <a:pt x="20" y="6"/>
                    </a:lnTo>
                    <a:lnTo>
                      <a:pt x="21" y="1"/>
                    </a:lnTo>
                    <a:lnTo>
                      <a:pt x="16" y="1"/>
                    </a:lnTo>
                    <a:lnTo>
                      <a:pt x="11" y="0"/>
                    </a:lnTo>
                    <a:lnTo>
                      <a:pt x="11" y="6"/>
                    </a:lnTo>
                    <a:lnTo>
                      <a:pt x="6" y="5"/>
                    </a:lnTo>
                    <a:lnTo>
                      <a:pt x="5" y="10"/>
                    </a:lnTo>
                    <a:lnTo>
                      <a:pt x="1" y="9"/>
                    </a:lnTo>
                    <a:lnTo>
                      <a:pt x="1" y="15"/>
                    </a:lnTo>
                    <a:lnTo>
                      <a:pt x="0" y="19"/>
                    </a:lnTo>
                    <a:lnTo>
                      <a:pt x="4" y="25"/>
                    </a:lnTo>
                    <a:lnTo>
                      <a:pt x="9" y="31"/>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97" name="Freeform 283">
                <a:extLst>
                  <a:ext uri="{FF2B5EF4-FFF2-40B4-BE49-F238E27FC236}">
                    <a16:creationId xmlns:a16="http://schemas.microsoft.com/office/drawing/2014/main" id="{0CD5215C-3DE5-4D08-A05F-79B1D7026A98}"/>
                  </a:ext>
                </a:extLst>
              </p:cNvPr>
              <p:cNvSpPr>
                <a:spLocks/>
              </p:cNvSpPr>
              <p:nvPr/>
            </p:nvSpPr>
            <p:spPr bwMode="auto">
              <a:xfrm>
                <a:off x="4738" y="1361"/>
                <a:ext cx="5" cy="5"/>
              </a:xfrm>
              <a:custGeom>
                <a:avLst/>
                <a:gdLst>
                  <a:gd name="T0" fmla="*/ 1 w 25"/>
                  <a:gd name="T1" fmla="*/ 1 h 26"/>
                  <a:gd name="T2" fmla="*/ 1 w 25"/>
                  <a:gd name="T3" fmla="*/ 0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19" y="12"/>
                    </a:lnTo>
                    <a:lnTo>
                      <a:pt x="25" y="13"/>
                    </a:lnTo>
                    <a:lnTo>
                      <a:pt x="20" y="7"/>
                    </a:lnTo>
                    <a:lnTo>
                      <a:pt x="20" y="3"/>
                    </a:lnTo>
                    <a:lnTo>
                      <a:pt x="16" y="1"/>
                    </a:lnTo>
                    <a:lnTo>
                      <a:pt x="11" y="1"/>
                    </a:lnTo>
                    <a:lnTo>
                      <a:pt x="7" y="0"/>
                    </a:lnTo>
                    <a:lnTo>
                      <a:pt x="6" y="6"/>
                    </a:lnTo>
                    <a:lnTo>
                      <a:pt x="1" y="6"/>
                    </a:lnTo>
                    <a:lnTo>
                      <a:pt x="1" y="10"/>
                    </a:lnTo>
                    <a:lnTo>
                      <a:pt x="0" y="15"/>
                    </a:lnTo>
                    <a:lnTo>
                      <a:pt x="0" y="21"/>
                    </a:lnTo>
                    <a:lnTo>
                      <a:pt x="4" y="21"/>
                    </a:lnTo>
                    <a:lnTo>
                      <a:pt x="4" y="26"/>
                    </a:lnTo>
                    <a:lnTo>
                      <a:pt x="9" y="26"/>
                    </a:lnTo>
                    <a:lnTo>
                      <a:pt x="13" y="26"/>
                    </a:lnTo>
                    <a:lnTo>
                      <a:pt x="13"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98" name="Freeform 284">
                <a:extLst>
                  <a:ext uri="{FF2B5EF4-FFF2-40B4-BE49-F238E27FC236}">
                    <a16:creationId xmlns:a16="http://schemas.microsoft.com/office/drawing/2014/main" id="{27B9867D-CAE6-4539-9E66-D8336D5265E1}"/>
                  </a:ext>
                </a:extLst>
              </p:cNvPr>
              <p:cNvSpPr>
                <a:spLocks/>
              </p:cNvSpPr>
              <p:nvPr/>
            </p:nvSpPr>
            <p:spPr bwMode="auto">
              <a:xfrm>
                <a:off x="4738" y="1361"/>
                <a:ext cx="5" cy="5"/>
              </a:xfrm>
              <a:custGeom>
                <a:avLst/>
                <a:gdLst>
                  <a:gd name="T0" fmla="*/ 1 w 25"/>
                  <a:gd name="T1" fmla="*/ 1 h 26"/>
                  <a:gd name="T2" fmla="*/ 1 w 25"/>
                  <a:gd name="T3" fmla="*/ 0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19" y="12"/>
                    </a:lnTo>
                    <a:lnTo>
                      <a:pt x="25" y="13"/>
                    </a:lnTo>
                    <a:lnTo>
                      <a:pt x="20" y="7"/>
                    </a:lnTo>
                    <a:lnTo>
                      <a:pt x="20" y="3"/>
                    </a:lnTo>
                    <a:lnTo>
                      <a:pt x="16" y="1"/>
                    </a:lnTo>
                    <a:lnTo>
                      <a:pt x="11" y="1"/>
                    </a:lnTo>
                    <a:lnTo>
                      <a:pt x="7" y="0"/>
                    </a:lnTo>
                    <a:lnTo>
                      <a:pt x="6" y="6"/>
                    </a:lnTo>
                    <a:lnTo>
                      <a:pt x="1" y="6"/>
                    </a:lnTo>
                    <a:lnTo>
                      <a:pt x="1" y="10"/>
                    </a:lnTo>
                    <a:lnTo>
                      <a:pt x="0" y="15"/>
                    </a:lnTo>
                    <a:lnTo>
                      <a:pt x="0" y="21"/>
                    </a:lnTo>
                    <a:lnTo>
                      <a:pt x="4" y="21"/>
                    </a:lnTo>
                    <a:lnTo>
                      <a:pt x="4" y="26"/>
                    </a:lnTo>
                    <a:lnTo>
                      <a:pt x="9" y="26"/>
                    </a:lnTo>
                    <a:lnTo>
                      <a:pt x="13" y="26"/>
                    </a:lnTo>
                    <a:lnTo>
                      <a:pt x="13"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99" name="Freeform 285">
                <a:extLst>
                  <a:ext uri="{FF2B5EF4-FFF2-40B4-BE49-F238E27FC236}">
                    <a16:creationId xmlns:a16="http://schemas.microsoft.com/office/drawing/2014/main" id="{3495AD11-FBB7-4874-852C-599862D001ED}"/>
                  </a:ext>
                </a:extLst>
              </p:cNvPr>
              <p:cNvSpPr>
                <a:spLocks/>
              </p:cNvSpPr>
              <p:nvPr/>
            </p:nvSpPr>
            <p:spPr bwMode="auto">
              <a:xfrm>
                <a:off x="4736" y="14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1"/>
                    </a:moveTo>
                    <a:lnTo>
                      <a:pt x="23" y="15"/>
                    </a:lnTo>
                    <a:lnTo>
                      <a:pt x="23" y="11"/>
                    </a:lnTo>
                    <a:lnTo>
                      <a:pt x="25" y="5"/>
                    </a:lnTo>
                    <a:lnTo>
                      <a:pt x="19" y="5"/>
                    </a:lnTo>
                    <a:lnTo>
                      <a:pt x="20" y="1"/>
                    </a:lnTo>
                    <a:lnTo>
                      <a:pt x="16" y="0"/>
                    </a:lnTo>
                    <a:lnTo>
                      <a:pt x="10" y="0"/>
                    </a:lnTo>
                    <a:lnTo>
                      <a:pt x="10" y="4"/>
                    </a:lnTo>
                    <a:lnTo>
                      <a:pt x="5" y="4"/>
                    </a:lnTo>
                    <a:lnTo>
                      <a:pt x="5" y="9"/>
                    </a:lnTo>
                    <a:lnTo>
                      <a:pt x="4" y="14"/>
                    </a:lnTo>
                    <a:lnTo>
                      <a:pt x="0" y="13"/>
                    </a:lnTo>
                    <a:lnTo>
                      <a:pt x="4" y="19"/>
                    </a:lnTo>
                    <a:lnTo>
                      <a:pt x="3" y="24"/>
                    </a:lnTo>
                    <a:lnTo>
                      <a:pt x="8" y="24"/>
                    </a:lnTo>
                    <a:lnTo>
                      <a:pt x="13" y="24"/>
                    </a:lnTo>
                    <a:lnTo>
                      <a:pt x="18" y="26"/>
                    </a:lnTo>
                    <a:lnTo>
                      <a:pt x="18" y="20"/>
                    </a:lnTo>
                    <a:lnTo>
                      <a:pt x="22"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00" name="Freeform 286">
                <a:extLst>
                  <a:ext uri="{FF2B5EF4-FFF2-40B4-BE49-F238E27FC236}">
                    <a16:creationId xmlns:a16="http://schemas.microsoft.com/office/drawing/2014/main" id="{8785D3ED-F995-4E1C-B0FA-43FA3317BA1B}"/>
                  </a:ext>
                </a:extLst>
              </p:cNvPr>
              <p:cNvSpPr>
                <a:spLocks/>
              </p:cNvSpPr>
              <p:nvPr/>
            </p:nvSpPr>
            <p:spPr bwMode="auto">
              <a:xfrm>
                <a:off x="4736" y="14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2" y="21"/>
                    </a:moveTo>
                    <a:lnTo>
                      <a:pt x="23" y="15"/>
                    </a:lnTo>
                    <a:lnTo>
                      <a:pt x="23" y="11"/>
                    </a:lnTo>
                    <a:lnTo>
                      <a:pt x="25" y="5"/>
                    </a:lnTo>
                    <a:lnTo>
                      <a:pt x="19" y="5"/>
                    </a:lnTo>
                    <a:lnTo>
                      <a:pt x="20" y="1"/>
                    </a:lnTo>
                    <a:lnTo>
                      <a:pt x="16" y="0"/>
                    </a:lnTo>
                    <a:lnTo>
                      <a:pt x="10" y="0"/>
                    </a:lnTo>
                    <a:lnTo>
                      <a:pt x="10" y="4"/>
                    </a:lnTo>
                    <a:lnTo>
                      <a:pt x="5" y="4"/>
                    </a:lnTo>
                    <a:lnTo>
                      <a:pt x="5" y="9"/>
                    </a:lnTo>
                    <a:lnTo>
                      <a:pt x="4" y="14"/>
                    </a:lnTo>
                    <a:lnTo>
                      <a:pt x="0" y="13"/>
                    </a:lnTo>
                    <a:lnTo>
                      <a:pt x="4" y="19"/>
                    </a:lnTo>
                    <a:lnTo>
                      <a:pt x="3" y="24"/>
                    </a:lnTo>
                    <a:lnTo>
                      <a:pt x="8" y="24"/>
                    </a:lnTo>
                    <a:lnTo>
                      <a:pt x="13" y="24"/>
                    </a:lnTo>
                    <a:lnTo>
                      <a:pt x="18" y="26"/>
                    </a:lnTo>
                    <a:lnTo>
                      <a:pt x="18" y="20"/>
                    </a:lnTo>
                    <a:lnTo>
                      <a:pt x="22"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01" name="Freeform 287">
                <a:extLst>
                  <a:ext uri="{FF2B5EF4-FFF2-40B4-BE49-F238E27FC236}">
                    <a16:creationId xmlns:a16="http://schemas.microsoft.com/office/drawing/2014/main" id="{178063C0-740B-4B94-95F7-A157F5B513F7}"/>
                  </a:ext>
                </a:extLst>
              </p:cNvPr>
              <p:cNvSpPr>
                <a:spLocks/>
              </p:cNvSpPr>
              <p:nvPr/>
            </p:nvSpPr>
            <p:spPr bwMode="auto">
              <a:xfrm>
                <a:off x="4743" y="1379"/>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1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1 w 25"/>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24" y="20"/>
                    </a:moveTo>
                    <a:lnTo>
                      <a:pt x="24" y="15"/>
                    </a:lnTo>
                    <a:lnTo>
                      <a:pt x="25" y="10"/>
                    </a:lnTo>
                    <a:lnTo>
                      <a:pt x="25" y="5"/>
                    </a:lnTo>
                    <a:lnTo>
                      <a:pt x="20" y="5"/>
                    </a:lnTo>
                    <a:lnTo>
                      <a:pt x="21" y="0"/>
                    </a:lnTo>
                    <a:lnTo>
                      <a:pt x="16" y="0"/>
                    </a:lnTo>
                    <a:lnTo>
                      <a:pt x="16" y="4"/>
                    </a:lnTo>
                    <a:lnTo>
                      <a:pt x="11" y="4"/>
                    </a:lnTo>
                    <a:lnTo>
                      <a:pt x="7" y="4"/>
                    </a:lnTo>
                    <a:lnTo>
                      <a:pt x="5" y="9"/>
                    </a:lnTo>
                    <a:lnTo>
                      <a:pt x="5" y="13"/>
                    </a:lnTo>
                    <a:lnTo>
                      <a:pt x="1" y="13"/>
                    </a:lnTo>
                    <a:lnTo>
                      <a:pt x="0" y="19"/>
                    </a:lnTo>
                    <a:lnTo>
                      <a:pt x="4" y="19"/>
                    </a:lnTo>
                    <a:lnTo>
                      <a:pt x="4" y="23"/>
                    </a:lnTo>
                    <a:lnTo>
                      <a:pt x="4" y="29"/>
                    </a:lnTo>
                    <a:lnTo>
                      <a:pt x="9" y="29"/>
                    </a:lnTo>
                    <a:lnTo>
                      <a:pt x="13" y="29"/>
                    </a:lnTo>
                    <a:lnTo>
                      <a:pt x="18" y="24"/>
                    </a:lnTo>
                    <a:lnTo>
                      <a:pt x="19" y="20"/>
                    </a:lnTo>
                    <a:lnTo>
                      <a:pt x="24"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02" name="Freeform 288">
                <a:extLst>
                  <a:ext uri="{FF2B5EF4-FFF2-40B4-BE49-F238E27FC236}">
                    <a16:creationId xmlns:a16="http://schemas.microsoft.com/office/drawing/2014/main" id="{A9C5CAB0-048D-47BB-9D7C-5BD8D8519C6E}"/>
                  </a:ext>
                </a:extLst>
              </p:cNvPr>
              <p:cNvSpPr>
                <a:spLocks/>
              </p:cNvSpPr>
              <p:nvPr/>
            </p:nvSpPr>
            <p:spPr bwMode="auto">
              <a:xfrm>
                <a:off x="4743" y="1379"/>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1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1 w 25"/>
                  <a:gd name="T43" fmla="*/ 1 h 2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29"/>
                  <a:gd name="T68" fmla="*/ 25 w 25"/>
                  <a:gd name="T69" fmla="*/ 29 h 2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29">
                    <a:moveTo>
                      <a:pt x="24" y="20"/>
                    </a:moveTo>
                    <a:lnTo>
                      <a:pt x="24" y="15"/>
                    </a:lnTo>
                    <a:lnTo>
                      <a:pt x="25" y="10"/>
                    </a:lnTo>
                    <a:lnTo>
                      <a:pt x="25" y="5"/>
                    </a:lnTo>
                    <a:lnTo>
                      <a:pt x="20" y="5"/>
                    </a:lnTo>
                    <a:lnTo>
                      <a:pt x="21" y="0"/>
                    </a:lnTo>
                    <a:lnTo>
                      <a:pt x="16" y="0"/>
                    </a:lnTo>
                    <a:lnTo>
                      <a:pt x="16" y="4"/>
                    </a:lnTo>
                    <a:lnTo>
                      <a:pt x="11" y="4"/>
                    </a:lnTo>
                    <a:lnTo>
                      <a:pt x="7" y="4"/>
                    </a:lnTo>
                    <a:lnTo>
                      <a:pt x="5" y="9"/>
                    </a:lnTo>
                    <a:lnTo>
                      <a:pt x="5" y="13"/>
                    </a:lnTo>
                    <a:lnTo>
                      <a:pt x="1" y="13"/>
                    </a:lnTo>
                    <a:lnTo>
                      <a:pt x="0" y="19"/>
                    </a:lnTo>
                    <a:lnTo>
                      <a:pt x="4" y="19"/>
                    </a:lnTo>
                    <a:lnTo>
                      <a:pt x="4" y="23"/>
                    </a:lnTo>
                    <a:lnTo>
                      <a:pt x="4" y="29"/>
                    </a:lnTo>
                    <a:lnTo>
                      <a:pt x="9" y="29"/>
                    </a:lnTo>
                    <a:lnTo>
                      <a:pt x="13" y="29"/>
                    </a:lnTo>
                    <a:lnTo>
                      <a:pt x="18" y="24"/>
                    </a:lnTo>
                    <a:lnTo>
                      <a:pt x="19" y="20"/>
                    </a:lnTo>
                    <a:lnTo>
                      <a:pt x="24"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03" name="Freeform 289">
                <a:extLst>
                  <a:ext uri="{FF2B5EF4-FFF2-40B4-BE49-F238E27FC236}">
                    <a16:creationId xmlns:a16="http://schemas.microsoft.com/office/drawing/2014/main" id="{A2B297CD-CBDE-4407-8B7F-DEAEC41857FE}"/>
                  </a:ext>
                </a:extLst>
              </p:cNvPr>
              <p:cNvSpPr>
                <a:spLocks/>
              </p:cNvSpPr>
              <p:nvPr/>
            </p:nvSpPr>
            <p:spPr bwMode="auto">
              <a:xfrm>
                <a:off x="4708" y="135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2"/>
                    </a:moveTo>
                    <a:lnTo>
                      <a:pt x="23" y="17"/>
                    </a:lnTo>
                    <a:lnTo>
                      <a:pt x="23" y="12"/>
                    </a:lnTo>
                    <a:lnTo>
                      <a:pt x="25" y="7"/>
                    </a:lnTo>
                    <a:lnTo>
                      <a:pt x="20" y="6"/>
                    </a:lnTo>
                    <a:lnTo>
                      <a:pt x="20" y="1"/>
                    </a:lnTo>
                    <a:lnTo>
                      <a:pt x="15" y="1"/>
                    </a:lnTo>
                    <a:lnTo>
                      <a:pt x="11" y="0"/>
                    </a:lnTo>
                    <a:lnTo>
                      <a:pt x="10" y="6"/>
                    </a:lnTo>
                    <a:lnTo>
                      <a:pt x="5" y="5"/>
                    </a:lnTo>
                    <a:lnTo>
                      <a:pt x="5" y="11"/>
                    </a:lnTo>
                    <a:lnTo>
                      <a:pt x="0" y="9"/>
                    </a:lnTo>
                    <a:lnTo>
                      <a:pt x="0" y="15"/>
                    </a:lnTo>
                    <a:lnTo>
                      <a:pt x="0" y="20"/>
                    </a:lnTo>
                    <a:lnTo>
                      <a:pt x="3" y="25"/>
                    </a:lnTo>
                    <a:lnTo>
                      <a:pt x="9" y="25"/>
                    </a:lnTo>
                    <a:lnTo>
                      <a:pt x="13" y="26"/>
                    </a:lnTo>
                    <a:lnTo>
                      <a:pt x="18" y="26"/>
                    </a:lnTo>
                    <a:lnTo>
                      <a:pt x="18"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04" name="Freeform 290">
                <a:extLst>
                  <a:ext uri="{FF2B5EF4-FFF2-40B4-BE49-F238E27FC236}">
                    <a16:creationId xmlns:a16="http://schemas.microsoft.com/office/drawing/2014/main" id="{BE06A269-8B9F-416D-8288-78698AABE01A}"/>
                  </a:ext>
                </a:extLst>
              </p:cNvPr>
              <p:cNvSpPr>
                <a:spLocks/>
              </p:cNvSpPr>
              <p:nvPr/>
            </p:nvSpPr>
            <p:spPr bwMode="auto">
              <a:xfrm>
                <a:off x="4708" y="135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2"/>
                    </a:moveTo>
                    <a:lnTo>
                      <a:pt x="23" y="17"/>
                    </a:lnTo>
                    <a:lnTo>
                      <a:pt x="23" y="12"/>
                    </a:lnTo>
                    <a:lnTo>
                      <a:pt x="25" y="7"/>
                    </a:lnTo>
                    <a:lnTo>
                      <a:pt x="20" y="6"/>
                    </a:lnTo>
                    <a:lnTo>
                      <a:pt x="20" y="1"/>
                    </a:lnTo>
                    <a:lnTo>
                      <a:pt x="15" y="1"/>
                    </a:lnTo>
                    <a:lnTo>
                      <a:pt x="11" y="0"/>
                    </a:lnTo>
                    <a:lnTo>
                      <a:pt x="10" y="6"/>
                    </a:lnTo>
                    <a:lnTo>
                      <a:pt x="5" y="5"/>
                    </a:lnTo>
                    <a:lnTo>
                      <a:pt x="5" y="11"/>
                    </a:lnTo>
                    <a:lnTo>
                      <a:pt x="0" y="9"/>
                    </a:lnTo>
                    <a:lnTo>
                      <a:pt x="0" y="15"/>
                    </a:lnTo>
                    <a:lnTo>
                      <a:pt x="0" y="20"/>
                    </a:lnTo>
                    <a:lnTo>
                      <a:pt x="3" y="25"/>
                    </a:lnTo>
                    <a:lnTo>
                      <a:pt x="9" y="25"/>
                    </a:lnTo>
                    <a:lnTo>
                      <a:pt x="13" y="26"/>
                    </a:lnTo>
                    <a:lnTo>
                      <a:pt x="18" y="26"/>
                    </a:lnTo>
                    <a:lnTo>
                      <a:pt x="18"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05" name="Freeform 291">
                <a:extLst>
                  <a:ext uri="{FF2B5EF4-FFF2-40B4-BE49-F238E27FC236}">
                    <a16:creationId xmlns:a16="http://schemas.microsoft.com/office/drawing/2014/main" id="{2115D479-B978-4E6E-A76E-C8D76B98C54C}"/>
                  </a:ext>
                </a:extLst>
              </p:cNvPr>
              <p:cNvSpPr>
                <a:spLocks/>
              </p:cNvSpPr>
              <p:nvPr/>
            </p:nvSpPr>
            <p:spPr bwMode="auto">
              <a:xfrm>
                <a:off x="4718" y="1319"/>
                <a:ext cx="14" cy="20"/>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3 w 67"/>
                  <a:gd name="T13" fmla="*/ 0 h 96"/>
                  <a:gd name="T14" fmla="*/ 2 w 67"/>
                  <a:gd name="T15" fmla="*/ 0 h 96"/>
                  <a:gd name="T16" fmla="*/ 2 w 67"/>
                  <a:gd name="T17" fmla="*/ 0 h 96"/>
                  <a:gd name="T18" fmla="*/ 2 w 67"/>
                  <a:gd name="T19" fmla="*/ 0 h 96"/>
                  <a:gd name="T20" fmla="*/ 2 w 67"/>
                  <a:gd name="T21" fmla="*/ 0 h 96"/>
                  <a:gd name="T22" fmla="*/ 1 w 67"/>
                  <a:gd name="T23" fmla="*/ 0 h 96"/>
                  <a:gd name="T24" fmla="*/ 1 w 67"/>
                  <a:gd name="T25" fmla="*/ 0 h 96"/>
                  <a:gd name="T26" fmla="*/ 1 w 67"/>
                  <a:gd name="T27" fmla="*/ 0 h 96"/>
                  <a:gd name="T28" fmla="*/ 1 w 67"/>
                  <a:gd name="T29" fmla="*/ 1 h 96"/>
                  <a:gd name="T30" fmla="*/ 0 w 67"/>
                  <a:gd name="T31" fmla="*/ 1 h 96"/>
                  <a:gd name="T32" fmla="*/ 0 w 67"/>
                  <a:gd name="T33" fmla="*/ 1 h 96"/>
                  <a:gd name="T34" fmla="*/ 0 w 67"/>
                  <a:gd name="T35" fmla="*/ 1 h 96"/>
                  <a:gd name="T36" fmla="*/ 0 w 67"/>
                  <a:gd name="T37" fmla="*/ 2 h 96"/>
                  <a:gd name="T38" fmla="*/ 0 w 67"/>
                  <a:gd name="T39" fmla="*/ 2 h 96"/>
                  <a:gd name="T40" fmla="*/ 0 w 67"/>
                  <a:gd name="T41" fmla="*/ 3 h 96"/>
                  <a:gd name="T42" fmla="*/ 0 w 67"/>
                  <a:gd name="T43" fmla="*/ 3 h 96"/>
                  <a:gd name="T44" fmla="*/ 0 w 67"/>
                  <a:gd name="T45" fmla="*/ 3 h 96"/>
                  <a:gd name="T46" fmla="*/ 0 w 67"/>
                  <a:gd name="T47" fmla="*/ 3 h 96"/>
                  <a:gd name="T48" fmla="*/ 0 w 67"/>
                  <a:gd name="T49" fmla="*/ 4 h 96"/>
                  <a:gd name="T50" fmla="*/ 0 w 67"/>
                  <a:gd name="T51" fmla="*/ 4 h 96"/>
                  <a:gd name="T52" fmla="*/ 1 w 67"/>
                  <a:gd name="T53" fmla="*/ 4 h 96"/>
                  <a:gd name="T54" fmla="*/ 1 w 67"/>
                  <a:gd name="T55" fmla="*/ 4 h 96"/>
                  <a:gd name="T56" fmla="*/ 1 w 67"/>
                  <a:gd name="T57" fmla="*/ 4 h 96"/>
                  <a:gd name="T58" fmla="*/ 1 w 67"/>
                  <a:gd name="T59" fmla="*/ 4 h 96"/>
                  <a:gd name="T60" fmla="*/ 2 w 67"/>
                  <a:gd name="T61" fmla="*/ 4 h 96"/>
                  <a:gd name="T62" fmla="*/ 2 w 67"/>
                  <a:gd name="T63" fmla="*/ 4 h 96"/>
                  <a:gd name="T64" fmla="*/ 2 w 67"/>
                  <a:gd name="T65" fmla="*/ 4 h 96"/>
                  <a:gd name="T66" fmla="*/ 2 w 67"/>
                  <a:gd name="T67" fmla="*/ 4 h 96"/>
                  <a:gd name="T68" fmla="*/ 2 w 67"/>
                  <a:gd name="T69" fmla="*/ 4 h 96"/>
                  <a:gd name="T70" fmla="*/ 3 w 67"/>
                  <a:gd name="T71" fmla="*/ 3 h 96"/>
                  <a:gd name="T72" fmla="*/ 3 w 67"/>
                  <a:gd name="T73" fmla="*/ 3 h 96"/>
                  <a:gd name="T74" fmla="*/ 3 w 67"/>
                  <a:gd name="T75" fmla="*/ 3 h 96"/>
                  <a:gd name="T76" fmla="*/ 3 w 67"/>
                  <a:gd name="T77" fmla="*/ 3 h 96"/>
                  <a:gd name="T78" fmla="*/ 3 w 67"/>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
                  <a:gd name="T121" fmla="*/ 0 h 96"/>
                  <a:gd name="T122" fmla="*/ 67 w 67"/>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 h="96">
                    <a:moveTo>
                      <a:pt x="66" y="47"/>
                    </a:moveTo>
                    <a:lnTo>
                      <a:pt x="67" y="42"/>
                    </a:lnTo>
                    <a:lnTo>
                      <a:pt x="67" y="32"/>
                    </a:lnTo>
                    <a:lnTo>
                      <a:pt x="64" y="27"/>
                    </a:lnTo>
                    <a:lnTo>
                      <a:pt x="60" y="22"/>
                    </a:lnTo>
                    <a:lnTo>
                      <a:pt x="60" y="16"/>
                    </a:lnTo>
                    <a:lnTo>
                      <a:pt x="56" y="11"/>
                    </a:lnTo>
                    <a:lnTo>
                      <a:pt x="52" y="6"/>
                    </a:lnTo>
                    <a:lnTo>
                      <a:pt x="47" y="5"/>
                    </a:lnTo>
                    <a:lnTo>
                      <a:pt x="41" y="5"/>
                    </a:lnTo>
                    <a:lnTo>
                      <a:pt x="38" y="0"/>
                    </a:lnTo>
                    <a:lnTo>
                      <a:pt x="28" y="4"/>
                    </a:lnTo>
                    <a:lnTo>
                      <a:pt x="23" y="4"/>
                    </a:lnTo>
                    <a:lnTo>
                      <a:pt x="18" y="9"/>
                    </a:lnTo>
                    <a:lnTo>
                      <a:pt x="13" y="13"/>
                    </a:lnTo>
                    <a:lnTo>
                      <a:pt x="8" y="22"/>
                    </a:lnTo>
                    <a:lnTo>
                      <a:pt x="6" y="28"/>
                    </a:lnTo>
                    <a:lnTo>
                      <a:pt x="2" y="32"/>
                    </a:lnTo>
                    <a:lnTo>
                      <a:pt x="1" y="42"/>
                    </a:lnTo>
                    <a:lnTo>
                      <a:pt x="0" y="47"/>
                    </a:lnTo>
                    <a:lnTo>
                      <a:pt x="0" y="57"/>
                    </a:lnTo>
                    <a:lnTo>
                      <a:pt x="3" y="63"/>
                    </a:lnTo>
                    <a:lnTo>
                      <a:pt x="3" y="67"/>
                    </a:lnTo>
                    <a:lnTo>
                      <a:pt x="6" y="77"/>
                    </a:lnTo>
                    <a:lnTo>
                      <a:pt x="6" y="83"/>
                    </a:lnTo>
                    <a:lnTo>
                      <a:pt x="11" y="88"/>
                    </a:lnTo>
                    <a:lnTo>
                      <a:pt x="15" y="89"/>
                    </a:lnTo>
                    <a:lnTo>
                      <a:pt x="20" y="94"/>
                    </a:lnTo>
                    <a:lnTo>
                      <a:pt x="24" y="94"/>
                    </a:lnTo>
                    <a:lnTo>
                      <a:pt x="34" y="96"/>
                    </a:lnTo>
                    <a:lnTo>
                      <a:pt x="38" y="96"/>
                    </a:lnTo>
                    <a:lnTo>
                      <a:pt x="43" y="96"/>
                    </a:lnTo>
                    <a:lnTo>
                      <a:pt x="48" y="91"/>
                    </a:lnTo>
                    <a:lnTo>
                      <a:pt x="54" y="87"/>
                    </a:lnTo>
                    <a:lnTo>
                      <a:pt x="54" y="82"/>
                    </a:lnTo>
                    <a:lnTo>
                      <a:pt x="60" y="77"/>
                    </a:lnTo>
                    <a:lnTo>
                      <a:pt x="60" y="72"/>
                    </a:lnTo>
                    <a:lnTo>
                      <a:pt x="65" y="63"/>
                    </a:lnTo>
                    <a:lnTo>
                      <a:pt x="65" y="57"/>
                    </a:lnTo>
                    <a:lnTo>
                      <a:pt x="66"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06" name="Freeform 292">
                <a:extLst>
                  <a:ext uri="{FF2B5EF4-FFF2-40B4-BE49-F238E27FC236}">
                    <a16:creationId xmlns:a16="http://schemas.microsoft.com/office/drawing/2014/main" id="{FB921B01-CC6E-46B1-B4CE-C754C7B1165B}"/>
                  </a:ext>
                </a:extLst>
              </p:cNvPr>
              <p:cNvSpPr>
                <a:spLocks/>
              </p:cNvSpPr>
              <p:nvPr/>
            </p:nvSpPr>
            <p:spPr bwMode="auto">
              <a:xfrm>
                <a:off x="4718" y="1319"/>
                <a:ext cx="14" cy="20"/>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3 w 67"/>
                  <a:gd name="T13" fmla="*/ 0 h 96"/>
                  <a:gd name="T14" fmla="*/ 2 w 67"/>
                  <a:gd name="T15" fmla="*/ 0 h 96"/>
                  <a:gd name="T16" fmla="*/ 2 w 67"/>
                  <a:gd name="T17" fmla="*/ 0 h 96"/>
                  <a:gd name="T18" fmla="*/ 2 w 67"/>
                  <a:gd name="T19" fmla="*/ 0 h 96"/>
                  <a:gd name="T20" fmla="*/ 2 w 67"/>
                  <a:gd name="T21" fmla="*/ 0 h 96"/>
                  <a:gd name="T22" fmla="*/ 1 w 67"/>
                  <a:gd name="T23" fmla="*/ 0 h 96"/>
                  <a:gd name="T24" fmla="*/ 1 w 67"/>
                  <a:gd name="T25" fmla="*/ 0 h 96"/>
                  <a:gd name="T26" fmla="*/ 1 w 67"/>
                  <a:gd name="T27" fmla="*/ 0 h 96"/>
                  <a:gd name="T28" fmla="*/ 1 w 67"/>
                  <a:gd name="T29" fmla="*/ 1 h 96"/>
                  <a:gd name="T30" fmla="*/ 0 w 67"/>
                  <a:gd name="T31" fmla="*/ 1 h 96"/>
                  <a:gd name="T32" fmla="*/ 0 w 67"/>
                  <a:gd name="T33" fmla="*/ 1 h 96"/>
                  <a:gd name="T34" fmla="*/ 0 w 67"/>
                  <a:gd name="T35" fmla="*/ 1 h 96"/>
                  <a:gd name="T36" fmla="*/ 0 w 67"/>
                  <a:gd name="T37" fmla="*/ 2 h 96"/>
                  <a:gd name="T38" fmla="*/ 0 w 67"/>
                  <a:gd name="T39" fmla="*/ 2 h 96"/>
                  <a:gd name="T40" fmla="*/ 0 w 67"/>
                  <a:gd name="T41" fmla="*/ 3 h 96"/>
                  <a:gd name="T42" fmla="*/ 0 w 67"/>
                  <a:gd name="T43" fmla="*/ 3 h 96"/>
                  <a:gd name="T44" fmla="*/ 0 w 67"/>
                  <a:gd name="T45" fmla="*/ 3 h 96"/>
                  <a:gd name="T46" fmla="*/ 0 w 67"/>
                  <a:gd name="T47" fmla="*/ 3 h 96"/>
                  <a:gd name="T48" fmla="*/ 0 w 67"/>
                  <a:gd name="T49" fmla="*/ 4 h 96"/>
                  <a:gd name="T50" fmla="*/ 0 w 67"/>
                  <a:gd name="T51" fmla="*/ 4 h 96"/>
                  <a:gd name="T52" fmla="*/ 1 w 67"/>
                  <a:gd name="T53" fmla="*/ 4 h 96"/>
                  <a:gd name="T54" fmla="*/ 1 w 67"/>
                  <a:gd name="T55" fmla="*/ 4 h 96"/>
                  <a:gd name="T56" fmla="*/ 1 w 67"/>
                  <a:gd name="T57" fmla="*/ 4 h 96"/>
                  <a:gd name="T58" fmla="*/ 1 w 67"/>
                  <a:gd name="T59" fmla="*/ 4 h 96"/>
                  <a:gd name="T60" fmla="*/ 2 w 67"/>
                  <a:gd name="T61" fmla="*/ 4 h 96"/>
                  <a:gd name="T62" fmla="*/ 2 w 67"/>
                  <a:gd name="T63" fmla="*/ 4 h 96"/>
                  <a:gd name="T64" fmla="*/ 2 w 67"/>
                  <a:gd name="T65" fmla="*/ 4 h 96"/>
                  <a:gd name="T66" fmla="*/ 2 w 67"/>
                  <a:gd name="T67" fmla="*/ 4 h 96"/>
                  <a:gd name="T68" fmla="*/ 2 w 67"/>
                  <a:gd name="T69" fmla="*/ 4 h 96"/>
                  <a:gd name="T70" fmla="*/ 3 w 67"/>
                  <a:gd name="T71" fmla="*/ 3 h 96"/>
                  <a:gd name="T72" fmla="*/ 3 w 67"/>
                  <a:gd name="T73" fmla="*/ 3 h 96"/>
                  <a:gd name="T74" fmla="*/ 3 w 67"/>
                  <a:gd name="T75" fmla="*/ 3 h 96"/>
                  <a:gd name="T76" fmla="*/ 3 w 67"/>
                  <a:gd name="T77" fmla="*/ 3 h 96"/>
                  <a:gd name="T78" fmla="*/ 3 w 67"/>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7"/>
                  <a:gd name="T121" fmla="*/ 0 h 96"/>
                  <a:gd name="T122" fmla="*/ 67 w 67"/>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7" h="96">
                    <a:moveTo>
                      <a:pt x="66" y="47"/>
                    </a:moveTo>
                    <a:lnTo>
                      <a:pt x="67" y="42"/>
                    </a:lnTo>
                    <a:lnTo>
                      <a:pt x="67" y="32"/>
                    </a:lnTo>
                    <a:lnTo>
                      <a:pt x="64" y="27"/>
                    </a:lnTo>
                    <a:lnTo>
                      <a:pt x="60" y="22"/>
                    </a:lnTo>
                    <a:lnTo>
                      <a:pt x="60" y="16"/>
                    </a:lnTo>
                    <a:lnTo>
                      <a:pt x="56" y="11"/>
                    </a:lnTo>
                    <a:lnTo>
                      <a:pt x="52" y="6"/>
                    </a:lnTo>
                    <a:lnTo>
                      <a:pt x="47" y="5"/>
                    </a:lnTo>
                    <a:lnTo>
                      <a:pt x="41" y="5"/>
                    </a:lnTo>
                    <a:lnTo>
                      <a:pt x="38" y="0"/>
                    </a:lnTo>
                    <a:lnTo>
                      <a:pt x="28" y="4"/>
                    </a:lnTo>
                    <a:lnTo>
                      <a:pt x="23" y="4"/>
                    </a:lnTo>
                    <a:lnTo>
                      <a:pt x="18" y="9"/>
                    </a:lnTo>
                    <a:lnTo>
                      <a:pt x="13" y="13"/>
                    </a:lnTo>
                    <a:lnTo>
                      <a:pt x="8" y="22"/>
                    </a:lnTo>
                    <a:lnTo>
                      <a:pt x="6" y="28"/>
                    </a:lnTo>
                    <a:lnTo>
                      <a:pt x="2" y="32"/>
                    </a:lnTo>
                    <a:lnTo>
                      <a:pt x="1" y="42"/>
                    </a:lnTo>
                    <a:lnTo>
                      <a:pt x="0" y="47"/>
                    </a:lnTo>
                    <a:lnTo>
                      <a:pt x="0" y="57"/>
                    </a:lnTo>
                    <a:lnTo>
                      <a:pt x="3" y="63"/>
                    </a:lnTo>
                    <a:lnTo>
                      <a:pt x="3" y="67"/>
                    </a:lnTo>
                    <a:lnTo>
                      <a:pt x="6" y="77"/>
                    </a:lnTo>
                    <a:lnTo>
                      <a:pt x="6" y="83"/>
                    </a:lnTo>
                    <a:lnTo>
                      <a:pt x="11" y="88"/>
                    </a:lnTo>
                    <a:lnTo>
                      <a:pt x="15" y="89"/>
                    </a:lnTo>
                    <a:lnTo>
                      <a:pt x="20" y="94"/>
                    </a:lnTo>
                    <a:lnTo>
                      <a:pt x="24" y="94"/>
                    </a:lnTo>
                    <a:lnTo>
                      <a:pt x="34" y="96"/>
                    </a:lnTo>
                    <a:lnTo>
                      <a:pt x="38" y="96"/>
                    </a:lnTo>
                    <a:lnTo>
                      <a:pt x="43" y="96"/>
                    </a:lnTo>
                    <a:lnTo>
                      <a:pt x="48" y="91"/>
                    </a:lnTo>
                    <a:lnTo>
                      <a:pt x="54" y="87"/>
                    </a:lnTo>
                    <a:lnTo>
                      <a:pt x="54" y="82"/>
                    </a:lnTo>
                    <a:lnTo>
                      <a:pt x="60" y="77"/>
                    </a:lnTo>
                    <a:lnTo>
                      <a:pt x="60" y="72"/>
                    </a:lnTo>
                    <a:lnTo>
                      <a:pt x="65" y="63"/>
                    </a:lnTo>
                    <a:lnTo>
                      <a:pt x="65" y="57"/>
                    </a:lnTo>
                    <a:lnTo>
                      <a:pt x="66"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07" name="Freeform 293">
                <a:extLst>
                  <a:ext uri="{FF2B5EF4-FFF2-40B4-BE49-F238E27FC236}">
                    <a16:creationId xmlns:a16="http://schemas.microsoft.com/office/drawing/2014/main" id="{FCCBEF32-E3C6-43CF-98D1-4FD66393C05F}"/>
                  </a:ext>
                </a:extLst>
              </p:cNvPr>
              <p:cNvSpPr>
                <a:spLocks/>
              </p:cNvSpPr>
              <p:nvPr/>
            </p:nvSpPr>
            <p:spPr bwMode="auto">
              <a:xfrm>
                <a:off x="4749" y="133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21"/>
                    </a:moveTo>
                    <a:lnTo>
                      <a:pt x="21" y="15"/>
                    </a:lnTo>
                    <a:lnTo>
                      <a:pt x="25" y="11"/>
                    </a:lnTo>
                    <a:lnTo>
                      <a:pt x="21" y="11"/>
                    </a:lnTo>
                    <a:lnTo>
                      <a:pt x="21" y="5"/>
                    </a:lnTo>
                    <a:lnTo>
                      <a:pt x="22" y="1"/>
                    </a:lnTo>
                    <a:lnTo>
                      <a:pt x="17" y="1"/>
                    </a:lnTo>
                    <a:lnTo>
                      <a:pt x="12" y="0"/>
                    </a:lnTo>
                    <a:lnTo>
                      <a:pt x="7" y="4"/>
                    </a:lnTo>
                    <a:lnTo>
                      <a:pt x="1" y="9"/>
                    </a:lnTo>
                    <a:lnTo>
                      <a:pt x="1" y="14"/>
                    </a:lnTo>
                    <a:lnTo>
                      <a:pt x="1" y="19"/>
                    </a:lnTo>
                    <a:lnTo>
                      <a:pt x="0" y="24"/>
                    </a:lnTo>
                    <a:lnTo>
                      <a:pt x="5" y="24"/>
                    </a:lnTo>
                    <a:lnTo>
                      <a:pt x="9" y="24"/>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08" name="Freeform 294">
                <a:extLst>
                  <a:ext uri="{FF2B5EF4-FFF2-40B4-BE49-F238E27FC236}">
                    <a16:creationId xmlns:a16="http://schemas.microsoft.com/office/drawing/2014/main" id="{E5E958BE-D206-4ADA-BCA2-6F381A7D8410}"/>
                  </a:ext>
                </a:extLst>
              </p:cNvPr>
              <p:cNvSpPr>
                <a:spLocks/>
              </p:cNvSpPr>
              <p:nvPr/>
            </p:nvSpPr>
            <p:spPr bwMode="auto">
              <a:xfrm>
                <a:off x="4749" y="133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21"/>
                    </a:moveTo>
                    <a:lnTo>
                      <a:pt x="21" y="15"/>
                    </a:lnTo>
                    <a:lnTo>
                      <a:pt x="25" y="11"/>
                    </a:lnTo>
                    <a:lnTo>
                      <a:pt x="21" y="11"/>
                    </a:lnTo>
                    <a:lnTo>
                      <a:pt x="21" y="5"/>
                    </a:lnTo>
                    <a:lnTo>
                      <a:pt x="22" y="1"/>
                    </a:lnTo>
                    <a:lnTo>
                      <a:pt x="17" y="1"/>
                    </a:lnTo>
                    <a:lnTo>
                      <a:pt x="12" y="0"/>
                    </a:lnTo>
                    <a:lnTo>
                      <a:pt x="7" y="4"/>
                    </a:lnTo>
                    <a:lnTo>
                      <a:pt x="1" y="9"/>
                    </a:lnTo>
                    <a:lnTo>
                      <a:pt x="1" y="14"/>
                    </a:lnTo>
                    <a:lnTo>
                      <a:pt x="1" y="19"/>
                    </a:lnTo>
                    <a:lnTo>
                      <a:pt x="0" y="24"/>
                    </a:lnTo>
                    <a:lnTo>
                      <a:pt x="5" y="24"/>
                    </a:lnTo>
                    <a:lnTo>
                      <a:pt x="9" y="24"/>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09" name="Freeform 295">
                <a:extLst>
                  <a:ext uri="{FF2B5EF4-FFF2-40B4-BE49-F238E27FC236}">
                    <a16:creationId xmlns:a16="http://schemas.microsoft.com/office/drawing/2014/main" id="{3F0F65B9-0B08-40B3-8BDF-3534C58175C3}"/>
                  </a:ext>
                </a:extLst>
              </p:cNvPr>
              <p:cNvSpPr>
                <a:spLocks/>
              </p:cNvSpPr>
              <p:nvPr/>
            </p:nvSpPr>
            <p:spPr bwMode="auto">
              <a:xfrm>
                <a:off x="4746" y="1293"/>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2"/>
                    </a:lnTo>
                    <a:lnTo>
                      <a:pt x="22" y="7"/>
                    </a:lnTo>
                    <a:lnTo>
                      <a:pt x="22" y="1"/>
                    </a:lnTo>
                    <a:lnTo>
                      <a:pt x="17" y="1"/>
                    </a:lnTo>
                    <a:lnTo>
                      <a:pt x="13" y="1"/>
                    </a:lnTo>
                    <a:lnTo>
                      <a:pt x="7" y="0"/>
                    </a:lnTo>
                    <a:lnTo>
                      <a:pt x="7" y="6"/>
                    </a:lnTo>
                    <a:lnTo>
                      <a:pt x="3" y="5"/>
                    </a:lnTo>
                    <a:lnTo>
                      <a:pt x="2" y="10"/>
                    </a:lnTo>
                    <a:lnTo>
                      <a:pt x="2" y="15"/>
                    </a:lnTo>
                    <a:lnTo>
                      <a:pt x="2" y="21"/>
                    </a:lnTo>
                    <a:lnTo>
                      <a:pt x="0" y="25"/>
                    </a:lnTo>
                    <a:lnTo>
                      <a:pt x="5" y="25"/>
                    </a:lnTo>
                    <a:lnTo>
                      <a:pt x="11" y="26"/>
                    </a:lnTo>
                    <a:lnTo>
                      <a:pt x="15" y="26"/>
                    </a:lnTo>
                    <a:lnTo>
                      <a:pt x="15" y="22"/>
                    </a:lnTo>
                    <a:lnTo>
                      <a:pt x="20" y="22"/>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10" name="Freeform 296">
                <a:extLst>
                  <a:ext uri="{FF2B5EF4-FFF2-40B4-BE49-F238E27FC236}">
                    <a16:creationId xmlns:a16="http://schemas.microsoft.com/office/drawing/2014/main" id="{0460EF41-C3DA-44CC-B448-53E4BCB0E2CD}"/>
                  </a:ext>
                </a:extLst>
              </p:cNvPr>
              <p:cNvSpPr>
                <a:spLocks/>
              </p:cNvSpPr>
              <p:nvPr/>
            </p:nvSpPr>
            <p:spPr bwMode="auto">
              <a:xfrm>
                <a:off x="4746" y="1293"/>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6"/>
                    </a:moveTo>
                    <a:lnTo>
                      <a:pt x="21" y="12"/>
                    </a:lnTo>
                    <a:lnTo>
                      <a:pt x="22" y="7"/>
                    </a:lnTo>
                    <a:lnTo>
                      <a:pt x="22" y="1"/>
                    </a:lnTo>
                    <a:lnTo>
                      <a:pt x="17" y="1"/>
                    </a:lnTo>
                    <a:lnTo>
                      <a:pt x="13" y="1"/>
                    </a:lnTo>
                    <a:lnTo>
                      <a:pt x="7" y="0"/>
                    </a:lnTo>
                    <a:lnTo>
                      <a:pt x="7" y="6"/>
                    </a:lnTo>
                    <a:lnTo>
                      <a:pt x="3" y="5"/>
                    </a:lnTo>
                    <a:lnTo>
                      <a:pt x="2" y="10"/>
                    </a:lnTo>
                    <a:lnTo>
                      <a:pt x="2" y="15"/>
                    </a:lnTo>
                    <a:lnTo>
                      <a:pt x="2" y="21"/>
                    </a:lnTo>
                    <a:lnTo>
                      <a:pt x="0" y="25"/>
                    </a:lnTo>
                    <a:lnTo>
                      <a:pt x="5" y="25"/>
                    </a:lnTo>
                    <a:lnTo>
                      <a:pt x="11" y="26"/>
                    </a:lnTo>
                    <a:lnTo>
                      <a:pt x="15" y="26"/>
                    </a:lnTo>
                    <a:lnTo>
                      <a:pt x="15" y="22"/>
                    </a:lnTo>
                    <a:lnTo>
                      <a:pt x="20" y="22"/>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11" name="Freeform 297">
                <a:extLst>
                  <a:ext uri="{FF2B5EF4-FFF2-40B4-BE49-F238E27FC236}">
                    <a16:creationId xmlns:a16="http://schemas.microsoft.com/office/drawing/2014/main" id="{522E4FBD-F2E8-4528-9137-74E8C10FAE8E}"/>
                  </a:ext>
                </a:extLst>
              </p:cNvPr>
              <p:cNvSpPr>
                <a:spLocks/>
              </p:cNvSpPr>
              <p:nvPr/>
            </p:nvSpPr>
            <p:spPr bwMode="auto">
              <a:xfrm>
                <a:off x="4744" y="1347"/>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1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0" y="20"/>
                    </a:moveTo>
                    <a:lnTo>
                      <a:pt x="20" y="15"/>
                    </a:lnTo>
                    <a:lnTo>
                      <a:pt x="25" y="15"/>
                    </a:lnTo>
                    <a:lnTo>
                      <a:pt x="25" y="10"/>
                    </a:lnTo>
                    <a:lnTo>
                      <a:pt x="25" y="5"/>
                    </a:lnTo>
                    <a:lnTo>
                      <a:pt x="21" y="5"/>
                    </a:lnTo>
                    <a:lnTo>
                      <a:pt x="22" y="0"/>
                    </a:lnTo>
                    <a:lnTo>
                      <a:pt x="17" y="0"/>
                    </a:lnTo>
                    <a:lnTo>
                      <a:pt x="12" y="0"/>
                    </a:lnTo>
                    <a:lnTo>
                      <a:pt x="12" y="4"/>
                    </a:lnTo>
                    <a:lnTo>
                      <a:pt x="7" y="4"/>
                    </a:lnTo>
                    <a:lnTo>
                      <a:pt x="6" y="9"/>
                    </a:lnTo>
                    <a:lnTo>
                      <a:pt x="1" y="9"/>
                    </a:lnTo>
                    <a:lnTo>
                      <a:pt x="1" y="13"/>
                    </a:lnTo>
                    <a:lnTo>
                      <a:pt x="0" y="19"/>
                    </a:lnTo>
                    <a:lnTo>
                      <a:pt x="0" y="23"/>
                    </a:lnTo>
                    <a:lnTo>
                      <a:pt x="5" y="23"/>
                    </a:lnTo>
                    <a:lnTo>
                      <a:pt x="9" y="29"/>
                    </a:lnTo>
                    <a:lnTo>
                      <a:pt x="14" y="24"/>
                    </a:lnTo>
                    <a:lnTo>
                      <a:pt x="20" y="24"/>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12" name="Freeform 298">
                <a:extLst>
                  <a:ext uri="{FF2B5EF4-FFF2-40B4-BE49-F238E27FC236}">
                    <a16:creationId xmlns:a16="http://schemas.microsoft.com/office/drawing/2014/main" id="{10C0098D-B0D7-4832-9492-6F779373384B}"/>
                  </a:ext>
                </a:extLst>
              </p:cNvPr>
              <p:cNvSpPr>
                <a:spLocks/>
              </p:cNvSpPr>
              <p:nvPr/>
            </p:nvSpPr>
            <p:spPr bwMode="auto">
              <a:xfrm>
                <a:off x="4744" y="1347"/>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1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0" y="20"/>
                    </a:moveTo>
                    <a:lnTo>
                      <a:pt x="20" y="15"/>
                    </a:lnTo>
                    <a:lnTo>
                      <a:pt x="25" y="15"/>
                    </a:lnTo>
                    <a:lnTo>
                      <a:pt x="25" y="10"/>
                    </a:lnTo>
                    <a:lnTo>
                      <a:pt x="25" y="5"/>
                    </a:lnTo>
                    <a:lnTo>
                      <a:pt x="21" y="5"/>
                    </a:lnTo>
                    <a:lnTo>
                      <a:pt x="22" y="0"/>
                    </a:lnTo>
                    <a:lnTo>
                      <a:pt x="17" y="0"/>
                    </a:lnTo>
                    <a:lnTo>
                      <a:pt x="12" y="0"/>
                    </a:lnTo>
                    <a:lnTo>
                      <a:pt x="12" y="4"/>
                    </a:lnTo>
                    <a:lnTo>
                      <a:pt x="7" y="4"/>
                    </a:lnTo>
                    <a:lnTo>
                      <a:pt x="6" y="9"/>
                    </a:lnTo>
                    <a:lnTo>
                      <a:pt x="1" y="9"/>
                    </a:lnTo>
                    <a:lnTo>
                      <a:pt x="1" y="13"/>
                    </a:lnTo>
                    <a:lnTo>
                      <a:pt x="0" y="19"/>
                    </a:lnTo>
                    <a:lnTo>
                      <a:pt x="0" y="23"/>
                    </a:lnTo>
                    <a:lnTo>
                      <a:pt x="5" y="23"/>
                    </a:lnTo>
                    <a:lnTo>
                      <a:pt x="9" y="29"/>
                    </a:lnTo>
                    <a:lnTo>
                      <a:pt x="14" y="24"/>
                    </a:lnTo>
                    <a:lnTo>
                      <a:pt x="20" y="24"/>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13" name="Freeform 299">
                <a:extLst>
                  <a:ext uri="{FF2B5EF4-FFF2-40B4-BE49-F238E27FC236}">
                    <a16:creationId xmlns:a16="http://schemas.microsoft.com/office/drawing/2014/main" id="{BF701D8E-3FC1-41D2-A3A3-BE4CF813A607}"/>
                  </a:ext>
                </a:extLst>
              </p:cNvPr>
              <p:cNvSpPr>
                <a:spLocks/>
              </p:cNvSpPr>
              <p:nvPr/>
            </p:nvSpPr>
            <p:spPr bwMode="auto">
              <a:xfrm>
                <a:off x="4751" y="1311"/>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2"/>
                    </a:lnTo>
                    <a:lnTo>
                      <a:pt x="25" y="7"/>
                    </a:lnTo>
                    <a:lnTo>
                      <a:pt x="21" y="7"/>
                    </a:lnTo>
                    <a:lnTo>
                      <a:pt x="21" y="1"/>
                    </a:lnTo>
                    <a:lnTo>
                      <a:pt x="16" y="1"/>
                    </a:lnTo>
                    <a:lnTo>
                      <a:pt x="12" y="1"/>
                    </a:lnTo>
                    <a:lnTo>
                      <a:pt x="6" y="0"/>
                    </a:lnTo>
                    <a:lnTo>
                      <a:pt x="6" y="6"/>
                    </a:lnTo>
                    <a:lnTo>
                      <a:pt x="0" y="10"/>
                    </a:lnTo>
                    <a:lnTo>
                      <a:pt x="0" y="15"/>
                    </a:lnTo>
                    <a:lnTo>
                      <a:pt x="0" y="20"/>
                    </a:lnTo>
                    <a:lnTo>
                      <a:pt x="5" y="20"/>
                    </a:lnTo>
                    <a:lnTo>
                      <a:pt x="4" y="25"/>
                    </a:lnTo>
                    <a:lnTo>
                      <a:pt x="9" y="26"/>
                    </a:lnTo>
                    <a:lnTo>
                      <a:pt x="14" y="26"/>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14" name="Freeform 300">
                <a:extLst>
                  <a:ext uri="{FF2B5EF4-FFF2-40B4-BE49-F238E27FC236}">
                    <a16:creationId xmlns:a16="http://schemas.microsoft.com/office/drawing/2014/main" id="{F14DFADB-29E3-4E19-B7F9-A86038F05A43}"/>
                  </a:ext>
                </a:extLst>
              </p:cNvPr>
              <p:cNvSpPr>
                <a:spLocks/>
              </p:cNvSpPr>
              <p:nvPr/>
            </p:nvSpPr>
            <p:spPr bwMode="auto">
              <a:xfrm>
                <a:off x="4751" y="1311"/>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4" y="12"/>
                    </a:lnTo>
                    <a:lnTo>
                      <a:pt x="25" y="7"/>
                    </a:lnTo>
                    <a:lnTo>
                      <a:pt x="21" y="7"/>
                    </a:lnTo>
                    <a:lnTo>
                      <a:pt x="21" y="1"/>
                    </a:lnTo>
                    <a:lnTo>
                      <a:pt x="16" y="1"/>
                    </a:lnTo>
                    <a:lnTo>
                      <a:pt x="12" y="1"/>
                    </a:lnTo>
                    <a:lnTo>
                      <a:pt x="6" y="0"/>
                    </a:lnTo>
                    <a:lnTo>
                      <a:pt x="6" y="6"/>
                    </a:lnTo>
                    <a:lnTo>
                      <a:pt x="0" y="10"/>
                    </a:lnTo>
                    <a:lnTo>
                      <a:pt x="0" y="15"/>
                    </a:lnTo>
                    <a:lnTo>
                      <a:pt x="0" y="20"/>
                    </a:lnTo>
                    <a:lnTo>
                      <a:pt x="5" y="20"/>
                    </a:lnTo>
                    <a:lnTo>
                      <a:pt x="4" y="25"/>
                    </a:lnTo>
                    <a:lnTo>
                      <a:pt x="9" y="26"/>
                    </a:lnTo>
                    <a:lnTo>
                      <a:pt x="14" y="26"/>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15" name="Freeform 301">
                <a:extLst>
                  <a:ext uri="{FF2B5EF4-FFF2-40B4-BE49-F238E27FC236}">
                    <a16:creationId xmlns:a16="http://schemas.microsoft.com/office/drawing/2014/main" id="{A9C6CC08-1A46-4FDD-93B6-9E34D18D8850}"/>
                  </a:ext>
                </a:extLst>
              </p:cNvPr>
              <p:cNvSpPr>
                <a:spLocks/>
              </p:cNvSpPr>
              <p:nvPr/>
            </p:nvSpPr>
            <p:spPr bwMode="auto">
              <a:xfrm>
                <a:off x="4716" y="1289"/>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0 w 25"/>
                  <a:gd name="T33" fmla="*/ 1 h 30"/>
                  <a:gd name="T34" fmla="*/ 0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1" y="16"/>
                    </a:lnTo>
                    <a:lnTo>
                      <a:pt x="25" y="16"/>
                    </a:lnTo>
                    <a:lnTo>
                      <a:pt x="25" y="12"/>
                    </a:lnTo>
                    <a:lnTo>
                      <a:pt x="21" y="11"/>
                    </a:lnTo>
                    <a:lnTo>
                      <a:pt x="21" y="6"/>
                    </a:lnTo>
                    <a:lnTo>
                      <a:pt x="17" y="0"/>
                    </a:lnTo>
                    <a:lnTo>
                      <a:pt x="11" y="0"/>
                    </a:lnTo>
                    <a:lnTo>
                      <a:pt x="11" y="5"/>
                    </a:lnTo>
                    <a:lnTo>
                      <a:pt x="7" y="5"/>
                    </a:lnTo>
                    <a:lnTo>
                      <a:pt x="6" y="9"/>
                    </a:lnTo>
                    <a:lnTo>
                      <a:pt x="1" y="9"/>
                    </a:lnTo>
                    <a:lnTo>
                      <a:pt x="1" y="15"/>
                    </a:lnTo>
                    <a:lnTo>
                      <a:pt x="0" y="20"/>
                    </a:lnTo>
                    <a:lnTo>
                      <a:pt x="0" y="24"/>
                    </a:lnTo>
                    <a:lnTo>
                      <a:pt x="5" y="25"/>
                    </a:lnTo>
                    <a:lnTo>
                      <a:pt x="5" y="30"/>
                    </a:lnTo>
                    <a:lnTo>
                      <a:pt x="9" y="30"/>
                    </a:lnTo>
                    <a:lnTo>
                      <a:pt x="15"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16" name="Freeform 302">
                <a:extLst>
                  <a:ext uri="{FF2B5EF4-FFF2-40B4-BE49-F238E27FC236}">
                    <a16:creationId xmlns:a16="http://schemas.microsoft.com/office/drawing/2014/main" id="{86AB74F3-54A3-494C-A509-D9F764FB0914}"/>
                  </a:ext>
                </a:extLst>
              </p:cNvPr>
              <p:cNvSpPr>
                <a:spLocks/>
              </p:cNvSpPr>
              <p:nvPr/>
            </p:nvSpPr>
            <p:spPr bwMode="auto">
              <a:xfrm>
                <a:off x="4716" y="1289"/>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0 w 25"/>
                  <a:gd name="T33" fmla="*/ 1 h 30"/>
                  <a:gd name="T34" fmla="*/ 0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1" y="16"/>
                    </a:lnTo>
                    <a:lnTo>
                      <a:pt x="25" y="16"/>
                    </a:lnTo>
                    <a:lnTo>
                      <a:pt x="25" y="12"/>
                    </a:lnTo>
                    <a:lnTo>
                      <a:pt x="21" y="11"/>
                    </a:lnTo>
                    <a:lnTo>
                      <a:pt x="21" y="6"/>
                    </a:lnTo>
                    <a:lnTo>
                      <a:pt x="17" y="0"/>
                    </a:lnTo>
                    <a:lnTo>
                      <a:pt x="11" y="0"/>
                    </a:lnTo>
                    <a:lnTo>
                      <a:pt x="11" y="5"/>
                    </a:lnTo>
                    <a:lnTo>
                      <a:pt x="7" y="5"/>
                    </a:lnTo>
                    <a:lnTo>
                      <a:pt x="6" y="9"/>
                    </a:lnTo>
                    <a:lnTo>
                      <a:pt x="1" y="9"/>
                    </a:lnTo>
                    <a:lnTo>
                      <a:pt x="1" y="15"/>
                    </a:lnTo>
                    <a:lnTo>
                      <a:pt x="0" y="20"/>
                    </a:lnTo>
                    <a:lnTo>
                      <a:pt x="0" y="24"/>
                    </a:lnTo>
                    <a:lnTo>
                      <a:pt x="5" y="25"/>
                    </a:lnTo>
                    <a:lnTo>
                      <a:pt x="5" y="30"/>
                    </a:lnTo>
                    <a:lnTo>
                      <a:pt x="9" y="30"/>
                    </a:lnTo>
                    <a:lnTo>
                      <a:pt x="15"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17" name="Freeform 303">
                <a:extLst>
                  <a:ext uri="{FF2B5EF4-FFF2-40B4-BE49-F238E27FC236}">
                    <a16:creationId xmlns:a16="http://schemas.microsoft.com/office/drawing/2014/main" id="{0258CF08-40DD-46C5-911D-F300B86CDEFB}"/>
                  </a:ext>
                </a:extLst>
              </p:cNvPr>
              <p:cNvSpPr>
                <a:spLocks/>
              </p:cNvSpPr>
              <p:nvPr/>
            </p:nvSpPr>
            <p:spPr bwMode="auto">
              <a:xfrm>
                <a:off x="4730" y="1290"/>
                <a:ext cx="5" cy="6"/>
              </a:xfrm>
              <a:custGeom>
                <a:avLst/>
                <a:gdLst>
                  <a:gd name="T0" fmla="*/ 1 w 26"/>
                  <a:gd name="T1" fmla="*/ 1 h 31"/>
                  <a:gd name="T2" fmla="*/ 1 w 26"/>
                  <a:gd name="T3" fmla="*/ 1 h 31"/>
                  <a:gd name="T4" fmla="*/ 1 w 26"/>
                  <a:gd name="T5" fmla="*/ 0 h 31"/>
                  <a:gd name="T6" fmla="*/ 1 w 26"/>
                  <a:gd name="T7" fmla="*/ 0 h 31"/>
                  <a:gd name="T8" fmla="*/ 1 w 26"/>
                  <a:gd name="T9" fmla="*/ 0 h 31"/>
                  <a:gd name="T10" fmla="*/ 1 w 26"/>
                  <a:gd name="T11" fmla="*/ 0 h 31"/>
                  <a:gd name="T12" fmla="*/ 1 w 26"/>
                  <a:gd name="T13" fmla="*/ 0 h 31"/>
                  <a:gd name="T14" fmla="*/ 0 w 26"/>
                  <a:gd name="T15" fmla="*/ 0 h 31"/>
                  <a:gd name="T16" fmla="*/ 0 w 26"/>
                  <a:gd name="T17" fmla="*/ 0 h 31"/>
                  <a:gd name="T18" fmla="*/ 0 w 26"/>
                  <a:gd name="T19" fmla="*/ 0 h 31"/>
                  <a:gd name="T20" fmla="*/ 0 w 26"/>
                  <a:gd name="T21" fmla="*/ 1 h 31"/>
                  <a:gd name="T22" fmla="*/ 0 w 26"/>
                  <a:gd name="T23" fmla="*/ 1 h 31"/>
                  <a:gd name="T24" fmla="*/ 0 w 26"/>
                  <a:gd name="T25" fmla="*/ 1 h 31"/>
                  <a:gd name="T26" fmla="*/ 0 w 26"/>
                  <a:gd name="T27" fmla="*/ 1 h 31"/>
                  <a:gd name="T28" fmla="*/ 0 w 26"/>
                  <a:gd name="T29" fmla="*/ 1 h 31"/>
                  <a:gd name="T30" fmla="*/ 0 w 26"/>
                  <a:gd name="T31" fmla="*/ 1 h 31"/>
                  <a:gd name="T32" fmla="*/ 0 w 26"/>
                  <a:gd name="T33" fmla="*/ 1 h 31"/>
                  <a:gd name="T34" fmla="*/ 1 w 26"/>
                  <a:gd name="T35" fmla="*/ 1 h 31"/>
                  <a:gd name="T36" fmla="*/ 1 w 26"/>
                  <a:gd name="T37" fmla="*/ 1 h 31"/>
                  <a:gd name="T38" fmla="*/ 1 w 26"/>
                  <a:gd name="T39" fmla="*/ 1 h 31"/>
                  <a:gd name="T40" fmla="*/ 1 w 26"/>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4" y="21"/>
                    </a:moveTo>
                    <a:lnTo>
                      <a:pt x="25" y="16"/>
                    </a:lnTo>
                    <a:lnTo>
                      <a:pt x="25" y="12"/>
                    </a:lnTo>
                    <a:lnTo>
                      <a:pt x="26" y="6"/>
                    </a:lnTo>
                    <a:lnTo>
                      <a:pt x="21" y="6"/>
                    </a:lnTo>
                    <a:lnTo>
                      <a:pt x="17" y="0"/>
                    </a:lnTo>
                    <a:lnTo>
                      <a:pt x="16" y="6"/>
                    </a:lnTo>
                    <a:lnTo>
                      <a:pt x="12" y="5"/>
                    </a:lnTo>
                    <a:lnTo>
                      <a:pt x="7" y="5"/>
                    </a:lnTo>
                    <a:lnTo>
                      <a:pt x="6" y="10"/>
                    </a:lnTo>
                    <a:lnTo>
                      <a:pt x="6" y="15"/>
                    </a:lnTo>
                    <a:lnTo>
                      <a:pt x="2" y="14"/>
                    </a:lnTo>
                    <a:lnTo>
                      <a:pt x="0" y="20"/>
                    </a:lnTo>
                    <a:lnTo>
                      <a:pt x="6" y="20"/>
                    </a:lnTo>
                    <a:lnTo>
                      <a:pt x="5" y="25"/>
                    </a:lnTo>
                    <a:lnTo>
                      <a:pt x="5" y="30"/>
                    </a:lnTo>
                    <a:lnTo>
                      <a:pt x="9" y="30"/>
                    </a:lnTo>
                    <a:lnTo>
                      <a:pt x="14" y="31"/>
                    </a:lnTo>
                    <a:lnTo>
                      <a:pt x="20" y="26"/>
                    </a:lnTo>
                    <a:lnTo>
                      <a:pt x="20"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18" name="Freeform 304">
                <a:extLst>
                  <a:ext uri="{FF2B5EF4-FFF2-40B4-BE49-F238E27FC236}">
                    <a16:creationId xmlns:a16="http://schemas.microsoft.com/office/drawing/2014/main" id="{1A3B9E5E-DCD4-450F-9275-6B3A38FC9A6A}"/>
                  </a:ext>
                </a:extLst>
              </p:cNvPr>
              <p:cNvSpPr>
                <a:spLocks/>
              </p:cNvSpPr>
              <p:nvPr/>
            </p:nvSpPr>
            <p:spPr bwMode="auto">
              <a:xfrm>
                <a:off x="4730" y="1290"/>
                <a:ext cx="5" cy="6"/>
              </a:xfrm>
              <a:custGeom>
                <a:avLst/>
                <a:gdLst>
                  <a:gd name="T0" fmla="*/ 1 w 26"/>
                  <a:gd name="T1" fmla="*/ 1 h 31"/>
                  <a:gd name="T2" fmla="*/ 1 w 26"/>
                  <a:gd name="T3" fmla="*/ 1 h 31"/>
                  <a:gd name="T4" fmla="*/ 1 w 26"/>
                  <a:gd name="T5" fmla="*/ 0 h 31"/>
                  <a:gd name="T6" fmla="*/ 1 w 26"/>
                  <a:gd name="T7" fmla="*/ 0 h 31"/>
                  <a:gd name="T8" fmla="*/ 1 w 26"/>
                  <a:gd name="T9" fmla="*/ 0 h 31"/>
                  <a:gd name="T10" fmla="*/ 1 w 26"/>
                  <a:gd name="T11" fmla="*/ 0 h 31"/>
                  <a:gd name="T12" fmla="*/ 1 w 26"/>
                  <a:gd name="T13" fmla="*/ 0 h 31"/>
                  <a:gd name="T14" fmla="*/ 0 w 26"/>
                  <a:gd name="T15" fmla="*/ 0 h 31"/>
                  <a:gd name="T16" fmla="*/ 0 w 26"/>
                  <a:gd name="T17" fmla="*/ 0 h 31"/>
                  <a:gd name="T18" fmla="*/ 0 w 26"/>
                  <a:gd name="T19" fmla="*/ 0 h 31"/>
                  <a:gd name="T20" fmla="*/ 0 w 26"/>
                  <a:gd name="T21" fmla="*/ 1 h 31"/>
                  <a:gd name="T22" fmla="*/ 0 w 26"/>
                  <a:gd name="T23" fmla="*/ 1 h 31"/>
                  <a:gd name="T24" fmla="*/ 0 w 26"/>
                  <a:gd name="T25" fmla="*/ 1 h 31"/>
                  <a:gd name="T26" fmla="*/ 0 w 26"/>
                  <a:gd name="T27" fmla="*/ 1 h 31"/>
                  <a:gd name="T28" fmla="*/ 0 w 26"/>
                  <a:gd name="T29" fmla="*/ 1 h 31"/>
                  <a:gd name="T30" fmla="*/ 0 w 26"/>
                  <a:gd name="T31" fmla="*/ 1 h 31"/>
                  <a:gd name="T32" fmla="*/ 0 w 26"/>
                  <a:gd name="T33" fmla="*/ 1 h 31"/>
                  <a:gd name="T34" fmla="*/ 1 w 26"/>
                  <a:gd name="T35" fmla="*/ 1 h 31"/>
                  <a:gd name="T36" fmla="*/ 1 w 26"/>
                  <a:gd name="T37" fmla="*/ 1 h 31"/>
                  <a:gd name="T38" fmla="*/ 1 w 26"/>
                  <a:gd name="T39" fmla="*/ 1 h 31"/>
                  <a:gd name="T40" fmla="*/ 1 w 26"/>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4" y="21"/>
                    </a:moveTo>
                    <a:lnTo>
                      <a:pt x="25" y="16"/>
                    </a:lnTo>
                    <a:lnTo>
                      <a:pt x="25" y="12"/>
                    </a:lnTo>
                    <a:lnTo>
                      <a:pt x="26" y="6"/>
                    </a:lnTo>
                    <a:lnTo>
                      <a:pt x="21" y="6"/>
                    </a:lnTo>
                    <a:lnTo>
                      <a:pt x="17" y="0"/>
                    </a:lnTo>
                    <a:lnTo>
                      <a:pt x="16" y="6"/>
                    </a:lnTo>
                    <a:lnTo>
                      <a:pt x="12" y="5"/>
                    </a:lnTo>
                    <a:lnTo>
                      <a:pt x="7" y="5"/>
                    </a:lnTo>
                    <a:lnTo>
                      <a:pt x="6" y="10"/>
                    </a:lnTo>
                    <a:lnTo>
                      <a:pt x="6" y="15"/>
                    </a:lnTo>
                    <a:lnTo>
                      <a:pt x="2" y="14"/>
                    </a:lnTo>
                    <a:lnTo>
                      <a:pt x="0" y="20"/>
                    </a:lnTo>
                    <a:lnTo>
                      <a:pt x="6" y="20"/>
                    </a:lnTo>
                    <a:lnTo>
                      <a:pt x="5" y="25"/>
                    </a:lnTo>
                    <a:lnTo>
                      <a:pt x="5" y="30"/>
                    </a:lnTo>
                    <a:lnTo>
                      <a:pt x="9" y="30"/>
                    </a:lnTo>
                    <a:lnTo>
                      <a:pt x="14" y="31"/>
                    </a:lnTo>
                    <a:lnTo>
                      <a:pt x="20" y="26"/>
                    </a:lnTo>
                    <a:lnTo>
                      <a:pt x="20"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19" name="Freeform 305">
                <a:extLst>
                  <a:ext uri="{FF2B5EF4-FFF2-40B4-BE49-F238E27FC236}">
                    <a16:creationId xmlns:a16="http://schemas.microsoft.com/office/drawing/2014/main" id="{659A17FB-1407-45FF-ADE8-07840C8A6529}"/>
                  </a:ext>
                </a:extLst>
              </p:cNvPr>
              <p:cNvSpPr>
                <a:spLocks/>
              </p:cNvSpPr>
              <p:nvPr/>
            </p:nvSpPr>
            <p:spPr bwMode="auto">
              <a:xfrm>
                <a:off x="4724" y="1251"/>
                <a:ext cx="14" cy="19"/>
              </a:xfrm>
              <a:custGeom>
                <a:avLst/>
                <a:gdLst>
                  <a:gd name="T0" fmla="*/ 3 w 69"/>
                  <a:gd name="T1" fmla="*/ 2 h 93"/>
                  <a:gd name="T2" fmla="*/ 3 w 69"/>
                  <a:gd name="T3" fmla="*/ 2 h 93"/>
                  <a:gd name="T4" fmla="*/ 3 w 69"/>
                  <a:gd name="T5" fmla="*/ 1 h 93"/>
                  <a:gd name="T6" fmla="*/ 3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2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1 w 69"/>
                  <a:gd name="T53" fmla="*/ 3 h 93"/>
                  <a:gd name="T54" fmla="*/ 1 w 69"/>
                  <a:gd name="T55" fmla="*/ 4 h 93"/>
                  <a:gd name="T56" fmla="*/ 1 w 69"/>
                  <a:gd name="T57" fmla="*/ 4 h 93"/>
                  <a:gd name="T58" fmla="*/ 1 w 69"/>
                  <a:gd name="T59" fmla="*/ 4 h 93"/>
                  <a:gd name="T60" fmla="*/ 1 w 69"/>
                  <a:gd name="T61" fmla="*/ 4 h 93"/>
                  <a:gd name="T62" fmla="*/ 2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3 w 69"/>
                  <a:gd name="T75" fmla="*/ 3 h 93"/>
                  <a:gd name="T76" fmla="*/ 3 w 69"/>
                  <a:gd name="T77" fmla="*/ 2 h 93"/>
                  <a:gd name="T78" fmla="*/ 3 w 69"/>
                  <a:gd name="T79" fmla="*/ 2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3"/>
                  <a:gd name="T122" fmla="*/ 69 w 69"/>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3">
                    <a:moveTo>
                      <a:pt x="68" y="49"/>
                    </a:moveTo>
                    <a:lnTo>
                      <a:pt x="68" y="40"/>
                    </a:lnTo>
                    <a:lnTo>
                      <a:pt x="69" y="34"/>
                    </a:lnTo>
                    <a:lnTo>
                      <a:pt x="65" y="29"/>
                    </a:lnTo>
                    <a:lnTo>
                      <a:pt x="61" y="18"/>
                    </a:lnTo>
                    <a:lnTo>
                      <a:pt x="61" y="14"/>
                    </a:lnTo>
                    <a:lnTo>
                      <a:pt x="57" y="8"/>
                    </a:lnTo>
                    <a:lnTo>
                      <a:pt x="52" y="8"/>
                    </a:lnTo>
                    <a:lnTo>
                      <a:pt x="48" y="3"/>
                    </a:lnTo>
                    <a:lnTo>
                      <a:pt x="43" y="1"/>
                    </a:lnTo>
                    <a:lnTo>
                      <a:pt x="39" y="1"/>
                    </a:lnTo>
                    <a:lnTo>
                      <a:pt x="30" y="0"/>
                    </a:lnTo>
                    <a:lnTo>
                      <a:pt x="25" y="0"/>
                    </a:lnTo>
                    <a:lnTo>
                      <a:pt x="19" y="5"/>
                    </a:lnTo>
                    <a:lnTo>
                      <a:pt x="19" y="10"/>
                    </a:lnTo>
                    <a:lnTo>
                      <a:pt x="14" y="15"/>
                    </a:lnTo>
                    <a:lnTo>
                      <a:pt x="8" y="19"/>
                    </a:lnTo>
                    <a:lnTo>
                      <a:pt x="8" y="24"/>
                    </a:lnTo>
                    <a:lnTo>
                      <a:pt x="2" y="34"/>
                    </a:lnTo>
                    <a:lnTo>
                      <a:pt x="2" y="39"/>
                    </a:lnTo>
                    <a:lnTo>
                      <a:pt x="1" y="49"/>
                    </a:lnTo>
                    <a:lnTo>
                      <a:pt x="0" y="53"/>
                    </a:lnTo>
                    <a:lnTo>
                      <a:pt x="5" y="59"/>
                    </a:lnTo>
                    <a:lnTo>
                      <a:pt x="4" y="69"/>
                    </a:lnTo>
                    <a:lnTo>
                      <a:pt x="8" y="75"/>
                    </a:lnTo>
                    <a:lnTo>
                      <a:pt x="8" y="79"/>
                    </a:lnTo>
                    <a:lnTo>
                      <a:pt x="13" y="85"/>
                    </a:lnTo>
                    <a:lnTo>
                      <a:pt x="16" y="91"/>
                    </a:lnTo>
                    <a:lnTo>
                      <a:pt x="20" y="91"/>
                    </a:lnTo>
                    <a:lnTo>
                      <a:pt x="26" y="91"/>
                    </a:lnTo>
                    <a:lnTo>
                      <a:pt x="35" y="92"/>
                    </a:lnTo>
                    <a:lnTo>
                      <a:pt x="40" y="92"/>
                    </a:lnTo>
                    <a:lnTo>
                      <a:pt x="44" y="93"/>
                    </a:lnTo>
                    <a:lnTo>
                      <a:pt x="50" y="88"/>
                    </a:lnTo>
                    <a:lnTo>
                      <a:pt x="54" y="84"/>
                    </a:lnTo>
                    <a:lnTo>
                      <a:pt x="60" y="74"/>
                    </a:lnTo>
                    <a:lnTo>
                      <a:pt x="61" y="69"/>
                    </a:lnTo>
                    <a:lnTo>
                      <a:pt x="66" y="65"/>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20" name="Freeform 306">
                <a:extLst>
                  <a:ext uri="{FF2B5EF4-FFF2-40B4-BE49-F238E27FC236}">
                    <a16:creationId xmlns:a16="http://schemas.microsoft.com/office/drawing/2014/main" id="{70F117C4-CD65-4C2F-BDD7-E60085B2004C}"/>
                  </a:ext>
                </a:extLst>
              </p:cNvPr>
              <p:cNvSpPr>
                <a:spLocks/>
              </p:cNvSpPr>
              <p:nvPr/>
            </p:nvSpPr>
            <p:spPr bwMode="auto">
              <a:xfrm>
                <a:off x="4724" y="1251"/>
                <a:ext cx="14" cy="19"/>
              </a:xfrm>
              <a:custGeom>
                <a:avLst/>
                <a:gdLst>
                  <a:gd name="T0" fmla="*/ 3 w 69"/>
                  <a:gd name="T1" fmla="*/ 2 h 93"/>
                  <a:gd name="T2" fmla="*/ 3 w 69"/>
                  <a:gd name="T3" fmla="*/ 2 h 93"/>
                  <a:gd name="T4" fmla="*/ 3 w 69"/>
                  <a:gd name="T5" fmla="*/ 1 h 93"/>
                  <a:gd name="T6" fmla="*/ 3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2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1 w 69"/>
                  <a:gd name="T53" fmla="*/ 3 h 93"/>
                  <a:gd name="T54" fmla="*/ 1 w 69"/>
                  <a:gd name="T55" fmla="*/ 4 h 93"/>
                  <a:gd name="T56" fmla="*/ 1 w 69"/>
                  <a:gd name="T57" fmla="*/ 4 h 93"/>
                  <a:gd name="T58" fmla="*/ 1 w 69"/>
                  <a:gd name="T59" fmla="*/ 4 h 93"/>
                  <a:gd name="T60" fmla="*/ 1 w 69"/>
                  <a:gd name="T61" fmla="*/ 4 h 93"/>
                  <a:gd name="T62" fmla="*/ 2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3 w 69"/>
                  <a:gd name="T75" fmla="*/ 3 h 93"/>
                  <a:gd name="T76" fmla="*/ 3 w 69"/>
                  <a:gd name="T77" fmla="*/ 2 h 93"/>
                  <a:gd name="T78" fmla="*/ 3 w 69"/>
                  <a:gd name="T79" fmla="*/ 2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3"/>
                  <a:gd name="T122" fmla="*/ 69 w 69"/>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3">
                    <a:moveTo>
                      <a:pt x="68" y="49"/>
                    </a:moveTo>
                    <a:lnTo>
                      <a:pt x="68" y="40"/>
                    </a:lnTo>
                    <a:lnTo>
                      <a:pt x="69" y="34"/>
                    </a:lnTo>
                    <a:lnTo>
                      <a:pt x="65" y="29"/>
                    </a:lnTo>
                    <a:lnTo>
                      <a:pt x="61" y="18"/>
                    </a:lnTo>
                    <a:lnTo>
                      <a:pt x="61" y="14"/>
                    </a:lnTo>
                    <a:lnTo>
                      <a:pt x="57" y="8"/>
                    </a:lnTo>
                    <a:lnTo>
                      <a:pt x="52" y="8"/>
                    </a:lnTo>
                    <a:lnTo>
                      <a:pt x="48" y="3"/>
                    </a:lnTo>
                    <a:lnTo>
                      <a:pt x="43" y="1"/>
                    </a:lnTo>
                    <a:lnTo>
                      <a:pt x="39" y="1"/>
                    </a:lnTo>
                    <a:lnTo>
                      <a:pt x="30" y="0"/>
                    </a:lnTo>
                    <a:lnTo>
                      <a:pt x="25" y="0"/>
                    </a:lnTo>
                    <a:lnTo>
                      <a:pt x="19" y="5"/>
                    </a:lnTo>
                    <a:lnTo>
                      <a:pt x="19" y="10"/>
                    </a:lnTo>
                    <a:lnTo>
                      <a:pt x="14" y="15"/>
                    </a:lnTo>
                    <a:lnTo>
                      <a:pt x="8" y="19"/>
                    </a:lnTo>
                    <a:lnTo>
                      <a:pt x="8" y="24"/>
                    </a:lnTo>
                    <a:lnTo>
                      <a:pt x="2" y="34"/>
                    </a:lnTo>
                    <a:lnTo>
                      <a:pt x="2" y="39"/>
                    </a:lnTo>
                    <a:lnTo>
                      <a:pt x="1" y="49"/>
                    </a:lnTo>
                    <a:lnTo>
                      <a:pt x="0" y="53"/>
                    </a:lnTo>
                    <a:lnTo>
                      <a:pt x="5" y="59"/>
                    </a:lnTo>
                    <a:lnTo>
                      <a:pt x="4" y="69"/>
                    </a:lnTo>
                    <a:lnTo>
                      <a:pt x="8" y="75"/>
                    </a:lnTo>
                    <a:lnTo>
                      <a:pt x="8" y="79"/>
                    </a:lnTo>
                    <a:lnTo>
                      <a:pt x="13" y="85"/>
                    </a:lnTo>
                    <a:lnTo>
                      <a:pt x="16" y="91"/>
                    </a:lnTo>
                    <a:lnTo>
                      <a:pt x="20" y="91"/>
                    </a:lnTo>
                    <a:lnTo>
                      <a:pt x="26" y="91"/>
                    </a:lnTo>
                    <a:lnTo>
                      <a:pt x="35" y="92"/>
                    </a:lnTo>
                    <a:lnTo>
                      <a:pt x="40" y="92"/>
                    </a:lnTo>
                    <a:lnTo>
                      <a:pt x="44" y="93"/>
                    </a:lnTo>
                    <a:lnTo>
                      <a:pt x="50" y="88"/>
                    </a:lnTo>
                    <a:lnTo>
                      <a:pt x="54" y="84"/>
                    </a:lnTo>
                    <a:lnTo>
                      <a:pt x="60" y="74"/>
                    </a:lnTo>
                    <a:lnTo>
                      <a:pt x="61" y="69"/>
                    </a:lnTo>
                    <a:lnTo>
                      <a:pt x="66" y="65"/>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21" name="Freeform 307">
                <a:extLst>
                  <a:ext uri="{FF2B5EF4-FFF2-40B4-BE49-F238E27FC236}">
                    <a16:creationId xmlns:a16="http://schemas.microsoft.com/office/drawing/2014/main" id="{CCBA11AA-A05F-4800-8D95-BDF742EB28A2}"/>
                  </a:ext>
                </a:extLst>
              </p:cNvPr>
              <p:cNvSpPr>
                <a:spLocks/>
              </p:cNvSpPr>
              <p:nvPr/>
            </p:nvSpPr>
            <p:spPr bwMode="auto">
              <a:xfrm>
                <a:off x="4738" y="1218"/>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5" y="12"/>
                    </a:lnTo>
                    <a:lnTo>
                      <a:pt x="25" y="7"/>
                    </a:lnTo>
                    <a:lnTo>
                      <a:pt x="21" y="1"/>
                    </a:lnTo>
                    <a:lnTo>
                      <a:pt x="16" y="1"/>
                    </a:lnTo>
                    <a:lnTo>
                      <a:pt x="12" y="1"/>
                    </a:lnTo>
                    <a:lnTo>
                      <a:pt x="7" y="0"/>
                    </a:lnTo>
                    <a:lnTo>
                      <a:pt x="6" y="6"/>
                    </a:lnTo>
                    <a:lnTo>
                      <a:pt x="1" y="10"/>
                    </a:lnTo>
                    <a:lnTo>
                      <a:pt x="0" y="15"/>
                    </a:lnTo>
                    <a:lnTo>
                      <a:pt x="0" y="20"/>
                    </a:lnTo>
                    <a:lnTo>
                      <a:pt x="5" y="20"/>
                    </a:lnTo>
                    <a:lnTo>
                      <a:pt x="5" y="25"/>
                    </a:lnTo>
                    <a:lnTo>
                      <a:pt x="9" y="26"/>
                    </a:lnTo>
                    <a:lnTo>
                      <a:pt x="14" y="26"/>
                    </a:lnTo>
                    <a:lnTo>
                      <a:pt x="14" y="21"/>
                    </a:lnTo>
                    <a:lnTo>
                      <a:pt x="20"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22" name="Freeform 308">
                <a:extLst>
                  <a:ext uri="{FF2B5EF4-FFF2-40B4-BE49-F238E27FC236}">
                    <a16:creationId xmlns:a16="http://schemas.microsoft.com/office/drawing/2014/main" id="{A877E00F-94D1-4401-B7B7-B10ACF4CE465}"/>
                  </a:ext>
                </a:extLst>
              </p:cNvPr>
              <p:cNvSpPr>
                <a:spLocks/>
              </p:cNvSpPr>
              <p:nvPr/>
            </p:nvSpPr>
            <p:spPr bwMode="auto">
              <a:xfrm>
                <a:off x="4738" y="1218"/>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7"/>
                    </a:moveTo>
                    <a:lnTo>
                      <a:pt x="25" y="12"/>
                    </a:lnTo>
                    <a:lnTo>
                      <a:pt x="25" y="7"/>
                    </a:lnTo>
                    <a:lnTo>
                      <a:pt x="21" y="1"/>
                    </a:lnTo>
                    <a:lnTo>
                      <a:pt x="16" y="1"/>
                    </a:lnTo>
                    <a:lnTo>
                      <a:pt x="12" y="1"/>
                    </a:lnTo>
                    <a:lnTo>
                      <a:pt x="7" y="0"/>
                    </a:lnTo>
                    <a:lnTo>
                      <a:pt x="6" y="6"/>
                    </a:lnTo>
                    <a:lnTo>
                      <a:pt x="1" y="10"/>
                    </a:lnTo>
                    <a:lnTo>
                      <a:pt x="0" y="15"/>
                    </a:lnTo>
                    <a:lnTo>
                      <a:pt x="0" y="20"/>
                    </a:lnTo>
                    <a:lnTo>
                      <a:pt x="5" y="20"/>
                    </a:lnTo>
                    <a:lnTo>
                      <a:pt x="5" y="25"/>
                    </a:lnTo>
                    <a:lnTo>
                      <a:pt x="9" y="26"/>
                    </a:lnTo>
                    <a:lnTo>
                      <a:pt x="14" y="26"/>
                    </a:lnTo>
                    <a:lnTo>
                      <a:pt x="14" y="21"/>
                    </a:lnTo>
                    <a:lnTo>
                      <a:pt x="20"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23" name="Freeform 309">
                <a:extLst>
                  <a:ext uri="{FF2B5EF4-FFF2-40B4-BE49-F238E27FC236}">
                    <a16:creationId xmlns:a16="http://schemas.microsoft.com/office/drawing/2014/main" id="{B753E661-83EA-4FED-B2DA-C036DEEB98BA}"/>
                  </a:ext>
                </a:extLst>
              </p:cNvPr>
              <p:cNvSpPr>
                <a:spLocks/>
              </p:cNvSpPr>
              <p:nvPr/>
            </p:nvSpPr>
            <p:spPr bwMode="auto">
              <a:xfrm>
                <a:off x="4755" y="1263"/>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1 w 25"/>
                  <a:gd name="T17" fmla="*/ 0 h 30"/>
                  <a:gd name="T18" fmla="*/ 0 w 25"/>
                  <a:gd name="T19" fmla="*/ 0 h 30"/>
                  <a:gd name="T20" fmla="*/ 0 w 25"/>
                  <a:gd name="T21" fmla="*/ 0 h 30"/>
                  <a:gd name="T22" fmla="*/ 0 w 25"/>
                  <a:gd name="T23" fmla="*/ 0 h 30"/>
                  <a:gd name="T24" fmla="*/ 0 w 25"/>
                  <a:gd name="T25" fmla="*/ 0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1 w 25"/>
                  <a:gd name="T45" fmla="*/ 1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0"/>
                  <a:gd name="T71" fmla="*/ 25 w 25"/>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0">
                    <a:moveTo>
                      <a:pt x="19" y="20"/>
                    </a:moveTo>
                    <a:lnTo>
                      <a:pt x="20" y="16"/>
                    </a:lnTo>
                    <a:lnTo>
                      <a:pt x="25" y="16"/>
                    </a:lnTo>
                    <a:lnTo>
                      <a:pt x="25" y="11"/>
                    </a:lnTo>
                    <a:lnTo>
                      <a:pt x="20" y="10"/>
                    </a:lnTo>
                    <a:lnTo>
                      <a:pt x="20" y="6"/>
                    </a:lnTo>
                    <a:lnTo>
                      <a:pt x="16" y="4"/>
                    </a:lnTo>
                    <a:lnTo>
                      <a:pt x="17" y="0"/>
                    </a:lnTo>
                    <a:lnTo>
                      <a:pt x="16" y="4"/>
                    </a:lnTo>
                    <a:lnTo>
                      <a:pt x="11" y="4"/>
                    </a:lnTo>
                    <a:lnTo>
                      <a:pt x="7" y="4"/>
                    </a:lnTo>
                    <a:lnTo>
                      <a:pt x="6" y="9"/>
                    </a:lnTo>
                    <a:lnTo>
                      <a:pt x="1" y="9"/>
                    </a:lnTo>
                    <a:lnTo>
                      <a:pt x="1" y="13"/>
                    </a:lnTo>
                    <a:lnTo>
                      <a:pt x="0" y="19"/>
                    </a:lnTo>
                    <a:lnTo>
                      <a:pt x="0" y="24"/>
                    </a:lnTo>
                    <a:lnTo>
                      <a:pt x="4" y="24"/>
                    </a:lnTo>
                    <a:lnTo>
                      <a:pt x="4" y="29"/>
                    </a:lnTo>
                    <a:lnTo>
                      <a:pt x="9" y="29"/>
                    </a:lnTo>
                    <a:lnTo>
                      <a:pt x="13" y="30"/>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24" name="Freeform 310">
                <a:extLst>
                  <a:ext uri="{FF2B5EF4-FFF2-40B4-BE49-F238E27FC236}">
                    <a16:creationId xmlns:a16="http://schemas.microsoft.com/office/drawing/2014/main" id="{E0DC7F54-D68E-45CF-8259-3EED0922562F}"/>
                  </a:ext>
                </a:extLst>
              </p:cNvPr>
              <p:cNvSpPr>
                <a:spLocks/>
              </p:cNvSpPr>
              <p:nvPr/>
            </p:nvSpPr>
            <p:spPr bwMode="auto">
              <a:xfrm>
                <a:off x="4755" y="1263"/>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1 w 25"/>
                  <a:gd name="T17" fmla="*/ 0 h 30"/>
                  <a:gd name="T18" fmla="*/ 0 w 25"/>
                  <a:gd name="T19" fmla="*/ 0 h 30"/>
                  <a:gd name="T20" fmla="*/ 0 w 25"/>
                  <a:gd name="T21" fmla="*/ 0 h 30"/>
                  <a:gd name="T22" fmla="*/ 0 w 25"/>
                  <a:gd name="T23" fmla="*/ 0 h 30"/>
                  <a:gd name="T24" fmla="*/ 0 w 25"/>
                  <a:gd name="T25" fmla="*/ 0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1 w 25"/>
                  <a:gd name="T45" fmla="*/ 1 h 3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0"/>
                  <a:gd name="T71" fmla="*/ 25 w 25"/>
                  <a:gd name="T72" fmla="*/ 30 h 3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0">
                    <a:moveTo>
                      <a:pt x="19" y="20"/>
                    </a:moveTo>
                    <a:lnTo>
                      <a:pt x="20" y="16"/>
                    </a:lnTo>
                    <a:lnTo>
                      <a:pt x="25" y="16"/>
                    </a:lnTo>
                    <a:lnTo>
                      <a:pt x="25" y="11"/>
                    </a:lnTo>
                    <a:lnTo>
                      <a:pt x="20" y="10"/>
                    </a:lnTo>
                    <a:lnTo>
                      <a:pt x="20" y="6"/>
                    </a:lnTo>
                    <a:lnTo>
                      <a:pt x="16" y="4"/>
                    </a:lnTo>
                    <a:lnTo>
                      <a:pt x="17" y="0"/>
                    </a:lnTo>
                    <a:lnTo>
                      <a:pt x="16" y="4"/>
                    </a:lnTo>
                    <a:lnTo>
                      <a:pt x="11" y="4"/>
                    </a:lnTo>
                    <a:lnTo>
                      <a:pt x="7" y="4"/>
                    </a:lnTo>
                    <a:lnTo>
                      <a:pt x="6" y="9"/>
                    </a:lnTo>
                    <a:lnTo>
                      <a:pt x="1" y="9"/>
                    </a:lnTo>
                    <a:lnTo>
                      <a:pt x="1" y="13"/>
                    </a:lnTo>
                    <a:lnTo>
                      <a:pt x="0" y="19"/>
                    </a:lnTo>
                    <a:lnTo>
                      <a:pt x="0" y="24"/>
                    </a:lnTo>
                    <a:lnTo>
                      <a:pt x="4" y="24"/>
                    </a:lnTo>
                    <a:lnTo>
                      <a:pt x="4" y="29"/>
                    </a:lnTo>
                    <a:lnTo>
                      <a:pt x="9" y="29"/>
                    </a:lnTo>
                    <a:lnTo>
                      <a:pt x="13" y="30"/>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25" name="Freeform 311">
                <a:extLst>
                  <a:ext uri="{FF2B5EF4-FFF2-40B4-BE49-F238E27FC236}">
                    <a16:creationId xmlns:a16="http://schemas.microsoft.com/office/drawing/2014/main" id="{FB03FDBE-E776-46C3-8F25-51A1969B3EEC}"/>
                  </a:ext>
                </a:extLst>
              </p:cNvPr>
              <p:cNvSpPr>
                <a:spLocks/>
              </p:cNvSpPr>
              <p:nvPr/>
            </p:nvSpPr>
            <p:spPr bwMode="auto">
              <a:xfrm>
                <a:off x="4752" y="122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1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20" y="15"/>
                    </a:lnTo>
                    <a:lnTo>
                      <a:pt x="20" y="11"/>
                    </a:lnTo>
                    <a:lnTo>
                      <a:pt x="20" y="5"/>
                    </a:lnTo>
                    <a:lnTo>
                      <a:pt x="17" y="0"/>
                    </a:lnTo>
                    <a:lnTo>
                      <a:pt x="13" y="0"/>
                    </a:lnTo>
                    <a:lnTo>
                      <a:pt x="7" y="4"/>
                    </a:lnTo>
                    <a:lnTo>
                      <a:pt x="1" y="9"/>
                    </a:lnTo>
                    <a:lnTo>
                      <a:pt x="1" y="14"/>
                    </a:lnTo>
                    <a:lnTo>
                      <a:pt x="1" y="19"/>
                    </a:lnTo>
                    <a:lnTo>
                      <a:pt x="0" y="23"/>
                    </a:lnTo>
                    <a:lnTo>
                      <a:pt x="5" y="25"/>
                    </a:lnTo>
                    <a:lnTo>
                      <a:pt x="5" y="29"/>
                    </a:lnTo>
                    <a:lnTo>
                      <a:pt x="9" y="30"/>
                    </a:lnTo>
                    <a:lnTo>
                      <a:pt x="9" y="25"/>
                    </a:lnTo>
                    <a:lnTo>
                      <a:pt x="15"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26" name="Freeform 312">
                <a:extLst>
                  <a:ext uri="{FF2B5EF4-FFF2-40B4-BE49-F238E27FC236}">
                    <a16:creationId xmlns:a16="http://schemas.microsoft.com/office/drawing/2014/main" id="{15EBAC44-43B1-4DE8-93ED-3048C8726F98}"/>
                  </a:ext>
                </a:extLst>
              </p:cNvPr>
              <p:cNvSpPr>
                <a:spLocks/>
              </p:cNvSpPr>
              <p:nvPr/>
            </p:nvSpPr>
            <p:spPr bwMode="auto">
              <a:xfrm>
                <a:off x="4752" y="122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1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20" y="15"/>
                    </a:lnTo>
                    <a:lnTo>
                      <a:pt x="20" y="11"/>
                    </a:lnTo>
                    <a:lnTo>
                      <a:pt x="20" y="5"/>
                    </a:lnTo>
                    <a:lnTo>
                      <a:pt x="17" y="0"/>
                    </a:lnTo>
                    <a:lnTo>
                      <a:pt x="13" y="0"/>
                    </a:lnTo>
                    <a:lnTo>
                      <a:pt x="7" y="4"/>
                    </a:lnTo>
                    <a:lnTo>
                      <a:pt x="1" y="9"/>
                    </a:lnTo>
                    <a:lnTo>
                      <a:pt x="1" y="14"/>
                    </a:lnTo>
                    <a:lnTo>
                      <a:pt x="1" y="19"/>
                    </a:lnTo>
                    <a:lnTo>
                      <a:pt x="0" y="23"/>
                    </a:lnTo>
                    <a:lnTo>
                      <a:pt x="5" y="25"/>
                    </a:lnTo>
                    <a:lnTo>
                      <a:pt x="5" y="29"/>
                    </a:lnTo>
                    <a:lnTo>
                      <a:pt x="9" y="30"/>
                    </a:lnTo>
                    <a:lnTo>
                      <a:pt x="9" y="25"/>
                    </a:lnTo>
                    <a:lnTo>
                      <a:pt x="15"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27" name="Freeform 313">
                <a:extLst>
                  <a:ext uri="{FF2B5EF4-FFF2-40B4-BE49-F238E27FC236}">
                    <a16:creationId xmlns:a16="http://schemas.microsoft.com/office/drawing/2014/main" id="{D7D91BB8-0526-47F4-97B2-24AB5871DBAE}"/>
                  </a:ext>
                </a:extLst>
              </p:cNvPr>
              <p:cNvSpPr>
                <a:spLocks/>
              </p:cNvSpPr>
              <p:nvPr/>
            </p:nvSpPr>
            <p:spPr bwMode="auto">
              <a:xfrm>
                <a:off x="4750" y="1279"/>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17"/>
                    </a:moveTo>
                    <a:lnTo>
                      <a:pt x="25" y="12"/>
                    </a:lnTo>
                    <a:lnTo>
                      <a:pt x="25" y="7"/>
                    </a:lnTo>
                    <a:lnTo>
                      <a:pt x="20" y="2"/>
                    </a:lnTo>
                    <a:lnTo>
                      <a:pt x="16" y="2"/>
                    </a:lnTo>
                    <a:lnTo>
                      <a:pt x="11" y="2"/>
                    </a:lnTo>
                    <a:lnTo>
                      <a:pt x="7" y="0"/>
                    </a:lnTo>
                    <a:lnTo>
                      <a:pt x="6" y="6"/>
                    </a:lnTo>
                    <a:lnTo>
                      <a:pt x="1" y="11"/>
                    </a:lnTo>
                    <a:lnTo>
                      <a:pt x="0" y="15"/>
                    </a:lnTo>
                    <a:lnTo>
                      <a:pt x="0" y="21"/>
                    </a:lnTo>
                    <a:lnTo>
                      <a:pt x="4" y="21"/>
                    </a:lnTo>
                    <a:lnTo>
                      <a:pt x="4" y="25"/>
                    </a:lnTo>
                    <a:lnTo>
                      <a:pt x="9" y="26"/>
                    </a:lnTo>
                    <a:lnTo>
                      <a:pt x="13"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28" name="Freeform 314">
                <a:extLst>
                  <a:ext uri="{FF2B5EF4-FFF2-40B4-BE49-F238E27FC236}">
                    <a16:creationId xmlns:a16="http://schemas.microsoft.com/office/drawing/2014/main" id="{0BFD1C5B-E160-4955-9E6D-13EC3C665435}"/>
                  </a:ext>
                </a:extLst>
              </p:cNvPr>
              <p:cNvSpPr>
                <a:spLocks/>
              </p:cNvSpPr>
              <p:nvPr/>
            </p:nvSpPr>
            <p:spPr bwMode="auto">
              <a:xfrm>
                <a:off x="4750" y="1279"/>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19" y="17"/>
                    </a:moveTo>
                    <a:lnTo>
                      <a:pt x="25" y="12"/>
                    </a:lnTo>
                    <a:lnTo>
                      <a:pt x="25" y="7"/>
                    </a:lnTo>
                    <a:lnTo>
                      <a:pt x="20" y="2"/>
                    </a:lnTo>
                    <a:lnTo>
                      <a:pt x="16" y="2"/>
                    </a:lnTo>
                    <a:lnTo>
                      <a:pt x="11" y="2"/>
                    </a:lnTo>
                    <a:lnTo>
                      <a:pt x="7" y="0"/>
                    </a:lnTo>
                    <a:lnTo>
                      <a:pt x="6" y="6"/>
                    </a:lnTo>
                    <a:lnTo>
                      <a:pt x="1" y="11"/>
                    </a:lnTo>
                    <a:lnTo>
                      <a:pt x="0" y="15"/>
                    </a:lnTo>
                    <a:lnTo>
                      <a:pt x="0" y="21"/>
                    </a:lnTo>
                    <a:lnTo>
                      <a:pt x="4" y="21"/>
                    </a:lnTo>
                    <a:lnTo>
                      <a:pt x="4" y="25"/>
                    </a:lnTo>
                    <a:lnTo>
                      <a:pt x="9" y="26"/>
                    </a:lnTo>
                    <a:lnTo>
                      <a:pt x="13"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29" name="Freeform 315">
                <a:extLst>
                  <a:ext uri="{FF2B5EF4-FFF2-40B4-BE49-F238E27FC236}">
                    <a16:creationId xmlns:a16="http://schemas.microsoft.com/office/drawing/2014/main" id="{9318528B-EDFA-4151-AEAC-BA21513ED96A}"/>
                  </a:ext>
                </a:extLst>
              </p:cNvPr>
              <p:cNvSpPr>
                <a:spLocks/>
              </p:cNvSpPr>
              <p:nvPr/>
            </p:nvSpPr>
            <p:spPr bwMode="auto">
              <a:xfrm>
                <a:off x="4757" y="1242"/>
                <a:ext cx="5" cy="6"/>
              </a:xfrm>
              <a:custGeom>
                <a:avLst/>
                <a:gdLst>
                  <a:gd name="T0" fmla="*/ 1 w 26"/>
                  <a:gd name="T1" fmla="*/ 1 h 26"/>
                  <a:gd name="T2" fmla="*/ 1 w 26"/>
                  <a:gd name="T3" fmla="*/ 1 h 26"/>
                  <a:gd name="T4" fmla="*/ 1 w 26"/>
                  <a:gd name="T5" fmla="*/ 1 h 26"/>
                  <a:gd name="T6" fmla="*/ 1 w 26"/>
                  <a:gd name="T7" fmla="*/ 1 h 26"/>
                  <a:gd name="T8" fmla="*/ 1 w 26"/>
                  <a:gd name="T9" fmla="*/ 0 h 26"/>
                  <a:gd name="T10" fmla="*/ 1 w 26"/>
                  <a:gd name="T11" fmla="*/ 0 h 26"/>
                  <a:gd name="T12" fmla="*/ 1 w 26"/>
                  <a:gd name="T13" fmla="*/ 0 h 26"/>
                  <a:gd name="T14" fmla="*/ 1 w 26"/>
                  <a:gd name="T15" fmla="*/ 0 h 26"/>
                  <a:gd name="T16" fmla="*/ 0 w 26"/>
                  <a:gd name="T17" fmla="*/ 0 h 26"/>
                  <a:gd name="T18" fmla="*/ 0 w 26"/>
                  <a:gd name="T19" fmla="*/ 0 h 26"/>
                  <a:gd name="T20" fmla="*/ 0 w 26"/>
                  <a:gd name="T21" fmla="*/ 0 h 26"/>
                  <a:gd name="T22" fmla="*/ 0 w 26"/>
                  <a:gd name="T23" fmla="*/ 0 h 26"/>
                  <a:gd name="T24" fmla="*/ 0 w 26"/>
                  <a:gd name="T25" fmla="*/ 0 h 26"/>
                  <a:gd name="T26" fmla="*/ 0 w 26"/>
                  <a:gd name="T27" fmla="*/ 1 h 26"/>
                  <a:gd name="T28" fmla="*/ 0 w 26"/>
                  <a:gd name="T29" fmla="*/ 1 h 26"/>
                  <a:gd name="T30" fmla="*/ 0 w 26"/>
                  <a:gd name="T31" fmla="*/ 1 h 26"/>
                  <a:gd name="T32" fmla="*/ 0 w 26"/>
                  <a:gd name="T33" fmla="*/ 1 h 26"/>
                  <a:gd name="T34" fmla="*/ 0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19" y="22"/>
                    </a:moveTo>
                    <a:lnTo>
                      <a:pt x="20" y="16"/>
                    </a:lnTo>
                    <a:lnTo>
                      <a:pt x="25" y="17"/>
                    </a:lnTo>
                    <a:lnTo>
                      <a:pt x="25" y="12"/>
                    </a:lnTo>
                    <a:lnTo>
                      <a:pt x="26" y="7"/>
                    </a:lnTo>
                    <a:lnTo>
                      <a:pt x="20" y="6"/>
                    </a:lnTo>
                    <a:lnTo>
                      <a:pt x="21" y="1"/>
                    </a:lnTo>
                    <a:lnTo>
                      <a:pt x="17" y="1"/>
                    </a:lnTo>
                    <a:lnTo>
                      <a:pt x="11" y="0"/>
                    </a:lnTo>
                    <a:lnTo>
                      <a:pt x="11" y="6"/>
                    </a:lnTo>
                    <a:lnTo>
                      <a:pt x="7" y="5"/>
                    </a:lnTo>
                    <a:lnTo>
                      <a:pt x="6" y="10"/>
                    </a:lnTo>
                    <a:lnTo>
                      <a:pt x="1" y="9"/>
                    </a:lnTo>
                    <a:lnTo>
                      <a:pt x="1" y="15"/>
                    </a:lnTo>
                    <a:lnTo>
                      <a:pt x="0" y="20"/>
                    </a:lnTo>
                    <a:lnTo>
                      <a:pt x="0" y="25"/>
                    </a:lnTo>
                    <a:lnTo>
                      <a:pt x="4" y="25"/>
                    </a:lnTo>
                    <a:lnTo>
                      <a:pt x="9" y="25"/>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30" name="Freeform 316">
                <a:extLst>
                  <a:ext uri="{FF2B5EF4-FFF2-40B4-BE49-F238E27FC236}">
                    <a16:creationId xmlns:a16="http://schemas.microsoft.com/office/drawing/2014/main" id="{3CF6A089-A2C6-47E8-9615-A5FDE1966036}"/>
                  </a:ext>
                </a:extLst>
              </p:cNvPr>
              <p:cNvSpPr>
                <a:spLocks/>
              </p:cNvSpPr>
              <p:nvPr/>
            </p:nvSpPr>
            <p:spPr bwMode="auto">
              <a:xfrm>
                <a:off x="4757" y="1242"/>
                <a:ext cx="5" cy="6"/>
              </a:xfrm>
              <a:custGeom>
                <a:avLst/>
                <a:gdLst>
                  <a:gd name="T0" fmla="*/ 1 w 26"/>
                  <a:gd name="T1" fmla="*/ 1 h 26"/>
                  <a:gd name="T2" fmla="*/ 1 w 26"/>
                  <a:gd name="T3" fmla="*/ 1 h 26"/>
                  <a:gd name="T4" fmla="*/ 1 w 26"/>
                  <a:gd name="T5" fmla="*/ 1 h 26"/>
                  <a:gd name="T6" fmla="*/ 1 w 26"/>
                  <a:gd name="T7" fmla="*/ 1 h 26"/>
                  <a:gd name="T8" fmla="*/ 1 w 26"/>
                  <a:gd name="T9" fmla="*/ 0 h 26"/>
                  <a:gd name="T10" fmla="*/ 1 w 26"/>
                  <a:gd name="T11" fmla="*/ 0 h 26"/>
                  <a:gd name="T12" fmla="*/ 1 w 26"/>
                  <a:gd name="T13" fmla="*/ 0 h 26"/>
                  <a:gd name="T14" fmla="*/ 1 w 26"/>
                  <a:gd name="T15" fmla="*/ 0 h 26"/>
                  <a:gd name="T16" fmla="*/ 0 w 26"/>
                  <a:gd name="T17" fmla="*/ 0 h 26"/>
                  <a:gd name="T18" fmla="*/ 0 w 26"/>
                  <a:gd name="T19" fmla="*/ 0 h 26"/>
                  <a:gd name="T20" fmla="*/ 0 w 26"/>
                  <a:gd name="T21" fmla="*/ 0 h 26"/>
                  <a:gd name="T22" fmla="*/ 0 w 26"/>
                  <a:gd name="T23" fmla="*/ 0 h 26"/>
                  <a:gd name="T24" fmla="*/ 0 w 26"/>
                  <a:gd name="T25" fmla="*/ 0 h 26"/>
                  <a:gd name="T26" fmla="*/ 0 w 26"/>
                  <a:gd name="T27" fmla="*/ 1 h 26"/>
                  <a:gd name="T28" fmla="*/ 0 w 26"/>
                  <a:gd name="T29" fmla="*/ 1 h 26"/>
                  <a:gd name="T30" fmla="*/ 0 w 26"/>
                  <a:gd name="T31" fmla="*/ 1 h 26"/>
                  <a:gd name="T32" fmla="*/ 0 w 26"/>
                  <a:gd name="T33" fmla="*/ 1 h 26"/>
                  <a:gd name="T34" fmla="*/ 0 w 26"/>
                  <a:gd name="T35" fmla="*/ 1 h 26"/>
                  <a:gd name="T36" fmla="*/ 1 w 26"/>
                  <a:gd name="T37" fmla="*/ 1 h 26"/>
                  <a:gd name="T38" fmla="*/ 1 w 26"/>
                  <a:gd name="T39" fmla="*/ 1 h 26"/>
                  <a:gd name="T40" fmla="*/ 1 w 26"/>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6"/>
                  <a:gd name="T65" fmla="*/ 26 w 26"/>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6">
                    <a:moveTo>
                      <a:pt x="19" y="22"/>
                    </a:moveTo>
                    <a:lnTo>
                      <a:pt x="20" y="16"/>
                    </a:lnTo>
                    <a:lnTo>
                      <a:pt x="25" y="17"/>
                    </a:lnTo>
                    <a:lnTo>
                      <a:pt x="25" y="12"/>
                    </a:lnTo>
                    <a:lnTo>
                      <a:pt x="26" y="7"/>
                    </a:lnTo>
                    <a:lnTo>
                      <a:pt x="20" y="6"/>
                    </a:lnTo>
                    <a:lnTo>
                      <a:pt x="21" y="1"/>
                    </a:lnTo>
                    <a:lnTo>
                      <a:pt x="17" y="1"/>
                    </a:lnTo>
                    <a:lnTo>
                      <a:pt x="11" y="0"/>
                    </a:lnTo>
                    <a:lnTo>
                      <a:pt x="11" y="6"/>
                    </a:lnTo>
                    <a:lnTo>
                      <a:pt x="7" y="5"/>
                    </a:lnTo>
                    <a:lnTo>
                      <a:pt x="6" y="10"/>
                    </a:lnTo>
                    <a:lnTo>
                      <a:pt x="1" y="9"/>
                    </a:lnTo>
                    <a:lnTo>
                      <a:pt x="1" y="15"/>
                    </a:lnTo>
                    <a:lnTo>
                      <a:pt x="0" y="20"/>
                    </a:lnTo>
                    <a:lnTo>
                      <a:pt x="0" y="25"/>
                    </a:lnTo>
                    <a:lnTo>
                      <a:pt x="4" y="25"/>
                    </a:lnTo>
                    <a:lnTo>
                      <a:pt x="9" y="25"/>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31" name="Freeform 317">
                <a:extLst>
                  <a:ext uri="{FF2B5EF4-FFF2-40B4-BE49-F238E27FC236}">
                    <a16:creationId xmlns:a16="http://schemas.microsoft.com/office/drawing/2014/main" id="{B4E570D4-FE8A-4E61-968B-207D6B8AA938}"/>
                  </a:ext>
                </a:extLst>
              </p:cNvPr>
              <p:cNvSpPr>
                <a:spLocks/>
              </p:cNvSpPr>
              <p:nvPr/>
            </p:nvSpPr>
            <p:spPr bwMode="auto">
              <a:xfrm>
                <a:off x="4722" y="1221"/>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19" y="10"/>
                    </a:lnTo>
                    <a:lnTo>
                      <a:pt x="25" y="12"/>
                    </a:lnTo>
                    <a:lnTo>
                      <a:pt x="20" y="6"/>
                    </a:lnTo>
                    <a:lnTo>
                      <a:pt x="20" y="1"/>
                    </a:lnTo>
                    <a:lnTo>
                      <a:pt x="16" y="0"/>
                    </a:lnTo>
                    <a:lnTo>
                      <a:pt x="11" y="0"/>
                    </a:lnTo>
                    <a:lnTo>
                      <a:pt x="7" y="0"/>
                    </a:lnTo>
                    <a:lnTo>
                      <a:pt x="5" y="5"/>
                    </a:lnTo>
                    <a:lnTo>
                      <a:pt x="1" y="5"/>
                    </a:lnTo>
                    <a:lnTo>
                      <a:pt x="1" y="9"/>
                    </a:lnTo>
                    <a:lnTo>
                      <a:pt x="0" y="14"/>
                    </a:lnTo>
                    <a:lnTo>
                      <a:pt x="0" y="19"/>
                    </a:lnTo>
                    <a:lnTo>
                      <a:pt x="4" y="25"/>
                    </a:lnTo>
                    <a:lnTo>
                      <a:pt x="9" y="25"/>
                    </a:lnTo>
                    <a:lnTo>
                      <a:pt x="13" y="25"/>
                    </a:lnTo>
                    <a:lnTo>
                      <a:pt x="13"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32" name="Freeform 318">
                <a:extLst>
                  <a:ext uri="{FF2B5EF4-FFF2-40B4-BE49-F238E27FC236}">
                    <a16:creationId xmlns:a16="http://schemas.microsoft.com/office/drawing/2014/main" id="{23E7B78C-6DD9-441B-B5D9-590E76D1478B}"/>
                  </a:ext>
                </a:extLst>
              </p:cNvPr>
              <p:cNvSpPr>
                <a:spLocks/>
              </p:cNvSpPr>
              <p:nvPr/>
            </p:nvSpPr>
            <p:spPr bwMode="auto">
              <a:xfrm>
                <a:off x="4722" y="1221"/>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19" y="10"/>
                    </a:lnTo>
                    <a:lnTo>
                      <a:pt x="25" y="12"/>
                    </a:lnTo>
                    <a:lnTo>
                      <a:pt x="20" y="6"/>
                    </a:lnTo>
                    <a:lnTo>
                      <a:pt x="20" y="1"/>
                    </a:lnTo>
                    <a:lnTo>
                      <a:pt x="16" y="0"/>
                    </a:lnTo>
                    <a:lnTo>
                      <a:pt x="11" y="0"/>
                    </a:lnTo>
                    <a:lnTo>
                      <a:pt x="7" y="0"/>
                    </a:lnTo>
                    <a:lnTo>
                      <a:pt x="5" y="5"/>
                    </a:lnTo>
                    <a:lnTo>
                      <a:pt x="1" y="5"/>
                    </a:lnTo>
                    <a:lnTo>
                      <a:pt x="1" y="9"/>
                    </a:lnTo>
                    <a:lnTo>
                      <a:pt x="0" y="14"/>
                    </a:lnTo>
                    <a:lnTo>
                      <a:pt x="0" y="19"/>
                    </a:lnTo>
                    <a:lnTo>
                      <a:pt x="4" y="25"/>
                    </a:lnTo>
                    <a:lnTo>
                      <a:pt x="9" y="25"/>
                    </a:lnTo>
                    <a:lnTo>
                      <a:pt x="13" y="25"/>
                    </a:lnTo>
                    <a:lnTo>
                      <a:pt x="13"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33" name="Freeform 319">
                <a:extLst>
                  <a:ext uri="{FF2B5EF4-FFF2-40B4-BE49-F238E27FC236}">
                    <a16:creationId xmlns:a16="http://schemas.microsoft.com/office/drawing/2014/main" id="{8E1F1370-519F-4010-9111-1EEC01DAC46F}"/>
                  </a:ext>
                </a:extLst>
              </p:cNvPr>
              <p:cNvSpPr>
                <a:spLocks/>
              </p:cNvSpPr>
              <p:nvPr/>
            </p:nvSpPr>
            <p:spPr bwMode="auto">
              <a:xfrm>
                <a:off x="4731" y="1177"/>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8"/>
                    </a:moveTo>
                    <a:lnTo>
                      <a:pt x="68" y="43"/>
                    </a:lnTo>
                    <a:lnTo>
                      <a:pt x="69" y="34"/>
                    </a:lnTo>
                    <a:lnTo>
                      <a:pt x="64" y="28"/>
                    </a:lnTo>
                    <a:lnTo>
                      <a:pt x="60" y="22"/>
                    </a:lnTo>
                    <a:lnTo>
                      <a:pt x="61" y="18"/>
                    </a:lnTo>
                    <a:lnTo>
                      <a:pt x="57" y="12"/>
                    </a:lnTo>
                    <a:lnTo>
                      <a:pt x="52" y="7"/>
                    </a:lnTo>
                    <a:lnTo>
                      <a:pt x="47" y="1"/>
                    </a:lnTo>
                    <a:lnTo>
                      <a:pt x="43" y="1"/>
                    </a:lnTo>
                    <a:lnTo>
                      <a:pt x="38" y="1"/>
                    </a:lnTo>
                    <a:lnTo>
                      <a:pt x="29" y="0"/>
                    </a:lnTo>
                    <a:lnTo>
                      <a:pt x="24" y="4"/>
                    </a:lnTo>
                    <a:lnTo>
                      <a:pt x="19" y="4"/>
                    </a:lnTo>
                    <a:lnTo>
                      <a:pt x="18" y="9"/>
                    </a:lnTo>
                    <a:lnTo>
                      <a:pt x="14" y="13"/>
                    </a:lnTo>
                    <a:lnTo>
                      <a:pt x="8" y="18"/>
                    </a:lnTo>
                    <a:lnTo>
                      <a:pt x="8" y="23"/>
                    </a:lnTo>
                    <a:lnTo>
                      <a:pt x="2" y="33"/>
                    </a:lnTo>
                    <a:lnTo>
                      <a:pt x="2" y="38"/>
                    </a:lnTo>
                    <a:lnTo>
                      <a:pt x="1" y="47"/>
                    </a:lnTo>
                    <a:lnTo>
                      <a:pt x="0" y="53"/>
                    </a:lnTo>
                    <a:lnTo>
                      <a:pt x="5" y="63"/>
                    </a:lnTo>
                    <a:lnTo>
                      <a:pt x="3" y="68"/>
                    </a:lnTo>
                    <a:lnTo>
                      <a:pt x="8" y="73"/>
                    </a:lnTo>
                    <a:lnTo>
                      <a:pt x="8" y="79"/>
                    </a:lnTo>
                    <a:lnTo>
                      <a:pt x="11" y="83"/>
                    </a:lnTo>
                    <a:lnTo>
                      <a:pt x="16" y="89"/>
                    </a:lnTo>
                    <a:lnTo>
                      <a:pt x="20" y="90"/>
                    </a:lnTo>
                    <a:lnTo>
                      <a:pt x="25" y="95"/>
                    </a:lnTo>
                    <a:lnTo>
                      <a:pt x="34" y="96"/>
                    </a:lnTo>
                    <a:lnTo>
                      <a:pt x="40" y="96"/>
                    </a:lnTo>
                    <a:lnTo>
                      <a:pt x="44" y="91"/>
                    </a:lnTo>
                    <a:lnTo>
                      <a:pt x="49" y="92"/>
                    </a:lnTo>
                    <a:lnTo>
                      <a:pt x="54" y="88"/>
                    </a:lnTo>
                    <a:lnTo>
                      <a:pt x="54" y="82"/>
                    </a:lnTo>
                    <a:lnTo>
                      <a:pt x="60" y="78"/>
                    </a:lnTo>
                    <a:lnTo>
                      <a:pt x="61" y="68"/>
                    </a:lnTo>
                    <a:lnTo>
                      <a:pt x="66" y="63"/>
                    </a:lnTo>
                    <a:lnTo>
                      <a:pt x="67" y="59"/>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34" name="Freeform 320">
                <a:extLst>
                  <a:ext uri="{FF2B5EF4-FFF2-40B4-BE49-F238E27FC236}">
                    <a16:creationId xmlns:a16="http://schemas.microsoft.com/office/drawing/2014/main" id="{02F04B34-C655-43AB-8587-58EF8757D5F4}"/>
                  </a:ext>
                </a:extLst>
              </p:cNvPr>
              <p:cNvSpPr>
                <a:spLocks/>
              </p:cNvSpPr>
              <p:nvPr/>
            </p:nvSpPr>
            <p:spPr bwMode="auto">
              <a:xfrm>
                <a:off x="4731" y="1177"/>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8"/>
                    </a:moveTo>
                    <a:lnTo>
                      <a:pt x="68" y="43"/>
                    </a:lnTo>
                    <a:lnTo>
                      <a:pt x="69" y="34"/>
                    </a:lnTo>
                    <a:lnTo>
                      <a:pt x="64" y="28"/>
                    </a:lnTo>
                    <a:lnTo>
                      <a:pt x="60" y="22"/>
                    </a:lnTo>
                    <a:lnTo>
                      <a:pt x="61" y="18"/>
                    </a:lnTo>
                    <a:lnTo>
                      <a:pt x="57" y="12"/>
                    </a:lnTo>
                    <a:lnTo>
                      <a:pt x="52" y="7"/>
                    </a:lnTo>
                    <a:lnTo>
                      <a:pt x="47" y="1"/>
                    </a:lnTo>
                    <a:lnTo>
                      <a:pt x="43" y="1"/>
                    </a:lnTo>
                    <a:lnTo>
                      <a:pt x="38" y="1"/>
                    </a:lnTo>
                    <a:lnTo>
                      <a:pt x="29" y="0"/>
                    </a:lnTo>
                    <a:lnTo>
                      <a:pt x="24" y="4"/>
                    </a:lnTo>
                    <a:lnTo>
                      <a:pt x="19" y="4"/>
                    </a:lnTo>
                    <a:lnTo>
                      <a:pt x="18" y="9"/>
                    </a:lnTo>
                    <a:lnTo>
                      <a:pt x="14" y="13"/>
                    </a:lnTo>
                    <a:lnTo>
                      <a:pt x="8" y="18"/>
                    </a:lnTo>
                    <a:lnTo>
                      <a:pt x="8" y="23"/>
                    </a:lnTo>
                    <a:lnTo>
                      <a:pt x="2" y="33"/>
                    </a:lnTo>
                    <a:lnTo>
                      <a:pt x="2" y="38"/>
                    </a:lnTo>
                    <a:lnTo>
                      <a:pt x="1" y="47"/>
                    </a:lnTo>
                    <a:lnTo>
                      <a:pt x="0" y="53"/>
                    </a:lnTo>
                    <a:lnTo>
                      <a:pt x="5" y="63"/>
                    </a:lnTo>
                    <a:lnTo>
                      <a:pt x="3" y="68"/>
                    </a:lnTo>
                    <a:lnTo>
                      <a:pt x="8" y="73"/>
                    </a:lnTo>
                    <a:lnTo>
                      <a:pt x="8" y="79"/>
                    </a:lnTo>
                    <a:lnTo>
                      <a:pt x="11" y="83"/>
                    </a:lnTo>
                    <a:lnTo>
                      <a:pt x="16" y="89"/>
                    </a:lnTo>
                    <a:lnTo>
                      <a:pt x="20" y="90"/>
                    </a:lnTo>
                    <a:lnTo>
                      <a:pt x="25" y="95"/>
                    </a:lnTo>
                    <a:lnTo>
                      <a:pt x="34" y="96"/>
                    </a:lnTo>
                    <a:lnTo>
                      <a:pt x="40" y="96"/>
                    </a:lnTo>
                    <a:lnTo>
                      <a:pt x="44" y="91"/>
                    </a:lnTo>
                    <a:lnTo>
                      <a:pt x="49" y="92"/>
                    </a:lnTo>
                    <a:lnTo>
                      <a:pt x="54" y="88"/>
                    </a:lnTo>
                    <a:lnTo>
                      <a:pt x="54" y="82"/>
                    </a:lnTo>
                    <a:lnTo>
                      <a:pt x="60" y="78"/>
                    </a:lnTo>
                    <a:lnTo>
                      <a:pt x="61" y="68"/>
                    </a:lnTo>
                    <a:lnTo>
                      <a:pt x="66" y="63"/>
                    </a:lnTo>
                    <a:lnTo>
                      <a:pt x="67" y="59"/>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35" name="Freeform 321">
                <a:extLst>
                  <a:ext uri="{FF2B5EF4-FFF2-40B4-BE49-F238E27FC236}">
                    <a16:creationId xmlns:a16="http://schemas.microsoft.com/office/drawing/2014/main" id="{45923C7D-97B8-46AB-816D-1B5CCEEC652E}"/>
                  </a:ext>
                </a:extLst>
              </p:cNvPr>
              <p:cNvSpPr>
                <a:spLocks/>
              </p:cNvSpPr>
              <p:nvPr/>
            </p:nvSpPr>
            <p:spPr bwMode="auto">
              <a:xfrm>
                <a:off x="4745" y="1144"/>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24"/>
                    </a:lnTo>
                    <a:lnTo>
                      <a:pt x="9" y="24"/>
                    </a:lnTo>
                    <a:lnTo>
                      <a:pt x="14" y="25"/>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36" name="Freeform 322">
                <a:extLst>
                  <a:ext uri="{FF2B5EF4-FFF2-40B4-BE49-F238E27FC236}">
                    <a16:creationId xmlns:a16="http://schemas.microsoft.com/office/drawing/2014/main" id="{B24C26AB-35E9-4F6A-B350-601AF72BA75E}"/>
                  </a:ext>
                </a:extLst>
              </p:cNvPr>
              <p:cNvSpPr>
                <a:spLocks/>
              </p:cNvSpPr>
              <p:nvPr/>
            </p:nvSpPr>
            <p:spPr bwMode="auto">
              <a:xfrm>
                <a:off x="4745" y="1144"/>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24"/>
                    </a:lnTo>
                    <a:lnTo>
                      <a:pt x="9" y="24"/>
                    </a:lnTo>
                    <a:lnTo>
                      <a:pt x="14" y="25"/>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37" name="Freeform 323">
                <a:extLst>
                  <a:ext uri="{FF2B5EF4-FFF2-40B4-BE49-F238E27FC236}">
                    <a16:creationId xmlns:a16="http://schemas.microsoft.com/office/drawing/2014/main" id="{2179241C-C985-4735-82BF-957A01879168}"/>
                  </a:ext>
                </a:extLst>
              </p:cNvPr>
              <p:cNvSpPr>
                <a:spLocks/>
              </p:cNvSpPr>
              <p:nvPr/>
            </p:nvSpPr>
            <p:spPr bwMode="auto">
              <a:xfrm>
                <a:off x="4762" y="1189"/>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19" y="11"/>
                    </a:lnTo>
                    <a:lnTo>
                      <a:pt x="25" y="11"/>
                    </a:lnTo>
                    <a:lnTo>
                      <a:pt x="20" y="7"/>
                    </a:lnTo>
                    <a:lnTo>
                      <a:pt x="20" y="1"/>
                    </a:lnTo>
                    <a:lnTo>
                      <a:pt x="16" y="1"/>
                    </a:lnTo>
                    <a:lnTo>
                      <a:pt x="11" y="1"/>
                    </a:lnTo>
                    <a:lnTo>
                      <a:pt x="7" y="0"/>
                    </a:lnTo>
                    <a:lnTo>
                      <a:pt x="5" y="5"/>
                    </a:lnTo>
                    <a:lnTo>
                      <a:pt x="1" y="10"/>
                    </a:lnTo>
                    <a:lnTo>
                      <a:pt x="0" y="14"/>
                    </a:lnTo>
                    <a:lnTo>
                      <a:pt x="0" y="20"/>
                    </a:lnTo>
                    <a:lnTo>
                      <a:pt x="4" y="25"/>
                    </a:lnTo>
                    <a:lnTo>
                      <a:pt x="9" y="26"/>
                    </a:lnTo>
                    <a:lnTo>
                      <a:pt x="13" y="26"/>
                    </a:lnTo>
                    <a:lnTo>
                      <a:pt x="13"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38" name="Freeform 324">
                <a:extLst>
                  <a:ext uri="{FF2B5EF4-FFF2-40B4-BE49-F238E27FC236}">
                    <a16:creationId xmlns:a16="http://schemas.microsoft.com/office/drawing/2014/main" id="{87D938C7-FBF2-48B3-A787-B6B98F90ECF8}"/>
                  </a:ext>
                </a:extLst>
              </p:cNvPr>
              <p:cNvSpPr>
                <a:spLocks/>
              </p:cNvSpPr>
              <p:nvPr/>
            </p:nvSpPr>
            <p:spPr bwMode="auto">
              <a:xfrm>
                <a:off x="4762" y="1189"/>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19" y="11"/>
                    </a:lnTo>
                    <a:lnTo>
                      <a:pt x="25" y="11"/>
                    </a:lnTo>
                    <a:lnTo>
                      <a:pt x="20" y="7"/>
                    </a:lnTo>
                    <a:lnTo>
                      <a:pt x="20" y="1"/>
                    </a:lnTo>
                    <a:lnTo>
                      <a:pt x="16" y="1"/>
                    </a:lnTo>
                    <a:lnTo>
                      <a:pt x="11" y="1"/>
                    </a:lnTo>
                    <a:lnTo>
                      <a:pt x="7" y="0"/>
                    </a:lnTo>
                    <a:lnTo>
                      <a:pt x="5" y="5"/>
                    </a:lnTo>
                    <a:lnTo>
                      <a:pt x="1" y="10"/>
                    </a:lnTo>
                    <a:lnTo>
                      <a:pt x="0" y="14"/>
                    </a:lnTo>
                    <a:lnTo>
                      <a:pt x="0" y="20"/>
                    </a:lnTo>
                    <a:lnTo>
                      <a:pt x="4" y="25"/>
                    </a:lnTo>
                    <a:lnTo>
                      <a:pt x="9" y="26"/>
                    </a:lnTo>
                    <a:lnTo>
                      <a:pt x="13" y="26"/>
                    </a:lnTo>
                    <a:lnTo>
                      <a:pt x="13"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39" name="Freeform 325">
                <a:extLst>
                  <a:ext uri="{FF2B5EF4-FFF2-40B4-BE49-F238E27FC236}">
                    <a16:creationId xmlns:a16="http://schemas.microsoft.com/office/drawing/2014/main" id="{FDE48AA4-508C-4542-89ED-81578F5F8783}"/>
                  </a:ext>
                </a:extLst>
              </p:cNvPr>
              <p:cNvSpPr>
                <a:spLocks/>
              </p:cNvSpPr>
              <p:nvPr/>
            </p:nvSpPr>
            <p:spPr bwMode="auto">
              <a:xfrm>
                <a:off x="4759" y="1150"/>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20" y="15"/>
                    </a:lnTo>
                    <a:lnTo>
                      <a:pt x="20" y="10"/>
                    </a:lnTo>
                    <a:lnTo>
                      <a:pt x="20" y="6"/>
                    </a:lnTo>
                    <a:lnTo>
                      <a:pt x="16" y="5"/>
                    </a:lnTo>
                    <a:lnTo>
                      <a:pt x="17" y="0"/>
                    </a:lnTo>
                    <a:lnTo>
                      <a:pt x="11" y="5"/>
                    </a:lnTo>
                    <a:lnTo>
                      <a:pt x="7" y="5"/>
                    </a:lnTo>
                    <a:lnTo>
                      <a:pt x="6" y="9"/>
                    </a:lnTo>
                    <a:lnTo>
                      <a:pt x="1" y="9"/>
                    </a:lnTo>
                    <a:lnTo>
                      <a:pt x="1" y="14"/>
                    </a:lnTo>
                    <a:lnTo>
                      <a:pt x="0" y="18"/>
                    </a:lnTo>
                    <a:lnTo>
                      <a:pt x="0" y="24"/>
                    </a:lnTo>
                    <a:lnTo>
                      <a:pt x="0" y="28"/>
                    </a:lnTo>
                    <a:lnTo>
                      <a:pt x="5" y="30"/>
                    </a:lnTo>
                    <a:lnTo>
                      <a:pt x="9" y="30"/>
                    </a:lnTo>
                    <a:lnTo>
                      <a:pt x="15"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40" name="Freeform 326">
                <a:extLst>
                  <a:ext uri="{FF2B5EF4-FFF2-40B4-BE49-F238E27FC236}">
                    <a16:creationId xmlns:a16="http://schemas.microsoft.com/office/drawing/2014/main" id="{BD6EAE20-EA28-44C9-AA76-90E87E00417F}"/>
                  </a:ext>
                </a:extLst>
              </p:cNvPr>
              <p:cNvSpPr>
                <a:spLocks/>
              </p:cNvSpPr>
              <p:nvPr/>
            </p:nvSpPr>
            <p:spPr bwMode="auto">
              <a:xfrm>
                <a:off x="4759" y="1150"/>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20" y="15"/>
                    </a:lnTo>
                    <a:lnTo>
                      <a:pt x="20" y="10"/>
                    </a:lnTo>
                    <a:lnTo>
                      <a:pt x="20" y="6"/>
                    </a:lnTo>
                    <a:lnTo>
                      <a:pt x="16" y="5"/>
                    </a:lnTo>
                    <a:lnTo>
                      <a:pt x="17" y="0"/>
                    </a:lnTo>
                    <a:lnTo>
                      <a:pt x="11" y="5"/>
                    </a:lnTo>
                    <a:lnTo>
                      <a:pt x="7" y="5"/>
                    </a:lnTo>
                    <a:lnTo>
                      <a:pt x="6" y="9"/>
                    </a:lnTo>
                    <a:lnTo>
                      <a:pt x="1" y="9"/>
                    </a:lnTo>
                    <a:lnTo>
                      <a:pt x="1" y="14"/>
                    </a:lnTo>
                    <a:lnTo>
                      <a:pt x="0" y="18"/>
                    </a:lnTo>
                    <a:lnTo>
                      <a:pt x="0" y="24"/>
                    </a:lnTo>
                    <a:lnTo>
                      <a:pt x="0" y="28"/>
                    </a:lnTo>
                    <a:lnTo>
                      <a:pt x="5" y="30"/>
                    </a:lnTo>
                    <a:lnTo>
                      <a:pt x="9" y="30"/>
                    </a:lnTo>
                    <a:lnTo>
                      <a:pt x="15"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41" name="Freeform 327">
                <a:extLst>
                  <a:ext uri="{FF2B5EF4-FFF2-40B4-BE49-F238E27FC236}">
                    <a16:creationId xmlns:a16="http://schemas.microsoft.com/office/drawing/2014/main" id="{80D0500E-C6EA-4C6B-B094-DE9D891C099A}"/>
                  </a:ext>
                </a:extLst>
              </p:cNvPr>
              <p:cNvSpPr>
                <a:spLocks/>
              </p:cNvSpPr>
              <p:nvPr/>
            </p:nvSpPr>
            <p:spPr bwMode="auto">
              <a:xfrm>
                <a:off x="4757" y="120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0" y="6"/>
                    </a:lnTo>
                    <a:lnTo>
                      <a:pt x="20" y="1"/>
                    </a:lnTo>
                    <a:lnTo>
                      <a:pt x="16" y="0"/>
                    </a:lnTo>
                    <a:lnTo>
                      <a:pt x="11" y="0"/>
                    </a:lnTo>
                    <a:lnTo>
                      <a:pt x="5" y="4"/>
                    </a:lnTo>
                    <a:lnTo>
                      <a:pt x="5" y="10"/>
                    </a:lnTo>
                    <a:lnTo>
                      <a:pt x="1" y="9"/>
                    </a:lnTo>
                    <a:lnTo>
                      <a:pt x="0" y="15"/>
                    </a:lnTo>
                    <a:lnTo>
                      <a:pt x="0" y="19"/>
                    </a:lnTo>
                    <a:lnTo>
                      <a:pt x="4" y="25"/>
                    </a:lnTo>
                    <a:lnTo>
                      <a:pt x="9" y="25"/>
                    </a:lnTo>
                    <a:lnTo>
                      <a:pt x="13" y="25"/>
                    </a:lnTo>
                    <a:lnTo>
                      <a:pt x="18" y="26"/>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42" name="Freeform 328">
                <a:extLst>
                  <a:ext uri="{FF2B5EF4-FFF2-40B4-BE49-F238E27FC236}">
                    <a16:creationId xmlns:a16="http://schemas.microsoft.com/office/drawing/2014/main" id="{490A9C47-9B52-4AE7-8F1A-1324673630A7}"/>
                  </a:ext>
                </a:extLst>
              </p:cNvPr>
              <p:cNvSpPr>
                <a:spLocks/>
              </p:cNvSpPr>
              <p:nvPr/>
            </p:nvSpPr>
            <p:spPr bwMode="auto">
              <a:xfrm>
                <a:off x="4757" y="120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0" y="6"/>
                    </a:lnTo>
                    <a:lnTo>
                      <a:pt x="20" y="1"/>
                    </a:lnTo>
                    <a:lnTo>
                      <a:pt x="16" y="0"/>
                    </a:lnTo>
                    <a:lnTo>
                      <a:pt x="11" y="0"/>
                    </a:lnTo>
                    <a:lnTo>
                      <a:pt x="5" y="4"/>
                    </a:lnTo>
                    <a:lnTo>
                      <a:pt x="5" y="10"/>
                    </a:lnTo>
                    <a:lnTo>
                      <a:pt x="1" y="9"/>
                    </a:lnTo>
                    <a:lnTo>
                      <a:pt x="0" y="15"/>
                    </a:lnTo>
                    <a:lnTo>
                      <a:pt x="0" y="19"/>
                    </a:lnTo>
                    <a:lnTo>
                      <a:pt x="4" y="25"/>
                    </a:lnTo>
                    <a:lnTo>
                      <a:pt x="9" y="25"/>
                    </a:lnTo>
                    <a:lnTo>
                      <a:pt x="13" y="25"/>
                    </a:lnTo>
                    <a:lnTo>
                      <a:pt x="18" y="26"/>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43" name="Freeform 329">
                <a:extLst>
                  <a:ext uri="{FF2B5EF4-FFF2-40B4-BE49-F238E27FC236}">
                    <a16:creationId xmlns:a16="http://schemas.microsoft.com/office/drawing/2014/main" id="{90EC2ACF-082C-4403-A3AC-9F32EA77D5F3}"/>
                  </a:ext>
                </a:extLst>
              </p:cNvPr>
              <p:cNvSpPr>
                <a:spLocks/>
              </p:cNvSpPr>
              <p:nvPr/>
            </p:nvSpPr>
            <p:spPr bwMode="auto">
              <a:xfrm>
                <a:off x="4764" y="116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0 w 25"/>
                  <a:gd name="T11" fmla="*/ 0 h 30"/>
                  <a:gd name="T12" fmla="*/ 0 w 25"/>
                  <a:gd name="T13" fmla="*/ 0 h 30"/>
                  <a:gd name="T14" fmla="*/ 0 w 25"/>
                  <a:gd name="T15" fmla="*/ 0 h 30"/>
                  <a:gd name="T16" fmla="*/ 0 w 25"/>
                  <a:gd name="T17" fmla="*/ 0 h 30"/>
                  <a:gd name="T18" fmla="*/ 0 w 25"/>
                  <a:gd name="T19" fmla="*/ 1 h 30"/>
                  <a:gd name="T20" fmla="*/ 0 w 25"/>
                  <a:gd name="T21" fmla="*/ 1 h 30"/>
                  <a:gd name="T22" fmla="*/ 0 w 25"/>
                  <a:gd name="T23" fmla="*/ 1 h 30"/>
                  <a:gd name="T24" fmla="*/ 0 w 25"/>
                  <a:gd name="T25" fmla="*/ 1 h 30"/>
                  <a:gd name="T26" fmla="*/ 0 w 25"/>
                  <a:gd name="T27" fmla="*/ 1 h 30"/>
                  <a:gd name="T28" fmla="*/ 0 w 25"/>
                  <a:gd name="T29" fmla="*/ 1 h 30"/>
                  <a:gd name="T30" fmla="*/ 1 w 25"/>
                  <a:gd name="T31" fmla="*/ 1 h 30"/>
                  <a:gd name="T32" fmla="*/ 1 w 25"/>
                  <a:gd name="T33" fmla="*/ 1 h 30"/>
                  <a:gd name="T34" fmla="*/ 1 w 25"/>
                  <a:gd name="T35" fmla="*/ 1 h 30"/>
                  <a:gd name="T36" fmla="*/ 1 w 25"/>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9" y="20"/>
                    </a:moveTo>
                    <a:lnTo>
                      <a:pt x="25" y="16"/>
                    </a:lnTo>
                    <a:lnTo>
                      <a:pt x="25" y="11"/>
                    </a:lnTo>
                    <a:lnTo>
                      <a:pt x="20" y="5"/>
                    </a:lnTo>
                    <a:lnTo>
                      <a:pt x="17" y="0"/>
                    </a:lnTo>
                    <a:lnTo>
                      <a:pt x="11" y="0"/>
                    </a:lnTo>
                    <a:lnTo>
                      <a:pt x="11" y="4"/>
                    </a:lnTo>
                    <a:lnTo>
                      <a:pt x="7" y="4"/>
                    </a:lnTo>
                    <a:lnTo>
                      <a:pt x="6" y="9"/>
                    </a:lnTo>
                    <a:lnTo>
                      <a:pt x="1" y="13"/>
                    </a:lnTo>
                    <a:lnTo>
                      <a:pt x="0" y="19"/>
                    </a:lnTo>
                    <a:lnTo>
                      <a:pt x="0" y="24"/>
                    </a:lnTo>
                    <a:lnTo>
                      <a:pt x="4" y="24"/>
                    </a:lnTo>
                    <a:lnTo>
                      <a:pt x="4" y="29"/>
                    </a:lnTo>
                    <a:lnTo>
                      <a:pt x="9" y="29"/>
                    </a:lnTo>
                    <a:lnTo>
                      <a:pt x="13" y="30"/>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44" name="Freeform 330">
                <a:extLst>
                  <a:ext uri="{FF2B5EF4-FFF2-40B4-BE49-F238E27FC236}">
                    <a16:creationId xmlns:a16="http://schemas.microsoft.com/office/drawing/2014/main" id="{9AE05171-43AD-4F76-B27E-2D9C7DF8C242}"/>
                  </a:ext>
                </a:extLst>
              </p:cNvPr>
              <p:cNvSpPr>
                <a:spLocks/>
              </p:cNvSpPr>
              <p:nvPr/>
            </p:nvSpPr>
            <p:spPr bwMode="auto">
              <a:xfrm>
                <a:off x="4764" y="116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0 w 25"/>
                  <a:gd name="T11" fmla="*/ 0 h 30"/>
                  <a:gd name="T12" fmla="*/ 0 w 25"/>
                  <a:gd name="T13" fmla="*/ 0 h 30"/>
                  <a:gd name="T14" fmla="*/ 0 w 25"/>
                  <a:gd name="T15" fmla="*/ 0 h 30"/>
                  <a:gd name="T16" fmla="*/ 0 w 25"/>
                  <a:gd name="T17" fmla="*/ 0 h 30"/>
                  <a:gd name="T18" fmla="*/ 0 w 25"/>
                  <a:gd name="T19" fmla="*/ 1 h 30"/>
                  <a:gd name="T20" fmla="*/ 0 w 25"/>
                  <a:gd name="T21" fmla="*/ 1 h 30"/>
                  <a:gd name="T22" fmla="*/ 0 w 25"/>
                  <a:gd name="T23" fmla="*/ 1 h 30"/>
                  <a:gd name="T24" fmla="*/ 0 w 25"/>
                  <a:gd name="T25" fmla="*/ 1 h 30"/>
                  <a:gd name="T26" fmla="*/ 0 w 25"/>
                  <a:gd name="T27" fmla="*/ 1 h 30"/>
                  <a:gd name="T28" fmla="*/ 0 w 25"/>
                  <a:gd name="T29" fmla="*/ 1 h 30"/>
                  <a:gd name="T30" fmla="*/ 1 w 25"/>
                  <a:gd name="T31" fmla="*/ 1 h 30"/>
                  <a:gd name="T32" fmla="*/ 1 w 25"/>
                  <a:gd name="T33" fmla="*/ 1 h 30"/>
                  <a:gd name="T34" fmla="*/ 1 w 25"/>
                  <a:gd name="T35" fmla="*/ 1 h 30"/>
                  <a:gd name="T36" fmla="*/ 1 w 25"/>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9" y="20"/>
                    </a:moveTo>
                    <a:lnTo>
                      <a:pt x="25" y="16"/>
                    </a:lnTo>
                    <a:lnTo>
                      <a:pt x="25" y="11"/>
                    </a:lnTo>
                    <a:lnTo>
                      <a:pt x="20" y="5"/>
                    </a:lnTo>
                    <a:lnTo>
                      <a:pt x="17" y="0"/>
                    </a:lnTo>
                    <a:lnTo>
                      <a:pt x="11" y="0"/>
                    </a:lnTo>
                    <a:lnTo>
                      <a:pt x="11" y="4"/>
                    </a:lnTo>
                    <a:lnTo>
                      <a:pt x="7" y="4"/>
                    </a:lnTo>
                    <a:lnTo>
                      <a:pt x="6" y="9"/>
                    </a:lnTo>
                    <a:lnTo>
                      <a:pt x="1" y="13"/>
                    </a:lnTo>
                    <a:lnTo>
                      <a:pt x="0" y="19"/>
                    </a:lnTo>
                    <a:lnTo>
                      <a:pt x="0" y="24"/>
                    </a:lnTo>
                    <a:lnTo>
                      <a:pt x="4" y="24"/>
                    </a:lnTo>
                    <a:lnTo>
                      <a:pt x="4" y="29"/>
                    </a:lnTo>
                    <a:lnTo>
                      <a:pt x="9" y="29"/>
                    </a:lnTo>
                    <a:lnTo>
                      <a:pt x="13" y="30"/>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45" name="Freeform 331">
                <a:extLst>
                  <a:ext uri="{FF2B5EF4-FFF2-40B4-BE49-F238E27FC236}">
                    <a16:creationId xmlns:a16="http://schemas.microsoft.com/office/drawing/2014/main" id="{5C6D8755-3321-467A-A71C-510FF09F0F1A}"/>
                  </a:ext>
                </a:extLst>
              </p:cNvPr>
              <p:cNvSpPr>
                <a:spLocks/>
              </p:cNvSpPr>
              <p:nvPr/>
            </p:nvSpPr>
            <p:spPr bwMode="auto">
              <a:xfrm>
                <a:off x="4738" y="1096"/>
                <a:ext cx="14" cy="19"/>
              </a:xfrm>
              <a:custGeom>
                <a:avLst/>
                <a:gdLst>
                  <a:gd name="T0" fmla="*/ 3 w 68"/>
                  <a:gd name="T1" fmla="*/ 2 h 96"/>
                  <a:gd name="T2" fmla="*/ 3 w 68"/>
                  <a:gd name="T3" fmla="*/ 2 h 96"/>
                  <a:gd name="T4" fmla="*/ 3 w 68"/>
                  <a:gd name="T5" fmla="*/ 1 h 96"/>
                  <a:gd name="T6" fmla="*/ 3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1 h 96"/>
                  <a:gd name="T30" fmla="*/ 1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43"/>
                    </a:lnTo>
                    <a:lnTo>
                      <a:pt x="68" y="37"/>
                    </a:lnTo>
                    <a:lnTo>
                      <a:pt x="65" y="27"/>
                    </a:lnTo>
                    <a:lnTo>
                      <a:pt x="60" y="22"/>
                    </a:lnTo>
                    <a:lnTo>
                      <a:pt x="60" y="17"/>
                    </a:lnTo>
                    <a:lnTo>
                      <a:pt x="57" y="12"/>
                    </a:lnTo>
                    <a:lnTo>
                      <a:pt x="52" y="6"/>
                    </a:lnTo>
                    <a:lnTo>
                      <a:pt x="48" y="6"/>
                    </a:lnTo>
                    <a:lnTo>
                      <a:pt x="43" y="6"/>
                    </a:lnTo>
                    <a:lnTo>
                      <a:pt x="39" y="0"/>
                    </a:lnTo>
                    <a:lnTo>
                      <a:pt x="29" y="5"/>
                    </a:lnTo>
                    <a:lnTo>
                      <a:pt x="24" y="4"/>
                    </a:lnTo>
                    <a:lnTo>
                      <a:pt x="18" y="8"/>
                    </a:lnTo>
                    <a:lnTo>
                      <a:pt x="18" y="14"/>
                    </a:lnTo>
                    <a:lnTo>
                      <a:pt x="14" y="14"/>
                    </a:lnTo>
                    <a:lnTo>
                      <a:pt x="8" y="23"/>
                    </a:lnTo>
                    <a:lnTo>
                      <a:pt x="7" y="27"/>
                    </a:lnTo>
                    <a:lnTo>
                      <a:pt x="3" y="33"/>
                    </a:lnTo>
                    <a:lnTo>
                      <a:pt x="1" y="42"/>
                    </a:lnTo>
                    <a:lnTo>
                      <a:pt x="0" y="48"/>
                    </a:lnTo>
                    <a:lnTo>
                      <a:pt x="0" y="58"/>
                    </a:lnTo>
                    <a:lnTo>
                      <a:pt x="4" y="62"/>
                    </a:lnTo>
                    <a:lnTo>
                      <a:pt x="4" y="68"/>
                    </a:lnTo>
                    <a:lnTo>
                      <a:pt x="7" y="78"/>
                    </a:lnTo>
                    <a:lnTo>
                      <a:pt x="7" y="83"/>
                    </a:lnTo>
                    <a:lnTo>
                      <a:pt x="12" y="88"/>
                    </a:lnTo>
                    <a:lnTo>
                      <a:pt x="16" y="89"/>
                    </a:lnTo>
                    <a:lnTo>
                      <a:pt x="21" y="94"/>
                    </a:lnTo>
                    <a:lnTo>
                      <a:pt x="25" y="95"/>
                    </a:lnTo>
                    <a:lnTo>
                      <a:pt x="34" y="95"/>
                    </a:lnTo>
                    <a:lnTo>
                      <a:pt x="39" y="96"/>
                    </a:lnTo>
                    <a:lnTo>
                      <a:pt x="44" y="96"/>
                    </a:lnTo>
                    <a:lnTo>
                      <a:pt x="49" y="92"/>
                    </a:lnTo>
                    <a:lnTo>
                      <a:pt x="55" y="87"/>
                    </a:lnTo>
                    <a:lnTo>
                      <a:pt x="55" y="83"/>
                    </a:lnTo>
                    <a:lnTo>
                      <a:pt x="60" y="77"/>
                    </a:lnTo>
                    <a:lnTo>
                      <a:pt x="60" y="73"/>
                    </a:lnTo>
                    <a:lnTo>
                      <a:pt x="66" y="63"/>
                    </a:lnTo>
                    <a:lnTo>
                      <a:pt x="67"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46" name="Freeform 332">
                <a:extLst>
                  <a:ext uri="{FF2B5EF4-FFF2-40B4-BE49-F238E27FC236}">
                    <a16:creationId xmlns:a16="http://schemas.microsoft.com/office/drawing/2014/main" id="{A334C8D2-12ED-45F5-AFDF-35D82DBCA673}"/>
                  </a:ext>
                </a:extLst>
              </p:cNvPr>
              <p:cNvSpPr>
                <a:spLocks/>
              </p:cNvSpPr>
              <p:nvPr/>
            </p:nvSpPr>
            <p:spPr bwMode="auto">
              <a:xfrm>
                <a:off x="4738" y="1096"/>
                <a:ext cx="14" cy="19"/>
              </a:xfrm>
              <a:custGeom>
                <a:avLst/>
                <a:gdLst>
                  <a:gd name="T0" fmla="*/ 3 w 68"/>
                  <a:gd name="T1" fmla="*/ 2 h 96"/>
                  <a:gd name="T2" fmla="*/ 3 w 68"/>
                  <a:gd name="T3" fmla="*/ 2 h 96"/>
                  <a:gd name="T4" fmla="*/ 3 w 68"/>
                  <a:gd name="T5" fmla="*/ 1 h 96"/>
                  <a:gd name="T6" fmla="*/ 3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1 h 96"/>
                  <a:gd name="T30" fmla="*/ 1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8" y="43"/>
                    </a:lnTo>
                    <a:lnTo>
                      <a:pt x="68" y="37"/>
                    </a:lnTo>
                    <a:lnTo>
                      <a:pt x="65" y="27"/>
                    </a:lnTo>
                    <a:lnTo>
                      <a:pt x="60" y="22"/>
                    </a:lnTo>
                    <a:lnTo>
                      <a:pt x="60" y="17"/>
                    </a:lnTo>
                    <a:lnTo>
                      <a:pt x="57" y="12"/>
                    </a:lnTo>
                    <a:lnTo>
                      <a:pt x="52" y="6"/>
                    </a:lnTo>
                    <a:lnTo>
                      <a:pt x="48" y="6"/>
                    </a:lnTo>
                    <a:lnTo>
                      <a:pt x="43" y="6"/>
                    </a:lnTo>
                    <a:lnTo>
                      <a:pt x="39" y="0"/>
                    </a:lnTo>
                    <a:lnTo>
                      <a:pt x="29" y="5"/>
                    </a:lnTo>
                    <a:lnTo>
                      <a:pt x="24" y="4"/>
                    </a:lnTo>
                    <a:lnTo>
                      <a:pt x="18" y="8"/>
                    </a:lnTo>
                    <a:lnTo>
                      <a:pt x="18" y="14"/>
                    </a:lnTo>
                    <a:lnTo>
                      <a:pt x="14" y="14"/>
                    </a:lnTo>
                    <a:lnTo>
                      <a:pt x="8" y="23"/>
                    </a:lnTo>
                    <a:lnTo>
                      <a:pt x="7" y="27"/>
                    </a:lnTo>
                    <a:lnTo>
                      <a:pt x="3" y="33"/>
                    </a:lnTo>
                    <a:lnTo>
                      <a:pt x="1" y="42"/>
                    </a:lnTo>
                    <a:lnTo>
                      <a:pt x="0" y="48"/>
                    </a:lnTo>
                    <a:lnTo>
                      <a:pt x="0" y="58"/>
                    </a:lnTo>
                    <a:lnTo>
                      <a:pt x="4" y="62"/>
                    </a:lnTo>
                    <a:lnTo>
                      <a:pt x="4" y="68"/>
                    </a:lnTo>
                    <a:lnTo>
                      <a:pt x="7" y="78"/>
                    </a:lnTo>
                    <a:lnTo>
                      <a:pt x="7" y="83"/>
                    </a:lnTo>
                    <a:lnTo>
                      <a:pt x="12" y="88"/>
                    </a:lnTo>
                    <a:lnTo>
                      <a:pt x="16" y="89"/>
                    </a:lnTo>
                    <a:lnTo>
                      <a:pt x="21" y="94"/>
                    </a:lnTo>
                    <a:lnTo>
                      <a:pt x="25" y="95"/>
                    </a:lnTo>
                    <a:lnTo>
                      <a:pt x="34" y="95"/>
                    </a:lnTo>
                    <a:lnTo>
                      <a:pt x="39" y="96"/>
                    </a:lnTo>
                    <a:lnTo>
                      <a:pt x="44" y="96"/>
                    </a:lnTo>
                    <a:lnTo>
                      <a:pt x="49" y="92"/>
                    </a:lnTo>
                    <a:lnTo>
                      <a:pt x="55" y="87"/>
                    </a:lnTo>
                    <a:lnTo>
                      <a:pt x="55" y="83"/>
                    </a:lnTo>
                    <a:lnTo>
                      <a:pt x="60" y="77"/>
                    </a:lnTo>
                    <a:lnTo>
                      <a:pt x="60" y="73"/>
                    </a:lnTo>
                    <a:lnTo>
                      <a:pt x="66" y="63"/>
                    </a:lnTo>
                    <a:lnTo>
                      <a:pt x="67"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47" name="Freeform 333">
                <a:extLst>
                  <a:ext uri="{FF2B5EF4-FFF2-40B4-BE49-F238E27FC236}">
                    <a16:creationId xmlns:a16="http://schemas.microsoft.com/office/drawing/2014/main" id="{8C904A1A-ED64-4006-9837-9D1FA73243C3}"/>
                  </a:ext>
                </a:extLst>
              </p:cNvPr>
              <p:cNvSpPr>
                <a:spLocks/>
              </p:cNvSpPr>
              <p:nvPr/>
            </p:nvSpPr>
            <p:spPr bwMode="auto">
              <a:xfrm>
                <a:off x="4752" y="1063"/>
                <a:ext cx="6" cy="6"/>
              </a:xfrm>
              <a:custGeom>
                <a:avLst/>
                <a:gdLst>
                  <a:gd name="T0" fmla="*/ 1 w 26"/>
                  <a:gd name="T1" fmla="*/ 1 h 29"/>
                  <a:gd name="T2" fmla="*/ 1 w 26"/>
                  <a:gd name="T3" fmla="*/ 1 h 29"/>
                  <a:gd name="T4" fmla="*/ 1 w 26"/>
                  <a:gd name="T5" fmla="*/ 1 h 29"/>
                  <a:gd name="T6" fmla="*/ 1 w 26"/>
                  <a:gd name="T7" fmla="*/ 0 h 29"/>
                  <a:gd name="T8" fmla="*/ 1 w 26"/>
                  <a:gd name="T9" fmla="*/ 0 h 29"/>
                  <a:gd name="T10" fmla="*/ 1 w 26"/>
                  <a:gd name="T11" fmla="*/ 0 h 29"/>
                  <a:gd name="T12" fmla="*/ 1 w 26"/>
                  <a:gd name="T13" fmla="*/ 0 h 29"/>
                  <a:gd name="T14" fmla="*/ 1 w 26"/>
                  <a:gd name="T15" fmla="*/ 0 h 29"/>
                  <a:gd name="T16" fmla="*/ 1 w 26"/>
                  <a:gd name="T17" fmla="*/ 0 h 29"/>
                  <a:gd name="T18" fmla="*/ 1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0 w 26"/>
                  <a:gd name="T35" fmla="*/ 1 h 29"/>
                  <a:gd name="T36" fmla="*/ 1 w 26"/>
                  <a:gd name="T37" fmla="*/ 1 h 29"/>
                  <a:gd name="T38" fmla="*/ 1 w 26"/>
                  <a:gd name="T39" fmla="*/ 1 h 29"/>
                  <a:gd name="T40" fmla="*/ 1 w 26"/>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9"/>
                  <a:gd name="T65" fmla="*/ 26 w 26"/>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9">
                    <a:moveTo>
                      <a:pt x="20" y="20"/>
                    </a:moveTo>
                    <a:lnTo>
                      <a:pt x="21" y="16"/>
                    </a:lnTo>
                    <a:lnTo>
                      <a:pt x="25" y="16"/>
                    </a:lnTo>
                    <a:lnTo>
                      <a:pt x="25" y="10"/>
                    </a:lnTo>
                    <a:lnTo>
                      <a:pt x="26" y="6"/>
                    </a:lnTo>
                    <a:lnTo>
                      <a:pt x="21" y="6"/>
                    </a:lnTo>
                    <a:lnTo>
                      <a:pt x="22" y="0"/>
                    </a:lnTo>
                    <a:lnTo>
                      <a:pt x="17" y="0"/>
                    </a:lnTo>
                    <a:lnTo>
                      <a:pt x="13" y="0"/>
                    </a:lnTo>
                    <a:lnTo>
                      <a:pt x="12" y="4"/>
                    </a:lnTo>
                    <a:lnTo>
                      <a:pt x="7" y="4"/>
                    </a:lnTo>
                    <a:lnTo>
                      <a:pt x="7" y="9"/>
                    </a:lnTo>
                    <a:lnTo>
                      <a:pt x="1" y="9"/>
                    </a:lnTo>
                    <a:lnTo>
                      <a:pt x="1" y="14"/>
                    </a:lnTo>
                    <a:lnTo>
                      <a:pt x="1" y="19"/>
                    </a:lnTo>
                    <a:lnTo>
                      <a:pt x="0" y="24"/>
                    </a:lnTo>
                    <a:lnTo>
                      <a:pt x="5" y="24"/>
                    </a:lnTo>
                    <a:lnTo>
                      <a:pt x="9" y="29"/>
                    </a:lnTo>
                    <a:lnTo>
                      <a:pt x="15" y="25"/>
                    </a:lnTo>
                    <a:lnTo>
                      <a:pt x="20"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48" name="Freeform 334">
                <a:extLst>
                  <a:ext uri="{FF2B5EF4-FFF2-40B4-BE49-F238E27FC236}">
                    <a16:creationId xmlns:a16="http://schemas.microsoft.com/office/drawing/2014/main" id="{018EBF3A-326E-4437-AF45-CD6CE489711F}"/>
                  </a:ext>
                </a:extLst>
              </p:cNvPr>
              <p:cNvSpPr>
                <a:spLocks/>
              </p:cNvSpPr>
              <p:nvPr/>
            </p:nvSpPr>
            <p:spPr bwMode="auto">
              <a:xfrm>
                <a:off x="4752" y="1063"/>
                <a:ext cx="6" cy="6"/>
              </a:xfrm>
              <a:custGeom>
                <a:avLst/>
                <a:gdLst>
                  <a:gd name="T0" fmla="*/ 1 w 26"/>
                  <a:gd name="T1" fmla="*/ 1 h 29"/>
                  <a:gd name="T2" fmla="*/ 1 w 26"/>
                  <a:gd name="T3" fmla="*/ 1 h 29"/>
                  <a:gd name="T4" fmla="*/ 1 w 26"/>
                  <a:gd name="T5" fmla="*/ 1 h 29"/>
                  <a:gd name="T6" fmla="*/ 1 w 26"/>
                  <a:gd name="T7" fmla="*/ 0 h 29"/>
                  <a:gd name="T8" fmla="*/ 1 w 26"/>
                  <a:gd name="T9" fmla="*/ 0 h 29"/>
                  <a:gd name="T10" fmla="*/ 1 w 26"/>
                  <a:gd name="T11" fmla="*/ 0 h 29"/>
                  <a:gd name="T12" fmla="*/ 1 w 26"/>
                  <a:gd name="T13" fmla="*/ 0 h 29"/>
                  <a:gd name="T14" fmla="*/ 1 w 26"/>
                  <a:gd name="T15" fmla="*/ 0 h 29"/>
                  <a:gd name="T16" fmla="*/ 1 w 26"/>
                  <a:gd name="T17" fmla="*/ 0 h 29"/>
                  <a:gd name="T18" fmla="*/ 1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0 w 26"/>
                  <a:gd name="T35" fmla="*/ 1 h 29"/>
                  <a:gd name="T36" fmla="*/ 1 w 26"/>
                  <a:gd name="T37" fmla="*/ 1 h 29"/>
                  <a:gd name="T38" fmla="*/ 1 w 26"/>
                  <a:gd name="T39" fmla="*/ 1 h 29"/>
                  <a:gd name="T40" fmla="*/ 1 w 26"/>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29"/>
                  <a:gd name="T65" fmla="*/ 26 w 26"/>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29">
                    <a:moveTo>
                      <a:pt x="20" y="20"/>
                    </a:moveTo>
                    <a:lnTo>
                      <a:pt x="21" y="16"/>
                    </a:lnTo>
                    <a:lnTo>
                      <a:pt x="25" y="16"/>
                    </a:lnTo>
                    <a:lnTo>
                      <a:pt x="25" y="10"/>
                    </a:lnTo>
                    <a:lnTo>
                      <a:pt x="26" y="6"/>
                    </a:lnTo>
                    <a:lnTo>
                      <a:pt x="21" y="6"/>
                    </a:lnTo>
                    <a:lnTo>
                      <a:pt x="22" y="0"/>
                    </a:lnTo>
                    <a:lnTo>
                      <a:pt x="17" y="0"/>
                    </a:lnTo>
                    <a:lnTo>
                      <a:pt x="13" y="0"/>
                    </a:lnTo>
                    <a:lnTo>
                      <a:pt x="12" y="4"/>
                    </a:lnTo>
                    <a:lnTo>
                      <a:pt x="7" y="4"/>
                    </a:lnTo>
                    <a:lnTo>
                      <a:pt x="7" y="9"/>
                    </a:lnTo>
                    <a:lnTo>
                      <a:pt x="1" y="9"/>
                    </a:lnTo>
                    <a:lnTo>
                      <a:pt x="1" y="14"/>
                    </a:lnTo>
                    <a:lnTo>
                      <a:pt x="1" y="19"/>
                    </a:lnTo>
                    <a:lnTo>
                      <a:pt x="0" y="24"/>
                    </a:lnTo>
                    <a:lnTo>
                      <a:pt x="5" y="24"/>
                    </a:lnTo>
                    <a:lnTo>
                      <a:pt x="9" y="29"/>
                    </a:lnTo>
                    <a:lnTo>
                      <a:pt x="15" y="25"/>
                    </a:lnTo>
                    <a:lnTo>
                      <a:pt x="20"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49" name="Freeform 335">
                <a:extLst>
                  <a:ext uri="{FF2B5EF4-FFF2-40B4-BE49-F238E27FC236}">
                    <a16:creationId xmlns:a16="http://schemas.microsoft.com/office/drawing/2014/main" id="{2EBFA41D-45E9-47ED-952A-1F51A8117766}"/>
                  </a:ext>
                </a:extLst>
              </p:cNvPr>
              <p:cNvSpPr>
                <a:spLocks/>
              </p:cNvSpPr>
              <p:nvPr/>
            </p:nvSpPr>
            <p:spPr bwMode="auto">
              <a:xfrm>
                <a:off x="4769" y="110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1"/>
                    </a:moveTo>
                    <a:lnTo>
                      <a:pt x="20" y="16"/>
                    </a:lnTo>
                    <a:lnTo>
                      <a:pt x="25" y="12"/>
                    </a:lnTo>
                    <a:lnTo>
                      <a:pt x="20" y="12"/>
                    </a:lnTo>
                    <a:lnTo>
                      <a:pt x="21" y="6"/>
                    </a:lnTo>
                    <a:lnTo>
                      <a:pt x="21" y="1"/>
                    </a:lnTo>
                    <a:lnTo>
                      <a:pt x="17" y="0"/>
                    </a:lnTo>
                    <a:lnTo>
                      <a:pt x="12" y="0"/>
                    </a:lnTo>
                    <a:lnTo>
                      <a:pt x="7" y="5"/>
                    </a:lnTo>
                    <a:lnTo>
                      <a:pt x="1" y="9"/>
                    </a:lnTo>
                    <a:lnTo>
                      <a:pt x="1" y="15"/>
                    </a:lnTo>
                    <a:lnTo>
                      <a:pt x="1" y="19"/>
                    </a:lnTo>
                    <a:lnTo>
                      <a:pt x="0" y="24"/>
                    </a:lnTo>
                    <a:lnTo>
                      <a:pt x="4" y="25"/>
                    </a:lnTo>
                    <a:lnTo>
                      <a:pt x="10"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50" name="Freeform 336">
                <a:extLst>
                  <a:ext uri="{FF2B5EF4-FFF2-40B4-BE49-F238E27FC236}">
                    <a16:creationId xmlns:a16="http://schemas.microsoft.com/office/drawing/2014/main" id="{8AA9C90A-2BAB-4AF8-B517-64D0B03D8298}"/>
                  </a:ext>
                </a:extLst>
              </p:cNvPr>
              <p:cNvSpPr>
                <a:spLocks/>
              </p:cNvSpPr>
              <p:nvPr/>
            </p:nvSpPr>
            <p:spPr bwMode="auto">
              <a:xfrm>
                <a:off x="4769" y="110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1"/>
                    </a:moveTo>
                    <a:lnTo>
                      <a:pt x="20" y="16"/>
                    </a:lnTo>
                    <a:lnTo>
                      <a:pt x="25" y="12"/>
                    </a:lnTo>
                    <a:lnTo>
                      <a:pt x="20" y="12"/>
                    </a:lnTo>
                    <a:lnTo>
                      <a:pt x="21" y="6"/>
                    </a:lnTo>
                    <a:lnTo>
                      <a:pt x="21" y="1"/>
                    </a:lnTo>
                    <a:lnTo>
                      <a:pt x="17" y="0"/>
                    </a:lnTo>
                    <a:lnTo>
                      <a:pt x="12" y="0"/>
                    </a:lnTo>
                    <a:lnTo>
                      <a:pt x="7" y="5"/>
                    </a:lnTo>
                    <a:lnTo>
                      <a:pt x="1" y="9"/>
                    </a:lnTo>
                    <a:lnTo>
                      <a:pt x="1" y="15"/>
                    </a:lnTo>
                    <a:lnTo>
                      <a:pt x="1" y="19"/>
                    </a:lnTo>
                    <a:lnTo>
                      <a:pt x="0" y="24"/>
                    </a:lnTo>
                    <a:lnTo>
                      <a:pt x="4" y="25"/>
                    </a:lnTo>
                    <a:lnTo>
                      <a:pt x="10"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51" name="Freeform 337">
                <a:extLst>
                  <a:ext uri="{FF2B5EF4-FFF2-40B4-BE49-F238E27FC236}">
                    <a16:creationId xmlns:a16="http://schemas.microsoft.com/office/drawing/2014/main" id="{7508850B-7EE4-4E12-A8B5-3E9F2AA046A6}"/>
                  </a:ext>
                </a:extLst>
              </p:cNvPr>
              <p:cNvSpPr>
                <a:spLocks/>
              </p:cNvSpPr>
              <p:nvPr/>
            </p:nvSpPr>
            <p:spPr bwMode="auto">
              <a:xfrm>
                <a:off x="4766" y="1070"/>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6"/>
                    </a:lnTo>
                    <a:lnTo>
                      <a:pt x="22" y="1"/>
                    </a:lnTo>
                    <a:lnTo>
                      <a:pt x="17" y="1"/>
                    </a:lnTo>
                    <a:lnTo>
                      <a:pt x="13" y="0"/>
                    </a:lnTo>
                    <a:lnTo>
                      <a:pt x="8" y="0"/>
                    </a:lnTo>
                    <a:lnTo>
                      <a:pt x="7" y="5"/>
                    </a:lnTo>
                    <a:lnTo>
                      <a:pt x="2" y="5"/>
                    </a:lnTo>
                    <a:lnTo>
                      <a:pt x="2" y="10"/>
                    </a:lnTo>
                    <a:lnTo>
                      <a:pt x="1" y="15"/>
                    </a:lnTo>
                    <a:lnTo>
                      <a:pt x="1" y="19"/>
                    </a:lnTo>
                    <a:lnTo>
                      <a:pt x="0" y="25"/>
                    </a:lnTo>
                    <a:lnTo>
                      <a:pt x="6" y="25"/>
                    </a:lnTo>
                    <a:lnTo>
                      <a:pt x="10" y="25"/>
                    </a:lnTo>
                    <a:lnTo>
                      <a:pt x="15" y="26"/>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52" name="Freeform 338">
                <a:extLst>
                  <a:ext uri="{FF2B5EF4-FFF2-40B4-BE49-F238E27FC236}">
                    <a16:creationId xmlns:a16="http://schemas.microsoft.com/office/drawing/2014/main" id="{0E03AA88-348E-4A80-8853-C0E4ED002397}"/>
                  </a:ext>
                </a:extLst>
              </p:cNvPr>
              <p:cNvSpPr>
                <a:spLocks/>
              </p:cNvSpPr>
              <p:nvPr/>
            </p:nvSpPr>
            <p:spPr bwMode="auto">
              <a:xfrm>
                <a:off x="4766" y="1070"/>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0" y="11"/>
                    </a:lnTo>
                    <a:lnTo>
                      <a:pt x="22" y="6"/>
                    </a:lnTo>
                    <a:lnTo>
                      <a:pt x="22" y="1"/>
                    </a:lnTo>
                    <a:lnTo>
                      <a:pt x="17" y="1"/>
                    </a:lnTo>
                    <a:lnTo>
                      <a:pt x="13" y="0"/>
                    </a:lnTo>
                    <a:lnTo>
                      <a:pt x="8" y="0"/>
                    </a:lnTo>
                    <a:lnTo>
                      <a:pt x="7" y="5"/>
                    </a:lnTo>
                    <a:lnTo>
                      <a:pt x="2" y="5"/>
                    </a:lnTo>
                    <a:lnTo>
                      <a:pt x="2" y="10"/>
                    </a:lnTo>
                    <a:lnTo>
                      <a:pt x="1" y="15"/>
                    </a:lnTo>
                    <a:lnTo>
                      <a:pt x="1" y="19"/>
                    </a:lnTo>
                    <a:lnTo>
                      <a:pt x="0" y="25"/>
                    </a:lnTo>
                    <a:lnTo>
                      <a:pt x="6" y="25"/>
                    </a:lnTo>
                    <a:lnTo>
                      <a:pt x="10" y="25"/>
                    </a:lnTo>
                    <a:lnTo>
                      <a:pt x="15" y="26"/>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53" name="Freeform 339">
                <a:extLst>
                  <a:ext uri="{FF2B5EF4-FFF2-40B4-BE49-F238E27FC236}">
                    <a16:creationId xmlns:a16="http://schemas.microsoft.com/office/drawing/2014/main" id="{0441855F-6596-44C2-BF88-3203D3F7103F}"/>
                  </a:ext>
                </a:extLst>
              </p:cNvPr>
              <p:cNvSpPr>
                <a:spLocks/>
              </p:cNvSpPr>
              <p:nvPr/>
            </p:nvSpPr>
            <p:spPr bwMode="auto">
              <a:xfrm>
                <a:off x="4764" y="1124"/>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1 w 26"/>
                  <a:gd name="T15" fmla="*/ 0 h 31"/>
                  <a:gd name="T16" fmla="*/ 0 w 26"/>
                  <a:gd name="T17" fmla="*/ 0 h 31"/>
                  <a:gd name="T18" fmla="*/ 0 w 26"/>
                  <a:gd name="T19" fmla="*/ 0 h 31"/>
                  <a:gd name="T20" fmla="*/ 0 w 26"/>
                  <a:gd name="T21" fmla="*/ 0 h 31"/>
                  <a:gd name="T22" fmla="*/ 0 w 26"/>
                  <a:gd name="T23" fmla="*/ 0 h 31"/>
                  <a:gd name="T24" fmla="*/ 0 w 26"/>
                  <a:gd name="T25" fmla="*/ 0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1 w 26"/>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19" y="22"/>
                    </a:moveTo>
                    <a:lnTo>
                      <a:pt x="20" y="16"/>
                    </a:lnTo>
                    <a:lnTo>
                      <a:pt x="25" y="17"/>
                    </a:lnTo>
                    <a:lnTo>
                      <a:pt x="25" y="11"/>
                    </a:lnTo>
                    <a:lnTo>
                      <a:pt x="26" y="7"/>
                    </a:lnTo>
                    <a:lnTo>
                      <a:pt x="20" y="7"/>
                    </a:lnTo>
                    <a:lnTo>
                      <a:pt x="21" y="1"/>
                    </a:lnTo>
                    <a:lnTo>
                      <a:pt x="17" y="1"/>
                    </a:lnTo>
                    <a:lnTo>
                      <a:pt x="11" y="0"/>
                    </a:lnTo>
                    <a:lnTo>
                      <a:pt x="11" y="6"/>
                    </a:lnTo>
                    <a:lnTo>
                      <a:pt x="7" y="6"/>
                    </a:lnTo>
                    <a:lnTo>
                      <a:pt x="6" y="10"/>
                    </a:lnTo>
                    <a:lnTo>
                      <a:pt x="1" y="10"/>
                    </a:lnTo>
                    <a:lnTo>
                      <a:pt x="1" y="15"/>
                    </a:lnTo>
                    <a:lnTo>
                      <a:pt x="0" y="19"/>
                    </a:lnTo>
                    <a:lnTo>
                      <a:pt x="0" y="25"/>
                    </a:lnTo>
                    <a:lnTo>
                      <a:pt x="5" y="25"/>
                    </a:lnTo>
                    <a:lnTo>
                      <a:pt x="9" y="31"/>
                    </a:lnTo>
                    <a:lnTo>
                      <a:pt x="14" y="31"/>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54" name="Freeform 340">
                <a:extLst>
                  <a:ext uri="{FF2B5EF4-FFF2-40B4-BE49-F238E27FC236}">
                    <a16:creationId xmlns:a16="http://schemas.microsoft.com/office/drawing/2014/main" id="{4B2A76B1-08F5-44CA-8B64-30177A648E0B}"/>
                  </a:ext>
                </a:extLst>
              </p:cNvPr>
              <p:cNvSpPr>
                <a:spLocks/>
              </p:cNvSpPr>
              <p:nvPr/>
            </p:nvSpPr>
            <p:spPr bwMode="auto">
              <a:xfrm>
                <a:off x="4764" y="1124"/>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1 w 26"/>
                  <a:gd name="T15" fmla="*/ 0 h 31"/>
                  <a:gd name="T16" fmla="*/ 0 w 26"/>
                  <a:gd name="T17" fmla="*/ 0 h 31"/>
                  <a:gd name="T18" fmla="*/ 0 w 26"/>
                  <a:gd name="T19" fmla="*/ 0 h 31"/>
                  <a:gd name="T20" fmla="*/ 0 w 26"/>
                  <a:gd name="T21" fmla="*/ 0 h 31"/>
                  <a:gd name="T22" fmla="*/ 0 w 26"/>
                  <a:gd name="T23" fmla="*/ 0 h 31"/>
                  <a:gd name="T24" fmla="*/ 0 w 26"/>
                  <a:gd name="T25" fmla="*/ 0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1 w 26"/>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19" y="22"/>
                    </a:moveTo>
                    <a:lnTo>
                      <a:pt x="20" y="16"/>
                    </a:lnTo>
                    <a:lnTo>
                      <a:pt x="25" y="17"/>
                    </a:lnTo>
                    <a:lnTo>
                      <a:pt x="25" y="11"/>
                    </a:lnTo>
                    <a:lnTo>
                      <a:pt x="26" y="7"/>
                    </a:lnTo>
                    <a:lnTo>
                      <a:pt x="20" y="7"/>
                    </a:lnTo>
                    <a:lnTo>
                      <a:pt x="21" y="1"/>
                    </a:lnTo>
                    <a:lnTo>
                      <a:pt x="17" y="1"/>
                    </a:lnTo>
                    <a:lnTo>
                      <a:pt x="11" y="0"/>
                    </a:lnTo>
                    <a:lnTo>
                      <a:pt x="11" y="6"/>
                    </a:lnTo>
                    <a:lnTo>
                      <a:pt x="7" y="6"/>
                    </a:lnTo>
                    <a:lnTo>
                      <a:pt x="6" y="10"/>
                    </a:lnTo>
                    <a:lnTo>
                      <a:pt x="1" y="10"/>
                    </a:lnTo>
                    <a:lnTo>
                      <a:pt x="1" y="15"/>
                    </a:lnTo>
                    <a:lnTo>
                      <a:pt x="0" y="19"/>
                    </a:lnTo>
                    <a:lnTo>
                      <a:pt x="0" y="25"/>
                    </a:lnTo>
                    <a:lnTo>
                      <a:pt x="5" y="25"/>
                    </a:lnTo>
                    <a:lnTo>
                      <a:pt x="9" y="31"/>
                    </a:lnTo>
                    <a:lnTo>
                      <a:pt x="14" y="31"/>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55" name="Freeform 341">
                <a:extLst>
                  <a:ext uri="{FF2B5EF4-FFF2-40B4-BE49-F238E27FC236}">
                    <a16:creationId xmlns:a16="http://schemas.microsoft.com/office/drawing/2014/main" id="{111E4EF6-7F8B-4947-9A24-F4D2A2149C4F}"/>
                  </a:ext>
                </a:extLst>
              </p:cNvPr>
              <p:cNvSpPr>
                <a:spLocks/>
              </p:cNvSpPr>
              <p:nvPr/>
            </p:nvSpPr>
            <p:spPr bwMode="auto">
              <a:xfrm>
                <a:off x="4771" y="1088"/>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4" y="11"/>
                    </a:lnTo>
                    <a:lnTo>
                      <a:pt x="25" y="6"/>
                    </a:lnTo>
                    <a:lnTo>
                      <a:pt x="20" y="6"/>
                    </a:lnTo>
                    <a:lnTo>
                      <a:pt x="20" y="1"/>
                    </a:lnTo>
                    <a:lnTo>
                      <a:pt x="16" y="1"/>
                    </a:lnTo>
                    <a:lnTo>
                      <a:pt x="11" y="0"/>
                    </a:lnTo>
                    <a:lnTo>
                      <a:pt x="7" y="0"/>
                    </a:lnTo>
                    <a:lnTo>
                      <a:pt x="6" y="5"/>
                    </a:lnTo>
                    <a:lnTo>
                      <a:pt x="6" y="10"/>
                    </a:lnTo>
                    <a:lnTo>
                      <a:pt x="1" y="10"/>
                    </a:lnTo>
                    <a:lnTo>
                      <a:pt x="0" y="14"/>
                    </a:lnTo>
                    <a:lnTo>
                      <a:pt x="0" y="19"/>
                    </a:lnTo>
                    <a:lnTo>
                      <a:pt x="4" y="25"/>
                    </a:lnTo>
                    <a:lnTo>
                      <a:pt x="9" y="26"/>
                    </a:lnTo>
                    <a:lnTo>
                      <a:pt x="14" y="26"/>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56" name="Freeform 342">
                <a:extLst>
                  <a:ext uri="{FF2B5EF4-FFF2-40B4-BE49-F238E27FC236}">
                    <a16:creationId xmlns:a16="http://schemas.microsoft.com/office/drawing/2014/main" id="{0B6932FA-DEA5-4C79-A297-244045E63F1E}"/>
                  </a:ext>
                </a:extLst>
              </p:cNvPr>
              <p:cNvSpPr>
                <a:spLocks/>
              </p:cNvSpPr>
              <p:nvPr/>
            </p:nvSpPr>
            <p:spPr bwMode="auto">
              <a:xfrm>
                <a:off x="4771" y="1088"/>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5"/>
                    </a:moveTo>
                    <a:lnTo>
                      <a:pt x="24" y="11"/>
                    </a:lnTo>
                    <a:lnTo>
                      <a:pt x="25" y="6"/>
                    </a:lnTo>
                    <a:lnTo>
                      <a:pt x="20" y="6"/>
                    </a:lnTo>
                    <a:lnTo>
                      <a:pt x="20" y="1"/>
                    </a:lnTo>
                    <a:lnTo>
                      <a:pt x="16" y="1"/>
                    </a:lnTo>
                    <a:lnTo>
                      <a:pt x="11" y="0"/>
                    </a:lnTo>
                    <a:lnTo>
                      <a:pt x="7" y="0"/>
                    </a:lnTo>
                    <a:lnTo>
                      <a:pt x="6" y="5"/>
                    </a:lnTo>
                    <a:lnTo>
                      <a:pt x="6" y="10"/>
                    </a:lnTo>
                    <a:lnTo>
                      <a:pt x="1" y="10"/>
                    </a:lnTo>
                    <a:lnTo>
                      <a:pt x="0" y="14"/>
                    </a:lnTo>
                    <a:lnTo>
                      <a:pt x="0" y="19"/>
                    </a:lnTo>
                    <a:lnTo>
                      <a:pt x="4" y="25"/>
                    </a:lnTo>
                    <a:lnTo>
                      <a:pt x="9" y="26"/>
                    </a:lnTo>
                    <a:lnTo>
                      <a:pt x="14" y="26"/>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57" name="Freeform 343">
                <a:extLst>
                  <a:ext uri="{FF2B5EF4-FFF2-40B4-BE49-F238E27FC236}">
                    <a16:creationId xmlns:a16="http://schemas.microsoft.com/office/drawing/2014/main" id="{FFA3DE5B-86CB-4894-B5F9-F2FBB8064DCB}"/>
                  </a:ext>
                </a:extLst>
              </p:cNvPr>
              <p:cNvSpPr>
                <a:spLocks/>
              </p:cNvSpPr>
              <p:nvPr/>
            </p:nvSpPr>
            <p:spPr bwMode="auto">
              <a:xfrm>
                <a:off x="4745" y="1022"/>
                <a:ext cx="14" cy="19"/>
              </a:xfrm>
              <a:custGeom>
                <a:avLst/>
                <a:gdLst>
                  <a:gd name="T0" fmla="*/ 3 w 68"/>
                  <a:gd name="T1" fmla="*/ 2 h 98"/>
                  <a:gd name="T2" fmla="*/ 3 w 68"/>
                  <a:gd name="T3" fmla="*/ 2 h 98"/>
                  <a:gd name="T4" fmla="*/ 3 w 68"/>
                  <a:gd name="T5" fmla="*/ 1 h 98"/>
                  <a:gd name="T6" fmla="*/ 3 w 68"/>
                  <a:gd name="T7" fmla="*/ 1 h 98"/>
                  <a:gd name="T8" fmla="*/ 2 w 68"/>
                  <a:gd name="T9" fmla="*/ 1 h 98"/>
                  <a:gd name="T10" fmla="*/ 3 w 68"/>
                  <a:gd name="T11" fmla="*/ 1 h 98"/>
                  <a:gd name="T12" fmla="*/ 2 w 68"/>
                  <a:gd name="T13" fmla="*/ 0 h 98"/>
                  <a:gd name="T14" fmla="*/ 2 w 68"/>
                  <a:gd name="T15" fmla="*/ 0 h 98"/>
                  <a:gd name="T16" fmla="*/ 2 w 68"/>
                  <a:gd name="T17" fmla="*/ 0 h 98"/>
                  <a:gd name="T18" fmla="*/ 2 w 68"/>
                  <a:gd name="T19" fmla="*/ 0 h 98"/>
                  <a:gd name="T20" fmla="*/ 2 w 68"/>
                  <a:gd name="T21" fmla="*/ 0 h 98"/>
                  <a:gd name="T22" fmla="*/ 1 w 68"/>
                  <a:gd name="T23" fmla="*/ 0 h 98"/>
                  <a:gd name="T24" fmla="*/ 1 w 68"/>
                  <a:gd name="T25" fmla="*/ 0 h 98"/>
                  <a:gd name="T26" fmla="*/ 1 w 68"/>
                  <a:gd name="T27" fmla="*/ 0 h 98"/>
                  <a:gd name="T28" fmla="*/ 1 w 68"/>
                  <a:gd name="T29" fmla="*/ 0 h 98"/>
                  <a:gd name="T30" fmla="*/ 1 w 68"/>
                  <a:gd name="T31" fmla="*/ 1 h 98"/>
                  <a:gd name="T32" fmla="*/ 0 w 68"/>
                  <a:gd name="T33" fmla="*/ 1 h 98"/>
                  <a:gd name="T34" fmla="*/ 0 w 68"/>
                  <a:gd name="T35" fmla="*/ 1 h 98"/>
                  <a:gd name="T36" fmla="*/ 0 w 68"/>
                  <a:gd name="T37" fmla="*/ 1 h 98"/>
                  <a:gd name="T38" fmla="*/ 0 w 68"/>
                  <a:gd name="T39" fmla="*/ 2 h 98"/>
                  <a:gd name="T40" fmla="*/ 0 w 68"/>
                  <a:gd name="T41" fmla="*/ 2 h 98"/>
                  <a:gd name="T42" fmla="*/ 0 w 68"/>
                  <a:gd name="T43" fmla="*/ 2 h 98"/>
                  <a:gd name="T44" fmla="*/ 0 w 68"/>
                  <a:gd name="T45" fmla="*/ 3 h 98"/>
                  <a:gd name="T46" fmla="*/ 0 w 68"/>
                  <a:gd name="T47" fmla="*/ 3 h 98"/>
                  <a:gd name="T48" fmla="*/ 0 w 68"/>
                  <a:gd name="T49" fmla="*/ 3 h 98"/>
                  <a:gd name="T50" fmla="*/ 0 w 68"/>
                  <a:gd name="T51" fmla="*/ 3 h 98"/>
                  <a:gd name="T52" fmla="*/ 0 w 68"/>
                  <a:gd name="T53" fmla="*/ 3 h 98"/>
                  <a:gd name="T54" fmla="*/ 1 w 68"/>
                  <a:gd name="T55" fmla="*/ 3 h 98"/>
                  <a:gd name="T56" fmla="*/ 1 w 68"/>
                  <a:gd name="T57" fmla="*/ 3 h 98"/>
                  <a:gd name="T58" fmla="*/ 1 w 68"/>
                  <a:gd name="T59" fmla="*/ 3 h 98"/>
                  <a:gd name="T60" fmla="*/ 1 w 68"/>
                  <a:gd name="T61" fmla="*/ 4 h 98"/>
                  <a:gd name="T62" fmla="*/ 2 w 68"/>
                  <a:gd name="T63" fmla="*/ 3 h 98"/>
                  <a:gd name="T64" fmla="*/ 2 w 68"/>
                  <a:gd name="T65" fmla="*/ 3 h 98"/>
                  <a:gd name="T66" fmla="*/ 2 w 68"/>
                  <a:gd name="T67" fmla="*/ 3 h 98"/>
                  <a:gd name="T68" fmla="*/ 2 w 68"/>
                  <a:gd name="T69" fmla="*/ 3 h 98"/>
                  <a:gd name="T70" fmla="*/ 2 w 68"/>
                  <a:gd name="T71" fmla="*/ 3 h 98"/>
                  <a:gd name="T72" fmla="*/ 2 w 68"/>
                  <a:gd name="T73" fmla="*/ 3 h 98"/>
                  <a:gd name="T74" fmla="*/ 2 w 68"/>
                  <a:gd name="T75" fmla="*/ 3 h 98"/>
                  <a:gd name="T76" fmla="*/ 3 w 68"/>
                  <a:gd name="T77" fmla="*/ 3 h 98"/>
                  <a:gd name="T78" fmla="*/ 3 w 68"/>
                  <a:gd name="T79" fmla="*/ 2 h 98"/>
                  <a:gd name="T80" fmla="*/ 3 w 68"/>
                  <a:gd name="T81" fmla="*/ 2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8"/>
                  <a:gd name="T125" fmla="*/ 68 w 68"/>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8">
                    <a:moveTo>
                      <a:pt x="67" y="50"/>
                    </a:moveTo>
                    <a:lnTo>
                      <a:pt x="68" y="40"/>
                    </a:lnTo>
                    <a:lnTo>
                      <a:pt x="68" y="34"/>
                    </a:lnTo>
                    <a:lnTo>
                      <a:pt x="65" y="30"/>
                    </a:lnTo>
                    <a:lnTo>
                      <a:pt x="60" y="19"/>
                    </a:lnTo>
                    <a:lnTo>
                      <a:pt x="61" y="14"/>
                    </a:lnTo>
                    <a:lnTo>
                      <a:pt x="57" y="8"/>
                    </a:lnTo>
                    <a:lnTo>
                      <a:pt x="52" y="8"/>
                    </a:lnTo>
                    <a:lnTo>
                      <a:pt x="48" y="3"/>
                    </a:lnTo>
                    <a:lnTo>
                      <a:pt x="43" y="3"/>
                    </a:lnTo>
                    <a:lnTo>
                      <a:pt x="39" y="2"/>
                    </a:lnTo>
                    <a:lnTo>
                      <a:pt x="28" y="2"/>
                    </a:lnTo>
                    <a:lnTo>
                      <a:pt x="24" y="0"/>
                    </a:lnTo>
                    <a:lnTo>
                      <a:pt x="19" y="5"/>
                    </a:lnTo>
                    <a:lnTo>
                      <a:pt x="18" y="11"/>
                    </a:lnTo>
                    <a:lnTo>
                      <a:pt x="14" y="15"/>
                    </a:lnTo>
                    <a:lnTo>
                      <a:pt x="8" y="20"/>
                    </a:lnTo>
                    <a:lnTo>
                      <a:pt x="8" y="24"/>
                    </a:lnTo>
                    <a:lnTo>
                      <a:pt x="2" y="34"/>
                    </a:lnTo>
                    <a:lnTo>
                      <a:pt x="1" y="39"/>
                    </a:lnTo>
                    <a:lnTo>
                      <a:pt x="0" y="49"/>
                    </a:lnTo>
                    <a:lnTo>
                      <a:pt x="0" y="55"/>
                    </a:lnTo>
                    <a:lnTo>
                      <a:pt x="4" y="65"/>
                    </a:lnTo>
                    <a:lnTo>
                      <a:pt x="4" y="69"/>
                    </a:lnTo>
                    <a:lnTo>
                      <a:pt x="8" y="75"/>
                    </a:lnTo>
                    <a:lnTo>
                      <a:pt x="7" y="81"/>
                    </a:lnTo>
                    <a:lnTo>
                      <a:pt x="12" y="85"/>
                    </a:lnTo>
                    <a:lnTo>
                      <a:pt x="16" y="91"/>
                    </a:lnTo>
                    <a:lnTo>
                      <a:pt x="21" y="91"/>
                    </a:lnTo>
                    <a:lnTo>
                      <a:pt x="25" y="92"/>
                    </a:lnTo>
                    <a:lnTo>
                      <a:pt x="34" y="98"/>
                    </a:lnTo>
                    <a:lnTo>
                      <a:pt x="40" y="93"/>
                    </a:lnTo>
                    <a:lnTo>
                      <a:pt x="44" y="93"/>
                    </a:lnTo>
                    <a:lnTo>
                      <a:pt x="49" y="89"/>
                    </a:lnTo>
                    <a:lnTo>
                      <a:pt x="54" y="89"/>
                    </a:lnTo>
                    <a:lnTo>
                      <a:pt x="54" y="84"/>
                    </a:lnTo>
                    <a:lnTo>
                      <a:pt x="60" y="74"/>
                    </a:lnTo>
                    <a:lnTo>
                      <a:pt x="60" y="69"/>
                    </a:lnTo>
                    <a:lnTo>
                      <a:pt x="66" y="65"/>
                    </a:lnTo>
                    <a:lnTo>
                      <a:pt x="67" y="55"/>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58" name="Freeform 344">
                <a:extLst>
                  <a:ext uri="{FF2B5EF4-FFF2-40B4-BE49-F238E27FC236}">
                    <a16:creationId xmlns:a16="http://schemas.microsoft.com/office/drawing/2014/main" id="{F3F9CC24-853A-4C6A-BF4B-391DB5194098}"/>
                  </a:ext>
                </a:extLst>
              </p:cNvPr>
              <p:cNvSpPr>
                <a:spLocks/>
              </p:cNvSpPr>
              <p:nvPr/>
            </p:nvSpPr>
            <p:spPr bwMode="auto">
              <a:xfrm>
                <a:off x="4745" y="1022"/>
                <a:ext cx="14" cy="19"/>
              </a:xfrm>
              <a:custGeom>
                <a:avLst/>
                <a:gdLst>
                  <a:gd name="T0" fmla="*/ 3 w 68"/>
                  <a:gd name="T1" fmla="*/ 2 h 98"/>
                  <a:gd name="T2" fmla="*/ 3 w 68"/>
                  <a:gd name="T3" fmla="*/ 2 h 98"/>
                  <a:gd name="T4" fmla="*/ 3 w 68"/>
                  <a:gd name="T5" fmla="*/ 1 h 98"/>
                  <a:gd name="T6" fmla="*/ 3 w 68"/>
                  <a:gd name="T7" fmla="*/ 1 h 98"/>
                  <a:gd name="T8" fmla="*/ 2 w 68"/>
                  <a:gd name="T9" fmla="*/ 1 h 98"/>
                  <a:gd name="T10" fmla="*/ 3 w 68"/>
                  <a:gd name="T11" fmla="*/ 1 h 98"/>
                  <a:gd name="T12" fmla="*/ 2 w 68"/>
                  <a:gd name="T13" fmla="*/ 0 h 98"/>
                  <a:gd name="T14" fmla="*/ 2 w 68"/>
                  <a:gd name="T15" fmla="*/ 0 h 98"/>
                  <a:gd name="T16" fmla="*/ 2 w 68"/>
                  <a:gd name="T17" fmla="*/ 0 h 98"/>
                  <a:gd name="T18" fmla="*/ 2 w 68"/>
                  <a:gd name="T19" fmla="*/ 0 h 98"/>
                  <a:gd name="T20" fmla="*/ 2 w 68"/>
                  <a:gd name="T21" fmla="*/ 0 h 98"/>
                  <a:gd name="T22" fmla="*/ 1 w 68"/>
                  <a:gd name="T23" fmla="*/ 0 h 98"/>
                  <a:gd name="T24" fmla="*/ 1 w 68"/>
                  <a:gd name="T25" fmla="*/ 0 h 98"/>
                  <a:gd name="T26" fmla="*/ 1 w 68"/>
                  <a:gd name="T27" fmla="*/ 0 h 98"/>
                  <a:gd name="T28" fmla="*/ 1 w 68"/>
                  <a:gd name="T29" fmla="*/ 0 h 98"/>
                  <a:gd name="T30" fmla="*/ 1 w 68"/>
                  <a:gd name="T31" fmla="*/ 1 h 98"/>
                  <a:gd name="T32" fmla="*/ 0 w 68"/>
                  <a:gd name="T33" fmla="*/ 1 h 98"/>
                  <a:gd name="T34" fmla="*/ 0 w 68"/>
                  <a:gd name="T35" fmla="*/ 1 h 98"/>
                  <a:gd name="T36" fmla="*/ 0 w 68"/>
                  <a:gd name="T37" fmla="*/ 1 h 98"/>
                  <a:gd name="T38" fmla="*/ 0 w 68"/>
                  <a:gd name="T39" fmla="*/ 2 h 98"/>
                  <a:gd name="T40" fmla="*/ 0 w 68"/>
                  <a:gd name="T41" fmla="*/ 2 h 98"/>
                  <a:gd name="T42" fmla="*/ 0 w 68"/>
                  <a:gd name="T43" fmla="*/ 2 h 98"/>
                  <a:gd name="T44" fmla="*/ 0 w 68"/>
                  <a:gd name="T45" fmla="*/ 3 h 98"/>
                  <a:gd name="T46" fmla="*/ 0 w 68"/>
                  <a:gd name="T47" fmla="*/ 3 h 98"/>
                  <a:gd name="T48" fmla="*/ 0 w 68"/>
                  <a:gd name="T49" fmla="*/ 3 h 98"/>
                  <a:gd name="T50" fmla="*/ 0 w 68"/>
                  <a:gd name="T51" fmla="*/ 3 h 98"/>
                  <a:gd name="T52" fmla="*/ 0 w 68"/>
                  <a:gd name="T53" fmla="*/ 3 h 98"/>
                  <a:gd name="T54" fmla="*/ 1 w 68"/>
                  <a:gd name="T55" fmla="*/ 3 h 98"/>
                  <a:gd name="T56" fmla="*/ 1 w 68"/>
                  <a:gd name="T57" fmla="*/ 3 h 98"/>
                  <a:gd name="T58" fmla="*/ 1 w 68"/>
                  <a:gd name="T59" fmla="*/ 3 h 98"/>
                  <a:gd name="T60" fmla="*/ 1 w 68"/>
                  <a:gd name="T61" fmla="*/ 4 h 98"/>
                  <a:gd name="T62" fmla="*/ 2 w 68"/>
                  <a:gd name="T63" fmla="*/ 3 h 98"/>
                  <a:gd name="T64" fmla="*/ 2 w 68"/>
                  <a:gd name="T65" fmla="*/ 3 h 98"/>
                  <a:gd name="T66" fmla="*/ 2 w 68"/>
                  <a:gd name="T67" fmla="*/ 3 h 98"/>
                  <a:gd name="T68" fmla="*/ 2 w 68"/>
                  <a:gd name="T69" fmla="*/ 3 h 98"/>
                  <a:gd name="T70" fmla="*/ 2 w 68"/>
                  <a:gd name="T71" fmla="*/ 3 h 98"/>
                  <a:gd name="T72" fmla="*/ 2 w 68"/>
                  <a:gd name="T73" fmla="*/ 3 h 98"/>
                  <a:gd name="T74" fmla="*/ 2 w 68"/>
                  <a:gd name="T75" fmla="*/ 3 h 98"/>
                  <a:gd name="T76" fmla="*/ 3 w 68"/>
                  <a:gd name="T77" fmla="*/ 3 h 98"/>
                  <a:gd name="T78" fmla="*/ 3 w 68"/>
                  <a:gd name="T79" fmla="*/ 2 h 98"/>
                  <a:gd name="T80" fmla="*/ 3 w 68"/>
                  <a:gd name="T81" fmla="*/ 2 h 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8"/>
                  <a:gd name="T125" fmla="*/ 68 w 68"/>
                  <a:gd name="T126" fmla="*/ 98 h 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8">
                    <a:moveTo>
                      <a:pt x="67" y="50"/>
                    </a:moveTo>
                    <a:lnTo>
                      <a:pt x="68" y="40"/>
                    </a:lnTo>
                    <a:lnTo>
                      <a:pt x="68" y="34"/>
                    </a:lnTo>
                    <a:lnTo>
                      <a:pt x="65" y="30"/>
                    </a:lnTo>
                    <a:lnTo>
                      <a:pt x="60" y="19"/>
                    </a:lnTo>
                    <a:lnTo>
                      <a:pt x="61" y="14"/>
                    </a:lnTo>
                    <a:lnTo>
                      <a:pt x="57" y="8"/>
                    </a:lnTo>
                    <a:lnTo>
                      <a:pt x="52" y="8"/>
                    </a:lnTo>
                    <a:lnTo>
                      <a:pt x="48" y="3"/>
                    </a:lnTo>
                    <a:lnTo>
                      <a:pt x="43" y="3"/>
                    </a:lnTo>
                    <a:lnTo>
                      <a:pt x="39" y="2"/>
                    </a:lnTo>
                    <a:lnTo>
                      <a:pt x="28" y="2"/>
                    </a:lnTo>
                    <a:lnTo>
                      <a:pt x="24" y="0"/>
                    </a:lnTo>
                    <a:lnTo>
                      <a:pt x="19" y="5"/>
                    </a:lnTo>
                    <a:lnTo>
                      <a:pt x="18" y="11"/>
                    </a:lnTo>
                    <a:lnTo>
                      <a:pt x="14" y="15"/>
                    </a:lnTo>
                    <a:lnTo>
                      <a:pt x="8" y="20"/>
                    </a:lnTo>
                    <a:lnTo>
                      <a:pt x="8" y="24"/>
                    </a:lnTo>
                    <a:lnTo>
                      <a:pt x="2" y="34"/>
                    </a:lnTo>
                    <a:lnTo>
                      <a:pt x="1" y="39"/>
                    </a:lnTo>
                    <a:lnTo>
                      <a:pt x="0" y="49"/>
                    </a:lnTo>
                    <a:lnTo>
                      <a:pt x="0" y="55"/>
                    </a:lnTo>
                    <a:lnTo>
                      <a:pt x="4" y="65"/>
                    </a:lnTo>
                    <a:lnTo>
                      <a:pt x="4" y="69"/>
                    </a:lnTo>
                    <a:lnTo>
                      <a:pt x="8" y="75"/>
                    </a:lnTo>
                    <a:lnTo>
                      <a:pt x="7" y="81"/>
                    </a:lnTo>
                    <a:lnTo>
                      <a:pt x="12" y="85"/>
                    </a:lnTo>
                    <a:lnTo>
                      <a:pt x="16" y="91"/>
                    </a:lnTo>
                    <a:lnTo>
                      <a:pt x="21" y="91"/>
                    </a:lnTo>
                    <a:lnTo>
                      <a:pt x="25" y="92"/>
                    </a:lnTo>
                    <a:lnTo>
                      <a:pt x="34" y="98"/>
                    </a:lnTo>
                    <a:lnTo>
                      <a:pt x="40" y="93"/>
                    </a:lnTo>
                    <a:lnTo>
                      <a:pt x="44" y="93"/>
                    </a:lnTo>
                    <a:lnTo>
                      <a:pt x="49" y="89"/>
                    </a:lnTo>
                    <a:lnTo>
                      <a:pt x="54" y="89"/>
                    </a:lnTo>
                    <a:lnTo>
                      <a:pt x="54" y="84"/>
                    </a:lnTo>
                    <a:lnTo>
                      <a:pt x="60" y="74"/>
                    </a:lnTo>
                    <a:lnTo>
                      <a:pt x="60" y="69"/>
                    </a:lnTo>
                    <a:lnTo>
                      <a:pt x="66" y="65"/>
                    </a:lnTo>
                    <a:lnTo>
                      <a:pt x="67" y="55"/>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59" name="Freeform 345">
                <a:extLst>
                  <a:ext uri="{FF2B5EF4-FFF2-40B4-BE49-F238E27FC236}">
                    <a16:creationId xmlns:a16="http://schemas.microsoft.com/office/drawing/2014/main" id="{8EB7D221-058A-4EF9-8F8B-CED7FD3632D5}"/>
                  </a:ext>
                </a:extLst>
              </p:cNvPr>
              <p:cNvSpPr>
                <a:spLocks/>
              </p:cNvSpPr>
              <p:nvPr/>
            </p:nvSpPr>
            <p:spPr bwMode="auto">
              <a:xfrm>
                <a:off x="4759" y="989"/>
                <a:ext cx="5" cy="5"/>
              </a:xfrm>
              <a:custGeom>
                <a:avLst/>
                <a:gdLst>
                  <a:gd name="T0" fmla="*/ 1 w 26"/>
                  <a:gd name="T1" fmla="*/ 1 h 25"/>
                  <a:gd name="T2" fmla="*/ 1 w 26"/>
                  <a:gd name="T3" fmla="*/ 0 h 25"/>
                  <a:gd name="T4" fmla="*/ 1 w 26"/>
                  <a:gd name="T5" fmla="*/ 0 h 25"/>
                  <a:gd name="T6" fmla="*/ 1 w 26"/>
                  <a:gd name="T7" fmla="*/ 0 h 25"/>
                  <a:gd name="T8" fmla="*/ 1 w 26"/>
                  <a:gd name="T9" fmla="*/ 0 h 25"/>
                  <a:gd name="T10" fmla="*/ 0 w 26"/>
                  <a:gd name="T11" fmla="*/ 0 h 25"/>
                  <a:gd name="T12" fmla="*/ 0 w 26"/>
                  <a:gd name="T13" fmla="*/ 0 h 25"/>
                  <a:gd name="T14" fmla="*/ 0 w 26"/>
                  <a:gd name="T15" fmla="*/ 0 h 25"/>
                  <a:gd name="T16" fmla="*/ 0 w 26"/>
                  <a:gd name="T17" fmla="*/ 0 h 25"/>
                  <a:gd name="T18" fmla="*/ 0 w 26"/>
                  <a:gd name="T19" fmla="*/ 1 h 25"/>
                  <a:gd name="T20" fmla="*/ 0 w 26"/>
                  <a:gd name="T21" fmla="*/ 1 h 25"/>
                  <a:gd name="T22" fmla="*/ 0 w 26"/>
                  <a:gd name="T23" fmla="*/ 1 h 25"/>
                  <a:gd name="T24" fmla="*/ 0 w 26"/>
                  <a:gd name="T25" fmla="*/ 1 h 25"/>
                  <a:gd name="T26" fmla="*/ 0 w 26"/>
                  <a:gd name="T27" fmla="*/ 1 h 25"/>
                  <a:gd name="T28" fmla="*/ 1 w 26"/>
                  <a:gd name="T29" fmla="*/ 1 h 25"/>
                  <a:gd name="T30" fmla="*/ 1 w 26"/>
                  <a:gd name="T31" fmla="*/ 1 h 25"/>
                  <a:gd name="T32" fmla="*/ 1 w 26"/>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5"/>
                  <a:gd name="T53" fmla="*/ 26 w 2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5">
                    <a:moveTo>
                      <a:pt x="21" y="16"/>
                    </a:moveTo>
                    <a:lnTo>
                      <a:pt x="25" y="12"/>
                    </a:lnTo>
                    <a:lnTo>
                      <a:pt x="26" y="6"/>
                    </a:lnTo>
                    <a:lnTo>
                      <a:pt x="22" y="1"/>
                    </a:lnTo>
                    <a:lnTo>
                      <a:pt x="17" y="0"/>
                    </a:lnTo>
                    <a:lnTo>
                      <a:pt x="12" y="0"/>
                    </a:lnTo>
                    <a:lnTo>
                      <a:pt x="7" y="0"/>
                    </a:lnTo>
                    <a:lnTo>
                      <a:pt x="7" y="5"/>
                    </a:lnTo>
                    <a:lnTo>
                      <a:pt x="1" y="9"/>
                    </a:lnTo>
                    <a:lnTo>
                      <a:pt x="1" y="15"/>
                    </a:lnTo>
                    <a:lnTo>
                      <a:pt x="0" y="20"/>
                    </a:lnTo>
                    <a:lnTo>
                      <a:pt x="6" y="20"/>
                    </a:lnTo>
                    <a:lnTo>
                      <a:pt x="5" y="25"/>
                    </a:lnTo>
                    <a:lnTo>
                      <a:pt x="9" y="25"/>
                    </a:lnTo>
                    <a:lnTo>
                      <a:pt x="15" y="25"/>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60" name="Freeform 346">
                <a:extLst>
                  <a:ext uri="{FF2B5EF4-FFF2-40B4-BE49-F238E27FC236}">
                    <a16:creationId xmlns:a16="http://schemas.microsoft.com/office/drawing/2014/main" id="{698E0E6A-4B1E-44C5-B0C2-03E4595FA7C1}"/>
                  </a:ext>
                </a:extLst>
              </p:cNvPr>
              <p:cNvSpPr>
                <a:spLocks/>
              </p:cNvSpPr>
              <p:nvPr/>
            </p:nvSpPr>
            <p:spPr bwMode="auto">
              <a:xfrm>
                <a:off x="4759" y="989"/>
                <a:ext cx="5" cy="5"/>
              </a:xfrm>
              <a:custGeom>
                <a:avLst/>
                <a:gdLst>
                  <a:gd name="T0" fmla="*/ 1 w 26"/>
                  <a:gd name="T1" fmla="*/ 1 h 25"/>
                  <a:gd name="T2" fmla="*/ 1 w 26"/>
                  <a:gd name="T3" fmla="*/ 0 h 25"/>
                  <a:gd name="T4" fmla="*/ 1 w 26"/>
                  <a:gd name="T5" fmla="*/ 0 h 25"/>
                  <a:gd name="T6" fmla="*/ 1 w 26"/>
                  <a:gd name="T7" fmla="*/ 0 h 25"/>
                  <a:gd name="T8" fmla="*/ 1 w 26"/>
                  <a:gd name="T9" fmla="*/ 0 h 25"/>
                  <a:gd name="T10" fmla="*/ 0 w 26"/>
                  <a:gd name="T11" fmla="*/ 0 h 25"/>
                  <a:gd name="T12" fmla="*/ 0 w 26"/>
                  <a:gd name="T13" fmla="*/ 0 h 25"/>
                  <a:gd name="T14" fmla="*/ 0 w 26"/>
                  <a:gd name="T15" fmla="*/ 0 h 25"/>
                  <a:gd name="T16" fmla="*/ 0 w 26"/>
                  <a:gd name="T17" fmla="*/ 0 h 25"/>
                  <a:gd name="T18" fmla="*/ 0 w 26"/>
                  <a:gd name="T19" fmla="*/ 1 h 25"/>
                  <a:gd name="T20" fmla="*/ 0 w 26"/>
                  <a:gd name="T21" fmla="*/ 1 h 25"/>
                  <a:gd name="T22" fmla="*/ 0 w 26"/>
                  <a:gd name="T23" fmla="*/ 1 h 25"/>
                  <a:gd name="T24" fmla="*/ 0 w 26"/>
                  <a:gd name="T25" fmla="*/ 1 h 25"/>
                  <a:gd name="T26" fmla="*/ 0 w 26"/>
                  <a:gd name="T27" fmla="*/ 1 h 25"/>
                  <a:gd name="T28" fmla="*/ 1 w 26"/>
                  <a:gd name="T29" fmla="*/ 1 h 25"/>
                  <a:gd name="T30" fmla="*/ 1 w 26"/>
                  <a:gd name="T31" fmla="*/ 1 h 25"/>
                  <a:gd name="T32" fmla="*/ 1 w 26"/>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6"/>
                  <a:gd name="T52" fmla="*/ 0 h 25"/>
                  <a:gd name="T53" fmla="*/ 26 w 26"/>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6" h="25">
                    <a:moveTo>
                      <a:pt x="21" y="16"/>
                    </a:moveTo>
                    <a:lnTo>
                      <a:pt x="25" y="12"/>
                    </a:lnTo>
                    <a:lnTo>
                      <a:pt x="26" y="6"/>
                    </a:lnTo>
                    <a:lnTo>
                      <a:pt x="22" y="1"/>
                    </a:lnTo>
                    <a:lnTo>
                      <a:pt x="17" y="0"/>
                    </a:lnTo>
                    <a:lnTo>
                      <a:pt x="12" y="0"/>
                    </a:lnTo>
                    <a:lnTo>
                      <a:pt x="7" y="0"/>
                    </a:lnTo>
                    <a:lnTo>
                      <a:pt x="7" y="5"/>
                    </a:lnTo>
                    <a:lnTo>
                      <a:pt x="1" y="9"/>
                    </a:lnTo>
                    <a:lnTo>
                      <a:pt x="1" y="15"/>
                    </a:lnTo>
                    <a:lnTo>
                      <a:pt x="0" y="20"/>
                    </a:lnTo>
                    <a:lnTo>
                      <a:pt x="6" y="20"/>
                    </a:lnTo>
                    <a:lnTo>
                      <a:pt x="5" y="25"/>
                    </a:lnTo>
                    <a:lnTo>
                      <a:pt x="9" y="25"/>
                    </a:lnTo>
                    <a:lnTo>
                      <a:pt x="15" y="25"/>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61" name="Freeform 347">
                <a:extLst>
                  <a:ext uri="{FF2B5EF4-FFF2-40B4-BE49-F238E27FC236}">
                    <a16:creationId xmlns:a16="http://schemas.microsoft.com/office/drawing/2014/main" id="{9C259F51-ACB1-4CC6-9ADD-90E4FFF13DFE}"/>
                  </a:ext>
                </a:extLst>
              </p:cNvPr>
              <p:cNvSpPr>
                <a:spLocks/>
              </p:cNvSpPr>
              <p:nvPr/>
            </p:nvSpPr>
            <p:spPr bwMode="auto">
              <a:xfrm>
                <a:off x="4776" y="1034"/>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19" y="15"/>
                    </a:moveTo>
                    <a:lnTo>
                      <a:pt x="19" y="11"/>
                    </a:lnTo>
                    <a:lnTo>
                      <a:pt x="24" y="11"/>
                    </a:lnTo>
                    <a:lnTo>
                      <a:pt x="25" y="6"/>
                    </a:lnTo>
                    <a:lnTo>
                      <a:pt x="19" y="6"/>
                    </a:lnTo>
                    <a:lnTo>
                      <a:pt x="20" y="1"/>
                    </a:lnTo>
                    <a:lnTo>
                      <a:pt x="16" y="1"/>
                    </a:lnTo>
                    <a:lnTo>
                      <a:pt x="11" y="0"/>
                    </a:lnTo>
                    <a:lnTo>
                      <a:pt x="6" y="0"/>
                    </a:lnTo>
                    <a:lnTo>
                      <a:pt x="6" y="5"/>
                    </a:lnTo>
                    <a:lnTo>
                      <a:pt x="1" y="4"/>
                    </a:lnTo>
                    <a:lnTo>
                      <a:pt x="0" y="10"/>
                    </a:lnTo>
                    <a:lnTo>
                      <a:pt x="0" y="14"/>
                    </a:lnTo>
                    <a:lnTo>
                      <a:pt x="0" y="19"/>
                    </a:lnTo>
                    <a:lnTo>
                      <a:pt x="5" y="20"/>
                    </a:lnTo>
                    <a:lnTo>
                      <a:pt x="3" y="24"/>
                    </a:lnTo>
                    <a:lnTo>
                      <a:pt x="8" y="26"/>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62" name="Freeform 348">
                <a:extLst>
                  <a:ext uri="{FF2B5EF4-FFF2-40B4-BE49-F238E27FC236}">
                    <a16:creationId xmlns:a16="http://schemas.microsoft.com/office/drawing/2014/main" id="{739E6A18-ED77-4F3D-947F-290DB30BA53A}"/>
                  </a:ext>
                </a:extLst>
              </p:cNvPr>
              <p:cNvSpPr>
                <a:spLocks/>
              </p:cNvSpPr>
              <p:nvPr/>
            </p:nvSpPr>
            <p:spPr bwMode="auto">
              <a:xfrm>
                <a:off x="4776" y="1034"/>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19" y="15"/>
                    </a:moveTo>
                    <a:lnTo>
                      <a:pt x="19" y="11"/>
                    </a:lnTo>
                    <a:lnTo>
                      <a:pt x="24" y="11"/>
                    </a:lnTo>
                    <a:lnTo>
                      <a:pt x="25" y="6"/>
                    </a:lnTo>
                    <a:lnTo>
                      <a:pt x="19" y="6"/>
                    </a:lnTo>
                    <a:lnTo>
                      <a:pt x="20" y="1"/>
                    </a:lnTo>
                    <a:lnTo>
                      <a:pt x="16" y="1"/>
                    </a:lnTo>
                    <a:lnTo>
                      <a:pt x="11" y="0"/>
                    </a:lnTo>
                    <a:lnTo>
                      <a:pt x="6" y="0"/>
                    </a:lnTo>
                    <a:lnTo>
                      <a:pt x="6" y="5"/>
                    </a:lnTo>
                    <a:lnTo>
                      <a:pt x="1" y="4"/>
                    </a:lnTo>
                    <a:lnTo>
                      <a:pt x="0" y="10"/>
                    </a:lnTo>
                    <a:lnTo>
                      <a:pt x="0" y="14"/>
                    </a:lnTo>
                    <a:lnTo>
                      <a:pt x="0" y="19"/>
                    </a:lnTo>
                    <a:lnTo>
                      <a:pt x="5" y="20"/>
                    </a:lnTo>
                    <a:lnTo>
                      <a:pt x="3" y="24"/>
                    </a:lnTo>
                    <a:lnTo>
                      <a:pt x="8" y="26"/>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63" name="Freeform 349">
                <a:extLst>
                  <a:ext uri="{FF2B5EF4-FFF2-40B4-BE49-F238E27FC236}">
                    <a16:creationId xmlns:a16="http://schemas.microsoft.com/office/drawing/2014/main" id="{585AF527-A37B-4D42-9A1D-802B30C4D1C6}"/>
                  </a:ext>
                </a:extLst>
              </p:cNvPr>
              <p:cNvSpPr>
                <a:spLocks/>
              </p:cNvSpPr>
              <p:nvPr/>
            </p:nvSpPr>
            <p:spPr bwMode="auto">
              <a:xfrm>
                <a:off x="4773" y="99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1"/>
                    </a:lnTo>
                    <a:lnTo>
                      <a:pt x="21" y="5"/>
                    </a:lnTo>
                    <a:lnTo>
                      <a:pt x="16" y="1"/>
                    </a:lnTo>
                    <a:lnTo>
                      <a:pt x="11" y="0"/>
                    </a:lnTo>
                    <a:lnTo>
                      <a:pt x="11" y="5"/>
                    </a:lnTo>
                    <a:lnTo>
                      <a:pt x="6" y="4"/>
                    </a:lnTo>
                    <a:lnTo>
                      <a:pt x="1" y="10"/>
                    </a:lnTo>
                    <a:lnTo>
                      <a:pt x="0" y="15"/>
                    </a:lnTo>
                    <a:lnTo>
                      <a:pt x="0" y="19"/>
                    </a:lnTo>
                    <a:lnTo>
                      <a:pt x="0" y="25"/>
                    </a:lnTo>
                    <a:lnTo>
                      <a:pt x="5" y="25"/>
                    </a:lnTo>
                    <a:lnTo>
                      <a:pt x="4" y="30"/>
                    </a:lnTo>
                    <a:lnTo>
                      <a:pt x="9" y="30"/>
                    </a:lnTo>
                    <a:lnTo>
                      <a:pt x="9"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64" name="Freeform 350">
                <a:extLst>
                  <a:ext uri="{FF2B5EF4-FFF2-40B4-BE49-F238E27FC236}">
                    <a16:creationId xmlns:a16="http://schemas.microsoft.com/office/drawing/2014/main" id="{A8C94F6F-D344-4174-8745-2B85E45C318B}"/>
                  </a:ext>
                </a:extLst>
              </p:cNvPr>
              <p:cNvSpPr>
                <a:spLocks/>
              </p:cNvSpPr>
              <p:nvPr/>
            </p:nvSpPr>
            <p:spPr bwMode="auto">
              <a:xfrm>
                <a:off x="4773" y="99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1"/>
                    </a:lnTo>
                    <a:lnTo>
                      <a:pt x="21" y="5"/>
                    </a:lnTo>
                    <a:lnTo>
                      <a:pt x="16" y="1"/>
                    </a:lnTo>
                    <a:lnTo>
                      <a:pt x="11" y="0"/>
                    </a:lnTo>
                    <a:lnTo>
                      <a:pt x="11" y="5"/>
                    </a:lnTo>
                    <a:lnTo>
                      <a:pt x="6" y="4"/>
                    </a:lnTo>
                    <a:lnTo>
                      <a:pt x="1" y="10"/>
                    </a:lnTo>
                    <a:lnTo>
                      <a:pt x="0" y="15"/>
                    </a:lnTo>
                    <a:lnTo>
                      <a:pt x="0" y="19"/>
                    </a:lnTo>
                    <a:lnTo>
                      <a:pt x="0" y="25"/>
                    </a:lnTo>
                    <a:lnTo>
                      <a:pt x="5" y="25"/>
                    </a:lnTo>
                    <a:lnTo>
                      <a:pt x="4" y="30"/>
                    </a:lnTo>
                    <a:lnTo>
                      <a:pt x="9" y="30"/>
                    </a:lnTo>
                    <a:lnTo>
                      <a:pt x="9"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65" name="Freeform 351">
                <a:extLst>
                  <a:ext uri="{FF2B5EF4-FFF2-40B4-BE49-F238E27FC236}">
                    <a16:creationId xmlns:a16="http://schemas.microsoft.com/office/drawing/2014/main" id="{FCE2152D-19BA-4EEA-9A30-64A4565EA5AD}"/>
                  </a:ext>
                </a:extLst>
              </p:cNvPr>
              <p:cNvSpPr>
                <a:spLocks/>
              </p:cNvSpPr>
              <p:nvPr/>
            </p:nvSpPr>
            <p:spPr bwMode="auto">
              <a:xfrm>
                <a:off x="4771" y="1050"/>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1"/>
                    </a:lnTo>
                    <a:lnTo>
                      <a:pt x="25" y="5"/>
                    </a:lnTo>
                    <a:lnTo>
                      <a:pt x="20" y="5"/>
                    </a:lnTo>
                    <a:lnTo>
                      <a:pt x="21" y="1"/>
                    </a:lnTo>
                    <a:lnTo>
                      <a:pt x="17" y="0"/>
                    </a:lnTo>
                    <a:lnTo>
                      <a:pt x="11" y="0"/>
                    </a:lnTo>
                    <a:lnTo>
                      <a:pt x="7" y="0"/>
                    </a:lnTo>
                    <a:lnTo>
                      <a:pt x="7" y="4"/>
                    </a:lnTo>
                    <a:lnTo>
                      <a:pt x="1" y="9"/>
                    </a:lnTo>
                    <a:lnTo>
                      <a:pt x="1" y="13"/>
                    </a:lnTo>
                    <a:lnTo>
                      <a:pt x="0" y="19"/>
                    </a:lnTo>
                    <a:lnTo>
                      <a:pt x="6" y="19"/>
                    </a:lnTo>
                    <a:lnTo>
                      <a:pt x="4" y="25"/>
                    </a:lnTo>
                    <a:lnTo>
                      <a:pt x="9" y="25"/>
                    </a:lnTo>
                    <a:lnTo>
                      <a:pt x="15"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66" name="Freeform 352">
                <a:extLst>
                  <a:ext uri="{FF2B5EF4-FFF2-40B4-BE49-F238E27FC236}">
                    <a16:creationId xmlns:a16="http://schemas.microsoft.com/office/drawing/2014/main" id="{19853A4F-83AE-4538-AD33-27660C32140F}"/>
                  </a:ext>
                </a:extLst>
              </p:cNvPr>
              <p:cNvSpPr>
                <a:spLocks/>
              </p:cNvSpPr>
              <p:nvPr/>
            </p:nvSpPr>
            <p:spPr bwMode="auto">
              <a:xfrm>
                <a:off x="4771" y="1050"/>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1"/>
                    </a:lnTo>
                    <a:lnTo>
                      <a:pt x="25" y="5"/>
                    </a:lnTo>
                    <a:lnTo>
                      <a:pt x="20" y="5"/>
                    </a:lnTo>
                    <a:lnTo>
                      <a:pt x="21" y="1"/>
                    </a:lnTo>
                    <a:lnTo>
                      <a:pt x="17" y="0"/>
                    </a:lnTo>
                    <a:lnTo>
                      <a:pt x="11" y="0"/>
                    </a:lnTo>
                    <a:lnTo>
                      <a:pt x="7" y="0"/>
                    </a:lnTo>
                    <a:lnTo>
                      <a:pt x="7" y="4"/>
                    </a:lnTo>
                    <a:lnTo>
                      <a:pt x="1" y="9"/>
                    </a:lnTo>
                    <a:lnTo>
                      <a:pt x="1" y="13"/>
                    </a:lnTo>
                    <a:lnTo>
                      <a:pt x="0" y="19"/>
                    </a:lnTo>
                    <a:lnTo>
                      <a:pt x="6" y="19"/>
                    </a:lnTo>
                    <a:lnTo>
                      <a:pt x="4" y="25"/>
                    </a:lnTo>
                    <a:lnTo>
                      <a:pt x="9" y="25"/>
                    </a:lnTo>
                    <a:lnTo>
                      <a:pt x="15"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67" name="Freeform 353">
                <a:extLst>
                  <a:ext uri="{FF2B5EF4-FFF2-40B4-BE49-F238E27FC236}">
                    <a16:creationId xmlns:a16="http://schemas.microsoft.com/office/drawing/2014/main" id="{92DE17B4-5D5E-4E38-ABA0-A7175A50A15A}"/>
                  </a:ext>
                </a:extLst>
              </p:cNvPr>
              <p:cNvSpPr>
                <a:spLocks/>
              </p:cNvSpPr>
              <p:nvPr/>
            </p:nvSpPr>
            <p:spPr bwMode="auto">
              <a:xfrm>
                <a:off x="4778" y="1013"/>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0 h 31"/>
                  <a:gd name="T24" fmla="*/ 0 w 25"/>
                  <a:gd name="T25" fmla="*/ 0 h 31"/>
                  <a:gd name="T26" fmla="*/ 0 w 25"/>
                  <a:gd name="T27" fmla="*/ 1 h 31"/>
                  <a:gd name="T28" fmla="*/ 0 w 25"/>
                  <a:gd name="T29" fmla="*/ 1 h 31"/>
                  <a:gd name="T30" fmla="*/ 0 w 25"/>
                  <a:gd name="T31" fmla="*/ 1 h 31"/>
                  <a:gd name="T32" fmla="*/ 0 w 25"/>
                  <a:gd name="T33" fmla="*/ 1 h 31"/>
                  <a:gd name="T34" fmla="*/ 0 w 25"/>
                  <a:gd name="T35" fmla="*/ 1 h 31"/>
                  <a:gd name="T36" fmla="*/ 0 w 25"/>
                  <a:gd name="T37" fmla="*/ 1 h 31"/>
                  <a:gd name="T38" fmla="*/ 0 w 25"/>
                  <a:gd name="T39" fmla="*/ 1 h 31"/>
                  <a:gd name="T40" fmla="*/ 1 w 25"/>
                  <a:gd name="T41" fmla="*/ 1 h 31"/>
                  <a:gd name="T42" fmla="*/ 1 w 25"/>
                  <a:gd name="T43" fmla="*/ 1 h 31"/>
                  <a:gd name="T44" fmla="*/ 1 w 25"/>
                  <a:gd name="T45" fmla="*/ 1 h 3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1"/>
                  <a:gd name="T71" fmla="*/ 25 w 25"/>
                  <a:gd name="T72" fmla="*/ 31 h 3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1">
                    <a:moveTo>
                      <a:pt x="19" y="22"/>
                    </a:moveTo>
                    <a:lnTo>
                      <a:pt x="19" y="16"/>
                    </a:lnTo>
                    <a:lnTo>
                      <a:pt x="24" y="17"/>
                    </a:lnTo>
                    <a:lnTo>
                      <a:pt x="25" y="12"/>
                    </a:lnTo>
                    <a:lnTo>
                      <a:pt x="25" y="7"/>
                    </a:lnTo>
                    <a:lnTo>
                      <a:pt x="20" y="7"/>
                    </a:lnTo>
                    <a:lnTo>
                      <a:pt x="20" y="2"/>
                    </a:lnTo>
                    <a:lnTo>
                      <a:pt x="16" y="2"/>
                    </a:lnTo>
                    <a:lnTo>
                      <a:pt x="11" y="0"/>
                    </a:lnTo>
                    <a:lnTo>
                      <a:pt x="11" y="6"/>
                    </a:lnTo>
                    <a:lnTo>
                      <a:pt x="6" y="6"/>
                    </a:lnTo>
                    <a:lnTo>
                      <a:pt x="6" y="11"/>
                    </a:lnTo>
                    <a:lnTo>
                      <a:pt x="1" y="11"/>
                    </a:lnTo>
                    <a:lnTo>
                      <a:pt x="0" y="15"/>
                    </a:lnTo>
                    <a:lnTo>
                      <a:pt x="0" y="20"/>
                    </a:lnTo>
                    <a:lnTo>
                      <a:pt x="0" y="25"/>
                    </a:lnTo>
                    <a:lnTo>
                      <a:pt x="5" y="25"/>
                    </a:lnTo>
                    <a:lnTo>
                      <a:pt x="9" y="26"/>
                    </a:lnTo>
                    <a:lnTo>
                      <a:pt x="9" y="31"/>
                    </a:lnTo>
                    <a:lnTo>
                      <a:pt x="9" y="26"/>
                    </a:lnTo>
                    <a:lnTo>
                      <a:pt x="14"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68" name="Freeform 354">
                <a:extLst>
                  <a:ext uri="{FF2B5EF4-FFF2-40B4-BE49-F238E27FC236}">
                    <a16:creationId xmlns:a16="http://schemas.microsoft.com/office/drawing/2014/main" id="{CE39AE81-4AA7-4E95-B34B-A2FC58CBE834}"/>
                  </a:ext>
                </a:extLst>
              </p:cNvPr>
              <p:cNvSpPr>
                <a:spLocks/>
              </p:cNvSpPr>
              <p:nvPr/>
            </p:nvSpPr>
            <p:spPr bwMode="auto">
              <a:xfrm>
                <a:off x="4778" y="1013"/>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0 h 31"/>
                  <a:gd name="T24" fmla="*/ 0 w 25"/>
                  <a:gd name="T25" fmla="*/ 0 h 31"/>
                  <a:gd name="T26" fmla="*/ 0 w 25"/>
                  <a:gd name="T27" fmla="*/ 1 h 31"/>
                  <a:gd name="T28" fmla="*/ 0 w 25"/>
                  <a:gd name="T29" fmla="*/ 1 h 31"/>
                  <a:gd name="T30" fmla="*/ 0 w 25"/>
                  <a:gd name="T31" fmla="*/ 1 h 31"/>
                  <a:gd name="T32" fmla="*/ 0 w 25"/>
                  <a:gd name="T33" fmla="*/ 1 h 31"/>
                  <a:gd name="T34" fmla="*/ 0 w 25"/>
                  <a:gd name="T35" fmla="*/ 1 h 31"/>
                  <a:gd name="T36" fmla="*/ 0 w 25"/>
                  <a:gd name="T37" fmla="*/ 1 h 31"/>
                  <a:gd name="T38" fmla="*/ 0 w 25"/>
                  <a:gd name="T39" fmla="*/ 1 h 31"/>
                  <a:gd name="T40" fmla="*/ 1 w 25"/>
                  <a:gd name="T41" fmla="*/ 1 h 31"/>
                  <a:gd name="T42" fmla="*/ 1 w 25"/>
                  <a:gd name="T43" fmla="*/ 1 h 31"/>
                  <a:gd name="T44" fmla="*/ 1 w 25"/>
                  <a:gd name="T45" fmla="*/ 1 h 3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
                  <a:gd name="T70" fmla="*/ 0 h 31"/>
                  <a:gd name="T71" fmla="*/ 25 w 25"/>
                  <a:gd name="T72" fmla="*/ 31 h 3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 h="31">
                    <a:moveTo>
                      <a:pt x="19" y="22"/>
                    </a:moveTo>
                    <a:lnTo>
                      <a:pt x="19" y="16"/>
                    </a:lnTo>
                    <a:lnTo>
                      <a:pt x="24" y="17"/>
                    </a:lnTo>
                    <a:lnTo>
                      <a:pt x="25" y="12"/>
                    </a:lnTo>
                    <a:lnTo>
                      <a:pt x="25" y="7"/>
                    </a:lnTo>
                    <a:lnTo>
                      <a:pt x="20" y="7"/>
                    </a:lnTo>
                    <a:lnTo>
                      <a:pt x="20" y="2"/>
                    </a:lnTo>
                    <a:lnTo>
                      <a:pt x="16" y="2"/>
                    </a:lnTo>
                    <a:lnTo>
                      <a:pt x="11" y="0"/>
                    </a:lnTo>
                    <a:lnTo>
                      <a:pt x="11" y="6"/>
                    </a:lnTo>
                    <a:lnTo>
                      <a:pt x="6" y="6"/>
                    </a:lnTo>
                    <a:lnTo>
                      <a:pt x="6" y="11"/>
                    </a:lnTo>
                    <a:lnTo>
                      <a:pt x="1" y="11"/>
                    </a:lnTo>
                    <a:lnTo>
                      <a:pt x="0" y="15"/>
                    </a:lnTo>
                    <a:lnTo>
                      <a:pt x="0" y="20"/>
                    </a:lnTo>
                    <a:lnTo>
                      <a:pt x="0" y="25"/>
                    </a:lnTo>
                    <a:lnTo>
                      <a:pt x="5" y="25"/>
                    </a:lnTo>
                    <a:lnTo>
                      <a:pt x="9" y="26"/>
                    </a:lnTo>
                    <a:lnTo>
                      <a:pt x="9" y="31"/>
                    </a:lnTo>
                    <a:lnTo>
                      <a:pt x="9" y="26"/>
                    </a:lnTo>
                    <a:lnTo>
                      <a:pt x="14"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69" name="Freeform 355">
                <a:extLst>
                  <a:ext uri="{FF2B5EF4-FFF2-40B4-BE49-F238E27FC236}">
                    <a16:creationId xmlns:a16="http://schemas.microsoft.com/office/drawing/2014/main" id="{C2975A90-28F8-445D-A1EB-9027EC6C2F1E}"/>
                  </a:ext>
                </a:extLst>
              </p:cNvPr>
              <p:cNvSpPr>
                <a:spLocks/>
              </p:cNvSpPr>
              <p:nvPr/>
            </p:nvSpPr>
            <p:spPr bwMode="auto">
              <a:xfrm>
                <a:off x="4752" y="948"/>
                <a:ext cx="14" cy="19"/>
              </a:xfrm>
              <a:custGeom>
                <a:avLst/>
                <a:gdLst>
                  <a:gd name="T0" fmla="*/ 3 w 68"/>
                  <a:gd name="T1" fmla="*/ 2 h 97"/>
                  <a:gd name="T2" fmla="*/ 3 w 68"/>
                  <a:gd name="T3" fmla="*/ 2 h 97"/>
                  <a:gd name="T4" fmla="*/ 3 w 68"/>
                  <a:gd name="T5" fmla="*/ 1 h 97"/>
                  <a:gd name="T6" fmla="*/ 3 w 68"/>
                  <a:gd name="T7" fmla="*/ 1 h 97"/>
                  <a:gd name="T8" fmla="*/ 2 w 68"/>
                  <a:gd name="T9" fmla="*/ 1 h 97"/>
                  <a:gd name="T10" fmla="*/ 2 w 68"/>
                  <a:gd name="T11" fmla="*/ 1 h 97"/>
                  <a:gd name="T12" fmla="*/ 2 w 68"/>
                  <a:gd name="T13" fmla="*/ 0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1 h 97"/>
                  <a:gd name="T40" fmla="*/ 0 w 68"/>
                  <a:gd name="T41" fmla="*/ 2 h 97"/>
                  <a:gd name="T42" fmla="*/ 0 w 68"/>
                  <a:gd name="T43" fmla="*/ 2 h 97"/>
                  <a:gd name="T44" fmla="*/ 0 w 68"/>
                  <a:gd name="T45" fmla="*/ 2 h 97"/>
                  <a:gd name="T46" fmla="*/ 0 w 68"/>
                  <a:gd name="T47" fmla="*/ 3 h 97"/>
                  <a:gd name="T48" fmla="*/ 0 w 68"/>
                  <a:gd name="T49" fmla="*/ 3 h 97"/>
                  <a:gd name="T50" fmla="*/ 0 w 68"/>
                  <a:gd name="T51" fmla="*/ 3 h 97"/>
                  <a:gd name="T52" fmla="*/ 0 w 68"/>
                  <a:gd name="T53" fmla="*/ 3 h 97"/>
                  <a:gd name="T54" fmla="*/ 1 w 68"/>
                  <a:gd name="T55" fmla="*/ 3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3 h 97"/>
                  <a:gd name="T70" fmla="*/ 2 w 68"/>
                  <a:gd name="T71" fmla="*/ 3 h 97"/>
                  <a:gd name="T72" fmla="*/ 2 w 68"/>
                  <a:gd name="T73" fmla="*/ 3 h 97"/>
                  <a:gd name="T74" fmla="*/ 2 w 68"/>
                  <a:gd name="T75" fmla="*/ 3 h 97"/>
                  <a:gd name="T76" fmla="*/ 3 w 68"/>
                  <a:gd name="T77" fmla="*/ 2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49"/>
                    </a:moveTo>
                    <a:lnTo>
                      <a:pt x="68" y="44"/>
                    </a:lnTo>
                    <a:lnTo>
                      <a:pt x="68" y="34"/>
                    </a:lnTo>
                    <a:lnTo>
                      <a:pt x="65" y="28"/>
                    </a:lnTo>
                    <a:lnTo>
                      <a:pt x="60" y="23"/>
                    </a:lnTo>
                    <a:lnTo>
                      <a:pt x="60" y="18"/>
                    </a:lnTo>
                    <a:lnTo>
                      <a:pt x="55" y="12"/>
                    </a:lnTo>
                    <a:lnTo>
                      <a:pt x="52" y="7"/>
                    </a:lnTo>
                    <a:lnTo>
                      <a:pt x="46" y="7"/>
                    </a:lnTo>
                    <a:lnTo>
                      <a:pt x="43" y="1"/>
                    </a:lnTo>
                    <a:lnTo>
                      <a:pt x="39" y="1"/>
                    </a:lnTo>
                    <a:lnTo>
                      <a:pt x="28" y="0"/>
                    </a:lnTo>
                    <a:lnTo>
                      <a:pt x="24" y="4"/>
                    </a:lnTo>
                    <a:lnTo>
                      <a:pt x="18" y="4"/>
                    </a:lnTo>
                    <a:lnTo>
                      <a:pt x="18" y="9"/>
                    </a:lnTo>
                    <a:lnTo>
                      <a:pt x="13" y="13"/>
                    </a:lnTo>
                    <a:lnTo>
                      <a:pt x="8" y="18"/>
                    </a:lnTo>
                    <a:lnTo>
                      <a:pt x="7" y="28"/>
                    </a:lnTo>
                    <a:lnTo>
                      <a:pt x="1" y="33"/>
                    </a:lnTo>
                    <a:lnTo>
                      <a:pt x="1" y="38"/>
                    </a:lnTo>
                    <a:lnTo>
                      <a:pt x="0" y="49"/>
                    </a:lnTo>
                    <a:lnTo>
                      <a:pt x="0" y="53"/>
                    </a:lnTo>
                    <a:lnTo>
                      <a:pt x="3" y="63"/>
                    </a:lnTo>
                    <a:lnTo>
                      <a:pt x="3" y="69"/>
                    </a:lnTo>
                    <a:lnTo>
                      <a:pt x="8" y="75"/>
                    </a:lnTo>
                    <a:lnTo>
                      <a:pt x="7" y="79"/>
                    </a:lnTo>
                    <a:lnTo>
                      <a:pt x="11" y="85"/>
                    </a:lnTo>
                    <a:lnTo>
                      <a:pt x="16" y="89"/>
                    </a:lnTo>
                    <a:lnTo>
                      <a:pt x="20" y="90"/>
                    </a:lnTo>
                    <a:lnTo>
                      <a:pt x="25" y="96"/>
                    </a:lnTo>
                    <a:lnTo>
                      <a:pt x="34" y="96"/>
                    </a:lnTo>
                    <a:lnTo>
                      <a:pt x="39" y="97"/>
                    </a:lnTo>
                    <a:lnTo>
                      <a:pt x="44" y="93"/>
                    </a:lnTo>
                    <a:lnTo>
                      <a:pt x="49" y="93"/>
                    </a:lnTo>
                    <a:lnTo>
                      <a:pt x="54" y="88"/>
                    </a:lnTo>
                    <a:lnTo>
                      <a:pt x="54" y="82"/>
                    </a:lnTo>
                    <a:lnTo>
                      <a:pt x="60" y="78"/>
                    </a:lnTo>
                    <a:lnTo>
                      <a:pt x="60" y="68"/>
                    </a:lnTo>
                    <a:lnTo>
                      <a:pt x="66" y="63"/>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70" name="Freeform 356">
                <a:extLst>
                  <a:ext uri="{FF2B5EF4-FFF2-40B4-BE49-F238E27FC236}">
                    <a16:creationId xmlns:a16="http://schemas.microsoft.com/office/drawing/2014/main" id="{4D301F55-930E-43C9-881B-4699F4F62CF8}"/>
                  </a:ext>
                </a:extLst>
              </p:cNvPr>
              <p:cNvSpPr>
                <a:spLocks/>
              </p:cNvSpPr>
              <p:nvPr/>
            </p:nvSpPr>
            <p:spPr bwMode="auto">
              <a:xfrm>
                <a:off x="4752" y="948"/>
                <a:ext cx="14" cy="19"/>
              </a:xfrm>
              <a:custGeom>
                <a:avLst/>
                <a:gdLst>
                  <a:gd name="T0" fmla="*/ 3 w 68"/>
                  <a:gd name="T1" fmla="*/ 2 h 97"/>
                  <a:gd name="T2" fmla="*/ 3 w 68"/>
                  <a:gd name="T3" fmla="*/ 2 h 97"/>
                  <a:gd name="T4" fmla="*/ 3 w 68"/>
                  <a:gd name="T5" fmla="*/ 1 h 97"/>
                  <a:gd name="T6" fmla="*/ 3 w 68"/>
                  <a:gd name="T7" fmla="*/ 1 h 97"/>
                  <a:gd name="T8" fmla="*/ 2 w 68"/>
                  <a:gd name="T9" fmla="*/ 1 h 97"/>
                  <a:gd name="T10" fmla="*/ 2 w 68"/>
                  <a:gd name="T11" fmla="*/ 1 h 97"/>
                  <a:gd name="T12" fmla="*/ 2 w 68"/>
                  <a:gd name="T13" fmla="*/ 0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1 h 97"/>
                  <a:gd name="T40" fmla="*/ 0 w 68"/>
                  <a:gd name="T41" fmla="*/ 2 h 97"/>
                  <a:gd name="T42" fmla="*/ 0 w 68"/>
                  <a:gd name="T43" fmla="*/ 2 h 97"/>
                  <a:gd name="T44" fmla="*/ 0 w 68"/>
                  <a:gd name="T45" fmla="*/ 2 h 97"/>
                  <a:gd name="T46" fmla="*/ 0 w 68"/>
                  <a:gd name="T47" fmla="*/ 3 h 97"/>
                  <a:gd name="T48" fmla="*/ 0 w 68"/>
                  <a:gd name="T49" fmla="*/ 3 h 97"/>
                  <a:gd name="T50" fmla="*/ 0 w 68"/>
                  <a:gd name="T51" fmla="*/ 3 h 97"/>
                  <a:gd name="T52" fmla="*/ 0 w 68"/>
                  <a:gd name="T53" fmla="*/ 3 h 97"/>
                  <a:gd name="T54" fmla="*/ 1 w 68"/>
                  <a:gd name="T55" fmla="*/ 3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3 h 97"/>
                  <a:gd name="T70" fmla="*/ 2 w 68"/>
                  <a:gd name="T71" fmla="*/ 3 h 97"/>
                  <a:gd name="T72" fmla="*/ 2 w 68"/>
                  <a:gd name="T73" fmla="*/ 3 h 97"/>
                  <a:gd name="T74" fmla="*/ 2 w 68"/>
                  <a:gd name="T75" fmla="*/ 3 h 97"/>
                  <a:gd name="T76" fmla="*/ 3 w 68"/>
                  <a:gd name="T77" fmla="*/ 2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49"/>
                    </a:moveTo>
                    <a:lnTo>
                      <a:pt x="68" y="44"/>
                    </a:lnTo>
                    <a:lnTo>
                      <a:pt x="68" y="34"/>
                    </a:lnTo>
                    <a:lnTo>
                      <a:pt x="65" y="28"/>
                    </a:lnTo>
                    <a:lnTo>
                      <a:pt x="60" y="23"/>
                    </a:lnTo>
                    <a:lnTo>
                      <a:pt x="60" y="18"/>
                    </a:lnTo>
                    <a:lnTo>
                      <a:pt x="55" y="12"/>
                    </a:lnTo>
                    <a:lnTo>
                      <a:pt x="52" y="7"/>
                    </a:lnTo>
                    <a:lnTo>
                      <a:pt x="46" y="7"/>
                    </a:lnTo>
                    <a:lnTo>
                      <a:pt x="43" y="1"/>
                    </a:lnTo>
                    <a:lnTo>
                      <a:pt x="39" y="1"/>
                    </a:lnTo>
                    <a:lnTo>
                      <a:pt x="28" y="0"/>
                    </a:lnTo>
                    <a:lnTo>
                      <a:pt x="24" y="4"/>
                    </a:lnTo>
                    <a:lnTo>
                      <a:pt x="18" y="4"/>
                    </a:lnTo>
                    <a:lnTo>
                      <a:pt x="18" y="9"/>
                    </a:lnTo>
                    <a:lnTo>
                      <a:pt x="13" y="13"/>
                    </a:lnTo>
                    <a:lnTo>
                      <a:pt x="8" y="18"/>
                    </a:lnTo>
                    <a:lnTo>
                      <a:pt x="7" y="28"/>
                    </a:lnTo>
                    <a:lnTo>
                      <a:pt x="1" y="33"/>
                    </a:lnTo>
                    <a:lnTo>
                      <a:pt x="1" y="38"/>
                    </a:lnTo>
                    <a:lnTo>
                      <a:pt x="0" y="49"/>
                    </a:lnTo>
                    <a:lnTo>
                      <a:pt x="0" y="53"/>
                    </a:lnTo>
                    <a:lnTo>
                      <a:pt x="3" y="63"/>
                    </a:lnTo>
                    <a:lnTo>
                      <a:pt x="3" y="69"/>
                    </a:lnTo>
                    <a:lnTo>
                      <a:pt x="8" y="75"/>
                    </a:lnTo>
                    <a:lnTo>
                      <a:pt x="7" y="79"/>
                    </a:lnTo>
                    <a:lnTo>
                      <a:pt x="11" y="85"/>
                    </a:lnTo>
                    <a:lnTo>
                      <a:pt x="16" y="89"/>
                    </a:lnTo>
                    <a:lnTo>
                      <a:pt x="20" y="90"/>
                    </a:lnTo>
                    <a:lnTo>
                      <a:pt x="25" y="96"/>
                    </a:lnTo>
                    <a:lnTo>
                      <a:pt x="34" y="96"/>
                    </a:lnTo>
                    <a:lnTo>
                      <a:pt x="39" y="97"/>
                    </a:lnTo>
                    <a:lnTo>
                      <a:pt x="44" y="93"/>
                    </a:lnTo>
                    <a:lnTo>
                      <a:pt x="49" y="93"/>
                    </a:lnTo>
                    <a:lnTo>
                      <a:pt x="54" y="88"/>
                    </a:lnTo>
                    <a:lnTo>
                      <a:pt x="54" y="82"/>
                    </a:lnTo>
                    <a:lnTo>
                      <a:pt x="60" y="78"/>
                    </a:lnTo>
                    <a:lnTo>
                      <a:pt x="60" y="68"/>
                    </a:lnTo>
                    <a:lnTo>
                      <a:pt x="66" y="63"/>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71" name="Freeform 357">
                <a:extLst>
                  <a:ext uri="{FF2B5EF4-FFF2-40B4-BE49-F238E27FC236}">
                    <a16:creationId xmlns:a16="http://schemas.microsoft.com/office/drawing/2014/main" id="{1BFCA271-66A7-406B-8275-B04251FFDB07}"/>
                  </a:ext>
                </a:extLst>
              </p:cNvPr>
              <p:cNvSpPr>
                <a:spLocks/>
              </p:cNvSpPr>
              <p:nvPr/>
            </p:nvSpPr>
            <p:spPr bwMode="auto">
              <a:xfrm>
                <a:off x="4766" y="9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7"/>
                    </a:lnTo>
                    <a:lnTo>
                      <a:pt x="25" y="11"/>
                    </a:lnTo>
                    <a:lnTo>
                      <a:pt x="25" y="6"/>
                    </a:lnTo>
                    <a:lnTo>
                      <a:pt x="20" y="6"/>
                    </a:lnTo>
                    <a:lnTo>
                      <a:pt x="22" y="1"/>
                    </a:lnTo>
                    <a:lnTo>
                      <a:pt x="17" y="1"/>
                    </a:lnTo>
                    <a:lnTo>
                      <a:pt x="11" y="0"/>
                    </a:lnTo>
                    <a:lnTo>
                      <a:pt x="7" y="5"/>
                    </a:lnTo>
                    <a:lnTo>
                      <a:pt x="6" y="10"/>
                    </a:lnTo>
                    <a:lnTo>
                      <a:pt x="1" y="10"/>
                    </a:lnTo>
                    <a:lnTo>
                      <a:pt x="1" y="14"/>
                    </a:lnTo>
                    <a:lnTo>
                      <a:pt x="0" y="19"/>
                    </a:lnTo>
                    <a:lnTo>
                      <a:pt x="5" y="25"/>
                    </a:lnTo>
                    <a:lnTo>
                      <a:pt x="9" y="26"/>
                    </a:lnTo>
                    <a:lnTo>
                      <a:pt x="14" y="26"/>
                    </a:lnTo>
                    <a:lnTo>
                      <a:pt x="19" y="26"/>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72" name="Freeform 358">
                <a:extLst>
                  <a:ext uri="{FF2B5EF4-FFF2-40B4-BE49-F238E27FC236}">
                    <a16:creationId xmlns:a16="http://schemas.microsoft.com/office/drawing/2014/main" id="{A16960ED-9F7A-49FC-B676-37334B1A76E5}"/>
                  </a:ext>
                </a:extLst>
              </p:cNvPr>
              <p:cNvSpPr>
                <a:spLocks/>
              </p:cNvSpPr>
              <p:nvPr/>
            </p:nvSpPr>
            <p:spPr bwMode="auto">
              <a:xfrm>
                <a:off x="4766" y="9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7"/>
                    </a:lnTo>
                    <a:lnTo>
                      <a:pt x="25" y="11"/>
                    </a:lnTo>
                    <a:lnTo>
                      <a:pt x="25" y="6"/>
                    </a:lnTo>
                    <a:lnTo>
                      <a:pt x="20" y="6"/>
                    </a:lnTo>
                    <a:lnTo>
                      <a:pt x="22" y="1"/>
                    </a:lnTo>
                    <a:lnTo>
                      <a:pt x="17" y="1"/>
                    </a:lnTo>
                    <a:lnTo>
                      <a:pt x="11" y="0"/>
                    </a:lnTo>
                    <a:lnTo>
                      <a:pt x="7" y="5"/>
                    </a:lnTo>
                    <a:lnTo>
                      <a:pt x="6" y="10"/>
                    </a:lnTo>
                    <a:lnTo>
                      <a:pt x="1" y="10"/>
                    </a:lnTo>
                    <a:lnTo>
                      <a:pt x="1" y="14"/>
                    </a:lnTo>
                    <a:lnTo>
                      <a:pt x="0" y="19"/>
                    </a:lnTo>
                    <a:lnTo>
                      <a:pt x="5" y="25"/>
                    </a:lnTo>
                    <a:lnTo>
                      <a:pt x="9" y="26"/>
                    </a:lnTo>
                    <a:lnTo>
                      <a:pt x="14" y="26"/>
                    </a:lnTo>
                    <a:lnTo>
                      <a:pt x="19" y="26"/>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73" name="Freeform 359">
                <a:extLst>
                  <a:ext uri="{FF2B5EF4-FFF2-40B4-BE49-F238E27FC236}">
                    <a16:creationId xmlns:a16="http://schemas.microsoft.com/office/drawing/2014/main" id="{9E8C2581-0E36-4185-AD21-E2A3D98607A0}"/>
                  </a:ext>
                </a:extLst>
              </p:cNvPr>
              <p:cNvSpPr>
                <a:spLocks/>
              </p:cNvSpPr>
              <p:nvPr/>
            </p:nvSpPr>
            <p:spPr bwMode="auto">
              <a:xfrm>
                <a:off x="4783" y="960"/>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0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1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0" y="16"/>
                    </a:moveTo>
                    <a:lnTo>
                      <a:pt x="25" y="11"/>
                    </a:lnTo>
                    <a:lnTo>
                      <a:pt x="20" y="6"/>
                    </a:lnTo>
                    <a:lnTo>
                      <a:pt x="21" y="1"/>
                    </a:lnTo>
                    <a:lnTo>
                      <a:pt x="17" y="0"/>
                    </a:lnTo>
                    <a:lnTo>
                      <a:pt x="11" y="0"/>
                    </a:lnTo>
                    <a:lnTo>
                      <a:pt x="7" y="0"/>
                    </a:lnTo>
                    <a:lnTo>
                      <a:pt x="7" y="5"/>
                    </a:lnTo>
                    <a:lnTo>
                      <a:pt x="1" y="9"/>
                    </a:lnTo>
                    <a:lnTo>
                      <a:pt x="1" y="14"/>
                    </a:lnTo>
                    <a:lnTo>
                      <a:pt x="0" y="19"/>
                    </a:lnTo>
                    <a:lnTo>
                      <a:pt x="4" y="25"/>
                    </a:lnTo>
                    <a:lnTo>
                      <a:pt x="9" y="25"/>
                    </a:lnTo>
                    <a:lnTo>
                      <a:pt x="14" y="25"/>
                    </a:lnTo>
                    <a:lnTo>
                      <a:pt x="14"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74" name="Freeform 360">
                <a:extLst>
                  <a:ext uri="{FF2B5EF4-FFF2-40B4-BE49-F238E27FC236}">
                    <a16:creationId xmlns:a16="http://schemas.microsoft.com/office/drawing/2014/main" id="{330F6757-8CCA-4B2D-9FE0-8AB023E4E40C}"/>
                  </a:ext>
                </a:extLst>
              </p:cNvPr>
              <p:cNvSpPr>
                <a:spLocks/>
              </p:cNvSpPr>
              <p:nvPr/>
            </p:nvSpPr>
            <p:spPr bwMode="auto">
              <a:xfrm>
                <a:off x="4783" y="960"/>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0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1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0" y="16"/>
                    </a:moveTo>
                    <a:lnTo>
                      <a:pt x="25" y="11"/>
                    </a:lnTo>
                    <a:lnTo>
                      <a:pt x="20" y="6"/>
                    </a:lnTo>
                    <a:lnTo>
                      <a:pt x="21" y="1"/>
                    </a:lnTo>
                    <a:lnTo>
                      <a:pt x="17" y="0"/>
                    </a:lnTo>
                    <a:lnTo>
                      <a:pt x="11" y="0"/>
                    </a:lnTo>
                    <a:lnTo>
                      <a:pt x="7" y="0"/>
                    </a:lnTo>
                    <a:lnTo>
                      <a:pt x="7" y="5"/>
                    </a:lnTo>
                    <a:lnTo>
                      <a:pt x="1" y="9"/>
                    </a:lnTo>
                    <a:lnTo>
                      <a:pt x="1" y="14"/>
                    </a:lnTo>
                    <a:lnTo>
                      <a:pt x="0" y="19"/>
                    </a:lnTo>
                    <a:lnTo>
                      <a:pt x="4" y="25"/>
                    </a:lnTo>
                    <a:lnTo>
                      <a:pt x="9" y="25"/>
                    </a:lnTo>
                    <a:lnTo>
                      <a:pt x="14" y="25"/>
                    </a:lnTo>
                    <a:lnTo>
                      <a:pt x="14"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75" name="Freeform 361">
                <a:extLst>
                  <a:ext uri="{FF2B5EF4-FFF2-40B4-BE49-F238E27FC236}">
                    <a16:creationId xmlns:a16="http://schemas.microsoft.com/office/drawing/2014/main" id="{02BE0CA4-6D82-4EAC-9621-04E674334F9A}"/>
                  </a:ext>
                </a:extLst>
              </p:cNvPr>
              <p:cNvSpPr>
                <a:spLocks/>
              </p:cNvSpPr>
              <p:nvPr/>
            </p:nvSpPr>
            <p:spPr bwMode="auto">
              <a:xfrm>
                <a:off x="4780" y="92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0" y="5"/>
                    </a:lnTo>
                    <a:lnTo>
                      <a:pt x="21" y="1"/>
                    </a:lnTo>
                    <a:lnTo>
                      <a:pt x="17" y="1"/>
                    </a:lnTo>
                    <a:lnTo>
                      <a:pt x="12" y="0"/>
                    </a:lnTo>
                    <a:lnTo>
                      <a:pt x="7" y="0"/>
                    </a:lnTo>
                    <a:lnTo>
                      <a:pt x="7" y="4"/>
                    </a:lnTo>
                    <a:lnTo>
                      <a:pt x="2" y="4"/>
                    </a:lnTo>
                    <a:lnTo>
                      <a:pt x="1" y="9"/>
                    </a:lnTo>
                    <a:lnTo>
                      <a:pt x="1" y="15"/>
                    </a:lnTo>
                    <a:lnTo>
                      <a:pt x="1" y="19"/>
                    </a:lnTo>
                    <a:lnTo>
                      <a:pt x="0" y="25"/>
                    </a:lnTo>
                    <a:lnTo>
                      <a:pt x="4" y="25"/>
                    </a:lnTo>
                    <a:lnTo>
                      <a:pt x="10" y="25"/>
                    </a:lnTo>
                    <a:lnTo>
                      <a:pt x="15" y="20"/>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76" name="Freeform 362">
                <a:extLst>
                  <a:ext uri="{FF2B5EF4-FFF2-40B4-BE49-F238E27FC236}">
                    <a16:creationId xmlns:a16="http://schemas.microsoft.com/office/drawing/2014/main" id="{D60C773D-95F8-410E-9E6E-0DE7230A4051}"/>
                  </a:ext>
                </a:extLst>
              </p:cNvPr>
              <p:cNvSpPr>
                <a:spLocks/>
              </p:cNvSpPr>
              <p:nvPr/>
            </p:nvSpPr>
            <p:spPr bwMode="auto">
              <a:xfrm>
                <a:off x="4780" y="92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0" y="5"/>
                    </a:lnTo>
                    <a:lnTo>
                      <a:pt x="21" y="1"/>
                    </a:lnTo>
                    <a:lnTo>
                      <a:pt x="17" y="1"/>
                    </a:lnTo>
                    <a:lnTo>
                      <a:pt x="12" y="0"/>
                    </a:lnTo>
                    <a:lnTo>
                      <a:pt x="7" y="0"/>
                    </a:lnTo>
                    <a:lnTo>
                      <a:pt x="7" y="4"/>
                    </a:lnTo>
                    <a:lnTo>
                      <a:pt x="2" y="4"/>
                    </a:lnTo>
                    <a:lnTo>
                      <a:pt x="1" y="9"/>
                    </a:lnTo>
                    <a:lnTo>
                      <a:pt x="1" y="15"/>
                    </a:lnTo>
                    <a:lnTo>
                      <a:pt x="1" y="19"/>
                    </a:lnTo>
                    <a:lnTo>
                      <a:pt x="0" y="25"/>
                    </a:lnTo>
                    <a:lnTo>
                      <a:pt x="4" y="25"/>
                    </a:lnTo>
                    <a:lnTo>
                      <a:pt x="10" y="25"/>
                    </a:lnTo>
                    <a:lnTo>
                      <a:pt x="15" y="20"/>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77" name="Freeform 363">
                <a:extLst>
                  <a:ext uri="{FF2B5EF4-FFF2-40B4-BE49-F238E27FC236}">
                    <a16:creationId xmlns:a16="http://schemas.microsoft.com/office/drawing/2014/main" id="{4D76B013-0C1D-4345-A237-A207B418B3BF}"/>
                  </a:ext>
                </a:extLst>
              </p:cNvPr>
              <p:cNvSpPr>
                <a:spLocks/>
              </p:cNvSpPr>
              <p:nvPr/>
            </p:nvSpPr>
            <p:spPr bwMode="auto">
              <a:xfrm>
                <a:off x="4778" y="976"/>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1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19" y="16"/>
                    </a:lnTo>
                    <a:lnTo>
                      <a:pt x="25" y="17"/>
                    </a:lnTo>
                    <a:lnTo>
                      <a:pt x="25" y="11"/>
                    </a:lnTo>
                    <a:lnTo>
                      <a:pt x="25" y="7"/>
                    </a:lnTo>
                    <a:lnTo>
                      <a:pt x="20" y="6"/>
                    </a:lnTo>
                    <a:lnTo>
                      <a:pt x="21" y="1"/>
                    </a:lnTo>
                    <a:lnTo>
                      <a:pt x="16" y="1"/>
                    </a:lnTo>
                    <a:lnTo>
                      <a:pt x="11" y="0"/>
                    </a:lnTo>
                    <a:lnTo>
                      <a:pt x="7" y="5"/>
                    </a:lnTo>
                    <a:lnTo>
                      <a:pt x="5" y="10"/>
                    </a:lnTo>
                    <a:lnTo>
                      <a:pt x="1" y="9"/>
                    </a:lnTo>
                    <a:lnTo>
                      <a:pt x="1" y="15"/>
                    </a:lnTo>
                    <a:lnTo>
                      <a:pt x="0" y="19"/>
                    </a:lnTo>
                    <a:lnTo>
                      <a:pt x="4" y="25"/>
                    </a:lnTo>
                    <a:lnTo>
                      <a:pt x="9" y="25"/>
                    </a:lnTo>
                    <a:lnTo>
                      <a:pt x="13"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78" name="Freeform 364">
                <a:extLst>
                  <a:ext uri="{FF2B5EF4-FFF2-40B4-BE49-F238E27FC236}">
                    <a16:creationId xmlns:a16="http://schemas.microsoft.com/office/drawing/2014/main" id="{DB2720B2-2104-4860-A312-A539505F36DA}"/>
                  </a:ext>
                </a:extLst>
              </p:cNvPr>
              <p:cNvSpPr>
                <a:spLocks/>
              </p:cNvSpPr>
              <p:nvPr/>
            </p:nvSpPr>
            <p:spPr bwMode="auto">
              <a:xfrm>
                <a:off x="4778" y="976"/>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1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19" y="16"/>
                    </a:lnTo>
                    <a:lnTo>
                      <a:pt x="25" y="17"/>
                    </a:lnTo>
                    <a:lnTo>
                      <a:pt x="25" y="11"/>
                    </a:lnTo>
                    <a:lnTo>
                      <a:pt x="25" y="7"/>
                    </a:lnTo>
                    <a:lnTo>
                      <a:pt x="20" y="6"/>
                    </a:lnTo>
                    <a:lnTo>
                      <a:pt x="21" y="1"/>
                    </a:lnTo>
                    <a:lnTo>
                      <a:pt x="16" y="1"/>
                    </a:lnTo>
                    <a:lnTo>
                      <a:pt x="11" y="0"/>
                    </a:lnTo>
                    <a:lnTo>
                      <a:pt x="7" y="5"/>
                    </a:lnTo>
                    <a:lnTo>
                      <a:pt x="5" y="10"/>
                    </a:lnTo>
                    <a:lnTo>
                      <a:pt x="1" y="9"/>
                    </a:lnTo>
                    <a:lnTo>
                      <a:pt x="1" y="15"/>
                    </a:lnTo>
                    <a:lnTo>
                      <a:pt x="0" y="19"/>
                    </a:lnTo>
                    <a:lnTo>
                      <a:pt x="4" y="25"/>
                    </a:lnTo>
                    <a:lnTo>
                      <a:pt x="9" y="25"/>
                    </a:lnTo>
                    <a:lnTo>
                      <a:pt x="13"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79" name="Freeform 365">
                <a:extLst>
                  <a:ext uri="{FF2B5EF4-FFF2-40B4-BE49-F238E27FC236}">
                    <a16:creationId xmlns:a16="http://schemas.microsoft.com/office/drawing/2014/main" id="{15600E02-F98F-4E56-8334-A183066A19B4}"/>
                  </a:ext>
                </a:extLst>
              </p:cNvPr>
              <p:cNvSpPr>
                <a:spLocks/>
              </p:cNvSpPr>
              <p:nvPr/>
            </p:nvSpPr>
            <p:spPr bwMode="auto">
              <a:xfrm>
                <a:off x="4785" y="93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0 w 25"/>
                  <a:gd name="T11" fmla="*/ 0 h 30"/>
                  <a:gd name="T12" fmla="*/ 0 w 25"/>
                  <a:gd name="T13" fmla="*/ 0 h 30"/>
                  <a:gd name="T14" fmla="*/ 0 w 25"/>
                  <a:gd name="T15" fmla="*/ 0 h 30"/>
                  <a:gd name="T16" fmla="*/ 0 w 25"/>
                  <a:gd name="T17" fmla="*/ 1 h 30"/>
                  <a:gd name="T18" fmla="*/ 0 w 25"/>
                  <a:gd name="T19" fmla="*/ 1 h 30"/>
                  <a:gd name="T20" fmla="*/ 0 w 25"/>
                  <a:gd name="T21" fmla="*/ 1 h 30"/>
                  <a:gd name="T22" fmla="*/ 0 w 25"/>
                  <a:gd name="T23" fmla="*/ 1 h 30"/>
                  <a:gd name="T24" fmla="*/ 0 w 25"/>
                  <a:gd name="T25" fmla="*/ 1 h 30"/>
                  <a:gd name="T26" fmla="*/ 0 w 25"/>
                  <a:gd name="T27" fmla="*/ 1 h 30"/>
                  <a:gd name="T28" fmla="*/ 1 w 25"/>
                  <a:gd name="T29" fmla="*/ 1 h 30"/>
                  <a:gd name="T30" fmla="*/ 1 w 25"/>
                  <a:gd name="T31" fmla="*/ 1 h 30"/>
                  <a:gd name="T32" fmla="*/ 1 w 25"/>
                  <a:gd name="T33" fmla="*/ 1 h 30"/>
                  <a:gd name="T34" fmla="*/ 1 w 25"/>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30"/>
                  <a:gd name="T56" fmla="*/ 25 w 25"/>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30">
                    <a:moveTo>
                      <a:pt x="19" y="20"/>
                    </a:moveTo>
                    <a:lnTo>
                      <a:pt x="24" y="16"/>
                    </a:lnTo>
                    <a:lnTo>
                      <a:pt x="25" y="11"/>
                    </a:lnTo>
                    <a:lnTo>
                      <a:pt x="20" y="6"/>
                    </a:lnTo>
                    <a:lnTo>
                      <a:pt x="16" y="0"/>
                    </a:lnTo>
                    <a:lnTo>
                      <a:pt x="10" y="5"/>
                    </a:lnTo>
                    <a:lnTo>
                      <a:pt x="6" y="5"/>
                    </a:lnTo>
                    <a:lnTo>
                      <a:pt x="6" y="9"/>
                    </a:lnTo>
                    <a:lnTo>
                      <a:pt x="0" y="14"/>
                    </a:lnTo>
                    <a:lnTo>
                      <a:pt x="0" y="19"/>
                    </a:lnTo>
                    <a:lnTo>
                      <a:pt x="0" y="24"/>
                    </a:lnTo>
                    <a:lnTo>
                      <a:pt x="4" y="25"/>
                    </a:lnTo>
                    <a:lnTo>
                      <a:pt x="3" y="29"/>
                    </a:lnTo>
                    <a:lnTo>
                      <a:pt x="8" y="29"/>
                    </a:lnTo>
                    <a:lnTo>
                      <a:pt x="13" y="30"/>
                    </a:lnTo>
                    <a:lnTo>
                      <a:pt x="13" y="25"/>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80" name="Freeform 366">
                <a:extLst>
                  <a:ext uri="{FF2B5EF4-FFF2-40B4-BE49-F238E27FC236}">
                    <a16:creationId xmlns:a16="http://schemas.microsoft.com/office/drawing/2014/main" id="{EC7AD2E7-5540-4A66-9CC0-7710B70AE0B5}"/>
                  </a:ext>
                </a:extLst>
              </p:cNvPr>
              <p:cNvSpPr>
                <a:spLocks/>
              </p:cNvSpPr>
              <p:nvPr/>
            </p:nvSpPr>
            <p:spPr bwMode="auto">
              <a:xfrm>
                <a:off x="4785" y="93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0 w 25"/>
                  <a:gd name="T11" fmla="*/ 0 h 30"/>
                  <a:gd name="T12" fmla="*/ 0 w 25"/>
                  <a:gd name="T13" fmla="*/ 0 h 30"/>
                  <a:gd name="T14" fmla="*/ 0 w 25"/>
                  <a:gd name="T15" fmla="*/ 0 h 30"/>
                  <a:gd name="T16" fmla="*/ 0 w 25"/>
                  <a:gd name="T17" fmla="*/ 1 h 30"/>
                  <a:gd name="T18" fmla="*/ 0 w 25"/>
                  <a:gd name="T19" fmla="*/ 1 h 30"/>
                  <a:gd name="T20" fmla="*/ 0 w 25"/>
                  <a:gd name="T21" fmla="*/ 1 h 30"/>
                  <a:gd name="T22" fmla="*/ 0 w 25"/>
                  <a:gd name="T23" fmla="*/ 1 h 30"/>
                  <a:gd name="T24" fmla="*/ 0 w 25"/>
                  <a:gd name="T25" fmla="*/ 1 h 30"/>
                  <a:gd name="T26" fmla="*/ 0 w 25"/>
                  <a:gd name="T27" fmla="*/ 1 h 30"/>
                  <a:gd name="T28" fmla="*/ 1 w 25"/>
                  <a:gd name="T29" fmla="*/ 1 h 30"/>
                  <a:gd name="T30" fmla="*/ 1 w 25"/>
                  <a:gd name="T31" fmla="*/ 1 h 30"/>
                  <a:gd name="T32" fmla="*/ 1 w 25"/>
                  <a:gd name="T33" fmla="*/ 1 h 30"/>
                  <a:gd name="T34" fmla="*/ 1 w 25"/>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30"/>
                  <a:gd name="T56" fmla="*/ 25 w 25"/>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30">
                    <a:moveTo>
                      <a:pt x="19" y="20"/>
                    </a:moveTo>
                    <a:lnTo>
                      <a:pt x="24" y="16"/>
                    </a:lnTo>
                    <a:lnTo>
                      <a:pt x="25" y="11"/>
                    </a:lnTo>
                    <a:lnTo>
                      <a:pt x="20" y="6"/>
                    </a:lnTo>
                    <a:lnTo>
                      <a:pt x="16" y="0"/>
                    </a:lnTo>
                    <a:lnTo>
                      <a:pt x="10" y="5"/>
                    </a:lnTo>
                    <a:lnTo>
                      <a:pt x="6" y="5"/>
                    </a:lnTo>
                    <a:lnTo>
                      <a:pt x="6" y="9"/>
                    </a:lnTo>
                    <a:lnTo>
                      <a:pt x="0" y="14"/>
                    </a:lnTo>
                    <a:lnTo>
                      <a:pt x="0" y="19"/>
                    </a:lnTo>
                    <a:lnTo>
                      <a:pt x="0" y="24"/>
                    </a:lnTo>
                    <a:lnTo>
                      <a:pt x="4" y="25"/>
                    </a:lnTo>
                    <a:lnTo>
                      <a:pt x="3" y="29"/>
                    </a:lnTo>
                    <a:lnTo>
                      <a:pt x="8" y="29"/>
                    </a:lnTo>
                    <a:lnTo>
                      <a:pt x="13" y="30"/>
                    </a:lnTo>
                    <a:lnTo>
                      <a:pt x="13" y="25"/>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81" name="Freeform 367">
                <a:extLst>
                  <a:ext uri="{FF2B5EF4-FFF2-40B4-BE49-F238E27FC236}">
                    <a16:creationId xmlns:a16="http://schemas.microsoft.com/office/drawing/2014/main" id="{05BDE5A4-6C0B-44AE-A2AD-5808A4C411A1}"/>
                  </a:ext>
                </a:extLst>
              </p:cNvPr>
              <p:cNvSpPr>
                <a:spLocks/>
              </p:cNvSpPr>
              <p:nvPr/>
            </p:nvSpPr>
            <p:spPr bwMode="auto">
              <a:xfrm>
                <a:off x="4759" y="875"/>
                <a:ext cx="13" cy="19"/>
              </a:xfrm>
              <a:custGeom>
                <a:avLst/>
                <a:gdLst>
                  <a:gd name="T0" fmla="*/ 2 w 69"/>
                  <a:gd name="T1" fmla="*/ 2 h 96"/>
                  <a:gd name="T2" fmla="*/ 2 w 69"/>
                  <a:gd name="T3" fmla="*/ 2 h 96"/>
                  <a:gd name="T4" fmla="*/ 2 w 69"/>
                  <a:gd name="T5" fmla="*/ 1 h 96"/>
                  <a:gd name="T6" fmla="*/ 2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2 w 69"/>
                  <a:gd name="T77" fmla="*/ 2 h 96"/>
                  <a:gd name="T78" fmla="*/ 2 w 69"/>
                  <a:gd name="T79" fmla="*/ 2 h 96"/>
                  <a:gd name="T80" fmla="*/ 2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44"/>
                    </a:lnTo>
                    <a:lnTo>
                      <a:pt x="69" y="34"/>
                    </a:lnTo>
                    <a:lnTo>
                      <a:pt x="64" y="28"/>
                    </a:lnTo>
                    <a:lnTo>
                      <a:pt x="60" y="23"/>
                    </a:lnTo>
                    <a:lnTo>
                      <a:pt x="61" y="18"/>
                    </a:lnTo>
                    <a:lnTo>
                      <a:pt x="56" y="12"/>
                    </a:lnTo>
                    <a:lnTo>
                      <a:pt x="52" y="7"/>
                    </a:lnTo>
                    <a:lnTo>
                      <a:pt x="47" y="7"/>
                    </a:lnTo>
                    <a:lnTo>
                      <a:pt x="43" y="1"/>
                    </a:lnTo>
                    <a:lnTo>
                      <a:pt x="38" y="1"/>
                    </a:lnTo>
                    <a:lnTo>
                      <a:pt x="29" y="0"/>
                    </a:lnTo>
                    <a:lnTo>
                      <a:pt x="24" y="4"/>
                    </a:lnTo>
                    <a:lnTo>
                      <a:pt x="19" y="4"/>
                    </a:lnTo>
                    <a:lnTo>
                      <a:pt x="19" y="9"/>
                    </a:lnTo>
                    <a:lnTo>
                      <a:pt x="13" y="13"/>
                    </a:lnTo>
                    <a:lnTo>
                      <a:pt x="8" y="18"/>
                    </a:lnTo>
                    <a:lnTo>
                      <a:pt x="8" y="28"/>
                    </a:lnTo>
                    <a:lnTo>
                      <a:pt x="2" y="33"/>
                    </a:lnTo>
                    <a:lnTo>
                      <a:pt x="2" y="38"/>
                    </a:lnTo>
                    <a:lnTo>
                      <a:pt x="1" y="49"/>
                    </a:lnTo>
                    <a:lnTo>
                      <a:pt x="0" y="53"/>
                    </a:lnTo>
                    <a:lnTo>
                      <a:pt x="4" y="63"/>
                    </a:lnTo>
                    <a:lnTo>
                      <a:pt x="3" y="69"/>
                    </a:lnTo>
                    <a:lnTo>
                      <a:pt x="8" y="73"/>
                    </a:lnTo>
                    <a:lnTo>
                      <a:pt x="8" y="79"/>
                    </a:lnTo>
                    <a:lnTo>
                      <a:pt x="11" y="85"/>
                    </a:lnTo>
                    <a:lnTo>
                      <a:pt x="16" y="89"/>
                    </a:lnTo>
                    <a:lnTo>
                      <a:pt x="20" y="95"/>
                    </a:lnTo>
                    <a:lnTo>
                      <a:pt x="25" y="95"/>
                    </a:lnTo>
                    <a:lnTo>
                      <a:pt x="35" y="96"/>
                    </a:lnTo>
                    <a:lnTo>
                      <a:pt x="39" y="96"/>
                    </a:lnTo>
                    <a:lnTo>
                      <a:pt x="44" y="91"/>
                    </a:lnTo>
                    <a:lnTo>
                      <a:pt x="48" y="93"/>
                    </a:lnTo>
                    <a:lnTo>
                      <a:pt x="54" y="88"/>
                    </a:lnTo>
                    <a:lnTo>
                      <a:pt x="54" y="82"/>
                    </a:lnTo>
                    <a:lnTo>
                      <a:pt x="60" y="78"/>
                    </a:lnTo>
                    <a:lnTo>
                      <a:pt x="60" y="73"/>
                    </a:lnTo>
                    <a:lnTo>
                      <a:pt x="65" y="63"/>
                    </a:lnTo>
                    <a:lnTo>
                      <a:pt x="67" y="59"/>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82" name="Freeform 368">
                <a:extLst>
                  <a:ext uri="{FF2B5EF4-FFF2-40B4-BE49-F238E27FC236}">
                    <a16:creationId xmlns:a16="http://schemas.microsoft.com/office/drawing/2014/main" id="{A33F1F2C-7B47-4E5A-8977-550F7D227FD1}"/>
                  </a:ext>
                </a:extLst>
              </p:cNvPr>
              <p:cNvSpPr>
                <a:spLocks/>
              </p:cNvSpPr>
              <p:nvPr/>
            </p:nvSpPr>
            <p:spPr bwMode="auto">
              <a:xfrm>
                <a:off x="4759" y="875"/>
                <a:ext cx="13" cy="19"/>
              </a:xfrm>
              <a:custGeom>
                <a:avLst/>
                <a:gdLst>
                  <a:gd name="T0" fmla="*/ 2 w 69"/>
                  <a:gd name="T1" fmla="*/ 2 h 96"/>
                  <a:gd name="T2" fmla="*/ 2 w 69"/>
                  <a:gd name="T3" fmla="*/ 2 h 96"/>
                  <a:gd name="T4" fmla="*/ 2 w 69"/>
                  <a:gd name="T5" fmla="*/ 1 h 96"/>
                  <a:gd name="T6" fmla="*/ 2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2 w 69"/>
                  <a:gd name="T77" fmla="*/ 2 h 96"/>
                  <a:gd name="T78" fmla="*/ 2 w 69"/>
                  <a:gd name="T79" fmla="*/ 2 h 96"/>
                  <a:gd name="T80" fmla="*/ 2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44"/>
                    </a:lnTo>
                    <a:lnTo>
                      <a:pt x="69" y="34"/>
                    </a:lnTo>
                    <a:lnTo>
                      <a:pt x="64" y="28"/>
                    </a:lnTo>
                    <a:lnTo>
                      <a:pt x="60" y="23"/>
                    </a:lnTo>
                    <a:lnTo>
                      <a:pt x="61" y="18"/>
                    </a:lnTo>
                    <a:lnTo>
                      <a:pt x="56" y="12"/>
                    </a:lnTo>
                    <a:lnTo>
                      <a:pt x="52" y="7"/>
                    </a:lnTo>
                    <a:lnTo>
                      <a:pt x="47" y="7"/>
                    </a:lnTo>
                    <a:lnTo>
                      <a:pt x="43" y="1"/>
                    </a:lnTo>
                    <a:lnTo>
                      <a:pt x="38" y="1"/>
                    </a:lnTo>
                    <a:lnTo>
                      <a:pt x="29" y="0"/>
                    </a:lnTo>
                    <a:lnTo>
                      <a:pt x="24" y="4"/>
                    </a:lnTo>
                    <a:lnTo>
                      <a:pt x="19" y="4"/>
                    </a:lnTo>
                    <a:lnTo>
                      <a:pt x="19" y="9"/>
                    </a:lnTo>
                    <a:lnTo>
                      <a:pt x="13" y="13"/>
                    </a:lnTo>
                    <a:lnTo>
                      <a:pt x="8" y="18"/>
                    </a:lnTo>
                    <a:lnTo>
                      <a:pt x="8" y="28"/>
                    </a:lnTo>
                    <a:lnTo>
                      <a:pt x="2" y="33"/>
                    </a:lnTo>
                    <a:lnTo>
                      <a:pt x="2" y="38"/>
                    </a:lnTo>
                    <a:lnTo>
                      <a:pt x="1" y="49"/>
                    </a:lnTo>
                    <a:lnTo>
                      <a:pt x="0" y="53"/>
                    </a:lnTo>
                    <a:lnTo>
                      <a:pt x="4" y="63"/>
                    </a:lnTo>
                    <a:lnTo>
                      <a:pt x="3" y="69"/>
                    </a:lnTo>
                    <a:lnTo>
                      <a:pt x="8" y="73"/>
                    </a:lnTo>
                    <a:lnTo>
                      <a:pt x="8" y="79"/>
                    </a:lnTo>
                    <a:lnTo>
                      <a:pt x="11" y="85"/>
                    </a:lnTo>
                    <a:lnTo>
                      <a:pt x="16" y="89"/>
                    </a:lnTo>
                    <a:lnTo>
                      <a:pt x="20" y="95"/>
                    </a:lnTo>
                    <a:lnTo>
                      <a:pt x="25" y="95"/>
                    </a:lnTo>
                    <a:lnTo>
                      <a:pt x="35" y="96"/>
                    </a:lnTo>
                    <a:lnTo>
                      <a:pt x="39" y="96"/>
                    </a:lnTo>
                    <a:lnTo>
                      <a:pt x="44" y="91"/>
                    </a:lnTo>
                    <a:lnTo>
                      <a:pt x="48" y="93"/>
                    </a:lnTo>
                    <a:lnTo>
                      <a:pt x="54" y="88"/>
                    </a:lnTo>
                    <a:lnTo>
                      <a:pt x="54" y="82"/>
                    </a:lnTo>
                    <a:lnTo>
                      <a:pt x="60" y="78"/>
                    </a:lnTo>
                    <a:lnTo>
                      <a:pt x="60" y="73"/>
                    </a:lnTo>
                    <a:lnTo>
                      <a:pt x="65" y="63"/>
                    </a:lnTo>
                    <a:lnTo>
                      <a:pt x="67" y="59"/>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83" name="Freeform 369">
                <a:extLst>
                  <a:ext uri="{FF2B5EF4-FFF2-40B4-BE49-F238E27FC236}">
                    <a16:creationId xmlns:a16="http://schemas.microsoft.com/office/drawing/2014/main" id="{D51C83B4-7478-4596-960E-2E6EE971B914}"/>
                  </a:ext>
                </a:extLst>
              </p:cNvPr>
              <p:cNvSpPr>
                <a:spLocks/>
              </p:cNvSpPr>
              <p:nvPr/>
            </p:nvSpPr>
            <p:spPr bwMode="auto">
              <a:xfrm>
                <a:off x="4797" y="88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5"/>
                    </a:lnTo>
                    <a:lnTo>
                      <a:pt x="20" y="11"/>
                    </a:lnTo>
                    <a:lnTo>
                      <a:pt x="20" y="5"/>
                    </a:lnTo>
                    <a:lnTo>
                      <a:pt x="17" y="1"/>
                    </a:lnTo>
                    <a:lnTo>
                      <a:pt x="12" y="0"/>
                    </a:lnTo>
                    <a:lnTo>
                      <a:pt x="11" y="5"/>
                    </a:lnTo>
                    <a:lnTo>
                      <a:pt x="7" y="4"/>
                    </a:lnTo>
                    <a:lnTo>
                      <a:pt x="1" y="9"/>
                    </a:lnTo>
                    <a:lnTo>
                      <a:pt x="1" y="14"/>
                    </a:lnTo>
                    <a:lnTo>
                      <a:pt x="1" y="19"/>
                    </a:lnTo>
                    <a:lnTo>
                      <a:pt x="0" y="25"/>
                    </a:lnTo>
                    <a:lnTo>
                      <a:pt x="5" y="25"/>
                    </a:lnTo>
                    <a:lnTo>
                      <a:pt x="5" y="29"/>
                    </a:lnTo>
                    <a:lnTo>
                      <a:pt x="9" y="30"/>
                    </a:lnTo>
                    <a:lnTo>
                      <a:pt x="10"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84" name="Freeform 370">
                <a:extLst>
                  <a:ext uri="{FF2B5EF4-FFF2-40B4-BE49-F238E27FC236}">
                    <a16:creationId xmlns:a16="http://schemas.microsoft.com/office/drawing/2014/main" id="{FA5CD48F-D3E1-4F10-A5B8-A5E4A5E201BC}"/>
                  </a:ext>
                </a:extLst>
              </p:cNvPr>
              <p:cNvSpPr>
                <a:spLocks/>
              </p:cNvSpPr>
              <p:nvPr/>
            </p:nvSpPr>
            <p:spPr bwMode="auto">
              <a:xfrm>
                <a:off x="4797" y="88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20" y="15"/>
                    </a:lnTo>
                    <a:lnTo>
                      <a:pt x="20" y="11"/>
                    </a:lnTo>
                    <a:lnTo>
                      <a:pt x="20" y="5"/>
                    </a:lnTo>
                    <a:lnTo>
                      <a:pt x="17" y="1"/>
                    </a:lnTo>
                    <a:lnTo>
                      <a:pt x="12" y="0"/>
                    </a:lnTo>
                    <a:lnTo>
                      <a:pt x="11" y="5"/>
                    </a:lnTo>
                    <a:lnTo>
                      <a:pt x="7" y="4"/>
                    </a:lnTo>
                    <a:lnTo>
                      <a:pt x="1" y="9"/>
                    </a:lnTo>
                    <a:lnTo>
                      <a:pt x="1" y="14"/>
                    </a:lnTo>
                    <a:lnTo>
                      <a:pt x="1" y="19"/>
                    </a:lnTo>
                    <a:lnTo>
                      <a:pt x="0" y="25"/>
                    </a:lnTo>
                    <a:lnTo>
                      <a:pt x="5" y="25"/>
                    </a:lnTo>
                    <a:lnTo>
                      <a:pt x="5" y="29"/>
                    </a:lnTo>
                    <a:lnTo>
                      <a:pt x="9" y="30"/>
                    </a:lnTo>
                    <a:lnTo>
                      <a:pt x="10"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85" name="Freeform 371">
                <a:extLst>
                  <a:ext uri="{FF2B5EF4-FFF2-40B4-BE49-F238E27FC236}">
                    <a16:creationId xmlns:a16="http://schemas.microsoft.com/office/drawing/2014/main" id="{8E15923E-E592-4D3B-8AF8-51A404176B04}"/>
                  </a:ext>
                </a:extLst>
              </p:cNvPr>
              <p:cNvSpPr>
                <a:spLocks/>
              </p:cNvSpPr>
              <p:nvPr/>
            </p:nvSpPr>
            <p:spPr bwMode="auto">
              <a:xfrm>
                <a:off x="4784" y="903"/>
                <a:ext cx="5" cy="5"/>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1 w 26"/>
                  <a:gd name="T15" fmla="*/ 0 h 26"/>
                  <a:gd name="T16" fmla="*/ 0 w 26"/>
                  <a:gd name="T17" fmla="*/ 0 h 26"/>
                  <a:gd name="T18" fmla="*/ 0 w 26"/>
                  <a:gd name="T19" fmla="*/ 0 h 26"/>
                  <a:gd name="T20" fmla="*/ 0 w 26"/>
                  <a:gd name="T21" fmla="*/ 0 h 26"/>
                  <a:gd name="T22" fmla="*/ 0 w 26"/>
                  <a:gd name="T23" fmla="*/ 0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19" y="22"/>
                    </a:moveTo>
                    <a:lnTo>
                      <a:pt x="20" y="16"/>
                    </a:lnTo>
                    <a:lnTo>
                      <a:pt x="24" y="16"/>
                    </a:lnTo>
                    <a:lnTo>
                      <a:pt x="24" y="11"/>
                    </a:lnTo>
                    <a:lnTo>
                      <a:pt x="26" y="7"/>
                    </a:lnTo>
                    <a:lnTo>
                      <a:pt x="21" y="6"/>
                    </a:lnTo>
                    <a:lnTo>
                      <a:pt x="21" y="1"/>
                    </a:lnTo>
                    <a:lnTo>
                      <a:pt x="16" y="0"/>
                    </a:lnTo>
                    <a:lnTo>
                      <a:pt x="12" y="0"/>
                    </a:lnTo>
                    <a:lnTo>
                      <a:pt x="6" y="5"/>
                    </a:lnTo>
                    <a:lnTo>
                      <a:pt x="6" y="10"/>
                    </a:lnTo>
                    <a:lnTo>
                      <a:pt x="2" y="9"/>
                    </a:lnTo>
                    <a:lnTo>
                      <a:pt x="1" y="15"/>
                    </a:lnTo>
                    <a:lnTo>
                      <a:pt x="1" y="19"/>
                    </a:lnTo>
                    <a:lnTo>
                      <a:pt x="0" y="25"/>
                    </a:lnTo>
                    <a:lnTo>
                      <a:pt x="5" y="25"/>
                    </a:lnTo>
                    <a:lnTo>
                      <a:pt x="10" y="25"/>
                    </a:lnTo>
                    <a:lnTo>
                      <a:pt x="14"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86" name="Freeform 372">
                <a:extLst>
                  <a:ext uri="{FF2B5EF4-FFF2-40B4-BE49-F238E27FC236}">
                    <a16:creationId xmlns:a16="http://schemas.microsoft.com/office/drawing/2014/main" id="{58D289B3-595C-48E0-AC43-6F7D90E54F5F}"/>
                  </a:ext>
                </a:extLst>
              </p:cNvPr>
              <p:cNvSpPr>
                <a:spLocks/>
              </p:cNvSpPr>
              <p:nvPr/>
            </p:nvSpPr>
            <p:spPr bwMode="auto">
              <a:xfrm>
                <a:off x="4784" y="903"/>
                <a:ext cx="5" cy="5"/>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1 w 26"/>
                  <a:gd name="T15" fmla="*/ 0 h 26"/>
                  <a:gd name="T16" fmla="*/ 0 w 26"/>
                  <a:gd name="T17" fmla="*/ 0 h 26"/>
                  <a:gd name="T18" fmla="*/ 0 w 26"/>
                  <a:gd name="T19" fmla="*/ 0 h 26"/>
                  <a:gd name="T20" fmla="*/ 0 w 26"/>
                  <a:gd name="T21" fmla="*/ 0 h 26"/>
                  <a:gd name="T22" fmla="*/ 0 w 26"/>
                  <a:gd name="T23" fmla="*/ 0 h 26"/>
                  <a:gd name="T24" fmla="*/ 0 w 26"/>
                  <a:gd name="T25" fmla="*/ 1 h 26"/>
                  <a:gd name="T26" fmla="*/ 0 w 26"/>
                  <a:gd name="T27" fmla="*/ 1 h 26"/>
                  <a:gd name="T28" fmla="*/ 0 w 26"/>
                  <a:gd name="T29" fmla="*/ 1 h 26"/>
                  <a:gd name="T30" fmla="*/ 0 w 26"/>
                  <a:gd name="T31" fmla="*/ 1 h 26"/>
                  <a:gd name="T32" fmla="*/ 0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19" y="22"/>
                    </a:moveTo>
                    <a:lnTo>
                      <a:pt x="20" y="16"/>
                    </a:lnTo>
                    <a:lnTo>
                      <a:pt x="24" y="16"/>
                    </a:lnTo>
                    <a:lnTo>
                      <a:pt x="24" y="11"/>
                    </a:lnTo>
                    <a:lnTo>
                      <a:pt x="26" y="7"/>
                    </a:lnTo>
                    <a:lnTo>
                      <a:pt x="21" y="6"/>
                    </a:lnTo>
                    <a:lnTo>
                      <a:pt x="21" y="1"/>
                    </a:lnTo>
                    <a:lnTo>
                      <a:pt x="16" y="0"/>
                    </a:lnTo>
                    <a:lnTo>
                      <a:pt x="12" y="0"/>
                    </a:lnTo>
                    <a:lnTo>
                      <a:pt x="6" y="5"/>
                    </a:lnTo>
                    <a:lnTo>
                      <a:pt x="6" y="10"/>
                    </a:lnTo>
                    <a:lnTo>
                      <a:pt x="2" y="9"/>
                    </a:lnTo>
                    <a:lnTo>
                      <a:pt x="1" y="15"/>
                    </a:lnTo>
                    <a:lnTo>
                      <a:pt x="1" y="19"/>
                    </a:lnTo>
                    <a:lnTo>
                      <a:pt x="0" y="25"/>
                    </a:lnTo>
                    <a:lnTo>
                      <a:pt x="5" y="25"/>
                    </a:lnTo>
                    <a:lnTo>
                      <a:pt x="10" y="25"/>
                    </a:lnTo>
                    <a:lnTo>
                      <a:pt x="14"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87" name="Freeform 373">
                <a:extLst>
                  <a:ext uri="{FF2B5EF4-FFF2-40B4-BE49-F238E27FC236}">
                    <a16:creationId xmlns:a16="http://schemas.microsoft.com/office/drawing/2014/main" id="{3C57E23B-7B85-4C46-8AAD-38EEDFFD6CD3}"/>
                  </a:ext>
                </a:extLst>
              </p:cNvPr>
              <p:cNvSpPr>
                <a:spLocks/>
              </p:cNvSpPr>
              <p:nvPr/>
            </p:nvSpPr>
            <p:spPr bwMode="auto">
              <a:xfrm>
                <a:off x="4752" y="913"/>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6"/>
                    </a:lnTo>
                    <a:lnTo>
                      <a:pt x="15" y="20"/>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88" name="Freeform 374">
                <a:extLst>
                  <a:ext uri="{FF2B5EF4-FFF2-40B4-BE49-F238E27FC236}">
                    <a16:creationId xmlns:a16="http://schemas.microsoft.com/office/drawing/2014/main" id="{ED790D8C-3A71-47FE-B58A-18883EE4B72A}"/>
                  </a:ext>
                </a:extLst>
              </p:cNvPr>
              <p:cNvSpPr>
                <a:spLocks/>
              </p:cNvSpPr>
              <p:nvPr/>
            </p:nvSpPr>
            <p:spPr bwMode="auto">
              <a:xfrm>
                <a:off x="4752" y="913"/>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5"/>
                    </a:lnTo>
                    <a:lnTo>
                      <a:pt x="2" y="5"/>
                    </a:lnTo>
                    <a:lnTo>
                      <a:pt x="2" y="9"/>
                    </a:lnTo>
                    <a:lnTo>
                      <a:pt x="1" y="15"/>
                    </a:lnTo>
                    <a:lnTo>
                      <a:pt x="1" y="19"/>
                    </a:lnTo>
                    <a:lnTo>
                      <a:pt x="0" y="25"/>
                    </a:lnTo>
                    <a:lnTo>
                      <a:pt x="6" y="25"/>
                    </a:lnTo>
                    <a:lnTo>
                      <a:pt x="10" y="25"/>
                    </a:lnTo>
                    <a:lnTo>
                      <a:pt x="15" y="26"/>
                    </a:lnTo>
                    <a:lnTo>
                      <a:pt x="15" y="20"/>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89" name="Freeform 375">
                <a:extLst>
                  <a:ext uri="{FF2B5EF4-FFF2-40B4-BE49-F238E27FC236}">
                    <a16:creationId xmlns:a16="http://schemas.microsoft.com/office/drawing/2014/main" id="{A3E7D511-80B7-4B47-8F59-912F888C9962}"/>
                  </a:ext>
                </a:extLst>
              </p:cNvPr>
              <p:cNvSpPr>
                <a:spLocks/>
              </p:cNvSpPr>
              <p:nvPr/>
            </p:nvSpPr>
            <p:spPr bwMode="auto">
              <a:xfrm>
                <a:off x="4745" y="985"/>
                <a:ext cx="5"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1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5"/>
                    </a:lnTo>
                    <a:lnTo>
                      <a:pt x="21" y="10"/>
                    </a:lnTo>
                    <a:lnTo>
                      <a:pt x="21" y="6"/>
                    </a:lnTo>
                    <a:lnTo>
                      <a:pt x="21" y="0"/>
                    </a:lnTo>
                    <a:lnTo>
                      <a:pt x="16" y="0"/>
                    </a:lnTo>
                    <a:lnTo>
                      <a:pt x="12" y="0"/>
                    </a:lnTo>
                    <a:lnTo>
                      <a:pt x="6" y="5"/>
                    </a:lnTo>
                    <a:lnTo>
                      <a:pt x="1" y="3"/>
                    </a:lnTo>
                    <a:lnTo>
                      <a:pt x="1" y="9"/>
                    </a:lnTo>
                    <a:lnTo>
                      <a:pt x="0" y="14"/>
                    </a:lnTo>
                    <a:lnTo>
                      <a:pt x="0" y="19"/>
                    </a:lnTo>
                    <a:lnTo>
                      <a:pt x="0" y="24"/>
                    </a:lnTo>
                    <a:lnTo>
                      <a:pt x="5" y="24"/>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90" name="Freeform 376">
                <a:extLst>
                  <a:ext uri="{FF2B5EF4-FFF2-40B4-BE49-F238E27FC236}">
                    <a16:creationId xmlns:a16="http://schemas.microsoft.com/office/drawing/2014/main" id="{A88F890E-52FC-4E24-89B5-258AAF2A876F}"/>
                  </a:ext>
                </a:extLst>
              </p:cNvPr>
              <p:cNvSpPr>
                <a:spLocks/>
              </p:cNvSpPr>
              <p:nvPr/>
            </p:nvSpPr>
            <p:spPr bwMode="auto">
              <a:xfrm>
                <a:off x="4745" y="985"/>
                <a:ext cx="5"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1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5"/>
                    </a:lnTo>
                    <a:lnTo>
                      <a:pt x="21" y="10"/>
                    </a:lnTo>
                    <a:lnTo>
                      <a:pt x="21" y="6"/>
                    </a:lnTo>
                    <a:lnTo>
                      <a:pt x="21" y="0"/>
                    </a:lnTo>
                    <a:lnTo>
                      <a:pt x="16" y="0"/>
                    </a:lnTo>
                    <a:lnTo>
                      <a:pt x="12" y="0"/>
                    </a:lnTo>
                    <a:lnTo>
                      <a:pt x="6" y="5"/>
                    </a:lnTo>
                    <a:lnTo>
                      <a:pt x="1" y="3"/>
                    </a:lnTo>
                    <a:lnTo>
                      <a:pt x="1" y="9"/>
                    </a:lnTo>
                    <a:lnTo>
                      <a:pt x="0" y="14"/>
                    </a:lnTo>
                    <a:lnTo>
                      <a:pt x="0" y="19"/>
                    </a:lnTo>
                    <a:lnTo>
                      <a:pt x="0" y="24"/>
                    </a:lnTo>
                    <a:lnTo>
                      <a:pt x="5" y="24"/>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91" name="Freeform 377">
                <a:extLst>
                  <a:ext uri="{FF2B5EF4-FFF2-40B4-BE49-F238E27FC236}">
                    <a16:creationId xmlns:a16="http://schemas.microsoft.com/office/drawing/2014/main" id="{EBCD3928-211A-49D2-B499-BB313398A0C4}"/>
                  </a:ext>
                </a:extLst>
              </p:cNvPr>
              <p:cNvSpPr>
                <a:spLocks/>
              </p:cNvSpPr>
              <p:nvPr/>
            </p:nvSpPr>
            <p:spPr bwMode="auto">
              <a:xfrm>
                <a:off x="4739" y="1058"/>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2"/>
                    </a:lnTo>
                    <a:lnTo>
                      <a:pt x="21" y="6"/>
                    </a:lnTo>
                    <a:lnTo>
                      <a:pt x="21" y="2"/>
                    </a:lnTo>
                    <a:lnTo>
                      <a:pt x="16" y="0"/>
                    </a:lnTo>
                    <a:lnTo>
                      <a:pt x="12" y="0"/>
                    </a:lnTo>
                    <a:lnTo>
                      <a:pt x="7" y="0"/>
                    </a:lnTo>
                    <a:lnTo>
                      <a:pt x="7" y="5"/>
                    </a:lnTo>
                    <a:lnTo>
                      <a:pt x="2" y="5"/>
                    </a:lnTo>
                    <a:lnTo>
                      <a:pt x="2" y="10"/>
                    </a:lnTo>
                    <a:lnTo>
                      <a:pt x="2" y="15"/>
                    </a:lnTo>
                    <a:lnTo>
                      <a:pt x="0" y="20"/>
                    </a:lnTo>
                    <a:lnTo>
                      <a:pt x="0" y="25"/>
                    </a:lnTo>
                    <a:lnTo>
                      <a:pt x="5" y="25"/>
                    </a:lnTo>
                    <a:lnTo>
                      <a:pt x="9" y="25"/>
                    </a:lnTo>
                    <a:lnTo>
                      <a:pt x="14" y="26"/>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92" name="Freeform 378">
                <a:extLst>
                  <a:ext uri="{FF2B5EF4-FFF2-40B4-BE49-F238E27FC236}">
                    <a16:creationId xmlns:a16="http://schemas.microsoft.com/office/drawing/2014/main" id="{1E0F9E0F-2A03-4B7C-B4C6-4C90E57451E0}"/>
                  </a:ext>
                </a:extLst>
              </p:cNvPr>
              <p:cNvSpPr>
                <a:spLocks/>
              </p:cNvSpPr>
              <p:nvPr/>
            </p:nvSpPr>
            <p:spPr bwMode="auto">
              <a:xfrm>
                <a:off x="4739" y="1058"/>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1" y="12"/>
                    </a:lnTo>
                    <a:lnTo>
                      <a:pt x="21" y="6"/>
                    </a:lnTo>
                    <a:lnTo>
                      <a:pt x="21" y="2"/>
                    </a:lnTo>
                    <a:lnTo>
                      <a:pt x="16" y="0"/>
                    </a:lnTo>
                    <a:lnTo>
                      <a:pt x="12" y="0"/>
                    </a:lnTo>
                    <a:lnTo>
                      <a:pt x="7" y="0"/>
                    </a:lnTo>
                    <a:lnTo>
                      <a:pt x="7" y="5"/>
                    </a:lnTo>
                    <a:lnTo>
                      <a:pt x="2" y="5"/>
                    </a:lnTo>
                    <a:lnTo>
                      <a:pt x="2" y="10"/>
                    </a:lnTo>
                    <a:lnTo>
                      <a:pt x="2" y="15"/>
                    </a:lnTo>
                    <a:lnTo>
                      <a:pt x="0" y="20"/>
                    </a:lnTo>
                    <a:lnTo>
                      <a:pt x="0" y="25"/>
                    </a:lnTo>
                    <a:lnTo>
                      <a:pt x="5" y="25"/>
                    </a:lnTo>
                    <a:lnTo>
                      <a:pt x="9" y="25"/>
                    </a:lnTo>
                    <a:lnTo>
                      <a:pt x="14" y="26"/>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93" name="Freeform 379">
                <a:extLst>
                  <a:ext uri="{FF2B5EF4-FFF2-40B4-BE49-F238E27FC236}">
                    <a16:creationId xmlns:a16="http://schemas.microsoft.com/office/drawing/2014/main" id="{3D6B57EA-8199-420E-A3FD-5F7043DBEA02}"/>
                  </a:ext>
                </a:extLst>
              </p:cNvPr>
              <p:cNvSpPr>
                <a:spLocks/>
              </p:cNvSpPr>
              <p:nvPr/>
            </p:nvSpPr>
            <p:spPr bwMode="auto">
              <a:xfrm>
                <a:off x="4732" y="1133"/>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6"/>
                    </a:lnTo>
                    <a:lnTo>
                      <a:pt x="20" y="10"/>
                    </a:lnTo>
                    <a:lnTo>
                      <a:pt x="20" y="6"/>
                    </a:lnTo>
                    <a:lnTo>
                      <a:pt x="15" y="5"/>
                    </a:lnTo>
                    <a:lnTo>
                      <a:pt x="15" y="0"/>
                    </a:lnTo>
                    <a:lnTo>
                      <a:pt x="11" y="0"/>
                    </a:lnTo>
                    <a:lnTo>
                      <a:pt x="11" y="5"/>
                    </a:lnTo>
                    <a:lnTo>
                      <a:pt x="6" y="5"/>
                    </a:lnTo>
                    <a:lnTo>
                      <a:pt x="1" y="9"/>
                    </a:lnTo>
                    <a:lnTo>
                      <a:pt x="1" y="14"/>
                    </a:lnTo>
                    <a:lnTo>
                      <a:pt x="0" y="19"/>
                    </a:lnTo>
                    <a:lnTo>
                      <a:pt x="0" y="24"/>
                    </a:lnTo>
                    <a:lnTo>
                      <a:pt x="4" y="30"/>
                    </a:lnTo>
                    <a:lnTo>
                      <a:pt x="9" y="30"/>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94" name="Freeform 380">
                <a:extLst>
                  <a:ext uri="{FF2B5EF4-FFF2-40B4-BE49-F238E27FC236}">
                    <a16:creationId xmlns:a16="http://schemas.microsoft.com/office/drawing/2014/main" id="{26B437EA-0618-4838-B512-8CCBE0BDFB87}"/>
                  </a:ext>
                </a:extLst>
              </p:cNvPr>
              <p:cNvSpPr>
                <a:spLocks/>
              </p:cNvSpPr>
              <p:nvPr/>
            </p:nvSpPr>
            <p:spPr bwMode="auto">
              <a:xfrm>
                <a:off x="4732" y="1133"/>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6"/>
                    </a:lnTo>
                    <a:lnTo>
                      <a:pt x="20" y="10"/>
                    </a:lnTo>
                    <a:lnTo>
                      <a:pt x="20" y="6"/>
                    </a:lnTo>
                    <a:lnTo>
                      <a:pt x="15" y="5"/>
                    </a:lnTo>
                    <a:lnTo>
                      <a:pt x="15" y="0"/>
                    </a:lnTo>
                    <a:lnTo>
                      <a:pt x="11" y="0"/>
                    </a:lnTo>
                    <a:lnTo>
                      <a:pt x="11" y="5"/>
                    </a:lnTo>
                    <a:lnTo>
                      <a:pt x="6" y="5"/>
                    </a:lnTo>
                    <a:lnTo>
                      <a:pt x="1" y="9"/>
                    </a:lnTo>
                    <a:lnTo>
                      <a:pt x="1" y="14"/>
                    </a:lnTo>
                    <a:lnTo>
                      <a:pt x="0" y="19"/>
                    </a:lnTo>
                    <a:lnTo>
                      <a:pt x="0" y="24"/>
                    </a:lnTo>
                    <a:lnTo>
                      <a:pt x="4" y="30"/>
                    </a:lnTo>
                    <a:lnTo>
                      <a:pt x="9" y="30"/>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95" name="Freeform 381">
                <a:extLst>
                  <a:ext uri="{FF2B5EF4-FFF2-40B4-BE49-F238E27FC236}">
                    <a16:creationId xmlns:a16="http://schemas.microsoft.com/office/drawing/2014/main" id="{48F03140-2D75-4256-BD9A-A5697C52149A}"/>
                  </a:ext>
                </a:extLst>
              </p:cNvPr>
              <p:cNvSpPr>
                <a:spLocks/>
              </p:cNvSpPr>
              <p:nvPr/>
            </p:nvSpPr>
            <p:spPr bwMode="auto">
              <a:xfrm>
                <a:off x="4733" y="1673"/>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1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9"/>
                    </a:moveTo>
                    <a:lnTo>
                      <a:pt x="69" y="44"/>
                    </a:lnTo>
                    <a:lnTo>
                      <a:pt x="66" y="34"/>
                    </a:lnTo>
                    <a:lnTo>
                      <a:pt x="66" y="28"/>
                    </a:lnTo>
                    <a:lnTo>
                      <a:pt x="61" y="23"/>
                    </a:lnTo>
                    <a:lnTo>
                      <a:pt x="57" y="18"/>
                    </a:lnTo>
                    <a:lnTo>
                      <a:pt x="58" y="13"/>
                    </a:lnTo>
                    <a:lnTo>
                      <a:pt x="53" y="7"/>
                    </a:lnTo>
                    <a:lnTo>
                      <a:pt x="49" y="7"/>
                    </a:lnTo>
                    <a:lnTo>
                      <a:pt x="40" y="1"/>
                    </a:lnTo>
                    <a:lnTo>
                      <a:pt x="35" y="1"/>
                    </a:lnTo>
                    <a:lnTo>
                      <a:pt x="31" y="0"/>
                    </a:lnTo>
                    <a:lnTo>
                      <a:pt x="25" y="5"/>
                    </a:lnTo>
                    <a:lnTo>
                      <a:pt x="19" y="9"/>
                    </a:lnTo>
                    <a:lnTo>
                      <a:pt x="15" y="9"/>
                    </a:lnTo>
                    <a:lnTo>
                      <a:pt x="15" y="14"/>
                    </a:lnTo>
                    <a:lnTo>
                      <a:pt x="9" y="18"/>
                    </a:lnTo>
                    <a:lnTo>
                      <a:pt x="4" y="28"/>
                    </a:lnTo>
                    <a:lnTo>
                      <a:pt x="4" y="33"/>
                    </a:lnTo>
                    <a:lnTo>
                      <a:pt x="2" y="39"/>
                    </a:lnTo>
                    <a:lnTo>
                      <a:pt x="2" y="49"/>
                    </a:lnTo>
                    <a:lnTo>
                      <a:pt x="1" y="53"/>
                    </a:lnTo>
                    <a:lnTo>
                      <a:pt x="0" y="63"/>
                    </a:lnTo>
                    <a:lnTo>
                      <a:pt x="5" y="69"/>
                    </a:lnTo>
                    <a:lnTo>
                      <a:pt x="5" y="74"/>
                    </a:lnTo>
                    <a:lnTo>
                      <a:pt x="9" y="79"/>
                    </a:lnTo>
                    <a:lnTo>
                      <a:pt x="13" y="85"/>
                    </a:lnTo>
                    <a:lnTo>
                      <a:pt x="17" y="90"/>
                    </a:lnTo>
                    <a:lnTo>
                      <a:pt x="22" y="95"/>
                    </a:lnTo>
                    <a:lnTo>
                      <a:pt x="26" y="96"/>
                    </a:lnTo>
                    <a:lnTo>
                      <a:pt x="31" y="96"/>
                    </a:lnTo>
                    <a:lnTo>
                      <a:pt x="35" y="96"/>
                    </a:lnTo>
                    <a:lnTo>
                      <a:pt x="41" y="92"/>
                    </a:lnTo>
                    <a:lnTo>
                      <a:pt x="45" y="93"/>
                    </a:lnTo>
                    <a:lnTo>
                      <a:pt x="51" y="88"/>
                    </a:lnTo>
                    <a:lnTo>
                      <a:pt x="56" y="83"/>
                    </a:lnTo>
                    <a:lnTo>
                      <a:pt x="61" y="78"/>
                    </a:lnTo>
                    <a:lnTo>
                      <a:pt x="61" y="74"/>
                    </a:lnTo>
                    <a:lnTo>
                      <a:pt x="67" y="63"/>
                    </a:lnTo>
                    <a:lnTo>
                      <a:pt x="68" y="59"/>
                    </a:lnTo>
                    <a:lnTo>
                      <a:pt x="69"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96" name="Freeform 382">
                <a:extLst>
                  <a:ext uri="{FF2B5EF4-FFF2-40B4-BE49-F238E27FC236}">
                    <a16:creationId xmlns:a16="http://schemas.microsoft.com/office/drawing/2014/main" id="{66EC7719-39AC-49E2-BE1F-149174389BDE}"/>
                  </a:ext>
                </a:extLst>
              </p:cNvPr>
              <p:cNvSpPr>
                <a:spLocks/>
              </p:cNvSpPr>
              <p:nvPr/>
            </p:nvSpPr>
            <p:spPr bwMode="auto">
              <a:xfrm>
                <a:off x="4733" y="1673"/>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1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9"/>
                    </a:moveTo>
                    <a:lnTo>
                      <a:pt x="69" y="44"/>
                    </a:lnTo>
                    <a:lnTo>
                      <a:pt x="66" y="34"/>
                    </a:lnTo>
                    <a:lnTo>
                      <a:pt x="66" y="28"/>
                    </a:lnTo>
                    <a:lnTo>
                      <a:pt x="61" y="23"/>
                    </a:lnTo>
                    <a:lnTo>
                      <a:pt x="57" y="18"/>
                    </a:lnTo>
                    <a:lnTo>
                      <a:pt x="58" y="13"/>
                    </a:lnTo>
                    <a:lnTo>
                      <a:pt x="53" y="7"/>
                    </a:lnTo>
                    <a:lnTo>
                      <a:pt x="49" y="7"/>
                    </a:lnTo>
                    <a:lnTo>
                      <a:pt x="40" y="1"/>
                    </a:lnTo>
                    <a:lnTo>
                      <a:pt x="35" y="1"/>
                    </a:lnTo>
                    <a:lnTo>
                      <a:pt x="31" y="0"/>
                    </a:lnTo>
                    <a:lnTo>
                      <a:pt x="25" y="5"/>
                    </a:lnTo>
                    <a:lnTo>
                      <a:pt x="19" y="9"/>
                    </a:lnTo>
                    <a:lnTo>
                      <a:pt x="15" y="9"/>
                    </a:lnTo>
                    <a:lnTo>
                      <a:pt x="15" y="14"/>
                    </a:lnTo>
                    <a:lnTo>
                      <a:pt x="9" y="18"/>
                    </a:lnTo>
                    <a:lnTo>
                      <a:pt x="4" y="28"/>
                    </a:lnTo>
                    <a:lnTo>
                      <a:pt x="4" y="33"/>
                    </a:lnTo>
                    <a:lnTo>
                      <a:pt x="2" y="39"/>
                    </a:lnTo>
                    <a:lnTo>
                      <a:pt x="2" y="49"/>
                    </a:lnTo>
                    <a:lnTo>
                      <a:pt x="1" y="53"/>
                    </a:lnTo>
                    <a:lnTo>
                      <a:pt x="0" y="63"/>
                    </a:lnTo>
                    <a:lnTo>
                      <a:pt x="5" y="69"/>
                    </a:lnTo>
                    <a:lnTo>
                      <a:pt x="5" y="74"/>
                    </a:lnTo>
                    <a:lnTo>
                      <a:pt x="9" y="79"/>
                    </a:lnTo>
                    <a:lnTo>
                      <a:pt x="13" y="85"/>
                    </a:lnTo>
                    <a:lnTo>
                      <a:pt x="17" y="90"/>
                    </a:lnTo>
                    <a:lnTo>
                      <a:pt x="22" y="95"/>
                    </a:lnTo>
                    <a:lnTo>
                      <a:pt x="26" y="96"/>
                    </a:lnTo>
                    <a:lnTo>
                      <a:pt x="31" y="96"/>
                    </a:lnTo>
                    <a:lnTo>
                      <a:pt x="35" y="96"/>
                    </a:lnTo>
                    <a:lnTo>
                      <a:pt x="41" y="92"/>
                    </a:lnTo>
                    <a:lnTo>
                      <a:pt x="45" y="93"/>
                    </a:lnTo>
                    <a:lnTo>
                      <a:pt x="51" y="88"/>
                    </a:lnTo>
                    <a:lnTo>
                      <a:pt x="56" y="83"/>
                    </a:lnTo>
                    <a:lnTo>
                      <a:pt x="61" y="78"/>
                    </a:lnTo>
                    <a:lnTo>
                      <a:pt x="61" y="74"/>
                    </a:lnTo>
                    <a:lnTo>
                      <a:pt x="67" y="63"/>
                    </a:lnTo>
                    <a:lnTo>
                      <a:pt x="68" y="59"/>
                    </a:lnTo>
                    <a:lnTo>
                      <a:pt x="69"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97" name="Freeform 383">
                <a:extLst>
                  <a:ext uri="{FF2B5EF4-FFF2-40B4-BE49-F238E27FC236}">
                    <a16:creationId xmlns:a16="http://schemas.microsoft.com/office/drawing/2014/main" id="{887D4D5E-DB29-4A7F-8A3C-23462390D583}"/>
                  </a:ext>
                </a:extLst>
              </p:cNvPr>
              <p:cNvSpPr>
                <a:spLocks/>
              </p:cNvSpPr>
              <p:nvPr/>
            </p:nvSpPr>
            <p:spPr bwMode="auto">
              <a:xfrm>
                <a:off x="4740" y="1640"/>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0"/>
                    </a:lnTo>
                    <a:lnTo>
                      <a:pt x="11" y="0"/>
                    </a:lnTo>
                    <a:lnTo>
                      <a:pt x="7" y="0"/>
                    </a:lnTo>
                    <a:lnTo>
                      <a:pt x="1" y="5"/>
                    </a:lnTo>
                    <a:lnTo>
                      <a:pt x="1" y="9"/>
                    </a:lnTo>
                    <a:lnTo>
                      <a:pt x="0" y="15"/>
                    </a:lnTo>
                    <a:lnTo>
                      <a:pt x="0" y="19"/>
                    </a:lnTo>
                    <a:lnTo>
                      <a:pt x="0" y="25"/>
                    </a:lnTo>
                    <a:lnTo>
                      <a:pt x="5" y="25"/>
                    </a:lnTo>
                    <a:lnTo>
                      <a:pt x="9" y="25"/>
                    </a:lnTo>
                    <a:lnTo>
                      <a:pt x="14" y="26"/>
                    </a:lnTo>
                    <a:lnTo>
                      <a:pt x="15"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198" name="Freeform 384">
                <a:extLst>
                  <a:ext uri="{FF2B5EF4-FFF2-40B4-BE49-F238E27FC236}">
                    <a16:creationId xmlns:a16="http://schemas.microsoft.com/office/drawing/2014/main" id="{BB7A649C-B40A-49A4-A7CF-A9ABEEAF0A86}"/>
                  </a:ext>
                </a:extLst>
              </p:cNvPr>
              <p:cNvSpPr>
                <a:spLocks/>
              </p:cNvSpPr>
              <p:nvPr/>
            </p:nvSpPr>
            <p:spPr bwMode="auto">
              <a:xfrm>
                <a:off x="4740" y="1640"/>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0"/>
                    </a:lnTo>
                    <a:lnTo>
                      <a:pt x="11" y="0"/>
                    </a:lnTo>
                    <a:lnTo>
                      <a:pt x="7" y="0"/>
                    </a:lnTo>
                    <a:lnTo>
                      <a:pt x="1" y="5"/>
                    </a:lnTo>
                    <a:lnTo>
                      <a:pt x="1" y="9"/>
                    </a:lnTo>
                    <a:lnTo>
                      <a:pt x="0" y="15"/>
                    </a:lnTo>
                    <a:lnTo>
                      <a:pt x="0" y="19"/>
                    </a:lnTo>
                    <a:lnTo>
                      <a:pt x="0" y="25"/>
                    </a:lnTo>
                    <a:lnTo>
                      <a:pt x="5" y="25"/>
                    </a:lnTo>
                    <a:lnTo>
                      <a:pt x="9" y="25"/>
                    </a:lnTo>
                    <a:lnTo>
                      <a:pt x="14" y="26"/>
                    </a:lnTo>
                    <a:lnTo>
                      <a:pt x="15"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199" name="Freeform 385">
                <a:extLst>
                  <a:ext uri="{FF2B5EF4-FFF2-40B4-BE49-F238E27FC236}">
                    <a16:creationId xmlns:a16="http://schemas.microsoft.com/office/drawing/2014/main" id="{C68BD19A-0CC8-4C05-A6C0-DAF0C6750ABB}"/>
                  </a:ext>
                </a:extLst>
              </p:cNvPr>
              <p:cNvSpPr>
                <a:spLocks/>
              </p:cNvSpPr>
              <p:nvPr/>
            </p:nvSpPr>
            <p:spPr bwMode="auto">
              <a:xfrm>
                <a:off x="4764" y="1686"/>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0 h 25"/>
                  <a:gd name="T22" fmla="*/ 0 w 21"/>
                  <a:gd name="T23" fmla="*/ 1 h 25"/>
                  <a:gd name="T24" fmla="*/ 0 w 21"/>
                  <a:gd name="T25" fmla="*/ 1 h 25"/>
                  <a:gd name="T26" fmla="*/ 0 w 21"/>
                  <a:gd name="T27" fmla="*/ 1 h 25"/>
                  <a:gd name="T28" fmla="*/ 0 w 21"/>
                  <a:gd name="T29" fmla="*/ 1 h 25"/>
                  <a:gd name="T30" fmla="*/ 0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21"/>
                    </a:moveTo>
                    <a:lnTo>
                      <a:pt x="20" y="16"/>
                    </a:lnTo>
                    <a:lnTo>
                      <a:pt x="20" y="10"/>
                    </a:lnTo>
                    <a:lnTo>
                      <a:pt x="21" y="6"/>
                    </a:lnTo>
                    <a:lnTo>
                      <a:pt x="21" y="1"/>
                    </a:lnTo>
                    <a:lnTo>
                      <a:pt x="17" y="0"/>
                    </a:lnTo>
                    <a:lnTo>
                      <a:pt x="12" y="0"/>
                    </a:lnTo>
                    <a:lnTo>
                      <a:pt x="8" y="0"/>
                    </a:lnTo>
                    <a:lnTo>
                      <a:pt x="7" y="5"/>
                    </a:lnTo>
                    <a:lnTo>
                      <a:pt x="2" y="5"/>
                    </a:lnTo>
                    <a:lnTo>
                      <a:pt x="2" y="9"/>
                    </a:lnTo>
                    <a:lnTo>
                      <a:pt x="1" y="14"/>
                    </a:lnTo>
                    <a:lnTo>
                      <a:pt x="1" y="19"/>
                    </a:lnTo>
                    <a:lnTo>
                      <a:pt x="0" y="24"/>
                    </a:lnTo>
                    <a:lnTo>
                      <a:pt x="6" y="25"/>
                    </a:lnTo>
                    <a:lnTo>
                      <a:pt x="10" y="25"/>
                    </a:lnTo>
                    <a:lnTo>
                      <a:pt x="15" y="25"/>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00" name="Freeform 386">
                <a:extLst>
                  <a:ext uri="{FF2B5EF4-FFF2-40B4-BE49-F238E27FC236}">
                    <a16:creationId xmlns:a16="http://schemas.microsoft.com/office/drawing/2014/main" id="{3F04BC9A-BC08-4D8C-A339-D9C672B3867A}"/>
                  </a:ext>
                </a:extLst>
              </p:cNvPr>
              <p:cNvSpPr>
                <a:spLocks/>
              </p:cNvSpPr>
              <p:nvPr/>
            </p:nvSpPr>
            <p:spPr bwMode="auto">
              <a:xfrm>
                <a:off x="4764" y="1686"/>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0 h 25"/>
                  <a:gd name="T22" fmla="*/ 0 w 21"/>
                  <a:gd name="T23" fmla="*/ 1 h 25"/>
                  <a:gd name="T24" fmla="*/ 0 w 21"/>
                  <a:gd name="T25" fmla="*/ 1 h 25"/>
                  <a:gd name="T26" fmla="*/ 0 w 21"/>
                  <a:gd name="T27" fmla="*/ 1 h 25"/>
                  <a:gd name="T28" fmla="*/ 0 w 21"/>
                  <a:gd name="T29" fmla="*/ 1 h 25"/>
                  <a:gd name="T30" fmla="*/ 0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21"/>
                    </a:moveTo>
                    <a:lnTo>
                      <a:pt x="20" y="16"/>
                    </a:lnTo>
                    <a:lnTo>
                      <a:pt x="20" y="10"/>
                    </a:lnTo>
                    <a:lnTo>
                      <a:pt x="21" y="6"/>
                    </a:lnTo>
                    <a:lnTo>
                      <a:pt x="21" y="1"/>
                    </a:lnTo>
                    <a:lnTo>
                      <a:pt x="17" y="0"/>
                    </a:lnTo>
                    <a:lnTo>
                      <a:pt x="12" y="0"/>
                    </a:lnTo>
                    <a:lnTo>
                      <a:pt x="8" y="0"/>
                    </a:lnTo>
                    <a:lnTo>
                      <a:pt x="7" y="5"/>
                    </a:lnTo>
                    <a:lnTo>
                      <a:pt x="2" y="5"/>
                    </a:lnTo>
                    <a:lnTo>
                      <a:pt x="2" y="9"/>
                    </a:lnTo>
                    <a:lnTo>
                      <a:pt x="1" y="14"/>
                    </a:lnTo>
                    <a:lnTo>
                      <a:pt x="1" y="19"/>
                    </a:lnTo>
                    <a:lnTo>
                      <a:pt x="0" y="24"/>
                    </a:lnTo>
                    <a:lnTo>
                      <a:pt x="6" y="25"/>
                    </a:lnTo>
                    <a:lnTo>
                      <a:pt x="10" y="25"/>
                    </a:lnTo>
                    <a:lnTo>
                      <a:pt x="15" y="25"/>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01" name="Freeform 387">
                <a:extLst>
                  <a:ext uri="{FF2B5EF4-FFF2-40B4-BE49-F238E27FC236}">
                    <a16:creationId xmlns:a16="http://schemas.microsoft.com/office/drawing/2014/main" id="{519DAF81-7515-4CEC-9EA9-7EB7C7D2DAD2}"/>
                  </a:ext>
                </a:extLst>
              </p:cNvPr>
              <p:cNvSpPr>
                <a:spLocks/>
              </p:cNvSpPr>
              <p:nvPr/>
            </p:nvSpPr>
            <p:spPr bwMode="auto">
              <a:xfrm>
                <a:off x="4760" y="1647"/>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1"/>
                    </a:lnTo>
                    <a:lnTo>
                      <a:pt x="25" y="6"/>
                    </a:lnTo>
                    <a:lnTo>
                      <a:pt x="20" y="1"/>
                    </a:lnTo>
                    <a:lnTo>
                      <a:pt x="16" y="0"/>
                    </a:lnTo>
                    <a:lnTo>
                      <a:pt x="11" y="0"/>
                    </a:lnTo>
                    <a:lnTo>
                      <a:pt x="5" y="5"/>
                    </a:lnTo>
                    <a:lnTo>
                      <a:pt x="5" y="9"/>
                    </a:lnTo>
                    <a:lnTo>
                      <a:pt x="0" y="14"/>
                    </a:lnTo>
                    <a:lnTo>
                      <a:pt x="4" y="19"/>
                    </a:lnTo>
                    <a:lnTo>
                      <a:pt x="4" y="25"/>
                    </a:lnTo>
                    <a:lnTo>
                      <a:pt x="9" y="25"/>
                    </a:lnTo>
                    <a:lnTo>
                      <a:pt x="13" y="25"/>
                    </a:lnTo>
                    <a:lnTo>
                      <a:pt x="18" y="26"/>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02" name="Freeform 388">
                <a:extLst>
                  <a:ext uri="{FF2B5EF4-FFF2-40B4-BE49-F238E27FC236}">
                    <a16:creationId xmlns:a16="http://schemas.microsoft.com/office/drawing/2014/main" id="{BFC800FD-4B32-4E1D-AC7E-BB2757C269D3}"/>
                  </a:ext>
                </a:extLst>
              </p:cNvPr>
              <p:cNvSpPr>
                <a:spLocks/>
              </p:cNvSpPr>
              <p:nvPr/>
            </p:nvSpPr>
            <p:spPr bwMode="auto">
              <a:xfrm>
                <a:off x="4760" y="1647"/>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1 w 25"/>
                  <a:gd name="T25" fmla="*/ 1 h 26"/>
                  <a:gd name="T26" fmla="*/ 1 w 25"/>
                  <a:gd name="T27" fmla="*/ 1 h 26"/>
                  <a:gd name="T28" fmla="*/ 1 w 25"/>
                  <a:gd name="T29" fmla="*/ 1 h 26"/>
                  <a:gd name="T30" fmla="*/ 1 w 25"/>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6"/>
                  <a:gd name="T50" fmla="*/ 25 w 25"/>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6">
                    <a:moveTo>
                      <a:pt x="24" y="16"/>
                    </a:moveTo>
                    <a:lnTo>
                      <a:pt x="25" y="11"/>
                    </a:lnTo>
                    <a:lnTo>
                      <a:pt x="25" y="6"/>
                    </a:lnTo>
                    <a:lnTo>
                      <a:pt x="20" y="1"/>
                    </a:lnTo>
                    <a:lnTo>
                      <a:pt x="16" y="0"/>
                    </a:lnTo>
                    <a:lnTo>
                      <a:pt x="11" y="0"/>
                    </a:lnTo>
                    <a:lnTo>
                      <a:pt x="5" y="5"/>
                    </a:lnTo>
                    <a:lnTo>
                      <a:pt x="5" y="9"/>
                    </a:lnTo>
                    <a:lnTo>
                      <a:pt x="0" y="14"/>
                    </a:lnTo>
                    <a:lnTo>
                      <a:pt x="4" y="19"/>
                    </a:lnTo>
                    <a:lnTo>
                      <a:pt x="4" y="25"/>
                    </a:lnTo>
                    <a:lnTo>
                      <a:pt x="9" y="25"/>
                    </a:lnTo>
                    <a:lnTo>
                      <a:pt x="13" y="25"/>
                    </a:lnTo>
                    <a:lnTo>
                      <a:pt x="18" y="26"/>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03" name="Freeform 389">
                <a:extLst>
                  <a:ext uri="{FF2B5EF4-FFF2-40B4-BE49-F238E27FC236}">
                    <a16:creationId xmlns:a16="http://schemas.microsoft.com/office/drawing/2014/main" id="{C8B85192-A103-4803-87B1-57C50A4426CA}"/>
                  </a:ext>
                </a:extLst>
              </p:cNvPr>
              <p:cNvSpPr>
                <a:spLocks/>
              </p:cNvSpPr>
              <p:nvPr/>
            </p:nvSpPr>
            <p:spPr bwMode="auto">
              <a:xfrm>
                <a:off x="4766" y="1666"/>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20" y="5"/>
                    </a:lnTo>
                    <a:lnTo>
                      <a:pt x="20" y="1"/>
                    </a:lnTo>
                    <a:lnTo>
                      <a:pt x="16" y="1"/>
                    </a:lnTo>
                    <a:lnTo>
                      <a:pt x="11" y="0"/>
                    </a:lnTo>
                    <a:lnTo>
                      <a:pt x="7" y="0"/>
                    </a:lnTo>
                    <a:lnTo>
                      <a:pt x="6" y="4"/>
                    </a:lnTo>
                    <a:lnTo>
                      <a:pt x="1" y="4"/>
                    </a:lnTo>
                    <a:lnTo>
                      <a:pt x="1" y="10"/>
                    </a:lnTo>
                    <a:lnTo>
                      <a:pt x="0" y="14"/>
                    </a:lnTo>
                    <a:lnTo>
                      <a:pt x="0" y="19"/>
                    </a:lnTo>
                    <a:lnTo>
                      <a:pt x="5" y="25"/>
                    </a:lnTo>
                    <a:lnTo>
                      <a:pt x="9" y="25"/>
                    </a:lnTo>
                    <a:lnTo>
                      <a:pt x="14" y="26"/>
                    </a:lnTo>
                    <a:lnTo>
                      <a:pt x="14" y="20"/>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04" name="Freeform 390">
                <a:extLst>
                  <a:ext uri="{FF2B5EF4-FFF2-40B4-BE49-F238E27FC236}">
                    <a16:creationId xmlns:a16="http://schemas.microsoft.com/office/drawing/2014/main" id="{9E4CFC65-E177-4E45-8747-CC2585D539BC}"/>
                  </a:ext>
                </a:extLst>
              </p:cNvPr>
              <p:cNvSpPr>
                <a:spLocks/>
              </p:cNvSpPr>
              <p:nvPr/>
            </p:nvSpPr>
            <p:spPr bwMode="auto">
              <a:xfrm>
                <a:off x="4766" y="1666"/>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20" y="5"/>
                    </a:lnTo>
                    <a:lnTo>
                      <a:pt x="20" y="1"/>
                    </a:lnTo>
                    <a:lnTo>
                      <a:pt x="16" y="1"/>
                    </a:lnTo>
                    <a:lnTo>
                      <a:pt x="11" y="0"/>
                    </a:lnTo>
                    <a:lnTo>
                      <a:pt x="7" y="0"/>
                    </a:lnTo>
                    <a:lnTo>
                      <a:pt x="6" y="4"/>
                    </a:lnTo>
                    <a:lnTo>
                      <a:pt x="1" y="4"/>
                    </a:lnTo>
                    <a:lnTo>
                      <a:pt x="1" y="10"/>
                    </a:lnTo>
                    <a:lnTo>
                      <a:pt x="0" y="14"/>
                    </a:lnTo>
                    <a:lnTo>
                      <a:pt x="0" y="19"/>
                    </a:lnTo>
                    <a:lnTo>
                      <a:pt x="5" y="25"/>
                    </a:lnTo>
                    <a:lnTo>
                      <a:pt x="9" y="25"/>
                    </a:lnTo>
                    <a:lnTo>
                      <a:pt x="14" y="26"/>
                    </a:lnTo>
                    <a:lnTo>
                      <a:pt x="14" y="20"/>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05" name="Freeform 391">
                <a:extLst>
                  <a:ext uri="{FF2B5EF4-FFF2-40B4-BE49-F238E27FC236}">
                    <a16:creationId xmlns:a16="http://schemas.microsoft.com/office/drawing/2014/main" id="{F3626FFF-A9C6-483D-BEF4-B06907D09AD0}"/>
                  </a:ext>
                </a:extLst>
              </p:cNvPr>
              <p:cNvSpPr>
                <a:spLocks/>
              </p:cNvSpPr>
              <p:nvPr/>
            </p:nvSpPr>
            <p:spPr bwMode="auto">
              <a:xfrm>
                <a:off x="4741" y="1589"/>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3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9" y="44"/>
                    </a:lnTo>
                    <a:lnTo>
                      <a:pt x="65" y="34"/>
                    </a:lnTo>
                    <a:lnTo>
                      <a:pt x="65" y="28"/>
                    </a:lnTo>
                    <a:lnTo>
                      <a:pt x="61" y="22"/>
                    </a:lnTo>
                    <a:lnTo>
                      <a:pt x="56" y="18"/>
                    </a:lnTo>
                    <a:lnTo>
                      <a:pt x="57" y="12"/>
                    </a:lnTo>
                    <a:lnTo>
                      <a:pt x="53" y="8"/>
                    </a:lnTo>
                    <a:lnTo>
                      <a:pt x="48" y="7"/>
                    </a:lnTo>
                    <a:lnTo>
                      <a:pt x="39" y="1"/>
                    </a:lnTo>
                    <a:lnTo>
                      <a:pt x="35" y="1"/>
                    </a:lnTo>
                    <a:lnTo>
                      <a:pt x="30" y="0"/>
                    </a:lnTo>
                    <a:lnTo>
                      <a:pt x="24" y="4"/>
                    </a:lnTo>
                    <a:lnTo>
                      <a:pt x="20" y="4"/>
                    </a:lnTo>
                    <a:lnTo>
                      <a:pt x="14" y="9"/>
                    </a:lnTo>
                    <a:lnTo>
                      <a:pt x="14" y="14"/>
                    </a:lnTo>
                    <a:lnTo>
                      <a:pt x="9" y="19"/>
                    </a:lnTo>
                    <a:lnTo>
                      <a:pt x="3" y="28"/>
                    </a:lnTo>
                    <a:lnTo>
                      <a:pt x="3" y="34"/>
                    </a:lnTo>
                    <a:lnTo>
                      <a:pt x="2" y="38"/>
                    </a:lnTo>
                    <a:lnTo>
                      <a:pt x="2" y="48"/>
                    </a:lnTo>
                    <a:lnTo>
                      <a:pt x="1" y="53"/>
                    </a:lnTo>
                    <a:lnTo>
                      <a:pt x="0" y="63"/>
                    </a:lnTo>
                    <a:lnTo>
                      <a:pt x="4" y="69"/>
                    </a:lnTo>
                    <a:lnTo>
                      <a:pt x="4" y="73"/>
                    </a:lnTo>
                    <a:lnTo>
                      <a:pt x="9" y="79"/>
                    </a:lnTo>
                    <a:lnTo>
                      <a:pt x="12" y="84"/>
                    </a:lnTo>
                    <a:lnTo>
                      <a:pt x="17" y="90"/>
                    </a:lnTo>
                    <a:lnTo>
                      <a:pt x="21" y="95"/>
                    </a:lnTo>
                    <a:lnTo>
                      <a:pt x="26" y="96"/>
                    </a:lnTo>
                    <a:lnTo>
                      <a:pt x="30" y="96"/>
                    </a:lnTo>
                    <a:lnTo>
                      <a:pt x="35" y="96"/>
                    </a:lnTo>
                    <a:lnTo>
                      <a:pt x="40" y="91"/>
                    </a:lnTo>
                    <a:lnTo>
                      <a:pt x="45" y="92"/>
                    </a:lnTo>
                    <a:lnTo>
                      <a:pt x="50" y="88"/>
                    </a:lnTo>
                    <a:lnTo>
                      <a:pt x="55" y="83"/>
                    </a:lnTo>
                    <a:lnTo>
                      <a:pt x="61" y="79"/>
                    </a:lnTo>
                    <a:lnTo>
                      <a:pt x="61" y="73"/>
                    </a:lnTo>
                    <a:lnTo>
                      <a:pt x="66" y="64"/>
                    </a:lnTo>
                    <a:lnTo>
                      <a:pt x="67" y="58"/>
                    </a:lnTo>
                    <a:lnTo>
                      <a:pt x="69"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06" name="Freeform 392">
                <a:extLst>
                  <a:ext uri="{FF2B5EF4-FFF2-40B4-BE49-F238E27FC236}">
                    <a16:creationId xmlns:a16="http://schemas.microsoft.com/office/drawing/2014/main" id="{75EEC096-DC6A-4E9B-A0A6-72DD38EB3EA7}"/>
                  </a:ext>
                </a:extLst>
              </p:cNvPr>
              <p:cNvSpPr>
                <a:spLocks/>
              </p:cNvSpPr>
              <p:nvPr/>
            </p:nvSpPr>
            <p:spPr bwMode="auto">
              <a:xfrm>
                <a:off x="4741" y="1589"/>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0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2 w 69"/>
                  <a:gd name="T73" fmla="*/ 3 h 96"/>
                  <a:gd name="T74" fmla="*/ 2 w 69"/>
                  <a:gd name="T75" fmla="*/ 3 h 96"/>
                  <a:gd name="T76" fmla="*/ 3 w 69"/>
                  <a:gd name="T77" fmla="*/ 3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9" y="44"/>
                    </a:lnTo>
                    <a:lnTo>
                      <a:pt x="65" y="34"/>
                    </a:lnTo>
                    <a:lnTo>
                      <a:pt x="65" y="28"/>
                    </a:lnTo>
                    <a:lnTo>
                      <a:pt x="61" y="22"/>
                    </a:lnTo>
                    <a:lnTo>
                      <a:pt x="56" y="18"/>
                    </a:lnTo>
                    <a:lnTo>
                      <a:pt x="57" y="12"/>
                    </a:lnTo>
                    <a:lnTo>
                      <a:pt x="53" y="8"/>
                    </a:lnTo>
                    <a:lnTo>
                      <a:pt x="48" y="7"/>
                    </a:lnTo>
                    <a:lnTo>
                      <a:pt x="39" y="1"/>
                    </a:lnTo>
                    <a:lnTo>
                      <a:pt x="35" y="1"/>
                    </a:lnTo>
                    <a:lnTo>
                      <a:pt x="30" y="0"/>
                    </a:lnTo>
                    <a:lnTo>
                      <a:pt x="24" y="4"/>
                    </a:lnTo>
                    <a:lnTo>
                      <a:pt x="20" y="4"/>
                    </a:lnTo>
                    <a:lnTo>
                      <a:pt x="14" y="9"/>
                    </a:lnTo>
                    <a:lnTo>
                      <a:pt x="14" y="14"/>
                    </a:lnTo>
                    <a:lnTo>
                      <a:pt x="9" y="19"/>
                    </a:lnTo>
                    <a:lnTo>
                      <a:pt x="3" y="28"/>
                    </a:lnTo>
                    <a:lnTo>
                      <a:pt x="3" y="34"/>
                    </a:lnTo>
                    <a:lnTo>
                      <a:pt x="2" y="38"/>
                    </a:lnTo>
                    <a:lnTo>
                      <a:pt x="2" y="48"/>
                    </a:lnTo>
                    <a:lnTo>
                      <a:pt x="1" y="53"/>
                    </a:lnTo>
                    <a:lnTo>
                      <a:pt x="0" y="63"/>
                    </a:lnTo>
                    <a:lnTo>
                      <a:pt x="4" y="69"/>
                    </a:lnTo>
                    <a:lnTo>
                      <a:pt x="4" y="73"/>
                    </a:lnTo>
                    <a:lnTo>
                      <a:pt x="9" y="79"/>
                    </a:lnTo>
                    <a:lnTo>
                      <a:pt x="12" y="84"/>
                    </a:lnTo>
                    <a:lnTo>
                      <a:pt x="17" y="90"/>
                    </a:lnTo>
                    <a:lnTo>
                      <a:pt x="21" y="95"/>
                    </a:lnTo>
                    <a:lnTo>
                      <a:pt x="26" y="96"/>
                    </a:lnTo>
                    <a:lnTo>
                      <a:pt x="30" y="96"/>
                    </a:lnTo>
                    <a:lnTo>
                      <a:pt x="35" y="96"/>
                    </a:lnTo>
                    <a:lnTo>
                      <a:pt x="40" y="91"/>
                    </a:lnTo>
                    <a:lnTo>
                      <a:pt x="45" y="92"/>
                    </a:lnTo>
                    <a:lnTo>
                      <a:pt x="50" y="88"/>
                    </a:lnTo>
                    <a:lnTo>
                      <a:pt x="55" y="83"/>
                    </a:lnTo>
                    <a:lnTo>
                      <a:pt x="61" y="79"/>
                    </a:lnTo>
                    <a:lnTo>
                      <a:pt x="61" y="73"/>
                    </a:lnTo>
                    <a:lnTo>
                      <a:pt x="66" y="64"/>
                    </a:lnTo>
                    <a:lnTo>
                      <a:pt x="67" y="58"/>
                    </a:lnTo>
                    <a:lnTo>
                      <a:pt x="69"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07" name="Freeform 393">
                <a:extLst>
                  <a:ext uri="{FF2B5EF4-FFF2-40B4-BE49-F238E27FC236}">
                    <a16:creationId xmlns:a16="http://schemas.microsoft.com/office/drawing/2014/main" id="{8644158E-E3D2-4FEA-A71F-86C571F0D24D}"/>
                  </a:ext>
                </a:extLst>
              </p:cNvPr>
              <p:cNvSpPr>
                <a:spLocks/>
              </p:cNvSpPr>
              <p:nvPr/>
            </p:nvSpPr>
            <p:spPr bwMode="auto">
              <a:xfrm>
                <a:off x="4749" y="1556"/>
                <a:ext cx="5"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6"/>
                    </a:moveTo>
                    <a:lnTo>
                      <a:pt x="20" y="11"/>
                    </a:lnTo>
                    <a:lnTo>
                      <a:pt x="20" y="6"/>
                    </a:lnTo>
                    <a:lnTo>
                      <a:pt x="21" y="1"/>
                    </a:lnTo>
                    <a:lnTo>
                      <a:pt x="15" y="0"/>
                    </a:lnTo>
                    <a:lnTo>
                      <a:pt x="11" y="0"/>
                    </a:lnTo>
                    <a:lnTo>
                      <a:pt x="6" y="0"/>
                    </a:lnTo>
                    <a:lnTo>
                      <a:pt x="6" y="4"/>
                    </a:lnTo>
                    <a:lnTo>
                      <a:pt x="1" y="4"/>
                    </a:lnTo>
                    <a:lnTo>
                      <a:pt x="1" y="9"/>
                    </a:lnTo>
                    <a:lnTo>
                      <a:pt x="1" y="15"/>
                    </a:lnTo>
                    <a:lnTo>
                      <a:pt x="0" y="19"/>
                    </a:lnTo>
                    <a:lnTo>
                      <a:pt x="0" y="24"/>
                    </a:lnTo>
                    <a:lnTo>
                      <a:pt x="4" y="25"/>
                    </a:lnTo>
                    <a:lnTo>
                      <a:pt x="9" y="25"/>
                    </a:lnTo>
                    <a:lnTo>
                      <a:pt x="13"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08" name="Freeform 394">
                <a:extLst>
                  <a:ext uri="{FF2B5EF4-FFF2-40B4-BE49-F238E27FC236}">
                    <a16:creationId xmlns:a16="http://schemas.microsoft.com/office/drawing/2014/main" id="{700D4D30-AC4A-4EEF-BCA3-E47CCA98376A}"/>
                  </a:ext>
                </a:extLst>
              </p:cNvPr>
              <p:cNvSpPr>
                <a:spLocks/>
              </p:cNvSpPr>
              <p:nvPr/>
            </p:nvSpPr>
            <p:spPr bwMode="auto">
              <a:xfrm>
                <a:off x="4749" y="1556"/>
                <a:ext cx="5"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6"/>
                    </a:moveTo>
                    <a:lnTo>
                      <a:pt x="20" y="11"/>
                    </a:lnTo>
                    <a:lnTo>
                      <a:pt x="20" y="6"/>
                    </a:lnTo>
                    <a:lnTo>
                      <a:pt x="21" y="1"/>
                    </a:lnTo>
                    <a:lnTo>
                      <a:pt x="15" y="0"/>
                    </a:lnTo>
                    <a:lnTo>
                      <a:pt x="11" y="0"/>
                    </a:lnTo>
                    <a:lnTo>
                      <a:pt x="6" y="0"/>
                    </a:lnTo>
                    <a:lnTo>
                      <a:pt x="6" y="4"/>
                    </a:lnTo>
                    <a:lnTo>
                      <a:pt x="1" y="4"/>
                    </a:lnTo>
                    <a:lnTo>
                      <a:pt x="1" y="9"/>
                    </a:lnTo>
                    <a:lnTo>
                      <a:pt x="1" y="15"/>
                    </a:lnTo>
                    <a:lnTo>
                      <a:pt x="0" y="19"/>
                    </a:lnTo>
                    <a:lnTo>
                      <a:pt x="0" y="24"/>
                    </a:lnTo>
                    <a:lnTo>
                      <a:pt x="4" y="25"/>
                    </a:lnTo>
                    <a:lnTo>
                      <a:pt x="9" y="25"/>
                    </a:lnTo>
                    <a:lnTo>
                      <a:pt x="13"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09" name="Freeform 395">
                <a:extLst>
                  <a:ext uri="{FF2B5EF4-FFF2-40B4-BE49-F238E27FC236}">
                    <a16:creationId xmlns:a16="http://schemas.microsoft.com/office/drawing/2014/main" id="{423361E7-E2D2-4A3E-8D07-CBF36B64DFA7}"/>
                  </a:ext>
                </a:extLst>
              </p:cNvPr>
              <p:cNvSpPr>
                <a:spLocks/>
              </p:cNvSpPr>
              <p:nvPr/>
            </p:nvSpPr>
            <p:spPr bwMode="auto">
              <a:xfrm>
                <a:off x="4779" y="1604"/>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4" y="13"/>
                    </a:lnTo>
                    <a:lnTo>
                      <a:pt x="25" y="7"/>
                    </a:lnTo>
                    <a:lnTo>
                      <a:pt x="25" y="3"/>
                    </a:lnTo>
                    <a:lnTo>
                      <a:pt x="20" y="1"/>
                    </a:lnTo>
                    <a:lnTo>
                      <a:pt x="16" y="1"/>
                    </a:lnTo>
                    <a:lnTo>
                      <a:pt x="10" y="1"/>
                    </a:lnTo>
                    <a:lnTo>
                      <a:pt x="5" y="0"/>
                    </a:lnTo>
                    <a:lnTo>
                      <a:pt x="5" y="6"/>
                    </a:lnTo>
                    <a:lnTo>
                      <a:pt x="4" y="10"/>
                    </a:lnTo>
                    <a:lnTo>
                      <a:pt x="0" y="10"/>
                    </a:lnTo>
                    <a:lnTo>
                      <a:pt x="0" y="15"/>
                    </a:lnTo>
                    <a:lnTo>
                      <a:pt x="4" y="21"/>
                    </a:lnTo>
                    <a:lnTo>
                      <a:pt x="3" y="25"/>
                    </a:lnTo>
                    <a:lnTo>
                      <a:pt x="8" y="26"/>
                    </a:lnTo>
                    <a:lnTo>
                      <a:pt x="13" y="26"/>
                    </a:lnTo>
                    <a:lnTo>
                      <a:pt x="18"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10" name="Freeform 396">
                <a:extLst>
                  <a:ext uri="{FF2B5EF4-FFF2-40B4-BE49-F238E27FC236}">
                    <a16:creationId xmlns:a16="http://schemas.microsoft.com/office/drawing/2014/main" id="{6F78E7C2-BC62-4719-91B8-CFBCAD2D71B6}"/>
                  </a:ext>
                </a:extLst>
              </p:cNvPr>
              <p:cNvSpPr>
                <a:spLocks/>
              </p:cNvSpPr>
              <p:nvPr/>
            </p:nvSpPr>
            <p:spPr bwMode="auto">
              <a:xfrm>
                <a:off x="4779" y="1604"/>
                <a:ext cx="5" cy="5"/>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4" y="13"/>
                    </a:lnTo>
                    <a:lnTo>
                      <a:pt x="25" y="7"/>
                    </a:lnTo>
                    <a:lnTo>
                      <a:pt x="25" y="3"/>
                    </a:lnTo>
                    <a:lnTo>
                      <a:pt x="20" y="1"/>
                    </a:lnTo>
                    <a:lnTo>
                      <a:pt x="16" y="1"/>
                    </a:lnTo>
                    <a:lnTo>
                      <a:pt x="10" y="1"/>
                    </a:lnTo>
                    <a:lnTo>
                      <a:pt x="5" y="0"/>
                    </a:lnTo>
                    <a:lnTo>
                      <a:pt x="5" y="6"/>
                    </a:lnTo>
                    <a:lnTo>
                      <a:pt x="4" y="10"/>
                    </a:lnTo>
                    <a:lnTo>
                      <a:pt x="0" y="10"/>
                    </a:lnTo>
                    <a:lnTo>
                      <a:pt x="0" y="15"/>
                    </a:lnTo>
                    <a:lnTo>
                      <a:pt x="4" y="21"/>
                    </a:lnTo>
                    <a:lnTo>
                      <a:pt x="3" y="25"/>
                    </a:lnTo>
                    <a:lnTo>
                      <a:pt x="8" y="26"/>
                    </a:lnTo>
                    <a:lnTo>
                      <a:pt x="13" y="26"/>
                    </a:lnTo>
                    <a:lnTo>
                      <a:pt x="18"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11" name="Freeform 397">
                <a:extLst>
                  <a:ext uri="{FF2B5EF4-FFF2-40B4-BE49-F238E27FC236}">
                    <a16:creationId xmlns:a16="http://schemas.microsoft.com/office/drawing/2014/main" id="{785B3221-36C7-4A6B-B43D-9D54C0D8E1DE}"/>
                  </a:ext>
                </a:extLst>
              </p:cNvPr>
              <p:cNvSpPr>
                <a:spLocks/>
              </p:cNvSpPr>
              <p:nvPr/>
            </p:nvSpPr>
            <p:spPr bwMode="auto">
              <a:xfrm>
                <a:off x="4758" y="1629"/>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1" y="16"/>
                    </a:lnTo>
                    <a:lnTo>
                      <a:pt x="21" y="11"/>
                    </a:lnTo>
                    <a:lnTo>
                      <a:pt x="21" y="6"/>
                    </a:lnTo>
                    <a:lnTo>
                      <a:pt x="17" y="0"/>
                    </a:lnTo>
                    <a:lnTo>
                      <a:pt x="12" y="0"/>
                    </a:lnTo>
                    <a:lnTo>
                      <a:pt x="12" y="5"/>
                    </a:lnTo>
                    <a:lnTo>
                      <a:pt x="7" y="5"/>
                    </a:lnTo>
                    <a:lnTo>
                      <a:pt x="2" y="10"/>
                    </a:lnTo>
                    <a:lnTo>
                      <a:pt x="2" y="14"/>
                    </a:lnTo>
                    <a:lnTo>
                      <a:pt x="0" y="20"/>
                    </a:lnTo>
                    <a:lnTo>
                      <a:pt x="0" y="24"/>
                    </a:lnTo>
                    <a:lnTo>
                      <a:pt x="5" y="25"/>
                    </a:lnTo>
                    <a:lnTo>
                      <a:pt x="5" y="30"/>
                    </a:lnTo>
                    <a:lnTo>
                      <a:pt x="10" y="30"/>
                    </a:lnTo>
                    <a:lnTo>
                      <a:pt x="10" y="25"/>
                    </a:lnTo>
                    <a:lnTo>
                      <a:pt x="15" y="25"/>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12" name="Freeform 398">
                <a:extLst>
                  <a:ext uri="{FF2B5EF4-FFF2-40B4-BE49-F238E27FC236}">
                    <a16:creationId xmlns:a16="http://schemas.microsoft.com/office/drawing/2014/main" id="{7DDB31AA-555E-4B10-86E1-8D38231CF3AD}"/>
                  </a:ext>
                </a:extLst>
              </p:cNvPr>
              <p:cNvSpPr>
                <a:spLocks/>
              </p:cNvSpPr>
              <p:nvPr/>
            </p:nvSpPr>
            <p:spPr bwMode="auto">
              <a:xfrm>
                <a:off x="4758" y="1629"/>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1" y="16"/>
                    </a:lnTo>
                    <a:lnTo>
                      <a:pt x="21" y="11"/>
                    </a:lnTo>
                    <a:lnTo>
                      <a:pt x="21" y="6"/>
                    </a:lnTo>
                    <a:lnTo>
                      <a:pt x="17" y="0"/>
                    </a:lnTo>
                    <a:lnTo>
                      <a:pt x="12" y="0"/>
                    </a:lnTo>
                    <a:lnTo>
                      <a:pt x="12" y="5"/>
                    </a:lnTo>
                    <a:lnTo>
                      <a:pt x="7" y="5"/>
                    </a:lnTo>
                    <a:lnTo>
                      <a:pt x="2" y="10"/>
                    </a:lnTo>
                    <a:lnTo>
                      <a:pt x="2" y="14"/>
                    </a:lnTo>
                    <a:lnTo>
                      <a:pt x="0" y="20"/>
                    </a:lnTo>
                    <a:lnTo>
                      <a:pt x="0" y="24"/>
                    </a:lnTo>
                    <a:lnTo>
                      <a:pt x="5" y="25"/>
                    </a:lnTo>
                    <a:lnTo>
                      <a:pt x="5" y="30"/>
                    </a:lnTo>
                    <a:lnTo>
                      <a:pt x="10" y="30"/>
                    </a:lnTo>
                    <a:lnTo>
                      <a:pt x="10" y="25"/>
                    </a:lnTo>
                    <a:lnTo>
                      <a:pt x="15" y="25"/>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13" name="Freeform 399">
                <a:extLst>
                  <a:ext uri="{FF2B5EF4-FFF2-40B4-BE49-F238E27FC236}">
                    <a16:creationId xmlns:a16="http://schemas.microsoft.com/office/drawing/2014/main" id="{F7ADD2AB-1277-4F88-B99D-ED6E105F28DF}"/>
                  </a:ext>
                </a:extLst>
              </p:cNvPr>
              <p:cNvSpPr>
                <a:spLocks/>
              </p:cNvSpPr>
              <p:nvPr/>
            </p:nvSpPr>
            <p:spPr bwMode="auto">
              <a:xfrm>
                <a:off x="4768" y="1563"/>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5"/>
                    </a:moveTo>
                    <a:lnTo>
                      <a:pt x="24" y="11"/>
                    </a:lnTo>
                    <a:lnTo>
                      <a:pt x="25" y="6"/>
                    </a:lnTo>
                    <a:lnTo>
                      <a:pt x="21" y="1"/>
                    </a:lnTo>
                    <a:lnTo>
                      <a:pt x="16" y="0"/>
                    </a:lnTo>
                    <a:lnTo>
                      <a:pt x="11" y="0"/>
                    </a:lnTo>
                    <a:lnTo>
                      <a:pt x="6" y="4"/>
                    </a:lnTo>
                    <a:lnTo>
                      <a:pt x="6" y="10"/>
                    </a:lnTo>
                    <a:lnTo>
                      <a:pt x="0" y="14"/>
                    </a:lnTo>
                    <a:lnTo>
                      <a:pt x="5" y="14"/>
                    </a:lnTo>
                    <a:lnTo>
                      <a:pt x="5" y="19"/>
                    </a:lnTo>
                    <a:lnTo>
                      <a:pt x="5" y="25"/>
                    </a:lnTo>
                    <a:lnTo>
                      <a:pt x="9" y="25"/>
                    </a:lnTo>
                    <a:lnTo>
                      <a:pt x="14" y="26"/>
                    </a:lnTo>
                    <a:lnTo>
                      <a:pt x="18" y="26"/>
                    </a:lnTo>
                    <a:lnTo>
                      <a:pt x="18" y="20"/>
                    </a:lnTo>
                    <a:lnTo>
                      <a:pt x="24"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14" name="Freeform 400">
                <a:extLst>
                  <a:ext uri="{FF2B5EF4-FFF2-40B4-BE49-F238E27FC236}">
                    <a16:creationId xmlns:a16="http://schemas.microsoft.com/office/drawing/2014/main" id="{7E8B4DE8-3BA6-4D08-8307-6C6C91CEB122}"/>
                  </a:ext>
                </a:extLst>
              </p:cNvPr>
              <p:cNvSpPr>
                <a:spLocks/>
              </p:cNvSpPr>
              <p:nvPr/>
            </p:nvSpPr>
            <p:spPr bwMode="auto">
              <a:xfrm>
                <a:off x="4768" y="1563"/>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0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0 w 25"/>
                  <a:gd name="T25" fmla="*/ 1 h 26"/>
                  <a:gd name="T26" fmla="*/ 1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5"/>
                    </a:moveTo>
                    <a:lnTo>
                      <a:pt x="24" y="11"/>
                    </a:lnTo>
                    <a:lnTo>
                      <a:pt x="25" y="6"/>
                    </a:lnTo>
                    <a:lnTo>
                      <a:pt x="21" y="1"/>
                    </a:lnTo>
                    <a:lnTo>
                      <a:pt x="16" y="0"/>
                    </a:lnTo>
                    <a:lnTo>
                      <a:pt x="11" y="0"/>
                    </a:lnTo>
                    <a:lnTo>
                      <a:pt x="6" y="4"/>
                    </a:lnTo>
                    <a:lnTo>
                      <a:pt x="6" y="10"/>
                    </a:lnTo>
                    <a:lnTo>
                      <a:pt x="0" y="14"/>
                    </a:lnTo>
                    <a:lnTo>
                      <a:pt x="5" y="14"/>
                    </a:lnTo>
                    <a:lnTo>
                      <a:pt x="5" y="19"/>
                    </a:lnTo>
                    <a:lnTo>
                      <a:pt x="5" y="25"/>
                    </a:lnTo>
                    <a:lnTo>
                      <a:pt x="9" y="25"/>
                    </a:lnTo>
                    <a:lnTo>
                      <a:pt x="14" y="26"/>
                    </a:lnTo>
                    <a:lnTo>
                      <a:pt x="18" y="26"/>
                    </a:lnTo>
                    <a:lnTo>
                      <a:pt x="18" y="20"/>
                    </a:lnTo>
                    <a:lnTo>
                      <a:pt x="24"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15" name="Freeform 401">
                <a:extLst>
                  <a:ext uri="{FF2B5EF4-FFF2-40B4-BE49-F238E27FC236}">
                    <a16:creationId xmlns:a16="http://schemas.microsoft.com/office/drawing/2014/main" id="{8F8C510A-79DD-4FA3-9915-99BEBE9DF1A7}"/>
                  </a:ext>
                </a:extLst>
              </p:cNvPr>
              <p:cNvSpPr>
                <a:spLocks/>
              </p:cNvSpPr>
              <p:nvPr/>
            </p:nvSpPr>
            <p:spPr bwMode="auto">
              <a:xfrm>
                <a:off x="4768" y="1620"/>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6"/>
                    </a:lnTo>
                    <a:lnTo>
                      <a:pt x="22" y="1"/>
                    </a:lnTo>
                    <a:lnTo>
                      <a:pt x="17" y="1"/>
                    </a:lnTo>
                    <a:lnTo>
                      <a:pt x="13" y="0"/>
                    </a:lnTo>
                    <a:lnTo>
                      <a:pt x="8" y="0"/>
                    </a:lnTo>
                    <a:lnTo>
                      <a:pt x="3" y="4"/>
                    </a:lnTo>
                    <a:lnTo>
                      <a:pt x="3" y="10"/>
                    </a:lnTo>
                    <a:lnTo>
                      <a:pt x="1" y="14"/>
                    </a:lnTo>
                    <a:lnTo>
                      <a:pt x="1" y="19"/>
                    </a:lnTo>
                    <a:lnTo>
                      <a:pt x="0" y="25"/>
                    </a:lnTo>
                    <a:lnTo>
                      <a:pt x="6" y="25"/>
                    </a:lnTo>
                    <a:lnTo>
                      <a:pt x="10" y="26"/>
                    </a:lnTo>
                    <a:lnTo>
                      <a:pt x="15" y="26"/>
                    </a:lnTo>
                    <a:lnTo>
                      <a:pt x="15" y="21"/>
                    </a:lnTo>
                    <a:lnTo>
                      <a:pt x="20" y="21"/>
                    </a:lnTo>
                    <a:lnTo>
                      <a:pt x="2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16" name="Freeform 402">
                <a:extLst>
                  <a:ext uri="{FF2B5EF4-FFF2-40B4-BE49-F238E27FC236}">
                    <a16:creationId xmlns:a16="http://schemas.microsoft.com/office/drawing/2014/main" id="{6F2637C5-97B7-4532-A429-590FA669FC32}"/>
                  </a:ext>
                </a:extLst>
              </p:cNvPr>
              <p:cNvSpPr>
                <a:spLocks/>
              </p:cNvSpPr>
              <p:nvPr/>
            </p:nvSpPr>
            <p:spPr bwMode="auto">
              <a:xfrm>
                <a:off x="4768" y="1620"/>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6"/>
                    </a:lnTo>
                    <a:lnTo>
                      <a:pt x="22" y="1"/>
                    </a:lnTo>
                    <a:lnTo>
                      <a:pt x="17" y="1"/>
                    </a:lnTo>
                    <a:lnTo>
                      <a:pt x="13" y="0"/>
                    </a:lnTo>
                    <a:lnTo>
                      <a:pt x="8" y="0"/>
                    </a:lnTo>
                    <a:lnTo>
                      <a:pt x="3" y="4"/>
                    </a:lnTo>
                    <a:lnTo>
                      <a:pt x="3" y="10"/>
                    </a:lnTo>
                    <a:lnTo>
                      <a:pt x="1" y="14"/>
                    </a:lnTo>
                    <a:lnTo>
                      <a:pt x="1" y="19"/>
                    </a:lnTo>
                    <a:lnTo>
                      <a:pt x="0" y="25"/>
                    </a:lnTo>
                    <a:lnTo>
                      <a:pt x="6" y="25"/>
                    </a:lnTo>
                    <a:lnTo>
                      <a:pt x="10" y="26"/>
                    </a:lnTo>
                    <a:lnTo>
                      <a:pt x="15" y="26"/>
                    </a:lnTo>
                    <a:lnTo>
                      <a:pt x="15" y="21"/>
                    </a:lnTo>
                    <a:lnTo>
                      <a:pt x="20" y="21"/>
                    </a:lnTo>
                    <a:lnTo>
                      <a:pt x="21"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17" name="Freeform 403">
                <a:extLst>
                  <a:ext uri="{FF2B5EF4-FFF2-40B4-BE49-F238E27FC236}">
                    <a16:creationId xmlns:a16="http://schemas.microsoft.com/office/drawing/2014/main" id="{66C5DBF5-2ABD-47E2-87E0-6B94AEA1DE8B}"/>
                  </a:ext>
                </a:extLst>
              </p:cNvPr>
              <p:cNvSpPr>
                <a:spLocks/>
              </p:cNvSpPr>
              <p:nvPr/>
            </p:nvSpPr>
            <p:spPr bwMode="auto">
              <a:xfrm>
                <a:off x="4771" y="1586"/>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0"/>
                    </a:lnTo>
                    <a:lnTo>
                      <a:pt x="25" y="5"/>
                    </a:lnTo>
                    <a:lnTo>
                      <a:pt x="21" y="5"/>
                    </a:lnTo>
                    <a:lnTo>
                      <a:pt x="21" y="0"/>
                    </a:lnTo>
                    <a:lnTo>
                      <a:pt x="16" y="0"/>
                    </a:lnTo>
                    <a:lnTo>
                      <a:pt x="12" y="0"/>
                    </a:lnTo>
                    <a:lnTo>
                      <a:pt x="6" y="4"/>
                    </a:lnTo>
                    <a:lnTo>
                      <a:pt x="6" y="9"/>
                    </a:lnTo>
                    <a:lnTo>
                      <a:pt x="1" y="9"/>
                    </a:lnTo>
                    <a:lnTo>
                      <a:pt x="0" y="13"/>
                    </a:lnTo>
                    <a:lnTo>
                      <a:pt x="0" y="19"/>
                    </a:lnTo>
                    <a:lnTo>
                      <a:pt x="5" y="23"/>
                    </a:lnTo>
                    <a:lnTo>
                      <a:pt x="9" y="25"/>
                    </a:lnTo>
                    <a:lnTo>
                      <a:pt x="14" y="25"/>
                    </a:lnTo>
                    <a:lnTo>
                      <a:pt x="19" y="20"/>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18" name="Freeform 404">
                <a:extLst>
                  <a:ext uri="{FF2B5EF4-FFF2-40B4-BE49-F238E27FC236}">
                    <a16:creationId xmlns:a16="http://schemas.microsoft.com/office/drawing/2014/main" id="{00C252F8-A80D-4DE5-84B6-4F3F6EFD631F}"/>
                  </a:ext>
                </a:extLst>
              </p:cNvPr>
              <p:cNvSpPr>
                <a:spLocks/>
              </p:cNvSpPr>
              <p:nvPr/>
            </p:nvSpPr>
            <p:spPr bwMode="auto">
              <a:xfrm>
                <a:off x="4771" y="1586"/>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5"/>
                    </a:moveTo>
                    <a:lnTo>
                      <a:pt x="24" y="15"/>
                    </a:lnTo>
                    <a:lnTo>
                      <a:pt x="25" y="10"/>
                    </a:lnTo>
                    <a:lnTo>
                      <a:pt x="25" y="5"/>
                    </a:lnTo>
                    <a:lnTo>
                      <a:pt x="21" y="5"/>
                    </a:lnTo>
                    <a:lnTo>
                      <a:pt x="21" y="0"/>
                    </a:lnTo>
                    <a:lnTo>
                      <a:pt x="16" y="0"/>
                    </a:lnTo>
                    <a:lnTo>
                      <a:pt x="12" y="0"/>
                    </a:lnTo>
                    <a:lnTo>
                      <a:pt x="6" y="4"/>
                    </a:lnTo>
                    <a:lnTo>
                      <a:pt x="6" y="9"/>
                    </a:lnTo>
                    <a:lnTo>
                      <a:pt x="1" y="9"/>
                    </a:lnTo>
                    <a:lnTo>
                      <a:pt x="0" y="13"/>
                    </a:lnTo>
                    <a:lnTo>
                      <a:pt x="0" y="19"/>
                    </a:lnTo>
                    <a:lnTo>
                      <a:pt x="5" y="23"/>
                    </a:lnTo>
                    <a:lnTo>
                      <a:pt x="9" y="25"/>
                    </a:lnTo>
                    <a:lnTo>
                      <a:pt x="14" y="25"/>
                    </a:lnTo>
                    <a:lnTo>
                      <a:pt x="19" y="20"/>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19" name="Freeform 405">
                <a:extLst>
                  <a:ext uri="{FF2B5EF4-FFF2-40B4-BE49-F238E27FC236}">
                    <a16:creationId xmlns:a16="http://schemas.microsoft.com/office/drawing/2014/main" id="{102766B1-3E0F-4379-8651-DD1B1957D767}"/>
                  </a:ext>
                </a:extLst>
              </p:cNvPr>
              <p:cNvSpPr>
                <a:spLocks/>
              </p:cNvSpPr>
              <p:nvPr/>
            </p:nvSpPr>
            <p:spPr bwMode="auto">
              <a:xfrm>
                <a:off x="4748" y="1505"/>
                <a:ext cx="14" cy="20"/>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0 w 69"/>
                  <a:gd name="T51" fmla="*/ 3 h 96"/>
                  <a:gd name="T52" fmla="*/ 0 w 69"/>
                  <a:gd name="T53" fmla="*/ 4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4 h 96"/>
                  <a:gd name="T70" fmla="*/ 2 w 69"/>
                  <a:gd name="T71" fmla="*/ 4 h 96"/>
                  <a:gd name="T72" fmla="*/ 2 w 69"/>
                  <a:gd name="T73" fmla="*/ 3 h 96"/>
                  <a:gd name="T74" fmla="*/ 2 w 69"/>
                  <a:gd name="T75" fmla="*/ 3 h 96"/>
                  <a:gd name="T76" fmla="*/ 3 w 69"/>
                  <a:gd name="T77" fmla="*/ 3 h 96"/>
                  <a:gd name="T78" fmla="*/ 3 w 69"/>
                  <a:gd name="T79" fmla="*/ 3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2"/>
                    </a:lnTo>
                    <a:lnTo>
                      <a:pt x="64" y="32"/>
                    </a:lnTo>
                    <a:lnTo>
                      <a:pt x="66" y="27"/>
                    </a:lnTo>
                    <a:lnTo>
                      <a:pt x="61" y="22"/>
                    </a:lnTo>
                    <a:lnTo>
                      <a:pt x="57" y="16"/>
                    </a:lnTo>
                    <a:lnTo>
                      <a:pt x="58" y="11"/>
                    </a:lnTo>
                    <a:lnTo>
                      <a:pt x="53" y="6"/>
                    </a:lnTo>
                    <a:lnTo>
                      <a:pt x="49" y="5"/>
                    </a:lnTo>
                    <a:lnTo>
                      <a:pt x="40" y="0"/>
                    </a:lnTo>
                    <a:lnTo>
                      <a:pt x="35" y="0"/>
                    </a:lnTo>
                    <a:lnTo>
                      <a:pt x="31" y="0"/>
                    </a:lnTo>
                    <a:lnTo>
                      <a:pt x="25" y="4"/>
                    </a:lnTo>
                    <a:lnTo>
                      <a:pt x="20" y="3"/>
                    </a:lnTo>
                    <a:lnTo>
                      <a:pt x="15" y="7"/>
                    </a:lnTo>
                    <a:lnTo>
                      <a:pt x="15" y="13"/>
                    </a:lnTo>
                    <a:lnTo>
                      <a:pt x="9" y="18"/>
                    </a:lnTo>
                    <a:lnTo>
                      <a:pt x="3" y="27"/>
                    </a:lnTo>
                    <a:lnTo>
                      <a:pt x="3" y="32"/>
                    </a:lnTo>
                    <a:lnTo>
                      <a:pt x="2" y="37"/>
                    </a:lnTo>
                    <a:lnTo>
                      <a:pt x="2" y="47"/>
                    </a:lnTo>
                    <a:lnTo>
                      <a:pt x="1" y="51"/>
                    </a:lnTo>
                    <a:lnTo>
                      <a:pt x="0" y="62"/>
                    </a:lnTo>
                    <a:lnTo>
                      <a:pt x="5" y="67"/>
                    </a:lnTo>
                    <a:lnTo>
                      <a:pt x="5" y="73"/>
                    </a:lnTo>
                    <a:lnTo>
                      <a:pt x="9" y="77"/>
                    </a:lnTo>
                    <a:lnTo>
                      <a:pt x="12" y="83"/>
                    </a:lnTo>
                    <a:lnTo>
                      <a:pt x="17" y="89"/>
                    </a:lnTo>
                    <a:lnTo>
                      <a:pt x="21" y="94"/>
                    </a:lnTo>
                    <a:lnTo>
                      <a:pt x="26" y="94"/>
                    </a:lnTo>
                    <a:lnTo>
                      <a:pt x="31" y="94"/>
                    </a:lnTo>
                    <a:lnTo>
                      <a:pt x="35" y="96"/>
                    </a:lnTo>
                    <a:lnTo>
                      <a:pt x="41" y="91"/>
                    </a:lnTo>
                    <a:lnTo>
                      <a:pt x="45" y="91"/>
                    </a:lnTo>
                    <a:lnTo>
                      <a:pt x="51" y="87"/>
                    </a:lnTo>
                    <a:lnTo>
                      <a:pt x="55" y="82"/>
                    </a:lnTo>
                    <a:lnTo>
                      <a:pt x="61" y="77"/>
                    </a:lnTo>
                    <a:lnTo>
                      <a:pt x="61" y="72"/>
                    </a:lnTo>
                    <a:lnTo>
                      <a:pt x="67" y="63"/>
                    </a:lnTo>
                    <a:lnTo>
                      <a:pt x="68" y="57"/>
                    </a:lnTo>
                    <a:lnTo>
                      <a:pt x="68"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0" name="Freeform 406">
                <a:extLst>
                  <a:ext uri="{FF2B5EF4-FFF2-40B4-BE49-F238E27FC236}">
                    <a16:creationId xmlns:a16="http://schemas.microsoft.com/office/drawing/2014/main" id="{89FD1977-9397-40BA-8B4B-98D700FCCF70}"/>
                  </a:ext>
                </a:extLst>
              </p:cNvPr>
              <p:cNvSpPr>
                <a:spLocks/>
              </p:cNvSpPr>
              <p:nvPr/>
            </p:nvSpPr>
            <p:spPr bwMode="auto">
              <a:xfrm>
                <a:off x="4748" y="1505"/>
                <a:ext cx="14" cy="20"/>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0 w 69"/>
                  <a:gd name="T51" fmla="*/ 3 h 96"/>
                  <a:gd name="T52" fmla="*/ 0 w 69"/>
                  <a:gd name="T53" fmla="*/ 4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4 h 96"/>
                  <a:gd name="T70" fmla="*/ 2 w 69"/>
                  <a:gd name="T71" fmla="*/ 4 h 96"/>
                  <a:gd name="T72" fmla="*/ 2 w 69"/>
                  <a:gd name="T73" fmla="*/ 3 h 96"/>
                  <a:gd name="T74" fmla="*/ 2 w 69"/>
                  <a:gd name="T75" fmla="*/ 3 h 96"/>
                  <a:gd name="T76" fmla="*/ 3 w 69"/>
                  <a:gd name="T77" fmla="*/ 3 h 96"/>
                  <a:gd name="T78" fmla="*/ 3 w 69"/>
                  <a:gd name="T79" fmla="*/ 3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2"/>
                    </a:lnTo>
                    <a:lnTo>
                      <a:pt x="64" y="32"/>
                    </a:lnTo>
                    <a:lnTo>
                      <a:pt x="66" y="27"/>
                    </a:lnTo>
                    <a:lnTo>
                      <a:pt x="61" y="22"/>
                    </a:lnTo>
                    <a:lnTo>
                      <a:pt x="57" y="16"/>
                    </a:lnTo>
                    <a:lnTo>
                      <a:pt x="58" y="11"/>
                    </a:lnTo>
                    <a:lnTo>
                      <a:pt x="53" y="6"/>
                    </a:lnTo>
                    <a:lnTo>
                      <a:pt x="49" y="5"/>
                    </a:lnTo>
                    <a:lnTo>
                      <a:pt x="40" y="0"/>
                    </a:lnTo>
                    <a:lnTo>
                      <a:pt x="35" y="0"/>
                    </a:lnTo>
                    <a:lnTo>
                      <a:pt x="31" y="0"/>
                    </a:lnTo>
                    <a:lnTo>
                      <a:pt x="25" y="4"/>
                    </a:lnTo>
                    <a:lnTo>
                      <a:pt x="20" y="3"/>
                    </a:lnTo>
                    <a:lnTo>
                      <a:pt x="15" y="7"/>
                    </a:lnTo>
                    <a:lnTo>
                      <a:pt x="15" y="13"/>
                    </a:lnTo>
                    <a:lnTo>
                      <a:pt x="9" y="18"/>
                    </a:lnTo>
                    <a:lnTo>
                      <a:pt x="3" y="27"/>
                    </a:lnTo>
                    <a:lnTo>
                      <a:pt x="3" y="32"/>
                    </a:lnTo>
                    <a:lnTo>
                      <a:pt x="2" y="37"/>
                    </a:lnTo>
                    <a:lnTo>
                      <a:pt x="2" y="47"/>
                    </a:lnTo>
                    <a:lnTo>
                      <a:pt x="1" y="51"/>
                    </a:lnTo>
                    <a:lnTo>
                      <a:pt x="0" y="62"/>
                    </a:lnTo>
                    <a:lnTo>
                      <a:pt x="5" y="67"/>
                    </a:lnTo>
                    <a:lnTo>
                      <a:pt x="5" y="73"/>
                    </a:lnTo>
                    <a:lnTo>
                      <a:pt x="9" y="77"/>
                    </a:lnTo>
                    <a:lnTo>
                      <a:pt x="12" y="83"/>
                    </a:lnTo>
                    <a:lnTo>
                      <a:pt x="17" y="89"/>
                    </a:lnTo>
                    <a:lnTo>
                      <a:pt x="21" y="94"/>
                    </a:lnTo>
                    <a:lnTo>
                      <a:pt x="26" y="94"/>
                    </a:lnTo>
                    <a:lnTo>
                      <a:pt x="31" y="94"/>
                    </a:lnTo>
                    <a:lnTo>
                      <a:pt x="35" y="96"/>
                    </a:lnTo>
                    <a:lnTo>
                      <a:pt x="41" y="91"/>
                    </a:lnTo>
                    <a:lnTo>
                      <a:pt x="45" y="91"/>
                    </a:lnTo>
                    <a:lnTo>
                      <a:pt x="51" y="87"/>
                    </a:lnTo>
                    <a:lnTo>
                      <a:pt x="55" y="82"/>
                    </a:lnTo>
                    <a:lnTo>
                      <a:pt x="61" y="77"/>
                    </a:lnTo>
                    <a:lnTo>
                      <a:pt x="61" y="72"/>
                    </a:lnTo>
                    <a:lnTo>
                      <a:pt x="67" y="63"/>
                    </a:lnTo>
                    <a:lnTo>
                      <a:pt x="68" y="57"/>
                    </a:lnTo>
                    <a:lnTo>
                      <a:pt x="68"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221" name="Freeform 407">
                <a:extLst>
                  <a:ext uri="{FF2B5EF4-FFF2-40B4-BE49-F238E27FC236}">
                    <a16:creationId xmlns:a16="http://schemas.microsoft.com/office/drawing/2014/main" id="{DFD3A851-FCB5-4E64-B7AB-C6D2DC85DE35}"/>
                  </a:ext>
                </a:extLst>
              </p:cNvPr>
              <p:cNvSpPr>
                <a:spLocks/>
              </p:cNvSpPr>
              <p:nvPr/>
            </p:nvSpPr>
            <p:spPr bwMode="auto">
              <a:xfrm>
                <a:off x="4757" y="147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0" y="17"/>
                    </a:lnTo>
                    <a:lnTo>
                      <a:pt x="20" y="11"/>
                    </a:lnTo>
                    <a:lnTo>
                      <a:pt x="21" y="7"/>
                    </a:lnTo>
                    <a:lnTo>
                      <a:pt x="21" y="1"/>
                    </a:lnTo>
                    <a:lnTo>
                      <a:pt x="17" y="1"/>
                    </a:lnTo>
                    <a:lnTo>
                      <a:pt x="12" y="1"/>
                    </a:lnTo>
                    <a:lnTo>
                      <a:pt x="7" y="0"/>
                    </a:lnTo>
                    <a:lnTo>
                      <a:pt x="7" y="6"/>
                    </a:lnTo>
                    <a:lnTo>
                      <a:pt x="2" y="4"/>
                    </a:lnTo>
                    <a:lnTo>
                      <a:pt x="1" y="10"/>
                    </a:lnTo>
                    <a:lnTo>
                      <a:pt x="1" y="15"/>
                    </a:lnTo>
                    <a:lnTo>
                      <a:pt x="1" y="20"/>
                    </a:lnTo>
                    <a:lnTo>
                      <a:pt x="0" y="25"/>
                    </a:lnTo>
                    <a:lnTo>
                      <a:pt x="4" y="25"/>
                    </a:lnTo>
                    <a:lnTo>
                      <a:pt x="10" y="26"/>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222" name="Freeform 408">
                <a:extLst>
                  <a:ext uri="{FF2B5EF4-FFF2-40B4-BE49-F238E27FC236}">
                    <a16:creationId xmlns:a16="http://schemas.microsoft.com/office/drawing/2014/main" id="{152A15C6-D8D8-4E3D-8C9C-11B75DD854C3}"/>
                  </a:ext>
                </a:extLst>
              </p:cNvPr>
              <p:cNvSpPr>
                <a:spLocks/>
              </p:cNvSpPr>
              <p:nvPr/>
            </p:nvSpPr>
            <p:spPr bwMode="auto">
              <a:xfrm>
                <a:off x="4757" y="147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21"/>
                    </a:moveTo>
                    <a:lnTo>
                      <a:pt x="20" y="17"/>
                    </a:lnTo>
                    <a:lnTo>
                      <a:pt x="20" y="11"/>
                    </a:lnTo>
                    <a:lnTo>
                      <a:pt x="21" y="7"/>
                    </a:lnTo>
                    <a:lnTo>
                      <a:pt x="21" y="1"/>
                    </a:lnTo>
                    <a:lnTo>
                      <a:pt x="17" y="1"/>
                    </a:lnTo>
                    <a:lnTo>
                      <a:pt x="12" y="1"/>
                    </a:lnTo>
                    <a:lnTo>
                      <a:pt x="7" y="0"/>
                    </a:lnTo>
                    <a:lnTo>
                      <a:pt x="7" y="6"/>
                    </a:lnTo>
                    <a:lnTo>
                      <a:pt x="2" y="4"/>
                    </a:lnTo>
                    <a:lnTo>
                      <a:pt x="1" y="10"/>
                    </a:lnTo>
                    <a:lnTo>
                      <a:pt x="1" y="15"/>
                    </a:lnTo>
                    <a:lnTo>
                      <a:pt x="1" y="20"/>
                    </a:lnTo>
                    <a:lnTo>
                      <a:pt x="0" y="25"/>
                    </a:lnTo>
                    <a:lnTo>
                      <a:pt x="4" y="25"/>
                    </a:lnTo>
                    <a:lnTo>
                      <a:pt x="10" y="26"/>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6327" name="Group 610">
              <a:extLst>
                <a:ext uri="{FF2B5EF4-FFF2-40B4-BE49-F238E27FC236}">
                  <a16:creationId xmlns:a16="http://schemas.microsoft.com/office/drawing/2014/main" id="{1045284B-6832-4A0A-B5EB-1EC34568B2B6}"/>
                </a:ext>
              </a:extLst>
            </p:cNvPr>
            <p:cNvGrpSpPr>
              <a:grpSpLocks/>
            </p:cNvGrpSpPr>
            <p:nvPr/>
          </p:nvGrpSpPr>
          <p:grpSpPr bwMode="auto">
            <a:xfrm>
              <a:off x="4756" y="913"/>
              <a:ext cx="109" cy="751"/>
              <a:chOff x="4756" y="913"/>
              <a:chExt cx="109" cy="751"/>
            </a:xfrm>
          </p:grpSpPr>
          <p:sp>
            <p:nvSpPr>
              <p:cNvPr id="56823" name="Freeform 410">
                <a:extLst>
                  <a:ext uri="{FF2B5EF4-FFF2-40B4-BE49-F238E27FC236}">
                    <a16:creationId xmlns:a16="http://schemas.microsoft.com/office/drawing/2014/main" id="{96DD9878-61DE-4463-ACAA-94C248A2EAA1}"/>
                  </a:ext>
                </a:extLst>
              </p:cNvPr>
              <p:cNvSpPr>
                <a:spLocks/>
              </p:cNvSpPr>
              <p:nvPr/>
            </p:nvSpPr>
            <p:spPr bwMode="auto">
              <a:xfrm>
                <a:off x="4779" y="1518"/>
                <a:ext cx="5"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5"/>
                    </a:moveTo>
                    <a:lnTo>
                      <a:pt x="20" y="11"/>
                    </a:lnTo>
                    <a:lnTo>
                      <a:pt x="21" y="5"/>
                    </a:lnTo>
                    <a:lnTo>
                      <a:pt x="21" y="1"/>
                    </a:lnTo>
                    <a:lnTo>
                      <a:pt x="17" y="1"/>
                    </a:lnTo>
                    <a:lnTo>
                      <a:pt x="12" y="0"/>
                    </a:lnTo>
                    <a:lnTo>
                      <a:pt x="8" y="0"/>
                    </a:lnTo>
                    <a:lnTo>
                      <a:pt x="7" y="4"/>
                    </a:lnTo>
                    <a:lnTo>
                      <a:pt x="2" y="4"/>
                    </a:lnTo>
                    <a:lnTo>
                      <a:pt x="2" y="9"/>
                    </a:lnTo>
                    <a:lnTo>
                      <a:pt x="1" y="14"/>
                    </a:lnTo>
                    <a:lnTo>
                      <a:pt x="1" y="19"/>
                    </a:lnTo>
                    <a:lnTo>
                      <a:pt x="0" y="24"/>
                    </a:lnTo>
                    <a:lnTo>
                      <a:pt x="5" y="24"/>
                    </a:lnTo>
                    <a:lnTo>
                      <a:pt x="10" y="24"/>
                    </a:lnTo>
                    <a:lnTo>
                      <a:pt x="14" y="26"/>
                    </a:lnTo>
                    <a:lnTo>
                      <a:pt x="14" y="20"/>
                    </a:lnTo>
                    <a:lnTo>
                      <a:pt x="19" y="21"/>
                    </a:lnTo>
                    <a:lnTo>
                      <a:pt x="20"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24" name="Freeform 411">
                <a:extLst>
                  <a:ext uri="{FF2B5EF4-FFF2-40B4-BE49-F238E27FC236}">
                    <a16:creationId xmlns:a16="http://schemas.microsoft.com/office/drawing/2014/main" id="{6A8C4635-0D8D-429F-912E-2CEEC39B8B3F}"/>
                  </a:ext>
                </a:extLst>
              </p:cNvPr>
              <p:cNvSpPr>
                <a:spLocks/>
              </p:cNvSpPr>
              <p:nvPr/>
            </p:nvSpPr>
            <p:spPr bwMode="auto">
              <a:xfrm>
                <a:off x="4779" y="1518"/>
                <a:ext cx="5"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5"/>
                    </a:moveTo>
                    <a:lnTo>
                      <a:pt x="20" y="11"/>
                    </a:lnTo>
                    <a:lnTo>
                      <a:pt x="21" y="5"/>
                    </a:lnTo>
                    <a:lnTo>
                      <a:pt x="21" y="1"/>
                    </a:lnTo>
                    <a:lnTo>
                      <a:pt x="17" y="1"/>
                    </a:lnTo>
                    <a:lnTo>
                      <a:pt x="12" y="0"/>
                    </a:lnTo>
                    <a:lnTo>
                      <a:pt x="8" y="0"/>
                    </a:lnTo>
                    <a:lnTo>
                      <a:pt x="7" y="4"/>
                    </a:lnTo>
                    <a:lnTo>
                      <a:pt x="2" y="4"/>
                    </a:lnTo>
                    <a:lnTo>
                      <a:pt x="2" y="9"/>
                    </a:lnTo>
                    <a:lnTo>
                      <a:pt x="1" y="14"/>
                    </a:lnTo>
                    <a:lnTo>
                      <a:pt x="1" y="19"/>
                    </a:lnTo>
                    <a:lnTo>
                      <a:pt x="0" y="24"/>
                    </a:lnTo>
                    <a:lnTo>
                      <a:pt x="5" y="24"/>
                    </a:lnTo>
                    <a:lnTo>
                      <a:pt x="10" y="24"/>
                    </a:lnTo>
                    <a:lnTo>
                      <a:pt x="14" y="26"/>
                    </a:lnTo>
                    <a:lnTo>
                      <a:pt x="14" y="20"/>
                    </a:lnTo>
                    <a:lnTo>
                      <a:pt x="19" y="21"/>
                    </a:lnTo>
                    <a:lnTo>
                      <a:pt x="20"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25" name="Freeform 412">
                <a:extLst>
                  <a:ext uri="{FF2B5EF4-FFF2-40B4-BE49-F238E27FC236}">
                    <a16:creationId xmlns:a16="http://schemas.microsoft.com/office/drawing/2014/main" id="{B374DA51-35AA-46D5-9695-B2FDF124CC52}"/>
                  </a:ext>
                </a:extLst>
              </p:cNvPr>
              <p:cNvSpPr>
                <a:spLocks/>
              </p:cNvSpPr>
              <p:nvPr/>
            </p:nvSpPr>
            <p:spPr bwMode="auto">
              <a:xfrm>
                <a:off x="4766" y="1545"/>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1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6" y="0"/>
                    </a:lnTo>
                    <a:lnTo>
                      <a:pt x="11" y="0"/>
                    </a:lnTo>
                    <a:lnTo>
                      <a:pt x="7" y="5"/>
                    </a:lnTo>
                    <a:lnTo>
                      <a:pt x="1" y="9"/>
                    </a:lnTo>
                    <a:lnTo>
                      <a:pt x="1" y="15"/>
                    </a:lnTo>
                    <a:lnTo>
                      <a:pt x="0" y="19"/>
                    </a:lnTo>
                    <a:lnTo>
                      <a:pt x="0" y="24"/>
                    </a:lnTo>
                    <a:lnTo>
                      <a:pt x="4" y="25"/>
                    </a:lnTo>
                    <a:lnTo>
                      <a:pt x="4" y="30"/>
                    </a:lnTo>
                    <a:lnTo>
                      <a:pt x="9" y="31"/>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26" name="Freeform 413">
                <a:extLst>
                  <a:ext uri="{FF2B5EF4-FFF2-40B4-BE49-F238E27FC236}">
                    <a16:creationId xmlns:a16="http://schemas.microsoft.com/office/drawing/2014/main" id="{426F84F9-2B93-450F-8796-565942001798}"/>
                  </a:ext>
                </a:extLst>
              </p:cNvPr>
              <p:cNvSpPr>
                <a:spLocks/>
              </p:cNvSpPr>
              <p:nvPr/>
            </p:nvSpPr>
            <p:spPr bwMode="auto">
              <a:xfrm>
                <a:off x="4766" y="1545"/>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1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6" y="0"/>
                    </a:lnTo>
                    <a:lnTo>
                      <a:pt x="11" y="0"/>
                    </a:lnTo>
                    <a:lnTo>
                      <a:pt x="7" y="5"/>
                    </a:lnTo>
                    <a:lnTo>
                      <a:pt x="1" y="9"/>
                    </a:lnTo>
                    <a:lnTo>
                      <a:pt x="1" y="15"/>
                    </a:lnTo>
                    <a:lnTo>
                      <a:pt x="0" y="19"/>
                    </a:lnTo>
                    <a:lnTo>
                      <a:pt x="0" y="24"/>
                    </a:lnTo>
                    <a:lnTo>
                      <a:pt x="4" y="25"/>
                    </a:lnTo>
                    <a:lnTo>
                      <a:pt x="4" y="30"/>
                    </a:lnTo>
                    <a:lnTo>
                      <a:pt x="9" y="31"/>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27" name="Freeform 414">
                <a:extLst>
                  <a:ext uri="{FF2B5EF4-FFF2-40B4-BE49-F238E27FC236}">
                    <a16:creationId xmlns:a16="http://schemas.microsoft.com/office/drawing/2014/main" id="{551989E5-BAB3-4650-A8FF-C1EB03F84900}"/>
                  </a:ext>
                </a:extLst>
              </p:cNvPr>
              <p:cNvSpPr>
                <a:spLocks/>
              </p:cNvSpPr>
              <p:nvPr/>
            </p:nvSpPr>
            <p:spPr bwMode="auto">
              <a:xfrm>
                <a:off x="4776" y="1479"/>
                <a:ext cx="4"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1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6"/>
                  <a:gd name="T56" fmla="*/ 24 w 24"/>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6">
                    <a:moveTo>
                      <a:pt x="23" y="17"/>
                    </a:moveTo>
                    <a:lnTo>
                      <a:pt x="23" y="12"/>
                    </a:lnTo>
                    <a:lnTo>
                      <a:pt x="24" y="7"/>
                    </a:lnTo>
                    <a:lnTo>
                      <a:pt x="24" y="1"/>
                    </a:lnTo>
                    <a:lnTo>
                      <a:pt x="20" y="1"/>
                    </a:lnTo>
                    <a:lnTo>
                      <a:pt x="15" y="1"/>
                    </a:lnTo>
                    <a:lnTo>
                      <a:pt x="11" y="0"/>
                    </a:lnTo>
                    <a:lnTo>
                      <a:pt x="5" y="5"/>
                    </a:lnTo>
                    <a:lnTo>
                      <a:pt x="5" y="10"/>
                    </a:lnTo>
                    <a:lnTo>
                      <a:pt x="0" y="15"/>
                    </a:lnTo>
                    <a:lnTo>
                      <a:pt x="4" y="15"/>
                    </a:lnTo>
                    <a:lnTo>
                      <a:pt x="4" y="21"/>
                    </a:lnTo>
                    <a:lnTo>
                      <a:pt x="3" y="25"/>
                    </a:lnTo>
                    <a:lnTo>
                      <a:pt x="9" y="25"/>
                    </a:lnTo>
                    <a:lnTo>
                      <a:pt x="13" y="26"/>
                    </a:lnTo>
                    <a:lnTo>
                      <a:pt x="18" y="26"/>
                    </a:lnTo>
                    <a:lnTo>
                      <a:pt x="18" y="22"/>
                    </a:lnTo>
                    <a:lnTo>
                      <a:pt x="23"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28" name="Freeform 415">
                <a:extLst>
                  <a:ext uri="{FF2B5EF4-FFF2-40B4-BE49-F238E27FC236}">
                    <a16:creationId xmlns:a16="http://schemas.microsoft.com/office/drawing/2014/main" id="{DC5AFFCC-AB6D-4AB6-80CB-66AC8596350B}"/>
                  </a:ext>
                </a:extLst>
              </p:cNvPr>
              <p:cNvSpPr>
                <a:spLocks/>
              </p:cNvSpPr>
              <p:nvPr/>
            </p:nvSpPr>
            <p:spPr bwMode="auto">
              <a:xfrm>
                <a:off x="4776" y="1479"/>
                <a:ext cx="4"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1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26"/>
                  <a:gd name="T56" fmla="*/ 24 w 24"/>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26">
                    <a:moveTo>
                      <a:pt x="23" y="17"/>
                    </a:moveTo>
                    <a:lnTo>
                      <a:pt x="23" y="12"/>
                    </a:lnTo>
                    <a:lnTo>
                      <a:pt x="24" y="7"/>
                    </a:lnTo>
                    <a:lnTo>
                      <a:pt x="24" y="1"/>
                    </a:lnTo>
                    <a:lnTo>
                      <a:pt x="20" y="1"/>
                    </a:lnTo>
                    <a:lnTo>
                      <a:pt x="15" y="1"/>
                    </a:lnTo>
                    <a:lnTo>
                      <a:pt x="11" y="0"/>
                    </a:lnTo>
                    <a:lnTo>
                      <a:pt x="5" y="5"/>
                    </a:lnTo>
                    <a:lnTo>
                      <a:pt x="5" y="10"/>
                    </a:lnTo>
                    <a:lnTo>
                      <a:pt x="0" y="15"/>
                    </a:lnTo>
                    <a:lnTo>
                      <a:pt x="4" y="15"/>
                    </a:lnTo>
                    <a:lnTo>
                      <a:pt x="4" y="21"/>
                    </a:lnTo>
                    <a:lnTo>
                      <a:pt x="3" y="25"/>
                    </a:lnTo>
                    <a:lnTo>
                      <a:pt x="9" y="25"/>
                    </a:lnTo>
                    <a:lnTo>
                      <a:pt x="13" y="26"/>
                    </a:lnTo>
                    <a:lnTo>
                      <a:pt x="18" y="26"/>
                    </a:lnTo>
                    <a:lnTo>
                      <a:pt x="18" y="22"/>
                    </a:lnTo>
                    <a:lnTo>
                      <a:pt x="23"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29" name="Freeform 416">
                <a:extLst>
                  <a:ext uri="{FF2B5EF4-FFF2-40B4-BE49-F238E27FC236}">
                    <a16:creationId xmlns:a16="http://schemas.microsoft.com/office/drawing/2014/main" id="{C46A0CFF-8D99-4AEC-A83E-5ED682F33615}"/>
                  </a:ext>
                </a:extLst>
              </p:cNvPr>
              <p:cNvSpPr>
                <a:spLocks/>
              </p:cNvSpPr>
              <p:nvPr/>
            </p:nvSpPr>
            <p:spPr bwMode="auto">
              <a:xfrm>
                <a:off x="4774" y="153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7"/>
                    </a:lnTo>
                    <a:lnTo>
                      <a:pt x="20" y="12"/>
                    </a:lnTo>
                    <a:lnTo>
                      <a:pt x="21" y="7"/>
                    </a:lnTo>
                    <a:lnTo>
                      <a:pt x="21" y="2"/>
                    </a:lnTo>
                    <a:lnTo>
                      <a:pt x="17" y="2"/>
                    </a:lnTo>
                    <a:lnTo>
                      <a:pt x="12" y="2"/>
                    </a:lnTo>
                    <a:lnTo>
                      <a:pt x="7" y="0"/>
                    </a:lnTo>
                    <a:lnTo>
                      <a:pt x="7" y="6"/>
                    </a:lnTo>
                    <a:lnTo>
                      <a:pt x="1" y="11"/>
                    </a:lnTo>
                    <a:lnTo>
                      <a:pt x="1" y="15"/>
                    </a:lnTo>
                    <a:lnTo>
                      <a:pt x="1" y="21"/>
                    </a:lnTo>
                    <a:lnTo>
                      <a:pt x="0" y="25"/>
                    </a:lnTo>
                    <a:lnTo>
                      <a:pt x="4" y="25"/>
                    </a:lnTo>
                    <a:lnTo>
                      <a:pt x="10" y="26"/>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30" name="Freeform 417">
                <a:extLst>
                  <a:ext uri="{FF2B5EF4-FFF2-40B4-BE49-F238E27FC236}">
                    <a16:creationId xmlns:a16="http://schemas.microsoft.com/office/drawing/2014/main" id="{5D11B4EF-A4EA-49B4-8866-6F523C6184CA}"/>
                  </a:ext>
                </a:extLst>
              </p:cNvPr>
              <p:cNvSpPr>
                <a:spLocks/>
              </p:cNvSpPr>
              <p:nvPr/>
            </p:nvSpPr>
            <p:spPr bwMode="auto">
              <a:xfrm>
                <a:off x="4774" y="153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2"/>
                    </a:moveTo>
                    <a:lnTo>
                      <a:pt x="20" y="17"/>
                    </a:lnTo>
                    <a:lnTo>
                      <a:pt x="20" y="12"/>
                    </a:lnTo>
                    <a:lnTo>
                      <a:pt x="21" y="7"/>
                    </a:lnTo>
                    <a:lnTo>
                      <a:pt x="21" y="2"/>
                    </a:lnTo>
                    <a:lnTo>
                      <a:pt x="17" y="2"/>
                    </a:lnTo>
                    <a:lnTo>
                      <a:pt x="12" y="2"/>
                    </a:lnTo>
                    <a:lnTo>
                      <a:pt x="7" y="0"/>
                    </a:lnTo>
                    <a:lnTo>
                      <a:pt x="7" y="6"/>
                    </a:lnTo>
                    <a:lnTo>
                      <a:pt x="1" y="11"/>
                    </a:lnTo>
                    <a:lnTo>
                      <a:pt x="1" y="15"/>
                    </a:lnTo>
                    <a:lnTo>
                      <a:pt x="1" y="21"/>
                    </a:lnTo>
                    <a:lnTo>
                      <a:pt x="0" y="25"/>
                    </a:lnTo>
                    <a:lnTo>
                      <a:pt x="4" y="25"/>
                    </a:lnTo>
                    <a:lnTo>
                      <a:pt x="10" y="26"/>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31" name="Freeform 418">
                <a:extLst>
                  <a:ext uri="{FF2B5EF4-FFF2-40B4-BE49-F238E27FC236}">
                    <a16:creationId xmlns:a16="http://schemas.microsoft.com/office/drawing/2014/main" id="{D542312E-964B-4AD1-AB3A-7F2A665DD356}"/>
                  </a:ext>
                </a:extLst>
              </p:cNvPr>
              <p:cNvSpPr>
                <a:spLocks/>
              </p:cNvSpPr>
              <p:nvPr/>
            </p:nvSpPr>
            <p:spPr bwMode="auto">
              <a:xfrm>
                <a:off x="4781" y="149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1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1 w 20"/>
                  <a:gd name="T35" fmla="*/ 1 h 29"/>
                  <a:gd name="T36" fmla="*/ 1 w 20"/>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4"/>
                    </a:lnTo>
                    <a:lnTo>
                      <a:pt x="20" y="10"/>
                    </a:lnTo>
                    <a:lnTo>
                      <a:pt x="20" y="4"/>
                    </a:lnTo>
                    <a:lnTo>
                      <a:pt x="16" y="4"/>
                    </a:lnTo>
                    <a:lnTo>
                      <a:pt x="16" y="0"/>
                    </a:lnTo>
                    <a:lnTo>
                      <a:pt x="11" y="4"/>
                    </a:lnTo>
                    <a:lnTo>
                      <a:pt x="7" y="3"/>
                    </a:lnTo>
                    <a:lnTo>
                      <a:pt x="1" y="7"/>
                    </a:lnTo>
                    <a:lnTo>
                      <a:pt x="1" y="13"/>
                    </a:lnTo>
                    <a:lnTo>
                      <a:pt x="0" y="18"/>
                    </a:lnTo>
                    <a:lnTo>
                      <a:pt x="0" y="23"/>
                    </a:lnTo>
                    <a:lnTo>
                      <a:pt x="4" y="23"/>
                    </a:lnTo>
                    <a:lnTo>
                      <a:pt x="4" y="28"/>
                    </a:lnTo>
                    <a:lnTo>
                      <a:pt x="9" y="29"/>
                    </a:lnTo>
                    <a:lnTo>
                      <a:pt x="14" y="29"/>
                    </a:lnTo>
                    <a:lnTo>
                      <a:pt x="14" y="24"/>
                    </a:lnTo>
                    <a:lnTo>
                      <a:pt x="19" y="24"/>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32" name="Freeform 419">
                <a:extLst>
                  <a:ext uri="{FF2B5EF4-FFF2-40B4-BE49-F238E27FC236}">
                    <a16:creationId xmlns:a16="http://schemas.microsoft.com/office/drawing/2014/main" id="{28804F47-59D1-4735-981C-00183BC719C1}"/>
                  </a:ext>
                </a:extLst>
              </p:cNvPr>
              <p:cNvSpPr>
                <a:spLocks/>
              </p:cNvSpPr>
              <p:nvPr/>
            </p:nvSpPr>
            <p:spPr bwMode="auto">
              <a:xfrm>
                <a:off x="4781" y="149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1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1 w 20"/>
                  <a:gd name="T35" fmla="*/ 1 h 29"/>
                  <a:gd name="T36" fmla="*/ 1 w 20"/>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9"/>
                  <a:gd name="T59" fmla="*/ 20 w 20"/>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9">
                    <a:moveTo>
                      <a:pt x="19" y="20"/>
                    </a:moveTo>
                    <a:lnTo>
                      <a:pt x="19" y="14"/>
                    </a:lnTo>
                    <a:lnTo>
                      <a:pt x="20" y="10"/>
                    </a:lnTo>
                    <a:lnTo>
                      <a:pt x="20" y="4"/>
                    </a:lnTo>
                    <a:lnTo>
                      <a:pt x="16" y="4"/>
                    </a:lnTo>
                    <a:lnTo>
                      <a:pt x="16" y="0"/>
                    </a:lnTo>
                    <a:lnTo>
                      <a:pt x="11" y="4"/>
                    </a:lnTo>
                    <a:lnTo>
                      <a:pt x="7" y="3"/>
                    </a:lnTo>
                    <a:lnTo>
                      <a:pt x="1" y="7"/>
                    </a:lnTo>
                    <a:lnTo>
                      <a:pt x="1" y="13"/>
                    </a:lnTo>
                    <a:lnTo>
                      <a:pt x="0" y="18"/>
                    </a:lnTo>
                    <a:lnTo>
                      <a:pt x="0" y="23"/>
                    </a:lnTo>
                    <a:lnTo>
                      <a:pt x="4" y="23"/>
                    </a:lnTo>
                    <a:lnTo>
                      <a:pt x="4" y="28"/>
                    </a:lnTo>
                    <a:lnTo>
                      <a:pt x="9" y="29"/>
                    </a:lnTo>
                    <a:lnTo>
                      <a:pt x="14" y="29"/>
                    </a:lnTo>
                    <a:lnTo>
                      <a:pt x="14" y="24"/>
                    </a:lnTo>
                    <a:lnTo>
                      <a:pt x="19" y="24"/>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33" name="Freeform 420">
                <a:extLst>
                  <a:ext uri="{FF2B5EF4-FFF2-40B4-BE49-F238E27FC236}">
                    <a16:creationId xmlns:a16="http://schemas.microsoft.com/office/drawing/2014/main" id="{B8F9F212-B6DB-41E7-AE3B-EB3943A851F7}"/>
                  </a:ext>
                </a:extLst>
              </p:cNvPr>
              <p:cNvSpPr>
                <a:spLocks/>
              </p:cNvSpPr>
              <p:nvPr/>
            </p:nvSpPr>
            <p:spPr bwMode="auto">
              <a:xfrm>
                <a:off x="4756" y="1425"/>
                <a:ext cx="14" cy="18"/>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1 h 92"/>
                  <a:gd name="T12" fmla="*/ 2 w 69"/>
                  <a:gd name="T13" fmla="*/ 0 h 92"/>
                  <a:gd name="T14" fmla="*/ 2 w 69"/>
                  <a:gd name="T15" fmla="*/ 0 h 92"/>
                  <a:gd name="T16" fmla="*/ 2 w 69"/>
                  <a:gd name="T17" fmla="*/ 0 h 92"/>
                  <a:gd name="T18" fmla="*/ 2 w 69"/>
                  <a:gd name="T19" fmla="*/ 0 h 92"/>
                  <a:gd name="T20" fmla="*/ 1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2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3 h 92"/>
                  <a:gd name="T54" fmla="*/ 1 w 69"/>
                  <a:gd name="T55" fmla="*/ 3 h 92"/>
                  <a:gd name="T56" fmla="*/ 1 w 69"/>
                  <a:gd name="T57" fmla="*/ 4 h 92"/>
                  <a:gd name="T58" fmla="*/ 1 w 69"/>
                  <a:gd name="T59" fmla="*/ 4 h 92"/>
                  <a:gd name="T60" fmla="*/ 1 w 69"/>
                  <a:gd name="T61" fmla="*/ 4 h 92"/>
                  <a:gd name="T62" fmla="*/ 1 w 69"/>
                  <a:gd name="T63" fmla="*/ 4 h 92"/>
                  <a:gd name="T64" fmla="*/ 2 w 69"/>
                  <a:gd name="T65" fmla="*/ 4 h 92"/>
                  <a:gd name="T66" fmla="*/ 2 w 69"/>
                  <a:gd name="T67" fmla="*/ 3 h 92"/>
                  <a:gd name="T68" fmla="*/ 2 w 69"/>
                  <a:gd name="T69" fmla="*/ 3 h 92"/>
                  <a:gd name="T70" fmla="*/ 2 w 69"/>
                  <a:gd name="T71" fmla="*/ 3 h 92"/>
                  <a:gd name="T72" fmla="*/ 2 w 69"/>
                  <a:gd name="T73" fmla="*/ 3 h 92"/>
                  <a:gd name="T74" fmla="*/ 2 w 69"/>
                  <a:gd name="T75" fmla="*/ 3 h 92"/>
                  <a:gd name="T76" fmla="*/ 3 w 69"/>
                  <a:gd name="T77" fmla="*/ 3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4"/>
                    </a:lnTo>
                    <a:lnTo>
                      <a:pt x="61" y="18"/>
                    </a:lnTo>
                    <a:lnTo>
                      <a:pt x="57" y="13"/>
                    </a:lnTo>
                    <a:lnTo>
                      <a:pt x="57" y="8"/>
                    </a:lnTo>
                    <a:lnTo>
                      <a:pt x="52" y="8"/>
                    </a:lnTo>
                    <a:lnTo>
                      <a:pt x="49" y="3"/>
                    </a:lnTo>
                    <a:lnTo>
                      <a:pt x="39" y="1"/>
                    </a:lnTo>
                    <a:lnTo>
                      <a:pt x="34" y="1"/>
                    </a:lnTo>
                    <a:lnTo>
                      <a:pt x="30" y="0"/>
                    </a:lnTo>
                    <a:lnTo>
                      <a:pt x="25" y="0"/>
                    </a:lnTo>
                    <a:lnTo>
                      <a:pt x="20" y="5"/>
                    </a:lnTo>
                    <a:lnTo>
                      <a:pt x="14" y="9"/>
                    </a:lnTo>
                    <a:lnTo>
                      <a:pt x="14" y="15"/>
                    </a:lnTo>
                    <a:lnTo>
                      <a:pt x="9" y="20"/>
                    </a:lnTo>
                    <a:lnTo>
                      <a:pt x="4" y="24"/>
                    </a:lnTo>
                    <a:lnTo>
                      <a:pt x="4" y="29"/>
                    </a:lnTo>
                    <a:lnTo>
                      <a:pt x="3" y="39"/>
                    </a:lnTo>
                    <a:lnTo>
                      <a:pt x="1" y="43"/>
                    </a:lnTo>
                    <a:lnTo>
                      <a:pt x="1" y="53"/>
                    </a:lnTo>
                    <a:lnTo>
                      <a:pt x="0" y="59"/>
                    </a:lnTo>
                    <a:lnTo>
                      <a:pt x="4" y="69"/>
                    </a:lnTo>
                    <a:lnTo>
                      <a:pt x="4" y="74"/>
                    </a:lnTo>
                    <a:lnTo>
                      <a:pt x="8" y="79"/>
                    </a:lnTo>
                    <a:lnTo>
                      <a:pt x="13" y="85"/>
                    </a:lnTo>
                    <a:lnTo>
                      <a:pt x="17" y="85"/>
                    </a:lnTo>
                    <a:lnTo>
                      <a:pt x="22" y="91"/>
                    </a:lnTo>
                    <a:lnTo>
                      <a:pt x="26" y="91"/>
                    </a:lnTo>
                    <a:lnTo>
                      <a:pt x="31" y="92"/>
                    </a:lnTo>
                    <a:lnTo>
                      <a:pt x="35" y="92"/>
                    </a:lnTo>
                    <a:lnTo>
                      <a:pt x="40" y="92"/>
                    </a:lnTo>
                    <a:lnTo>
                      <a:pt x="46" y="87"/>
                    </a:lnTo>
                    <a:lnTo>
                      <a:pt x="50" y="83"/>
                    </a:lnTo>
                    <a:lnTo>
                      <a:pt x="56" y="78"/>
                    </a:lnTo>
                    <a:lnTo>
                      <a:pt x="61" y="74"/>
                    </a:lnTo>
                    <a:lnTo>
                      <a:pt x="61" y="69"/>
                    </a:lnTo>
                    <a:lnTo>
                      <a:pt x="67" y="65"/>
                    </a:lnTo>
                    <a:lnTo>
                      <a:pt x="67" y="55"/>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34" name="Freeform 421">
                <a:extLst>
                  <a:ext uri="{FF2B5EF4-FFF2-40B4-BE49-F238E27FC236}">
                    <a16:creationId xmlns:a16="http://schemas.microsoft.com/office/drawing/2014/main" id="{459BB042-768F-429F-960C-C449C5E3E16B}"/>
                  </a:ext>
                </a:extLst>
              </p:cNvPr>
              <p:cNvSpPr>
                <a:spLocks/>
              </p:cNvSpPr>
              <p:nvPr/>
            </p:nvSpPr>
            <p:spPr bwMode="auto">
              <a:xfrm>
                <a:off x="4756" y="1425"/>
                <a:ext cx="14" cy="18"/>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1 h 92"/>
                  <a:gd name="T12" fmla="*/ 2 w 69"/>
                  <a:gd name="T13" fmla="*/ 0 h 92"/>
                  <a:gd name="T14" fmla="*/ 2 w 69"/>
                  <a:gd name="T15" fmla="*/ 0 h 92"/>
                  <a:gd name="T16" fmla="*/ 2 w 69"/>
                  <a:gd name="T17" fmla="*/ 0 h 92"/>
                  <a:gd name="T18" fmla="*/ 2 w 69"/>
                  <a:gd name="T19" fmla="*/ 0 h 92"/>
                  <a:gd name="T20" fmla="*/ 1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2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3 h 92"/>
                  <a:gd name="T54" fmla="*/ 1 w 69"/>
                  <a:gd name="T55" fmla="*/ 3 h 92"/>
                  <a:gd name="T56" fmla="*/ 1 w 69"/>
                  <a:gd name="T57" fmla="*/ 4 h 92"/>
                  <a:gd name="T58" fmla="*/ 1 w 69"/>
                  <a:gd name="T59" fmla="*/ 4 h 92"/>
                  <a:gd name="T60" fmla="*/ 1 w 69"/>
                  <a:gd name="T61" fmla="*/ 4 h 92"/>
                  <a:gd name="T62" fmla="*/ 1 w 69"/>
                  <a:gd name="T63" fmla="*/ 4 h 92"/>
                  <a:gd name="T64" fmla="*/ 2 w 69"/>
                  <a:gd name="T65" fmla="*/ 4 h 92"/>
                  <a:gd name="T66" fmla="*/ 2 w 69"/>
                  <a:gd name="T67" fmla="*/ 3 h 92"/>
                  <a:gd name="T68" fmla="*/ 2 w 69"/>
                  <a:gd name="T69" fmla="*/ 3 h 92"/>
                  <a:gd name="T70" fmla="*/ 2 w 69"/>
                  <a:gd name="T71" fmla="*/ 3 h 92"/>
                  <a:gd name="T72" fmla="*/ 2 w 69"/>
                  <a:gd name="T73" fmla="*/ 3 h 92"/>
                  <a:gd name="T74" fmla="*/ 2 w 69"/>
                  <a:gd name="T75" fmla="*/ 3 h 92"/>
                  <a:gd name="T76" fmla="*/ 3 w 69"/>
                  <a:gd name="T77" fmla="*/ 3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4"/>
                    </a:lnTo>
                    <a:lnTo>
                      <a:pt x="61" y="18"/>
                    </a:lnTo>
                    <a:lnTo>
                      <a:pt x="57" y="13"/>
                    </a:lnTo>
                    <a:lnTo>
                      <a:pt x="57" y="8"/>
                    </a:lnTo>
                    <a:lnTo>
                      <a:pt x="52" y="8"/>
                    </a:lnTo>
                    <a:lnTo>
                      <a:pt x="49" y="3"/>
                    </a:lnTo>
                    <a:lnTo>
                      <a:pt x="39" y="1"/>
                    </a:lnTo>
                    <a:lnTo>
                      <a:pt x="34" y="1"/>
                    </a:lnTo>
                    <a:lnTo>
                      <a:pt x="30" y="0"/>
                    </a:lnTo>
                    <a:lnTo>
                      <a:pt x="25" y="0"/>
                    </a:lnTo>
                    <a:lnTo>
                      <a:pt x="20" y="5"/>
                    </a:lnTo>
                    <a:lnTo>
                      <a:pt x="14" y="9"/>
                    </a:lnTo>
                    <a:lnTo>
                      <a:pt x="14" y="15"/>
                    </a:lnTo>
                    <a:lnTo>
                      <a:pt x="9" y="20"/>
                    </a:lnTo>
                    <a:lnTo>
                      <a:pt x="4" y="24"/>
                    </a:lnTo>
                    <a:lnTo>
                      <a:pt x="4" y="29"/>
                    </a:lnTo>
                    <a:lnTo>
                      <a:pt x="3" y="39"/>
                    </a:lnTo>
                    <a:lnTo>
                      <a:pt x="1" y="43"/>
                    </a:lnTo>
                    <a:lnTo>
                      <a:pt x="1" y="53"/>
                    </a:lnTo>
                    <a:lnTo>
                      <a:pt x="0" y="59"/>
                    </a:lnTo>
                    <a:lnTo>
                      <a:pt x="4" y="69"/>
                    </a:lnTo>
                    <a:lnTo>
                      <a:pt x="4" y="74"/>
                    </a:lnTo>
                    <a:lnTo>
                      <a:pt x="8" y="79"/>
                    </a:lnTo>
                    <a:lnTo>
                      <a:pt x="13" y="85"/>
                    </a:lnTo>
                    <a:lnTo>
                      <a:pt x="17" y="85"/>
                    </a:lnTo>
                    <a:lnTo>
                      <a:pt x="22" y="91"/>
                    </a:lnTo>
                    <a:lnTo>
                      <a:pt x="26" y="91"/>
                    </a:lnTo>
                    <a:lnTo>
                      <a:pt x="31" y="92"/>
                    </a:lnTo>
                    <a:lnTo>
                      <a:pt x="35" y="92"/>
                    </a:lnTo>
                    <a:lnTo>
                      <a:pt x="40" y="92"/>
                    </a:lnTo>
                    <a:lnTo>
                      <a:pt x="46" y="87"/>
                    </a:lnTo>
                    <a:lnTo>
                      <a:pt x="50" y="83"/>
                    </a:lnTo>
                    <a:lnTo>
                      <a:pt x="56" y="78"/>
                    </a:lnTo>
                    <a:lnTo>
                      <a:pt x="61" y="74"/>
                    </a:lnTo>
                    <a:lnTo>
                      <a:pt x="61" y="69"/>
                    </a:lnTo>
                    <a:lnTo>
                      <a:pt x="67" y="65"/>
                    </a:lnTo>
                    <a:lnTo>
                      <a:pt x="67" y="55"/>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35" name="Freeform 422">
                <a:extLst>
                  <a:ext uri="{FF2B5EF4-FFF2-40B4-BE49-F238E27FC236}">
                    <a16:creationId xmlns:a16="http://schemas.microsoft.com/office/drawing/2014/main" id="{2CBAB131-A7E9-49EA-9DE3-CD8472D0042E}"/>
                  </a:ext>
                </a:extLst>
              </p:cNvPr>
              <p:cNvSpPr>
                <a:spLocks/>
              </p:cNvSpPr>
              <p:nvPr/>
            </p:nvSpPr>
            <p:spPr bwMode="auto">
              <a:xfrm>
                <a:off x="4770" y="1397"/>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7"/>
                    </a:moveTo>
                    <a:lnTo>
                      <a:pt x="21" y="11"/>
                    </a:lnTo>
                    <a:lnTo>
                      <a:pt x="21" y="7"/>
                    </a:lnTo>
                    <a:lnTo>
                      <a:pt x="21" y="1"/>
                    </a:lnTo>
                    <a:lnTo>
                      <a:pt x="16" y="1"/>
                    </a:lnTo>
                    <a:lnTo>
                      <a:pt x="12" y="1"/>
                    </a:lnTo>
                    <a:lnTo>
                      <a:pt x="7" y="0"/>
                    </a:lnTo>
                    <a:lnTo>
                      <a:pt x="6" y="6"/>
                    </a:lnTo>
                    <a:lnTo>
                      <a:pt x="1" y="6"/>
                    </a:lnTo>
                    <a:lnTo>
                      <a:pt x="1" y="10"/>
                    </a:lnTo>
                    <a:lnTo>
                      <a:pt x="0" y="15"/>
                    </a:lnTo>
                    <a:lnTo>
                      <a:pt x="0" y="20"/>
                    </a:lnTo>
                    <a:lnTo>
                      <a:pt x="5" y="26"/>
                    </a:lnTo>
                    <a:lnTo>
                      <a:pt x="9" y="26"/>
                    </a:lnTo>
                    <a:lnTo>
                      <a:pt x="14"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36" name="Freeform 423">
                <a:extLst>
                  <a:ext uri="{FF2B5EF4-FFF2-40B4-BE49-F238E27FC236}">
                    <a16:creationId xmlns:a16="http://schemas.microsoft.com/office/drawing/2014/main" id="{DD31905D-6E12-4EAF-9E71-F447DB4D1770}"/>
                  </a:ext>
                </a:extLst>
              </p:cNvPr>
              <p:cNvSpPr>
                <a:spLocks/>
              </p:cNvSpPr>
              <p:nvPr/>
            </p:nvSpPr>
            <p:spPr bwMode="auto">
              <a:xfrm>
                <a:off x="4770" y="1397"/>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7"/>
                    </a:moveTo>
                    <a:lnTo>
                      <a:pt x="21" y="11"/>
                    </a:lnTo>
                    <a:lnTo>
                      <a:pt x="21" y="7"/>
                    </a:lnTo>
                    <a:lnTo>
                      <a:pt x="21" y="1"/>
                    </a:lnTo>
                    <a:lnTo>
                      <a:pt x="16" y="1"/>
                    </a:lnTo>
                    <a:lnTo>
                      <a:pt x="12" y="1"/>
                    </a:lnTo>
                    <a:lnTo>
                      <a:pt x="7" y="0"/>
                    </a:lnTo>
                    <a:lnTo>
                      <a:pt x="6" y="6"/>
                    </a:lnTo>
                    <a:lnTo>
                      <a:pt x="1" y="6"/>
                    </a:lnTo>
                    <a:lnTo>
                      <a:pt x="1" y="10"/>
                    </a:lnTo>
                    <a:lnTo>
                      <a:pt x="0" y="15"/>
                    </a:lnTo>
                    <a:lnTo>
                      <a:pt x="0" y="20"/>
                    </a:lnTo>
                    <a:lnTo>
                      <a:pt x="5" y="26"/>
                    </a:lnTo>
                    <a:lnTo>
                      <a:pt x="9" y="26"/>
                    </a:lnTo>
                    <a:lnTo>
                      <a:pt x="14"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37" name="Freeform 424">
                <a:extLst>
                  <a:ext uri="{FF2B5EF4-FFF2-40B4-BE49-F238E27FC236}">
                    <a16:creationId xmlns:a16="http://schemas.microsoft.com/office/drawing/2014/main" id="{27016BE6-67E1-4B11-9589-2B96F4B39A68}"/>
                  </a:ext>
                </a:extLst>
              </p:cNvPr>
              <p:cNvSpPr>
                <a:spLocks/>
              </p:cNvSpPr>
              <p:nvPr/>
            </p:nvSpPr>
            <p:spPr bwMode="auto">
              <a:xfrm>
                <a:off x="4787" y="1437"/>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0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20" y="16"/>
                    </a:lnTo>
                    <a:lnTo>
                      <a:pt x="20" y="10"/>
                    </a:lnTo>
                    <a:lnTo>
                      <a:pt x="20" y="6"/>
                    </a:lnTo>
                    <a:lnTo>
                      <a:pt x="17" y="0"/>
                    </a:lnTo>
                    <a:lnTo>
                      <a:pt x="11" y="0"/>
                    </a:lnTo>
                    <a:lnTo>
                      <a:pt x="11" y="5"/>
                    </a:lnTo>
                    <a:lnTo>
                      <a:pt x="7" y="5"/>
                    </a:lnTo>
                    <a:lnTo>
                      <a:pt x="1" y="9"/>
                    </a:lnTo>
                    <a:lnTo>
                      <a:pt x="1" y="14"/>
                    </a:lnTo>
                    <a:lnTo>
                      <a:pt x="1" y="19"/>
                    </a:lnTo>
                    <a:lnTo>
                      <a:pt x="0" y="24"/>
                    </a:lnTo>
                    <a:lnTo>
                      <a:pt x="5" y="24"/>
                    </a:lnTo>
                    <a:lnTo>
                      <a:pt x="5" y="29"/>
                    </a:lnTo>
                    <a:lnTo>
                      <a:pt x="9" y="29"/>
                    </a:lnTo>
                    <a:lnTo>
                      <a:pt x="15"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38" name="Freeform 425">
                <a:extLst>
                  <a:ext uri="{FF2B5EF4-FFF2-40B4-BE49-F238E27FC236}">
                    <a16:creationId xmlns:a16="http://schemas.microsoft.com/office/drawing/2014/main" id="{09124400-930E-4383-8D7F-C3363ACDFBDE}"/>
                  </a:ext>
                </a:extLst>
              </p:cNvPr>
              <p:cNvSpPr>
                <a:spLocks/>
              </p:cNvSpPr>
              <p:nvPr/>
            </p:nvSpPr>
            <p:spPr bwMode="auto">
              <a:xfrm>
                <a:off x="4787" y="1437"/>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0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20" y="16"/>
                    </a:lnTo>
                    <a:lnTo>
                      <a:pt x="20" y="10"/>
                    </a:lnTo>
                    <a:lnTo>
                      <a:pt x="20" y="6"/>
                    </a:lnTo>
                    <a:lnTo>
                      <a:pt x="17" y="0"/>
                    </a:lnTo>
                    <a:lnTo>
                      <a:pt x="11" y="0"/>
                    </a:lnTo>
                    <a:lnTo>
                      <a:pt x="11" y="5"/>
                    </a:lnTo>
                    <a:lnTo>
                      <a:pt x="7" y="5"/>
                    </a:lnTo>
                    <a:lnTo>
                      <a:pt x="1" y="9"/>
                    </a:lnTo>
                    <a:lnTo>
                      <a:pt x="1" y="14"/>
                    </a:lnTo>
                    <a:lnTo>
                      <a:pt x="1" y="19"/>
                    </a:lnTo>
                    <a:lnTo>
                      <a:pt x="0" y="24"/>
                    </a:lnTo>
                    <a:lnTo>
                      <a:pt x="5" y="24"/>
                    </a:lnTo>
                    <a:lnTo>
                      <a:pt x="5" y="29"/>
                    </a:lnTo>
                    <a:lnTo>
                      <a:pt x="9" y="29"/>
                    </a:lnTo>
                    <a:lnTo>
                      <a:pt x="15"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39" name="Freeform 426">
                <a:extLst>
                  <a:ext uri="{FF2B5EF4-FFF2-40B4-BE49-F238E27FC236}">
                    <a16:creationId xmlns:a16="http://schemas.microsoft.com/office/drawing/2014/main" id="{A7032A0D-B4B6-4D28-AA43-F2F23F9DF8D6}"/>
                  </a:ext>
                </a:extLst>
              </p:cNvPr>
              <p:cNvSpPr>
                <a:spLocks/>
              </p:cNvSpPr>
              <p:nvPr/>
            </p:nvSpPr>
            <p:spPr bwMode="auto">
              <a:xfrm>
                <a:off x="4773" y="1464"/>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7"/>
                    </a:lnTo>
                    <a:lnTo>
                      <a:pt x="22" y="2"/>
                    </a:lnTo>
                    <a:lnTo>
                      <a:pt x="17" y="1"/>
                    </a:lnTo>
                    <a:lnTo>
                      <a:pt x="12" y="1"/>
                    </a:lnTo>
                    <a:lnTo>
                      <a:pt x="7" y="0"/>
                    </a:lnTo>
                    <a:lnTo>
                      <a:pt x="7" y="6"/>
                    </a:lnTo>
                    <a:lnTo>
                      <a:pt x="2" y="6"/>
                    </a:lnTo>
                    <a:lnTo>
                      <a:pt x="1" y="10"/>
                    </a:lnTo>
                    <a:lnTo>
                      <a:pt x="1" y="15"/>
                    </a:lnTo>
                    <a:lnTo>
                      <a:pt x="1" y="20"/>
                    </a:lnTo>
                    <a:lnTo>
                      <a:pt x="0" y="25"/>
                    </a:lnTo>
                    <a:lnTo>
                      <a:pt x="5" y="26"/>
                    </a:lnTo>
                    <a:lnTo>
                      <a:pt x="10" y="26"/>
                    </a:lnTo>
                    <a:lnTo>
                      <a:pt x="15" y="26"/>
                    </a:lnTo>
                    <a:lnTo>
                      <a:pt x="15"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40" name="Freeform 427">
                <a:extLst>
                  <a:ext uri="{FF2B5EF4-FFF2-40B4-BE49-F238E27FC236}">
                    <a16:creationId xmlns:a16="http://schemas.microsoft.com/office/drawing/2014/main" id="{A7A41EB9-AC9F-416C-8B9C-8050AF887BAF}"/>
                  </a:ext>
                </a:extLst>
              </p:cNvPr>
              <p:cNvSpPr>
                <a:spLocks/>
              </p:cNvSpPr>
              <p:nvPr/>
            </p:nvSpPr>
            <p:spPr bwMode="auto">
              <a:xfrm>
                <a:off x="4773" y="1464"/>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7"/>
                    </a:lnTo>
                    <a:lnTo>
                      <a:pt x="22" y="2"/>
                    </a:lnTo>
                    <a:lnTo>
                      <a:pt x="17" y="1"/>
                    </a:lnTo>
                    <a:lnTo>
                      <a:pt x="12" y="1"/>
                    </a:lnTo>
                    <a:lnTo>
                      <a:pt x="7" y="0"/>
                    </a:lnTo>
                    <a:lnTo>
                      <a:pt x="7" y="6"/>
                    </a:lnTo>
                    <a:lnTo>
                      <a:pt x="2" y="6"/>
                    </a:lnTo>
                    <a:lnTo>
                      <a:pt x="1" y="10"/>
                    </a:lnTo>
                    <a:lnTo>
                      <a:pt x="1" y="15"/>
                    </a:lnTo>
                    <a:lnTo>
                      <a:pt x="1" y="20"/>
                    </a:lnTo>
                    <a:lnTo>
                      <a:pt x="0" y="25"/>
                    </a:lnTo>
                    <a:lnTo>
                      <a:pt x="5" y="26"/>
                    </a:lnTo>
                    <a:lnTo>
                      <a:pt x="10" y="26"/>
                    </a:lnTo>
                    <a:lnTo>
                      <a:pt x="15" y="26"/>
                    </a:lnTo>
                    <a:lnTo>
                      <a:pt x="15"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41" name="Freeform 428">
                <a:extLst>
                  <a:ext uri="{FF2B5EF4-FFF2-40B4-BE49-F238E27FC236}">
                    <a16:creationId xmlns:a16="http://schemas.microsoft.com/office/drawing/2014/main" id="{A1453B0A-14AC-48D6-B588-5A54C1783FBF}"/>
                  </a:ext>
                </a:extLst>
              </p:cNvPr>
              <p:cNvSpPr>
                <a:spLocks/>
              </p:cNvSpPr>
              <p:nvPr/>
            </p:nvSpPr>
            <p:spPr bwMode="auto">
              <a:xfrm>
                <a:off x="4783" y="139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2" y="20"/>
                    </a:moveTo>
                    <a:lnTo>
                      <a:pt x="24" y="16"/>
                    </a:lnTo>
                    <a:lnTo>
                      <a:pt x="24" y="11"/>
                    </a:lnTo>
                    <a:lnTo>
                      <a:pt x="25" y="5"/>
                    </a:lnTo>
                    <a:lnTo>
                      <a:pt x="19" y="5"/>
                    </a:lnTo>
                    <a:lnTo>
                      <a:pt x="20" y="0"/>
                    </a:lnTo>
                    <a:lnTo>
                      <a:pt x="16" y="0"/>
                    </a:lnTo>
                    <a:lnTo>
                      <a:pt x="10" y="0"/>
                    </a:lnTo>
                    <a:lnTo>
                      <a:pt x="10" y="4"/>
                    </a:lnTo>
                    <a:lnTo>
                      <a:pt x="6" y="4"/>
                    </a:lnTo>
                    <a:lnTo>
                      <a:pt x="4" y="9"/>
                    </a:lnTo>
                    <a:lnTo>
                      <a:pt x="4" y="14"/>
                    </a:lnTo>
                    <a:lnTo>
                      <a:pt x="0" y="13"/>
                    </a:lnTo>
                    <a:lnTo>
                      <a:pt x="4" y="19"/>
                    </a:lnTo>
                    <a:lnTo>
                      <a:pt x="3" y="23"/>
                    </a:lnTo>
                    <a:lnTo>
                      <a:pt x="8" y="25"/>
                    </a:lnTo>
                    <a:lnTo>
                      <a:pt x="13" y="25"/>
                    </a:lnTo>
                    <a:lnTo>
                      <a:pt x="18" y="25"/>
                    </a:lnTo>
                    <a:lnTo>
                      <a:pt x="18" y="20"/>
                    </a:lnTo>
                    <a:lnTo>
                      <a:pt x="22"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42" name="Freeform 429">
                <a:extLst>
                  <a:ext uri="{FF2B5EF4-FFF2-40B4-BE49-F238E27FC236}">
                    <a16:creationId xmlns:a16="http://schemas.microsoft.com/office/drawing/2014/main" id="{582AE40E-7AB4-481D-BEF2-26CF38BD9BAF}"/>
                  </a:ext>
                </a:extLst>
              </p:cNvPr>
              <p:cNvSpPr>
                <a:spLocks/>
              </p:cNvSpPr>
              <p:nvPr/>
            </p:nvSpPr>
            <p:spPr bwMode="auto">
              <a:xfrm>
                <a:off x="4783" y="139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2" y="20"/>
                    </a:moveTo>
                    <a:lnTo>
                      <a:pt x="24" y="16"/>
                    </a:lnTo>
                    <a:lnTo>
                      <a:pt x="24" y="11"/>
                    </a:lnTo>
                    <a:lnTo>
                      <a:pt x="25" y="5"/>
                    </a:lnTo>
                    <a:lnTo>
                      <a:pt x="19" y="5"/>
                    </a:lnTo>
                    <a:lnTo>
                      <a:pt x="20" y="0"/>
                    </a:lnTo>
                    <a:lnTo>
                      <a:pt x="16" y="0"/>
                    </a:lnTo>
                    <a:lnTo>
                      <a:pt x="10" y="0"/>
                    </a:lnTo>
                    <a:lnTo>
                      <a:pt x="10" y="4"/>
                    </a:lnTo>
                    <a:lnTo>
                      <a:pt x="6" y="4"/>
                    </a:lnTo>
                    <a:lnTo>
                      <a:pt x="4" y="9"/>
                    </a:lnTo>
                    <a:lnTo>
                      <a:pt x="4" y="14"/>
                    </a:lnTo>
                    <a:lnTo>
                      <a:pt x="0" y="13"/>
                    </a:lnTo>
                    <a:lnTo>
                      <a:pt x="4" y="19"/>
                    </a:lnTo>
                    <a:lnTo>
                      <a:pt x="3" y="23"/>
                    </a:lnTo>
                    <a:lnTo>
                      <a:pt x="8" y="25"/>
                    </a:lnTo>
                    <a:lnTo>
                      <a:pt x="13" y="25"/>
                    </a:lnTo>
                    <a:lnTo>
                      <a:pt x="18" y="25"/>
                    </a:lnTo>
                    <a:lnTo>
                      <a:pt x="18" y="20"/>
                    </a:lnTo>
                    <a:lnTo>
                      <a:pt x="22"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43" name="Freeform 430">
                <a:extLst>
                  <a:ext uri="{FF2B5EF4-FFF2-40B4-BE49-F238E27FC236}">
                    <a16:creationId xmlns:a16="http://schemas.microsoft.com/office/drawing/2014/main" id="{0B33B48C-6245-4E72-88C9-F6566A141D66}"/>
                  </a:ext>
                </a:extLst>
              </p:cNvPr>
              <p:cNvSpPr>
                <a:spLocks/>
              </p:cNvSpPr>
              <p:nvPr/>
            </p:nvSpPr>
            <p:spPr bwMode="auto">
              <a:xfrm>
                <a:off x="4782" y="1452"/>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0 h 30"/>
                  <a:gd name="T22" fmla="*/ 0 w 20"/>
                  <a:gd name="T23" fmla="*/ 1 h 30"/>
                  <a:gd name="T24" fmla="*/ 0 w 20"/>
                  <a:gd name="T25" fmla="*/ 1 h 30"/>
                  <a:gd name="T26" fmla="*/ 0 w 20"/>
                  <a:gd name="T27" fmla="*/ 1 h 30"/>
                  <a:gd name="T28" fmla="*/ 0 w 20"/>
                  <a:gd name="T29" fmla="*/ 1 h 30"/>
                  <a:gd name="T30" fmla="*/ 0 w 20"/>
                  <a:gd name="T31" fmla="*/ 1 h 30"/>
                  <a:gd name="T32" fmla="*/ 0 w 20"/>
                  <a:gd name="T33" fmla="*/ 1 h 30"/>
                  <a:gd name="T34" fmla="*/ 1 w 20"/>
                  <a:gd name="T35" fmla="*/ 1 h 30"/>
                  <a:gd name="T36" fmla="*/ 1 w 20"/>
                  <a:gd name="T37" fmla="*/ 1 h 30"/>
                  <a:gd name="T38" fmla="*/ 1 w 20"/>
                  <a:gd name="T39" fmla="*/ 1 h 30"/>
                  <a:gd name="T40" fmla="*/ 1 w 20"/>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0"/>
                  <a:gd name="T65" fmla="*/ 20 w 20"/>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0">
                    <a:moveTo>
                      <a:pt x="19" y="20"/>
                    </a:moveTo>
                    <a:lnTo>
                      <a:pt x="19" y="16"/>
                    </a:lnTo>
                    <a:lnTo>
                      <a:pt x="20" y="11"/>
                    </a:lnTo>
                    <a:lnTo>
                      <a:pt x="20" y="6"/>
                    </a:lnTo>
                    <a:lnTo>
                      <a:pt x="16" y="6"/>
                    </a:lnTo>
                    <a:lnTo>
                      <a:pt x="16" y="0"/>
                    </a:lnTo>
                    <a:lnTo>
                      <a:pt x="11" y="0"/>
                    </a:lnTo>
                    <a:lnTo>
                      <a:pt x="11" y="6"/>
                    </a:lnTo>
                    <a:lnTo>
                      <a:pt x="7" y="4"/>
                    </a:lnTo>
                    <a:lnTo>
                      <a:pt x="6" y="10"/>
                    </a:lnTo>
                    <a:lnTo>
                      <a:pt x="1" y="9"/>
                    </a:lnTo>
                    <a:lnTo>
                      <a:pt x="1" y="15"/>
                    </a:lnTo>
                    <a:lnTo>
                      <a:pt x="0" y="19"/>
                    </a:lnTo>
                    <a:lnTo>
                      <a:pt x="0" y="25"/>
                    </a:lnTo>
                    <a:lnTo>
                      <a:pt x="5" y="25"/>
                    </a:lnTo>
                    <a:lnTo>
                      <a:pt x="5" y="29"/>
                    </a:lnTo>
                    <a:lnTo>
                      <a:pt x="9" y="30"/>
                    </a:lnTo>
                    <a:lnTo>
                      <a:pt x="14" y="30"/>
                    </a:lnTo>
                    <a:lnTo>
                      <a:pt x="14" y="26"/>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44" name="Freeform 431">
                <a:extLst>
                  <a:ext uri="{FF2B5EF4-FFF2-40B4-BE49-F238E27FC236}">
                    <a16:creationId xmlns:a16="http://schemas.microsoft.com/office/drawing/2014/main" id="{9ACF458F-9C27-4FFF-938A-3C41B13679C6}"/>
                  </a:ext>
                </a:extLst>
              </p:cNvPr>
              <p:cNvSpPr>
                <a:spLocks/>
              </p:cNvSpPr>
              <p:nvPr/>
            </p:nvSpPr>
            <p:spPr bwMode="auto">
              <a:xfrm>
                <a:off x="4782" y="1452"/>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0 h 30"/>
                  <a:gd name="T22" fmla="*/ 0 w 20"/>
                  <a:gd name="T23" fmla="*/ 1 h 30"/>
                  <a:gd name="T24" fmla="*/ 0 w 20"/>
                  <a:gd name="T25" fmla="*/ 1 h 30"/>
                  <a:gd name="T26" fmla="*/ 0 w 20"/>
                  <a:gd name="T27" fmla="*/ 1 h 30"/>
                  <a:gd name="T28" fmla="*/ 0 w 20"/>
                  <a:gd name="T29" fmla="*/ 1 h 30"/>
                  <a:gd name="T30" fmla="*/ 0 w 20"/>
                  <a:gd name="T31" fmla="*/ 1 h 30"/>
                  <a:gd name="T32" fmla="*/ 0 w 20"/>
                  <a:gd name="T33" fmla="*/ 1 h 30"/>
                  <a:gd name="T34" fmla="*/ 1 w 20"/>
                  <a:gd name="T35" fmla="*/ 1 h 30"/>
                  <a:gd name="T36" fmla="*/ 1 w 20"/>
                  <a:gd name="T37" fmla="*/ 1 h 30"/>
                  <a:gd name="T38" fmla="*/ 1 w 20"/>
                  <a:gd name="T39" fmla="*/ 1 h 30"/>
                  <a:gd name="T40" fmla="*/ 1 w 20"/>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0"/>
                  <a:gd name="T65" fmla="*/ 20 w 20"/>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0">
                    <a:moveTo>
                      <a:pt x="19" y="20"/>
                    </a:moveTo>
                    <a:lnTo>
                      <a:pt x="19" y="16"/>
                    </a:lnTo>
                    <a:lnTo>
                      <a:pt x="20" y="11"/>
                    </a:lnTo>
                    <a:lnTo>
                      <a:pt x="20" y="6"/>
                    </a:lnTo>
                    <a:lnTo>
                      <a:pt x="16" y="6"/>
                    </a:lnTo>
                    <a:lnTo>
                      <a:pt x="16" y="0"/>
                    </a:lnTo>
                    <a:lnTo>
                      <a:pt x="11" y="0"/>
                    </a:lnTo>
                    <a:lnTo>
                      <a:pt x="11" y="6"/>
                    </a:lnTo>
                    <a:lnTo>
                      <a:pt x="7" y="4"/>
                    </a:lnTo>
                    <a:lnTo>
                      <a:pt x="6" y="10"/>
                    </a:lnTo>
                    <a:lnTo>
                      <a:pt x="1" y="9"/>
                    </a:lnTo>
                    <a:lnTo>
                      <a:pt x="1" y="15"/>
                    </a:lnTo>
                    <a:lnTo>
                      <a:pt x="0" y="19"/>
                    </a:lnTo>
                    <a:lnTo>
                      <a:pt x="0" y="25"/>
                    </a:lnTo>
                    <a:lnTo>
                      <a:pt x="5" y="25"/>
                    </a:lnTo>
                    <a:lnTo>
                      <a:pt x="5" y="29"/>
                    </a:lnTo>
                    <a:lnTo>
                      <a:pt x="9" y="30"/>
                    </a:lnTo>
                    <a:lnTo>
                      <a:pt x="14" y="30"/>
                    </a:lnTo>
                    <a:lnTo>
                      <a:pt x="14" y="26"/>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45" name="Freeform 432">
                <a:extLst>
                  <a:ext uri="{FF2B5EF4-FFF2-40B4-BE49-F238E27FC236}">
                    <a16:creationId xmlns:a16="http://schemas.microsoft.com/office/drawing/2014/main" id="{70804245-4276-4C59-B9DA-3CAF37C4F659}"/>
                  </a:ext>
                </a:extLst>
              </p:cNvPr>
              <p:cNvSpPr>
                <a:spLocks/>
              </p:cNvSpPr>
              <p:nvPr/>
            </p:nvSpPr>
            <p:spPr bwMode="auto">
              <a:xfrm>
                <a:off x="4789" y="1416"/>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0" y="12"/>
                    </a:lnTo>
                    <a:lnTo>
                      <a:pt x="22" y="6"/>
                    </a:lnTo>
                    <a:lnTo>
                      <a:pt x="22" y="2"/>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46" name="Freeform 433">
                <a:extLst>
                  <a:ext uri="{FF2B5EF4-FFF2-40B4-BE49-F238E27FC236}">
                    <a16:creationId xmlns:a16="http://schemas.microsoft.com/office/drawing/2014/main" id="{76B3D4FE-FDC9-4E53-846F-A7A563DFD164}"/>
                  </a:ext>
                </a:extLst>
              </p:cNvPr>
              <p:cNvSpPr>
                <a:spLocks/>
              </p:cNvSpPr>
              <p:nvPr/>
            </p:nvSpPr>
            <p:spPr bwMode="auto">
              <a:xfrm>
                <a:off x="4789" y="1416"/>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0" y="12"/>
                    </a:lnTo>
                    <a:lnTo>
                      <a:pt x="22" y="6"/>
                    </a:lnTo>
                    <a:lnTo>
                      <a:pt x="22" y="2"/>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47" name="Freeform 434">
                <a:extLst>
                  <a:ext uri="{FF2B5EF4-FFF2-40B4-BE49-F238E27FC236}">
                    <a16:creationId xmlns:a16="http://schemas.microsoft.com/office/drawing/2014/main" id="{AF26B47D-DE38-4FC8-8244-8D540FC9A0A1}"/>
                  </a:ext>
                </a:extLst>
              </p:cNvPr>
              <p:cNvSpPr>
                <a:spLocks/>
              </p:cNvSpPr>
              <p:nvPr/>
            </p:nvSpPr>
            <p:spPr bwMode="auto">
              <a:xfrm>
                <a:off x="4764" y="1357"/>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1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3 h 96"/>
                  <a:gd name="T68" fmla="*/ 2 w 64"/>
                  <a:gd name="T69" fmla="*/ 3 h 96"/>
                  <a:gd name="T70" fmla="*/ 2 w 64"/>
                  <a:gd name="T71" fmla="*/ 3 h 96"/>
                  <a:gd name="T72" fmla="*/ 2 w 64"/>
                  <a:gd name="T73" fmla="*/ 3 h 96"/>
                  <a:gd name="T74" fmla="*/ 2 w 64"/>
                  <a:gd name="T75" fmla="*/ 3 h 96"/>
                  <a:gd name="T76" fmla="*/ 2 w 64"/>
                  <a:gd name="T77" fmla="*/ 3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2" y="49"/>
                    </a:moveTo>
                    <a:lnTo>
                      <a:pt x="63" y="39"/>
                    </a:lnTo>
                    <a:lnTo>
                      <a:pt x="64" y="33"/>
                    </a:lnTo>
                    <a:lnTo>
                      <a:pt x="60" y="29"/>
                    </a:lnTo>
                    <a:lnTo>
                      <a:pt x="61" y="18"/>
                    </a:lnTo>
                    <a:lnTo>
                      <a:pt x="56" y="13"/>
                    </a:lnTo>
                    <a:lnTo>
                      <a:pt x="52" y="7"/>
                    </a:lnTo>
                    <a:lnTo>
                      <a:pt x="47" y="7"/>
                    </a:lnTo>
                    <a:lnTo>
                      <a:pt x="43" y="1"/>
                    </a:lnTo>
                    <a:lnTo>
                      <a:pt x="38" y="1"/>
                    </a:lnTo>
                    <a:lnTo>
                      <a:pt x="34" y="0"/>
                    </a:lnTo>
                    <a:lnTo>
                      <a:pt x="29" y="0"/>
                    </a:lnTo>
                    <a:lnTo>
                      <a:pt x="24" y="0"/>
                    </a:lnTo>
                    <a:lnTo>
                      <a:pt x="19" y="5"/>
                    </a:lnTo>
                    <a:lnTo>
                      <a:pt x="14" y="9"/>
                    </a:lnTo>
                    <a:lnTo>
                      <a:pt x="9" y="14"/>
                    </a:lnTo>
                    <a:lnTo>
                      <a:pt x="8" y="18"/>
                    </a:lnTo>
                    <a:lnTo>
                      <a:pt x="3" y="23"/>
                    </a:lnTo>
                    <a:lnTo>
                      <a:pt x="2" y="33"/>
                    </a:lnTo>
                    <a:lnTo>
                      <a:pt x="2" y="39"/>
                    </a:lnTo>
                    <a:lnTo>
                      <a:pt x="1" y="49"/>
                    </a:lnTo>
                    <a:lnTo>
                      <a:pt x="0" y="53"/>
                    </a:lnTo>
                    <a:lnTo>
                      <a:pt x="0" y="58"/>
                    </a:lnTo>
                    <a:lnTo>
                      <a:pt x="3" y="69"/>
                    </a:lnTo>
                    <a:lnTo>
                      <a:pt x="3" y="74"/>
                    </a:lnTo>
                    <a:lnTo>
                      <a:pt x="8" y="79"/>
                    </a:lnTo>
                    <a:lnTo>
                      <a:pt x="11" y="85"/>
                    </a:lnTo>
                    <a:lnTo>
                      <a:pt x="16" y="90"/>
                    </a:lnTo>
                    <a:lnTo>
                      <a:pt x="20" y="91"/>
                    </a:lnTo>
                    <a:lnTo>
                      <a:pt x="26" y="91"/>
                    </a:lnTo>
                    <a:lnTo>
                      <a:pt x="29" y="96"/>
                    </a:lnTo>
                    <a:lnTo>
                      <a:pt x="35" y="92"/>
                    </a:lnTo>
                    <a:lnTo>
                      <a:pt x="40" y="92"/>
                    </a:lnTo>
                    <a:lnTo>
                      <a:pt x="45" y="87"/>
                    </a:lnTo>
                    <a:lnTo>
                      <a:pt x="50" y="87"/>
                    </a:lnTo>
                    <a:lnTo>
                      <a:pt x="54" y="83"/>
                    </a:lnTo>
                    <a:lnTo>
                      <a:pt x="55" y="73"/>
                    </a:lnTo>
                    <a:lnTo>
                      <a:pt x="61" y="68"/>
                    </a:lnTo>
                    <a:lnTo>
                      <a:pt x="61" y="64"/>
                    </a:lnTo>
                    <a:lnTo>
                      <a:pt x="62" y="53"/>
                    </a:lnTo>
                    <a:lnTo>
                      <a:pt x="62"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48" name="Freeform 435">
                <a:extLst>
                  <a:ext uri="{FF2B5EF4-FFF2-40B4-BE49-F238E27FC236}">
                    <a16:creationId xmlns:a16="http://schemas.microsoft.com/office/drawing/2014/main" id="{A60BF842-0540-4CB4-A5AE-DEB824595059}"/>
                  </a:ext>
                </a:extLst>
              </p:cNvPr>
              <p:cNvSpPr>
                <a:spLocks/>
              </p:cNvSpPr>
              <p:nvPr/>
            </p:nvSpPr>
            <p:spPr bwMode="auto">
              <a:xfrm>
                <a:off x="4764" y="1357"/>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1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3 h 96"/>
                  <a:gd name="T68" fmla="*/ 2 w 64"/>
                  <a:gd name="T69" fmla="*/ 3 h 96"/>
                  <a:gd name="T70" fmla="*/ 2 w 64"/>
                  <a:gd name="T71" fmla="*/ 3 h 96"/>
                  <a:gd name="T72" fmla="*/ 2 w 64"/>
                  <a:gd name="T73" fmla="*/ 3 h 96"/>
                  <a:gd name="T74" fmla="*/ 2 w 64"/>
                  <a:gd name="T75" fmla="*/ 3 h 96"/>
                  <a:gd name="T76" fmla="*/ 2 w 64"/>
                  <a:gd name="T77" fmla="*/ 3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2" y="49"/>
                    </a:moveTo>
                    <a:lnTo>
                      <a:pt x="63" y="39"/>
                    </a:lnTo>
                    <a:lnTo>
                      <a:pt x="64" y="33"/>
                    </a:lnTo>
                    <a:lnTo>
                      <a:pt x="60" y="29"/>
                    </a:lnTo>
                    <a:lnTo>
                      <a:pt x="61" y="18"/>
                    </a:lnTo>
                    <a:lnTo>
                      <a:pt x="56" y="13"/>
                    </a:lnTo>
                    <a:lnTo>
                      <a:pt x="52" y="7"/>
                    </a:lnTo>
                    <a:lnTo>
                      <a:pt x="47" y="7"/>
                    </a:lnTo>
                    <a:lnTo>
                      <a:pt x="43" y="1"/>
                    </a:lnTo>
                    <a:lnTo>
                      <a:pt x="38" y="1"/>
                    </a:lnTo>
                    <a:lnTo>
                      <a:pt x="34" y="0"/>
                    </a:lnTo>
                    <a:lnTo>
                      <a:pt x="29" y="0"/>
                    </a:lnTo>
                    <a:lnTo>
                      <a:pt x="24" y="0"/>
                    </a:lnTo>
                    <a:lnTo>
                      <a:pt x="19" y="5"/>
                    </a:lnTo>
                    <a:lnTo>
                      <a:pt x="14" y="9"/>
                    </a:lnTo>
                    <a:lnTo>
                      <a:pt x="9" y="14"/>
                    </a:lnTo>
                    <a:lnTo>
                      <a:pt x="8" y="18"/>
                    </a:lnTo>
                    <a:lnTo>
                      <a:pt x="3" y="23"/>
                    </a:lnTo>
                    <a:lnTo>
                      <a:pt x="2" y="33"/>
                    </a:lnTo>
                    <a:lnTo>
                      <a:pt x="2" y="39"/>
                    </a:lnTo>
                    <a:lnTo>
                      <a:pt x="1" y="49"/>
                    </a:lnTo>
                    <a:lnTo>
                      <a:pt x="0" y="53"/>
                    </a:lnTo>
                    <a:lnTo>
                      <a:pt x="0" y="58"/>
                    </a:lnTo>
                    <a:lnTo>
                      <a:pt x="3" y="69"/>
                    </a:lnTo>
                    <a:lnTo>
                      <a:pt x="3" y="74"/>
                    </a:lnTo>
                    <a:lnTo>
                      <a:pt x="8" y="79"/>
                    </a:lnTo>
                    <a:lnTo>
                      <a:pt x="11" y="85"/>
                    </a:lnTo>
                    <a:lnTo>
                      <a:pt x="16" y="90"/>
                    </a:lnTo>
                    <a:lnTo>
                      <a:pt x="20" y="91"/>
                    </a:lnTo>
                    <a:lnTo>
                      <a:pt x="26" y="91"/>
                    </a:lnTo>
                    <a:lnTo>
                      <a:pt x="29" y="96"/>
                    </a:lnTo>
                    <a:lnTo>
                      <a:pt x="35" y="92"/>
                    </a:lnTo>
                    <a:lnTo>
                      <a:pt x="40" y="92"/>
                    </a:lnTo>
                    <a:lnTo>
                      <a:pt x="45" y="87"/>
                    </a:lnTo>
                    <a:lnTo>
                      <a:pt x="50" y="87"/>
                    </a:lnTo>
                    <a:lnTo>
                      <a:pt x="54" y="83"/>
                    </a:lnTo>
                    <a:lnTo>
                      <a:pt x="55" y="73"/>
                    </a:lnTo>
                    <a:lnTo>
                      <a:pt x="61" y="68"/>
                    </a:lnTo>
                    <a:lnTo>
                      <a:pt x="61" y="64"/>
                    </a:lnTo>
                    <a:lnTo>
                      <a:pt x="62" y="53"/>
                    </a:lnTo>
                    <a:lnTo>
                      <a:pt x="62"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49" name="Freeform 436">
                <a:extLst>
                  <a:ext uri="{FF2B5EF4-FFF2-40B4-BE49-F238E27FC236}">
                    <a16:creationId xmlns:a16="http://schemas.microsoft.com/office/drawing/2014/main" id="{F20B88F3-2B49-45DD-AD7B-6243E2A68B4E}"/>
                  </a:ext>
                </a:extLst>
              </p:cNvPr>
              <p:cNvSpPr>
                <a:spLocks/>
              </p:cNvSpPr>
              <p:nvPr/>
            </p:nvSpPr>
            <p:spPr bwMode="auto">
              <a:xfrm>
                <a:off x="4794" y="1369"/>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4" y="12"/>
                    </a:lnTo>
                    <a:lnTo>
                      <a:pt x="25" y="7"/>
                    </a:lnTo>
                    <a:lnTo>
                      <a:pt x="25" y="2"/>
                    </a:lnTo>
                    <a:lnTo>
                      <a:pt x="21" y="2"/>
                    </a:lnTo>
                    <a:lnTo>
                      <a:pt x="16" y="2"/>
                    </a:lnTo>
                    <a:lnTo>
                      <a:pt x="12" y="0"/>
                    </a:lnTo>
                    <a:lnTo>
                      <a:pt x="6" y="5"/>
                    </a:lnTo>
                    <a:lnTo>
                      <a:pt x="6" y="11"/>
                    </a:lnTo>
                    <a:lnTo>
                      <a:pt x="5" y="15"/>
                    </a:lnTo>
                    <a:lnTo>
                      <a:pt x="0" y="15"/>
                    </a:lnTo>
                    <a:lnTo>
                      <a:pt x="5" y="15"/>
                    </a:lnTo>
                    <a:lnTo>
                      <a:pt x="5" y="21"/>
                    </a:lnTo>
                    <a:lnTo>
                      <a:pt x="5" y="25"/>
                    </a:lnTo>
                    <a:lnTo>
                      <a:pt x="9" y="26"/>
                    </a:lnTo>
                    <a:lnTo>
                      <a:pt x="14" y="26"/>
                    </a:lnTo>
                    <a:lnTo>
                      <a:pt x="18"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50" name="Freeform 437">
                <a:extLst>
                  <a:ext uri="{FF2B5EF4-FFF2-40B4-BE49-F238E27FC236}">
                    <a16:creationId xmlns:a16="http://schemas.microsoft.com/office/drawing/2014/main" id="{AD90F314-DED6-4F8F-878E-6E13C6A3E149}"/>
                  </a:ext>
                </a:extLst>
              </p:cNvPr>
              <p:cNvSpPr>
                <a:spLocks/>
              </p:cNvSpPr>
              <p:nvPr/>
            </p:nvSpPr>
            <p:spPr bwMode="auto">
              <a:xfrm>
                <a:off x="4794" y="1369"/>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1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4" y="12"/>
                    </a:lnTo>
                    <a:lnTo>
                      <a:pt x="25" y="7"/>
                    </a:lnTo>
                    <a:lnTo>
                      <a:pt x="25" y="2"/>
                    </a:lnTo>
                    <a:lnTo>
                      <a:pt x="21" y="2"/>
                    </a:lnTo>
                    <a:lnTo>
                      <a:pt x="16" y="2"/>
                    </a:lnTo>
                    <a:lnTo>
                      <a:pt x="12" y="0"/>
                    </a:lnTo>
                    <a:lnTo>
                      <a:pt x="6" y="5"/>
                    </a:lnTo>
                    <a:lnTo>
                      <a:pt x="6" y="11"/>
                    </a:lnTo>
                    <a:lnTo>
                      <a:pt x="5" y="15"/>
                    </a:lnTo>
                    <a:lnTo>
                      <a:pt x="0" y="15"/>
                    </a:lnTo>
                    <a:lnTo>
                      <a:pt x="5" y="15"/>
                    </a:lnTo>
                    <a:lnTo>
                      <a:pt x="5" y="21"/>
                    </a:lnTo>
                    <a:lnTo>
                      <a:pt x="5" y="25"/>
                    </a:lnTo>
                    <a:lnTo>
                      <a:pt x="9" y="26"/>
                    </a:lnTo>
                    <a:lnTo>
                      <a:pt x="14" y="26"/>
                    </a:lnTo>
                    <a:lnTo>
                      <a:pt x="18"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51" name="Freeform 438">
                <a:extLst>
                  <a:ext uri="{FF2B5EF4-FFF2-40B4-BE49-F238E27FC236}">
                    <a16:creationId xmlns:a16="http://schemas.microsoft.com/office/drawing/2014/main" id="{85E6B962-1481-4D64-BA47-50DA52AE214B}"/>
                  </a:ext>
                </a:extLst>
              </p:cNvPr>
              <p:cNvSpPr>
                <a:spLocks/>
              </p:cNvSpPr>
              <p:nvPr/>
            </p:nvSpPr>
            <p:spPr bwMode="auto">
              <a:xfrm>
                <a:off x="4791" y="133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20" y="21"/>
                    </a:moveTo>
                    <a:lnTo>
                      <a:pt x="25" y="17"/>
                    </a:lnTo>
                    <a:lnTo>
                      <a:pt x="25" y="11"/>
                    </a:lnTo>
                    <a:lnTo>
                      <a:pt x="25" y="6"/>
                    </a:lnTo>
                    <a:lnTo>
                      <a:pt x="21" y="5"/>
                    </a:lnTo>
                    <a:lnTo>
                      <a:pt x="22" y="1"/>
                    </a:lnTo>
                    <a:lnTo>
                      <a:pt x="16" y="1"/>
                    </a:lnTo>
                    <a:lnTo>
                      <a:pt x="12" y="0"/>
                    </a:lnTo>
                    <a:lnTo>
                      <a:pt x="12" y="5"/>
                    </a:lnTo>
                    <a:lnTo>
                      <a:pt x="7" y="4"/>
                    </a:lnTo>
                    <a:lnTo>
                      <a:pt x="6" y="10"/>
                    </a:lnTo>
                    <a:lnTo>
                      <a:pt x="2" y="9"/>
                    </a:lnTo>
                    <a:lnTo>
                      <a:pt x="2" y="14"/>
                    </a:lnTo>
                    <a:lnTo>
                      <a:pt x="0" y="19"/>
                    </a:lnTo>
                    <a:lnTo>
                      <a:pt x="5" y="24"/>
                    </a:lnTo>
                    <a:lnTo>
                      <a:pt x="9" y="30"/>
                    </a:lnTo>
                    <a:lnTo>
                      <a:pt x="14" y="30"/>
                    </a:lnTo>
                    <a:lnTo>
                      <a:pt x="14" y="26"/>
                    </a:lnTo>
                    <a:lnTo>
                      <a:pt x="20"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52" name="Freeform 439">
                <a:extLst>
                  <a:ext uri="{FF2B5EF4-FFF2-40B4-BE49-F238E27FC236}">
                    <a16:creationId xmlns:a16="http://schemas.microsoft.com/office/drawing/2014/main" id="{F35B7C05-F8D7-4EED-ABB9-895489744AE5}"/>
                  </a:ext>
                </a:extLst>
              </p:cNvPr>
              <p:cNvSpPr>
                <a:spLocks/>
              </p:cNvSpPr>
              <p:nvPr/>
            </p:nvSpPr>
            <p:spPr bwMode="auto">
              <a:xfrm>
                <a:off x="4791" y="133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20" y="21"/>
                    </a:moveTo>
                    <a:lnTo>
                      <a:pt x="25" y="17"/>
                    </a:lnTo>
                    <a:lnTo>
                      <a:pt x="25" y="11"/>
                    </a:lnTo>
                    <a:lnTo>
                      <a:pt x="25" y="6"/>
                    </a:lnTo>
                    <a:lnTo>
                      <a:pt x="21" y="5"/>
                    </a:lnTo>
                    <a:lnTo>
                      <a:pt x="22" y="1"/>
                    </a:lnTo>
                    <a:lnTo>
                      <a:pt x="16" y="1"/>
                    </a:lnTo>
                    <a:lnTo>
                      <a:pt x="12" y="0"/>
                    </a:lnTo>
                    <a:lnTo>
                      <a:pt x="12" y="5"/>
                    </a:lnTo>
                    <a:lnTo>
                      <a:pt x="7" y="4"/>
                    </a:lnTo>
                    <a:lnTo>
                      <a:pt x="6" y="10"/>
                    </a:lnTo>
                    <a:lnTo>
                      <a:pt x="2" y="9"/>
                    </a:lnTo>
                    <a:lnTo>
                      <a:pt x="2" y="14"/>
                    </a:lnTo>
                    <a:lnTo>
                      <a:pt x="0" y="19"/>
                    </a:lnTo>
                    <a:lnTo>
                      <a:pt x="5" y="24"/>
                    </a:lnTo>
                    <a:lnTo>
                      <a:pt x="9" y="30"/>
                    </a:lnTo>
                    <a:lnTo>
                      <a:pt x="14" y="30"/>
                    </a:lnTo>
                    <a:lnTo>
                      <a:pt x="14" y="26"/>
                    </a:lnTo>
                    <a:lnTo>
                      <a:pt x="20"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53" name="Freeform 440">
                <a:extLst>
                  <a:ext uri="{FF2B5EF4-FFF2-40B4-BE49-F238E27FC236}">
                    <a16:creationId xmlns:a16="http://schemas.microsoft.com/office/drawing/2014/main" id="{18DF3491-0BCC-4CE2-B7BA-9E94CDE87C8A}"/>
                  </a:ext>
                </a:extLst>
              </p:cNvPr>
              <p:cNvSpPr>
                <a:spLocks/>
              </p:cNvSpPr>
              <p:nvPr/>
            </p:nvSpPr>
            <p:spPr bwMode="auto">
              <a:xfrm>
                <a:off x="4790" y="1385"/>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6"/>
                    </a:lnTo>
                    <a:lnTo>
                      <a:pt x="21" y="2"/>
                    </a:lnTo>
                    <a:lnTo>
                      <a:pt x="17" y="2"/>
                    </a:lnTo>
                    <a:lnTo>
                      <a:pt x="12" y="0"/>
                    </a:lnTo>
                    <a:lnTo>
                      <a:pt x="8" y="0"/>
                    </a:lnTo>
                    <a:lnTo>
                      <a:pt x="2" y="5"/>
                    </a:lnTo>
                    <a:lnTo>
                      <a:pt x="2" y="10"/>
                    </a:lnTo>
                    <a:lnTo>
                      <a:pt x="1" y="15"/>
                    </a:lnTo>
                    <a:lnTo>
                      <a:pt x="1" y="20"/>
                    </a:lnTo>
                    <a:lnTo>
                      <a:pt x="0" y="25"/>
                    </a:lnTo>
                    <a:lnTo>
                      <a:pt x="5" y="25"/>
                    </a:lnTo>
                    <a:lnTo>
                      <a:pt x="10" y="25"/>
                    </a:lnTo>
                    <a:lnTo>
                      <a:pt x="14" y="26"/>
                    </a:lnTo>
                    <a:lnTo>
                      <a:pt x="14" y="21"/>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54" name="Freeform 441">
                <a:extLst>
                  <a:ext uri="{FF2B5EF4-FFF2-40B4-BE49-F238E27FC236}">
                    <a16:creationId xmlns:a16="http://schemas.microsoft.com/office/drawing/2014/main" id="{1AD00E88-559C-4889-AB4E-0AACC45B5C75}"/>
                  </a:ext>
                </a:extLst>
              </p:cNvPr>
              <p:cNvSpPr>
                <a:spLocks/>
              </p:cNvSpPr>
              <p:nvPr/>
            </p:nvSpPr>
            <p:spPr bwMode="auto">
              <a:xfrm>
                <a:off x="4790" y="1385"/>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6"/>
                    </a:lnTo>
                    <a:lnTo>
                      <a:pt x="21" y="2"/>
                    </a:lnTo>
                    <a:lnTo>
                      <a:pt x="17" y="2"/>
                    </a:lnTo>
                    <a:lnTo>
                      <a:pt x="12" y="0"/>
                    </a:lnTo>
                    <a:lnTo>
                      <a:pt x="8" y="0"/>
                    </a:lnTo>
                    <a:lnTo>
                      <a:pt x="2" y="5"/>
                    </a:lnTo>
                    <a:lnTo>
                      <a:pt x="2" y="10"/>
                    </a:lnTo>
                    <a:lnTo>
                      <a:pt x="1" y="15"/>
                    </a:lnTo>
                    <a:lnTo>
                      <a:pt x="1" y="20"/>
                    </a:lnTo>
                    <a:lnTo>
                      <a:pt x="0" y="25"/>
                    </a:lnTo>
                    <a:lnTo>
                      <a:pt x="5" y="25"/>
                    </a:lnTo>
                    <a:lnTo>
                      <a:pt x="10" y="25"/>
                    </a:lnTo>
                    <a:lnTo>
                      <a:pt x="14" y="26"/>
                    </a:lnTo>
                    <a:lnTo>
                      <a:pt x="14" y="21"/>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55" name="Freeform 442">
                <a:extLst>
                  <a:ext uri="{FF2B5EF4-FFF2-40B4-BE49-F238E27FC236}">
                    <a16:creationId xmlns:a16="http://schemas.microsoft.com/office/drawing/2014/main" id="{E9838F1E-1BCE-416E-BD8C-E40243092947}"/>
                  </a:ext>
                </a:extLst>
              </p:cNvPr>
              <p:cNvSpPr>
                <a:spLocks/>
              </p:cNvSpPr>
              <p:nvPr/>
            </p:nvSpPr>
            <p:spPr bwMode="auto">
              <a:xfrm>
                <a:off x="4797" y="1348"/>
                <a:ext cx="4" cy="6"/>
              </a:xfrm>
              <a:custGeom>
                <a:avLst/>
                <a:gdLst>
                  <a:gd name="T0" fmla="*/ 1 w 20"/>
                  <a:gd name="T1" fmla="*/ 1 h 26"/>
                  <a:gd name="T2" fmla="*/ 1 w 20"/>
                  <a:gd name="T3" fmla="*/ 1 h 26"/>
                  <a:gd name="T4" fmla="*/ 1 w 20"/>
                  <a:gd name="T5" fmla="*/ 1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20" y="17"/>
                    </a:lnTo>
                    <a:lnTo>
                      <a:pt x="20" y="12"/>
                    </a:lnTo>
                    <a:lnTo>
                      <a:pt x="20" y="7"/>
                    </a:lnTo>
                    <a:lnTo>
                      <a:pt x="17" y="1"/>
                    </a:lnTo>
                    <a:lnTo>
                      <a:pt x="11" y="1"/>
                    </a:lnTo>
                    <a:lnTo>
                      <a:pt x="7" y="0"/>
                    </a:lnTo>
                    <a:lnTo>
                      <a:pt x="7" y="6"/>
                    </a:lnTo>
                    <a:lnTo>
                      <a:pt x="2" y="6"/>
                    </a:lnTo>
                    <a:lnTo>
                      <a:pt x="1" y="10"/>
                    </a:lnTo>
                    <a:lnTo>
                      <a:pt x="1" y="15"/>
                    </a:lnTo>
                    <a:lnTo>
                      <a:pt x="0" y="21"/>
                    </a:lnTo>
                    <a:lnTo>
                      <a:pt x="0" y="25"/>
                    </a:lnTo>
                    <a:lnTo>
                      <a:pt x="4" y="26"/>
                    </a:lnTo>
                    <a:lnTo>
                      <a:pt x="9" y="26"/>
                    </a:lnTo>
                    <a:lnTo>
                      <a:pt x="14" y="26"/>
                    </a:lnTo>
                    <a:lnTo>
                      <a:pt x="14"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56" name="Freeform 443">
                <a:extLst>
                  <a:ext uri="{FF2B5EF4-FFF2-40B4-BE49-F238E27FC236}">
                    <a16:creationId xmlns:a16="http://schemas.microsoft.com/office/drawing/2014/main" id="{B0D5C683-118F-4D5B-A13C-68686406726C}"/>
                  </a:ext>
                </a:extLst>
              </p:cNvPr>
              <p:cNvSpPr>
                <a:spLocks/>
              </p:cNvSpPr>
              <p:nvPr/>
            </p:nvSpPr>
            <p:spPr bwMode="auto">
              <a:xfrm>
                <a:off x="4797" y="1348"/>
                <a:ext cx="4" cy="6"/>
              </a:xfrm>
              <a:custGeom>
                <a:avLst/>
                <a:gdLst>
                  <a:gd name="T0" fmla="*/ 1 w 20"/>
                  <a:gd name="T1" fmla="*/ 1 h 26"/>
                  <a:gd name="T2" fmla="*/ 1 w 20"/>
                  <a:gd name="T3" fmla="*/ 1 h 26"/>
                  <a:gd name="T4" fmla="*/ 1 w 20"/>
                  <a:gd name="T5" fmla="*/ 1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20" y="17"/>
                    </a:lnTo>
                    <a:lnTo>
                      <a:pt x="20" y="12"/>
                    </a:lnTo>
                    <a:lnTo>
                      <a:pt x="20" y="7"/>
                    </a:lnTo>
                    <a:lnTo>
                      <a:pt x="17" y="1"/>
                    </a:lnTo>
                    <a:lnTo>
                      <a:pt x="11" y="1"/>
                    </a:lnTo>
                    <a:lnTo>
                      <a:pt x="7" y="0"/>
                    </a:lnTo>
                    <a:lnTo>
                      <a:pt x="7" y="6"/>
                    </a:lnTo>
                    <a:lnTo>
                      <a:pt x="2" y="6"/>
                    </a:lnTo>
                    <a:lnTo>
                      <a:pt x="1" y="10"/>
                    </a:lnTo>
                    <a:lnTo>
                      <a:pt x="1" y="15"/>
                    </a:lnTo>
                    <a:lnTo>
                      <a:pt x="0" y="21"/>
                    </a:lnTo>
                    <a:lnTo>
                      <a:pt x="0" y="25"/>
                    </a:lnTo>
                    <a:lnTo>
                      <a:pt x="4" y="26"/>
                    </a:lnTo>
                    <a:lnTo>
                      <a:pt x="9" y="26"/>
                    </a:lnTo>
                    <a:lnTo>
                      <a:pt x="14" y="26"/>
                    </a:lnTo>
                    <a:lnTo>
                      <a:pt x="14"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57" name="Freeform 444">
                <a:extLst>
                  <a:ext uri="{FF2B5EF4-FFF2-40B4-BE49-F238E27FC236}">
                    <a16:creationId xmlns:a16="http://schemas.microsoft.com/office/drawing/2014/main" id="{F6F0F0A0-F9A8-4A00-A81F-8A440A5A819A}"/>
                  </a:ext>
                </a:extLst>
              </p:cNvPr>
              <p:cNvSpPr>
                <a:spLocks/>
              </p:cNvSpPr>
              <p:nvPr/>
            </p:nvSpPr>
            <p:spPr bwMode="auto">
              <a:xfrm>
                <a:off x="4776" y="1328"/>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6"/>
                    </a:lnTo>
                    <a:lnTo>
                      <a:pt x="20" y="12"/>
                    </a:lnTo>
                    <a:lnTo>
                      <a:pt x="21" y="6"/>
                    </a:lnTo>
                    <a:lnTo>
                      <a:pt x="21" y="1"/>
                    </a:lnTo>
                    <a:lnTo>
                      <a:pt x="17" y="1"/>
                    </a:lnTo>
                    <a:lnTo>
                      <a:pt x="12" y="0"/>
                    </a:lnTo>
                    <a:lnTo>
                      <a:pt x="8" y="0"/>
                    </a:lnTo>
                    <a:lnTo>
                      <a:pt x="7" y="5"/>
                    </a:lnTo>
                    <a:lnTo>
                      <a:pt x="2" y="5"/>
                    </a:lnTo>
                    <a:lnTo>
                      <a:pt x="2" y="9"/>
                    </a:lnTo>
                    <a:lnTo>
                      <a:pt x="1" y="15"/>
                    </a:lnTo>
                    <a:lnTo>
                      <a:pt x="1" y="20"/>
                    </a:lnTo>
                    <a:lnTo>
                      <a:pt x="0" y="25"/>
                    </a:lnTo>
                    <a:lnTo>
                      <a:pt x="5" y="25"/>
                    </a:lnTo>
                    <a:lnTo>
                      <a:pt x="10" y="25"/>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58" name="Freeform 445">
                <a:extLst>
                  <a:ext uri="{FF2B5EF4-FFF2-40B4-BE49-F238E27FC236}">
                    <a16:creationId xmlns:a16="http://schemas.microsoft.com/office/drawing/2014/main" id="{1AF69133-46DA-4589-B1E5-CE88F5A2670A}"/>
                  </a:ext>
                </a:extLst>
              </p:cNvPr>
              <p:cNvSpPr>
                <a:spLocks/>
              </p:cNvSpPr>
              <p:nvPr/>
            </p:nvSpPr>
            <p:spPr bwMode="auto">
              <a:xfrm>
                <a:off x="4776" y="1328"/>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6"/>
                    </a:lnTo>
                    <a:lnTo>
                      <a:pt x="20" y="12"/>
                    </a:lnTo>
                    <a:lnTo>
                      <a:pt x="21" y="6"/>
                    </a:lnTo>
                    <a:lnTo>
                      <a:pt x="21" y="1"/>
                    </a:lnTo>
                    <a:lnTo>
                      <a:pt x="17" y="1"/>
                    </a:lnTo>
                    <a:lnTo>
                      <a:pt x="12" y="0"/>
                    </a:lnTo>
                    <a:lnTo>
                      <a:pt x="8" y="0"/>
                    </a:lnTo>
                    <a:lnTo>
                      <a:pt x="7" y="5"/>
                    </a:lnTo>
                    <a:lnTo>
                      <a:pt x="2" y="5"/>
                    </a:lnTo>
                    <a:lnTo>
                      <a:pt x="2" y="9"/>
                    </a:lnTo>
                    <a:lnTo>
                      <a:pt x="1" y="15"/>
                    </a:lnTo>
                    <a:lnTo>
                      <a:pt x="1" y="20"/>
                    </a:lnTo>
                    <a:lnTo>
                      <a:pt x="0" y="25"/>
                    </a:lnTo>
                    <a:lnTo>
                      <a:pt x="5" y="25"/>
                    </a:lnTo>
                    <a:lnTo>
                      <a:pt x="10" y="25"/>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59" name="Freeform 446">
                <a:extLst>
                  <a:ext uri="{FF2B5EF4-FFF2-40B4-BE49-F238E27FC236}">
                    <a16:creationId xmlns:a16="http://schemas.microsoft.com/office/drawing/2014/main" id="{79FA7C35-2284-4F9E-A07D-72CADBED4B05}"/>
                  </a:ext>
                </a:extLst>
              </p:cNvPr>
              <p:cNvSpPr>
                <a:spLocks/>
              </p:cNvSpPr>
              <p:nvPr/>
            </p:nvSpPr>
            <p:spPr bwMode="auto">
              <a:xfrm>
                <a:off x="4770" y="1288"/>
                <a:ext cx="13" cy="20"/>
              </a:xfrm>
              <a:custGeom>
                <a:avLst/>
                <a:gdLst>
                  <a:gd name="T0" fmla="*/ 3 w 66"/>
                  <a:gd name="T1" fmla="*/ 2 h 96"/>
                  <a:gd name="T2" fmla="*/ 3 w 66"/>
                  <a:gd name="T3" fmla="*/ 2 h 96"/>
                  <a:gd name="T4" fmla="*/ 3 w 66"/>
                  <a:gd name="T5" fmla="*/ 1 h 96"/>
                  <a:gd name="T6" fmla="*/ 2 w 66"/>
                  <a:gd name="T7" fmla="*/ 1 h 96"/>
                  <a:gd name="T8" fmla="*/ 2 w 66"/>
                  <a:gd name="T9" fmla="*/ 1 h 96"/>
                  <a:gd name="T10" fmla="*/ 2 w 66"/>
                  <a:gd name="T11" fmla="*/ 1 h 96"/>
                  <a:gd name="T12" fmla="*/ 2 w 66"/>
                  <a:gd name="T13" fmla="*/ 0 h 96"/>
                  <a:gd name="T14" fmla="*/ 2 w 66"/>
                  <a:gd name="T15" fmla="*/ 0 h 96"/>
                  <a:gd name="T16" fmla="*/ 2 w 66"/>
                  <a:gd name="T17" fmla="*/ 0 h 96"/>
                  <a:gd name="T18" fmla="*/ 2 w 66"/>
                  <a:gd name="T19" fmla="*/ 0 h 96"/>
                  <a:gd name="T20" fmla="*/ 1 w 66"/>
                  <a:gd name="T21" fmla="*/ 0 h 96"/>
                  <a:gd name="T22" fmla="*/ 1 w 66"/>
                  <a:gd name="T23" fmla="*/ 0 h 96"/>
                  <a:gd name="T24" fmla="*/ 1 w 66"/>
                  <a:gd name="T25" fmla="*/ 0 h 96"/>
                  <a:gd name="T26" fmla="*/ 1 w 66"/>
                  <a:gd name="T27" fmla="*/ 0 h 96"/>
                  <a:gd name="T28" fmla="*/ 1 w 66"/>
                  <a:gd name="T29" fmla="*/ 0 h 96"/>
                  <a:gd name="T30" fmla="*/ 0 w 66"/>
                  <a:gd name="T31" fmla="*/ 1 h 96"/>
                  <a:gd name="T32" fmla="*/ 0 w 66"/>
                  <a:gd name="T33" fmla="*/ 1 h 96"/>
                  <a:gd name="T34" fmla="*/ 0 w 66"/>
                  <a:gd name="T35" fmla="*/ 1 h 96"/>
                  <a:gd name="T36" fmla="*/ 0 w 66"/>
                  <a:gd name="T37" fmla="*/ 1 h 96"/>
                  <a:gd name="T38" fmla="*/ 0 w 66"/>
                  <a:gd name="T39" fmla="*/ 2 h 96"/>
                  <a:gd name="T40" fmla="*/ 0 w 66"/>
                  <a:gd name="T41" fmla="*/ 2 h 96"/>
                  <a:gd name="T42" fmla="*/ 0 w 66"/>
                  <a:gd name="T43" fmla="*/ 2 h 96"/>
                  <a:gd name="T44" fmla="*/ 0 w 66"/>
                  <a:gd name="T45" fmla="*/ 3 h 96"/>
                  <a:gd name="T46" fmla="*/ 0 w 66"/>
                  <a:gd name="T47" fmla="*/ 3 h 96"/>
                  <a:gd name="T48" fmla="*/ 0 w 66"/>
                  <a:gd name="T49" fmla="*/ 3 h 96"/>
                  <a:gd name="T50" fmla="*/ 0 w 66"/>
                  <a:gd name="T51" fmla="*/ 3 h 96"/>
                  <a:gd name="T52" fmla="*/ 1 w 66"/>
                  <a:gd name="T53" fmla="*/ 4 h 96"/>
                  <a:gd name="T54" fmla="*/ 1 w 66"/>
                  <a:gd name="T55" fmla="*/ 4 h 96"/>
                  <a:gd name="T56" fmla="*/ 1 w 66"/>
                  <a:gd name="T57" fmla="*/ 4 h 96"/>
                  <a:gd name="T58" fmla="*/ 1 w 66"/>
                  <a:gd name="T59" fmla="*/ 4 h 96"/>
                  <a:gd name="T60" fmla="*/ 1 w 66"/>
                  <a:gd name="T61" fmla="*/ 4 h 96"/>
                  <a:gd name="T62" fmla="*/ 1 w 66"/>
                  <a:gd name="T63" fmla="*/ 4 h 96"/>
                  <a:gd name="T64" fmla="*/ 2 w 66"/>
                  <a:gd name="T65" fmla="*/ 4 h 96"/>
                  <a:gd name="T66" fmla="*/ 2 w 66"/>
                  <a:gd name="T67" fmla="*/ 4 h 96"/>
                  <a:gd name="T68" fmla="*/ 2 w 66"/>
                  <a:gd name="T69" fmla="*/ 4 h 96"/>
                  <a:gd name="T70" fmla="*/ 2 w 66"/>
                  <a:gd name="T71" fmla="*/ 4 h 96"/>
                  <a:gd name="T72" fmla="*/ 2 w 66"/>
                  <a:gd name="T73" fmla="*/ 3 h 96"/>
                  <a:gd name="T74" fmla="*/ 2 w 66"/>
                  <a:gd name="T75" fmla="*/ 3 h 96"/>
                  <a:gd name="T76" fmla="*/ 2 w 66"/>
                  <a:gd name="T77" fmla="*/ 3 h 96"/>
                  <a:gd name="T78" fmla="*/ 3 w 66"/>
                  <a:gd name="T79" fmla="*/ 3 h 96"/>
                  <a:gd name="T80" fmla="*/ 3 w 66"/>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6"/>
                  <a:gd name="T125" fmla="*/ 66 w 66"/>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6">
                    <a:moveTo>
                      <a:pt x="64" y="47"/>
                    </a:moveTo>
                    <a:lnTo>
                      <a:pt x="65" y="43"/>
                    </a:lnTo>
                    <a:lnTo>
                      <a:pt x="66" y="32"/>
                    </a:lnTo>
                    <a:lnTo>
                      <a:pt x="61" y="27"/>
                    </a:lnTo>
                    <a:lnTo>
                      <a:pt x="61" y="22"/>
                    </a:lnTo>
                    <a:lnTo>
                      <a:pt x="57" y="17"/>
                    </a:lnTo>
                    <a:lnTo>
                      <a:pt x="54" y="11"/>
                    </a:lnTo>
                    <a:lnTo>
                      <a:pt x="49" y="5"/>
                    </a:lnTo>
                    <a:lnTo>
                      <a:pt x="45" y="5"/>
                    </a:lnTo>
                    <a:lnTo>
                      <a:pt x="40" y="0"/>
                    </a:lnTo>
                    <a:lnTo>
                      <a:pt x="36" y="0"/>
                    </a:lnTo>
                    <a:lnTo>
                      <a:pt x="31" y="0"/>
                    </a:lnTo>
                    <a:lnTo>
                      <a:pt x="25" y="4"/>
                    </a:lnTo>
                    <a:lnTo>
                      <a:pt x="21" y="3"/>
                    </a:lnTo>
                    <a:lnTo>
                      <a:pt x="15" y="8"/>
                    </a:lnTo>
                    <a:lnTo>
                      <a:pt x="11" y="12"/>
                    </a:lnTo>
                    <a:lnTo>
                      <a:pt x="10" y="18"/>
                    </a:lnTo>
                    <a:lnTo>
                      <a:pt x="4" y="27"/>
                    </a:lnTo>
                    <a:lnTo>
                      <a:pt x="4" y="32"/>
                    </a:lnTo>
                    <a:lnTo>
                      <a:pt x="3" y="37"/>
                    </a:lnTo>
                    <a:lnTo>
                      <a:pt x="3" y="47"/>
                    </a:lnTo>
                    <a:lnTo>
                      <a:pt x="2" y="53"/>
                    </a:lnTo>
                    <a:lnTo>
                      <a:pt x="0" y="62"/>
                    </a:lnTo>
                    <a:lnTo>
                      <a:pt x="5" y="68"/>
                    </a:lnTo>
                    <a:lnTo>
                      <a:pt x="5" y="73"/>
                    </a:lnTo>
                    <a:lnTo>
                      <a:pt x="10" y="78"/>
                    </a:lnTo>
                    <a:lnTo>
                      <a:pt x="13" y="83"/>
                    </a:lnTo>
                    <a:lnTo>
                      <a:pt x="17" y="89"/>
                    </a:lnTo>
                    <a:lnTo>
                      <a:pt x="22" y="95"/>
                    </a:lnTo>
                    <a:lnTo>
                      <a:pt x="26" y="95"/>
                    </a:lnTo>
                    <a:lnTo>
                      <a:pt x="31" y="95"/>
                    </a:lnTo>
                    <a:lnTo>
                      <a:pt x="36" y="96"/>
                    </a:lnTo>
                    <a:lnTo>
                      <a:pt x="41" y="91"/>
                    </a:lnTo>
                    <a:lnTo>
                      <a:pt x="46" y="91"/>
                    </a:lnTo>
                    <a:lnTo>
                      <a:pt x="51" y="87"/>
                    </a:lnTo>
                    <a:lnTo>
                      <a:pt x="56" y="82"/>
                    </a:lnTo>
                    <a:lnTo>
                      <a:pt x="57" y="77"/>
                    </a:lnTo>
                    <a:lnTo>
                      <a:pt x="61" y="72"/>
                    </a:lnTo>
                    <a:lnTo>
                      <a:pt x="63" y="63"/>
                    </a:lnTo>
                    <a:lnTo>
                      <a:pt x="64" y="57"/>
                    </a:lnTo>
                    <a:lnTo>
                      <a:pt x="64"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60" name="Freeform 447">
                <a:extLst>
                  <a:ext uri="{FF2B5EF4-FFF2-40B4-BE49-F238E27FC236}">
                    <a16:creationId xmlns:a16="http://schemas.microsoft.com/office/drawing/2014/main" id="{26AC04AF-F3CF-4F1A-A4D4-91A086456CD3}"/>
                  </a:ext>
                </a:extLst>
              </p:cNvPr>
              <p:cNvSpPr>
                <a:spLocks/>
              </p:cNvSpPr>
              <p:nvPr/>
            </p:nvSpPr>
            <p:spPr bwMode="auto">
              <a:xfrm>
                <a:off x="4770" y="1288"/>
                <a:ext cx="13" cy="20"/>
              </a:xfrm>
              <a:custGeom>
                <a:avLst/>
                <a:gdLst>
                  <a:gd name="T0" fmla="*/ 3 w 66"/>
                  <a:gd name="T1" fmla="*/ 2 h 96"/>
                  <a:gd name="T2" fmla="*/ 3 w 66"/>
                  <a:gd name="T3" fmla="*/ 2 h 96"/>
                  <a:gd name="T4" fmla="*/ 3 w 66"/>
                  <a:gd name="T5" fmla="*/ 1 h 96"/>
                  <a:gd name="T6" fmla="*/ 2 w 66"/>
                  <a:gd name="T7" fmla="*/ 1 h 96"/>
                  <a:gd name="T8" fmla="*/ 2 w 66"/>
                  <a:gd name="T9" fmla="*/ 1 h 96"/>
                  <a:gd name="T10" fmla="*/ 2 w 66"/>
                  <a:gd name="T11" fmla="*/ 1 h 96"/>
                  <a:gd name="T12" fmla="*/ 2 w 66"/>
                  <a:gd name="T13" fmla="*/ 0 h 96"/>
                  <a:gd name="T14" fmla="*/ 2 w 66"/>
                  <a:gd name="T15" fmla="*/ 0 h 96"/>
                  <a:gd name="T16" fmla="*/ 2 w 66"/>
                  <a:gd name="T17" fmla="*/ 0 h 96"/>
                  <a:gd name="T18" fmla="*/ 2 w 66"/>
                  <a:gd name="T19" fmla="*/ 0 h 96"/>
                  <a:gd name="T20" fmla="*/ 1 w 66"/>
                  <a:gd name="T21" fmla="*/ 0 h 96"/>
                  <a:gd name="T22" fmla="*/ 1 w 66"/>
                  <a:gd name="T23" fmla="*/ 0 h 96"/>
                  <a:gd name="T24" fmla="*/ 1 w 66"/>
                  <a:gd name="T25" fmla="*/ 0 h 96"/>
                  <a:gd name="T26" fmla="*/ 1 w 66"/>
                  <a:gd name="T27" fmla="*/ 0 h 96"/>
                  <a:gd name="T28" fmla="*/ 1 w 66"/>
                  <a:gd name="T29" fmla="*/ 0 h 96"/>
                  <a:gd name="T30" fmla="*/ 0 w 66"/>
                  <a:gd name="T31" fmla="*/ 1 h 96"/>
                  <a:gd name="T32" fmla="*/ 0 w 66"/>
                  <a:gd name="T33" fmla="*/ 1 h 96"/>
                  <a:gd name="T34" fmla="*/ 0 w 66"/>
                  <a:gd name="T35" fmla="*/ 1 h 96"/>
                  <a:gd name="T36" fmla="*/ 0 w 66"/>
                  <a:gd name="T37" fmla="*/ 1 h 96"/>
                  <a:gd name="T38" fmla="*/ 0 w 66"/>
                  <a:gd name="T39" fmla="*/ 2 h 96"/>
                  <a:gd name="T40" fmla="*/ 0 w 66"/>
                  <a:gd name="T41" fmla="*/ 2 h 96"/>
                  <a:gd name="T42" fmla="*/ 0 w 66"/>
                  <a:gd name="T43" fmla="*/ 2 h 96"/>
                  <a:gd name="T44" fmla="*/ 0 w 66"/>
                  <a:gd name="T45" fmla="*/ 3 h 96"/>
                  <a:gd name="T46" fmla="*/ 0 w 66"/>
                  <a:gd name="T47" fmla="*/ 3 h 96"/>
                  <a:gd name="T48" fmla="*/ 0 w 66"/>
                  <a:gd name="T49" fmla="*/ 3 h 96"/>
                  <a:gd name="T50" fmla="*/ 0 w 66"/>
                  <a:gd name="T51" fmla="*/ 3 h 96"/>
                  <a:gd name="T52" fmla="*/ 1 w 66"/>
                  <a:gd name="T53" fmla="*/ 4 h 96"/>
                  <a:gd name="T54" fmla="*/ 1 w 66"/>
                  <a:gd name="T55" fmla="*/ 4 h 96"/>
                  <a:gd name="T56" fmla="*/ 1 w 66"/>
                  <a:gd name="T57" fmla="*/ 4 h 96"/>
                  <a:gd name="T58" fmla="*/ 1 w 66"/>
                  <a:gd name="T59" fmla="*/ 4 h 96"/>
                  <a:gd name="T60" fmla="*/ 1 w 66"/>
                  <a:gd name="T61" fmla="*/ 4 h 96"/>
                  <a:gd name="T62" fmla="*/ 1 w 66"/>
                  <a:gd name="T63" fmla="*/ 4 h 96"/>
                  <a:gd name="T64" fmla="*/ 2 w 66"/>
                  <a:gd name="T65" fmla="*/ 4 h 96"/>
                  <a:gd name="T66" fmla="*/ 2 w 66"/>
                  <a:gd name="T67" fmla="*/ 4 h 96"/>
                  <a:gd name="T68" fmla="*/ 2 w 66"/>
                  <a:gd name="T69" fmla="*/ 4 h 96"/>
                  <a:gd name="T70" fmla="*/ 2 w 66"/>
                  <a:gd name="T71" fmla="*/ 4 h 96"/>
                  <a:gd name="T72" fmla="*/ 2 w 66"/>
                  <a:gd name="T73" fmla="*/ 3 h 96"/>
                  <a:gd name="T74" fmla="*/ 2 w 66"/>
                  <a:gd name="T75" fmla="*/ 3 h 96"/>
                  <a:gd name="T76" fmla="*/ 2 w 66"/>
                  <a:gd name="T77" fmla="*/ 3 h 96"/>
                  <a:gd name="T78" fmla="*/ 3 w 66"/>
                  <a:gd name="T79" fmla="*/ 3 h 96"/>
                  <a:gd name="T80" fmla="*/ 3 w 66"/>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6"/>
                  <a:gd name="T125" fmla="*/ 66 w 66"/>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6">
                    <a:moveTo>
                      <a:pt x="64" y="47"/>
                    </a:moveTo>
                    <a:lnTo>
                      <a:pt x="65" y="43"/>
                    </a:lnTo>
                    <a:lnTo>
                      <a:pt x="66" y="32"/>
                    </a:lnTo>
                    <a:lnTo>
                      <a:pt x="61" y="27"/>
                    </a:lnTo>
                    <a:lnTo>
                      <a:pt x="61" y="22"/>
                    </a:lnTo>
                    <a:lnTo>
                      <a:pt x="57" y="17"/>
                    </a:lnTo>
                    <a:lnTo>
                      <a:pt x="54" y="11"/>
                    </a:lnTo>
                    <a:lnTo>
                      <a:pt x="49" y="5"/>
                    </a:lnTo>
                    <a:lnTo>
                      <a:pt x="45" y="5"/>
                    </a:lnTo>
                    <a:lnTo>
                      <a:pt x="40" y="0"/>
                    </a:lnTo>
                    <a:lnTo>
                      <a:pt x="36" y="0"/>
                    </a:lnTo>
                    <a:lnTo>
                      <a:pt x="31" y="0"/>
                    </a:lnTo>
                    <a:lnTo>
                      <a:pt x="25" y="4"/>
                    </a:lnTo>
                    <a:lnTo>
                      <a:pt x="21" y="3"/>
                    </a:lnTo>
                    <a:lnTo>
                      <a:pt x="15" y="8"/>
                    </a:lnTo>
                    <a:lnTo>
                      <a:pt x="11" y="12"/>
                    </a:lnTo>
                    <a:lnTo>
                      <a:pt x="10" y="18"/>
                    </a:lnTo>
                    <a:lnTo>
                      <a:pt x="4" y="27"/>
                    </a:lnTo>
                    <a:lnTo>
                      <a:pt x="4" y="32"/>
                    </a:lnTo>
                    <a:lnTo>
                      <a:pt x="3" y="37"/>
                    </a:lnTo>
                    <a:lnTo>
                      <a:pt x="3" y="47"/>
                    </a:lnTo>
                    <a:lnTo>
                      <a:pt x="2" y="53"/>
                    </a:lnTo>
                    <a:lnTo>
                      <a:pt x="0" y="62"/>
                    </a:lnTo>
                    <a:lnTo>
                      <a:pt x="5" y="68"/>
                    </a:lnTo>
                    <a:lnTo>
                      <a:pt x="5" y="73"/>
                    </a:lnTo>
                    <a:lnTo>
                      <a:pt x="10" y="78"/>
                    </a:lnTo>
                    <a:lnTo>
                      <a:pt x="13" y="83"/>
                    </a:lnTo>
                    <a:lnTo>
                      <a:pt x="17" y="89"/>
                    </a:lnTo>
                    <a:lnTo>
                      <a:pt x="22" y="95"/>
                    </a:lnTo>
                    <a:lnTo>
                      <a:pt x="26" y="95"/>
                    </a:lnTo>
                    <a:lnTo>
                      <a:pt x="31" y="95"/>
                    </a:lnTo>
                    <a:lnTo>
                      <a:pt x="36" y="96"/>
                    </a:lnTo>
                    <a:lnTo>
                      <a:pt x="41" y="91"/>
                    </a:lnTo>
                    <a:lnTo>
                      <a:pt x="46" y="91"/>
                    </a:lnTo>
                    <a:lnTo>
                      <a:pt x="51" y="87"/>
                    </a:lnTo>
                    <a:lnTo>
                      <a:pt x="56" y="82"/>
                    </a:lnTo>
                    <a:lnTo>
                      <a:pt x="57" y="77"/>
                    </a:lnTo>
                    <a:lnTo>
                      <a:pt x="61" y="72"/>
                    </a:lnTo>
                    <a:lnTo>
                      <a:pt x="63" y="63"/>
                    </a:lnTo>
                    <a:lnTo>
                      <a:pt x="64" y="57"/>
                    </a:lnTo>
                    <a:lnTo>
                      <a:pt x="64"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61" name="Freeform 448">
                <a:extLst>
                  <a:ext uri="{FF2B5EF4-FFF2-40B4-BE49-F238E27FC236}">
                    <a16:creationId xmlns:a16="http://schemas.microsoft.com/office/drawing/2014/main" id="{9442BC45-35A3-422C-8B05-A31292006460}"/>
                  </a:ext>
                </a:extLst>
              </p:cNvPr>
              <p:cNvSpPr>
                <a:spLocks/>
              </p:cNvSpPr>
              <p:nvPr/>
            </p:nvSpPr>
            <p:spPr bwMode="auto">
              <a:xfrm>
                <a:off x="4784" y="1255"/>
                <a:ext cx="5"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1"/>
                    </a:moveTo>
                    <a:lnTo>
                      <a:pt x="20" y="16"/>
                    </a:lnTo>
                    <a:lnTo>
                      <a:pt x="20" y="11"/>
                    </a:lnTo>
                    <a:lnTo>
                      <a:pt x="21" y="6"/>
                    </a:lnTo>
                    <a:lnTo>
                      <a:pt x="17" y="0"/>
                    </a:lnTo>
                    <a:lnTo>
                      <a:pt x="12" y="0"/>
                    </a:lnTo>
                    <a:lnTo>
                      <a:pt x="8" y="0"/>
                    </a:lnTo>
                    <a:lnTo>
                      <a:pt x="6" y="5"/>
                    </a:lnTo>
                    <a:lnTo>
                      <a:pt x="2" y="5"/>
                    </a:lnTo>
                    <a:lnTo>
                      <a:pt x="2" y="10"/>
                    </a:lnTo>
                    <a:lnTo>
                      <a:pt x="1" y="14"/>
                    </a:lnTo>
                    <a:lnTo>
                      <a:pt x="1" y="20"/>
                    </a:lnTo>
                    <a:lnTo>
                      <a:pt x="0" y="24"/>
                    </a:lnTo>
                    <a:lnTo>
                      <a:pt x="4" y="25"/>
                    </a:lnTo>
                    <a:lnTo>
                      <a:pt x="10" y="25"/>
                    </a:lnTo>
                    <a:lnTo>
                      <a:pt x="14" y="25"/>
                    </a:lnTo>
                    <a:lnTo>
                      <a:pt x="14"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62" name="Freeform 449">
                <a:extLst>
                  <a:ext uri="{FF2B5EF4-FFF2-40B4-BE49-F238E27FC236}">
                    <a16:creationId xmlns:a16="http://schemas.microsoft.com/office/drawing/2014/main" id="{B8B0F621-871E-4100-B26E-5C9C6C88F54E}"/>
                  </a:ext>
                </a:extLst>
              </p:cNvPr>
              <p:cNvSpPr>
                <a:spLocks/>
              </p:cNvSpPr>
              <p:nvPr/>
            </p:nvSpPr>
            <p:spPr bwMode="auto">
              <a:xfrm>
                <a:off x="4784" y="1255"/>
                <a:ext cx="5"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1"/>
                    </a:moveTo>
                    <a:lnTo>
                      <a:pt x="20" y="16"/>
                    </a:lnTo>
                    <a:lnTo>
                      <a:pt x="20" y="11"/>
                    </a:lnTo>
                    <a:lnTo>
                      <a:pt x="21" y="6"/>
                    </a:lnTo>
                    <a:lnTo>
                      <a:pt x="17" y="0"/>
                    </a:lnTo>
                    <a:lnTo>
                      <a:pt x="12" y="0"/>
                    </a:lnTo>
                    <a:lnTo>
                      <a:pt x="8" y="0"/>
                    </a:lnTo>
                    <a:lnTo>
                      <a:pt x="6" y="5"/>
                    </a:lnTo>
                    <a:lnTo>
                      <a:pt x="2" y="5"/>
                    </a:lnTo>
                    <a:lnTo>
                      <a:pt x="2" y="10"/>
                    </a:lnTo>
                    <a:lnTo>
                      <a:pt x="1" y="14"/>
                    </a:lnTo>
                    <a:lnTo>
                      <a:pt x="1" y="20"/>
                    </a:lnTo>
                    <a:lnTo>
                      <a:pt x="0" y="24"/>
                    </a:lnTo>
                    <a:lnTo>
                      <a:pt x="4" y="25"/>
                    </a:lnTo>
                    <a:lnTo>
                      <a:pt x="10" y="25"/>
                    </a:lnTo>
                    <a:lnTo>
                      <a:pt x="14" y="25"/>
                    </a:lnTo>
                    <a:lnTo>
                      <a:pt x="14"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63" name="Freeform 450">
                <a:extLst>
                  <a:ext uri="{FF2B5EF4-FFF2-40B4-BE49-F238E27FC236}">
                    <a16:creationId xmlns:a16="http://schemas.microsoft.com/office/drawing/2014/main" id="{BF32921A-DCBA-4AB5-8BDE-4CD49A901E70}"/>
                  </a:ext>
                </a:extLst>
              </p:cNvPr>
              <p:cNvSpPr>
                <a:spLocks/>
              </p:cNvSpPr>
              <p:nvPr/>
            </p:nvSpPr>
            <p:spPr bwMode="auto">
              <a:xfrm>
                <a:off x="4800" y="1301"/>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1"/>
                    </a:moveTo>
                    <a:lnTo>
                      <a:pt x="24" y="16"/>
                    </a:lnTo>
                    <a:lnTo>
                      <a:pt x="24" y="11"/>
                    </a:lnTo>
                    <a:lnTo>
                      <a:pt x="25" y="5"/>
                    </a:lnTo>
                    <a:lnTo>
                      <a:pt x="25" y="1"/>
                    </a:lnTo>
                    <a:lnTo>
                      <a:pt x="20" y="1"/>
                    </a:lnTo>
                    <a:lnTo>
                      <a:pt x="16" y="0"/>
                    </a:lnTo>
                    <a:lnTo>
                      <a:pt x="11" y="0"/>
                    </a:lnTo>
                    <a:lnTo>
                      <a:pt x="10" y="4"/>
                    </a:lnTo>
                    <a:lnTo>
                      <a:pt x="6" y="4"/>
                    </a:lnTo>
                    <a:lnTo>
                      <a:pt x="6" y="9"/>
                    </a:lnTo>
                    <a:lnTo>
                      <a:pt x="4" y="14"/>
                    </a:lnTo>
                    <a:lnTo>
                      <a:pt x="0" y="14"/>
                    </a:lnTo>
                    <a:lnTo>
                      <a:pt x="4" y="19"/>
                    </a:lnTo>
                    <a:lnTo>
                      <a:pt x="3" y="25"/>
                    </a:lnTo>
                    <a:lnTo>
                      <a:pt x="9" y="25"/>
                    </a:lnTo>
                    <a:lnTo>
                      <a:pt x="13" y="25"/>
                    </a:lnTo>
                    <a:lnTo>
                      <a:pt x="18" y="26"/>
                    </a:lnTo>
                    <a:lnTo>
                      <a:pt x="18" y="20"/>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64" name="Freeform 451">
                <a:extLst>
                  <a:ext uri="{FF2B5EF4-FFF2-40B4-BE49-F238E27FC236}">
                    <a16:creationId xmlns:a16="http://schemas.microsoft.com/office/drawing/2014/main" id="{0CAD2493-B9CC-457C-89C7-A0D8B1EEF755}"/>
                  </a:ext>
                </a:extLst>
              </p:cNvPr>
              <p:cNvSpPr>
                <a:spLocks/>
              </p:cNvSpPr>
              <p:nvPr/>
            </p:nvSpPr>
            <p:spPr bwMode="auto">
              <a:xfrm>
                <a:off x="4800" y="1301"/>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4" y="21"/>
                    </a:moveTo>
                    <a:lnTo>
                      <a:pt x="24" y="16"/>
                    </a:lnTo>
                    <a:lnTo>
                      <a:pt x="24" y="11"/>
                    </a:lnTo>
                    <a:lnTo>
                      <a:pt x="25" y="5"/>
                    </a:lnTo>
                    <a:lnTo>
                      <a:pt x="25" y="1"/>
                    </a:lnTo>
                    <a:lnTo>
                      <a:pt x="20" y="1"/>
                    </a:lnTo>
                    <a:lnTo>
                      <a:pt x="16" y="0"/>
                    </a:lnTo>
                    <a:lnTo>
                      <a:pt x="11" y="0"/>
                    </a:lnTo>
                    <a:lnTo>
                      <a:pt x="10" y="4"/>
                    </a:lnTo>
                    <a:lnTo>
                      <a:pt x="6" y="4"/>
                    </a:lnTo>
                    <a:lnTo>
                      <a:pt x="6" y="9"/>
                    </a:lnTo>
                    <a:lnTo>
                      <a:pt x="4" y="14"/>
                    </a:lnTo>
                    <a:lnTo>
                      <a:pt x="0" y="14"/>
                    </a:lnTo>
                    <a:lnTo>
                      <a:pt x="4" y="19"/>
                    </a:lnTo>
                    <a:lnTo>
                      <a:pt x="3" y="25"/>
                    </a:lnTo>
                    <a:lnTo>
                      <a:pt x="9" y="25"/>
                    </a:lnTo>
                    <a:lnTo>
                      <a:pt x="13" y="25"/>
                    </a:lnTo>
                    <a:lnTo>
                      <a:pt x="18" y="26"/>
                    </a:lnTo>
                    <a:lnTo>
                      <a:pt x="18" y="20"/>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65" name="Freeform 452">
                <a:extLst>
                  <a:ext uri="{FF2B5EF4-FFF2-40B4-BE49-F238E27FC236}">
                    <a16:creationId xmlns:a16="http://schemas.microsoft.com/office/drawing/2014/main" id="{31D406D1-2EC2-4A84-B993-343C6005FFD2}"/>
                  </a:ext>
                </a:extLst>
              </p:cNvPr>
              <p:cNvSpPr>
                <a:spLocks/>
              </p:cNvSpPr>
              <p:nvPr/>
            </p:nvSpPr>
            <p:spPr bwMode="auto">
              <a:xfrm>
                <a:off x="4797" y="126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4" y="12"/>
                    </a:lnTo>
                    <a:lnTo>
                      <a:pt x="25" y="7"/>
                    </a:lnTo>
                    <a:lnTo>
                      <a:pt x="20" y="6"/>
                    </a:lnTo>
                    <a:lnTo>
                      <a:pt x="20" y="2"/>
                    </a:lnTo>
                    <a:lnTo>
                      <a:pt x="16" y="2"/>
                    </a:lnTo>
                    <a:lnTo>
                      <a:pt x="11" y="0"/>
                    </a:lnTo>
                    <a:lnTo>
                      <a:pt x="7" y="0"/>
                    </a:lnTo>
                    <a:lnTo>
                      <a:pt x="6" y="5"/>
                    </a:lnTo>
                    <a:lnTo>
                      <a:pt x="1" y="10"/>
                    </a:lnTo>
                    <a:lnTo>
                      <a:pt x="0" y="15"/>
                    </a:lnTo>
                    <a:lnTo>
                      <a:pt x="0" y="20"/>
                    </a:lnTo>
                    <a:lnTo>
                      <a:pt x="5" y="21"/>
                    </a:lnTo>
                    <a:lnTo>
                      <a:pt x="5" y="25"/>
                    </a:lnTo>
                    <a:lnTo>
                      <a:pt x="9" y="25"/>
                    </a:lnTo>
                    <a:lnTo>
                      <a:pt x="14" y="26"/>
                    </a:lnTo>
                    <a:lnTo>
                      <a:pt x="18"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66" name="Freeform 453">
                <a:extLst>
                  <a:ext uri="{FF2B5EF4-FFF2-40B4-BE49-F238E27FC236}">
                    <a16:creationId xmlns:a16="http://schemas.microsoft.com/office/drawing/2014/main" id="{5254BB4F-FBCA-4FEA-843F-AAED647B92B4}"/>
                  </a:ext>
                </a:extLst>
              </p:cNvPr>
              <p:cNvSpPr>
                <a:spLocks/>
              </p:cNvSpPr>
              <p:nvPr/>
            </p:nvSpPr>
            <p:spPr bwMode="auto">
              <a:xfrm>
                <a:off x="4797" y="126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4" y="12"/>
                    </a:lnTo>
                    <a:lnTo>
                      <a:pt x="25" y="7"/>
                    </a:lnTo>
                    <a:lnTo>
                      <a:pt x="20" y="6"/>
                    </a:lnTo>
                    <a:lnTo>
                      <a:pt x="20" y="2"/>
                    </a:lnTo>
                    <a:lnTo>
                      <a:pt x="16" y="2"/>
                    </a:lnTo>
                    <a:lnTo>
                      <a:pt x="11" y="0"/>
                    </a:lnTo>
                    <a:lnTo>
                      <a:pt x="7" y="0"/>
                    </a:lnTo>
                    <a:lnTo>
                      <a:pt x="6" y="5"/>
                    </a:lnTo>
                    <a:lnTo>
                      <a:pt x="1" y="10"/>
                    </a:lnTo>
                    <a:lnTo>
                      <a:pt x="0" y="15"/>
                    </a:lnTo>
                    <a:lnTo>
                      <a:pt x="0" y="20"/>
                    </a:lnTo>
                    <a:lnTo>
                      <a:pt x="5" y="21"/>
                    </a:lnTo>
                    <a:lnTo>
                      <a:pt x="5" y="25"/>
                    </a:lnTo>
                    <a:lnTo>
                      <a:pt x="9" y="25"/>
                    </a:lnTo>
                    <a:lnTo>
                      <a:pt x="14" y="26"/>
                    </a:lnTo>
                    <a:lnTo>
                      <a:pt x="18"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67" name="Freeform 454">
                <a:extLst>
                  <a:ext uri="{FF2B5EF4-FFF2-40B4-BE49-F238E27FC236}">
                    <a16:creationId xmlns:a16="http://schemas.microsoft.com/office/drawing/2014/main" id="{6FD55420-2C14-4585-BBD4-64F783577CA7}"/>
                  </a:ext>
                </a:extLst>
              </p:cNvPr>
              <p:cNvSpPr>
                <a:spLocks/>
              </p:cNvSpPr>
              <p:nvPr/>
            </p:nvSpPr>
            <p:spPr bwMode="auto">
              <a:xfrm>
                <a:off x="4796" y="1316"/>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7"/>
                    </a:lnTo>
                    <a:lnTo>
                      <a:pt x="21" y="11"/>
                    </a:lnTo>
                    <a:lnTo>
                      <a:pt x="22" y="6"/>
                    </a:lnTo>
                    <a:lnTo>
                      <a:pt x="17" y="1"/>
                    </a:lnTo>
                    <a:lnTo>
                      <a:pt x="13" y="1"/>
                    </a:lnTo>
                    <a:lnTo>
                      <a:pt x="7" y="0"/>
                    </a:lnTo>
                    <a:lnTo>
                      <a:pt x="7" y="5"/>
                    </a:lnTo>
                    <a:lnTo>
                      <a:pt x="3" y="4"/>
                    </a:lnTo>
                    <a:lnTo>
                      <a:pt x="1" y="10"/>
                    </a:lnTo>
                    <a:lnTo>
                      <a:pt x="1" y="14"/>
                    </a:lnTo>
                    <a:lnTo>
                      <a:pt x="1" y="20"/>
                    </a:lnTo>
                    <a:lnTo>
                      <a:pt x="0" y="25"/>
                    </a:lnTo>
                    <a:lnTo>
                      <a:pt x="5" y="26"/>
                    </a:lnTo>
                    <a:lnTo>
                      <a:pt x="10"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68" name="Freeform 455">
                <a:extLst>
                  <a:ext uri="{FF2B5EF4-FFF2-40B4-BE49-F238E27FC236}">
                    <a16:creationId xmlns:a16="http://schemas.microsoft.com/office/drawing/2014/main" id="{E43EA148-296F-4DFF-B904-C7A9913F86BE}"/>
                  </a:ext>
                </a:extLst>
              </p:cNvPr>
              <p:cNvSpPr>
                <a:spLocks/>
              </p:cNvSpPr>
              <p:nvPr/>
            </p:nvSpPr>
            <p:spPr bwMode="auto">
              <a:xfrm>
                <a:off x="4796" y="1316"/>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7"/>
                    </a:lnTo>
                    <a:lnTo>
                      <a:pt x="21" y="11"/>
                    </a:lnTo>
                    <a:lnTo>
                      <a:pt x="22" y="6"/>
                    </a:lnTo>
                    <a:lnTo>
                      <a:pt x="17" y="1"/>
                    </a:lnTo>
                    <a:lnTo>
                      <a:pt x="13" y="1"/>
                    </a:lnTo>
                    <a:lnTo>
                      <a:pt x="7" y="0"/>
                    </a:lnTo>
                    <a:lnTo>
                      <a:pt x="7" y="5"/>
                    </a:lnTo>
                    <a:lnTo>
                      <a:pt x="3" y="4"/>
                    </a:lnTo>
                    <a:lnTo>
                      <a:pt x="1" y="10"/>
                    </a:lnTo>
                    <a:lnTo>
                      <a:pt x="1" y="14"/>
                    </a:lnTo>
                    <a:lnTo>
                      <a:pt x="1" y="20"/>
                    </a:lnTo>
                    <a:lnTo>
                      <a:pt x="0" y="25"/>
                    </a:lnTo>
                    <a:lnTo>
                      <a:pt x="5" y="26"/>
                    </a:lnTo>
                    <a:lnTo>
                      <a:pt x="10"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69" name="Freeform 456">
                <a:extLst>
                  <a:ext uri="{FF2B5EF4-FFF2-40B4-BE49-F238E27FC236}">
                    <a16:creationId xmlns:a16="http://schemas.microsoft.com/office/drawing/2014/main" id="{5EBCAAE3-B281-42D2-B15D-39AE11DD50D2}"/>
                  </a:ext>
                </a:extLst>
              </p:cNvPr>
              <p:cNvSpPr>
                <a:spLocks/>
              </p:cNvSpPr>
              <p:nvPr/>
            </p:nvSpPr>
            <p:spPr bwMode="auto">
              <a:xfrm>
                <a:off x="4803" y="1280"/>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7"/>
                    </a:moveTo>
                    <a:lnTo>
                      <a:pt x="21" y="11"/>
                    </a:lnTo>
                    <a:lnTo>
                      <a:pt x="22" y="7"/>
                    </a:lnTo>
                    <a:lnTo>
                      <a:pt x="22" y="1"/>
                    </a:lnTo>
                    <a:lnTo>
                      <a:pt x="17" y="1"/>
                    </a:lnTo>
                    <a:lnTo>
                      <a:pt x="13" y="1"/>
                    </a:lnTo>
                    <a:lnTo>
                      <a:pt x="8" y="0"/>
                    </a:lnTo>
                    <a:lnTo>
                      <a:pt x="3" y="6"/>
                    </a:lnTo>
                    <a:lnTo>
                      <a:pt x="3" y="10"/>
                    </a:lnTo>
                    <a:lnTo>
                      <a:pt x="1" y="15"/>
                    </a:lnTo>
                    <a:lnTo>
                      <a:pt x="1" y="20"/>
                    </a:lnTo>
                    <a:lnTo>
                      <a:pt x="0" y="25"/>
                    </a:lnTo>
                    <a:lnTo>
                      <a:pt x="6" y="26"/>
                    </a:lnTo>
                    <a:lnTo>
                      <a:pt x="10" y="26"/>
                    </a:lnTo>
                    <a:lnTo>
                      <a:pt x="15" y="22"/>
                    </a:lnTo>
                    <a:lnTo>
                      <a:pt x="21" y="22"/>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70" name="Freeform 457">
                <a:extLst>
                  <a:ext uri="{FF2B5EF4-FFF2-40B4-BE49-F238E27FC236}">
                    <a16:creationId xmlns:a16="http://schemas.microsoft.com/office/drawing/2014/main" id="{1812EFA2-9914-4B6F-80AF-337FDD12D919}"/>
                  </a:ext>
                </a:extLst>
              </p:cNvPr>
              <p:cNvSpPr>
                <a:spLocks/>
              </p:cNvSpPr>
              <p:nvPr/>
            </p:nvSpPr>
            <p:spPr bwMode="auto">
              <a:xfrm>
                <a:off x="4803" y="1280"/>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7"/>
                    </a:moveTo>
                    <a:lnTo>
                      <a:pt x="21" y="11"/>
                    </a:lnTo>
                    <a:lnTo>
                      <a:pt x="22" y="7"/>
                    </a:lnTo>
                    <a:lnTo>
                      <a:pt x="22" y="1"/>
                    </a:lnTo>
                    <a:lnTo>
                      <a:pt x="17" y="1"/>
                    </a:lnTo>
                    <a:lnTo>
                      <a:pt x="13" y="1"/>
                    </a:lnTo>
                    <a:lnTo>
                      <a:pt x="8" y="0"/>
                    </a:lnTo>
                    <a:lnTo>
                      <a:pt x="3" y="6"/>
                    </a:lnTo>
                    <a:lnTo>
                      <a:pt x="3" y="10"/>
                    </a:lnTo>
                    <a:lnTo>
                      <a:pt x="1" y="15"/>
                    </a:lnTo>
                    <a:lnTo>
                      <a:pt x="1" y="20"/>
                    </a:lnTo>
                    <a:lnTo>
                      <a:pt x="0" y="25"/>
                    </a:lnTo>
                    <a:lnTo>
                      <a:pt x="6" y="26"/>
                    </a:lnTo>
                    <a:lnTo>
                      <a:pt x="10" y="26"/>
                    </a:lnTo>
                    <a:lnTo>
                      <a:pt x="15" y="22"/>
                    </a:lnTo>
                    <a:lnTo>
                      <a:pt x="21" y="22"/>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71" name="Freeform 458">
                <a:extLst>
                  <a:ext uri="{FF2B5EF4-FFF2-40B4-BE49-F238E27FC236}">
                    <a16:creationId xmlns:a16="http://schemas.microsoft.com/office/drawing/2014/main" id="{F96BFB89-6A54-4A59-B903-A249A1C3808D}"/>
                  </a:ext>
                </a:extLst>
              </p:cNvPr>
              <p:cNvSpPr>
                <a:spLocks/>
              </p:cNvSpPr>
              <p:nvPr/>
            </p:nvSpPr>
            <p:spPr bwMode="auto">
              <a:xfrm>
                <a:off x="4777" y="1215"/>
                <a:ext cx="13" cy="19"/>
              </a:xfrm>
              <a:custGeom>
                <a:avLst/>
                <a:gdLst>
                  <a:gd name="T0" fmla="*/ 3 w 65"/>
                  <a:gd name="T1" fmla="*/ 2 h 92"/>
                  <a:gd name="T2" fmla="*/ 3 w 65"/>
                  <a:gd name="T3" fmla="*/ 2 h 92"/>
                  <a:gd name="T4" fmla="*/ 3 w 65"/>
                  <a:gd name="T5" fmla="*/ 1 h 92"/>
                  <a:gd name="T6" fmla="*/ 2 w 65"/>
                  <a:gd name="T7" fmla="*/ 1 h 92"/>
                  <a:gd name="T8" fmla="*/ 2 w 65"/>
                  <a:gd name="T9" fmla="*/ 1 h 92"/>
                  <a:gd name="T10" fmla="*/ 2 w 65"/>
                  <a:gd name="T11" fmla="*/ 0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2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1 w 65"/>
                  <a:gd name="T53" fmla="*/ 4 h 92"/>
                  <a:gd name="T54" fmla="*/ 1 w 65"/>
                  <a:gd name="T55" fmla="*/ 4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4 h 92"/>
                  <a:gd name="T68" fmla="*/ 2 w 65"/>
                  <a:gd name="T69" fmla="*/ 4 h 92"/>
                  <a:gd name="T70" fmla="*/ 2 w 65"/>
                  <a:gd name="T71" fmla="*/ 3 h 92"/>
                  <a:gd name="T72" fmla="*/ 2 w 65"/>
                  <a:gd name="T73" fmla="*/ 3 h 92"/>
                  <a:gd name="T74" fmla="*/ 2 w 65"/>
                  <a:gd name="T75" fmla="*/ 3 h 92"/>
                  <a:gd name="T76" fmla="*/ 3 w 65"/>
                  <a:gd name="T77" fmla="*/ 2 h 92"/>
                  <a:gd name="T78" fmla="*/ 3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4" y="48"/>
                    </a:moveTo>
                    <a:lnTo>
                      <a:pt x="65" y="38"/>
                    </a:lnTo>
                    <a:lnTo>
                      <a:pt x="65" y="33"/>
                    </a:lnTo>
                    <a:lnTo>
                      <a:pt x="61" y="23"/>
                    </a:lnTo>
                    <a:lnTo>
                      <a:pt x="61" y="18"/>
                    </a:lnTo>
                    <a:lnTo>
                      <a:pt x="57" y="12"/>
                    </a:lnTo>
                    <a:lnTo>
                      <a:pt x="53" y="7"/>
                    </a:lnTo>
                    <a:lnTo>
                      <a:pt x="49" y="2"/>
                    </a:lnTo>
                    <a:lnTo>
                      <a:pt x="44" y="2"/>
                    </a:lnTo>
                    <a:lnTo>
                      <a:pt x="39" y="1"/>
                    </a:lnTo>
                    <a:lnTo>
                      <a:pt x="34" y="1"/>
                    </a:lnTo>
                    <a:lnTo>
                      <a:pt x="30" y="0"/>
                    </a:lnTo>
                    <a:lnTo>
                      <a:pt x="25" y="0"/>
                    </a:lnTo>
                    <a:lnTo>
                      <a:pt x="20" y="4"/>
                    </a:lnTo>
                    <a:lnTo>
                      <a:pt x="15" y="9"/>
                    </a:lnTo>
                    <a:lnTo>
                      <a:pt x="9" y="13"/>
                    </a:lnTo>
                    <a:lnTo>
                      <a:pt x="9" y="19"/>
                    </a:lnTo>
                    <a:lnTo>
                      <a:pt x="4" y="23"/>
                    </a:lnTo>
                    <a:lnTo>
                      <a:pt x="4" y="28"/>
                    </a:lnTo>
                    <a:lnTo>
                      <a:pt x="3" y="38"/>
                    </a:lnTo>
                    <a:lnTo>
                      <a:pt x="3" y="44"/>
                    </a:lnTo>
                    <a:lnTo>
                      <a:pt x="2" y="53"/>
                    </a:lnTo>
                    <a:lnTo>
                      <a:pt x="0" y="58"/>
                    </a:lnTo>
                    <a:lnTo>
                      <a:pt x="5" y="64"/>
                    </a:lnTo>
                    <a:lnTo>
                      <a:pt x="4" y="73"/>
                    </a:lnTo>
                    <a:lnTo>
                      <a:pt x="8" y="79"/>
                    </a:lnTo>
                    <a:lnTo>
                      <a:pt x="13" y="84"/>
                    </a:lnTo>
                    <a:lnTo>
                      <a:pt x="17" y="84"/>
                    </a:lnTo>
                    <a:lnTo>
                      <a:pt x="22" y="90"/>
                    </a:lnTo>
                    <a:lnTo>
                      <a:pt x="26" y="90"/>
                    </a:lnTo>
                    <a:lnTo>
                      <a:pt x="31" y="91"/>
                    </a:lnTo>
                    <a:lnTo>
                      <a:pt x="35" y="91"/>
                    </a:lnTo>
                    <a:lnTo>
                      <a:pt x="40" y="92"/>
                    </a:lnTo>
                    <a:lnTo>
                      <a:pt x="46" y="87"/>
                    </a:lnTo>
                    <a:lnTo>
                      <a:pt x="51" y="82"/>
                    </a:lnTo>
                    <a:lnTo>
                      <a:pt x="56" y="78"/>
                    </a:lnTo>
                    <a:lnTo>
                      <a:pt x="57" y="73"/>
                    </a:lnTo>
                    <a:lnTo>
                      <a:pt x="61" y="69"/>
                    </a:lnTo>
                    <a:lnTo>
                      <a:pt x="63" y="58"/>
                    </a:lnTo>
                    <a:lnTo>
                      <a:pt x="63" y="54"/>
                    </a:lnTo>
                    <a:lnTo>
                      <a:pt x="64"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72" name="Freeform 459">
                <a:extLst>
                  <a:ext uri="{FF2B5EF4-FFF2-40B4-BE49-F238E27FC236}">
                    <a16:creationId xmlns:a16="http://schemas.microsoft.com/office/drawing/2014/main" id="{862EB94E-2A43-4094-AF84-1A2969ED373A}"/>
                  </a:ext>
                </a:extLst>
              </p:cNvPr>
              <p:cNvSpPr>
                <a:spLocks/>
              </p:cNvSpPr>
              <p:nvPr/>
            </p:nvSpPr>
            <p:spPr bwMode="auto">
              <a:xfrm>
                <a:off x="4777" y="1215"/>
                <a:ext cx="13" cy="19"/>
              </a:xfrm>
              <a:custGeom>
                <a:avLst/>
                <a:gdLst>
                  <a:gd name="T0" fmla="*/ 3 w 65"/>
                  <a:gd name="T1" fmla="*/ 2 h 92"/>
                  <a:gd name="T2" fmla="*/ 3 w 65"/>
                  <a:gd name="T3" fmla="*/ 2 h 92"/>
                  <a:gd name="T4" fmla="*/ 3 w 65"/>
                  <a:gd name="T5" fmla="*/ 1 h 92"/>
                  <a:gd name="T6" fmla="*/ 2 w 65"/>
                  <a:gd name="T7" fmla="*/ 1 h 92"/>
                  <a:gd name="T8" fmla="*/ 2 w 65"/>
                  <a:gd name="T9" fmla="*/ 1 h 92"/>
                  <a:gd name="T10" fmla="*/ 2 w 65"/>
                  <a:gd name="T11" fmla="*/ 0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2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1 w 65"/>
                  <a:gd name="T53" fmla="*/ 4 h 92"/>
                  <a:gd name="T54" fmla="*/ 1 w 65"/>
                  <a:gd name="T55" fmla="*/ 4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4 h 92"/>
                  <a:gd name="T68" fmla="*/ 2 w 65"/>
                  <a:gd name="T69" fmla="*/ 4 h 92"/>
                  <a:gd name="T70" fmla="*/ 2 w 65"/>
                  <a:gd name="T71" fmla="*/ 3 h 92"/>
                  <a:gd name="T72" fmla="*/ 2 w 65"/>
                  <a:gd name="T73" fmla="*/ 3 h 92"/>
                  <a:gd name="T74" fmla="*/ 2 w 65"/>
                  <a:gd name="T75" fmla="*/ 3 h 92"/>
                  <a:gd name="T76" fmla="*/ 3 w 65"/>
                  <a:gd name="T77" fmla="*/ 2 h 92"/>
                  <a:gd name="T78" fmla="*/ 3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4" y="48"/>
                    </a:moveTo>
                    <a:lnTo>
                      <a:pt x="65" y="38"/>
                    </a:lnTo>
                    <a:lnTo>
                      <a:pt x="65" y="33"/>
                    </a:lnTo>
                    <a:lnTo>
                      <a:pt x="61" y="23"/>
                    </a:lnTo>
                    <a:lnTo>
                      <a:pt x="61" y="18"/>
                    </a:lnTo>
                    <a:lnTo>
                      <a:pt x="57" y="12"/>
                    </a:lnTo>
                    <a:lnTo>
                      <a:pt x="53" y="7"/>
                    </a:lnTo>
                    <a:lnTo>
                      <a:pt x="49" y="2"/>
                    </a:lnTo>
                    <a:lnTo>
                      <a:pt x="44" y="2"/>
                    </a:lnTo>
                    <a:lnTo>
                      <a:pt x="39" y="1"/>
                    </a:lnTo>
                    <a:lnTo>
                      <a:pt x="34" y="1"/>
                    </a:lnTo>
                    <a:lnTo>
                      <a:pt x="30" y="0"/>
                    </a:lnTo>
                    <a:lnTo>
                      <a:pt x="25" y="0"/>
                    </a:lnTo>
                    <a:lnTo>
                      <a:pt x="20" y="4"/>
                    </a:lnTo>
                    <a:lnTo>
                      <a:pt x="15" y="9"/>
                    </a:lnTo>
                    <a:lnTo>
                      <a:pt x="9" y="13"/>
                    </a:lnTo>
                    <a:lnTo>
                      <a:pt x="9" y="19"/>
                    </a:lnTo>
                    <a:lnTo>
                      <a:pt x="4" y="23"/>
                    </a:lnTo>
                    <a:lnTo>
                      <a:pt x="4" y="28"/>
                    </a:lnTo>
                    <a:lnTo>
                      <a:pt x="3" y="38"/>
                    </a:lnTo>
                    <a:lnTo>
                      <a:pt x="3" y="44"/>
                    </a:lnTo>
                    <a:lnTo>
                      <a:pt x="2" y="53"/>
                    </a:lnTo>
                    <a:lnTo>
                      <a:pt x="0" y="58"/>
                    </a:lnTo>
                    <a:lnTo>
                      <a:pt x="5" y="64"/>
                    </a:lnTo>
                    <a:lnTo>
                      <a:pt x="4" y="73"/>
                    </a:lnTo>
                    <a:lnTo>
                      <a:pt x="8" y="79"/>
                    </a:lnTo>
                    <a:lnTo>
                      <a:pt x="13" y="84"/>
                    </a:lnTo>
                    <a:lnTo>
                      <a:pt x="17" y="84"/>
                    </a:lnTo>
                    <a:lnTo>
                      <a:pt x="22" y="90"/>
                    </a:lnTo>
                    <a:lnTo>
                      <a:pt x="26" y="90"/>
                    </a:lnTo>
                    <a:lnTo>
                      <a:pt x="31" y="91"/>
                    </a:lnTo>
                    <a:lnTo>
                      <a:pt x="35" y="91"/>
                    </a:lnTo>
                    <a:lnTo>
                      <a:pt x="40" y="92"/>
                    </a:lnTo>
                    <a:lnTo>
                      <a:pt x="46" y="87"/>
                    </a:lnTo>
                    <a:lnTo>
                      <a:pt x="51" y="82"/>
                    </a:lnTo>
                    <a:lnTo>
                      <a:pt x="56" y="78"/>
                    </a:lnTo>
                    <a:lnTo>
                      <a:pt x="57" y="73"/>
                    </a:lnTo>
                    <a:lnTo>
                      <a:pt x="61" y="69"/>
                    </a:lnTo>
                    <a:lnTo>
                      <a:pt x="63" y="58"/>
                    </a:lnTo>
                    <a:lnTo>
                      <a:pt x="63" y="54"/>
                    </a:lnTo>
                    <a:lnTo>
                      <a:pt x="64"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73" name="Freeform 460">
                <a:extLst>
                  <a:ext uri="{FF2B5EF4-FFF2-40B4-BE49-F238E27FC236}">
                    <a16:creationId xmlns:a16="http://schemas.microsoft.com/office/drawing/2014/main" id="{6623AD87-F789-4CB0-A88A-CA04C72F7587}"/>
                  </a:ext>
                </a:extLst>
              </p:cNvPr>
              <p:cNvSpPr>
                <a:spLocks/>
              </p:cNvSpPr>
              <p:nvPr/>
            </p:nvSpPr>
            <p:spPr bwMode="auto">
              <a:xfrm>
                <a:off x="4791" y="1181"/>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0 w 21"/>
                  <a:gd name="T33" fmla="*/ 1 h 30"/>
                  <a:gd name="T34" fmla="*/ 1 w 21"/>
                  <a:gd name="T35" fmla="*/ 1 h 30"/>
                  <a:gd name="T36" fmla="*/ 1 w 21"/>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5" y="5"/>
                    </a:lnTo>
                    <a:lnTo>
                      <a:pt x="17" y="1"/>
                    </a:lnTo>
                    <a:lnTo>
                      <a:pt x="12" y="0"/>
                    </a:lnTo>
                    <a:lnTo>
                      <a:pt x="6" y="4"/>
                    </a:lnTo>
                    <a:lnTo>
                      <a:pt x="2" y="4"/>
                    </a:lnTo>
                    <a:lnTo>
                      <a:pt x="1" y="9"/>
                    </a:lnTo>
                    <a:lnTo>
                      <a:pt x="1" y="15"/>
                    </a:lnTo>
                    <a:lnTo>
                      <a:pt x="1" y="19"/>
                    </a:lnTo>
                    <a:lnTo>
                      <a:pt x="0" y="25"/>
                    </a:lnTo>
                    <a:lnTo>
                      <a:pt x="4" y="25"/>
                    </a:lnTo>
                    <a:lnTo>
                      <a:pt x="4" y="30"/>
                    </a:lnTo>
                    <a:lnTo>
                      <a:pt x="9" y="30"/>
                    </a:lnTo>
                    <a:lnTo>
                      <a:pt x="10"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74" name="Freeform 461">
                <a:extLst>
                  <a:ext uri="{FF2B5EF4-FFF2-40B4-BE49-F238E27FC236}">
                    <a16:creationId xmlns:a16="http://schemas.microsoft.com/office/drawing/2014/main" id="{9370A667-A9F2-47C2-8EF4-6A6BF8BE9BE6}"/>
                  </a:ext>
                </a:extLst>
              </p:cNvPr>
              <p:cNvSpPr>
                <a:spLocks/>
              </p:cNvSpPr>
              <p:nvPr/>
            </p:nvSpPr>
            <p:spPr bwMode="auto">
              <a:xfrm>
                <a:off x="4791" y="1181"/>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0 w 21"/>
                  <a:gd name="T33" fmla="*/ 1 h 30"/>
                  <a:gd name="T34" fmla="*/ 1 w 21"/>
                  <a:gd name="T35" fmla="*/ 1 h 30"/>
                  <a:gd name="T36" fmla="*/ 1 w 21"/>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5" y="5"/>
                    </a:lnTo>
                    <a:lnTo>
                      <a:pt x="17" y="1"/>
                    </a:lnTo>
                    <a:lnTo>
                      <a:pt x="12" y="0"/>
                    </a:lnTo>
                    <a:lnTo>
                      <a:pt x="6" y="4"/>
                    </a:lnTo>
                    <a:lnTo>
                      <a:pt x="2" y="4"/>
                    </a:lnTo>
                    <a:lnTo>
                      <a:pt x="1" y="9"/>
                    </a:lnTo>
                    <a:lnTo>
                      <a:pt x="1" y="15"/>
                    </a:lnTo>
                    <a:lnTo>
                      <a:pt x="1" y="19"/>
                    </a:lnTo>
                    <a:lnTo>
                      <a:pt x="0" y="25"/>
                    </a:lnTo>
                    <a:lnTo>
                      <a:pt x="4" y="25"/>
                    </a:lnTo>
                    <a:lnTo>
                      <a:pt x="4" y="30"/>
                    </a:lnTo>
                    <a:lnTo>
                      <a:pt x="9" y="30"/>
                    </a:lnTo>
                    <a:lnTo>
                      <a:pt x="10"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75" name="Freeform 462">
                <a:extLst>
                  <a:ext uri="{FF2B5EF4-FFF2-40B4-BE49-F238E27FC236}">
                    <a16:creationId xmlns:a16="http://schemas.microsoft.com/office/drawing/2014/main" id="{6A5CC3A3-161A-44DF-A4C3-6DC0FA992543}"/>
                  </a:ext>
                </a:extLst>
              </p:cNvPr>
              <p:cNvSpPr>
                <a:spLocks/>
              </p:cNvSpPr>
              <p:nvPr/>
            </p:nvSpPr>
            <p:spPr bwMode="auto">
              <a:xfrm>
                <a:off x="4807" y="1226"/>
                <a:ext cx="5" cy="7"/>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0 w 25"/>
                  <a:gd name="T35" fmla="*/ 2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2" y="22"/>
                    </a:moveTo>
                    <a:lnTo>
                      <a:pt x="24" y="17"/>
                    </a:lnTo>
                    <a:lnTo>
                      <a:pt x="24" y="11"/>
                    </a:lnTo>
                    <a:lnTo>
                      <a:pt x="25" y="7"/>
                    </a:lnTo>
                    <a:lnTo>
                      <a:pt x="19" y="7"/>
                    </a:lnTo>
                    <a:lnTo>
                      <a:pt x="20" y="1"/>
                    </a:lnTo>
                    <a:lnTo>
                      <a:pt x="16" y="1"/>
                    </a:lnTo>
                    <a:lnTo>
                      <a:pt x="11" y="0"/>
                    </a:lnTo>
                    <a:lnTo>
                      <a:pt x="10" y="6"/>
                    </a:lnTo>
                    <a:lnTo>
                      <a:pt x="5" y="5"/>
                    </a:lnTo>
                    <a:lnTo>
                      <a:pt x="5" y="10"/>
                    </a:lnTo>
                    <a:lnTo>
                      <a:pt x="4" y="15"/>
                    </a:lnTo>
                    <a:lnTo>
                      <a:pt x="0" y="19"/>
                    </a:lnTo>
                    <a:lnTo>
                      <a:pt x="4" y="20"/>
                    </a:lnTo>
                    <a:lnTo>
                      <a:pt x="3" y="25"/>
                    </a:lnTo>
                    <a:lnTo>
                      <a:pt x="8" y="26"/>
                    </a:lnTo>
                    <a:lnTo>
                      <a:pt x="8" y="31"/>
                    </a:lnTo>
                    <a:lnTo>
                      <a:pt x="12" y="31"/>
                    </a:lnTo>
                    <a:lnTo>
                      <a:pt x="13" y="26"/>
                    </a:lnTo>
                    <a:lnTo>
                      <a:pt x="18" y="26"/>
                    </a:lnTo>
                    <a:lnTo>
                      <a:pt x="18" y="22"/>
                    </a:lnTo>
                    <a:lnTo>
                      <a:pt x="22"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76" name="Freeform 463">
                <a:extLst>
                  <a:ext uri="{FF2B5EF4-FFF2-40B4-BE49-F238E27FC236}">
                    <a16:creationId xmlns:a16="http://schemas.microsoft.com/office/drawing/2014/main" id="{2787185A-5889-4567-80AD-58991F4C1D76}"/>
                  </a:ext>
                </a:extLst>
              </p:cNvPr>
              <p:cNvSpPr>
                <a:spLocks/>
              </p:cNvSpPr>
              <p:nvPr/>
            </p:nvSpPr>
            <p:spPr bwMode="auto">
              <a:xfrm>
                <a:off x="4807" y="1226"/>
                <a:ext cx="5" cy="7"/>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0 w 25"/>
                  <a:gd name="T35" fmla="*/ 2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2" y="22"/>
                    </a:moveTo>
                    <a:lnTo>
                      <a:pt x="24" y="17"/>
                    </a:lnTo>
                    <a:lnTo>
                      <a:pt x="24" y="11"/>
                    </a:lnTo>
                    <a:lnTo>
                      <a:pt x="25" y="7"/>
                    </a:lnTo>
                    <a:lnTo>
                      <a:pt x="19" y="7"/>
                    </a:lnTo>
                    <a:lnTo>
                      <a:pt x="20" y="1"/>
                    </a:lnTo>
                    <a:lnTo>
                      <a:pt x="16" y="1"/>
                    </a:lnTo>
                    <a:lnTo>
                      <a:pt x="11" y="0"/>
                    </a:lnTo>
                    <a:lnTo>
                      <a:pt x="10" y="6"/>
                    </a:lnTo>
                    <a:lnTo>
                      <a:pt x="5" y="5"/>
                    </a:lnTo>
                    <a:lnTo>
                      <a:pt x="5" y="10"/>
                    </a:lnTo>
                    <a:lnTo>
                      <a:pt x="4" y="15"/>
                    </a:lnTo>
                    <a:lnTo>
                      <a:pt x="0" y="19"/>
                    </a:lnTo>
                    <a:lnTo>
                      <a:pt x="4" y="20"/>
                    </a:lnTo>
                    <a:lnTo>
                      <a:pt x="3" y="25"/>
                    </a:lnTo>
                    <a:lnTo>
                      <a:pt x="8" y="26"/>
                    </a:lnTo>
                    <a:lnTo>
                      <a:pt x="8" y="31"/>
                    </a:lnTo>
                    <a:lnTo>
                      <a:pt x="12" y="31"/>
                    </a:lnTo>
                    <a:lnTo>
                      <a:pt x="13" y="26"/>
                    </a:lnTo>
                    <a:lnTo>
                      <a:pt x="18" y="26"/>
                    </a:lnTo>
                    <a:lnTo>
                      <a:pt x="18" y="22"/>
                    </a:lnTo>
                    <a:lnTo>
                      <a:pt x="22"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77" name="Freeform 464">
                <a:extLst>
                  <a:ext uri="{FF2B5EF4-FFF2-40B4-BE49-F238E27FC236}">
                    <a16:creationId xmlns:a16="http://schemas.microsoft.com/office/drawing/2014/main" id="{C3EF0D4E-70CA-4E2C-B2D7-61F545AED33D}"/>
                  </a:ext>
                </a:extLst>
              </p:cNvPr>
              <p:cNvSpPr>
                <a:spLocks/>
              </p:cNvSpPr>
              <p:nvPr/>
            </p:nvSpPr>
            <p:spPr bwMode="auto">
              <a:xfrm>
                <a:off x="4804" y="118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4" y="19"/>
                    </a:lnTo>
                    <a:lnTo>
                      <a:pt x="3" y="25"/>
                    </a:lnTo>
                    <a:lnTo>
                      <a:pt x="9" y="25"/>
                    </a:lnTo>
                    <a:lnTo>
                      <a:pt x="14" y="25"/>
                    </a:lnTo>
                    <a:lnTo>
                      <a:pt x="18" y="26"/>
                    </a:lnTo>
                    <a:lnTo>
                      <a:pt x="18"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78" name="Freeform 465">
                <a:extLst>
                  <a:ext uri="{FF2B5EF4-FFF2-40B4-BE49-F238E27FC236}">
                    <a16:creationId xmlns:a16="http://schemas.microsoft.com/office/drawing/2014/main" id="{FB7F9C7A-6691-4277-88D1-1A9191FAF4EF}"/>
                  </a:ext>
                </a:extLst>
              </p:cNvPr>
              <p:cNvSpPr>
                <a:spLocks/>
              </p:cNvSpPr>
              <p:nvPr/>
            </p:nvSpPr>
            <p:spPr bwMode="auto">
              <a:xfrm>
                <a:off x="4804" y="1188"/>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6"/>
                    </a:lnTo>
                    <a:lnTo>
                      <a:pt x="20" y="6"/>
                    </a:lnTo>
                    <a:lnTo>
                      <a:pt x="20" y="0"/>
                    </a:lnTo>
                    <a:lnTo>
                      <a:pt x="16" y="0"/>
                    </a:lnTo>
                    <a:lnTo>
                      <a:pt x="11" y="0"/>
                    </a:lnTo>
                    <a:lnTo>
                      <a:pt x="6" y="5"/>
                    </a:lnTo>
                    <a:lnTo>
                      <a:pt x="6" y="9"/>
                    </a:lnTo>
                    <a:lnTo>
                      <a:pt x="0" y="9"/>
                    </a:lnTo>
                    <a:lnTo>
                      <a:pt x="0" y="14"/>
                    </a:lnTo>
                    <a:lnTo>
                      <a:pt x="0" y="19"/>
                    </a:lnTo>
                    <a:lnTo>
                      <a:pt x="4" y="19"/>
                    </a:lnTo>
                    <a:lnTo>
                      <a:pt x="3" y="25"/>
                    </a:lnTo>
                    <a:lnTo>
                      <a:pt x="9" y="25"/>
                    </a:lnTo>
                    <a:lnTo>
                      <a:pt x="14" y="25"/>
                    </a:lnTo>
                    <a:lnTo>
                      <a:pt x="18" y="26"/>
                    </a:lnTo>
                    <a:lnTo>
                      <a:pt x="18"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79" name="Freeform 466">
                <a:extLst>
                  <a:ext uri="{FF2B5EF4-FFF2-40B4-BE49-F238E27FC236}">
                    <a16:creationId xmlns:a16="http://schemas.microsoft.com/office/drawing/2014/main" id="{0C2F8A83-BB5D-4D96-A631-8077CE852FF5}"/>
                  </a:ext>
                </a:extLst>
              </p:cNvPr>
              <p:cNvSpPr>
                <a:spLocks/>
              </p:cNvSpPr>
              <p:nvPr/>
            </p:nvSpPr>
            <p:spPr bwMode="auto">
              <a:xfrm>
                <a:off x="4803" y="1242"/>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21" y="16"/>
                    </a:lnTo>
                    <a:lnTo>
                      <a:pt x="21" y="11"/>
                    </a:lnTo>
                    <a:lnTo>
                      <a:pt x="21" y="6"/>
                    </a:lnTo>
                    <a:lnTo>
                      <a:pt x="16" y="6"/>
                    </a:lnTo>
                    <a:lnTo>
                      <a:pt x="17" y="1"/>
                    </a:lnTo>
                    <a:lnTo>
                      <a:pt x="13" y="0"/>
                    </a:lnTo>
                    <a:lnTo>
                      <a:pt x="7" y="5"/>
                    </a:lnTo>
                    <a:lnTo>
                      <a:pt x="2" y="5"/>
                    </a:lnTo>
                    <a:lnTo>
                      <a:pt x="1" y="9"/>
                    </a:lnTo>
                    <a:lnTo>
                      <a:pt x="1" y="15"/>
                    </a:lnTo>
                    <a:lnTo>
                      <a:pt x="1" y="19"/>
                    </a:lnTo>
                    <a:lnTo>
                      <a:pt x="0" y="25"/>
                    </a:lnTo>
                    <a:lnTo>
                      <a:pt x="5" y="30"/>
                    </a:lnTo>
                    <a:lnTo>
                      <a:pt x="9" y="31"/>
                    </a:lnTo>
                    <a:lnTo>
                      <a:pt x="9" y="25"/>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80" name="Freeform 467">
                <a:extLst>
                  <a:ext uri="{FF2B5EF4-FFF2-40B4-BE49-F238E27FC236}">
                    <a16:creationId xmlns:a16="http://schemas.microsoft.com/office/drawing/2014/main" id="{8E340009-AC2E-4230-A595-17FF45C80856}"/>
                  </a:ext>
                </a:extLst>
              </p:cNvPr>
              <p:cNvSpPr>
                <a:spLocks/>
              </p:cNvSpPr>
              <p:nvPr/>
            </p:nvSpPr>
            <p:spPr bwMode="auto">
              <a:xfrm>
                <a:off x="4803" y="1242"/>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21" y="16"/>
                    </a:lnTo>
                    <a:lnTo>
                      <a:pt x="21" y="11"/>
                    </a:lnTo>
                    <a:lnTo>
                      <a:pt x="21" y="6"/>
                    </a:lnTo>
                    <a:lnTo>
                      <a:pt x="16" y="6"/>
                    </a:lnTo>
                    <a:lnTo>
                      <a:pt x="17" y="1"/>
                    </a:lnTo>
                    <a:lnTo>
                      <a:pt x="13" y="0"/>
                    </a:lnTo>
                    <a:lnTo>
                      <a:pt x="7" y="5"/>
                    </a:lnTo>
                    <a:lnTo>
                      <a:pt x="2" y="5"/>
                    </a:lnTo>
                    <a:lnTo>
                      <a:pt x="1" y="9"/>
                    </a:lnTo>
                    <a:lnTo>
                      <a:pt x="1" y="15"/>
                    </a:lnTo>
                    <a:lnTo>
                      <a:pt x="1" y="19"/>
                    </a:lnTo>
                    <a:lnTo>
                      <a:pt x="0" y="25"/>
                    </a:lnTo>
                    <a:lnTo>
                      <a:pt x="5" y="30"/>
                    </a:lnTo>
                    <a:lnTo>
                      <a:pt x="9" y="31"/>
                    </a:lnTo>
                    <a:lnTo>
                      <a:pt x="9" y="25"/>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81" name="Freeform 468">
                <a:extLst>
                  <a:ext uri="{FF2B5EF4-FFF2-40B4-BE49-F238E27FC236}">
                    <a16:creationId xmlns:a16="http://schemas.microsoft.com/office/drawing/2014/main" id="{EFFF8363-727D-41EB-AFB7-65AD51A54354}"/>
                  </a:ext>
                </a:extLst>
              </p:cNvPr>
              <p:cNvSpPr>
                <a:spLocks/>
              </p:cNvSpPr>
              <p:nvPr/>
            </p:nvSpPr>
            <p:spPr bwMode="auto">
              <a:xfrm>
                <a:off x="4810" y="1207"/>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5"/>
                    </a:lnTo>
                    <a:lnTo>
                      <a:pt x="22" y="1"/>
                    </a:lnTo>
                    <a:lnTo>
                      <a:pt x="17" y="1"/>
                    </a:lnTo>
                    <a:lnTo>
                      <a:pt x="13" y="0"/>
                    </a:lnTo>
                    <a:lnTo>
                      <a:pt x="8" y="0"/>
                    </a:lnTo>
                    <a:lnTo>
                      <a:pt x="2" y="4"/>
                    </a:lnTo>
                    <a:lnTo>
                      <a:pt x="2" y="9"/>
                    </a:lnTo>
                    <a:lnTo>
                      <a:pt x="1" y="14"/>
                    </a:lnTo>
                    <a:lnTo>
                      <a:pt x="1" y="19"/>
                    </a:lnTo>
                    <a:lnTo>
                      <a:pt x="0" y="25"/>
                    </a:lnTo>
                    <a:lnTo>
                      <a:pt x="6" y="25"/>
                    </a:lnTo>
                    <a:lnTo>
                      <a:pt x="10" y="25"/>
                    </a:lnTo>
                    <a:lnTo>
                      <a:pt x="15" y="26"/>
                    </a:lnTo>
                    <a:lnTo>
                      <a:pt x="15" y="20"/>
                    </a:lnTo>
                    <a:lnTo>
                      <a:pt x="19" y="21"/>
                    </a:lnTo>
                    <a:lnTo>
                      <a:pt x="21"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82" name="Freeform 469">
                <a:extLst>
                  <a:ext uri="{FF2B5EF4-FFF2-40B4-BE49-F238E27FC236}">
                    <a16:creationId xmlns:a16="http://schemas.microsoft.com/office/drawing/2014/main" id="{A7C14D7C-AEAA-4AAA-A554-B20D3BDF783E}"/>
                  </a:ext>
                </a:extLst>
              </p:cNvPr>
              <p:cNvSpPr>
                <a:spLocks/>
              </p:cNvSpPr>
              <p:nvPr/>
            </p:nvSpPr>
            <p:spPr bwMode="auto">
              <a:xfrm>
                <a:off x="4810" y="1207"/>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5"/>
                    </a:moveTo>
                    <a:lnTo>
                      <a:pt x="21" y="11"/>
                    </a:lnTo>
                    <a:lnTo>
                      <a:pt x="22" y="5"/>
                    </a:lnTo>
                    <a:lnTo>
                      <a:pt x="22" y="1"/>
                    </a:lnTo>
                    <a:lnTo>
                      <a:pt x="17" y="1"/>
                    </a:lnTo>
                    <a:lnTo>
                      <a:pt x="13" y="0"/>
                    </a:lnTo>
                    <a:lnTo>
                      <a:pt x="8" y="0"/>
                    </a:lnTo>
                    <a:lnTo>
                      <a:pt x="2" y="4"/>
                    </a:lnTo>
                    <a:lnTo>
                      <a:pt x="2" y="9"/>
                    </a:lnTo>
                    <a:lnTo>
                      <a:pt x="1" y="14"/>
                    </a:lnTo>
                    <a:lnTo>
                      <a:pt x="1" y="19"/>
                    </a:lnTo>
                    <a:lnTo>
                      <a:pt x="0" y="25"/>
                    </a:lnTo>
                    <a:lnTo>
                      <a:pt x="6" y="25"/>
                    </a:lnTo>
                    <a:lnTo>
                      <a:pt x="10" y="25"/>
                    </a:lnTo>
                    <a:lnTo>
                      <a:pt x="15" y="26"/>
                    </a:lnTo>
                    <a:lnTo>
                      <a:pt x="15" y="20"/>
                    </a:lnTo>
                    <a:lnTo>
                      <a:pt x="19" y="21"/>
                    </a:lnTo>
                    <a:lnTo>
                      <a:pt x="21"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83" name="Freeform 470">
                <a:extLst>
                  <a:ext uri="{FF2B5EF4-FFF2-40B4-BE49-F238E27FC236}">
                    <a16:creationId xmlns:a16="http://schemas.microsoft.com/office/drawing/2014/main" id="{1AD74085-5147-49B9-9FBD-A383B0314BA0}"/>
                  </a:ext>
                </a:extLst>
              </p:cNvPr>
              <p:cNvSpPr>
                <a:spLocks/>
              </p:cNvSpPr>
              <p:nvPr/>
            </p:nvSpPr>
            <p:spPr bwMode="auto">
              <a:xfrm>
                <a:off x="4784" y="1134"/>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0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3 h 96"/>
                  <a:gd name="T68" fmla="*/ 2 w 64"/>
                  <a:gd name="T69" fmla="*/ 3 h 96"/>
                  <a:gd name="T70" fmla="*/ 2 w 64"/>
                  <a:gd name="T71" fmla="*/ 3 h 96"/>
                  <a:gd name="T72" fmla="*/ 2 w 64"/>
                  <a:gd name="T73" fmla="*/ 3 h 96"/>
                  <a:gd name="T74" fmla="*/ 2 w 64"/>
                  <a:gd name="T75" fmla="*/ 3 h 96"/>
                  <a:gd name="T76" fmla="*/ 2 w 64"/>
                  <a:gd name="T77" fmla="*/ 2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9"/>
                    </a:moveTo>
                    <a:lnTo>
                      <a:pt x="63" y="38"/>
                    </a:lnTo>
                    <a:lnTo>
                      <a:pt x="64" y="33"/>
                    </a:lnTo>
                    <a:lnTo>
                      <a:pt x="60" y="27"/>
                    </a:lnTo>
                    <a:lnTo>
                      <a:pt x="61" y="18"/>
                    </a:lnTo>
                    <a:lnTo>
                      <a:pt x="56" y="12"/>
                    </a:lnTo>
                    <a:lnTo>
                      <a:pt x="52" y="11"/>
                    </a:lnTo>
                    <a:lnTo>
                      <a:pt x="47" y="7"/>
                    </a:lnTo>
                    <a:lnTo>
                      <a:pt x="43" y="1"/>
                    </a:lnTo>
                    <a:lnTo>
                      <a:pt x="38" y="1"/>
                    </a:lnTo>
                    <a:lnTo>
                      <a:pt x="34" y="0"/>
                    </a:lnTo>
                    <a:lnTo>
                      <a:pt x="29" y="0"/>
                    </a:lnTo>
                    <a:lnTo>
                      <a:pt x="23" y="5"/>
                    </a:lnTo>
                    <a:lnTo>
                      <a:pt x="19" y="5"/>
                    </a:lnTo>
                    <a:lnTo>
                      <a:pt x="13" y="9"/>
                    </a:lnTo>
                    <a:lnTo>
                      <a:pt x="9" y="14"/>
                    </a:lnTo>
                    <a:lnTo>
                      <a:pt x="8" y="18"/>
                    </a:lnTo>
                    <a:lnTo>
                      <a:pt x="3" y="23"/>
                    </a:lnTo>
                    <a:lnTo>
                      <a:pt x="2" y="33"/>
                    </a:lnTo>
                    <a:lnTo>
                      <a:pt x="2" y="38"/>
                    </a:lnTo>
                    <a:lnTo>
                      <a:pt x="1" y="48"/>
                    </a:lnTo>
                    <a:lnTo>
                      <a:pt x="0" y="53"/>
                    </a:lnTo>
                    <a:lnTo>
                      <a:pt x="0" y="63"/>
                    </a:lnTo>
                    <a:lnTo>
                      <a:pt x="3" y="68"/>
                    </a:lnTo>
                    <a:lnTo>
                      <a:pt x="3" y="73"/>
                    </a:lnTo>
                    <a:lnTo>
                      <a:pt x="8" y="79"/>
                    </a:lnTo>
                    <a:lnTo>
                      <a:pt x="12" y="84"/>
                    </a:lnTo>
                    <a:lnTo>
                      <a:pt x="15" y="89"/>
                    </a:lnTo>
                    <a:lnTo>
                      <a:pt x="21" y="90"/>
                    </a:lnTo>
                    <a:lnTo>
                      <a:pt x="25" y="95"/>
                    </a:lnTo>
                    <a:lnTo>
                      <a:pt x="29" y="96"/>
                    </a:lnTo>
                    <a:lnTo>
                      <a:pt x="35" y="92"/>
                    </a:lnTo>
                    <a:lnTo>
                      <a:pt x="39" y="92"/>
                    </a:lnTo>
                    <a:lnTo>
                      <a:pt x="45" y="87"/>
                    </a:lnTo>
                    <a:lnTo>
                      <a:pt x="49" y="87"/>
                    </a:lnTo>
                    <a:lnTo>
                      <a:pt x="55" y="83"/>
                    </a:lnTo>
                    <a:lnTo>
                      <a:pt x="55" y="72"/>
                    </a:lnTo>
                    <a:lnTo>
                      <a:pt x="61" y="68"/>
                    </a:lnTo>
                    <a:lnTo>
                      <a:pt x="61" y="63"/>
                    </a:lnTo>
                    <a:lnTo>
                      <a:pt x="62" y="53"/>
                    </a:lnTo>
                    <a:lnTo>
                      <a:pt x="63"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84" name="Freeform 471">
                <a:extLst>
                  <a:ext uri="{FF2B5EF4-FFF2-40B4-BE49-F238E27FC236}">
                    <a16:creationId xmlns:a16="http://schemas.microsoft.com/office/drawing/2014/main" id="{F94267B6-8A92-4259-882B-52C545CB8E44}"/>
                  </a:ext>
                </a:extLst>
              </p:cNvPr>
              <p:cNvSpPr>
                <a:spLocks/>
              </p:cNvSpPr>
              <p:nvPr/>
            </p:nvSpPr>
            <p:spPr bwMode="auto">
              <a:xfrm>
                <a:off x="4784" y="1134"/>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0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3 h 96"/>
                  <a:gd name="T68" fmla="*/ 2 w 64"/>
                  <a:gd name="T69" fmla="*/ 3 h 96"/>
                  <a:gd name="T70" fmla="*/ 2 w 64"/>
                  <a:gd name="T71" fmla="*/ 3 h 96"/>
                  <a:gd name="T72" fmla="*/ 2 w 64"/>
                  <a:gd name="T73" fmla="*/ 3 h 96"/>
                  <a:gd name="T74" fmla="*/ 2 w 64"/>
                  <a:gd name="T75" fmla="*/ 3 h 96"/>
                  <a:gd name="T76" fmla="*/ 2 w 64"/>
                  <a:gd name="T77" fmla="*/ 2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9"/>
                    </a:moveTo>
                    <a:lnTo>
                      <a:pt x="63" y="38"/>
                    </a:lnTo>
                    <a:lnTo>
                      <a:pt x="64" y="33"/>
                    </a:lnTo>
                    <a:lnTo>
                      <a:pt x="60" y="27"/>
                    </a:lnTo>
                    <a:lnTo>
                      <a:pt x="61" y="18"/>
                    </a:lnTo>
                    <a:lnTo>
                      <a:pt x="56" y="12"/>
                    </a:lnTo>
                    <a:lnTo>
                      <a:pt x="52" y="11"/>
                    </a:lnTo>
                    <a:lnTo>
                      <a:pt x="47" y="7"/>
                    </a:lnTo>
                    <a:lnTo>
                      <a:pt x="43" y="1"/>
                    </a:lnTo>
                    <a:lnTo>
                      <a:pt x="38" y="1"/>
                    </a:lnTo>
                    <a:lnTo>
                      <a:pt x="34" y="0"/>
                    </a:lnTo>
                    <a:lnTo>
                      <a:pt x="29" y="0"/>
                    </a:lnTo>
                    <a:lnTo>
                      <a:pt x="23" y="5"/>
                    </a:lnTo>
                    <a:lnTo>
                      <a:pt x="19" y="5"/>
                    </a:lnTo>
                    <a:lnTo>
                      <a:pt x="13" y="9"/>
                    </a:lnTo>
                    <a:lnTo>
                      <a:pt x="9" y="14"/>
                    </a:lnTo>
                    <a:lnTo>
                      <a:pt x="8" y="18"/>
                    </a:lnTo>
                    <a:lnTo>
                      <a:pt x="3" y="23"/>
                    </a:lnTo>
                    <a:lnTo>
                      <a:pt x="2" y="33"/>
                    </a:lnTo>
                    <a:lnTo>
                      <a:pt x="2" y="38"/>
                    </a:lnTo>
                    <a:lnTo>
                      <a:pt x="1" y="48"/>
                    </a:lnTo>
                    <a:lnTo>
                      <a:pt x="0" y="53"/>
                    </a:lnTo>
                    <a:lnTo>
                      <a:pt x="0" y="63"/>
                    </a:lnTo>
                    <a:lnTo>
                      <a:pt x="3" y="68"/>
                    </a:lnTo>
                    <a:lnTo>
                      <a:pt x="3" y="73"/>
                    </a:lnTo>
                    <a:lnTo>
                      <a:pt x="8" y="79"/>
                    </a:lnTo>
                    <a:lnTo>
                      <a:pt x="12" y="84"/>
                    </a:lnTo>
                    <a:lnTo>
                      <a:pt x="15" y="89"/>
                    </a:lnTo>
                    <a:lnTo>
                      <a:pt x="21" y="90"/>
                    </a:lnTo>
                    <a:lnTo>
                      <a:pt x="25" y="95"/>
                    </a:lnTo>
                    <a:lnTo>
                      <a:pt x="29" y="96"/>
                    </a:lnTo>
                    <a:lnTo>
                      <a:pt x="35" y="92"/>
                    </a:lnTo>
                    <a:lnTo>
                      <a:pt x="39" y="92"/>
                    </a:lnTo>
                    <a:lnTo>
                      <a:pt x="45" y="87"/>
                    </a:lnTo>
                    <a:lnTo>
                      <a:pt x="49" y="87"/>
                    </a:lnTo>
                    <a:lnTo>
                      <a:pt x="55" y="83"/>
                    </a:lnTo>
                    <a:lnTo>
                      <a:pt x="55" y="72"/>
                    </a:lnTo>
                    <a:lnTo>
                      <a:pt x="61" y="68"/>
                    </a:lnTo>
                    <a:lnTo>
                      <a:pt x="61" y="63"/>
                    </a:lnTo>
                    <a:lnTo>
                      <a:pt x="62" y="53"/>
                    </a:lnTo>
                    <a:lnTo>
                      <a:pt x="63"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85" name="Freeform 472">
                <a:extLst>
                  <a:ext uri="{FF2B5EF4-FFF2-40B4-BE49-F238E27FC236}">
                    <a16:creationId xmlns:a16="http://schemas.microsoft.com/office/drawing/2014/main" id="{24815056-284E-422D-ACFF-62D72F985C60}"/>
                  </a:ext>
                </a:extLst>
              </p:cNvPr>
              <p:cNvSpPr>
                <a:spLocks/>
              </p:cNvSpPr>
              <p:nvPr/>
            </p:nvSpPr>
            <p:spPr bwMode="auto">
              <a:xfrm>
                <a:off x="4799" y="110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5"/>
                    </a:lnTo>
                    <a:lnTo>
                      <a:pt x="20" y="1"/>
                    </a:lnTo>
                    <a:lnTo>
                      <a:pt x="16" y="1"/>
                    </a:lnTo>
                    <a:lnTo>
                      <a:pt x="11" y="0"/>
                    </a:lnTo>
                    <a:lnTo>
                      <a:pt x="7" y="0"/>
                    </a:lnTo>
                    <a:lnTo>
                      <a:pt x="1" y="4"/>
                    </a:lnTo>
                    <a:lnTo>
                      <a:pt x="1" y="9"/>
                    </a:lnTo>
                    <a:lnTo>
                      <a:pt x="0" y="14"/>
                    </a:lnTo>
                    <a:lnTo>
                      <a:pt x="0" y="19"/>
                    </a:lnTo>
                    <a:lnTo>
                      <a:pt x="0" y="25"/>
                    </a:lnTo>
                    <a:lnTo>
                      <a:pt x="4" y="25"/>
                    </a:lnTo>
                    <a:lnTo>
                      <a:pt x="9" y="25"/>
                    </a:lnTo>
                    <a:lnTo>
                      <a:pt x="13" y="26"/>
                    </a:lnTo>
                    <a:lnTo>
                      <a:pt x="13"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86" name="Freeform 473">
                <a:extLst>
                  <a:ext uri="{FF2B5EF4-FFF2-40B4-BE49-F238E27FC236}">
                    <a16:creationId xmlns:a16="http://schemas.microsoft.com/office/drawing/2014/main" id="{A5B01AAE-452B-407E-907E-61865BFA32DC}"/>
                  </a:ext>
                </a:extLst>
              </p:cNvPr>
              <p:cNvSpPr>
                <a:spLocks/>
              </p:cNvSpPr>
              <p:nvPr/>
            </p:nvSpPr>
            <p:spPr bwMode="auto">
              <a:xfrm>
                <a:off x="4799" y="110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5"/>
                    </a:lnTo>
                    <a:lnTo>
                      <a:pt x="20" y="1"/>
                    </a:lnTo>
                    <a:lnTo>
                      <a:pt x="16" y="1"/>
                    </a:lnTo>
                    <a:lnTo>
                      <a:pt x="11" y="0"/>
                    </a:lnTo>
                    <a:lnTo>
                      <a:pt x="7" y="0"/>
                    </a:lnTo>
                    <a:lnTo>
                      <a:pt x="1" y="4"/>
                    </a:lnTo>
                    <a:lnTo>
                      <a:pt x="1" y="9"/>
                    </a:lnTo>
                    <a:lnTo>
                      <a:pt x="0" y="14"/>
                    </a:lnTo>
                    <a:lnTo>
                      <a:pt x="0" y="19"/>
                    </a:lnTo>
                    <a:lnTo>
                      <a:pt x="0" y="25"/>
                    </a:lnTo>
                    <a:lnTo>
                      <a:pt x="4" y="25"/>
                    </a:lnTo>
                    <a:lnTo>
                      <a:pt x="9" y="25"/>
                    </a:lnTo>
                    <a:lnTo>
                      <a:pt x="13" y="26"/>
                    </a:lnTo>
                    <a:lnTo>
                      <a:pt x="13"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87" name="Freeform 474">
                <a:extLst>
                  <a:ext uri="{FF2B5EF4-FFF2-40B4-BE49-F238E27FC236}">
                    <a16:creationId xmlns:a16="http://schemas.microsoft.com/office/drawing/2014/main" id="{0B9BB35E-A5E1-4E16-A3B9-A5F0E283C19F}"/>
                  </a:ext>
                </a:extLst>
              </p:cNvPr>
              <p:cNvSpPr>
                <a:spLocks/>
              </p:cNvSpPr>
              <p:nvPr/>
            </p:nvSpPr>
            <p:spPr bwMode="auto">
              <a:xfrm>
                <a:off x="4814" y="1146"/>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5" y="11"/>
                    </a:lnTo>
                    <a:lnTo>
                      <a:pt x="25" y="7"/>
                    </a:lnTo>
                    <a:lnTo>
                      <a:pt x="25" y="1"/>
                    </a:lnTo>
                    <a:lnTo>
                      <a:pt x="20" y="1"/>
                    </a:lnTo>
                    <a:lnTo>
                      <a:pt x="16" y="1"/>
                    </a:lnTo>
                    <a:lnTo>
                      <a:pt x="11" y="0"/>
                    </a:lnTo>
                    <a:lnTo>
                      <a:pt x="6" y="5"/>
                    </a:lnTo>
                    <a:lnTo>
                      <a:pt x="6" y="10"/>
                    </a:lnTo>
                    <a:lnTo>
                      <a:pt x="4" y="15"/>
                    </a:lnTo>
                    <a:lnTo>
                      <a:pt x="0" y="15"/>
                    </a:lnTo>
                    <a:lnTo>
                      <a:pt x="4" y="15"/>
                    </a:lnTo>
                    <a:lnTo>
                      <a:pt x="4" y="20"/>
                    </a:lnTo>
                    <a:lnTo>
                      <a:pt x="4" y="25"/>
                    </a:lnTo>
                    <a:lnTo>
                      <a:pt x="9" y="25"/>
                    </a:lnTo>
                    <a:lnTo>
                      <a:pt x="13" y="26"/>
                    </a:lnTo>
                    <a:lnTo>
                      <a:pt x="19" y="22"/>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88" name="Freeform 475">
                <a:extLst>
                  <a:ext uri="{FF2B5EF4-FFF2-40B4-BE49-F238E27FC236}">
                    <a16:creationId xmlns:a16="http://schemas.microsoft.com/office/drawing/2014/main" id="{925013AF-E04A-4058-8C5B-5AB5285F3E76}"/>
                  </a:ext>
                </a:extLst>
              </p:cNvPr>
              <p:cNvSpPr>
                <a:spLocks/>
              </p:cNvSpPr>
              <p:nvPr/>
            </p:nvSpPr>
            <p:spPr bwMode="auto">
              <a:xfrm>
                <a:off x="4814" y="1146"/>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1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4" y="17"/>
                    </a:moveTo>
                    <a:lnTo>
                      <a:pt x="25" y="11"/>
                    </a:lnTo>
                    <a:lnTo>
                      <a:pt x="25" y="7"/>
                    </a:lnTo>
                    <a:lnTo>
                      <a:pt x="25" y="1"/>
                    </a:lnTo>
                    <a:lnTo>
                      <a:pt x="20" y="1"/>
                    </a:lnTo>
                    <a:lnTo>
                      <a:pt x="16" y="1"/>
                    </a:lnTo>
                    <a:lnTo>
                      <a:pt x="11" y="0"/>
                    </a:lnTo>
                    <a:lnTo>
                      <a:pt x="6" y="5"/>
                    </a:lnTo>
                    <a:lnTo>
                      <a:pt x="6" y="10"/>
                    </a:lnTo>
                    <a:lnTo>
                      <a:pt x="4" y="15"/>
                    </a:lnTo>
                    <a:lnTo>
                      <a:pt x="0" y="15"/>
                    </a:lnTo>
                    <a:lnTo>
                      <a:pt x="4" y="15"/>
                    </a:lnTo>
                    <a:lnTo>
                      <a:pt x="4" y="20"/>
                    </a:lnTo>
                    <a:lnTo>
                      <a:pt x="4" y="25"/>
                    </a:lnTo>
                    <a:lnTo>
                      <a:pt x="9" y="25"/>
                    </a:lnTo>
                    <a:lnTo>
                      <a:pt x="13" y="26"/>
                    </a:lnTo>
                    <a:lnTo>
                      <a:pt x="19" y="22"/>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89" name="Freeform 476">
                <a:extLst>
                  <a:ext uri="{FF2B5EF4-FFF2-40B4-BE49-F238E27FC236}">
                    <a16:creationId xmlns:a16="http://schemas.microsoft.com/office/drawing/2014/main" id="{552829B8-51C0-45EE-8141-91CB883D9C44}"/>
                  </a:ext>
                </a:extLst>
              </p:cNvPr>
              <p:cNvSpPr>
                <a:spLocks/>
              </p:cNvSpPr>
              <p:nvPr/>
            </p:nvSpPr>
            <p:spPr bwMode="auto">
              <a:xfrm>
                <a:off x="4811" y="1107"/>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4" y="22"/>
                    </a:lnTo>
                    <a:lnTo>
                      <a:pt x="25" y="17"/>
                    </a:lnTo>
                    <a:lnTo>
                      <a:pt x="25" y="12"/>
                    </a:lnTo>
                    <a:lnTo>
                      <a:pt x="20" y="6"/>
                    </a:lnTo>
                    <a:lnTo>
                      <a:pt x="22" y="1"/>
                    </a:lnTo>
                    <a:lnTo>
                      <a:pt x="17" y="1"/>
                    </a:lnTo>
                    <a:lnTo>
                      <a:pt x="11" y="0"/>
                    </a:lnTo>
                    <a:lnTo>
                      <a:pt x="11" y="6"/>
                    </a:lnTo>
                    <a:lnTo>
                      <a:pt x="7" y="5"/>
                    </a:lnTo>
                    <a:lnTo>
                      <a:pt x="6" y="10"/>
                    </a:lnTo>
                    <a:lnTo>
                      <a:pt x="1" y="15"/>
                    </a:lnTo>
                    <a:lnTo>
                      <a:pt x="0" y="20"/>
                    </a:lnTo>
                    <a:lnTo>
                      <a:pt x="0" y="25"/>
                    </a:lnTo>
                    <a:lnTo>
                      <a:pt x="5" y="25"/>
                    </a:lnTo>
                    <a:lnTo>
                      <a:pt x="5" y="30"/>
                    </a:lnTo>
                    <a:lnTo>
                      <a:pt x="9" y="31"/>
                    </a:lnTo>
                    <a:lnTo>
                      <a:pt x="14" y="31"/>
                    </a:lnTo>
                    <a:lnTo>
                      <a:pt x="15" y="26"/>
                    </a:lnTo>
                    <a:lnTo>
                      <a:pt x="19"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90" name="Freeform 477">
                <a:extLst>
                  <a:ext uri="{FF2B5EF4-FFF2-40B4-BE49-F238E27FC236}">
                    <a16:creationId xmlns:a16="http://schemas.microsoft.com/office/drawing/2014/main" id="{2E2CB90F-CAD4-438D-B79D-4D2AF3649CF3}"/>
                  </a:ext>
                </a:extLst>
              </p:cNvPr>
              <p:cNvSpPr>
                <a:spLocks/>
              </p:cNvSpPr>
              <p:nvPr/>
            </p:nvSpPr>
            <p:spPr bwMode="auto">
              <a:xfrm>
                <a:off x="4811" y="1107"/>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2"/>
                    </a:moveTo>
                    <a:lnTo>
                      <a:pt x="24" y="22"/>
                    </a:lnTo>
                    <a:lnTo>
                      <a:pt x="25" y="17"/>
                    </a:lnTo>
                    <a:lnTo>
                      <a:pt x="25" y="12"/>
                    </a:lnTo>
                    <a:lnTo>
                      <a:pt x="20" y="6"/>
                    </a:lnTo>
                    <a:lnTo>
                      <a:pt x="22" y="1"/>
                    </a:lnTo>
                    <a:lnTo>
                      <a:pt x="17" y="1"/>
                    </a:lnTo>
                    <a:lnTo>
                      <a:pt x="11" y="0"/>
                    </a:lnTo>
                    <a:lnTo>
                      <a:pt x="11" y="6"/>
                    </a:lnTo>
                    <a:lnTo>
                      <a:pt x="7" y="5"/>
                    </a:lnTo>
                    <a:lnTo>
                      <a:pt x="6" y="10"/>
                    </a:lnTo>
                    <a:lnTo>
                      <a:pt x="1" y="15"/>
                    </a:lnTo>
                    <a:lnTo>
                      <a:pt x="0" y="20"/>
                    </a:lnTo>
                    <a:lnTo>
                      <a:pt x="0" y="25"/>
                    </a:lnTo>
                    <a:lnTo>
                      <a:pt x="5" y="25"/>
                    </a:lnTo>
                    <a:lnTo>
                      <a:pt x="5" y="30"/>
                    </a:lnTo>
                    <a:lnTo>
                      <a:pt x="9" y="31"/>
                    </a:lnTo>
                    <a:lnTo>
                      <a:pt x="14" y="31"/>
                    </a:lnTo>
                    <a:lnTo>
                      <a:pt x="15" y="26"/>
                    </a:lnTo>
                    <a:lnTo>
                      <a:pt x="19"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91" name="Freeform 478">
                <a:extLst>
                  <a:ext uri="{FF2B5EF4-FFF2-40B4-BE49-F238E27FC236}">
                    <a16:creationId xmlns:a16="http://schemas.microsoft.com/office/drawing/2014/main" id="{B5D5DD67-B127-4A8F-B444-D88BA2F2829B}"/>
                  </a:ext>
                </a:extLst>
              </p:cNvPr>
              <p:cNvSpPr>
                <a:spLocks/>
              </p:cNvSpPr>
              <p:nvPr/>
            </p:nvSpPr>
            <p:spPr bwMode="auto">
              <a:xfrm>
                <a:off x="4810" y="1162"/>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1"/>
                    </a:lnTo>
                    <a:lnTo>
                      <a:pt x="22" y="6"/>
                    </a:lnTo>
                    <a:lnTo>
                      <a:pt x="22" y="1"/>
                    </a:lnTo>
                    <a:lnTo>
                      <a:pt x="17" y="0"/>
                    </a:lnTo>
                    <a:lnTo>
                      <a:pt x="13" y="0"/>
                    </a:lnTo>
                    <a:lnTo>
                      <a:pt x="8" y="0"/>
                    </a:lnTo>
                    <a:lnTo>
                      <a:pt x="3" y="5"/>
                    </a:lnTo>
                    <a:lnTo>
                      <a:pt x="3" y="9"/>
                    </a:lnTo>
                    <a:lnTo>
                      <a:pt x="1" y="15"/>
                    </a:lnTo>
                    <a:lnTo>
                      <a:pt x="1" y="19"/>
                    </a:lnTo>
                    <a:lnTo>
                      <a:pt x="0" y="24"/>
                    </a:lnTo>
                    <a:lnTo>
                      <a:pt x="6" y="25"/>
                    </a:lnTo>
                    <a:lnTo>
                      <a:pt x="11" y="25"/>
                    </a:lnTo>
                    <a:lnTo>
                      <a:pt x="15" y="26"/>
                    </a:lnTo>
                    <a:lnTo>
                      <a:pt x="15" y="21"/>
                    </a:lnTo>
                    <a:lnTo>
                      <a:pt x="21"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92" name="Freeform 479">
                <a:extLst>
                  <a:ext uri="{FF2B5EF4-FFF2-40B4-BE49-F238E27FC236}">
                    <a16:creationId xmlns:a16="http://schemas.microsoft.com/office/drawing/2014/main" id="{D84AC3D1-BA8A-4A37-A645-65A1C476C540}"/>
                  </a:ext>
                </a:extLst>
              </p:cNvPr>
              <p:cNvSpPr>
                <a:spLocks/>
              </p:cNvSpPr>
              <p:nvPr/>
            </p:nvSpPr>
            <p:spPr bwMode="auto">
              <a:xfrm>
                <a:off x="4810" y="1162"/>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1"/>
                    </a:lnTo>
                    <a:lnTo>
                      <a:pt x="22" y="6"/>
                    </a:lnTo>
                    <a:lnTo>
                      <a:pt x="22" y="1"/>
                    </a:lnTo>
                    <a:lnTo>
                      <a:pt x="17" y="0"/>
                    </a:lnTo>
                    <a:lnTo>
                      <a:pt x="13" y="0"/>
                    </a:lnTo>
                    <a:lnTo>
                      <a:pt x="8" y="0"/>
                    </a:lnTo>
                    <a:lnTo>
                      <a:pt x="3" y="5"/>
                    </a:lnTo>
                    <a:lnTo>
                      <a:pt x="3" y="9"/>
                    </a:lnTo>
                    <a:lnTo>
                      <a:pt x="1" y="15"/>
                    </a:lnTo>
                    <a:lnTo>
                      <a:pt x="1" y="19"/>
                    </a:lnTo>
                    <a:lnTo>
                      <a:pt x="0" y="24"/>
                    </a:lnTo>
                    <a:lnTo>
                      <a:pt x="6" y="25"/>
                    </a:lnTo>
                    <a:lnTo>
                      <a:pt x="11" y="25"/>
                    </a:lnTo>
                    <a:lnTo>
                      <a:pt x="15" y="26"/>
                    </a:lnTo>
                    <a:lnTo>
                      <a:pt x="15" y="21"/>
                    </a:lnTo>
                    <a:lnTo>
                      <a:pt x="21"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93" name="Freeform 480">
                <a:extLst>
                  <a:ext uri="{FF2B5EF4-FFF2-40B4-BE49-F238E27FC236}">
                    <a16:creationId xmlns:a16="http://schemas.microsoft.com/office/drawing/2014/main" id="{6DB6E35B-ACBB-4C17-A57A-A7F1121C37DB}"/>
                  </a:ext>
                </a:extLst>
              </p:cNvPr>
              <p:cNvSpPr>
                <a:spLocks/>
              </p:cNvSpPr>
              <p:nvPr/>
            </p:nvSpPr>
            <p:spPr bwMode="auto">
              <a:xfrm>
                <a:off x="4817" y="112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0 h 30"/>
                  <a:gd name="T22" fmla="*/ 0 w 21"/>
                  <a:gd name="T23" fmla="*/ 1 h 30"/>
                  <a:gd name="T24" fmla="*/ 0 w 21"/>
                  <a:gd name="T25" fmla="*/ 1 h 30"/>
                  <a:gd name="T26" fmla="*/ 0 w 21"/>
                  <a:gd name="T27" fmla="*/ 1 h 30"/>
                  <a:gd name="T28" fmla="*/ 0 w 21"/>
                  <a:gd name="T29" fmla="*/ 1 h 30"/>
                  <a:gd name="T30" fmla="*/ 0 w 21"/>
                  <a:gd name="T31" fmla="*/ 1 h 30"/>
                  <a:gd name="T32" fmla="*/ 0 w 21"/>
                  <a:gd name="T33" fmla="*/ 1 h 30"/>
                  <a:gd name="T34" fmla="*/ 0 w 21"/>
                  <a:gd name="T35" fmla="*/ 1 h 30"/>
                  <a:gd name="T36" fmla="*/ 1 w 21"/>
                  <a:gd name="T37" fmla="*/ 1 h 30"/>
                  <a:gd name="T38" fmla="*/ 1 w 21"/>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30"/>
                  <a:gd name="T62" fmla="*/ 21 w 21"/>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30">
                    <a:moveTo>
                      <a:pt x="20" y="21"/>
                    </a:moveTo>
                    <a:lnTo>
                      <a:pt x="21" y="17"/>
                    </a:lnTo>
                    <a:lnTo>
                      <a:pt x="21" y="11"/>
                    </a:lnTo>
                    <a:lnTo>
                      <a:pt x="21" y="7"/>
                    </a:lnTo>
                    <a:lnTo>
                      <a:pt x="16" y="6"/>
                    </a:lnTo>
                    <a:lnTo>
                      <a:pt x="17" y="1"/>
                    </a:lnTo>
                    <a:lnTo>
                      <a:pt x="12" y="1"/>
                    </a:lnTo>
                    <a:lnTo>
                      <a:pt x="7" y="0"/>
                    </a:lnTo>
                    <a:lnTo>
                      <a:pt x="7" y="6"/>
                    </a:lnTo>
                    <a:lnTo>
                      <a:pt x="3" y="4"/>
                    </a:lnTo>
                    <a:lnTo>
                      <a:pt x="2" y="10"/>
                    </a:lnTo>
                    <a:lnTo>
                      <a:pt x="2" y="15"/>
                    </a:lnTo>
                    <a:lnTo>
                      <a:pt x="2" y="20"/>
                    </a:lnTo>
                    <a:lnTo>
                      <a:pt x="0" y="25"/>
                    </a:lnTo>
                    <a:lnTo>
                      <a:pt x="5" y="25"/>
                    </a:lnTo>
                    <a:lnTo>
                      <a:pt x="5" y="30"/>
                    </a:lnTo>
                    <a:lnTo>
                      <a:pt x="10" y="30"/>
                    </a:lnTo>
                    <a:lnTo>
                      <a:pt x="10" y="26"/>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94" name="Freeform 481">
                <a:extLst>
                  <a:ext uri="{FF2B5EF4-FFF2-40B4-BE49-F238E27FC236}">
                    <a16:creationId xmlns:a16="http://schemas.microsoft.com/office/drawing/2014/main" id="{B0B5629C-F23B-4DD3-8D6F-F838CC7DC6FB}"/>
                  </a:ext>
                </a:extLst>
              </p:cNvPr>
              <p:cNvSpPr>
                <a:spLocks/>
              </p:cNvSpPr>
              <p:nvPr/>
            </p:nvSpPr>
            <p:spPr bwMode="auto">
              <a:xfrm>
                <a:off x="4817" y="112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0 h 30"/>
                  <a:gd name="T22" fmla="*/ 0 w 21"/>
                  <a:gd name="T23" fmla="*/ 1 h 30"/>
                  <a:gd name="T24" fmla="*/ 0 w 21"/>
                  <a:gd name="T25" fmla="*/ 1 h 30"/>
                  <a:gd name="T26" fmla="*/ 0 w 21"/>
                  <a:gd name="T27" fmla="*/ 1 h 30"/>
                  <a:gd name="T28" fmla="*/ 0 w 21"/>
                  <a:gd name="T29" fmla="*/ 1 h 30"/>
                  <a:gd name="T30" fmla="*/ 0 w 21"/>
                  <a:gd name="T31" fmla="*/ 1 h 30"/>
                  <a:gd name="T32" fmla="*/ 0 w 21"/>
                  <a:gd name="T33" fmla="*/ 1 h 30"/>
                  <a:gd name="T34" fmla="*/ 0 w 21"/>
                  <a:gd name="T35" fmla="*/ 1 h 30"/>
                  <a:gd name="T36" fmla="*/ 1 w 21"/>
                  <a:gd name="T37" fmla="*/ 1 h 30"/>
                  <a:gd name="T38" fmla="*/ 1 w 21"/>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
                  <a:gd name="T61" fmla="*/ 0 h 30"/>
                  <a:gd name="T62" fmla="*/ 21 w 21"/>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 h="30">
                    <a:moveTo>
                      <a:pt x="20" y="21"/>
                    </a:moveTo>
                    <a:lnTo>
                      <a:pt x="21" y="17"/>
                    </a:lnTo>
                    <a:lnTo>
                      <a:pt x="21" y="11"/>
                    </a:lnTo>
                    <a:lnTo>
                      <a:pt x="21" y="7"/>
                    </a:lnTo>
                    <a:lnTo>
                      <a:pt x="16" y="6"/>
                    </a:lnTo>
                    <a:lnTo>
                      <a:pt x="17" y="1"/>
                    </a:lnTo>
                    <a:lnTo>
                      <a:pt x="12" y="1"/>
                    </a:lnTo>
                    <a:lnTo>
                      <a:pt x="7" y="0"/>
                    </a:lnTo>
                    <a:lnTo>
                      <a:pt x="7" y="6"/>
                    </a:lnTo>
                    <a:lnTo>
                      <a:pt x="3" y="4"/>
                    </a:lnTo>
                    <a:lnTo>
                      <a:pt x="2" y="10"/>
                    </a:lnTo>
                    <a:lnTo>
                      <a:pt x="2" y="15"/>
                    </a:lnTo>
                    <a:lnTo>
                      <a:pt x="2" y="20"/>
                    </a:lnTo>
                    <a:lnTo>
                      <a:pt x="0" y="25"/>
                    </a:lnTo>
                    <a:lnTo>
                      <a:pt x="5" y="25"/>
                    </a:lnTo>
                    <a:lnTo>
                      <a:pt x="5" y="30"/>
                    </a:lnTo>
                    <a:lnTo>
                      <a:pt x="10" y="30"/>
                    </a:lnTo>
                    <a:lnTo>
                      <a:pt x="10" y="26"/>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95" name="Freeform 482">
                <a:extLst>
                  <a:ext uri="{FF2B5EF4-FFF2-40B4-BE49-F238E27FC236}">
                    <a16:creationId xmlns:a16="http://schemas.microsoft.com/office/drawing/2014/main" id="{5708C26F-A8BC-4150-982D-AC330E3394A7}"/>
                  </a:ext>
                </a:extLst>
              </p:cNvPr>
              <p:cNvSpPr>
                <a:spLocks/>
              </p:cNvSpPr>
              <p:nvPr/>
            </p:nvSpPr>
            <p:spPr bwMode="auto">
              <a:xfrm>
                <a:off x="4791" y="1059"/>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1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4 h 96"/>
                  <a:gd name="T68" fmla="*/ 2 w 64"/>
                  <a:gd name="T69" fmla="*/ 3 h 96"/>
                  <a:gd name="T70" fmla="*/ 2 w 64"/>
                  <a:gd name="T71" fmla="*/ 3 h 96"/>
                  <a:gd name="T72" fmla="*/ 2 w 64"/>
                  <a:gd name="T73" fmla="*/ 3 h 96"/>
                  <a:gd name="T74" fmla="*/ 2 w 64"/>
                  <a:gd name="T75" fmla="*/ 3 h 96"/>
                  <a:gd name="T76" fmla="*/ 3 w 64"/>
                  <a:gd name="T77" fmla="*/ 2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8"/>
                    </a:moveTo>
                    <a:lnTo>
                      <a:pt x="63" y="43"/>
                    </a:lnTo>
                    <a:lnTo>
                      <a:pt x="64" y="33"/>
                    </a:lnTo>
                    <a:lnTo>
                      <a:pt x="59" y="27"/>
                    </a:lnTo>
                    <a:lnTo>
                      <a:pt x="61" y="22"/>
                    </a:lnTo>
                    <a:lnTo>
                      <a:pt x="56" y="17"/>
                    </a:lnTo>
                    <a:lnTo>
                      <a:pt x="52" y="11"/>
                    </a:lnTo>
                    <a:lnTo>
                      <a:pt x="47" y="7"/>
                    </a:lnTo>
                    <a:lnTo>
                      <a:pt x="42" y="6"/>
                    </a:lnTo>
                    <a:lnTo>
                      <a:pt x="38" y="1"/>
                    </a:lnTo>
                    <a:lnTo>
                      <a:pt x="33" y="0"/>
                    </a:lnTo>
                    <a:lnTo>
                      <a:pt x="29" y="4"/>
                    </a:lnTo>
                    <a:lnTo>
                      <a:pt x="24" y="4"/>
                    </a:lnTo>
                    <a:lnTo>
                      <a:pt x="19" y="9"/>
                    </a:lnTo>
                    <a:lnTo>
                      <a:pt x="14" y="9"/>
                    </a:lnTo>
                    <a:lnTo>
                      <a:pt x="9" y="13"/>
                    </a:lnTo>
                    <a:lnTo>
                      <a:pt x="9" y="18"/>
                    </a:lnTo>
                    <a:lnTo>
                      <a:pt x="3" y="28"/>
                    </a:lnTo>
                    <a:lnTo>
                      <a:pt x="2" y="33"/>
                    </a:lnTo>
                    <a:lnTo>
                      <a:pt x="2" y="43"/>
                    </a:lnTo>
                    <a:lnTo>
                      <a:pt x="1" y="47"/>
                    </a:lnTo>
                    <a:lnTo>
                      <a:pt x="0" y="58"/>
                    </a:lnTo>
                    <a:lnTo>
                      <a:pt x="0" y="63"/>
                    </a:lnTo>
                    <a:lnTo>
                      <a:pt x="4" y="68"/>
                    </a:lnTo>
                    <a:lnTo>
                      <a:pt x="3" y="73"/>
                    </a:lnTo>
                    <a:lnTo>
                      <a:pt x="7" y="84"/>
                    </a:lnTo>
                    <a:lnTo>
                      <a:pt x="12" y="84"/>
                    </a:lnTo>
                    <a:lnTo>
                      <a:pt x="17" y="89"/>
                    </a:lnTo>
                    <a:lnTo>
                      <a:pt x="20" y="95"/>
                    </a:lnTo>
                    <a:lnTo>
                      <a:pt x="26" y="95"/>
                    </a:lnTo>
                    <a:lnTo>
                      <a:pt x="30" y="96"/>
                    </a:lnTo>
                    <a:lnTo>
                      <a:pt x="35" y="96"/>
                    </a:lnTo>
                    <a:lnTo>
                      <a:pt x="40" y="91"/>
                    </a:lnTo>
                    <a:lnTo>
                      <a:pt x="45" y="91"/>
                    </a:lnTo>
                    <a:lnTo>
                      <a:pt x="49" y="87"/>
                    </a:lnTo>
                    <a:lnTo>
                      <a:pt x="55" y="82"/>
                    </a:lnTo>
                    <a:lnTo>
                      <a:pt x="55" y="78"/>
                    </a:lnTo>
                    <a:lnTo>
                      <a:pt x="61" y="73"/>
                    </a:lnTo>
                    <a:lnTo>
                      <a:pt x="62" y="63"/>
                    </a:lnTo>
                    <a:lnTo>
                      <a:pt x="62" y="58"/>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96" name="Freeform 483">
                <a:extLst>
                  <a:ext uri="{FF2B5EF4-FFF2-40B4-BE49-F238E27FC236}">
                    <a16:creationId xmlns:a16="http://schemas.microsoft.com/office/drawing/2014/main" id="{BA63C2EC-814D-430A-B100-79F122B89BB7}"/>
                  </a:ext>
                </a:extLst>
              </p:cNvPr>
              <p:cNvSpPr>
                <a:spLocks/>
              </p:cNvSpPr>
              <p:nvPr/>
            </p:nvSpPr>
            <p:spPr bwMode="auto">
              <a:xfrm>
                <a:off x="4791" y="1059"/>
                <a:ext cx="13" cy="19"/>
              </a:xfrm>
              <a:custGeom>
                <a:avLst/>
                <a:gdLst>
                  <a:gd name="T0" fmla="*/ 3 w 64"/>
                  <a:gd name="T1" fmla="*/ 2 h 96"/>
                  <a:gd name="T2" fmla="*/ 3 w 64"/>
                  <a:gd name="T3" fmla="*/ 2 h 96"/>
                  <a:gd name="T4" fmla="*/ 3 w 64"/>
                  <a:gd name="T5" fmla="*/ 1 h 96"/>
                  <a:gd name="T6" fmla="*/ 2 w 64"/>
                  <a:gd name="T7" fmla="*/ 1 h 96"/>
                  <a:gd name="T8" fmla="*/ 2 w 64"/>
                  <a:gd name="T9" fmla="*/ 1 h 96"/>
                  <a:gd name="T10" fmla="*/ 2 w 64"/>
                  <a:gd name="T11" fmla="*/ 1 h 96"/>
                  <a:gd name="T12" fmla="*/ 2 w 64"/>
                  <a:gd name="T13" fmla="*/ 0 h 96"/>
                  <a:gd name="T14" fmla="*/ 2 w 64"/>
                  <a:gd name="T15" fmla="*/ 0 h 96"/>
                  <a:gd name="T16" fmla="*/ 2 w 64"/>
                  <a:gd name="T17" fmla="*/ 0 h 96"/>
                  <a:gd name="T18" fmla="*/ 2 w 64"/>
                  <a:gd name="T19" fmla="*/ 0 h 96"/>
                  <a:gd name="T20" fmla="*/ 1 w 64"/>
                  <a:gd name="T21" fmla="*/ 0 h 96"/>
                  <a:gd name="T22" fmla="*/ 1 w 64"/>
                  <a:gd name="T23" fmla="*/ 0 h 96"/>
                  <a:gd name="T24" fmla="*/ 1 w 64"/>
                  <a:gd name="T25" fmla="*/ 0 h 96"/>
                  <a:gd name="T26" fmla="*/ 1 w 64"/>
                  <a:gd name="T27" fmla="*/ 0 h 96"/>
                  <a:gd name="T28" fmla="*/ 1 w 64"/>
                  <a:gd name="T29" fmla="*/ 0 h 96"/>
                  <a:gd name="T30" fmla="*/ 0 w 64"/>
                  <a:gd name="T31" fmla="*/ 1 h 96"/>
                  <a:gd name="T32" fmla="*/ 0 w 64"/>
                  <a:gd name="T33" fmla="*/ 1 h 96"/>
                  <a:gd name="T34" fmla="*/ 0 w 64"/>
                  <a:gd name="T35" fmla="*/ 1 h 96"/>
                  <a:gd name="T36" fmla="*/ 0 w 64"/>
                  <a:gd name="T37" fmla="*/ 1 h 96"/>
                  <a:gd name="T38" fmla="*/ 0 w 64"/>
                  <a:gd name="T39" fmla="*/ 2 h 96"/>
                  <a:gd name="T40" fmla="*/ 0 w 64"/>
                  <a:gd name="T41" fmla="*/ 2 h 96"/>
                  <a:gd name="T42" fmla="*/ 0 w 64"/>
                  <a:gd name="T43" fmla="*/ 2 h 96"/>
                  <a:gd name="T44" fmla="*/ 0 w 64"/>
                  <a:gd name="T45" fmla="*/ 2 h 96"/>
                  <a:gd name="T46" fmla="*/ 0 w 64"/>
                  <a:gd name="T47" fmla="*/ 3 h 96"/>
                  <a:gd name="T48" fmla="*/ 0 w 64"/>
                  <a:gd name="T49" fmla="*/ 3 h 96"/>
                  <a:gd name="T50" fmla="*/ 0 w 64"/>
                  <a:gd name="T51" fmla="*/ 3 h 96"/>
                  <a:gd name="T52" fmla="*/ 0 w 64"/>
                  <a:gd name="T53" fmla="*/ 3 h 96"/>
                  <a:gd name="T54" fmla="*/ 1 w 64"/>
                  <a:gd name="T55" fmla="*/ 4 h 96"/>
                  <a:gd name="T56" fmla="*/ 1 w 64"/>
                  <a:gd name="T57" fmla="*/ 4 h 96"/>
                  <a:gd name="T58" fmla="*/ 1 w 64"/>
                  <a:gd name="T59" fmla="*/ 4 h 96"/>
                  <a:gd name="T60" fmla="*/ 1 w 64"/>
                  <a:gd name="T61" fmla="*/ 4 h 96"/>
                  <a:gd name="T62" fmla="*/ 1 w 64"/>
                  <a:gd name="T63" fmla="*/ 4 h 96"/>
                  <a:gd name="T64" fmla="*/ 2 w 64"/>
                  <a:gd name="T65" fmla="*/ 4 h 96"/>
                  <a:gd name="T66" fmla="*/ 2 w 64"/>
                  <a:gd name="T67" fmla="*/ 4 h 96"/>
                  <a:gd name="T68" fmla="*/ 2 w 64"/>
                  <a:gd name="T69" fmla="*/ 3 h 96"/>
                  <a:gd name="T70" fmla="*/ 2 w 64"/>
                  <a:gd name="T71" fmla="*/ 3 h 96"/>
                  <a:gd name="T72" fmla="*/ 2 w 64"/>
                  <a:gd name="T73" fmla="*/ 3 h 96"/>
                  <a:gd name="T74" fmla="*/ 2 w 64"/>
                  <a:gd name="T75" fmla="*/ 3 h 96"/>
                  <a:gd name="T76" fmla="*/ 3 w 64"/>
                  <a:gd name="T77" fmla="*/ 2 h 96"/>
                  <a:gd name="T78" fmla="*/ 3 w 64"/>
                  <a:gd name="T79" fmla="*/ 2 h 96"/>
                  <a:gd name="T80" fmla="*/ 3 w 64"/>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
                  <a:gd name="T124" fmla="*/ 0 h 96"/>
                  <a:gd name="T125" fmla="*/ 64 w 64"/>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 h="96">
                    <a:moveTo>
                      <a:pt x="63" y="48"/>
                    </a:moveTo>
                    <a:lnTo>
                      <a:pt x="63" y="43"/>
                    </a:lnTo>
                    <a:lnTo>
                      <a:pt x="64" y="33"/>
                    </a:lnTo>
                    <a:lnTo>
                      <a:pt x="59" y="27"/>
                    </a:lnTo>
                    <a:lnTo>
                      <a:pt x="61" y="22"/>
                    </a:lnTo>
                    <a:lnTo>
                      <a:pt x="56" y="17"/>
                    </a:lnTo>
                    <a:lnTo>
                      <a:pt x="52" y="11"/>
                    </a:lnTo>
                    <a:lnTo>
                      <a:pt x="47" y="7"/>
                    </a:lnTo>
                    <a:lnTo>
                      <a:pt x="42" y="6"/>
                    </a:lnTo>
                    <a:lnTo>
                      <a:pt x="38" y="1"/>
                    </a:lnTo>
                    <a:lnTo>
                      <a:pt x="33" y="0"/>
                    </a:lnTo>
                    <a:lnTo>
                      <a:pt x="29" y="4"/>
                    </a:lnTo>
                    <a:lnTo>
                      <a:pt x="24" y="4"/>
                    </a:lnTo>
                    <a:lnTo>
                      <a:pt x="19" y="9"/>
                    </a:lnTo>
                    <a:lnTo>
                      <a:pt x="14" y="9"/>
                    </a:lnTo>
                    <a:lnTo>
                      <a:pt x="9" y="13"/>
                    </a:lnTo>
                    <a:lnTo>
                      <a:pt x="9" y="18"/>
                    </a:lnTo>
                    <a:lnTo>
                      <a:pt x="3" y="28"/>
                    </a:lnTo>
                    <a:lnTo>
                      <a:pt x="2" y="33"/>
                    </a:lnTo>
                    <a:lnTo>
                      <a:pt x="2" y="43"/>
                    </a:lnTo>
                    <a:lnTo>
                      <a:pt x="1" y="47"/>
                    </a:lnTo>
                    <a:lnTo>
                      <a:pt x="0" y="58"/>
                    </a:lnTo>
                    <a:lnTo>
                      <a:pt x="0" y="63"/>
                    </a:lnTo>
                    <a:lnTo>
                      <a:pt x="4" y="68"/>
                    </a:lnTo>
                    <a:lnTo>
                      <a:pt x="3" y="73"/>
                    </a:lnTo>
                    <a:lnTo>
                      <a:pt x="7" y="84"/>
                    </a:lnTo>
                    <a:lnTo>
                      <a:pt x="12" y="84"/>
                    </a:lnTo>
                    <a:lnTo>
                      <a:pt x="17" y="89"/>
                    </a:lnTo>
                    <a:lnTo>
                      <a:pt x="20" y="95"/>
                    </a:lnTo>
                    <a:lnTo>
                      <a:pt x="26" y="95"/>
                    </a:lnTo>
                    <a:lnTo>
                      <a:pt x="30" y="96"/>
                    </a:lnTo>
                    <a:lnTo>
                      <a:pt x="35" y="96"/>
                    </a:lnTo>
                    <a:lnTo>
                      <a:pt x="40" y="91"/>
                    </a:lnTo>
                    <a:lnTo>
                      <a:pt x="45" y="91"/>
                    </a:lnTo>
                    <a:lnTo>
                      <a:pt x="49" y="87"/>
                    </a:lnTo>
                    <a:lnTo>
                      <a:pt x="55" y="82"/>
                    </a:lnTo>
                    <a:lnTo>
                      <a:pt x="55" y="78"/>
                    </a:lnTo>
                    <a:lnTo>
                      <a:pt x="61" y="73"/>
                    </a:lnTo>
                    <a:lnTo>
                      <a:pt x="62" y="63"/>
                    </a:lnTo>
                    <a:lnTo>
                      <a:pt x="62" y="58"/>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97" name="Freeform 484">
                <a:extLst>
                  <a:ext uri="{FF2B5EF4-FFF2-40B4-BE49-F238E27FC236}">
                    <a16:creationId xmlns:a16="http://schemas.microsoft.com/office/drawing/2014/main" id="{6BA93C12-B45D-45CE-986A-A107586C85FD}"/>
                  </a:ext>
                </a:extLst>
              </p:cNvPr>
              <p:cNvSpPr>
                <a:spLocks/>
              </p:cNvSpPr>
              <p:nvPr/>
            </p:nvSpPr>
            <p:spPr bwMode="auto">
              <a:xfrm>
                <a:off x="4805" y="1026"/>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4"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98" name="Freeform 485">
                <a:extLst>
                  <a:ext uri="{FF2B5EF4-FFF2-40B4-BE49-F238E27FC236}">
                    <a16:creationId xmlns:a16="http://schemas.microsoft.com/office/drawing/2014/main" id="{36F22A73-035A-4EBA-9A29-6677551F8830}"/>
                  </a:ext>
                </a:extLst>
              </p:cNvPr>
              <p:cNvSpPr>
                <a:spLocks/>
              </p:cNvSpPr>
              <p:nvPr/>
            </p:nvSpPr>
            <p:spPr bwMode="auto">
              <a:xfrm>
                <a:off x="4805" y="1026"/>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4"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99" name="Freeform 486">
                <a:extLst>
                  <a:ext uri="{FF2B5EF4-FFF2-40B4-BE49-F238E27FC236}">
                    <a16:creationId xmlns:a16="http://schemas.microsoft.com/office/drawing/2014/main" id="{E1629D4A-5B38-415F-ACE4-118A0B1BFAC9}"/>
                  </a:ext>
                </a:extLst>
              </p:cNvPr>
              <p:cNvSpPr>
                <a:spLocks/>
              </p:cNvSpPr>
              <p:nvPr/>
            </p:nvSpPr>
            <p:spPr bwMode="auto">
              <a:xfrm>
                <a:off x="4821" y="1071"/>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23" y="21"/>
                    </a:moveTo>
                    <a:lnTo>
                      <a:pt x="23" y="17"/>
                    </a:lnTo>
                    <a:lnTo>
                      <a:pt x="24" y="11"/>
                    </a:lnTo>
                    <a:lnTo>
                      <a:pt x="24" y="7"/>
                    </a:lnTo>
                    <a:lnTo>
                      <a:pt x="19" y="1"/>
                    </a:lnTo>
                    <a:lnTo>
                      <a:pt x="15" y="1"/>
                    </a:lnTo>
                    <a:lnTo>
                      <a:pt x="10" y="0"/>
                    </a:lnTo>
                    <a:lnTo>
                      <a:pt x="10" y="6"/>
                    </a:lnTo>
                    <a:lnTo>
                      <a:pt x="6" y="4"/>
                    </a:lnTo>
                    <a:lnTo>
                      <a:pt x="4" y="10"/>
                    </a:lnTo>
                    <a:lnTo>
                      <a:pt x="4" y="15"/>
                    </a:lnTo>
                    <a:lnTo>
                      <a:pt x="0" y="15"/>
                    </a:lnTo>
                    <a:lnTo>
                      <a:pt x="3" y="20"/>
                    </a:lnTo>
                    <a:lnTo>
                      <a:pt x="3" y="25"/>
                    </a:lnTo>
                    <a:lnTo>
                      <a:pt x="8" y="25"/>
                    </a:lnTo>
                    <a:lnTo>
                      <a:pt x="12" y="26"/>
                    </a:lnTo>
                    <a:lnTo>
                      <a:pt x="17" y="26"/>
                    </a:lnTo>
                    <a:lnTo>
                      <a:pt x="18"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00" name="Freeform 487">
                <a:extLst>
                  <a:ext uri="{FF2B5EF4-FFF2-40B4-BE49-F238E27FC236}">
                    <a16:creationId xmlns:a16="http://schemas.microsoft.com/office/drawing/2014/main" id="{4A094082-D99C-4AB3-B63E-6161BEDE4187}"/>
                  </a:ext>
                </a:extLst>
              </p:cNvPr>
              <p:cNvSpPr>
                <a:spLocks/>
              </p:cNvSpPr>
              <p:nvPr/>
            </p:nvSpPr>
            <p:spPr bwMode="auto">
              <a:xfrm>
                <a:off x="4821" y="1071"/>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23" y="21"/>
                    </a:moveTo>
                    <a:lnTo>
                      <a:pt x="23" y="17"/>
                    </a:lnTo>
                    <a:lnTo>
                      <a:pt x="24" y="11"/>
                    </a:lnTo>
                    <a:lnTo>
                      <a:pt x="24" y="7"/>
                    </a:lnTo>
                    <a:lnTo>
                      <a:pt x="19" y="1"/>
                    </a:lnTo>
                    <a:lnTo>
                      <a:pt x="15" y="1"/>
                    </a:lnTo>
                    <a:lnTo>
                      <a:pt x="10" y="0"/>
                    </a:lnTo>
                    <a:lnTo>
                      <a:pt x="10" y="6"/>
                    </a:lnTo>
                    <a:lnTo>
                      <a:pt x="6" y="4"/>
                    </a:lnTo>
                    <a:lnTo>
                      <a:pt x="4" y="10"/>
                    </a:lnTo>
                    <a:lnTo>
                      <a:pt x="4" y="15"/>
                    </a:lnTo>
                    <a:lnTo>
                      <a:pt x="0" y="15"/>
                    </a:lnTo>
                    <a:lnTo>
                      <a:pt x="3" y="20"/>
                    </a:lnTo>
                    <a:lnTo>
                      <a:pt x="3" y="25"/>
                    </a:lnTo>
                    <a:lnTo>
                      <a:pt x="8" y="25"/>
                    </a:lnTo>
                    <a:lnTo>
                      <a:pt x="12" y="26"/>
                    </a:lnTo>
                    <a:lnTo>
                      <a:pt x="17" y="26"/>
                    </a:lnTo>
                    <a:lnTo>
                      <a:pt x="18"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01" name="Freeform 488">
                <a:extLst>
                  <a:ext uri="{FF2B5EF4-FFF2-40B4-BE49-F238E27FC236}">
                    <a16:creationId xmlns:a16="http://schemas.microsoft.com/office/drawing/2014/main" id="{13FCB8EA-90F5-4BDF-AF25-90C4A4281C81}"/>
                  </a:ext>
                </a:extLst>
              </p:cNvPr>
              <p:cNvSpPr>
                <a:spLocks/>
              </p:cNvSpPr>
              <p:nvPr/>
            </p:nvSpPr>
            <p:spPr bwMode="auto">
              <a:xfrm>
                <a:off x="4818" y="103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5" y="17"/>
                    </a:lnTo>
                    <a:lnTo>
                      <a:pt x="25" y="12"/>
                    </a:lnTo>
                    <a:lnTo>
                      <a:pt x="25" y="6"/>
                    </a:lnTo>
                    <a:lnTo>
                      <a:pt x="20" y="6"/>
                    </a:lnTo>
                    <a:lnTo>
                      <a:pt x="21" y="1"/>
                    </a:lnTo>
                    <a:lnTo>
                      <a:pt x="16" y="1"/>
                    </a:lnTo>
                    <a:lnTo>
                      <a:pt x="11" y="1"/>
                    </a:lnTo>
                    <a:lnTo>
                      <a:pt x="7" y="0"/>
                    </a:lnTo>
                    <a:lnTo>
                      <a:pt x="7" y="5"/>
                    </a:lnTo>
                    <a:lnTo>
                      <a:pt x="1" y="10"/>
                    </a:lnTo>
                    <a:lnTo>
                      <a:pt x="1" y="14"/>
                    </a:lnTo>
                    <a:lnTo>
                      <a:pt x="0" y="20"/>
                    </a:lnTo>
                    <a:lnTo>
                      <a:pt x="5" y="20"/>
                    </a:lnTo>
                    <a:lnTo>
                      <a:pt x="5" y="25"/>
                    </a:lnTo>
                    <a:lnTo>
                      <a:pt x="9" y="26"/>
                    </a:lnTo>
                    <a:lnTo>
                      <a:pt x="14" y="26"/>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02" name="Freeform 489">
                <a:extLst>
                  <a:ext uri="{FF2B5EF4-FFF2-40B4-BE49-F238E27FC236}">
                    <a16:creationId xmlns:a16="http://schemas.microsoft.com/office/drawing/2014/main" id="{8C9E5A3E-1EF2-4AEF-802A-00D6374AFE1E}"/>
                  </a:ext>
                </a:extLst>
              </p:cNvPr>
              <p:cNvSpPr>
                <a:spLocks/>
              </p:cNvSpPr>
              <p:nvPr/>
            </p:nvSpPr>
            <p:spPr bwMode="auto">
              <a:xfrm>
                <a:off x="4818" y="103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5" y="17"/>
                    </a:lnTo>
                    <a:lnTo>
                      <a:pt x="25" y="12"/>
                    </a:lnTo>
                    <a:lnTo>
                      <a:pt x="25" y="6"/>
                    </a:lnTo>
                    <a:lnTo>
                      <a:pt x="20" y="6"/>
                    </a:lnTo>
                    <a:lnTo>
                      <a:pt x="21" y="1"/>
                    </a:lnTo>
                    <a:lnTo>
                      <a:pt x="16" y="1"/>
                    </a:lnTo>
                    <a:lnTo>
                      <a:pt x="11" y="1"/>
                    </a:lnTo>
                    <a:lnTo>
                      <a:pt x="7" y="0"/>
                    </a:lnTo>
                    <a:lnTo>
                      <a:pt x="7" y="5"/>
                    </a:lnTo>
                    <a:lnTo>
                      <a:pt x="1" y="10"/>
                    </a:lnTo>
                    <a:lnTo>
                      <a:pt x="1" y="14"/>
                    </a:lnTo>
                    <a:lnTo>
                      <a:pt x="0" y="20"/>
                    </a:lnTo>
                    <a:lnTo>
                      <a:pt x="5" y="20"/>
                    </a:lnTo>
                    <a:lnTo>
                      <a:pt x="5" y="25"/>
                    </a:lnTo>
                    <a:lnTo>
                      <a:pt x="9" y="26"/>
                    </a:lnTo>
                    <a:lnTo>
                      <a:pt x="14" y="26"/>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03" name="Freeform 490">
                <a:extLst>
                  <a:ext uri="{FF2B5EF4-FFF2-40B4-BE49-F238E27FC236}">
                    <a16:creationId xmlns:a16="http://schemas.microsoft.com/office/drawing/2014/main" id="{CD6F731E-3CFE-4EC4-A176-72906F7B0FD8}"/>
                  </a:ext>
                </a:extLst>
              </p:cNvPr>
              <p:cNvSpPr>
                <a:spLocks/>
              </p:cNvSpPr>
              <p:nvPr/>
            </p:nvSpPr>
            <p:spPr bwMode="auto">
              <a:xfrm>
                <a:off x="4817" y="1087"/>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0"/>
                    </a:moveTo>
                    <a:lnTo>
                      <a:pt x="20" y="16"/>
                    </a:lnTo>
                    <a:lnTo>
                      <a:pt x="21" y="11"/>
                    </a:lnTo>
                    <a:lnTo>
                      <a:pt x="21" y="6"/>
                    </a:lnTo>
                    <a:lnTo>
                      <a:pt x="16" y="0"/>
                    </a:lnTo>
                    <a:lnTo>
                      <a:pt x="12" y="0"/>
                    </a:lnTo>
                    <a:lnTo>
                      <a:pt x="7" y="0"/>
                    </a:lnTo>
                    <a:lnTo>
                      <a:pt x="7" y="5"/>
                    </a:lnTo>
                    <a:lnTo>
                      <a:pt x="1" y="5"/>
                    </a:lnTo>
                    <a:lnTo>
                      <a:pt x="1" y="9"/>
                    </a:lnTo>
                    <a:lnTo>
                      <a:pt x="1" y="15"/>
                    </a:lnTo>
                    <a:lnTo>
                      <a:pt x="0" y="19"/>
                    </a:lnTo>
                    <a:lnTo>
                      <a:pt x="0" y="24"/>
                    </a:lnTo>
                    <a:lnTo>
                      <a:pt x="5" y="25"/>
                    </a:lnTo>
                    <a:lnTo>
                      <a:pt x="9" y="25"/>
                    </a:lnTo>
                    <a:lnTo>
                      <a:pt x="14" y="26"/>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04" name="Freeform 491">
                <a:extLst>
                  <a:ext uri="{FF2B5EF4-FFF2-40B4-BE49-F238E27FC236}">
                    <a16:creationId xmlns:a16="http://schemas.microsoft.com/office/drawing/2014/main" id="{C30E33D2-3AF3-490C-836D-AF2B2231214A}"/>
                  </a:ext>
                </a:extLst>
              </p:cNvPr>
              <p:cNvSpPr>
                <a:spLocks/>
              </p:cNvSpPr>
              <p:nvPr/>
            </p:nvSpPr>
            <p:spPr bwMode="auto">
              <a:xfrm>
                <a:off x="4817" y="1087"/>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0"/>
                    </a:moveTo>
                    <a:lnTo>
                      <a:pt x="20" y="16"/>
                    </a:lnTo>
                    <a:lnTo>
                      <a:pt x="21" y="11"/>
                    </a:lnTo>
                    <a:lnTo>
                      <a:pt x="21" y="6"/>
                    </a:lnTo>
                    <a:lnTo>
                      <a:pt x="16" y="0"/>
                    </a:lnTo>
                    <a:lnTo>
                      <a:pt x="12" y="0"/>
                    </a:lnTo>
                    <a:lnTo>
                      <a:pt x="7" y="0"/>
                    </a:lnTo>
                    <a:lnTo>
                      <a:pt x="7" y="5"/>
                    </a:lnTo>
                    <a:lnTo>
                      <a:pt x="1" y="5"/>
                    </a:lnTo>
                    <a:lnTo>
                      <a:pt x="1" y="9"/>
                    </a:lnTo>
                    <a:lnTo>
                      <a:pt x="1" y="15"/>
                    </a:lnTo>
                    <a:lnTo>
                      <a:pt x="0" y="19"/>
                    </a:lnTo>
                    <a:lnTo>
                      <a:pt x="0" y="24"/>
                    </a:lnTo>
                    <a:lnTo>
                      <a:pt x="5" y="25"/>
                    </a:lnTo>
                    <a:lnTo>
                      <a:pt x="9" y="25"/>
                    </a:lnTo>
                    <a:lnTo>
                      <a:pt x="14" y="26"/>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05" name="Freeform 492">
                <a:extLst>
                  <a:ext uri="{FF2B5EF4-FFF2-40B4-BE49-F238E27FC236}">
                    <a16:creationId xmlns:a16="http://schemas.microsoft.com/office/drawing/2014/main" id="{2AC64542-CA3E-49E3-9C74-CDD3A0F34DD8}"/>
                  </a:ext>
                </a:extLst>
              </p:cNvPr>
              <p:cNvSpPr>
                <a:spLocks/>
              </p:cNvSpPr>
              <p:nvPr/>
            </p:nvSpPr>
            <p:spPr bwMode="auto">
              <a:xfrm>
                <a:off x="4824" y="1051"/>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1 h 25"/>
                  <a:gd name="T20" fmla="*/ 0 w 22"/>
                  <a:gd name="T21" fmla="*/ 1 h 25"/>
                  <a:gd name="T22" fmla="*/ 0 w 22"/>
                  <a:gd name="T23" fmla="*/ 1 h 25"/>
                  <a:gd name="T24" fmla="*/ 0 w 22"/>
                  <a:gd name="T25" fmla="*/ 1 h 25"/>
                  <a:gd name="T26" fmla="*/ 0 w 22"/>
                  <a:gd name="T27" fmla="*/ 1 h 25"/>
                  <a:gd name="T28" fmla="*/ 1 w 22"/>
                  <a:gd name="T29" fmla="*/ 1 h 25"/>
                  <a:gd name="T30" fmla="*/ 1 w 22"/>
                  <a:gd name="T31" fmla="*/ 1 h 25"/>
                  <a:gd name="T32" fmla="*/ 1 w 22"/>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1" y="16"/>
                    </a:moveTo>
                    <a:lnTo>
                      <a:pt x="21" y="12"/>
                    </a:lnTo>
                    <a:lnTo>
                      <a:pt x="21" y="6"/>
                    </a:lnTo>
                    <a:lnTo>
                      <a:pt x="22" y="2"/>
                    </a:lnTo>
                    <a:lnTo>
                      <a:pt x="17" y="0"/>
                    </a:lnTo>
                    <a:lnTo>
                      <a:pt x="12" y="0"/>
                    </a:lnTo>
                    <a:lnTo>
                      <a:pt x="7" y="0"/>
                    </a:lnTo>
                    <a:lnTo>
                      <a:pt x="3" y="5"/>
                    </a:lnTo>
                    <a:lnTo>
                      <a:pt x="2" y="10"/>
                    </a:lnTo>
                    <a:lnTo>
                      <a:pt x="2" y="15"/>
                    </a:lnTo>
                    <a:lnTo>
                      <a:pt x="0" y="20"/>
                    </a:lnTo>
                    <a:lnTo>
                      <a:pt x="0" y="25"/>
                    </a:lnTo>
                    <a:lnTo>
                      <a:pt x="5" y="25"/>
                    </a:lnTo>
                    <a:lnTo>
                      <a:pt x="9" y="25"/>
                    </a:lnTo>
                    <a:lnTo>
                      <a:pt x="15" y="21"/>
                    </a:lnTo>
                    <a:lnTo>
                      <a:pt x="20"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06" name="Freeform 493">
                <a:extLst>
                  <a:ext uri="{FF2B5EF4-FFF2-40B4-BE49-F238E27FC236}">
                    <a16:creationId xmlns:a16="http://schemas.microsoft.com/office/drawing/2014/main" id="{7EA73CD7-8378-4EA4-A74F-BB6BC413FEF7}"/>
                  </a:ext>
                </a:extLst>
              </p:cNvPr>
              <p:cNvSpPr>
                <a:spLocks/>
              </p:cNvSpPr>
              <p:nvPr/>
            </p:nvSpPr>
            <p:spPr bwMode="auto">
              <a:xfrm>
                <a:off x="4824" y="1051"/>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1 h 25"/>
                  <a:gd name="T20" fmla="*/ 0 w 22"/>
                  <a:gd name="T21" fmla="*/ 1 h 25"/>
                  <a:gd name="T22" fmla="*/ 0 w 22"/>
                  <a:gd name="T23" fmla="*/ 1 h 25"/>
                  <a:gd name="T24" fmla="*/ 0 w 22"/>
                  <a:gd name="T25" fmla="*/ 1 h 25"/>
                  <a:gd name="T26" fmla="*/ 0 w 22"/>
                  <a:gd name="T27" fmla="*/ 1 h 25"/>
                  <a:gd name="T28" fmla="*/ 1 w 22"/>
                  <a:gd name="T29" fmla="*/ 1 h 25"/>
                  <a:gd name="T30" fmla="*/ 1 w 22"/>
                  <a:gd name="T31" fmla="*/ 1 h 25"/>
                  <a:gd name="T32" fmla="*/ 1 w 22"/>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1" y="16"/>
                    </a:moveTo>
                    <a:lnTo>
                      <a:pt x="21" y="12"/>
                    </a:lnTo>
                    <a:lnTo>
                      <a:pt x="21" y="6"/>
                    </a:lnTo>
                    <a:lnTo>
                      <a:pt x="22" y="2"/>
                    </a:lnTo>
                    <a:lnTo>
                      <a:pt x="17" y="0"/>
                    </a:lnTo>
                    <a:lnTo>
                      <a:pt x="12" y="0"/>
                    </a:lnTo>
                    <a:lnTo>
                      <a:pt x="7" y="0"/>
                    </a:lnTo>
                    <a:lnTo>
                      <a:pt x="3" y="5"/>
                    </a:lnTo>
                    <a:lnTo>
                      <a:pt x="2" y="10"/>
                    </a:lnTo>
                    <a:lnTo>
                      <a:pt x="2" y="15"/>
                    </a:lnTo>
                    <a:lnTo>
                      <a:pt x="0" y="20"/>
                    </a:lnTo>
                    <a:lnTo>
                      <a:pt x="0" y="25"/>
                    </a:lnTo>
                    <a:lnTo>
                      <a:pt x="5" y="25"/>
                    </a:lnTo>
                    <a:lnTo>
                      <a:pt x="9" y="25"/>
                    </a:lnTo>
                    <a:lnTo>
                      <a:pt x="15" y="21"/>
                    </a:lnTo>
                    <a:lnTo>
                      <a:pt x="20"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07" name="Freeform 494">
                <a:extLst>
                  <a:ext uri="{FF2B5EF4-FFF2-40B4-BE49-F238E27FC236}">
                    <a16:creationId xmlns:a16="http://schemas.microsoft.com/office/drawing/2014/main" id="{59E1633B-A758-4533-92B3-333AFA3484D2}"/>
                  </a:ext>
                </a:extLst>
              </p:cNvPr>
              <p:cNvSpPr>
                <a:spLocks/>
              </p:cNvSpPr>
              <p:nvPr/>
            </p:nvSpPr>
            <p:spPr bwMode="auto">
              <a:xfrm>
                <a:off x="4798" y="986"/>
                <a:ext cx="13" cy="18"/>
              </a:xfrm>
              <a:custGeom>
                <a:avLst/>
                <a:gdLst>
                  <a:gd name="T0" fmla="*/ 3 w 65"/>
                  <a:gd name="T1" fmla="*/ 2 h 92"/>
                  <a:gd name="T2" fmla="*/ 3 w 65"/>
                  <a:gd name="T3" fmla="*/ 2 h 92"/>
                  <a:gd name="T4" fmla="*/ 3 w 65"/>
                  <a:gd name="T5" fmla="*/ 1 h 92"/>
                  <a:gd name="T6" fmla="*/ 2 w 65"/>
                  <a:gd name="T7" fmla="*/ 1 h 92"/>
                  <a:gd name="T8" fmla="*/ 2 w 65"/>
                  <a:gd name="T9" fmla="*/ 1 h 92"/>
                  <a:gd name="T10" fmla="*/ 2 w 65"/>
                  <a:gd name="T11" fmla="*/ 1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1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0 w 65"/>
                  <a:gd name="T53" fmla="*/ 3 h 92"/>
                  <a:gd name="T54" fmla="*/ 1 w 65"/>
                  <a:gd name="T55" fmla="*/ 3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3 h 92"/>
                  <a:gd name="T68" fmla="*/ 2 w 65"/>
                  <a:gd name="T69" fmla="*/ 3 h 92"/>
                  <a:gd name="T70" fmla="*/ 2 w 65"/>
                  <a:gd name="T71" fmla="*/ 3 h 92"/>
                  <a:gd name="T72" fmla="*/ 2 w 65"/>
                  <a:gd name="T73" fmla="*/ 3 h 92"/>
                  <a:gd name="T74" fmla="*/ 2 w 65"/>
                  <a:gd name="T75" fmla="*/ 3 h 92"/>
                  <a:gd name="T76" fmla="*/ 2 w 65"/>
                  <a:gd name="T77" fmla="*/ 3 h 92"/>
                  <a:gd name="T78" fmla="*/ 3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4" y="39"/>
                    </a:lnTo>
                    <a:lnTo>
                      <a:pt x="65" y="34"/>
                    </a:lnTo>
                    <a:lnTo>
                      <a:pt x="60" y="23"/>
                    </a:lnTo>
                    <a:lnTo>
                      <a:pt x="61" y="18"/>
                    </a:lnTo>
                    <a:lnTo>
                      <a:pt x="57" y="13"/>
                    </a:lnTo>
                    <a:lnTo>
                      <a:pt x="52" y="8"/>
                    </a:lnTo>
                    <a:lnTo>
                      <a:pt x="48" y="2"/>
                    </a:lnTo>
                    <a:lnTo>
                      <a:pt x="43" y="2"/>
                    </a:lnTo>
                    <a:lnTo>
                      <a:pt x="39" y="1"/>
                    </a:lnTo>
                    <a:lnTo>
                      <a:pt x="34" y="1"/>
                    </a:lnTo>
                    <a:lnTo>
                      <a:pt x="30" y="1"/>
                    </a:lnTo>
                    <a:lnTo>
                      <a:pt x="24" y="0"/>
                    </a:lnTo>
                    <a:lnTo>
                      <a:pt x="20" y="4"/>
                    </a:lnTo>
                    <a:lnTo>
                      <a:pt x="14" y="10"/>
                    </a:lnTo>
                    <a:lnTo>
                      <a:pt x="9" y="14"/>
                    </a:lnTo>
                    <a:lnTo>
                      <a:pt x="8" y="19"/>
                    </a:lnTo>
                    <a:lnTo>
                      <a:pt x="4" y="23"/>
                    </a:lnTo>
                    <a:lnTo>
                      <a:pt x="3" y="29"/>
                    </a:lnTo>
                    <a:lnTo>
                      <a:pt x="2" y="38"/>
                    </a:lnTo>
                    <a:lnTo>
                      <a:pt x="2" y="44"/>
                    </a:lnTo>
                    <a:lnTo>
                      <a:pt x="0" y="54"/>
                    </a:lnTo>
                    <a:lnTo>
                      <a:pt x="0" y="59"/>
                    </a:lnTo>
                    <a:lnTo>
                      <a:pt x="4" y="69"/>
                    </a:lnTo>
                    <a:lnTo>
                      <a:pt x="4" y="74"/>
                    </a:lnTo>
                    <a:lnTo>
                      <a:pt x="8" y="80"/>
                    </a:lnTo>
                    <a:lnTo>
                      <a:pt x="12" y="85"/>
                    </a:lnTo>
                    <a:lnTo>
                      <a:pt x="17" y="86"/>
                    </a:lnTo>
                    <a:lnTo>
                      <a:pt x="21" y="90"/>
                    </a:lnTo>
                    <a:lnTo>
                      <a:pt x="25" y="91"/>
                    </a:lnTo>
                    <a:lnTo>
                      <a:pt x="31" y="91"/>
                    </a:lnTo>
                    <a:lnTo>
                      <a:pt x="35" y="91"/>
                    </a:lnTo>
                    <a:lnTo>
                      <a:pt x="40" y="92"/>
                    </a:lnTo>
                    <a:lnTo>
                      <a:pt x="46" y="88"/>
                    </a:lnTo>
                    <a:lnTo>
                      <a:pt x="50" y="83"/>
                    </a:lnTo>
                    <a:lnTo>
                      <a:pt x="56" y="79"/>
                    </a:lnTo>
                    <a:lnTo>
                      <a:pt x="56" y="73"/>
                    </a:lnTo>
                    <a:lnTo>
                      <a:pt x="61" y="69"/>
                    </a:lnTo>
                    <a:lnTo>
                      <a:pt x="61" y="64"/>
                    </a:lnTo>
                    <a:lnTo>
                      <a:pt x="63" y="54"/>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08" name="Freeform 495">
                <a:extLst>
                  <a:ext uri="{FF2B5EF4-FFF2-40B4-BE49-F238E27FC236}">
                    <a16:creationId xmlns:a16="http://schemas.microsoft.com/office/drawing/2014/main" id="{0ECEA216-E335-4685-94F6-A82E098BFE1D}"/>
                  </a:ext>
                </a:extLst>
              </p:cNvPr>
              <p:cNvSpPr>
                <a:spLocks/>
              </p:cNvSpPr>
              <p:nvPr/>
            </p:nvSpPr>
            <p:spPr bwMode="auto">
              <a:xfrm>
                <a:off x="4798" y="986"/>
                <a:ext cx="13" cy="18"/>
              </a:xfrm>
              <a:custGeom>
                <a:avLst/>
                <a:gdLst>
                  <a:gd name="T0" fmla="*/ 3 w 65"/>
                  <a:gd name="T1" fmla="*/ 2 h 92"/>
                  <a:gd name="T2" fmla="*/ 3 w 65"/>
                  <a:gd name="T3" fmla="*/ 2 h 92"/>
                  <a:gd name="T4" fmla="*/ 3 w 65"/>
                  <a:gd name="T5" fmla="*/ 1 h 92"/>
                  <a:gd name="T6" fmla="*/ 2 w 65"/>
                  <a:gd name="T7" fmla="*/ 1 h 92"/>
                  <a:gd name="T8" fmla="*/ 2 w 65"/>
                  <a:gd name="T9" fmla="*/ 1 h 92"/>
                  <a:gd name="T10" fmla="*/ 2 w 65"/>
                  <a:gd name="T11" fmla="*/ 1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1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0 w 65"/>
                  <a:gd name="T53" fmla="*/ 3 h 92"/>
                  <a:gd name="T54" fmla="*/ 1 w 65"/>
                  <a:gd name="T55" fmla="*/ 3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3 h 92"/>
                  <a:gd name="T68" fmla="*/ 2 w 65"/>
                  <a:gd name="T69" fmla="*/ 3 h 92"/>
                  <a:gd name="T70" fmla="*/ 2 w 65"/>
                  <a:gd name="T71" fmla="*/ 3 h 92"/>
                  <a:gd name="T72" fmla="*/ 2 w 65"/>
                  <a:gd name="T73" fmla="*/ 3 h 92"/>
                  <a:gd name="T74" fmla="*/ 2 w 65"/>
                  <a:gd name="T75" fmla="*/ 3 h 92"/>
                  <a:gd name="T76" fmla="*/ 2 w 65"/>
                  <a:gd name="T77" fmla="*/ 3 h 92"/>
                  <a:gd name="T78" fmla="*/ 3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4" y="39"/>
                    </a:lnTo>
                    <a:lnTo>
                      <a:pt x="65" y="34"/>
                    </a:lnTo>
                    <a:lnTo>
                      <a:pt x="60" y="23"/>
                    </a:lnTo>
                    <a:lnTo>
                      <a:pt x="61" y="18"/>
                    </a:lnTo>
                    <a:lnTo>
                      <a:pt x="57" y="13"/>
                    </a:lnTo>
                    <a:lnTo>
                      <a:pt x="52" y="8"/>
                    </a:lnTo>
                    <a:lnTo>
                      <a:pt x="48" y="2"/>
                    </a:lnTo>
                    <a:lnTo>
                      <a:pt x="43" y="2"/>
                    </a:lnTo>
                    <a:lnTo>
                      <a:pt x="39" y="1"/>
                    </a:lnTo>
                    <a:lnTo>
                      <a:pt x="34" y="1"/>
                    </a:lnTo>
                    <a:lnTo>
                      <a:pt x="30" y="1"/>
                    </a:lnTo>
                    <a:lnTo>
                      <a:pt x="24" y="0"/>
                    </a:lnTo>
                    <a:lnTo>
                      <a:pt x="20" y="4"/>
                    </a:lnTo>
                    <a:lnTo>
                      <a:pt x="14" y="10"/>
                    </a:lnTo>
                    <a:lnTo>
                      <a:pt x="9" y="14"/>
                    </a:lnTo>
                    <a:lnTo>
                      <a:pt x="8" y="19"/>
                    </a:lnTo>
                    <a:lnTo>
                      <a:pt x="4" y="23"/>
                    </a:lnTo>
                    <a:lnTo>
                      <a:pt x="3" y="29"/>
                    </a:lnTo>
                    <a:lnTo>
                      <a:pt x="2" y="38"/>
                    </a:lnTo>
                    <a:lnTo>
                      <a:pt x="2" y="44"/>
                    </a:lnTo>
                    <a:lnTo>
                      <a:pt x="0" y="54"/>
                    </a:lnTo>
                    <a:lnTo>
                      <a:pt x="0" y="59"/>
                    </a:lnTo>
                    <a:lnTo>
                      <a:pt x="4" y="69"/>
                    </a:lnTo>
                    <a:lnTo>
                      <a:pt x="4" y="74"/>
                    </a:lnTo>
                    <a:lnTo>
                      <a:pt x="8" y="80"/>
                    </a:lnTo>
                    <a:lnTo>
                      <a:pt x="12" y="85"/>
                    </a:lnTo>
                    <a:lnTo>
                      <a:pt x="17" y="86"/>
                    </a:lnTo>
                    <a:lnTo>
                      <a:pt x="21" y="90"/>
                    </a:lnTo>
                    <a:lnTo>
                      <a:pt x="25" y="91"/>
                    </a:lnTo>
                    <a:lnTo>
                      <a:pt x="31" y="91"/>
                    </a:lnTo>
                    <a:lnTo>
                      <a:pt x="35" y="91"/>
                    </a:lnTo>
                    <a:lnTo>
                      <a:pt x="40" y="92"/>
                    </a:lnTo>
                    <a:lnTo>
                      <a:pt x="46" y="88"/>
                    </a:lnTo>
                    <a:lnTo>
                      <a:pt x="50" y="83"/>
                    </a:lnTo>
                    <a:lnTo>
                      <a:pt x="56" y="79"/>
                    </a:lnTo>
                    <a:lnTo>
                      <a:pt x="56" y="73"/>
                    </a:lnTo>
                    <a:lnTo>
                      <a:pt x="61" y="69"/>
                    </a:lnTo>
                    <a:lnTo>
                      <a:pt x="61" y="64"/>
                    </a:lnTo>
                    <a:lnTo>
                      <a:pt x="63" y="54"/>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09" name="Freeform 496">
                <a:extLst>
                  <a:ext uri="{FF2B5EF4-FFF2-40B4-BE49-F238E27FC236}">
                    <a16:creationId xmlns:a16="http://schemas.microsoft.com/office/drawing/2014/main" id="{829B0B11-3614-4F44-8945-25579CD5DA2D}"/>
                  </a:ext>
                </a:extLst>
              </p:cNvPr>
              <p:cNvSpPr>
                <a:spLocks/>
              </p:cNvSpPr>
              <p:nvPr/>
            </p:nvSpPr>
            <p:spPr bwMode="auto">
              <a:xfrm>
                <a:off x="4812" y="952"/>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19" y="16"/>
                    </a:lnTo>
                    <a:lnTo>
                      <a:pt x="20" y="10"/>
                    </a:lnTo>
                    <a:lnTo>
                      <a:pt x="20" y="6"/>
                    </a:lnTo>
                    <a:lnTo>
                      <a:pt x="15" y="5"/>
                    </a:lnTo>
                    <a:lnTo>
                      <a:pt x="15" y="0"/>
                    </a:lnTo>
                    <a:lnTo>
                      <a:pt x="11" y="0"/>
                    </a:lnTo>
                    <a:lnTo>
                      <a:pt x="6" y="5"/>
                    </a:lnTo>
                    <a:lnTo>
                      <a:pt x="1" y="4"/>
                    </a:lnTo>
                    <a:lnTo>
                      <a:pt x="1" y="9"/>
                    </a:lnTo>
                    <a:lnTo>
                      <a:pt x="1" y="14"/>
                    </a:lnTo>
                    <a:lnTo>
                      <a:pt x="0" y="19"/>
                    </a:lnTo>
                    <a:lnTo>
                      <a:pt x="0" y="24"/>
                    </a:lnTo>
                    <a:lnTo>
                      <a:pt x="4" y="30"/>
                    </a:lnTo>
                    <a:lnTo>
                      <a:pt x="9" y="30"/>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10" name="Freeform 497">
                <a:extLst>
                  <a:ext uri="{FF2B5EF4-FFF2-40B4-BE49-F238E27FC236}">
                    <a16:creationId xmlns:a16="http://schemas.microsoft.com/office/drawing/2014/main" id="{7E2C4853-1CD0-468D-B694-097CF4EEA8E6}"/>
                  </a:ext>
                </a:extLst>
              </p:cNvPr>
              <p:cNvSpPr>
                <a:spLocks/>
              </p:cNvSpPr>
              <p:nvPr/>
            </p:nvSpPr>
            <p:spPr bwMode="auto">
              <a:xfrm>
                <a:off x="4812" y="952"/>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0"/>
                    </a:moveTo>
                    <a:lnTo>
                      <a:pt x="19" y="16"/>
                    </a:lnTo>
                    <a:lnTo>
                      <a:pt x="20" y="10"/>
                    </a:lnTo>
                    <a:lnTo>
                      <a:pt x="20" y="6"/>
                    </a:lnTo>
                    <a:lnTo>
                      <a:pt x="15" y="5"/>
                    </a:lnTo>
                    <a:lnTo>
                      <a:pt x="15" y="0"/>
                    </a:lnTo>
                    <a:lnTo>
                      <a:pt x="11" y="0"/>
                    </a:lnTo>
                    <a:lnTo>
                      <a:pt x="6" y="5"/>
                    </a:lnTo>
                    <a:lnTo>
                      <a:pt x="1" y="4"/>
                    </a:lnTo>
                    <a:lnTo>
                      <a:pt x="1" y="9"/>
                    </a:lnTo>
                    <a:lnTo>
                      <a:pt x="1" y="14"/>
                    </a:lnTo>
                    <a:lnTo>
                      <a:pt x="0" y="19"/>
                    </a:lnTo>
                    <a:lnTo>
                      <a:pt x="0" y="24"/>
                    </a:lnTo>
                    <a:lnTo>
                      <a:pt x="4" y="30"/>
                    </a:lnTo>
                    <a:lnTo>
                      <a:pt x="9" y="30"/>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11" name="Freeform 498">
                <a:extLst>
                  <a:ext uri="{FF2B5EF4-FFF2-40B4-BE49-F238E27FC236}">
                    <a16:creationId xmlns:a16="http://schemas.microsoft.com/office/drawing/2014/main" id="{9FDDE95E-FD02-4C1D-AA07-FD282C46D604}"/>
                  </a:ext>
                </a:extLst>
              </p:cNvPr>
              <p:cNvSpPr>
                <a:spLocks/>
              </p:cNvSpPr>
              <p:nvPr/>
            </p:nvSpPr>
            <p:spPr bwMode="auto">
              <a:xfrm>
                <a:off x="4828" y="997"/>
                <a:ext cx="5" cy="7"/>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1 w 25"/>
                  <a:gd name="T35" fmla="*/ 2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3" y="21"/>
                    </a:moveTo>
                    <a:lnTo>
                      <a:pt x="23" y="16"/>
                    </a:lnTo>
                    <a:lnTo>
                      <a:pt x="25" y="12"/>
                    </a:lnTo>
                    <a:lnTo>
                      <a:pt x="25" y="6"/>
                    </a:lnTo>
                    <a:lnTo>
                      <a:pt x="20" y="6"/>
                    </a:lnTo>
                    <a:lnTo>
                      <a:pt x="20" y="0"/>
                    </a:lnTo>
                    <a:lnTo>
                      <a:pt x="16" y="0"/>
                    </a:lnTo>
                    <a:lnTo>
                      <a:pt x="11" y="0"/>
                    </a:lnTo>
                    <a:lnTo>
                      <a:pt x="11" y="5"/>
                    </a:lnTo>
                    <a:lnTo>
                      <a:pt x="5" y="5"/>
                    </a:lnTo>
                    <a:lnTo>
                      <a:pt x="5" y="9"/>
                    </a:lnTo>
                    <a:lnTo>
                      <a:pt x="5" y="15"/>
                    </a:lnTo>
                    <a:lnTo>
                      <a:pt x="0" y="20"/>
                    </a:lnTo>
                    <a:lnTo>
                      <a:pt x="4" y="20"/>
                    </a:lnTo>
                    <a:lnTo>
                      <a:pt x="4" y="24"/>
                    </a:lnTo>
                    <a:lnTo>
                      <a:pt x="9" y="25"/>
                    </a:lnTo>
                    <a:lnTo>
                      <a:pt x="9" y="30"/>
                    </a:lnTo>
                    <a:lnTo>
                      <a:pt x="13" y="31"/>
                    </a:lnTo>
                    <a:lnTo>
                      <a:pt x="13" y="25"/>
                    </a:lnTo>
                    <a:lnTo>
                      <a:pt x="18" y="26"/>
                    </a:lnTo>
                    <a:lnTo>
                      <a:pt x="19" y="21"/>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12" name="Freeform 499">
                <a:extLst>
                  <a:ext uri="{FF2B5EF4-FFF2-40B4-BE49-F238E27FC236}">
                    <a16:creationId xmlns:a16="http://schemas.microsoft.com/office/drawing/2014/main" id="{EB50694A-057B-46F9-833A-67232D53FC93}"/>
                  </a:ext>
                </a:extLst>
              </p:cNvPr>
              <p:cNvSpPr>
                <a:spLocks/>
              </p:cNvSpPr>
              <p:nvPr/>
            </p:nvSpPr>
            <p:spPr bwMode="auto">
              <a:xfrm>
                <a:off x="4828" y="997"/>
                <a:ext cx="5" cy="7"/>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2 h 31"/>
                  <a:gd name="T34" fmla="*/ 1 w 25"/>
                  <a:gd name="T35" fmla="*/ 2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23" y="21"/>
                    </a:moveTo>
                    <a:lnTo>
                      <a:pt x="23" y="16"/>
                    </a:lnTo>
                    <a:lnTo>
                      <a:pt x="25" y="12"/>
                    </a:lnTo>
                    <a:lnTo>
                      <a:pt x="25" y="6"/>
                    </a:lnTo>
                    <a:lnTo>
                      <a:pt x="20" y="6"/>
                    </a:lnTo>
                    <a:lnTo>
                      <a:pt x="20" y="0"/>
                    </a:lnTo>
                    <a:lnTo>
                      <a:pt x="16" y="0"/>
                    </a:lnTo>
                    <a:lnTo>
                      <a:pt x="11" y="0"/>
                    </a:lnTo>
                    <a:lnTo>
                      <a:pt x="11" y="5"/>
                    </a:lnTo>
                    <a:lnTo>
                      <a:pt x="5" y="5"/>
                    </a:lnTo>
                    <a:lnTo>
                      <a:pt x="5" y="9"/>
                    </a:lnTo>
                    <a:lnTo>
                      <a:pt x="5" y="15"/>
                    </a:lnTo>
                    <a:lnTo>
                      <a:pt x="0" y="20"/>
                    </a:lnTo>
                    <a:lnTo>
                      <a:pt x="4" y="20"/>
                    </a:lnTo>
                    <a:lnTo>
                      <a:pt x="4" y="24"/>
                    </a:lnTo>
                    <a:lnTo>
                      <a:pt x="9" y="25"/>
                    </a:lnTo>
                    <a:lnTo>
                      <a:pt x="9" y="30"/>
                    </a:lnTo>
                    <a:lnTo>
                      <a:pt x="13" y="31"/>
                    </a:lnTo>
                    <a:lnTo>
                      <a:pt x="13" y="25"/>
                    </a:lnTo>
                    <a:lnTo>
                      <a:pt x="18" y="26"/>
                    </a:lnTo>
                    <a:lnTo>
                      <a:pt x="19" y="21"/>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13" name="Freeform 500">
                <a:extLst>
                  <a:ext uri="{FF2B5EF4-FFF2-40B4-BE49-F238E27FC236}">
                    <a16:creationId xmlns:a16="http://schemas.microsoft.com/office/drawing/2014/main" id="{8D04979F-2F5A-4DCD-A207-B6BC5323C008}"/>
                  </a:ext>
                </a:extLst>
              </p:cNvPr>
              <p:cNvSpPr>
                <a:spLocks/>
              </p:cNvSpPr>
              <p:nvPr/>
            </p:nvSpPr>
            <p:spPr bwMode="auto">
              <a:xfrm>
                <a:off x="4825" y="9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6"/>
                    </a:lnTo>
                    <a:lnTo>
                      <a:pt x="25" y="11"/>
                    </a:lnTo>
                    <a:lnTo>
                      <a:pt x="25" y="7"/>
                    </a:lnTo>
                    <a:lnTo>
                      <a:pt x="20" y="6"/>
                    </a:lnTo>
                    <a:lnTo>
                      <a:pt x="21" y="1"/>
                    </a:lnTo>
                    <a:lnTo>
                      <a:pt x="16" y="0"/>
                    </a:lnTo>
                    <a:lnTo>
                      <a:pt x="11" y="0"/>
                    </a:lnTo>
                    <a:lnTo>
                      <a:pt x="7" y="5"/>
                    </a:lnTo>
                    <a:lnTo>
                      <a:pt x="6" y="10"/>
                    </a:lnTo>
                    <a:lnTo>
                      <a:pt x="1" y="9"/>
                    </a:lnTo>
                    <a:lnTo>
                      <a:pt x="1" y="15"/>
                    </a:lnTo>
                    <a:lnTo>
                      <a:pt x="0" y="19"/>
                    </a:lnTo>
                    <a:lnTo>
                      <a:pt x="4" y="19"/>
                    </a:lnTo>
                    <a:lnTo>
                      <a:pt x="4" y="25"/>
                    </a:lnTo>
                    <a:lnTo>
                      <a:pt x="9" y="25"/>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14" name="Freeform 501">
                <a:extLst>
                  <a:ext uri="{FF2B5EF4-FFF2-40B4-BE49-F238E27FC236}">
                    <a16:creationId xmlns:a16="http://schemas.microsoft.com/office/drawing/2014/main" id="{7367886F-F3D4-4F57-9886-2FADAD0E4210}"/>
                  </a:ext>
                </a:extLst>
              </p:cNvPr>
              <p:cNvSpPr>
                <a:spLocks/>
              </p:cNvSpPr>
              <p:nvPr/>
            </p:nvSpPr>
            <p:spPr bwMode="auto">
              <a:xfrm>
                <a:off x="4825" y="9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6"/>
                    </a:lnTo>
                    <a:lnTo>
                      <a:pt x="25" y="11"/>
                    </a:lnTo>
                    <a:lnTo>
                      <a:pt x="25" y="7"/>
                    </a:lnTo>
                    <a:lnTo>
                      <a:pt x="20" y="6"/>
                    </a:lnTo>
                    <a:lnTo>
                      <a:pt x="21" y="1"/>
                    </a:lnTo>
                    <a:lnTo>
                      <a:pt x="16" y="0"/>
                    </a:lnTo>
                    <a:lnTo>
                      <a:pt x="11" y="0"/>
                    </a:lnTo>
                    <a:lnTo>
                      <a:pt x="7" y="5"/>
                    </a:lnTo>
                    <a:lnTo>
                      <a:pt x="6" y="10"/>
                    </a:lnTo>
                    <a:lnTo>
                      <a:pt x="1" y="9"/>
                    </a:lnTo>
                    <a:lnTo>
                      <a:pt x="1" y="15"/>
                    </a:lnTo>
                    <a:lnTo>
                      <a:pt x="0" y="19"/>
                    </a:lnTo>
                    <a:lnTo>
                      <a:pt x="4" y="19"/>
                    </a:lnTo>
                    <a:lnTo>
                      <a:pt x="4" y="25"/>
                    </a:lnTo>
                    <a:lnTo>
                      <a:pt x="9" y="25"/>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15" name="Freeform 502">
                <a:extLst>
                  <a:ext uri="{FF2B5EF4-FFF2-40B4-BE49-F238E27FC236}">
                    <a16:creationId xmlns:a16="http://schemas.microsoft.com/office/drawing/2014/main" id="{B78C3A62-F4D1-404C-8C17-BCBA550DB394}"/>
                  </a:ext>
                </a:extLst>
              </p:cNvPr>
              <p:cNvSpPr>
                <a:spLocks/>
              </p:cNvSpPr>
              <p:nvPr/>
            </p:nvSpPr>
            <p:spPr bwMode="auto">
              <a:xfrm>
                <a:off x="4824" y="1013"/>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7"/>
                    </a:lnTo>
                    <a:lnTo>
                      <a:pt x="16" y="6"/>
                    </a:lnTo>
                    <a:lnTo>
                      <a:pt x="16" y="1"/>
                    </a:lnTo>
                    <a:lnTo>
                      <a:pt x="12" y="0"/>
                    </a:lnTo>
                    <a:lnTo>
                      <a:pt x="6" y="6"/>
                    </a:lnTo>
                    <a:lnTo>
                      <a:pt x="1" y="5"/>
                    </a:lnTo>
                    <a:lnTo>
                      <a:pt x="1" y="11"/>
                    </a:lnTo>
                    <a:lnTo>
                      <a:pt x="0" y="15"/>
                    </a:lnTo>
                    <a:lnTo>
                      <a:pt x="0" y="20"/>
                    </a:lnTo>
                    <a:lnTo>
                      <a:pt x="0" y="25"/>
                    </a:lnTo>
                    <a:lnTo>
                      <a:pt x="4" y="31"/>
                    </a:lnTo>
                    <a:lnTo>
                      <a:pt x="9" y="31"/>
                    </a:lnTo>
                    <a:lnTo>
                      <a:pt x="9" y="26"/>
                    </a:lnTo>
                    <a:lnTo>
                      <a:pt x="14"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16" name="Freeform 503">
                <a:extLst>
                  <a:ext uri="{FF2B5EF4-FFF2-40B4-BE49-F238E27FC236}">
                    <a16:creationId xmlns:a16="http://schemas.microsoft.com/office/drawing/2014/main" id="{1E21E28E-C7E7-4BE2-B6B5-3672F9E1BD66}"/>
                  </a:ext>
                </a:extLst>
              </p:cNvPr>
              <p:cNvSpPr>
                <a:spLocks/>
              </p:cNvSpPr>
              <p:nvPr/>
            </p:nvSpPr>
            <p:spPr bwMode="auto">
              <a:xfrm>
                <a:off x="4824" y="1013"/>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2"/>
                    </a:moveTo>
                    <a:lnTo>
                      <a:pt x="19" y="16"/>
                    </a:lnTo>
                    <a:lnTo>
                      <a:pt x="21" y="12"/>
                    </a:lnTo>
                    <a:lnTo>
                      <a:pt x="21" y="7"/>
                    </a:lnTo>
                    <a:lnTo>
                      <a:pt x="16" y="6"/>
                    </a:lnTo>
                    <a:lnTo>
                      <a:pt x="16" y="1"/>
                    </a:lnTo>
                    <a:lnTo>
                      <a:pt x="12" y="0"/>
                    </a:lnTo>
                    <a:lnTo>
                      <a:pt x="6" y="6"/>
                    </a:lnTo>
                    <a:lnTo>
                      <a:pt x="1" y="5"/>
                    </a:lnTo>
                    <a:lnTo>
                      <a:pt x="1" y="11"/>
                    </a:lnTo>
                    <a:lnTo>
                      <a:pt x="0" y="15"/>
                    </a:lnTo>
                    <a:lnTo>
                      <a:pt x="0" y="20"/>
                    </a:lnTo>
                    <a:lnTo>
                      <a:pt x="0" y="25"/>
                    </a:lnTo>
                    <a:lnTo>
                      <a:pt x="4" y="31"/>
                    </a:lnTo>
                    <a:lnTo>
                      <a:pt x="9" y="31"/>
                    </a:lnTo>
                    <a:lnTo>
                      <a:pt x="9" y="26"/>
                    </a:lnTo>
                    <a:lnTo>
                      <a:pt x="14"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17" name="Freeform 504">
                <a:extLst>
                  <a:ext uri="{FF2B5EF4-FFF2-40B4-BE49-F238E27FC236}">
                    <a16:creationId xmlns:a16="http://schemas.microsoft.com/office/drawing/2014/main" id="{0010C2A8-F90A-4963-A6FA-F1B7BCCCC0E9}"/>
                  </a:ext>
                </a:extLst>
              </p:cNvPr>
              <p:cNvSpPr>
                <a:spLocks/>
              </p:cNvSpPr>
              <p:nvPr/>
            </p:nvSpPr>
            <p:spPr bwMode="auto">
              <a:xfrm>
                <a:off x="4831" y="977"/>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19" y="16"/>
                    </a:moveTo>
                    <a:lnTo>
                      <a:pt x="21" y="11"/>
                    </a:lnTo>
                    <a:lnTo>
                      <a:pt x="21" y="7"/>
                    </a:lnTo>
                    <a:lnTo>
                      <a:pt x="22" y="1"/>
                    </a:lnTo>
                    <a:lnTo>
                      <a:pt x="16" y="1"/>
                    </a:lnTo>
                    <a:lnTo>
                      <a:pt x="12" y="1"/>
                    </a:lnTo>
                    <a:lnTo>
                      <a:pt x="7" y="0"/>
                    </a:lnTo>
                    <a:lnTo>
                      <a:pt x="7" y="5"/>
                    </a:lnTo>
                    <a:lnTo>
                      <a:pt x="3" y="4"/>
                    </a:lnTo>
                    <a:lnTo>
                      <a:pt x="1" y="10"/>
                    </a:lnTo>
                    <a:lnTo>
                      <a:pt x="1" y="15"/>
                    </a:lnTo>
                    <a:lnTo>
                      <a:pt x="0" y="20"/>
                    </a:lnTo>
                    <a:lnTo>
                      <a:pt x="0" y="25"/>
                    </a:lnTo>
                    <a:lnTo>
                      <a:pt x="5" y="25"/>
                    </a:lnTo>
                    <a:lnTo>
                      <a:pt x="9" y="26"/>
                    </a:lnTo>
                    <a:lnTo>
                      <a:pt x="14" y="26"/>
                    </a:lnTo>
                    <a:lnTo>
                      <a:pt x="15"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18" name="Freeform 505">
                <a:extLst>
                  <a:ext uri="{FF2B5EF4-FFF2-40B4-BE49-F238E27FC236}">
                    <a16:creationId xmlns:a16="http://schemas.microsoft.com/office/drawing/2014/main" id="{7416394F-5639-4527-B7C2-456CA4B45D1E}"/>
                  </a:ext>
                </a:extLst>
              </p:cNvPr>
              <p:cNvSpPr>
                <a:spLocks/>
              </p:cNvSpPr>
              <p:nvPr/>
            </p:nvSpPr>
            <p:spPr bwMode="auto">
              <a:xfrm>
                <a:off x="4831" y="977"/>
                <a:ext cx="4" cy="6"/>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19" y="16"/>
                    </a:moveTo>
                    <a:lnTo>
                      <a:pt x="21" y="11"/>
                    </a:lnTo>
                    <a:lnTo>
                      <a:pt x="21" y="7"/>
                    </a:lnTo>
                    <a:lnTo>
                      <a:pt x="22" y="1"/>
                    </a:lnTo>
                    <a:lnTo>
                      <a:pt x="16" y="1"/>
                    </a:lnTo>
                    <a:lnTo>
                      <a:pt x="12" y="1"/>
                    </a:lnTo>
                    <a:lnTo>
                      <a:pt x="7" y="0"/>
                    </a:lnTo>
                    <a:lnTo>
                      <a:pt x="7" y="5"/>
                    </a:lnTo>
                    <a:lnTo>
                      <a:pt x="3" y="4"/>
                    </a:lnTo>
                    <a:lnTo>
                      <a:pt x="1" y="10"/>
                    </a:lnTo>
                    <a:lnTo>
                      <a:pt x="1" y="15"/>
                    </a:lnTo>
                    <a:lnTo>
                      <a:pt x="0" y="20"/>
                    </a:lnTo>
                    <a:lnTo>
                      <a:pt x="0" y="25"/>
                    </a:lnTo>
                    <a:lnTo>
                      <a:pt x="5" y="25"/>
                    </a:lnTo>
                    <a:lnTo>
                      <a:pt x="9" y="26"/>
                    </a:lnTo>
                    <a:lnTo>
                      <a:pt x="14" y="26"/>
                    </a:lnTo>
                    <a:lnTo>
                      <a:pt x="15"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19" name="Freeform 506">
                <a:extLst>
                  <a:ext uri="{FF2B5EF4-FFF2-40B4-BE49-F238E27FC236}">
                    <a16:creationId xmlns:a16="http://schemas.microsoft.com/office/drawing/2014/main" id="{992A210C-63B0-4DCD-8895-738D978F0423}"/>
                  </a:ext>
                </a:extLst>
              </p:cNvPr>
              <p:cNvSpPr>
                <a:spLocks/>
              </p:cNvSpPr>
              <p:nvPr/>
            </p:nvSpPr>
            <p:spPr bwMode="auto">
              <a:xfrm>
                <a:off x="4804" y="913"/>
                <a:ext cx="13" cy="18"/>
              </a:xfrm>
              <a:custGeom>
                <a:avLst/>
                <a:gdLst>
                  <a:gd name="T0" fmla="*/ 3 w 65"/>
                  <a:gd name="T1" fmla="*/ 2 h 92"/>
                  <a:gd name="T2" fmla="*/ 3 w 65"/>
                  <a:gd name="T3" fmla="*/ 1 h 92"/>
                  <a:gd name="T4" fmla="*/ 3 w 65"/>
                  <a:gd name="T5" fmla="*/ 1 h 92"/>
                  <a:gd name="T6" fmla="*/ 2 w 65"/>
                  <a:gd name="T7" fmla="*/ 1 h 92"/>
                  <a:gd name="T8" fmla="*/ 2 w 65"/>
                  <a:gd name="T9" fmla="*/ 1 h 92"/>
                  <a:gd name="T10" fmla="*/ 2 w 65"/>
                  <a:gd name="T11" fmla="*/ 1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1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1 w 65"/>
                  <a:gd name="T53" fmla="*/ 3 h 92"/>
                  <a:gd name="T54" fmla="*/ 1 w 65"/>
                  <a:gd name="T55" fmla="*/ 3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3 h 92"/>
                  <a:gd name="T68" fmla="*/ 2 w 65"/>
                  <a:gd name="T69" fmla="*/ 3 h 92"/>
                  <a:gd name="T70" fmla="*/ 2 w 65"/>
                  <a:gd name="T71" fmla="*/ 3 h 92"/>
                  <a:gd name="T72" fmla="*/ 2 w 65"/>
                  <a:gd name="T73" fmla="*/ 3 h 92"/>
                  <a:gd name="T74" fmla="*/ 2 w 65"/>
                  <a:gd name="T75" fmla="*/ 3 h 92"/>
                  <a:gd name="T76" fmla="*/ 2 w 65"/>
                  <a:gd name="T77" fmla="*/ 3 h 92"/>
                  <a:gd name="T78" fmla="*/ 2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5" y="38"/>
                    </a:lnTo>
                    <a:lnTo>
                      <a:pt x="65" y="34"/>
                    </a:lnTo>
                    <a:lnTo>
                      <a:pt x="61" y="24"/>
                    </a:lnTo>
                    <a:lnTo>
                      <a:pt x="61" y="18"/>
                    </a:lnTo>
                    <a:lnTo>
                      <a:pt x="57" y="13"/>
                    </a:lnTo>
                    <a:lnTo>
                      <a:pt x="53" y="8"/>
                    </a:lnTo>
                    <a:lnTo>
                      <a:pt x="48" y="7"/>
                    </a:lnTo>
                    <a:lnTo>
                      <a:pt x="44" y="2"/>
                    </a:lnTo>
                    <a:lnTo>
                      <a:pt x="39" y="1"/>
                    </a:lnTo>
                    <a:lnTo>
                      <a:pt x="34" y="1"/>
                    </a:lnTo>
                    <a:lnTo>
                      <a:pt x="30" y="1"/>
                    </a:lnTo>
                    <a:lnTo>
                      <a:pt x="25" y="0"/>
                    </a:lnTo>
                    <a:lnTo>
                      <a:pt x="19" y="4"/>
                    </a:lnTo>
                    <a:lnTo>
                      <a:pt x="15" y="9"/>
                    </a:lnTo>
                    <a:lnTo>
                      <a:pt x="9" y="13"/>
                    </a:lnTo>
                    <a:lnTo>
                      <a:pt x="9" y="19"/>
                    </a:lnTo>
                    <a:lnTo>
                      <a:pt x="4" y="24"/>
                    </a:lnTo>
                    <a:lnTo>
                      <a:pt x="4" y="28"/>
                    </a:lnTo>
                    <a:lnTo>
                      <a:pt x="2" y="38"/>
                    </a:lnTo>
                    <a:lnTo>
                      <a:pt x="2" y="44"/>
                    </a:lnTo>
                    <a:lnTo>
                      <a:pt x="1" y="54"/>
                    </a:lnTo>
                    <a:lnTo>
                      <a:pt x="0" y="59"/>
                    </a:lnTo>
                    <a:lnTo>
                      <a:pt x="5" y="69"/>
                    </a:lnTo>
                    <a:lnTo>
                      <a:pt x="4" y="74"/>
                    </a:lnTo>
                    <a:lnTo>
                      <a:pt x="8" y="79"/>
                    </a:lnTo>
                    <a:lnTo>
                      <a:pt x="13" y="85"/>
                    </a:lnTo>
                    <a:lnTo>
                      <a:pt x="17" y="86"/>
                    </a:lnTo>
                    <a:lnTo>
                      <a:pt x="22" y="90"/>
                    </a:lnTo>
                    <a:lnTo>
                      <a:pt x="26" y="91"/>
                    </a:lnTo>
                    <a:lnTo>
                      <a:pt x="31" y="91"/>
                    </a:lnTo>
                    <a:lnTo>
                      <a:pt x="35" y="91"/>
                    </a:lnTo>
                    <a:lnTo>
                      <a:pt x="41" y="92"/>
                    </a:lnTo>
                    <a:lnTo>
                      <a:pt x="45" y="88"/>
                    </a:lnTo>
                    <a:lnTo>
                      <a:pt x="51" y="83"/>
                    </a:lnTo>
                    <a:lnTo>
                      <a:pt x="56" y="78"/>
                    </a:lnTo>
                    <a:lnTo>
                      <a:pt x="57" y="73"/>
                    </a:lnTo>
                    <a:lnTo>
                      <a:pt x="61" y="69"/>
                    </a:lnTo>
                    <a:lnTo>
                      <a:pt x="62" y="64"/>
                    </a:lnTo>
                    <a:lnTo>
                      <a:pt x="62" y="54"/>
                    </a:lnTo>
                    <a:lnTo>
                      <a:pt x="63"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20" name="Freeform 507">
                <a:extLst>
                  <a:ext uri="{FF2B5EF4-FFF2-40B4-BE49-F238E27FC236}">
                    <a16:creationId xmlns:a16="http://schemas.microsoft.com/office/drawing/2014/main" id="{BA076621-703D-462A-904D-6267B1C72BFB}"/>
                  </a:ext>
                </a:extLst>
              </p:cNvPr>
              <p:cNvSpPr>
                <a:spLocks/>
              </p:cNvSpPr>
              <p:nvPr/>
            </p:nvSpPr>
            <p:spPr bwMode="auto">
              <a:xfrm>
                <a:off x="4804" y="913"/>
                <a:ext cx="13" cy="18"/>
              </a:xfrm>
              <a:custGeom>
                <a:avLst/>
                <a:gdLst>
                  <a:gd name="T0" fmla="*/ 3 w 65"/>
                  <a:gd name="T1" fmla="*/ 2 h 92"/>
                  <a:gd name="T2" fmla="*/ 3 w 65"/>
                  <a:gd name="T3" fmla="*/ 1 h 92"/>
                  <a:gd name="T4" fmla="*/ 3 w 65"/>
                  <a:gd name="T5" fmla="*/ 1 h 92"/>
                  <a:gd name="T6" fmla="*/ 2 w 65"/>
                  <a:gd name="T7" fmla="*/ 1 h 92"/>
                  <a:gd name="T8" fmla="*/ 2 w 65"/>
                  <a:gd name="T9" fmla="*/ 1 h 92"/>
                  <a:gd name="T10" fmla="*/ 2 w 65"/>
                  <a:gd name="T11" fmla="*/ 1 h 92"/>
                  <a:gd name="T12" fmla="*/ 2 w 65"/>
                  <a:gd name="T13" fmla="*/ 0 h 92"/>
                  <a:gd name="T14" fmla="*/ 2 w 65"/>
                  <a:gd name="T15" fmla="*/ 0 h 92"/>
                  <a:gd name="T16" fmla="*/ 2 w 65"/>
                  <a:gd name="T17" fmla="*/ 0 h 92"/>
                  <a:gd name="T18" fmla="*/ 2 w 65"/>
                  <a:gd name="T19" fmla="*/ 0 h 92"/>
                  <a:gd name="T20" fmla="*/ 1 w 65"/>
                  <a:gd name="T21" fmla="*/ 0 h 92"/>
                  <a:gd name="T22" fmla="*/ 1 w 65"/>
                  <a:gd name="T23" fmla="*/ 0 h 92"/>
                  <a:gd name="T24" fmla="*/ 1 w 65"/>
                  <a:gd name="T25" fmla="*/ 0 h 92"/>
                  <a:gd name="T26" fmla="*/ 1 w 65"/>
                  <a:gd name="T27" fmla="*/ 0 h 92"/>
                  <a:gd name="T28" fmla="*/ 1 w 65"/>
                  <a:gd name="T29" fmla="*/ 0 h 92"/>
                  <a:gd name="T30" fmla="*/ 0 w 65"/>
                  <a:gd name="T31" fmla="*/ 1 h 92"/>
                  <a:gd name="T32" fmla="*/ 0 w 65"/>
                  <a:gd name="T33" fmla="*/ 1 h 92"/>
                  <a:gd name="T34" fmla="*/ 0 w 65"/>
                  <a:gd name="T35" fmla="*/ 1 h 92"/>
                  <a:gd name="T36" fmla="*/ 0 w 65"/>
                  <a:gd name="T37" fmla="*/ 1 h 92"/>
                  <a:gd name="T38" fmla="*/ 0 w 65"/>
                  <a:gd name="T39" fmla="*/ 1 h 92"/>
                  <a:gd name="T40" fmla="*/ 0 w 65"/>
                  <a:gd name="T41" fmla="*/ 2 h 92"/>
                  <a:gd name="T42" fmla="*/ 0 w 65"/>
                  <a:gd name="T43" fmla="*/ 2 h 92"/>
                  <a:gd name="T44" fmla="*/ 0 w 65"/>
                  <a:gd name="T45" fmla="*/ 2 h 92"/>
                  <a:gd name="T46" fmla="*/ 0 w 65"/>
                  <a:gd name="T47" fmla="*/ 3 h 92"/>
                  <a:gd name="T48" fmla="*/ 0 w 65"/>
                  <a:gd name="T49" fmla="*/ 3 h 92"/>
                  <a:gd name="T50" fmla="*/ 0 w 65"/>
                  <a:gd name="T51" fmla="*/ 3 h 92"/>
                  <a:gd name="T52" fmla="*/ 1 w 65"/>
                  <a:gd name="T53" fmla="*/ 3 h 92"/>
                  <a:gd name="T54" fmla="*/ 1 w 65"/>
                  <a:gd name="T55" fmla="*/ 3 h 92"/>
                  <a:gd name="T56" fmla="*/ 1 w 65"/>
                  <a:gd name="T57" fmla="*/ 4 h 92"/>
                  <a:gd name="T58" fmla="*/ 1 w 65"/>
                  <a:gd name="T59" fmla="*/ 4 h 92"/>
                  <a:gd name="T60" fmla="*/ 1 w 65"/>
                  <a:gd name="T61" fmla="*/ 4 h 92"/>
                  <a:gd name="T62" fmla="*/ 1 w 65"/>
                  <a:gd name="T63" fmla="*/ 4 h 92"/>
                  <a:gd name="T64" fmla="*/ 2 w 65"/>
                  <a:gd name="T65" fmla="*/ 4 h 92"/>
                  <a:gd name="T66" fmla="*/ 2 w 65"/>
                  <a:gd name="T67" fmla="*/ 3 h 92"/>
                  <a:gd name="T68" fmla="*/ 2 w 65"/>
                  <a:gd name="T69" fmla="*/ 3 h 92"/>
                  <a:gd name="T70" fmla="*/ 2 w 65"/>
                  <a:gd name="T71" fmla="*/ 3 h 92"/>
                  <a:gd name="T72" fmla="*/ 2 w 65"/>
                  <a:gd name="T73" fmla="*/ 3 h 92"/>
                  <a:gd name="T74" fmla="*/ 2 w 65"/>
                  <a:gd name="T75" fmla="*/ 3 h 92"/>
                  <a:gd name="T76" fmla="*/ 2 w 65"/>
                  <a:gd name="T77" fmla="*/ 3 h 92"/>
                  <a:gd name="T78" fmla="*/ 2 w 65"/>
                  <a:gd name="T79" fmla="*/ 2 h 92"/>
                  <a:gd name="T80" fmla="*/ 3 w 65"/>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5"/>
                  <a:gd name="T124" fmla="*/ 0 h 92"/>
                  <a:gd name="T125" fmla="*/ 65 w 6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5" h="92">
                    <a:moveTo>
                      <a:pt x="63" y="48"/>
                    </a:moveTo>
                    <a:lnTo>
                      <a:pt x="65" y="38"/>
                    </a:lnTo>
                    <a:lnTo>
                      <a:pt x="65" y="34"/>
                    </a:lnTo>
                    <a:lnTo>
                      <a:pt x="61" y="24"/>
                    </a:lnTo>
                    <a:lnTo>
                      <a:pt x="61" y="18"/>
                    </a:lnTo>
                    <a:lnTo>
                      <a:pt x="57" y="13"/>
                    </a:lnTo>
                    <a:lnTo>
                      <a:pt x="53" y="8"/>
                    </a:lnTo>
                    <a:lnTo>
                      <a:pt x="48" y="7"/>
                    </a:lnTo>
                    <a:lnTo>
                      <a:pt x="44" y="2"/>
                    </a:lnTo>
                    <a:lnTo>
                      <a:pt x="39" y="1"/>
                    </a:lnTo>
                    <a:lnTo>
                      <a:pt x="34" y="1"/>
                    </a:lnTo>
                    <a:lnTo>
                      <a:pt x="30" y="1"/>
                    </a:lnTo>
                    <a:lnTo>
                      <a:pt x="25" y="0"/>
                    </a:lnTo>
                    <a:lnTo>
                      <a:pt x="19" y="4"/>
                    </a:lnTo>
                    <a:lnTo>
                      <a:pt x="15" y="9"/>
                    </a:lnTo>
                    <a:lnTo>
                      <a:pt x="9" y="13"/>
                    </a:lnTo>
                    <a:lnTo>
                      <a:pt x="9" y="19"/>
                    </a:lnTo>
                    <a:lnTo>
                      <a:pt x="4" y="24"/>
                    </a:lnTo>
                    <a:lnTo>
                      <a:pt x="4" y="28"/>
                    </a:lnTo>
                    <a:lnTo>
                      <a:pt x="2" y="38"/>
                    </a:lnTo>
                    <a:lnTo>
                      <a:pt x="2" y="44"/>
                    </a:lnTo>
                    <a:lnTo>
                      <a:pt x="1" y="54"/>
                    </a:lnTo>
                    <a:lnTo>
                      <a:pt x="0" y="59"/>
                    </a:lnTo>
                    <a:lnTo>
                      <a:pt x="5" y="69"/>
                    </a:lnTo>
                    <a:lnTo>
                      <a:pt x="4" y="74"/>
                    </a:lnTo>
                    <a:lnTo>
                      <a:pt x="8" y="79"/>
                    </a:lnTo>
                    <a:lnTo>
                      <a:pt x="13" y="85"/>
                    </a:lnTo>
                    <a:lnTo>
                      <a:pt x="17" y="86"/>
                    </a:lnTo>
                    <a:lnTo>
                      <a:pt x="22" y="90"/>
                    </a:lnTo>
                    <a:lnTo>
                      <a:pt x="26" y="91"/>
                    </a:lnTo>
                    <a:lnTo>
                      <a:pt x="31" y="91"/>
                    </a:lnTo>
                    <a:lnTo>
                      <a:pt x="35" y="91"/>
                    </a:lnTo>
                    <a:lnTo>
                      <a:pt x="41" y="92"/>
                    </a:lnTo>
                    <a:lnTo>
                      <a:pt x="45" y="88"/>
                    </a:lnTo>
                    <a:lnTo>
                      <a:pt x="51" y="83"/>
                    </a:lnTo>
                    <a:lnTo>
                      <a:pt x="56" y="78"/>
                    </a:lnTo>
                    <a:lnTo>
                      <a:pt x="57" y="73"/>
                    </a:lnTo>
                    <a:lnTo>
                      <a:pt x="61" y="69"/>
                    </a:lnTo>
                    <a:lnTo>
                      <a:pt x="62" y="64"/>
                    </a:lnTo>
                    <a:lnTo>
                      <a:pt x="62" y="54"/>
                    </a:lnTo>
                    <a:lnTo>
                      <a:pt x="63"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21" name="Freeform 508">
                <a:extLst>
                  <a:ext uri="{FF2B5EF4-FFF2-40B4-BE49-F238E27FC236}">
                    <a16:creationId xmlns:a16="http://schemas.microsoft.com/office/drawing/2014/main" id="{CA5E76DB-9C53-4C39-BDA1-9455056CDB81}"/>
                  </a:ext>
                </a:extLst>
              </p:cNvPr>
              <p:cNvSpPr>
                <a:spLocks/>
              </p:cNvSpPr>
              <p:nvPr/>
            </p:nvSpPr>
            <p:spPr bwMode="auto">
              <a:xfrm>
                <a:off x="4835" y="924"/>
                <a:ext cx="5" cy="6"/>
              </a:xfrm>
              <a:custGeom>
                <a:avLst/>
                <a:gdLst>
                  <a:gd name="T0" fmla="*/ 1 w 24"/>
                  <a:gd name="T1" fmla="*/ 1 h 30"/>
                  <a:gd name="T2" fmla="*/ 1 w 24"/>
                  <a:gd name="T3" fmla="*/ 1 h 30"/>
                  <a:gd name="T4" fmla="*/ 1 w 24"/>
                  <a:gd name="T5" fmla="*/ 0 h 30"/>
                  <a:gd name="T6" fmla="*/ 1 w 24"/>
                  <a:gd name="T7" fmla="*/ 0 h 30"/>
                  <a:gd name="T8" fmla="*/ 1 w 24"/>
                  <a:gd name="T9" fmla="*/ 0 h 30"/>
                  <a:gd name="T10" fmla="*/ 1 w 24"/>
                  <a:gd name="T11" fmla="*/ 0 h 30"/>
                  <a:gd name="T12" fmla="*/ 1 w 24"/>
                  <a:gd name="T13" fmla="*/ 0 h 30"/>
                  <a:gd name="T14" fmla="*/ 0 w 24"/>
                  <a:gd name="T15" fmla="*/ 0 h 30"/>
                  <a:gd name="T16" fmla="*/ 0 w 24"/>
                  <a:gd name="T17" fmla="*/ 0 h 30"/>
                  <a:gd name="T18" fmla="*/ 0 w 24"/>
                  <a:gd name="T19" fmla="*/ 0 h 30"/>
                  <a:gd name="T20" fmla="*/ 0 w 24"/>
                  <a:gd name="T21" fmla="*/ 1 h 30"/>
                  <a:gd name="T22" fmla="*/ 0 w 24"/>
                  <a:gd name="T23" fmla="*/ 1 h 30"/>
                  <a:gd name="T24" fmla="*/ 0 w 24"/>
                  <a:gd name="T25" fmla="*/ 1 h 30"/>
                  <a:gd name="T26" fmla="*/ 0 w 24"/>
                  <a:gd name="T27" fmla="*/ 1 h 30"/>
                  <a:gd name="T28" fmla="*/ 0 w 24"/>
                  <a:gd name="T29" fmla="*/ 1 h 30"/>
                  <a:gd name="T30" fmla="*/ 1 w 24"/>
                  <a:gd name="T31" fmla="*/ 1 h 30"/>
                  <a:gd name="T32" fmla="*/ 1 w 24"/>
                  <a:gd name="T33" fmla="*/ 1 h 30"/>
                  <a:gd name="T34" fmla="*/ 1 w 24"/>
                  <a:gd name="T35" fmla="*/ 1 h 30"/>
                  <a:gd name="T36" fmla="*/ 1 w 24"/>
                  <a:gd name="T37" fmla="*/ 1 h 30"/>
                  <a:gd name="T38" fmla="*/ 1 w 24"/>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30"/>
                  <a:gd name="T62" fmla="*/ 24 w 2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30">
                    <a:moveTo>
                      <a:pt x="22" y="21"/>
                    </a:moveTo>
                    <a:lnTo>
                      <a:pt x="23" y="16"/>
                    </a:lnTo>
                    <a:lnTo>
                      <a:pt x="23" y="11"/>
                    </a:lnTo>
                    <a:lnTo>
                      <a:pt x="24" y="6"/>
                    </a:lnTo>
                    <a:lnTo>
                      <a:pt x="19" y="6"/>
                    </a:lnTo>
                    <a:lnTo>
                      <a:pt x="20" y="0"/>
                    </a:lnTo>
                    <a:lnTo>
                      <a:pt x="15" y="0"/>
                    </a:lnTo>
                    <a:lnTo>
                      <a:pt x="10" y="5"/>
                    </a:lnTo>
                    <a:lnTo>
                      <a:pt x="5" y="5"/>
                    </a:lnTo>
                    <a:lnTo>
                      <a:pt x="5" y="9"/>
                    </a:lnTo>
                    <a:lnTo>
                      <a:pt x="4" y="14"/>
                    </a:lnTo>
                    <a:lnTo>
                      <a:pt x="0" y="20"/>
                    </a:lnTo>
                    <a:lnTo>
                      <a:pt x="4" y="20"/>
                    </a:lnTo>
                    <a:lnTo>
                      <a:pt x="3" y="24"/>
                    </a:lnTo>
                    <a:lnTo>
                      <a:pt x="8" y="30"/>
                    </a:lnTo>
                    <a:lnTo>
                      <a:pt x="12" y="30"/>
                    </a:lnTo>
                    <a:lnTo>
                      <a:pt x="13" y="25"/>
                    </a:lnTo>
                    <a:lnTo>
                      <a:pt x="18" y="25"/>
                    </a:lnTo>
                    <a:lnTo>
                      <a:pt x="18" y="21"/>
                    </a:lnTo>
                    <a:lnTo>
                      <a:pt x="22"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22" name="Freeform 509">
                <a:extLst>
                  <a:ext uri="{FF2B5EF4-FFF2-40B4-BE49-F238E27FC236}">
                    <a16:creationId xmlns:a16="http://schemas.microsoft.com/office/drawing/2014/main" id="{F9AB7520-92E6-47E1-AB63-23A16B3980AF}"/>
                  </a:ext>
                </a:extLst>
              </p:cNvPr>
              <p:cNvSpPr>
                <a:spLocks/>
              </p:cNvSpPr>
              <p:nvPr/>
            </p:nvSpPr>
            <p:spPr bwMode="auto">
              <a:xfrm>
                <a:off x="4835" y="924"/>
                <a:ext cx="5" cy="6"/>
              </a:xfrm>
              <a:custGeom>
                <a:avLst/>
                <a:gdLst>
                  <a:gd name="T0" fmla="*/ 1 w 24"/>
                  <a:gd name="T1" fmla="*/ 1 h 30"/>
                  <a:gd name="T2" fmla="*/ 1 w 24"/>
                  <a:gd name="T3" fmla="*/ 1 h 30"/>
                  <a:gd name="T4" fmla="*/ 1 w 24"/>
                  <a:gd name="T5" fmla="*/ 0 h 30"/>
                  <a:gd name="T6" fmla="*/ 1 w 24"/>
                  <a:gd name="T7" fmla="*/ 0 h 30"/>
                  <a:gd name="T8" fmla="*/ 1 w 24"/>
                  <a:gd name="T9" fmla="*/ 0 h 30"/>
                  <a:gd name="T10" fmla="*/ 1 w 24"/>
                  <a:gd name="T11" fmla="*/ 0 h 30"/>
                  <a:gd name="T12" fmla="*/ 1 w 24"/>
                  <a:gd name="T13" fmla="*/ 0 h 30"/>
                  <a:gd name="T14" fmla="*/ 0 w 24"/>
                  <a:gd name="T15" fmla="*/ 0 h 30"/>
                  <a:gd name="T16" fmla="*/ 0 w 24"/>
                  <a:gd name="T17" fmla="*/ 0 h 30"/>
                  <a:gd name="T18" fmla="*/ 0 w 24"/>
                  <a:gd name="T19" fmla="*/ 0 h 30"/>
                  <a:gd name="T20" fmla="*/ 0 w 24"/>
                  <a:gd name="T21" fmla="*/ 1 h 30"/>
                  <a:gd name="T22" fmla="*/ 0 w 24"/>
                  <a:gd name="T23" fmla="*/ 1 h 30"/>
                  <a:gd name="T24" fmla="*/ 0 w 24"/>
                  <a:gd name="T25" fmla="*/ 1 h 30"/>
                  <a:gd name="T26" fmla="*/ 0 w 24"/>
                  <a:gd name="T27" fmla="*/ 1 h 30"/>
                  <a:gd name="T28" fmla="*/ 0 w 24"/>
                  <a:gd name="T29" fmla="*/ 1 h 30"/>
                  <a:gd name="T30" fmla="*/ 1 w 24"/>
                  <a:gd name="T31" fmla="*/ 1 h 30"/>
                  <a:gd name="T32" fmla="*/ 1 w 24"/>
                  <a:gd name="T33" fmla="*/ 1 h 30"/>
                  <a:gd name="T34" fmla="*/ 1 w 24"/>
                  <a:gd name="T35" fmla="*/ 1 h 30"/>
                  <a:gd name="T36" fmla="*/ 1 w 24"/>
                  <a:gd name="T37" fmla="*/ 1 h 30"/>
                  <a:gd name="T38" fmla="*/ 1 w 24"/>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30"/>
                  <a:gd name="T62" fmla="*/ 24 w 24"/>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30">
                    <a:moveTo>
                      <a:pt x="22" y="21"/>
                    </a:moveTo>
                    <a:lnTo>
                      <a:pt x="23" y="16"/>
                    </a:lnTo>
                    <a:lnTo>
                      <a:pt x="23" y="11"/>
                    </a:lnTo>
                    <a:lnTo>
                      <a:pt x="24" y="6"/>
                    </a:lnTo>
                    <a:lnTo>
                      <a:pt x="19" y="6"/>
                    </a:lnTo>
                    <a:lnTo>
                      <a:pt x="20" y="0"/>
                    </a:lnTo>
                    <a:lnTo>
                      <a:pt x="15" y="0"/>
                    </a:lnTo>
                    <a:lnTo>
                      <a:pt x="10" y="5"/>
                    </a:lnTo>
                    <a:lnTo>
                      <a:pt x="5" y="5"/>
                    </a:lnTo>
                    <a:lnTo>
                      <a:pt x="5" y="9"/>
                    </a:lnTo>
                    <a:lnTo>
                      <a:pt x="4" y="14"/>
                    </a:lnTo>
                    <a:lnTo>
                      <a:pt x="0" y="20"/>
                    </a:lnTo>
                    <a:lnTo>
                      <a:pt x="4" y="20"/>
                    </a:lnTo>
                    <a:lnTo>
                      <a:pt x="3" y="24"/>
                    </a:lnTo>
                    <a:lnTo>
                      <a:pt x="8" y="30"/>
                    </a:lnTo>
                    <a:lnTo>
                      <a:pt x="12" y="30"/>
                    </a:lnTo>
                    <a:lnTo>
                      <a:pt x="13" y="25"/>
                    </a:lnTo>
                    <a:lnTo>
                      <a:pt x="18" y="25"/>
                    </a:lnTo>
                    <a:lnTo>
                      <a:pt x="18" y="21"/>
                    </a:lnTo>
                    <a:lnTo>
                      <a:pt x="22"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23" name="Freeform 510">
                <a:extLst>
                  <a:ext uri="{FF2B5EF4-FFF2-40B4-BE49-F238E27FC236}">
                    <a16:creationId xmlns:a16="http://schemas.microsoft.com/office/drawing/2014/main" id="{0EADD655-9810-4579-8024-AFE85CA19833}"/>
                  </a:ext>
                </a:extLst>
              </p:cNvPr>
              <p:cNvSpPr>
                <a:spLocks/>
              </p:cNvSpPr>
              <p:nvPr/>
            </p:nvSpPr>
            <p:spPr bwMode="auto">
              <a:xfrm>
                <a:off x="4830" y="940"/>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20" y="16"/>
                    </a:lnTo>
                    <a:lnTo>
                      <a:pt x="20" y="12"/>
                    </a:lnTo>
                    <a:lnTo>
                      <a:pt x="20" y="6"/>
                    </a:lnTo>
                    <a:lnTo>
                      <a:pt x="16" y="6"/>
                    </a:lnTo>
                    <a:lnTo>
                      <a:pt x="12" y="0"/>
                    </a:lnTo>
                    <a:lnTo>
                      <a:pt x="11" y="6"/>
                    </a:lnTo>
                    <a:lnTo>
                      <a:pt x="7" y="5"/>
                    </a:lnTo>
                    <a:lnTo>
                      <a:pt x="1" y="9"/>
                    </a:lnTo>
                    <a:lnTo>
                      <a:pt x="1" y="15"/>
                    </a:lnTo>
                    <a:lnTo>
                      <a:pt x="1" y="20"/>
                    </a:lnTo>
                    <a:lnTo>
                      <a:pt x="0" y="25"/>
                    </a:lnTo>
                    <a:lnTo>
                      <a:pt x="0" y="30"/>
                    </a:lnTo>
                    <a:lnTo>
                      <a:pt x="5" y="31"/>
                    </a:lnTo>
                    <a:lnTo>
                      <a:pt x="9" y="31"/>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24" name="Freeform 511">
                <a:extLst>
                  <a:ext uri="{FF2B5EF4-FFF2-40B4-BE49-F238E27FC236}">
                    <a16:creationId xmlns:a16="http://schemas.microsoft.com/office/drawing/2014/main" id="{104E833D-9036-4176-BBEC-9FEBAC6B8B92}"/>
                  </a:ext>
                </a:extLst>
              </p:cNvPr>
              <p:cNvSpPr>
                <a:spLocks/>
              </p:cNvSpPr>
              <p:nvPr/>
            </p:nvSpPr>
            <p:spPr bwMode="auto">
              <a:xfrm>
                <a:off x="4830" y="940"/>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2"/>
                    </a:moveTo>
                    <a:lnTo>
                      <a:pt x="20" y="16"/>
                    </a:lnTo>
                    <a:lnTo>
                      <a:pt x="20" y="12"/>
                    </a:lnTo>
                    <a:lnTo>
                      <a:pt x="20" y="6"/>
                    </a:lnTo>
                    <a:lnTo>
                      <a:pt x="16" y="6"/>
                    </a:lnTo>
                    <a:lnTo>
                      <a:pt x="12" y="0"/>
                    </a:lnTo>
                    <a:lnTo>
                      <a:pt x="11" y="6"/>
                    </a:lnTo>
                    <a:lnTo>
                      <a:pt x="7" y="5"/>
                    </a:lnTo>
                    <a:lnTo>
                      <a:pt x="1" y="9"/>
                    </a:lnTo>
                    <a:lnTo>
                      <a:pt x="1" y="15"/>
                    </a:lnTo>
                    <a:lnTo>
                      <a:pt x="1" y="20"/>
                    </a:lnTo>
                    <a:lnTo>
                      <a:pt x="0" y="25"/>
                    </a:lnTo>
                    <a:lnTo>
                      <a:pt x="0" y="30"/>
                    </a:lnTo>
                    <a:lnTo>
                      <a:pt x="5" y="31"/>
                    </a:lnTo>
                    <a:lnTo>
                      <a:pt x="9" y="31"/>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25" name="Freeform 512">
                <a:extLst>
                  <a:ext uri="{FF2B5EF4-FFF2-40B4-BE49-F238E27FC236}">
                    <a16:creationId xmlns:a16="http://schemas.microsoft.com/office/drawing/2014/main" id="{3D5C9770-349B-402F-BA28-324722C29315}"/>
                  </a:ext>
                </a:extLst>
              </p:cNvPr>
              <p:cNvSpPr>
                <a:spLocks/>
              </p:cNvSpPr>
              <p:nvPr/>
            </p:nvSpPr>
            <p:spPr bwMode="auto">
              <a:xfrm>
                <a:off x="4797" y="950"/>
                <a:ext cx="5" cy="7"/>
              </a:xfrm>
              <a:custGeom>
                <a:avLst/>
                <a:gdLst>
                  <a:gd name="T0" fmla="*/ 1 w 25"/>
                  <a:gd name="T1" fmla="*/ 1 h 31"/>
                  <a:gd name="T2" fmla="*/ 1 w 25"/>
                  <a:gd name="T3" fmla="*/ 1 h 31"/>
                  <a:gd name="T4" fmla="*/ 1 w 25"/>
                  <a:gd name="T5" fmla="*/ 1 h 31"/>
                  <a:gd name="T6" fmla="*/ 1 w 25"/>
                  <a:gd name="T7" fmla="*/ 1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2 h 31"/>
                  <a:gd name="T32" fmla="*/ 0 w 25"/>
                  <a:gd name="T33" fmla="*/ 2 h 31"/>
                  <a:gd name="T34" fmla="*/ 1 w 25"/>
                  <a:gd name="T35" fmla="*/ 2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1"/>
                    </a:moveTo>
                    <a:lnTo>
                      <a:pt x="24" y="22"/>
                    </a:lnTo>
                    <a:lnTo>
                      <a:pt x="25" y="16"/>
                    </a:lnTo>
                    <a:lnTo>
                      <a:pt x="25" y="12"/>
                    </a:lnTo>
                    <a:lnTo>
                      <a:pt x="20" y="6"/>
                    </a:lnTo>
                    <a:lnTo>
                      <a:pt x="21" y="1"/>
                    </a:lnTo>
                    <a:lnTo>
                      <a:pt x="17" y="0"/>
                    </a:lnTo>
                    <a:lnTo>
                      <a:pt x="11" y="0"/>
                    </a:lnTo>
                    <a:lnTo>
                      <a:pt x="11" y="5"/>
                    </a:lnTo>
                    <a:lnTo>
                      <a:pt x="7" y="5"/>
                    </a:lnTo>
                    <a:lnTo>
                      <a:pt x="6" y="11"/>
                    </a:lnTo>
                    <a:lnTo>
                      <a:pt x="1" y="15"/>
                    </a:lnTo>
                    <a:lnTo>
                      <a:pt x="0" y="20"/>
                    </a:lnTo>
                    <a:lnTo>
                      <a:pt x="0" y="24"/>
                    </a:lnTo>
                    <a:lnTo>
                      <a:pt x="4" y="25"/>
                    </a:lnTo>
                    <a:lnTo>
                      <a:pt x="4" y="30"/>
                    </a:lnTo>
                    <a:lnTo>
                      <a:pt x="9" y="31"/>
                    </a:lnTo>
                    <a:lnTo>
                      <a:pt x="13" y="31"/>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26" name="Freeform 513">
                <a:extLst>
                  <a:ext uri="{FF2B5EF4-FFF2-40B4-BE49-F238E27FC236}">
                    <a16:creationId xmlns:a16="http://schemas.microsoft.com/office/drawing/2014/main" id="{BE2D16A5-B7AA-4DD1-80BC-9661E6627BA0}"/>
                  </a:ext>
                </a:extLst>
              </p:cNvPr>
              <p:cNvSpPr>
                <a:spLocks/>
              </p:cNvSpPr>
              <p:nvPr/>
            </p:nvSpPr>
            <p:spPr bwMode="auto">
              <a:xfrm>
                <a:off x="4797" y="950"/>
                <a:ext cx="5" cy="7"/>
              </a:xfrm>
              <a:custGeom>
                <a:avLst/>
                <a:gdLst>
                  <a:gd name="T0" fmla="*/ 1 w 25"/>
                  <a:gd name="T1" fmla="*/ 1 h 31"/>
                  <a:gd name="T2" fmla="*/ 1 w 25"/>
                  <a:gd name="T3" fmla="*/ 1 h 31"/>
                  <a:gd name="T4" fmla="*/ 1 w 25"/>
                  <a:gd name="T5" fmla="*/ 1 h 31"/>
                  <a:gd name="T6" fmla="*/ 1 w 25"/>
                  <a:gd name="T7" fmla="*/ 1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2 h 31"/>
                  <a:gd name="T32" fmla="*/ 0 w 25"/>
                  <a:gd name="T33" fmla="*/ 2 h 31"/>
                  <a:gd name="T34" fmla="*/ 1 w 25"/>
                  <a:gd name="T35" fmla="*/ 2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1"/>
                    </a:moveTo>
                    <a:lnTo>
                      <a:pt x="24" y="22"/>
                    </a:lnTo>
                    <a:lnTo>
                      <a:pt x="25" y="16"/>
                    </a:lnTo>
                    <a:lnTo>
                      <a:pt x="25" y="12"/>
                    </a:lnTo>
                    <a:lnTo>
                      <a:pt x="20" y="6"/>
                    </a:lnTo>
                    <a:lnTo>
                      <a:pt x="21" y="1"/>
                    </a:lnTo>
                    <a:lnTo>
                      <a:pt x="17" y="0"/>
                    </a:lnTo>
                    <a:lnTo>
                      <a:pt x="11" y="0"/>
                    </a:lnTo>
                    <a:lnTo>
                      <a:pt x="11" y="5"/>
                    </a:lnTo>
                    <a:lnTo>
                      <a:pt x="7" y="5"/>
                    </a:lnTo>
                    <a:lnTo>
                      <a:pt x="6" y="11"/>
                    </a:lnTo>
                    <a:lnTo>
                      <a:pt x="1" y="15"/>
                    </a:lnTo>
                    <a:lnTo>
                      <a:pt x="0" y="20"/>
                    </a:lnTo>
                    <a:lnTo>
                      <a:pt x="0" y="24"/>
                    </a:lnTo>
                    <a:lnTo>
                      <a:pt x="4" y="25"/>
                    </a:lnTo>
                    <a:lnTo>
                      <a:pt x="4" y="30"/>
                    </a:lnTo>
                    <a:lnTo>
                      <a:pt x="9" y="31"/>
                    </a:lnTo>
                    <a:lnTo>
                      <a:pt x="13" y="31"/>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27" name="Freeform 514">
                <a:extLst>
                  <a:ext uri="{FF2B5EF4-FFF2-40B4-BE49-F238E27FC236}">
                    <a16:creationId xmlns:a16="http://schemas.microsoft.com/office/drawing/2014/main" id="{6D99FC6C-C685-405F-B0CC-70052C538CC2}"/>
                  </a:ext>
                </a:extLst>
              </p:cNvPr>
              <p:cNvSpPr>
                <a:spLocks/>
              </p:cNvSpPr>
              <p:nvPr/>
            </p:nvSpPr>
            <p:spPr bwMode="auto">
              <a:xfrm>
                <a:off x="4790" y="1022"/>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5" y="21"/>
                    </a:lnTo>
                    <a:lnTo>
                      <a:pt x="25" y="16"/>
                    </a:lnTo>
                    <a:lnTo>
                      <a:pt x="25" y="10"/>
                    </a:lnTo>
                    <a:lnTo>
                      <a:pt x="22" y="5"/>
                    </a:lnTo>
                    <a:lnTo>
                      <a:pt x="16" y="5"/>
                    </a:lnTo>
                    <a:lnTo>
                      <a:pt x="17" y="0"/>
                    </a:lnTo>
                    <a:lnTo>
                      <a:pt x="16" y="5"/>
                    </a:lnTo>
                    <a:lnTo>
                      <a:pt x="11" y="5"/>
                    </a:lnTo>
                    <a:lnTo>
                      <a:pt x="7" y="4"/>
                    </a:lnTo>
                    <a:lnTo>
                      <a:pt x="7" y="9"/>
                    </a:lnTo>
                    <a:lnTo>
                      <a:pt x="1" y="14"/>
                    </a:lnTo>
                    <a:lnTo>
                      <a:pt x="1" y="18"/>
                    </a:lnTo>
                    <a:lnTo>
                      <a:pt x="0" y="24"/>
                    </a:lnTo>
                    <a:lnTo>
                      <a:pt x="5" y="24"/>
                    </a:lnTo>
                    <a:lnTo>
                      <a:pt x="5" y="30"/>
                    </a:lnTo>
                    <a:lnTo>
                      <a:pt x="9" y="30"/>
                    </a:lnTo>
                    <a:lnTo>
                      <a:pt x="14" y="30"/>
                    </a:lnTo>
                    <a:lnTo>
                      <a:pt x="15"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28" name="Freeform 515">
                <a:extLst>
                  <a:ext uri="{FF2B5EF4-FFF2-40B4-BE49-F238E27FC236}">
                    <a16:creationId xmlns:a16="http://schemas.microsoft.com/office/drawing/2014/main" id="{7DAC0E40-97C8-4EF5-B534-26BD378E9990}"/>
                  </a:ext>
                </a:extLst>
              </p:cNvPr>
              <p:cNvSpPr>
                <a:spLocks/>
              </p:cNvSpPr>
              <p:nvPr/>
            </p:nvSpPr>
            <p:spPr bwMode="auto">
              <a:xfrm>
                <a:off x="4790" y="1022"/>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1"/>
                    </a:moveTo>
                    <a:lnTo>
                      <a:pt x="25" y="21"/>
                    </a:lnTo>
                    <a:lnTo>
                      <a:pt x="25" y="16"/>
                    </a:lnTo>
                    <a:lnTo>
                      <a:pt x="25" y="10"/>
                    </a:lnTo>
                    <a:lnTo>
                      <a:pt x="22" y="5"/>
                    </a:lnTo>
                    <a:lnTo>
                      <a:pt x="16" y="5"/>
                    </a:lnTo>
                    <a:lnTo>
                      <a:pt x="17" y="0"/>
                    </a:lnTo>
                    <a:lnTo>
                      <a:pt x="16" y="5"/>
                    </a:lnTo>
                    <a:lnTo>
                      <a:pt x="11" y="5"/>
                    </a:lnTo>
                    <a:lnTo>
                      <a:pt x="7" y="4"/>
                    </a:lnTo>
                    <a:lnTo>
                      <a:pt x="7" y="9"/>
                    </a:lnTo>
                    <a:lnTo>
                      <a:pt x="1" y="14"/>
                    </a:lnTo>
                    <a:lnTo>
                      <a:pt x="1" y="18"/>
                    </a:lnTo>
                    <a:lnTo>
                      <a:pt x="0" y="24"/>
                    </a:lnTo>
                    <a:lnTo>
                      <a:pt x="5" y="24"/>
                    </a:lnTo>
                    <a:lnTo>
                      <a:pt x="5" y="30"/>
                    </a:lnTo>
                    <a:lnTo>
                      <a:pt x="9" y="30"/>
                    </a:lnTo>
                    <a:lnTo>
                      <a:pt x="14" y="30"/>
                    </a:lnTo>
                    <a:lnTo>
                      <a:pt x="15"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29" name="Freeform 516">
                <a:extLst>
                  <a:ext uri="{FF2B5EF4-FFF2-40B4-BE49-F238E27FC236}">
                    <a16:creationId xmlns:a16="http://schemas.microsoft.com/office/drawing/2014/main" id="{04446367-BCB8-4CA3-8D1D-DA626BE0E092}"/>
                  </a:ext>
                </a:extLst>
              </p:cNvPr>
              <p:cNvSpPr>
                <a:spLocks/>
              </p:cNvSpPr>
              <p:nvPr/>
            </p:nvSpPr>
            <p:spPr bwMode="auto">
              <a:xfrm>
                <a:off x="4784" y="1096"/>
                <a:ext cx="5" cy="5"/>
              </a:xfrm>
              <a:custGeom>
                <a:avLst/>
                <a:gdLst>
                  <a:gd name="T0" fmla="*/ 1 w 26"/>
                  <a:gd name="T1" fmla="*/ 1 h 29"/>
                  <a:gd name="T2" fmla="*/ 1 w 26"/>
                  <a:gd name="T3" fmla="*/ 1 h 29"/>
                  <a:gd name="T4" fmla="*/ 1 w 26"/>
                  <a:gd name="T5" fmla="*/ 0 h 29"/>
                  <a:gd name="T6" fmla="*/ 1 w 26"/>
                  <a:gd name="T7" fmla="*/ 0 h 29"/>
                  <a:gd name="T8" fmla="*/ 1 w 26"/>
                  <a:gd name="T9" fmla="*/ 0 h 29"/>
                  <a:gd name="T10" fmla="*/ 1 w 26"/>
                  <a:gd name="T11" fmla="*/ 0 h 29"/>
                  <a:gd name="T12" fmla="*/ 1 w 26"/>
                  <a:gd name="T13" fmla="*/ 0 h 29"/>
                  <a:gd name="T14" fmla="*/ 1 w 26"/>
                  <a:gd name="T15" fmla="*/ 0 h 29"/>
                  <a:gd name="T16" fmla="*/ 0 w 26"/>
                  <a:gd name="T17" fmla="*/ 0 h 29"/>
                  <a:gd name="T18" fmla="*/ 0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1 w 26"/>
                  <a:gd name="T35" fmla="*/ 1 h 29"/>
                  <a:gd name="T36" fmla="*/ 1 w 26"/>
                  <a:gd name="T37" fmla="*/ 1 h 29"/>
                  <a:gd name="T38" fmla="*/ 1 w 26"/>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9"/>
                  <a:gd name="T62" fmla="*/ 26 w 26"/>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9">
                    <a:moveTo>
                      <a:pt x="19" y="20"/>
                    </a:moveTo>
                    <a:lnTo>
                      <a:pt x="25" y="16"/>
                    </a:lnTo>
                    <a:lnTo>
                      <a:pt x="25" y="11"/>
                    </a:lnTo>
                    <a:lnTo>
                      <a:pt x="26" y="5"/>
                    </a:lnTo>
                    <a:lnTo>
                      <a:pt x="22" y="5"/>
                    </a:lnTo>
                    <a:lnTo>
                      <a:pt x="22" y="1"/>
                    </a:lnTo>
                    <a:lnTo>
                      <a:pt x="17" y="0"/>
                    </a:lnTo>
                    <a:lnTo>
                      <a:pt x="13" y="0"/>
                    </a:lnTo>
                    <a:lnTo>
                      <a:pt x="12" y="4"/>
                    </a:lnTo>
                    <a:lnTo>
                      <a:pt x="7" y="4"/>
                    </a:lnTo>
                    <a:lnTo>
                      <a:pt x="7" y="9"/>
                    </a:lnTo>
                    <a:lnTo>
                      <a:pt x="3" y="9"/>
                    </a:lnTo>
                    <a:lnTo>
                      <a:pt x="1" y="13"/>
                    </a:lnTo>
                    <a:lnTo>
                      <a:pt x="1" y="19"/>
                    </a:lnTo>
                    <a:lnTo>
                      <a:pt x="0" y="24"/>
                    </a:lnTo>
                    <a:lnTo>
                      <a:pt x="6" y="25"/>
                    </a:lnTo>
                    <a:lnTo>
                      <a:pt x="9" y="29"/>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30" name="Freeform 517">
                <a:extLst>
                  <a:ext uri="{FF2B5EF4-FFF2-40B4-BE49-F238E27FC236}">
                    <a16:creationId xmlns:a16="http://schemas.microsoft.com/office/drawing/2014/main" id="{E824FEE1-01EF-4EEA-9A12-48AB051CF439}"/>
                  </a:ext>
                </a:extLst>
              </p:cNvPr>
              <p:cNvSpPr>
                <a:spLocks/>
              </p:cNvSpPr>
              <p:nvPr/>
            </p:nvSpPr>
            <p:spPr bwMode="auto">
              <a:xfrm>
                <a:off x="4784" y="1096"/>
                <a:ext cx="5" cy="5"/>
              </a:xfrm>
              <a:custGeom>
                <a:avLst/>
                <a:gdLst>
                  <a:gd name="T0" fmla="*/ 1 w 26"/>
                  <a:gd name="T1" fmla="*/ 1 h 29"/>
                  <a:gd name="T2" fmla="*/ 1 w 26"/>
                  <a:gd name="T3" fmla="*/ 1 h 29"/>
                  <a:gd name="T4" fmla="*/ 1 w 26"/>
                  <a:gd name="T5" fmla="*/ 0 h 29"/>
                  <a:gd name="T6" fmla="*/ 1 w 26"/>
                  <a:gd name="T7" fmla="*/ 0 h 29"/>
                  <a:gd name="T8" fmla="*/ 1 w 26"/>
                  <a:gd name="T9" fmla="*/ 0 h 29"/>
                  <a:gd name="T10" fmla="*/ 1 w 26"/>
                  <a:gd name="T11" fmla="*/ 0 h 29"/>
                  <a:gd name="T12" fmla="*/ 1 w 26"/>
                  <a:gd name="T13" fmla="*/ 0 h 29"/>
                  <a:gd name="T14" fmla="*/ 1 w 26"/>
                  <a:gd name="T15" fmla="*/ 0 h 29"/>
                  <a:gd name="T16" fmla="*/ 0 w 26"/>
                  <a:gd name="T17" fmla="*/ 0 h 29"/>
                  <a:gd name="T18" fmla="*/ 0 w 26"/>
                  <a:gd name="T19" fmla="*/ 0 h 29"/>
                  <a:gd name="T20" fmla="*/ 0 w 26"/>
                  <a:gd name="T21" fmla="*/ 0 h 29"/>
                  <a:gd name="T22" fmla="*/ 0 w 26"/>
                  <a:gd name="T23" fmla="*/ 0 h 29"/>
                  <a:gd name="T24" fmla="*/ 0 w 26"/>
                  <a:gd name="T25" fmla="*/ 0 h 29"/>
                  <a:gd name="T26" fmla="*/ 0 w 26"/>
                  <a:gd name="T27" fmla="*/ 1 h 29"/>
                  <a:gd name="T28" fmla="*/ 0 w 26"/>
                  <a:gd name="T29" fmla="*/ 1 h 29"/>
                  <a:gd name="T30" fmla="*/ 0 w 26"/>
                  <a:gd name="T31" fmla="*/ 1 h 29"/>
                  <a:gd name="T32" fmla="*/ 0 w 26"/>
                  <a:gd name="T33" fmla="*/ 1 h 29"/>
                  <a:gd name="T34" fmla="*/ 1 w 26"/>
                  <a:gd name="T35" fmla="*/ 1 h 29"/>
                  <a:gd name="T36" fmla="*/ 1 w 26"/>
                  <a:gd name="T37" fmla="*/ 1 h 29"/>
                  <a:gd name="T38" fmla="*/ 1 w 26"/>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9"/>
                  <a:gd name="T62" fmla="*/ 26 w 26"/>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9">
                    <a:moveTo>
                      <a:pt x="19" y="20"/>
                    </a:moveTo>
                    <a:lnTo>
                      <a:pt x="25" y="16"/>
                    </a:lnTo>
                    <a:lnTo>
                      <a:pt x="25" y="11"/>
                    </a:lnTo>
                    <a:lnTo>
                      <a:pt x="26" y="5"/>
                    </a:lnTo>
                    <a:lnTo>
                      <a:pt x="22" y="5"/>
                    </a:lnTo>
                    <a:lnTo>
                      <a:pt x="22" y="1"/>
                    </a:lnTo>
                    <a:lnTo>
                      <a:pt x="17" y="0"/>
                    </a:lnTo>
                    <a:lnTo>
                      <a:pt x="13" y="0"/>
                    </a:lnTo>
                    <a:lnTo>
                      <a:pt x="12" y="4"/>
                    </a:lnTo>
                    <a:lnTo>
                      <a:pt x="7" y="4"/>
                    </a:lnTo>
                    <a:lnTo>
                      <a:pt x="7" y="9"/>
                    </a:lnTo>
                    <a:lnTo>
                      <a:pt x="3" y="9"/>
                    </a:lnTo>
                    <a:lnTo>
                      <a:pt x="1" y="13"/>
                    </a:lnTo>
                    <a:lnTo>
                      <a:pt x="1" y="19"/>
                    </a:lnTo>
                    <a:lnTo>
                      <a:pt x="0" y="24"/>
                    </a:lnTo>
                    <a:lnTo>
                      <a:pt x="6" y="25"/>
                    </a:lnTo>
                    <a:lnTo>
                      <a:pt x="9" y="29"/>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31" name="Freeform 518">
                <a:extLst>
                  <a:ext uri="{FF2B5EF4-FFF2-40B4-BE49-F238E27FC236}">
                    <a16:creationId xmlns:a16="http://schemas.microsoft.com/office/drawing/2014/main" id="{EE47F1BD-336C-4002-AB1D-A9A0ECACB8E5}"/>
                  </a:ext>
                </a:extLst>
              </p:cNvPr>
              <p:cNvSpPr>
                <a:spLocks/>
              </p:cNvSpPr>
              <p:nvPr/>
            </p:nvSpPr>
            <p:spPr bwMode="auto">
              <a:xfrm>
                <a:off x="4777" y="1171"/>
                <a:ext cx="5" cy="5"/>
              </a:xfrm>
              <a:custGeom>
                <a:avLst/>
                <a:gdLst>
                  <a:gd name="T0" fmla="*/ 1 w 26"/>
                  <a:gd name="T1" fmla="*/ 1 h 25"/>
                  <a:gd name="T2" fmla="*/ 1 w 26"/>
                  <a:gd name="T3" fmla="*/ 1 h 25"/>
                  <a:gd name="T4" fmla="*/ 1 w 26"/>
                  <a:gd name="T5" fmla="*/ 0 h 25"/>
                  <a:gd name="T6" fmla="*/ 1 w 26"/>
                  <a:gd name="T7" fmla="*/ 0 h 25"/>
                  <a:gd name="T8" fmla="*/ 1 w 26"/>
                  <a:gd name="T9" fmla="*/ 0 h 25"/>
                  <a:gd name="T10" fmla="*/ 1 w 26"/>
                  <a:gd name="T11" fmla="*/ 0 h 25"/>
                  <a:gd name="T12" fmla="*/ 1 w 26"/>
                  <a:gd name="T13" fmla="*/ 0 h 25"/>
                  <a:gd name="T14" fmla="*/ 0 w 26"/>
                  <a:gd name="T15" fmla="*/ 0 h 25"/>
                  <a:gd name="T16" fmla="*/ 0 w 26"/>
                  <a:gd name="T17" fmla="*/ 0 h 25"/>
                  <a:gd name="T18" fmla="*/ 0 w 26"/>
                  <a:gd name="T19" fmla="*/ 0 h 25"/>
                  <a:gd name="T20" fmla="*/ 0 w 26"/>
                  <a:gd name="T21" fmla="*/ 0 h 25"/>
                  <a:gd name="T22" fmla="*/ 0 w 26"/>
                  <a:gd name="T23" fmla="*/ 1 h 25"/>
                  <a:gd name="T24" fmla="*/ 0 w 26"/>
                  <a:gd name="T25" fmla="*/ 1 h 25"/>
                  <a:gd name="T26" fmla="*/ 0 w 26"/>
                  <a:gd name="T27" fmla="*/ 1 h 25"/>
                  <a:gd name="T28" fmla="*/ 0 w 26"/>
                  <a:gd name="T29" fmla="*/ 1 h 25"/>
                  <a:gd name="T30" fmla="*/ 1 w 26"/>
                  <a:gd name="T31" fmla="*/ 1 h 25"/>
                  <a:gd name="T32" fmla="*/ 1 w 26"/>
                  <a:gd name="T33" fmla="*/ 1 h 25"/>
                  <a:gd name="T34" fmla="*/ 1 w 26"/>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25"/>
                  <a:gd name="T56" fmla="*/ 26 w 26"/>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25">
                    <a:moveTo>
                      <a:pt x="21" y="16"/>
                    </a:moveTo>
                    <a:lnTo>
                      <a:pt x="25" y="16"/>
                    </a:lnTo>
                    <a:lnTo>
                      <a:pt x="25" y="11"/>
                    </a:lnTo>
                    <a:lnTo>
                      <a:pt x="26" y="6"/>
                    </a:lnTo>
                    <a:lnTo>
                      <a:pt x="21" y="6"/>
                    </a:lnTo>
                    <a:lnTo>
                      <a:pt x="22" y="1"/>
                    </a:lnTo>
                    <a:lnTo>
                      <a:pt x="17" y="0"/>
                    </a:lnTo>
                    <a:lnTo>
                      <a:pt x="12" y="0"/>
                    </a:lnTo>
                    <a:lnTo>
                      <a:pt x="7" y="4"/>
                    </a:lnTo>
                    <a:lnTo>
                      <a:pt x="6" y="9"/>
                    </a:lnTo>
                    <a:lnTo>
                      <a:pt x="2" y="9"/>
                    </a:lnTo>
                    <a:lnTo>
                      <a:pt x="2" y="14"/>
                    </a:lnTo>
                    <a:lnTo>
                      <a:pt x="0" y="19"/>
                    </a:lnTo>
                    <a:lnTo>
                      <a:pt x="5" y="25"/>
                    </a:lnTo>
                    <a:lnTo>
                      <a:pt x="9" y="25"/>
                    </a:lnTo>
                    <a:lnTo>
                      <a:pt x="15" y="25"/>
                    </a:lnTo>
                    <a:lnTo>
                      <a:pt x="20" y="20"/>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32" name="Freeform 519">
                <a:extLst>
                  <a:ext uri="{FF2B5EF4-FFF2-40B4-BE49-F238E27FC236}">
                    <a16:creationId xmlns:a16="http://schemas.microsoft.com/office/drawing/2014/main" id="{2F453EC8-9BEA-4EFA-B155-08FD1C3250EB}"/>
                  </a:ext>
                </a:extLst>
              </p:cNvPr>
              <p:cNvSpPr>
                <a:spLocks/>
              </p:cNvSpPr>
              <p:nvPr/>
            </p:nvSpPr>
            <p:spPr bwMode="auto">
              <a:xfrm>
                <a:off x="4777" y="1171"/>
                <a:ext cx="5" cy="5"/>
              </a:xfrm>
              <a:custGeom>
                <a:avLst/>
                <a:gdLst>
                  <a:gd name="T0" fmla="*/ 1 w 26"/>
                  <a:gd name="T1" fmla="*/ 1 h 25"/>
                  <a:gd name="T2" fmla="*/ 1 w 26"/>
                  <a:gd name="T3" fmla="*/ 1 h 25"/>
                  <a:gd name="T4" fmla="*/ 1 w 26"/>
                  <a:gd name="T5" fmla="*/ 0 h 25"/>
                  <a:gd name="T6" fmla="*/ 1 w 26"/>
                  <a:gd name="T7" fmla="*/ 0 h 25"/>
                  <a:gd name="T8" fmla="*/ 1 w 26"/>
                  <a:gd name="T9" fmla="*/ 0 h 25"/>
                  <a:gd name="T10" fmla="*/ 1 w 26"/>
                  <a:gd name="T11" fmla="*/ 0 h 25"/>
                  <a:gd name="T12" fmla="*/ 1 w 26"/>
                  <a:gd name="T13" fmla="*/ 0 h 25"/>
                  <a:gd name="T14" fmla="*/ 0 w 26"/>
                  <a:gd name="T15" fmla="*/ 0 h 25"/>
                  <a:gd name="T16" fmla="*/ 0 w 26"/>
                  <a:gd name="T17" fmla="*/ 0 h 25"/>
                  <a:gd name="T18" fmla="*/ 0 w 26"/>
                  <a:gd name="T19" fmla="*/ 0 h 25"/>
                  <a:gd name="T20" fmla="*/ 0 w 26"/>
                  <a:gd name="T21" fmla="*/ 0 h 25"/>
                  <a:gd name="T22" fmla="*/ 0 w 26"/>
                  <a:gd name="T23" fmla="*/ 1 h 25"/>
                  <a:gd name="T24" fmla="*/ 0 w 26"/>
                  <a:gd name="T25" fmla="*/ 1 h 25"/>
                  <a:gd name="T26" fmla="*/ 0 w 26"/>
                  <a:gd name="T27" fmla="*/ 1 h 25"/>
                  <a:gd name="T28" fmla="*/ 0 w 26"/>
                  <a:gd name="T29" fmla="*/ 1 h 25"/>
                  <a:gd name="T30" fmla="*/ 1 w 26"/>
                  <a:gd name="T31" fmla="*/ 1 h 25"/>
                  <a:gd name="T32" fmla="*/ 1 w 26"/>
                  <a:gd name="T33" fmla="*/ 1 h 25"/>
                  <a:gd name="T34" fmla="*/ 1 w 26"/>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6"/>
                  <a:gd name="T55" fmla="*/ 0 h 25"/>
                  <a:gd name="T56" fmla="*/ 26 w 26"/>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6" h="25">
                    <a:moveTo>
                      <a:pt x="21" y="16"/>
                    </a:moveTo>
                    <a:lnTo>
                      <a:pt x="25" y="16"/>
                    </a:lnTo>
                    <a:lnTo>
                      <a:pt x="25" y="11"/>
                    </a:lnTo>
                    <a:lnTo>
                      <a:pt x="26" y="6"/>
                    </a:lnTo>
                    <a:lnTo>
                      <a:pt x="21" y="6"/>
                    </a:lnTo>
                    <a:lnTo>
                      <a:pt x="22" y="1"/>
                    </a:lnTo>
                    <a:lnTo>
                      <a:pt x="17" y="0"/>
                    </a:lnTo>
                    <a:lnTo>
                      <a:pt x="12" y="0"/>
                    </a:lnTo>
                    <a:lnTo>
                      <a:pt x="7" y="4"/>
                    </a:lnTo>
                    <a:lnTo>
                      <a:pt x="6" y="9"/>
                    </a:lnTo>
                    <a:lnTo>
                      <a:pt x="2" y="9"/>
                    </a:lnTo>
                    <a:lnTo>
                      <a:pt x="2" y="14"/>
                    </a:lnTo>
                    <a:lnTo>
                      <a:pt x="0" y="19"/>
                    </a:lnTo>
                    <a:lnTo>
                      <a:pt x="5" y="25"/>
                    </a:lnTo>
                    <a:lnTo>
                      <a:pt x="9" y="25"/>
                    </a:lnTo>
                    <a:lnTo>
                      <a:pt x="15" y="25"/>
                    </a:lnTo>
                    <a:lnTo>
                      <a:pt x="20" y="20"/>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33" name="Freeform 520">
                <a:extLst>
                  <a:ext uri="{FF2B5EF4-FFF2-40B4-BE49-F238E27FC236}">
                    <a16:creationId xmlns:a16="http://schemas.microsoft.com/office/drawing/2014/main" id="{46CC60D6-81A8-4AE5-BDB1-01A800A526FF}"/>
                  </a:ext>
                </a:extLst>
              </p:cNvPr>
              <p:cNvSpPr>
                <a:spLocks/>
              </p:cNvSpPr>
              <p:nvPr/>
            </p:nvSpPr>
            <p:spPr bwMode="auto">
              <a:xfrm>
                <a:off x="4786" y="1640"/>
                <a:ext cx="13" cy="19"/>
              </a:xfrm>
              <a:custGeom>
                <a:avLst/>
                <a:gdLst>
                  <a:gd name="T0" fmla="*/ 2 w 69"/>
                  <a:gd name="T1" fmla="*/ 2 h 93"/>
                  <a:gd name="T2" fmla="*/ 2 w 69"/>
                  <a:gd name="T3" fmla="*/ 2 h 93"/>
                  <a:gd name="T4" fmla="*/ 2 w 69"/>
                  <a:gd name="T5" fmla="*/ 1 h 93"/>
                  <a:gd name="T6" fmla="*/ 2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1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0 w 69"/>
                  <a:gd name="T53" fmla="*/ 3 h 93"/>
                  <a:gd name="T54" fmla="*/ 1 w 69"/>
                  <a:gd name="T55" fmla="*/ 3 h 93"/>
                  <a:gd name="T56" fmla="*/ 1 w 69"/>
                  <a:gd name="T57" fmla="*/ 4 h 93"/>
                  <a:gd name="T58" fmla="*/ 1 w 69"/>
                  <a:gd name="T59" fmla="*/ 4 h 93"/>
                  <a:gd name="T60" fmla="*/ 1 w 69"/>
                  <a:gd name="T61" fmla="*/ 4 h 93"/>
                  <a:gd name="T62" fmla="*/ 2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2 w 69"/>
                  <a:gd name="T75" fmla="*/ 3 h 93"/>
                  <a:gd name="T76" fmla="*/ 2 w 69"/>
                  <a:gd name="T77" fmla="*/ 3 h 93"/>
                  <a:gd name="T78" fmla="*/ 2 w 69"/>
                  <a:gd name="T79" fmla="*/ 2 h 93"/>
                  <a:gd name="T80" fmla="*/ 2 w 69"/>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9"/>
                    </a:moveTo>
                    <a:lnTo>
                      <a:pt x="68" y="40"/>
                    </a:lnTo>
                    <a:lnTo>
                      <a:pt x="69" y="34"/>
                    </a:lnTo>
                    <a:lnTo>
                      <a:pt x="65" y="24"/>
                    </a:lnTo>
                    <a:lnTo>
                      <a:pt x="61" y="18"/>
                    </a:lnTo>
                    <a:lnTo>
                      <a:pt x="61" y="14"/>
                    </a:lnTo>
                    <a:lnTo>
                      <a:pt x="57" y="8"/>
                    </a:lnTo>
                    <a:lnTo>
                      <a:pt x="54" y="2"/>
                    </a:lnTo>
                    <a:lnTo>
                      <a:pt x="48" y="2"/>
                    </a:lnTo>
                    <a:lnTo>
                      <a:pt x="43" y="2"/>
                    </a:lnTo>
                    <a:lnTo>
                      <a:pt x="39" y="1"/>
                    </a:lnTo>
                    <a:lnTo>
                      <a:pt x="30" y="0"/>
                    </a:lnTo>
                    <a:lnTo>
                      <a:pt x="25" y="0"/>
                    </a:lnTo>
                    <a:lnTo>
                      <a:pt x="20" y="5"/>
                    </a:lnTo>
                    <a:lnTo>
                      <a:pt x="20" y="10"/>
                    </a:lnTo>
                    <a:lnTo>
                      <a:pt x="14" y="15"/>
                    </a:lnTo>
                    <a:lnTo>
                      <a:pt x="8" y="19"/>
                    </a:lnTo>
                    <a:lnTo>
                      <a:pt x="8" y="24"/>
                    </a:lnTo>
                    <a:lnTo>
                      <a:pt x="3" y="28"/>
                    </a:lnTo>
                    <a:lnTo>
                      <a:pt x="3" y="39"/>
                    </a:lnTo>
                    <a:lnTo>
                      <a:pt x="2" y="44"/>
                    </a:lnTo>
                    <a:lnTo>
                      <a:pt x="0" y="53"/>
                    </a:lnTo>
                    <a:lnTo>
                      <a:pt x="5" y="59"/>
                    </a:lnTo>
                    <a:lnTo>
                      <a:pt x="4" y="69"/>
                    </a:lnTo>
                    <a:lnTo>
                      <a:pt x="8" y="75"/>
                    </a:lnTo>
                    <a:lnTo>
                      <a:pt x="8" y="79"/>
                    </a:lnTo>
                    <a:lnTo>
                      <a:pt x="12" y="85"/>
                    </a:lnTo>
                    <a:lnTo>
                      <a:pt x="17" y="85"/>
                    </a:lnTo>
                    <a:lnTo>
                      <a:pt x="21" y="91"/>
                    </a:lnTo>
                    <a:lnTo>
                      <a:pt x="26" y="92"/>
                    </a:lnTo>
                    <a:lnTo>
                      <a:pt x="35" y="92"/>
                    </a:lnTo>
                    <a:lnTo>
                      <a:pt x="40" y="93"/>
                    </a:lnTo>
                    <a:lnTo>
                      <a:pt x="45" y="93"/>
                    </a:lnTo>
                    <a:lnTo>
                      <a:pt x="50" y="88"/>
                    </a:lnTo>
                    <a:lnTo>
                      <a:pt x="55" y="84"/>
                    </a:lnTo>
                    <a:lnTo>
                      <a:pt x="56" y="78"/>
                    </a:lnTo>
                    <a:lnTo>
                      <a:pt x="60" y="74"/>
                    </a:lnTo>
                    <a:lnTo>
                      <a:pt x="66" y="69"/>
                    </a:lnTo>
                    <a:lnTo>
                      <a:pt x="66" y="65"/>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34" name="Freeform 521">
                <a:extLst>
                  <a:ext uri="{FF2B5EF4-FFF2-40B4-BE49-F238E27FC236}">
                    <a16:creationId xmlns:a16="http://schemas.microsoft.com/office/drawing/2014/main" id="{15C9E6A9-0FE4-4A8A-AD02-573450BA21B3}"/>
                  </a:ext>
                </a:extLst>
              </p:cNvPr>
              <p:cNvSpPr>
                <a:spLocks/>
              </p:cNvSpPr>
              <p:nvPr/>
            </p:nvSpPr>
            <p:spPr bwMode="auto">
              <a:xfrm>
                <a:off x="4786" y="1640"/>
                <a:ext cx="13" cy="19"/>
              </a:xfrm>
              <a:custGeom>
                <a:avLst/>
                <a:gdLst>
                  <a:gd name="T0" fmla="*/ 2 w 69"/>
                  <a:gd name="T1" fmla="*/ 2 h 93"/>
                  <a:gd name="T2" fmla="*/ 2 w 69"/>
                  <a:gd name="T3" fmla="*/ 2 h 93"/>
                  <a:gd name="T4" fmla="*/ 2 w 69"/>
                  <a:gd name="T5" fmla="*/ 1 h 93"/>
                  <a:gd name="T6" fmla="*/ 2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1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0 w 69"/>
                  <a:gd name="T53" fmla="*/ 3 h 93"/>
                  <a:gd name="T54" fmla="*/ 1 w 69"/>
                  <a:gd name="T55" fmla="*/ 3 h 93"/>
                  <a:gd name="T56" fmla="*/ 1 w 69"/>
                  <a:gd name="T57" fmla="*/ 4 h 93"/>
                  <a:gd name="T58" fmla="*/ 1 w 69"/>
                  <a:gd name="T59" fmla="*/ 4 h 93"/>
                  <a:gd name="T60" fmla="*/ 1 w 69"/>
                  <a:gd name="T61" fmla="*/ 4 h 93"/>
                  <a:gd name="T62" fmla="*/ 2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2 w 69"/>
                  <a:gd name="T75" fmla="*/ 3 h 93"/>
                  <a:gd name="T76" fmla="*/ 2 w 69"/>
                  <a:gd name="T77" fmla="*/ 3 h 93"/>
                  <a:gd name="T78" fmla="*/ 2 w 69"/>
                  <a:gd name="T79" fmla="*/ 2 h 93"/>
                  <a:gd name="T80" fmla="*/ 2 w 69"/>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9"/>
                    </a:moveTo>
                    <a:lnTo>
                      <a:pt x="68" y="40"/>
                    </a:lnTo>
                    <a:lnTo>
                      <a:pt x="69" y="34"/>
                    </a:lnTo>
                    <a:lnTo>
                      <a:pt x="65" y="24"/>
                    </a:lnTo>
                    <a:lnTo>
                      <a:pt x="61" y="18"/>
                    </a:lnTo>
                    <a:lnTo>
                      <a:pt x="61" y="14"/>
                    </a:lnTo>
                    <a:lnTo>
                      <a:pt x="57" y="8"/>
                    </a:lnTo>
                    <a:lnTo>
                      <a:pt x="54" y="2"/>
                    </a:lnTo>
                    <a:lnTo>
                      <a:pt x="48" y="2"/>
                    </a:lnTo>
                    <a:lnTo>
                      <a:pt x="43" y="2"/>
                    </a:lnTo>
                    <a:lnTo>
                      <a:pt x="39" y="1"/>
                    </a:lnTo>
                    <a:lnTo>
                      <a:pt x="30" y="0"/>
                    </a:lnTo>
                    <a:lnTo>
                      <a:pt x="25" y="0"/>
                    </a:lnTo>
                    <a:lnTo>
                      <a:pt x="20" y="5"/>
                    </a:lnTo>
                    <a:lnTo>
                      <a:pt x="20" y="10"/>
                    </a:lnTo>
                    <a:lnTo>
                      <a:pt x="14" y="15"/>
                    </a:lnTo>
                    <a:lnTo>
                      <a:pt x="8" y="19"/>
                    </a:lnTo>
                    <a:lnTo>
                      <a:pt x="8" y="24"/>
                    </a:lnTo>
                    <a:lnTo>
                      <a:pt x="3" y="28"/>
                    </a:lnTo>
                    <a:lnTo>
                      <a:pt x="3" y="39"/>
                    </a:lnTo>
                    <a:lnTo>
                      <a:pt x="2" y="44"/>
                    </a:lnTo>
                    <a:lnTo>
                      <a:pt x="0" y="53"/>
                    </a:lnTo>
                    <a:lnTo>
                      <a:pt x="5" y="59"/>
                    </a:lnTo>
                    <a:lnTo>
                      <a:pt x="4" y="69"/>
                    </a:lnTo>
                    <a:lnTo>
                      <a:pt x="8" y="75"/>
                    </a:lnTo>
                    <a:lnTo>
                      <a:pt x="8" y="79"/>
                    </a:lnTo>
                    <a:lnTo>
                      <a:pt x="12" y="85"/>
                    </a:lnTo>
                    <a:lnTo>
                      <a:pt x="17" y="85"/>
                    </a:lnTo>
                    <a:lnTo>
                      <a:pt x="21" y="91"/>
                    </a:lnTo>
                    <a:lnTo>
                      <a:pt x="26" y="92"/>
                    </a:lnTo>
                    <a:lnTo>
                      <a:pt x="35" y="92"/>
                    </a:lnTo>
                    <a:lnTo>
                      <a:pt x="40" y="93"/>
                    </a:lnTo>
                    <a:lnTo>
                      <a:pt x="45" y="93"/>
                    </a:lnTo>
                    <a:lnTo>
                      <a:pt x="50" y="88"/>
                    </a:lnTo>
                    <a:lnTo>
                      <a:pt x="55" y="84"/>
                    </a:lnTo>
                    <a:lnTo>
                      <a:pt x="56" y="78"/>
                    </a:lnTo>
                    <a:lnTo>
                      <a:pt x="60" y="74"/>
                    </a:lnTo>
                    <a:lnTo>
                      <a:pt x="66" y="69"/>
                    </a:lnTo>
                    <a:lnTo>
                      <a:pt x="66" y="65"/>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35" name="Freeform 522">
                <a:extLst>
                  <a:ext uri="{FF2B5EF4-FFF2-40B4-BE49-F238E27FC236}">
                    <a16:creationId xmlns:a16="http://schemas.microsoft.com/office/drawing/2014/main" id="{DD487167-D9F5-43D1-8115-98C4A21D61D6}"/>
                  </a:ext>
                </a:extLst>
              </p:cNvPr>
              <p:cNvSpPr>
                <a:spLocks/>
              </p:cNvSpPr>
              <p:nvPr/>
            </p:nvSpPr>
            <p:spPr bwMode="auto">
              <a:xfrm>
                <a:off x="4799" y="1611"/>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0 h 31"/>
                  <a:gd name="T22" fmla="*/ 0 w 20"/>
                  <a:gd name="T23" fmla="*/ 1 h 31"/>
                  <a:gd name="T24" fmla="*/ 0 w 20"/>
                  <a:gd name="T25" fmla="*/ 1 h 31"/>
                  <a:gd name="T26" fmla="*/ 0 w 20"/>
                  <a:gd name="T27" fmla="*/ 1 h 31"/>
                  <a:gd name="T28" fmla="*/ 0 w 20"/>
                  <a:gd name="T29" fmla="*/ 1 h 31"/>
                  <a:gd name="T30" fmla="*/ 0 w 20"/>
                  <a:gd name="T31" fmla="*/ 1 h 31"/>
                  <a:gd name="T32" fmla="*/ 1 w 20"/>
                  <a:gd name="T33" fmla="*/ 1 h 31"/>
                  <a:gd name="T34" fmla="*/ 1 w 20"/>
                  <a:gd name="T35" fmla="*/ 1 h 31"/>
                  <a:gd name="T36" fmla="*/ 1 w 20"/>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2"/>
                    </a:moveTo>
                    <a:lnTo>
                      <a:pt x="19" y="16"/>
                    </a:lnTo>
                    <a:lnTo>
                      <a:pt x="20" y="12"/>
                    </a:lnTo>
                    <a:lnTo>
                      <a:pt x="20" y="6"/>
                    </a:lnTo>
                    <a:lnTo>
                      <a:pt x="16" y="6"/>
                    </a:lnTo>
                    <a:lnTo>
                      <a:pt x="16" y="0"/>
                    </a:lnTo>
                    <a:lnTo>
                      <a:pt x="11" y="0"/>
                    </a:lnTo>
                    <a:lnTo>
                      <a:pt x="11" y="6"/>
                    </a:lnTo>
                    <a:lnTo>
                      <a:pt x="5" y="5"/>
                    </a:lnTo>
                    <a:lnTo>
                      <a:pt x="1" y="5"/>
                    </a:lnTo>
                    <a:lnTo>
                      <a:pt x="1" y="9"/>
                    </a:lnTo>
                    <a:lnTo>
                      <a:pt x="0" y="15"/>
                    </a:lnTo>
                    <a:lnTo>
                      <a:pt x="0" y="19"/>
                    </a:lnTo>
                    <a:lnTo>
                      <a:pt x="0" y="25"/>
                    </a:lnTo>
                    <a:lnTo>
                      <a:pt x="3" y="30"/>
                    </a:lnTo>
                    <a:lnTo>
                      <a:pt x="9" y="31"/>
                    </a:lnTo>
                    <a:lnTo>
                      <a:pt x="13" y="26"/>
                    </a:lnTo>
                    <a:lnTo>
                      <a:pt x="15"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36" name="Freeform 523">
                <a:extLst>
                  <a:ext uri="{FF2B5EF4-FFF2-40B4-BE49-F238E27FC236}">
                    <a16:creationId xmlns:a16="http://schemas.microsoft.com/office/drawing/2014/main" id="{04F38DEF-130E-42D7-816B-5A367DCD581A}"/>
                  </a:ext>
                </a:extLst>
              </p:cNvPr>
              <p:cNvSpPr>
                <a:spLocks/>
              </p:cNvSpPr>
              <p:nvPr/>
            </p:nvSpPr>
            <p:spPr bwMode="auto">
              <a:xfrm>
                <a:off x="4799" y="1611"/>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0 h 31"/>
                  <a:gd name="T22" fmla="*/ 0 w 20"/>
                  <a:gd name="T23" fmla="*/ 1 h 31"/>
                  <a:gd name="T24" fmla="*/ 0 w 20"/>
                  <a:gd name="T25" fmla="*/ 1 h 31"/>
                  <a:gd name="T26" fmla="*/ 0 w 20"/>
                  <a:gd name="T27" fmla="*/ 1 h 31"/>
                  <a:gd name="T28" fmla="*/ 0 w 20"/>
                  <a:gd name="T29" fmla="*/ 1 h 31"/>
                  <a:gd name="T30" fmla="*/ 0 w 20"/>
                  <a:gd name="T31" fmla="*/ 1 h 31"/>
                  <a:gd name="T32" fmla="*/ 1 w 20"/>
                  <a:gd name="T33" fmla="*/ 1 h 31"/>
                  <a:gd name="T34" fmla="*/ 1 w 20"/>
                  <a:gd name="T35" fmla="*/ 1 h 31"/>
                  <a:gd name="T36" fmla="*/ 1 w 20"/>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2"/>
                    </a:moveTo>
                    <a:lnTo>
                      <a:pt x="19" y="16"/>
                    </a:lnTo>
                    <a:lnTo>
                      <a:pt x="20" y="12"/>
                    </a:lnTo>
                    <a:lnTo>
                      <a:pt x="20" y="6"/>
                    </a:lnTo>
                    <a:lnTo>
                      <a:pt x="16" y="6"/>
                    </a:lnTo>
                    <a:lnTo>
                      <a:pt x="16" y="0"/>
                    </a:lnTo>
                    <a:lnTo>
                      <a:pt x="11" y="0"/>
                    </a:lnTo>
                    <a:lnTo>
                      <a:pt x="11" y="6"/>
                    </a:lnTo>
                    <a:lnTo>
                      <a:pt x="5" y="5"/>
                    </a:lnTo>
                    <a:lnTo>
                      <a:pt x="1" y="5"/>
                    </a:lnTo>
                    <a:lnTo>
                      <a:pt x="1" y="9"/>
                    </a:lnTo>
                    <a:lnTo>
                      <a:pt x="0" y="15"/>
                    </a:lnTo>
                    <a:lnTo>
                      <a:pt x="0" y="19"/>
                    </a:lnTo>
                    <a:lnTo>
                      <a:pt x="0" y="25"/>
                    </a:lnTo>
                    <a:lnTo>
                      <a:pt x="3" y="30"/>
                    </a:lnTo>
                    <a:lnTo>
                      <a:pt x="9" y="31"/>
                    </a:lnTo>
                    <a:lnTo>
                      <a:pt x="13" y="26"/>
                    </a:lnTo>
                    <a:lnTo>
                      <a:pt x="15"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37" name="Freeform 524">
                <a:extLst>
                  <a:ext uri="{FF2B5EF4-FFF2-40B4-BE49-F238E27FC236}">
                    <a16:creationId xmlns:a16="http://schemas.microsoft.com/office/drawing/2014/main" id="{B43B8B19-A9EA-4A00-9A75-9ACF048898F5}"/>
                  </a:ext>
                </a:extLst>
              </p:cNvPr>
              <p:cNvSpPr>
                <a:spLocks/>
              </p:cNvSpPr>
              <p:nvPr/>
            </p:nvSpPr>
            <p:spPr bwMode="auto">
              <a:xfrm>
                <a:off x="4817" y="1659"/>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26"/>
                  <a:gd name="T50" fmla="*/ 22 w 22"/>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26">
                    <a:moveTo>
                      <a:pt x="20" y="21"/>
                    </a:moveTo>
                    <a:lnTo>
                      <a:pt x="21" y="16"/>
                    </a:lnTo>
                    <a:lnTo>
                      <a:pt x="21" y="11"/>
                    </a:lnTo>
                    <a:lnTo>
                      <a:pt x="22" y="5"/>
                    </a:lnTo>
                    <a:lnTo>
                      <a:pt x="22" y="1"/>
                    </a:lnTo>
                    <a:lnTo>
                      <a:pt x="17" y="0"/>
                    </a:lnTo>
                    <a:lnTo>
                      <a:pt x="13" y="0"/>
                    </a:lnTo>
                    <a:lnTo>
                      <a:pt x="7" y="4"/>
                    </a:lnTo>
                    <a:lnTo>
                      <a:pt x="3" y="9"/>
                    </a:lnTo>
                    <a:lnTo>
                      <a:pt x="1" y="14"/>
                    </a:lnTo>
                    <a:lnTo>
                      <a:pt x="1" y="19"/>
                    </a:lnTo>
                    <a:lnTo>
                      <a:pt x="0" y="25"/>
                    </a:lnTo>
                    <a:lnTo>
                      <a:pt x="5" y="25"/>
                    </a:lnTo>
                    <a:lnTo>
                      <a:pt x="11" y="25"/>
                    </a:lnTo>
                    <a:lnTo>
                      <a:pt x="15"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38" name="Freeform 525">
                <a:extLst>
                  <a:ext uri="{FF2B5EF4-FFF2-40B4-BE49-F238E27FC236}">
                    <a16:creationId xmlns:a16="http://schemas.microsoft.com/office/drawing/2014/main" id="{29BE2863-3277-4535-B60C-FF892D810C2D}"/>
                  </a:ext>
                </a:extLst>
              </p:cNvPr>
              <p:cNvSpPr>
                <a:spLocks/>
              </p:cNvSpPr>
              <p:nvPr/>
            </p:nvSpPr>
            <p:spPr bwMode="auto">
              <a:xfrm>
                <a:off x="4817" y="1659"/>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2"/>
                  <a:gd name="T49" fmla="*/ 0 h 26"/>
                  <a:gd name="T50" fmla="*/ 22 w 22"/>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2" h="26">
                    <a:moveTo>
                      <a:pt x="20" y="21"/>
                    </a:moveTo>
                    <a:lnTo>
                      <a:pt x="21" y="16"/>
                    </a:lnTo>
                    <a:lnTo>
                      <a:pt x="21" y="11"/>
                    </a:lnTo>
                    <a:lnTo>
                      <a:pt x="22" y="5"/>
                    </a:lnTo>
                    <a:lnTo>
                      <a:pt x="22" y="1"/>
                    </a:lnTo>
                    <a:lnTo>
                      <a:pt x="17" y="0"/>
                    </a:lnTo>
                    <a:lnTo>
                      <a:pt x="13" y="0"/>
                    </a:lnTo>
                    <a:lnTo>
                      <a:pt x="7" y="4"/>
                    </a:lnTo>
                    <a:lnTo>
                      <a:pt x="3" y="9"/>
                    </a:lnTo>
                    <a:lnTo>
                      <a:pt x="1" y="14"/>
                    </a:lnTo>
                    <a:lnTo>
                      <a:pt x="1" y="19"/>
                    </a:lnTo>
                    <a:lnTo>
                      <a:pt x="0" y="25"/>
                    </a:lnTo>
                    <a:lnTo>
                      <a:pt x="5" y="25"/>
                    </a:lnTo>
                    <a:lnTo>
                      <a:pt x="11" y="25"/>
                    </a:lnTo>
                    <a:lnTo>
                      <a:pt x="15"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39" name="Freeform 526">
                <a:extLst>
                  <a:ext uri="{FF2B5EF4-FFF2-40B4-BE49-F238E27FC236}">
                    <a16:creationId xmlns:a16="http://schemas.microsoft.com/office/drawing/2014/main" id="{D11EA6D6-81BF-402C-835F-B591907CC530}"/>
                  </a:ext>
                </a:extLst>
              </p:cNvPr>
              <p:cNvSpPr>
                <a:spLocks/>
              </p:cNvSpPr>
              <p:nvPr/>
            </p:nvSpPr>
            <p:spPr bwMode="auto">
              <a:xfrm>
                <a:off x="4811" y="1618"/>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6"/>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5" y="24"/>
                    </a:lnTo>
                    <a:lnTo>
                      <a:pt x="9" y="25"/>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40" name="Freeform 527">
                <a:extLst>
                  <a:ext uri="{FF2B5EF4-FFF2-40B4-BE49-F238E27FC236}">
                    <a16:creationId xmlns:a16="http://schemas.microsoft.com/office/drawing/2014/main" id="{E4EC0D6E-A79E-4F34-BDA9-A0D51C98869C}"/>
                  </a:ext>
                </a:extLst>
              </p:cNvPr>
              <p:cNvSpPr>
                <a:spLocks/>
              </p:cNvSpPr>
              <p:nvPr/>
            </p:nvSpPr>
            <p:spPr bwMode="auto">
              <a:xfrm>
                <a:off x="4811" y="1618"/>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6"/>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5" y="24"/>
                    </a:lnTo>
                    <a:lnTo>
                      <a:pt x="9" y="25"/>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41" name="Freeform 528">
                <a:extLst>
                  <a:ext uri="{FF2B5EF4-FFF2-40B4-BE49-F238E27FC236}">
                    <a16:creationId xmlns:a16="http://schemas.microsoft.com/office/drawing/2014/main" id="{C0B1AD77-FEFE-4BBA-BFE6-570643E46B2B}"/>
                  </a:ext>
                </a:extLst>
              </p:cNvPr>
              <p:cNvSpPr>
                <a:spLocks/>
              </p:cNvSpPr>
              <p:nvPr/>
            </p:nvSpPr>
            <p:spPr bwMode="auto">
              <a:xfrm>
                <a:off x="4819" y="1639"/>
                <a:ext cx="5"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1 w 24"/>
                  <a:gd name="T33" fmla="*/ 1 h 26"/>
                  <a:gd name="T34" fmla="*/ 1 w 24"/>
                  <a:gd name="T35" fmla="*/ 1 h 26"/>
                  <a:gd name="T36" fmla="*/ 1 w 24"/>
                  <a:gd name="T37" fmla="*/ 1 h 26"/>
                  <a:gd name="T38" fmla="*/ 1 w 24"/>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19" y="17"/>
                    </a:moveTo>
                    <a:lnTo>
                      <a:pt x="23" y="12"/>
                    </a:lnTo>
                    <a:lnTo>
                      <a:pt x="24" y="7"/>
                    </a:lnTo>
                    <a:lnTo>
                      <a:pt x="20" y="7"/>
                    </a:lnTo>
                    <a:lnTo>
                      <a:pt x="20" y="1"/>
                    </a:lnTo>
                    <a:lnTo>
                      <a:pt x="15" y="1"/>
                    </a:lnTo>
                    <a:lnTo>
                      <a:pt x="11" y="1"/>
                    </a:lnTo>
                    <a:lnTo>
                      <a:pt x="6" y="0"/>
                    </a:lnTo>
                    <a:lnTo>
                      <a:pt x="5" y="6"/>
                    </a:lnTo>
                    <a:lnTo>
                      <a:pt x="1" y="5"/>
                    </a:lnTo>
                    <a:lnTo>
                      <a:pt x="1" y="10"/>
                    </a:lnTo>
                    <a:lnTo>
                      <a:pt x="0" y="15"/>
                    </a:lnTo>
                    <a:lnTo>
                      <a:pt x="0" y="21"/>
                    </a:lnTo>
                    <a:lnTo>
                      <a:pt x="4" y="21"/>
                    </a:lnTo>
                    <a:lnTo>
                      <a:pt x="4" y="25"/>
                    </a:lnTo>
                    <a:lnTo>
                      <a:pt x="9" y="26"/>
                    </a:lnTo>
                    <a:lnTo>
                      <a:pt x="13" y="26"/>
                    </a:lnTo>
                    <a:lnTo>
                      <a:pt x="13"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42" name="Freeform 529">
                <a:extLst>
                  <a:ext uri="{FF2B5EF4-FFF2-40B4-BE49-F238E27FC236}">
                    <a16:creationId xmlns:a16="http://schemas.microsoft.com/office/drawing/2014/main" id="{CBF2D01F-989D-451D-BA2F-94A47E29C455}"/>
                  </a:ext>
                </a:extLst>
              </p:cNvPr>
              <p:cNvSpPr>
                <a:spLocks/>
              </p:cNvSpPr>
              <p:nvPr/>
            </p:nvSpPr>
            <p:spPr bwMode="auto">
              <a:xfrm>
                <a:off x="4819" y="1639"/>
                <a:ext cx="5" cy="5"/>
              </a:xfrm>
              <a:custGeom>
                <a:avLst/>
                <a:gdLst>
                  <a:gd name="T0" fmla="*/ 1 w 24"/>
                  <a:gd name="T1" fmla="*/ 1 h 26"/>
                  <a:gd name="T2" fmla="*/ 1 w 24"/>
                  <a:gd name="T3" fmla="*/ 0 h 26"/>
                  <a:gd name="T4" fmla="*/ 1 w 24"/>
                  <a:gd name="T5" fmla="*/ 0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0 w 24"/>
                  <a:gd name="T31" fmla="*/ 1 h 26"/>
                  <a:gd name="T32" fmla="*/ 1 w 24"/>
                  <a:gd name="T33" fmla="*/ 1 h 26"/>
                  <a:gd name="T34" fmla="*/ 1 w 24"/>
                  <a:gd name="T35" fmla="*/ 1 h 26"/>
                  <a:gd name="T36" fmla="*/ 1 w 24"/>
                  <a:gd name="T37" fmla="*/ 1 h 26"/>
                  <a:gd name="T38" fmla="*/ 1 w 24"/>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4"/>
                  <a:gd name="T61" fmla="*/ 0 h 26"/>
                  <a:gd name="T62" fmla="*/ 24 w 24"/>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4" h="26">
                    <a:moveTo>
                      <a:pt x="19" y="17"/>
                    </a:moveTo>
                    <a:lnTo>
                      <a:pt x="23" y="12"/>
                    </a:lnTo>
                    <a:lnTo>
                      <a:pt x="24" y="7"/>
                    </a:lnTo>
                    <a:lnTo>
                      <a:pt x="20" y="7"/>
                    </a:lnTo>
                    <a:lnTo>
                      <a:pt x="20" y="1"/>
                    </a:lnTo>
                    <a:lnTo>
                      <a:pt x="15" y="1"/>
                    </a:lnTo>
                    <a:lnTo>
                      <a:pt x="11" y="1"/>
                    </a:lnTo>
                    <a:lnTo>
                      <a:pt x="6" y="0"/>
                    </a:lnTo>
                    <a:lnTo>
                      <a:pt x="5" y="6"/>
                    </a:lnTo>
                    <a:lnTo>
                      <a:pt x="1" y="5"/>
                    </a:lnTo>
                    <a:lnTo>
                      <a:pt x="1" y="10"/>
                    </a:lnTo>
                    <a:lnTo>
                      <a:pt x="0" y="15"/>
                    </a:lnTo>
                    <a:lnTo>
                      <a:pt x="0" y="21"/>
                    </a:lnTo>
                    <a:lnTo>
                      <a:pt x="4" y="21"/>
                    </a:lnTo>
                    <a:lnTo>
                      <a:pt x="4" y="25"/>
                    </a:lnTo>
                    <a:lnTo>
                      <a:pt x="9" y="26"/>
                    </a:lnTo>
                    <a:lnTo>
                      <a:pt x="13" y="26"/>
                    </a:lnTo>
                    <a:lnTo>
                      <a:pt x="13"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43" name="Freeform 530">
                <a:extLst>
                  <a:ext uri="{FF2B5EF4-FFF2-40B4-BE49-F238E27FC236}">
                    <a16:creationId xmlns:a16="http://schemas.microsoft.com/office/drawing/2014/main" id="{E3C09647-50D2-4183-9B75-2C0255E71203}"/>
                  </a:ext>
                </a:extLst>
              </p:cNvPr>
              <p:cNvSpPr>
                <a:spLocks/>
              </p:cNvSpPr>
              <p:nvPr/>
            </p:nvSpPr>
            <p:spPr bwMode="auto">
              <a:xfrm>
                <a:off x="4791" y="1561"/>
                <a:ext cx="14" cy="19"/>
              </a:xfrm>
              <a:custGeom>
                <a:avLst/>
                <a:gdLst>
                  <a:gd name="T0" fmla="*/ 3 w 66"/>
                  <a:gd name="T1" fmla="*/ 2 h 92"/>
                  <a:gd name="T2" fmla="*/ 3 w 66"/>
                  <a:gd name="T3" fmla="*/ 2 h 92"/>
                  <a:gd name="T4" fmla="*/ 3 w 66"/>
                  <a:gd name="T5" fmla="*/ 1 h 92"/>
                  <a:gd name="T6" fmla="*/ 3 w 66"/>
                  <a:gd name="T7" fmla="*/ 1 h 92"/>
                  <a:gd name="T8" fmla="*/ 3 w 66"/>
                  <a:gd name="T9" fmla="*/ 1 h 92"/>
                  <a:gd name="T10" fmla="*/ 3 w 66"/>
                  <a:gd name="T11" fmla="*/ 0 h 92"/>
                  <a:gd name="T12" fmla="*/ 3 w 66"/>
                  <a:gd name="T13" fmla="*/ 0 h 92"/>
                  <a:gd name="T14" fmla="*/ 2 w 66"/>
                  <a:gd name="T15" fmla="*/ 0 h 92"/>
                  <a:gd name="T16" fmla="*/ 2 w 66"/>
                  <a:gd name="T17" fmla="*/ 0 h 92"/>
                  <a:gd name="T18" fmla="*/ 2 w 66"/>
                  <a:gd name="T19" fmla="*/ 0 h 92"/>
                  <a:gd name="T20" fmla="*/ 2 w 66"/>
                  <a:gd name="T21" fmla="*/ 0 h 92"/>
                  <a:gd name="T22" fmla="*/ 1 w 66"/>
                  <a:gd name="T23" fmla="*/ 0 h 92"/>
                  <a:gd name="T24" fmla="*/ 1 w 66"/>
                  <a:gd name="T25" fmla="*/ 0 h 92"/>
                  <a:gd name="T26" fmla="*/ 1 w 66"/>
                  <a:gd name="T27" fmla="*/ 0 h 92"/>
                  <a:gd name="T28" fmla="*/ 1 w 66"/>
                  <a:gd name="T29" fmla="*/ 0 h 92"/>
                  <a:gd name="T30" fmla="*/ 1 w 66"/>
                  <a:gd name="T31" fmla="*/ 1 h 92"/>
                  <a:gd name="T32" fmla="*/ 0 w 66"/>
                  <a:gd name="T33" fmla="*/ 1 h 92"/>
                  <a:gd name="T34" fmla="*/ 0 w 66"/>
                  <a:gd name="T35" fmla="*/ 1 h 92"/>
                  <a:gd name="T36" fmla="*/ 0 w 66"/>
                  <a:gd name="T37" fmla="*/ 1 h 92"/>
                  <a:gd name="T38" fmla="*/ 0 w 66"/>
                  <a:gd name="T39" fmla="*/ 2 h 92"/>
                  <a:gd name="T40" fmla="*/ 0 w 66"/>
                  <a:gd name="T41" fmla="*/ 2 h 92"/>
                  <a:gd name="T42" fmla="*/ 0 w 66"/>
                  <a:gd name="T43" fmla="*/ 2 h 92"/>
                  <a:gd name="T44" fmla="*/ 0 w 66"/>
                  <a:gd name="T45" fmla="*/ 2 h 92"/>
                  <a:gd name="T46" fmla="*/ 0 w 66"/>
                  <a:gd name="T47" fmla="*/ 3 h 92"/>
                  <a:gd name="T48" fmla="*/ 0 w 66"/>
                  <a:gd name="T49" fmla="*/ 3 h 92"/>
                  <a:gd name="T50" fmla="*/ 0 w 66"/>
                  <a:gd name="T51" fmla="*/ 3 h 92"/>
                  <a:gd name="T52" fmla="*/ 1 w 66"/>
                  <a:gd name="T53" fmla="*/ 4 h 92"/>
                  <a:gd name="T54" fmla="*/ 1 w 66"/>
                  <a:gd name="T55" fmla="*/ 4 h 92"/>
                  <a:gd name="T56" fmla="*/ 1 w 66"/>
                  <a:gd name="T57" fmla="*/ 4 h 92"/>
                  <a:gd name="T58" fmla="*/ 1 w 66"/>
                  <a:gd name="T59" fmla="*/ 4 h 92"/>
                  <a:gd name="T60" fmla="*/ 1 w 66"/>
                  <a:gd name="T61" fmla="*/ 4 h 92"/>
                  <a:gd name="T62" fmla="*/ 2 w 66"/>
                  <a:gd name="T63" fmla="*/ 4 h 92"/>
                  <a:gd name="T64" fmla="*/ 2 w 66"/>
                  <a:gd name="T65" fmla="*/ 4 h 92"/>
                  <a:gd name="T66" fmla="*/ 2 w 66"/>
                  <a:gd name="T67" fmla="*/ 4 h 92"/>
                  <a:gd name="T68" fmla="*/ 2 w 66"/>
                  <a:gd name="T69" fmla="*/ 4 h 92"/>
                  <a:gd name="T70" fmla="*/ 3 w 66"/>
                  <a:gd name="T71" fmla="*/ 3 h 92"/>
                  <a:gd name="T72" fmla="*/ 3 w 66"/>
                  <a:gd name="T73" fmla="*/ 3 h 92"/>
                  <a:gd name="T74" fmla="*/ 3 w 66"/>
                  <a:gd name="T75" fmla="*/ 3 h 92"/>
                  <a:gd name="T76" fmla="*/ 3 w 66"/>
                  <a:gd name="T77" fmla="*/ 3 h 92"/>
                  <a:gd name="T78" fmla="*/ 3 w 66"/>
                  <a:gd name="T79" fmla="*/ 2 h 92"/>
                  <a:gd name="T80" fmla="*/ 3 w 66"/>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2"/>
                  <a:gd name="T125" fmla="*/ 66 w 66"/>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2">
                    <a:moveTo>
                      <a:pt x="65" y="48"/>
                    </a:moveTo>
                    <a:lnTo>
                      <a:pt x="66" y="38"/>
                    </a:lnTo>
                    <a:lnTo>
                      <a:pt x="66" y="34"/>
                    </a:lnTo>
                    <a:lnTo>
                      <a:pt x="63" y="23"/>
                    </a:lnTo>
                    <a:lnTo>
                      <a:pt x="63" y="18"/>
                    </a:lnTo>
                    <a:lnTo>
                      <a:pt x="60" y="12"/>
                    </a:lnTo>
                    <a:lnTo>
                      <a:pt x="55" y="8"/>
                    </a:lnTo>
                    <a:lnTo>
                      <a:pt x="51" y="6"/>
                    </a:lnTo>
                    <a:lnTo>
                      <a:pt x="46" y="1"/>
                    </a:lnTo>
                    <a:lnTo>
                      <a:pt x="41" y="1"/>
                    </a:lnTo>
                    <a:lnTo>
                      <a:pt x="37" y="1"/>
                    </a:lnTo>
                    <a:lnTo>
                      <a:pt x="31" y="0"/>
                    </a:lnTo>
                    <a:lnTo>
                      <a:pt x="27" y="0"/>
                    </a:lnTo>
                    <a:lnTo>
                      <a:pt x="22" y="4"/>
                    </a:lnTo>
                    <a:lnTo>
                      <a:pt x="17" y="9"/>
                    </a:lnTo>
                    <a:lnTo>
                      <a:pt x="12" y="13"/>
                    </a:lnTo>
                    <a:lnTo>
                      <a:pt x="6" y="18"/>
                    </a:lnTo>
                    <a:lnTo>
                      <a:pt x="6" y="23"/>
                    </a:lnTo>
                    <a:lnTo>
                      <a:pt x="5" y="28"/>
                    </a:lnTo>
                    <a:lnTo>
                      <a:pt x="0" y="38"/>
                    </a:lnTo>
                    <a:lnTo>
                      <a:pt x="0" y="43"/>
                    </a:lnTo>
                    <a:lnTo>
                      <a:pt x="3" y="53"/>
                    </a:lnTo>
                    <a:lnTo>
                      <a:pt x="3" y="58"/>
                    </a:lnTo>
                    <a:lnTo>
                      <a:pt x="2" y="69"/>
                    </a:lnTo>
                    <a:lnTo>
                      <a:pt x="6" y="73"/>
                    </a:lnTo>
                    <a:lnTo>
                      <a:pt x="10" y="79"/>
                    </a:lnTo>
                    <a:lnTo>
                      <a:pt x="14" y="84"/>
                    </a:lnTo>
                    <a:lnTo>
                      <a:pt x="19" y="84"/>
                    </a:lnTo>
                    <a:lnTo>
                      <a:pt x="23" y="90"/>
                    </a:lnTo>
                    <a:lnTo>
                      <a:pt x="28" y="90"/>
                    </a:lnTo>
                    <a:lnTo>
                      <a:pt x="34" y="91"/>
                    </a:lnTo>
                    <a:lnTo>
                      <a:pt x="38" y="91"/>
                    </a:lnTo>
                    <a:lnTo>
                      <a:pt x="43" y="92"/>
                    </a:lnTo>
                    <a:lnTo>
                      <a:pt x="47" y="87"/>
                    </a:lnTo>
                    <a:lnTo>
                      <a:pt x="53" y="82"/>
                    </a:lnTo>
                    <a:lnTo>
                      <a:pt x="58" y="78"/>
                    </a:lnTo>
                    <a:lnTo>
                      <a:pt x="58" y="73"/>
                    </a:lnTo>
                    <a:lnTo>
                      <a:pt x="64" y="69"/>
                    </a:lnTo>
                    <a:lnTo>
                      <a:pt x="64" y="63"/>
                    </a:lnTo>
                    <a:lnTo>
                      <a:pt x="65" y="53"/>
                    </a:lnTo>
                    <a:lnTo>
                      <a:pt x="65"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44" name="Freeform 531">
                <a:extLst>
                  <a:ext uri="{FF2B5EF4-FFF2-40B4-BE49-F238E27FC236}">
                    <a16:creationId xmlns:a16="http://schemas.microsoft.com/office/drawing/2014/main" id="{F0B8F841-0319-4FBB-9675-B893811AF2B8}"/>
                  </a:ext>
                </a:extLst>
              </p:cNvPr>
              <p:cNvSpPr>
                <a:spLocks/>
              </p:cNvSpPr>
              <p:nvPr/>
            </p:nvSpPr>
            <p:spPr bwMode="auto">
              <a:xfrm>
                <a:off x="4791" y="1561"/>
                <a:ext cx="14" cy="19"/>
              </a:xfrm>
              <a:custGeom>
                <a:avLst/>
                <a:gdLst>
                  <a:gd name="T0" fmla="*/ 3 w 66"/>
                  <a:gd name="T1" fmla="*/ 2 h 92"/>
                  <a:gd name="T2" fmla="*/ 3 w 66"/>
                  <a:gd name="T3" fmla="*/ 2 h 92"/>
                  <a:gd name="T4" fmla="*/ 3 w 66"/>
                  <a:gd name="T5" fmla="*/ 1 h 92"/>
                  <a:gd name="T6" fmla="*/ 3 w 66"/>
                  <a:gd name="T7" fmla="*/ 1 h 92"/>
                  <a:gd name="T8" fmla="*/ 3 w 66"/>
                  <a:gd name="T9" fmla="*/ 1 h 92"/>
                  <a:gd name="T10" fmla="*/ 3 w 66"/>
                  <a:gd name="T11" fmla="*/ 0 h 92"/>
                  <a:gd name="T12" fmla="*/ 3 w 66"/>
                  <a:gd name="T13" fmla="*/ 0 h 92"/>
                  <a:gd name="T14" fmla="*/ 2 w 66"/>
                  <a:gd name="T15" fmla="*/ 0 h 92"/>
                  <a:gd name="T16" fmla="*/ 2 w 66"/>
                  <a:gd name="T17" fmla="*/ 0 h 92"/>
                  <a:gd name="T18" fmla="*/ 2 w 66"/>
                  <a:gd name="T19" fmla="*/ 0 h 92"/>
                  <a:gd name="T20" fmla="*/ 2 w 66"/>
                  <a:gd name="T21" fmla="*/ 0 h 92"/>
                  <a:gd name="T22" fmla="*/ 1 w 66"/>
                  <a:gd name="T23" fmla="*/ 0 h 92"/>
                  <a:gd name="T24" fmla="*/ 1 w 66"/>
                  <a:gd name="T25" fmla="*/ 0 h 92"/>
                  <a:gd name="T26" fmla="*/ 1 w 66"/>
                  <a:gd name="T27" fmla="*/ 0 h 92"/>
                  <a:gd name="T28" fmla="*/ 1 w 66"/>
                  <a:gd name="T29" fmla="*/ 0 h 92"/>
                  <a:gd name="T30" fmla="*/ 1 w 66"/>
                  <a:gd name="T31" fmla="*/ 1 h 92"/>
                  <a:gd name="T32" fmla="*/ 0 w 66"/>
                  <a:gd name="T33" fmla="*/ 1 h 92"/>
                  <a:gd name="T34" fmla="*/ 0 w 66"/>
                  <a:gd name="T35" fmla="*/ 1 h 92"/>
                  <a:gd name="T36" fmla="*/ 0 w 66"/>
                  <a:gd name="T37" fmla="*/ 1 h 92"/>
                  <a:gd name="T38" fmla="*/ 0 w 66"/>
                  <a:gd name="T39" fmla="*/ 2 h 92"/>
                  <a:gd name="T40" fmla="*/ 0 w 66"/>
                  <a:gd name="T41" fmla="*/ 2 h 92"/>
                  <a:gd name="T42" fmla="*/ 0 w 66"/>
                  <a:gd name="T43" fmla="*/ 2 h 92"/>
                  <a:gd name="T44" fmla="*/ 0 w 66"/>
                  <a:gd name="T45" fmla="*/ 2 h 92"/>
                  <a:gd name="T46" fmla="*/ 0 w 66"/>
                  <a:gd name="T47" fmla="*/ 3 h 92"/>
                  <a:gd name="T48" fmla="*/ 0 w 66"/>
                  <a:gd name="T49" fmla="*/ 3 h 92"/>
                  <a:gd name="T50" fmla="*/ 0 w 66"/>
                  <a:gd name="T51" fmla="*/ 3 h 92"/>
                  <a:gd name="T52" fmla="*/ 1 w 66"/>
                  <a:gd name="T53" fmla="*/ 4 h 92"/>
                  <a:gd name="T54" fmla="*/ 1 w 66"/>
                  <a:gd name="T55" fmla="*/ 4 h 92"/>
                  <a:gd name="T56" fmla="*/ 1 w 66"/>
                  <a:gd name="T57" fmla="*/ 4 h 92"/>
                  <a:gd name="T58" fmla="*/ 1 w 66"/>
                  <a:gd name="T59" fmla="*/ 4 h 92"/>
                  <a:gd name="T60" fmla="*/ 1 w 66"/>
                  <a:gd name="T61" fmla="*/ 4 h 92"/>
                  <a:gd name="T62" fmla="*/ 2 w 66"/>
                  <a:gd name="T63" fmla="*/ 4 h 92"/>
                  <a:gd name="T64" fmla="*/ 2 w 66"/>
                  <a:gd name="T65" fmla="*/ 4 h 92"/>
                  <a:gd name="T66" fmla="*/ 2 w 66"/>
                  <a:gd name="T67" fmla="*/ 4 h 92"/>
                  <a:gd name="T68" fmla="*/ 2 w 66"/>
                  <a:gd name="T69" fmla="*/ 4 h 92"/>
                  <a:gd name="T70" fmla="*/ 3 w 66"/>
                  <a:gd name="T71" fmla="*/ 3 h 92"/>
                  <a:gd name="T72" fmla="*/ 3 w 66"/>
                  <a:gd name="T73" fmla="*/ 3 h 92"/>
                  <a:gd name="T74" fmla="*/ 3 w 66"/>
                  <a:gd name="T75" fmla="*/ 3 h 92"/>
                  <a:gd name="T76" fmla="*/ 3 w 66"/>
                  <a:gd name="T77" fmla="*/ 3 h 92"/>
                  <a:gd name="T78" fmla="*/ 3 w 66"/>
                  <a:gd name="T79" fmla="*/ 2 h 92"/>
                  <a:gd name="T80" fmla="*/ 3 w 66"/>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
                  <a:gd name="T124" fmla="*/ 0 h 92"/>
                  <a:gd name="T125" fmla="*/ 66 w 66"/>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 h="92">
                    <a:moveTo>
                      <a:pt x="65" y="48"/>
                    </a:moveTo>
                    <a:lnTo>
                      <a:pt x="66" y="38"/>
                    </a:lnTo>
                    <a:lnTo>
                      <a:pt x="66" y="34"/>
                    </a:lnTo>
                    <a:lnTo>
                      <a:pt x="63" y="23"/>
                    </a:lnTo>
                    <a:lnTo>
                      <a:pt x="63" y="18"/>
                    </a:lnTo>
                    <a:lnTo>
                      <a:pt x="60" y="12"/>
                    </a:lnTo>
                    <a:lnTo>
                      <a:pt x="55" y="8"/>
                    </a:lnTo>
                    <a:lnTo>
                      <a:pt x="51" y="6"/>
                    </a:lnTo>
                    <a:lnTo>
                      <a:pt x="46" y="1"/>
                    </a:lnTo>
                    <a:lnTo>
                      <a:pt x="41" y="1"/>
                    </a:lnTo>
                    <a:lnTo>
                      <a:pt x="37" y="1"/>
                    </a:lnTo>
                    <a:lnTo>
                      <a:pt x="31" y="0"/>
                    </a:lnTo>
                    <a:lnTo>
                      <a:pt x="27" y="0"/>
                    </a:lnTo>
                    <a:lnTo>
                      <a:pt x="22" y="4"/>
                    </a:lnTo>
                    <a:lnTo>
                      <a:pt x="17" y="9"/>
                    </a:lnTo>
                    <a:lnTo>
                      <a:pt x="12" y="13"/>
                    </a:lnTo>
                    <a:lnTo>
                      <a:pt x="6" y="18"/>
                    </a:lnTo>
                    <a:lnTo>
                      <a:pt x="6" y="23"/>
                    </a:lnTo>
                    <a:lnTo>
                      <a:pt x="5" y="28"/>
                    </a:lnTo>
                    <a:lnTo>
                      <a:pt x="0" y="38"/>
                    </a:lnTo>
                    <a:lnTo>
                      <a:pt x="0" y="43"/>
                    </a:lnTo>
                    <a:lnTo>
                      <a:pt x="3" y="53"/>
                    </a:lnTo>
                    <a:lnTo>
                      <a:pt x="3" y="58"/>
                    </a:lnTo>
                    <a:lnTo>
                      <a:pt x="2" y="69"/>
                    </a:lnTo>
                    <a:lnTo>
                      <a:pt x="6" y="73"/>
                    </a:lnTo>
                    <a:lnTo>
                      <a:pt x="10" y="79"/>
                    </a:lnTo>
                    <a:lnTo>
                      <a:pt x="14" y="84"/>
                    </a:lnTo>
                    <a:lnTo>
                      <a:pt x="19" y="84"/>
                    </a:lnTo>
                    <a:lnTo>
                      <a:pt x="23" y="90"/>
                    </a:lnTo>
                    <a:lnTo>
                      <a:pt x="28" y="90"/>
                    </a:lnTo>
                    <a:lnTo>
                      <a:pt x="34" y="91"/>
                    </a:lnTo>
                    <a:lnTo>
                      <a:pt x="38" y="91"/>
                    </a:lnTo>
                    <a:lnTo>
                      <a:pt x="43" y="92"/>
                    </a:lnTo>
                    <a:lnTo>
                      <a:pt x="47" y="87"/>
                    </a:lnTo>
                    <a:lnTo>
                      <a:pt x="53" y="82"/>
                    </a:lnTo>
                    <a:lnTo>
                      <a:pt x="58" y="78"/>
                    </a:lnTo>
                    <a:lnTo>
                      <a:pt x="58" y="73"/>
                    </a:lnTo>
                    <a:lnTo>
                      <a:pt x="64" y="69"/>
                    </a:lnTo>
                    <a:lnTo>
                      <a:pt x="64" y="63"/>
                    </a:lnTo>
                    <a:lnTo>
                      <a:pt x="65" y="53"/>
                    </a:lnTo>
                    <a:lnTo>
                      <a:pt x="65"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45" name="Freeform 532">
                <a:extLst>
                  <a:ext uri="{FF2B5EF4-FFF2-40B4-BE49-F238E27FC236}">
                    <a16:creationId xmlns:a16="http://schemas.microsoft.com/office/drawing/2014/main" id="{613253ED-ED21-43E2-8F88-B7EEE95DE0F2}"/>
                  </a:ext>
                </a:extLst>
              </p:cNvPr>
              <p:cNvSpPr>
                <a:spLocks/>
              </p:cNvSpPr>
              <p:nvPr/>
            </p:nvSpPr>
            <p:spPr bwMode="auto">
              <a:xfrm>
                <a:off x="4799" y="1522"/>
                <a:ext cx="4"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1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19" y="21"/>
                    </a:moveTo>
                    <a:lnTo>
                      <a:pt x="19" y="16"/>
                    </a:lnTo>
                    <a:lnTo>
                      <a:pt x="20" y="10"/>
                    </a:lnTo>
                    <a:lnTo>
                      <a:pt x="20" y="6"/>
                    </a:lnTo>
                    <a:lnTo>
                      <a:pt x="22" y="0"/>
                    </a:lnTo>
                    <a:lnTo>
                      <a:pt x="16" y="0"/>
                    </a:lnTo>
                    <a:lnTo>
                      <a:pt x="11" y="0"/>
                    </a:lnTo>
                    <a:lnTo>
                      <a:pt x="7" y="5"/>
                    </a:lnTo>
                    <a:lnTo>
                      <a:pt x="1" y="5"/>
                    </a:lnTo>
                    <a:lnTo>
                      <a:pt x="1" y="9"/>
                    </a:lnTo>
                    <a:lnTo>
                      <a:pt x="1" y="14"/>
                    </a:lnTo>
                    <a:lnTo>
                      <a:pt x="0" y="19"/>
                    </a:lnTo>
                    <a:lnTo>
                      <a:pt x="0" y="24"/>
                    </a:lnTo>
                    <a:lnTo>
                      <a:pt x="5" y="25"/>
                    </a:lnTo>
                    <a:lnTo>
                      <a:pt x="9" y="25"/>
                    </a:lnTo>
                    <a:lnTo>
                      <a:pt x="14" y="25"/>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46" name="Freeform 533">
                <a:extLst>
                  <a:ext uri="{FF2B5EF4-FFF2-40B4-BE49-F238E27FC236}">
                    <a16:creationId xmlns:a16="http://schemas.microsoft.com/office/drawing/2014/main" id="{DD03E9D1-42CA-4759-80A0-3C6C98CE6142}"/>
                  </a:ext>
                </a:extLst>
              </p:cNvPr>
              <p:cNvSpPr>
                <a:spLocks/>
              </p:cNvSpPr>
              <p:nvPr/>
            </p:nvSpPr>
            <p:spPr bwMode="auto">
              <a:xfrm>
                <a:off x="4799" y="1522"/>
                <a:ext cx="4"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1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19" y="21"/>
                    </a:moveTo>
                    <a:lnTo>
                      <a:pt x="19" y="16"/>
                    </a:lnTo>
                    <a:lnTo>
                      <a:pt x="20" y="10"/>
                    </a:lnTo>
                    <a:lnTo>
                      <a:pt x="20" y="6"/>
                    </a:lnTo>
                    <a:lnTo>
                      <a:pt x="22" y="0"/>
                    </a:lnTo>
                    <a:lnTo>
                      <a:pt x="16" y="0"/>
                    </a:lnTo>
                    <a:lnTo>
                      <a:pt x="11" y="0"/>
                    </a:lnTo>
                    <a:lnTo>
                      <a:pt x="7" y="5"/>
                    </a:lnTo>
                    <a:lnTo>
                      <a:pt x="1" y="5"/>
                    </a:lnTo>
                    <a:lnTo>
                      <a:pt x="1" y="9"/>
                    </a:lnTo>
                    <a:lnTo>
                      <a:pt x="1" y="14"/>
                    </a:lnTo>
                    <a:lnTo>
                      <a:pt x="0" y="19"/>
                    </a:lnTo>
                    <a:lnTo>
                      <a:pt x="0" y="24"/>
                    </a:lnTo>
                    <a:lnTo>
                      <a:pt x="5" y="25"/>
                    </a:lnTo>
                    <a:lnTo>
                      <a:pt x="9" y="25"/>
                    </a:lnTo>
                    <a:lnTo>
                      <a:pt x="14" y="25"/>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47" name="Freeform 534">
                <a:extLst>
                  <a:ext uri="{FF2B5EF4-FFF2-40B4-BE49-F238E27FC236}">
                    <a16:creationId xmlns:a16="http://schemas.microsoft.com/office/drawing/2014/main" id="{8AA2CD69-5C3B-4A07-AECF-027915425085}"/>
                  </a:ext>
                </a:extLst>
              </p:cNvPr>
              <p:cNvSpPr>
                <a:spLocks/>
              </p:cNvSpPr>
              <p:nvPr/>
            </p:nvSpPr>
            <p:spPr bwMode="auto">
              <a:xfrm>
                <a:off x="4826" y="1572"/>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1"/>
                    </a:lnTo>
                    <a:lnTo>
                      <a:pt x="20" y="5"/>
                    </a:lnTo>
                    <a:lnTo>
                      <a:pt x="20" y="1"/>
                    </a:lnTo>
                    <a:lnTo>
                      <a:pt x="15" y="1"/>
                    </a:lnTo>
                    <a:lnTo>
                      <a:pt x="11" y="0"/>
                    </a:lnTo>
                    <a:lnTo>
                      <a:pt x="6" y="0"/>
                    </a:lnTo>
                    <a:lnTo>
                      <a:pt x="5" y="4"/>
                    </a:lnTo>
                    <a:lnTo>
                      <a:pt x="1" y="4"/>
                    </a:lnTo>
                    <a:lnTo>
                      <a:pt x="1" y="10"/>
                    </a:lnTo>
                    <a:lnTo>
                      <a:pt x="0" y="14"/>
                    </a:lnTo>
                    <a:lnTo>
                      <a:pt x="0" y="19"/>
                    </a:lnTo>
                    <a:lnTo>
                      <a:pt x="4" y="25"/>
                    </a:lnTo>
                    <a:lnTo>
                      <a:pt x="9" y="25"/>
                    </a:lnTo>
                    <a:lnTo>
                      <a:pt x="13" y="26"/>
                    </a:lnTo>
                    <a:lnTo>
                      <a:pt x="14"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48" name="Freeform 535">
                <a:extLst>
                  <a:ext uri="{FF2B5EF4-FFF2-40B4-BE49-F238E27FC236}">
                    <a16:creationId xmlns:a16="http://schemas.microsoft.com/office/drawing/2014/main" id="{DBE0AED1-CDED-4A72-B5C5-6D70D4936357}"/>
                  </a:ext>
                </a:extLst>
              </p:cNvPr>
              <p:cNvSpPr>
                <a:spLocks/>
              </p:cNvSpPr>
              <p:nvPr/>
            </p:nvSpPr>
            <p:spPr bwMode="auto">
              <a:xfrm>
                <a:off x="4826" y="1572"/>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20" y="11"/>
                    </a:lnTo>
                    <a:lnTo>
                      <a:pt x="20" y="5"/>
                    </a:lnTo>
                    <a:lnTo>
                      <a:pt x="20" y="1"/>
                    </a:lnTo>
                    <a:lnTo>
                      <a:pt x="15" y="1"/>
                    </a:lnTo>
                    <a:lnTo>
                      <a:pt x="11" y="0"/>
                    </a:lnTo>
                    <a:lnTo>
                      <a:pt x="6" y="0"/>
                    </a:lnTo>
                    <a:lnTo>
                      <a:pt x="5" y="4"/>
                    </a:lnTo>
                    <a:lnTo>
                      <a:pt x="1" y="4"/>
                    </a:lnTo>
                    <a:lnTo>
                      <a:pt x="1" y="10"/>
                    </a:lnTo>
                    <a:lnTo>
                      <a:pt x="0" y="14"/>
                    </a:lnTo>
                    <a:lnTo>
                      <a:pt x="0" y="19"/>
                    </a:lnTo>
                    <a:lnTo>
                      <a:pt x="4" y="25"/>
                    </a:lnTo>
                    <a:lnTo>
                      <a:pt x="9" y="25"/>
                    </a:lnTo>
                    <a:lnTo>
                      <a:pt x="13" y="26"/>
                    </a:lnTo>
                    <a:lnTo>
                      <a:pt x="14"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49" name="Freeform 536">
                <a:extLst>
                  <a:ext uri="{FF2B5EF4-FFF2-40B4-BE49-F238E27FC236}">
                    <a16:creationId xmlns:a16="http://schemas.microsoft.com/office/drawing/2014/main" id="{F34D5F8F-A52E-4614-9960-F6B155AB3C17}"/>
                  </a:ext>
                </a:extLst>
              </p:cNvPr>
              <p:cNvSpPr>
                <a:spLocks/>
              </p:cNvSpPr>
              <p:nvPr/>
            </p:nvSpPr>
            <p:spPr bwMode="auto">
              <a:xfrm>
                <a:off x="4808" y="1600"/>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4" y="17"/>
                    </a:lnTo>
                    <a:lnTo>
                      <a:pt x="25" y="12"/>
                    </a:lnTo>
                    <a:lnTo>
                      <a:pt x="25" y="7"/>
                    </a:lnTo>
                    <a:lnTo>
                      <a:pt x="21" y="1"/>
                    </a:lnTo>
                    <a:lnTo>
                      <a:pt x="16" y="1"/>
                    </a:lnTo>
                    <a:lnTo>
                      <a:pt x="12" y="1"/>
                    </a:lnTo>
                    <a:lnTo>
                      <a:pt x="7" y="0"/>
                    </a:lnTo>
                    <a:lnTo>
                      <a:pt x="7" y="6"/>
                    </a:lnTo>
                    <a:lnTo>
                      <a:pt x="6" y="10"/>
                    </a:lnTo>
                    <a:lnTo>
                      <a:pt x="1" y="10"/>
                    </a:lnTo>
                    <a:lnTo>
                      <a:pt x="1" y="15"/>
                    </a:lnTo>
                    <a:lnTo>
                      <a:pt x="0" y="21"/>
                    </a:lnTo>
                    <a:lnTo>
                      <a:pt x="5" y="21"/>
                    </a:lnTo>
                    <a:lnTo>
                      <a:pt x="5" y="25"/>
                    </a:lnTo>
                    <a:lnTo>
                      <a:pt x="9" y="26"/>
                    </a:lnTo>
                    <a:lnTo>
                      <a:pt x="14" y="26"/>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50" name="Freeform 537">
                <a:extLst>
                  <a:ext uri="{FF2B5EF4-FFF2-40B4-BE49-F238E27FC236}">
                    <a16:creationId xmlns:a16="http://schemas.microsoft.com/office/drawing/2014/main" id="{444FA969-5C4E-48C4-A107-ADD410E6A06E}"/>
                  </a:ext>
                </a:extLst>
              </p:cNvPr>
              <p:cNvSpPr>
                <a:spLocks/>
              </p:cNvSpPr>
              <p:nvPr/>
            </p:nvSpPr>
            <p:spPr bwMode="auto">
              <a:xfrm>
                <a:off x="4808" y="1600"/>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4" y="17"/>
                    </a:lnTo>
                    <a:lnTo>
                      <a:pt x="25" y="12"/>
                    </a:lnTo>
                    <a:lnTo>
                      <a:pt x="25" y="7"/>
                    </a:lnTo>
                    <a:lnTo>
                      <a:pt x="21" y="1"/>
                    </a:lnTo>
                    <a:lnTo>
                      <a:pt x="16" y="1"/>
                    </a:lnTo>
                    <a:lnTo>
                      <a:pt x="12" y="1"/>
                    </a:lnTo>
                    <a:lnTo>
                      <a:pt x="7" y="0"/>
                    </a:lnTo>
                    <a:lnTo>
                      <a:pt x="7" y="6"/>
                    </a:lnTo>
                    <a:lnTo>
                      <a:pt x="6" y="10"/>
                    </a:lnTo>
                    <a:lnTo>
                      <a:pt x="1" y="10"/>
                    </a:lnTo>
                    <a:lnTo>
                      <a:pt x="1" y="15"/>
                    </a:lnTo>
                    <a:lnTo>
                      <a:pt x="0" y="21"/>
                    </a:lnTo>
                    <a:lnTo>
                      <a:pt x="5" y="21"/>
                    </a:lnTo>
                    <a:lnTo>
                      <a:pt x="5" y="25"/>
                    </a:lnTo>
                    <a:lnTo>
                      <a:pt x="9" y="26"/>
                    </a:lnTo>
                    <a:lnTo>
                      <a:pt x="14" y="26"/>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51" name="Freeform 538">
                <a:extLst>
                  <a:ext uri="{FF2B5EF4-FFF2-40B4-BE49-F238E27FC236}">
                    <a16:creationId xmlns:a16="http://schemas.microsoft.com/office/drawing/2014/main" id="{ED94C48A-AE41-48E8-94E5-581B4157DCBF}"/>
                  </a:ext>
                </a:extLst>
              </p:cNvPr>
              <p:cNvSpPr>
                <a:spLocks/>
              </p:cNvSpPr>
              <p:nvPr/>
            </p:nvSpPr>
            <p:spPr bwMode="auto">
              <a:xfrm>
                <a:off x="4816" y="1534"/>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20" y="17"/>
                    </a:lnTo>
                    <a:lnTo>
                      <a:pt x="20" y="11"/>
                    </a:lnTo>
                    <a:lnTo>
                      <a:pt x="20" y="7"/>
                    </a:lnTo>
                    <a:lnTo>
                      <a:pt x="17" y="1"/>
                    </a:lnTo>
                    <a:lnTo>
                      <a:pt x="12" y="1"/>
                    </a:lnTo>
                    <a:lnTo>
                      <a:pt x="7" y="0"/>
                    </a:lnTo>
                    <a:lnTo>
                      <a:pt x="7" y="5"/>
                    </a:lnTo>
                    <a:lnTo>
                      <a:pt x="2" y="4"/>
                    </a:lnTo>
                    <a:lnTo>
                      <a:pt x="1" y="10"/>
                    </a:lnTo>
                    <a:lnTo>
                      <a:pt x="1" y="14"/>
                    </a:lnTo>
                    <a:lnTo>
                      <a:pt x="1" y="20"/>
                    </a:lnTo>
                    <a:lnTo>
                      <a:pt x="0" y="25"/>
                    </a:lnTo>
                    <a:lnTo>
                      <a:pt x="4" y="25"/>
                    </a:lnTo>
                    <a:lnTo>
                      <a:pt x="9" y="26"/>
                    </a:lnTo>
                    <a:lnTo>
                      <a:pt x="15" y="26"/>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52" name="Freeform 539">
                <a:extLst>
                  <a:ext uri="{FF2B5EF4-FFF2-40B4-BE49-F238E27FC236}">
                    <a16:creationId xmlns:a16="http://schemas.microsoft.com/office/drawing/2014/main" id="{CBC05C02-ABA6-4D8C-B0D0-4DF59E5FED28}"/>
                  </a:ext>
                </a:extLst>
              </p:cNvPr>
              <p:cNvSpPr>
                <a:spLocks/>
              </p:cNvSpPr>
              <p:nvPr/>
            </p:nvSpPr>
            <p:spPr bwMode="auto">
              <a:xfrm>
                <a:off x="4816" y="1534"/>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20" y="17"/>
                    </a:lnTo>
                    <a:lnTo>
                      <a:pt x="20" y="11"/>
                    </a:lnTo>
                    <a:lnTo>
                      <a:pt x="20" y="7"/>
                    </a:lnTo>
                    <a:lnTo>
                      <a:pt x="17" y="1"/>
                    </a:lnTo>
                    <a:lnTo>
                      <a:pt x="12" y="1"/>
                    </a:lnTo>
                    <a:lnTo>
                      <a:pt x="7" y="0"/>
                    </a:lnTo>
                    <a:lnTo>
                      <a:pt x="7" y="5"/>
                    </a:lnTo>
                    <a:lnTo>
                      <a:pt x="2" y="4"/>
                    </a:lnTo>
                    <a:lnTo>
                      <a:pt x="1" y="10"/>
                    </a:lnTo>
                    <a:lnTo>
                      <a:pt x="1" y="14"/>
                    </a:lnTo>
                    <a:lnTo>
                      <a:pt x="1" y="20"/>
                    </a:lnTo>
                    <a:lnTo>
                      <a:pt x="0" y="25"/>
                    </a:lnTo>
                    <a:lnTo>
                      <a:pt x="4" y="25"/>
                    </a:lnTo>
                    <a:lnTo>
                      <a:pt x="9" y="26"/>
                    </a:lnTo>
                    <a:lnTo>
                      <a:pt x="15" y="26"/>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53" name="Freeform 540">
                <a:extLst>
                  <a:ext uri="{FF2B5EF4-FFF2-40B4-BE49-F238E27FC236}">
                    <a16:creationId xmlns:a16="http://schemas.microsoft.com/office/drawing/2014/main" id="{16E77397-DD66-4EE5-82F5-72B4E8996C30}"/>
                  </a:ext>
                </a:extLst>
              </p:cNvPr>
              <p:cNvSpPr>
                <a:spLocks/>
              </p:cNvSpPr>
              <p:nvPr/>
            </p:nvSpPr>
            <p:spPr bwMode="auto">
              <a:xfrm>
                <a:off x="4818" y="1588"/>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1 w 20"/>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6"/>
                    </a:lnTo>
                    <a:lnTo>
                      <a:pt x="16" y="6"/>
                    </a:lnTo>
                    <a:lnTo>
                      <a:pt x="11" y="0"/>
                    </a:lnTo>
                    <a:lnTo>
                      <a:pt x="11" y="6"/>
                    </a:lnTo>
                    <a:lnTo>
                      <a:pt x="6" y="5"/>
                    </a:lnTo>
                    <a:lnTo>
                      <a:pt x="1" y="5"/>
                    </a:lnTo>
                    <a:lnTo>
                      <a:pt x="1" y="9"/>
                    </a:lnTo>
                    <a:lnTo>
                      <a:pt x="0" y="15"/>
                    </a:lnTo>
                    <a:lnTo>
                      <a:pt x="0" y="19"/>
                    </a:lnTo>
                    <a:lnTo>
                      <a:pt x="0" y="25"/>
                    </a:lnTo>
                    <a:lnTo>
                      <a:pt x="3" y="30"/>
                    </a:lnTo>
                    <a:lnTo>
                      <a:pt x="8" y="31"/>
                    </a:lnTo>
                    <a:lnTo>
                      <a:pt x="13" y="26"/>
                    </a:lnTo>
                    <a:lnTo>
                      <a:pt x="13"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54" name="Freeform 541">
                <a:extLst>
                  <a:ext uri="{FF2B5EF4-FFF2-40B4-BE49-F238E27FC236}">
                    <a16:creationId xmlns:a16="http://schemas.microsoft.com/office/drawing/2014/main" id="{BB855FC2-1F6A-43A6-86BD-D080E67F9697}"/>
                  </a:ext>
                </a:extLst>
              </p:cNvPr>
              <p:cNvSpPr>
                <a:spLocks/>
              </p:cNvSpPr>
              <p:nvPr/>
            </p:nvSpPr>
            <p:spPr bwMode="auto">
              <a:xfrm>
                <a:off x="4818" y="1588"/>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0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1 w 20"/>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1"/>
                  <a:gd name="T56" fmla="*/ 20 w 20"/>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1">
                    <a:moveTo>
                      <a:pt x="19" y="22"/>
                    </a:moveTo>
                    <a:lnTo>
                      <a:pt x="19" y="16"/>
                    </a:lnTo>
                    <a:lnTo>
                      <a:pt x="19" y="12"/>
                    </a:lnTo>
                    <a:lnTo>
                      <a:pt x="20" y="6"/>
                    </a:lnTo>
                    <a:lnTo>
                      <a:pt x="16" y="6"/>
                    </a:lnTo>
                    <a:lnTo>
                      <a:pt x="11" y="0"/>
                    </a:lnTo>
                    <a:lnTo>
                      <a:pt x="11" y="6"/>
                    </a:lnTo>
                    <a:lnTo>
                      <a:pt x="6" y="5"/>
                    </a:lnTo>
                    <a:lnTo>
                      <a:pt x="1" y="5"/>
                    </a:lnTo>
                    <a:lnTo>
                      <a:pt x="1" y="9"/>
                    </a:lnTo>
                    <a:lnTo>
                      <a:pt x="0" y="15"/>
                    </a:lnTo>
                    <a:lnTo>
                      <a:pt x="0" y="19"/>
                    </a:lnTo>
                    <a:lnTo>
                      <a:pt x="0" y="25"/>
                    </a:lnTo>
                    <a:lnTo>
                      <a:pt x="3" y="30"/>
                    </a:lnTo>
                    <a:lnTo>
                      <a:pt x="8" y="31"/>
                    </a:lnTo>
                    <a:lnTo>
                      <a:pt x="13" y="26"/>
                    </a:lnTo>
                    <a:lnTo>
                      <a:pt x="13"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55" name="Freeform 542">
                <a:extLst>
                  <a:ext uri="{FF2B5EF4-FFF2-40B4-BE49-F238E27FC236}">
                    <a16:creationId xmlns:a16="http://schemas.microsoft.com/office/drawing/2014/main" id="{F30F0076-A6B6-4D3D-A2D9-A12721D8E82F}"/>
                  </a:ext>
                </a:extLst>
              </p:cNvPr>
              <p:cNvSpPr>
                <a:spLocks/>
              </p:cNvSpPr>
              <p:nvPr/>
            </p:nvSpPr>
            <p:spPr bwMode="auto">
              <a:xfrm>
                <a:off x="4825" y="1553"/>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5"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56" name="Freeform 543">
                <a:extLst>
                  <a:ext uri="{FF2B5EF4-FFF2-40B4-BE49-F238E27FC236}">
                    <a16:creationId xmlns:a16="http://schemas.microsoft.com/office/drawing/2014/main" id="{3D85C1D4-974A-47A4-8FEE-B1C45ABDF45B}"/>
                  </a:ext>
                </a:extLst>
              </p:cNvPr>
              <p:cNvSpPr>
                <a:spLocks/>
              </p:cNvSpPr>
              <p:nvPr/>
            </p:nvSpPr>
            <p:spPr bwMode="auto">
              <a:xfrm>
                <a:off x="4825" y="1553"/>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5"/>
                    </a:lnTo>
                    <a:lnTo>
                      <a:pt x="20" y="11"/>
                    </a:lnTo>
                    <a:lnTo>
                      <a:pt x="20" y="5"/>
                    </a:lnTo>
                    <a:lnTo>
                      <a:pt x="16" y="1"/>
                    </a:lnTo>
                    <a:lnTo>
                      <a:pt x="11" y="0"/>
                    </a:lnTo>
                    <a:lnTo>
                      <a:pt x="7" y="0"/>
                    </a:lnTo>
                    <a:lnTo>
                      <a:pt x="7" y="4"/>
                    </a:lnTo>
                    <a:lnTo>
                      <a:pt x="1" y="4"/>
                    </a:lnTo>
                    <a:lnTo>
                      <a:pt x="1" y="9"/>
                    </a:lnTo>
                    <a:lnTo>
                      <a:pt x="1" y="14"/>
                    </a:lnTo>
                    <a:lnTo>
                      <a:pt x="0" y="19"/>
                    </a:lnTo>
                    <a:lnTo>
                      <a:pt x="0" y="25"/>
                    </a:lnTo>
                    <a:lnTo>
                      <a:pt x="4" y="25"/>
                    </a:lnTo>
                    <a:lnTo>
                      <a:pt x="9" y="25"/>
                    </a:lnTo>
                    <a:lnTo>
                      <a:pt x="13" y="26"/>
                    </a:lnTo>
                    <a:lnTo>
                      <a:pt x="15"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57" name="Freeform 544">
                <a:extLst>
                  <a:ext uri="{FF2B5EF4-FFF2-40B4-BE49-F238E27FC236}">
                    <a16:creationId xmlns:a16="http://schemas.microsoft.com/office/drawing/2014/main" id="{A432DCF5-5C2E-49D1-94A0-0FDC805F63C2}"/>
                  </a:ext>
                </a:extLst>
              </p:cNvPr>
              <p:cNvSpPr>
                <a:spLocks/>
              </p:cNvSpPr>
              <p:nvPr/>
            </p:nvSpPr>
            <p:spPr bwMode="auto">
              <a:xfrm>
                <a:off x="4799" y="1477"/>
                <a:ext cx="13" cy="19"/>
              </a:xfrm>
              <a:custGeom>
                <a:avLst/>
                <a:gdLst>
                  <a:gd name="T0" fmla="*/ 3 w 67"/>
                  <a:gd name="T1" fmla="*/ 2 h 93"/>
                  <a:gd name="T2" fmla="*/ 3 w 67"/>
                  <a:gd name="T3" fmla="*/ 2 h 93"/>
                  <a:gd name="T4" fmla="*/ 3 w 67"/>
                  <a:gd name="T5" fmla="*/ 1 h 93"/>
                  <a:gd name="T6" fmla="*/ 2 w 67"/>
                  <a:gd name="T7" fmla="*/ 1 h 93"/>
                  <a:gd name="T8" fmla="*/ 2 w 67"/>
                  <a:gd name="T9" fmla="*/ 1 h 93"/>
                  <a:gd name="T10" fmla="*/ 2 w 67"/>
                  <a:gd name="T11" fmla="*/ 1 h 93"/>
                  <a:gd name="T12" fmla="*/ 2 w 67"/>
                  <a:gd name="T13" fmla="*/ 0 h 93"/>
                  <a:gd name="T14" fmla="*/ 2 w 67"/>
                  <a:gd name="T15" fmla="*/ 0 h 93"/>
                  <a:gd name="T16" fmla="*/ 2 w 67"/>
                  <a:gd name="T17" fmla="*/ 0 h 93"/>
                  <a:gd name="T18" fmla="*/ 2 w 67"/>
                  <a:gd name="T19" fmla="*/ 0 h 93"/>
                  <a:gd name="T20" fmla="*/ 1 w 67"/>
                  <a:gd name="T21" fmla="*/ 0 h 93"/>
                  <a:gd name="T22" fmla="*/ 1 w 67"/>
                  <a:gd name="T23" fmla="*/ 0 h 93"/>
                  <a:gd name="T24" fmla="*/ 1 w 67"/>
                  <a:gd name="T25" fmla="*/ 0 h 93"/>
                  <a:gd name="T26" fmla="*/ 1 w 67"/>
                  <a:gd name="T27" fmla="*/ 0 h 93"/>
                  <a:gd name="T28" fmla="*/ 1 w 67"/>
                  <a:gd name="T29" fmla="*/ 0 h 93"/>
                  <a:gd name="T30" fmla="*/ 0 w 67"/>
                  <a:gd name="T31" fmla="*/ 1 h 93"/>
                  <a:gd name="T32" fmla="*/ 0 w 67"/>
                  <a:gd name="T33" fmla="*/ 1 h 93"/>
                  <a:gd name="T34" fmla="*/ 0 w 67"/>
                  <a:gd name="T35" fmla="*/ 1 h 93"/>
                  <a:gd name="T36" fmla="*/ 0 w 67"/>
                  <a:gd name="T37" fmla="*/ 1 h 93"/>
                  <a:gd name="T38" fmla="*/ 0 w 67"/>
                  <a:gd name="T39" fmla="*/ 2 h 93"/>
                  <a:gd name="T40" fmla="*/ 0 w 67"/>
                  <a:gd name="T41" fmla="*/ 2 h 93"/>
                  <a:gd name="T42" fmla="*/ 0 w 67"/>
                  <a:gd name="T43" fmla="*/ 2 h 93"/>
                  <a:gd name="T44" fmla="*/ 0 w 67"/>
                  <a:gd name="T45" fmla="*/ 2 h 93"/>
                  <a:gd name="T46" fmla="*/ 0 w 67"/>
                  <a:gd name="T47" fmla="*/ 3 h 93"/>
                  <a:gd name="T48" fmla="*/ 0 w 67"/>
                  <a:gd name="T49" fmla="*/ 3 h 93"/>
                  <a:gd name="T50" fmla="*/ 0 w 67"/>
                  <a:gd name="T51" fmla="*/ 3 h 93"/>
                  <a:gd name="T52" fmla="*/ 1 w 67"/>
                  <a:gd name="T53" fmla="*/ 3 h 93"/>
                  <a:gd name="T54" fmla="*/ 1 w 67"/>
                  <a:gd name="T55" fmla="*/ 3 h 93"/>
                  <a:gd name="T56" fmla="*/ 1 w 67"/>
                  <a:gd name="T57" fmla="*/ 4 h 93"/>
                  <a:gd name="T58" fmla="*/ 1 w 67"/>
                  <a:gd name="T59" fmla="*/ 4 h 93"/>
                  <a:gd name="T60" fmla="*/ 1 w 67"/>
                  <a:gd name="T61" fmla="*/ 4 h 93"/>
                  <a:gd name="T62" fmla="*/ 2 w 67"/>
                  <a:gd name="T63" fmla="*/ 4 h 93"/>
                  <a:gd name="T64" fmla="*/ 2 w 67"/>
                  <a:gd name="T65" fmla="*/ 4 h 93"/>
                  <a:gd name="T66" fmla="*/ 2 w 67"/>
                  <a:gd name="T67" fmla="*/ 4 h 93"/>
                  <a:gd name="T68" fmla="*/ 2 w 67"/>
                  <a:gd name="T69" fmla="*/ 3 h 93"/>
                  <a:gd name="T70" fmla="*/ 2 w 67"/>
                  <a:gd name="T71" fmla="*/ 3 h 93"/>
                  <a:gd name="T72" fmla="*/ 2 w 67"/>
                  <a:gd name="T73" fmla="*/ 3 h 93"/>
                  <a:gd name="T74" fmla="*/ 3 w 67"/>
                  <a:gd name="T75" fmla="*/ 3 h 93"/>
                  <a:gd name="T76" fmla="*/ 3 w 67"/>
                  <a:gd name="T77" fmla="*/ 3 h 93"/>
                  <a:gd name="T78" fmla="*/ 3 w 67"/>
                  <a:gd name="T79" fmla="*/ 2 h 93"/>
                  <a:gd name="T80" fmla="*/ 3 w 67"/>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6" y="49"/>
                    </a:moveTo>
                    <a:lnTo>
                      <a:pt x="67" y="39"/>
                    </a:lnTo>
                    <a:lnTo>
                      <a:pt x="67" y="34"/>
                    </a:lnTo>
                    <a:lnTo>
                      <a:pt x="63" y="24"/>
                    </a:lnTo>
                    <a:lnTo>
                      <a:pt x="63" y="18"/>
                    </a:lnTo>
                    <a:lnTo>
                      <a:pt x="60" y="14"/>
                    </a:lnTo>
                    <a:lnTo>
                      <a:pt x="55" y="8"/>
                    </a:lnTo>
                    <a:lnTo>
                      <a:pt x="51" y="7"/>
                    </a:lnTo>
                    <a:lnTo>
                      <a:pt x="46" y="3"/>
                    </a:lnTo>
                    <a:lnTo>
                      <a:pt x="42" y="1"/>
                    </a:lnTo>
                    <a:lnTo>
                      <a:pt x="37" y="1"/>
                    </a:lnTo>
                    <a:lnTo>
                      <a:pt x="32" y="1"/>
                    </a:lnTo>
                    <a:lnTo>
                      <a:pt x="27" y="0"/>
                    </a:lnTo>
                    <a:lnTo>
                      <a:pt x="23" y="5"/>
                    </a:lnTo>
                    <a:lnTo>
                      <a:pt x="17" y="9"/>
                    </a:lnTo>
                    <a:lnTo>
                      <a:pt x="11" y="14"/>
                    </a:lnTo>
                    <a:lnTo>
                      <a:pt x="7" y="19"/>
                    </a:lnTo>
                    <a:lnTo>
                      <a:pt x="7" y="24"/>
                    </a:lnTo>
                    <a:lnTo>
                      <a:pt x="6" y="29"/>
                    </a:lnTo>
                    <a:lnTo>
                      <a:pt x="0" y="39"/>
                    </a:lnTo>
                    <a:lnTo>
                      <a:pt x="0" y="43"/>
                    </a:lnTo>
                    <a:lnTo>
                      <a:pt x="3" y="54"/>
                    </a:lnTo>
                    <a:lnTo>
                      <a:pt x="3" y="59"/>
                    </a:lnTo>
                    <a:lnTo>
                      <a:pt x="2" y="69"/>
                    </a:lnTo>
                    <a:lnTo>
                      <a:pt x="7" y="75"/>
                    </a:lnTo>
                    <a:lnTo>
                      <a:pt x="10" y="79"/>
                    </a:lnTo>
                    <a:lnTo>
                      <a:pt x="15" y="85"/>
                    </a:lnTo>
                    <a:lnTo>
                      <a:pt x="19" y="85"/>
                    </a:lnTo>
                    <a:lnTo>
                      <a:pt x="24" y="91"/>
                    </a:lnTo>
                    <a:lnTo>
                      <a:pt x="28" y="92"/>
                    </a:lnTo>
                    <a:lnTo>
                      <a:pt x="33" y="92"/>
                    </a:lnTo>
                    <a:lnTo>
                      <a:pt x="39" y="92"/>
                    </a:lnTo>
                    <a:lnTo>
                      <a:pt x="43" y="93"/>
                    </a:lnTo>
                    <a:lnTo>
                      <a:pt x="48" y="88"/>
                    </a:lnTo>
                    <a:lnTo>
                      <a:pt x="53" y="84"/>
                    </a:lnTo>
                    <a:lnTo>
                      <a:pt x="59" y="78"/>
                    </a:lnTo>
                    <a:lnTo>
                      <a:pt x="59" y="74"/>
                    </a:lnTo>
                    <a:lnTo>
                      <a:pt x="65" y="69"/>
                    </a:lnTo>
                    <a:lnTo>
                      <a:pt x="65" y="64"/>
                    </a:lnTo>
                    <a:lnTo>
                      <a:pt x="66"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58" name="Freeform 545">
                <a:extLst>
                  <a:ext uri="{FF2B5EF4-FFF2-40B4-BE49-F238E27FC236}">
                    <a16:creationId xmlns:a16="http://schemas.microsoft.com/office/drawing/2014/main" id="{CB925A47-2259-473C-A5C7-BF1B45448A31}"/>
                  </a:ext>
                </a:extLst>
              </p:cNvPr>
              <p:cNvSpPr>
                <a:spLocks/>
              </p:cNvSpPr>
              <p:nvPr/>
            </p:nvSpPr>
            <p:spPr bwMode="auto">
              <a:xfrm>
                <a:off x="4799" y="1477"/>
                <a:ext cx="13" cy="19"/>
              </a:xfrm>
              <a:custGeom>
                <a:avLst/>
                <a:gdLst>
                  <a:gd name="T0" fmla="*/ 3 w 67"/>
                  <a:gd name="T1" fmla="*/ 2 h 93"/>
                  <a:gd name="T2" fmla="*/ 3 w 67"/>
                  <a:gd name="T3" fmla="*/ 2 h 93"/>
                  <a:gd name="T4" fmla="*/ 3 w 67"/>
                  <a:gd name="T5" fmla="*/ 1 h 93"/>
                  <a:gd name="T6" fmla="*/ 2 w 67"/>
                  <a:gd name="T7" fmla="*/ 1 h 93"/>
                  <a:gd name="T8" fmla="*/ 2 w 67"/>
                  <a:gd name="T9" fmla="*/ 1 h 93"/>
                  <a:gd name="T10" fmla="*/ 2 w 67"/>
                  <a:gd name="T11" fmla="*/ 1 h 93"/>
                  <a:gd name="T12" fmla="*/ 2 w 67"/>
                  <a:gd name="T13" fmla="*/ 0 h 93"/>
                  <a:gd name="T14" fmla="*/ 2 w 67"/>
                  <a:gd name="T15" fmla="*/ 0 h 93"/>
                  <a:gd name="T16" fmla="*/ 2 w 67"/>
                  <a:gd name="T17" fmla="*/ 0 h 93"/>
                  <a:gd name="T18" fmla="*/ 2 w 67"/>
                  <a:gd name="T19" fmla="*/ 0 h 93"/>
                  <a:gd name="T20" fmla="*/ 1 w 67"/>
                  <a:gd name="T21" fmla="*/ 0 h 93"/>
                  <a:gd name="T22" fmla="*/ 1 w 67"/>
                  <a:gd name="T23" fmla="*/ 0 h 93"/>
                  <a:gd name="T24" fmla="*/ 1 w 67"/>
                  <a:gd name="T25" fmla="*/ 0 h 93"/>
                  <a:gd name="T26" fmla="*/ 1 w 67"/>
                  <a:gd name="T27" fmla="*/ 0 h 93"/>
                  <a:gd name="T28" fmla="*/ 1 w 67"/>
                  <a:gd name="T29" fmla="*/ 0 h 93"/>
                  <a:gd name="T30" fmla="*/ 0 w 67"/>
                  <a:gd name="T31" fmla="*/ 1 h 93"/>
                  <a:gd name="T32" fmla="*/ 0 w 67"/>
                  <a:gd name="T33" fmla="*/ 1 h 93"/>
                  <a:gd name="T34" fmla="*/ 0 w 67"/>
                  <a:gd name="T35" fmla="*/ 1 h 93"/>
                  <a:gd name="T36" fmla="*/ 0 w 67"/>
                  <a:gd name="T37" fmla="*/ 1 h 93"/>
                  <a:gd name="T38" fmla="*/ 0 w 67"/>
                  <a:gd name="T39" fmla="*/ 2 h 93"/>
                  <a:gd name="T40" fmla="*/ 0 w 67"/>
                  <a:gd name="T41" fmla="*/ 2 h 93"/>
                  <a:gd name="T42" fmla="*/ 0 w 67"/>
                  <a:gd name="T43" fmla="*/ 2 h 93"/>
                  <a:gd name="T44" fmla="*/ 0 w 67"/>
                  <a:gd name="T45" fmla="*/ 2 h 93"/>
                  <a:gd name="T46" fmla="*/ 0 w 67"/>
                  <a:gd name="T47" fmla="*/ 3 h 93"/>
                  <a:gd name="T48" fmla="*/ 0 w 67"/>
                  <a:gd name="T49" fmla="*/ 3 h 93"/>
                  <a:gd name="T50" fmla="*/ 0 w 67"/>
                  <a:gd name="T51" fmla="*/ 3 h 93"/>
                  <a:gd name="T52" fmla="*/ 1 w 67"/>
                  <a:gd name="T53" fmla="*/ 3 h 93"/>
                  <a:gd name="T54" fmla="*/ 1 w 67"/>
                  <a:gd name="T55" fmla="*/ 3 h 93"/>
                  <a:gd name="T56" fmla="*/ 1 w 67"/>
                  <a:gd name="T57" fmla="*/ 4 h 93"/>
                  <a:gd name="T58" fmla="*/ 1 w 67"/>
                  <a:gd name="T59" fmla="*/ 4 h 93"/>
                  <a:gd name="T60" fmla="*/ 1 w 67"/>
                  <a:gd name="T61" fmla="*/ 4 h 93"/>
                  <a:gd name="T62" fmla="*/ 2 w 67"/>
                  <a:gd name="T63" fmla="*/ 4 h 93"/>
                  <a:gd name="T64" fmla="*/ 2 w 67"/>
                  <a:gd name="T65" fmla="*/ 4 h 93"/>
                  <a:gd name="T66" fmla="*/ 2 w 67"/>
                  <a:gd name="T67" fmla="*/ 4 h 93"/>
                  <a:gd name="T68" fmla="*/ 2 w 67"/>
                  <a:gd name="T69" fmla="*/ 3 h 93"/>
                  <a:gd name="T70" fmla="*/ 2 w 67"/>
                  <a:gd name="T71" fmla="*/ 3 h 93"/>
                  <a:gd name="T72" fmla="*/ 2 w 67"/>
                  <a:gd name="T73" fmla="*/ 3 h 93"/>
                  <a:gd name="T74" fmla="*/ 3 w 67"/>
                  <a:gd name="T75" fmla="*/ 3 h 93"/>
                  <a:gd name="T76" fmla="*/ 3 w 67"/>
                  <a:gd name="T77" fmla="*/ 3 h 93"/>
                  <a:gd name="T78" fmla="*/ 3 w 67"/>
                  <a:gd name="T79" fmla="*/ 2 h 93"/>
                  <a:gd name="T80" fmla="*/ 3 w 67"/>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6" y="49"/>
                    </a:moveTo>
                    <a:lnTo>
                      <a:pt x="67" y="39"/>
                    </a:lnTo>
                    <a:lnTo>
                      <a:pt x="67" y="34"/>
                    </a:lnTo>
                    <a:lnTo>
                      <a:pt x="63" y="24"/>
                    </a:lnTo>
                    <a:lnTo>
                      <a:pt x="63" y="18"/>
                    </a:lnTo>
                    <a:lnTo>
                      <a:pt x="60" y="14"/>
                    </a:lnTo>
                    <a:lnTo>
                      <a:pt x="55" y="8"/>
                    </a:lnTo>
                    <a:lnTo>
                      <a:pt x="51" y="7"/>
                    </a:lnTo>
                    <a:lnTo>
                      <a:pt x="46" y="3"/>
                    </a:lnTo>
                    <a:lnTo>
                      <a:pt x="42" y="1"/>
                    </a:lnTo>
                    <a:lnTo>
                      <a:pt x="37" y="1"/>
                    </a:lnTo>
                    <a:lnTo>
                      <a:pt x="32" y="1"/>
                    </a:lnTo>
                    <a:lnTo>
                      <a:pt x="27" y="0"/>
                    </a:lnTo>
                    <a:lnTo>
                      <a:pt x="23" y="5"/>
                    </a:lnTo>
                    <a:lnTo>
                      <a:pt x="17" y="9"/>
                    </a:lnTo>
                    <a:lnTo>
                      <a:pt x="11" y="14"/>
                    </a:lnTo>
                    <a:lnTo>
                      <a:pt x="7" y="19"/>
                    </a:lnTo>
                    <a:lnTo>
                      <a:pt x="7" y="24"/>
                    </a:lnTo>
                    <a:lnTo>
                      <a:pt x="6" y="29"/>
                    </a:lnTo>
                    <a:lnTo>
                      <a:pt x="0" y="39"/>
                    </a:lnTo>
                    <a:lnTo>
                      <a:pt x="0" y="43"/>
                    </a:lnTo>
                    <a:lnTo>
                      <a:pt x="3" y="54"/>
                    </a:lnTo>
                    <a:lnTo>
                      <a:pt x="3" y="59"/>
                    </a:lnTo>
                    <a:lnTo>
                      <a:pt x="2" y="69"/>
                    </a:lnTo>
                    <a:lnTo>
                      <a:pt x="7" y="75"/>
                    </a:lnTo>
                    <a:lnTo>
                      <a:pt x="10" y="79"/>
                    </a:lnTo>
                    <a:lnTo>
                      <a:pt x="15" y="85"/>
                    </a:lnTo>
                    <a:lnTo>
                      <a:pt x="19" y="85"/>
                    </a:lnTo>
                    <a:lnTo>
                      <a:pt x="24" y="91"/>
                    </a:lnTo>
                    <a:lnTo>
                      <a:pt x="28" y="92"/>
                    </a:lnTo>
                    <a:lnTo>
                      <a:pt x="33" y="92"/>
                    </a:lnTo>
                    <a:lnTo>
                      <a:pt x="39" y="92"/>
                    </a:lnTo>
                    <a:lnTo>
                      <a:pt x="43" y="93"/>
                    </a:lnTo>
                    <a:lnTo>
                      <a:pt x="48" y="88"/>
                    </a:lnTo>
                    <a:lnTo>
                      <a:pt x="53" y="84"/>
                    </a:lnTo>
                    <a:lnTo>
                      <a:pt x="59" y="78"/>
                    </a:lnTo>
                    <a:lnTo>
                      <a:pt x="59" y="74"/>
                    </a:lnTo>
                    <a:lnTo>
                      <a:pt x="65" y="69"/>
                    </a:lnTo>
                    <a:lnTo>
                      <a:pt x="65" y="64"/>
                    </a:lnTo>
                    <a:lnTo>
                      <a:pt x="66"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59" name="Freeform 546">
                <a:extLst>
                  <a:ext uri="{FF2B5EF4-FFF2-40B4-BE49-F238E27FC236}">
                    <a16:creationId xmlns:a16="http://schemas.microsoft.com/office/drawing/2014/main" id="{AF4C4488-5CC0-4A1B-A931-6927AE0044E6}"/>
                  </a:ext>
                </a:extLst>
              </p:cNvPr>
              <p:cNvSpPr>
                <a:spLocks/>
              </p:cNvSpPr>
              <p:nvPr/>
            </p:nvSpPr>
            <p:spPr bwMode="auto">
              <a:xfrm>
                <a:off x="4805" y="1439"/>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7"/>
                    </a:moveTo>
                    <a:lnTo>
                      <a:pt x="21" y="12"/>
                    </a:lnTo>
                    <a:lnTo>
                      <a:pt x="21" y="7"/>
                    </a:lnTo>
                    <a:lnTo>
                      <a:pt x="22" y="1"/>
                    </a:lnTo>
                    <a:lnTo>
                      <a:pt x="17" y="1"/>
                    </a:lnTo>
                    <a:lnTo>
                      <a:pt x="12" y="1"/>
                    </a:lnTo>
                    <a:lnTo>
                      <a:pt x="7" y="0"/>
                    </a:lnTo>
                    <a:lnTo>
                      <a:pt x="7" y="6"/>
                    </a:lnTo>
                    <a:lnTo>
                      <a:pt x="3" y="5"/>
                    </a:lnTo>
                    <a:lnTo>
                      <a:pt x="1" y="10"/>
                    </a:lnTo>
                    <a:lnTo>
                      <a:pt x="1" y="15"/>
                    </a:lnTo>
                    <a:lnTo>
                      <a:pt x="0" y="21"/>
                    </a:lnTo>
                    <a:lnTo>
                      <a:pt x="0" y="25"/>
                    </a:lnTo>
                    <a:lnTo>
                      <a:pt x="5" y="25"/>
                    </a:lnTo>
                    <a:lnTo>
                      <a:pt x="9" y="26"/>
                    </a:lnTo>
                    <a:lnTo>
                      <a:pt x="15" y="26"/>
                    </a:lnTo>
                    <a:lnTo>
                      <a:pt x="15" y="22"/>
                    </a:lnTo>
                    <a:lnTo>
                      <a:pt x="20" y="22"/>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60" name="Freeform 547">
                <a:extLst>
                  <a:ext uri="{FF2B5EF4-FFF2-40B4-BE49-F238E27FC236}">
                    <a16:creationId xmlns:a16="http://schemas.microsoft.com/office/drawing/2014/main" id="{287A68D6-3444-48F3-9BD0-5E46123BA524}"/>
                  </a:ext>
                </a:extLst>
              </p:cNvPr>
              <p:cNvSpPr>
                <a:spLocks/>
              </p:cNvSpPr>
              <p:nvPr/>
            </p:nvSpPr>
            <p:spPr bwMode="auto">
              <a:xfrm>
                <a:off x="4805" y="1439"/>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1" y="17"/>
                    </a:moveTo>
                    <a:lnTo>
                      <a:pt x="21" y="12"/>
                    </a:lnTo>
                    <a:lnTo>
                      <a:pt x="21" y="7"/>
                    </a:lnTo>
                    <a:lnTo>
                      <a:pt x="22" y="1"/>
                    </a:lnTo>
                    <a:lnTo>
                      <a:pt x="17" y="1"/>
                    </a:lnTo>
                    <a:lnTo>
                      <a:pt x="12" y="1"/>
                    </a:lnTo>
                    <a:lnTo>
                      <a:pt x="7" y="0"/>
                    </a:lnTo>
                    <a:lnTo>
                      <a:pt x="7" y="6"/>
                    </a:lnTo>
                    <a:lnTo>
                      <a:pt x="3" y="5"/>
                    </a:lnTo>
                    <a:lnTo>
                      <a:pt x="1" y="10"/>
                    </a:lnTo>
                    <a:lnTo>
                      <a:pt x="1" y="15"/>
                    </a:lnTo>
                    <a:lnTo>
                      <a:pt x="0" y="21"/>
                    </a:lnTo>
                    <a:lnTo>
                      <a:pt x="0" y="25"/>
                    </a:lnTo>
                    <a:lnTo>
                      <a:pt x="5" y="25"/>
                    </a:lnTo>
                    <a:lnTo>
                      <a:pt x="9" y="26"/>
                    </a:lnTo>
                    <a:lnTo>
                      <a:pt x="15" y="26"/>
                    </a:lnTo>
                    <a:lnTo>
                      <a:pt x="15" y="22"/>
                    </a:lnTo>
                    <a:lnTo>
                      <a:pt x="20" y="22"/>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61" name="Freeform 548">
                <a:extLst>
                  <a:ext uri="{FF2B5EF4-FFF2-40B4-BE49-F238E27FC236}">
                    <a16:creationId xmlns:a16="http://schemas.microsoft.com/office/drawing/2014/main" id="{6CFAA51A-69E9-439A-9231-9CBA5264FB97}"/>
                  </a:ext>
                </a:extLst>
              </p:cNvPr>
              <p:cNvSpPr>
                <a:spLocks/>
              </p:cNvSpPr>
              <p:nvPr/>
            </p:nvSpPr>
            <p:spPr bwMode="auto">
              <a:xfrm>
                <a:off x="4830" y="1489"/>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3" y="20"/>
                    </a:moveTo>
                    <a:lnTo>
                      <a:pt x="23" y="16"/>
                    </a:lnTo>
                    <a:lnTo>
                      <a:pt x="25" y="10"/>
                    </a:lnTo>
                    <a:lnTo>
                      <a:pt x="25" y="6"/>
                    </a:lnTo>
                    <a:lnTo>
                      <a:pt x="20" y="6"/>
                    </a:lnTo>
                    <a:lnTo>
                      <a:pt x="20" y="0"/>
                    </a:lnTo>
                    <a:lnTo>
                      <a:pt x="16" y="0"/>
                    </a:lnTo>
                    <a:lnTo>
                      <a:pt x="11" y="0"/>
                    </a:lnTo>
                    <a:lnTo>
                      <a:pt x="10" y="4"/>
                    </a:lnTo>
                    <a:lnTo>
                      <a:pt x="5" y="4"/>
                    </a:lnTo>
                    <a:lnTo>
                      <a:pt x="5" y="9"/>
                    </a:lnTo>
                    <a:lnTo>
                      <a:pt x="0" y="13"/>
                    </a:lnTo>
                    <a:lnTo>
                      <a:pt x="0" y="19"/>
                    </a:lnTo>
                    <a:lnTo>
                      <a:pt x="4" y="19"/>
                    </a:lnTo>
                    <a:lnTo>
                      <a:pt x="4" y="24"/>
                    </a:lnTo>
                    <a:lnTo>
                      <a:pt x="8" y="29"/>
                    </a:lnTo>
                    <a:lnTo>
                      <a:pt x="13" y="29"/>
                    </a:lnTo>
                    <a:lnTo>
                      <a:pt x="13" y="25"/>
                    </a:lnTo>
                    <a:lnTo>
                      <a:pt x="18" y="25"/>
                    </a:lnTo>
                    <a:lnTo>
                      <a:pt x="19" y="20"/>
                    </a:lnTo>
                    <a:lnTo>
                      <a:pt x="23"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62" name="Freeform 549">
                <a:extLst>
                  <a:ext uri="{FF2B5EF4-FFF2-40B4-BE49-F238E27FC236}">
                    <a16:creationId xmlns:a16="http://schemas.microsoft.com/office/drawing/2014/main" id="{4E3B30AF-9A4E-4149-A75C-D2851212AA04}"/>
                  </a:ext>
                </a:extLst>
              </p:cNvPr>
              <p:cNvSpPr>
                <a:spLocks/>
              </p:cNvSpPr>
              <p:nvPr/>
            </p:nvSpPr>
            <p:spPr bwMode="auto">
              <a:xfrm>
                <a:off x="4830" y="1489"/>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23" y="20"/>
                    </a:moveTo>
                    <a:lnTo>
                      <a:pt x="23" y="16"/>
                    </a:lnTo>
                    <a:lnTo>
                      <a:pt x="25" y="10"/>
                    </a:lnTo>
                    <a:lnTo>
                      <a:pt x="25" y="6"/>
                    </a:lnTo>
                    <a:lnTo>
                      <a:pt x="20" y="6"/>
                    </a:lnTo>
                    <a:lnTo>
                      <a:pt x="20" y="0"/>
                    </a:lnTo>
                    <a:lnTo>
                      <a:pt x="16" y="0"/>
                    </a:lnTo>
                    <a:lnTo>
                      <a:pt x="11" y="0"/>
                    </a:lnTo>
                    <a:lnTo>
                      <a:pt x="10" y="4"/>
                    </a:lnTo>
                    <a:lnTo>
                      <a:pt x="5" y="4"/>
                    </a:lnTo>
                    <a:lnTo>
                      <a:pt x="5" y="9"/>
                    </a:lnTo>
                    <a:lnTo>
                      <a:pt x="0" y="13"/>
                    </a:lnTo>
                    <a:lnTo>
                      <a:pt x="0" y="19"/>
                    </a:lnTo>
                    <a:lnTo>
                      <a:pt x="4" y="19"/>
                    </a:lnTo>
                    <a:lnTo>
                      <a:pt x="4" y="24"/>
                    </a:lnTo>
                    <a:lnTo>
                      <a:pt x="8" y="29"/>
                    </a:lnTo>
                    <a:lnTo>
                      <a:pt x="13" y="29"/>
                    </a:lnTo>
                    <a:lnTo>
                      <a:pt x="13" y="25"/>
                    </a:lnTo>
                    <a:lnTo>
                      <a:pt x="18" y="25"/>
                    </a:lnTo>
                    <a:lnTo>
                      <a:pt x="19" y="20"/>
                    </a:lnTo>
                    <a:lnTo>
                      <a:pt x="23"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63" name="Freeform 550">
                <a:extLst>
                  <a:ext uri="{FF2B5EF4-FFF2-40B4-BE49-F238E27FC236}">
                    <a16:creationId xmlns:a16="http://schemas.microsoft.com/office/drawing/2014/main" id="{115612D5-F01D-4C0F-87A2-D3F5AADF23F3}"/>
                  </a:ext>
                </a:extLst>
              </p:cNvPr>
              <p:cNvSpPr>
                <a:spLocks/>
              </p:cNvSpPr>
              <p:nvPr/>
            </p:nvSpPr>
            <p:spPr bwMode="auto">
              <a:xfrm>
                <a:off x="4816" y="1516"/>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3" y="17"/>
                    </a:lnTo>
                    <a:lnTo>
                      <a:pt x="25" y="12"/>
                    </a:lnTo>
                    <a:lnTo>
                      <a:pt x="25" y="7"/>
                    </a:lnTo>
                    <a:lnTo>
                      <a:pt x="20" y="1"/>
                    </a:lnTo>
                    <a:lnTo>
                      <a:pt x="16" y="1"/>
                    </a:lnTo>
                    <a:lnTo>
                      <a:pt x="11" y="1"/>
                    </a:lnTo>
                    <a:lnTo>
                      <a:pt x="6" y="0"/>
                    </a:lnTo>
                    <a:lnTo>
                      <a:pt x="5" y="6"/>
                    </a:lnTo>
                    <a:lnTo>
                      <a:pt x="5" y="10"/>
                    </a:lnTo>
                    <a:lnTo>
                      <a:pt x="1" y="10"/>
                    </a:lnTo>
                    <a:lnTo>
                      <a:pt x="0" y="15"/>
                    </a:lnTo>
                    <a:lnTo>
                      <a:pt x="0" y="20"/>
                    </a:lnTo>
                    <a:lnTo>
                      <a:pt x="4" y="20"/>
                    </a:lnTo>
                    <a:lnTo>
                      <a:pt x="4" y="26"/>
                    </a:lnTo>
                    <a:lnTo>
                      <a:pt x="9" y="26"/>
                    </a:lnTo>
                    <a:lnTo>
                      <a:pt x="13" y="26"/>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64" name="Freeform 551">
                <a:extLst>
                  <a:ext uri="{FF2B5EF4-FFF2-40B4-BE49-F238E27FC236}">
                    <a16:creationId xmlns:a16="http://schemas.microsoft.com/office/drawing/2014/main" id="{C71AF268-2A00-4268-B0BF-B90A5C9ACE7D}"/>
                  </a:ext>
                </a:extLst>
              </p:cNvPr>
              <p:cNvSpPr>
                <a:spLocks/>
              </p:cNvSpPr>
              <p:nvPr/>
            </p:nvSpPr>
            <p:spPr bwMode="auto">
              <a:xfrm>
                <a:off x="4816" y="1516"/>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3" y="17"/>
                    </a:lnTo>
                    <a:lnTo>
                      <a:pt x="25" y="12"/>
                    </a:lnTo>
                    <a:lnTo>
                      <a:pt x="25" y="7"/>
                    </a:lnTo>
                    <a:lnTo>
                      <a:pt x="20" y="1"/>
                    </a:lnTo>
                    <a:lnTo>
                      <a:pt x="16" y="1"/>
                    </a:lnTo>
                    <a:lnTo>
                      <a:pt x="11" y="1"/>
                    </a:lnTo>
                    <a:lnTo>
                      <a:pt x="6" y="0"/>
                    </a:lnTo>
                    <a:lnTo>
                      <a:pt x="5" y="6"/>
                    </a:lnTo>
                    <a:lnTo>
                      <a:pt x="5" y="10"/>
                    </a:lnTo>
                    <a:lnTo>
                      <a:pt x="1" y="10"/>
                    </a:lnTo>
                    <a:lnTo>
                      <a:pt x="0" y="15"/>
                    </a:lnTo>
                    <a:lnTo>
                      <a:pt x="0" y="20"/>
                    </a:lnTo>
                    <a:lnTo>
                      <a:pt x="4" y="20"/>
                    </a:lnTo>
                    <a:lnTo>
                      <a:pt x="4" y="26"/>
                    </a:lnTo>
                    <a:lnTo>
                      <a:pt x="9" y="26"/>
                    </a:lnTo>
                    <a:lnTo>
                      <a:pt x="13" y="26"/>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65" name="Freeform 552">
                <a:extLst>
                  <a:ext uri="{FF2B5EF4-FFF2-40B4-BE49-F238E27FC236}">
                    <a16:creationId xmlns:a16="http://schemas.microsoft.com/office/drawing/2014/main" id="{D5BF9325-34FB-4F02-BF28-8C2A57B48798}"/>
                  </a:ext>
                </a:extLst>
              </p:cNvPr>
              <p:cNvSpPr>
                <a:spLocks/>
              </p:cNvSpPr>
              <p:nvPr/>
            </p:nvSpPr>
            <p:spPr bwMode="auto">
              <a:xfrm>
                <a:off x="4827" y="1450"/>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5"/>
                    </a:lnTo>
                    <a:lnTo>
                      <a:pt x="24" y="15"/>
                    </a:lnTo>
                    <a:lnTo>
                      <a:pt x="25" y="11"/>
                    </a:lnTo>
                    <a:lnTo>
                      <a:pt x="20" y="5"/>
                    </a:lnTo>
                    <a:lnTo>
                      <a:pt x="20" y="1"/>
                    </a:lnTo>
                    <a:lnTo>
                      <a:pt x="16" y="0"/>
                    </a:lnTo>
                    <a:lnTo>
                      <a:pt x="11" y="0"/>
                    </a:lnTo>
                    <a:lnTo>
                      <a:pt x="6" y="4"/>
                    </a:lnTo>
                    <a:lnTo>
                      <a:pt x="1" y="9"/>
                    </a:lnTo>
                    <a:lnTo>
                      <a:pt x="0" y="13"/>
                    </a:lnTo>
                    <a:lnTo>
                      <a:pt x="0" y="19"/>
                    </a:lnTo>
                    <a:lnTo>
                      <a:pt x="0" y="23"/>
                    </a:lnTo>
                    <a:lnTo>
                      <a:pt x="4" y="25"/>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66" name="Freeform 553">
                <a:extLst>
                  <a:ext uri="{FF2B5EF4-FFF2-40B4-BE49-F238E27FC236}">
                    <a16:creationId xmlns:a16="http://schemas.microsoft.com/office/drawing/2014/main" id="{2519367C-5F3F-4D65-B4AA-8EFACD962B81}"/>
                  </a:ext>
                </a:extLst>
              </p:cNvPr>
              <p:cNvSpPr>
                <a:spLocks/>
              </p:cNvSpPr>
              <p:nvPr/>
            </p:nvSpPr>
            <p:spPr bwMode="auto">
              <a:xfrm>
                <a:off x="4827" y="1450"/>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5"/>
                    </a:lnTo>
                    <a:lnTo>
                      <a:pt x="24" y="15"/>
                    </a:lnTo>
                    <a:lnTo>
                      <a:pt x="25" y="11"/>
                    </a:lnTo>
                    <a:lnTo>
                      <a:pt x="20" y="5"/>
                    </a:lnTo>
                    <a:lnTo>
                      <a:pt x="20" y="1"/>
                    </a:lnTo>
                    <a:lnTo>
                      <a:pt x="16" y="0"/>
                    </a:lnTo>
                    <a:lnTo>
                      <a:pt x="11" y="0"/>
                    </a:lnTo>
                    <a:lnTo>
                      <a:pt x="6" y="4"/>
                    </a:lnTo>
                    <a:lnTo>
                      <a:pt x="1" y="9"/>
                    </a:lnTo>
                    <a:lnTo>
                      <a:pt x="0" y="13"/>
                    </a:lnTo>
                    <a:lnTo>
                      <a:pt x="0" y="19"/>
                    </a:lnTo>
                    <a:lnTo>
                      <a:pt x="0" y="23"/>
                    </a:lnTo>
                    <a:lnTo>
                      <a:pt x="4" y="25"/>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67" name="Freeform 554">
                <a:extLst>
                  <a:ext uri="{FF2B5EF4-FFF2-40B4-BE49-F238E27FC236}">
                    <a16:creationId xmlns:a16="http://schemas.microsoft.com/office/drawing/2014/main" id="{CA7182FB-9931-403B-8CE3-D6586996EF8D}"/>
                  </a:ext>
                </a:extLst>
              </p:cNvPr>
              <p:cNvSpPr>
                <a:spLocks/>
              </p:cNvSpPr>
              <p:nvPr/>
            </p:nvSpPr>
            <p:spPr bwMode="auto">
              <a:xfrm>
                <a:off x="4825" y="1504"/>
                <a:ext cx="5" cy="6"/>
              </a:xfrm>
              <a:custGeom>
                <a:avLst/>
                <a:gdLst>
                  <a:gd name="T0" fmla="*/ 1 w 22"/>
                  <a:gd name="T1" fmla="*/ 1 h 30"/>
                  <a:gd name="T2" fmla="*/ 1 w 22"/>
                  <a:gd name="T3" fmla="*/ 1 h 30"/>
                  <a:gd name="T4" fmla="*/ 1 w 22"/>
                  <a:gd name="T5" fmla="*/ 0 h 30"/>
                  <a:gd name="T6" fmla="*/ 1 w 22"/>
                  <a:gd name="T7" fmla="*/ 0 h 30"/>
                  <a:gd name="T8" fmla="*/ 1 w 22"/>
                  <a:gd name="T9" fmla="*/ 0 h 30"/>
                  <a:gd name="T10" fmla="*/ 1 w 22"/>
                  <a:gd name="T11" fmla="*/ 0 h 30"/>
                  <a:gd name="T12" fmla="*/ 1 w 22"/>
                  <a:gd name="T13" fmla="*/ 0 h 30"/>
                  <a:gd name="T14" fmla="*/ 1 w 22"/>
                  <a:gd name="T15" fmla="*/ 0 h 30"/>
                  <a:gd name="T16" fmla="*/ 0 w 22"/>
                  <a:gd name="T17" fmla="*/ 0 h 30"/>
                  <a:gd name="T18" fmla="*/ 0 w 22"/>
                  <a:gd name="T19" fmla="*/ 0 h 30"/>
                  <a:gd name="T20" fmla="*/ 0 w 22"/>
                  <a:gd name="T21" fmla="*/ 0 h 30"/>
                  <a:gd name="T22" fmla="*/ 0 w 22"/>
                  <a:gd name="T23" fmla="*/ 1 h 30"/>
                  <a:gd name="T24" fmla="*/ 0 w 22"/>
                  <a:gd name="T25" fmla="*/ 1 h 30"/>
                  <a:gd name="T26" fmla="*/ 0 w 22"/>
                  <a:gd name="T27" fmla="*/ 1 h 30"/>
                  <a:gd name="T28" fmla="*/ 0 w 22"/>
                  <a:gd name="T29" fmla="*/ 1 h 30"/>
                  <a:gd name="T30" fmla="*/ 0 w 22"/>
                  <a:gd name="T31" fmla="*/ 1 h 30"/>
                  <a:gd name="T32" fmla="*/ 1 w 22"/>
                  <a:gd name="T33" fmla="*/ 1 h 30"/>
                  <a:gd name="T34" fmla="*/ 1 w 22"/>
                  <a:gd name="T35" fmla="*/ 1 h 30"/>
                  <a:gd name="T36" fmla="*/ 1 w 22"/>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30"/>
                  <a:gd name="T59" fmla="*/ 22 w 22"/>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30">
                    <a:moveTo>
                      <a:pt x="21" y="21"/>
                    </a:moveTo>
                    <a:lnTo>
                      <a:pt x="21" y="16"/>
                    </a:lnTo>
                    <a:lnTo>
                      <a:pt x="21" y="11"/>
                    </a:lnTo>
                    <a:lnTo>
                      <a:pt x="22" y="6"/>
                    </a:lnTo>
                    <a:lnTo>
                      <a:pt x="17" y="6"/>
                    </a:lnTo>
                    <a:lnTo>
                      <a:pt x="17" y="1"/>
                    </a:lnTo>
                    <a:lnTo>
                      <a:pt x="13" y="0"/>
                    </a:lnTo>
                    <a:lnTo>
                      <a:pt x="11" y="6"/>
                    </a:lnTo>
                    <a:lnTo>
                      <a:pt x="7" y="4"/>
                    </a:lnTo>
                    <a:lnTo>
                      <a:pt x="2" y="4"/>
                    </a:lnTo>
                    <a:lnTo>
                      <a:pt x="2" y="9"/>
                    </a:lnTo>
                    <a:lnTo>
                      <a:pt x="1" y="15"/>
                    </a:lnTo>
                    <a:lnTo>
                      <a:pt x="1" y="19"/>
                    </a:lnTo>
                    <a:lnTo>
                      <a:pt x="0" y="25"/>
                    </a:lnTo>
                    <a:lnTo>
                      <a:pt x="5" y="30"/>
                    </a:lnTo>
                    <a:lnTo>
                      <a:pt x="9" y="30"/>
                    </a:lnTo>
                    <a:lnTo>
                      <a:pt x="15" y="26"/>
                    </a:lnTo>
                    <a:lnTo>
                      <a:pt x="15" y="20"/>
                    </a:lnTo>
                    <a:lnTo>
                      <a:pt x="21"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68" name="Freeform 555">
                <a:extLst>
                  <a:ext uri="{FF2B5EF4-FFF2-40B4-BE49-F238E27FC236}">
                    <a16:creationId xmlns:a16="http://schemas.microsoft.com/office/drawing/2014/main" id="{B695C13D-A3E7-41A8-91C3-26E11AFA4AF5}"/>
                  </a:ext>
                </a:extLst>
              </p:cNvPr>
              <p:cNvSpPr>
                <a:spLocks/>
              </p:cNvSpPr>
              <p:nvPr/>
            </p:nvSpPr>
            <p:spPr bwMode="auto">
              <a:xfrm>
                <a:off x="4825" y="1504"/>
                <a:ext cx="5" cy="6"/>
              </a:xfrm>
              <a:custGeom>
                <a:avLst/>
                <a:gdLst>
                  <a:gd name="T0" fmla="*/ 1 w 22"/>
                  <a:gd name="T1" fmla="*/ 1 h 30"/>
                  <a:gd name="T2" fmla="*/ 1 w 22"/>
                  <a:gd name="T3" fmla="*/ 1 h 30"/>
                  <a:gd name="T4" fmla="*/ 1 w 22"/>
                  <a:gd name="T5" fmla="*/ 0 h 30"/>
                  <a:gd name="T6" fmla="*/ 1 w 22"/>
                  <a:gd name="T7" fmla="*/ 0 h 30"/>
                  <a:gd name="T8" fmla="*/ 1 w 22"/>
                  <a:gd name="T9" fmla="*/ 0 h 30"/>
                  <a:gd name="T10" fmla="*/ 1 w 22"/>
                  <a:gd name="T11" fmla="*/ 0 h 30"/>
                  <a:gd name="T12" fmla="*/ 1 w 22"/>
                  <a:gd name="T13" fmla="*/ 0 h 30"/>
                  <a:gd name="T14" fmla="*/ 1 w 22"/>
                  <a:gd name="T15" fmla="*/ 0 h 30"/>
                  <a:gd name="T16" fmla="*/ 0 w 22"/>
                  <a:gd name="T17" fmla="*/ 0 h 30"/>
                  <a:gd name="T18" fmla="*/ 0 w 22"/>
                  <a:gd name="T19" fmla="*/ 0 h 30"/>
                  <a:gd name="T20" fmla="*/ 0 w 22"/>
                  <a:gd name="T21" fmla="*/ 0 h 30"/>
                  <a:gd name="T22" fmla="*/ 0 w 22"/>
                  <a:gd name="T23" fmla="*/ 1 h 30"/>
                  <a:gd name="T24" fmla="*/ 0 w 22"/>
                  <a:gd name="T25" fmla="*/ 1 h 30"/>
                  <a:gd name="T26" fmla="*/ 0 w 22"/>
                  <a:gd name="T27" fmla="*/ 1 h 30"/>
                  <a:gd name="T28" fmla="*/ 0 w 22"/>
                  <a:gd name="T29" fmla="*/ 1 h 30"/>
                  <a:gd name="T30" fmla="*/ 0 w 22"/>
                  <a:gd name="T31" fmla="*/ 1 h 30"/>
                  <a:gd name="T32" fmla="*/ 1 w 22"/>
                  <a:gd name="T33" fmla="*/ 1 h 30"/>
                  <a:gd name="T34" fmla="*/ 1 w 22"/>
                  <a:gd name="T35" fmla="*/ 1 h 30"/>
                  <a:gd name="T36" fmla="*/ 1 w 22"/>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30"/>
                  <a:gd name="T59" fmla="*/ 22 w 22"/>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30">
                    <a:moveTo>
                      <a:pt x="21" y="21"/>
                    </a:moveTo>
                    <a:lnTo>
                      <a:pt x="21" y="16"/>
                    </a:lnTo>
                    <a:lnTo>
                      <a:pt x="21" y="11"/>
                    </a:lnTo>
                    <a:lnTo>
                      <a:pt x="22" y="6"/>
                    </a:lnTo>
                    <a:lnTo>
                      <a:pt x="17" y="6"/>
                    </a:lnTo>
                    <a:lnTo>
                      <a:pt x="17" y="1"/>
                    </a:lnTo>
                    <a:lnTo>
                      <a:pt x="13" y="0"/>
                    </a:lnTo>
                    <a:lnTo>
                      <a:pt x="11" y="6"/>
                    </a:lnTo>
                    <a:lnTo>
                      <a:pt x="7" y="4"/>
                    </a:lnTo>
                    <a:lnTo>
                      <a:pt x="2" y="4"/>
                    </a:lnTo>
                    <a:lnTo>
                      <a:pt x="2" y="9"/>
                    </a:lnTo>
                    <a:lnTo>
                      <a:pt x="1" y="15"/>
                    </a:lnTo>
                    <a:lnTo>
                      <a:pt x="1" y="19"/>
                    </a:lnTo>
                    <a:lnTo>
                      <a:pt x="0" y="25"/>
                    </a:lnTo>
                    <a:lnTo>
                      <a:pt x="5" y="30"/>
                    </a:lnTo>
                    <a:lnTo>
                      <a:pt x="9" y="30"/>
                    </a:lnTo>
                    <a:lnTo>
                      <a:pt x="15" y="26"/>
                    </a:lnTo>
                    <a:lnTo>
                      <a:pt x="15" y="20"/>
                    </a:lnTo>
                    <a:lnTo>
                      <a:pt x="21"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69" name="Freeform 556">
                <a:extLst>
                  <a:ext uri="{FF2B5EF4-FFF2-40B4-BE49-F238E27FC236}">
                    <a16:creationId xmlns:a16="http://schemas.microsoft.com/office/drawing/2014/main" id="{F1BEAD8D-2837-48F0-B86E-DECC665A68EF}"/>
                  </a:ext>
                </a:extLst>
              </p:cNvPr>
              <p:cNvSpPr>
                <a:spLocks/>
              </p:cNvSpPr>
              <p:nvPr/>
            </p:nvSpPr>
            <p:spPr bwMode="auto">
              <a:xfrm>
                <a:off x="4832" y="1468"/>
                <a:ext cx="5"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2"/>
                    </a:lnTo>
                    <a:lnTo>
                      <a:pt x="21" y="6"/>
                    </a:lnTo>
                    <a:lnTo>
                      <a:pt x="21" y="1"/>
                    </a:lnTo>
                    <a:lnTo>
                      <a:pt x="16" y="1"/>
                    </a:lnTo>
                    <a:lnTo>
                      <a:pt x="12" y="0"/>
                    </a:lnTo>
                    <a:lnTo>
                      <a:pt x="7" y="0"/>
                    </a:lnTo>
                    <a:lnTo>
                      <a:pt x="7" y="5"/>
                    </a:lnTo>
                    <a:lnTo>
                      <a:pt x="1" y="5"/>
                    </a:lnTo>
                    <a:lnTo>
                      <a:pt x="1" y="10"/>
                    </a:lnTo>
                    <a:lnTo>
                      <a:pt x="1" y="15"/>
                    </a:lnTo>
                    <a:lnTo>
                      <a:pt x="0" y="20"/>
                    </a:lnTo>
                    <a:lnTo>
                      <a:pt x="0" y="25"/>
                    </a:lnTo>
                    <a:lnTo>
                      <a:pt x="5" y="25"/>
                    </a:lnTo>
                    <a:lnTo>
                      <a:pt x="9" y="25"/>
                    </a:lnTo>
                    <a:lnTo>
                      <a:pt x="14" y="26"/>
                    </a:lnTo>
                    <a:lnTo>
                      <a:pt x="15"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70" name="Freeform 557">
                <a:extLst>
                  <a:ext uri="{FF2B5EF4-FFF2-40B4-BE49-F238E27FC236}">
                    <a16:creationId xmlns:a16="http://schemas.microsoft.com/office/drawing/2014/main" id="{386258F3-5CB0-483A-9187-2B3A71F25E30}"/>
                  </a:ext>
                </a:extLst>
              </p:cNvPr>
              <p:cNvSpPr>
                <a:spLocks/>
              </p:cNvSpPr>
              <p:nvPr/>
            </p:nvSpPr>
            <p:spPr bwMode="auto">
              <a:xfrm>
                <a:off x="4832" y="1468"/>
                <a:ext cx="5"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2"/>
                    </a:lnTo>
                    <a:lnTo>
                      <a:pt x="21" y="6"/>
                    </a:lnTo>
                    <a:lnTo>
                      <a:pt x="21" y="1"/>
                    </a:lnTo>
                    <a:lnTo>
                      <a:pt x="16" y="1"/>
                    </a:lnTo>
                    <a:lnTo>
                      <a:pt x="12" y="0"/>
                    </a:lnTo>
                    <a:lnTo>
                      <a:pt x="7" y="0"/>
                    </a:lnTo>
                    <a:lnTo>
                      <a:pt x="7" y="5"/>
                    </a:lnTo>
                    <a:lnTo>
                      <a:pt x="1" y="5"/>
                    </a:lnTo>
                    <a:lnTo>
                      <a:pt x="1" y="10"/>
                    </a:lnTo>
                    <a:lnTo>
                      <a:pt x="1" y="15"/>
                    </a:lnTo>
                    <a:lnTo>
                      <a:pt x="0" y="20"/>
                    </a:lnTo>
                    <a:lnTo>
                      <a:pt x="0" y="25"/>
                    </a:lnTo>
                    <a:lnTo>
                      <a:pt x="5" y="25"/>
                    </a:lnTo>
                    <a:lnTo>
                      <a:pt x="9" y="25"/>
                    </a:lnTo>
                    <a:lnTo>
                      <a:pt x="14" y="26"/>
                    </a:lnTo>
                    <a:lnTo>
                      <a:pt x="15"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71" name="Freeform 558">
                <a:extLst>
                  <a:ext uri="{FF2B5EF4-FFF2-40B4-BE49-F238E27FC236}">
                    <a16:creationId xmlns:a16="http://schemas.microsoft.com/office/drawing/2014/main" id="{6F2EC8BA-FE34-4B34-8A39-CBA7BD1C9834}"/>
                  </a:ext>
                </a:extLst>
              </p:cNvPr>
              <p:cNvSpPr>
                <a:spLocks/>
              </p:cNvSpPr>
              <p:nvPr/>
            </p:nvSpPr>
            <p:spPr bwMode="auto">
              <a:xfrm>
                <a:off x="4806" y="1396"/>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1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1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7" y="43"/>
                    </a:lnTo>
                    <a:lnTo>
                      <a:pt x="68" y="32"/>
                    </a:lnTo>
                    <a:lnTo>
                      <a:pt x="64" y="28"/>
                    </a:lnTo>
                    <a:lnTo>
                      <a:pt x="65" y="22"/>
                    </a:lnTo>
                    <a:lnTo>
                      <a:pt x="60" y="17"/>
                    </a:lnTo>
                    <a:lnTo>
                      <a:pt x="56" y="12"/>
                    </a:lnTo>
                    <a:lnTo>
                      <a:pt x="51" y="6"/>
                    </a:lnTo>
                    <a:lnTo>
                      <a:pt x="48" y="1"/>
                    </a:lnTo>
                    <a:lnTo>
                      <a:pt x="42" y="1"/>
                    </a:lnTo>
                    <a:lnTo>
                      <a:pt x="38" y="0"/>
                    </a:lnTo>
                    <a:lnTo>
                      <a:pt x="33" y="0"/>
                    </a:lnTo>
                    <a:lnTo>
                      <a:pt x="29" y="4"/>
                    </a:lnTo>
                    <a:lnTo>
                      <a:pt x="23" y="4"/>
                    </a:lnTo>
                    <a:lnTo>
                      <a:pt x="18" y="9"/>
                    </a:lnTo>
                    <a:lnTo>
                      <a:pt x="13" y="13"/>
                    </a:lnTo>
                    <a:lnTo>
                      <a:pt x="8" y="18"/>
                    </a:lnTo>
                    <a:lnTo>
                      <a:pt x="7" y="22"/>
                    </a:lnTo>
                    <a:lnTo>
                      <a:pt x="6" y="32"/>
                    </a:lnTo>
                    <a:lnTo>
                      <a:pt x="1" y="37"/>
                    </a:lnTo>
                    <a:lnTo>
                      <a:pt x="0" y="47"/>
                    </a:lnTo>
                    <a:lnTo>
                      <a:pt x="5" y="53"/>
                    </a:lnTo>
                    <a:lnTo>
                      <a:pt x="4" y="63"/>
                    </a:lnTo>
                    <a:lnTo>
                      <a:pt x="4" y="68"/>
                    </a:lnTo>
                    <a:lnTo>
                      <a:pt x="7" y="73"/>
                    </a:lnTo>
                    <a:lnTo>
                      <a:pt x="12" y="79"/>
                    </a:lnTo>
                    <a:lnTo>
                      <a:pt x="16" y="84"/>
                    </a:lnTo>
                    <a:lnTo>
                      <a:pt x="21" y="89"/>
                    </a:lnTo>
                    <a:lnTo>
                      <a:pt x="25" y="90"/>
                    </a:lnTo>
                    <a:lnTo>
                      <a:pt x="30" y="96"/>
                    </a:lnTo>
                    <a:lnTo>
                      <a:pt x="34" y="96"/>
                    </a:lnTo>
                    <a:lnTo>
                      <a:pt x="39" y="96"/>
                    </a:lnTo>
                    <a:lnTo>
                      <a:pt x="44" y="91"/>
                    </a:lnTo>
                    <a:lnTo>
                      <a:pt x="49" y="87"/>
                    </a:lnTo>
                    <a:lnTo>
                      <a:pt x="53" y="87"/>
                    </a:lnTo>
                    <a:lnTo>
                      <a:pt x="59" y="82"/>
                    </a:lnTo>
                    <a:lnTo>
                      <a:pt x="59" y="78"/>
                    </a:lnTo>
                    <a:lnTo>
                      <a:pt x="65" y="68"/>
                    </a:lnTo>
                    <a:lnTo>
                      <a:pt x="66" y="63"/>
                    </a:lnTo>
                    <a:lnTo>
                      <a:pt x="66" y="58"/>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72" name="Freeform 559">
                <a:extLst>
                  <a:ext uri="{FF2B5EF4-FFF2-40B4-BE49-F238E27FC236}">
                    <a16:creationId xmlns:a16="http://schemas.microsoft.com/office/drawing/2014/main" id="{4CF20256-50D8-4071-8694-D1B678993E82}"/>
                  </a:ext>
                </a:extLst>
              </p:cNvPr>
              <p:cNvSpPr>
                <a:spLocks/>
              </p:cNvSpPr>
              <p:nvPr/>
            </p:nvSpPr>
            <p:spPr bwMode="auto">
              <a:xfrm>
                <a:off x="4806" y="1396"/>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1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1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8"/>
                    </a:moveTo>
                    <a:lnTo>
                      <a:pt x="67" y="43"/>
                    </a:lnTo>
                    <a:lnTo>
                      <a:pt x="68" y="32"/>
                    </a:lnTo>
                    <a:lnTo>
                      <a:pt x="64" y="28"/>
                    </a:lnTo>
                    <a:lnTo>
                      <a:pt x="65" y="22"/>
                    </a:lnTo>
                    <a:lnTo>
                      <a:pt x="60" y="17"/>
                    </a:lnTo>
                    <a:lnTo>
                      <a:pt x="56" y="12"/>
                    </a:lnTo>
                    <a:lnTo>
                      <a:pt x="51" y="6"/>
                    </a:lnTo>
                    <a:lnTo>
                      <a:pt x="48" y="1"/>
                    </a:lnTo>
                    <a:lnTo>
                      <a:pt x="42" y="1"/>
                    </a:lnTo>
                    <a:lnTo>
                      <a:pt x="38" y="0"/>
                    </a:lnTo>
                    <a:lnTo>
                      <a:pt x="33" y="0"/>
                    </a:lnTo>
                    <a:lnTo>
                      <a:pt x="29" y="4"/>
                    </a:lnTo>
                    <a:lnTo>
                      <a:pt x="23" y="4"/>
                    </a:lnTo>
                    <a:lnTo>
                      <a:pt x="18" y="9"/>
                    </a:lnTo>
                    <a:lnTo>
                      <a:pt x="13" y="13"/>
                    </a:lnTo>
                    <a:lnTo>
                      <a:pt x="8" y="18"/>
                    </a:lnTo>
                    <a:lnTo>
                      <a:pt x="7" y="22"/>
                    </a:lnTo>
                    <a:lnTo>
                      <a:pt x="6" y="32"/>
                    </a:lnTo>
                    <a:lnTo>
                      <a:pt x="1" y="37"/>
                    </a:lnTo>
                    <a:lnTo>
                      <a:pt x="0" y="47"/>
                    </a:lnTo>
                    <a:lnTo>
                      <a:pt x="5" y="53"/>
                    </a:lnTo>
                    <a:lnTo>
                      <a:pt x="4" y="63"/>
                    </a:lnTo>
                    <a:lnTo>
                      <a:pt x="4" y="68"/>
                    </a:lnTo>
                    <a:lnTo>
                      <a:pt x="7" y="73"/>
                    </a:lnTo>
                    <a:lnTo>
                      <a:pt x="12" y="79"/>
                    </a:lnTo>
                    <a:lnTo>
                      <a:pt x="16" y="84"/>
                    </a:lnTo>
                    <a:lnTo>
                      <a:pt x="21" y="89"/>
                    </a:lnTo>
                    <a:lnTo>
                      <a:pt x="25" y="90"/>
                    </a:lnTo>
                    <a:lnTo>
                      <a:pt x="30" y="96"/>
                    </a:lnTo>
                    <a:lnTo>
                      <a:pt x="34" y="96"/>
                    </a:lnTo>
                    <a:lnTo>
                      <a:pt x="39" y="96"/>
                    </a:lnTo>
                    <a:lnTo>
                      <a:pt x="44" y="91"/>
                    </a:lnTo>
                    <a:lnTo>
                      <a:pt x="49" y="87"/>
                    </a:lnTo>
                    <a:lnTo>
                      <a:pt x="53" y="87"/>
                    </a:lnTo>
                    <a:lnTo>
                      <a:pt x="59" y="82"/>
                    </a:lnTo>
                    <a:lnTo>
                      <a:pt x="59" y="78"/>
                    </a:lnTo>
                    <a:lnTo>
                      <a:pt x="65" y="68"/>
                    </a:lnTo>
                    <a:lnTo>
                      <a:pt x="66" y="63"/>
                    </a:lnTo>
                    <a:lnTo>
                      <a:pt x="66" y="58"/>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73" name="Freeform 560">
                <a:extLst>
                  <a:ext uri="{FF2B5EF4-FFF2-40B4-BE49-F238E27FC236}">
                    <a16:creationId xmlns:a16="http://schemas.microsoft.com/office/drawing/2014/main" id="{842A176A-1FCD-4C6B-B708-BF363534224B}"/>
                  </a:ext>
                </a:extLst>
              </p:cNvPr>
              <p:cNvSpPr>
                <a:spLocks/>
              </p:cNvSpPr>
              <p:nvPr/>
            </p:nvSpPr>
            <p:spPr bwMode="auto">
              <a:xfrm>
                <a:off x="4815" y="1364"/>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1 w 26"/>
                  <a:gd name="T15" fmla="*/ 0 h 31"/>
                  <a:gd name="T16" fmla="*/ 0 w 26"/>
                  <a:gd name="T17" fmla="*/ 0 h 31"/>
                  <a:gd name="T18" fmla="*/ 0 w 26"/>
                  <a:gd name="T19" fmla="*/ 0 h 31"/>
                  <a:gd name="T20" fmla="*/ 0 w 26"/>
                  <a:gd name="T21" fmla="*/ 0 h 31"/>
                  <a:gd name="T22" fmla="*/ 0 w 26"/>
                  <a:gd name="T23" fmla="*/ 0 h 31"/>
                  <a:gd name="T24" fmla="*/ 0 w 26"/>
                  <a:gd name="T25" fmla="*/ 1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1 w 26"/>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20" y="21"/>
                    </a:moveTo>
                    <a:lnTo>
                      <a:pt x="24" y="22"/>
                    </a:lnTo>
                    <a:lnTo>
                      <a:pt x="25" y="16"/>
                    </a:lnTo>
                    <a:lnTo>
                      <a:pt x="25" y="12"/>
                    </a:lnTo>
                    <a:lnTo>
                      <a:pt x="26" y="7"/>
                    </a:lnTo>
                    <a:lnTo>
                      <a:pt x="21" y="6"/>
                    </a:lnTo>
                    <a:lnTo>
                      <a:pt x="22" y="2"/>
                    </a:lnTo>
                    <a:lnTo>
                      <a:pt x="17" y="0"/>
                    </a:lnTo>
                    <a:lnTo>
                      <a:pt x="12" y="0"/>
                    </a:lnTo>
                    <a:lnTo>
                      <a:pt x="12" y="6"/>
                    </a:lnTo>
                    <a:lnTo>
                      <a:pt x="7" y="5"/>
                    </a:lnTo>
                    <a:lnTo>
                      <a:pt x="6" y="11"/>
                    </a:lnTo>
                    <a:lnTo>
                      <a:pt x="6" y="15"/>
                    </a:lnTo>
                    <a:lnTo>
                      <a:pt x="2" y="15"/>
                    </a:lnTo>
                    <a:lnTo>
                      <a:pt x="0" y="20"/>
                    </a:lnTo>
                    <a:lnTo>
                      <a:pt x="5" y="25"/>
                    </a:lnTo>
                    <a:lnTo>
                      <a:pt x="5" y="30"/>
                    </a:lnTo>
                    <a:lnTo>
                      <a:pt x="9" y="31"/>
                    </a:lnTo>
                    <a:lnTo>
                      <a:pt x="14" y="31"/>
                    </a:lnTo>
                    <a:lnTo>
                      <a:pt x="15" y="26"/>
                    </a:lnTo>
                    <a:lnTo>
                      <a:pt x="20"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74" name="Freeform 561">
                <a:extLst>
                  <a:ext uri="{FF2B5EF4-FFF2-40B4-BE49-F238E27FC236}">
                    <a16:creationId xmlns:a16="http://schemas.microsoft.com/office/drawing/2014/main" id="{6EE41A91-B141-4E5D-969D-A86BE356D5C9}"/>
                  </a:ext>
                </a:extLst>
              </p:cNvPr>
              <p:cNvSpPr>
                <a:spLocks/>
              </p:cNvSpPr>
              <p:nvPr/>
            </p:nvSpPr>
            <p:spPr bwMode="auto">
              <a:xfrm>
                <a:off x="4815" y="1364"/>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1 w 26"/>
                  <a:gd name="T15" fmla="*/ 0 h 31"/>
                  <a:gd name="T16" fmla="*/ 0 w 26"/>
                  <a:gd name="T17" fmla="*/ 0 h 31"/>
                  <a:gd name="T18" fmla="*/ 0 w 26"/>
                  <a:gd name="T19" fmla="*/ 0 h 31"/>
                  <a:gd name="T20" fmla="*/ 0 w 26"/>
                  <a:gd name="T21" fmla="*/ 0 h 31"/>
                  <a:gd name="T22" fmla="*/ 0 w 26"/>
                  <a:gd name="T23" fmla="*/ 0 h 31"/>
                  <a:gd name="T24" fmla="*/ 0 w 26"/>
                  <a:gd name="T25" fmla="*/ 1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1 w 26"/>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6"/>
                  <a:gd name="T67" fmla="*/ 0 h 31"/>
                  <a:gd name="T68" fmla="*/ 26 w 26"/>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6" h="31">
                    <a:moveTo>
                      <a:pt x="20" y="21"/>
                    </a:moveTo>
                    <a:lnTo>
                      <a:pt x="24" y="22"/>
                    </a:lnTo>
                    <a:lnTo>
                      <a:pt x="25" y="16"/>
                    </a:lnTo>
                    <a:lnTo>
                      <a:pt x="25" y="12"/>
                    </a:lnTo>
                    <a:lnTo>
                      <a:pt x="26" y="7"/>
                    </a:lnTo>
                    <a:lnTo>
                      <a:pt x="21" y="6"/>
                    </a:lnTo>
                    <a:lnTo>
                      <a:pt x="22" y="2"/>
                    </a:lnTo>
                    <a:lnTo>
                      <a:pt x="17" y="0"/>
                    </a:lnTo>
                    <a:lnTo>
                      <a:pt x="12" y="0"/>
                    </a:lnTo>
                    <a:lnTo>
                      <a:pt x="12" y="6"/>
                    </a:lnTo>
                    <a:lnTo>
                      <a:pt x="7" y="5"/>
                    </a:lnTo>
                    <a:lnTo>
                      <a:pt x="6" y="11"/>
                    </a:lnTo>
                    <a:lnTo>
                      <a:pt x="6" y="15"/>
                    </a:lnTo>
                    <a:lnTo>
                      <a:pt x="2" y="15"/>
                    </a:lnTo>
                    <a:lnTo>
                      <a:pt x="0" y="20"/>
                    </a:lnTo>
                    <a:lnTo>
                      <a:pt x="5" y="25"/>
                    </a:lnTo>
                    <a:lnTo>
                      <a:pt x="5" y="30"/>
                    </a:lnTo>
                    <a:lnTo>
                      <a:pt x="9" y="31"/>
                    </a:lnTo>
                    <a:lnTo>
                      <a:pt x="14" y="31"/>
                    </a:lnTo>
                    <a:lnTo>
                      <a:pt x="15" y="26"/>
                    </a:lnTo>
                    <a:lnTo>
                      <a:pt x="20"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75" name="Freeform 562">
                <a:extLst>
                  <a:ext uri="{FF2B5EF4-FFF2-40B4-BE49-F238E27FC236}">
                    <a16:creationId xmlns:a16="http://schemas.microsoft.com/office/drawing/2014/main" id="{6E8B2306-18AD-4A67-9434-9DFEEFE3DD9C}"/>
                  </a:ext>
                </a:extLst>
              </p:cNvPr>
              <p:cNvSpPr>
                <a:spLocks/>
              </p:cNvSpPr>
              <p:nvPr/>
            </p:nvSpPr>
            <p:spPr bwMode="auto">
              <a:xfrm>
                <a:off x="4844" y="1409"/>
                <a:ext cx="5" cy="5"/>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
                  <a:gd name="T58" fmla="*/ 0 h 26"/>
                  <a:gd name="T59" fmla="*/ 26 w 26"/>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 h="26">
                    <a:moveTo>
                      <a:pt x="20" y="17"/>
                    </a:moveTo>
                    <a:lnTo>
                      <a:pt x="25" y="17"/>
                    </a:lnTo>
                    <a:lnTo>
                      <a:pt x="25" y="12"/>
                    </a:lnTo>
                    <a:lnTo>
                      <a:pt x="26" y="7"/>
                    </a:lnTo>
                    <a:lnTo>
                      <a:pt x="20" y="7"/>
                    </a:lnTo>
                    <a:lnTo>
                      <a:pt x="21" y="2"/>
                    </a:lnTo>
                    <a:lnTo>
                      <a:pt x="17" y="1"/>
                    </a:lnTo>
                    <a:lnTo>
                      <a:pt x="11" y="1"/>
                    </a:lnTo>
                    <a:lnTo>
                      <a:pt x="6" y="0"/>
                    </a:lnTo>
                    <a:lnTo>
                      <a:pt x="6" y="6"/>
                    </a:lnTo>
                    <a:lnTo>
                      <a:pt x="1" y="10"/>
                    </a:lnTo>
                    <a:lnTo>
                      <a:pt x="1" y="15"/>
                    </a:lnTo>
                    <a:lnTo>
                      <a:pt x="0" y="20"/>
                    </a:lnTo>
                    <a:lnTo>
                      <a:pt x="5" y="20"/>
                    </a:lnTo>
                    <a:lnTo>
                      <a:pt x="4" y="26"/>
                    </a:lnTo>
                    <a:lnTo>
                      <a:pt x="9" y="26"/>
                    </a:lnTo>
                    <a:lnTo>
                      <a:pt x="14" y="26"/>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76" name="Freeform 563">
                <a:extLst>
                  <a:ext uri="{FF2B5EF4-FFF2-40B4-BE49-F238E27FC236}">
                    <a16:creationId xmlns:a16="http://schemas.microsoft.com/office/drawing/2014/main" id="{ED730BBB-0148-49AB-827E-3D51A61F66B0}"/>
                  </a:ext>
                </a:extLst>
              </p:cNvPr>
              <p:cNvSpPr>
                <a:spLocks/>
              </p:cNvSpPr>
              <p:nvPr/>
            </p:nvSpPr>
            <p:spPr bwMode="auto">
              <a:xfrm>
                <a:off x="4844" y="1409"/>
                <a:ext cx="5" cy="5"/>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
                  <a:gd name="T58" fmla="*/ 0 h 26"/>
                  <a:gd name="T59" fmla="*/ 26 w 26"/>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 h="26">
                    <a:moveTo>
                      <a:pt x="20" y="17"/>
                    </a:moveTo>
                    <a:lnTo>
                      <a:pt x="25" y="17"/>
                    </a:lnTo>
                    <a:lnTo>
                      <a:pt x="25" y="12"/>
                    </a:lnTo>
                    <a:lnTo>
                      <a:pt x="26" y="7"/>
                    </a:lnTo>
                    <a:lnTo>
                      <a:pt x="20" y="7"/>
                    </a:lnTo>
                    <a:lnTo>
                      <a:pt x="21" y="2"/>
                    </a:lnTo>
                    <a:lnTo>
                      <a:pt x="17" y="1"/>
                    </a:lnTo>
                    <a:lnTo>
                      <a:pt x="11" y="1"/>
                    </a:lnTo>
                    <a:lnTo>
                      <a:pt x="6" y="0"/>
                    </a:lnTo>
                    <a:lnTo>
                      <a:pt x="6" y="6"/>
                    </a:lnTo>
                    <a:lnTo>
                      <a:pt x="1" y="10"/>
                    </a:lnTo>
                    <a:lnTo>
                      <a:pt x="1" y="15"/>
                    </a:lnTo>
                    <a:lnTo>
                      <a:pt x="0" y="20"/>
                    </a:lnTo>
                    <a:lnTo>
                      <a:pt x="5" y="20"/>
                    </a:lnTo>
                    <a:lnTo>
                      <a:pt x="4" y="26"/>
                    </a:lnTo>
                    <a:lnTo>
                      <a:pt x="9" y="26"/>
                    </a:lnTo>
                    <a:lnTo>
                      <a:pt x="14" y="26"/>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77" name="Freeform 564">
                <a:extLst>
                  <a:ext uri="{FF2B5EF4-FFF2-40B4-BE49-F238E27FC236}">
                    <a16:creationId xmlns:a16="http://schemas.microsoft.com/office/drawing/2014/main" id="{50D0EEBB-7DB0-4088-8420-8CFA7B7FD0B2}"/>
                  </a:ext>
                </a:extLst>
              </p:cNvPr>
              <p:cNvSpPr>
                <a:spLocks/>
              </p:cNvSpPr>
              <p:nvPr/>
            </p:nvSpPr>
            <p:spPr bwMode="auto">
              <a:xfrm>
                <a:off x="4823" y="1435"/>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8" y="22"/>
                    </a:moveTo>
                    <a:lnTo>
                      <a:pt x="24" y="16"/>
                    </a:lnTo>
                    <a:lnTo>
                      <a:pt x="24" y="12"/>
                    </a:lnTo>
                    <a:lnTo>
                      <a:pt x="25" y="7"/>
                    </a:lnTo>
                    <a:lnTo>
                      <a:pt x="20" y="6"/>
                    </a:lnTo>
                    <a:lnTo>
                      <a:pt x="20" y="1"/>
                    </a:lnTo>
                    <a:lnTo>
                      <a:pt x="16" y="1"/>
                    </a:lnTo>
                    <a:lnTo>
                      <a:pt x="11" y="0"/>
                    </a:lnTo>
                    <a:lnTo>
                      <a:pt x="10" y="6"/>
                    </a:lnTo>
                    <a:lnTo>
                      <a:pt x="6" y="5"/>
                    </a:lnTo>
                    <a:lnTo>
                      <a:pt x="6" y="11"/>
                    </a:lnTo>
                    <a:lnTo>
                      <a:pt x="0" y="15"/>
                    </a:lnTo>
                    <a:lnTo>
                      <a:pt x="0" y="20"/>
                    </a:lnTo>
                    <a:lnTo>
                      <a:pt x="5" y="25"/>
                    </a:lnTo>
                    <a:lnTo>
                      <a:pt x="9" y="25"/>
                    </a:lnTo>
                    <a:lnTo>
                      <a:pt x="14" y="26"/>
                    </a:lnTo>
                    <a:lnTo>
                      <a:pt x="18" y="26"/>
                    </a:lnTo>
                    <a:lnTo>
                      <a:pt x="18"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78" name="Freeform 565">
                <a:extLst>
                  <a:ext uri="{FF2B5EF4-FFF2-40B4-BE49-F238E27FC236}">
                    <a16:creationId xmlns:a16="http://schemas.microsoft.com/office/drawing/2014/main" id="{5AB16035-1455-4229-BE6A-DF90DFF4B338}"/>
                  </a:ext>
                </a:extLst>
              </p:cNvPr>
              <p:cNvSpPr>
                <a:spLocks/>
              </p:cNvSpPr>
              <p:nvPr/>
            </p:nvSpPr>
            <p:spPr bwMode="auto">
              <a:xfrm>
                <a:off x="4823" y="1435"/>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8" y="22"/>
                    </a:moveTo>
                    <a:lnTo>
                      <a:pt x="24" y="16"/>
                    </a:lnTo>
                    <a:lnTo>
                      <a:pt x="24" y="12"/>
                    </a:lnTo>
                    <a:lnTo>
                      <a:pt x="25" y="7"/>
                    </a:lnTo>
                    <a:lnTo>
                      <a:pt x="20" y="6"/>
                    </a:lnTo>
                    <a:lnTo>
                      <a:pt x="20" y="1"/>
                    </a:lnTo>
                    <a:lnTo>
                      <a:pt x="16" y="1"/>
                    </a:lnTo>
                    <a:lnTo>
                      <a:pt x="11" y="0"/>
                    </a:lnTo>
                    <a:lnTo>
                      <a:pt x="10" y="6"/>
                    </a:lnTo>
                    <a:lnTo>
                      <a:pt x="6" y="5"/>
                    </a:lnTo>
                    <a:lnTo>
                      <a:pt x="6" y="11"/>
                    </a:lnTo>
                    <a:lnTo>
                      <a:pt x="0" y="15"/>
                    </a:lnTo>
                    <a:lnTo>
                      <a:pt x="0" y="20"/>
                    </a:lnTo>
                    <a:lnTo>
                      <a:pt x="5" y="25"/>
                    </a:lnTo>
                    <a:lnTo>
                      <a:pt x="9" y="25"/>
                    </a:lnTo>
                    <a:lnTo>
                      <a:pt x="14" y="26"/>
                    </a:lnTo>
                    <a:lnTo>
                      <a:pt x="18" y="26"/>
                    </a:lnTo>
                    <a:lnTo>
                      <a:pt x="18"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79" name="Freeform 566">
                <a:extLst>
                  <a:ext uri="{FF2B5EF4-FFF2-40B4-BE49-F238E27FC236}">
                    <a16:creationId xmlns:a16="http://schemas.microsoft.com/office/drawing/2014/main" id="{6B0410AA-315D-4431-AE49-54787B09D499}"/>
                  </a:ext>
                </a:extLst>
              </p:cNvPr>
              <p:cNvSpPr>
                <a:spLocks/>
              </p:cNvSpPr>
              <p:nvPr/>
            </p:nvSpPr>
            <p:spPr bwMode="auto">
              <a:xfrm>
                <a:off x="4834" y="1369"/>
                <a:ext cx="5" cy="6"/>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0 w 25"/>
                  <a:gd name="T13" fmla="*/ 0 h 29"/>
                  <a:gd name="T14" fmla="*/ 0 w 25"/>
                  <a:gd name="T15" fmla="*/ 0 h 29"/>
                  <a:gd name="T16" fmla="*/ 0 w 25"/>
                  <a:gd name="T17" fmla="*/ 0 h 29"/>
                  <a:gd name="T18" fmla="*/ 0 w 25"/>
                  <a:gd name="T19" fmla="*/ 0 h 29"/>
                  <a:gd name="T20" fmla="*/ 0 w 25"/>
                  <a:gd name="T21" fmla="*/ 1 h 29"/>
                  <a:gd name="T22" fmla="*/ 0 w 25"/>
                  <a:gd name="T23" fmla="*/ 1 h 29"/>
                  <a:gd name="T24" fmla="*/ 0 w 25"/>
                  <a:gd name="T25" fmla="*/ 1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1 w 25"/>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9" y="20"/>
                    </a:moveTo>
                    <a:lnTo>
                      <a:pt x="25" y="16"/>
                    </a:lnTo>
                    <a:lnTo>
                      <a:pt x="25" y="10"/>
                    </a:lnTo>
                    <a:lnTo>
                      <a:pt x="20" y="10"/>
                    </a:lnTo>
                    <a:lnTo>
                      <a:pt x="22" y="5"/>
                    </a:lnTo>
                    <a:lnTo>
                      <a:pt x="17" y="0"/>
                    </a:lnTo>
                    <a:lnTo>
                      <a:pt x="11" y="5"/>
                    </a:lnTo>
                    <a:lnTo>
                      <a:pt x="7" y="4"/>
                    </a:lnTo>
                    <a:lnTo>
                      <a:pt x="7" y="9"/>
                    </a:lnTo>
                    <a:lnTo>
                      <a:pt x="2" y="8"/>
                    </a:lnTo>
                    <a:lnTo>
                      <a:pt x="1" y="14"/>
                    </a:lnTo>
                    <a:lnTo>
                      <a:pt x="1" y="18"/>
                    </a:lnTo>
                    <a:lnTo>
                      <a:pt x="0" y="24"/>
                    </a:lnTo>
                    <a:lnTo>
                      <a:pt x="6" y="24"/>
                    </a:lnTo>
                    <a:lnTo>
                      <a:pt x="5" y="29"/>
                    </a:lnTo>
                    <a:lnTo>
                      <a:pt x="9" y="29"/>
                    </a:lnTo>
                    <a:lnTo>
                      <a:pt x="14" y="29"/>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80" name="Freeform 567">
                <a:extLst>
                  <a:ext uri="{FF2B5EF4-FFF2-40B4-BE49-F238E27FC236}">
                    <a16:creationId xmlns:a16="http://schemas.microsoft.com/office/drawing/2014/main" id="{E01DF7FD-CE98-4334-9619-8AA174C9CE7D}"/>
                  </a:ext>
                </a:extLst>
              </p:cNvPr>
              <p:cNvSpPr>
                <a:spLocks/>
              </p:cNvSpPr>
              <p:nvPr/>
            </p:nvSpPr>
            <p:spPr bwMode="auto">
              <a:xfrm>
                <a:off x="4834" y="1369"/>
                <a:ext cx="5" cy="6"/>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0 w 25"/>
                  <a:gd name="T13" fmla="*/ 0 h 29"/>
                  <a:gd name="T14" fmla="*/ 0 w 25"/>
                  <a:gd name="T15" fmla="*/ 0 h 29"/>
                  <a:gd name="T16" fmla="*/ 0 w 25"/>
                  <a:gd name="T17" fmla="*/ 0 h 29"/>
                  <a:gd name="T18" fmla="*/ 0 w 25"/>
                  <a:gd name="T19" fmla="*/ 0 h 29"/>
                  <a:gd name="T20" fmla="*/ 0 w 25"/>
                  <a:gd name="T21" fmla="*/ 1 h 29"/>
                  <a:gd name="T22" fmla="*/ 0 w 25"/>
                  <a:gd name="T23" fmla="*/ 1 h 29"/>
                  <a:gd name="T24" fmla="*/ 0 w 25"/>
                  <a:gd name="T25" fmla="*/ 1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1 w 25"/>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9"/>
                  <a:gd name="T62" fmla="*/ 25 w 25"/>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9">
                    <a:moveTo>
                      <a:pt x="19" y="20"/>
                    </a:moveTo>
                    <a:lnTo>
                      <a:pt x="25" y="16"/>
                    </a:lnTo>
                    <a:lnTo>
                      <a:pt x="25" y="10"/>
                    </a:lnTo>
                    <a:lnTo>
                      <a:pt x="20" y="10"/>
                    </a:lnTo>
                    <a:lnTo>
                      <a:pt x="22" y="5"/>
                    </a:lnTo>
                    <a:lnTo>
                      <a:pt x="17" y="0"/>
                    </a:lnTo>
                    <a:lnTo>
                      <a:pt x="11" y="5"/>
                    </a:lnTo>
                    <a:lnTo>
                      <a:pt x="7" y="4"/>
                    </a:lnTo>
                    <a:lnTo>
                      <a:pt x="7" y="9"/>
                    </a:lnTo>
                    <a:lnTo>
                      <a:pt x="2" y="8"/>
                    </a:lnTo>
                    <a:lnTo>
                      <a:pt x="1" y="14"/>
                    </a:lnTo>
                    <a:lnTo>
                      <a:pt x="1" y="18"/>
                    </a:lnTo>
                    <a:lnTo>
                      <a:pt x="0" y="24"/>
                    </a:lnTo>
                    <a:lnTo>
                      <a:pt x="6" y="24"/>
                    </a:lnTo>
                    <a:lnTo>
                      <a:pt x="5" y="29"/>
                    </a:lnTo>
                    <a:lnTo>
                      <a:pt x="9" y="29"/>
                    </a:lnTo>
                    <a:lnTo>
                      <a:pt x="14" y="29"/>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81" name="Freeform 568">
                <a:extLst>
                  <a:ext uri="{FF2B5EF4-FFF2-40B4-BE49-F238E27FC236}">
                    <a16:creationId xmlns:a16="http://schemas.microsoft.com/office/drawing/2014/main" id="{295AB418-1773-43B4-A9CF-827E71E2D738}"/>
                  </a:ext>
                </a:extLst>
              </p:cNvPr>
              <p:cNvSpPr>
                <a:spLocks/>
              </p:cNvSpPr>
              <p:nvPr/>
            </p:nvSpPr>
            <p:spPr bwMode="auto">
              <a:xfrm>
                <a:off x="4833" y="1424"/>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1" y="11"/>
                    </a:lnTo>
                    <a:lnTo>
                      <a:pt x="21" y="5"/>
                    </a:lnTo>
                    <a:lnTo>
                      <a:pt x="22" y="1"/>
                    </a:lnTo>
                    <a:lnTo>
                      <a:pt x="16" y="1"/>
                    </a:lnTo>
                    <a:lnTo>
                      <a:pt x="12" y="0"/>
                    </a:lnTo>
                    <a:lnTo>
                      <a:pt x="7" y="0"/>
                    </a:lnTo>
                    <a:lnTo>
                      <a:pt x="7" y="4"/>
                    </a:lnTo>
                    <a:lnTo>
                      <a:pt x="2" y="4"/>
                    </a:lnTo>
                    <a:lnTo>
                      <a:pt x="2" y="9"/>
                    </a:lnTo>
                    <a:lnTo>
                      <a:pt x="2" y="15"/>
                    </a:lnTo>
                    <a:lnTo>
                      <a:pt x="0" y="19"/>
                    </a:lnTo>
                    <a:lnTo>
                      <a:pt x="0" y="25"/>
                    </a:lnTo>
                    <a:lnTo>
                      <a:pt x="5" y="25"/>
                    </a:lnTo>
                    <a:lnTo>
                      <a:pt x="9" y="25"/>
                    </a:lnTo>
                    <a:lnTo>
                      <a:pt x="14" y="26"/>
                    </a:lnTo>
                    <a:lnTo>
                      <a:pt x="15"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82" name="Freeform 569">
                <a:extLst>
                  <a:ext uri="{FF2B5EF4-FFF2-40B4-BE49-F238E27FC236}">
                    <a16:creationId xmlns:a16="http://schemas.microsoft.com/office/drawing/2014/main" id="{67A96421-14A5-4091-8828-903192B21A22}"/>
                  </a:ext>
                </a:extLst>
              </p:cNvPr>
              <p:cNvSpPr>
                <a:spLocks/>
              </p:cNvSpPr>
              <p:nvPr/>
            </p:nvSpPr>
            <p:spPr bwMode="auto">
              <a:xfrm>
                <a:off x="4833" y="1424"/>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0" y="16"/>
                    </a:moveTo>
                    <a:lnTo>
                      <a:pt x="21" y="11"/>
                    </a:lnTo>
                    <a:lnTo>
                      <a:pt x="21" y="5"/>
                    </a:lnTo>
                    <a:lnTo>
                      <a:pt x="22" y="1"/>
                    </a:lnTo>
                    <a:lnTo>
                      <a:pt x="16" y="1"/>
                    </a:lnTo>
                    <a:lnTo>
                      <a:pt x="12" y="0"/>
                    </a:lnTo>
                    <a:lnTo>
                      <a:pt x="7" y="0"/>
                    </a:lnTo>
                    <a:lnTo>
                      <a:pt x="7" y="4"/>
                    </a:lnTo>
                    <a:lnTo>
                      <a:pt x="2" y="4"/>
                    </a:lnTo>
                    <a:lnTo>
                      <a:pt x="2" y="9"/>
                    </a:lnTo>
                    <a:lnTo>
                      <a:pt x="2" y="15"/>
                    </a:lnTo>
                    <a:lnTo>
                      <a:pt x="0" y="19"/>
                    </a:lnTo>
                    <a:lnTo>
                      <a:pt x="0" y="25"/>
                    </a:lnTo>
                    <a:lnTo>
                      <a:pt x="5" y="25"/>
                    </a:lnTo>
                    <a:lnTo>
                      <a:pt x="9" y="25"/>
                    </a:lnTo>
                    <a:lnTo>
                      <a:pt x="14" y="26"/>
                    </a:lnTo>
                    <a:lnTo>
                      <a:pt x="15"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83" name="Freeform 570">
                <a:extLst>
                  <a:ext uri="{FF2B5EF4-FFF2-40B4-BE49-F238E27FC236}">
                    <a16:creationId xmlns:a16="http://schemas.microsoft.com/office/drawing/2014/main" id="{8E220837-C578-457A-8612-28FB6F712F10}"/>
                  </a:ext>
                </a:extLst>
              </p:cNvPr>
              <p:cNvSpPr>
                <a:spLocks/>
              </p:cNvSpPr>
              <p:nvPr/>
            </p:nvSpPr>
            <p:spPr bwMode="auto">
              <a:xfrm>
                <a:off x="4840" y="1388"/>
                <a:ext cx="4" cy="5"/>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0 h 29"/>
                  <a:gd name="T20" fmla="*/ 0 w 22"/>
                  <a:gd name="T21" fmla="*/ 0 h 29"/>
                  <a:gd name="T22" fmla="*/ 0 w 22"/>
                  <a:gd name="T23" fmla="*/ 1 h 29"/>
                  <a:gd name="T24" fmla="*/ 0 w 22"/>
                  <a:gd name="T25" fmla="*/ 1 h 29"/>
                  <a:gd name="T26" fmla="*/ 0 w 22"/>
                  <a:gd name="T27" fmla="*/ 1 h 29"/>
                  <a:gd name="T28" fmla="*/ 0 w 22"/>
                  <a:gd name="T29" fmla="*/ 1 h 29"/>
                  <a:gd name="T30" fmla="*/ 0 w 22"/>
                  <a:gd name="T31" fmla="*/ 1 h 29"/>
                  <a:gd name="T32" fmla="*/ 0 w 22"/>
                  <a:gd name="T33" fmla="*/ 1 h 29"/>
                  <a:gd name="T34" fmla="*/ 1 w 22"/>
                  <a:gd name="T35" fmla="*/ 1 h 29"/>
                  <a:gd name="T36" fmla="*/ 1 w 22"/>
                  <a:gd name="T37" fmla="*/ 1 h 29"/>
                  <a:gd name="T38" fmla="*/ 1 w 22"/>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9"/>
                  <a:gd name="T62" fmla="*/ 22 w 22"/>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9">
                    <a:moveTo>
                      <a:pt x="21" y="20"/>
                    </a:moveTo>
                    <a:lnTo>
                      <a:pt x="21" y="16"/>
                    </a:lnTo>
                    <a:lnTo>
                      <a:pt x="21" y="10"/>
                    </a:lnTo>
                    <a:lnTo>
                      <a:pt x="22" y="5"/>
                    </a:lnTo>
                    <a:lnTo>
                      <a:pt x="17" y="5"/>
                    </a:lnTo>
                    <a:lnTo>
                      <a:pt x="17" y="0"/>
                    </a:lnTo>
                    <a:lnTo>
                      <a:pt x="13" y="0"/>
                    </a:lnTo>
                    <a:lnTo>
                      <a:pt x="7" y="4"/>
                    </a:lnTo>
                    <a:lnTo>
                      <a:pt x="3" y="4"/>
                    </a:lnTo>
                    <a:lnTo>
                      <a:pt x="3" y="9"/>
                    </a:lnTo>
                    <a:lnTo>
                      <a:pt x="2" y="13"/>
                    </a:lnTo>
                    <a:lnTo>
                      <a:pt x="2" y="19"/>
                    </a:lnTo>
                    <a:lnTo>
                      <a:pt x="0" y="24"/>
                    </a:lnTo>
                    <a:lnTo>
                      <a:pt x="6" y="25"/>
                    </a:lnTo>
                    <a:lnTo>
                      <a:pt x="5" y="29"/>
                    </a:lnTo>
                    <a:lnTo>
                      <a:pt x="10" y="29"/>
                    </a:lnTo>
                    <a:lnTo>
                      <a:pt x="11" y="25"/>
                    </a:lnTo>
                    <a:lnTo>
                      <a:pt x="15" y="25"/>
                    </a:lnTo>
                    <a:lnTo>
                      <a:pt x="15" y="20"/>
                    </a:lnTo>
                    <a:lnTo>
                      <a:pt x="21"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84" name="Freeform 571">
                <a:extLst>
                  <a:ext uri="{FF2B5EF4-FFF2-40B4-BE49-F238E27FC236}">
                    <a16:creationId xmlns:a16="http://schemas.microsoft.com/office/drawing/2014/main" id="{EB4A7B51-518F-48A7-AA11-5952F6599595}"/>
                  </a:ext>
                </a:extLst>
              </p:cNvPr>
              <p:cNvSpPr>
                <a:spLocks/>
              </p:cNvSpPr>
              <p:nvPr/>
            </p:nvSpPr>
            <p:spPr bwMode="auto">
              <a:xfrm>
                <a:off x="4840" y="1388"/>
                <a:ext cx="4" cy="5"/>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0 h 29"/>
                  <a:gd name="T20" fmla="*/ 0 w 22"/>
                  <a:gd name="T21" fmla="*/ 0 h 29"/>
                  <a:gd name="T22" fmla="*/ 0 w 22"/>
                  <a:gd name="T23" fmla="*/ 1 h 29"/>
                  <a:gd name="T24" fmla="*/ 0 w 22"/>
                  <a:gd name="T25" fmla="*/ 1 h 29"/>
                  <a:gd name="T26" fmla="*/ 0 w 22"/>
                  <a:gd name="T27" fmla="*/ 1 h 29"/>
                  <a:gd name="T28" fmla="*/ 0 w 22"/>
                  <a:gd name="T29" fmla="*/ 1 h 29"/>
                  <a:gd name="T30" fmla="*/ 0 w 22"/>
                  <a:gd name="T31" fmla="*/ 1 h 29"/>
                  <a:gd name="T32" fmla="*/ 0 w 22"/>
                  <a:gd name="T33" fmla="*/ 1 h 29"/>
                  <a:gd name="T34" fmla="*/ 1 w 22"/>
                  <a:gd name="T35" fmla="*/ 1 h 29"/>
                  <a:gd name="T36" fmla="*/ 1 w 22"/>
                  <a:gd name="T37" fmla="*/ 1 h 29"/>
                  <a:gd name="T38" fmla="*/ 1 w 22"/>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2"/>
                  <a:gd name="T61" fmla="*/ 0 h 29"/>
                  <a:gd name="T62" fmla="*/ 22 w 22"/>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2" h="29">
                    <a:moveTo>
                      <a:pt x="21" y="20"/>
                    </a:moveTo>
                    <a:lnTo>
                      <a:pt x="21" y="16"/>
                    </a:lnTo>
                    <a:lnTo>
                      <a:pt x="21" y="10"/>
                    </a:lnTo>
                    <a:lnTo>
                      <a:pt x="22" y="5"/>
                    </a:lnTo>
                    <a:lnTo>
                      <a:pt x="17" y="5"/>
                    </a:lnTo>
                    <a:lnTo>
                      <a:pt x="17" y="0"/>
                    </a:lnTo>
                    <a:lnTo>
                      <a:pt x="13" y="0"/>
                    </a:lnTo>
                    <a:lnTo>
                      <a:pt x="7" y="4"/>
                    </a:lnTo>
                    <a:lnTo>
                      <a:pt x="3" y="4"/>
                    </a:lnTo>
                    <a:lnTo>
                      <a:pt x="3" y="9"/>
                    </a:lnTo>
                    <a:lnTo>
                      <a:pt x="2" y="13"/>
                    </a:lnTo>
                    <a:lnTo>
                      <a:pt x="2" y="19"/>
                    </a:lnTo>
                    <a:lnTo>
                      <a:pt x="0" y="24"/>
                    </a:lnTo>
                    <a:lnTo>
                      <a:pt x="6" y="25"/>
                    </a:lnTo>
                    <a:lnTo>
                      <a:pt x="5" y="29"/>
                    </a:lnTo>
                    <a:lnTo>
                      <a:pt x="10" y="29"/>
                    </a:lnTo>
                    <a:lnTo>
                      <a:pt x="11" y="25"/>
                    </a:lnTo>
                    <a:lnTo>
                      <a:pt x="15" y="25"/>
                    </a:lnTo>
                    <a:lnTo>
                      <a:pt x="15" y="20"/>
                    </a:lnTo>
                    <a:lnTo>
                      <a:pt x="21"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85" name="Freeform 572">
                <a:extLst>
                  <a:ext uri="{FF2B5EF4-FFF2-40B4-BE49-F238E27FC236}">
                    <a16:creationId xmlns:a16="http://schemas.microsoft.com/office/drawing/2014/main" id="{F48123D3-60CA-438F-BD3F-572902A05EEF}"/>
                  </a:ext>
                </a:extLst>
              </p:cNvPr>
              <p:cNvSpPr>
                <a:spLocks/>
              </p:cNvSpPr>
              <p:nvPr/>
            </p:nvSpPr>
            <p:spPr bwMode="auto">
              <a:xfrm>
                <a:off x="4814" y="1328"/>
                <a:ext cx="14" cy="20"/>
              </a:xfrm>
              <a:custGeom>
                <a:avLst/>
                <a:gdLst>
                  <a:gd name="T0" fmla="*/ 3 w 69"/>
                  <a:gd name="T1" fmla="*/ 2 h 97"/>
                  <a:gd name="T2" fmla="*/ 3 w 69"/>
                  <a:gd name="T3" fmla="*/ 2 h 97"/>
                  <a:gd name="T4" fmla="*/ 3 w 69"/>
                  <a:gd name="T5" fmla="*/ 1 h 97"/>
                  <a:gd name="T6" fmla="*/ 3 w 69"/>
                  <a:gd name="T7" fmla="*/ 1 h 97"/>
                  <a:gd name="T8" fmla="*/ 2 w 69"/>
                  <a:gd name="T9" fmla="*/ 1 h 97"/>
                  <a:gd name="T10" fmla="*/ 2 w 69"/>
                  <a:gd name="T11" fmla="*/ 1 h 97"/>
                  <a:gd name="T12" fmla="*/ 2 w 69"/>
                  <a:gd name="T13" fmla="*/ 0 h 97"/>
                  <a:gd name="T14" fmla="*/ 2 w 69"/>
                  <a:gd name="T15" fmla="*/ 0 h 97"/>
                  <a:gd name="T16" fmla="*/ 2 w 69"/>
                  <a:gd name="T17" fmla="*/ 0 h 97"/>
                  <a:gd name="T18" fmla="*/ 2 w 69"/>
                  <a:gd name="T19" fmla="*/ 0 h 97"/>
                  <a:gd name="T20" fmla="*/ 2 w 69"/>
                  <a:gd name="T21" fmla="*/ 0 h 97"/>
                  <a:gd name="T22" fmla="*/ 1 w 69"/>
                  <a:gd name="T23" fmla="*/ 0 h 97"/>
                  <a:gd name="T24" fmla="*/ 1 w 69"/>
                  <a:gd name="T25" fmla="*/ 0 h 97"/>
                  <a:gd name="T26" fmla="*/ 1 w 69"/>
                  <a:gd name="T27" fmla="*/ 0 h 97"/>
                  <a:gd name="T28" fmla="*/ 1 w 69"/>
                  <a:gd name="T29" fmla="*/ 1 h 97"/>
                  <a:gd name="T30" fmla="*/ 0 w 69"/>
                  <a:gd name="T31" fmla="*/ 1 h 97"/>
                  <a:gd name="T32" fmla="*/ 0 w 69"/>
                  <a:gd name="T33" fmla="*/ 1 h 97"/>
                  <a:gd name="T34" fmla="*/ 0 w 69"/>
                  <a:gd name="T35" fmla="*/ 1 h 97"/>
                  <a:gd name="T36" fmla="*/ 0 w 69"/>
                  <a:gd name="T37" fmla="*/ 2 h 97"/>
                  <a:gd name="T38" fmla="*/ 0 w 69"/>
                  <a:gd name="T39" fmla="*/ 2 h 97"/>
                  <a:gd name="T40" fmla="*/ 0 w 69"/>
                  <a:gd name="T41" fmla="*/ 2 h 97"/>
                  <a:gd name="T42" fmla="*/ 0 w 69"/>
                  <a:gd name="T43" fmla="*/ 3 h 97"/>
                  <a:gd name="T44" fmla="*/ 0 w 69"/>
                  <a:gd name="T45" fmla="*/ 3 h 97"/>
                  <a:gd name="T46" fmla="*/ 0 w 69"/>
                  <a:gd name="T47" fmla="*/ 3 h 97"/>
                  <a:gd name="T48" fmla="*/ 0 w 69"/>
                  <a:gd name="T49" fmla="*/ 3 h 97"/>
                  <a:gd name="T50" fmla="*/ 0 w 69"/>
                  <a:gd name="T51" fmla="*/ 4 h 97"/>
                  <a:gd name="T52" fmla="*/ 1 w 69"/>
                  <a:gd name="T53" fmla="*/ 4 h 97"/>
                  <a:gd name="T54" fmla="*/ 1 w 69"/>
                  <a:gd name="T55" fmla="*/ 4 h 97"/>
                  <a:gd name="T56" fmla="*/ 1 w 69"/>
                  <a:gd name="T57" fmla="*/ 4 h 97"/>
                  <a:gd name="T58" fmla="*/ 1 w 69"/>
                  <a:gd name="T59" fmla="*/ 4 h 97"/>
                  <a:gd name="T60" fmla="*/ 2 w 69"/>
                  <a:gd name="T61" fmla="*/ 4 h 97"/>
                  <a:gd name="T62" fmla="*/ 2 w 69"/>
                  <a:gd name="T63" fmla="*/ 4 h 97"/>
                  <a:gd name="T64" fmla="*/ 2 w 69"/>
                  <a:gd name="T65" fmla="*/ 4 h 97"/>
                  <a:gd name="T66" fmla="*/ 2 w 69"/>
                  <a:gd name="T67" fmla="*/ 4 h 97"/>
                  <a:gd name="T68" fmla="*/ 2 w 69"/>
                  <a:gd name="T69" fmla="*/ 4 h 97"/>
                  <a:gd name="T70" fmla="*/ 2 w 69"/>
                  <a:gd name="T71" fmla="*/ 3 h 97"/>
                  <a:gd name="T72" fmla="*/ 3 w 69"/>
                  <a:gd name="T73" fmla="*/ 3 h 97"/>
                  <a:gd name="T74" fmla="*/ 3 w 69"/>
                  <a:gd name="T75" fmla="*/ 3 h 97"/>
                  <a:gd name="T76" fmla="*/ 3 w 69"/>
                  <a:gd name="T77" fmla="*/ 2 h 97"/>
                  <a:gd name="T78" fmla="*/ 3 w 69"/>
                  <a:gd name="T79" fmla="*/ 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7"/>
                  <a:gd name="T122" fmla="*/ 69 w 69"/>
                  <a:gd name="T123" fmla="*/ 97 h 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7">
                    <a:moveTo>
                      <a:pt x="68" y="48"/>
                    </a:moveTo>
                    <a:lnTo>
                      <a:pt x="68" y="44"/>
                    </a:lnTo>
                    <a:lnTo>
                      <a:pt x="69" y="33"/>
                    </a:lnTo>
                    <a:lnTo>
                      <a:pt x="64" y="28"/>
                    </a:lnTo>
                    <a:lnTo>
                      <a:pt x="60" y="23"/>
                    </a:lnTo>
                    <a:lnTo>
                      <a:pt x="61" y="18"/>
                    </a:lnTo>
                    <a:lnTo>
                      <a:pt x="56" y="12"/>
                    </a:lnTo>
                    <a:lnTo>
                      <a:pt x="52" y="7"/>
                    </a:lnTo>
                    <a:lnTo>
                      <a:pt x="47" y="6"/>
                    </a:lnTo>
                    <a:lnTo>
                      <a:pt x="43" y="1"/>
                    </a:lnTo>
                    <a:lnTo>
                      <a:pt x="38" y="1"/>
                    </a:lnTo>
                    <a:lnTo>
                      <a:pt x="29" y="0"/>
                    </a:lnTo>
                    <a:lnTo>
                      <a:pt x="24" y="4"/>
                    </a:lnTo>
                    <a:lnTo>
                      <a:pt x="19" y="10"/>
                    </a:lnTo>
                    <a:lnTo>
                      <a:pt x="13" y="14"/>
                    </a:lnTo>
                    <a:lnTo>
                      <a:pt x="8" y="19"/>
                    </a:lnTo>
                    <a:lnTo>
                      <a:pt x="8" y="29"/>
                    </a:lnTo>
                    <a:lnTo>
                      <a:pt x="2" y="33"/>
                    </a:lnTo>
                    <a:lnTo>
                      <a:pt x="2" y="38"/>
                    </a:lnTo>
                    <a:lnTo>
                      <a:pt x="1" y="48"/>
                    </a:lnTo>
                    <a:lnTo>
                      <a:pt x="0" y="53"/>
                    </a:lnTo>
                    <a:lnTo>
                      <a:pt x="4" y="64"/>
                    </a:lnTo>
                    <a:lnTo>
                      <a:pt x="3" y="69"/>
                    </a:lnTo>
                    <a:lnTo>
                      <a:pt x="8" y="74"/>
                    </a:lnTo>
                    <a:lnTo>
                      <a:pt x="8" y="79"/>
                    </a:lnTo>
                    <a:lnTo>
                      <a:pt x="12" y="84"/>
                    </a:lnTo>
                    <a:lnTo>
                      <a:pt x="16" y="90"/>
                    </a:lnTo>
                    <a:lnTo>
                      <a:pt x="20" y="95"/>
                    </a:lnTo>
                    <a:lnTo>
                      <a:pt x="25" y="96"/>
                    </a:lnTo>
                    <a:lnTo>
                      <a:pt x="35" y="97"/>
                    </a:lnTo>
                    <a:lnTo>
                      <a:pt x="39" y="97"/>
                    </a:lnTo>
                    <a:lnTo>
                      <a:pt x="44" y="92"/>
                    </a:lnTo>
                    <a:lnTo>
                      <a:pt x="50" y="92"/>
                    </a:lnTo>
                    <a:lnTo>
                      <a:pt x="54" y="88"/>
                    </a:lnTo>
                    <a:lnTo>
                      <a:pt x="55" y="83"/>
                    </a:lnTo>
                    <a:lnTo>
                      <a:pt x="60" y="79"/>
                    </a:lnTo>
                    <a:lnTo>
                      <a:pt x="65" y="73"/>
                    </a:lnTo>
                    <a:lnTo>
                      <a:pt x="66" y="64"/>
                    </a:lnTo>
                    <a:lnTo>
                      <a:pt x="66" y="58"/>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86" name="Freeform 573">
                <a:extLst>
                  <a:ext uri="{FF2B5EF4-FFF2-40B4-BE49-F238E27FC236}">
                    <a16:creationId xmlns:a16="http://schemas.microsoft.com/office/drawing/2014/main" id="{D70657A5-D23B-4FFC-B8FE-1F01D554639A}"/>
                  </a:ext>
                </a:extLst>
              </p:cNvPr>
              <p:cNvSpPr>
                <a:spLocks/>
              </p:cNvSpPr>
              <p:nvPr/>
            </p:nvSpPr>
            <p:spPr bwMode="auto">
              <a:xfrm>
                <a:off x="4814" y="1328"/>
                <a:ext cx="14" cy="20"/>
              </a:xfrm>
              <a:custGeom>
                <a:avLst/>
                <a:gdLst>
                  <a:gd name="T0" fmla="*/ 3 w 69"/>
                  <a:gd name="T1" fmla="*/ 2 h 97"/>
                  <a:gd name="T2" fmla="*/ 3 w 69"/>
                  <a:gd name="T3" fmla="*/ 2 h 97"/>
                  <a:gd name="T4" fmla="*/ 3 w 69"/>
                  <a:gd name="T5" fmla="*/ 1 h 97"/>
                  <a:gd name="T6" fmla="*/ 3 w 69"/>
                  <a:gd name="T7" fmla="*/ 1 h 97"/>
                  <a:gd name="T8" fmla="*/ 2 w 69"/>
                  <a:gd name="T9" fmla="*/ 1 h 97"/>
                  <a:gd name="T10" fmla="*/ 2 w 69"/>
                  <a:gd name="T11" fmla="*/ 1 h 97"/>
                  <a:gd name="T12" fmla="*/ 2 w 69"/>
                  <a:gd name="T13" fmla="*/ 0 h 97"/>
                  <a:gd name="T14" fmla="*/ 2 w 69"/>
                  <a:gd name="T15" fmla="*/ 0 h 97"/>
                  <a:gd name="T16" fmla="*/ 2 w 69"/>
                  <a:gd name="T17" fmla="*/ 0 h 97"/>
                  <a:gd name="T18" fmla="*/ 2 w 69"/>
                  <a:gd name="T19" fmla="*/ 0 h 97"/>
                  <a:gd name="T20" fmla="*/ 2 w 69"/>
                  <a:gd name="T21" fmla="*/ 0 h 97"/>
                  <a:gd name="T22" fmla="*/ 1 w 69"/>
                  <a:gd name="T23" fmla="*/ 0 h 97"/>
                  <a:gd name="T24" fmla="*/ 1 w 69"/>
                  <a:gd name="T25" fmla="*/ 0 h 97"/>
                  <a:gd name="T26" fmla="*/ 1 w 69"/>
                  <a:gd name="T27" fmla="*/ 0 h 97"/>
                  <a:gd name="T28" fmla="*/ 1 w 69"/>
                  <a:gd name="T29" fmla="*/ 1 h 97"/>
                  <a:gd name="T30" fmla="*/ 0 w 69"/>
                  <a:gd name="T31" fmla="*/ 1 h 97"/>
                  <a:gd name="T32" fmla="*/ 0 w 69"/>
                  <a:gd name="T33" fmla="*/ 1 h 97"/>
                  <a:gd name="T34" fmla="*/ 0 w 69"/>
                  <a:gd name="T35" fmla="*/ 1 h 97"/>
                  <a:gd name="T36" fmla="*/ 0 w 69"/>
                  <a:gd name="T37" fmla="*/ 2 h 97"/>
                  <a:gd name="T38" fmla="*/ 0 w 69"/>
                  <a:gd name="T39" fmla="*/ 2 h 97"/>
                  <a:gd name="T40" fmla="*/ 0 w 69"/>
                  <a:gd name="T41" fmla="*/ 2 h 97"/>
                  <a:gd name="T42" fmla="*/ 0 w 69"/>
                  <a:gd name="T43" fmla="*/ 3 h 97"/>
                  <a:gd name="T44" fmla="*/ 0 w 69"/>
                  <a:gd name="T45" fmla="*/ 3 h 97"/>
                  <a:gd name="T46" fmla="*/ 0 w 69"/>
                  <a:gd name="T47" fmla="*/ 3 h 97"/>
                  <a:gd name="T48" fmla="*/ 0 w 69"/>
                  <a:gd name="T49" fmla="*/ 3 h 97"/>
                  <a:gd name="T50" fmla="*/ 0 w 69"/>
                  <a:gd name="T51" fmla="*/ 4 h 97"/>
                  <a:gd name="T52" fmla="*/ 1 w 69"/>
                  <a:gd name="T53" fmla="*/ 4 h 97"/>
                  <a:gd name="T54" fmla="*/ 1 w 69"/>
                  <a:gd name="T55" fmla="*/ 4 h 97"/>
                  <a:gd name="T56" fmla="*/ 1 w 69"/>
                  <a:gd name="T57" fmla="*/ 4 h 97"/>
                  <a:gd name="T58" fmla="*/ 1 w 69"/>
                  <a:gd name="T59" fmla="*/ 4 h 97"/>
                  <a:gd name="T60" fmla="*/ 2 w 69"/>
                  <a:gd name="T61" fmla="*/ 4 h 97"/>
                  <a:gd name="T62" fmla="*/ 2 w 69"/>
                  <a:gd name="T63" fmla="*/ 4 h 97"/>
                  <a:gd name="T64" fmla="*/ 2 w 69"/>
                  <a:gd name="T65" fmla="*/ 4 h 97"/>
                  <a:gd name="T66" fmla="*/ 2 w 69"/>
                  <a:gd name="T67" fmla="*/ 4 h 97"/>
                  <a:gd name="T68" fmla="*/ 2 w 69"/>
                  <a:gd name="T69" fmla="*/ 4 h 97"/>
                  <a:gd name="T70" fmla="*/ 2 w 69"/>
                  <a:gd name="T71" fmla="*/ 3 h 97"/>
                  <a:gd name="T72" fmla="*/ 3 w 69"/>
                  <a:gd name="T73" fmla="*/ 3 h 97"/>
                  <a:gd name="T74" fmla="*/ 3 w 69"/>
                  <a:gd name="T75" fmla="*/ 3 h 97"/>
                  <a:gd name="T76" fmla="*/ 3 w 69"/>
                  <a:gd name="T77" fmla="*/ 2 h 97"/>
                  <a:gd name="T78" fmla="*/ 3 w 69"/>
                  <a:gd name="T79" fmla="*/ 2 h 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7"/>
                  <a:gd name="T122" fmla="*/ 69 w 69"/>
                  <a:gd name="T123" fmla="*/ 97 h 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7">
                    <a:moveTo>
                      <a:pt x="68" y="48"/>
                    </a:moveTo>
                    <a:lnTo>
                      <a:pt x="68" y="44"/>
                    </a:lnTo>
                    <a:lnTo>
                      <a:pt x="69" y="33"/>
                    </a:lnTo>
                    <a:lnTo>
                      <a:pt x="64" y="28"/>
                    </a:lnTo>
                    <a:lnTo>
                      <a:pt x="60" y="23"/>
                    </a:lnTo>
                    <a:lnTo>
                      <a:pt x="61" y="18"/>
                    </a:lnTo>
                    <a:lnTo>
                      <a:pt x="56" y="12"/>
                    </a:lnTo>
                    <a:lnTo>
                      <a:pt x="52" y="7"/>
                    </a:lnTo>
                    <a:lnTo>
                      <a:pt x="47" y="6"/>
                    </a:lnTo>
                    <a:lnTo>
                      <a:pt x="43" y="1"/>
                    </a:lnTo>
                    <a:lnTo>
                      <a:pt x="38" y="1"/>
                    </a:lnTo>
                    <a:lnTo>
                      <a:pt x="29" y="0"/>
                    </a:lnTo>
                    <a:lnTo>
                      <a:pt x="24" y="4"/>
                    </a:lnTo>
                    <a:lnTo>
                      <a:pt x="19" y="10"/>
                    </a:lnTo>
                    <a:lnTo>
                      <a:pt x="13" y="14"/>
                    </a:lnTo>
                    <a:lnTo>
                      <a:pt x="8" y="19"/>
                    </a:lnTo>
                    <a:lnTo>
                      <a:pt x="8" y="29"/>
                    </a:lnTo>
                    <a:lnTo>
                      <a:pt x="2" y="33"/>
                    </a:lnTo>
                    <a:lnTo>
                      <a:pt x="2" y="38"/>
                    </a:lnTo>
                    <a:lnTo>
                      <a:pt x="1" y="48"/>
                    </a:lnTo>
                    <a:lnTo>
                      <a:pt x="0" y="53"/>
                    </a:lnTo>
                    <a:lnTo>
                      <a:pt x="4" y="64"/>
                    </a:lnTo>
                    <a:lnTo>
                      <a:pt x="3" y="69"/>
                    </a:lnTo>
                    <a:lnTo>
                      <a:pt x="8" y="74"/>
                    </a:lnTo>
                    <a:lnTo>
                      <a:pt x="8" y="79"/>
                    </a:lnTo>
                    <a:lnTo>
                      <a:pt x="12" y="84"/>
                    </a:lnTo>
                    <a:lnTo>
                      <a:pt x="16" y="90"/>
                    </a:lnTo>
                    <a:lnTo>
                      <a:pt x="20" y="95"/>
                    </a:lnTo>
                    <a:lnTo>
                      <a:pt x="25" y="96"/>
                    </a:lnTo>
                    <a:lnTo>
                      <a:pt x="35" y="97"/>
                    </a:lnTo>
                    <a:lnTo>
                      <a:pt x="39" y="97"/>
                    </a:lnTo>
                    <a:lnTo>
                      <a:pt x="44" y="92"/>
                    </a:lnTo>
                    <a:lnTo>
                      <a:pt x="50" y="92"/>
                    </a:lnTo>
                    <a:lnTo>
                      <a:pt x="54" y="88"/>
                    </a:lnTo>
                    <a:lnTo>
                      <a:pt x="55" y="83"/>
                    </a:lnTo>
                    <a:lnTo>
                      <a:pt x="60" y="79"/>
                    </a:lnTo>
                    <a:lnTo>
                      <a:pt x="65" y="73"/>
                    </a:lnTo>
                    <a:lnTo>
                      <a:pt x="66" y="64"/>
                    </a:lnTo>
                    <a:lnTo>
                      <a:pt x="66" y="58"/>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87" name="Freeform 574">
                <a:extLst>
                  <a:ext uri="{FF2B5EF4-FFF2-40B4-BE49-F238E27FC236}">
                    <a16:creationId xmlns:a16="http://schemas.microsoft.com/office/drawing/2014/main" id="{74494D32-ED31-4B0D-A413-F6B8EF8D6A01}"/>
                  </a:ext>
                </a:extLst>
              </p:cNvPr>
              <p:cNvSpPr>
                <a:spLocks/>
              </p:cNvSpPr>
              <p:nvPr/>
            </p:nvSpPr>
            <p:spPr bwMode="auto">
              <a:xfrm>
                <a:off x="4845" y="1341"/>
                <a:ext cx="5" cy="5"/>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1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19" y="20"/>
                    </a:moveTo>
                    <a:lnTo>
                      <a:pt x="19" y="16"/>
                    </a:lnTo>
                    <a:lnTo>
                      <a:pt x="23" y="16"/>
                    </a:lnTo>
                    <a:lnTo>
                      <a:pt x="24" y="11"/>
                    </a:lnTo>
                    <a:lnTo>
                      <a:pt x="24" y="7"/>
                    </a:lnTo>
                    <a:lnTo>
                      <a:pt x="20" y="5"/>
                    </a:lnTo>
                    <a:lnTo>
                      <a:pt x="20" y="1"/>
                    </a:lnTo>
                    <a:lnTo>
                      <a:pt x="15" y="0"/>
                    </a:lnTo>
                    <a:lnTo>
                      <a:pt x="11" y="0"/>
                    </a:lnTo>
                    <a:lnTo>
                      <a:pt x="5" y="4"/>
                    </a:lnTo>
                    <a:lnTo>
                      <a:pt x="1" y="9"/>
                    </a:lnTo>
                    <a:lnTo>
                      <a:pt x="0" y="14"/>
                    </a:lnTo>
                    <a:lnTo>
                      <a:pt x="0" y="19"/>
                    </a:lnTo>
                    <a:lnTo>
                      <a:pt x="4" y="25"/>
                    </a:lnTo>
                    <a:lnTo>
                      <a:pt x="9" y="25"/>
                    </a:lnTo>
                    <a:lnTo>
                      <a:pt x="13"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88" name="Freeform 575">
                <a:extLst>
                  <a:ext uri="{FF2B5EF4-FFF2-40B4-BE49-F238E27FC236}">
                    <a16:creationId xmlns:a16="http://schemas.microsoft.com/office/drawing/2014/main" id="{2C03D530-50ED-486F-B3A7-0BD2D496D4FC}"/>
                  </a:ext>
                </a:extLst>
              </p:cNvPr>
              <p:cNvSpPr>
                <a:spLocks/>
              </p:cNvSpPr>
              <p:nvPr/>
            </p:nvSpPr>
            <p:spPr bwMode="auto">
              <a:xfrm>
                <a:off x="4845" y="1341"/>
                <a:ext cx="5" cy="5"/>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1 w 24"/>
                  <a:gd name="T15" fmla="*/ 0 h 26"/>
                  <a:gd name="T16" fmla="*/ 0 w 24"/>
                  <a:gd name="T17" fmla="*/ 0 h 26"/>
                  <a:gd name="T18" fmla="*/ 0 w 24"/>
                  <a:gd name="T19" fmla="*/ 0 h 26"/>
                  <a:gd name="T20" fmla="*/ 0 w 24"/>
                  <a:gd name="T21" fmla="*/ 0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
                  <a:gd name="T52" fmla="*/ 0 h 26"/>
                  <a:gd name="T53" fmla="*/ 24 w 24"/>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 h="26">
                    <a:moveTo>
                      <a:pt x="19" y="20"/>
                    </a:moveTo>
                    <a:lnTo>
                      <a:pt x="19" y="16"/>
                    </a:lnTo>
                    <a:lnTo>
                      <a:pt x="23" y="16"/>
                    </a:lnTo>
                    <a:lnTo>
                      <a:pt x="24" y="11"/>
                    </a:lnTo>
                    <a:lnTo>
                      <a:pt x="24" y="7"/>
                    </a:lnTo>
                    <a:lnTo>
                      <a:pt x="20" y="5"/>
                    </a:lnTo>
                    <a:lnTo>
                      <a:pt x="20" y="1"/>
                    </a:lnTo>
                    <a:lnTo>
                      <a:pt x="15" y="0"/>
                    </a:lnTo>
                    <a:lnTo>
                      <a:pt x="11" y="0"/>
                    </a:lnTo>
                    <a:lnTo>
                      <a:pt x="5" y="4"/>
                    </a:lnTo>
                    <a:lnTo>
                      <a:pt x="1" y="9"/>
                    </a:lnTo>
                    <a:lnTo>
                      <a:pt x="0" y="14"/>
                    </a:lnTo>
                    <a:lnTo>
                      <a:pt x="0" y="19"/>
                    </a:lnTo>
                    <a:lnTo>
                      <a:pt x="4" y="25"/>
                    </a:lnTo>
                    <a:lnTo>
                      <a:pt x="9" y="25"/>
                    </a:lnTo>
                    <a:lnTo>
                      <a:pt x="13"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89" name="Freeform 576">
                <a:extLst>
                  <a:ext uri="{FF2B5EF4-FFF2-40B4-BE49-F238E27FC236}">
                    <a16:creationId xmlns:a16="http://schemas.microsoft.com/office/drawing/2014/main" id="{A5892C86-34BF-49C1-BD0C-97E46BE03530}"/>
                  </a:ext>
                </a:extLst>
              </p:cNvPr>
              <p:cNvSpPr>
                <a:spLocks/>
              </p:cNvSpPr>
              <p:nvPr/>
            </p:nvSpPr>
            <p:spPr bwMode="auto">
              <a:xfrm>
                <a:off x="4842" y="130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5"/>
                    </a:moveTo>
                    <a:lnTo>
                      <a:pt x="20" y="11"/>
                    </a:lnTo>
                    <a:lnTo>
                      <a:pt x="20" y="6"/>
                    </a:lnTo>
                    <a:lnTo>
                      <a:pt x="21" y="1"/>
                    </a:lnTo>
                    <a:lnTo>
                      <a:pt x="16" y="1"/>
                    </a:lnTo>
                    <a:lnTo>
                      <a:pt x="11" y="0"/>
                    </a:lnTo>
                    <a:lnTo>
                      <a:pt x="7" y="0"/>
                    </a:lnTo>
                    <a:lnTo>
                      <a:pt x="7" y="5"/>
                    </a:lnTo>
                    <a:lnTo>
                      <a:pt x="1" y="4"/>
                    </a:lnTo>
                    <a:lnTo>
                      <a:pt x="1" y="10"/>
                    </a:lnTo>
                    <a:lnTo>
                      <a:pt x="1" y="14"/>
                    </a:lnTo>
                    <a:lnTo>
                      <a:pt x="0" y="19"/>
                    </a:lnTo>
                    <a:lnTo>
                      <a:pt x="4" y="24"/>
                    </a:lnTo>
                    <a:lnTo>
                      <a:pt x="9" y="25"/>
                    </a:lnTo>
                    <a:lnTo>
                      <a:pt x="13" y="25"/>
                    </a:lnTo>
                    <a:lnTo>
                      <a:pt x="14" y="20"/>
                    </a:lnTo>
                    <a:lnTo>
                      <a:pt x="19"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90" name="Freeform 577">
                <a:extLst>
                  <a:ext uri="{FF2B5EF4-FFF2-40B4-BE49-F238E27FC236}">
                    <a16:creationId xmlns:a16="http://schemas.microsoft.com/office/drawing/2014/main" id="{67C6AF5B-290E-4442-81DC-45805F7AFF77}"/>
                  </a:ext>
                </a:extLst>
              </p:cNvPr>
              <p:cNvSpPr>
                <a:spLocks/>
              </p:cNvSpPr>
              <p:nvPr/>
            </p:nvSpPr>
            <p:spPr bwMode="auto">
              <a:xfrm>
                <a:off x="4842" y="1302"/>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15"/>
                    </a:moveTo>
                    <a:lnTo>
                      <a:pt x="20" y="11"/>
                    </a:lnTo>
                    <a:lnTo>
                      <a:pt x="20" y="6"/>
                    </a:lnTo>
                    <a:lnTo>
                      <a:pt x="21" y="1"/>
                    </a:lnTo>
                    <a:lnTo>
                      <a:pt x="16" y="1"/>
                    </a:lnTo>
                    <a:lnTo>
                      <a:pt x="11" y="0"/>
                    </a:lnTo>
                    <a:lnTo>
                      <a:pt x="7" y="0"/>
                    </a:lnTo>
                    <a:lnTo>
                      <a:pt x="7" y="5"/>
                    </a:lnTo>
                    <a:lnTo>
                      <a:pt x="1" y="4"/>
                    </a:lnTo>
                    <a:lnTo>
                      <a:pt x="1" y="10"/>
                    </a:lnTo>
                    <a:lnTo>
                      <a:pt x="1" y="14"/>
                    </a:lnTo>
                    <a:lnTo>
                      <a:pt x="0" y="19"/>
                    </a:lnTo>
                    <a:lnTo>
                      <a:pt x="4" y="24"/>
                    </a:lnTo>
                    <a:lnTo>
                      <a:pt x="9" y="25"/>
                    </a:lnTo>
                    <a:lnTo>
                      <a:pt x="13" y="25"/>
                    </a:lnTo>
                    <a:lnTo>
                      <a:pt x="14" y="20"/>
                    </a:lnTo>
                    <a:lnTo>
                      <a:pt x="19"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91" name="Freeform 578">
                <a:extLst>
                  <a:ext uri="{FF2B5EF4-FFF2-40B4-BE49-F238E27FC236}">
                    <a16:creationId xmlns:a16="http://schemas.microsoft.com/office/drawing/2014/main" id="{0DEA182D-5FE4-469C-84E4-0C5943D81DA1}"/>
                  </a:ext>
                </a:extLst>
              </p:cNvPr>
              <p:cNvSpPr>
                <a:spLocks/>
              </p:cNvSpPr>
              <p:nvPr/>
            </p:nvSpPr>
            <p:spPr bwMode="auto">
              <a:xfrm>
                <a:off x="4840" y="1356"/>
                <a:ext cx="5" cy="5"/>
              </a:xfrm>
              <a:custGeom>
                <a:avLst/>
                <a:gdLst>
                  <a:gd name="T0" fmla="*/ 1 w 24"/>
                  <a:gd name="T1" fmla="*/ 1 h 25"/>
                  <a:gd name="T2" fmla="*/ 1 w 24"/>
                  <a:gd name="T3" fmla="*/ 1 h 25"/>
                  <a:gd name="T4" fmla="*/ 1 w 24"/>
                  <a:gd name="T5" fmla="*/ 0 h 25"/>
                  <a:gd name="T6" fmla="*/ 1 w 24"/>
                  <a:gd name="T7" fmla="*/ 0 h 25"/>
                  <a:gd name="T8" fmla="*/ 1 w 24"/>
                  <a:gd name="T9" fmla="*/ 0 h 25"/>
                  <a:gd name="T10" fmla="*/ 1 w 24"/>
                  <a:gd name="T11" fmla="*/ 0 h 25"/>
                  <a:gd name="T12" fmla="*/ 1 w 24"/>
                  <a:gd name="T13" fmla="*/ 0 h 25"/>
                  <a:gd name="T14" fmla="*/ 0 w 24"/>
                  <a:gd name="T15" fmla="*/ 0 h 25"/>
                  <a:gd name="T16" fmla="*/ 0 w 24"/>
                  <a:gd name="T17" fmla="*/ 0 h 25"/>
                  <a:gd name="T18" fmla="*/ 0 w 24"/>
                  <a:gd name="T19" fmla="*/ 0 h 25"/>
                  <a:gd name="T20" fmla="*/ 0 w 24"/>
                  <a:gd name="T21" fmla="*/ 0 h 25"/>
                  <a:gd name="T22" fmla="*/ 0 w 24"/>
                  <a:gd name="T23" fmla="*/ 0 h 25"/>
                  <a:gd name="T24" fmla="*/ 0 w 24"/>
                  <a:gd name="T25" fmla="*/ 1 h 25"/>
                  <a:gd name="T26" fmla="*/ 0 w 24"/>
                  <a:gd name="T27" fmla="*/ 1 h 25"/>
                  <a:gd name="T28" fmla="*/ 0 w 24"/>
                  <a:gd name="T29" fmla="*/ 1 h 25"/>
                  <a:gd name="T30" fmla="*/ 0 w 24"/>
                  <a:gd name="T31" fmla="*/ 1 h 25"/>
                  <a:gd name="T32" fmla="*/ 1 w 24"/>
                  <a:gd name="T33" fmla="*/ 1 h 25"/>
                  <a:gd name="T34" fmla="*/ 1 w 24"/>
                  <a:gd name="T35" fmla="*/ 1 h 25"/>
                  <a:gd name="T36" fmla="*/ 1 w 24"/>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20"/>
                    </a:moveTo>
                    <a:lnTo>
                      <a:pt x="23" y="16"/>
                    </a:lnTo>
                    <a:lnTo>
                      <a:pt x="24" y="10"/>
                    </a:lnTo>
                    <a:lnTo>
                      <a:pt x="24" y="5"/>
                    </a:lnTo>
                    <a:lnTo>
                      <a:pt x="20" y="5"/>
                    </a:lnTo>
                    <a:lnTo>
                      <a:pt x="20" y="0"/>
                    </a:lnTo>
                    <a:lnTo>
                      <a:pt x="15" y="0"/>
                    </a:lnTo>
                    <a:lnTo>
                      <a:pt x="11" y="0"/>
                    </a:lnTo>
                    <a:lnTo>
                      <a:pt x="10" y="4"/>
                    </a:lnTo>
                    <a:lnTo>
                      <a:pt x="5" y="4"/>
                    </a:lnTo>
                    <a:lnTo>
                      <a:pt x="5" y="9"/>
                    </a:lnTo>
                    <a:lnTo>
                      <a:pt x="1" y="9"/>
                    </a:lnTo>
                    <a:lnTo>
                      <a:pt x="0" y="13"/>
                    </a:lnTo>
                    <a:lnTo>
                      <a:pt x="0" y="19"/>
                    </a:lnTo>
                    <a:lnTo>
                      <a:pt x="4" y="24"/>
                    </a:lnTo>
                    <a:lnTo>
                      <a:pt x="9" y="25"/>
                    </a:lnTo>
                    <a:lnTo>
                      <a:pt x="13"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92" name="Freeform 579">
                <a:extLst>
                  <a:ext uri="{FF2B5EF4-FFF2-40B4-BE49-F238E27FC236}">
                    <a16:creationId xmlns:a16="http://schemas.microsoft.com/office/drawing/2014/main" id="{601CD523-F3D9-4B37-8B96-2C9716801C76}"/>
                  </a:ext>
                </a:extLst>
              </p:cNvPr>
              <p:cNvSpPr>
                <a:spLocks/>
              </p:cNvSpPr>
              <p:nvPr/>
            </p:nvSpPr>
            <p:spPr bwMode="auto">
              <a:xfrm>
                <a:off x="4840" y="1356"/>
                <a:ext cx="5" cy="5"/>
              </a:xfrm>
              <a:custGeom>
                <a:avLst/>
                <a:gdLst>
                  <a:gd name="T0" fmla="*/ 1 w 24"/>
                  <a:gd name="T1" fmla="*/ 1 h 25"/>
                  <a:gd name="T2" fmla="*/ 1 w 24"/>
                  <a:gd name="T3" fmla="*/ 1 h 25"/>
                  <a:gd name="T4" fmla="*/ 1 w 24"/>
                  <a:gd name="T5" fmla="*/ 0 h 25"/>
                  <a:gd name="T6" fmla="*/ 1 w 24"/>
                  <a:gd name="T7" fmla="*/ 0 h 25"/>
                  <a:gd name="T8" fmla="*/ 1 w 24"/>
                  <a:gd name="T9" fmla="*/ 0 h 25"/>
                  <a:gd name="T10" fmla="*/ 1 w 24"/>
                  <a:gd name="T11" fmla="*/ 0 h 25"/>
                  <a:gd name="T12" fmla="*/ 1 w 24"/>
                  <a:gd name="T13" fmla="*/ 0 h 25"/>
                  <a:gd name="T14" fmla="*/ 0 w 24"/>
                  <a:gd name="T15" fmla="*/ 0 h 25"/>
                  <a:gd name="T16" fmla="*/ 0 w 24"/>
                  <a:gd name="T17" fmla="*/ 0 h 25"/>
                  <a:gd name="T18" fmla="*/ 0 w 24"/>
                  <a:gd name="T19" fmla="*/ 0 h 25"/>
                  <a:gd name="T20" fmla="*/ 0 w 24"/>
                  <a:gd name="T21" fmla="*/ 0 h 25"/>
                  <a:gd name="T22" fmla="*/ 0 w 24"/>
                  <a:gd name="T23" fmla="*/ 0 h 25"/>
                  <a:gd name="T24" fmla="*/ 0 w 24"/>
                  <a:gd name="T25" fmla="*/ 1 h 25"/>
                  <a:gd name="T26" fmla="*/ 0 w 24"/>
                  <a:gd name="T27" fmla="*/ 1 h 25"/>
                  <a:gd name="T28" fmla="*/ 0 w 24"/>
                  <a:gd name="T29" fmla="*/ 1 h 25"/>
                  <a:gd name="T30" fmla="*/ 0 w 24"/>
                  <a:gd name="T31" fmla="*/ 1 h 25"/>
                  <a:gd name="T32" fmla="*/ 1 w 24"/>
                  <a:gd name="T33" fmla="*/ 1 h 25"/>
                  <a:gd name="T34" fmla="*/ 1 w 24"/>
                  <a:gd name="T35" fmla="*/ 1 h 25"/>
                  <a:gd name="T36" fmla="*/ 1 w 24"/>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5"/>
                  <a:gd name="T59" fmla="*/ 24 w 24"/>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5">
                    <a:moveTo>
                      <a:pt x="19" y="20"/>
                    </a:moveTo>
                    <a:lnTo>
                      <a:pt x="23" y="16"/>
                    </a:lnTo>
                    <a:lnTo>
                      <a:pt x="24" y="10"/>
                    </a:lnTo>
                    <a:lnTo>
                      <a:pt x="24" y="5"/>
                    </a:lnTo>
                    <a:lnTo>
                      <a:pt x="20" y="5"/>
                    </a:lnTo>
                    <a:lnTo>
                      <a:pt x="20" y="0"/>
                    </a:lnTo>
                    <a:lnTo>
                      <a:pt x="15" y="0"/>
                    </a:lnTo>
                    <a:lnTo>
                      <a:pt x="11" y="0"/>
                    </a:lnTo>
                    <a:lnTo>
                      <a:pt x="10" y="4"/>
                    </a:lnTo>
                    <a:lnTo>
                      <a:pt x="5" y="4"/>
                    </a:lnTo>
                    <a:lnTo>
                      <a:pt x="5" y="9"/>
                    </a:lnTo>
                    <a:lnTo>
                      <a:pt x="1" y="9"/>
                    </a:lnTo>
                    <a:lnTo>
                      <a:pt x="0" y="13"/>
                    </a:lnTo>
                    <a:lnTo>
                      <a:pt x="0" y="19"/>
                    </a:lnTo>
                    <a:lnTo>
                      <a:pt x="4" y="24"/>
                    </a:lnTo>
                    <a:lnTo>
                      <a:pt x="9" y="25"/>
                    </a:lnTo>
                    <a:lnTo>
                      <a:pt x="13"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93" name="Freeform 580">
                <a:extLst>
                  <a:ext uri="{FF2B5EF4-FFF2-40B4-BE49-F238E27FC236}">
                    <a16:creationId xmlns:a16="http://schemas.microsoft.com/office/drawing/2014/main" id="{0FB27616-77D2-403D-B976-ECD0285F0B92}"/>
                  </a:ext>
                </a:extLst>
              </p:cNvPr>
              <p:cNvSpPr>
                <a:spLocks/>
              </p:cNvSpPr>
              <p:nvPr/>
            </p:nvSpPr>
            <p:spPr bwMode="auto">
              <a:xfrm>
                <a:off x="4847" y="1320"/>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7"/>
                    </a:moveTo>
                    <a:lnTo>
                      <a:pt x="23" y="17"/>
                    </a:lnTo>
                    <a:lnTo>
                      <a:pt x="24" y="11"/>
                    </a:lnTo>
                    <a:lnTo>
                      <a:pt x="24" y="7"/>
                    </a:lnTo>
                    <a:lnTo>
                      <a:pt x="20" y="1"/>
                    </a:lnTo>
                    <a:lnTo>
                      <a:pt x="15" y="1"/>
                    </a:lnTo>
                    <a:lnTo>
                      <a:pt x="11" y="1"/>
                    </a:lnTo>
                    <a:lnTo>
                      <a:pt x="6" y="0"/>
                    </a:lnTo>
                    <a:lnTo>
                      <a:pt x="6" y="6"/>
                    </a:lnTo>
                    <a:lnTo>
                      <a:pt x="1" y="10"/>
                    </a:lnTo>
                    <a:lnTo>
                      <a:pt x="1" y="15"/>
                    </a:lnTo>
                    <a:lnTo>
                      <a:pt x="0" y="21"/>
                    </a:lnTo>
                    <a:lnTo>
                      <a:pt x="4" y="21"/>
                    </a:lnTo>
                    <a:lnTo>
                      <a:pt x="4" y="25"/>
                    </a:lnTo>
                    <a:lnTo>
                      <a:pt x="9" y="26"/>
                    </a:lnTo>
                    <a:lnTo>
                      <a:pt x="13" y="26"/>
                    </a:lnTo>
                    <a:lnTo>
                      <a:pt x="14" y="22"/>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94" name="Freeform 581">
                <a:extLst>
                  <a:ext uri="{FF2B5EF4-FFF2-40B4-BE49-F238E27FC236}">
                    <a16:creationId xmlns:a16="http://schemas.microsoft.com/office/drawing/2014/main" id="{2C1475C5-1D55-4D65-A846-E4E07E2FC647}"/>
                  </a:ext>
                </a:extLst>
              </p:cNvPr>
              <p:cNvSpPr>
                <a:spLocks/>
              </p:cNvSpPr>
              <p:nvPr/>
            </p:nvSpPr>
            <p:spPr bwMode="auto">
              <a:xfrm>
                <a:off x="4847" y="1320"/>
                <a:ext cx="5" cy="6"/>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0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1 w 24"/>
                  <a:gd name="T33" fmla="*/ 1 h 26"/>
                  <a:gd name="T34" fmla="*/ 1 w 24"/>
                  <a:gd name="T35" fmla="*/ 1 h 26"/>
                  <a:gd name="T36" fmla="*/ 1 w 24"/>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
                  <a:gd name="T58" fmla="*/ 0 h 26"/>
                  <a:gd name="T59" fmla="*/ 24 w 24"/>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 h="26">
                    <a:moveTo>
                      <a:pt x="19" y="17"/>
                    </a:moveTo>
                    <a:lnTo>
                      <a:pt x="23" y="17"/>
                    </a:lnTo>
                    <a:lnTo>
                      <a:pt x="24" y="11"/>
                    </a:lnTo>
                    <a:lnTo>
                      <a:pt x="24" y="7"/>
                    </a:lnTo>
                    <a:lnTo>
                      <a:pt x="20" y="1"/>
                    </a:lnTo>
                    <a:lnTo>
                      <a:pt x="15" y="1"/>
                    </a:lnTo>
                    <a:lnTo>
                      <a:pt x="11" y="1"/>
                    </a:lnTo>
                    <a:lnTo>
                      <a:pt x="6" y="0"/>
                    </a:lnTo>
                    <a:lnTo>
                      <a:pt x="6" y="6"/>
                    </a:lnTo>
                    <a:lnTo>
                      <a:pt x="1" y="10"/>
                    </a:lnTo>
                    <a:lnTo>
                      <a:pt x="1" y="15"/>
                    </a:lnTo>
                    <a:lnTo>
                      <a:pt x="0" y="21"/>
                    </a:lnTo>
                    <a:lnTo>
                      <a:pt x="4" y="21"/>
                    </a:lnTo>
                    <a:lnTo>
                      <a:pt x="4" y="25"/>
                    </a:lnTo>
                    <a:lnTo>
                      <a:pt x="9" y="26"/>
                    </a:lnTo>
                    <a:lnTo>
                      <a:pt x="13" y="26"/>
                    </a:lnTo>
                    <a:lnTo>
                      <a:pt x="14" y="22"/>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95" name="Freeform 582">
                <a:extLst>
                  <a:ext uri="{FF2B5EF4-FFF2-40B4-BE49-F238E27FC236}">
                    <a16:creationId xmlns:a16="http://schemas.microsoft.com/office/drawing/2014/main" id="{8B33B390-68B0-4273-A1E4-614F59BB1B02}"/>
                  </a:ext>
                </a:extLst>
              </p:cNvPr>
              <p:cNvSpPr>
                <a:spLocks/>
              </p:cNvSpPr>
              <p:nvPr/>
            </p:nvSpPr>
            <p:spPr bwMode="auto">
              <a:xfrm>
                <a:off x="4822" y="1296"/>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5" y="12"/>
                    </a:lnTo>
                    <a:lnTo>
                      <a:pt x="25" y="7"/>
                    </a:lnTo>
                    <a:lnTo>
                      <a:pt x="20" y="1"/>
                    </a:lnTo>
                    <a:lnTo>
                      <a:pt x="16" y="0"/>
                    </a:lnTo>
                    <a:lnTo>
                      <a:pt x="11" y="0"/>
                    </a:lnTo>
                    <a:lnTo>
                      <a:pt x="7" y="0"/>
                    </a:lnTo>
                    <a:lnTo>
                      <a:pt x="6" y="5"/>
                    </a:lnTo>
                    <a:lnTo>
                      <a:pt x="6" y="10"/>
                    </a:lnTo>
                    <a:lnTo>
                      <a:pt x="1" y="9"/>
                    </a:lnTo>
                    <a:lnTo>
                      <a:pt x="0" y="15"/>
                    </a:lnTo>
                    <a:lnTo>
                      <a:pt x="0" y="19"/>
                    </a:lnTo>
                    <a:lnTo>
                      <a:pt x="5" y="19"/>
                    </a:lnTo>
                    <a:lnTo>
                      <a:pt x="5" y="25"/>
                    </a:lnTo>
                    <a:lnTo>
                      <a:pt x="9" y="25"/>
                    </a:lnTo>
                    <a:lnTo>
                      <a:pt x="14" y="26"/>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96" name="Freeform 583">
                <a:extLst>
                  <a:ext uri="{FF2B5EF4-FFF2-40B4-BE49-F238E27FC236}">
                    <a16:creationId xmlns:a16="http://schemas.microsoft.com/office/drawing/2014/main" id="{51FD43D5-2DF9-4515-A0DE-2712716BF339}"/>
                  </a:ext>
                </a:extLst>
              </p:cNvPr>
              <p:cNvSpPr>
                <a:spLocks/>
              </p:cNvSpPr>
              <p:nvPr/>
            </p:nvSpPr>
            <p:spPr bwMode="auto">
              <a:xfrm>
                <a:off x="4822" y="1296"/>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5" y="12"/>
                    </a:lnTo>
                    <a:lnTo>
                      <a:pt x="25" y="7"/>
                    </a:lnTo>
                    <a:lnTo>
                      <a:pt x="20" y="1"/>
                    </a:lnTo>
                    <a:lnTo>
                      <a:pt x="16" y="0"/>
                    </a:lnTo>
                    <a:lnTo>
                      <a:pt x="11" y="0"/>
                    </a:lnTo>
                    <a:lnTo>
                      <a:pt x="7" y="0"/>
                    </a:lnTo>
                    <a:lnTo>
                      <a:pt x="6" y="5"/>
                    </a:lnTo>
                    <a:lnTo>
                      <a:pt x="6" y="10"/>
                    </a:lnTo>
                    <a:lnTo>
                      <a:pt x="1" y="9"/>
                    </a:lnTo>
                    <a:lnTo>
                      <a:pt x="0" y="15"/>
                    </a:lnTo>
                    <a:lnTo>
                      <a:pt x="0" y="19"/>
                    </a:lnTo>
                    <a:lnTo>
                      <a:pt x="5" y="19"/>
                    </a:lnTo>
                    <a:lnTo>
                      <a:pt x="5" y="25"/>
                    </a:lnTo>
                    <a:lnTo>
                      <a:pt x="9" y="25"/>
                    </a:lnTo>
                    <a:lnTo>
                      <a:pt x="14" y="26"/>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97" name="Freeform 584">
                <a:extLst>
                  <a:ext uri="{FF2B5EF4-FFF2-40B4-BE49-F238E27FC236}">
                    <a16:creationId xmlns:a16="http://schemas.microsoft.com/office/drawing/2014/main" id="{B3A67660-85FD-40E8-8CBF-4A25A1E1DD6D}"/>
                  </a:ext>
                </a:extLst>
              </p:cNvPr>
              <p:cNvSpPr>
                <a:spLocks/>
              </p:cNvSpPr>
              <p:nvPr/>
            </p:nvSpPr>
            <p:spPr bwMode="auto">
              <a:xfrm>
                <a:off x="4820" y="1260"/>
                <a:ext cx="14" cy="19"/>
              </a:xfrm>
              <a:custGeom>
                <a:avLst/>
                <a:gdLst>
                  <a:gd name="T0" fmla="*/ 3 w 68"/>
                  <a:gd name="T1" fmla="*/ 2 h 93"/>
                  <a:gd name="T2" fmla="*/ 3 w 68"/>
                  <a:gd name="T3" fmla="*/ 2 h 93"/>
                  <a:gd name="T4" fmla="*/ 3 w 68"/>
                  <a:gd name="T5" fmla="*/ 1 h 93"/>
                  <a:gd name="T6" fmla="*/ 3 w 68"/>
                  <a:gd name="T7" fmla="*/ 1 h 93"/>
                  <a:gd name="T8" fmla="*/ 2 w 68"/>
                  <a:gd name="T9" fmla="*/ 1 h 93"/>
                  <a:gd name="T10" fmla="*/ 3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0 w 68"/>
                  <a:gd name="T53" fmla="*/ 3 h 93"/>
                  <a:gd name="T54" fmla="*/ 1 w 68"/>
                  <a:gd name="T55" fmla="*/ 3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8" y="34"/>
                    </a:lnTo>
                    <a:lnTo>
                      <a:pt x="65" y="24"/>
                    </a:lnTo>
                    <a:lnTo>
                      <a:pt x="60" y="19"/>
                    </a:lnTo>
                    <a:lnTo>
                      <a:pt x="61" y="14"/>
                    </a:lnTo>
                    <a:lnTo>
                      <a:pt x="57" y="8"/>
                    </a:lnTo>
                    <a:lnTo>
                      <a:pt x="52" y="8"/>
                    </a:lnTo>
                    <a:lnTo>
                      <a:pt x="48" y="3"/>
                    </a:lnTo>
                    <a:lnTo>
                      <a:pt x="43" y="2"/>
                    </a:lnTo>
                    <a:lnTo>
                      <a:pt x="39" y="2"/>
                    </a:lnTo>
                    <a:lnTo>
                      <a:pt x="29" y="0"/>
                    </a:lnTo>
                    <a:lnTo>
                      <a:pt x="24" y="0"/>
                    </a:lnTo>
                    <a:lnTo>
                      <a:pt x="20" y="5"/>
                    </a:lnTo>
                    <a:lnTo>
                      <a:pt x="19" y="11"/>
                    </a:lnTo>
                    <a:lnTo>
                      <a:pt x="14" y="15"/>
                    </a:lnTo>
                    <a:lnTo>
                      <a:pt x="8" y="20"/>
                    </a:lnTo>
                    <a:lnTo>
                      <a:pt x="8" y="24"/>
                    </a:lnTo>
                    <a:lnTo>
                      <a:pt x="3" y="29"/>
                    </a:lnTo>
                    <a:lnTo>
                      <a:pt x="2" y="39"/>
                    </a:lnTo>
                    <a:lnTo>
                      <a:pt x="2" y="43"/>
                    </a:lnTo>
                    <a:lnTo>
                      <a:pt x="0" y="54"/>
                    </a:lnTo>
                    <a:lnTo>
                      <a:pt x="5" y="59"/>
                    </a:lnTo>
                    <a:lnTo>
                      <a:pt x="4" y="69"/>
                    </a:lnTo>
                    <a:lnTo>
                      <a:pt x="8" y="75"/>
                    </a:lnTo>
                    <a:lnTo>
                      <a:pt x="7" y="80"/>
                    </a:lnTo>
                    <a:lnTo>
                      <a:pt x="12" y="85"/>
                    </a:lnTo>
                    <a:lnTo>
                      <a:pt x="16" y="85"/>
                    </a:lnTo>
                    <a:lnTo>
                      <a:pt x="21" y="91"/>
                    </a:lnTo>
                    <a:lnTo>
                      <a:pt x="25" y="91"/>
                    </a:lnTo>
                    <a:lnTo>
                      <a:pt x="35" y="92"/>
                    </a:lnTo>
                    <a:lnTo>
                      <a:pt x="40" y="92"/>
                    </a:lnTo>
                    <a:lnTo>
                      <a:pt x="45" y="93"/>
                    </a:lnTo>
                    <a:lnTo>
                      <a:pt x="49" y="89"/>
                    </a:lnTo>
                    <a:lnTo>
                      <a:pt x="55" y="84"/>
                    </a:lnTo>
                    <a:lnTo>
                      <a:pt x="55" y="78"/>
                    </a:lnTo>
                    <a:lnTo>
                      <a:pt x="60" y="74"/>
                    </a:lnTo>
                    <a:lnTo>
                      <a:pt x="66" y="69"/>
                    </a:lnTo>
                    <a:lnTo>
                      <a:pt x="66" y="65"/>
                    </a:lnTo>
                    <a:lnTo>
                      <a:pt x="67" y="55"/>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998" name="Freeform 585">
                <a:extLst>
                  <a:ext uri="{FF2B5EF4-FFF2-40B4-BE49-F238E27FC236}">
                    <a16:creationId xmlns:a16="http://schemas.microsoft.com/office/drawing/2014/main" id="{FA013D2F-5610-4C3D-A303-0ECD57527EC1}"/>
                  </a:ext>
                </a:extLst>
              </p:cNvPr>
              <p:cNvSpPr>
                <a:spLocks/>
              </p:cNvSpPr>
              <p:nvPr/>
            </p:nvSpPr>
            <p:spPr bwMode="auto">
              <a:xfrm>
                <a:off x="4820" y="1260"/>
                <a:ext cx="14" cy="19"/>
              </a:xfrm>
              <a:custGeom>
                <a:avLst/>
                <a:gdLst>
                  <a:gd name="T0" fmla="*/ 3 w 68"/>
                  <a:gd name="T1" fmla="*/ 2 h 93"/>
                  <a:gd name="T2" fmla="*/ 3 w 68"/>
                  <a:gd name="T3" fmla="*/ 2 h 93"/>
                  <a:gd name="T4" fmla="*/ 3 w 68"/>
                  <a:gd name="T5" fmla="*/ 1 h 93"/>
                  <a:gd name="T6" fmla="*/ 3 w 68"/>
                  <a:gd name="T7" fmla="*/ 1 h 93"/>
                  <a:gd name="T8" fmla="*/ 2 w 68"/>
                  <a:gd name="T9" fmla="*/ 1 h 93"/>
                  <a:gd name="T10" fmla="*/ 3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0 w 68"/>
                  <a:gd name="T53" fmla="*/ 3 h 93"/>
                  <a:gd name="T54" fmla="*/ 1 w 68"/>
                  <a:gd name="T55" fmla="*/ 3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8" y="34"/>
                    </a:lnTo>
                    <a:lnTo>
                      <a:pt x="65" y="24"/>
                    </a:lnTo>
                    <a:lnTo>
                      <a:pt x="60" y="19"/>
                    </a:lnTo>
                    <a:lnTo>
                      <a:pt x="61" y="14"/>
                    </a:lnTo>
                    <a:lnTo>
                      <a:pt x="57" y="8"/>
                    </a:lnTo>
                    <a:lnTo>
                      <a:pt x="52" y="8"/>
                    </a:lnTo>
                    <a:lnTo>
                      <a:pt x="48" y="3"/>
                    </a:lnTo>
                    <a:lnTo>
                      <a:pt x="43" y="2"/>
                    </a:lnTo>
                    <a:lnTo>
                      <a:pt x="39" y="2"/>
                    </a:lnTo>
                    <a:lnTo>
                      <a:pt x="29" y="0"/>
                    </a:lnTo>
                    <a:lnTo>
                      <a:pt x="24" y="0"/>
                    </a:lnTo>
                    <a:lnTo>
                      <a:pt x="20" y="5"/>
                    </a:lnTo>
                    <a:lnTo>
                      <a:pt x="19" y="11"/>
                    </a:lnTo>
                    <a:lnTo>
                      <a:pt x="14" y="15"/>
                    </a:lnTo>
                    <a:lnTo>
                      <a:pt x="8" y="20"/>
                    </a:lnTo>
                    <a:lnTo>
                      <a:pt x="8" y="24"/>
                    </a:lnTo>
                    <a:lnTo>
                      <a:pt x="3" y="29"/>
                    </a:lnTo>
                    <a:lnTo>
                      <a:pt x="2" y="39"/>
                    </a:lnTo>
                    <a:lnTo>
                      <a:pt x="2" y="43"/>
                    </a:lnTo>
                    <a:lnTo>
                      <a:pt x="0" y="54"/>
                    </a:lnTo>
                    <a:lnTo>
                      <a:pt x="5" y="59"/>
                    </a:lnTo>
                    <a:lnTo>
                      <a:pt x="4" y="69"/>
                    </a:lnTo>
                    <a:lnTo>
                      <a:pt x="8" y="75"/>
                    </a:lnTo>
                    <a:lnTo>
                      <a:pt x="7" y="80"/>
                    </a:lnTo>
                    <a:lnTo>
                      <a:pt x="12" y="85"/>
                    </a:lnTo>
                    <a:lnTo>
                      <a:pt x="16" y="85"/>
                    </a:lnTo>
                    <a:lnTo>
                      <a:pt x="21" y="91"/>
                    </a:lnTo>
                    <a:lnTo>
                      <a:pt x="25" y="91"/>
                    </a:lnTo>
                    <a:lnTo>
                      <a:pt x="35" y="92"/>
                    </a:lnTo>
                    <a:lnTo>
                      <a:pt x="40" y="92"/>
                    </a:lnTo>
                    <a:lnTo>
                      <a:pt x="45" y="93"/>
                    </a:lnTo>
                    <a:lnTo>
                      <a:pt x="49" y="89"/>
                    </a:lnTo>
                    <a:lnTo>
                      <a:pt x="55" y="84"/>
                    </a:lnTo>
                    <a:lnTo>
                      <a:pt x="55" y="78"/>
                    </a:lnTo>
                    <a:lnTo>
                      <a:pt x="60" y="74"/>
                    </a:lnTo>
                    <a:lnTo>
                      <a:pt x="66" y="69"/>
                    </a:lnTo>
                    <a:lnTo>
                      <a:pt x="66" y="65"/>
                    </a:lnTo>
                    <a:lnTo>
                      <a:pt x="67" y="55"/>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999" name="Freeform 586">
                <a:extLst>
                  <a:ext uri="{FF2B5EF4-FFF2-40B4-BE49-F238E27FC236}">
                    <a16:creationId xmlns:a16="http://schemas.microsoft.com/office/drawing/2014/main" id="{E92DCC54-3E7F-4043-93B0-A632FFFAE839}"/>
                  </a:ext>
                </a:extLst>
              </p:cNvPr>
              <p:cNvSpPr>
                <a:spLocks/>
              </p:cNvSpPr>
              <p:nvPr/>
            </p:nvSpPr>
            <p:spPr bwMode="auto">
              <a:xfrm>
                <a:off x="4829" y="122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4" y="16"/>
                    </a:lnTo>
                    <a:lnTo>
                      <a:pt x="24" y="12"/>
                    </a:lnTo>
                    <a:lnTo>
                      <a:pt x="25" y="7"/>
                    </a:lnTo>
                    <a:lnTo>
                      <a:pt x="21" y="2"/>
                    </a:lnTo>
                    <a:lnTo>
                      <a:pt x="16" y="0"/>
                    </a:lnTo>
                    <a:lnTo>
                      <a:pt x="12" y="0"/>
                    </a:lnTo>
                    <a:lnTo>
                      <a:pt x="7" y="0"/>
                    </a:lnTo>
                    <a:lnTo>
                      <a:pt x="6" y="5"/>
                    </a:lnTo>
                    <a:lnTo>
                      <a:pt x="2" y="9"/>
                    </a:lnTo>
                    <a:lnTo>
                      <a:pt x="0" y="15"/>
                    </a:lnTo>
                    <a:lnTo>
                      <a:pt x="0" y="20"/>
                    </a:lnTo>
                    <a:lnTo>
                      <a:pt x="5" y="20"/>
                    </a:lnTo>
                    <a:lnTo>
                      <a:pt x="5" y="25"/>
                    </a:lnTo>
                    <a:lnTo>
                      <a:pt x="9" y="25"/>
                    </a:lnTo>
                    <a:lnTo>
                      <a:pt x="14" y="26"/>
                    </a:lnTo>
                    <a:lnTo>
                      <a:pt x="14" y="21"/>
                    </a:lnTo>
                    <a:lnTo>
                      <a:pt x="18"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00" name="Freeform 587">
                <a:extLst>
                  <a:ext uri="{FF2B5EF4-FFF2-40B4-BE49-F238E27FC236}">
                    <a16:creationId xmlns:a16="http://schemas.microsoft.com/office/drawing/2014/main" id="{1AA8CB18-098E-4FFF-B376-BC0AA25636DE}"/>
                  </a:ext>
                </a:extLst>
              </p:cNvPr>
              <p:cNvSpPr>
                <a:spLocks/>
              </p:cNvSpPr>
              <p:nvPr/>
            </p:nvSpPr>
            <p:spPr bwMode="auto">
              <a:xfrm>
                <a:off x="4829" y="122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4" y="16"/>
                    </a:lnTo>
                    <a:lnTo>
                      <a:pt x="24" y="12"/>
                    </a:lnTo>
                    <a:lnTo>
                      <a:pt x="25" y="7"/>
                    </a:lnTo>
                    <a:lnTo>
                      <a:pt x="21" y="2"/>
                    </a:lnTo>
                    <a:lnTo>
                      <a:pt x="16" y="0"/>
                    </a:lnTo>
                    <a:lnTo>
                      <a:pt x="12" y="0"/>
                    </a:lnTo>
                    <a:lnTo>
                      <a:pt x="7" y="0"/>
                    </a:lnTo>
                    <a:lnTo>
                      <a:pt x="6" y="5"/>
                    </a:lnTo>
                    <a:lnTo>
                      <a:pt x="2" y="9"/>
                    </a:lnTo>
                    <a:lnTo>
                      <a:pt x="0" y="15"/>
                    </a:lnTo>
                    <a:lnTo>
                      <a:pt x="0" y="20"/>
                    </a:lnTo>
                    <a:lnTo>
                      <a:pt x="5" y="20"/>
                    </a:lnTo>
                    <a:lnTo>
                      <a:pt x="5" y="25"/>
                    </a:lnTo>
                    <a:lnTo>
                      <a:pt x="9" y="25"/>
                    </a:lnTo>
                    <a:lnTo>
                      <a:pt x="14" y="26"/>
                    </a:lnTo>
                    <a:lnTo>
                      <a:pt x="14" y="21"/>
                    </a:lnTo>
                    <a:lnTo>
                      <a:pt x="18"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01" name="Freeform 588">
                <a:extLst>
                  <a:ext uri="{FF2B5EF4-FFF2-40B4-BE49-F238E27FC236}">
                    <a16:creationId xmlns:a16="http://schemas.microsoft.com/office/drawing/2014/main" id="{3933891A-1B29-4C82-9FB4-9DD97788D125}"/>
                  </a:ext>
                </a:extLst>
              </p:cNvPr>
              <p:cNvSpPr>
                <a:spLocks/>
              </p:cNvSpPr>
              <p:nvPr/>
            </p:nvSpPr>
            <p:spPr bwMode="auto">
              <a:xfrm>
                <a:off x="4851" y="1272"/>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4" y="16"/>
                    </a:lnTo>
                    <a:lnTo>
                      <a:pt x="25" y="11"/>
                    </a:lnTo>
                    <a:lnTo>
                      <a:pt x="19" y="10"/>
                    </a:lnTo>
                    <a:lnTo>
                      <a:pt x="21" y="6"/>
                    </a:lnTo>
                    <a:lnTo>
                      <a:pt x="21" y="0"/>
                    </a:lnTo>
                    <a:lnTo>
                      <a:pt x="16" y="0"/>
                    </a:lnTo>
                    <a:lnTo>
                      <a:pt x="12" y="0"/>
                    </a:lnTo>
                    <a:lnTo>
                      <a:pt x="12" y="5"/>
                    </a:lnTo>
                    <a:lnTo>
                      <a:pt x="6" y="5"/>
                    </a:lnTo>
                    <a:lnTo>
                      <a:pt x="6" y="9"/>
                    </a:lnTo>
                    <a:lnTo>
                      <a:pt x="1" y="9"/>
                    </a:lnTo>
                    <a:lnTo>
                      <a:pt x="0" y="14"/>
                    </a:lnTo>
                    <a:lnTo>
                      <a:pt x="0" y="19"/>
                    </a:lnTo>
                    <a:lnTo>
                      <a:pt x="0" y="24"/>
                    </a:lnTo>
                    <a:lnTo>
                      <a:pt x="5" y="24"/>
                    </a:lnTo>
                    <a:lnTo>
                      <a:pt x="4" y="29"/>
                    </a:lnTo>
                    <a:lnTo>
                      <a:pt x="8" y="29"/>
                    </a:lnTo>
                    <a:lnTo>
                      <a:pt x="14"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02" name="Freeform 589">
                <a:extLst>
                  <a:ext uri="{FF2B5EF4-FFF2-40B4-BE49-F238E27FC236}">
                    <a16:creationId xmlns:a16="http://schemas.microsoft.com/office/drawing/2014/main" id="{5AEDD249-1C0E-444B-B632-D6A489BD2231}"/>
                  </a:ext>
                </a:extLst>
              </p:cNvPr>
              <p:cNvSpPr>
                <a:spLocks/>
              </p:cNvSpPr>
              <p:nvPr/>
            </p:nvSpPr>
            <p:spPr bwMode="auto">
              <a:xfrm>
                <a:off x="4851" y="1272"/>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4" y="16"/>
                    </a:lnTo>
                    <a:lnTo>
                      <a:pt x="25" y="11"/>
                    </a:lnTo>
                    <a:lnTo>
                      <a:pt x="19" y="10"/>
                    </a:lnTo>
                    <a:lnTo>
                      <a:pt x="21" y="6"/>
                    </a:lnTo>
                    <a:lnTo>
                      <a:pt x="21" y="0"/>
                    </a:lnTo>
                    <a:lnTo>
                      <a:pt x="16" y="0"/>
                    </a:lnTo>
                    <a:lnTo>
                      <a:pt x="12" y="0"/>
                    </a:lnTo>
                    <a:lnTo>
                      <a:pt x="12" y="5"/>
                    </a:lnTo>
                    <a:lnTo>
                      <a:pt x="6" y="5"/>
                    </a:lnTo>
                    <a:lnTo>
                      <a:pt x="6" y="9"/>
                    </a:lnTo>
                    <a:lnTo>
                      <a:pt x="1" y="9"/>
                    </a:lnTo>
                    <a:lnTo>
                      <a:pt x="0" y="14"/>
                    </a:lnTo>
                    <a:lnTo>
                      <a:pt x="0" y="19"/>
                    </a:lnTo>
                    <a:lnTo>
                      <a:pt x="0" y="24"/>
                    </a:lnTo>
                    <a:lnTo>
                      <a:pt x="5" y="24"/>
                    </a:lnTo>
                    <a:lnTo>
                      <a:pt x="4" y="29"/>
                    </a:lnTo>
                    <a:lnTo>
                      <a:pt x="8" y="29"/>
                    </a:lnTo>
                    <a:lnTo>
                      <a:pt x="14"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03" name="Freeform 590">
                <a:extLst>
                  <a:ext uri="{FF2B5EF4-FFF2-40B4-BE49-F238E27FC236}">
                    <a16:creationId xmlns:a16="http://schemas.microsoft.com/office/drawing/2014/main" id="{82399CB6-63DE-4582-A965-356AF9F0944B}"/>
                  </a:ext>
                </a:extLst>
              </p:cNvPr>
              <p:cNvSpPr>
                <a:spLocks/>
              </p:cNvSpPr>
              <p:nvPr/>
            </p:nvSpPr>
            <p:spPr bwMode="auto">
              <a:xfrm>
                <a:off x="4848" y="1233"/>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1" y="11"/>
                    </a:lnTo>
                    <a:lnTo>
                      <a:pt x="21" y="6"/>
                    </a:lnTo>
                    <a:lnTo>
                      <a:pt x="21" y="1"/>
                    </a:lnTo>
                    <a:lnTo>
                      <a:pt x="16" y="0"/>
                    </a:lnTo>
                    <a:lnTo>
                      <a:pt x="12" y="0"/>
                    </a:lnTo>
                    <a:lnTo>
                      <a:pt x="6" y="4"/>
                    </a:lnTo>
                    <a:lnTo>
                      <a:pt x="2" y="4"/>
                    </a:lnTo>
                    <a:lnTo>
                      <a:pt x="2" y="9"/>
                    </a:lnTo>
                    <a:lnTo>
                      <a:pt x="0" y="15"/>
                    </a:lnTo>
                    <a:lnTo>
                      <a:pt x="0" y="19"/>
                    </a:lnTo>
                    <a:lnTo>
                      <a:pt x="0" y="24"/>
                    </a:lnTo>
                    <a:lnTo>
                      <a:pt x="5" y="25"/>
                    </a:lnTo>
                    <a:lnTo>
                      <a:pt x="9" y="25"/>
                    </a:lnTo>
                    <a:lnTo>
                      <a:pt x="14"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04" name="Freeform 591">
                <a:extLst>
                  <a:ext uri="{FF2B5EF4-FFF2-40B4-BE49-F238E27FC236}">
                    <a16:creationId xmlns:a16="http://schemas.microsoft.com/office/drawing/2014/main" id="{B0665093-FA4F-40B0-99AD-8C455A08F11C}"/>
                  </a:ext>
                </a:extLst>
              </p:cNvPr>
              <p:cNvSpPr>
                <a:spLocks/>
              </p:cNvSpPr>
              <p:nvPr/>
            </p:nvSpPr>
            <p:spPr bwMode="auto">
              <a:xfrm>
                <a:off x="4848" y="1233"/>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1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0"/>
                    </a:moveTo>
                    <a:lnTo>
                      <a:pt x="20" y="16"/>
                    </a:lnTo>
                    <a:lnTo>
                      <a:pt x="21" y="11"/>
                    </a:lnTo>
                    <a:lnTo>
                      <a:pt x="21" y="6"/>
                    </a:lnTo>
                    <a:lnTo>
                      <a:pt x="21" y="1"/>
                    </a:lnTo>
                    <a:lnTo>
                      <a:pt x="16" y="0"/>
                    </a:lnTo>
                    <a:lnTo>
                      <a:pt x="12" y="0"/>
                    </a:lnTo>
                    <a:lnTo>
                      <a:pt x="6" y="4"/>
                    </a:lnTo>
                    <a:lnTo>
                      <a:pt x="2" y="4"/>
                    </a:lnTo>
                    <a:lnTo>
                      <a:pt x="2" y="9"/>
                    </a:lnTo>
                    <a:lnTo>
                      <a:pt x="0" y="15"/>
                    </a:lnTo>
                    <a:lnTo>
                      <a:pt x="0" y="19"/>
                    </a:lnTo>
                    <a:lnTo>
                      <a:pt x="0" y="24"/>
                    </a:lnTo>
                    <a:lnTo>
                      <a:pt x="5" y="25"/>
                    </a:lnTo>
                    <a:lnTo>
                      <a:pt x="9" y="25"/>
                    </a:lnTo>
                    <a:lnTo>
                      <a:pt x="14"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05" name="Freeform 592">
                <a:extLst>
                  <a:ext uri="{FF2B5EF4-FFF2-40B4-BE49-F238E27FC236}">
                    <a16:creationId xmlns:a16="http://schemas.microsoft.com/office/drawing/2014/main" id="{5D6429F6-22C0-4311-9079-6F1EFDC99687}"/>
                  </a:ext>
                </a:extLst>
              </p:cNvPr>
              <p:cNvSpPr>
                <a:spLocks/>
              </p:cNvSpPr>
              <p:nvPr/>
            </p:nvSpPr>
            <p:spPr bwMode="auto">
              <a:xfrm>
                <a:off x="4846" y="1287"/>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0"/>
                    </a:moveTo>
                    <a:lnTo>
                      <a:pt x="25" y="22"/>
                    </a:lnTo>
                    <a:lnTo>
                      <a:pt x="25" y="16"/>
                    </a:lnTo>
                    <a:lnTo>
                      <a:pt x="25" y="11"/>
                    </a:lnTo>
                    <a:lnTo>
                      <a:pt x="22" y="6"/>
                    </a:lnTo>
                    <a:lnTo>
                      <a:pt x="17" y="6"/>
                    </a:lnTo>
                    <a:lnTo>
                      <a:pt x="17" y="0"/>
                    </a:lnTo>
                    <a:lnTo>
                      <a:pt x="17" y="6"/>
                    </a:lnTo>
                    <a:lnTo>
                      <a:pt x="11" y="6"/>
                    </a:lnTo>
                    <a:lnTo>
                      <a:pt x="7" y="5"/>
                    </a:lnTo>
                    <a:lnTo>
                      <a:pt x="7" y="10"/>
                    </a:lnTo>
                    <a:lnTo>
                      <a:pt x="1" y="15"/>
                    </a:lnTo>
                    <a:lnTo>
                      <a:pt x="1" y="19"/>
                    </a:lnTo>
                    <a:lnTo>
                      <a:pt x="0" y="25"/>
                    </a:lnTo>
                    <a:lnTo>
                      <a:pt x="6" y="25"/>
                    </a:lnTo>
                    <a:lnTo>
                      <a:pt x="5" y="29"/>
                    </a:lnTo>
                    <a:lnTo>
                      <a:pt x="9" y="31"/>
                    </a:lnTo>
                    <a:lnTo>
                      <a:pt x="14" y="31"/>
                    </a:lnTo>
                    <a:lnTo>
                      <a:pt x="15" y="26"/>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06" name="Freeform 593">
                <a:extLst>
                  <a:ext uri="{FF2B5EF4-FFF2-40B4-BE49-F238E27FC236}">
                    <a16:creationId xmlns:a16="http://schemas.microsoft.com/office/drawing/2014/main" id="{2068B814-BD45-4E25-B5DA-AA42CE9C6EC7}"/>
                  </a:ext>
                </a:extLst>
              </p:cNvPr>
              <p:cNvSpPr>
                <a:spLocks/>
              </p:cNvSpPr>
              <p:nvPr/>
            </p:nvSpPr>
            <p:spPr bwMode="auto">
              <a:xfrm>
                <a:off x="4846" y="1287"/>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1 w 25"/>
                  <a:gd name="T15" fmla="*/ 0 h 31"/>
                  <a:gd name="T16" fmla="*/ 0 w 25"/>
                  <a:gd name="T17" fmla="*/ 0 h 31"/>
                  <a:gd name="T18" fmla="*/ 0 w 25"/>
                  <a:gd name="T19" fmla="*/ 0 h 31"/>
                  <a:gd name="T20" fmla="*/ 0 w 25"/>
                  <a:gd name="T21" fmla="*/ 0 h 31"/>
                  <a:gd name="T22" fmla="*/ 0 w 25"/>
                  <a:gd name="T23" fmla="*/ 1 h 31"/>
                  <a:gd name="T24" fmla="*/ 0 w 25"/>
                  <a:gd name="T25" fmla="*/ 1 h 31"/>
                  <a:gd name="T26" fmla="*/ 0 w 25"/>
                  <a:gd name="T27" fmla="*/ 1 h 31"/>
                  <a:gd name="T28" fmla="*/ 0 w 25"/>
                  <a:gd name="T29" fmla="*/ 1 h 31"/>
                  <a:gd name="T30" fmla="*/ 0 w 25"/>
                  <a:gd name="T31" fmla="*/ 1 h 31"/>
                  <a:gd name="T32" fmla="*/ 0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19" y="20"/>
                    </a:moveTo>
                    <a:lnTo>
                      <a:pt x="25" y="22"/>
                    </a:lnTo>
                    <a:lnTo>
                      <a:pt x="25" y="16"/>
                    </a:lnTo>
                    <a:lnTo>
                      <a:pt x="25" y="11"/>
                    </a:lnTo>
                    <a:lnTo>
                      <a:pt x="22" y="6"/>
                    </a:lnTo>
                    <a:lnTo>
                      <a:pt x="17" y="6"/>
                    </a:lnTo>
                    <a:lnTo>
                      <a:pt x="17" y="0"/>
                    </a:lnTo>
                    <a:lnTo>
                      <a:pt x="17" y="6"/>
                    </a:lnTo>
                    <a:lnTo>
                      <a:pt x="11" y="6"/>
                    </a:lnTo>
                    <a:lnTo>
                      <a:pt x="7" y="5"/>
                    </a:lnTo>
                    <a:lnTo>
                      <a:pt x="7" y="10"/>
                    </a:lnTo>
                    <a:lnTo>
                      <a:pt x="1" y="15"/>
                    </a:lnTo>
                    <a:lnTo>
                      <a:pt x="1" y="19"/>
                    </a:lnTo>
                    <a:lnTo>
                      <a:pt x="0" y="25"/>
                    </a:lnTo>
                    <a:lnTo>
                      <a:pt x="6" y="25"/>
                    </a:lnTo>
                    <a:lnTo>
                      <a:pt x="5" y="29"/>
                    </a:lnTo>
                    <a:lnTo>
                      <a:pt x="9" y="31"/>
                    </a:lnTo>
                    <a:lnTo>
                      <a:pt x="14" y="31"/>
                    </a:lnTo>
                    <a:lnTo>
                      <a:pt x="15" y="26"/>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07" name="Freeform 594">
                <a:extLst>
                  <a:ext uri="{FF2B5EF4-FFF2-40B4-BE49-F238E27FC236}">
                    <a16:creationId xmlns:a16="http://schemas.microsoft.com/office/drawing/2014/main" id="{3CCDF754-8E33-4A7A-B378-71F218F16747}"/>
                  </a:ext>
                </a:extLst>
              </p:cNvPr>
              <p:cNvSpPr>
                <a:spLocks/>
              </p:cNvSpPr>
              <p:nvPr/>
            </p:nvSpPr>
            <p:spPr bwMode="auto">
              <a:xfrm>
                <a:off x="4853" y="125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19"/>
                    </a:lnTo>
                    <a:lnTo>
                      <a:pt x="5" y="24"/>
                    </a:lnTo>
                    <a:lnTo>
                      <a:pt x="9" y="24"/>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08" name="Freeform 595">
                <a:extLst>
                  <a:ext uri="{FF2B5EF4-FFF2-40B4-BE49-F238E27FC236}">
                    <a16:creationId xmlns:a16="http://schemas.microsoft.com/office/drawing/2014/main" id="{9EB0415E-ADC9-4311-8867-858F900E9B30}"/>
                  </a:ext>
                </a:extLst>
              </p:cNvPr>
              <p:cNvSpPr>
                <a:spLocks/>
              </p:cNvSpPr>
              <p:nvPr/>
            </p:nvSpPr>
            <p:spPr bwMode="auto">
              <a:xfrm>
                <a:off x="4853" y="1252"/>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4" y="15"/>
                    </a:lnTo>
                    <a:lnTo>
                      <a:pt x="25" y="11"/>
                    </a:lnTo>
                    <a:lnTo>
                      <a:pt x="25" y="6"/>
                    </a:lnTo>
                    <a:lnTo>
                      <a:pt x="21" y="5"/>
                    </a:lnTo>
                    <a:lnTo>
                      <a:pt x="21" y="1"/>
                    </a:lnTo>
                    <a:lnTo>
                      <a:pt x="16" y="0"/>
                    </a:lnTo>
                    <a:lnTo>
                      <a:pt x="12" y="0"/>
                    </a:lnTo>
                    <a:lnTo>
                      <a:pt x="6" y="4"/>
                    </a:lnTo>
                    <a:lnTo>
                      <a:pt x="6" y="10"/>
                    </a:lnTo>
                    <a:lnTo>
                      <a:pt x="1" y="9"/>
                    </a:lnTo>
                    <a:lnTo>
                      <a:pt x="0" y="14"/>
                    </a:lnTo>
                    <a:lnTo>
                      <a:pt x="0" y="19"/>
                    </a:lnTo>
                    <a:lnTo>
                      <a:pt x="5" y="19"/>
                    </a:lnTo>
                    <a:lnTo>
                      <a:pt x="5" y="24"/>
                    </a:lnTo>
                    <a:lnTo>
                      <a:pt x="9" y="24"/>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09" name="Freeform 596">
                <a:extLst>
                  <a:ext uri="{FF2B5EF4-FFF2-40B4-BE49-F238E27FC236}">
                    <a16:creationId xmlns:a16="http://schemas.microsoft.com/office/drawing/2014/main" id="{ADEFE184-87DD-499E-B4ED-A9287E1E39F8}"/>
                  </a:ext>
                </a:extLst>
              </p:cNvPr>
              <p:cNvSpPr>
                <a:spLocks/>
              </p:cNvSpPr>
              <p:nvPr/>
            </p:nvSpPr>
            <p:spPr bwMode="auto">
              <a:xfrm>
                <a:off x="4827" y="1186"/>
                <a:ext cx="14" cy="19"/>
              </a:xfrm>
              <a:custGeom>
                <a:avLst/>
                <a:gdLst>
                  <a:gd name="T0" fmla="*/ 3 w 68"/>
                  <a:gd name="T1" fmla="*/ 2 h 96"/>
                  <a:gd name="T2" fmla="*/ 3 w 68"/>
                  <a:gd name="T3" fmla="*/ 2 h 96"/>
                  <a:gd name="T4" fmla="*/ 3 w 68"/>
                  <a:gd name="T5" fmla="*/ 1 h 96"/>
                  <a:gd name="T6" fmla="*/ 3 w 68"/>
                  <a:gd name="T7" fmla="*/ 1 h 96"/>
                  <a:gd name="T8" fmla="*/ 2 w 68"/>
                  <a:gd name="T9" fmla="*/ 1 h 96"/>
                  <a:gd name="T10" fmla="*/ 3 w 68"/>
                  <a:gd name="T11" fmla="*/ 0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1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9"/>
                    </a:moveTo>
                    <a:lnTo>
                      <a:pt x="68" y="38"/>
                    </a:lnTo>
                    <a:lnTo>
                      <a:pt x="68" y="33"/>
                    </a:lnTo>
                    <a:lnTo>
                      <a:pt x="65" y="28"/>
                    </a:lnTo>
                    <a:lnTo>
                      <a:pt x="60" y="18"/>
                    </a:lnTo>
                    <a:lnTo>
                      <a:pt x="61" y="12"/>
                    </a:lnTo>
                    <a:lnTo>
                      <a:pt x="56" y="12"/>
                    </a:lnTo>
                    <a:lnTo>
                      <a:pt x="52" y="7"/>
                    </a:lnTo>
                    <a:lnTo>
                      <a:pt x="48" y="1"/>
                    </a:lnTo>
                    <a:lnTo>
                      <a:pt x="43" y="1"/>
                    </a:lnTo>
                    <a:lnTo>
                      <a:pt x="39" y="0"/>
                    </a:lnTo>
                    <a:lnTo>
                      <a:pt x="29" y="0"/>
                    </a:lnTo>
                    <a:lnTo>
                      <a:pt x="24" y="4"/>
                    </a:lnTo>
                    <a:lnTo>
                      <a:pt x="18" y="4"/>
                    </a:lnTo>
                    <a:lnTo>
                      <a:pt x="18" y="9"/>
                    </a:lnTo>
                    <a:lnTo>
                      <a:pt x="13" y="14"/>
                    </a:lnTo>
                    <a:lnTo>
                      <a:pt x="8" y="18"/>
                    </a:lnTo>
                    <a:lnTo>
                      <a:pt x="7" y="24"/>
                    </a:lnTo>
                    <a:lnTo>
                      <a:pt x="1" y="33"/>
                    </a:lnTo>
                    <a:lnTo>
                      <a:pt x="1" y="37"/>
                    </a:lnTo>
                    <a:lnTo>
                      <a:pt x="0" y="47"/>
                    </a:lnTo>
                    <a:lnTo>
                      <a:pt x="0" y="53"/>
                    </a:lnTo>
                    <a:lnTo>
                      <a:pt x="4" y="63"/>
                    </a:lnTo>
                    <a:lnTo>
                      <a:pt x="4" y="68"/>
                    </a:lnTo>
                    <a:lnTo>
                      <a:pt x="8" y="73"/>
                    </a:lnTo>
                    <a:lnTo>
                      <a:pt x="7" y="79"/>
                    </a:lnTo>
                    <a:lnTo>
                      <a:pt x="12" y="84"/>
                    </a:lnTo>
                    <a:lnTo>
                      <a:pt x="16" y="89"/>
                    </a:lnTo>
                    <a:lnTo>
                      <a:pt x="21" y="89"/>
                    </a:lnTo>
                    <a:lnTo>
                      <a:pt x="25" y="95"/>
                    </a:lnTo>
                    <a:lnTo>
                      <a:pt x="34" y="96"/>
                    </a:lnTo>
                    <a:lnTo>
                      <a:pt x="40" y="91"/>
                    </a:lnTo>
                    <a:lnTo>
                      <a:pt x="44" y="91"/>
                    </a:lnTo>
                    <a:lnTo>
                      <a:pt x="49" y="87"/>
                    </a:lnTo>
                    <a:lnTo>
                      <a:pt x="55" y="87"/>
                    </a:lnTo>
                    <a:lnTo>
                      <a:pt x="55" y="82"/>
                    </a:lnTo>
                    <a:lnTo>
                      <a:pt x="60" y="73"/>
                    </a:lnTo>
                    <a:lnTo>
                      <a:pt x="66" y="68"/>
                    </a:lnTo>
                    <a:lnTo>
                      <a:pt x="66" y="63"/>
                    </a:lnTo>
                    <a:lnTo>
                      <a:pt x="67" y="53"/>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10" name="Freeform 597">
                <a:extLst>
                  <a:ext uri="{FF2B5EF4-FFF2-40B4-BE49-F238E27FC236}">
                    <a16:creationId xmlns:a16="http://schemas.microsoft.com/office/drawing/2014/main" id="{FA0F2C73-16D2-401C-9AC1-ACA7A3D9145D}"/>
                  </a:ext>
                </a:extLst>
              </p:cNvPr>
              <p:cNvSpPr>
                <a:spLocks/>
              </p:cNvSpPr>
              <p:nvPr/>
            </p:nvSpPr>
            <p:spPr bwMode="auto">
              <a:xfrm>
                <a:off x="4827" y="1186"/>
                <a:ext cx="14" cy="19"/>
              </a:xfrm>
              <a:custGeom>
                <a:avLst/>
                <a:gdLst>
                  <a:gd name="T0" fmla="*/ 3 w 68"/>
                  <a:gd name="T1" fmla="*/ 2 h 96"/>
                  <a:gd name="T2" fmla="*/ 3 w 68"/>
                  <a:gd name="T3" fmla="*/ 2 h 96"/>
                  <a:gd name="T4" fmla="*/ 3 w 68"/>
                  <a:gd name="T5" fmla="*/ 1 h 96"/>
                  <a:gd name="T6" fmla="*/ 3 w 68"/>
                  <a:gd name="T7" fmla="*/ 1 h 96"/>
                  <a:gd name="T8" fmla="*/ 2 w 68"/>
                  <a:gd name="T9" fmla="*/ 1 h 96"/>
                  <a:gd name="T10" fmla="*/ 3 w 68"/>
                  <a:gd name="T11" fmla="*/ 0 h 96"/>
                  <a:gd name="T12" fmla="*/ 2 w 68"/>
                  <a:gd name="T13" fmla="*/ 0 h 96"/>
                  <a:gd name="T14" fmla="*/ 2 w 68"/>
                  <a:gd name="T15" fmla="*/ 0 h 96"/>
                  <a:gd name="T16" fmla="*/ 2 w 68"/>
                  <a:gd name="T17" fmla="*/ 0 h 96"/>
                  <a:gd name="T18" fmla="*/ 2 w 68"/>
                  <a:gd name="T19" fmla="*/ 0 h 96"/>
                  <a:gd name="T20" fmla="*/ 2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1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4 h 96"/>
                  <a:gd name="T66" fmla="*/ 2 w 68"/>
                  <a:gd name="T67" fmla="*/ 3 h 96"/>
                  <a:gd name="T68" fmla="*/ 2 w 68"/>
                  <a:gd name="T69" fmla="*/ 3 h 96"/>
                  <a:gd name="T70" fmla="*/ 2 w 68"/>
                  <a:gd name="T71" fmla="*/ 3 h 96"/>
                  <a:gd name="T72" fmla="*/ 2 w 68"/>
                  <a:gd name="T73" fmla="*/ 3 h 96"/>
                  <a:gd name="T74" fmla="*/ 3 w 68"/>
                  <a:gd name="T75" fmla="*/ 3 h 96"/>
                  <a:gd name="T76" fmla="*/ 3 w 68"/>
                  <a:gd name="T77" fmla="*/ 2 h 96"/>
                  <a:gd name="T78" fmla="*/ 3 w 68"/>
                  <a:gd name="T79" fmla="*/ 2 h 96"/>
                  <a:gd name="T80" fmla="*/ 3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9"/>
                    </a:moveTo>
                    <a:lnTo>
                      <a:pt x="68" y="38"/>
                    </a:lnTo>
                    <a:lnTo>
                      <a:pt x="68" y="33"/>
                    </a:lnTo>
                    <a:lnTo>
                      <a:pt x="65" y="28"/>
                    </a:lnTo>
                    <a:lnTo>
                      <a:pt x="60" y="18"/>
                    </a:lnTo>
                    <a:lnTo>
                      <a:pt x="61" y="12"/>
                    </a:lnTo>
                    <a:lnTo>
                      <a:pt x="56" y="12"/>
                    </a:lnTo>
                    <a:lnTo>
                      <a:pt x="52" y="7"/>
                    </a:lnTo>
                    <a:lnTo>
                      <a:pt x="48" y="1"/>
                    </a:lnTo>
                    <a:lnTo>
                      <a:pt x="43" y="1"/>
                    </a:lnTo>
                    <a:lnTo>
                      <a:pt x="39" y="0"/>
                    </a:lnTo>
                    <a:lnTo>
                      <a:pt x="29" y="0"/>
                    </a:lnTo>
                    <a:lnTo>
                      <a:pt x="24" y="4"/>
                    </a:lnTo>
                    <a:lnTo>
                      <a:pt x="18" y="4"/>
                    </a:lnTo>
                    <a:lnTo>
                      <a:pt x="18" y="9"/>
                    </a:lnTo>
                    <a:lnTo>
                      <a:pt x="13" y="14"/>
                    </a:lnTo>
                    <a:lnTo>
                      <a:pt x="8" y="18"/>
                    </a:lnTo>
                    <a:lnTo>
                      <a:pt x="7" y="24"/>
                    </a:lnTo>
                    <a:lnTo>
                      <a:pt x="1" y="33"/>
                    </a:lnTo>
                    <a:lnTo>
                      <a:pt x="1" y="37"/>
                    </a:lnTo>
                    <a:lnTo>
                      <a:pt x="0" y="47"/>
                    </a:lnTo>
                    <a:lnTo>
                      <a:pt x="0" y="53"/>
                    </a:lnTo>
                    <a:lnTo>
                      <a:pt x="4" y="63"/>
                    </a:lnTo>
                    <a:lnTo>
                      <a:pt x="4" y="68"/>
                    </a:lnTo>
                    <a:lnTo>
                      <a:pt x="8" y="73"/>
                    </a:lnTo>
                    <a:lnTo>
                      <a:pt x="7" y="79"/>
                    </a:lnTo>
                    <a:lnTo>
                      <a:pt x="12" y="84"/>
                    </a:lnTo>
                    <a:lnTo>
                      <a:pt x="16" y="89"/>
                    </a:lnTo>
                    <a:lnTo>
                      <a:pt x="21" y="89"/>
                    </a:lnTo>
                    <a:lnTo>
                      <a:pt x="25" y="95"/>
                    </a:lnTo>
                    <a:lnTo>
                      <a:pt x="34" y="96"/>
                    </a:lnTo>
                    <a:lnTo>
                      <a:pt x="40" y="91"/>
                    </a:lnTo>
                    <a:lnTo>
                      <a:pt x="44" y="91"/>
                    </a:lnTo>
                    <a:lnTo>
                      <a:pt x="49" y="87"/>
                    </a:lnTo>
                    <a:lnTo>
                      <a:pt x="55" y="87"/>
                    </a:lnTo>
                    <a:lnTo>
                      <a:pt x="55" y="82"/>
                    </a:lnTo>
                    <a:lnTo>
                      <a:pt x="60" y="73"/>
                    </a:lnTo>
                    <a:lnTo>
                      <a:pt x="66" y="68"/>
                    </a:lnTo>
                    <a:lnTo>
                      <a:pt x="66" y="63"/>
                    </a:lnTo>
                    <a:lnTo>
                      <a:pt x="67" y="53"/>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11" name="Freeform 598">
                <a:extLst>
                  <a:ext uri="{FF2B5EF4-FFF2-40B4-BE49-F238E27FC236}">
                    <a16:creationId xmlns:a16="http://schemas.microsoft.com/office/drawing/2014/main" id="{E5DA8C43-5C40-456E-A28B-96F07578B478}"/>
                  </a:ext>
                </a:extLst>
              </p:cNvPr>
              <p:cNvSpPr>
                <a:spLocks/>
              </p:cNvSpPr>
              <p:nvPr/>
            </p:nvSpPr>
            <p:spPr bwMode="auto">
              <a:xfrm>
                <a:off x="4841" y="115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5" y="16"/>
                    </a:lnTo>
                    <a:lnTo>
                      <a:pt x="25" y="11"/>
                    </a:lnTo>
                    <a:lnTo>
                      <a:pt x="25" y="6"/>
                    </a:lnTo>
                    <a:lnTo>
                      <a:pt x="21" y="5"/>
                    </a:lnTo>
                    <a:lnTo>
                      <a:pt x="22" y="1"/>
                    </a:lnTo>
                    <a:lnTo>
                      <a:pt x="16" y="0"/>
                    </a:lnTo>
                    <a:lnTo>
                      <a:pt x="12" y="0"/>
                    </a:lnTo>
                    <a:lnTo>
                      <a:pt x="7" y="0"/>
                    </a:lnTo>
                    <a:lnTo>
                      <a:pt x="7" y="4"/>
                    </a:lnTo>
                    <a:lnTo>
                      <a:pt x="2" y="9"/>
                    </a:lnTo>
                    <a:lnTo>
                      <a:pt x="2" y="14"/>
                    </a:lnTo>
                    <a:lnTo>
                      <a:pt x="0" y="19"/>
                    </a:lnTo>
                    <a:lnTo>
                      <a:pt x="6" y="19"/>
                    </a:lnTo>
                    <a:lnTo>
                      <a:pt x="5" y="25"/>
                    </a:lnTo>
                    <a:lnTo>
                      <a:pt x="9" y="25"/>
                    </a:lnTo>
                    <a:lnTo>
                      <a:pt x="14" y="26"/>
                    </a:lnTo>
                    <a:lnTo>
                      <a:pt x="20"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12" name="Freeform 599">
                <a:extLst>
                  <a:ext uri="{FF2B5EF4-FFF2-40B4-BE49-F238E27FC236}">
                    <a16:creationId xmlns:a16="http://schemas.microsoft.com/office/drawing/2014/main" id="{39FBE4D1-92FF-4A96-9A99-18504AF596FA}"/>
                  </a:ext>
                </a:extLst>
              </p:cNvPr>
              <p:cNvSpPr>
                <a:spLocks/>
              </p:cNvSpPr>
              <p:nvPr/>
            </p:nvSpPr>
            <p:spPr bwMode="auto">
              <a:xfrm>
                <a:off x="4841" y="115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6"/>
                    </a:moveTo>
                    <a:lnTo>
                      <a:pt x="25" y="16"/>
                    </a:lnTo>
                    <a:lnTo>
                      <a:pt x="25" y="11"/>
                    </a:lnTo>
                    <a:lnTo>
                      <a:pt x="25" y="6"/>
                    </a:lnTo>
                    <a:lnTo>
                      <a:pt x="21" y="5"/>
                    </a:lnTo>
                    <a:lnTo>
                      <a:pt x="22" y="1"/>
                    </a:lnTo>
                    <a:lnTo>
                      <a:pt x="16" y="0"/>
                    </a:lnTo>
                    <a:lnTo>
                      <a:pt x="12" y="0"/>
                    </a:lnTo>
                    <a:lnTo>
                      <a:pt x="7" y="0"/>
                    </a:lnTo>
                    <a:lnTo>
                      <a:pt x="7" y="4"/>
                    </a:lnTo>
                    <a:lnTo>
                      <a:pt x="2" y="9"/>
                    </a:lnTo>
                    <a:lnTo>
                      <a:pt x="2" y="14"/>
                    </a:lnTo>
                    <a:lnTo>
                      <a:pt x="0" y="19"/>
                    </a:lnTo>
                    <a:lnTo>
                      <a:pt x="6" y="19"/>
                    </a:lnTo>
                    <a:lnTo>
                      <a:pt x="5" y="25"/>
                    </a:lnTo>
                    <a:lnTo>
                      <a:pt x="9" y="25"/>
                    </a:lnTo>
                    <a:lnTo>
                      <a:pt x="14" y="26"/>
                    </a:lnTo>
                    <a:lnTo>
                      <a:pt x="20"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13" name="Freeform 600">
                <a:extLst>
                  <a:ext uri="{FF2B5EF4-FFF2-40B4-BE49-F238E27FC236}">
                    <a16:creationId xmlns:a16="http://schemas.microsoft.com/office/drawing/2014/main" id="{6404E248-3FAC-4B79-915D-1306B5328E50}"/>
                  </a:ext>
                </a:extLst>
              </p:cNvPr>
              <p:cNvSpPr>
                <a:spLocks/>
              </p:cNvSpPr>
              <p:nvPr/>
            </p:nvSpPr>
            <p:spPr bwMode="auto">
              <a:xfrm>
                <a:off x="4858" y="1198"/>
                <a:ext cx="5" cy="6"/>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0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0" y="16"/>
                    </a:moveTo>
                    <a:lnTo>
                      <a:pt x="25" y="11"/>
                    </a:lnTo>
                    <a:lnTo>
                      <a:pt x="26" y="7"/>
                    </a:lnTo>
                    <a:lnTo>
                      <a:pt x="20" y="7"/>
                    </a:lnTo>
                    <a:lnTo>
                      <a:pt x="21" y="1"/>
                    </a:lnTo>
                    <a:lnTo>
                      <a:pt x="17" y="1"/>
                    </a:lnTo>
                    <a:lnTo>
                      <a:pt x="11" y="0"/>
                    </a:lnTo>
                    <a:lnTo>
                      <a:pt x="7" y="0"/>
                    </a:lnTo>
                    <a:lnTo>
                      <a:pt x="7" y="6"/>
                    </a:lnTo>
                    <a:lnTo>
                      <a:pt x="2" y="4"/>
                    </a:lnTo>
                    <a:lnTo>
                      <a:pt x="1" y="10"/>
                    </a:lnTo>
                    <a:lnTo>
                      <a:pt x="1" y="15"/>
                    </a:lnTo>
                    <a:lnTo>
                      <a:pt x="0" y="20"/>
                    </a:lnTo>
                    <a:lnTo>
                      <a:pt x="6" y="20"/>
                    </a:lnTo>
                    <a:lnTo>
                      <a:pt x="5" y="25"/>
                    </a:lnTo>
                    <a:lnTo>
                      <a:pt x="9" y="26"/>
                    </a:lnTo>
                    <a:lnTo>
                      <a:pt x="15" y="26"/>
                    </a:lnTo>
                    <a:lnTo>
                      <a:pt x="15" y="21"/>
                    </a:lnTo>
                    <a:lnTo>
                      <a:pt x="19"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14" name="Freeform 601">
                <a:extLst>
                  <a:ext uri="{FF2B5EF4-FFF2-40B4-BE49-F238E27FC236}">
                    <a16:creationId xmlns:a16="http://schemas.microsoft.com/office/drawing/2014/main" id="{3094FA4D-D779-405E-94BC-279ACD0906E8}"/>
                  </a:ext>
                </a:extLst>
              </p:cNvPr>
              <p:cNvSpPr>
                <a:spLocks/>
              </p:cNvSpPr>
              <p:nvPr/>
            </p:nvSpPr>
            <p:spPr bwMode="auto">
              <a:xfrm>
                <a:off x="4858" y="1198"/>
                <a:ext cx="5" cy="6"/>
              </a:xfrm>
              <a:custGeom>
                <a:avLst/>
                <a:gdLst>
                  <a:gd name="T0" fmla="*/ 1 w 26"/>
                  <a:gd name="T1" fmla="*/ 1 h 26"/>
                  <a:gd name="T2" fmla="*/ 1 w 26"/>
                  <a:gd name="T3" fmla="*/ 1 h 26"/>
                  <a:gd name="T4" fmla="*/ 1 w 26"/>
                  <a:gd name="T5" fmla="*/ 0 h 26"/>
                  <a:gd name="T6" fmla="*/ 1 w 26"/>
                  <a:gd name="T7" fmla="*/ 0 h 26"/>
                  <a:gd name="T8" fmla="*/ 1 w 26"/>
                  <a:gd name="T9" fmla="*/ 0 h 26"/>
                  <a:gd name="T10" fmla="*/ 1 w 26"/>
                  <a:gd name="T11" fmla="*/ 0 h 26"/>
                  <a:gd name="T12" fmla="*/ 0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0" y="16"/>
                    </a:moveTo>
                    <a:lnTo>
                      <a:pt x="25" y="11"/>
                    </a:lnTo>
                    <a:lnTo>
                      <a:pt x="26" y="7"/>
                    </a:lnTo>
                    <a:lnTo>
                      <a:pt x="20" y="7"/>
                    </a:lnTo>
                    <a:lnTo>
                      <a:pt x="21" y="1"/>
                    </a:lnTo>
                    <a:lnTo>
                      <a:pt x="17" y="1"/>
                    </a:lnTo>
                    <a:lnTo>
                      <a:pt x="11" y="0"/>
                    </a:lnTo>
                    <a:lnTo>
                      <a:pt x="7" y="0"/>
                    </a:lnTo>
                    <a:lnTo>
                      <a:pt x="7" y="6"/>
                    </a:lnTo>
                    <a:lnTo>
                      <a:pt x="2" y="4"/>
                    </a:lnTo>
                    <a:lnTo>
                      <a:pt x="1" y="10"/>
                    </a:lnTo>
                    <a:lnTo>
                      <a:pt x="1" y="15"/>
                    </a:lnTo>
                    <a:lnTo>
                      <a:pt x="0" y="20"/>
                    </a:lnTo>
                    <a:lnTo>
                      <a:pt x="6" y="20"/>
                    </a:lnTo>
                    <a:lnTo>
                      <a:pt x="5" y="25"/>
                    </a:lnTo>
                    <a:lnTo>
                      <a:pt x="9" y="26"/>
                    </a:lnTo>
                    <a:lnTo>
                      <a:pt x="15" y="26"/>
                    </a:lnTo>
                    <a:lnTo>
                      <a:pt x="15" y="21"/>
                    </a:lnTo>
                    <a:lnTo>
                      <a:pt x="19"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15" name="Freeform 602">
                <a:extLst>
                  <a:ext uri="{FF2B5EF4-FFF2-40B4-BE49-F238E27FC236}">
                    <a16:creationId xmlns:a16="http://schemas.microsoft.com/office/drawing/2014/main" id="{72446C80-E45B-4B36-8F22-5E23EF0B8C33}"/>
                  </a:ext>
                </a:extLst>
              </p:cNvPr>
              <p:cNvSpPr>
                <a:spLocks/>
              </p:cNvSpPr>
              <p:nvPr/>
            </p:nvSpPr>
            <p:spPr bwMode="auto">
              <a:xfrm>
                <a:off x="4855" y="1159"/>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0" y="12"/>
                    </a:lnTo>
                    <a:lnTo>
                      <a:pt x="21" y="7"/>
                    </a:lnTo>
                    <a:lnTo>
                      <a:pt x="16" y="6"/>
                    </a:lnTo>
                    <a:lnTo>
                      <a:pt x="16" y="1"/>
                    </a:lnTo>
                    <a:lnTo>
                      <a:pt x="12" y="0"/>
                    </a:lnTo>
                    <a:lnTo>
                      <a:pt x="12" y="6"/>
                    </a:lnTo>
                    <a:lnTo>
                      <a:pt x="6" y="6"/>
                    </a:lnTo>
                    <a:lnTo>
                      <a:pt x="1" y="10"/>
                    </a:lnTo>
                    <a:lnTo>
                      <a:pt x="0" y="15"/>
                    </a:lnTo>
                    <a:lnTo>
                      <a:pt x="0" y="19"/>
                    </a:lnTo>
                    <a:lnTo>
                      <a:pt x="0" y="25"/>
                    </a:lnTo>
                    <a:lnTo>
                      <a:pt x="5" y="25"/>
                    </a:lnTo>
                    <a:lnTo>
                      <a:pt x="4" y="31"/>
                    </a:lnTo>
                    <a:lnTo>
                      <a:pt x="9" y="31"/>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16" name="Freeform 603">
                <a:extLst>
                  <a:ext uri="{FF2B5EF4-FFF2-40B4-BE49-F238E27FC236}">
                    <a16:creationId xmlns:a16="http://schemas.microsoft.com/office/drawing/2014/main" id="{32D98B86-D7FD-4BBE-BE78-DD01CE27AD1D}"/>
                  </a:ext>
                </a:extLst>
              </p:cNvPr>
              <p:cNvSpPr>
                <a:spLocks/>
              </p:cNvSpPr>
              <p:nvPr/>
            </p:nvSpPr>
            <p:spPr bwMode="auto">
              <a:xfrm>
                <a:off x="4855" y="1159"/>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0" y="12"/>
                    </a:lnTo>
                    <a:lnTo>
                      <a:pt x="21" y="7"/>
                    </a:lnTo>
                    <a:lnTo>
                      <a:pt x="16" y="6"/>
                    </a:lnTo>
                    <a:lnTo>
                      <a:pt x="16" y="1"/>
                    </a:lnTo>
                    <a:lnTo>
                      <a:pt x="12" y="0"/>
                    </a:lnTo>
                    <a:lnTo>
                      <a:pt x="12" y="6"/>
                    </a:lnTo>
                    <a:lnTo>
                      <a:pt x="6" y="6"/>
                    </a:lnTo>
                    <a:lnTo>
                      <a:pt x="1" y="10"/>
                    </a:lnTo>
                    <a:lnTo>
                      <a:pt x="0" y="15"/>
                    </a:lnTo>
                    <a:lnTo>
                      <a:pt x="0" y="19"/>
                    </a:lnTo>
                    <a:lnTo>
                      <a:pt x="0" y="25"/>
                    </a:lnTo>
                    <a:lnTo>
                      <a:pt x="5" y="25"/>
                    </a:lnTo>
                    <a:lnTo>
                      <a:pt x="4" y="31"/>
                    </a:lnTo>
                    <a:lnTo>
                      <a:pt x="9" y="31"/>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17" name="Freeform 604">
                <a:extLst>
                  <a:ext uri="{FF2B5EF4-FFF2-40B4-BE49-F238E27FC236}">
                    <a16:creationId xmlns:a16="http://schemas.microsoft.com/office/drawing/2014/main" id="{C0FCE498-BA6E-4628-A5AB-2A97631A9A6F}"/>
                  </a:ext>
                </a:extLst>
              </p:cNvPr>
              <p:cNvSpPr>
                <a:spLocks/>
              </p:cNvSpPr>
              <p:nvPr/>
            </p:nvSpPr>
            <p:spPr bwMode="auto">
              <a:xfrm>
                <a:off x="4853" y="1214"/>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0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5" y="16"/>
                    </a:lnTo>
                    <a:lnTo>
                      <a:pt x="25" y="11"/>
                    </a:lnTo>
                    <a:lnTo>
                      <a:pt x="25" y="6"/>
                    </a:lnTo>
                    <a:lnTo>
                      <a:pt x="20" y="6"/>
                    </a:lnTo>
                    <a:lnTo>
                      <a:pt x="21" y="1"/>
                    </a:lnTo>
                    <a:lnTo>
                      <a:pt x="16" y="0"/>
                    </a:lnTo>
                    <a:lnTo>
                      <a:pt x="11" y="0"/>
                    </a:lnTo>
                    <a:lnTo>
                      <a:pt x="7" y="0"/>
                    </a:lnTo>
                    <a:lnTo>
                      <a:pt x="7" y="5"/>
                    </a:lnTo>
                    <a:lnTo>
                      <a:pt x="6" y="9"/>
                    </a:lnTo>
                    <a:lnTo>
                      <a:pt x="1" y="9"/>
                    </a:lnTo>
                    <a:lnTo>
                      <a:pt x="1" y="15"/>
                    </a:lnTo>
                    <a:lnTo>
                      <a:pt x="0" y="19"/>
                    </a:lnTo>
                    <a:lnTo>
                      <a:pt x="5" y="19"/>
                    </a:lnTo>
                    <a:lnTo>
                      <a:pt x="5" y="25"/>
                    </a:lnTo>
                    <a:lnTo>
                      <a:pt x="9" y="25"/>
                    </a:lnTo>
                    <a:lnTo>
                      <a:pt x="14" y="25"/>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18" name="Freeform 605">
                <a:extLst>
                  <a:ext uri="{FF2B5EF4-FFF2-40B4-BE49-F238E27FC236}">
                    <a16:creationId xmlns:a16="http://schemas.microsoft.com/office/drawing/2014/main" id="{05D08C01-0453-4CFA-BFBB-EB5ADC57D8DB}"/>
                  </a:ext>
                </a:extLst>
              </p:cNvPr>
              <p:cNvSpPr>
                <a:spLocks/>
              </p:cNvSpPr>
              <p:nvPr/>
            </p:nvSpPr>
            <p:spPr bwMode="auto">
              <a:xfrm>
                <a:off x="4853" y="1214"/>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0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5" y="16"/>
                    </a:lnTo>
                    <a:lnTo>
                      <a:pt x="25" y="11"/>
                    </a:lnTo>
                    <a:lnTo>
                      <a:pt x="25" y="6"/>
                    </a:lnTo>
                    <a:lnTo>
                      <a:pt x="20" y="6"/>
                    </a:lnTo>
                    <a:lnTo>
                      <a:pt x="21" y="1"/>
                    </a:lnTo>
                    <a:lnTo>
                      <a:pt x="16" y="0"/>
                    </a:lnTo>
                    <a:lnTo>
                      <a:pt x="11" y="0"/>
                    </a:lnTo>
                    <a:lnTo>
                      <a:pt x="7" y="0"/>
                    </a:lnTo>
                    <a:lnTo>
                      <a:pt x="7" y="5"/>
                    </a:lnTo>
                    <a:lnTo>
                      <a:pt x="6" y="9"/>
                    </a:lnTo>
                    <a:lnTo>
                      <a:pt x="1" y="9"/>
                    </a:lnTo>
                    <a:lnTo>
                      <a:pt x="1" y="15"/>
                    </a:lnTo>
                    <a:lnTo>
                      <a:pt x="0" y="19"/>
                    </a:lnTo>
                    <a:lnTo>
                      <a:pt x="5" y="19"/>
                    </a:lnTo>
                    <a:lnTo>
                      <a:pt x="5" y="25"/>
                    </a:lnTo>
                    <a:lnTo>
                      <a:pt x="9" y="25"/>
                    </a:lnTo>
                    <a:lnTo>
                      <a:pt x="14" y="25"/>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19" name="Freeform 606">
                <a:extLst>
                  <a:ext uri="{FF2B5EF4-FFF2-40B4-BE49-F238E27FC236}">
                    <a16:creationId xmlns:a16="http://schemas.microsoft.com/office/drawing/2014/main" id="{2D6B2142-C930-41A9-A6F8-0A0D441D1A9A}"/>
                  </a:ext>
                </a:extLst>
              </p:cNvPr>
              <p:cNvSpPr>
                <a:spLocks/>
              </p:cNvSpPr>
              <p:nvPr/>
            </p:nvSpPr>
            <p:spPr bwMode="auto">
              <a:xfrm>
                <a:off x="4860" y="1178"/>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9"/>
                  <a:gd name="T59" fmla="*/ 25 w 25"/>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9">
                    <a:moveTo>
                      <a:pt x="19" y="20"/>
                    </a:moveTo>
                    <a:lnTo>
                      <a:pt x="24" y="16"/>
                    </a:lnTo>
                    <a:lnTo>
                      <a:pt x="25" y="10"/>
                    </a:lnTo>
                    <a:lnTo>
                      <a:pt x="25" y="6"/>
                    </a:lnTo>
                    <a:lnTo>
                      <a:pt x="20" y="6"/>
                    </a:lnTo>
                    <a:lnTo>
                      <a:pt x="20" y="0"/>
                    </a:lnTo>
                    <a:lnTo>
                      <a:pt x="16" y="0"/>
                    </a:lnTo>
                    <a:lnTo>
                      <a:pt x="11" y="0"/>
                    </a:lnTo>
                    <a:lnTo>
                      <a:pt x="10" y="5"/>
                    </a:lnTo>
                    <a:lnTo>
                      <a:pt x="6" y="5"/>
                    </a:lnTo>
                    <a:lnTo>
                      <a:pt x="6" y="9"/>
                    </a:lnTo>
                    <a:lnTo>
                      <a:pt x="1" y="9"/>
                    </a:lnTo>
                    <a:lnTo>
                      <a:pt x="0" y="14"/>
                    </a:lnTo>
                    <a:lnTo>
                      <a:pt x="0" y="19"/>
                    </a:lnTo>
                    <a:lnTo>
                      <a:pt x="5" y="24"/>
                    </a:lnTo>
                    <a:lnTo>
                      <a:pt x="8" y="29"/>
                    </a:lnTo>
                    <a:lnTo>
                      <a:pt x="14" y="25"/>
                    </a:lnTo>
                    <a:lnTo>
                      <a:pt x="18"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20" name="Freeform 607">
                <a:extLst>
                  <a:ext uri="{FF2B5EF4-FFF2-40B4-BE49-F238E27FC236}">
                    <a16:creationId xmlns:a16="http://schemas.microsoft.com/office/drawing/2014/main" id="{EB1153EF-441B-45C9-B374-BDEA62BB60E1}"/>
                  </a:ext>
                </a:extLst>
              </p:cNvPr>
              <p:cNvSpPr>
                <a:spLocks/>
              </p:cNvSpPr>
              <p:nvPr/>
            </p:nvSpPr>
            <p:spPr bwMode="auto">
              <a:xfrm>
                <a:off x="4860" y="1178"/>
                <a:ext cx="5" cy="5"/>
              </a:xfrm>
              <a:custGeom>
                <a:avLst/>
                <a:gdLst>
                  <a:gd name="T0" fmla="*/ 1 w 25"/>
                  <a:gd name="T1" fmla="*/ 1 h 29"/>
                  <a:gd name="T2" fmla="*/ 1 w 25"/>
                  <a:gd name="T3" fmla="*/ 1 h 29"/>
                  <a:gd name="T4" fmla="*/ 1 w 25"/>
                  <a:gd name="T5" fmla="*/ 0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0 h 29"/>
                  <a:gd name="T26" fmla="*/ 0 w 25"/>
                  <a:gd name="T27" fmla="*/ 1 h 29"/>
                  <a:gd name="T28" fmla="*/ 0 w 25"/>
                  <a:gd name="T29" fmla="*/ 1 h 29"/>
                  <a:gd name="T30" fmla="*/ 0 w 25"/>
                  <a:gd name="T31" fmla="*/ 1 h 29"/>
                  <a:gd name="T32" fmla="*/ 1 w 25"/>
                  <a:gd name="T33" fmla="*/ 1 h 29"/>
                  <a:gd name="T34" fmla="*/ 1 w 25"/>
                  <a:gd name="T35" fmla="*/ 1 h 29"/>
                  <a:gd name="T36" fmla="*/ 1 w 25"/>
                  <a:gd name="T37" fmla="*/ 1 h 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9"/>
                  <a:gd name="T59" fmla="*/ 25 w 25"/>
                  <a:gd name="T60" fmla="*/ 29 h 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9">
                    <a:moveTo>
                      <a:pt x="19" y="20"/>
                    </a:moveTo>
                    <a:lnTo>
                      <a:pt x="24" y="16"/>
                    </a:lnTo>
                    <a:lnTo>
                      <a:pt x="25" y="10"/>
                    </a:lnTo>
                    <a:lnTo>
                      <a:pt x="25" y="6"/>
                    </a:lnTo>
                    <a:lnTo>
                      <a:pt x="20" y="6"/>
                    </a:lnTo>
                    <a:lnTo>
                      <a:pt x="20" y="0"/>
                    </a:lnTo>
                    <a:lnTo>
                      <a:pt x="16" y="0"/>
                    </a:lnTo>
                    <a:lnTo>
                      <a:pt x="11" y="0"/>
                    </a:lnTo>
                    <a:lnTo>
                      <a:pt x="10" y="5"/>
                    </a:lnTo>
                    <a:lnTo>
                      <a:pt x="6" y="5"/>
                    </a:lnTo>
                    <a:lnTo>
                      <a:pt x="6" y="9"/>
                    </a:lnTo>
                    <a:lnTo>
                      <a:pt x="1" y="9"/>
                    </a:lnTo>
                    <a:lnTo>
                      <a:pt x="0" y="14"/>
                    </a:lnTo>
                    <a:lnTo>
                      <a:pt x="0" y="19"/>
                    </a:lnTo>
                    <a:lnTo>
                      <a:pt x="5" y="24"/>
                    </a:lnTo>
                    <a:lnTo>
                      <a:pt x="8" y="29"/>
                    </a:lnTo>
                    <a:lnTo>
                      <a:pt x="14" y="25"/>
                    </a:lnTo>
                    <a:lnTo>
                      <a:pt x="18"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7021" name="Freeform 608">
                <a:extLst>
                  <a:ext uri="{FF2B5EF4-FFF2-40B4-BE49-F238E27FC236}">
                    <a16:creationId xmlns:a16="http://schemas.microsoft.com/office/drawing/2014/main" id="{116187D6-E75F-41BE-B2B1-0FD44E84A3B5}"/>
                  </a:ext>
                </a:extLst>
              </p:cNvPr>
              <p:cNvSpPr>
                <a:spLocks/>
              </p:cNvSpPr>
              <p:nvPr/>
            </p:nvSpPr>
            <p:spPr bwMode="auto">
              <a:xfrm>
                <a:off x="4834" y="1105"/>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1 h 96"/>
                  <a:gd name="T30" fmla="*/ 0 w 69"/>
                  <a:gd name="T31" fmla="*/ 1 h 96"/>
                  <a:gd name="T32" fmla="*/ 0 w 69"/>
                  <a:gd name="T33" fmla="*/ 1 h 96"/>
                  <a:gd name="T34" fmla="*/ 0 w 69"/>
                  <a:gd name="T35" fmla="*/ 1 h 96"/>
                  <a:gd name="T36" fmla="*/ 0 w 69"/>
                  <a:gd name="T37" fmla="*/ 2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1 w 69"/>
                  <a:gd name="T51" fmla="*/ 3 h 96"/>
                  <a:gd name="T52" fmla="*/ 1 w 69"/>
                  <a:gd name="T53" fmla="*/ 4 h 96"/>
                  <a:gd name="T54" fmla="*/ 1 w 69"/>
                  <a:gd name="T55" fmla="*/ 4 h 96"/>
                  <a:gd name="T56" fmla="*/ 1 w 69"/>
                  <a:gd name="T57" fmla="*/ 4 h 96"/>
                  <a:gd name="T58" fmla="*/ 1 w 69"/>
                  <a:gd name="T59" fmla="*/ 4 h 96"/>
                  <a:gd name="T60" fmla="*/ 2 w 69"/>
                  <a:gd name="T61" fmla="*/ 4 h 96"/>
                  <a:gd name="T62" fmla="*/ 2 w 69"/>
                  <a:gd name="T63" fmla="*/ 4 h 96"/>
                  <a:gd name="T64" fmla="*/ 2 w 69"/>
                  <a:gd name="T65" fmla="*/ 4 h 96"/>
                  <a:gd name="T66" fmla="*/ 2 w 69"/>
                  <a:gd name="T67" fmla="*/ 3 h 96"/>
                  <a:gd name="T68" fmla="*/ 2 w 69"/>
                  <a:gd name="T69" fmla="*/ 3 h 96"/>
                  <a:gd name="T70" fmla="*/ 2 w 69"/>
                  <a:gd name="T71" fmla="*/ 3 h 96"/>
                  <a:gd name="T72" fmla="*/ 3 w 69"/>
                  <a:gd name="T73" fmla="*/ 3 h 96"/>
                  <a:gd name="T74" fmla="*/ 3 w 69"/>
                  <a:gd name="T75" fmla="*/ 2 h 96"/>
                  <a:gd name="T76" fmla="*/ 3 w 69"/>
                  <a:gd name="T77" fmla="*/ 2 h 96"/>
                  <a:gd name="T78" fmla="*/ 3 w 69"/>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6"/>
                  <a:gd name="T122" fmla="*/ 69 w 69"/>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6">
                    <a:moveTo>
                      <a:pt x="68" y="48"/>
                    </a:moveTo>
                    <a:lnTo>
                      <a:pt x="68" y="43"/>
                    </a:lnTo>
                    <a:lnTo>
                      <a:pt x="69" y="33"/>
                    </a:lnTo>
                    <a:lnTo>
                      <a:pt x="65" y="28"/>
                    </a:lnTo>
                    <a:lnTo>
                      <a:pt x="61" y="22"/>
                    </a:lnTo>
                    <a:lnTo>
                      <a:pt x="61" y="17"/>
                    </a:lnTo>
                    <a:lnTo>
                      <a:pt x="57" y="12"/>
                    </a:lnTo>
                    <a:lnTo>
                      <a:pt x="52" y="6"/>
                    </a:lnTo>
                    <a:lnTo>
                      <a:pt x="48" y="6"/>
                    </a:lnTo>
                    <a:lnTo>
                      <a:pt x="43" y="0"/>
                    </a:lnTo>
                    <a:lnTo>
                      <a:pt x="39" y="0"/>
                    </a:lnTo>
                    <a:lnTo>
                      <a:pt x="30" y="5"/>
                    </a:lnTo>
                    <a:lnTo>
                      <a:pt x="24" y="4"/>
                    </a:lnTo>
                    <a:lnTo>
                      <a:pt x="20" y="8"/>
                    </a:lnTo>
                    <a:lnTo>
                      <a:pt x="14" y="13"/>
                    </a:lnTo>
                    <a:lnTo>
                      <a:pt x="10" y="18"/>
                    </a:lnTo>
                    <a:lnTo>
                      <a:pt x="8" y="28"/>
                    </a:lnTo>
                    <a:lnTo>
                      <a:pt x="3" y="32"/>
                    </a:lnTo>
                    <a:lnTo>
                      <a:pt x="2" y="42"/>
                    </a:lnTo>
                    <a:lnTo>
                      <a:pt x="2" y="48"/>
                    </a:lnTo>
                    <a:lnTo>
                      <a:pt x="0" y="58"/>
                    </a:lnTo>
                    <a:lnTo>
                      <a:pt x="5" y="63"/>
                    </a:lnTo>
                    <a:lnTo>
                      <a:pt x="5" y="68"/>
                    </a:lnTo>
                    <a:lnTo>
                      <a:pt x="8" y="74"/>
                    </a:lnTo>
                    <a:lnTo>
                      <a:pt x="8" y="83"/>
                    </a:lnTo>
                    <a:lnTo>
                      <a:pt x="13" y="84"/>
                    </a:lnTo>
                    <a:lnTo>
                      <a:pt x="16" y="90"/>
                    </a:lnTo>
                    <a:lnTo>
                      <a:pt x="21" y="94"/>
                    </a:lnTo>
                    <a:lnTo>
                      <a:pt x="25" y="95"/>
                    </a:lnTo>
                    <a:lnTo>
                      <a:pt x="36" y="95"/>
                    </a:lnTo>
                    <a:lnTo>
                      <a:pt x="40" y="96"/>
                    </a:lnTo>
                    <a:lnTo>
                      <a:pt x="46" y="92"/>
                    </a:lnTo>
                    <a:lnTo>
                      <a:pt x="50" y="92"/>
                    </a:lnTo>
                    <a:lnTo>
                      <a:pt x="55" y="87"/>
                    </a:lnTo>
                    <a:lnTo>
                      <a:pt x="56" y="82"/>
                    </a:lnTo>
                    <a:lnTo>
                      <a:pt x="60" y="77"/>
                    </a:lnTo>
                    <a:lnTo>
                      <a:pt x="66" y="73"/>
                    </a:lnTo>
                    <a:lnTo>
                      <a:pt x="67" y="63"/>
                    </a:lnTo>
                    <a:lnTo>
                      <a:pt x="67" y="58"/>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022" name="Freeform 609">
                <a:extLst>
                  <a:ext uri="{FF2B5EF4-FFF2-40B4-BE49-F238E27FC236}">
                    <a16:creationId xmlns:a16="http://schemas.microsoft.com/office/drawing/2014/main" id="{036B8128-259F-4B17-8DC6-BE0E91D30FEA}"/>
                  </a:ext>
                </a:extLst>
              </p:cNvPr>
              <p:cNvSpPr>
                <a:spLocks/>
              </p:cNvSpPr>
              <p:nvPr/>
            </p:nvSpPr>
            <p:spPr bwMode="auto">
              <a:xfrm>
                <a:off x="4834" y="1105"/>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1 h 96"/>
                  <a:gd name="T30" fmla="*/ 0 w 69"/>
                  <a:gd name="T31" fmla="*/ 1 h 96"/>
                  <a:gd name="T32" fmla="*/ 0 w 69"/>
                  <a:gd name="T33" fmla="*/ 1 h 96"/>
                  <a:gd name="T34" fmla="*/ 0 w 69"/>
                  <a:gd name="T35" fmla="*/ 1 h 96"/>
                  <a:gd name="T36" fmla="*/ 0 w 69"/>
                  <a:gd name="T37" fmla="*/ 2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1 w 69"/>
                  <a:gd name="T51" fmla="*/ 3 h 96"/>
                  <a:gd name="T52" fmla="*/ 1 w 69"/>
                  <a:gd name="T53" fmla="*/ 4 h 96"/>
                  <a:gd name="T54" fmla="*/ 1 w 69"/>
                  <a:gd name="T55" fmla="*/ 4 h 96"/>
                  <a:gd name="T56" fmla="*/ 1 w 69"/>
                  <a:gd name="T57" fmla="*/ 4 h 96"/>
                  <a:gd name="T58" fmla="*/ 1 w 69"/>
                  <a:gd name="T59" fmla="*/ 4 h 96"/>
                  <a:gd name="T60" fmla="*/ 2 w 69"/>
                  <a:gd name="T61" fmla="*/ 4 h 96"/>
                  <a:gd name="T62" fmla="*/ 2 w 69"/>
                  <a:gd name="T63" fmla="*/ 4 h 96"/>
                  <a:gd name="T64" fmla="*/ 2 w 69"/>
                  <a:gd name="T65" fmla="*/ 4 h 96"/>
                  <a:gd name="T66" fmla="*/ 2 w 69"/>
                  <a:gd name="T67" fmla="*/ 3 h 96"/>
                  <a:gd name="T68" fmla="*/ 2 w 69"/>
                  <a:gd name="T69" fmla="*/ 3 h 96"/>
                  <a:gd name="T70" fmla="*/ 2 w 69"/>
                  <a:gd name="T71" fmla="*/ 3 h 96"/>
                  <a:gd name="T72" fmla="*/ 3 w 69"/>
                  <a:gd name="T73" fmla="*/ 3 h 96"/>
                  <a:gd name="T74" fmla="*/ 3 w 69"/>
                  <a:gd name="T75" fmla="*/ 2 h 96"/>
                  <a:gd name="T76" fmla="*/ 3 w 69"/>
                  <a:gd name="T77" fmla="*/ 2 h 96"/>
                  <a:gd name="T78" fmla="*/ 3 w 69"/>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6"/>
                  <a:gd name="T122" fmla="*/ 69 w 69"/>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6">
                    <a:moveTo>
                      <a:pt x="68" y="48"/>
                    </a:moveTo>
                    <a:lnTo>
                      <a:pt x="68" y="43"/>
                    </a:lnTo>
                    <a:lnTo>
                      <a:pt x="69" y="33"/>
                    </a:lnTo>
                    <a:lnTo>
                      <a:pt x="65" y="28"/>
                    </a:lnTo>
                    <a:lnTo>
                      <a:pt x="61" y="22"/>
                    </a:lnTo>
                    <a:lnTo>
                      <a:pt x="61" y="17"/>
                    </a:lnTo>
                    <a:lnTo>
                      <a:pt x="57" y="12"/>
                    </a:lnTo>
                    <a:lnTo>
                      <a:pt x="52" y="6"/>
                    </a:lnTo>
                    <a:lnTo>
                      <a:pt x="48" y="6"/>
                    </a:lnTo>
                    <a:lnTo>
                      <a:pt x="43" y="0"/>
                    </a:lnTo>
                    <a:lnTo>
                      <a:pt x="39" y="0"/>
                    </a:lnTo>
                    <a:lnTo>
                      <a:pt x="30" y="5"/>
                    </a:lnTo>
                    <a:lnTo>
                      <a:pt x="24" y="4"/>
                    </a:lnTo>
                    <a:lnTo>
                      <a:pt x="20" y="8"/>
                    </a:lnTo>
                    <a:lnTo>
                      <a:pt x="14" y="13"/>
                    </a:lnTo>
                    <a:lnTo>
                      <a:pt x="10" y="18"/>
                    </a:lnTo>
                    <a:lnTo>
                      <a:pt x="8" y="28"/>
                    </a:lnTo>
                    <a:lnTo>
                      <a:pt x="3" y="32"/>
                    </a:lnTo>
                    <a:lnTo>
                      <a:pt x="2" y="42"/>
                    </a:lnTo>
                    <a:lnTo>
                      <a:pt x="2" y="48"/>
                    </a:lnTo>
                    <a:lnTo>
                      <a:pt x="0" y="58"/>
                    </a:lnTo>
                    <a:lnTo>
                      <a:pt x="5" y="63"/>
                    </a:lnTo>
                    <a:lnTo>
                      <a:pt x="5" y="68"/>
                    </a:lnTo>
                    <a:lnTo>
                      <a:pt x="8" y="74"/>
                    </a:lnTo>
                    <a:lnTo>
                      <a:pt x="8" y="83"/>
                    </a:lnTo>
                    <a:lnTo>
                      <a:pt x="13" y="84"/>
                    </a:lnTo>
                    <a:lnTo>
                      <a:pt x="16" y="90"/>
                    </a:lnTo>
                    <a:lnTo>
                      <a:pt x="21" y="94"/>
                    </a:lnTo>
                    <a:lnTo>
                      <a:pt x="25" y="95"/>
                    </a:lnTo>
                    <a:lnTo>
                      <a:pt x="36" y="95"/>
                    </a:lnTo>
                    <a:lnTo>
                      <a:pt x="40" y="96"/>
                    </a:lnTo>
                    <a:lnTo>
                      <a:pt x="46" y="92"/>
                    </a:lnTo>
                    <a:lnTo>
                      <a:pt x="50" y="92"/>
                    </a:lnTo>
                    <a:lnTo>
                      <a:pt x="55" y="87"/>
                    </a:lnTo>
                    <a:lnTo>
                      <a:pt x="56" y="82"/>
                    </a:lnTo>
                    <a:lnTo>
                      <a:pt x="60" y="77"/>
                    </a:lnTo>
                    <a:lnTo>
                      <a:pt x="66" y="73"/>
                    </a:lnTo>
                    <a:lnTo>
                      <a:pt x="67" y="63"/>
                    </a:lnTo>
                    <a:lnTo>
                      <a:pt x="67" y="58"/>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6328" name="Group 811">
              <a:extLst>
                <a:ext uri="{FF2B5EF4-FFF2-40B4-BE49-F238E27FC236}">
                  <a16:creationId xmlns:a16="http://schemas.microsoft.com/office/drawing/2014/main" id="{E708394C-208C-41C7-AEC5-095BE54C16F3}"/>
                </a:ext>
              </a:extLst>
            </p:cNvPr>
            <p:cNvGrpSpPr>
              <a:grpSpLocks/>
            </p:cNvGrpSpPr>
            <p:nvPr/>
          </p:nvGrpSpPr>
          <p:grpSpPr bwMode="auto">
            <a:xfrm>
              <a:off x="4828" y="957"/>
              <a:ext cx="127" cy="670"/>
              <a:chOff x="4828" y="957"/>
              <a:chExt cx="127" cy="670"/>
            </a:xfrm>
          </p:grpSpPr>
          <p:sp>
            <p:nvSpPr>
              <p:cNvPr id="56623" name="Freeform 611">
                <a:extLst>
                  <a:ext uri="{FF2B5EF4-FFF2-40B4-BE49-F238E27FC236}">
                    <a16:creationId xmlns:a16="http://schemas.microsoft.com/office/drawing/2014/main" id="{D3AE4825-E35D-4357-AC05-FC4BB44EA535}"/>
                  </a:ext>
                </a:extLst>
              </p:cNvPr>
              <p:cNvSpPr>
                <a:spLocks/>
              </p:cNvSpPr>
              <p:nvPr/>
            </p:nvSpPr>
            <p:spPr bwMode="auto">
              <a:xfrm>
                <a:off x="4849" y="1072"/>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21"/>
                    </a:moveTo>
                    <a:lnTo>
                      <a:pt x="23" y="16"/>
                    </a:lnTo>
                    <a:lnTo>
                      <a:pt x="25" y="10"/>
                    </a:lnTo>
                    <a:lnTo>
                      <a:pt x="25" y="6"/>
                    </a:lnTo>
                    <a:lnTo>
                      <a:pt x="20" y="6"/>
                    </a:lnTo>
                    <a:lnTo>
                      <a:pt x="20" y="0"/>
                    </a:lnTo>
                    <a:lnTo>
                      <a:pt x="15" y="0"/>
                    </a:lnTo>
                    <a:lnTo>
                      <a:pt x="11" y="0"/>
                    </a:lnTo>
                    <a:lnTo>
                      <a:pt x="11" y="5"/>
                    </a:lnTo>
                    <a:lnTo>
                      <a:pt x="5" y="5"/>
                    </a:lnTo>
                    <a:lnTo>
                      <a:pt x="5" y="9"/>
                    </a:lnTo>
                    <a:lnTo>
                      <a:pt x="1" y="9"/>
                    </a:lnTo>
                    <a:lnTo>
                      <a:pt x="0" y="14"/>
                    </a:lnTo>
                    <a:lnTo>
                      <a:pt x="0" y="19"/>
                    </a:lnTo>
                    <a:lnTo>
                      <a:pt x="4" y="24"/>
                    </a:lnTo>
                    <a:lnTo>
                      <a:pt x="9" y="25"/>
                    </a:lnTo>
                    <a:lnTo>
                      <a:pt x="13" y="25"/>
                    </a:lnTo>
                    <a:lnTo>
                      <a:pt x="18"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4" name="Freeform 612">
                <a:extLst>
                  <a:ext uri="{FF2B5EF4-FFF2-40B4-BE49-F238E27FC236}">
                    <a16:creationId xmlns:a16="http://schemas.microsoft.com/office/drawing/2014/main" id="{6CA0C016-711A-4929-8323-1ED3DC91168D}"/>
                  </a:ext>
                </a:extLst>
              </p:cNvPr>
              <p:cNvSpPr>
                <a:spLocks/>
              </p:cNvSpPr>
              <p:nvPr/>
            </p:nvSpPr>
            <p:spPr bwMode="auto">
              <a:xfrm>
                <a:off x="4849" y="1072"/>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21"/>
                    </a:moveTo>
                    <a:lnTo>
                      <a:pt x="23" y="16"/>
                    </a:lnTo>
                    <a:lnTo>
                      <a:pt x="25" y="10"/>
                    </a:lnTo>
                    <a:lnTo>
                      <a:pt x="25" y="6"/>
                    </a:lnTo>
                    <a:lnTo>
                      <a:pt x="20" y="6"/>
                    </a:lnTo>
                    <a:lnTo>
                      <a:pt x="20" y="0"/>
                    </a:lnTo>
                    <a:lnTo>
                      <a:pt x="15" y="0"/>
                    </a:lnTo>
                    <a:lnTo>
                      <a:pt x="11" y="0"/>
                    </a:lnTo>
                    <a:lnTo>
                      <a:pt x="11" y="5"/>
                    </a:lnTo>
                    <a:lnTo>
                      <a:pt x="5" y="5"/>
                    </a:lnTo>
                    <a:lnTo>
                      <a:pt x="5" y="9"/>
                    </a:lnTo>
                    <a:lnTo>
                      <a:pt x="1" y="9"/>
                    </a:lnTo>
                    <a:lnTo>
                      <a:pt x="0" y="14"/>
                    </a:lnTo>
                    <a:lnTo>
                      <a:pt x="0" y="19"/>
                    </a:lnTo>
                    <a:lnTo>
                      <a:pt x="4" y="24"/>
                    </a:lnTo>
                    <a:lnTo>
                      <a:pt x="9" y="25"/>
                    </a:lnTo>
                    <a:lnTo>
                      <a:pt x="13" y="25"/>
                    </a:lnTo>
                    <a:lnTo>
                      <a:pt x="18"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25" name="Freeform 613">
                <a:extLst>
                  <a:ext uri="{FF2B5EF4-FFF2-40B4-BE49-F238E27FC236}">
                    <a16:creationId xmlns:a16="http://schemas.microsoft.com/office/drawing/2014/main" id="{FCAD4CA9-A8C8-4FE7-B8BC-0BA5D1908E94}"/>
                  </a:ext>
                </a:extLst>
              </p:cNvPr>
              <p:cNvSpPr>
                <a:spLocks/>
              </p:cNvSpPr>
              <p:nvPr/>
            </p:nvSpPr>
            <p:spPr bwMode="auto">
              <a:xfrm>
                <a:off x="4865" y="1117"/>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9" y="21"/>
                    </a:moveTo>
                    <a:lnTo>
                      <a:pt x="19" y="16"/>
                    </a:lnTo>
                    <a:lnTo>
                      <a:pt x="24" y="16"/>
                    </a:lnTo>
                    <a:lnTo>
                      <a:pt x="25" y="12"/>
                    </a:lnTo>
                    <a:lnTo>
                      <a:pt x="21" y="6"/>
                    </a:lnTo>
                    <a:lnTo>
                      <a:pt x="21" y="2"/>
                    </a:lnTo>
                    <a:lnTo>
                      <a:pt x="16" y="0"/>
                    </a:lnTo>
                    <a:lnTo>
                      <a:pt x="12" y="0"/>
                    </a:lnTo>
                    <a:lnTo>
                      <a:pt x="7" y="5"/>
                    </a:lnTo>
                    <a:lnTo>
                      <a:pt x="1" y="9"/>
                    </a:lnTo>
                    <a:lnTo>
                      <a:pt x="1" y="15"/>
                    </a:lnTo>
                    <a:lnTo>
                      <a:pt x="0" y="20"/>
                    </a:lnTo>
                    <a:lnTo>
                      <a:pt x="5" y="25"/>
                    </a:lnTo>
                    <a:lnTo>
                      <a:pt x="9" y="25"/>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6" name="Freeform 614">
                <a:extLst>
                  <a:ext uri="{FF2B5EF4-FFF2-40B4-BE49-F238E27FC236}">
                    <a16:creationId xmlns:a16="http://schemas.microsoft.com/office/drawing/2014/main" id="{BFDBEA68-C71C-4FC5-8334-8C4F35A3519F}"/>
                  </a:ext>
                </a:extLst>
              </p:cNvPr>
              <p:cNvSpPr>
                <a:spLocks/>
              </p:cNvSpPr>
              <p:nvPr/>
            </p:nvSpPr>
            <p:spPr bwMode="auto">
              <a:xfrm>
                <a:off x="4865" y="1117"/>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9" y="21"/>
                    </a:moveTo>
                    <a:lnTo>
                      <a:pt x="19" y="16"/>
                    </a:lnTo>
                    <a:lnTo>
                      <a:pt x="24" y="16"/>
                    </a:lnTo>
                    <a:lnTo>
                      <a:pt x="25" y="12"/>
                    </a:lnTo>
                    <a:lnTo>
                      <a:pt x="21" y="6"/>
                    </a:lnTo>
                    <a:lnTo>
                      <a:pt x="21" y="2"/>
                    </a:lnTo>
                    <a:lnTo>
                      <a:pt x="16" y="0"/>
                    </a:lnTo>
                    <a:lnTo>
                      <a:pt x="12" y="0"/>
                    </a:lnTo>
                    <a:lnTo>
                      <a:pt x="7" y="5"/>
                    </a:lnTo>
                    <a:lnTo>
                      <a:pt x="1" y="9"/>
                    </a:lnTo>
                    <a:lnTo>
                      <a:pt x="1" y="15"/>
                    </a:lnTo>
                    <a:lnTo>
                      <a:pt x="0" y="20"/>
                    </a:lnTo>
                    <a:lnTo>
                      <a:pt x="5" y="25"/>
                    </a:lnTo>
                    <a:lnTo>
                      <a:pt x="9" y="25"/>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27" name="Freeform 615">
                <a:extLst>
                  <a:ext uri="{FF2B5EF4-FFF2-40B4-BE49-F238E27FC236}">
                    <a16:creationId xmlns:a16="http://schemas.microsoft.com/office/drawing/2014/main" id="{92547A23-764F-4298-8139-35349D5A6A42}"/>
                  </a:ext>
                </a:extLst>
              </p:cNvPr>
              <p:cNvSpPr>
                <a:spLocks/>
              </p:cNvSpPr>
              <p:nvPr/>
            </p:nvSpPr>
            <p:spPr bwMode="auto">
              <a:xfrm>
                <a:off x="4862" y="1079"/>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1" y="11"/>
                    </a:lnTo>
                    <a:lnTo>
                      <a:pt x="21" y="6"/>
                    </a:lnTo>
                    <a:lnTo>
                      <a:pt x="22" y="1"/>
                    </a:lnTo>
                    <a:lnTo>
                      <a:pt x="16" y="1"/>
                    </a:lnTo>
                    <a:lnTo>
                      <a:pt x="12" y="0"/>
                    </a:lnTo>
                    <a:lnTo>
                      <a:pt x="7" y="0"/>
                    </a:lnTo>
                    <a:lnTo>
                      <a:pt x="7" y="5"/>
                    </a:lnTo>
                    <a:lnTo>
                      <a:pt x="3" y="5"/>
                    </a:lnTo>
                    <a:lnTo>
                      <a:pt x="2" y="9"/>
                    </a:lnTo>
                    <a:lnTo>
                      <a:pt x="2" y="15"/>
                    </a:lnTo>
                    <a:lnTo>
                      <a:pt x="0" y="19"/>
                    </a:lnTo>
                    <a:lnTo>
                      <a:pt x="0" y="25"/>
                    </a:lnTo>
                    <a:lnTo>
                      <a:pt x="5" y="25"/>
                    </a:lnTo>
                    <a:lnTo>
                      <a:pt x="9" y="25"/>
                    </a:lnTo>
                    <a:lnTo>
                      <a:pt x="14" y="26"/>
                    </a:lnTo>
                    <a:lnTo>
                      <a:pt x="15" y="21"/>
                    </a:lnTo>
                    <a:lnTo>
                      <a:pt x="20"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8" name="Freeform 616">
                <a:extLst>
                  <a:ext uri="{FF2B5EF4-FFF2-40B4-BE49-F238E27FC236}">
                    <a16:creationId xmlns:a16="http://schemas.microsoft.com/office/drawing/2014/main" id="{71CF3230-4C6F-484C-AEA9-ED5937AB3894}"/>
                  </a:ext>
                </a:extLst>
              </p:cNvPr>
              <p:cNvSpPr>
                <a:spLocks/>
              </p:cNvSpPr>
              <p:nvPr/>
            </p:nvSpPr>
            <p:spPr bwMode="auto">
              <a:xfrm>
                <a:off x="4862" y="1079"/>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6"/>
                    </a:moveTo>
                    <a:lnTo>
                      <a:pt x="21" y="11"/>
                    </a:lnTo>
                    <a:lnTo>
                      <a:pt x="21" y="6"/>
                    </a:lnTo>
                    <a:lnTo>
                      <a:pt x="22" y="1"/>
                    </a:lnTo>
                    <a:lnTo>
                      <a:pt x="16" y="1"/>
                    </a:lnTo>
                    <a:lnTo>
                      <a:pt x="12" y="0"/>
                    </a:lnTo>
                    <a:lnTo>
                      <a:pt x="7" y="0"/>
                    </a:lnTo>
                    <a:lnTo>
                      <a:pt x="7" y="5"/>
                    </a:lnTo>
                    <a:lnTo>
                      <a:pt x="3" y="5"/>
                    </a:lnTo>
                    <a:lnTo>
                      <a:pt x="2" y="9"/>
                    </a:lnTo>
                    <a:lnTo>
                      <a:pt x="2" y="15"/>
                    </a:lnTo>
                    <a:lnTo>
                      <a:pt x="0" y="19"/>
                    </a:lnTo>
                    <a:lnTo>
                      <a:pt x="0" y="25"/>
                    </a:lnTo>
                    <a:lnTo>
                      <a:pt x="5" y="25"/>
                    </a:lnTo>
                    <a:lnTo>
                      <a:pt x="9" y="25"/>
                    </a:lnTo>
                    <a:lnTo>
                      <a:pt x="14" y="26"/>
                    </a:lnTo>
                    <a:lnTo>
                      <a:pt x="15" y="21"/>
                    </a:lnTo>
                    <a:lnTo>
                      <a:pt x="20"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29" name="Freeform 617">
                <a:extLst>
                  <a:ext uri="{FF2B5EF4-FFF2-40B4-BE49-F238E27FC236}">
                    <a16:creationId xmlns:a16="http://schemas.microsoft.com/office/drawing/2014/main" id="{240A6844-EC93-4D16-A7EF-F9C7F64F3149}"/>
                  </a:ext>
                </a:extLst>
              </p:cNvPr>
              <p:cNvSpPr>
                <a:spLocks/>
              </p:cNvSpPr>
              <p:nvPr/>
            </p:nvSpPr>
            <p:spPr bwMode="auto">
              <a:xfrm>
                <a:off x="4860" y="113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24" y="17"/>
                    </a:lnTo>
                    <a:lnTo>
                      <a:pt x="25" y="12"/>
                    </a:lnTo>
                    <a:lnTo>
                      <a:pt x="25" y="7"/>
                    </a:lnTo>
                    <a:lnTo>
                      <a:pt x="21" y="6"/>
                    </a:lnTo>
                    <a:lnTo>
                      <a:pt x="21" y="2"/>
                    </a:lnTo>
                    <a:lnTo>
                      <a:pt x="16" y="2"/>
                    </a:lnTo>
                    <a:lnTo>
                      <a:pt x="12" y="0"/>
                    </a:lnTo>
                    <a:lnTo>
                      <a:pt x="12" y="6"/>
                    </a:lnTo>
                    <a:lnTo>
                      <a:pt x="6" y="5"/>
                    </a:lnTo>
                    <a:lnTo>
                      <a:pt x="6" y="11"/>
                    </a:lnTo>
                    <a:lnTo>
                      <a:pt x="1" y="11"/>
                    </a:lnTo>
                    <a:lnTo>
                      <a:pt x="0" y="15"/>
                    </a:lnTo>
                    <a:lnTo>
                      <a:pt x="0" y="20"/>
                    </a:lnTo>
                    <a:lnTo>
                      <a:pt x="5" y="25"/>
                    </a:lnTo>
                    <a:lnTo>
                      <a:pt x="9" y="26"/>
                    </a:lnTo>
                    <a:lnTo>
                      <a:pt x="14"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30" name="Freeform 618">
                <a:extLst>
                  <a:ext uri="{FF2B5EF4-FFF2-40B4-BE49-F238E27FC236}">
                    <a16:creationId xmlns:a16="http://schemas.microsoft.com/office/drawing/2014/main" id="{4529F768-4052-4E79-A9B7-70ADE3D089C3}"/>
                  </a:ext>
                </a:extLst>
              </p:cNvPr>
              <p:cNvSpPr>
                <a:spLocks/>
              </p:cNvSpPr>
              <p:nvPr/>
            </p:nvSpPr>
            <p:spPr bwMode="auto">
              <a:xfrm>
                <a:off x="4860" y="1133"/>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2"/>
                    </a:moveTo>
                    <a:lnTo>
                      <a:pt x="24" y="17"/>
                    </a:lnTo>
                    <a:lnTo>
                      <a:pt x="25" y="12"/>
                    </a:lnTo>
                    <a:lnTo>
                      <a:pt x="25" y="7"/>
                    </a:lnTo>
                    <a:lnTo>
                      <a:pt x="21" y="6"/>
                    </a:lnTo>
                    <a:lnTo>
                      <a:pt x="21" y="2"/>
                    </a:lnTo>
                    <a:lnTo>
                      <a:pt x="16" y="2"/>
                    </a:lnTo>
                    <a:lnTo>
                      <a:pt x="12" y="0"/>
                    </a:lnTo>
                    <a:lnTo>
                      <a:pt x="12" y="6"/>
                    </a:lnTo>
                    <a:lnTo>
                      <a:pt x="6" y="5"/>
                    </a:lnTo>
                    <a:lnTo>
                      <a:pt x="6" y="11"/>
                    </a:lnTo>
                    <a:lnTo>
                      <a:pt x="1" y="11"/>
                    </a:lnTo>
                    <a:lnTo>
                      <a:pt x="0" y="15"/>
                    </a:lnTo>
                    <a:lnTo>
                      <a:pt x="0" y="20"/>
                    </a:lnTo>
                    <a:lnTo>
                      <a:pt x="5" y="25"/>
                    </a:lnTo>
                    <a:lnTo>
                      <a:pt x="9" y="26"/>
                    </a:lnTo>
                    <a:lnTo>
                      <a:pt x="14"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31" name="Freeform 619">
                <a:extLst>
                  <a:ext uri="{FF2B5EF4-FFF2-40B4-BE49-F238E27FC236}">
                    <a16:creationId xmlns:a16="http://schemas.microsoft.com/office/drawing/2014/main" id="{15FA5B24-EE92-4AFC-A647-0010995884F1}"/>
                  </a:ext>
                </a:extLst>
              </p:cNvPr>
              <p:cNvSpPr>
                <a:spLocks/>
              </p:cNvSpPr>
              <p:nvPr/>
            </p:nvSpPr>
            <p:spPr bwMode="auto">
              <a:xfrm>
                <a:off x="4867" y="1097"/>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7"/>
                    </a:lnTo>
                    <a:lnTo>
                      <a:pt x="25" y="11"/>
                    </a:lnTo>
                    <a:lnTo>
                      <a:pt x="25" y="7"/>
                    </a:lnTo>
                    <a:lnTo>
                      <a:pt x="22" y="1"/>
                    </a:lnTo>
                    <a:lnTo>
                      <a:pt x="16" y="1"/>
                    </a:lnTo>
                    <a:lnTo>
                      <a:pt x="12" y="0"/>
                    </a:lnTo>
                    <a:lnTo>
                      <a:pt x="7" y="0"/>
                    </a:lnTo>
                    <a:lnTo>
                      <a:pt x="7" y="4"/>
                    </a:lnTo>
                    <a:lnTo>
                      <a:pt x="1" y="10"/>
                    </a:lnTo>
                    <a:lnTo>
                      <a:pt x="1" y="15"/>
                    </a:lnTo>
                    <a:lnTo>
                      <a:pt x="0" y="19"/>
                    </a:lnTo>
                    <a:lnTo>
                      <a:pt x="5" y="20"/>
                    </a:lnTo>
                    <a:lnTo>
                      <a:pt x="5" y="25"/>
                    </a:lnTo>
                    <a:lnTo>
                      <a:pt x="9" y="26"/>
                    </a:lnTo>
                    <a:lnTo>
                      <a:pt x="14" y="26"/>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32" name="Freeform 620">
                <a:extLst>
                  <a:ext uri="{FF2B5EF4-FFF2-40B4-BE49-F238E27FC236}">
                    <a16:creationId xmlns:a16="http://schemas.microsoft.com/office/drawing/2014/main" id="{138281B3-F203-4B62-BAED-B22720B8414C}"/>
                  </a:ext>
                </a:extLst>
              </p:cNvPr>
              <p:cNvSpPr>
                <a:spLocks/>
              </p:cNvSpPr>
              <p:nvPr/>
            </p:nvSpPr>
            <p:spPr bwMode="auto">
              <a:xfrm>
                <a:off x="4867" y="1097"/>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7"/>
                    </a:lnTo>
                    <a:lnTo>
                      <a:pt x="25" y="11"/>
                    </a:lnTo>
                    <a:lnTo>
                      <a:pt x="25" y="7"/>
                    </a:lnTo>
                    <a:lnTo>
                      <a:pt x="22" y="1"/>
                    </a:lnTo>
                    <a:lnTo>
                      <a:pt x="16" y="1"/>
                    </a:lnTo>
                    <a:lnTo>
                      <a:pt x="12" y="0"/>
                    </a:lnTo>
                    <a:lnTo>
                      <a:pt x="7" y="0"/>
                    </a:lnTo>
                    <a:lnTo>
                      <a:pt x="7" y="4"/>
                    </a:lnTo>
                    <a:lnTo>
                      <a:pt x="1" y="10"/>
                    </a:lnTo>
                    <a:lnTo>
                      <a:pt x="1" y="15"/>
                    </a:lnTo>
                    <a:lnTo>
                      <a:pt x="0" y="19"/>
                    </a:lnTo>
                    <a:lnTo>
                      <a:pt x="5" y="20"/>
                    </a:lnTo>
                    <a:lnTo>
                      <a:pt x="5" y="25"/>
                    </a:lnTo>
                    <a:lnTo>
                      <a:pt x="9" y="26"/>
                    </a:lnTo>
                    <a:lnTo>
                      <a:pt x="14" y="26"/>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33" name="Freeform 621">
                <a:extLst>
                  <a:ext uri="{FF2B5EF4-FFF2-40B4-BE49-F238E27FC236}">
                    <a16:creationId xmlns:a16="http://schemas.microsoft.com/office/drawing/2014/main" id="{9D1065DC-F2D3-4D51-AA42-A6847FD4FE65}"/>
                  </a:ext>
                </a:extLst>
              </p:cNvPr>
              <p:cNvSpPr>
                <a:spLocks/>
              </p:cNvSpPr>
              <p:nvPr/>
            </p:nvSpPr>
            <p:spPr bwMode="auto">
              <a:xfrm>
                <a:off x="4841" y="1031"/>
                <a:ext cx="14" cy="18"/>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1 h 92"/>
                  <a:gd name="T12" fmla="*/ 2 w 69"/>
                  <a:gd name="T13" fmla="*/ 0 h 92"/>
                  <a:gd name="T14" fmla="*/ 2 w 69"/>
                  <a:gd name="T15" fmla="*/ 0 h 92"/>
                  <a:gd name="T16" fmla="*/ 2 w 69"/>
                  <a:gd name="T17" fmla="*/ 0 h 92"/>
                  <a:gd name="T18" fmla="*/ 2 w 69"/>
                  <a:gd name="T19" fmla="*/ 0 h 92"/>
                  <a:gd name="T20" fmla="*/ 2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1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3 h 92"/>
                  <a:gd name="T54" fmla="*/ 1 w 69"/>
                  <a:gd name="T55" fmla="*/ 4 h 92"/>
                  <a:gd name="T56" fmla="*/ 1 w 69"/>
                  <a:gd name="T57" fmla="*/ 4 h 92"/>
                  <a:gd name="T58" fmla="*/ 1 w 69"/>
                  <a:gd name="T59" fmla="*/ 4 h 92"/>
                  <a:gd name="T60" fmla="*/ 1 w 69"/>
                  <a:gd name="T61" fmla="*/ 4 h 92"/>
                  <a:gd name="T62" fmla="*/ 2 w 69"/>
                  <a:gd name="T63" fmla="*/ 4 h 92"/>
                  <a:gd name="T64" fmla="*/ 2 w 69"/>
                  <a:gd name="T65" fmla="*/ 4 h 92"/>
                  <a:gd name="T66" fmla="*/ 2 w 69"/>
                  <a:gd name="T67" fmla="*/ 3 h 92"/>
                  <a:gd name="T68" fmla="*/ 2 w 69"/>
                  <a:gd name="T69" fmla="*/ 3 h 92"/>
                  <a:gd name="T70" fmla="*/ 2 w 69"/>
                  <a:gd name="T71" fmla="*/ 3 h 92"/>
                  <a:gd name="T72" fmla="*/ 2 w 69"/>
                  <a:gd name="T73" fmla="*/ 3 h 92"/>
                  <a:gd name="T74" fmla="*/ 3 w 69"/>
                  <a:gd name="T75" fmla="*/ 3 h 92"/>
                  <a:gd name="T76" fmla="*/ 3 w 69"/>
                  <a:gd name="T77" fmla="*/ 3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9" y="34"/>
                    </a:lnTo>
                    <a:lnTo>
                      <a:pt x="66" y="23"/>
                    </a:lnTo>
                    <a:lnTo>
                      <a:pt x="61" y="18"/>
                    </a:lnTo>
                    <a:lnTo>
                      <a:pt x="61" y="13"/>
                    </a:lnTo>
                    <a:lnTo>
                      <a:pt x="57" y="8"/>
                    </a:lnTo>
                    <a:lnTo>
                      <a:pt x="52" y="8"/>
                    </a:lnTo>
                    <a:lnTo>
                      <a:pt x="49" y="2"/>
                    </a:lnTo>
                    <a:lnTo>
                      <a:pt x="43" y="2"/>
                    </a:lnTo>
                    <a:lnTo>
                      <a:pt x="39" y="1"/>
                    </a:lnTo>
                    <a:lnTo>
                      <a:pt x="30" y="1"/>
                    </a:lnTo>
                    <a:lnTo>
                      <a:pt x="25" y="0"/>
                    </a:lnTo>
                    <a:lnTo>
                      <a:pt x="20" y="4"/>
                    </a:lnTo>
                    <a:lnTo>
                      <a:pt x="20" y="10"/>
                    </a:lnTo>
                    <a:lnTo>
                      <a:pt x="14" y="14"/>
                    </a:lnTo>
                    <a:lnTo>
                      <a:pt x="8" y="19"/>
                    </a:lnTo>
                    <a:lnTo>
                      <a:pt x="8" y="23"/>
                    </a:lnTo>
                    <a:lnTo>
                      <a:pt x="4" y="28"/>
                    </a:lnTo>
                    <a:lnTo>
                      <a:pt x="3" y="38"/>
                    </a:lnTo>
                    <a:lnTo>
                      <a:pt x="2" y="44"/>
                    </a:lnTo>
                    <a:lnTo>
                      <a:pt x="0" y="54"/>
                    </a:lnTo>
                    <a:lnTo>
                      <a:pt x="5" y="58"/>
                    </a:lnTo>
                    <a:lnTo>
                      <a:pt x="4" y="69"/>
                    </a:lnTo>
                    <a:lnTo>
                      <a:pt x="8" y="74"/>
                    </a:lnTo>
                    <a:lnTo>
                      <a:pt x="8" y="79"/>
                    </a:lnTo>
                    <a:lnTo>
                      <a:pt x="13" y="84"/>
                    </a:lnTo>
                    <a:lnTo>
                      <a:pt x="16" y="90"/>
                    </a:lnTo>
                    <a:lnTo>
                      <a:pt x="22" y="90"/>
                    </a:lnTo>
                    <a:lnTo>
                      <a:pt x="26" y="91"/>
                    </a:lnTo>
                    <a:lnTo>
                      <a:pt x="35" y="91"/>
                    </a:lnTo>
                    <a:lnTo>
                      <a:pt x="40" y="92"/>
                    </a:lnTo>
                    <a:lnTo>
                      <a:pt x="44" y="92"/>
                    </a:lnTo>
                    <a:lnTo>
                      <a:pt x="50" y="88"/>
                    </a:lnTo>
                    <a:lnTo>
                      <a:pt x="56" y="83"/>
                    </a:lnTo>
                    <a:lnTo>
                      <a:pt x="56" y="78"/>
                    </a:lnTo>
                    <a:lnTo>
                      <a:pt x="61" y="73"/>
                    </a:lnTo>
                    <a:lnTo>
                      <a:pt x="66" y="69"/>
                    </a:lnTo>
                    <a:lnTo>
                      <a:pt x="67" y="64"/>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34" name="Freeform 622">
                <a:extLst>
                  <a:ext uri="{FF2B5EF4-FFF2-40B4-BE49-F238E27FC236}">
                    <a16:creationId xmlns:a16="http://schemas.microsoft.com/office/drawing/2014/main" id="{C4E1A7F5-17D1-451E-AD34-9FCC08FE5447}"/>
                  </a:ext>
                </a:extLst>
              </p:cNvPr>
              <p:cNvSpPr>
                <a:spLocks/>
              </p:cNvSpPr>
              <p:nvPr/>
            </p:nvSpPr>
            <p:spPr bwMode="auto">
              <a:xfrm>
                <a:off x="4841" y="1031"/>
                <a:ext cx="14" cy="18"/>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1 h 92"/>
                  <a:gd name="T12" fmla="*/ 2 w 69"/>
                  <a:gd name="T13" fmla="*/ 0 h 92"/>
                  <a:gd name="T14" fmla="*/ 2 w 69"/>
                  <a:gd name="T15" fmla="*/ 0 h 92"/>
                  <a:gd name="T16" fmla="*/ 2 w 69"/>
                  <a:gd name="T17" fmla="*/ 0 h 92"/>
                  <a:gd name="T18" fmla="*/ 2 w 69"/>
                  <a:gd name="T19" fmla="*/ 0 h 92"/>
                  <a:gd name="T20" fmla="*/ 2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1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3 h 92"/>
                  <a:gd name="T54" fmla="*/ 1 w 69"/>
                  <a:gd name="T55" fmla="*/ 4 h 92"/>
                  <a:gd name="T56" fmla="*/ 1 w 69"/>
                  <a:gd name="T57" fmla="*/ 4 h 92"/>
                  <a:gd name="T58" fmla="*/ 1 w 69"/>
                  <a:gd name="T59" fmla="*/ 4 h 92"/>
                  <a:gd name="T60" fmla="*/ 1 w 69"/>
                  <a:gd name="T61" fmla="*/ 4 h 92"/>
                  <a:gd name="T62" fmla="*/ 2 w 69"/>
                  <a:gd name="T63" fmla="*/ 4 h 92"/>
                  <a:gd name="T64" fmla="*/ 2 w 69"/>
                  <a:gd name="T65" fmla="*/ 4 h 92"/>
                  <a:gd name="T66" fmla="*/ 2 w 69"/>
                  <a:gd name="T67" fmla="*/ 3 h 92"/>
                  <a:gd name="T68" fmla="*/ 2 w 69"/>
                  <a:gd name="T69" fmla="*/ 3 h 92"/>
                  <a:gd name="T70" fmla="*/ 2 w 69"/>
                  <a:gd name="T71" fmla="*/ 3 h 92"/>
                  <a:gd name="T72" fmla="*/ 2 w 69"/>
                  <a:gd name="T73" fmla="*/ 3 h 92"/>
                  <a:gd name="T74" fmla="*/ 3 w 69"/>
                  <a:gd name="T75" fmla="*/ 3 h 92"/>
                  <a:gd name="T76" fmla="*/ 3 w 69"/>
                  <a:gd name="T77" fmla="*/ 3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9" y="34"/>
                    </a:lnTo>
                    <a:lnTo>
                      <a:pt x="66" y="23"/>
                    </a:lnTo>
                    <a:lnTo>
                      <a:pt x="61" y="18"/>
                    </a:lnTo>
                    <a:lnTo>
                      <a:pt x="61" y="13"/>
                    </a:lnTo>
                    <a:lnTo>
                      <a:pt x="57" y="8"/>
                    </a:lnTo>
                    <a:lnTo>
                      <a:pt x="52" y="8"/>
                    </a:lnTo>
                    <a:lnTo>
                      <a:pt x="49" y="2"/>
                    </a:lnTo>
                    <a:lnTo>
                      <a:pt x="43" y="2"/>
                    </a:lnTo>
                    <a:lnTo>
                      <a:pt x="39" y="1"/>
                    </a:lnTo>
                    <a:lnTo>
                      <a:pt x="30" y="1"/>
                    </a:lnTo>
                    <a:lnTo>
                      <a:pt x="25" y="0"/>
                    </a:lnTo>
                    <a:lnTo>
                      <a:pt x="20" y="4"/>
                    </a:lnTo>
                    <a:lnTo>
                      <a:pt x="20" y="10"/>
                    </a:lnTo>
                    <a:lnTo>
                      <a:pt x="14" y="14"/>
                    </a:lnTo>
                    <a:lnTo>
                      <a:pt x="8" y="19"/>
                    </a:lnTo>
                    <a:lnTo>
                      <a:pt x="8" y="23"/>
                    </a:lnTo>
                    <a:lnTo>
                      <a:pt x="4" y="28"/>
                    </a:lnTo>
                    <a:lnTo>
                      <a:pt x="3" y="38"/>
                    </a:lnTo>
                    <a:lnTo>
                      <a:pt x="2" y="44"/>
                    </a:lnTo>
                    <a:lnTo>
                      <a:pt x="0" y="54"/>
                    </a:lnTo>
                    <a:lnTo>
                      <a:pt x="5" y="58"/>
                    </a:lnTo>
                    <a:lnTo>
                      <a:pt x="4" y="69"/>
                    </a:lnTo>
                    <a:lnTo>
                      <a:pt x="8" y="74"/>
                    </a:lnTo>
                    <a:lnTo>
                      <a:pt x="8" y="79"/>
                    </a:lnTo>
                    <a:lnTo>
                      <a:pt x="13" y="84"/>
                    </a:lnTo>
                    <a:lnTo>
                      <a:pt x="16" y="90"/>
                    </a:lnTo>
                    <a:lnTo>
                      <a:pt x="22" y="90"/>
                    </a:lnTo>
                    <a:lnTo>
                      <a:pt x="26" y="91"/>
                    </a:lnTo>
                    <a:lnTo>
                      <a:pt x="35" y="91"/>
                    </a:lnTo>
                    <a:lnTo>
                      <a:pt x="40" y="92"/>
                    </a:lnTo>
                    <a:lnTo>
                      <a:pt x="44" y="92"/>
                    </a:lnTo>
                    <a:lnTo>
                      <a:pt x="50" y="88"/>
                    </a:lnTo>
                    <a:lnTo>
                      <a:pt x="56" y="83"/>
                    </a:lnTo>
                    <a:lnTo>
                      <a:pt x="56" y="78"/>
                    </a:lnTo>
                    <a:lnTo>
                      <a:pt x="61" y="73"/>
                    </a:lnTo>
                    <a:lnTo>
                      <a:pt x="66" y="69"/>
                    </a:lnTo>
                    <a:lnTo>
                      <a:pt x="67" y="64"/>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35" name="Freeform 623">
                <a:extLst>
                  <a:ext uri="{FF2B5EF4-FFF2-40B4-BE49-F238E27FC236}">
                    <a16:creationId xmlns:a16="http://schemas.microsoft.com/office/drawing/2014/main" id="{BBE7FECB-AB7D-421B-ADEA-0FC0012C8A82}"/>
                  </a:ext>
                </a:extLst>
              </p:cNvPr>
              <p:cNvSpPr>
                <a:spLocks/>
              </p:cNvSpPr>
              <p:nvPr/>
            </p:nvSpPr>
            <p:spPr bwMode="auto">
              <a:xfrm>
                <a:off x="4856" y="997"/>
                <a:ext cx="4" cy="6"/>
              </a:xfrm>
              <a:custGeom>
                <a:avLst/>
                <a:gdLst>
                  <a:gd name="T0" fmla="*/ 1 w 24"/>
                  <a:gd name="T1" fmla="*/ 1 h 29"/>
                  <a:gd name="T2" fmla="*/ 1 w 24"/>
                  <a:gd name="T3" fmla="*/ 1 h 29"/>
                  <a:gd name="T4" fmla="*/ 1 w 24"/>
                  <a:gd name="T5" fmla="*/ 1 h 29"/>
                  <a:gd name="T6" fmla="*/ 1 w 24"/>
                  <a:gd name="T7" fmla="*/ 0 h 29"/>
                  <a:gd name="T8" fmla="*/ 1 w 24"/>
                  <a:gd name="T9" fmla="*/ 0 h 29"/>
                  <a:gd name="T10" fmla="*/ 1 w 24"/>
                  <a:gd name="T11" fmla="*/ 0 h 29"/>
                  <a:gd name="T12" fmla="*/ 1 w 24"/>
                  <a:gd name="T13" fmla="*/ 0 h 29"/>
                  <a:gd name="T14" fmla="*/ 1 w 24"/>
                  <a:gd name="T15" fmla="*/ 0 h 29"/>
                  <a:gd name="T16" fmla="*/ 0 w 24"/>
                  <a:gd name="T17" fmla="*/ 0 h 29"/>
                  <a:gd name="T18" fmla="*/ 0 w 24"/>
                  <a:gd name="T19" fmla="*/ 0 h 29"/>
                  <a:gd name="T20" fmla="*/ 0 w 24"/>
                  <a:gd name="T21" fmla="*/ 0 h 29"/>
                  <a:gd name="T22" fmla="*/ 0 w 24"/>
                  <a:gd name="T23" fmla="*/ 1 h 29"/>
                  <a:gd name="T24" fmla="*/ 0 w 24"/>
                  <a:gd name="T25" fmla="*/ 1 h 29"/>
                  <a:gd name="T26" fmla="*/ 0 w 24"/>
                  <a:gd name="T27" fmla="*/ 1 h 29"/>
                  <a:gd name="T28" fmla="*/ 0 w 24"/>
                  <a:gd name="T29" fmla="*/ 1 h 29"/>
                  <a:gd name="T30" fmla="*/ 0 w 24"/>
                  <a:gd name="T31" fmla="*/ 1 h 29"/>
                  <a:gd name="T32" fmla="*/ 0 w 24"/>
                  <a:gd name="T33" fmla="*/ 1 h 29"/>
                  <a:gd name="T34" fmla="*/ 0 w 24"/>
                  <a:gd name="T35" fmla="*/ 1 h 29"/>
                  <a:gd name="T36" fmla="*/ 0 w 24"/>
                  <a:gd name="T37" fmla="*/ 1 h 29"/>
                  <a:gd name="T38" fmla="*/ 1 w 24"/>
                  <a:gd name="T39" fmla="*/ 1 h 29"/>
                  <a:gd name="T40" fmla="*/ 1 w 24"/>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29"/>
                  <a:gd name="T65" fmla="*/ 24 w 24"/>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29">
                    <a:moveTo>
                      <a:pt x="19" y="20"/>
                    </a:moveTo>
                    <a:lnTo>
                      <a:pt x="23" y="20"/>
                    </a:lnTo>
                    <a:lnTo>
                      <a:pt x="24" y="16"/>
                    </a:lnTo>
                    <a:lnTo>
                      <a:pt x="24" y="10"/>
                    </a:lnTo>
                    <a:lnTo>
                      <a:pt x="20" y="6"/>
                    </a:lnTo>
                    <a:lnTo>
                      <a:pt x="15" y="5"/>
                    </a:lnTo>
                    <a:lnTo>
                      <a:pt x="17" y="0"/>
                    </a:lnTo>
                    <a:lnTo>
                      <a:pt x="15" y="5"/>
                    </a:lnTo>
                    <a:lnTo>
                      <a:pt x="11" y="5"/>
                    </a:lnTo>
                    <a:lnTo>
                      <a:pt x="6" y="5"/>
                    </a:lnTo>
                    <a:lnTo>
                      <a:pt x="5" y="9"/>
                    </a:lnTo>
                    <a:lnTo>
                      <a:pt x="1" y="14"/>
                    </a:lnTo>
                    <a:lnTo>
                      <a:pt x="0" y="19"/>
                    </a:lnTo>
                    <a:lnTo>
                      <a:pt x="0" y="24"/>
                    </a:lnTo>
                    <a:lnTo>
                      <a:pt x="4" y="24"/>
                    </a:lnTo>
                    <a:lnTo>
                      <a:pt x="4" y="29"/>
                    </a:lnTo>
                    <a:lnTo>
                      <a:pt x="9" y="29"/>
                    </a:lnTo>
                    <a:lnTo>
                      <a:pt x="13" y="29"/>
                    </a:lnTo>
                    <a:lnTo>
                      <a:pt x="14"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36" name="Freeform 624">
                <a:extLst>
                  <a:ext uri="{FF2B5EF4-FFF2-40B4-BE49-F238E27FC236}">
                    <a16:creationId xmlns:a16="http://schemas.microsoft.com/office/drawing/2014/main" id="{7EF14D7A-12AE-49E3-853D-98747319452F}"/>
                  </a:ext>
                </a:extLst>
              </p:cNvPr>
              <p:cNvSpPr>
                <a:spLocks/>
              </p:cNvSpPr>
              <p:nvPr/>
            </p:nvSpPr>
            <p:spPr bwMode="auto">
              <a:xfrm>
                <a:off x="4856" y="997"/>
                <a:ext cx="4" cy="6"/>
              </a:xfrm>
              <a:custGeom>
                <a:avLst/>
                <a:gdLst>
                  <a:gd name="T0" fmla="*/ 1 w 24"/>
                  <a:gd name="T1" fmla="*/ 1 h 29"/>
                  <a:gd name="T2" fmla="*/ 1 w 24"/>
                  <a:gd name="T3" fmla="*/ 1 h 29"/>
                  <a:gd name="T4" fmla="*/ 1 w 24"/>
                  <a:gd name="T5" fmla="*/ 1 h 29"/>
                  <a:gd name="T6" fmla="*/ 1 w 24"/>
                  <a:gd name="T7" fmla="*/ 0 h 29"/>
                  <a:gd name="T8" fmla="*/ 1 w 24"/>
                  <a:gd name="T9" fmla="*/ 0 h 29"/>
                  <a:gd name="T10" fmla="*/ 1 w 24"/>
                  <a:gd name="T11" fmla="*/ 0 h 29"/>
                  <a:gd name="T12" fmla="*/ 1 w 24"/>
                  <a:gd name="T13" fmla="*/ 0 h 29"/>
                  <a:gd name="T14" fmla="*/ 1 w 24"/>
                  <a:gd name="T15" fmla="*/ 0 h 29"/>
                  <a:gd name="T16" fmla="*/ 0 w 24"/>
                  <a:gd name="T17" fmla="*/ 0 h 29"/>
                  <a:gd name="T18" fmla="*/ 0 w 24"/>
                  <a:gd name="T19" fmla="*/ 0 h 29"/>
                  <a:gd name="T20" fmla="*/ 0 w 24"/>
                  <a:gd name="T21" fmla="*/ 0 h 29"/>
                  <a:gd name="T22" fmla="*/ 0 w 24"/>
                  <a:gd name="T23" fmla="*/ 1 h 29"/>
                  <a:gd name="T24" fmla="*/ 0 w 24"/>
                  <a:gd name="T25" fmla="*/ 1 h 29"/>
                  <a:gd name="T26" fmla="*/ 0 w 24"/>
                  <a:gd name="T27" fmla="*/ 1 h 29"/>
                  <a:gd name="T28" fmla="*/ 0 w 24"/>
                  <a:gd name="T29" fmla="*/ 1 h 29"/>
                  <a:gd name="T30" fmla="*/ 0 w 24"/>
                  <a:gd name="T31" fmla="*/ 1 h 29"/>
                  <a:gd name="T32" fmla="*/ 0 w 24"/>
                  <a:gd name="T33" fmla="*/ 1 h 29"/>
                  <a:gd name="T34" fmla="*/ 0 w 24"/>
                  <a:gd name="T35" fmla="*/ 1 h 29"/>
                  <a:gd name="T36" fmla="*/ 0 w 24"/>
                  <a:gd name="T37" fmla="*/ 1 h 29"/>
                  <a:gd name="T38" fmla="*/ 1 w 24"/>
                  <a:gd name="T39" fmla="*/ 1 h 29"/>
                  <a:gd name="T40" fmla="*/ 1 w 24"/>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29"/>
                  <a:gd name="T65" fmla="*/ 24 w 24"/>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29">
                    <a:moveTo>
                      <a:pt x="19" y="20"/>
                    </a:moveTo>
                    <a:lnTo>
                      <a:pt x="23" y="20"/>
                    </a:lnTo>
                    <a:lnTo>
                      <a:pt x="24" y="16"/>
                    </a:lnTo>
                    <a:lnTo>
                      <a:pt x="24" y="10"/>
                    </a:lnTo>
                    <a:lnTo>
                      <a:pt x="20" y="6"/>
                    </a:lnTo>
                    <a:lnTo>
                      <a:pt x="15" y="5"/>
                    </a:lnTo>
                    <a:lnTo>
                      <a:pt x="17" y="0"/>
                    </a:lnTo>
                    <a:lnTo>
                      <a:pt x="15" y="5"/>
                    </a:lnTo>
                    <a:lnTo>
                      <a:pt x="11" y="5"/>
                    </a:lnTo>
                    <a:lnTo>
                      <a:pt x="6" y="5"/>
                    </a:lnTo>
                    <a:lnTo>
                      <a:pt x="5" y="9"/>
                    </a:lnTo>
                    <a:lnTo>
                      <a:pt x="1" y="14"/>
                    </a:lnTo>
                    <a:lnTo>
                      <a:pt x="0" y="19"/>
                    </a:lnTo>
                    <a:lnTo>
                      <a:pt x="0" y="24"/>
                    </a:lnTo>
                    <a:lnTo>
                      <a:pt x="4" y="24"/>
                    </a:lnTo>
                    <a:lnTo>
                      <a:pt x="4" y="29"/>
                    </a:lnTo>
                    <a:lnTo>
                      <a:pt x="9" y="29"/>
                    </a:lnTo>
                    <a:lnTo>
                      <a:pt x="13" y="29"/>
                    </a:lnTo>
                    <a:lnTo>
                      <a:pt x="14"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37" name="Freeform 625">
                <a:extLst>
                  <a:ext uri="{FF2B5EF4-FFF2-40B4-BE49-F238E27FC236}">
                    <a16:creationId xmlns:a16="http://schemas.microsoft.com/office/drawing/2014/main" id="{8781DC3C-D9D2-425B-BEDE-FD219B7E3EDF}"/>
                  </a:ext>
                </a:extLst>
              </p:cNvPr>
              <p:cNvSpPr>
                <a:spLocks/>
              </p:cNvSpPr>
              <p:nvPr/>
            </p:nvSpPr>
            <p:spPr bwMode="auto">
              <a:xfrm>
                <a:off x="4872" y="1042"/>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0 w 25"/>
                  <a:gd name="T13" fmla="*/ 0 h 30"/>
                  <a:gd name="T14" fmla="*/ 0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19" y="21"/>
                    </a:moveTo>
                    <a:lnTo>
                      <a:pt x="25" y="16"/>
                    </a:lnTo>
                    <a:lnTo>
                      <a:pt x="25" y="12"/>
                    </a:lnTo>
                    <a:lnTo>
                      <a:pt x="21" y="10"/>
                    </a:lnTo>
                    <a:lnTo>
                      <a:pt x="21" y="6"/>
                    </a:lnTo>
                    <a:lnTo>
                      <a:pt x="17" y="0"/>
                    </a:lnTo>
                    <a:lnTo>
                      <a:pt x="11" y="0"/>
                    </a:lnTo>
                    <a:lnTo>
                      <a:pt x="11" y="5"/>
                    </a:lnTo>
                    <a:lnTo>
                      <a:pt x="7" y="5"/>
                    </a:lnTo>
                    <a:lnTo>
                      <a:pt x="6" y="9"/>
                    </a:lnTo>
                    <a:lnTo>
                      <a:pt x="1" y="9"/>
                    </a:lnTo>
                    <a:lnTo>
                      <a:pt x="1" y="15"/>
                    </a:lnTo>
                    <a:lnTo>
                      <a:pt x="0" y="19"/>
                    </a:lnTo>
                    <a:lnTo>
                      <a:pt x="0" y="24"/>
                    </a:lnTo>
                    <a:lnTo>
                      <a:pt x="5" y="25"/>
                    </a:lnTo>
                    <a:lnTo>
                      <a:pt x="5" y="30"/>
                    </a:lnTo>
                    <a:lnTo>
                      <a:pt x="9" y="30"/>
                    </a:lnTo>
                    <a:lnTo>
                      <a:pt x="15"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38" name="Freeform 626">
                <a:extLst>
                  <a:ext uri="{FF2B5EF4-FFF2-40B4-BE49-F238E27FC236}">
                    <a16:creationId xmlns:a16="http://schemas.microsoft.com/office/drawing/2014/main" id="{9FACDB1E-B3AC-4968-9794-0AAAEC9F7641}"/>
                  </a:ext>
                </a:extLst>
              </p:cNvPr>
              <p:cNvSpPr>
                <a:spLocks/>
              </p:cNvSpPr>
              <p:nvPr/>
            </p:nvSpPr>
            <p:spPr bwMode="auto">
              <a:xfrm>
                <a:off x="4872" y="1042"/>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0 w 25"/>
                  <a:gd name="T13" fmla="*/ 0 h 30"/>
                  <a:gd name="T14" fmla="*/ 0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30"/>
                  <a:gd name="T62" fmla="*/ 25 w 25"/>
                  <a:gd name="T63" fmla="*/ 30 h 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30">
                    <a:moveTo>
                      <a:pt x="19" y="21"/>
                    </a:moveTo>
                    <a:lnTo>
                      <a:pt x="25" y="16"/>
                    </a:lnTo>
                    <a:lnTo>
                      <a:pt x="25" y="12"/>
                    </a:lnTo>
                    <a:lnTo>
                      <a:pt x="21" y="10"/>
                    </a:lnTo>
                    <a:lnTo>
                      <a:pt x="21" y="6"/>
                    </a:lnTo>
                    <a:lnTo>
                      <a:pt x="17" y="0"/>
                    </a:lnTo>
                    <a:lnTo>
                      <a:pt x="11" y="0"/>
                    </a:lnTo>
                    <a:lnTo>
                      <a:pt x="11" y="5"/>
                    </a:lnTo>
                    <a:lnTo>
                      <a:pt x="7" y="5"/>
                    </a:lnTo>
                    <a:lnTo>
                      <a:pt x="6" y="9"/>
                    </a:lnTo>
                    <a:lnTo>
                      <a:pt x="1" y="9"/>
                    </a:lnTo>
                    <a:lnTo>
                      <a:pt x="1" y="15"/>
                    </a:lnTo>
                    <a:lnTo>
                      <a:pt x="0" y="19"/>
                    </a:lnTo>
                    <a:lnTo>
                      <a:pt x="0" y="24"/>
                    </a:lnTo>
                    <a:lnTo>
                      <a:pt x="5" y="25"/>
                    </a:lnTo>
                    <a:lnTo>
                      <a:pt x="5" y="30"/>
                    </a:lnTo>
                    <a:lnTo>
                      <a:pt x="9" y="30"/>
                    </a:lnTo>
                    <a:lnTo>
                      <a:pt x="15"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39" name="Freeform 627">
                <a:extLst>
                  <a:ext uri="{FF2B5EF4-FFF2-40B4-BE49-F238E27FC236}">
                    <a16:creationId xmlns:a16="http://schemas.microsoft.com/office/drawing/2014/main" id="{B2591BFD-45F7-4AE7-AD76-3E6AE2C0A638}"/>
                  </a:ext>
                </a:extLst>
              </p:cNvPr>
              <p:cNvSpPr>
                <a:spLocks/>
              </p:cNvSpPr>
              <p:nvPr/>
            </p:nvSpPr>
            <p:spPr bwMode="auto">
              <a:xfrm>
                <a:off x="4869" y="1004"/>
                <a:ext cx="4" cy="6"/>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1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1 w 22"/>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2"/>
                    </a:moveTo>
                    <a:lnTo>
                      <a:pt x="21" y="16"/>
                    </a:lnTo>
                    <a:lnTo>
                      <a:pt x="21" y="11"/>
                    </a:lnTo>
                    <a:lnTo>
                      <a:pt x="22" y="6"/>
                    </a:lnTo>
                    <a:lnTo>
                      <a:pt x="22" y="1"/>
                    </a:lnTo>
                    <a:lnTo>
                      <a:pt x="17" y="1"/>
                    </a:lnTo>
                    <a:lnTo>
                      <a:pt x="13" y="0"/>
                    </a:lnTo>
                    <a:lnTo>
                      <a:pt x="7" y="5"/>
                    </a:lnTo>
                    <a:lnTo>
                      <a:pt x="1" y="9"/>
                    </a:lnTo>
                    <a:lnTo>
                      <a:pt x="1" y="15"/>
                    </a:lnTo>
                    <a:lnTo>
                      <a:pt x="1" y="19"/>
                    </a:lnTo>
                    <a:lnTo>
                      <a:pt x="0" y="25"/>
                    </a:lnTo>
                    <a:lnTo>
                      <a:pt x="5" y="25"/>
                    </a:lnTo>
                    <a:lnTo>
                      <a:pt x="5" y="29"/>
                    </a:lnTo>
                    <a:lnTo>
                      <a:pt x="11" y="25"/>
                    </a:lnTo>
                    <a:lnTo>
                      <a:pt x="15" y="26"/>
                    </a:lnTo>
                    <a:lnTo>
                      <a:pt x="15" y="20"/>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40" name="Freeform 628">
                <a:extLst>
                  <a:ext uri="{FF2B5EF4-FFF2-40B4-BE49-F238E27FC236}">
                    <a16:creationId xmlns:a16="http://schemas.microsoft.com/office/drawing/2014/main" id="{682B3DCA-8A8A-4FA0-B328-DB0DCDB542BC}"/>
                  </a:ext>
                </a:extLst>
              </p:cNvPr>
              <p:cNvSpPr>
                <a:spLocks/>
              </p:cNvSpPr>
              <p:nvPr/>
            </p:nvSpPr>
            <p:spPr bwMode="auto">
              <a:xfrm>
                <a:off x="4869" y="1004"/>
                <a:ext cx="4" cy="6"/>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1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1 w 22"/>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9"/>
                  <a:gd name="T56" fmla="*/ 22 w 22"/>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9">
                    <a:moveTo>
                      <a:pt x="20" y="22"/>
                    </a:moveTo>
                    <a:lnTo>
                      <a:pt x="21" y="16"/>
                    </a:lnTo>
                    <a:lnTo>
                      <a:pt x="21" y="11"/>
                    </a:lnTo>
                    <a:lnTo>
                      <a:pt x="22" y="6"/>
                    </a:lnTo>
                    <a:lnTo>
                      <a:pt x="22" y="1"/>
                    </a:lnTo>
                    <a:lnTo>
                      <a:pt x="17" y="1"/>
                    </a:lnTo>
                    <a:lnTo>
                      <a:pt x="13" y="0"/>
                    </a:lnTo>
                    <a:lnTo>
                      <a:pt x="7" y="5"/>
                    </a:lnTo>
                    <a:lnTo>
                      <a:pt x="1" y="9"/>
                    </a:lnTo>
                    <a:lnTo>
                      <a:pt x="1" y="15"/>
                    </a:lnTo>
                    <a:lnTo>
                      <a:pt x="1" y="19"/>
                    </a:lnTo>
                    <a:lnTo>
                      <a:pt x="0" y="25"/>
                    </a:lnTo>
                    <a:lnTo>
                      <a:pt x="5" y="25"/>
                    </a:lnTo>
                    <a:lnTo>
                      <a:pt x="5" y="29"/>
                    </a:lnTo>
                    <a:lnTo>
                      <a:pt x="11" y="25"/>
                    </a:lnTo>
                    <a:lnTo>
                      <a:pt x="15" y="26"/>
                    </a:lnTo>
                    <a:lnTo>
                      <a:pt x="15" y="20"/>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41" name="Freeform 629">
                <a:extLst>
                  <a:ext uri="{FF2B5EF4-FFF2-40B4-BE49-F238E27FC236}">
                    <a16:creationId xmlns:a16="http://schemas.microsoft.com/office/drawing/2014/main" id="{C4348DC8-8BBB-41E1-AE49-9D3E960D86CB}"/>
                  </a:ext>
                </a:extLst>
              </p:cNvPr>
              <p:cNvSpPr>
                <a:spLocks/>
              </p:cNvSpPr>
              <p:nvPr/>
            </p:nvSpPr>
            <p:spPr bwMode="auto">
              <a:xfrm>
                <a:off x="4867" y="10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5" y="12"/>
                    </a:lnTo>
                    <a:lnTo>
                      <a:pt x="25" y="7"/>
                    </a:lnTo>
                    <a:lnTo>
                      <a:pt x="21" y="1"/>
                    </a:lnTo>
                    <a:lnTo>
                      <a:pt x="16" y="1"/>
                    </a:lnTo>
                    <a:lnTo>
                      <a:pt x="11" y="1"/>
                    </a:lnTo>
                    <a:lnTo>
                      <a:pt x="7" y="0"/>
                    </a:lnTo>
                    <a:lnTo>
                      <a:pt x="6" y="5"/>
                    </a:lnTo>
                    <a:lnTo>
                      <a:pt x="1" y="10"/>
                    </a:lnTo>
                    <a:lnTo>
                      <a:pt x="0" y="14"/>
                    </a:lnTo>
                    <a:lnTo>
                      <a:pt x="0" y="20"/>
                    </a:lnTo>
                    <a:lnTo>
                      <a:pt x="5" y="20"/>
                    </a:lnTo>
                    <a:lnTo>
                      <a:pt x="5" y="26"/>
                    </a:lnTo>
                    <a:lnTo>
                      <a:pt x="9" y="26"/>
                    </a:lnTo>
                    <a:lnTo>
                      <a:pt x="14" y="26"/>
                    </a:lnTo>
                    <a:lnTo>
                      <a:pt x="14"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42" name="Freeform 630">
                <a:extLst>
                  <a:ext uri="{FF2B5EF4-FFF2-40B4-BE49-F238E27FC236}">
                    <a16:creationId xmlns:a16="http://schemas.microsoft.com/office/drawing/2014/main" id="{5A84CBCC-947E-4E4D-BC0F-8CCE208A5ECD}"/>
                  </a:ext>
                </a:extLst>
              </p:cNvPr>
              <p:cNvSpPr>
                <a:spLocks/>
              </p:cNvSpPr>
              <p:nvPr/>
            </p:nvSpPr>
            <p:spPr bwMode="auto">
              <a:xfrm>
                <a:off x="4867" y="105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7"/>
                    </a:moveTo>
                    <a:lnTo>
                      <a:pt x="24" y="17"/>
                    </a:lnTo>
                    <a:lnTo>
                      <a:pt x="25" y="12"/>
                    </a:lnTo>
                    <a:lnTo>
                      <a:pt x="25" y="7"/>
                    </a:lnTo>
                    <a:lnTo>
                      <a:pt x="21" y="1"/>
                    </a:lnTo>
                    <a:lnTo>
                      <a:pt x="16" y="1"/>
                    </a:lnTo>
                    <a:lnTo>
                      <a:pt x="11" y="1"/>
                    </a:lnTo>
                    <a:lnTo>
                      <a:pt x="7" y="0"/>
                    </a:lnTo>
                    <a:lnTo>
                      <a:pt x="6" y="5"/>
                    </a:lnTo>
                    <a:lnTo>
                      <a:pt x="1" y="10"/>
                    </a:lnTo>
                    <a:lnTo>
                      <a:pt x="0" y="14"/>
                    </a:lnTo>
                    <a:lnTo>
                      <a:pt x="0" y="20"/>
                    </a:lnTo>
                    <a:lnTo>
                      <a:pt x="5" y="20"/>
                    </a:lnTo>
                    <a:lnTo>
                      <a:pt x="5" y="26"/>
                    </a:lnTo>
                    <a:lnTo>
                      <a:pt x="9" y="26"/>
                    </a:lnTo>
                    <a:lnTo>
                      <a:pt x="14" y="26"/>
                    </a:lnTo>
                    <a:lnTo>
                      <a:pt x="14"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43" name="Freeform 631">
                <a:extLst>
                  <a:ext uri="{FF2B5EF4-FFF2-40B4-BE49-F238E27FC236}">
                    <a16:creationId xmlns:a16="http://schemas.microsoft.com/office/drawing/2014/main" id="{6D3843AE-35E0-4613-9444-320C22934BE3}"/>
                  </a:ext>
                </a:extLst>
              </p:cNvPr>
              <p:cNvSpPr>
                <a:spLocks/>
              </p:cNvSpPr>
              <p:nvPr/>
            </p:nvSpPr>
            <p:spPr bwMode="auto">
              <a:xfrm>
                <a:off x="4874" y="1022"/>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6"/>
                    </a:lnTo>
                    <a:lnTo>
                      <a:pt x="20" y="6"/>
                    </a:lnTo>
                    <a:lnTo>
                      <a:pt x="21" y="1"/>
                    </a:lnTo>
                    <a:lnTo>
                      <a:pt x="16" y="1"/>
                    </a:lnTo>
                    <a:lnTo>
                      <a:pt x="12" y="0"/>
                    </a:lnTo>
                    <a:lnTo>
                      <a:pt x="6" y="4"/>
                    </a:lnTo>
                    <a:lnTo>
                      <a:pt x="6" y="10"/>
                    </a:lnTo>
                    <a:lnTo>
                      <a:pt x="0" y="10"/>
                    </a:lnTo>
                    <a:lnTo>
                      <a:pt x="0" y="14"/>
                    </a:lnTo>
                    <a:lnTo>
                      <a:pt x="0" y="19"/>
                    </a:lnTo>
                    <a:lnTo>
                      <a:pt x="5" y="20"/>
                    </a:lnTo>
                    <a:lnTo>
                      <a:pt x="4" y="25"/>
                    </a:lnTo>
                    <a:lnTo>
                      <a:pt x="9" y="26"/>
                    </a:lnTo>
                    <a:lnTo>
                      <a:pt x="14" y="26"/>
                    </a:lnTo>
                    <a:lnTo>
                      <a:pt x="18"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44" name="Freeform 632">
                <a:extLst>
                  <a:ext uri="{FF2B5EF4-FFF2-40B4-BE49-F238E27FC236}">
                    <a16:creationId xmlns:a16="http://schemas.microsoft.com/office/drawing/2014/main" id="{7D741FA3-BC8B-49CB-9788-7BAC80D1ADCA}"/>
                  </a:ext>
                </a:extLst>
              </p:cNvPr>
              <p:cNvSpPr>
                <a:spLocks/>
              </p:cNvSpPr>
              <p:nvPr/>
            </p:nvSpPr>
            <p:spPr bwMode="auto">
              <a:xfrm>
                <a:off x="4874" y="1022"/>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6"/>
                    </a:lnTo>
                    <a:lnTo>
                      <a:pt x="20" y="6"/>
                    </a:lnTo>
                    <a:lnTo>
                      <a:pt x="21" y="1"/>
                    </a:lnTo>
                    <a:lnTo>
                      <a:pt x="16" y="1"/>
                    </a:lnTo>
                    <a:lnTo>
                      <a:pt x="12" y="0"/>
                    </a:lnTo>
                    <a:lnTo>
                      <a:pt x="6" y="4"/>
                    </a:lnTo>
                    <a:lnTo>
                      <a:pt x="6" y="10"/>
                    </a:lnTo>
                    <a:lnTo>
                      <a:pt x="0" y="10"/>
                    </a:lnTo>
                    <a:lnTo>
                      <a:pt x="0" y="14"/>
                    </a:lnTo>
                    <a:lnTo>
                      <a:pt x="0" y="19"/>
                    </a:lnTo>
                    <a:lnTo>
                      <a:pt x="5" y="20"/>
                    </a:lnTo>
                    <a:lnTo>
                      <a:pt x="4" y="25"/>
                    </a:lnTo>
                    <a:lnTo>
                      <a:pt x="9" y="26"/>
                    </a:lnTo>
                    <a:lnTo>
                      <a:pt x="14" y="26"/>
                    </a:lnTo>
                    <a:lnTo>
                      <a:pt x="18"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45" name="Freeform 633">
                <a:extLst>
                  <a:ext uri="{FF2B5EF4-FFF2-40B4-BE49-F238E27FC236}">
                    <a16:creationId xmlns:a16="http://schemas.microsoft.com/office/drawing/2014/main" id="{888A0F92-FAAC-49D2-AB2D-8D70E6B437F5}"/>
                  </a:ext>
                </a:extLst>
              </p:cNvPr>
              <p:cNvSpPr>
                <a:spLocks/>
              </p:cNvSpPr>
              <p:nvPr/>
            </p:nvSpPr>
            <p:spPr bwMode="auto">
              <a:xfrm>
                <a:off x="4848" y="957"/>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1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3 h 96"/>
                  <a:gd name="T68" fmla="*/ 2 w 69"/>
                  <a:gd name="T69" fmla="*/ 3 h 96"/>
                  <a:gd name="T70" fmla="*/ 2 w 69"/>
                  <a:gd name="T71" fmla="*/ 3 h 96"/>
                  <a:gd name="T72" fmla="*/ 2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39"/>
                    </a:lnTo>
                    <a:lnTo>
                      <a:pt x="69" y="34"/>
                    </a:lnTo>
                    <a:lnTo>
                      <a:pt x="65" y="28"/>
                    </a:lnTo>
                    <a:lnTo>
                      <a:pt x="60" y="23"/>
                    </a:lnTo>
                    <a:lnTo>
                      <a:pt x="61" y="13"/>
                    </a:lnTo>
                    <a:lnTo>
                      <a:pt x="57" y="13"/>
                    </a:lnTo>
                    <a:lnTo>
                      <a:pt x="52" y="7"/>
                    </a:lnTo>
                    <a:lnTo>
                      <a:pt x="48" y="1"/>
                    </a:lnTo>
                    <a:lnTo>
                      <a:pt x="43" y="1"/>
                    </a:lnTo>
                    <a:lnTo>
                      <a:pt x="39" y="1"/>
                    </a:lnTo>
                    <a:lnTo>
                      <a:pt x="30" y="0"/>
                    </a:lnTo>
                    <a:lnTo>
                      <a:pt x="24" y="5"/>
                    </a:lnTo>
                    <a:lnTo>
                      <a:pt x="19" y="5"/>
                    </a:lnTo>
                    <a:lnTo>
                      <a:pt x="19" y="9"/>
                    </a:lnTo>
                    <a:lnTo>
                      <a:pt x="14" y="14"/>
                    </a:lnTo>
                    <a:lnTo>
                      <a:pt x="8" y="18"/>
                    </a:lnTo>
                    <a:lnTo>
                      <a:pt x="8" y="24"/>
                    </a:lnTo>
                    <a:lnTo>
                      <a:pt x="3" y="33"/>
                    </a:lnTo>
                    <a:lnTo>
                      <a:pt x="3" y="39"/>
                    </a:lnTo>
                    <a:lnTo>
                      <a:pt x="1" y="49"/>
                    </a:lnTo>
                    <a:lnTo>
                      <a:pt x="0" y="53"/>
                    </a:lnTo>
                    <a:lnTo>
                      <a:pt x="5" y="63"/>
                    </a:lnTo>
                    <a:lnTo>
                      <a:pt x="4" y="69"/>
                    </a:lnTo>
                    <a:lnTo>
                      <a:pt x="8" y="74"/>
                    </a:lnTo>
                    <a:lnTo>
                      <a:pt x="8" y="79"/>
                    </a:lnTo>
                    <a:lnTo>
                      <a:pt x="13" y="85"/>
                    </a:lnTo>
                    <a:lnTo>
                      <a:pt x="16" y="89"/>
                    </a:lnTo>
                    <a:lnTo>
                      <a:pt x="21" y="91"/>
                    </a:lnTo>
                    <a:lnTo>
                      <a:pt x="25" y="96"/>
                    </a:lnTo>
                    <a:lnTo>
                      <a:pt x="35" y="96"/>
                    </a:lnTo>
                    <a:lnTo>
                      <a:pt x="40" y="92"/>
                    </a:lnTo>
                    <a:lnTo>
                      <a:pt x="44" y="93"/>
                    </a:lnTo>
                    <a:lnTo>
                      <a:pt x="50" y="87"/>
                    </a:lnTo>
                    <a:lnTo>
                      <a:pt x="55" y="88"/>
                    </a:lnTo>
                    <a:lnTo>
                      <a:pt x="55" y="83"/>
                    </a:lnTo>
                    <a:lnTo>
                      <a:pt x="60" y="78"/>
                    </a:lnTo>
                    <a:lnTo>
                      <a:pt x="66" y="69"/>
                    </a:lnTo>
                    <a:lnTo>
                      <a:pt x="66" y="63"/>
                    </a:lnTo>
                    <a:lnTo>
                      <a:pt x="67" y="53"/>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46" name="Freeform 634">
                <a:extLst>
                  <a:ext uri="{FF2B5EF4-FFF2-40B4-BE49-F238E27FC236}">
                    <a16:creationId xmlns:a16="http://schemas.microsoft.com/office/drawing/2014/main" id="{0C90E546-E189-4718-8334-2B188D913AFE}"/>
                  </a:ext>
                </a:extLst>
              </p:cNvPr>
              <p:cNvSpPr>
                <a:spLocks/>
              </p:cNvSpPr>
              <p:nvPr/>
            </p:nvSpPr>
            <p:spPr bwMode="auto">
              <a:xfrm>
                <a:off x="4848" y="957"/>
                <a:ext cx="14" cy="19"/>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1 h 96"/>
                  <a:gd name="T14" fmla="*/ 2 w 69"/>
                  <a:gd name="T15" fmla="*/ 0 h 96"/>
                  <a:gd name="T16" fmla="*/ 2 w 69"/>
                  <a:gd name="T17" fmla="*/ 0 h 96"/>
                  <a:gd name="T18" fmla="*/ 2 w 69"/>
                  <a:gd name="T19" fmla="*/ 0 h 96"/>
                  <a:gd name="T20" fmla="*/ 2 w 69"/>
                  <a:gd name="T21" fmla="*/ 0 h 96"/>
                  <a:gd name="T22" fmla="*/ 1 w 69"/>
                  <a:gd name="T23" fmla="*/ 0 h 96"/>
                  <a:gd name="T24" fmla="*/ 1 w 69"/>
                  <a:gd name="T25" fmla="*/ 0 h 96"/>
                  <a:gd name="T26" fmla="*/ 1 w 69"/>
                  <a:gd name="T27" fmla="*/ 0 h 96"/>
                  <a:gd name="T28" fmla="*/ 1 w 69"/>
                  <a:gd name="T29" fmla="*/ 0 h 96"/>
                  <a:gd name="T30" fmla="*/ 1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2 w 69"/>
                  <a:gd name="T63" fmla="*/ 4 h 96"/>
                  <a:gd name="T64" fmla="*/ 2 w 69"/>
                  <a:gd name="T65" fmla="*/ 4 h 96"/>
                  <a:gd name="T66" fmla="*/ 2 w 69"/>
                  <a:gd name="T67" fmla="*/ 3 h 96"/>
                  <a:gd name="T68" fmla="*/ 2 w 69"/>
                  <a:gd name="T69" fmla="*/ 3 h 96"/>
                  <a:gd name="T70" fmla="*/ 2 w 69"/>
                  <a:gd name="T71" fmla="*/ 3 h 96"/>
                  <a:gd name="T72" fmla="*/ 2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9"/>
                    </a:moveTo>
                    <a:lnTo>
                      <a:pt x="68" y="39"/>
                    </a:lnTo>
                    <a:lnTo>
                      <a:pt x="69" y="34"/>
                    </a:lnTo>
                    <a:lnTo>
                      <a:pt x="65" y="28"/>
                    </a:lnTo>
                    <a:lnTo>
                      <a:pt x="60" y="23"/>
                    </a:lnTo>
                    <a:lnTo>
                      <a:pt x="61" y="13"/>
                    </a:lnTo>
                    <a:lnTo>
                      <a:pt x="57" y="13"/>
                    </a:lnTo>
                    <a:lnTo>
                      <a:pt x="52" y="7"/>
                    </a:lnTo>
                    <a:lnTo>
                      <a:pt x="48" y="1"/>
                    </a:lnTo>
                    <a:lnTo>
                      <a:pt x="43" y="1"/>
                    </a:lnTo>
                    <a:lnTo>
                      <a:pt x="39" y="1"/>
                    </a:lnTo>
                    <a:lnTo>
                      <a:pt x="30" y="0"/>
                    </a:lnTo>
                    <a:lnTo>
                      <a:pt x="24" y="5"/>
                    </a:lnTo>
                    <a:lnTo>
                      <a:pt x="19" y="5"/>
                    </a:lnTo>
                    <a:lnTo>
                      <a:pt x="19" y="9"/>
                    </a:lnTo>
                    <a:lnTo>
                      <a:pt x="14" y="14"/>
                    </a:lnTo>
                    <a:lnTo>
                      <a:pt x="8" y="18"/>
                    </a:lnTo>
                    <a:lnTo>
                      <a:pt x="8" y="24"/>
                    </a:lnTo>
                    <a:lnTo>
                      <a:pt x="3" y="33"/>
                    </a:lnTo>
                    <a:lnTo>
                      <a:pt x="3" y="39"/>
                    </a:lnTo>
                    <a:lnTo>
                      <a:pt x="1" y="49"/>
                    </a:lnTo>
                    <a:lnTo>
                      <a:pt x="0" y="53"/>
                    </a:lnTo>
                    <a:lnTo>
                      <a:pt x="5" y="63"/>
                    </a:lnTo>
                    <a:lnTo>
                      <a:pt x="4" y="69"/>
                    </a:lnTo>
                    <a:lnTo>
                      <a:pt x="8" y="74"/>
                    </a:lnTo>
                    <a:lnTo>
                      <a:pt x="8" y="79"/>
                    </a:lnTo>
                    <a:lnTo>
                      <a:pt x="13" y="85"/>
                    </a:lnTo>
                    <a:lnTo>
                      <a:pt x="16" y="89"/>
                    </a:lnTo>
                    <a:lnTo>
                      <a:pt x="21" y="91"/>
                    </a:lnTo>
                    <a:lnTo>
                      <a:pt x="25" y="96"/>
                    </a:lnTo>
                    <a:lnTo>
                      <a:pt x="35" y="96"/>
                    </a:lnTo>
                    <a:lnTo>
                      <a:pt x="40" y="92"/>
                    </a:lnTo>
                    <a:lnTo>
                      <a:pt x="44" y="93"/>
                    </a:lnTo>
                    <a:lnTo>
                      <a:pt x="50" y="87"/>
                    </a:lnTo>
                    <a:lnTo>
                      <a:pt x="55" y="88"/>
                    </a:lnTo>
                    <a:lnTo>
                      <a:pt x="55" y="83"/>
                    </a:lnTo>
                    <a:lnTo>
                      <a:pt x="60" y="78"/>
                    </a:lnTo>
                    <a:lnTo>
                      <a:pt x="66" y="69"/>
                    </a:lnTo>
                    <a:lnTo>
                      <a:pt x="66" y="63"/>
                    </a:lnTo>
                    <a:lnTo>
                      <a:pt x="67" y="53"/>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47" name="Freeform 635">
                <a:extLst>
                  <a:ext uri="{FF2B5EF4-FFF2-40B4-BE49-F238E27FC236}">
                    <a16:creationId xmlns:a16="http://schemas.microsoft.com/office/drawing/2014/main" id="{885A71B1-B839-46A3-9406-593E97B6BA9C}"/>
                  </a:ext>
                </a:extLst>
              </p:cNvPr>
              <p:cNvSpPr>
                <a:spLocks/>
              </p:cNvSpPr>
              <p:nvPr/>
            </p:nvSpPr>
            <p:spPr bwMode="auto">
              <a:xfrm>
                <a:off x="4883" y="969"/>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0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1"/>
                    </a:lnTo>
                    <a:lnTo>
                      <a:pt x="25" y="6"/>
                    </a:lnTo>
                    <a:lnTo>
                      <a:pt x="21" y="0"/>
                    </a:lnTo>
                    <a:lnTo>
                      <a:pt x="16" y="0"/>
                    </a:lnTo>
                    <a:lnTo>
                      <a:pt x="12" y="0"/>
                    </a:lnTo>
                    <a:lnTo>
                      <a:pt x="6" y="4"/>
                    </a:lnTo>
                    <a:lnTo>
                      <a:pt x="6" y="9"/>
                    </a:lnTo>
                    <a:lnTo>
                      <a:pt x="1" y="9"/>
                    </a:lnTo>
                    <a:lnTo>
                      <a:pt x="0" y="13"/>
                    </a:lnTo>
                    <a:lnTo>
                      <a:pt x="0" y="19"/>
                    </a:lnTo>
                    <a:lnTo>
                      <a:pt x="5" y="19"/>
                    </a:lnTo>
                    <a:lnTo>
                      <a:pt x="5" y="25"/>
                    </a:lnTo>
                    <a:lnTo>
                      <a:pt x="9" y="25"/>
                    </a:lnTo>
                    <a:lnTo>
                      <a:pt x="14" y="25"/>
                    </a:lnTo>
                    <a:lnTo>
                      <a:pt x="19" y="20"/>
                    </a:lnTo>
                    <a:lnTo>
                      <a:pt x="24"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48" name="Freeform 636">
                <a:extLst>
                  <a:ext uri="{FF2B5EF4-FFF2-40B4-BE49-F238E27FC236}">
                    <a16:creationId xmlns:a16="http://schemas.microsoft.com/office/drawing/2014/main" id="{BF31A0EE-E63B-46EB-973A-6C7848DDF805}"/>
                  </a:ext>
                </a:extLst>
              </p:cNvPr>
              <p:cNvSpPr>
                <a:spLocks/>
              </p:cNvSpPr>
              <p:nvPr/>
            </p:nvSpPr>
            <p:spPr bwMode="auto">
              <a:xfrm>
                <a:off x="4883" y="969"/>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0 w 25"/>
                  <a:gd name="T11" fmla="*/ 0 h 25"/>
                  <a:gd name="T12" fmla="*/ 0 w 25"/>
                  <a:gd name="T13" fmla="*/ 0 h 25"/>
                  <a:gd name="T14" fmla="*/ 0 w 25"/>
                  <a:gd name="T15" fmla="*/ 0 h 25"/>
                  <a:gd name="T16" fmla="*/ 0 w 25"/>
                  <a:gd name="T17" fmla="*/ 0 h 25"/>
                  <a:gd name="T18" fmla="*/ 0 w 25"/>
                  <a:gd name="T19" fmla="*/ 1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24" y="16"/>
                    </a:moveTo>
                    <a:lnTo>
                      <a:pt x="25" y="11"/>
                    </a:lnTo>
                    <a:lnTo>
                      <a:pt x="25" y="6"/>
                    </a:lnTo>
                    <a:lnTo>
                      <a:pt x="21" y="0"/>
                    </a:lnTo>
                    <a:lnTo>
                      <a:pt x="16" y="0"/>
                    </a:lnTo>
                    <a:lnTo>
                      <a:pt x="12" y="0"/>
                    </a:lnTo>
                    <a:lnTo>
                      <a:pt x="6" y="4"/>
                    </a:lnTo>
                    <a:lnTo>
                      <a:pt x="6" y="9"/>
                    </a:lnTo>
                    <a:lnTo>
                      <a:pt x="1" y="9"/>
                    </a:lnTo>
                    <a:lnTo>
                      <a:pt x="0" y="13"/>
                    </a:lnTo>
                    <a:lnTo>
                      <a:pt x="0" y="19"/>
                    </a:lnTo>
                    <a:lnTo>
                      <a:pt x="5" y="19"/>
                    </a:lnTo>
                    <a:lnTo>
                      <a:pt x="5" y="25"/>
                    </a:lnTo>
                    <a:lnTo>
                      <a:pt x="9" y="25"/>
                    </a:lnTo>
                    <a:lnTo>
                      <a:pt x="14" y="25"/>
                    </a:lnTo>
                    <a:lnTo>
                      <a:pt x="19" y="20"/>
                    </a:lnTo>
                    <a:lnTo>
                      <a:pt x="24"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49" name="Freeform 637">
                <a:extLst>
                  <a:ext uri="{FF2B5EF4-FFF2-40B4-BE49-F238E27FC236}">
                    <a16:creationId xmlns:a16="http://schemas.microsoft.com/office/drawing/2014/main" id="{2D282EED-F99A-49C8-8680-AA1620FEDC2E}"/>
                  </a:ext>
                </a:extLst>
              </p:cNvPr>
              <p:cNvSpPr>
                <a:spLocks/>
              </p:cNvSpPr>
              <p:nvPr/>
            </p:nvSpPr>
            <p:spPr bwMode="auto">
              <a:xfrm>
                <a:off x="4874" y="98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5" y="12"/>
                    </a:lnTo>
                    <a:lnTo>
                      <a:pt x="25" y="7"/>
                    </a:lnTo>
                    <a:lnTo>
                      <a:pt x="20" y="6"/>
                    </a:lnTo>
                    <a:lnTo>
                      <a:pt x="20" y="1"/>
                    </a:lnTo>
                    <a:lnTo>
                      <a:pt x="16" y="1"/>
                    </a:lnTo>
                    <a:lnTo>
                      <a:pt x="11" y="0"/>
                    </a:lnTo>
                    <a:lnTo>
                      <a:pt x="6" y="5"/>
                    </a:lnTo>
                    <a:lnTo>
                      <a:pt x="6" y="10"/>
                    </a:lnTo>
                    <a:lnTo>
                      <a:pt x="1" y="9"/>
                    </a:lnTo>
                    <a:lnTo>
                      <a:pt x="0" y="15"/>
                    </a:lnTo>
                    <a:lnTo>
                      <a:pt x="0" y="19"/>
                    </a:lnTo>
                    <a:lnTo>
                      <a:pt x="5" y="21"/>
                    </a:lnTo>
                    <a:lnTo>
                      <a:pt x="5" y="25"/>
                    </a:lnTo>
                    <a:lnTo>
                      <a:pt x="9" y="25"/>
                    </a:lnTo>
                    <a:lnTo>
                      <a:pt x="14" y="26"/>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50" name="Freeform 638">
                <a:extLst>
                  <a:ext uri="{FF2B5EF4-FFF2-40B4-BE49-F238E27FC236}">
                    <a16:creationId xmlns:a16="http://schemas.microsoft.com/office/drawing/2014/main" id="{789F3130-592C-4024-8E09-CBA42A049756}"/>
                  </a:ext>
                </a:extLst>
              </p:cNvPr>
              <p:cNvSpPr>
                <a:spLocks/>
              </p:cNvSpPr>
              <p:nvPr/>
            </p:nvSpPr>
            <p:spPr bwMode="auto">
              <a:xfrm>
                <a:off x="4874" y="98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7"/>
                    </a:lnTo>
                    <a:lnTo>
                      <a:pt x="25" y="12"/>
                    </a:lnTo>
                    <a:lnTo>
                      <a:pt x="25" y="7"/>
                    </a:lnTo>
                    <a:lnTo>
                      <a:pt x="20" y="6"/>
                    </a:lnTo>
                    <a:lnTo>
                      <a:pt x="20" y="1"/>
                    </a:lnTo>
                    <a:lnTo>
                      <a:pt x="16" y="1"/>
                    </a:lnTo>
                    <a:lnTo>
                      <a:pt x="11" y="0"/>
                    </a:lnTo>
                    <a:lnTo>
                      <a:pt x="6" y="5"/>
                    </a:lnTo>
                    <a:lnTo>
                      <a:pt x="6" y="10"/>
                    </a:lnTo>
                    <a:lnTo>
                      <a:pt x="1" y="9"/>
                    </a:lnTo>
                    <a:lnTo>
                      <a:pt x="0" y="15"/>
                    </a:lnTo>
                    <a:lnTo>
                      <a:pt x="0" y="19"/>
                    </a:lnTo>
                    <a:lnTo>
                      <a:pt x="5" y="21"/>
                    </a:lnTo>
                    <a:lnTo>
                      <a:pt x="5" y="25"/>
                    </a:lnTo>
                    <a:lnTo>
                      <a:pt x="9" y="25"/>
                    </a:lnTo>
                    <a:lnTo>
                      <a:pt x="14" y="26"/>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51" name="Freeform 639">
                <a:extLst>
                  <a:ext uri="{FF2B5EF4-FFF2-40B4-BE49-F238E27FC236}">
                    <a16:creationId xmlns:a16="http://schemas.microsoft.com/office/drawing/2014/main" id="{2D9C6D05-025D-45B9-A2EA-33789FC1EE0D}"/>
                  </a:ext>
                </a:extLst>
              </p:cNvPr>
              <p:cNvSpPr>
                <a:spLocks/>
              </p:cNvSpPr>
              <p:nvPr/>
            </p:nvSpPr>
            <p:spPr bwMode="auto">
              <a:xfrm>
                <a:off x="4842" y="993"/>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6"/>
                    </a:lnTo>
                    <a:lnTo>
                      <a:pt x="20" y="11"/>
                    </a:lnTo>
                    <a:lnTo>
                      <a:pt x="20" y="7"/>
                    </a:lnTo>
                    <a:lnTo>
                      <a:pt x="21" y="1"/>
                    </a:lnTo>
                    <a:lnTo>
                      <a:pt x="16" y="1"/>
                    </a:lnTo>
                    <a:lnTo>
                      <a:pt x="12" y="0"/>
                    </a:lnTo>
                    <a:lnTo>
                      <a:pt x="6" y="0"/>
                    </a:lnTo>
                    <a:lnTo>
                      <a:pt x="6" y="6"/>
                    </a:lnTo>
                    <a:lnTo>
                      <a:pt x="2" y="5"/>
                    </a:lnTo>
                    <a:lnTo>
                      <a:pt x="1" y="10"/>
                    </a:lnTo>
                    <a:lnTo>
                      <a:pt x="1" y="15"/>
                    </a:lnTo>
                    <a:lnTo>
                      <a:pt x="1" y="19"/>
                    </a:lnTo>
                    <a:lnTo>
                      <a:pt x="0" y="25"/>
                    </a:lnTo>
                    <a:lnTo>
                      <a:pt x="4" y="25"/>
                    </a:lnTo>
                    <a:lnTo>
                      <a:pt x="10" y="26"/>
                    </a:lnTo>
                    <a:lnTo>
                      <a:pt x="14" y="26"/>
                    </a:lnTo>
                    <a:lnTo>
                      <a:pt x="14" y="20"/>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52" name="Freeform 640">
                <a:extLst>
                  <a:ext uri="{FF2B5EF4-FFF2-40B4-BE49-F238E27FC236}">
                    <a16:creationId xmlns:a16="http://schemas.microsoft.com/office/drawing/2014/main" id="{E63BA23D-B572-4B28-88F1-1A34EAF15D69}"/>
                  </a:ext>
                </a:extLst>
              </p:cNvPr>
              <p:cNvSpPr>
                <a:spLocks/>
              </p:cNvSpPr>
              <p:nvPr/>
            </p:nvSpPr>
            <p:spPr bwMode="auto">
              <a:xfrm>
                <a:off x="4842" y="993"/>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6"/>
                    </a:lnTo>
                    <a:lnTo>
                      <a:pt x="20" y="11"/>
                    </a:lnTo>
                    <a:lnTo>
                      <a:pt x="20" y="7"/>
                    </a:lnTo>
                    <a:lnTo>
                      <a:pt x="21" y="1"/>
                    </a:lnTo>
                    <a:lnTo>
                      <a:pt x="16" y="1"/>
                    </a:lnTo>
                    <a:lnTo>
                      <a:pt x="12" y="0"/>
                    </a:lnTo>
                    <a:lnTo>
                      <a:pt x="6" y="0"/>
                    </a:lnTo>
                    <a:lnTo>
                      <a:pt x="6" y="6"/>
                    </a:lnTo>
                    <a:lnTo>
                      <a:pt x="2" y="5"/>
                    </a:lnTo>
                    <a:lnTo>
                      <a:pt x="1" y="10"/>
                    </a:lnTo>
                    <a:lnTo>
                      <a:pt x="1" y="15"/>
                    </a:lnTo>
                    <a:lnTo>
                      <a:pt x="1" y="19"/>
                    </a:lnTo>
                    <a:lnTo>
                      <a:pt x="0" y="25"/>
                    </a:lnTo>
                    <a:lnTo>
                      <a:pt x="4" y="25"/>
                    </a:lnTo>
                    <a:lnTo>
                      <a:pt x="10" y="26"/>
                    </a:lnTo>
                    <a:lnTo>
                      <a:pt x="14" y="26"/>
                    </a:lnTo>
                    <a:lnTo>
                      <a:pt x="14" y="20"/>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53" name="Freeform 641">
                <a:extLst>
                  <a:ext uri="{FF2B5EF4-FFF2-40B4-BE49-F238E27FC236}">
                    <a16:creationId xmlns:a16="http://schemas.microsoft.com/office/drawing/2014/main" id="{513F28E7-DF46-41AA-85DC-8F8DB61ECB47}"/>
                  </a:ext>
                </a:extLst>
              </p:cNvPr>
              <p:cNvSpPr>
                <a:spLocks/>
              </p:cNvSpPr>
              <p:nvPr/>
            </p:nvSpPr>
            <p:spPr bwMode="auto">
              <a:xfrm>
                <a:off x="4835" y="1068"/>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1"/>
                    </a:lnTo>
                    <a:lnTo>
                      <a:pt x="20" y="5"/>
                    </a:lnTo>
                    <a:lnTo>
                      <a:pt x="20" y="1"/>
                    </a:lnTo>
                    <a:lnTo>
                      <a:pt x="16" y="0"/>
                    </a:lnTo>
                    <a:lnTo>
                      <a:pt x="11" y="0"/>
                    </a:lnTo>
                    <a:lnTo>
                      <a:pt x="5" y="0"/>
                    </a:lnTo>
                    <a:lnTo>
                      <a:pt x="5" y="4"/>
                    </a:lnTo>
                    <a:lnTo>
                      <a:pt x="1" y="4"/>
                    </a:lnTo>
                    <a:lnTo>
                      <a:pt x="0" y="9"/>
                    </a:lnTo>
                    <a:lnTo>
                      <a:pt x="0" y="14"/>
                    </a:lnTo>
                    <a:lnTo>
                      <a:pt x="0" y="19"/>
                    </a:lnTo>
                    <a:lnTo>
                      <a:pt x="3" y="25"/>
                    </a:lnTo>
                    <a:lnTo>
                      <a:pt x="9" y="25"/>
                    </a:lnTo>
                    <a:lnTo>
                      <a:pt x="13" y="25"/>
                    </a:lnTo>
                    <a:lnTo>
                      <a:pt x="13" y="20"/>
                    </a:lnTo>
                    <a:lnTo>
                      <a:pt x="18"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54" name="Freeform 642">
                <a:extLst>
                  <a:ext uri="{FF2B5EF4-FFF2-40B4-BE49-F238E27FC236}">
                    <a16:creationId xmlns:a16="http://schemas.microsoft.com/office/drawing/2014/main" id="{06F79312-29CB-4EB8-B89F-9885BD2D4A61}"/>
                  </a:ext>
                </a:extLst>
              </p:cNvPr>
              <p:cNvSpPr>
                <a:spLocks/>
              </p:cNvSpPr>
              <p:nvPr/>
            </p:nvSpPr>
            <p:spPr bwMode="auto">
              <a:xfrm>
                <a:off x="4835" y="1068"/>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1"/>
                    </a:lnTo>
                    <a:lnTo>
                      <a:pt x="20" y="5"/>
                    </a:lnTo>
                    <a:lnTo>
                      <a:pt x="20" y="1"/>
                    </a:lnTo>
                    <a:lnTo>
                      <a:pt x="16" y="0"/>
                    </a:lnTo>
                    <a:lnTo>
                      <a:pt x="11" y="0"/>
                    </a:lnTo>
                    <a:lnTo>
                      <a:pt x="5" y="0"/>
                    </a:lnTo>
                    <a:lnTo>
                      <a:pt x="5" y="4"/>
                    </a:lnTo>
                    <a:lnTo>
                      <a:pt x="1" y="4"/>
                    </a:lnTo>
                    <a:lnTo>
                      <a:pt x="0" y="9"/>
                    </a:lnTo>
                    <a:lnTo>
                      <a:pt x="0" y="14"/>
                    </a:lnTo>
                    <a:lnTo>
                      <a:pt x="0" y="19"/>
                    </a:lnTo>
                    <a:lnTo>
                      <a:pt x="3" y="25"/>
                    </a:lnTo>
                    <a:lnTo>
                      <a:pt x="9" y="25"/>
                    </a:lnTo>
                    <a:lnTo>
                      <a:pt x="13" y="25"/>
                    </a:lnTo>
                    <a:lnTo>
                      <a:pt x="13" y="20"/>
                    </a:lnTo>
                    <a:lnTo>
                      <a:pt x="18"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55" name="Freeform 643">
                <a:extLst>
                  <a:ext uri="{FF2B5EF4-FFF2-40B4-BE49-F238E27FC236}">
                    <a16:creationId xmlns:a16="http://schemas.microsoft.com/office/drawing/2014/main" id="{202F2EED-02CF-4F41-A87D-10BAE1AF8048}"/>
                  </a:ext>
                </a:extLst>
              </p:cNvPr>
              <p:cNvSpPr>
                <a:spLocks/>
              </p:cNvSpPr>
              <p:nvPr/>
            </p:nvSpPr>
            <p:spPr bwMode="auto">
              <a:xfrm>
                <a:off x="4828" y="1142"/>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1"/>
                    </a:moveTo>
                    <a:lnTo>
                      <a:pt x="20" y="16"/>
                    </a:lnTo>
                    <a:lnTo>
                      <a:pt x="20" y="11"/>
                    </a:lnTo>
                    <a:lnTo>
                      <a:pt x="21" y="6"/>
                    </a:lnTo>
                    <a:lnTo>
                      <a:pt x="17" y="0"/>
                    </a:lnTo>
                    <a:lnTo>
                      <a:pt x="12" y="0"/>
                    </a:lnTo>
                    <a:lnTo>
                      <a:pt x="11" y="5"/>
                    </a:lnTo>
                    <a:lnTo>
                      <a:pt x="7" y="5"/>
                    </a:lnTo>
                    <a:lnTo>
                      <a:pt x="2" y="9"/>
                    </a:lnTo>
                    <a:lnTo>
                      <a:pt x="1" y="14"/>
                    </a:lnTo>
                    <a:lnTo>
                      <a:pt x="1" y="20"/>
                    </a:lnTo>
                    <a:lnTo>
                      <a:pt x="0" y="24"/>
                    </a:lnTo>
                    <a:lnTo>
                      <a:pt x="5"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56" name="Freeform 644">
                <a:extLst>
                  <a:ext uri="{FF2B5EF4-FFF2-40B4-BE49-F238E27FC236}">
                    <a16:creationId xmlns:a16="http://schemas.microsoft.com/office/drawing/2014/main" id="{C4ADC1A8-43DA-46C2-9799-8522E4A4130D}"/>
                  </a:ext>
                </a:extLst>
              </p:cNvPr>
              <p:cNvSpPr>
                <a:spLocks/>
              </p:cNvSpPr>
              <p:nvPr/>
            </p:nvSpPr>
            <p:spPr bwMode="auto">
              <a:xfrm>
                <a:off x="4828" y="1142"/>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1"/>
                    </a:moveTo>
                    <a:lnTo>
                      <a:pt x="20" y="16"/>
                    </a:lnTo>
                    <a:lnTo>
                      <a:pt x="20" y="11"/>
                    </a:lnTo>
                    <a:lnTo>
                      <a:pt x="21" y="6"/>
                    </a:lnTo>
                    <a:lnTo>
                      <a:pt x="17" y="0"/>
                    </a:lnTo>
                    <a:lnTo>
                      <a:pt x="12" y="0"/>
                    </a:lnTo>
                    <a:lnTo>
                      <a:pt x="11" y="5"/>
                    </a:lnTo>
                    <a:lnTo>
                      <a:pt x="7" y="5"/>
                    </a:lnTo>
                    <a:lnTo>
                      <a:pt x="2" y="9"/>
                    </a:lnTo>
                    <a:lnTo>
                      <a:pt x="1" y="14"/>
                    </a:lnTo>
                    <a:lnTo>
                      <a:pt x="1" y="20"/>
                    </a:lnTo>
                    <a:lnTo>
                      <a:pt x="0" y="24"/>
                    </a:lnTo>
                    <a:lnTo>
                      <a:pt x="5"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57" name="Freeform 645">
                <a:extLst>
                  <a:ext uri="{FF2B5EF4-FFF2-40B4-BE49-F238E27FC236}">
                    <a16:creationId xmlns:a16="http://schemas.microsoft.com/office/drawing/2014/main" id="{FF46162B-4D70-47C3-8A77-804E1A25F9DD}"/>
                  </a:ext>
                </a:extLst>
              </p:cNvPr>
              <p:cNvSpPr>
                <a:spLocks/>
              </p:cNvSpPr>
              <p:nvPr/>
            </p:nvSpPr>
            <p:spPr bwMode="auto">
              <a:xfrm>
                <a:off x="4836" y="1608"/>
                <a:ext cx="14" cy="19"/>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0 h 92"/>
                  <a:gd name="T12" fmla="*/ 2 w 69"/>
                  <a:gd name="T13" fmla="*/ 0 h 92"/>
                  <a:gd name="T14" fmla="*/ 2 w 69"/>
                  <a:gd name="T15" fmla="*/ 0 h 92"/>
                  <a:gd name="T16" fmla="*/ 2 w 69"/>
                  <a:gd name="T17" fmla="*/ 0 h 92"/>
                  <a:gd name="T18" fmla="*/ 2 w 69"/>
                  <a:gd name="T19" fmla="*/ 0 h 92"/>
                  <a:gd name="T20" fmla="*/ 1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2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4 h 92"/>
                  <a:gd name="T54" fmla="*/ 1 w 69"/>
                  <a:gd name="T55" fmla="*/ 4 h 92"/>
                  <a:gd name="T56" fmla="*/ 1 w 69"/>
                  <a:gd name="T57" fmla="*/ 4 h 92"/>
                  <a:gd name="T58" fmla="*/ 1 w 69"/>
                  <a:gd name="T59" fmla="*/ 4 h 92"/>
                  <a:gd name="T60" fmla="*/ 1 w 69"/>
                  <a:gd name="T61" fmla="*/ 4 h 92"/>
                  <a:gd name="T62" fmla="*/ 1 w 69"/>
                  <a:gd name="T63" fmla="*/ 4 h 92"/>
                  <a:gd name="T64" fmla="*/ 2 w 69"/>
                  <a:gd name="T65" fmla="*/ 4 h 92"/>
                  <a:gd name="T66" fmla="*/ 2 w 69"/>
                  <a:gd name="T67" fmla="*/ 4 h 92"/>
                  <a:gd name="T68" fmla="*/ 2 w 69"/>
                  <a:gd name="T69" fmla="*/ 4 h 92"/>
                  <a:gd name="T70" fmla="*/ 2 w 69"/>
                  <a:gd name="T71" fmla="*/ 3 h 92"/>
                  <a:gd name="T72" fmla="*/ 2 w 69"/>
                  <a:gd name="T73" fmla="*/ 3 h 92"/>
                  <a:gd name="T74" fmla="*/ 2 w 69"/>
                  <a:gd name="T75" fmla="*/ 3 h 92"/>
                  <a:gd name="T76" fmla="*/ 3 w 69"/>
                  <a:gd name="T77" fmla="*/ 2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3"/>
                    </a:lnTo>
                    <a:lnTo>
                      <a:pt x="61" y="18"/>
                    </a:lnTo>
                    <a:lnTo>
                      <a:pt x="57" y="12"/>
                    </a:lnTo>
                    <a:lnTo>
                      <a:pt x="58" y="8"/>
                    </a:lnTo>
                    <a:lnTo>
                      <a:pt x="53" y="2"/>
                    </a:lnTo>
                    <a:lnTo>
                      <a:pt x="49" y="2"/>
                    </a:lnTo>
                    <a:lnTo>
                      <a:pt x="39" y="1"/>
                    </a:lnTo>
                    <a:lnTo>
                      <a:pt x="34" y="1"/>
                    </a:lnTo>
                    <a:lnTo>
                      <a:pt x="30" y="1"/>
                    </a:lnTo>
                    <a:lnTo>
                      <a:pt x="25" y="0"/>
                    </a:lnTo>
                    <a:lnTo>
                      <a:pt x="20" y="4"/>
                    </a:lnTo>
                    <a:lnTo>
                      <a:pt x="15" y="9"/>
                    </a:lnTo>
                    <a:lnTo>
                      <a:pt x="14" y="14"/>
                    </a:lnTo>
                    <a:lnTo>
                      <a:pt x="9" y="19"/>
                    </a:lnTo>
                    <a:lnTo>
                      <a:pt x="4" y="23"/>
                    </a:lnTo>
                    <a:lnTo>
                      <a:pt x="4" y="28"/>
                    </a:lnTo>
                    <a:lnTo>
                      <a:pt x="3" y="38"/>
                    </a:lnTo>
                    <a:lnTo>
                      <a:pt x="3" y="44"/>
                    </a:lnTo>
                    <a:lnTo>
                      <a:pt x="2" y="53"/>
                    </a:lnTo>
                    <a:lnTo>
                      <a:pt x="0" y="58"/>
                    </a:lnTo>
                    <a:lnTo>
                      <a:pt x="5" y="64"/>
                    </a:lnTo>
                    <a:lnTo>
                      <a:pt x="4" y="74"/>
                    </a:lnTo>
                    <a:lnTo>
                      <a:pt x="8" y="79"/>
                    </a:lnTo>
                    <a:lnTo>
                      <a:pt x="13" y="84"/>
                    </a:lnTo>
                    <a:lnTo>
                      <a:pt x="17" y="84"/>
                    </a:lnTo>
                    <a:lnTo>
                      <a:pt x="22" y="90"/>
                    </a:lnTo>
                    <a:lnTo>
                      <a:pt x="26" y="91"/>
                    </a:lnTo>
                    <a:lnTo>
                      <a:pt x="31" y="91"/>
                    </a:lnTo>
                    <a:lnTo>
                      <a:pt x="35" y="91"/>
                    </a:lnTo>
                    <a:lnTo>
                      <a:pt x="40" y="92"/>
                    </a:lnTo>
                    <a:lnTo>
                      <a:pt x="46" y="88"/>
                    </a:lnTo>
                    <a:lnTo>
                      <a:pt x="51" y="82"/>
                    </a:lnTo>
                    <a:lnTo>
                      <a:pt x="56" y="78"/>
                    </a:lnTo>
                    <a:lnTo>
                      <a:pt x="61" y="73"/>
                    </a:lnTo>
                    <a:lnTo>
                      <a:pt x="61" y="69"/>
                    </a:lnTo>
                    <a:lnTo>
                      <a:pt x="67" y="58"/>
                    </a:lnTo>
                    <a:lnTo>
                      <a:pt x="68"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58" name="Freeform 646">
                <a:extLst>
                  <a:ext uri="{FF2B5EF4-FFF2-40B4-BE49-F238E27FC236}">
                    <a16:creationId xmlns:a16="http://schemas.microsoft.com/office/drawing/2014/main" id="{B6C6A720-5C65-406E-820B-4588CAFF59DC}"/>
                  </a:ext>
                </a:extLst>
              </p:cNvPr>
              <p:cNvSpPr>
                <a:spLocks/>
              </p:cNvSpPr>
              <p:nvPr/>
            </p:nvSpPr>
            <p:spPr bwMode="auto">
              <a:xfrm>
                <a:off x="4836" y="1608"/>
                <a:ext cx="14" cy="19"/>
              </a:xfrm>
              <a:custGeom>
                <a:avLst/>
                <a:gdLst>
                  <a:gd name="T0" fmla="*/ 3 w 69"/>
                  <a:gd name="T1" fmla="*/ 2 h 92"/>
                  <a:gd name="T2" fmla="*/ 3 w 69"/>
                  <a:gd name="T3" fmla="*/ 2 h 92"/>
                  <a:gd name="T4" fmla="*/ 3 w 69"/>
                  <a:gd name="T5" fmla="*/ 1 h 92"/>
                  <a:gd name="T6" fmla="*/ 3 w 69"/>
                  <a:gd name="T7" fmla="*/ 1 h 92"/>
                  <a:gd name="T8" fmla="*/ 2 w 69"/>
                  <a:gd name="T9" fmla="*/ 1 h 92"/>
                  <a:gd name="T10" fmla="*/ 2 w 69"/>
                  <a:gd name="T11" fmla="*/ 0 h 92"/>
                  <a:gd name="T12" fmla="*/ 2 w 69"/>
                  <a:gd name="T13" fmla="*/ 0 h 92"/>
                  <a:gd name="T14" fmla="*/ 2 w 69"/>
                  <a:gd name="T15" fmla="*/ 0 h 92"/>
                  <a:gd name="T16" fmla="*/ 2 w 69"/>
                  <a:gd name="T17" fmla="*/ 0 h 92"/>
                  <a:gd name="T18" fmla="*/ 2 w 69"/>
                  <a:gd name="T19" fmla="*/ 0 h 92"/>
                  <a:gd name="T20" fmla="*/ 1 w 69"/>
                  <a:gd name="T21" fmla="*/ 0 h 92"/>
                  <a:gd name="T22" fmla="*/ 1 w 69"/>
                  <a:gd name="T23" fmla="*/ 0 h 92"/>
                  <a:gd name="T24" fmla="*/ 1 w 69"/>
                  <a:gd name="T25" fmla="*/ 0 h 92"/>
                  <a:gd name="T26" fmla="*/ 1 w 69"/>
                  <a:gd name="T27" fmla="*/ 0 h 92"/>
                  <a:gd name="T28" fmla="*/ 1 w 69"/>
                  <a:gd name="T29" fmla="*/ 0 h 92"/>
                  <a:gd name="T30" fmla="*/ 1 w 69"/>
                  <a:gd name="T31" fmla="*/ 1 h 92"/>
                  <a:gd name="T32" fmla="*/ 0 w 69"/>
                  <a:gd name="T33" fmla="*/ 1 h 92"/>
                  <a:gd name="T34" fmla="*/ 0 w 69"/>
                  <a:gd name="T35" fmla="*/ 1 h 92"/>
                  <a:gd name="T36" fmla="*/ 0 w 69"/>
                  <a:gd name="T37" fmla="*/ 1 h 92"/>
                  <a:gd name="T38" fmla="*/ 0 w 69"/>
                  <a:gd name="T39" fmla="*/ 2 h 92"/>
                  <a:gd name="T40" fmla="*/ 0 w 69"/>
                  <a:gd name="T41" fmla="*/ 2 h 92"/>
                  <a:gd name="T42" fmla="*/ 0 w 69"/>
                  <a:gd name="T43" fmla="*/ 2 h 92"/>
                  <a:gd name="T44" fmla="*/ 0 w 69"/>
                  <a:gd name="T45" fmla="*/ 2 h 92"/>
                  <a:gd name="T46" fmla="*/ 0 w 69"/>
                  <a:gd name="T47" fmla="*/ 3 h 92"/>
                  <a:gd name="T48" fmla="*/ 0 w 69"/>
                  <a:gd name="T49" fmla="*/ 3 h 92"/>
                  <a:gd name="T50" fmla="*/ 0 w 69"/>
                  <a:gd name="T51" fmla="*/ 3 h 92"/>
                  <a:gd name="T52" fmla="*/ 1 w 69"/>
                  <a:gd name="T53" fmla="*/ 4 h 92"/>
                  <a:gd name="T54" fmla="*/ 1 w 69"/>
                  <a:gd name="T55" fmla="*/ 4 h 92"/>
                  <a:gd name="T56" fmla="*/ 1 w 69"/>
                  <a:gd name="T57" fmla="*/ 4 h 92"/>
                  <a:gd name="T58" fmla="*/ 1 w 69"/>
                  <a:gd name="T59" fmla="*/ 4 h 92"/>
                  <a:gd name="T60" fmla="*/ 1 w 69"/>
                  <a:gd name="T61" fmla="*/ 4 h 92"/>
                  <a:gd name="T62" fmla="*/ 1 w 69"/>
                  <a:gd name="T63" fmla="*/ 4 h 92"/>
                  <a:gd name="T64" fmla="*/ 2 w 69"/>
                  <a:gd name="T65" fmla="*/ 4 h 92"/>
                  <a:gd name="T66" fmla="*/ 2 w 69"/>
                  <a:gd name="T67" fmla="*/ 4 h 92"/>
                  <a:gd name="T68" fmla="*/ 2 w 69"/>
                  <a:gd name="T69" fmla="*/ 4 h 92"/>
                  <a:gd name="T70" fmla="*/ 2 w 69"/>
                  <a:gd name="T71" fmla="*/ 3 h 92"/>
                  <a:gd name="T72" fmla="*/ 2 w 69"/>
                  <a:gd name="T73" fmla="*/ 3 h 92"/>
                  <a:gd name="T74" fmla="*/ 2 w 69"/>
                  <a:gd name="T75" fmla="*/ 3 h 92"/>
                  <a:gd name="T76" fmla="*/ 3 w 69"/>
                  <a:gd name="T77" fmla="*/ 2 h 92"/>
                  <a:gd name="T78" fmla="*/ 3 w 69"/>
                  <a:gd name="T79" fmla="*/ 2 h 92"/>
                  <a:gd name="T80" fmla="*/ 3 w 69"/>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2"/>
                  <a:gd name="T125" fmla="*/ 69 w 69"/>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2">
                    <a:moveTo>
                      <a:pt x="68" y="49"/>
                    </a:moveTo>
                    <a:lnTo>
                      <a:pt x="69" y="39"/>
                    </a:lnTo>
                    <a:lnTo>
                      <a:pt x="65" y="34"/>
                    </a:lnTo>
                    <a:lnTo>
                      <a:pt x="66" y="23"/>
                    </a:lnTo>
                    <a:lnTo>
                      <a:pt x="61" y="18"/>
                    </a:lnTo>
                    <a:lnTo>
                      <a:pt x="57" y="12"/>
                    </a:lnTo>
                    <a:lnTo>
                      <a:pt x="58" y="8"/>
                    </a:lnTo>
                    <a:lnTo>
                      <a:pt x="53" y="2"/>
                    </a:lnTo>
                    <a:lnTo>
                      <a:pt x="49" y="2"/>
                    </a:lnTo>
                    <a:lnTo>
                      <a:pt x="39" y="1"/>
                    </a:lnTo>
                    <a:lnTo>
                      <a:pt x="34" y="1"/>
                    </a:lnTo>
                    <a:lnTo>
                      <a:pt x="30" y="1"/>
                    </a:lnTo>
                    <a:lnTo>
                      <a:pt x="25" y="0"/>
                    </a:lnTo>
                    <a:lnTo>
                      <a:pt x="20" y="4"/>
                    </a:lnTo>
                    <a:lnTo>
                      <a:pt x="15" y="9"/>
                    </a:lnTo>
                    <a:lnTo>
                      <a:pt x="14" y="14"/>
                    </a:lnTo>
                    <a:lnTo>
                      <a:pt x="9" y="19"/>
                    </a:lnTo>
                    <a:lnTo>
                      <a:pt x="4" y="23"/>
                    </a:lnTo>
                    <a:lnTo>
                      <a:pt x="4" y="28"/>
                    </a:lnTo>
                    <a:lnTo>
                      <a:pt x="3" y="38"/>
                    </a:lnTo>
                    <a:lnTo>
                      <a:pt x="3" y="44"/>
                    </a:lnTo>
                    <a:lnTo>
                      <a:pt x="2" y="53"/>
                    </a:lnTo>
                    <a:lnTo>
                      <a:pt x="0" y="58"/>
                    </a:lnTo>
                    <a:lnTo>
                      <a:pt x="5" y="64"/>
                    </a:lnTo>
                    <a:lnTo>
                      <a:pt x="4" y="74"/>
                    </a:lnTo>
                    <a:lnTo>
                      <a:pt x="8" y="79"/>
                    </a:lnTo>
                    <a:lnTo>
                      <a:pt x="13" y="84"/>
                    </a:lnTo>
                    <a:lnTo>
                      <a:pt x="17" y="84"/>
                    </a:lnTo>
                    <a:lnTo>
                      <a:pt x="22" y="90"/>
                    </a:lnTo>
                    <a:lnTo>
                      <a:pt x="26" y="91"/>
                    </a:lnTo>
                    <a:lnTo>
                      <a:pt x="31" y="91"/>
                    </a:lnTo>
                    <a:lnTo>
                      <a:pt x="35" y="91"/>
                    </a:lnTo>
                    <a:lnTo>
                      <a:pt x="40" y="92"/>
                    </a:lnTo>
                    <a:lnTo>
                      <a:pt x="46" y="88"/>
                    </a:lnTo>
                    <a:lnTo>
                      <a:pt x="51" y="82"/>
                    </a:lnTo>
                    <a:lnTo>
                      <a:pt x="56" y="78"/>
                    </a:lnTo>
                    <a:lnTo>
                      <a:pt x="61" y="73"/>
                    </a:lnTo>
                    <a:lnTo>
                      <a:pt x="61" y="69"/>
                    </a:lnTo>
                    <a:lnTo>
                      <a:pt x="67" y="58"/>
                    </a:lnTo>
                    <a:lnTo>
                      <a:pt x="68"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59" name="Freeform 647">
                <a:extLst>
                  <a:ext uri="{FF2B5EF4-FFF2-40B4-BE49-F238E27FC236}">
                    <a16:creationId xmlns:a16="http://schemas.microsoft.com/office/drawing/2014/main" id="{8AA73742-CF9E-4B34-9F04-A2E17E4EE60C}"/>
                  </a:ext>
                </a:extLst>
              </p:cNvPr>
              <p:cNvSpPr>
                <a:spLocks/>
              </p:cNvSpPr>
              <p:nvPr/>
            </p:nvSpPr>
            <p:spPr bwMode="auto">
              <a:xfrm>
                <a:off x="4841" y="1571"/>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0 w 25"/>
                  <a:gd name="T13" fmla="*/ 0 h 31"/>
                  <a:gd name="T14" fmla="*/ 0 w 25"/>
                  <a:gd name="T15" fmla="*/ 0 h 31"/>
                  <a:gd name="T16" fmla="*/ 0 w 25"/>
                  <a:gd name="T17" fmla="*/ 0 h 31"/>
                  <a:gd name="T18" fmla="*/ 0 w 25"/>
                  <a:gd name="T19" fmla="*/ 1 h 31"/>
                  <a:gd name="T20" fmla="*/ 0 w 25"/>
                  <a:gd name="T21" fmla="*/ 1 h 31"/>
                  <a:gd name="T22" fmla="*/ 0 w 25"/>
                  <a:gd name="T23" fmla="*/ 1 h 31"/>
                  <a:gd name="T24" fmla="*/ 0 w 25"/>
                  <a:gd name="T25" fmla="*/ 1 h 31"/>
                  <a:gd name="T26" fmla="*/ 0 w 25"/>
                  <a:gd name="T27" fmla="*/ 1 h 31"/>
                  <a:gd name="T28" fmla="*/ 0 w 25"/>
                  <a:gd name="T29" fmla="*/ 1 h 31"/>
                  <a:gd name="T30" fmla="*/ 1 w 25"/>
                  <a:gd name="T31" fmla="*/ 1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5" y="16"/>
                    </a:lnTo>
                    <a:lnTo>
                      <a:pt x="25" y="12"/>
                    </a:lnTo>
                    <a:lnTo>
                      <a:pt x="22" y="6"/>
                    </a:lnTo>
                    <a:lnTo>
                      <a:pt x="16" y="6"/>
                    </a:lnTo>
                    <a:lnTo>
                      <a:pt x="17" y="0"/>
                    </a:lnTo>
                    <a:lnTo>
                      <a:pt x="12" y="5"/>
                    </a:lnTo>
                    <a:lnTo>
                      <a:pt x="7" y="5"/>
                    </a:lnTo>
                    <a:lnTo>
                      <a:pt x="7" y="11"/>
                    </a:lnTo>
                    <a:lnTo>
                      <a:pt x="1" y="15"/>
                    </a:lnTo>
                    <a:lnTo>
                      <a:pt x="1" y="20"/>
                    </a:lnTo>
                    <a:lnTo>
                      <a:pt x="0" y="25"/>
                    </a:lnTo>
                    <a:lnTo>
                      <a:pt x="5" y="25"/>
                    </a:lnTo>
                    <a:lnTo>
                      <a:pt x="5" y="30"/>
                    </a:lnTo>
                    <a:lnTo>
                      <a:pt x="9" y="31"/>
                    </a:lnTo>
                    <a:lnTo>
                      <a:pt x="14" y="31"/>
                    </a:lnTo>
                    <a:lnTo>
                      <a:pt x="15"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60" name="Freeform 648">
                <a:extLst>
                  <a:ext uri="{FF2B5EF4-FFF2-40B4-BE49-F238E27FC236}">
                    <a16:creationId xmlns:a16="http://schemas.microsoft.com/office/drawing/2014/main" id="{32231B73-B5C4-416B-9D6B-4E05979A50FB}"/>
                  </a:ext>
                </a:extLst>
              </p:cNvPr>
              <p:cNvSpPr>
                <a:spLocks/>
              </p:cNvSpPr>
              <p:nvPr/>
            </p:nvSpPr>
            <p:spPr bwMode="auto">
              <a:xfrm>
                <a:off x="4841" y="1571"/>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0 w 25"/>
                  <a:gd name="T13" fmla="*/ 0 h 31"/>
                  <a:gd name="T14" fmla="*/ 0 w 25"/>
                  <a:gd name="T15" fmla="*/ 0 h 31"/>
                  <a:gd name="T16" fmla="*/ 0 w 25"/>
                  <a:gd name="T17" fmla="*/ 0 h 31"/>
                  <a:gd name="T18" fmla="*/ 0 w 25"/>
                  <a:gd name="T19" fmla="*/ 1 h 31"/>
                  <a:gd name="T20" fmla="*/ 0 w 25"/>
                  <a:gd name="T21" fmla="*/ 1 h 31"/>
                  <a:gd name="T22" fmla="*/ 0 w 25"/>
                  <a:gd name="T23" fmla="*/ 1 h 31"/>
                  <a:gd name="T24" fmla="*/ 0 w 25"/>
                  <a:gd name="T25" fmla="*/ 1 h 31"/>
                  <a:gd name="T26" fmla="*/ 0 w 25"/>
                  <a:gd name="T27" fmla="*/ 1 h 31"/>
                  <a:gd name="T28" fmla="*/ 0 w 25"/>
                  <a:gd name="T29" fmla="*/ 1 h 31"/>
                  <a:gd name="T30" fmla="*/ 1 w 25"/>
                  <a:gd name="T31" fmla="*/ 1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5" y="16"/>
                    </a:lnTo>
                    <a:lnTo>
                      <a:pt x="25" y="12"/>
                    </a:lnTo>
                    <a:lnTo>
                      <a:pt x="22" y="6"/>
                    </a:lnTo>
                    <a:lnTo>
                      <a:pt x="16" y="6"/>
                    </a:lnTo>
                    <a:lnTo>
                      <a:pt x="17" y="0"/>
                    </a:lnTo>
                    <a:lnTo>
                      <a:pt x="12" y="5"/>
                    </a:lnTo>
                    <a:lnTo>
                      <a:pt x="7" y="5"/>
                    </a:lnTo>
                    <a:lnTo>
                      <a:pt x="7" y="11"/>
                    </a:lnTo>
                    <a:lnTo>
                      <a:pt x="1" y="15"/>
                    </a:lnTo>
                    <a:lnTo>
                      <a:pt x="1" y="20"/>
                    </a:lnTo>
                    <a:lnTo>
                      <a:pt x="0" y="25"/>
                    </a:lnTo>
                    <a:lnTo>
                      <a:pt x="5" y="25"/>
                    </a:lnTo>
                    <a:lnTo>
                      <a:pt x="5" y="30"/>
                    </a:lnTo>
                    <a:lnTo>
                      <a:pt x="9" y="31"/>
                    </a:lnTo>
                    <a:lnTo>
                      <a:pt x="14" y="31"/>
                    </a:lnTo>
                    <a:lnTo>
                      <a:pt x="15"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61" name="Freeform 649">
                <a:extLst>
                  <a:ext uri="{FF2B5EF4-FFF2-40B4-BE49-F238E27FC236}">
                    <a16:creationId xmlns:a16="http://schemas.microsoft.com/office/drawing/2014/main" id="{2E401BF9-E580-43AD-8AA4-7771765C2EFC}"/>
                  </a:ext>
                </a:extLst>
              </p:cNvPr>
              <p:cNvSpPr>
                <a:spLocks/>
              </p:cNvSpPr>
              <p:nvPr/>
            </p:nvSpPr>
            <p:spPr bwMode="auto">
              <a:xfrm>
                <a:off x="4864" y="1581"/>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2"/>
                    </a:moveTo>
                    <a:lnTo>
                      <a:pt x="21" y="16"/>
                    </a:lnTo>
                    <a:lnTo>
                      <a:pt x="21" y="11"/>
                    </a:lnTo>
                    <a:lnTo>
                      <a:pt x="22" y="6"/>
                    </a:lnTo>
                    <a:lnTo>
                      <a:pt x="17" y="1"/>
                    </a:lnTo>
                    <a:lnTo>
                      <a:pt x="13" y="0"/>
                    </a:lnTo>
                    <a:lnTo>
                      <a:pt x="8" y="0"/>
                    </a:lnTo>
                    <a:lnTo>
                      <a:pt x="7" y="5"/>
                    </a:lnTo>
                    <a:lnTo>
                      <a:pt x="3" y="5"/>
                    </a:lnTo>
                    <a:lnTo>
                      <a:pt x="3" y="9"/>
                    </a:lnTo>
                    <a:lnTo>
                      <a:pt x="1" y="15"/>
                    </a:lnTo>
                    <a:lnTo>
                      <a:pt x="1" y="19"/>
                    </a:lnTo>
                    <a:lnTo>
                      <a:pt x="0" y="25"/>
                    </a:lnTo>
                    <a:lnTo>
                      <a:pt x="6" y="25"/>
                    </a:lnTo>
                    <a:lnTo>
                      <a:pt x="11" y="25"/>
                    </a:lnTo>
                    <a:lnTo>
                      <a:pt x="15" y="26"/>
                    </a:lnTo>
                    <a:lnTo>
                      <a:pt x="15" y="20"/>
                    </a:lnTo>
                    <a:lnTo>
                      <a:pt x="21"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62" name="Freeform 650">
                <a:extLst>
                  <a:ext uri="{FF2B5EF4-FFF2-40B4-BE49-F238E27FC236}">
                    <a16:creationId xmlns:a16="http://schemas.microsoft.com/office/drawing/2014/main" id="{C058E174-BCAD-4FE7-AA58-0864A0CFC01E}"/>
                  </a:ext>
                </a:extLst>
              </p:cNvPr>
              <p:cNvSpPr>
                <a:spLocks/>
              </p:cNvSpPr>
              <p:nvPr/>
            </p:nvSpPr>
            <p:spPr bwMode="auto">
              <a:xfrm>
                <a:off x="4864" y="1581"/>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22"/>
                    </a:moveTo>
                    <a:lnTo>
                      <a:pt x="21" y="16"/>
                    </a:lnTo>
                    <a:lnTo>
                      <a:pt x="21" y="11"/>
                    </a:lnTo>
                    <a:lnTo>
                      <a:pt x="22" y="6"/>
                    </a:lnTo>
                    <a:lnTo>
                      <a:pt x="17" y="1"/>
                    </a:lnTo>
                    <a:lnTo>
                      <a:pt x="13" y="0"/>
                    </a:lnTo>
                    <a:lnTo>
                      <a:pt x="8" y="0"/>
                    </a:lnTo>
                    <a:lnTo>
                      <a:pt x="7" y="5"/>
                    </a:lnTo>
                    <a:lnTo>
                      <a:pt x="3" y="5"/>
                    </a:lnTo>
                    <a:lnTo>
                      <a:pt x="3" y="9"/>
                    </a:lnTo>
                    <a:lnTo>
                      <a:pt x="1" y="15"/>
                    </a:lnTo>
                    <a:lnTo>
                      <a:pt x="1" y="19"/>
                    </a:lnTo>
                    <a:lnTo>
                      <a:pt x="0" y="25"/>
                    </a:lnTo>
                    <a:lnTo>
                      <a:pt x="6" y="25"/>
                    </a:lnTo>
                    <a:lnTo>
                      <a:pt x="11" y="25"/>
                    </a:lnTo>
                    <a:lnTo>
                      <a:pt x="15" y="26"/>
                    </a:lnTo>
                    <a:lnTo>
                      <a:pt x="15" y="20"/>
                    </a:lnTo>
                    <a:lnTo>
                      <a:pt x="21"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63" name="Freeform 651">
                <a:extLst>
                  <a:ext uri="{FF2B5EF4-FFF2-40B4-BE49-F238E27FC236}">
                    <a16:creationId xmlns:a16="http://schemas.microsoft.com/office/drawing/2014/main" id="{A2E6B349-7030-4599-A745-59214330A6AD}"/>
                  </a:ext>
                </a:extLst>
              </p:cNvPr>
              <p:cNvSpPr>
                <a:spLocks/>
              </p:cNvSpPr>
              <p:nvPr/>
            </p:nvSpPr>
            <p:spPr bwMode="auto">
              <a:xfrm>
                <a:off x="4872" y="1597"/>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0 h 31"/>
                  <a:gd name="T22" fmla="*/ 0 w 20"/>
                  <a:gd name="T23" fmla="*/ 1 h 31"/>
                  <a:gd name="T24" fmla="*/ 0 w 20"/>
                  <a:gd name="T25" fmla="*/ 1 h 31"/>
                  <a:gd name="T26" fmla="*/ 0 w 20"/>
                  <a:gd name="T27" fmla="*/ 1 h 31"/>
                  <a:gd name="T28" fmla="*/ 0 w 20"/>
                  <a:gd name="T29" fmla="*/ 1 h 31"/>
                  <a:gd name="T30" fmla="*/ 0 w 20"/>
                  <a:gd name="T31" fmla="*/ 1 h 31"/>
                  <a:gd name="T32" fmla="*/ 0 w 20"/>
                  <a:gd name="T33" fmla="*/ 1 h 31"/>
                  <a:gd name="T34" fmla="*/ 0 w 20"/>
                  <a:gd name="T35" fmla="*/ 1 h 31"/>
                  <a:gd name="T36" fmla="*/ 1 w 20"/>
                  <a:gd name="T37" fmla="*/ 1 h 31"/>
                  <a:gd name="T38" fmla="*/ 1 w 20"/>
                  <a:gd name="T39" fmla="*/ 1 h 31"/>
                  <a:gd name="T40" fmla="*/ 1 w 20"/>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1"/>
                  <a:gd name="T65" fmla="*/ 20 w 20"/>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1">
                    <a:moveTo>
                      <a:pt x="19" y="20"/>
                    </a:moveTo>
                    <a:lnTo>
                      <a:pt x="20" y="16"/>
                    </a:lnTo>
                    <a:lnTo>
                      <a:pt x="20" y="11"/>
                    </a:lnTo>
                    <a:lnTo>
                      <a:pt x="20" y="6"/>
                    </a:lnTo>
                    <a:lnTo>
                      <a:pt x="16" y="6"/>
                    </a:lnTo>
                    <a:lnTo>
                      <a:pt x="17" y="0"/>
                    </a:lnTo>
                    <a:lnTo>
                      <a:pt x="12" y="0"/>
                    </a:lnTo>
                    <a:lnTo>
                      <a:pt x="7" y="0"/>
                    </a:lnTo>
                    <a:lnTo>
                      <a:pt x="7" y="5"/>
                    </a:lnTo>
                    <a:lnTo>
                      <a:pt x="2" y="5"/>
                    </a:lnTo>
                    <a:lnTo>
                      <a:pt x="1" y="9"/>
                    </a:lnTo>
                    <a:lnTo>
                      <a:pt x="1" y="15"/>
                    </a:lnTo>
                    <a:lnTo>
                      <a:pt x="1" y="19"/>
                    </a:lnTo>
                    <a:lnTo>
                      <a:pt x="0" y="24"/>
                    </a:lnTo>
                    <a:lnTo>
                      <a:pt x="5" y="25"/>
                    </a:lnTo>
                    <a:lnTo>
                      <a:pt x="5" y="30"/>
                    </a:lnTo>
                    <a:lnTo>
                      <a:pt x="9" y="31"/>
                    </a:lnTo>
                    <a:lnTo>
                      <a:pt x="9" y="25"/>
                    </a:lnTo>
                    <a:lnTo>
                      <a:pt x="15" y="26"/>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64" name="Freeform 652">
                <a:extLst>
                  <a:ext uri="{FF2B5EF4-FFF2-40B4-BE49-F238E27FC236}">
                    <a16:creationId xmlns:a16="http://schemas.microsoft.com/office/drawing/2014/main" id="{89E91DC2-635A-456C-99B2-50F2902FEF72}"/>
                  </a:ext>
                </a:extLst>
              </p:cNvPr>
              <p:cNvSpPr>
                <a:spLocks/>
              </p:cNvSpPr>
              <p:nvPr/>
            </p:nvSpPr>
            <p:spPr bwMode="auto">
              <a:xfrm>
                <a:off x="4872" y="1597"/>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0 h 31"/>
                  <a:gd name="T22" fmla="*/ 0 w 20"/>
                  <a:gd name="T23" fmla="*/ 1 h 31"/>
                  <a:gd name="T24" fmla="*/ 0 w 20"/>
                  <a:gd name="T25" fmla="*/ 1 h 31"/>
                  <a:gd name="T26" fmla="*/ 0 w 20"/>
                  <a:gd name="T27" fmla="*/ 1 h 31"/>
                  <a:gd name="T28" fmla="*/ 0 w 20"/>
                  <a:gd name="T29" fmla="*/ 1 h 31"/>
                  <a:gd name="T30" fmla="*/ 0 w 20"/>
                  <a:gd name="T31" fmla="*/ 1 h 31"/>
                  <a:gd name="T32" fmla="*/ 0 w 20"/>
                  <a:gd name="T33" fmla="*/ 1 h 31"/>
                  <a:gd name="T34" fmla="*/ 0 w 20"/>
                  <a:gd name="T35" fmla="*/ 1 h 31"/>
                  <a:gd name="T36" fmla="*/ 1 w 20"/>
                  <a:gd name="T37" fmla="*/ 1 h 31"/>
                  <a:gd name="T38" fmla="*/ 1 w 20"/>
                  <a:gd name="T39" fmla="*/ 1 h 31"/>
                  <a:gd name="T40" fmla="*/ 1 w 20"/>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0"/>
                  <a:gd name="T64" fmla="*/ 0 h 31"/>
                  <a:gd name="T65" fmla="*/ 20 w 20"/>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0" h="31">
                    <a:moveTo>
                      <a:pt x="19" y="20"/>
                    </a:moveTo>
                    <a:lnTo>
                      <a:pt x="20" y="16"/>
                    </a:lnTo>
                    <a:lnTo>
                      <a:pt x="20" y="11"/>
                    </a:lnTo>
                    <a:lnTo>
                      <a:pt x="20" y="6"/>
                    </a:lnTo>
                    <a:lnTo>
                      <a:pt x="16" y="6"/>
                    </a:lnTo>
                    <a:lnTo>
                      <a:pt x="17" y="0"/>
                    </a:lnTo>
                    <a:lnTo>
                      <a:pt x="12" y="0"/>
                    </a:lnTo>
                    <a:lnTo>
                      <a:pt x="7" y="0"/>
                    </a:lnTo>
                    <a:lnTo>
                      <a:pt x="7" y="5"/>
                    </a:lnTo>
                    <a:lnTo>
                      <a:pt x="2" y="5"/>
                    </a:lnTo>
                    <a:lnTo>
                      <a:pt x="1" y="9"/>
                    </a:lnTo>
                    <a:lnTo>
                      <a:pt x="1" y="15"/>
                    </a:lnTo>
                    <a:lnTo>
                      <a:pt x="1" y="19"/>
                    </a:lnTo>
                    <a:lnTo>
                      <a:pt x="0" y="24"/>
                    </a:lnTo>
                    <a:lnTo>
                      <a:pt x="5" y="25"/>
                    </a:lnTo>
                    <a:lnTo>
                      <a:pt x="5" y="30"/>
                    </a:lnTo>
                    <a:lnTo>
                      <a:pt x="9" y="31"/>
                    </a:lnTo>
                    <a:lnTo>
                      <a:pt x="9" y="25"/>
                    </a:lnTo>
                    <a:lnTo>
                      <a:pt x="15" y="26"/>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65" name="Freeform 653">
                <a:extLst>
                  <a:ext uri="{FF2B5EF4-FFF2-40B4-BE49-F238E27FC236}">
                    <a16:creationId xmlns:a16="http://schemas.microsoft.com/office/drawing/2014/main" id="{689DD363-D69B-4F4B-9A69-FE32430F668C}"/>
                  </a:ext>
                </a:extLst>
              </p:cNvPr>
              <p:cNvSpPr>
                <a:spLocks/>
              </p:cNvSpPr>
              <p:nvPr/>
            </p:nvSpPr>
            <p:spPr bwMode="auto">
              <a:xfrm>
                <a:off x="4844" y="1524"/>
                <a:ext cx="14" cy="19"/>
              </a:xfrm>
              <a:custGeom>
                <a:avLst/>
                <a:gdLst>
                  <a:gd name="T0" fmla="*/ 3 w 69"/>
                  <a:gd name="T1" fmla="*/ 2 h 93"/>
                  <a:gd name="T2" fmla="*/ 3 w 69"/>
                  <a:gd name="T3" fmla="*/ 2 h 93"/>
                  <a:gd name="T4" fmla="*/ 3 w 69"/>
                  <a:gd name="T5" fmla="*/ 1 h 93"/>
                  <a:gd name="T6" fmla="*/ 3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1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0 w 69"/>
                  <a:gd name="T53" fmla="*/ 3 h 93"/>
                  <a:gd name="T54" fmla="*/ 1 w 69"/>
                  <a:gd name="T55" fmla="*/ 4 h 93"/>
                  <a:gd name="T56" fmla="*/ 1 w 69"/>
                  <a:gd name="T57" fmla="*/ 4 h 93"/>
                  <a:gd name="T58" fmla="*/ 1 w 69"/>
                  <a:gd name="T59" fmla="*/ 4 h 93"/>
                  <a:gd name="T60" fmla="*/ 1 w 69"/>
                  <a:gd name="T61" fmla="*/ 4 h 93"/>
                  <a:gd name="T62" fmla="*/ 1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2 w 69"/>
                  <a:gd name="T75" fmla="*/ 3 h 93"/>
                  <a:gd name="T76" fmla="*/ 3 w 69"/>
                  <a:gd name="T77" fmla="*/ 2 h 93"/>
                  <a:gd name="T78" fmla="*/ 3 w 69"/>
                  <a:gd name="T79" fmla="*/ 2 h 93"/>
                  <a:gd name="T80" fmla="*/ 3 w 69"/>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4"/>
                    </a:moveTo>
                    <a:lnTo>
                      <a:pt x="69" y="40"/>
                    </a:lnTo>
                    <a:lnTo>
                      <a:pt x="64" y="34"/>
                    </a:lnTo>
                    <a:lnTo>
                      <a:pt x="65" y="24"/>
                    </a:lnTo>
                    <a:lnTo>
                      <a:pt x="61" y="18"/>
                    </a:lnTo>
                    <a:lnTo>
                      <a:pt x="56" y="14"/>
                    </a:lnTo>
                    <a:lnTo>
                      <a:pt x="57" y="8"/>
                    </a:lnTo>
                    <a:lnTo>
                      <a:pt x="53" y="3"/>
                    </a:lnTo>
                    <a:lnTo>
                      <a:pt x="48" y="3"/>
                    </a:lnTo>
                    <a:lnTo>
                      <a:pt x="38" y="1"/>
                    </a:lnTo>
                    <a:lnTo>
                      <a:pt x="34" y="1"/>
                    </a:lnTo>
                    <a:lnTo>
                      <a:pt x="29" y="1"/>
                    </a:lnTo>
                    <a:lnTo>
                      <a:pt x="25" y="0"/>
                    </a:lnTo>
                    <a:lnTo>
                      <a:pt x="19" y="5"/>
                    </a:lnTo>
                    <a:lnTo>
                      <a:pt x="14" y="10"/>
                    </a:lnTo>
                    <a:lnTo>
                      <a:pt x="13" y="15"/>
                    </a:lnTo>
                    <a:lnTo>
                      <a:pt x="9" y="20"/>
                    </a:lnTo>
                    <a:lnTo>
                      <a:pt x="3" y="24"/>
                    </a:lnTo>
                    <a:lnTo>
                      <a:pt x="3" y="30"/>
                    </a:lnTo>
                    <a:lnTo>
                      <a:pt x="2" y="39"/>
                    </a:lnTo>
                    <a:lnTo>
                      <a:pt x="1" y="44"/>
                    </a:lnTo>
                    <a:lnTo>
                      <a:pt x="1" y="55"/>
                    </a:lnTo>
                    <a:lnTo>
                      <a:pt x="0" y="59"/>
                    </a:lnTo>
                    <a:lnTo>
                      <a:pt x="4" y="65"/>
                    </a:lnTo>
                    <a:lnTo>
                      <a:pt x="3" y="75"/>
                    </a:lnTo>
                    <a:lnTo>
                      <a:pt x="8" y="79"/>
                    </a:lnTo>
                    <a:lnTo>
                      <a:pt x="12" y="85"/>
                    </a:lnTo>
                    <a:lnTo>
                      <a:pt x="17" y="86"/>
                    </a:lnTo>
                    <a:lnTo>
                      <a:pt x="21" y="91"/>
                    </a:lnTo>
                    <a:lnTo>
                      <a:pt x="26" y="92"/>
                    </a:lnTo>
                    <a:lnTo>
                      <a:pt x="30" y="92"/>
                    </a:lnTo>
                    <a:lnTo>
                      <a:pt x="35" y="92"/>
                    </a:lnTo>
                    <a:lnTo>
                      <a:pt x="39" y="93"/>
                    </a:lnTo>
                    <a:lnTo>
                      <a:pt x="45" y="88"/>
                    </a:lnTo>
                    <a:lnTo>
                      <a:pt x="51" y="84"/>
                    </a:lnTo>
                    <a:lnTo>
                      <a:pt x="55" y="79"/>
                    </a:lnTo>
                    <a:lnTo>
                      <a:pt x="61" y="74"/>
                    </a:lnTo>
                    <a:lnTo>
                      <a:pt x="61" y="69"/>
                    </a:lnTo>
                    <a:lnTo>
                      <a:pt x="66" y="60"/>
                    </a:lnTo>
                    <a:lnTo>
                      <a:pt x="68" y="55"/>
                    </a:lnTo>
                    <a:lnTo>
                      <a:pt x="68" y="44"/>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66" name="Freeform 654">
                <a:extLst>
                  <a:ext uri="{FF2B5EF4-FFF2-40B4-BE49-F238E27FC236}">
                    <a16:creationId xmlns:a16="http://schemas.microsoft.com/office/drawing/2014/main" id="{3AACC529-DB69-4791-9240-924375E1A741}"/>
                  </a:ext>
                </a:extLst>
              </p:cNvPr>
              <p:cNvSpPr>
                <a:spLocks/>
              </p:cNvSpPr>
              <p:nvPr/>
            </p:nvSpPr>
            <p:spPr bwMode="auto">
              <a:xfrm>
                <a:off x="4844" y="1524"/>
                <a:ext cx="14" cy="19"/>
              </a:xfrm>
              <a:custGeom>
                <a:avLst/>
                <a:gdLst>
                  <a:gd name="T0" fmla="*/ 3 w 69"/>
                  <a:gd name="T1" fmla="*/ 2 h 93"/>
                  <a:gd name="T2" fmla="*/ 3 w 69"/>
                  <a:gd name="T3" fmla="*/ 2 h 93"/>
                  <a:gd name="T4" fmla="*/ 3 w 69"/>
                  <a:gd name="T5" fmla="*/ 1 h 93"/>
                  <a:gd name="T6" fmla="*/ 3 w 69"/>
                  <a:gd name="T7" fmla="*/ 1 h 93"/>
                  <a:gd name="T8" fmla="*/ 2 w 69"/>
                  <a:gd name="T9" fmla="*/ 1 h 93"/>
                  <a:gd name="T10" fmla="*/ 2 w 69"/>
                  <a:gd name="T11" fmla="*/ 1 h 93"/>
                  <a:gd name="T12" fmla="*/ 2 w 69"/>
                  <a:gd name="T13" fmla="*/ 0 h 93"/>
                  <a:gd name="T14" fmla="*/ 2 w 69"/>
                  <a:gd name="T15" fmla="*/ 0 h 93"/>
                  <a:gd name="T16" fmla="*/ 2 w 69"/>
                  <a:gd name="T17" fmla="*/ 0 h 93"/>
                  <a:gd name="T18" fmla="*/ 2 w 69"/>
                  <a:gd name="T19" fmla="*/ 0 h 93"/>
                  <a:gd name="T20" fmla="*/ 1 w 69"/>
                  <a:gd name="T21" fmla="*/ 0 h 93"/>
                  <a:gd name="T22" fmla="*/ 1 w 69"/>
                  <a:gd name="T23" fmla="*/ 0 h 93"/>
                  <a:gd name="T24" fmla="*/ 1 w 69"/>
                  <a:gd name="T25" fmla="*/ 0 h 93"/>
                  <a:gd name="T26" fmla="*/ 1 w 69"/>
                  <a:gd name="T27" fmla="*/ 0 h 93"/>
                  <a:gd name="T28" fmla="*/ 1 w 69"/>
                  <a:gd name="T29" fmla="*/ 0 h 93"/>
                  <a:gd name="T30" fmla="*/ 1 w 69"/>
                  <a:gd name="T31" fmla="*/ 1 h 93"/>
                  <a:gd name="T32" fmla="*/ 0 w 69"/>
                  <a:gd name="T33" fmla="*/ 1 h 93"/>
                  <a:gd name="T34" fmla="*/ 0 w 69"/>
                  <a:gd name="T35" fmla="*/ 1 h 93"/>
                  <a:gd name="T36" fmla="*/ 0 w 69"/>
                  <a:gd name="T37" fmla="*/ 1 h 93"/>
                  <a:gd name="T38" fmla="*/ 0 w 69"/>
                  <a:gd name="T39" fmla="*/ 2 h 93"/>
                  <a:gd name="T40" fmla="*/ 0 w 69"/>
                  <a:gd name="T41" fmla="*/ 2 h 93"/>
                  <a:gd name="T42" fmla="*/ 0 w 69"/>
                  <a:gd name="T43" fmla="*/ 2 h 93"/>
                  <a:gd name="T44" fmla="*/ 0 w 69"/>
                  <a:gd name="T45" fmla="*/ 2 h 93"/>
                  <a:gd name="T46" fmla="*/ 0 w 69"/>
                  <a:gd name="T47" fmla="*/ 3 h 93"/>
                  <a:gd name="T48" fmla="*/ 0 w 69"/>
                  <a:gd name="T49" fmla="*/ 3 h 93"/>
                  <a:gd name="T50" fmla="*/ 0 w 69"/>
                  <a:gd name="T51" fmla="*/ 3 h 93"/>
                  <a:gd name="T52" fmla="*/ 0 w 69"/>
                  <a:gd name="T53" fmla="*/ 3 h 93"/>
                  <a:gd name="T54" fmla="*/ 1 w 69"/>
                  <a:gd name="T55" fmla="*/ 4 h 93"/>
                  <a:gd name="T56" fmla="*/ 1 w 69"/>
                  <a:gd name="T57" fmla="*/ 4 h 93"/>
                  <a:gd name="T58" fmla="*/ 1 w 69"/>
                  <a:gd name="T59" fmla="*/ 4 h 93"/>
                  <a:gd name="T60" fmla="*/ 1 w 69"/>
                  <a:gd name="T61" fmla="*/ 4 h 93"/>
                  <a:gd name="T62" fmla="*/ 1 w 69"/>
                  <a:gd name="T63" fmla="*/ 4 h 93"/>
                  <a:gd name="T64" fmla="*/ 2 w 69"/>
                  <a:gd name="T65" fmla="*/ 4 h 93"/>
                  <a:gd name="T66" fmla="*/ 2 w 69"/>
                  <a:gd name="T67" fmla="*/ 4 h 93"/>
                  <a:gd name="T68" fmla="*/ 2 w 69"/>
                  <a:gd name="T69" fmla="*/ 3 h 93"/>
                  <a:gd name="T70" fmla="*/ 2 w 69"/>
                  <a:gd name="T71" fmla="*/ 3 h 93"/>
                  <a:gd name="T72" fmla="*/ 2 w 69"/>
                  <a:gd name="T73" fmla="*/ 3 h 93"/>
                  <a:gd name="T74" fmla="*/ 2 w 69"/>
                  <a:gd name="T75" fmla="*/ 3 h 93"/>
                  <a:gd name="T76" fmla="*/ 3 w 69"/>
                  <a:gd name="T77" fmla="*/ 2 h 93"/>
                  <a:gd name="T78" fmla="*/ 3 w 69"/>
                  <a:gd name="T79" fmla="*/ 2 h 93"/>
                  <a:gd name="T80" fmla="*/ 3 w 69"/>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3"/>
                  <a:gd name="T125" fmla="*/ 69 w 69"/>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3">
                    <a:moveTo>
                      <a:pt x="68" y="44"/>
                    </a:moveTo>
                    <a:lnTo>
                      <a:pt x="69" y="40"/>
                    </a:lnTo>
                    <a:lnTo>
                      <a:pt x="64" y="34"/>
                    </a:lnTo>
                    <a:lnTo>
                      <a:pt x="65" y="24"/>
                    </a:lnTo>
                    <a:lnTo>
                      <a:pt x="61" y="18"/>
                    </a:lnTo>
                    <a:lnTo>
                      <a:pt x="56" y="14"/>
                    </a:lnTo>
                    <a:lnTo>
                      <a:pt x="57" y="8"/>
                    </a:lnTo>
                    <a:lnTo>
                      <a:pt x="53" y="3"/>
                    </a:lnTo>
                    <a:lnTo>
                      <a:pt x="48" y="3"/>
                    </a:lnTo>
                    <a:lnTo>
                      <a:pt x="38" y="1"/>
                    </a:lnTo>
                    <a:lnTo>
                      <a:pt x="34" y="1"/>
                    </a:lnTo>
                    <a:lnTo>
                      <a:pt x="29" y="1"/>
                    </a:lnTo>
                    <a:lnTo>
                      <a:pt x="25" y="0"/>
                    </a:lnTo>
                    <a:lnTo>
                      <a:pt x="19" y="5"/>
                    </a:lnTo>
                    <a:lnTo>
                      <a:pt x="14" y="10"/>
                    </a:lnTo>
                    <a:lnTo>
                      <a:pt x="13" y="15"/>
                    </a:lnTo>
                    <a:lnTo>
                      <a:pt x="9" y="20"/>
                    </a:lnTo>
                    <a:lnTo>
                      <a:pt x="3" y="24"/>
                    </a:lnTo>
                    <a:lnTo>
                      <a:pt x="3" y="30"/>
                    </a:lnTo>
                    <a:lnTo>
                      <a:pt x="2" y="39"/>
                    </a:lnTo>
                    <a:lnTo>
                      <a:pt x="1" y="44"/>
                    </a:lnTo>
                    <a:lnTo>
                      <a:pt x="1" y="55"/>
                    </a:lnTo>
                    <a:lnTo>
                      <a:pt x="0" y="59"/>
                    </a:lnTo>
                    <a:lnTo>
                      <a:pt x="4" y="65"/>
                    </a:lnTo>
                    <a:lnTo>
                      <a:pt x="3" y="75"/>
                    </a:lnTo>
                    <a:lnTo>
                      <a:pt x="8" y="79"/>
                    </a:lnTo>
                    <a:lnTo>
                      <a:pt x="12" y="85"/>
                    </a:lnTo>
                    <a:lnTo>
                      <a:pt x="17" y="86"/>
                    </a:lnTo>
                    <a:lnTo>
                      <a:pt x="21" y="91"/>
                    </a:lnTo>
                    <a:lnTo>
                      <a:pt x="26" y="92"/>
                    </a:lnTo>
                    <a:lnTo>
                      <a:pt x="30" y="92"/>
                    </a:lnTo>
                    <a:lnTo>
                      <a:pt x="35" y="92"/>
                    </a:lnTo>
                    <a:lnTo>
                      <a:pt x="39" y="93"/>
                    </a:lnTo>
                    <a:lnTo>
                      <a:pt x="45" y="88"/>
                    </a:lnTo>
                    <a:lnTo>
                      <a:pt x="51" y="84"/>
                    </a:lnTo>
                    <a:lnTo>
                      <a:pt x="55" y="79"/>
                    </a:lnTo>
                    <a:lnTo>
                      <a:pt x="61" y="74"/>
                    </a:lnTo>
                    <a:lnTo>
                      <a:pt x="61" y="69"/>
                    </a:lnTo>
                    <a:lnTo>
                      <a:pt x="66" y="60"/>
                    </a:lnTo>
                    <a:lnTo>
                      <a:pt x="68" y="55"/>
                    </a:lnTo>
                    <a:lnTo>
                      <a:pt x="68" y="44"/>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67" name="Freeform 655">
                <a:extLst>
                  <a:ext uri="{FF2B5EF4-FFF2-40B4-BE49-F238E27FC236}">
                    <a16:creationId xmlns:a16="http://schemas.microsoft.com/office/drawing/2014/main" id="{6E85C812-FA69-46C0-A9AC-5E5EEAB7C4FE}"/>
                  </a:ext>
                </a:extLst>
              </p:cNvPr>
              <p:cNvSpPr>
                <a:spLocks/>
              </p:cNvSpPr>
              <p:nvPr/>
            </p:nvSpPr>
            <p:spPr bwMode="auto">
              <a:xfrm>
                <a:off x="4848" y="1487"/>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1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16"/>
                    </a:moveTo>
                    <a:lnTo>
                      <a:pt x="20" y="10"/>
                    </a:lnTo>
                    <a:lnTo>
                      <a:pt x="20" y="6"/>
                    </a:lnTo>
                    <a:lnTo>
                      <a:pt x="22" y="1"/>
                    </a:lnTo>
                    <a:lnTo>
                      <a:pt x="17" y="0"/>
                    </a:lnTo>
                    <a:lnTo>
                      <a:pt x="11" y="0"/>
                    </a:lnTo>
                    <a:lnTo>
                      <a:pt x="7" y="0"/>
                    </a:lnTo>
                    <a:lnTo>
                      <a:pt x="7" y="4"/>
                    </a:lnTo>
                    <a:lnTo>
                      <a:pt x="2" y="4"/>
                    </a:lnTo>
                    <a:lnTo>
                      <a:pt x="1" y="9"/>
                    </a:lnTo>
                    <a:lnTo>
                      <a:pt x="1" y="14"/>
                    </a:lnTo>
                    <a:lnTo>
                      <a:pt x="0" y="19"/>
                    </a:lnTo>
                    <a:lnTo>
                      <a:pt x="5" y="25"/>
                    </a:lnTo>
                    <a:lnTo>
                      <a:pt x="9" y="25"/>
                    </a:lnTo>
                    <a:lnTo>
                      <a:pt x="15" y="25"/>
                    </a:lnTo>
                    <a:lnTo>
                      <a:pt x="15"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68" name="Freeform 656">
                <a:extLst>
                  <a:ext uri="{FF2B5EF4-FFF2-40B4-BE49-F238E27FC236}">
                    <a16:creationId xmlns:a16="http://schemas.microsoft.com/office/drawing/2014/main" id="{1EE22E73-3193-4649-8AE2-A5C335DED1A5}"/>
                  </a:ext>
                </a:extLst>
              </p:cNvPr>
              <p:cNvSpPr>
                <a:spLocks/>
              </p:cNvSpPr>
              <p:nvPr/>
            </p:nvSpPr>
            <p:spPr bwMode="auto">
              <a:xfrm>
                <a:off x="4848" y="1487"/>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1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16"/>
                    </a:moveTo>
                    <a:lnTo>
                      <a:pt x="20" y="10"/>
                    </a:lnTo>
                    <a:lnTo>
                      <a:pt x="20" y="6"/>
                    </a:lnTo>
                    <a:lnTo>
                      <a:pt x="22" y="1"/>
                    </a:lnTo>
                    <a:lnTo>
                      <a:pt x="17" y="0"/>
                    </a:lnTo>
                    <a:lnTo>
                      <a:pt x="11" y="0"/>
                    </a:lnTo>
                    <a:lnTo>
                      <a:pt x="7" y="0"/>
                    </a:lnTo>
                    <a:lnTo>
                      <a:pt x="7" y="4"/>
                    </a:lnTo>
                    <a:lnTo>
                      <a:pt x="2" y="4"/>
                    </a:lnTo>
                    <a:lnTo>
                      <a:pt x="1" y="9"/>
                    </a:lnTo>
                    <a:lnTo>
                      <a:pt x="1" y="14"/>
                    </a:lnTo>
                    <a:lnTo>
                      <a:pt x="0" y="19"/>
                    </a:lnTo>
                    <a:lnTo>
                      <a:pt x="5" y="25"/>
                    </a:lnTo>
                    <a:lnTo>
                      <a:pt x="9" y="25"/>
                    </a:lnTo>
                    <a:lnTo>
                      <a:pt x="15" y="25"/>
                    </a:lnTo>
                    <a:lnTo>
                      <a:pt x="15"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69" name="Freeform 657">
                <a:extLst>
                  <a:ext uri="{FF2B5EF4-FFF2-40B4-BE49-F238E27FC236}">
                    <a16:creationId xmlns:a16="http://schemas.microsoft.com/office/drawing/2014/main" id="{5F553303-3C77-490B-8F7B-EEFA518AF7C5}"/>
                  </a:ext>
                </a:extLst>
              </p:cNvPr>
              <p:cNvSpPr>
                <a:spLocks/>
              </p:cNvSpPr>
              <p:nvPr/>
            </p:nvSpPr>
            <p:spPr bwMode="auto">
              <a:xfrm>
                <a:off x="4875" y="1536"/>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0"/>
                    </a:moveTo>
                    <a:lnTo>
                      <a:pt x="20" y="16"/>
                    </a:lnTo>
                    <a:lnTo>
                      <a:pt x="20" y="11"/>
                    </a:lnTo>
                    <a:lnTo>
                      <a:pt x="21" y="6"/>
                    </a:lnTo>
                    <a:lnTo>
                      <a:pt x="21" y="1"/>
                    </a:lnTo>
                    <a:lnTo>
                      <a:pt x="17" y="0"/>
                    </a:lnTo>
                    <a:lnTo>
                      <a:pt x="12" y="0"/>
                    </a:lnTo>
                    <a:lnTo>
                      <a:pt x="6" y="4"/>
                    </a:lnTo>
                    <a:lnTo>
                      <a:pt x="1" y="9"/>
                    </a:lnTo>
                    <a:lnTo>
                      <a:pt x="1" y="15"/>
                    </a:lnTo>
                    <a:lnTo>
                      <a:pt x="1" y="19"/>
                    </a:lnTo>
                    <a:lnTo>
                      <a:pt x="0" y="24"/>
                    </a:lnTo>
                    <a:lnTo>
                      <a:pt x="4" y="25"/>
                    </a:lnTo>
                    <a:lnTo>
                      <a:pt x="9" y="30"/>
                    </a:lnTo>
                    <a:lnTo>
                      <a:pt x="10"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70" name="Freeform 658">
                <a:extLst>
                  <a:ext uri="{FF2B5EF4-FFF2-40B4-BE49-F238E27FC236}">
                    <a16:creationId xmlns:a16="http://schemas.microsoft.com/office/drawing/2014/main" id="{5062C2DD-AB68-4319-8E0A-2373E266B34D}"/>
                  </a:ext>
                </a:extLst>
              </p:cNvPr>
              <p:cNvSpPr>
                <a:spLocks/>
              </p:cNvSpPr>
              <p:nvPr/>
            </p:nvSpPr>
            <p:spPr bwMode="auto">
              <a:xfrm>
                <a:off x="4875" y="1536"/>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19" y="20"/>
                    </a:moveTo>
                    <a:lnTo>
                      <a:pt x="20" y="16"/>
                    </a:lnTo>
                    <a:lnTo>
                      <a:pt x="20" y="11"/>
                    </a:lnTo>
                    <a:lnTo>
                      <a:pt x="21" y="6"/>
                    </a:lnTo>
                    <a:lnTo>
                      <a:pt x="21" y="1"/>
                    </a:lnTo>
                    <a:lnTo>
                      <a:pt x="17" y="0"/>
                    </a:lnTo>
                    <a:lnTo>
                      <a:pt x="12" y="0"/>
                    </a:lnTo>
                    <a:lnTo>
                      <a:pt x="6" y="4"/>
                    </a:lnTo>
                    <a:lnTo>
                      <a:pt x="1" y="9"/>
                    </a:lnTo>
                    <a:lnTo>
                      <a:pt x="1" y="15"/>
                    </a:lnTo>
                    <a:lnTo>
                      <a:pt x="1" y="19"/>
                    </a:lnTo>
                    <a:lnTo>
                      <a:pt x="0" y="24"/>
                    </a:lnTo>
                    <a:lnTo>
                      <a:pt x="4" y="25"/>
                    </a:lnTo>
                    <a:lnTo>
                      <a:pt x="9" y="30"/>
                    </a:lnTo>
                    <a:lnTo>
                      <a:pt x="10"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71" name="Freeform 659">
                <a:extLst>
                  <a:ext uri="{FF2B5EF4-FFF2-40B4-BE49-F238E27FC236}">
                    <a16:creationId xmlns:a16="http://schemas.microsoft.com/office/drawing/2014/main" id="{3023037D-36EB-4A56-B112-B697726BF457}"/>
                  </a:ext>
                </a:extLst>
              </p:cNvPr>
              <p:cNvSpPr>
                <a:spLocks/>
              </p:cNvSpPr>
              <p:nvPr/>
            </p:nvSpPr>
            <p:spPr bwMode="auto">
              <a:xfrm>
                <a:off x="4861" y="1564"/>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5" y="1"/>
                    </a:lnTo>
                    <a:lnTo>
                      <a:pt x="11" y="0"/>
                    </a:lnTo>
                    <a:lnTo>
                      <a:pt x="6" y="0"/>
                    </a:lnTo>
                    <a:lnTo>
                      <a:pt x="5" y="5"/>
                    </a:lnTo>
                    <a:lnTo>
                      <a:pt x="1" y="5"/>
                    </a:lnTo>
                    <a:lnTo>
                      <a:pt x="1" y="9"/>
                    </a:lnTo>
                    <a:lnTo>
                      <a:pt x="0" y="15"/>
                    </a:lnTo>
                    <a:lnTo>
                      <a:pt x="0" y="19"/>
                    </a:lnTo>
                    <a:lnTo>
                      <a:pt x="4" y="25"/>
                    </a:lnTo>
                    <a:lnTo>
                      <a:pt x="9" y="25"/>
                    </a:lnTo>
                    <a:lnTo>
                      <a:pt x="13" y="26"/>
                    </a:lnTo>
                    <a:lnTo>
                      <a:pt x="13"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72" name="Freeform 660">
                <a:extLst>
                  <a:ext uri="{FF2B5EF4-FFF2-40B4-BE49-F238E27FC236}">
                    <a16:creationId xmlns:a16="http://schemas.microsoft.com/office/drawing/2014/main" id="{8EDEC4C1-6D2D-407D-9ADC-4CA6AA791E22}"/>
                  </a:ext>
                </a:extLst>
              </p:cNvPr>
              <p:cNvSpPr>
                <a:spLocks/>
              </p:cNvSpPr>
              <p:nvPr/>
            </p:nvSpPr>
            <p:spPr bwMode="auto">
              <a:xfrm>
                <a:off x="4861" y="1564"/>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5" y="1"/>
                    </a:lnTo>
                    <a:lnTo>
                      <a:pt x="11" y="0"/>
                    </a:lnTo>
                    <a:lnTo>
                      <a:pt x="6" y="0"/>
                    </a:lnTo>
                    <a:lnTo>
                      <a:pt x="5" y="5"/>
                    </a:lnTo>
                    <a:lnTo>
                      <a:pt x="1" y="5"/>
                    </a:lnTo>
                    <a:lnTo>
                      <a:pt x="1" y="9"/>
                    </a:lnTo>
                    <a:lnTo>
                      <a:pt x="0" y="15"/>
                    </a:lnTo>
                    <a:lnTo>
                      <a:pt x="0" y="19"/>
                    </a:lnTo>
                    <a:lnTo>
                      <a:pt x="4" y="25"/>
                    </a:lnTo>
                    <a:lnTo>
                      <a:pt x="9" y="25"/>
                    </a:lnTo>
                    <a:lnTo>
                      <a:pt x="13" y="26"/>
                    </a:lnTo>
                    <a:lnTo>
                      <a:pt x="13"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73" name="Freeform 661">
                <a:extLst>
                  <a:ext uri="{FF2B5EF4-FFF2-40B4-BE49-F238E27FC236}">
                    <a16:creationId xmlns:a16="http://schemas.microsoft.com/office/drawing/2014/main" id="{86783D13-D658-42AC-A2C7-C7F134A9A448}"/>
                  </a:ext>
                </a:extLst>
              </p:cNvPr>
              <p:cNvSpPr>
                <a:spLocks/>
              </p:cNvSpPr>
              <p:nvPr/>
            </p:nvSpPr>
            <p:spPr bwMode="auto">
              <a:xfrm>
                <a:off x="4872" y="1497"/>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6"/>
                    </a:lnTo>
                    <a:lnTo>
                      <a:pt x="20" y="11"/>
                    </a:lnTo>
                    <a:lnTo>
                      <a:pt x="21" y="5"/>
                    </a:lnTo>
                    <a:lnTo>
                      <a:pt x="21" y="1"/>
                    </a:lnTo>
                    <a:lnTo>
                      <a:pt x="17" y="1"/>
                    </a:lnTo>
                    <a:lnTo>
                      <a:pt x="12" y="0"/>
                    </a:lnTo>
                    <a:lnTo>
                      <a:pt x="8" y="0"/>
                    </a:lnTo>
                    <a:lnTo>
                      <a:pt x="7" y="4"/>
                    </a:lnTo>
                    <a:lnTo>
                      <a:pt x="2" y="4"/>
                    </a:lnTo>
                    <a:lnTo>
                      <a:pt x="2" y="9"/>
                    </a:lnTo>
                    <a:lnTo>
                      <a:pt x="1" y="14"/>
                    </a:lnTo>
                    <a:lnTo>
                      <a:pt x="1" y="19"/>
                    </a:lnTo>
                    <a:lnTo>
                      <a:pt x="0" y="25"/>
                    </a:lnTo>
                    <a:lnTo>
                      <a:pt x="5" y="25"/>
                    </a:lnTo>
                    <a:lnTo>
                      <a:pt x="10" y="25"/>
                    </a:lnTo>
                    <a:lnTo>
                      <a:pt x="14" y="26"/>
                    </a:lnTo>
                    <a:lnTo>
                      <a:pt x="14" y="20"/>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74" name="Freeform 662">
                <a:extLst>
                  <a:ext uri="{FF2B5EF4-FFF2-40B4-BE49-F238E27FC236}">
                    <a16:creationId xmlns:a16="http://schemas.microsoft.com/office/drawing/2014/main" id="{7B72CAFC-90DA-4218-AB20-9729998859FB}"/>
                  </a:ext>
                </a:extLst>
              </p:cNvPr>
              <p:cNvSpPr>
                <a:spLocks/>
              </p:cNvSpPr>
              <p:nvPr/>
            </p:nvSpPr>
            <p:spPr bwMode="auto">
              <a:xfrm>
                <a:off x="4872" y="1497"/>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1"/>
                    </a:moveTo>
                    <a:lnTo>
                      <a:pt x="20" y="16"/>
                    </a:lnTo>
                    <a:lnTo>
                      <a:pt x="20" y="11"/>
                    </a:lnTo>
                    <a:lnTo>
                      <a:pt x="21" y="5"/>
                    </a:lnTo>
                    <a:lnTo>
                      <a:pt x="21" y="1"/>
                    </a:lnTo>
                    <a:lnTo>
                      <a:pt x="17" y="1"/>
                    </a:lnTo>
                    <a:lnTo>
                      <a:pt x="12" y="0"/>
                    </a:lnTo>
                    <a:lnTo>
                      <a:pt x="8" y="0"/>
                    </a:lnTo>
                    <a:lnTo>
                      <a:pt x="7" y="4"/>
                    </a:lnTo>
                    <a:lnTo>
                      <a:pt x="2" y="4"/>
                    </a:lnTo>
                    <a:lnTo>
                      <a:pt x="2" y="9"/>
                    </a:lnTo>
                    <a:lnTo>
                      <a:pt x="1" y="14"/>
                    </a:lnTo>
                    <a:lnTo>
                      <a:pt x="1" y="19"/>
                    </a:lnTo>
                    <a:lnTo>
                      <a:pt x="0" y="25"/>
                    </a:lnTo>
                    <a:lnTo>
                      <a:pt x="5" y="25"/>
                    </a:lnTo>
                    <a:lnTo>
                      <a:pt x="10" y="25"/>
                    </a:lnTo>
                    <a:lnTo>
                      <a:pt x="14" y="26"/>
                    </a:lnTo>
                    <a:lnTo>
                      <a:pt x="14" y="20"/>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75" name="Freeform 663">
                <a:extLst>
                  <a:ext uri="{FF2B5EF4-FFF2-40B4-BE49-F238E27FC236}">
                    <a16:creationId xmlns:a16="http://schemas.microsoft.com/office/drawing/2014/main" id="{CED294D5-E8F7-4AD7-B2DF-E9A09066FC8C}"/>
                  </a:ext>
                </a:extLst>
              </p:cNvPr>
              <p:cNvSpPr>
                <a:spLocks/>
              </p:cNvSpPr>
              <p:nvPr/>
            </p:nvSpPr>
            <p:spPr bwMode="auto">
              <a:xfrm>
                <a:off x="4870" y="1551"/>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20" y="16"/>
                    </a:lnTo>
                    <a:lnTo>
                      <a:pt x="20" y="11"/>
                    </a:lnTo>
                    <a:lnTo>
                      <a:pt x="20" y="7"/>
                    </a:lnTo>
                    <a:lnTo>
                      <a:pt x="17" y="1"/>
                    </a:lnTo>
                    <a:lnTo>
                      <a:pt x="11" y="0"/>
                    </a:lnTo>
                    <a:lnTo>
                      <a:pt x="11" y="6"/>
                    </a:lnTo>
                    <a:lnTo>
                      <a:pt x="6" y="6"/>
                    </a:lnTo>
                    <a:lnTo>
                      <a:pt x="5" y="10"/>
                    </a:lnTo>
                    <a:lnTo>
                      <a:pt x="1" y="10"/>
                    </a:lnTo>
                    <a:lnTo>
                      <a:pt x="1" y="15"/>
                    </a:lnTo>
                    <a:lnTo>
                      <a:pt x="0" y="19"/>
                    </a:lnTo>
                    <a:lnTo>
                      <a:pt x="0" y="25"/>
                    </a:lnTo>
                    <a:lnTo>
                      <a:pt x="4" y="25"/>
                    </a:lnTo>
                    <a:lnTo>
                      <a:pt x="4" y="30"/>
                    </a:lnTo>
                    <a:lnTo>
                      <a:pt x="9" y="30"/>
                    </a:lnTo>
                    <a:lnTo>
                      <a:pt x="14"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76" name="Freeform 664">
                <a:extLst>
                  <a:ext uri="{FF2B5EF4-FFF2-40B4-BE49-F238E27FC236}">
                    <a16:creationId xmlns:a16="http://schemas.microsoft.com/office/drawing/2014/main" id="{918AD9C3-B6EE-4DF5-88A2-C298B5201B62}"/>
                  </a:ext>
                </a:extLst>
              </p:cNvPr>
              <p:cNvSpPr>
                <a:spLocks/>
              </p:cNvSpPr>
              <p:nvPr/>
            </p:nvSpPr>
            <p:spPr bwMode="auto">
              <a:xfrm>
                <a:off x="4870" y="1551"/>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20" y="16"/>
                    </a:lnTo>
                    <a:lnTo>
                      <a:pt x="20" y="11"/>
                    </a:lnTo>
                    <a:lnTo>
                      <a:pt x="20" y="7"/>
                    </a:lnTo>
                    <a:lnTo>
                      <a:pt x="17" y="1"/>
                    </a:lnTo>
                    <a:lnTo>
                      <a:pt x="11" y="0"/>
                    </a:lnTo>
                    <a:lnTo>
                      <a:pt x="11" y="6"/>
                    </a:lnTo>
                    <a:lnTo>
                      <a:pt x="6" y="6"/>
                    </a:lnTo>
                    <a:lnTo>
                      <a:pt x="5" y="10"/>
                    </a:lnTo>
                    <a:lnTo>
                      <a:pt x="1" y="10"/>
                    </a:lnTo>
                    <a:lnTo>
                      <a:pt x="1" y="15"/>
                    </a:lnTo>
                    <a:lnTo>
                      <a:pt x="0" y="19"/>
                    </a:lnTo>
                    <a:lnTo>
                      <a:pt x="0" y="25"/>
                    </a:lnTo>
                    <a:lnTo>
                      <a:pt x="4" y="25"/>
                    </a:lnTo>
                    <a:lnTo>
                      <a:pt x="4" y="30"/>
                    </a:lnTo>
                    <a:lnTo>
                      <a:pt x="9" y="30"/>
                    </a:lnTo>
                    <a:lnTo>
                      <a:pt x="14"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77" name="Freeform 665">
                <a:extLst>
                  <a:ext uri="{FF2B5EF4-FFF2-40B4-BE49-F238E27FC236}">
                    <a16:creationId xmlns:a16="http://schemas.microsoft.com/office/drawing/2014/main" id="{382257E8-BD0D-45A8-AA30-C8AE260E7750}"/>
                  </a:ext>
                </a:extLst>
              </p:cNvPr>
              <p:cNvSpPr>
                <a:spLocks/>
              </p:cNvSpPr>
              <p:nvPr/>
            </p:nvSpPr>
            <p:spPr bwMode="auto">
              <a:xfrm>
                <a:off x="4877" y="1515"/>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1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7"/>
                    </a:lnTo>
                    <a:lnTo>
                      <a:pt x="21" y="1"/>
                    </a:lnTo>
                    <a:lnTo>
                      <a:pt x="17" y="1"/>
                    </a:lnTo>
                    <a:lnTo>
                      <a:pt x="12" y="0"/>
                    </a:lnTo>
                    <a:lnTo>
                      <a:pt x="8" y="0"/>
                    </a:lnTo>
                    <a:lnTo>
                      <a:pt x="6" y="6"/>
                    </a:lnTo>
                    <a:lnTo>
                      <a:pt x="2" y="11"/>
                    </a:lnTo>
                    <a:lnTo>
                      <a:pt x="1" y="15"/>
                    </a:lnTo>
                    <a:lnTo>
                      <a:pt x="1" y="20"/>
                    </a:lnTo>
                    <a:lnTo>
                      <a:pt x="0" y="25"/>
                    </a:lnTo>
                    <a:lnTo>
                      <a:pt x="5" y="25"/>
                    </a:lnTo>
                    <a:lnTo>
                      <a:pt x="10" y="26"/>
                    </a:lnTo>
                    <a:lnTo>
                      <a:pt x="14" y="26"/>
                    </a:lnTo>
                    <a:lnTo>
                      <a:pt x="14" y="22"/>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78" name="Freeform 666">
                <a:extLst>
                  <a:ext uri="{FF2B5EF4-FFF2-40B4-BE49-F238E27FC236}">
                    <a16:creationId xmlns:a16="http://schemas.microsoft.com/office/drawing/2014/main" id="{010B240D-0BE8-4E4F-A08D-74F6A554F5BD}"/>
                  </a:ext>
                </a:extLst>
              </p:cNvPr>
              <p:cNvSpPr>
                <a:spLocks/>
              </p:cNvSpPr>
              <p:nvPr/>
            </p:nvSpPr>
            <p:spPr bwMode="auto">
              <a:xfrm>
                <a:off x="4877" y="1515"/>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1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0" y="12"/>
                    </a:lnTo>
                    <a:lnTo>
                      <a:pt x="21" y="7"/>
                    </a:lnTo>
                    <a:lnTo>
                      <a:pt x="21" y="1"/>
                    </a:lnTo>
                    <a:lnTo>
                      <a:pt x="17" y="1"/>
                    </a:lnTo>
                    <a:lnTo>
                      <a:pt x="12" y="0"/>
                    </a:lnTo>
                    <a:lnTo>
                      <a:pt x="8" y="0"/>
                    </a:lnTo>
                    <a:lnTo>
                      <a:pt x="6" y="6"/>
                    </a:lnTo>
                    <a:lnTo>
                      <a:pt x="2" y="11"/>
                    </a:lnTo>
                    <a:lnTo>
                      <a:pt x="1" y="15"/>
                    </a:lnTo>
                    <a:lnTo>
                      <a:pt x="1" y="20"/>
                    </a:lnTo>
                    <a:lnTo>
                      <a:pt x="0" y="25"/>
                    </a:lnTo>
                    <a:lnTo>
                      <a:pt x="5" y="25"/>
                    </a:lnTo>
                    <a:lnTo>
                      <a:pt x="10" y="26"/>
                    </a:lnTo>
                    <a:lnTo>
                      <a:pt x="14" y="26"/>
                    </a:lnTo>
                    <a:lnTo>
                      <a:pt x="14" y="22"/>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79" name="Freeform 667">
                <a:extLst>
                  <a:ext uri="{FF2B5EF4-FFF2-40B4-BE49-F238E27FC236}">
                    <a16:creationId xmlns:a16="http://schemas.microsoft.com/office/drawing/2014/main" id="{BBC1B75F-D331-4E54-9C15-7E6B72AD2B0D}"/>
                  </a:ext>
                </a:extLst>
              </p:cNvPr>
              <p:cNvSpPr>
                <a:spLocks/>
              </p:cNvSpPr>
              <p:nvPr/>
            </p:nvSpPr>
            <p:spPr bwMode="auto">
              <a:xfrm>
                <a:off x="4851" y="1443"/>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0 h 96"/>
                  <a:gd name="T12" fmla="*/ 2 w 68"/>
                  <a:gd name="T13" fmla="*/ 0 h 96"/>
                  <a:gd name="T14" fmla="*/ 2 w 68"/>
                  <a:gd name="T15" fmla="*/ 0 h 96"/>
                  <a:gd name="T16" fmla="*/ 2 w 68"/>
                  <a:gd name="T17" fmla="*/ 0 h 96"/>
                  <a:gd name="T18" fmla="*/ 1 w 68"/>
                  <a:gd name="T19" fmla="*/ 0 h 96"/>
                  <a:gd name="T20" fmla="*/ 1 w 68"/>
                  <a:gd name="T21" fmla="*/ 0 h 96"/>
                  <a:gd name="T22" fmla="*/ 1 w 68"/>
                  <a:gd name="T23" fmla="*/ 0 h 96"/>
                  <a:gd name="T24" fmla="*/ 1 w 68"/>
                  <a:gd name="T25" fmla="*/ 0 h 96"/>
                  <a:gd name="T26" fmla="*/ 1 w 68"/>
                  <a:gd name="T27" fmla="*/ 0 h 96"/>
                  <a:gd name="T28" fmla="*/ 1 w 68"/>
                  <a:gd name="T29" fmla="*/ 1 h 96"/>
                  <a:gd name="T30" fmla="*/ 0 w 68"/>
                  <a:gd name="T31" fmla="*/ 1 h 96"/>
                  <a:gd name="T32" fmla="*/ 0 w 68"/>
                  <a:gd name="T33" fmla="*/ 1 h 96"/>
                  <a:gd name="T34" fmla="*/ 0 w 68"/>
                  <a:gd name="T35" fmla="*/ 1 h 96"/>
                  <a:gd name="T36" fmla="*/ 0 w 68"/>
                  <a:gd name="T37" fmla="*/ 2 h 96"/>
                  <a:gd name="T38" fmla="*/ 0 w 68"/>
                  <a:gd name="T39" fmla="*/ 2 h 96"/>
                  <a:gd name="T40" fmla="*/ 0 w 68"/>
                  <a:gd name="T41" fmla="*/ 2 h 96"/>
                  <a:gd name="T42" fmla="*/ 0 w 68"/>
                  <a:gd name="T43" fmla="*/ 2 h 96"/>
                  <a:gd name="T44" fmla="*/ 0 w 68"/>
                  <a:gd name="T45" fmla="*/ 3 h 96"/>
                  <a:gd name="T46" fmla="*/ 0 w 68"/>
                  <a:gd name="T47" fmla="*/ 3 h 96"/>
                  <a:gd name="T48" fmla="*/ 0 w 68"/>
                  <a:gd name="T49" fmla="*/ 3 h 96"/>
                  <a:gd name="T50" fmla="*/ 1 w 68"/>
                  <a:gd name="T51" fmla="*/ 3 h 96"/>
                  <a:gd name="T52" fmla="*/ 1 w 68"/>
                  <a:gd name="T53" fmla="*/ 4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3 h 96"/>
                  <a:gd name="T66" fmla="*/ 2 w 68"/>
                  <a:gd name="T67" fmla="*/ 3 h 96"/>
                  <a:gd name="T68" fmla="*/ 2 w 68"/>
                  <a:gd name="T69" fmla="*/ 3 h 96"/>
                  <a:gd name="T70" fmla="*/ 2 w 68"/>
                  <a:gd name="T71" fmla="*/ 3 h 96"/>
                  <a:gd name="T72" fmla="*/ 3 w 68"/>
                  <a:gd name="T73" fmla="*/ 3 h 96"/>
                  <a:gd name="T74" fmla="*/ 3 w 68"/>
                  <a:gd name="T75" fmla="*/ 2 h 96"/>
                  <a:gd name="T76" fmla="*/ 3 w 68"/>
                  <a:gd name="T77" fmla="*/ 2 h 96"/>
                  <a:gd name="T78" fmla="*/ 3 w 68"/>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6"/>
                  <a:gd name="T122" fmla="*/ 68 w 68"/>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6">
                    <a:moveTo>
                      <a:pt x="68" y="48"/>
                    </a:moveTo>
                    <a:lnTo>
                      <a:pt x="68" y="38"/>
                    </a:lnTo>
                    <a:lnTo>
                      <a:pt x="64" y="33"/>
                    </a:lnTo>
                    <a:lnTo>
                      <a:pt x="64" y="28"/>
                    </a:lnTo>
                    <a:lnTo>
                      <a:pt x="61" y="18"/>
                    </a:lnTo>
                    <a:lnTo>
                      <a:pt x="57" y="12"/>
                    </a:lnTo>
                    <a:lnTo>
                      <a:pt x="52" y="7"/>
                    </a:lnTo>
                    <a:lnTo>
                      <a:pt x="48" y="2"/>
                    </a:lnTo>
                    <a:lnTo>
                      <a:pt x="39" y="1"/>
                    </a:lnTo>
                    <a:lnTo>
                      <a:pt x="34" y="0"/>
                    </a:lnTo>
                    <a:lnTo>
                      <a:pt x="29" y="0"/>
                    </a:lnTo>
                    <a:lnTo>
                      <a:pt x="24" y="4"/>
                    </a:lnTo>
                    <a:lnTo>
                      <a:pt x="19" y="4"/>
                    </a:lnTo>
                    <a:lnTo>
                      <a:pt x="14" y="9"/>
                    </a:lnTo>
                    <a:lnTo>
                      <a:pt x="14" y="13"/>
                    </a:lnTo>
                    <a:lnTo>
                      <a:pt x="8" y="18"/>
                    </a:lnTo>
                    <a:lnTo>
                      <a:pt x="3" y="23"/>
                    </a:lnTo>
                    <a:lnTo>
                      <a:pt x="2" y="33"/>
                    </a:lnTo>
                    <a:lnTo>
                      <a:pt x="2" y="38"/>
                    </a:lnTo>
                    <a:lnTo>
                      <a:pt x="1" y="48"/>
                    </a:lnTo>
                    <a:lnTo>
                      <a:pt x="0" y="53"/>
                    </a:lnTo>
                    <a:lnTo>
                      <a:pt x="0" y="63"/>
                    </a:lnTo>
                    <a:lnTo>
                      <a:pt x="3" y="69"/>
                    </a:lnTo>
                    <a:lnTo>
                      <a:pt x="3" y="73"/>
                    </a:lnTo>
                    <a:lnTo>
                      <a:pt x="8" y="79"/>
                    </a:lnTo>
                    <a:lnTo>
                      <a:pt x="13" y="85"/>
                    </a:lnTo>
                    <a:lnTo>
                      <a:pt x="16" y="89"/>
                    </a:lnTo>
                    <a:lnTo>
                      <a:pt x="20" y="90"/>
                    </a:lnTo>
                    <a:lnTo>
                      <a:pt x="25" y="96"/>
                    </a:lnTo>
                    <a:lnTo>
                      <a:pt x="29" y="96"/>
                    </a:lnTo>
                    <a:lnTo>
                      <a:pt x="35" y="91"/>
                    </a:lnTo>
                    <a:lnTo>
                      <a:pt x="40" y="91"/>
                    </a:lnTo>
                    <a:lnTo>
                      <a:pt x="45" y="87"/>
                    </a:lnTo>
                    <a:lnTo>
                      <a:pt x="50" y="87"/>
                    </a:lnTo>
                    <a:lnTo>
                      <a:pt x="54" y="82"/>
                    </a:lnTo>
                    <a:lnTo>
                      <a:pt x="60" y="73"/>
                    </a:lnTo>
                    <a:lnTo>
                      <a:pt x="61" y="68"/>
                    </a:lnTo>
                    <a:lnTo>
                      <a:pt x="66" y="63"/>
                    </a:lnTo>
                    <a:lnTo>
                      <a:pt x="67" y="54"/>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80" name="Freeform 668">
                <a:extLst>
                  <a:ext uri="{FF2B5EF4-FFF2-40B4-BE49-F238E27FC236}">
                    <a16:creationId xmlns:a16="http://schemas.microsoft.com/office/drawing/2014/main" id="{BFC9ADE7-7E72-402A-A970-3864AF456797}"/>
                  </a:ext>
                </a:extLst>
              </p:cNvPr>
              <p:cNvSpPr>
                <a:spLocks/>
              </p:cNvSpPr>
              <p:nvPr/>
            </p:nvSpPr>
            <p:spPr bwMode="auto">
              <a:xfrm>
                <a:off x="4851" y="1443"/>
                <a:ext cx="14" cy="19"/>
              </a:xfrm>
              <a:custGeom>
                <a:avLst/>
                <a:gdLst>
                  <a:gd name="T0" fmla="*/ 3 w 68"/>
                  <a:gd name="T1" fmla="*/ 2 h 96"/>
                  <a:gd name="T2" fmla="*/ 3 w 68"/>
                  <a:gd name="T3" fmla="*/ 2 h 96"/>
                  <a:gd name="T4" fmla="*/ 3 w 68"/>
                  <a:gd name="T5" fmla="*/ 1 h 96"/>
                  <a:gd name="T6" fmla="*/ 3 w 68"/>
                  <a:gd name="T7" fmla="*/ 1 h 96"/>
                  <a:gd name="T8" fmla="*/ 3 w 68"/>
                  <a:gd name="T9" fmla="*/ 1 h 96"/>
                  <a:gd name="T10" fmla="*/ 2 w 68"/>
                  <a:gd name="T11" fmla="*/ 0 h 96"/>
                  <a:gd name="T12" fmla="*/ 2 w 68"/>
                  <a:gd name="T13" fmla="*/ 0 h 96"/>
                  <a:gd name="T14" fmla="*/ 2 w 68"/>
                  <a:gd name="T15" fmla="*/ 0 h 96"/>
                  <a:gd name="T16" fmla="*/ 2 w 68"/>
                  <a:gd name="T17" fmla="*/ 0 h 96"/>
                  <a:gd name="T18" fmla="*/ 1 w 68"/>
                  <a:gd name="T19" fmla="*/ 0 h 96"/>
                  <a:gd name="T20" fmla="*/ 1 w 68"/>
                  <a:gd name="T21" fmla="*/ 0 h 96"/>
                  <a:gd name="T22" fmla="*/ 1 w 68"/>
                  <a:gd name="T23" fmla="*/ 0 h 96"/>
                  <a:gd name="T24" fmla="*/ 1 w 68"/>
                  <a:gd name="T25" fmla="*/ 0 h 96"/>
                  <a:gd name="T26" fmla="*/ 1 w 68"/>
                  <a:gd name="T27" fmla="*/ 0 h 96"/>
                  <a:gd name="T28" fmla="*/ 1 w 68"/>
                  <a:gd name="T29" fmla="*/ 1 h 96"/>
                  <a:gd name="T30" fmla="*/ 0 w 68"/>
                  <a:gd name="T31" fmla="*/ 1 h 96"/>
                  <a:gd name="T32" fmla="*/ 0 w 68"/>
                  <a:gd name="T33" fmla="*/ 1 h 96"/>
                  <a:gd name="T34" fmla="*/ 0 w 68"/>
                  <a:gd name="T35" fmla="*/ 1 h 96"/>
                  <a:gd name="T36" fmla="*/ 0 w 68"/>
                  <a:gd name="T37" fmla="*/ 2 h 96"/>
                  <a:gd name="T38" fmla="*/ 0 w 68"/>
                  <a:gd name="T39" fmla="*/ 2 h 96"/>
                  <a:gd name="T40" fmla="*/ 0 w 68"/>
                  <a:gd name="T41" fmla="*/ 2 h 96"/>
                  <a:gd name="T42" fmla="*/ 0 w 68"/>
                  <a:gd name="T43" fmla="*/ 2 h 96"/>
                  <a:gd name="T44" fmla="*/ 0 w 68"/>
                  <a:gd name="T45" fmla="*/ 3 h 96"/>
                  <a:gd name="T46" fmla="*/ 0 w 68"/>
                  <a:gd name="T47" fmla="*/ 3 h 96"/>
                  <a:gd name="T48" fmla="*/ 0 w 68"/>
                  <a:gd name="T49" fmla="*/ 3 h 96"/>
                  <a:gd name="T50" fmla="*/ 1 w 68"/>
                  <a:gd name="T51" fmla="*/ 3 h 96"/>
                  <a:gd name="T52" fmla="*/ 1 w 68"/>
                  <a:gd name="T53" fmla="*/ 4 h 96"/>
                  <a:gd name="T54" fmla="*/ 1 w 68"/>
                  <a:gd name="T55" fmla="*/ 4 h 96"/>
                  <a:gd name="T56" fmla="*/ 1 w 68"/>
                  <a:gd name="T57" fmla="*/ 4 h 96"/>
                  <a:gd name="T58" fmla="*/ 1 w 68"/>
                  <a:gd name="T59" fmla="*/ 4 h 96"/>
                  <a:gd name="T60" fmla="*/ 1 w 68"/>
                  <a:gd name="T61" fmla="*/ 4 h 96"/>
                  <a:gd name="T62" fmla="*/ 2 w 68"/>
                  <a:gd name="T63" fmla="*/ 4 h 96"/>
                  <a:gd name="T64" fmla="*/ 2 w 68"/>
                  <a:gd name="T65" fmla="*/ 3 h 96"/>
                  <a:gd name="T66" fmla="*/ 2 w 68"/>
                  <a:gd name="T67" fmla="*/ 3 h 96"/>
                  <a:gd name="T68" fmla="*/ 2 w 68"/>
                  <a:gd name="T69" fmla="*/ 3 h 96"/>
                  <a:gd name="T70" fmla="*/ 2 w 68"/>
                  <a:gd name="T71" fmla="*/ 3 h 96"/>
                  <a:gd name="T72" fmla="*/ 3 w 68"/>
                  <a:gd name="T73" fmla="*/ 3 h 96"/>
                  <a:gd name="T74" fmla="*/ 3 w 68"/>
                  <a:gd name="T75" fmla="*/ 2 h 96"/>
                  <a:gd name="T76" fmla="*/ 3 w 68"/>
                  <a:gd name="T77" fmla="*/ 2 h 96"/>
                  <a:gd name="T78" fmla="*/ 3 w 68"/>
                  <a:gd name="T79" fmla="*/ 2 h 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6"/>
                  <a:gd name="T122" fmla="*/ 68 w 68"/>
                  <a:gd name="T123" fmla="*/ 96 h 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6">
                    <a:moveTo>
                      <a:pt x="68" y="48"/>
                    </a:moveTo>
                    <a:lnTo>
                      <a:pt x="68" y="38"/>
                    </a:lnTo>
                    <a:lnTo>
                      <a:pt x="64" y="33"/>
                    </a:lnTo>
                    <a:lnTo>
                      <a:pt x="64" y="28"/>
                    </a:lnTo>
                    <a:lnTo>
                      <a:pt x="61" y="18"/>
                    </a:lnTo>
                    <a:lnTo>
                      <a:pt x="57" y="12"/>
                    </a:lnTo>
                    <a:lnTo>
                      <a:pt x="52" y="7"/>
                    </a:lnTo>
                    <a:lnTo>
                      <a:pt x="48" y="2"/>
                    </a:lnTo>
                    <a:lnTo>
                      <a:pt x="39" y="1"/>
                    </a:lnTo>
                    <a:lnTo>
                      <a:pt x="34" y="0"/>
                    </a:lnTo>
                    <a:lnTo>
                      <a:pt x="29" y="0"/>
                    </a:lnTo>
                    <a:lnTo>
                      <a:pt x="24" y="4"/>
                    </a:lnTo>
                    <a:lnTo>
                      <a:pt x="19" y="4"/>
                    </a:lnTo>
                    <a:lnTo>
                      <a:pt x="14" y="9"/>
                    </a:lnTo>
                    <a:lnTo>
                      <a:pt x="14" y="13"/>
                    </a:lnTo>
                    <a:lnTo>
                      <a:pt x="8" y="18"/>
                    </a:lnTo>
                    <a:lnTo>
                      <a:pt x="3" y="23"/>
                    </a:lnTo>
                    <a:lnTo>
                      <a:pt x="2" y="33"/>
                    </a:lnTo>
                    <a:lnTo>
                      <a:pt x="2" y="38"/>
                    </a:lnTo>
                    <a:lnTo>
                      <a:pt x="1" y="48"/>
                    </a:lnTo>
                    <a:lnTo>
                      <a:pt x="0" y="53"/>
                    </a:lnTo>
                    <a:lnTo>
                      <a:pt x="0" y="63"/>
                    </a:lnTo>
                    <a:lnTo>
                      <a:pt x="3" y="69"/>
                    </a:lnTo>
                    <a:lnTo>
                      <a:pt x="3" y="73"/>
                    </a:lnTo>
                    <a:lnTo>
                      <a:pt x="8" y="79"/>
                    </a:lnTo>
                    <a:lnTo>
                      <a:pt x="13" y="85"/>
                    </a:lnTo>
                    <a:lnTo>
                      <a:pt x="16" y="89"/>
                    </a:lnTo>
                    <a:lnTo>
                      <a:pt x="20" y="90"/>
                    </a:lnTo>
                    <a:lnTo>
                      <a:pt x="25" y="96"/>
                    </a:lnTo>
                    <a:lnTo>
                      <a:pt x="29" y="96"/>
                    </a:lnTo>
                    <a:lnTo>
                      <a:pt x="35" y="91"/>
                    </a:lnTo>
                    <a:lnTo>
                      <a:pt x="40" y="91"/>
                    </a:lnTo>
                    <a:lnTo>
                      <a:pt x="45" y="87"/>
                    </a:lnTo>
                    <a:lnTo>
                      <a:pt x="50" y="87"/>
                    </a:lnTo>
                    <a:lnTo>
                      <a:pt x="54" y="82"/>
                    </a:lnTo>
                    <a:lnTo>
                      <a:pt x="60" y="73"/>
                    </a:lnTo>
                    <a:lnTo>
                      <a:pt x="61" y="68"/>
                    </a:lnTo>
                    <a:lnTo>
                      <a:pt x="66" y="63"/>
                    </a:lnTo>
                    <a:lnTo>
                      <a:pt x="67" y="54"/>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81" name="Freeform 669">
                <a:extLst>
                  <a:ext uri="{FF2B5EF4-FFF2-40B4-BE49-F238E27FC236}">
                    <a16:creationId xmlns:a16="http://schemas.microsoft.com/office/drawing/2014/main" id="{502263D3-7F0C-4FAE-B910-E3D7E07C86E0}"/>
                  </a:ext>
                </a:extLst>
              </p:cNvPr>
              <p:cNvSpPr>
                <a:spLocks/>
              </p:cNvSpPr>
              <p:nvPr/>
            </p:nvSpPr>
            <p:spPr bwMode="auto">
              <a:xfrm>
                <a:off x="4865" y="1415"/>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7"/>
                    </a:moveTo>
                    <a:lnTo>
                      <a:pt x="20" y="12"/>
                    </a:lnTo>
                    <a:lnTo>
                      <a:pt x="21" y="7"/>
                    </a:lnTo>
                    <a:lnTo>
                      <a:pt x="21" y="2"/>
                    </a:lnTo>
                    <a:lnTo>
                      <a:pt x="17" y="2"/>
                    </a:lnTo>
                    <a:lnTo>
                      <a:pt x="12" y="2"/>
                    </a:lnTo>
                    <a:lnTo>
                      <a:pt x="8" y="0"/>
                    </a:lnTo>
                    <a:lnTo>
                      <a:pt x="7" y="6"/>
                    </a:lnTo>
                    <a:lnTo>
                      <a:pt x="2" y="11"/>
                    </a:lnTo>
                    <a:lnTo>
                      <a:pt x="1" y="15"/>
                    </a:lnTo>
                    <a:lnTo>
                      <a:pt x="1" y="21"/>
                    </a:lnTo>
                    <a:lnTo>
                      <a:pt x="0" y="25"/>
                    </a:lnTo>
                    <a:lnTo>
                      <a:pt x="6" y="25"/>
                    </a:lnTo>
                    <a:lnTo>
                      <a:pt x="10" y="26"/>
                    </a:lnTo>
                    <a:lnTo>
                      <a:pt x="15"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82" name="Freeform 670">
                <a:extLst>
                  <a:ext uri="{FF2B5EF4-FFF2-40B4-BE49-F238E27FC236}">
                    <a16:creationId xmlns:a16="http://schemas.microsoft.com/office/drawing/2014/main" id="{6EB1A9C1-8758-4D84-806F-CB29592AB220}"/>
                  </a:ext>
                </a:extLst>
              </p:cNvPr>
              <p:cNvSpPr>
                <a:spLocks/>
              </p:cNvSpPr>
              <p:nvPr/>
            </p:nvSpPr>
            <p:spPr bwMode="auto">
              <a:xfrm>
                <a:off x="4865" y="1415"/>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7"/>
                    </a:moveTo>
                    <a:lnTo>
                      <a:pt x="20" y="12"/>
                    </a:lnTo>
                    <a:lnTo>
                      <a:pt x="21" y="7"/>
                    </a:lnTo>
                    <a:lnTo>
                      <a:pt x="21" y="2"/>
                    </a:lnTo>
                    <a:lnTo>
                      <a:pt x="17" y="2"/>
                    </a:lnTo>
                    <a:lnTo>
                      <a:pt x="12" y="2"/>
                    </a:lnTo>
                    <a:lnTo>
                      <a:pt x="8" y="0"/>
                    </a:lnTo>
                    <a:lnTo>
                      <a:pt x="7" y="6"/>
                    </a:lnTo>
                    <a:lnTo>
                      <a:pt x="2" y="11"/>
                    </a:lnTo>
                    <a:lnTo>
                      <a:pt x="1" y="15"/>
                    </a:lnTo>
                    <a:lnTo>
                      <a:pt x="1" y="21"/>
                    </a:lnTo>
                    <a:lnTo>
                      <a:pt x="0" y="25"/>
                    </a:lnTo>
                    <a:lnTo>
                      <a:pt x="6" y="25"/>
                    </a:lnTo>
                    <a:lnTo>
                      <a:pt x="10" y="26"/>
                    </a:lnTo>
                    <a:lnTo>
                      <a:pt x="15"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83" name="Freeform 671">
                <a:extLst>
                  <a:ext uri="{FF2B5EF4-FFF2-40B4-BE49-F238E27FC236}">
                    <a16:creationId xmlns:a16="http://schemas.microsoft.com/office/drawing/2014/main" id="{00469FA4-A11B-4CA6-9F42-FEEB017CFCBC}"/>
                  </a:ext>
                </a:extLst>
              </p:cNvPr>
              <p:cNvSpPr>
                <a:spLocks/>
              </p:cNvSpPr>
              <p:nvPr/>
            </p:nvSpPr>
            <p:spPr bwMode="auto">
              <a:xfrm>
                <a:off x="4882" y="1456"/>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0"/>
                    </a:lnTo>
                    <a:lnTo>
                      <a:pt x="20" y="6"/>
                    </a:lnTo>
                    <a:lnTo>
                      <a:pt x="20" y="1"/>
                    </a:lnTo>
                    <a:lnTo>
                      <a:pt x="16" y="0"/>
                    </a:lnTo>
                    <a:lnTo>
                      <a:pt x="11" y="0"/>
                    </a:lnTo>
                    <a:lnTo>
                      <a:pt x="7" y="0"/>
                    </a:lnTo>
                    <a:lnTo>
                      <a:pt x="6" y="4"/>
                    </a:lnTo>
                    <a:lnTo>
                      <a:pt x="1" y="4"/>
                    </a:lnTo>
                    <a:lnTo>
                      <a:pt x="1" y="9"/>
                    </a:lnTo>
                    <a:lnTo>
                      <a:pt x="0" y="13"/>
                    </a:lnTo>
                    <a:lnTo>
                      <a:pt x="0" y="19"/>
                    </a:lnTo>
                    <a:lnTo>
                      <a:pt x="4" y="25"/>
                    </a:lnTo>
                    <a:lnTo>
                      <a:pt x="9" y="25"/>
                    </a:lnTo>
                    <a:lnTo>
                      <a:pt x="13"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84" name="Freeform 672">
                <a:extLst>
                  <a:ext uri="{FF2B5EF4-FFF2-40B4-BE49-F238E27FC236}">
                    <a16:creationId xmlns:a16="http://schemas.microsoft.com/office/drawing/2014/main" id="{442BBA37-4A3C-4AB2-B07E-4EF04FCFF423}"/>
                  </a:ext>
                </a:extLst>
              </p:cNvPr>
              <p:cNvSpPr>
                <a:spLocks/>
              </p:cNvSpPr>
              <p:nvPr/>
            </p:nvSpPr>
            <p:spPr bwMode="auto">
              <a:xfrm>
                <a:off x="4882" y="1456"/>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19" y="10"/>
                    </a:lnTo>
                    <a:lnTo>
                      <a:pt x="20" y="6"/>
                    </a:lnTo>
                    <a:lnTo>
                      <a:pt x="20" y="1"/>
                    </a:lnTo>
                    <a:lnTo>
                      <a:pt x="16" y="0"/>
                    </a:lnTo>
                    <a:lnTo>
                      <a:pt x="11" y="0"/>
                    </a:lnTo>
                    <a:lnTo>
                      <a:pt x="7" y="0"/>
                    </a:lnTo>
                    <a:lnTo>
                      <a:pt x="6" y="4"/>
                    </a:lnTo>
                    <a:lnTo>
                      <a:pt x="1" y="4"/>
                    </a:lnTo>
                    <a:lnTo>
                      <a:pt x="1" y="9"/>
                    </a:lnTo>
                    <a:lnTo>
                      <a:pt x="0" y="13"/>
                    </a:lnTo>
                    <a:lnTo>
                      <a:pt x="0" y="19"/>
                    </a:lnTo>
                    <a:lnTo>
                      <a:pt x="4" y="25"/>
                    </a:lnTo>
                    <a:lnTo>
                      <a:pt x="9" y="25"/>
                    </a:lnTo>
                    <a:lnTo>
                      <a:pt x="13"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85" name="Freeform 673">
                <a:extLst>
                  <a:ext uri="{FF2B5EF4-FFF2-40B4-BE49-F238E27FC236}">
                    <a16:creationId xmlns:a16="http://schemas.microsoft.com/office/drawing/2014/main" id="{8C372E78-235E-46B6-94E1-F40A57AA0C46}"/>
                  </a:ext>
                </a:extLst>
              </p:cNvPr>
              <p:cNvSpPr>
                <a:spLocks/>
              </p:cNvSpPr>
              <p:nvPr/>
            </p:nvSpPr>
            <p:spPr bwMode="auto">
              <a:xfrm>
                <a:off x="4868" y="1482"/>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7"/>
                    </a:lnTo>
                    <a:lnTo>
                      <a:pt x="20" y="12"/>
                    </a:lnTo>
                    <a:lnTo>
                      <a:pt x="20" y="7"/>
                    </a:lnTo>
                    <a:lnTo>
                      <a:pt x="21" y="2"/>
                    </a:lnTo>
                    <a:lnTo>
                      <a:pt x="17" y="2"/>
                    </a:lnTo>
                    <a:lnTo>
                      <a:pt x="12" y="2"/>
                    </a:lnTo>
                    <a:lnTo>
                      <a:pt x="7" y="0"/>
                    </a:lnTo>
                    <a:lnTo>
                      <a:pt x="7" y="6"/>
                    </a:lnTo>
                    <a:lnTo>
                      <a:pt x="2" y="5"/>
                    </a:lnTo>
                    <a:lnTo>
                      <a:pt x="1" y="11"/>
                    </a:lnTo>
                    <a:lnTo>
                      <a:pt x="1" y="15"/>
                    </a:lnTo>
                    <a:lnTo>
                      <a:pt x="1" y="21"/>
                    </a:lnTo>
                    <a:lnTo>
                      <a:pt x="0" y="25"/>
                    </a:lnTo>
                    <a:lnTo>
                      <a:pt x="4" y="25"/>
                    </a:lnTo>
                    <a:lnTo>
                      <a:pt x="10" y="26"/>
                    </a:lnTo>
                    <a:lnTo>
                      <a:pt x="15"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86" name="Freeform 674">
                <a:extLst>
                  <a:ext uri="{FF2B5EF4-FFF2-40B4-BE49-F238E27FC236}">
                    <a16:creationId xmlns:a16="http://schemas.microsoft.com/office/drawing/2014/main" id="{58E58793-CAE6-4B2C-9FA3-E60B74CBC7AF}"/>
                  </a:ext>
                </a:extLst>
              </p:cNvPr>
              <p:cNvSpPr>
                <a:spLocks/>
              </p:cNvSpPr>
              <p:nvPr/>
            </p:nvSpPr>
            <p:spPr bwMode="auto">
              <a:xfrm>
                <a:off x="4868" y="1482"/>
                <a:ext cx="4" cy="6"/>
              </a:xfrm>
              <a:custGeom>
                <a:avLst/>
                <a:gdLst>
                  <a:gd name="T0" fmla="*/ 1 w 21"/>
                  <a:gd name="T1" fmla="*/ 1 h 26"/>
                  <a:gd name="T2" fmla="*/ 1 w 21"/>
                  <a:gd name="T3" fmla="*/ 1 h 26"/>
                  <a:gd name="T4" fmla="*/ 1 w 21"/>
                  <a:gd name="T5" fmla="*/ 1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20" y="17"/>
                    </a:lnTo>
                    <a:lnTo>
                      <a:pt x="20" y="12"/>
                    </a:lnTo>
                    <a:lnTo>
                      <a:pt x="20" y="7"/>
                    </a:lnTo>
                    <a:lnTo>
                      <a:pt x="21" y="2"/>
                    </a:lnTo>
                    <a:lnTo>
                      <a:pt x="17" y="2"/>
                    </a:lnTo>
                    <a:lnTo>
                      <a:pt x="12" y="2"/>
                    </a:lnTo>
                    <a:lnTo>
                      <a:pt x="7" y="0"/>
                    </a:lnTo>
                    <a:lnTo>
                      <a:pt x="7" y="6"/>
                    </a:lnTo>
                    <a:lnTo>
                      <a:pt x="2" y="5"/>
                    </a:lnTo>
                    <a:lnTo>
                      <a:pt x="1" y="11"/>
                    </a:lnTo>
                    <a:lnTo>
                      <a:pt x="1" y="15"/>
                    </a:lnTo>
                    <a:lnTo>
                      <a:pt x="1" y="21"/>
                    </a:lnTo>
                    <a:lnTo>
                      <a:pt x="0" y="25"/>
                    </a:lnTo>
                    <a:lnTo>
                      <a:pt x="4" y="25"/>
                    </a:lnTo>
                    <a:lnTo>
                      <a:pt x="10" y="26"/>
                    </a:lnTo>
                    <a:lnTo>
                      <a:pt x="15"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87" name="Freeform 675">
                <a:extLst>
                  <a:ext uri="{FF2B5EF4-FFF2-40B4-BE49-F238E27FC236}">
                    <a16:creationId xmlns:a16="http://schemas.microsoft.com/office/drawing/2014/main" id="{6557FEBF-B0D8-4B62-B00B-9992A0B6F078}"/>
                  </a:ext>
                </a:extLst>
              </p:cNvPr>
              <p:cNvSpPr>
                <a:spLocks/>
              </p:cNvSpPr>
              <p:nvPr/>
            </p:nvSpPr>
            <p:spPr bwMode="auto">
              <a:xfrm>
                <a:off x="4879" y="1416"/>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0"/>
                    </a:moveTo>
                    <a:lnTo>
                      <a:pt x="20" y="16"/>
                    </a:lnTo>
                    <a:lnTo>
                      <a:pt x="20" y="10"/>
                    </a:lnTo>
                    <a:lnTo>
                      <a:pt x="20" y="6"/>
                    </a:lnTo>
                    <a:lnTo>
                      <a:pt x="16" y="6"/>
                    </a:lnTo>
                    <a:lnTo>
                      <a:pt x="17" y="0"/>
                    </a:lnTo>
                    <a:lnTo>
                      <a:pt x="11" y="0"/>
                    </a:lnTo>
                    <a:lnTo>
                      <a:pt x="7" y="5"/>
                    </a:lnTo>
                    <a:lnTo>
                      <a:pt x="2" y="5"/>
                    </a:lnTo>
                    <a:lnTo>
                      <a:pt x="1" y="9"/>
                    </a:lnTo>
                    <a:lnTo>
                      <a:pt x="1" y="14"/>
                    </a:lnTo>
                    <a:lnTo>
                      <a:pt x="1" y="19"/>
                    </a:lnTo>
                    <a:lnTo>
                      <a:pt x="0" y="24"/>
                    </a:lnTo>
                    <a:lnTo>
                      <a:pt x="5" y="30"/>
                    </a:lnTo>
                    <a:lnTo>
                      <a:pt x="9" y="30"/>
                    </a:lnTo>
                    <a:lnTo>
                      <a:pt x="9"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88" name="Freeform 676">
                <a:extLst>
                  <a:ext uri="{FF2B5EF4-FFF2-40B4-BE49-F238E27FC236}">
                    <a16:creationId xmlns:a16="http://schemas.microsoft.com/office/drawing/2014/main" id="{68CCCB68-2E78-4D54-9E65-D3C90C3182A7}"/>
                  </a:ext>
                </a:extLst>
              </p:cNvPr>
              <p:cNvSpPr>
                <a:spLocks/>
              </p:cNvSpPr>
              <p:nvPr/>
            </p:nvSpPr>
            <p:spPr bwMode="auto">
              <a:xfrm>
                <a:off x="4879" y="1416"/>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0"/>
                    </a:moveTo>
                    <a:lnTo>
                      <a:pt x="20" y="16"/>
                    </a:lnTo>
                    <a:lnTo>
                      <a:pt x="20" y="10"/>
                    </a:lnTo>
                    <a:lnTo>
                      <a:pt x="20" y="6"/>
                    </a:lnTo>
                    <a:lnTo>
                      <a:pt x="16" y="6"/>
                    </a:lnTo>
                    <a:lnTo>
                      <a:pt x="17" y="0"/>
                    </a:lnTo>
                    <a:lnTo>
                      <a:pt x="11" y="0"/>
                    </a:lnTo>
                    <a:lnTo>
                      <a:pt x="7" y="5"/>
                    </a:lnTo>
                    <a:lnTo>
                      <a:pt x="2" y="5"/>
                    </a:lnTo>
                    <a:lnTo>
                      <a:pt x="1" y="9"/>
                    </a:lnTo>
                    <a:lnTo>
                      <a:pt x="1" y="14"/>
                    </a:lnTo>
                    <a:lnTo>
                      <a:pt x="1" y="19"/>
                    </a:lnTo>
                    <a:lnTo>
                      <a:pt x="0" y="24"/>
                    </a:lnTo>
                    <a:lnTo>
                      <a:pt x="5" y="30"/>
                    </a:lnTo>
                    <a:lnTo>
                      <a:pt x="9" y="30"/>
                    </a:lnTo>
                    <a:lnTo>
                      <a:pt x="9"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89" name="Freeform 677">
                <a:extLst>
                  <a:ext uri="{FF2B5EF4-FFF2-40B4-BE49-F238E27FC236}">
                    <a16:creationId xmlns:a16="http://schemas.microsoft.com/office/drawing/2014/main" id="{DFBDF974-C30E-449A-B9BD-D5FB0369CEEC}"/>
                  </a:ext>
                </a:extLst>
              </p:cNvPr>
              <p:cNvSpPr>
                <a:spLocks/>
              </p:cNvSpPr>
              <p:nvPr/>
            </p:nvSpPr>
            <p:spPr bwMode="auto">
              <a:xfrm>
                <a:off x="4877" y="147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1"/>
                    </a:lnTo>
                    <a:lnTo>
                      <a:pt x="11" y="0"/>
                    </a:lnTo>
                    <a:lnTo>
                      <a:pt x="7" y="0"/>
                    </a:lnTo>
                    <a:lnTo>
                      <a:pt x="6" y="4"/>
                    </a:lnTo>
                    <a:lnTo>
                      <a:pt x="1" y="4"/>
                    </a:lnTo>
                    <a:lnTo>
                      <a:pt x="1" y="9"/>
                    </a:lnTo>
                    <a:lnTo>
                      <a:pt x="0" y="15"/>
                    </a:lnTo>
                    <a:lnTo>
                      <a:pt x="0" y="19"/>
                    </a:lnTo>
                    <a:lnTo>
                      <a:pt x="4" y="25"/>
                    </a:lnTo>
                    <a:lnTo>
                      <a:pt x="9" y="25"/>
                    </a:lnTo>
                    <a:lnTo>
                      <a:pt x="13" y="26"/>
                    </a:lnTo>
                    <a:lnTo>
                      <a:pt x="13"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90" name="Freeform 678">
                <a:extLst>
                  <a:ext uri="{FF2B5EF4-FFF2-40B4-BE49-F238E27FC236}">
                    <a16:creationId xmlns:a16="http://schemas.microsoft.com/office/drawing/2014/main" id="{0016C317-59E9-41ED-B769-B0BA71C0D179}"/>
                  </a:ext>
                </a:extLst>
              </p:cNvPr>
              <p:cNvSpPr>
                <a:spLocks/>
              </p:cNvSpPr>
              <p:nvPr/>
            </p:nvSpPr>
            <p:spPr bwMode="auto">
              <a:xfrm>
                <a:off x="4877" y="147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6"/>
                    </a:moveTo>
                    <a:lnTo>
                      <a:pt x="19" y="11"/>
                    </a:lnTo>
                    <a:lnTo>
                      <a:pt x="20" y="6"/>
                    </a:lnTo>
                    <a:lnTo>
                      <a:pt x="20" y="1"/>
                    </a:lnTo>
                    <a:lnTo>
                      <a:pt x="16" y="1"/>
                    </a:lnTo>
                    <a:lnTo>
                      <a:pt x="11" y="0"/>
                    </a:lnTo>
                    <a:lnTo>
                      <a:pt x="7" y="0"/>
                    </a:lnTo>
                    <a:lnTo>
                      <a:pt x="6" y="4"/>
                    </a:lnTo>
                    <a:lnTo>
                      <a:pt x="1" y="4"/>
                    </a:lnTo>
                    <a:lnTo>
                      <a:pt x="1" y="9"/>
                    </a:lnTo>
                    <a:lnTo>
                      <a:pt x="0" y="15"/>
                    </a:lnTo>
                    <a:lnTo>
                      <a:pt x="0" y="19"/>
                    </a:lnTo>
                    <a:lnTo>
                      <a:pt x="4" y="25"/>
                    </a:lnTo>
                    <a:lnTo>
                      <a:pt x="9" y="25"/>
                    </a:lnTo>
                    <a:lnTo>
                      <a:pt x="13" y="26"/>
                    </a:lnTo>
                    <a:lnTo>
                      <a:pt x="13"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91" name="Freeform 679">
                <a:extLst>
                  <a:ext uri="{FF2B5EF4-FFF2-40B4-BE49-F238E27FC236}">
                    <a16:creationId xmlns:a16="http://schemas.microsoft.com/office/drawing/2014/main" id="{7299D104-DE24-41C9-BAF8-572B7E947702}"/>
                  </a:ext>
                </a:extLst>
              </p:cNvPr>
              <p:cNvSpPr>
                <a:spLocks/>
              </p:cNvSpPr>
              <p:nvPr/>
            </p:nvSpPr>
            <p:spPr bwMode="auto">
              <a:xfrm>
                <a:off x="4884" y="1435"/>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0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1 w 20"/>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20" y="16"/>
                    </a:lnTo>
                    <a:lnTo>
                      <a:pt x="20" y="10"/>
                    </a:lnTo>
                    <a:lnTo>
                      <a:pt x="20" y="5"/>
                    </a:lnTo>
                    <a:lnTo>
                      <a:pt x="17" y="0"/>
                    </a:lnTo>
                    <a:lnTo>
                      <a:pt x="11" y="0"/>
                    </a:lnTo>
                    <a:lnTo>
                      <a:pt x="7" y="4"/>
                    </a:lnTo>
                    <a:lnTo>
                      <a:pt x="6" y="9"/>
                    </a:lnTo>
                    <a:lnTo>
                      <a:pt x="1" y="9"/>
                    </a:lnTo>
                    <a:lnTo>
                      <a:pt x="1" y="13"/>
                    </a:lnTo>
                    <a:lnTo>
                      <a:pt x="0" y="19"/>
                    </a:lnTo>
                    <a:lnTo>
                      <a:pt x="0" y="24"/>
                    </a:lnTo>
                    <a:lnTo>
                      <a:pt x="4" y="25"/>
                    </a:lnTo>
                    <a:lnTo>
                      <a:pt x="9" y="29"/>
                    </a:lnTo>
                    <a:lnTo>
                      <a:pt x="9" y="25"/>
                    </a:lnTo>
                    <a:lnTo>
                      <a:pt x="15" y="25"/>
                    </a:lnTo>
                    <a:lnTo>
                      <a:pt x="19"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92" name="Freeform 680">
                <a:extLst>
                  <a:ext uri="{FF2B5EF4-FFF2-40B4-BE49-F238E27FC236}">
                    <a16:creationId xmlns:a16="http://schemas.microsoft.com/office/drawing/2014/main" id="{2559338E-BEF9-4AF0-BA79-A9DA4E2611E0}"/>
                  </a:ext>
                </a:extLst>
              </p:cNvPr>
              <p:cNvSpPr>
                <a:spLocks/>
              </p:cNvSpPr>
              <p:nvPr/>
            </p:nvSpPr>
            <p:spPr bwMode="auto">
              <a:xfrm>
                <a:off x="4884" y="1435"/>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0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1 w 20"/>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9"/>
                  <a:gd name="T56" fmla="*/ 20 w 20"/>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9">
                    <a:moveTo>
                      <a:pt x="19" y="20"/>
                    </a:moveTo>
                    <a:lnTo>
                      <a:pt x="20" y="16"/>
                    </a:lnTo>
                    <a:lnTo>
                      <a:pt x="20" y="10"/>
                    </a:lnTo>
                    <a:lnTo>
                      <a:pt x="20" y="5"/>
                    </a:lnTo>
                    <a:lnTo>
                      <a:pt x="17" y="0"/>
                    </a:lnTo>
                    <a:lnTo>
                      <a:pt x="11" y="0"/>
                    </a:lnTo>
                    <a:lnTo>
                      <a:pt x="7" y="4"/>
                    </a:lnTo>
                    <a:lnTo>
                      <a:pt x="6" y="9"/>
                    </a:lnTo>
                    <a:lnTo>
                      <a:pt x="1" y="9"/>
                    </a:lnTo>
                    <a:lnTo>
                      <a:pt x="1" y="13"/>
                    </a:lnTo>
                    <a:lnTo>
                      <a:pt x="0" y="19"/>
                    </a:lnTo>
                    <a:lnTo>
                      <a:pt x="0" y="24"/>
                    </a:lnTo>
                    <a:lnTo>
                      <a:pt x="4" y="25"/>
                    </a:lnTo>
                    <a:lnTo>
                      <a:pt x="9" y="29"/>
                    </a:lnTo>
                    <a:lnTo>
                      <a:pt x="9" y="25"/>
                    </a:lnTo>
                    <a:lnTo>
                      <a:pt x="15" y="25"/>
                    </a:lnTo>
                    <a:lnTo>
                      <a:pt x="19"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93" name="Freeform 681">
                <a:extLst>
                  <a:ext uri="{FF2B5EF4-FFF2-40B4-BE49-F238E27FC236}">
                    <a16:creationId xmlns:a16="http://schemas.microsoft.com/office/drawing/2014/main" id="{08AFCD94-97C5-4B3B-80AD-D637AFC18847}"/>
                  </a:ext>
                </a:extLst>
              </p:cNvPr>
              <p:cNvSpPr>
                <a:spLocks/>
              </p:cNvSpPr>
              <p:nvPr/>
            </p:nvSpPr>
            <p:spPr bwMode="auto">
              <a:xfrm>
                <a:off x="4859" y="1375"/>
                <a:ext cx="14" cy="20"/>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0 w 69"/>
                  <a:gd name="T51" fmla="*/ 3 h 96"/>
                  <a:gd name="T52" fmla="*/ 0 w 69"/>
                  <a:gd name="T53" fmla="*/ 4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4 h 96"/>
                  <a:gd name="T70" fmla="*/ 2 w 69"/>
                  <a:gd name="T71" fmla="*/ 4 h 96"/>
                  <a:gd name="T72" fmla="*/ 2 w 69"/>
                  <a:gd name="T73" fmla="*/ 3 h 96"/>
                  <a:gd name="T74" fmla="*/ 3 w 69"/>
                  <a:gd name="T75" fmla="*/ 3 h 96"/>
                  <a:gd name="T76" fmla="*/ 3 w 69"/>
                  <a:gd name="T77" fmla="*/ 3 h 96"/>
                  <a:gd name="T78" fmla="*/ 3 w 69"/>
                  <a:gd name="T79" fmla="*/ 3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4" y="43"/>
                    </a:lnTo>
                    <a:lnTo>
                      <a:pt x="65" y="33"/>
                    </a:lnTo>
                    <a:lnTo>
                      <a:pt x="65" y="28"/>
                    </a:lnTo>
                    <a:lnTo>
                      <a:pt x="61" y="22"/>
                    </a:lnTo>
                    <a:lnTo>
                      <a:pt x="56" y="17"/>
                    </a:lnTo>
                    <a:lnTo>
                      <a:pt x="53" y="11"/>
                    </a:lnTo>
                    <a:lnTo>
                      <a:pt x="48" y="7"/>
                    </a:lnTo>
                    <a:lnTo>
                      <a:pt x="44" y="5"/>
                    </a:lnTo>
                    <a:lnTo>
                      <a:pt x="39" y="1"/>
                    </a:lnTo>
                    <a:lnTo>
                      <a:pt x="35" y="0"/>
                    </a:lnTo>
                    <a:lnTo>
                      <a:pt x="30" y="0"/>
                    </a:lnTo>
                    <a:lnTo>
                      <a:pt x="24" y="4"/>
                    </a:lnTo>
                    <a:lnTo>
                      <a:pt x="20" y="4"/>
                    </a:lnTo>
                    <a:lnTo>
                      <a:pt x="14" y="9"/>
                    </a:lnTo>
                    <a:lnTo>
                      <a:pt x="10" y="13"/>
                    </a:lnTo>
                    <a:lnTo>
                      <a:pt x="9" y="18"/>
                    </a:lnTo>
                    <a:lnTo>
                      <a:pt x="3" y="28"/>
                    </a:lnTo>
                    <a:lnTo>
                      <a:pt x="3" y="33"/>
                    </a:lnTo>
                    <a:lnTo>
                      <a:pt x="2" y="37"/>
                    </a:lnTo>
                    <a:lnTo>
                      <a:pt x="2" y="47"/>
                    </a:lnTo>
                    <a:lnTo>
                      <a:pt x="1" y="53"/>
                    </a:lnTo>
                    <a:lnTo>
                      <a:pt x="0" y="63"/>
                    </a:lnTo>
                    <a:lnTo>
                      <a:pt x="4" y="68"/>
                    </a:lnTo>
                    <a:lnTo>
                      <a:pt x="4" y="73"/>
                    </a:lnTo>
                    <a:lnTo>
                      <a:pt x="9" y="79"/>
                    </a:lnTo>
                    <a:lnTo>
                      <a:pt x="12" y="83"/>
                    </a:lnTo>
                    <a:lnTo>
                      <a:pt x="17" y="89"/>
                    </a:lnTo>
                    <a:lnTo>
                      <a:pt x="21" y="90"/>
                    </a:lnTo>
                    <a:lnTo>
                      <a:pt x="26" y="95"/>
                    </a:lnTo>
                    <a:lnTo>
                      <a:pt x="30" y="96"/>
                    </a:lnTo>
                    <a:lnTo>
                      <a:pt x="35" y="96"/>
                    </a:lnTo>
                    <a:lnTo>
                      <a:pt x="40" y="91"/>
                    </a:lnTo>
                    <a:lnTo>
                      <a:pt x="45" y="91"/>
                    </a:lnTo>
                    <a:lnTo>
                      <a:pt x="50" y="87"/>
                    </a:lnTo>
                    <a:lnTo>
                      <a:pt x="55" y="82"/>
                    </a:lnTo>
                    <a:lnTo>
                      <a:pt x="56" y="78"/>
                    </a:lnTo>
                    <a:lnTo>
                      <a:pt x="62" y="68"/>
                    </a:lnTo>
                    <a:lnTo>
                      <a:pt x="62" y="63"/>
                    </a:lnTo>
                    <a:lnTo>
                      <a:pt x="67" y="59"/>
                    </a:lnTo>
                    <a:lnTo>
                      <a:pt x="69"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94" name="Freeform 682">
                <a:extLst>
                  <a:ext uri="{FF2B5EF4-FFF2-40B4-BE49-F238E27FC236}">
                    <a16:creationId xmlns:a16="http://schemas.microsoft.com/office/drawing/2014/main" id="{B3020175-1631-461B-8711-128EAEBB0E14}"/>
                  </a:ext>
                </a:extLst>
              </p:cNvPr>
              <p:cNvSpPr>
                <a:spLocks/>
              </p:cNvSpPr>
              <p:nvPr/>
            </p:nvSpPr>
            <p:spPr bwMode="auto">
              <a:xfrm>
                <a:off x="4859" y="1375"/>
                <a:ext cx="14" cy="20"/>
              </a:xfrm>
              <a:custGeom>
                <a:avLst/>
                <a:gdLst>
                  <a:gd name="T0" fmla="*/ 3 w 69"/>
                  <a:gd name="T1" fmla="*/ 2 h 96"/>
                  <a:gd name="T2" fmla="*/ 3 w 69"/>
                  <a:gd name="T3" fmla="*/ 2 h 96"/>
                  <a:gd name="T4" fmla="*/ 3 w 69"/>
                  <a:gd name="T5" fmla="*/ 1 h 96"/>
                  <a:gd name="T6" fmla="*/ 3 w 69"/>
                  <a:gd name="T7" fmla="*/ 1 h 96"/>
                  <a:gd name="T8" fmla="*/ 2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1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3 h 96"/>
                  <a:gd name="T46" fmla="*/ 0 w 69"/>
                  <a:gd name="T47" fmla="*/ 3 h 96"/>
                  <a:gd name="T48" fmla="*/ 0 w 69"/>
                  <a:gd name="T49" fmla="*/ 3 h 96"/>
                  <a:gd name="T50" fmla="*/ 0 w 69"/>
                  <a:gd name="T51" fmla="*/ 3 h 96"/>
                  <a:gd name="T52" fmla="*/ 0 w 69"/>
                  <a:gd name="T53" fmla="*/ 4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4 h 96"/>
                  <a:gd name="T70" fmla="*/ 2 w 69"/>
                  <a:gd name="T71" fmla="*/ 4 h 96"/>
                  <a:gd name="T72" fmla="*/ 2 w 69"/>
                  <a:gd name="T73" fmla="*/ 3 h 96"/>
                  <a:gd name="T74" fmla="*/ 3 w 69"/>
                  <a:gd name="T75" fmla="*/ 3 h 96"/>
                  <a:gd name="T76" fmla="*/ 3 w 69"/>
                  <a:gd name="T77" fmla="*/ 3 h 96"/>
                  <a:gd name="T78" fmla="*/ 3 w 69"/>
                  <a:gd name="T79" fmla="*/ 3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9" y="48"/>
                    </a:moveTo>
                    <a:lnTo>
                      <a:pt x="64" y="43"/>
                    </a:lnTo>
                    <a:lnTo>
                      <a:pt x="65" y="33"/>
                    </a:lnTo>
                    <a:lnTo>
                      <a:pt x="65" y="28"/>
                    </a:lnTo>
                    <a:lnTo>
                      <a:pt x="61" y="22"/>
                    </a:lnTo>
                    <a:lnTo>
                      <a:pt x="56" y="17"/>
                    </a:lnTo>
                    <a:lnTo>
                      <a:pt x="53" y="11"/>
                    </a:lnTo>
                    <a:lnTo>
                      <a:pt x="48" y="7"/>
                    </a:lnTo>
                    <a:lnTo>
                      <a:pt x="44" y="5"/>
                    </a:lnTo>
                    <a:lnTo>
                      <a:pt x="39" y="1"/>
                    </a:lnTo>
                    <a:lnTo>
                      <a:pt x="35" y="0"/>
                    </a:lnTo>
                    <a:lnTo>
                      <a:pt x="30" y="0"/>
                    </a:lnTo>
                    <a:lnTo>
                      <a:pt x="24" y="4"/>
                    </a:lnTo>
                    <a:lnTo>
                      <a:pt x="20" y="4"/>
                    </a:lnTo>
                    <a:lnTo>
                      <a:pt x="14" y="9"/>
                    </a:lnTo>
                    <a:lnTo>
                      <a:pt x="10" y="13"/>
                    </a:lnTo>
                    <a:lnTo>
                      <a:pt x="9" y="18"/>
                    </a:lnTo>
                    <a:lnTo>
                      <a:pt x="3" y="28"/>
                    </a:lnTo>
                    <a:lnTo>
                      <a:pt x="3" y="33"/>
                    </a:lnTo>
                    <a:lnTo>
                      <a:pt x="2" y="37"/>
                    </a:lnTo>
                    <a:lnTo>
                      <a:pt x="2" y="47"/>
                    </a:lnTo>
                    <a:lnTo>
                      <a:pt x="1" y="53"/>
                    </a:lnTo>
                    <a:lnTo>
                      <a:pt x="0" y="63"/>
                    </a:lnTo>
                    <a:lnTo>
                      <a:pt x="4" y="68"/>
                    </a:lnTo>
                    <a:lnTo>
                      <a:pt x="4" y="73"/>
                    </a:lnTo>
                    <a:lnTo>
                      <a:pt x="9" y="79"/>
                    </a:lnTo>
                    <a:lnTo>
                      <a:pt x="12" y="83"/>
                    </a:lnTo>
                    <a:lnTo>
                      <a:pt x="17" y="89"/>
                    </a:lnTo>
                    <a:lnTo>
                      <a:pt x="21" y="90"/>
                    </a:lnTo>
                    <a:lnTo>
                      <a:pt x="26" y="95"/>
                    </a:lnTo>
                    <a:lnTo>
                      <a:pt x="30" y="96"/>
                    </a:lnTo>
                    <a:lnTo>
                      <a:pt x="35" y="96"/>
                    </a:lnTo>
                    <a:lnTo>
                      <a:pt x="40" y="91"/>
                    </a:lnTo>
                    <a:lnTo>
                      <a:pt x="45" y="91"/>
                    </a:lnTo>
                    <a:lnTo>
                      <a:pt x="50" y="87"/>
                    </a:lnTo>
                    <a:lnTo>
                      <a:pt x="55" y="82"/>
                    </a:lnTo>
                    <a:lnTo>
                      <a:pt x="56" y="78"/>
                    </a:lnTo>
                    <a:lnTo>
                      <a:pt x="62" y="68"/>
                    </a:lnTo>
                    <a:lnTo>
                      <a:pt x="62" y="63"/>
                    </a:lnTo>
                    <a:lnTo>
                      <a:pt x="67" y="59"/>
                    </a:lnTo>
                    <a:lnTo>
                      <a:pt x="69"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95" name="Freeform 683">
                <a:extLst>
                  <a:ext uri="{FF2B5EF4-FFF2-40B4-BE49-F238E27FC236}">
                    <a16:creationId xmlns:a16="http://schemas.microsoft.com/office/drawing/2014/main" id="{6C1AD546-B236-4FFE-AC92-4AC0A9A7A064}"/>
                  </a:ext>
                </a:extLst>
              </p:cNvPr>
              <p:cNvSpPr>
                <a:spLocks/>
              </p:cNvSpPr>
              <p:nvPr/>
            </p:nvSpPr>
            <p:spPr bwMode="auto">
              <a:xfrm>
                <a:off x="4890" y="1388"/>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7"/>
                    </a:moveTo>
                    <a:lnTo>
                      <a:pt x="21" y="11"/>
                    </a:lnTo>
                    <a:lnTo>
                      <a:pt x="22" y="7"/>
                    </a:lnTo>
                    <a:lnTo>
                      <a:pt x="22" y="1"/>
                    </a:lnTo>
                    <a:lnTo>
                      <a:pt x="17" y="1"/>
                    </a:lnTo>
                    <a:lnTo>
                      <a:pt x="13" y="1"/>
                    </a:lnTo>
                    <a:lnTo>
                      <a:pt x="8" y="0"/>
                    </a:lnTo>
                    <a:lnTo>
                      <a:pt x="7" y="5"/>
                    </a:lnTo>
                    <a:lnTo>
                      <a:pt x="3" y="4"/>
                    </a:lnTo>
                    <a:lnTo>
                      <a:pt x="3" y="10"/>
                    </a:lnTo>
                    <a:lnTo>
                      <a:pt x="2" y="14"/>
                    </a:lnTo>
                    <a:lnTo>
                      <a:pt x="2" y="20"/>
                    </a:lnTo>
                    <a:lnTo>
                      <a:pt x="0" y="25"/>
                    </a:lnTo>
                    <a:lnTo>
                      <a:pt x="6" y="25"/>
                    </a:lnTo>
                    <a:lnTo>
                      <a:pt x="11" y="26"/>
                    </a:lnTo>
                    <a:lnTo>
                      <a:pt x="15" y="26"/>
                    </a:lnTo>
                    <a:lnTo>
                      <a:pt x="15" y="21"/>
                    </a:lnTo>
                    <a:lnTo>
                      <a:pt x="21"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96" name="Freeform 684">
                <a:extLst>
                  <a:ext uri="{FF2B5EF4-FFF2-40B4-BE49-F238E27FC236}">
                    <a16:creationId xmlns:a16="http://schemas.microsoft.com/office/drawing/2014/main" id="{D29D06E7-3BEF-4A41-8493-7D36F31BD2BB}"/>
                  </a:ext>
                </a:extLst>
              </p:cNvPr>
              <p:cNvSpPr>
                <a:spLocks/>
              </p:cNvSpPr>
              <p:nvPr/>
            </p:nvSpPr>
            <p:spPr bwMode="auto">
              <a:xfrm>
                <a:off x="4890" y="1388"/>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7"/>
                    </a:moveTo>
                    <a:lnTo>
                      <a:pt x="21" y="11"/>
                    </a:lnTo>
                    <a:lnTo>
                      <a:pt x="22" y="7"/>
                    </a:lnTo>
                    <a:lnTo>
                      <a:pt x="22" y="1"/>
                    </a:lnTo>
                    <a:lnTo>
                      <a:pt x="17" y="1"/>
                    </a:lnTo>
                    <a:lnTo>
                      <a:pt x="13" y="1"/>
                    </a:lnTo>
                    <a:lnTo>
                      <a:pt x="8" y="0"/>
                    </a:lnTo>
                    <a:lnTo>
                      <a:pt x="7" y="5"/>
                    </a:lnTo>
                    <a:lnTo>
                      <a:pt x="3" y="4"/>
                    </a:lnTo>
                    <a:lnTo>
                      <a:pt x="3" y="10"/>
                    </a:lnTo>
                    <a:lnTo>
                      <a:pt x="2" y="14"/>
                    </a:lnTo>
                    <a:lnTo>
                      <a:pt x="2" y="20"/>
                    </a:lnTo>
                    <a:lnTo>
                      <a:pt x="0" y="25"/>
                    </a:lnTo>
                    <a:lnTo>
                      <a:pt x="6" y="25"/>
                    </a:lnTo>
                    <a:lnTo>
                      <a:pt x="11" y="26"/>
                    </a:lnTo>
                    <a:lnTo>
                      <a:pt x="15" y="26"/>
                    </a:lnTo>
                    <a:lnTo>
                      <a:pt x="15" y="21"/>
                    </a:lnTo>
                    <a:lnTo>
                      <a:pt x="21"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97" name="Freeform 685">
                <a:extLst>
                  <a:ext uri="{FF2B5EF4-FFF2-40B4-BE49-F238E27FC236}">
                    <a16:creationId xmlns:a16="http://schemas.microsoft.com/office/drawing/2014/main" id="{A2FEEC2F-23A9-49FB-A4A5-BA3281016B1F}"/>
                  </a:ext>
                </a:extLst>
              </p:cNvPr>
              <p:cNvSpPr>
                <a:spLocks/>
              </p:cNvSpPr>
              <p:nvPr/>
            </p:nvSpPr>
            <p:spPr bwMode="auto">
              <a:xfrm>
                <a:off x="4886" y="134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1" y="1"/>
                    </a:lnTo>
                    <a:lnTo>
                      <a:pt x="16" y="1"/>
                    </a:lnTo>
                    <a:lnTo>
                      <a:pt x="12" y="1"/>
                    </a:lnTo>
                    <a:lnTo>
                      <a:pt x="7" y="0"/>
                    </a:lnTo>
                    <a:lnTo>
                      <a:pt x="6" y="5"/>
                    </a:lnTo>
                    <a:lnTo>
                      <a:pt x="1" y="10"/>
                    </a:lnTo>
                    <a:lnTo>
                      <a:pt x="0" y="14"/>
                    </a:lnTo>
                    <a:lnTo>
                      <a:pt x="0" y="20"/>
                    </a:lnTo>
                    <a:lnTo>
                      <a:pt x="5" y="20"/>
                    </a:lnTo>
                    <a:lnTo>
                      <a:pt x="5" y="24"/>
                    </a:lnTo>
                    <a:lnTo>
                      <a:pt x="9" y="26"/>
                    </a:lnTo>
                    <a:lnTo>
                      <a:pt x="14" y="26"/>
                    </a:lnTo>
                    <a:lnTo>
                      <a:pt x="14" y="21"/>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98" name="Freeform 686">
                <a:extLst>
                  <a:ext uri="{FF2B5EF4-FFF2-40B4-BE49-F238E27FC236}">
                    <a16:creationId xmlns:a16="http://schemas.microsoft.com/office/drawing/2014/main" id="{E67F09E0-6459-48A4-904B-2E9A2DE9C1F4}"/>
                  </a:ext>
                </a:extLst>
              </p:cNvPr>
              <p:cNvSpPr>
                <a:spLocks/>
              </p:cNvSpPr>
              <p:nvPr/>
            </p:nvSpPr>
            <p:spPr bwMode="auto">
              <a:xfrm>
                <a:off x="4886" y="134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4" y="16"/>
                    </a:lnTo>
                    <a:lnTo>
                      <a:pt x="24" y="11"/>
                    </a:lnTo>
                    <a:lnTo>
                      <a:pt x="25" y="6"/>
                    </a:lnTo>
                    <a:lnTo>
                      <a:pt x="21" y="1"/>
                    </a:lnTo>
                    <a:lnTo>
                      <a:pt x="16" y="1"/>
                    </a:lnTo>
                    <a:lnTo>
                      <a:pt x="12" y="1"/>
                    </a:lnTo>
                    <a:lnTo>
                      <a:pt x="7" y="0"/>
                    </a:lnTo>
                    <a:lnTo>
                      <a:pt x="6" y="5"/>
                    </a:lnTo>
                    <a:lnTo>
                      <a:pt x="1" y="10"/>
                    </a:lnTo>
                    <a:lnTo>
                      <a:pt x="0" y="14"/>
                    </a:lnTo>
                    <a:lnTo>
                      <a:pt x="0" y="20"/>
                    </a:lnTo>
                    <a:lnTo>
                      <a:pt x="5" y="20"/>
                    </a:lnTo>
                    <a:lnTo>
                      <a:pt x="5" y="24"/>
                    </a:lnTo>
                    <a:lnTo>
                      <a:pt x="9" y="26"/>
                    </a:lnTo>
                    <a:lnTo>
                      <a:pt x="14" y="26"/>
                    </a:lnTo>
                    <a:lnTo>
                      <a:pt x="14" y="21"/>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699" name="Freeform 687">
                <a:extLst>
                  <a:ext uri="{FF2B5EF4-FFF2-40B4-BE49-F238E27FC236}">
                    <a16:creationId xmlns:a16="http://schemas.microsoft.com/office/drawing/2014/main" id="{64E09B2F-2163-4764-93D3-59313DFF4230}"/>
                  </a:ext>
                </a:extLst>
              </p:cNvPr>
              <p:cNvSpPr>
                <a:spLocks/>
              </p:cNvSpPr>
              <p:nvPr/>
            </p:nvSpPr>
            <p:spPr bwMode="auto">
              <a:xfrm>
                <a:off x="4885" y="1403"/>
                <a:ext cx="4"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20"/>
                    </a:moveTo>
                    <a:lnTo>
                      <a:pt x="21" y="16"/>
                    </a:lnTo>
                    <a:lnTo>
                      <a:pt x="21" y="11"/>
                    </a:lnTo>
                    <a:lnTo>
                      <a:pt x="22" y="6"/>
                    </a:lnTo>
                    <a:lnTo>
                      <a:pt x="17" y="0"/>
                    </a:lnTo>
                    <a:lnTo>
                      <a:pt x="13" y="0"/>
                    </a:lnTo>
                    <a:lnTo>
                      <a:pt x="7" y="0"/>
                    </a:lnTo>
                    <a:lnTo>
                      <a:pt x="7" y="4"/>
                    </a:lnTo>
                    <a:lnTo>
                      <a:pt x="3" y="4"/>
                    </a:lnTo>
                    <a:lnTo>
                      <a:pt x="2" y="9"/>
                    </a:lnTo>
                    <a:lnTo>
                      <a:pt x="2" y="15"/>
                    </a:lnTo>
                    <a:lnTo>
                      <a:pt x="2" y="19"/>
                    </a:lnTo>
                    <a:lnTo>
                      <a:pt x="0" y="24"/>
                    </a:lnTo>
                    <a:lnTo>
                      <a:pt x="5" y="25"/>
                    </a:lnTo>
                    <a:lnTo>
                      <a:pt x="11" y="25"/>
                    </a:lnTo>
                    <a:lnTo>
                      <a:pt x="15" y="25"/>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00" name="Freeform 688">
                <a:extLst>
                  <a:ext uri="{FF2B5EF4-FFF2-40B4-BE49-F238E27FC236}">
                    <a16:creationId xmlns:a16="http://schemas.microsoft.com/office/drawing/2014/main" id="{CFCF4BC1-FE5E-4E1C-9297-E221E51F493B}"/>
                  </a:ext>
                </a:extLst>
              </p:cNvPr>
              <p:cNvSpPr>
                <a:spLocks/>
              </p:cNvSpPr>
              <p:nvPr/>
            </p:nvSpPr>
            <p:spPr bwMode="auto">
              <a:xfrm>
                <a:off x="4885" y="1403"/>
                <a:ext cx="4"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0" y="20"/>
                    </a:moveTo>
                    <a:lnTo>
                      <a:pt x="21" y="16"/>
                    </a:lnTo>
                    <a:lnTo>
                      <a:pt x="21" y="11"/>
                    </a:lnTo>
                    <a:lnTo>
                      <a:pt x="22" y="6"/>
                    </a:lnTo>
                    <a:lnTo>
                      <a:pt x="17" y="0"/>
                    </a:lnTo>
                    <a:lnTo>
                      <a:pt x="13" y="0"/>
                    </a:lnTo>
                    <a:lnTo>
                      <a:pt x="7" y="0"/>
                    </a:lnTo>
                    <a:lnTo>
                      <a:pt x="7" y="4"/>
                    </a:lnTo>
                    <a:lnTo>
                      <a:pt x="3" y="4"/>
                    </a:lnTo>
                    <a:lnTo>
                      <a:pt x="2" y="9"/>
                    </a:lnTo>
                    <a:lnTo>
                      <a:pt x="2" y="15"/>
                    </a:lnTo>
                    <a:lnTo>
                      <a:pt x="2" y="19"/>
                    </a:lnTo>
                    <a:lnTo>
                      <a:pt x="0" y="24"/>
                    </a:lnTo>
                    <a:lnTo>
                      <a:pt x="5" y="25"/>
                    </a:lnTo>
                    <a:lnTo>
                      <a:pt x="11" y="25"/>
                    </a:lnTo>
                    <a:lnTo>
                      <a:pt x="15" y="25"/>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01" name="Freeform 689">
                <a:extLst>
                  <a:ext uri="{FF2B5EF4-FFF2-40B4-BE49-F238E27FC236}">
                    <a16:creationId xmlns:a16="http://schemas.microsoft.com/office/drawing/2014/main" id="{7FCF7892-5064-498A-9405-A6A37FF6872A}"/>
                  </a:ext>
                </a:extLst>
              </p:cNvPr>
              <p:cNvSpPr>
                <a:spLocks/>
              </p:cNvSpPr>
              <p:nvPr/>
            </p:nvSpPr>
            <p:spPr bwMode="auto">
              <a:xfrm>
                <a:off x="4892" y="136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19" y="16"/>
                    </a:lnTo>
                    <a:lnTo>
                      <a:pt x="20" y="10"/>
                    </a:lnTo>
                    <a:lnTo>
                      <a:pt x="20" y="5"/>
                    </a:lnTo>
                    <a:lnTo>
                      <a:pt x="15" y="4"/>
                    </a:lnTo>
                    <a:lnTo>
                      <a:pt x="15" y="0"/>
                    </a:lnTo>
                    <a:lnTo>
                      <a:pt x="11" y="0"/>
                    </a:lnTo>
                    <a:lnTo>
                      <a:pt x="11" y="4"/>
                    </a:lnTo>
                    <a:lnTo>
                      <a:pt x="6" y="4"/>
                    </a:lnTo>
                    <a:lnTo>
                      <a:pt x="1" y="9"/>
                    </a:lnTo>
                    <a:lnTo>
                      <a:pt x="1" y="13"/>
                    </a:lnTo>
                    <a:lnTo>
                      <a:pt x="0" y="19"/>
                    </a:lnTo>
                    <a:lnTo>
                      <a:pt x="0" y="24"/>
                    </a:lnTo>
                    <a:lnTo>
                      <a:pt x="4" y="29"/>
                    </a:lnTo>
                    <a:lnTo>
                      <a:pt x="9" y="29"/>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02" name="Freeform 690">
                <a:extLst>
                  <a:ext uri="{FF2B5EF4-FFF2-40B4-BE49-F238E27FC236}">
                    <a16:creationId xmlns:a16="http://schemas.microsoft.com/office/drawing/2014/main" id="{E6A3C522-AFAE-40E2-905C-32B026537FF6}"/>
                  </a:ext>
                </a:extLst>
              </p:cNvPr>
              <p:cNvSpPr>
                <a:spLocks/>
              </p:cNvSpPr>
              <p:nvPr/>
            </p:nvSpPr>
            <p:spPr bwMode="auto">
              <a:xfrm>
                <a:off x="4892" y="1367"/>
                <a:ext cx="4" cy="6"/>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1 h 29"/>
                  <a:gd name="T22" fmla="*/ 0 w 20"/>
                  <a:gd name="T23" fmla="*/ 1 h 29"/>
                  <a:gd name="T24" fmla="*/ 0 w 20"/>
                  <a:gd name="T25" fmla="*/ 1 h 29"/>
                  <a:gd name="T26" fmla="*/ 0 w 20"/>
                  <a:gd name="T27" fmla="*/ 1 h 29"/>
                  <a:gd name="T28" fmla="*/ 0 w 20"/>
                  <a:gd name="T29" fmla="*/ 1 h 29"/>
                  <a:gd name="T30" fmla="*/ 1 w 20"/>
                  <a:gd name="T31" fmla="*/ 1 h 29"/>
                  <a:gd name="T32" fmla="*/ 1 w 20"/>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29"/>
                  <a:gd name="T53" fmla="*/ 20 w 20"/>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29">
                    <a:moveTo>
                      <a:pt x="19" y="20"/>
                    </a:moveTo>
                    <a:lnTo>
                      <a:pt x="19" y="16"/>
                    </a:lnTo>
                    <a:lnTo>
                      <a:pt x="20" y="10"/>
                    </a:lnTo>
                    <a:lnTo>
                      <a:pt x="20" y="5"/>
                    </a:lnTo>
                    <a:lnTo>
                      <a:pt x="15" y="4"/>
                    </a:lnTo>
                    <a:lnTo>
                      <a:pt x="15" y="0"/>
                    </a:lnTo>
                    <a:lnTo>
                      <a:pt x="11" y="0"/>
                    </a:lnTo>
                    <a:lnTo>
                      <a:pt x="11" y="4"/>
                    </a:lnTo>
                    <a:lnTo>
                      <a:pt x="6" y="4"/>
                    </a:lnTo>
                    <a:lnTo>
                      <a:pt x="1" y="9"/>
                    </a:lnTo>
                    <a:lnTo>
                      <a:pt x="1" y="13"/>
                    </a:lnTo>
                    <a:lnTo>
                      <a:pt x="0" y="19"/>
                    </a:lnTo>
                    <a:lnTo>
                      <a:pt x="0" y="24"/>
                    </a:lnTo>
                    <a:lnTo>
                      <a:pt x="4" y="29"/>
                    </a:lnTo>
                    <a:lnTo>
                      <a:pt x="9" y="29"/>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03" name="Freeform 691">
                <a:extLst>
                  <a:ext uri="{FF2B5EF4-FFF2-40B4-BE49-F238E27FC236}">
                    <a16:creationId xmlns:a16="http://schemas.microsoft.com/office/drawing/2014/main" id="{DCAABED1-2711-42D4-AE62-ED3EFEED47D6}"/>
                  </a:ext>
                </a:extLst>
              </p:cNvPr>
              <p:cNvSpPr>
                <a:spLocks/>
              </p:cNvSpPr>
              <p:nvPr/>
            </p:nvSpPr>
            <p:spPr bwMode="auto">
              <a:xfrm>
                <a:off x="4871" y="1346"/>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1 w 21"/>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6" y="0"/>
                    </a:lnTo>
                    <a:lnTo>
                      <a:pt x="12" y="0"/>
                    </a:lnTo>
                    <a:lnTo>
                      <a:pt x="6" y="4"/>
                    </a:lnTo>
                    <a:lnTo>
                      <a:pt x="6" y="10"/>
                    </a:lnTo>
                    <a:lnTo>
                      <a:pt x="2" y="9"/>
                    </a:lnTo>
                    <a:lnTo>
                      <a:pt x="1" y="14"/>
                    </a:lnTo>
                    <a:lnTo>
                      <a:pt x="1" y="19"/>
                    </a:lnTo>
                    <a:lnTo>
                      <a:pt x="0" y="25"/>
                    </a:lnTo>
                    <a:lnTo>
                      <a:pt x="5" y="25"/>
                    </a:lnTo>
                    <a:lnTo>
                      <a:pt x="4" y="29"/>
                    </a:lnTo>
                    <a:lnTo>
                      <a:pt x="9" y="30"/>
                    </a:lnTo>
                    <a:lnTo>
                      <a:pt x="10" y="25"/>
                    </a:lnTo>
                    <a:lnTo>
                      <a:pt x="14"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04" name="Freeform 692">
                <a:extLst>
                  <a:ext uri="{FF2B5EF4-FFF2-40B4-BE49-F238E27FC236}">
                    <a16:creationId xmlns:a16="http://schemas.microsoft.com/office/drawing/2014/main" id="{88F5770F-1F46-4D70-8985-A2C6B39DAD1D}"/>
                  </a:ext>
                </a:extLst>
              </p:cNvPr>
              <p:cNvSpPr>
                <a:spLocks/>
              </p:cNvSpPr>
              <p:nvPr/>
            </p:nvSpPr>
            <p:spPr bwMode="auto">
              <a:xfrm>
                <a:off x="4871" y="1346"/>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0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1 w 21"/>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30"/>
                  <a:gd name="T59" fmla="*/ 21 w 21"/>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30">
                    <a:moveTo>
                      <a:pt x="19" y="21"/>
                    </a:moveTo>
                    <a:lnTo>
                      <a:pt x="20" y="16"/>
                    </a:lnTo>
                    <a:lnTo>
                      <a:pt x="20" y="11"/>
                    </a:lnTo>
                    <a:lnTo>
                      <a:pt x="21" y="5"/>
                    </a:lnTo>
                    <a:lnTo>
                      <a:pt x="16" y="0"/>
                    </a:lnTo>
                    <a:lnTo>
                      <a:pt x="12" y="0"/>
                    </a:lnTo>
                    <a:lnTo>
                      <a:pt x="6" y="4"/>
                    </a:lnTo>
                    <a:lnTo>
                      <a:pt x="6" y="10"/>
                    </a:lnTo>
                    <a:lnTo>
                      <a:pt x="2" y="9"/>
                    </a:lnTo>
                    <a:lnTo>
                      <a:pt x="1" y="14"/>
                    </a:lnTo>
                    <a:lnTo>
                      <a:pt x="1" y="19"/>
                    </a:lnTo>
                    <a:lnTo>
                      <a:pt x="0" y="25"/>
                    </a:lnTo>
                    <a:lnTo>
                      <a:pt x="5" y="25"/>
                    </a:lnTo>
                    <a:lnTo>
                      <a:pt x="4" y="29"/>
                    </a:lnTo>
                    <a:lnTo>
                      <a:pt x="9" y="30"/>
                    </a:lnTo>
                    <a:lnTo>
                      <a:pt x="10" y="25"/>
                    </a:lnTo>
                    <a:lnTo>
                      <a:pt x="14"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05" name="Freeform 693">
                <a:extLst>
                  <a:ext uri="{FF2B5EF4-FFF2-40B4-BE49-F238E27FC236}">
                    <a16:creationId xmlns:a16="http://schemas.microsoft.com/office/drawing/2014/main" id="{95AF4EC3-3BDA-47B0-9535-32432DD78252}"/>
                  </a:ext>
                </a:extLst>
              </p:cNvPr>
              <p:cNvSpPr>
                <a:spLocks/>
              </p:cNvSpPr>
              <p:nvPr/>
            </p:nvSpPr>
            <p:spPr bwMode="auto">
              <a:xfrm>
                <a:off x="4865" y="1307"/>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1 w 68"/>
                  <a:gd name="T21" fmla="*/ 0 h 93"/>
                  <a:gd name="T22" fmla="*/ 1 w 68"/>
                  <a:gd name="T23" fmla="*/ 0 h 93"/>
                  <a:gd name="T24" fmla="*/ 1 w 68"/>
                  <a:gd name="T25" fmla="*/ 0 h 93"/>
                  <a:gd name="T26" fmla="*/ 1 w 68"/>
                  <a:gd name="T27" fmla="*/ 0 h 93"/>
                  <a:gd name="T28" fmla="*/ 1 w 68"/>
                  <a:gd name="T29" fmla="*/ 0 h 93"/>
                  <a:gd name="T30" fmla="*/ 0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1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8" y="50"/>
                    </a:moveTo>
                    <a:lnTo>
                      <a:pt x="65" y="40"/>
                    </a:lnTo>
                    <a:lnTo>
                      <a:pt x="65" y="34"/>
                    </a:lnTo>
                    <a:lnTo>
                      <a:pt x="66" y="24"/>
                    </a:lnTo>
                    <a:lnTo>
                      <a:pt x="61" y="20"/>
                    </a:lnTo>
                    <a:lnTo>
                      <a:pt x="57" y="14"/>
                    </a:lnTo>
                    <a:lnTo>
                      <a:pt x="53" y="8"/>
                    </a:lnTo>
                    <a:lnTo>
                      <a:pt x="49" y="3"/>
                    </a:lnTo>
                    <a:lnTo>
                      <a:pt x="44" y="3"/>
                    </a:lnTo>
                    <a:lnTo>
                      <a:pt x="39" y="3"/>
                    </a:lnTo>
                    <a:lnTo>
                      <a:pt x="34" y="2"/>
                    </a:lnTo>
                    <a:lnTo>
                      <a:pt x="30" y="2"/>
                    </a:lnTo>
                    <a:lnTo>
                      <a:pt x="25" y="0"/>
                    </a:lnTo>
                    <a:lnTo>
                      <a:pt x="19" y="6"/>
                    </a:lnTo>
                    <a:lnTo>
                      <a:pt x="15" y="11"/>
                    </a:lnTo>
                    <a:lnTo>
                      <a:pt x="9" y="15"/>
                    </a:lnTo>
                    <a:lnTo>
                      <a:pt x="9" y="20"/>
                    </a:lnTo>
                    <a:lnTo>
                      <a:pt x="4" y="24"/>
                    </a:lnTo>
                    <a:lnTo>
                      <a:pt x="4" y="30"/>
                    </a:lnTo>
                    <a:lnTo>
                      <a:pt x="3" y="39"/>
                    </a:lnTo>
                    <a:lnTo>
                      <a:pt x="3" y="45"/>
                    </a:lnTo>
                    <a:lnTo>
                      <a:pt x="1" y="55"/>
                    </a:lnTo>
                    <a:lnTo>
                      <a:pt x="0" y="59"/>
                    </a:lnTo>
                    <a:lnTo>
                      <a:pt x="5" y="69"/>
                    </a:lnTo>
                    <a:lnTo>
                      <a:pt x="4" y="75"/>
                    </a:lnTo>
                    <a:lnTo>
                      <a:pt x="8" y="81"/>
                    </a:lnTo>
                    <a:lnTo>
                      <a:pt x="13" y="85"/>
                    </a:lnTo>
                    <a:lnTo>
                      <a:pt x="17" y="86"/>
                    </a:lnTo>
                    <a:lnTo>
                      <a:pt x="22" y="91"/>
                    </a:lnTo>
                    <a:lnTo>
                      <a:pt x="26" y="92"/>
                    </a:lnTo>
                    <a:lnTo>
                      <a:pt x="31" y="92"/>
                    </a:lnTo>
                    <a:lnTo>
                      <a:pt x="35" y="93"/>
                    </a:lnTo>
                    <a:lnTo>
                      <a:pt x="40" y="93"/>
                    </a:lnTo>
                    <a:lnTo>
                      <a:pt x="45" y="89"/>
                    </a:lnTo>
                    <a:lnTo>
                      <a:pt x="51" y="84"/>
                    </a:lnTo>
                    <a:lnTo>
                      <a:pt x="56" y="80"/>
                    </a:lnTo>
                    <a:lnTo>
                      <a:pt x="57" y="74"/>
                    </a:lnTo>
                    <a:lnTo>
                      <a:pt x="61" y="69"/>
                    </a:lnTo>
                    <a:lnTo>
                      <a:pt x="62" y="65"/>
                    </a:lnTo>
                    <a:lnTo>
                      <a:pt x="68" y="55"/>
                    </a:lnTo>
                    <a:lnTo>
                      <a:pt x="68"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06" name="Freeform 694">
                <a:extLst>
                  <a:ext uri="{FF2B5EF4-FFF2-40B4-BE49-F238E27FC236}">
                    <a16:creationId xmlns:a16="http://schemas.microsoft.com/office/drawing/2014/main" id="{E0FE3E19-B500-4441-A6D5-BBD38A1F2FCD}"/>
                  </a:ext>
                </a:extLst>
              </p:cNvPr>
              <p:cNvSpPr>
                <a:spLocks/>
              </p:cNvSpPr>
              <p:nvPr/>
            </p:nvSpPr>
            <p:spPr bwMode="auto">
              <a:xfrm>
                <a:off x="4865" y="1307"/>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2 w 68"/>
                  <a:gd name="T11" fmla="*/ 1 h 93"/>
                  <a:gd name="T12" fmla="*/ 2 w 68"/>
                  <a:gd name="T13" fmla="*/ 0 h 93"/>
                  <a:gd name="T14" fmla="*/ 2 w 68"/>
                  <a:gd name="T15" fmla="*/ 0 h 93"/>
                  <a:gd name="T16" fmla="*/ 2 w 68"/>
                  <a:gd name="T17" fmla="*/ 0 h 93"/>
                  <a:gd name="T18" fmla="*/ 2 w 68"/>
                  <a:gd name="T19" fmla="*/ 0 h 93"/>
                  <a:gd name="T20" fmla="*/ 1 w 68"/>
                  <a:gd name="T21" fmla="*/ 0 h 93"/>
                  <a:gd name="T22" fmla="*/ 1 w 68"/>
                  <a:gd name="T23" fmla="*/ 0 h 93"/>
                  <a:gd name="T24" fmla="*/ 1 w 68"/>
                  <a:gd name="T25" fmla="*/ 0 h 93"/>
                  <a:gd name="T26" fmla="*/ 1 w 68"/>
                  <a:gd name="T27" fmla="*/ 0 h 93"/>
                  <a:gd name="T28" fmla="*/ 1 w 68"/>
                  <a:gd name="T29" fmla="*/ 0 h 93"/>
                  <a:gd name="T30" fmla="*/ 0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1 w 68"/>
                  <a:gd name="T61" fmla="*/ 4 h 93"/>
                  <a:gd name="T62" fmla="*/ 1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3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8" y="50"/>
                    </a:moveTo>
                    <a:lnTo>
                      <a:pt x="65" y="40"/>
                    </a:lnTo>
                    <a:lnTo>
                      <a:pt x="65" y="34"/>
                    </a:lnTo>
                    <a:lnTo>
                      <a:pt x="66" y="24"/>
                    </a:lnTo>
                    <a:lnTo>
                      <a:pt x="61" y="20"/>
                    </a:lnTo>
                    <a:lnTo>
                      <a:pt x="57" y="14"/>
                    </a:lnTo>
                    <a:lnTo>
                      <a:pt x="53" y="8"/>
                    </a:lnTo>
                    <a:lnTo>
                      <a:pt x="49" y="3"/>
                    </a:lnTo>
                    <a:lnTo>
                      <a:pt x="44" y="3"/>
                    </a:lnTo>
                    <a:lnTo>
                      <a:pt x="39" y="3"/>
                    </a:lnTo>
                    <a:lnTo>
                      <a:pt x="34" y="2"/>
                    </a:lnTo>
                    <a:lnTo>
                      <a:pt x="30" y="2"/>
                    </a:lnTo>
                    <a:lnTo>
                      <a:pt x="25" y="0"/>
                    </a:lnTo>
                    <a:lnTo>
                      <a:pt x="19" y="6"/>
                    </a:lnTo>
                    <a:lnTo>
                      <a:pt x="15" y="11"/>
                    </a:lnTo>
                    <a:lnTo>
                      <a:pt x="9" y="15"/>
                    </a:lnTo>
                    <a:lnTo>
                      <a:pt x="9" y="20"/>
                    </a:lnTo>
                    <a:lnTo>
                      <a:pt x="4" y="24"/>
                    </a:lnTo>
                    <a:lnTo>
                      <a:pt x="4" y="30"/>
                    </a:lnTo>
                    <a:lnTo>
                      <a:pt x="3" y="39"/>
                    </a:lnTo>
                    <a:lnTo>
                      <a:pt x="3" y="45"/>
                    </a:lnTo>
                    <a:lnTo>
                      <a:pt x="1" y="55"/>
                    </a:lnTo>
                    <a:lnTo>
                      <a:pt x="0" y="59"/>
                    </a:lnTo>
                    <a:lnTo>
                      <a:pt x="5" y="69"/>
                    </a:lnTo>
                    <a:lnTo>
                      <a:pt x="4" y="75"/>
                    </a:lnTo>
                    <a:lnTo>
                      <a:pt x="8" y="81"/>
                    </a:lnTo>
                    <a:lnTo>
                      <a:pt x="13" y="85"/>
                    </a:lnTo>
                    <a:lnTo>
                      <a:pt x="17" y="86"/>
                    </a:lnTo>
                    <a:lnTo>
                      <a:pt x="22" y="91"/>
                    </a:lnTo>
                    <a:lnTo>
                      <a:pt x="26" y="92"/>
                    </a:lnTo>
                    <a:lnTo>
                      <a:pt x="31" y="92"/>
                    </a:lnTo>
                    <a:lnTo>
                      <a:pt x="35" y="93"/>
                    </a:lnTo>
                    <a:lnTo>
                      <a:pt x="40" y="93"/>
                    </a:lnTo>
                    <a:lnTo>
                      <a:pt x="45" y="89"/>
                    </a:lnTo>
                    <a:lnTo>
                      <a:pt x="51" y="84"/>
                    </a:lnTo>
                    <a:lnTo>
                      <a:pt x="56" y="80"/>
                    </a:lnTo>
                    <a:lnTo>
                      <a:pt x="57" y="74"/>
                    </a:lnTo>
                    <a:lnTo>
                      <a:pt x="61" y="69"/>
                    </a:lnTo>
                    <a:lnTo>
                      <a:pt x="62" y="65"/>
                    </a:lnTo>
                    <a:lnTo>
                      <a:pt x="68" y="55"/>
                    </a:lnTo>
                    <a:lnTo>
                      <a:pt x="68"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07" name="Freeform 695">
                <a:extLst>
                  <a:ext uri="{FF2B5EF4-FFF2-40B4-BE49-F238E27FC236}">
                    <a16:creationId xmlns:a16="http://schemas.microsoft.com/office/drawing/2014/main" id="{AE91C077-7D8F-4E52-BADF-72E5C0EC4FDC}"/>
                  </a:ext>
                </a:extLst>
              </p:cNvPr>
              <p:cNvSpPr>
                <a:spLocks/>
              </p:cNvSpPr>
              <p:nvPr/>
            </p:nvSpPr>
            <p:spPr bwMode="auto">
              <a:xfrm>
                <a:off x="4880" y="1273"/>
                <a:ext cx="4" cy="6"/>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1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9"/>
                  <a:gd name="T53" fmla="*/ 22 w 22"/>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9">
                    <a:moveTo>
                      <a:pt x="20" y="20"/>
                    </a:moveTo>
                    <a:lnTo>
                      <a:pt x="21" y="16"/>
                    </a:lnTo>
                    <a:lnTo>
                      <a:pt x="21" y="10"/>
                    </a:lnTo>
                    <a:lnTo>
                      <a:pt x="22" y="6"/>
                    </a:lnTo>
                    <a:lnTo>
                      <a:pt x="16" y="4"/>
                    </a:lnTo>
                    <a:lnTo>
                      <a:pt x="17" y="0"/>
                    </a:lnTo>
                    <a:lnTo>
                      <a:pt x="13" y="0"/>
                    </a:lnTo>
                    <a:lnTo>
                      <a:pt x="7" y="4"/>
                    </a:lnTo>
                    <a:lnTo>
                      <a:pt x="2" y="9"/>
                    </a:lnTo>
                    <a:lnTo>
                      <a:pt x="2" y="13"/>
                    </a:lnTo>
                    <a:lnTo>
                      <a:pt x="2" y="19"/>
                    </a:lnTo>
                    <a:lnTo>
                      <a:pt x="0" y="24"/>
                    </a:lnTo>
                    <a:lnTo>
                      <a:pt x="5" y="29"/>
                    </a:lnTo>
                    <a:lnTo>
                      <a:pt x="9" y="29"/>
                    </a:lnTo>
                    <a:lnTo>
                      <a:pt x="11" y="25"/>
                    </a:lnTo>
                    <a:lnTo>
                      <a:pt x="15"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08" name="Freeform 696">
                <a:extLst>
                  <a:ext uri="{FF2B5EF4-FFF2-40B4-BE49-F238E27FC236}">
                    <a16:creationId xmlns:a16="http://schemas.microsoft.com/office/drawing/2014/main" id="{85371345-3138-41B8-8CA3-54D88A860C3D}"/>
                  </a:ext>
                </a:extLst>
              </p:cNvPr>
              <p:cNvSpPr>
                <a:spLocks/>
              </p:cNvSpPr>
              <p:nvPr/>
            </p:nvSpPr>
            <p:spPr bwMode="auto">
              <a:xfrm>
                <a:off x="4880" y="1273"/>
                <a:ext cx="4" cy="6"/>
              </a:xfrm>
              <a:custGeom>
                <a:avLst/>
                <a:gdLst>
                  <a:gd name="T0" fmla="*/ 1 w 22"/>
                  <a:gd name="T1" fmla="*/ 1 h 29"/>
                  <a:gd name="T2" fmla="*/ 1 w 22"/>
                  <a:gd name="T3" fmla="*/ 1 h 29"/>
                  <a:gd name="T4" fmla="*/ 1 w 22"/>
                  <a:gd name="T5" fmla="*/ 0 h 29"/>
                  <a:gd name="T6" fmla="*/ 1 w 22"/>
                  <a:gd name="T7" fmla="*/ 0 h 29"/>
                  <a:gd name="T8" fmla="*/ 1 w 22"/>
                  <a:gd name="T9" fmla="*/ 0 h 29"/>
                  <a:gd name="T10" fmla="*/ 1 w 22"/>
                  <a:gd name="T11" fmla="*/ 0 h 29"/>
                  <a:gd name="T12" fmla="*/ 0 w 22"/>
                  <a:gd name="T13" fmla="*/ 0 h 29"/>
                  <a:gd name="T14" fmla="*/ 0 w 22"/>
                  <a:gd name="T15" fmla="*/ 0 h 29"/>
                  <a:gd name="T16" fmla="*/ 0 w 22"/>
                  <a:gd name="T17" fmla="*/ 0 h 29"/>
                  <a:gd name="T18" fmla="*/ 0 w 22"/>
                  <a:gd name="T19" fmla="*/ 1 h 29"/>
                  <a:gd name="T20" fmla="*/ 0 w 22"/>
                  <a:gd name="T21" fmla="*/ 1 h 29"/>
                  <a:gd name="T22" fmla="*/ 0 w 22"/>
                  <a:gd name="T23" fmla="*/ 1 h 29"/>
                  <a:gd name="T24" fmla="*/ 0 w 22"/>
                  <a:gd name="T25" fmla="*/ 1 h 29"/>
                  <a:gd name="T26" fmla="*/ 0 w 22"/>
                  <a:gd name="T27" fmla="*/ 1 h 29"/>
                  <a:gd name="T28" fmla="*/ 0 w 22"/>
                  <a:gd name="T29" fmla="*/ 1 h 29"/>
                  <a:gd name="T30" fmla="*/ 1 w 22"/>
                  <a:gd name="T31" fmla="*/ 1 h 29"/>
                  <a:gd name="T32" fmla="*/ 1 w 22"/>
                  <a:gd name="T33" fmla="*/ 1 h 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9"/>
                  <a:gd name="T53" fmla="*/ 22 w 22"/>
                  <a:gd name="T54" fmla="*/ 29 h 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9">
                    <a:moveTo>
                      <a:pt x="20" y="20"/>
                    </a:moveTo>
                    <a:lnTo>
                      <a:pt x="21" y="16"/>
                    </a:lnTo>
                    <a:lnTo>
                      <a:pt x="21" y="10"/>
                    </a:lnTo>
                    <a:lnTo>
                      <a:pt x="22" y="6"/>
                    </a:lnTo>
                    <a:lnTo>
                      <a:pt x="16" y="4"/>
                    </a:lnTo>
                    <a:lnTo>
                      <a:pt x="17" y="0"/>
                    </a:lnTo>
                    <a:lnTo>
                      <a:pt x="13" y="0"/>
                    </a:lnTo>
                    <a:lnTo>
                      <a:pt x="7" y="4"/>
                    </a:lnTo>
                    <a:lnTo>
                      <a:pt x="2" y="9"/>
                    </a:lnTo>
                    <a:lnTo>
                      <a:pt x="2" y="13"/>
                    </a:lnTo>
                    <a:lnTo>
                      <a:pt x="2" y="19"/>
                    </a:lnTo>
                    <a:lnTo>
                      <a:pt x="0" y="24"/>
                    </a:lnTo>
                    <a:lnTo>
                      <a:pt x="5" y="29"/>
                    </a:lnTo>
                    <a:lnTo>
                      <a:pt x="9" y="29"/>
                    </a:lnTo>
                    <a:lnTo>
                      <a:pt x="11" y="25"/>
                    </a:lnTo>
                    <a:lnTo>
                      <a:pt x="15"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09" name="Freeform 697">
                <a:extLst>
                  <a:ext uri="{FF2B5EF4-FFF2-40B4-BE49-F238E27FC236}">
                    <a16:creationId xmlns:a16="http://schemas.microsoft.com/office/drawing/2014/main" id="{79E422C1-78DE-46F1-825D-7B9D2767A5BE}"/>
                  </a:ext>
                </a:extLst>
              </p:cNvPr>
              <p:cNvSpPr>
                <a:spLocks/>
              </p:cNvSpPr>
              <p:nvPr/>
            </p:nvSpPr>
            <p:spPr bwMode="auto">
              <a:xfrm>
                <a:off x="4896" y="1319"/>
                <a:ext cx="5" cy="6"/>
              </a:xfrm>
              <a:custGeom>
                <a:avLst/>
                <a:gdLst>
                  <a:gd name="T0" fmla="*/ 1 w 22"/>
                  <a:gd name="T1" fmla="*/ 1 h 31"/>
                  <a:gd name="T2" fmla="*/ 1 w 22"/>
                  <a:gd name="T3" fmla="*/ 1 h 31"/>
                  <a:gd name="T4" fmla="*/ 1 w 22"/>
                  <a:gd name="T5" fmla="*/ 0 h 31"/>
                  <a:gd name="T6" fmla="*/ 1 w 22"/>
                  <a:gd name="T7" fmla="*/ 0 h 31"/>
                  <a:gd name="T8" fmla="*/ 1 w 22"/>
                  <a:gd name="T9" fmla="*/ 0 h 31"/>
                  <a:gd name="T10" fmla="*/ 1 w 22"/>
                  <a:gd name="T11" fmla="*/ 0 h 31"/>
                  <a:gd name="T12" fmla="*/ 1 w 22"/>
                  <a:gd name="T13" fmla="*/ 0 h 31"/>
                  <a:gd name="T14" fmla="*/ 0 w 22"/>
                  <a:gd name="T15" fmla="*/ 0 h 31"/>
                  <a:gd name="T16" fmla="*/ 0 w 22"/>
                  <a:gd name="T17" fmla="*/ 0 h 31"/>
                  <a:gd name="T18" fmla="*/ 0 w 22"/>
                  <a:gd name="T19" fmla="*/ 0 h 31"/>
                  <a:gd name="T20" fmla="*/ 0 w 22"/>
                  <a:gd name="T21" fmla="*/ 0 h 31"/>
                  <a:gd name="T22" fmla="*/ 0 w 22"/>
                  <a:gd name="T23" fmla="*/ 1 h 31"/>
                  <a:gd name="T24" fmla="*/ 0 w 22"/>
                  <a:gd name="T25" fmla="*/ 1 h 31"/>
                  <a:gd name="T26" fmla="*/ 0 w 22"/>
                  <a:gd name="T27" fmla="*/ 1 h 31"/>
                  <a:gd name="T28" fmla="*/ 0 w 22"/>
                  <a:gd name="T29" fmla="*/ 1 h 31"/>
                  <a:gd name="T30" fmla="*/ 0 w 22"/>
                  <a:gd name="T31" fmla="*/ 1 h 31"/>
                  <a:gd name="T32" fmla="*/ 0 w 22"/>
                  <a:gd name="T33" fmla="*/ 1 h 31"/>
                  <a:gd name="T34" fmla="*/ 0 w 22"/>
                  <a:gd name="T35" fmla="*/ 1 h 31"/>
                  <a:gd name="T36" fmla="*/ 1 w 22"/>
                  <a:gd name="T37" fmla="*/ 1 h 31"/>
                  <a:gd name="T38" fmla="*/ 1 w 22"/>
                  <a:gd name="T39" fmla="*/ 1 h 31"/>
                  <a:gd name="T40" fmla="*/ 1 w 22"/>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31"/>
                  <a:gd name="T65" fmla="*/ 22 w 22"/>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31">
                    <a:moveTo>
                      <a:pt x="19" y="22"/>
                    </a:moveTo>
                    <a:lnTo>
                      <a:pt x="20" y="16"/>
                    </a:lnTo>
                    <a:lnTo>
                      <a:pt x="20" y="11"/>
                    </a:lnTo>
                    <a:lnTo>
                      <a:pt x="22" y="6"/>
                    </a:lnTo>
                    <a:lnTo>
                      <a:pt x="16" y="6"/>
                    </a:lnTo>
                    <a:lnTo>
                      <a:pt x="17" y="0"/>
                    </a:lnTo>
                    <a:lnTo>
                      <a:pt x="12" y="0"/>
                    </a:lnTo>
                    <a:lnTo>
                      <a:pt x="7" y="0"/>
                    </a:lnTo>
                    <a:lnTo>
                      <a:pt x="7" y="5"/>
                    </a:lnTo>
                    <a:lnTo>
                      <a:pt x="2" y="5"/>
                    </a:lnTo>
                    <a:lnTo>
                      <a:pt x="2" y="9"/>
                    </a:lnTo>
                    <a:lnTo>
                      <a:pt x="1" y="15"/>
                    </a:lnTo>
                    <a:lnTo>
                      <a:pt x="1" y="19"/>
                    </a:lnTo>
                    <a:lnTo>
                      <a:pt x="0" y="25"/>
                    </a:lnTo>
                    <a:lnTo>
                      <a:pt x="5" y="25"/>
                    </a:lnTo>
                    <a:lnTo>
                      <a:pt x="5" y="30"/>
                    </a:lnTo>
                    <a:lnTo>
                      <a:pt x="9" y="31"/>
                    </a:lnTo>
                    <a:lnTo>
                      <a:pt x="10" y="25"/>
                    </a:lnTo>
                    <a:lnTo>
                      <a:pt x="15" y="26"/>
                    </a:lnTo>
                    <a:lnTo>
                      <a:pt x="15" y="20"/>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10" name="Freeform 698">
                <a:extLst>
                  <a:ext uri="{FF2B5EF4-FFF2-40B4-BE49-F238E27FC236}">
                    <a16:creationId xmlns:a16="http://schemas.microsoft.com/office/drawing/2014/main" id="{69DDBC2D-9718-4D1D-B309-6E74B6B2B824}"/>
                  </a:ext>
                </a:extLst>
              </p:cNvPr>
              <p:cNvSpPr>
                <a:spLocks/>
              </p:cNvSpPr>
              <p:nvPr/>
            </p:nvSpPr>
            <p:spPr bwMode="auto">
              <a:xfrm>
                <a:off x="4896" y="1319"/>
                <a:ext cx="5" cy="6"/>
              </a:xfrm>
              <a:custGeom>
                <a:avLst/>
                <a:gdLst>
                  <a:gd name="T0" fmla="*/ 1 w 22"/>
                  <a:gd name="T1" fmla="*/ 1 h 31"/>
                  <a:gd name="T2" fmla="*/ 1 w 22"/>
                  <a:gd name="T3" fmla="*/ 1 h 31"/>
                  <a:gd name="T4" fmla="*/ 1 w 22"/>
                  <a:gd name="T5" fmla="*/ 0 h 31"/>
                  <a:gd name="T6" fmla="*/ 1 w 22"/>
                  <a:gd name="T7" fmla="*/ 0 h 31"/>
                  <a:gd name="T8" fmla="*/ 1 w 22"/>
                  <a:gd name="T9" fmla="*/ 0 h 31"/>
                  <a:gd name="T10" fmla="*/ 1 w 22"/>
                  <a:gd name="T11" fmla="*/ 0 h 31"/>
                  <a:gd name="T12" fmla="*/ 1 w 22"/>
                  <a:gd name="T13" fmla="*/ 0 h 31"/>
                  <a:gd name="T14" fmla="*/ 0 w 22"/>
                  <a:gd name="T15" fmla="*/ 0 h 31"/>
                  <a:gd name="T16" fmla="*/ 0 w 22"/>
                  <a:gd name="T17" fmla="*/ 0 h 31"/>
                  <a:gd name="T18" fmla="*/ 0 w 22"/>
                  <a:gd name="T19" fmla="*/ 0 h 31"/>
                  <a:gd name="T20" fmla="*/ 0 w 22"/>
                  <a:gd name="T21" fmla="*/ 0 h 31"/>
                  <a:gd name="T22" fmla="*/ 0 w 22"/>
                  <a:gd name="T23" fmla="*/ 1 h 31"/>
                  <a:gd name="T24" fmla="*/ 0 w 22"/>
                  <a:gd name="T25" fmla="*/ 1 h 31"/>
                  <a:gd name="T26" fmla="*/ 0 w 22"/>
                  <a:gd name="T27" fmla="*/ 1 h 31"/>
                  <a:gd name="T28" fmla="*/ 0 w 22"/>
                  <a:gd name="T29" fmla="*/ 1 h 31"/>
                  <a:gd name="T30" fmla="*/ 0 w 22"/>
                  <a:gd name="T31" fmla="*/ 1 h 31"/>
                  <a:gd name="T32" fmla="*/ 0 w 22"/>
                  <a:gd name="T33" fmla="*/ 1 h 31"/>
                  <a:gd name="T34" fmla="*/ 0 w 22"/>
                  <a:gd name="T35" fmla="*/ 1 h 31"/>
                  <a:gd name="T36" fmla="*/ 1 w 22"/>
                  <a:gd name="T37" fmla="*/ 1 h 31"/>
                  <a:gd name="T38" fmla="*/ 1 w 22"/>
                  <a:gd name="T39" fmla="*/ 1 h 31"/>
                  <a:gd name="T40" fmla="*/ 1 w 22"/>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2"/>
                  <a:gd name="T64" fmla="*/ 0 h 31"/>
                  <a:gd name="T65" fmla="*/ 22 w 22"/>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2" h="31">
                    <a:moveTo>
                      <a:pt x="19" y="22"/>
                    </a:moveTo>
                    <a:lnTo>
                      <a:pt x="20" y="16"/>
                    </a:lnTo>
                    <a:lnTo>
                      <a:pt x="20" y="11"/>
                    </a:lnTo>
                    <a:lnTo>
                      <a:pt x="22" y="6"/>
                    </a:lnTo>
                    <a:lnTo>
                      <a:pt x="16" y="6"/>
                    </a:lnTo>
                    <a:lnTo>
                      <a:pt x="17" y="0"/>
                    </a:lnTo>
                    <a:lnTo>
                      <a:pt x="12" y="0"/>
                    </a:lnTo>
                    <a:lnTo>
                      <a:pt x="7" y="0"/>
                    </a:lnTo>
                    <a:lnTo>
                      <a:pt x="7" y="5"/>
                    </a:lnTo>
                    <a:lnTo>
                      <a:pt x="2" y="5"/>
                    </a:lnTo>
                    <a:lnTo>
                      <a:pt x="2" y="9"/>
                    </a:lnTo>
                    <a:lnTo>
                      <a:pt x="1" y="15"/>
                    </a:lnTo>
                    <a:lnTo>
                      <a:pt x="1" y="19"/>
                    </a:lnTo>
                    <a:lnTo>
                      <a:pt x="0" y="25"/>
                    </a:lnTo>
                    <a:lnTo>
                      <a:pt x="5" y="25"/>
                    </a:lnTo>
                    <a:lnTo>
                      <a:pt x="5" y="30"/>
                    </a:lnTo>
                    <a:lnTo>
                      <a:pt x="9" y="31"/>
                    </a:lnTo>
                    <a:lnTo>
                      <a:pt x="10" y="25"/>
                    </a:lnTo>
                    <a:lnTo>
                      <a:pt x="15" y="26"/>
                    </a:lnTo>
                    <a:lnTo>
                      <a:pt x="15" y="20"/>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11" name="Freeform 699">
                <a:extLst>
                  <a:ext uri="{FF2B5EF4-FFF2-40B4-BE49-F238E27FC236}">
                    <a16:creationId xmlns:a16="http://schemas.microsoft.com/office/drawing/2014/main" id="{95957919-5336-444B-A46F-E4E443C880AD}"/>
                  </a:ext>
                </a:extLst>
              </p:cNvPr>
              <p:cNvSpPr>
                <a:spLocks/>
              </p:cNvSpPr>
              <p:nvPr/>
            </p:nvSpPr>
            <p:spPr bwMode="auto">
              <a:xfrm>
                <a:off x="4893" y="1280"/>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7"/>
                    </a:lnTo>
                    <a:lnTo>
                      <a:pt x="20" y="6"/>
                    </a:lnTo>
                    <a:lnTo>
                      <a:pt x="20" y="1"/>
                    </a:lnTo>
                    <a:lnTo>
                      <a:pt x="16" y="0"/>
                    </a:lnTo>
                    <a:lnTo>
                      <a:pt x="11" y="0"/>
                    </a:lnTo>
                    <a:lnTo>
                      <a:pt x="6" y="4"/>
                    </a:lnTo>
                    <a:lnTo>
                      <a:pt x="6" y="10"/>
                    </a:lnTo>
                    <a:lnTo>
                      <a:pt x="0" y="9"/>
                    </a:lnTo>
                    <a:lnTo>
                      <a:pt x="0" y="15"/>
                    </a:lnTo>
                    <a:lnTo>
                      <a:pt x="0" y="19"/>
                    </a:lnTo>
                    <a:lnTo>
                      <a:pt x="4" y="19"/>
                    </a:lnTo>
                    <a:lnTo>
                      <a:pt x="3" y="25"/>
                    </a:lnTo>
                    <a:lnTo>
                      <a:pt x="9" y="25"/>
                    </a:lnTo>
                    <a:lnTo>
                      <a:pt x="13" y="26"/>
                    </a:lnTo>
                    <a:lnTo>
                      <a:pt x="18" y="26"/>
                    </a:lnTo>
                    <a:lnTo>
                      <a:pt x="18"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12" name="Freeform 700">
                <a:extLst>
                  <a:ext uri="{FF2B5EF4-FFF2-40B4-BE49-F238E27FC236}">
                    <a16:creationId xmlns:a16="http://schemas.microsoft.com/office/drawing/2014/main" id="{BFFB227F-6A25-4C99-9BEE-9FA97D881B9B}"/>
                  </a:ext>
                </a:extLst>
              </p:cNvPr>
              <p:cNvSpPr>
                <a:spLocks/>
              </p:cNvSpPr>
              <p:nvPr/>
            </p:nvSpPr>
            <p:spPr bwMode="auto">
              <a:xfrm>
                <a:off x="4893" y="1280"/>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0"/>
                    </a:moveTo>
                    <a:lnTo>
                      <a:pt x="24" y="16"/>
                    </a:lnTo>
                    <a:lnTo>
                      <a:pt x="24" y="11"/>
                    </a:lnTo>
                    <a:lnTo>
                      <a:pt x="25" y="7"/>
                    </a:lnTo>
                    <a:lnTo>
                      <a:pt x="20" y="6"/>
                    </a:lnTo>
                    <a:lnTo>
                      <a:pt x="20" y="1"/>
                    </a:lnTo>
                    <a:lnTo>
                      <a:pt x="16" y="0"/>
                    </a:lnTo>
                    <a:lnTo>
                      <a:pt x="11" y="0"/>
                    </a:lnTo>
                    <a:lnTo>
                      <a:pt x="6" y="4"/>
                    </a:lnTo>
                    <a:lnTo>
                      <a:pt x="6" y="10"/>
                    </a:lnTo>
                    <a:lnTo>
                      <a:pt x="0" y="9"/>
                    </a:lnTo>
                    <a:lnTo>
                      <a:pt x="0" y="15"/>
                    </a:lnTo>
                    <a:lnTo>
                      <a:pt x="0" y="19"/>
                    </a:lnTo>
                    <a:lnTo>
                      <a:pt x="4" y="19"/>
                    </a:lnTo>
                    <a:lnTo>
                      <a:pt x="3" y="25"/>
                    </a:lnTo>
                    <a:lnTo>
                      <a:pt x="9" y="25"/>
                    </a:lnTo>
                    <a:lnTo>
                      <a:pt x="13" y="26"/>
                    </a:lnTo>
                    <a:lnTo>
                      <a:pt x="18" y="26"/>
                    </a:lnTo>
                    <a:lnTo>
                      <a:pt x="18"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13" name="Freeform 701">
                <a:extLst>
                  <a:ext uri="{FF2B5EF4-FFF2-40B4-BE49-F238E27FC236}">
                    <a16:creationId xmlns:a16="http://schemas.microsoft.com/office/drawing/2014/main" id="{D5AAD87E-FF4C-4A98-A487-38C579CBB753}"/>
                  </a:ext>
                </a:extLst>
              </p:cNvPr>
              <p:cNvSpPr>
                <a:spLocks/>
              </p:cNvSpPr>
              <p:nvPr/>
            </p:nvSpPr>
            <p:spPr bwMode="auto">
              <a:xfrm>
                <a:off x="4891" y="133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1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20" y="16"/>
                    </a:lnTo>
                    <a:lnTo>
                      <a:pt x="20" y="10"/>
                    </a:lnTo>
                    <a:lnTo>
                      <a:pt x="20" y="6"/>
                    </a:lnTo>
                    <a:lnTo>
                      <a:pt x="16" y="5"/>
                    </a:lnTo>
                    <a:lnTo>
                      <a:pt x="17" y="0"/>
                    </a:lnTo>
                    <a:lnTo>
                      <a:pt x="13" y="0"/>
                    </a:lnTo>
                    <a:lnTo>
                      <a:pt x="7" y="5"/>
                    </a:lnTo>
                    <a:lnTo>
                      <a:pt x="1" y="9"/>
                    </a:lnTo>
                    <a:lnTo>
                      <a:pt x="1" y="14"/>
                    </a:lnTo>
                    <a:lnTo>
                      <a:pt x="1" y="19"/>
                    </a:lnTo>
                    <a:lnTo>
                      <a:pt x="0" y="24"/>
                    </a:lnTo>
                    <a:lnTo>
                      <a:pt x="5" y="30"/>
                    </a:lnTo>
                    <a:lnTo>
                      <a:pt x="9" y="30"/>
                    </a:lnTo>
                    <a:lnTo>
                      <a:pt x="9"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14" name="Freeform 702">
                <a:extLst>
                  <a:ext uri="{FF2B5EF4-FFF2-40B4-BE49-F238E27FC236}">
                    <a16:creationId xmlns:a16="http://schemas.microsoft.com/office/drawing/2014/main" id="{67809179-2103-4B0F-913E-3773FE0CB858}"/>
                  </a:ext>
                </a:extLst>
              </p:cNvPr>
              <p:cNvSpPr>
                <a:spLocks/>
              </p:cNvSpPr>
              <p:nvPr/>
            </p:nvSpPr>
            <p:spPr bwMode="auto">
              <a:xfrm>
                <a:off x="4891" y="1334"/>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1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20" y="16"/>
                    </a:lnTo>
                    <a:lnTo>
                      <a:pt x="20" y="10"/>
                    </a:lnTo>
                    <a:lnTo>
                      <a:pt x="20" y="6"/>
                    </a:lnTo>
                    <a:lnTo>
                      <a:pt x="16" y="5"/>
                    </a:lnTo>
                    <a:lnTo>
                      <a:pt x="17" y="0"/>
                    </a:lnTo>
                    <a:lnTo>
                      <a:pt x="13" y="0"/>
                    </a:lnTo>
                    <a:lnTo>
                      <a:pt x="7" y="5"/>
                    </a:lnTo>
                    <a:lnTo>
                      <a:pt x="1" y="9"/>
                    </a:lnTo>
                    <a:lnTo>
                      <a:pt x="1" y="14"/>
                    </a:lnTo>
                    <a:lnTo>
                      <a:pt x="1" y="19"/>
                    </a:lnTo>
                    <a:lnTo>
                      <a:pt x="0" y="24"/>
                    </a:lnTo>
                    <a:lnTo>
                      <a:pt x="5" y="30"/>
                    </a:lnTo>
                    <a:lnTo>
                      <a:pt x="9" y="30"/>
                    </a:lnTo>
                    <a:lnTo>
                      <a:pt x="9"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15" name="Freeform 703">
                <a:extLst>
                  <a:ext uri="{FF2B5EF4-FFF2-40B4-BE49-F238E27FC236}">
                    <a16:creationId xmlns:a16="http://schemas.microsoft.com/office/drawing/2014/main" id="{E4E72DAA-587E-46D7-A261-C22244414E56}"/>
                  </a:ext>
                </a:extLst>
              </p:cNvPr>
              <p:cNvSpPr>
                <a:spLocks/>
              </p:cNvSpPr>
              <p:nvPr/>
            </p:nvSpPr>
            <p:spPr bwMode="auto">
              <a:xfrm>
                <a:off x="4898" y="1299"/>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6"/>
                    </a:lnTo>
                    <a:lnTo>
                      <a:pt x="22" y="1"/>
                    </a:lnTo>
                    <a:lnTo>
                      <a:pt x="17" y="1"/>
                    </a:lnTo>
                    <a:lnTo>
                      <a:pt x="13" y="1"/>
                    </a:lnTo>
                    <a:lnTo>
                      <a:pt x="8" y="0"/>
                    </a:lnTo>
                    <a:lnTo>
                      <a:pt x="7" y="5"/>
                    </a:lnTo>
                    <a:lnTo>
                      <a:pt x="2" y="4"/>
                    </a:lnTo>
                    <a:lnTo>
                      <a:pt x="2" y="10"/>
                    </a:lnTo>
                    <a:lnTo>
                      <a:pt x="1" y="14"/>
                    </a:lnTo>
                    <a:lnTo>
                      <a:pt x="1" y="20"/>
                    </a:lnTo>
                    <a:lnTo>
                      <a:pt x="0" y="24"/>
                    </a:lnTo>
                    <a:lnTo>
                      <a:pt x="6" y="24"/>
                    </a:lnTo>
                    <a:lnTo>
                      <a:pt x="10" y="26"/>
                    </a:lnTo>
                    <a:lnTo>
                      <a:pt x="15" y="26"/>
                    </a:lnTo>
                    <a:lnTo>
                      <a:pt x="15"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16" name="Freeform 704">
                <a:extLst>
                  <a:ext uri="{FF2B5EF4-FFF2-40B4-BE49-F238E27FC236}">
                    <a16:creationId xmlns:a16="http://schemas.microsoft.com/office/drawing/2014/main" id="{AE0E23A3-726B-41F0-9EC1-C2CADAD9F7A9}"/>
                  </a:ext>
                </a:extLst>
              </p:cNvPr>
              <p:cNvSpPr>
                <a:spLocks/>
              </p:cNvSpPr>
              <p:nvPr/>
            </p:nvSpPr>
            <p:spPr bwMode="auto">
              <a:xfrm>
                <a:off x="4898" y="1299"/>
                <a:ext cx="5"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17"/>
                    </a:moveTo>
                    <a:lnTo>
                      <a:pt x="20" y="11"/>
                    </a:lnTo>
                    <a:lnTo>
                      <a:pt x="22" y="6"/>
                    </a:lnTo>
                    <a:lnTo>
                      <a:pt x="22" y="1"/>
                    </a:lnTo>
                    <a:lnTo>
                      <a:pt x="17" y="1"/>
                    </a:lnTo>
                    <a:lnTo>
                      <a:pt x="13" y="1"/>
                    </a:lnTo>
                    <a:lnTo>
                      <a:pt x="8" y="0"/>
                    </a:lnTo>
                    <a:lnTo>
                      <a:pt x="7" y="5"/>
                    </a:lnTo>
                    <a:lnTo>
                      <a:pt x="2" y="4"/>
                    </a:lnTo>
                    <a:lnTo>
                      <a:pt x="2" y="10"/>
                    </a:lnTo>
                    <a:lnTo>
                      <a:pt x="1" y="14"/>
                    </a:lnTo>
                    <a:lnTo>
                      <a:pt x="1" y="20"/>
                    </a:lnTo>
                    <a:lnTo>
                      <a:pt x="0" y="24"/>
                    </a:lnTo>
                    <a:lnTo>
                      <a:pt x="6" y="24"/>
                    </a:lnTo>
                    <a:lnTo>
                      <a:pt x="10" y="26"/>
                    </a:lnTo>
                    <a:lnTo>
                      <a:pt x="15" y="26"/>
                    </a:lnTo>
                    <a:lnTo>
                      <a:pt x="15"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17" name="Freeform 705">
                <a:extLst>
                  <a:ext uri="{FF2B5EF4-FFF2-40B4-BE49-F238E27FC236}">
                    <a16:creationId xmlns:a16="http://schemas.microsoft.com/office/drawing/2014/main" id="{4C34BE79-E7D9-4A4A-A666-AE6F10EBF8BC}"/>
                  </a:ext>
                </a:extLst>
              </p:cNvPr>
              <p:cNvSpPr>
                <a:spLocks/>
              </p:cNvSpPr>
              <p:nvPr/>
            </p:nvSpPr>
            <p:spPr bwMode="auto">
              <a:xfrm>
                <a:off x="4872" y="1233"/>
                <a:ext cx="14" cy="19"/>
              </a:xfrm>
              <a:custGeom>
                <a:avLst/>
                <a:gdLst>
                  <a:gd name="T0" fmla="*/ 3 w 68"/>
                  <a:gd name="T1" fmla="*/ 2 h 92"/>
                  <a:gd name="T2" fmla="*/ 3 w 68"/>
                  <a:gd name="T3" fmla="*/ 2 h 92"/>
                  <a:gd name="T4" fmla="*/ 3 w 68"/>
                  <a:gd name="T5" fmla="*/ 1 h 92"/>
                  <a:gd name="T6" fmla="*/ 3 w 68"/>
                  <a:gd name="T7" fmla="*/ 1 h 92"/>
                  <a:gd name="T8" fmla="*/ 3 w 68"/>
                  <a:gd name="T9" fmla="*/ 1 h 92"/>
                  <a:gd name="T10" fmla="*/ 2 w 68"/>
                  <a:gd name="T11" fmla="*/ 0 h 92"/>
                  <a:gd name="T12" fmla="*/ 2 w 68"/>
                  <a:gd name="T13" fmla="*/ 0 h 92"/>
                  <a:gd name="T14" fmla="*/ 2 w 68"/>
                  <a:gd name="T15" fmla="*/ 0 h 92"/>
                  <a:gd name="T16" fmla="*/ 2 w 68"/>
                  <a:gd name="T17" fmla="*/ 0 h 92"/>
                  <a:gd name="T18" fmla="*/ 2 w 68"/>
                  <a:gd name="T19" fmla="*/ 0 h 92"/>
                  <a:gd name="T20" fmla="*/ 1 w 68"/>
                  <a:gd name="T21" fmla="*/ 0 h 92"/>
                  <a:gd name="T22" fmla="*/ 1 w 68"/>
                  <a:gd name="T23" fmla="*/ 0 h 92"/>
                  <a:gd name="T24" fmla="*/ 1 w 68"/>
                  <a:gd name="T25" fmla="*/ 0 h 92"/>
                  <a:gd name="T26" fmla="*/ 1 w 68"/>
                  <a:gd name="T27" fmla="*/ 0 h 92"/>
                  <a:gd name="T28" fmla="*/ 1 w 68"/>
                  <a:gd name="T29" fmla="*/ 0 h 92"/>
                  <a:gd name="T30" fmla="*/ 0 w 68"/>
                  <a:gd name="T31" fmla="*/ 1 h 92"/>
                  <a:gd name="T32" fmla="*/ 0 w 68"/>
                  <a:gd name="T33" fmla="*/ 1 h 92"/>
                  <a:gd name="T34" fmla="*/ 0 w 68"/>
                  <a:gd name="T35" fmla="*/ 1 h 92"/>
                  <a:gd name="T36" fmla="*/ 0 w 68"/>
                  <a:gd name="T37" fmla="*/ 1 h 92"/>
                  <a:gd name="T38" fmla="*/ 0 w 68"/>
                  <a:gd name="T39" fmla="*/ 2 h 92"/>
                  <a:gd name="T40" fmla="*/ 0 w 68"/>
                  <a:gd name="T41" fmla="*/ 2 h 92"/>
                  <a:gd name="T42" fmla="*/ 0 w 68"/>
                  <a:gd name="T43" fmla="*/ 2 h 92"/>
                  <a:gd name="T44" fmla="*/ 0 w 68"/>
                  <a:gd name="T45" fmla="*/ 2 h 92"/>
                  <a:gd name="T46" fmla="*/ 0 w 68"/>
                  <a:gd name="T47" fmla="*/ 3 h 92"/>
                  <a:gd name="T48" fmla="*/ 0 w 68"/>
                  <a:gd name="T49" fmla="*/ 3 h 92"/>
                  <a:gd name="T50" fmla="*/ 0 w 68"/>
                  <a:gd name="T51" fmla="*/ 3 h 92"/>
                  <a:gd name="T52" fmla="*/ 1 w 68"/>
                  <a:gd name="T53" fmla="*/ 4 h 92"/>
                  <a:gd name="T54" fmla="*/ 1 w 68"/>
                  <a:gd name="T55" fmla="*/ 4 h 92"/>
                  <a:gd name="T56" fmla="*/ 1 w 68"/>
                  <a:gd name="T57" fmla="*/ 4 h 92"/>
                  <a:gd name="T58" fmla="*/ 1 w 68"/>
                  <a:gd name="T59" fmla="*/ 4 h 92"/>
                  <a:gd name="T60" fmla="*/ 1 w 68"/>
                  <a:gd name="T61" fmla="*/ 4 h 92"/>
                  <a:gd name="T62" fmla="*/ 1 w 68"/>
                  <a:gd name="T63" fmla="*/ 4 h 92"/>
                  <a:gd name="T64" fmla="*/ 2 w 68"/>
                  <a:gd name="T65" fmla="*/ 4 h 92"/>
                  <a:gd name="T66" fmla="*/ 2 w 68"/>
                  <a:gd name="T67" fmla="*/ 4 h 92"/>
                  <a:gd name="T68" fmla="*/ 2 w 68"/>
                  <a:gd name="T69" fmla="*/ 4 h 92"/>
                  <a:gd name="T70" fmla="*/ 2 w 68"/>
                  <a:gd name="T71" fmla="*/ 3 h 92"/>
                  <a:gd name="T72" fmla="*/ 2 w 68"/>
                  <a:gd name="T73" fmla="*/ 3 h 92"/>
                  <a:gd name="T74" fmla="*/ 3 w 68"/>
                  <a:gd name="T75" fmla="*/ 3 h 92"/>
                  <a:gd name="T76" fmla="*/ 3 w 68"/>
                  <a:gd name="T77" fmla="*/ 3 h 92"/>
                  <a:gd name="T78" fmla="*/ 3 w 68"/>
                  <a:gd name="T79" fmla="*/ 2 h 92"/>
                  <a:gd name="T80" fmla="*/ 3 w 68"/>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8" y="49"/>
                    </a:moveTo>
                    <a:lnTo>
                      <a:pt x="65" y="38"/>
                    </a:lnTo>
                    <a:lnTo>
                      <a:pt x="65" y="34"/>
                    </a:lnTo>
                    <a:lnTo>
                      <a:pt x="65" y="28"/>
                    </a:lnTo>
                    <a:lnTo>
                      <a:pt x="61" y="18"/>
                    </a:lnTo>
                    <a:lnTo>
                      <a:pt x="57" y="12"/>
                    </a:lnTo>
                    <a:lnTo>
                      <a:pt x="52" y="7"/>
                    </a:lnTo>
                    <a:lnTo>
                      <a:pt x="48" y="7"/>
                    </a:lnTo>
                    <a:lnTo>
                      <a:pt x="43" y="1"/>
                    </a:lnTo>
                    <a:lnTo>
                      <a:pt x="39" y="1"/>
                    </a:lnTo>
                    <a:lnTo>
                      <a:pt x="34" y="1"/>
                    </a:lnTo>
                    <a:lnTo>
                      <a:pt x="30" y="0"/>
                    </a:lnTo>
                    <a:lnTo>
                      <a:pt x="25" y="0"/>
                    </a:lnTo>
                    <a:lnTo>
                      <a:pt x="19" y="5"/>
                    </a:lnTo>
                    <a:lnTo>
                      <a:pt x="15" y="9"/>
                    </a:lnTo>
                    <a:lnTo>
                      <a:pt x="9" y="14"/>
                    </a:lnTo>
                    <a:lnTo>
                      <a:pt x="9" y="19"/>
                    </a:lnTo>
                    <a:lnTo>
                      <a:pt x="4" y="24"/>
                    </a:lnTo>
                    <a:lnTo>
                      <a:pt x="2" y="33"/>
                    </a:lnTo>
                    <a:lnTo>
                      <a:pt x="2" y="38"/>
                    </a:lnTo>
                    <a:lnTo>
                      <a:pt x="1" y="49"/>
                    </a:lnTo>
                    <a:lnTo>
                      <a:pt x="1" y="53"/>
                    </a:lnTo>
                    <a:lnTo>
                      <a:pt x="0" y="59"/>
                    </a:lnTo>
                    <a:lnTo>
                      <a:pt x="5" y="69"/>
                    </a:lnTo>
                    <a:lnTo>
                      <a:pt x="4" y="73"/>
                    </a:lnTo>
                    <a:lnTo>
                      <a:pt x="8" y="79"/>
                    </a:lnTo>
                    <a:lnTo>
                      <a:pt x="13" y="85"/>
                    </a:lnTo>
                    <a:lnTo>
                      <a:pt x="16" y="90"/>
                    </a:lnTo>
                    <a:lnTo>
                      <a:pt x="22" y="90"/>
                    </a:lnTo>
                    <a:lnTo>
                      <a:pt x="26" y="90"/>
                    </a:lnTo>
                    <a:lnTo>
                      <a:pt x="31" y="92"/>
                    </a:lnTo>
                    <a:lnTo>
                      <a:pt x="35" y="92"/>
                    </a:lnTo>
                    <a:lnTo>
                      <a:pt x="40" y="92"/>
                    </a:lnTo>
                    <a:lnTo>
                      <a:pt x="45" y="87"/>
                    </a:lnTo>
                    <a:lnTo>
                      <a:pt x="51" y="82"/>
                    </a:lnTo>
                    <a:lnTo>
                      <a:pt x="56" y="78"/>
                    </a:lnTo>
                    <a:lnTo>
                      <a:pt x="57" y="73"/>
                    </a:lnTo>
                    <a:lnTo>
                      <a:pt x="61" y="69"/>
                    </a:lnTo>
                    <a:lnTo>
                      <a:pt x="61" y="63"/>
                    </a:lnTo>
                    <a:lnTo>
                      <a:pt x="67" y="54"/>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18" name="Freeform 706">
                <a:extLst>
                  <a:ext uri="{FF2B5EF4-FFF2-40B4-BE49-F238E27FC236}">
                    <a16:creationId xmlns:a16="http://schemas.microsoft.com/office/drawing/2014/main" id="{56531FB3-1D16-4EB1-AD1C-458AA49307A3}"/>
                  </a:ext>
                </a:extLst>
              </p:cNvPr>
              <p:cNvSpPr>
                <a:spLocks/>
              </p:cNvSpPr>
              <p:nvPr/>
            </p:nvSpPr>
            <p:spPr bwMode="auto">
              <a:xfrm>
                <a:off x="4872" y="1233"/>
                <a:ext cx="14" cy="19"/>
              </a:xfrm>
              <a:custGeom>
                <a:avLst/>
                <a:gdLst>
                  <a:gd name="T0" fmla="*/ 3 w 68"/>
                  <a:gd name="T1" fmla="*/ 2 h 92"/>
                  <a:gd name="T2" fmla="*/ 3 w 68"/>
                  <a:gd name="T3" fmla="*/ 2 h 92"/>
                  <a:gd name="T4" fmla="*/ 3 w 68"/>
                  <a:gd name="T5" fmla="*/ 1 h 92"/>
                  <a:gd name="T6" fmla="*/ 3 w 68"/>
                  <a:gd name="T7" fmla="*/ 1 h 92"/>
                  <a:gd name="T8" fmla="*/ 3 w 68"/>
                  <a:gd name="T9" fmla="*/ 1 h 92"/>
                  <a:gd name="T10" fmla="*/ 2 w 68"/>
                  <a:gd name="T11" fmla="*/ 0 h 92"/>
                  <a:gd name="T12" fmla="*/ 2 w 68"/>
                  <a:gd name="T13" fmla="*/ 0 h 92"/>
                  <a:gd name="T14" fmla="*/ 2 w 68"/>
                  <a:gd name="T15" fmla="*/ 0 h 92"/>
                  <a:gd name="T16" fmla="*/ 2 w 68"/>
                  <a:gd name="T17" fmla="*/ 0 h 92"/>
                  <a:gd name="T18" fmla="*/ 2 w 68"/>
                  <a:gd name="T19" fmla="*/ 0 h 92"/>
                  <a:gd name="T20" fmla="*/ 1 w 68"/>
                  <a:gd name="T21" fmla="*/ 0 h 92"/>
                  <a:gd name="T22" fmla="*/ 1 w 68"/>
                  <a:gd name="T23" fmla="*/ 0 h 92"/>
                  <a:gd name="T24" fmla="*/ 1 w 68"/>
                  <a:gd name="T25" fmla="*/ 0 h 92"/>
                  <a:gd name="T26" fmla="*/ 1 w 68"/>
                  <a:gd name="T27" fmla="*/ 0 h 92"/>
                  <a:gd name="T28" fmla="*/ 1 w 68"/>
                  <a:gd name="T29" fmla="*/ 0 h 92"/>
                  <a:gd name="T30" fmla="*/ 0 w 68"/>
                  <a:gd name="T31" fmla="*/ 1 h 92"/>
                  <a:gd name="T32" fmla="*/ 0 w 68"/>
                  <a:gd name="T33" fmla="*/ 1 h 92"/>
                  <a:gd name="T34" fmla="*/ 0 w 68"/>
                  <a:gd name="T35" fmla="*/ 1 h 92"/>
                  <a:gd name="T36" fmla="*/ 0 w 68"/>
                  <a:gd name="T37" fmla="*/ 1 h 92"/>
                  <a:gd name="T38" fmla="*/ 0 w 68"/>
                  <a:gd name="T39" fmla="*/ 2 h 92"/>
                  <a:gd name="T40" fmla="*/ 0 w 68"/>
                  <a:gd name="T41" fmla="*/ 2 h 92"/>
                  <a:gd name="T42" fmla="*/ 0 w 68"/>
                  <a:gd name="T43" fmla="*/ 2 h 92"/>
                  <a:gd name="T44" fmla="*/ 0 w 68"/>
                  <a:gd name="T45" fmla="*/ 2 h 92"/>
                  <a:gd name="T46" fmla="*/ 0 w 68"/>
                  <a:gd name="T47" fmla="*/ 3 h 92"/>
                  <a:gd name="T48" fmla="*/ 0 w 68"/>
                  <a:gd name="T49" fmla="*/ 3 h 92"/>
                  <a:gd name="T50" fmla="*/ 0 w 68"/>
                  <a:gd name="T51" fmla="*/ 3 h 92"/>
                  <a:gd name="T52" fmla="*/ 1 w 68"/>
                  <a:gd name="T53" fmla="*/ 4 h 92"/>
                  <a:gd name="T54" fmla="*/ 1 w 68"/>
                  <a:gd name="T55" fmla="*/ 4 h 92"/>
                  <a:gd name="T56" fmla="*/ 1 w 68"/>
                  <a:gd name="T57" fmla="*/ 4 h 92"/>
                  <a:gd name="T58" fmla="*/ 1 w 68"/>
                  <a:gd name="T59" fmla="*/ 4 h 92"/>
                  <a:gd name="T60" fmla="*/ 1 w 68"/>
                  <a:gd name="T61" fmla="*/ 4 h 92"/>
                  <a:gd name="T62" fmla="*/ 1 w 68"/>
                  <a:gd name="T63" fmla="*/ 4 h 92"/>
                  <a:gd name="T64" fmla="*/ 2 w 68"/>
                  <a:gd name="T65" fmla="*/ 4 h 92"/>
                  <a:gd name="T66" fmla="*/ 2 w 68"/>
                  <a:gd name="T67" fmla="*/ 4 h 92"/>
                  <a:gd name="T68" fmla="*/ 2 w 68"/>
                  <a:gd name="T69" fmla="*/ 4 h 92"/>
                  <a:gd name="T70" fmla="*/ 2 w 68"/>
                  <a:gd name="T71" fmla="*/ 3 h 92"/>
                  <a:gd name="T72" fmla="*/ 2 w 68"/>
                  <a:gd name="T73" fmla="*/ 3 h 92"/>
                  <a:gd name="T74" fmla="*/ 3 w 68"/>
                  <a:gd name="T75" fmla="*/ 3 h 92"/>
                  <a:gd name="T76" fmla="*/ 3 w 68"/>
                  <a:gd name="T77" fmla="*/ 3 h 92"/>
                  <a:gd name="T78" fmla="*/ 3 w 68"/>
                  <a:gd name="T79" fmla="*/ 2 h 92"/>
                  <a:gd name="T80" fmla="*/ 3 w 68"/>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8" y="49"/>
                    </a:moveTo>
                    <a:lnTo>
                      <a:pt x="65" y="38"/>
                    </a:lnTo>
                    <a:lnTo>
                      <a:pt x="65" y="34"/>
                    </a:lnTo>
                    <a:lnTo>
                      <a:pt x="65" y="28"/>
                    </a:lnTo>
                    <a:lnTo>
                      <a:pt x="61" y="18"/>
                    </a:lnTo>
                    <a:lnTo>
                      <a:pt x="57" y="12"/>
                    </a:lnTo>
                    <a:lnTo>
                      <a:pt x="52" y="7"/>
                    </a:lnTo>
                    <a:lnTo>
                      <a:pt x="48" y="7"/>
                    </a:lnTo>
                    <a:lnTo>
                      <a:pt x="43" y="1"/>
                    </a:lnTo>
                    <a:lnTo>
                      <a:pt x="39" y="1"/>
                    </a:lnTo>
                    <a:lnTo>
                      <a:pt x="34" y="1"/>
                    </a:lnTo>
                    <a:lnTo>
                      <a:pt x="30" y="0"/>
                    </a:lnTo>
                    <a:lnTo>
                      <a:pt x="25" y="0"/>
                    </a:lnTo>
                    <a:lnTo>
                      <a:pt x="19" y="5"/>
                    </a:lnTo>
                    <a:lnTo>
                      <a:pt x="15" y="9"/>
                    </a:lnTo>
                    <a:lnTo>
                      <a:pt x="9" y="14"/>
                    </a:lnTo>
                    <a:lnTo>
                      <a:pt x="9" y="19"/>
                    </a:lnTo>
                    <a:lnTo>
                      <a:pt x="4" y="24"/>
                    </a:lnTo>
                    <a:lnTo>
                      <a:pt x="2" y="33"/>
                    </a:lnTo>
                    <a:lnTo>
                      <a:pt x="2" y="38"/>
                    </a:lnTo>
                    <a:lnTo>
                      <a:pt x="1" y="49"/>
                    </a:lnTo>
                    <a:lnTo>
                      <a:pt x="1" y="53"/>
                    </a:lnTo>
                    <a:lnTo>
                      <a:pt x="0" y="59"/>
                    </a:lnTo>
                    <a:lnTo>
                      <a:pt x="5" y="69"/>
                    </a:lnTo>
                    <a:lnTo>
                      <a:pt x="4" y="73"/>
                    </a:lnTo>
                    <a:lnTo>
                      <a:pt x="8" y="79"/>
                    </a:lnTo>
                    <a:lnTo>
                      <a:pt x="13" y="85"/>
                    </a:lnTo>
                    <a:lnTo>
                      <a:pt x="16" y="90"/>
                    </a:lnTo>
                    <a:lnTo>
                      <a:pt x="22" y="90"/>
                    </a:lnTo>
                    <a:lnTo>
                      <a:pt x="26" y="90"/>
                    </a:lnTo>
                    <a:lnTo>
                      <a:pt x="31" y="92"/>
                    </a:lnTo>
                    <a:lnTo>
                      <a:pt x="35" y="92"/>
                    </a:lnTo>
                    <a:lnTo>
                      <a:pt x="40" y="92"/>
                    </a:lnTo>
                    <a:lnTo>
                      <a:pt x="45" y="87"/>
                    </a:lnTo>
                    <a:lnTo>
                      <a:pt x="51" y="82"/>
                    </a:lnTo>
                    <a:lnTo>
                      <a:pt x="56" y="78"/>
                    </a:lnTo>
                    <a:lnTo>
                      <a:pt x="57" y="73"/>
                    </a:lnTo>
                    <a:lnTo>
                      <a:pt x="61" y="69"/>
                    </a:lnTo>
                    <a:lnTo>
                      <a:pt x="61" y="63"/>
                    </a:lnTo>
                    <a:lnTo>
                      <a:pt x="67" y="54"/>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19" name="Freeform 707">
                <a:extLst>
                  <a:ext uri="{FF2B5EF4-FFF2-40B4-BE49-F238E27FC236}">
                    <a16:creationId xmlns:a16="http://schemas.microsoft.com/office/drawing/2014/main" id="{AAEE17EB-56E8-4EB1-B7D2-D001DE549B99}"/>
                  </a:ext>
                </a:extLst>
              </p:cNvPr>
              <p:cNvSpPr>
                <a:spLocks/>
              </p:cNvSpPr>
              <p:nvPr/>
            </p:nvSpPr>
            <p:spPr bwMode="auto">
              <a:xfrm>
                <a:off x="4886" y="1200"/>
                <a:ext cx="5"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1"/>
                    </a:lnTo>
                    <a:lnTo>
                      <a:pt x="21" y="7"/>
                    </a:lnTo>
                    <a:lnTo>
                      <a:pt x="21" y="1"/>
                    </a:lnTo>
                    <a:lnTo>
                      <a:pt x="16" y="1"/>
                    </a:lnTo>
                    <a:lnTo>
                      <a:pt x="12" y="1"/>
                    </a:lnTo>
                    <a:lnTo>
                      <a:pt x="7" y="0"/>
                    </a:lnTo>
                    <a:lnTo>
                      <a:pt x="7" y="5"/>
                    </a:lnTo>
                    <a:lnTo>
                      <a:pt x="1" y="4"/>
                    </a:lnTo>
                    <a:lnTo>
                      <a:pt x="1" y="10"/>
                    </a:lnTo>
                    <a:lnTo>
                      <a:pt x="1" y="14"/>
                    </a:lnTo>
                    <a:lnTo>
                      <a:pt x="0" y="20"/>
                    </a:lnTo>
                    <a:lnTo>
                      <a:pt x="0" y="25"/>
                    </a:lnTo>
                    <a:lnTo>
                      <a:pt x="5" y="25"/>
                    </a:lnTo>
                    <a:lnTo>
                      <a:pt x="9" y="26"/>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20" name="Freeform 708">
                <a:extLst>
                  <a:ext uri="{FF2B5EF4-FFF2-40B4-BE49-F238E27FC236}">
                    <a16:creationId xmlns:a16="http://schemas.microsoft.com/office/drawing/2014/main" id="{B50D897C-6217-44D2-A175-B924E4C6C107}"/>
                  </a:ext>
                </a:extLst>
              </p:cNvPr>
              <p:cNvSpPr>
                <a:spLocks/>
              </p:cNvSpPr>
              <p:nvPr/>
            </p:nvSpPr>
            <p:spPr bwMode="auto">
              <a:xfrm>
                <a:off x="4886" y="1200"/>
                <a:ext cx="5"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16"/>
                    </a:moveTo>
                    <a:lnTo>
                      <a:pt x="21" y="11"/>
                    </a:lnTo>
                    <a:lnTo>
                      <a:pt x="21" y="7"/>
                    </a:lnTo>
                    <a:lnTo>
                      <a:pt x="21" y="1"/>
                    </a:lnTo>
                    <a:lnTo>
                      <a:pt x="16" y="1"/>
                    </a:lnTo>
                    <a:lnTo>
                      <a:pt x="12" y="1"/>
                    </a:lnTo>
                    <a:lnTo>
                      <a:pt x="7" y="0"/>
                    </a:lnTo>
                    <a:lnTo>
                      <a:pt x="7" y="5"/>
                    </a:lnTo>
                    <a:lnTo>
                      <a:pt x="1" y="4"/>
                    </a:lnTo>
                    <a:lnTo>
                      <a:pt x="1" y="10"/>
                    </a:lnTo>
                    <a:lnTo>
                      <a:pt x="1" y="14"/>
                    </a:lnTo>
                    <a:lnTo>
                      <a:pt x="0" y="20"/>
                    </a:lnTo>
                    <a:lnTo>
                      <a:pt x="0" y="25"/>
                    </a:lnTo>
                    <a:lnTo>
                      <a:pt x="5" y="25"/>
                    </a:lnTo>
                    <a:lnTo>
                      <a:pt x="9" y="26"/>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21" name="Freeform 709">
                <a:extLst>
                  <a:ext uri="{FF2B5EF4-FFF2-40B4-BE49-F238E27FC236}">
                    <a16:creationId xmlns:a16="http://schemas.microsoft.com/office/drawing/2014/main" id="{361BE1D2-B5F3-4D8A-86F3-4B7DF327DB54}"/>
                  </a:ext>
                </a:extLst>
              </p:cNvPr>
              <p:cNvSpPr>
                <a:spLocks/>
              </p:cNvSpPr>
              <p:nvPr/>
            </p:nvSpPr>
            <p:spPr bwMode="auto">
              <a:xfrm>
                <a:off x="4903" y="1245"/>
                <a:ext cx="4" cy="6"/>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0" y="14"/>
                    </a:lnTo>
                    <a:lnTo>
                      <a:pt x="20" y="10"/>
                    </a:lnTo>
                    <a:lnTo>
                      <a:pt x="21" y="5"/>
                    </a:lnTo>
                    <a:lnTo>
                      <a:pt x="16" y="4"/>
                    </a:lnTo>
                    <a:lnTo>
                      <a:pt x="12" y="0"/>
                    </a:lnTo>
                    <a:lnTo>
                      <a:pt x="11" y="4"/>
                    </a:lnTo>
                    <a:lnTo>
                      <a:pt x="7" y="4"/>
                    </a:lnTo>
                    <a:lnTo>
                      <a:pt x="2" y="3"/>
                    </a:lnTo>
                    <a:lnTo>
                      <a:pt x="1" y="9"/>
                    </a:lnTo>
                    <a:lnTo>
                      <a:pt x="1" y="13"/>
                    </a:lnTo>
                    <a:lnTo>
                      <a:pt x="1" y="19"/>
                    </a:lnTo>
                    <a:lnTo>
                      <a:pt x="0" y="23"/>
                    </a:lnTo>
                    <a:lnTo>
                      <a:pt x="4" y="29"/>
                    </a:lnTo>
                    <a:lnTo>
                      <a:pt x="9" y="29"/>
                    </a:lnTo>
                    <a:lnTo>
                      <a:pt x="15" y="24"/>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22" name="Freeform 710">
                <a:extLst>
                  <a:ext uri="{FF2B5EF4-FFF2-40B4-BE49-F238E27FC236}">
                    <a16:creationId xmlns:a16="http://schemas.microsoft.com/office/drawing/2014/main" id="{38E49F17-DCE0-421A-BBCD-3EBA3F1D4172}"/>
                  </a:ext>
                </a:extLst>
              </p:cNvPr>
              <p:cNvSpPr>
                <a:spLocks/>
              </p:cNvSpPr>
              <p:nvPr/>
            </p:nvSpPr>
            <p:spPr bwMode="auto">
              <a:xfrm>
                <a:off x="4903" y="1245"/>
                <a:ext cx="4" cy="6"/>
              </a:xfrm>
              <a:custGeom>
                <a:avLst/>
                <a:gdLst>
                  <a:gd name="T0" fmla="*/ 1 w 21"/>
                  <a:gd name="T1" fmla="*/ 1 h 29"/>
                  <a:gd name="T2" fmla="*/ 1 w 21"/>
                  <a:gd name="T3" fmla="*/ 1 h 29"/>
                  <a:gd name="T4" fmla="*/ 1 w 21"/>
                  <a:gd name="T5" fmla="*/ 0 h 29"/>
                  <a:gd name="T6" fmla="*/ 1 w 21"/>
                  <a:gd name="T7" fmla="*/ 0 h 29"/>
                  <a:gd name="T8" fmla="*/ 1 w 21"/>
                  <a:gd name="T9" fmla="*/ 0 h 29"/>
                  <a:gd name="T10" fmla="*/ 0 w 21"/>
                  <a:gd name="T11" fmla="*/ 0 h 29"/>
                  <a:gd name="T12" fmla="*/ 0 w 21"/>
                  <a:gd name="T13" fmla="*/ 0 h 29"/>
                  <a:gd name="T14" fmla="*/ 0 w 21"/>
                  <a:gd name="T15" fmla="*/ 0 h 29"/>
                  <a:gd name="T16" fmla="*/ 0 w 21"/>
                  <a:gd name="T17" fmla="*/ 0 h 29"/>
                  <a:gd name="T18" fmla="*/ 0 w 21"/>
                  <a:gd name="T19" fmla="*/ 0 h 29"/>
                  <a:gd name="T20" fmla="*/ 0 w 21"/>
                  <a:gd name="T21" fmla="*/ 1 h 29"/>
                  <a:gd name="T22" fmla="*/ 0 w 21"/>
                  <a:gd name="T23" fmla="*/ 1 h 29"/>
                  <a:gd name="T24" fmla="*/ 0 w 21"/>
                  <a:gd name="T25" fmla="*/ 1 h 29"/>
                  <a:gd name="T26" fmla="*/ 0 w 21"/>
                  <a:gd name="T27" fmla="*/ 1 h 29"/>
                  <a:gd name="T28" fmla="*/ 0 w 21"/>
                  <a:gd name="T29" fmla="*/ 1 h 29"/>
                  <a:gd name="T30" fmla="*/ 1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19" y="20"/>
                    </a:moveTo>
                    <a:lnTo>
                      <a:pt x="20" y="14"/>
                    </a:lnTo>
                    <a:lnTo>
                      <a:pt x="20" y="10"/>
                    </a:lnTo>
                    <a:lnTo>
                      <a:pt x="21" y="5"/>
                    </a:lnTo>
                    <a:lnTo>
                      <a:pt x="16" y="4"/>
                    </a:lnTo>
                    <a:lnTo>
                      <a:pt x="12" y="0"/>
                    </a:lnTo>
                    <a:lnTo>
                      <a:pt x="11" y="4"/>
                    </a:lnTo>
                    <a:lnTo>
                      <a:pt x="7" y="4"/>
                    </a:lnTo>
                    <a:lnTo>
                      <a:pt x="2" y="3"/>
                    </a:lnTo>
                    <a:lnTo>
                      <a:pt x="1" y="9"/>
                    </a:lnTo>
                    <a:lnTo>
                      <a:pt x="1" y="13"/>
                    </a:lnTo>
                    <a:lnTo>
                      <a:pt x="1" y="19"/>
                    </a:lnTo>
                    <a:lnTo>
                      <a:pt x="0" y="23"/>
                    </a:lnTo>
                    <a:lnTo>
                      <a:pt x="4" y="29"/>
                    </a:lnTo>
                    <a:lnTo>
                      <a:pt x="9" y="29"/>
                    </a:lnTo>
                    <a:lnTo>
                      <a:pt x="15" y="24"/>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23" name="Freeform 711">
                <a:extLst>
                  <a:ext uri="{FF2B5EF4-FFF2-40B4-BE49-F238E27FC236}">
                    <a16:creationId xmlns:a16="http://schemas.microsoft.com/office/drawing/2014/main" id="{5E36C6D6-7B22-45A8-9741-FA4A5E880596}"/>
                  </a:ext>
                </a:extLst>
              </p:cNvPr>
              <p:cNvSpPr>
                <a:spLocks/>
              </p:cNvSpPr>
              <p:nvPr/>
            </p:nvSpPr>
            <p:spPr bwMode="auto">
              <a:xfrm>
                <a:off x="4899" y="1206"/>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8" y="21"/>
                    </a:moveTo>
                    <a:lnTo>
                      <a:pt x="23" y="16"/>
                    </a:lnTo>
                    <a:lnTo>
                      <a:pt x="23" y="11"/>
                    </a:lnTo>
                    <a:lnTo>
                      <a:pt x="25" y="6"/>
                    </a:lnTo>
                    <a:lnTo>
                      <a:pt x="19" y="6"/>
                    </a:lnTo>
                    <a:lnTo>
                      <a:pt x="20" y="0"/>
                    </a:lnTo>
                    <a:lnTo>
                      <a:pt x="16" y="0"/>
                    </a:lnTo>
                    <a:lnTo>
                      <a:pt x="11" y="0"/>
                    </a:lnTo>
                    <a:lnTo>
                      <a:pt x="10" y="5"/>
                    </a:lnTo>
                    <a:lnTo>
                      <a:pt x="5" y="5"/>
                    </a:lnTo>
                    <a:lnTo>
                      <a:pt x="5" y="9"/>
                    </a:lnTo>
                    <a:lnTo>
                      <a:pt x="0" y="9"/>
                    </a:lnTo>
                    <a:lnTo>
                      <a:pt x="0" y="14"/>
                    </a:lnTo>
                    <a:lnTo>
                      <a:pt x="0" y="20"/>
                    </a:lnTo>
                    <a:lnTo>
                      <a:pt x="3" y="24"/>
                    </a:lnTo>
                    <a:lnTo>
                      <a:pt x="8" y="30"/>
                    </a:lnTo>
                    <a:lnTo>
                      <a:pt x="13" y="25"/>
                    </a:lnTo>
                    <a:lnTo>
                      <a:pt x="18" y="25"/>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24" name="Freeform 712">
                <a:extLst>
                  <a:ext uri="{FF2B5EF4-FFF2-40B4-BE49-F238E27FC236}">
                    <a16:creationId xmlns:a16="http://schemas.microsoft.com/office/drawing/2014/main" id="{4B3C828A-F4BF-4258-8B5F-EC57063FC2A1}"/>
                  </a:ext>
                </a:extLst>
              </p:cNvPr>
              <p:cNvSpPr>
                <a:spLocks/>
              </p:cNvSpPr>
              <p:nvPr/>
            </p:nvSpPr>
            <p:spPr bwMode="auto">
              <a:xfrm>
                <a:off x="4899" y="1206"/>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0"/>
                  <a:gd name="T59" fmla="*/ 25 w 25"/>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0">
                    <a:moveTo>
                      <a:pt x="18" y="21"/>
                    </a:moveTo>
                    <a:lnTo>
                      <a:pt x="23" y="16"/>
                    </a:lnTo>
                    <a:lnTo>
                      <a:pt x="23" y="11"/>
                    </a:lnTo>
                    <a:lnTo>
                      <a:pt x="25" y="6"/>
                    </a:lnTo>
                    <a:lnTo>
                      <a:pt x="19" y="6"/>
                    </a:lnTo>
                    <a:lnTo>
                      <a:pt x="20" y="0"/>
                    </a:lnTo>
                    <a:lnTo>
                      <a:pt x="16" y="0"/>
                    </a:lnTo>
                    <a:lnTo>
                      <a:pt x="11" y="0"/>
                    </a:lnTo>
                    <a:lnTo>
                      <a:pt x="10" y="5"/>
                    </a:lnTo>
                    <a:lnTo>
                      <a:pt x="5" y="5"/>
                    </a:lnTo>
                    <a:lnTo>
                      <a:pt x="5" y="9"/>
                    </a:lnTo>
                    <a:lnTo>
                      <a:pt x="0" y="9"/>
                    </a:lnTo>
                    <a:lnTo>
                      <a:pt x="0" y="14"/>
                    </a:lnTo>
                    <a:lnTo>
                      <a:pt x="0" y="20"/>
                    </a:lnTo>
                    <a:lnTo>
                      <a:pt x="3" y="24"/>
                    </a:lnTo>
                    <a:lnTo>
                      <a:pt x="8" y="30"/>
                    </a:lnTo>
                    <a:lnTo>
                      <a:pt x="13" y="25"/>
                    </a:lnTo>
                    <a:lnTo>
                      <a:pt x="18" y="25"/>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25" name="Freeform 713">
                <a:extLst>
                  <a:ext uri="{FF2B5EF4-FFF2-40B4-BE49-F238E27FC236}">
                    <a16:creationId xmlns:a16="http://schemas.microsoft.com/office/drawing/2014/main" id="{E090660B-24B5-4569-9F91-6E7EC854AB0D}"/>
                  </a:ext>
                </a:extLst>
              </p:cNvPr>
              <p:cNvSpPr>
                <a:spLocks/>
              </p:cNvSpPr>
              <p:nvPr/>
            </p:nvSpPr>
            <p:spPr bwMode="auto">
              <a:xfrm>
                <a:off x="4898" y="126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1 w 20"/>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6"/>
                  <a:gd name="T59" fmla="*/ 20 w 2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6">
                    <a:moveTo>
                      <a:pt x="19" y="16"/>
                    </a:moveTo>
                    <a:lnTo>
                      <a:pt x="20" y="11"/>
                    </a:lnTo>
                    <a:lnTo>
                      <a:pt x="20" y="7"/>
                    </a:lnTo>
                    <a:lnTo>
                      <a:pt x="20" y="1"/>
                    </a:lnTo>
                    <a:lnTo>
                      <a:pt x="16" y="1"/>
                    </a:lnTo>
                    <a:lnTo>
                      <a:pt x="11" y="0"/>
                    </a:lnTo>
                    <a:lnTo>
                      <a:pt x="7" y="0"/>
                    </a:lnTo>
                    <a:lnTo>
                      <a:pt x="6" y="5"/>
                    </a:lnTo>
                    <a:lnTo>
                      <a:pt x="1" y="5"/>
                    </a:lnTo>
                    <a:lnTo>
                      <a:pt x="1" y="10"/>
                    </a:lnTo>
                    <a:lnTo>
                      <a:pt x="0" y="15"/>
                    </a:lnTo>
                    <a:lnTo>
                      <a:pt x="0" y="19"/>
                    </a:lnTo>
                    <a:lnTo>
                      <a:pt x="0" y="25"/>
                    </a:lnTo>
                    <a:lnTo>
                      <a:pt x="4" y="25"/>
                    </a:lnTo>
                    <a:lnTo>
                      <a:pt x="9" y="26"/>
                    </a:lnTo>
                    <a:lnTo>
                      <a:pt x="14" y="26"/>
                    </a:lnTo>
                    <a:lnTo>
                      <a:pt x="15" y="20"/>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26" name="Freeform 714">
                <a:extLst>
                  <a:ext uri="{FF2B5EF4-FFF2-40B4-BE49-F238E27FC236}">
                    <a16:creationId xmlns:a16="http://schemas.microsoft.com/office/drawing/2014/main" id="{5D241455-5784-4C65-B917-087DAC5EB55D}"/>
                  </a:ext>
                </a:extLst>
              </p:cNvPr>
              <p:cNvSpPr>
                <a:spLocks/>
              </p:cNvSpPr>
              <p:nvPr/>
            </p:nvSpPr>
            <p:spPr bwMode="auto">
              <a:xfrm>
                <a:off x="4898" y="1261"/>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1 w 20"/>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26"/>
                  <a:gd name="T59" fmla="*/ 20 w 20"/>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26">
                    <a:moveTo>
                      <a:pt x="19" y="16"/>
                    </a:moveTo>
                    <a:lnTo>
                      <a:pt x="20" y="11"/>
                    </a:lnTo>
                    <a:lnTo>
                      <a:pt x="20" y="7"/>
                    </a:lnTo>
                    <a:lnTo>
                      <a:pt x="20" y="1"/>
                    </a:lnTo>
                    <a:lnTo>
                      <a:pt x="16" y="1"/>
                    </a:lnTo>
                    <a:lnTo>
                      <a:pt x="11" y="0"/>
                    </a:lnTo>
                    <a:lnTo>
                      <a:pt x="7" y="0"/>
                    </a:lnTo>
                    <a:lnTo>
                      <a:pt x="6" y="5"/>
                    </a:lnTo>
                    <a:lnTo>
                      <a:pt x="1" y="5"/>
                    </a:lnTo>
                    <a:lnTo>
                      <a:pt x="1" y="10"/>
                    </a:lnTo>
                    <a:lnTo>
                      <a:pt x="0" y="15"/>
                    </a:lnTo>
                    <a:lnTo>
                      <a:pt x="0" y="19"/>
                    </a:lnTo>
                    <a:lnTo>
                      <a:pt x="0" y="25"/>
                    </a:lnTo>
                    <a:lnTo>
                      <a:pt x="4" y="25"/>
                    </a:lnTo>
                    <a:lnTo>
                      <a:pt x="9" y="26"/>
                    </a:lnTo>
                    <a:lnTo>
                      <a:pt x="14" y="26"/>
                    </a:lnTo>
                    <a:lnTo>
                      <a:pt x="15" y="20"/>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27" name="Freeform 715">
                <a:extLst>
                  <a:ext uri="{FF2B5EF4-FFF2-40B4-BE49-F238E27FC236}">
                    <a16:creationId xmlns:a16="http://schemas.microsoft.com/office/drawing/2014/main" id="{F082C057-2A9A-4FB7-A14E-D7F31CCA0C1E}"/>
                  </a:ext>
                </a:extLst>
              </p:cNvPr>
              <p:cNvSpPr>
                <a:spLocks/>
              </p:cNvSpPr>
              <p:nvPr/>
            </p:nvSpPr>
            <p:spPr bwMode="auto">
              <a:xfrm>
                <a:off x="4905" y="1225"/>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0"/>
                    </a:moveTo>
                    <a:lnTo>
                      <a:pt x="20" y="16"/>
                    </a:lnTo>
                    <a:lnTo>
                      <a:pt x="20" y="11"/>
                    </a:lnTo>
                    <a:lnTo>
                      <a:pt x="21" y="6"/>
                    </a:lnTo>
                    <a:lnTo>
                      <a:pt x="17" y="0"/>
                    </a:lnTo>
                    <a:lnTo>
                      <a:pt x="12" y="0"/>
                    </a:lnTo>
                    <a:lnTo>
                      <a:pt x="7" y="0"/>
                    </a:lnTo>
                    <a:lnTo>
                      <a:pt x="7" y="5"/>
                    </a:lnTo>
                    <a:lnTo>
                      <a:pt x="2" y="5"/>
                    </a:lnTo>
                    <a:lnTo>
                      <a:pt x="1" y="9"/>
                    </a:lnTo>
                    <a:lnTo>
                      <a:pt x="1" y="15"/>
                    </a:lnTo>
                    <a:lnTo>
                      <a:pt x="1" y="19"/>
                    </a:lnTo>
                    <a:lnTo>
                      <a:pt x="0" y="24"/>
                    </a:lnTo>
                    <a:lnTo>
                      <a:pt x="5" y="25"/>
                    </a:lnTo>
                    <a:lnTo>
                      <a:pt x="10"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28" name="Freeform 716">
                <a:extLst>
                  <a:ext uri="{FF2B5EF4-FFF2-40B4-BE49-F238E27FC236}">
                    <a16:creationId xmlns:a16="http://schemas.microsoft.com/office/drawing/2014/main" id="{34D9076C-B74C-4CD5-B547-B3B195DD474A}"/>
                  </a:ext>
                </a:extLst>
              </p:cNvPr>
              <p:cNvSpPr>
                <a:spLocks/>
              </p:cNvSpPr>
              <p:nvPr/>
            </p:nvSpPr>
            <p:spPr bwMode="auto">
              <a:xfrm>
                <a:off x="4905" y="1225"/>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19" y="20"/>
                    </a:moveTo>
                    <a:lnTo>
                      <a:pt x="20" y="16"/>
                    </a:lnTo>
                    <a:lnTo>
                      <a:pt x="20" y="11"/>
                    </a:lnTo>
                    <a:lnTo>
                      <a:pt x="21" y="6"/>
                    </a:lnTo>
                    <a:lnTo>
                      <a:pt x="17" y="0"/>
                    </a:lnTo>
                    <a:lnTo>
                      <a:pt x="12" y="0"/>
                    </a:lnTo>
                    <a:lnTo>
                      <a:pt x="7" y="0"/>
                    </a:lnTo>
                    <a:lnTo>
                      <a:pt x="7" y="5"/>
                    </a:lnTo>
                    <a:lnTo>
                      <a:pt x="2" y="5"/>
                    </a:lnTo>
                    <a:lnTo>
                      <a:pt x="1" y="9"/>
                    </a:lnTo>
                    <a:lnTo>
                      <a:pt x="1" y="15"/>
                    </a:lnTo>
                    <a:lnTo>
                      <a:pt x="1" y="19"/>
                    </a:lnTo>
                    <a:lnTo>
                      <a:pt x="0" y="24"/>
                    </a:lnTo>
                    <a:lnTo>
                      <a:pt x="5" y="25"/>
                    </a:lnTo>
                    <a:lnTo>
                      <a:pt x="10"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29" name="Freeform 717">
                <a:extLst>
                  <a:ext uri="{FF2B5EF4-FFF2-40B4-BE49-F238E27FC236}">
                    <a16:creationId xmlns:a16="http://schemas.microsoft.com/office/drawing/2014/main" id="{C3801AAE-5117-49AB-914C-AB46646171A8}"/>
                  </a:ext>
                </a:extLst>
              </p:cNvPr>
              <p:cNvSpPr>
                <a:spLocks/>
              </p:cNvSpPr>
              <p:nvPr/>
            </p:nvSpPr>
            <p:spPr bwMode="auto">
              <a:xfrm>
                <a:off x="4880" y="1152"/>
                <a:ext cx="13" cy="19"/>
              </a:xfrm>
              <a:custGeom>
                <a:avLst/>
                <a:gdLst>
                  <a:gd name="T0" fmla="*/ 2 w 68"/>
                  <a:gd name="T1" fmla="*/ 2 h 96"/>
                  <a:gd name="T2" fmla="*/ 2 w 68"/>
                  <a:gd name="T3" fmla="*/ 2 h 96"/>
                  <a:gd name="T4" fmla="*/ 2 w 68"/>
                  <a:gd name="T5" fmla="*/ 1 h 96"/>
                  <a:gd name="T6" fmla="*/ 2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1 w 68"/>
                  <a:gd name="T19" fmla="*/ 0 h 96"/>
                  <a:gd name="T20" fmla="*/ 1 w 68"/>
                  <a:gd name="T21" fmla="*/ 0 h 96"/>
                  <a:gd name="T22" fmla="*/ 1 w 68"/>
                  <a:gd name="T23" fmla="*/ 0 h 96"/>
                  <a:gd name="T24" fmla="*/ 1 w 68"/>
                  <a:gd name="T25" fmla="*/ 0 h 96"/>
                  <a:gd name="T26" fmla="*/ 1 w 68"/>
                  <a:gd name="T27" fmla="*/ 0 h 96"/>
                  <a:gd name="T28" fmla="*/ 1 w 68"/>
                  <a:gd name="T29" fmla="*/ 0 h 96"/>
                  <a:gd name="T30" fmla="*/ 0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1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2 w 68"/>
                  <a:gd name="T77" fmla="*/ 3 h 96"/>
                  <a:gd name="T78" fmla="*/ 2 w 68"/>
                  <a:gd name="T79" fmla="*/ 2 h 96"/>
                  <a:gd name="T80" fmla="*/ 2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8" y="49"/>
                    </a:moveTo>
                    <a:lnTo>
                      <a:pt x="64" y="43"/>
                    </a:lnTo>
                    <a:lnTo>
                      <a:pt x="65" y="33"/>
                    </a:lnTo>
                    <a:lnTo>
                      <a:pt x="65" y="29"/>
                    </a:lnTo>
                    <a:lnTo>
                      <a:pt x="60" y="23"/>
                    </a:lnTo>
                    <a:lnTo>
                      <a:pt x="57" y="17"/>
                    </a:lnTo>
                    <a:lnTo>
                      <a:pt x="52" y="12"/>
                    </a:lnTo>
                    <a:lnTo>
                      <a:pt x="48" y="7"/>
                    </a:lnTo>
                    <a:lnTo>
                      <a:pt x="43" y="6"/>
                    </a:lnTo>
                    <a:lnTo>
                      <a:pt x="39" y="0"/>
                    </a:lnTo>
                    <a:lnTo>
                      <a:pt x="34" y="0"/>
                    </a:lnTo>
                    <a:lnTo>
                      <a:pt x="30" y="0"/>
                    </a:lnTo>
                    <a:lnTo>
                      <a:pt x="24" y="5"/>
                    </a:lnTo>
                    <a:lnTo>
                      <a:pt x="20" y="4"/>
                    </a:lnTo>
                    <a:lnTo>
                      <a:pt x="14" y="8"/>
                    </a:lnTo>
                    <a:lnTo>
                      <a:pt x="9" y="14"/>
                    </a:lnTo>
                    <a:lnTo>
                      <a:pt x="8" y="19"/>
                    </a:lnTo>
                    <a:lnTo>
                      <a:pt x="3" y="29"/>
                    </a:lnTo>
                    <a:lnTo>
                      <a:pt x="3" y="33"/>
                    </a:lnTo>
                    <a:lnTo>
                      <a:pt x="3" y="38"/>
                    </a:lnTo>
                    <a:lnTo>
                      <a:pt x="2" y="48"/>
                    </a:lnTo>
                    <a:lnTo>
                      <a:pt x="0" y="54"/>
                    </a:lnTo>
                    <a:lnTo>
                      <a:pt x="0" y="63"/>
                    </a:lnTo>
                    <a:lnTo>
                      <a:pt x="4" y="68"/>
                    </a:lnTo>
                    <a:lnTo>
                      <a:pt x="4" y="74"/>
                    </a:lnTo>
                    <a:lnTo>
                      <a:pt x="8" y="78"/>
                    </a:lnTo>
                    <a:lnTo>
                      <a:pt x="12" y="84"/>
                    </a:lnTo>
                    <a:lnTo>
                      <a:pt x="16" y="90"/>
                    </a:lnTo>
                    <a:lnTo>
                      <a:pt x="21" y="95"/>
                    </a:lnTo>
                    <a:lnTo>
                      <a:pt x="25" y="95"/>
                    </a:lnTo>
                    <a:lnTo>
                      <a:pt x="30" y="95"/>
                    </a:lnTo>
                    <a:lnTo>
                      <a:pt x="35" y="96"/>
                    </a:lnTo>
                    <a:lnTo>
                      <a:pt x="40" y="92"/>
                    </a:lnTo>
                    <a:lnTo>
                      <a:pt x="45" y="92"/>
                    </a:lnTo>
                    <a:lnTo>
                      <a:pt x="50" y="87"/>
                    </a:lnTo>
                    <a:lnTo>
                      <a:pt x="55" y="83"/>
                    </a:lnTo>
                    <a:lnTo>
                      <a:pt x="56" y="78"/>
                    </a:lnTo>
                    <a:lnTo>
                      <a:pt x="60" y="73"/>
                    </a:lnTo>
                    <a:lnTo>
                      <a:pt x="61" y="64"/>
                    </a:lnTo>
                    <a:lnTo>
                      <a:pt x="67" y="59"/>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30" name="Freeform 718">
                <a:extLst>
                  <a:ext uri="{FF2B5EF4-FFF2-40B4-BE49-F238E27FC236}">
                    <a16:creationId xmlns:a16="http://schemas.microsoft.com/office/drawing/2014/main" id="{1D3B5AB1-2CFA-4BF6-9F4D-3ECE39D7E377}"/>
                  </a:ext>
                </a:extLst>
              </p:cNvPr>
              <p:cNvSpPr>
                <a:spLocks/>
              </p:cNvSpPr>
              <p:nvPr/>
            </p:nvSpPr>
            <p:spPr bwMode="auto">
              <a:xfrm>
                <a:off x="4880" y="1152"/>
                <a:ext cx="13" cy="19"/>
              </a:xfrm>
              <a:custGeom>
                <a:avLst/>
                <a:gdLst>
                  <a:gd name="T0" fmla="*/ 2 w 68"/>
                  <a:gd name="T1" fmla="*/ 2 h 96"/>
                  <a:gd name="T2" fmla="*/ 2 w 68"/>
                  <a:gd name="T3" fmla="*/ 2 h 96"/>
                  <a:gd name="T4" fmla="*/ 2 w 68"/>
                  <a:gd name="T5" fmla="*/ 1 h 96"/>
                  <a:gd name="T6" fmla="*/ 2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1 w 68"/>
                  <a:gd name="T19" fmla="*/ 0 h 96"/>
                  <a:gd name="T20" fmla="*/ 1 w 68"/>
                  <a:gd name="T21" fmla="*/ 0 h 96"/>
                  <a:gd name="T22" fmla="*/ 1 w 68"/>
                  <a:gd name="T23" fmla="*/ 0 h 96"/>
                  <a:gd name="T24" fmla="*/ 1 w 68"/>
                  <a:gd name="T25" fmla="*/ 0 h 96"/>
                  <a:gd name="T26" fmla="*/ 1 w 68"/>
                  <a:gd name="T27" fmla="*/ 0 h 96"/>
                  <a:gd name="T28" fmla="*/ 1 w 68"/>
                  <a:gd name="T29" fmla="*/ 0 h 96"/>
                  <a:gd name="T30" fmla="*/ 0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1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2 w 68"/>
                  <a:gd name="T77" fmla="*/ 3 h 96"/>
                  <a:gd name="T78" fmla="*/ 2 w 68"/>
                  <a:gd name="T79" fmla="*/ 2 h 96"/>
                  <a:gd name="T80" fmla="*/ 2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8" y="49"/>
                    </a:moveTo>
                    <a:lnTo>
                      <a:pt x="64" y="43"/>
                    </a:lnTo>
                    <a:lnTo>
                      <a:pt x="65" y="33"/>
                    </a:lnTo>
                    <a:lnTo>
                      <a:pt x="65" y="29"/>
                    </a:lnTo>
                    <a:lnTo>
                      <a:pt x="60" y="23"/>
                    </a:lnTo>
                    <a:lnTo>
                      <a:pt x="57" y="17"/>
                    </a:lnTo>
                    <a:lnTo>
                      <a:pt x="52" y="12"/>
                    </a:lnTo>
                    <a:lnTo>
                      <a:pt x="48" y="7"/>
                    </a:lnTo>
                    <a:lnTo>
                      <a:pt x="43" y="6"/>
                    </a:lnTo>
                    <a:lnTo>
                      <a:pt x="39" y="0"/>
                    </a:lnTo>
                    <a:lnTo>
                      <a:pt x="34" y="0"/>
                    </a:lnTo>
                    <a:lnTo>
                      <a:pt x="30" y="0"/>
                    </a:lnTo>
                    <a:lnTo>
                      <a:pt x="24" y="5"/>
                    </a:lnTo>
                    <a:lnTo>
                      <a:pt x="20" y="4"/>
                    </a:lnTo>
                    <a:lnTo>
                      <a:pt x="14" y="8"/>
                    </a:lnTo>
                    <a:lnTo>
                      <a:pt x="9" y="14"/>
                    </a:lnTo>
                    <a:lnTo>
                      <a:pt x="8" y="19"/>
                    </a:lnTo>
                    <a:lnTo>
                      <a:pt x="3" y="29"/>
                    </a:lnTo>
                    <a:lnTo>
                      <a:pt x="3" y="33"/>
                    </a:lnTo>
                    <a:lnTo>
                      <a:pt x="3" y="38"/>
                    </a:lnTo>
                    <a:lnTo>
                      <a:pt x="2" y="48"/>
                    </a:lnTo>
                    <a:lnTo>
                      <a:pt x="0" y="54"/>
                    </a:lnTo>
                    <a:lnTo>
                      <a:pt x="0" y="63"/>
                    </a:lnTo>
                    <a:lnTo>
                      <a:pt x="4" y="68"/>
                    </a:lnTo>
                    <a:lnTo>
                      <a:pt x="4" y="74"/>
                    </a:lnTo>
                    <a:lnTo>
                      <a:pt x="8" y="78"/>
                    </a:lnTo>
                    <a:lnTo>
                      <a:pt x="12" y="84"/>
                    </a:lnTo>
                    <a:lnTo>
                      <a:pt x="16" y="90"/>
                    </a:lnTo>
                    <a:lnTo>
                      <a:pt x="21" y="95"/>
                    </a:lnTo>
                    <a:lnTo>
                      <a:pt x="25" y="95"/>
                    </a:lnTo>
                    <a:lnTo>
                      <a:pt x="30" y="95"/>
                    </a:lnTo>
                    <a:lnTo>
                      <a:pt x="35" y="96"/>
                    </a:lnTo>
                    <a:lnTo>
                      <a:pt x="40" y="92"/>
                    </a:lnTo>
                    <a:lnTo>
                      <a:pt x="45" y="92"/>
                    </a:lnTo>
                    <a:lnTo>
                      <a:pt x="50" y="87"/>
                    </a:lnTo>
                    <a:lnTo>
                      <a:pt x="55" y="83"/>
                    </a:lnTo>
                    <a:lnTo>
                      <a:pt x="56" y="78"/>
                    </a:lnTo>
                    <a:lnTo>
                      <a:pt x="60" y="73"/>
                    </a:lnTo>
                    <a:lnTo>
                      <a:pt x="61" y="64"/>
                    </a:lnTo>
                    <a:lnTo>
                      <a:pt x="67" y="59"/>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31" name="Freeform 719">
                <a:extLst>
                  <a:ext uri="{FF2B5EF4-FFF2-40B4-BE49-F238E27FC236}">
                    <a16:creationId xmlns:a16="http://schemas.microsoft.com/office/drawing/2014/main" id="{A1966AD9-00E2-4169-902C-C2DB567AD5E0}"/>
                  </a:ext>
                </a:extLst>
              </p:cNvPr>
              <p:cNvSpPr>
                <a:spLocks/>
              </p:cNvSpPr>
              <p:nvPr/>
            </p:nvSpPr>
            <p:spPr bwMode="auto">
              <a:xfrm>
                <a:off x="4894" y="1119"/>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1"/>
                    </a:moveTo>
                    <a:lnTo>
                      <a:pt x="20" y="16"/>
                    </a:lnTo>
                    <a:lnTo>
                      <a:pt x="20" y="12"/>
                    </a:lnTo>
                    <a:lnTo>
                      <a:pt x="21" y="6"/>
                    </a:lnTo>
                    <a:lnTo>
                      <a:pt x="16" y="0"/>
                    </a:lnTo>
                    <a:lnTo>
                      <a:pt x="12" y="0"/>
                    </a:lnTo>
                    <a:lnTo>
                      <a:pt x="7" y="0"/>
                    </a:lnTo>
                    <a:lnTo>
                      <a:pt x="6" y="5"/>
                    </a:lnTo>
                    <a:lnTo>
                      <a:pt x="2" y="5"/>
                    </a:lnTo>
                    <a:lnTo>
                      <a:pt x="2" y="9"/>
                    </a:lnTo>
                    <a:lnTo>
                      <a:pt x="1" y="15"/>
                    </a:lnTo>
                    <a:lnTo>
                      <a:pt x="1" y="19"/>
                    </a:lnTo>
                    <a:lnTo>
                      <a:pt x="0" y="24"/>
                    </a:lnTo>
                    <a:lnTo>
                      <a:pt x="5" y="25"/>
                    </a:lnTo>
                    <a:lnTo>
                      <a:pt x="10" y="25"/>
                    </a:lnTo>
                    <a:lnTo>
                      <a:pt x="14" y="25"/>
                    </a:lnTo>
                    <a:lnTo>
                      <a:pt x="14"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32" name="Freeform 720">
                <a:extLst>
                  <a:ext uri="{FF2B5EF4-FFF2-40B4-BE49-F238E27FC236}">
                    <a16:creationId xmlns:a16="http://schemas.microsoft.com/office/drawing/2014/main" id="{5EE384D3-9917-4C33-AF9F-41A510665CD1}"/>
                  </a:ext>
                </a:extLst>
              </p:cNvPr>
              <p:cNvSpPr>
                <a:spLocks/>
              </p:cNvSpPr>
              <p:nvPr/>
            </p:nvSpPr>
            <p:spPr bwMode="auto">
              <a:xfrm>
                <a:off x="4894" y="1119"/>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21"/>
                    </a:moveTo>
                    <a:lnTo>
                      <a:pt x="20" y="16"/>
                    </a:lnTo>
                    <a:lnTo>
                      <a:pt x="20" y="12"/>
                    </a:lnTo>
                    <a:lnTo>
                      <a:pt x="21" y="6"/>
                    </a:lnTo>
                    <a:lnTo>
                      <a:pt x="16" y="0"/>
                    </a:lnTo>
                    <a:lnTo>
                      <a:pt x="12" y="0"/>
                    </a:lnTo>
                    <a:lnTo>
                      <a:pt x="7" y="0"/>
                    </a:lnTo>
                    <a:lnTo>
                      <a:pt x="6" y="5"/>
                    </a:lnTo>
                    <a:lnTo>
                      <a:pt x="2" y="5"/>
                    </a:lnTo>
                    <a:lnTo>
                      <a:pt x="2" y="9"/>
                    </a:lnTo>
                    <a:lnTo>
                      <a:pt x="1" y="15"/>
                    </a:lnTo>
                    <a:lnTo>
                      <a:pt x="1" y="19"/>
                    </a:lnTo>
                    <a:lnTo>
                      <a:pt x="0" y="24"/>
                    </a:lnTo>
                    <a:lnTo>
                      <a:pt x="5" y="25"/>
                    </a:lnTo>
                    <a:lnTo>
                      <a:pt x="10" y="25"/>
                    </a:lnTo>
                    <a:lnTo>
                      <a:pt x="14" y="25"/>
                    </a:lnTo>
                    <a:lnTo>
                      <a:pt x="14"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33" name="Freeform 721">
                <a:extLst>
                  <a:ext uri="{FF2B5EF4-FFF2-40B4-BE49-F238E27FC236}">
                    <a16:creationId xmlns:a16="http://schemas.microsoft.com/office/drawing/2014/main" id="{4C65CA10-2F51-4FEA-A4FC-99A68E953FB1}"/>
                  </a:ext>
                </a:extLst>
              </p:cNvPr>
              <p:cNvSpPr>
                <a:spLocks/>
              </p:cNvSpPr>
              <p:nvPr/>
            </p:nvSpPr>
            <p:spPr bwMode="auto">
              <a:xfrm>
                <a:off x="4911" y="1164"/>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19" y="12"/>
                    </a:lnTo>
                    <a:lnTo>
                      <a:pt x="21" y="7"/>
                    </a:lnTo>
                    <a:lnTo>
                      <a:pt x="21" y="2"/>
                    </a:lnTo>
                    <a:lnTo>
                      <a:pt x="16" y="2"/>
                    </a:lnTo>
                    <a:lnTo>
                      <a:pt x="12" y="0"/>
                    </a:lnTo>
                    <a:lnTo>
                      <a:pt x="7" y="0"/>
                    </a:lnTo>
                    <a:lnTo>
                      <a:pt x="6" y="5"/>
                    </a:lnTo>
                    <a:lnTo>
                      <a:pt x="1" y="5"/>
                    </a:lnTo>
                    <a:lnTo>
                      <a:pt x="1" y="11"/>
                    </a:lnTo>
                    <a:lnTo>
                      <a:pt x="0" y="15"/>
                    </a:lnTo>
                    <a:lnTo>
                      <a:pt x="0" y="20"/>
                    </a:lnTo>
                    <a:lnTo>
                      <a:pt x="0" y="25"/>
                    </a:lnTo>
                    <a:lnTo>
                      <a:pt x="5" y="25"/>
                    </a:lnTo>
                    <a:lnTo>
                      <a:pt x="9" y="26"/>
                    </a:lnTo>
                    <a:lnTo>
                      <a:pt x="14" y="26"/>
                    </a:lnTo>
                    <a:lnTo>
                      <a:pt x="14"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34" name="Freeform 722">
                <a:extLst>
                  <a:ext uri="{FF2B5EF4-FFF2-40B4-BE49-F238E27FC236}">
                    <a16:creationId xmlns:a16="http://schemas.microsoft.com/office/drawing/2014/main" id="{22B9773B-6A7B-4F51-B6AE-185F4F9FB511}"/>
                  </a:ext>
                </a:extLst>
              </p:cNvPr>
              <p:cNvSpPr>
                <a:spLocks/>
              </p:cNvSpPr>
              <p:nvPr/>
            </p:nvSpPr>
            <p:spPr bwMode="auto">
              <a:xfrm>
                <a:off x="4911" y="1164"/>
                <a:ext cx="4" cy="6"/>
              </a:xfrm>
              <a:custGeom>
                <a:avLst/>
                <a:gdLst>
                  <a:gd name="T0" fmla="*/ 1 w 21"/>
                  <a:gd name="T1" fmla="*/ 1 h 26"/>
                  <a:gd name="T2" fmla="*/ 1 w 21"/>
                  <a:gd name="T3" fmla="*/ 1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19" y="16"/>
                    </a:moveTo>
                    <a:lnTo>
                      <a:pt x="19" y="12"/>
                    </a:lnTo>
                    <a:lnTo>
                      <a:pt x="21" y="7"/>
                    </a:lnTo>
                    <a:lnTo>
                      <a:pt x="21" y="2"/>
                    </a:lnTo>
                    <a:lnTo>
                      <a:pt x="16" y="2"/>
                    </a:lnTo>
                    <a:lnTo>
                      <a:pt x="12" y="0"/>
                    </a:lnTo>
                    <a:lnTo>
                      <a:pt x="7" y="0"/>
                    </a:lnTo>
                    <a:lnTo>
                      <a:pt x="6" y="5"/>
                    </a:lnTo>
                    <a:lnTo>
                      <a:pt x="1" y="5"/>
                    </a:lnTo>
                    <a:lnTo>
                      <a:pt x="1" y="11"/>
                    </a:lnTo>
                    <a:lnTo>
                      <a:pt x="0" y="15"/>
                    </a:lnTo>
                    <a:lnTo>
                      <a:pt x="0" y="20"/>
                    </a:lnTo>
                    <a:lnTo>
                      <a:pt x="0" y="25"/>
                    </a:lnTo>
                    <a:lnTo>
                      <a:pt x="5" y="25"/>
                    </a:lnTo>
                    <a:lnTo>
                      <a:pt x="9" y="26"/>
                    </a:lnTo>
                    <a:lnTo>
                      <a:pt x="14" y="26"/>
                    </a:lnTo>
                    <a:lnTo>
                      <a:pt x="14"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35" name="Freeform 723">
                <a:extLst>
                  <a:ext uri="{FF2B5EF4-FFF2-40B4-BE49-F238E27FC236}">
                    <a16:creationId xmlns:a16="http://schemas.microsoft.com/office/drawing/2014/main" id="{998A2364-30F8-43E3-B611-0048279820FB}"/>
                  </a:ext>
                </a:extLst>
              </p:cNvPr>
              <p:cNvSpPr>
                <a:spLocks/>
              </p:cNvSpPr>
              <p:nvPr/>
            </p:nvSpPr>
            <p:spPr bwMode="auto">
              <a:xfrm>
                <a:off x="4907" y="1126"/>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4" y="17"/>
                    </a:lnTo>
                    <a:lnTo>
                      <a:pt x="25" y="12"/>
                    </a:lnTo>
                    <a:lnTo>
                      <a:pt x="25" y="7"/>
                    </a:lnTo>
                    <a:lnTo>
                      <a:pt x="20" y="1"/>
                    </a:lnTo>
                    <a:lnTo>
                      <a:pt x="16" y="1"/>
                    </a:lnTo>
                    <a:lnTo>
                      <a:pt x="11" y="0"/>
                    </a:lnTo>
                    <a:lnTo>
                      <a:pt x="7" y="0"/>
                    </a:lnTo>
                    <a:lnTo>
                      <a:pt x="6" y="5"/>
                    </a:lnTo>
                    <a:lnTo>
                      <a:pt x="1" y="10"/>
                    </a:lnTo>
                    <a:lnTo>
                      <a:pt x="0" y="15"/>
                    </a:lnTo>
                    <a:lnTo>
                      <a:pt x="0" y="19"/>
                    </a:lnTo>
                    <a:lnTo>
                      <a:pt x="4" y="21"/>
                    </a:lnTo>
                    <a:lnTo>
                      <a:pt x="4" y="25"/>
                    </a:lnTo>
                    <a:lnTo>
                      <a:pt x="9" y="26"/>
                    </a:lnTo>
                    <a:lnTo>
                      <a:pt x="13" y="26"/>
                    </a:lnTo>
                    <a:lnTo>
                      <a:pt x="19" y="22"/>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36" name="Freeform 724">
                <a:extLst>
                  <a:ext uri="{FF2B5EF4-FFF2-40B4-BE49-F238E27FC236}">
                    <a16:creationId xmlns:a16="http://schemas.microsoft.com/office/drawing/2014/main" id="{677FDA08-8CAA-48AC-82C7-E7029BFF7D99}"/>
                  </a:ext>
                </a:extLst>
              </p:cNvPr>
              <p:cNvSpPr>
                <a:spLocks/>
              </p:cNvSpPr>
              <p:nvPr/>
            </p:nvSpPr>
            <p:spPr bwMode="auto">
              <a:xfrm>
                <a:off x="4907" y="1126"/>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4" y="17"/>
                    </a:lnTo>
                    <a:lnTo>
                      <a:pt x="25" y="12"/>
                    </a:lnTo>
                    <a:lnTo>
                      <a:pt x="25" y="7"/>
                    </a:lnTo>
                    <a:lnTo>
                      <a:pt x="20" y="1"/>
                    </a:lnTo>
                    <a:lnTo>
                      <a:pt x="16" y="1"/>
                    </a:lnTo>
                    <a:lnTo>
                      <a:pt x="11" y="0"/>
                    </a:lnTo>
                    <a:lnTo>
                      <a:pt x="7" y="0"/>
                    </a:lnTo>
                    <a:lnTo>
                      <a:pt x="6" y="5"/>
                    </a:lnTo>
                    <a:lnTo>
                      <a:pt x="1" y="10"/>
                    </a:lnTo>
                    <a:lnTo>
                      <a:pt x="0" y="15"/>
                    </a:lnTo>
                    <a:lnTo>
                      <a:pt x="0" y="19"/>
                    </a:lnTo>
                    <a:lnTo>
                      <a:pt x="4" y="21"/>
                    </a:lnTo>
                    <a:lnTo>
                      <a:pt x="4" y="25"/>
                    </a:lnTo>
                    <a:lnTo>
                      <a:pt x="9" y="26"/>
                    </a:lnTo>
                    <a:lnTo>
                      <a:pt x="13" y="26"/>
                    </a:lnTo>
                    <a:lnTo>
                      <a:pt x="19" y="22"/>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37" name="Freeform 725">
                <a:extLst>
                  <a:ext uri="{FF2B5EF4-FFF2-40B4-BE49-F238E27FC236}">
                    <a16:creationId xmlns:a16="http://schemas.microsoft.com/office/drawing/2014/main" id="{82F6392F-E983-48A9-BD73-8B0FB52DBAA1}"/>
                  </a:ext>
                </a:extLst>
              </p:cNvPr>
              <p:cNvSpPr>
                <a:spLocks/>
              </p:cNvSpPr>
              <p:nvPr/>
            </p:nvSpPr>
            <p:spPr bwMode="auto">
              <a:xfrm>
                <a:off x="4905" y="1180"/>
                <a:ext cx="5"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2"/>
                    </a:moveTo>
                    <a:lnTo>
                      <a:pt x="20" y="17"/>
                    </a:lnTo>
                    <a:lnTo>
                      <a:pt x="20" y="12"/>
                    </a:lnTo>
                    <a:lnTo>
                      <a:pt x="22" y="7"/>
                    </a:lnTo>
                    <a:lnTo>
                      <a:pt x="17" y="2"/>
                    </a:lnTo>
                    <a:lnTo>
                      <a:pt x="13" y="2"/>
                    </a:lnTo>
                    <a:lnTo>
                      <a:pt x="8" y="0"/>
                    </a:lnTo>
                    <a:lnTo>
                      <a:pt x="7" y="6"/>
                    </a:lnTo>
                    <a:lnTo>
                      <a:pt x="2" y="6"/>
                    </a:lnTo>
                    <a:lnTo>
                      <a:pt x="2" y="11"/>
                    </a:lnTo>
                    <a:lnTo>
                      <a:pt x="1" y="15"/>
                    </a:lnTo>
                    <a:lnTo>
                      <a:pt x="1" y="21"/>
                    </a:lnTo>
                    <a:lnTo>
                      <a:pt x="0" y="25"/>
                    </a:lnTo>
                    <a:lnTo>
                      <a:pt x="6" y="26"/>
                    </a:lnTo>
                    <a:lnTo>
                      <a:pt x="10" y="26"/>
                    </a:lnTo>
                    <a:lnTo>
                      <a:pt x="15"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38" name="Freeform 726">
                <a:extLst>
                  <a:ext uri="{FF2B5EF4-FFF2-40B4-BE49-F238E27FC236}">
                    <a16:creationId xmlns:a16="http://schemas.microsoft.com/office/drawing/2014/main" id="{D676A15F-7CE0-43A0-9212-DE61C12A4FA1}"/>
                  </a:ext>
                </a:extLst>
              </p:cNvPr>
              <p:cNvSpPr>
                <a:spLocks/>
              </p:cNvSpPr>
              <p:nvPr/>
            </p:nvSpPr>
            <p:spPr bwMode="auto">
              <a:xfrm>
                <a:off x="4905" y="1180"/>
                <a:ext cx="5"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1 h 26"/>
                  <a:gd name="T22" fmla="*/ 0 w 22"/>
                  <a:gd name="T23" fmla="*/ 1 h 26"/>
                  <a:gd name="T24" fmla="*/ 0 w 22"/>
                  <a:gd name="T25" fmla="*/ 1 h 26"/>
                  <a:gd name="T26" fmla="*/ 0 w 22"/>
                  <a:gd name="T27" fmla="*/ 1 h 26"/>
                  <a:gd name="T28" fmla="*/ 0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2"/>
                    </a:moveTo>
                    <a:lnTo>
                      <a:pt x="20" y="17"/>
                    </a:lnTo>
                    <a:lnTo>
                      <a:pt x="20" y="12"/>
                    </a:lnTo>
                    <a:lnTo>
                      <a:pt x="22" y="7"/>
                    </a:lnTo>
                    <a:lnTo>
                      <a:pt x="17" y="2"/>
                    </a:lnTo>
                    <a:lnTo>
                      <a:pt x="13" y="2"/>
                    </a:lnTo>
                    <a:lnTo>
                      <a:pt x="8" y="0"/>
                    </a:lnTo>
                    <a:lnTo>
                      <a:pt x="7" y="6"/>
                    </a:lnTo>
                    <a:lnTo>
                      <a:pt x="2" y="6"/>
                    </a:lnTo>
                    <a:lnTo>
                      <a:pt x="2" y="11"/>
                    </a:lnTo>
                    <a:lnTo>
                      <a:pt x="1" y="15"/>
                    </a:lnTo>
                    <a:lnTo>
                      <a:pt x="1" y="21"/>
                    </a:lnTo>
                    <a:lnTo>
                      <a:pt x="0" y="25"/>
                    </a:lnTo>
                    <a:lnTo>
                      <a:pt x="6" y="26"/>
                    </a:lnTo>
                    <a:lnTo>
                      <a:pt x="10" y="26"/>
                    </a:lnTo>
                    <a:lnTo>
                      <a:pt x="15"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39" name="Freeform 727">
                <a:extLst>
                  <a:ext uri="{FF2B5EF4-FFF2-40B4-BE49-F238E27FC236}">
                    <a16:creationId xmlns:a16="http://schemas.microsoft.com/office/drawing/2014/main" id="{3936216B-9DE3-4916-A4EF-02DAD5E8BB04}"/>
                  </a:ext>
                </a:extLst>
              </p:cNvPr>
              <p:cNvSpPr>
                <a:spLocks/>
              </p:cNvSpPr>
              <p:nvPr/>
            </p:nvSpPr>
            <p:spPr bwMode="auto">
              <a:xfrm>
                <a:off x="4912" y="1143"/>
                <a:ext cx="5" cy="7"/>
              </a:xfrm>
              <a:custGeom>
                <a:avLst/>
                <a:gdLst>
                  <a:gd name="T0" fmla="*/ 1 w 21"/>
                  <a:gd name="T1" fmla="*/ 1 h 31"/>
                  <a:gd name="T2" fmla="*/ 1 w 21"/>
                  <a:gd name="T3" fmla="*/ 1 h 31"/>
                  <a:gd name="T4" fmla="*/ 1 w 21"/>
                  <a:gd name="T5" fmla="*/ 1 h 31"/>
                  <a:gd name="T6" fmla="*/ 1 w 21"/>
                  <a:gd name="T7" fmla="*/ 0 h 31"/>
                  <a:gd name="T8" fmla="*/ 1 w 21"/>
                  <a:gd name="T9" fmla="*/ 0 h 31"/>
                  <a:gd name="T10" fmla="*/ 1 w 21"/>
                  <a:gd name="T11" fmla="*/ 0 h 31"/>
                  <a:gd name="T12" fmla="*/ 1 w 21"/>
                  <a:gd name="T13" fmla="*/ 0 h 31"/>
                  <a:gd name="T14" fmla="*/ 0 w 21"/>
                  <a:gd name="T15" fmla="*/ 0 h 31"/>
                  <a:gd name="T16" fmla="*/ 0 w 21"/>
                  <a:gd name="T17" fmla="*/ 0 h 31"/>
                  <a:gd name="T18" fmla="*/ 0 w 21"/>
                  <a:gd name="T19" fmla="*/ 1 h 31"/>
                  <a:gd name="T20" fmla="*/ 0 w 21"/>
                  <a:gd name="T21" fmla="*/ 1 h 31"/>
                  <a:gd name="T22" fmla="*/ 0 w 21"/>
                  <a:gd name="T23" fmla="*/ 1 h 31"/>
                  <a:gd name="T24" fmla="*/ 0 w 21"/>
                  <a:gd name="T25" fmla="*/ 2 h 31"/>
                  <a:gd name="T26" fmla="*/ 0 w 21"/>
                  <a:gd name="T27" fmla="*/ 2 h 31"/>
                  <a:gd name="T28" fmla="*/ 1 w 21"/>
                  <a:gd name="T29" fmla="*/ 1 h 31"/>
                  <a:gd name="T30" fmla="*/ 1 w 21"/>
                  <a:gd name="T31" fmla="*/ 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31"/>
                  <a:gd name="T50" fmla="*/ 21 w 21"/>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31">
                    <a:moveTo>
                      <a:pt x="19" y="22"/>
                    </a:moveTo>
                    <a:lnTo>
                      <a:pt x="21" y="16"/>
                    </a:lnTo>
                    <a:lnTo>
                      <a:pt x="21" y="12"/>
                    </a:lnTo>
                    <a:lnTo>
                      <a:pt x="21" y="7"/>
                    </a:lnTo>
                    <a:lnTo>
                      <a:pt x="16" y="6"/>
                    </a:lnTo>
                    <a:lnTo>
                      <a:pt x="12" y="0"/>
                    </a:lnTo>
                    <a:lnTo>
                      <a:pt x="12" y="6"/>
                    </a:lnTo>
                    <a:lnTo>
                      <a:pt x="7" y="5"/>
                    </a:lnTo>
                    <a:lnTo>
                      <a:pt x="1" y="11"/>
                    </a:lnTo>
                    <a:lnTo>
                      <a:pt x="1" y="15"/>
                    </a:lnTo>
                    <a:lnTo>
                      <a:pt x="0" y="20"/>
                    </a:lnTo>
                    <a:lnTo>
                      <a:pt x="0" y="25"/>
                    </a:lnTo>
                    <a:lnTo>
                      <a:pt x="5" y="31"/>
                    </a:lnTo>
                    <a:lnTo>
                      <a:pt x="9" y="31"/>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40" name="Freeform 728">
                <a:extLst>
                  <a:ext uri="{FF2B5EF4-FFF2-40B4-BE49-F238E27FC236}">
                    <a16:creationId xmlns:a16="http://schemas.microsoft.com/office/drawing/2014/main" id="{CFADEE4A-33D7-4FE6-A451-898D3305B905}"/>
                  </a:ext>
                </a:extLst>
              </p:cNvPr>
              <p:cNvSpPr>
                <a:spLocks/>
              </p:cNvSpPr>
              <p:nvPr/>
            </p:nvSpPr>
            <p:spPr bwMode="auto">
              <a:xfrm>
                <a:off x="4912" y="1143"/>
                <a:ext cx="5" cy="7"/>
              </a:xfrm>
              <a:custGeom>
                <a:avLst/>
                <a:gdLst>
                  <a:gd name="T0" fmla="*/ 1 w 21"/>
                  <a:gd name="T1" fmla="*/ 1 h 31"/>
                  <a:gd name="T2" fmla="*/ 1 w 21"/>
                  <a:gd name="T3" fmla="*/ 1 h 31"/>
                  <a:gd name="T4" fmla="*/ 1 w 21"/>
                  <a:gd name="T5" fmla="*/ 1 h 31"/>
                  <a:gd name="T6" fmla="*/ 1 w 21"/>
                  <a:gd name="T7" fmla="*/ 0 h 31"/>
                  <a:gd name="T8" fmla="*/ 1 w 21"/>
                  <a:gd name="T9" fmla="*/ 0 h 31"/>
                  <a:gd name="T10" fmla="*/ 1 w 21"/>
                  <a:gd name="T11" fmla="*/ 0 h 31"/>
                  <a:gd name="T12" fmla="*/ 1 w 21"/>
                  <a:gd name="T13" fmla="*/ 0 h 31"/>
                  <a:gd name="T14" fmla="*/ 0 w 21"/>
                  <a:gd name="T15" fmla="*/ 0 h 31"/>
                  <a:gd name="T16" fmla="*/ 0 w 21"/>
                  <a:gd name="T17" fmla="*/ 0 h 31"/>
                  <a:gd name="T18" fmla="*/ 0 w 21"/>
                  <a:gd name="T19" fmla="*/ 1 h 31"/>
                  <a:gd name="T20" fmla="*/ 0 w 21"/>
                  <a:gd name="T21" fmla="*/ 1 h 31"/>
                  <a:gd name="T22" fmla="*/ 0 w 21"/>
                  <a:gd name="T23" fmla="*/ 1 h 31"/>
                  <a:gd name="T24" fmla="*/ 0 w 21"/>
                  <a:gd name="T25" fmla="*/ 2 h 31"/>
                  <a:gd name="T26" fmla="*/ 0 w 21"/>
                  <a:gd name="T27" fmla="*/ 2 h 31"/>
                  <a:gd name="T28" fmla="*/ 1 w 21"/>
                  <a:gd name="T29" fmla="*/ 1 h 31"/>
                  <a:gd name="T30" fmla="*/ 1 w 21"/>
                  <a:gd name="T31" fmla="*/ 1 h 3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31"/>
                  <a:gd name="T50" fmla="*/ 21 w 21"/>
                  <a:gd name="T51" fmla="*/ 31 h 3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31">
                    <a:moveTo>
                      <a:pt x="19" y="22"/>
                    </a:moveTo>
                    <a:lnTo>
                      <a:pt x="21" y="16"/>
                    </a:lnTo>
                    <a:lnTo>
                      <a:pt x="21" y="12"/>
                    </a:lnTo>
                    <a:lnTo>
                      <a:pt x="21" y="7"/>
                    </a:lnTo>
                    <a:lnTo>
                      <a:pt x="16" y="6"/>
                    </a:lnTo>
                    <a:lnTo>
                      <a:pt x="12" y="0"/>
                    </a:lnTo>
                    <a:lnTo>
                      <a:pt x="12" y="6"/>
                    </a:lnTo>
                    <a:lnTo>
                      <a:pt x="7" y="5"/>
                    </a:lnTo>
                    <a:lnTo>
                      <a:pt x="1" y="11"/>
                    </a:lnTo>
                    <a:lnTo>
                      <a:pt x="1" y="15"/>
                    </a:lnTo>
                    <a:lnTo>
                      <a:pt x="0" y="20"/>
                    </a:lnTo>
                    <a:lnTo>
                      <a:pt x="0" y="25"/>
                    </a:lnTo>
                    <a:lnTo>
                      <a:pt x="5" y="31"/>
                    </a:lnTo>
                    <a:lnTo>
                      <a:pt x="9" y="31"/>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41" name="Freeform 729">
                <a:extLst>
                  <a:ext uri="{FF2B5EF4-FFF2-40B4-BE49-F238E27FC236}">
                    <a16:creationId xmlns:a16="http://schemas.microsoft.com/office/drawing/2014/main" id="{E36AF59B-EF23-407C-82A1-2433E62C05D6}"/>
                  </a:ext>
                </a:extLst>
              </p:cNvPr>
              <p:cNvSpPr>
                <a:spLocks/>
              </p:cNvSpPr>
              <p:nvPr/>
            </p:nvSpPr>
            <p:spPr bwMode="auto">
              <a:xfrm>
                <a:off x="4886" y="1078"/>
                <a:ext cx="14" cy="18"/>
              </a:xfrm>
              <a:custGeom>
                <a:avLst/>
                <a:gdLst>
                  <a:gd name="T0" fmla="*/ 3 w 68"/>
                  <a:gd name="T1" fmla="*/ 2 h 91"/>
                  <a:gd name="T2" fmla="*/ 3 w 68"/>
                  <a:gd name="T3" fmla="*/ 2 h 91"/>
                  <a:gd name="T4" fmla="*/ 3 w 68"/>
                  <a:gd name="T5" fmla="*/ 1 h 91"/>
                  <a:gd name="T6" fmla="*/ 3 w 68"/>
                  <a:gd name="T7" fmla="*/ 1 h 91"/>
                  <a:gd name="T8" fmla="*/ 3 w 68"/>
                  <a:gd name="T9" fmla="*/ 1 h 91"/>
                  <a:gd name="T10" fmla="*/ 2 w 68"/>
                  <a:gd name="T11" fmla="*/ 0 h 91"/>
                  <a:gd name="T12" fmla="*/ 2 w 68"/>
                  <a:gd name="T13" fmla="*/ 0 h 91"/>
                  <a:gd name="T14" fmla="*/ 2 w 68"/>
                  <a:gd name="T15" fmla="*/ 0 h 91"/>
                  <a:gd name="T16" fmla="*/ 2 w 68"/>
                  <a:gd name="T17" fmla="*/ 0 h 91"/>
                  <a:gd name="T18" fmla="*/ 2 w 68"/>
                  <a:gd name="T19" fmla="*/ 0 h 91"/>
                  <a:gd name="T20" fmla="*/ 1 w 68"/>
                  <a:gd name="T21" fmla="*/ 0 h 91"/>
                  <a:gd name="T22" fmla="*/ 1 w 68"/>
                  <a:gd name="T23" fmla="*/ 0 h 91"/>
                  <a:gd name="T24" fmla="*/ 1 w 68"/>
                  <a:gd name="T25" fmla="*/ 0 h 91"/>
                  <a:gd name="T26" fmla="*/ 1 w 68"/>
                  <a:gd name="T27" fmla="*/ 0 h 91"/>
                  <a:gd name="T28" fmla="*/ 1 w 68"/>
                  <a:gd name="T29" fmla="*/ 0 h 91"/>
                  <a:gd name="T30" fmla="*/ 0 w 68"/>
                  <a:gd name="T31" fmla="*/ 1 h 91"/>
                  <a:gd name="T32" fmla="*/ 0 w 68"/>
                  <a:gd name="T33" fmla="*/ 1 h 91"/>
                  <a:gd name="T34" fmla="*/ 0 w 68"/>
                  <a:gd name="T35" fmla="*/ 1 h 91"/>
                  <a:gd name="T36" fmla="*/ 0 w 68"/>
                  <a:gd name="T37" fmla="*/ 1 h 91"/>
                  <a:gd name="T38" fmla="*/ 0 w 68"/>
                  <a:gd name="T39" fmla="*/ 2 h 91"/>
                  <a:gd name="T40" fmla="*/ 0 w 68"/>
                  <a:gd name="T41" fmla="*/ 2 h 91"/>
                  <a:gd name="T42" fmla="*/ 0 w 68"/>
                  <a:gd name="T43" fmla="*/ 2 h 91"/>
                  <a:gd name="T44" fmla="*/ 0 w 68"/>
                  <a:gd name="T45" fmla="*/ 2 h 91"/>
                  <a:gd name="T46" fmla="*/ 0 w 68"/>
                  <a:gd name="T47" fmla="*/ 3 h 91"/>
                  <a:gd name="T48" fmla="*/ 0 w 68"/>
                  <a:gd name="T49" fmla="*/ 3 h 91"/>
                  <a:gd name="T50" fmla="*/ 0 w 68"/>
                  <a:gd name="T51" fmla="*/ 3 h 91"/>
                  <a:gd name="T52" fmla="*/ 0 w 68"/>
                  <a:gd name="T53" fmla="*/ 3 h 91"/>
                  <a:gd name="T54" fmla="*/ 1 w 68"/>
                  <a:gd name="T55" fmla="*/ 3 h 91"/>
                  <a:gd name="T56" fmla="*/ 1 w 68"/>
                  <a:gd name="T57" fmla="*/ 4 h 91"/>
                  <a:gd name="T58" fmla="*/ 1 w 68"/>
                  <a:gd name="T59" fmla="*/ 4 h 91"/>
                  <a:gd name="T60" fmla="*/ 1 w 68"/>
                  <a:gd name="T61" fmla="*/ 4 h 91"/>
                  <a:gd name="T62" fmla="*/ 1 w 68"/>
                  <a:gd name="T63" fmla="*/ 4 h 91"/>
                  <a:gd name="T64" fmla="*/ 2 w 68"/>
                  <a:gd name="T65" fmla="*/ 4 h 91"/>
                  <a:gd name="T66" fmla="*/ 2 w 68"/>
                  <a:gd name="T67" fmla="*/ 3 h 91"/>
                  <a:gd name="T68" fmla="*/ 2 w 68"/>
                  <a:gd name="T69" fmla="*/ 3 h 91"/>
                  <a:gd name="T70" fmla="*/ 2 w 68"/>
                  <a:gd name="T71" fmla="*/ 3 h 91"/>
                  <a:gd name="T72" fmla="*/ 2 w 68"/>
                  <a:gd name="T73" fmla="*/ 3 h 91"/>
                  <a:gd name="T74" fmla="*/ 3 w 68"/>
                  <a:gd name="T75" fmla="*/ 3 h 91"/>
                  <a:gd name="T76" fmla="*/ 3 w 68"/>
                  <a:gd name="T77" fmla="*/ 2 h 91"/>
                  <a:gd name="T78" fmla="*/ 3 w 68"/>
                  <a:gd name="T79" fmla="*/ 2 h 91"/>
                  <a:gd name="T80" fmla="*/ 3 w 68"/>
                  <a:gd name="T81" fmla="*/ 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1"/>
                  <a:gd name="T125" fmla="*/ 68 w 68"/>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1">
                    <a:moveTo>
                      <a:pt x="68" y="48"/>
                    </a:moveTo>
                    <a:lnTo>
                      <a:pt x="64" y="38"/>
                    </a:lnTo>
                    <a:lnTo>
                      <a:pt x="65" y="33"/>
                    </a:lnTo>
                    <a:lnTo>
                      <a:pt x="65" y="24"/>
                    </a:lnTo>
                    <a:lnTo>
                      <a:pt x="61" y="18"/>
                    </a:lnTo>
                    <a:lnTo>
                      <a:pt x="57" y="12"/>
                    </a:lnTo>
                    <a:lnTo>
                      <a:pt x="52" y="7"/>
                    </a:lnTo>
                    <a:lnTo>
                      <a:pt x="48" y="7"/>
                    </a:lnTo>
                    <a:lnTo>
                      <a:pt x="43" y="1"/>
                    </a:lnTo>
                    <a:lnTo>
                      <a:pt x="39" y="1"/>
                    </a:lnTo>
                    <a:lnTo>
                      <a:pt x="34" y="0"/>
                    </a:lnTo>
                    <a:lnTo>
                      <a:pt x="30" y="0"/>
                    </a:lnTo>
                    <a:lnTo>
                      <a:pt x="24" y="0"/>
                    </a:lnTo>
                    <a:lnTo>
                      <a:pt x="20" y="4"/>
                    </a:lnTo>
                    <a:lnTo>
                      <a:pt x="14" y="9"/>
                    </a:lnTo>
                    <a:lnTo>
                      <a:pt x="9" y="13"/>
                    </a:lnTo>
                    <a:lnTo>
                      <a:pt x="8" y="18"/>
                    </a:lnTo>
                    <a:lnTo>
                      <a:pt x="4" y="24"/>
                    </a:lnTo>
                    <a:lnTo>
                      <a:pt x="3" y="28"/>
                    </a:lnTo>
                    <a:lnTo>
                      <a:pt x="1" y="38"/>
                    </a:lnTo>
                    <a:lnTo>
                      <a:pt x="1" y="43"/>
                    </a:lnTo>
                    <a:lnTo>
                      <a:pt x="0" y="53"/>
                    </a:lnTo>
                    <a:lnTo>
                      <a:pt x="0" y="57"/>
                    </a:lnTo>
                    <a:lnTo>
                      <a:pt x="4" y="69"/>
                    </a:lnTo>
                    <a:lnTo>
                      <a:pt x="4" y="73"/>
                    </a:lnTo>
                    <a:lnTo>
                      <a:pt x="8" y="79"/>
                    </a:lnTo>
                    <a:lnTo>
                      <a:pt x="12" y="85"/>
                    </a:lnTo>
                    <a:lnTo>
                      <a:pt x="17" y="85"/>
                    </a:lnTo>
                    <a:lnTo>
                      <a:pt x="21" y="90"/>
                    </a:lnTo>
                    <a:lnTo>
                      <a:pt x="25" y="90"/>
                    </a:lnTo>
                    <a:lnTo>
                      <a:pt x="31" y="90"/>
                    </a:lnTo>
                    <a:lnTo>
                      <a:pt x="35" y="91"/>
                    </a:lnTo>
                    <a:lnTo>
                      <a:pt x="40" y="91"/>
                    </a:lnTo>
                    <a:lnTo>
                      <a:pt x="46" y="87"/>
                    </a:lnTo>
                    <a:lnTo>
                      <a:pt x="50" y="82"/>
                    </a:lnTo>
                    <a:lnTo>
                      <a:pt x="56" y="78"/>
                    </a:lnTo>
                    <a:lnTo>
                      <a:pt x="56" y="73"/>
                    </a:lnTo>
                    <a:lnTo>
                      <a:pt x="61" y="68"/>
                    </a:lnTo>
                    <a:lnTo>
                      <a:pt x="61" y="63"/>
                    </a:lnTo>
                    <a:lnTo>
                      <a:pt x="67" y="53"/>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42" name="Freeform 730">
                <a:extLst>
                  <a:ext uri="{FF2B5EF4-FFF2-40B4-BE49-F238E27FC236}">
                    <a16:creationId xmlns:a16="http://schemas.microsoft.com/office/drawing/2014/main" id="{A1762A81-7954-45C7-85DC-DE4081C7D10C}"/>
                  </a:ext>
                </a:extLst>
              </p:cNvPr>
              <p:cNvSpPr>
                <a:spLocks/>
              </p:cNvSpPr>
              <p:nvPr/>
            </p:nvSpPr>
            <p:spPr bwMode="auto">
              <a:xfrm>
                <a:off x="4886" y="1078"/>
                <a:ext cx="14" cy="18"/>
              </a:xfrm>
              <a:custGeom>
                <a:avLst/>
                <a:gdLst>
                  <a:gd name="T0" fmla="*/ 3 w 68"/>
                  <a:gd name="T1" fmla="*/ 2 h 91"/>
                  <a:gd name="T2" fmla="*/ 3 w 68"/>
                  <a:gd name="T3" fmla="*/ 2 h 91"/>
                  <a:gd name="T4" fmla="*/ 3 w 68"/>
                  <a:gd name="T5" fmla="*/ 1 h 91"/>
                  <a:gd name="T6" fmla="*/ 3 w 68"/>
                  <a:gd name="T7" fmla="*/ 1 h 91"/>
                  <a:gd name="T8" fmla="*/ 3 w 68"/>
                  <a:gd name="T9" fmla="*/ 1 h 91"/>
                  <a:gd name="T10" fmla="*/ 2 w 68"/>
                  <a:gd name="T11" fmla="*/ 0 h 91"/>
                  <a:gd name="T12" fmla="*/ 2 w 68"/>
                  <a:gd name="T13" fmla="*/ 0 h 91"/>
                  <a:gd name="T14" fmla="*/ 2 w 68"/>
                  <a:gd name="T15" fmla="*/ 0 h 91"/>
                  <a:gd name="T16" fmla="*/ 2 w 68"/>
                  <a:gd name="T17" fmla="*/ 0 h 91"/>
                  <a:gd name="T18" fmla="*/ 2 w 68"/>
                  <a:gd name="T19" fmla="*/ 0 h 91"/>
                  <a:gd name="T20" fmla="*/ 1 w 68"/>
                  <a:gd name="T21" fmla="*/ 0 h 91"/>
                  <a:gd name="T22" fmla="*/ 1 w 68"/>
                  <a:gd name="T23" fmla="*/ 0 h 91"/>
                  <a:gd name="T24" fmla="*/ 1 w 68"/>
                  <a:gd name="T25" fmla="*/ 0 h 91"/>
                  <a:gd name="T26" fmla="*/ 1 w 68"/>
                  <a:gd name="T27" fmla="*/ 0 h 91"/>
                  <a:gd name="T28" fmla="*/ 1 w 68"/>
                  <a:gd name="T29" fmla="*/ 0 h 91"/>
                  <a:gd name="T30" fmla="*/ 0 w 68"/>
                  <a:gd name="T31" fmla="*/ 1 h 91"/>
                  <a:gd name="T32" fmla="*/ 0 w 68"/>
                  <a:gd name="T33" fmla="*/ 1 h 91"/>
                  <a:gd name="T34" fmla="*/ 0 w 68"/>
                  <a:gd name="T35" fmla="*/ 1 h 91"/>
                  <a:gd name="T36" fmla="*/ 0 w 68"/>
                  <a:gd name="T37" fmla="*/ 1 h 91"/>
                  <a:gd name="T38" fmla="*/ 0 w 68"/>
                  <a:gd name="T39" fmla="*/ 2 h 91"/>
                  <a:gd name="T40" fmla="*/ 0 w 68"/>
                  <a:gd name="T41" fmla="*/ 2 h 91"/>
                  <a:gd name="T42" fmla="*/ 0 w 68"/>
                  <a:gd name="T43" fmla="*/ 2 h 91"/>
                  <a:gd name="T44" fmla="*/ 0 w 68"/>
                  <a:gd name="T45" fmla="*/ 2 h 91"/>
                  <a:gd name="T46" fmla="*/ 0 w 68"/>
                  <a:gd name="T47" fmla="*/ 3 h 91"/>
                  <a:gd name="T48" fmla="*/ 0 w 68"/>
                  <a:gd name="T49" fmla="*/ 3 h 91"/>
                  <a:gd name="T50" fmla="*/ 0 w 68"/>
                  <a:gd name="T51" fmla="*/ 3 h 91"/>
                  <a:gd name="T52" fmla="*/ 0 w 68"/>
                  <a:gd name="T53" fmla="*/ 3 h 91"/>
                  <a:gd name="T54" fmla="*/ 1 w 68"/>
                  <a:gd name="T55" fmla="*/ 3 h 91"/>
                  <a:gd name="T56" fmla="*/ 1 w 68"/>
                  <a:gd name="T57" fmla="*/ 4 h 91"/>
                  <a:gd name="T58" fmla="*/ 1 w 68"/>
                  <a:gd name="T59" fmla="*/ 4 h 91"/>
                  <a:gd name="T60" fmla="*/ 1 w 68"/>
                  <a:gd name="T61" fmla="*/ 4 h 91"/>
                  <a:gd name="T62" fmla="*/ 1 w 68"/>
                  <a:gd name="T63" fmla="*/ 4 h 91"/>
                  <a:gd name="T64" fmla="*/ 2 w 68"/>
                  <a:gd name="T65" fmla="*/ 4 h 91"/>
                  <a:gd name="T66" fmla="*/ 2 w 68"/>
                  <a:gd name="T67" fmla="*/ 3 h 91"/>
                  <a:gd name="T68" fmla="*/ 2 w 68"/>
                  <a:gd name="T69" fmla="*/ 3 h 91"/>
                  <a:gd name="T70" fmla="*/ 2 w 68"/>
                  <a:gd name="T71" fmla="*/ 3 h 91"/>
                  <a:gd name="T72" fmla="*/ 2 w 68"/>
                  <a:gd name="T73" fmla="*/ 3 h 91"/>
                  <a:gd name="T74" fmla="*/ 3 w 68"/>
                  <a:gd name="T75" fmla="*/ 3 h 91"/>
                  <a:gd name="T76" fmla="*/ 3 w 68"/>
                  <a:gd name="T77" fmla="*/ 2 h 91"/>
                  <a:gd name="T78" fmla="*/ 3 w 68"/>
                  <a:gd name="T79" fmla="*/ 2 h 91"/>
                  <a:gd name="T80" fmla="*/ 3 w 68"/>
                  <a:gd name="T81" fmla="*/ 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1"/>
                  <a:gd name="T125" fmla="*/ 68 w 68"/>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1">
                    <a:moveTo>
                      <a:pt x="68" y="48"/>
                    </a:moveTo>
                    <a:lnTo>
                      <a:pt x="64" y="38"/>
                    </a:lnTo>
                    <a:lnTo>
                      <a:pt x="65" y="33"/>
                    </a:lnTo>
                    <a:lnTo>
                      <a:pt x="65" y="24"/>
                    </a:lnTo>
                    <a:lnTo>
                      <a:pt x="61" y="18"/>
                    </a:lnTo>
                    <a:lnTo>
                      <a:pt x="57" y="12"/>
                    </a:lnTo>
                    <a:lnTo>
                      <a:pt x="52" y="7"/>
                    </a:lnTo>
                    <a:lnTo>
                      <a:pt x="48" y="7"/>
                    </a:lnTo>
                    <a:lnTo>
                      <a:pt x="43" y="1"/>
                    </a:lnTo>
                    <a:lnTo>
                      <a:pt x="39" y="1"/>
                    </a:lnTo>
                    <a:lnTo>
                      <a:pt x="34" y="0"/>
                    </a:lnTo>
                    <a:lnTo>
                      <a:pt x="30" y="0"/>
                    </a:lnTo>
                    <a:lnTo>
                      <a:pt x="24" y="0"/>
                    </a:lnTo>
                    <a:lnTo>
                      <a:pt x="20" y="4"/>
                    </a:lnTo>
                    <a:lnTo>
                      <a:pt x="14" y="9"/>
                    </a:lnTo>
                    <a:lnTo>
                      <a:pt x="9" y="13"/>
                    </a:lnTo>
                    <a:lnTo>
                      <a:pt x="8" y="18"/>
                    </a:lnTo>
                    <a:lnTo>
                      <a:pt x="4" y="24"/>
                    </a:lnTo>
                    <a:lnTo>
                      <a:pt x="3" y="28"/>
                    </a:lnTo>
                    <a:lnTo>
                      <a:pt x="1" y="38"/>
                    </a:lnTo>
                    <a:lnTo>
                      <a:pt x="1" y="43"/>
                    </a:lnTo>
                    <a:lnTo>
                      <a:pt x="0" y="53"/>
                    </a:lnTo>
                    <a:lnTo>
                      <a:pt x="0" y="57"/>
                    </a:lnTo>
                    <a:lnTo>
                      <a:pt x="4" y="69"/>
                    </a:lnTo>
                    <a:lnTo>
                      <a:pt x="4" y="73"/>
                    </a:lnTo>
                    <a:lnTo>
                      <a:pt x="8" y="79"/>
                    </a:lnTo>
                    <a:lnTo>
                      <a:pt x="12" y="85"/>
                    </a:lnTo>
                    <a:lnTo>
                      <a:pt x="17" y="85"/>
                    </a:lnTo>
                    <a:lnTo>
                      <a:pt x="21" y="90"/>
                    </a:lnTo>
                    <a:lnTo>
                      <a:pt x="25" y="90"/>
                    </a:lnTo>
                    <a:lnTo>
                      <a:pt x="31" y="90"/>
                    </a:lnTo>
                    <a:lnTo>
                      <a:pt x="35" y="91"/>
                    </a:lnTo>
                    <a:lnTo>
                      <a:pt x="40" y="91"/>
                    </a:lnTo>
                    <a:lnTo>
                      <a:pt x="46" y="87"/>
                    </a:lnTo>
                    <a:lnTo>
                      <a:pt x="50" y="82"/>
                    </a:lnTo>
                    <a:lnTo>
                      <a:pt x="56" y="78"/>
                    </a:lnTo>
                    <a:lnTo>
                      <a:pt x="56" y="73"/>
                    </a:lnTo>
                    <a:lnTo>
                      <a:pt x="61" y="68"/>
                    </a:lnTo>
                    <a:lnTo>
                      <a:pt x="61" y="63"/>
                    </a:lnTo>
                    <a:lnTo>
                      <a:pt x="67" y="53"/>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43" name="Freeform 731">
                <a:extLst>
                  <a:ext uri="{FF2B5EF4-FFF2-40B4-BE49-F238E27FC236}">
                    <a16:creationId xmlns:a16="http://schemas.microsoft.com/office/drawing/2014/main" id="{F8500080-8398-427D-AD6E-B3BBCDAA68D2}"/>
                  </a:ext>
                </a:extLst>
              </p:cNvPr>
              <p:cNvSpPr>
                <a:spLocks/>
              </p:cNvSpPr>
              <p:nvPr/>
            </p:nvSpPr>
            <p:spPr bwMode="auto">
              <a:xfrm>
                <a:off x="4901" y="1044"/>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5" y="6"/>
                    </a:lnTo>
                    <a:lnTo>
                      <a:pt x="15" y="0"/>
                    </a:lnTo>
                    <a:lnTo>
                      <a:pt x="11" y="0"/>
                    </a:lnTo>
                    <a:lnTo>
                      <a:pt x="6" y="5"/>
                    </a:lnTo>
                    <a:lnTo>
                      <a:pt x="1" y="9"/>
                    </a:lnTo>
                    <a:lnTo>
                      <a:pt x="1" y="15"/>
                    </a:lnTo>
                    <a:lnTo>
                      <a:pt x="0" y="19"/>
                    </a:lnTo>
                    <a:lnTo>
                      <a:pt x="0" y="24"/>
                    </a:lnTo>
                    <a:lnTo>
                      <a:pt x="4" y="29"/>
                    </a:lnTo>
                    <a:lnTo>
                      <a:pt x="9" y="31"/>
                    </a:lnTo>
                    <a:lnTo>
                      <a:pt x="9" y="25"/>
                    </a:lnTo>
                    <a:lnTo>
                      <a:pt x="13"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44" name="Freeform 732">
                <a:extLst>
                  <a:ext uri="{FF2B5EF4-FFF2-40B4-BE49-F238E27FC236}">
                    <a16:creationId xmlns:a16="http://schemas.microsoft.com/office/drawing/2014/main" id="{94F482E2-4B4E-45C5-8B55-58F574F8E20E}"/>
                  </a:ext>
                </a:extLst>
              </p:cNvPr>
              <p:cNvSpPr>
                <a:spLocks/>
              </p:cNvSpPr>
              <p:nvPr/>
            </p:nvSpPr>
            <p:spPr bwMode="auto">
              <a:xfrm>
                <a:off x="4901" y="1044"/>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1 h 31"/>
                  <a:gd name="T20" fmla="*/ 0 w 20"/>
                  <a:gd name="T21" fmla="*/ 1 h 31"/>
                  <a:gd name="T22" fmla="*/ 0 w 20"/>
                  <a:gd name="T23" fmla="*/ 1 h 31"/>
                  <a:gd name="T24" fmla="*/ 0 w 20"/>
                  <a:gd name="T25" fmla="*/ 1 h 31"/>
                  <a:gd name="T26" fmla="*/ 0 w 20"/>
                  <a:gd name="T27" fmla="*/ 1 h 31"/>
                  <a:gd name="T28" fmla="*/ 0 w 20"/>
                  <a:gd name="T29" fmla="*/ 1 h 31"/>
                  <a:gd name="T30" fmla="*/ 1 w 20"/>
                  <a:gd name="T31" fmla="*/ 1 h 31"/>
                  <a:gd name="T32" fmla="*/ 1 w 20"/>
                  <a:gd name="T33" fmla="*/ 1 h 3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1"/>
                  <a:gd name="T53" fmla="*/ 20 w 20"/>
                  <a:gd name="T54" fmla="*/ 31 h 3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1">
                    <a:moveTo>
                      <a:pt x="19" y="20"/>
                    </a:moveTo>
                    <a:lnTo>
                      <a:pt x="19" y="16"/>
                    </a:lnTo>
                    <a:lnTo>
                      <a:pt x="20" y="11"/>
                    </a:lnTo>
                    <a:lnTo>
                      <a:pt x="20" y="6"/>
                    </a:lnTo>
                    <a:lnTo>
                      <a:pt x="15" y="6"/>
                    </a:lnTo>
                    <a:lnTo>
                      <a:pt x="15" y="0"/>
                    </a:lnTo>
                    <a:lnTo>
                      <a:pt x="11" y="0"/>
                    </a:lnTo>
                    <a:lnTo>
                      <a:pt x="6" y="5"/>
                    </a:lnTo>
                    <a:lnTo>
                      <a:pt x="1" y="9"/>
                    </a:lnTo>
                    <a:lnTo>
                      <a:pt x="1" y="15"/>
                    </a:lnTo>
                    <a:lnTo>
                      <a:pt x="0" y="19"/>
                    </a:lnTo>
                    <a:lnTo>
                      <a:pt x="0" y="24"/>
                    </a:lnTo>
                    <a:lnTo>
                      <a:pt x="4" y="29"/>
                    </a:lnTo>
                    <a:lnTo>
                      <a:pt x="9" y="31"/>
                    </a:lnTo>
                    <a:lnTo>
                      <a:pt x="9" y="25"/>
                    </a:lnTo>
                    <a:lnTo>
                      <a:pt x="13"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45" name="Freeform 733">
                <a:extLst>
                  <a:ext uri="{FF2B5EF4-FFF2-40B4-BE49-F238E27FC236}">
                    <a16:creationId xmlns:a16="http://schemas.microsoft.com/office/drawing/2014/main" id="{1FA2DB05-62A6-4605-95A8-09E1844FDC09}"/>
                  </a:ext>
                </a:extLst>
              </p:cNvPr>
              <p:cNvSpPr>
                <a:spLocks/>
              </p:cNvSpPr>
              <p:nvPr/>
            </p:nvSpPr>
            <p:spPr bwMode="auto">
              <a:xfrm>
                <a:off x="4917" y="1089"/>
                <a:ext cx="4" cy="7"/>
              </a:xfrm>
              <a:custGeom>
                <a:avLst/>
                <a:gdLst>
                  <a:gd name="T0" fmla="*/ 1 w 20"/>
                  <a:gd name="T1" fmla="*/ 1 h 31"/>
                  <a:gd name="T2" fmla="*/ 1 w 20"/>
                  <a:gd name="T3" fmla="*/ 1 h 31"/>
                  <a:gd name="T4" fmla="*/ 1 w 20"/>
                  <a:gd name="T5" fmla="*/ 1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2 h 31"/>
                  <a:gd name="T30" fmla="*/ 0 w 20"/>
                  <a:gd name="T31" fmla="*/ 2 h 31"/>
                  <a:gd name="T32" fmla="*/ 0 w 20"/>
                  <a:gd name="T33" fmla="*/ 1 h 31"/>
                  <a:gd name="T34" fmla="*/ 1 w 20"/>
                  <a:gd name="T35" fmla="*/ 1 h 31"/>
                  <a:gd name="T36" fmla="*/ 1 w 20"/>
                  <a:gd name="T37" fmla="*/ 1 h 31"/>
                  <a:gd name="T38" fmla="*/ 1 w 20"/>
                  <a:gd name="T39" fmla="*/ 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2"/>
                    </a:moveTo>
                    <a:lnTo>
                      <a:pt x="19" y="16"/>
                    </a:lnTo>
                    <a:lnTo>
                      <a:pt x="20" y="12"/>
                    </a:lnTo>
                    <a:lnTo>
                      <a:pt x="20" y="7"/>
                    </a:lnTo>
                    <a:lnTo>
                      <a:pt x="16" y="6"/>
                    </a:lnTo>
                    <a:lnTo>
                      <a:pt x="16" y="1"/>
                    </a:lnTo>
                    <a:lnTo>
                      <a:pt x="11" y="0"/>
                    </a:lnTo>
                    <a:lnTo>
                      <a:pt x="7" y="5"/>
                    </a:lnTo>
                    <a:lnTo>
                      <a:pt x="1" y="5"/>
                    </a:lnTo>
                    <a:lnTo>
                      <a:pt x="1" y="10"/>
                    </a:lnTo>
                    <a:lnTo>
                      <a:pt x="1" y="15"/>
                    </a:lnTo>
                    <a:lnTo>
                      <a:pt x="0" y="20"/>
                    </a:lnTo>
                    <a:lnTo>
                      <a:pt x="0" y="25"/>
                    </a:lnTo>
                    <a:lnTo>
                      <a:pt x="5" y="25"/>
                    </a:lnTo>
                    <a:lnTo>
                      <a:pt x="5" y="31"/>
                    </a:lnTo>
                    <a:lnTo>
                      <a:pt x="9" y="31"/>
                    </a:lnTo>
                    <a:lnTo>
                      <a:pt x="9" y="26"/>
                    </a:lnTo>
                    <a:lnTo>
                      <a:pt x="14" y="26"/>
                    </a:lnTo>
                    <a:lnTo>
                      <a:pt x="15" y="21"/>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46" name="Freeform 734">
                <a:extLst>
                  <a:ext uri="{FF2B5EF4-FFF2-40B4-BE49-F238E27FC236}">
                    <a16:creationId xmlns:a16="http://schemas.microsoft.com/office/drawing/2014/main" id="{21C9A00E-881C-4EDE-8BE1-ECAE4AF836B3}"/>
                  </a:ext>
                </a:extLst>
              </p:cNvPr>
              <p:cNvSpPr>
                <a:spLocks/>
              </p:cNvSpPr>
              <p:nvPr/>
            </p:nvSpPr>
            <p:spPr bwMode="auto">
              <a:xfrm>
                <a:off x="4917" y="1089"/>
                <a:ext cx="4" cy="7"/>
              </a:xfrm>
              <a:custGeom>
                <a:avLst/>
                <a:gdLst>
                  <a:gd name="T0" fmla="*/ 1 w 20"/>
                  <a:gd name="T1" fmla="*/ 1 h 31"/>
                  <a:gd name="T2" fmla="*/ 1 w 20"/>
                  <a:gd name="T3" fmla="*/ 1 h 31"/>
                  <a:gd name="T4" fmla="*/ 1 w 20"/>
                  <a:gd name="T5" fmla="*/ 1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2 h 31"/>
                  <a:gd name="T30" fmla="*/ 0 w 20"/>
                  <a:gd name="T31" fmla="*/ 2 h 31"/>
                  <a:gd name="T32" fmla="*/ 0 w 20"/>
                  <a:gd name="T33" fmla="*/ 1 h 31"/>
                  <a:gd name="T34" fmla="*/ 1 w 20"/>
                  <a:gd name="T35" fmla="*/ 1 h 31"/>
                  <a:gd name="T36" fmla="*/ 1 w 20"/>
                  <a:gd name="T37" fmla="*/ 1 h 31"/>
                  <a:gd name="T38" fmla="*/ 1 w 20"/>
                  <a:gd name="T39" fmla="*/ 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2"/>
                    </a:moveTo>
                    <a:lnTo>
                      <a:pt x="19" y="16"/>
                    </a:lnTo>
                    <a:lnTo>
                      <a:pt x="20" y="12"/>
                    </a:lnTo>
                    <a:lnTo>
                      <a:pt x="20" y="7"/>
                    </a:lnTo>
                    <a:lnTo>
                      <a:pt x="16" y="6"/>
                    </a:lnTo>
                    <a:lnTo>
                      <a:pt x="16" y="1"/>
                    </a:lnTo>
                    <a:lnTo>
                      <a:pt x="11" y="0"/>
                    </a:lnTo>
                    <a:lnTo>
                      <a:pt x="7" y="5"/>
                    </a:lnTo>
                    <a:lnTo>
                      <a:pt x="1" y="5"/>
                    </a:lnTo>
                    <a:lnTo>
                      <a:pt x="1" y="10"/>
                    </a:lnTo>
                    <a:lnTo>
                      <a:pt x="1" y="15"/>
                    </a:lnTo>
                    <a:lnTo>
                      <a:pt x="0" y="20"/>
                    </a:lnTo>
                    <a:lnTo>
                      <a:pt x="0" y="25"/>
                    </a:lnTo>
                    <a:lnTo>
                      <a:pt x="5" y="25"/>
                    </a:lnTo>
                    <a:lnTo>
                      <a:pt x="5" y="31"/>
                    </a:lnTo>
                    <a:lnTo>
                      <a:pt x="9" y="31"/>
                    </a:lnTo>
                    <a:lnTo>
                      <a:pt x="9" y="26"/>
                    </a:lnTo>
                    <a:lnTo>
                      <a:pt x="14" y="26"/>
                    </a:lnTo>
                    <a:lnTo>
                      <a:pt x="15" y="21"/>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47" name="Freeform 735">
                <a:extLst>
                  <a:ext uri="{FF2B5EF4-FFF2-40B4-BE49-F238E27FC236}">
                    <a16:creationId xmlns:a16="http://schemas.microsoft.com/office/drawing/2014/main" id="{EC3EAB60-9DF4-4FFE-8CDC-D6B821BCCF0A}"/>
                  </a:ext>
                </a:extLst>
              </p:cNvPr>
              <p:cNvSpPr>
                <a:spLocks/>
              </p:cNvSpPr>
              <p:nvPr/>
            </p:nvSpPr>
            <p:spPr bwMode="auto">
              <a:xfrm>
                <a:off x="4913" y="1051"/>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22"/>
                    </a:moveTo>
                    <a:lnTo>
                      <a:pt x="24" y="17"/>
                    </a:lnTo>
                    <a:lnTo>
                      <a:pt x="25" y="11"/>
                    </a:lnTo>
                    <a:lnTo>
                      <a:pt x="25" y="7"/>
                    </a:lnTo>
                    <a:lnTo>
                      <a:pt x="20" y="7"/>
                    </a:lnTo>
                    <a:lnTo>
                      <a:pt x="21" y="1"/>
                    </a:lnTo>
                    <a:lnTo>
                      <a:pt x="16" y="1"/>
                    </a:lnTo>
                    <a:lnTo>
                      <a:pt x="11" y="0"/>
                    </a:lnTo>
                    <a:lnTo>
                      <a:pt x="7" y="5"/>
                    </a:lnTo>
                    <a:lnTo>
                      <a:pt x="5" y="10"/>
                    </a:lnTo>
                    <a:lnTo>
                      <a:pt x="1" y="10"/>
                    </a:lnTo>
                    <a:lnTo>
                      <a:pt x="1" y="15"/>
                    </a:lnTo>
                    <a:lnTo>
                      <a:pt x="0" y="19"/>
                    </a:lnTo>
                    <a:lnTo>
                      <a:pt x="4" y="25"/>
                    </a:lnTo>
                    <a:lnTo>
                      <a:pt x="9" y="26"/>
                    </a:lnTo>
                    <a:lnTo>
                      <a:pt x="13" y="26"/>
                    </a:lnTo>
                    <a:lnTo>
                      <a:pt x="18"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48" name="Freeform 736">
                <a:extLst>
                  <a:ext uri="{FF2B5EF4-FFF2-40B4-BE49-F238E27FC236}">
                    <a16:creationId xmlns:a16="http://schemas.microsoft.com/office/drawing/2014/main" id="{13A75A6E-7554-457F-800A-9A4721B45669}"/>
                  </a:ext>
                </a:extLst>
              </p:cNvPr>
              <p:cNvSpPr>
                <a:spLocks/>
              </p:cNvSpPr>
              <p:nvPr/>
            </p:nvSpPr>
            <p:spPr bwMode="auto">
              <a:xfrm>
                <a:off x="4913" y="1051"/>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22"/>
                    </a:moveTo>
                    <a:lnTo>
                      <a:pt x="24" y="17"/>
                    </a:lnTo>
                    <a:lnTo>
                      <a:pt x="25" y="11"/>
                    </a:lnTo>
                    <a:lnTo>
                      <a:pt x="25" y="7"/>
                    </a:lnTo>
                    <a:lnTo>
                      <a:pt x="20" y="7"/>
                    </a:lnTo>
                    <a:lnTo>
                      <a:pt x="21" y="1"/>
                    </a:lnTo>
                    <a:lnTo>
                      <a:pt x="16" y="1"/>
                    </a:lnTo>
                    <a:lnTo>
                      <a:pt x="11" y="0"/>
                    </a:lnTo>
                    <a:lnTo>
                      <a:pt x="7" y="5"/>
                    </a:lnTo>
                    <a:lnTo>
                      <a:pt x="5" y="10"/>
                    </a:lnTo>
                    <a:lnTo>
                      <a:pt x="1" y="10"/>
                    </a:lnTo>
                    <a:lnTo>
                      <a:pt x="1" y="15"/>
                    </a:lnTo>
                    <a:lnTo>
                      <a:pt x="0" y="19"/>
                    </a:lnTo>
                    <a:lnTo>
                      <a:pt x="4" y="25"/>
                    </a:lnTo>
                    <a:lnTo>
                      <a:pt x="9" y="26"/>
                    </a:lnTo>
                    <a:lnTo>
                      <a:pt x="13" y="26"/>
                    </a:lnTo>
                    <a:lnTo>
                      <a:pt x="18"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49" name="Freeform 737">
                <a:extLst>
                  <a:ext uri="{FF2B5EF4-FFF2-40B4-BE49-F238E27FC236}">
                    <a16:creationId xmlns:a16="http://schemas.microsoft.com/office/drawing/2014/main" id="{5633974A-671B-4766-8BF6-C8918DB7C1CC}"/>
                  </a:ext>
                </a:extLst>
              </p:cNvPr>
              <p:cNvSpPr>
                <a:spLocks/>
              </p:cNvSpPr>
              <p:nvPr/>
            </p:nvSpPr>
            <p:spPr bwMode="auto">
              <a:xfrm>
                <a:off x="4912" y="110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0"/>
                    </a:lnTo>
                    <a:lnTo>
                      <a:pt x="11" y="0"/>
                    </a:lnTo>
                    <a:lnTo>
                      <a:pt x="11" y="5"/>
                    </a:lnTo>
                    <a:lnTo>
                      <a:pt x="6" y="5"/>
                    </a:lnTo>
                    <a:lnTo>
                      <a:pt x="1" y="9"/>
                    </a:lnTo>
                    <a:lnTo>
                      <a:pt x="0" y="14"/>
                    </a:lnTo>
                    <a:lnTo>
                      <a:pt x="0" y="20"/>
                    </a:lnTo>
                    <a:lnTo>
                      <a:pt x="0"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50" name="Freeform 738">
                <a:extLst>
                  <a:ext uri="{FF2B5EF4-FFF2-40B4-BE49-F238E27FC236}">
                    <a16:creationId xmlns:a16="http://schemas.microsoft.com/office/drawing/2014/main" id="{E4197157-E80E-4011-9410-0D48570B6596}"/>
                  </a:ext>
                </a:extLst>
              </p:cNvPr>
              <p:cNvSpPr>
                <a:spLocks/>
              </p:cNvSpPr>
              <p:nvPr/>
            </p:nvSpPr>
            <p:spPr bwMode="auto">
              <a:xfrm>
                <a:off x="4912" y="110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0"/>
                    </a:lnTo>
                    <a:lnTo>
                      <a:pt x="11" y="0"/>
                    </a:lnTo>
                    <a:lnTo>
                      <a:pt x="11" y="5"/>
                    </a:lnTo>
                    <a:lnTo>
                      <a:pt x="6" y="5"/>
                    </a:lnTo>
                    <a:lnTo>
                      <a:pt x="1" y="9"/>
                    </a:lnTo>
                    <a:lnTo>
                      <a:pt x="0" y="14"/>
                    </a:lnTo>
                    <a:lnTo>
                      <a:pt x="0" y="20"/>
                    </a:lnTo>
                    <a:lnTo>
                      <a:pt x="0"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51" name="Freeform 739">
                <a:extLst>
                  <a:ext uri="{FF2B5EF4-FFF2-40B4-BE49-F238E27FC236}">
                    <a16:creationId xmlns:a16="http://schemas.microsoft.com/office/drawing/2014/main" id="{2C360354-4913-423D-8399-FB03AD5B4847}"/>
                  </a:ext>
                </a:extLst>
              </p:cNvPr>
              <p:cNvSpPr>
                <a:spLocks/>
              </p:cNvSpPr>
              <p:nvPr/>
            </p:nvSpPr>
            <p:spPr bwMode="auto">
              <a:xfrm>
                <a:off x="4916" y="1070"/>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0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1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1" y="12"/>
                    </a:lnTo>
                    <a:lnTo>
                      <a:pt x="21" y="6"/>
                    </a:lnTo>
                    <a:lnTo>
                      <a:pt x="16" y="6"/>
                    </a:lnTo>
                    <a:lnTo>
                      <a:pt x="12" y="0"/>
                    </a:lnTo>
                    <a:lnTo>
                      <a:pt x="12" y="6"/>
                    </a:lnTo>
                    <a:lnTo>
                      <a:pt x="7" y="5"/>
                    </a:lnTo>
                    <a:lnTo>
                      <a:pt x="3" y="5"/>
                    </a:lnTo>
                    <a:lnTo>
                      <a:pt x="2" y="9"/>
                    </a:lnTo>
                    <a:lnTo>
                      <a:pt x="2" y="15"/>
                    </a:lnTo>
                    <a:lnTo>
                      <a:pt x="0" y="19"/>
                    </a:lnTo>
                    <a:lnTo>
                      <a:pt x="0" y="25"/>
                    </a:lnTo>
                    <a:lnTo>
                      <a:pt x="5" y="30"/>
                    </a:lnTo>
                    <a:lnTo>
                      <a:pt x="10" y="31"/>
                    </a:lnTo>
                    <a:lnTo>
                      <a:pt x="15" y="26"/>
                    </a:lnTo>
                    <a:lnTo>
                      <a:pt x="15" y="21"/>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52" name="Freeform 740">
                <a:extLst>
                  <a:ext uri="{FF2B5EF4-FFF2-40B4-BE49-F238E27FC236}">
                    <a16:creationId xmlns:a16="http://schemas.microsoft.com/office/drawing/2014/main" id="{5086DD6B-9E63-4693-8369-3EFA155CABD4}"/>
                  </a:ext>
                </a:extLst>
              </p:cNvPr>
              <p:cNvSpPr>
                <a:spLocks/>
              </p:cNvSpPr>
              <p:nvPr/>
            </p:nvSpPr>
            <p:spPr bwMode="auto">
              <a:xfrm>
                <a:off x="4916" y="1070"/>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0 w 21"/>
                  <a:gd name="T11" fmla="*/ 0 h 31"/>
                  <a:gd name="T12" fmla="*/ 0 w 21"/>
                  <a:gd name="T13" fmla="*/ 0 h 31"/>
                  <a:gd name="T14" fmla="*/ 0 w 21"/>
                  <a:gd name="T15" fmla="*/ 0 h 31"/>
                  <a:gd name="T16" fmla="*/ 0 w 21"/>
                  <a:gd name="T17" fmla="*/ 0 h 31"/>
                  <a:gd name="T18" fmla="*/ 0 w 21"/>
                  <a:gd name="T19" fmla="*/ 0 h 31"/>
                  <a:gd name="T20" fmla="*/ 0 w 21"/>
                  <a:gd name="T21" fmla="*/ 1 h 31"/>
                  <a:gd name="T22" fmla="*/ 0 w 21"/>
                  <a:gd name="T23" fmla="*/ 1 h 31"/>
                  <a:gd name="T24" fmla="*/ 0 w 21"/>
                  <a:gd name="T25" fmla="*/ 1 h 31"/>
                  <a:gd name="T26" fmla="*/ 0 w 21"/>
                  <a:gd name="T27" fmla="*/ 1 h 31"/>
                  <a:gd name="T28" fmla="*/ 0 w 21"/>
                  <a:gd name="T29" fmla="*/ 1 h 31"/>
                  <a:gd name="T30" fmla="*/ 1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20" y="22"/>
                    </a:moveTo>
                    <a:lnTo>
                      <a:pt x="20" y="16"/>
                    </a:lnTo>
                    <a:lnTo>
                      <a:pt x="21" y="12"/>
                    </a:lnTo>
                    <a:lnTo>
                      <a:pt x="21" y="6"/>
                    </a:lnTo>
                    <a:lnTo>
                      <a:pt x="16" y="6"/>
                    </a:lnTo>
                    <a:lnTo>
                      <a:pt x="12" y="0"/>
                    </a:lnTo>
                    <a:lnTo>
                      <a:pt x="12" y="6"/>
                    </a:lnTo>
                    <a:lnTo>
                      <a:pt x="7" y="5"/>
                    </a:lnTo>
                    <a:lnTo>
                      <a:pt x="3" y="5"/>
                    </a:lnTo>
                    <a:lnTo>
                      <a:pt x="2" y="9"/>
                    </a:lnTo>
                    <a:lnTo>
                      <a:pt x="2" y="15"/>
                    </a:lnTo>
                    <a:lnTo>
                      <a:pt x="0" y="19"/>
                    </a:lnTo>
                    <a:lnTo>
                      <a:pt x="0" y="25"/>
                    </a:lnTo>
                    <a:lnTo>
                      <a:pt x="5" y="30"/>
                    </a:lnTo>
                    <a:lnTo>
                      <a:pt x="10" y="31"/>
                    </a:lnTo>
                    <a:lnTo>
                      <a:pt x="15" y="26"/>
                    </a:lnTo>
                    <a:lnTo>
                      <a:pt x="15" y="21"/>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53" name="Freeform 741">
                <a:extLst>
                  <a:ext uri="{FF2B5EF4-FFF2-40B4-BE49-F238E27FC236}">
                    <a16:creationId xmlns:a16="http://schemas.microsoft.com/office/drawing/2014/main" id="{B82521AE-6EA7-4001-884C-4466C931D07F}"/>
                  </a:ext>
                </a:extLst>
              </p:cNvPr>
              <p:cNvSpPr>
                <a:spLocks/>
              </p:cNvSpPr>
              <p:nvPr/>
            </p:nvSpPr>
            <p:spPr bwMode="auto">
              <a:xfrm>
                <a:off x="4893" y="1004"/>
                <a:ext cx="14" cy="19"/>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2 w 67"/>
                  <a:gd name="T13" fmla="*/ 0 h 96"/>
                  <a:gd name="T14" fmla="*/ 2 w 67"/>
                  <a:gd name="T15" fmla="*/ 0 h 96"/>
                  <a:gd name="T16" fmla="*/ 2 w 67"/>
                  <a:gd name="T17" fmla="*/ 0 h 96"/>
                  <a:gd name="T18" fmla="*/ 2 w 67"/>
                  <a:gd name="T19" fmla="*/ 0 h 96"/>
                  <a:gd name="T20" fmla="*/ 1 w 67"/>
                  <a:gd name="T21" fmla="*/ 0 h 96"/>
                  <a:gd name="T22" fmla="*/ 1 w 67"/>
                  <a:gd name="T23" fmla="*/ 0 h 96"/>
                  <a:gd name="T24" fmla="*/ 1 w 67"/>
                  <a:gd name="T25" fmla="*/ 0 h 96"/>
                  <a:gd name="T26" fmla="*/ 1 w 67"/>
                  <a:gd name="T27" fmla="*/ 0 h 96"/>
                  <a:gd name="T28" fmla="*/ 1 w 67"/>
                  <a:gd name="T29" fmla="*/ 0 h 96"/>
                  <a:gd name="T30" fmla="*/ 0 w 67"/>
                  <a:gd name="T31" fmla="*/ 1 h 96"/>
                  <a:gd name="T32" fmla="*/ 0 w 67"/>
                  <a:gd name="T33" fmla="*/ 1 h 96"/>
                  <a:gd name="T34" fmla="*/ 0 w 67"/>
                  <a:gd name="T35" fmla="*/ 1 h 96"/>
                  <a:gd name="T36" fmla="*/ 0 w 67"/>
                  <a:gd name="T37" fmla="*/ 1 h 96"/>
                  <a:gd name="T38" fmla="*/ 0 w 67"/>
                  <a:gd name="T39" fmla="*/ 2 h 96"/>
                  <a:gd name="T40" fmla="*/ 0 w 67"/>
                  <a:gd name="T41" fmla="*/ 2 h 96"/>
                  <a:gd name="T42" fmla="*/ 0 w 67"/>
                  <a:gd name="T43" fmla="*/ 2 h 96"/>
                  <a:gd name="T44" fmla="*/ 0 w 67"/>
                  <a:gd name="T45" fmla="*/ 2 h 96"/>
                  <a:gd name="T46" fmla="*/ 0 w 67"/>
                  <a:gd name="T47" fmla="*/ 3 h 96"/>
                  <a:gd name="T48" fmla="*/ 0 w 67"/>
                  <a:gd name="T49" fmla="*/ 3 h 96"/>
                  <a:gd name="T50" fmla="*/ 0 w 67"/>
                  <a:gd name="T51" fmla="*/ 3 h 96"/>
                  <a:gd name="T52" fmla="*/ 1 w 67"/>
                  <a:gd name="T53" fmla="*/ 3 h 96"/>
                  <a:gd name="T54" fmla="*/ 1 w 67"/>
                  <a:gd name="T55" fmla="*/ 4 h 96"/>
                  <a:gd name="T56" fmla="*/ 1 w 67"/>
                  <a:gd name="T57" fmla="*/ 4 h 96"/>
                  <a:gd name="T58" fmla="*/ 1 w 67"/>
                  <a:gd name="T59" fmla="*/ 4 h 96"/>
                  <a:gd name="T60" fmla="*/ 1 w 67"/>
                  <a:gd name="T61" fmla="*/ 4 h 96"/>
                  <a:gd name="T62" fmla="*/ 1 w 67"/>
                  <a:gd name="T63" fmla="*/ 4 h 96"/>
                  <a:gd name="T64" fmla="*/ 2 w 67"/>
                  <a:gd name="T65" fmla="*/ 4 h 96"/>
                  <a:gd name="T66" fmla="*/ 2 w 67"/>
                  <a:gd name="T67" fmla="*/ 3 h 96"/>
                  <a:gd name="T68" fmla="*/ 2 w 67"/>
                  <a:gd name="T69" fmla="*/ 3 h 96"/>
                  <a:gd name="T70" fmla="*/ 2 w 67"/>
                  <a:gd name="T71" fmla="*/ 3 h 96"/>
                  <a:gd name="T72" fmla="*/ 3 w 67"/>
                  <a:gd name="T73" fmla="*/ 3 h 96"/>
                  <a:gd name="T74" fmla="*/ 3 w 67"/>
                  <a:gd name="T75" fmla="*/ 3 h 96"/>
                  <a:gd name="T76" fmla="*/ 3 w 67"/>
                  <a:gd name="T77" fmla="*/ 2 h 96"/>
                  <a:gd name="T78" fmla="*/ 3 w 67"/>
                  <a:gd name="T79" fmla="*/ 2 h 96"/>
                  <a:gd name="T80" fmla="*/ 3 w 67"/>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4" y="39"/>
                    </a:lnTo>
                    <a:lnTo>
                      <a:pt x="64" y="34"/>
                    </a:lnTo>
                    <a:lnTo>
                      <a:pt x="65" y="28"/>
                    </a:lnTo>
                    <a:lnTo>
                      <a:pt x="60" y="18"/>
                    </a:lnTo>
                    <a:lnTo>
                      <a:pt x="57" y="13"/>
                    </a:lnTo>
                    <a:lnTo>
                      <a:pt x="52" y="8"/>
                    </a:lnTo>
                    <a:lnTo>
                      <a:pt x="48" y="7"/>
                    </a:lnTo>
                    <a:lnTo>
                      <a:pt x="43" y="2"/>
                    </a:lnTo>
                    <a:lnTo>
                      <a:pt x="39" y="1"/>
                    </a:lnTo>
                    <a:lnTo>
                      <a:pt x="34" y="1"/>
                    </a:lnTo>
                    <a:lnTo>
                      <a:pt x="28" y="1"/>
                    </a:lnTo>
                    <a:lnTo>
                      <a:pt x="24" y="0"/>
                    </a:lnTo>
                    <a:lnTo>
                      <a:pt x="19" y="5"/>
                    </a:lnTo>
                    <a:lnTo>
                      <a:pt x="14" y="9"/>
                    </a:lnTo>
                    <a:lnTo>
                      <a:pt x="9" y="14"/>
                    </a:lnTo>
                    <a:lnTo>
                      <a:pt x="8" y="19"/>
                    </a:lnTo>
                    <a:lnTo>
                      <a:pt x="4" y="24"/>
                    </a:lnTo>
                    <a:lnTo>
                      <a:pt x="3" y="34"/>
                    </a:lnTo>
                    <a:lnTo>
                      <a:pt x="1" y="39"/>
                    </a:lnTo>
                    <a:lnTo>
                      <a:pt x="1" y="49"/>
                    </a:lnTo>
                    <a:lnTo>
                      <a:pt x="0" y="53"/>
                    </a:lnTo>
                    <a:lnTo>
                      <a:pt x="0" y="59"/>
                    </a:lnTo>
                    <a:lnTo>
                      <a:pt x="4" y="69"/>
                    </a:lnTo>
                    <a:lnTo>
                      <a:pt x="4" y="75"/>
                    </a:lnTo>
                    <a:lnTo>
                      <a:pt x="7" y="79"/>
                    </a:lnTo>
                    <a:lnTo>
                      <a:pt x="12" y="85"/>
                    </a:lnTo>
                    <a:lnTo>
                      <a:pt x="16" y="91"/>
                    </a:lnTo>
                    <a:lnTo>
                      <a:pt x="21" y="91"/>
                    </a:lnTo>
                    <a:lnTo>
                      <a:pt x="25" y="92"/>
                    </a:lnTo>
                    <a:lnTo>
                      <a:pt x="30" y="96"/>
                    </a:lnTo>
                    <a:lnTo>
                      <a:pt x="35" y="92"/>
                    </a:lnTo>
                    <a:lnTo>
                      <a:pt x="40" y="93"/>
                    </a:lnTo>
                    <a:lnTo>
                      <a:pt x="44" y="88"/>
                    </a:lnTo>
                    <a:lnTo>
                      <a:pt x="50" y="88"/>
                    </a:lnTo>
                    <a:lnTo>
                      <a:pt x="54" y="84"/>
                    </a:lnTo>
                    <a:lnTo>
                      <a:pt x="56" y="74"/>
                    </a:lnTo>
                    <a:lnTo>
                      <a:pt x="61" y="69"/>
                    </a:lnTo>
                    <a:lnTo>
                      <a:pt x="61" y="63"/>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54" name="Freeform 742">
                <a:extLst>
                  <a:ext uri="{FF2B5EF4-FFF2-40B4-BE49-F238E27FC236}">
                    <a16:creationId xmlns:a16="http://schemas.microsoft.com/office/drawing/2014/main" id="{FA15921B-3B00-4C06-8745-173593966D34}"/>
                  </a:ext>
                </a:extLst>
              </p:cNvPr>
              <p:cNvSpPr>
                <a:spLocks/>
              </p:cNvSpPr>
              <p:nvPr/>
            </p:nvSpPr>
            <p:spPr bwMode="auto">
              <a:xfrm>
                <a:off x="4893" y="1004"/>
                <a:ext cx="14" cy="19"/>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2 w 67"/>
                  <a:gd name="T13" fmla="*/ 0 h 96"/>
                  <a:gd name="T14" fmla="*/ 2 w 67"/>
                  <a:gd name="T15" fmla="*/ 0 h 96"/>
                  <a:gd name="T16" fmla="*/ 2 w 67"/>
                  <a:gd name="T17" fmla="*/ 0 h 96"/>
                  <a:gd name="T18" fmla="*/ 2 w 67"/>
                  <a:gd name="T19" fmla="*/ 0 h 96"/>
                  <a:gd name="T20" fmla="*/ 1 w 67"/>
                  <a:gd name="T21" fmla="*/ 0 h 96"/>
                  <a:gd name="T22" fmla="*/ 1 w 67"/>
                  <a:gd name="T23" fmla="*/ 0 h 96"/>
                  <a:gd name="T24" fmla="*/ 1 w 67"/>
                  <a:gd name="T25" fmla="*/ 0 h 96"/>
                  <a:gd name="T26" fmla="*/ 1 w 67"/>
                  <a:gd name="T27" fmla="*/ 0 h 96"/>
                  <a:gd name="T28" fmla="*/ 1 w 67"/>
                  <a:gd name="T29" fmla="*/ 0 h 96"/>
                  <a:gd name="T30" fmla="*/ 0 w 67"/>
                  <a:gd name="T31" fmla="*/ 1 h 96"/>
                  <a:gd name="T32" fmla="*/ 0 w 67"/>
                  <a:gd name="T33" fmla="*/ 1 h 96"/>
                  <a:gd name="T34" fmla="*/ 0 w 67"/>
                  <a:gd name="T35" fmla="*/ 1 h 96"/>
                  <a:gd name="T36" fmla="*/ 0 w 67"/>
                  <a:gd name="T37" fmla="*/ 1 h 96"/>
                  <a:gd name="T38" fmla="*/ 0 w 67"/>
                  <a:gd name="T39" fmla="*/ 2 h 96"/>
                  <a:gd name="T40" fmla="*/ 0 w 67"/>
                  <a:gd name="T41" fmla="*/ 2 h 96"/>
                  <a:gd name="T42" fmla="*/ 0 w 67"/>
                  <a:gd name="T43" fmla="*/ 2 h 96"/>
                  <a:gd name="T44" fmla="*/ 0 w 67"/>
                  <a:gd name="T45" fmla="*/ 2 h 96"/>
                  <a:gd name="T46" fmla="*/ 0 w 67"/>
                  <a:gd name="T47" fmla="*/ 3 h 96"/>
                  <a:gd name="T48" fmla="*/ 0 w 67"/>
                  <a:gd name="T49" fmla="*/ 3 h 96"/>
                  <a:gd name="T50" fmla="*/ 0 w 67"/>
                  <a:gd name="T51" fmla="*/ 3 h 96"/>
                  <a:gd name="T52" fmla="*/ 1 w 67"/>
                  <a:gd name="T53" fmla="*/ 3 h 96"/>
                  <a:gd name="T54" fmla="*/ 1 w 67"/>
                  <a:gd name="T55" fmla="*/ 4 h 96"/>
                  <a:gd name="T56" fmla="*/ 1 w 67"/>
                  <a:gd name="T57" fmla="*/ 4 h 96"/>
                  <a:gd name="T58" fmla="*/ 1 w 67"/>
                  <a:gd name="T59" fmla="*/ 4 h 96"/>
                  <a:gd name="T60" fmla="*/ 1 w 67"/>
                  <a:gd name="T61" fmla="*/ 4 h 96"/>
                  <a:gd name="T62" fmla="*/ 1 w 67"/>
                  <a:gd name="T63" fmla="*/ 4 h 96"/>
                  <a:gd name="T64" fmla="*/ 2 w 67"/>
                  <a:gd name="T65" fmla="*/ 4 h 96"/>
                  <a:gd name="T66" fmla="*/ 2 w 67"/>
                  <a:gd name="T67" fmla="*/ 3 h 96"/>
                  <a:gd name="T68" fmla="*/ 2 w 67"/>
                  <a:gd name="T69" fmla="*/ 3 h 96"/>
                  <a:gd name="T70" fmla="*/ 2 w 67"/>
                  <a:gd name="T71" fmla="*/ 3 h 96"/>
                  <a:gd name="T72" fmla="*/ 3 w 67"/>
                  <a:gd name="T73" fmla="*/ 3 h 96"/>
                  <a:gd name="T74" fmla="*/ 3 w 67"/>
                  <a:gd name="T75" fmla="*/ 3 h 96"/>
                  <a:gd name="T76" fmla="*/ 3 w 67"/>
                  <a:gd name="T77" fmla="*/ 2 h 96"/>
                  <a:gd name="T78" fmla="*/ 3 w 67"/>
                  <a:gd name="T79" fmla="*/ 2 h 96"/>
                  <a:gd name="T80" fmla="*/ 3 w 67"/>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4" y="39"/>
                    </a:lnTo>
                    <a:lnTo>
                      <a:pt x="64" y="34"/>
                    </a:lnTo>
                    <a:lnTo>
                      <a:pt x="65" y="28"/>
                    </a:lnTo>
                    <a:lnTo>
                      <a:pt x="60" y="18"/>
                    </a:lnTo>
                    <a:lnTo>
                      <a:pt x="57" y="13"/>
                    </a:lnTo>
                    <a:lnTo>
                      <a:pt x="52" y="8"/>
                    </a:lnTo>
                    <a:lnTo>
                      <a:pt x="48" y="7"/>
                    </a:lnTo>
                    <a:lnTo>
                      <a:pt x="43" y="2"/>
                    </a:lnTo>
                    <a:lnTo>
                      <a:pt x="39" y="1"/>
                    </a:lnTo>
                    <a:lnTo>
                      <a:pt x="34" y="1"/>
                    </a:lnTo>
                    <a:lnTo>
                      <a:pt x="28" y="1"/>
                    </a:lnTo>
                    <a:lnTo>
                      <a:pt x="24" y="0"/>
                    </a:lnTo>
                    <a:lnTo>
                      <a:pt x="19" y="5"/>
                    </a:lnTo>
                    <a:lnTo>
                      <a:pt x="14" y="9"/>
                    </a:lnTo>
                    <a:lnTo>
                      <a:pt x="9" y="14"/>
                    </a:lnTo>
                    <a:lnTo>
                      <a:pt x="8" y="19"/>
                    </a:lnTo>
                    <a:lnTo>
                      <a:pt x="4" y="24"/>
                    </a:lnTo>
                    <a:lnTo>
                      <a:pt x="3" y="34"/>
                    </a:lnTo>
                    <a:lnTo>
                      <a:pt x="1" y="39"/>
                    </a:lnTo>
                    <a:lnTo>
                      <a:pt x="1" y="49"/>
                    </a:lnTo>
                    <a:lnTo>
                      <a:pt x="0" y="53"/>
                    </a:lnTo>
                    <a:lnTo>
                      <a:pt x="0" y="59"/>
                    </a:lnTo>
                    <a:lnTo>
                      <a:pt x="4" y="69"/>
                    </a:lnTo>
                    <a:lnTo>
                      <a:pt x="4" y="75"/>
                    </a:lnTo>
                    <a:lnTo>
                      <a:pt x="7" y="79"/>
                    </a:lnTo>
                    <a:lnTo>
                      <a:pt x="12" y="85"/>
                    </a:lnTo>
                    <a:lnTo>
                      <a:pt x="16" y="91"/>
                    </a:lnTo>
                    <a:lnTo>
                      <a:pt x="21" y="91"/>
                    </a:lnTo>
                    <a:lnTo>
                      <a:pt x="25" y="92"/>
                    </a:lnTo>
                    <a:lnTo>
                      <a:pt x="30" y="96"/>
                    </a:lnTo>
                    <a:lnTo>
                      <a:pt x="35" y="92"/>
                    </a:lnTo>
                    <a:lnTo>
                      <a:pt x="40" y="93"/>
                    </a:lnTo>
                    <a:lnTo>
                      <a:pt x="44" y="88"/>
                    </a:lnTo>
                    <a:lnTo>
                      <a:pt x="50" y="88"/>
                    </a:lnTo>
                    <a:lnTo>
                      <a:pt x="54" y="84"/>
                    </a:lnTo>
                    <a:lnTo>
                      <a:pt x="56" y="74"/>
                    </a:lnTo>
                    <a:lnTo>
                      <a:pt x="61" y="69"/>
                    </a:lnTo>
                    <a:lnTo>
                      <a:pt x="61" y="63"/>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55" name="Freeform 743">
                <a:extLst>
                  <a:ext uri="{FF2B5EF4-FFF2-40B4-BE49-F238E27FC236}">
                    <a16:creationId xmlns:a16="http://schemas.microsoft.com/office/drawing/2014/main" id="{DF73B664-9888-4EBF-B367-D763966516FE}"/>
                  </a:ext>
                </a:extLst>
              </p:cNvPr>
              <p:cNvSpPr>
                <a:spLocks/>
              </p:cNvSpPr>
              <p:nvPr/>
            </p:nvSpPr>
            <p:spPr bwMode="auto">
              <a:xfrm>
                <a:off x="4930" y="1013"/>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1 w 21"/>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20" y="21"/>
                    </a:moveTo>
                    <a:lnTo>
                      <a:pt x="21" y="16"/>
                    </a:lnTo>
                    <a:lnTo>
                      <a:pt x="21" y="11"/>
                    </a:lnTo>
                    <a:lnTo>
                      <a:pt x="21" y="6"/>
                    </a:lnTo>
                    <a:lnTo>
                      <a:pt x="17" y="0"/>
                    </a:lnTo>
                    <a:lnTo>
                      <a:pt x="12" y="0"/>
                    </a:lnTo>
                    <a:lnTo>
                      <a:pt x="7" y="5"/>
                    </a:lnTo>
                    <a:lnTo>
                      <a:pt x="3" y="4"/>
                    </a:lnTo>
                    <a:lnTo>
                      <a:pt x="2" y="9"/>
                    </a:lnTo>
                    <a:lnTo>
                      <a:pt x="2" y="14"/>
                    </a:lnTo>
                    <a:lnTo>
                      <a:pt x="0" y="20"/>
                    </a:lnTo>
                    <a:lnTo>
                      <a:pt x="0" y="24"/>
                    </a:lnTo>
                    <a:lnTo>
                      <a:pt x="5" y="24"/>
                    </a:lnTo>
                    <a:lnTo>
                      <a:pt x="9" y="25"/>
                    </a:lnTo>
                    <a:lnTo>
                      <a:pt x="15" y="25"/>
                    </a:lnTo>
                    <a:lnTo>
                      <a:pt x="15" y="21"/>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56" name="Freeform 744">
                <a:extLst>
                  <a:ext uri="{FF2B5EF4-FFF2-40B4-BE49-F238E27FC236}">
                    <a16:creationId xmlns:a16="http://schemas.microsoft.com/office/drawing/2014/main" id="{8B91A9A5-136F-414C-B05D-43468D91D344}"/>
                  </a:ext>
                </a:extLst>
              </p:cNvPr>
              <p:cNvSpPr>
                <a:spLocks/>
              </p:cNvSpPr>
              <p:nvPr/>
            </p:nvSpPr>
            <p:spPr bwMode="auto">
              <a:xfrm>
                <a:off x="4930" y="1013"/>
                <a:ext cx="4" cy="5"/>
              </a:xfrm>
              <a:custGeom>
                <a:avLst/>
                <a:gdLst>
                  <a:gd name="T0" fmla="*/ 1 w 21"/>
                  <a:gd name="T1" fmla="*/ 1 h 25"/>
                  <a:gd name="T2" fmla="*/ 1 w 21"/>
                  <a:gd name="T3" fmla="*/ 1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1 w 21"/>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5"/>
                  <a:gd name="T53" fmla="*/ 21 w 21"/>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5">
                    <a:moveTo>
                      <a:pt x="20" y="21"/>
                    </a:moveTo>
                    <a:lnTo>
                      <a:pt x="21" y="16"/>
                    </a:lnTo>
                    <a:lnTo>
                      <a:pt x="21" y="11"/>
                    </a:lnTo>
                    <a:lnTo>
                      <a:pt x="21" y="6"/>
                    </a:lnTo>
                    <a:lnTo>
                      <a:pt x="17" y="0"/>
                    </a:lnTo>
                    <a:lnTo>
                      <a:pt x="12" y="0"/>
                    </a:lnTo>
                    <a:lnTo>
                      <a:pt x="7" y="5"/>
                    </a:lnTo>
                    <a:lnTo>
                      <a:pt x="3" y="4"/>
                    </a:lnTo>
                    <a:lnTo>
                      <a:pt x="2" y="9"/>
                    </a:lnTo>
                    <a:lnTo>
                      <a:pt x="2" y="14"/>
                    </a:lnTo>
                    <a:lnTo>
                      <a:pt x="0" y="20"/>
                    </a:lnTo>
                    <a:lnTo>
                      <a:pt x="0" y="24"/>
                    </a:lnTo>
                    <a:lnTo>
                      <a:pt x="5" y="24"/>
                    </a:lnTo>
                    <a:lnTo>
                      <a:pt x="9" y="25"/>
                    </a:lnTo>
                    <a:lnTo>
                      <a:pt x="15" y="25"/>
                    </a:lnTo>
                    <a:lnTo>
                      <a:pt x="15" y="21"/>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57" name="Freeform 745">
                <a:extLst>
                  <a:ext uri="{FF2B5EF4-FFF2-40B4-BE49-F238E27FC236}">
                    <a16:creationId xmlns:a16="http://schemas.microsoft.com/office/drawing/2014/main" id="{2B74F428-C10E-4B28-8E0D-32C97E73E5EB}"/>
                  </a:ext>
                </a:extLst>
              </p:cNvPr>
              <p:cNvSpPr>
                <a:spLocks/>
              </p:cNvSpPr>
              <p:nvPr/>
            </p:nvSpPr>
            <p:spPr bwMode="auto">
              <a:xfrm>
                <a:off x="4922" y="1031"/>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3" y="17"/>
                    </a:lnTo>
                    <a:lnTo>
                      <a:pt x="23" y="11"/>
                    </a:lnTo>
                    <a:lnTo>
                      <a:pt x="25" y="7"/>
                    </a:lnTo>
                    <a:lnTo>
                      <a:pt x="19" y="6"/>
                    </a:lnTo>
                    <a:lnTo>
                      <a:pt x="20" y="1"/>
                    </a:lnTo>
                    <a:lnTo>
                      <a:pt x="16" y="1"/>
                    </a:lnTo>
                    <a:lnTo>
                      <a:pt x="10" y="0"/>
                    </a:lnTo>
                    <a:lnTo>
                      <a:pt x="5" y="4"/>
                    </a:lnTo>
                    <a:lnTo>
                      <a:pt x="0" y="9"/>
                    </a:lnTo>
                    <a:lnTo>
                      <a:pt x="0" y="15"/>
                    </a:lnTo>
                    <a:lnTo>
                      <a:pt x="0" y="19"/>
                    </a:lnTo>
                    <a:lnTo>
                      <a:pt x="3" y="25"/>
                    </a:lnTo>
                    <a:lnTo>
                      <a:pt x="8" y="25"/>
                    </a:lnTo>
                    <a:lnTo>
                      <a:pt x="13" y="26"/>
                    </a:lnTo>
                    <a:lnTo>
                      <a:pt x="13" y="20"/>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58" name="Freeform 746">
                <a:extLst>
                  <a:ext uri="{FF2B5EF4-FFF2-40B4-BE49-F238E27FC236}">
                    <a16:creationId xmlns:a16="http://schemas.microsoft.com/office/drawing/2014/main" id="{F55BB07B-1510-4463-B8A4-AA1B94A2E09F}"/>
                  </a:ext>
                </a:extLst>
              </p:cNvPr>
              <p:cNvSpPr>
                <a:spLocks/>
              </p:cNvSpPr>
              <p:nvPr/>
            </p:nvSpPr>
            <p:spPr bwMode="auto">
              <a:xfrm>
                <a:off x="4922" y="1031"/>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6"/>
                    </a:moveTo>
                    <a:lnTo>
                      <a:pt x="23" y="17"/>
                    </a:lnTo>
                    <a:lnTo>
                      <a:pt x="23" y="11"/>
                    </a:lnTo>
                    <a:lnTo>
                      <a:pt x="25" y="7"/>
                    </a:lnTo>
                    <a:lnTo>
                      <a:pt x="19" y="6"/>
                    </a:lnTo>
                    <a:lnTo>
                      <a:pt x="20" y="1"/>
                    </a:lnTo>
                    <a:lnTo>
                      <a:pt x="16" y="1"/>
                    </a:lnTo>
                    <a:lnTo>
                      <a:pt x="10" y="0"/>
                    </a:lnTo>
                    <a:lnTo>
                      <a:pt x="5" y="4"/>
                    </a:lnTo>
                    <a:lnTo>
                      <a:pt x="0" y="9"/>
                    </a:lnTo>
                    <a:lnTo>
                      <a:pt x="0" y="15"/>
                    </a:lnTo>
                    <a:lnTo>
                      <a:pt x="0" y="19"/>
                    </a:lnTo>
                    <a:lnTo>
                      <a:pt x="3" y="25"/>
                    </a:lnTo>
                    <a:lnTo>
                      <a:pt x="8" y="25"/>
                    </a:lnTo>
                    <a:lnTo>
                      <a:pt x="13" y="26"/>
                    </a:lnTo>
                    <a:lnTo>
                      <a:pt x="13" y="20"/>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59" name="Freeform 747">
                <a:extLst>
                  <a:ext uri="{FF2B5EF4-FFF2-40B4-BE49-F238E27FC236}">
                    <a16:creationId xmlns:a16="http://schemas.microsoft.com/office/drawing/2014/main" id="{25A4FE51-8BE9-4685-8ECF-602170081505}"/>
                  </a:ext>
                </a:extLst>
              </p:cNvPr>
              <p:cNvSpPr>
                <a:spLocks/>
              </p:cNvSpPr>
              <p:nvPr/>
            </p:nvSpPr>
            <p:spPr bwMode="auto">
              <a:xfrm>
                <a:off x="4901" y="973"/>
                <a:ext cx="4" cy="5"/>
              </a:xfrm>
              <a:custGeom>
                <a:avLst/>
                <a:gdLst>
                  <a:gd name="T0" fmla="*/ 1 w 20"/>
                  <a:gd name="T1" fmla="*/ 1 h 25"/>
                  <a:gd name="T2" fmla="*/ 1 w 20"/>
                  <a:gd name="T3" fmla="*/ 1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0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21"/>
                    </a:moveTo>
                    <a:lnTo>
                      <a:pt x="19" y="16"/>
                    </a:lnTo>
                    <a:lnTo>
                      <a:pt x="20" y="12"/>
                    </a:lnTo>
                    <a:lnTo>
                      <a:pt x="20" y="6"/>
                    </a:lnTo>
                    <a:lnTo>
                      <a:pt x="17" y="0"/>
                    </a:lnTo>
                    <a:lnTo>
                      <a:pt x="11" y="0"/>
                    </a:lnTo>
                    <a:lnTo>
                      <a:pt x="7" y="0"/>
                    </a:lnTo>
                    <a:lnTo>
                      <a:pt x="7" y="5"/>
                    </a:lnTo>
                    <a:lnTo>
                      <a:pt x="2" y="5"/>
                    </a:lnTo>
                    <a:lnTo>
                      <a:pt x="1" y="10"/>
                    </a:lnTo>
                    <a:lnTo>
                      <a:pt x="1" y="15"/>
                    </a:lnTo>
                    <a:lnTo>
                      <a:pt x="0" y="20"/>
                    </a:lnTo>
                    <a:lnTo>
                      <a:pt x="0" y="24"/>
                    </a:lnTo>
                    <a:lnTo>
                      <a:pt x="4" y="25"/>
                    </a:lnTo>
                    <a:lnTo>
                      <a:pt x="9" y="25"/>
                    </a:lnTo>
                    <a:lnTo>
                      <a:pt x="15" y="25"/>
                    </a:lnTo>
                    <a:lnTo>
                      <a:pt x="15" y="21"/>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60" name="Freeform 748">
                <a:extLst>
                  <a:ext uri="{FF2B5EF4-FFF2-40B4-BE49-F238E27FC236}">
                    <a16:creationId xmlns:a16="http://schemas.microsoft.com/office/drawing/2014/main" id="{B4E5D3CF-A021-4865-8DCC-75A78BA9C333}"/>
                  </a:ext>
                </a:extLst>
              </p:cNvPr>
              <p:cNvSpPr>
                <a:spLocks/>
              </p:cNvSpPr>
              <p:nvPr/>
            </p:nvSpPr>
            <p:spPr bwMode="auto">
              <a:xfrm>
                <a:off x="4901" y="973"/>
                <a:ext cx="4" cy="5"/>
              </a:xfrm>
              <a:custGeom>
                <a:avLst/>
                <a:gdLst>
                  <a:gd name="T0" fmla="*/ 1 w 20"/>
                  <a:gd name="T1" fmla="*/ 1 h 25"/>
                  <a:gd name="T2" fmla="*/ 1 w 20"/>
                  <a:gd name="T3" fmla="*/ 1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0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21"/>
                    </a:moveTo>
                    <a:lnTo>
                      <a:pt x="19" y="16"/>
                    </a:lnTo>
                    <a:lnTo>
                      <a:pt x="20" y="12"/>
                    </a:lnTo>
                    <a:lnTo>
                      <a:pt x="20" y="6"/>
                    </a:lnTo>
                    <a:lnTo>
                      <a:pt x="17" y="0"/>
                    </a:lnTo>
                    <a:lnTo>
                      <a:pt x="11" y="0"/>
                    </a:lnTo>
                    <a:lnTo>
                      <a:pt x="7" y="0"/>
                    </a:lnTo>
                    <a:lnTo>
                      <a:pt x="7" y="5"/>
                    </a:lnTo>
                    <a:lnTo>
                      <a:pt x="2" y="5"/>
                    </a:lnTo>
                    <a:lnTo>
                      <a:pt x="1" y="10"/>
                    </a:lnTo>
                    <a:lnTo>
                      <a:pt x="1" y="15"/>
                    </a:lnTo>
                    <a:lnTo>
                      <a:pt x="0" y="20"/>
                    </a:lnTo>
                    <a:lnTo>
                      <a:pt x="0" y="24"/>
                    </a:lnTo>
                    <a:lnTo>
                      <a:pt x="4" y="25"/>
                    </a:lnTo>
                    <a:lnTo>
                      <a:pt x="9" y="25"/>
                    </a:lnTo>
                    <a:lnTo>
                      <a:pt x="15" y="25"/>
                    </a:lnTo>
                    <a:lnTo>
                      <a:pt x="15" y="21"/>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61" name="Freeform 749">
                <a:extLst>
                  <a:ext uri="{FF2B5EF4-FFF2-40B4-BE49-F238E27FC236}">
                    <a16:creationId xmlns:a16="http://schemas.microsoft.com/office/drawing/2014/main" id="{7507EC4B-FFE2-44FB-9DD1-2039DF173431}"/>
                  </a:ext>
                </a:extLst>
              </p:cNvPr>
              <p:cNvSpPr>
                <a:spLocks/>
              </p:cNvSpPr>
              <p:nvPr/>
            </p:nvSpPr>
            <p:spPr bwMode="auto">
              <a:xfrm>
                <a:off x="4886" y="1040"/>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4" y="17"/>
                    </a:lnTo>
                    <a:lnTo>
                      <a:pt x="25" y="11"/>
                    </a:lnTo>
                    <a:lnTo>
                      <a:pt x="25" y="7"/>
                    </a:lnTo>
                    <a:lnTo>
                      <a:pt x="20" y="7"/>
                    </a:lnTo>
                    <a:lnTo>
                      <a:pt x="20" y="1"/>
                    </a:lnTo>
                    <a:lnTo>
                      <a:pt x="16" y="1"/>
                    </a:lnTo>
                    <a:lnTo>
                      <a:pt x="11" y="1"/>
                    </a:lnTo>
                    <a:lnTo>
                      <a:pt x="7" y="0"/>
                    </a:lnTo>
                    <a:lnTo>
                      <a:pt x="7" y="6"/>
                    </a:lnTo>
                    <a:lnTo>
                      <a:pt x="6" y="10"/>
                    </a:lnTo>
                    <a:lnTo>
                      <a:pt x="1" y="10"/>
                    </a:lnTo>
                    <a:lnTo>
                      <a:pt x="1" y="15"/>
                    </a:lnTo>
                    <a:lnTo>
                      <a:pt x="0" y="20"/>
                    </a:lnTo>
                    <a:lnTo>
                      <a:pt x="4" y="20"/>
                    </a:lnTo>
                    <a:lnTo>
                      <a:pt x="4" y="25"/>
                    </a:lnTo>
                    <a:lnTo>
                      <a:pt x="9" y="26"/>
                    </a:lnTo>
                    <a:lnTo>
                      <a:pt x="14" y="26"/>
                    </a:lnTo>
                    <a:lnTo>
                      <a:pt x="19"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62" name="Freeform 750">
                <a:extLst>
                  <a:ext uri="{FF2B5EF4-FFF2-40B4-BE49-F238E27FC236}">
                    <a16:creationId xmlns:a16="http://schemas.microsoft.com/office/drawing/2014/main" id="{8AFCE08E-44AB-4A3A-9C6C-944E2A91A519}"/>
                  </a:ext>
                </a:extLst>
              </p:cNvPr>
              <p:cNvSpPr>
                <a:spLocks/>
              </p:cNvSpPr>
              <p:nvPr/>
            </p:nvSpPr>
            <p:spPr bwMode="auto">
              <a:xfrm>
                <a:off x="4886" y="1040"/>
                <a:ext cx="5" cy="6"/>
              </a:xfrm>
              <a:custGeom>
                <a:avLst/>
                <a:gdLst>
                  <a:gd name="T0" fmla="*/ 1 w 25"/>
                  <a:gd name="T1" fmla="*/ 1 h 26"/>
                  <a:gd name="T2" fmla="*/ 1 w 25"/>
                  <a:gd name="T3" fmla="*/ 1 h 26"/>
                  <a:gd name="T4" fmla="*/ 1 w 25"/>
                  <a:gd name="T5" fmla="*/ 1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4" y="17"/>
                    </a:lnTo>
                    <a:lnTo>
                      <a:pt x="25" y="11"/>
                    </a:lnTo>
                    <a:lnTo>
                      <a:pt x="25" y="7"/>
                    </a:lnTo>
                    <a:lnTo>
                      <a:pt x="20" y="7"/>
                    </a:lnTo>
                    <a:lnTo>
                      <a:pt x="20" y="1"/>
                    </a:lnTo>
                    <a:lnTo>
                      <a:pt x="16" y="1"/>
                    </a:lnTo>
                    <a:lnTo>
                      <a:pt x="11" y="1"/>
                    </a:lnTo>
                    <a:lnTo>
                      <a:pt x="7" y="0"/>
                    </a:lnTo>
                    <a:lnTo>
                      <a:pt x="7" y="6"/>
                    </a:lnTo>
                    <a:lnTo>
                      <a:pt x="6" y="10"/>
                    </a:lnTo>
                    <a:lnTo>
                      <a:pt x="1" y="10"/>
                    </a:lnTo>
                    <a:lnTo>
                      <a:pt x="1" y="15"/>
                    </a:lnTo>
                    <a:lnTo>
                      <a:pt x="0" y="20"/>
                    </a:lnTo>
                    <a:lnTo>
                      <a:pt x="4" y="20"/>
                    </a:lnTo>
                    <a:lnTo>
                      <a:pt x="4" y="25"/>
                    </a:lnTo>
                    <a:lnTo>
                      <a:pt x="9" y="26"/>
                    </a:lnTo>
                    <a:lnTo>
                      <a:pt x="14" y="26"/>
                    </a:lnTo>
                    <a:lnTo>
                      <a:pt x="19"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63" name="Freeform 751">
                <a:extLst>
                  <a:ext uri="{FF2B5EF4-FFF2-40B4-BE49-F238E27FC236}">
                    <a16:creationId xmlns:a16="http://schemas.microsoft.com/office/drawing/2014/main" id="{6B057DAF-D414-4932-B6E3-3AC067941938}"/>
                  </a:ext>
                </a:extLst>
              </p:cNvPr>
              <p:cNvSpPr>
                <a:spLocks/>
              </p:cNvSpPr>
              <p:nvPr/>
            </p:nvSpPr>
            <p:spPr bwMode="auto">
              <a:xfrm>
                <a:off x="4879" y="11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6"/>
                    </a:lnTo>
                    <a:lnTo>
                      <a:pt x="25" y="11"/>
                    </a:lnTo>
                    <a:lnTo>
                      <a:pt x="25" y="7"/>
                    </a:lnTo>
                    <a:lnTo>
                      <a:pt x="22" y="1"/>
                    </a:lnTo>
                    <a:lnTo>
                      <a:pt x="16" y="0"/>
                    </a:lnTo>
                    <a:lnTo>
                      <a:pt x="11" y="0"/>
                    </a:lnTo>
                    <a:lnTo>
                      <a:pt x="7" y="0"/>
                    </a:lnTo>
                    <a:lnTo>
                      <a:pt x="7" y="4"/>
                    </a:lnTo>
                    <a:lnTo>
                      <a:pt x="1" y="9"/>
                    </a:lnTo>
                    <a:lnTo>
                      <a:pt x="1" y="14"/>
                    </a:lnTo>
                    <a:lnTo>
                      <a:pt x="0" y="19"/>
                    </a:lnTo>
                    <a:lnTo>
                      <a:pt x="5" y="19"/>
                    </a:lnTo>
                    <a:lnTo>
                      <a:pt x="5" y="25"/>
                    </a:lnTo>
                    <a:lnTo>
                      <a:pt x="9" y="25"/>
                    </a:lnTo>
                    <a:lnTo>
                      <a:pt x="14" y="26"/>
                    </a:lnTo>
                    <a:lnTo>
                      <a:pt x="15" y="20"/>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64" name="Freeform 752">
                <a:extLst>
                  <a:ext uri="{FF2B5EF4-FFF2-40B4-BE49-F238E27FC236}">
                    <a16:creationId xmlns:a16="http://schemas.microsoft.com/office/drawing/2014/main" id="{E2D17E7F-D032-498E-9F7E-D3E060F7539B}"/>
                  </a:ext>
                </a:extLst>
              </p:cNvPr>
              <p:cNvSpPr>
                <a:spLocks/>
              </p:cNvSpPr>
              <p:nvPr/>
            </p:nvSpPr>
            <p:spPr bwMode="auto">
              <a:xfrm>
                <a:off x="4879" y="1115"/>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16"/>
                    </a:moveTo>
                    <a:lnTo>
                      <a:pt x="25" y="16"/>
                    </a:lnTo>
                    <a:lnTo>
                      <a:pt x="25" y="11"/>
                    </a:lnTo>
                    <a:lnTo>
                      <a:pt x="25" y="7"/>
                    </a:lnTo>
                    <a:lnTo>
                      <a:pt x="22" y="1"/>
                    </a:lnTo>
                    <a:lnTo>
                      <a:pt x="16" y="0"/>
                    </a:lnTo>
                    <a:lnTo>
                      <a:pt x="11" y="0"/>
                    </a:lnTo>
                    <a:lnTo>
                      <a:pt x="7" y="0"/>
                    </a:lnTo>
                    <a:lnTo>
                      <a:pt x="7" y="4"/>
                    </a:lnTo>
                    <a:lnTo>
                      <a:pt x="1" y="9"/>
                    </a:lnTo>
                    <a:lnTo>
                      <a:pt x="1" y="14"/>
                    </a:lnTo>
                    <a:lnTo>
                      <a:pt x="0" y="19"/>
                    </a:lnTo>
                    <a:lnTo>
                      <a:pt x="5" y="19"/>
                    </a:lnTo>
                    <a:lnTo>
                      <a:pt x="5" y="25"/>
                    </a:lnTo>
                    <a:lnTo>
                      <a:pt x="9" y="25"/>
                    </a:lnTo>
                    <a:lnTo>
                      <a:pt x="14" y="26"/>
                    </a:lnTo>
                    <a:lnTo>
                      <a:pt x="15" y="20"/>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65" name="Freeform 753">
                <a:extLst>
                  <a:ext uri="{FF2B5EF4-FFF2-40B4-BE49-F238E27FC236}">
                    <a16:creationId xmlns:a16="http://schemas.microsoft.com/office/drawing/2014/main" id="{A88B8A4F-0EB7-4915-B1BA-D7FD93292025}"/>
                  </a:ext>
                </a:extLst>
              </p:cNvPr>
              <p:cNvSpPr>
                <a:spLocks/>
              </p:cNvSpPr>
              <p:nvPr/>
            </p:nvSpPr>
            <p:spPr bwMode="auto">
              <a:xfrm>
                <a:off x="4872" y="118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5" y="16"/>
                    </a:lnTo>
                    <a:lnTo>
                      <a:pt x="25" y="12"/>
                    </a:lnTo>
                    <a:lnTo>
                      <a:pt x="25" y="6"/>
                    </a:lnTo>
                    <a:lnTo>
                      <a:pt x="21" y="6"/>
                    </a:lnTo>
                    <a:lnTo>
                      <a:pt x="22" y="0"/>
                    </a:lnTo>
                    <a:lnTo>
                      <a:pt x="16" y="0"/>
                    </a:lnTo>
                    <a:lnTo>
                      <a:pt x="11" y="0"/>
                    </a:lnTo>
                    <a:lnTo>
                      <a:pt x="11" y="5"/>
                    </a:lnTo>
                    <a:lnTo>
                      <a:pt x="7" y="5"/>
                    </a:lnTo>
                    <a:lnTo>
                      <a:pt x="6" y="9"/>
                    </a:lnTo>
                    <a:lnTo>
                      <a:pt x="1" y="9"/>
                    </a:lnTo>
                    <a:lnTo>
                      <a:pt x="1" y="14"/>
                    </a:lnTo>
                    <a:lnTo>
                      <a:pt x="0" y="20"/>
                    </a:lnTo>
                    <a:lnTo>
                      <a:pt x="5" y="24"/>
                    </a:lnTo>
                    <a:lnTo>
                      <a:pt x="9" y="25"/>
                    </a:lnTo>
                    <a:lnTo>
                      <a:pt x="14" y="25"/>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66" name="Freeform 754">
                <a:extLst>
                  <a:ext uri="{FF2B5EF4-FFF2-40B4-BE49-F238E27FC236}">
                    <a16:creationId xmlns:a16="http://schemas.microsoft.com/office/drawing/2014/main" id="{254C9F0F-545E-4ACB-BE8F-AD10491C1303}"/>
                  </a:ext>
                </a:extLst>
              </p:cNvPr>
              <p:cNvSpPr>
                <a:spLocks/>
              </p:cNvSpPr>
              <p:nvPr/>
            </p:nvSpPr>
            <p:spPr bwMode="auto">
              <a:xfrm>
                <a:off x="4872" y="118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9" y="21"/>
                    </a:moveTo>
                    <a:lnTo>
                      <a:pt x="25" y="16"/>
                    </a:lnTo>
                    <a:lnTo>
                      <a:pt x="25" y="12"/>
                    </a:lnTo>
                    <a:lnTo>
                      <a:pt x="25" y="6"/>
                    </a:lnTo>
                    <a:lnTo>
                      <a:pt x="21" y="6"/>
                    </a:lnTo>
                    <a:lnTo>
                      <a:pt x="22" y="0"/>
                    </a:lnTo>
                    <a:lnTo>
                      <a:pt x="16" y="0"/>
                    </a:lnTo>
                    <a:lnTo>
                      <a:pt x="11" y="0"/>
                    </a:lnTo>
                    <a:lnTo>
                      <a:pt x="11" y="5"/>
                    </a:lnTo>
                    <a:lnTo>
                      <a:pt x="7" y="5"/>
                    </a:lnTo>
                    <a:lnTo>
                      <a:pt x="6" y="9"/>
                    </a:lnTo>
                    <a:lnTo>
                      <a:pt x="1" y="9"/>
                    </a:lnTo>
                    <a:lnTo>
                      <a:pt x="1" y="14"/>
                    </a:lnTo>
                    <a:lnTo>
                      <a:pt x="0" y="20"/>
                    </a:lnTo>
                    <a:lnTo>
                      <a:pt x="5" y="24"/>
                    </a:lnTo>
                    <a:lnTo>
                      <a:pt x="9" y="25"/>
                    </a:lnTo>
                    <a:lnTo>
                      <a:pt x="14" y="25"/>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67" name="Freeform 755">
                <a:extLst>
                  <a:ext uri="{FF2B5EF4-FFF2-40B4-BE49-F238E27FC236}">
                    <a16:creationId xmlns:a16="http://schemas.microsoft.com/office/drawing/2014/main" id="{535DD012-64BE-4455-A36A-4C13A61FFCBD}"/>
                  </a:ext>
                </a:extLst>
              </p:cNvPr>
              <p:cNvSpPr>
                <a:spLocks/>
              </p:cNvSpPr>
              <p:nvPr/>
            </p:nvSpPr>
            <p:spPr bwMode="auto">
              <a:xfrm>
                <a:off x="4895" y="1534"/>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1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0 w 20"/>
                  <a:gd name="T31" fmla="*/ 1 h 31"/>
                  <a:gd name="T32" fmla="*/ 1 w 20"/>
                  <a:gd name="T33" fmla="*/ 1 h 31"/>
                  <a:gd name="T34" fmla="*/ 1 w 20"/>
                  <a:gd name="T35" fmla="*/ 1 h 31"/>
                  <a:gd name="T36" fmla="*/ 1 w 20"/>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0"/>
                    </a:moveTo>
                    <a:lnTo>
                      <a:pt x="20" y="16"/>
                    </a:lnTo>
                    <a:lnTo>
                      <a:pt x="20" y="11"/>
                    </a:lnTo>
                    <a:lnTo>
                      <a:pt x="20" y="6"/>
                    </a:lnTo>
                    <a:lnTo>
                      <a:pt x="16" y="6"/>
                    </a:lnTo>
                    <a:lnTo>
                      <a:pt x="17" y="0"/>
                    </a:lnTo>
                    <a:lnTo>
                      <a:pt x="13" y="0"/>
                    </a:lnTo>
                    <a:lnTo>
                      <a:pt x="11" y="5"/>
                    </a:lnTo>
                    <a:lnTo>
                      <a:pt x="7" y="5"/>
                    </a:lnTo>
                    <a:lnTo>
                      <a:pt x="1" y="9"/>
                    </a:lnTo>
                    <a:lnTo>
                      <a:pt x="1" y="15"/>
                    </a:lnTo>
                    <a:lnTo>
                      <a:pt x="1" y="19"/>
                    </a:lnTo>
                    <a:lnTo>
                      <a:pt x="0" y="24"/>
                    </a:lnTo>
                    <a:lnTo>
                      <a:pt x="5" y="25"/>
                    </a:lnTo>
                    <a:lnTo>
                      <a:pt x="5" y="30"/>
                    </a:lnTo>
                    <a:lnTo>
                      <a:pt x="9" y="31"/>
                    </a:lnTo>
                    <a:lnTo>
                      <a:pt x="14" y="31"/>
                    </a:lnTo>
                    <a:lnTo>
                      <a:pt x="15"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68" name="Freeform 756">
                <a:extLst>
                  <a:ext uri="{FF2B5EF4-FFF2-40B4-BE49-F238E27FC236}">
                    <a16:creationId xmlns:a16="http://schemas.microsoft.com/office/drawing/2014/main" id="{008FDE2C-42D0-48EB-8FB9-D83A582B0635}"/>
                  </a:ext>
                </a:extLst>
              </p:cNvPr>
              <p:cNvSpPr>
                <a:spLocks/>
              </p:cNvSpPr>
              <p:nvPr/>
            </p:nvSpPr>
            <p:spPr bwMode="auto">
              <a:xfrm>
                <a:off x="4895" y="1534"/>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1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0 w 20"/>
                  <a:gd name="T31" fmla="*/ 1 h 31"/>
                  <a:gd name="T32" fmla="*/ 1 w 20"/>
                  <a:gd name="T33" fmla="*/ 1 h 31"/>
                  <a:gd name="T34" fmla="*/ 1 w 20"/>
                  <a:gd name="T35" fmla="*/ 1 h 31"/>
                  <a:gd name="T36" fmla="*/ 1 w 20"/>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1"/>
                  <a:gd name="T59" fmla="*/ 20 w 20"/>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1">
                    <a:moveTo>
                      <a:pt x="19" y="20"/>
                    </a:moveTo>
                    <a:lnTo>
                      <a:pt x="20" y="16"/>
                    </a:lnTo>
                    <a:lnTo>
                      <a:pt x="20" y="11"/>
                    </a:lnTo>
                    <a:lnTo>
                      <a:pt x="20" y="6"/>
                    </a:lnTo>
                    <a:lnTo>
                      <a:pt x="16" y="6"/>
                    </a:lnTo>
                    <a:lnTo>
                      <a:pt x="17" y="0"/>
                    </a:lnTo>
                    <a:lnTo>
                      <a:pt x="13" y="0"/>
                    </a:lnTo>
                    <a:lnTo>
                      <a:pt x="11" y="5"/>
                    </a:lnTo>
                    <a:lnTo>
                      <a:pt x="7" y="5"/>
                    </a:lnTo>
                    <a:lnTo>
                      <a:pt x="1" y="9"/>
                    </a:lnTo>
                    <a:lnTo>
                      <a:pt x="1" y="15"/>
                    </a:lnTo>
                    <a:lnTo>
                      <a:pt x="1" y="19"/>
                    </a:lnTo>
                    <a:lnTo>
                      <a:pt x="0" y="24"/>
                    </a:lnTo>
                    <a:lnTo>
                      <a:pt x="5" y="25"/>
                    </a:lnTo>
                    <a:lnTo>
                      <a:pt x="5" y="30"/>
                    </a:lnTo>
                    <a:lnTo>
                      <a:pt x="9" y="31"/>
                    </a:lnTo>
                    <a:lnTo>
                      <a:pt x="14" y="31"/>
                    </a:lnTo>
                    <a:lnTo>
                      <a:pt x="15"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69" name="Freeform 757">
                <a:extLst>
                  <a:ext uri="{FF2B5EF4-FFF2-40B4-BE49-F238E27FC236}">
                    <a16:creationId xmlns:a16="http://schemas.microsoft.com/office/drawing/2014/main" id="{F0AEFCEA-C2F8-462E-A0E7-C4070392E2B6}"/>
                  </a:ext>
                </a:extLst>
              </p:cNvPr>
              <p:cNvSpPr>
                <a:spLocks/>
              </p:cNvSpPr>
              <p:nvPr/>
            </p:nvSpPr>
            <p:spPr bwMode="auto">
              <a:xfrm>
                <a:off x="4896" y="1485"/>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3 w 68"/>
                  <a:gd name="T11" fmla="*/ 0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2 w 68"/>
                  <a:gd name="T61" fmla="*/ 4 h 93"/>
                  <a:gd name="T62" fmla="*/ 2 w 68"/>
                  <a:gd name="T63" fmla="*/ 4 h 93"/>
                  <a:gd name="T64" fmla="*/ 2 w 68"/>
                  <a:gd name="T65" fmla="*/ 4 h 93"/>
                  <a:gd name="T66" fmla="*/ 2 w 68"/>
                  <a:gd name="T67" fmla="*/ 3 h 93"/>
                  <a:gd name="T68" fmla="*/ 2 w 68"/>
                  <a:gd name="T69" fmla="*/ 3 h 93"/>
                  <a:gd name="T70" fmla="*/ 2 w 68"/>
                  <a:gd name="T71" fmla="*/ 3 h 93"/>
                  <a:gd name="T72" fmla="*/ 3 w 68"/>
                  <a:gd name="T73" fmla="*/ 3 h 93"/>
                  <a:gd name="T74" fmla="*/ 3 w 68"/>
                  <a:gd name="T75" fmla="*/ 3 h 93"/>
                  <a:gd name="T76" fmla="*/ 3 w 68"/>
                  <a:gd name="T77" fmla="*/ 2 h 93"/>
                  <a:gd name="T78" fmla="*/ 3 w 68"/>
                  <a:gd name="T79" fmla="*/ 2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3"/>
                  <a:gd name="T122" fmla="*/ 68 w 68"/>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3">
                    <a:moveTo>
                      <a:pt x="66" y="49"/>
                    </a:moveTo>
                    <a:lnTo>
                      <a:pt x="68" y="38"/>
                    </a:lnTo>
                    <a:lnTo>
                      <a:pt x="68" y="34"/>
                    </a:lnTo>
                    <a:lnTo>
                      <a:pt x="64" y="24"/>
                    </a:lnTo>
                    <a:lnTo>
                      <a:pt x="65" y="18"/>
                    </a:lnTo>
                    <a:lnTo>
                      <a:pt x="61" y="12"/>
                    </a:lnTo>
                    <a:lnTo>
                      <a:pt x="56" y="8"/>
                    </a:lnTo>
                    <a:lnTo>
                      <a:pt x="52" y="7"/>
                    </a:lnTo>
                    <a:lnTo>
                      <a:pt x="47" y="2"/>
                    </a:lnTo>
                    <a:lnTo>
                      <a:pt x="43" y="1"/>
                    </a:lnTo>
                    <a:lnTo>
                      <a:pt x="38" y="1"/>
                    </a:lnTo>
                    <a:lnTo>
                      <a:pt x="34" y="0"/>
                    </a:lnTo>
                    <a:lnTo>
                      <a:pt x="28" y="0"/>
                    </a:lnTo>
                    <a:lnTo>
                      <a:pt x="24" y="4"/>
                    </a:lnTo>
                    <a:lnTo>
                      <a:pt x="18" y="9"/>
                    </a:lnTo>
                    <a:lnTo>
                      <a:pt x="13" y="13"/>
                    </a:lnTo>
                    <a:lnTo>
                      <a:pt x="8" y="18"/>
                    </a:lnTo>
                    <a:lnTo>
                      <a:pt x="8" y="24"/>
                    </a:lnTo>
                    <a:lnTo>
                      <a:pt x="2" y="28"/>
                    </a:lnTo>
                    <a:lnTo>
                      <a:pt x="1" y="38"/>
                    </a:lnTo>
                    <a:lnTo>
                      <a:pt x="1" y="43"/>
                    </a:lnTo>
                    <a:lnTo>
                      <a:pt x="0" y="53"/>
                    </a:lnTo>
                    <a:lnTo>
                      <a:pt x="4" y="59"/>
                    </a:lnTo>
                    <a:lnTo>
                      <a:pt x="3" y="69"/>
                    </a:lnTo>
                    <a:lnTo>
                      <a:pt x="8" y="73"/>
                    </a:lnTo>
                    <a:lnTo>
                      <a:pt x="12" y="79"/>
                    </a:lnTo>
                    <a:lnTo>
                      <a:pt x="16" y="85"/>
                    </a:lnTo>
                    <a:lnTo>
                      <a:pt x="25" y="90"/>
                    </a:lnTo>
                    <a:lnTo>
                      <a:pt x="29" y="90"/>
                    </a:lnTo>
                    <a:lnTo>
                      <a:pt x="35" y="91"/>
                    </a:lnTo>
                    <a:lnTo>
                      <a:pt x="39" y="91"/>
                    </a:lnTo>
                    <a:lnTo>
                      <a:pt x="44" y="93"/>
                    </a:lnTo>
                    <a:lnTo>
                      <a:pt x="50" y="87"/>
                    </a:lnTo>
                    <a:lnTo>
                      <a:pt x="54" y="82"/>
                    </a:lnTo>
                    <a:lnTo>
                      <a:pt x="60" y="78"/>
                    </a:lnTo>
                    <a:lnTo>
                      <a:pt x="60" y="73"/>
                    </a:lnTo>
                    <a:lnTo>
                      <a:pt x="65" y="69"/>
                    </a:lnTo>
                    <a:lnTo>
                      <a:pt x="65" y="63"/>
                    </a:lnTo>
                    <a:lnTo>
                      <a:pt x="66" y="54"/>
                    </a:lnTo>
                    <a:lnTo>
                      <a:pt x="66"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70" name="Freeform 758">
                <a:extLst>
                  <a:ext uri="{FF2B5EF4-FFF2-40B4-BE49-F238E27FC236}">
                    <a16:creationId xmlns:a16="http://schemas.microsoft.com/office/drawing/2014/main" id="{2A4C719E-8CF8-46FD-9B7F-584290E7B401}"/>
                  </a:ext>
                </a:extLst>
              </p:cNvPr>
              <p:cNvSpPr>
                <a:spLocks/>
              </p:cNvSpPr>
              <p:nvPr/>
            </p:nvSpPr>
            <p:spPr bwMode="auto">
              <a:xfrm>
                <a:off x="4896" y="1485"/>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3 w 68"/>
                  <a:gd name="T11" fmla="*/ 0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1 w 68"/>
                  <a:gd name="T53" fmla="*/ 3 h 93"/>
                  <a:gd name="T54" fmla="*/ 1 w 68"/>
                  <a:gd name="T55" fmla="*/ 4 h 93"/>
                  <a:gd name="T56" fmla="*/ 1 w 68"/>
                  <a:gd name="T57" fmla="*/ 4 h 93"/>
                  <a:gd name="T58" fmla="*/ 1 w 68"/>
                  <a:gd name="T59" fmla="*/ 4 h 93"/>
                  <a:gd name="T60" fmla="*/ 2 w 68"/>
                  <a:gd name="T61" fmla="*/ 4 h 93"/>
                  <a:gd name="T62" fmla="*/ 2 w 68"/>
                  <a:gd name="T63" fmla="*/ 4 h 93"/>
                  <a:gd name="T64" fmla="*/ 2 w 68"/>
                  <a:gd name="T65" fmla="*/ 4 h 93"/>
                  <a:gd name="T66" fmla="*/ 2 w 68"/>
                  <a:gd name="T67" fmla="*/ 3 h 93"/>
                  <a:gd name="T68" fmla="*/ 2 w 68"/>
                  <a:gd name="T69" fmla="*/ 3 h 93"/>
                  <a:gd name="T70" fmla="*/ 2 w 68"/>
                  <a:gd name="T71" fmla="*/ 3 h 93"/>
                  <a:gd name="T72" fmla="*/ 3 w 68"/>
                  <a:gd name="T73" fmla="*/ 3 h 93"/>
                  <a:gd name="T74" fmla="*/ 3 w 68"/>
                  <a:gd name="T75" fmla="*/ 3 h 93"/>
                  <a:gd name="T76" fmla="*/ 3 w 68"/>
                  <a:gd name="T77" fmla="*/ 2 h 93"/>
                  <a:gd name="T78" fmla="*/ 3 w 68"/>
                  <a:gd name="T79" fmla="*/ 2 h 9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
                  <a:gd name="T121" fmla="*/ 0 h 93"/>
                  <a:gd name="T122" fmla="*/ 68 w 68"/>
                  <a:gd name="T123" fmla="*/ 93 h 9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 h="93">
                    <a:moveTo>
                      <a:pt x="66" y="49"/>
                    </a:moveTo>
                    <a:lnTo>
                      <a:pt x="68" y="38"/>
                    </a:lnTo>
                    <a:lnTo>
                      <a:pt x="68" y="34"/>
                    </a:lnTo>
                    <a:lnTo>
                      <a:pt x="64" y="24"/>
                    </a:lnTo>
                    <a:lnTo>
                      <a:pt x="65" y="18"/>
                    </a:lnTo>
                    <a:lnTo>
                      <a:pt x="61" y="12"/>
                    </a:lnTo>
                    <a:lnTo>
                      <a:pt x="56" y="8"/>
                    </a:lnTo>
                    <a:lnTo>
                      <a:pt x="52" y="7"/>
                    </a:lnTo>
                    <a:lnTo>
                      <a:pt x="47" y="2"/>
                    </a:lnTo>
                    <a:lnTo>
                      <a:pt x="43" y="1"/>
                    </a:lnTo>
                    <a:lnTo>
                      <a:pt x="38" y="1"/>
                    </a:lnTo>
                    <a:lnTo>
                      <a:pt x="34" y="0"/>
                    </a:lnTo>
                    <a:lnTo>
                      <a:pt x="28" y="0"/>
                    </a:lnTo>
                    <a:lnTo>
                      <a:pt x="24" y="4"/>
                    </a:lnTo>
                    <a:lnTo>
                      <a:pt x="18" y="9"/>
                    </a:lnTo>
                    <a:lnTo>
                      <a:pt x="13" y="13"/>
                    </a:lnTo>
                    <a:lnTo>
                      <a:pt x="8" y="18"/>
                    </a:lnTo>
                    <a:lnTo>
                      <a:pt x="8" y="24"/>
                    </a:lnTo>
                    <a:lnTo>
                      <a:pt x="2" y="28"/>
                    </a:lnTo>
                    <a:lnTo>
                      <a:pt x="1" y="38"/>
                    </a:lnTo>
                    <a:lnTo>
                      <a:pt x="1" y="43"/>
                    </a:lnTo>
                    <a:lnTo>
                      <a:pt x="0" y="53"/>
                    </a:lnTo>
                    <a:lnTo>
                      <a:pt x="4" y="59"/>
                    </a:lnTo>
                    <a:lnTo>
                      <a:pt x="3" y="69"/>
                    </a:lnTo>
                    <a:lnTo>
                      <a:pt x="8" y="73"/>
                    </a:lnTo>
                    <a:lnTo>
                      <a:pt x="12" y="79"/>
                    </a:lnTo>
                    <a:lnTo>
                      <a:pt x="16" y="85"/>
                    </a:lnTo>
                    <a:lnTo>
                      <a:pt x="25" y="90"/>
                    </a:lnTo>
                    <a:lnTo>
                      <a:pt x="29" y="90"/>
                    </a:lnTo>
                    <a:lnTo>
                      <a:pt x="35" y="91"/>
                    </a:lnTo>
                    <a:lnTo>
                      <a:pt x="39" y="91"/>
                    </a:lnTo>
                    <a:lnTo>
                      <a:pt x="44" y="93"/>
                    </a:lnTo>
                    <a:lnTo>
                      <a:pt x="50" y="87"/>
                    </a:lnTo>
                    <a:lnTo>
                      <a:pt x="54" y="82"/>
                    </a:lnTo>
                    <a:lnTo>
                      <a:pt x="60" y="78"/>
                    </a:lnTo>
                    <a:lnTo>
                      <a:pt x="60" y="73"/>
                    </a:lnTo>
                    <a:lnTo>
                      <a:pt x="65" y="69"/>
                    </a:lnTo>
                    <a:lnTo>
                      <a:pt x="65" y="63"/>
                    </a:lnTo>
                    <a:lnTo>
                      <a:pt x="66" y="54"/>
                    </a:lnTo>
                    <a:lnTo>
                      <a:pt x="66"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71" name="Freeform 759">
                <a:extLst>
                  <a:ext uri="{FF2B5EF4-FFF2-40B4-BE49-F238E27FC236}">
                    <a16:creationId xmlns:a16="http://schemas.microsoft.com/office/drawing/2014/main" id="{724C836A-DB27-4C9F-B370-9B1874487D8C}"/>
                  </a:ext>
                </a:extLst>
              </p:cNvPr>
              <p:cNvSpPr>
                <a:spLocks/>
              </p:cNvSpPr>
              <p:nvPr/>
            </p:nvSpPr>
            <p:spPr bwMode="auto">
              <a:xfrm>
                <a:off x="4902" y="1459"/>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20"/>
                    </a:moveTo>
                    <a:lnTo>
                      <a:pt x="20" y="16"/>
                    </a:lnTo>
                    <a:lnTo>
                      <a:pt x="20" y="11"/>
                    </a:lnTo>
                    <a:lnTo>
                      <a:pt x="22" y="6"/>
                    </a:lnTo>
                    <a:lnTo>
                      <a:pt x="22" y="1"/>
                    </a:lnTo>
                    <a:lnTo>
                      <a:pt x="17" y="0"/>
                    </a:lnTo>
                    <a:lnTo>
                      <a:pt x="12" y="0"/>
                    </a:lnTo>
                    <a:lnTo>
                      <a:pt x="8" y="0"/>
                    </a:lnTo>
                    <a:lnTo>
                      <a:pt x="7" y="5"/>
                    </a:lnTo>
                    <a:lnTo>
                      <a:pt x="2" y="5"/>
                    </a:lnTo>
                    <a:lnTo>
                      <a:pt x="2" y="9"/>
                    </a:lnTo>
                    <a:lnTo>
                      <a:pt x="1" y="15"/>
                    </a:lnTo>
                    <a:lnTo>
                      <a:pt x="1" y="19"/>
                    </a:lnTo>
                    <a:lnTo>
                      <a:pt x="0" y="24"/>
                    </a:lnTo>
                    <a:lnTo>
                      <a:pt x="6" y="25"/>
                    </a:lnTo>
                    <a:lnTo>
                      <a:pt x="10" y="25"/>
                    </a:lnTo>
                    <a:lnTo>
                      <a:pt x="15" y="26"/>
                    </a:lnTo>
                    <a:lnTo>
                      <a:pt x="15" y="20"/>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72" name="Freeform 760">
                <a:extLst>
                  <a:ext uri="{FF2B5EF4-FFF2-40B4-BE49-F238E27FC236}">
                    <a16:creationId xmlns:a16="http://schemas.microsoft.com/office/drawing/2014/main" id="{1DD0704E-3156-4617-9B44-A535D57FFBDE}"/>
                  </a:ext>
                </a:extLst>
              </p:cNvPr>
              <p:cNvSpPr>
                <a:spLocks/>
              </p:cNvSpPr>
              <p:nvPr/>
            </p:nvSpPr>
            <p:spPr bwMode="auto">
              <a:xfrm>
                <a:off x="4902" y="1459"/>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1 w 22"/>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6"/>
                  <a:gd name="T59" fmla="*/ 22 w 22"/>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6">
                    <a:moveTo>
                      <a:pt x="20" y="20"/>
                    </a:moveTo>
                    <a:lnTo>
                      <a:pt x="20" y="16"/>
                    </a:lnTo>
                    <a:lnTo>
                      <a:pt x="20" y="11"/>
                    </a:lnTo>
                    <a:lnTo>
                      <a:pt x="22" y="6"/>
                    </a:lnTo>
                    <a:lnTo>
                      <a:pt x="22" y="1"/>
                    </a:lnTo>
                    <a:lnTo>
                      <a:pt x="17" y="0"/>
                    </a:lnTo>
                    <a:lnTo>
                      <a:pt x="12" y="0"/>
                    </a:lnTo>
                    <a:lnTo>
                      <a:pt x="8" y="0"/>
                    </a:lnTo>
                    <a:lnTo>
                      <a:pt x="7" y="5"/>
                    </a:lnTo>
                    <a:lnTo>
                      <a:pt x="2" y="5"/>
                    </a:lnTo>
                    <a:lnTo>
                      <a:pt x="2" y="9"/>
                    </a:lnTo>
                    <a:lnTo>
                      <a:pt x="1" y="15"/>
                    </a:lnTo>
                    <a:lnTo>
                      <a:pt x="1" y="19"/>
                    </a:lnTo>
                    <a:lnTo>
                      <a:pt x="0" y="24"/>
                    </a:lnTo>
                    <a:lnTo>
                      <a:pt x="6" y="25"/>
                    </a:lnTo>
                    <a:lnTo>
                      <a:pt x="10" y="25"/>
                    </a:lnTo>
                    <a:lnTo>
                      <a:pt x="15" y="26"/>
                    </a:lnTo>
                    <a:lnTo>
                      <a:pt x="15" y="20"/>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73" name="Freeform 761">
                <a:extLst>
                  <a:ext uri="{FF2B5EF4-FFF2-40B4-BE49-F238E27FC236}">
                    <a16:creationId xmlns:a16="http://schemas.microsoft.com/office/drawing/2014/main" id="{700A238D-2185-4804-A08B-5C49B5761FC2}"/>
                  </a:ext>
                </a:extLst>
              </p:cNvPr>
              <p:cNvSpPr>
                <a:spLocks/>
              </p:cNvSpPr>
              <p:nvPr/>
            </p:nvSpPr>
            <p:spPr bwMode="auto">
              <a:xfrm>
                <a:off x="4928" y="1499"/>
                <a:ext cx="5"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1 w 22"/>
                  <a:gd name="T11" fmla="*/ 0 h 25"/>
                  <a:gd name="T12" fmla="*/ 1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0" y="20"/>
                    </a:moveTo>
                    <a:lnTo>
                      <a:pt x="21" y="16"/>
                    </a:lnTo>
                    <a:lnTo>
                      <a:pt x="21" y="10"/>
                    </a:lnTo>
                    <a:lnTo>
                      <a:pt x="21" y="5"/>
                    </a:lnTo>
                    <a:lnTo>
                      <a:pt x="22" y="1"/>
                    </a:lnTo>
                    <a:lnTo>
                      <a:pt x="17" y="0"/>
                    </a:lnTo>
                    <a:lnTo>
                      <a:pt x="13" y="0"/>
                    </a:lnTo>
                    <a:lnTo>
                      <a:pt x="7" y="0"/>
                    </a:lnTo>
                    <a:lnTo>
                      <a:pt x="7" y="4"/>
                    </a:lnTo>
                    <a:lnTo>
                      <a:pt x="2" y="9"/>
                    </a:lnTo>
                    <a:lnTo>
                      <a:pt x="2" y="14"/>
                    </a:lnTo>
                    <a:lnTo>
                      <a:pt x="2" y="19"/>
                    </a:lnTo>
                    <a:lnTo>
                      <a:pt x="0" y="23"/>
                    </a:lnTo>
                    <a:lnTo>
                      <a:pt x="5" y="25"/>
                    </a:lnTo>
                    <a:lnTo>
                      <a:pt x="10" y="25"/>
                    </a:lnTo>
                    <a:lnTo>
                      <a:pt x="15"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74" name="Freeform 762">
                <a:extLst>
                  <a:ext uri="{FF2B5EF4-FFF2-40B4-BE49-F238E27FC236}">
                    <a16:creationId xmlns:a16="http://schemas.microsoft.com/office/drawing/2014/main" id="{B19BCCCC-6FFA-43B6-A66E-1D252896ED6B}"/>
                  </a:ext>
                </a:extLst>
              </p:cNvPr>
              <p:cNvSpPr>
                <a:spLocks/>
              </p:cNvSpPr>
              <p:nvPr/>
            </p:nvSpPr>
            <p:spPr bwMode="auto">
              <a:xfrm>
                <a:off x="4928" y="1499"/>
                <a:ext cx="5" cy="5"/>
              </a:xfrm>
              <a:custGeom>
                <a:avLst/>
                <a:gdLst>
                  <a:gd name="T0" fmla="*/ 1 w 22"/>
                  <a:gd name="T1" fmla="*/ 1 h 25"/>
                  <a:gd name="T2" fmla="*/ 1 w 22"/>
                  <a:gd name="T3" fmla="*/ 1 h 25"/>
                  <a:gd name="T4" fmla="*/ 1 w 22"/>
                  <a:gd name="T5" fmla="*/ 0 h 25"/>
                  <a:gd name="T6" fmla="*/ 1 w 22"/>
                  <a:gd name="T7" fmla="*/ 0 h 25"/>
                  <a:gd name="T8" fmla="*/ 1 w 22"/>
                  <a:gd name="T9" fmla="*/ 0 h 25"/>
                  <a:gd name="T10" fmla="*/ 1 w 22"/>
                  <a:gd name="T11" fmla="*/ 0 h 25"/>
                  <a:gd name="T12" fmla="*/ 1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5"/>
                  <a:gd name="T53" fmla="*/ 22 w 22"/>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5">
                    <a:moveTo>
                      <a:pt x="20" y="20"/>
                    </a:moveTo>
                    <a:lnTo>
                      <a:pt x="21" y="16"/>
                    </a:lnTo>
                    <a:lnTo>
                      <a:pt x="21" y="10"/>
                    </a:lnTo>
                    <a:lnTo>
                      <a:pt x="21" y="5"/>
                    </a:lnTo>
                    <a:lnTo>
                      <a:pt x="22" y="1"/>
                    </a:lnTo>
                    <a:lnTo>
                      <a:pt x="17" y="0"/>
                    </a:lnTo>
                    <a:lnTo>
                      <a:pt x="13" y="0"/>
                    </a:lnTo>
                    <a:lnTo>
                      <a:pt x="7" y="0"/>
                    </a:lnTo>
                    <a:lnTo>
                      <a:pt x="7" y="4"/>
                    </a:lnTo>
                    <a:lnTo>
                      <a:pt x="2" y="9"/>
                    </a:lnTo>
                    <a:lnTo>
                      <a:pt x="2" y="14"/>
                    </a:lnTo>
                    <a:lnTo>
                      <a:pt x="2" y="19"/>
                    </a:lnTo>
                    <a:lnTo>
                      <a:pt x="0" y="23"/>
                    </a:lnTo>
                    <a:lnTo>
                      <a:pt x="5" y="25"/>
                    </a:lnTo>
                    <a:lnTo>
                      <a:pt x="10" y="25"/>
                    </a:lnTo>
                    <a:lnTo>
                      <a:pt x="15"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75" name="Freeform 763">
                <a:extLst>
                  <a:ext uri="{FF2B5EF4-FFF2-40B4-BE49-F238E27FC236}">
                    <a16:creationId xmlns:a16="http://schemas.microsoft.com/office/drawing/2014/main" id="{930DD63B-F0EF-4931-8310-01ACE37BAA24}"/>
                  </a:ext>
                </a:extLst>
              </p:cNvPr>
              <p:cNvSpPr>
                <a:spLocks/>
              </p:cNvSpPr>
              <p:nvPr/>
            </p:nvSpPr>
            <p:spPr bwMode="auto">
              <a:xfrm>
                <a:off x="4913" y="152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7"/>
                    </a:lnTo>
                    <a:lnTo>
                      <a:pt x="20" y="6"/>
                    </a:lnTo>
                    <a:lnTo>
                      <a:pt x="21" y="1"/>
                    </a:lnTo>
                    <a:lnTo>
                      <a:pt x="16" y="1"/>
                    </a:lnTo>
                    <a:lnTo>
                      <a:pt x="12" y="0"/>
                    </a:lnTo>
                    <a:lnTo>
                      <a:pt x="6" y="4"/>
                    </a:lnTo>
                    <a:lnTo>
                      <a:pt x="6" y="10"/>
                    </a:lnTo>
                    <a:lnTo>
                      <a:pt x="0" y="9"/>
                    </a:lnTo>
                    <a:lnTo>
                      <a:pt x="0" y="15"/>
                    </a:lnTo>
                    <a:lnTo>
                      <a:pt x="0" y="19"/>
                    </a:lnTo>
                    <a:lnTo>
                      <a:pt x="5" y="20"/>
                    </a:lnTo>
                    <a:lnTo>
                      <a:pt x="4" y="25"/>
                    </a:lnTo>
                    <a:lnTo>
                      <a:pt x="9" y="25"/>
                    </a:lnTo>
                    <a:lnTo>
                      <a:pt x="14" y="26"/>
                    </a:lnTo>
                    <a:lnTo>
                      <a:pt x="18"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76" name="Freeform 764">
                <a:extLst>
                  <a:ext uri="{FF2B5EF4-FFF2-40B4-BE49-F238E27FC236}">
                    <a16:creationId xmlns:a16="http://schemas.microsoft.com/office/drawing/2014/main" id="{EAA78B5D-1E93-4460-BAA0-FB6F8A7A453E}"/>
                  </a:ext>
                </a:extLst>
              </p:cNvPr>
              <p:cNvSpPr>
                <a:spLocks/>
              </p:cNvSpPr>
              <p:nvPr/>
            </p:nvSpPr>
            <p:spPr bwMode="auto">
              <a:xfrm>
                <a:off x="4913" y="152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18" y="21"/>
                    </a:moveTo>
                    <a:lnTo>
                      <a:pt x="24" y="17"/>
                    </a:lnTo>
                    <a:lnTo>
                      <a:pt x="24" y="11"/>
                    </a:lnTo>
                    <a:lnTo>
                      <a:pt x="25" y="7"/>
                    </a:lnTo>
                    <a:lnTo>
                      <a:pt x="20" y="6"/>
                    </a:lnTo>
                    <a:lnTo>
                      <a:pt x="21" y="1"/>
                    </a:lnTo>
                    <a:lnTo>
                      <a:pt x="16" y="1"/>
                    </a:lnTo>
                    <a:lnTo>
                      <a:pt x="12" y="0"/>
                    </a:lnTo>
                    <a:lnTo>
                      <a:pt x="6" y="4"/>
                    </a:lnTo>
                    <a:lnTo>
                      <a:pt x="6" y="10"/>
                    </a:lnTo>
                    <a:lnTo>
                      <a:pt x="0" y="9"/>
                    </a:lnTo>
                    <a:lnTo>
                      <a:pt x="0" y="15"/>
                    </a:lnTo>
                    <a:lnTo>
                      <a:pt x="0" y="19"/>
                    </a:lnTo>
                    <a:lnTo>
                      <a:pt x="5" y="20"/>
                    </a:lnTo>
                    <a:lnTo>
                      <a:pt x="4" y="25"/>
                    </a:lnTo>
                    <a:lnTo>
                      <a:pt x="9" y="25"/>
                    </a:lnTo>
                    <a:lnTo>
                      <a:pt x="14" y="26"/>
                    </a:lnTo>
                    <a:lnTo>
                      <a:pt x="18"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77" name="Freeform 765">
                <a:extLst>
                  <a:ext uri="{FF2B5EF4-FFF2-40B4-BE49-F238E27FC236}">
                    <a16:creationId xmlns:a16="http://schemas.microsoft.com/office/drawing/2014/main" id="{BC94E140-86A6-4D09-BD2B-4D1D5CB04CAA}"/>
                  </a:ext>
                </a:extLst>
              </p:cNvPr>
              <p:cNvSpPr>
                <a:spLocks/>
              </p:cNvSpPr>
              <p:nvPr/>
            </p:nvSpPr>
            <p:spPr bwMode="auto">
              <a:xfrm>
                <a:off x="4915" y="146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3" y="21"/>
                    </a:moveTo>
                    <a:lnTo>
                      <a:pt x="25" y="15"/>
                    </a:lnTo>
                    <a:lnTo>
                      <a:pt x="25" y="11"/>
                    </a:lnTo>
                    <a:lnTo>
                      <a:pt x="25" y="5"/>
                    </a:lnTo>
                    <a:lnTo>
                      <a:pt x="20" y="5"/>
                    </a:lnTo>
                    <a:lnTo>
                      <a:pt x="16" y="0"/>
                    </a:lnTo>
                    <a:lnTo>
                      <a:pt x="16" y="5"/>
                    </a:lnTo>
                    <a:lnTo>
                      <a:pt x="11" y="4"/>
                    </a:lnTo>
                    <a:lnTo>
                      <a:pt x="6" y="4"/>
                    </a:lnTo>
                    <a:lnTo>
                      <a:pt x="5" y="9"/>
                    </a:lnTo>
                    <a:lnTo>
                      <a:pt x="5" y="14"/>
                    </a:lnTo>
                    <a:lnTo>
                      <a:pt x="1" y="13"/>
                    </a:lnTo>
                    <a:lnTo>
                      <a:pt x="0" y="19"/>
                    </a:lnTo>
                    <a:lnTo>
                      <a:pt x="4" y="24"/>
                    </a:lnTo>
                    <a:lnTo>
                      <a:pt x="4" y="29"/>
                    </a:lnTo>
                    <a:lnTo>
                      <a:pt x="9" y="29"/>
                    </a:lnTo>
                    <a:lnTo>
                      <a:pt x="13" y="30"/>
                    </a:lnTo>
                    <a:lnTo>
                      <a:pt x="13" y="24"/>
                    </a:lnTo>
                    <a:lnTo>
                      <a:pt x="19" y="26"/>
                    </a:lnTo>
                    <a:lnTo>
                      <a:pt x="19" y="20"/>
                    </a:lnTo>
                    <a:lnTo>
                      <a:pt x="23"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78" name="Freeform 766">
                <a:extLst>
                  <a:ext uri="{FF2B5EF4-FFF2-40B4-BE49-F238E27FC236}">
                    <a16:creationId xmlns:a16="http://schemas.microsoft.com/office/drawing/2014/main" id="{70591C50-E487-486D-AFF7-1D0202EFBC00}"/>
                  </a:ext>
                </a:extLst>
              </p:cNvPr>
              <p:cNvSpPr>
                <a:spLocks/>
              </p:cNvSpPr>
              <p:nvPr/>
            </p:nvSpPr>
            <p:spPr bwMode="auto">
              <a:xfrm>
                <a:off x="4915" y="1460"/>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3" y="21"/>
                    </a:moveTo>
                    <a:lnTo>
                      <a:pt x="25" y="15"/>
                    </a:lnTo>
                    <a:lnTo>
                      <a:pt x="25" y="11"/>
                    </a:lnTo>
                    <a:lnTo>
                      <a:pt x="25" y="5"/>
                    </a:lnTo>
                    <a:lnTo>
                      <a:pt x="20" y="5"/>
                    </a:lnTo>
                    <a:lnTo>
                      <a:pt x="16" y="0"/>
                    </a:lnTo>
                    <a:lnTo>
                      <a:pt x="16" y="5"/>
                    </a:lnTo>
                    <a:lnTo>
                      <a:pt x="11" y="4"/>
                    </a:lnTo>
                    <a:lnTo>
                      <a:pt x="6" y="4"/>
                    </a:lnTo>
                    <a:lnTo>
                      <a:pt x="5" y="9"/>
                    </a:lnTo>
                    <a:lnTo>
                      <a:pt x="5" y="14"/>
                    </a:lnTo>
                    <a:lnTo>
                      <a:pt x="1" y="13"/>
                    </a:lnTo>
                    <a:lnTo>
                      <a:pt x="0" y="19"/>
                    </a:lnTo>
                    <a:lnTo>
                      <a:pt x="4" y="24"/>
                    </a:lnTo>
                    <a:lnTo>
                      <a:pt x="4" y="29"/>
                    </a:lnTo>
                    <a:lnTo>
                      <a:pt x="9" y="29"/>
                    </a:lnTo>
                    <a:lnTo>
                      <a:pt x="13" y="30"/>
                    </a:lnTo>
                    <a:lnTo>
                      <a:pt x="13" y="24"/>
                    </a:lnTo>
                    <a:lnTo>
                      <a:pt x="19" y="26"/>
                    </a:lnTo>
                    <a:lnTo>
                      <a:pt x="19" y="20"/>
                    </a:lnTo>
                    <a:lnTo>
                      <a:pt x="23"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79" name="Freeform 767">
                <a:extLst>
                  <a:ext uri="{FF2B5EF4-FFF2-40B4-BE49-F238E27FC236}">
                    <a16:creationId xmlns:a16="http://schemas.microsoft.com/office/drawing/2014/main" id="{4158DA96-61D8-4E45-88EB-89DEB0560ED2}"/>
                  </a:ext>
                </a:extLst>
              </p:cNvPr>
              <p:cNvSpPr>
                <a:spLocks/>
              </p:cNvSpPr>
              <p:nvPr/>
            </p:nvSpPr>
            <p:spPr bwMode="auto">
              <a:xfrm>
                <a:off x="4923" y="151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5" y="13"/>
                    </a:lnTo>
                    <a:lnTo>
                      <a:pt x="25" y="7"/>
                    </a:lnTo>
                    <a:lnTo>
                      <a:pt x="21" y="7"/>
                    </a:lnTo>
                    <a:lnTo>
                      <a:pt x="21" y="2"/>
                    </a:lnTo>
                    <a:lnTo>
                      <a:pt x="16" y="2"/>
                    </a:lnTo>
                    <a:lnTo>
                      <a:pt x="12" y="2"/>
                    </a:lnTo>
                    <a:lnTo>
                      <a:pt x="7" y="0"/>
                    </a:lnTo>
                    <a:lnTo>
                      <a:pt x="7" y="6"/>
                    </a:lnTo>
                    <a:lnTo>
                      <a:pt x="2" y="5"/>
                    </a:lnTo>
                    <a:lnTo>
                      <a:pt x="2" y="11"/>
                    </a:lnTo>
                    <a:lnTo>
                      <a:pt x="2" y="15"/>
                    </a:lnTo>
                    <a:lnTo>
                      <a:pt x="0" y="21"/>
                    </a:lnTo>
                    <a:lnTo>
                      <a:pt x="5" y="25"/>
                    </a:lnTo>
                    <a:lnTo>
                      <a:pt x="9" y="26"/>
                    </a:lnTo>
                    <a:lnTo>
                      <a:pt x="14"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80" name="Freeform 768">
                <a:extLst>
                  <a:ext uri="{FF2B5EF4-FFF2-40B4-BE49-F238E27FC236}">
                    <a16:creationId xmlns:a16="http://schemas.microsoft.com/office/drawing/2014/main" id="{D9BB414F-86BA-41EA-A62E-92A39A5B8B9A}"/>
                  </a:ext>
                </a:extLst>
              </p:cNvPr>
              <p:cNvSpPr>
                <a:spLocks/>
              </p:cNvSpPr>
              <p:nvPr/>
            </p:nvSpPr>
            <p:spPr bwMode="auto">
              <a:xfrm>
                <a:off x="4923" y="151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0" y="17"/>
                    </a:moveTo>
                    <a:lnTo>
                      <a:pt x="25" y="13"/>
                    </a:lnTo>
                    <a:lnTo>
                      <a:pt x="25" y="7"/>
                    </a:lnTo>
                    <a:lnTo>
                      <a:pt x="21" y="7"/>
                    </a:lnTo>
                    <a:lnTo>
                      <a:pt x="21" y="2"/>
                    </a:lnTo>
                    <a:lnTo>
                      <a:pt x="16" y="2"/>
                    </a:lnTo>
                    <a:lnTo>
                      <a:pt x="12" y="2"/>
                    </a:lnTo>
                    <a:lnTo>
                      <a:pt x="7" y="0"/>
                    </a:lnTo>
                    <a:lnTo>
                      <a:pt x="7" y="6"/>
                    </a:lnTo>
                    <a:lnTo>
                      <a:pt x="2" y="5"/>
                    </a:lnTo>
                    <a:lnTo>
                      <a:pt x="2" y="11"/>
                    </a:lnTo>
                    <a:lnTo>
                      <a:pt x="2" y="15"/>
                    </a:lnTo>
                    <a:lnTo>
                      <a:pt x="0" y="21"/>
                    </a:lnTo>
                    <a:lnTo>
                      <a:pt x="5" y="25"/>
                    </a:lnTo>
                    <a:lnTo>
                      <a:pt x="9" y="26"/>
                    </a:lnTo>
                    <a:lnTo>
                      <a:pt x="14"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81" name="Freeform 769">
                <a:extLst>
                  <a:ext uri="{FF2B5EF4-FFF2-40B4-BE49-F238E27FC236}">
                    <a16:creationId xmlns:a16="http://schemas.microsoft.com/office/drawing/2014/main" id="{C92980A8-BAC5-4951-8331-FA7F916A8D88}"/>
                  </a:ext>
                </a:extLst>
              </p:cNvPr>
              <p:cNvSpPr>
                <a:spLocks/>
              </p:cNvSpPr>
              <p:nvPr/>
            </p:nvSpPr>
            <p:spPr bwMode="auto">
              <a:xfrm>
                <a:off x="4926" y="1479"/>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5"/>
                    </a:lnTo>
                    <a:lnTo>
                      <a:pt x="16" y="0"/>
                    </a:lnTo>
                    <a:lnTo>
                      <a:pt x="11" y="0"/>
                    </a:lnTo>
                    <a:lnTo>
                      <a:pt x="11" y="5"/>
                    </a:lnTo>
                    <a:lnTo>
                      <a:pt x="7" y="4"/>
                    </a:lnTo>
                    <a:lnTo>
                      <a:pt x="5" y="10"/>
                    </a:lnTo>
                    <a:lnTo>
                      <a:pt x="1" y="9"/>
                    </a:lnTo>
                    <a:lnTo>
                      <a:pt x="1" y="14"/>
                    </a:lnTo>
                    <a:lnTo>
                      <a:pt x="0" y="19"/>
                    </a:lnTo>
                    <a:lnTo>
                      <a:pt x="0" y="24"/>
                    </a:lnTo>
                    <a:lnTo>
                      <a:pt x="4" y="24"/>
                    </a:lnTo>
                    <a:lnTo>
                      <a:pt x="4" y="29"/>
                    </a:lnTo>
                    <a:lnTo>
                      <a:pt x="9" y="30"/>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82" name="Freeform 770">
                <a:extLst>
                  <a:ext uri="{FF2B5EF4-FFF2-40B4-BE49-F238E27FC236}">
                    <a16:creationId xmlns:a16="http://schemas.microsoft.com/office/drawing/2014/main" id="{4843C019-B559-4F3E-811F-B250E46D8085}"/>
                  </a:ext>
                </a:extLst>
              </p:cNvPr>
              <p:cNvSpPr>
                <a:spLocks/>
              </p:cNvSpPr>
              <p:nvPr/>
            </p:nvSpPr>
            <p:spPr bwMode="auto">
              <a:xfrm>
                <a:off x="4926" y="1479"/>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0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5"/>
                    </a:lnTo>
                    <a:lnTo>
                      <a:pt x="16" y="0"/>
                    </a:lnTo>
                    <a:lnTo>
                      <a:pt x="11" y="0"/>
                    </a:lnTo>
                    <a:lnTo>
                      <a:pt x="11" y="5"/>
                    </a:lnTo>
                    <a:lnTo>
                      <a:pt x="7" y="4"/>
                    </a:lnTo>
                    <a:lnTo>
                      <a:pt x="5" y="10"/>
                    </a:lnTo>
                    <a:lnTo>
                      <a:pt x="1" y="9"/>
                    </a:lnTo>
                    <a:lnTo>
                      <a:pt x="1" y="14"/>
                    </a:lnTo>
                    <a:lnTo>
                      <a:pt x="0" y="19"/>
                    </a:lnTo>
                    <a:lnTo>
                      <a:pt x="0" y="24"/>
                    </a:lnTo>
                    <a:lnTo>
                      <a:pt x="4" y="24"/>
                    </a:lnTo>
                    <a:lnTo>
                      <a:pt x="4" y="29"/>
                    </a:lnTo>
                    <a:lnTo>
                      <a:pt x="9" y="30"/>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83" name="Freeform 771">
                <a:extLst>
                  <a:ext uri="{FF2B5EF4-FFF2-40B4-BE49-F238E27FC236}">
                    <a16:creationId xmlns:a16="http://schemas.microsoft.com/office/drawing/2014/main" id="{01CB4C95-68BB-4CF4-B1A2-EC5E3B3267C3}"/>
                  </a:ext>
                </a:extLst>
              </p:cNvPr>
              <p:cNvSpPr>
                <a:spLocks/>
              </p:cNvSpPr>
              <p:nvPr/>
            </p:nvSpPr>
            <p:spPr bwMode="auto">
              <a:xfrm>
                <a:off x="4904" y="1417"/>
                <a:ext cx="14" cy="20"/>
              </a:xfrm>
              <a:custGeom>
                <a:avLst/>
                <a:gdLst>
                  <a:gd name="T0" fmla="*/ 3 w 68"/>
                  <a:gd name="T1" fmla="*/ 2 h 97"/>
                  <a:gd name="T2" fmla="*/ 3 w 68"/>
                  <a:gd name="T3" fmla="*/ 2 h 97"/>
                  <a:gd name="T4" fmla="*/ 3 w 68"/>
                  <a:gd name="T5" fmla="*/ 1 h 97"/>
                  <a:gd name="T6" fmla="*/ 3 w 68"/>
                  <a:gd name="T7" fmla="*/ 1 h 97"/>
                  <a:gd name="T8" fmla="*/ 2 w 68"/>
                  <a:gd name="T9" fmla="*/ 1 h 97"/>
                  <a:gd name="T10" fmla="*/ 3 w 68"/>
                  <a:gd name="T11" fmla="*/ 1 h 97"/>
                  <a:gd name="T12" fmla="*/ 2 w 68"/>
                  <a:gd name="T13" fmla="*/ 0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2 h 97"/>
                  <a:gd name="T40" fmla="*/ 0 w 68"/>
                  <a:gd name="T41" fmla="*/ 2 h 97"/>
                  <a:gd name="T42" fmla="*/ 0 w 68"/>
                  <a:gd name="T43" fmla="*/ 2 h 97"/>
                  <a:gd name="T44" fmla="*/ 0 w 68"/>
                  <a:gd name="T45" fmla="*/ 3 h 97"/>
                  <a:gd name="T46" fmla="*/ 0 w 68"/>
                  <a:gd name="T47" fmla="*/ 3 h 97"/>
                  <a:gd name="T48" fmla="*/ 0 w 68"/>
                  <a:gd name="T49" fmla="*/ 3 h 97"/>
                  <a:gd name="T50" fmla="*/ 0 w 68"/>
                  <a:gd name="T51" fmla="*/ 3 h 97"/>
                  <a:gd name="T52" fmla="*/ 0 w 68"/>
                  <a:gd name="T53" fmla="*/ 4 h 97"/>
                  <a:gd name="T54" fmla="*/ 1 w 68"/>
                  <a:gd name="T55" fmla="*/ 4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4 h 97"/>
                  <a:gd name="T70" fmla="*/ 2 w 68"/>
                  <a:gd name="T71" fmla="*/ 4 h 97"/>
                  <a:gd name="T72" fmla="*/ 2 w 68"/>
                  <a:gd name="T73" fmla="*/ 3 h 97"/>
                  <a:gd name="T74" fmla="*/ 2 w 68"/>
                  <a:gd name="T75" fmla="*/ 3 h 97"/>
                  <a:gd name="T76" fmla="*/ 3 w 68"/>
                  <a:gd name="T77" fmla="*/ 3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50"/>
                    </a:moveTo>
                    <a:lnTo>
                      <a:pt x="68" y="39"/>
                    </a:lnTo>
                    <a:lnTo>
                      <a:pt x="64" y="34"/>
                    </a:lnTo>
                    <a:lnTo>
                      <a:pt x="65" y="29"/>
                    </a:lnTo>
                    <a:lnTo>
                      <a:pt x="60" y="19"/>
                    </a:lnTo>
                    <a:lnTo>
                      <a:pt x="61" y="13"/>
                    </a:lnTo>
                    <a:lnTo>
                      <a:pt x="57" y="8"/>
                    </a:lnTo>
                    <a:lnTo>
                      <a:pt x="52" y="8"/>
                    </a:lnTo>
                    <a:lnTo>
                      <a:pt x="48" y="2"/>
                    </a:lnTo>
                    <a:lnTo>
                      <a:pt x="43" y="2"/>
                    </a:lnTo>
                    <a:lnTo>
                      <a:pt x="39" y="1"/>
                    </a:lnTo>
                    <a:lnTo>
                      <a:pt x="29" y="1"/>
                    </a:lnTo>
                    <a:lnTo>
                      <a:pt x="24" y="0"/>
                    </a:lnTo>
                    <a:lnTo>
                      <a:pt x="19" y="5"/>
                    </a:lnTo>
                    <a:lnTo>
                      <a:pt x="14" y="10"/>
                    </a:lnTo>
                    <a:lnTo>
                      <a:pt x="13" y="14"/>
                    </a:lnTo>
                    <a:lnTo>
                      <a:pt x="8" y="19"/>
                    </a:lnTo>
                    <a:lnTo>
                      <a:pt x="7" y="25"/>
                    </a:lnTo>
                    <a:lnTo>
                      <a:pt x="2" y="34"/>
                    </a:lnTo>
                    <a:lnTo>
                      <a:pt x="2" y="38"/>
                    </a:lnTo>
                    <a:lnTo>
                      <a:pt x="0" y="48"/>
                    </a:lnTo>
                    <a:lnTo>
                      <a:pt x="0" y="54"/>
                    </a:lnTo>
                    <a:lnTo>
                      <a:pt x="4" y="64"/>
                    </a:lnTo>
                    <a:lnTo>
                      <a:pt x="4" y="69"/>
                    </a:lnTo>
                    <a:lnTo>
                      <a:pt x="8" y="74"/>
                    </a:lnTo>
                    <a:lnTo>
                      <a:pt x="7" y="80"/>
                    </a:lnTo>
                    <a:lnTo>
                      <a:pt x="12" y="85"/>
                    </a:lnTo>
                    <a:lnTo>
                      <a:pt x="16" y="90"/>
                    </a:lnTo>
                    <a:lnTo>
                      <a:pt x="21" y="90"/>
                    </a:lnTo>
                    <a:lnTo>
                      <a:pt x="25" y="91"/>
                    </a:lnTo>
                    <a:lnTo>
                      <a:pt x="30" y="97"/>
                    </a:lnTo>
                    <a:lnTo>
                      <a:pt x="40" y="92"/>
                    </a:lnTo>
                    <a:lnTo>
                      <a:pt x="45" y="92"/>
                    </a:lnTo>
                    <a:lnTo>
                      <a:pt x="49" y="88"/>
                    </a:lnTo>
                    <a:lnTo>
                      <a:pt x="55" y="88"/>
                    </a:lnTo>
                    <a:lnTo>
                      <a:pt x="55" y="83"/>
                    </a:lnTo>
                    <a:lnTo>
                      <a:pt x="60" y="74"/>
                    </a:lnTo>
                    <a:lnTo>
                      <a:pt x="60" y="69"/>
                    </a:lnTo>
                    <a:lnTo>
                      <a:pt x="66" y="64"/>
                    </a:lnTo>
                    <a:lnTo>
                      <a:pt x="67" y="54"/>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84" name="Freeform 772">
                <a:extLst>
                  <a:ext uri="{FF2B5EF4-FFF2-40B4-BE49-F238E27FC236}">
                    <a16:creationId xmlns:a16="http://schemas.microsoft.com/office/drawing/2014/main" id="{F121594C-F431-4AF8-870D-9AE4A8CA0A09}"/>
                  </a:ext>
                </a:extLst>
              </p:cNvPr>
              <p:cNvSpPr>
                <a:spLocks/>
              </p:cNvSpPr>
              <p:nvPr/>
            </p:nvSpPr>
            <p:spPr bwMode="auto">
              <a:xfrm>
                <a:off x="4904" y="1417"/>
                <a:ext cx="14" cy="20"/>
              </a:xfrm>
              <a:custGeom>
                <a:avLst/>
                <a:gdLst>
                  <a:gd name="T0" fmla="*/ 3 w 68"/>
                  <a:gd name="T1" fmla="*/ 2 h 97"/>
                  <a:gd name="T2" fmla="*/ 3 w 68"/>
                  <a:gd name="T3" fmla="*/ 2 h 97"/>
                  <a:gd name="T4" fmla="*/ 3 w 68"/>
                  <a:gd name="T5" fmla="*/ 1 h 97"/>
                  <a:gd name="T6" fmla="*/ 3 w 68"/>
                  <a:gd name="T7" fmla="*/ 1 h 97"/>
                  <a:gd name="T8" fmla="*/ 2 w 68"/>
                  <a:gd name="T9" fmla="*/ 1 h 97"/>
                  <a:gd name="T10" fmla="*/ 3 w 68"/>
                  <a:gd name="T11" fmla="*/ 1 h 97"/>
                  <a:gd name="T12" fmla="*/ 2 w 68"/>
                  <a:gd name="T13" fmla="*/ 0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2 h 97"/>
                  <a:gd name="T40" fmla="*/ 0 w 68"/>
                  <a:gd name="T41" fmla="*/ 2 h 97"/>
                  <a:gd name="T42" fmla="*/ 0 w 68"/>
                  <a:gd name="T43" fmla="*/ 2 h 97"/>
                  <a:gd name="T44" fmla="*/ 0 w 68"/>
                  <a:gd name="T45" fmla="*/ 3 h 97"/>
                  <a:gd name="T46" fmla="*/ 0 w 68"/>
                  <a:gd name="T47" fmla="*/ 3 h 97"/>
                  <a:gd name="T48" fmla="*/ 0 w 68"/>
                  <a:gd name="T49" fmla="*/ 3 h 97"/>
                  <a:gd name="T50" fmla="*/ 0 w 68"/>
                  <a:gd name="T51" fmla="*/ 3 h 97"/>
                  <a:gd name="T52" fmla="*/ 0 w 68"/>
                  <a:gd name="T53" fmla="*/ 4 h 97"/>
                  <a:gd name="T54" fmla="*/ 1 w 68"/>
                  <a:gd name="T55" fmla="*/ 4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4 h 97"/>
                  <a:gd name="T70" fmla="*/ 2 w 68"/>
                  <a:gd name="T71" fmla="*/ 4 h 97"/>
                  <a:gd name="T72" fmla="*/ 2 w 68"/>
                  <a:gd name="T73" fmla="*/ 3 h 97"/>
                  <a:gd name="T74" fmla="*/ 2 w 68"/>
                  <a:gd name="T75" fmla="*/ 3 h 97"/>
                  <a:gd name="T76" fmla="*/ 3 w 68"/>
                  <a:gd name="T77" fmla="*/ 3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7" y="50"/>
                    </a:moveTo>
                    <a:lnTo>
                      <a:pt x="68" y="39"/>
                    </a:lnTo>
                    <a:lnTo>
                      <a:pt x="64" y="34"/>
                    </a:lnTo>
                    <a:lnTo>
                      <a:pt x="65" y="29"/>
                    </a:lnTo>
                    <a:lnTo>
                      <a:pt x="60" y="19"/>
                    </a:lnTo>
                    <a:lnTo>
                      <a:pt x="61" y="13"/>
                    </a:lnTo>
                    <a:lnTo>
                      <a:pt x="57" y="8"/>
                    </a:lnTo>
                    <a:lnTo>
                      <a:pt x="52" y="8"/>
                    </a:lnTo>
                    <a:lnTo>
                      <a:pt x="48" y="2"/>
                    </a:lnTo>
                    <a:lnTo>
                      <a:pt x="43" y="2"/>
                    </a:lnTo>
                    <a:lnTo>
                      <a:pt x="39" y="1"/>
                    </a:lnTo>
                    <a:lnTo>
                      <a:pt x="29" y="1"/>
                    </a:lnTo>
                    <a:lnTo>
                      <a:pt x="24" y="0"/>
                    </a:lnTo>
                    <a:lnTo>
                      <a:pt x="19" y="5"/>
                    </a:lnTo>
                    <a:lnTo>
                      <a:pt x="14" y="10"/>
                    </a:lnTo>
                    <a:lnTo>
                      <a:pt x="13" y="14"/>
                    </a:lnTo>
                    <a:lnTo>
                      <a:pt x="8" y="19"/>
                    </a:lnTo>
                    <a:lnTo>
                      <a:pt x="7" y="25"/>
                    </a:lnTo>
                    <a:lnTo>
                      <a:pt x="2" y="34"/>
                    </a:lnTo>
                    <a:lnTo>
                      <a:pt x="2" y="38"/>
                    </a:lnTo>
                    <a:lnTo>
                      <a:pt x="0" y="48"/>
                    </a:lnTo>
                    <a:lnTo>
                      <a:pt x="0" y="54"/>
                    </a:lnTo>
                    <a:lnTo>
                      <a:pt x="4" y="64"/>
                    </a:lnTo>
                    <a:lnTo>
                      <a:pt x="4" y="69"/>
                    </a:lnTo>
                    <a:lnTo>
                      <a:pt x="8" y="74"/>
                    </a:lnTo>
                    <a:lnTo>
                      <a:pt x="7" y="80"/>
                    </a:lnTo>
                    <a:lnTo>
                      <a:pt x="12" y="85"/>
                    </a:lnTo>
                    <a:lnTo>
                      <a:pt x="16" y="90"/>
                    </a:lnTo>
                    <a:lnTo>
                      <a:pt x="21" y="90"/>
                    </a:lnTo>
                    <a:lnTo>
                      <a:pt x="25" y="91"/>
                    </a:lnTo>
                    <a:lnTo>
                      <a:pt x="30" y="97"/>
                    </a:lnTo>
                    <a:lnTo>
                      <a:pt x="40" y="92"/>
                    </a:lnTo>
                    <a:lnTo>
                      <a:pt x="45" y="92"/>
                    </a:lnTo>
                    <a:lnTo>
                      <a:pt x="49" y="88"/>
                    </a:lnTo>
                    <a:lnTo>
                      <a:pt x="55" y="88"/>
                    </a:lnTo>
                    <a:lnTo>
                      <a:pt x="55" y="83"/>
                    </a:lnTo>
                    <a:lnTo>
                      <a:pt x="60" y="74"/>
                    </a:lnTo>
                    <a:lnTo>
                      <a:pt x="60" y="69"/>
                    </a:lnTo>
                    <a:lnTo>
                      <a:pt x="66" y="64"/>
                    </a:lnTo>
                    <a:lnTo>
                      <a:pt x="67" y="54"/>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85" name="Freeform 773">
                <a:extLst>
                  <a:ext uri="{FF2B5EF4-FFF2-40B4-BE49-F238E27FC236}">
                    <a16:creationId xmlns:a16="http://schemas.microsoft.com/office/drawing/2014/main" id="{3A74418B-2E47-4829-A6FA-A2FADAED3EC6}"/>
                  </a:ext>
                </a:extLst>
              </p:cNvPr>
              <p:cNvSpPr>
                <a:spLocks/>
              </p:cNvSpPr>
              <p:nvPr/>
            </p:nvSpPr>
            <p:spPr bwMode="auto">
              <a:xfrm>
                <a:off x="4931" y="1430"/>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6"/>
                    </a:lnTo>
                    <a:lnTo>
                      <a:pt x="16" y="5"/>
                    </a:lnTo>
                    <a:lnTo>
                      <a:pt x="16" y="0"/>
                    </a:lnTo>
                    <a:lnTo>
                      <a:pt x="11" y="0"/>
                    </a:lnTo>
                    <a:lnTo>
                      <a:pt x="7" y="5"/>
                    </a:lnTo>
                    <a:lnTo>
                      <a:pt x="1" y="10"/>
                    </a:lnTo>
                    <a:lnTo>
                      <a:pt x="1" y="14"/>
                    </a:lnTo>
                    <a:lnTo>
                      <a:pt x="0" y="20"/>
                    </a:lnTo>
                    <a:lnTo>
                      <a:pt x="0" y="24"/>
                    </a:lnTo>
                    <a:lnTo>
                      <a:pt x="4" y="24"/>
                    </a:lnTo>
                    <a:lnTo>
                      <a:pt x="4" y="30"/>
                    </a:lnTo>
                    <a:lnTo>
                      <a:pt x="9" y="30"/>
                    </a:lnTo>
                    <a:lnTo>
                      <a:pt x="9" y="25"/>
                    </a:lnTo>
                    <a:lnTo>
                      <a:pt x="13"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86" name="Freeform 774">
                <a:extLst>
                  <a:ext uri="{FF2B5EF4-FFF2-40B4-BE49-F238E27FC236}">
                    <a16:creationId xmlns:a16="http://schemas.microsoft.com/office/drawing/2014/main" id="{5845E425-5E54-4DAB-BDF7-C1EF00FADF7D}"/>
                  </a:ext>
                </a:extLst>
              </p:cNvPr>
              <p:cNvSpPr>
                <a:spLocks/>
              </p:cNvSpPr>
              <p:nvPr/>
            </p:nvSpPr>
            <p:spPr bwMode="auto">
              <a:xfrm>
                <a:off x="4931" y="1430"/>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30"/>
                  <a:gd name="T56" fmla="*/ 20 w 20"/>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30">
                    <a:moveTo>
                      <a:pt x="19" y="21"/>
                    </a:moveTo>
                    <a:lnTo>
                      <a:pt x="19" y="16"/>
                    </a:lnTo>
                    <a:lnTo>
                      <a:pt x="20" y="11"/>
                    </a:lnTo>
                    <a:lnTo>
                      <a:pt x="20" y="6"/>
                    </a:lnTo>
                    <a:lnTo>
                      <a:pt x="16" y="5"/>
                    </a:lnTo>
                    <a:lnTo>
                      <a:pt x="16" y="0"/>
                    </a:lnTo>
                    <a:lnTo>
                      <a:pt x="11" y="0"/>
                    </a:lnTo>
                    <a:lnTo>
                      <a:pt x="7" y="5"/>
                    </a:lnTo>
                    <a:lnTo>
                      <a:pt x="1" y="10"/>
                    </a:lnTo>
                    <a:lnTo>
                      <a:pt x="1" y="14"/>
                    </a:lnTo>
                    <a:lnTo>
                      <a:pt x="0" y="20"/>
                    </a:lnTo>
                    <a:lnTo>
                      <a:pt x="0" y="24"/>
                    </a:lnTo>
                    <a:lnTo>
                      <a:pt x="4" y="24"/>
                    </a:lnTo>
                    <a:lnTo>
                      <a:pt x="4" y="30"/>
                    </a:lnTo>
                    <a:lnTo>
                      <a:pt x="9" y="30"/>
                    </a:lnTo>
                    <a:lnTo>
                      <a:pt x="9" y="25"/>
                    </a:lnTo>
                    <a:lnTo>
                      <a:pt x="13"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87" name="Freeform 775">
                <a:extLst>
                  <a:ext uri="{FF2B5EF4-FFF2-40B4-BE49-F238E27FC236}">
                    <a16:creationId xmlns:a16="http://schemas.microsoft.com/office/drawing/2014/main" id="{21657CA1-F087-49A6-9FB4-1A37B8FDE73C}"/>
                  </a:ext>
                </a:extLst>
              </p:cNvPr>
              <p:cNvSpPr>
                <a:spLocks/>
              </p:cNvSpPr>
              <p:nvPr/>
            </p:nvSpPr>
            <p:spPr bwMode="auto">
              <a:xfrm>
                <a:off x="4923" y="1393"/>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20" y="16"/>
                    </a:moveTo>
                    <a:lnTo>
                      <a:pt x="24" y="11"/>
                    </a:lnTo>
                    <a:lnTo>
                      <a:pt x="25" y="6"/>
                    </a:lnTo>
                    <a:lnTo>
                      <a:pt x="21" y="6"/>
                    </a:lnTo>
                    <a:lnTo>
                      <a:pt x="21" y="1"/>
                    </a:lnTo>
                    <a:lnTo>
                      <a:pt x="16" y="0"/>
                    </a:lnTo>
                    <a:lnTo>
                      <a:pt x="12" y="0"/>
                    </a:lnTo>
                    <a:lnTo>
                      <a:pt x="7" y="0"/>
                    </a:lnTo>
                    <a:lnTo>
                      <a:pt x="6" y="5"/>
                    </a:lnTo>
                    <a:lnTo>
                      <a:pt x="2" y="5"/>
                    </a:lnTo>
                    <a:lnTo>
                      <a:pt x="2" y="9"/>
                    </a:lnTo>
                    <a:lnTo>
                      <a:pt x="0" y="15"/>
                    </a:lnTo>
                    <a:lnTo>
                      <a:pt x="0" y="19"/>
                    </a:lnTo>
                    <a:lnTo>
                      <a:pt x="5" y="25"/>
                    </a:lnTo>
                    <a:lnTo>
                      <a:pt x="9" y="25"/>
                    </a:lnTo>
                    <a:lnTo>
                      <a:pt x="14" y="25"/>
                    </a:lnTo>
                    <a:lnTo>
                      <a:pt x="14" y="20"/>
                    </a:lnTo>
                    <a:lnTo>
                      <a:pt x="18"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88" name="Freeform 776">
                <a:extLst>
                  <a:ext uri="{FF2B5EF4-FFF2-40B4-BE49-F238E27FC236}">
                    <a16:creationId xmlns:a16="http://schemas.microsoft.com/office/drawing/2014/main" id="{D71C7FE5-C516-4FC2-B90F-DE5C35415BE3}"/>
                  </a:ext>
                </a:extLst>
              </p:cNvPr>
              <p:cNvSpPr>
                <a:spLocks/>
              </p:cNvSpPr>
              <p:nvPr/>
            </p:nvSpPr>
            <p:spPr bwMode="auto">
              <a:xfrm>
                <a:off x="4923" y="1393"/>
                <a:ext cx="5" cy="5"/>
              </a:xfrm>
              <a:custGeom>
                <a:avLst/>
                <a:gdLst>
                  <a:gd name="T0" fmla="*/ 1 w 25"/>
                  <a:gd name="T1" fmla="*/ 1 h 25"/>
                  <a:gd name="T2" fmla="*/ 1 w 25"/>
                  <a:gd name="T3" fmla="*/ 0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20" y="16"/>
                    </a:moveTo>
                    <a:lnTo>
                      <a:pt x="24" y="11"/>
                    </a:lnTo>
                    <a:lnTo>
                      <a:pt x="25" y="6"/>
                    </a:lnTo>
                    <a:lnTo>
                      <a:pt x="21" y="6"/>
                    </a:lnTo>
                    <a:lnTo>
                      <a:pt x="21" y="1"/>
                    </a:lnTo>
                    <a:lnTo>
                      <a:pt x="16" y="0"/>
                    </a:lnTo>
                    <a:lnTo>
                      <a:pt x="12" y="0"/>
                    </a:lnTo>
                    <a:lnTo>
                      <a:pt x="7" y="0"/>
                    </a:lnTo>
                    <a:lnTo>
                      <a:pt x="6" y="5"/>
                    </a:lnTo>
                    <a:lnTo>
                      <a:pt x="2" y="5"/>
                    </a:lnTo>
                    <a:lnTo>
                      <a:pt x="2" y="9"/>
                    </a:lnTo>
                    <a:lnTo>
                      <a:pt x="0" y="15"/>
                    </a:lnTo>
                    <a:lnTo>
                      <a:pt x="0" y="19"/>
                    </a:lnTo>
                    <a:lnTo>
                      <a:pt x="5" y="25"/>
                    </a:lnTo>
                    <a:lnTo>
                      <a:pt x="9" y="25"/>
                    </a:lnTo>
                    <a:lnTo>
                      <a:pt x="14" y="25"/>
                    </a:lnTo>
                    <a:lnTo>
                      <a:pt x="14" y="20"/>
                    </a:lnTo>
                    <a:lnTo>
                      <a:pt x="18"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89" name="Freeform 777">
                <a:extLst>
                  <a:ext uri="{FF2B5EF4-FFF2-40B4-BE49-F238E27FC236}">
                    <a16:creationId xmlns:a16="http://schemas.microsoft.com/office/drawing/2014/main" id="{D5C1ECFC-3FEB-4E00-B765-147975B4B98B}"/>
                  </a:ext>
                </a:extLst>
              </p:cNvPr>
              <p:cNvSpPr>
                <a:spLocks/>
              </p:cNvSpPr>
              <p:nvPr/>
            </p:nvSpPr>
            <p:spPr bwMode="auto">
              <a:xfrm>
                <a:off x="4926" y="1446"/>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20" y="12"/>
                    </a:lnTo>
                    <a:lnTo>
                      <a:pt x="20" y="6"/>
                    </a:lnTo>
                    <a:lnTo>
                      <a:pt x="20" y="2"/>
                    </a:lnTo>
                    <a:lnTo>
                      <a:pt x="16" y="0"/>
                    </a:lnTo>
                    <a:lnTo>
                      <a:pt x="11" y="0"/>
                    </a:lnTo>
                    <a:lnTo>
                      <a:pt x="7" y="0"/>
                    </a:lnTo>
                    <a:lnTo>
                      <a:pt x="7" y="5"/>
                    </a:lnTo>
                    <a:lnTo>
                      <a:pt x="1" y="5"/>
                    </a:lnTo>
                    <a:lnTo>
                      <a:pt x="1" y="9"/>
                    </a:lnTo>
                    <a:lnTo>
                      <a:pt x="1" y="15"/>
                    </a:lnTo>
                    <a:lnTo>
                      <a:pt x="0" y="20"/>
                    </a:lnTo>
                    <a:lnTo>
                      <a:pt x="4" y="25"/>
                    </a:lnTo>
                    <a:lnTo>
                      <a:pt x="9" y="25"/>
                    </a:lnTo>
                    <a:lnTo>
                      <a:pt x="13" y="25"/>
                    </a:lnTo>
                    <a:lnTo>
                      <a:pt x="15"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90" name="Freeform 778">
                <a:extLst>
                  <a:ext uri="{FF2B5EF4-FFF2-40B4-BE49-F238E27FC236}">
                    <a16:creationId xmlns:a16="http://schemas.microsoft.com/office/drawing/2014/main" id="{DB7C664A-F00C-44C3-8482-EC470E49531E}"/>
                  </a:ext>
                </a:extLst>
              </p:cNvPr>
              <p:cNvSpPr>
                <a:spLocks/>
              </p:cNvSpPr>
              <p:nvPr/>
            </p:nvSpPr>
            <p:spPr bwMode="auto">
              <a:xfrm>
                <a:off x="4926" y="1446"/>
                <a:ext cx="4" cy="5"/>
              </a:xfrm>
              <a:custGeom>
                <a:avLst/>
                <a:gdLst>
                  <a:gd name="T0" fmla="*/ 1 w 20"/>
                  <a:gd name="T1" fmla="*/ 1 h 25"/>
                  <a:gd name="T2" fmla="*/ 1 w 20"/>
                  <a:gd name="T3" fmla="*/ 0 h 25"/>
                  <a:gd name="T4" fmla="*/ 1 w 20"/>
                  <a:gd name="T5" fmla="*/ 0 h 25"/>
                  <a:gd name="T6" fmla="*/ 1 w 20"/>
                  <a:gd name="T7" fmla="*/ 0 h 25"/>
                  <a:gd name="T8" fmla="*/ 1 w 20"/>
                  <a:gd name="T9" fmla="*/ 0 h 25"/>
                  <a:gd name="T10" fmla="*/ 0 w 20"/>
                  <a:gd name="T11" fmla="*/ 0 h 25"/>
                  <a:gd name="T12" fmla="*/ 0 w 20"/>
                  <a:gd name="T13" fmla="*/ 0 h 25"/>
                  <a:gd name="T14" fmla="*/ 0 w 20"/>
                  <a:gd name="T15" fmla="*/ 0 h 25"/>
                  <a:gd name="T16" fmla="*/ 0 w 20"/>
                  <a:gd name="T17" fmla="*/ 0 h 25"/>
                  <a:gd name="T18" fmla="*/ 0 w 20"/>
                  <a:gd name="T19" fmla="*/ 0 h 25"/>
                  <a:gd name="T20" fmla="*/ 0 w 20"/>
                  <a:gd name="T21" fmla="*/ 1 h 25"/>
                  <a:gd name="T22" fmla="*/ 0 w 20"/>
                  <a:gd name="T23" fmla="*/ 1 h 25"/>
                  <a:gd name="T24" fmla="*/ 0 w 20"/>
                  <a:gd name="T25" fmla="*/ 1 h 25"/>
                  <a:gd name="T26" fmla="*/ 0 w 20"/>
                  <a:gd name="T27" fmla="*/ 1 h 25"/>
                  <a:gd name="T28" fmla="*/ 1 w 20"/>
                  <a:gd name="T29" fmla="*/ 1 h 25"/>
                  <a:gd name="T30" fmla="*/ 1 w 20"/>
                  <a:gd name="T31" fmla="*/ 1 h 25"/>
                  <a:gd name="T32" fmla="*/ 1 w 20"/>
                  <a:gd name="T33" fmla="*/ 1 h 25"/>
                  <a:gd name="T34" fmla="*/ 1 w 20"/>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5"/>
                  <a:gd name="T56" fmla="*/ 20 w 20"/>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5">
                    <a:moveTo>
                      <a:pt x="19" y="16"/>
                    </a:moveTo>
                    <a:lnTo>
                      <a:pt x="20" y="12"/>
                    </a:lnTo>
                    <a:lnTo>
                      <a:pt x="20" y="6"/>
                    </a:lnTo>
                    <a:lnTo>
                      <a:pt x="20" y="2"/>
                    </a:lnTo>
                    <a:lnTo>
                      <a:pt x="16" y="0"/>
                    </a:lnTo>
                    <a:lnTo>
                      <a:pt x="11" y="0"/>
                    </a:lnTo>
                    <a:lnTo>
                      <a:pt x="7" y="0"/>
                    </a:lnTo>
                    <a:lnTo>
                      <a:pt x="7" y="5"/>
                    </a:lnTo>
                    <a:lnTo>
                      <a:pt x="1" y="5"/>
                    </a:lnTo>
                    <a:lnTo>
                      <a:pt x="1" y="9"/>
                    </a:lnTo>
                    <a:lnTo>
                      <a:pt x="1" y="15"/>
                    </a:lnTo>
                    <a:lnTo>
                      <a:pt x="0" y="20"/>
                    </a:lnTo>
                    <a:lnTo>
                      <a:pt x="4" y="25"/>
                    </a:lnTo>
                    <a:lnTo>
                      <a:pt x="9" y="25"/>
                    </a:lnTo>
                    <a:lnTo>
                      <a:pt x="13" y="25"/>
                    </a:lnTo>
                    <a:lnTo>
                      <a:pt x="15"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91" name="Freeform 779">
                <a:extLst>
                  <a:ext uri="{FF2B5EF4-FFF2-40B4-BE49-F238E27FC236}">
                    <a16:creationId xmlns:a16="http://schemas.microsoft.com/office/drawing/2014/main" id="{504CA65D-C7E1-4E18-8333-D1AF419D9FA5}"/>
                  </a:ext>
                </a:extLst>
              </p:cNvPr>
              <p:cNvSpPr>
                <a:spLocks/>
              </p:cNvSpPr>
              <p:nvPr/>
            </p:nvSpPr>
            <p:spPr bwMode="auto">
              <a:xfrm>
                <a:off x="4933" y="1410"/>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16"/>
                    </a:moveTo>
                    <a:lnTo>
                      <a:pt x="20" y="11"/>
                    </a:lnTo>
                    <a:lnTo>
                      <a:pt x="20" y="6"/>
                    </a:lnTo>
                    <a:lnTo>
                      <a:pt x="21" y="1"/>
                    </a:lnTo>
                    <a:lnTo>
                      <a:pt x="17" y="0"/>
                    </a:lnTo>
                    <a:lnTo>
                      <a:pt x="11" y="0"/>
                    </a:lnTo>
                    <a:lnTo>
                      <a:pt x="7" y="0"/>
                    </a:lnTo>
                    <a:lnTo>
                      <a:pt x="7" y="4"/>
                    </a:lnTo>
                    <a:lnTo>
                      <a:pt x="2" y="4"/>
                    </a:lnTo>
                    <a:lnTo>
                      <a:pt x="1" y="9"/>
                    </a:lnTo>
                    <a:lnTo>
                      <a:pt x="1" y="15"/>
                    </a:lnTo>
                    <a:lnTo>
                      <a:pt x="0" y="19"/>
                    </a:lnTo>
                    <a:lnTo>
                      <a:pt x="0" y="24"/>
                    </a:lnTo>
                    <a:lnTo>
                      <a:pt x="4" y="25"/>
                    </a:lnTo>
                    <a:lnTo>
                      <a:pt x="9" y="25"/>
                    </a:lnTo>
                    <a:lnTo>
                      <a:pt x="15" y="25"/>
                    </a:lnTo>
                    <a:lnTo>
                      <a:pt x="15" y="20"/>
                    </a:lnTo>
                    <a:lnTo>
                      <a:pt x="19"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92" name="Freeform 780">
                <a:extLst>
                  <a:ext uri="{FF2B5EF4-FFF2-40B4-BE49-F238E27FC236}">
                    <a16:creationId xmlns:a16="http://schemas.microsoft.com/office/drawing/2014/main" id="{8AB8A0B9-A2F6-4D3A-9058-4771F54071DB}"/>
                  </a:ext>
                </a:extLst>
              </p:cNvPr>
              <p:cNvSpPr>
                <a:spLocks/>
              </p:cNvSpPr>
              <p:nvPr/>
            </p:nvSpPr>
            <p:spPr bwMode="auto">
              <a:xfrm>
                <a:off x="4933" y="1410"/>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1 w 21"/>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5"/>
                  <a:gd name="T59" fmla="*/ 21 w 21"/>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5">
                    <a:moveTo>
                      <a:pt x="20" y="16"/>
                    </a:moveTo>
                    <a:lnTo>
                      <a:pt x="20" y="11"/>
                    </a:lnTo>
                    <a:lnTo>
                      <a:pt x="20" y="6"/>
                    </a:lnTo>
                    <a:lnTo>
                      <a:pt x="21" y="1"/>
                    </a:lnTo>
                    <a:lnTo>
                      <a:pt x="17" y="0"/>
                    </a:lnTo>
                    <a:lnTo>
                      <a:pt x="11" y="0"/>
                    </a:lnTo>
                    <a:lnTo>
                      <a:pt x="7" y="0"/>
                    </a:lnTo>
                    <a:lnTo>
                      <a:pt x="7" y="4"/>
                    </a:lnTo>
                    <a:lnTo>
                      <a:pt x="2" y="4"/>
                    </a:lnTo>
                    <a:lnTo>
                      <a:pt x="1" y="9"/>
                    </a:lnTo>
                    <a:lnTo>
                      <a:pt x="1" y="15"/>
                    </a:lnTo>
                    <a:lnTo>
                      <a:pt x="0" y="19"/>
                    </a:lnTo>
                    <a:lnTo>
                      <a:pt x="0" y="24"/>
                    </a:lnTo>
                    <a:lnTo>
                      <a:pt x="4" y="25"/>
                    </a:lnTo>
                    <a:lnTo>
                      <a:pt x="9" y="25"/>
                    </a:lnTo>
                    <a:lnTo>
                      <a:pt x="15" y="25"/>
                    </a:lnTo>
                    <a:lnTo>
                      <a:pt x="15" y="20"/>
                    </a:lnTo>
                    <a:lnTo>
                      <a:pt x="19"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93" name="Freeform 781">
                <a:extLst>
                  <a:ext uri="{FF2B5EF4-FFF2-40B4-BE49-F238E27FC236}">
                    <a16:creationId xmlns:a16="http://schemas.microsoft.com/office/drawing/2014/main" id="{C9444EF9-43B2-46CD-B147-AFD39D51C88A}"/>
                  </a:ext>
                </a:extLst>
              </p:cNvPr>
              <p:cNvSpPr>
                <a:spLocks/>
              </p:cNvSpPr>
              <p:nvPr/>
            </p:nvSpPr>
            <p:spPr bwMode="auto">
              <a:xfrm>
                <a:off x="4908" y="1390"/>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20" y="16"/>
                    </a:lnTo>
                    <a:lnTo>
                      <a:pt x="20" y="11"/>
                    </a:lnTo>
                    <a:lnTo>
                      <a:pt x="21" y="6"/>
                    </a:lnTo>
                    <a:lnTo>
                      <a:pt x="15" y="5"/>
                    </a:lnTo>
                    <a:lnTo>
                      <a:pt x="17" y="0"/>
                    </a:lnTo>
                    <a:lnTo>
                      <a:pt x="12" y="0"/>
                    </a:lnTo>
                    <a:lnTo>
                      <a:pt x="11" y="5"/>
                    </a:lnTo>
                    <a:lnTo>
                      <a:pt x="6" y="5"/>
                    </a:lnTo>
                    <a:lnTo>
                      <a:pt x="2" y="9"/>
                    </a:lnTo>
                    <a:lnTo>
                      <a:pt x="1" y="14"/>
                    </a:lnTo>
                    <a:lnTo>
                      <a:pt x="1" y="20"/>
                    </a:lnTo>
                    <a:lnTo>
                      <a:pt x="0" y="24"/>
                    </a:lnTo>
                    <a:lnTo>
                      <a:pt x="5" y="24"/>
                    </a:lnTo>
                    <a:lnTo>
                      <a:pt x="4" y="30"/>
                    </a:lnTo>
                    <a:lnTo>
                      <a:pt x="9" y="30"/>
                    </a:lnTo>
                    <a:lnTo>
                      <a:pt x="14"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94" name="Freeform 782">
                <a:extLst>
                  <a:ext uri="{FF2B5EF4-FFF2-40B4-BE49-F238E27FC236}">
                    <a16:creationId xmlns:a16="http://schemas.microsoft.com/office/drawing/2014/main" id="{2E7E11BE-93F4-4670-AB07-65AB3D8F6B18}"/>
                  </a:ext>
                </a:extLst>
              </p:cNvPr>
              <p:cNvSpPr>
                <a:spLocks/>
              </p:cNvSpPr>
              <p:nvPr/>
            </p:nvSpPr>
            <p:spPr bwMode="auto">
              <a:xfrm>
                <a:off x="4908" y="1390"/>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0 h 30"/>
                  <a:gd name="T18" fmla="*/ 0 w 21"/>
                  <a:gd name="T19" fmla="*/ 0 h 30"/>
                  <a:gd name="T20" fmla="*/ 0 w 21"/>
                  <a:gd name="T21" fmla="*/ 1 h 30"/>
                  <a:gd name="T22" fmla="*/ 0 w 21"/>
                  <a:gd name="T23" fmla="*/ 1 h 30"/>
                  <a:gd name="T24" fmla="*/ 0 w 21"/>
                  <a:gd name="T25" fmla="*/ 1 h 30"/>
                  <a:gd name="T26" fmla="*/ 0 w 21"/>
                  <a:gd name="T27" fmla="*/ 1 h 30"/>
                  <a:gd name="T28" fmla="*/ 0 w 21"/>
                  <a:gd name="T29" fmla="*/ 1 h 30"/>
                  <a:gd name="T30" fmla="*/ 0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20" y="16"/>
                    </a:lnTo>
                    <a:lnTo>
                      <a:pt x="20" y="11"/>
                    </a:lnTo>
                    <a:lnTo>
                      <a:pt x="21" y="6"/>
                    </a:lnTo>
                    <a:lnTo>
                      <a:pt x="15" y="5"/>
                    </a:lnTo>
                    <a:lnTo>
                      <a:pt x="17" y="0"/>
                    </a:lnTo>
                    <a:lnTo>
                      <a:pt x="12" y="0"/>
                    </a:lnTo>
                    <a:lnTo>
                      <a:pt x="11" y="5"/>
                    </a:lnTo>
                    <a:lnTo>
                      <a:pt x="6" y="5"/>
                    </a:lnTo>
                    <a:lnTo>
                      <a:pt x="2" y="9"/>
                    </a:lnTo>
                    <a:lnTo>
                      <a:pt x="1" y="14"/>
                    </a:lnTo>
                    <a:lnTo>
                      <a:pt x="1" y="20"/>
                    </a:lnTo>
                    <a:lnTo>
                      <a:pt x="0" y="24"/>
                    </a:lnTo>
                    <a:lnTo>
                      <a:pt x="5" y="24"/>
                    </a:lnTo>
                    <a:lnTo>
                      <a:pt x="4" y="30"/>
                    </a:lnTo>
                    <a:lnTo>
                      <a:pt x="9" y="30"/>
                    </a:lnTo>
                    <a:lnTo>
                      <a:pt x="14"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95" name="Freeform 783">
                <a:extLst>
                  <a:ext uri="{FF2B5EF4-FFF2-40B4-BE49-F238E27FC236}">
                    <a16:creationId xmlns:a16="http://schemas.microsoft.com/office/drawing/2014/main" id="{70C23654-6A01-4FF6-ABBE-9568BF2A7182}"/>
                  </a:ext>
                </a:extLst>
              </p:cNvPr>
              <p:cNvSpPr>
                <a:spLocks/>
              </p:cNvSpPr>
              <p:nvPr/>
            </p:nvSpPr>
            <p:spPr bwMode="auto">
              <a:xfrm>
                <a:off x="4910" y="1348"/>
                <a:ext cx="14" cy="20"/>
              </a:xfrm>
              <a:custGeom>
                <a:avLst/>
                <a:gdLst>
                  <a:gd name="T0" fmla="*/ 3 w 67"/>
                  <a:gd name="T1" fmla="*/ 2 h 97"/>
                  <a:gd name="T2" fmla="*/ 3 w 67"/>
                  <a:gd name="T3" fmla="*/ 2 h 97"/>
                  <a:gd name="T4" fmla="*/ 3 w 67"/>
                  <a:gd name="T5" fmla="*/ 1 h 97"/>
                  <a:gd name="T6" fmla="*/ 3 w 67"/>
                  <a:gd name="T7" fmla="*/ 1 h 97"/>
                  <a:gd name="T8" fmla="*/ 3 w 67"/>
                  <a:gd name="T9" fmla="*/ 1 h 97"/>
                  <a:gd name="T10" fmla="*/ 3 w 67"/>
                  <a:gd name="T11" fmla="*/ 1 h 97"/>
                  <a:gd name="T12" fmla="*/ 2 w 67"/>
                  <a:gd name="T13" fmla="*/ 1 h 97"/>
                  <a:gd name="T14" fmla="*/ 2 w 67"/>
                  <a:gd name="T15" fmla="*/ 0 h 97"/>
                  <a:gd name="T16" fmla="*/ 2 w 67"/>
                  <a:gd name="T17" fmla="*/ 0 h 97"/>
                  <a:gd name="T18" fmla="*/ 2 w 67"/>
                  <a:gd name="T19" fmla="*/ 0 h 97"/>
                  <a:gd name="T20" fmla="*/ 2 w 67"/>
                  <a:gd name="T21" fmla="*/ 0 h 97"/>
                  <a:gd name="T22" fmla="*/ 1 w 67"/>
                  <a:gd name="T23" fmla="*/ 0 h 97"/>
                  <a:gd name="T24" fmla="*/ 1 w 67"/>
                  <a:gd name="T25" fmla="*/ 0 h 97"/>
                  <a:gd name="T26" fmla="*/ 1 w 67"/>
                  <a:gd name="T27" fmla="*/ 0 h 97"/>
                  <a:gd name="T28" fmla="*/ 1 w 67"/>
                  <a:gd name="T29" fmla="*/ 0 h 97"/>
                  <a:gd name="T30" fmla="*/ 1 w 67"/>
                  <a:gd name="T31" fmla="*/ 1 h 97"/>
                  <a:gd name="T32" fmla="*/ 0 w 67"/>
                  <a:gd name="T33" fmla="*/ 1 h 97"/>
                  <a:gd name="T34" fmla="*/ 0 w 67"/>
                  <a:gd name="T35" fmla="*/ 1 h 97"/>
                  <a:gd name="T36" fmla="*/ 0 w 67"/>
                  <a:gd name="T37" fmla="*/ 1 h 97"/>
                  <a:gd name="T38" fmla="*/ 0 w 67"/>
                  <a:gd name="T39" fmla="*/ 2 h 97"/>
                  <a:gd name="T40" fmla="*/ 0 w 67"/>
                  <a:gd name="T41" fmla="*/ 2 h 97"/>
                  <a:gd name="T42" fmla="*/ 0 w 67"/>
                  <a:gd name="T43" fmla="*/ 2 h 97"/>
                  <a:gd name="T44" fmla="*/ 0 w 67"/>
                  <a:gd name="T45" fmla="*/ 3 h 97"/>
                  <a:gd name="T46" fmla="*/ 0 w 67"/>
                  <a:gd name="T47" fmla="*/ 3 h 97"/>
                  <a:gd name="T48" fmla="*/ 0 w 67"/>
                  <a:gd name="T49" fmla="*/ 3 h 97"/>
                  <a:gd name="T50" fmla="*/ 0 w 67"/>
                  <a:gd name="T51" fmla="*/ 3 h 97"/>
                  <a:gd name="T52" fmla="*/ 0 w 67"/>
                  <a:gd name="T53" fmla="*/ 4 h 97"/>
                  <a:gd name="T54" fmla="*/ 1 w 67"/>
                  <a:gd name="T55" fmla="*/ 4 h 97"/>
                  <a:gd name="T56" fmla="*/ 1 w 67"/>
                  <a:gd name="T57" fmla="*/ 4 h 97"/>
                  <a:gd name="T58" fmla="*/ 1 w 67"/>
                  <a:gd name="T59" fmla="*/ 4 h 97"/>
                  <a:gd name="T60" fmla="*/ 1 w 67"/>
                  <a:gd name="T61" fmla="*/ 4 h 97"/>
                  <a:gd name="T62" fmla="*/ 2 w 67"/>
                  <a:gd name="T63" fmla="*/ 4 h 97"/>
                  <a:gd name="T64" fmla="*/ 2 w 67"/>
                  <a:gd name="T65" fmla="*/ 4 h 97"/>
                  <a:gd name="T66" fmla="*/ 2 w 67"/>
                  <a:gd name="T67" fmla="*/ 4 h 97"/>
                  <a:gd name="T68" fmla="*/ 2 w 67"/>
                  <a:gd name="T69" fmla="*/ 4 h 97"/>
                  <a:gd name="T70" fmla="*/ 2 w 67"/>
                  <a:gd name="T71" fmla="*/ 4 h 97"/>
                  <a:gd name="T72" fmla="*/ 3 w 67"/>
                  <a:gd name="T73" fmla="*/ 3 h 97"/>
                  <a:gd name="T74" fmla="*/ 3 w 67"/>
                  <a:gd name="T75" fmla="*/ 3 h 97"/>
                  <a:gd name="T76" fmla="*/ 3 w 67"/>
                  <a:gd name="T77" fmla="*/ 3 h 97"/>
                  <a:gd name="T78" fmla="*/ 3 w 67"/>
                  <a:gd name="T79" fmla="*/ 2 h 97"/>
                  <a:gd name="T80" fmla="*/ 3 w 67"/>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7"/>
                  <a:gd name="T125" fmla="*/ 67 w 67"/>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7">
                    <a:moveTo>
                      <a:pt x="67" y="49"/>
                    </a:moveTo>
                    <a:lnTo>
                      <a:pt x="67" y="44"/>
                    </a:lnTo>
                    <a:lnTo>
                      <a:pt x="63" y="34"/>
                    </a:lnTo>
                    <a:lnTo>
                      <a:pt x="63" y="28"/>
                    </a:lnTo>
                    <a:lnTo>
                      <a:pt x="60" y="24"/>
                    </a:lnTo>
                    <a:lnTo>
                      <a:pt x="60" y="18"/>
                    </a:lnTo>
                    <a:lnTo>
                      <a:pt x="55" y="13"/>
                    </a:lnTo>
                    <a:lnTo>
                      <a:pt x="52" y="8"/>
                    </a:lnTo>
                    <a:lnTo>
                      <a:pt x="46" y="7"/>
                    </a:lnTo>
                    <a:lnTo>
                      <a:pt x="43" y="1"/>
                    </a:lnTo>
                    <a:lnTo>
                      <a:pt x="37" y="1"/>
                    </a:lnTo>
                    <a:lnTo>
                      <a:pt x="28" y="0"/>
                    </a:lnTo>
                    <a:lnTo>
                      <a:pt x="23" y="5"/>
                    </a:lnTo>
                    <a:lnTo>
                      <a:pt x="18" y="10"/>
                    </a:lnTo>
                    <a:lnTo>
                      <a:pt x="14" y="9"/>
                    </a:lnTo>
                    <a:lnTo>
                      <a:pt x="13" y="15"/>
                    </a:lnTo>
                    <a:lnTo>
                      <a:pt x="8" y="19"/>
                    </a:lnTo>
                    <a:lnTo>
                      <a:pt x="7" y="30"/>
                    </a:lnTo>
                    <a:lnTo>
                      <a:pt x="1" y="34"/>
                    </a:lnTo>
                    <a:lnTo>
                      <a:pt x="1" y="39"/>
                    </a:lnTo>
                    <a:lnTo>
                      <a:pt x="0" y="49"/>
                    </a:lnTo>
                    <a:lnTo>
                      <a:pt x="0" y="53"/>
                    </a:lnTo>
                    <a:lnTo>
                      <a:pt x="3" y="65"/>
                    </a:lnTo>
                    <a:lnTo>
                      <a:pt x="3" y="69"/>
                    </a:lnTo>
                    <a:lnTo>
                      <a:pt x="7" y="75"/>
                    </a:lnTo>
                    <a:lnTo>
                      <a:pt x="7" y="79"/>
                    </a:lnTo>
                    <a:lnTo>
                      <a:pt x="11" y="85"/>
                    </a:lnTo>
                    <a:lnTo>
                      <a:pt x="16" y="91"/>
                    </a:lnTo>
                    <a:lnTo>
                      <a:pt x="19" y="95"/>
                    </a:lnTo>
                    <a:lnTo>
                      <a:pt x="25" y="96"/>
                    </a:lnTo>
                    <a:lnTo>
                      <a:pt x="29" y="96"/>
                    </a:lnTo>
                    <a:lnTo>
                      <a:pt x="39" y="97"/>
                    </a:lnTo>
                    <a:lnTo>
                      <a:pt x="44" y="93"/>
                    </a:lnTo>
                    <a:lnTo>
                      <a:pt x="49" y="93"/>
                    </a:lnTo>
                    <a:lnTo>
                      <a:pt x="53" y="88"/>
                    </a:lnTo>
                    <a:lnTo>
                      <a:pt x="54" y="84"/>
                    </a:lnTo>
                    <a:lnTo>
                      <a:pt x="59" y="79"/>
                    </a:lnTo>
                    <a:lnTo>
                      <a:pt x="60" y="74"/>
                    </a:lnTo>
                    <a:lnTo>
                      <a:pt x="66" y="65"/>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96" name="Freeform 784">
                <a:extLst>
                  <a:ext uri="{FF2B5EF4-FFF2-40B4-BE49-F238E27FC236}">
                    <a16:creationId xmlns:a16="http://schemas.microsoft.com/office/drawing/2014/main" id="{AA082050-BB31-4923-AEFC-1E6627516D42}"/>
                  </a:ext>
                </a:extLst>
              </p:cNvPr>
              <p:cNvSpPr>
                <a:spLocks/>
              </p:cNvSpPr>
              <p:nvPr/>
            </p:nvSpPr>
            <p:spPr bwMode="auto">
              <a:xfrm>
                <a:off x="4910" y="1348"/>
                <a:ext cx="14" cy="20"/>
              </a:xfrm>
              <a:custGeom>
                <a:avLst/>
                <a:gdLst>
                  <a:gd name="T0" fmla="*/ 3 w 67"/>
                  <a:gd name="T1" fmla="*/ 2 h 97"/>
                  <a:gd name="T2" fmla="*/ 3 w 67"/>
                  <a:gd name="T3" fmla="*/ 2 h 97"/>
                  <a:gd name="T4" fmla="*/ 3 w 67"/>
                  <a:gd name="T5" fmla="*/ 1 h 97"/>
                  <a:gd name="T6" fmla="*/ 3 w 67"/>
                  <a:gd name="T7" fmla="*/ 1 h 97"/>
                  <a:gd name="T8" fmla="*/ 3 w 67"/>
                  <a:gd name="T9" fmla="*/ 1 h 97"/>
                  <a:gd name="T10" fmla="*/ 3 w 67"/>
                  <a:gd name="T11" fmla="*/ 1 h 97"/>
                  <a:gd name="T12" fmla="*/ 2 w 67"/>
                  <a:gd name="T13" fmla="*/ 1 h 97"/>
                  <a:gd name="T14" fmla="*/ 2 w 67"/>
                  <a:gd name="T15" fmla="*/ 0 h 97"/>
                  <a:gd name="T16" fmla="*/ 2 w 67"/>
                  <a:gd name="T17" fmla="*/ 0 h 97"/>
                  <a:gd name="T18" fmla="*/ 2 w 67"/>
                  <a:gd name="T19" fmla="*/ 0 h 97"/>
                  <a:gd name="T20" fmla="*/ 2 w 67"/>
                  <a:gd name="T21" fmla="*/ 0 h 97"/>
                  <a:gd name="T22" fmla="*/ 1 w 67"/>
                  <a:gd name="T23" fmla="*/ 0 h 97"/>
                  <a:gd name="T24" fmla="*/ 1 w 67"/>
                  <a:gd name="T25" fmla="*/ 0 h 97"/>
                  <a:gd name="T26" fmla="*/ 1 w 67"/>
                  <a:gd name="T27" fmla="*/ 0 h 97"/>
                  <a:gd name="T28" fmla="*/ 1 w 67"/>
                  <a:gd name="T29" fmla="*/ 0 h 97"/>
                  <a:gd name="T30" fmla="*/ 1 w 67"/>
                  <a:gd name="T31" fmla="*/ 1 h 97"/>
                  <a:gd name="T32" fmla="*/ 0 w 67"/>
                  <a:gd name="T33" fmla="*/ 1 h 97"/>
                  <a:gd name="T34" fmla="*/ 0 w 67"/>
                  <a:gd name="T35" fmla="*/ 1 h 97"/>
                  <a:gd name="T36" fmla="*/ 0 w 67"/>
                  <a:gd name="T37" fmla="*/ 1 h 97"/>
                  <a:gd name="T38" fmla="*/ 0 w 67"/>
                  <a:gd name="T39" fmla="*/ 2 h 97"/>
                  <a:gd name="T40" fmla="*/ 0 w 67"/>
                  <a:gd name="T41" fmla="*/ 2 h 97"/>
                  <a:gd name="T42" fmla="*/ 0 w 67"/>
                  <a:gd name="T43" fmla="*/ 2 h 97"/>
                  <a:gd name="T44" fmla="*/ 0 w 67"/>
                  <a:gd name="T45" fmla="*/ 3 h 97"/>
                  <a:gd name="T46" fmla="*/ 0 w 67"/>
                  <a:gd name="T47" fmla="*/ 3 h 97"/>
                  <a:gd name="T48" fmla="*/ 0 w 67"/>
                  <a:gd name="T49" fmla="*/ 3 h 97"/>
                  <a:gd name="T50" fmla="*/ 0 w 67"/>
                  <a:gd name="T51" fmla="*/ 3 h 97"/>
                  <a:gd name="T52" fmla="*/ 0 w 67"/>
                  <a:gd name="T53" fmla="*/ 4 h 97"/>
                  <a:gd name="T54" fmla="*/ 1 w 67"/>
                  <a:gd name="T55" fmla="*/ 4 h 97"/>
                  <a:gd name="T56" fmla="*/ 1 w 67"/>
                  <a:gd name="T57" fmla="*/ 4 h 97"/>
                  <a:gd name="T58" fmla="*/ 1 w 67"/>
                  <a:gd name="T59" fmla="*/ 4 h 97"/>
                  <a:gd name="T60" fmla="*/ 1 w 67"/>
                  <a:gd name="T61" fmla="*/ 4 h 97"/>
                  <a:gd name="T62" fmla="*/ 2 w 67"/>
                  <a:gd name="T63" fmla="*/ 4 h 97"/>
                  <a:gd name="T64" fmla="*/ 2 w 67"/>
                  <a:gd name="T65" fmla="*/ 4 h 97"/>
                  <a:gd name="T66" fmla="*/ 2 w 67"/>
                  <a:gd name="T67" fmla="*/ 4 h 97"/>
                  <a:gd name="T68" fmla="*/ 2 w 67"/>
                  <a:gd name="T69" fmla="*/ 4 h 97"/>
                  <a:gd name="T70" fmla="*/ 2 w 67"/>
                  <a:gd name="T71" fmla="*/ 4 h 97"/>
                  <a:gd name="T72" fmla="*/ 3 w 67"/>
                  <a:gd name="T73" fmla="*/ 3 h 97"/>
                  <a:gd name="T74" fmla="*/ 3 w 67"/>
                  <a:gd name="T75" fmla="*/ 3 h 97"/>
                  <a:gd name="T76" fmla="*/ 3 w 67"/>
                  <a:gd name="T77" fmla="*/ 3 h 97"/>
                  <a:gd name="T78" fmla="*/ 3 w 67"/>
                  <a:gd name="T79" fmla="*/ 2 h 97"/>
                  <a:gd name="T80" fmla="*/ 3 w 67"/>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7"/>
                  <a:gd name="T125" fmla="*/ 67 w 67"/>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7">
                    <a:moveTo>
                      <a:pt x="67" y="49"/>
                    </a:moveTo>
                    <a:lnTo>
                      <a:pt x="67" y="44"/>
                    </a:lnTo>
                    <a:lnTo>
                      <a:pt x="63" y="34"/>
                    </a:lnTo>
                    <a:lnTo>
                      <a:pt x="63" y="28"/>
                    </a:lnTo>
                    <a:lnTo>
                      <a:pt x="60" y="24"/>
                    </a:lnTo>
                    <a:lnTo>
                      <a:pt x="60" y="18"/>
                    </a:lnTo>
                    <a:lnTo>
                      <a:pt x="55" y="13"/>
                    </a:lnTo>
                    <a:lnTo>
                      <a:pt x="52" y="8"/>
                    </a:lnTo>
                    <a:lnTo>
                      <a:pt x="46" y="7"/>
                    </a:lnTo>
                    <a:lnTo>
                      <a:pt x="43" y="1"/>
                    </a:lnTo>
                    <a:lnTo>
                      <a:pt x="37" y="1"/>
                    </a:lnTo>
                    <a:lnTo>
                      <a:pt x="28" y="0"/>
                    </a:lnTo>
                    <a:lnTo>
                      <a:pt x="23" y="5"/>
                    </a:lnTo>
                    <a:lnTo>
                      <a:pt x="18" y="10"/>
                    </a:lnTo>
                    <a:lnTo>
                      <a:pt x="14" y="9"/>
                    </a:lnTo>
                    <a:lnTo>
                      <a:pt x="13" y="15"/>
                    </a:lnTo>
                    <a:lnTo>
                      <a:pt x="8" y="19"/>
                    </a:lnTo>
                    <a:lnTo>
                      <a:pt x="7" y="30"/>
                    </a:lnTo>
                    <a:lnTo>
                      <a:pt x="1" y="34"/>
                    </a:lnTo>
                    <a:lnTo>
                      <a:pt x="1" y="39"/>
                    </a:lnTo>
                    <a:lnTo>
                      <a:pt x="0" y="49"/>
                    </a:lnTo>
                    <a:lnTo>
                      <a:pt x="0" y="53"/>
                    </a:lnTo>
                    <a:lnTo>
                      <a:pt x="3" y="65"/>
                    </a:lnTo>
                    <a:lnTo>
                      <a:pt x="3" y="69"/>
                    </a:lnTo>
                    <a:lnTo>
                      <a:pt x="7" y="75"/>
                    </a:lnTo>
                    <a:lnTo>
                      <a:pt x="7" y="79"/>
                    </a:lnTo>
                    <a:lnTo>
                      <a:pt x="11" y="85"/>
                    </a:lnTo>
                    <a:lnTo>
                      <a:pt x="16" y="91"/>
                    </a:lnTo>
                    <a:lnTo>
                      <a:pt x="19" y="95"/>
                    </a:lnTo>
                    <a:lnTo>
                      <a:pt x="25" y="96"/>
                    </a:lnTo>
                    <a:lnTo>
                      <a:pt x="29" y="96"/>
                    </a:lnTo>
                    <a:lnTo>
                      <a:pt x="39" y="97"/>
                    </a:lnTo>
                    <a:lnTo>
                      <a:pt x="44" y="93"/>
                    </a:lnTo>
                    <a:lnTo>
                      <a:pt x="49" y="93"/>
                    </a:lnTo>
                    <a:lnTo>
                      <a:pt x="53" y="88"/>
                    </a:lnTo>
                    <a:lnTo>
                      <a:pt x="54" y="84"/>
                    </a:lnTo>
                    <a:lnTo>
                      <a:pt x="59" y="79"/>
                    </a:lnTo>
                    <a:lnTo>
                      <a:pt x="60" y="74"/>
                    </a:lnTo>
                    <a:lnTo>
                      <a:pt x="66" y="65"/>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97" name="Freeform 785">
                <a:extLst>
                  <a:ext uri="{FF2B5EF4-FFF2-40B4-BE49-F238E27FC236}">
                    <a16:creationId xmlns:a16="http://schemas.microsoft.com/office/drawing/2014/main" id="{4C8F1638-F7A6-4A18-A1F8-55D550456636}"/>
                  </a:ext>
                </a:extLst>
              </p:cNvPr>
              <p:cNvSpPr>
                <a:spLocks/>
              </p:cNvSpPr>
              <p:nvPr/>
            </p:nvSpPr>
            <p:spPr bwMode="auto">
              <a:xfrm>
                <a:off x="4924" y="1315"/>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6"/>
                    </a:lnTo>
                    <a:lnTo>
                      <a:pt x="25" y="16"/>
                    </a:lnTo>
                    <a:lnTo>
                      <a:pt x="25" y="11"/>
                    </a:lnTo>
                    <a:lnTo>
                      <a:pt x="20" y="6"/>
                    </a:lnTo>
                    <a:lnTo>
                      <a:pt x="22" y="0"/>
                    </a:lnTo>
                    <a:lnTo>
                      <a:pt x="16" y="0"/>
                    </a:lnTo>
                    <a:lnTo>
                      <a:pt x="11" y="0"/>
                    </a:lnTo>
                    <a:lnTo>
                      <a:pt x="7" y="5"/>
                    </a:lnTo>
                    <a:lnTo>
                      <a:pt x="1" y="9"/>
                    </a:lnTo>
                    <a:lnTo>
                      <a:pt x="1" y="14"/>
                    </a:lnTo>
                    <a:lnTo>
                      <a:pt x="0" y="19"/>
                    </a:lnTo>
                    <a:lnTo>
                      <a:pt x="0" y="24"/>
                    </a:lnTo>
                    <a:lnTo>
                      <a:pt x="5" y="24"/>
                    </a:lnTo>
                    <a:lnTo>
                      <a:pt x="9" y="25"/>
                    </a:lnTo>
                    <a:lnTo>
                      <a:pt x="14"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798" name="Freeform 786">
                <a:extLst>
                  <a:ext uri="{FF2B5EF4-FFF2-40B4-BE49-F238E27FC236}">
                    <a16:creationId xmlns:a16="http://schemas.microsoft.com/office/drawing/2014/main" id="{1572AAAF-5EAE-4C31-91EE-F2C12F22B478}"/>
                  </a:ext>
                </a:extLst>
              </p:cNvPr>
              <p:cNvSpPr>
                <a:spLocks/>
              </p:cNvSpPr>
              <p:nvPr/>
            </p:nvSpPr>
            <p:spPr bwMode="auto">
              <a:xfrm>
                <a:off x="4924" y="1315"/>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5"/>
                  <a:gd name="T53" fmla="*/ 25 w 25"/>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5">
                    <a:moveTo>
                      <a:pt x="19" y="20"/>
                    </a:moveTo>
                    <a:lnTo>
                      <a:pt x="19" y="16"/>
                    </a:lnTo>
                    <a:lnTo>
                      <a:pt x="25" y="16"/>
                    </a:lnTo>
                    <a:lnTo>
                      <a:pt x="25" y="11"/>
                    </a:lnTo>
                    <a:lnTo>
                      <a:pt x="20" y="6"/>
                    </a:lnTo>
                    <a:lnTo>
                      <a:pt x="22" y="0"/>
                    </a:lnTo>
                    <a:lnTo>
                      <a:pt x="16" y="0"/>
                    </a:lnTo>
                    <a:lnTo>
                      <a:pt x="11" y="0"/>
                    </a:lnTo>
                    <a:lnTo>
                      <a:pt x="7" y="5"/>
                    </a:lnTo>
                    <a:lnTo>
                      <a:pt x="1" y="9"/>
                    </a:lnTo>
                    <a:lnTo>
                      <a:pt x="1" y="14"/>
                    </a:lnTo>
                    <a:lnTo>
                      <a:pt x="0" y="19"/>
                    </a:lnTo>
                    <a:lnTo>
                      <a:pt x="0" y="24"/>
                    </a:lnTo>
                    <a:lnTo>
                      <a:pt x="5" y="24"/>
                    </a:lnTo>
                    <a:lnTo>
                      <a:pt x="9" y="25"/>
                    </a:lnTo>
                    <a:lnTo>
                      <a:pt x="14"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799" name="Freeform 787">
                <a:extLst>
                  <a:ext uri="{FF2B5EF4-FFF2-40B4-BE49-F238E27FC236}">
                    <a16:creationId xmlns:a16="http://schemas.microsoft.com/office/drawing/2014/main" id="{D30843A4-BF69-4412-A882-0382336782CC}"/>
                  </a:ext>
                </a:extLst>
              </p:cNvPr>
              <p:cNvSpPr>
                <a:spLocks/>
              </p:cNvSpPr>
              <p:nvPr/>
            </p:nvSpPr>
            <p:spPr bwMode="auto">
              <a:xfrm>
                <a:off x="4941" y="136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1"/>
                    </a:moveTo>
                    <a:lnTo>
                      <a:pt x="19" y="16"/>
                    </a:lnTo>
                    <a:lnTo>
                      <a:pt x="20" y="12"/>
                    </a:lnTo>
                    <a:lnTo>
                      <a:pt x="20" y="6"/>
                    </a:lnTo>
                    <a:lnTo>
                      <a:pt x="21" y="1"/>
                    </a:lnTo>
                    <a:lnTo>
                      <a:pt x="16" y="0"/>
                    </a:lnTo>
                    <a:lnTo>
                      <a:pt x="11" y="0"/>
                    </a:lnTo>
                    <a:lnTo>
                      <a:pt x="7" y="0"/>
                    </a:lnTo>
                    <a:lnTo>
                      <a:pt x="7" y="5"/>
                    </a:lnTo>
                    <a:lnTo>
                      <a:pt x="1" y="9"/>
                    </a:lnTo>
                    <a:lnTo>
                      <a:pt x="1" y="15"/>
                    </a:lnTo>
                    <a:lnTo>
                      <a:pt x="0" y="20"/>
                    </a:lnTo>
                    <a:lnTo>
                      <a:pt x="0" y="25"/>
                    </a:lnTo>
                    <a:lnTo>
                      <a:pt x="4" y="25"/>
                    </a:lnTo>
                    <a:lnTo>
                      <a:pt x="9" y="25"/>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00" name="Freeform 788">
                <a:extLst>
                  <a:ext uri="{FF2B5EF4-FFF2-40B4-BE49-F238E27FC236}">
                    <a16:creationId xmlns:a16="http://schemas.microsoft.com/office/drawing/2014/main" id="{EEF80A17-F790-4D89-B8C3-0D5A8929BA56}"/>
                  </a:ext>
                </a:extLst>
              </p:cNvPr>
              <p:cNvSpPr>
                <a:spLocks/>
              </p:cNvSpPr>
              <p:nvPr/>
            </p:nvSpPr>
            <p:spPr bwMode="auto">
              <a:xfrm>
                <a:off x="4941" y="136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19" y="21"/>
                    </a:moveTo>
                    <a:lnTo>
                      <a:pt x="19" y="16"/>
                    </a:lnTo>
                    <a:lnTo>
                      <a:pt x="20" y="12"/>
                    </a:lnTo>
                    <a:lnTo>
                      <a:pt x="20" y="6"/>
                    </a:lnTo>
                    <a:lnTo>
                      <a:pt x="21" y="1"/>
                    </a:lnTo>
                    <a:lnTo>
                      <a:pt x="16" y="0"/>
                    </a:lnTo>
                    <a:lnTo>
                      <a:pt x="11" y="0"/>
                    </a:lnTo>
                    <a:lnTo>
                      <a:pt x="7" y="0"/>
                    </a:lnTo>
                    <a:lnTo>
                      <a:pt x="7" y="5"/>
                    </a:lnTo>
                    <a:lnTo>
                      <a:pt x="1" y="9"/>
                    </a:lnTo>
                    <a:lnTo>
                      <a:pt x="1" y="15"/>
                    </a:lnTo>
                    <a:lnTo>
                      <a:pt x="0" y="20"/>
                    </a:lnTo>
                    <a:lnTo>
                      <a:pt x="0" y="25"/>
                    </a:lnTo>
                    <a:lnTo>
                      <a:pt x="4" y="25"/>
                    </a:lnTo>
                    <a:lnTo>
                      <a:pt x="9" y="25"/>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01" name="Freeform 789">
                <a:extLst>
                  <a:ext uri="{FF2B5EF4-FFF2-40B4-BE49-F238E27FC236}">
                    <a16:creationId xmlns:a16="http://schemas.microsoft.com/office/drawing/2014/main" id="{7E9FFCD8-0636-4439-9541-0DD563A2743C}"/>
                  </a:ext>
                </a:extLst>
              </p:cNvPr>
              <p:cNvSpPr>
                <a:spLocks/>
              </p:cNvSpPr>
              <p:nvPr/>
            </p:nvSpPr>
            <p:spPr bwMode="auto">
              <a:xfrm>
                <a:off x="4938" y="1322"/>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0" y="7"/>
                    </a:lnTo>
                    <a:lnTo>
                      <a:pt x="21" y="1"/>
                    </a:lnTo>
                    <a:lnTo>
                      <a:pt x="17" y="1"/>
                    </a:lnTo>
                    <a:lnTo>
                      <a:pt x="11" y="0"/>
                    </a:lnTo>
                    <a:lnTo>
                      <a:pt x="7" y="0"/>
                    </a:lnTo>
                    <a:lnTo>
                      <a:pt x="7" y="5"/>
                    </a:lnTo>
                    <a:lnTo>
                      <a:pt x="2" y="5"/>
                    </a:lnTo>
                    <a:lnTo>
                      <a:pt x="1" y="10"/>
                    </a:lnTo>
                    <a:lnTo>
                      <a:pt x="1" y="15"/>
                    </a:lnTo>
                    <a:lnTo>
                      <a:pt x="0" y="19"/>
                    </a:lnTo>
                    <a:lnTo>
                      <a:pt x="0" y="25"/>
                    </a:lnTo>
                    <a:lnTo>
                      <a:pt x="4" y="25"/>
                    </a:lnTo>
                    <a:lnTo>
                      <a:pt x="9" y="26"/>
                    </a:lnTo>
                    <a:lnTo>
                      <a:pt x="15" y="26"/>
                    </a:lnTo>
                    <a:lnTo>
                      <a:pt x="15" y="20"/>
                    </a:lnTo>
                    <a:lnTo>
                      <a:pt x="19"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02" name="Freeform 790">
                <a:extLst>
                  <a:ext uri="{FF2B5EF4-FFF2-40B4-BE49-F238E27FC236}">
                    <a16:creationId xmlns:a16="http://schemas.microsoft.com/office/drawing/2014/main" id="{31BB9D40-4786-43D1-9514-5C6735E389DB}"/>
                  </a:ext>
                </a:extLst>
              </p:cNvPr>
              <p:cNvSpPr>
                <a:spLocks/>
              </p:cNvSpPr>
              <p:nvPr/>
            </p:nvSpPr>
            <p:spPr bwMode="auto">
              <a:xfrm>
                <a:off x="4938" y="1322"/>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0" y="7"/>
                    </a:lnTo>
                    <a:lnTo>
                      <a:pt x="21" y="1"/>
                    </a:lnTo>
                    <a:lnTo>
                      <a:pt x="17" y="1"/>
                    </a:lnTo>
                    <a:lnTo>
                      <a:pt x="11" y="0"/>
                    </a:lnTo>
                    <a:lnTo>
                      <a:pt x="7" y="0"/>
                    </a:lnTo>
                    <a:lnTo>
                      <a:pt x="7" y="5"/>
                    </a:lnTo>
                    <a:lnTo>
                      <a:pt x="2" y="5"/>
                    </a:lnTo>
                    <a:lnTo>
                      <a:pt x="1" y="10"/>
                    </a:lnTo>
                    <a:lnTo>
                      <a:pt x="1" y="15"/>
                    </a:lnTo>
                    <a:lnTo>
                      <a:pt x="0" y="19"/>
                    </a:lnTo>
                    <a:lnTo>
                      <a:pt x="0" y="25"/>
                    </a:lnTo>
                    <a:lnTo>
                      <a:pt x="4" y="25"/>
                    </a:lnTo>
                    <a:lnTo>
                      <a:pt x="9" y="26"/>
                    </a:lnTo>
                    <a:lnTo>
                      <a:pt x="15" y="26"/>
                    </a:lnTo>
                    <a:lnTo>
                      <a:pt x="15" y="20"/>
                    </a:lnTo>
                    <a:lnTo>
                      <a:pt x="19"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03" name="Freeform 791">
                <a:extLst>
                  <a:ext uri="{FF2B5EF4-FFF2-40B4-BE49-F238E27FC236}">
                    <a16:creationId xmlns:a16="http://schemas.microsoft.com/office/drawing/2014/main" id="{85702164-614E-4153-B32C-9B2A663AB6D2}"/>
                  </a:ext>
                </a:extLst>
              </p:cNvPr>
              <p:cNvSpPr>
                <a:spLocks/>
              </p:cNvSpPr>
              <p:nvPr/>
            </p:nvSpPr>
            <p:spPr bwMode="auto">
              <a:xfrm>
                <a:off x="4936" y="1376"/>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5"/>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4" y="24"/>
                    </a:lnTo>
                    <a:lnTo>
                      <a:pt x="9" y="25"/>
                    </a:lnTo>
                    <a:lnTo>
                      <a:pt x="13"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04" name="Freeform 792">
                <a:extLst>
                  <a:ext uri="{FF2B5EF4-FFF2-40B4-BE49-F238E27FC236}">
                    <a16:creationId xmlns:a16="http://schemas.microsoft.com/office/drawing/2014/main" id="{378FD4CC-83A3-444A-99C8-EB0ED411782F}"/>
                  </a:ext>
                </a:extLst>
              </p:cNvPr>
              <p:cNvSpPr>
                <a:spLocks/>
              </p:cNvSpPr>
              <p:nvPr/>
            </p:nvSpPr>
            <p:spPr bwMode="auto">
              <a:xfrm>
                <a:off x="4936" y="1376"/>
                <a:ext cx="5" cy="5"/>
              </a:xfrm>
              <a:custGeom>
                <a:avLst/>
                <a:gdLst>
                  <a:gd name="T0" fmla="*/ 1 w 25"/>
                  <a:gd name="T1" fmla="*/ 1 h 25"/>
                  <a:gd name="T2" fmla="*/ 1 w 25"/>
                  <a:gd name="T3" fmla="*/ 1 h 25"/>
                  <a:gd name="T4" fmla="*/ 1 w 25"/>
                  <a:gd name="T5" fmla="*/ 1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21"/>
                    </a:moveTo>
                    <a:lnTo>
                      <a:pt x="19" y="15"/>
                    </a:lnTo>
                    <a:lnTo>
                      <a:pt x="24" y="16"/>
                    </a:lnTo>
                    <a:lnTo>
                      <a:pt x="25" y="11"/>
                    </a:lnTo>
                    <a:lnTo>
                      <a:pt x="20" y="6"/>
                    </a:lnTo>
                    <a:lnTo>
                      <a:pt x="20" y="0"/>
                    </a:lnTo>
                    <a:lnTo>
                      <a:pt x="16" y="0"/>
                    </a:lnTo>
                    <a:lnTo>
                      <a:pt x="11" y="0"/>
                    </a:lnTo>
                    <a:lnTo>
                      <a:pt x="11" y="5"/>
                    </a:lnTo>
                    <a:lnTo>
                      <a:pt x="7" y="5"/>
                    </a:lnTo>
                    <a:lnTo>
                      <a:pt x="1" y="9"/>
                    </a:lnTo>
                    <a:lnTo>
                      <a:pt x="1" y="14"/>
                    </a:lnTo>
                    <a:lnTo>
                      <a:pt x="0" y="20"/>
                    </a:lnTo>
                    <a:lnTo>
                      <a:pt x="0" y="24"/>
                    </a:lnTo>
                    <a:lnTo>
                      <a:pt x="4" y="24"/>
                    </a:lnTo>
                    <a:lnTo>
                      <a:pt x="9" y="25"/>
                    </a:lnTo>
                    <a:lnTo>
                      <a:pt x="13"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05" name="Freeform 793">
                <a:extLst>
                  <a:ext uri="{FF2B5EF4-FFF2-40B4-BE49-F238E27FC236}">
                    <a16:creationId xmlns:a16="http://schemas.microsoft.com/office/drawing/2014/main" id="{1F20BF27-DE62-46EF-8FC5-B5A7B58293D3}"/>
                  </a:ext>
                </a:extLst>
              </p:cNvPr>
              <p:cNvSpPr>
                <a:spLocks/>
              </p:cNvSpPr>
              <p:nvPr/>
            </p:nvSpPr>
            <p:spPr bwMode="auto">
              <a:xfrm>
                <a:off x="4943" y="1341"/>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7"/>
                    </a:moveTo>
                    <a:lnTo>
                      <a:pt x="25" y="11"/>
                    </a:lnTo>
                    <a:lnTo>
                      <a:pt x="25" y="7"/>
                    </a:lnTo>
                    <a:lnTo>
                      <a:pt x="20" y="7"/>
                    </a:lnTo>
                    <a:lnTo>
                      <a:pt x="21" y="1"/>
                    </a:lnTo>
                    <a:lnTo>
                      <a:pt x="17" y="1"/>
                    </a:lnTo>
                    <a:lnTo>
                      <a:pt x="11" y="1"/>
                    </a:lnTo>
                    <a:lnTo>
                      <a:pt x="7" y="0"/>
                    </a:lnTo>
                    <a:lnTo>
                      <a:pt x="7" y="5"/>
                    </a:lnTo>
                    <a:lnTo>
                      <a:pt x="2" y="4"/>
                    </a:lnTo>
                    <a:lnTo>
                      <a:pt x="1" y="10"/>
                    </a:lnTo>
                    <a:lnTo>
                      <a:pt x="1" y="14"/>
                    </a:lnTo>
                    <a:lnTo>
                      <a:pt x="0" y="20"/>
                    </a:lnTo>
                    <a:lnTo>
                      <a:pt x="5" y="20"/>
                    </a:lnTo>
                    <a:lnTo>
                      <a:pt x="4" y="25"/>
                    </a:lnTo>
                    <a:lnTo>
                      <a:pt x="9" y="26"/>
                    </a:lnTo>
                    <a:lnTo>
                      <a:pt x="14" y="26"/>
                    </a:lnTo>
                    <a:lnTo>
                      <a:pt x="14" y="21"/>
                    </a:lnTo>
                    <a:lnTo>
                      <a:pt x="19" y="21"/>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06" name="Freeform 794">
                <a:extLst>
                  <a:ext uri="{FF2B5EF4-FFF2-40B4-BE49-F238E27FC236}">
                    <a16:creationId xmlns:a16="http://schemas.microsoft.com/office/drawing/2014/main" id="{7162D85B-4BC2-4605-9784-31707D6A5EAD}"/>
                  </a:ext>
                </a:extLst>
              </p:cNvPr>
              <p:cNvSpPr>
                <a:spLocks/>
              </p:cNvSpPr>
              <p:nvPr/>
            </p:nvSpPr>
            <p:spPr bwMode="auto">
              <a:xfrm>
                <a:off x="4943" y="1341"/>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7"/>
                    </a:moveTo>
                    <a:lnTo>
                      <a:pt x="25" y="11"/>
                    </a:lnTo>
                    <a:lnTo>
                      <a:pt x="25" y="7"/>
                    </a:lnTo>
                    <a:lnTo>
                      <a:pt x="20" y="7"/>
                    </a:lnTo>
                    <a:lnTo>
                      <a:pt x="21" y="1"/>
                    </a:lnTo>
                    <a:lnTo>
                      <a:pt x="17" y="1"/>
                    </a:lnTo>
                    <a:lnTo>
                      <a:pt x="11" y="1"/>
                    </a:lnTo>
                    <a:lnTo>
                      <a:pt x="7" y="0"/>
                    </a:lnTo>
                    <a:lnTo>
                      <a:pt x="7" y="5"/>
                    </a:lnTo>
                    <a:lnTo>
                      <a:pt x="2" y="4"/>
                    </a:lnTo>
                    <a:lnTo>
                      <a:pt x="1" y="10"/>
                    </a:lnTo>
                    <a:lnTo>
                      <a:pt x="1" y="14"/>
                    </a:lnTo>
                    <a:lnTo>
                      <a:pt x="0" y="20"/>
                    </a:lnTo>
                    <a:lnTo>
                      <a:pt x="5" y="20"/>
                    </a:lnTo>
                    <a:lnTo>
                      <a:pt x="4" y="25"/>
                    </a:lnTo>
                    <a:lnTo>
                      <a:pt x="9" y="26"/>
                    </a:lnTo>
                    <a:lnTo>
                      <a:pt x="14" y="26"/>
                    </a:lnTo>
                    <a:lnTo>
                      <a:pt x="14" y="21"/>
                    </a:lnTo>
                    <a:lnTo>
                      <a:pt x="19" y="21"/>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07" name="Freeform 795">
                <a:extLst>
                  <a:ext uri="{FF2B5EF4-FFF2-40B4-BE49-F238E27FC236}">
                    <a16:creationId xmlns:a16="http://schemas.microsoft.com/office/drawing/2014/main" id="{4E1F2120-EB13-4FF3-9219-BB3716455F68}"/>
                  </a:ext>
                </a:extLst>
              </p:cNvPr>
              <p:cNvSpPr>
                <a:spLocks/>
              </p:cNvSpPr>
              <p:nvPr/>
            </p:nvSpPr>
            <p:spPr bwMode="auto">
              <a:xfrm>
                <a:off x="4917" y="1275"/>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3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0 w 68"/>
                  <a:gd name="T53" fmla="*/ 3 h 93"/>
                  <a:gd name="T54" fmla="*/ 1 w 68"/>
                  <a:gd name="T55" fmla="*/ 3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2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4" y="34"/>
                    </a:lnTo>
                    <a:lnTo>
                      <a:pt x="64" y="24"/>
                    </a:lnTo>
                    <a:lnTo>
                      <a:pt x="61" y="18"/>
                    </a:lnTo>
                    <a:lnTo>
                      <a:pt x="61" y="13"/>
                    </a:lnTo>
                    <a:lnTo>
                      <a:pt x="56" y="8"/>
                    </a:lnTo>
                    <a:lnTo>
                      <a:pt x="52" y="2"/>
                    </a:lnTo>
                    <a:lnTo>
                      <a:pt x="47" y="2"/>
                    </a:lnTo>
                    <a:lnTo>
                      <a:pt x="43" y="1"/>
                    </a:lnTo>
                    <a:lnTo>
                      <a:pt x="38" y="1"/>
                    </a:lnTo>
                    <a:lnTo>
                      <a:pt x="29" y="0"/>
                    </a:lnTo>
                    <a:lnTo>
                      <a:pt x="24" y="0"/>
                    </a:lnTo>
                    <a:lnTo>
                      <a:pt x="19" y="5"/>
                    </a:lnTo>
                    <a:lnTo>
                      <a:pt x="13" y="9"/>
                    </a:lnTo>
                    <a:lnTo>
                      <a:pt x="13" y="14"/>
                    </a:lnTo>
                    <a:lnTo>
                      <a:pt x="8" y="19"/>
                    </a:lnTo>
                    <a:lnTo>
                      <a:pt x="8" y="24"/>
                    </a:lnTo>
                    <a:lnTo>
                      <a:pt x="2" y="28"/>
                    </a:lnTo>
                    <a:lnTo>
                      <a:pt x="1" y="39"/>
                    </a:lnTo>
                    <a:lnTo>
                      <a:pt x="1" y="43"/>
                    </a:lnTo>
                    <a:lnTo>
                      <a:pt x="0" y="53"/>
                    </a:lnTo>
                    <a:lnTo>
                      <a:pt x="4" y="59"/>
                    </a:lnTo>
                    <a:lnTo>
                      <a:pt x="4" y="63"/>
                    </a:lnTo>
                    <a:lnTo>
                      <a:pt x="8" y="75"/>
                    </a:lnTo>
                    <a:lnTo>
                      <a:pt x="8" y="79"/>
                    </a:lnTo>
                    <a:lnTo>
                      <a:pt x="11" y="85"/>
                    </a:lnTo>
                    <a:lnTo>
                      <a:pt x="17" y="85"/>
                    </a:lnTo>
                    <a:lnTo>
                      <a:pt x="20" y="91"/>
                    </a:lnTo>
                    <a:lnTo>
                      <a:pt x="25" y="91"/>
                    </a:lnTo>
                    <a:lnTo>
                      <a:pt x="30" y="92"/>
                    </a:lnTo>
                    <a:lnTo>
                      <a:pt x="39" y="92"/>
                    </a:lnTo>
                    <a:lnTo>
                      <a:pt x="44" y="93"/>
                    </a:lnTo>
                    <a:lnTo>
                      <a:pt x="50" y="88"/>
                    </a:lnTo>
                    <a:lnTo>
                      <a:pt x="54" y="83"/>
                    </a:lnTo>
                    <a:lnTo>
                      <a:pt x="55" y="78"/>
                    </a:lnTo>
                    <a:lnTo>
                      <a:pt x="60" y="74"/>
                    </a:lnTo>
                    <a:lnTo>
                      <a:pt x="61" y="69"/>
                    </a:lnTo>
                    <a:lnTo>
                      <a:pt x="67" y="59"/>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08" name="Freeform 796">
                <a:extLst>
                  <a:ext uri="{FF2B5EF4-FFF2-40B4-BE49-F238E27FC236}">
                    <a16:creationId xmlns:a16="http://schemas.microsoft.com/office/drawing/2014/main" id="{7FABCFC4-254D-4200-81EF-A573FF60566B}"/>
                  </a:ext>
                </a:extLst>
              </p:cNvPr>
              <p:cNvSpPr>
                <a:spLocks/>
              </p:cNvSpPr>
              <p:nvPr/>
            </p:nvSpPr>
            <p:spPr bwMode="auto">
              <a:xfrm>
                <a:off x="4917" y="1275"/>
                <a:ext cx="14" cy="19"/>
              </a:xfrm>
              <a:custGeom>
                <a:avLst/>
                <a:gdLst>
                  <a:gd name="T0" fmla="*/ 3 w 68"/>
                  <a:gd name="T1" fmla="*/ 2 h 93"/>
                  <a:gd name="T2" fmla="*/ 3 w 68"/>
                  <a:gd name="T3" fmla="*/ 2 h 93"/>
                  <a:gd name="T4" fmla="*/ 3 w 68"/>
                  <a:gd name="T5" fmla="*/ 1 h 93"/>
                  <a:gd name="T6" fmla="*/ 3 w 68"/>
                  <a:gd name="T7" fmla="*/ 1 h 93"/>
                  <a:gd name="T8" fmla="*/ 3 w 68"/>
                  <a:gd name="T9" fmla="*/ 1 h 93"/>
                  <a:gd name="T10" fmla="*/ 3 w 68"/>
                  <a:gd name="T11" fmla="*/ 1 h 93"/>
                  <a:gd name="T12" fmla="*/ 2 w 68"/>
                  <a:gd name="T13" fmla="*/ 0 h 93"/>
                  <a:gd name="T14" fmla="*/ 2 w 68"/>
                  <a:gd name="T15" fmla="*/ 0 h 93"/>
                  <a:gd name="T16" fmla="*/ 2 w 68"/>
                  <a:gd name="T17" fmla="*/ 0 h 93"/>
                  <a:gd name="T18" fmla="*/ 2 w 68"/>
                  <a:gd name="T19" fmla="*/ 0 h 93"/>
                  <a:gd name="T20" fmla="*/ 2 w 68"/>
                  <a:gd name="T21" fmla="*/ 0 h 93"/>
                  <a:gd name="T22" fmla="*/ 1 w 68"/>
                  <a:gd name="T23" fmla="*/ 0 h 93"/>
                  <a:gd name="T24" fmla="*/ 1 w 68"/>
                  <a:gd name="T25" fmla="*/ 0 h 93"/>
                  <a:gd name="T26" fmla="*/ 1 w 68"/>
                  <a:gd name="T27" fmla="*/ 0 h 93"/>
                  <a:gd name="T28" fmla="*/ 1 w 68"/>
                  <a:gd name="T29" fmla="*/ 0 h 93"/>
                  <a:gd name="T30" fmla="*/ 1 w 68"/>
                  <a:gd name="T31" fmla="*/ 1 h 93"/>
                  <a:gd name="T32" fmla="*/ 0 w 68"/>
                  <a:gd name="T33" fmla="*/ 1 h 93"/>
                  <a:gd name="T34" fmla="*/ 0 w 68"/>
                  <a:gd name="T35" fmla="*/ 1 h 93"/>
                  <a:gd name="T36" fmla="*/ 0 w 68"/>
                  <a:gd name="T37" fmla="*/ 1 h 93"/>
                  <a:gd name="T38" fmla="*/ 0 w 68"/>
                  <a:gd name="T39" fmla="*/ 2 h 93"/>
                  <a:gd name="T40" fmla="*/ 0 w 68"/>
                  <a:gd name="T41" fmla="*/ 2 h 93"/>
                  <a:gd name="T42" fmla="*/ 0 w 68"/>
                  <a:gd name="T43" fmla="*/ 2 h 93"/>
                  <a:gd name="T44" fmla="*/ 0 w 68"/>
                  <a:gd name="T45" fmla="*/ 2 h 93"/>
                  <a:gd name="T46" fmla="*/ 0 w 68"/>
                  <a:gd name="T47" fmla="*/ 3 h 93"/>
                  <a:gd name="T48" fmla="*/ 0 w 68"/>
                  <a:gd name="T49" fmla="*/ 3 h 93"/>
                  <a:gd name="T50" fmla="*/ 0 w 68"/>
                  <a:gd name="T51" fmla="*/ 3 h 93"/>
                  <a:gd name="T52" fmla="*/ 0 w 68"/>
                  <a:gd name="T53" fmla="*/ 3 h 93"/>
                  <a:gd name="T54" fmla="*/ 1 w 68"/>
                  <a:gd name="T55" fmla="*/ 3 h 93"/>
                  <a:gd name="T56" fmla="*/ 1 w 68"/>
                  <a:gd name="T57" fmla="*/ 4 h 93"/>
                  <a:gd name="T58" fmla="*/ 1 w 68"/>
                  <a:gd name="T59" fmla="*/ 4 h 93"/>
                  <a:gd name="T60" fmla="*/ 1 w 68"/>
                  <a:gd name="T61" fmla="*/ 4 h 93"/>
                  <a:gd name="T62" fmla="*/ 2 w 68"/>
                  <a:gd name="T63" fmla="*/ 4 h 93"/>
                  <a:gd name="T64" fmla="*/ 2 w 68"/>
                  <a:gd name="T65" fmla="*/ 4 h 93"/>
                  <a:gd name="T66" fmla="*/ 2 w 68"/>
                  <a:gd name="T67" fmla="*/ 4 h 93"/>
                  <a:gd name="T68" fmla="*/ 2 w 68"/>
                  <a:gd name="T69" fmla="*/ 3 h 93"/>
                  <a:gd name="T70" fmla="*/ 2 w 68"/>
                  <a:gd name="T71" fmla="*/ 3 h 93"/>
                  <a:gd name="T72" fmla="*/ 2 w 68"/>
                  <a:gd name="T73" fmla="*/ 3 h 93"/>
                  <a:gd name="T74" fmla="*/ 3 w 68"/>
                  <a:gd name="T75" fmla="*/ 3 h 93"/>
                  <a:gd name="T76" fmla="*/ 3 w 68"/>
                  <a:gd name="T77" fmla="*/ 2 h 93"/>
                  <a:gd name="T78" fmla="*/ 3 w 68"/>
                  <a:gd name="T79" fmla="*/ 2 h 93"/>
                  <a:gd name="T80" fmla="*/ 3 w 68"/>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3"/>
                  <a:gd name="T125" fmla="*/ 68 w 68"/>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3">
                    <a:moveTo>
                      <a:pt x="67" y="49"/>
                    </a:moveTo>
                    <a:lnTo>
                      <a:pt x="68" y="39"/>
                    </a:lnTo>
                    <a:lnTo>
                      <a:pt x="64" y="34"/>
                    </a:lnTo>
                    <a:lnTo>
                      <a:pt x="64" y="24"/>
                    </a:lnTo>
                    <a:lnTo>
                      <a:pt x="61" y="18"/>
                    </a:lnTo>
                    <a:lnTo>
                      <a:pt x="61" y="13"/>
                    </a:lnTo>
                    <a:lnTo>
                      <a:pt x="56" y="8"/>
                    </a:lnTo>
                    <a:lnTo>
                      <a:pt x="52" y="2"/>
                    </a:lnTo>
                    <a:lnTo>
                      <a:pt x="47" y="2"/>
                    </a:lnTo>
                    <a:lnTo>
                      <a:pt x="43" y="1"/>
                    </a:lnTo>
                    <a:lnTo>
                      <a:pt x="38" y="1"/>
                    </a:lnTo>
                    <a:lnTo>
                      <a:pt x="29" y="0"/>
                    </a:lnTo>
                    <a:lnTo>
                      <a:pt x="24" y="0"/>
                    </a:lnTo>
                    <a:lnTo>
                      <a:pt x="19" y="5"/>
                    </a:lnTo>
                    <a:lnTo>
                      <a:pt x="13" y="9"/>
                    </a:lnTo>
                    <a:lnTo>
                      <a:pt x="13" y="14"/>
                    </a:lnTo>
                    <a:lnTo>
                      <a:pt x="8" y="19"/>
                    </a:lnTo>
                    <a:lnTo>
                      <a:pt x="8" y="24"/>
                    </a:lnTo>
                    <a:lnTo>
                      <a:pt x="2" y="28"/>
                    </a:lnTo>
                    <a:lnTo>
                      <a:pt x="1" y="39"/>
                    </a:lnTo>
                    <a:lnTo>
                      <a:pt x="1" y="43"/>
                    </a:lnTo>
                    <a:lnTo>
                      <a:pt x="0" y="53"/>
                    </a:lnTo>
                    <a:lnTo>
                      <a:pt x="4" y="59"/>
                    </a:lnTo>
                    <a:lnTo>
                      <a:pt x="4" y="63"/>
                    </a:lnTo>
                    <a:lnTo>
                      <a:pt x="8" y="75"/>
                    </a:lnTo>
                    <a:lnTo>
                      <a:pt x="8" y="79"/>
                    </a:lnTo>
                    <a:lnTo>
                      <a:pt x="11" y="85"/>
                    </a:lnTo>
                    <a:lnTo>
                      <a:pt x="17" y="85"/>
                    </a:lnTo>
                    <a:lnTo>
                      <a:pt x="20" y="91"/>
                    </a:lnTo>
                    <a:lnTo>
                      <a:pt x="25" y="91"/>
                    </a:lnTo>
                    <a:lnTo>
                      <a:pt x="30" y="92"/>
                    </a:lnTo>
                    <a:lnTo>
                      <a:pt x="39" y="92"/>
                    </a:lnTo>
                    <a:lnTo>
                      <a:pt x="44" y="93"/>
                    </a:lnTo>
                    <a:lnTo>
                      <a:pt x="50" y="88"/>
                    </a:lnTo>
                    <a:lnTo>
                      <a:pt x="54" y="83"/>
                    </a:lnTo>
                    <a:lnTo>
                      <a:pt x="55" y="78"/>
                    </a:lnTo>
                    <a:lnTo>
                      <a:pt x="60" y="74"/>
                    </a:lnTo>
                    <a:lnTo>
                      <a:pt x="61" y="69"/>
                    </a:lnTo>
                    <a:lnTo>
                      <a:pt x="67" y="59"/>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09" name="Freeform 797">
                <a:extLst>
                  <a:ext uri="{FF2B5EF4-FFF2-40B4-BE49-F238E27FC236}">
                    <a16:creationId xmlns:a16="http://schemas.microsoft.com/office/drawing/2014/main" id="{DBF92961-DF09-48AA-A515-011FA29786FB}"/>
                  </a:ext>
                </a:extLst>
              </p:cNvPr>
              <p:cNvSpPr>
                <a:spLocks/>
              </p:cNvSpPr>
              <p:nvPr/>
            </p:nvSpPr>
            <p:spPr bwMode="auto">
              <a:xfrm>
                <a:off x="4931" y="1241"/>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0 w 25"/>
                  <a:gd name="T33" fmla="*/ 1 h 31"/>
                  <a:gd name="T34" fmla="*/ 0 w 25"/>
                  <a:gd name="T35" fmla="*/ 1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19" y="21"/>
                    </a:moveTo>
                    <a:lnTo>
                      <a:pt x="19" y="16"/>
                    </a:lnTo>
                    <a:lnTo>
                      <a:pt x="24" y="16"/>
                    </a:lnTo>
                    <a:lnTo>
                      <a:pt x="25" y="12"/>
                    </a:lnTo>
                    <a:lnTo>
                      <a:pt x="20" y="6"/>
                    </a:lnTo>
                    <a:lnTo>
                      <a:pt x="20" y="2"/>
                    </a:lnTo>
                    <a:lnTo>
                      <a:pt x="16" y="0"/>
                    </a:lnTo>
                    <a:lnTo>
                      <a:pt x="11" y="0"/>
                    </a:lnTo>
                    <a:lnTo>
                      <a:pt x="11" y="5"/>
                    </a:lnTo>
                    <a:lnTo>
                      <a:pt x="7" y="5"/>
                    </a:lnTo>
                    <a:lnTo>
                      <a:pt x="6" y="11"/>
                    </a:lnTo>
                    <a:lnTo>
                      <a:pt x="1" y="9"/>
                    </a:lnTo>
                    <a:lnTo>
                      <a:pt x="1" y="15"/>
                    </a:lnTo>
                    <a:lnTo>
                      <a:pt x="0" y="20"/>
                    </a:lnTo>
                    <a:lnTo>
                      <a:pt x="0" y="24"/>
                    </a:lnTo>
                    <a:lnTo>
                      <a:pt x="5" y="25"/>
                    </a:lnTo>
                    <a:lnTo>
                      <a:pt x="3" y="30"/>
                    </a:lnTo>
                    <a:lnTo>
                      <a:pt x="9" y="31"/>
                    </a:lnTo>
                    <a:lnTo>
                      <a:pt x="14" y="31"/>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10" name="Freeform 798">
                <a:extLst>
                  <a:ext uri="{FF2B5EF4-FFF2-40B4-BE49-F238E27FC236}">
                    <a16:creationId xmlns:a16="http://schemas.microsoft.com/office/drawing/2014/main" id="{ECC0E441-3143-479B-A86E-08E40E1BB22B}"/>
                  </a:ext>
                </a:extLst>
              </p:cNvPr>
              <p:cNvSpPr>
                <a:spLocks/>
              </p:cNvSpPr>
              <p:nvPr/>
            </p:nvSpPr>
            <p:spPr bwMode="auto">
              <a:xfrm>
                <a:off x="4931" y="1241"/>
                <a:ext cx="5" cy="6"/>
              </a:xfrm>
              <a:custGeom>
                <a:avLst/>
                <a:gdLst>
                  <a:gd name="T0" fmla="*/ 1 w 25"/>
                  <a:gd name="T1" fmla="*/ 1 h 31"/>
                  <a:gd name="T2" fmla="*/ 1 w 25"/>
                  <a:gd name="T3" fmla="*/ 1 h 31"/>
                  <a:gd name="T4" fmla="*/ 1 w 25"/>
                  <a:gd name="T5" fmla="*/ 1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0 w 25"/>
                  <a:gd name="T33" fmla="*/ 1 h 31"/>
                  <a:gd name="T34" fmla="*/ 0 w 25"/>
                  <a:gd name="T35" fmla="*/ 1 h 31"/>
                  <a:gd name="T36" fmla="*/ 1 w 25"/>
                  <a:gd name="T37" fmla="*/ 1 h 31"/>
                  <a:gd name="T38" fmla="*/ 1 w 25"/>
                  <a:gd name="T39" fmla="*/ 1 h 31"/>
                  <a:gd name="T40" fmla="*/ 1 w 25"/>
                  <a:gd name="T41" fmla="*/ 1 h 31"/>
                  <a:gd name="T42" fmla="*/ 1 w 25"/>
                  <a:gd name="T43" fmla="*/ 1 h 3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1"/>
                  <a:gd name="T68" fmla="*/ 25 w 25"/>
                  <a:gd name="T69" fmla="*/ 31 h 3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1">
                    <a:moveTo>
                      <a:pt x="19" y="21"/>
                    </a:moveTo>
                    <a:lnTo>
                      <a:pt x="19" y="16"/>
                    </a:lnTo>
                    <a:lnTo>
                      <a:pt x="24" y="16"/>
                    </a:lnTo>
                    <a:lnTo>
                      <a:pt x="25" y="12"/>
                    </a:lnTo>
                    <a:lnTo>
                      <a:pt x="20" y="6"/>
                    </a:lnTo>
                    <a:lnTo>
                      <a:pt x="20" y="2"/>
                    </a:lnTo>
                    <a:lnTo>
                      <a:pt x="16" y="0"/>
                    </a:lnTo>
                    <a:lnTo>
                      <a:pt x="11" y="0"/>
                    </a:lnTo>
                    <a:lnTo>
                      <a:pt x="11" y="5"/>
                    </a:lnTo>
                    <a:lnTo>
                      <a:pt x="7" y="5"/>
                    </a:lnTo>
                    <a:lnTo>
                      <a:pt x="6" y="11"/>
                    </a:lnTo>
                    <a:lnTo>
                      <a:pt x="1" y="9"/>
                    </a:lnTo>
                    <a:lnTo>
                      <a:pt x="1" y="15"/>
                    </a:lnTo>
                    <a:lnTo>
                      <a:pt x="0" y="20"/>
                    </a:lnTo>
                    <a:lnTo>
                      <a:pt x="0" y="24"/>
                    </a:lnTo>
                    <a:lnTo>
                      <a:pt x="5" y="25"/>
                    </a:lnTo>
                    <a:lnTo>
                      <a:pt x="3" y="30"/>
                    </a:lnTo>
                    <a:lnTo>
                      <a:pt x="9" y="31"/>
                    </a:lnTo>
                    <a:lnTo>
                      <a:pt x="14" y="31"/>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11" name="Freeform 799">
                <a:extLst>
                  <a:ext uri="{FF2B5EF4-FFF2-40B4-BE49-F238E27FC236}">
                    <a16:creationId xmlns:a16="http://schemas.microsoft.com/office/drawing/2014/main" id="{220259AF-8212-4C8A-B580-30B56C0D428C}"/>
                  </a:ext>
                </a:extLst>
              </p:cNvPr>
              <p:cNvSpPr>
                <a:spLocks/>
              </p:cNvSpPr>
              <p:nvPr/>
            </p:nvSpPr>
            <p:spPr bwMode="auto">
              <a:xfrm>
                <a:off x="4948" y="1287"/>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6"/>
                    </a:lnTo>
                    <a:lnTo>
                      <a:pt x="15" y="1"/>
                    </a:lnTo>
                    <a:lnTo>
                      <a:pt x="11" y="0"/>
                    </a:lnTo>
                    <a:lnTo>
                      <a:pt x="6" y="5"/>
                    </a:lnTo>
                    <a:lnTo>
                      <a:pt x="5" y="10"/>
                    </a:lnTo>
                    <a:lnTo>
                      <a:pt x="1" y="10"/>
                    </a:lnTo>
                    <a:lnTo>
                      <a:pt x="1" y="14"/>
                    </a:lnTo>
                    <a:lnTo>
                      <a:pt x="0" y="20"/>
                    </a:lnTo>
                    <a:lnTo>
                      <a:pt x="0" y="25"/>
                    </a:lnTo>
                    <a:lnTo>
                      <a:pt x="4" y="25"/>
                    </a:lnTo>
                    <a:lnTo>
                      <a:pt x="4" y="30"/>
                    </a:lnTo>
                    <a:lnTo>
                      <a:pt x="9" y="30"/>
                    </a:lnTo>
                    <a:lnTo>
                      <a:pt x="9" y="26"/>
                    </a:lnTo>
                    <a:lnTo>
                      <a:pt x="13" y="26"/>
                    </a:lnTo>
                    <a:lnTo>
                      <a:pt x="19"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12" name="Freeform 800">
                <a:extLst>
                  <a:ext uri="{FF2B5EF4-FFF2-40B4-BE49-F238E27FC236}">
                    <a16:creationId xmlns:a16="http://schemas.microsoft.com/office/drawing/2014/main" id="{5BCC1636-9764-494E-B204-7E6C7F11C7D1}"/>
                  </a:ext>
                </a:extLst>
              </p:cNvPr>
              <p:cNvSpPr>
                <a:spLocks/>
              </p:cNvSpPr>
              <p:nvPr/>
            </p:nvSpPr>
            <p:spPr bwMode="auto">
              <a:xfrm>
                <a:off x="4948" y="1287"/>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5"/>
                    </a:lnTo>
                    <a:lnTo>
                      <a:pt x="20" y="11"/>
                    </a:lnTo>
                    <a:lnTo>
                      <a:pt x="20" y="6"/>
                    </a:lnTo>
                    <a:lnTo>
                      <a:pt x="15" y="1"/>
                    </a:lnTo>
                    <a:lnTo>
                      <a:pt x="11" y="0"/>
                    </a:lnTo>
                    <a:lnTo>
                      <a:pt x="6" y="5"/>
                    </a:lnTo>
                    <a:lnTo>
                      <a:pt x="5" y="10"/>
                    </a:lnTo>
                    <a:lnTo>
                      <a:pt x="1" y="10"/>
                    </a:lnTo>
                    <a:lnTo>
                      <a:pt x="1" y="14"/>
                    </a:lnTo>
                    <a:lnTo>
                      <a:pt x="0" y="20"/>
                    </a:lnTo>
                    <a:lnTo>
                      <a:pt x="0" y="25"/>
                    </a:lnTo>
                    <a:lnTo>
                      <a:pt x="4" y="25"/>
                    </a:lnTo>
                    <a:lnTo>
                      <a:pt x="4" y="30"/>
                    </a:lnTo>
                    <a:lnTo>
                      <a:pt x="9" y="30"/>
                    </a:lnTo>
                    <a:lnTo>
                      <a:pt x="9" y="26"/>
                    </a:lnTo>
                    <a:lnTo>
                      <a:pt x="13" y="26"/>
                    </a:lnTo>
                    <a:lnTo>
                      <a:pt x="19"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13" name="Freeform 801">
                <a:extLst>
                  <a:ext uri="{FF2B5EF4-FFF2-40B4-BE49-F238E27FC236}">
                    <a16:creationId xmlns:a16="http://schemas.microsoft.com/office/drawing/2014/main" id="{FD6C75CA-436D-44A6-AE77-FB11825A3554}"/>
                  </a:ext>
                </a:extLst>
              </p:cNvPr>
              <p:cNvSpPr>
                <a:spLocks/>
              </p:cNvSpPr>
              <p:nvPr/>
            </p:nvSpPr>
            <p:spPr bwMode="auto">
              <a:xfrm>
                <a:off x="4945" y="1248"/>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19" y="17"/>
                    </a:lnTo>
                    <a:lnTo>
                      <a:pt x="20" y="12"/>
                    </a:lnTo>
                    <a:lnTo>
                      <a:pt x="20" y="7"/>
                    </a:lnTo>
                    <a:lnTo>
                      <a:pt x="16" y="2"/>
                    </a:lnTo>
                    <a:lnTo>
                      <a:pt x="11" y="2"/>
                    </a:lnTo>
                    <a:lnTo>
                      <a:pt x="7" y="0"/>
                    </a:lnTo>
                    <a:lnTo>
                      <a:pt x="7" y="6"/>
                    </a:lnTo>
                    <a:lnTo>
                      <a:pt x="2" y="6"/>
                    </a:lnTo>
                    <a:lnTo>
                      <a:pt x="1" y="11"/>
                    </a:lnTo>
                    <a:lnTo>
                      <a:pt x="1" y="15"/>
                    </a:lnTo>
                    <a:lnTo>
                      <a:pt x="0" y="21"/>
                    </a:lnTo>
                    <a:lnTo>
                      <a:pt x="0" y="25"/>
                    </a:lnTo>
                    <a:lnTo>
                      <a:pt x="4" y="26"/>
                    </a:lnTo>
                    <a:lnTo>
                      <a:pt x="9" y="26"/>
                    </a:lnTo>
                    <a:lnTo>
                      <a:pt x="13"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14" name="Freeform 802">
                <a:extLst>
                  <a:ext uri="{FF2B5EF4-FFF2-40B4-BE49-F238E27FC236}">
                    <a16:creationId xmlns:a16="http://schemas.microsoft.com/office/drawing/2014/main" id="{C78DE8BD-4B7B-45A9-80A7-52D42D45AAAF}"/>
                  </a:ext>
                </a:extLst>
              </p:cNvPr>
              <p:cNvSpPr>
                <a:spLocks/>
              </p:cNvSpPr>
              <p:nvPr/>
            </p:nvSpPr>
            <p:spPr bwMode="auto">
              <a:xfrm>
                <a:off x="4945" y="1248"/>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0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2"/>
                    </a:moveTo>
                    <a:lnTo>
                      <a:pt x="19" y="17"/>
                    </a:lnTo>
                    <a:lnTo>
                      <a:pt x="20" y="12"/>
                    </a:lnTo>
                    <a:lnTo>
                      <a:pt x="20" y="7"/>
                    </a:lnTo>
                    <a:lnTo>
                      <a:pt x="16" y="2"/>
                    </a:lnTo>
                    <a:lnTo>
                      <a:pt x="11" y="2"/>
                    </a:lnTo>
                    <a:lnTo>
                      <a:pt x="7" y="0"/>
                    </a:lnTo>
                    <a:lnTo>
                      <a:pt x="7" y="6"/>
                    </a:lnTo>
                    <a:lnTo>
                      <a:pt x="2" y="6"/>
                    </a:lnTo>
                    <a:lnTo>
                      <a:pt x="1" y="11"/>
                    </a:lnTo>
                    <a:lnTo>
                      <a:pt x="1" y="15"/>
                    </a:lnTo>
                    <a:lnTo>
                      <a:pt x="0" y="21"/>
                    </a:lnTo>
                    <a:lnTo>
                      <a:pt x="0" y="25"/>
                    </a:lnTo>
                    <a:lnTo>
                      <a:pt x="4" y="26"/>
                    </a:lnTo>
                    <a:lnTo>
                      <a:pt x="9" y="26"/>
                    </a:lnTo>
                    <a:lnTo>
                      <a:pt x="13"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15" name="Freeform 803">
                <a:extLst>
                  <a:ext uri="{FF2B5EF4-FFF2-40B4-BE49-F238E27FC236}">
                    <a16:creationId xmlns:a16="http://schemas.microsoft.com/office/drawing/2014/main" id="{31B2F52D-11CF-41A5-BD52-D85AAA678285}"/>
                  </a:ext>
                </a:extLst>
              </p:cNvPr>
              <p:cNvSpPr>
                <a:spLocks/>
              </p:cNvSpPr>
              <p:nvPr/>
            </p:nvSpPr>
            <p:spPr bwMode="auto">
              <a:xfrm>
                <a:off x="4943" y="1302"/>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0 w 25"/>
                  <a:gd name="T13" fmla="*/ 0 h 30"/>
                  <a:gd name="T14" fmla="*/ 0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0"/>
                    </a:moveTo>
                    <a:lnTo>
                      <a:pt x="23" y="16"/>
                    </a:lnTo>
                    <a:lnTo>
                      <a:pt x="25" y="11"/>
                    </a:lnTo>
                    <a:lnTo>
                      <a:pt x="20" y="10"/>
                    </a:lnTo>
                    <a:lnTo>
                      <a:pt x="20" y="5"/>
                    </a:lnTo>
                    <a:lnTo>
                      <a:pt x="15" y="0"/>
                    </a:lnTo>
                    <a:lnTo>
                      <a:pt x="11" y="0"/>
                    </a:lnTo>
                    <a:lnTo>
                      <a:pt x="11" y="4"/>
                    </a:lnTo>
                    <a:lnTo>
                      <a:pt x="5" y="4"/>
                    </a:lnTo>
                    <a:lnTo>
                      <a:pt x="5" y="9"/>
                    </a:lnTo>
                    <a:lnTo>
                      <a:pt x="1" y="9"/>
                    </a:lnTo>
                    <a:lnTo>
                      <a:pt x="0" y="14"/>
                    </a:lnTo>
                    <a:lnTo>
                      <a:pt x="0" y="19"/>
                    </a:lnTo>
                    <a:lnTo>
                      <a:pt x="0" y="23"/>
                    </a:lnTo>
                    <a:lnTo>
                      <a:pt x="4" y="25"/>
                    </a:lnTo>
                    <a:lnTo>
                      <a:pt x="3" y="29"/>
                    </a:lnTo>
                    <a:lnTo>
                      <a:pt x="9" y="29"/>
                    </a:lnTo>
                    <a:lnTo>
                      <a:pt x="13" y="30"/>
                    </a:lnTo>
                    <a:lnTo>
                      <a:pt x="13" y="25"/>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16" name="Freeform 804">
                <a:extLst>
                  <a:ext uri="{FF2B5EF4-FFF2-40B4-BE49-F238E27FC236}">
                    <a16:creationId xmlns:a16="http://schemas.microsoft.com/office/drawing/2014/main" id="{9467DE69-6000-488D-9D6D-916CD9CA1B3B}"/>
                  </a:ext>
                </a:extLst>
              </p:cNvPr>
              <p:cNvSpPr>
                <a:spLocks/>
              </p:cNvSpPr>
              <p:nvPr/>
            </p:nvSpPr>
            <p:spPr bwMode="auto">
              <a:xfrm>
                <a:off x="4943" y="1302"/>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0 w 25"/>
                  <a:gd name="T13" fmla="*/ 0 h 30"/>
                  <a:gd name="T14" fmla="*/ 0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19" y="20"/>
                    </a:moveTo>
                    <a:lnTo>
                      <a:pt x="23" y="16"/>
                    </a:lnTo>
                    <a:lnTo>
                      <a:pt x="25" y="11"/>
                    </a:lnTo>
                    <a:lnTo>
                      <a:pt x="20" y="10"/>
                    </a:lnTo>
                    <a:lnTo>
                      <a:pt x="20" y="5"/>
                    </a:lnTo>
                    <a:lnTo>
                      <a:pt x="15" y="0"/>
                    </a:lnTo>
                    <a:lnTo>
                      <a:pt x="11" y="0"/>
                    </a:lnTo>
                    <a:lnTo>
                      <a:pt x="11" y="4"/>
                    </a:lnTo>
                    <a:lnTo>
                      <a:pt x="5" y="4"/>
                    </a:lnTo>
                    <a:lnTo>
                      <a:pt x="5" y="9"/>
                    </a:lnTo>
                    <a:lnTo>
                      <a:pt x="1" y="9"/>
                    </a:lnTo>
                    <a:lnTo>
                      <a:pt x="0" y="14"/>
                    </a:lnTo>
                    <a:lnTo>
                      <a:pt x="0" y="19"/>
                    </a:lnTo>
                    <a:lnTo>
                      <a:pt x="0" y="23"/>
                    </a:lnTo>
                    <a:lnTo>
                      <a:pt x="4" y="25"/>
                    </a:lnTo>
                    <a:lnTo>
                      <a:pt x="3" y="29"/>
                    </a:lnTo>
                    <a:lnTo>
                      <a:pt x="9" y="29"/>
                    </a:lnTo>
                    <a:lnTo>
                      <a:pt x="13" y="30"/>
                    </a:lnTo>
                    <a:lnTo>
                      <a:pt x="13" y="25"/>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17" name="Freeform 805">
                <a:extLst>
                  <a:ext uri="{FF2B5EF4-FFF2-40B4-BE49-F238E27FC236}">
                    <a16:creationId xmlns:a16="http://schemas.microsoft.com/office/drawing/2014/main" id="{62D83FD3-5A1E-4D57-917B-C3CAAD6224B2}"/>
                  </a:ext>
                </a:extLst>
              </p:cNvPr>
              <p:cNvSpPr>
                <a:spLocks/>
              </p:cNvSpPr>
              <p:nvPr/>
            </p:nvSpPr>
            <p:spPr bwMode="auto">
              <a:xfrm>
                <a:off x="4950" y="1267"/>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6"/>
                    </a:lnTo>
                    <a:lnTo>
                      <a:pt x="25" y="12"/>
                    </a:lnTo>
                    <a:lnTo>
                      <a:pt x="25" y="6"/>
                    </a:lnTo>
                    <a:lnTo>
                      <a:pt x="20" y="6"/>
                    </a:lnTo>
                    <a:lnTo>
                      <a:pt x="21" y="1"/>
                    </a:lnTo>
                    <a:lnTo>
                      <a:pt x="16" y="0"/>
                    </a:lnTo>
                    <a:lnTo>
                      <a:pt x="11" y="0"/>
                    </a:lnTo>
                    <a:lnTo>
                      <a:pt x="6" y="5"/>
                    </a:lnTo>
                    <a:lnTo>
                      <a:pt x="1" y="9"/>
                    </a:lnTo>
                    <a:lnTo>
                      <a:pt x="1" y="15"/>
                    </a:lnTo>
                    <a:lnTo>
                      <a:pt x="0" y="19"/>
                    </a:lnTo>
                    <a:lnTo>
                      <a:pt x="4" y="25"/>
                    </a:lnTo>
                    <a:lnTo>
                      <a:pt x="9" y="25"/>
                    </a:lnTo>
                    <a:lnTo>
                      <a:pt x="13" y="25"/>
                    </a:lnTo>
                    <a:lnTo>
                      <a:pt x="14" y="21"/>
                    </a:lnTo>
                    <a:lnTo>
                      <a:pt x="19"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18" name="Freeform 806">
                <a:extLst>
                  <a:ext uri="{FF2B5EF4-FFF2-40B4-BE49-F238E27FC236}">
                    <a16:creationId xmlns:a16="http://schemas.microsoft.com/office/drawing/2014/main" id="{4B5EB903-A4A9-44F9-8C80-8A5CB33149CC}"/>
                  </a:ext>
                </a:extLst>
              </p:cNvPr>
              <p:cNvSpPr>
                <a:spLocks/>
              </p:cNvSpPr>
              <p:nvPr/>
            </p:nvSpPr>
            <p:spPr bwMode="auto">
              <a:xfrm>
                <a:off x="4950" y="1267"/>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1 w 25"/>
                  <a:gd name="T33" fmla="*/ 1 h 25"/>
                  <a:gd name="T34" fmla="*/ 1 w 25"/>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5"/>
                  <a:gd name="T56" fmla="*/ 25 w 25"/>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5">
                    <a:moveTo>
                      <a:pt x="19" y="16"/>
                    </a:moveTo>
                    <a:lnTo>
                      <a:pt x="25" y="16"/>
                    </a:lnTo>
                    <a:lnTo>
                      <a:pt x="25" y="12"/>
                    </a:lnTo>
                    <a:lnTo>
                      <a:pt x="25" y="6"/>
                    </a:lnTo>
                    <a:lnTo>
                      <a:pt x="20" y="6"/>
                    </a:lnTo>
                    <a:lnTo>
                      <a:pt x="21" y="1"/>
                    </a:lnTo>
                    <a:lnTo>
                      <a:pt x="16" y="0"/>
                    </a:lnTo>
                    <a:lnTo>
                      <a:pt x="11" y="0"/>
                    </a:lnTo>
                    <a:lnTo>
                      <a:pt x="6" y="5"/>
                    </a:lnTo>
                    <a:lnTo>
                      <a:pt x="1" y="9"/>
                    </a:lnTo>
                    <a:lnTo>
                      <a:pt x="1" y="15"/>
                    </a:lnTo>
                    <a:lnTo>
                      <a:pt x="0" y="19"/>
                    </a:lnTo>
                    <a:lnTo>
                      <a:pt x="4" y="25"/>
                    </a:lnTo>
                    <a:lnTo>
                      <a:pt x="9" y="25"/>
                    </a:lnTo>
                    <a:lnTo>
                      <a:pt x="13" y="25"/>
                    </a:lnTo>
                    <a:lnTo>
                      <a:pt x="14" y="21"/>
                    </a:lnTo>
                    <a:lnTo>
                      <a:pt x="19"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19" name="Freeform 807">
                <a:extLst>
                  <a:ext uri="{FF2B5EF4-FFF2-40B4-BE49-F238E27FC236}">
                    <a16:creationId xmlns:a16="http://schemas.microsoft.com/office/drawing/2014/main" id="{10BBF005-C8EC-482B-83D8-BB2F65DC9188}"/>
                  </a:ext>
                </a:extLst>
              </p:cNvPr>
              <p:cNvSpPr>
                <a:spLocks/>
              </p:cNvSpPr>
              <p:nvPr/>
            </p:nvSpPr>
            <p:spPr bwMode="auto">
              <a:xfrm>
                <a:off x="4924" y="1194"/>
                <a:ext cx="14" cy="19"/>
              </a:xfrm>
              <a:custGeom>
                <a:avLst/>
                <a:gdLst>
                  <a:gd name="T0" fmla="*/ 3 w 68"/>
                  <a:gd name="T1" fmla="*/ 2 h 95"/>
                  <a:gd name="T2" fmla="*/ 3 w 68"/>
                  <a:gd name="T3" fmla="*/ 2 h 95"/>
                  <a:gd name="T4" fmla="*/ 3 w 68"/>
                  <a:gd name="T5" fmla="*/ 1 h 95"/>
                  <a:gd name="T6" fmla="*/ 3 w 68"/>
                  <a:gd name="T7" fmla="*/ 1 h 95"/>
                  <a:gd name="T8" fmla="*/ 2 w 68"/>
                  <a:gd name="T9" fmla="*/ 1 h 95"/>
                  <a:gd name="T10" fmla="*/ 3 w 68"/>
                  <a:gd name="T11" fmla="*/ 0 h 95"/>
                  <a:gd name="T12" fmla="*/ 2 w 68"/>
                  <a:gd name="T13" fmla="*/ 0 h 95"/>
                  <a:gd name="T14" fmla="*/ 2 w 68"/>
                  <a:gd name="T15" fmla="*/ 0 h 95"/>
                  <a:gd name="T16" fmla="*/ 2 w 68"/>
                  <a:gd name="T17" fmla="*/ 0 h 95"/>
                  <a:gd name="T18" fmla="*/ 2 w 68"/>
                  <a:gd name="T19" fmla="*/ 0 h 95"/>
                  <a:gd name="T20" fmla="*/ 2 w 68"/>
                  <a:gd name="T21" fmla="*/ 0 h 95"/>
                  <a:gd name="T22" fmla="*/ 1 w 68"/>
                  <a:gd name="T23" fmla="*/ 0 h 95"/>
                  <a:gd name="T24" fmla="*/ 1 w 68"/>
                  <a:gd name="T25" fmla="*/ 0 h 95"/>
                  <a:gd name="T26" fmla="*/ 1 w 68"/>
                  <a:gd name="T27" fmla="*/ 0 h 95"/>
                  <a:gd name="T28" fmla="*/ 1 w 68"/>
                  <a:gd name="T29" fmla="*/ 0 h 95"/>
                  <a:gd name="T30" fmla="*/ 1 w 68"/>
                  <a:gd name="T31" fmla="*/ 1 h 95"/>
                  <a:gd name="T32" fmla="*/ 0 w 68"/>
                  <a:gd name="T33" fmla="*/ 1 h 95"/>
                  <a:gd name="T34" fmla="*/ 0 w 68"/>
                  <a:gd name="T35" fmla="*/ 1 h 95"/>
                  <a:gd name="T36" fmla="*/ 0 w 68"/>
                  <a:gd name="T37" fmla="*/ 1 h 95"/>
                  <a:gd name="T38" fmla="*/ 0 w 68"/>
                  <a:gd name="T39" fmla="*/ 1 h 95"/>
                  <a:gd name="T40" fmla="*/ 0 w 68"/>
                  <a:gd name="T41" fmla="*/ 2 h 95"/>
                  <a:gd name="T42" fmla="*/ 0 w 68"/>
                  <a:gd name="T43" fmla="*/ 2 h 95"/>
                  <a:gd name="T44" fmla="*/ 0 w 68"/>
                  <a:gd name="T45" fmla="*/ 3 h 95"/>
                  <a:gd name="T46" fmla="*/ 0 w 68"/>
                  <a:gd name="T47" fmla="*/ 3 h 95"/>
                  <a:gd name="T48" fmla="*/ 0 w 68"/>
                  <a:gd name="T49" fmla="*/ 3 h 95"/>
                  <a:gd name="T50" fmla="*/ 0 w 68"/>
                  <a:gd name="T51" fmla="*/ 3 h 95"/>
                  <a:gd name="T52" fmla="*/ 0 w 68"/>
                  <a:gd name="T53" fmla="*/ 3 h 95"/>
                  <a:gd name="T54" fmla="*/ 1 w 68"/>
                  <a:gd name="T55" fmla="*/ 4 h 95"/>
                  <a:gd name="T56" fmla="*/ 1 w 68"/>
                  <a:gd name="T57" fmla="*/ 4 h 95"/>
                  <a:gd name="T58" fmla="*/ 1 w 68"/>
                  <a:gd name="T59" fmla="*/ 4 h 95"/>
                  <a:gd name="T60" fmla="*/ 1 w 68"/>
                  <a:gd name="T61" fmla="*/ 4 h 95"/>
                  <a:gd name="T62" fmla="*/ 2 w 68"/>
                  <a:gd name="T63" fmla="*/ 4 h 95"/>
                  <a:gd name="T64" fmla="*/ 2 w 68"/>
                  <a:gd name="T65" fmla="*/ 4 h 95"/>
                  <a:gd name="T66" fmla="*/ 2 w 68"/>
                  <a:gd name="T67" fmla="*/ 3 h 95"/>
                  <a:gd name="T68" fmla="*/ 2 w 68"/>
                  <a:gd name="T69" fmla="*/ 3 h 95"/>
                  <a:gd name="T70" fmla="*/ 2 w 68"/>
                  <a:gd name="T71" fmla="*/ 3 h 95"/>
                  <a:gd name="T72" fmla="*/ 2 w 68"/>
                  <a:gd name="T73" fmla="*/ 3 h 95"/>
                  <a:gd name="T74" fmla="*/ 2 w 68"/>
                  <a:gd name="T75" fmla="*/ 3 h 95"/>
                  <a:gd name="T76" fmla="*/ 3 w 68"/>
                  <a:gd name="T77" fmla="*/ 3 h 95"/>
                  <a:gd name="T78" fmla="*/ 3 w 68"/>
                  <a:gd name="T79" fmla="*/ 2 h 95"/>
                  <a:gd name="T80" fmla="*/ 3 w 68"/>
                  <a:gd name="T81" fmla="*/ 2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5"/>
                  <a:gd name="T125" fmla="*/ 68 w 68"/>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5">
                    <a:moveTo>
                      <a:pt x="67" y="48"/>
                    </a:moveTo>
                    <a:lnTo>
                      <a:pt x="68" y="38"/>
                    </a:lnTo>
                    <a:lnTo>
                      <a:pt x="63" y="32"/>
                    </a:lnTo>
                    <a:lnTo>
                      <a:pt x="65" y="28"/>
                    </a:lnTo>
                    <a:lnTo>
                      <a:pt x="60" y="17"/>
                    </a:lnTo>
                    <a:lnTo>
                      <a:pt x="61" y="12"/>
                    </a:lnTo>
                    <a:lnTo>
                      <a:pt x="57" y="12"/>
                    </a:lnTo>
                    <a:lnTo>
                      <a:pt x="52" y="6"/>
                    </a:lnTo>
                    <a:lnTo>
                      <a:pt x="48" y="1"/>
                    </a:lnTo>
                    <a:lnTo>
                      <a:pt x="43" y="1"/>
                    </a:lnTo>
                    <a:lnTo>
                      <a:pt x="39" y="0"/>
                    </a:lnTo>
                    <a:lnTo>
                      <a:pt x="28" y="0"/>
                    </a:lnTo>
                    <a:lnTo>
                      <a:pt x="24" y="4"/>
                    </a:lnTo>
                    <a:lnTo>
                      <a:pt x="19" y="3"/>
                    </a:lnTo>
                    <a:lnTo>
                      <a:pt x="14" y="8"/>
                    </a:lnTo>
                    <a:lnTo>
                      <a:pt x="14" y="13"/>
                    </a:lnTo>
                    <a:lnTo>
                      <a:pt x="8" y="18"/>
                    </a:lnTo>
                    <a:lnTo>
                      <a:pt x="8" y="22"/>
                    </a:lnTo>
                    <a:lnTo>
                      <a:pt x="2" y="32"/>
                    </a:lnTo>
                    <a:lnTo>
                      <a:pt x="1" y="37"/>
                    </a:lnTo>
                    <a:lnTo>
                      <a:pt x="0" y="47"/>
                    </a:lnTo>
                    <a:lnTo>
                      <a:pt x="0" y="53"/>
                    </a:lnTo>
                    <a:lnTo>
                      <a:pt x="4" y="63"/>
                    </a:lnTo>
                    <a:lnTo>
                      <a:pt x="4" y="67"/>
                    </a:lnTo>
                    <a:lnTo>
                      <a:pt x="8" y="73"/>
                    </a:lnTo>
                    <a:lnTo>
                      <a:pt x="7" y="78"/>
                    </a:lnTo>
                    <a:lnTo>
                      <a:pt x="11" y="83"/>
                    </a:lnTo>
                    <a:lnTo>
                      <a:pt x="16" y="89"/>
                    </a:lnTo>
                    <a:lnTo>
                      <a:pt x="20" y="89"/>
                    </a:lnTo>
                    <a:lnTo>
                      <a:pt x="25" y="95"/>
                    </a:lnTo>
                    <a:lnTo>
                      <a:pt x="30" y="95"/>
                    </a:lnTo>
                    <a:lnTo>
                      <a:pt x="40" y="91"/>
                    </a:lnTo>
                    <a:lnTo>
                      <a:pt x="44" y="91"/>
                    </a:lnTo>
                    <a:lnTo>
                      <a:pt x="49" y="87"/>
                    </a:lnTo>
                    <a:lnTo>
                      <a:pt x="54" y="87"/>
                    </a:lnTo>
                    <a:lnTo>
                      <a:pt x="54" y="82"/>
                    </a:lnTo>
                    <a:lnTo>
                      <a:pt x="60" y="72"/>
                    </a:lnTo>
                    <a:lnTo>
                      <a:pt x="60" y="67"/>
                    </a:lnTo>
                    <a:lnTo>
                      <a:pt x="66" y="63"/>
                    </a:lnTo>
                    <a:lnTo>
                      <a:pt x="67"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20" name="Freeform 808">
                <a:extLst>
                  <a:ext uri="{FF2B5EF4-FFF2-40B4-BE49-F238E27FC236}">
                    <a16:creationId xmlns:a16="http://schemas.microsoft.com/office/drawing/2014/main" id="{AA20D1B2-ACCD-40A3-9A8F-F997B1C2644E}"/>
                  </a:ext>
                </a:extLst>
              </p:cNvPr>
              <p:cNvSpPr>
                <a:spLocks/>
              </p:cNvSpPr>
              <p:nvPr/>
            </p:nvSpPr>
            <p:spPr bwMode="auto">
              <a:xfrm>
                <a:off x="4924" y="1194"/>
                <a:ext cx="14" cy="19"/>
              </a:xfrm>
              <a:custGeom>
                <a:avLst/>
                <a:gdLst>
                  <a:gd name="T0" fmla="*/ 3 w 68"/>
                  <a:gd name="T1" fmla="*/ 2 h 95"/>
                  <a:gd name="T2" fmla="*/ 3 w 68"/>
                  <a:gd name="T3" fmla="*/ 2 h 95"/>
                  <a:gd name="T4" fmla="*/ 3 w 68"/>
                  <a:gd name="T5" fmla="*/ 1 h 95"/>
                  <a:gd name="T6" fmla="*/ 3 w 68"/>
                  <a:gd name="T7" fmla="*/ 1 h 95"/>
                  <a:gd name="T8" fmla="*/ 2 w 68"/>
                  <a:gd name="T9" fmla="*/ 1 h 95"/>
                  <a:gd name="T10" fmla="*/ 3 w 68"/>
                  <a:gd name="T11" fmla="*/ 0 h 95"/>
                  <a:gd name="T12" fmla="*/ 2 w 68"/>
                  <a:gd name="T13" fmla="*/ 0 h 95"/>
                  <a:gd name="T14" fmla="*/ 2 w 68"/>
                  <a:gd name="T15" fmla="*/ 0 h 95"/>
                  <a:gd name="T16" fmla="*/ 2 w 68"/>
                  <a:gd name="T17" fmla="*/ 0 h 95"/>
                  <a:gd name="T18" fmla="*/ 2 w 68"/>
                  <a:gd name="T19" fmla="*/ 0 h 95"/>
                  <a:gd name="T20" fmla="*/ 2 w 68"/>
                  <a:gd name="T21" fmla="*/ 0 h 95"/>
                  <a:gd name="T22" fmla="*/ 1 w 68"/>
                  <a:gd name="T23" fmla="*/ 0 h 95"/>
                  <a:gd name="T24" fmla="*/ 1 w 68"/>
                  <a:gd name="T25" fmla="*/ 0 h 95"/>
                  <a:gd name="T26" fmla="*/ 1 w 68"/>
                  <a:gd name="T27" fmla="*/ 0 h 95"/>
                  <a:gd name="T28" fmla="*/ 1 w 68"/>
                  <a:gd name="T29" fmla="*/ 0 h 95"/>
                  <a:gd name="T30" fmla="*/ 1 w 68"/>
                  <a:gd name="T31" fmla="*/ 1 h 95"/>
                  <a:gd name="T32" fmla="*/ 0 w 68"/>
                  <a:gd name="T33" fmla="*/ 1 h 95"/>
                  <a:gd name="T34" fmla="*/ 0 w 68"/>
                  <a:gd name="T35" fmla="*/ 1 h 95"/>
                  <a:gd name="T36" fmla="*/ 0 w 68"/>
                  <a:gd name="T37" fmla="*/ 1 h 95"/>
                  <a:gd name="T38" fmla="*/ 0 w 68"/>
                  <a:gd name="T39" fmla="*/ 1 h 95"/>
                  <a:gd name="T40" fmla="*/ 0 w 68"/>
                  <a:gd name="T41" fmla="*/ 2 h 95"/>
                  <a:gd name="T42" fmla="*/ 0 w 68"/>
                  <a:gd name="T43" fmla="*/ 2 h 95"/>
                  <a:gd name="T44" fmla="*/ 0 w 68"/>
                  <a:gd name="T45" fmla="*/ 3 h 95"/>
                  <a:gd name="T46" fmla="*/ 0 w 68"/>
                  <a:gd name="T47" fmla="*/ 3 h 95"/>
                  <a:gd name="T48" fmla="*/ 0 w 68"/>
                  <a:gd name="T49" fmla="*/ 3 h 95"/>
                  <a:gd name="T50" fmla="*/ 0 w 68"/>
                  <a:gd name="T51" fmla="*/ 3 h 95"/>
                  <a:gd name="T52" fmla="*/ 0 w 68"/>
                  <a:gd name="T53" fmla="*/ 3 h 95"/>
                  <a:gd name="T54" fmla="*/ 1 w 68"/>
                  <a:gd name="T55" fmla="*/ 4 h 95"/>
                  <a:gd name="T56" fmla="*/ 1 w 68"/>
                  <a:gd name="T57" fmla="*/ 4 h 95"/>
                  <a:gd name="T58" fmla="*/ 1 w 68"/>
                  <a:gd name="T59" fmla="*/ 4 h 95"/>
                  <a:gd name="T60" fmla="*/ 1 w 68"/>
                  <a:gd name="T61" fmla="*/ 4 h 95"/>
                  <a:gd name="T62" fmla="*/ 2 w 68"/>
                  <a:gd name="T63" fmla="*/ 4 h 95"/>
                  <a:gd name="T64" fmla="*/ 2 w 68"/>
                  <a:gd name="T65" fmla="*/ 4 h 95"/>
                  <a:gd name="T66" fmla="*/ 2 w 68"/>
                  <a:gd name="T67" fmla="*/ 3 h 95"/>
                  <a:gd name="T68" fmla="*/ 2 w 68"/>
                  <a:gd name="T69" fmla="*/ 3 h 95"/>
                  <a:gd name="T70" fmla="*/ 2 w 68"/>
                  <a:gd name="T71" fmla="*/ 3 h 95"/>
                  <a:gd name="T72" fmla="*/ 2 w 68"/>
                  <a:gd name="T73" fmla="*/ 3 h 95"/>
                  <a:gd name="T74" fmla="*/ 2 w 68"/>
                  <a:gd name="T75" fmla="*/ 3 h 95"/>
                  <a:gd name="T76" fmla="*/ 3 w 68"/>
                  <a:gd name="T77" fmla="*/ 3 h 95"/>
                  <a:gd name="T78" fmla="*/ 3 w 68"/>
                  <a:gd name="T79" fmla="*/ 2 h 95"/>
                  <a:gd name="T80" fmla="*/ 3 w 68"/>
                  <a:gd name="T81" fmla="*/ 2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5"/>
                  <a:gd name="T125" fmla="*/ 68 w 68"/>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5">
                    <a:moveTo>
                      <a:pt x="67" y="48"/>
                    </a:moveTo>
                    <a:lnTo>
                      <a:pt x="68" y="38"/>
                    </a:lnTo>
                    <a:lnTo>
                      <a:pt x="63" y="32"/>
                    </a:lnTo>
                    <a:lnTo>
                      <a:pt x="65" y="28"/>
                    </a:lnTo>
                    <a:lnTo>
                      <a:pt x="60" y="17"/>
                    </a:lnTo>
                    <a:lnTo>
                      <a:pt x="61" y="12"/>
                    </a:lnTo>
                    <a:lnTo>
                      <a:pt x="57" y="12"/>
                    </a:lnTo>
                    <a:lnTo>
                      <a:pt x="52" y="6"/>
                    </a:lnTo>
                    <a:lnTo>
                      <a:pt x="48" y="1"/>
                    </a:lnTo>
                    <a:lnTo>
                      <a:pt x="43" y="1"/>
                    </a:lnTo>
                    <a:lnTo>
                      <a:pt x="39" y="0"/>
                    </a:lnTo>
                    <a:lnTo>
                      <a:pt x="28" y="0"/>
                    </a:lnTo>
                    <a:lnTo>
                      <a:pt x="24" y="4"/>
                    </a:lnTo>
                    <a:lnTo>
                      <a:pt x="19" y="3"/>
                    </a:lnTo>
                    <a:lnTo>
                      <a:pt x="14" y="8"/>
                    </a:lnTo>
                    <a:lnTo>
                      <a:pt x="14" y="13"/>
                    </a:lnTo>
                    <a:lnTo>
                      <a:pt x="8" y="18"/>
                    </a:lnTo>
                    <a:lnTo>
                      <a:pt x="8" y="22"/>
                    </a:lnTo>
                    <a:lnTo>
                      <a:pt x="2" y="32"/>
                    </a:lnTo>
                    <a:lnTo>
                      <a:pt x="1" y="37"/>
                    </a:lnTo>
                    <a:lnTo>
                      <a:pt x="0" y="47"/>
                    </a:lnTo>
                    <a:lnTo>
                      <a:pt x="0" y="53"/>
                    </a:lnTo>
                    <a:lnTo>
                      <a:pt x="4" y="63"/>
                    </a:lnTo>
                    <a:lnTo>
                      <a:pt x="4" y="67"/>
                    </a:lnTo>
                    <a:lnTo>
                      <a:pt x="8" y="73"/>
                    </a:lnTo>
                    <a:lnTo>
                      <a:pt x="7" y="78"/>
                    </a:lnTo>
                    <a:lnTo>
                      <a:pt x="11" y="83"/>
                    </a:lnTo>
                    <a:lnTo>
                      <a:pt x="16" y="89"/>
                    </a:lnTo>
                    <a:lnTo>
                      <a:pt x="20" y="89"/>
                    </a:lnTo>
                    <a:lnTo>
                      <a:pt x="25" y="95"/>
                    </a:lnTo>
                    <a:lnTo>
                      <a:pt x="30" y="95"/>
                    </a:lnTo>
                    <a:lnTo>
                      <a:pt x="40" y="91"/>
                    </a:lnTo>
                    <a:lnTo>
                      <a:pt x="44" y="91"/>
                    </a:lnTo>
                    <a:lnTo>
                      <a:pt x="49" y="87"/>
                    </a:lnTo>
                    <a:lnTo>
                      <a:pt x="54" y="87"/>
                    </a:lnTo>
                    <a:lnTo>
                      <a:pt x="54" y="82"/>
                    </a:lnTo>
                    <a:lnTo>
                      <a:pt x="60" y="72"/>
                    </a:lnTo>
                    <a:lnTo>
                      <a:pt x="60" y="67"/>
                    </a:lnTo>
                    <a:lnTo>
                      <a:pt x="66" y="63"/>
                    </a:lnTo>
                    <a:lnTo>
                      <a:pt x="67"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821" name="Freeform 809">
                <a:extLst>
                  <a:ext uri="{FF2B5EF4-FFF2-40B4-BE49-F238E27FC236}">
                    <a16:creationId xmlns:a16="http://schemas.microsoft.com/office/drawing/2014/main" id="{4C0060E3-D881-40F6-B550-987376699125}"/>
                  </a:ext>
                </a:extLst>
              </p:cNvPr>
              <p:cNvSpPr>
                <a:spLocks/>
              </p:cNvSpPr>
              <p:nvPr/>
            </p:nvSpPr>
            <p:spPr bwMode="auto">
              <a:xfrm>
                <a:off x="4938" y="1161"/>
                <a:ext cx="6" cy="5"/>
              </a:xfrm>
              <a:custGeom>
                <a:avLst/>
                <a:gdLst>
                  <a:gd name="T0" fmla="*/ 1 w 26"/>
                  <a:gd name="T1" fmla="*/ 1 h 25"/>
                  <a:gd name="T2" fmla="*/ 1 w 26"/>
                  <a:gd name="T3" fmla="*/ 0 h 25"/>
                  <a:gd name="T4" fmla="*/ 1 w 26"/>
                  <a:gd name="T5" fmla="*/ 0 h 25"/>
                  <a:gd name="T6" fmla="*/ 1 w 26"/>
                  <a:gd name="T7" fmla="*/ 0 h 25"/>
                  <a:gd name="T8" fmla="*/ 1 w 26"/>
                  <a:gd name="T9" fmla="*/ 0 h 25"/>
                  <a:gd name="T10" fmla="*/ 1 w 26"/>
                  <a:gd name="T11" fmla="*/ 0 h 25"/>
                  <a:gd name="T12" fmla="*/ 1 w 26"/>
                  <a:gd name="T13" fmla="*/ 0 h 25"/>
                  <a:gd name="T14" fmla="*/ 0 w 26"/>
                  <a:gd name="T15" fmla="*/ 0 h 25"/>
                  <a:gd name="T16" fmla="*/ 0 w 26"/>
                  <a:gd name="T17" fmla="*/ 0 h 25"/>
                  <a:gd name="T18" fmla="*/ 0 w 26"/>
                  <a:gd name="T19" fmla="*/ 0 h 25"/>
                  <a:gd name="T20" fmla="*/ 0 w 26"/>
                  <a:gd name="T21" fmla="*/ 0 h 25"/>
                  <a:gd name="T22" fmla="*/ 0 w 26"/>
                  <a:gd name="T23" fmla="*/ 1 h 25"/>
                  <a:gd name="T24" fmla="*/ 0 w 26"/>
                  <a:gd name="T25" fmla="*/ 1 h 25"/>
                  <a:gd name="T26" fmla="*/ 0 w 26"/>
                  <a:gd name="T27" fmla="*/ 1 h 25"/>
                  <a:gd name="T28" fmla="*/ 0 w 26"/>
                  <a:gd name="T29" fmla="*/ 1 h 25"/>
                  <a:gd name="T30" fmla="*/ 0 w 26"/>
                  <a:gd name="T31" fmla="*/ 1 h 25"/>
                  <a:gd name="T32" fmla="*/ 1 w 26"/>
                  <a:gd name="T33" fmla="*/ 1 h 25"/>
                  <a:gd name="T34" fmla="*/ 1 w 26"/>
                  <a:gd name="T35" fmla="*/ 1 h 25"/>
                  <a:gd name="T36" fmla="*/ 1 w 26"/>
                  <a:gd name="T37" fmla="*/ 1 h 25"/>
                  <a:gd name="T38" fmla="*/ 1 w 26"/>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1" y="16"/>
                    </a:moveTo>
                    <a:lnTo>
                      <a:pt x="25" y="12"/>
                    </a:lnTo>
                    <a:lnTo>
                      <a:pt x="26" y="6"/>
                    </a:lnTo>
                    <a:lnTo>
                      <a:pt x="21" y="6"/>
                    </a:lnTo>
                    <a:lnTo>
                      <a:pt x="22" y="2"/>
                    </a:lnTo>
                    <a:lnTo>
                      <a:pt x="17" y="0"/>
                    </a:lnTo>
                    <a:lnTo>
                      <a:pt x="12" y="0"/>
                    </a:lnTo>
                    <a:lnTo>
                      <a:pt x="7" y="0"/>
                    </a:lnTo>
                    <a:lnTo>
                      <a:pt x="7" y="5"/>
                    </a:lnTo>
                    <a:lnTo>
                      <a:pt x="2" y="5"/>
                    </a:lnTo>
                    <a:lnTo>
                      <a:pt x="1" y="9"/>
                    </a:lnTo>
                    <a:lnTo>
                      <a:pt x="1" y="15"/>
                    </a:lnTo>
                    <a:lnTo>
                      <a:pt x="0" y="20"/>
                    </a:lnTo>
                    <a:lnTo>
                      <a:pt x="6" y="20"/>
                    </a:lnTo>
                    <a:lnTo>
                      <a:pt x="5" y="25"/>
                    </a:lnTo>
                    <a:lnTo>
                      <a:pt x="9" y="25"/>
                    </a:lnTo>
                    <a:lnTo>
                      <a:pt x="15" y="25"/>
                    </a:lnTo>
                    <a:lnTo>
                      <a:pt x="15" y="21"/>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822" name="Freeform 810">
                <a:extLst>
                  <a:ext uri="{FF2B5EF4-FFF2-40B4-BE49-F238E27FC236}">
                    <a16:creationId xmlns:a16="http://schemas.microsoft.com/office/drawing/2014/main" id="{CADAB2A7-61B1-4578-BE8B-A4ADB9C45B59}"/>
                  </a:ext>
                </a:extLst>
              </p:cNvPr>
              <p:cNvSpPr>
                <a:spLocks/>
              </p:cNvSpPr>
              <p:nvPr/>
            </p:nvSpPr>
            <p:spPr bwMode="auto">
              <a:xfrm>
                <a:off x="4938" y="1161"/>
                <a:ext cx="6" cy="5"/>
              </a:xfrm>
              <a:custGeom>
                <a:avLst/>
                <a:gdLst>
                  <a:gd name="T0" fmla="*/ 1 w 26"/>
                  <a:gd name="T1" fmla="*/ 1 h 25"/>
                  <a:gd name="T2" fmla="*/ 1 w 26"/>
                  <a:gd name="T3" fmla="*/ 0 h 25"/>
                  <a:gd name="T4" fmla="*/ 1 w 26"/>
                  <a:gd name="T5" fmla="*/ 0 h 25"/>
                  <a:gd name="T6" fmla="*/ 1 w 26"/>
                  <a:gd name="T7" fmla="*/ 0 h 25"/>
                  <a:gd name="T8" fmla="*/ 1 w 26"/>
                  <a:gd name="T9" fmla="*/ 0 h 25"/>
                  <a:gd name="T10" fmla="*/ 1 w 26"/>
                  <a:gd name="T11" fmla="*/ 0 h 25"/>
                  <a:gd name="T12" fmla="*/ 1 w 26"/>
                  <a:gd name="T13" fmla="*/ 0 h 25"/>
                  <a:gd name="T14" fmla="*/ 0 w 26"/>
                  <a:gd name="T15" fmla="*/ 0 h 25"/>
                  <a:gd name="T16" fmla="*/ 0 w 26"/>
                  <a:gd name="T17" fmla="*/ 0 h 25"/>
                  <a:gd name="T18" fmla="*/ 0 w 26"/>
                  <a:gd name="T19" fmla="*/ 0 h 25"/>
                  <a:gd name="T20" fmla="*/ 0 w 26"/>
                  <a:gd name="T21" fmla="*/ 0 h 25"/>
                  <a:gd name="T22" fmla="*/ 0 w 26"/>
                  <a:gd name="T23" fmla="*/ 1 h 25"/>
                  <a:gd name="T24" fmla="*/ 0 w 26"/>
                  <a:gd name="T25" fmla="*/ 1 h 25"/>
                  <a:gd name="T26" fmla="*/ 0 w 26"/>
                  <a:gd name="T27" fmla="*/ 1 h 25"/>
                  <a:gd name="T28" fmla="*/ 0 w 26"/>
                  <a:gd name="T29" fmla="*/ 1 h 25"/>
                  <a:gd name="T30" fmla="*/ 0 w 26"/>
                  <a:gd name="T31" fmla="*/ 1 h 25"/>
                  <a:gd name="T32" fmla="*/ 1 w 26"/>
                  <a:gd name="T33" fmla="*/ 1 h 25"/>
                  <a:gd name="T34" fmla="*/ 1 w 26"/>
                  <a:gd name="T35" fmla="*/ 1 h 25"/>
                  <a:gd name="T36" fmla="*/ 1 w 26"/>
                  <a:gd name="T37" fmla="*/ 1 h 25"/>
                  <a:gd name="T38" fmla="*/ 1 w 26"/>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5"/>
                  <a:gd name="T62" fmla="*/ 26 w 26"/>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5">
                    <a:moveTo>
                      <a:pt x="21" y="16"/>
                    </a:moveTo>
                    <a:lnTo>
                      <a:pt x="25" y="12"/>
                    </a:lnTo>
                    <a:lnTo>
                      <a:pt x="26" y="6"/>
                    </a:lnTo>
                    <a:lnTo>
                      <a:pt x="21" y="6"/>
                    </a:lnTo>
                    <a:lnTo>
                      <a:pt x="22" y="2"/>
                    </a:lnTo>
                    <a:lnTo>
                      <a:pt x="17" y="0"/>
                    </a:lnTo>
                    <a:lnTo>
                      <a:pt x="12" y="0"/>
                    </a:lnTo>
                    <a:lnTo>
                      <a:pt x="7" y="0"/>
                    </a:lnTo>
                    <a:lnTo>
                      <a:pt x="7" y="5"/>
                    </a:lnTo>
                    <a:lnTo>
                      <a:pt x="2" y="5"/>
                    </a:lnTo>
                    <a:lnTo>
                      <a:pt x="1" y="9"/>
                    </a:lnTo>
                    <a:lnTo>
                      <a:pt x="1" y="15"/>
                    </a:lnTo>
                    <a:lnTo>
                      <a:pt x="0" y="20"/>
                    </a:lnTo>
                    <a:lnTo>
                      <a:pt x="6" y="20"/>
                    </a:lnTo>
                    <a:lnTo>
                      <a:pt x="5" y="25"/>
                    </a:lnTo>
                    <a:lnTo>
                      <a:pt x="9" y="25"/>
                    </a:lnTo>
                    <a:lnTo>
                      <a:pt x="15" y="25"/>
                    </a:lnTo>
                    <a:lnTo>
                      <a:pt x="15" y="21"/>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56329" name="Group 1012">
              <a:extLst>
                <a:ext uri="{FF2B5EF4-FFF2-40B4-BE49-F238E27FC236}">
                  <a16:creationId xmlns:a16="http://schemas.microsoft.com/office/drawing/2014/main" id="{995622B3-F853-4C42-B419-532BC09AAE74}"/>
                </a:ext>
              </a:extLst>
            </p:cNvPr>
            <p:cNvGrpSpPr>
              <a:grpSpLocks/>
            </p:cNvGrpSpPr>
            <p:nvPr/>
          </p:nvGrpSpPr>
          <p:grpSpPr bwMode="auto">
            <a:xfrm>
              <a:off x="2109" y="582"/>
              <a:ext cx="2883" cy="3511"/>
              <a:chOff x="2109" y="582"/>
              <a:chExt cx="2883" cy="3511"/>
            </a:xfrm>
          </p:grpSpPr>
          <p:sp>
            <p:nvSpPr>
              <p:cNvPr id="56423" name="Freeform 812">
                <a:extLst>
                  <a:ext uri="{FF2B5EF4-FFF2-40B4-BE49-F238E27FC236}">
                    <a16:creationId xmlns:a16="http://schemas.microsoft.com/office/drawing/2014/main" id="{90698741-451D-4C48-B892-D293AF5166CE}"/>
                  </a:ext>
                </a:extLst>
              </p:cNvPr>
              <p:cNvSpPr>
                <a:spLocks/>
              </p:cNvSpPr>
              <p:nvPr/>
            </p:nvSpPr>
            <p:spPr bwMode="auto">
              <a:xfrm>
                <a:off x="4955" y="1207"/>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19" y="5"/>
                    </a:lnTo>
                    <a:lnTo>
                      <a:pt x="20" y="1"/>
                    </a:lnTo>
                    <a:lnTo>
                      <a:pt x="16" y="1"/>
                    </a:lnTo>
                    <a:lnTo>
                      <a:pt x="11" y="0"/>
                    </a:lnTo>
                    <a:lnTo>
                      <a:pt x="6" y="0"/>
                    </a:lnTo>
                    <a:lnTo>
                      <a:pt x="6" y="4"/>
                    </a:lnTo>
                    <a:lnTo>
                      <a:pt x="1" y="4"/>
                    </a:lnTo>
                    <a:lnTo>
                      <a:pt x="0" y="10"/>
                    </a:lnTo>
                    <a:lnTo>
                      <a:pt x="0" y="14"/>
                    </a:lnTo>
                    <a:lnTo>
                      <a:pt x="0" y="19"/>
                    </a:lnTo>
                    <a:lnTo>
                      <a:pt x="3" y="25"/>
                    </a:lnTo>
                    <a:lnTo>
                      <a:pt x="9" y="25"/>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24" name="Freeform 813">
                <a:extLst>
                  <a:ext uri="{FF2B5EF4-FFF2-40B4-BE49-F238E27FC236}">
                    <a16:creationId xmlns:a16="http://schemas.microsoft.com/office/drawing/2014/main" id="{925120C3-F591-48E5-B60B-9174B1167AAD}"/>
                  </a:ext>
                </a:extLst>
              </p:cNvPr>
              <p:cNvSpPr>
                <a:spLocks/>
              </p:cNvSpPr>
              <p:nvPr/>
            </p:nvSpPr>
            <p:spPr bwMode="auto">
              <a:xfrm>
                <a:off x="4955" y="1207"/>
                <a:ext cx="4" cy="5"/>
              </a:xfrm>
              <a:custGeom>
                <a:avLst/>
                <a:gdLst>
                  <a:gd name="T0" fmla="*/ 1 w 20"/>
                  <a:gd name="T1" fmla="*/ 1 h 26"/>
                  <a:gd name="T2" fmla="*/ 1 w 20"/>
                  <a:gd name="T3" fmla="*/ 0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0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5"/>
                    </a:moveTo>
                    <a:lnTo>
                      <a:pt x="19" y="11"/>
                    </a:lnTo>
                    <a:lnTo>
                      <a:pt x="19" y="5"/>
                    </a:lnTo>
                    <a:lnTo>
                      <a:pt x="20" y="1"/>
                    </a:lnTo>
                    <a:lnTo>
                      <a:pt x="16" y="1"/>
                    </a:lnTo>
                    <a:lnTo>
                      <a:pt x="11" y="0"/>
                    </a:lnTo>
                    <a:lnTo>
                      <a:pt x="6" y="0"/>
                    </a:lnTo>
                    <a:lnTo>
                      <a:pt x="6" y="4"/>
                    </a:lnTo>
                    <a:lnTo>
                      <a:pt x="1" y="4"/>
                    </a:lnTo>
                    <a:lnTo>
                      <a:pt x="0" y="10"/>
                    </a:lnTo>
                    <a:lnTo>
                      <a:pt x="0" y="14"/>
                    </a:lnTo>
                    <a:lnTo>
                      <a:pt x="0" y="19"/>
                    </a:lnTo>
                    <a:lnTo>
                      <a:pt x="3" y="25"/>
                    </a:lnTo>
                    <a:lnTo>
                      <a:pt x="9" y="25"/>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25" name="Freeform 814">
                <a:extLst>
                  <a:ext uri="{FF2B5EF4-FFF2-40B4-BE49-F238E27FC236}">
                    <a16:creationId xmlns:a16="http://schemas.microsoft.com/office/drawing/2014/main" id="{4B93B30D-6076-4E39-8644-B34A540E8317}"/>
                  </a:ext>
                </a:extLst>
              </p:cNvPr>
              <p:cNvSpPr>
                <a:spLocks/>
              </p:cNvSpPr>
              <p:nvPr/>
            </p:nvSpPr>
            <p:spPr bwMode="auto">
              <a:xfrm>
                <a:off x="4952" y="1167"/>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1"/>
                    </a:lnTo>
                    <a:lnTo>
                      <a:pt x="11" y="0"/>
                    </a:lnTo>
                    <a:lnTo>
                      <a:pt x="6" y="4"/>
                    </a:lnTo>
                    <a:lnTo>
                      <a:pt x="1" y="9"/>
                    </a:lnTo>
                    <a:lnTo>
                      <a:pt x="0" y="15"/>
                    </a:lnTo>
                    <a:lnTo>
                      <a:pt x="0" y="19"/>
                    </a:lnTo>
                    <a:lnTo>
                      <a:pt x="0" y="25"/>
                    </a:lnTo>
                    <a:lnTo>
                      <a:pt x="4" y="30"/>
                    </a:lnTo>
                    <a:lnTo>
                      <a:pt x="9" y="30"/>
                    </a:lnTo>
                    <a:lnTo>
                      <a:pt x="9" y="25"/>
                    </a:lnTo>
                    <a:lnTo>
                      <a:pt x="14"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26" name="Freeform 815">
                <a:extLst>
                  <a:ext uri="{FF2B5EF4-FFF2-40B4-BE49-F238E27FC236}">
                    <a16:creationId xmlns:a16="http://schemas.microsoft.com/office/drawing/2014/main" id="{574BBBC9-618C-4DA1-BCB7-D9F4BED51E86}"/>
                  </a:ext>
                </a:extLst>
              </p:cNvPr>
              <p:cNvSpPr>
                <a:spLocks/>
              </p:cNvSpPr>
              <p:nvPr/>
            </p:nvSpPr>
            <p:spPr bwMode="auto">
              <a:xfrm>
                <a:off x="4952" y="1167"/>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1"/>
                    </a:moveTo>
                    <a:lnTo>
                      <a:pt x="19" y="16"/>
                    </a:lnTo>
                    <a:lnTo>
                      <a:pt x="20" y="11"/>
                    </a:lnTo>
                    <a:lnTo>
                      <a:pt x="20" y="6"/>
                    </a:lnTo>
                    <a:lnTo>
                      <a:pt x="16" y="6"/>
                    </a:lnTo>
                    <a:lnTo>
                      <a:pt x="16" y="1"/>
                    </a:lnTo>
                    <a:lnTo>
                      <a:pt x="11" y="0"/>
                    </a:lnTo>
                    <a:lnTo>
                      <a:pt x="6" y="4"/>
                    </a:lnTo>
                    <a:lnTo>
                      <a:pt x="1" y="9"/>
                    </a:lnTo>
                    <a:lnTo>
                      <a:pt x="0" y="15"/>
                    </a:lnTo>
                    <a:lnTo>
                      <a:pt x="0" y="19"/>
                    </a:lnTo>
                    <a:lnTo>
                      <a:pt x="0" y="25"/>
                    </a:lnTo>
                    <a:lnTo>
                      <a:pt x="4" y="30"/>
                    </a:lnTo>
                    <a:lnTo>
                      <a:pt x="9" y="30"/>
                    </a:lnTo>
                    <a:lnTo>
                      <a:pt x="9" y="25"/>
                    </a:lnTo>
                    <a:lnTo>
                      <a:pt x="14"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27" name="Freeform 816">
                <a:extLst>
                  <a:ext uri="{FF2B5EF4-FFF2-40B4-BE49-F238E27FC236}">
                    <a16:creationId xmlns:a16="http://schemas.microsoft.com/office/drawing/2014/main" id="{B7DCAC53-E829-4704-9A4B-1D9B751BD61B}"/>
                  </a:ext>
                </a:extLst>
              </p:cNvPr>
              <p:cNvSpPr>
                <a:spLocks/>
              </p:cNvSpPr>
              <p:nvPr/>
            </p:nvSpPr>
            <p:spPr bwMode="auto">
              <a:xfrm>
                <a:off x="4950" y="1222"/>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5" y="12"/>
                    </a:lnTo>
                    <a:lnTo>
                      <a:pt x="25" y="6"/>
                    </a:lnTo>
                    <a:lnTo>
                      <a:pt x="20" y="6"/>
                    </a:lnTo>
                    <a:lnTo>
                      <a:pt x="21" y="1"/>
                    </a:lnTo>
                    <a:lnTo>
                      <a:pt x="17" y="1"/>
                    </a:lnTo>
                    <a:lnTo>
                      <a:pt x="11" y="1"/>
                    </a:lnTo>
                    <a:lnTo>
                      <a:pt x="7" y="0"/>
                    </a:lnTo>
                    <a:lnTo>
                      <a:pt x="7" y="5"/>
                    </a:lnTo>
                    <a:lnTo>
                      <a:pt x="1" y="10"/>
                    </a:lnTo>
                    <a:lnTo>
                      <a:pt x="1" y="14"/>
                    </a:lnTo>
                    <a:lnTo>
                      <a:pt x="0" y="20"/>
                    </a:lnTo>
                    <a:lnTo>
                      <a:pt x="4" y="26"/>
                    </a:lnTo>
                    <a:lnTo>
                      <a:pt x="9" y="26"/>
                    </a:lnTo>
                    <a:lnTo>
                      <a:pt x="15"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28" name="Freeform 817">
                <a:extLst>
                  <a:ext uri="{FF2B5EF4-FFF2-40B4-BE49-F238E27FC236}">
                    <a16:creationId xmlns:a16="http://schemas.microsoft.com/office/drawing/2014/main" id="{18C11BA2-E5FB-4D5B-89B8-CBD43D0435D9}"/>
                  </a:ext>
                </a:extLst>
              </p:cNvPr>
              <p:cNvSpPr>
                <a:spLocks/>
              </p:cNvSpPr>
              <p:nvPr/>
            </p:nvSpPr>
            <p:spPr bwMode="auto">
              <a:xfrm>
                <a:off x="4950" y="1222"/>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19" y="17"/>
                    </a:moveTo>
                    <a:lnTo>
                      <a:pt x="25" y="12"/>
                    </a:lnTo>
                    <a:lnTo>
                      <a:pt x="25" y="6"/>
                    </a:lnTo>
                    <a:lnTo>
                      <a:pt x="20" y="6"/>
                    </a:lnTo>
                    <a:lnTo>
                      <a:pt x="21" y="1"/>
                    </a:lnTo>
                    <a:lnTo>
                      <a:pt x="17" y="1"/>
                    </a:lnTo>
                    <a:lnTo>
                      <a:pt x="11" y="1"/>
                    </a:lnTo>
                    <a:lnTo>
                      <a:pt x="7" y="0"/>
                    </a:lnTo>
                    <a:lnTo>
                      <a:pt x="7" y="5"/>
                    </a:lnTo>
                    <a:lnTo>
                      <a:pt x="1" y="10"/>
                    </a:lnTo>
                    <a:lnTo>
                      <a:pt x="1" y="14"/>
                    </a:lnTo>
                    <a:lnTo>
                      <a:pt x="0" y="20"/>
                    </a:lnTo>
                    <a:lnTo>
                      <a:pt x="4" y="26"/>
                    </a:lnTo>
                    <a:lnTo>
                      <a:pt x="9" y="26"/>
                    </a:lnTo>
                    <a:lnTo>
                      <a:pt x="15"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29" name="Freeform 818">
                <a:extLst>
                  <a:ext uri="{FF2B5EF4-FFF2-40B4-BE49-F238E27FC236}">
                    <a16:creationId xmlns:a16="http://schemas.microsoft.com/office/drawing/2014/main" id="{B103D9FE-9032-4287-BB0F-C41C3EA4D2B8}"/>
                  </a:ext>
                </a:extLst>
              </p:cNvPr>
              <p:cNvSpPr>
                <a:spLocks/>
              </p:cNvSpPr>
              <p:nvPr/>
            </p:nvSpPr>
            <p:spPr bwMode="auto">
              <a:xfrm>
                <a:off x="4957" y="1186"/>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19" y="15"/>
                    </a:lnTo>
                    <a:lnTo>
                      <a:pt x="24" y="17"/>
                    </a:lnTo>
                    <a:lnTo>
                      <a:pt x="25" y="11"/>
                    </a:lnTo>
                    <a:lnTo>
                      <a:pt x="20" y="6"/>
                    </a:lnTo>
                    <a:lnTo>
                      <a:pt x="20" y="1"/>
                    </a:lnTo>
                    <a:lnTo>
                      <a:pt x="16" y="1"/>
                    </a:lnTo>
                    <a:lnTo>
                      <a:pt x="11" y="0"/>
                    </a:lnTo>
                    <a:lnTo>
                      <a:pt x="11" y="5"/>
                    </a:lnTo>
                    <a:lnTo>
                      <a:pt x="6" y="4"/>
                    </a:lnTo>
                    <a:lnTo>
                      <a:pt x="6" y="10"/>
                    </a:lnTo>
                    <a:lnTo>
                      <a:pt x="1" y="10"/>
                    </a:lnTo>
                    <a:lnTo>
                      <a:pt x="0" y="14"/>
                    </a:lnTo>
                    <a:lnTo>
                      <a:pt x="0" y="19"/>
                    </a:lnTo>
                    <a:lnTo>
                      <a:pt x="0" y="24"/>
                    </a:lnTo>
                    <a:lnTo>
                      <a:pt x="5" y="24"/>
                    </a:lnTo>
                    <a:lnTo>
                      <a:pt x="3" y="30"/>
                    </a:lnTo>
                    <a:lnTo>
                      <a:pt x="9" y="30"/>
                    </a:lnTo>
                    <a:lnTo>
                      <a:pt x="9" y="26"/>
                    </a:lnTo>
                    <a:lnTo>
                      <a:pt x="14" y="26"/>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30" name="Freeform 819">
                <a:extLst>
                  <a:ext uri="{FF2B5EF4-FFF2-40B4-BE49-F238E27FC236}">
                    <a16:creationId xmlns:a16="http://schemas.microsoft.com/office/drawing/2014/main" id="{8A230599-F887-4C18-BE44-757116FAD60D}"/>
                  </a:ext>
                </a:extLst>
              </p:cNvPr>
              <p:cNvSpPr>
                <a:spLocks/>
              </p:cNvSpPr>
              <p:nvPr/>
            </p:nvSpPr>
            <p:spPr bwMode="auto">
              <a:xfrm>
                <a:off x="4957" y="1186"/>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0 h 30"/>
                  <a:gd name="T22" fmla="*/ 0 w 25"/>
                  <a:gd name="T23" fmla="*/ 0 h 30"/>
                  <a:gd name="T24" fmla="*/ 0 w 25"/>
                  <a:gd name="T25" fmla="*/ 1 h 30"/>
                  <a:gd name="T26" fmla="*/ 0 w 25"/>
                  <a:gd name="T27" fmla="*/ 1 h 30"/>
                  <a:gd name="T28" fmla="*/ 0 w 25"/>
                  <a:gd name="T29" fmla="*/ 1 h 30"/>
                  <a:gd name="T30" fmla="*/ 0 w 25"/>
                  <a:gd name="T31" fmla="*/ 1 h 30"/>
                  <a:gd name="T32" fmla="*/ 0 w 25"/>
                  <a:gd name="T33" fmla="*/ 1 h 30"/>
                  <a:gd name="T34" fmla="*/ 0 w 25"/>
                  <a:gd name="T35" fmla="*/ 1 h 30"/>
                  <a:gd name="T36" fmla="*/ 0 w 25"/>
                  <a:gd name="T37" fmla="*/ 1 h 30"/>
                  <a:gd name="T38" fmla="*/ 1 w 25"/>
                  <a:gd name="T39" fmla="*/ 1 h 30"/>
                  <a:gd name="T40" fmla="*/ 1 w 25"/>
                  <a:gd name="T41" fmla="*/ 1 h 30"/>
                  <a:gd name="T42" fmla="*/ 1 w 25"/>
                  <a:gd name="T43" fmla="*/ 1 h 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5"/>
                  <a:gd name="T67" fmla="*/ 0 h 30"/>
                  <a:gd name="T68" fmla="*/ 25 w 25"/>
                  <a:gd name="T69" fmla="*/ 30 h 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5" h="30">
                    <a:moveTo>
                      <a:pt x="19" y="21"/>
                    </a:moveTo>
                    <a:lnTo>
                      <a:pt x="19" y="15"/>
                    </a:lnTo>
                    <a:lnTo>
                      <a:pt x="24" y="17"/>
                    </a:lnTo>
                    <a:lnTo>
                      <a:pt x="25" y="11"/>
                    </a:lnTo>
                    <a:lnTo>
                      <a:pt x="20" y="6"/>
                    </a:lnTo>
                    <a:lnTo>
                      <a:pt x="20" y="1"/>
                    </a:lnTo>
                    <a:lnTo>
                      <a:pt x="16" y="1"/>
                    </a:lnTo>
                    <a:lnTo>
                      <a:pt x="11" y="0"/>
                    </a:lnTo>
                    <a:lnTo>
                      <a:pt x="11" y="5"/>
                    </a:lnTo>
                    <a:lnTo>
                      <a:pt x="6" y="4"/>
                    </a:lnTo>
                    <a:lnTo>
                      <a:pt x="6" y="10"/>
                    </a:lnTo>
                    <a:lnTo>
                      <a:pt x="1" y="10"/>
                    </a:lnTo>
                    <a:lnTo>
                      <a:pt x="0" y="14"/>
                    </a:lnTo>
                    <a:lnTo>
                      <a:pt x="0" y="19"/>
                    </a:lnTo>
                    <a:lnTo>
                      <a:pt x="0" y="24"/>
                    </a:lnTo>
                    <a:lnTo>
                      <a:pt x="5" y="24"/>
                    </a:lnTo>
                    <a:lnTo>
                      <a:pt x="3" y="30"/>
                    </a:lnTo>
                    <a:lnTo>
                      <a:pt x="9" y="30"/>
                    </a:lnTo>
                    <a:lnTo>
                      <a:pt x="9" y="26"/>
                    </a:lnTo>
                    <a:lnTo>
                      <a:pt x="14" y="26"/>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31" name="Freeform 820">
                <a:extLst>
                  <a:ext uri="{FF2B5EF4-FFF2-40B4-BE49-F238E27FC236}">
                    <a16:creationId xmlns:a16="http://schemas.microsoft.com/office/drawing/2014/main" id="{34931122-6080-4BDC-AE06-86EB9FAC0781}"/>
                  </a:ext>
                </a:extLst>
              </p:cNvPr>
              <p:cNvSpPr>
                <a:spLocks/>
              </p:cNvSpPr>
              <p:nvPr/>
            </p:nvSpPr>
            <p:spPr bwMode="auto">
              <a:xfrm>
                <a:off x="4931" y="1119"/>
                <a:ext cx="14" cy="20"/>
              </a:xfrm>
              <a:custGeom>
                <a:avLst/>
                <a:gdLst>
                  <a:gd name="T0" fmla="*/ 3 w 68"/>
                  <a:gd name="T1" fmla="*/ 2 h 97"/>
                  <a:gd name="T2" fmla="*/ 3 w 68"/>
                  <a:gd name="T3" fmla="*/ 2 h 97"/>
                  <a:gd name="T4" fmla="*/ 3 w 68"/>
                  <a:gd name="T5" fmla="*/ 1 h 97"/>
                  <a:gd name="T6" fmla="*/ 3 w 68"/>
                  <a:gd name="T7" fmla="*/ 1 h 97"/>
                  <a:gd name="T8" fmla="*/ 2 w 68"/>
                  <a:gd name="T9" fmla="*/ 1 h 97"/>
                  <a:gd name="T10" fmla="*/ 3 w 68"/>
                  <a:gd name="T11" fmla="*/ 1 h 97"/>
                  <a:gd name="T12" fmla="*/ 2 w 68"/>
                  <a:gd name="T13" fmla="*/ 1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2 h 97"/>
                  <a:gd name="T40" fmla="*/ 0 w 68"/>
                  <a:gd name="T41" fmla="*/ 2 h 97"/>
                  <a:gd name="T42" fmla="*/ 0 w 68"/>
                  <a:gd name="T43" fmla="*/ 2 h 97"/>
                  <a:gd name="T44" fmla="*/ 0 w 68"/>
                  <a:gd name="T45" fmla="*/ 3 h 97"/>
                  <a:gd name="T46" fmla="*/ 0 w 68"/>
                  <a:gd name="T47" fmla="*/ 3 h 97"/>
                  <a:gd name="T48" fmla="*/ 0 w 68"/>
                  <a:gd name="T49" fmla="*/ 3 h 97"/>
                  <a:gd name="T50" fmla="*/ 0 w 68"/>
                  <a:gd name="T51" fmla="*/ 4 h 97"/>
                  <a:gd name="T52" fmla="*/ 0 w 68"/>
                  <a:gd name="T53" fmla="*/ 4 h 97"/>
                  <a:gd name="T54" fmla="*/ 1 w 68"/>
                  <a:gd name="T55" fmla="*/ 4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4 h 97"/>
                  <a:gd name="T70" fmla="*/ 2 w 68"/>
                  <a:gd name="T71" fmla="*/ 4 h 97"/>
                  <a:gd name="T72" fmla="*/ 2 w 68"/>
                  <a:gd name="T73" fmla="*/ 3 h 97"/>
                  <a:gd name="T74" fmla="*/ 2 w 68"/>
                  <a:gd name="T75" fmla="*/ 3 h 97"/>
                  <a:gd name="T76" fmla="*/ 3 w 68"/>
                  <a:gd name="T77" fmla="*/ 3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8" y="49"/>
                    </a:moveTo>
                    <a:lnTo>
                      <a:pt x="68" y="43"/>
                    </a:lnTo>
                    <a:lnTo>
                      <a:pt x="64" y="33"/>
                    </a:lnTo>
                    <a:lnTo>
                      <a:pt x="64" y="29"/>
                    </a:lnTo>
                    <a:lnTo>
                      <a:pt x="60" y="23"/>
                    </a:lnTo>
                    <a:lnTo>
                      <a:pt x="61" y="17"/>
                    </a:lnTo>
                    <a:lnTo>
                      <a:pt x="57" y="13"/>
                    </a:lnTo>
                    <a:lnTo>
                      <a:pt x="52" y="7"/>
                    </a:lnTo>
                    <a:lnTo>
                      <a:pt x="48" y="6"/>
                    </a:lnTo>
                    <a:lnTo>
                      <a:pt x="43" y="2"/>
                    </a:lnTo>
                    <a:lnTo>
                      <a:pt x="38" y="0"/>
                    </a:lnTo>
                    <a:lnTo>
                      <a:pt x="28" y="5"/>
                    </a:lnTo>
                    <a:lnTo>
                      <a:pt x="24" y="5"/>
                    </a:lnTo>
                    <a:lnTo>
                      <a:pt x="18" y="10"/>
                    </a:lnTo>
                    <a:lnTo>
                      <a:pt x="14" y="8"/>
                    </a:lnTo>
                    <a:lnTo>
                      <a:pt x="14" y="14"/>
                    </a:lnTo>
                    <a:lnTo>
                      <a:pt x="8" y="19"/>
                    </a:lnTo>
                    <a:lnTo>
                      <a:pt x="7" y="29"/>
                    </a:lnTo>
                    <a:lnTo>
                      <a:pt x="2" y="33"/>
                    </a:lnTo>
                    <a:lnTo>
                      <a:pt x="1" y="43"/>
                    </a:lnTo>
                    <a:lnTo>
                      <a:pt x="1" y="48"/>
                    </a:lnTo>
                    <a:lnTo>
                      <a:pt x="0" y="58"/>
                    </a:lnTo>
                    <a:lnTo>
                      <a:pt x="5" y="64"/>
                    </a:lnTo>
                    <a:lnTo>
                      <a:pt x="3" y="68"/>
                    </a:lnTo>
                    <a:lnTo>
                      <a:pt x="8" y="74"/>
                    </a:lnTo>
                    <a:lnTo>
                      <a:pt x="7" y="84"/>
                    </a:lnTo>
                    <a:lnTo>
                      <a:pt x="11" y="84"/>
                    </a:lnTo>
                    <a:lnTo>
                      <a:pt x="16" y="90"/>
                    </a:lnTo>
                    <a:lnTo>
                      <a:pt x="20" y="95"/>
                    </a:lnTo>
                    <a:lnTo>
                      <a:pt x="25" y="95"/>
                    </a:lnTo>
                    <a:lnTo>
                      <a:pt x="29" y="95"/>
                    </a:lnTo>
                    <a:lnTo>
                      <a:pt x="40" y="97"/>
                    </a:lnTo>
                    <a:lnTo>
                      <a:pt x="44" y="92"/>
                    </a:lnTo>
                    <a:lnTo>
                      <a:pt x="49" y="92"/>
                    </a:lnTo>
                    <a:lnTo>
                      <a:pt x="54" y="87"/>
                    </a:lnTo>
                    <a:lnTo>
                      <a:pt x="54" y="83"/>
                    </a:lnTo>
                    <a:lnTo>
                      <a:pt x="60" y="78"/>
                    </a:lnTo>
                    <a:lnTo>
                      <a:pt x="60" y="73"/>
                    </a:lnTo>
                    <a:lnTo>
                      <a:pt x="66" y="64"/>
                    </a:lnTo>
                    <a:lnTo>
                      <a:pt x="67" y="58"/>
                    </a:lnTo>
                    <a:lnTo>
                      <a:pt x="68"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32" name="Freeform 821">
                <a:extLst>
                  <a:ext uri="{FF2B5EF4-FFF2-40B4-BE49-F238E27FC236}">
                    <a16:creationId xmlns:a16="http://schemas.microsoft.com/office/drawing/2014/main" id="{E88097CA-109B-49EB-B926-F9A96C2F4C3B}"/>
                  </a:ext>
                </a:extLst>
              </p:cNvPr>
              <p:cNvSpPr>
                <a:spLocks/>
              </p:cNvSpPr>
              <p:nvPr/>
            </p:nvSpPr>
            <p:spPr bwMode="auto">
              <a:xfrm>
                <a:off x="4931" y="1119"/>
                <a:ext cx="14" cy="20"/>
              </a:xfrm>
              <a:custGeom>
                <a:avLst/>
                <a:gdLst>
                  <a:gd name="T0" fmla="*/ 3 w 68"/>
                  <a:gd name="T1" fmla="*/ 2 h 97"/>
                  <a:gd name="T2" fmla="*/ 3 w 68"/>
                  <a:gd name="T3" fmla="*/ 2 h 97"/>
                  <a:gd name="T4" fmla="*/ 3 w 68"/>
                  <a:gd name="T5" fmla="*/ 1 h 97"/>
                  <a:gd name="T6" fmla="*/ 3 w 68"/>
                  <a:gd name="T7" fmla="*/ 1 h 97"/>
                  <a:gd name="T8" fmla="*/ 2 w 68"/>
                  <a:gd name="T9" fmla="*/ 1 h 97"/>
                  <a:gd name="T10" fmla="*/ 3 w 68"/>
                  <a:gd name="T11" fmla="*/ 1 h 97"/>
                  <a:gd name="T12" fmla="*/ 2 w 68"/>
                  <a:gd name="T13" fmla="*/ 1 h 97"/>
                  <a:gd name="T14" fmla="*/ 2 w 68"/>
                  <a:gd name="T15" fmla="*/ 0 h 97"/>
                  <a:gd name="T16" fmla="*/ 2 w 68"/>
                  <a:gd name="T17" fmla="*/ 0 h 97"/>
                  <a:gd name="T18" fmla="*/ 2 w 68"/>
                  <a:gd name="T19" fmla="*/ 0 h 97"/>
                  <a:gd name="T20" fmla="*/ 2 w 68"/>
                  <a:gd name="T21" fmla="*/ 0 h 97"/>
                  <a:gd name="T22" fmla="*/ 1 w 68"/>
                  <a:gd name="T23" fmla="*/ 0 h 97"/>
                  <a:gd name="T24" fmla="*/ 1 w 68"/>
                  <a:gd name="T25" fmla="*/ 0 h 97"/>
                  <a:gd name="T26" fmla="*/ 1 w 68"/>
                  <a:gd name="T27" fmla="*/ 0 h 97"/>
                  <a:gd name="T28" fmla="*/ 1 w 68"/>
                  <a:gd name="T29" fmla="*/ 0 h 97"/>
                  <a:gd name="T30" fmla="*/ 1 w 68"/>
                  <a:gd name="T31" fmla="*/ 1 h 97"/>
                  <a:gd name="T32" fmla="*/ 0 w 68"/>
                  <a:gd name="T33" fmla="*/ 1 h 97"/>
                  <a:gd name="T34" fmla="*/ 0 w 68"/>
                  <a:gd name="T35" fmla="*/ 1 h 97"/>
                  <a:gd name="T36" fmla="*/ 0 w 68"/>
                  <a:gd name="T37" fmla="*/ 1 h 97"/>
                  <a:gd name="T38" fmla="*/ 0 w 68"/>
                  <a:gd name="T39" fmla="*/ 2 h 97"/>
                  <a:gd name="T40" fmla="*/ 0 w 68"/>
                  <a:gd name="T41" fmla="*/ 2 h 97"/>
                  <a:gd name="T42" fmla="*/ 0 w 68"/>
                  <a:gd name="T43" fmla="*/ 2 h 97"/>
                  <a:gd name="T44" fmla="*/ 0 w 68"/>
                  <a:gd name="T45" fmla="*/ 3 h 97"/>
                  <a:gd name="T46" fmla="*/ 0 w 68"/>
                  <a:gd name="T47" fmla="*/ 3 h 97"/>
                  <a:gd name="T48" fmla="*/ 0 w 68"/>
                  <a:gd name="T49" fmla="*/ 3 h 97"/>
                  <a:gd name="T50" fmla="*/ 0 w 68"/>
                  <a:gd name="T51" fmla="*/ 4 h 97"/>
                  <a:gd name="T52" fmla="*/ 0 w 68"/>
                  <a:gd name="T53" fmla="*/ 4 h 97"/>
                  <a:gd name="T54" fmla="*/ 1 w 68"/>
                  <a:gd name="T55" fmla="*/ 4 h 97"/>
                  <a:gd name="T56" fmla="*/ 1 w 68"/>
                  <a:gd name="T57" fmla="*/ 4 h 97"/>
                  <a:gd name="T58" fmla="*/ 1 w 68"/>
                  <a:gd name="T59" fmla="*/ 4 h 97"/>
                  <a:gd name="T60" fmla="*/ 1 w 68"/>
                  <a:gd name="T61" fmla="*/ 4 h 97"/>
                  <a:gd name="T62" fmla="*/ 2 w 68"/>
                  <a:gd name="T63" fmla="*/ 4 h 97"/>
                  <a:gd name="T64" fmla="*/ 2 w 68"/>
                  <a:gd name="T65" fmla="*/ 4 h 97"/>
                  <a:gd name="T66" fmla="*/ 2 w 68"/>
                  <a:gd name="T67" fmla="*/ 4 h 97"/>
                  <a:gd name="T68" fmla="*/ 2 w 68"/>
                  <a:gd name="T69" fmla="*/ 4 h 97"/>
                  <a:gd name="T70" fmla="*/ 2 w 68"/>
                  <a:gd name="T71" fmla="*/ 4 h 97"/>
                  <a:gd name="T72" fmla="*/ 2 w 68"/>
                  <a:gd name="T73" fmla="*/ 3 h 97"/>
                  <a:gd name="T74" fmla="*/ 2 w 68"/>
                  <a:gd name="T75" fmla="*/ 3 h 97"/>
                  <a:gd name="T76" fmla="*/ 3 w 68"/>
                  <a:gd name="T77" fmla="*/ 3 h 97"/>
                  <a:gd name="T78" fmla="*/ 3 w 68"/>
                  <a:gd name="T79" fmla="*/ 2 h 97"/>
                  <a:gd name="T80" fmla="*/ 3 w 68"/>
                  <a:gd name="T81" fmla="*/ 2 h 9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7"/>
                  <a:gd name="T125" fmla="*/ 68 w 68"/>
                  <a:gd name="T126" fmla="*/ 97 h 9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7">
                    <a:moveTo>
                      <a:pt x="68" y="49"/>
                    </a:moveTo>
                    <a:lnTo>
                      <a:pt x="68" y="43"/>
                    </a:lnTo>
                    <a:lnTo>
                      <a:pt x="64" y="33"/>
                    </a:lnTo>
                    <a:lnTo>
                      <a:pt x="64" y="29"/>
                    </a:lnTo>
                    <a:lnTo>
                      <a:pt x="60" y="23"/>
                    </a:lnTo>
                    <a:lnTo>
                      <a:pt x="61" y="17"/>
                    </a:lnTo>
                    <a:lnTo>
                      <a:pt x="57" y="13"/>
                    </a:lnTo>
                    <a:lnTo>
                      <a:pt x="52" y="7"/>
                    </a:lnTo>
                    <a:lnTo>
                      <a:pt x="48" y="6"/>
                    </a:lnTo>
                    <a:lnTo>
                      <a:pt x="43" y="2"/>
                    </a:lnTo>
                    <a:lnTo>
                      <a:pt x="38" y="0"/>
                    </a:lnTo>
                    <a:lnTo>
                      <a:pt x="28" y="5"/>
                    </a:lnTo>
                    <a:lnTo>
                      <a:pt x="24" y="5"/>
                    </a:lnTo>
                    <a:lnTo>
                      <a:pt x="18" y="10"/>
                    </a:lnTo>
                    <a:lnTo>
                      <a:pt x="14" y="8"/>
                    </a:lnTo>
                    <a:lnTo>
                      <a:pt x="14" y="14"/>
                    </a:lnTo>
                    <a:lnTo>
                      <a:pt x="8" y="19"/>
                    </a:lnTo>
                    <a:lnTo>
                      <a:pt x="7" y="29"/>
                    </a:lnTo>
                    <a:lnTo>
                      <a:pt x="2" y="33"/>
                    </a:lnTo>
                    <a:lnTo>
                      <a:pt x="1" y="43"/>
                    </a:lnTo>
                    <a:lnTo>
                      <a:pt x="1" y="48"/>
                    </a:lnTo>
                    <a:lnTo>
                      <a:pt x="0" y="58"/>
                    </a:lnTo>
                    <a:lnTo>
                      <a:pt x="5" y="64"/>
                    </a:lnTo>
                    <a:lnTo>
                      <a:pt x="3" y="68"/>
                    </a:lnTo>
                    <a:lnTo>
                      <a:pt x="8" y="74"/>
                    </a:lnTo>
                    <a:lnTo>
                      <a:pt x="7" y="84"/>
                    </a:lnTo>
                    <a:lnTo>
                      <a:pt x="11" y="84"/>
                    </a:lnTo>
                    <a:lnTo>
                      <a:pt x="16" y="90"/>
                    </a:lnTo>
                    <a:lnTo>
                      <a:pt x="20" y="95"/>
                    </a:lnTo>
                    <a:lnTo>
                      <a:pt x="25" y="95"/>
                    </a:lnTo>
                    <a:lnTo>
                      <a:pt x="29" y="95"/>
                    </a:lnTo>
                    <a:lnTo>
                      <a:pt x="40" y="97"/>
                    </a:lnTo>
                    <a:lnTo>
                      <a:pt x="44" y="92"/>
                    </a:lnTo>
                    <a:lnTo>
                      <a:pt x="49" y="92"/>
                    </a:lnTo>
                    <a:lnTo>
                      <a:pt x="54" y="87"/>
                    </a:lnTo>
                    <a:lnTo>
                      <a:pt x="54" y="83"/>
                    </a:lnTo>
                    <a:lnTo>
                      <a:pt x="60" y="78"/>
                    </a:lnTo>
                    <a:lnTo>
                      <a:pt x="60" y="73"/>
                    </a:lnTo>
                    <a:lnTo>
                      <a:pt x="66" y="64"/>
                    </a:lnTo>
                    <a:lnTo>
                      <a:pt x="67" y="58"/>
                    </a:lnTo>
                    <a:lnTo>
                      <a:pt x="68"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33" name="Freeform 822">
                <a:extLst>
                  <a:ext uri="{FF2B5EF4-FFF2-40B4-BE49-F238E27FC236}">
                    <a16:creationId xmlns:a16="http://schemas.microsoft.com/office/drawing/2014/main" id="{31940BE2-C384-4BA9-A226-D7D76BB12C27}"/>
                  </a:ext>
                </a:extLst>
              </p:cNvPr>
              <p:cNvSpPr>
                <a:spLocks/>
              </p:cNvSpPr>
              <p:nvPr/>
            </p:nvSpPr>
            <p:spPr bwMode="auto">
              <a:xfrm>
                <a:off x="4947" y="109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0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19" y="17"/>
                    </a:lnTo>
                    <a:lnTo>
                      <a:pt x="20" y="12"/>
                    </a:lnTo>
                    <a:lnTo>
                      <a:pt x="20" y="7"/>
                    </a:lnTo>
                    <a:lnTo>
                      <a:pt x="21" y="1"/>
                    </a:lnTo>
                    <a:lnTo>
                      <a:pt x="16" y="1"/>
                    </a:lnTo>
                    <a:lnTo>
                      <a:pt x="11" y="1"/>
                    </a:lnTo>
                    <a:lnTo>
                      <a:pt x="7" y="0"/>
                    </a:lnTo>
                    <a:lnTo>
                      <a:pt x="7" y="6"/>
                    </a:lnTo>
                    <a:lnTo>
                      <a:pt x="2" y="5"/>
                    </a:lnTo>
                    <a:lnTo>
                      <a:pt x="1" y="10"/>
                    </a:lnTo>
                    <a:lnTo>
                      <a:pt x="1" y="15"/>
                    </a:lnTo>
                    <a:lnTo>
                      <a:pt x="0" y="21"/>
                    </a:lnTo>
                    <a:lnTo>
                      <a:pt x="0" y="25"/>
                    </a:lnTo>
                    <a:lnTo>
                      <a:pt x="4" y="25"/>
                    </a:lnTo>
                    <a:lnTo>
                      <a:pt x="9" y="26"/>
                    </a:lnTo>
                    <a:lnTo>
                      <a:pt x="13" y="26"/>
                    </a:lnTo>
                    <a:lnTo>
                      <a:pt x="15" y="22"/>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34" name="Freeform 823">
                <a:extLst>
                  <a:ext uri="{FF2B5EF4-FFF2-40B4-BE49-F238E27FC236}">
                    <a16:creationId xmlns:a16="http://schemas.microsoft.com/office/drawing/2014/main" id="{122D2B4D-AC73-4930-B1E3-DA82D7D52349}"/>
                  </a:ext>
                </a:extLst>
              </p:cNvPr>
              <p:cNvSpPr>
                <a:spLocks/>
              </p:cNvSpPr>
              <p:nvPr/>
            </p:nvSpPr>
            <p:spPr bwMode="auto">
              <a:xfrm>
                <a:off x="4947" y="1093"/>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0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19" y="22"/>
                    </a:moveTo>
                    <a:lnTo>
                      <a:pt x="19" y="17"/>
                    </a:lnTo>
                    <a:lnTo>
                      <a:pt x="20" y="12"/>
                    </a:lnTo>
                    <a:lnTo>
                      <a:pt x="20" y="7"/>
                    </a:lnTo>
                    <a:lnTo>
                      <a:pt x="21" y="1"/>
                    </a:lnTo>
                    <a:lnTo>
                      <a:pt x="16" y="1"/>
                    </a:lnTo>
                    <a:lnTo>
                      <a:pt x="11" y="1"/>
                    </a:lnTo>
                    <a:lnTo>
                      <a:pt x="7" y="0"/>
                    </a:lnTo>
                    <a:lnTo>
                      <a:pt x="7" y="6"/>
                    </a:lnTo>
                    <a:lnTo>
                      <a:pt x="2" y="5"/>
                    </a:lnTo>
                    <a:lnTo>
                      <a:pt x="1" y="10"/>
                    </a:lnTo>
                    <a:lnTo>
                      <a:pt x="1" y="15"/>
                    </a:lnTo>
                    <a:lnTo>
                      <a:pt x="0" y="21"/>
                    </a:lnTo>
                    <a:lnTo>
                      <a:pt x="0" y="25"/>
                    </a:lnTo>
                    <a:lnTo>
                      <a:pt x="4" y="25"/>
                    </a:lnTo>
                    <a:lnTo>
                      <a:pt x="9" y="26"/>
                    </a:lnTo>
                    <a:lnTo>
                      <a:pt x="13" y="26"/>
                    </a:lnTo>
                    <a:lnTo>
                      <a:pt x="15" y="22"/>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35" name="Freeform 824">
                <a:extLst>
                  <a:ext uri="{FF2B5EF4-FFF2-40B4-BE49-F238E27FC236}">
                    <a16:creationId xmlns:a16="http://schemas.microsoft.com/office/drawing/2014/main" id="{AD50A9E2-DC92-4674-B8AC-5475260830B2}"/>
                  </a:ext>
                </a:extLst>
              </p:cNvPr>
              <p:cNvSpPr>
                <a:spLocks/>
              </p:cNvSpPr>
              <p:nvPr/>
            </p:nvSpPr>
            <p:spPr bwMode="auto">
              <a:xfrm>
                <a:off x="4970" y="1129"/>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1" y="16"/>
                    </a:moveTo>
                    <a:lnTo>
                      <a:pt x="21" y="10"/>
                    </a:lnTo>
                    <a:lnTo>
                      <a:pt x="21" y="6"/>
                    </a:lnTo>
                    <a:lnTo>
                      <a:pt x="22" y="1"/>
                    </a:lnTo>
                    <a:lnTo>
                      <a:pt x="17" y="0"/>
                    </a:lnTo>
                    <a:lnTo>
                      <a:pt x="12" y="0"/>
                    </a:lnTo>
                    <a:lnTo>
                      <a:pt x="7" y="0"/>
                    </a:lnTo>
                    <a:lnTo>
                      <a:pt x="7" y="5"/>
                    </a:lnTo>
                    <a:lnTo>
                      <a:pt x="3" y="5"/>
                    </a:lnTo>
                    <a:lnTo>
                      <a:pt x="1" y="9"/>
                    </a:lnTo>
                    <a:lnTo>
                      <a:pt x="1" y="14"/>
                    </a:lnTo>
                    <a:lnTo>
                      <a:pt x="0" y="19"/>
                    </a:lnTo>
                    <a:lnTo>
                      <a:pt x="0" y="24"/>
                    </a:lnTo>
                    <a:lnTo>
                      <a:pt x="5" y="25"/>
                    </a:lnTo>
                    <a:lnTo>
                      <a:pt x="9" y="25"/>
                    </a:lnTo>
                    <a:lnTo>
                      <a:pt x="15" y="21"/>
                    </a:lnTo>
                    <a:lnTo>
                      <a:pt x="19"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36" name="Freeform 825">
                <a:extLst>
                  <a:ext uri="{FF2B5EF4-FFF2-40B4-BE49-F238E27FC236}">
                    <a16:creationId xmlns:a16="http://schemas.microsoft.com/office/drawing/2014/main" id="{83FE27E3-5E8F-4E97-A5BB-EBF99AC57234}"/>
                  </a:ext>
                </a:extLst>
              </p:cNvPr>
              <p:cNvSpPr>
                <a:spLocks/>
              </p:cNvSpPr>
              <p:nvPr/>
            </p:nvSpPr>
            <p:spPr bwMode="auto">
              <a:xfrm>
                <a:off x="4970" y="1129"/>
                <a:ext cx="4"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0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5"/>
                  <a:gd name="T56" fmla="*/ 22 w 2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5">
                    <a:moveTo>
                      <a:pt x="21" y="16"/>
                    </a:moveTo>
                    <a:lnTo>
                      <a:pt x="21" y="10"/>
                    </a:lnTo>
                    <a:lnTo>
                      <a:pt x="21" y="6"/>
                    </a:lnTo>
                    <a:lnTo>
                      <a:pt x="22" y="1"/>
                    </a:lnTo>
                    <a:lnTo>
                      <a:pt x="17" y="0"/>
                    </a:lnTo>
                    <a:lnTo>
                      <a:pt x="12" y="0"/>
                    </a:lnTo>
                    <a:lnTo>
                      <a:pt x="7" y="0"/>
                    </a:lnTo>
                    <a:lnTo>
                      <a:pt x="7" y="5"/>
                    </a:lnTo>
                    <a:lnTo>
                      <a:pt x="3" y="5"/>
                    </a:lnTo>
                    <a:lnTo>
                      <a:pt x="1" y="9"/>
                    </a:lnTo>
                    <a:lnTo>
                      <a:pt x="1" y="14"/>
                    </a:lnTo>
                    <a:lnTo>
                      <a:pt x="0" y="19"/>
                    </a:lnTo>
                    <a:lnTo>
                      <a:pt x="0" y="24"/>
                    </a:lnTo>
                    <a:lnTo>
                      <a:pt x="5" y="25"/>
                    </a:lnTo>
                    <a:lnTo>
                      <a:pt x="9" y="25"/>
                    </a:lnTo>
                    <a:lnTo>
                      <a:pt x="15" y="21"/>
                    </a:lnTo>
                    <a:lnTo>
                      <a:pt x="19"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37" name="Freeform 826">
                <a:extLst>
                  <a:ext uri="{FF2B5EF4-FFF2-40B4-BE49-F238E27FC236}">
                    <a16:creationId xmlns:a16="http://schemas.microsoft.com/office/drawing/2014/main" id="{D564DCF2-F45A-4D54-8541-A6CEDB3E4B1F}"/>
                  </a:ext>
                </a:extLst>
              </p:cNvPr>
              <p:cNvSpPr>
                <a:spLocks/>
              </p:cNvSpPr>
              <p:nvPr/>
            </p:nvSpPr>
            <p:spPr bwMode="auto">
              <a:xfrm>
                <a:off x="4960" y="1146"/>
                <a:ext cx="5" cy="6"/>
              </a:xfrm>
              <a:custGeom>
                <a:avLst/>
                <a:gdLst>
                  <a:gd name="T0" fmla="*/ 1 w 24"/>
                  <a:gd name="T1" fmla="*/ 1 h 30"/>
                  <a:gd name="T2" fmla="*/ 1 w 24"/>
                  <a:gd name="T3" fmla="*/ 1 h 30"/>
                  <a:gd name="T4" fmla="*/ 1 w 24"/>
                  <a:gd name="T5" fmla="*/ 1 h 30"/>
                  <a:gd name="T6" fmla="*/ 1 w 24"/>
                  <a:gd name="T7" fmla="*/ 0 h 30"/>
                  <a:gd name="T8" fmla="*/ 1 w 24"/>
                  <a:gd name="T9" fmla="*/ 0 h 30"/>
                  <a:gd name="T10" fmla="*/ 1 w 24"/>
                  <a:gd name="T11" fmla="*/ 0 h 30"/>
                  <a:gd name="T12" fmla="*/ 1 w 24"/>
                  <a:gd name="T13" fmla="*/ 0 h 30"/>
                  <a:gd name="T14" fmla="*/ 0 w 24"/>
                  <a:gd name="T15" fmla="*/ 0 h 30"/>
                  <a:gd name="T16" fmla="*/ 0 w 24"/>
                  <a:gd name="T17" fmla="*/ 0 h 30"/>
                  <a:gd name="T18" fmla="*/ 0 w 24"/>
                  <a:gd name="T19" fmla="*/ 0 h 30"/>
                  <a:gd name="T20" fmla="*/ 0 w 24"/>
                  <a:gd name="T21" fmla="*/ 0 h 30"/>
                  <a:gd name="T22" fmla="*/ 0 w 24"/>
                  <a:gd name="T23" fmla="*/ 0 h 30"/>
                  <a:gd name="T24" fmla="*/ 0 w 24"/>
                  <a:gd name="T25" fmla="*/ 1 h 30"/>
                  <a:gd name="T26" fmla="*/ 0 w 24"/>
                  <a:gd name="T27" fmla="*/ 1 h 30"/>
                  <a:gd name="T28" fmla="*/ 0 w 24"/>
                  <a:gd name="T29" fmla="*/ 1 h 30"/>
                  <a:gd name="T30" fmla="*/ 0 w 24"/>
                  <a:gd name="T31" fmla="*/ 1 h 30"/>
                  <a:gd name="T32" fmla="*/ 0 w 24"/>
                  <a:gd name="T33" fmla="*/ 1 h 30"/>
                  <a:gd name="T34" fmla="*/ 0 w 24"/>
                  <a:gd name="T35" fmla="*/ 1 h 30"/>
                  <a:gd name="T36" fmla="*/ 1 w 24"/>
                  <a:gd name="T37" fmla="*/ 1 h 30"/>
                  <a:gd name="T38" fmla="*/ 1 w 24"/>
                  <a:gd name="T39" fmla="*/ 1 h 30"/>
                  <a:gd name="T40" fmla="*/ 1 w 24"/>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0"/>
                  <a:gd name="T65" fmla="*/ 24 w 24"/>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0">
                    <a:moveTo>
                      <a:pt x="19" y="20"/>
                    </a:moveTo>
                    <a:lnTo>
                      <a:pt x="19" y="15"/>
                    </a:lnTo>
                    <a:lnTo>
                      <a:pt x="23" y="15"/>
                    </a:lnTo>
                    <a:lnTo>
                      <a:pt x="24" y="11"/>
                    </a:lnTo>
                    <a:lnTo>
                      <a:pt x="20" y="11"/>
                    </a:lnTo>
                    <a:lnTo>
                      <a:pt x="20" y="5"/>
                    </a:lnTo>
                    <a:lnTo>
                      <a:pt x="15" y="0"/>
                    </a:lnTo>
                    <a:lnTo>
                      <a:pt x="11" y="0"/>
                    </a:lnTo>
                    <a:lnTo>
                      <a:pt x="11" y="4"/>
                    </a:lnTo>
                    <a:lnTo>
                      <a:pt x="5" y="4"/>
                    </a:lnTo>
                    <a:lnTo>
                      <a:pt x="5" y="9"/>
                    </a:lnTo>
                    <a:lnTo>
                      <a:pt x="1" y="9"/>
                    </a:lnTo>
                    <a:lnTo>
                      <a:pt x="0" y="14"/>
                    </a:lnTo>
                    <a:lnTo>
                      <a:pt x="0" y="19"/>
                    </a:lnTo>
                    <a:lnTo>
                      <a:pt x="0" y="23"/>
                    </a:lnTo>
                    <a:lnTo>
                      <a:pt x="4" y="24"/>
                    </a:lnTo>
                    <a:lnTo>
                      <a:pt x="3" y="29"/>
                    </a:lnTo>
                    <a:lnTo>
                      <a:pt x="9" y="30"/>
                    </a:lnTo>
                    <a:lnTo>
                      <a:pt x="13" y="24"/>
                    </a:lnTo>
                    <a:lnTo>
                      <a:pt x="18"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38" name="Freeform 827">
                <a:extLst>
                  <a:ext uri="{FF2B5EF4-FFF2-40B4-BE49-F238E27FC236}">
                    <a16:creationId xmlns:a16="http://schemas.microsoft.com/office/drawing/2014/main" id="{FF410773-01E3-4AE8-BE5D-3973A72034AA}"/>
                  </a:ext>
                </a:extLst>
              </p:cNvPr>
              <p:cNvSpPr>
                <a:spLocks/>
              </p:cNvSpPr>
              <p:nvPr/>
            </p:nvSpPr>
            <p:spPr bwMode="auto">
              <a:xfrm>
                <a:off x="4960" y="1146"/>
                <a:ext cx="5" cy="6"/>
              </a:xfrm>
              <a:custGeom>
                <a:avLst/>
                <a:gdLst>
                  <a:gd name="T0" fmla="*/ 1 w 24"/>
                  <a:gd name="T1" fmla="*/ 1 h 30"/>
                  <a:gd name="T2" fmla="*/ 1 w 24"/>
                  <a:gd name="T3" fmla="*/ 1 h 30"/>
                  <a:gd name="T4" fmla="*/ 1 w 24"/>
                  <a:gd name="T5" fmla="*/ 1 h 30"/>
                  <a:gd name="T6" fmla="*/ 1 w 24"/>
                  <a:gd name="T7" fmla="*/ 0 h 30"/>
                  <a:gd name="T8" fmla="*/ 1 w 24"/>
                  <a:gd name="T9" fmla="*/ 0 h 30"/>
                  <a:gd name="T10" fmla="*/ 1 w 24"/>
                  <a:gd name="T11" fmla="*/ 0 h 30"/>
                  <a:gd name="T12" fmla="*/ 1 w 24"/>
                  <a:gd name="T13" fmla="*/ 0 h 30"/>
                  <a:gd name="T14" fmla="*/ 0 w 24"/>
                  <a:gd name="T15" fmla="*/ 0 h 30"/>
                  <a:gd name="T16" fmla="*/ 0 w 24"/>
                  <a:gd name="T17" fmla="*/ 0 h 30"/>
                  <a:gd name="T18" fmla="*/ 0 w 24"/>
                  <a:gd name="T19" fmla="*/ 0 h 30"/>
                  <a:gd name="T20" fmla="*/ 0 w 24"/>
                  <a:gd name="T21" fmla="*/ 0 h 30"/>
                  <a:gd name="T22" fmla="*/ 0 w 24"/>
                  <a:gd name="T23" fmla="*/ 0 h 30"/>
                  <a:gd name="T24" fmla="*/ 0 w 24"/>
                  <a:gd name="T25" fmla="*/ 1 h 30"/>
                  <a:gd name="T26" fmla="*/ 0 w 24"/>
                  <a:gd name="T27" fmla="*/ 1 h 30"/>
                  <a:gd name="T28" fmla="*/ 0 w 24"/>
                  <a:gd name="T29" fmla="*/ 1 h 30"/>
                  <a:gd name="T30" fmla="*/ 0 w 24"/>
                  <a:gd name="T31" fmla="*/ 1 h 30"/>
                  <a:gd name="T32" fmla="*/ 0 w 24"/>
                  <a:gd name="T33" fmla="*/ 1 h 30"/>
                  <a:gd name="T34" fmla="*/ 0 w 24"/>
                  <a:gd name="T35" fmla="*/ 1 h 30"/>
                  <a:gd name="T36" fmla="*/ 1 w 24"/>
                  <a:gd name="T37" fmla="*/ 1 h 30"/>
                  <a:gd name="T38" fmla="*/ 1 w 24"/>
                  <a:gd name="T39" fmla="*/ 1 h 30"/>
                  <a:gd name="T40" fmla="*/ 1 w 24"/>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4"/>
                  <a:gd name="T64" fmla="*/ 0 h 30"/>
                  <a:gd name="T65" fmla="*/ 24 w 24"/>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4" h="30">
                    <a:moveTo>
                      <a:pt x="19" y="20"/>
                    </a:moveTo>
                    <a:lnTo>
                      <a:pt x="19" y="15"/>
                    </a:lnTo>
                    <a:lnTo>
                      <a:pt x="23" y="15"/>
                    </a:lnTo>
                    <a:lnTo>
                      <a:pt x="24" y="11"/>
                    </a:lnTo>
                    <a:lnTo>
                      <a:pt x="20" y="11"/>
                    </a:lnTo>
                    <a:lnTo>
                      <a:pt x="20" y="5"/>
                    </a:lnTo>
                    <a:lnTo>
                      <a:pt x="15" y="0"/>
                    </a:lnTo>
                    <a:lnTo>
                      <a:pt x="11" y="0"/>
                    </a:lnTo>
                    <a:lnTo>
                      <a:pt x="11" y="4"/>
                    </a:lnTo>
                    <a:lnTo>
                      <a:pt x="5" y="4"/>
                    </a:lnTo>
                    <a:lnTo>
                      <a:pt x="5" y="9"/>
                    </a:lnTo>
                    <a:lnTo>
                      <a:pt x="1" y="9"/>
                    </a:lnTo>
                    <a:lnTo>
                      <a:pt x="0" y="14"/>
                    </a:lnTo>
                    <a:lnTo>
                      <a:pt x="0" y="19"/>
                    </a:lnTo>
                    <a:lnTo>
                      <a:pt x="0" y="23"/>
                    </a:lnTo>
                    <a:lnTo>
                      <a:pt x="4" y="24"/>
                    </a:lnTo>
                    <a:lnTo>
                      <a:pt x="3" y="29"/>
                    </a:lnTo>
                    <a:lnTo>
                      <a:pt x="9" y="30"/>
                    </a:lnTo>
                    <a:lnTo>
                      <a:pt x="13" y="24"/>
                    </a:lnTo>
                    <a:lnTo>
                      <a:pt x="18"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39" name="Freeform 828">
                <a:extLst>
                  <a:ext uri="{FF2B5EF4-FFF2-40B4-BE49-F238E27FC236}">
                    <a16:creationId xmlns:a16="http://schemas.microsoft.com/office/drawing/2014/main" id="{122DDBD2-3AF6-464C-A28F-7E20CCE5DBA2}"/>
                  </a:ext>
                </a:extLst>
              </p:cNvPr>
              <p:cNvSpPr>
                <a:spLocks/>
              </p:cNvSpPr>
              <p:nvPr/>
            </p:nvSpPr>
            <p:spPr bwMode="auto">
              <a:xfrm>
                <a:off x="4932" y="108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4" y="11"/>
                    </a:lnTo>
                    <a:lnTo>
                      <a:pt x="25" y="6"/>
                    </a:lnTo>
                    <a:lnTo>
                      <a:pt x="21" y="6"/>
                    </a:lnTo>
                    <a:lnTo>
                      <a:pt x="21" y="0"/>
                    </a:lnTo>
                    <a:lnTo>
                      <a:pt x="16" y="0"/>
                    </a:lnTo>
                    <a:lnTo>
                      <a:pt x="11" y="4"/>
                    </a:lnTo>
                    <a:lnTo>
                      <a:pt x="6" y="4"/>
                    </a:lnTo>
                    <a:lnTo>
                      <a:pt x="6" y="9"/>
                    </a:lnTo>
                    <a:lnTo>
                      <a:pt x="5" y="15"/>
                    </a:lnTo>
                    <a:lnTo>
                      <a:pt x="0" y="13"/>
                    </a:lnTo>
                    <a:lnTo>
                      <a:pt x="0" y="19"/>
                    </a:lnTo>
                    <a:lnTo>
                      <a:pt x="4" y="25"/>
                    </a:lnTo>
                    <a:lnTo>
                      <a:pt x="4" y="29"/>
                    </a:lnTo>
                    <a:lnTo>
                      <a:pt x="8" y="29"/>
                    </a:lnTo>
                    <a:lnTo>
                      <a:pt x="13" y="30"/>
                    </a:lnTo>
                    <a:lnTo>
                      <a:pt x="14" y="25"/>
                    </a:lnTo>
                    <a:lnTo>
                      <a:pt x="19" y="26"/>
                    </a:lnTo>
                    <a:lnTo>
                      <a:pt x="19" y="20"/>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40" name="Freeform 829">
                <a:extLst>
                  <a:ext uri="{FF2B5EF4-FFF2-40B4-BE49-F238E27FC236}">
                    <a16:creationId xmlns:a16="http://schemas.microsoft.com/office/drawing/2014/main" id="{2CED86E4-5CF4-43CE-9CAD-2A5FE9F0B776}"/>
                  </a:ext>
                </a:extLst>
              </p:cNvPr>
              <p:cNvSpPr>
                <a:spLocks/>
              </p:cNvSpPr>
              <p:nvPr/>
            </p:nvSpPr>
            <p:spPr bwMode="auto">
              <a:xfrm>
                <a:off x="4932" y="1089"/>
                <a:ext cx="5" cy="6"/>
              </a:xfrm>
              <a:custGeom>
                <a:avLst/>
                <a:gdLst>
                  <a:gd name="T0" fmla="*/ 1 w 25"/>
                  <a:gd name="T1" fmla="*/ 1 h 30"/>
                  <a:gd name="T2" fmla="*/ 1 w 25"/>
                  <a:gd name="T3" fmla="*/ 1 h 30"/>
                  <a:gd name="T4" fmla="*/ 1 w 25"/>
                  <a:gd name="T5" fmla="*/ 0 h 30"/>
                  <a:gd name="T6" fmla="*/ 1 w 25"/>
                  <a:gd name="T7" fmla="*/ 0 h 30"/>
                  <a:gd name="T8" fmla="*/ 1 w 25"/>
                  <a:gd name="T9" fmla="*/ 0 h 30"/>
                  <a:gd name="T10" fmla="*/ 1 w 25"/>
                  <a:gd name="T11" fmla="*/ 0 h 30"/>
                  <a:gd name="T12" fmla="*/ 1 w 25"/>
                  <a:gd name="T13" fmla="*/ 0 h 30"/>
                  <a:gd name="T14" fmla="*/ 0 w 25"/>
                  <a:gd name="T15" fmla="*/ 0 h 30"/>
                  <a:gd name="T16" fmla="*/ 0 w 25"/>
                  <a:gd name="T17" fmla="*/ 0 h 30"/>
                  <a:gd name="T18" fmla="*/ 0 w 25"/>
                  <a:gd name="T19" fmla="*/ 0 h 30"/>
                  <a:gd name="T20" fmla="*/ 0 w 25"/>
                  <a:gd name="T21" fmla="*/ 1 h 30"/>
                  <a:gd name="T22" fmla="*/ 0 w 25"/>
                  <a:gd name="T23" fmla="*/ 1 h 30"/>
                  <a:gd name="T24" fmla="*/ 0 w 25"/>
                  <a:gd name="T25" fmla="*/ 1 h 30"/>
                  <a:gd name="T26" fmla="*/ 0 w 25"/>
                  <a:gd name="T27" fmla="*/ 1 h 30"/>
                  <a:gd name="T28" fmla="*/ 0 w 25"/>
                  <a:gd name="T29" fmla="*/ 1 h 30"/>
                  <a:gd name="T30" fmla="*/ 0 w 25"/>
                  <a:gd name="T31" fmla="*/ 1 h 30"/>
                  <a:gd name="T32" fmla="*/ 1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4" y="21"/>
                    </a:moveTo>
                    <a:lnTo>
                      <a:pt x="24" y="16"/>
                    </a:lnTo>
                    <a:lnTo>
                      <a:pt x="24" y="11"/>
                    </a:lnTo>
                    <a:lnTo>
                      <a:pt x="25" y="6"/>
                    </a:lnTo>
                    <a:lnTo>
                      <a:pt x="21" y="6"/>
                    </a:lnTo>
                    <a:lnTo>
                      <a:pt x="21" y="0"/>
                    </a:lnTo>
                    <a:lnTo>
                      <a:pt x="16" y="0"/>
                    </a:lnTo>
                    <a:lnTo>
                      <a:pt x="11" y="4"/>
                    </a:lnTo>
                    <a:lnTo>
                      <a:pt x="6" y="4"/>
                    </a:lnTo>
                    <a:lnTo>
                      <a:pt x="6" y="9"/>
                    </a:lnTo>
                    <a:lnTo>
                      <a:pt x="5" y="15"/>
                    </a:lnTo>
                    <a:lnTo>
                      <a:pt x="0" y="13"/>
                    </a:lnTo>
                    <a:lnTo>
                      <a:pt x="0" y="19"/>
                    </a:lnTo>
                    <a:lnTo>
                      <a:pt x="4" y="25"/>
                    </a:lnTo>
                    <a:lnTo>
                      <a:pt x="4" y="29"/>
                    </a:lnTo>
                    <a:lnTo>
                      <a:pt x="8" y="29"/>
                    </a:lnTo>
                    <a:lnTo>
                      <a:pt x="13" y="30"/>
                    </a:lnTo>
                    <a:lnTo>
                      <a:pt x="14" y="25"/>
                    </a:lnTo>
                    <a:lnTo>
                      <a:pt x="19" y="26"/>
                    </a:lnTo>
                    <a:lnTo>
                      <a:pt x="19" y="20"/>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41" name="Freeform 830">
                <a:extLst>
                  <a:ext uri="{FF2B5EF4-FFF2-40B4-BE49-F238E27FC236}">
                    <a16:creationId xmlns:a16="http://schemas.microsoft.com/office/drawing/2014/main" id="{51314E24-0FF5-4C50-AA63-92B2E3CEF678}"/>
                  </a:ext>
                </a:extLst>
              </p:cNvPr>
              <p:cNvSpPr>
                <a:spLocks/>
              </p:cNvSpPr>
              <p:nvPr/>
            </p:nvSpPr>
            <p:spPr bwMode="auto">
              <a:xfrm>
                <a:off x="4925" y="1156"/>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1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1"/>
                    </a:moveTo>
                    <a:lnTo>
                      <a:pt x="21" y="16"/>
                    </a:lnTo>
                    <a:lnTo>
                      <a:pt x="21" y="12"/>
                    </a:lnTo>
                    <a:lnTo>
                      <a:pt x="21" y="6"/>
                    </a:lnTo>
                    <a:lnTo>
                      <a:pt x="16" y="6"/>
                    </a:lnTo>
                    <a:lnTo>
                      <a:pt x="17" y="0"/>
                    </a:lnTo>
                    <a:lnTo>
                      <a:pt x="12" y="0"/>
                    </a:lnTo>
                    <a:lnTo>
                      <a:pt x="7" y="5"/>
                    </a:lnTo>
                    <a:lnTo>
                      <a:pt x="1" y="9"/>
                    </a:lnTo>
                    <a:lnTo>
                      <a:pt x="1" y="15"/>
                    </a:lnTo>
                    <a:lnTo>
                      <a:pt x="0" y="20"/>
                    </a:lnTo>
                    <a:lnTo>
                      <a:pt x="0" y="24"/>
                    </a:lnTo>
                    <a:lnTo>
                      <a:pt x="5" y="25"/>
                    </a:lnTo>
                    <a:lnTo>
                      <a:pt x="5" y="30"/>
                    </a:lnTo>
                    <a:lnTo>
                      <a:pt x="9" y="31"/>
                    </a:lnTo>
                    <a:lnTo>
                      <a:pt x="9" y="25"/>
                    </a:lnTo>
                    <a:lnTo>
                      <a:pt x="15"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42" name="Freeform 831">
                <a:extLst>
                  <a:ext uri="{FF2B5EF4-FFF2-40B4-BE49-F238E27FC236}">
                    <a16:creationId xmlns:a16="http://schemas.microsoft.com/office/drawing/2014/main" id="{ECA7C03C-496B-4FDE-90AB-41E6408C8475}"/>
                  </a:ext>
                </a:extLst>
              </p:cNvPr>
              <p:cNvSpPr>
                <a:spLocks/>
              </p:cNvSpPr>
              <p:nvPr/>
            </p:nvSpPr>
            <p:spPr bwMode="auto">
              <a:xfrm>
                <a:off x="4925" y="1156"/>
                <a:ext cx="4" cy="6"/>
              </a:xfrm>
              <a:custGeom>
                <a:avLst/>
                <a:gdLst>
                  <a:gd name="T0" fmla="*/ 1 w 21"/>
                  <a:gd name="T1" fmla="*/ 1 h 31"/>
                  <a:gd name="T2" fmla="*/ 1 w 21"/>
                  <a:gd name="T3" fmla="*/ 1 h 31"/>
                  <a:gd name="T4" fmla="*/ 1 w 21"/>
                  <a:gd name="T5" fmla="*/ 0 h 31"/>
                  <a:gd name="T6" fmla="*/ 1 w 21"/>
                  <a:gd name="T7" fmla="*/ 0 h 31"/>
                  <a:gd name="T8" fmla="*/ 1 w 21"/>
                  <a:gd name="T9" fmla="*/ 0 h 31"/>
                  <a:gd name="T10" fmla="*/ 1 w 21"/>
                  <a:gd name="T11" fmla="*/ 0 h 31"/>
                  <a:gd name="T12" fmla="*/ 0 w 21"/>
                  <a:gd name="T13" fmla="*/ 0 h 31"/>
                  <a:gd name="T14" fmla="*/ 0 w 21"/>
                  <a:gd name="T15" fmla="*/ 0 h 31"/>
                  <a:gd name="T16" fmla="*/ 0 w 21"/>
                  <a:gd name="T17" fmla="*/ 0 h 31"/>
                  <a:gd name="T18" fmla="*/ 0 w 21"/>
                  <a:gd name="T19" fmla="*/ 1 h 31"/>
                  <a:gd name="T20" fmla="*/ 0 w 21"/>
                  <a:gd name="T21" fmla="*/ 1 h 31"/>
                  <a:gd name="T22" fmla="*/ 0 w 21"/>
                  <a:gd name="T23" fmla="*/ 1 h 31"/>
                  <a:gd name="T24" fmla="*/ 0 w 21"/>
                  <a:gd name="T25" fmla="*/ 1 h 31"/>
                  <a:gd name="T26" fmla="*/ 0 w 21"/>
                  <a:gd name="T27" fmla="*/ 1 h 31"/>
                  <a:gd name="T28" fmla="*/ 0 w 21"/>
                  <a:gd name="T29" fmla="*/ 1 h 31"/>
                  <a:gd name="T30" fmla="*/ 0 w 21"/>
                  <a:gd name="T31" fmla="*/ 1 h 31"/>
                  <a:gd name="T32" fmla="*/ 1 w 21"/>
                  <a:gd name="T33" fmla="*/ 1 h 31"/>
                  <a:gd name="T34" fmla="*/ 1 w 21"/>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1"/>
                  <a:gd name="T56" fmla="*/ 21 w 21"/>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1">
                    <a:moveTo>
                      <a:pt x="19" y="21"/>
                    </a:moveTo>
                    <a:lnTo>
                      <a:pt x="21" y="16"/>
                    </a:lnTo>
                    <a:lnTo>
                      <a:pt x="21" y="12"/>
                    </a:lnTo>
                    <a:lnTo>
                      <a:pt x="21" y="6"/>
                    </a:lnTo>
                    <a:lnTo>
                      <a:pt x="16" y="6"/>
                    </a:lnTo>
                    <a:lnTo>
                      <a:pt x="17" y="0"/>
                    </a:lnTo>
                    <a:lnTo>
                      <a:pt x="12" y="0"/>
                    </a:lnTo>
                    <a:lnTo>
                      <a:pt x="7" y="5"/>
                    </a:lnTo>
                    <a:lnTo>
                      <a:pt x="1" y="9"/>
                    </a:lnTo>
                    <a:lnTo>
                      <a:pt x="1" y="15"/>
                    </a:lnTo>
                    <a:lnTo>
                      <a:pt x="0" y="20"/>
                    </a:lnTo>
                    <a:lnTo>
                      <a:pt x="0" y="24"/>
                    </a:lnTo>
                    <a:lnTo>
                      <a:pt x="5" y="25"/>
                    </a:lnTo>
                    <a:lnTo>
                      <a:pt x="5" y="30"/>
                    </a:lnTo>
                    <a:lnTo>
                      <a:pt x="9" y="31"/>
                    </a:lnTo>
                    <a:lnTo>
                      <a:pt x="9" y="25"/>
                    </a:lnTo>
                    <a:lnTo>
                      <a:pt x="15"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43" name="Freeform 832">
                <a:extLst>
                  <a:ext uri="{FF2B5EF4-FFF2-40B4-BE49-F238E27FC236}">
                    <a16:creationId xmlns:a16="http://schemas.microsoft.com/office/drawing/2014/main" id="{45FB10FF-0CB1-491A-AA62-AC4900AC3EA4}"/>
                  </a:ext>
                </a:extLst>
              </p:cNvPr>
              <p:cNvSpPr>
                <a:spLocks/>
              </p:cNvSpPr>
              <p:nvPr/>
            </p:nvSpPr>
            <p:spPr bwMode="auto">
              <a:xfrm>
                <a:off x="4918" y="1231"/>
                <a:ext cx="4" cy="5"/>
              </a:xfrm>
              <a:custGeom>
                <a:avLst/>
                <a:gdLst>
                  <a:gd name="T0" fmla="*/ 1 w 21"/>
                  <a:gd name="T1" fmla="*/ 1 h 24"/>
                  <a:gd name="T2" fmla="*/ 1 w 21"/>
                  <a:gd name="T3" fmla="*/ 0 h 24"/>
                  <a:gd name="T4" fmla="*/ 1 w 21"/>
                  <a:gd name="T5" fmla="*/ 0 h 24"/>
                  <a:gd name="T6" fmla="*/ 1 w 21"/>
                  <a:gd name="T7" fmla="*/ 0 h 24"/>
                  <a:gd name="T8" fmla="*/ 1 w 21"/>
                  <a:gd name="T9" fmla="*/ 0 h 24"/>
                  <a:gd name="T10" fmla="*/ 0 w 21"/>
                  <a:gd name="T11" fmla="*/ 0 h 24"/>
                  <a:gd name="T12" fmla="*/ 0 w 21"/>
                  <a:gd name="T13" fmla="*/ 0 h 24"/>
                  <a:gd name="T14" fmla="*/ 0 w 21"/>
                  <a:gd name="T15" fmla="*/ 0 h 24"/>
                  <a:gd name="T16" fmla="*/ 0 w 21"/>
                  <a:gd name="T17" fmla="*/ 0 h 24"/>
                  <a:gd name="T18" fmla="*/ 0 w 21"/>
                  <a:gd name="T19" fmla="*/ 0 h 24"/>
                  <a:gd name="T20" fmla="*/ 0 w 21"/>
                  <a:gd name="T21" fmla="*/ 1 h 24"/>
                  <a:gd name="T22" fmla="*/ 0 w 21"/>
                  <a:gd name="T23" fmla="*/ 1 h 24"/>
                  <a:gd name="T24" fmla="*/ 0 w 21"/>
                  <a:gd name="T25" fmla="*/ 1 h 24"/>
                  <a:gd name="T26" fmla="*/ 0 w 21"/>
                  <a:gd name="T27" fmla="*/ 1 h 24"/>
                  <a:gd name="T28" fmla="*/ 0 w 21"/>
                  <a:gd name="T29" fmla="*/ 1 h 24"/>
                  <a:gd name="T30" fmla="*/ 1 w 21"/>
                  <a:gd name="T31" fmla="*/ 1 h 24"/>
                  <a:gd name="T32" fmla="*/ 1 w 21"/>
                  <a:gd name="T33" fmla="*/ 1 h 24"/>
                  <a:gd name="T34" fmla="*/ 1 w 21"/>
                  <a:gd name="T35" fmla="*/ 1 h 24"/>
                  <a:gd name="T36" fmla="*/ 1 w 21"/>
                  <a:gd name="T37" fmla="*/ 1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4"/>
                  <a:gd name="T59" fmla="*/ 21 w 21"/>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4">
                    <a:moveTo>
                      <a:pt x="20" y="15"/>
                    </a:moveTo>
                    <a:lnTo>
                      <a:pt x="21" y="11"/>
                    </a:lnTo>
                    <a:lnTo>
                      <a:pt x="21" y="5"/>
                    </a:lnTo>
                    <a:lnTo>
                      <a:pt x="21" y="1"/>
                    </a:lnTo>
                    <a:lnTo>
                      <a:pt x="16" y="0"/>
                    </a:lnTo>
                    <a:lnTo>
                      <a:pt x="12" y="0"/>
                    </a:lnTo>
                    <a:lnTo>
                      <a:pt x="7" y="0"/>
                    </a:lnTo>
                    <a:lnTo>
                      <a:pt x="7" y="4"/>
                    </a:lnTo>
                    <a:lnTo>
                      <a:pt x="2" y="4"/>
                    </a:lnTo>
                    <a:lnTo>
                      <a:pt x="2" y="9"/>
                    </a:lnTo>
                    <a:lnTo>
                      <a:pt x="2" y="14"/>
                    </a:lnTo>
                    <a:lnTo>
                      <a:pt x="0" y="19"/>
                    </a:lnTo>
                    <a:lnTo>
                      <a:pt x="0" y="23"/>
                    </a:lnTo>
                    <a:lnTo>
                      <a:pt x="5" y="24"/>
                    </a:lnTo>
                    <a:lnTo>
                      <a:pt x="9" y="24"/>
                    </a:lnTo>
                    <a:lnTo>
                      <a:pt x="14" y="24"/>
                    </a:lnTo>
                    <a:lnTo>
                      <a:pt x="15" y="20"/>
                    </a:lnTo>
                    <a:lnTo>
                      <a:pt x="20" y="20"/>
                    </a:lnTo>
                    <a:lnTo>
                      <a:pt x="20"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44" name="Freeform 833">
                <a:extLst>
                  <a:ext uri="{FF2B5EF4-FFF2-40B4-BE49-F238E27FC236}">
                    <a16:creationId xmlns:a16="http://schemas.microsoft.com/office/drawing/2014/main" id="{3906AF96-1244-45ED-9674-77C048DB5F92}"/>
                  </a:ext>
                </a:extLst>
              </p:cNvPr>
              <p:cNvSpPr>
                <a:spLocks/>
              </p:cNvSpPr>
              <p:nvPr/>
            </p:nvSpPr>
            <p:spPr bwMode="auto">
              <a:xfrm>
                <a:off x="4918" y="1231"/>
                <a:ext cx="4" cy="5"/>
              </a:xfrm>
              <a:custGeom>
                <a:avLst/>
                <a:gdLst>
                  <a:gd name="T0" fmla="*/ 1 w 21"/>
                  <a:gd name="T1" fmla="*/ 1 h 24"/>
                  <a:gd name="T2" fmla="*/ 1 w 21"/>
                  <a:gd name="T3" fmla="*/ 0 h 24"/>
                  <a:gd name="T4" fmla="*/ 1 w 21"/>
                  <a:gd name="T5" fmla="*/ 0 h 24"/>
                  <a:gd name="T6" fmla="*/ 1 w 21"/>
                  <a:gd name="T7" fmla="*/ 0 h 24"/>
                  <a:gd name="T8" fmla="*/ 1 w 21"/>
                  <a:gd name="T9" fmla="*/ 0 h 24"/>
                  <a:gd name="T10" fmla="*/ 0 w 21"/>
                  <a:gd name="T11" fmla="*/ 0 h 24"/>
                  <a:gd name="T12" fmla="*/ 0 w 21"/>
                  <a:gd name="T13" fmla="*/ 0 h 24"/>
                  <a:gd name="T14" fmla="*/ 0 w 21"/>
                  <a:gd name="T15" fmla="*/ 0 h 24"/>
                  <a:gd name="T16" fmla="*/ 0 w 21"/>
                  <a:gd name="T17" fmla="*/ 0 h 24"/>
                  <a:gd name="T18" fmla="*/ 0 w 21"/>
                  <a:gd name="T19" fmla="*/ 0 h 24"/>
                  <a:gd name="T20" fmla="*/ 0 w 21"/>
                  <a:gd name="T21" fmla="*/ 1 h 24"/>
                  <a:gd name="T22" fmla="*/ 0 w 21"/>
                  <a:gd name="T23" fmla="*/ 1 h 24"/>
                  <a:gd name="T24" fmla="*/ 0 w 21"/>
                  <a:gd name="T25" fmla="*/ 1 h 24"/>
                  <a:gd name="T26" fmla="*/ 0 w 21"/>
                  <a:gd name="T27" fmla="*/ 1 h 24"/>
                  <a:gd name="T28" fmla="*/ 0 w 21"/>
                  <a:gd name="T29" fmla="*/ 1 h 24"/>
                  <a:gd name="T30" fmla="*/ 1 w 21"/>
                  <a:gd name="T31" fmla="*/ 1 h 24"/>
                  <a:gd name="T32" fmla="*/ 1 w 21"/>
                  <a:gd name="T33" fmla="*/ 1 h 24"/>
                  <a:gd name="T34" fmla="*/ 1 w 21"/>
                  <a:gd name="T35" fmla="*/ 1 h 24"/>
                  <a:gd name="T36" fmla="*/ 1 w 21"/>
                  <a:gd name="T37" fmla="*/ 1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4"/>
                  <a:gd name="T59" fmla="*/ 21 w 21"/>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4">
                    <a:moveTo>
                      <a:pt x="20" y="15"/>
                    </a:moveTo>
                    <a:lnTo>
                      <a:pt x="21" y="11"/>
                    </a:lnTo>
                    <a:lnTo>
                      <a:pt x="21" y="5"/>
                    </a:lnTo>
                    <a:lnTo>
                      <a:pt x="21" y="1"/>
                    </a:lnTo>
                    <a:lnTo>
                      <a:pt x="16" y="0"/>
                    </a:lnTo>
                    <a:lnTo>
                      <a:pt x="12" y="0"/>
                    </a:lnTo>
                    <a:lnTo>
                      <a:pt x="7" y="0"/>
                    </a:lnTo>
                    <a:lnTo>
                      <a:pt x="7" y="4"/>
                    </a:lnTo>
                    <a:lnTo>
                      <a:pt x="2" y="4"/>
                    </a:lnTo>
                    <a:lnTo>
                      <a:pt x="2" y="9"/>
                    </a:lnTo>
                    <a:lnTo>
                      <a:pt x="2" y="14"/>
                    </a:lnTo>
                    <a:lnTo>
                      <a:pt x="0" y="19"/>
                    </a:lnTo>
                    <a:lnTo>
                      <a:pt x="0" y="23"/>
                    </a:lnTo>
                    <a:lnTo>
                      <a:pt x="5" y="24"/>
                    </a:lnTo>
                    <a:lnTo>
                      <a:pt x="9" y="24"/>
                    </a:lnTo>
                    <a:lnTo>
                      <a:pt x="14" y="24"/>
                    </a:lnTo>
                    <a:lnTo>
                      <a:pt x="15" y="20"/>
                    </a:lnTo>
                    <a:lnTo>
                      <a:pt x="20" y="20"/>
                    </a:lnTo>
                    <a:lnTo>
                      <a:pt x="20"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45" name="Freeform 834">
                <a:extLst>
                  <a:ext uri="{FF2B5EF4-FFF2-40B4-BE49-F238E27FC236}">
                    <a16:creationId xmlns:a16="http://schemas.microsoft.com/office/drawing/2014/main" id="{3B76F50E-D291-47E9-A350-F34F18C04296}"/>
                  </a:ext>
                </a:extLst>
              </p:cNvPr>
              <p:cNvSpPr>
                <a:spLocks/>
              </p:cNvSpPr>
              <p:nvPr/>
            </p:nvSpPr>
            <p:spPr bwMode="auto">
              <a:xfrm>
                <a:off x="4955" y="1386"/>
                <a:ext cx="14" cy="19"/>
              </a:xfrm>
              <a:custGeom>
                <a:avLst/>
                <a:gdLst>
                  <a:gd name="T0" fmla="*/ 3 w 67"/>
                  <a:gd name="T1" fmla="*/ 2 h 93"/>
                  <a:gd name="T2" fmla="*/ 3 w 67"/>
                  <a:gd name="T3" fmla="*/ 2 h 93"/>
                  <a:gd name="T4" fmla="*/ 3 w 67"/>
                  <a:gd name="T5" fmla="*/ 1 h 93"/>
                  <a:gd name="T6" fmla="*/ 3 w 67"/>
                  <a:gd name="T7" fmla="*/ 1 h 93"/>
                  <a:gd name="T8" fmla="*/ 3 w 67"/>
                  <a:gd name="T9" fmla="*/ 1 h 93"/>
                  <a:gd name="T10" fmla="*/ 3 w 67"/>
                  <a:gd name="T11" fmla="*/ 1 h 93"/>
                  <a:gd name="T12" fmla="*/ 2 w 67"/>
                  <a:gd name="T13" fmla="*/ 0 h 93"/>
                  <a:gd name="T14" fmla="*/ 2 w 67"/>
                  <a:gd name="T15" fmla="*/ 0 h 93"/>
                  <a:gd name="T16" fmla="*/ 2 w 67"/>
                  <a:gd name="T17" fmla="*/ 0 h 93"/>
                  <a:gd name="T18" fmla="*/ 2 w 67"/>
                  <a:gd name="T19" fmla="*/ 0 h 93"/>
                  <a:gd name="T20" fmla="*/ 1 w 67"/>
                  <a:gd name="T21" fmla="*/ 0 h 93"/>
                  <a:gd name="T22" fmla="*/ 1 w 67"/>
                  <a:gd name="T23" fmla="*/ 0 h 93"/>
                  <a:gd name="T24" fmla="*/ 1 w 67"/>
                  <a:gd name="T25" fmla="*/ 0 h 93"/>
                  <a:gd name="T26" fmla="*/ 1 w 67"/>
                  <a:gd name="T27" fmla="*/ 0 h 93"/>
                  <a:gd name="T28" fmla="*/ 1 w 67"/>
                  <a:gd name="T29" fmla="*/ 0 h 93"/>
                  <a:gd name="T30" fmla="*/ 0 w 67"/>
                  <a:gd name="T31" fmla="*/ 1 h 93"/>
                  <a:gd name="T32" fmla="*/ 0 w 67"/>
                  <a:gd name="T33" fmla="*/ 1 h 93"/>
                  <a:gd name="T34" fmla="*/ 0 w 67"/>
                  <a:gd name="T35" fmla="*/ 1 h 93"/>
                  <a:gd name="T36" fmla="*/ 0 w 67"/>
                  <a:gd name="T37" fmla="*/ 1 h 93"/>
                  <a:gd name="T38" fmla="*/ 0 w 67"/>
                  <a:gd name="T39" fmla="*/ 2 h 93"/>
                  <a:gd name="T40" fmla="*/ 0 w 67"/>
                  <a:gd name="T41" fmla="*/ 2 h 93"/>
                  <a:gd name="T42" fmla="*/ 0 w 67"/>
                  <a:gd name="T43" fmla="*/ 2 h 93"/>
                  <a:gd name="T44" fmla="*/ 0 w 67"/>
                  <a:gd name="T45" fmla="*/ 2 h 93"/>
                  <a:gd name="T46" fmla="*/ 0 w 67"/>
                  <a:gd name="T47" fmla="*/ 3 h 93"/>
                  <a:gd name="T48" fmla="*/ 0 w 67"/>
                  <a:gd name="T49" fmla="*/ 3 h 93"/>
                  <a:gd name="T50" fmla="*/ 0 w 67"/>
                  <a:gd name="T51" fmla="*/ 3 h 93"/>
                  <a:gd name="T52" fmla="*/ 0 w 67"/>
                  <a:gd name="T53" fmla="*/ 3 h 93"/>
                  <a:gd name="T54" fmla="*/ 1 w 67"/>
                  <a:gd name="T55" fmla="*/ 4 h 93"/>
                  <a:gd name="T56" fmla="*/ 1 w 67"/>
                  <a:gd name="T57" fmla="*/ 4 h 93"/>
                  <a:gd name="T58" fmla="*/ 1 w 67"/>
                  <a:gd name="T59" fmla="*/ 4 h 93"/>
                  <a:gd name="T60" fmla="*/ 1 w 67"/>
                  <a:gd name="T61" fmla="*/ 4 h 93"/>
                  <a:gd name="T62" fmla="*/ 1 w 67"/>
                  <a:gd name="T63" fmla="*/ 4 h 93"/>
                  <a:gd name="T64" fmla="*/ 2 w 67"/>
                  <a:gd name="T65" fmla="*/ 4 h 93"/>
                  <a:gd name="T66" fmla="*/ 2 w 67"/>
                  <a:gd name="T67" fmla="*/ 4 h 93"/>
                  <a:gd name="T68" fmla="*/ 2 w 67"/>
                  <a:gd name="T69" fmla="*/ 3 h 93"/>
                  <a:gd name="T70" fmla="*/ 2 w 67"/>
                  <a:gd name="T71" fmla="*/ 3 h 93"/>
                  <a:gd name="T72" fmla="*/ 3 w 67"/>
                  <a:gd name="T73" fmla="*/ 3 h 93"/>
                  <a:gd name="T74" fmla="*/ 3 w 67"/>
                  <a:gd name="T75" fmla="*/ 3 h 93"/>
                  <a:gd name="T76" fmla="*/ 3 w 67"/>
                  <a:gd name="T77" fmla="*/ 3 h 93"/>
                  <a:gd name="T78" fmla="*/ 3 w 67"/>
                  <a:gd name="T79" fmla="*/ 2 h 93"/>
                  <a:gd name="T80" fmla="*/ 3 w 67"/>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7" y="50"/>
                    </a:moveTo>
                    <a:lnTo>
                      <a:pt x="63" y="38"/>
                    </a:lnTo>
                    <a:lnTo>
                      <a:pt x="63" y="34"/>
                    </a:lnTo>
                    <a:lnTo>
                      <a:pt x="64" y="24"/>
                    </a:lnTo>
                    <a:lnTo>
                      <a:pt x="60" y="18"/>
                    </a:lnTo>
                    <a:lnTo>
                      <a:pt x="56" y="14"/>
                    </a:lnTo>
                    <a:lnTo>
                      <a:pt x="52" y="8"/>
                    </a:lnTo>
                    <a:lnTo>
                      <a:pt x="47" y="7"/>
                    </a:lnTo>
                    <a:lnTo>
                      <a:pt x="43" y="2"/>
                    </a:lnTo>
                    <a:lnTo>
                      <a:pt x="38" y="1"/>
                    </a:lnTo>
                    <a:lnTo>
                      <a:pt x="33" y="1"/>
                    </a:lnTo>
                    <a:lnTo>
                      <a:pt x="28" y="1"/>
                    </a:lnTo>
                    <a:lnTo>
                      <a:pt x="24" y="0"/>
                    </a:lnTo>
                    <a:lnTo>
                      <a:pt x="19" y="5"/>
                    </a:lnTo>
                    <a:lnTo>
                      <a:pt x="14" y="9"/>
                    </a:lnTo>
                    <a:lnTo>
                      <a:pt x="8" y="14"/>
                    </a:lnTo>
                    <a:lnTo>
                      <a:pt x="8" y="19"/>
                    </a:lnTo>
                    <a:lnTo>
                      <a:pt x="2" y="24"/>
                    </a:lnTo>
                    <a:lnTo>
                      <a:pt x="2" y="28"/>
                    </a:lnTo>
                    <a:lnTo>
                      <a:pt x="1" y="38"/>
                    </a:lnTo>
                    <a:lnTo>
                      <a:pt x="1" y="44"/>
                    </a:lnTo>
                    <a:lnTo>
                      <a:pt x="0" y="54"/>
                    </a:lnTo>
                    <a:lnTo>
                      <a:pt x="0" y="59"/>
                    </a:lnTo>
                    <a:lnTo>
                      <a:pt x="3" y="69"/>
                    </a:lnTo>
                    <a:lnTo>
                      <a:pt x="3" y="75"/>
                    </a:lnTo>
                    <a:lnTo>
                      <a:pt x="7" y="79"/>
                    </a:lnTo>
                    <a:lnTo>
                      <a:pt x="11" y="85"/>
                    </a:lnTo>
                    <a:lnTo>
                      <a:pt x="16" y="90"/>
                    </a:lnTo>
                    <a:lnTo>
                      <a:pt x="20" y="90"/>
                    </a:lnTo>
                    <a:lnTo>
                      <a:pt x="25" y="92"/>
                    </a:lnTo>
                    <a:lnTo>
                      <a:pt x="29" y="92"/>
                    </a:lnTo>
                    <a:lnTo>
                      <a:pt x="35" y="92"/>
                    </a:lnTo>
                    <a:lnTo>
                      <a:pt x="39" y="93"/>
                    </a:lnTo>
                    <a:lnTo>
                      <a:pt x="44" y="88"/>
                    </a:lnTo>
                    <a:lnTo>
                      <a:pt x="50" y="84"/>
                    </a:lnTo>
                    <a:lnTo>
                      <a:pt x="54" y="78"/>
                    </a:lnTo>
                    <a:lnTo>
                      <a:pt x="60" y="73"/>
                    </a:lnTo>
                    <a:lnTo>
                      <a:pt x="60" y="69"/>
                    </a:lnTo>
                    <a:lnTo>
                      <a:pt x="61" y="64"/>
                    </a:lnTo>
                    <a:lnTo>
                      <a:pt x="67" y="54"/>
                    </a:lnTo>
                    <a:lnTo>
                      <a:pt x="67" y="50"/>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46" name="Freeform 835">
                <a:extLst>
                  <a:ext uri="{FF2B5EF4-FFF2-40B4-BE49-F238E27FC236}">
                    <a16:creationId xmlns:a16="http://schemas.microsoft.com/office/drawing/2014/main" id="{A86FCC03-EC55-4977-9281-0D5420F43218}"/>
                  </a:ext>
                </a:extLst>
              </p:cNvPr>
              <p:cNvSpPr>
                <a:spLocks/>
              </p:cNvSpPr>
              <p:nvPr/>
            </p:nvSpPr>
            <p:spPr bwMode="auto">
              <a:xfrm>
                <a:off x="4955" y="1386"/>
                <a:ext cx="14" cy="19"/>
              </a:xfrm>
              <a:custGeom>
                <a:avLst/>
                <a:gdLst>
                  <a:gd name="T0" fmla="*/ 3 w 67"/>
                  <a:gd name="T1" fmla="*/ 2 h 93"/>
                  <a:gd name="T2" fmla="*/ 3 w 67"/>
                  <a:gd name="T3" fmla="*/ 2 h 93"/>
                  <a:gd name="T4" fmla="*/ 3 w 67"/>
                  <a:gd name="T5" fmla="*/ 1 h 93"/>
                  <a:gd name="T6" fmla="*/ 3 w 67"/>
                  <a:gd name="T7" fmla="*/ 1 h 93"/>
                  <a:gd name="T8" fmla="*/ 3 w 67"/>
                  <a:gd name="T9" fmla="*/ 1 h 93"/>
                  <a:gd name="T10" fmla="*/ 3 w 67"/>
                  <a:gd name="T11" fmla="*/ 1 h 93"/>
                  <a:gd name="T12" fmla="*/ 2 w 67"/>
                  <a:gd name="T13" fmla="*/ 0 h 93"/>
                  <a:gd name="T14" fmla="*/ 2 w 67"/>
                  <a:gd name="T15" fmla="*/ 0 h 93"/>
                  <a:gd name="T16" fmla="*/ 2 w 67"/>
                  <a:gd name="T17" fmla="*/ 0 h 93"/>
                  <a:gd name="T18" fmla="*/ 2 w 67"/>
                  <a:gd name="T19" fmla="*/ 0 h 93"/>
                  <a:gd name="T20" fmla="*/ 1 w 67"/>
                  <a:gd name="T21" fmla="*/ 0 h 93"/>
                  <a:gd name="T22" fmla="*/ 1 w 67"/>
                  <a:gd name="T23" fmla="*/ 0 h 93"/>
                  <a:gd name="T24" fmla="*/ 1 w 67"/>
                  <a:gd name="T25" fmla="*/ 0 h 93"/>
                  <a:gd name="T26" fmla="*/ 1 w 67"/>
                  <a:gd name="T27" fmla="*/ 0 h 93"/>
                  <a:gd name="T28" fmla="*/ 1 w 67"/>
                  <a:gd name="T29" fmla="*/ 0 h 93"/>
                  <a:gd name="T30" fmla="*/ 0 w 67"/>
                  <a:gd name="T31" fmla="*/ 1 h 93"/>
                  <a:gd name="T32" fmla="*/ 0 w 67"/>
                  <a:gd name="T33" fmla="*/ 1 h 93"/>
                  <a:gd name="T34" fmla="*/ 0 w 67"/>
                  <a:gd name="T35" fmla="*/ 1 h 93"/>
                  <a:gd name="T36" fmla="*/ 0 w 67"/>
                  <a:gd name="T37" fmla="*/ 1 h 93"/>
                  <a:gd name="T38" fmla="*/ 0 w 67"/>
                  <a:gd name="T39" fmla="*/ 2 h 93"/>
                  <a:gd name="T40" fmla="*/ 0 w 67"/>
                  <a:gd name="T41" fmla="*/ 2 h 93"/>
                  <a:gd name="T42" fmla="*/ 0 w 67"/>
                  <a:gd name="T43" fmla="*/ 2 h 93"/>
                  <a:gd name="T44" fmla="*/ 0 w 67"/>
                  <a:gd name="T45" fmla="*/ 2 h 93"/>
                  <a:gd name="T46" fmla="*/ 0 w 67"/>
                  <a:gd name="T47" fmla="*/ 3 h 93"/>
                  <a:gd name="T48" fmla="*/ 0 w 67"/>
                  <a:gd name="T49" fmla="*/ 3 h 93"/>
                  <a:gd name="T50" fmla="*/ 0 w 67"/>
                  <a:gd name="T51" fmla="*/ 3 h 93"/>
                  <a:gd name="T52" fmla="*/ 0 w 67"/>
                  <a:gd name="T53" fmla="*/ 3 h 93"/>
                  <a:gd name="T54" fmla="*/ 1 w 67"/>
                  <a:gd name="T55" fmla="*/ 4 h 93"/>
                  <a:gd name="T56" fmla="*/ 1 w 67"/>
                  <a:gd name="T57" fmla="*/ 4 h 93"/>
                  <a:gd name="T58" fmla="*/ 1 w 67"/>
                  <a:gd name="T59" fmla="*/ 4 h 93"/>
                  <a:gd name="T60" fmla="*/ 1 w 67"/>
                  <a:gd name="T61" fmla="*/ 4 h 93"/>
                  <a:gd name="T62" fmla="*/ 1 w 67"/>
                  <a:gd name="T63" fmla="*/ 4 h 93"/>
                  <a:gd name="T64" fmla="*/ 2 w 67"/>
                  <a:gd name="T65" fmla="*/ 4 h 93"/>
                  <a:gd name="T66" fmla="*/ 2 w 67"/>
                  <a:gd name="T67" fmla="*/ 4 h 93"/>
                  <a:gd name="T68" fmla="*/ 2 w 67"/>
                  <a:gd name="T69" fmla="*/ 3 h 93"/>
                  <a:gd name="T70" fmla="*/ 2 w 67"/>
                  <a:gd name="T71" fmla="*/ 3 h 93"/>
                  <a:gd name="T72" fmla="*/ 3 w 67"/>
                  <a:gd name="T73" fmla="*/ 3 h 93"/>
                  <a:gd name="T74" fmla="*/ 3 w 67"/>
                  <a:gd name="T75" fmla="*/ 3 h 93"/>
                  <a:gd name="T76" fmla="*/ 3 w 67"/>
                  <a:gd name="T77" fmla="*/ 3 h 93"/>
                  <a:gd name="T78" fmla="*/ 3 w 67"/>
                  <a:gd name="T79" fmla="*/ 2 h 93"/>
                  <a:gd name="T80" fmla="*/ 3 w 67"/>
                  <a:gd name="T81" fmla="*/ 2 h 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3"/>
                  <a:gd name="T125" fmla="*/ 67 w 67"/>
                  <a:gd name="T126" fmla="*/ 93 h 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3">
                    <a:moveTo>
                      <a:pt x="67" y="50"/>
                    </a:moveTo>
                    <a:lnTo>
                      <a:pt x="63" y="38"/>
                    </a:lnTo>
                    <a:lnTo>
                      <a:pt x="63" y="34"/>
                    </a:lnTo>
                    <a:lnTo>
                      <a:pt x="64" y="24"/>
                    </a:lnTo>
                    <a:lnTo>
                      <a:pt x="60" y="18"/>
                    </a:lnTo>
                    <a:lnTo>
                      <a:pt x="56" y="14"/>
                    </a:lnTo>
                    <a:lnTo>
                      <a:pt x="52" y="8"/>
                    </a:lnTo>
                    <a:lnTo>
                      <a:pt x="47" y="7"/>
                    </a:lnTo>
                    <a:lnTo>
                      <a:pt x="43" y="2"/>
                    </a:lnTo>
                    <a:lnTo>
                      <a:pt x="38" y="1"/>
                    </a:lnTo>
                    <a:lnTo>
                      <a:pt x="33" y="1"/>
                    </a:lnTo>
                    <a:lnTo>
                      <a:pt x="28" y="1"/>
                    </a:lnTo>
                    <a:lnTo>
                      <a:pt x="24" y="0"/>
                    </a:lnTo>
                    <a:lnTo>
                      <a:pt x="19" y="5"/>
                    </a:lnTo>
                    <a:lnTo>
                      <a:pt x="14" y="9"/>
                    </a:lnTo>
                    <a:lnTo>
                      <a:pt x="8" y="14"/>
                    </a:lnTo>
                    <a:lnTo>
                      <a:pt x="8" y="19"/>
                    </a:lnTo>
                    <a:lnTo>
                      <a:pt x="2" y="24"/>
                    </a:lnTo>
                    <a:lnTo>
                      <a:pt x="2" y="28"/>
                    </a:lnTo>
                    <a:lnTo>
                      <a:pt x="1" y="38"/>
                    </a:lnTo>
                    <a:lnTo>
                      <a:pt x="1" y="44"/>
                    </a:lnTo>
                    <a:lnTo>
                      <a:pt x="0" y="54"/>
                    </a:lnTo>
                    <a:lnTo>
                      <a:pt x="0" y="59"/>
                    </a:lnTo>
                    <a:lnTo>
                      <a:pt x="3" y="69"/>
                    </a:lnTo>
                    <a:lnTo>
                      <a:pt x="3" y="75"/>
                    </a:lnTo>
                    <a:lnTo>
                      <a:pt x="7" y="79"/>
                    </a:lnTo>
                    <a:lnTo>
                      <a:pt x="11" y="85"/>
                    </a:lnTo>
                    <a:lnTo>
                      <a:pt x="16" y="90"/>
                    </a:lnTo>
                    <a:lnTo>
                      <a:pt x="20" y="90"/>
                    </a:lnTo>
                    <a:lnTo>
                      <a:pt x="25" y="92"/>
                    </a:lnTo>
                    <a:lnTo>
                      <a:pt x="29" y="92"/>
                    </a:lnTo>
                    <a:lnTo>
                      <a:pt x="35" y="92"/>
                    </a:lnTo>
                    <a:lnTo>
                      <a:pt x="39" y="93"/>
                    </a:lnTo>
                    <a:lnTo>
                      <a:pt x="44" y="88"/>
                    </a:lnTo>
                    <a:lnTo>
                      <a:pt x="50" y="84"/>
                    </a:lnTo>
                    <a:lnTo>
                      <a:pt x="54" y="78"/>
                    </a:lnTo>
                    <a:lnTo>
                      <a:pt x="60" y="73"/>
                    </a:lnTo>
                    <a:lnTo>
                      <a:pt x="60" y="69"/>
                    </a:lnTo>
                    <a:lnTo>
                      <a:pt x="61" y="64"/>
                    </a:lnTo>
                    <a:lnTo>
                      <a:pt x="67" y="54"/>
                    </a:lnTo>
                    <a:lnTo>
                      <a:pt x="67" y="50"/>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47" name="Freeform 836">
                <a:extLst>
                  <a:ext uri="{FF2B5EF4-FFF2-40B4-BE49-F238E27FC236}">
                    <a16:creationId xmlns:a16="http://schemas.microsoft.com/office/drawing/2014/main" id="{248BE133-1626-4F44-81D4-C73698A2D4B1}"/>
                  </a:ext>
                </a:extLst>
              </p:cNvPr>
              <p:cNvSpPr>
                <a:spLocks/>
              </p:cNvSpPr>
              <p:nvPr/>
            </p:nvSpPr>
            <p:spPr bwMode="auto">
              <a:xfrm>
                <a:off x="4970" y="1358"/>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4"/>
                    </a:lnTo>
                    <a:lnTo>
                      <a:pt x="6" y="10"/>
                    </a:lnTo>
                    <a:lnTo>
                      <a:pt x="0" y="10"/>
                    </a:lnTo>
                    <a:lnTo>
                      <a:pt x="0" y="14"/>
                    </a:lnTo>
                    <a:lnTo>
                      <a:pt x="5" y="20"/>
                    </a:lnTo>
                    <a:lnTo>
                      <a:pt x="4" y="25"/>
                    </a:lnTo>
                    <a:lnTo>
                      <a:pt x="9" y="26"/>
                    </a:lnTo>
                    <a:lnTo>
                      <a:pt x="14" y="26"/>
                    </a:lnTo>
                    <a:lnTo>
                      <a:pt x="18" y="21"/>
                    </a:lnTo>
                    <a:lnTo>
                      <a:pt x="24"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48" name="Freeform 837">
                <a:extLst>
                  <a:ext uri="{FF2B5EF4-FFF2-40B4-BE49-F238E27FC236}">
                    <a16:creationId xmlns:a16="http://schemas.microsoft.com/office/drawing/2014/main" id="{6DA65208-E131-47F1-BE81-F0E5763CC1A8}"/>
                  </a:ext>
                </a:extLst>
              </p:cNvPr>
              <p:cNvSpPr>
                <a:spLocks/>
              </p:cNvSpPr>
              <p:nvPr/>
            </p:nvSpPr>
            <p:spPr bwMode="auto">
              <a:xfrm>
                <a:off x="4970" y="1358"/>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1 w 25"/>
                  <a:gd name="T29" fmla="*/ 1 h 26"/>
                  <a:gd name="T30" fmla="*/ 1 w 25"/>
                  <a:gd name="T31" fmla="*/ 1 h 26"/>
                  <a:gd name="T32" fmla="*/ 1 w 25"/>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26"/>
                  <a:gd name="T53" fmla="*/ 25 w 25"/>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26">
                    <a:moveTo>
                      <a:pt x="24" y="17"/>
                    </a:moveTo>
                    <a:lnTo>
                      <a:pt x="24" y="11"/>
                    </a:lnTo>
                    <a:lnTo>
                      <a:pt x="25" y="7"/>
                    </a:lnTo>
                    <a:lnTo>
                      <a:pt x="25" y="1"/>
                    </a:lnTo>
                    <a:lnTo>
                      <a:pt x="21" y="1"/>
                    </a:lnTo>
                    <a:lnTo>
                      <a:pt x="16" y="1"/>
                    </a:lnTo>
                    <a:lnTo>
                      <a:pt x="12" y="0"/>
                    </a:lnTo>
                    <a:lnTo>
                      <a:pt x="6" y="4"/>
                    </a:lnTo>
                    <a:lnTo>
                      <a:pt x="6" y="10"/>
                    </a:lnTo>
                    <a:lnTo>
                      <a:pt x="0" y="10"/>
                    </a:lnTo>
                    <a:lnTo>
                      <a:pt x="0" y="14"/>
                    </a:lnTo>
                    <a:lnTo>
                      <a:pt x="5" y="20"/>
                    </a:lnTo>
                    <a:lnTo>
                      <a:pt x="4" y="25"/>
                    </a:lnTo>
                    <a:lnTo>
                      <a:pt x="9" y="26"/>
                    </a:lnTo>
                    <a:lnTo>
                      <a:pt x="14" y="26"/>
                    </a:lnTo>
                    <a:lnTo>
                      <a:pt x="18" y="21"/>
                    </a:lnTo>
                    <a:lnTo>
                      <a:pt x="24"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49" name="Freeform 838">
                <a:extLst>
                  <a:ext uri="{FF2B5EF4-FFF2-40B4-BE49-F238E27FC236}">
                    <a16:creationId xmlns:a16="http://schemas.microsoft.com/office/drawing/2014/main" id="{4CB2AECC-920F-418A-B187-880FCD41D07C}"/>
                  </a:ext>
                </a:extLst>
              </p:cNvPr>
              <p:cNvSpPr>
                <a:spLocks/>
              </p:cNvSpPr>
              <p:nvPr/>
            </p:nvSpPr>
            <p:spPr bwMode="auto">
              <a:xfrm>
                <a:off x="4962" y="1309"/>
                <a:ext cx="14" cy="19"/>
              </a:xfrm>
              <a:custGeom>
                <a:avLst/>
                <a:gdLst>
                  <a:gd name="T0" fmla="*/ 3 w 67"/>
                  <a:gd name="T1" fmla="*/ 2 h 92"/>
                  <a:gd name="T2" fmla="*/ 3 w 67"/>
                  <a:gd name="T3" fmla="*/ 2 h 92"/>
                  <a:gd name="T4" fmla="*/ 3 w 67"/>
                  <a:gd name="T5" fmla="*/ 1 h 92"/>
                  <a:gd name="T6" fmla="*/ 3 w 67"/>
                  <a:gd name="T7" fmla="*/ 1 h 92"/>
                  <a:gd name="T8" fmla="*/ 3 w 67"/>
                  <a:gd name="T9" fmla="*/ 1 h 92"/>
                  <a:gd name="T10" fmla="*/ 3 w 67"/>
                  <a:gd name="T11" fmla="*/ 1 h 92"/>
                  <a:gd name="T12" fmla="*/ 2 w 67"/>
                  <a:gd name="T13" fmla="*/ 0 h 92"/>
                  <a:gd name="T14" fmla="*/ 2 w 67"/>
                  <a:gd name="T15" fmla="*/ 0 h 92"/>
                  <a:gd name="T16" fmla="*/ 2 w 67"/>
                  <a:gd name="T17" fmla="*/ 0 h 92"/>
                  <a:gd name="T18" fmla="*/ 2 w 67"/>
                  <a:gd name="T19" fmla="*/ 0 h 92"/>
                  <a:gd name="T20" fmla="*/ 1 w 67"/>
                  <a:gd name="T21" fmla="*/ 0 h 92"/>
                  <a:gd name="T22" fmla="*/ 1 w 67"/>
                  <a:gd name="T23" fmla="*/ 0 h 92"/>
                  <a:gd name="T24" fmla="*/ 1 w 67"/>
                  <a:gd name="T25" fmla="*/ 0 h 92"/>
                  <a:gd name="T26" fmla="*/ 1 w 67"/>
                  <a:gd name="T27" fmla="*/ 0 h 92"/>
                  <a:gd name="T28" fmla="*/ 1 w 67"/>
                  <a:gd name="T29" fmla="*/ 0 h 92"/>
                  <a:gd name="T30" fmla="*/ 0 w 67"/>
                  <a:gd name="T31" fmla="*/ 1 h 92"/>
                  <a:gd name="T32" fmla="*/ 0 w 67"/>
                  <a:gd name="T33" fmla="*/ 1 h 92"/>
                  <a:gd name="T34" fmla="*/ 0 w 67"/>
                  <a:gd name="T35" fmla="*/ 1 h 92"/>
                  <a:gd name="T36" fmla="*/ 0 w 67"/>
                  <a:gd name="T37" fmla="*/ 1 h 92"/>
                  <a:gd name="T38" fmla="*/ 0 w 67"/>
                  <a:gd name="T39" fmla="*/ 2 h 92"/>
                  <a:gd name="T40" fmla="*/ 0 w 67"/>
                  <a:gd name="T41" fmla="*/ 2 h 92"/>
                  <a:gd name="T42" fmla="*/ 0 w 67"/>
                  <a:gd name="T43" fmla="*/ 2 h 92"/>
                  <a:gd name="T44" fmla="*/ 0 w 67"/>
                  <a:gd name="T45" fmla="*/ 2 h 92"/>
                  <a:gd name="T46" fmla="*/ 0 w 67"/>
                  <a:gd name="T47" fmla="*/ 3 h 92"/>
                  <a:gd name="T48" fmla="*/ 0 w 67"/>
                  <a:gd name="T49" fmla="*/ 3 h 92"/>
                  <a:gd name="T50" fmla="*/ 0 w 67"/>
                  <a:gd name="T51" fmla="*/ 4 h 92"/>
                  <a:gd name="T52" fmla="*/ 0 w 67"/>
                  <a:gd name="T53" fmla="*/ 4 h 92"/>
                  <a:gd name="T54" fmla="*/ 1 w 67"/>
                  <a:gd name="T55" fmla="*/ 4 h 92"/>
                  <a:gd name="T56" fmla="*/ 1 w 67"/>
                  <a:gd name="T57" fmla="*/ 4 h 92"/>
                  <a:gd name="T58" fmla="*/ 1 w 67"/>
                  <a:gd name="T59" fmla="*/ 4 h 92"/>
                  <a:gd name="T60" fmla="*/ 1 w 67"/>
                  <a:gd name="T61" fmla="*/ 4 h 92"/>
                  <a:gd name="T62" fmla="*/ 1 w 67"/>
                  <a:gd name="T63" fmla="*/ 4 h 92"/>
                  <a:gd name="T64" fmla="*/ 2 w 67"/>
                  <a:gd name="T65" fmla="*/ 4 h 92"/>
                  <a:gd name="T66" fmla="*/ 2 w 67"/>
                  <a:gd name="T67" fmla="*/ 4 h 92"/>
                  <a:gd name="T68" fmla="*/ 2 w 67"/>
                  <a:gd name="T69" fmla="*/ 4 h 92"/>
                  <a:gd name="T70" fmla="*/ 2 w 67"/>
                  <a:gd name="T71" fmla="*/ 3 h 92"/>
                  <a:gd name="T72" fmla="*/ 3 w 67"/>
                  <a:gd name="T73" fmla="*/ 3 h 92"/>
                  <a:gd name="T74" fmla="*/ 3 w 67"/>
                  <a:gd name="T75" fmla="*/ 3 h 92"/>
                  <a:gd name="T76" fmla="*/ 3 w 67"/>
                  <a:gd name="T77" fmla="*/ 3 h 92"/>
                  <a:gd name="T78" fmla="*/ 3 w 67"/>
                  <a:gd name="T79" fmla="*/ 2 h 92"/>
                  <a:gd name="T80" fmla="*/ 3 w 67"/>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2"/>
                  <a:gd name="T125" fmla="*/ 67 w 6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2">
                    <a:moveTo>
                      <a:pt x="67" y="49"/>
                    </a:moveTo>
                    <a:lnTo>
                      <a:pt x="63" y="39"/>
                    </a:lnTo>
                    <a:lnTo>
                      <a:pt x="63" y="34"/>
                    </a:lnTo>
                    <a:lnTo>
                      <a:pt x="64" y="23"/>
                    </a:lnTo>
                    <a:lnTo>
                      <a:pt x="60" y="18"/>
                    </a:lnTo>
                    <a:lnTo>
                      <a:pt x="56" y="13"/>
                    </a:lnTo>
                    <a:lnTo>
                      <a:pt x="52" y="8"/>
                    </a:lnTo>
                    <a:lnTo>
                      <a:pt x="47" y="2"/>
                    </a:lnTo>
                    <a:lnTo>
                      <a:pt x="43" y="2"/>
                    </a:lnTo>
                    <a:lnTo>
                      <a:pt x="38" y="1"/>
                    </a:lnTo>
                    <a:lnTo>
                      <a:pt x="34" y="1"/>
                    </a:lnTo>
                    <a:lnTo>
                      <a:pt x="28" y="1"/>
                    </a:lnTo>
                    <a:lnTo>
                      <a:pt x="24" y="0"/>
                    </a:lnTo>
                    <a:lnTo>
                      <a:pt x="19" y="4"/>
                    </a:lnTo>
                    <a:lnTo>
                      <a:pt x="14" y="10"/>
                    </a:lnTo>
                    <a:lnTo>
                      <a:pt x="8" y="14"/>
                    </a:lnTo>
                    <a:lnTo>
                      <a:pt x="8" y="19"/>
                    </a:lnTo>
                    <a:lnTo>
                      <a:pt x="2" y="23"/>
                    </a:lnTo>
                    <a:lnTo>
                      <a:pt x="2" y="29"/>
                    </a:lnTo>
                    <a:lnTo>
                      <a:pt x="1" y="38"/>
                    </a:lnTo>
                    <a:lnTo>
                      <a:pt x="1" y="44"/>
                    </a:lnTo>
                    <a:lnTo>
                      <a:pt x="0" y="54"/>
                    </a:lnTo>
                    <a:lnTo>
                      <a:pt x="0" y="58"/>
                    </a:lnTo>
                    <a:lnTo>
                      <a:pt x="3" y="69"/>
                    </a:lnTo>
                    <a:lnTo>
                      <a:pt x="3" y="74"/>
                    </a:lnTo>
                    <a:lnTo>
                      <a:pt x="7" y="80"/>
                    </a:lnTo>
                    <a:lnTo>
                      <a:pt x="11" y="84"/>
                    </a:lnTo>
                    <a:lnTo>
                      <a:pt x="16" y="86"/>
                    </a:lnTo>
                    <a:lnTo>
                      <a:pt x="20" y="90"/>
                    </a:lnTo>
                    <a:lnTo>
                      <a:pt x="25" y="91"/>
                    </a:lnTo>
                    <a:lnTo>
                      <a:pt x="29" y="91"/>
                    </a:lnTo>
                    <a:lnTo>
                      <a:pt x="35" y="91"/>
                    </a:lnTo>
                    <a:lnTo>
                      <a:pt x="40" y="92"/>
                    </a:lnTo>
                    <a:lnTo>
                      <a:pt x="44" y="88"/>
                    </a:lnTo>
                    <a:lnTo>
                      <a:pt x="50" y="83"/>
                    </a:lnTo>
                    <a:lnTo>
                      <a:pt x="55" y="79"/>
                    </a:lnTo>
                    <a:lnTo>
                      <a:pt x="60" y="74"/>
                    </a:lnTo>
                    <a:lnTo>
                      <a:pt x="61" y="69"/>
                    </a:lnTo>
                    <a:lnTo>
                      <a:pt x="61" y="64"/>
                    </a:lnTo>
                    <a:lnTo>
                      <a:pt x="67" y="54"/>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50" name="Freeform 839">
                <a:extLst>
                  <a:ext uri="{FF2B5EF4-FFF2-40B4-BE49-F238E27FC236}">
                    <a16:creationId xmlns:a16="http://schemas.microsoft.com/office/drawing/2014/main" id="{DCBD71FD-39E4-49C5-AB9D-01AC1FDDD424}"/>
                  </a:ext>
                </a:extLst>
              </p:cNvPr>
              <p:cNvSpPr>
                <a:spLocks/>
              </p:cNvSpPr>
              <p:nvPr/>
            </p:nvSpPr>
            <p:spPr bwMode="auto">
              <a:xfrm>
                <a:off x="4962" y="1309"/>
                <a:ext cx="14" cy="19"/>
              </a:xfrm>
              <a:custGeom>
                <a:avLst/>
                <a:gdLst>
                  <a:gd name="T0" fmla="*/ 3 w 67"/>
                  <a:gd name="T1" fmla="*/ 2 h 92"/>
                  <a:gd name="T2" fmla="*/ 3 w 67"/>
                  <a:gd name="T3" fmla="*/ 2 h 92"/>
                  <a:gd name="T4" fmla="*/ 3 w 67"/>
                  <a:gd name="T5" fmla="*/ 1 h 92"/>
                  <a:gd name="T6" fmla="*/ 3 w 67"/>
                  <a:gd name="T7" fmla="*/ 1 h 92"/>
                  <a:gd name="T8" fmla="*/ 3 w 67"/>
                  <a:gd name="T9" fmla="*/ 1 h 92"/>
                  <a:gd name="T10" fmla="*/ 3 w 67"/>
                  <a:gd name="T11" fmla="*/ 1 h 92"/>
                  <a:gd name="T12" fmla="*/ 2 w 67"/>
                  <a:gd name="T13" fmla="*/ 0 h 92"/>
                  <a:gd name="T14" fmla="*/ 2 w 67"/>
                  <a:gd name="T15" fmla="*/ 0 h 92"/>
                  <a:gd name="T16" fmla="*/ 2 w 67"/>
                  <a:gd name="T17" fmla="*/ 0 h 92"/>
                  <a:gd name="T18" fmla="*/ 2 w 67"/>
                  <a:gd name="T19" fmla="*/ 0 h 92"/>
                  <a:gd name="T20" fmla="*/ 1 w 67"/>
                  <a:gd name="T21" fmla="*/ 0 h 92"/>
                  <a:gd name="T22" fmla="*/ 1 w 67"/>
                  <a:gd name="T23" fmla="*/ 0 h 92"/>
                  <a:gd name="T24" fmla="*/ 1 w 67"/>
                  <a:gd name="T25" fmla="*/ 0 h 92"/>
                  <a:gd name="T26" fmla="*/ 1 w 67"/>
                  <a:gd name="T27" fmla="*/ 0 h 92"/>
                  <a:gd name="T28" fmla="*/ 1 w 67"/>
                  <a:gd name="T29" fmla="*/ 0 h 92"/>
                  <a:gd name="T30" fmla="*/ 0 w 67"/>
                  <a:gd name="T31" fmla="*/ 1 h 92"/>
                  <a:gd name="T32" fmla="*/ 0 w 67"/>
                  <a:gd name="T33" fmla="*/ 1 h 92"/>
                  <a:gd name="T34" fmla="*/ 0 w 67"/>
                  <a:gd name="T35" fmla="*/ 1 h 92"/>
                  <a:gd name="T36" fmla="*/ 0 w 67"/>
                  <a:gd name="T37" fmla="*/ 1 h 92"/>
                  <a:gd name="T38" fmla="*/ 0 w 67"/>
                  <a:gd name="T39" fmla="*/ 2 h 92"/>
                  <a:gd name="T40" fmla="*/ 0 w 67"/>
                  <a:gd name="T41" fmla="*/ 2 h 92"/>
                  <a:gd name="T42" fmla="*/ 0 w 67"/>
                  <a:gd name="T43" fmla="*/ 2 h 92"/>
                  <a:gd name="T44" fmla="*/ 0 w 67"/>
                  <a:gd name="T45" fmla="*/ 2 h 92"/>
                  <a:gd name="T46" fmla="*/ 0 w 67"/>
                  <a:gd name="T47" fmla="*/ 3 h 92"/>
                  <a:gd name="T48" fmla="*/ 0 w 67"/>
                  <a:gd name="T49" fmla="*/ 3 h 92"/>
                  <a:gd name="T50" fmla="*/ 0 w 67"/>
                  <a:gd name="T51" fmla="*/ 4 h 92"/>
                  <a:gd name="T52" fmla="*/ 0 w 67"/>
                  <a:gd name="T53" fmla="*/ 4 h 92"/>
                  <a:gd name="T54" fmla="*/ 1 w 67"/>
                  <a:gd name="T55" fmla="*/ 4 h 92"/>
                  <a:gd name="T56" fmla="*/ 1 w 67"/>
                  <a:gd name="T57" fmla="*/ 4 h 92"/>
                  <a:gd name="T58" fmla="*/ 1 w 67"/>
                  <a:gd name="T59" fmla="*/ 4 h 92"/>
                  <a:gd name="T60" fmla="*/ 1 w 67"/>
                  <a:gd name="T61" fmla="*/ 4 h 92"/>
                  <a:gd name="T62" fmla="*/ 1 w 67"/>
                  <a:gd name="T63" fmla="*/ 4 h 92"/>
                  <a:gd name="T64" fmla="*/ 2 w 67"/>
                  <a:gd name="T65" fmla="*/ 4 h 92"/>
                  <a:gd name="T66" fmla="*/ 2 w 67"/>
                  <a:gd name="T67" fmla="*/ 4 h 92"/>
                  <a:gd name="T68" fmla="*/ 2 w 67"/>
                  <a:gd name="T69" fmla="*/ 4 h 92"/>
                  <a:gd name="T70" fmla="*/ 2 w 67"/>
                  <a:gd name="T71" fmla="*/ 3 h 92"/>
                  <a:gd name="T72" fmla="*/ 3 w 67"/>
                  <a:gd name="T73" fmla="*/ 3 h 92"/>
                  <a:gd name="T74" fmla="*/ 3 w 67"/>
                  <a:gd name="T75" fmla="*/ 3 h 92"/>
                  <a:gd name="T76" fmla="*/ 3 w 67"/>
                  <a:gd name="T77" fmla="*/ 3 h 92"/>
                  <a:gd name="T78" fmla="*/ 3 w 67"/>
                  <a:gd name="T79" fmla="*/ 2 h 92"/>
                  <a:gd name="T80" fmla="*/ 3 w 67"/>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2"/>
                  <a:gd name="T125" fmla="*/ 67 w 67"/>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2">
                    <a:moveTo>
                      <a:pt x="67" y="49"/>
                    </a:moveTo>
                    <a:lnTo>
                      <a:pt x="63" y="39"/>
                    </a:lnTo>
                    <a:lnTo>
                      <a:pt x="63" y="34"/>
                    </a:lnTo>
                    <a:lnTo>
                      <a:pt x="64" y="23"/>
                    </a:lnTo>
                    <a:lnTo>
                      <a:pt x="60" y="18"/>
                    </a:lnTo>
                    <a:lnTo>
                      <a:pt x="56" y="13"/>
                    </a:lnTo>
                    <a:lnTo>
                      <a:pt x="52" y="8"/>
                    </a:lnTo>
                    <a:lnTo>
                      <a:pt x="47" y="2"/>
                    </a:lnTo>
                    <a:lnTo>
                      <a:pt x="43" y="2"/>
                    </a:lnTo>
                    <a:lnTo>
                      <a:pt x="38" y="1"/>
                    </a:lnTo>
                    <a:lnTo>
                      <a:pt x="34" y="1"/>
                    </a:lnTo>
                    <a:lnTo>
                      <a:pt x="28" y="1"/>
                    </a:lnTo>
                    <a:lnTo>
                      <a:pt x="24" y="0"/>
                    </a:lnTo>
                    <a:lnTo>
                      <a:pt x="19" y="4"/>
                    </a:lnTo>
                    <a:lnTo>
                      <a:pt x="14" y="10"/>
                    </a:lnTo>
                    <a:lnTo>
                      <a:pt x="8" y="14"/>
                    </a:lnTo>
                    <a:lnTo>
                      <a:pt x="8" y="19"/>
                    </a:lnTo>
                    <a:lnTo>
                      <a:pt x="2" y="23"/>
                    </a:lnTo>
                    <a:lnTo>
                      <a:pt x="2" y="29"/>
                    </a:lnTo>
                    <a:lnTo>
                      <a:pt x="1" y="38"/>
                    </a:lnTo>
                    <a:lnTo>
                      <a:pt x="1" y="44"/>
                    </a:lnTo>
                    <a:lnTo>
                      <a:pt x="0" y="54"/>
                    </a:lnTo>
                    <a:lnTo>
                      <a:pt x="0" y="58"/>
                    </a:lnTo>
                    <a:lnTo>
                      <a:pt x="3" y="69"/>
                    </a:lnTo>
                    <a:lnTo>
                      <a:pt x="3" y="74"/>
                    </a:lnTo>
                    <a:lnTo>
                      <a:pt x="7" y="80"/>
                    </a:lnTo>
                    <a:lnTo>
                      <a:pt x="11" y="84"/>
                    </a:lnTo>
                    <a:lnTo>
                      <a:pt x="16" y="86"/>
                    </a:lnTo>
                    <a:lnTo>
                      <a:pt x="20" y="90"/>
                    </a:lnTo>
                    <a:lnTo>
                      <a:pt x="25" y="91"/>
                    </a:lnTo>
                    <a:lnTo>
                      <a:pt x="29" y="91"/>
                    </a:lnTo>
                    <a:lnTo>
                      <a:pt x="35" y="91"/>
                    </a:lnTo>
                    <a:lnTo>
                      <a:pt x="40" y="92"/>
                    </a:lnTo>
                    <a:lnTo>
                      <a:pt x="44" y="88"/>
                    </a:lnTo>
                    <a:lnTo>
                      <a:pt x="50" y="83"/>
                    </a:lnTo>
                    <a:lnTo>
                      <a:pt x="55" y="79"/>
                    </a:lnTo>
                    <a:lnTo>
                      <a:pt x="60" y="74"/>
                    </a:lnTo>
                    <a:lnTo>
                      <a:pt x="61" y="69"/>
                    </a:lnTo>
                    <a:lnTo>
                      <a:pt x="61" y="64"/>
                    </a:lnTo>
                    <a:lnTo>
                      <a:pt x="67" y="54"/>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51" name="Freeform 840">
                <a:extLst>
                  <a:ext uri="{FF2B5EF4-FFF2-40B4-BE49-F238E27FC236}">
                    <a16:creationId xmlns:a16="http://schemas.microsoft.com/office/drawing/2014/main" id="{4867B9EF-ED89-4AC0-8DB1-8ED440DC9C93}"/>
                  </a:ext>
                </a:extLst>
              </p:cNvPr>
              <p:cNvSpPr>
                <a:spLocks/>
              </p:cNvSpPr>
              <p:nvPr/>
            </p:nvSpPr>
            <p:spPr bwMode="auto">
              <a:xfrm>
                <a:off x="4975" y="1279"/>
                <a:ext cx="5"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1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1 w 22"/>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5"/>
                  <a:gd name="T59" fmla="*/ 22 w 22"/>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5">
                    <a:moveTo>
                      <a:pt x="20" y="16"/>
                    </a:moveTo>
                    <a:lnTo>
                      <a:pt x="21" y="12"/>
                    </a:lnTo>
                    <a:lnTo>
                      <a:pt x="21" y="6"/>
                    </a:lnTo>
                    <a:lnTo>
                      <a:pt x="22" y="1"/>
                    </a:lnTo>
                    <a:lnTo>
                      <a:pt x="16" y="0"/>
                    </a:lnTo>
                    <a:lnTo>
                      <a:pt x="12" y="0"/>
                    </a:lnTo>
                    <a:lnTo>
                      <a:pt x="7" y="0"/>
                    </a:lnTo>
                    <a:lnTo>
                      <a:pt x="7" y="5"/>
                    </a:lnTo>
                    <a:lnTo>
                      <a:pt x="1" y="5"/>
                    </a:lnTo>
                    <a:lnTo>
                      <a:pt x="1" y="9"/>
                    </a:lnTo>
                    <a:lnTo>
                      <a:pt x="1" y="15"/>
                    </a:lnTo>
                    <a:lnTo>
                      <a:pt x="0" y="19"/>
                    </a:lnTo>
                    <a:lnTo>
                      <a:pt x="0" y="24"/>
                    </a:lnTo>
                    <a:lnTo>
                      <a:pt x="5" y="25"/>
                    </a:lnTo>
                    <a:lnTo>
                      <a:pt x="9" y="25"/>
                    </a:lnTo>
                    <a:lnTo>
                      <a:pt x="14" y="25"/>
                    </a:lnTo>
                    <a:lnTo>
                      <a:pt x="15"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52" name="Freeform 841">
                <a:extLst>
                  <a:ext uri="{FF2B5EF4-FFF2-40B4-BE49-F238E27FC236}">
                    <a16:creationId xmlns:a16="http://schemas.microsoft.com/office/drawing/2014/main" id="{D3C11168-8CDB-46A0-9906-1B3F5783C454}"/>
                  </a:ext>
                </a:extLst>
              </p:cNvPr>
              <p:cNvSpPr>
                <a:spLocks/>
              </p:cNvSpPr>
              <p:nvPr/>
            </p:nvSpPr>
            <p:spPr bwMode="auto">
              <a:xfrm>
                <a:off x="4975" y="1279"/>
                <a:ext cx="5" cy="5"/>
              </a:xfrm>
              <a:custGeom>
                <a:avLst/>
                <a:gdLst>
                  <a:gd name="T0" fmla="*/ 1 w 22"/>
                  <a:gd name="T1" fmla="*/ 1 h 25"/>
                  <a:gd name="T2" fmla="*/ 1 w 22"/>
                  <a:gd name="T3" fmla="*/ 0 h 25"/>
                  <a:gd name="T4" fmla="*/ 1 w 22"/>
                  <a:gd name="T5" fmla="*/ 0 h 25"/>
                  <a:gd name="T6" fmla="*/ 1 w 22"/>
                  <a:gd name="T7" fmla="*/ 0 h 25"/>
                  <a:gd name="T8" fmla="*/ 1 w 22"/>
                  <a:gd name="T9" fmla="*/ 0 h 25"/>
                  <a:gd name="T10" fmla="*/ 1 w 22"/>
                  <a:gd name="T11" fmla="*/ 0 h 25"/>
                  <a:gd name="T12" fmla="*/ 0 w 22"/>
                  <a:gd name="T13" fmla="*/ 0 h 25"/>
                  <a:gd name="T14" fmla="*/ 0 w 22"/>
                  <a:gd name="T15" fmla="*/ 0 h 25"/>
                  <a:gd name="T16" fmla="*/ 0 w 22"/>
                  <a:gd name="T17" fmla="*/ 0 h 25"/>
                  <a:gd name="T18" fmla="*/ 0 w 22"/>
                  <a:gd name="T19" fmla="*/ 0 h 25"/>
                  <a:gd name="T20" fmla="*/ 0 w 22"/>
                  <a:gd name="T21" fmla="*/ 1 h 25"/>
                  <a:gd name="T22" fmla="*/ 0 w 22"/>
                  <a:gd name="T23" fmla="*/ 1 h 25"/>
                  <a:gd name="T24" fmla="*/ 0 w 22"/>
                  <a:gd name="T25" fmla="*/ 1 h 25"/>
                  <a:gd name="T26" fmla="*/ 0 w 22"/>
                  <a:gd name="T27" fmla="*/ 1 h 25"/>
                  <a:gd name="T28" fmla="*/ 0 w 22"/>
                  <a:gd name="T29" fmla="*/ 1 h 25"/>
                  <a:gd name="T30" fmla="*/ 1 w 22"/>
                  <a:gd name="T31" fmla="*/ 1 h 25"/>
                  <a:gd name="T32" fmla="*/ 1 w 22"/>
                  <a:gd name="T33" fmla="*/ 1 h 25"/>
                  <a:gd name="T34" fmla="*/ 1 w 22"/>
                  <a:gd name="T35" fmla="*/ 1 h 25"/>
                  <a:gd name="T36" fmla="*/ 1 w 22"/>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
                  <a:gd name="T58" fmla="*/ 0 h 25"/>
                  <a:gd name="T59" fmla="*/ 22 w 22"/>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 h="25">
                    <a:moveTo>
                      <a:pt x="20" y="16"/>
                    </a:moveTo>
                    <a:lnTo>
                      <a:pt x="21" y="12"/>
                    </a:lnTo>
                    <a:lnTo>
                      <a:pt x="21" y="6"/>
                    </a:lnTo>
                    <a:lnTo>
                      <a:pt x="22" y="1"/>
                    </a:lnTo>
                    <a:lnTo>
                      <a:pt x="16" y="0"/>
                    </a:lnTo>
                    <a:lnTo>
                      <a:pt x="12" y="0"/>
                    </a:lnTo>
                    <a:lnTo>
                      <a:pt x="7" y="0"/>
                    </a:lnTo>
                    <a:lnTo>
                      <a:pt x="7" y="5"/>
                    </a:lnTo>
                    <a:lnTo>
                      <a:pt x="1" y="5"/>
                    </a:lnTo>
                    <a:lnTo>
                      <a:pt x="1" y="9"/>
                    </a:lnTo>
                    <a:lnTo>
                      <a:pt x="1" y="15"/>
                    </a:lnTo>
                    <a:lnTo>
                      <a:pt x="0" y="19"/>
                    </a:lnTo>
                    <a:lnTo>
                      <a:pt x="0" y="24"/>
                    </a:lnTo>
                    <a:lnTo>
                      <a:pt x="5" y="25"/>
                    </a:lnTo>
                    <a:lnTo>
                      <a:pt x="9" y="25"/>
                    </a:lnTo>
                    <a:lnTo>
                      <a:pt x="14" y="25"/>
                    </a:lnTo>
                    <a:lnTo>
                      <a:pt x="15"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53" name="Freeform 842">
                <a:extLst>
                  <a:ext uri="{FF2B5EF4-FFF2-40B4-BE49-F238E27FC236}">
                    <a16:creationId xmlns:a16="http://schemas.microsoft.com/office/drawing/2014/main" id="{BD0DEAFE-401C-4E7F-95A3-664E25F8E3EB}"/>
                  </a:ext>
                </a:extLst>
              </p:cNvPr>
              <p:cNvSpPr>
                <a:spLocks/>
              </p:cNvSpPr>
              <p:nvPr/>
            </p:nvSpPr>
            <p:spPr bwMode="auto">
              <a:xfrm>
                <a:off x="4967" y="1231"/>
                <a:ext cx="13" cy="19"/>
              </a:xfrm>
              <a:custGeom>
                <a:avLst/>
                <a:gdLst>
                  <a:gd name="T0" fmla="*/ 2 w 68"/>
                  <a:gd name="T1" fmla="*/ 2 h 96"/>
                  <a:gd name="T2" fmla="*/ 2 w 68"/>
                  <a:gd name="T3" fmla="*/ 2 h 96"/>
                  <a:gd name="T4" fmla="*/ 2 w 68"/>
                  <a:gd name="T5" fmla="*/ 1 h 96"/>
                  <a:gd name="T6" fmla="*/ 2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1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1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2 w 68"/>
                  <a:gd name="T77" fmla="*/ 2 h 96"/>
                  <a:gd name="T78" fmla="*/ 2 w 68"/>
                  <a:gd name="T79" fmla="*/ 2 h 96"/>
                  <a:gd name="T80" fmla="*/ 2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7"/>
                    </a:moveTo>
                    <a:lnTo>
                      <a:pt x="68" y="43"/>
                    </a:lnTo>
                    <a:lnTo>
                      <a:pt x="64" y="33"/>
                    </a:lnTo>
                    <a:lnTo>
                      <a:pt x="65" y="27"/>
                    </a:lnTo>
                    <a:lnTo>
                      <a:pt x="60" y="22"/>
                    </a:lnTo>
                    <a:lnTo>
                      <a:pt x="60" y="17"/>
                    </a:lnTo>
                    <a:lnTo>
                      <a:pt x="57" y="11"/>
                    </a:lnTo>
                    <a:lnTo>
                      <a:pt x="52" y="7"/>
                    </a:lnTo>
                    <a:lnTo>
                      <a:pt x="48" y="5"/>
                    </a:lnTo>
                    <a:lnTo>
                      <a:pt x="43" y="0"/>
                    </a:lnTo>
                    <a:lnTo>
                      <a:pt x="39" y="0"/>
                    </a:lnTo>
                    <a:lnTo>
                      <a:pt x="29" y="4"/>
                    </a:lnTo>
                    <a:lnTo>
                      <a:pt x="24" y="4"/>
                    </a:lnTo>
                    <a:lnTo>
                      <a:pt x="19" y="9"/>
                    </a:lnTo>
                    <a:lnTo>
                      <a:pt x="14" y="8"/>
                    </a:lnTo>
                    <a:lnTo>
                      <a:pt x="14" y="13"/>
                    </a:lnTo>
                    <a:lnTo>
                      <a:pt x="8" y="22"/>
                    </a:lnTo>
                    <a:lnTo>
                      <a:pt x="7" y="28"/>
                    </a:lnTo>
                    <a:lnTo>
                      <a:pt x="3" y="33"/>
                    </a:lnTo>
                    <a:lnTo>
                      <a:pt x="2" y="43"/>
                    </a:lnTo>
                    <a:lnTo>
                      <a:pt x="0" y="47"/>
                    </a:lnTo>
                    <a:lnTo>
                      <a:pt x="0" y="57"/>
                    </a:lnTo>
                    <a:lnTo>
                      <a:pt x="4" y="63"/>
                    </a:lnTo>
                    <a:lnTo>
                      <a:pt x="4" y="68"/>
                    </a:lnTo>
                    <a:lnTo>
                      <a:pt x="7" y="78"/>
                    </a:lnTo>
                    <a:lnTo>
                      <a:pt x="7" y="83"/>
                    </a:lnTo>
                    <a:lnTo>
                      <a:pt x="12" y="83"/>
                    </a:lnTo>
                    <a:lnTo>
                      <a:pt x="16" y="89"/>
                    </a:lnTo>
                    <a:lnTo>
                      <a:pt x="21" y="95"/>
                    </a:lnTo>
                    <a:lnTo>
                      <a:pt x="25" y="95"/>
                    </a:lnTo>
                    <a:lnTo>
                      <a:pt x="30" y="95"/>
                    </a:lnTo>
                    <a:lnTo>
                      <a:pt x="39" y="96"/>
                    </a:lnTo>
                    <a:lnTo>
                      <a:pt x="44" y="91"/>
                    </a:lnTo>
                    <a:lnTo>
                      <a:pt x="49" y="91"/>
                    </a:lnTo>
                    <a:lnTo>
                      <a:pt x="55" y="87"/>
                    </a:lnTo>
                    <a:lnTo>
                      <a:pt x="55" y="82"/>
                    </a:lnTo>
                    <a:lnTo>
                      <a:pt x="60" y="78"/>
                    </a:lnTo>
                    <a:lnTo>
                      <a:pt x="60" y="72"/>
                    </a:lnTo>
                    <a:lnTo>
                      <a:pt x="66" y="63"/>
                    </a:lnTo>
                    <a:lnTo>
                      <a:pt x="67" y="57"/>
                    </a:lnTo>
                    <a:lnTo>
                      <a:pt x="67"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54" name="Freeform 843">
                <a:extLst>
                  <a:ext uri="{FF2B5EF4-FFF2-40B4-BE49-F238E27FC236}">
                    <a16:creationId xmlns:a16="http://schemas.microsoft.com/office/drawing/2014/main" id="{C800CCEB-343D-4CA9-82D0-A4096C87D420}"/>
                  </a:ext>
                </a:extLst>
              </p:cNvPr>
              <p:cNvSpPr>
                <a:spLocks/>
              </p:cNvSpPr>
              <p:nvPr/>
            </p:nvSpPr>
            <p:spPr bwMode="auto">
              <a:xfrm>
                <a:off x="4967" y="1231"/>
                <a:ext cx="13" cy="19"/>
              </a:xfrm>
              <a:custGeom>
                <a:avLst/>
                <a:gdLst>
                  <a:gd name="T0" fmla="*/ 2 w 68"/>
                  <a:gd name="T1" fmla="*/ 2 h 96"/>
                  <a:gd name="T2" fmla="*/ 2 w 68"/>
                  <a:gd name="T3" fmla="*/ 2 h 96"/>
                  <a:gd name="T4" fmla="*/ 2 w 68"/>
                  <a:gd name="T5" fmla="*/ 1 h 96"/>
                  <a:gd name="T6" fmla="*/ 2 w 68"/>
                  <a:gd name="T7" fmla="*/ 1 h 96"/>
                  <a:gd name="T8" fmla="*/ 2 w 68"/>
                  <a:gd name="T9" fmla="*/ 1 h 96"/>
                  <a:gd name="T10" fmla="*/ 2 w 68"/>
                  <a:gd name="T11" fmla="*/ 1 h 96"/>
                  <a:gd name="T12" fmla="*/ 2 w 68"/>
                  <a:gd name="T13" fmla="*/ 0 h 96"/>
                  <a:gd name="T14" fmla="*/ 2 w 68"/>
                  <a:gd name="T15" fmla="*/ 0 h 96"/>
                  <a:gd name="T16" fmla="*/ 2 w 68"/>
                  <a:gd name="T17" fmla="*/ 0 h 96"/>
                  <a:gd name="T18" fmla="*/ 2 w 68"/>
                  <a:gd name="T19" fmla="*/ 0 h 96"/>
                  <a:gd name="T20" fmla="*/ 1 w 68"/>
                  <a:gd name="T21" fmla="*/ 0 h 96"/>
                  <a:gd name="T22" fmla="*/ 1 w 68"/>
                  <a:gd name="T23" fmla="*/ 0 h 96"/>
                  <a:gd name="T24" fmla="*/ 1 w 68"/>
                  <a:gd name="T25" fmla="*/ 0 h 96"/>
                  <a:gd name="T26" fmla="*/ 1 w 68"/>
                  <a:gd name="T27" fmla="*/ 0 h 96"/>
                  <a:gd name="T28" fmla="*/ 1 w 68"/>
                  <a:gd name="T29" fmla="*/ 0 h 96"/>
                  <a:gd name="T30" fmla="*/ 1 w 68"/>
                  <a:gd name="T31" fmla="*/ 1 h 96"/>
                  <a:gd name="T32" fmla="*/ 0 w 68"/>
                  <a:gd name="T33" fmla="*/ 1 h 96"/>
                  <a:gd name="T34" fmla="*/ 0 w 68"/>
                  <a:gd name="T35" fmla="*/ 1 h 96"/>
                  <a:gd name="T36" fmla="*/ 0 w 68"/>
                  <a:gd name="T37" fmla="*/ 1 h 96"/>
                  <a:gd name="T38" fmla="*/ 0 w 68"/>
                  <a:gd name="T39" fmla="*/ 2 h 96"/>
                  <a:gd name="T40" fmla="*/ 0 w 68"/>
                  <a:gd name="T41" fmla="*/ 2 h 96"/>
                  <a:gd name="T42" fmla="*/ 0 w 68"/>
                  <a:gd name="T43" fmla="*/ 2 h 96"/>
                  <a:gd name="T44" fmla="*/ 0 w 68"/>
                  <a:gd name="T45" fmla="*/ 2 h 96"/>
                  <a:gd name="T46" fmla="*/ 0 w 68"/>
                  <a:gd name="T47" fmla="*/ 3 h 96"/>
                  <a:gd name="T48" fmla="*/ 0 w 68"/>
                  <a:gd name="T49" fmla="*/ 3 h 96"/>
                  <a:gd name="T50" fmla="*/ 0 w 68"/>
                  <a:gd name="T51" fmla="*/ 3 h 96"/>
                  <a:gd name="T52" fmla="*/ 0 w 68"/>
                  <a:gd name="T53" fmla="*/ 3 h 96"/>
                  <a:gd name="T54" fmla="*/ 1 w 68"/>
                  <a:gd name="T55" fmla="*/ 4 h 96"/>
                  <a:gd name="T56" fmla="*/ 1 w 68"/>
                  <a:gd name="T57" fmla="*/ 4 h 96"/>
                  <a:gd name="T58" fmla="*/ 1 w 68"/>
                  <a:gd name="T59" fmla="*/ 4 h 96"/>
                  <a:gd name="T60" fmla="*/ 1 w 68"/>
                  <a:gd name="T61" fmla="*/ 4 h 96"/>
                  <a:gd name="T62" fmla="*/ 1 w 68"/>
                  <a:gd name="T63" fmla="*/ 4 h 96"/>
                  <a:gd name="T64" fmla="*/ 2 w 68"/>
                  <a:gd name="T65" fmla="*/ 4 h 96"/>
                  <a:gd name="T66" fmla="*/ 2 w 68"/>
                  <a:gd name="T67" fmla="*/ 4 h 96"/>
                  <a:gd name="T68" fmla="*/ 2 w 68"/>
                  <a:gd name="T69" fmla="*/ 3 h 96"/>
                  <a:gd name="T70" fmla="*/ 2 w 68"/>
                  <a:gd name="T71" fmla="*/ 3 h 96"/>
                  <a:gd name="T72" fmla="*/ 2 w 68"/>
                  <a:gd name="T73" fmla="*/ 3 h 96"/>
                  <a:gd name="T74" fmla="*/ 2 w 68"/>
                  <a:gd name="T75" fmla="*/ 3 h 96"/>
                  <a:gd name="T76" fmla="*/ 2 w 68"/>
                  <a:gd name="T77" fmla="*/ 2 h 96"/>
                  <a:gd name="T78" fmla="*/ 2 w 68"/>
                  <a:gd name="T79" fmla="*/ 2 h 96"/>
                  <a:gd name="T80" fmla="*/ 2 w 68"/>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6"/>
                  <a:gd name="T125" fmla="*/ 68 w 68"/>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6">
                    <a:moveTo>
                      <a:pt x="67" y="47"/>
                    </a:moveTo>
                    <a:lnTo>
                      <a:pt x="68" y="43"/>
                    </a:lnTo>
                    <a:lnTo>
                      <a:pt x="64" y="33"/>
                    </a:lnTo>
                    <a:lnTo>
                      <a:pt x="65" y="27"/>
                    </a:lnTo>
                    <a:lnTo>
                      <a:pt x="60" y="22"/>
                    </a:lnTo>
                    <a:lnTo>
                      <a:pt x="60" y="17"/>
                    </a:lnTo>
                    <a:lnTo>
                      <a:pt x="57" y="11"/>
                    </a:lnTo>
                    <a:lnTo>
                      <a:pt x="52" y="7"/>
                    </a:lnTo>
                    <a:lnTo>
                      <a:pt x="48" y="5"/>
                    </a:lnTo>
                    <a:lnTo>
                      <a:pt x="43" y="0"/>
                    </a:lnTo>
                    <a:lnTo>
                      <a:pt x="39" y="0"/>
                    </a:lnTo>
                    <a:lnTo>
                      <a:pt x="29" y="4"/>
                    </a:lnTo>
                    <a:lnTo>
                      <a:pt x="24" y="4"/>
                    </a:lnTo>
                    <a:lnTo>
                      <a:pt x="19" y="9"/>
                    </a:lnTo>
                    <a:lnTo>
                      <a:pt x="14" y="8"/>
                    </a:lnTo>
                    <a:lnTo>
                      <a:pt x="14" y="13"/>
                    </a:lnTo>
                    <a:lnTo>
                      <a:pt x="8" y="22"/>
                    </a:lnTo>
                    <a:lnTo>
                      <a:pt x="7" y="28"/>
                    </a:lnTo>
                    <a:lnTo>
                      <a:pt x="3" y="33"/>
                    </a:lnTo>
                    <a:lnTo>
                      <a:pt x="2" y="43"/>
                    </a:lnTo>
                    <a:lnTo>
                      <a:pt x="0" y="47"/>
                    </a:lnTo>
                    <a:lnTo>
                      <a:pt x="0" y="57"/>
                    </a:lnTo>
                    <a:lnTo>
                      <a:pt x="4" y="63"/>
                    </a:lnTo>
                    <a:lnTo>
                      <a:pt x="4" y="68"/>
                    </a:lnTo>
                    <a:lnTo>
                      <a:pt x="7" y="78"/>
                    </a:lnTo>
                    <a:lnTo>
                      <a:pt x="7" y="83"/>
                    </a:lnTo>
                    <a:lnTo>
                      <a:pt x="12" y="83"/>
                    </a:lnTo>
                    <a:lnTo>
                      <a:pt x="16" y="89"/>
                    </a:lnTo>
                    <a:lnTo>
                      <a:pt x="21" y="95"/>
                    </a:lnTo>
                    <a:lnTo>
                      <a:pt x="25" y="95"/>
                    </a:lnTo>
                    <a:lnTo>
                      <a:pt x="30" y="95"/>
                    </a:lnTo>
                    <a:lnTo>
                      <a:pt x="39" y="96"/>
                    </a:lnTo>
                    <a:lnTo>
                      <a:pt x="44" y="91"/>
                    </a:lnTo>
                    <a:lnTo>
                      <a:pt x="49" y="91"/>
                    </a:lnTo>
                    <a:lnTo>
                      <a:pt x="55" y="87"/>
                    </a:lnTo>
                    <a:lnTo>
                      <a:pt x="55" y="82"/>
                    </a:lnTo>
                    <a:lnTo>
                      <a:pt x="60" y="78"/>
                    </a:lnTo>
                    <a:lnTo>
                      <a:pt x="60" y="72"/>
                    </a:lnTo>
                    <a:lnTo>
                      <a:pt x="66" y="63"/>
                    </a:lnTo>
                    <a:lnTo>
                      <a:pt x="67" y="57"/>
                    </a:lnTo>
                    <a:lnTo>
                      <a:pt x="67"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55" name="Freeform 844">
                <a:extLst>
                  <a:ext uri="{FF2B5EF4-FFF2-40B4-BE49-F238E27FC236}">
                    <a16:creationId xmlns:a16="http://schemas.microsoft.com/office/drawing/2014/main" id="{2FDE06FE-6BA7-48A4-A04D-8D0B024C4179}"/>
                  </a:ext>
                </a:extLst>
              </p:cNvPr>
              <p:cNvSpPr>
                <a:spLocks/>
              </p:cNvSpPr>
              <p:nvPr/>
            </p:nvSpPr>
            <p:spPr bwMode="auto">
              <a:xfrm>
                <a:off x="4973" y="1202"/>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0 w 20"/>
                  <a:gd name="T31" fmla="*/ 1 h 31"/>
                  <a:gd name="T32" fmla="*/ 0 w 20"/>
                  <a:gd name="T33" fmla="*/ 1 h 31"/>
                  <a:gd name="T34" fmla="*/ 1 w 20"/>
                  <a:gd name="T35" fmla="*/ 1 h 31"/>
                  <a:gd name="T36" fmla="*/ 1 w 20"/>
                  <a:gd name="T37" fmla="*/ 1 h 31"/>
                  <a:gd name="T38" fmla="*/ 1 w 20"/>
                  <a:gd name="T39" fmla="*/ 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0"/>
                    </a:moveTo>
                    <a:lnTo>
                      <a:pt x="19" y="16"/>
                    </a:lnTo>
                    <a:lnTo>
                      <a:pt x="20" y="11"/>
                    </a:lnTo>
                    <a:lnTo>
                      <a:pt x="20" y="6"/>
                    </a:lnTo>
                    <a:lnTo>
                      <a:pt x="16" y="6"/>
                    </a:lnTo>
                    <a:lnTo>
                      <a:pt x="16" y="0"/>
                    </a:lnTo>
                    <a:lnTo>
                      <a:pt x="11" y="0"/>
                    </a:lnTo>
                    <a:lnTo>
                      <a:pt x="7" y="5"/>
                    </a:lnTo>
                    <a:lnTo>
                      <a:pt x="1" y="5"/>
                    </a:lnTo>
                    <a:lnTo>
                      <a:pt x="1" y="9"/>
                    </a:lnTo>
                    <a:lnTo>
                      <a:pt x="1" y="15"/>
                    </a:lnTo>
                    <a:lnTo>
                      <a:pt x="0" y="19"/>
                    </a:lnTo>
                    <a:lnTo>
                      <a:pt x="0" y="25"/>
                    </a:lnTo>
                    <a:lnTo>
                      <a:pt x="4" y="25"/>
                    </a:lnTo>
                    <a:lnTo>
                      <a:pt x="4" y="29"/>
                    </a:lnTo>
                    <a:lnTo>
                      <a:pt x="9" y="31"/>
                    </a:lnTo>
                    <a:lnTo>
                      <a:pt x="9" y="25"/>
                    </a:lnTo>
                    <a:lnTo>
                      <a:pt x="13" y="26"/>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56" name="Freeform 845">
                <a:extLst>
                  <a:ext uri="{FF2B5EF4-FFF2-40B4-BE49-F238E27FC236}">
                    <a16:creationId xmlns:a16="http://schemas.microsoft.com/office/drawing/2014/main" id="{49F616B6-4039-49DC-A139-6064937F9E24}"/>
                  </a:ext>
                </a:extLst>
              </p:cNvPr>
              <p:cNvSpPr>
                <a:spLocks/>
              </p:cNvSpPr>
              <p:nvPr/>
            </p:nvSpPr>
            <p:spPr bwMode="auto">
              <a:xfrm>
                <a:off x="4973" y="1202"/>
                <a:ext cx="4" cy="6"/>
              </a:xfrm>
              <a:custGeom>
                <a:avLst/>
                <a:gdLst>
                  <a:gd name="T0" fmla="*/ 1 w 20"/>
                  <a:gd name="T1" fmla="*/ 1 h 31"/>
                  <a:gd name="T2" fmla="*/ 1 w 20"/>
                  <a:gd name="T3" fmla="*/ 1 h 31"/>
                  <a:gd name="T4" fmla="*/ 1 w 20"/>
                  <a:gd name="T5" fmla="*/ 0 h 31"/>
                  <a:gd name="T6" fmla="*/ 1 w 20"/>
                  <a:gd name="T7" fmla="*/ 0 h 31"/>
                  <a:gd name="T8" fmla="*/ 1 w 20"/>
                  <a:gd name="T9" fmla="*/ 0 h 31"/>
                  <a:gd name="T10" fmla="*/ 1 w 20"/>
                  <a:gd name="T11" fmla="*/ 0 h 31"/>
                  <a:gd name="T12" fmla="*/ 0 w 20"/>
                  <a:gd name="T13" fmla="*/ 0 h 31"/>
                  <a:gd name="T14" fmla="*/ 0 w 20"/>
                  <a:gd name="T15" fmla="*/ 0 h 31"/>
                  <a:gd name="T16" fmla="*/ 0 w 20"/>
                  <a:gd name="T17" fmla="*/ 0 h 31"/>
                  <a:gd name="T18" fmla="*/ 0 w 20"/>
                  <a:gd name="T19" fmla="*/ 0 h 31"/>
                  <a:gd name="T20" fmla="*/ 0 w 20"/>
                  <a:gd name="T21" fmla="*/ 1 h 31"/>
                  <a:gd name="T22" fmla="*/ 0 w 20"/>
                  <a:gd name="T23" fmla="*/ 1 h 31"/>
                  <a:gd name="T24" fmla="*/ 0 w 20"/>
                  <a:gd name="T25" fmla="*/ 1 h 31"/>
                  <a:gd name="T26" fmla="*/ 0 w 20"/>
                  <a:gd name="T27" fmla="*/ 1 h 31"/>
                  <a:gd name="T28" fmla="*/ 0 w 20"/>
                  <a:gd name="T29" fmla="*/ 1 h 31"/>
                  <a:gd name="T30" fmla="*/ 0 w 20"/>
                  <a:gd name="T31" fmla="*/ 1 h 31"/>
                  <a:gd name="T32" fmla="*/ 0 w 20"/>
                  <a:gd name="T33" fmla="*/ 1 h 31"/>
                  <a:gd name="T34" fmla="*/ 1 w 20"/>
                  <a:gd name="T35" fmla="*/ 1 h 31"/>
                  <a:gd name="T36" fmla="*/ 1 w 20"/>
                  <a:gd name="T37" fmla="*/ 1 h 31"/>
                  <a:gd name="T38" fmla="*/ 1 w 20"/>
                  <a:gd name="T39" fmla="*/ 1 h 3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31"/>
                  <a:gd name="T62" fmla="*/ 20 w 20"/>
                  <a:gd name="T63" fmla="*/ 31 h 3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31">
                    <a:moveTo>
                      <a:pt x="19" y="20"/>
                    </a:moveTo>
                    <a:lnTo>
                      <a:pt x="19" y="16"/>
                    </a:lnTo>
                    <a:lnTo>
                      <a:pt x="20" y="11"/>
                    </a:lnTo>
                    <a:lnTo>
                      <a:pt x="20" y="6"/>
                    </a:lnTo>
                    <a:lnTo>
                      <a:pt x="16" y="6"/>
                    </a:lnTo>
                    <a:lnTo>
                      <a:pt x="16" y="0"/>
                    </a:lnTo>
                    <a:lnTo>
                      <a:pt x="11" y="0"/>
                    </a:lnTo>
                    <a:lnTo>
                      <a:pt x="7" y="5"/>
                    </a:lnTo>
                    <a:lnTo>
                      <a:pt x="1" y="5"/>
                    </a:lnTo>
                    <a:lnTo>
                      <a:pt x="1" y="9"/>
                    </a:lnTo>
                    <a:lnTo>
                      <a:pt x="1" y="15"/>
                    </a:lnTo>
                    <a:lnTo>
                      <a:pt x="0" y="19"/>
                    </a:lnTo>
                    <a:lnTo>
                      <a:pt x="0" y="25"/>
                    </a:lnTo>
                    <a:lnTo>
                      <a:pt x="4" y="25"/>
                    </a:lnTo>
                    <a:lnTo>
                      <a:pt x="4" y="29"/>
                    </a:lnTo>
                    <a:lnTo>
                      <a:pt x="9" y="31"/>
                    </a:lnTo>
                    <a:lnTo>
                      <a:pt x="9" y="25"/>
                    </a:lnTo>
                    <a:lnTo>
                      <a:pt x="13" y="26"/>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57" name="Freeform 846">
                <a:extLst>
                  <a:ext uri="{FF2B5EF4-FFF2-40B4-BE49-F238E27FC236}">
                    <a16:creationId xmlns:a16="http://schemas.microsoft.com/office/drawing/2014/main" id="{3DFE4C92-8C17-4EFD-A594-2C6C5D0051D4}"/>
                  </a:ext>
                </a:extLst>
              </p:cNvPr>
              <p:cNvSpPr>
                <a:spLocks/>
              </p:cNvSpPr>
              <p:nvPr/>
            </p:nvSpPr>
            <p:spPr bwMode="auto">
              <a:xfrm>
                <a:off x="4961" y="1274"/>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1 h 31"/>
                  <a:gd name="T22" fmla="*/ 0 w 25"/>
                  <a:gd name="T23" fmla="*/ 1 h 31"/>
                  <a:gd name="T24" fmla="*/ 0 w 25"/>
                  <a:gd name="T25" fmla="*/ 1 h 31"/>
                  <a:gd name="T26" fmla="*/ 0 w 25"/>
                  <a:gd name="T27" fmla="*/ 1 h 31"/>
                  <a:gd name="T28" fmla="*/ 0 w 25"/>
                  <a:gd name="T29" fmla="*/ 1 h 31"/>
                  <a:gd name="T30" fmla="*/ 0 w 25"/>
                  <a:gd name="T31" fmla="*/ 1 h 31"/>
                  <a:gd name="T32" fmla="*/ 1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24" y="21"/>
                    </a:moveTo>
                    <a:lnTo>
                      <a:pt x="24" y="16"/>
                    </a:lnTo>
                    <a:lnTo>
                      <a:pt x="25" y="12"/>
                    </a:lnTo>
                    <a:lnTo>
                      <a:pt x="25" y="6"/>
                    </a:lnTo>
                    <a:lnTo>
                      <a:pt x="20" y="6"/>
                    </a:lnTo>
                    <a:lnTo>
                      <a:pt x="20" y="0"/>
                    </a:lnTo>
                    <a:lnTo>
                      <a:pt x="16" y="0"/>
                    </a:lnTo>
                    <a:lnTo>
                      <a:pt x="11" y="5"/>
                    </a:lnTo>
                    <a:lnTo>
                      <a:pt x="6" y="5"/>
                    </a:lnTo>
                    <a:lnTo>
                      <a:pt x="6" y="9"/>
                    </a:lnTo>
                    <a:lnTo>
                      <a:pt x="0" y="14"/>
                    </a:lnTo>
                    <a:lnTo>
                      <a:pt x="0" y="19"/>
                    </a:lnTo>
                    <a:lnTo>
                      <a:pt x="4" y="19"/>
                    </a:lnTo>
                    <a:lnTo>
                      <a:pt x="4" y="24"/>
                    </a:lnTo>
                    <a:lnTo>
                      <a:pt x="3" y="30"/>
                    </a:lnTo>
                    <a:lnTo>
                      <a:pt x="9" y="30"/>
                    </a:lnTo>
                    <a:lnTo>
                      <a:pt x="13" y="31"/>
                    </a:lnTo>
                    <a:lnTo>
                      <a:pt x="13" y="25"/>
                    </a:lnTo>
                    <a:lnTo>
                      <a:pt x="18" y="26"/>
                    </a:lnTo>
                    <a:lnTo>
                      <a:pt x="19"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58" name="Freeform 847">
                <a:extLst>
                  <a:ext uri="{FF2B5EF4-FFF2-40B4-BE49-F238E27FC236}">
                    <a16:creationId xmlns:a16="http://schemas.microsoft.com/office/drawing/2014/main" id="{BAC13840-E24D-4E87-892A-E51A4728B0BD}"/>
                  </a:ext>
                </a:extLst>
              </p:cNvPr>
              <p:cNvSpPr>
                <a:spLocks/>
              </p:cNvSpPr>
              <p:nvPr/>
            </p:nvSpPr>
            <p:spPr bwMode="auto">
              <a:xfrm>
                <a:off x="4961" y="1274"/>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1 h 31"/>
                  <a:gd name="T22" fmla="*/ 0 w 25"/>
                  <a:gd name="T23" fmla="*/ 1 h 31"/>
                  <a:gd name="T24" fmla="*/ 0 w 25"/>
                  <a:gd name="T25" fmla="*/ 1 h 31"/>
                  <a:gd name="T26" fmla="*/ 0 w 25"/>
                  <a:gd name="T27" fmla="*/ 1 h 31"/>
                  <a:gd name="T28" fmla="*/ 0 w 25"/>
                  <a:gd name="T29" fmla="*/ 1 h 31"/>
                  <a:gd name="T30" fmla="*/ 0 w 25"/>
                  <a:gd name="T31" fmla="*/ 1 h 31"/>
                  <a:gd name="T32" fmla="*/ 1 w 25"/>
                  <a:gd name="T33" fmla="*/ 1 h 31"/>
                  <a:gd name="T34" fmla="*/ 1 w 25"/>
                  <a:gd name="T35" fmla="*/ 1 h 31"/>
                  <a:gd name="T36" fmla="*/ 1 w 25"/>
                  <a:gd name="T37" fmla="*/ 1 h 31"/>
                  <a:gd name="T38" fmla="*/ 1 w 25"/>
                  <a:gd name="T39" fmla="*/ 1 h 31"/>
                  <a:gd name="T40" fmla="*/ 1 w 25"/>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1"/>
                  <a:gd name="T65" fmla="*/ 25 w 25"/>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1">
                    <a:moveTo>
                      <a:pt x="24" y="21"/>
                    </a:moveTo>
                    <a:lnTo>
                      <a:pt x="24" y="16"/>
                    </a:lnTo>
                    <a:lnTo>
                      <a:pt x="25" y="12"/>
                    </a:lnTo>
                    <a:lnTo>
                      <a:pt x="25" y="6"/>
                    </a:lnTo>
                    <a:lnTo>
                      <a:pt x="20" y="6"/>
                    </a:lnTo>
                    <a:lnTo>
                      <a:pt x="20" y="0"/>
                    </a:lnTo>
                    <a:lnTo>
                      <a:pt x="16" y="0"/>
                    </a:lnTo>
                    <a:lnTo>
                      <a:pt x="11" y="5"/>
                    </a:lnTo>
                    <a:lnTo>
                      <a:pt x="6" y="5"/>
                    </a:lnTo>
                    <a:lnTo>
                      <a:pt x="6" y="9"/>
                    </a:lnTo>
                    <a:lnTo>
                      <a:pt x="0" y="14"/>
                    </a:lnTo>
                    <a:lnTo>
                      <a:pt x="0" y="19"/>
                    </a:lnTo>
                    <a:lnTo>
                      <a:pt x="4" y="19"/>
                    </a:lnTo>
                    <a:lnTo>
                      <a:pt x="4" y="24"/>
                    </a:lnTo>
                    <a:lnTo>
                      <a:pt x="3" y="30"/>
                    </a:lnTo>
                    <a:lnTo>
                      <a:pt x="9" y="30"/>
                    </a:lnTo>
                    <a:lnTo>
                      <a:pt x="13" y="31"/>
                    </a:lnTo>
                    <a:lnTo>
                      <a:pt x="13" y="25"/>
                    </a:lnTo>
                    <a:lnTo>
                      <a:pt x="18" y="26"/>
                    </a:lnTo>
                    <a:lnTo>
                      <a:pt x="19"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59" name="Freeform 848">
                <a:extLst>
                  <a:ext uri="{FF2B5EF4-FFF2-40B4-BE49-F238E27FC236}">
                    <a16:creationId xmlns:a16="http://schemas.microsoft.com/office/drawing/2014/main" id="{625B95C3-D84F-4074-8342-F8366E0D9BB8}"/>
                  </a:ext>
                </a:extLst>
              </p:cNvPr>
              <p:cNvSpPr>
                <a:spLocks/>
              </p:cNvSpPr>
              <p:nvPr/>
            </p:nvSpPr>
            <p:spPr bwMode="auto">
              <a:xfrm>
                <a:off x="4954" y="134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4" y="21"/>
                    </a:moveTo>
                    <a:lnTo>
                      <a:pt x="24" y="16"/>
                    </a:lnTo>
                    <a:lnTo>
                      <a:pt x="24" y="12"/>
                    </a:lnTo>
                    <a:lnTo>
                      <a:pt x="25" y="6"/>
                    </a:lnTo>
                    <a:lnTo>
                      <a:pt x="20" y="0"/>
                    </a:lnTo>
                    <a:lnTo>
                      <a:pt x="16" y="0"/>
                    </a:lnTo>
                    <a:lnTo>
                      <a:pt x="11" y="0"/>
                    </a:lnTo>
                    <a:lnTo>
                      <a:pt x="10" y="5"/>
                    </a:lnTo>
                    <a:lnTo>
                      <a:pt x="6" y="5"/>
                    </a:lnTo>
                    <a:lnTo>
                      <a:pt x="6" y="9"/>
                    </a:lnTo>
                    <a:lnTo>
                      <a:pt x="0" y="14"/>
                    </a:lnTo>
                    <a:lnTo>
                      <a:pt x="0" y="20"/>
                    </a:lnTo>
                    <a:lnTo>
                      <a:pt x="5" y="20"/>
                    </a:lnTo>
                    <a:lnTo>
                      <a:pt x="3" y="24"/>
                    </a:lnTo>
                    <a:lnTo>
                      <a:pt x="9" y="25"/>
                    </a:lnTo>
                    <a:lnTo>
                      <a:pt x="14" y="25"/>
                    </a:lnTo>
                    <a:lnTo>
                      <a:pt x="18" y="26"/>
                    </a:lnTo>
                    <a:lnTo>
                      <a:pt x="18" y="21"/>
                    </a:lnTo>
                    <a:lnTo>
                      <a:pt x="24"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60" name="Freeform 849">
                <a:extLst>
                  <a:ext uri="{FF2B5EF4-FFF2-40B4-BE49-F238E27FC236}">
                    <a16:creationId xmlns:a16="http://schemas.microsoft.com/office/drawing/2014/main" id="{22BA55A8-75A5-48E4-A41A-F5ACA1484417}"/>
                  </a:ext>
                </a:extLst>
              </p:cNvPr>
              <p:cNvSpPr>
                <a:spLocks/>
              </p:cNvSpPr>
              <p:nvPr/>
            </p:nvSpPr>
            <p:spPr bwMode="auto">
              <a:xfrm>
                <a:off x="4954" y="1349"/>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1 w 25"/>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6"/>
                  <a:gd name="T59" fmla="*/ 25 w 25"/>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6">
                    <a:moveTo>
                      <a:pt x="24" y="21"/>
                    </a:moveTo>
                    <a:lnTo>
                      <a:pt x="24" y="16"/>
                    </a:lnTo>
                    <a:lnTo>
                      <a:pt x="24" y="12"/>
                    </a:lnTo>
                    <a:lnTo>
                      <a:pt x="25" y="6"/>
                    </a:lnTo>
                    <a:lnTo>
                      <a:pt x="20" y="0"/>
                    </a:lnTo>
                    <a:lnTo>
                      <a:pt x="16" y="0"/>
                    </a:lnTo>
                    <a:lnTo>
                      <a:pt x="11" y="0"/>
                    </a:lnTo>
                    <a:lnTo>
                      <a:pt x="10" y="5"/>
                    </a:lnTo>
                    <a:lnTo>
                      <a:pt x="6" y="5"/>
                    </a:lnTo>
                    <a:lnTo>
                      <a:pt x="6" y="9"/>
                    </a:lnTo>
                    <a:lnTo>
                      <a:pt x="0" y="14"/>
                    </a:lnTo>
                    <a:lnTo>
                      <a:pt x="0" y="20"/>
                    </a:lnTo>
                    <a:lnTo>
                      <a:pt x="5" y="20"/>
                    </a:lnTo>
                    <a:lnTo>
                      <a:pt x="3" y="24"/>
                    </a:lnTo>
                    <a:lnTo>
                      <a:pt x="9" y="25"/>
                    </a:lnTo>
                    <a:lnTo>
                      <a:pt x="14" y="25"/>
                    </a:lnTo>
                    <a:lnTo>
                      <a:pt x="18" y="26"/>
                    </a:lnTo>
                    <a:lnTo>
                      <a:pt x="18" y="21"/>
                    </a:lnTo>
                    <a:lnTo>
                      <a:pt x="24"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61" name="Freeform 850">
                <a:extLst>
                  <a:ext uri="{FF2B5EF4-FFF2-40B4-BE49-F238E27FC236}">
                    <a16:creationId xmlns:a16="http://schemas.microsoft.com/office/drawing/2014/main" id="{244B4E62-503C-469A-95DE-6BE5513344C7}"/>
                  </a:ext>
                </a:extLst>
              </p:cNvPr>
              <p:cNvSpPr>
                <a:spLocks/>
              </p:cNvSpPr>
              <p:nvPr/>
            </p:nvSpPr>
            <p:spPr bwMode="auto">
              <a:xfrm>
                <a:off x="4940" y="1452"/>
                <a:ext cx="14" cy="18"/>
              </a:xfrm>
              <a:custGeom>
                <a:avLst/>
                <a:gdLst>
                  <a:gd name="T0" fmla="*/ 3 w 68"/>
                  <a:gd name="T1" fmla="*/ 2 h 92"/>
                  <a:gd name="T2" fmla="*/ 3 w 68"/>
                  <a:gd name="T3" fmla="*/ 1 h 92"/>
                  <a:gd name="T4" fmla="*/ 3 w 68"/>
                  <a:gd name="T5" fmla="*/ 1 h 92"/>
                  <a:gd name="T6" fmla="*/ 3 w 68"/>
                  <a:gd name="T7" fmla="*/ 1 h 92"/>
                  <a:gd name="T8" fmla="*/ 3 w 68"/>
                  <a:gd name="T9" fmla="*/ 1 h 92"/>
                  <a:gd name="T10" fmla="*/ 2 w 68"/>
                  <a:gd name="T11" fmla="*/ 1 h 92"/>
                  <a:gd name="T12" fmla="*/ 2 w 68"/>
                  <a:gd name="T13" fmla="*/ 0 h 92"/>
                  <a:gd name="T14" fmla="*/ 2 w 68"/>
                  <a:gd name="T15" fmla="*/ 0 h 92"/>
                  <a:gd name="T16" fmla="*/ 2 w 68"/>
                  <a:gd name="T17" fmla="*/ 0 h 92"/>
                  <a:gd name="T18" fmla="*/ 2 w 68"/>
                  <a:gd name="T19" fmla="*/ 0 h 92"/>
                  <a:gd name="T20" fmla="*/ 2 w 68"/>
                  <a:gd name="T21" fmla="*/ 0 h 92"/>
                  <a:gd name="T22" fmla="*/ 1 w 68"/>
                  <a:gd name="T23" fmla="*/ 0 h 92"/>
                  <a:gd name="T24" fmla="*/ 1 w 68"/>
                  <a:gd name="T25" fmla="*/ 0 h 92"/>
                  <a:gd name="T26" fmla="*/ 1 w 68"/>
                  <a:gd name="T27" fmla="*/ 0 h 92"/>
                  <a:gd name="T28" fmla="*/ 1 w 68"/>
                  <a:gd name="T29" fmla="*/ 0 h 92"/>
                  <a:gd name="T30" fmla="*/ 1 w 68"/>
                  <a:gd name="T31" fmla="*/ 1 h 92"/>
                  <a:gd name="T32" fmla="*/ 0 w 68"/>
                  <a:gd name="T33" fmla="*/ 1 h 92"/>
                  <a:gd name="T34" fmla="*/ 0 w 68"/>
                  <a:gd name="T35" fmla="*/ 1 h 92"/>
                  <a:gd name="T36" fmla="*/ 0 w 68"/>
                  <a:gd name="T37" fmla="*/ 1 h 92"/>
                  <a:gd name="T38" fmla="*/ 0 w 68"/>
                  <a:gd name="T39" fmla="*/ 1 h 92"/>
                  <a:gd name="T40" fmla="*/ 0 w 68"/>
                  <a:gd name="T41" fmla="*/ 2 h 92"/>
                  <a:gd name="T42" fmla="*/ 0 w 68"/>
                  <a:gd name="T43" fmla="*/ 2 h 92"/>
                  <a:gd name="T44" fmla="*/ 0 w 68"/>
                  <a:gd name="T45" fmla="*/ 2 h 92"/>
                  <a:gd name="T46" fmla="*/ 0 w 68"/>
                  <a:gd name="T47" fmla="*/ 3 h 92"/>
                  <a:gd name="T48" fmla="*/ 0 w 68"/>
                  <a:gd name="T49" fmla="*/ 3 h 92"/>
                  <a:gd name="T50" fmla="*/ 0 w 68"/>
                  <a:gd name="T51" fmla="*/ 3 h 92"/>
                  <a:gd name="T52" fmla="*/ 0 w 68"/>
                  <a:gd name="T53" fmla="*/ 3 h 92"/>
                  <a:gd name="T54" fmla="*/ 1 w 68"/>
                  <a:gd name="T55" fmla="*/ 4 h 92"/>
                  <a:gd name="T56" fmla="*/ 1 w 68"/>
                  <a:gd name="T57" fmla="*/ 4 h 92"/>
                  <a:gd name="T58" fmla="*/ 1 w 68"/>
                  <a:gd name="T59" fmla="*/ 4 h 92"/>
                  <a:gd name="T60" fmla="*/ 1 w 68"/>
                  <a:gd name="T61" fmla="*/ 4 h 92"/>
                  <a:gd name="T62" fmla="*/ 2 w 68"/>
                  <a:gd name="T63" fmla="*/ 4 h 92"/>
                  <a:gd name="T64" fmla="*/ 2 w 68"/>
                  <a:gd name="T65" fmla="*/ 4 h 92"/>
                  <a:gd name="T66" fmla="*/ 2 w 68"/>
                  <a:gd name="T67" fmla="*/ 3 h 92"/>
                  <a:gd name="T68" fmla="*/ 2 w 68"/>
                  <a:gd name="T69" fmla="*/ 3 h 92"/>
                  <a:gd name="T70" fmla="*/ 2 w 68"/>
                  <a:gd name="T71" fmla="*/ 3 h 92"/>
                  <a:gd name="T72" fmla="*/ 2 w 68"/>
                  <a:gd name="T73" fmla="*/ 3 h 92"/>
                  <a:gd name="T74" fmla="*/ 3 w 68"/>
                  <a:gd name="T75" fmla="*/ 3 h 92"/>
                  <a:gd name="T76" fmla="*/ 3 w 68"/>
                  <a:gd name="T77" fmla="*/ 3 h 92"/>
                  <a:gd name="T78" fmla="*/ 3 w 68"/>
                  <a:gd name="T79" fmla="*/ 2 h 92"/>
                  <a:gd name="T80" fmla="*/ 3 w 68"/>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7" y="48"/>
                    </a:moveTo>
                    <a:lnTo>
                      <a:pt x="68" y="38"/>
                    </a:lnTo>
                    <a:lnTo>
                      <a:pt x="68" y="33"/>
                    </a:lnTo>
                    <a:lnTo>
                      <a:pt x="65" y="23"/>
                    </a:lnTo>
                    <a:lnTo>
                      <a:pt x="65" y="18"/>
                    </a:lnTo>
                    <a:lnTo>
                      <a:pt x="60" y="13"/>
                    </a:lnTo>
                    <a:lnTo>
                      <a:pt x="57" y="7"/>
                    </a:lnTo>
                    <a:lnTo>
                      <a:pt x="51" y="6"/>
                    </a:lnTo>
                    <a:lnTo>
                      <a:pt x="48" y="2"/>
                    </a:lnTo>
                    <a:lnTo>
                      <a:pt x="42" y="1"/>
                    </a:lnTo>
                    <a:lnTo>
                      <a:pt x="37" y="1"/>
                    </a:lnTo>
                    <a:lnTo>
                      <a:pt x="33" y="1"/>
                    </a:lnTo>
                    <a:lnTo>
                      <a:pt x="24" y="0"/>
                    </a:lnTo>
                    <a:lnTo>
                      <a:pt x="23" y="4"/>
                    </a:lnTo>
                    <a:lnTo>
                      <a:pt x="18" y="9"/>
                    </a:lnTo>
                    <a:lnTo>
                      <a:pt x="13" y="14"/>
                    </a:lnTo>
                    <a:lnTo>
                      <a:pt x="8" y="19"/>
                    </a:lnTo>
                    <a:lnTo>
                      <a:pt x="7" y="23"/>
                    </a:lnTo>
                    <a:lnTo>
                      <a:pt x="2" y="28"/>
                    </a:lnTo>
                    <a:lnTo>
                      <a:pt x="1" y="38"/>
                    </a:lnTo>
                    <a:lnTo>
                      <a:pt x="0" y="43"/>
                    </a:lnTo>
                    <a:lnTo>
                      <a:pt x="0" y="53"/>
                    </a:lnTo>
                    <a:lnTo>
                      <a:pt x="4" y="58"/>
                    </a:lnTo>
                    <a:lnTo>
                      <a:pt x="2" y="68"/>
                    </a:lnTo>
                    <a:lnTo>
                      <a:pt x="7" y="74"/>
                    </a:lnTo>
                    <a:lnTo>
                      <a:pt x="11" y="79"/>
                    </a:lnTo>
                    <a:lnTo>
                      <a:pt x="11" y="84"/>
                    </a:lnTo>
                    <a:lnTo>
                      <a:pt x="15" y="90"/>
                    </a:lnTo>
                    <a:lnTo>
                      <a:pt x="20" y="90"/>
                    </a:lnTo>
                    <a:lnTo>
                      <a:pt x="25" y="90"/>
                    </a:lnTo>
                    <a:lnTo>
                      <a:pt x="34" y="91"/>
                    </a:lnTo>
                    <a:lnTo>
                      <a:pt x="39" y="91"/>
                    </a:lnTo>
                    <a:lnTo>
                      <a:pt x="43" y="92"/>
                    </a:lnTo>
                    <a:lnTo>
                      <a:pt x="49" y="88"/>
                    </a:lnTo>
                    <a:lnTo>
                      <a:pt x="54" y="83"/>
                    </a:lnTo>
                    <a:lnTo>
                      <a:pt x="54" y="78"/>
                    </a:lnTo>
                    <a:lnTo>
                      <a:pt x="60" y="73"/>
                    </a:lnTo>
                    <a:lnTo>
                      <a:pt x="65" y="68"/>
                    </a:lnTo>
                    <a:lnTo>
                      <a:pt x="66" y="64"/>
                    </a:lnTo>
                    <a:lnTo>
                      <a:pt x="66" y="54"/>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62" name="Freeform 851">
                <a:extLst>
                  <a:ext uri="{FF2B5EF4-FFF2-40B4-BE49-F238E27FC236}">
                    <a16:creationId xmlns:a16="http://schemas.microsoft.com/office/drawing/2014/main" id="{7AE7253B-0413-4A64-B628-9E3A5AD7F0F8}"/>
                  </a:ext>
                </a:extLst>
              </p:cNvPr>
              <p:cNvSpPr>
                <a:spLocks/>
              </p:cNvSpPr>
              <p:nvPr/>
            </p:nvSpPr>
            <p:spPr bwMode="auto">
              <a:xfrm>
                <a:off x="4940" y="1452"/>
                <a:ext cx="14" cy="18"/>
              </a:xfrm>
              <a:custGeom>
                <a:avLst/>
                <a:gdLst>
                  <a:gd name="T0" fmla="*/ 3 w 68"/>
                  <a:gd name="T1" fmla="*/ 2 h 92"/>
                  <a:gd name="T2" fmla="*/ 3 w 68"/>
                  <a:gd name="T3" fmla="*/ 1 h 92"/>
                  <a:gd name="T4" fmla="*/ 3 w 68"/>
                  <a:gd name="T5" fmla="*/ 1 h 92"/>
                  <a:gd name="T6" fmla="*/ 3 w 68"/>
                  <a:gd name="T7" fmla="*/ 1 h 92"/>
                  <a:gd name="T8" fmla="*/ 3 w 68"/>
                  <a:gd name="T9" fmla="*/ 1 h 92"/>
                  <a:gd name="T10" fmla="*/ 2 w 68"/>
                  <a:gd name="T11" fmla="*/ 1 h 92"/>
                  <a:gd name="T12" fmla="*/ 2 w 68"/>
                  <a:gd name="T13" fmla="*/ 0 h 92"/>
                  <a:gd name="T14" fmla="*/ 2 w 68"/>
                  <a:gd name="T15" fmla="*/ 0 h 92"/>
                  <a:gd name="T16" fmla="*/ 2 w 68"/>
                  <a:gd name="T17" fmla="*/ 0 h 92"/>
                  <a:gd name="T18" fmla="*/ 2 w 68"/>
                  <a:gd name="T19" fmla="*/ 0 h 92"/>
                  <a:gd name="T20" fmla="*/ 2 w 68"/>
                  <a:gd name="T21" fmla="*/ 0 h 92"/>
                  <a:gd name="T22" fmla="*/ 1 w 68"/>
                  <a:gd name="T23" fmla="*/ 0 h 92"/>
                  <a:gd name="T24" fmla="*/ 1 w 68"/>
                  <a:gd name="T25" fmla="*/ 0 h 92"/>
                  <a:gd name="T26" fmla="*/ 1 w 68"/>
                  <a:gd name="T27" fmla="*/ 0 h 92"/>
                  <a:gd name="T28" fmla="*/ 1 w 68"/>
                  <a:gd name="T29" fmla="*/ 0 h 92"/>
                  <a:gd name="T30" fmla="*/ 1 w 68"/>
                  <a:gd name="T31" fmla="*/ 1 h 92"/>
                  <a:gd name="T32" fmla="*/ 0 w 68"/>
                  <a:gd name="T33" fmla="*/ 1 h 92"/>
                  <a:gd name="T34" fmla="*/ 0 w 68"/>
                  <a:gd name="T35" fmla="*/ 1 h 92"/>
                  <a:gd name="T36" fmla="*/ 0 w 68"/>
                  <a:gd name="T37" fmla="*/ 1 h 92"/>
                  <a:gd name="T38" fmla="*/ 0 w 68"/>
                  <a:gd name="T39" fmla="*/ 1 h 92"/>
                  <a:gd name="T40" fmla="*/ 0 w 68"/>
                  <a:gd name="T41" fmla="*/ 2 h 92"/>
                  <a:gd name="T42" fmla="*/ 0 w 68"/>
                  <a:gd name="T43" fmla="*/ 2 h 92"/>
                  <a:gd name="T44" fmla="*/ 0 w 68"/>
                  <a:gd name="T45" fmla="*/ 2 h 92"/>
                  <a:gd name="T46" fmla="*/ 0 w 68"/>
                  <a:gd name="T47" fmla="*/ 3 h 92"/>
                  <a:gd name="T48" fmla="*/ 0 w 68"/>
                  <a:gd name="T49" fmla="*/ 3 h 92"/>
                  <a:gd name="T50" fmla="*/ 0 w 68"/>
                  <a:gd name="T51" fmla="*/ 3 h 92"/>
                  <a:gd name="T52" fmla="*/ 0 w 68"/>
                  <a:gd name="T53" fmla="*/ 3 h 92"/>
                  <a:gd name="T54" fmla="*/ 1 w 68"/>
                  <a:gd name="T55" fmla="*/ 4 h 92"/>
                  <a:gd name="T56" fmla="*/ 1 w 68"/>
                  <a:gd name="T57" fmla="*/ 4 h 92"/>
                  <a:gd name="T58" fmla="*/ 1 w 68"/>
                  <a:gd name="T59" fmla="*/ 4 h 92"/>
                  <a:gd name="T60" fmla="*/ 1 w 68"/>
                  <a:gd name="T61" fmla="*/ 4 h 92"/>
                  <a:gd name="T62" fmla="*/ 2 w 68"/>
                  <a:gd name="T63" fmla="*/ 4 h 92"/>
                  <a:gd name="T64" fmla="*/ 2 w 68"/>
                  <a:gd name="T65" fmla="*/ 4 h 92"/>
                  <a:gd name="T66" fmla="*/ 2 w 68"/>
                  <a:gd name="T67" fmla="*/ 3 h 92"/>
                  <a:gd name="T68" fmla="*/ 2 w 68"/>
                  <a:gd name="T69" fmla="*/ 3 h 92"/>
                  <a:gd name="T70" fmla="*/ 2 w 68"/>
                  <a:gd name="T71" fmla="*/ 3 h 92"/>
                  <a:gd name="T72" fmla="*/ 2 w 68"/>
                  <a:gd name="T73" fmla="*/ 3 h 92"/>
                  <a:gd name="T74" fmla="*/ 3 w 68"/>
                  <a:gd name="T75" fmla="*/ 3 h 92"/>
                  <a:gd name="T76" fmla="*/ 3 w 68"/>
                  <a:gd name="T77" fmla="*/ 3 h 92"/>
                  <a:gd name="T78" fmla="*/ 3 w 68"/>
                  <a:gd name="T79" fmla="*/ 2 h 92"/>
                  <a:gd name="T80" fmla="*/ 3 w 68"/>
                  <a:gd name="T81" fmla="*/ 2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8"/>
                  <a:gd name="T124" fmla="*/ 0 h 92"/>
                  <a:gd name="T125" fmla="*/ 68 w 68"/>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8" h="92">
                    <a:moveTo>
                      <a:pt x="67" y="48"/>
                    </a:moveTo>
                    <a:lnTo>
                      <a:pt x="68" y="38"/>
                    </a:lnTo>
                    <a:lnTo>
                      <a:pt x="68" y="33"/>
                    </a:lnTo>
                    <a:lnTo>
                      <a:pt x="65" y="23"/>
                    </a:lnTo>
                    <a:lnTo>
                      <a:pt x="65" y="18"/>
                    </a:lnTo>
                    <a:lnTo>
                      <a:pt x="60" y="13"/>
                    </a:lnTo>
                    <a:lnTo>
                      <a:pt x="57" y="7"/>
                    </a:lnTo>
                    <a:lnTo>
                      <a:pt x="51" y="6"/>
                    </a:lnTo>
                    <a:lnTo>
                      <a:pt x="48" y="2"/>
                    </a:lnTo>
                    <a:lnTo>
                      <a:pt x="42" y="1"/>
                    </a:lnTo>
                    <a:lnTo>
                      <a:pt x="37" y="1"/>
                    </a:lnTo>
                    <a:lnTo>
                      <a:pt x="33" y="1"/>
                    </a:lnTo>
                    <a:lnTo>
                      <a:pt x="24" y="0"/>
                    </a:lnTo>
                    <a:lnTo>
                      <a:pt x="23" y="4"/>
                    </a:lnTo>
                    <a:lnTo>
                      <a:pt x="18" y="9"/>
                    </a:lnTo>
                    <a:lnTo>
                      <a:pt x="13" y="14"/>
                    </a:lnTo>
                    <a:lnTo>
                      <a:pt x="8" y="19"/>
                    </a:lnTo>
                    <a:lnTo>
                      <a:pt x="7" y="23"/>
                    </a:lnTo>
                    <a:lnTo>
                      <a:pt x="2" y="28"/>
                    </a:lnTo>
                    <a:lnTo>
                      <a:pt x="1" y="38"/>
                    </a:lnTo>
                    <a:lnTo>
                      <a:pt x="0" y="43"/>
                    </a:lnTo>
                    <a:lnTo>
                      <a:pt x="0" y="53"/>
                    </a:lnTo>
                    <a:lnTo>
                      <a:pt x="4" y="58"/>
                    </a:lnTo>
                    <a:lnTo>
                      <a:pt x="2" y="68"/>
                    </a:lnTo>
                    <a:lnTo>
                      <a:pt x="7" y="74"/>
                    </a:lnTo>
                    <a:lnTo>
                      <a:pt x="11" y="79"/>
                    </a:lnTo>
                    <a:lnTo>
                      <a:pt x="11" y="84"/>
                    </a:lnTo>
                    <a:lnTo>
                      <a:pt x="15" y="90"/>
                    </a:lnTo>
                    <a:lnTo>
                      <a:pt x="20" y="90"/>
                    </a:lnTo>
                    <a:lnTo>
                      <a:pt x="25" y="90"/>
                    </a:lnTo>
                    <a:lnTo>
                      <a:pt x="34" y="91"/>
                    </a:lnTo>
                    <a:lnTo>
                      <a:pt x="39" y="91"/>
                    </a:lnTo>
                    <a:lnTo>
                      <a:pt x="43" y="92"/>
                    </a:lnTo>
                    <a:lnTo>
                      <a:pt x="49" y="88"/>
                    </a:lnTo>
                    <a:lnTo>
                      <a:pt x="54" y="83"/>
                    </a:lnTo>
                    <a:lnTo>
                      <a:pt x="54" y="78"/>
                    </a:lnTo>
                    <a:lnTo>
                      <a:pt x="60" y="73"/>
                    </a:lnTo>
                    <a:lnTo>
                      <a:pt x="65" y="68"/>
                    </a:lnTo>
                    <a:lnTo>
                      <a:pt x="66" y="64"/>
                    </a:lnTo>
                    <a:lnTo>
                      <a:pt x="66" y="54"/>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63" name="Freeform 852">
                <a:extLst>
                  <a:ext uri="{FF2B5EF4-FFF2-40B4-BE49-F238E27FC236}">
                    <a16:creationId xmlns:a16="http://schemas.microsoft.com/office/drawing/2014/main" id="{EBEAB33A-3F4F-4B2F-B42B-30828BF26C50}"/>
                  </a:ext>
                </a:extLst>
              </p:cNvPr>
              <p:cNvSpPr>
                <a:spLocks/>
              </p:cNvSpPr>
              <p:nvPr/>
            </p:nvSpPr>
            <p:spPr bwMode="auto">
              <a:xfrm>
                <a:off x="4881" y="1558"/>
                <a:ext cx="14" cy="19"/>
              </a:xfrm>
              <a:custGeom>
                <a:avLst/>
                <a:gdLst>
                  <a:gd name="T0" fmla="*/ 3 w 69"/>
                  <a:gd name="T1" fmla="*/ 2 h 96"/>
                  <a:gd name="T2" fmla="*/ 3 w 69"/>
                  <a:gd name="T3" fmla="*/ 2 h 96"/>
                  <a:gd name="T4" fmla="*/ 3 w 69"/>
                  <a:gd name="T5" fmla="*/ 1 h 96"/>
                  <a:gd name="T6" fmla="*/ 3 w 69"/>
                  <a:gd name="T7" fmla="*/ 1 h 96"/>
                  <a:gd name="T8" fmla="*/ 3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0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3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3"/>
                    </a:lnTo>
                    <a:lnTo>
                      <a:pt x="65" y="32"/>
                    </a:lnTo>
                    <a:lnTo>
                      <a:pt x="66" y="27"/>
                    </a:lnTo>
                    <a:lnTo>
                      <a:pt x="62" y="22"/>
                    </a:lnTo>
                    <a:lnTo>
                      <a:pt x="57" y="17"/>
                    </a:lnTo>
                    <a:lnTo>
                      <a:pt x="52" y="11"/>
                    </a:lnTo>
                    <a:lnTo>
                      <a:pt x="49" y="5"/>
                    </a:lnTo>
                    <a:lnTo>
                      <a:pt x="45" y="5"/>
                    </a:lnTo>
                    <a:lnTo>
                      <a:pt x="40" y="0"/>
                    </a:lnTo>
                    <a:lnTo>
                      <a:pt x="36" y="0"/>
                    </a:lnTo>
                    <a:lnTo>
                      <a:pt x="30" y="4"/>
                    </a:lnTo>
                    <a:lnTo>
                      <a:pt x="25" y="4"/>
                    </a:lnTo>
                    <a:lnTo>
                      <a:pt x="20" y="9"/>
                    </a:lnTo>
                    <a:lnTo>
                      <a:pt x="15" y="8"/>
                    </a:lnTo>
                    <a:lnTo>
                      <a:pt x="11" y="12"/>
                    </a:lnTo>
                    <a:lnTo>
                      <a:pt x="10" y="22"/>
                    </a:lnTo>
                    <a:lnTo>
                      <a:pt x="4" y="27"/>
                    </a:lnTo>
                    <a:lnTo>
                      <a:pt x="4" y="32"/>
                    </a:lnTo>
                    <a:lnTo>
                      <a:pt x="3" y="43"/>
                    </a:lnTo>
                    <a:lnTo>
                      <a:pt x="3" y="47"/>
                    </a:lnTo>
                    <a:lnTo>
                      <a:pt x="2" y="57"/>
                    </a:lnTo>
                    <a:lnTo>
                      <a:pt x="0" y="62"/>
                    </a:lnTo>
                    <a:lnTo>
                      <a:pt x="5" y="67"/>
                    </a:lnTo>
                    <a:lnTo>
                      <a:pt x="4" y="78"/>
                    </a:lnTo>
                    <a:lnTo>
                      <a:pt x="8" y="83"/>
                    </a:lnTo>
                    <a:lnTo>
                      <a:pt x="13" y="83"/>
                    </a:lnTo>
                    <a:lnTo>
                      <a:pt x="17" y="89"/>
                    </a:lnTo>
                    <a:lnTo>
                      <a:pt x="22" y="95"/>
                    </a:lnTo>
                    <a:lnTo>
                      <a:pt x="26" y="95"/>
                    </a:lnTo>
                    <a:lnTo>
                      <a:pt x="31" y="95"/>
                    </a:lnTo>
                    <a:lnTo>
                      <a:pt x="36" y="96"/>
                    </a:lnTo>
                    <a:lnTo>
                      <a:pt x="41" y="91"/>
                    </a:lnTo>
                    <a:lnTo>
                      <a:pt x="46" y="91"/>
                    </a:lnTo>
                    <a:lnTo>
                      <a:pt x="51" y="87"/>
                    </a:lnTo>
                    <a:lnTo>
                      <a:pt x="56" y="82"/>
                    </a:lnTo>
                    <a:lnTo>
                      <a:pt x="62" y="78"/>
                    </a:lnTo>
                    <a:lnTo>
                      <a:pt x="62" y="72"/>
                    </a:lnTo>
                    <a:lnTo>
                      <a:pt x="63" y="62"/>
                    </a:lnTo>
                    <a:lnTo>
                      <a:pt x="68" y="57"/>
                    </a:lnTo>
                    <a:lnTo>
                      <a:pt x="68" y="47"/>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64" name="Freeform 853">
                <a:extLst>
                  <a:ext uri="{FF2B5EF4-FFF2-40B4-BE49-F238E27FC236}">
                    <a16:creationId xmlns:a16="http://schemas.microsoft.com/office/drawing/2014/main" id="{3003DE8D-7915-4F67-9B8E-5194DE2C6FD6}"/>
                  </a:ext>
                </a:extLst>
              </p:cNvPr>
              <p:cNvSpPr>
                <a:spLocks/>
              </p:cNvSpPr>
              <p:nvPr/>
            </p:nvSpPr>
            <p:spPr bwMode="auto">
              <a:xfrm>
                <a:off x="4881" y="1558"/>
                <a:ext cx="14" cy="19"/>
              </a:xfrm>
              <a:custGeom>
                <a:avLst/>
                <a:gdLst>
                  <a:gd name="T0" fmla="*/ 3 w 69"/>
                  <a:gd name="T1" fmla="*/ 2 h 96"/>
                  <a:gd name="T2" fmla="*/ 3 w 69"/>
                  <a:gd name="T3" fmla="*/ 2 h 96"/>
                  <a:gd name="T4" fmla="*/ 3 w 69"/>
                  <a:gd name="T5" fmla="*/ 1 h 96"/>
                  <a:gd name="T6" fmla="*/ 3 w 69"/>
                  <a:gd name="T7" fmla="*/ 1 h 96"/>
                  <a:gd name="T8" fmla="*/ 3 w 69"/>
                  <a:gd name="T9" fmla="*/ 1 h 96"/>
                  <a:gd name="T10" fmla="*/ 2 w 69"/>
                  <a:gd name="T11" fmla="*/ 1 h 96"/>
                  <a:gd name="T12" fmla="*/ 2 w 69"/>
                  <a:gd name="T13" fmla="*/ 0 h 96"/>
                  <a:gd name="T14" fmla="*/ 2 w 69"/>
                  <a:gd name="T15" fmla="*/ 0 h 96"/>
                  <a:gd name="T16" fmla="*/ 2 w 69"/>
                  <a:gd name="T17" fmla="*/ 0 h 96"/>
                  <a:gd name="T18" fmla="*/ 2 w 69"/>
                  <a:gd name="T19" fmla="*/ 0 h 96"/>
                  <a:gd name="T20" fmla="*/ 1 w 69"/>
                  <a:gd name="T21" fmla="*/ 0 h 96"/>
                  <a:gd name="T22" fmla="*/ 1 w 69"/>
                  <a:gd name="T23" fmla="*/ 0 h 96"/>
                  <a:gd name="T24" fmla="*/ 1 w 69"/>
                  <a:gd name="T25" fmla="*/ 0 h 96"/>
                  <a:gd name="T26" fmla="*/ 1 w 69"/>
                  <a:gd name="T27" fmla="*/ 0 h 96"/>
                  <a:gd name="T28" fmla="*/ 1 w 69"/>
                  <a:gd name="T29" fmla="*/ 0 h 96"/>
                  <a:gd name="T30" fmla="*/ 0 w 69"/>
                  <a:gd name="T31" fmla="*/ 0 h 96"/>
                  <a:gd name="T32" fmla="*/ 0 w 69"/>
                  <a:gd name="T33" fmla="*/ 1 h 96"/>
                  <a:gd name="T34" fmla="*/ 0 w 69"/>
                  <a:gd name="T35" fmla="*/ 1 h 96"/>
                  <a:gd name="T36" fmla="*/ 0 w 69"/>
                  <a:gd name="T37" fmla="*/ 1 h 96"/>
                  <a:gd name="T38" fmla="*/ 0 w 69"/>
                  <a:gd name="T39" fmla="*/ 2 h 96"/>
                  <a:gd name="T40" fmla="*/ 0 w 69"/>
                  <a:gd name="T41" fmla="*/ 2 h 96"/>
                  <a:gd name="T42" fmla="*/ 0 w 69"/>
                  <a:gd name="T43" fmla="*/ 2 h 96"/>
                  <a:gd name="T44" fmla="*/ 0 w 69"/>
                  <a:gd name="T45" fmla="*/ 2 h 96"/>
                  <a:gd name="T46" fmla="*/ 0 w 69"/>
                  <a:gd name="T47" fmla="*/ 3 h 96"/>
                  <a:gd name="T48" fmla="*/ 0 w 69"/>
                  <a:gd name="T49" fmla="*/ 3 h 96"/>
                  <a:gd name="T50" fmla="*/ 0 w 69"/>
                  <a:gd name="T51" fmla="*/ 3 h 96"/>
                  <a:gd name="T52" fmla="*/ 1 w 69"/>
                  <a:gd name="T53" fmla="*/ 3 h 96"/>
                  <a:gd name="T54" fmla="*/ 1 w 69"/>
                  <a:gd name="T55" fmla="*/ 4 h 96"/>
                  <a:gd name="T56" fmla="*/ 1 w 69"/>
                  <a:gd name="T57" fmla="*/ 4 h 96"/>
                  <a:gd name="T58" fmla="*/ 1 w 69"/>
                  <a:gd name="T59" fmla="*/ 4 h 96"/>
                  <a:gd name="T60" fmla="*/ 1 w 69"/>
                  <a:gd name="T61" fmla="*/ 4 h 96"/>
                  <a:gd name="T62" fmla="*/ 1 w 69"/>
                  <a:gd name="T63" fmla="*/ 4 h 96"/>
                  <a:gd name="T64" fmla="*/ 2 w 69"/>
                  <a:gd name="T65" fmla="*/ 4 h 96"/>
                  <a:gd name="T66" fmla="*/ 2 w 69"/>
                  <a:gd name="T67" fmla="*/ 4 h 96"/>
                  <a:gd name="T68" fmla="*/ 2 w 69"/>
                  <a:gd name="T69" fmla="*/ 3 h 96"/>
                  <a:gd name="T70" fmla="*/ 2 w 69"/>
                  <a:gd name="T71" fmla="*/ 3 h 96"/>
                  <a:gd name="T72" fmla="*/ 3 w 69"/>
                  <a:gd name="T73" fmla="*/ 3 h 96"/>
                  <a:gd name="T74" fmla="*/ 3 w 69"/>
                  <a:gd name="T75" fmla="*/ 3 h 96"/>
                  <a:gd name="T76" fmla="*/ 3 w 69"/>
                  <a:gd name="T77" fmla="*/ 2 h 96"/>
                  <a:gd name="T78" fmla="*/ 3 w 69"/>
                  <a:gd name="T79" fmla="*/ 2 h 96"/>
                  <a:gd name="T80" fmla="*/ 3 w 69"/>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
                  <a:gd name="T124" fmla="*/ 0 h 96"/>
                  <a:gd name="T125" fmla="*/ 69 w 69"/>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 h="96">
                    <a:moveTo>
                      <a:pt x="68" y="47"/>
                    </a:moveTo>
                    <a:lnTo>
                      <a:pt x="69" y="43"/>
                    </a:lnTo>
                    <a:lnTo>
                      <a:pt x="65" y="32"/>
                    </a:lnTo>
                    <a:lnTo>
                      <a:pt x="66" y="27"/>
                    </a:lnTo>
                    <a:lnTo>
                      <a:pt x="62" y="22"/>
                    </a:lnTo>
                    <a:lnTo>
                      <a:pt x="57" y="17"/>
                    </a:lnTo>
                    <a:lnTo>
                      <a:pt x="52" y="11"/>
                    </a:lnTo>
                    <a:lnTo>
                      <a:pt x="49" y="5"/>
                    </a:lnTo>
                    <a:lnTo>
                      <a:pt x="45" y="5"/>
                    </a:lnTo>
                    <a:lnTo>
                      <a:pt x="40" y="0"/>
                    </a:lnTo>
                    <a:lnTo>
                      <a:pt x="36" y="0"/>
                    </a:lnTo>
                    <a:lnTo>
                      <a:pt x="30" y="4"/>
                    </a:lnTo>
                    <a:lnTo>
                      <a:pt x="25" y="4"/>
                    </a:lnTo>
                    <a:lnTo>
                      <a:pt x="20" y="9"/>
                    </a:lnTo>
                    <a:lnTo>
                      <a:pt x="15" y="8"/>
                    </a:lnTo>
                    <a:lnTo>
                      <a:pt x="11" y="12"/>
                    </a:lnTo>
                    <a:lnTo>
                      <a:pt x="10" y="22"/>
                    </a:lnTo>
                    <a:lnTo>
                      <a:pt x="4" y="27"/>
                    </a:lnTo>
                    <a:lnTo>
                      <a:pt x="4" y="32"/>
                    </a:lnTo>
                    <a:lnTo>
                      <a:pt x="3" y="43"/>
                    </a:lnTo>
                    <a:lnTo>
                      <a:pt x="3" y="47"/>
                    </a:lnTo>
                    <a:lnTo>
                      <a:pt x="2" y="57"/>
                    </a:lnTo>
                    <a:lnTo>
                      <a:pt x="0" y="62"/>
                    </a:lnTo>
                    <a:lnTo>
                      <a:pt x="5" y="67"/>
                    </a:lnTo>
                    <a:lnTo>
                      <a:pt x="4" y="78"/>
                    </a:lnTo>
                    <a:lnTo>
                      <a:pt x="8" y="83"/>
                    </a:lnTo>
                    <a:lnTo>
                      <a:pt x="13" y="83"/>
                    </a:lnTo>
                    <a:lnTo>
                      <a:pt x="17" y="89"/>
                    </a:lnTo>
                    <a:lnTo>
                      <a:pt x="22" y="95"/>
                    </a:lnTo>
                    <a:lnTo>
                      <a:pt x="26" y="95"/>
                    </a:lnTo>
                    <a:lnTo>
                      <a:pt x="31" y="95"/>
                    </a:lnTo>
                    <a:lnTo>
                      <a:pt x="36" y="96"/>
                    </a:lnTo>
                    <a:lnTo>
                      <a:pt x="41" y="91"/>
                    </a:lnTo>
                    <a:lnTo>
                      <a:pt x="46" y="91"/>
                    </a:lnTo>
                    <a:lnTo>
                      <a:pt x="51" y="87"/>
                    </a:lnTo>
                    <a:lnTo>
                      <a:pt x="56" y="82"/>
                    </a:lnTo>
                    <a:lnTo>
                      <a:pt x="62" y="78"/>
                    </a:lnTo>
                    <a:lnTo>
                      <a:pt x="62" y="72"/>
                    </a:lnTo>
                    <a:lnTo>
                      <a:pt x="63" y="62"/>
                    </a:lnTo>
                    <a:lnTo>
                      <a:pt x="68" y="57"/>
                    </a:lnTo>
                    <a:lnTo>
                      <a:pt x="68" y="47"/>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65" name="Freeform 854">
                <a:extLst>
                  <a:ext uri="{FF2B5EF4-FFF2-40B4-BE49-F238E27FC236}">
                    <a16:creationId xmlns:a16="http://schemas.microsoft.com/office/drawing/2014/main" id="{BC587E00-B3CC-4F9A-82C2-C4962CC79DFB}"/>
                  </a:ext>
                </a:extLst>
              </p:cNvPr>
              <p:cNvSpPr>
                <a:spLocks/>
              </p:cNvSpPr>
              <p:nvPr/>
            </p:nvSpPr>
            <p:spPr bwMode="auto">
              <a:xfrm>
                <a:off x="4937" y="1052"/>
                <a:ext cx="14" cy="18"/>
              </a:xfrm>
              <a:custGeom>
                <a:avLst/>
                <a:gdLst>
                  <a:gd name="T0" fmla="*/ 3 w 67"/>
                  <a:gd name="T1" fmla="*/ 2 h 91"/>
                  <a:gd name="T2" fmla="*/ 3 w 67"/>
                  <a:gd name="T3" fmla="*/ 2 h 91"/>
                  <a:gd name="T4" fmla="*/ 3 w 67"/>
                  <a:gd name="T5" fmla="*/ 1 h 91"/>
                  <a:gd name="T6" fmla="*/ 3 w 67"/>
                  <a:gd name="T7" fmla="*/ 1 h 91"/>
                  <a:gd name="T8" fmla="*/ 3 w 67"/>
                  <a:gd name="T9" fmla="*/ 1 h 91"/>
                  <a:gd name="T10" fmla="*/ 3 w 67"/>
                  <a:gd name="T11" fmla="*/ 0 h 91"/>
                  <a:gd name="T12" fmla="*/ 3 w 67"/>
                  <a:gd name="T13" fmla="*/ 0 h 91"/>
                  <a:gd name="T14" fmla="*/ 2 w 67"/>
                  <a:gd name="T15" fmla="*/ 0 h 91"/>
                  <a:gd name="T16" fmla="*/ 2 w 67"/>
                  <a:gd name="T17" fmla="*/ 0 h 91"/>
                  <a:gd name="T18" fmla="*/ 2 w 67"/>
                  <a:gd name="T19" fmla="*/ 0 h 91"/>
                  <a:gd name="T20" fmla="*/ 2 w 67"/>
                  <a:gd name="T21" fmla="*/ 0 h 91"/>
                  <a:gd name="T22" fmla="*/ 1 w 67"/>
                  <a:gd name="T23" fmla="*/ 0 h 91"/>
                  <a:gd name="T24" fmla="*/ 1 w 67"/>
                  <a:gd name="T25" fmla="*/ 0 h 91"/>
                  <a:gd name="T26" fmla="*/ 1 w 67"/>
                  <a:gd name="T27" fmla="*/ 0 h 91"/>
                  <a:gd name="T28" fmla="*/ 1 w 67"/>
                  <a:gd name="T29" fmla="*/ 0 h 91"/>
                  <a:gd name="T30" fmla="*/ 1 w 67"/>
                  <a:gd name="T31" fmla="*/ 1 h 91"/>
                  <a:gd name="T32" fmla="*/ 0 w 67"/>
                  <a:gd name="T33" fmla="*/ 1 h 91"/>
                  <a:gd name="T34" fmla="*/ 0 w 67"/>
                  <a:gd name="T35" fmla="*/ 1 h 91"/>
                  <a:gd name="T36" fmla="*/ 0 w 67"/>
                  <a:gd name="T37" fmla="*/ 1 h 91"/>
                  <a:gd name="T38" fmla="*/ 0 w 67"/>
                  <a:gd name="T39" fmla="*/ 2 h 91"/>
                  <a:gd name="T40" fmla="*/ 0 w 67"/>
                  <a:gd name="T41" fmla="*/ 2 h 91"/>
                  <a:gd name="T42" fmla="*/ 0 w 67"/>
                  <a:gd name="T43" fmla="*/ 2 h 91"/>
                  <a:gd name="T44" fmla="*/ 0 w 67"/>
                  <a:gd name="T45" fmla="*/ 2 h 91"/>
                  <a:gd name="T46" fmla="*/ 0 w 67"/>
                  <a:gd name="T47" fmla="*/ 3 h 91"/>
                  <a:gd name="T48" fmla="*/ 0 w 67"/>
                  <a:gd name="T49" fmla="*/ 3 h 91"/>
                  <a:gd name="T50" fmla="*/ 0 w 67"/>
                  <a:gd name="T51" fmla="*/ 3 h 91"/>
                  <a:gd name="T52" fmla="*/ 0 w 67"/>
                  <a:gd name="T53" fmla="*/ 3 h 91"/>
                  <a:gd name="T54" fmla="*/ 1 w 67"/>
                  <a:gd name="T55" fmla="*/ 3 h 91"/>
                  <a:gd name="T56" fmla="*/ 1 w 67"/>
                  <a:gd name="T57" fmla="*/ 4 h 91"/>
                  <a:gd name="T58" fmla="*/ 1 w 67"/>
                  <a:gd name="T59" fmla="*/ 4 h 91"/>
                  <a:gd name="T60" fmla="*/ 1 w 67"/>
                  <a:gd name="T61" fmla="*/ 4 h 91"/>
                  <a:gd name="T62" fmla="*/ 2 w 67"/>
                  <a:gd name="T63" fmla="*/ 4 h 91"/>
                  <a:gd name="T64" fmla="*/ 2 w 67"/>
                  <a:gd name="T65" fmla="*/ 4 h 91"/>
                  <a:gd name="T66" fmla="*/ 2 w 67"/>
                  <a:gd name="T67" fmla="*/ 3 h 91"/>
                  <a:gd name="T68" fmla="*/ 2 w 67"/>
                  <a:gd name="T69" fmla="*/ 3 h 91"/>
                  <a:gd name="T70" fmla="*/ 2 w 67"/>
                  <a:gd name="T71" fmla="*/ 3 h 91"/>
                  <a:gd name="T72" fmla="*/ 3 w 67"/>
                  <a:gd name="T73" fmla="*/ 3 h 91"/>
                  <a:gd name="T74" fmla="*/ 3 w 67"/>
                  <a:gd name="T75" fmla="*/ 3 h 91"/>
                  <a:gd name="T76" fmla="*/ 3 w 67"/>
                  <a:gd name="T77" fmla="*/ 2 h 91"/>
                  <a:gd name="T78" fmla="*/ 3 w 67"/>
                  <a:gd name="T79" fmla="*/ 2 h 91"/>
                  <a:gd name="T80" fmla="*/ 3 w 67"/>
                  <a:gd name="T81" fmla="*/ 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1"/>
                  <a:gd name="T125" fmla="*/ 67 w 67"/>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1">
                    <a:moveTo>
                      <a:pt x="67" y="48"/>
                    </a:moveTo>
                    <a:lnTo>
                      <a:pt x="67" y="38"/>
                    </a:lnTo>
                    <a:lnTo>
                      <a:pt x="64" y="33"/>
                    </a:lnTo>
                    <a:lnTo>
                      <a:pt x="64" y="24"/>
                    </a:lnTo>
                    <a:lnTo>
                      <a:pt x="61" y="18"/>
                    </a:lnTo>
                    <a:lnTo>
                      <a:pt x="61" y="12"/>
                    </a:lnTo>
                    <a:lnTo>
                      <a:pt x="56" y="8"/>
                    </a:lnTo>
                    <a:lnTo>
                      <a:pt x="53" y="2"/>
                    </a:lnTo>
                    <a:lnTo>
                      <a:pt x="47" y="1"/>
                    </a:lnTo>
                    <a:lnTo>
                      <a:pt x="42" y="1"/>
                    </a:lnTo>
                    <a:lnTo>
                      <a:pt x="38" y="1"/>
                    </a:lnTo>
                    <a:lnTo>
                      <a:pt x="29" y="0"/>
                    </a:lnTo>
                    <a:lnTo>
                      <a:pt x="23" y="0"/>
                    </a:lnTo>
                    <a:lnTo>
                      <a:pt x="19" y="4"/>
                    </a:lnTo>
                    <a:lnTo>
                      <a:pt x="13" y="9"/>
                    </a:lnTo>
                    <a:lnTo>
                      <a:pt x="13" y="13"/>
                    </a:lnTo>
                    <a:lnTo>
                      <a:pt x="7" y="18"/>
                    </a:lnTo>
                    <a:lnTo>
                      <a:pt x="7" y="24"/>
                    </a:lnTo>
                    <a:lnTo>
                      <a:pt x="2" y="28"/>
                    </a:lnTo>
                    <a:lnTo>
                      <a:pt x="2" y="38"/>
                    </a:lnTo>
                    <a:lnTo>
                      <a:pt x="1" y="43"/>
                    </a:lnTo>
                    <a:lnTo>
                      <a:pt x="0" y="53"/>
                    </a:lnTo>
                    <a:lnTo>
                      <a:pt x="4" y="59"/>
                    </a:lnTo>
                    <a:lnTo>
                      <a:pt x="3" y="69"/>
                    </a:lnTo>
                    <a:lnTo>
                      <a:pt x="7" y="73"/>
                    </a:lnTo>
                    <a:lnTo>
                      <a:pt x="7" y="79"/>
                    </a:lnTo>
                    <a:lnTo>
                      <a:pt x="11" y="85"/>
                    </a:lnTo>
                    <a:lnTo>
                      <a:pt x="17" y="85"/>
                    </a:lnTo>
                    <a:lnTo>
                      <a:pt x="20" y="90"/>
                    </a:lnTo>
                    <a:lnTo>
                      <a:pt x="26" y="90"/>
                    </a:lnTo>
                    <a:lnTo>
                      <a:pt x="30" y="90"/>
                    </a:lnTo>
                    <a:lnTo>
                      <a:pt x="39" y="91"/>
                    </a:lnTo>
                    <a:lnTo>
                      <a:pt x="44" y="91"/>
                    </a:lnTo>
                    <a:lnTo>
                      <a:pt x="49" y="87"/>
                    </a:lnTo>
                    <a:lnTo>
                      <a:pt x="54" y="82"/>
                    </a:lnTo>
                    <a:lnTo>
                      <a:pt x="55" y="78"/>
                    </a:lnTo>
                    <a:lnTo>
                      <a:pt x="59" y="73"/>
                    </a:lnTo>
                    <a:lnTo>
                      <a:pt x="61" y="68"/>
                    </a:lnTo>
                    <a:lnTo>
                      <a:pt x="65" y="63"/>
                    </a:lnTo>
                    <a:lnTo>
                      <a:pt x="66" y="53"/>
                    </a:lnTo>
                    <a:lnTo>
                      <a:pt x="67"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66" name="Freeform 855">
                <a:extLst>
                  <a:ext uri="{FF2B5EF4-FFF2-40B4-BE49-F238E27FC236}">
                    <a16:creationId xmlns:a16="http://schemas.microsoft.com/office/drawing/2014/main" id="{15737C1B-1384-4A03-9688-6EA7A1446C6C}"/>
                  </a:ext>
                </a:extLst>
              </p:cNvPr>
              <p:cNvSpPr>
                <a:spLocks/>
              </p:cNvSpPr>
              <p:nvPr/>
            </p:nvSpPr>
            <p:spPr bwMode="auto">
              <a:xfrm>
                <a:off x="4937" y="1052"/>
                <a:ext cx="14" cy="18"/>
              </a:xfrm>
              <a:custGeom>
                <a:avLst/>
                <a:gdLst>
                  <a:gd name="T0" fmla="*/ 3 w 67"/>
                  <a:gd name="T1" fmla="*/ 2 h 91"/>
                  <a:gd name="T2" fmla="*/ 3 w 67"/>
                  <a:gd name="T3" fmla="*/ 2 h 91"/>
                  <a:gd name="T4" fmla="*/ 3 w 67"/>
                  <a:gd name="T5" fmla="*/ 1 h 91"/>
                  <a:gd name="T6" fmla="*/ 3 w 67"/>
                  <a:gd name="T7" fmla="*/ 1 h 91"/>
                  <a:gd name="T8" fmla="*/ 3 w 67"/>
                  <a:gd name="T9" fmla="*/ 1 h 91"/>
                  <a:gd name="T10" fmla="*/ 3 w 67"/>
                  <a:gd name="T11" fmla="*/ 0 h 91"/>
                  <a:gd name="T12" fmla="*/ 3 w 67"/>
                  <a:gd name="T13" fmla="*/ 0 h 91"/>
                  <a:gd name="T14" fmla="*/ 2 w 67"/>
                  <a:gd name="T15" fmla="*/ 0 h 91"/>
                  <a:gd name="T16" fmla="*/ 2 w 67"/>
                  <a:gd name="T17" fmla="*/ 0 h 91"/>
                  <a:gd name="T18" fmla="*/ 2 w 67"/>
                  <a:gd name="T19" fmla="*/ 0 h 91"/>
                  <a:gd name="T20" fmla="*/ 2 w 67"/>
                  <a:gd name="T21" fmla="*/ 0 h 91"/>
                  <a:gd name="T22" fmla="*/ 1 w 67"/>
                  <a:gd name="T23" fmla="*/ 0 h 91"/>
                  <a:gd name="T24" fmla="*/ 1 w 67"/>
                  <a:gd name="T25" fmla="*/ 0 h 91"/>
                  <a:gd name="T26" fmla="*/ 1 w 67"/>
                  <a:gd name="T27" fmla="*/ 0 h 91"/>
                  <a:gd name="T28" fmla="*/ 1 w 67"/>
                  <a:gd name="T29" fmla="*/ 0 h 91"/>
                  <a:gd name="T30" fmla="*/ 1 w 67"/>
                  <a:gd name="T31" fmla="*/ 1 h 91"/>
                  <a:gd name="T32" fmla="*/ 0 w 67"/>
                  <a:gd name="T33" fmla="*/ 1 h 91"/>
                  <a:gd name="T34" fmla="*/ 0 w 67"/>
                  <a:gd name="T35" fmla="*/ 1 h 91"/>
                  <a:gd name="T36" fmla="*/ 0 w 67"/>
                  <a:gd name="T37" fmla="*/ 1 h 91"/>
                  <a:gd name="T38" fmla="*/ 0 w 67"/>
                  <a:gd name="T39" fmla="*/ 2 h 91"/>
                  <a:gd name="T40" fmla="*/ 0 w 67"/>
                  <a:gd name="T41" fmla="*/ 2 h 91"/>
                  <a:gd name="T42" fmla="*/ 0 w 67"/>
                  <a:gd name="T43" fmla="*/ 2 h 91"/>
                  <a:gd name="T44" fmla="*/ 0 w 67"/>
                  <a:gd name="T45" fmla="*/ 2 h 91"/>
                  <a:gd name="T46" fmla="*/ 0 w 67"/>
                  <a:gd name="T47" fmla="*/ 3 h 91"/>
                  <a:gd name="T48" fmla="*/ 0 w 67"/>
                  <a:gd name="T49" fmla="*/ 3 h 91"/>
                  <a:gd name="T50" fmla="*/ 0 w 67"/>
                  <a:gd name="T51" fmla="*/ 3 h 91"/>
                  <a:gd name="T52" fmla="*/ 0 w 67"/>
                  <a:gd name="T53" fmla="*/ 3 h 91"/>
                  <a:gd name="T54" fmla="*/ 1 w 67"/>
                  <a:gd name="T55" fmla="*/ 3 h 91"/>
                  <a:gd name="T56" fmla="*/ 1 w 67"/>
                  <a:gd name="T57" fmla="*/ 4 h 91"/>
                  <a:gd name="T58" fmla="*/ 1 w 67"/>
                  <a:gd name="T59" fmla="*/ 4 h 91"/>
                  <a:gd name="T60" fmla="*/ 1 w 67"/>
                  <a:gd name="T61" fmla="*/ 4 h 91"/>
                  <a:gd name="T62" fmla="*/ 2 w 67"/>
                  <a:gd name="T63" fmla="*/ 4 h 91"/>
                  <a:gd name="T64" fmla="*/ 2 w 67"/>
                  <a:gd name="T65" fmla="*/ 4 h 91"/>
                  <a:gd name="T66" fmla="*/ 2 w 67"/>
                  <a:gd name="T67" fmla="*/ 3 h 91"/>
                  <a:gd name="T68" fmla="*/ 2 w 67"/>
                  <a:gd name="T69" fmla="*/ 3 h 91"/>
                  <a:gd name="T70" fmla="*/ 2 w 67"/>
                  <a:gd name="T71" fmla="*/ 3 h 91"/>
                  <a:gd name="T72" fmla="*/ 3 w 67"/>
                  <a:gd name="T73" fmla="*/ 3 h 91"/>
                  <a:gd name="T74" fmla="*/ 3 w 67"/>
                  <a:gd name="T75" fmla="*/ 3 h 91"/>
                  <a:gd name="T76" fmla="*/ 3 w 67"/>
                  <a:gd name="T77" fmla="*/ 2 h 91"/>
                  <a:gd name="T78" fmla="*/ 3 w 67"/>
                  <a:gd name="T79" fmla="*/ 2 h 91"/>
                  <a:gd name="T80" fmla="*/ 3 w 67"/>
                  <a:gd name="T81" fmla="*/ 2 h 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1"/>
                  <a:gd name="T125" fmla="*/ 67 w 67"/>
                  <a:gd name="T126" fmla="*/ 91 h 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1">
                    <a:moveTo>
                      <a:pt x="67" y="48"/>
                    </a:moveTo>
                    <a:lnTo>
                      <a:pt x="67" y="38"/>
                    </a:lnTo>
                    <a:lnTo>
                      <a:pt x="64" y="33"/>
                    </a:lnTo>
                    <a:lnTo>
                      <a:pt x="64" y="24"/>
                    </a:lnTo>
                    <a:lnTo>
                      <a:pt x="61" y="18"/>
                    </a:lnTo>
                    <a:lnTo>
                      <a:pt x="61" y="12"/>
                    </a:lnTo>
                    <a:lnTo>
                      <a:pt x="56" y="8"/>
                    </a:lnTo>
                    <a:lnTo>
                      <a:pt x="53" y="2"/>
                    </a:lnTo>
                    <a:lnTo>
                      <a:pt x="47" y="1"/>
                    </a:lnTo>
                    <a:lnTo>
                      <a:pt x="42" y="1"/>
                    </a:lnTo>
                    <a:lnTo>
                      <a:pt x="38" y="1"/>
                    </a:lnTo>
                    <a:lnTo>
                      <a:pt x="29" y="0"/>
                    </a:lnTo>
                    <a:lnTo>
                      <a:pt x="23" y="0"/>
                    </a:lnTo>
                    <a:lnTo>
                      <a:pt x="19" y="4"/>
                    </a:lnTo>
                    <a:lnTo>
                      <a:pt x="13" y="9"/>
                    </a:lnTo>
                    <a:lnTo>
                      <a:pt x="13" y="13"/>
                    </a:lnTo>
                    <a:lnTo>
                      <a:pt x="7" y="18"/>
                    </a:lnTo>
                    <a:lnTo>
                      <a:pt x="7" y="24"/>
                    </a:lnTo>
                    <a:lnTo>
                      <a:pt x="2" y="28"/>
                    </a:lnTo>
                    <a:lnTo>
                      <a:pt x="2" y="38"/>
                    </a:lnTo>
                    <a:lnTo>
                      <a:pt x="1" y="43"/>
                    </a:lnTo>
                    <a:lnTo>
                      <a:pt x="0" y="53"/>
                    </a:lnTo>
                    <a:lnTo>
                      <a:pt x="4" y="59"/>
                    </a:lnTo>
                    <a:lnTo>
                      <a:pt x="3" y="69"/>
                    </a:lnTo>
                    <a:lnTo>
                      <a:pt x="7" y="73"/>
                    </a:lnTo>
                    <a:lnTo>
                      <a:pt x="7" y="79"/>
                    </a:lnTo>
                    <a:lnTo>
                      <a:pt x="11" y="85"/>
                    </a:lnTo>
                    <a:lnTo>
                      <a:pt x="17" y="85"/>
                    </a:lnTo>
                    <a:lnTo>
                      <a:pt x="20" y="90"/>
                    </a:lnTo>
                    <a:lnTo>
                      <a:pt x="26" y="90"/>
                    </a:lnTo>
                    <a:lnTo>
                      <a:pt x="30" y="90"/>
                    </a:lnTo>
                    <a:lnTo>
                      <a:pt x="39" y="91"/>
                    </a:lnTo>
                    <a:lnTo>
                      <a:pt x="44" y="91"/>
                    </a:lnTo>
                    <a:lnTo>
                      <a:pt x="49" y="87"/>
                    </a:lnTo>
                    <a:lnTo>
                      <a:pt x="54" y="82"/>
                    </a:lnTo>
                    <a:lnTo>
                      <a:pt x="55" y="78"/>
                    </a:lnTo>
                    <a:lnTo>
                      <a:pt x="59" y="73"/>
                    </a:lnTo>
                    <a:lnTo>
                      <a:pt x="61" y="68"/>
                    </a:lnTo>
                    <a:lnTo>
                      <a:pt x="65" y="63"/>
                    </a:lnTo>
                    <a:lnTo>
                      <a:pt x="66" y="53"/>
                    </a:lnTo>
                    <a:lnTo>
                      <a:pt x="67"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67" name="Freeform 856">
                <a:extLst>
                  <a:ext uri="{FF2B5EF4-FFF2-40B4-BE49-F238E27FC236}">
                    <a16:creationId xmlns:a16="http://schemas.microsoft.com/office/drawing/2014/main" id="{845507CC-C933-49D6-925E-160447EBFEF0}"/>
                  </a:ext>
                </a:extLst>
              </p:cNvPr>
              <p:cNvSpPr>
                <a:spLocks/>
              </p:cNvSpPr>
              <p:nvPr/>
            </p:nvSpPr>
            <p:spPr bwMode="auto">
              <a:xfrm>
                <a:off x="4949" y="142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5"/>
                    </a:moveTo>
                    <a:lnTo>
                      <a:pt x="24" y="11"/>
                    </a:lnTo>
                    <a:lnTo>
                      <a:pt x="25" y="6"/>
                    </a:lnTo>
                    <a:lnTo>
                      <a:pt x="21" y="6"/>
                    </a:lnTo>
                    <a:lnTo>
                      <a:pt x="21" y="1"/>
                    </a:lnTo>
                    <a:lnTo>
                      <a:pt x="16" y="1"/>
                    </a:lnTo>
                    <a:lnTo>
                      <a:pt x="11" y="0"/>
                    </a:lnTo>
                    <a:lnTo>
                      <a:pt x="7" y="0"/>
                    </a:lnTo>
                    <a:lnTo>
                      <a:pt x="6" y="4"/>
                    </a:lnTo>
                    <a:lnTo>
                      <a:pt x="1" y="4"/>
                    </a:lnTo>
                    <a:lnTo>
                      <a:pt x="1" y="10"/>
                    </a:lnTo>
                    <a:lnTo>
                      <a:pt x="0" y="14"/>
                    </a:lnTo>
                    <a:lnTo>
                      <a:pt x="0" y="19"/>
                    </a:lnTo>
                    <a:lnTo>
                      <a:pt x="5" y="20"/>
                    </a:lnTo>
                    <a:lnTo>
                      <a:pt x="4" y="24"/>
                    </a:lnTo>
                    <a:lnTo>
                      <a:pt x="9" y="26"/>
                    </a:lnTo>
                    <a:lnTo>
                      <a:pt x="14" y="26"/>
                    </a:lnTo>
                    <a:lnTo>
                      <a:pt x="14" y="20"/>
                    </a:lnTo>
                    <a:lnTo>
                      <a:pt x="18" y="21"/>
                    </a:lnTo>
                    <a:lnTo>
                      <a:pt x="19" y="15"/>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68" name="Freeform 857">
                <a:extLst>
                  <a:ext uri="{FF2B5EF4-FFF2-40B4-BE49-F238E27FC236}">
                    <a16:creationId xmlns:a16="http://schemas.microsoft.com/office/drawing/2014/main" id="{A12C99D6-99BF-46B0-831A-B4FE447E53A9}"/>
                  </a:ext>
                </a:extLst>
              </p:cNvPr>
              <p:cNvSpPr>
                <a:spLocks/>
              </p:cNvSpPr>
              <p:nvPr/>
            </p:nvSpPr>
            <p:spPr bwMode="auto">
              <a:xfrm>
                <a:off x="4949" y="142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5"/>
                    </a:moveTo>
                    <a:lnTo>
                      <a:pt x="24" y="11"/>
                    </a:lnTo>
                    <a:lnTo>
                      <a:pt x="25" y="6"/>
                    </a:lnTo>
                    <a:lnTo>
                      <a:pt x="21" y="6"/>
                    </a:lnTo>
                    <a:lnTo>
                      <a:pt x="21" y="1"/>
                    </a:lnTo>
                    <a:lnTo>
                      <a:pt x="16" y="1"/>
                    </a:lnTo>
                    <a:lnTo>
                      <a:pt x="11" y="0"/>
                    </a:lnTo>
                    <a:lnTo>
                      <a:pt x="7" y="0"/>
                    </a:lnTo>
                    <a:lnTo>
                      <a:pt x="6" y="4"/>
                    </a:lnTo>
                    <a:lnTo>
                      <a:pt x="1" y="4"/>
                    </a:lnTo>
                    <a:lnTo>
                      <a:pt x="1" y="10"/>
                    </a:lnTo>
                    <a:lnTo>
                      <a:pt x="0" y="14"/>
                    </a:lnTo>
                    <a:lnTo>
                      <a:pt x="0" y="19"/>
                    </a:lnTo>
                    <a:lnTo>
                      <a:pt x="5" y="20"/>
                    </a:lnTo>
                    <a:lnTo>
                      <a:pt x="4" y="24"/>
                    </a:lnTo>
                    <a:lnTo>
                      <a:pt x="9" y="26"/>
                    </a:lnTo>
                    <a:lnTo>
                      <a:pt x="14" y="26"/>
                    </a:lnTo>
                    <a:lnTo>
                      <a:pt x="14" y="20"/>
                    </a:lnTo>
                    <a:lnTo>
                      <a:pt x="18" y="21"/>
                    </a:lnTo>
                    <a:lnTo>
                      <a:pt x="19" y="15"/>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69" name="Freeform 858">
                <a:extLst>
                  <a:ext uri="{FF2B5EF4-FFF2-40B4-BE49-F238E27FC236}">
                    <a16:creationId xmlns:a16="http://schemas.microsoft.com/office/drawing/2014/main" id="{4F696DD9-662A-4B4D-BE9F-E4059BA59BCF}"/>
                  </a:ext>
                </a:extLst>
              </p:cNvPr>
              <p:cNvSpPr>
                <a:spLocks/>
              </p:cNvSpPr>
              <p:nvPr/>
            </p:nvSpPr>
            <p:spPr bwMode="auto">
              <a:xfrm>
                <a:off x="4904" y="1544"/>
                <a:ext cx="4" cy="5"/>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6"/>
                  <a:gd name="T50" fmla="*/ 24 w 24"/>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6">
                    <a:moveTo>
                      <a:pt x="18" y="21"/>
                    </a:moveTo>
                    <a:lnTo>
                      <a:pt x="19" y="16"/>
                    </a:lnTo>
                    <a:lnTo>
                      <a:pt x="24" y="17"/>
                    </a:lnTo>
                    <a:lnTo>
                      <a:pt x="24" y="11"/>
                    </a:lnTo>
                    <a:lnTo>
                      <a:pt x="21" y="5"/>
                    </a:lnTo>
                    <a:lnTo>
                      <a:pt x="21" y="1"/>
                    </a:lnTo>
                    <a:lnTo>
                      <a:pt x="16" y="1"/>
                    </a:lnTo>
                    <a:lnTo>
                      <a:pt x="12" y="0"/>
                    </a:lnTo>
                    <a:lnTo>
                      <a:pt x="6" y="4"/>
                    </a:lnTo>
                    <a:lnTo>
                      <a:pt x="0" y="9"/>
                    </a:lnTo>
                    <a:lnTo>
                      <a:pt x="0" y="14"/>
                    </a:lnTo>
                    <a:lnTo>
                      <a:pt x="0" y="19"/>
                    </a:lnTo>
                    <a:lnTo>
                      <a:pt x="4" y="25"/>
                    </a:lnTo>
                    <a:lnTo>
                      <a:pt x="9" y="25"/>
                    </a:lnTo>
                    <a:lnTo>
                      <a:pt x="14" y="26"/>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70" name="Freeform 859">
                <a:extLst>
                  <a:ext uri="{FF2B5EF4-FFF2-40B4-BE49-F238E27FC236}">
                    <a16:creationId xmlns:a16="http://schemas.microsoft.com/office/drawing/2014/main" id="{00BCC821-24A9-4BAA-9042-9C4921EDED35}"/>
                  </a:ext>
                </a:extLst>
              </p:cNvPr>
              <p:cNvSpPr>
                <a:spLocks/>
              </p:cNvSpPr>
              <p:nvPr/>
            </p:nvSpPr>
            <p:spPr bwMode="auto">
              <a:xfrm>
                <a:off x="4904" y="1544"/>
                <a:ext cx="4" cy="5"/>
              </a:xfrm>
              <a:custGeom>
                <a:avLst/>
                <a:gdLst>
                  <a:gd name="T0" fmla="*/ 1 w 24"/>
                  <a:gd name="T1" fmla="*/ 1 h 26"/>
                  <a:gd name="T2" fmla="*/ 1 w 24"/>
                  <a:gd name="T3" fmla="*/ 1 h 26"/>
                  <a:gd name="T4" fmla="*/ 1 w 24"/>
                  <a:gd name="T5" fmla="*/ 1 h 26"/>
                  <a:gd name="T6" fmla="*/ 1 w 24"/>
                  <a:gd name="T7" fmla="*/ 0 h 26"/>
                  <a:gd name="T8" fmla="*/ 1 w 24"/>
                  <a:gd name="T9" fmla="*/ 0 h 26"/>
                  <a:gd name="T10" fmla="*/ 1 w 24"/>
                  <a:gd name="T11" fmla="*/ 0 h 26"/>
                  <a:gd name="T12" fmla="*/ 1 w 24"/>
                  <a:gd name="T13" fmla="*/ 0 h 26"/>
                  <a:gd name="T14" fmla="*/ 0 w 24"/>
                  <a:gd name="T15" fmla="*/ 0 h 26"/>
                  <a:gd name="T16" fmla="*/ 0 w 24"/>
                  <a:gd name="T17" fmla="*/ 0 h 26"/>
                  <a:gd name="T18" fmla="*/ 0 w 24"/>
                  <a:gd name="T19" fmla="*/ 0 h 26"/>
                  <a:gd name="T20" fmla="*/ 0 w 24"/>
                  <a:gd name="T21" fmla="*/ 1 h 26"/>
                  <a:gd name="T22" fmla="*/ 0 w 24"/>
                  <a:gd name="T23" fmla="*/ 1 h 26"/>
                  <a:gd name="T24" fmla="*/ 0 w 24"/>
                  <a:gd name="T25" fmla="*/ 1 h 26"/>
                  <a:gd name="T26" fmla="*/ 0 w 24"/>
                  <a:gd name="T27" fmla="*/ 1 h 26"/>
                  <a:gd name="T28" fmla="*/ 0 w 24"/>
                  <a:gd name="T29" fmla="*/ 1 h 26"/>
                  <a:gd name="T30" fmla="*/ 1 w 24"/>
                  <a:gd name="T31" fmla="*/ 1 h 2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4"/>
                  <a:gd name="T49" fmla="*/ 0 h 26"/>
                  <a:gd name="T50" fmla="*/ 24 w 24"/>
                  <a:gd name="T51" fmla="*/ 26 h 2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4" h="26">
                    <a:moveTo>
                      <a:pt x="18" y="21"/>
                    </a:moveTo>
                    <a:lnTo>
                      <a:pt x="19" y="16"/>
                    </a:lnTo>
                    <a:lnTo>
                      <a:pt x="24" y="17"/>
                    </a:lnTo>
                    <a:lnTo>
                      <a:pt x="24" y="11"/>
                    </a:lnTo>
                    <a:lnTo>
                      <a:pt x="21" y="5"/>
                    </a:lnTo>
                    <a:lnTo>
                      <a:pt x="21" y="1"/>
                    </a:lnTo>
                    <a:lnTo>
                      <a:pt x="16" y="1"/>
                    </a:lnTo>
                    <a:lnTo>
                      <a:pt x="12" y="0"/>
                    </a:lnTo>
                    <a:lnTo>
                      <a:pt x="6" y="4"/>
                    </a:lnTo>
                    <a:lnTo>
                      <a:pt x="0" y="9"/>
                    </a:lnTo>
                    <a:lnTo>
                      <a:pt x="0" y="14"/>
                    </a:lnTo>
                    <a:lnTo>
                      <a:pt x="0" y="19"/>
                    </a:lnTo>
                    <a:lnTo>
                      <a:pt x="4" y="25"/>
                    </a:lnTo>
                    <a:lnTo>
                      <a:pt x="9" y="25"/>
                    </a:lnTo>
                    <a:lnTo>
                      <a:pt x="14" y="26"/>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71" name="Freeform 860">
                <a:extLst>
                  <a:ext uri="{FF2B5EF4-FFF2-40B4-BE49-F238E27FC236}">
                    <a16:creationId xmlns:a16="http://schemas.microsoft.com/office/drawing/2014/main" id="{149044F7-0DC8-468D-9844-134052CE035F}"/>
                  </a:ext>
                </a:extLst>
              </p:cNvPr>
              <p:cNvSpPr>
                <a:spLocks/>
              </p:cNvSpPr>
              <p:nvPr/>
            </p:nvSpPr>
            <p:spPr bwMode="auto">
              <a:xfrm>
                <a:off x="4716" y="1695"/>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2" y="6"/>
                    </a:lnTo>
                    <a:lnTo>
                      <a:pt x="22" y="2"/>
                    </a:lnTo>
                    <a:lnTo>
                      <a:pt x="17" y="0"/>
                    </a:lnTo>
                    <a:lnTo>
                      <a:pt x="13" y="0"/>
                    </a:lnTo>
                    <a:lnTo>
                      <a:pt x="8" y="0"/>
                    </a:lnTo>
                    <a:lnTo>
                      <a:pt x="2" y="5"/>
                    </a:lnTo>
                    <a:lnTo>
                      <a:pt x="2" y="9"/>
                    </a:lnTo>
                    <a:lnTo>
                      <a:pt x="1" y="15"/>
                    </a:lnTo>
                    <a:lnTo>
                      <a:pt x="1" y="20"/>
                    </a:lnTo>
                    <a:lnTo>
                      <a:pt x="0" y="24"/>
                    </a:lnTo>
                    <a:lnTo>
                      <a:pt x="6" y="25"/>
                    </a:lnTo>
                    <a:lnTo>
                      <a:pt x="10" y="25"/>
                    </a:lnTo>
                    <a:lnTo>
                      <a:pt x="15" y="26"/>
                    </a:lnTo>
                    <a:lnTo>
                      <a:pt x="15" y="21"/>
                    </a:lnTo>
                    <a:lnTo>
                      <a:pt x="21"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72" name="Freeform 861">
                <a:extLst>
                  <a:ext uri="{FF2B5EF4-FFF2-40B4-BE49-F238E27FC236}">
                    <a16:creationId xmlns:a16="http://schemas.microsoft.com/office/drawing/2014/main" id="{63E7DC85-1E39-4080-9C51-BCFBF4D7A143}"/>
                  </a:ext>
                </a:extLst>
              </p:cNvPr>
              <p:cNvSpPr>
                <a:spLocks/>
              </p:cNvSpPr>
              <p:nvPr/>
            </p:nvSpPr>
            <p:spPr bwMode="auto">
              <a:xfrm>
                <a:off x="4716" y="1695"/>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21" y="16"/>
                    </a:moveTo>
                    <a:lnTo>
                      <a:pt x="21" y="12"/>
                    </a:lnTo>
                    <a:lnTo>
                      <a:pt x="22" y="6"/>
                    </a:lnTo>
                    <a:lnTo>
                      <a:pt x="22" y="2"/>
                    </a:lnTo>
                    <a:lnTo>
                      <a:pt x="17" y="0"/>
                    </a:lnTo>
                    <a:lnTo>
                      <a:pt x="13" y="0"/>
                    </a:lnTo>
                    <a:lnTo>
                      <a:pt x="8" y="0"/>
                    </a:lnTo>
                    <a:lnTo>
                      <a:pt x="2" y="5"/>
                    </a:lnTo>
                    <a:lnTo>
                      <a:pt x="2" y="9"/>
                    </a:lnTo>
                    <a:lnTo>
                      <a:pt x="1" y="15"/>
                    </a:lnTo>
                    <a:lnTo>
                      <a:pt x="1" y="20"/>
                    </a:lnTo>
                    <a:lnTo>
                      <a:pt x="0" y="24"/>
                    </a:lnTo>
                    <a:lnTo>
                      <a:pt x="6" y="25"/>
                    </a:lnTo>
                    <a:lnTo>
                      <a:pt x="10" y="25"/>
                    </a:lnTo>
                    <a:lnTo>
                      <a:pt x="15" y="26"/>
                    </a:lnTo>
                    <a:lnTo>
                      <a:pt x="15" y="21"/>
                    </a:lnTo>
                    <a:lnTo>
                      <a:pt x="21"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73" name="Freeform 862">
                <a:extLst>
                  <a:ext uri="{FF2B5EF4-FFF2-40B4-BE49-F238E27FC236}">
                    <a16:creationId xmlns:a16="http://schemas.microsoft.com/office/drawing/2014/main" id="{AFD39CDF-9151-4B02-A1B0-B70674D1C128}"/>
                  </a:ext>
                </a:extLst>
              </p:cNvPr>
              <p:cNvSpPr>
                <a:spLocks/>
              </p:cNvSpPr>
              <p:nvPr/>
            </p:nvSpPr>
            <p:spPr bwMode="auto">
              <a:xfrm>
                <a:off x="4685" y="1699"/>
                <a:ext cx="14" cy="20"/>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3 w 67"/>
                  <a:gd name="T13" fmla="*/ 1 h 96"/>
                  <a:gd name="T14" fmla="*/ 2 w 67"/>
                  <a:gd name="T15" fmla="*/ 0 h 96"/>
                  <a:gd name="T16" fmla="*/ 2 w 67"/>
                  <a:gd name="T17" fmla="*/ 0 h 96"/>
                  <a:gd name="T18" fmla="*/ 2 w 67"/>
                  <a:gd name="T19" fmla="*/ 0 h 96"/>
                  <a:gd name="T20" fmla="*/ 1 w 67"/>
                  <a:gd name="T21" fmla="*/ 0 h 96"/>
                  <a:gd name="T22" fmla="*/ 1 w 67"/>
                  <a:gd name="T23" fmla="*/ 0 h 96"/>
                  <a:gd name="T24" fmla="*/ 1 w 67"/>
                  <a:gd name="T25" fmla="*/ 0 h 96"/>
                  <a:gd name="T26" fmla="*/ 1 w 67"/>
                  <a:gd name="T27" fmla="*/ 0 h 96"/>
                  <a:gd name="T28" fmla="*/ 1 w 67"/>
                  <a:gd name="T29" fmla="*/ 0 h 96"/>
                  <a:gd name="T30" fmla="*/ 0 w 67"/>
                  <a:gd name="T31" fmla="*/ 1 h 96"/>
                  <a:gd name="T32" fmla="*/ 0 w 67"/>
                  <a:gd name="T33" fmla="*/ 1 h 96"/>
                  <a:gd name="T34" fmla="*/ 0 w 67"/>
                  <a:gd name="T35" fmla="*/ 1 h 96"/>
                  <a:gd name="T36" fmla="*/ 0 w 67"/>
                  <a:gd name="T37" fmla="*/ 1 h 96"/>
                  <a:gd name="T38" fmla="*/ 0 w 67"/>
                  <a:gd name="T39" fmla="*/ 2 h 96"/>
                  <a:gd name="T40" fmla="*/ 0 w 67"/>
                  <a:gd name="T41" fmla="*/ 2 h 96"/>
                  <a:gd name="T42" fmla="*/ 0 w 67"/>
                  <a:gd name="T43" fmla="*/ 3 h 96"/>
                  <a:gd name="T44" fmla="*/ 0 w 67"/>
                  <a:gd name="T45" fmla="*/ 3 h 96"/>
                  <a:gd name="T46" fmla="*/ 0 w 67"/>
                  <a:gd name="T47" fmla="*/ 3 h 96"/>
                  <a:gd name="T48" fmla="*/ 0 w 67"/>
                  <a:gd name="T49" fmla="*/ 3 h 96"/>
                  <a:gd name="T50" fmla="*/ 0 w 67"/>
                  <a:gd name="T51" fmla="*/ 3 h 96"/>
                  <a:gd name="T52" fmla="*/ 1 w 67"/>
                  <a:gd name="T53" fmla="*/ 4 h 96"/>
                  <a:gd name="T54" fmla="*/ 1 w 67"/>
                  <a:gd name="T55" fmla="*/ 4 h 96"/>
                  <a:gd name="T56" fmla="*/ 1 w 67"/>
                  <a:gd name="T57" fmla="*/ 4 h 96"/>
                  <a:gd name="T58" fmla="*/ 1 w 67"/>
                  <a:gd name="T59" fmla="*/ 4 h 96"/>
                  <a:gd name="T60" fmla="*/ 1 w 67"/>
                  <a:gd name="T61" fmla="*/ 4 h 96"/>
                  <a:gd name="T62" fmla="*/ 1 w 67"/>
                  <a:gd name="T63" fmla="*/ 4 h 96"/>
                  <a:gd name="T64" fmla="*/ 2 w 67"/>
                  <a:gd name="T65" fmla="*/ 4 h 96"/>
                  <a:gd name="T66" fmla="*/ 2 w 67"/>
                  <a:gd name="T67" fmla="*/ 4 h 96"/>
                  <a:gd name="T68" fmla="*/ 2 w 67"/>
                  <a:gd name="T69" fmla="*/ 4 h 96"/>
                  <a:gd name="T70" fmla="*/ 2 w 67"/>
                  <a:gd name="T71" fmla="*/ 4 h 96"/>
                  <a:gd name="T72" fmla="*/ 3 w 67"/>
                  <a:gd name="T73" fmla="*/ 3 h 96"/>
                  <a:gd name="T74" fmla="*/ 3 w 67"/>
                  <a:gd name="T75" fmla="*/ 3 h 96"/>
                  <a:gd name="T76" fmla="*/ 3 w 67"/>
                  <a:gd name="T77" fmla="*/ 3 h 96"/>
                  <a:gd name="T78" fmla="*/ 3 w 67"/>
                  <a:gd name="T79" fmla="*/ 3 h 96"/>
                  <a:gd name="T80" fmla="*/ 3 w 67"/>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7" y="44"/>
                    </a:lnTo>
                    <a:lnTo>
                      <a:pt x="64" y="34"/>
                    </a:lnTo>
                    <a:lnTo>
                      <a:pt x="64" y="28"/>
                    </a:lnTo>
                    <a:lnTo>
                      <a:pt x="61" y="23"/>
                    </a:lnTo>
                    <a:lnTo>
                      <a:pt x="56" y="18"/>
                    </a:lnTo>
                    <a:lnTo>
                      <a:pt x="56" y="13"/>
                    </a:lnTo>
                    <a:lnTo>
                      <a:pt x="53" y="7"/>
                    </a:lnTo>
                    <a:lnTo>
                      <a:pt x="47" y="7"/>
                    </a:lnTo>
                    <a:lnTo>
                      <a:pt x="38" y="1"/>
                    </a:lnTo>
                    <a:lnTo>
                      <a:pt x="34" y="1"/>
                    </a:lnTo>
                    <a:lnTo>
                      <a:pt x="29" y="0"/>
                    </a:lnTo>
                    <a:lnTo>
                      <a:pt x="23" y="5"/>
                    </a:lnTo>
                    <a:lnTo>
                      <a:pt x="19" y="9"/>
                    </a:lnTo>
                    <a:lnTo>
                      <a:pt x="14" y="9"/>
                    </a:lnTo>
                    <a:lnTo>
                      <a:pt x="9" y="14"/>
                    </a:lnTo>
                    <a:lnTo>
                      <a:pt x="9" y="19"/>
                    </a:lnTo>
                    <a:lnTo>
                      <a:pt x="3" y="28"/>
                    </a:lnTo>
                    <a:lnTo>
                      <a:pt x="2" y="34"/>
                    </a:lnTo>
                    <a:lnTo>
                      <a:pt x="2" y="39"/>
                    </a:lnTo>
                    <a:lnTo>
                      <a:pt x="1" y="49"/>
                    </a:lnTo>
                    <a:lnTo>
                      <a:pt x="0" y="59"/>
                    </a:lnTo>
                    <a:lnTo>
                      <a:pt x="0" y="63"/>
                    </a:lnTo>
                    <a:lnTo>
                      <a:pt x="4" y="69"/>
                    </a:lnTo>
                    <a:lnTo>
                      <a:pt x="3" y="74"/>
                    </a:lnTo>
                    <a:lnTo>
                      <a:pt x="8" y="79"/>
                    </a:lnTo>
                    <a:lnTo>
                      <a:pt x="12" y="85"/>
                    </a:lnTo>
                    <a:lnTo>
                      <a:pt x="17" y="91"/>
                    </a:lnTo>
                    <a:lnTo>
                      <a:pt x="20" y="95"/>
                    </a:lnTo>
                    <a:lnTo>
                      <a:pt x="26" y="96"/>
                    </a:lnTo>
                    <a:lnTo>
                      <a:pt x="30" y="96"/>
                    </a:lnTo>
                    <a:lnTo>
                      <a:pt x="35" y="96"/>
                    </a:lnTo>
                    <a:lnTo>
                      <a:pt x="39" y="92"/>
                    </a:lnTo>
                    <a:lnTo>
                      <a:pt x="45" y="93"/>
                    </a:lnTo>
                    <a:lnTo>
                      <a:pt x="49" y="88"/>
                    </a:lnTo>
                    <a:lnTo>
                      <a:pt x="55" y="84"/>
                    </a:lnTo>
                    <a:lnTo>
                      <a:pt x="60" y="78"/>
                    </a:lnTo>
                    <a:lnTo>
                      <a:pt x="61" y="74"/>
                    </a:lnTo>
                    <a:lnTo>
                      <a:pt x="66" y="65"/>
                    </a:lnTo>
                    <a:lnTo>
                      <a:pt x="66" y="59"/>
                    </a:lnTo>
                    <a:lnTo>
                      <a:pt x="67" y="49"/>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74" name="Freeform 863">
                <a:extLst>
                  <a:ext uri="{FF2B5EF4-FFF2-40B4-BE49-F238E27FC236}">
                    <a16:creationId xmlns:a16="http://schemas.microsoft.com/office/drawing/2014/main" id="{C2739B8D-AF70-4EA6-A1E8-C310AD1515A4}"/>
                  </a:ext>
                </a:extLst>
              </p:cNvPr>
              <p:cNvSpPr>
                <a:spLocks/>
              </p:cNvSpPr>
              <p:nvPr/>
            </p:nvSpPr>
            <p:spPr bwMode="auto">
              <a:xfrm>
                <a:off x="4685" y="1699"/>
                <a:ext cx="14" cy="20"/>
              </a:xfrm>
              <a:custGeom>
                <a:avLst/>
                <a:gdLst>
                  <a:gd name="T0" fmla="*/ 3 w 67"/>
                  <a:gd name="T1" fmla="*/ 2 h 96"/>
                  <a:gd name="T2" fmla="*/ 3 w 67"/>
                  <a:gd name="T3" fmla="*/ 2 h 96"/>
                  <a:gd name="T4" fmla="*/ 3 w 67"/>
                  <a:gd name="T5" fmla="*/ 1 h 96"/>
                  <a:gd name="T6" fmla="*/ 3 w 67"/>
                  <a:gd name="T7" fmla="*/ 1 h 96"/>
                  <a:gd name="T8" fmla="*/ 3 w 67"/>
                  <a:gd name="T9" fmla="*/ 1 h 96"/>
                  <a:gd name="T10" fmla="*/ 3 w 67"/>
                  <a:gd name="T11" fmla="*/ 1 h 96"/>
                  <a:gd name="T12" fmla="*/ 3 w 67"/>
                  <a:gd name="T13" fmla="*/ 1 h 96"/>
                  <a:gd name="T14" fmla="*/ 2 w 67"/>
                  <a:gd name="T15" fmla="*/ 0 h 96"/>
                  <a:gd name="T16" fmla="*/ 2 w 67"/>
                  <a:gd name="T17" fmla="*/ 0 h 96"/>
                  <a:gd name="T18" fmla="*/ 2 w 67"/>
                  <a:gd name="T19" fmla="*/ 0 h 96"/>
                  <a:gd name="T20" fmla="*/ 1 w 67"/>
                  <a:gd name="T21" fmla="*/ 0 h 96"/>
                  <a:gd name="T22" fmla="*/ 1 w 67"/>
                  <a:gd name="T23" fmla="*/ 0 h 96"/>
                  <a:gd name="T24" fmla="*/ 1 w 67"/>
                  <a:gd name="T25" fmla="*/ 0 h 96"/>
                  <a:gd name="T26" fmla="*/ 1 w 67"/>
                  <a:gd name="T27" fmla="*/ 0 h 96"/>
                  <a:gd name="T28" fmla="*/ 1 w 67"/>
                  <a:gd name="T29" fmla="*/ 0 h 96"/>
                  <a:gd name="T30" fmla="*/ 0 w 67"/>
                  <a:gd name="T31" fmla="*/ 1 h 96"/>
                  <a:gd name="T32" fmla="*/ 0 w 67"/>
                  <a:gd name="T33" fmla="*/ 1 h 96"/>
                  <a:gd name="T34" fmla="*/ 0 w 67"/>
                  <a:gd name="T35" fmla="*/ 1 h 96"/>
                  <a:gd name="T36" fmla="*/ 0 w 67"/>
                  <a:gd name="T37" fmla="*/ 1 h 96"/>
                  <a:gd name="T38" fmla="*/ 0 w 67"/>
                  <a:gd name="T39" fmla="*/ 2 h 96"/>
                  <a:gd name="T40" fmla="*/ 0 w 67"/>
                  <a:gd name="T41" fmla="*/ 2 h 96"/>
                  <a:gd name="T42" fmla="*/ 0 w 67"/>
                  <a:gd name="T43" fmla="*/ 3 h 96"/>
                  <a:gd name="T44" fmla="*/ 0 w 67"/>
                  <a:gd name="T45" fmla="*/ 3 h 96"/>
                  <a:gd name="T46" fmla="*/ 0 w 67"/>
                  <a:gd name="T47" fmla="*/ 3 h 96"/>
                  <a:gd name="T48" fmla="*/ 0 w 67"/>
                  <a:gd name="T49" fmla="*/ 3 h 96"/>
                  <a:gd name="T50" fmla="*/ 0 w 67"/>
                  <a:gd name="T51" fmla="*/ 3 h 96"/>
                  <a:gd name="T52" fmla="*/ 1 w 67"/>
                  <a:gd name="T53" fmla="*/ 4 h 96"/>
                  <a:gd name="T54" fmla="*/ 1 w 67"/>
                  <a:gd name="T55" fmla="*/ 4 h 96"/>
                  <a:gd name="T56" fmla="*/ 1 w 67"/>
                  <a:gd name="T57" fmla="*/ 4 h 96"/>
                  <a:gd name="T58" fmla="*/ 1 w 67"/>
                  <a:gd name="T59" fmla="*/ 4 h 96"/>
                  <a:gd name="T60" fmla="*/ 1 w 67"/>
                  <a:gd name="T61" fmla="*/ 4 h 96"/>
                  <a:gd name="T62" fmla="*/ 1 w 67"/>
                  <a:gd name="T63" fmla="*/ 4 h 96"/>
                  <a:gd name="T64" fmla="*/ 2 w 67"/>
                  <a:gd name="T65" fmla="*/ 4 h 96"/>
                  <a:gd name="T66" fmla="*/ 2 w 67"/>
                  <a:gd name="T67" fmla="*/ 4 h 96"/>
                  <a:gd name="T68" fmla="*/ 2 w 67"/>
                  <a:gd name="T69" fmla="*/ 4 h 96"/>
                  <a:gd name="T70" fmla="*/ 2 w 67"/>
                  <a:gd name="T71" fmla="*/ 4 h 96"/>
                  <a:gd name="T72" fmla="*/ 3 w 67"/>
                  <a:gd name="T73" fmla="*/ 3 h 96"/>
                  <a:gd name="T74" fmla="*/ 3 w 67"/>
                  <a:gd name="T75" fmla="*/ 3 h 96"/>
                  <a:gd name="T76" fmla="*/ 3 w 67"/>
                  <a:gd name="T77" fmla="*/ 3 h 96"/>
                  <a:gd name="T78" fmla="*/ 3 w 67"/>
                  <a:gd name="T79" fmla="*/ 3 h 96"/>
                  <a:gd name="T80" fmla="*/ 3 w 67"/>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
                  <a:gd name="T124" fmla="*/ 0 h 96"/>
                  <a:gd name="T125" fmla="*/ 67 w 67"/>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 h="96">
                    <a:moveTo>
                      <a:pt x="67" y="49"/>
                    </a:moveTo>
                    <a:lnTo>
                      <a:pt x="67" y="44"/>
                    </a:lnTo>
                    <a:lnTo>
                      <a:pt x="64" y="34"/>
                    </a:lnTo>
                    <a:lnTo>
                      <a:pt x="64" y="28"/>
                    </a:lnTo>
                    <a:lnTo>
                      <a:pt x="61" y="23"/>
                    </a:lnTo>
                    <a:lnTo>
                      <a:pt x="56" y="18"/>
                    </a:lnTo>
                    <a:lnTo>
                      <a:pt x="56" y="13"/>
                    </a:lnTo>
                    <a:lnTo>
                      <a:pt x="53" y="7"/>
                    </a:lnTo>
                    <a:lnTo>
                      <a:pt x="47" y="7"/>
                    </a:lnTo>
                    <a:lnTo>
                      <a:pt x="38" y="1"/>
                    </a:lnTo>
                    <a:lnTo>
                      <a:pt x="34" y="1"/>
                    </a:lnTo>
                    <a:lnTo>
                      <a:pt x="29" y="0"/>
                    </a:lnTo>
                    <a:lnTo>
                      <a:pt x="23" y="5"/>
                    </a:lnTo>
                    <a:lnTo>
                      <a:pt x="19" y="9"/>
                    </a:lnTo>
                    <a:lnTo>
                      <a:pt x="14" y="9"/>
                    </a:lnTo>
                    <a:lnTo>
                      <a:pt x="9" y="14"/>
                    </a:lnTo>
                    <a:lnTo>
                      <a:pt x="9" y="19"/>
                    </a:lnTo>
                    <a:lnTo>
                      <a:pt x="3" y="28"/>
                    </a:lnTo>
                    <a:lnTo>
                      <a:pt x="2" y="34"/>
                    </a:lnTo>
                    <a:lnTo>
                      <a:pt x="2" y="39"/>
                    </a:lnTo>
                    <a:lnTo>
                      <a:pt x="1" y="49"/>
                    </a:lnTo>
                    <a:lnTo>
                      <a:pt x="0" y="59"/>
                    </a:lnTo>
                    <a:lnTo>
                      <a:pt x="0" y="63"/>
                    </a:lnTo>
                    <a:lnTo>
                      <a:pt x="4" y="69"/>
                    </a:lnTo>
                    <a:lnTo>
                      <a:pt x="3" y="74"/>
                    </a:lnTo>
                    <a:lnTo>
                      <a:pt x="8" y="79"/>
                    </a:lnTo>
                    <a:lnTo>
                      <a:pt x="12" y="85"/>
                    </a:lnTo>
                    <a:lnTo>
                      <a:pt x="17" y="91"/>
                    </a:lnTo>
                    <a:lnTo>
                      <a:pt x="20" y="95"/>
                    </a:lnTo>
                    <a:lnTo>
                      <a:pt x="26" y="96"/>
                    </a:lnTo>
                    <a:lnTo>
                      <a:pt x="30" y="96"/>
                    </a:lnTo>
                    <a:lnTo>
                      <a:pt x="35" y="96"/>
                    </a:lnTo>
                    <a:lnTo>
                      <a:pt x="39" y="92"/>
                    </a:lnTo>
                    <a:lnTo>
                      <a:pt x="45" y="93"/>
                    </a:lnTo>
                    <a:lnTo>
                      <a:pt x="49" y="88"/>
                    </a:lnTo>
                    <a:lnTo>
                      <a:pt x="55" y="84"/>
                    </a:lnTo>
                    <a:lnTo>
                      <a:pt x="60" y="78"/>
                    </a:lnTo>
                    <a:lnTo>
                      <a:pt x="61" y="74"/>
                    </a:lnTo>
                    <a:lnTo>
                      <a:pt x="66" y="65"/>
                    </a:lnTo>
                    <a:lnTo>
                      <a:pt x="66" y="59"/>
                    </a:lnTo>
                    <a:lnTo>
                      <a:pt x="67" y="49"/>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75" name="Freeform 864">
                <a:extLst>
                  <a:ext uri="{FF2B5EF4-FFF2-40B4-BE49-F238E27FC236}">
                    <a16:creationId xmlns:a16="http://schemas.microsoft.com/office/drawing/2014/main" id="{8BFE24CD-C3FE-4CB0-9582-03915D2B6E8D}"/>
                  </a:ext>
                </a:extLst>
              </p:cNvPr>
              <p:cNvSpPr>
                <a:spLocks/>
              </p:cNvSpPr>
              <p:nvPr/>
            </p:nvSpPr>
            <p:spPr bwMode="auto">
              <a:xfrm>
                <a:off x="4780" y="167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4" y="17"/>
                    </a:lnTo>
                    <a:lnTo>
                      <a:pt x="24" y="11"/>
                    </a:lnTo>
                    <a:lnTo>
                      <a:pt x="25" y="7"/>
                    </a:lnTo>
                    <a:lnTo>
                      <a:pt x="21" y="6"/>
                    </a:lnTo>
                    <a:lnTo>
                      <a:pt x="21" y="1"/>
                    </a:lnTo>
                    <a:lnTo>
                      <a:pt x="16" y="1"/>
                    </a:lnTo>
                    <a:lnTo>
                      <a:pt x="12" y="0"/>
                    </a:lnTo>
                    <a:lnTo>
                      <a:pt x="6" y="5"/>
                    </a:lnTo>
                    <a:lnTo>
                      <a:pt x="6" y="10"/>
                    </a:lnTo>
                    <a:lnTo>
                      <a:pt x="1" y="9"/>
                    </a:lnTo>
                    <a:lnTo>
                      <a:pt x="0" y="15"/>
                    </a:lnTo>
                    <a:lnTo>
                      <a:pt x="0" y="19"/>
                    </a:lnTo>
                    <a:lnTo>
                      <a:pt x="5" y="25"/>
                    </a:lnTo>
                    <a:lnTo>
                      <a:pt x="9" y="25"/>
                    </a:lnTo>
                    <a:lnTo>
                      <a:pt x="14" y="26"/>
                    </a:lnTo>
                    <a:lnTo>
                      <a:pt x="18" y="22"/>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76" name="Freeform 865">
                <a:extLst>
                  <a:ext uri="{FF2B5EF4-FFF2-40B4-BE49-F238E27FC236}">
                    <a16:creationId xmlns:a16="http://schemas.microsoft.com/office/drawing/2014/main" id="{AC6F3B81-70C1-4A24-9B5C-420CE1C1D80E}"/>
                  </a:ext>
                </a:extLst>
              </p:cNvPr>
              <p:cNvSpPr>
                <a:spLocks/>
              </p:cNvSpPr>
              <p:nvPr/>
            </p:nvSpPr>
            <p:spPr bwMode="auto">
              <a:xfrm>
                <a:off x="4780" y="1677"/>
                <a:ext cx="5" cy="5"/>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4" y="17"/>
                    </a:lnTo>
                    <a:lnTo>
                      <a:pt x="24" y="11"/>
                    </a:lnTo>
                    <a:lnTo>
                      <a:pt x="25" y="7"/>
                    </a:lnTo>
                    <a:lnTo>
                      <a:pt x="21" y="6"/>
                    </a:lnTo>
                    <a:lnTo>
                      <a:pt x="21" y="1"/>
                    </a:lnTo>
                    <a:lnTo>
                      <a:pt x="16" y="1"/>
                    </a:lnTo>
                    <a:lnTo>
                      <a:pt x="12" y="0"/>
                    </a:lnTo>
                    <a:lnTo>
                      <a:pt x="6" y="5"/>
                    </a:lnTo>
                    <a:lnTo>
                      <a:pt x="6" y="10"/>
                    </a:lnTo>
                    <a:lnTo>
                      <a:pt x="1" y="9"/>
                    </a:lnTo>
                    <a:lnTo>
                      <a:pt x="0" y="15"/>
                    </a:lnTo>
                    <a:lnTo>
                      <a:pt x="0" y="19"/>
                    </a:lnTo>
                    <a:lnTo>
                      <a:pt x="5" y="25"/>
                    </a:lnTo>
                    <a:lnTo>
                      <a:pt x="9" y="25"/>
                    </a:lnTo>
                    <a:lnTo>
                      <a:pt x="14" y="26"/>
                    </a:lnTo>
                    <a:lnTo>
                      <a:pt x="18" y="22"/>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77" name="Freeform 866">
                <a:extLst>
                  <a:ext uri="{FF2B5EF4-FFF2-40B4-BE49-F238E27FC236}">
                    <a16:creationId xmlns:a16="http://schemas.microsoft.com/office/drawing/2014/main" id="{ACC29C72-F29F-4D8A-A38A-AF053884F05D}"/>
                  </a:ext>
                </a:extLst>
              </p:cNvPr>
              <p:cNvSpPr>
                <a:spLocks/>
              </p:cNvSpPr>
              <p:nvPr/>
            </p:nvSpPr>
            <p:spPr bwMode="auto">
              <a:xfrm>
                <a:off x="4851" y="92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1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5"/>
                    </a:lnTo>
                    <a:lnTo>
                      <a:pt x="19" y="11"/>
                    </a:lnTo>
                    <a:lnTo>
                      <a:pt x="20" y="5"/>
                    </a:lnTo>
                    <a:lnTo>
                      <a:pt x="16" y="5"/>
                    </a:lnTo>
                    <a:lnTo>
                      <a:pt x="16" y="0"/>
                    </a:lnTo>
                    <a:lnTo>
                      <a:pt x="11" y="4"/>
                    </a:lnTo>
                    <a:lnTo>
                      <a:pt x="5" y="4"/>
                    </a:lnTo>
                    <a:lnTo>
                      <a:pt x="1" y="9"/>
                    </a:lnTo>
                    <a:lnTo>
                      <a:pt x="0" y="14"/>
                    </a:lnTo>
                    <a:lnTo>
                      <a:pt x="0" y="19"/>
                    </a:lnTo>
                    <a:lnTo>
                      <a:pt x="0" y="23"/>
                    </a:lnTo>
                    <a:lnTo>
                      <a:pt x="3" y="29"/>
                    </a:lnTo>
                    <a:lnTo>
                      <a:pt x="9" y="30"/>
                    </a:lnTo>
                    <a:lnTo>
                      <a:pt x="13" y="30"/>
                    </a:lnTo>
                    <a:lnTo>
                      <a:pt x="13" y="26"/>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78" name="Freeform 867">
                <a:extLst>
                  <a:ext uri="{FF2B5EF4-FFF2-40B4-BE49-F238E27FC236}">
                    <a16:creationId xmlns:a16="http://schemas.microsoft.com/office/drawing/2014/main" id="{73E26E39-10CC-49C4-B39E-912D143735C6}"/>
                  </a:ext>
                </a:extLst>
              </p:cNvPr>
              <p:cNvSpPr>
                <a:spLocks/>
              </p:cNvSpPr>
              <p:nvPr/>
            </p:nvSpPr>
            <p:spPr bwMode="auto">
              <a:xfrm>
                <a:off x="4851" y="925"/>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1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1 w 20"/>
                  <a:gd name="T29" fmla="*/ 1 h 30"/>
                  <a:gd name="T30" fmla="*/ 1 w 20"/>
                  <a:gd name="T31" fmla="*/ 1 h 30"/>
                  <a:gd name="T32" fmla="*/ 1 w 20"/>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
                  <a:gd name="T52" fmla="*/ 0 h 30"/>
                  <a:gd name="T53" fmla="*/ 20 w 20"/>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 h="30">
                    <a:moveTo>
                      <a:pt x="19" y="20"/>
                    </a:moveTo>
                    <a:lnTo>
                      <a:pt x="19" y="15"/>
                    </a:lnTo>
                    <a:lnTo>
                      <a:pt x="19" y="11"/>
                    </a:lnTo>
                    <a:lnTo>
                      <a:pt x="20" y="5"/>
                    </a:lnTo>
                    <a:lnTo>
                      <a:pt x="16" y="5"/>
                    </a:lnTo>
                    <a:lnTo>
                      <a:pt x="16" y="0"/>
                    </a:lnTo>
                    <a:lnTo>
                      <a:pt x="11" y="4"/>
                    </a:lnTo>
                    <a:lnTo>
                      <a:pt x="5" y="4"/>
                    </a:lnTo>
                    <a:lnTo>
                      <a:pt x="1" y="9"/>
                    </a:lnTo>
                    <a:lnTo>
                      <a:pt x="0" y="14"/>
                    </a:lnTo>
                    <a:lnTo>
                      <a:pt x="0" y="19"/>
                    </a:lnTo>
                    <a:lnTo>
                      <a:pt x="0" y="23"/>
                    </a:lnTo>
                    <a:lnTo>
                      <a:pt x="3" y="29"/>
                    </a:lnTo>
                    <a:lnTo>
                      <a:pt x="9" y="30"/>
                    </a:lnTo>
                    <a:lnTo>
                      <a:pt x="13" y="30"/>
                    </a:lnTo>
                    <a:lnTo>
                      <a:pt x="13" y="26"/>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79" name="Freeform 868">
                <a:extLst>
                  <a:ext uri="{FF2B5EF4-FFF2-40B4-BE49-F238E27FC236}">
                    <a16:creationId xmlns:a16="http://schemas.microsoft.com/office/drawing/2014/main" id="{8960BCC5-0220-4169-B6F0-50B4B756EA45}"/>
                  </a:ext>
                </a:extLst>
              </p:cNvPr>
              <p:cNvSpPr>
                <a:spLocks/>
              </p:cNvSpPr>
              <p:nvPr/>
            </p:nvSpPr>
            <p:spPr bwMode="auto">
              <a:xfrm>
                <a:off x="4712" y="1721"/>
                <a:ext cx="5"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20" y="21"/>
                    </a:moveTo>
                    <a:lnTo>
                      <a:pt x="20" y="16"/>
                    </a:lnTo>
                    <a:lnTo>
                      <a:pt x="21" y="11"/>
                    </a:lnTo>
                    <a:lnTo>
                      <a:pt x="21" y="6"/>
                    </a:lnTo>
                    <a:lnTo>
                      <a:pt x="16" y="0"/>
                    </a:lnTo>
                    <a:lnTo>
                      <a:pt x="12" y="0"/>
                    </a:lnTo>
                    <a:lnTo>
                      <a:pt x="7" y="5"/>
                    </a:lnTo>
                    <a:lnTo>
                      <a:pt x="2" y="9"/>
                    </a:lnTo>
                    <a:lnTo>
                      <a:pt x="2" y="14"/>
                    </a:lnTo>
                    <a:lnTo>
                      <a:pt x="0" y="20"/>
                    </a:lnTo>
                    <a:lnTo>
                      <a:pt x="0" y="24"/>
                    </a:lnTo>
                    <a:lnTo>
                      <a:pt x="5" y="25"/>
                    </a:lnTo>
                    <a:lnTo>
                      <a:pt x="5" y="30"/>
                    </a:lnTo>
                    <a:lnTo>
                      <a:pt x="9" y="30"/>
                    </a:lnTo>
                    <a:lnTo>
                      <a:pt x="9" y="25"/>
                    </a:lnTo>
                    <a:lnTo>
                      <a:pt x="14" y="25"/>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80" name="Freeform 869">
                <a:extLst>
                  <a:ext uri="{FF2B5EF4-FFF2-40B4-BE49-F238E27FC236}">
                    <a16:creationId xmlns:a16="http://schemas.microsoft.com/office/drawing/2014/main" id="{4EA8E3EF-3135-4BF1-9D41-4E5860FA24E1}"/>
                  </a:ext>
                </a:extLst>
              </p:cNvPr>
              <p:cNvSpPr>
                <a:spLocks/>
              </p:cNvSpPr>
              <p:nvPr/>
            </p:nvSpPr>
            <p:spPr bwMode="auto">
              <a:xfrm>
                <a:off x="4712" y="1721"/>
                <a:ext cx="5"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1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30"/>
                  <a:gd name="T53" fmla="*/ 21 w 21"/>
                  <a:gd name="T54" fmla="*/ 30 h 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30">
                    <a:moveTo>
                      <a:pt x="20" y="21"/>
                    </a:moveTo>
                    <a:lnTo>
                      <a:pt x="20" y="16"/>
                    </a:lnTo>
                    <a:lnTo>
                      <a:pt x="21" y="11"/>
                    </a:lnTo>
                    <a:lnTo>
                      <a:pt x="21" y="6"/>
                    </a:lnTo>
                    <a:lnTo>
                      <a:pt x="16" y="0"/>
                    </a:lnTo>
                    <a:lnTo>
                      <a:pt x="12" y="0"/>
                    </a:lnTo>
                    <a:lnTo>
                      <a:pt x="7" y="5"/>
                    </a:lnTo>
                    <a:lnTo>
                      <a:pt x="2" y="9"/>
                    </a:lnTo>
                    <a:lnTo>
                      <a:pt x="2" y="14"/>
                    </a:lnTo>
                    <a:lnTo>
                      <a:pt x="0" y="20"/>
                    </a:lnTo>
                    <a:lnTo>
                      <a:pt x="0" y="24"/>
                    </a:lnTo>
                    <a:lnTo>
                      <a:pt x="5" y="25"/>
                    </a:lnTo>
                    <a:lnTo>
                      <a:pt x="5" y="30"/>
                    </a:lnTo>
                    <a:lnTo>
                      <a:pt x="9" y="30"/>
                    </a:lnTo>
                    <a:lnTo>
                      <a:pt x="9" y="25"/>
                    </a:lnTo>
                    <a:lnTo>
                      <a:pt x="14" y="25"/>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81" name="Freeform 870">
                <a:extLst>
                  <a:ext uri="{FF2B5EF4-FFF2-40B4-BE49-F238E27FC236}">
                    <a16:creationId xmlns:a16="http://schemas.microsoft.com/office/drawing/2014/main" id="{0E090D64-6176-4FAD-B246-14E9E20BB4D7}"/>
                  </a:ext>
                </a:extLst>
              </p:cNvPr>
              <p:cNvSpPr>
                <a:spLocks/>
              </p:cNvSpPr>
              <p:nvPr/>
            </p:nvSpPr>
            <p:spPr bwMode="auto">
              <a:xfrm>
                <a:off x="4697" y="1735"/>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1"/>
                    </a:lnTo>
                    <a:lnTo>
                      <a:pt x="25" y="7"/>
                    </a:lnTo>
                    <a:lnTo>
                      <a:pt x="21" y="7"/>
                    </a:lnTo>
                    <a:lnTo>
                      <a:pt x="21" y="1"/>
                    </a:lnTo>
                    <a:lnTo>
                      <a:pt x="16" y="1"/>
                    </a:lnTo>
                    <a:lnTo>
                      <a:pt x="12" y="0"/>
                    </a:lnTo>
                    <a:lnTo>
                      <a:pt x="7" y="0"/>
                    </a:lnTo>
                    <a:lnTo>
                      <a:pt x="6" y="4"/>
                    </a:lnTo>
                    <a:lnTo>
                      <a:pt x="2" y="10"/>
                    </a:lnTo>
                    <a:lnTo>
                      <a:pt x="0" y="15"/>
                    </a:lnTo>
                    <a:lnTo>
                      <a:pt x="0" y="19"/>
                    </a:lnTo>
                    <a:lnTo>
                      <a:pt x="5" y="20"/>
                    </a:lnTo>
                    <a:lnTo>
                      <a:pt x="5" y="25"/>
                    </a:lnTo>
                    <a:lnTo>
                      <a:pt x="9" y="26"/>
                    </a:lnTo>
                    <a:lnTo>
                      <a:pt x="14" y="26"/>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82" name="Freeform 871">
                <a:extLst>
                  <a:ext uri="{FF2B5EF4-FFF2-40B4-BE49-F238E27FC236}">
                    <a16:creationId xmlns:a16="http://schemas.microsoft.com/office/drawing/2014/main" id="{A155096F-AAF0-4210-9389-86B2A4A8BBDE}"/>
                  </a:ext>
                </a:extLst>
              </p:cNvPr>
              <p:cNvSpPr>
                <a:spLocks/>
              </p:cNvSpPr>
              <p:nvPr/>
            </p:nvSpPr>
            <p:spPr bwMode="auto">
              <a:xfrm>
                <a:off x="4697" y="1735"/>
                <a:ext cx="5" cy="6"/>
              </a:xfrm>
              <a:custGeom>
                <a:avLst/>
                <a:gdLst>
                  <a:gd name="T0" fmla="*/ 1 w 25"/>
                  <a:gd name="T1" fmla="*/ 1 h 26"/>
                  <a:gd name="T2" fmla="*/ 1 w 25"/>
                  <a:gd name="T3" fmla="*/ 1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1 h 26"/>
                  <a:gd name="T22" fmla="*/ 0 w 25"/>
                  <a:gd name="T23" fmla="*/ 1 h 26"/>
                  <a:gd name="T24" fmla="*/ 0 w 25"/>
                  <a:gd name="T25" fmla="*/ 1 h 26"/>
                  <a:gd name="T26" fmla="*/ 0 w 25"/>
                  <a:gd name="T27" fmla="*/ 1 h 26"/>
                  <a:gd name="T28" fmla="*/ 0 w 25"/>
                  <a:gd name="T29" fmla="*/ 1 h 26"/>
                  <a:gd name="T30" fmla="*/ 1 w 25"/>
                  <a:gd name="T31" fmla="*/ 1 h 26"/>
                  <a:gd name="T32" fmla="*/ 1 w 25"/>
                  <a:gd name="T33" fmla="*/ 1 h 26"/>
                  <a:gd name="T34" fmla="*/ 1 w 25"/>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5"/>
                  <a:gd name="T55" fmla="*/ 0 h 26"/>
                  <a:gd name="T56" fmla="*/ 25 w 25"/>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5" h="26">
                    <a:moveTo>
                      <a:pt x="20" y="16"/>
                    </a:moveTo>
                    <a:lnTo>
                      <a:pt x="25" y="11"/>
                    </a:lnTo>
                    <a:lnTo>
                      <a:pt x="25" y="7"/>
                    </a:lnTo>
                    <a:lnTo>
                      <a:pt x="21" y="7"/>
                    </a:lnTo>
                    <a:lnTo>
                      <a:pt x="21" y="1"/>
                    </a:lnTo>
                    <a:lnTo>
                      <a:pt x="16" y="1"/>
                    </a:lnTo>
                    <a:lnTo>
                      <a:pt x="12" y="0"/>
                    </a:lnTo>
                    <a:lnTo>
                      <a:pt x="7" y="0"/>
                    </a:lnTo>
                    <a:lnTo>
                      <a:pt x="6" y="4"/>
                    </a:lnTo>
                    <a:lnTo>
                      <a:pt x="2" y="10"/>
                    </a:lnTo>
                    <a:lnTo>
                      <a:pt x="0" y="15"/>
                    </a:lnTo>
                    <a:lnTo>
                      <a:pt x="0" y="19"/>
                    </a:lnTo>
                    <a:lnTo>
                      <a:pt x="5" y="20"/>
                    </a:lnTo>
                    <a:lnTo>
                      <a:pt x="5" y="25"/>
                    </a:lnTo>
                    <a:lnTo>
                      <a:pt x="9" y="26"/>
                    </a:lnTo>
                    <a:lnTo>
                      <a:pt x="14" y="26"/>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83" name="Freeform 872">
                <a:extLst>
                  <a:ext uri="{FF2B5EF4-FFF2-40B4-BE49-F238E27FC236}">
                    <a16:creationId xmlns:a16="http://schemas.microsoft.com/office/drawing/2014/main" id="{8251EAE0-C2F2-49C2-9196-E441940A3D23}"/>
                  </a:ext>
                </a:extLst>
              </p:cNvPr>
              <p:cNvSpPr>
                <a:spLocks/>
              </p:cNvSpPr>
              <p:nvPr/>
            </p:nvSpPr>
            <p:spPr bwMode="auto">
              <a:xfrm>
                <a:off x="4671" y="173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7"/>
                    </a:lnTo>
                    <a:lnTo>
                      <a:pt x="20" y="12"/>
                    </a:lnTo>
                    <a:lnTo>
                      <a:pt x="21" y="7"/>
                    </a:lnTo>
                    <a:lnTo>
                      <a:pt x="21" y="2"/>
                    </a:lnTo>
                    <a:lnTo>
                      <a:pt x="16" y="2"/>
                    </a:lnTo>
                    <a:lnTo>
                      <a:pt x="12" y="2"/>
                    </a:lnTo>
                    <a:lnTo>
                      <a:pt x="7" y="0"/>
                    </a:lnTo>
                    <a:lnTo>
                      <a:pt x="6" y="6"/>
                    </a:lnTo>
                    <a:lnTo>
                      <a:pt x="1" y="6"/>
                    </a:lnTo>
                    <a:lnTo>
                      <a:pt x="1" y="11"/>
                    </a:lnTo>
                    <a:lnTo>
                      <a:pt x="0" y="15"/>
                    </a:lnTo>
                    <a:lnTo>
                      <a:pt x="0" y="21"/>
                    </a:lnTo>
                    <a:lnTo>
                      <a:pt x="0" y="25"/>
                    </a:lnTo>
                    <a:lnTo>
                      <a:pt x="5" y="26"/>
                    </a:lnTo>
                    <a:lnTo>
                      <a:pt x="9" y="26"/>
                    </a:lnTo>
                    <a:lnTo>
                      <a:pt x="14"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84" name="Freeform 873">
                <a:extLst>
                  <a:ext uri="{FF2B5EF4-FFF2-40B4-BE49-F238E27FC236}">
                    <a16:creationId xmlns:a16="http://schemas.microsoft.com/office/drawing/2014/main" id="{7539D9D4-9D99-4696-9B63-C9BA9C1E8F67}"/>
                  </a:ext>
                </a:extLst>
              </p:cNvPr>
              <p:cNvSpPr>
                <a:spLocks/>
              </p:cNvSpPr>
              <p:nvPr/>
            </p:nvSpPr>
            <p:spPr bwMode="auto">
              <a:xfrm>
                <a:off x="4671" y="1731"/>
                <a:ext cx="4" cy="5"/>
              </a:xfrm>
              <a:custGeom>
                <a:avLst/>
                <a:gdLst>
                  <a:gd name="T0" fmla="*/ 1 w 21"/>
                  <a:gd name="T1" fmla="*/ 1 h 26"/>
                  <a:gd name="T2" fmla="*/ 1 w 21"/>
                  <a:gd name="T3" fmla="*/ 1 h 26"/>
                  <a:gd name="T4" fmla="*/ 1 w 21"/>
                  <a:gd name="T5" fmla="*/ 0 h 26"/>
                  <a:gd name="T6" fmla="*/ 1 w 21"/>
                  <a:gd name="T7" fmla="*/ 0 h 26"/>
                  <a:gd name="T8" fmla="*/ 1 w 21"/>
                  <a:gd name="T9" fmla="*/ 0 h 26"/>
                  <a:gd name="T10" fmla="*/ 1 w 21"/>
                  <a:gd name="T11" fmla="*/ 0 h 26"/>
                  <a:gd name="T12" fmla="*/ 0 w 21"/>
                  <a:gd name="T13" fmla="*/ 0 h 26"/>
                  <a:gd name="T14" fmla="*/ 0 w 21"/>
                  <a:gd name="T15" fmla="*/ 0 h 26"/>
                  <a:gd name="T16" fmla="*/ 0 w 21"/>
                  <a:gd name="T17" fmla="*/ 0 h 26"/>
                  <a:gd name="T18" fmla="*/ 0 w 21"/>
                  <a:gd name="T19" fmla="*/ 0 h 26"/>
                  <a:gd name="T20" fmla="*/ 0 w 21"/>
                  <a:gd name="T21" fmla="*/ 0 h 26"/>
                  <a:gd name="T22" fmla="*/ 0 w 21"/>
                  <a:gd name="T23" fmla="*/ 1 h 26"/>
                  <a:gd name="T24" fmla="*/ 0 w 21"/>
                  <a:gd name="T25" fmla="*/ 1 h 26"/>
                  <a:gd name="T26" fmla="*/ 0 w 21"/>
                  <a:gd name="T27" fmla="*/ 1 h 26"/>
                  <a:gd name="T28" fmla="*/ 0 w 21"/>
                  <a:gd name="T29" fmla="*/ 1 h 26"/>
                  <a:gd name="T30" fmla="*/ 0 w 21"/>
                  <a:gd name="T31" fmla="*/ 1 h 26"/>
                  <a:gd name="T32" fmla="*/ 1 w 21"/>
                  <a:gd name="T33" fmla="*/ 1 h 26"/>
                  <a:gd name="T34" fmla="*/ 1 w 21"/>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6"/>
                  <a:gd name="T56" fmla="*/ 21 w 21"/>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6">
                    <a:moveTo>
                      <a:pt x="20" y="22"/>
                    </a:moveTo>
                    <a:lnTo>
                      <a:pt x="20" y="17"/>
                    </a:lnTo>
                    <a:lnTo>
                      <a:pt x="20" y="12"/>
                    </a:lnTo>
                    <a:lnTo>
                      <a:pt x="21" y="7"/>
                    </a:lnTo>
                    <a:lnTo>
                      <a:pt x="21" y="2"/>
                    </a:lnTo>
                    <a:lnTo>
                      <a:pt x="16" y="2"/>
                    </a:lnTo>
                    <a:lnTo>
                      <a:pt x="12" y="2"/>
                    </a:lnTo>
                    <a:lnTo>
                      <a:pt x="7" y="0"/>
                    </a:lnTo>
                    <a:lnTo>
                      <a:pt x="6" y="6"/>
                    </a:lnTo>
                    <a:lnTo>
                      <a:pt x="1" y="6"/>
                    </a:lnTo>
                    <a:lnTo>
                      <a:pt x="1" y="11"/>
                    </a:lnTo>
                    <a:lnTo>
                      <a:pt x="0" y="15"/>
                    </a:lnTo>
                    <a:lnTo>
                      <a:pt x="0" y="21"/>
                    </a:lnTo>
                    <a:lnTo>
                      <a:pt x="0" y="25"/>
                    </a:lnTo>
                    <a:lnTo>
                      <a:pt x="5" y="26"/>
                    </a:lnTo>
                    <a:lnTo>
                      <a:pt x="9" y="26"/>
                    </a:lnTo>
                    <a:lnTo>
                      <a:pt x="14"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85" name="Freeform 874">
                <a:extLst>
                  <a:ext uri="{FF2B5EF4-FFF2-40B4-BE49-F238E27FC236}">
                    <a16:creationId xmlns:a16="http://schemas.microsoft.com/office/drawing/2014/main" id="{EA449E33-0F50-401C-BCE0-A0E1C7714755}"/>
                  </a:ext>
                </a:extLst>
              </p:cNvPr>
              <p:cNvSpPr>
                <a:spLocks/>
              </p:cNvSpPr>
              <p:nvPr/>
            </p:nvSpPr>
            <p:spPr bwMode="auto">
              <a:xfrm>
                <a:off x="4734" y="1715"/>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0 w 26"/>
                  <a:gd name="T15" fmla="*/ 0 h 31"/>
                  <a:gd name="T16" fmla="*/ 0 w 26"/>
                  <a:gd name="T17" fmla="*/ 0 h 31"/>
                  <a:gd name="T18" fmla="*/ 0 w 26"/>
                  <a:gd name="T19" fmla="*/ 0 h 31"/>
                  <a:gd name="T20" fmla="*/ 0 w 26"/>
                  <a:gd name="T21" fmla="*/ 0 h 31"/>
                  <a:gd name="T22" fmla="*/ 0 w 26"/>
                  <a:gd name="T23" fmla="*/ 0 h 31"/>
                  <a:gd name="T24" fmla="*/ 0 w 26"/>
                  <a:gd name="T25" fmla="*/ 1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0" y="22"/>
                    </a:moveTo>
                    <a:lnTo>
                      <a:pt x="20" y="16"/>
                    </a:lnTo>
                    <a:lnTo>
                      <a:pt x="24" y="17"/>
                    </a:lnTo>
                    <a:lnTo>
                      <a:pt x="26" y="12"/>
                    </a:lnTo>
                    <a:lnTo>
                      <a:pt x="20" y="12"/>
                    </a:lnTo>
                    <a:lnTo>
                      <a:pt x="21" y="7"/>
                    </a:lnTo>
                    <a:lnTo>
                      <a:pt x="17" y="1"/>
                    </a:lnTo>
                    <a:lnTo>
                      <a:pt x="12" y="0"/>
                    </a:lnTo>
                    <a:lnTo>
                      <a:pt x="11" y="6"/>
                    </a:lnTo>
                    <a:lnTo>
                      <a:pt x="6" y="6"/>
                    </a:lnTo>
                    <a:lnTo>
                      <a:pt x="6" y="10"/>
                    </a:lnTo>
                    <a:lnTo>
                      <a:pt x="2" y="10"/>
                    </a:lnTo>
                    <a:lnTo>
                      <a:pt x="1" y="15"/>
                    </a:lnTo>
                    <a:lnTo>
                      <a:pt x="1" y="19"/>
                    </a:lnTo>
                    <a:lnTo>
                      <a:pt x="0" y="25"/>
                    </a:lnTo>
                    <a:lnTo>
                      <a:pt x="5" y="25"/>
                    </a:lnTo>
                    <a:lnTo>
                      <a:pt x="4" y="31"/>
                    </a:lnTo>
                    <a:lnTo>
                      <a:pt x="9" y="31"/>
                    </a:lnTo>
                    <a:lnTo>
                      <a:pt x="14" y="26"/>
                    </a:lnTo>
                    <a:lnTo>
                      <a:pt x="19" y="26"/>
                    </a:lnTo>
                    <a:lnTo>
                      <a:pt x="20"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86" name="Freeform 875">
                <a:extLst>
                  <a:ext uri="{FF2B5EF4-FFF2-40B4-BE49-F238E27FC236}">
                    <a16:creationId xmlns:a16="http://schemas.microsoft.com/office/drawing/2014/main" id="{2A6B1FB0-37E6-4E7F-884C-9AD0065E5F03}"/>
                  </a:ext>
                </a:extLst>
              </p:cNvPr>
              <p:cNvSpPr>
                <a:spLocks/>
              </p:cNvSpPr>
              <p:nvPr/>
            </p:nvSpPr>
            <p:spPr bwMode="auto">
              <a:xfrm>
                <a:off x="4734" y="1715"/>
                <a:ext cx="5" cy="6"/>
              </a:xfrm>
              <a:custGeom>
                <a:avLst/>
                <a:gdLst>
                  <a:gd name="T0" fmla="*/ 1 w 26"/>
                  <a:gd name="T1" fmla="*/ 1 h 31"/>
                  <a:gd name="T2" fmla="*/ 1 w 26"/>
                  <a:gd name="T3" fmla="*/ 1 h 31"/>
                  <a:gd name="T4" fmla="*/ 1 w 26"/>
                  <a:gd name="T5" fmla="*/ 1 h 31"/>
                  <a:gd name="T6" fmla="*/ 1 w 26"/>
                  <a:gd name="T7" fmla="*/ 0 h 31"/>
                  <a:gd name="T8" fmla="*/ 1 w 26"/>
                  <a:gd name="T9" fmla="*/ 0 h 31"/>
                  <a:gd name="T10" fmla="*/ 1 w 26"/>
                  <a:gd name="T11" fmla="*/ 0 h 31"/>
                  <a:gd name="T12" fmla="*/ 1 w 26"/>
                  <a:gd name="T13" fmla="*/ 0 h 31"/>
                  <a:gd name="T14" fmla="*/ 0 w 26"/>
                  <a:gd name="T15" fmla="*/ 0 h 31"/>
                  <a:gd name="T16" fmla="*/ 0 w 26"/>
                  <a:gd name="T17" fmla="*/ 0 h 31"/>
                  <a:gd name="T18" fmla="*/ 0 w 26"/>
                  <a:gd name="T19" fmla="*/ 0 h 31"/>
                  <a:gd name="T20" fmla="*/ 0 w 26"/>
                  <a:gd name="T21" fmla="*/ 0 h 31"/>
                  <a:gd name="T22" fmla="*/ 0 w 26"/>
                  <a:gd name="T23" fmla="*/ 0 h 31"/>
                  <a:gd name="T24" fmla="*/ 0 w 26"/>
                  <a:gd name="T25" fmla="*/ 1 h 31"/>
                  <a:gd name="T26" fmla="*/ 0 w 26"/>
                  <a:gd name="T27" fmla="*/ 1 h 31"/>
                  <a:gd name="T28" fmla="*/ 0 w 26"/>
                  <a:gd name="T29" fmla="*/ 1 h 31"/>
                  <a:gd name="T30" fmla="*/ 0 w 26"/>
                  <a:gd name="T31" fmla="*/ 1 h 31"/>
                  <a:gd name="T32" fmla="*/ 0 w 26"/>
                  <a:gd name="T33" fmla="*/ 1 h 31"/>
                  <a:gd name="T34" fmla="*/ 0 w 26"/>
                  <a:gd name="T35" fmla="*/ 1 h 31"/>
                  <a:gd name="T36" fmla="*/ 1 w 26"/>
                  <a:gd name="T37" fmla="*/ 1 h 31"/>
                  <a:gd name="T38" fmla="*/ 1 w 26"/>
                  <a:gd name="T39" fmla="*/ 1 h 31"/>
                  <a:gd name="T40" fmla="*/ 1 w 26"/>
                  <a:gd name="T41" fmla="*/ 1 h 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
                  <a:gd name="T64" fmla="*/ 0 h 31"/>
                  <a:gd name="T65" fmla="*/ 26 w 26"/>
                  <a:gd name="T66" fmla="*/ 31 h 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 h="31">
                    <a:moveTo>
                      <a:pt x="20" y="22"/>
                    </a:moveTo>
                    <a:lnTo>
                      <a:pt x="20" y="16"/>
                    </a:lnTo>
                    <a:lnTo>
                      <a:pt x="24" y="17"/>
                    </a:lnTo>
                    <a:lnTo>
                      <a:pt x="26" y="12"/>
                    </a:lnTo>
                    <a:lnTo>
                      <a:pt x="20" y="12"/>
                    </a:lnTo>
                    <a:lnTo>
                      <a:pt x="21" y="7"/>
                    </a:lnTo>
                    <a:lnTo>
                      <a:pt x="17" y="1"/>
                    </a:lnTo>
                    <a:lnTo>
                      <a:pt x="12" y="0"/>
                    </a:lnTo>
                    <a:lnTo>
                      <a:pt x="11" y="6"/>
                    </a:lnTo>
                    <a:lnTo>
                      <a:pt x="6" y="6"/>
                    </a:lnTo>
                    <a:lnTo>
                      <a:pt x="6" y="10"/>
                    </a:lnTo>
                    <a:lnTo>
                      <a:pt x="2" y="10"/>
                    </a:lnTo>
                    <a:lnTo>
                      <a:pt x="1" y="15"/>
                    </a:lnTo>
                    <a:lnTo>
                      <a:pt x="1" y="19"/>
                    </a:lnTo>
                    <a:lnTo>
                      <a:pt x="0" y="25"/>
                    </a:lnTo>
                    <a:lnTo>
                      <a:pt x="5" y="25"/>
                    </a:lnTo>
                    <a:lnTo>
                      <a:pt x="4" y="31"/>
                    </a:lnTo>
                    <a:lnTo>
                      <a:pt x="9" y="31"/>
                    </a:lnTo>
                    <a:lnTo>
                      <a:pt x="14" y="26"/>
                    </a:lnTo>
                    <a:lnTo>
                      <a:pt x="19" y="26"/>
                    </a:lnTo>
                    <a:lnTo>
                      <a:pt x="20"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87" name="Freeform 876">
                <a:extLst>
                  <a:ext uri="{FF2B5EF4-FFF2-40B4-BE49-F238E27FC236}">
                    <a16:creationId xmlns:a16="http://schemas.microsoft.com/office/drawing/2014/main" id="{A10AB227-9FD4-46D7-8FC3-F149076CA1F0}"/>
                  </a:ext>
                </a:extLst>
              </p:cNvPr>
              <p:cNvSpPr>
                <a:spLocks/>
              </p:cNvSpPr>
              <p:nvPr/>
            </p:nvSpPr>
            <p:spPr bwMode="auto">
              <a:xfrm>
                <a:off x="4757" y="170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8" y="21"/>
                    </a:moveTo>
                    <a:lnTo>
                      <a:pt x="19" y="16"/>
                    </a:lnTo>
                    <a:lnTo>
                      <a:pt x="24" y="12"/>
                    </a:lnTo>
                    <a:lnTo>
                      <a:pt x="25" y="6"/>
                    </a:lnTo>
                    <a:lnTo>
                      <a:pt x="21" y="6"/>
                    </a:lnTo>
                    <a:lnTo>
                      <a:pt x="21" y="1"/>
                    </a:lnTo>
                    <a:lnTo>
                      <a:pt x="16" y="0"/>
                    </a:lnTo>
                    <a:lnTo>
                      <a:pt x="12" y="0"/>
                    </a:lnTo>
                    <a:lnTo>
                      <a:pt x="6" y="5"/>
                    </a:lnTo>
                    <a:lnTo>
                      <a:pt x="1" y="9"/>
                    </a:lnTo>
                    <a:lnTo>
                      <a:pt x="0" y="15"/>
                    </a:lnTo>
                    <a:lnTo>
                      <a:pt x="0" y="19"/>
                    </a:lnTo>
                    <a:lnTo>
                      <a:pt x="4" y="25"/>
                    </a:lnTo>
                    <a:lnTo>
                      <a:pt x="9" y="25"/>
                    </a:lnTo>
                    <a:lnTo>
                      <a:pt x="14" y="25"/>
                    </a:lnTo>
                    <a:lnTo>
                      <a:pt x="18"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88" name="Freeform 877">
                <a:extLst>
                  <a:ext uri="{FF2B5EF4-FFF2-40B4-BE49-F238E27FC236}">
                    <a16:creationId xmlns:a16="http://schemas.microsoft.com/office/drawing/2014/main" id="{46A36351-165E-40D7-A326-DE06B82F4136}"/>
                  </a:ext>
                </a:extLst>
              </p:cNvPr>
              <p:cNvSpPr>
                <a:spLocks/>
              </p:cNvSpPr>
              <p:nvPr/>
            </p:nvSpPr>
            <p:spPr bwMode="auto">
              <a:xfrm>
                <a:off x="4757" y="1708"/>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1 w 25"/>
                  <a:gd name="T29" fmla="*/ 1 h 25"/>
                  <a:gd name="T30" fmla="*/ 1 w 25"/>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
                  <a:gd name="T49" fmla="*/ 0 h 25"/>
                  <a:gd name="T50" fmla="*/ 25 w 25"/>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 h="25">
                    <a:moveTo>
                      <a:pt x="18" y="21"/>
                    </a:moveTo>
                    <a:lnTo>
                      <a:pt x="19" y="16"/>
                    </a:lnTo>
                    <a:lnTo>
                      <a:pt x="24" y="12"/>
                    </a:lnTo>
                    <a:lnTo>
                      <a:pt x="25" y="6"/>
                    </a:lnTo>
                    <a:lnTo>
                      <a:pt x="21" y="6"/>
                    </a:lnTo>
                    <a:lnTo>
                      <a:pt x="21" y="1"/>
                    </a:lnTo>
                    <a:lnTo>
                      <a:pt x="16" y="0"/>
                    </a:lnTo>
                    <a:lnTo>
                      <a:pt x="12" y="0"/>
                    </a:lnTo>
                    <a:lnTo>
                      <a:pt x="6" y="5"/>
                    </a:lnTo>
                    <a:lnTo>
                      <a:pt x="1" y="9"/>
                    </a:lnTo>
                    <a:lnTo>
                      <a:pt x="0" y="15"/>
                    </a:lnTo>
                    <a:lnTo>
                      <a:pt x="0" y="19"/>
                    </a:lnTo>
                    <a:lnTo>
                      <a:pt x="4" y="25"/>
                    </a:lnTo>
                    <a:lnTo>
                      <a:pt x="9" y="25"/>
                    </a:lnTo>
                    <a:lnTo>
                      <a:pt x="14" y="25"/>
                    </a:lnTo>
                    <a:lnTo>
                      <a:pt x="18"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89" name="Freeform 878">
                <a:extLst>
                  <a:ext uri="{FF2B5EF4-FFF2-40B4-BE49-F238E27FC236}">
                    <a16:creationId xmlns:a16="http://schemas.microsoft.com/office/drawing/2014/main" id="{379F5DD9-B227-4BFB-8A81-C35B0168F1D0}"/>
                  </a:ext>
                </a:extLst>
              </p:cNvPr>
              <p:cNvSpPr>
                <a:spLocks/>
              </p:cNvSpPr>
              <p:nvPr/>
            </p:nvSpPr>
            <p:spPr bwMode="auto">
              <a:xfrm>
                <a:off x="4799" y="1680"/>
                <a:ext cx="5" cy="6"/>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4" y="22"/>
                    </a:moveTo>
                    <a:lnTo>
                      <a:pt x="25" y="16"/>
                    </a:lnTo>
                    <a:lnTo>
                      <a:pt x="25" y="12"/>
                    </a:lnTo>
                    <a:lnTo>
                      <a:pt x="26" y="6"/>
                    </a:lnTo>
                    <a:lnTo>
                      <a:pt x="20" y="6"/>
                    </a:lnTo>
                    <a:lnTo>
                      <a:pt x="21" y="1"/>
                    </a:lnTo>
                    <a:lnTo>
                      <a:pt x="17" y="0"/>
                    </a:lnTo>
                    <a:lnTo>
                      <a:pt x="11" y="0"/>
                    </a:lnTo>
                    <a:lnTo>
                      <a:pt x="11" y="5"/>
                    </a:lnTo>
                    <a:lnTo>
                      <a:pt x="7" y="5"/>
                    </a:lnTo>
                    <a:lnTo>
                      <a:pt x="6" y="10"/>
                    </a:lnTo>
                    <a:lnTo>
                      <a:pt x="1" y="15"/>
                    </a:lnTo>
                    <a:lnTo>
                      <a:pt x="0" y="19"/>
                    </a:lnTo>
                    <a:lnTo>
                      <a:pt x="6" y="19"/>
                    </a:lnTo>
                    <a:lnTo>
                      <a:pt x="4" y="25"/>
                    </a:lnTo>
                    <a:lnTo>
                      <a:pt x="9" y="25"/>
                    </a:lnTo>
                    <a:lnTo>
                      <a:pt x="15" y="25"/>
                    </a:lnTo>
                    <a:lnTo>
                      <a:pt x="19" y="26"/>
                    </a:lnTo>
                    <a:lnTo>
                      <a:pt x="19" y="21"/>
                    </a:lnTo>
                    <a:lnTo>
                      <a:pt x="24"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90" name="Freeform 879">
                <a:extLst>
                  <a:ext uri="{FF2B5EF4-FFF2-40B4-BE49-F238E27FC236}">
                    <a16:creationId xmlns:a16="http://schemas.microsoft.com/office/drawing/2014/main" id="{B892418C-6BF5-45F7-B639-22E1EF0C3F3E}"/>
                  </a:ext>
                </a:extLst>
              </p:cNvPr>
              <p:cNvSpPr>
                <a:spLocks/>
              </p:cNvSpPr>
              <p:nvPr/>
            </p:nvSpPr>
            <p:spPr bwMode="auto">
              <a:xfrm>
                <a:off x="4799" y="1680"/>
                <a:ext cx="5" cy="6"/>
              </a:xfrm>
              <a:custGeom>
                <a:avLst/>
                <a:gdLst>
                  <a:gd name="T0" fmla="*/ 1 w 26"/>
                  <a:gd name="T1" fmla="*/ 1 h 26"/>
                  <a:gd name="T2" fmla="*/ 1 w 26"/>
                  <a:gd name="T3" fmla="*/ 1 h 26"/>
                  <a:gd name="T4" fmla="*/ 1 w 26"/>
                  <a:gd name="T5" fmla="*/ 1 h 26"/>
                  <a:gd name="T6" fmla="*/ 1 w 26"/>
                  <a:gd name="T7" fmla="*/ 0 h 26"/>
                  <a:gd name="T8" fmla="*/ 1 w 26"/>
                  <a:gd name="T9" fmla="*/ 0 h 26"/>
                  <a:gd name="T10" fmla="*/ 1 w 26"/>
                  <a:gd name="T11" fmla="*/ 0 h 26"/>
                  <a:gd name="T12" fmla="*/ 1 w 26"/>
                  <a:gd name="T13" fmla="*/ 0 h 26"/>
                  <a:gd name="T14" fmla="*/ 0 w 26"/>
                  <a:gd name="T15" fmla="*/ 0 h 26"/>
                  <a:gd name="T16" fmla="*/ 0 w 26"/>
                  <a:gd name="T17" fmla="*/ 0 h 26"/>
                  <a:gd name="T18" fmla="*/ 0 w 26"/>
                  <a:gd name="T19" fmla="*/ 0 h 26"/>
                  <a:gd name="T20" fmla="*/ 0 w 26"/>
                  <a:gd name="T21" fmla="*/ 0 h 26"/>
                  <a:gd name="T22" fmla="*/ 0 w 26"/>
                  <a:gd name="T23" fmla="*/ 1 h 26"/>
                  <a:gd name="T24" fmla="*/ 0 w 26"/>
                  <a:gd name="T25" fmla="*/ 1 h 26"/>
                  <a:gd name="T26" fmla="*/ 0 w 26"/>
                  <a:gd name="T27" fmla="*/ 1 h 26"/>
                  <a:gd name="T28" fmla="*/ 0 w 26"/>
                  <a:gd name="T29" fmla="*/ 1 h 26"/>
                  <a:gd name="T30" fmla="*/ 0 w 26"/>
                  <a:gd name="T31" fmla="*/ 1 h 26"/>
                  <a:gd name="T32" fmla="*/ 1 w 26"/>
                  <a:gd name="T33" fmla="*/ 1 h 26"/>
                  <a:gd name="T34" fmla="*/ 1 w 26"/>
                  <a:gd name="T35" fmla="*/ 1 h 26"/>
                  <a:gd name="T36" fmla="*/ 1 w 26"/>
                  <a:gd name="T37" fmla="*/ 1 h 26"/>
                  <a:gd name="T38" fmla="*/ 1 w 26"/>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
                  <a:gd name="T61" fmla="*/ 0 h 26"/>
                  <a:gd name="T62" fmla="*/ 26 w 26"/>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 h="26">
                    <a:moveTo>
                      <a:pt x="24" y="22"/>
                    </a:moveTo>
                    <a:lnTo>
                      <a:pt x="25" y="16"/>
                    </a:lnTo>
                    <a:lnTo>
                      <a:pt x="25" y="12"/>
                    </a:lnTo>
                    <a:lnTo>
                      <a:pt x="26" y="6"/>
                    </a:lnTo>
                    <a:lnTo>
                      <a:pt x="20" y="6"/>
                    </a:lnTo>
                    <a:lnTo>
                      <a:pt x="21" y="1"/>
                    </a:lnTo>
                    <a:lnTo>
                      <a:pt x="17" y="0"/>
                    </a:lnTo>
                    <a:lnTo>
                      <a:pt x="11" y="0"/>
                    </a:lnTo>
                    <a:lnTo>
                      <a:pt x="11" y="5"/>
                    </a:lnTo>
                    <a:lnTo>
                      <a:pt x="7" y="5"/>
                    </a:lnTo>
                    <a:lnTo>
                      <a:pt x="6" y="10"/>
                    </a:lnTo>
                    <a:lnTo>
                      <a:pt x="1" y="15"/>
                    </a:lnTo>
                    <a:lnTo>
                      <a:pt x="0" y="19"/>
                    </a:lnTo>
                    <a:lnTo>
                      <a:pt x="6" y="19"/>
                    </a:lnTo>
                    <a:lnTo>
                      <a:pt x="4" y="25"/>
                    </a:lnTo>
                    <a:lnTo>
                      <a:pt x="9" y="25"/>
                    </a:lnTo>
                    <a:lnTo>
                      <a:pt x="15" y="25"/>
                    </a:lnTo>
                    <a:lnTo>
                      <a:pt x="19" y="26"/>
                    </a:lnTo>
                    <a:lnTo>
                      <a:pt x="19" y="21"/>
                    </a:lnTo>
                    <a:lnTo>
                      <a:pt x="24"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91" name="Freeform 880">
                <a:extLst>
                  <a:ext uri="{FF2B5EF4-FFF2-40B4-BE49-F238E27FC236}">
                    <a16:creationId xmlns:a16="http://schemas.microsoft.com/office/drawing/2014/main" id="{CBEA86EA-3FB3-4950-9176-A56C08AFD9D0}"/>
                  </a:ext>
                </a:extLst>
              </p:cNvPr>
              <p:cNvSpPr>
                <a:spLocks/>
              </p:cNvSpPr>
              <p:nvPr/>
            </p:nvSpPr>
            <p:spPr bwMode="auto">
              <a:xfrm>
                <a:off x="4839" y="1649"/>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0 h 29"/>
                  <a:gd name="T22" fmla="*/ 0 w 20"/>
                  <a:gd name="T23" fmla="*/ 1 h 29"/>
                  <a:gd name="T24" fmla="*/ 0 w 20"/>
                  <a:gd name="T25" fmla="*/ 1 h 29"/>
                  <a:gd name="T26" fmla="*/ 0 w 20"/>
                  <a:gd name="T27" fmla="*/ 1 h 29"/>
                  <a:gd name="T28" fmla="*/ 0 w 20"/>
                  <a:gd name="T29" fmla="*/ 1 h 29"/>
                  <a:gd name="T30" fmla="*/ 0 w 20"/>
                  <a:gd name="T31" fmla="*/ 1 h 29"/>
                  <a:gd name="T32" fmla="*/ 0 w 20"/>
                  <a:gd name="T33" fmla="*/ 1 h 29"/>
                  <a:gd name="T34" fmla="*/ 1 w 20"/>
                  <a:gd name="T35" fmla="*/ 1 h 29"/>
                  <a:gd name="T36" fmla="*/ 1 w 20"/>
                  <a:gd name="T37" fmla="*/ 1 h 29"/>
                  <a:gd name="T38" fmla="*/ 1 w 20"/>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9"/>
                  <a:gd name="T62" fmla="*/ 20 w 20"/>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9">
                    <a:moveTo>
                      <a:pt x="19" y="20"/>
                    </a:moveTo>
                    <a:lnTo>
                      <a:pt x="20" y="16"/>
                    </a:lnTo>
                    <a:lnTo>
                      <a:pt x="20" y="10"/>
                    </a:lnTo>
                    <a:lnTo>
                      <a:pt x="20" y="6"/>
                    </a:lnTo>
                    <a:lnTo>
                      <a:pt x="16" y="4"/>
                    </a:lnTo>
                    <a:lnTo>
                      <a:pt x="17" y="0"/>
                    </a:lnTo>
                    <a:lnTo>
                      <a:pt x="11" y="0"/>
                    </a:lnTo>
                    <a:lnTo>
                      <a:pt x="7" y="4"/>
                    </a:lnTo>
                    <a:lnTo>
                      <a:pt x="2" y="3"/>
                    </a:lnTo>
                    <a:lnTo>
                      <a:pt x="1" y="9"/>
                    </a:lnTo>
                    <a:lnTo>
                      <a:pt x="1" y="13"/>
                    </a:lnTo>
                    <a:lnTo>
                      <a:pt x="0" y="19"/>
                    </a:lnTo>
                    <a:lnTo>
                      <a:pt x="0" y="24"/>
                    </a:lnTo>
                    <a:lnTo>
                      <a:pt x="4" y="24"/>
                    </a:lnTo>
                    <a:lnTo>
                      <a:pt x="4" y="29"/>
                    </a:lnTo>
                    <a:lnTo>
                      <a:pt x="9" y="29"/>
                    </a:lnTo>
                    <a:lnTo>
                      <a:pt x="9" y="25"/>
                    </a:lnTo>
                    <a:lnTo>
                      <a:pt x="15" y="25"/>
                    </a:lnTo>
                    <a:lnTo>
                      <a:pt x="15" y="20"/>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92" name="Freeform 881">
                <a:extLst>
                  <a:ext uri="{FF2B5EF4-FFF2-40B4-BE49-F238E27FC236}">
                    <a16:creationId xmlns:a16="http://schemas.microsoft.com/office/drawing/2014/main" id="{63471EB2-F717-47C2-829A-1AA36A4465BF}"/>
                  </a:ext>
                </a:extLst>
              </p:cNvPr>
              <p:cNvSpPr>
                <a:spLocks/>
              </p:cNvSpPr>
              <p:nvPr/>
            </p:nvSpPr>
            <p:spPr bwMode="auto">
              <a:xfrm>
                <a:off x="4839" y="1649"/>
                <a:ext cx="4" cy="5"/>
              </a:xfrm>
              <a:custGeom>
                <a:avLst/>
                <a:gdLst>
                  <a:gd name="T0" fmla="*/ 1 w 20"/>
                  <a:gd name="T1" fmla="*/ 1 h 29"/>
                  <a:gd name="T2" fmla="*/ 1 w 20"/>
                  <a:gd name="T3" fmla="*/ 1 h 29"/>
                  <a:gd name="T4" fmla="*/ 1 w 20"/>
                  <a:gd name="T5" fmla="*/ 0 h 29"/>
                  <a:gd name="T6" fmla="*/ 1 w 20"/>
                  <a:gd name="T7" fmla="*/ 0 h 29"/>
                  <a:gd name="T8" fmla="*/ 1 w 20"/>
                  <a:gd name="T9" fmla="*/ 0 h 29"/>
                  <a:gd name="T10" fmla="*/ 1 w 20"/>
                  <a:gd name="T11" fmla="*/ 0 h 29"/>
                  <a:gd name="T12" fmla="*/ 0 w 20"/>
                  <a:gd name="T13" fmla="*/ 0 h 29"/>
                  <a:gd name="T14" fmla="*/ 0 w 20"/>
                  <a:gd name="T15" fmla="*/ 0 h 29"/>
                  <a:gd name="T16" fmla="*/ 0 w 20"/>
                  <a:gd name="T17" fmla="*/ 0 h 29"/>
                  <a:gd name="T18" fmla="*/ 0 w 20"/>
                  <a:gd name="T19" fmla="*/ 0 h 29"/>
                  <a:gd name="T20" fmla="*/ 0 w 20"/>
                  <a:gd name="T21" fmla="*/ 0 h 29"/>
                  <a:gd name="T22" fmla="*/ 0 w 20"/>
                  <a:gd name="T23" fmla="*/ 1 h 29"/>
                  <a:gd name="T24" fmla="*/ 0 w 20"/>
                  <a:gd name="T25" fmla="*/ 1 h 29"/>
                  <a:gd name="T26" fmla="*/ 0 w 20"/>
                  <a:gd name="T27" fmla="*/ 1 h 29"/>
                  <a:gd name="T28" fmla="*/ 0 w 20"/>
                  <a:gd name="T29" fmla="*/ 1 h 29"/>
                  <a:gd name="T30" fmla="*/ 0 w 20"/>
                  <a:gd name="T31" fmla="*/ 1 h 29"/>
                  <a:gd name="T32" fmla="*/ 0 w 20"/>
                  <a:gd name="T33" fmla="*/ 1 h 29"/>
                  <a:gd name="T34" fmla="*/ 1 w 20"/>
                  <a:gd name="T35" fmla="*/ 1 h 29"/>
                  <a:gd name="T36" fmla="*/ 1 w 20"/>
                  <a:gd name="T37" fmla="*/ 1 h 29"/>
                  <a:gd name="T38" fmla="*/ 1 w 20"/>
                  <a:gd name="T39" fmla="*/ 1 h 2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
                  <a:gd name="T61" fmla="*/ 0 h 29"/>
                  <a:gd name="T62" fmla="*/ 20 w 20"/>
                  <a:gd name="T63" fmla="*/ 29 h 2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 h="29">
                    <a:moveTo>
                      <a:pt x="19" y="20"/>
                    </a:moveTo>
                    <a:lnTo>
                      <a:pt x="20" y="16"/>
                    </a:lnTo>
                    <a:lnTo>
                      <a:pt x="20" y="10"/>
                    </a:lnTo>
                    <a:lnTo>
                      <a:pt x="20" y="6"/>
                    </a:lnTo>
                    <a:lnTo>
                      <a:pt x="16" y="4"/>
                    </a:lnTo>
                    <a:lnTo>
                      <a:pt x="17" y="0"/>
                    </a:lnTo>
                    <a:lnTo>
                      <a:pt x="11" y="0"/>
                    </a:lnTo>
                    <a:lnTo>
                      <a:pt x="7" y="4"/>
                    </a:lnTo>
                    <a:lnTo>
                      <a:pt x="2" y="3"/>
                    </a:lnTo>
                    <a:lnTo>
                      <a:pt x="1" y="9"/>
                    </a:lnTo>
                    <a:lnTo>
                      <a:pt x="1" y="13"/>
                    </a:lnTo>
                    <a:lnTo>
                      <a:pt x="0" y="19"/>
                    </a:lnTo>
                    <a:lnTo>
                      <a:pt x="0" y="24"/>
                    </a:lnTo>
                    <a:lnTo>
                      <a:pt x="4" y="24"/>
                    </a:lnTo>
                    <a:lnTo>
                      <a:pt x="4" y="29"/>
                    </a:lnTo>
                    <a:lnTo>
                      <a:pt x="9" y="29"/>
                    </a:lnTo>
                    <a:lnTo>
                      <a:pt x="9" y="25"/>
                    </a:lnTo>
                    <a:lnTo>
                      <a:pt x="15" y="25"/>
                    </a:lnTo>
                    <a:lnTo>
                      <a:pt x="15" y="20"/>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93" name="Freeform 882">
                <a:extLst>
                  <a:ext uri="{FF2B5EF4-FFF2-40B4-BE49-F238E27FC236}">
                    <a16:creationId xmlns:a16="http://schemas.microsoft.com/office/drawing/2014/main" id="{781E2CA2-9E18-4EAB-A5A2-D316277C2BE9}"/>
                  </a:ext>
                </a:extLst>
              </p:cNvPr>
              <p:cNvSpPr>
                <a:spLocks/>
              </p:cNvSpPr>
              <p:nvPr/>
            </p:nvSpPr>
            <p:spPr bwMode="auto">
              <a:xfrm>
                <a:off x="4870" y="1619"/>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20" y="16"/>
                    </a:moveTo>
                    <a:lnTo>
                      <a:pt x="20" y="11"/>
                    </a:lnTo>
                    <a:lnTo>
                      <a:pt x="21" y="7"/>
                    </a:lnTo>
                    <a:lnTo>
                      <a:pt x="21" y="1"/>
                    </a:lnTo>
                    <a:lnTo>
                      <a:pt x="17" y="1"/>
                    </a:lnTo>
                    <a:lnTo>
                      <a:pt x="12" y="0"/>
                    </a:lnTo>
                    <a:lnTo>
                      <a:pt x="7" y="0"/>
                    </a:lnTo>
                    <a:lnTo>
                      <a:pt x="2" y="4"/>
                    </a:lnTo>
                    <a:lnTo>
                      <a:pt x="1" y="10"/>
                    </a:lnTo>
                    <a:lnTo>
                      <a:pt x="1" y="14"/>
                    </a:lnTo>
                    <a:lnTo>
                      <a:pt x="1" y="19"/>
                    </a:lnTo>
                    <a:lnTo>
                      <a:pt x="0" y="25"/>
                    </a:lnTo>
                    <a:lnTo>
                      <a:pt x="4" y="25"/>
                    </a:lnTo>
                    <a:lnTo>
                      <a:pt x="10" y="26"/>
                    </a:lnTo>
                    <a:lnTo>
                      <a:pt x="15" y="26"/>
                    </a:lnTo>
                    <a:lnTo>
                      <a:pt x="15"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94" name="Freeform 883">
                <a:extLst>
                  <a:ext uri="{FF2B5EF4-FFF2-40B4-BE49-F238E27FC236}">
                    <a16:creationId xmlns:a16="http://schemas.microsoft.com/office/drawing/2014/main" id="{56C4102B-2CF2-4460-8DF0-569EE22D0FD9}"/>
                  </a:ext>
                </a:extLst>
              </p:cNvPr>
              <p:cNvSpPr>
                <a:spLocks/>
              </p:cNvSpPr>
              <p:nvPr/>
            </p:nvSpPr>
            <p:spPr bwMode="auto">
              <a:xfrm>
                <a:off x="4870" y="1619"/>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1 h 26"/>
                  <a:gd name="T20" fmla="*/ 0 w 21"/>
                  <a:gd name="T21" fmla="*/ 1 h 26"/>
                  <a:gd name="T22" fmla="*/ 0 w 21"/>
                  <a:gd name="T23" fmla="*/ 1 h 26"/>
                  <a:gd name="T24" fmla="*/ 0 w 21"/>
                  <a:gd name="T25" fmla="*/ 1 h 26"/>
                  <a:gd name="T26" fmla="*/ 0 w 21"/>
                  <a:gd name="T27" fmla="*/ 1 h 26"/>
                  <a:gd name="T28" fmla="*/ 1 w 21"/>
                  <a:gd name="T29" fmla="*/ 1 h 26"/>
                  <a:gd name="T30" fmla="*/ 1 w 21"/>
                  <a:gd name="T31" fmla="*/ 1 h 26"/>
                  <a:gd name="T32" fmla="*/ 1 w 21"/>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
                  <a:gd name="T52" fmla="*/ 0 h 26"/>
                  <a:gd name="T53" fmla="*/ 21 w 21"/>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 h="26">
                    <a:moveTo>
                      <a:pt x="20" y="16"/>
                    </a:moveTo>
                    <a:lnTo>
                      <a:pt x="20" y="11"/>
                    </a:lnTo>
                    <a:lnTo>
                      <a:pt x="21" y="7"/>
                    </a:lnTo>
                    <a:lnTo>
                      <a:pt x="21" y="1"/>
                    </a:lnTo>
                    <a:lnTo>
                      <a:pt x="17" y="1"/>
                    </a:lnTo>
                    <a:lnTo>
                      <a:pt x="12" y="0"/>
                    </a:lnTo>
                    <a:lnTo>
                      <a:pt x="7" y="0"/>
                    </a:lnTo>
                    <a:lnTo>
                      <a:pt x="2" y="4"/>
                    </a:lnTo>
                    <a:lnTo>
                      <a:pt x="1" y="10"/>
                    </a:lnTo>
                    <a:lnTo>
                      <a:pt x="1" y="14"/>
                    </a:lnTo>
                    <a:lnTo>
                      <a:pt x="1" y="19"/>
                    </a:lnTo>
                    <a:lnTo>
                      <a:pt x="0" y="25"/>
                    </a:lnTo>
                    <a:lnTo>
                      <a:pt x="4" y="25"/>
                    </a:lnTo>
                    <a:lnTo>
                      <a:pt x="10" y="26"/>
                    </a:lnTo>
                    <a:lnTo>
                      <a:pt x="15" y="26"/>
                    </a:lnTo>
                    <a:lnTo>
                      <a:pt x="15"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95" name="Freeform 884">
                <a:extLst>
                  <a:ext uri="{FF2B5EF4-FFF2-40B4-BE49-F238E27FC236}">
                    <a16:creationId xmlns:a16="http://schemas.microsoft.com/office/drawing/2014/main" id="{0318C25E-2E7D-4EB3-9FEC-2249793D1255}"/>
                  </a:ext>
                </a:extLst>
              </p:cNvPr>
              <p:cNvSpPr>
                <a:spLocks/>
              </p:cNvSpPr>
              <p:nvPr/>
            </p:nvSpPr>
            <p:spPr bwMode="auto">
              <a:xfrm>
                <a:off x="4857" y="1640"/>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20"/>
                    </a:moveTo>
                    <a:lnTo>
                      <a:pt x="24" y="16"/>
                    </a:lnTo>
                    <a:lnTo>
                      <a:pt x="24" y="11"/>
                    </a:lnTo>
                    <a:lnTo>
                      <a:pt x="25" y="6"/>
                    </a:lnTo>
                    <a:lnTo>
                      <a:pt x="21" y="6"/>
                    </a:lnTo>
                    <a:lnTo>
                      <a:pt x="21" y="0"/>
                    </a:lnTo>
                    <a:lnTo>
                      <a:pt x="16" y="0"/>
                    </a:lnTo>
                    <a:lnTo>
                      <a:pt x="12" y="0"/>
                    </a:lnTo>
                    <a:lnTo>
                      <a:pt x="11" y="5"/>
                    </a:lnTo>
                    <a:lnTo>
                      <a:pt x="6" y="5"/>
                    </a:lnTo>
                    <a:lnTo>
                      <a:pt x="6" y="9"/>
                    </a:lnTo>
                    <a:lnTo>
                      <a:pt x="0" y="14"/>
                    </a:lnTo>
                    <a:lnTo>
                      <a:pt x="0" y="19"/>
                    </a:lnTo>
                    <a:lnTo>
                      <a:pt x="5" y="19"/>
                    </a:lnTo>
                    <a:lnTo>
                      <a:pt x="4" y="24"/>
                    </a:lnTo>
                    <a:lnTo>
                      <a:pt x="9" y="25"/>
                    </a:lnTo>
                    <a:lnTo>
                      <a:pt x="14" y="25"/>
                    </a:lnTo>
                    <a:lnTo>
                      <a:pt x="18" y="25"/>
                    </a:lnTo>
                    <a:lnTo>
                      <a:pt x="18" y="20"/>
                    </a:lnTo>
                    <a:lnTo>
                      <a:pt x="24"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96" name="Freeform 885">
                <a:extLst>
                  <a:ext uri="{FF2B5EF4-FFF2-40B4-BE49-F238E27FC236}">
                    <a16:creationId xmlns:a16="http://schemas.microsoft.com/office/drawing/2014/main" id="{4EC23E53-FD63-4BC2-9A53-89E397CC08F0}"/>
                  </a:ext>
                </a:extLst>
              </p:cNvPr>
              <p:cNvSpPr>
                <a:spLocks/>
              </p:cNvSpPr>
              <p:nvPr/>
            </p:nvSpPr>
            <p:spPr bwMode="auto">
              <a:xfrm>
                <a:off x="4857" y="1640"/>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1 h 25"/>
                  <a:gd name="T24" fmla="*/ 0 w 25"/>
                  <a:gd name="T25" fmla="*/ 1 h 25"/>
                  <a:gd name="T26" fmla="*/ 0 w 25"/>
                  <a:gd name="T27" fmla="*/ 1 h 25"/>
                  <a:gd name="T28" fmla="*/ 0 w 25"/>
                  <a:gd name="T29" fmla="*/ 1 h 25"/>
                  <a:gd name="T30" fmla="*/ 0 w 25"/>
                  <a:gd name="T31" fmla="*/ 1 h 25"/>
                  <a:gd name="T32" fmla="*/ 1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24" y="20"/>
                    </a:moveTo>
                    <a:lnTo>
                      <a:pt x="24" y="16"/>
                    </a:lnTo>
                    <a:lnTo>
                      <a:pt x="24" y="11"/>
                    </a:lnTo>
                    <a:lnTo>
                      <a:pt x="25" y="6"/>
                    </a:lnTo>
                    <a:lnTo>
                      <a:pt x="21" y="6"/>
                    </a:lnTo>
                    <a:lnTo>
                      <a:pt x="21" y="0"/>
                    </a:lnTo>
                    <a:lnTo>
                      <a:pt x="16" y="0"/>
                    </a:lnTo>
                    <a:lnTo>
                      <a:pt x="12" y="0"/>
                    </a:lnTo>
                    <a:lnTo>
                      <a:pt x="11" y="5"/>
                    </a:lnTo>
                    <a:lnTo>
                      <a:pt x="6" y="5"/>
                    </a:lnTo>
                    <a:lnTo>
                      <a:pt x="6" y="9"/>
                    </a:lnTo>
                    <a:lnTo>
                      <a:pt x="0" y="14"/>
                    </a:lnTo>
                    <a:lnTo>
                      <a:pt x="0" y="19"/>
                    </a:lnTo>
                    <a:lnTo>
                      <a:pt x="5" y="19"/>
                    </a:lnTo>
                    <a:lnTo>
                      <a:pt x="4" y="24"/>
                    </a:lnTo>
                    <a:lnTo>
                      <a:pt x="9" y="25"/>
                    </a:lnTo>
                    <a:lnTo>
                      <a:pt x="14" y="25"/>
                    </a:lnTo>
                    <a:lnTo>
                      <a:pt x="18" y="25"/>
                    </a:lnTo>
                    <a:lnTo>
                      <a:pt x="18" y="20"/>
                    </a:lnTo>
                    <a:lnTo>
                      <a:pt x="24"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97" name="Freeform 886">
                <a:extLst>
                  <a:ext uri="{FF2B5EF4-FFF2-40B4-BE49-F238E27FC236}">
                    <a16:creationId xmlns:a16="http://schemas.microsoft.com/office/drawing/2014/main" id="{6AE336FE-A704-45F6-BDC6-4EBC1713336C}"/>
                  </a:ext>
                </a:extLst>
              </p:cNvPr>
              <p:cNvSpPr>
                <a:spLocks/>
              </p:cNvSpPr>
              <p:nvPr/>
            </p:nvSpPr>
            <p:spPr bwMode="auto">
              <a:xfrm>
                <a:off x="4910" y="1561"/>
                <a:ext cx="5" cy="6"/>
              </a:xfrm>
              <a:custGeom>
                <a:avLst/>
                <a:gdLst>
                  <a:gd name="T0" fmla="*/ 1 w 22"/>
                  <a:gd name="T1" fmla="*/ 1 h 31"/>
                  <a:gd name="T2" fmla="*/ 1 w 22"/>
                  <a:gd name="T3" fmla="*/ 1 h 31"/>
                  <a:gd name="T4" fmla="*/ 1 w 22"/>
                  <a:gd name="T5" fmla="*/ 0 h 31"/>
                  <a:gd name="T6" fmla="*/ 1 w 22"/>
                  <a:gd name="T7" fmla="*/ 0 h 31"/>
                  <a:gd name="T8" fmla="*/ 1 w 22"/>
                  <a:gd name="T9" fmla="*/ 0 h 31"/>
                  <a:gd name="T10" fmla="*/ 1 w 22"/>
                  <a:gd name="T11" fmla="*/ 0 h 31"/>
                  <a:gd name="T12" fmla="*/ 1 w 22"/>
                  <a:gd name="T13" fmla="*/ 0 h 31"/>
                  <a:gd name="T14" fmla="*/ 0 w 22"/>
                  <a:gd name="T15" fmla="*/ 0 h 31"/>
                  <a:gd name="T16" fmla="*/ 0 w 22"/>
                  <a:gd name="T17" fmla="*/ 0 h 31"/>
                  <a:gd name="T18" fmla="*/ 0 w 22"/>
                  <a:gd name="T19" fmla="*/ 1 h 31"/>
                  <a:gd name="T20" fmla="*/ 0 w 22"/>
                  <a:gd name="T21" fmla="*/ 1 h 31"/>
                  <a:gd name="T22" fmla="*/ 0 w 22"/>
                  <a:gd name="T23" fmla="*/ 1 h 31"/>
                  <a:gd name="T24" fmla="*/ 0 w 22"/>
                  <a:gd name="T25" fmla="*/ 1 h 31"/>
                  <a:gd name="T26" fmla="*/ 0 w 22"/>
                  <a:gd name="T27" fmla="*/ 1 h 31"/>
                  <a:gd name="T28" fmla="*/ 0 w 22"/>
                  <a:gd name="T29" fmla="*/ 1 h 31"/>
                  <a:gd name="T30" fmla="*/ 0 w 22"/>
                  <a:gd name="T31" fmla="*/ 1 h 31"/>
                  <a:gd name="T32" fmla="*/ 1 w 22"/>
                  <a:gd name="T33" fmla="*/ 1 h 31"/>
                  <a:gd name="T34" fmla="*/ 1 w 22"/>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1"/>
                  <a:gd name="T56" fmla="*/ 22 w 22"/>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1">
                    <a:moveTo>
                      <a:pt x="19" y="22"/>
                    </a:moveTo>
                    <a:lnTo>
                      <a:pt x="20" y="16"/>
                    </a:lnTo>
                    <a:lnTo>
                      <a:pt x="20" y="12"/>
                    </a:lnTo>
                    <a:lnTo>
                      <a:pt x="22" y="6"/>
                    </a:lnTo>
                    <a:lnTo>
                      <a:pt x="17" y="6"/>
                    </a:lnTo>
                    <a:lnTo>
                      <a:pt x="17" y="1"/>
                    </a:lnTo>
                    <a:lnTo>
                      <a:pt x="13" y="0"/>
                    </a:lnTo>
                    <a:lnTo>
                      <a:pt x="7" y="5"/>
                    </a:lnTo>
                    <a:lnTo>
                      <a:pt x="2" y="9"/>
                    </a:lnTo>
                    <a:lnTo>
                      <a:pt x="1" y="15"/>
                    </a:lnTo>
                    <a:lnTo>
                      <a:pt x="1" y="20"/>
                    </a:lnTo>
                    <a:lnTo>
                      <a:pt x="0" y="25"/>
                    </a:lnTo>
                    <a:lnTo>
                      <a:pt x="6" y="25"/>
                    </a:lnTo>
                    <a:lnTo>
                      <a:pt x="5" y="31"/>
                    </a:lnTo>
                    <a:lnTo>
                      <a:pt x="9" y="31"/>
                    </a:lnTo>
                    <a:lnTo>
                      <a:pt x="10" y="25"/>
                    </a:lnTo>
                    <a:lnTo>
                      <a:pt x="15" y="26"/>
                    </a:lnTo>
                    <a:lnTo>
                      <a:pt x="19" y="22"/>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98" name="Freeform 887">
                <a:extLst>
                  <a:ext uri="{FF2B5EF4-FFF2-40B4-BE49-F238E27FC236}">
                    <a16:creationId xmlns:a16="http://schemas.microsoft.com/office/drawing/2014/main" id="{3055E04F-0CF1-43D9-BEA0-419B2AE9136F}"/>
                  </a:ext>
                </a:extLst>
              </p:cNvPr>
              <p:cNvSpPr>
                <a:spLocks/>
              </p:cNvSpPr>
              <p:nvPr/>
            </p:nvSpPr>
            <p:spPr bwMode="auto">
              <a:xfrm>
                <a:off x="4910" y="1561"/>
                <a:ext cx="5" cy="6"/>
              </a:xfrm>
              <a:custGeom>
                <a:avLst/>
                <a:gdLst>
                  <a:gd name="T0" fmla="*/ 1 w 22"/>
                  <a:gd name="T1" fmla="*/ 1 h 31"/>
                  <a:gd name="T2" fmla="*/ 1 w 22"/>
                  <a:gd name="T3" fmla="*/ 1 h 31"/>
                  <a:gd name="T4" fmla="*/ 1 w 22"/>
                  <a:gd name="T5" fmla="*/ 0 h 31"/>
                  <a:gd name="T6" fmla="*/ 1 w 22"/>
                  <a:gd name="T7" fmla="*/ 0 h 31"/>
                  <a:gd name="T8" fmla="*/ 1 w 22"/>
                  <a:gd name="T9" fmla="*/ 0 h 31"/>
                  <a:gd name="T10" fmla="*/ 1 w 22"/>
                  <a:gd name="T11" fmla="*/ 0 h 31"/>
                  <a:gd name="T12" fmla="*/ 1 w 22"/>
                  <a:gd name="T13" fmla="*/ 0 h 31"/>
                  <a:gd name="T14" fmla="*/ 0 w 22"/>
                  <a:gd name="T15" fmla="*/ 0 h 31"/>
                  <a:gd name="T16" fmla="*/ 0 w 22"/>
                  <a:gd name="T17" fmla="*/ 0 h 31"/>
                  <a:gd name="T18" fmla="*/ 0 w 22"/>
                  <a:gd name="T19" fmla="*/ 1 h 31"/>
                  <a:gd name="T20" fmla="*/ 0 w 22"/>
                  <a:gd name="T21" fmla="*/ 1 h 31"/>
                  <a:gd name="T22" fmla="*/ 0 w 22"/>
                  <a:gd name="T23" fmla="*/ 1 h 31"/>
                  <a:gd name="T24" fmla="*/ 0 w 22"/>
                  <a:gd name="T25" fmla="*/ 1 h 31"/>
                  <a:gd name="T26" fmla="*/ 0 w 22"/>
                  <a:gd name="T27" fmla="*/ 1 h 31"/>
                  <a:gd name="T28" fmla="*/ 0 w 22"/>
                  <a:gd name="T29" fmla="*/ 1 h 31"/>
                  <a:gd name="T30" fmla="*/ 0 w 22"/>
                  <a:gd name="T31" fmla="*/ 1 h 31"/>
                  <a:gd name="T32" fmla="*/ 1 w 22"/>
                  <a:gd name="T33" fmla="*/ 1 h 31"/>
                  <a:gd name="T34" fmla="*/ 1 w 22"/>
                  <a:gd name="T35" fmla="*/ 1 h 3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31"/>
                  <a:gd name="T56" fmla="*/ 22 w 22"/>
                  <a:gd name="T57" fmla="*/ 31 h 3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31">
                    <a:moveTo>
                      <a:pt x="19" y="22"/>
                    </a:moveTo>
                    <a:lnTo>
                      <a:pt x="20" y="16"/>
                    </a:lnTo>
                    <a:lnTo>
                      <a:pt x="20" y="12"/>
                    </a:lnTo>
                    <a:lnTo>
                      <a:pt x="22" y="6"/>
                    </a:lnTo>
                    <a:lnTo>
                      <a:pt x="17" y="6"/>
                    </a:lnTo>
                    <a:lnTo>
                      <a:pt x="17" y="1"/>
                    </a:lnTo>
                    <a:lnTo>
                      <a:pt x="13" y="0"/>
                    </a:lnTo>
                    <a:lnTo>
                      <a:pt x="7" y="5"/>
                    </a:lnTo>
                    <a:lnTo>
                      <a:pt x="2" y="9"/>
                    </a:lnTo>
                    <a:lnTo>
                      <a:pt x="1" y="15"/>
                    </a:lnTo>
                    <a:lnTo>
                      <a:pt x="1" y="20"/>
                    </a:lnTo>
                    <a:lnTo>
                      <a:pt x="0" y="25"/>
                    </a:lnTo>
                    <a:lnTo>
                      <a:pt x="6" y="25"/>
                    </a:lnTo>
                    <a:lnTo>
                      <a:pt x="5" y="31"/>
                    </a:lnTo>
                    <a:lnTo>
                      <a:pt x="9" y="31"/>
                    </a:lnTo>
                    <a:lnTo>
                      <a:pt x="10" y="25"/>
                    </a:lnTo>
                    <a:lnTo>
                      <a:pt x="15" y="26"/>
                    </a:lnTo>
                    <a:lnTo>
                      <a:pt x="19" y="22"/>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499" name="Freeform 888">
                <a:extLst>
                  <a:ext uri="{FF2B5EF4-FFF2-40B4-BE49-F238E27FC236}">
                    <a16:creationId xmlns:a16="http://schemas.microsoft.com/office/drawing/2014/main" id="{04B9BF95-6EC5-4851-8092-D4690252FDAD}"/>
                  </a:ext>
                </a:extLst>
              </p:cNvPr>
              <p:cNvSpPr>
                <a:spLocks/>
              </p:cNvSpPr>
              <p:nvPr/>
            </p:nvSpPr>
            <p:spPr bwMode="auto">
              <a:xfrm>
                <a:off x="4895" y="1588"/>
                <a:ext cx="4" cy="6"/>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2"/>
                    </a:lnTo>
                    <a:lnTo>
                      <a:pt x="20" y="7"/>
                    </a:lnTo>
                    <a:lnTo>
                      <a:pt x="20" y="1"/>
                    </a:lnTo>
                    <a:lnTo>
                      <a:pt x="16" y="1"/>
                    </a:lnTo>
                    <a:lnTo>
                      <a:pt x="11" y="1"/>
                    </a:lnTo>
                    <a:lnTo>
                      <a:pt x="6" y="0"/>
                    </a:lnTo>
                    <a:lnTo>
                      <a:pt x="6" y="6"/>
                    </a:lnTo>
                    <a:lnTo>
                      <a:pt x="1" y="6"/>
                    </a:lnTo>
                    <a:lnTo>
                      <a:pt x="0" y="11"/>
                    </a:lnTo>
                    <a:lnTo>
                      <a:pt x="0" y="15"/>
                    </a:lnTo>
                    <a:lnTo>
                      <a:pt x="0" y="21"/>
                    </a:lnTo>
                    <a:lnTo>
                      <a:pt x="4" y="26"/>
                    </a:lnTo>
                    <a:lnTo>
                      <a:pt x="9" y="26"/>
                    </a:lnTo>
                    <a:lnTo>
                      <a:pt x="14" y="26"/>
                    </a:lnTo>
                    <a:lnTo>
                      <a:pt x="14" y="22"/>
                    </a:lnTo>
                    <a:lnTo>
                      <a:pt x="18" y="22"/>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00" name="Freeform 889">
                <a:extLst>
                  <a:ext uri="{FF2B5EF4-FFF2-40B4-BE49-F238E27FC236}">
                    <a16:creationId xmlns:a16="http://schemas.microsoft.com/office/drawing/2014/main" id="{45ADF10B-76F8-41EB-B2F6-D6648D5D66E2}"/>
                  </a:ext>
                </a:extLst>
              </p:cNvPr>
              <p:cNvSpPr>
                <a:spLocks/>
              </p:cNvSpPr>
              <p:nvPr/>
            </p:nvSpPr>
            <p:spPr bwMode="auto">
              <a:xfrm>
                <a:off x="4895" y="1588"/>
                <a:ext cx="4" cy="6"/>
              </a:xfrm>
              <a:custGeom>
                <a:avLst/>
                <a:gdLst>
                  <a:gd name="T0" fmla="*/ 1 w 20"/>
                  <a:gd name="T1" fmla="*/ 1 h 26"/>
                  <a:gd name="T2" fmla="*/ 1 w 20"/>
                  <a:gd name="T3" fmla="*/ 1 h 26"/>
                  <a:gd name="T4" fmla="*/ 1 w 20"/>
                  <a:gd name="T5" fmla="*/ 0 h 26"/>
                  <a:gd name="T6" fmla="*/ 1 w 20"/>
                  <a:gd name="T7" fmla="*/ 0 h 26"/>
                  <a:gd name="T8" fmla="*/ 1 w 20"/>
                  <a:gd name="T9" fmla="*/ 0 h 26"/>
                  <a:gd name="T10" fmla="*/ 0 w 20"/>
                  <a:gd name="T11" fmla="*/ 0 h 26"/>
                  <a:gd name="T12" fmla="*/ 0 w 20"/>
                  <a:gd name="T13" fmla="*/ 0 h 26"/>
                  <a:gd name="T14" fmla="*/ 0 w 20"/>
                  <a:gd name="T15" fmla="*/ 0 h 26"/>
                  <a:gd name="T16" fmla="*/ 0 w 20"/>
                  <a:gd name="T17" fmla="*/ 0 h 26"/>
                  <a:gd name="T18" fmla="*/ 0 w 20"/>
                  <a:gd name="T19" fmla="*/ 1 h 26"/>
                  <a:gd name="T20" fmla="*/ 0 w 20"/>
                  <a:gd name="T21" fmla="*/ 1 h 26"/>
                  <a:gd name="T22" fmla="*/ 0 w 20"/>
                  <a:gd name="T23" fmla="*/ 1 h 26"/>
                  <a:gd name="T24" fmla="*/ 0 w 20"/>
                  <a:gd name="T25" fmla="*/ 1 h 26"/>
                  <a:gd name="T26" fmla="*/ 0 w 20"/>
                  <a:gd name="T27" fmla="*/ 1 h 26"/>
                  <a:gd name="T28" fmla="*/ 1 w 20"/>
                  <a:gd name="T29" fmla="*/ 1 h 26"/>
                  <a:gd name="T30" fmla="*/ 1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17"/>
                    </a:moveTo>
                    <a:lnTo>
                      <a:pt x="19" y="12"/>
                    </a:lnTo>
                    <a:lnTo>
                      <a:pt x="20" y="7"/>
                    </a:lnTo>
                    <a:lnTo>
                      <a:pt x="20" y="1"/>
                    </a:lnTo>
                    <a:lnTo>
                      <a:pt x="16" y="1"/>
                    </a:lnTo>
                    <a:lnTo>
                      <a:pt x="11" y="1"/>
                    </a:lnTo>
                    <a:lnTo>
                      <a:pt x="6" y="0"/>
                    </a:lnTo>
                    <a:lnTo>
                      <a:pt x="6" y="6"/>
                    </a:lnTo>
                    <a:lnTo>
                      <a:pt x="1" y="6"/>
                    </a:lnTo>
                    <a:lnTo>
                      <a:pt x="0" y="11"/>
                    </a:lnTo>
                    <a:lnTo>
                      <a:pt x="0" y="15"/>
                    </a:lnTo>
                    <a:lnTo>
                      <a:pt x="0" y="21"/>
                    </a:lnTo>
                    <a:lnTo>
                      <a:pt x="4" y="26"/>
                    </a:lnTo>
                    <a:lnTo>
                      <a:pt x="9" y="26"/>
                    </a:lnTo>
                    <a:lnTo>
                      <a:pt x="14" y="26"/>
                    </a:lnTo>
                    <a:lnTo>
                      <a:pt x="14" y="22"/>
                    </a:lnTo>
                    <a:lnTo>
                      <a:pt x="18" y="22"/>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01" name="Freeform 890">
                <a:extLst>
                  <a:ext uri="{FF2B5EF4-FFF2-40B4-BE49-F238E27FC236}">
                    <a16:creationId xmlns:a16="http://schemas.microsoft.com/office/drawing/2014/main" id="{32D29BC1-5122-4422-B23F-09FB380194B8}"/>
                  </a:ext>
                </a:extLst>
              </p:cNvPr>
              <p:cNvSpPr>
                <a:spLocks/>
              </p:cNvSpPr>
              <p:nvPr/>
            </p:nvSpPr>
            <p:spPr bwMode="auto">
              <a:xfrm>
                <a:off x="4964" y="1431"/>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5" y="16"/>
                    </a:lnTo>
                    <a:lnTo>
                      <a:pt x="25" y="11"/>
                    </a:lnTo>
                    <a:lnTo>
                      <a:pt x="25" y="6"/>
                    </a:lnTo>
                    <a:lnTo>
                      <a:pt x="21" y="1"/>
                    </a:lnTo>
                    <a:lnTo>
                      <a:pt x="16" y="0"/>
                    </a:lnTo>
                    <a:lnTo>
                      <a:pt x="11" y="0"/>
                    </a:lnTo>
                    <a:lnTo>
                      <a:pt x="7" y="0"/>
                    </a:lnTo>
                    <a:lnTo>
                      <a:pt x="7" y="4"/>
                    </a:lnTo>
                    <a:lnTo>
                      <a:pt x="1" y="9"/>
                    </a:lnTo>
                    <a:lnTo>
                      <a:pt x="1" y="13"/>
                    </a:lnTo>
                    <a:lnTo>
                      <a:pt x="0" y="19"/>
                    </a:lnTo>
                    <a:lnTo>
                      <a:pt x="5" y="19"/>
                    </a:lnTo>
                    <a:lnTo>
                      <a:pt x="5" y="25"/>
                    </a:lnTo>
                    <a:lnTo>
                      <a:pt x="9" y="25"/>
                    </a:lnTo>
                    <a:lnTo>
                      <a:pt x="14" y="25"/>
                    </a:lnTo>
                    <a:lnTo>
                      <a:pt x="15" y="20"/>
                    </a:lnTo>
                    <a:lnTo>
                      <a:pt x="19" y="20"/>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02" name="Freeform 891">
                <a:extLst>
                  <a:ext uri="{FF2B5EF4-FFF2-40B4-BE49-F238E27FC236}">
                    <a16:creationId xmlns:a16="http://schemas.microsoft.com/office/drawing/2014/main" id="{62F8268A-A175-44C2-80B5-4F4CA95C2A45}"/>
                  </a:ext>
                </a:extLst>
              </p:cNvPr>
              <p:cNvSpPr>
                <a:spLocks/>
              </p:cNvSpPr>
              <p:nvPr/>
            </p:nvSpPr>
            <p:spPr bwMode="auto">
              <a:xfrm>
                <a:off x="4964" y="1431"/>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0 w 25"/>
                  <a:gd name="T13" fmla="*/ 0 h 25"/>
                  <a:gd name="T14" fmla="*/ 0 w 25"/>
                  <a:gd name="T15" fmla="*/ 0 h 25"/>
                  <a:gd name="T16" fmla="*/ 0 w 25"/>
                  <a:gd name="T17" fmla="*/ 0 h 25"/>
                  <a:gd name="T18" fmla="*/ 0 w 25"/>
                  <a:gd name="T19" fmla="*/ 0 h 25"/>
                  <a:gd name="T20" fmla="*/ 0 w 25"/>
                  <a:gd name="T21" fmla="*/ 1 h 25"/>
                  <a:gd name="T22" fmla="*/ 0 w 25"/>
                  <a:gd name="T23" fmla="*/ 1 h 25"/>
                  <a:gd name="T24" fmla="*/ 0 w 25"/>
                  <a:gd name="T25" fmla="*/ 1 h 25"/>
                  <a:gd name="T26" fmla="*/ 0 w 25"/>
                  <a:gd name="T27" fmla="*/ 1 h 25"/>
                  <a:gd name="T28" fmla="*/ 0 w 25"/>
                  <a:gd name="T29" fmla="*/ 1 h 25"/>
                  <a:gd name="T30" fmla="*/ 1 w 25"/>
                  <a:gd name="T31" fmla="*/ 1 h 25"/>
                  <a:gd name="T32" fmla="*/ 1 w 25"/>
                  <a:gd name="T33" fmla="*/ 1 h 25"/>
                  <a:gd name="T34" fmla="*/ 1 w 25"/>
                  <a:gd name="T35" fmla="*/ 1 h 25"/>
                  <a:gd name="T36" fmla="*/ 1 w 25"/>
                  <a:gd name="T37" fmla="*/ 1 h 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5"/>
                  <a:gd name="T59" fmla="*/ 25 w 25"/>
                  <a:gd name="T60" fmla="*/ 25 h 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5">
                    <a:moveTo>
                      <a:pt x="19" y="16"/>
                    </a:moveTo>
                    <a:lnTo>
                      <a:pt x="25" y="16"/>
                    </a:lnTo>
                    <a:lnTo>
                      <a:pt x="25" y="11"/>
                    </a:lnTo>
                    <a:lnTo>
                      <a:pt x="25" y="6"/>
                    </a:lnTo>
                    <a:lnTo>
                      <a:pt x="21" y="1"/>
                    </a:lnTo>
                    <a:lnTo>
                      <a:pt x="16" y="0"/>
                    </a:lnTo>
                    <a:lnTo>
                      <a:pt x="11" y="0"/>
                    </a:lnTo>
                    <a:lnTo>
                      <a:pt x="7" y="0"/>
                    </a:lnTo>
                    <a:lnTo>
                      <a:pt x="7" y="4"/>
                    </a:lnTo>
                    <a:lnTo>
                      <a:pt x="1" y="9"/>
                    </a:lnTo>
                    <a:lnTo>
                      <a:pt x="1" y="13"/>
                    </a:lnTo>
                    <a:lnTo>
                      <a:pt x="0" y="19"/>
                    </a:lnTo>
                    <a:lnTo>
                      <a:pt x="5" y="19"/>
                    </a:lnTo>
                    <a:lnTo>
                      <a:pt x="5" y="25"/>
                    </a:lnTo>
                    <a:lnTo>
                      <a:pt x="9" y="25"/>
                    </a:lnTo>
                    <a:lnTo>
                      <a:pt x="14" y="25"/>
                    </a:lnTo>
                    <a:lnTo>
                      <a:pt x="15" y="20"/>
                    </a:lnTo>
                    <a:lnTo>
                      <a:pt x="19" y="20"/>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03" name="Freeform 892">
                <a:extLst>
                  <a:ext uri="{FF2B5EF4-FFF2-40B4-BE49-F238E27FC236}">
                    <a16:creationId xmlns:a16="http://schemas.microsoft.com/office/drawing/2014/main" id="{D3982A28-1DAD-4B20-A009-D82A418D2282}"/>
                  </a:ext>
                </a:extLst>
              </p:cNvPr>
              <p:cNvSpPr>
                <a:spLocks/>
              </p:cNvSpPr>
              <p:nvPr/>
            </p:nvSpPr>
            <p:spPr bwMode="auto">
              <a:xfrm>
                <a:off x="4944" y="1496"/>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0" y="17"/>
                    </a:moveTo>
                    <a:lnTo>
                      <a:pt x="20" y="11"/>
                    </a:lnTo>
                    <a:lnTo>
                      <a:pt x="25" y="12"/>
                    </a:lnTo>
                    <a:lnTo>
                      <a:pt x="25" y="7"/>
                    </a:lnTo>
                    <a:lnTo>
                      <a:pt x="21" y="7"/>
                    </a:lnTo>
                    <a:lnTo>
                      <a:pt x="21" y="2"/>
                    </a:lnTo>
                    <a:lnTo>
                      <a:pt x="16" y="1"/>
                    </a:lnTo>
                    <a:lnTo>
                      <a:pt x="12" y="1"/>
                    </a:lnTo>
                    <a:lnTo>
                      <a:pt x="7" y="0"/>
                    </a:lnTo>
                    <a:lnTo>
                      <a:pt x="6" y="6"/>
                    </a:lnTo>
                    <a:lnTo>
                      <a:pt x="2" y="6"/>
                    </a:lnTo>
                    <a:lnTo>
                      <a:pt x="2" y="10"/>
                    </a:lnTo>
                    <a:lnTo>
                      <a:pt x="0" y="15"/>
                    </a:lnTo>
                    <a:lnTo>
                      <a:pt x="0" y="20"/>
                    </a:lnTo>
                    <a:lnTo>
                      <a:pt x="5" y="20"/>
                    </a:lnTo>
                    <a:lnTo>
                      <a:pt x="5" y="26"/>
                    </a:lnTo>
                    <a:lnTo>
                      <a:pt x="9" y="26"/>
                    </a:lnTo>
                    <a:lnTo>
                      <a:pt x="14" y="26"/>
                    </a:lnTo>
                    <a:lnTo>
                      <a:pt x="15" y="22"/>
                    </a:lnTo>
                    <a:lnTo>
                      <a:pt x="20" y="22"/>
                    </a:lnTo>
                    <a:lnTo>
                      <a:pt x="2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04" name="Freeform 893">
                <a:extLst>
                  <a:ext uri="{FF2B5EF4-FFF2-40B4-BE49-F238E27FC236}">
                    <a16:creationId xmlns:a16="http://schemas.microsoft.com/office/drawing/2014/main" id="{6A1BE3B1-3E78-4B62-95DC-15FC8EF97D49}"/>
                  </a:ext>
                </a:extLst>
              </p:cNvPr>
              <p:cNvSpPr>
                <a:spLocks/>
              </p:cNvSpPr>
              <p:nvPr/>
            </p:nvSpPr>
            <p:spPr bwMode="auto">
              <a:xfrm>
                <a:off x="4944" y="1496"/>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1 w 25"/>
                  <a:gd name="T13" fmla="*/ 0 h 26"/>
                  <a:gd name="T14" fmla="*/ 0 w 25"/>
                  <a:gd name="T15" fmla="*/ 0 h 26"/>
                  <a:gd name="T16" fmla="*/ 0 w 25"/>
                  <a:gd name="T17" fmla="*/ 0 h 26"/>
                  <a:gd name="T18" fmla="*/ 0 w 25"/>
                  <a:gd name="T19" fmla="*/ 0 h 26"/>
                  <a:gd name="T20" fmla="*/ 0 w 25"/>
                  <a:gd name="T21" fmla="*/ 0 h 26"/>
                  <a:gd name="T22" fmla="*/ 0 w 25"/>
                  <a:gd name="T23" fmla="*/ 0 h 26"/>
                  <a:gd name="T24" fmla="*/ 0 w 25"/>
                  <a:gd name="T25" fmla="*/ 1 h 26"/>
                  <a:gd name="T26" fmla="*/ 0 w 25"/>
                  <a:gd name="T27" fmla="*/ 1 h 26"/>
                  <a:gd name="T28" fmla="*/ 0 w 25"/>
                  <a:gd name="T29" fmla="*/ 1 h 26"/>
                  <a:gd name="T30" fmla="*/ 0 w 25"/>
                  <a:gd name="T31" fmla="*/ 1 h 26"/>
                  <a:gd name="T32" fmla="*/ 0 w 25"/>
                  <a:gd name="T33" fmla="*/ 1 h 26"/>
                  <a:gd name="T34" fmla="*/ 1 w 25"/>
                  <a:gd name="T35" fmla="*/ 1 h 26"/>
                  <a:gd name="T36" fmla="*/ 1 w 25"/>
                  <a:gd name="T37" fmla="*/ 1 h 26"/>
                  <a:gd name="T38" fmla="*/ 1 w 25"/>
                  <a:gd name="T39" fmla="*/ 1 h 26"/>
                  <a:gd name="T40" fmla="*/ 1 w 25"/>
                  <a:gd name="T41" fmla="*/ 1 h 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6"/>
                  <a:gd name="T65" fmla="*/ 25 w 25"/>
                  <a:gd name="T66" fmla="*/ 26 h 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6">
                    <a:moveTo>
                      <a:pt x="20" y="17"/>
                    </a:moveTo>
                    <a:lnTo>
                      <a:pt x="20" y="11"/>
                    </a:lnTo>
                    <a:lnTo>
                      <a:pt x="25" y="12"/>
                    </a:lnTo>
                    <a:lnTo>
                      <a:pt x="25" y="7"/>
                    </a:lnTo>
                    <a:lnTo>
                      <a:pt x="21" y="7"/>
                    </a:lnTo>
                    <a:lnTo>
                      <a:pt x="21" y="2"/>
                    </a:lnTo>
                    <a:lnTo>
                      <a:pt x="16" y="1"/>
                    </a:lnTo>
                    <a:lnTo>
                      <a:pt x="12" y="1"/>
                    </a:lnTo>
                    <a:lnTo>
                      <a:pt x="7" y="0"/>
                    </a:lnTo>
                    <a:lnTo>
                      <a:pt x="6" y="6"/>
                    </a:lnTo>
                    <a:lnTo>
                      <a:pt x="2" y="6"/>
                    </a:lnTo>
                    <a:lnTo>
                      <a:pt x="2" y="10"/>
                    </a:lnTo>
                    <a:lnTo>
                      <a:pt x="0" y="15"/>
                    </a:lnTo>
                    <a:lnTo>
                      <a:pt x="0" y="20"/>
                    </a:lnTo>
                    <a:lnTo>
                      <a:pt x="5" y="20"/>
                    </a:lnTo>
                    <a:lnTo>
                      <a:pt x="5" y="26"/>
                    </a:lnTo>
                    <a:lnTo>
                      <a:pt x="9" y="26"/>
                    </a:lnTo>
                    <a:lnTo>
                      <a:pt x="14" y="26"/>
                    </a:lnTo>
                    <a:lnTo>
                      <a:pt x="15" y="22"/>
                    </a:lnTo>
                    <a:lnTo>
                      <a:pt x="20" y="22"/>
                    </a:lnTo>
                    <a:lnTo>
                      <a:pt x="20"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05" name="Freeform 894">
                <a:extLst>
                  <a:ext uri="{FF2B5EF4-FFF2-40B4-BE49-F238E27FC236}">
                    <a16:creationId xmlns:a16="http://schemas.microsoft.com/office/drawing/2014/main" id="{0C0DF3A9-D2DD-4F55-B0D5-C38EAA053A87}"/>
                  </a:ext>
                </a:extLst>
              </p:cNvPr>
              <p:cNvSpPr>
                <a:spLocks/>
              </p:cNvSpPr>
              <p:nvPr/>
            </p:nvSpPr>
            <p:spPr bwMode="auto">
              <a:xfrm>
                <a:off x="4979" y="1367"/>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0" y="16"/>
                    </a:lnTo>
                    <a:lnTo>
                      <a:pt x="21" y="11"/>
                    </a:lnTo>
                    <a:lnTo>
                      <a:pt x="21" y="5"/>
                    </a:lnTo>
                    <a:lnTo>
                      <a:pt x="16" y="1"/>
                    </a:lnTo>
                    <a:lnTo>
                      <a:pt x="12" y="0"/>
                    </a:lnTo>
                    <a:lnTo>
                      <a:pt x="7" y="4"/>
                    </a:lnTo>
                    <a:lnTo>
                      <a:pt x="1" y="9"/>
                    </a:lnTo>
                    <a:lnTo>
                      <a:pt x="1" y="15"/>
                    </a:lnTo>
                    <a:lnTo>
                      <a:pt x="0" y="19"/>
                    </a:lnTo>
                    <a:lnTo>
                      <a:pt x="0" y="25"/>
                    </a:lnTo>
                    <a:lnTo>
                      <a:pt x="5" y="25"/>
                    </a:lnTo>
                    <a:lnTo>
                      <a:pt x="5" y="29"/>
                    </a:lnTo>
                    <a:lnTo>
                      <a:pt x="9" y="30"/>
                    </a:lnTo>
                    <a:lnTo>
                      <a:pt x="9" y="25"/>
                    </a:lnTo>
                    <a:lnTo>
                      <a:pt x="14" y="26"/>
                    </a:lnTo>
                    <a:lnTo>
                      <a:pt x="18" y="26"/>
                    </a:lnTo>
                    <a:lnTo>
                      <a:pt x="20"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06" name="Freeform 895">
                <a:extLst>
                  <a:ext uri="{FF2B5EF4-FFF2-40B4-BE49-F238E27FC236}">
                    <a16:creationId xmlns:a16="http://schemas.microsoft.com/office/drawing/2014/main" id="{317389DD-2EBC-440A-AF76-7A94C9D48997}"/>
                  </a:ext>
                </a:extLst>
              </p:cNvPr>
              <p:cNvSpPr>
                <a:spLocks/>
              </p:cNvSpPr>
              <p:nvPr/>
            </p:nvSpPr>
            <p:spPr bwMode="auto">
              <a:xfrm>
                <a:off x="4979" y="1367"/>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20" y="21"/>
                    </a:moveTo>
                    <a:lnTo>
                      <a:pt x="20" y="16"/>
                    </a:lnTo>
                    <a:lnTo>
                      <a:pt x="21" y="11"/>
                    </a:lnTo>
                    <a:lnTo>
                      <a:pt x="21" y="5"/>
                    </a:lnTo>
                    <a:lnTo>
                      <a:pt x="16" y="1"/>
                    </a:lnTo>
                    <a:lnTo>
                      <a:pt x="12" y="0"/>
                    </a:lnTo>
                    <a:lnTo>
                      <a:pt x="7" y="4"/>
                    </a:lnTo>
                    <a:lnTo>
                      <a:pt x="1" y="9"/>
                    </a:lnTo>
                    <a:lnTo>
                      <a:pt x="1" y="15"/>
                    </a:lnTo>
                    <a:lnTo>
                      <a:pt x="0" y="19"/>
                    </a:lnTo>
                    <a:lnTo>
                      <a:pt x="0" y="25"/>
                    </a:lnTo>
                    <a:lnTo>
                      <a:pt x="5" y="25"/>
                    </a:lnTo>
                    <a:lnTo>
                      <a:pt x="5" y="29"/>
                    </a:lnTo>
                    <a:lnTo>
                      <a:pt x="9" y="30"/>
                    </a:lnTo>
                    <a:lnTo>
                      <a:pt x="9" y="25"/>
                    </a:lnTo>
                    <a:lnTo>
                      <a:pt x="14" y="26"/>
                    </a:lnTo>
                    <a:lnTo>
                      <a:pt x="18" y="26"/>
                    </a:lnTo>
                    <a:lnTo>
                      <a:pt x="20"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07" name="Freeform 896">
                <a:extLst>
                  <a:ext uri="{FF2B5EF4-FFF2-40B4-BE49-F238E27FC236}">
                    <a16:creationId xmlns:a16="http://schemas.microsoft.com/office/drawing/2014/main" id="{007015B9-5540-42D4-BFD2-12F1F66AE2CD}"/>
                  </a:ext>
                </a:extLst>
              </p:cNvPr>
              <p:cNvSpPr>
                <a:spLocks/>
              </p:cNvSpPr>
              <p:nvPr/>
            </p:nvSpPr>
            <p:spPr bwMode="auto">
              <a:xfrm>
                <a:off x="4984" y="1341"/>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4" y="16"/>
                    </a:lnTo>
                    <a:lnTo>
                      <a:pt x="25" y="10"/>
                    </a:lnTo>
                    <a:lnTo>
                      <a:pt x="21" y="5"/>
                    </a:lnTo>
                    <a:lnTo>
                      <a:pt x="16" y="5"/>
                    </a:lnTo>
                    <a:lnTo>
                      <a:pt x="16" y="0"/>
                    </a:lnTo>
                    <a:lnTo>
                      <a:pt x="16" y="5"/>
                    </a:lnTo>
                    <a:lnTo>
                      <a:pt x="12" y="5"/>
                    </a:lnTo>
                    <a:lnTo>
                      <a:pt x="7" y="4"/>
                    </a:lnTo>
                    <a:lnTo>
                      <a:pt x="6" y="9"/>
                    </a:lnTo>
                    <a:lnTo>
                      <a:pt x="1" y="14"/>
                    </a:lnTo>
                    <a:lnTo>
                      <a:pt x="0" y="18"/>
                    </a:lnTo>
                    <a:lnTo>
                      <a:pt x="0" y="24"/>
                    </a:lnTo>
                    <a:lnTo>
                      <a:pt x="5" y="24"/>
                    </a:lnTo>
                    <a:lnTo>
                      <a:pt x="5" y="28"/>
                    </a:lnTo>
                    <a:lnTo>
                      <a:pt x="9" y="30"/>
                    </a:lnTo>
                    <a:lnTo>
                      <a:pt x="14" y="30"/>
                    </a:lnTo>
                    <a:lnTo>
                      <a:pt x="14" y="25"/>
                    </a:lnTo>
                    <a:lnTo>
                      <a:pt x="18" y="25"/>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08" name="Freeform 897">
                <a:extLst>
                  <a:ext uri="{FF2B5EF4-FFF2-40B4-BE49-F238E27FC236}">
                    <a16:creationId xmlns:a16="http://schemas.microsoft.com/office/drawing/2014/main" id="{448805DF-192C-4D9E-8102-2CC2D5B955B1}"/>
                  </a:ext>
                </a:extLst>
              </p:cNvPr>
              <p:cNvSpPr>
                <a:spLocks/>
              </p:cNvSpPr>
              <p:nvPr/>
            </p:nvSpPr>
            <p:spPr bwMode="auto">
              <a:xfrm>
                <a:off x="4984" y="1341"/>
                <a:ext cx="5" cy="6"/>
              </a:xfrm>
              <a:custGeom>
                <a:avLst/>
                <a:gdLst>
                  <a:gd name="T0" fmla="*/ 1 w 25"/>
                  <a:gd name="T1" fmla="*/ 1 h 30"/>
                  <a:gd name="T2" fmla="*/ 1 w 25"/>
                  <a:gd name="T3" fmla="*/ 1 h 30"/>
                  <a:gd name="T4" fmla="*/ 1 w 25"/>
                  <a:gd name="T5" fmla="*/ 1 h 30"/>
                  <a:gd name="T6" fmla="*/ 1 w 25"/>
                  <a:gd name="T7" fmla="*/ 0 h 30"/>
                  <a:gd name="T8" fmla="*/ 1 w 25"/>
                  <a:gd name="T9" fmla="*/ 0 h 30"/>
                  <a:gd name="T10" fmla="*/ 1 w 25"/>
                  <a:gd name="T11" fmla="*/ 0 h 30"/>
                  <a:gd name="T12" fmla="*/ 1 w 25"/>
                  <a:gd name="T13" fmla="*/ 0 h 30"/>
                  <a:gd name="T14" fmla="*/ 1 w 25"/>
                  <a:gd name="T15" fmla="*/ 0 h 30"/>
                  <a:gd name="T16" fmla="*/ 0 w 25"/>
                  <a:gd name="T17" fmla="*/ 0 h 30"/>
                  <a:gd name="T18" fmla="*/ 0 w 25"/>
                  <a:gd name="T19" fmla="*/ 0 h 30"/>
                  <a:gd name="T20" fmla="*/ 0 w 25"/>
                  <a:gd name="T21" fmla="*/ 0 h 30"/>
                  <a:gd name="T22" fmla="*/ 0 w 25"/>
                  <a:gd name="T23" fmla="*/ 1 h 30"/>
                  <a:gd name="T24" fmla="*/ 0 w 25"/>
                  <a:gd name="T25" fmla="*/ 1 h 30"/>
                  <a:gd name="T26" fmla="*/ 0 w 25"/>
                  <a:gd name="T27" fmla="*/ 1 h 30"/>
                  <a:gd name="T28" fmla="*/ 0 w 25"/>
                  <a:gd name="T29" fmla="*/ 1 h 30"/>
                  <a:gd name="T30" fmla="*/ 0 w 25"/>
                  <a:gd name="T31" fmla="*/ 1 h 30"/>
                  <a:gd name="T32" fmla="*/ 0 w 25"/>
                  <a:gd name="T33" fmla="*/ 1 h 30"/>
                  <a:gd name="T34" fmla="*/ 1 w 25"/>
                  <a:gd name="T35" fmla="*/ 1 h 30"/>
                  <a:gd name="T36" fmla="*/ 1 w 25"/>
                  <a:gd name="T37" fmla="*/ 1 h 30"/>
                  <a:gd name="T38" fmla="*/ 1 w 25"/>
                  <a:gd name="T39" fmla="*/ 1 h 30"/>
                  <a:gd name="T40" fmla="*/ 1 w 25"/>
                  <a:gd name="T41" fmla="*/ 1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30"/>
                  <a:gd name="T65" fmla="*/ 25 w 25"/>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30">
                    <a:moveTo>
                      <a:pt x="20" y="20"/>
                    </a:moveTo>
                    <a:lnTo>
                      <a:pt x="24" y="20"/>
                    </a:lnTo>
                    <a:lnTo>
                      <a:pt x="24" y="16"/>
                    </a:lnTo>
                    <a:lnTo>
                      <a:pt x="25" y="10"/>
                    </a:lnTo>
                    <a:lnTo>
                      <a:pt x="21" y="5"/>
                    </a:lnTo>
                    <a:lnTo>
                      <a:pt x="16" y="5"/>
                    </a:lnTo>
                    <a:lnTo>
                      <a:pt x="16" y="0"/>
                    </a:lnTo>
                    <a:lnTo>
                      <a:pt x="16" y="5"/>
                    </a:lnTo>
                    <a:lnTo>
                      <a:pt x="12" y="5"/>
                    </a:lnTo>
                    <a:lnTo>
                      <a:pt x="7" y="4"/>
                    </a:lnTo>
                    <a:lnTo>
                      <a:pt x="6" y="9"/>
                    </a:lnTo>
                    <a:lnTo>
                      <a:pt x="1" y="14"/>
                    </a:lnTo>
                    <a:lnTo>
                      <a:pt x="0" y="18"/>
                    </a:lnTo>
                    <a:lnTo>
                      <a:pt x="0" y="24"/>
                    </a:lnTo>
                    <a:lnTo>
                      <a:pt x="5" y="24"/>
                    </a:lnTo>
                    <a:lnTo>
                      <a:pt x="5" y="28"/>
                    </a:lnTo>
                    <a:lnTo>
                      <a:pt x="9" y="30"/>
                    </a:lnTo>
                    <a:lnTo>
                      <a:pt x="14" y="30"/>
                    </a:lnTo>
                    <a:lnTo>
                      <a:pt x="14" y="25"/>
                    </a:lnTo>
                    <a:lnTo>
                      <a:pt x="18" y="25"/>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09" name="Freeform 898">
                <a:extLst>
                  <a:ext uri="{FF2B5EF4-FFF2-40B4-BE49-F238E27FC236}">
                    <a16:creationId xmlns:a16="http://schemas.microsoft.com/office/drawing/2014/main" id="{C6A3624C-B62B-4431-B468-A911C1D5FB6F}"/>
                  </a:ext>
                </a:extLst>
              </p:cNvPr>
              <p:cNvSpPr>
                <a:spLocks/>
              </p:cNvSpPr>
              <p:nvPr/>
            </p:nvSpPr>
            <p:spPr bwMode="auto">
              <a:xfrm>
                <a:off x="4988" y="1285"/>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5"/>
                    </a:lnTo>
                    <a:lnTo>
                      <a:pt x="21" y="1"/>
                    </a:lnTo>
                    <a:lnTo>
                      <a:pt x="17" y="0"/>
                    </a:lnTo>
                    <a:lnTo>
                      <a:pt x="12" y="0"/>
                    </a:lnTo>
                    <a:lnTo>
                      <a:pt x="6" y="0"/>
                    </a:lnTo>
                    <a:lnTo>
                      <a:pt x="6" y="4"/>
                    </a:lnTo>
                    <a:lnTo>
                      <a:pt x="2" y="4"/>
                    </a:lnTo>
                    <a:lnTo>
                      <a:pt x="1" y="9"/>
                    </a:lnTo>
                    <a:lnTo>
                      <a:pt x="1" y="14"/>
                    </a:lnTo>
                    <a:lnTo>
                      <a:pt x="1" y="19"/>
                    </a:lnTo>
                    <a:lnTo>
                      <a:pt x="0" y="23"/>
                    </a:lnTo>
                    <a:lnTo>
                      <a:pt x="4" y="25"/>
                    </a:lnTo>
                    <a:lnTo>
                      <a:pt x="10" y="25"/>
                    </a:lnTo>
                    <a:lnTo>
                      <a:pt x="14" y="25"/>
                    </a:lnTo>
                    <a:lnTo>
                      <a:pt x="14" y="20"/>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10" name="Freeform 899">
                <a:extLst>
                  <a:ext uri="{FF2B5EF4-FFF2-40B4-BE49-F238E27FC236}">
                    <a16:creationId xmlns:a16="http://schemas.microsoft.com/office/drawing/2014/main" id="{C0D4383B-CEE5-407D-BE3C-E2E81BEC609A}"/>
                  </a:ext>
                </a:extLst>
              </p:cNvPr>
              <p:cNvSpPr>
                <a:spLocks/>
              </p:cNvSpPr>
              <p:nvPr/>
            </p:nvSpPr>
            <p:spPr bwMode="auto">
              <a:xfrm>
                <a:off x="4988" y="1285"/>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0 h 25"/>
                  <a:gd name="T20" fmla="*/ 0 w 21"/>
                  <a:gd name="T21" fmla="*/ 1 h 25"/>
                  <a:gd name="T22" fmla="*/ 0 w 21"/>
                  <a:gd name="T23" fmla="*/ 1 h 25"/>
                  <a:gd name="T24" fmla="*/ 0 w 21"/>
                  <a:gd name="T25" fmla="*/ 1 h 25"/>
                  <a:gd name="T26" fmla="*/ 0 w 21"/>
                  <a:gd name="T27" fmla="*/ 1 h 25"/>
                  <a:gd name="T28" fmla="*/ 0 w 21"/>
                  <a:gd name="T29" fmla="*/ 1 h 25"/>
                  <a:gd name="T30" fmla="*/ 1 w 21"/>
                  <a:gd name="T31" fmla="*/ 1 h 25"/>
                  <a:gd name="T32" fmla="*/ 1 w 21"/>
                  <a:gd name="T33" fmla="*/ 1 h 25"/>
                  <a:gd name="T34" fmla="*/ 1 w 21"/>
                  <a:gd name="T35" fmla="*/ 1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5"/>
                  <a:gd name="T56" fmla="*/ 21 w 21"/>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5">
                    <a:moveTo>
                      <a:pt x="20" y="16"/>
                    </a:moveTo>
                    <a:lnTo>
                      <a:pt x="20" y="11"/>
                    </a:lnTo>
                    <a:lnTo>
                      <a:pt x="21" y="5"/>
                    </a:lnTo>
                    <a:lnTo>
                      <a:pt x="21" y="1"/>
                    </a:lnTo>
                    <a:lnTo>
                      <a:pt x="17" y="0"/>
                    </a:lnTo>
                    <a:lnTo>
                      <a:pt x="12" y="0"/>
                    </a:lnTo>
                    <a:lnTo>
                      <a:pt x="6" y="0"/>
                    </a:lnTo>
                    <a:lnTo>
                      <a:pt x="6" y="4"/>
                    </a:lnTo>
                    <a:lnTo>
                      <a:pt x="2" y="4"/>
                    </a:lnTo>
                    <a:lnTo>
                      <a:pt x="1" y="9"/>
                    </a:lnTo>
                    <a:lnTo>
                      <a:pt x="1" y="14"/>
                    </a:lnTo>
                    <a:lnTo>
                      <a:pt x="1" y="19"/>
                    </a:lnTo>
                    <a:lnTo>
                      <a:pt x="0" y="23"/>
                    </a:lnTo>
                    <a:lnTo>
                      <a:pt x="4" y="25"/>
                    </a:lnTo>
                    <a:lnTo>
                      <a:pt x="10" y="25"/>
                    </a:lnTo>
                    <a:lnTo>
                      <a:pt x="14" y="25"/>
                    </a:lnTo>
                    <a:lnTo>
                      <a:pt x="14" y="20"/>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11" name="Freeform 900">
                <a:extLst>
                  <a:ext uri="{FF2B5EF4-FFF2-40B4-BE49-F238E27FC236}">
                    <a16:creationId xmlns:a16="http://schemas.microsoft.com/office/drawing/2014/main" id="{E4E06F4F-31FA-4929-94FE-BE2C9FE286C9}"/>
                  </a:ext>
                </a:extLst>
              </p:cNvPr>
              <p:cNvSpPr>
                <a:spLocks/>
              </p:cNvSpPr>
              <p:nvPr/>
            </p:nvSpPr>
            <p:spPr bwMode="auto">
              <a:xfrm>
                <a:off x="4987" y="1310"/>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0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4" y="16"/>
                    </a:lnTo>
                    <a:lnTo>
                      <a:pt x="24" y="11"/>
                    </a:lnTo>
                    <a:lnTo>
                      <a:pt x="25" y="6"/>
                    </a:lnTo>
                    <a:lnTo>
                      <a:pt x="20" y="6"/>
                    </a:lnTo>
                    <a:lnTo>
                      <a:pt x="20" y="1"/>
                    </a:lnTo>
                    <a:lnTo>
                      <a:pt x="16" y="0"/>
                    </a:lnTo>
                    <a:lnTo>
                      <a:pt x="11" y="0"/>
                    </a:lnTo>
                    <a:lnTo>
                      <a:pt x="6" y="0"/>
                    </a:lnTo>
                    <a:lnTo>
                      <a:pt x="6" y="5"/>
                    </a:lnTo>
                    <a:lnTo>
                      <a:pt x="6" y="10"/>
                    </a:lnTo>
                    <a:lnTo>
                      <a:pt x="1" y="9"/>
                    </a:lnTo>
                    <a:lnTo>
                      <a:pt x="0" y="15"/>
                    </a:lnTo>
                    <a:lnTo>
                      <a:pt x="0" y="19"/>
                    </a:lnTo>
                    <a:lnTo>
                      <a:pt x="5" y="19"/>
                    </a:lnTo>
                    <a:lnTo>
                      <a:pt x="3" y="25"/>
                    </a:lnTo>
                    <a:lnTo>
                      <a:pt x="9" y="25"/>
                    </a:lnTo>
                    <a:lnTo>
                      <a:pt x="14" y="25"/>
                    </a:lnTo>
                    <a:lnTo>
                      <a:pt x="18" y="21"/>
                    </a:lnTo>
                    <a:lnTo>
                      <a:pt x="19"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12" name="Freeform 901">
                <a:extLst>
                  <a:ext uri="{FF2B5EF4-FFF2-40B4-BE49-F238E27FC236}">
                    <a16:creationId xmlns:a16="http://schemas.microsoft.com/office/drawing/2014/main" id="{81CE8710-C1CA-4A20-8F9A-F6151D9E9439}"/>
                  </a:ext>
                </a:extLst>
              </p:cNvPr>
              <p:cNvSpPr>
                <a:spLocks/>
              </p:cNvSpPr>
              <p:nvPr/>
            </p:nvSpPr>
            <p:spPr bwMode="auto">
              <a:xfrm>
                <a:off x="4987" y="1310"/>
                <a:ext cx="5" cy="5"/>
              </a:xfrm>
              <a:custGeom>
                <a:avLst/>
                <a:gdLst>
                  <a:gd name="T0" fmla="*/ 1 w 25"/>
                  <a:gd name="T1" fmla="*/ 1 h 25"/>
                  <a:gd name="T2" fmla="*/ 1 w 25"/>
                  <a:gd name="T3" fmla="*/ 1 h 25"/>
                  <a:gd name="T4" fmla="*/ 1 w 25"/>
                  <a:gd name="T5" fmla="*/ 0 h 25"/>
                  <a:gd name="T6" fmla="*/ 1 w 25"/>
                  <a:gd name="T7" fmla="*/ 0 h 25"/>
                  <a:gd name="T8" fmla="*/ 1 w 25"/>
                  <a:gd name="T9" fmla="*/ 0 h 25"/>
                  <a:gd name="T10" fmla="*/ 1 w 25"/>
                  <a:gd name="T11" fmla="*/ 0 h 25"/>
                  <a:gd name="T12" fmla="*/ 1 w 25"/>
                  <a:gd name="T13" fmla="*/ 0 h 25"/>
                  <a:gd name="T14" fmla="*/ 0 w 25"/>
                  <a:gd name="T15" fmla="*/ 0 h 25"/>
                  <a:gd name="T16" fmla="*/ 0 w 25"/>
                  <a:gd name="T17" fmla="*/ 0 h 25"/>
                  <a:gd name="T18" fmla="*/ 0 w 25"/>
                  <a:gd name="T19" fmla="*/ 0 h 25"/>
                  <a:gd name="T20" fmla="*/ 0 w 25"/>
                  <a:gd name="T21" fmla="*/ 0 h 25"/>
                  <a:gd name="T22" fmla="*/ 0 w 25"/>
                  <a:gd name="T23" fmla="*/ 0 h 25"/>
                  <a:gd name="T24" fmla="*/ 0 w 25"/>
                  <a:gd name="T25" fmla="*/ 1 h 25"/>
                  <a:gd name="T26" fmla="*/ 0 w 25"/>
                  <a:gd name="T27" fmla="*/ 1 h 25"/>
                  <a:gd name="T28" fmla="*/ 0 w 25"/>
                  <a:gd name="T29" fmla="*/ 1 h 25"/>
                  <a:gd name="T30" fmla="*/ 0 w 25"/>
                  <a:gd name="T31" fmla="*/ 1 h 25"/>
                  <a:gd name="T32" fmla="*/ 0 w 25"/>
                  <a:gd name="T33" fmla="*/ 1 h 25"/>
                  <a:gd name="T34" fmla="*/ 1 w 25"/>
                  <a:gd name="T35" fmla="*/ 1 h 25"/>
                  <a:gd name="T36" fmla="*/ 1 w 25"/>
                  <a:gd name="T37" fmla="*/ 1 h 25"/>
                  <a:gd name="T38" fmla="*/ 1 w 25"/>
                  <a:gd name="T39" fmla="*/ 1 h 2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5"/>
                  <a:gd name="T62" fmla="*/ 25 w 25"/>
                  <a:gd name="T63" fmla="*/ 25 h 2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5">
                    <a:moveTo>
                      <a:pt x="19" y="16"/>
                    </a:moveTo>
                    <a:lnTo>
                      <a:pt x="24" y="16"/>
                    </a:lnTo>
                    <a:lnTo>
                      <a:pt x="24" y="11"/>
                    </a:lnTo>
                    <a:lnTo>
                      <a:pt x="25" y="6"/>
                    </a:lnTo>
                    <a:lnTo>
                      <a:pt x="20" y="6"/>
                    </a:lnTo>
                    <a:lnTo>
                      <a:pt x="20" y="1"/>
                    </a:lnTo>
                    <a:lnTo>
                      <a:pt x="16" y="0"/>
                    </a:lnTo>
                    <a:lnTo>
                      <a:pt x="11" y="0"/>
                    </a:lnTo>
                    <a:lnTo>
                      <a:pt x="6" y="0"/>
                    </a:lnTo>
                    <a:lnTo>
                      <a:pt x="6" y="5"/>
                    </a:lnTo>
                    <a:lnTo>
                      <a:pt x="6" y="10"/>
                    </a:lnTo>
                    <a:lnTo>
                      <a:pt x="1" y="9"/>
                    </a:lnTo>
                    <a:lnTo>
                      <a:pt x="0" y="15"/>
                    </a:lnTo>
                    <a:lnTo>
                      <a:pt x="0" y="19"/>
                    </a:lnTo>
                    <a:lnTo>
                      <a:pt x="5" y="19"/>
                    </a:lnTo>
                    <a:lnTo>
                      <a:pt x="3" y="25"/>
                    </a:lnTo>
                    <a:lnTo>
                      <a:pt x="9" y="25"/>
                    </a:lnTo>
                    <a:lnTo>
                      <a:pt x="14" y="25"/>
                    </a:lnTo>
                    <a:lnTo>
                      <a:pt x="18" y="21"/>
                    </a:lnTo>
                    <a:lnTo>
                      <a:pt x="19"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13" name="Freeform 902">
                <a:extLst>
                  <a:ext uri="{FF2B5EF4-FFF2-40B4-BE49-F238E27FC236}">
                    <a16:creationId xmlns:a16="http://schemas.microsoft.com/office/drawing/2014/main" id="{717F9444-A2C8-460F-9297-654537AE9738}"/>
                  </a:ext>
                </a:extLst>
              </p:cNvPr>
              <p:cNvSpPr>
                <a:spLocks/>
              </p:cNvSpPr>
              <p:nvPr/>
            </p:nvSpPr>
            <p:spPr bwMode="auto">
              <a:xfrm>
                <a:off x="4987" y="1259"/>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0" y="14"/>
                    </a:lnTo>
                    <a:lnTo>
                      <a:pt x="25" y="15"/>
                    </a:lnTo>
                    <a:lnTo>
                      <a:pt x="25" y="10"/>
                    </a:lnTo>
                    <a:lnTo>
                      <a:pt x="20" y="5"/>
                    </a:lnTo>
                    <a:lnTo>
                      <a:pt x="21" y="0"/>
                    </a:lnTo>
                    <a:lnTo>
                      <a:pt x="17" y="0"/>
                    </a:lnTo>
                    <a:lnTo>
                      <a:pt x="11" y="0"/>
                    </a:lnTo>
                    <a:lnTo>
                      <a:pt x="11" y="4"/>
                    </a:lnTo>
                    <a:lnTo>
                      <a:pt x="7" y="4"/>
                    </a:lnTo>
                    <a:lnTo>
                      <a:pt x="6" y="9"/>
                    </a:lnTo>
                    <a:lnTo>
                      <a:pt x="1" y="9"/>
                    </a:lnTo>
                    <a:lnTo>
                      <a:pt x="1" y="13"/>
                    </a:lnTo>
                    <a:lnTo>
                      <a:pt x="0" y="19"/>
                    </a:lnTo>
                    <a:lnTo>
                      <a:pt x="0" y="23"/>
                    </a:lnTo>
                    <a:lnTo>
                      <a:pt x="4" y="23"/>
                    </a:lnTo>
                    <a:lnTo>
                      <a:pt x="9" y="29"/>
                    </a:lnTo>
                    <a:lnTo>
                      <a:pt x="9" y="25"/>
                    </a:lnTo>
                    <a:lnTo>
                      <a:pt x="15" y="25"/>
                    </a:lnTo>
                    <a:lnTo>
                      <a:pt x="19" y="25"/>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14" name="Freeform 903">
                <a:extLst>
                  <a:ext uri="{FF2B5EF4-FFF2-40B4-BE49-F238E27FC236}">
                    <a16:creationId xmlns:a16="http://schemas.microsoft.com/office/drawing/2014/main" id="{DBF1C5DC-1149-48BC-BCC6-2F9C7E92720F}"/>
                  </a:ext>
                </a:extLst>
              </p:cNvPr>
              <p:cNvSpPr>
                <a:spLocks/>
              </p:cNvSpPr>
              <p:nvPr/>
            </p:nvSpPr>
            <p:spPr bwMode="auto">
              <a:xfrm>
                <a:off x="4987" y="1259"/>
                <a:ext cx="5" cy="6"/>
              </a:xfrm>
              <a:custGeom>
                <a:avLst/>
                <a:gdLst>
                  <a:gd name="T0" fmla="*/ 1 w 25"/>
                  <a:gd name="T1" fmla="*/ 1 h 29"/>
                  <a:gd name="T2" fmla="*/ 1 w 25"/>
                  <a:gd name="T3" fmla="*/ 1 h 29"/>
                  <a:gd name="T4" fmla="*/ 1 w 25"/>
                  <a:gd name="T5" fmla="*/ 1 h 29"/>
                  <a:gd name="T6" fmla="*/ 1 w 25"/>
                  <a:gd name="T7" fmla="*/ 0 h 29"/>
                  <a:gd name="T8" fmla="*/ 1 w 25"/>
                  <a:gd name="T9" fmla="*/ 0 h 29"/>
                  <a:gd name="T10" fmla="*/ 1 w 25"/>
                  <a:gd name="T11" fmla="*/ 0 h 29"/>
                  <a:gd name="T12" fmla="*/ 1 w 25"/>
                  <a:gd name="T13" fmla="*/ 0 h 29"/>
                  <a:gd name="T14" fmla="*/ 0 w 25"/>
                  <a:gd name="T15" fmla="*/ 0 h 29"/>
                  <a:gd name="T16" fmla="*/ 0 w 25"/>
                  <a:gd name="T17" fmla="*/ 0 h 29"/>
                  <a:gd name="T18" fmla="*/ 0 w 25"/>
                  <a:gd name="T19" fmla="*/ 0 h 29"/>
                  <a:gd name="T20" fmla="*/ 0 w 25"/>
                  <a:gd name="T21" fmla="*/ 0 h 29"/>
                  <a:gd name="T22" fmla="*/ 0 w 25"/>
                  <a:gd name="T23" fmla="*/ 0 h 29"/>
                  <a:gd name="T24" fmla="*/ 0 w 25"/>
                  <a:gd name="T25" fmla="*/ 1 h 29"/>
                  <a:gd name="T26" fmla="*/ 0 w 25"/>
                  <a:gd name="T27" fmla="*/ 1 h 29"/>
                  <a:gd name="T28" fmla="*/ 0 w 25"/>
                  <a:gd name="T29" fmla="*/ 1 h 29"/>
                  <a:gd name="T30" fmla="*/ 0 w 25"/>
                  <a:gd name="T31" fmla="*/ 1 h 29"/>
                  <a:gd name="T32" fmla="*/ 0 w 25"/>
                  <a:gd name="T33" fmla="*/ 1 h 29"/>
                  <a:gd name="T34" fmla="*/ 0 w 25"/>
                  <a:gd name="T35" fmla="*/ 1 h 29"/>
                  <a:gd name="T36" fmla="*/ 1 w 25"/>
                  <a:gd name="T37" fmla="*/ 1 h 29"/>
                  <a:gd name="T38" fmla="*/ 1 w 25"/>
                  <a:gd name="T39" fmla="*/ 1 h 29"/>
                  <a:gd name="T40" fmla="*/ 1 w 25"/>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
                  <a:gd name="T64" fmla="*/ 0 h 29"/>
                  <a:gd name="T65" fmla="*/ 25 w 25"/>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 h="29">
                    <a:moveTo>
                      <a:pt x="19" y="20"/>
                    </a:moveTo>
                    <a:lnTo>
                      <a:pt x="20" y="14"/>
                    </a:lnTo>
                    <a:lnTo>
                      <a:pt x="25" y="15"/>
                    </a:lnTo>
                    <a:lnTo>
                      <a:pt x="25" y="10"/>
                    </a:lnTo>
                    <a:lnTo>
                      <a:pt x="20" y="5"/>
                    </a:lnTo>
                    <a:lnTo>
                      <a:pt x="21" y="0"/>
                    </a:lnTo>
                    <a:lnTo>
                      <a:pt x="17" y="0"/>
                    </a:lnTo>
                    <a:lnTo>
                      <a:pt x="11" y="0"/>
                    </a:lnTo>
                    <a:lnTo>
                      <a:pt x="11" y="4"/>
                    </a:lnTo>
                    <a:lnTo>
                      <a:pt x="7" y="4"/>
                    </a:lnTo>
                    <a:lnTo>
                      <a:pt x="6" y="9"/>
                    </a:lnTo>
                    <a:lnTo>
                      <a:pt x="1" y="9"/>
                    </a:lnTo>
                    <a:lnTo>
                      <a:pt x="1" y="13"/>
                    </a:lnTo>
                    <a:lnTo>
                      <a:pt x="0" y="19"/>
                    </a:lnTo>
                    <a:lnTo>
                      <a:pt x="0" y="23"/>
                    </a:lnTo>
                    <a:lnTo>
                      <a:pt x="4" y="23"/>
                    </a:lnTo>
                    <a:lnTo>
                      <a:pt x="9" y="29"/>
                    </a:lnTo>
                    <a:lnTo>
                      <a:pt x="9" y="25"/>
                    </a:lnTo>
                    <a:lnTo>
                      <a:pt x="15" y="25"/>
                    </a:lnTo>
                    <a:lnTo>
                      <a:pt x="19" y="25"/>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15" name="Freeform 904">
                <a:extLst>
                  <a:ext uri="{FF2B5EF4-FFF2-40B4-BE49-F238E27FC236}">
                    <a16:creationId xmlns:a16="http://schemas.microsoft.com/office/drawing/2014/main" id="{D3B48D12-C88A-4441-8E08-DC8FB3E330CE}"/>
                  </a:ext>
                </a:extLst>
              </p:cNvPr>
              <p:cNvSpPr>
                <a:spLocks/>
              </p:cNvSpPr>
              <p:nvPr/>
            </p:nvSpPr>
            <p:spPr bwMode="auto">
              <a:xfrm>
                <a:off x="4985" y="121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5" y="12"/>
                    </a:lnTo>
                    <a:lnTo>
                      <a:pt x="25" y="7"/>
                    </a:lnTo>
                    <a:lnTo>
                      <a:pt x="20" y="7"/>
                    </a:lnTo>
                    <a:lnTo>
                      <a:pt x="20" y="1"/>
                    </a:lnTo>
                    <a:lnTo>
                      <a:pt x="16" y="1"/>
                    </a:lnTo>
                    <a:lnTo>
                      <a:pt x="11" y="1"/>
                    </a:lnTo>
                    <a:lnTo>
                      <a:pt x="7" y="0"/>
                    </a:lnTo>
                    <a:lnTo>
                      <a:pt x="7" y="6"/>
                    </a:lnTo>
                    <a:lnTo>
                      <a:pt x="1" y="4"/>
                    </a:lnTo>
                    <a:lnTo>
                      <a:pt x="1" y="10"/>
                    </a:lnTo>
                    <a:lnTo>
                      <a:pt x="1" y="15"/>
                    </a:lnTo>
                    <a:lnTo>
                      <a:pt x="0" y="20"/>
                    </a:lnTo>
                    <a:lnTo>
                      <a:pt x="4" y="20"/>
                    </a:lnTo>
                    <a:lnTo>
                      <a:pt x="4" y="25"/>
                    </a:lnTo>
                    <a:lnTo>
                      <a:pt x="9" y="26"/>
                    </a:lnTo>
                    <a:lnTo>
                      <a:pt x="14" y="26"/>
                    </a:lnTo>
                    <a:lnTo>
                      <a:pt x="15" y="21"/>
                    </a:lnTo>
                    <a:lnTo>
                      <a:pt x="19" y="21"/>
                    </a:lnTo>
                    <a:lnTo>
                      <a:pt x="19"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16" name="Freeform 905">
                <a:extLst>
                  <a:ext uri="{FF2B5EF4-FFF2-40B4-BE49-F238E27FC236}">
                    <a16:creationId xmlns:a16="http://schemas.microsoft.com/office/drawing/2014/main" id="{04EDBA9E-5B45-4C66-8646-0E809345B85B}"/>
                  </a:ext>
                </a:extLst>
              </p:cNvPr>
              <p:cNvSpPr>
                <a:spLocks/>
              </p:cNvSpPr>
              <p:nvPr/>
            </p:nvSpPr>
            <p:spPr bwMode="auto">
              <a:xfrm>
                <a:off x="4985" y="1214"/>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19" y="17"/>
                    </a:moveTo>
                    <a:lnTo>
                      <a:pt x="25" y="12"/>
                    </a:lnTo>
                    <a:lnTo>
                      <a:pt x="25" y="7"/>
                    </a:lnTo>
                    <a:lnTo>
                      <a:pt x="20" y="7"/>
                    </a:lnTo>
                    <a:lnTo>
                      <a:pt x="20" y="1"/>
                    </a:lnTo>
                    <a:lnTo>
                      <a:pt x="16" y="1"/>
                    </a:lnTo>
                    <a:lnTo>
                      <a:pt x="11" y="1"/>
                    </a:lnTo>
                    <a:lnTo>
                      <a:pt x="7" y="0"/>
                    </a:lnTo>
                    <a:lnTo>
                      <a:pt x="7" y="6"/>
                    </a:lnTo>
                    <a:lnTo>
                      <a:pt x="1" y="4"/>
                    </a:lnTo>
                    <a:lnTo>
                      <a:pt x="1" y="10"/>
                    </a:lnTo>
                    <a:lnTo>
                      <a:pt x="1" y="15"/>
                    </a:lnTo>
                    <a:lnTo>
                      <a:pt x="0" y="20"/>
                    </a:lnTo>
                    <a:lnTo>
                      <a:pt x="4" y="20"/>
                    </a:lnTo>
                    <a:lnTo>
                      <a:pt x="4" y="25"/>
                    </a:lnTo>
                    <a:lnTo>
                      <a:pt x="9" y="26"/>
                    </a:lnTo>
                    <a:lnTo>
                      <a:pt x="14" y="26"/>
                    </a:lnTo>
                    <a:lnTo>
                      <a:pt x="15" y="21"/>
                    </a:lnTo>
                    <a:lnTo>
                      <a:pt x="19" y="21"/>
                    </a:lnTo>
                    <a:lnTo>
                      <a:pt x="19" y="17"/>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17" name="Freeform 906">
                <a:extLst>
                  <a:ext uri="{FF2B5EF4-FFF2-40B4-BE49-F238E27FC236}">
                    <a16:creationId xmlns:a16="http://schemas.microsoft.com/office/drawing/2014/main" id="{1852BC67-D3DF-457E-A323-F10538F3FAAF}"/>
                  </a:ext>
                </a:extLst>
              </p:cNvPr>
              <p:cNvSpPr>
                <a:spLocks/>
              </p:cNvSpPr>
              <p:nvPr/>
            </p:nvSpPr>
            <p:spPr bwMode="auto">
              <a:xfrm>
                <a:off x="4961" y="1097"/>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6"/>
                    </a:moveTo>
                    <a:lnTo>
                      <a:pt x="25" y="11"/>
                    </a:lnTo>
                    <a:lnTo>
                      <a:pt x="25" y="7"/>
                    </a:lnTo>
                    <a:lnTo>
                      <a:pt x="21" y="7"/>
                    </a:lnTo>
                    <a:lnTo>
                      <a:pt x="21" y="1"/>
                    </a:lnTo>
                    <a:lnTo>
                      <a:pt x="16" y="1"/>
                    </a:lnTo>
                    <a:lnTo>
                      <a:pt x="12" y="0"/>
                    </a:lnTo>
                    <a:lnTo>
                      <a:pt x="7" y="0"/>
                    </a:lnTo>
                    <a:lnTo>
                      <a:pt x="6" y="5"/>
                    </a:lnTo>
                    <a:lnTo>
                      <a:pt x="2" y="4"/>
                    </a:lnTo>
                    <a:lnTo>
                      <a:pt x="2" y="10"/>
                    </a:lnTo>
                    <a:lnTo>
                      <a:pt x="0" y="14"/>
                    </a:lnTo>
                    <a:lnTo>
                      <a:pt x="0" y="19"/>
                    </a:lnTo>
                    <a:lnTo>
                      <a:pt x="5" y="20"/>
                    </a:lnTo>
                    <a:lnTo>
                      <a:pt x="5" y="25"/>
                    </a:lnTo>
                    <a:lnTo>
                      <a:pt x="9" y="26"/>
                    </a:lnTo>
                    <a:lnTo>
                      <a:pt x="14" y="26"/>
                    </a:lnTo>
                    <a:lnTo>
                      <a:pt x="14" y="21"/>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18" name="Freeform 907">
                <a:extLst>
                  <a:ext uri="{FF2B5EF4-FFF2-40B4-BE49-F238E27FC236}">
                    <a16:creationId xmlns:a16="http://schemas.microsoft.com/office/drawing/2014/main" id="{0EEAE084-76A8-4071-9F53-8E5070E224A6}"/>
                  </a:ext>
                </a:extLst>
              </p:cNvPr>
              <p:cNvSpPr>
                <a:spLocks/>
              </p:cNvSpPr>
              <p:nvPr/>
            </p:nvSpPr>
            <p:spPr bwMode="auto">
              <a:xfrm>
                <a:off x="4961" y="1097"/>
                <a:ext cx="5" cy="5"/>
              </a:xfrm>
              <a:custGeom>
                <a:avLst/>
                <a:gdLst>
                  <a:gd name="T0" fmla="*/ 1 w 25"/>
                  <a:gd name="T1" fmla="*/ 1 h 26"/>
                  <a:gd name="T2" fmla="*/ 1 w 25"/>
                  <a:gd name="T3" fmla="*/ 0 h 26"/>
                  <a:gd name="T4" fmla="*/ 1 w 25"/>
                  <a:gd name="T5" fmla="*/ 0 h 26"/>
                  <a:gd name="T6" fmla="*/ 1 w 25"/>
                  <a:gd name="T7" fmla="*/ 0 h 26"/>
                  <a:gd name="T8" fmla="*/ 1 w 25"/>
                  <a:gd name="T9" fmla="*/ 0 h 26"/>
                  <a:gd name="T10" fmla="*/ 1 w 25"/>
                  <a:gd name="T11" fmla="*/ 0 h 26"/>
                  <a:gd name="T12" fmla="*/ 0 w 25"/>
                  <a:gd name="T13" fmla="*/ 0 h 26"/>
                  <a:gd name="T14" fmla="*/ 0 w 25"/>
                  <a:gd name="T15" fmla="*/ 0 h 26"/>
                  <a:gd name="T16" fmla="*/ 0 w 25"/>
                  <a:gd name="T17" fmla="*/ 0 h 26"/>
                  <a:gd name="T18" fmla="*/ 0 w 25"/>
                  <a:gd name="T19" fmla="*/ 0 h 26"/>
                  <a:gd name="T20" fmla="*/ 0 w 25"/>
                  <a:gd name="T21" fmla="*/ 0 h 26"/>
                  <a:gd name="T22" fmla="*/ 0 w 25"/>
                  <a:gd name="T23" fmla="*/ 1 h 26"/>
                  <a:gd name="T24" fmla="*/ 0 w 25"/>
                  <a:gd name="T25" fmla="*/ 1 h 26"/>
                  <a:gd name="T26" fmla="*/ 0 w 25"/>
                  <a:gd name="T27" fmla="*/ 1 h 26"/>
                  <a:gd name="T28" fmla="*/ 0 w 25"/>
                  <a:gd name="T29" fmla="*/ 1 h 26"/>
                  <a:gd name="T30" fmla="*/ 0 w 25"/>
                  <a:gd name="T31" fmla="*/ 1 h 26"/>
                  <a:gd name="T32" fmla="*/ 1 w 25"/>
                  <a:gd name="T33" fmla="*/ 1 h 26"/>
                  <a:gd name="T34" fmla="*/ 1 w 25"/>
                  <a:gd name="T35" fmla="*/ 1 h 26"/>
                  <a:gd name="T36" fmla="*/ 1 w 25"/>
                  <a:gd name="T37" fmla="*/ 1 h 26"/>
                  <a:gd name="T38" fmla="*/ 1 w 25"/>
                  <a:gd name="T39" fmla="*/ 1 h 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
                  <a:gd name="T61" fmla="*/ 0 h 26"/>
                  <a:gd name="T62" fmla="*/ 25 w 25"/>
                  <a:gd name="T63" fmla="*/ 26 h 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 h="26">
                    <a:moveTo>
                      <a:pt x="20" y="16"/>
                    </a:moveTo>
                    <a:lnTo>
                      <a:pt x="25" y="11"/>
                    </a:lnTo>
                    <a:lnTo>
                      <a:pt x="25" y="7"/>
                    </a:lnTo>
                    <a:lnTo>
                      <a:pt x="21" y="7"/>
                    </a:lnTo>
                    <a:lnTo>
                      <a:pt x="21" y="1"/>
                    </a:lnTo>
                    <a:lnTo>
                      <a:pt x="16" y="1"/>
                    </a:lnTo>
                    <a:lnTo>
                      <a:pt x="12" y="0"/>
                    </a:lnTo>
                    <a:lnTo>
                      <a:pt x="7" y="0"/>
                    </a:lnTo>
                    <a:lnTo>
                      <a:pt x="6" y="5"/>
                    </a:lnTo>
                    <a:lnTo>
                      <a:pt x="2" y="4"/>
                    </a:lnTo>
                    <a:lnTo>
                      <a:pt x="2" y="10"/>
                    </a:lnTo>
                    <a:lnTo>
                      <a:pt x="0" y="14"/>
                    </a:lnTo>
                    <a:lnTo>
                      <a:pt x="0" y="19"/>
                    </a:lnTo>
                    <a:lnTo>
                      <a:pt x="5" y="20"/>
                    </a:lnTo>
                    <a:lnTo>
                      <a:pt x="5" y="25"/>
                    </a:lnTo>
                    <a:lnTo>
                      <a:pt x="9" y="26"/>
                    </a:lnTo>
                    <a:lnTo>
                      <a:pt x="14" y="26"/>
                    </a:lnTo>
                    <a:lnTo>
                      <a:pt x="14" y="21"/>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19" name="Freeform 908">
                <a:extLst>
                  <a:ext uri="{FF2B5EF4-FFF2-40B4-BE49-F238E27FC236}">
                    <a16:creationId xmlns:a16="http://schemas.microsoft.com/office/drawing/2014/main" id="{FBB86C6B-F60B-4E30-B329-3D710527689D}"/>
                  </a:ext>
                </a:extLst>
              </p:cNvPr>
              <p:cNvSpPr>
                <a:spLocks/>
              </p:cNvSpPr>
              <p:nvPr/>
            </p:nvSpPr>
            <p:spPr bwMode="auto">
              <a:xfrm>
                <a:off x="4969" y="1158"/>
                <a:ext cx="14" cy="18"/>
              </a:xfrm>
              <a:custGeom>
                <a:avLst/>
                <a:gdLst>
                  <a:gd name="T0" fmla="*/ 3 w 69"/>
                  <a:gd name="T1" fmla="*/ 2 h 91"/>
                  <a:gd name="T2" fmla="*/ 3 w 69"/>
                  <a:gd name="T3" fmla="*/ 2 h 91"/>
                  <a:gd name="T4" fmla="*/ 3 w 69"/>
                  <a:gd name="T5" fmla="*/ 1 h 91"/>
                  <a:gd name="T6" fmla="*/ 3 w 69"/>
                  <a:gd name="T7" fmla="*/ 1 h 91"/>
                  <a:gd name="T8" fmla="*/ 2 w 69"/>
                  <a:gd name="T9" fmla="*/ 1 h 91"/>
                  <a:gd name="T10" fmla="*/ 2 w 69"/>
                  <a:gd name="T11" fmla="*/ 0 h 91"/>
                  <a:gd name="T12" fmla="*/ 2 w 69"/>
                  <a:gd name="T13" fmla="*/ 0 h 91"/>
                  <a:gd name="T14" fmla="*/ 2 w 69"/>
                  <a:gd name="T15" fmla="*/ 0 h 91"/>
                  <a:gd name="T16" fmla="*/ 2 w 69"/>
                  <a:gd name="T17" fmla="*/ 0 h 91"/>
                  <a:gd name="T18" fmla="*/ 1 w 69"/>
                  <a:gd name="T19" fmla="*/ 0 h 91"/>
                  <a:gd name="T20" fmla="*/ 1 w 69"/>
                  <a:gd name="T21" fmla="*/ 0 h 91"/>
                  <a:gd name="T22" fmla="*/ 1 w 69"/>
                  <a:gd name="T23" fmla="*/ 0 h 91"/>
                  <a:gd name="T24" fmla="*/ 1 w 69"/>
                  <a:gd name="T25" fmla="*/ 0 h 91"/>
                  <a:gd name="T26" fmla="*/ 1 w 69"/>
                  <a:gd name="T27" fmla="*/ 0 h 91"/>
                  <a:gd name="T28" fmla="*/ 0 w 69"/>
                  <a:gd name="T29" fmla="*/ 1 h 91"/>
                  <a:gd name="T30" fmla="*/ 0 w 69"/>
                  <a:gd name="T31" fmla="*/ 1 h 91"/>
                  <a:gd name="T32" fmla="*/ 0 w 69"/>
                  <a:gd name="T33" fmla="*/ 1 h 91"/>
                  <a:gd name="T34" fmla="*/ 0 w 69"/>
                  <a:gd name="T35" fmla="*/ 1 h 91"/>
                  <a:gd name="T36" fmla="*/ 0 w 69"/>
                  <a:gd name="T37" fmla="*/ 2 h 91"/>
                  <a:gd name="T38" fmla="*/ 0 w 69"/>
                  <a:gd name="T39" fmla="*/ 2 h 91"/>
                  <a:gd name="T40" fmla="*/ 0 w 69"/>
                  <a:gd name="T41" fmla="*/ 2 h 91"/>
                  <a:gd name="T42" fmla="*/ 0 w 69"/>
                  <a:gd name="T43" fmla="*/ 2 h 91"/>
                  <a:gd name="T44" fmla="*/ 0 w 69"/>
                  <a:gd name="T45" fmla="*/ 3 h 91"/>
                  <a:gd name="T46" fmla="*/ 0 w 69"/>
                  <a:gd name="T47" fmla="*/ 3 h 91"/>
                  <a:gd name="T48" fmla="*/ 0 w 69"/>
                  <a:gd name="T49" fmla="*/ 3 h 91"/>
                  <a:gd name="T50" fmla="*/ 0 w 69"/>
                  <a:gd name="T51" fmla="*/ 3 h 91"/>
                  <a:gd name="T52" fmla="*/ 1 w 69"/>
                  <a:gd name="T53" fmla="*/ 3 h 91"/>
                  <a:gd name="T54" fmla="*/ 1 w 69"/>
                  <a:gd name="T55" fmla="*/ 4 h 91"/>
                  <a:gd name="T56" fmla="*/ 1 w 69"/>
                  <a:gd name="T57" fmla="*/ 4 h 91"/>
                  <a:gd name="T58" fmla="*/ 1 w 69"/>
                  <a:gd name="T59" fmla="*/ 4 h 91"/>
                  <a:gd name="T60" fmla="*/ 1 w 69"/>
                  <a:gd name="T61" fmla="*/ 4 h 91"/>
                  <a:gd name="T62" fmla="*/ 2 w 69"/>
                  <a:gd name="T63" fmla="*/ 4 h 91"/>
                  <a:gd name="T64" fmla="*/ 2 w 69"/>
                  <a:gd name="T65" fmla="*/ 3 h 91"/>
                  <a:gd name="T66" fmla="*/ 2 w 69"/>
                  <a:gd name="T67" fmla="*/ 3 h 91"/>
                  <a:gd name="T68" fmla="*/ 2 w 69"/>
                  <a:gd name="T69" fmla="*/ 3 h 91"/>
                  <a:gd name="T70" fmla="*/ 2 w 69"/>
                  <a:gd name="T71" fmla="*/ 3 h 91"/>
                  <a:gd name="T72" fmla="*/ 2 w 69"/>
                  <a:gd name="T73" fmla="*/ 3 h 91"/>
                  <a:gd name="T74" fmla="*/ 3 w 69"/>
                  <a:gd name="T75" fmla="*/ 2 h 91"/>
                  <a:gd name="T76" fmla="*/ 3 w 69"/>
                  <a:gd name="T77" fmla="*/ 2 h 91"/>
                  <a:gd name="T78" fmla="*/ 3 w 69"/>
                  <a:gd name="T79" fmla="*/ 2 h 9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1"/>
                  <a:gd name="T122" fmla="*/ 69 w 69"/>
                  <a:gd name="T123" fmla="*/ 91 h 9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1">
                    <a:moveTo>
                      <a:pt x="68" y="48"/>
                    </a:moveTo>
                    <a:lnTo>
                      <a:pt x="69" y="38"/>
                    </a:lnTo>
                    <a:lnTo>
                      <a:pt x="64" y="32"/>
                    </a:lnTo>
                    <a:lnTo>
                      <a:pt x="66" y="22"/>
                    </a:lnTo>
                    <a:lnTo>
                      <a:pt x="61" y="18"/>
                    </a:lnTo>
                    <a:lnTo>
                      <a:pt x="56" y="12"/>
                    </a:lnTo>
                    <a:lnTo>
                      <a:pt x="53" y="6"/>
                    </a:lnTo>
                    <a:lnTo>
                      <a:pt x="44" y="1"/>
                    </a:lnTo>
                    <a:lnTo>
                      <a:pt x="40" y="1"/>
                    </a:lnTo>
                    <a:lnTo>
                      <a:pt x="34" y="0"/>
                    </a:lnTo>
                    <a:lnTo>
                      <a:pt x="29" y="0"/>
                    </a:lnTo>
                    <a:lnTo>
                      <a:pt x="25" y="0"/>
                    </a:lnTo>
                    <a:lnTo>
                      <a:pt x="19" y="4"/>
                    </a:lnTo>
                    <a:lnTo>
                      <a:pt x="15" y="9"/>
                    </a:lnTo>
                    <a:lnTo>
                      <a:pt x="9" y="13"/>
                    </a:lnTo>
                    <a:lnTo>
                      <a:pt x="9" y="18"/>
                    </a:lnTo>
                    <a:lnTo>
                      <a:pt x="3" y="22"/>
                    </a:lnTo>
                    <a:lnTo>
                      <a:pt x="3" y="28"/>
                    </a:lnTo>
                    <a:lnTo>
                      <a:pt x="2" y="38"/>
                    </a:lnTo>
                    <a:lnTo>
                      <a:pt x="2" y="43"/>
                    </a:lnTo>
                    <a:lnTo>
                      <a:pt x="1" y="53"/>
                    </a:lnTo>
                    <a:lnTo>
                      <a:pt x="0" y="57"/>
                    </a:lnTo>
                    <a:lnTo>
                      <a:pt x="5" y="67"/>
                    </a:lnTo>
                    <a:lnTo>
                      <a:pt x="3" y="73"/>
                    </a:lnTo>
                    <a:lnTo>
                      <a:pt x="8" y="79"/>
                    </a:lnTo>
                    <a:lnTo>
                      <a:pt x="12" y="83"/>
                    </a:lnTo>
                    <a:lnTo>
                      <a:pt x="17" y="84"/>
                    </a:lnTo>
                    <a:lnTo>
                      <a:pt x="21" y="90"/>
                    </a:lnTo>
                    <a:lnTo>
                      <a:pt x="26" y="90"/>
                    </a:lnTo>
                    <a:lnTo>
                      <a:pt x="30" y="90"/>
                    </a:lnTo>
                    <a:lnTo>
                      <a:pt x="35" y="91"/>
                    </a:lnTo>
                    <a:lnTo>
                      <a:pt x="41" y="91"/>
                    </a:lnTo>
                    <a:lnTo>
                      <a:pt x="45" y="87"/>
                    </a:lnTo>
                    <a:lnTo>
                      <a:pt x="51" y="82"/>
                    </a:lnTo>
                    <a:lnTo>
                      <a:pt x="55" y="78"/>
                    </a:lnTo>
                    <a:lnTo>
                      <a:pt x="61" y="73"/>
                    </a:lnTo>
                    <a:lnTo>
                      <a:pt x="61" y="67"/>
                    </a:lnTo>
                    <a:lnTo>
                      <a:pt x="67" y="63"/>
                    </a:lnTo>
                    <a:lnTo>
                      <a:pt x="68" y="53"/>
                    </a:lnTo>
                    <a:lnTo>
                      <a:pt x="68" y="48"/>
                    </a:lnTo>
                    <a:close/>
                  </a:path>
                </a:pathLst>
              </a:custGeom>
              <a:solidFill>
                <a:srgbClr val="98003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20" name="Freeform 909">
                <a:extLst>
                  <a:ext uri="{FF2B5EF4-FFF2-40B4-BE49-F238E27FC236}">
                    <a16:creationId xmlns:a16="http://schemas.microsoft.com/office/drawing/2014/main" id="{8352D3C9-FCDA-4B5B-9566-8563647F2722}"/>
                  </a:ext>
                </a:extLst>
              </p:cNvPr>
              <p:cNvSpPr>
                <a:spLocks/>
              </p:cNvSpPr>
              <p:nvPr/>
            </p:nvSpPr>
            <p:spPr bwMode="auto">
              <a:xfrm>
                <a:off x="4969" y="1158"/>
                <a:ext cx="14" cy="18"/>
              </a:xfrm>
              <a:custGeom>
                <a:avLst/>
                <a:gdLst>
                  <a:gd name="T0" fmla="*/ 3 w 69"/>
                  <a:gd name="T1" fmla="*/ 2 h 91"/>
                  <a:gd name="T2" fmla="*/ 3 w 69"/>
                  <a:gd name="T3" fmla="*/ 2 h 91"/>
                  <a:gd name="T4" fmla="*/ 3 w 69"/>
                  <a:gd name="T5" fmla="*/ 1 h 91"/>
                  <a:gd name="T6" fmla="*/ 3 w 69"/>
                  <a:gd name="T7" fmla="*/ 1 h 91"/>
                  <a:gd name="T8" fmla="*/ 2 w 69"/>
                  <a:gd name="T9" fmla="*/ 1 h 91"/>
                  <a:gd name="T10" fmla="*/ 2 w 69"/>
                  <a:gd name="T11" fmla="*/ 0 h 91"/>
                  <a:gd name="T12" fmla="*/ 2 w 69"/>
                  <a:gd name="T13" fmla="*/ 0 h 91"/>
                  <a:gd name="T14" fmla="*/ 2 w 69"/>
                  <a:gd name="T15" fmla="*/ 0 h 91"/>
                  <a:gd name="T16" fmla="*/ 2 w 69"/>
                  <a:gd name="T17" fmla="*/ 0 h 91"/>
                  <a:gd name="T18" fmla="*/ 1 w 69"/>
                  <a:gd name="T19" fmla="*/ 0 h 91"/>
                  <a:gd name="T20" fmla="*/ 1 w 69"/>
                  <a:gd name="T21" fmla="*/ 0 h 91"/>
                  <a:gd name="T22" fmla="*/ 1 w 69"/>
                  <a:gd name="T23" fmla="*/ 0 h 91"/>
                  <a:gd name="T24" fmla="*/ 1 w 69"/>
                  <a:gd name="T25" fmla="*/ 0 h 91"/>
                  <a:gd name="T26" fmla="*/ 1 w 69"/>
                  <a:gd name="T27" fmla="*/ 0 h 91"/>
                  <a:gd name="T28" fmla="*/ 0 w 69"/>
                  <a:gd name="T29" fmla="*/ 1 h 91"/>
                  <a:gd name="T30" fmla="*/ 0 w 69"/>
                  <a:gd name="T31" fmla="*/ 1 h 91"/>
                  <a:gd name="T32" fmla="*/ 0 w 69"/>
                  <a:gd name="T33" fmla="*/ 1 h 91"/>
                  <a:gd name="T34" fmla="*/ 0 w 69"/>
                  <a:gd name="T35" fmla="*/ 1 h 91"/>
                  <a:gd name="T36" fmla="*/ 0 w 69"/>
                  <a:gd name="T37" fmla="*/ 2 h 91"/>
                  <a:gd name="T38" fmla="*/ 0 w 69"/>
                  <a:gd name="T39" fmla="*/ 2 h 91"/>
                  <a:gd name="T40" fmla="*/ 0 w 69"/>
                  <a:gd name="T41" fmla="*/ 2 h 91"/>
                  <a:gd name="T42" fmla="*/ 0 w 69"/>
                  <a:gd name="T43" fmla="*/ 2 h 91"/>
                  <a:gd name="T44" fmla="*/ 0 w 69"/>
                  <a:gd name="T45" fmla="*/ 3 h 91"/>
                  <a:gd name="T46" fmla="*/ 0 w 69"/>
                  <a:gd name="T47" fmla="*/ 3 h 91"/>
                  <a:gd name="T48" fmla="*/ 0 w 69"/>
                  <a:gd name="T49" fmla="*/ 3 h 91"/>
                  <a:gd name="T50" fmla="*/ 0 w 69"/>
                  <a:gd name="T51" fmla="*/ 3 h 91"/>
                  <a:gd name="T52" fmla="*/ 1 w 69"/>
                  <a:gd name="T53" fmla="*/ 3 h 91"/>
                  <a:gd name="T54" fmla="*/ 1 w 69"/>
                  <a:gd name="T55" fmla="*/ 4 h 91"/>
                  <a:gd name="T56" fmla="*/ 1 w 69"/>
                  <a:gd name="T57" fmla="*/ 4 h 91"/>
                  <a:gd name="T58" fmla="*/ 1 w 69"/>
                  <a:gd name="T59" fmla="*/ 4 h 91"/>
                  <a:gd name="T60" fmla="*/ 1 w 69"/>
                  <a:gd name="T61" fmla="*/ 4 h 91"/>
                  <a:gd name="T62" fmla="*/ 2 w 69"/>
                  <a:gd name="T63" fmla="*/ 4 h 91"/>
                  <a:gd name="T64" fmla="*/ 2 w 69"/>
                  <a:gd name="T65" fmla="*/ 3 h 91"/>
                  <a:gd name="T66" fmla="*/ 2 w 69"/>
                  <a:gd name="T67" fmla="*/ 3 h 91"/>
                  <a:gd name="T68" fmla="*/ 2 w 69"/>
                  <a:gd name="T69" fmla="*/ 3 h 91"/>
                  <a:gd name="T70" fmla="*/ 2 w 69"/>
                  <a:gd name="T71" fmla="*/ 3 h 91"/>
                  <a:gd name="T72" fmla="*/ 2 w 69"/>
                  <a:gd name="T73" fmla="*/ 3 h 91"/>
                  <a:gd name="T74" fmla="*/ 3 w 69"/>
                  <a:gd name="T75" fmla="*/ 2 h 91"/>
                  <a:gd name="T76" fmla="*/ 3 w 69"/>
                  <a:gd name="T77" fmla="*/ 2 h 91"/>
                  <a:gd name="T78" fmla="*/ 3 w 69"/>
                  <a:gd name="T79" fmla="*/ 2 h 9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
                  <a:gd name="T121" fmla="*/ 0 h 91"/>
                  <a:gd name="T122" fmla="*/ 69 w 69"/>
                  <a:gd name="T123" fmla="*/ 91 h 9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 h="91">
                    <a:moveTo>
                      <a:pt x="68" y="48"/>
                    </a:moveTo>
                    <a:lnTo>
                      <a:pt x="69" y="38"/>
                    </a:lnTo>
                    <a:lnTo>
                      <a:pt x="64" y="32"/>
                    </a:lnTo>
                    <a:lnTo>
                      <a:pt x="66" y="22"/>
                    </a:lnTo>
                    <a:lnTo>
                      <a:pt x="61" y="18"/>
                    </a:lnTo>
                    <a:lnTo>
                      <a:pt x="56" y="12"/>
                    </a:lnTo>
                    <a:lnTo>
                      <a:pt x="53" y="6"/>
                    </a:lnTo>
                    <a:lnTo>
                      <a:pt x="44" y="1"/>
                    </a:lnTo>
                    <a:lnTo>
                      <a:pt x="40" y="1"/>
                    </a:lnTo>
                    <a:lnTo>
                      <a:pt x="34" y="0"/>
                    </a:lnTo>
                    <a:lnTo>
                      <a:pt x="29" y="0"/>
                    </a:lnTo>
                    <a:lnTo>
                      <a:pt x="25" y="0"/>
                    </a:lnTo>
                    <a:lnTo>
                      <a:pt x="19" y="4"/>
                    </a:lnTo>
                    <a:lnTo>
                      <a:pt x="15" y="9"/>
                    </a:lnTo>
                    <a:lnTo>
                      <a:pt x="9" y="13"/>
                    </a:lnTo>
                    <a:lnTo>
                      <a:pt x="9" y="18"/>
                    </a:lnTo>
                    <a:lnTo>
                      <a:pt x="3" y="22"/>
                    </a:lnTo>
                    <a:lnTo>
                      <a:pt x="3" y="28"/>
                    </a:lnTo>
                    <a:lnTo>
                      <a:pt x="2" y="38"/>
                    </a:lnTo>
                    <a:lnTo>
                      <a:pt x="2" y="43"/>
                    </a:lnTo>
                    <a:lnTo>
                      <a:pt x="1" y="53"/>
                    </a:lnTo>
                    <a:lnTo>
                      <a:pt x="0" y="57"/>
                    </a:lnTo>
                    <a:lnTo>
                      <a:pt x="5" y="67"/>
                    </a:lnTo>
                    <a:lnTo>
                      <a:pt x="3" y="73"/>
                    </a:lnTo>
                    <a:lnTo>
                      <a:pt x="8" y="79"/>
                    </a:lnTo>
                    <a:lnTo>
                      <a:pt x="12" y="83"/>
                    </a:lnTo>
                    <a:lnTo>
                      <a:pt x="17" y="84"/>
                    </a:lnTo>
                    <a:lnTo>
                      <a:pt x="21" y="90"/>
                    </a:lnTo>
                    <a:lnTo>
                      <a:pt x="26" y="90"/>
                    </a:lnTo>
                    <a:lnTo>
                      <a:pt x="30" y="90"/>
                    </a:lnTo>
                    <a:lnTo>
                      <a:pt x="35" y="91"/>
                    </a:lnTo>
                    <a:lnTo>
                      <a:pt x="41" y="91"/>
                    </a:lnTo>
                    <a:lnTo>
                      <a:pt x="45" y="87"/>
                    </a:lnTo>
                    <a:lnTo>
                      <a:pt x="51" y="82"/>
                    </a:lnTo>
                    <a:lnTo>
                      <a:pt x="55" y="78"/>
                    </a:lnTo>
                    <a:lnTo>
                      <a:pt x="61" y="73"/>
                    </a:lnTo>
                    <a:lnTo>
                      <a:pt x="61" y="67"/>
                    </a:lnTo>
                    <a:lnTo>
                      <a:pt x="67" y="63"/>
                    </a:lnTo>
                    <a:lnTo>
                      <a:pt x="68" y="53"/>
                    </a:lnTo>
                    <a:lnTo>
                      <a:pt x="68" y="48"/>
                    </a:lnTo>
                  </a:path>
                </a:pathLst>
              </a:custGeom>
              <a:noFill/>
              <a:ln w="0">
                <a:solidFill>
                  <a:srgbClr val="FF8CB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21" name="Freeform 910">
                <a:extLst>
                  <a:ext uri="{FF2B5EF4-FFF2-40B4-BE49-F238E27FC236}">
                    <a16:creationId xmlns:a16="http://schemas.microsoft.com/office/drawing/2014/main" id="{671CF4ED-C7AF-4E1F-8685-A75902516B1A}"/>
                  </a:ext>
                </a:extLst>
              </p:cNvPr>
              <p:cNvSpPr>
                <a:spLocks/>
              </p:cNvSpPr>
              <p:nvPr/>
            </p:nvSpPr>
            <p:spPr bwMode="auto">
              <a:xfrm>
                <a:off x="4983" y="1193"/>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6"/>
                    </a:lnTo>
                    <a:lnTo>
                      <a:pt x="19" y="11"/>
                    </a:lnTo>
                    <a:lnTo>
                      <a:pt x="20" y="5"/>
                    </a:lnTo>
                    <a:lnTo>
                      <a:pt x="20" y="1"/>
                    </a:lnTo>
                    <a:lnTo>
                      <a:pt x="16" y="1"/>
                    </a:lnTo>
                    <a:lnTo>
                      <a:pt x="11" y="0"/>
                    </a:lnTo>
                    <a:lnTo>
                      <a:pt x="7" y="0"/>
                    </a:lnTo>
                    <a:lnTo>
                      <a:pt x="6" y="4"/>
                    </a:lnTo>
                    <a:lnTo>
                      <a:pt x="1" y="4"/>
                    </a:lnTo>
                    <a:lnTo>
                      <a:pt x="1" y="9"/>
                    </a:lnTo>
                    <a:lnTo>
                      <a:pt x="0" y="14"/>
                    </a:lnTo>
                    <a:lnTo>
                      <a:pt x="0" y="19"/>
                    </a:lnTo>
                    <a:lnTo>
                      <a:pt x="0" y="25"/>
                    </a:lnTo>
                    <a:lnTo>
                      <a:pt x="4" y="25"/>
                    </a:lnTo>
                    <a:lnTo>
                      <a:pt x="9" y="25"/>
                    </a:lnTo>
                    <a:lnTo>
                      <a:pt x="13"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22" name="Freeform 911">
                <a:extLst>
                  <a:ext uri="{FF2B5EF4-FFF2-40B4-BE49-F238E27FC236}">
                    <a16:creationId xmlns:a16="http://schemas.microsoft.com/office/drawing/2014/main" id="{B67ED942-249F-431B-8DD0-88D0EC3D7C0A}"/>
                  </a:ext>
                </a:extLst>
              </p:cNvPr>
              <p:cNvSpPr>
                <a:spLocks/>
              </p:cNvSpPr>
              <p:nvPr/>
            </p:nvSpPr>
            <p:spPr bwMode="auto">
              <a:xfrm>
                <a:off x="4983" y="1193"/>
                <a:ext cx="4" cy="5"/>
              </a:xfrm>
              <a:custGeom>
                <a:avLst/>
                <a:gdLst>
                  <a:gd name="T0" fmla="*/ 1 w 20"/>
                  <a:gd name="T1" fmla="*/ 1 h 26"/>
                  <a:gd name="T2" fmla="*/ 1 w 20"/>
                  <a:gd name="T3" fmla="*/ 1 h 26"/>
                  <a:gd name="T4" fmla="*/ 1 w 20"/>
                  <a:gd name="T5" fmla="*/ 0 h 26"/>
                  <a:gd name="T6" fmla="*/ 1 w 20"/>
                  <a:gd name="T7" fmla="*/ 0 h 26"/>
                  <a:gd name="T8" fmla="*/ 1 w 20"/>
                  <a:gd name="T9" fmla="*/ 0 h 26"/>
                  <a:gd name="T10" fmla="*/ 1 w 20"/>
                  <a:gd name="T11" fmla="*/ 0 h 26"/>
                  <a:gd name="T12" fmla="*/ 0 w 20"/>
                  <a:gd name="T13" fmla="*/ 0 h 26"/>
                  <a:gd name="T14" fmla="*/ 0 w 20"/>
                  <a:gd name="T15" fmla="*/ 0 h 26"/>
                  <a:gd name="T16" fmla="*/ 0 w 20"/>
                  <a:gd name="T17" fmla="*/ 0 h 26"/>
                  <a:gd name="T18" fmla="*/ 0 w 20"/>
                  <a:gd name="T19" fmla="*/ 0 h 26"/>
                  <a:gd name="T20" fmla="*/ 0 w 20"/>
                  <a:gd name="T21" fmla="*/ 0 h 26"/>
                  <a:gd name="T22" fmla="*/ 0 w 20"/>
                  <a:gd name="T23" fmla="*/ 1 h 26"/>
                  <a:gd name="T24" fmla="*/ 0 w 20"/>
                  <a:gd name="T25" fmla="*/ 1 h 26"/>
                  <a:gd name="T26" fmla="*/ 0 w 20"/>
                  <a:gd name="T27" fmla="*/ 1 h 26"/>
                  <a:gd name="T28" fmla="*/ 0 w 20"/>
                  <a:gd name="T29" fmla="*/ 1 h 26"/>
                  <a:gd name="T30" fmla="*/ 0 w 20"/>
                  <a:gd name="T31" fmla="*/ 1 h 26"/>
                  <a:gd name="T32" fmla="*/ 1 w 20"/>
                  <a:gd name="T33" fmla="*/ 1 h 26"/>
                  <a:gd name="T34" fmla="*/ 1 w 20"/>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6"/>
                  <a:gd name="T56" fmla="*/ 20 w 2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6">
                    <a:moveTo>
                      <a:pt x="19" y="21"/>
                    </a:moveTo>
                    <a:lnTo>
                      <a:pt x="19" y="16"/>
                    </a:lnTo>
                    <a:lnTo>
                      <a:pt x="19" y="11"/>
                    </a:lnTo>
                    <a:lnTo>
                      <a:pt x="20" y="5"/>
                    </a:lnTo>
                    <a:lnTo>
                      <a:pt x="20" y="1"/>
                    </a:lnTo>
                    <a:lnTo>
                      <a:pt x="16" y="1"/>
                    </a:lnTo>
                    <a:lnTo>
                      <a:pt x="11" y="0"/>
                    </a:lnTo>
                    <a:lnTo>
                      <a:pt x="7" y="0"/>
                    </a:lnTo>
                    <a:lnTo>
                      <a:pt x="6" y="4"/>
                    </a:lnTo>
                    <a:lnTo>
                      <a:pt x="1" y="4"/>
                    </a:lnTo>
                    <a:lnTo>
                      <a:pt x="1" y="9"/>
                    </a:lnTo>
                    <a:lnTo>
                      <a:pt x="0" y="14"/>
                    </a:lnTo>
                    <a:lnTo>
                      <a:pt x="0" y="19"/>
                    </a:lnTo>
                    <a:lnTo>
                      <a:pt x="0" y="25"/>
                    </a:lnTo>
                    <a:lnTo>
                      <a:pt x="4" y="25"/>
                    </a:lnTo>
                    <a:lnTo>
                      <a:pt x="9" y="25"/>
                    </a:lnTo>
                    <a:lnTo>
                      <a:pt x="13"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23" name="Freeform 912">
                <a:extLst>
                  <a:ext uri="{FF2B5EF4-FFF2-40B4-BE49-F238E27FC236}">
                    <a16:creationId xmlns:a16="http://schemas.microsoft.com/office/drawing/2014/main" id="{7742921C-25AE-46B8-AA47-E91310CD466E}"/>
                  </a:ext>
                </a:extLst>
              </p:cNvPr>
              <p:cNvSpPr>
                <a:spLocks/>
              </p:cNvSpPr>
              <p:nvPr/>
            </p:nvSpPr>
            <p:spPr bwMode="auto">
              <a:xfrm>
                <a:off x="4971" y="1417"/>
                <a:ext cx="5" cy="5"/>
              </a:xfrm>
              <a:custGeom>
                <a:avLst/>
                <a:gdLst>
                  <a:gd name="T0" fmla="*/ 1 w 25"/>
                  <a:gd name="T1" fmla="*/ 1 h 24"/>
                  <a:gd name="T2" fmla="*/ 1 w 25"/>
                  <a:gd name="T3" fmla="*/ 1 h 24"/>
                  <a:gd name="T4" fmla="*/ 1 w 25"/>
                  <a:gd name="T5" fmla="*/ 0 h 24"/>
                  <a:gd name="T6" fmla="*/ 1 w 25"/>
                  <a:gd name="T7" fmla="*/ 0 h 24"/>
                  <a:gd name="T8" fmla="*/ 1 w 25"/>
                  <a:gd name="T9" fmla="*/ 0 h 24"/>
                  <a:gd name="T10" fmla="*/ 1 w 25"/>
                  <a:gd name="T11" fmla="*/ 0 h 24"/>
                  <a:gd name="T12" fmla="*/ 1 w 25"/>
                  <a:gd name="T13" fmla="*/ 0 h 24"/>
                  <a:gd name="T14" fmla="*/ 0 w 25"/>
                  <a:gd name="T15" fmla="*/ 0 h 24"/>
                  <a:gd name="T16" fmla="*/ 0 w 25"/>
                  <a:gd name="T17" fmla="*/ 0 h 24"/>
                  <a:gd name="T18" fmla="*/ 0 w 25"/>
                  <a:gd name="T19" fmla="*/ 0 h 24"/>
                  <a:gd name="T20" fmla="*/ 0 w 25"/>
                  <a:gd name="T21" fmla="*/ 0 h 24"/>
                  <a:gd name="T22" fmla="*/ 0 w 25"/>
                  <a:gd name="T23" fmla="*/ 1 h 24"/>
                  <a:gd name="T24" fmla="*/ 0 w 25"/>
                  <a:gd name="T25" fmla="*/ 1 h 24"/>
                  <a:gd name="T26" fmla="*/ 0 w 25"/>
                  <a:gd name="T27" fmla="*/ 1 h 24"/>
                  <a:gd name="T28" fmla="*/ 0 w 25"/>
                  <a:gd name="T29" fmla="*/ 1 h 24"/>
                  <a:gd name="T30" fmla="*/ 0 w 25"/>
                  <a:gd name="T31" fmla="*/ 1 h 24"/>
                  <a:gd name="T32" fmla="*/ 1 w 25"/>
                  <a:gd name="T33" fmla="*/ 1 h 24"/>
                  <a:gd name="T34" fmla="*/ 1 w 25"/>
                  <a:gd name="T35" fmla="*/ 1 h 24"/>
                  <a:gd name="T36" fmla="*/ 1 w 25"/>
                  <a:gd name="T37" fmla="*/ 1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4"/>
                  <a:gd name="T59" fmla="*/ 25 w 25"/>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4">
                    <a:moveTo>
                      <a:pt x="19" y="20"/>
                    </a:moveTo>
                    <a:lnTo>
                      <a:pt x="25" y="15"/>
                    </a:lnTo>
                    <a:lnTo>
                      <a:pt x="25" y="10"/>
                    </a:lnTo>
                    <a:lnTo>
                      <a:pt x="25" y="5"/>
                    </a:lnTo>
                    <a:lnTo>
                      <a:pt x="20" y="5"/>
                    </a:lnTo>
                    <a:lnTo>
                      <a:pt x="21" y="0"/>
                    </a:lnTo>
                    <a:lnTo>
                      <a:pt x="17" y="0"/>
                    </a:lnTo>
                    <a:lnTo>
                      <a:pt x="11" y="0"/>
                    </a:lnTo>
                    <a:lnTo>
                      <a:pt x="7" y="4"/>
                    </a:lnTo>
                    <a:lnTo>
                      <a:pt x="6" y="9"/>
                    </a:lnTo>
                    <a:lnTo>
                      <a:pt x="1" y="9"/>
                    </a:lnTo>
                    <a:lnTo>
                      <a:pt x="1" y="13"/>
                    </a:lnTo>
                    <a:lnTo>
                      <a:pt x="0" y="19"/>
                    </a:lnTo>
                    <a:lnTo>
                      <a:pt x="6" y="19"/>
                    </a:lnTo>
                    <a:lnTo>
                      <a:pt x="5" y="23"/>
                    </a:lnTo>
                    <a:lnTo>
                      <a:pt x="9" y="24"/>
                    </a:lnTo>
                    <a:lnTo>
                      <a:pt x="15" y="24"/>
                    </a:lnTo>
                    <a:lnTo>
                      <a:pt x="19" y="24"/>
                    </a:lnTo>
                    <a:lnTo>
                      <a:pt x="19"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24" name="Freeform 913">
                <a:extLst>
                  <a:ext uri="{FF2B5EF4-FFF2-40B4-BE49-F238E27FC236}">
                    <a16:creationId xmlns:a16="http://schemas.microsoft.com/office/drawing/2014/main" id="{4532B4A8-8249-4F72-9410-FB81CAEF02DB}"/>
                  </a:ext>
                </a:extLst>
              </p:cNvPr>
              <p:cNvSpPr>
                <a:spLocks/>
              </p:cNvSpPr>
              <p:nvPr/>
            </p:nvSpPr>
            <p:spPr bwMode="auto">
              <a:xfrm>
                <a:off x="4971" y="1417"/>
                <a:ext cx="5" cy="5"/>
              </a:xfrm>
              <a:custGeom>
                <a:avLst/>
                <a:gdLst>
                  <a:gd name="T0" fmla="*/ 1 w 25"/>
                  <a:gd name="T1" fmla="*/ 1 h 24"/>
                  <a:gd name="T2" fmla="*/ 1 w 25"/>
                  <a:gd name="T3" fmla="*/ 1 h 24"/>
                  <a:gd name="T4" fmla="*/ 1 w 25"/>
                  <a:gd name="T5" fmla="*/ 0 h 24"/>
                  <a:gd name="T6" fmla="*/ 1 w 25"/>
                  <a:gd name="T7" fmla="*/ 0 h 24"/>
                  <a:gd name="T8" fmla="*/ 1 w 25"/>
                  <a:gd name="T9" fmla="*/ 0 h 24"/>
                  <a:gd name="T10" fmla="*/ 1 w 25"/>
                  <a:gd name="T11" fmla="*/ 0 h 24"/>
                  <a:gd name="T12" fmla="*/ 1 w 25"/>
                  <a:gd name="T13" fmla="*/ 0 h 24"/>
                  <a:gd name="T14" fmla="*/ 0 w 25"/>
                  <a:gd name="T15" fmla="*/ 0 h 24"/>
                  <a:gd name="T16" fmla="*/ 0 w 25"/>
                  <a:gd name="T17" fmla="*/ 0 h 24"/>
                  <a:gd name="T18" fmla="*/ 0 w 25"/>
                  <a:gd name="T19" fmla="*/ 0 h 24"/>
                  <a:gd name="T20" fmla="*/ 0 w 25"/>
                  <a:gd name="T21" fmla="*/ 0 h 24"/>
                  <a:gd name="T22" fmla="*/ 0 w 25"/>
                  <a:gd name="T23" fmla="*/ 1 h 24"/>
                  <a:gd name="T24" fmla="*/ 0 w 25"/>
                  <a:gd name="T25" fmla="*/ 1 h 24"/>
                  <a:gd name="T26" fmla="*/ 0 w 25"/>
                  <a:gd name="T27" fmla="*/ 1 h 24"/>
                  <a:gd name="T28" fmla="*/ 0 w 25"/>
                  <a:gd name="T29" fmla="*/ 1 h 24"/>
                  <a:gd name="T30" fmla="*/ 0 w 25"/>
                  <a:gd name="T31" fmla="*/ 1 h 24"/>
                  <a:gd name="T32" fmla="*/ 1 w 25"/>
                  <a:gd name="T33" fmla="*/ 1 h 24"/>
                  <a:gd name="T34" fmla="*/ 1 w 25"/>
                  <a:gd name="T35" fmla="*/ 1 h 24"/>
                  <a:gd name="T36" fmla="*/ 1 w 25"/>
                  <a:gd name="T37" fmla="*/ 1 h 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24"/>
                  <a:gd name="T59" fmla="*/ 25 w 25"/>
                  <a:gd name="T60" fmla="*/ 24 h 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24">
                    <a:moveTo>
                      <a:pt x="19" y="20"/>
                    </a:moveTo>
                    <a:lnTo>
                      <a:pt x="25" y="15"/>
                    </a:lnTo>
                    <a:lnTo>
                      <a:pt x="25" y="10"/>
                    </a:lnTo>
                    <a:lnTo>
                      <a:pt x="25" y="5"/>
                    </a:lnTo>
                    <a:lnTo>
                      <a:pt x="20" y="5"/>
                    </a:lnTo>
                    <a:lnTo>
                      <a:pt x="21" y="0"/>
                    </a:lnTo>
                    <a:lnTo>
                      <a:pt x="17" y="0"/>
                    </a:lnTo>
                    <a:lnTo>
                      <a:pt x="11" y="0"/>
                    </a:lnTo>
                    <a:lnTo>
                      <a:pt x="7" y="4"/>
                    </a:lnTo>
                    <a:lnTo>
                      <a:pt x="6" y="9"/>
                    </a:lnTo>
                    <a:lnTo>
                      <a:pt x="1" y="9"/>
                    </a:lnTo>
                    <a:lnTo>
                      <a:pt x="1" y="13"/>
                    </a:lnTo>
                    <a:lnTo>
                      <a:pt x="0" y="19"/>
                    </a:lnTo>
                    <a:lnTo>
                      <a:pt x="6" y="19"/>
                    </a:lnTo>
                    <a:lnTo>
                      <a:pt x="5" y="23"/>
                    </a:lnTo>
                    <a:lnTo>
                      <a:pt x="9" y="24"/>
                    </a:lnTo>
                    <a:lnTo>
                      <a:pt x="15" y="24"/>
                    </a:lnTo>
                    <a:lnTo>
                      <a:pt x="19" y="24"/>
                    </a:lnTo>
                    <a:lnTo>
                      <a:pt x="19"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25" name="Freeform 914">
                <a:extLst>
                  <a:ext uri="{FF2B5EF4-FFF2-40B4-BE49-F238E27FC236}">
                    <a16:creationId xmlns:a16="http://schemas.microsoft.com/office/drawing/2014/main" id="{A2238910-7447-4760-A985-EC04210F0F56}"/>
                  </a:ext>
                </a:extLst>
              </p:cNvPr>
              <p:cNvSpPr>
                <a:spLocks/>
              </p:cNvSpPr>
              <p:nvPr/>
            </p:nvSpPr>
            <p:spPr bwMode="auto">
              <a:xfrm>
                <a:off x="4953" y="1479"/>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25"/>
                  <a:gd name="T50" fmla="*/ 21 w 2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25">
                    <a:moveTo>
                      <a:pt x="20" y="16"/>
                    </a:moveTo>
                    <a:lnTo>
                      <a:pt x="20" y="10"/>
                    </a:lnTo>
                    <a:lnTo>
                      <a:pt x="21" y="6"/>
                    </a:lnTo>
                    <a:lnTo>
                      <a:pt x="21" y="1"/>
                    </a:lnTo>
                    <a:lnTo>
                      <a:pt x="17" y="0"/>
                    </a:lnTo>
                    <a:lnTo>
                      <a:pt x="12" y="0"/>
                    </a:lnTo>
                    <a:lnTo>
                      <a:pt x="6" y="0"/>
                    </a:lnTo>
                    <a:lnTo>
                      <a:pt x="2" y="5"/>
                    </a:lnTo>
                    <a:lnTo>
                      <a:pt x="1" y="9"/>
                    </a:lnTo>
                    <a:lnTo>
                      <a:pt x="1" y="15"/>
                    </a:lnTo>
                    <a:lnTo>
                      <a:pt x="1" y="19"/>
                    </a:lnTo>
                    <a:lnTo>
                      <a:pt x="0" y="24"/>
                    </a:lnTo>
                    <a:lnTo>
                      <a:pt x="4" y="25"/>
                    </a:lnTo>
                    <a:lnTo>
                      <a:pt x="10" y="25"/>
                    </a:lnTo>
                    <a:lnTo>
                      <a:pt x="14"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26" name="Freeform 915">
                <a:extLst>
                  <a:ext uri="{FF2B5EF4-FFF2-40B4-BE49-F238E27FC236}">
                    <a16:creationId xmlns:a16="http://schemas.microsoft.com/office/drawing/2014/main" id="{00776B2E-1B64-4488-B59F-0386D04FC527}"/>
                  </a:ext>
                </a:extLst>
              </p:cNvPr>
              <p:cNvSpPr>
                <a:spLocks/>
              </p:cNvSpPr>
              <p:nvPr/>
            </p:nvSpPr>
            <p:spPr bwMode="auto">
              <a:xfrm>
                <a:off x="4953" y="1479"/>
                <a:ext cx="4" cy="5"/>
              </a:xfrm>
              <a:custGeom>
                <a:avLst/>
                <a:gdLst>
                  <a:gd name="T0" fmla="*/ 1 w 21"/>
                  <a:gd name="T1" fmla="*/ 1 h 25"/>
                  <a:gd name="T2" fmla="*/ 1 w 21"/>
                  <a:gd name="T3" fmla="*/ 0 h 25"/>
                  <a:gd name="T4" fmla="*/ 1 w 21"/>
                  <a:gd name="T5" fmla="*/ 0 h 25"/>
                  <a:gd name="T6" fmla="*/ 1 w 21"/>
                  <a:gd name="T7" fmla="*/ 0 h 25"/>
                  <a:gd name="T8" fmla="*/ 1 w 21"/>
                  <a:gd name="T9" fmla="*/ 0 h 25"/>
                  <a:gd name="T10" fmla="*/ 0 w 21"/>
                  <a:gd name="T11" fmla="*/ 0 h 25"/>
                  <a:gd name="T12" fmla="*/ 0 w 21"/>
                  <a:gd name="T13" fmla="*/ 0 h 25"/>
                  <a:gd name="T14" fmla="*/ 0 w 21"/>
                  <a:gd name="T15" fmla="*/ 0 h 25"/>
                  <a:gd name="T16" fmla="*/ 0 w 21"/>
                  <a:gd name="T17" fmla="*/ 0 h 25"/>
                  <a:gd name="T18" fmla="*/ 0 w 21"/>
                  <a:gd name="T19" fmla="*/ 1 h 25"/>
                  <a:gd name="T20" fmla="*/ 0 w 21"/>
                  <a:gd name="T21" fmla="*/ 1 h 25"/>
                  <a:gd name="T22" fmla="*/ 0 w 21"/>
                  <a:gd name="T23" fmla="*/ 1 h 25"/>
                  <a:gd name="T24" fmla="*/ 0 w 21"/>
                  <a:gd name="T25" fmla="*/ 1 h 25"/>
                  <a:gd name="T26" fmla="*/ 0 w 21"/>
                  <a:gd name="T27" fmla="*/ 1 h 25"/>
                  <a:gd name="T28" fmla="*/ 1 w 21"/>
                  <a:gd name="T29" fmla="*/ 1 h 25"/>
                  <a:gd name="T30" fmla="*/ 1 w 21"/>
                  <a:gd name="T31" fmla="*/ 1 h 2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1"/>
                  <a:gd name="T49" fmla="*/ 0 h 25"/>
                  <a:gd name="T50" fmla="*/ 21 w 21"/>
                  <a:gd name="T51" fmla="*/ 25 h 2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1" h="25">
                    <a:moveTo>
                      <a:pt x="20" y="16"/>
                    </a:moveTo>
                    <a:lnTo>
                      <a:pt x="20" y="10"/>
                    </a:lnTo>
                    <a:lnTo>
                      <a:pt x="21" y="6"/>
                    </a:lnTo>
                    <a:lnTo>
                      <a:pt x="21" y="1"/>
                    </a:lnTo>
                    <a:lnTo>
                      <a:pt x="17" y="0"/>
                    </a:lnTo>
                    <a:lnTo>
                      <a:pt x="12" y="0"/>
                    </a:lnTo>
                    <a:lnTo>
                      <a:pt x="6" y="0"/>
                    </a:lnTo>
                    <a:lnTo>
                      <a:pt x="2" y="5"/>
                    </a:lnTo>
                    <a:lnTo>
                      <a:pt x="1" y="9"/>
                    </a:lnTo>
                    <a:lnTo>
                      <a:pt x="1" y="15"/>
                    </a:lnTo>
                    <a:lnTo>
                      <a:pt x="1" y="19"/>
                    </a:lnTo>
                    <a:lnTo>
                      <a:pt x="0" y="24"/>
                    </a:lnTo>
                    <a:lnTo>
                      <a:pt x="4" y="25"/>
                    </a:lnTo>
                    <a:lnTo>
                      <a:pt x="10" y="25"/>
                    </a:lnTo>
                    <a:lnTo>
                      <a:pt x="14"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27" name="Freeform 916">
                <a:extLst>
                  <a:ext uri="{FF2B5EF4-FFF2-40B4-BE49-F238E27FC236}">
                    <a16:creationId xmlns:a16="http://schemas.microsoft.com/office/drawing/2014/main" id="{CB8701CC-DC2F-4E88-BE62-5B065D755B32}"/>
                  </a:ext>
                </a:extLst>
              </p:cNvPr>
              <p:cNvSpPr>
                <a:spLocks/>
              </p:cNvSpPr>
              <p:nvPr/>
            </p:nvSpPr>
            <p:spPr bwMode="auto">
              <a:xfrm>
                <a:off x="4968" y="1107"/>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6"/>
                    </a:lnTo>
                    <a:lnTo>
                      <a:pt x="21" y="12"/>
                    </a:lnTo>
                    <a:lnTo>
                      <a:pt x="22" y="6"/>
                    </a:lnTo>
                    <a:lnTo>
                      <a:pt x="22" y="1"/>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28" name="Freeform 917">
                <a:extLst>
                  <a:ext uri="{FF2B5EF4-FFF2-40B4-BE49-F238E27FC236}">
                    <a16:creationId xmlns:a16="http://schemas.microsoft.com/office/drawing/2014/main" id="{E727E337-13A7-43AB-91C8-9054E4B10FFA}"/>
                  </a:ext>
                </a:extLst>
              </p:cNvPr>
              <p:cNvSpPr>
                <a:spLocks/>
              </p:cNvSpPr>
              <p:nvPr/>
            </p:nvSpPr>
            <p:spPr bwMode="auto">
              <a:xfrm>
                <a:off x="4968" y="1107"/>
                <a:ext cx="4" cy="5"/>
              </a:xfrm>
              <a:custGeom>
                <a:avLst/>
                <a:gdLst>
                  <a:gd name="T0" fmla="*/ 1 w 22"/>
                  <a:gd name="T1" fmla="*/ 1 h 26"/>
                  <a:gd name="T2" fmla="*/ 1 w 22"/>
                  <a:gd name="T3" fmla="*/ 1 h 26"/>
                  <a:gd name="T4" fmla="*/ 1 w 22"/>
                  <a:gd name="T5" fmla="*/ 0 h 26"/>
                  <a:gd name="T6" fmla="*/ 1 w 22"/>
                  <a:gd name="T7" fmla="*/ 0 h 26"/>
                  <a:gd name="T8" fmla="*/ 1 w 22"/>
                  <a:gd name="T9" fmla="*/ 0 h 26"/>
                  <a:gd name="T10" fmla="*/ 1 w 22"/>
                  <a:gd name="T11" fmla="*/ 0 h 26"/>
                  <a:gd name="T12" fmla="*/ 0 w 22"/>
                  <a:gd name="T13" fmla="*/ 0 h 26"/>
                  <a:gd name="T14" fmla="*/ 0 w 22"/>
                  <a:gd name="T15" fmla="*/ 0 h 26"/>
                  <a:gd name="T16" fmla="*/ 0 w 22"/>
                  <a:gd name="T17" fmla="*/ 0 h 26"/>
                  <a:gd name="T18" fmla="*/ 0 w 22"/>
                  <a:gd name="T19" fmla="*/ 0 h 26"/>
                  <a:gd name="T20" fmla="*/ 0 w 22"/>
                  <a:gd name="T21" fmla="*/ 0 h 26"/>
                  <a:gd name="T22" fmla="*/ 0 w 22"/>
                  <a:gd name="T23" fmla="*/ 1 h 26"/>
                  <a:gd name="T24" fmla="*/ 0 w 22"/>
                  <a:gd name="T25" fmla="*/ 1 h 26"/>
                  <a:gd name="T26" fmla="*/ 0 w 22"/>
                  <a:gd name="T27" fmla="*/ 1 h 26"/>
                  <a:gd name="T28" fmla="*/ 0 w 22"/>
                  <a:gd name="T29" fmla="*/ 1 h 26"/>
                  <a:gd name="T30" fmla="*/ 0 w 22"/>
                  <a:gd name="T31" fmla="*/ 1 h 26"/>
                  <a:gd name="T32" fmla="*/ 1 w 22"/>
                  <a:gd name="T33" fmla="*/ 1 h 26"/>
                  <a:gd name="T34" fmla="*/ 1 w 22"/>
                  <a:gd name="T35" fmla="*/ 1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2"/>
                  <a:gd name="T55" fmla="*/ 0 h 26"/>
                  <a:gd name="T56" fmla="*/ 22 w 22"/>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2" h="26">
                    <a:moveTo>
                      <a:pt x="19" y="21"/>
                    </a:moveTo>
                    <a:lnTo>
                      <a:pt x="21" y="16"/>
                    </a:lnTo>
                    <a:lnTo>
                      <a:pt x="21" y="12"/>
                    </a:lnTo>
                    <a:lnTo>
                      <a:pt x="22" y="6"/>
                    </a:lnTo>
                    <a:lnTo>
                      <a:pt x="22" y="1"/>
                    </a:lnTo>
                    <a:lnTo>
                      <a:pt x="17" y="0"/>
                    </a:lnTo>
                    <a:lnTo>
                      <a:pt x="13" y="0"/>
                    </a:lnTo>
                    <a:lnTo>
                      <a:pt x="7" y="0"/>
                    </a:lnTo>
                    <a:lnTo>
                      <a:pt x="7" y="5"/>
                    </a:lnTo>
                    <a:lnTo>
                      <a:pt x="2" y="5"/>
                    </a:lnTo>
                    <a:lnTo>
                      <a:pt x="1" y="9"/>
                    </a:lnTo>
                    <a:lnTo>
                      <a:pt x="1" y="15"/>
                    </a:lnTo>
                    <a:lnTo>
                      <a:pt x="1" y="20"/>
                    </a:lnTo>
                    <a:lnTo>
                      <a:pt x="0" y="25"/>
                    </a:lnTo>
                    <a:lnTo>
                      <a:pt x="5" y="25"/>
                    </a:lnTo>
                    <a:lnTo>
                      <a:pt x="10" y="25"/>
                    </a:lnTo>
                    <a:lnTo>
                      <a:pt x="15"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29" name="Freeform 918">
                <a:extLst>
                  <a:ext uri="{FF2B5EF4-FFF2-40B4-BE49-F238E27FC236}">
                    <a16:creationId xmlns:a16="http://schemas.microsoft.com/office/drawing/2014/main" id="{2238E024-C4C0-46AE-B912-7A61C6CA1676}"/>
                  </a:ext>
                </a:extLst>
              </p:cNvPr>
              <p:cNvSpPr>
                <a:spLocks/>
              </p:cNvSpPr>
              <p:nvPr/>
            </p:nvSpPr>
            <p:spPr bwMode="auto">
              <a:xfrm>
                <a:off x="4919" y="990"/>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4"/>
                    </a:lnTo>
                    <a:lnTo>
                      <a:pt x="2" y="4"/>
                    </a:lnTo>
                    <a:lnTo>
                      <a:pt x="2" y="10"/>
                    </a:lnTo>
                    <a:lnTo>
                      <a:pt x="1" y="15"/>
                    </a:lnTo>
                    <a:lnTo>
                      <a:pt x="1" y="19"/>
                    </a:lnTo>
                    <a:lnTo>
                      <a:pt x="0" y="25"/>
                    </a:lnTo>
                    <a:lnTo>
                      <a:pt x="6" y="25"/>
                    </a:lnTo>
                    <a:lnTo>
                      <a:pt x="10" y="26"/>
                    </a:lnTo>
                    <a:lnTo>
                      <a:pt x="15" y="26"/>
                    </a:lnTo>
                    <a:lnTo>
                      <a:pt x="15" y="20"/>
                    </a:lnTo>
                    <a:lnTo>
                      <a:pt x="20" y="21"/>
                    </a:lnTo>
                    <a:lnTo>
                      <a:pt x="20"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30" name="Freeform 919">
                <a:extLst>
                  <a:ext uri="{FF2B5EF4-FFF2-40B4-BE49-F238E27FC236}">
                    <a16:creationId xmlns:a16="http://schemas.microsoft.com/office/drawing/2014/main" id="{93942924-1649-4582-8917-B03F522A9871}"/>
                  </a:ext>
                </a:extLst>
              </p:cNvPr>
              <p:cNvSpPr>
                <a:spLocks/>
              </p:cNvSpPr>
              <p:nvPr/>
            </p:nvSpPr>
            <p:spPr bwMode="auto">
              <a:xfrm>
                <a:off x="4919" y="990"/>
                <a:ext cx="4" cy="5"/>
              </a:xfrm>
              <a:custGeom>
                <a:avLst/>
                <a:gdLst>
                  <a:gd name="T0" fmla="*/ 1 w 21"/>
                  <a:gd name="T1" fmla="*/ 1 h 26"/>
                  <a:gd name="T2" fmla="*/ 1 w 21"/>
                  <a:gd name="T3" fmla="*/ 0 h 26"/>
                  <a:gd name="T4" fmla="*/ 1 w 21"/>
                  <a:gd name="T5" fmla="*/ 0 h 26"/>
                  <a:gd name="T6" fmla="*/ 1 w 21"/>
                  <a:gd name="T7" fmla="*/ 0 h 26"/>
                  <a:gd name="T8" fmla="*/ 1 w 21"/>
                  <a:gd name="T9" fmla="*/ 0 h 26"/>
                  <a:gd name="T10" fmla="*/ 0 w 21"/>
                  <a:gd name="T11" fmla="*/ 0 h 26"/>
                  <a:gd name="T12" fmla="*/ 0 w 21"/>
                  <a:gd name="T13" fmla="*/ 0 h 26"/>
                  <a:gd name="T14" fmla="*/ 0 w 21"/>
                  <a:gd name="T15" fmla="*/ 0 h 26"/>
                  <a:gd name="T16" fmla="*/ 0 w 21"/>
                  <a:gd name="T17" fmla="*/ 0 h 26"/>
                  <a:gd name="T18" fmla="*/ 0 w 21"/>
                  <a:gd name="T19" fmla="*/ 0 h 26"/>
                  <a:gd name="T20" fmla="*/ 0 w 21"/>
                  <a:gd name="T21" fmla="*/ 1 h 26"/>
                  <a:gd name="T22" fmla="*/ 0 w 21"/>
                  <a:gd name="T23" fmla="*/ 1 h 26"/>
                  <a:gd name="T24" fmla="*/ 0 w 21"/>
                  <a:gd name="T25" fmla="*/ 1 h 26"/>
                  <a:gd name="T26" fmla="*/ 0 w 21"/>
                  <a:gd name="T27" fmla="*/ 1 h 26"/>
                  <a:gd name="T28" fmla="*/ 0 w 21"/>
                  <a:gd name="T29" fmla="*/ 1 h 26"/>
                  <a:gd name="T30" fmla="*/ 1 w 21"/>
                  <a:gd name="T31" fmla="*/ 1 h 26"/>
                  <a:gd name="T32" fmla="*/ 1 w 21"/>
                  <a:gd name="T33" fmla="*/ 1 h 26"/>
                  <a:gd name="T34" fmla="*/ 1 w 21"/>
                  <a:gd name="T35" fmla="*/ 1 h 26"/>
                  <a:gd name="T36" fmla="*/ 1 w 21"/>
                  <a:gd name="T37" fmla="*/ 1 h 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
                  <a:gd name="T58" fmla="*/ 0 h 26"/>
                  <a:gd name="T59" fmla="*/ 21 w 21"/>
                  <a:gd name="T60" fmla="*/ 26 h 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 h="26">
                    <a:moveTo>
                      <a:pt x="20" y="16"/>
                    </a:moveTo>
                    <a:lnTo>
                      <a:pt x="20" y="11"/>
                    </a:lnTo>
                    <a:lnTo>
                      <a:pt x="21" y="6"/>
                    </a:lnTo>
                    <a:lnTo>
                      <a:pt x="21" y="1"/>
                    </a:lnTo>
                    <a:lnTo>
                      <a:pt x="17" y="1"/>
                    </a:lnTo>
                    <a:lnTo>
                      <a:pt x="12" y="0"/>
                    </a:lnTo>
                    <a:lnTo>
                      <a:pt x="8" y="0"/>
                    </a:lnTo>
                    <a:lnTo>
                      <a:pt x="7" y="4"/>
                    </a:lnTo>
                    <a:lnTo>
                      <a:pt x="2" y="4"/>
                    </a:lnTo>
                    <a:lnTo>
                      <a:pt x="2" y="10"/>
                    </a:lnTo>
                    <a:lnTo>
                      <a:pt x="1" y="15"/>
                    </a:lnTo>
                    <a:lnTo>
                      <a:pt x="1" y="19"/>
                    </a:lnTo>
                    <a:lnTo>
                      <a:pt x="0" y="25"/>
                    </a:lnTo>
                    <a:lnTo>
                      <a:pt x="6" y="25"/>
                    </a:lnTo>
                    <a:lnTo>
                      <a:pt x="10" y="26"/>
                    </a:lnTo>
                    <a:lnTo>
                      <a:pt x="15" y="26"/>
                    </a:lnTo>
                    <a:lnTo>
                      <a:pt x="15" y="20"/>
                    </a:lnTo>
                    <a:lnTo>
                      <a:pt x="20" y="21"/>
                    </a:lnTo>
                    <a:lnTo>
                      <a:pt x="20"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31" name="Freeform 920">
                <a:extLst>
                  <a:ext uri="{FF2B5EF4-FFF2-40B4-BE49-F238E27FC236}">
                    <a16:creationId xmlns:a16="http://schemas.microsoft.com/office/drawing/2014/main" id="{724C1511-FB36-44F4-B863-91AC11985EAC}"/>
                  </a:ext>
                </a:extLst>
              </p:cNvPr>
              <p:cNvSpPr>
                <a:spLocks/>
              </p:cNvSpPr>
              <p:nvPr/>
            </p:nvSpPr>
            <p:spPr bwMode="auto">
              <a:xfrm>
                <a:off x="4885" y="945"/>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6"/>
                    </a:moveTo>
                    <a:lnTo>
                      <a:pt x="21" y="11"/>
                    </a:lnTo>
                    <a:lnTo>
                      <a:pt x="22" y="7"/>
                    </a:lnTo>
                    <a:lnTo>
                      <a:pt x="22" y="1"/>
                    </a:lnTo>
                    <a:lnTo>
                      <a:pt x="17" y="1"/>
                    </a:lnTo>
                    <a:lnTo>
                      <a:pt x="13" y="1"/>
                    </a:lnTo>
                    <a:lnTo>
                      <a:pt x="8" y="0"/>
                    </a:lnTo>
                    <a:lnTo>
                      <a:pt x="3" y="4"/>
                    </a:lnTo>
                    <a:lnTo>
                      <a:pt x="3" y="10"/>
                    </a:lnTo>
                    <a:lnTo>
                      <a:pt x="2" y="15"/>
                    </a:lnTo>
                    <a:lnTo>
                      <a:pt x="2" y="20"/>
                    </a:lnTo>
                    <a:lnTo>
                      <a:pt x="0" y="25"/>
                    </a:lnTo>
                    <a:lnTo>
                      <a:pt x="6" y="25"/>
                    </a:lnTo>
                    <a:lnTo>
                      <a:pt x="11" y="26"/>
                    </a:lnTo>
                    <a:lnTo>
                      <a:pt x="15" y="26"/>
                    </a:lnTo>
                    <a:lnTo>
                      <a:pt x="15" y="21"/>
                    </a:lnTo>
                    <a:lnTo>
                      <a:pt x="21" y="1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32" name="Freeform 921">
                <a:extLst>
                  <a:ext uri="{FF2B5EF4-FFF2-40B4-BE49-F238E27FC236}">
                    <a16:creationId xmlns:a16="http://schemas.microsoft.com/office/drawing/2014/main" id="{C3CF8A81-D7D2-48DC-87B6-A685C090565F}"/>
                  </a:ext>
                </a:extLst>
              </p:cNvPr>
              <p:cNvSpPr>
                <a:spLocks/>
              </p:cNvSpPr>
              <p:nvPr/>
            </p:nvSpPr>
            <p:spPr bwMode="auto">
              <a:xfrm>
                <a:off x="4885" y="945"/>
                <a:ext cx="4" cy="5"/>
              </a:xfrm>
              <a:custGeom>
                <a:avLst/>
                <a:gdLst>
                  <a:gd name="T0" fmla="*/ 1 w 22"/>
                  <a:gd name="T1" fmla="*/ 1 h 26"/>
                  <a:gd name="T2" fmla="*/ 1 w 22"/>
                  <a:gd name="T3" fmla="*/ 0 h 26"/>
                  <a:gd name="T4" fmla="*/ 1 w 22"/>
                  <a:gd name="T5" fmla="*/ 0 h 26"/>
                  <a:gd name="T6" fmla="*/ 1 w 22"/>
                  <a:gd name="T7" fmla="*/ 0 h 26"/>
                  <a:gd name="T8" fmla="*/ 1 w 22"/>
                  <a:gd name="T9" fmla="*/ 0 h 26"/>
                  <a:gd name="T10" fmla="*/ 0 w 22"/>
                  <a:gd name="T11" fmla="*/ 0 h 26"/>
                  <a:gd name="T12" fmla="*/ 0 w 22"/>
                  <a:gd name="T13" fmla="*/ 0 h 26"/>
                  <a:gd name="T14" fmla="*/ 0 w 22"/>
                  <a:gd name="T15" fmla="*/ 0 h 26"/>
                  <a:gd name="T16" fmla="*/ 0 w 22"/>
                  <a:gd name="T17" fmla="*/ 0 h 26"/>
                  <a:gd name="T18" fmla="*/ 0 w 22"/>
                  <a:gd name="T19" fmla="*/ 1 h 26"/>
                  <a:gd name="T20" fmla="*/ 0 w 22"/>
                  <a:gd name="T21" fmla="*/ 1 h 26"/>
                  <a:gd name="T22" fmla="*/ 0 w 22"/>
                  <a:gd name="T23" fmla="*/ 1 h 26"/>
                  <a:gd name="T24" fmla="*/ 0 w 22"/>
                  <a:gd name="T25" fmla="*/ 1 h 26"/>
                  <a:gd name="T26" fmla="*/ 0 w 22"/>
                  <a:gd name="T27" fmla="*/ 1 h 26"/>
                  <a:gd name="T28" fmla="*/ 1 w 22"/>
                  <a:gd name="T29" fmla="*/ 1 h 26"/>
                  <a:gd name="T30" fmla="*/ 1 w 22"/>
                  <a:gd name="T31" fmla="*/ 1 h 26"/>
                  <a:gd name="T32" fmla="*/ 1 w 22"/>
                  <a:gd name="T33" fmla="*/ 1 h 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2"/>
                  <a:gd name="T52" fmla="*/ 0 h 26"/>
                  <a:gd name="T53" fmla="*/ 22 w 22"/>
                  <a:gd name="T54" fmla="*/ 26 h 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2" h="26">
                    <a:moveTo>
                      <a:pt x="21" y="16"/>
                    </a:moveTo>
                    <a:lnTo>
                      <a:pt x="21" y="11"/>
                    </a:lnTo>
                    <a:lnTo>
                      <a:pt x="22" y="7"/>
                    </a:lnTo>
                    <a:lnTo>
                      <a:pt x="22" y="1"/>
                    </a:lnTo>
                    <a:lnTo>
                      <a:pt x="17" y="1"/>
                    </a:lnTo>
                    <a:lnTo>
                      <a:pt x="13" y="1"/>
                    </a:lnTo>
                    <a:lnTo>
                      <a:pt x="8" y="0"/>
                    </a:lnTo>
                    <a:lnTo>
                      <a:pt x="3" y="4"/>
                    </a:lnTo>
                    <a:lnTo>
                      <a:pt x="3" y="10"/>
                    </a:lnTo>
                    <a:lnTo>
                      <a:pt x="2" y="15"/>
                    </a:lnTo>
                    <a:lnTo>
                      <a:pt x="2" y="20"/>
                    </a:lnTo>
                    <a:lnTo>
                      <a:pt x="0" y="25"/>
                    </a:lnTo>
                    <a:lnTo>
                      <a:pt x="6" y="25"/>
                    </a:lnTo>
                    <a:lnTo>
                      <a:pt x="11" y="26"/>
                    </a:lnTo>
                    <a:lnTo>
                      <a:pt x="15" y="26"/>
                    </a:lnTo>
                    <a:lnTo>
                      <a:pt x="15" y="21"/>
                    </a:lnTo>
                    <a:lnTo>
                      <a:pt x="21" y="16"/>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33" name="Freeform 922">
                <a:extLst>
                  <a:ext uri="{FF2B5EF4-FFF2-40B4-BE49-F238E27FC236}">
                    <a16:creationId xmlns:a16="http://schemas.microsoft.com/office/drawing/2014/main" id="{7332A632-335D-4E0C-A9E7-E88326281D6D}"/>
                  </a:ext>
                </a:extLst>
              </p:cNvPr>
              <p:cNvSpPr>
                <a:spLocks/>
              </p:cNvSpPr>
              <p:nvPr/>
            </p:nvSpPr>
            <p:spPr bwMode="auto">
              <a:xfrm>
                <a:off x="4867" y="928"/>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6"/>
                    </a:lnTo>
                    <a:lnTo>
                      <a:pt x="16" y="0"/>
                    </a:lnTo>
                    <a:lnTo>
                      <a:pt x="11" y="0"/>
                    </a:lnTo>
                    <a:lnTo>
                      <a:pt x="7" y="5"/>
                    </a:lnTo>
                    <a:lnTo>
                      <a:pt x="6" y="10"/>
                    </a:lnTo>
                    <a:lnTo>
                      <a:pt x="1" y="10"/>
                    </a:lnTo>
                    <a:lnTo>
                      <a:pt x="1" y="14"/>
                    </a:lnTo>
                    <a:lnTo>
                      <a:pt x="0" y="20"/>
                    </a:lnTo>
                    <a:lnTo>
                      <a:pt x="0" y="24"/>
                    </a:lnTo>
                    <a:lnTo>
                      <a:pt x="4" y="25"/>
                    </a:lnTo>
                    <a:lnTo>
                      <a:pt x="4" y="30"/>
                    </a:lnTo>
                    <a:lnTo>
                      <a:pt x="9" y="30"/>
                    </a:lnTo>
                    <a:lnTo>
                      <a:pt x="9" y="25"/>
                    </a:lnTo>
                    <a:lnTo>
                      <a:pt x="13" y="25"/>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34" name="Freeform 923">
                <a:extLst>
                  <a:ext uri="{FF2B5EF4-FFF2-40B4-BE49-F238E27FC236}">
                    <a16:creationId xmlns:a16="http://schemas.microsoft.com/office/drawing/2014/main" id="{5DCC2B10-E768-4F88-AD90-5C5F9553AC95}"/>
                  </a:ext>
                </a:extLst>
              </p:cNvPr>
              <p:cNvSpPr>
                <a:spLocks/>
              </p:cNvSpPr>
              <p:nvPr/>
            </p:nvSpPr>
            <p:spPr bwMode="auto">
              <a:xfrm>
                <a:off x="4867" y="928"/>
                <a:ext cx="4" cy="6"/>
              </a:xfrm>
              <a:custGeom>
                <a:avLst/>
                <a:gdLst>
                  <a:gd name="T0" fmla="*/ 1 w 20"/>
                  <a:gd name="T1" fmla="*/ 1 h 30"/>
                  <a:gd name="T2" fmla="*/ 1 w 20"/>
                  <a:gd name="T3" fmla="*/ 1 h 30"/>
                  <a:gd name="T4" fmla="*/ 1 w 20"/>
                  <a:gd name="T5" fmla="*/ 0 h 30"/>
                  <a:gd name="T6" fmla="*/ 1 w 20"/>
                  <a:gd name="T7" fmla="*/ 0 h 30"/>
                  <a:gd name="T8" fmla="*/ 1 w 20"/>
                  <a:gd name="T9" fmla="*/ 0 h 30"/>
                  <a:gd name="T10" fmla="*/ 0 w 20"/>
                  <a:gd name="T11" fmla="*/ 0 h 30"/>
                  <a:gd name="T12" fmla="*/ 0 w 20"/>
                  <a:gd name="T13" fmla="*/ 0 h 30"/>
                  <a:gd name="T14" fmla="*/ 0 w 20"/>
                  <a:gd name="T15" fmla="*/ 0 h 30"/>
                  <a:gd name="T16" fmla="*/ 0 w 20"/>
                  <a:gd name="T17" fmla="*/ 0 h 30"/>
                  <a:gd name="T18" fmla="*/ 0 w 20"/>
                  <a:gd name="T19" fmla="*/ 1 h 30"/>
                  <a:gd name="T20" fmla="*/ 0 w 20"/>
                  <a:gd name="T21" fmla="*/ 1 h 30"/>
                  <a:gd name="T22" fmla="*/ 0 w 20"/>
                  <a:gd name="T23" fmla="*/ 1 h 30"/>
                  <a:gd name="T24" fmla="*/ 0 w 20"/>
                  <a:gd name="T25" fmla="*/ 1 h 30"/>
                  <a:gd name="T26" fmla="*/ 0 w 20"/>
                  <a:gd name="T27" fmla="*/ 1 h 30"/>
                  <a:gd name="T28" fmla="*/ 0 w 20"/>
                  <a:gd name="T29" fmla="*/ 1 h 30"/>
                  <a:gd name="T30" fmla="*/ 0 w 20"/>
                  <a:gd name="T31" fmla="*/ 1 h 30"/>
                  <a:gd name="T32" fmla="*/ 1 w 20"/>
                  <a:gd name="T33" fmla="*/ 1 h 30"/>
                  <a:gd name="T34" fmla="*/ 1 w 20"/>
                  <a:gd name="T35" fmla="*/ 1 h 30"/>
                  <a:gd name="T36" fmla="*/ 1 w 20"/>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0"/>
                  <a:gd name="T58" fmla="*/ 0 h 30"/>
                  <a:gd name="T59" fmla="*/ 20 w 20"/>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0" h="30">
                    <a:moveTo>
                      <a:pt x="19" y="21"/>
                    </a:moveTo>
                    <a:lnTo>
                      <a:pt x="19" y="16"/>
                    </a:lnTo>
                    <a:lnTo>
                      <a:pt x="20" y="11"/>
                    </a:lnTo>
                    <a:lnTo>
                      <a:pt x="20" y="6"/>
                    </a:lnTo>
                    <a:lnTo>
                      <a:pt x="16" y="0"/>
                    </a:lnTo>
                    <a:lnTo>
                      <a:pt x="11" y="0"/>
                    </a:lnTo>
                    <a:lnTo>
                      <a:pt x="7" y="5"/>
                    </a:lnTo>
                    <a:lnTo>
                      <a:pt x="6" y="10"/>
                    </a:lnTo>
                    <a:lnTo>
                      <a:pt x="1" y="10"/>
                    </a:lnTo>
                    <a:lnTo>
                      <a:pt x="1" y="14"/>
                    </a:lnTo>
                    <a:lnTo>
                      <a:pt x="0" y="20"/>
                    </a:lnTo>
                    <a:lnTo>
                      <a:pt x="0" y="24"/>
                    </a:lnTo>
                    <a:lnTo>
                      <a:pt x="4" y="25"/>
                    </a:lnTo>
                    <a:lnTo>
                      <a:pt x="4" y="30"/>
                    </a:lnTo>
                    <a:lnTo>
                      <a:pt x="9" y="30"/>
                    </a:lnTo>
                    <a:lnTo>
                      <a:pt x="9" y="25"/>
                    </a:lnTo>
                    <a:lnTo>
                      <a:pt x="13" y="25"/>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35" name="Freeform 924">
                <a:extLst>
                  <a:ext uri="{FF2B5EF4-FFF2-40B4-BE49-F238E27FC236}">
                    <a16:creationId xmlns:a16="http://schemas.microsoft.com/office/drawing/2014/main" id="{91C0C8B4-124A-410C-A553-6E194F2420FD}"/>
                  </a:ext>
                </a:extLst>
              </p:cNvPr>
              <p:cNvSpPr>
                <a:spLocks/>
              </p:cNvSpPr>
              <p:nvPr/>
            </p:nvSpPr>
            <p:spPr bwMode="auto">
              <a:xfrm>
                <a:off x="4836" y="900"/>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4" y="16"/>
                    </a:lnTo>
                    <a:lnTo>
                      <a:pt x="25" y="12"/>
                    </a:lnTo>
                    <a:lnTo>
                      <a:pt x="25" y="6"/>
                    </a:lnTo>
                    <a:lnTo>
                      <a:pt x="21" y="6"/>
                    </a:lnTo>
                    <a:lnTo>
                      <a:pt x="21" y="2"/>
                    </a:lnTo>
                    <a:lnTo>
                      <a:pt x="16" y="0"/>
                    </a:lnTo>
                    <a:lnTo>
                      <a:pt x="12" y="0"/>
                    </a:lnTo>
                    <a:lnTo>
                      <a:pt x="12" y="5"/>
                    </a:lnTo>
                    <a:lnTo>
                      <a:pt x="6" y="5"/>
                    </a:lnTo>
                    <a:lnTo>
                      <a:pt x="6" y="10"/>
                    </a:lnTo>
                    <a:lnTo>
                      <a:pt x="1" y="10"/>
                    </a:lnTo>
                    <a:lnTo>
                      <a:pt x="1" y="15"/>
                    </a:lnTo>
                    <a:lnTo>
                      <a:pt x="0" y="20"/>
                    </a:lnTo>
                    <a:lnTo>
                      <a:pt x="5" y="25"/>
                    </a:lnTo>
                    <a:lnTo>
                      <a:pt x="9" y="31"/>
                    </a:lnTo>
                    <a:lnTo>
                      <a:pt x="14" y="25"/>
                    </a:lnTo>
                    <a:lnTo>
                      <a:pt x="18" y="26"/>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36" name="Freeform 925">
                <a:extLst>
                  <a:ext uri="{FF2B5EF4-FFF2-40B4-BE49-F238E27FC236}">
                    <a16:creationId xmlns:a16="http://schemas.microsoft.com/office/drawing/2014/main" id="{5B44288C-6DE6-4796-8A0B-781395C11807}"/>
                  </a:ext>
                </a:extLst>
              </p:cNvPr>
              <p:cNvSpPr>
                <a:spLocks/>
              </p:cNvSpPr>
              <p:nvPr/>
            </p:nvSpPr>
            <p:spPr bwMode="auto">
              <a:xfrm>
                <a:off x="4836" y="900"/>
                <a:ext cx="5" cy="6"/>
              </a:xfrm>
              <a:custGeom>
                <a:avLst/>
                <a:gdLst>
                  <a:gd name="T0" fmla="*/ 1 w 25"/>
                  <a:gd name="T1" fmla="*/ 1 h 31"/>
                  <a:gd name="T2" fmla="*/ 1 w 25"/>
                  <a:gd name="T3" fmla="*/ 1 h 31"/>
                  <a:gd name="T4" fmla="*/ 1 w 25"/>
                  <a:gd name="T5" fmla="*/ 0 h 31"/>
                  <a:gd name="T6" fmla="*/ 1 w 25"/>
                  <a:gd name="T7" fmla="*/ 0 h 31"/>
                  <a:gd name="T8" fmla="*/ 1 w 25"/>
                  <a:gd name="T9" fmla="*/ 0 h 31"/>
                  <a:gd name="T10" fmla="*/ 1 w 25"/>
                  <a:gd name="T11" fmla="*/ 0 h 31"/>
                  <a:gd name="T12" fmla="*/ 1 w 25"/>
                  <a:gd name="T13" fmla="*/ 0 h 31"/>
                  <a:gd name="T14" fmla="*/ 0 w 25"/>
                  <a:gd name="T15" fmla="*/ 0 h 31"/>
                  <a:gd name="T16" fmla="*/ 0 w 25"/>
                  <a:gd name="T17" fmla="*/ 0 h 31"/>
                  <a:gd name="T18" fmla="*/ 0 w 25"/>
                  <a:gd name="T19" fmla="*/ 0 h 31"/>
                  <a:gd name="T20" fmla="*/ 0 w 25"/>
                  <a:gd name="T21" fmla="*/ 0 h 31"/>
                  <a:gd name="T22" fmla="*/ 0 w 25"/>
                  <a:gd name="T23" fmla="*/ 0 h 31"/>
                  <a:gd name="T24" fmla="*/ 0 w 25"/>
                  <a:gd name="T25" fmla="*/ 1 h 31"/>
                  <a:gd name="T26" fmla="*/ 0 w 25"/>
                  <a:gd name="T27" fmla="*/ 1 h 31"/>
                  <a:gd name="T28" fmla="*/ 0 w 25"/>
                  <a:gd name="T29" fmla="*/ 1 h 31"/>
                  <a:gd name="T30" fmla="*/ 0 w 25"/>
                  <a:gd name="T31" fmla="*/ 1 h 31"/>
                  <a:gd name="T32" fmla="*/ 1 w 25"/>
                  <a:gd name="T33" fmla="*/ 1 h 31"/>
                  <a:gd name="T34" fmla="*/ 1 w 25"/>
                  <a:gd name="T35" fmla="*/ 1 h 31"/>
                  <a:gd name="T36" fmla="*/ 1 w 25"/>
                  <a:gd name="T37" fmla="*/ 1 h 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5"/>
                  <a:gd name="T58" fmla="*/ 0 h 31"/>
                  <a:gd name="T59" fmla="*/ 25 w 25"/>
                  <a:gd name="T60" fmla="*/ 31 h 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5" h="31">
                    <a:moveTo>
                      <a:pt x="19" y="21"/>
                    </a:moveTo>
                    <a:lnTo>
                      <a:pt x="24" y="16"/>
                    </a:lnTo>
                    <a:lnTo>
                      <a:pt x="25" y="12"/>
                    </a:lnTo>
                    <a:lnTo>
                      <a:pt x="25" y="6"/>
                    </a:lnTo>
                    <a:lnTo>
                      <a:pt x="21" y="6"/>
                    </a:lnTo>
                    <a:lnTo>
                      <a:pt x="21" y="2"/>
                    </a:lnTo>
                    <a:lnTo>
                      <a:pt x="16" y="0"/>
                    </a:lnTo>
                    <a:lnTo>
                      <a:pt x="12" y="0"/>
                    </a:lnTo>
                    <a:lnTo>
                      <a:pt x="12" y="5"/>
                    </a:lnTo>
                    <a:lnTo>
                      <a:pt x="6" y="5"/>
                    </a:lnTo>
                    <a:lnTo>
                      <a:pt x="6" y="10"/>
                    </a:lnTo>
                    <a:lnTo>
                      <a:pt x="1" y="10"/>
                    </a:lnTo>
                    <a:lnTo>
                      <a:pt x="1" y="15"/>
                    </a:lnTo>
                    <a:lnTo>
                      <a:pt x="0" y="20"/>
                    </a:lnTo>
                    <a:lnTo>
                      <a:pt x="5" y="25"/>
                    </a:lnTo>
                    <a:lnTo>
                      <a:pt x="9" y="31"/>
                    </a:lnTo>
                    <a:lnTo>
                      <a:pt x="14" y="25"/>
                    </a:lnTo>
                    <a:lnTo>
                      <a:pt x="18" y="26"/>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37" name="Freeform 926">
                <a:extLst>
                  <a:ext uri="{FF2B5EF4-FFF2-40B4-BE49-F238E27FC236}">
                    <a16:creationId xmlns:a16="http://schemas.microsoft.com/office/drawing/2014/main" id="{F170344D-6D7B-46FB-8E4C-F20AFF0A767F}"/>
                  </a:ext>
                </a:extLst>
              </p:cNvPr>
              <p:cNvSpPr>
                <a:spLocks/>
              </p:cNvSpPr>
              <p:nvPr/>
            </p:nvSpPr>
            <p:spPr bwMode="auto">
              <a:xfrm>
                <a:off x="4815" y="887"/>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1 w 21"/>
                  <a:gd name="T11" fmla="*/ 0 h 29"/>
                  <a:gd name="T12" fmla="*/ 0 w 21"/>
                  <a:gd name="T13" fmla="*/ 0 h 29"/>
                  <a:gd name="T14" fmla="*/ 0 w 21"/>
                  <a:gd name="T15" fmla="*/ 0 h 29"/>
                  <a:gd name="T16" fmla="*/ 0 w 21"/>
                  <a:gd name="T17" fmla="*/ 0 h 29"/>
                  <a:gd name="T18" fmla="*/ 0 w 21"/>
                  <a:gd name="T19" fmla="*/ 0 h 29"/>
                  <a:gd name="T20" fmla="*/ 0 w 21"/>
                  <a:gd name="T21" fmla="*/ 0 h 29"/>
                  <a:gd name="T22" fmla="*/ 0 w 21"/>
                  <a:gd name="T23" fmla="*/ 1 h 29"/>
                  <a:gd name="T24" fmla="*/ 0 w 21"/>
                  <a:gd name="T25" fmla="*/ 1 h 29"/>
                  <a:gd name="T26" fmla="*/ 0 w 21"/>
                  <a:gd name="T27" fmla="*/ 1 h 29"/>
                  <a:gd name="T28" fmla="*/ 0 w 21"/>
                  <a:gd name="T29" fmla="*/ 1 h 29"/>
                  <a:gd name="T30" fmla="*/ 0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5"/>
                    </a:lnTo>
                    <a:lnTo>
                      <a:pt x="16" y="0"/>
                    </a:lnTo>
                    <a:lnTo>
                      <a:pt x="12" y="0"/>
                    </a:lnTo>
                    <a:lnTo>
                      <a:pt x="6" y="4"/>
                    </a:lnTo>
                    <a:lnTo>
                      <a:pt x="2" y="4"/>
                    </a:lnTo>
                    <a:lnTo>
                      <a:pt x="2" y="9"/>
                    </a:lnTo>
                    <a:lnTo>
                      <a:pt x="0" y="13"/>
                    </a:lnTo>
                    <a:lnTo>
                      <a:pt x="0" y="19"/>
                    </a:lnTo>
                    <a:lnTo>
                      <a:pt x="0" y="23"/>
                    </a:lnTo>
                    <a:lnTo>
                      <a:pt x="4" y="29"/>
                    </a:lnTo>
                    <a:lnTo>
                      <a:pt x="8" y="29"/>
                    </a:lnTo>
                    <a:lnTo>
                      <a:pt x="9" y="24"/>
                    </a:lnTo>
                    <a:lnTo>
                      <a:pt x="14" y="24"/>
                    </a:lnTo>
                    <a:lnTo>
                      <a:pt x="2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38" name="Freeform 927">
                <a:extLst>
                  <a:ext uri="{FF2B5EF4-FFF2-40B4-BE49-F238E27FC236}">
                    <a16:creationId xmlns:a16="http://schemas.microsoft.com/office/drawing/2014/main" id="{54BF605D-AAD5-4F5F-A910-2E806083CB12}"/>
                  </a:ext>
                </a:extLst>
              </p:cNvPr>
              <p:cNvSpPr>
                <a:spLocks/>
              </p:cNvSpPr>
              <p:nvPr/>
            </p:nvSpPr>
            <p:spPr bwMode="auto">
              <a:xfrm>
                <a:off x="4815" y="887"/>
                <a:ext cx="4" cy="5"/>
              </a:xfrm>
              <a:custGeom>
                <a:avLst/>
                <a:gdLst>
                  <a:gd name="T0" fmla="*/ 1 w 21"/>
                  <a:gd name="T1" fmla="*/ 1 h 29"/>
                  <a:gd name="T2" fmla="*/ 1 w 21"/>
                  <a:gd name="T3" fmla="*/ 1 h 29"/>
                  <a:gd name="T4" fmla="*/ 1 w 21"/>
                  <a:gd name="T5" fmla="*/ 0 h 29"/>
                  <a:gd name="T6" fmla="*/ 1 w 21"/>
                  <a:gd name="T7" fmla="*/ 0 h 29"/>
                  <a:gd name="T8" fmla="*/ 1 w 21"/>
                  <a:gd name="T9" fmla="*/ 0 h 29"/>
                  <a:gd name="T10" fmla="*/ 1 w 21"/>
                  <a:gd name="T11" fmla="*/ 0 h 29"/>
                  <a:gd name="T12" fmla="*/ 0 w 21"/>
                  <a:gd name="T13" fmla="*/ 0 h 29"/>
                  <a:gd name="T14" fmla="*/ 0 w 21"/>
                  <a:gd name="T15" fmla="*/ 0 h 29"/>
                  <a:gd name="T16" fmla="*/ 0 w 21"/>
                  <a:gd name="T17" fmla="*/ 0 h 29"/>
                  <a:gd name="T18" fmla="*/ 0 w 21"/>
                  <a:gd name="T19" fmla="*/ 0 h 29"/>
                  <a:gd name="T20" fmla="*/ 0 w 21"/>
                  <a:gd name="T21" fmla="*/ 0 h 29"/>
                  <a:gd name="T22" fmla="*/ 0 w 21"/>
                  <a:gd name="T23" fmla="*/ 1 h 29"/>
                  <a:gd name="T24" fmla="*/ 0 w 21"/>
                  <a:gd name="T25" fmla="*/ 1 h 29"/>
                  <a:gd name="T26" fmla="*/ 0 w 21"/>
                  <a:gd name="T27" fmla="*/ 1 h 29"/>
                  <a:gd name="T28" fmla="*/ 0 w 21"/>
                  <a:gd name="T29" fmla="*/ 1 h 29"/>
                  <a:gd name="T30" fmla="*/ 0 w 21"/>
                  <a:gd name="T31" fmla="*/ 1 h 29"/>
                  <a:gd name="T32" fmla="*/ 1 w 21"/>
                  <a:gd name="T33" fmla="*/ 1 h 29"/>
                  <a:gd name="T34" fmla="*/ 1 w 21"/>
                  <a:gd name="T35" fmla="*/ 1 h 2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29"/>
                  <a:gd name="T56" fmla="*/ 21 w 21"/>
                  <a:gd name="T57" fmla="*/ 29 h 2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29">
                    <a:moveTo>
                      <a:pt x="20" y="20"/>
                    </a:moveTo>
                    <a:lnTo>
                      <a:pt x="20" y="15"/>
                    </a:lnTo>
                    <a:lnTo>
                      <a:pt x="20" y="10"/>
                    </a:lnTo>
                    <a:lnTo>
                      <a:pt x="21" y="5"/>
                    </a:lnTo>
                    <a:lnTo>
                      <a:pt x="16" y="5"/>
                    </a:lnTo>
                    <a:lnTo>
                      <a:pt x="16" y="0"/>
                    </a:lnTo>
                    <a:lnTo>
                      <a:pt x="12" y="0"/>
                    </a:lnTo>
                    <a:lnTo>
                      <a:pt x="6" y="4"/>
                    </a:lnTo>
                    <a:lnTo>
                      <a:pt x="2" y="4"/>
                    </a:lnTo>
                    <a:lnTo>
                      <a:pt x="2" y="9"/>
                    </a:lnTo>
                    <a:lnTo>
                      <a:pt x="0" y="13"/>
                    </a:lnTo>
                    <a:lnTo>
                      <a:pt x="0" y="19"/>
                    </a:lnTo>
                    <a:lnTo>
                      <a:pt x="0" y="23"/>
                    </a:lnTo>
                    <a:lnTo>
                      <a:pt x="4" y="29"/>
                    </a:lnTo>
                    <a:lnTo>
                      <a:pt x="8" y="29"/>
                    </a:lnTo>
                    <a:lnTo>
                      <a:pt x="9" y="24"/>
                    </a:lnTo>
                    <a:lnTo>
                      <a:pt x="14" y="24"/>
                    </a:lnTo>
                    <a:lnTo>
                      <a:pt x="20" y="20"/>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39" name="Freeform 928">
                <a:extLst>
                  <a:ext uri="{FF2B5EF4-FFF2-40B4-BE49-F238E27FC236}">
                    <a16:creationId xmlns:a16="http://schemas.microsoft.com/office/drawing/2014/main" id="{721F737F-3734-4C96-A61A-7724B5B5DBC2}"/>
                  </a:ext>
                </a:extLst>
              </p:cNvPr>
              <p:cNvSpPr>
                <a:spLocks/>
              </p:cNvSpPr>
              <p:nvPr/>
            </p:nvSpPr>
            <p:spPr bwMode="auto">
              <a:xfrm>
                <a:off x="4738" y="86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0"/>
                    </a:lnTo>
                    <a:lnTo>
                      <a:pt x="21" y="6"/>
                    </a:lnTo>
                    <a:lnTo>
                      <a:pt x="17" y="0"/>
                    </a:lnTo>
                    <a:lnTo>
                      <a:pt x="11" y="0"/>
                    </a:lnTo>
                    <a:lnTo>
                      <a:pt x="7" y="5"/>
                    </a:lnTo>
                    <a:lnTo>
                      <a:pt x="1" y="9"/>
                    </a:lnTo>
                    <a:lnTo>
                      <a:pt x="1" y="14"/>
                    </a:lnTo>
                    <a:lnTo>
                      <a:pt x="0" y="19"/>
                    </a:lnTo>
                    <a:lnTo>
                      <a:pt x="0" y="24"/>
                    </a:lnTo>
                    <a:lnTo>
                      <a:pt x="5" y="24"/>
                    </a:lnTo>
                    <a:lnTo>
                      <a:pt x="5" y="30"/>
                    </a:lnTo>
                    <a:lnTo>
                      <a:pt x="9" y="30"/>
                    </a:lnTo>
                    <a:lnTo>
                      <a:pt x="9" y="25"/>
                    </a:lnTo>
                    <a:lnTo>
                      <a:pt x="14" y="25"/>
                    </a:lnTo>
                    <a:lnTo>
                      <a:pt x="19" y="25"/>
                    </a:lnTo>
                    <a:lnTo>
                      <a:pt x="19" y="2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0" name="Freeform 929">
                <a:extLst>
                  <a:ext uri="{FF2B5EF4-FFF2-40B4-BE49-F238E27FC236}">
                    <a16:creationId xmlns:a16="http://schemas.microsoft.com/office/drawing/2014/main" id="{9971D1E4-F19C-4EA2-A123-860A0F364A91}"/>
                  </a:ext>
                </a:extLst>
              </p:cNvPr>
              <p:cNvSpPr>
                <a:spLocks/>
              </p:cNvSpPr>
              <p:nvPr/>
            </p:nvSpPr>
            <p:spPr bwMode="auto">
              <a:xfrm>
                <a:off x="4738" y="865"/>
                <a:ext cx="4" cy="6"/>
              </a:xfrm>
              <a:custGeom>
                <a:avLst/>
                <a:gdLst>
                  <a:gd name="T0" fmla="*/ 1 w 21"/>
                  <a:gd name="T1" fmla="*/ 1 h 30"/>
                  <a:gd name="T2" fmla="*/ 1 w 21"/>
                  <a:gd name="T3" fmla="*/ 1 h 30"/>
                  <a:gd name="T4" fmla="*/ 1 w 21"/>
                  <a:gd name="T5" fmla="*/ 0 h 30"/>
                  <a:gd name="T6" fmla="*/ 1 w 21"/>
                  <a:gd name="T7" fmla="*/ 0 h 30"/>
                  <a:gd name="T8" fmla="*/ 1 w 21"/>
                  <a:gd name="T9" fmla="*/ 0 h 30"/>
                  <a:gd name="T10" fmla="*/ 0 w 21"/>
                  <a:gd name="T11" fmla="*/ 0 h 30"/>
                  <a:gd name="T12" fmla="*/ 0 w 21"/>
                  <a:gd name="T13" fmla="*/ 0 h 30"/>
                  <a:gd name="T14" fmla="*/ 0 w 21"/>
                  <a:gd name="T15" fmla="*/ 0 h 30"/>
                  <a:gd name="T16" fmla="*/ 0 w 21"/>
                  <a:gd name="T17" fmla="*/ 1 h 30"/>
                  <a:gd name="T18" fmla="*/ 0 w 21"/>
                  <a:gd name="T19" fmla="*/ 1 h 30"/>
                  <a:gd name="T20" fmla="*/ 0 w 21"/>
                  <a:gd name="T21" fmla="*/ 1 h 30"/>
                  <a:gd name="T22" fmla="*/ 0 w 21"/>
                  <a:gd name="T23" fmla="*/ 1 h 30"/>
                  <a:gd name="T24" fmla="*/ 0 w 21"/>
                  <a:gd name="T25" fmla="*/ 1 h 30"/>
                  <a:gd name="T26" fmla="*/ 0 w 21"/>
                  <a:gd name="T27" fmla="*/ 1 h 30"/>
                  <a:gd name="T28" fmla="*/ 0 w 21"/>
                  <a:gd name="T29" fmla="*/ 1 h 30"/>
                  <a:gd name="T30" fmla="*/ 1 w 21"/>
                  <a:gd name="T31" fmla="*/ 1 h 30"/>
                  <a:gd name="T32" fmla="*/ 1 w 21"/>
                  <a:gd name="T33" fmla="*/ 1 h 30"/>
                  <a:gd name="T34" fmla="*/ 1 w 21"/>
                  <a:gd name="T35" fmla="*/ 1 h 3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1"/>
                  <a:gd name="T55" fmla="*/ 0 h 30"/>
                  <a:gd name="T56" fmla="*/ 21 w 21"/>
                  <a:gd name="T57" fmla="*/ 30 h 3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1" h="30">
                    <a:moveTo>
                      <a:pt x="19" y="21"/>
                    </a:moveTo>
                    <a:lnTo>
                      <a:pt x="19" y="16"/>
                    </a:lnTo>
                    <a:lnTo>
                      <a:pt x="21" y="10"/>
                    </a:lnTo>
                    <a:lnTo>
                      <a:pt x="21" y="6"/>
                    </a:lnTo>
                    <a:lnTo>
                      <a:pt x="17" y="0"/>
                    </a:lnTo>
                    <a:lnTo>
                      <a:pt x="11" y="0"/>
                    </a:lnTo>
                    <a:lnTo>
                      <a:pt x="7" y="5"/>
                    </a:lnTo>
                    <a:lnTo>
                      <a:pt x="1" y="9"/>
                    </a:lnTo>
                    <a:lnTo>
                      <a:pt x="1" y="14"/>
                    </a:lnTo>
                    <a:lnTo>
                      <a:pt x="0" y="19"/>
                    </a:lnTo>
                    <a:lnTo>
                      <a:pt x="0" y="24"/>
                    </a:lnTo>
                    <a:lnTo>
                      <a:pt x="5" y="24"/>
                    </a:lnTo>
                    <a:lnTo>
                      <a:pt x="5" y="30"/>
                    </a:lnTo>
                    <a:lnTo>
                      <a:pt x="9" y="30"/>
                    </a:lnTo>
                    <a:lnTo>
                      <a:pt x="9" y="25"/>
                    </a:lnTo>
                    <a:lnTo>
                      <a:pt x="14" y="25"/>
                    </a:lnTo>
                    <a:lnTo>
                      <a:pt x="19" y="25"/>
                    </a:lnTo>
                    <a:lnTo>
                      <a:pt x="19" y="21"/>
                    </a:lnTo>
                  </a:path>
                </a:pathLst>
              </a:custGeom>
              <a:noFill/>
              <a:ln w="0">
                <a:solidFill>
                  <a:srgbClr val="BF2444"/>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41" name="Line 930">
                <a:extLst>
                  <a:ext uri="{FF2B5EF4-FFF2-40B4-BE49-F238E27FC236}">
                    <a16:creationId xmlns:a16="http://schemas.microsoft.com/office/drawing/2014/main" id="{2C72A389-90FB-4F6A-824F-96F03FE4D2E9}"/>
                  </a:ext>
                </a:extLst>
              </p:cNvPr>
              <p:cNvSpPr>
                <a:spLocks noChangeShapeType="1"/>
              </p:cNvSpPr>
              <p:nvPr/>
            </p:nvSpPr>
            <p:spPr bwMode="auto">
              <a:xfrm flipV="1">
                <a:off x="2488" y="852"/>
                <a:ext cx="2233" cy="23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56542" name="Freeform 931">
                <a:extLst>
                  <a:ext uri="{FF2B5EF4-FFF2-40B4-BE49-F238E27FC236}">
                    <a16:creationId xmlns:a16="http://schemas.microsoft.com/office/drawing/2014/main" id="{02A27120-EACD-45BE-9C6C-FD38D6A54D38}"/>
                  </a:ext>
                </a:extLst>
              </p:cNvPr>
              <p:cNvSpPr>
                <a:spLocks/>
              </p:cNvSpPr>
              <p:nvPr/>
            </p:nvSpPr>
            <p:spPr bwMode="auto">
              <a:xfrm>
                <a:off x="2432" y="1088"/>
                <a:ext cx="2215" cy="655"/>
              </a:xfrm>
              <a:custGeom>
                <a:avLst/>
                <a:gdLst>
                  <a:gd name="T0" fmla="*/ 443 w 11078"/>
                  <a:gd name="T1" fmla="*/ 131 h 3274"/>
                  <a:gd name="T2" fmla="*/ 0 w 11078"/>
                  <a:gd name="T3" fmla="*/ 123 h 3274"/>
                  <a:gd name="T4" fmla="*/ 11 w 11078"/>
                  <a:gd name="T5" fmla="*/ 0 h 3274"/>
                  <a:gd name="T6" fmla="*/ 0 60000 65536"/>
                  <a:gd name="T7" fmla="*/ 0 60000 65536"/>
                  <a:gd name="T8" fmla="*/ 0 60000 65536"/>
                  <a:gd name="T9" fmla="*/ 0 w 11078"/>
                  <a:gd name="T10" fmla="*/ 0 h 3274"/>
                  <a:gd name="T11" fmla="*/ 11078 w 11078"/>
                  <a:gd name="T12" fmla="*/ 3274 h 3274"/>
                </a:gdLst>
                <a:ahLst/>
                <a:cxnLst>
                  <a:cxn ang="T6">
                    <a:pos x="T0" y="T1"/>
                  </a:cxn>
                  <a:cxn ang="T7">
                    <a:pos x="T2" y="T3"/>
                  </a:cxn>
                  <a:cxn ang="T8">
                    <a:pos x="T4" y="T5"/>
                  </a:cxn>
                </a:cxnLst>
                <a:rect l="T9" t="T10" r="T11" b="T12"/>
                <a:pathLst>
                  <a:path w="11078" h="3274">
                    <a:moveTo>
                      <a:pt x="11078" y="3274"/>
                    </a:moveTo>
                    <a:lnTo>
                      <a:pt x="0" y="3077"/>
                    </a:lnTo>
                    <a:lnTo>
                      <a:pt x="281"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56543" name="Freeform 932">
                <a:extLst>
                  <a:ext uri="{FF2B5EF4-FFF2-40B4-BE49-F238E27FC236}">
                    <a16:creationId xmlns:a16="http://schemas.microsoft.com/office/drawing/2014/main" id="{E05B7139-6B96-4B01-BDFF-CC5DE4797617}"/>
                  </a:ext>
                </a:extLst>
              </p:cNvPr>
              <p:cNvSpPr>
                <a:spLocks noEditPoints="1"/>
              </p:cNvSpPr>
              <p:nvPr/>
            </p:nvSpPr>
            <p:spPr bwMode="auto">
              <a:xfrm>
                <a:off x="2232" y="3781"/>
                <a:ext cx="83" cy="100"/>
              </a:xfrm>
              <a:custGeom>
                <a:avLst/>
                <a:gdLst>
                  <a:gd name="T0" fmla="*/ 7 w 417"/>
                  <a:gd name="T1" fmla="*/ 0 h 498"/>
                  <a:gd name="T2" fmla="*/ 10 w 417"/>
                  <a:gd name="T3" fmla="*/ 0 h 498"/>
                  <a:gd name="T4" fmla="*/ 11 w 417"/>
                  <a:gd name="T5" fmla="*/ 0 h 498"/>
                  <a:gd name="T6" fmla="*/ 12 w 417"/>
                  <a:gd name="T7" fmla="*/ 1 h 498"/>
                  <a:gd name="T8" fmla="*/ 13 w 417"/>
                  <a:gd name="T9" fmla="*/ 1 h 498"/>
                  <a:gd name="T10" fmla="*/ 13 w 417"/>
                  <a:gd name="T11" fmla="*/ 2 h 498"/>
                  <a:gd name="T12" fmla="*/ 14 w 417"/>
                  <a:gd name="T13" fmla="*/ 2 h 498"/>
                  <a:gd name="T14" fmla="*/ 15 w 417"/>
                  <a:gd name="T15" fmla="*/ 3 h 498"/>
                  <a:gd name="T16" fmla="*/ 15 w 417"/>
                  <a:gd name="T17" fmla="*/ 4 h 498"/>
                  <a:gd name="T18" fmla="*/ 16 w 417"/>
                  <a:gd name="T19" fmla="*/ 5 h 498"/>
                  <a:gd name="T20" fmla="*/ 16 w 417"/>
                  <a:gd name="T21" fmla="*/ 5 h 498"/>
                  <a:gd name="T22" fmla="*/ 16 w 417"/>
                  <a:gd name="T23" fmla="*/ 6 h 498"/>
                  <a:gd name="T24" fmla="*/ 16 w 417"/>
                  <a:gd name="T25" fmla="*/ 8 h 498"/>
                  <a:gd name="T26" fmla="*/ 17 w 417"/>
                  <a:gd name="T27" fmla="*/ 10 h 498"/>
                  <a:gd name="T28" fmla="*/ 16 w 417"/>
                  <a:gd name="T29" fmla="*/ 12 h 498"/>
                  <a:gd name="T30" fmla="*/ 16 w 417"/>
                  <a:gd name="T31" fmla="*/ 13 h 498"/>
                  <a:gd name="T32" fmla="*/ 16 w 417"/>
                  <a:gd name="T33" fmla="*/ 14 h 498"/>
                  <a:gd name="T34" fmla="*/ 16 w 417"/>
                  <a:gd name="T35" fmla="*/ 15 h 498"/>
                  <a:gd name="T36" fmla="*/ 15 w 417"/>
                  <a:gd name="T37" fmla="*/ 16 h 498"/>
                  <a:gd name="T38" fmla="*/ 15 w 417"/>
                  <a:gd name="T39" fmla="*/ 17 h 498"/>
                  <a:gd name="T40" fmla="*/ 14 w 417"/>
                  <a:gd name="T41" fmla="*/ 18 h 498"/>
                  <a:gd name="T42" fmla="*/ 13 w 417"/>
                  <a:gd name="T43" fmla="*/ 18 h 498"/>
                  <a:gd name="T44" fmla="*/ 13 w 417"/>
                  <a:gd name="T45" fmla="*/ 19 h 498"/>
                  <a:gd name="T46" fmla="*/ 11 w 417"/>
                  <a:gd name="T47" fmla="*/ 20 h 498"/>
                  <a:gd name="T48" fmla="*/ 10 w 417"/>
                  <a:gd name="T49" fmla="*/ 20 h 498"/>
                  <a:gd name="T50" fmla="*/ 8 w 417"/>
                  <a:gd name="T51" fmla="*/ 20 h 498"/>
                  <a:gd name="T52" fmla="*/ 0 w 417"/>
                  <a:gd name="T53" fmla="*/ 0 h 498"/>
                  <a:gd name="T54" fmla="*/ 4 w 417"/>
                  <a:gd name="T55" fmla="*/ 17 h 498"/>
                  <a:gd name="T56" fmla="*/ 8 w 417"/>
                  <a:gd name="T57" fmla="*/ 17 h 498"/>
                  <a:gd name="T58" fmla="*/ 9 w 417"/>
                  <a:gd name="T59" fmla="*/ 17 h 498"/>
                  <a:gd name="T60" fmla="*/ 10 w 417"/>
                  <a:gd name="T61" fmla="*/ 16 h 498"/>
                  <a:gd name="T62" fmla="*/ 11 w 417"/>
                  <a:gd name="T63" fmla="*/ 16 h 498"/>
                  <a:gd name="T64" fmla="*/ 11 w 417"/>
                  <a:gd name="T65" fmla="*/ 15 h 498"/>
                  <a:gd name="T66" fmla="*/ 12 w 417"/>
                  <a:gd name="T67" fmla="*/ 14 h 498"/>
                  <a:gd name="T68" fmla="*/ 12 w 417"/>
                  <a:gd name="T69" fmla="*/ 13 h 498"/>
                  <a:gd name="T70" fmla="*/ 12 w 417"/>
                  <a:gd name="T71" fmla="*/ 11 h 498"/>
                  <a:gd name="T72" fmla="*/ 12 w 417"/>
                  <a:gd name="T73" fmla="*/ 9 h 498"/>
                  <a:gd name="T74" fmla="*/ 12 w 417"/>
                  <a:gd name="T75" fmla="*/ 7 h 498"/>
                  <a:gd name="T76" fmla="*/ 12 w 417"/>
                  <a:gd name="T77" fmla="*/ 6 h 498"/>
                  <a:gd name="T78" fmla="*/ 11 w 417"/>
                  <a:gd name="T79" fmla="*/ 5 h 498"/>
                  <a:gd name="T80" fmla="*/ 11 w 417"/>
                  <a:gd name="T81" fmla="*/ 4 h 498"/>
                  <a:gd name="T82" fmla="*/ 10 w 417"/>
                  <a:gd name="T83" fmla="*/ 4 h 498"/>
                  <a:gd name="T84" fmla="*/ 9 w 417"/>
                  <a:gd name="T85" fmla="*/ 3 h 498"/>
                  <a:gd name="T86" fmla="*/ 7 w 417"/>
                  <a:gd name="T87" fmla="*/ 3 h 498"/>
                  <a:gd name="T88" fmla="*/ 4 w 417"/>
                  <a:gd name="T89" fmla="*/ 3 h 4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7"/>
                  <a:gd name="T136" fmla="*/ 0 h 498"/>
                  <a:gd name="T137" fmla="*/ 417 w 417"/>
                  <a:gd name="T138" fmla="*/ 498 h 49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7" h="498">
                    <a:moveTo>
                      <a:pt x="0" y="0"/>
                    </a:moveTo>
                    <a:lnTo>
                      <a:pt x="183" y="0"/>
                    </a:lnTo>
                    <a:lnTo>
                      <a:pt x="213" y="0"/>
                    </a:lnTo>
                    <a:lnTo>
                      <a:pt x="239" y="2"/>
                    </a:lnTo>
                    <a:lnTo>
                      <a:pt x="260" y="4"/>
                    </a:lnTo>
                    <a:lnTo>
                      <a:pt x="278" y="9"/>
                    </a:lnTo>
                    <a:lnTo>
                      <a:pt x="289" y="12"/>
                    </a:lnTo>
                    <a:lnTo>
                      <a:pt x="300" y="17"/>
                    </a:lnTo>
                    <a:lnTo>
                      <a:pt x="310" y="21"/>
                    </a:lnTo>
                    <a:lnTo>
                      <a:pt x="319" y="27"/>
                    </a:lnTo>
                    <a:lnTo>
                      <a:pt x="328" y="32"/>
                    </a:lnTo>
                    <a:lnTo>
                      <a:pt x="337" y="39"/>
                    </a:lnTo>
                    <a:lnTo>
                      <a:pt x="346" y="47"/>
                    </a:lnTo>
                    <a:lnTo>
                      <a:pt x="354" y="55"/>
                    </a:lnTo>
                    <a:lnTo>
                      <a:pt x="361" y="63"/>
                    </a:lnTo>
                    <a:lnTo>
                      <a:pt x="368" y="72"/>
                    </a:lnTo>
                    <a:lnTo>
                      <a:pt x="375" y="82"/>
                    </a:lnTo>
                    <a:lnTo>
                      <a:pt x="381" y="91"/>
                    </a:lnTo>
                    <a:lnTo>
                      <a:pt x="387" y="101"/>
                    </a:lnTo>
                    <a:lnTo>
                      <a:pt x="392" y="113"/>
                    </a:lnTo>
                    <a:lnTo>
                      <a:pt x="397" y="124"/>
                    </a:lnTo>
                    <a:lnTo>
                      <a:pt x="401" y="135"/>
                    </a:lnTo>
                    <a:lnTo>
                      <a:pt x="405" y="148"/>
                    </a:lnTo>
                    <a:lnTo>
                      <a:pt x="408" y="161"/>
                    </a:lnTo>
                    <a:lnTo>
                      <a:pt x="411" y="175"/>
                    </a:lnTo>
                    <a:lnTo>
                      <a:pt x="414" y="188"/>
                    </a:lnTo>
                    <a:lnTo>
                      <a:pt x="416" y="220"/>
                    </a:lnTo>
                    <a:lnTo>
                      <a:pt x="417" y="254"/>
                    </a:lnTo>
                    <a:lnTo>
                      <a:pt x="416" y="283"/>
                    </a:lnTo>
                    <a:lnTo>
                      <a:pt x="414" y="310"/>
                    </a:lnTo>
                    <a:lnTo>
                      <a:pt x="411" y="324"/>
                    </a:lnTo>
                    <a:lnTo>
                      <a:pt x="409" y="336"/>
                    </a:lnTo>
                    <a:lnTo>
                      <a:pt x="406" y="348"/>
                    </a:lnTo>
                    <a:lnTo>
                      <a:pt x="402" y="359"/>
                    </a:lnTo>
                    <a:lnTo>
                      <a:pt x="397" y="373"/>
                    </a:lnTo>
                    <a:lnTo>
                      <a:pt x="392" y="385"/>
                    </a:lnTo>
                    <a:lnTo>
                      <a:pt x="385" y="397"/>
                    </a:lnTo>
                    <a:lnTo>
                      <a:pt x="380" y="409"/>
                    </a:lnTo>
                    <a:lnTo>
                      <a:pt x="373" y="419"/>
                    </a:lnTo>
                    <a:lnTo>
                      <a:pt x="365" y="429"/>
                    </a:lnTo>
                    <a:lnTo>
                      <a:pt x="357" y="439"/>
                    </a:lnTo>
                    <a:lnTo>
                      <a:pt x="348" y="447"/>
                    </a:lnTo>
                    <a:lnTo>
                      <a:pt x="341" y="454"/>
                    </a:lnTo>
                    <a:lnTo>
                      <a:pt x="335" y="460"/>
                    </a:lnTo>
                    <a:lnTo>
                      <a:pt x="327" y="465"/>
                    </a:lnTo>
                    <a:lnTo>
                      <a:pt x="318" y="470"/>
                    </a:lnTo>
                    <a:lnTo>
                      <a:pt x="300" y="480"/>
                    </a:lnTo>
                    <a:lnTo>
                      <a:pt x="278" y="487"/>
                    </a:lnTo>
                    <a:lnTo>
                      <a:pt x="260" y="492"/>
                    </a:lnTo>
                    <a:lnTo>
                      <a:pt x="239" y="496"/>
                    </a:lnTo>
                    <a:lnTo>
                      <a:pt x="215" y="497"/>
                    </a:lnTo>
                    <a:lnTo>
                      <a:pt x="189" y="498"/>
                    </a:lnTo>
                    <a:lnTo>
                      <a:pt x="0" y="498"/>
                    </a:lnTo>
                    <a:lnTo>
                      <a:pt x="0" y="0"/>
                    </a:lnTo>
                    <a:close/>
                    <a:moveTo>
                      <a:pt x="101" y="83"/>
                    </a:moveTo>
                    <a:lnTo>
                      <a:pt x="101" y="413"/>
                    </a:lnTo>
                    <a:lnTo>
                      <a:pt x="175" y="413"/>
                    </a:lnTo>
                    <a:lnTo>
                      <a:pt x="194" y="413"/>
                    </a:lnTo>
                    <a:lnTo>
                      <a:pt x="211" y="412"/>
                    </a:lnTo>
                    <a:lnTo>
                      <a:pt x="225" y="411"/>
                    </a:lnTo>
                    <a:lnTo>
                      <a:pt x="236" y="409"/>
                    </a:lnTo>
                    <a:lnTo>
                      <a:pt x="248" y="405"/>
                    </a:lnTo>
                    <a:lnTo>
                      <a:pt x="259" y="401"/>
                    </a:lnTo>
                    <a:lnTo>
                      <a:pt x="268" y="395"/>
                    </a:lnTo>
                    <a:lnTo>
                      <a:pt x="277" y="388"/>
                    </a:lnTo>
                    <a:lnTo>
                      <a:pt x="285" y="379"/>
                    </a:lnTo>
                    <a:lnTo>
                      <a:pt x="292" y="369"/>
                    </a:lnTo>
                    <a:lnTo>
                      <a:pt x="297" y="356"/>
                    </a:lnTo>
                    <a:lnTo>
                      <a:pt x="303" y="340"/>
                    </a:lnTo>
                    <a:lnTo>
                      <a:pt x="307" y="322"/>
                    </a:lnTo>
                    <a:lnTo>
                      <a:pt x="311" y="300"/>
                    </a:lnTo>
                    <a:lnTo>
                      <a:pt x="313" y="276"/>
                    </a:lnTo>
                    <a:lnTo>
                      <a:pt x="313" y="249"/>
                    </a:lnTo>
                    <a:lnTo>
                      <a:pt x="313" y="221"/>
                    </a:lnTo>
                    <a:lnTo>
                      <a:pt x="311" y="197"/>
                    </a:lnTo>
                    <a:lnTo>
                      <a:pt x="307" y="177"/>
                    </a:lnTo>
                    <a:lnTo>
                      <a:pt x="303" y="160"/>
                    </a:lnTo>
                    <a:lnTo>
                      <a:pt x="297" y="145"/>
                    </a:lnTo>
                    <a:lnTo>
                      <a:pt x="291" y="133"/>
                    </a:lnTo>
                    <a:lnTo>
                      <a:pt x="284" y="122"/>
                    </a:lnTo>
                    <a:lnTo>
                      <a:pt x="275" y="111"/>
                    </a:lnTo>
                    <a:lnTo>
                      <a:pt x="265" y="104"/>
                    </a:lnTo>
                    <a:lnTo>
                      <a:pt x="253" y="97"/>
                    </a:lnTo>
                    <a:lnTo>
                      <a:pt x="242" y="92"/>
                    </a:lnTo>
                    <a:lnTo>
                      <a:pt x="228" y="89"/>
                    </a:lnTo>
                    <a:lnTo>
                      <a:pt x="215" y="87"/>
                    </a:lnTo>
                    <a:lnTo>
                      <a:pt x="197" y="84"/>
                    </a:lnTo>
                    <a:lnTo>
                      <a:pt x="174" y="84"/>
                    </a:lnTo>
                    <a:lnTo>
                      <a:pt x="146" y="83"/>
                    </a:lnTo>
                    <a:lnTo>
                      <a:pt x="101" y="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4" name="Freeform 933">
                <a:extLst>
                  <a:ext uri="{FF2B5EF4-FFF2-40B4-BE49-F238E27FC236}">
                    <a16:creationId xmlns:a16="http://schemas.microsoft.com/office/drawing/2014/main" id="{319343C1-7A2B-41D3-B383-68CB7450CCC5}"/>
                  </a:ext>
                </a:extLst>
              </p:cNvPr>
              <p:cNvSpPr>
                <a:spLocks noEditPoints="1"/>
              </p:cNvSpPr>
              <p:nvPr/>
            </p:nvSpPr>
            <p:spPr bwMode="auto">
              <a:xfrm>
                <a:off x="2332" y="3781"/>
                <a:ext cx="19" cy="100"/>
              </a:xfrm>
              <a:custGeom>
                <a:avLst/>
                <a:gdLst>
                  <a:gd name="T0" fmla="*/ 0 w 96"/>
                  <a:gd name="T1" fmla="*/ 4 h 498"/>
                  <a:gd name="T2" fmla="*/ 0 w 96"/>
                  <a:gd name="T3" fmla="*/ 0 h 498"/>
                  <a:gd name="T4" fmla="*/ 4 w 96"/>
                  <a:gd name="T5" fmla="*/ 0 h 498"/>
                  <a:gd name="T6" fmla="*/ 4 w 96"/>
                  <a:gd name="T7" fmla="*/ 4 h 498"/>
                  <a:gd name="T8" fmla="*/ 0 w 96"/>
                  <a:gd name="T9" fmla="*/ 4 h 498"/>
                  <a:gd name="T10" fmla="*/ 0 w 96"/>
                  <a:gd name="T11" fmla="*/ 20 h 498"/>
                  <a:gd name="T12" fmla="*/ 0 w 96"/>
                  <a:gd name="T13" fmla="*/ 5 h 498"/>
                  <a:gd name="T14" fmla="*/ 4 w 96"/>
                  <a:gd name="T15" fmla="*/ 5 h 498"/>
                  <a:gd name="T16" fmla="*/ 4 w 96"/>
                  <a:gd name="T17" fmla="*/ 20 h 498"/>
                  <a:gd name="T18" fmla="*/ 0 w 96"/>
                  <a:gd name="T19" fmla="*/ 2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8"/>
                    </a:moveTo>
                    <a:lnTo>
                      <a:pt x="0" y="0"/>
                    </a:lnTo>
                    <a:lnTo>
                      <a:pt x="96" y="0"/>
                    </a:lnTo>
                    <a:lnTo>
                      <a:pt x="96" y="88"/>
                    </a:lnTo>
                    <a:lnTo>
                      <a:pt x="0" y="88"/>
                    </a:lnTo>
                    <a:close/>
                    <a:moveTo>
                      <a:pt x="0" y="498"/>
                    </a:moveTo>
                    <a:lnTo>
                      <a:pt x="0" y="136"/>
                    </a:lnTo>
                    <a:lnTo>
                      <a:pt x="96" y="136"/>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5" name="Freeform 934">
                <a:extLst>
                  <a:ext uri="{FF2B5EF4-FFF2-40B4-BE49-F238E27FC236}">
                    <a16:creationId xmlns:a16="http://schemas.microsoft.com/office/drawing/2014/main" id="{C2412DFF-1333-4DBE-824B-5D1F49DAF7B3}"/>
                  </a:ext>
                </a:extLst>
              </p:cNvPr>
              <p:cNvSpPr>
                <a:spLocks/>
              </p:cNvSpPr>
              <p:nvPr/>
            </p:nvSpPr>
            <p:spPr bwMode="auto">
              <a:xfrm>
                <a:off x="2364" y="3807"/>
                <a:ext cx="68" cy="75"/>
              </a:xfrm>
              <a:custGeom>
                <a:avLst/>
                <a:gdLst>
                  <a:gd name="T0" fmla="*/ 4 w 337"/>
                  <a:gd name="T1" fmla="*/ 11 h 378"/>
                  <a:gd name="T2" fmla="*/ 5 w 337"/>
                  <a:gd name="T3" fmla="*/ 11 h 378"/>
                  <a:gd name="T4" fmla="*/ 5 w 337"/>
                  <a:gd name="T5" fmla="*/ 12 h 378"/>
                  <a:gd name="T6" fmla="*/ 6 w 337"/>
                  <a:gd name="T7" fmla="*/ 12 h 378"/>
                  <a:gd name="T8" fmla="*/ 8 w 337"/>
                  <a:gd name="T9" fmla="*/ 12 h 378"/>
                  <a:gd name="T10" fmla="*/ 9 w 337"/>
                  <a:gd name="T11" fmla="*/ 12 h 378"/>
                  <a:gd name="T12" fmla="*/ 9 w 337"/>
                  <a:gd name="T13" fmla="*/ 12 h 378"/>
                  <a:gd name="T14" fmla="*/ 10 w 337"/>
                  <a:gd name="T15" fmla="*/ 11 h 378"/>
                  <a:gd name="T16" fmla="*/ 10 w 337"/>
                  <a:gd name="T17" fmla="*/ 10 h 378"/>
                  <a:gd name="T18" fmla="*/ 9 w 337"/>
                  <a:gd name="T19" fmla="*/ 10 h 378"/>
                  <a:gd name="T20" fmla="*/ 6 w 337"/>
                  <a:gd name="T21" fmla="*/ 9 h 378"/>
                  <a:gd name="T22" fmla="*/ 3 w 337"/>
                  <a:gd name="T23" fmla="*/ 8 h 378"/>
                  <a:gd name="T24" fmla="*/ 2 w 337"/>
                  <a:gd name="T25" fmla="*/ 7 h 378"/>
                  <a:gd name="T26" fmla="*/ 1 w 337"/>
                  <a:gd name="T27" fmla="*/ 6 h 378"/>
                  <a:gd name="T28" fmla="*/ 1 w 337"/>
                  <a:gd name="T29" fmla="*/ 5 h 378"/>
                  <a:gd name="T30" fmla="*/ 1 w 337"/>
                  <a:gd name="T31" fmla="*/ 4 h 378"/>
                  <a:gd name="T32" fmla="*/ 1 w 337"/>
                  <a:gd name="T33" fmla="*/ 2 h 378"/>
                  <a:gd name="T34" fmla="*/ 2 w 337"/>
                  <a:gd name="T35" fmla="*/ 1 h 378"/>
                  <a:gd name="T36" fmla="*/ 3 w 337"/>
                  <a:gd name="T37" fmla="*/ 1 h 378"/>
                  <a:gd name="T38" fmla="*/ 5 w 337"/>
                  <a:gd name="T39" fmla="*/ 0 h 378"/>
                  <a:gd name="T40" fmla="*/ 7 w 337"/>
                  <a:gd name="T41" fmla="*/ 0 h 378"/>
                  <a:gd name="T42" fmla="*/ 9 w 337"/>
                  <a:gd name="T43" fmla="*/ 0 h 378"/>
                  <a:gd name="T44" fmla="*/ 11 w 337"/>
                  <a:gd name="T45" fmla="*/ 1 h 378"/>
                  <a:gd name="T46" fmla="*/ 12 w 337"/>
                  <a:gd name="T47" fmla="*/ 2 h 378"/>
                  <a:gd name="T48" fmla="*/ 13 w 337"/>
                  <a:gd name="T49" fmla="*/ 3 h 378"/>
                  <a:gd name="T50" fmla="*/ 13 w 337"/>
                  <a:gd name="T51" fmla="*/ 4 h 378"/>
                  <a:gd name="T52" fmla="*/ 9 w 337"/>
                  <a:gd name="T53" fmla="*/ 4 h 378"/>
                  <a:gd name="T54" fmla="*/ 8 w 337"/>
                  <a:gd name="T55" fmla="*/ 3 h 378"/>
                  <a:gd name="T56" fmla="*/ 7 w 337"/>
                  <a:gd name="T57" fmla="*/ 3 h 378"/>
                  <a:gd name="T58" fmla="*/ 5 w 337"/>
                  <a:gd name="T59" fmla="*/ 3 h 378"/>
                  <a:gd name="T60" fmla="*/ 4 w 337"/>
                  <a:gd name="T61" fmla="*/ 4 h 378"/>
                  <a:gd name="T62" fmla="*/ 4 w 337"/>
                  <a:gd name="T63" fmla="*/ 4 h 378"/>
                  <a:gd name="T64" fmla="*/ 4 w 337"/>
                  <a:gd name="T65" fmla="*/ 5 h 378"/>
                  <a:gd name="T66" fmla="*/ 7 w 337"/>
                  <a:gd name="T67" fmla="*/ 5 h 378"/>
                  <a:gd name="T68" fmla="*/ 10 w 337"/>
                  <a:gd name="T69" fmla="*/ 6 h 378"/>
                  <a:gd name="T70" fmla="*/ 11 w 337"/>
                  <a:gd name="T71" fmla="*/ 7 h 378"/>
                  <a:gd name="T72" fmla="*/ 13 w 337"/>
                  <a:gd name="T73" fmla="*/ 7 h 378"/>
                  <a:gd name="T74" fmla="*/ 13 w 337"/>
                  <a:gd name="T75" fmla="*/ 8 h 378"/>
                  <a:gd name="T76" fmla="*/ 14 w 337"/>
                  <a:gd name="T77" fmla="*/ 9 h 378"/>
                  <a:gd name="T78" fmla="*/ 14 w 337"/>
                  <a:gd name="T79" fmla="*/ 11 h 378"/>
                  <a:gd name="T80" fmla="*/ 13 w 337"/>
                  <a:gd name="T81" fmla="*/ 12 h 378"/>
                  <a:gd name="T82" fmla="*/ 13 w 337"/>
                  <a:gd name="T83" fmla="*/ 13 h 378"/>
                  <a:gd name="T84" fmla="*/ 11 w 337"/>
                  <a:gd name="T85" fmla="*/ 14 h 378"/>
                  <a:gd name="T86" fmla="*/ 9 w 337"/>
                  <a:gd name="T87" fmla="*/ 15 h 378"/>
                  <a:gd name="T88" fmla="*/ 7 w 337"/>
                  <a:gd name="T89" fmla="*/ 15 h 378"/>
                  <a:gd name="T90" fmla="*/ 5 w 337"/>
                  <a:gd name="T91" fmla="*/ 15 h 378"/>
                  <a:gd name="T92" fmla="*/ 3 w 337"/>
                  <a:gd name="T93" fmla="*/ 14 h 378"/>
                  <a:gd name="T94" fmla="*/ 2 w 337"/>
                  <a:gd name="T95" fmla="*/ 13 h 378"/>
                  <a:gd name="T96" fmla="*/ 1 w 337"/>
                  <a:gd name="T97" fmla="*/ 12 h 378"/>
                  <a:gd name="T98" fmla="*/ 0 w 337"/>
                  <a:gd name="T99" fmla="*/ 11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7"/>
                  <a:gd name="T151" fmla="*/ 0 h 378"/>
                  <a:gd name="T152" fmla="*/ 337 w 337"/>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7" h="378">
                    <a:moveTo>
                      <a:pt x="0" y="267"/>
                    </a:moveTo>
                    <a:lnTo>
                      <a:pt x="95" y="252"/>
                    </a:lnTo>
                    <a:lnTo>
                      <a:pt x="100" y="265"/>
                    </a:lnTo>
                    <a:lnTo>
                      <a:pt x="105" y="276"/>
                    </a:lnTo>
                    <a:lnTo>
                      <a:pt x="109" y="282"/>
                    </a:lnTo>
                    <a:lnTo>
                      <a:pt x="112" y="286"/>
                    </a:lnTo>
                    <a:lnTo>
                      <a:pt x="115" y="291"/>
                    </a:lnTo>
                    <a:lnTo>
                      <a:pt x="120" y="294"/>
                    </a:lnTo>
                    <a:lnTo>
                      <a:pt x="126" y="298"/>
                    </a:lnTo>
                    <a:lnTo>
                      <a:pt x="131" y="301"/>
                    </a:lnTo>
                    <a:lnTo>
                      <a:pt x="137" y="303"/>
                    </a:lnTo>
                    <a:lnTo>
                      <a:pt x="143" y="306"/>
                    </a:lnTo>
                    <a:lnTo>
                      <a:pt x="157" y="308"/>
                    </a:lnTo>
                    <a:lnTo>
                      <a:pt x="173" y="309"/>
                    </a:lnTo>
                    <a:lnTo>
                      <a:pt x="190" y="308"/>
                    </a:lnTo>
                    <a:lnTo>
                      <a:pt x="205" y="306"/>
                    </a:lnTo>
                    <a:lnTo>
                      <a:pt x="212" y="303"/>
                    </a:lnTo>
                    <a:lnTo>
                      <a:pt x="218" y="301"/>
                    </a:lnTo>
                    <a:lnTo>
                      <a:pt x="224" y="299"/>
                    </a:lnTo>
                    <a:lnTo>
                      <a:pt x="228" y="295"/>
                    </a:lnTo>
                    <a:lnTo>
                      <a:pt x="234" y="290"/>
                    </a:lnTo>
                    <a:lnTo>
                      <a:pt x="238" y="284"/>
                    </a:lnTo>
                    <a:lnTo>
                      <a:pt x="241" y="277"/>
                    </a:lnTo>
                    <a:lnTo>
                      <a:pt x="241" y="269"/>
                    </a:lnTo>
                    <a:lnTo>
                      <a:pt x="241" y="265"/>
                    </a:lnTo>
                    <a:lnTo>
                      <a:pt x="240" y="260"/>
                    </a:lnTo>
                    <a:lnTo>
                      <a:pt x="238" y="256"/>
                    </a:lnTo>
                    <a:lnTo>
                      <a:pt x="234" y="251"/>
                    </a:lnTo>
                    <a:lnTo>
                      <a:pt x="230" y="248"/>
                    </a:lnTo>
                    <a:lnTo>
                      <a:pt x="223" y="246"/>
                    </a:lnTo>
                    <a:lnTo>
                      <a:pt x="214" y="242"/>
                    </a:lnTo>
                    <a:lnTo>
                      <a:pt x="202" y="239"/>
                    </a:lnTo>
                    <a:lnTo>
                      <a:pt x="149" y="226"/>
                    </a:lnTo>
                    <a:lnTo>
                      <a:pt x="108" y="215"/>
                    </a:lnTo>
                    <a:lnTo>
                      <a:pt x="91" y="209"/>
                    </a:lnTo>
                    <a:lnTo>
                      <a:pt x="77" y="204"/>
                    </a:lnTo>
                    <a:lnTo>
                      <a:pt x="65" y="198"/>
                    </a:lnTo>
                    <a:lnTo>
                      <a:pt x="56" y="193"/>
                    </a:lnTo>
                    <a:lnTo>
                      <a:pt x="45" y="185"/>
                    </a:lnTo>
                    <a:lnTo>
                      <a:pt x="38" y="177"/>
                    </a:lnTo>
                    <a:lnTo>
                      <a:pt x="30" y="168"/>
                    </a:lnTo>
                    <a:lnTo>
                      <a:pt x="24" y="157"/>
                    </a:lnTo>
                    <a:lnTo>
                      <a:pt x="19" y="147"/>
                    </a:lnTo>
                    <a:lnTo>
                      <a:pt x="16" y="136"/>
                    </a:lnTo>
                    <a:lnTo>
                      <a:pt x="14" y="124"/>
                    </a:lnTo>
                    <a:lnTo>
                      <a:pt x="13" y="111"/>
                    </a:lnTo>
                    <a:lnTo>
                      <a:pt x="14" y="100"/>
                    </a:lnTo>
                    <a:lnTo>
                      <a:pt x="15" y="89"/>
                    </a:lnTo>
                    <a:lnTo>
                      <a:pt x="18" y="78"/>
                    </a:lnTo>
                    <a:lnTo>
                      <a:pt x="23" y="68"/>
                    </a:lnTo>
                    <a:lnTo>
                      <a:pt x="27" y="58"/>
                    </a:lnTo>
                    <a:lnTo>
                      <a:pt x="34" y="49"/>
                    </a:lnTo>
                    <a:lnTo>
                      <a:pt x="41" y="41"/>
                    </a:lnTo>
                    <a:lnTo>
                      <a:pt x="50" y="32"/>
                    </a:lnTo>
                    <a:lnTo>
                      <a:pt x="60" y="25"/>
                    </a:lnTo>
                    <a:lnTo>
                      <a:pt x="71" y="19"/>
                    </a:lnTo>
                    <a:lnTo>
                      <a:pt x="84" y="13"/>
                    </a:lnTo>
                    <a:lnTo>
                      <a:pt x="97" y="8"/>
                    </a:lnTo>
                    <a:lnTo>
                      <a:pt x="112" y="5"/>
                    </a:lnTo>
                    <a:lnTo>
                      <a:pt x="129" y="3"/>
                    </a:lnTo>
                    <a:lnTo>
                      <a:pt x="146" y="0"/>
                    </a:lnTo>
                    <a:lnTo>
                      <a:pt x="165" y="0"/>
                    </a:lnTo>
                    <a:lnTo>
                      <a:pt x="183" y="0"/>
                    </a:lnTo>
                    <a:lnTo>
                      <a:pt x="199" y="2"/>
                    </a:lnTo>
                    <a:lnTo>
                      <a:pt x="215" y="4"/>
                    </a:lnTo>
                    <a:lnTo>
                      <a:pt x="230" y="6"/>
                    </a:lnTo>
                    <a:lnTo>
                      <a:pt x="243" y="9"/>
                    </a:lnTo>
                    <a:lnTo>
                      <a:pt x="254" y="14"/>
                    </a:lnTo>
                    <a:lnTo>
                      <a:pt x="266" y="19"/>
                    </a:lnTo>
                    <a:lnTo>
                      <a:pt x="275" y="24"/>
                    </a:lnTo>
                    <a:lnTo>
                      <a:pt x="284" y="31"/>
                    </a:lnTo>
                    <a:lnTo>
                      <a:pt x="292" y="38"/>
                    </a:lnTo>
                    <a:lnTo>
                      <a:pt x="299" y="46"/>
                    </a:lnTo>
                    <a:lnTo>
                      <a:pt x="305" y="55"/>
                    </a:lnTo>
                    <a:lnTo>
                      <a:pt x="311" y="64"/>
                    </a:lnTo>
                    <a:lnTo>
                      <a:pt x="317" y="74"/>
                    </a:lnTo>
                    <a:lnTo>
                      <a:pt x="321" y="85"/>
                    </a:lnTo>
                    <a:lnTo>
                      <a:pt x="325" y="96"/>
                    </a:lnTo>
                    <a:lnTo>
                      <a:pt x="235" y="112"/>
                    </a:lnTo>
                    <a:lnTo>
                      <a:pt x="231" y="103"/>
                    </a:lnTo>
                    <a:lnTo>
                      <a:pt x="226" y="94"/>
                    </a:lnTo>
                    <a:lnTo>
                      <a:pt x="221" y="86"/>
                    </a:lnTo>
                    <a:lnTo>
                      <a:pt x="213" y="81"/>
                    </a:lnTo>
                    <a:lnTo>
                      <a:pt x="204" y="75"/>
                    </a:lnTo>
                    <a:lnTo>
                      <a:pt x="193" y="72"/>
                    </a:lnTo>
                    <a:lnTo>
                      <a:pt x="181" y="69"/>
                    </a:lnTo>
                    <a:lnTo>
                      <a:pt x="166" y="69"/>
                    </a:lnTo>
                    <a:lnTo>
                      <a:pt x="149" y="69"/>
                    </a:lnTo>
                    <a:lnTo>
                      <a:pt x="135" y="72"/>
                    </a:lnTo>
                    <a:lnTo>
                      <a:pt x="122" y="75"/>
                    </a:lnTo>
                    <a:lnTo>
                      <a:pt x="112" y="80"/>
                    </a:lnTo>
                    <a:lnTo>
                      <a:pt x="108" y="84"/>
                    </a:lnTo>
                    <a:lnTo>
                      <a:pt x="104" y="89"/>
                    </a:lnTo>
                    <a:lnTo>
                      <a:pt x="102" y="93"/>
                    </a:lnTo>
                    <a:lnTo>
                      <a:pt x="102" y="99"/>
                    </a:lnTo>
                    <a:lnTo>
                      <a:pt x="102" y="104"/>
                    </a:lnTo>
                    <a:lnTo>
                      <a:pt x="104" y="109"/>
                    </a:lnTo>
                    <a:lnTo>
                      <a:pt x="108" y="112"/>
                    </a:lnTo>
                    <a:lnTo>
                      <a:pt x="111" y="117"/>
                    </a:lnTo>
                    <a:lnTo>
                      <a:pt x="122" y="121"/>
                    </a:lnTo>
                    <a:lnTo>
                      <a:pt x="140" y="128"/>
                    </a:lnTo>
                    <a:lnTo>
                      <a:pt x="166" y="135"/>
                    </a:lnTo>
                    <a:lnTo>
                      <a:pt x="200" y="143"/>
                    </a:lnTo>
                    <a:lnTo>
                      <a:pt x="219" y="147"/>
                    </a:lnTo>
                    <a:lnTo>
                      <a:pt x="236" y="153"/>
                    </a:lnTo>
                    <a:lnTo>
                      <a:pt x="251" y="157"/>
                    </a:lnTo>
                    <a:lnTo>
                      <a:pt x="266" y="162"/>
                    </a:lnTo>
                    <a:lnTo>
                      <a:pt x="278" y="168"/>
                    </a:lnTo>
                    <a:lnTo>
                      <a:pt x="289" y="173"/>
                    </a:lnTo>
                    <a:lnTo>
                      <a:pt x="299" y="180"/>
                    </a:lnTo>
                    <a:lnTo>
                      <a:pt x="308" y="186"/>
                    </a:lnTo>
                    <a:lnTo>
                      <a:pt x="314" y="193"/>
                    </a:lnTo>
                    <a:lnTo>
                      <a:pt x="320" y="199"/>
                    </a:lnTo>
                    <a:lnTo>
                      <a:pt x="326" y="208"/>
                    </a:lnTo>
                    <a:lnTo>
                      <a:pt x="329" y="216"/>
                    </a:lnTo>
                    <a:lnTo>
                      <a:pt x="332" y="225"/>
                    </a:lnTo>
                    <a:lnTo>
                      <a:pt x="335" y="235"/>
                    </a:lnTo>
                    <a:lnTo>
                      <a:pt x="337" y="246"/>
                    </a:lnTo>
                    <a:lnTo>
                      <a:pt x="337" y="257"/>
                    </a:lnTo>
                    <a:lnTo>
                      <a:pt x="337" y="269"/>
                    </a:lnTo>
                    <a:lnTo>
                      <a:pt x="335" y="281"/>
                    </a:lnTo>
                    <a:lnTo>
                      <a:pt x="331" y="292"/>
                    </a:lnTo>
                    <a:lnTo>
                      <a:pt x="327" y="303"/>
                    </a:lnTo>
                    <a:lnTo>
                      <a:pt x="321" y="313"/>
                    </a:lnTo>
                    <a:lnTo>
                      <a:pt x="313" y="324"/>
                    </a:lnTo>
                    <a:lnTo>
                      <a:pt x="305" y="333"/>
                    </a:lnTo>
                    <a:lnTo>
                      <a:pt x="295" y="342"/>
                    </a:lnTo>
                    <a:lnTo>
                      <a:pt x="285" y="351"/>
                    </a:lnTo>
                    <a:lnTo>
                      <a:pt x="273" y="358"/>
                    </a:lnTo>
                    <a:lnTo>
                      <a:pt x="259" y="364"/>
                    </a:lnTo>
                    <a:lnTo>
                      <a:pt x="244" y="369"/>
                    </a:lnTo>
                    <a:lnTo>
                      <a:pt x="228" y="373"/>
                    </a:lnTo>
                    <a:lnTo>
                      <a:pt x="212" y="376"/>
                    </a:lnTo>
                    <a:lnTo>
                      <a:pt x="192" y="378"/>
                    </a:lnTo>
                    <a:lnTo>
                      <a:pt x="173" y="378"/>
                    </a:lnTo>
                    <a:lnTo>
                      <a:pt x="155" y="378"/>
                    </a:lnTo>
                    <a:lnTo>
                      <a:pt x="138" y="376"/>
                    </a:lnTo>
                    <a:lnTo>
                      <a:pt x="122" y="373"/>
                    </a:lnTo>
                    <a:lnTo>
                      <a:pt x="106" y="370"/>
                    </a:lnTo>
                    <a:lnTo>
                      <a:pt x="93" y="367"/>
                    </a:lnTo>
                    <a:lnTo>
                      <a:pt x="79" y="361"/>
                    </a:lnTo>
                    <a:lnTo>
                      <a:pt x="67" y="355"/>
                    </a:lnTo>
                    <a:lnTo>
                      <a:pt x="56" y="348"/>
                    </a:lnTo>
                    <a:lnTo>
                      <a:pt x="45" y="341"/>
                    </a:lnTo>
                    <a:lnTo>
                      <a:pt x="36" y="332"/>
                    </a:lnTo>
                    <a:lnTo>
                      <a:pt x="28" y="322"/>
                    </a:lnTo>
                    <a:lnTo>
                      <a:pt x="21" y="312"/>
                    </a:lnTo>
                    <a:lnTo>
                      <a:pt x="14" y="302"/>
                    </a:lnTo>
                    <a:lnTo>
                      <a:pt x="8" y="291"/>
                    </a:lnTo>
                    <a:lnTo>
                      <a:pt x="4" y="280"/>
                    </a:lnTo>
                    <a:lnTo>
                      <a:pt x="0" y="2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6" name="Freeform 935">
                <a:extLst>
                  <a:ext uri="{FF2B5EF4-FFF2-40B4-BE49-F238E27FC236}">
                    <a16:creationId xmlns:a16="http://schemas.microsoft.com/office/drawing/2014/main" id="{AE97993C-3204-48CA-AC3B-CA10F076479A}"/>
                  </a:ext>
                </a:extLst>
              </p:cNvPr>
              <p:cNvSpPr>
                <a:spLocks/>
              </p:cNvSpPr>
              <p:nvPr/>
            </p:nvSpPr>
            <p:spPr bwMode="auto">
              <a:xfrm>
                <a:off x="2444" y="3807"/>
                <a:ext cx="68" cy="75"/>
              </a:xfrm>
              <a:custGeom>
                <a:avLst/>
                <a:gdLst>
                  <a:gd name="T0" fmla="*/ 10 w 341"/>
                  <a:gd name="T1" fmla="*/ 5 h 378"/>
                  <a:gd name="T2" fmla="*/ 9 w 341"/>
                  <a:gd name="T3" fmla="*/ 4 h 378"/>
                  <a:gd name="T4" fmla="*/ 9 w 341"/>
                  <a:gd name="T5" fmla="*/ 4 h 378"/>
                  <a:gd name="T6" fmla="*/ 9 w 341"/>
                  <a:gd name="T7" fmla="*/ 4 h 378"/>
                  <a:gd name="T8" fmla="*/ 8 w 341"/>
                  <a:gd name="T9" fmla="*/ 3 h 378"/>
                  <a:gd name="T10" fmla="*/ 7 w 341"/>
                  <a:gd name="T11" fmla="*/ 3 h 378"/>
                  <a:gd name="T12" fmla="*/ 6 w 341"/>
                  <a:gd name="T13" fmla="*/ 3 h 378"/>
                  <a:gd name="T14" fmla="*/ 6 w 341"/>
                  <a:gd name="T15" fmla="*/ 3 h 378"/>
                  <a:gd name="T16" fmla="*/ 5 w 341"/>
                  <a:gd name="T17" fmla="*/ 4 h 378"/>
                  <a:gd name="T18" fmla="*/ 5 w 341"/>
                  <a:gd name="T19" fmla="*/ 4 h 378"/>
                  <a:gd name="T20" fmla="*/ 4 w 341"/>
                  <a:gd name="T21" fmla="*/ 5 h 378"/>
                  <a:gd name="T22" fmla="*/ 4 w 341"/>
                  <a:gd name="T23" fmla="*/ 5 h 378"/>
                  <a:gd name="T24" fmla="*/ 4 w 341"/>
                  <a:gd name="T25" fmla="*/ 6 h 378"/>
                  <a:gd name="T26" fmla="*/ 4 w 341"/>
                  <a:gd name="T27" fmla="*/ 7 h 378"/>
                  <a:gd name="T28" fmla="*/ 4 w 341"/>
                  <a:gd name="T29" fmla="*/ 8 h 378"/>
                  <a:gd name="T30" fmla="*/ 4 w 341"/>
                  <a:gd name="T31" fmla="*/ 9 h 378"/>
                  <a:gd name="T32" fmla="*/ 4 w 341"/>
                  <a:gd name="T33" fmla="*/ 10 h 378"/>
                  <a:gd name="T34" fmla="*/ 5 w 341"/>
                  <a:gd name="T35" fmla="*/ 11 h 378"/>
                  <a:gd name="T36" fmla="*/ 5 w 341"/>
                  <a:gd name="T37" fmla="*/ 11 h 378"/>
                  <a:gd name="T38" fmla="*/ 6 w 341"/>
                  <a:gd name="T39" fmla="*/ 12 h 378"/>
                  <a:gd name="T40" fmla="*/ 6 w 341"/>
                  <a:gd name="T41" fmla="*/ 12 h 378"/>
                  <a:gd name="T42" fmla="*/ 7 w 341"/>
                  <a:gd name="T43" fmla="*/ 12 h 378"/>
                  <a:gd name="T44" fmla="*/ 8 w 341"/>
                  <a:gd name="T45" fmla="*/ 12 h 378"/>
                  <a:gd name="T46" fmla="*/ 9 w 341"/>
                  <a:gd name="T47" fmla="*/ 12 h 378"/>
                  <a:gd name="T48" fmla="*/ 9 w 341"/>
                  <a:gd name="T49" fmla="*/ 11 h 378"/>
                  <a:gd name="T50" fmla="*/ 9 w 341"/>
                  <a:gd name="T51" fmla="*/ 11 h 378"/>
                  <a:gd name="T52" fmla="*/ 9 w 341"/>
                  <a:gd name="T53" fmla="*/ 10 h 378"/>
                  <a:gd name="T54" fmla="*/ 10 w 341"/>
                  <a:gd name="T55" fmla="*/ 9 h 378"/>
                  <a:gd name="T56" fmla="*/ 13 w 341"/>
                  <a:gd name="T57" fmla="*/ 10 h 378"/>
                  <a:gd name="T58" fmla="*/ 13 w 341"/>
                  <a:gd name="T59" fmla="*/ 12 h 378"/>
                  <a:gd name="T60" fmla="*/ 12 w 341"/>
                  <a:gd name="T61" fmla="*/ 13 h 378"/>
                  <a:gd name="T62" fmla="*/ 12 w 341"/>
                  <a:gd name="T63" fmla="*/ 13 h 378"/>
                  <a:gd name="T64" fmla="*/ 11 w 341"/>
                  <a:gd name="T65" fmla="*/ 14 h 378"/>
                  <a:gd name="T66" fmla="*/ 10 w 341"/>
                  <a:gd name="T67" fmla="*/ 14 h 378"/>
                  <a:gd name="T68" fmla="*/ 9 w 341"/>
                  <a:gd name="T69" fmla="*/ 15 h 378"/>
                  <a:gd name="T70" fmla="*/ 8 w 341"/>
                  <a:gd name="T71" fmla="*/ 15 h 378"/>
                  <a:gd name="T72" fmla="*/ 6 w 341"/>
                  <a:gd name="T73" fmla="*/ 15 h 378"/>
                  <a:gd name="T74" fmla="*/ 5 w 341"/>
                  <a:gd name="T75" fmla="*/ 15 h 378"/>
                  <a:gd name="T76" fmla="*/ 3 w 341"/>
                  <a:gd name="T77" fmla="*/ 14 h 378"/>
                  <a:gd name="T78" fmla="*/ 2 w 341"/>
                  <a:gd name="T79" fmla="*/ 13 h 378"/>
                  <a:gd name="T80" fmla="*/ 1 w 341"/>
                  <a:gd name="T81" fmla="*/ 13 h 378"/>
                  <a:gd name="T82" fmla="*/ 1 w 341"/>
                  <a:gd name="T83" fmla="*/ 11 h 378"/>
                  <a:gd name="T84" fmla="*/ 0 w 341"/>
                  <a:gd name="T85" fmla="*/ 10 h 378"/>
                  <a:gd name="T86" fmla="*/ 0 w 341"/>
                  <a:gd name="T87" fmla="*/ 8 h 378"/>
                  <a:gd name="T88" fmla="*/ 0 w 341"/>
                  <a:gd name="T89" fmla="*/ 7 h 378"/>
                  <a:gd name="T90" fmla="*/ 0 w 341"/>
                  <a:gd name="T91" fmla="*/ 5 h 378"/>
                  <a:gd name="T92" fmla="*/ 1 w 341"/>
                  <a:gd name="T93" fmla="*/ 4 h 378"/>
                  <a:gd name="T94" fmla="*/ 1 w 341"/>
                  <a:gd name="T95" fmla="*/ 3 h 378"/>
                  <a:gd name="T96" fmla="*/ 2 w 341"/>
                  <a:gd name="T97" fmla="*/ 2 h 378"/>
                  <a:gd name="T98" fmla="*/ 4 w 341"/>
                  <a:gd name="T99" fmla="*/ 1 h 378"/>
                  <a:gd name="T100" fmla="*/ 5 w 341"/>
                  <a:gd name="T101" fmla="*/ 0 h 378"/>
                  <a:gd name="T102" fmla="*/ 6 w 341"/>
                  <a:gd name="T103" fmla="*/ 0 h 378"/>
                  <a:gd name="T104" fmla="*/ 8 w 341"/>
                  <a:gd name="T105" fmla="*/ 0 h 378"/>
                  <a:gd name="T106" fmla="*/ 9 w 341"/>
                  <a:gd name="T107" fmla="*/ 0 h 378"/>
                  <a:gd name="T108" fmla="*/ 10 w 341"/>
                  <a:gd name="T109" fmla="*/ 0 h 378"/>
                  <a:gd name="T110" fmla="*/ 11 w 341"/>
                  <a:gd name="T111" fmla="*/ 1 h 378"/>
                  <a:gd name="T112" fmla="*/ 12 w 341"/>
                  <a:gd name="T113" fmla="*/ 1 h 378"/>
                  <a:gd name="T114" fmla="*/ 12 w 341"/>
                  <a:gd name="T115" fmla="*/ 2 h 378"/>
                  <a:gd name="T116" fmla="*/ 13 w 341"/>
                  <a:gd name="T117" fmla="*/ 3 h 378"/>
                  <a:gd name="T118" fmla="*/ 13 w 341"/>
                  <a:gd name="T119" fmla="*/ 4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7" y="116"/>
                    </a:moveTo>
                    <a:lnTo>
                      <a:pt x="242" y="133"/>
                    </a:lnTo>
                    <a:lnTo>
                      <a:pt x="240" y="119"/>
                    </a:lnTo>
                    <a:lnTo>
                      <a:pt x="235" y="108"/>
                    </a:lnTo>
                    <a:lnTo>
                      <a:pt x="232" y="102"/>
                    </a:lnTo>
                    <a:lnTo>
                      <a:pt x="228" y="98"/>
                    </a:lnTo>
                    <a:lnTo>
                      <a:pt x="225" y="94"/>
                    </a:lnTo>
                    <a:lnTo>
                      <a:pt x="220" y="90"/>
                    </a:lnTo>
                    <a:lnTo>
                      <a:pt x="211" y="84"/>
                    </a:lnTo>
                    <a:lnTo>
                      <a:pt x="201" y="80"/>
                    </a:lnTo>
                    <a:lnTo>
                      <a:pt x="190" y="76"/>
                    </a:lnTo>
                    <a:lnTo>
                      <a:pt x="177" y="76"/>
                    </a:lnTo>
                    <a:lnTo>
                      <a:pt x="168" y="76"/>
                    </a:lnTo>
                    <a:lnTo>
                      <a:pt x="161" y="77"/>
                    </a:lnTo>
                    <a:lnTo>
                      <a:pt x="153" y="80"/>
                    </a:lnTo>
                    <a:lnTo>
                      <a:pt x="145" y="82"/>
                    </a:lnTo>
                    <a:lnTo>
                      <a:pt x="138" y="85"/>
                    </a:lnTo>
                    <a:lnTo>
                      <a:pt x="131" y="90"/>
                    </a:lnTo>
                    <a:lnTo>
                      <a:pt x="125" y="94"/>
                    </a:lnTo>
                    <a:lnTo>
                      <a:pt x="120" y="100"/>
                    </a:lnTo>
                    <a:lnTo>
                      <a:pt x="115" y="107"/>
                    </a:lnTo>
                    <a:lnTo>
                      <a:pt x="111" y="115"/>
                    </a:lnTo>
                    <a:lnTo>
                      <a:pt x="107" y="124"/>
                    </a:lnTo>
                    <a:lnTo>
                      <a:pt x="104" y="134"/>
                    </a:lnTo>
                    <a:lnTo>
                      <a:pt x="102" y="144"/>
                    </a:lnTo>
                    <a:lnTo>
                      <a:pt x="101" y="156"/>
                    </a:lnTo>
                    <a:lnTo>
                      <a:pt x="99" y="169"/>
                    </a:lnTo>
                    <a:lnTo>
                      <a:pt x="98" y="182"/>
                    </a:lnTo>
                    <a:lnTo>
                      <a:pt x="99" y="198"/>
                    </a:lnTo>
                    <a:lnTo>
                      <a:pt x="101" y="213"/>
                    </a:lnTo>
                    <a:lnTo>
                      <a:pt x="102" y="225"/>
                    </a:lnTo>
                    <a:lnTo>
                      <a:pt x="104" y="238"/>
                    </a:lnTo>
                    <a:lnTo>
                      <a:pt x="107" y="248"/>
                    </a:lnTo>
                    <a:lnTo>
                      <a:pt x="111" y="258"/>
                    </a:lnTo>
                    <a:lnTo>
                      <a:pt x="115" y="266"/>
                    </a:lnTo>
                    <a:lnTo>
                      <a:pt x="121" y="274"/>
                    </a:lnTo>
                    <a:lnTo>
                      <a:pt x="127" y="280"/>
                    </a:lnTo>
                    <a:lnTo>
                      <a:pt x="132" y="285"/>
                    </a:lnTo>
                    <a:lnTo>
                      <a:pt x="139" y="290"/>
                    </a:lnTo>
                    <a:lnTo>
                      <a:pt x="146" y="293"/>
                    </a:lnTo>
                    <a:lnTo>
                      <a:pt x="154" y="296"/>
                    </a:lnTo>
                    <a:lnTo>
                      <a:pt x="162" y="299"/>
                    </a:lnTo>
                    <a:lnTo>
                      <a:pt x="170" y="300"/>
                    </a:lnTo>
                    <a:lnTo>
                      <a:pt x="179" y="300"/>
                    </a:lnTo>
                    <a:lnTo>
                      <a:pt x="191" y="299"/>
                    </a:lnTo>
                    <a:lnTo>
                      <a:pt x="203" y="296"/>
                    </a:lnTo>
                    <a:lnTo>
                      <a:pt x="208" y="294"/>
                    </a:lnTo>
                    <a:lnTo>
                      <a:pt x="214" y="291"/>
                    </a:lnTo>
                    <a:lnTo>
                      <a:pt x="218" y="289"/>
                    </a:lnTo>
                    <a:lnTo>
                      <a:pt x="223" y="284"/>
                    </a:lnTo>
                    <a:lnTo>
                      <a:pt x="227" y="281"/>
                    </a:lnTo>
                    <a:lnTo>
                      <a:pt x="231" y="275"/>
                    </a:lnTo>
                    <a:lnTo>
                      <a:pt x="234" y="269"/>
                    </a:lnTo>
                    <a:lnTo>
                      <a:pt x="237" y="264"/>
                    </a:lnTo>
                    <a:lnTo>
                      <a:pt x="243" y="249"/>
                    </a:lnTo>
                    <a:lnTo>
                      <a:pt x="248" y="231"/>
                    </a:lnTo>
                    <a:lnTo>
                      <a:pt x="341" y="247"/>
                    </a:lnTo>
                    <a:lnTo>
                      <a:pt x="337" y="263"/>
                    </a:lnTo>
                    <a:lnTo>
                      <a:pt x="332" y="277"/>
                    </a:lnTo>
                    <a:lnTo>
                      <a:pt x="327" y="291"/>
                    </a:lnTo>
                    <a:lnTo>
                      <a:pt x="320" y="304"/>
                    </a:lnTo>
                    <a:lnTo>
                      <a:pt x="312" y="316"/>
                    </a:lnTo>
                    <a:lnTo>
                      <a:pt x="304" y="327"/>
                    </a:lnTo>
                    <a:lnTo>
                      <a:pt x="295" y="336"/>
                    </a:lnTo>
                    <a:lnTo>
                      <a:pt x="285" y="345"/>
                    </a:lnTo>
                    <a:lnTo>
                      <a:pt x="275" y="353"/>
                    </a:lnTo>
                    <a:lnTo>
                      <a:pt x="262" y="360"/>
                    </a:lnTo>
                    <a:lnTo>
                      <a:pt x="250" y="365"/>
                    </a:lnTo>
                    <a:lnTo>
                      <a:pt x="236" y="370"/>
                    </a:lnTo>
                    <a:lnTo>
                      <a:pt x="223" y="373"/>
                    </a:lnTo>
                    <a:lnTo>
                      <a:pt x="207" y="376"/>
                    </a:lnTo>
                    <a:lnTo>
                      <a:pt x="191" y="378"/>
                    </a:lnTo>
                    <a:lnTo>
                      <a:pt x="174" y="378"/>
                    </a:lnTo>
                    <a:lnTo>
                      <a:pt x="155" y="377"/>
                    </a:lnTo>
                    <a:lnTo>
                      <a:pt x="137" y="374"/>
                    </a:lnTo>
                    <a:lnTo>
                      <a:pt x="119" y="371"/>
                    </a:lnTo>
                    <a:lnTo>
                      <a:pt x="103" y="365"/>
                    </a:lnTo>
                    <a:lnTo>
                      <a:pt x="87" y="359"/>
                    </a:lnTo>
                    <a:lnTo>
                      <a:pt x="74" y="350"/>
                    </a:lnTo>
                    <a:lnTo>
                      <a:pt x="60" y="339"/>
                    </a:lnTo>
                    <a:lnTo>
                      <a:pt x="48" y="328"/>
                    </a:lnTo>
                    <a:lnTo>
                      <a:pt x="36" y="315"/>
                    </a:lnTo>
                    <a:lnTo>
                      <a:pt x="27" y="301"/>
                    </a:lnTo>
                    <a:lnTo>
                      <a:pt x="19" y="285"/>
                    </a:lnTo>
                    <a:lnTo>
                      <a:pt x="13" y="268"/>
                    </a:lnTo>
                    <a:lnTo>
                      <a:pt x="7" y="250"/>
                    </a:lnTo>
                    <a:lnTo>
                      <a:pt x="3" y="231"/>
                    </a:lnTo>
                    <a:lnTo>
                      <a:pt x="1" y="211"/>
                    </a:lnTo>
                    <a:lnTo>
                      <a:pt x="0" y="189"/>
                    </a:lnTo>
                    <a:lnTo>
                      <a:pt x="1" y="168"/>
                    </a:lnTo>
                    <a:lnTo>
                      <a:pt x="3" y="147"/>
                    </a:lnTo>
                    <a:lnTo>
                      <a:pt x="7" y="128"/>
                    </a:lnTo>
                    <a:lnTo>
                      <a:pt x="13" y="110"/>
                    </a:lnTo>
                    <a:lnTo>
                      <a:pt x="19" y="93"/>
                    </a:lnTo>
                    <a:lnTo>
                      <a:pt x="27" y="77"/>
                    </a:lnTo>
                    <a:lnTo>
                      <a:pt x="36" y="64"/>
                    </a:lnTo>
                    <a:lnTo>
                      <a:pt x="48" y="50"/>
                    </a:lnTo>
                    <a:lnTo>
                      <a:pt x="60" y="39"/>
                    </a:lnTo>
                    <a:lnTo>
                      <a:pt x="74" y="29"/>
                    </a:lnTo>
                    <a:lnTo>
                      <a:pt x="88" y="20"/>
                    </a:lnTo>
                    <a:lnTo>
                      <a:pt x="103" y="13"/>
                    </a:lnTo>
                    <a:lnTo>
                      <a:pt x="120" y="7"/>
                    </a:lnTo>
                    <a:lnTo>
                      <a:pt x="138" y="4"/>
                    </a:lnTo>
                    <a:lnTo>
                      <a:pt x="156" y="2"/>
                    </a:lnTo>
                    <a:lnTo>
                      <a:pt x="175" y="0"/>
                    </a:lnTo>
                    <a:lnTo>
                      <a:pt x="192" y="0"/>
                    </a:lnTo>
                    <a:lnTo>
                      <a:pt x="207" y="3"/>
                    </a:lnTo>
                    <a:lnTo>
                      <a:pt x="222" y="5"/>
                    </a:lnTo>
                    <a:lnTo>
                      <a:pt x="235" y="7"/>
                    </a:lnTo>
                    <a:lnTo>
                      <a:pt x="248" y="12"/>
                    </a:lnTo>
                    <a:lnTo>
                      <a:pt x="260" y="16"/>
                    </a:lnTo>
                    <a:lnTo>
                      <a:pt x="270" y="22"/>
                    </a:lnTo>
                    <a:lnTo>
                      <a:pt x="280" y="29"/>
                    </a:lnTo>
                    <a:lnTo>
                      <a:pt x="290" y="37"/>
                    </a:lnTo>
                    <a:lnTo>
                      <a:pt x="298" y="44"/>
                    </a:lnTo>
                    <a:lnTo>
                      <a:pt x="306" y="55"/>
                    </a:lnTo>
                    <a:lnTo>
                      <a:pt x="314" y="65"/>
                    </a:lnTo>
                    <a:lnTo>
                      <a:pt x="321" y="76"/>
                    </a:lnTo>
                    <a:lnTo>
                      <a:pt x="327" y="89"/>
                    </a:lnTo>
                    <a:lnTo>
                      <a:pt x="332" y="101"/>
                    </a:lnTo>
                    <a:lnTo>
                      <a:pt x="337" y="11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7" name="Freeform 936">
                <a:extLst>
                  <a:ext uri="{FF2B5EF4-FFF2-40B4-BE49-F238E27FC236}">
                    <a16:creationId xmlns:a16="http://schemas.microsoft.com/office/drawing/2014/main" id="{8705256B-66FD-4B94-BDC1-EA6AA045B60A}"/>
                  </a:ext>
                </a:extLst>
              </p:cNvPr>
              <p:cNvSpPr>
                <a:spLocks noEditPoints="1"/>
              </p:cNvSpPr>
              <p:nvPr/>
            </p:nvSpPr>
            <p:spPr bwMode="auto">
              <a:xfrm>
                <a:off x="2521" y="3807"/>
                <a:ext cx="75" cy="75"/>
              </a:xfrm>
              <a:custGeom>
                <a:avLst/>
                <a:gdLst>
                  <a:gd name="T0" fmla="*/ 0 w 373"/>
                  <a:gd name="T1" fmla="*/ 6 h 378"/>
                  <a:gd name="T2" fmla="*/ 0 w 373"/>
                  <a:gd name="T3" fmla="*/ 5 h 378"/>
                  <a:gd name="T4" fmla="*/ 1 w 373"/>
                  <a:gd name="T5" fmla="*/ 4 h 378"/>
                  <a:gd name="T6" fmla="*/ 2 w 373"/>
                  <a:gd name="T7" fmla="*/ 2 h 378"/>
                  <a:gd name="T8" fmla="*/ 3 w 373"/>
                  <a:gd name="T9" fmla="*/ 1 h 378"/>
                  <a:gd name="T10" fmla="*/ 4 w 373"/>
                  <a:gd name="T11" fmla="*/ 1 h 378"/>
                  <a:gd name="T12" fmla="*/ 5 w 373"/>
                  <a:gd name="T13" fmla="*/ 0 h 378"/>
                  <a:gd name="T14" fmla="*/ 7 w 373"/>
                  <a:gd name="T15" fmla="*/ 0 h 378"/>
                  <a:gd name="T16" fmla="*/ 9 w 373"/>
                  <a:gd name="T17" fmla="*/ 0 h 378"/>
                  <a:gd name="T18" fmla="*/ 11 w 373"/>
                  <a:gd name="T19" fmla="*/ 1 h 378"/>
                  <a:gd name="T20" fmla="*/ 13 w 373"/>
                  <a:gd name="T21" fmla="*/ 2 h 378"/>
                  <a:gd name="T22" fmla="*/ 14 w 373"/>
                  <a:gd name="T23" fmla="*/ 4 h 378"/>
                  <a:gd name="T24" fmla="*/ 15 w 373"/>
                  <a:gd name="T25" fmla="*/ 6 h 378"/>
                  <a:gd name="T26" fmla="*/ 15 w 373"/>
                  <a:gd name="T27" fmla="*/ 8 h 378"/>
                  <a:gd name="T28" fmla="*/ 14 w 373"/>
                  <a:gd name="T29" fmla="*/ 10 h 378"/>
                  <a:gd name="T30" fmla="*/ 13 w 373"/>
                  <a:gd name="T31" fmla="*/ 12 h 378"/>
                  <a:gd name="T32" fmla="*/ 12 w 373"/>
                  <a:gd name="T33" fmla="*/ 14 h 378"/>
                  <a:gd name="T34" fmla="*/ 10 w 373"/>
                  <a:gd name="T35" fmla="*/ 14 h 378"/>
                  <a:gd name="T36" fmla="*/ 8 w 373"/>
                  <a:gd name="T37" fmla="*/ 15 h 378"/>
                  <a:gd name="T38" fmla="*/ 6 w 373"/>
                  <a:gd name="T39" fmla="*/ 15 h 378"/>
                  <a:gd name="T40" fmla="*/ 5 w 373"/>
                  <a:gd name="T41" fmla="*/ 14 h 378"/>
                  <a:gd name="T42" fmla="*/ 3 w 373"/>
                  <a:gd name="T43" fmla="*/ 14 h 378"/>
                  <a:gd name="T44" fmla="*/ 2 w 373"/>
                  <a:gd name="T45" fmla="*/ 13 h 378"/>
                  <a:gd name="T46" fmla="*/ 1 w 373"/>
                  <a:gd name="T47" fmla="*/ 12 h 378"/>
                  <a:gd name="T48" fmla="*/ 1 w 373"/>
                  <a:gd name="T49" fmla="*/ 11 h 378"/>
                  <a:gd name="T50" fmla="*/ 0 w 373"/>
                  <a:gd name="T51" fmla="*/ 9 h 378"/>
                  <a:gd name="T52" fmla="*/ 0 w 373"/>
                  <a:gd name="T53" fmla="*/ 7 h 378"/>
                  <a:gd name="T54" fmla="*/ 4 w 373"/>
                  <a:gd name="T55" fmla="*/ 8 h 378"/>
                  <a:gd name="T56" fmla="*/ 4 w 373"/>
                  <a:gd name="T57" fmla="*/ 10 h 378"/>
                  <a:gd name="T58" fmla="*/ 5 w 373"/>
                  <a:gd name="T59" fmla="*/ 11 h 378"/>
                  <a:gd name="T60" fmla="*/ 6 w 373"/>
                  <a:gd name="T61" fmla="*/ 11 h 378"/>
                  <a:gd name="T62" fmla="*/ 7 w 373"/>
                  <a:gd name="T63" fmla="*/ 12 h 378"/>
                  <a:gd name="T64" fmla="*/ 8 w 373"/>
                  <a:gd name="T65" fmla="*/ 12 h 378"/>
                  <a:gd name="T66" fmla="*/ 9 w 373"/>
                  <a:gd name="T67" fmla="*/ 12 h 378"/>
                  <a:gd name="T68" fmla="*/ 10 w 373"/>
                  <a:gd name="T69" fmla="*/ 11 h 378"/>
                  <a:gd name="T70" fmla="*/ 10 w 373"/>
                  <a:gd name="T71" fmla="*/ 10 h 378"/>
                  <a:gd name="T72" fmla="*/ 11 w 373"/>
                  <a:gd name="T73" fmla="*/ 9 h 378"/>
                  <a:gd name="T74" fmla="*/ 11 w 373"/>
                  <a:gd name="T75" fmla="*/ 7 h 378"/>
                  <a:gd name="T76" fmla="*/ 11 w 373"/>
                  <a:gd name="T77" fmla="*/ 6 h 378"/>
                  <a:gd name="T78" fmla="*/ 10 w 373"/>
                  <a:gd name="T79" fmla="*/ 5 h 378"/>
                  <a:gd name="T80" fmla="*/ 10 w 373"/>
                  <a:gd name="T81" fmla="*/ 4 h 378"/>
                  <a:gd name="T82" fmla="*/ 9 w 373"/>
                  <a:gd name="T83" fmla="*/ 3 h 378"/>
                  <a:gd name="T84" fmla="*/ 8 w 373"/>
                  <a:gd name="T85" fmla="*/ 3 h 378"/>
                  <a:gd name="T86" fmla="*/ 7 w 373"/>
                  <a:gd name="T87" fmla="*/ 3 h 378"/>
                  <a:gd name="T88" fmla="*/ 6 w 373"/>
                  <a:gd name="T89" fmla="*/ 4 h 378"/>
                  <a:gd name="T90" fmla="*/ 5 w 373"/>
                  <a:gd name="T91" fmla="*/ 4 h 378"/>
                  <a:gd name="T92" fmla="*/ 4 w 373"/>
                  <a:gd name="T93" fmla="*/ 5 h 378"/>
                  <a:gd name="T94" fmla="*/ 4 w 373"/>
                  <a:gd name="T95" fmla="*/ 7 h 3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3"/>
                  <a:gd name="T145" fmla="*/ 0 h 378"/>
                  <a:gd name="T146" fmla="*/ 373 w 373"/>
                  <a:gd name="T147" fmla="*/ 378 h 3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3" h="378">
                    <a:moveTo>
                      <a:pt x="0" y="185"/>
                    </a:moveTo>
                    <a:lnTo>
                      <a:pt x="2" y="172"/>
                    </a:lnTo>
                    <a:lnTo>
                      <a:pt x="3" y="161"/>
                    </a:lnTo>
                    <a:lnTo>
                      <a:pt x="4" y="148"/>
                    </a:lnTo>
                    <a:lnTo>
                      <a:pt x="6" y="137"/>
                    </a:lnTo>
                    <a:lnTo>
                      <a:pt x="10" y="126"/>
                    </a:lnTo>
                    <a:lnTo>
                      <a:pt x="14" y="115"/>
                    </a:lnTo>
                    <a:lnTo>
                      <a:pt x="19" y="103"/>
                    </a:lnTo>
                    <a:lnTo>
                      <a:pt x="24" y="92"/>
                    </a:lnTo>
                    <a:lnTo>
                      <a:pt x="30" y="81"/>
                    </a:lnTo>
                    <a:lnTo>
                      <a:pt x="37" y="70"/>
                    </a:lnTo>
                    <a:lnTo>
                      <a:pt x="45" y="61"/>
                    </a:lnTo>
                    <a:lnTo>
                      <a:pt x="52" y="52"/>
                    </a:lnTo>
                    <a:lnTo>
                      <a:pt x="61" y="44"/>
                    </a:lnTo>
                    <a:lnTo>
                      <a:pt x="71" y="37"/>
                    </a:lnTo>
                    <a:lnTo>
                      <a:pt x="81" y="30"/>
                    </a:lnTo>
                    <a:lnTo>
                      <a:pt x="91" y="24"/>
                    </a:lnTo>
                    <a:lnTo>
                      <a:pt x="101" y="19"/>
                    </a:lnTo>
                    <a:lnTo>
                      <a:pt x="112" y="14"/>
                    </a:lnTo>
                    <a:lnTo>
                      <a:pt x="125" y="9"/>
                    </a:lnTo>
                    <a:lnTo>
                      <a:pt x="136" y="6"/>
                    </a:lnTo>
                    <a:lnTo>
                      <a:pt x="148" y="4"/>
                    </a:lnTo>
                    <a:lnTo>
                      <a:pt x="161" y="2"/>
                    </a:lnTo>
                    <a:lnTo>
                      <a:pt x="173" y="0"/>
                    </a:lnTo>
                    <a:lnTo>
                      <a:pt x="187" y="0"/>
                    </a:lnTo>
                    <a:lnTo>
                      <a:pt x="207" y="2"/>
                    </a:lnTo>
                    <a:lnTo>
                      <a:pt x="225" y="4"/>
                    </a:lnTo>
                    <a:lnTo>
                      <a:pt x="245" y="8"/>
                    </a:lnTo>
                    <a:lnTo>
                      <a:pt x="261" y="14"/>
                    </a:lnTo>
                    <a:lnTo>
                      <a:pt x="277" y="21"/>
                    </a:lnTo>
                    <a:lnTo>
                      <a:pt x="293" y="31"/>
                    </a:lnTo>
                    <a:lnTo>
                      <a:pt x="308" y="41"/>
                    </a:lnTo>
                    <a:lnTo>
                      <a:pt x="321" y="54"/>
                    </a:lnTo>
                    <a:lnTo>
                      <a:pt x="334" y="67"/>
                    </a:lnTo>
                    <a:lnTo>
                      <a:pt x="344" y="82"/>
                    </a:lnTo>
                    <a:lnTo>
                      <a:pt x="353" y="98"/>
                    </a:lnTo>
                    <a:lnTo>
                      <a:pt x="360" y="113"/>
                    </a:lnTo>
                    <a:lnTo>
                      <a:pt x="367" y="132"/>
                    </a:lnTo>
                    <a:lnTo>
                      <a:pt x="370" y="150"/>
                    </a:lnTo>
                    <a:lnTo>
                      <a:pt x="372" y="169"/>
                    </a:lnTo>
                    <a:lnTo>
                      <a:pt x="373" y="188"/>
                    </a:lnTo>
                    <a:lnTo>
                      <a:pt x="372" y="208"/>
                    </a:lnTo>
                    <a:lnTo>
                      <a:pt x="370" y="228"/>
                    </a:lnTo>
                    <a:lnTo>
                      <a:pt x="365" y="246"/>
                    </a:lnTo>
                    <a:lnTo>
                      <a:pt x="360" y="263"/>
                    </a:lnTo>
                    <a:lnTo>
                      <a:pt x="353" y="280"/>
                    </a:lnTo>
                    <a:lnTo>
                      <a:pt x="344" y="295"/>
                    </a:lnTo>
                    <a:lnTo>
                      <a:pt x="333" y="310"/>
                    </a:lnTo>
                    <a:lnTo>
                      <a:pt x="320" y="324"/>
                    </a:lnTo>
                    <a:lnTo>
                      <a:pt x="307" y="337"/>
                    </a:lnTo>
                    <a:lnTo>
                      <a:pt x="292" y="347"/>
                    </a:lnTo>
                    <a:lnTo>
                      <a:pt x="277" y="356"/>
                    </a:lnTo>
                    <a:lnTo>
                      <a:pt x="260" y="364"/>
                    </a:lnTo>
                    <a:lnTo>
                      <a:pt x="243" y="370"/>
                    </a:lnTo>
                    <a:lnTo>
                      <a:pt x="225" y="374"/>
                    </a:lnTo>
                    <a:lnTo>
                      <a:pt x="207" y="377"/>
                    </a:lnTo>
                    <a:lnTo>
                      <a:pt x="188" y="378"/>
                    </a:lnTo>
                    <a:lnTo>
                      <a:pt x="176" y="378"/>
                    </a:lnTo>
                    <a:lnTo>
                      <a:pt x="163" y="377"/>
                    </a:lnTo>
                    <a:lnTo>
                      <a:pt x="151" y="374"/>
                    </a:lnTo>
                    <a:lnTo>
                      <a:pt x="139" y="372"/>
                    </a:lnTo>
                    <a:lnTo>
                      <a:pt x="127" y="369"/>
                    </a:lnTo>
                    <a:lnTo>
                      <a:pt x="116" y="365"/>
                    </a:lnTo>
                    <a:lnTo>
                      <a:pt x="104" y="361"/>
                    </a:lnTo>
                    <a:lnTo>
                      <a:pt x="93" y="355"/>
                    </a:lnTo>
                    <a:lnTo>
                      <a:pt x="82" y="350"/>
                    </a:lnTo>
                    <a:lnTo>
                      <a:pt x="72" y="343"/>
                    </a:lnTo>
                    <a:lnTo>
                      <a:pt x="61" y="336"/>
                    </a:lnTo>
                    <a:lnTo>
                      <a:pt x="54" y="328"/>
                    </a:lnTo>
                    <a:lnTo>
                      <a:pt x="45" y="319"/>
                    </a:lnTo>
                    <a:lnTo>
                      <a:pt x="38" y="310"/>
                    </a:lnTo>
                    <a:lnTo>
                      <a:pt x="30" y="300"/>
                    </a:lnTo>
                    <a:lnTo>
                      <a:pt x="24" y="290"/>
                    </a:lnTo>
                    <a:lnTo>
                      <a:pt x="19" y="278"/>
                    </a:lnTo>
                    <a:lnTo>
                      <a:pt x="14" y="267"/>
                    </a:lnTo>
                    <a:lnTo>
                      <a:pt x="10" y="255"/>
                    </a:lnTo>
                    <a:lnTo>
                      <a:pt x="6" y="241"/>
                    </a:lnTo>
                    <a:lnTo>
                      <a:pt x="4" y="229"/>
                    </a:lnTo>
                    <a:lnTo>
                      <a:pt x="3" y="214"/>
                    </a:lnTo>
                    <a:lnTo>
                      <a:pt x="2" y="199"/>
                    </a:lnTo>
                    <a:lnTo>
                      <a:pt x="0" y="185"/>
                    </a:lnTo>
                    <a:close/>
                    <a:moveTo>
                      <a:pt x="99" y="189"/>
                    </a:moveTo>
                    <a:lnTo>
                      <a:pt x="99" y="203"/>
                    </a:lnTo>
                    <a:lnTo>
                      <a:pt x="100" y="214"/>
                    </a:lnTo>
                    <a:lnTo>
                      <a:pt x="102" y="226"/>
                    </a:lnTo>
                    <a:lnTo>
                      <a:pt x="106" y="237"/>
                    </a:lnTo>
                    <a:lnTo>
                      <a:pt x="109" y="247"/>
                    </a:lnTo>
                    <a:lnTo>
                      <a:pt x="113" y="256"/>
                    </a:lnTo>
                    <a:lnTo>
                      <a:pt x="118" y="264"/>
                    </a:lnTo>
                    <a:lnTo>
                      <a:pt x="125" y="272"/>
                    </a:lnTo>
                    <a:lnTo>
                      <a:pt x="130" y="278"/>
                    </a:lnTo>
                    <a:lnTo>
                      <a:pt x="137" y="284"/>
                    </a:lnTo>
                    <a:lnTo>
                      <a:pt x="145" y="289"/>
                    </a:lnTo>
                    <a:lnTo>
                      <a:pt x="153" y="293"/>
                    </a:lnTo>
                    <a:lnTo>
                      <a:pt x="161" y="296"/>
                    </a:lnTo>
                    <a:lnTo>
                      <a:pt x="169" y="299"/>
                    </a:lnTo>
                    <a:lnTo>
                      <a:pt x="178" y="300"/>
                    </a:lnTo>
                    <a:lnTo>
                      <a:pt x="187" y="300"/>
                    </a:lnTo>
                    <a:lnTo>
                      <a:pt x="196" y="300"/>
                    </a:lnTo>
                    <a:lnTo>
                      <a:pt x="205" y="299"/>
                    </a:lnTo>
                    <a:lnTo>
                      <a:pt x="214" y="296"/>
                    </a:lnTo>
                    <a:lnTo>
                      <a:pt x="222" y="293"/>
                    </a:lnTo>
                    <a:lnTo>
                      <a:pt x="229" y="289"/>
                    </a:lnTo>
                    <a:lnTo>
                      <a:pt x="237" y="284"/>
                    </a:lnTo>
                    <a:lnTo>
                      <a:pt x="243" y="278"/>
                    </a:lnTo>
                    <a:lnTo>
                      <a:pt x="250" y="272"/>
                    </a:lnTo>
                    <a:lnTo>
                      <a:pt x="256" y="264"/>
                    </a:lnTo>
                    <a:lnTo>
                      <a:pt x="261" y="256"/>
                    </a:lnTo>
                    <a:lnTo>
                      <a:pt x="265" y="247"/>
                    </a:lnTo>
                    <a:lnTo>
                      <a:pt x="269" y="237"/>
                    </a:lnTo>
                    <a:lnTo>
                      <a:pt x="272" y="225"/>
                    </a:lnTo>
                    <a:lnTo>
                      <a:pt x="274" y="214"/>
                    </a:lnTo>
                    <a:lnTo>
                      <a:pt x="275" y="202"/>
                    </a:lnTo>
                    <a:lnTo>
                      <a:pt x="275" y="188"/>
                    </a:lnTo>
                    <a:lnTo>
                      <a:pt x="275" y="176"/>
                    </a:lnTo>
                    <a:lnTo>
                      <a:pt x="274" y="163"/>
                    </a:lnTo>
                    <a:lnTo>
                      <a:pt x="272" y="152"/>
                    </a:lnTo>
                    <a:lnTo>
                      <a:pt x="269" y="142"/>
                    </a:lnTo>
                    <a:lnTo>
                      <a:pt x="265" y="132"/>
                    </a:lnTo>
                    <a:lnTo>
                      <a:pt x="261" y="122"/>
                    </a:lnTo>
                    <a:lnTo>
                      <a:pt x="256" y="115"/>
                    </a:lnTo>
                    <a:lnTo>
                      <a:pt x="250" y="107"/>
                    </a:lnTo>
                    <a:lnTo>
                      <a:pt x="243" y="100"/>
                    </a:lnTo>
                    <a:lnTo>
                      <a:pt x="237" y="94"/>
                    </a:lnTo>
                    <a:lnTo>
                      <a:pt x="229" y="90"/>
                    </a:lnTo>
                    <a:lnTo>
                      <a:pt x="222" y="85"/>
                    </a:lnTo>
                    <a:lnTo>
                      <a:pt x="214" y="83"/>
                    </a:lnTo>
                    <a:lnTo>
                      <a:pt x="205" y="81"/>
                    </a:lnTo>
                    <a:lnTo>
                      <a:pt x="196" y="78"/>
                    </a:lnTo>
                    <a:lnTo>
                      <a:pt x="187" y="78"/>
                    </a:lnTo>
                    <a:lnTo>
                      <a:pt x="178" y="78"/>
                    </a:lnTo>
                    <a:lnTo>
                      <a:pt x="169" y="81"/>
                    </a:lnTo>
                    <a:lnTo>
                      <a:pt x="161" y="83"/>
                    </a:lnTo>
                    <a:lnTo>
                      <a:pt x="153" y="85"/>
                    </a:lnTo>
                    <a:lnTo>
                      <a:pt x="145" y="90"/>
                    </a:lnTo>
                    <a:lnTo>
                      <a:pt x="137" y="94"/>
                    </a:lnTo>
                    <a:lnTo>
                      <a:pt x="130" y="100"/>
                    </a:lnTo>
                    <a:lnTo>
                      <a:pt x="125" y="107"/>
                    </a:lnTo>
                    <a:lnTo>
                      <a:pt x="118" y="115"/>
                    </a:lnTo>
                    <a:lnTo>
                      <a:pt x="113" y="122"/>
                    </a:lnTo>
                    <a:lnTo>
                      <a:pt x="109" y="132"/>
                    </a:lnTo>
                    <a:lnTo>
                      <a:pt x="106" y="142"/>
                    </a:lnTo>
                    <a:lnTo>
                      <a:pt x="102" y="153"/>
                    </a:lnTo>
                    <a:lnTo>
                      <a:pt x="100" y="164"/>
                    </a:lnTo>
                    <a:lnTo>
                      <a:pt x="99" y="177"/>
                    </a:lnTo>
                    <a:lnTo>
                      <a:pt x="99"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8" name="Freeform 937">
                <a:extLst>
                  <a:ext uri="{FF2B5EF4-FFF2-40B4-BE49-F238E27FC236}">
                    <a16:creationId xmlns:a16="http://schemas.microsoft.com/office/drawing/2014/main" id="{1D3AC906-2B3B-4693-9025-CE0141599655}"/>
                  </a:ext>
                </a:extLst>
              </p:cNvPr>
              <p:cNvSpPr>
                <a:spLocks/>
              </p:cNvSpPr>
              <p:nvPr/>
            </p:nvSpPr>
            <p:spPr bwMode="auto">
              <a:xfrm>
                <a:off x="2604" y="3807"/>
                <a:ext cx="68" cy="75"/>
              </a:xfrm>
              <a:custGeom>
                <a:avLst/>
                <a:gdLst>
                  <a:gd name="T0" fmla="*/ 4 w 337"/>
                  <a:gd name="T1" fmla="*/ 11 h 378"/>
                  <a:gd name="T2" fmla="*/ 5 w 337"/>
                  <a:gd name="T3" fmla="*/ 11 h 378"/>
                  <a:gd name="T4" fmla="*/ 5 w 337"/>
                  <a:gd name="T5" fmla="*/ 12 h 378"/>
                  <a:gd name="T6" fmla="*/ 6 w 337"/>
                  <a:gd name="T7" fmla="*/ 12 h 378"/>
                  <a:gd name="T8" fmla="*/ 8 w 337"/>
                  <a:gd name="T9" fmla="*/ 12 h 378"/>
                  <a:gd name="T10" fmla="*/ 9 w 337"/>
                  <a:gd name="T11" fmla="*/ 12 h 378"/>
                  <a:gd name="T12" fmla="*/ 9 w 337"/>
                  <a:gd name="T13" fmla="*/ 12 h 378"/>
                  <a:gd name="T14" fmla="*/ 10 w 337"/>
                  <a:gd name="T15" fmla="*/ 11 h 378"/>
                  <a:gd name="T16" fmla="*/ 10 w 337"/>
                  <a:gd name="T17" fmla="*/ 10 h 378"/>
                  <a:gd name="T18" fmla="*/ 9 w 337"/>
                  <a:gd name="T19" fmla="*/ 10 h 378"/>
                  <a:gd name="T20" fmla="*/ 6 w 337"/>
                  <a:gd name="T21" fmla="*/ 9 h 378"/>
                  <a:gd name="T22" fmla="*/ 3 w 337"/>
                  <a:gd name="T23" fmla="*/ 8 h 378"/>
                  <a:gd name="T24" fmla="*/ 2 w 337"/>
                  <a:gd name="T25" fmla="*/ 7 h 378"/>
                  <a:gd name="T26" fmla="*/ 1 w 337"/>
                  <a:gd name="T27" fmla="*/ 6 h 378"/>
                  <a:gd name="T28" fmla="*/ 1 w 337"/>
                  <a:gd name="T29" fmla="*/ 5 h 378"/>
                  <a:gd name="T30" fmla="*/ 1 w 337"/>
                  <a:gd name="T31" fmla="*/ 4 h 378"/>
                  <a:gd name="T32" fmla="*/ 1 w 337"/>
                  <a:gd name="T33" fmla="*/ 2 h 378"/>
                  <a:gd name="T34" fmla="*/ 2 w 337"/>
                  <a:gd name="T35" fmla="*/ 1 h 378"/>
                  <a:gd name="T36" fmla="*/ 3 w 337"/>
                  <a:gd name="T37" fmla="*/ 1 h 378"/>
                  <a:gd name="T38" fmla="*/ 5 w 337"/>
                  <a:gd name="T39" fmla="*/ 0 h 378"/>
                  <a:gd name="T40" fmla="*/ 7 w 337"/>
                  <a:gd name="T41" fmla="*/ 0 h 378"/>
                  <a:gd name="T42" fmla="*/ 9 w 337"/>
                  <a:gd name="T43" fmla="*/ 0 h 378"/>
                  <a:gd name="T44" fmla="*/ 11 w 337"/>
                  <a:gd name="T45" fmla="*/ 1 h 378"/>
                  <a:gd name="T46" fmla="*/ 12 w 337"/>
                  <a:gd name="T47" fmla="*/ 2 h 378"/>
                  <a:gd name="T48" fmla="*/ 13 w 337"/>
                  <a:gd name="T49" fmla="*/ 3 h 378"/>
                  <a:gd name="T50" fmla="*/ 13 w 337"/>
                  <a:gd name="T51" fmla="*/ 4 h 378"/>
                  <a:gd name="T52" fmla="*/ 9 w 337"/>
                  <a:gd name="T53" fmla="*/ 4 h 378"/>
                  <a:gd name="T54" fmla="*/ 8 w 337"/>
                  <a:gd name="T55" fmla="*/ 3 h 378"/>
                  <a:gd name="T56" fmla="*/ 7 w 337"/>
                  <a:gd name="T57" fmla="*/ 3 h 378"/>
                  <a:gd name="T58" fmla="*/ 5 w 337"/>
                  <a:gd name="T59" fmla="*/ 3 h 378"/>
                  <a:gd name="T60" fmla="*/ 4 w 337"/>
                  <a:gd name="T61" fmla="*/ 4 h 378"/>
                  <a:gd name="T62" fmla="*/ 4 w 337"/>
                  <a:gd name="T63" fmla="*/ 4 h 378"/>
                  <a:gd name="T64" fmla="*/ 4 w 337"/>
                  <a:gd name="T65" fmla="*/ 5 h 378"/>
                  <a:gd name="T66" fmla="*/ 7 w 337"/>
                  <a:gd name="T67" fmla="*/ 5 h 378"/>
                  <a:gd name="T68" fmla="*/ 9 w 337"/>
                  <a:gd name="T69" fmla="*/ 6 h 378"/>
                  <a:gd name="T70" fmla="*/ 11 w 337"/>
                  <a:gd name="T71" fmla="*/ 7 h 378"/>
                  <a:gd name="T72" fmla="*/ 13 w 337"/>
                  <a:gd name="T73" fmla="*/ 7 h 378"/>
                  <a:gd name="T74" fmla="*/ 13 w 337"/>
                  <a:gd name="T75" fmla="*/ 8 h 378"/>
                  <a:gd name="T76" fmla="*/ 14 w 337"/>
                  <a:gd name="T77" fmla="*/ 9 h 378"/>
                  <a:gd name="T78" fmla="*/ 14 w 337"/>
                  <a:gd name="T79" fmla="*/ 11 h 378"/>
                  <a:gd name="T80" fmla="*/ 13 w 337"/>
                  <a:gd name="T81" fmla="*/ 12 h 378"/>
                  <a:gd name="T82" fmla="*/ 13 w 337"/>
                  <a:gd name="T83" fmla="*/ 13 h 378"/>
                  <a:gd name="T84" fmla="*/ 11 w 337"/>
                  <a:gd name="T85" fmla="*/ 14 h 378"/>
                  <a:gd name="T86" fmla="*/ 9 w 337"/>
                  <a:gd name="T87" fmla="*/ 15 h 378"/>
                  <a:gd name="T88" fmla="*/ 7 w 337"/>
                  <a:gd name="T89" fmla="*/ 15 h 378"/>
                  <a:gd name="T90" fmla="*/ 5 w 337"/>
                  <a:gd name="T91" fmla="*/ 15 h 378"/>
                  <a:gd name="T92" fmla="*/ 3 w 337"/>
                  <a:gd name="T93" fmla="*/ 14 h 378"/>
                  <a:gd name="T94" fmla="*/ 2 w 337"/>
                  <a:gd name="T95" fmla="*/ 13 h 378"/>
                  <a:gd name="T96" fmla="*/ 1 w 337"/>
                  <a:gd name="T97" fmla="*/ 12 h 378"/>
                  <a:gd name="T98" fmla="*/ 0 w 337"/>
                  <a:gd name="T99" fmla="*/ 11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7"/>
                  <a:gd name="T151" fmla="*/ 0 h 378"/>
                  <a:gd name="T152" fmla="*/ 337 w 337"/>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7" h="378">
                    <a:moveTo>
                      <a:pt x="0" y="267"/>
                    </a:moveTo>
                    <a:lnTo>
                      <a:pt x="95" y="252"/>
                    </a:lnTo>
                    <a:lnTo>
                      <a:pt x="100" y="265"/>
                    </a:lnTo>
                    <a:lnTo>
                      <a:pt x="105" y="276"/>
                    </a:lnTo>
                    <a:lnTo>
                      <a:pt x="107" y="282"/>
                    </a:lnTo>
                    <a:lnTo>
                      <a:pt x="112" y="286"/>
                    </a:lnTo>
                    <a:lnTo>
                      <a:pt x="115" y="291"/>
                    </a:lnTo>
                    <a:lnTo>
                      <a:pt x="120" y="294"/>
                    </a:lnTo>
                    <a:lnTo>
                      <a:pt x="126" y="298"/>
                    </a:lnTo>
                    <a:lnTo>
                      <a:pt x="130" y="301"/>
                    </a:lnTo>
                    <a:lnTo>
                      <a:pt x="137" y="303"/>
                    </a:lnTo>
                    <a:lnTo>
                      <a:pt x="142" y="306"/>
                    </a:lnTo>
                    <a:lnTo>
                      <a:pt x="157" y="308"/>
                    </a:lnTo>
                    <a:lnTo>
                      <a:pt x="173" y="309"/>
                    </a:lnTo>
                    <a:lnTo>
                      <a:pt x="190" y="308"/>
                    </a:lnTo>
                    <a:lnTo>
                      <a:pt x="205" y="306"/>
                    </a:lnTo>
                    <a:lnTo>
                      <a:pt x="211" y="303"/>
                    </a:lnTo>
                    <a:lnTo>
                      <a:pt x="218" y="301"/>
                    </a:lnTo>
                    <a:lnTo>
                      <a:pt x="224" y="299"/>
                    </a:lnTo>
                    <a:lnTo>
                      <a:pt x="228" y="295"/>
                    </a:lnTo>
                    <a:lnTo>
                      <a:pt x="234" y="290"/>
                    </a:lnTo>
                    <a:lnTo>
                      <a:pt x="237" y="284"/>
                    </a:lnTo>
                    <a:lnTo>
                      <a:pt x="240" y="277"/>
                    </a:lnTo>
                    <a:lnTo>
                      <a:pt x="241" y="269"/>
                    </a:lnTo>
                    <a:lnTo>
                      <a:pt x="241" y="265"/>
                    </a:lnTo>
                    <a:lnTo>
                      <a:pt x="240" y="260"/>
                    </a:lnTo>
                    <a:lnTo>
                      <a:pt x="237" y="256"/>
                    </a:lnTo>
                    <a:lnTo>
                      <a:pt x="234" y="251"/>
                    </a:lnTo>
                    <a:lnTo>
                      <a:pt x="229" y="248"/>
                    </a:lnTo>
                    <a:lnTo>
                      <a:pt x="223" y="246"/>
                    </a:lnTo>
                    <a:lnTo>
                      <a:pt x="214" y="242"/>
                    </a:lnTo>
                    <a:lnTo>
                      <a:pt x="202" y="239"/>
                    </a:lnTo>
                    <a:lnTo>
                      <a:pt x="149" y="226"/>
                    </a:lnTo>
                    <a:lnTo>
                      <a:pt x="107" y="215"/>
                    </a:lnTo>
                    <a:lnTo>
                      <a:pt x="91" y="209"/>
                    </a:lnTo>
                    <a:lnTo>
                      <a:pt x="77" y="204"/>
                    </a:lnTo>
                    <a:lnTo>
                      <a:pt x="65" y="198"/>
                    </a:lnTo>
                    <a:lnTo>
                      <a:pt x="55" y="193"/>
                    </a:lnTo>
                    <a:lnTo>
                      <a:pt x="45" y="185"/>
                    </a:lnTo>
                    <a:lnTo>
                      <a:pt x="37" y="177"/>
                    </a:lnTo>
                    <a:lnTo>
                      <a:pt x="29" y="168"/>
                    </a:lnTo>
                    <a:lnTo>
                      <a:pt x="24" y="157"/>
                    </a:lnTo>
                    <a:lnTo>
                      <a:pt x="19" y="147"/>
                    </a:lnTo>
                    <a:lnTo>
                      <a:pt x="16" y="136"/>
                    </a:lnTo>
                    <a:lnTo>
                      <a:pt x="14" y="124"/>
                    </a:lnTo>
                    <a:lnTo>
                      <a:pt x="13" y="111"/>
                    </a:lnTo>
                    <a:lnTo>
                      <a:pt x="14" y="100"/>
                    </a:lnTo>
                    <a:lnTo>
                      <a:pt x="15" y="89"/>
                    </a:lnTo>
                    <a:lnTo>
                      <a:pt x="18" y="78"/>
                    </a:lnTo>
                    <a:lnTo>
                      <a:pt x="22" y="68"/>
                    </a:lnTo>
                    <a:lnTo>
                      <a:pt x="27" y="58"/>
                    </a:lnTo>
                    <a:lnTo>
                      <a:pt x="34" y="49"/>
                    </a:lnTo>
                    <a:lnTo>
                      <a:pt x="41" y="41"/>
                    </a:lnTo>
                    <a:lnTo>
                      <a:pt x="50" y="32"/>
                    </a:lnTo>
                    <a:lnTo>
                      <a:pt x="60" y="25"/>
                    </a:lnTo>
                    <a:lnTo>
                      <a:pt x="71" y="19"/>
                    </a:lnTo>
                    <a:lnTo>
                      <a:pt x="84" y="13"/>
                    </a:lnTo>
                    <a:lnTo>
                      <a:pt x="97" y="8"/>
                    </a:lnTo>
                    <a:lnTo>
                      <a:pt x="112" y="5"/>
                    </a:lnTo>
                    <a:lnTo>
                      <a:pt x="128" y="3"/>
                    </a:lnTo>
                    <a:lnTo>
                      <a:pt x="146" y="0"/>
                    </a:lnTo>
                    <a:lnTo>
                      <a:pt x="165" y="0"/>
                    </a:lnTo>
                    <a:lnTo>
                      <a:pt x="183" y="0"/>
                    </a:lnTo>
                    <a:lnTo>
                      <a:pt x="199" y="2"/>
                    </a:lnTo>
                    <a:lnTo>
                      <a:pt x="215" y="4"/>
                    </a:lnTo>
                    <a:lnTo>
                      <a:pt x="229" y="6"/>
                    </a:lnTo>
                    <a:lnTo>
                      <a:pt x="243" y="9"/>
                    </a:lnTo>
                    <a:lnTo>
                      <a:pt x="254" y="14"/>
                    </a:lnTo>
                    <a:lnTo>
                      <a:pt x="266" y="19"/>
                    </a:lnTo>
                    <a:lnTo>
                      <a:pt x="275" y="24"/>
                    </a:lnTo>
                    <a:lnTo>
                      <a:pt x="284" y="31"/>
                    </a:lnTo>
                    <a:lnTo>
                      <a:pt x="292" y="38"/>
                    </a:lnTo>
                    <a:lnTo>
                      <a:pt x="298" y="46"/>
                    </a:lnTo>
                    <a:lnTo>
                      <a:pt x="305" y="55"/>
                    </a:lnTo>
                    <a:lnTo>
                      <a:pt x="311" y="64"/>
                    </a:lnTo>
                    <a:lnTo>
                      <a:pt x="316" y="74"/>
                    </a:lnTo>
                    <a:lnTo>
                      <a:pt x="321" y="85"/>
                    </a:lnTo>
                    <a:lnTo>
                      <a:pt x="324" y="96"/>
                    </a:lnTo>
                    <a:lnTo>
                      <a:pt x="234" y="112"/>
                    </a:lnTo>
                    <a:lnTo>
                      <a:pt x="231" y="103"/>
                    </a:lnTo>
                    <a:lnTo>
                      <a:pt x="226" y="94"/>
                    </a:lnTo>
                    <a:lnTo>
                      <a:pt x="220" y="86"/>
                    </a:lnTo>
                    <a:lnTo>
                      <a:pt x="213" y="81"/>
                    </a:lnTo>
                    <a:lnTo>
                      <a:pt x="203" y="75"/>
                    </a:lnTo>
                    <a:lnTo>
                      <a:pt x="193" y="72"/>
                    </a:lnTo>
                    <a:lnTo>
                      <a:pt x="181" y="69"/>
                    </a:lnTo>
                    <a:lnTo>
                      <a:pt x="166" y="69"/>
                    </a:lnTo>
                    <a:lnTo>
                      <a:pt x="149" y="69"/>
                    </a:lnTo>
                    <a:lnTo>
                      <a:pt x="135" y="72"/>
                    </a:lnTo>
                    <a:lnTo>
                      <a:pt x="122" y="75"/>
                    </a:lnTo>
                    <a:lnTo>
                      <a:pt x="112" y="80"/>
                    </a:lnTo>
                    <a:lnTo>
                      <a:pt x="107" y="84"/>
                    </a:lnTo>
                    <a:lnTo>
                      <a:pt x="104" y="89"/>
                    </a:lnTo>
                    <a:lnTo>
                      <a:pt x="102" y="93"/>
                    </a:lnTo>
                    <a:lnTo>
                      <a:pt x="102" y="99"/>
                    </a:lnTo>
                    <a:lnTo>
                      <a:pt x="102" y="104"/>
                    </a:lnTo>
                    <a:lnTo>
                      <a:pt x="104" y="109"/>
                    </a:lnTo>
                    <a:lnTo>
                      <a:pt x="106" y="112"/>
                    </a:lnTo>
                    <a:lnTo>
                      <a:pt x="111" y="117"/>
                    </a:lnTo>
                    <a:lnTo>
                      <a:pt x="121" y="121"/>
                    </a:lnTo>
                    <a:lnTo>
                      <a:pt x="140" y="128"/>
                    </a:lnTo>
                    <a:lnTo>
                      <a:pt x="166" y="135"/>
                    </a:lnTo>
                    <a:lnTo>
                      <a:pt x="200" y="143"/>
                    </a:lnTo>
                    <a:lnTo>
                      <a:pt x="218" y="147"/>
                    </a:lnTo>
                    <a:lnTo>
                      <a:pt x="235" y="153"/>
                    </a:lnTo>
                    <a:lnTo>
                      <a:pt x="251" y="157"/>
                    </a:lnTo>
                    <a:lnTo>
                      <a:pt x="264" y="162"/>
                    </a:lnTo>
                    <a:lnTo>
                      <a:pt x="278" y="168"/>
                    </a:lnTo>
                    <a:lnTo>
                      <a:pt x="289" y="173"/>
                    </a:lnTo>
                    <a:lnTo>
                      <a:pt x="298" y="180"/>
                    </a:lnTo>
                    <a:lnTo>
                      <a:pt x="306" y="186"/>
                    </a:lnTo>
                    <a:lnTo>
                      <a:pt x="314" y="193"/>
                    </a:lnTo>
                    <a:lnTo>
                      <a:pt x="320" y="199"/>
                    </a:lnTo>
                    <a:lnTo>
                      <a:pt x="326" y="208"/>
                    </a:lnTo>
                    <a:lnTo>
                      <a:pt x="329" y="216"/>
                    </a:lnTo>
                    <a:lnTo>
                      <a:pt x="332" y="225"/>
                    </a:lnTo>
                    <a:lnTo>
                      <a:pt x="335" y="235"/>
                    </a:lnTo>
                    <a:lnTo>
                      <a:pt x="337" y="246"/>
                    </a:lnTo>
                    <a:lnTo>
                      <a:pt x="337" y="257"/>
                    </a:lnTo>
                    <a:lnTo>
                      <a:pt x="336" y="269"/>
                    </a:lnTo>
                    <a:lnTo>
                      <a:pt x="335" y="281"/>
                    </a:lnTo>
                    <a:lnTo>
                      <a:pt x="331" y="292"/>
                    </a:lnTo>
                    <a:lnTo>
                      <a:pt x="327" y="303"/>
                    </a:lnTo>
                    <a:lnTo>
                      <a:pt x="321" y="313"/>
                    </a:lnTo>
                    <a:lnTo>
                      <a:pt x="313" y="324"/>
                    </a:lnTo>
                    <a:lnTo>
                      <a:pt x="305" y="333"/>
                    </a:lnTo>
                    <a:lnTo>
                      <a:pt x="295" y="342"/>
                    </a:lnTo>
                    <a:lnTo>
                      <a:pt x="284" y="351"/>
                    </a:lnTo>
                    <a:lnTo>
                      <a:pt x="272" y="358"/>
                    </a:lnTo>
                    <a:lnTo>
                      <a:pt x="259" y="364"/>
                    </a:lnTo>
                    <a:lnTo>
                      <a:pt x="244" y="369"/>
                    </a:lnTo>
                    <a:lnTo>
                      <a:pt x="228" y="373"/>
                    </a:lnTo>
                    <a:lnTo>
                      <a:pt x="210" y="376"/>
                    </a:lnTo>
                    <a:lnTo>
                      <a:pt x="192" y="378"/>
                    </a:lnTo>
                    <a:lnTo>
                      <a:pt x="173" y="378"/>
                    </a:lnTo>
                    <a:lnTo>
                      <a:pt x="155" y="378"/>
                    </a:lnTo>
                    <a:lnTo>
                      <a:pt x="138" y="376"/>
                    </a:lnTo>
                    <a:lnTo>
                      <a:pt x="121" y="373"/>
                    </a:lnTo>
                    <a:lnTo>
                      <a:pt x="106" y="370"/>
                    </a:lnTo>
                    <a:lnTo>
                      <a:pt x="93" y="367"/>
                    </a:lnTo>
                    <a:lnTo>
                      <a:pt x="79" y="361"/>
                    </a:lnTo>
                    <a:lnTo>
                      <a:pt x="67" y="355"/>
                    </a:lnTo>
                    <a:lnTo>
                      <a:pt x="55" y="348"/>
                    </a:lnTo>
                    <a:lnTo>
                      <a:pt x="45" y="341"/>
                    </a:lnTo>
                    <a:lnTo>
                      <a:pt x="36" y="332"/>
                    </a:lnTo>
                    <a:lnTo>
                      <a:pt x="27" y="322"/>
                    </a:lnTo>
                    <a:lnTo>
                      <a:pt x="20" y="312"/>
                    </a:lnTo>
                    <a:lnTo>
                      <a:pt x="14" y="302"/>
                    </a:lnTo>
                    <a:lnTo>
                      <a:pt x="8" y="291"/>
                    </a:lnTo>
                    <a:lnTo>
                      <a:pt x="4" y="280"/>
                    </a:lnTo>
                    <a:lnTo>
                      <a:pt x="0" y="2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49" name="Freeform 938">
                <a:extLst>
                  <a:ext uri="{FF2B5EF4-FFF2-40B4-BE49-F238E27FC236}">
                    <a16:creationId xmlns:a16="http://schemas.microsoft.com/office/drawing/2014/main" id="{BCE7D0E9-473F-4FC5-BB00-B8E430C842F0}"/>
                  </a:ext>
                </a:extLst>
              </p:cNvPr>
              <p:cNvSpPr>
                <a:spLocks/>
              </p:cNvSpPr>
              <p:nvPr/>
            </p:nvSpPr>
            <p:spPr bwMode="auto">
              <a:xfrm>
                <a:off x="2719" y="3781"/>
                <a:ext cx="80" cy="100"/>
              </a:xfrm>
              <a:custGeom>
                <a:avLst/>
                <a:gdLst>
                  <a:gd name="T0" fmla="*/ 0 w 404"/>
                  <a:gd name="T1" fmla="*/ 20 h 498"/>
                  <a:gd name="T2" fmla="*/ 0 w 404"/>
                  <a:gd name="T3" fmla="*/ 16 h 498"/>
                  <a:gd name="T4" fmla="*/ 10 w 404"/>
                  <a:gd name="T5" fmla="*/ 3 h 498"/>
                  <a:gd name="T6" fmla="*/ 1 w 404"/>
                  <a:gd name="T7" fmla="*/ 3 h 498"/>
                  <a:gd name="T8" fmla="*/ 1 w 404"/>
                  <a:gd name="T9" fmla="*/ 0 h 498"/>
                  <a:gd name="T10" fmla="*/ 15 w 404"/>
                  <a:gd name="T11" fmla="*/ 0 h 498"/>
                  <a:gd name="T12" fmla="*/ 15 w 404"/>
                  <a:gd name="T13" fmla="*/ 3 h 498"/>
                  <a:gd name="T14" fmla="*/ 5 w 404"/>
                  <a:gd name="T15" fmla="*/ 17 h 498"/>
                  <a:gd name="T16" fmla="*/ 16 w 404"/>
                  <a:gd name="T17" fmla="*/ 17 h 498"/>
                  <a:gd name="T18" fmla="*/ 16 w 404"/>
                  <a:gd name="T19" fmla="*/ 20 h 498"/>
                  <a:gd name="T20" fmla="*/ 0 w 404"/>
                  <a:gd name="T21" fmla="*/ 20 h 49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4"/>
                  <a:gd name="T34" fmla="*/ 0 h 498"/>
                  <a:gd name="T35" fmla="*/ 404 w 404"/>
                  <a:gd name="T36" fmla="*/ 498 h 49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4" h="498">
                    <a:moveTo>
                      <a:pt x="0" y="498"/>
                    </a:moveTo>
                    <a:lnTo>
                      <a:pt x="0" y="408"/>
                    </a:lnTo>
                    <a:lnTo>
                      <a:pt x="261" y="83"/>
                    </a:lnTo>
                    <a:lnTo>
                      <a:pt x="29" y="83"/>
                    </a:lnTo>
                    <a:lnTo>
                      <a:pt x="29" y="0"/>
                    </a:lnTo>
                    <a:lnTo>
                      <a:pt x="394" y="0"/>
                    </a:lnTo>
                    <a:lnTo>
                      <a:pt x="394" y="78"/>
                    </a:lnTo>
                    <a:lnTo>
                      <a:pt x="121" y="413"/>
                    </a:lnTo>
                    <a:lnTo>
                      <a:pt x="404" y="413"/>
                    </a:lnTo>
                    <a:lnTo>
                      <a:pt x="404"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0" name="Freeform 939">
                <a:extLst>
                  <a:ext uri="{FF2B5EF4-FFF2-40B4-BE49-F238E27FC236}">
                    <a16:creationId xmlns:a16="http://schemas.microsoft.com/office/drawing/2014/main" id="{E98691C4-E6CF-4E92-80C0-87A1177C80C5}"/>
                  </a:ext>
                </a:extLst>
              </p:cNvPr>
              <p:cNvSpPr>
                <a:spLocks/>
              </p:cNvSpPr>
              <p:nvPr/>
            </p:nvSpPr>
            <p:spPr bwMode="auto">
              <a:xfrm>
                <a:off x="2600" y="3568"/>
                <a:ext cx="84" cy="227"/>
              </a:xfrm>
              <a:custGeom>
                <a:avLst/>
                <a:gdLst>
                  <a:gd name="T0" fmla="*/ 9 w 419"/>
                  <a:gd name="T1" fmla="*/ 0 h 1134"/>
                  <a:gd name="T2" fmla="*/ 0 w 419"/>
                  <a:gd name="T3" fmla="*/ 44 h 1134"/>
                  <a:gd name="T4" fmla="*/ 7 w 419"/>
                  <a:gd name="T5" fmla="*/ 45 h 1134"/>
                  <a:gd name="T6" fmla="*/ 17 w 419"/>
                  <a:gd name="T7" fmla="*/ 2 h 1134"/>
                  <a:gd name="T8" fmla="*/ 9 w 419"/>
                  <a:gd name="T9" fmla="*/ 0 h 1134"/>
                  <a:gd name="T10" fmla="*/ 0 60000 65536"/>
                  <a:gd name="T11" fmla="*/ 0 60000 65536"/>
                  <a:gd name="T12" fmla="*/ 0 60000 65536"/>
                  <a:gd name="T13" fmla="*/ 0 60000 65536"/>
                  <a:gd name="T14" fmla="*/ 0 60000 65536"/>
                  <a:gd name="T15" fmla="*/ 0 w 419"/>
                  <a:gd name="T16" fmla="*/ 0 h 1134"/>
                  <a:gd name="T17" fmla="*/ 419 w 419"/>
                  <a:gd name="T18" fmla="*/ 1134 h 1134"/>
                </a:gdLst>
                <a:ahLst/>
                <a:cxnLst>
                  <a:cxn ang="T10">
                    <a:pos x="T0" y="T1"/>
                  </a:cxn>
                  <a:cxn ang="T11">
                    <a:pos x="T2" y="T3"/>
                  </a:cxn>
                  <a:cxn ang="T12">
                    <a:pos x="T4" y="T5"/>
                  </a:cxn>
                  <a:cxn ang="T13">
                    <a:pos x="T6" y="T7"/>
                  </a:cxn>
                  <a:cxn ang="T14">
                    <a:pos x="T8" y="T9"/>
                  </a:cxn>
                </a:cxnLst>
                <a:rect l="T15" t="T16" r="T17" b="T18"/>
                <a:pathLst>
                  <a:path w="419" h="1134">
                    <a:moveTo>
                      <a:pt x="236" y="0"/>
                    </a:moveTo>
                    <a:lnTo>
                      <a:pt x="0" y="1094"/>
                    </a:lnTo>
                    <a:lnTo>
                      <a:pt x="183" y="1134"/>
                    </a:lnTo>
                    <a:lnTo>
                      <a:pt x="419" y="40"/>
                    </a:lnTo>
                    <a:lnTo>
                      <a:pt x="236"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1" name="Freeform 940">
                <a:extLst>
                  <a:ext uri="{FF2B5EF4-FFF2-40B4-BE49-F238E27FC236}">
                    <a16:creationId xmlns:a16="http://schemas.microsoft.com/office/drawing/2014/main" id="{2D3BE36A-BBF6-4210-908E-BFE260D672F0}"/>
                  </a:ext>
                </a:extLst>
              </p:cNvPr>
              <p:cNvSpPr>
                <a:spLocks/>
              </p:cNvSpPr>
              <p:nvPr/>
            </p:nvSpPr>
            <p:spPr bwMode="auto">
              <a:xfrm>
                <a:off x="2618" y="3479"/>
                <a:ext cx="95" cy="105"/>
              </a:xfrm>
              <a:custGeom>
                <a:avLst/>
                <a:gdLst>
                  <a:gd name="T0" fmla="*/ 14 w 475"/>
                  <a:gd name="T1" fmla="*/ 0 h 526"/>
                  <a:gd name="T2" fmla="*/ 0 w 475"/>
                  <a:gd name="T3" fmla="*/ 17 h 526"/>
                  <a:gd name="T4" fmla="*/ 19 w 475"/>
                  <a:gd name="T5" fmla="*/ 21 h 526"/>
                  <a:gd name="T6" fmla="*/ 14 w 475"/>
                  <a:gd name="T7" fmla="*/ 0 h 526"/>
                  <a:gd name="T8" fmla="*/ 14 w 475"/>
                  <a:gd name="T9" fmla="*/ 0 h 526"/>
                  <a:gd name="T10" fmla="*/ 14 w 475"/>
                  <a:gd name="T11" fmla="*/ 0 h 526"/>
                  <a:gd name="T12" fmla="*/ 0 60000 65536"/>
                  <a:gd name="T13" fmla="*/ 0 60000 65536"/>
                  <a:gd name="T14" fmla="*/ 0 60000 65536"/>
                  <a:gd name="T15" fmla="*/ 0 60000 65536"/>
                  <a:gd name="T16" fmla="*/ 0 60000 65536"/>
                  <a:gd name="T17" fmla="*/ 0 60000 65536"/>
                  <a:gd name="T18" fmla="*/ 0 w 475"/>
                  <a:gd name="T19" fmla="*/ 0 h 526"/>
                  <a:gd name="T20" fmla="*/ 475 w 475"/>
                  <a:gd name="T21" fmla="*/ 526 h 526"/>
                </a:gdLst>
                <a:ahLst/>
                <a:cxnLst>
                  <a:cxn ang="T12">
                    <a:pos x="T0" y="T1"/>
                  </a:cxn>
                  <a:cxn ang="T13">
                    <a:pos x="T2" y="T3"/>
                  </a:cxn>
                  <a:cxn ang="T14">
                    <a:pos x="T4" y="T5"/>
                  </a:cxn>
                  <a:cxn ang="T15">
                    <a:pos x="T6" y="T7"/>
                  </a:cxn>
                  <a:cxn ang="T16">
                    <a:pos x="T8" y="T9"/>
                  </a:cxn>
                  <a:cxn ang="T17">
                    <a:pos x="T10" y="T11"/>
                  </a:cxn>
                </a:cxnLst>
                <a:rect l="T18" t="T19" r="T20" b="T21"/>
                <a:pathLst>
                  <a:path w="475" h="526">
                    <a:moveTo>
                      <a:pt x="340" y="1"/>
                    </a:moveTo>
                    <a:lnTo>
                      <a:pt x="0" y="424"/>
                    </a:lnTo>
                    <a:lnTo>
                      <a:pt x="475" y="526"/>
                    </a:lnTo>
                    <a:lnTo>
                      <a:pt x="340" y="1"/>
                    </a:lnTo>
                    <a:lnTo>
                      <a:pt x="340" y="0"/>
                    </a:lnTo>
                    <a:lnTo>
                      <a:pt x="340" y="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2" name="Freeform 941">
                <a:extLst>
                  <a:ext uri="{FF2B5EF4-FFF2-40B4-BE49-F238E27FC236}">
                    <a16:creationId xmlns:a16="http://schemas.microsoft.com/office/drawing/2014/main" id="{2CF760D2-E2C2-4552-A328-4C5BFD237A9E}"/>
                  </a:ext>
                </a:extLst>
              </p:cNvPr>
              <p:cNvSpPr>
                <a:spLocks noEditPoints="1"/>
              </p:cNvSpPr>
              <p:nvPr/>
            </p:nvSpPr>
            <p:spPr bwMode="auto">
              <a:xfrm>
                <a:off x="4219" y="3774"/>
                <a:ext cx="84" cy="100"/>
              </a:xfrm>
              <a:custGeom>
                <a:avLst/>
                <a:gdLst>
                  <a:gd name="T0" fmla="*/ 7 w 418"/>
                  <a:gd name="T1" fmla="*/ 0 h 499"/>
                  <a:gd name="T2" fmla="*/ 10 w 418"/>
                  <a:gd name="T3" fmla="*/ 0 h 499"/>
                  <a:gd name="T4" fmla="*/ 11 w 418"/>
                  <a:gd name="T5" fmla="*/ 0 h 499"/>
                  <a:gd name="T6" fmla="*/ 12 w 418"/>
                  <a:gd name="T7" fmla="*/ 1 h 499"/>
                  <a:gd name="T8" fmla="*/ 13 w 418"/>
                  <a:gd name="T9" fmla="*/ 1 h 499"/>
                  <a:gd name="T10" fmla="*/ 14 w 418"/>
                  <a:gd name="T11" fmla="*/ 2 h 499"/>
                  <a:gd name="T12" fmla="*/ 14 w 418"/>
                  <a:gd name="T13" fmla="*/ 2 h 499"/>
                  <a:gd name="T14" fmla="*/ 15 w 418"/>
                  <a:gd name="T15" fmla="*/ 3 h 499"/>
                  <a:gd name="T16" fmla="*/ 15 w 418"/>
                  <a:gd name="T17" fmla="*/ 4 h 499"/>
                  <a:gd name="T18" fmla="*/ 16 w 418"/>
                  <a:gd name="T19" fmla="*/ 5 h 499"/>
                  <a:gd name="T20" fmla="*/ 16 w 418"/>
                  <a:gd name="T21" fmla="*/ 5 h 499"/>
                  <a:gd name="T22" fmla="*/ 16 w 418"/>
                  <a:gd name="T23" fmla="*/ 6 h 499"/>
                  <a:gd name="T24" fmla="*/ 17 w 418"/>
                  <a:gd name="T25" fmla="*/ 8 h 499"/>
                  <a:gd name="T26" fmla="*/ 17 w 418"/>
                  <a:gd name="T27" fmla="*/ 10 h 499"/>
                  <a:gd name="T28" fmla="*/ 17 w 418"/>
                  <a:gd name="T29" fmla="*/ 13 h 499"/>
                  <a:gd name="T30" fmla="*/ 16 w 418"/>
                  <a:gd name="T31" fmla="*/ 14 h 499"/>
                  <a:gd name="T32" fmla="*/ 16 w 418"/>
                  <a:gd name="T33" fmla="*/ 14 h 499"/>
                  <a:gd name="T34" fmla="*/ 16 w 418"/>
                  <a:gd name="T35" fmla="*/ 16 h 499"/>
                  <a:gd name="T36" fmla="*/ 15 w 418"/>
                  <a:gd name="T37" fmla="*/ 16 h 499"/>
                  <a:gd name="T38" fmla="*/ 15 w 418"/>
                  <a:gd name="T39" fmla="*/ 17 h 499"/>
                  <a:gd name="T40" fmla="*/ 14 w 418"/>
                  <a:gd name="T41" fmla="*/ 18 h 499"/>
                  <a:gd name="T42" fmla="*/ 13 w 418"/>
                  <a:gd name="T43" fmla="*/ 18 h 499"/>
                  <a:gd name="T44" fmla="*/ 13 w 418"/>
                  <a:gd name="T45" fmla="*/ 19 h 499"/>
                  <a:gd name="T46" fmla="*/ 11 w 418"/>
                  <a:gd name="T47" fmla="*/ 20 h 499"/>
                  <a:gd name="T48" fmla="*/ 10 w 418"/>
                  <a:gd name="T49" fmla="*/ 20 h 499"/>
                  <a:gd name="T50" fmla="*/ 8 w 418"/>
                  <a:gd name="T51" fmla="*/ 20 h 499"/>
                  <a:gd name="T52" fmla="*/ 0 w 418"/>
                  <a:gd name="T53" fmla="*/ 0 h 499"/>
                  <a:gd name="T54" fmla="*/ 4 w 418"/>
                  <a:gd name="T55" fmla="*/ 17 h 499"/>
                  <a:gd name="T56" fmla="*/ 8 w 418"/>
                  <a:gd name="T57" fmla="*/ 17 h 499"/>
                  <a:gd name="T58" fmla="*/ 9 w 418"/>
                  <a:gd name="T59" fmla="*/ 17 h 499"/>
                  <a:gd name="T60" fmla="*/ 10 w 418"/>
                  <a:gd name="T61" fmla="*/ 16 h 499"/>
                  <a:gd name="T62" fmla="*/ 11 w 418"/>
                  <a:gd name="T63" fmla="*/ 16 h 499"/>
                  <a:gd name="T64" fmla="*/ 11 w 418"/>
                  <a:gd name="T65" fmla="*/ 15 h 499"/>
                  <a:gd name="T66" fmla="*/ 12 w 418"/>
                  <a:gd name="T67" fmla="*/ 14 h 499"/>
                  <a:gd name="T68" fmla="*/ 12 w 418"/>
                  <a:gd name="T69" fmla="*/ 13 h 499"/>
                  <a:gd name="T70" fmla="*/ 13 w 418"/>
                  <a:gd name="T71" fmla="*/ 11 h 499"/>
                  <a:gd name="T72" fmla="*/ 13 w 418"/>
                  <a:gd name="T73" fmla="*/ 9 h 499"/>
                  <a:gd name="T74" fmla="*/ 12 w 418"/>
                  <a:gd name="T75" fmla="*/ 7 h 499"/>
                  <a:gd name="T76" fmla="*/ 12 w 418"/>
                  <a:gd name="T77" fmla="*/ 6 h 499"/>
                  <a:gd name="T78" fmla="*/ 11 w 418"/>
                  <a:gd name="T79" fmla="*/ 5 h 499"/>
                  <a:gd name="T80" fmla="*/ 11 w 418"/>
                  <a:gd name="T81" fmla="*/ 4 h 499"/>
                  <a:gd name="T82" fmla="*/ 10 w 418"/>
                  <a:gd name="T83" fmla="*/ 4 h 499"/>
                  <a:gd name="T84" fmla="*/ 9 w 418"/>
                  <a:gd name="T85" fmla="*/ 3 h 499"/>
                  <a:gd name="T86" fmla="*/ 7 w 418"/>
                  <a:gd name="T87" fmla="*/ 3 h 499"/>
                  <a:gd name="T88" fmla="*/ 4 w 418"/>
                  <a:gd name="T89" fmla="*/ 3 h 49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18"/>
                  <a:gd name="T136" fmla="*/ 0 h 499"/>
                  <a:gd name="T137" fmla="*/ 418 w 418"/>
                  <a:gd name="T138" fmla="*/ 499 h 49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18" h="499">
                    <a:moveTo>
                      <a:pt x="0" y="0"/>
                    </a:moveTo>
                    <a:lnTo>
                      <a:pt x="184" y="0"/>
                    </a:lnTo>
                    <a:lnTo>
                      <a:pt x="214" y="2"/>
                    </a:lnTo>
                    <a:lnTo>
                      <a:pt x="238" y="3"/>
                    </a:lnTo>
                    <a:lnTo>
                      <a:pt x="261" y="6"/>
                    </a:lnTo>
                    <a:lnTo>
                      <a:pt x="279" y="11"/>
                    </a:lnTo>
                    <a:lnTo>
                      <a:pt x="289" y="14"/>
                    </a:lnTo>
                    <a:lnTo>
                      <a:pt x="301" y="19"/>
                    </a:lnTo>
                    <a:lnTo>
                      <a:pt x="310" y="23"/>
                    </a:lnTo>
                    <a:lnTo>
                      <a:pt x="320" y="29"/>
                    </a:lnTo>
                    <a:lnTo>
                      <a:pt x="329" y="34"/>
                    </a:lnTo>
                    <a:lnTo>
                      <a:pt x="338" y="41"/>
                    </a:lnTo>
                    <a:lnTo>
                      <a:pt x="346" y="48"/>
                    </a:lnTo>
                    <a:lnTo>
                      <a:pt x="354" y="56"/>
                    </a:lnTo>
                    <a:lnTo>
                      <a:pt x="362" y="65"/>
                    </a:lnTo>
                    <a:lnTo>
                      <a:pt x="368" y="74"/>
                    </a:lnTo>
                    <a:lnTo>
                      <a:pt x="375" y="83"/>
                    </a:lnTo>
                    <a:lnTo>
                      <a:pt x="382" y="93"/>
                    </a:lnTo>
                    <a:lnTo>
                      <a:pt x="388" y="103"/>
                    </a:lnTo>
                    <a:lnTo>
                      <a:pt x="392" y="115"/>
                    </a:lnTo>
                    <a:lnTo>
                      <a:pt x="398" y="125"/>
                    </a:lnTo>
                    <a:lnTo>
                      <a:pt x="401" y="137"/>
                    </a:lnTo>
                    <a:lnTo>
                      <a:pt x="406" y="150"/>
                    </a:lnTo>
                    <a:lnTo>
                      <a:pt x="409" y="162"/>
                    </a:lnTo>
                    <a:lnTo>
                      <a:pt x="411" y="176"/>
                    </a:lnTo>
                    <a:lnTo>
                      <a:pt x="414" y="190"/>
                    </a:lnTo>
                    <a:lnTo>
                      <a:pt x="417" y="221"/>
                    </a:lnTo>
                    <a:lnTo>
                      <a:pt x="418" y="255"/>
                    </a:lnTo>
                    <a:lnTo>
                      <a:pt x="417" y="284"/>
                    </a:lnTo>
                    <a:lnTo>
                      <a:pt x="414" y="312"/>
                    </a:lnTo>
                    <a:lnTo>
                      <a:pt x="412" y="325"/>
                    </a:lnTo>
                    <a:lnTo>
                      <a:pt x="409" y="337"/>
                    </a:lnTo>
                    <a:lnTo>
                      <a:pt x="406" y="350"/>
                    </a:lnTo>
                    <a:lnTo>
                      <a:pt x="402" y="361"/>
                    </a:lnTo>
                    <a:lnTo>
                      <a:pt x="398" y="374"/>
                    </a:lnTo>
                    <a:lnTo>
                      <a:pt x="392" y="387"/>
                    </a:lnTo>
                    <a:lnTo>
                      <a:pt x="387" y="399"/>
                    </a:lnTo>
                    <a:lnTo>
                      <a:pt x="380" y="411"/>
                    </a:lnTo>
                    <a:lnTo>
                      <a:pt x="373" y="421"/>
                    </a:lnTo>
                    <a:lnTo>
                      <a:pt x="366" y="431"/>
                    </a:lnTo>
                    <a:lnTo>
                      <a:pt x="358" y="440"/>
                    </a:lnTo>
                    <a:lnTo>
                      <a:pt x="349" y="449"/>
                    </a:lnTo>
                    <a:lnTo>
                      <a:pt x="342" y="455"/>
                    </a:lnTo>
                    <a:lnTo>
                      <a:pt x="335" y="461"/>
                    </a:lnTo>
                    <a:lnTo>
                      <a:pt x="327" y="466"/>
                    </a:lnTo>
                    <a:lnTo>
                      <a:pt x="319" y="472"/>
                    </a:lnTo>
                    <a:lnTo>
                      <a:pt x="300" y="481"/>
                    </a:lnTo>
                    <a:lnTo>
                      <a:pt x="279" y="489"/>
                    </a:lnTo>
                    <a:lnTo>
                      <a:pt x="261" y="493"/>
                    </a:lnTo>
                    <a:lnTo>
                      <a:pt x="240" y="497"/>
                    </a:lnTo>
                    <a:lnTo>
                      <a:pt x="216" y="499"/>
                    </a:lnTo>
                    <a:lnTo>
                      <a:pt x="190" y="499"/>
                    </a:lnTo>
                    <a:lnTo>
                      <a:pt x="0" y="499"/>
                    </a:lnTo>
                    <a:lnTo>
                      <a:pt x="0" y="0"/>
                    </a:lnTo>
                    <a:close/>
                    <a:moveTo>
                      <a:pt x="101" y="85"/>
                    </a:moveTo>
                    <a:lnTo>
                      <a:pt x="101" y="415"/>
                    </a:lnTo>
                    <a:lnTo>
                      <a:pt x="176" y="415"/>
                    </a:lnTo>
                    <a:lnTo>
                      <a:pt x="196" y="415"/>
                    </a:lnTo>
                    <a:lnTo>
                      <a:pt x="213" y="414"/>
                    </a:lnTo>
                    <a:lnTo>
                      <a:pt x="226" y="413"/>
                    </a:lnTo>
                    <a:lnTo>
                      <a:pt x="237" y="411"/>
                    </a:lnTo>
                    <a:lnTo>
                      <a:pt x="249" y="407"/>
                    </a:lnTo>
                    <a:lnTo>
                      <a:pt x="259" y="403"/>
                    </a:lnTo>
                    <a:lnTo>
                      <a:pt x="269" y="397"/>
                    </a:lnTo>
                    <a:lnTo>
                      <a:pt x="277" y="390"/>
                    </a:lnTo>
                    <a:lnTo>
                      <a:pt x="285" y="381"/>
                    </a:lnTo>
                    <a:lnTo>
                      <a:pt x="292" y="370"/>
                    </a:lnTo>
                    <a:lnTo>
                      <a:pt x="298" y="358"/>
                    </a:lnTo>
                    <a:lnTo>
                      <a:pt x="304" y="342"/>
                    </a:lnTo>
                    <a:lnTo>
                      <a:pt x="309" y="324"/>
                    </a:lnTo>
                    <a:lnTo>
                      <a:pt x="312" y="302"/>
                    </a:lnTo>
                    <a:lnTo>
                      <a:pt x="313" y="277"/>
                    </a:lnTo>
                    <a:lnTo>
                      <a:pt x="314" y="250"/>
                    </a:lnTo>
                    <a:lnTo>
                      <a:pt x="313" y="223"/>
                    </a:lnTo>
                    <a:lnTo>
                      <a:pt x="312" y="199"/>
                    </a:lnTo>
                    <a:lnTo>
                      <a:pt x="309" y="179"/>
                    </a:lnTo>
                    <a:lnTo>
                      <a:pt x="304" y="162"/>
                    </a:lnTo>
                    <a:lnTo>
                      <a:pt x="298" y="147"/>
                    </a:lnTo>
                    <a:lnTo>
                      <a:pt x="292" y="134"/>
                    </a:lnTo>
                    <a:lnTo>
                      <a:pt x="284" y="122"/>
                    </a:lnTo>
                    <a:lnTo>
                      <a:pt x="276" y="113"/>
                    </a:lnTo>
                    <a:lnTo>
                      <a:pt x="266" y="106"/>
                    </a:lnTo>
                    <a:lnTo>
                      <a:pt x="254" y="99"/>
                    </a:lnTo>
                    <a:lnTo>
                      <a:pt x="242" y="94"/>
                    </a:lnTo>
                    <a:lnTo>
                      <a:pt x="228" y="90"/>
                    </a:lnTo>
                    <a:lnTo>
                      <a:pt x="216" y="87"/>
                    </a:lnTo>
                    <a:lnTo>
                      <a:pt x="198" y="86"/>
                    </a:lnTo>
                    <a:lnTo>
                      <a:pt x="174" y="85"/>
                    </a:lnTo>
                    <a:lnTo>
                      <a:pt x="146" y="85"/>
                    </a:lnTo>
                    <a:lnTo>
                      <a:pt x="101" y="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3" name="Freeform 942">
                <a:extLst>
                  <a:ext uri="{FF2B5EF4-FFF2-40B4-BE49-F238E27FC236}">
                    <a16:creationId xmlns:a16="http://schemas.microsoft.com/office/drawing/2014/main" id="{6ABDD162-D748-4532-95A9-93A4E4E74E04}"/>
                  </a:ext>
                </a:extLst>
              </p:cNvPr>
              <p:cNvSpPr>
                <a:spLocks noEditPoints="1"/>
              </p:cNvSpPr>
              <p:nvPr/>
            </p:nvSpPr>
            <p:spPr bwMode="auto">
              <a:xfrm>
                <a:off x="4320" y="3774"/>
                <a:ext cx="19" cy="100"/>
              </a:xfrm>
              <a:custGeom>
                <a:avLst/>
                <a:gdLst>
                  <a:gd name="T0" fmla="*/ 0 w 95"/>
                  <a:gd name="T1" fmla="*/ 4 h 499"/>
                  <a:gd name="T2" fmla="*/ 0 w 95"/>
                  <a:gd name="T3" fmla="*/ 0 h 499"/>
                  <a:gd name="T4" fmla="*/ 4 w 95"/>
                  <a:gd name="T5" fmla="*/ 0 h 499"/>
                  <a:gd name="T6" fmla="*/ 4 w 95"/>
                  <a:gd name="T7" fmla="*/ 4 h 499"/>
                  <a:gd name="T8" fmla="*/ 0 w 95"/>
                  <a:gd name="T9" fmla="*/ 4 h 499"/>
                  <a:gd name="T10" fmla="*/ 0 w 95"/>
                  <a:gd name="T11" fmla="*/ 20 h 499"/>
                  <a:gd name="T12" fmla="*/ 0 w 95"/>
                  <a:gd name="T13" fmla="*/ 6 h 499"/>
                  <a:gd name="T14" fmla="*/ 4 w 95"/>
                  <a:gd name="T15" fmla="*/ 6 h 499"/>
                  <a:gd name="T16" fmla="*/ 4 w 95"/>
                  <a:gd name="T17" fmla="*/ 20 h 499"/>
                  <a:gd name="T18" fmla="*/ 0 w 95"/>
                  <a:gd name="T19" fmla="*/ 20 h 4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5"/>
                  <a:gd name="T31" fmla="*/ 0 h 499"/>
                  <a:gd name="T32" fmla="*/ 95 w 95"/>
                  <a:gd name="T33" fmla="*/ 499 h 4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5" h="499">
                    <a:moveTo>
                      <a:pt x="0" y="90"/>
                    </a:moveTo>
                    <a:lnTo>
                      <a:pt x="0" y="0"/>
                    </a:lnTo>
                    <a:lnTo>
                      <a:pt x="95" y="0"/>
                    </a:lnTo>
                    <a:lnTo>
                      <a:pt x="95" y="90"/>
                    </a:lnTo>
                    <a:lnTo>
                      <a:pt x="0" y="90"/>
                    </a:lnTo>
                    <a:close/>
                    <a:moveTo>
                      <a:pt x="0" y="499"/>
                    </a:moveTo>
                    <a:lnTo>
                      <a:pt x="0" y="138"/>
                    </a:lnTo>
                    <a:lnTo>
                      <a:pt x="95" y="138"/>
                    </a:lnTo>
                    <a:lnTo>
                      <a:pt x="95" y="499"/>
                    </a:lnTo>
                    <a:lnTo>
                      <a:pt x="0" y="4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4" name="Freeform 943">
                <a:extLst>
                  <a:ext uri="{FF2B5EF4-FFF2-40B4-BE49-F238E27FC236}">
                    <a16:creationId xmlns:a16="http://schemas.microsoft.com/office/drawing/2014/main" id="{B5005592-3B6B-4F95-A5D7-C95518575ADE}"/>
                  </a:ext>
                </a:extLst>
              </p:cNvPr>
              <p:cNvSpPr>
                <a:spLocks/>
              </p:cNvSpPr>
              <p:nvPr/>
            </p:nvSpPr>
            <p:spPr bwMode="auto">
              <a:xfrm>
                <a:off x="4352" y="3800"/>
                <a:ext cx="67" cy="75"/>
              </a:xfrm>
              <a:custGeom>
                <a:avLst/>
                <a:gdLst>
                  <a:gd name="T0" fmla="*/ 4 w 338"/>
                  <a:gd name="T1" fmla="*/ 11 h 378"/>
                  <a:gd name="T2" fmla="*/ 4 w 338"/>
                  <a:gd name="T3" fmla="*/ 11 h 378"/>
                  <a:gd name="T4" fmla="*/ 5 w 338"/>
                  <a:gd name="T5" fmla="*/ 12 h 378"/>
                  <a:gd name="T6" fmla="*/ 6 w 338"/>
                  <a:gd name="T7" fmla="*/ 12 h 378"/>
                  <a:gd name="T8" fmla="*/ 8 w 338"/>
                  <a:gd name="T9" fmla="*/ 12 h 378"/>
                  <a:gd name="T10" fmla="*/ 9 w 338"/>
                  <a:gd name="T11" fmla="*/ 12 h 378"/>
                  <a:gd name="T12" fmla="*/ 9 w 338"/>
                  <a:gd name="T13" fmla="*/ 12 h 378"/>
                  <a:gd name="T14" fmla="*/ 10 w 338"/>
                  <a:gd name="T15" fmla="*/ 11 h 378"/>
                  <a:gd name="T16" fmla="*/ 9 w 338"/>
                  <a:gd name="T17" fmla="*/ 10 h 378"/>
                  <a:gd name="T18" fmla="*/ 9 w 338"/>
                  <a:gd name="T19" fmla="*/ 10 h 378"/>
                  <a:gd name="T20" fmla="*/ 6 w 338"/>
                  <a:gd name="T21" fmla="*/ 9 h 378"/>
                  <a:gd name="T22" fmla="*/ 3 w 338"/>
                  <a:gd name="T23" fmla="*/ 8 h 378"/>
                  <a:gd name="T24" fmla="*/ 2 w 338"/>
                  <a:gd name="T25" fmla="*/ 7 h 378"/>
                  <a:gd name="T26" fmla="*/ 1 w 338"/>
                  <a:gd name="T27" fmla="*/ 6 h 378"/>
                  <a:gd name="T28" fmla="*/ 1 w 338"/>
                  <a:gd name="T29" fmla="*/ 5 h 378"/>
                  <a:gd name="T30" fmla="*/ 1 w 338"/>
                  <a:gd name="T31" fmla="*/ 4 h 378"/>
                  <a:gd name="T32" fmla="*/ 1 w 338"/>
                  <a:gd name="T33" fmla="*/ 2 h 378"/>
                  <a:gd name="T34" fmla="*/ 2 w 338"/>
                  <a:gd name="T35" fmla="*/ 1 h 378"/>
                  <a:gd name="T36" fmla="*/ 3 w 338"/>
                  <a:gd name="T37" fmla="*/ 1 h 378"/>
                  <a:gd name="T38" fmla="*/ 5 w 338"/>
                  <a:gd name="T39" fmla="*/ 0 h 378"/>
                  <a:gd name="T40" fmla="*/ 7 w 338"/>
                  <a:gd name="T41" fmla="*/ 0 h 378"/>
                  <a:gd name="T42" fmla="*/ 9 w 338"/>
                  <a:gd name="T43" fmla="*/ 0 h 378"/>
                  <a:gd name="T44" fmla="*/ 11 w 338"/>
                  <a:gd name="T45" fmla="*/ 1 h 378"/>
                  <a:gd name="T46" fmla="*/ 11 w 338"/>
                  <a:gd name="T47" fmla="*/ 2 h 378"/>
                  <a:gd name="T48" fmla="*/ 12 w 338"/>
                  <a:gd name="T49" fmla="*/ 3 h 378"/>
                  <a:gd name="T50" fmla="*/ 13 w 338"/>
                  <a:gd name="T51" fmla="*/ 4 h 378"/>
                  <a:gd name="T52" fmla="*/ 9 w 338"/>
                  <a:gd name="T53" fmla="*/ 4 h 378"/>
                  <a:gd name="T54" fmla="*/ 8 w 338"/>
                  <a:gd name="T55" fmla="*/ 3 h 378"/>
                  <a:gd name="T56" fmla="*/ 7 w 338"/>
                  <a:gd name="T57" fmla="*/ 3 h 378"/>
                  <a:gd name="T58" fmla="*/ 5 w 338"/>
                  <a:gd name="T59" fmla="*/ 3 h 378"/>
                  <a:gd name="T60" fmla="*/ 4 w 338"/>
                  <a:gd name="T61" fmla="*/ 3 h 378"/>
                  <a:gd name="T62" fmla="*/ 4 w 338"/>
                  <a:gd name="T63" fmla="*/ 4 h 378"/>
                  <a:gd name="T64" fmla="*/ 4 w 338"/>
                  <a:gd name="T65" fmla="*/ 5 h 378"/>
                  <a:gd name="T66" fmla="*/ 7 w 338"/>
                  <a:gd name="T67" fmla="*/ 5 h 378"/>
                  <a:gd name="T68" fmla="*/ 9 w 338"/>
                  <a:gd name="T69" fmla="*/ 6 h 378"/>
                  <a:gd name="T70" fmla="*/ 11 w 338"/>
                  <a:gd name="T71" fmla="*/ 7 h 378"/>
                  <a:gd name="T72" fmla="*/ 12 w 338"/>
                  <a:gd name="T73" fmla="*/ 7 h 378"/>
                  <a:gd name="T74" fmla="*/ 13 w 338"/>
                  <a:gd name="T75" fmla="*/ 8 h 378"/>
                  <a:gd name="T76" fmla="*/ 13 w 338"/>
                  <a:gd name="T77" fmla="*/ 9 h 378"/>
                  <a:gd name="T78" fmla="*/ 13 w 338"/>
                  <a:gd name="T79" fmla="*/ 11 h 378"/>
                  <a:gd name="T80" fmla="*/ 13 w 338"/>
                  <a:gd name="T81" fmla="*/ 12 h 378"/>
                  <a:gd name="T82" fmla="*/ 12 w 338"/>
                  <a:gd name="T83" fmla="*/ 13 h 378"/>
                  <a:gd name="T84" fmla="*/ 11 w 338"/>
                  <a:gd name="T85" fmla="*/ 14 h 378"/>
                  <a:gd name="T86" fmla="*/ 9 w 338"/>
                  <a:gd name="T87" fmla="*/ 15 h 378"/>
                  <a:gd name="T88" fmla="*/ 7 w 338"/>
                  <a:gd name="T89" fmla="*/ 15 h 378"/>
                  <a:gd name="T90" fmla="*/ 5 w 338"/>
                  <a:gd name="T91" fmla="*/ 15 h 378"/>
                  <a:gd name="T92" fmla="*/ 3 w 338"/>
                  <a:gd name="T93" fmla="*/ 14 h 378"/>
                  <a:gd name="T94" fmla="*/ 2 w 338"/>
                  <a:gd name="T95" fmla="*/ 13 h 378"/>
                  <a:gd name="T96" fmla="*/ 1 w 338"/>
                  <a:gd name="T97" fmla="*/ 12 h 378"/>
                  <a:gd name="T98" fmla="*/ 0 w 338"/>
                  <a:gd name="T99" fmla="*/ 11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8"/>
                  <a:gd name="T151" fmla="*/ 0 h 378"/>
                  <a:gd name="T152" fmla="*/ 338 w 338"/>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8" h="378">
                    <a:moveTo>
                      <a:pt x="0" y="266"/>
                    </a:moveTo>
                    <a:lnTo>
                      <a:pt x="96" y="251"/>
                    </a:lnTo>
                    <a:lnTo>
                      <a:pt x="100" y="265"/>
                    </a:lnTo>
                    <a:lnTo>
                      <a:pt x="105" y="276"/>
                    </a:lnTo>
                    <a:lnTo>
                      <a:pt x="109" y="282"/>
                    </a:lnTo>
                    <a:lnTo>
                      <a:pt x="112" y="286"/>
                    </a:lnTo>
                    <a:lnTo>
                      <a:pt x="117" y="290"/>
                    </a:lnTo>
                    <a:lnTo>
                      <a:pt x="121" y="294"/>
                    </a:lnTo>
                    <a:lnTo>
                      <a:pt x="126" y="298"/>
                    </a:lnTo>
                    <a:lnTo>
                      <a:pt x="131" y="300"/>
                    </a:lnTo>
                    <a:lnTo>
                      <a:pt x="137" y="303"/>
                    </a:lnTo>
                    <a:lnTo>
                      <a:pt x="144" y="304"/>
                    </a:lnTo>
                    <a:lnTo>
                      <a:pt x="157" y="308"/>
                    </a:lnTo>
                    <a:lnTo>
                      <a:pt x="173" y="309"/>
                    </a:lnTo>
                    <a:lnTo>
                      <a:pt x="191" y="308"/>
                    </a:lnTo>
                    <a:lnTo>
                      <a:pt x="206" y="305"/>
                    </a:lnTo>
                    <a:lnTo>
                      <a:pt x="213" y="303"/>
                    </a:lnTo>
                    <a:lnTo>
                      <a:pt x="218" y="301"/>
                    </a:lnTo>
                    <a:lnTo>
                      <a:pt x="224" y="298"/>
                    </a:lnTo>
                    <a:lnTo>
                      <a:pt x="230" y="295"/>
                    </a:lnTo>
                    <a:lnTo>
                      <a:pt x="235" y="290"/>
                    </a:lnTo>
                    <a:lnTo>
                      <a:pt x="239" y="284"/>
                    </a:lnTo>
                    <a:lnTo>
                      <a:pt x="241" y="277"/>
                    </a:lnTo>
                    <a:lnTo>
                      <a:pt x="242" y="269"/>
                    </a:lnTo>
                    <a:lnTo>
                      <a:pt x="241" y="264"/>
                    </a:lnTo>
                    <a:lnTo>
                      <a:pt x="240" y="259"/>
                    </a:lnTo>
                    <a:lnTo>
                      <a:pt x="237" y="255"/>
                    </a:lnTo>
                    <a:lnTo>
                      <a:pt x="235" y="251"/>
                    </a:lnTo>
                    <a:lnTo>
                      <a:pt x="231" y="248"/>
                    </a:lnTo>
                    <a:lnTo>
                      <a:pt x="224" y="244"/>
                    </a:lnTo>
                    <a:lnTo>
                      <a:pt x="215" y="242"/>
                    </a:lnTo>
                    <a:lnTo>
                      <a:pt x="204" y="239"/>
                    </a:lnTo>
                    <a:lnTo>
                      <a:pt x="150" y="226"/>
                    </a:lnTo>
                    <a:lnTo>
                      <a:pt x="109" y="214"/>
                    </a:lnTo>
                    <a:lnTo>
                      <a:pt x="92" y="208"/>
                    </a:lnTo>
                    <a:lnTo>
                      <a:pt x="77" y="203"/>
                    </a:lnTo>
                    <a:lnTo>
                      <a:pt x="66" y="197"/>
                    </a:lnTo>
                    <a:lnTo>
                      <a:pt x="57" y="192"/>
                    </a:lnTo>
                    <a:lnTo>
                      <a:pt x="47" y="185"/>
                    </a:lnTo>
                    <a:lnTo>
                      <a:pt x="37" y="177"/>
                    </a:lnTo>
                    <a:lnTo>
                      <a:pt x="31" y="167"/>
                    </a:lnTo>
                    <a:lnTo>
                      <a:pt x="24" y="157"/>
                    </a:lnTo>
                    <a:lnTo>
                      <a:pt x="19" y="146"/>
                    </a:lnTo>
                    <a:lnTo>
                      <a:pt x="16" y="136"/>
                    </a:lnTo>
                    <a:lnTo>
                      <a:pt x="15" y="124"/>
                    </a:lnTo>
                    <a:lnTo>
                      <a:pt x="14" y="111"/>
                    </a:lnTo>
                    <a:lnTo>
                      <a:pt x="14" y="100"/>
                    </a:lnTo>
                    <a:lnTo>
                      <a:pt x="16" y="89"/>
                    </a:lnTo>
                    <a:lnTo>
                      <a:pt x="19" y="78"/>
                    </a:lnTo>
                    <a:lnTo>
                      <a:pt x="23" y="68"/>
                    </a:lnTo>
                    <a:lnTo>
                      <a:pt x="28" y="58"/>
                    </a:lnTo>
                    <a:lnTo>
                      <a:pt x="34" y="49"/>
                    </a:lnTo>
                    <a:lnTo>
                      <a:pt x="42" y="40"/>
                    </a:lnTo>
                    <a:lnTo>
                      <a:pt x="51" y="32"/>
                    </a:lnTo>
                    <a:lnTo>
                      <a:pt x="60" y="24"/>
                    </a:lnTo>
                    <a:lnTo>
                      <a:pt x="71" y="18"/>
                    </a:lnTo>
                    <a:lnTo>
                      <a:pt x="84" y="13"/>
                    </a:lnTo>
                    <a:lnTo>
                      <a:pt x="98" y="8"/>
                    </a:lnTo>
                    <a:lnTo>
                      <a:pt x="113" y="5"/>
                    </a:lnTo>
                    <a:lnTo>
                      <a:pt x="129" y="2"/>
                    </a:lnTo>
                    <a:lnTo>
                      <a:pt x="147" y="0"/>
                    </a:lnTo>
                    <a:lnTo>
                      <a:pt x="165" y="0"/>
                    </a:lnTo>
                    <a:lnTo>
                      <a:pt x="183" y="0"/>
                    </a:lnTo>
                    <a:lnTo>
                      <a:pt x="200" y="2"/>
                    </a:lnTo>
                    <a:lnTo>
                      <a:pt x="216" y="4"/>
                    </a:lnTo>
                    <a:lnTo>
                      <a:pt x="231" y="6"/>
                    </a:lnTo>
                    <a:lnTo>
                      <a:pt x="243" y="9"/>
                    </a:lnTo>
                    <a:lnTo>
                      <a:pt x="256" y="14"/>
                    </a:lnTo>
                    <a:lnTo>
                      <a:pt x="266" y="18"/>
                    </a:lnTo>
                    <a:lnTo>
                      <a:pt x="276" y="24"/>
                    </a:lnTo>
                    <a:lnTo>
                      <a:pt x="285" y="31"/>
                    </a:lnTo>
                    <a:lnTo>
                      <a:pt x="293" y="38"/>
                    </a:lnTo>
                    <a:lnTo>
                      <a:pt x="300" y="46"/>
                    </a:lnTo>
                    <a:lnTo>
                      <a:pt x="306" y="55"/>
                    </a:lnTo>
                    <a:lnTo>
                      <a:pt x="312" y="64"/>
                    </a:lnTo>
                    <a:lnTo>
                      <a:pt x="318" y="74"/>
                    </a:lnTo>
                    <a:lnTo>
                      <a:pt x="322" y="84"/>
                    </a:lnTo>
                    <a:lnTo>
                      <a:pt x="326" y="95"/>
                    </a:lnTo>
                    <a:lnTo>
                      <a:pt x="235" y="112"/>
                    </a:lnTo>
                    <a:lnTo>
                      <a:pt x="232" y="102"/>
                    </a:lnTo>
                    <a:lnTo>
                      <a:pt x="227" y="93"/>
                    </a:lnTo>
                    <a:lnTo>
                      <a:pt x="220" y="86"/>
                    </a:lnTo>
                    <a:lnTo>
                      <a:pt x="214" y="79"/>
                    </a:lnTo>
                    <a:lnTo>
                      <a:pt x="205" y="75"/>
                    </a:lnTo>
                    <a:lnTo>
                      <a:pt x="193" y="72"/>
                    </a:lnTo>
                    <a:lnTo>
                      <a:pt x="181" y="69"/>
                    </a:lnTo>
                    <a:lnTo>
                      <a:pt x="167" y="68"/>
                    </a:lnTo>
                    <a:lnTo>
                      <a:pt x="149" y="69"/>
                    </a:lnTo>
                    <a:lnTo>
                      <a:pt x="135" y="72"/>
                    </a:lnTo>
                    <a:lnTo>
                      <a:pt x="123" y="75"/>
                    </a:lnTo>
                    <a:lnTo>
                      <a:pt x="113" y="79"/>
                    </a:lnTo>
                    <a:lnTo>
                      <a:pt x="109" y="83"/>
                    </a:lnTo>
                    <a:lnTo>
                      <a:pt x="105" y="87"/>
                    </a:lnTo>
                    <a:lnTo>
                      <a:pt x="103" y="93"/>
                    </a:lnTo>
                    <a:lnTo>
                      <a:pt x="103" y="99"/>
                    </a:lnTo>
                    <a:lnTo>
                      <a:pt x="103" y="103"/>
                    </a:lnTo>
                    <a:lnTo>
                      <a:pt x="105" y="108"/>
                    </a:lnTo>
                    <a:lnTo>
                      <a:pt x="108" y="112"/>
                    </a:lnTo>
                    <a:lnTo>
                      <a:pt x="112" y="116"/>
                    </a:lnTo>
                    <a:lnTo>
                      <a:pt x="122" y="121"/>
                    </a:lnTo>
                    <a:lnTo>
                      <a:pt x="140" y="127"/>
                    </a:lnTo>
                    <a:lnTo>
                      <a:pt x="167" y="135"/>
                    </a:lnTo>
                    <a:lnTo>
                      <a:pt x="201" y="143"/>
                    </a:lnTo>
                    <a:lnTo>
                      <a:pt x="219" y="147"/>
                    </a:lnTo>
                    <a:lnTo>
                      <a:pt x="236" y="152"/>
                    </a:lnTo>
                    <a:lnTo>
                      <a:pt x="252" y="157"/>
                    </a:lnTo>
                    <a:lnTo>
                      <a:pt x="266" y="162"/>
                    </a:lnTo>
                    <a:lnTo>
                      <a:pt x="278" y="168"/>
                    </a:lnTo>
                    <a:lnTo>
                      <a:pt x="289" y="173"/>
                    </a:lnTo>
                    <a:lnTo>
                      <a:pt x="300" y="179"/>
                    </a:lnTo>
                    <a:lnTo>
                      <a:pt x="307" y="186"/>
                    </a:lnTo>
                    <a:lnTo>
                      <a:pt x="314" y="192"/>
                    </a:lnTo>
                    <a:lnTo>
                      <a:pt x="321" y="199"/>
                    </a:lnTo>
                    <a:lnTo>
                      <a:pt x="326" y="207"/>
                    </a:lnTo>
                    <a:lnTo>
                      <a:pt x="330" y="216"/>
                    </a:lnTo>
                    <a:lnTo>
                      <a:pt x="333" y="225"/>
                    </a:lnTo>
                    <a:lnTo>
                      <a:pt x="336" y="235"/>
                    </a:lnTo>
                    <a:lnTo>
                      <a:pt x="337" y="246"/>
                    </a:lnTo>
                    <a:lnTo>
                      <a:pt x="338" y="257"/>
                    </a:lnTo>
                    <a:lnTo>
                      <a:pt x="337" y="268"/>
                    </a:lnTo>
                    <a:lnTo>
                      <a:pt x="335" y="281"/>
                    </a:lnTo>
                    <a:lnTo>
                      <a:pt x="332" y="292"/>
                    </a:lnTo>
                    <a:lnTo>
                      <a:pt x="328" y="302"/>
                    </a:lnTo>
                    <a:lnTo>
                      <a:pt x="321" y="313"/>
                    </a:lnTo>
                    <a:lnTo>
                      <a:pt x="314" y="324"/>
                    </a:lnTo>
                    <a:lnTo>
                      <a:pt x="306" y="333"/>
                    </a:lnTo>
                    <a:lnTo>
                      <a:pt x="296" y="342"/>
                    </a:lnTo>
                    <a:lnTo>
                      <a:pt x="285" y="351"/>
                    </a:lnTo>
                    <a:lnTo>
                      <a:pt x="272" y="357"/>
                    </a:lnTo>
                    <a:lnTo>
                      <a:pt x="260" y="363"/>
                    </a:lnTo>
                    <a:lnTo>
                      <a:pt x="244" y="369"/>
                    </a:lnTo>
                    <a:lnTo>
                      <a:pt x="228" y="372"/>
                    </a:lnTo>
                    <a:lnTo>
                      <a:pt x="211" y="376"/>
                    </a:lnTo>
                    <a:lnTo>
                      <a:pt x="193" y="377"/>
                    </a:lnTo>
                    <a:lnTo>
                      <a:pt x="173" y="378"/>
                    </a:lnTo>
                    <a:lnTo>
                      <a:pt x="155" y="377"/>
                    </a:lnTo>
                    <a:lnTo>
                      <a:pt x="138" y="376"/>
                    </a:lnTo>
                    <a:lnTo>
                      <a:pt x="122" y="373"/>
                    </a:lnTo>
                    <a:lnTo>
                      <a:pt x="108" y="370"/>
                    </a:lnTo>
                    <a:lnTo>
                      <a:pt x="93" y="365"/>
                    </a:lnTo>
                    <a:lnTo>
                      <a:pt x="80" y="361"/>
                    </a:lnTo>
                    <a:lnTo>
                      <a:pt x="68" y="354"/>
                    </a:lnTo>
                    <a:lnTo>
                      <a:pt x="57" y="347"/>
                    </a:lnTo>
                    <a:lnTo>
                      <a:pt x="47" y="339"/>
                    </a:lnTo>
                    <a:lnTo>
                      <a:pt x="37" y="331"/>
                    </a:lnTo>
                    <a:lnTo>
                      <a:pt x="28" y="322"/>
                    </a:lnTo>
                    <a:lnTo>
                      <a:pt x="22" y="312"/>
                    </a:lnTo>
                    <a:lnTo>
                      <a:pt x="15" y="302"/>
                    </a:lnTo>
                    <a:lnTo>
                      <a:pt x="9" y="291"/>
                    </a:lnTo>
                    <a:lnTo>
                      <a:pt x="5" y="278"/>
                    </a:lnTo>
                    <a:lnTo>
                      <a:pt x="0" y="2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5" name="Freeform 944">
                <a:extLst>
                  <a:ext uri="{FF2B5EF4-FFF2-40B4-BE49-F238E27FC236}">
                    <a16:creationId xmlns:a16="http://schemas.microsoft.com/office/drawing/2014/main" id="{F95F4D23-6CB0-4CDB-B559-FC55774753DA}"/>
                  </a:ext>
                </a:extLst>
              </p:cNvPr>
              <p:cNvSpPr>
                <a:spLocks/>
              </p:cNvSpPr>
              <p:nvPr/>
            </p:nvSpPr>
            <p:spPr bwMode="auto">
              <a:xfrm>
                <a:off x="4432" y="3800"/>
                <a:ext cx="68" cy="75"/>
              </a:xfrm>
              <a:custGeom>
                <a:avLst/>
                <a:gdLst>
                  <a:gd name="T0" fmla="*/ 10 w 341"/>
                  <a:gd name="T1" fmla="*/ 5 h 378"/>
                  <a:gd name="T2" fmla="*/ 9 w 341"/>
                  <a:gd name="T3" fmla="*/ 4 h 378"/>
                  <a:gd name="T4" fmla="*/ 9 w 341"/>
                  <a:gd name="T5" fmla="*/ 4 h 378"/>
                  <a:gd name="T6" fmla="*/ 9 w 341"/>
                  <a:gd name="T7" fmla="*/ 4 h 378"/>
                  <a:gd name="T8" fmla="*/ 8 w 341"/>
                  <a:gd name="T9" fmla="*/ 3 h 378"/>
                  <a:gd name="T10" fmla="*/ 7 w 341"/>
                  <a:gd name="T11" fmla="*/ 3 h 378"/>
                  <a:gd name="T12" fmla="*/ 6 w 341"/>
                  <a:gd name="T13" fmla="*/ 3 h 378"/>
                  <a:gd name="T14" fmla="*/ 6 w 341"/>
                  <a:gd name="T15" fmla="*/ 3 h 378"/>
                  <a:gd name="T16" fmla="*/ 5 w 341"/>
                  <a:gd name="T17" fmla="*/ 4 h 378"/>
                  <a:gd name="T18" fmla="*/ 5 w 341"/>
                  <a:gd name="T19" fmla="*/ 4 h 378"/>
                  <a:gd name="T20" fmla="*/ 4 w 341"/>
                  <a:gd name="T21" fmla="*/ 5 h 378"/>
                  <a:gd name="T22" fmla="*/ 4 w 341"/>
                  <a:gd name="T23" fmla="*/ 5 h 378"/>
                  <a:gd name="T24" fmla="*/ 4 w 341"/>
                  <a:gd name="T25" fmla="*/ 6 h 378"/>
                  <a:gd name="T26" fmla="*/ 4 w 341"/>
                  <a:gd name="T27" fmla="*/ 7 h 378"/>
                  <a:gd name="T28" fmla="*/ 4 w 341"/>
                  <a:gd name="T29" fmla="*/ 8 h 378"/>
                  <a:gd name="T30" fmla="*/ 4 w 341"/>
                  <a:gd name="T31" fmla="*/ 9 h 378"/>
                  <a:gd name="T32" fmla="*/ 4 w 341"/>
                  <a:gd name="T33" fmla="*/ 10 h 378"/>
                  <a:gd name="T34" fmla="*/ 5 w 341"/>
                  <a:gd name="T35" fmla="*/ 11 h 378"/>
                  <a:gd name="T36" fmla="*/ 5 w 341"/>
                  <a:gd name="T37" fmla="*/ 11 h 378"/>
                  <a:gd name="T38" fmla="*/ 6 w 341"/>
                  <a:gd name="T39" fmla="*/ 12 h 378"/>
                  <a:gd name="T40" fmla="*/ 6 w 341"/>
                  <a:gd name="T41" fmla="*/ 12 h 378"/>
                  <a:gd name="T42" fmla="*/ 7 w 341"/>
                  <a:gd name="T43" fmla="*/ 12 h 378"/>
                  <a:gd name="T44" fmla="*/ 8 w 341"/>
                  <a:gd name="T45" fmla="*/ 12 h 378"/>
                  <a:gd name="T46" fmla="*/ 9 w 341"/>
                  <a:gd name="T47" fmla="*/ 12 h 378"/>
                  <a:gd name="T48" fmla="*/ 9 w 341"/>
                  <a:gd name="T49" fmla="*/ 11 h 378"/>
                  <a:gd name="T50" fmla="*/ 9 w 341"/>
                  <a:gd name="T51" fmla="*/ 11 h 378"/>
                  <a:gd name="T52" fmla="*/ 9 w 341"/>
                  <a:gd name="T53" fmla="*/ 10 h 378"/>
                  <a:gd name="T54" fmla="*/ 10 w 341"/>
                  <a:gd name="T55" fmla="*/ 9 h 378"/>
                  <a:gd name="T56" fmla="*/ 13 w 341"/>
                  <a:gd name="T57" fmla="*/ 10 h 378"/>
                  <a:gd name="T58" fmla="*/ 13 w 341"/>
                  <a:gd name="T59" fmla="*/ 12 h 378"/>
                  <a:gd name="T60" fmla="*/ 12 w 341"/>
                  <a:gd name="T61" fmla="*/ 13 h 378"/>
                  <a:gd name="T62" fmla="*/ 12 w 341"/>
                  <a:gd name="T63" fmla="*/ 13 h 378"/>
                  <a:gd name="T64" fmla="*/ 11 w 341"/>
                  <a:gd name="T65" fmla="*/ 14 h 378"/>
                  <a:gd name="T66" fmla="*/ 10 w 341"/>
                  <a:gd name="T67" fmla="*/ 14 h 378"/>
                  <a:gd name="T68" fmla="*/ 9 w 341"/>
                  <a:gd name="T69" fmla="*/ 15 h 378"/>
                  <a:gd name="T70" fmla="*/ 8 w 341"/>
                  <a:gd name="T71" fmla="*/ 15 h 378"/>
                  <a:gd name="T72" fmla="*/ 6 w 341"/>
                  <a:gd name="T73" fmla="*/ 15 h 378"/>
                  <a:gd name="T74" fmla="*/ 5 w 341"/>
                  <a:gd name="T75" fmla="*/ 14 h 378"/>
                  <a:gd name="T76" fmla="*/ 3 w 341"/>
                  <a:gd name="T77" fmla="*/ 14 h 378"/>
                  <a:gd name="T78" fmla="*/ 2 w 341"/>
                  <a:gd name="T79" fmla="*/ 13 h 378"/>
                  <a:gd name="T80" fmla="*/ 1 w 341"/>
                  <a:gd name="T81" fmla="*/ 13 h 378"/>
                  <a:gd name="T82" fmla="*/ 1 w 341"/>
                  <a:gd name="T83" fmla="*/ 11 h 378"/>
                  <a:gd name="T84" fmla="*/ 0 w 341"/>
                  <a:gd name="T85" fmla="*/ 10 h 378"/>
                  <a:gd name="T86" fmla="*/ 0 w 341"/>
                  <a:gd name="T87" fmla="*/ 8 h 378"/>
                  <a:gd name="T88" fmla="*/ 0 w 341"/>
                  <a:gd name="T89" fmla="*/ 7 h 378"/>
                  <a:gd name="T90" fmla="*/ 0 w 341"/>
                  <a:gd name="T91" fmla="*/ 5 h 378"/>
                  <a:gd name="T92" fmla="*/ 1 w 341"/>
                  <a:gd name="T93" fmla="*/ 4 h 378"/>
                  <a:gd name="T94" fmla="*/ 1 w 341"/>
                  <a:gd name="T95" fmla="*/ 3 h 378"/>
                  <a:gd name="T96" fmla="*/ 2 w 341"/>
                  <a:gd name="T97" fmla="*/ 2 h 378"/>
                  <a:gd name="T98" fmla="*/ 3 w 341"/>
                  <a:gd name="T99" fmla="*/ 1 h 378"/>
                  <a:gd name="T100" fmla="*/ 5 w 341"/>
                  <a:gd name="T101" fmla="*/ 0 h 378"/>
                  <a:gd name="T102" fmla="*/ 6 w 341"/>
                  <a:gd name="T103" fmla="*/ 0 h 378"/>
                  <a:gd name="T104" fmla="*/ 8 w 341"/>
                  <a:gd name="T105" fmla="*/ 0 h 378"/>
                  <a:gd name="T106" fmla="*/ 9 w 341"/>
                  <a:gd name="T107" fmla="*/ 0 h 378"/>
                  <a:gd name="T108" fmla="*/ 10 w 341"/>
                  <a:gd name="T109" fmla="*/ 0 h 378"/>
                  <a:gd name="T110" fmla="*/ 11 w 341"/>
                  <a:gd name="T111" fmla="*/ 1 h 378"/>
                  <a:gd name="T112" fmla="*/ 12 w 341"/>
                  <a:gd name="T113" fmla="*/ 1 h 378"/>
                  <a:gd name="T114" fmla="*/ 12 w 341"/>
                  <a:gd name="T115" fmla="*/ 2 h 378"/>
                  <a:gd name="T116" fmla="*/ 13 w 341"/>
                  <a:gd name="T117" fmla="*/ 3 h 378"/>
                  <a:gd name="T118" fmla="*/ 13 w 341"/>
                  <a:gd name="T119" fmla="*/ 4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6" y="115"/>
                    </a:moveTo>
                    <a:lnTo>
                      <a:pt x="242" y="131"/>
                    </a:lnTo>
                    <a:lnTo>
                      <a:pt x="239" y="119"/>
                    </a:lnTo>
                    <a:lnTo>
                      <a:pt x="234" y="108"/>
                    </a:lnTo>
                    <a:lnTo>
                      <a:pt x="232" y="102"/>
                    </a:lnTo>
                    <a:lnTo>
                      <a:pt x="228" y="98"/>
                    </a:lnTo>
                    <a:lnTo>
                      <a:pt x="224" y="93"/>
                    </a:lnTo>
                    <a:lnTo>
                      <a:pt x="220" y="90"/>
                    </a:lnTo>
                    <a:lnTo>
                      <a:pt x="211" y="83"/>
                    </a:lnTo>
                    <a:lnTo>
                      <a:pt x="201" y="78"/>
                    </a:lnTo>
                    <a:lnTo>
                      <a:pt x="190" y="76"/>
                    </a:lnTo>
                    <a:lnTo>
                      <a:pt x="176" y="75"/>
                    </a:lnTo>
                    <a:lnTo>
                      <a:pt x="168" y="76"/>
                    </a:lnTo>
                    <a:lnTo>
                      <a:pt x="159" y="77"/>
                    </a:lnTo>
                    <a:lnTo>
                      <a:pt x="152" y="78"/>
                    </a:lnTo>
                    <a:lnTo>
                      <a:pt x="145" y="82"/>
                    </a:lnTo>
                    <a:lnTo>
                      <a:pt x="138" y="85"/>
                    </a:lnTo>
                    <a:lnTo>
                      <a:pt x="131" y="89"/>
                    </a:lnTo>
                    <a:lnTo>
                      <a:pt x="126" y="94"/>
                    </a:lnTo>
                    <a:lnTo>
                      <a:pt x="120" y="100"/>
                    </a:lnTo>
                    <a:lnTo>
                      <a:pt x="114" y="107"/>
                    </a:lnTo>
                    <a:lnTo>
                      <a:pt x="111" y="115"/>
                    </a:lnTo>
                    <a:lnTo>
                      <a:pt x="106" y="124"/>
                    </a:lnTo>
                    <a:lnTo>
                      <a:pt x="104" y="133"/>
                    </a:lnTo>
                    <a:lnTo>
                      <a:pt x="102" y="144"/>
                    </a:lnTo>
                    <a:lnTo>
                      <a:pt x="100" y="155"/>
                    </a:lnTo>
                    <a:lnTo>
                      <a:pt x="98" y="169"/>
                    </a:lnTo>
                    <a:lnTo>
                      <a:pt x="98" y="182"/>
                    </a:lnTo>
                    <a:lnTo>
                      <a:pt x="98" y="198"/>
                    </a:lnTo>
                    <a:lnTo>
                      <a:pt x="100" y="212"/>
                    </a:lnTo>
                    <a:lnTo>
                      <a:pt x="102" y="225"/>
                    </a:lnTo>
                    <a:lnTo>
                      <a:pt x="104" y="238"/>
                    </a:lnTo>
                    <a:lnTo>
                      <a:pt x="107" y="248"/>
                    </a:lnTo>
                    <a:lnTo>
                      <a:pt x="111" y="258"/>
                    </a:lnTo>
                    <a:lnTo>
                      <a:pt x="115" y="266"/>
                    </a:lnTo>
                    <a:lnTo>
                      <a:pt x="120" y="273"/>
                    </a:lnTo>
                    <a:lnTo>
                      <a:pt x="126" y="280"/>
                    </a:lnTo>
                    <a:lnTo>
                      <a:pt x="132" y="285"/>
                    </a:lnTo>
                    <a:lnTo>
                      <a:pt x="138" y="290"/>
                    </a:lnTo>
                    <a:lnTo>
                      <a:pt x="146" y="293"/>
                    </a:lnTo>
                    <a:lnTo>
                      <a:pt x="153" y="295"/>
                    </a:lnTo>
                    <a:lnTo>
                      <a:pt x="161" y="298"/>
                    </a:lnTo>
                    <a:lnTo>
                      <a:pt x="170" y="299"/>
                    </a:lnTo>
                    <a:lnTo>
                      <a:pt x="178" y="300"/>
                    </a:lnTo>
                    <a:lnTo>
                      <a:pt x="191" y="299"/>
                    </a:lnTo>
                    <a:lnTo>
                      <a:pt x="202" y="295"/>
                    </a:lnTo>
                    <a:lnTo>
                      <a:pt x="208" y="293"/>
                    </a:lnTo>
                    <a:lnTo>
                      <a:pt x="214" y="291"/>
                    </a:lnTo>
                    <a:lnTo>
                      <a:pt x="218" y="287"/>
                    </a:lnTo>
                    <a:lnTo>
                      <a:pt x="223" y="284"/>
                    </a:lnTo>
                    <a:lnTo>
                      <a:pt x="227" y="280"/>
                    </a:lnTo>
                    <a:lnTo>
                      <a:pt x="231" y="275"/>
                    </a:lnTo>
                    <a:lnTo>
                      <a:pt x="234" y="269"/>
                    </a:lnTo>
                    <a:lnTo>
                      <a:pt x="237" y="263"/>
                    </a:lnTo>
                    <a:lnTo>
                      <a:pt x="243" y="248"/>
                    </a:lnTo>
                    <a:lnTo>
                      <a:pt x="248" y="231"/>
                    </a:lnTo>
                    <a:lnTo>
                      <a:pt x="341" y="247"/>
                    </a:lnTo>
                    <a:lnTo>
                      <a:pt x="337" y="263"/>
                    </a:lnTo>
                    <a:lnTo>
                      <a:pt x="332" y="277"/>
                    </a:lnTo>
                    <a:lnTo>
                      <a:pt x="327" y="291"/>
                    </a:lnTo>
                    <a:lnTo>
                      <a:pt x="320" y="303"/>
                    </a:lnTo>
                    <a:lnTo>
                      <a:pt x="312" y="316"/>
                    </a:lnTo>
                    <a:lnTo>
                      <a:pt x="304" y="326"/>
                    </a:lnTo>
                    <a:lnTo>
                      <a:pt x="295" y="336"/>
                    </a:lnTo>
                    <a:lnTo>
                      <a:pt x="285" y="344"/>
                    </a:lnTo>
                    <a:lnTo>
                      <a:pt x="274" y="352"/>
                    </a:lnTo>
                    <a:lnTo>
                      <a:pt x="262" y="359"/>
                    </a:lnTo>
                    <a:lnTo>
                      <a:pt x="250" y="364"/>
                    </a:lnTo>
                    <a:lnTo>
                      <a:pt x="236" y="369"/>
                    </a:lnTo>
                    <a:lnTo>
                      <a:pt x="222" y="373"/>
                    </a:lnTo>
                    <a:lnTo>
                      <a:pt x="207" y="376"/>
                    </a:lnTo>
                    <a:lnTo>
                      <a:pt x="191" y="377"/>
                    </a:lnTo>
                    <a:lnTo>
                      <a:pt x="174" y="378"/>
                    </a:lnTo>
                    <a:lnTo>
                      <a:pt x="154" y="377"/>
                    </a:lnTo>
                    <a:lnTo>
                      <a:pt x="136" y="374"/>
                    </a:lnTo>
                    <a:lnTo>
                      <a:pt x="119" y="370"/>
                    </a:lnTo>
                    <a:lnTo>
                      <a:pt x="103" y="365"/>
                    </a:lnTo>
                    <a:lnTo>
                      <a:pt x="87" y="357"/>
                    </a:lnTo>
                    <a:lnTo>
                      <a:pt x="72" y="350"/>
                    </a:lnTo>
                    <a:lnTo>
                      <a:pt x="60" y="339"/>
                    </a:lnTo>
                    <a:lnTo>
                      <a:pt x="48" y="327"/>
                    </a:lnTo>
                    <a:lnTo>
                      <a:pt x="36" y="315"/>
                    </a:lnTo>
                    <a:lnTo>
                      <a:pt x="26" y="300"/>
                    </a:lnTo>
                    <a:lnTo>
                      <a:pt x="18" y="285"/>
                    </a:lnTo>
                    <a:lnTo>
                      <a:pt x="11" y="268"/>
                    </a:lnTo>
                    <a:lnTo>
                      <a:pt x="7" y="250"/>
                    </a:lnTo>
                    <a:lnTo>
                      <a:pt x="4" y="231"/>
                    </a:lnTo>
                    <a:lnTo>
                      <a:pt x="1" y="211"/>
                    </a:lnTo>
                    <a:lnTo>
                      <a:pt x="0" y="189"/>
                    </a:lnTo>
                    <a:lnTo>
                      <a:pt x="1" y="168"/>
                    </a:lnTo>
                    <a:lnTo>
                      <a:pt x="4" y="147"/>
                    </a:lnTo>
                    <a:lnTo>
                      <a:pt x="7" y="128"/>
                    </a:lnTo>
                    <a:lnTo>
                      <a:pt x="13" y="110"/>
                    </a:lnTo>
                    <a:lnTo>
                      <a:pt x="18" y="93"/>
                    </a:lnTo>
                    <a:lnTo>
                      <a:pt x="27" y="77"/>
                    </a:lnTo>
                    <a:lnTo>
                      <a:pt x="36" y="63"/>
                    </a:lnTo>
                    <a:lnTo>
                      <a:pt x="48" y="50"/>
                    </a:lnTo>
                    <a:lnTo>
                      <a:pt x="60" y="38"/>
                    </a:lnTo>
                    <a:lnTo>
                      <a:pt x="74" y="28"/>
                    </a:lnTo>
                    <a:lnTo>
                      <a:pt x="87" y="20"/>
                    </a:lnTo>
                    <a:lnTo>
                      <a:pt x="103" y="13"/>
                    </a:lnTo>
                    <a:lnTo>
                      <a:pt x="120" y="7"/>
                    </a:lnTo>
                    <a:lnTo>
                      <a:pt x="137" y="3"/>
                    </a:lnTo>
                    <a:lnTo>
                      <a:pt x="156" y="0"/>
                    </a:lnTo>
                    <a:lnTo>
                      <a:pt x="175" y="0"/>
                    </a:lnTo>
                    <a:lnTo>
                      <a:pt x="191" y="0"/>
                    </a:lnTo>
                    <a:lnTo>
                      <a:pt x="207" y="2"/>
                    </a:lnTo>
                    <a:lnTo>
                      <a:pt x="220" y="4"/>
                    </a:lnTo>
                    <a:lnTo>
                      <a:pt x="234" y="7"/>
                    </a:lnTo>
                    <a:lnTo>
                      <a:pt x="248" y="11"/>
                    </a:lnTo>
                    <a:lnTo>
                      <a:pt x="259" y="16"/>
                    </a:lnTo>
                    <a:lnTo>
                      <a:pt x="270" y="22"/>
                    </a:lnTo>
                    <a:lnTo>
                      <a:pt x="280" y="29"/>
                    </a:lnTo>
                    <a:lnTo>
                      <a:pt x="289" y="37"/>
                    </a:lnTo>
                    <a:lnTo>
                      <a:pt x="298" y="44"/>
                    </a:lnTo>
                    <a:lnTo>
                      <a:pt x="306" y="54"/>
                    </a:lnTo>
                    <a:lnTo>
                      <a:pt x="313" y="65"/>
                    </a:lnTo>
                    <a:lnTo>
                      <a:pt x="320" y="76"/>
                    </a:lnTo>
                    <a:lnTo>
                      <a:pt x="327" y="87"/>
                    </a:lnTo>
                    <a:lnTo>
                      <a:pt x="331" y="101"/>
                    </a:lnTo>
                    <a:lnTo>
                      <a:pt x="336" y="1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6" name="Freeform 945">
                <a:extLst>
                  <a:ext uri="{FF2B5EF4-FFF2-40B4-BE49-F238E27FC236}">
                    <a16:creationId xmlns:a16="http://schemas.microsoft.com/office/drawing/2014/main" id="{9490F891-4B3A-408C-B6C4-687F934E0E9B}"/>
                  </a:ext>
                </a:extLst>
              </p:cNvPr>
              <p:cNvSpPr>
                <a:spLocks noEditPoints="1"/>
              </p:cNvSpPr>
              <p:nvPr/>
            </p:nvSpPr>
            <p:spPr bwMode="auto">
              <a:xfrm>
                <a:off x="4509" y="3800"/>
                <a:ext cx="75" cy="75"/>
              </a:xfrm>
              <a:custGeom>
                <a:avLst/>
                <a:gdLst>
                  <a:gd name="T0" fmla="*/ 0 w 372"/>
                  <a:gd name="T1" fmla="*/ 6 h 378"/>
                  <a:gd name="T2" fmla="*/ 0 w 372"/>
                  <a:gd name="T3" fmla="*/ 5 h 378"/>
                  <a:gd name="T4" fmla="*/ 1 w 372"/>
                  <a:gd name="T5" fmla="*/ 4 h 378"/>
                  <a:gd name="T6" fmla="*/ 2 w 372"/>
                  <a:gd name="T7" fmla="*/ 2 h 378"/>
                  <a:gd name="T8" fmla="*/ 3 w 372"/>
                  <a:gd name="T9" fmla="*/ 1 h 378"/>
                  <a:gd name="T10" fmla="*/ 4 w 372"/>
                  <a:gd name="T11" fmla="*/ 1 h 378"/>
                  <a:gd name="T12" fmla="*/ 5 w 372"/>
                  <a:gd name="T13" fmla="*/ 0 h 378"/>
                  <a:gd name="T14" fmla="*/ 7 w 372"/>
                  <a:gd name="T15" fmla="*/ 0 h 378"/>
                  <a:gd name="T16" fmla="*/ 9 w 372"/>
                  <a:gd name="T17" fmla="*/ 0 h 378"/>
                  <a:gd name="T18" fmla="*/ 11 w 372"/>
                  <a:gd name="T19" fmla="*/ 1 h 378"/>
                  <a:gd name="T20" fmla="*/ 13 w 372"/>
                  <a:gd name="T21" fmla="*/ 2 h 378"/>
                  <a:gd name="T22" fmla="*/ 14 w 372"/>
                  <a:gd name="T23" fmla="*/ 4 h 378"/>
                  <a:gd name="T24" fmla="*/ 15 w 372"/>
                  <a:gd name="T25" fmla="*/ 6 h 378"/>
                  <a:gd name="T26" fmla="*/ 15 w 372"/>
                  <a:gd name="T27" fmla="*/ 8 h 378"/>
                  <a:gd name="T28" fmla="*/ 15 w 372"/>
                  <a:gd name="T29" fmla="*/ 10 h 378"/>
                  <a:gd name="T30" fmla="*/ 14 w 372"/>
                  <a:gd name="T31" fmla="*/ 12 h 378"/>
                  <a:gd name="T32" fmla="*/ 12 w 372"/>
                  <a:gd name="T33" fmla="*/ 14 h 378"/>
                  <a:gd name="T34" fmla="*/ 10 w 372"/>
                  <a:gd name="T35" fmla="*/ 14 h 378"/>
                  <a:gd name="T36" fmla="*/ 8 w 372"/>
                  <a:gd name="T37" fmla="*/ 15 h 378"/>
                  <a:gd name="T38" fmla="*/ 6 w 372"/>
                  <a:gd name="T39" fmla="*/ 15 h 378"/>
                  <a:gd name="T40" fmla="*/ 5 w 372"/>
                  <a:gd name="T41" fmla="*/ 14 h 378"/>
                  <a:gd name="T42" fmla="*/ 3 w 372"/>
                  <a:gd name="T43" fmla="*/ 14 h 378"/>
                  <a:gd name="T44" fmla="*/ 2 w 372"/>
                  <a:gd name="T45" fmla="*/ 13 h 378"/>
                  <a:gd name="T46" fmla="*/ 1 w 372"/>
                  <a:gd name="T47" fmla="*/ 12 h 378"/>
                  <a:gd name="T48" fmla="*/ 1 w 372"/>
                  <a:gd name="T49" fmla="*/ 11 h 378"/>
                  <a:gd name="T50" fmla="*/ 0 w 372"/>
                  <a:gd name="T51" fmla="*/ 9 h 378"/>
                  <a:gd name="T52" fmla="*/ 0 w 372"/>
                  <a:gd name="T53" fmla="*/ 7 h 378"/>
                  <a:gd name="T54" fmla="*/ 4 w 372"/>
                  <a:gd name="T55" fmla="*/ 8 h 378"/>
                  <a:gd name="T56" fmla="*/ 4 w 372"/>
                  <a:gd name="T57" fmla="*/ 10 h 378"/>
                  <a:gd name="T58" fmla="*/ 5 w 372"/>
                  <a:gd name="T59" fmla="*/ 11 h 378"/>
                  <a:gd name="T60" fmla="*/ 6 w 372"/>
                  <a:gd name="T61" fmla="*/ 11 h 378"/>
                  <a:gd name="T62" fmla="*/ 7 w 372"/>
                  <a:gd name="T63" fmla="*/ 12 h 378"/>
                  <a:gd name="T64" fmla="*/ 8 w 372"/>
                  <a:gd name="T65" fmla="*/ 12 h 378"/>
                  <a:gd name="T66" fmla="*/ 9 w 372"/>
                  <a:gd name="T67" fmla="*/ 12 h 378"/>
                  <a:gd name="T68" fmla="*/ 10 w 372"/>
                  <a:gd name="T69" fmla="*/ 11 h 378"/>
                  <a:gd name="T70" fmla="*/ 10 w 372"/>
                  <a:gd name="T71" fmla="*/ 10 h 378"/>
                  <a:gd name="T72" fmla="*/ 11 w 372"/>
                  <a:gd name="T73" fmla="*/ 9 h 378"/>
                  <a:gd name="T74" fmla="*/ 11 w 372"/>
                  <a:gd name="T75" fmla="*/ 7 h 378"/>
                  <a:gd name="T76" fmla="*/ 11 w 372"/>
                  <a:gd name="T77" fmla="*/ 6 h 378"/>
                  <a:gd name="T78" fmla="*/ 10 w 372"/>
                  <a:gd name="T79" fmla="*/ 5 h 378"/>
                  <a:gd name="T80" fmla="*/ 10 w 372"/>
                  <a:gd name="T81" fmla="*/ 4 h 378"/>
                  <a:gd name="T82" fmla="*/ 9 w 372"/>
                  <a:gd name="T83" fmla="*/ 3 h 378"/>
                  <a:gd name="T84" fmla="*/ 8 w 372"/>
                  <a:gd name="T85" fmla="*/ 3 h 378"/>
                  <a:gd name="T86" fmla="*/ 7 w 372"/>
                  <a:gd name="T87" fmla="*/ 3 h 378"/>
                  <a:gd name="T88" fmla="*/ 6 w 372"/>
                  <a:gd name="T89" fmla="*/ 4 h 378"/>
                  <a:gd name="T90" fmla="*/ 5 w 372"/>
                  <a:gd name="T91" fmla="*/ 4 h 378"/>
                  <a:gd name="T92" fmla="*/ 4 w 372"/>
                  <a:gd name="T93" fmla="*/ 5 h 378"/>
                  <a:gd name="T94" fmla="*/ 4 w 372"/>
                  <a:gd name="T95" fmla="*/ 6 h 37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2"/>
                  <a:gd name="T145" fmla="*/ 0 h 378"/>
                  <a:gd name="T146" fmla="*/ 372 w 372"/>
                  <a:gd name="T147" fmla="*/ 378 h 37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2" h="378">
                    <a:moveTo>
                      <a:pt x="0" y="183"/>
                    </a:moveTo>
                    <a:lnTo>
                      <a:pt x="0" y="172"/>
                    </a:lnTo>
                    <a:lnTo>
                      <a:pt x="1" y="160"/>
                    </a:lnTo>
                    <a:lnTo>
                      <a:pt x="3" y="148"/>
                    </a:lnTo>
                    <a:lnTo>
                      <a:pt x="5" y="137"/>
                    </a:lnTo>
                    <a:lnTo>
                      <a:pt x="9" y="126"/>
                    </a:lnTo>
                    <a:lnTo>
                      <a:pt x="13" y="113"/>
                    </a:lnTo>
                    <a:lnTo>
                      <a:pt x="18" y="102"/>
                    </a:lnTo>
                    <a:lnTo>
                      <a:pt x="23" y="92"/>
                    </a:lnTo>
                    <a:lnTo>
                      <a:pt x="29" y="81"/>
                    </a:lnTo>
                    <a:lnTo>
                      <a:pt x="36" y="70"/>
                    </a:lnTo>
                    <a:lnTo>
                      <a:pt x="44" y="61"/>
                    </a:lnTo>
                    <a:lnTo>
                      <a:pt x="52" y="52"/>
                    </a:lnTo>
                    <a:lnTo>
                      <a:pt x="59" y="44"/>
                    </a:lnTo>
                    <a:lnTo>
                      <a:pt x="70" y="37"/>
                    </a:lnTo>
                    <a:lnTo>
                      <a:pt x="79" y="30"/>
                    </a:lnTo>
                    <a:lnTo>
                      <a:pt x="89" y="23"/>
                    </a:lnTo>
                    <a:lnTo>
                      <a:pt x="100" y="18"/>
                    </a:lnTo>
                    <a:lnTo>
                      <a:pt x="111" y="13"/>
                    </a:lnTo>
                    <a:lnTo>
                      <a:pt x="123" y="9"/>
                    </a:lnTo>
                    <a:lnTo>
                      <a:pt x="135" y="6"/>
                    </a:lnTo>
                    <a:lnTo>
                      <a:pt x="148" y="4"/>
                    </a:lnTo>
                    <a:lnTo>
                      <a:pt x="160" y="2"/>
                    </a:lnTo>
                    <a:lnTo>
                      <a:pt x="172" y="0"/>
                    </a:lnTo>
                    <a:lnTo>
                      <a:pt x="186" y="0"/>
                    </a:lnTo>
                    <a:lnTo>
                      <a:pt x="205" y="0"/>
                    </a:lnTo>
                    <a:lnTo>
                      <a:pt x="224" y="4"/>
                    </a:lnTo>
                    <a:lnTo>
                      <a:pt x="242" y="7"/>
                    </a:lnTo>
                    <a:lnTo>
                      <a:pt x="259" y="13"/>
                    </a:lnTo>
                    <a:lnTo>
                      <a:pt x="276" y="21"/>
                    </a:lnTo>
                    <a:lnTo>
                      <a:pt x="292" y="30"/>
                    </a:lnTo>
                    <a:lnTo>
                      <a:pt x="306" y="41"/>
                    </a:lnTo>
                    <a:lnTo>
                      <a:pt x="319" y="54"/>
                    </a:lnTo>
                    <a:lnTo>
                      <a:pt x="332" y="67"/>
                    </a:lnTo>
                    <a:lnTo>
                      <a:pt x="343" y="82"/>
                    </a:lnTo>
                    <a:lnTo>
                      <a:pt x="352" y="98"/>
                    </a:lnTo>
                    <a:lnTo>
                      <a:pt x="359" y="113"/>
                    </a:lnTo>
                    <a:lnTo>
                      <a:pt x="364" y="130"/>
                    </a:lnTo>
                    <a:lnTo>
                      <a:pt x="369" y="148"/>
                    </a:lnTo>
                    <a:lnTo>
                      <a:pt x="371" y="168"/>
                    </a:lnTo>
                    <a:lnTo>
                      <a:pt x="372" y="188"/>
                    </a:lnTo>
                    <a:lnTo>
                      <a:pt x="371" y="208"/>
                    </a:lnTo>
                    <a:lnTo>
                      <a:pt x="369" y="226"/>
                    </a:lnTo>
                    <a:lnTo>
                      <a:pt x="364" y="246"/>
                    </a:lnTo>
                    <a:lnTo>
                      <a:pt x="359" y="263"/>
                    </a:lnTo>
                    <a:lnTo>
                      <a:pt x="351" y="280"/>
                    </a:lnTo>
                    <a:lnTo>
                      <a:pt x="342" y="295"/>
                    </a:lnTo>
                    <a:lnTo>
                      <a:pt x="332" y="310"/>
                    </a:lnTo>
                    <a:lnTo>
                      <a:pt x="319" y="324"/>
                    </a:lnTo>
                    <a:lnTo>
                      <a:pt x="306" y="336"/>
                    </a:lnTo>
                    <a:lnTo>
                      <a:pt x="291" y="347"/>
                    </a:lnTo>
                    <a:lnTo>
                      <a:pt x="275" y="356"/>
                    </a:lnTo>
                    <a:lnTo>
                      <a:pt x="259" y="364"/>
                    </a:lnTo>
                    <a:lnTo>
                      <a:pt x="242" y="370"/>
                    </a:lnTo>
                    <a:lnTo>
                      <a:pt x="224" y="374"/>
                    </a:lnTo>
                    <a:lnTo>
                      <a:pt x="205" y="377"/>
                    </a:lnTo>
                    <a:lnTo>
                      <a:pt x="186" y="378"/>
                    </a:lnTo>
                    <a:lnTo>
                      <a:pt x="174" y="377"/>
                    </a:lnTo>
                    <a:lnTo>
                      <a:pt x="161" y="376"/>
                    </a:lnTo>
                    <a:lnTo>
                      <a:pt x="150" y="374"/>
                    </a:lnTo>
                    <a:lnTo>
                      <a:pt x="137" y="372"/>
                    </a:lnTo>
                    <a:lnTo>
                      <a:pt x="126" y="369"/>
                    </a:lnTo>
                    <a:lnTo>
                      <a:pt x="114" y="365"/>
                    </a:lnTo>
                    <a:lnTo>
                      <a:pt x="102" y="360"/>
                    </a:lnTo>
                    <a:lnTo>
                      <a:pt x="91" y="355"/>
                    </a:lnTo>
                    <a:lnTo>
                      <a:pt x="81" y="350"/>
                    </a:lnTo>
                    <a:lnTo>
                      <a:pt x="71" y="343"/>
                    </a:lnTo>
                    <a:lnTo>
                      <a:pt x="61" y="335"/>
                    </a:lnTo>
                    <a:lnTo>
                      <a:pt x="52" y="327"/>
                    </a:lnTo>
                    <a:lnTo>
                      <a:pt x="44" y="319"/>
                    </a:lnTo>
                    <a:lnTo>
                      <a:pt x="36" y="310"/>
                    </a:lnTo>
                    <a:lnTo>
                      <a:pt x="29" y="300"/>
                    </a:lnTo>
                    <a:lnTo>
                      <a:pt x="23" y="290"/>
                    </a:lnTo>
                    <a:lnTo>
                      <a:pt x="18" y="278"/>
                    </a:lnTo>
                    <a:lnTo>
                      <a:pt x="13" y="266"/>
                    </a:lnTo>
                    <a:lnTo>
                      <a:pt x="9" y="254"/>
                    </a:lnTo>
                    <a:lnTo>
                      <a:pt x="5" y="241"/>
                    </a:lnTo>
                    <a:lnTo>
                      <a:pt x="3" y="228"/>
                    </a:lnTo>
                    <a:lnTo>
                      <a:pt x="1" y="214"/>
                    </a:lnTo>
                    <a:lnTo>
                      <a:pt x="0" y="199"/>
                    </a:lnTo>
                    <a:lnTo>
                      <a:pt x="0" y="183"/>
                    </a:lnTo>
                    <a:close/>
                    <a:moveTo>
                      <a:pt x="98" y="189"/>
                    </a:moveTo>
                    <a:lnTo>
                      <a:pt x="98" y="202"/>
                    </a:lnTo>
                    <a:lnTo>
                      <a:pt x="99" y="214"/>
                    </a:lnTo>
                    <a:lnTo>
                      <a:pt x="101" y="225"/>
                    </a:lnTo>
                    <a:lnTo>
                      <a:pt x="103" y="237"/>
                    </a:lnTo>
                    <a:lnTo>
                      <a:pt x="107" y="246"/>
                    </a:lnTo>
                    <a:lnTo>
                      <a:pt x="111" y="255"/>
                    </a:lnTo>
                    <a:lnTo>
                      <a:pt x="117" y="264"/>
                    </a:lnTo>
                    <a:lnTo>
                      <a:pt x="123" y="270"/>
                    </a:lnTo>
                    <a:lnTo>
                      <a:pt x="129" y="277"/>
                    </a:lnTo>
                    <a:lnTo>
                      <a:pt x="136" y="284"/>
                    </a:lnTo>
                    <a:lnTo>
                      <a:pt x="144" y="289"/>
                    </a:lnTo>
                    <a:lnTo>
                      <a:pt x="151" y="292"/>
                    </a:lnTo>
                    <a:lnTo>
                      <a:pt x="159" y="295"/>
                    </a:lnTo>
                    <a:lnTo>
                      <a:pt x="168" y="298"/>
                    </a:lnTo>
                    <a:lnTo>
                      <a:pt x="177" y="299"/>
                    </a:lnTo>
                    <a:lnTo>
                      <a:pt x="186" y="300"/>
                    </a:lnTo>
                    <a:lnTo>
                      <a:pt x="195" y="299"/>
                    </a:lnTo>
                    <a:lnTo>
                      <a:pt x="204" y="298"/>
                    </a:lnTo>
                    <a:lnTo>
                      <a:pt x="212" y="295"/>
                    </a:lnTo>
                    <a:lnTo>
                      <a:pt x="220" y="292"/>
                    </a:lnTo>
                    <a:lnTo>
                      <a:pt x="228" y="289"/>
                    </a:lnTo>
                    <a:lnTo>
                      <a:pt x="235" y="284"/>
                    </a:lnTo>
                    <a:lnTo>
                      <a:pt x="242" y="277"/>
                    </a:lnTo>
                    <a:lnTo>
                      <a:pt x="248" y="270"/>
                    </a:lnTo>
                    <a:lnTo>
                      <a:pt x="255" y="264"/>
                    </a:lnTo>
                    <a:lnTo>
                      <a:pt x="259" y="255"/>
                    </a:lnTo>
                    <a:lnTo>
                      <a:pt x="264" y="246"/>
                    </a:lnTo>
                    <a:lnTo>
                      <a:pt x="267" y="235"/>
                    </a:lnTo>
                    <a:lnTo>
                      <a:pt x="271" y="225"/>
                    </a:lnTo>
                    <a:lnTo>
                      <a:pt x="272" y="214"/>
                    </a:lnTo>
                    <a:lnTo>
                      <a:pt x="273" y="202"/>
                    </a:lnTo>
                    <a:lnTo>
                      <a:pt x="274" y="188"/>
                    </a:lnTo>
                    <a:lnTo>
                      <a:pt x="273" y="176"/>
                    </a:lnTo>
                    <a:lnTo>
                      <a:pt x="272" y="163"/>
                    </a:lnTo>
                    <a:lnTo>
                      <a:pt x="271" y="152"/>
                    </a:lnTo>
                    <a:lnTo>
                      <a:pt x="267" y="142"/>
                    </a:lnTo>
                    <a:lnTo>
                      <a:pt x="264" y="131"/>
                    </a:lnTo>
                    <a:lnTo>
                      <a:pt x="259" y="122"/>
                    </a:lnTo>
                    <a:lnTo>
                      <a:pt x="255" y="113"/>
                    </a:lnTo>
                    <a:lnTo>
                      <a:pt x="248" y="107"/>
                    </a:lnTo>
                    <a:lnTo>
                      <a:pt x="242" y="100"/>
                    </a:lnTo>
                    <a:lnTo>
                      <a:pt x="235" y="94"/>
                    </a:lnTo>
                    <a:lnTo>
                      <a:pt x="228" y="89"/>
                    </a:lnTo>
                    <a:lnTo>
                      <a:pt x="220" y="85"/>
                    </a:lnTo>
                    <a:lnTo>
                      <a:pt x="212" y="82"/>
                    </a:lnTo>
                    <a:lnTo>
                      <a:pt x="204" y="79"/>
                    </a:lnTo>
                    <a:lnTo>
                      <a:pt x="195" y="78"/>
                    </a:lnTo>
                    <a:lnTo>
                      <a:pt x="186" y="78"/>
                    </a:lnTo>
                    <a:lnTo>
                      <a:pt x="177" y="78"/>
                    </a:lnTo>
                    <a:lnTo>
                      <a:pt x="168" y="79"/>
                    </a:lnTo>
                    <a:lnTo>
                      <a:pt x="159" y="82"/>
                    </a:lnTo>
                    <a:lnTo>
                      <a:pt x="151" y="85"/>
                    </a:lnTo>
                    <a:lnTo>
                      <a:pt x="144" y="89"/>
                    </a:lnTo>
                    <a:lnTo>
                      <a:pt x="136" y="94"/>
                    </a:lnTo>
                    <a:lnTo>
                      <a:pt x="129" y="100"/>
                    </a:lnTo>
                    <a:lnTo>
                      <a:pt x="123" y="107"/>
                    </a:lnTo>
                    <a:lnTo>
                      <a:pt x="117" y="115"/>
                    </a:lnTo>
                    <a:lnTo>
                      <a:pt x="111" y="122"/>
                    </a:lnTo>
                    <a:lnTo>
                      <a:pt x="107" y="131"/>
                    </a:lnTo>
                    <a:lnTo>
                      <a:pt x="103" y="142"/>
                    </a:lnTo>
                    <a:lnTo>
                      <a:pt x="101" y="152"/>
                    </a:lnTo>
                    <a:lnTo>
                      <a:pt x="99" y="163"/>
                    </a:lnTo>
                    <a:lnTo>
                      <a:pt x="98" y="176"/>
                    </a:lnTo>
                    <a:lnTo>
                      <a:pt x="98"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7" name="Freeform 946">
                <a:extLst>
                  <a:ext uri="{FF2B5EF4-FFF2-40B4-BE49-F238E27FC236}">
                    <a16:creationId xmlns:a16="http://schemas.microsoft.com/office/drawing/2014/main" id="{359B646C-0BAC-460A-A001-2B5275A35265}"/>
                  </a:ext>
                </a:extLst>
              </p:cNvPr>
              <p:cNvSpPr>
                <a:spLocks/>
              </p:cNvSpPr>
              <p:nvPr/>
            </p:nvSpPr>
            <p:spPr bwMode="auto">
              <a:xfrm>
                <a:off x="4592" y="3800"/>
                <a:ext cx="67" cy="75"/>
              </a:xfrm>
              <a:custGeom>
                <a:avLst/>
                <a:gdLst>
                  <a:gd name="T0" fmla="*/ 4 w 338"/>
                  <a:gd name="T1" fmla="*/ 11 h 378"/>
                  <a:gd name="T2" fmla="*/ 4 w 338"/>
                  <a:gd name="T3" fmla="*/ 11 h 378"/>
                  <a:gd name="T4" fmla="*/ 5 w 338"/>
                  <a:gd name="T5" fmla="*/ 12 h 378"/>
                  <a:gd name="T6" fmla="*/ 6 w 338"/>
                  <a:gd name="T7" fmla="*/ 12 h 378"/>
                  <a:gd name="T8" fmla="*/ 8 w 338"/>
                  <a:gd name="T9" fmla="*/ 12 h 378"/>
                  <a:gd name="T10" fmla="*/ 9 w 338"/>
                  <a:gd name="T11" fmla="*/ 12 h 378"/>
                  <a:gd name="T12" fmla="*/ 9 w 338"/>
                  <a:gd name="T13" fmla="*/ 12 h 378"/>
                  <a:gd name="T14" fmla="*/ 10 w 338"/>
                  <a:gd name="T15" fmla="*/ 11 h 378"/>
                  <a:gd name="T16" fmla="*/ 9 w 338"/>
                  <a:gd name="T17" fmla="*/ 10 h 378"/>
                  <a:gd name="T18" fmla="*/ 9 w 338"/>
                  <a:gd name="T19" fmla="*/ 10 h 378"/>
                  <a:gd name="T20" fmla="*/ 6 w 338"/>
                  <a:gd name="T21" fmla="*/ 9 h 378"/>
                  <a:gd name="T22" fmla="*/ 3 w 338"/>
                  <a:gd name="T23" fmla="*/ 8 h 378"/>
                  <a:gd name="T24" fmla="*/ 2 w 338"/>
                  <a:gd name="T25" fmla="*/ 7 h 378"/>
                  <a:gd name="T26" fmla="*/ 1 w 338"/>
                  <a:gd name="T27" fmla="*/ 6 h 378"/>
                  <a:gd name="T28" fmla="*/ 1 w 338"/>
                  <a:gd name="T29" fmla="*/ 5 h 378"/>
                  <a:gd name="T30" fmla="*/ 1 w 338"/>
                  <a:gd name="T31" fmla="*/ 4 h 378"/>
                  <a:gd name="T32" fmla="*/ 1 w 338"/>
                  <a:gd name="T33" fmla="*/ 2 h 378"/>
                  <a:gd name="T34" fmla="*/ 2 w 338"/>
                  <a:gd name="T35" fmla="*/ 1 h 378"/>
                  <a:gd name="T36" fmla="*/ 3 w 338"/>
                  <a:gd name="T37" fmla="*/ 1 h 378"/>
                  <a:gd name="T38" fmla="*/ 5 w 338"/>
                  <a:gd name="T39" fmla="*/ 0 h 378"/>
                  <a:gd name="T40" fmla="*/ 7 w 338"/>
                  <a:gd name="T41" fmla="*/ 0 h 378"/>
                  <a:gd name="T42" fmla="*/ 9 w 338"/>
                  <a:gd name="T43" fmla="*/ 0 h 378"/>
                  <a:gd name="T44" fmla="*/ 11 w 338"/>
                  <a:gd name="T45" fmla="*/ 1 h 378"/>
                  <a:gd name="T46" fmla="*/ 11 w 338"/>
                  <a:gd name="T47" fmla="*/ 2 h 378"/>
                  <a:gd name="T48" fmla="*/ 12 w 338"/>
                  <a:gd name="T49" fmla="*/ 3 h 378"/>
                  <a:gd name="T50" fmla="*/ 13 w 338"/>
                  <a:gd name="T51" fmla="*/ 4 h 378"/>
                  <a:gd name="T52" fmla="*/ 9 w 338"/>
                  <a:gd name="T53" fmla="*/ 4 h 378"/>
                  <a:gd name="T54" fmla="*/ 8 w 338"/>
                  <a:gd name="T55" fmla="*/ 3 h 378"/>
                  <a:gd name="T56" fmla="*/ 7 w 338"/>
                  <a:gd name="T57" fmla="*/ 3 h 378"/>
                  <a:gd name="T58" fmla="*/ 5 w 338"/>
                  <a:gd name="T59" fmla="*/ 3 h 378"/>
                  <a:gd name="T60" fmla="*/ 4 w 338"/>
                  <a:gd name="T61" fmla="*/ 3 h 378"/>
                  <a:gd name="T62" fmla="*/ 4 w 338"/>
                  <a:gd name="T63" fmla="*/ 4 h 378"/>
                  <a:gd name="T64" fmla="*/ 4 w 338"/>
                  <a:gd name="T65" fmla="*/ 5 h 378"/>
                  <a:gd name="T66" fmla="*/ 7 w 338"/>
                  <a:gd name="T67" fmla="*/ 5 h 378"/>
                  <a:gd name="T68" fmla="*/ 9 w 338"/>
                  <a:gd name="T69" fmla="*/ 6 h 378"/>
                  <a:gd name="T70" fmla="*/ 11 w 338"/>
                  <a:gd name="T71" fmla="*/ 7 h 378"/>
                  <a:gd name="T72" fmla="*/ 12 w 338"/>
                  <a:gd name="T73" fmla="*/ 7 h 378"/>
                  <a:gd name="T74" fmla="*/ 13 w 338"/>
                  <a:gd name="T75" fmla="*/ 8 h 378"/>
                  <a:gd name="T76" fmla="*/ 13 w 338"/>
                  <a:gd name="T77" fmla="*/ 9 h 378"/>
                  <a:gd name="T78" fmla="*/ 13 w 338"/>
                  <a:gd name="T79" fmla="*/ 11 h 378"/>
                  <a:gd name="T80" fmla="*/ 13 w 338"/>
                  <a:gd name="T81" fmla="*/ 12 h 378"/>
                  <a:gd name="T82" fmla="*/ 12 w 338"/>
                  <a:gd name="T83" fmla="*/ 13 h 378"/>
                  <a:gd name="T84" fmla="*/ 11 w 338"/>
                  <a:gd name="T85" fmla="*/ 14 h 378"/>
                  <a:gd name="T86" fmla="*/ 9 w 338"/>
                  <a:gd name="T87" fmla="*/ 15 h 378"/>
                  <a:gd name="T88" fmla="*/ 7 w 338"/>
                  <a:gd name="T89" fmla="*/ 15 h 378"/>
                  <a:gd name="T90" fmla="*/ 5 w 338"/>
                  <a:gd name="T91" fmla="*/ 15 h 378"/>
                  <a:gd name="T92" fmla="*/ 3 w 338"/>
                  <a:gd name="T93" fmla="*/ 14 h 378"/>
                  <a:gd name="T94" fmla="*/ 2 w 338"/>
                  <a:gd name="T95" fmla="*/ 13 h 378"/>
                  <a:gd name="T96" fmla="*/ 1 w 338"/>
                  <a:gd name="T97" fmla="*/ 12 h 378"/>
                  <a:gd name="T98" fmla="*/ 0 w 338"/>
                  <a:gd name="T99" fmla="*/ 11 h 37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8"/>
                  <a:gd name="T151" fmla="*/ 0 h 378"/>
                  <a:gd name="T152" fmla="*/ 338 w 338"/>
                  <a:gd name="T153" fmla="*/ 378 h 37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8" h="378">
                    <a:moveTo>
                      <a:pt x="0" y="266"/>
                    </a:moveTo>
                    <a:lnTo>
                      <a:pt x="96" y="251"/>
                    </a:lnTo>
                    <a:lnTo>
                      <a:pt x="99" y="265"/>
                    </a:lnTo>
                    <a:lnTo>
                      <a:pt x="105" y="276"/>
                    </a:lnTo>
                    <a:lnTo>
                      <a:pt x="109" y="282"/>
                    </a:lnTo>
                    <a:lnTo>
                      <a:pt x="112" y="286"/>
                    </a:lnTo>
                    <a:lnTo>
                      <a:pt x="116" y="290"/>
                    </a:lnTo>
                    <a:lnTo>
                      <a:pt x="121" y="294"/>
                    </a:lnTo>
                    <a:lnTo>
                      <a:pt x="125" y="298"/>
                    </a:lnTo>
                    <a:lnTo>
                      <a:pt x="131" y="300"/>
                    </a:lnTo>
                    <a:lnTo>
                      <a:pt x="137" y="303"/>
                    </a:lnTo>
                    <a:lnTo>
                      <a:pt x="144" y="304"/>
                    </a:lnTo>
                    <a:lnTo>
                      <a:pt x="157" y="308"/>
                    </a:lnTo>
                    <a:lnTo>
                      <a:pt x="173" y="309"/>
                    </a:lnTo>
                    <a:lnTo>
                      <a:pt x="191" y="308"/>
                    </a:lnTo>
                    <a:lnTo>
                      <a:pt x="206" y="305"/>
                    </a:lnTo>
                    <a:lnTo>
                      <a:pt x="212" y="303"/>
                    </a:lnTo>
                    <a:lnTo>
                      <a:pt x="218" y="301"/>
                    </a:lnTo>
                    <a:lnTo>
                      <a:pt x="224" y="298"/>
                    </a:lnTo>
                    <a:lnTo>
                      <a:pt x="229" y="295"/>
                    </a:lnTo>
                    <a:lnTo>
                      <a:pt x="234" y="290"/>
                    </a:lnTo>
                    <a:lnTo>
                      <a:pt x="238" y="284"/>
                    </a:lnTo>
                    <a:lnTo>
                      <a:pt x="241" y="277"/>
                    </a:lnTo>
                    <a:lnTo>
                      <a:pt x="242" y="269"/>
                    </a:lnTo>
                    <a:lnTo>
                      <a:pt x="241" y="264"/>
                    </a:lnTo>
                    <a:lnTo>
                      <a:pt x="240" y="259"/>
                    </a:lnTo>
                    <a:lnTo>
                      <a:pt x="237" y="255"/>
                    </a:lnTo>
                    <a:lnTo>
                      <a:pt x="235" y="251"/>
                    </a:lnTo>
                    <a:lnTo>
                      <a:pt x="231" y="248"/>
                    </a:lnTo>
                    <a:lnTo>
                      <a:pt x="223" y="244"/>
                    </a:lnTo>
                    <a:lnTo>
                      <a:pt x="214" y="242"/>
                    </a:lnTo>
                    <a:lnTo>
                      <a:pt x="202" y="239"/>
                    </a:lnTo>
                    <a:lnTo>
                      <a:pt x="150" y="226"/>
                    </a:lnTo>
                    <a:lnTo>
                      <a:pt x="109" y="214"/>
                    </a:lnTo>
                    <a:lnTo>
                      <a:pt x="92" y="208"/>
                    </a:lnTo>
                    <a:lnTo>
                      <a:pt x="77" y="203"/>
                    </a:lnTo>
                    <a:lnTo>
                      <a:pt x="66" y="197"/>
                    </a:lnTo>
                    <a:lnTo>
                      <a:pt x="57" y="192"/>
                    </a:lnTo>
                    <a:lnTo>
                      <a:pt x="46" y="185"/>
                    </a:lnTo>
                    <a:lnTo>
                      <a:pt x="37" y="177"/>
                    </a:lnTo>
                    <a:lnTo>
                      <a:pt x="31" y="167"/>
                    </a:lnTo>
                    <a:lnTo>
                      <a:pt x="24" y="157"/>
                    </a:lnTo>
                    <a:lnTo>
                      <a:pt x="19" y="146"/>
                    </a:lnTo>
                    <a:lnTo>
                      <a:pt x="16" y="136"/>
                    </a:lnTo>
                    <a:lnTo>
                      <a:pt x="14" y="124"/>
                    </a:lnTo>
                    <a:lnTo>
                      <a:pt x="14" y="111"/>
                    </a:lnTo>
                    <a:lnTo>
                      <a:pt x="14" y="100"/>
                    </a:lnTo>
                    <a:lnTo>
                      <a:pt x="16" y="89"/>
                    </a:lnTo>
                    <a:lnTo>
                      <a:pt x="18" y="78"/>
                    </a:lnTo>
                    <a:lnTo>
                      <a:pt x="23" y="68"/>
                    </a:lnTo>
                    <a:lnTo>
                      <a:pt x="28" y="58"/>
                    </a:lnTo>
                    <a:lnTo>
                      <a:pt x="34" y="49"/>
                    </a:lnTo>
                    <a:lnTo>
                      <a:pt x="42" y="40"/>
                    </a:lnTo>
                    <a:lnTo>
                      <a:pt x="51" y="32"/>
                    </a:lnTo>
                    <a:lnTo>
                      <a:pt x="60" y="24"/>
                    </a:lnTo>
                    <a:lnTo>
                      <a:pt x="71" y="18"/>
                    </a:lnTo>
                    <a:lnTo>
                      <a:pt x="84" y="13"/>
                    </a:lnTo>
                    <a:lnTo>
                      <a:pt x="97" y="8"/>
                    </a:lnTo>
                    <a:lnTo>
                      <a:pt x="113" y="5"/>
                    </a:lnTo>
                    <a:lnTo>
                      <a:pt x="129" y="2"/>
                    </a:lnTo>
                    <a:lnTo>
                      <a:pt x="147" y="0"/>
                    </a:lnTo>
                    <a:lnTo>
                      <a:pt x="165" y="0"/>
                    </a:lnTo>
                    <a:lnTo>
                      <a:pt x="183" y="0"/>
                    </a:lnTo>
                    <a:lnTo>
                      <a:pt x="200" y="2"/>
                    </a:lnTo>
                    <a:lnTo>
                      <a:pt x="216" y="4"/>
                    </a:lnTo>
                    <a:lnTo>
                      <a:pt x="229" y="6"/>
                    </a:lnTo>
                    <a:lnTo>
                      <a:pt x="243" y="9"/>
                    </a:lnTo>
                    <a:lnTo>
                      <a:pt x="255" y="14"/>
                    </a:lnTo>
                    <a:lnTo>
                      <a:pt x="266" y="18"/>
                    </a:lnTo>
                    <a:lnTo>
                      <a:pt x="276" y="24"/>
                    </a:lnTo>
                    <a:lnTo>
                      <a:pt x="284" y="31"/>
                    </a:lnTo>
                    <a:lnTo>
                      <a:pt x="293" y="38"/>
                    </a:lnTo>
                    <a:lnTo>
                      <a:pt x="299" y="46"/>
                    </a:lnTo>
                    <a:lnTo>
                      <a:pt x="306" y="55"/>
                    </a:lnTo>
                    <a:lnTo>
                      <a:pt x="312" y="64"/>
                    </a:lnTo>
                    <a:lnTo>
                      <a:pt x="316" y="74"/>
                    </a:lnTo>
                    <a:lnTo>
                      <a:pt x="321" y="84"/>
                    </a:lnTo>
                    <a:lnTo>
                      <a:pt x="325" y="95"/>
                    </a:lnTo>
                    <a:lnTo>
                      <a:pt x="235" y="112"/>
                    </a:lnTo>
                    <a:lnTo>
                      <a:pt x="232" y="102"/>
                    </a:lnTo>
                    <a:lnTo>
                      <a:pt x="227" y="93"/>
                    </a:lnTo>
                    <a:lnTo>
                      <a:pt x="220" y="86"/>
                    </a:lnTo>
                    <a:lnTo>
                      <a:pt x="214" y="79"/>
                    </a:lnTo>
                    <a:lnTo>
                      <a:pt x="205" y="75"/>
                    </a:lnTo>
                    <a:lnTo>
                      <a:pt x="193" y="72"/>
                    </a:lnTo>
                    <a:lnTo>
                      <a:pt x="181" y="69"/>
                    </a:lnTo>
                    <a:lnTo>
                      <a:pt x="167" y="68"/>
                    </a:lnTo>
                    <a:lnTo>
                      <a:pt x="149" y="69"/>
                    </a:lnTo>
                    <a:lnTo>
                      <a:pt x="135" y="72"/>
                    </a:lnTo>
                    <a:lnTo>
                      <a:pt x="122" y="75"/>
                    </a:lnTo>
                    <a:lnTo>
                      <a:pt x="113" y="79"/>
                    </a:lnTo>
                    <a:lnTo>
                      <a:pt x="109" y="83"/>
                    </a:lnTo>
                    <a:lnTo>
                      <a:pt x="105" y="87"/>
                    </a:lnTo>
                    <a:lnTo>
                      <a:pt x="103" y="93"/>
                    </a:lnTo>
                    <a:lnTo>
                      <a:pt x="102" y="99"/>
                    </a:lnTo>
                    <a:lnTo>
                      <a:pt x="103" y="103"/>
                    </a:lnTo>
                    <a:lnTo>
                      <a:pt x="104" y="108"/>
                    </a:lnTo>
                    <a:lnTo>
                      <a:pt x="107" y="112"/>
                    </a:lnTo>
                    <a:lnTo>
                      <a:pt x="112" y="116"/>
                    </a:lnTo>
                    <a:lnTo>
                      <a:pt x="122" y="121"/>
                    </a:lnTo>
                    <a:lnTo>
                      <a:pt x="140" y="127"/>
                    </a:lnTo>
                    <a:lnTo>
                      <a:pt x="167" y="135"/>
                    </a:lnTo>
                    <a:lnTo>
                      <a:pt x="201" y="143"/>
                    </a:lnTo>
                    <a:lnTo>
                      <a:pt x="219" y="147"/>
                    </a:lnTo>
                    <a:lnTo>
                      <a:pt x="236" y="152"/>
                    </a:lnTo>
                    <a:lnTo>
                      <a:pt x="252" y="157"/>
                    </a:lnTo>
                    <a:lnTo>
                      <a:pt x="266" y="162"/>
                    </a:lnTo>
                    <a:lnTo>
                      <a:pt x="278" y="168"/>
                    </a:lnTo>
                    <a:lnTo>
                      <a:pt x="289" y="173"/>
                    </a:lnTo>
                    <a:lnTo>
                      <a:pt x="299" y="179"/>
                    </a:lnTo>
                    <a:lnTo>
                      <a:pt x="307" y="186"/>
                    </a:lnTo>
                    <a:lnTo>
                      <a:pt x="314" y="192"/>
                    </a:lnTo>
                    <a:lnTo>
                      <a:pt x="321" y="199"/>
                    </a:lnTo>
                    <a:lnTo>
                      <a:pt x="325" y="207"/>
                    </a:lnTo>
                    <a:lnTo>
                      <a:pt x="330" y="216"/>
                    </a:lnTo>
                    <a:lnTo>
                      <a:pt x="333" y="225"/>
                    </a:lnTo>
                    <a:lnTo>
                      <a:pt x="336" y="235"/>
                    </a:lnTo>
                    <a:lnTo>
                      <a:pt x="337" y="246"/>
                    </a:lnTo>
                    <a:lnTo>
                      <a:pt x="338" y="257"/>
                    </a:lnTo>
                    <a:lnTo>
                      <a:pt x="337" y="268"/>
                    </a:lnTo>
                    <a:lnTo>
                      <a:pt x="334" y="281"/>
                    </a:lnTo>
                    <a:lnTo>
                      <a:pt x="331" y="292"/>
                    </a:lnTo>
                    <a:lnTo>
                      <a:pt x="327" y="302"/>
                    </a:lnTo>
                    <a:lnTo>
                      <a:pt x="321" y="313"/>
                    </a:lnTo>
                    <a:lnTo>
                      <a:pt x="314" y="324"/>
                    </a:lnTo>
                    <a:lnTo>
                      <a:pt x="305" y="333"/>
                    </a:lnTo>
                    <a:lnTo>
                      <a:pt x="296" y="342"/>
                    </a:lnTo>
                    <a:lnTo>
                      <a:pt x="285" y="351"/>
                    </a:lnTo>
                    <a:lnTo>
                      <a:pt x="272" y="357"/>
                    </a:lnTo>
                    <a:lnTo>
                      <a:pt x="259" y="363"/>
                    </a:lnTo>
                    <a:lnTo>
                      <a:pt x="244" y="369"/>
                    </a:lnTo>
                    <a:lnTo>
                      <a:pt x="228" y="372"/>
                    </a:lnTo>
                    <a:lnTo>
                      <a:pt x="211" y="376"/>
                    </a:lnTo>
                    <a:lnTo>
                      <a:pt x="193" y="377"/>
                    </a:lnTo>
                    <a:lnTo>
                      <a:pt x="173" y="378"/>
                    </a:lnTo>
                    <a:lnTo>
                      <a:pt x="155" y="377"/>
                    </a:lnTo>
                    <a:lnTo>
                      <a:pt x="138" y="376"/>
                    </a:lnTo>
                    <a:lnTo>
                      <a:pt x="122" y="373"/>
                    </a:lnTo>
                    <a:lnTo>
                      <a:pt x="107" y="370"/>
                    </a:lnTo>
                    <a:lnTo>
                      <a:pt x="93" y="365"/>
                    </a:lnTo>
                    <a:lnTo>
                      <a:pt x="80" y="361"/>
                    </a:lnTo>
                    <a:lnTo>
                      <a:pt x="68" y="354"/>
                    </a:lnTo>
                    <a:lnTo>
                      <a:pt x="57" y="347"/>
                    </a:lnTo>
                    <a:lnTo>
                      <a:pt x="46" y="339"/>
                    </a:lnTo>
                    <a:lnTo>
                      <a:pt x="36" y="331"/>
                    </a:lnTo>
                    <a:lnTo>
                      <a:pt x="28" y="322"/>
                    </a:lnTo>
                    <a:lnTo>
                      <a:pt x="20" y="312"/>
                    </a:lnTo>
                    <a:lnTo>
                      <a:pt x="15" y="302"/>
                    </a:lnTo>
                    <a:lnTo>
                      <a:pt x="9" y="291"/>
                    </a:lnTo>
                    <a:lnTo>
                      <a:pt x="3" y="278"/>
                    </a:lnTo>
                    <a:lnTo>
                      <a:pt x="0" y="2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8" name="Freeform 947">
                <a:extLst>
                  <a:ext uri="{FF2B5EF4-FFF2-40B4-BE49-F238E27FC236}">
                    <a16:creationId xmlns:a16="http://schemas.microsoft.com/office/drawing/2014/main" id="{7EB0DD6E-8D89-47AA-A424-FA058FF9EF8A}"/>
                  </a:ext>
                </a:extLst>
              </p:cNvPr>
              <p:cNvSpPr>
                <a:spLocks/>
              </p:cNvSpPr>
              <p:nvPr/>
            </p:nvSpPr>
            <p:spPr bwMode="auto">
              <a:xfrm>
                <a:off x="4706" y="3774"/>
                <a:ext cx="81" cy="100"/>
              </a:xfrm>
              <a:custGeom>
                <a:avLst/>
                <a:gdLst>
                  <a:gd name="T0" fmla="*/ 0 w 405"/>
                  <a:gd name="T1" fmla="*/ 20 h 499"/>
                  <a:gd name="T2" fmla="*/ 0 w 405"/>
                  <a:gd name="T3" fmla="*/ 16 h 499"/>
                  <a:gd name="T4" fmla="*/ 10 w 405"/>
                  <a:gd name="T5" fmla="*/ 3 h 499"/>
                  <a:gd name="T6" fmla="*/ 1 w 405"/>
                  <a:gd name="T7" fmla="*/ 3 h 499"/>
                  <a:gd name="T8" fmla="*/ 1 w 405"/>
                  <a:gd name="T9" fmla="*/ 0 h 499"/>
                  <a:gd name="T10" fmla="*/ 16 w 405"/>
                  <a:gd name="T11" fmla="*/ 0 h 499"/>
                  <a:gd name="T12" fmla="*/ 16 w 405"/>
                  <a:gd name="T13" fmla="*/ 3 h 499"/>
                  <a:gd name="T14" fmla="*/ 5 w 405"/>
                  <a:gd name="T15" fmla="*/ 17 h 499"/>
                  <a:gd name="T16" fmla="*/ 16 w 405"/>
                  <a:gd name="T17" fmla="*/ 17 h 499"/>
                  <a:gd name="T18" fmla="*/ 16 w 405"/>
                  <a:gd name="T19" fmla="*/ 20 h 499"/>
                  <a:gd name="T20" fmla="*/ 0 w 405"/>
                  <a:gd name="T21" fmla="*/ 20 h 4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05"/>
                  <a:gd name="T34" fmla="*/ 0 h 499"/>
                  <a:gd name="T35" fmla="*/ 405 w 405"/>
                  <a:gd name="T36" fmla="*/ 499 h 4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05" h="499">
                    <a:moveTo>
                      <a:pt x="0" y="499"/>
                    </a:moveTo>
                    <a:lnTo>
                      <a:pt x="0" y="408"/>
                    </a:lnTo>
                    <a:lnTo>
                      <a:pt x="262" y="85"/>
                    </a:lnTo>
                    <a:lnTo>
                      <a:pt x="29" y="85"/>
                    </a:lnTo>
                    <a:lnTo>
                      <a:pt x="29" y="0"/>
                    </a:lnTo>
                    <a:lnTo>
                      <a:pt x="394" y="0"/>
                    </a:lnTo>
                    <a:lnTo>
                      <a:pt x="394" y="80"/>
                    </a:lnTo>
                    <a:lnTo>
                      <a:pt x="122" y="415"/>
                    </a:lnTo>
                    <a:lnTo>
                      <a:pt x="405" y="415"/>
                    </a:lnTo>
                    <a:lnTo>
                      <a:pt x="405" y="499"/>
                    </a:lnTo>
                    <a:lnTo>
                      <a:pt x="0" y="4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59" name="Freeform 948">
                <a:extLst>
                  <a:ext uri="{FF2B5EF4-FFF2-40B4-BE49-F238E27FC236}">
                    <a16:creationId xmlns:a16="http://schemas.microsoft.com/office/drawing/2014/main" id="{0B6ACB3F-F5D9-45B0-B271-62F0A2979E10}"/>
                  </a:ext>
                </a:extLst>
              </p:cNvPr>
              <p:cNvSpPr>
                <a:spLocks/>
              </p:cNvSpPr>
              <p:nvPr/>
            </p:nvSpPr>
            <p:spPr bwMode="auto">
              <a:xfrm>
                <a:off x="4378" y="3645"/>
                <a:ext cx="69" cy="140"/>
              </a:xfrm>
              <a:custGeom>
                <a:avLst/>
                <a:gdLst>
                  <a:gd name="T0" fmla="*/ 0 w 347"/>
                  <a:gd name="T1" fmla="*/ 2 h 700"/>
                  <a:gd name="T2" fmla="*/ 7 w 347"/>
                  <a:gd name="T3" fmla="*/ 28 h 700"/>
                  <a:gd name="T4" fmla="*/ 14 w 347"/>
                  <a:gd name="T5" fmla="*/ 26 h 700"/>
                  <a:gd name="T6" fmla="*/ 7 w 347"/>
                  <a:gd name="T7" fmla="*/ 0 h 700"/>
                  <a:gd name="T8" fmla="*/ 0 w 347"/>
                  <a:gd name="T9" fmla="*/ 2 h 700"/>
                  <a:gd name="T10" fmla="*/ 0 60000 65536"/>
                  <a:gd name="T11" fmla="*/ 0 60000 65536"/>
                  <a:gd name="T12" fmla="*/ 0 60000 65536"/>
                  <a:gd name="T13" fmla="*/ 0 60000 65536"/>
                  <a:gd name="T14" fmla="*/ 0 60000 65536"/>
                  <a:gd name="T15" fmla="*/ 0 w 347"/>
                  <a:gd name="T16" fmla="*/ 0 h 700"/>
                  <a:gd name="T17" fmla="*/ 347 w 347"/>
                  <a:gd name="T18" fmla="*/ 700 h 700"/>
                </a:gdLst>
                <a:ahLst/>
                <a:cxnLst>
                  <a:cxn ang="T10">
                    <a:pos x="T0" y="T1"/>
                  </a:cxn>
                  <a:cxn ang="T11">
                    <a:pos x="T2" y="T3"/>
                  </a:cxn>
                  <a:cxn ang="T12">
                    <a:pos x="T4" y="T5"/>
                  </a:cxn>
                  <a:cxn ang="T13">
                    <a:pos x="T6" y="T7"/>
                  </a:cxn>
                  <a:cxn ang="T14">
                    <a:pos x="T8" y="T9"/>
                  </a:cxn>
                </a:cxnLst>
                <a:rect l="T15" t="T16" r="T17" b="T18"/>
                <a:pathLst>
                  <a:path w="347" h="700">
                    <a:moveTo>
                      <a:pt x="0" y="46"/>
                    </a:moveTo>
                    <a:lnTo>
                      <a:pt x="166" y="700"/>
                    </a:lnTo>
                    <a:lnTo>
                      <a:pt x="347" y="655"/>
                    </a:lnTo>
                    <a:lnTo>
                      <a:pt x="182" y="0"/>
                    </a:lnTo>
                    <a:lnTo>
                      <a:pt x="0" y="46"/>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0" name="Freeform 949">
                <a:extLst>
                  <a:ext uri="{FF2B5EF4-FFF2-40B4-BE49-F238E27FC236}">
                    <a16:creationId xmlns:a16="http://schemas.microsoft.com/office/drawing/2014/main" id="{2C850F0C-10B9-441E-8E74-651EF2C2C694}"/>
                  </a:ext>
                </a:extLst>
              </p:cNvPr>
              <p:cNvSpPr>
                <a:spLocks/>
              </p:cNvSpPr>
              <p:nvPr/>
            </p:nvSpPr>
            <p:spPr bwMode="auto">
              <a:xfrm>
                <a:off x="4349" y="3557"/>
                <a:ext cx="94" cy="106"/>
              </a:xfrm>
              <a:custGeom>
                <a:avLst/>
                <a:gdLst>
                  <a:gd name="T0" fmla="*/ 5 w 470"/>
                  <a:gd name="T1" fmla="*/ 0 h 529"/>
                  <a:gd name="T2" fmla="*/ 0 w 470"/>
                  <a:gd name="T3" fmla="*/ 21 h 529"/>
                  <a:gd name="T4" fmla="*/ 19 w 470"/>
                  <a:gd name="T5" fmla="*/ 16 h 529"/>
                  <a:gd name="T6" fmla="*/ 5 w 470"/>
                  <a:gd name="T7" fmla="*/ 0 h 529"/>
                  <a:gd name="T8" fmla="*/ 5 w 470"/>
                  <a:gd name="T9" fmla="*/ 0 h 529"/>
                  <a:gd name="T10" fmla="*/ 0 60000 65536"/>
                  <a:gd name="T11" fmla="*/ 0 60000 65536"/>
                  <a:gd name="T12" fmla="*/ 0 60000 65536"/>
                  <a:gd name="T13" fmla="*/ 0 60000 65536"/>
                  <a:gd name="T14" fmla="*/ 0 60000 65536"/>
                  <a:gd name="T15" fmla="*/ 0 w 470"/>
                  <a:gd name="T16" fmla="*/ 0 h 529"/>
                  <a:gd name="T17" fmla="*/ 470 w 470"/>
                  <a:gd name="T18" fmla="*/ 529 h 529"/>
                </a:gdLst>
                <a:ahLst/>
                <a:cxnLst>
                  <a:cxn ang="T10">
                    <a:pos x="T0" y="T1"/>
                  </a:cxn>
                  <a:cxn ang="T11">
                    <a:pos x="T2" y="T3"/>
                  </a:cxn>
                  <a:cxn ang="T12">
                    <a:pos x="T4" y="T5"/>
                  </a:cxn>
                  <a:cxn ang="T13">
                    <a:pos x="T6" y="T7"/>
                  </a:cxn>
                  <a:cxn ang="T14">
                    <a:pos x="T8" y="T9"/>
                  </a:cxn>
                </a:cxnLst>
                <a:rect l="T15" t="T16" r="T17" b="T18"/>
                <a:pathLst>
                  <a:path w="470" h="529">
                    <a:moveTo>
                      <a:pt x="116" y="0"/>
                    </a:moveTo>
                    <a:lnTo>
                      <a:pt x="0" y="529"/>
                    </a:lnTo>
                    <a:lnTo>
                      <a:pt x="470" y="411"/>
                    </a:lnTo>
                    <a:lnTo>
                      <a:pt x="116"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1" name="Freeform 950">
                <a:extLst>
                  <a:ext uri="{FF2B5EF4-FFF2-40B4-BE49-F238E27FC236}">
                    <a16:creationId xmlns:a16="http://schemas.microsoft.com/office/drawing/2014/main" id="{D6B8BBC5-AA1A-44A2-A048-D3F3C5D43B5E}"/>
                  </a:ext>
                </a:extLst>
              </p:cNvPr>
              <p:cNvSpPr>
                <a:spLocks noEditPoints="1"/>
              </p:cNvSpPr>
              <p:nvPr/>
            </p:nvSpPr>
            <p:spPr bwMode="auto">
              <a:xfrm>
                <a:off x="2540" y="806"/>
                <a:ext cx="1040" cy="254"/>
              </a:xfrm>
              <a:custGeom>
                <a:avLst/>
                <a:gdLst>
                  <a:gd name="T0" fmla="*/ 0 w 5199"/>
                  <a:gd name="T1" fmla="*/ 51 h 1269"/>
                  <a:gd name="T2" fmla="*/ 0 w 5199"/>
                  <a:gd name="T3" fmla="*/ 3 h 1269"/>
                  <a:gd name="T4" fmla="*/ 6 w 5199"/>
                  <a:gd name="T5" fmla="*/ 3 h 1269"/>
                  <a:gd name="T6" fmla="*/ 6 w 5199"/>
                  <a:gd name="T7" fmla="*/ 51 h 1269"/>
                  <a:gd name="T8" fmla="*/ 0 w 5199"/>
                  <a:gd name="T9" fmla="*/ 51 h 1269"/>
                  <a:gd name="T10" fmla="*/ 0 w 5199"/>
                  <a:gd name="T11" fmla="*/ 3 h 1269"/>
                  <a:gd name="T12" fmla="*/ 0 w 5199"/>
                  <a:gd name="T13" fmla="*/ 0 h 1269"/>
                  <a:gd name="T14" fmla="*/ 3 w 5199"/>
                  <a:gd name="T15" fmla="*/ 0 h 1269"/>
                  <a:gd name="T16" fmla="*/ 3 w 5199"/>
                  <a:gd name="T17" fmla="*/ 3 h 1269"/>
                  <a:gd name="T18" fmla="*/ 0 w 5199"/>
                  <a:gd name="T19" fmla="*/ 3 h 1269"/>
                  <a:gd name="T20" fmla="*/ 3 w 5199"/>
                  <a:gd name="T21" fmla="*/ 0 h 1269"/>
                  <a:gd name="T22" fmla="*/ 205 w 5199"/>
                  <a:gd name="T23" fmla="*/ 0 h 1269"/>
                  <a:gd name="T24" fmla="*/ 205 w 5199"/>
                  <a:gd name="T25" fmla="*/ 6 h 1269"/>
                  <a:gd name="T26" fmla="*/ 3 w 5199"/>
                  <a:gd name="T27" fmla="*/ 6 h 1269"/>
                  <a:gd name="T28" fmla="*/ 3 w 5199"/>
                  <a:gd name="T29" fmla="*/ 0 h 1269"/>
                  <a:gd name="T30" fmla="*/ 205 w 5199"/>
                  <a:gd name="T31" fmla="*/ 0 h 1269"/>
                  <a:gd name="T32" fmla="*/ 208 w 5199"/>
                  <a:gd name="T33" fmla="*/ 0 h 1269"/>
                  <a:gd name="T34" fmla="*/ 208 w 5199"/>
                  <a:gd name="T35" fmla="*/ 3 h 1269"/>
                  <a:gd name="T36" fmla="*/ 205 w 5199"/>
                  <a:gd name="T37" fmla="*/ 3 h 1269"/>
                  <a:gd name="T38" fmla="*/ 205 w 5199"/>
                  <a:gd name="T39" fmla="*/ 0 h 1269"/>
                  <a:gd name="T40" fmla="*/ 208 w 5199"/>
                  <a:gd name="T41" fmla="*/ 3 h 1269"/>
                  <a:gd name="T42" fmla="*/ 208 w 5199"/>
                  <a:gd name="T43" fmla="*/ 28 h 1269"/>
                  <a:gd name="T44" fmla="*/ 202 w 5199"/>
                  <a:gd name="T45" fmla="*/ 28 h 1269"/>
                  <a:gd name="T46" fmla="*/ 202 w 5199"/>
                  <a:gd name="T47" fmla="*/ 3 h 1269"/>
                  <a:gd name="T48" fmla="*/ 208 w 5199"/>
                  <a:gd name="T49" fmla="*/ 3 h 126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199"/>
                  <a:gd name="T76" fmla="*/ 0 h 1269"/>
                  <a:gd name="T77" fmla="*/ 5199 w 5199"/>
                  <a:gd name="T78" fmla="*/ 1269 h 126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199" h="1269">
                    <a:moveTo>
                      <a:pt x="0" y="1269"/>
                    </a:moveTo>
                    <a:lnTo>
                      <a:pt x="0" y="81"/>
                    </a:lnTo>
                    <a:lnTo>
                      <a:pt x="162" y="81"/>
                    </a:lnTo>
                    <a:lnTo>
                      <a:pt x="162" y="1269"/>
                    </a:lnTo>
                    <a:lnTo>
                      <a:pt x="0" y="1269"/>
                    </a:lnTo>
                    <a:close/>
                    <a:moveTo>
                      <a:pt x="0" y="81"/>
                    </a:moveTo>
                    <a:lnTo>
                      <a:pt x="0" y="0"/>
                    </a:lnTo>
                    <a:lnTo>
                      <a:pt x="82" y="0"/>
                    </a:lnTo>
                    <a:lnTo>
                      <a:pt x="82" y="81"/>
                    </a:lnTo>
                    <a:lnTo>
                      <a:pt x="0" y="81"/>
                    </a:lnTo>
                    <a:close/>
                    <a:moveTo>
                      <a:pt x="82" y="0"/>
                    </a:moveTo>
                    <a:lnTo>
                      <a:pt x="5118" y="0"/>
                    </a:lnTo>
                    <a:lnTo>
                      <a:pt x="5118" y="161"/>
                    </a:lnTo>
                    <a:lnTo>
                      <a:pt x="82" y="161"/>
                    </a:lnTo>
                    <a:lnTo>
                      <a:pt x="82" y="0"/>
                    </a:lnTo>
                    <a:close/>
                    <a:moveTo>
                      <a:pt x="5118" y="0"/>
                    </a:moveTo>
                    <a:lnTo>
                      <a:pt x="5199" y="0"/>
                    </a:lnTo>
                    <a:lnTo>
                      <a:pt x="5199" y="81"/>
                    </a:lnTo>
                    <a:lnTo>
                      <a:pt x="5118" y="81"/>
                    </a:lnTo>
                    <a:lnTo>
                      <a:pt x="5118" y="0"/>
                    </a:lnTo>
                    <a:close/>
                    <a:moveTo>
                      <a:pt x="5199" y="81"/>
                    </a:moveTo>
                    <a:lnTo>
                      <a:pt x="5199" y="701"/>
                    </a:lnTo>
                    <a:lnTo>
                      <a:pt x="5038" y="701"/>
                    </a:lnTo>
                    <a:lnTo>
                      <a:pt x="5038" y="81"/>
                    </a:lnTo>
                    <a:lnTo>
                      <a:pt x="5199" y="8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2" name="Rectangle 951">
                <a:extLst>
                  <a:ext uri="{FF2B5EF4-FFF2-40B4-BE49-F238E27FC236}">
                    <a16:creationId xmlns:a16="http://schemas.microsoft.com/office/drawing/2014/main" id="{11309401-0F6D-44FB-80A7-0C17D8DCC851}"/>
                  </a:ext>
                </a:extLst>
              </p:cNvPr>
              <p:cNvSpPr>
                <a:spLocks noChangeArrowheads="1"/>
              </p:cNvSpPr>
              <p:nvPr/>
            </p:nvSpPr>
            <p:spPr bwMode="auto">
              <a:xfrm>
                <a:off x="3020" y="708"/>
                <a:ext cx="32" cy="109"/>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563" name="Freeform 952">
                <a:extLst>
                  <a:ext uri="{FF2B5EF4-FFF2-40B4-BE49-F238E27FC236}">
                    <a16:creationId xmlns:a16="http://schemas.microsoft.com/office/drawing/2014/main" id="{B5882297-71B3-4A82-BBE7-8FC7B9CC784E}"/>
                  </a:ext>
                </a:extLst>
              </p:cNvPr>
              <p:cNvSpPr>
                <a:spLocks/>
              </p:cNvSpPr>
              <p:nvPr/>
            </p:nvSpPr>
            <p:spPr bwMode="auto">
              <a:xfrm>
                <a:off x="2911" y="2188"/>
                <a:ext cx="116" cy="173"/>
              </a:xfrm>
              <a:custGeom>
                <a:avLst/>
                <a:gdLst>
                  <a:gd name="T0" fmla="*/ 20 w 577"/>
                  <a:gd name="T1" fmla="*/ 10 h 863"/>
                  <a:gd name="T2" fmla="*/ 18 w 577"/>
                  <a:gd name="T3" fmla="*/ 6 h 863"/>
                  <a:gd name="T4" fmla="*/ 16 w 577"/>
                  <a:gd name="T5" fmla="*/ 4 h 863"/>
                  <a:gd name="T6" fmla="*/ 13 w 577"/>
                  <a:gd name="T7" fmla="*/ 2 h 863"/>
                  <a:gd name="T8" fmla="*/ 10 w 577"/>
                  <a:gd name="T9" fmla="*/ 2 h 863"/>
                  <a:gd name="T10" fmla="*/ 8 w 577"/>
                  <a:gd name="T11" fmla="*/ 2 h 863"/>
                  <a:gd name="T12" fmla="*/ 6 w 577"/>
                  <a:gd name="T13" fmla="*/ 3 h 863"/>
                  <a:gd name="T14" fmla="*/ 5 w 577"/>
                  <a:gd name="T15" fmla="*/ 5 h 863"/>
                  <a:gd name="T16" fmla="*/ 5 w 577"/>
                  <a:gd name="T17" fmla="*/ 7 h 863"/>
                  <a:gd name="T18" fmla="*/ 6 w 577"/>
                  <a:gd name="T19" fmla="*/ 9 h 863"/>
                  <a:gd name="T20" fmla="*/ 9 w 577"/>
                  <a:gd name="T21" fmla="*/ 11 h 863"/>
                  <a:gd name="T22" fmla="*/ 15 w 577"/>
                  <a:gd name="T23" fmla="*/ 14 h 863"/>
                  <a:gd name="T24" fmla="*/ 19 w 577"/>
                  <a:gd name="T25" fmla="*/ 17 h 863"/>
                  <a:gd name="T26" fmla="*/ 22 w 577"/>
                  <a:gd name="T27" fmla="*/ 19 h 863"/>
                  <a:gd name="T28" fmla="*/ 23 w 577"/>
                  <a:gd name="T29" fmla="*/ 22 h 863"/>
                  <a:gd name="T30" fmla="*/ 23 w 577"/>
                  <a:gd name="T31" fmla="*/ 25 h 863"/>
                  <a:gd name="T32" fmla="*/ 23 w 577"/>
                  <a:gd name="T33" fmla="*/ 27 h 863"/>
                  <a:gd name="T34" fmla="*/ 22 w 577"/>
                  <a:gd name="T35" fmla="*/ 29 h 863"/>
                  <a:gd name="T36" fmla="*/ 21 w 577"/>
                  <a:gd name="T37" fmla="*/ 30 h 863"/>
                  <a:gd name="T38" fmla="*/ 20 w 577"/>
                  <a:gd name="T39" fmla="*/ 32 h 863"/>
                  <a:gd name="T40" fmla="*/ 18 w 577"/>
                  <a:gd name="T41" fmla="*/ 33 h 863"/>
                  <a:gd name="T42" fmla="*/ 16 w 577"/>
                  <a:gd name="T43" fmla="*/ 34 h 863"/>
                  <a:gd name="T44" fmla="*/ 14 w 577"/>
                  <a:gd name="T45" fmla="*/ 34 h 863"/>
                  <a:gd name="T46" fmla="*/ 11 w 577"/>
                  <a:gd name="T47" fmla="*/ 35 h 863"/>
                  <a:gd name="T48" fmla="*/ 8 w 577"/>
                  <a:gd name="T49" fmla="*/ 34 h 863"/>
                  <a:gd name="T50" fmla="*/ 5 w 577"/>
                  <a:gd name="T51" fmla="*/ 33 h 863"/>
                  <a:gd name="T52" fmla="*/ 3 w 577"/>
                  <a:gd name="T53" fmla="*/ 33 h 863"/>
                  <a:gd name="T54" fmla="*/ 2 w 577"/>
                  <a:gd name="T55" fmla="*/ 33 h 863"/>
                  <a:gd name="T56" fmla="*/ 0 w 577"/>
                  <a:gd name="T57" fmla="*/ 35 h 863"/>
                  <a:gd name="T58" fmla="*/ 2 w 577"/>
                  <a:gd name="T59" fmla="*/ 25 h 863"/>
                  <a:gd name="T60" fmla="*/ 3 w 577"/>
                  <a:gd name="T61" fmla="*/ 28 h 863"/>
                  <a:gd name="T62" fmla="*/ 4 w 577"/>
                  <a:gd name="T63" fmla="*/ 29 h 863"/>
                  <a:gd name="T64" fmla="*/ 7 w 577"/>
                  <a:gd name="T65" fmla="*/ 31 h 863"/>
                  <a:gd name="T66" fmla="*/ 10 w 577"/>
                  <a:gd name="T67" fmla="*/ 33 h 863"/>
                  <a:gd name="T68" fmla="*/ 13 w 577"/>
                  <a:gd name="T69" fmla="*/ 33 h 863"/>
                  <a:gd name="T70" fmla="*/ 15 w 577"/>
                  <a:gd name="T71" fmla="*/ 32 h 863"/>
                  <a:gd name="T72" fmla="*/ 17 w 577"/>
                  <a:gd name="T73" fmla="*/ 31 h 863"/>
                  <a:gd name="T74" fmla="*/ 17 w 577"/>
                  <a:gd name="T75" fmla="*/ 29 h 863"/>
                  <a:gd name="T76" fmla="*/ 17 w 577"/>
                  <a:gd name="T77" fmla="*/ 27 h 863"/>
                  <a:gd name="T78" fmla="*/ 16 w 577"/>
                  <a:gd name="T79" fmla="*/ 25 h 863"/>
                  <a:gd name="T80" fmla="*/ 13 w 577"/>
                  <a:gd name="T81" fmla="*/ 22 h 863"/>
                  <a:gd name="T82" fmla="*/ 7 w 577"/>
                  <a:gd name="T83" fmla="*/ 19 h 863"/>
                  <a:gd name="T84" fmla="*/ 4 w 577"/>
                  <a:gd name="T85" fmla="*/ 17 h 863"/>
                  <a:gd name="T86" fmla="*/ 2 w 577"/>
                  <a:gd name="T87" fmla="*/ 16 h 863"/>
                  <a:gd name="T88" fmla="*/ 1 w 577"/>
                  <a:gd name="T89" fmla="*/ 14 h 863"/>
                  <a:gd name="T90" fmla="*/ 0 w 577"/>
                  <a:gd name="T91" fmla="*/ 12 h 863"/>
                  <a:gd name="T92" fmla="*/ 0 w 577"/>
                  <a:gd name="T93" fmla="*/ 10 h 863"/>
                  <a:gd name="T94" fmla="*/ 0 w 577"/>
                  <a:gd name="T95" fmla="*/ 8 h 863"/>
                  <a:gd name="T96" fmla="*/ 1 w 577"/>
                  <a:gd name="T97" fmla="*/ 6 h 863"/>
                  <a:gd name="T98" fmla="*/ 2 w 577"/>
                  <a:gd name="T99" fmla="*/ 4 h 863"/>
                  <a:gd name="T100" fmla="*/ 3 w 577"/>
                  <a:gd name="T101" fmla="*/ 3 h 863"/>
                  <a:gd name="T102" fmla="*/ 4 w 577"/>
                  <a:gd name="T103" fmla="*/ 2 h 863"/>
                  <a:gd name="T104" fmla="*/ 6 w 577"/>
                  <a:gd name="T105" fmla="*/ 1 h 863"/>
                  <a:gd name="T106" fmla="*/ 8 w 577"/>
                  <a:gd name="T107" fmla="*/ 0 h 863"/>
                  <a:gd name="T108" fmla="*/ 12 w 577"/>
                  <a:gd name="T109" fmla="*/ 0 h 863"/>
                  <a:gd name="T110" fmla="*/ 15 w 577"/>
                  <a:gd name="T111" fmla="*/ 1 h 863"/>
                  <a:gd name="T112" fmla="*/ 18 w 577"/>
                  <a:gd name="T113" fmla="*/ 2 h 863"/>
                  <a:gd name="T114" fmla="*/ 19 w 577"/>
                  <a:gd name="T115" fmla="*/ 2 h 863"/>
                  <a:gd name="T116" fmla="*/ 20 w 577"/>
                  <a:gd name="T117" fmla="*/ 1 h 8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77"/>
                  <a:gd name="T178" fmla="*/ 0 h 863"/>
                  <a:gd name="T179" fmla="*/ 577 w 577"/>
                  <a:gd name="T180" fmla="*/ 863 h 8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77" h="863">
                    <a:moveTo>
                      <a:pt x="519" y="0"/>
                    </a:moveTo>
                    <a:lnTo>
                      <a:pt x="526" y="275"/>
                    </a:lnTo>
                    <a:lnTo>
                      <a:pt x="500" y="275"/>
                    </a:lnTo>
                    <a:lnTo>
                      <a:pt x="496" y="250"/>
                    </a:lnTo>
                    <a:lnTo>
                      <a:pt x="489" y="226"/>
                    </a:lnTo>
                    <a:lnTo>
                      <a:pt x="480" y="204"/>
                    </a:lnTo>
                    <a:lnTo>
                      <a:pt x="471" y="182"/>
                    </a:lnTo>
                    <a:lnTo>
                      <a:pt x="458" y="162"/>
                    </a:lnTo>
                    <a:lnTo>
                      <a:pt x="446" y="143"/>
                    </a:lnTo>
                    <a:lnTo>
                      <a:pt x="430" y="126"/>
                    </a:lnTo>
                    <a:lnTo>
                      <a:pt x="414" y="109"/>
                    </a:lnTo>
                    <a:lnTo>
                      <a:pt x="396" y="94"/>
                    </a:lnTo>
                    <a:lnTo>
                      <a:pt x="379" y="82"/>
                    </a:lnTo>
                    <a:lnTo>
                      <a:pt x="361" y="70"/>
                    </a:lnTo>
                    <a:lnTo>
                      <a:pt x="342" y="61"/>
                    </a:lnTo>
                    <a:lnTo>
                      <a:pt x="324" y="55"/>
                    </a:lnTo>
                    <a:lnTo>
                      <a:pt x="305" y="50"/>
                    </a:lnTo>
                    <a:lnTo>
                      <a:pt x="285" y="47"/>
                    </a:lnTo>
                    <a:lnTo>
                      <a:pt x="265" y="47"/>
                    </a:lnTo>
                    <a:lnTo>
                      <a:pt x="250" y="47"/>
                    </a:lnTo>
                    <a:lnTo>
                      <a:pt x="236" y="48"/>
                    </a:lnTo>
                    <a:lnTo>
                      <a:pt x="222" y="51"/>
                    </a:lnTo>
                    <a:lnTo>
                      <a:pt x="210" y="55"/>
                    </a:lnTo>
                    <a:lnTo>
                      <a:pt x="197" y="59"/>
                    </a:lnTo>
                    <a:lnTo>
                      <a:pt x="187" y="65"/>
                    </a:lnTo>
                    <a:lnTo>
                      <a:pt x="177" y="72"/>
                    </a:lnTo>
                    <a:lnTo>
                      <a:pt x="167" y="79"/>
                    </a:lnTo>
                    <a:lnTo>
                      <a:pt x="159" y="87"/>
                    </a:lnTo>
                    <a:lnTo>
                      <a:pt x="151" y="96"/>
                    </a:lnTo>
                    <a:lnTo>
                      <a:pt x="145" y="105"/>
                    </a:lnTo>
                    <a:lnTo>
                      <a:pt x="140" y="114"/>
                    </a:lnTo>
                    <a:lnTo>
                      <a:pt x="136" y="125"/>
                    </a:lnTo>
                    <a:lnTo>
                      <a:pt x="133" y="135"/>
                    </a:lnTo>
                    <a:lnTo>
                      <a:pt x="132" y="145"/>
                    </a:lnTo>
                    <a:lnTo>
                      <a:pt x="131" y="155"/>
                    </a:lnTo>
                    <a:lnTo>
                      <a:pt x="132" y="169"/>
                    </a:lnTo>
                    <a:lnTo>
                      <a:pt x="134" y="181"/>
                    </a:lnTo>
                    <a:lnTo>
                      <a:pt x="139" y="194"/>
                    </a:lnTo>
                    <a:lnTo>
                      <a:pt x="143" y="204"/>
                    </a:lnTo>
                    <a:lnTo>
                      <a:pt x="153" y="218"/>
                    </a:lnTo>
                    <a:lnTo>
                      <a:pt x="167" y="233"/>
                    </a:lnTo>
                    <a:lnTo>
                      <a:pt x="181" y="247"/>
                    </a:lnTo>
                    <a:lnTo>
                      <a:pt x="200" y="260"/>
                    </a:lnTo>
                    <a:lnTo>
                      <a:pt x="219" y="273"/>
                    </a:lnTo>
                    <a:lnTo>
                      <a:pt x="247" y="289"/>
                    </a:lnTo>
                    <a:lnTo>
                      <a:pt x="284" y="308"/>
                    </a:lnTo>
                    <a:lnTo>
                      <a:pt x="332" y="331"/>
                    </a:lnTo>
                    <a:lnTo>
                      <a:pt x="367" y="350"/>
                    </a:lnTo>
                    <a:lnTo>
                      <a:pt x="398" y="366"/>
                    </a:lnTo>
                    <a:lnTo>
                      <a:pt x="427" y="383"/>
                    </a:lnTo>
                    <a:lnTo>
                      <a:pt x="453" y="400"/>
                    </a:lnTo>
                    <a:lnTo>
                      <a:pt x="475" y="417"/>
                    </a:lnTo>
                    <a:lnTo>
                      <a:pt x="496" y="434"/>
                    </a:lnTo>
                    <a:lnTo>
                      <a:pt x="512" y="450"/>
                    </a:lnTo>
                    <a:lnTo>
                      <a:pt x="527" y="466"/>
                    </a:lnTo>
                    <a:lnTo>
                      <a:pt x="538" y="482"/>
                    </a:lnTo>
                    <a:lnTo>
                      <a:pt x="549" y="499"/>
                    </a:lnTo>
                    <a:lnTo>
                      <a:pt x="557" y="516"/>
                    </a:lnTo>
                    <a:lnTo>
                      <a:pt x="564" y="534"/>
                    </a:lnTo>
                    <a:lnTo>
                      <a:pt x="570" y="552"/>
                    </a:lnTo>
                    <a:lnTo>
                      <a:pt x="574" y="571"/>
                    </a:lnTo>
                    <a:lnTo>
                      <a:pt x="576" y="590"/>
                    </a:lnTo>
                    <a:lnTo>
                      <a:pt x="577" y="611"/>
                    </a:lnTo>
                    <a:lnTo>
                      <a:pt x="576" y="623"/>
                    </a:lnTo>
                    <a:lnTo>
                      <a:pt x="576" y="635"/>
                    </a:lnTo>
                    <a:lnTo>
                      <a:pt x="574" y="648"/>
                    </a:lnTo>
                    <a:lnTo>
                      <a:pt x="571" y="660"/>
                    </a:lnTo>
                    <a:lnTo>
                      <a:pt x="569" y="673"/>
                    </a:lnTo>
                    <a:lnTo>
                      <a:pt x="566" y="684"/>
                    </a:lnTo>
                    <a:lnTo>
                      <a:pt x="561" y="695"/>
                    </a:lnTo>
                    <a:lnTo>
                      <a:pt x="557" y="707"/>
                    </a:lnTo>
                    <a:lnTo>
                      <a:pt x="551" y="718"/>
                    </a:lnTo>
                    <a:lnTo>
                      <a:pt x="545" y="728"/>
                    </a:lnTo>
                    <a:lnTo>
                      <a:pt x="538" y="739"/>
                    </a:lnTo>
                    <a:lnTo>
                      <a:pt x="532" y="750"/>
                    </a:lnTo>
                    <a:lnTo>
                      <a:pt x="524" y="760"/>
                    </a:lnTo>
                    <a:lnTo>
                      <a:pt x="515" y="769"/>
                    </a:lnTo>
                    <a:lnTo>
                      <a:pt x="506" y="779"/>
                    </a:lnTo>
                    <a:lnTo>
                      <a:pt x="497" y="788"/>
                    </a:lnTo>
                    <a:lnTo>
                      <a:pt x="485" y="797"/>
                    </a:lnTo>
                    <a:lnTo>
                      <a:pt x="475" y="806"/>
                    </a:lnTo>
                    <a:lnTo>
                      <a:pt x="464" y="814"/>
                    </a:lnTo>
                    <a:lnTo>
                      <a:pt x="453" y="821"/>
                    </a:lnTo>
                    <a:lnTo>
                      <a:pt x="441" y="828"/>
                    </a:lnTo>
                    <a:lnTo>
                      <a:pt x="430" y="833"/>
                    </a:lnTo>
                    <a:lnTo>
                      <a:pt x="418" y="839"/>
                    </a:lnTo>
                    <a:lnTo>
                      <a:pt x="405" y="844"/>
                    </a:lnTo>
                    <a:lnTo>
                      <a:pt x="392" y="848"/>
                    </a:lnTo>
                    <a:lnTo>
                      <a:pt x="378" y="852"/>
                    </a:lnTo>
                    <a:lnTo>
                      <a:pt x="364" y="856"/>
                    </a:lnTo>
                    <a:lnTo>
                      <a:pt x="351" y="858"/>
                    </a:lnTo>
                    <a:lnTo>
                      <a:pt x="336" y="860"/>
                    </a:lnTo>
                    <a:lnTo>
                      <a:pt x="322" y="861"/>
                    </a:lnTo>
                    <a:lnTo>
                      <a:pt x="307" y="863"/>
                    </a:lnTo>
                    <a:lnTo>
                      <a:pt x="292" y="863"/>
                    </a:lnTo>
                    <a:lnTo>
                      <a:pt x="273" y="863"/>
                    </a:lnTo>
                    <a:lnTo>
                      <a:pt x="254" y="860"/>
                    </a:lnTo>
                    <a:lnTo>
                      <a:pt x="236" y="858"/>
                    </a:lnTo>
                    <a:lnTo>
                      <a:pt x="219" y="855"/>
                    </a:lnTo>
                    <a:lnTo>
                      <a:pt x="200" y="850"/>
                    </a:lnTo>
                    <a:lnTo>
                      <a:pt x="179" y="843"/>
                    </a:lnTo>
                    <a:lnTo>
                      <a:pt x="157" y="835"/>
                    </a:lnTo>
                    <a:lnTo>
                      <a:pt x="132" y="825"/>
                    </a:lnTo>
                    <a:lnTo>
                      <a:pt x="117" y="820"/>
                    </a:lnTo>
                    <a:lnTo>
                      <a:pt x="105" y="816"/>
                    </a:lnTo>
                    <a:lnTo>
                      <a:pt x="93" y="814"/>
                    </a:lnTo>
                    <a:lnTo>
                      <a:pt x="83" y="813"/>
                    </a:lnTo>
                    <a:lnTo>
                      <a:pt x="75" y="814"/>
                    </a:lnTo>
                    <a:lnTo>
                      <a:pt x="67" y="816"/>
                    </a:lnTo>
                    <a:lnTo>
                      <a:pt x="58" y="820"/>
                    </a:lnTo>
                    <a:lnTo>
                      <a:pt x="50" y="825"/>
                    </a:lnTo>
                    <a:lnTo>
                      <a:pt x="41" y="832"/>
                    </a:lnTo>
                    <a:lnTo>
                      <a:pt x="35" y="840"/>
                    </a:lnTo>
                    <a:lnTo>
                      <a:pt x="28" y="850"/>
                    </a:lnTo>
                    <a:lnTo>
                      <a:pt x="21" y="861"/>
                    </a:lnTo>
                    <a:lnTo>
                      <a:pt x="0" y="861"/>
                    </a:lnTo>
                    <a:lnTo>
                      <a:pt x="0" y="551"/>
                    </a:lnTo>
                    <a:lnTo>
                      <a:pt x="21" y="551"/>
                    </a:lnTo>
                    <a:lnTo>
                      <a:pt x="29" y="582"/>
                    </a:lnTo>
                    <a:lnTo>
                      <a:pt x="38" y="613"/>
                    </a:lnTo>
                    <a:lnTo>
                      <a:pt x="48" y="641"/>
                    </a:lnTo>
                    <a:lnTo>
                      <a:pt x="61" y="667"/>
                    </a:lnTo>
                    <a:lnTo>
                      <a:pt x="67" y="678"/>
                    </a:lnTo>
                    <a:lnTo>
                      <a:pt x="74" y="691"/>
                    </a:lnTo>
                    <a:lnTo>
                      <a:pt x="82" y="702"/>
                    </a:lnTo>
                    <a:lnTo>
                      <a:pt x="90" y="712"/>
                    </a:lnTo>
                    <a:lnTo>
                      <a:pt x="98" y="724"/>
                    </a:lnTo>
                    <a:lnTo>
                      <a:pt x="106" y="733"/>
                    </a:lnTo>
                    <a:lnTo>
                      <a:pt x="115" y="743"/>
                    </a:lnTo>
                    <a:lnTo>
                      <a:pt x="125" y="751"/>
                    </a:lnTo>
                    <a:lnTo>
                      <a:pt x="144" y="768"/>
                    </a:lnTo>
                    <a:lnTo>
                      <a:pt x="163" y="781"/>
                    </a:lnTo>
                    <a:lnTo>
                      <a:pt x="184" y="794"/>
                    </a:lnTo>
                    <a:lnTo>
                      <a:pt x="204" y="803"/>
                    </a:lnTo>
                    <a:lnTo>
                      <a:pt x="224" y="811"/>
                    </a:lnTo>
                    <a:lnTo>
                      <a:pt x="246" y="816"/>
                    </a:lnTo>
                    <a:lnTo>
                      <a:pt x="267" y="818"/>
                    </a:lnTo>
                    <a:lnTo>
                      <a:pt x="289" y="820"/>
                    </a:lnTo>
                    <a:lnTo>
                      <a:pt x="306" y="820"/>
                    </a:lnTo>
                    <a:lnTo>
                      <a:pt x="320" y="817"/>
                    </a:lnTo>
                    <a:lnTo>
                      <a:pt x="336" y="815"/>
                    </a:lnTo>
                    <a:lnTo>
                      <a:pt x="350" y="811"/>
                    </a:lnTo>
                    <a:lnTo>
                      <a:pt x="363" y="806"/>
                    </a:lnTo>
                    <a:lnTo>
                      <a:pt x="375" y="799"/>
                    </a:lnTo>
                    <a:lnTo>
                      <a:pt x="387" y="791"/>
                    </a:lnTo>
                    <a:lnTo>
                      <a:pt x="397" y="783"/>
                    </a:lnTo>
                    <a:lnTo>
                      <a:pt x="406" y="773"/>
                    </a:lnTo>
                    <a:lnTo>
                      <a:pt x="414" y="764"/>
                    </a:lnTo>
                    <a:lnTo>
                      <a:pt x="422" y="754"/>
                    </a:lnTo>
                    <a:lnTo>
                      <a:pt x="428" y="743"/>
                    </a:lnTo>
                    <a:lnTo>
                      <a:pt x="432" y="731"/>
                    </a:lnTo>
                    <a:lnTo>
                      <a:pt x="435" y="720"/>
                    </a:lnTo>
                    <a:lnTo>
                      <a:pt x="437" y="709"/>
                    </a:lnTo>
                    <a:lnTo>
                      <a:pt x="438" y="696"/>
                    </a:lnTo>
                    <a:lnTo>
                      <a:pt x="437" y="682"/>
                    </a:lnTo>
                    <a:lnTo>
                      <a:pt x="433" y="668"/>
                    </a:lnTo>
                    <a:lnTo>
                      <a:pt x="429" y="654"/>
                    </a:lnTo>
                    <a:lnTo>
                      <a:pt x="422" y="640"/>
                    </a:lnTo>
                    <a:lnTo>
                      <a:pt x="413" y="626"/>
                    </a:lnTo>
                    <a:lnTo>
                      <a:pt x="403" y="614"/>
                    </a:lnTo>
                    <a:lnTo>
                      <a:pt x="389" y="600"/>
                    </a:lnTo>
                    <a:lnTo>
                      <a:pt x="375" y="588"/>
                    </a:lnTo>
                    <a:lnTo>
                      <a:pt x="357" y="576"/>
                    </a:lnTo>
                    <a:lnTo>
                      <a:pt x="332" y="560"/>
                    </a:lnTo>
                    <a:lnTo>
                      <a:pt x="300" y="543"/>
                    </a:lnTo>
                    <a:lnTo>
                      <a:pt x="263" y="525"/>
                    </a:lnTo>
                    <a:lnTo>
                      <a:pt x="211" y="498"/>
                    </a:lnTo>
                    <a:lnTo>
                      <a:pt x="167" y="473"/>
                    </a:lnTo>
                    <a:lnTo>
                      <a:pt x="148" y="461"/>
                    </a:lnTo>
                    <a:lnTo>
                      <a:pt x="131" y="450"/>
                    </a:lnTo>
                    <a:lnTo>
                      <a:pt x="115" y="440"/>
                    </a:lnTo>
                    <a:lnTo>
                      <a:pt x="101" y="430"/>
                    </a:lnTo>
                    <a:lnTo>
                      <a:pt x="90" y="421"/>
                    </a:lnTo>
                    <a:lnTo>
                      <a:pt x="79" y="411"/>
                    </a:lnTo>
                    <a:lnTo>
                      <a:pt x="67" y="399"/>
                    </a:lnTo>
                    <a:lnTo>
                      <a:pt x="58" y="389"/>
                    </a:lnTo>
                    <a:lnTo>
                      <a:pt x="49" y="378"/>
                    </a:lnTo>
                    <a:lnTo>
                      <a:pt x="40" y="366"/>
                    </a:lnTo>
                    <a:lnTo>
                      <a:pt x="33" y="355"/>
                    </a:lnTo>
                    <a:lnTo>
                      <a:pt x="26" y="343"/>
                    </a:lnTo>
                    <a:lnTo>
                      <a:pt x="20" y="331"/>
                    </a:lnTo>
                    <a:lnTo>
                      <a:pt x="14" y="319"/>
                    </a:lnTo>
                    <a:lnTo>
                      <a:pt x="10" y="305"/>
                    </a:lnTo>
                    <a:lnTo>
                      <a:pt x="6" y="293"/>
                    </a:lnTo>
                    <a:lnTo>
                      <a:pt x="3" y="279"/>
                    </a:lnTo>
                    <a:lnTo>
                      <a:pt x="1" y="266"/>
                    </a:lnTo>
                    <a:lnTo>
                      <a:pt x="0" y="252"/>
                    </a:lnTo>
                    <a:lnTo>
                      <a:pt x="0" y="238"/>
                    </a:lnTo>
                    <a:lnTo>
                      <a:pt x="0" y="225"/>
                    </a:lnTo>
                    <a:lnTo>
                      <a:pt x="1" y="214"/>
                    </a:lnTo>
                    <a:lnTo>
                      <a:pt x="2" y="202"/>
                    </a:lnTo>
                    <a:lnTo>
                      <a:pt x="4" y="190"/>
                    </a:lnTo>
                    <a:lnTo>
                      <a:pt x="6" y="179"/>
                    </a:lnTo>
                    <a:lnTo>
                      <a:pt x="10" y="168"/>
                    </a:lnTo>
                    <a:lnTo>
                      <a:pt x="13" y="157"/>
                    </a:lnTo>
                    <a:lnTo>
                      <a:pt x="18" y="146"/>
                    </a:lnTo>
                    <a:lnTo>
                      <a:pt x="22" y="136"/>
                    </a:lnTo>
                    <a:lnTo>
                      <a:pt x="28" y="126"/>
                    </a:lnTo>
                    <a:lnTo>
                      <a:pt x="33" y="116"/>
                    </a:lnTo>
                    <a:lnTo>
                      <a:pt x="40" y="107"/>
                    </a:lnTo>
                    <a:lnTo>
                      <a:pt x="47" y="96"/>
                    </a:lnTo>
                    <a:lnTo>
                      <a:pt x="55" y="87"/>
                    </a:lnTo>
                    <a:lnTo>
                      <a:pt x="63" y="78"/>
                    </a:lnTo>
                    <a:lnTo>
                      <a:pt x="72" y="69"/>
                    </a:lnTo>
                    <a:lnTo>
                      <a:pt x="81" y="61"/>
                    </a:lnTo>
                    <a:lnTo>
                      <a:pt x="91" y="53"/>
                    </a:lnTo>
                    <a:lnTo>
                      <a:pt x="100" y="47"/>
                    </a:lnTo>
                    <a:lnTo>
                      <a:pt x="110" y="40"/>
                    </a:lnTo>
                    <a:lnTo>
                      <a:pt x="120" y="33"/>
                    </a:lnTo>
                    <a:lnTo>
                      <a:pt x="132" y="27"/>
                    </a:lnTo>
                    <a:lnTo>
                      <a:pt x="142" y="23"/>
                    </a:lnTo>
                    <a:lnTo>
                      <a:pt x="153" y="18"/>
                    </a:lnTo>
                    <a:lnTo>
                      <a:pt x="166" y="14"/>
                    </a:lnTo>
                    <a:lnTo>
                      <a:pt x="177" y="11"/>
                    </a:lnTo>
                    <a:lnTo>
                      <a:pt x="189" y="7"/>
                    </a:lnTo>
                    <a:lnTo>
                      <a:pt x="202" y="5"/>
                    </a:lnTo>
                    <a:lnTo>
                      <a:pt x="227" y="1"/>
                    </a:lnTo>
                    <a:lnTo>
                      <a:pt x="254" y="0"/>
                    </a:lnTo>
                    <a:lnTo>
                      <a:pt x="274" y="1"/>
                    </a:lnTo>
                    <a:lnTo>
                      <a:pt x="293" y="3"/>
                    </a:lnTo>
                    <a:lnTo>
                      <a:pt x="313" y="6"/>
                    </a:lnTo>
                    <a:lnTo>
                      <a:pt x="332" y="11"/>
                    </a:lnTo>
                    <a:lnTo>
                      <a:pt x="346" y="15"/>
                    </a:lnTo>
                    <a:lnTo>
                      <a:pt x="363" y="21"/>
                    </a:lnTo>
                    <a:lnTo>
                      <a:pt x="381" y="29"/>
                    </a:lnTo>
                    <a:lnTo>
                      <a:pt x="402" y="38"/>
                    </a:lnTo>
                    <a:lnTo>
                      <a:pt x="420" y="46"/>
                    </a:lnTo>
                    <a:lnTo>
                      <a:pt x="436" y="52"/>
                    </a:lnTo>
                    <a:lnTo>
                      <a:pt x="449" y="56"/>
                    </a:lnTo>
                    <a:lnTo>
                      <a:pt x="458" y="57"/>
                    </a:lnTo>
                    <a:lnTo>
                      <a:pt x="466" y="57"/>
                    </a:lnTo>
                    <a:lnTo>
                      <a:pt x="473" y="55"/>
                    </a:lnTo>
                    <a:lnTo>
                      <a:pt x="479" y="51"/>
                    </a:lnTo>
                    <a:lnTo>
                      <a:pt x="483" y="48"/>
                    </a:lnTo>
                    <a:lnTo>
                      <a:pt x="488" y="41"/>
                    </a:lnTo>
                    <a:lnTo>
                      <a:pt x="492" y="31"/>
                    </a:lnTo>
                    <a:lnTo>
                      <a:pt x="497" y="17"/>
                    </a:lnTo>
                    <a:lnTo>
                      <a:pt x="500" y="0"/>
                    </a:lnTo>
                    <a:lnTo>
                      <a:pt x="519"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4" name="Freeform 953">
                <a:extLst>
                  <a:ext uri="{FF2B5EF4-FFF2-40B4-BE49-F238E27FC236}">
                    <a16:creationId xmlns:a16="http://schemas.microsoft.com/office/drawing/2014/main" id="{8D21BF9F-C07D-4733-94CB-3DEF0A5DEF71}"/>
                  </a:ext>
                </a:extLst>
              </p:cNvPr>
              <p:cNvSpPr>
                <a:spLocks noEditPoints="1"/>
              </p:cNvSpPr>
              <p:nvPr/>
            </p:nvSpPr>
            <p:spPr bwMode="auto">
              <a:xfrm>
                <a:off x="3048" y="2240"/>
                <a:ext cx="109" cy="118"/>
              </a:xfrm>
              <a:custGeom>
                <a:avLst/>
                <a:gdLst>
                  <a:gd name="T0" fmla="*/ 9 w 546"/>
                  <a:gd name="T1" fmla="*/ 22 h 593"/>
                  <a:gd name="T2" fmla="*/ 7 w 546"/>
                  <a:gd name="T3" fmla="*/ 23 h 593"/>
                  <a:gd name="T4" fmla="*/ 5 w 546"/>
                  <a:gd name="T5" fmla="*/ 23 h 593"/>
                  <a:gd name="T6" fmla="*/ 3 w 546"/>
                  <a:gd name="T7" fmla="*/ 23 h 593"/>
                  <a:gd name="T8" fmla="*/ 2 w 546"/>
                  <a:gd name="T9" fmla="*/ 22 h 593"/>
                  <a:gd name="T10" fmla="*/ 0 w 546"/>
                  <a:gd name="T11" fmla="*/ 21 h 593"/>
                  <a:gd name="T12" fmla="*/ 0 w 546"/>
                  <a:gd name="T13" fmla="*/ 20 h 593"/>
                  <a:gd name="T14" fmla="*/ 0 w 546"/>
                  <a:gd name="T15" fmla="*/ 17 h 593"/>
                  <a:gd name="T16" fmla="*/ 2 w 546"/>
                  <a:gd name="T17" fmla="*/ 15 h 593"/>
                  <a:gd name="T18" fmla="*/ 5 w 546"/>
                  <a:gd name="T19" fmla="*/ 13 h 593"/>
                  <a:gd name="T20" fmla="*/ 10 w 546"/>
                  <a:gd name="T21" fmla="*/ 10 h 593"/>
                  <a:gd name="T22" fmla="*/ 12 w 546"/>
                  <a:gd name="T23" fmla="*/ 5 h 593"/>
                  <a:gd name="T24" fmla="*/ 11 w 546"/>
                  <a:gd name="T25" fmla="*/ 3 h 593"/>
                  <a:gd name="T26" fmla="*/ 10 w 546"/>
                  <a:gd name="T27" fmla="*/ 2 h 593"/>
                  <a:gd name="T28" fmla="*/ 8 w 546"/>
                  <a:gd name="T29" fmla="*/ 2 h 593"/>
                  <a:gd name="T30" fmla="*/ 7 w 546"/>
                  <a:gd name="T31" fmla="*/ 2 h 593"/>
                  <a:gd name="T32" fmla="*/ 6 w 546"/>
                  <a:gd name="T33" fmla="*/ 3 h 593"/>
                  <a:gd name="T34" fmla="*/ 6 w 546"/>
                  <a:gd name="T35" fmla="*/ 4 h 593"/>
                  <a:gd name="T36" fmla="*/ 7 w 546"/>
                  <a:gd name="T37" fmla="*/ 6 h 593"/>
                  <a:gd name="T38" fmla="*/ 7 w 546"/>
                  <a:gd name="T39" fmla="*/ 7 h 593"/>
                  <a:gd name="T40" fmla="*/ 7 w 546"/>
                  <a:gd name="T41" fmla="*/ 8 h 593"/>
                  <a:gd name="T42" fmla="*/ 6 w 546"/>
                  <a:gd name="T43" fmla="*/ 9 h 593"/>
                  <a:gd name="T44" fmla="*/ 5 w 546"/>
                  <a:gd name="T45" fmla="*/ 9 h 593"/>
                  <a:gd name="T46" fmla="*/ 4 w 546"/>
                  <a:gd name="T47" fmla="*/ 10 h 593"/>
                  <a:gd name="T48" fmla="*/ 3 w 546"/>
                  <a:gd name="T49" fmla="*/ 9 h 593"/>
                  <a:gd name="T50" fmla="*/ 1 w 546"/>
                  <a:gd name="T51" fmla="*/ 9 h 593"/>
                  <a:gd name="T52" fmla="*/ 1 w 546"/>
                  <a:gd name="T53" fmla="*/ 8 h 593"/>
                  <a:gd name="T54" fmla="*/ 0 w 546"/>
                  <a:gd name="T55" fmla="*/ 7 h 593"/>
                  <a:gd name="T56" fmla="*/ 1 w 546"/>
                  <a:gd name="T57" fmla="*/ 5 h 593"/>
                  <a:gd name="T58" fmla="*/ 2 w 546"/>
                  <a:gd name="T59" fmla="*/ 3 h 593"/>
                  <a:gd name="T60" fmla="*/ 4 w 546"/>
                  <a:gd name="T61" fmla="*/ 2 h 593"/>
                  <a:gd name="T62" fmla="*/ 6 w 546"/>
                  <a:gd name="T63" fmla="*/ 1 h 593"/>
                  <a:gd name="T64" fmla="*/ 8 w 546"/>
                  <a:gd name="T65" fmla="*/ 0 h 593"/>
                  <a:gd name="T66" fmla="*/ 11 w 546"/>
                  <a:gd name="T67" fmla="*/ 0 h 593"/>
                  <a:gd name="T68" fmla="*/ 14 w 546"/>
                  <a:gd name="T69" fmla="*/ 0 h 593"/>
                  <a:gd name="T70" fmla="*/ 16 w 546"/>
                  <a:gd name="T71" fmla="*/ 1 h 593"/>
                  <a:gd name="T72" fmla="*/ 17 w 546"/>
                  <a:gd name="T73" fmla="*/ 3 h 593"/>
                  <a:gd name="T74" fmla="*/ 18 w 546"/>
                  <a:gd name="T75" fmla="*/ 4 h 593"/>
                  <a:gd name="T76" fmla="*/ 19 w 546"/>
                  <a:gd name="T77" fmla="*/ 6 h 593"/>
                  <a:gd name="T78" fmla="*/ 19 w 546"/>
                  <a:gd name="T79" fmla="*/ 18 h 593"/>
                  <a:gd name="T80" fmla="*/ 19 w 546"/>
                  <a:gd name="T81" fmla="*/ 20 h 593"/>
                  <a:gd name="T82" fmla="*/ 19 w 546"/>
                  <a:gd name="T83" fmla="*/ 20 h 593"/>
                  <a:gd name="T84" fmla="*/ 20 w 546"/>
                  <a:gd name="T85" fmla="*/ 20 h 593"/>
                  <a:gd name="T86" fmla="*/ 21 w 546"/>
                  <a:gd name="T87" fmla="*/ 20 h 593"/>
                  <a:gd name="T88" fmla="*/ 21 w 546"/>
                  <a:gd name="T89" fmla="*/ 22 h 593"/>
                  <a:gd name="T90" fmla="*/ 19 w 546"/>
                  <a:gd name="T91" fmla="*/ 23 h 593"/>
                  <a:gd name="T92" fmla="*/ 18 w 546"/>
                  <a:gd name="T93" fmla="*/ 23 h 593"/>
                  <a:gd name="T94" fmla="*/ 16 w 546"/>
                  <a:gd name="T95" fmla="*/ 23 h 593"/>
                  <a:gd name="T96" fmla="*/ 15 w 546"/>
                  <a:gd name="T97" fmla="*/ 23 h 593"/>
                  <a:gd name="T98" fmla="*/ 13 w 546"/>
                  <a:gd name="T99" fmla="*/ 23 h 593"/>
                  <a:gd name="T100" fmla="*/ 12 w 546"/>
                  <a:gd name="T101" fmla="*/ 21 h 593"/>
                  <a:gd name="T102" fmla="*/ 12 w 546"/>
                  <a:gd name="T103" fmla="*/ 20 h 593"/>
                  <a:gd name="T104" fmla="*/ 11 w 546"/>
                  <a:gd name="T105" fmla="*/ 12 h 593"/>
                  <a:gd name="T106" fmla="*/ 8 w 546"/>
                  <a:gd name="T107" fmla="*/ 13 h 593"/>
                  <a:gd name="T108" fmla="*/ 7 w 546"/>
                  <a:gd name="T109" fmla="*/ 15 h 593"/>
                  <a:gd name="T110" fmla="*/ 7 w 546"/>
                  <a:gd name="T111" fmla="*/ 16 h 593"/>
                  <a:gd name="T112" fmla="*/ 7 w 546"/>
                  <a:gd name="T113" fmla="*/ 17 h 593"/>
                  <a:gd name="T114" fmla="*/ 7 w 546"/>
                  <a:gd name="T115" fmla="*/ 18 h 593"/>
                  <a:gd name="T116" fmla="*/ 8 w 546"/>
                  <a:gd name="T117" fmla="*/ 19 h 593"/>
                  <a:gd name="T118" fmla="*/ 9 w 546"/>
                  <a:gd name="T119" fmla="*/ 20 h 593"/>
                  <a:gd name="T120" fmla="*/ 10 w 546"/>
                  <a:gd name="T121" fmla="*/ 19 h 593"/>
                  <a:gd name="T122" fmla="*/ 11 w 546"/>
                  <a:gd name="T123" fmla="*/ 19 h 59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546"/>
                  <a:gd name="T187" fmla="*/ 0 h 593"/>
                  <a:gd name="T188" fmla="*/ 546 w 546"/>
                  <a:gd name="T189" fmla="*/ 593 h 59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546" h="593">
                    <a:moveTo>
                      <a:pt x="299" y="502"/>
                    </a:moveTo>
                    <a:lnTo>
                      <a:pt x="275" y="523"/>
                    </a:lnTo>
                    <a:lnTo>
                      <a:pt x="249" y="541"/>
                    </a:lnTo>
                    <a:lnTo>
                      <a:pt x="225" y="557"/>
                    </a:lnTo>
                    <a:lnTo>
                      <a:pt x="201" y="571"/>
                    </a:lnTo>
                    <a:lnTo>
                      <a:pt x="190" y="575"/>
                    </a:lnTo>
                    <a:lnTo>
                      <a:pt x="178" y="580"/>
                    </a:lnTo>
                    <a:lnTo>
                      <a:pt x="167" y="584"/>
                    </a:lnTo>
                    <a:lnTo>
                      <a:pt x="156" y="588"/>
                    </a:lnTo>
                    <a:lnTo>
                      <a:pt x="145" y="590"/>
                    </a:lnTo>
                    <a:lnTo>
                      <a:pt x="134" y="592"/>
                    </a:lnTo>
                    <a:lnTo>
                      <a:pt x="123" y="592"/>
                    </a:lnTo>
                    <a:lnTo>
                      <a:pt x="113" y="593"/>
                    </a:lnTo>
                    <a:lnTo>
                      <a:pt x="102" y="592"/>
                    </a:lnTo>
                    <a:lnTo>
                      <a:pt x="90" y="591"/>
                    </a:lnTo>
                    <a:lnTo>
                      <a:pt x="79" y="589"/>
                    </a:lnTo>
                    <a:lnTo>
                      <a:pt x="69" y="585"/>
                    </a:lnTo>
                    <a:lnTo>
                      <a:pt x="59" y="581"/>
                    </a:lnTo>
                    <a:lnTo>
                      <a:pt x="50" y="575"/>
                    </a:lnTo>
                    <a:lnTo>
                      <a:pt x="41" y="568"/>
                    </a:lnTo>
                    <a:lnTo>
                      <a:pt x="33" y="562"/>
                    </a:lnTo>
                    <a:lnTo>
                      <a:pt x="25" y="553"/>
                    </a:lnTo>
                    <a:lnTo>
                      <a:pt x="18" y="545"/>
                    </a:lnTo>
                    <a:lnTo>
                      <a:pt x="12" y="534"/>
                    </a:lnTo>
                    <a:lnTo>
                      <a:pt x="8" y="525"/>
                    </a:lnTo>
                    <a:lnTo>
                      <a:pt x="4" y="515"/>
                    </a:lnTo>
                    <a:lnTo>
                      <a:pt x="2" y="504"/>
                    </a:lnTo>
                    <a:lnTo>
                      <a:pt x="1" y="493"/>
                    </a:lnTo>
                    <a:lnTo>
                      <a:pt x="0" y="481"/>
                    </a:lnTo>
                    <a:lnTo>
                      <a:pt x="1" y="466"/>
                    </a:lnTo>
                    <a:lnTo>
                      <a:pt x="3" y="450"/>
                    </a:lnTo>
                    <a:lnTo>
                      <a:pt x="8" y="434"/>
                    </a:lnTo>
                    <a:lnTo>
                      <a:pt x="15" y="419"/>
                    </a:lnTo>
                    <a:lnTo>
                      <a:pt x="23" y="406"/>
                    </a:lnTo>
                    <a:lnTo>
                      <a:pt x="32" y="391"/>
                    </a:lnTo>
                    <a:lnTo>
                      <a:pt x="43" y="377"/>
                    </a:lnTo>
                    <a:lnTo>
                      <a:pt x="56" y="364"/>
                    </a:lnTo>
                    <a:lnTo>
                      <a:pt x="72" y="350"/>
                    </a:lnTo>
                    <a:lnTo>
                      <a:pt x="93" y="337"/>
                    </a:lnTo>
                    <a:lnTo>
                      <a:pt x="116" y="321"/>
                    </a:lnTo>
                    <a:lnTo>
                      <a:pt x="145" y="304"/>
                    </a:lnTo>
                    <a:lnTo>
                      <a:pt x="177" y="286"/>
                    </a:lnTo>
                    <a:lnTo>
                      <a:pt x="214" y="267"/>
                    </a:lnTo>
                    <a:lnTo>
                      <a:pt x="254" y="247"/>
                    </a:lnTo>
                    <a:lnTo>
                      <a:pt x="299" y="226"/>
                    </a:lnTo>
                    <a:lnTo>
                      <a:pt x="299" y="170"/>
                    </a:lnTo>
                    <a:lnTo>
                      <a:pt x="299" y="140"/>
                    </a:lnTo>
                    <a:lnTo>
                      <a:pt x="298" y="116"/>
                    </a:lnTo>
                    <a:lnTo>
                      <a:pt x="296" y="99"/>
                    </a:lnTo>
                    <a:lnTo>
                      <a:pt x="293" y="88"/>
                    </a:lnTo>
                    <a:lnTo>
                      <a:pt x="288" y="80"/>
                    </a:lnTo>
                    <a:lnTo>
                      <a:pt x="282" y="72"/>
                    </a:lnTo>
                    <a:lnTo>
                      <a:pt x="276" y="66"/>
                    </a:lnTo>
                    <a:lnTo>
                      <a:pt x="267" y="59"/>
                    </a:lnTo>
                    <a:lnTo>
                      <a:pt x="256" y="53"/>
                    </a:lnTo>
                    <a:lnTo>
                      <a:pt x="245" y="50"/>
                    </a:lnTo>
                    <a:lnTo>
                      <a:pt x="234" y="47"/>
                    </a:lnTo>
                    <a:lnTo>
                      <a:pt x="223" y="46"/>
                    </a:lnTo>
                    <a:lnTo>
                      <a:pt x="212" y="46"/>
                    </a:lnTo>
                    <a:lnTo>
                      <a:pt x="203" y="47"/>
                    </a:lnTo>
                    <a:lnTo>
                      <a:pt x="194" y="49"/>
                    </a:lnTo>
                    <a:lnTo>
                      <a:pt x="186" y="51"/>
                    </a:lnTo>
                    <a:lnTo>
                      <a:pt x="178" y="53"/>
                    </a:lnTo>
                    <a:lnTo>
                      <a:pt x="171" y="57"/>
                    </a:lnTo>
                    <a:lnTo>
                      <a:pt x="164" y="60"/>
                    </a:lnTo>
                    <a:lnTo>
                      <a:pt x="157" y="64"/>
                    </a:lnTo>
                    <a:lnTo>
                      <a:pt x="150" y="70"/>
                    </a:lnTo>
                    <a:lnTo>
                      <a:pt x="146" y="76"/>
                    </a:lnTo>
                    <a:lnTo>
                      <a:pt x="142" y="82"/>
                    </a:lnTo>
                    <a:lnTo>
                      <a:pt x="141" y="89"/>
                    </a:lnTo>
                    <a:lnTo>
                      <a:pt x="142" y="96"/>
                    </a:lnTo>
                    <a:lnTo>
                      <a:pt x="146" y="104"/>
                    </a:lnTo>
                    <a:lnTo>
                      <a:pt x="151" y="112"/>
                    </a:lnTo>
                    <a:lnTo>
                      <a:pt x="158" y="121"/>
                    </a:lnTo>
                    <a:lnTo>
                      <a:pt x="168" y="134"/>
                    </a:lnTo>
                    <a:lnTo>
                      <a:pt x="176" y="147"/>
                    </a:lnTo>
                    <a:lnTo>
                      <a:pt x="178" y="153"/>
                    </a:lnTo>
                    <a:lnTo>
                      <a:pt x="181" y="159"/>
                    </a:lnTo>
                    <a:lnTo>
                      <a:pt x="182" y="165"/>
                    </a:lnTo>
                    <a:lnTo>
                      <a:pt x="182" y="172"/>
                    </a:lnTo>
                    <a:lnTo>
                      <a:pt x="182" y="179"/>
                    </a:lnTo>
                    <a:lnTo>
                      <a:pt x="181" y="185"/>
                    </a:lnTo>
                    <a:lnTo>
                      <a:pt x="178" y="192"/>
                    </a:lnTo>
                    <a:lnTo>
                      <a:pt x="176" y="199"/>
                    </a:lnTo>
                    <a:lnTo>
                      <a:pt x="173" y="206"/>
                    </a:lnTo>
                    <a:lnTo>
                      <a:pt x="169" y="211"/>
                    </a:lnTo>
                    <a:lnTo>
                      <a:pt x="165" y="217"/>
                    </a:lnTo>
                    <a:lnTo>
                      <a:pt x="159" y="223"/>
                    </a:lnTo>
                    <a:lnTo>
                      <a:pt x="154" y="227"/>
                    </a:lnTo>
                    <a:lnTo>
                      <a:pt x="148" y="232"/>
                    </a:lnTo>
                    <a:lnTo>
                      <a:pt x="141" y="235"/>
                    </a:lnTo>
                    <a:lnTo>
                      <a:pt x="134" y="238"/>
                    </a:lnTo>
                    <a:lnTo>
                      <a:pt x="127" y="241"/>
                    </a:lnTo>
                    <a:lnTo>
                      <a:pt x="119" y="242"/>
                    </a:lnTo>
                    <a:lnTo>
                      <a:pt x="111" y="243"/>
                    </a:lnTo>
                    <a:lnTo>
                      <a:pt x="102" y="243"/>
                    </a:lnTo>
                    <a:lnTo>
                      <a:pt x="93" y="243"/>
                    </a:lnTo>
                    <a:lnTo>
                      <a:pt x="84" y="242"/>
                    </a:lnTo>
                    <a:lnTo>
                      <a:pt x="75" y="240"/>
                    </a:lnTo>
                    <a:lnTo>
                      <a:pt x="67" y="237"/>
                    </a:lnTo>
                    <a:lnTo>
                      <a:pt x="59" y="234"/>
                    </a:lnTo>
                    <a:lnTo>
                      <a:pt x="51" y="231"/>
                    </a:lnTo>
                    <a:lnTo>
                      <a:pt x="44" y="226"/>
                    </a:lnTo>
                    <a:lnTo>
                      <a:pt x="37" y="220"/>
                    </a:lnTo>
                    <a:lnTo>
                      <a:pt x="32" y="215"/>
                    </a:lnTo>
                    <a:lnTo>
                      <a:pt x="26" y="208"/>
                    </a:lnTo>
                    <a:lnTo>
                      <a:pt x="21" y="201"/>
                    </a:lnTo>
                    <a:lnTo>
                      <a:pt x="18" y="195"/>
                    </a:lnTo>
                    <a:lnTo>
                      <a:pt x="16" y="189"/>
                    </a:lnTo>
                    <a:lnTo>
                      <a:pt x="14" y="181"/>
                    </a:lnTo>
                    <a:lnTo>
                      <a:pt x="12" y="174"/>
                    </a:lnTo>
                    <a:lnTo>
                      <a:pt x="11" y="166"/>
                    </a:lnTo>
                    <a:lnTo>
                      <a:pt x="12" y="155"/>
                    </a:lnTo>
                    <a:lnTo>
                      <a:pt x="14" y="145"/>
                    </a:lnTo>
                    <a:lnTo>
                      <a:pt x="17" y="133"/>
                    </a:lnTo>
                    <a:lnTo>
                      <a:pt x="20" y="123"/>
                    </a:lnTo>
                    <a:lnTo>
                      <a:pt x="25" y="113"/>
                    </a:lnTo>
                    <a:lnTo>
                      <a:pt x="32" y="103"/>
                    </a:lnTo>
                    <a:lnTo>
                      <a:pt x="38" y="93"/>
                    </a:lnTo>
                    <a:lnTo>
                      <a:pt x="46" y="82"/>
                    </a:lnTo>
                    <a:lnTo>
                      <a:pt x="55" y="73"/>
                    </a:lnTo>
                    <a:lnTo>
                      <a:pt x="65" y="64"/>
                    </a:lnTo>
                    <a:lnTo>
                      <a:pt x="76" y="55"/>
                    </a:lnTo>
                    <a:lnTo>
                      <a:pt x="88" y="47"/>
                    </a:lnTo>
                    <a:lnTo>
                      <a:pt x="101" y="40"/>
                    </a:lnTo>
                    <a:lnTo>
                      <a:pt x="114" y="33"/>
                    </a:lnTo>
                    <a:lnTo>
                      <a:pt x="128" y="27"/>
                    </a:lnTo>
                    <a:lnTo>
                      <a:pt x="143" y="21"/>
                    </a:lnTo>
                    <a:lnTo>
                      <a:pt x="158" y="17"/>
                    </a:lnTo>
                    <a:lnTo>
                      <a:pt x="174" y="12"/>
                    </a:lnTo>
                    <a:lnTo>
                      <a:pt x="190" y="9"/>
                    </a:lnTo>
                    <a:lnTo>
                      <a:pt x="206" y="6"/>
                    </a:lnTo>
                    <a:lnTo>
                      <a:pt x="223" y="3"/>
                    </a:lnTo>
                    <a:lnTo>
                      <a:pt x="238" y="1"/>
                    </a:lnTo>
                    <a:lnTo>
                      <a:pt x="255" y="1"/>
                    </a:lnTo>
                    <a:lnTo>
                      <a:pt x="271" y="0"/>
                    </a:lnTo>
                    <a:lnTo>
                      <a:pt x="291" y="1"/>
                    </a:lnTo>
                    <a:lnTo>
                      <a:pt x="310" y="2"/>
                    </a:lnTo>
                    <a:lnTo>
                      <a:pt x="328" y="6"/>
                    </a:lnTo>
                    <a:lnTo>
                      <a:pt x="343" y="9"/>
                    </a:lnTo>
                    <a:lnTo>
                      <a:pt x="359" y="14"/>
                    </a:lnTo>
                    <a:lnTo>
                      <a:pt x="374" y="19"/>
                    </a:lnTo>
                    <a:lnTo>
                      <a:pt x="387" y="26"/>
                    </a:lnTo>
                    <a:lnTo>
                      <a:pt x="400" y="35"/>
                    </a:lnTo>
                    <a:lnTo>
                      <a:pt x="411" y="43"/>
                    </a:lnTo>
                    <a:lnTo>
                      <a:pt x="421" y="52"/>
                    </a:lnTo>
                    <a:lnTo>
                      <a:pt x="430" y="61"/>
                    </a:lnTo>
                    <a:lnTo>
                      <a:pt x="438" y="70"/>
                    </a:lnTo>
                    <a:lnTo>
                      <a:pt x="445" y="80"/>
                    </a:lnTo>
                    <a:lnTo>
                      <a:pt x="452" y="89"/>
                    </a:lnTo>
                    <a:lnTo>
                      <a:pt x="456" y="99"/>
                    </a:lnTo>
                    <a:lnTo>
                      <a:pt x="461" y="108"/>
                    </a:lnTo>
                    <a:lnTo>
                      <a:pt x="462" y="116"/>
                    </a:lnTo>
                    <a:lnTo>
                      <a:pt x="464" y="125"/>
                    </a:lnTo>
                    <a:lnTo>
                      <a:pt x="465" y="138"/>
                    </a:lnTo>
                    <a:lnTo>
                      <a:pt x="467" y="151"/>
                    </a:lnTo>
                    <a:lnTo>
                      <a:pt x="469" y="184"/>
                    </a:lnTo>
                    <a:lnTo>
                      <a:pt x="469" y="226"/>
                    </a:lnTo>
                    <a:lnTo>
                      <a:pt x="469" y="446"/>
                    </a:lnTo>
                    <a:lnTo>
                      <a:pt x="469" y="464"/>
                    </a:lnTo>
                    <a:lnTo>
                      <a:pt x="470" y="478"/>
                    </a:lnTo>
                    <a:lnTo>
                      <a:pt x="471" y="489"/>
                    </a:lnTo>
                    <a:lnTo>
                      <a:pt x="472" y="496"/>
                    </a:lnTo>
                    <a:lnTo>
                      <a:pt x="473" y="501"/>
                    </a:lnTo>
                    <a:lnTo>
                      <a:pt x="476" y="504"/>
                    </a:lnTo>
                    <a:lnTo>
                      <a:pt x="478" y="507"/>
                    </a:lnTo>
                    <a:lnTo>
                      <a:pt x="481" y="511"/>
                    </a:lnTo>
                    <a:lnTo>
                      <a:pt x="485" y="513"/>
                    </a:lnTo>
                    <a:lnTo>
                      <a:pt x="488" y="514"/>
                    </a:lnTo>
                    <a:lnTo>
                      <a:pt x="491" y="515"/>
                    </a:lnTo>
                    <a:lnTo>
                      <a:pt x="495" y="515"/>
                    </a:lnTo>
                    <a:lnTo>
                      <a:pt x="499" y="515"/>
                    </a:lnTo>
                    <a:lnTo>
                      <a:pt x="503" y="514"/>
                    </a:lnTo>
                    <a:lnTo>
                      <a:pt x="507" y="512"/>
                    </a:lnTo>
                    <a:lnTo>
                      <a:pt x="511" y="510"/>
                    </a:lnTo>
                    <a:lnTo>
                      <a:pt x="520" y="503"/>
                    </a:lnTo>
                    <a:lnTo>
                      <a:pt x="528" y="493"/>
                    </a:lnTo>
                    <a:lnTo>
                      <a:pt x="546" y="507"/>
                    </a:lnTo>
                    <a:lnTo>
                      <a:pt x="530" y="529"/>
                    </a:lnTo>
                    <a:lnTo>
                      <a:pt x="515" y="546"/>
                    </a:lnTo>
                    <a:lnTo>
                      <a:pt x="507" y="554"/>
                    </a:lnTo>
                    <a:lnTo>
                      <a:pt x="499" y="560"/>
                    </a:lnTo>
                    <a:lnTo>
                      <a:pt x="490" y="567"/>
                    </a:lnTo>
                    <a:lnTo>
                      <a:pt x="482" y="573"/>
                    </a:lnTo>
                    <a:lnTo>
                      <a:pt x="474" y="577"/>
                    </a:lnTo>
                    <a:lnTo>
                      <a:pt x="465" y="582"/>
                    </a:lnTo>
                    <a:lnTo>
                      <a:pt x="458" y="585"/>
                    </a:lnTo>
                    <a:lnTo>
                      <a:pt x="449" y="588"/>
                    </a:lnTo>
                    <a:lnTo>
                      <a:pt x="438" y="590"/>
                    </a:lnTo>
                    <a:lnTo>
                      <a:pt x="429" y="592"/>
                    </a:lnTo>
                    <a:lnTo>
                      <a:pt x="419" y="593"/>
                    </a:lnTo>
                    <a:lnTo>
                      <a:pt x="409" y="593"/>
                    </a:lnTo>
                    <a:lnTo>
                      <a:pt x="397" y="592"/>
                    </a:lnTo>
                    <a:lnTo>
                      <a:pt x="386" y="592"/>
                    </a:lnTo>
                    <a:lnTo>
                      <a:pt x="375" y="590"/>
                    </a:lnTo>
                    <a:lnTo>
                      <a:pt x="366" y="588"/>
                    </a:lnTo>
                    <a:lnTo>
                      <a:pt x="357" y="584"/>
                    </a:lnTo>
                    <a:lnTo>
                      <a:pt x="348" y="580"/>
                    </a:lnTo>
                    <a:lnTo>
                      <a:pt x="340" y="575"/>
                    </a:lnTo>
                    <a:lnTo>
                      <a:pt x="333" y="571"/>
                    </a:lnTo>
                    <a:lnTo>
                      <a:pt x="326" y="564"/>
                    </a:lnTo>
                    <a:lnTo>
                      <a:pt x="321" y="557"/>
                    </a:lnTo>
                    <a:lnTo>
                      <a:pt x="315" y="550"/>
                    </a:lnTo>
                    <a:lnTo>
                      <a:pt x="311" y="541"/>
                    </a:lnTo>
                    <a:lnTo>
                      <a:pt x="307" y="532"/>
                    </a:lnTo>
                    <a:lnTo>
                      <a:pt x="304" y="523"/>
                    </a:lnTo>
                    <a:lnTo>
                      <a:pt x="302" y="513"/>
                    </a:lnTo>
                    <a:lnTo>
                      <a:pt x="299" y="502"/>
                    </a:lnTo>
                    <a:close/>
                    <a:moveTo>
                      <a:pt x="299" y="457"/>
                    </a:moveTo>
                    <a:lnTo>
                      <a:pt x="299" y="267"/>
                    </a:lnTo>
                    <a:lnTo>
                      <a:pt x="281" y="278"/>
                    </a:lnTo>
                    <a:lnTo>
                      <a:pt x="265" y="289"/>
                    </a:lnTo>
                    <a:lnTo>
                      <a:pt x="250" y="301"/>
                    </a:lnTo>
                    <a:lnTo>
                      <a:pt x="236" y="312"/>
                    </a:lnTo>
                    <a:lnTo>
                      <a:pt x="223" y="323"/>
                    </a:lnTo>
                    <a:lnTo>
                      <a:pt x="210" y="334"/>
                    </a:lnTo>
                    <a:lnTo>
                      <a:pt x="200" y="347"/>
                    </a:lnTo>
                    <a:lnTo>
                      <a:pt x="191" y="359"/>
                    </a:lnTo>
                    <a:lnTo>
                      <a:pt x="185" y="367"/>
                    </a:lnTo>
                    <a:lnTo>
                      <a:pt x="180" y="375"/>
                    </a:lnTo>
                    <a:lnTo>
                      <a:pt x="176" y="384"/>
                    </a:lnTo>
                    <a:lnTo>
                      <a:pt x="173" y="392"/>
                    </a:lnTo>
                    <a:lnTo>
                      <a:pt x="169" y="400"/>
                    </a:lnTo>
                    <a:lnTo>
                      <a:pt x="168" y="409"/>
                    </a:lnTo>
                    <a:lnTo>
                      <a:pt x="167" y="417"/>
                    </a:lnTo>
                    <a:lnTo>
                      <a:pt x="166" y="425"/>
                    </a:lnTo>
                    <a:lnTo>
                      <a:pt x="167" y="432"/>
                    </a:lnTo>
                    <a:lnTo>
                      <a:pt x="168" y="438"/>
                    </a:lnTo>
                    <a:lnTo>
                      <a:pt x="169" y="445"/>
                    </a:lnTo>
                    <a:lnTo>
                      <a:pt x="172" y="452"/>
                    </a:lnTo>
                    <a:lnTo>
                      <a:pt x="174" y="458"/>
                    </a:lnTo>
                    <a:lnTo>
                      <a:pt x="177" y="463"/>
                    </a:lnTo>
                    <a:lnTo>
                      <a:pt x="182" y="469"/>
                    </a:lnTo>
                    <a:lnTo>
                      <a:pt x="186" y="475"/>
                    </a:lnTo>
                    <a:lnTo>
                      <a:pt x="191" y="478"/>
                    </a:lnTo>
                    <a:lnTo>
                      <a:pt x="195" y="481"/>
                    </a:lnTo>
                    <a:lnTo>
                      <a:pt x="200" y="485"/>
                    </a:lnTo>
                    <a:lnTo>
                      <a:pt x="204" y="487"/>
                    </a:lnTo>
                    <a:lnTo>
                      <a:pt x="210" y="489"/>
                    </a:lnTo>
                    <a:lnTo>
                      <a:pt x="216" y="490"/>
                    </a:lnTo>
                    <a:lnTo>
                      <a:pt x="223" y="490"/>
                    </a:lnTo>
                    <a:lnTo>
                      <a:pt x="229" y="492"/>
                    </a:lnTo>
                    <a:lnTo>
                      <a:pt x="237" y="490"/>
                    </a:lnTo>
                    <a:lnTo>
                      <a:pt x="245" y="489"/>
                    </a:lnTo>
                    <a:lnTo>
                      <a:pt x="253" y="486"/>
                    </a:lnTo>
                    <a:lnTo>
                      <a:pt x="262" y="483"/>
                    </a:lnTo>
                    <a:lnTo>
                      <a:pt x="271" y="478"/>
                    </a:lnTo>
                    <a:lnTo>
                      <a:pt x="280" y="472"/>
                    </a:lnTo>
                    <a:lnTo>
                      <a:pt x="289" y="464"/>
                    </a:lnTo>
                    <a:lnTo>
                      <a:pt x="299" y="45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5" name="Freeform 954">
                <a:extLst>
                  <a:ext uri="{FF2B5EF4-FFF2-40B4-BE49-F238E27FC236}">
                    <a16:creationId xmlns:a16="http://schemas.microsoft.com/office/drawing/2014/main" id="{75F06B81-CB4E-4B4F-9BDD-B7875CA38311}"/>
                  </a:ext>
                </a:extLst>
              </p:cNvPr>
              <p:cNvSpPr>
                <a:spLocks/>
              </p:cNvSpPr>
              <p:nvPr/>
            </p:nvSpPr>
            <p:spPr bwMode="auto">
              <a:xfrm>
                <a:off x="3170" y="2240"/>
                <a:ext cx="98" cy="117"/>
              </a:xfrm>
              <a:custGeom>
                <a:avLst/>
                <a:gdLst>
                  <a:gd name="T0" fmla="*/ 10 w 487"/>
                  <a:gd name="T1" fmla="*/ 5 h 585"/>
                  <a:gd name="T2" fmla="*/ 11 w 487"/>
                  <a:gd name="T3" fmla="*/ 3 h 585"/>
                  <a:gd name="T4" fmla="*/ 13 w 487"/>
                  <a:gd name="T5" fmla="*/ 1 h 585"/>
                  <a:gd name="T6" fmla="*/ 14 w 487"/>
                  <a:gd name="T7" fmla="*/ 1 h 585"/>
                  <a:gd name="T8" fmla="*/ 15 w 487"/>
                  <a:gd name="T9" fmla="*/ 0 h 585"/>
                  <a:gd name="T10" fmla="*/ 17 w 487"/>
                  <a:gd name="T11" fmla="*/ 0 h 585"/>
                  <a:gd name="T12" fmla="*/ 18 w 487"/>
                  <a:gd name="T13" fmla="*/ 0 h 585"/>
                  <a:gd name="T14" fmla="*/ 19 w 487"/>
                  <a:gd name="T15" fmla="*/ 0 h 585"/>
                  <a:gd name="T16" fmla="*/ 19 w 487"/>
                  <a:gd name="T17" fmla="*/ 1 h 585"/>
                  <a:gd name="T18" fmla="*/ 20 w 487"/>
                  <a:gd name="T19" fmla="*/ 2 h 585"/>
                  <a:gd name="T20" fmla="*/ 20 w 487"/>
                  <a:gd name="T21" fmla="*/ 3 h 585"/>
                  <a:gd name="T22" fmla="*/ 20 w 487"/>
                  <a:gd name="T23" fmla="*/ 4 h 585"/>
                  <a:gd name="T24" fmla="*/ 19 w 487"/>
                  <a:gd name="T25" fmla="*/ 5 h 585"/>
                  <a:gd name="T26" fmla="*/ 19 w 487"/>
                  <a:gd name="T27" fmla="*/ 6 h 585"/>
                  <a:gd name="T28" fmla="*/ 18 w 487"/>
                  <a:gd name="T29" fmla="*/ 6 h 585"/>
                  <a:gd name="T30" fmla="*/ 18 w 487"/>
                  <a:gd name="T31" fmla="*/ 7 h 585"/>
                  <a:gd name="T32" fmla="*/ 17 w 487"/>
                  <a:gd name="T33" fmla="*/ 7 h 585"/>
                  <a:gd name="T34" fmla="*/ 16 w 487"/>
                  <a:gd name="T35" fmla="*/ 6 h 585"/>
                  <a:gd name="T36" fmla="*/ 15 w 487"/>
                  <a:gd name="T37" fmla="*/ 6 h 585"/>
                  <a:gd name="T38" fmla="*/ 14 w 487"/>
                  <a:gd name="T39" fmla="*/ 5 h 585"/>
                  <a:gd name="T40" fmla="*/ 13 w 487"/>
                  <a:gd name="T41" fmla="*/ 5 h 585"/>
                  <a:gd name="T42" fmla="*/ 12 w 487"/>
                  <a:gd name="T43" fmla="*/ 5 h 585"/>
                  <a:gd name="T44" fmla="*/ 11 w 487"/>
                  <a:gd name="T45" fmla="*/ 6 h 585"/>
                  <a:gd name="T46" fmla="*/ 10 w 487"/>
                  <a:gd name="T47" fmla="*/ 7 h 585"/>
                  <a:gd name="T48" fmla="*/ 10 w 487"/>
                  <a:gd name="T49" fmla="*/ 8 h 585"/>
                  <a:gd name="T50" fmla="*/ 9 w 487"/>
                  <a:gd name="T51" fmla="*/ 10 h 585"/>
                  <a:gd name="T52" fmla="*/ 9 w 487"/>
                  <a:gd name="T53" fmla="*/ 12 h 585"/>
                  <a:gd name="T54" fmla="*/ 9 w 487"/>
                  <a:gd name="T55" fmla="*/ 19 h 585"/>
                  <a:gd name="T56" fmla="*/ 9 w 487"/>
                  <a:gd name="T57" fmla="*/ 21 h 585"/>
                  <a:gd name="T58" fmla="*/ 10 w 487"/>
                  <a:gd name="T59" fmla="*/ 22 h 585"/>
                  <a:gd name="T60" fmla="*/ 11 w 487"/>
                  <a:gd name="T61" fmla="*/ 22 h 585"/>
                  <a:gd name="T62" fmla="*/ 12 w 487"/>
                  <a:gd name="T63" fmla="*/ 23 h 585"/>
                  <a:gd name="T64" fmla="*/ 0 w 487"/>
                  <a:gd name="T65" fmla="*/ 23 h 585"/>
                  <a:gd name="T66" fmla="*/ 1 w 487"/>
                  <a:gd name="T67" fmla="*/ 22 h 585"/>
                  <a:gd name="T68" fmla="*/ 2 w 487"/>
                  <a:gd name="T69" fmla="*/ 22 h 585"/>
                  <a:gd name="T70" fmla="*/ 2 w 487"/>
                  <a:gd name="T71" fmla="*/ 22 h 585"/>
                  <a:gd name="T72" fmla="*/ 2 w 487"/>
                  <a:gd name="T73" fmla="*/ 20 h 585"/>
                  <a:gd name="T74" fmla="*/ 2 w 487"/>
                  <a:gd name="T75" fmla="*/ 6 h 585"/>
                  <a:gd name="T76" fmla="*/ 2 w 487"/>
                  <a:gd name="T77" fmla="*/ 3 h 585"/>
                  <a:gd name="T78" fmla="*/ 2 w 487"/>
                  <a:gd name="T79" fmla="*/ 2 h 585"/>
                  <a:gd name="T80" fmla="*/ 1 w 487"/>
                  <a:gd name="T81" fmla="*/ 2 h 585"/>
                  <a:gd name="T82" fmla="*/ 0 w 487"/>
                  <a:gd name="T83" fmla="*/ 2 h 5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7"/>
                  <a:gd name="T127" fmla="*/ 0 h 585"/>
                  <a:gd name="T128" fmla="*/ 487 w 487"/>
                  <a:gd name="T129" fmla="*/ 585 h 5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7" h="585">
                    <a:moveTo>
                      <a:pt x="232" y="17"/>
                    </a:moveTo>
                    <a:lnTo>
                      <a:pt x="232" y="146"/>
                    </a:lnTo>
                    <a:lnTo>
                      <a:pt x="246" y="125"/>
                    </a:lnTo>
                    <a:lnTo>
                      <a:pt x="259" y="106"/>
                    </a:lnTo>
                    <a:lnTo>
                      <a:pt x="273" y="88"/>
                    </a:lnTo>
                    <a:lnTo>
                      <a:pt x="285" y="72"/>
                    </a:lnTo>
                    <a:lnTo>
                      <a:pt x="296" y="59"/>
                    </a:lnTo>
                    <a:lnTo>
                      <a:pt x="309" y="47"/>
                    </a:lnTo>
                    <a:lnTo>
                      <a:pt x="320" y="37"/>
                    </a:lnTo>
                    <a:lnTo>
                      <a:pt x="330" y="29"/>
                    </a:lnTo>
                    <a:lnTo>
                      <a:pt x="342" y="23"/>
                    </a:lnTo>
                    <a:lnTo>
                      <a:pt x="352" y="17"/>
                    </a:lnTo>
                    <a:lnTo>
                      <a:pt x="362" y="11"/>
                    </a:lnTo>
                    <a:lnTo>
                      <a:pt x="372" y="8"/>
                    </a:lnTo>
                    <a:lnTo>
                      <a:pt x="382" y="5"/>
                    </a:lnTo>
                    <a:lnTo>
                      <a:pt x="392" y="2"/>
                    </a:lnTo>
                    <a:lnTo>
                      <a:pt x="403" y="1"/>
                    </a:lnTo>
                    <a:lnTo>
                      <a:pt x="413" y="0"/>
                    </a:lnTo>
                    <a:lnTo>
                      <a:pt x="421" y="1"/>
                    </a:lnTo>
                    <a:lnTo>
                      <a:pt x="429" y="1"/>
                    </a:lnTo>
                    <a:lnTo>
                      <a:pt x="436" y="3"/>
                    </a:lnTo>
                    <a:lnTo>
                      <a:pt x="443" y="6"/>
                    </a:lnTo>
                    <a:lnTo>
                      <a:pt x="450" y="8"/>
                    </a:lnTo>
                    <a:lnTo>
                      <a:pt x="456" y="12"/>
                    </a:lnTo>
                    <a:lnTo>
                      <a:pt x="461" y="16"/>
                    </a:lnTo>
                    <a:lnTo>
                      <a:pt x="467" y="21"/>
                    </a:lnTo>
                    <a:lnTo>
                      <a:pt x="471" y="27"/>
                    </a:lnTo>
                    <a:lnTo>
                      <a:pt x="476" y="33"/>
                    </a:lnTo>
                    <a:lnTo>
                      <a:pt x="479" y="40"/>
                    </a:lnTo>
                    <a:lnTo>
                      <a:pt x="483" y="46"/>
                    </a:lnTo>
                    <a:lnTo>
                      <a:pt x="484" y="54"/>
                    </a:lnTo>
                    <a:lnTo>
                      <a:pt x="486" y="62"/>
                    </a:lnTo>
                    <a:lnTo>
                      <a:pt x="487" y="71"/>
                    </a:lnTo>
                    <a:lnTo>
                      <a:pt x="487" y="80"/>
                    </a:lnTo>
                    <a:lnTo>
                      <a:pt x="487" y="90"/>
                    </a:lnTo>
                    <a:lnTo>
                      <a:pt x="486" y="99"/>
                    </a:lnTo>
                    <a:lnTo>
                      <a:pt x="485" y="108"/>
                    </a:lnTo>
                    <a:lnTo>
                      <a:pt x="483" y="116"/>
                    </a:lnTo>
                    <a:lnTo>
                      <a:pt x="479" y="124"/>
                    </a:lnTo>
                    <a:lnTo>
                      <a:pt x="476" y="131"/>
                    </a:lnTo>
                    <a:lnTo>
                      <a:pt x="473" y="138"/>
                    </a:lnTo>
                    <a:lnTo>
                      <a:pt x="468" y="144"/>
                    </a:lnTo>
                    <a:lnTo>
                      <a:pt x="462" y="149"/>
                    </a:lnTo>
                    <a:lnTo>
                      <a:pt x="457" y="154"/>
                    </a:lnTo>
                    <a:lnTo>
                      <a:pt x="452" y="157"/>
                    </a:lnTo>
                    <a:lnTo>
                      <a:pt x="445" y="160"/>
                    </a:lnTo>
                    <a:lnTo>
                      <a:pt x="440" y="163"/>
                    </a:lnTo>
                    <a:lnTo>
                      <a:pt x="433" y="165"/>
                    </a:lnTo>
                    <a:lnTo>
                      <a:pt x="426" y="166"/>
                    </a:lnTo>
                    <a:lnTo>
                      <a:pt x="419" y="166"/>
                    </a:lnTo>
                    <a:lnTo>
                      <a:pt x="412" y="166"/>
                    </a:lnTo>
                    <a:lnTo>
                      <a:pt x="405" y="165"/>
                    </a:lnTo>
                    <a:lnTo>
                      <a:pt x="397" y="163"/>
                    </a:lnTo>
                    <a:lnTo>
                      <a:pt x="390" y="160"/>
                    </a:lnTo>
                    <a:lnTo>
                      <a:pt x="383" y="158"/>
                    </a:lnTo>
                    <a:lnTo>
                      <a:pt x="377" y="155"/>
                    </a:lnTo>
                    <a:lnTo>
                      <a:pt x="370" y="150"/>
                    </a:lnTo>
                    <a:lnTo>
                      <a:pt x="364" y="146"/>
                    </a:lnTo>
                    <a:lnTo>
                      <a:pt x="345" y="129"/>
                    </a:lnTo>
                    <a:lnTo>
                      <a:pt x="336" y="122"/>
                    </a:lnTo>
                    <a:lnTo>
                      <a:pt x="329" y="120"/>
                    </a:lnTo>
                    <a:lnTo>
                      <a:pt x="322" y="119"/>
                    </a:lnTo>
                    <a:lnTo>
                      <a:pt x="313" y="120"/>
                    </a:lnTo>
                    <a:lnTo>
                      <a:pt x="305" y="122"/>
                    </a:lnTo>
                    <a:lnTo>
                      <a:pt x="296" y="127"/>
                    </a:lnTo>
                    <a:lnTo>
                      <a:pt x="288" y="132"/>
                    </a:lnTo>
                    <a:lnTo>
                      <a:pt x="283" y="138"/>
                    </a:lnTo>
                    <a:lnTo>
                      <a:pt x="277" y="144"/>
                    </a:lnTo>
                    <a:lnTo>
                      <a:pt x="271" y="150"/>
                    </a:lnTo>
                    <a:lnTo>
                      <a:pt x="267" y="157"/>
                    </a:lnTo>
                    <a:lnTo>
                      <a:pt x="262" y="165"/>
                    </a:lnTo>
                    <a:lnTo>
                      <a:pt x="258" y="173"/>
                    </a:lnTo>
                    <a:lnTo>
                      <a:pt x="255" y="182"/>
                    </a:lnTo>
                    <a:lnTo>
                      <a:pt x="251" y="191"/>
                    </a:lnTo>
                    <a:lnTo>
                      <a:pt x="247" y="206"/>
                    </a:lnTo>
                    <a:lnTo>
                      <a:pt x="242" y="221"/>
                    </a:lnTo>
                    <a:lnTo>
                      <a:pt x="239" y="237"/>
                    </a:lnTo>
                    <a:lnTo>
                      <a:pt x="236" y="253"/>
                    </a:lnTo>
                    <a:lnTo>
                      <a:pt x="234" y="269"/>
                    </a:lnTo>
                    <a:lnTo>
                      <a:pt x="233" y="286"/>
                    </a:lnTo>
                    <a:lnTo>
                      <a:pt x="232" y="304"/>
                    </a:lnTo>
                    <a:lnTo>
                      <a:pt x="232" y="321"/>
                    </a:lnTo>
                    <a:lnTo>
                      <a:pt x="232" y="451"/>
                    </a:lnTo>
                    <a:lnTo>
                      <a:pt x="232" y="486"/>
                    </a:lnTo>
                    <a:lnTo>
                      <a:pt x="233" y="502"/>
                    </a:lnTo>
                    <a:lnTo>
                      <a:pt x="233" y="514"/>
                    </a:lnTo>
                    <a:lnTo>
                      <a:pt x="234" y="523"/>
                    </a:lnTo>
                    <a:lnTo>
                      <a:pt x="236" y="530"/>
                    </a:lnTo>
                    <a:lnTo>
                      <a:pt x="241" y="538"/>
                    </a:lnTo>
                    <a:lnTo>
                      <a:pt x="246" y="544"/>
                    </a:lnTo>
                    <a:lnTo>
                      <a:pt x="251" y="549"/>
                    </a:lnTo>
                    <a:lnTo>
                      <a:pt x="258" y="554"/>
                    </a:lnTo>
                    <a:lnTo>
                      <a:pt x="267" y="557"/>
                    </a:lnTo>
                    <a:lnTo>
                      <a:pt x="277" y="560"/>
                    </a:lnTo>
                    <a:lnTo>
                      <a:pt x="291" y="562"/>
                    </a:lnTo>
                    <a:lnTo>
                      <a:pt x="307" y="564"/>
                    </a:lnTo>
                    <a:lnTo>
                      <a:pt x="307" y="585"/>
                    </a:lnTo>
                    <a:lnTo>
                      <a:pt x="0" y="585"/>
                    </a:lnTo>
                    <a:lnTo>
                      <a:pt x="0" y="564"/>
                    </a:lnTo>
                    <a:lnTo>
                      <a:pt x="8" y="563"/>
                    </a:lnTo>
                    <a:lnTo>
                      <a:pt x="17" y="560"/>
                    </a:lnTo>
                    <a:lnTo>
                      <a:pt x="24" y="559"/>
                    </a:lnTo>
                    <a:lnTo>
                      <a:pt x="31" y="557"/>
                    </a:lnTo>
                    <a:lnTo>
                      <a:pt x="36" y="554"/>
                    </a:lnTo>
                    <a:lnTo>
                      <a:pt x="42" y="550"/>
                    </a:lnTo>
                    <a:lnTo>
                      <a:pt x="47" y="547"/>
                    </a:lnTo>
                    <a:lnTo>
                      <a:pt x="50" y="542"/>
                    </a:lnTo>
                    <a:lnTo>
                      <a:pt x="52" y="538"/>
                    </a:lnTo>
                    <a:lnTo>
                      <a:pt x="56" y="531"/>
                    </a:lnTo>
                    <a:lnTo>
                      <a:pt x="58" y="522"/>
                    </a:lnTo>
                    <a:lnTo>
                      <a:pt x="59" y="512"/>
                    </a:lnTo>
                    <a:lnTo>
                      <a:pt x="62" y="485"/>
                    </a:lnTo>
                    <a:lnTo>
                      <a:pt x="62" y="451"/>
                    </a:lnTo>
                    <a:lnTo>
                      <a:pt x="62" y="138"/>
                    </a:lnTo>
                    <a:lnTo>
                      <a:pt x="62" y="115"/>
                    </a:lnTo>
                    <a:lnTo>
                      <a:pt x="61" y="97"/>
                    </a:lnTo>
                    <a:lnTo>
                      <a:pt x="60" y="85"/>
                    </a:lnTo>
                    <a:lnTo>
                      <a:pt x="58" y="76"/>
                    </a:lnTo>
                    <a:lnTo>
                      <a:pt x="55" y="68"/>
                    </a:lnTo>
                    <a:lnTo>
                      <a:pt x="50" y="61"/>
                    </a:lnTo>
                    <a:lnTo>
                      <a:pt x="46" y="55"/>
                    </a:lnTo>
                    <a:lnTo>
                      <a:pt x="40" y="51"/>
                    </a:lnTo>
                    <a:lnTo>
                      <a:pt x="33" y="47"/>
                    </a:lnTo>
                    <a:lnTo>
                      <a:pt x="24" y="44"/>
                    </a:lnTo>
                    <a:lnTo>
                      <a:pt x="13" y="42"/>
                    </a:lnTo>
                    <a:lnTo>
                      <a:pt x="0" y="40"/>
                    </a:lnTo>
                    <a:lnTo>
                      <a:pt x="0" y="17"/>
                    </a:lnTo>
                    <a:lnTo>
                      <a:pt x="232"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6" name="Freeform 955">
                <a:extLst>
                  <a:ext uri="{FF2B5EF4-FFF2-40B4-BE49-F238E27FC236}">
                    <a16:creationId xmlns:a16="http://schemas.microsoft.com/office/drawing/2014/main" id="{9B2CA7E8-340D-49D8-87E4-5CDA69ACA54C}"/>
                  </a:ext>
                </a:extLst>
              </p:cNvPr>
              <p:cNvSpPr>
                <a:spLocks/>
              </p:cNvSpPr>
              <p:nvPr/>
            </p:nvSpPr>
            <p:spPr bwMode="auto">
              <a:xfrm>
                <a:off x="3276" y="2240"/>
                <a:ext cx="96" cy="120"/>
              </a:xfrm>
              <a:custGeom>
                <a:avLst/>
                <a:gdLst>
                  <a:gd name="T0" fmla="*/ 19 w 477"/>
                  <a:gd name="T1" fmla="*/ 19 h 602"/>
                  <a:gd name="T2" fmla="*/ 18 w 477"/>
                  <a:gd name="T3" fmla="*/ 21 h 602"/>
                  <a:gd name="T4" fmla="*/ 16 w 477"/>
                  <a:gd name="T5" fmla="*/ 22 h 602"/>
                  <a:gd name="T6" fmla="*/ 14 w 477"/>
                  <a:gd name="T7" fmla="*/ 23 h 602"/>
                  <a:gd name="T8" fmla="*/ 12 w 477"/>
                  <a:gd name="T9" fmla="*/ 24 h 602"/>
                  <a:gd name="T10" fmla="*/ 10 w 477"/>
                  <a:gd name="T11" fmla="*/ 24 h 602"/>
                  <a:gd name="T12" fmla="*/ 8 w 477"/>
                  <a:gd name="T13" fmla="*/ 24 h 602"/>
                  <a:gd name="T14" fmla="*/ 7 w 477"/>
                  <a:gd name="T15" fmla="*/ 24 h 602"/>
                  <a:gd name="T16" fmla="*/ 5 w 477"/>
                  <a:gd name="T17" fmla="*/ 23 h 602"/>
                  <a:gd name="T18" fmla="*/ 4 w 477"/>
                  <a:gd name="T19" fmla="*/ 22 h 602"/>
                  <a:gd name="T20" fmla="*/ 3 w 477"/>
                  <a:gd name="T21" fmla="*/ 21 h 602"/>
                  <a:gd name="T22" fmla="*/ 2 w 477"/>
                  <a:gd name="T23" fmla="*/ 20 h 602"/>
                  <a:gd name="T24" fmla="*/ 1 w 477"/>
                  <a:gd name="T25" fmla="*/ 18 h 602"/>
                  <a:gd name="T26" fmla="*/ 1 w 477"/>
                  <a:gd name="T27" fmla="*/ 17 h 602"/>
                  <a:gd name="T28" fmla="*/ 0 w 477"/>
                  <a:gd name="T29" fmla="*/ 15 h 602"/>
                  <a:gd name="T30" fmla="*/ 0 w 477"/>
                  <a:gd name="T31" fmla="*/ 12 h 602"/>
                  <a:gd name="T32" fmla="*/ 0 w 477"/>
                  <a:gd name="T33" fmla="*/ 9 h 602"/>
                  <a:gd name="T34" fmla="*/ 1 w 477"/>
                  <a:gd name="T35" fmla="*/ 6 h 602"/>
                  <a:gd name="T36" fmla="*/ 3 w 477"/>
                  <a:gd name="T37" fmla="*/ 4 h 602"/>
                  <a:gd name="T38" fmla="*/ 4 w 477"/>
                  <a:gd name="T39" fmla="*/ 2 h 602"/>
                  <a:gd name="T40" fmla="*/ 6 w 477"/>
                  <a:gd name="T41" fmla="*/ 1 h 602"/>
                  <a:gd name="T42" fmla="*/ 7 w 477"/>
                  <a:gd name="T43" fmla="*/ 1 h 602"/>
                  <a:gd name="T44" fmla="*/ 9 w 477"/>
                  <a:gd name="T45" fmla="*/ 0 h 602"/>
                  <a:gd name="T46" fmla="*/ 11 w 477"/>
                  <a:gd name="T47" fmla="*/ 0 h 602"/>
                  <a:gd name="T48" fmla="*/ 13 w 477"/>
                  <a:gd name="T49" fmla="*/ 0 h 602"/>
                  <a:gd name="T50" fmla="*/ 15 w 477"/>
                  <a:gd name="T51" fmla="*/ 1 h 602"/>
                  <a:gd name="T52" fmla="*/ 17 w 477"/>
                  <a:gd name="T53" fmla="*/ 2 h 602"/>
                  <a:gd name="T54" fmla="*/ 18 w 477"/>
                  <a:gd name="T55" fmla="*/ 4 h 602"/>
                  <a:gd name="T56" fmla="*/ 19 w 477"/>
                  <a:gd name="T57" fmla="*/ 5 h 602"/>
                  <a:gd name="T58" fmla="*/ 19 w 477"/>
                  <a:gd name="T59" fmla="*/ 6 h 602"/>
                  <a:gd name="T60" fmla="*/ 18 w 477"/>
                  <a:gd name="T61" fmla="*/ 7 h 602"/>
                  <a:gd name="T62" fmla="*/ 18 w 477"/>
                  <a:gd name="T63" fmla="*/ 8 h 602"/>
                  <a:gd name="T64" fmla="*/ 17 w 477"/>
                  <a:gd name="T65" fmla="*/ 8 h 602"/>
                  <a:gd name="T66" fmla="*/ 16 w 477"/>
                  <a:gd name="T67" fmla="*/ 9 h 602"/>
                  <a:gd name="T68" fmla="*/ 15 w 477"/>
                  <a:gd name="T69" fmla="*/ 9 h 602"/>
                  <a:gd name="T70" fmla="*/ 14 w 477"/>
                  <a:gd name="T71" fmla="*/ 9 h 602"/>
                  <a:gd name="T72" fmla="*/ 13 w 477"/>
                  <a:gd name="T73" fmla="*/ 8 h 602"/>
                  <a:gd name="T74" fmla="*/ 13 w 477"/>
                  <a:gd name="T75" fmla="*/ 7 h 602"/>
                  <a:gd name="T76" fmla="*/ 12 w 477"/>
                  <a:gd name="T77" fmla="*/ 6 h 602"/>
                  <a:gd name="T78" fmla="*/ 12 w 477"/>
                  <a:gd name="T79" fmla="*/ 4 h 602"/>
                  <a:gd name="T80" fmla="*/ 12 w 477"/>
                  <a:gd name="T81" fmla="*/ 3 h 602"/>
                  <a:gd name="T82" fmla="*/ 11 w 477"/>
                  <a:gd name="T83" fmla="*/ 2 h 602"/>
                  <a:gd name="T84" fmla="*/ 10 w 477"/>
                  <a:gd name="T85" fmla="*/ 2 h 602"/>
                  <a:gd name="T86" fmla="*/ 9 w 477"/>
                  <a:gd name="T87" fmla="*/ 2 h 602"/>
                  <a:gd name="T88" fmla="*/ 9 w 477"/>
                  <a:gd name="T89" fmla="*/ 2 h 602"/>
                  <a:gd name="T90" fmla="*/ 8 w 477"/>
                  <a:gd name="T91" fmla="*/ 3 h 602"/>
                  <a:gd name="T92" fmla="*/ 7 w 477"/>
                  <a:gd name="T93" fmla="*/ 5 h 602"/>
                  <a:gd name="T94" fmla="*/ 7 w 477"/>
                  <a:gd name="T95" fmla="*/ 7 h 602"/>
                  <a:gd name="T96" fmla="*/ 7 w 477"/>
                  <a:gd name="T97" fmla="*/ 9 h 602"/>
                  <a:gd name="T98" fmla="*/ 7 w 477"/>
                  <a:gd name="T99" fmla="*/ 12 h 602"/>
                  <a:gd name="T100" fmla="*/ 7 w 477"/>
                  <a:gd name="T101" fmla="*/ 14 h 602"/>
                  <a:gd name="T102" fmla="*/ 8 w 477"/>
                  <a:gd name="T103" fmla="*/ 16 h 602"/>
                  <a:gd name="T104" fmla="*/ 9 w 477"/>
                  <a:gd name="T105" fmla="*/ 18 h 602"/>
                  <a:gd name="T106" fmla="*/ 10 w 477"/>
                  <a:gd name="T107" fmla="*/ 19 h 602"/>
                  <a:gd name="T108" fmla="*/ 12 w 477"/>
                  <a:gd name="T109" fmla="*/ 20 h 602"/>
                  <a:gd name="T110" fmla="*/ 13 w 477"/>
                  <a:gd name="T111" fmla="*/ 20 h 602"/>
                  <a:gd name="T112" fmla="*/ 14 w 477"/>
                  <a:gd name="T113" fmla="*/ 20 h 602"/>
                  <a:gd name="T114" fmla="*/ 16 w 477"/>
                  <a:gd name="T115" fmla="*/ 20 h 602"/>
                  <a:gd name="T116" fmla="*/ 18 w 477"/>
                  <a:gd name="T117" fmla="*/ 18 h 6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7"/>
                  <a:gd name="T178" fmla="*/ 0 h 602"/>
                  <a:gd name="T179" fmla="*/ 477 w 477"/>
                  <a:gd name="T180" fmla="*/ 602 h 6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7" h="602">
                    <a:moveTo>
                      <a:pt x="458" y="438"/>
                    </a:moveTo>
                    <a:lnTo>
                      <a:pt x="477" y="453"/>
                    </a:lnTo>
                    <a:lnTo>
                      <a:pt x="467" y="471"/>
                    </a:lnTo>
                    <a:lnTo>
                      <a:pt x="456" y="488"/>
                    </a:lnTo>
                    <a:lnTo>
                      <a:pt x="444" y="504"/>
                    </a:lnTo>
                    <a:lnTo>
                      <a:pt x="432" y="519"/>
                    </a:lnTo>
                    <a:lnTo>
                      <a:pt x="420" y="532"/>
                    </a:lnTo>
                    <a:lnTo>
                      <a:pt x="406" y="545"/>
                    </a:lnTo>
                    <a:lnTo>
                      <a:pt x="391" y="556"/>
                    </a:lnTo>
                    <a:lnTo>
                      <a:pt x="377" y="565"/>
                    </a:lnTo>
                    <a:lnTo>
                      <a:pt x="362" y="574"/>
                    </a:lnTo>
                    <a:lnTo>
                      <a:pt x="346" y="582"/>
                    </a:lnTo>
                    <a:lnTo>
                      <a:pt x="331" y="588"/>
                    </a:lnTo>
                    <a:lnTo>
                      <a:pt x="316" y="593"/>
                    </a:lnTo>
                    <a:lnTo>
                      <a:pt x="299" y="597"/>
                    </a:lnTo>
                    <a:lnTo>
                      <a:pt x="283" y="600"/>
                    </a:lnTo>
                    <a:lnTo>
                      <a:pt x="267" y="601"/>
                    </a:lnTo>
                    <a:lnTo>
                      <a:pt x="250" y="602"/>
                    </a:lnTo>
                    <a:lnTo>
                      <a:pt x="235" y="602"/>
                    </a:lnTo>
                    <a:lnTo>
                      <a:pt x="222" y="601"/>
                    </a:lnTo>
                    <a:lnTo>
                      <a:pt x="208" y="599"/>
                    </a:lnTo>
                    <a:lnTo>
                      <a:pt x="196" y="597"/>
                    </a:lnTo>
                    <a:lnTo>
                      <a:pt x="183" y="593"/>
                    </a:lnTo>
                    <a:lnTo>
                      <a:pt x="171" y="590"/>
                    </a:lnTo>
                    <a:lnTo>
                      <a:pt x="159" y="585"/>
                    </a:lnTo>
                    <a:lnTo>
                      <a:pt x="147" y="581"/>
                    </a:lnTo>
                    <a:lnTo>
                      <a:pt x="136" y="575"/>
                    </a:lnTo>
                    <a:lnTo>
                      <a:pt x="126" y="568"/>
                    </a:lnTo>
                    <a:lnTo>
                      <a:pt x="116" y="562"/>
                    </a:lnTo>
                    <a:lnTo>
                      <a:pt x="105" y="554"/>
                    </a:lnTo>
                    <a:lnTo>
                      <a:pt x="95" y="546"/>
                    </a:lnTo>
                    <a:lnTo>
                      <a:pt x="86" y="537"/>
                    </a:lnTo>
                    <a:lnTo>
                      <a:pt x="77" y="527"/>
                    </a:lnTo>
                    <a:lnTo>
                      <a:pt x="68" y="516"/>
                    </a:lnTo>
                    <a:lnTo>
                      <a:pt x="60" y="506"/>
                    </a:lnTo>
                    <a:lnTo>
                      <a:pt x="52" y="495"/>
                    </a:lnTo>
                    <a:lnTo>
                      <a:pt x="46" y="484"/>
                    </a:lnTo>
                    <a:lnTo>
                      <a:pt x="39" y="471"/>
                    </a:lnTo>
                    <a:lnTo>
                      <a:pt x="32" y="460"/>
                    </a:lnTo>
                    <a:lnTo>
                      <a:pt x="26" y="447"/>
                    </a:lnTo>
                    <a:lnTo>
                      <a:pt x="22" y="435"/>
                    </a:lnTo>
                    <a:lnTo>
                      <a:pt x="17" y="423"/>
                    </a:lnTo>
                    <a:lnTo>
                      <a:pt x="13" y="409"/>
                    </a:lnTo>
                    <a:lnTo>
                      <a:pt x="9" y="396"/>
                    </a:lnTo>
                    <a:lnTo>
                      <a:pt x="7" y="382"/>
                    </a:lnTo>
                    <a:lnTo>
                      <a:pt x="5" y="368"/>
                    </a:lnTo>
                    <a:lnTo>
                      <a:pt x="1" y="340"/>
                    </a:lnTo>
                    <a:lnTo>
                      <a:pt x="0" y="311"/>
                    </a:lnTo>
                    <a:lnTo>
                      <a:pt x="1" y="283"/>
                    </a:lnTo>
                    <a:lnTo>
                      <a:pt x="4" y="254"/>
                    </a:lnTo>
                    <a:lnTo>
                      <a:pt x="9" y="227"/>
                    </a:lnTo>
                    <a:lnTo>
                      <a:pt x="16" y="201"/>
                    </a:lnTo>
                    <a:lnTo>
                      <a:pt x="24" y="176"/>
                    </a:lnTo>
                    <a:lnTo>
                      <a:pt x="35" y="153"/>
                    </a:lnTo>
                    <a:lnTo>
                      <a:pt x="48" y="129"/>
                    </a:lnTo>
                    <a:lnTo>
                      <a:pt x="62" y="106"/>
                    </a:lnTo>
                    <a:lnTo>
                      <a:pt x="72" y="94"/>
                    </a:lnTo>
                    <a:lnTo>
                      <a:pt x="82" y="81"/>
                    </a:lnTo>
                    <a:lnTo>
                      <a:pt x="92" y="70"/>
                    </a:lnTo>
                    <a:lnTo>
                      <a:pt x="103" y="60"/>
                    </a:lnTo>
                    <a:lnTo>
                      <a:pt x="114" y="51"/>
                    </a:lnTo>
                    <a:lnTo>
                      <a:pt x="126" y="42"/>
                    </a:lnTo>
                    <a:lnTo>
                      <a:pt x="138" y="34"/>
                    </a:lnTo>
                    <a:lnTo>
                      <a:pt x="151" y="27"/>
                    </a:lnTo>
                    <a:lnTo>
                      <a:pt x="164" y="20"/>
                    </a:lnTo>
                    <a:lnTo>
                      <a:pt x="178" y="15"/>
                    </a:lnTo>
                    <a:lnTo>
                      <a:pt x="191" y="10"/>
                    </a:lnTo>
                    <a:lnTo>
                      <a:pt x="206" y="7"/>
                    </a:lnTo>
                    <a:lnTo>
                      <a:pt x="221" y="5"/>
                    </a:lnTo>
                    <a:lnTo>
                      <a:pt x="236" y="2"/>
                    </a:lnTo>
                    <a:lnTo>
                      <a:pt x="252" y="1"/>
                    </a:lnTo>
                    <a:lnTo>
                      <a:pt x="268" y="0"/>
                    </a:lnTo>
                    <a:lnTo>
                      <a:pt x="290" y="1"/>
                    </a:lnTo>
                    <a:lnTo>
                      <a:pt x="310" y="3"/>
                    </a:lnTo>
                    <a:lnTo>
                      <a:pt x="329" y="7"/>
                    </a:lnTo>
                    <a:lnTo>
                      <a:pt x="347" y="11"/>
                    </a:lnTo>
                    <a:lnTo>
                      <a:pt x="364" y="18"/>
                    </a:lnTo>
                    <a:lnTo>
                      <a:pt x="380" y="25"/>
                    </a:lnTo>
                    <a:lnTo>
                      <a:pt x="395" y="34"/>
                    </a:lnTo>
                    <a:lnTo>
                      <a:pt x="408" y="45"/>
                    </a:lnTo>
                    <a:lnTo>
                      <a:pt x="421" y="55"/>
                    </a:lnTo>
                    <a:lnTo>
                      <a:pt x="431" y="68"/>
                    </a:lnTo>
                    <a:lnTo>
                      <a:pt x="440" y="79"/>
                    </a:lnTo>
                    <a:lnTo>
                      <a:pt x="447" y="92"/>
                    </a:lnTo>
                    <a:lnTo>
                      <a:pt x="452" y="104"/>
                    </a:lnTo>
                    <a:lnTo>
                      <a:pt x="457" y="116"/>
                    </a:lnTo>
                    <a:lnTo>
                      <a:pt x="459" y="130"/>
                    </a:lnTo>
                    <a:lnTo>
                      <a:pt x="460" y="144"/>
                    </a:lnTo>
                    <a:lnTo>
                      <a:pt x="459" y="151"/>
                    </a:lnTo>
                    <a:lnTo>
                      <a:pt x="459" y="160"/>
                    </a:lnTo>
                    <a:lnTo>
                      <a:pt x="457" y="167"/>
                    </a:lnTo>
                    <a:lnTo>
                      <a:pt x="455" y="175"/>
                    </a:lnTo>
                    <a:lnTo>
                      <a:pt x="451" y="182"/>
                    </a:lnTo>
                    <a:lnTo>
                      <a:pt x="448" y="188"/>
                    </a:lnTo>
                    <a:lnTo>
                      <a:pt x="443" y="193"/>
                    </a:lnTo>
                    <a:lnTo>
                      <a:pt x="439" y="199"/>
                    </a:lnTo>
                    <a:lnTo>
                      <a:pt x="433" y="203"/>
                    </a:lnTo>
                    <a:lnTo>
                      <a:pt x="427" y="208"/>
                    </a:lnTo>
                    <a:lnTo>
                      <a:pt x="422" y="211"/>
                    </a:lnTo>
                    <a:lnTo>
                      <a:pt x="415" y="215"/>
                    </a:lnTo>
                    <a:lnTo>
                      <a:pt x="407" y="217"/>
                    </a:lnTo>
                    <a:lnTo>
                      <a:pt x="400" y="218"/>
                    </a:lnTo>
                    <a:lnTo>
                      <a:pt x="392" y="219"/>
                    </a:lnTo>
                    <a:lnTo>
                      <a:pt x="384" y="219"/>
                    </a:lnTo>
                    <a:lnTo>
                      <a:pt x="375" y="219"/>
                    </a:lnTo>
                    <a:lnTo>
                      <a:pt x="366" y="218"/>
                    </a:lnTo>
                    <a:lnTo>
                      <a:pt x="359" y="216"/>
                    </a:lnTo>
                    <a:lnTo>
                      <a:pt x="352" y="214"/>
                    </a:lnTo>
                    <a:lnTo>
                      <a:pt x="344" y="210"/>
                    </a:lnTo>
                    <a:lnTo>
                      <a:pt x="337" y="206"/>
                    </a:lnTo>
                    <a:lnTo>
                      <a:pt x="330" y="201"/>
                    </a:lnTo>
                    <a:lnTo>
                      <a:pt x="325" y="195"/>
                    </a:lnTo>
                    <a:lnTo>
                      <a:pt x="319" y="190"/>
                    </a:lnTo>
                    <a:lnTo>
                      <a:pt x="314" y="182"/>
                    </a:lnTo>
                    <a:lnTo>
                      <a:pt x="310" y="173"/>
                    </a:lnTo>
                    <a:lnTo>
                      <a:pt x="305" y="163"/>
                    </a:lnTo>
                    <a:lnTo>
                      <a:pt x="302" y="151"/>
                    </a:lnTo>
                    <a:lnTo>
                      <a:pt x="300" y="139"/>
                    </a:lnTo>
                    <a:lnTo>
                      <a:pt x="297" y="127"/>
                    </a:lnTo>
                    <a:lnTo>
                      <a:pt x="296" y="112"/>
                    </a:lnTo>
                    <a:lnTo>
                      <a:pt x="293" y="94"/>
                    </a:lnTo>
                    <a:lnTo>
                      <a:pt x="290" y="79"/>
                    </a:lnTo>
                    <a:lnTo>
                      <a:pt x="287" y="72"/>
                    </a:lnTo>
                    <a:lnTo>
                      <a:pt x="285" y="67"/>
                    </a:lnTo>
                    <a:lnTo>
                      <a:pt x="282" y="62"/>
                    </a:lnTo>
                    <a:lnTo>
                      <a:pt x="278" y="58"/>
                    </a:lnTo>
                    <a:lnTo>
                      <a:pt x="270" y="51"/>
                    </a:lnTo>
                    <a:lnTo>
                      <a:pt x="264" y="46"/>
                    </a:lnTo>
                    <a:lnTo>
                      <a:pt x="255" y="44"/>
                    </a:lnTo>
                    <a:lnTo>
                      <a:pt x="246" y="43"/>
                    </a:lnTo>
                    <a:lnTo>
                      <a:pt x="239" y="43"/>
                    </a:lnTo>
                    <a:lnTo>
                      <a:pt x="231" y="45"/>
                    </a:lnTo>
                    <a:lnTo>
                      <a:pt x="225" y="47"/>
                    </a:lnTo>
                    <a:lnTo>
                      <a:pt x="218" y="51"/>
                    </a:lnTo>
                    <a:lnTo>
                      <a:pt x="213" y="55"/>
                    </a:lnTo>
                    <a:lnTo>
                      <a:pt x="206" y="60"/>
                    </a:lnTo>
                    <a:lnTo>
                      <a:pt x="201" y="67"/>
                    </a:lnTo>
                    <a:lnTo>
                      <a:pt x="196" y="73"/>
                    </a:lnTo>
                    <a:lnTo>
                      <a:pt x="188" y="86"/>
                    </a:lnTo>
                    <a:lnTo>
                      <a:pt x="182" y="101"/>
                    </a:lnTo>
                    <a:lnTo>
                      <a:pt x="177" y="116"/>
                    </a:lnTo>
                    <a:lnTo>
                      <a:pt x="172" y="133"/>
                    </a:lnTo>
                    <a:lnTo>
                      <a:pt x="169" y="151"/>
                    </a:lnTo>
                    <a:lnTo>
                      <a:pt x="166" y="172"/>
                    </a:lnTo>
                    <a:lnTo>
                      <a:pt x="164" y="193"/>
                    </a:lnTo>
                    <a:lnTo>
                      <a:pt x="164" y="217"/>
                    </a:lnTo>
                    <a:lnTo>
                      <a:pt x="164" y="237"/>
                    </a:lnTo>
                    <a:lnTo>
                      <a:pt x="165" y="257"/>
                    </a:lnTo>
                    <a:lnTo>
                      <a:pt x="168" y="276"/>
                    </a:lnTo>
                    <a:lnTo>
                      <a:pt x="171" y="295"/>
                    </a:lnTo>
                    <a:lnTo>
                      <a:pt x="174" y="314"/>
                    </a:lnTo>
                    <a:lnTo>
                      <a:pt x="179" y="333"/>
                    </a:lnTo>
                    <a:lnTo>
                      <a:pt x="183" y="351"/>
                    </a:lnTo>
                    <a:lnTo>
                      <a:pt x="190" y="371"/>
                    </a:lnTo>
                    <a:lnTo>
                      <a:pt x="196" y="388"/>
                    </a:lnTo>
                    <a:lnTo>
                      <a:pt x="204" y="405"/>
                    </a:lnTo>
                    <a:lnTo>
                      <a:pt x="212" y="420"/>
                    </a:lnTo>
                    <a:lnTo>
                      <a:pt x="220" y="434"/>
                    </a:lnTo>
                    <a:lnTo>
                      <a:pt x="229" y="447"/>
                    </a:lnTo>
                    <a:lnTo>
                      <a:pt x="239" y="459"/>
                    </a:lnTo>
                    <a:lnTo>
                      <a:pt x="249" y="470"/>
                    </a:lnTo>
                    <a:lnTo>
                      <a:pt x="259" y="479"/>
                    </a:lnTo>
                    <a:lnTo>
                      <a:pt x="268" y="486"/>
                    </a:lnTo>
                    <a:lnTo>
                      <a:pt x="277" y="490"/>
                    </a:lnTo>
                    <a:lnTo>
                      <a:pt x="286" y="495"/>
                    </a:lnTo>
                    <a:lnTo>
                      <a:pt x="296" y="499"/>
                    </a:lnTo>
                    <a:lnTo>
                      <a:pt x="305" y="502"/>
                    </a:lnTo>
                    <a:lnTo>
                      <a:pt x="317" y="504"/>
                    </a:lnTo>
                    <a:lnTo>
                      <a:pt x="327" y="505"/>
                    </a:lnTo>
                    <a:lnTo>
                      <a:pt x="338" y="505"/>
                    </a:lnTo>
                    <a:lnTo>
                      <a:pt x="353" y="505"/>
                    </a:lnTo>
                    <a:lnTo>
                      <a:pt x="368" y="502"/>
                    </a:lnTo>
                    <a:lnTo>
                      <a:pt x="381" y="497"/>
                    </a:lnTo>
                    <a:lnTo>
                      <a:pt x="395" y="492"/>
                    </a:lnTo>
                    <a:lnTo>
                      <a:pt x="409" y="484"/>
                    </a:lnTo>
                    <a:lnTo>
                      <a:pt x="424" y="471"/>
                    </a:lnTo>
                    <a:lnTo>
                      <a:pt x="441" y="457"/>
                    </a:lnTo>
                    <a:lnTo>
                      <a:pt x="458" y="43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7" name="Freeform 956">
                <a:extLst>
                  <a:ext uri="{FF2B5EF4-FFF2-40B4-BE49-F238E27FC236}">
                    <a16:creationId xmlns:a16="http://schemas.microsoft.com/office/drawing/2014/main" id="{1902E8ED-BCD3-41E1-B752-709501117B01}"/>
                  </a:ext>
                </a:extLst>
              </p:cNvPr>
              <p:cNvSpPr>
                <a:spLocks noEditPoints="1"/>
              </p:cNvSpPr>
              <p:nvPr/>
            </p:nvSpPr>
            <p:spPr bwMode="auto">
              <a:xfrm>
                <a:off x="3386" y="2186"/>
                <a:ext cx="107" cy="174"/>
              </a:xfrm>
              <a:custGeom>
                <a:avLst/>
                <a:gdLst>
                  <a:gd name="T0" fmla="*/ 13 w 534"/>
                  <a:gd name="T1" fmla="*/ 11 h 869"/>
                  <a:gd name="T2" fmla="*/ 16 w 534"/>
                  <a:gd name="T3" fmla="*/ 12 h 869"/>
                  <a:gd name="T4" fmla="*/ 18 w 534"/>
                  <a:gd name="T5" fmla="*/ 14 h 869"/>
                  <a:gd name="T6" fmla="*/ 20 w 534"/>
                  <a:gd name="T7" fmla="*/ 16 h 869"/>
                  <a:gd name="T8" fmla="*/ 21 w 534"/>
                  <a:gd name="T9" fmla="*/ 19 h 869"/>
                  <a:gd name="T10" fmla="*/ 21 w 534"/>
                  <a:gd name="T11" fmla="*/ 22 h 869"/>
                  <a:gd name="T12" fmla="*/ 21 w 534"/>
                  <a:gd name="T13" fmla="*/ 26 h 869"/>
                  <a:gd name="T14" fmla="*/ 20 w 534"/>
                  <a:gd name="T15" fmla="*/ 30 h 869"/>
                  <a:gd name="T16" fmla="*/ 19 w 534"/>
                  <a:gd name="T17" fmla="*/ 31 h 869"/>
                  <a:gd name="T18" fmla="*/ 17 w 534"/>
                  <a:gd name="T19" fmla="*/ 33 h 869"/>
                  <a:gd name="T20" fmla="*/ 15 w 534"/>
                  <a:gd name="T21" fmla="*/ 34 h 869"/>
                  <a:gd name="T22" fmla="*/ 13 w 534"/>
                  <a:gd name="T23" fmla="*/ 35 h 869"/>
                  <a:gd name="T24" fmla="*/ 10 w 534"/>
                  <a:gd name="T25" fmla="*/ 35 h 869"/>
                  <a:gd name="T26" fmla="*/ 8 w 534"/>
                  <a:gd name="T27" fmla="*/ 34 h 869"/>
                  <a:gd name="T28" fmla="*/ 6 w 534"/>
                  <a:gd name="T29" fmla="*/ 34 h 869"/>
                  <a:gd name="T30" fmla="*/ 4 w 534"/>
                  <a:gd name="T31" fmla="*/ 32 h 869"/>
                  <a:gd name="T32" fmla="*/ 2 w 534"/>
                  <a:gd name="T33" fmla="*/ 31 h 869"/>
                  <a:gd name="T34" fmla="*/ 1 w 534"/>
                  <a:gd name="T35" fmla="*/ 29 h 869"/>
                  <a:gd name="T36" fmla="*/ 1 w 534"/>
                  <a:gd name="T37" fmla="*/ 27 h 869"/>
                  <a:gd name="T38" fmla="*/ 0 w 534"/>
                  <a:gd name="T39" fmla="*/ 24 h 869"/>
                  <a:gd name="T40" fmla="*/ 0 w 534"/>
                  <a:gd name="T41" fmla="*/ 21 h 869"/>
                  <a:gd name="T42" fmla="*/ 1 w 534"/>
                  <a:gd name="T43" fmla="*/ 19 h 869"/>
                  <a:gd name="T44" fmla="*/ 1 w 534"/>
                  <a:gd name="T45" fmla="*/ 17 h 869"/>
                  <a:gd name="T46" fmla="*/ 3 w 534"/>
                  <a:gd name="T47" fmla="*/ 15 h 869"/>
                  <a:gd name="T48" fmla="*/ 4 w 534"/>
                  <a:gd name="T49" fmla="*/ 13 h 869"/>
                  <a:gd name="T50" fmla="*/ 6 w 534"/>
                  <a:gd name="T51" fmla="*/ 12 h 869"/>
                  <a:gd name="T52" fmla="*/ 8 w 534"/>
                  <a:gd name="T53" fmla="*/ 11 h 869"/>
                  <a:gd name="T54" fmla="*/ 10 w 534"/>
                  <a:gd name="T55" fmla="*/ 11 h 869"/>
                  <a:gd name="T56" fmla="*/ 10 w 534"/>
                  <a:gd name="T57" fmla="*/ 12 h 869"/>
                  <a:gd name="T58" fmla="*/ 9 w 534"/>
                  <a:gd name="T59" fmla="*/ 13 h 869"/>
                  <a:gd name="T60" fmla="*/ 8 w 534"/>
                  <a:gd name="T61" fmla="*/ 14 h 869"/>
                  <a:gd name="T62" fmla="*/ 8 w 534"/>
                  <a:gd name="T63" fmla="*/ 16 h 869"/>
                  <a:gd name="T64" fmla="*/ 7 w 534"/>
                  <a:gd name="T65" fmla="*/ 19 h 869"/>
                  <a:gd name="T66" fmla="*/ 7 w 534"/>
                  <a:gd name="T67" fmla="*/ 22 h 869"/>
                  <a:gd name="T68" fmla="*/ 7 w 534"/>
                  <a:gd name="T69" fmla="*/ 27 h 869"/>
                  <a:gd name="T70" fmla="*/ 8 w 534"/>
                  <a:gd name="T71" fmla="*/ 30 h 869"/>
                  <a:gd name="T72" fmla="*/ 8 w 534"/>
                  <a:gd name="T73" fmla="*/ 32 h 869"/>
                  <a:gd name="T74" fmla="*/ 9 w 534"/>
                  <a:gd name="T75" fmla="*/ 33 h 869"/>
                  <a:gd name="T76" fmla="*/ 10 w 534"/>
                  <a:gd name="T77" fmla="*/ 33 h 869"/>
                  <a:gd name="T78" fmla="*/ 12 w 534"/>
                  <a:gd name="T79" fmla="*/ 33 h 869"/>
                  <a:gd name="T80" fmla="*/ 13 w 534"/>
                  <a:gd name="T81" fmla="*/ 32 h 869"/>
                  <a:gd name="T82" fmla="*/ 14 w 534"/>
                  <a:gd name="T83" fmla="*/ 31 h 869"/>
                  <a:gd name="T84" fmla="*/ 14 w 534"/>
                  <a:gd name="T85" fmla="*/ 29 h 869"/>
                  <a:gd name="T86" fmla="*/ 14 w 534"/>
                  <a:gd name="T87" fmla="*/ 24 h 869"/>
                  <a:gd name="T88" fmla="*/ 14 w 534"/>
                  <a:gd name="T89" fmla="*/ 17 h 869"/>
                  <a:gd name="T90" fmla="*/ 14 w 534"/>
                  <a:gd name="T91" fmla="*/ 15 h 869"/>
                  <a:gd name="T92" fmla="*/ 13 w 534"/>
                  <a:gd name="T93" fmla="*/ 14 h 869"/>
                  <a:gd name="T94" fmla="*/ 12 w 534"/>
                  <a:gd name="T95" fmla="*/ 13 h 869"/>
                  <a:gd name="T96" fmla="*/ 11 w 534"/>
                  <a:gd name="T97" fmla="*/ 12 h 869"/>
                  <a:gd name="T98" fmla="*/ 11 w 534"/>
                  <a:gd name="T99" fmla="*/ 0 h 86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34"/>
                  <a:gd name="T151" fmla="*/ 0 h 869"/>
                  <a:gd name="T152" fmla="*/ 534 w 534"/>
                  <a:gd name="T153" fmla="*/ 869 h 86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34" h="869">
                    <a:moveTo>
                      <a:pt x="266" y="267"/>
                    </a:moveTo>
                    <a:lnTo>
                      <a:pt x="284" y="268"/>
                    </a:lnTo>
                    <a:lnTo>
                      <a:pt x="302" y="269"/>
                    </a:lnTo>
                    <a:lnTo>
                      <a:pt x="319" y="273"/>
                    </a:lnTo>
                    <a:lnTo>
                      <a:pt x="337" y="277"/>
                    </a:lnTo>
                    <a:lnTo>
                      <a:pt x="354" y="282"/>
                    </a:lnTo>
                    <a:lnTo>
                      <a:pt x="371" y="288"/>
                    </a:lnTo>
                    <a:lnTo>
                      <a:pt x="387" y="296"/>
                    </a:lnTo>
                    <a:lnTo>
                      <a:pt x="404" y="305"/>
                    </a:lnTo>
                    <a:lnTo>
                      <a:pt x="418" y="316"/>
                    </a:lnTo>
                    <a:lnTo>
                      <a:pt x="433" y="327"/>
                    </a:lnTo>
                    <a:lnTo>
                      <a:pt x="447" y="338"/>
                    </a:lnTo>
                    <a:lnTo>
                      <a:pt x="459" y="352"/>
                    </a:lnTo>
                    <a:lnTo>
                      <a:pt x="470" y="366"/>
                    </a:lnTo>
                    <a:lnTo>
                      <a:pt x="482" y="381"/>
                    </a:lnTo>
                    <a:lnTo>
                      <a:pt x="492" y="397"/>
                    </a:lnTo>
                    <a:lnTo>
                      <a:pt x="500" y="414"/>
                    </a:lnTo>
                    <a:lnTo>
                      <a:pt x="508" y="432"/>
                    </a:lnTo>
                    <a:lnTo>
                      <a:pt x="515" y="450"/>
                    </a:lnTo>
                    <a:lnTo>
                      <a:pt x="520" y="469"/>
                    </a:lnTo>
                    <a:lnTo>
                      <a:pt x="525" y="488"/>
                    </a:lnTo>
                    <a:lnTo>
                      <a:pt x="528" y="508"/>
                    </a:lnTo>
                    <a:lnTo>
                      <a:pt x="531" y="527"/>
                    </a:lnTo>
                    <a:lnTo>
                      <a:pt x="533" y="547"/>
                    </a:lnTo>
                    <a:lnTo>
                      <a:pt x="534" y="569"/>
                    </a:lnTo>
                    <a:lnTo>
                      <a:pt x="533" y="598"/>
                    </a:lnTo>
                    <a:lnTo>
                      <a:pt x="529" y="626"/>
                    </a:lnTo>
                    <a:lnTo>
                      <a:pt x="525" y="653"/>
                    </a:lnTo>
                    <a:lnTo>
                      <a:pt x="518" y="679"/>
                    </a:lnTo>
                    <a:lnTo>
                      <a:pt x="509" y="704"/>
                    </a:lnTo>
                    <a:lnTo>
                      <a:pt x="499" y="728"/>
                    </a:lnTo>
                    <a:lnTo>
                      <a:pt x="493" y="739"/>
                    </a:lnTo>
                    <a:lnTo>
                      <a:pt x="486" y="750"/>
                    </a:lnTo>
                    <a:lnTo>
                      <a:pt x="479" y="761"/>
                    </a:lnTo>
                    <a:lnTo>
                      <a:pt x="472" y="771"/>
                    </a:lnTo>
                    <a:lnTo>
                      <a:pt x="463" y="782"/>
                    </a:lnTo>
                    <a:lnTo>
                      <a:pt x="452" y="794"/>
                    </a:lnTo>
                    <a:lnTo>
                      <a:pt x="442" y="804"/>
                    </a:lnTo>
                    <a:lnTo>
                      <a:pt x="431" y="814"/>
                    </a:lnTo>
                    <a:lnTo>
                      <a:pt x="420" y="823"/>
                    </a:lnTo>
                    <a:lnTo>
                      <a:pt x="408" y="831"/>
                    </a:lnTo>
                    <a:lnTo>
                      <a:pt x="396" y="838"/>
                    </a:lnTo>
                    <a:lnTo>
                      <a:pt x="383" y="844"/>
                    </a:lnTo>
                    <a:lnTo>
                      <a:pt x="371" y="850"/>
                    </a:lnTo>
                    <a:lnTo>
                      <a:pt x="357" y="856"/>
                    </a:lnTo>
                    <a:lnTo>
                      <a:pt x="344" y="859"/>
                    </a:lnTo>
                    <a:lnTo>
                      <a:pt x="329" y="863"/>
                    </a:lnTo>
                    <a:lnTo>
                      <a:pt x="315" y="866"/>
                    </a:lnTo>
                    <a:lnTo>
                      <a:pt x="299" y="868"/>
                    </a:lnTo>
                    <a:lnTo>
                      <a:pt x="283" y="869"/>
                    </a:lnTo>
                    <a:lnTo>
                      <a:pt x="267" y="869"/>
                    </a:lnTo>
                    <a:lnTo>
                      <a:pt x="251" y="869"/>
                    </a:lnTo>
                    <a:lnTo>
                      <a:pt x="237" y="868"/>
                    </a:lnTo>
                    <a:lnTo>
                      <a:pt x="221" y="866"/>
                    </a:lnTo>
                    <a:lnTo>
                      <a:pt x="207" y="864"/>
                    </a:lnTo>
                    <a:lnTo>
                      <a:pt x="193" y="860"/>
                    </a:lnTo>
                    <a:lnTo>
                      <a:pt x="179" y="857"/>
                    </a:lnTo>
                    <a:lnTo>
                      <a:pt x="167" y="852"/>
                    </a:lnTo>
                    <a:lnTo>
                      <a:pt x="154" y="847"/>
                    </a:lnTo>
                    <a:lnTo>
                      <a:pt x="142" y="841"/>
                    </a:lnTo>
                    <a:lnTo>
                      <a:pt x="130" y="834"/>
                    </a:lnTo>
                    <a:lnTo>
                      <a:pt x="119" y="826"/>
                    </a:lnTo>
                    <a:lnTo>
                      <a:pt x="108" y="818"/>
                    </a:lnTo>
                    <a:lnTo>
                      <a:pt x="98" y="809"/>
                    </a:lnTo>
                    <a:lnTo>
                      <a:pt x="89" y="800"/>
                    </a:lnTo>
                    <a:lnTo>
                      <a:pt x="78" y="790"/>
                    </a:lnTo>
                    <a:lnTo>
                      <a:pt x="70" y="779"/>
                    </a:lnTo>
                    <a:lnTo>
                      <a:pt x="61" y="768"/>
                    </a:lnTo>
                    <a:lnTo>
                      <a:pt x="54" y="756"/>
                    </a:lnTo>
                    <a:lnTo>
                      <a:pt x="47" y="745"/>
                    </a:lnTo>
                    <a:lnTo>
                      <a:pt x="40" y="733"/>
                    </a:lnTo>
                    <a:lnTo>
                      <a:pt x="33" y="720"/>
                    </a:lnTo>
                    <a:lnTo>
                      <a:pt x="28" y="708"/>
                    </a:lnTo>
                    <a:lnTo>
                      <a:pt x="23" y="695"/>
                    </a:lnTo>
                    <a:lnTo>
                      <a:pt x="19" y="682"/>
                    </a:lnTo>
                    <a:lnTo>
                      <a:pt x="14" y="669"/>
                    </a:lnTo>
                    <a:lnTo>
                      <a:pt x="11" y="656"/>
                    </a:lnTo>
                    <a:lnTo>
                      <a:pt x="7" y="642"/>
                    </a:lnTo>
                    <a:lnTo>
                      <a:pt x="5" y="629"/>
                    </a:lnTo>
                    <a:lnTo>
                      <a:pt x="2" y="600"/>
                    </a:lnTo>
                    <a:lnTo>
                      <a:pt x="0" y="571"/>
                    </a:lnTo>
                    <a:lnTo>
                      <a:pt x="2" y="556"/>
                    </a:lnTo>
                    <a:lnTo>
                      <a:pt x="2" y="540"/>
                    </a:lnTo>
                    <a:lnTo>
                      <a:pt x="3" y="526"/>
                    </a:lnTo>
                    <a:lnTo>
                      <a:pt x="5" y="512"/>
                    </a:lnTo>
                    <a:lnTo>
                      <a:pt x="7" y="498"/>
                    </a:lnTo>
                    <a:lnTo>
                      <a:pt x="11" y="484"/>
                    </a:lnTo>
                    <a:lnTo>
                      <a:pt x="14" y="470"/>
                    </a:lnTo>
                    <a:lnTo>
                      <a:pt x="19" y="457"/>
                    </a:lnTo>
                    <a:lnTo>
                      <a:pt x="23" y="443"/>
                    </a:lnTo>
                    <a:lnTo>
                      <a:pt x="29" y="431"/>
                    </a:lnTo>
                    <a:lnTo>
                      <a:pt x="34" y="418"/>
                    </a:lnTo>
                    <a:lnTo>
                      <a:pt x="40" y="406"/>
                    </a:lnTo>
                    <a:lnTo>
                      <a:pt x="48" y="394"/>
                    </a:lnTo>
                    <a:lnTo>
                      <a:pt x="55" y="381"/>
                    </a:lnTo>
                    <a:lnTo>
                      <a:pt x="63" y="370"/>
                    </a:lnTo>
                    <a:lnTo>
                      <a:pt x="72" y="359"/>
                    </a:lnTo>
                    <a:lnTo>
                      <a:pt x="81" y="347"/>
                    </a:lnTo>
                    <a:lnTo>
                      <a:pt x="90" y="337"/>
                    </a:lnTo>
                    <a:lnTo>
                      <a:pt x="100" y="327"/>
                    </a:lnTo>
                    <a:lnTo>
                      <a:pt x="110" y="318"/>
                    </a:lnTo>
                    <a:lnTo>
                      <a:pt x="121" y="310"/>
                    </a:lnTo>
                    <a:lnTo>
                      <a:pt x="132" y="303"/>
                    </a:lnTo>
                    <a:lnTo>
                      <a:pt x="144" y="296"/>
                    </a:lnTo>
                    <a:lnTo>
                      <a:pt x="155" y="290"/>
                    </a:lnTo>
                    <a:lnTo>
                      <a:pt x="168" y="285"/>
                    </a:lnTo>
                    <a:lnTo>
                      <a:pt x="180" y="281"/>
                    </a:lnTo>
                    <a:lnTo>
                      <a:pt x="194" y="276"/>
                    </a:lnTo>
                    <a:lnTo>
                      <a:pt x="207" y="273"/>
                    </a:lnTo>
                    <a:lnTo>
                      <a:pt x="221" y="270"/>
                    </a:lnTo>
                    <a:lnTo>
                      <a:pt x="235" y="269"/>
                    </a:lnTo>
                    <a:lnTo>
                      <a:pt x="250" y="268"/>
                    </a:lnTo>
                    <a:lnTo>
                      <a:pt x="266" y="267"/>
                    </a:lnTo>
                    <a:close/>
                    <a:moveTo>
                      <a:pt x="268" y="310"/>
                    </a:moveTo>
                    <a:lnTo>
                      <a:pt x="260" y="311"/>
                    </a:lnTo>
                    <a:lnTo>
                      <a:pt x="254" y="312"/>
                    </a:lnTo>
                    <a:lnTo>
                      <a:pt x="246" y="313"/>
                    </a:lnTo>
                    <a:lnTo>
                      <a:pt x="239" y="317"/>
                    </a:lnTo>
                    <a:lnTo>
                      <a:pt x="233" y="319"/>
                    </a:lnTo>
                    <a:lnTo>
                      <a:pt x="226" y="324"/>
                    </a:lnTo>
                    <a:lnTo>
                      <a:pt x="221" y="328"/>
                    </a:lnTo>
                    <a:lnTo>
                      <a:pt x="215" y="334"/>
                    </a:lnTo>
                    <a:lnTo>
                      <a:pt x="209" y="340"/>
                    </a:lnTo>
                    <a:lnTo>
                      <a:pt x="205" y="348"/>
                    </a:lnTo>
                    <a:lnTo>
                      <a:pt x="200" y="357"/>
                    </a:lnTo>
                    <a:lnTo>
                      <a:pt x="196" y="369"/>
                    </a:lnTo>
                    <a:lnTo>
                      <a:pt x="193" y="381"/>
                    </a:lnTo>
                    <a:lnTo>
                      <a:pt x="190" y="395"/>
                    </a:lnTo>
                    <a:lnTo>
                      <a:pt x="188" y="409"/>
                    </a:lnTo>
                    <a:lnTo>
                      <a:pt x="186" y="426"/>
                    </a:lnTo>
                    <a:lnTo>
                      <a:pt x="183" y="444"/>
                    </a:lnTo>
                    <a:lnTo>
                      <a:pt x="182" y="464"/>
                    </a:lnTo>
                    <a:lnTo>
                      <a:pt x="181" y="485"/>
                    </a:lnTo>
                    <a:lnTo>
                      <a:pt x="180" y="509"/>
                    </a:lnTo>
                    <a:lnTo>
                      <a:pt x="180" y="534"/>
                    </a:lnTo>
                    <a:lnTo>
                      <a:pt x="179" y="560"/>
                    </a:lnTo>
                    <a:lnTo>
                      <a:pt x="179" y="588"/>
                    </a:lnTo>
                    <a:lnTo>
                      <a:pt x="179" y="617"/>
                    </a:lnTo>
                    <a:lnTo>
                      <a:pt x="179" y="650"/>
                    </a:lnTo>
                    <a:lnTo>
                      <a:pt x="181" y="681"/>
                    </a:lnTo>
                    <a:lnTo>
                      <a:pt x="183" y="710"/>
                    </a:lnTo>
                    <a:lnTo>
                      <a:pt x="187" y="739"/>
                    </a:lnTo>
                    <a:lnTo>
                      <a:pt x="189" y="750"/>
                    </a:lnTo>
                    <a:lnTo>
                      <a:pt x="191" y="760"/>
                    </a:lnTo>
                    <a:lnTo>
                      <a:pt x="195" y="769"/>
                    </a:lnTo>
                    <a:lnTo>
                      <a:pt x="198" y="777"/>
                    </a:lnTo>
                    <a:lnTo>
                      <a:pt x="202" y="785"/>
                    </a:lnTo>
                    <a:lnTo>
                      <a:pt x="206" y="792"/>
                    </a:lnTo>
                    <a:lnTo>
                      <a:pt x="211" y="799"/>
                    </a:lnTo>
                    <a:lnTo>
                      <a:pt x="216" y="805"/>
                    </a:lnTo>
                    <a:lnTo>
                      <a:pt x="221" y="811"/>
                    </a:lnTo>
                    <a:lnTo>
                      <a:pt x="226" y="815"/>
                    </a:lnTo>
                    <a:lnTo>
                      <a:pt x="233" y="818"/>
                    </a:lnTo>
                    <a:lnTo>
                      <a:pt x="239" y="822"/>
                    </a:lnTo>
                    <a:lnTo>
                      <a:pt x="246" y="824"/>
                    </a:lnTo>
                    <a:lnTo>
                      <a:pt x="252" y="826"/>
                    </a:lnTo>
                    <a:lnTo>
                      <a:pt x="258" y="827"/>
                    </a:lnTo>
                    <a:lnTo>
                      <a:pt x="266" y="827"/>
                    </a:lnTo>
                    <a:lnTo>
                      <a:pt x="278" y="826"/>
                    </a:lnTo>
                    <a:lnTo>
                      <a:pt x="291" y="823"/>
                    </a:lnTo>
                    <a:lnTo>
                      <a:pt x="301" y="818"/>
                    </a:lnTo>
                    <a:lnTo>
                      <a:pt x="311" y="812"/>
                    </a:lnTo>
                    <a:lnTo>
                      <a:pt x="317" y="807"/>
                    </a:lnTo>
                    <a:lnTo>
                      <a:pt x="322" y="800"/>
                    </a:lnTo>
                    <a:lnTo>
                      <a:pt x="327" y="795"/>
                    </a:lnTo>
                    <a:lnTo>
                      <a:pt x="330" y="787"/>
                    </a:lnTo>
                    <a:lnTo>
                      <a:pt x="335" y="780"/>
                    </a:lnTo>
                    <a:lnTo>
                      <a:pt x="337" y="772"/>
                    </a:lnTo>
                    <a:lnTo>
                      <a:pt x="341" y="763"/>
                    </a:lnTo>
                    <a:lnTo>
                      <a:pt x="343" y="754"/>
                    </a:lnTo>
                    <a:lnTo>
                      <a:pt x="345" y="738"/>
                    </a:lnTo>
                    <a:lnTo>
                      <a:pt x="348" y="718"/>
                    </a:lnTo>
                    <a:lnTo>
                      <a:pt x="350" y="694"/>
                    </a:lnTo>
                    <a:lnTo>
                      <a:pt x="352" y="667"/>
                    </a:lnTo>
                    <a:lnTo>
                      <a:pt x="353" y="637"/>
                    </a:lnTo>
                    <a:lnTo>
                      <a:pt x="354" y="601"/>
                    </a:lnTo>
                    <a:lnTo>
                      <a:pt x="354" y="563"/>
                    </a:lnTo>
                    <a:lnTo>
                      <a:pt x="355" y="521"/>
                    </a:lnTo>
                    <a:lnTo>
                      <a:pt x="354" y="474"/>
                    </a:lnTo>
                    <a:lnTo>
                      <a:pt x="352" y="434"/>
                    </a:lnTo>
                    <a:lnTo>
                      <a:pt x="351" y="417"/>
                    </a:lnTo>
                    <a:lnTo>
                      <a:pt x="348" y="403"/>
                    </a:lnTo>
                    <a:lnTo>
                      <a:pt x="346" y="390"/>
                    </a:lnTo>
                    <a:lnTo>
                      <a:pt x="343" y="379"/>
                    </a:lnTo>
                    <a:lnTo>
                      <a:pt x="341" y="370"/>
                    </a:lnTo>
                    <a:lnTo>
                      <a:pt x="337" y="361"/>
                    </a:lnTo>
                    <a:lnTo>
                      <a:pt x="333" y="353"/>
                    </a:lnTo>
                    <a:lnTo>
                      <a:pt x="329" y="346"/>
                    </a:lnTo>
                    <a:lnTo>
                      <a:pt x="325" y="339"/>
                    </a:lnTo>
                    <a:lnTo>
                      <a:pt x="320" y="334"/>
                    </a:lnTo>
                    <a:lnTo>
                      <a:pt x="315" y="328"/>
                    </a:lnTo>
                    <a:lnTo>
                      <a:pt x="309" y="324"/>
                    </a:lnTo>
                    <a:lnTo>
                      <a:pt x="301" y="318"/>
                    </a:lnTo>
                    <a:lnTo>
                      <a:pt x="291" y="313"/>
                    </a:lnTo>
                    <a:lnTo>
                      <a:pt x="280" y="311"/>
                    </a:lnTo>
                    <a:lnTo>
                      <a:pt x="268" y="310"/>
                    </a:lnTo>
                    <a:close/>
                    <a:moveTo>
                      <a:pt x="451" y="0"/>
                    </a:moveTo>
                    <a:lnTo>
                      <a:pt x="250" y="212"/>
                    </a:lnTo>
                    <a:lnTo>
                      <a:pt x="197" y="212"/>
                    </a:lnTo>
                    <a:lnTo>
                      <a:pt x="268" y="0"/>
                    </a:lnTo>
                    <a:lnTo>
                      <a:pt x="451"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8" name="Freeform 957">
                <a:extLst>
                  <a:ext uri="{FF2B5EF4-FFF2-40B4-BE49-F238E27FC236}">
                    <a16:creationId xmlns:a16="http://schemas.microsoft.com/office/drawing/2014/main" id="{9BF48E6C-01D8-4796-8DEF-B0D8D23BC1FC}"/>
                  </a:ext>
                </a:extLst>
              </p:cNvPr>
              <p:cNvSpPr>
                <a:spLocks/>
              </p:cNvSpPr>
              <p:nvPr/>
            </p:nvSpPr>
            <p:spPr bwMode="auto">
              <a:xfrm>
                <a:off x="3511" y="2240"/>
                <a:ext cx="191" cy="117"/>
              </a:xfrm>
              <a:custGeom>
                <a:avLst/>
                <a:gdLst>
                  <a:gd name="T0" fmla="*/ 11 w 957"/>
                  <a:gd name="T1" fmla="*/ 2 h 585"/>
                  <a:gd name="T2" fmla="*/ 13 w 957"/>
                  <a:gd name="T3" fmla="*/ 1 h 585"/>
                  <a:gd name="T4" fmla="*/ 14 w 957"/>
                  <a:gd name="T5" fmla="*/ 0 h 585"/>
                  <a:gd name="T6" fmla="*/ 16 w 957"/>
                  <a:gd name="T7" fmla="*/ 0 h 585"/>
                  <a:gd name="T8" fmla="*/ 18 w 957"/>
                  <a:gd name="T9" fmla="*/ 0 h 585"/>
                  <a:gd name="T10" fmla="*/ 20 w 957"/>
                  <a:gd name="T11" fmla="*/ 1 h 585"/>
                  <a:gd name="T12" fmla="*/ 21 w 957"/>
                  <a:gd name="T13" fmla="*/ 2 h 585"/>
                  <a:gd name="T14" fmla="*/ 22 w 957"/>
                  <a:gd name="T15" fmla="*/ 4 h 585"/>
                  <a:gd name="T16" fmla="*/ 24 w 957"/>
                  <a:gd name="T17" fmla="*/ 2 h 585"/>
                  <a:gd name="T18" fmla="*/ 26 w 957"/>
                  <a:gd name="T19" fmla="*/ 1 h 585"/>
                  <a:gd name="T20" fmla="*/ 28 w 957"/>
                  <a:gd name="T21" fmla="*/ 0 h 585"/>
                  <a:gd name="T22" fmla="*/ 30 w 957"/>
                  <a:gd name="T23" fmla="*/ 0 h 585"/>
                  <a:gd name="T24" fmla="*/ 32 w 957"/>
                  <a:gd name="T25" fmla="*/ 0 h 585"/>
                  <a:gd name="T26" fmla="*/ 33 w 957"/>
                  <a:gd name="T27" fmla="*/ 1 h 585"/>
                  <a:gd name="T28" fmla="*/ 34 w 957"/>
                  <a:gd name="T29" fmla="*/ 2 h 585"/>
                  <a:gd name="T30" fmla="*/ 35 w 957"/>
                  <a:gd name="T31" fmla="*/ 4 h 585"/>
                  <a:gd name="T32" fmla="*/ 36 w 957"/>
                  <a:gd name="T33" fmla="*/ 6 h 585"/>
                  <a:gd name="T34" fmla="*/ 36 w 957"/>
                  <a:gd name="T35" fmla="*/ 20 h 585"/>
                  <a:gd name="T36" fmla="*/ 36 w 957"/>
                  <a:gd name="T37" fmla="*/ 22 h 585"/>
                  <a:gd name="T38" fmla="*/ 37 w 957"/>
                  <a:gd name="T39" fmla="*/ 22 h 585"/>
                  <a:gd name="T40" fmla="*/ 38 w 957"/>
                  <a:gd name="T41" fmla="*/ 23 h 585"/>
                  <a:gd name="T42" fmla="*/ 27 w 957"/>
                  <a:gd name="T43" fmla="*/ 22 h 585"/>
                  <a:gd name="T44" fmla="*/ 28 w 957"/>
                  <a:gd name="T45" fmla="*/ 22 h 585"/>
                  <a:gd name="T46" fmla="*/ 29 w 957"/>
                  <a:gd name="T47" fmla="*/ 21 h 585"/>
                  <a:gd name="T48" fmla="*/ 29 w 957"/>
                  <a:gd name="T49" fmla="*/ 18 h 585"/>
                  <a:gd name="T50" fmla="*/ 29 w 957"/>
                  <a:gd name="T51" fmla="*/ 5 h 585"/>
                  <a:gd name="T52" fmla="*/ 28 w 957"/>
                  <a:gd name="T53" fmla="*/ 4 h 585"/>
                  <a:gd name="T54" fmla="*/ 27 w 957"/>
                  <a:gd name="T55" fmla="*/ 3 h 585"/>
                  <a:gd name="T56" fmla="*/ 26 w 957"/>
                  <a:gd name="T57" fmla="*/ 3 h 585"/>
                  <a:gd name="T58" fmla="*/ 24 w 957"/>
                  <a:gd name="T59" fmla="*/ 4 h 585"/>
                  <a:gd name="T60" fmla="*/ 22 w 957"/>
                  <a:gd name="T61" fmla="*/ 18 h 585"/>
                  <a:gd name="T62" fmla="*/ 23 w 957"/>
                  <a:gd name="T63" fmla="*/ 21 h 585"/>
                  <a:gd name="T64" fmla="*/ 23 w 957"/>
                  <a:gd name="T65" fmla="*/ 22 h 585"/>
                  <a:gd name="T66" fmla="*/ 24 w 957"/>
                  <a:gd name="T67" fmla="*/ 22 h 585"/>
                  <a:gd name="T68" fmla="*/ 13 w 957"/>
                  <a:gd name="T69" fmla="*/ 23 h 585"/>
                  <a:gd name="T70" fmla="*/ 14 w 957"/>
                  <a:gd name="T71" fmla="*/ 22 h 585"/>
                  <a:gd name="T72" fmla="*/ 15 w 957"/>
                  <a:gd name="T73" fmla="*/ 21 h 585"/>
                  <a:gd name="T74" fmla="*/ 16 w 957"/>
                  <a:gd name="T75" fmla="*/ 19 h 585"/>
                  <a:gd name="T76" fmla="*/ 16 w 957"/>
                  <a:gd name="T77" fmla="*/ 6 h 585"/>
                  <a:gd name="T78" fmla="*/ 15 w 957"/>
                  <a:gd name="T79" fmla="*/ 4 h 585"/>
                  <a:gd name="T80" fmla="*/ 14 w 957"/>
                  <a:gd name="T81" fmla="*/ 3 h 585"/>
                  <a:gd name="T82" fmla="*/ 12 w 957"/>
                  <a:gd name="T83" fmla="*/ 3 h 585"/>
                  <a:gd name="T84" fmla="*/ 10 w 957"/>
                  <a:gd name="T85" fmla="*/ 5 h 585"/>
                  <a:gd name="T86" fmla="*/ 9 w 957"/>
                  <a:gd name="T87" fmla="*/ 20 h 585"/>
                  <a:gd name="T88" fmla="*/ 10 w 957"/>
                  <a:gd name="T89" fmla="*/ 21 h 585"/>
                  <a:gd name="T90" fmla="*/ 10 w 957"/>
                  <a:gd name="T91" fmla="*/ 22 h 585"/>
                  <a:gd name="T92" fmla="*/ 11 w 957"/>
                  <a:gd name="T93" fmla="*/ 23 h 585"/>
                  <a:gd name="T94" fmla="*/ 0 w 957"/>
                  <a:gd name="T95" fmla="*/ 23 h 585"/>
                  <a:gd name="T96" fmla="*/ 1 w 957"/>
                  <a:gd name="T97" fmla="*/ 22 h 585"/>
                  <a:gd name="T98" fmla="*/ 2 w 957"/>
                  <a:gd name="T99" fmla="*/ 22 h 585"/>
                  <a:gd name="T100" fmla="*/ 2 w 957"/>
                  <a:gd name="T101" fmla="*/ 21 h 585"/>
                  <a:gd name="T102" fmla="*/ 2 w 957"/>
                  <a:gd name="T103" fmla="*/ 4 h 585"/>
                  <a:gd name="T104" fmla="*/ 2 w 957"/>
                  <a:gd name="T105" fmla="*/ 3 h 585"/>
                  <a:gd name="T106" fmla="*/ 1 w 957"/>
                  <a:gd name="T107" fmla="*/ 2 h 585"/>
                  <a:gd name="T108" fmla="*/ 0 w 957"/>
                  <a:gd name="T109" fmla="*/ 1 h 5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57"/>
                  <a:gd name="T166" fmla="*/ 0 h 585"/>
                  <a:gd name="T167" fmla="*/ 957 w 957"/>
                  <a:gd name="T168" fmla="*/ 585 h 5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57" h="585">
                    <a:moveTo>
                      <a:pt x="232" y="17"/>
                    </a:moveTo>
                    <a:lnTo>
                      <a:pt x="232" y="92"/>
                    </a:lnTo>
                    <a:lnTo>
                      <a:pt x="254" y="68"/>
                    </a:lnTo>
                    <a:lnTo>
                      <a:pt x="276" y="49"/>
                    </a:lnTo>
                    <a:lnTo>
                      <a:pt x="287" y="41"/>
                    </a:lnTo>
                    <a:lnTo>
                      <a:pt x="297" y="33"/>
                    </a:lnTo>
                    <a:lnTo>
                      <a:pt x="307" y="26"/>
                    </a:lnTo>
                    <a:lnTo>
                      <a:pt x="318" y="20"/>
                    </a:lnTo>
                    <a:lnTo>
                      <a:pt x="328" y="16"/>
                    </a:lnTo>
                    <a:lnTo>
                      <a:pt x="338" y="11"/>
                    </a:lnTo>
                    <a:lnTo>
                      <a:pt x="348" y="8"/>
                    </a:lnTo>
                    <a:lnTo>
                      <a:pt x="359" y="6"/>
                    </a:lnTo>
                    <a:lnTo>
                      <a:pt x="371" y="3"/>
                    </a:lnTo>
                    <a:lnTo>
                      <a:pt x="382" y="1"/>
                    </a:lnTo>
                    <a:lnTo>
                      <a:pt x="393" y="1"/>
                    </a:lnTo>
                    <a:lnTo>
                      <a:pt x="405" y="0"/>
                    </a:lnTo>
                    <a:lnTo>
                      <a:pt x="418" y="1"/>
                    </a:lnTo>
                    <a:lnTo>
                      <a:pt x="431" y="2"/>
                    </a:lnTo>
                    <a:lnTo>
                      <a:pt x="443" y="3"/>
                    </a:lnTo>
                    <a:lnTo>
                      <a:pt x="455" y="7"/>
                    </a:lnTo>
                    <a:lnTo>
                      <a:pt x="467" y="10"/>
                    </a:lnTo>
                    <a:lnTo>
                      <a:pt x="477" y="15"/>
                    </a:lnTo>
                    <a:lnTo>
                      <a:pt x="487" y="20"/>
                    </a:lnTo>
                    <a:lnTo>
                      <a:pt x="496" y="26"/>
                    </a:lnTo>
                    <a:lnTo>
                      <a:pt x="505" y="33"/>
                    </a:lnTo>
                    <a:lnTo>
                      <a:pt x="514" y="41"/>
                    </a:lnTo>
                    <a:lnTo>
                      <a:pt x="522" y="49"/>
                    </a:lnTo>
                    <a:lnTo>
                      <a:pt x="529" y="58"/>
                    </a:lnTo>
                    <a:lnTo>
                      <a:pt x="536" y="68"/>
                    </a:lnTo>
                    <a:lnTo>
                      <a:pt x="542" y="79"/>
                    </a:lnTo>
                    <a:lnTo>
                      <a:pt x="548" y="90"/>
                    </a:lnTo>
                    <a:lnTo>
                      <a:pt x="554" y="104"/>
                    </a:lnTo>
                    <a:lnTo>
                      <a:pt x="566" y="90"/>
                    </a:lnTo>
                    <a:lnTo>
                      <a:pt x="577" y="78"/>
                    </a:lnTo>
                    <a:lnTo>
                      <a:pt x="590" y="67"/>
                    </a:lnTo>
                    <a:lnTo>
                      <a:pt x="601" y="57"/>
                    </a:lnTo>
                    <a:lnTo>
                      <a:pt x="612" y="47"/>
                    </a:lnTo>
                    <a:lnTo>
                      <a:pt x="624" y="38"/>
                    </a:lnTo>
                    <a:lnTo>
                      <a:pt x="635" y="32"/>
                    </a:lnTo>
                    <a:lnTo>
                      <a:pt x="646" y="25"/>
                    </a:lnTo>
                    <a:lnTo>
                      <a:pt x="658" y="19"/>
                    </a:lnTo>
                    <a:lnTo>
                      <a:pt x="669" y="14"/>
                    </a:lnTo>
                    <a:lnTo>
                      <a:pt x="681" y="10"/>
                    </a:lnTo>
                    <a:lnTo>
                      <a:pt x="693" y="7"/>
                    </a:lnTo>
                    <a:lnTo>
                      <a:pt x="704" y="3"/>
                    </a:lnTo>
                    <a:lnTo>
                      <a:pt x="716" y="2"/>
                    </a:lnTo>
                    <a:lnTo>
                      <a:pt x="728" y="1"/>
                    </a:lnTo>
                    <a:lnTo>
                      <a:pt x="740" y="0"/>
                    </a:lnTo>
                    <a:lnTo>
                      <a:pt x="755" y="1"/>
                    </a:lnTo>
                    <a:lnTo>
                      <a:pt x="768" y="2"/>
                    </a:lnTo>
                    <a:lnTo>
                      <a:pt x="781" y="5"/>
                    </a:lnTo>
                    <a:lnTo>
                      <a:pt x="793" y="7"/>
                    </a:lnTo>
                    <a:lnTo>
                      <a:pt x="805" y="11"/>
                    </a:lnTo>
                    <a:lnTo>
                      <a:pt x="815" y="16"/>
                    </a:lnTo>
                    <a:lnTo>
                      <a:pt x="825" y="21"/>
                    </a:lnTo>
                    <a:lnTo>
                      <a:pt x="834" y="27"/>
                    </a:lnTo>
                    <a:lnTo>
                      <a:pt x="842" y="34"/>
                    </a:lnTo>
                    <a:lnTo>
                      <a:pt x="850" y="42"/>
                    </a:lnTo>
                    <a:lnTo>
                      <a:pt x="857" y="50"/>
                    </a:lnTo>
                    <a:lnTo>
                      <a:pt x="863" y="58"/>
                    </a:lnTo>
                    <a:lnTo>
                      <a:pt x="869" y="67"/>
                    </a:lnTo>
                    <a:lnTo>
                      <a:pt x="875" y="76"/>
                    </a:lnTo>
                    <a:lnTo>
                      <a:pt x="879" y="86"/>
                    </a:lnTo>
                    <a:lnTo>
                      <a:pt x="882" y="96"/>
                    </a:lnTo>
                    <a:lnTo>
                      <a:pt x="886" y="107"/>
                    </a:lnTo>
                    <a:lnTo>
                      <a:pt x="888" y="120"/>
                    </a:lnTo>
                    <a:lnTo>
                      <a:pt x="890" y="134"/>
                    </a:lnTo>
                    <a:lnTo>
                      <a:pt x="893" y="150"/>
                    </a:lnTo>
                    <a:lnTo>
                      <a:pt x="895" y="186"/>
                    </a:lnTo>
                    <a:lnTo>
                      <a:pt x="896" y="228"/>
                    </a:lnTo>
                    <a:lnTo>
                      <a:pt x="896" y="461"/>
                    </a:lnTo>
                    <a:lnTo>
                      <a:pt x="897" y="490"/>
                    </a:lnTo>
                    <a:lnTo>
                      <a:pt x="899" y="514"/>
                    </a:lnTo>
                    <a:lnTo>
                      <a:pt x="901" y="524"/>
                    </a:lnTo>
                    <a:lnTo>
                      <a:pt x="903" y="531"/>
                    </a:lnTo>
                    <a:lnTo>
                      <a:pt x="905" y="538"/>
                    </a:lnTo>
                    <a:lnTo>
                      <a:pt x="908" y="542"/>
                    </a:lnTo>
                    <a:lnTo>
                      <a:pt x="911" y="547"/>
                    </a:lnTo>
                    <a:lnTo>
                      <a:pt x="915" y="550"/>
                    </a:lnTo>
                    <a:lnTo>
                      <a:pt x="921" y="553"/>
                    </a:lnTo>
                    <a:lnTo>
                      <a:pt x="927" y="556"/>
                    </a:lnTo>
                    <a:lnTo>
                      <a:pt x="940" y="560"/>
                    </a:lnTo>
                    <a:lnTo>
                      <a:pt x="957" y="564"/>
                    </a:lnTo>
                    <a:lnTo>
                      <a:pt x="957" y="585"/>
                    </a:lnTo>
                    <a:lnTo>
                      <a:pt x="664" y="585"/>
                    </a:lnTo>
                    <a:lnTo>
                      <a:pt x="664" y="564"/>
                    </a:lnTo>
                    <a:lnTo>
                      <a:pt x="672" y="563"/>
                    </a:lnTo>
                    <a:lnTo>
                      <a:pt x="680" y="560"/>
                    </a:lnTo>
                    <a:lnTo>
                      <a:pt x="687" y="558"/>
                    </a:lnTo>
                    <a:lnTo>
                      <a:pt x="694" y="555"/>
                    </a:lnTo>
                    <a:lnTo>
                      <a:pt x="701" y="551"/>
                    </a:lnTo>
                    <a:lnTo>
                      <a:pt x="706" y="547"/>
                    </a:lnTo>
                    <a:lnTo>
                      <a:pt x="711" y="542"/>
                    </a:lnTo>
                    <a:lnTo>
                      <a:pt x="715" y="537"/>
                    </a:lnTo>
                    <a:lnTo>
                      <a:pt x="718" y="532"/>
                    </a:lnTo>
                    <a:lnTo>
                      <a:pt x="720" y="525"/>
                    </a:lnTo>
                    <a:lnTo>
                      <a:pt x="722" y="519"/>
                    </a:lnTo>
                    <a:lnTo>
                      <a:pt x="723" y="510"/>
                    </a:lnTo>
                    <a:lnTo>
                      <a:pt x="725" y="488"/>
                    </a:lnTo>
                    <a:lnTo>
                      <a:pt x="727" y="461"/>
                    </a:lnTo>
                    <a:lnTo>
                      <a:pt x="727" y="217"/>
                    </a:lnTo>
                    <a:lnTo>
                      <a:pt x="725" y="183"/>
                    </a:lnTo>
                    <a:lnTo>
                      <a:pt x="724" y="155"/>
                    </a:lnTo>
                    <a:lnTo>
                      <a:pt x="723" y="134"/>
                    </a:lnTo>
                    <a:lnTo>
                      <a:pt x="720" y="121"/>
                    </a:lnTo>
                    <a:lnTo>
                      <a:pt x="716" y="111"/>
                    </a:lnTo>
                    <a:lnTo>
                      <a:pt x="712" y="103"/>
                    </a:lnTo>
                    <a:lnTo>
                      <a:pt x="707" y="96"/>
                    </a:lnTo>
                    <a:lnTo>
                      <a:pt x="701" y="89"/>
                    </a:lnTo>
                    <a:lnTo>
                      <a:pt x="694" y="86"/>
                    </a:lnTo>
                    <a:lnTo>
                      <a:pt x="687" y="82"/>
                    </a:lnTo>
                    <a:lnTo>
                      <a:pt x="679" y="80"/>
                    </a:lnTo>
                    <a:lnTo>
                      <a:pt x="670" y="80"/>
                    </a:lnTo>
                    <a:lnTo>
                      <a:pt x="663" y="80"/>
                    </a:lnTo>
                    <a:lnTo>
                      <a:pt x="657" y="81"/>
                    </a:lnTo>
                    <a:lnTo>
                      <a:pt x="651" y="82"/>
                    </a:lnTo>
                    <a:lnTo>
                      <a:pt x="644" y="85"/>
                    </a:lnTo>
                    <a:lnTo>
                      <a:pt x="631" y="90"/>
                    </a:lnTo>
                    <a:lnTo>
                      <a:pt x="617" y="99"/>
                    </a:lnTo>
                    <a:lnTo>
                      <a:pt x="603" y="110"/>
                    </a:lnTo>
                    <a:lnTo>
                      <a:pt x="591" y="123"/>
                    </a:lnTo>
                    <a:lnTo>
                      <a:pt x="576" y="139"/>
                    </a:lnTo>
                    <a:lnTo>
                      <a:pt x="563" y="156"/>
                    </a:lnTo>
                    <a:lnTo>
                      <a:pt x="563" y="461"/>
                    </a:lnTo>
                    <a:lnTo>
                      <a:pt x="564" y="489"/>
                    </a:lnTo>
                    <a:lnTo>
                      <a:pt x="566" y="511"/>
                    </a:lnTo>
                    <a:lnTo>
                      <a:pt x="567" y="520"/>
                    </a:lnTo>
                    <a:lnTo>
                      <a:pt x="570" y="528"/>
                    </a:lnTo>
                    <a:lnTo>
                      <a:pt x="571" y="533"/>
                    </a:lnTo>
                    <a:lnTo>
                      <a:pt x="574" y="538"/>
                    </a:lnTo>
                    <a:lnTo>
                      <a:pt x="577" y="544"/>
                    </a:lnTo>
                    <a:lnTo>
                      <a:pt x="582" y="548"/>
                    </a:lnTo>
                    <a:lnTo>
                      <a:pt x="588" y="553"/>
                    </a:lnTo>
                    <a:lnTo>
                      <a:pt x="594" y="556"/>
                    </a:lnTo>
                    <a:lnTo>
                      <a:pt x="601" y="558"/>
                    </a:lnTo>
                    <a:lnTo>
                      <a:pt x="609" y="560"/>
                    </a:lnTo>
                    <a:lnTo>
                      <a:pt x="618" y="563"/>
                    </a:lnTo>
                    <a:lnTo>
                      <a:pt x="627" y="564"/>
                    </a:lnTo>
                    <a:lnTo>
                      <a:pt x="627" y="585"/>
                    </a:lnTo>
                    <a:lnTo>
                      <a:pt x="333" y="585"/>
                    </a:lnTo>
                    <a:lnTo>
                      <a:pt x="333" y="564"/>
                    </a:lnTo>
                    <a:lnTo>
                      <a:pt x="345" y="562"/>
                    </a:lnTo>
                    <a:lnTo>
                      <a:pt x="354" y="559"/>
                    </a:lnTo>
                    <a:lnTo>
                      <a:pt x="363" y="556"/>
                    </a:lnTo>
                    <a:lnTo>
                      <a:pt x="371" y="551"/>
                    </a:lnTo>
                    <a:lnTo>
                      <a:pt x="376" y="546"/>
                    </a:lnTo>
                    <a:lnTo>
                      <a:pt x="382" y="540"/>
                    </a:lnTo>
                    <a:lnTo>
                      <a:pt x="385" y="533"/>
                    </a:lnTo>
                    <a:lnTo>
                      <a:pt x="389" y="525"/>
                    </a:lnTo>
                    <a:lnTo>
                      <a:pt x="391" y="516"/>
                    </a:lnTo>
                    <a:lnTo>
                      <a:pt x="392" y="503"/>
                    </a:lnTo>
                    <a:lnTo>
                      <a:pt x="393" y="484"/>
                    </a:lnTo>
                    <a:lnTo>
                      <a:pt x="393" y="461"/>
                    </a:lnTo>
                    <a:lnTo>
                      <a:pt x="393" y="217"/>
                    </a:lnTo>
                    <a:lnTo>
                      <a:pt x="393" y="182"/>
                    </a:lnTo>
                    <a:lnTo>
                      <a:pt x="392" y="155"/>
                    </a:lnTo>
                    <a:lnTo>
                      <a:pt x="390" y="133"/>
                    </a:lnTo>
                    <a:lnTo>
                      <a:pt x="388" y="121"/>
                    </a:lnTo>
                    <a:lnTo>
                      <a:pt x="383" y="111"/>
                    </a:lnTo>
                    <a:lnTo>
                      <a:pt x="379" y="103"/>
                    </a:lnTo>
                    <a:lnTo>
                      <a:pt x="374" y="96"/>
                    </a:lnTo>
                    <a:lnTo>
                      <a:pt x="367" y="90"/>
                    </a:lnTo>
                    <a:lnTo>
                      <a:pt x="359" y="85"/>
                    </a:lnTo>
                    <a:lnTo>
                      <a:pt x="353" y="82"/>
                    </a:lnTo>
                    <a:lnTo>
                      <a:pt x="345" y="80"/>
                    </a:lnTo>
                    <a:lnTo>
                      <a:pt x="337" y="79"/>
                    </a:lnTo>
                    <a:lnTo>
                      <a:pt x="324" y="80"/>
                    </a:lnTo>
                    <a:lnTo>
                      <a:pt x="313" y="82"/>
                    </a:lnTo>
                    <a:lnTo>
                      <a:pt x="302" y="86"/>
                    </a:lnTo>
                    <a:lnTo>
                      <a:pt x="292" y="92"/>
                    </a:lnTo>
                    <a:lnTo>
                      <a:pt x="277" y="103"/>
                    </a:lnTo>
                    <a:lnTo>
                      <a:pt x="262" y="118"/>
                    </a:lnTo>
                    <a:lnTo>
                      <a:pt x="248" y="136"/>
                    </a:lnTo>
                    <a:lnTo>
                      <a:pt x="232" y="156"/>
                    </a:lnTo>
                    <a:lnTo>
                      <a:pt x="232" y="461"/>
                    </a:lnTo>
                    <a:lnTo>
                      <a:pt x="232" y="489"/>
                    </a:lnTo>
                    <a:lnTo>
                      <a:pt x="234" y="511"/>
                    </a:lnTo>
                    <a:lnTo>
                      <a:pt x="236" y="521"/>
                    </a:lnTo>
                    <a:lnTo>
                      <a:pt x="237" y="529"/>
                    </a:lnTo>
                    <a:lnTo>
                      <a:pt x="241" y="536"/>
                    </a:lnTo>
                    <a:lnTo>
                      <a:pt x="243" y="540"/>
                    </a:lnTo>
                    <a:lnTo>
                      <a:pt x="246" y="545"/>
                    </a:lnTo>
                    <a:lnTo>
                      <a:pt x="251" y="549"/>
                    </a:lnTo>
                    <a:lnTo>
                      <a:pt x="255" y="553"/>
                    </a:lnTo>
                    <a:lnTo>
                      <a:pt x="261" y="556"/>
                    </a:lnTo>
                    <a:lnTo>
                      <a:pt x="268" y="558"/>
                    </a:lnTo>
                    <a:lnTo>
                      <a:pt x="276" y="560"/>
                    </a:lnTo>
                    <a:lnTo>
                      <a:pt x="284" y="563"/>
                    </a:lnTo>
                    <a:lnTo>
                      <a:pt x="293" y="564"/>
                    </a:lnTo>
                    <a:lnTo>
                      <a:pt x="293" y="585"/>
                    </a:lnTo>
                    <a:lnTo>
                      <a:pt x="0" y="585"/>
                    </a:lnTo>
                    <a:lnTo>
                      <a:pt x="0" y="564"/>
                    </a:lnTo>
                    <a:lnTo>
                      <a:pt x="8" y="563"/>
                    </a:lnTo>
                    <a:lnTo>
                      <a:pt x="16" y="560"/>
                    </a:lnTo>
                    <a:lnTo>
                      <a:pt x="24" y="558"/>
                    </a:lnTo>
                    <a:lnTo>
                      <a:pt x="31" y="556"/>
                    </a:lnTo>
                    <a:lnTo>
                      <a:pt x="36" y="553"/>
                    </a:lnTo>
                    <a:lnTo>
                      <a:pt x="42" y="549"/>
                    </a:lnTo>
                    <a:lnTo>
                      <a:pt x="46" y="545"/>
                    </a:lnTo>
                    <a:lnTo>
                      <a:pt x="51" y="540"/>
                    </a:lnTo>
                    <a:lnTo>
                      <a:pt x="53" y="536"/>
                    </a:lnTo>
                    <a:lnTo>
                      <a:pt x="55" y="530"/>
                    </a:lnTo>
                    <a:lnTo>
                      <a:pt x="57" y="523"/>
                    </a:lnTo>
                    <a:lnTo>
                      <a:pt x="59" y="514"/>
                    </a:lnTo>
                    <a:lnTo>
                      <a:pt x="60" y="490"/>
                    </a:lnTo>
                    <a:lnTo>
                      <a:pt x="61" y="461"/>
                    </a:lnTo>
                    <a:lnTo>
                      <a:pt x="61" y="140"/>
                    </a:lnTo>
                    <a:lnTo>
                      <a:pt x="60" y="112"/>
                    </a:lnTo>
                    <a:lnTo>
                      <a:pt x="58" y="88"/>
                    </a:lnTo>
                    <a:lnTo>
                      <a:pt x="57" y="79"/>
                    </a:lnTo>
                    <a:lnTo>
                      <a:pt x="54" y="71"/>
                    </a:lnTo>
                    <a:lnTo>
                      <a:pt x="52" y="66"/>
                    </a:lnTo>
                    <a:lnTo>
                      <a:pt x="49" y="60"/>
                    </a:lnTo>
                    <a:lnTo>
                      <a:pt x="45" y="57"/>
                    </a:lnTo>
                    <a:lnTo>
                      <a:pt x="42" y="53"/>
                    </a:lnTo>
                    <a:lnTo>
                      <a:pt x="36" y="50"/>
                    </a:lnTo>
                    <a:lnTo>
                      <a:pt x="31" y="47"/>
                    </a:lnTo>
                    <a:lnTo>
                      <a:pt x="17" y="43"/>
                    </a:lnTo>
                    <a:lnTo>
                      <a:pt x="0" y="40"/>
                    </a:lnTo>
                    <a:lnTo>
                      <a:pt x="0" y="17"/>
                    </a:lnTo>
                    <a:lnTo>
                      <a:pt x="232"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69" name="Freeform 958">
                <a:extLst>
                  <a:ext uri="{FF2B5EF4-FFF2-40B4-BE49-F238E27FC236}">
                    <a16:creationId xmlns:a16="http://schemas.microsoft.com/office/drawing/2014/main" id="{858A729C-6335-40E6-98A7-A37F3C87ED6B}"/>
                  </a:ext>
                </a:extLst>
              </p:cNvPr>
              <p:cNvSpPr>
                <a:spLocks noEditPoints="1"/>
              </p:cNvSpPr>
              <p:nvPr/>
            </p:nvSpPr>
            <p:spPr bwMode="auto">
              <a:xfrm>
                <a:off x="3718" y="2240"/>
                <a:ext cx="96" cy="120"/>
              </a:xfrm>
              <a:custGeom>
                <a:avLst/>
                <a:gdLst>
                  <a:gd name="T0" fmla="*/ 7 w 476"/>
                  <a:gd name="T1" fmla="*/ 12 h 602"/>
                  <a:gd name="T2" fmla="*/ 7 w 476"/>
                  <a:gd name="T3" fmla="*/ 15 h 602"/>
                  <a:gd name="T4" fmla="*/ 9 w 476"/>
                  <a:gd name="T5" fmla="*/ 18 h 602"/>
                  <a:gd name="T6" fmla="*/ 10 w 476"/>
                  <a:gd name="T7" fmla="*/ 19 h 602"/>
                  <a:gd name="T8" fmla="*/ 11 w 476"/>
                  <a:gd name="T9" fmla="*/ 20 h 602"/>
                  <a:gd name="T10" fmla="*/ 13 w 476"/>
                  <a:gd name="T11" fmla="*/ 20 h 602"/>
                  <a:gd name="T12" fmla="*/ 14 w 476"/>
                  <a:gd name="T13" fmla="*/ 20 h 602"/>
                  <a:gd name="T14" fmla="*/ 15 w 476"/>
                  <a:gd name="T15" fmla="*/ 20 h 602"/>
                  <a:gd name="T16" fmla="*/ 16 w 476"/>
                  <a:gd name="T17" fmla="*/ 19 h 602"/>
                  <a:gd name="T18" fmla="*/ 17 w 476"/>
                  <a:gd name="T19" fmla="*/ 18 h 602"/>
                  <a:gd name="T20" fmla="*/ 19 w 476"/>
                  <a:gd name="T21" fmla="*/ 17 h 602"/>
                  <a:gd name="T22" fmla="*/ 18 w 476"/>
                  <a:gd name="T23" fmla="*/ 20 h 602"/>
                  <a:gd name="T24" fmla="*/ 16 w 476"/>
                  <a:gd name="T25" fmla="*/ 22 h 602"/>
                  <a:gd name="T26" fmla="*/ 15 w 476"/>
                  <a:gd name="T27" fmla="*/ 23 h 602"/>
                  <a:gd name="T28" fmla="*/ 13 w 476"/>
                  <a:gd name="T29" fmla="*/ 24 h 602"/>
                  <a:gd name="T30" fmla="*/ 11 w 476"/>
                  <a:gd name="T31" fmla="*/ 24 h 602"/>
                  <a:gd name="T32" fmla="*/ 9 w 476"/>
                  <a:gd name="T33" fmla="*/ 24 h 602"/>
                  <a:gd name="T34" fmla="*/ 7 w 476"/>
                  <a:gd name="T35" fmla="*/ 24 h 602"/>
                  <a:gd name="T36" fmla="*/ 5 w 476"/>
                  <a:gd name="T37" fmla="*/ 23 h 602"/>
                  <a:gd name="T38" fmla="*/ 4 w 476"/>
                  <a:gd name="T39" fmla="*/ 22 h 602"/>
                  <a:gd name="T40" fmla="*/ 3 w 476"/>
                  <a:gd name="T41" fmla="*/ 21 h 602"/>
                  <a:gd name="T42" fmla="*/ 2 w 476"/>
                  <a:gd name="T43" fmla="*/ 19 h 602"/>
                  <a:gd name="T44" fmla="*/ 1 w 476"/>
                  <a:gd name="T45" fmla="*/ 17 h 602"/>
                  <a:gd name="T46" fmla="*/ 0 w 476"/>
                  <a:gd name="T47" fmla="*/ 14 h 602"/>
                  <a:gd name="T48" fmla="*/ 0 w 476"/>
                  <a:gd name="T49" fmla="*/ 11 h 602"/>
                  <a:gd name="T50" fmla="*/ 0 w 476"/>
                  <a:gd name="T51" fmla="*/ 9 h 602"/>
                  <a:gd name="T52" fmla="*/ 1 w 476"/>
                  <a:gd name="T53" fmla="*/ 7 h 602"/>
                  <a:gd name="T54" fmla="*/ 1 w 476"/>
                  <a:gd name="T55" fmla="*/ 6 h 602"/>
                  <a:gd name="T56" fmla="*/ 2 w 476"/>
                  <a:gd name="T57" fmla="*/ 4 h 602"/>
                  <a:gd name="T58" fmla="*/ 4 w 476"/>
                  <a:gd name="T59" fmla="*/ 3 h 602"/>
                  <a:gd name="T60" fmla="*/ 5 w 476"/>
                  <a:gd name="T61" fmla="*/ 2 h 602"/>
                  <a:gd name="T62" fmla="*/ 6 w 476"/>
                  <a:gd name="T63" fmla="*/ 1 h 602"/>
                  <a:gd name="T64" fmla="*/ 7 w 476"/>
                  <a:gd name="T65" fmla="*/ 0 h 602"/>
                  <a:gd name="T66" fmla="*/ 9 w 476"/>
                  <a:gd name="T67" fmla="*/ 0 h 602"/>
                  <a:gd name="T68" fmla="*/ 10 w 476"/>
                  <a:gd name="T69" fmla="*/ 0 h 602"/>
                  <a:gd name="T70" fmla="*/ 13 w 476"/>
                  <a:gd name="T71" fmla="*/ 0 h 602"/>
                  <a:gd name="T72" fmla="*/ 14 w 476"/>
                  <a:gd name="T73" fmla="*/ 1 h 602"/>
                  <a:gd name="T74" fmla="*/ 16 w 476"/>
                  <a:gd name="T75" fmla="*/ 2 h 602"/>
                  <a:gd name="T76" fmla="*/ 17 w 476"/>
                  <a:gd name="T77" fmla="*/ 4 h 602"/>
                  <a:gd name="T78" fmla="*/ 18 w 476"/>
                  <a:gd name="T79" fmla="*/ 5 h 602"/>
                  <a:gd name="T80" fmla="*/ 19 w 476"/>
                  <a:gd name="T81" fmla="*/ 6 h 602"/>
                  <a:gd name="T82" fmla="*/ 19 w 476"/>
                  <a:gd name="T83" fmla="*/ 10 h 602"/>
                  <a:gd name="T84" fmla="*/ 13 w 476"/>
                  <a:gd name="T85" fmla="*/ 8 h 602"/>
                  <a:gd name="T86" fmla="*/ 13 w 476"/>
                  <a:gd name="T87" fmla="*/ 5 h 602"/>
                  <a:gd name="T88" fmla="*/ 13 w 476"/>
                  <a:gd name="T89" fmla="*/ 4 h 602"/>
                  <a:gd name="T90" fmla="*/ 12 w 476"/>
                  <a:gd name="T91" fmla="*/ 2 h 602"/>
                  <a:gd name="T92" fmla="*/ 11 w 476"/>
                  <a:gd name="T93" fmla="*/ 2 h 602"/>
                  <a:gd name="T94" fmla="*/ 10 w 476"/>
                  <a:gd name="T95" fmla="*/ 2 h 602"/>
                  <a:gd name="T96" fmla="*/ 9 w 476"/>
                  <a:gd name="T97" fmla="*/ 2 h 602"/>
                  <a:gd name="T98" fmla="*/ 8 w 476"/>
                  <a:gd name="T99" fmla="*/ 2 h 602"/>
                  <a:gd name="T100" fmla="*/ 8 w 476"/>
                  <a:gd name="T101" fmla="*/ 3 h 602"/>
                  <a:gd name="T102" fmla="*/ 7 w 476"/>
                  <a:gd name="T103" fmla="*/ 5 h 602"/>
                  <a:gd name="T104" fmla="*/ 7 w 476"/>
                  <a:gd name="T105" fmla="*/ 8 h 602"/>
                  <a:gd name="T106" fmla="*/ 13 w 476"/>
                  <a:gd name="T107" fmla="*/ 10 h 6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476"/>
                  <a:gd name="T163" fmla="*/ 0 h 602"/>
                  <a:gd name="T164" fmla="*/ 476 w 476"/>
                  <a:gd name="T165" fmla="*/ 602 h 6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476" h="602">
                    <a:moveTo>
                      <a:pt x="476" y="280"/>
                    </a:moveTo>
                    <a:lnTo>
                      <a:pt x="164" y="280"/>
                    </a:lnTo>
                    <a:lnTo>
                      <a:pt x="166" y="308"/>
                    </a:lnTo>
                    <a:lnTo>
                      <a:pt x="170" y="334"/>
                    </a:lnTo>
                    <a:lnTo>
                      <a:pt x="175" y="359"/>
                    </a:lnTo>
                    <a:lnTo>
                      <a:pt x="182" y="382"/>
                    </a:lnTo>
                    <a:lnTo>
                      <a:pt x="190" y="403"/>
                    </a:lnTo>
                    <a:lnTo>
                      <a:pt x="200" y="424"/>
                    </a:lnTo>
                    <a:lnTo>
                      <a:pt x="212" y="442"/>
                    </a:lnTo>
                    <a:lnTo>
                      <a:pt x="224" y="460"/>
                    </a:lnTo>
                    <a:lnTo>
                      <a:pt x="235" y="471"/>
                    </a:lnTo>
                    <a:lnTo>
                      <a:pt x="247" y="481"/>
                    </a:lnTo>
                    <a:lnTo>
                      <a:pt x="258" y="490"/>
                    </a:lnTo>
                    <a:lnTo>
                      <a:pt x="270" y="497"/>
                    </a:lnTo>
                    <a:lnTo>
                      <a:pt x="283" y="503"/>
                    </a:lnTo>
                    <a:lnTo>
                      <a:pt x="296" y="506"/>
                    </a:lnTo>
                    <a:lnTo>
                      <a:pt x="310" y="510"/>
                    </a:lnTo>
                    <a:lnTo>
                      <a:pt x="325" y="510"/>
                    </a:lnTo>
                    <a:lnTo>
                      <a:pt x="334" y="510"/>
                    </a:lnTo>
                    <a:lnTo>
                      <a:pt x="343" y="509"/>
                    </a:lnTo>
                    <a:lnTo>
                      <a:pt x="352" y="507"/>
                    </a:lnTo>
                    <a:lnTo>
                      <a:pt x="360" y="505"/>
                    </a:lnTo>
                    <a:lnTo>
                      <a:pt x="367" y="502"/>
                    </a:lnTo>
                    <a:lnTo>
                      <a:pt x="375" y="498"/>
                    </a:lnTo>
                    <a:lnTo>
                      <a:pt x="383" y="494"/>
                    </a:lnTo>
                    <a:lnTo>
                      <a:pt x="391" y="489"/>
                    </a:lnTo>
                    <a:lnTo>
                      <a:pt x="398" y="484"/>
                    </a:lnTo>
                    <a:lnTo>
                      <a:pt x="406" y="477"/>
                    </a:lnTo>
                    <a:lnTo>
                      <a:pt x="414" y="470"/>
                    </a:lnTo>
                    <a:lnTo>
                      <a:pt x="422" y="461"/>
                    </a:lnTo>
                    <a:lnTo>
                      <a:pt x="438" y="441"/>
                    </a:lnTo>
                    <a:lnTo>
                      <a:pt x="454" y="416"/>
                    </a:lnTo>
                    <a:lnTo>
                      <a:pt x="476" y="429"/>
                    </a:lnTo>
                    <a:lnTo>
                      <a:pt x="464" y="452"/>
                    </a:lnTo>
                    <a:lnTo>
                      <a:pt x="452" y="473"/>
                    </a:lnTo>
                    <a:lnTo>
                      <a:pt x="440" y="493"/>
                    </a:lnTo>
                    <a:lnTo>
                      <a:pt x="427" y="510"/>
                    </a:lnTo>
                    <a:lnTo>
                      <a:pt x="414" y="525"/>
                    </a:lnTo>
                    <a:lnTo>
                      <a:pt x="400" y="540"/>
                    </a:lnTo>
                    <a:lnTo>
                      <a:pt x="387" y="553"/>
                    </a:lnTo>
                    <a:lnTo>
                      <a:pt x="373" y="563"/>
                    </a:lnTo>
                    <a:lnTo>
                      <a:pt x="360" y="572"/>
                    </a:lnTo>
                    <a:lnTo>
                      <a:pt x="345" y="580"/>
                    </a:lnTo>
                    <a:lnTo>
                      <a:pt x="329" y="586"/>
                    </a:lnTo>
                    <a:lnTo>
                      <a:pt x="313" y="592"/>
                    </a:lnTo>
                    <a:lnTo>
                      <a:pt x="296" y="597"/>
                    </a:lnTo>
                    <a:lnTo>
                      <a:pt x="279" y="600"/>
                    </a:lnTo>
                    <a:lnTo>
                      <a:pt x="262" y="601"/>
                    </a:lnTo>
                    <a:lnTo>
                      <a:pt x="244" y="602"/>
                    </a:lnTo>
                    <a:lnTo>
                      <a:pt x="229" y="602"/>
                    </a:lnTo>
                    <a:lnTo>
                      <a:pt x="214" y="601"/>
                    </a:lnTo>
                    <a:lnTo>
                      <a:pt x="199" y="599"/>
                    </a:lnTo>
                    <a:lnTo>
                      <a:pt x="184" y="596"/>
                    </a:lnTo>
                    <a:lnTo>
                      <a:pt x="171" y="592"/>
                    </a:lnTo>
                    <a:lnTo>
                      <a:pt x="158" y="589"/>
                    </a:lnTo>
                    <a:lnTo>
                      <a:pt x="145" y="583"/>
                    </a:lnTo>
                    <a:lnTo>
                      <a:pt x="134" y="577"/>
                    </a:lnTo>
                    <a:lnTo>
                      <a:pt x="121" y="572"/>
                    </a:lnTo>
                    <a:lnTo>
                      <a:pt x="110" y="564"/>
                    </a:lnTo>
                    <a:lnTo>
                      <a:pt x="100" y="556"/>
                    </a:lnTo>
                    <a:lnTo>
                      <a:pt x="90" y="547"/>
                    </a:lnTo>
                    <a:lnTo>
                      <a:pt x="79" y="538"/>
                    </a:lnTo>
                    <a:lnTo>
                      <a:pt x="70" y="528"/>
                    </a:lnTo>
                    <a:lnTo>
                      <a:pt x="61" y="516"/>
                    </a:lnTo>
                    <a:lnTo>
                      <a:pt x="52" y="505"/>
                    </a:lnTo>
                    <a:lnTo>
                      <a:pt x="41" y="485"/>
                    </a:lnTo>
                    <a:lnTo>
                      <a:pt x="30" y="463"/>
                    </a:lnTo>
                    <a:lnTo>
                      <a:pt x="21" y="441"/>
                    </a:lnTo>
                    <a:lnTo>
                      <a:pt x="14" y="417"/>
                    </a:lnTo>
                    <a:lnTo>
                      <a:pt x="8" y="392"/>
                    </a:lnTo>
                    <a:lnTo>
                      <a:pt x="4" y="366"/>
                    </a:lnTo>
                    <a:lnTo>
                      <a:pt x="1" y="339"/>
                    </a:lnTo>
                    <a:lnTo>
                      <a:pt x="0" y="311"/>
                    </a:lnTo>
                    <a:lnTo>
                      <a:pt x="0" y="293"/>
                    </a:lnTo>
                    <a:lnTo>
                      <a:pt x="1" y="276"/>
                    </a:lnTo>
                    <a:lnTo>
                      <a:pt x="4" y="260"/>
                    </a:lnTo>
                    <a:lnTo>
                      <a:pt x="5" y="243"/>
                    </a:lnTo>
                    <a:lnTo>
                      <a:pt x="8" y="227"/>
                    </a:lnTo>
                    <a:lnTo>
                      <a:pt x="12" y="212"/>
                    </a:lnTo>
                    <a:lnTo>
                      <a:pt x="15" y="198"/>
                    </a:lnTo>
                    <a:lnTo>
                      <a:pt x="19" y="183"/>
                    </a:lnTo>
                    <a:lnTo>
                      <a:pt x="25" y="170"/>
                    </a:lnTo>
                    <a:lnTo>
                      <a:pt x="31" y="156"/>
                    </a:lnTo>
                    <a:lnTo>
                      <a:pt x="36" y="142"/>
                    </a:lnTo>
                    <a:lnTo>
                      <a:pt x="43" y="130"/>
                    </a:lnTo>
                    <a:lnTo>
                      <a:pt x="51" y="118"/>
                    </a:lnTo>
                    <a:lnTo>
                      <a:pt x="59" y="106"/>
                    </a:lnTo>
                    <a:lnTo>
                      <a:pt x="68" y="95"/>
                    </a:lnTo>
                    <a:lnTo>
                      <a:pt x="77" y="85"/>
                    </a:lnTo>
                    <a:lnTo>
                      <a:pt x="87" y="75"/>
                    </a:lnTo>
                    <a:lnTo>
                      <a:pt x="97" y="64"/>
                    </a:lnTo>
                    <a:lnTo>
                      <a:pt x="108" y="55"/>
                    </a:lnTo>
                    <a:lnTo>
                      <a:pt x="118" y="47"/>
                    </a:lnTo>
                    <a:lnTo>
                      <a:pt x="128" y="40"/>
                    </a:lnTo>
                    <a:lnTo>
                      <a:pt x="139" y="33"/>
                    </a:lnTo>
                    <a:lnTo>
                      <a:pt x="149" y="27"/>
                    </a:lnTo>
                    <a:lnTo>
                      <a:pt x="161" y="21"/>
                    </a:lnTo>
                    <a:lnTo>
                      <a:pt x="172" y="16"/>
                    </a:lnTo>
                    <a:lnTo>
                      <a:pt x="183" y="12"/>
                    </a:lnTo>
                    <a:lnTo>
                      <a:pt x="196" y="9"/>
                    </a:lnTo>
                    <a:lnTo>
                      <a:pt x="207" y="6"/>
                    </a:lnTo>
                    <a:lnTo>
                      <a:pt x="219" y="3"/>
                    </a:lnTo>
                    <a:lnTo>
                      <a:pt x="232" y="1"/>
                    </a:lnTo>
                    <a:lnTo>
                      <a:pt x="244" y="1"/>
                    </a:lnTo>
                    <a:lnTo>
                      <a:pt x="258" y="0"/>
                    </a:lnTo>
                    <a:lnTo>
                      <a:pt x="278" y="1"/>
                    </a:lnTo>
                    <a:lnTo>
                      <a:pt x="300" y="5"/>
                    </a:lnTo>
                    <a:lnTo>
                      <a:pt x="309" y="7"/>
                    </a:lnTo>
                    <a:lnTo>
                      <a:pt x="319" y="10"/>
                    </a:lnTo>
                    <a:lnTo>
                      <a:pt x="329" y="14"/>
                    </a:lnTo>
                    <a:lnTo>
                      <a:pt x="338" y="18"/>
                    </a:lnTo>
                    <a:lnTo>
                      <a:pt x="356" y="28"/>
                    </a:lnTo>
                    <a:lnTo>
                      <a:pt x="374" y="40"/>
                    </a:lnTo>
                    <a:lnTo>
                      <a:pt x="391" y="54"/>
                    </a:lnTo>
                    <a:lnTo>
                      <a:pt x="407" y="71"/>
                    </a:lnTo>
                    <a:lnTo>
                      <a:pt x="415" y="80"/>
                    </a:lnTo>
                    <a:lnTo>
                      <a:pt x="422" y="89"/>
                    </a:lnTo>
                    <a:lnTo>
                      <a:pt x="428" y="99"/>
                    </a:lnTo>
                    <a:lnTo>
                      <a:pt x="435" y="111"/>
                    </a:lnTo>
                    <a:lnTo>
                      <a:pt x="441" y="122"/>
                    </a:lnTo>
                    <a:lnTo>
                      <a:pt x="447" y="133"/>
                    </a:lnTo>
                    <a:lnTo>
                      <a:pt x="451" y="146"/>
                    </a:lnTo>
                    <a:lnTo>
                      <a:pt x="456" y="159"/>
                    </a:lnTo>
                    <a:lnTo>
                      <a:pt x="464" y="186"/>
                    </a:lnTo>
                    <a:lnTo>
                      <a:pt x="469" y="216"/>
                    </a:lnTo>
                    <a:lnTo>
                      <a:pt x="474" y="247"/>
                    </a:lnTo>
                    <a:lnTo>
                      <a:pt x="476" y="280"/>
                    </a:lnTo>
                    <a:close/>
                    <a:moveTo>
                      <a:pt x="326" y="241"/>
                    </a:moveTo>
                    <a:lnTo>
                      <a:pt x="326" y="195"/>
                    </a:lnTo>
                    <a:lnTo>
                      <a:pt x="323" y="158"/>
                    </a:lnTo>
                    <a:lnTo>
                      <a:pt x="322" y="142"/>
                    </a:lnTo>
                    <a:lnTo>
                      <a:pt x="320" y="128"/>
                    </a:lnTo>
                    <a:lnTo>
                      <a:pt x="318" y="116"/>
                    </a:lnTo>
                    <a:lnTo>
                      <a:pt x="316" y="106"/>
                    </a:lnTo>
                    <a:lnTo>
                      <a:pt x="310" y="89"/>
                    </a:lnTo>
                    <a:lnTo>
                      <a:pt x="302" y="73"/>
                    </a:lnTo>
                    <a:lnTo>
                      <a:pt x="297" y="67"/>
                    </a:lnTo>
                    <a:lnTo>
                      <a:pt x="293" y="61"/>
                    </a:lnTo>
                    <a:lnTo>
                      <a:pt x="287" y="55"/>
                    </a:lnTo>
                    <a:lnTo>
                      <a:pt x="283" y="51"/>
                    </a:lnTo>
                    <a:lnTo>
                      <a:pt x="276" y="46"/>
                    </a:lnTo>
                    <a:lnTo>
                      <a:pt x="268" y="43"/>
                    </a:lnTo>
                    <a:lnTo>
                      <a:pt x="259" y="41"/>
                    </a:lnTo>
                    <a:lnTo>
                      <a:pt x="249" y="40"/>
                    </a:lnTo>
                    <a:lnTo>
                      <a:pt x="241" y="41"/>
                    </a:lnTo>
                    <a:lnTo>
                      <a:pt x="233" y="42"/>
                    </a:lnTo>
                    <a:lnTo>
                      <a:pt x="226" y="44"/>
                    </a:lnTo>
                    <a:lnTo>
                      <a:pt x="219" y="47"/>
                    </a:lnTo>
                    <a:lnTo>
                      <a:pt x="214" y="52"/>
                    </a:lnTo>
                    <a:lnTo>
                      <a:pt x="207" y="58"/>
                    </a:lnTo>
                    <a:lnTo>
                      <a:pt x="201" y="63"/>
                    </a:lnTo>
                    <a:lnTo>
                      <a:pt x="197" y="71"/>
                    </a:lnTo>
                    <a:lnTo>
                      <a:pt x="189" y="85"/>
                    </a:lnTo>
                    <a:lnTo>
                      <a:pt x="181" y="101"/>
                    </a:lnTo>
                    <a:lnTo>
                      <a:pt x="175" y="116"/>
                    </a:lnTo>
                    <a:lnTo>
                      <a:pt x="170" y="134"/>
                    </a:lnTo>
                    <a:lnTo>
                      <a:pt x="166" y="154"/>
                    </a:lnTo>
                    <a:lnTo>
                      <a:pt x="163" y="174"/>
                    </a:lnTo>
                    <a:lnTo>
                      <a:pt x="162" y="195"/>
                    </a:lnTo>
                    <a:lnTo>
                      <a:pt x="161" y="219"/>
                    </a:lnTo>
                    <a:lnTo>
                      <a:pt x="161" y="241"/>
                    </a:lnTo>
                    <a:lnTo>
                      <a:pt x="326" y="24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0" name="Freeform 959">
                <a:extLst>
                  <a:ext uri="{FF2B5EF4-FFF2-40B4-BE49-F238E27FC236}">
                    <a16:creationId xmlns:a16="http://schemas.microsoft.com/office/drawing/2014/main" id="{3C5D80C1-3AAA-40CF-97E7-41A650A8FE2A}"/>
                  </a:ext>
                </a:extLst>
              </p:cNvPr>
              <p:cNvSpPr>
                <a:spLocks/>
              </p:cNvSpPr>
              <p:nvPr/>
            </p:nvSpPr>
            <p:spPr bwMode="auto">
              <a:xfrm>
                <a:off x="3829" y="2240"/>
                <a:ext cx="97" cy="117"/>
              </a:xfrm>
              <a:custGeom>
                <a:avLst/>
                <a:gdLst>
                  <a:gd name="T0" fmla="*/ 10 w 486"/>
                  <a:gd name="T1" fmla="*/ 5 h 585"/>
                  <a:gd name="T2" fmla="*/ 11 w 486"/>
                  <a:gd name="T3" fmla="*/ 3 h 585"/>
                  <a:gd name="T4" fmla="*/ 13 w 486"/>
                  <a:gd name="T5" fmla="*/ 1 h 585"/>
                  <a:gd name="T6" fmla="*/ 14 w 486"/>
                  <a:gd name="T7" fmla="*/ 1 h 585"/>
                  <a:gd name="T8" fmla="*/ 15 w 486"/>
                  <a:gd name="T9" fmla="*/ 0 h 585"/>
                  <a:gd name="T10" fmla="*/ 16 w 486"/>
                  <a:gd name="T11" fmla="*/ 0 h 585"/>
                  <a:gd name="T12" fmla="*/ 17 w 486"/>
                  <a:gd name="T13" fmla="*/ 0 h 585"/>
                  <a:gd name="T14" fmla="*/ 18 w 486"/>
                  <a:gd name="T15" fmla="*/ 0 h 585"/>
                  <a:gd name="T16" fmla="*/ 19 w 486"/>
                  <a:gd name="T17" fmla="*/ 1 h 585"/>
                  <a:gd name="T18" fmla="*/ 19 w 486"/>
                  <a:gd name="T19" fmla="*/ 2 h 585"/>
                  <a:gd name="T20" fmla="*/ 19 w 486"/>
                  <a:gd name="T21" fmla="*/ 3 h 585"/>
                  <a:gd name="T22" fmla="*/ 19 w 486"/>
                  <a:gd name="T23" fmla="*/ 4 h 585"/>
                  <a:gd name="T24" fmla="*/ 19 w 486"/>
                  <a:gd name="T25" fmla="*/ 5 h 585"/>
                  <a:gd name="T26" fmla="*/ 19 w 486"/>
                  <a:gd name="T27" fmla="*/ 6 h 585"/>
                  <a:gd name="T28" fmla="*/ 18 w 486"/>
                  <a:gd name="T29" fmla="*/ 6 h 585"/>
                  <a:gd name="T30" fmla="*/ 17 w 486"/>
                  <a:gd name="T31" fmla="*/ 7 h 585"/>
                  <a:gd name="T32" fmla="*/ 16 w 486"/>
                  <a:gd name="T33" fmla="*/ 7 h 585"/>
                  <a:gd name="T34" fmla="*/ 16 w 486"/>
                  <a:gd name="T35" fmla="*/ 6 h 585"/>
                  <a:gd name="T36" fmla="*/ 15 w 486"/>
                  <a:gd name="T37" fmla="*/ 6 h 585"/>
                  <a:gd name="T38" fmla="*/ 13 w 486"/>
                  <a:gd name="T39" fmla="*/ 5 h 585"/>
                  <a:gd name="T40" fmla="*/ 12 w 486"/>
                  <a:gd name="T41" fmla="*/ 5 h 585"/>
                  <a:gd name="T42" fmla="*/ 12 w 486"/>
                  <a:gd name="T43" fmla="*/ 5 h 585"/>
                  <a:gd name="T44" fmla="*/ 11 w 486"/>
                  <a:gd name="T45" fmla="*/ 6 h 585"/>
                  <a:gd name="T46" fmla="*/ 10 w 486"/>
                  <a:gd name="T47" fmla="*/ 7 h 585"/>
                  <a:gd name="T48" fmla="*/ 10 w 486"/>
                  <a:gd name="T49" fmla="*/ 8 h 585"/>
                  <a:gd name="T50" fmla="*/ 9 w 486"/>
                  <a:gd name="T51" fmla="*/ 10 h 585"/>
                  <a:gd name="T52" fmla="*/ 9 w 486"/>
                  <a:gd name="T53" fmla="*/ 12 h 585"/>
                  <a:gd name="T54" fmla="*/ 9 w 486"/>
                  <a:gd name="T55" fmla="*/ 19 h 585"/>
                  <a:gd name="T56" fmla="*/ 9 w 486"/>
                  <a:gd name="T57" fmla="*/ 21 h 585"/>
                  <a:gd name="T58" fmla="*/ 10 w 486"/>
                  <a:gd name="T59" fmla="*/ 22 h 585"/>
                  <a:gd name="T60" fmla="*/ 11 w 486"/>
                  <a:gd name="T61" fmla="*/ 22 h 585"/>
                  <a:gd name="T62" fmla="*/ 12 w 486"/>
                  <a:gd name="T63" fmla="*/ 23 h 585"/>
                  <a:gd name="T64" fmla="*/ 0 w 486"/>
                  <a:gd name="T65" fmla="*/ 23 h 585"/>
                  <a:gd name="T66" fmla="*/ 1 w 486"/>
                  <a:gd name="T67" fmla="*/ 22 h 585"/>
                  <a:gd name="T68" fmla="*/ 2 w 486"/>
                  <a:gd name="T69" fmla="*/ 22 h 585"/>
                  <a:gd name="T70" fmla="*/ 2 w 486"/>
                  <a:gd name="T71" fmla="*/ 22 h 585"/>
                  <a:gd name="T72" fmla="*/ 2 w 486"/>
                  <a:gd name="T73" fmla="*/ 20 h 585"/>
                  <a:gd name="T74" fmla="*/ 3 w 486"/>
                  <a:gd name="T75" fmla="*/ 6 h 585"/>
                  <a:gd name="T76" fmla="*/ 2 w 486"/>
                  <a:gd name="T77" fmla="*/ 3 h 585"/>
                  <a:gd name="T78" fmla="*/ 2 w 486"/>
                  <a:gd name="T79" fmla="*/ 2 h 585"/>
                  <a:gd name="T80" fmla="*/ 1 w 486"/>
                  <a:gd name="T81" fmla="*/ 2 h 585"/>
                  <a:gd name="T82" fmla="*/ 0 w 486"/>
                  <a:gd name="T83" fmla="*/ 2 h 5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6"/>
                  <a:gd name="T127" fmla="*/ 0 h 585"/>
                  <a:gd name="T128" fmla="*/ 486 w 486"/>
                  <a:gd name="T129" fmla="*/ 585 h 5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6" h="585">
                    <a:moveTo>
                      <a:pt x="231" y="17"/>
                    </a:moveTo>
                    <a:lnTo>
                      <a:pt x="231" y="146"/>
                    </a:lnTo>
                    <a:lnTo>
                      <a:pt x="245" y="125"/>
                    </a:lnTo>
                    <a:lnTo>
                      <a:pt x="258" y="106"/>
                    </a:lnTo>
                    <a:lnTo>
                      <a:pt x="272" y="88"/>
                    </a:lnTo>
                    <a:lnTo>
                      <a:pt x="284" y="72"/>
                    </a:lnTo>
                    <a:lnTo>
                      <a:pt x="297" y="59"/>
                    </a:lnTo>
                    <a:lnTo>
                      <a:pt x="308" y="47"/>
                    </a:lnTo>
                    <a:lnTo>
                      <a:pt x="319" y="37"/>
                    </a:lnTo>
                    <a:lnTo>
                      <a:pt x="331" y="29"/>
                    </a:lnTo>
                    <a:lnTo>
                      <a:pt x="341" y="23"/>
                    </a:lnTo>
                    <a:lnTo>
                      <a:pt x="351" y="17"/>
                    </a:lnTo>
                    <a:lnTo>
                      <a:pt x="361" y="11"/>
                    </a:lnTo>
                    <a:lnTo>
                      <a:pt x="372" y="8"/>
                    </a:lnTo>
                    <a:lnTo>
                      <a:pt x="383" y="5"/>
                    </a:lnTo>
                    <a:lnTo>
                      <a:pt x="393" y="2"/>
                    </a:lnTo>
                    <a:lnTo>
                      <a:pt x="402" y="1"/>
                    </a:lnTo>
                    <a:lnTo>
                      <a:pt x="412" y="0"/>
                    </a:lnTo>
                    <a:lnTo>
                      <a:pt x="421" y="1"/>
                    </a:lnTo>
                    <a:lnTo>
                      <a:pt x="428" y="1"/>
                    </a:lnTo>
                    <a:lnTo>
                      <a:pt x="436" y="3"/>
                    </a:lnTo>
                    <a:lnTo>
                      <a:pt x="442" y="6"/>
                    </a:lnTo>
                    <a:lnTo>
                      <a:pt x="449" y="8"/>
                    </a:lnTo>
                    <a:lnTo>
                      <a:pt x="456" y="12"/>
                    </a:lnTo>
                    <a:lnTo>
                      <a:pt x="462" y="16"/>
                    </a:lnTo>
                    <a:lnTo>
                      <a:pt x="466" y="21"/>
                    </a:lnTo>
                    <a:lnTo>
                      <a:pt x="472" y="27"/>
                    </a:lnTo>
                    <a:lnTo>
                      <a:pt x="475" y="33"/>
                    </a:lnTo>
                    <a:lnTo>
                      <a:pt x="479" y="40"/>
                    </a:lnTo>
                    <a:lnTo>
                      <a:pt x="482" y="46"/>
                    </a:lnTo>
                    <a:lnTo>
                      <a:pt x="484" y="54"/>
                    </a:lnTo>
                    <a:lnTo>
                      <a:pt x="485" y="62"/>
                    </a:lnTo>
                    <a:lnTo>
                      <a:pt x="486" y="71"/>
                    </a:lnTo>
                    <a:lnTo>
                      <a:pt x="486" y="80"/>
                    </a:lnTo>
                    <a:lnTo>
                      <a:pt x="486" y="90"/>
                    </a:lnTo>
                    <a:lnTo>
                      <a:pt x="485" y="99"/>
                    </a:lnTo>
                    <a:lnTo>
                      <a:pt x="484" y="108"/>
                    </a:lnTo>
                    <a:lnTo>
                      <a:pt x="482" y="116"/>
                    </a:lnTo>
                    <a:lnTo>
                      <a:pt x="479" y="124"/>
                    </a:lnTo>
                    <a:lnTo>
                      <a:pt x="475" y="131"/>
                    </a:lnTo>
                    <a:lnTo>
                      <a:pt x="472" y="138"/>
                    </a:lnTo>
                    <a:lnTo>
                      <a:pt x="467" y="144"/>
                    </a:lnTo>
                    <a:lnTo>
                      <a:pt x="462" y="149"/>
                    </a:lnTo>
                    <a:lnTo>
                      <a:pt x="457" y="154"/>
                    </a:lnTo>
                    <a:lnTo>
                      <a:pt x="451" y="157"/>
                    </a:lnTo>
                    <a:lnTo>
                      <a:pt x="446" y="160"/>
                    </a:lnTo>
                    <a:lnTo>
                      <a:pt x="439" y="163"/>
                    </a:lnTo>
                    <a:lnTo>
                      <a:pt x="433" y="165"/>
                    </a:lnTo>
                    <a:lnTo>
                      <a:pt x="427" y="166"/>
                    </a:lnTo>
                    <a:lnTo>
                      <a:pt x="420" y="166"/>
                    </a:lnTo>
                    <a:lnTo>
                      <a:pt x="412" y="166"/>
                    </a:lnTo>
                    <a:lnTo>
                      <a:pt x="404" y="165"/>
                    </a:lnTo>
                    <a:lnTo>
                      <a:pt x="396" y="163"/>
                    </a:lnTo>
                    <a:lnTo>
                      <a:pt x="389" y="160"/>
                    </a:lnTo>
                    <a:lnTo>
                      <a:pt x="383" y="158"/>
                    </a:lnTo>
                    <a:lnTo>
                      <a:pt x="376" y="155"/>
                    </a:lnTo>
                    <a:lnTo>
                      <a:pt x="370" y="150"/>
                    </a:lnTo>
                    <a:lnTo>
                      <a:pt x="363" y="146"/>
                    </a:lnTo>
                    <a:lnTo>
                      <a:pt x="344" y="129"/>
                    </a:lnTo>
                    <a:lnTo>
                      <a:pt x="336" y="122"/>
                    </a:lnTo>
                    <a:lnTo>
                      <a:pt x="329" y="120"/>
                    </a:lnTo>
                    <a:lnTo>
                      <a:pt x="322" y="119"/>
                    </a:lnTo>
                    <a:lnTo>
                      <a:pt x="312" y="120"/>
                    </a:lnTo>
                    <a:lnTo>
                      <a:pt x="305" y="122"/>
                    </a:lnTo>
                    <a:lnTo>
                      <a:pt x="297" y="127"/>
                    </a:lnTo>
                    <a:lnTo>
                      <a:pt x="289" y="132"/>
                    </a:lnTo>
                    <a:lnTo>
                      <a:pt x="282" y="138"/>
                    </a:lnTo>
                    <a:lnTo>
                      <a:pt x="276" y="144"/>
                    </a:lnTo>
                    <a:lnTo>
                      <a:pt x="272" y="150"/>
                    </a:lnTo>
                    <a:lnTo>
                      <a:pt x="266" y="157"/>
                    </a:lnTo>
                    <a:lnTo>
                      <a:pt x="262" y="165"/>
                    </a:lnTo>
                    <a:lnTo>
                      <a:pt x="258" y="173"/>
                    </a:lnTo>
                    <a:lnTo>
                      <a:pt x="254" y="182"/>
                    </a:lnTo>
                    <a:lnTo>
                      <a:pt x="250" y="191"/>
                    </a:lnTo>
                    <a:lnTo>
                      <a:pt x="246" y="206"/>
                    </a:lnTo>
                    <a:lnTo>
                      <a:pt x="242" y="221"/>
                    </a:lnTo>
                    <a:lnTo>
                      <a:pt x="239" y="237"/>
                    </a:lnTo>
                    <a:lnTo>
                      <a:pt x="236" y="253"/>
                    </a:lnTo>
                    <a:lnTo>
                      <a:pt x="233" y="269"/>
                    </a:lnTo>
                    <a:lnTo>
                      <a:pt x="232" y="286"/>
                    </a:lnTo>
                    <a:lnTo>
                      <a:pt x="231" y="304"/>
                    </a:lnTo>
                    <a:lnTo>
                      <a:pt x="231" y="321"/>
                    </a:lnTo>
                    <a:lnTo>
                      <a:pt x="231" y="451"/>
                    </a:lnTo>
                    <a:lnTo>
                      <a:pt x="232" y="486"/>
                    </a:lnTo>
                    <a:lnTo>
                      <a:pt x="232" y="502"/>
                    </a:lnTo>
                    <a:lnTo>
                      <a:pt x="233" y="514"/>
                    </a:lnTo>
                    <a:lnTo>
                      <a:pt x="235" y="523"/>
                    </a:lnTo>
                    <a:lnTo>
                      <a:pt x="236" y="530"/>
                    </a:lnTo>
                    <a:lnTo>
                      <a:pt x="240" y="538"/>
                    </a:lnTo>
                    <a:lnTo>
                      <a:pt x="245" y="544"/>
                    </a:lnTo>
                    <a:lnTo>
                      <a:pt x="250" y="549"/>
                    </a:lnTo>
                    <a:lnTo>
                      <a:pt x="257" y="554"/>
                    </a:lnTo>
                    <a:lnTo>
                      <a:pt x="266" y="557"/>
                    </a:lnTo>
                    <a:lnTo>
                      <a:pt x="276" y="560"/>
                    </a:lnTo>
                    <a:lnTo>
                      <a:pt x="290" y="562"/>
                    </a:lnTo>
                    <a:lnTo>
                      <a:pt x="306" y="564"/>
                    </a:lnTo>
                    <a:lnTo>
                      <a:pt x="306" y="585"/>
                    </a:lnTo>
                    <a:lnTo>
                      <a:pt x="0" y="585"/>
                    </a:lnTo>
                    <a:lnTo>
                      <a:pt x="0" y="564"/>
                    </a:lnTo>
                    <a:lnTo>
                      <a:pt x="9" y="563"/>
                    </a:lnTo>
                    <a:lnTo>
                      <a:pt x="16" y="560"/>
                    </a:lnTo>
                    <a:lnTo>
                      <a:pt x="23" y="559"/>
                    </a:lnTo>
                    <a:lnTo>
                      <a:pt x="30" y="557"/>
                    </a:lnTo>
                    <a:lnTo>
                      <a:pt x="36" y="554"/>
                    </a:lnTo>
                    <a:lnTo>
                      <a:pt x="41" y="550"/>
                    </a:lnTo>
                    <a:lnTo>
                      <a:pt x="46" y="547"/>
                    </a:lnTo>
                    <a:lnTo>
                      <a:pt x="49" y="542"/>
                    </a:lnTo>
                    <a:lnTo>
                      <a:pt x="53" y="538"/>
                    </a:lnTo>
                    <a:lnTo>
                      <a:pt x="55" y="531"/>
                    </a:lnTo>
                    <a:lnTo>
                      <a:pt x="57" y="522"/>
                    </a:lnTo>
                    <a:lnTo>
                      <a:pt x="59" y="512"/>
                    </a:lnTo>
                    <a:lnTo>
                      <a:pt x="62" y="485"/>
                    </a:lnTo>
                    <a:lnTo>
                      <a:pt x="63" y="451"/>
                    </a:lnTo>
                    <a:lnTo>
                      <a:pt x="63" y="138"/>
                    </a:lnTo>
                    <a:lnTo>
                      <a:pt x="62" y="115"/>
                    </a:lnTo>
                    <a:lnTo>
                      <a:pt x="62" y="97"/>
                    </a:lnTo>
                    <a:lnTo>
                      <a:pt x="59" y="85"/>
                    </a:lnTo>
                    <a:lnTo>
                      <a:pt x="57" y="76"/>
                    </a:lnTo>
                    <a:lnTo>
                      <a:pt x="54" y="68"/>
                    </a:lnTo>
                    <a:lnTo>
                      <a:pt x="50" y="61"/>
                    </a:lnTo>
                    <a:lnTo>
                      <a:pt x="45" y="55"/>
                    </a:lnTo>
                    <a:lnTo>
                      <a:pt x="40" y="51"/>
                    </a:lnTo>
                    <a:lnTo>
                      <a:pt x="33" y="47"/>
                    </a:lnTo>
                    <a:lnTo>
                      <a:pt x="24" y="44"/>
                    </a:lnTo>
                    <a:lnTo>
                      <a:pt x="13" y="42"/>
                    </a:lnTo>
                    <a:lnTo>
                      <a:pt x="0" y="40"/>
                    </a:lnTo>
                    <a:lnTo>
                      <a:pt x="0" y="17"/>
                    </a:lnTo>
                    <a:lnTo>
                      <a:pt x="231" y="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1" name="Freeform 960">
                <a:extLst>
                  <a:ext uri="{FF2B5EF4-FFF2-40B4-BE49-F238E27FC236}">
                    <a16:creationId xmlns:a16="http://schemas.microsoft.com/office/drawing/2014/main" id="{99C4A6D1-4692-4E6C-9004-5CD86578A01F}"/>
                  </a:ext>
                </a:extLst>
              </p:cNvPr>
              <p:cNvSpPr>
                <a:spLocks noEditPoints="1"/>
              </p:cNvSpPr>
              <p:nvPr/>
            </p:nvSpPr>
            <p:spPr bwMode="auto">
              <a:xfrm>
                <a:off x="3934" y="2240"/>
                <a:ext cx="107" cy="120"/>
              </a:xfrm>
              <a:custGeom>
                <a:avLst/>
                <a:gdLst>
                  <a:gd name="T0" fmla="*/ 13 w 532"/>
                  <a:gd name="T1" fmla="*/ 0 h 602"/>
                  <a:gd name="T2" fmla="*/ 16 w 532"/>
                  <a:gd name="T3" fmla="*/ 1 h 602"/>
                  <a:gd name="T4" fmla="*/ 18 w 532"/>
                  <a:gd name="T5" fmla="*/ 3 h 602"/>
                  <a:gd name="T6" fmla="*/ 20 w 532"/>
                  <a:gd name="T7" fmla="*/ 5 h 602"/>
                  <a:gd name="T8" fmla="*/ 21 w 532"/>
                  <a:gd name="T9" fmla="*/ 8 h 602"/>
                  <a:gd name="T10" fmla="*/ 22 w 532"/>
                  <a:gd name="T11" fmla="*/ 11 h 602"/>
                  <a:gd name="T12" fmla="*/ 21 w 532"/>
                  <a:gd name="T13" fmla="*/ 15 h 602"/>
                  <a:gd name="T14" fmla="*/ 20 w 532"/>
                  <a:gd name="T15" fmla="*/ 19 h 602"/>
                  <a:gd name="T16" fmla="*/ 19 w 532"/>
                  <a:gd name="T17" fmla="*/ 21 h 602"/>
                  <a:gd name="T18" fmla="*/ 17 w 532"/>
                  <a:gd name="T19" fmla="*/ 22 h 602"/>
                  <a:gd name="T20" fmla="*/ 15 w 532"/>
                  <a:gd name="T21" fmla="*/ 23 h 602"/>
                  <a:gd name="T22" fmla="*/ 13 w 532"/>
                  <a:gd name="T23" fmla="*/ 24 h 602"/>
                  <a:gd name="T24" fmla="*/ 10 w 532"/>
                  <a:gd name="T25" fmla="*/ 24 h 602"/>
                  <a:gd name="T26" fmla="*/ 8 w 532"/>
                  <a:gd name="T27" fmla="*/ 24 h 602"/>
                  <a:gd name="T28" fmla="*/ 6 w 532"/>
                  <a:gd name="T29" fmla="*/ 23 h 602"/>
                  <a:gd name="T30" fmla="*/ 4 w 532"/>
                  <a:gd name="T31" fmla="*/ 22 h 602"/>
                  <a:gd name="T32" fmla="*/ 2 w 532"/>
                  <a:gd name="T33" fmla="*/ 20 h 602"/>
                  <a:gd name="T34" fmla="*/ 1 w 532"/>
                  <a:gd name="T35" fmla="*/ 18 h 602"/>
                  <a:gd name="T36" fmla="*/ 1 w 532"/>
                  <a:gd name="T37" fmla="*/ 16 h 602"/>
                  <a:gd name="T38" fmla="*/ 0 w 532"/>
                  <a:gd name="T39" fmla="*/ 13 h 602"/>
                  <a:gd name="T40" fmla="*/ 0 w 532"/>
                  <a:gd name="T41" fmla="*/ 10 h 602"/>
                  <a:gd name="T42" fmla="*/ 1 w 532"/>
                  <a:gd name="T43" fmla="*/ 8 h 602"/>
                  <a:gd name="T44" fmla="*/ 1 w 532"/>
                  <a:gd name="T45" fmla="*/ 6 h 602"/>
                  <a:gd name="T46" fmla="*/ 2 w 532"/>
                  <a:gd name="T47" fmla="*/ 4 h 602"/>
                  <a:gd name="T48" fmla="*/ 4 w 532"/>
                  <a:gd name="T49" fmla="*/ 2 h 602"/>
                  <a:gd name="T50" fmla="*/ 6 w 532"/>
                  <a:gd name="T51" fmla="*/ 1 h 602"/>
                  <a:gd name="T52" fmla="*/ 8 w 532"/>
                  <a:gd name="T53" fmla="*/ 0 h 602"/>
                  <a:gd name="T54" fmla="*/ 10 w 532"/>
                  <a:gd name="T55" fmla="*/ 0 h 602"/>
                  <a:gd name="T56" fmla="*/ 10 w 532"/>
                  <a:gd name="T57" fmla="*/ 2 h 602"/>
                  <a:gd name="T58" fmla="*/ 9 w 532"/>
                  <a:gd name="T59" fmla="*/ 2 h 602"/>
                  <a:gd name="T60" fmla="*/ 8 w 532"/>
                  <a:gd name="T61" fmla="*/ 3 h 602"/>
                  <a:gd name="T62" fmla="*/ 8 w 532"/>
                  <a:gd name="T63" fmla="*/ 5 h 602"/>
                  <a:gd name="T64" fmla="*/ 7 w 532"/>
                  <a:gd name="T65" fmla="*/ 8 h 602"/>
                  <a:gd name="T66" fmla="*/ 7 w 532"/>
                  <a:gd name="T67" fmla="*/ 12 h 602"/>
                  <a:gd name="T68" fmla="*/ 7 w 532"/>
                  <a:gd name="T69" fmla="*/ 17 h 602"/>
                  <a:gd name="T70" fmla="*/ 8 w 532"/>
                  <a:gd name="T71" fmla="*/ 20 h 602"/>
                  <a:gd name="T72" fmla="*/ 8 w 532"/>
                  <a:gd name="T73" fmla="*/ 21 h 602"/>
                  <a:gd name="T74" fmla="*/ 9 w 532"/>
                  <a:gd name="T75" fmla="*/ 22 h 602"/>
                  <a:gd name="T76" fmla="*/ 10 w 532"/>
                  <a:gd name="T77" fmla="*/ 22 h 602"/>
                  <a:gd name="T78" fmla="*/ 12 w 532"/>
                  <a:gd name="T79" fmla="*/ 22 h 602"/>
                  <a:gd name="T80" fmla="*/ 13 w 532"/>
                  <a:gd name="T81" fmla="*/ 21 h 602"/>
                  <a:gd name="T82" fmla="*/ 14 w 532"/>
                  <a:gd name="T83" fmla="*/ 20 h 602"/>
                  <a:gd name="T84" fmla="*/ 14 w 532"/>
                  <a:gd name="T85" fmla="*/ 18 h 602"/>
                  <a:gd name="T86" fmla="*/ 14 w 532"/>
                  <a:gd name="T87" fmla="*/ 13 h 602"/>
                  <a:gd name="T88" fmla="*/ 14 w 532"/>
                  <a:gd name="T89" fmla="*/ 7 h 602"/>
                  <a:gd name="T90" fmla="*/ 14 w 532"/>
                  <a:gd name="T91" fmla="*/ 4 h 602"/>
                  <a:gd name="T92" fmla="*/ 13 w 532"/>
                  <a:gd name="T93" fmla="*/ 3 h 602"/>
                  <a:gd name="T94" fmla="*/ 12 w 532"/>
                  <a:gd name="T95" fmla="*/ 2 h 602"/>
                  <a:gd name="T96" fmla="*/ 11 w 532"/>
                  <a:gd name="T97" fmla="*/ 2 h 60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2"/>
                  <a:gd name="T148" fmla="*/ 0 h 602"/>
                  <a:gd name="T149" fmla="*/ 532 w 532"/>
                  <a:gd name="T150" fmla="*/ 602 h 60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2" h="602">
                    <a:moveTo>
                      <a:pt x="265" y="0"/>
                    </a:moveTo>
                    <a:lnTo>
                      <a:pt x="283" y="1"/>
                    </a:lnTo>
                    <a:lnTo>
                      <a:pt x="301" y="2"/>
                    </a:lnTo>
                    <a:lnTo>
                      <a:pt x="319" y="6"/>
                    </a:lnTo>
                    <a:lnTo>
                      <a:pt x="336" y="10"/>
                    </a:lnTo>
                    <a:lnTo>
                      <a:pt x="354" y="15"/>
                    </a:lnTo>
                    <a:lnTo>
                      <a:pt x="370" y="21"/>
                    </a:lnTo>
                    <a:lnTo>
                      <a:pt x="387" y="29"/>
                    </a:lnTo>
                    <a:lnTo>
                      <a:pt x="402" y="38"/>
                    </a:lnTo>
                    <a:lnTo>
                      <a:pt x="418" y="49"/>
                    </a:lnTo>
                    <a:lnTo>
                      <a:pt x="433" y="60"/>
                    </a:lnTo>
                    <a:lnTo>
                      <a:pt x="447" y="71"/>
                    </a:lnTo>
                    <a:lnTo>
                      <a:pt x="459" y="85"/>
                    </a:lnTo>
                    <a:lnTo>
                      <a:pt x="470" y="99"/>
                    </a:lnTo>
                    <a:lnTo>
                      <a:pt x="482" y="114"/>
                    </a:lnTo>
                    <a:lnTo>
                      <a:pt x="491" y="130"/>
                    </a:lnTo>
                    <a:lnTo>
                      <a:pt x="500" y="147"/>
                    </a:lnTo>
                    <a:lnTo>
                      <a:pt x="508" y="165"/>
                    </a:lnTo>
                    <a:lnTo>
                      <a:pt x="514" y="183"/>
                    </a:lnTo>
                    <a:lnTo>
                      <a:pt x="520" y="202"/>
                    </a:lnTo>
                    <a:lnTo>
                      <a:pt x="525" y="221"/>
                    </a:lnTo>
                    <a:lnTo>
                      <a:pt x="528" y="241"/>
                    </a:lnTo>
                    <a:lnTo>
                      <a:pt x="530" y="260"/>
                    </a:lnTo>
                    <a:lnTo>
                      <a:pt x="532" y="280"/>
                    </a:lnTo>
                    <a:lnTo>
                      <a:pt x="532" y="302"/>
                    </a:lnTo>
                    <a:lnTo>
                      <a:pt x="531" y="331"/>
                    </a:lnTo>
                    <a:lnTo>
                      <a:pt x="529" y="359"/>
                    </a:lnTo>
                    <a:lnTo>
                      <a:pt x="525" y="386"/>
                    </a:lnTo>
                    <a:lnTo>
                      <a:pt x="518" y="412"/>
                    </a:lnTo>
                    <a:lnTo>
                      <a:pt x="509" y="437"/>
                    </a:lnTo>
                    <a:lnTo>
                      <a:pt x="499" y="461"/>
                    </a:lnTo>
                    <a:lnTo>
                      <a:pt x="492" y="472"/>
                    </a:lnTo>
                    <a:lnTo>
                      <a:pt x="486" y="483"/>
                    </a:lnTo>
                    <a:lnTo>
                      <a:pt x="479" y="494"/>
                    </a:lnTo>
                    <a:lnTo>
                      <a:pt x="471" y="504"/>
                    </a:lnTo>
                    <a:lnTo>
                      <a:pt x="462" y="515"/>
                    </a:lnTo>
                    <a:lnTo>
                      <a:pt x="452" y="527"/>
                    </a:lnTo>
                    <a:lnTo>
                      <a:pt x="442" y="537"/>
                    </a:lnTo>
                    <a:lnTo>
                      <a:pt x="431" y="547"/>
                    </a:lnTo>
                    <a:lnTo>
                      <a:pt x="419" y="556"/>
                    </a:lnTo>
                    <a:lnTo>
                      <a:pt x="408" y="564"/>
                    </a:lnTo>
                    <a:lnTo>
                      <a:pt x="396" y="571"/>
                    </a:lnTo>
                    <a:lnTo>
                      <a:pt x="383" y="577"/>
                    </a:lnTo>
                    <a:lnTo>
                      <a:pt x="370" y="583"/>
                    </a:lnTo>
                    <a:lnTo>
                      <a:pt x="357" y="589"/>
                    </a:lnTo>
                    <a:lnTo>
                      <a:pt x="343" y="592"/>
                    </a:lnTo>
                    <a:lnTo>
                      <a:pt x="329" y="596"/>
                    </a:lnTo>
                    <a:lnTo>
                      <a:pt x="313" y="599"/>
                    </a:lnTo>
                    <a:lnTo>
                      <a:pt x="299" y="601"/>
                    </a:lnTo>
                    <a:lnTo>
                      <a:pt x="283" y="602"/>
                    </a:lnTo>
                    <a:lnTo>
                      <a:pt x="267" y="602"/>
                    </a:lnTo>
                    <a:lnTo>
                      <a:pt x="251" y="602"/>
                    </a:lnTo>
                    <a:lnTo>
                      <a:pt x="235" y="601"/>
                    </a:lnTo>
                    <a:lnTo>
                      <a:pt x="221" y="599"/>
                    </a:lnTo>
                    <a:lnTo>
                      <a:pt x="206" y="597"/>
                    </a:lnTo>
                    <a:lnTo>
                      <a:pt x="192" y="593"/>
                    </a:lnTo>
                    <a:lnTo>
                      <a:pt x="179" y="590"/>
                    </a:lnTo>
                    <a:lnTo>
                      <a:pt x="166" y="585"/>
                    </a:lnTo>
                    <a:lnTo>
                      <a:pt x="153" y="580"/>
                    </a:lnTo>
                    <a:lnTo>
                      <a:pt x="141" y="574"/>
                    </a:lnTo>
                    <a:lnTo>
                      <a:pt x="129" y="567"/>
                    </a:lnTo>
                    <a:lnTo>
                      <a:pt x="119" y="559"/>
                    </a:lnTo>
                    <a:lnTo>
                      <a:pt x="108" y="551"/>
                    </a:lnTo>
                    <a:lnTo>
                      <a:pt x="97" y="542"/>
                    </a:lnTo>
                    <a:lnTo>
                      <a:pt x="87" y="533"/>
                    </a:lnTo>
                    <a:lnTo>
                      <a:pt x="78" y="523"/>
                    </a:lnTo>
                    <a:lnTo>
                      <a:pt x="69" y="512"/>
                    </a:lnTo>
                    <a:lnTo>
                      <a:pt x="61" y="501"/>
                    </a:lnTo>
                    <a:lnTo>
                      <a:pt x="53" y="489"/>
                    </a:lnTo>
                    <a:lnTo>
                      <a:pt x="45" y="478"/>
                    </a:lnTo>
                    <a:lnTo>
                      <a:pt x="39" y="466"/>
                    </a:lnTo>
                    <a:lnTo>
                      <a:pt x="33" y="453"/>
                    </a:lnTo>
                    <a:lnTo>
                      <a:pt x="27" y="441"/>
                    </a:lnTo>
                    <a:lnTo>
                      <a:pt x="22" y="428"/>
                    </a:lnTo>
                    <a:lnTo>
                      <a:pt x="17" y="415"/>
                    </a:lnTo>
                    <a:lnTo>
                      <a:pt x="14" y="402"/>
                    </a:lnTo>
                    <a:lnTo>
                      <a:pt x="10" y="389"/>
                    </a:lnTo>
                    <a:lnTo>
                      <a:pt x="7" y="375"/>
                    </a:lnTo>
                    <a:lnTo>
                      <a:pt x="5" y="362"/>
                    </a:lnTo>
                    <a:lnTo>
                      <a:pt x="1" y="333"/>
                    </a:lnTo>
                    <a:lnTo>
                      <a:pt x="0" y="304"/>
                    </a:lnTo>
                    <a:lnTo>
                      <a:pt x="0" y="289"/>
                    </a:lnTo>
                    <a:lnTo>
                      <a:pt x="1" y="273"/>
                    </a:lnTo>
                    <a:lnTo>
                      <a:pt x="3" y="259"/>
                    </a:lnTo>
                    <a:lnTo>
                      <a:pt x="5" y="245"/>
                    </a:lnTo>
                    <a:lnTo>
                      <a:pt x="7" y="231"/>
                    </a:lnTo>
                    <a:lnTo>
                      <a:pt x="10" y="217"/>
                    </a:lnTo>
                    <a:lnTo>
                      <a:pt x="14" y="203"/>
                    </a:lnTo>
                    <a:lnTo>
                      <a:pt x="18" y="190"/>
                    </a:lnTo>
                    <a:lnTo>
                      <a:pt x="23" y="176"/>
                    </a:lnTo>
                    <a:lnTo>
                      <a:pt x="27" y="164"/>
                    </a:lnTo>
                    <a:lnTo>
                      <a:pt x="34" y="151"/>
                    </a:lnTo>
                    <a:lnTo>
                      <a:pt x="40" y="139"/>
                    </a:lnTo>
                    <a:lnTo>
                      <a:pt x="47" y="127"/>
                    </a:lnTo>
                    <a:lnTo>
                      <a:pt x="54" y="114"/>
                    </a:lnTo>
                    <a:lnTo>
                      <a:pt x="62" y="103"/>
                    </a:lnTo>
                    <a:lnTo>
                      <a:pt x="71" y="92"/>
                    </a:lnTo>
                    <a:lnTo>
                      <a:pt x="80" y="80"/>
                    </a:lnTo>
                    <a:lnTo>
                      <a:pt x="90" y="70"/>
                    </a:lnTo>
                    <a:lnTo>
                      <a:pt x="100" y="60"/>
                    </a:lnTo>
                    <a:lnTo>
                      <a:pt x="110" y="51"/>
                    </a:lnTo>
                    <a:lnTo>
                      <a:pt x="120" y="43"/>
                    </a:lnTo>
                    <a:lnTo>
                      <a:pt x="131" y="36"/>
                    </a:lnTo>
                    <a:lnTo>
                      <a:pt x="143" y="29"/>
                    </a:lnTo>
                    <a:lnTo>
                      <a:pt x="155" y="23"/>
                    </a:lnTo>
                    <a:lnTo>
                      <a:pt x="167" y="18"/>
                    </a:lnTo>
                    <a:lnTo>
                      <a:pt x="180" y="14"/>
                    </a:lnTo>
                    <a:lnTo>
                      <a:pt x="193" y="9"/>
                    </a:lnTo>
                    <a:lnTo>
                      <a:pt x="207" y="6"/>
                    </a:lnTo>
                    <a:lnTo>
                      <a:pt x="221" y="3"/>
                    </a:lnTo>
                    <a:lnTo>
                      <a:pt x="235" y="2"/>
                    </a:lnTo>
                    <a:lnTo>
                      <a:pt x="250" y="1"/>
                    </a:lnTo>
                    <a:lnTo>
                      <a:pt x="265" y="0"/>
                    </a:lnTo>
                    <a:close/>
                    <a:moveTo>
                      <a:pt x="267" y="43"/>
                    </a:moveTo>
                    <a:lnTo>
                      <a:pt x="260" y="44"/>
                    </a:lnTo>
                    <a:lnTo>
                      <a:pt x="252" y="45"/>
                    </a:lnTo>
                    <a:lnTo>
                      <a:pt x="245" y="46"/>
                    </a:lnTo>
                    <a:lnTo>
                      <a:pt x="239" y="50"/>
                    </a:lnTo>
                    <a:lnTo>
                      <a:pt x="232" y="52"/>
                    </a:lnTo>
                    <a:lnTo>
                      <a:pt x="226" y="57"/>
                    </a:lnTo>
                    <a:lnTo>
                      <a:pt x="219" y="61"/>
                    </a:lnTo>
                    <a:lnTo>
                      <a:pt x="214" y="67"/>
                    </a:lnTo>
                    <a:lnTo>
                      <a:pt x="209" y="73"/>
                    </a:lnTo>
                    <a:lnTo>
                      <a:pt x="204" y="81"/>
                    </a:lnTo>
                    <a:lnTo>
                      <a:pt x="200" y="90"/>
                    </a:lnTo>
                    <a:lnTo>
                      <a:pt x="196" y="102"/>
                    </a:lnTo>
                    <a:lnTo>
                      <a:pt x="192" y="114"/>
                    </a:lnTo>
                    <a:lnTo>
                      <a:pt x="189" y="128"/>
                    </a:lnTo>
                    <a:lnTo>
                      <a:pt x="187" y="142"/>
                    </a:lnTo>
                    <a:lnTo>
                      <a:pt x="186" y="159"/>
                    </a:lnTo>
                    <a:lnTo>
                      <a:pt x="183" y="177"/>
                    </a:lnTo>
                    <a:lnTo>
                      <a:pt x="182" y="197"/>
                    </a:lnTo>
                    <a:lnTo>
                      <a:pt x="181" y="218"/>
                    </a:lnTo>
                    <a:lnTo>
                      <a:pt x="180" y="242"/>
                    </a:lnTo>
                    <a:lnTo>
                      <a:pt x="179" y="267"/>
                    </a:lnTo>
                    <a:lnTo>
                      <a:pt x="179" y="293"/>
                    </a:lnTo>
                    <a:lnTo>
                      <a:pt x="178" y="321"/>
                    </a:lnTo>
                    <a:lnTo>
                      <a:pt x="178" y="350"/>
                    </a:lnTo>
                    <a:lnTo>
                      <a:pt x="179" y="383"/>
                    </a:lnTo>
                    <a:lnTo>
                      <a:pt x="180" y="414"/>
                    </a:lnTo>
                    <a:lnTo>
                      <a:pt x="183" y="443"/>
                    </a:lnTo>
                    <a:lnTo>
                      <a:pt x="187" y="472"/>
                    </a:lnTo>
                    <a:lnTo>
                      <a:pt x="189" y="483"/>
                    </a:lnTo>
                    <a:lnTo>
                      <a:pt x="191" y="493"/>
                    </a:lnTo>
                    <a:lnTo>
                      <a:pt x="193" y="502"/>
                    </a:lnTo>
                    <a:lnTo>
                      <a:pt x="197" y="510"/>
                    </a:lnTo>
                    <a:lnTo>
                      <a:pt x="201" y="518"/>
                    </a:lnTo>
                    <a:lnTo>
                      <a:pt x="205" y="525"/>
                    </a:lnTo>
                    <a:lnTo>
                      <a:pt x="210" y="532"/>
                    </a:lnTo>
                    <a:lnTo>
                      <a:pt x="215" y="538"/>
                    </a:lnTo>
                    <a:lnTo>
                      <a:pt x="221" y="544"/>
                    </a:lnTo>
                    <a:lnTo>
                      <a:pt x="226" y="548"/>
                    </a:lnTo>
                    <a:lnTo>
                      <a:pt x="232" y="551"/>
                    </a:lnTo>
                    <a:lnTo>
                      <a:pt x="239" y="555"/>
                    </a:lnTo>
                    <a:lnTo>
                      <a:pt x="244" y="557"/>
                    </a:lnTo>
                    <a:lnTo>
                      <a:pt x="251" y="559"/>
                    </a:lnTo>
                    <a:lnTo>
                      <a:pt x="258" y="560"/>
                    </a:lnTo>
                    <a:lnTo>
                      <a:pt x="265" y="560"/>
                    </a:lnTo>
                    <a:lnTo>
                      <a:pt x="278" y="559"/>
                    </a:lnTo>
                    <a:lnTo>
                      <a:pt x="290" y="556"/>
                    </a:lnTo>
                    <a:lnTo>
                      <a:pt x="301" y="551"/>
                    </a:lnTo>
                    <a:lnTo>
                      <a:pt x="311" y="545"/>
                    </a:lnTo>
                    <a:lnTo>
                      <a:pt x="317" y="540"/>
                    </a:lnTo>
                    <a:lnTo>
                      <a:pt x="321" y="533"/>
                    </a:lnTo>
                    <a:lnTo>
                      <a:pt x="326" y="528"/>
                    </a:lnTo>
                    <a:lnTo>
                      <a:pt x="330" y="520"/>
                    </a:lnTo>
                    <a:lnTo>
                      <a:pt x="334" y="513"/>
                    </a:lnTo>
                    <a:lnTo>
                      <a:pt x="337" y="505"/>
                    </a:lnTo>
                    <a:lnTo>
                      <a:pt x="340" y="496"/>
                    </a:lnTo>
                    <a:lnTo>
                      <a:pt x="341" y="487"/>
                    </a:lnTo>
                    <a:lnTo>
                      <a:pt x="345" y="471"/>
                    </a:lnTo>
                    <a:lnTo>
                      <a:pt x="347" y="451"/>
                    </a:lnTo>
                    <a:lnTo>
                      <a:pt x="349" y="427"/>
                    </a:lnTo>
                    <a:lnTo>
                      <a:pt x="352" y="400"/>
                    </a:lnTo>
                    <a:lnTo>
                      <a:pt x="353" y="370"/>
                    </a:lnTo>
                    <a:lnTo>
                      <a:pt x="354" y="334"/>
                    </a:lnTo>
                    <a:lnTo>
                      <a:pt x="354" y="296"/>
                    </a:lnTo>
                    <a:lnTo>
                      <a:pt x="354" y="254"/>
                    </a:lnTo>
                    <a:lnTo>
                      <a:pt x="354" y="207"/>
                    </a:lnTo>
                    <a:lnTo>
                      <a:pt x="352" y="167"/>
                    </a:lnTo>
                    <a:lnTo>
                      <a:pt x="349" y="150"/>
                    </a:lnTo>
                    <a:lnTo>
                      <a:pt x="347" y="136"/>
                    </a:lnTo>
                    <a:lnTo>
                      <a:pt x="345" y="123"/>
                    </a:lnTo>
                    <a:lnTo>
                      <a:pt x="343" y="112"/>
                    </a:lnTo>
                    <a:lnTo>
                      <a:pt x="339" y="103"/>
                    </a:lnTo>
                    <a:lnTo>
                      <a:pt x="336" y="94"/>
                    </a:lnTo>
                    <a:lnTo>
                      <a:pt x="332" y="86"/>
                    </a:lnTo>
                    <a:lnTo>
                      <a:pt x="328" y="79"/>
                    </a:lnTo>
                    <a:lnTo>
                      <a:pt x="323" y="72"/>
                    </a:lnTo>
                    <a:lnTo>
                      <a:pt x="319" y="67"/>
                    </a:lnTo>
                    <a:lnTo>
                      <a:pt x="314" y="61"/>
                    </a:lnTo>
                    <a:lnTo>
                      <a:pt x="309" y="57"/>
                    </a:lnTo>
                    <a:lnTo>
                      <a:pt x="300" y="51"/>
                    </a:lnTo>
                    <a:lnTo>
                      <a:pt x="291" y="46"/>
                    </a:lnTo>
                    <a:lnTo>
                      <a:pt x="279" y="44"/>
                    </a:lnTo>
                    <a:lnTo>
                      <a:pt x="267" y="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2" name="Freeform 961">
                <a:extLst>
                  <a:ext uri="{FF2B5EF4-FFF2-40B4-BE49-F238E27FC236}">
                    <a16:creationId xmlns:a16="http://schemas.microsoft.com/office/drawing/2014/main" id="{8A92F570-3937-4D8C-BB78-BB0B77EF92FD}"/>
                  </a:ext>
                </a:extLst>
              </p:cNvPr>
              <p:cNvSpPr>
                <a:spLocks/>
              </p:cNvSpPr>
              <p:nvPr/>
            </p:nvSpPr>
            <p:spPr bwMode="auto">
              <a:xfrm>
                <a:off x="2672" y="582"/>
                <a:ext cx="88" cy="111"/>
              </a:xfrm>
              <a:custGeom>
                <a:avLst/>
                <a:gdLst>
                  <a:gd name="T0" fmla="*/ 5 w 436"/>
                  <a:gd name="T1" fmla="*/ 15 h 556"/>
                  <a:gd name="T2" fmla="*/ 5 w 436"/>
                  <a:gd name="T3" fmla="*/ 17 h 556"/>
                  <a:gd name="T4" fmla="*/ 6 w 436"/>
                  <a:gd name="T5" fmla="*/ 18 h 556"/>
                  <a:gd name="T6" fmla="*/ 8 w 436"/>
                  <a:gd name="T7" fmla="*/ 19 h 556"/>
                  <a:gd name="T8" fmla="*/ 10 w 436"/>
                  <a:gd name="T9" fmla="*/ 19 h 556"/>
                  <a:gd name="T10" fmla="*/ 12 w 436"/>
                  <a:gd name="T11" fmla="*/ 18 h 556"/>
                  <a:gd name="T12" fmla="*/ 13 w 436"/>
                  <a:gd name="T13" fmla="*/ 17 h 556"/>
                  <a:gd name="T14" fmla="*/ 13 w 436"/>
                  <a:gd name="T15" fmla="*/ 16 h 556"/>
                  <a:gd name="T16" fmla="*/ 13 w 436"/>
                  <a:gd name="T17" fmla="*/ 15 h 556"/>
                  <a:gd name="T18" fmla="*/ 12 w 436"/>
                  <a:gd name="T19" fmla="*/ 14 h 556"/>
                  <a:gd name="T20" fmla="*/ 10 w 436"/>
                  <a:gd name="T21" fmla="*/ 13 h 556"/>
                  <a:gd name="T22" fmla="*/ 6 w 436"/>
                  <a:gd name="T23" fmla="*/ 12 h 556"/>
                  <a:gd name="T24" fmla="*/ 4 w 436"/>
                  <a:gd name="T25" fmla="*/ 11 h 556"/>
                  <a:gd name="T26" fmla="*/ 2 w 436"/>
                  <a:gd name="T27" fmla="*/ 9 h 556"/>
                  <a:gd name="T28" fmla="*/ 1 w 436"/>
                  <a:gd name="T29" fmla="*/ 7 h 556"/>
                  <a:gd name="T30" fmla="*/ 1 w 436"/>
                  <a:gd name="T31" fmla="*/ 5 h 556"/>
                  <a:gd name="T32" fmla="*/ 1 w 436"/>
                  <a:gd name="T33" fmla="*/ 4 h 556"/>
                  <a:gd name="T34" fmla="*/ 2 w 436"/>
                  <a:gd name="T35" fmla="*/ 2 h 556"/>
                  <a:gd name="T36" fmla="*/ 4 w 436"/>
                  <a:gd name="T37" fmla="*/ 1 h 556"/>
                  <a:gd name="T38" fmla="*/ 5 w 436"/>
                  <a:gd name="T39" fmla="*/ 0 h 556"/>
                  <a:gd name="T40" fmla="*/ 8 w 436"/>
                  <a:gd name="T41" fmla="*/ 0 h 556"/>
                  <a:gd name="T42" fmla="*/ 11 w 436"/>
                  <a:gd name="T43" fmla="*/ 0 h 556"/>
                  <a:gd name="T44" fmla="*/ 14 w 436"/>
                  <a:gd name="T45" fmla="*/ 1 h 556"/>
                  <a:gd name="T46" fmla="*/ 16 w 436"/>
                  <a:gd name="T47" fmla="*/ 3 h 556"/>
                  <a:gd name="T48" fmla="*/ 17 w 436"/>
                  <a:gd name="T49" fmla="*/ 5 h 556"/>
                  <a:gd name="T50" fmla="*/ 13 w 436"/>
                  <a:gd name="T51" fmla="*/ 6 h 556"/>
                  <a:gd name="T52" fmla="*/ 12 w 436"/>
                  <a:gd name="T53" fmla="*/ 5 h 556"/>
                  <a:gd name="T54" fmla="*/ 11 w 436"/>
                  <a:gd name="T55" fmla="*/ 4 h 556"/>
                  <a:gd name="T56" fmla="*/ 10 w 436"/>
                  <a:gd name="T57" fmla="*/ 4 h 556"/>
                  <a:gd name="T58" fmla="*/ 8 w 436"/>
                  <a:gd name="T59" fmla="*/ 4 h 556"/>
                  <a:gd name="T60" fmla="*/ 7 w 436"/>
                  <a:gd name="T61" fmla="*/ 4 h 556"/>
                  <a:gd name="T62" fmla="*/ 5 w 436"/>
                  <a:gd name="T63" fmla="*/ 5 h 556"/>
                  <a:gd name="T64" fmla="*/ 5 w 436"/>
                  <a:gd name="T65" fmla="*/ 5 h 556"/>
                  <a:gd name="T66" fmla="*/ 5 w 436"/>
                  <a:gd name="T67" fmla="*/ 6 h 556"/>
                  <a:gd name="T68" fmla="*/ 6 w 436"/>
                  <a:gd name="T69" fmla="*/ 7 h 556"/>
                  <a:gd name="T70" fmla="*/ 8 w 436"/>
                  <a:gd name="T71" fmla="*/ 8 h 556"/>
                  <a:gd name="T72" fmla="*/ 14 w 436"/>
                  <a:gd name="T73" fmla="*/ 10 h 556"/>
                  <a:gd name="T74" fmla="*/ 16 w 436"/>
                  <a:gd name="T75" fmla="*/ 11 h 556"/>
                  <a:gd name="T76" fmla="*/ 17 w 436"/>
                  <a:gd name="T77" fmla="*/ 12 h 556"/>
                  <a:gd name="T78" fmla="*/ 18 w 436"/>
                  <a:gd name="T79" fmla="*/ 13 h 556"/>
                  <a:gd name="T80" fmla="*/ 18 w 436"/>
                  <a:gd name="T81" fmla="*/ 15 h 556"/>
                  <a:gd name="T82" fmla="*/ 18 w 436"/>
                  <a:gd name="T83" fmla="*/ 17 h 556"/>
                  <a:gd name="T84" fmla="*/ 17 w 436"/>
                  <a:gd name="T85" fmla="*/ 19 h 556"/>
                  <a:gd name="T86" fmla="*/ 16 w 436"/>
                  <a:gd name="T87" fmla="*/ 20 h 556"/>
                  <a:gd name="T88" fmla="*/ 14 w 436"/>
                  <a:gd name="T89" fmla="*/ 21 h 556"/>
                  <a:gd name="T90" fmla="*/ 12 w 436"/>
                  <a:gd name="T91" fmla="*/ 22 h 556"/>
                  <a:gd name="T92" fmla="*/ 10 w 436"/>
                  <a:gd name="T93" fmla="*/ 22 h 556"/>
                  <a:gd name="T94" fmla="*/ 6 w 436"/>
                  <a:gd name="T95" fmla="*/ 22 h 556"/>
                  <a:gd name="T96" fmla="*/ 3 w 436"/>
                  <a:gd name="T97" fmla="*/ 21 h 556"/>
                  <a:gd name="T98" fmla="*/ 1 w 436"/>
                  <a:gd name="T99" fmla="*/ 19 h 556"/>
                  <a:gd name="T100" fmla="*/ 0 w 436"/>
                  <a:gd name="T101" fmla="*/ 16 h 5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36"/>
                  <a:gd name="T154" fmla="*/ 0 h 556"/>
                  <a:gd name="T155" fmla="*/ 436 w 436"/>
                  <a:gd name="T156" fmla="*/ 556 h 5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36" h="556">
                    <a:moveTo>
                      <a:pt x="0" y="372"/>
                    </a:moveTo>
                    <a:lnTo>
                      <a:pt x="105" y="362"/>
                    </a:lnTo>
                    <a:lnTo>
                      <a:pt x="109" y="374"/>
                    </a:lnTo>
                    <a:lnTo>
                      <a:pt x="112" y="387"/>
                    </a:lnTo>
                    <a:lnTo>
                      <a:pt x="116" y="398"/>
                    </a:lnTo>
                    <a:lnTo>
                      <a:pt x="120" y="408"/>
                    </a:lnTo>
                    <a:lnTo>
                      <a:pt x="126" y="417"/>
                    </a:lnTo>
                    <a:lnTo>
                      <a:pt x="131" y="425"/>
                    </a:lnTo>
                    <a:lnTo>
                      <a:pt x="137" y="433"/>
                    </a:lnTo>
                    <a:lnTo>
                      <a:pt x="145" y="440"/>
                    </a:lnTo>
                    <a:lnTo>
                      <a:pt x="152" y="446"/>
                    </a:lnTo>
                    <a:lnTo>
                      <a:pt x="160" y="450"/>
                    </a:lnTo>
                    <a:lnTo>
                      <a:pt x="169" y="455"/>
                    </a:lnTo>
                    <a:lnTo>
                      <a:pt x="179" y="458"/>
                    </a:lnTo>
                    <a:lnTo>
                      <a:pt x="189" y="461"/>
                    </a:lnTo>
                    <a:lnTo>
                      <a:pt x="199" y="464"/>
                    </a:lnTo>
                    <a:lnTo>
                      <a:pt x="210" y="465"/>
                    </a:lnTo>
                    <a:lnTo>
                      <a:pt x="223" y="465"/>
                    </a:lnTo>
                    <a:lnTo>
                      <a:pt x="235" y="465"/>
                    </a:lnTo>
                    <a:lnTo>
                      <a:pt x="248" y="464"/>
                    </a:lnTo>
                    <a:lnTo>
                      <a:pt x="258" y="461"/>
                    </a:lnTo>
                    <a:lnTo>
                      <a:pt x="269" y="459"/>
                    </a:lnTo>
                    <a:lnTo>
                      <a:pt x="278" y="456"/>
                    </a:lnTo>
                    <a:lnTo>
                      <a:pt x="287" y="452"/>
                    </a:lnTo>
                    <a:lnTo>
                      <a:pt x="295" y="448"/>
                    </a:lnTo>
                    <a:lnTo>
                      <a:pt x="302" y="442"/>
                    </a:lnTo>
                    <a:lnTo>
                      <a:pt x="308" y="437"/>
                    </a:lnTo>
                    <a:lnTo>
                      <a:pt x="313" y="431"/>
                    </a:lnTo>
                    <a:lnTo>
                      <a:pt x="318" y="425"/>
                    </a:lnTo>
                    <a:lnTo>
                      <a:pt x="321" y="418"/>
                    </a:lnTo>
                    <a:lnTo>
                      <a:pt x="325" y="412"/>
                    </a:lnTo>
                    <a:lnTo>
                      <a:pt x="327" y="405"/>
                    </a:lnTo>
                    <a:lnTo>
                      <a:pt x="328" y="398"/>
                    </a:lnTo>
                    <a:lnTo>
                      <a:pt x="328" y="390"/>
                    </a:lnTo>
                    <a:lnTo>
                      <a:pt x="328" y="381"/>
                    </a:lnTo>
                    <a:lnTo>
                      <a:pt x="326" y="373"/>
                    </a:lnTo>
                    <a:lnTo>
                      <a:pt x="322" y="365"/>
                    </a:lnTo>
                    <a:lnTo>
                      <a:pt x="317" y="359"/>
                    </a:lnTo>
                    <a:lnTo>
                      <a:pt x="311" y="352"/>
                    </a:lnTo>
                    <a:lnTo>
                      <a:pt x="302" y="346"/>
                    </a:lnTo>
                    <a:lnTo>
                      <a:pt x="291" y="340"/>
                    </a:lnTo>
                    <a:lnTo>
                      <a:pt x="278" y="335"/>
                    </a:lnTo>
                    <a:lnTo>
                      <a:pt x="266" y="331"/>
                    </a:lnTo>
                    <a:lnTo>
                      <a:pt x="247" y="326"/>
                    </a:lnTo>
                    <a:lnTo>
                      <a:pt x="222" y="319"/>
                    </a:lnTo>
                    <a:lnTo>
                      <a:pt x="191" y="311"/>
                    </a:lnTo>
                    <a:lnTo>
                      <a:pt x="171" y="307"/>
                    </a:lnTo>
                    <a:lnTo>
                      <a:pt x="151" y="300"/>
                    </a:lnTo>
                    <a:lnTo>
                      <a:pt x="134" y="294"/>
                    </a:lnTo>
                    <a:lnTo>
                      <a:pt x="117" y="287"/>
                    </a:lnTo>
                    <a:lnTo>
                      <a:pt x="103" y="281"/>
                    </a:lnTo>
                    <a:lnTo>
                      <a:pt x="90" y="274"/>
                    </a:lnTo>
                    <a:lnTo>
                      <a:pt x="78" y="266"/>
                    </a:lnTo>
                    <a:lnTo>
                      <a:pt x="69" y="258"/>
                    </a:lnTo>
                    <a:lnTo>
                      <a:pt x="58" y="247"/>
                    </a:lnTo>
                    <a:lnTo>
                      <a:pt x="48" y="235"/>
                    </a:lnTo>
                    <a:lnTo>
                      <a:pt x="39" y="223"/>
                    </a:lnTo>
                    <a:lnTo>
                      <a:pt x="32" y="209"/>
                    </a:lnTo>
                    <a:lnTo>
                      <a:pt x="26" y="196"/>
                    </a:lnTo>
                    <a:lnTo>
                      <a:pt x="23" y="181"/>
                    </a:lnTo>
                    <a:lnTo>
                      <a:pt x="21" y="166"/>
                    </a:lnTo>
                    <a:lnTo>
                      <a:pt x="20" y="151"/>
                    </a:lnTo>
                    <a:lnTo>
                      <a:pt x="20" y="140"/>
                    </a:lnTo>
                    <a:lnTo>
                      <a:pt x="21" y="130"/>
                    </a:lnTo>
                    <a:lnTo>
                      <a:pt x="23" y="120"/>
                    </a:lnTo>
                    <a:lnTo>
                      <a:pt x="25" y="111"/>
                    </a:lnTo>
                    <a:lnTo>
                      <a:pt x="29" y="101"/>
                    </a:lnTo>
                    <a:lnTo>
                      <a:pt x="33" y="92"/>
                    </a:lnTo>
                    <a:lnTo>
                      <a:pt x="38" y="83"/>
                    </a:lnTo>
                    <a:lnTo>
                      <a:pt x="43" y="74"/>
                    </a:lnTo>
                    <a:lnTo>
                      <a:pt x="49" y="65"/>
                    </a:lnTo>
                    <a:lnTo>
                      <a:pt x="56" y="57"/>
                    </a:lnTo>
                    <a:lnTo>
                      <a:pt x="64" y="49"/>
                    </a:lnTo>
                    <a:lnTo>
                      <a:pt x="72" y="42"/>
                    </a:lnTo>
                    <a:lnTo>
                      <a:pt x="79" y="35"/>
                    </a:lnTo>
                    <a:lnTo>
                      <a:pt x="90" y="30"/>
                    </a:lnTo>
                    <a:lnTo>
                      <a:pt x="100" y="24"/>
                    </a:lnTo>
                    <a:lnTo>
                      <a:pt x="110" y="20"/>
                    </a:lnTo>
                    <a:lnTo>
                      <a:pt x="121" y="15"/>
                    </a:lnTo>
                    <a:lnTo>
                      <a:pt x="133" y="12"/>
                    </a:lnTo>
                    <a:lnTo>
                      <a:pt x="145" y="8"/>
                    </a:lnTo>
                    <a:lnTo>
                      <a:pt x="159" y="5"/>
                    </a:lnTo>
                    <a:lnTo>
                      <a:pt x="172" y="4"/>
                    </a:lnTo>
                    <a:lnTo>
                      <a:pt x="186" y="1"/>
                    </a:lnTo>
                    <a:lnTo>
                      <a:pt x="200" y="1"/>
                    </a:lnTo>
                    <a:lnTo>
                      <a:pt x="215" y="0"/>
                    </a:lnTo>
                    <a:lnTo>
                      <a:pt x="240" y="1"/>
                    </a:lnTo>
                    <a:lnTo>
                      <a:pt x="262" y="4"/>
                    </a:lnTo>
                    <a:lnTo>
                      <a:pt x="284" y="7"/>
                    </a:lnTo>
                    <a:lnTo>
                      <a:pt x="304" y="12"/>
                    </a:lnTo>
                    <a:lnTo>
                      <a:pt x="322" y="18"/>
                    </a:lnTo>
                    <a:lnTo>
                      <a:pt x="339" y="25"/>
                    </a:lnTo>
                    <a:lnTo>
                      <a:pt x="354" y="34"/>
                    </a:lnTo>
                    <a:lnTo>
                      <a:pt x="368" y="44"/>
                    </a:lnTo>
                    <a:lnTo>
                      <a:pt x="380" y="57"/>
                    </a:lnTo>
                    <a:lnTo>
                      <a:pt x="390" y="69"/>
                    </a:lnTo>
                    <a:lnTo>
                      <a:pt x="399" y="83"/>
                    </a:lnTo>
                    <a:lnTo>
                      <a:pt x="407" y="96"/>
                    </a:lnTo>
                    <a:lnTo>
                      <a:pt x="413" y="112"/>
                    </a:lnTo>
                    <a:lnTo>
                      <a:pt x="417" y="128"/>
                    </a:lnTo>
                    <a:lnTo>
                      <a:pt x="419" y="145"/>
                    </a:lnTo>
                    <a:lnTo>
                      <a:pt x="422" y="163"/>
                    </a:lnTo>
                    <a:lnTo>
                      <a:pt x="313" y="168"/>
                    </a:lnTo>
                    <a:lnTo>
                      <a:pt x="311" y="159"/>
                    </a:lnTo>
                    <a:lnTo>
                      <a:pt x="309" y="148"/>
                    </a:lnTo>
                    <a:lnTo>
                      <a:pt x="305" y="140"/>
                    </a:lnTo>
                    <a:lnTo>
                      <a:pt x="302" y="133"/>
                    </a:lnTo>
                    <a:lnTo>
                      <a:pt x="297" y="126"/>
                    </a:lnTo>
                    <a:lnTo>
                      <a:pt x="294" y="119"/>
                    </a:lnTo>
                    <a:lnTo>
                      <a:pt x="288" y="113"/>
                    </a:lnTo>
                    <a:lnTo>
                      <a:pt x="283" y="109"/>
                    </a:lnTo>
                    <a:lnTo>
                      <a:pt x="277" y="104"/>
                    </a:lnTo>
                    <a:lnTo>
                      <a:pt x="270" y="101"/>
                    </a:lnTo>
                    <a:lnTo>
                      <a:pt x="262" y="98"/>
                    </a:lnTo>
                    <a:lnTo>
                      <a:pt x="255" y="95"/>
                    </a:lnTo>
                    <a:lnTo>
                      <a:pt x="245" y="93"/>
                    </a:lnTo>
                    <a:lnTo>
                      <a:pt x="236" y="92"/>
                    </a:lnTo>
                    <a:lnTo>
                      <a:pt x="225" y="91"/>
                    </a:lnTo>
                    <a:lnTo>
                      <a:pt x="215" y="91"/>
                    </a:lnTo>
                    <a:lnTo>
                      <a:pt x="203" y="91"/>
                    </a:lnTo>
                    <a:lnTo>
                      <a:pt x="192" y="92"/>
                    </a:lnTo>
                    <a:lnTo>
                      <a:pt x="182" y="93"/>
                    </a:lnTo>
                    <a:lnTo>
                      <a:pt x="172" y="95"/>
                    </a:lnTo>
                    <a:lnTo>
                      <a:pt x="163" y="98"/>
                    </a:lnTo>
                    <a:lnTo>
                      <a:pt x="155" y="101"/>
                    </a:lnTo>
                    <a:lnTo>
                      <a:pt x="147" y="105"/>
                    </a:lnTo>
                    <a:lnTo>
                      <a:pt x="140" y="110"/>
                    </a:lnTo>
                    <a:lnTo>
                      <a:pt x="136" y="113"/>
                    </a:lnTo>
                    <a:lnTo>
                      <a:pt x="133" y="117"/>
                    </a:lnTo>
                    <a:lnTo>
                      <a:pt x="130" y="120"/>
                    </a:lnTo>
                    <a:lnTo>
                      <a:pt x="128" y="125"/>
                    </a:lnTo>
                    <a:lnTo>
                      <a:pt x="126" y="129"/>
                    </a:lnTo>
                    <a:lnTo>
                      <a:pt x="125" y="134"/>
                    </a:lnTo>
                    <a:lnTo>
                      <a:pt x="123" y="138"/>
                    </a:lnTo>
                    <a:lnTo>
                      <a:pt x="123" y="143"/>
                    </a:lnTo>
                    <a:lnTo>
                      <a:pt x="125" y="152"/>
                    </a:lnTo>
                    <a:lnTo>
                      <a:pt x="127" y="161"/>
                    </a:lnTo>
                    <a:lnTo>
                      <a:pt x="133" y="169"/>
                    </a:lnTo>
                    <a:lnTo>
                      <a:pt x="139" y="175"/>
                    </a:lnTo>
                    <a:lnTo>
                      <a:pt x="145" y="180"/>
                    </a:lnTo>
                    <a:lnTo>
                      <a:pt x="153" y="185"/>
                    </a:lnTo>
                    <a:lnTo>
                      <a:pt x="163" y="189"/>
                    </a:lnTo>
                    <a:lnTo>
                      <a:pt x="174" y="194"/>
                    </a:lnTo>
                    <a:lnTo>
                      <a:pt x="203" y="203"/>
                    </a:lnTo>
                    <a:lnTo>
                      <a:pt x="239" y="212"/>
                    </a:lnTo>
                    <a:lnTo>
                      <a:pt x="276" y="221"/>
                    </a:lnTo>
                    <a:lnTo>
                      <a:pt x="308" y="231"/>
                    </a:lnTo>
                    <a:lnTo>
                      <a:pt x="335" y="240"/>
                    </a:lnTo>
                    <a:lnTo>
                      <a:pt x="356" y="250"/>
                    </a:lnTo>
                    <a:lnTo>
                      <a:pt x="365" y="256"/>
                    </a:lnTo>
                    <a:lnTo>
                      <a:pt x="374" y="261"/>
                    </a:lnTo>
                    <a:lnTo>
                      <a:pt x="382" y="267"/>
                    </a:lnTo>
                    <a:lnTo>
                      <a:pt x="390" y="274"/>
                    </a:lnTo>
                    <a:lnTo>
                      <a:pt x="397" y="281"/>
                    </a:lnTo>
                    <a:lnTo>
                      <a:pt x="404" y="288"/>
                    </a:lnTo>
                    <a:lnTo>
                      <a:pt x="409" y="296"/>
                    </a:lnTo>
                    <a:lnTo>
                      <a:pt x="415" y="304"/>
                    </a:lnTo>
                    <a:lnTo>
                      <a:pt x="421" y="313"/>
                    </a:lnTo>
                    <a:lnTo>
                      <a:pt x="425" y="324"/>
                    </a:lnTo>
                    <a:lnTo>
                      <a:pt x="429" y="333"/>
                    </a:lnTo>
                    <a:lnTo>
                      <a:pt x="431" y="344"/>
                    </a:lnTo>
                    <a:lnTo>
                      <a:pt x="434" y="354"/>
                    </a:lnTo>
                    <a:lnTo>
                      <a:pt x="435" y="366"/>
                    </a:lnTo>
                    <a:lnTo>
                      <a:pt x="436" y="378"/>
                    </a:lnTo>
                    <a:lnTo>
                      <a:pt x="436" y="390"/>
                    </a:lnTo>
                    <a:lnTo>
                      <a:pt x="436" y="401"/>
                    </a:lnTo>
                    <a:lnTo>
                      <a:pt x="435" y="413"/>
                    </a:lnTo>
                    <a:lnTo>
                      <a:pt x="433" y="424"/>
                    </a:lnTo>
                    <a:lnTo>
                      <a:pt x="431" y="435"/>
                    </a:lnTo>
                    <a:lnTo>
                      <a:pt x="426" y="446"/>
                    </a:lnTo>
                    <a:lnTo>
                      <a:pt x="422" y="456"/>
                    </a:lnTo>
                    <a:lnTo>
                      <a:pt x="417" y="467"/>
                    </a:lnTo>
                    <a:lnTo>
                      <a:pt x="412" y="477"/>
                    </a:lnTo>
                    <a:lnTo>
                      <a:pt x="405" y="486"/>
                    </a:lnTo>
                    <a:lnTo>
                      <a:pt x="397" y="495"/>
                    </a:lnTo>
                    <a:lnTo>
                      <a:pt x="389" y="504"/>
                    </a:lnTo>
                    <a:lnTo>
                      <a:pt x="380" y="512"/>
                    </a:lnTo>
                    <a:lnTo>
                      <a:pt x="371" y="519"/>
                    </a:lnTo>
                    <a:lnTo>
                      <a:pt x="361" y="526"/>
                    </a:lnTo>
                    <a:lnTo>
                      <a:pt x="349" y="531"/>
                    </a:lnTo>
                    <a:lnTo>
                      <a:pt x="338" y="536"/>
                    </a:lnTo>
                    <a:lnTo>
                      <a:pt x="327" y="542"/>
                    </a:lnTo>
                    <a:lnTo>
                      <a:pt x="313" y="545"/>
                    </a:lnTo>
                    <a:lnTo>
                      <a:pt x="300" y="548"/>
                    </a:lnTo>
                    <a:lnTo>
                      <a:pt x="286" y="552"/>
                    </a:lnTo>
                    <a:lnTo>
                      <a:pt x="271" y="553"/>
                    </a:lnTo>
                    <a:lnTo>
                      <a:pt x="256" y="555"/>
                    </a:lnTo>
                    <a:lnTo>
                      <a:pt x="239" y="556"/>
                    </a:lnTo>
                    <a:lnTo>
                      <a:pt x="222" y="556"/>
                    </a:lnTo>
                    <a:lnTo>
                      <a:pt x="197" y="555"/>
                    </a:lnTo>
                    <a:lnTo>
                      <a:pt x="174" y="553"/>
                    </a:lnTo>
                    <a:lnTo>
                      <a:pt x="152" y="550"/>
                    </a:lnTo>
                    <a:lnTo>
                      <a:pt x="131" y="544"/>
                    </a:lnTo>
                    <a:lnTo>
                      <a:pt x="113" y="538"/>
                    </a:lnTo>
                    <a:lnTo>
                      <a:pt x="95" y="529"/>
                    </a:lnTo>
                    <a:lnTo>
                      <a:pt x="79" y="520"/>
                    </a:lnTo>
                    <a:lnTo>
                      <a:pt x="66" y="509"/>
                    </a:lnTo>
                    <a:lnTo>
                      <a:pt x="52" y="496"/>
                    </a:lnTo>
                    <a:lnTo>
                      <a:pt x="41" y="483"/>
                    </a:lnTo>
                    <a:lnTo>
                      <a:pt x="31" y="468"/>
                    </a:lnTo>
                    <a:lnTo>
                      <a:pt x="22" y="451"/>
                    </a:lnTo>
                    <a:lnTo>
                      <a:pt x="14" y="433"/>
                    </a:lnTo>
                    <a:lnTo>
                      <a:pt x="8" y="414"/>
                    </a:lnTo>
                    <a:lnTo>
                      <a:pt x="4" y="394"/>
                    </a:lnTo>
                    <a:lnTo>
                      <a:pt x="0" y="3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3" name="Freeform 962">
                <a:extLst>
                  <a:ext uri="{FF2B5EF4-FFF2-40B4-BE49-F238E27FC236}">
                    <a16:creationId xmlns:a16="http://schemas.microsoft.com/office/drawing/2014/main" id="{553177AD-31CA-41DA-A9FC-E39B26F2C900}"/>
                  </a:ext>
                </a:extLst>
              </p:cNvPr>
              <p:cNvSpPr>
                <a:spLocks noEditPoints="1"/>
              </p:cNvSpPr>
              <p:nvPr/>
            </p:nvSpPr>
            <p:spPr bwMode="auto">
              <a:xfrm>
                <a:off x="2772" y="611"/>
                <a:ext cx="73" cy="82"/>
              </a:xfrm>
              <a:custGeom>
                <a:avLst/>
                <a:gdLst>
                  <a:gd name="T0" fmla="*/ 1 w 365"/>
                  <a:gd name="T1" fmla="*/ 4 h 407"/>
                  <a:gd name="T2" fmla="*/ 1 w 365"/>
                  <a:gd name="T3" fmla="*/ 3 h 407"/>
                  <a:gd name="T4" fmla="*/ 2 w 365"/>
                  <a:gd name="T5" fmla="*/ 1 h 407"/>
                  <a:gd name="T6" fmla="*/ 3 w 365"/>
                  <a:gd name="T7" fmla="*/ 1 h 407"/>
                  <a:gd name="T8" fmla="*/ 5 w 365"/>
                  <a:gd name="T9" fmla="*/ 0 h 407"/>
                  <a:gd name="T10" fmla="*/ 7 w 365"/>
                  <a:gd name="T11" fmla="*/ 0 h 407"/>
                  <a:gd name="T12" fmla="*/ 9 w 365"/>
                  <a:gd name="T13" fmla="*/ 0 h 407"/>
                  <a:gd name="T14" fmla="*/ 11 w 365"/>
                  <a:gd name="T15" fmla="*/ 0 h 407"/>
                  <a:gd name="T16" fmla="*/ 12 w 365"/>
                  <a:gd name="T17" fmla="*/ 1 h 407"/>
                  <a:gd name="T18" fmla="*/ 13 w 365"/>
                  <a:gd name="T19" fmla="*/ 2 h 407"/>
                  <a:gd name="T20" fmla="*/ 13 w 365"/>
                  <a:gd name="T21" fmla="*/ 3 h 407"/>
                  <a:gd name="T22" fmla="*/ 14 w 365"/>
                  <a:gd name="T23" fmla="*/ 4 h 407"/>
                  <a:gd name="T24" fmla="*/ 14 w 365"/>
                  <a:gd name="T25" fmla="*/ 11 h 407"/>
                  <a:gd name="T26" fmla="*/ 14 w 365"/>
                  <a:gd name="T27" fmla="*/ 13 h 407"/>
                  <a:gd name="T28" fmla="*/ 14 w 365"/>
                  <a:gd name="T29" fmla="*/ 15 h 407"/>
                  <a:gd name="T30" fmla="*/ 11 w 365"/>
                  <a:gd name="T31" fmla="*/ 16 h 407"/>
                  <a:gd name="T32" fmla="*/ 10 w 365"/>
                  <a:gd name="T33" fmla="*/ 15 h 407"/>
                  <a:gd name="T34" fmla="*/ 9 w 365"/>
                  <a:gd name="T35" fmla="*/ 15 h 407"/>
                  <a:gd name="T36" fmla="*/ 7 w 365"/>
                  <a:gd name="T37" fmla="*/ 16 h 407"/>
                  <a:gd name="T38" fmla="*/ 5 w 365"/>
                  <a:gd name="T39" fmla="*/ 17 h 407"/>
                  <a:gd name="T40" fmla="*/ 4 w 365"/>
                  <a:gd name="T41" fmla="*/ 16 h 407"/>
                  <a:gd name="T42" fmla="*/ 2 w 365"/>
                  <a:gd name="T43" fmla="*/ 16 h 407"/>
                  <a:gd name="T44" fmla="*/ 1 w 365"/>
                  <a:gd name="T45" fmla="*/ 15 h 407"/>
                  <a:gd name="T46" fmla="*/ 0 w 365"/>
                  <a:gd name="T47" fmla="*/ 14 h 407"/>
                  <a:gd name="T48" fmla="*/ 0 w 365"/>
                  <a:gd name="T49" fmla="*/ 12 h 407"/>
                  <a:gd name="T50" fmla="*/ 0 w 365"/>
                  <a:gd name="T51" fmla="*/ 11 h 407"/>
                  <a:gd name="T52" fmla="*/ 1 w 365"/>
                  <a:gd name="T53" fmla="*/ 9 h 407"/>
                  <a:gd name="T54" fmla="*/ 2 w 365"/>
                  <a:gd name="T55" fmla="*/ 8 h 407"/>
                  <a:gd name="T56" fmla="*/ 5 w 365"/>
                  <a:gd name="T57" fmla="*/ 7 h 407"/>
                  <a:gd name="T58" fmla="*/ 8 w 365"/>
                  <a:gd name="T59" fmla="*/ 6 h 407"/>
                  <a:gd name="T60" fmla="*/ 10 w 365"/>
                  <a:gd name="T61" fmla="*/ 5 h 407"/>
                  <a:gd name="T62" fmla="*/ 9 w 365"/>
                  <a:gd name="T63" fmla="*/ 4 h 407"/>
                  <a:gd name="T64" fmla="*/ 9 w 365"/>
                  <a:gd name="T65" fmla="*/ 4 h 407"/>
                  <a:gd name="T66" fmla="*/ 8 w 365"/>
                  <a:gd name="T67" fmla="*/ 3 h 407"/>
                  <a:gd name="T68" fmla="*/ 7 w 365"/>
                  <a:gd name="T69" fmla="*/ 3 h 407"/>
                  <a:gd name="T70" fmla="*/ 6 w 365"/>
                  <a:gd name="T71" fmla="*/ 3 h 407"/>
                  <a:gd name="T72" fmla="*/ 5 w 365"/>
                  <a:gd name="T73" fmla="*/ 4 h 407"/>
                  <a:gd name="T74" fmla="*/ 10 w 365"/>
                  <a:gd name="T75" fmla="*/ 9 h 407"/>
                  <a:gd name="T76" fmla="*/ 8 w 365"/>
                  <a:gd name="T77" fmla="*/ 9 h 407"/>
                  <a:gd name="T78" fmla="*/ 6 w 365"/>
                  <a:gd name="T79" fmla="*/ 10 h 407"/>
                  <a:gd name="T80" fmla="*/ 5 w 365"/>
                  <a:gd name="T81" fmla="*/ 10 h 407"/>
                  <a:gd name="T82" fmla="*/ 4 w 365"/>
                  <a:gd name="T83" fmla="*/ 11 h 407"/>
                  <a:gd name="T84" fmla="*/ 4 w 365"/>
                  <a:gd name="T85" fmla="*/ 11 h 407"/>
                  <a:gd name="T86" fmla="*/ 4 w 365"/>
                  <a:gd name="T87" fmla="*/ 12 h 407"/>
                  <a:gd name="T88" fmla="*/ 5 w 365"/>
                  <a:gd name="T89" fmla="*/ 13 h 407"/>
                  <a:gd name="T90" fmla="*/ 6 w 365"/>
                  <a:gd name="T91" fmla="*/ 13 h 407"/>
                  <a:gd name="T92" fmla="*/ 7 w 365"/>
                  <a:gd name="T93" fmla="*/ 13 h 407"/>
                  <a:gd name="T94" fmla="*/ 7 w 365"/>
                  <a:gd name="T95" fmla="*/ 13 h 407"/>
                  <a:gd name="T96" fmla="*/ 9 w 365"/>
                  <a:gd name="T97" fmla="*/ 12 h 407"/>
                  <a:gd name="T98" fmla="*/ 10 w 365"/>
                  <a:gd name="T99" fmla="*/ 11 h 407"/>
                  <a:gd name="T100" fmla="*/ 10 w 365"/>
                  <a:gd name="T101" fmla="*/ 10 h 4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5"/>
                  <a:gd name="T154" fmla="*/ 0 h 407"/>
                  <a:gd name="T155" fmla="*/ 365 w 365"/>
                  <a:gd name="T156" fmla="*/ 407 h 4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5" h="407">
                    <a:moveTo>
                      <a:pt x="104" y="128"/>
                    </a:moveTo>
                    <a:lnTo>
                      <a:pt x="11" y="111"/>
                    </a:lnTo>
                    <a:lnTo>
                      <a:pt x="14" y="98"/>
                    </a:lnTo>
                    <a:lnTo>
                      <a:pt x="20" y="85"/>
                    </a:lnTo>
                    <a:lnTo>
                      <a:pt x="26" y="74"/>
                    </a:lnTo>
                    <a:lnTo>
                      <a:pt x="32" y="63"/>
                    </a:lnTo>
                    <a:lnTo>
                      <a:pt x="39" y="52"/>
                    </a:lnTo>
                    <a:lnTo>
                      <a:pt x="47" y="43"/>
                    </a:lnTo>
                    <a:lnTo>
                      <a:pt x="55" y="35"/>
                    </a:lnTo>
                    <a:lnTo>
                      <a:pt x="65" y="27"/>
                    </a:lnTo>
                    <a:lnTo>
                      <a:pt x="75" y="22"/>
                    </a:lnTo>
                    <a:lnTo>
                      <a:pt x="87" y="16"/>
                    </a:lnTo>
                    <a:lnTo>
                      <a:pt x="99" y="12"/>
                    </a:lnTo>
                    <a:lnTo>
                      <a:pt x="113" y="8"/>
                    </a:lnTo>
                    <a:lnTo>
                      <a:pt x="127" y="5"/>
                    </a:lnTo>
                    <a:lnTo>
                      <a:pt x="143" y="3"/>
                    </a:lnTo>
                    <a:lnTo>
                      <a:pt x="160" y="1"/>
                    </a:lnTo>
                    <a:lnTo>
                      <a:pt x="179" y="0"/>
                    </a:lnTo>
                    <a:lnTo>
                      <a:pt x="195" y="1"/>
                    </a:lnTo>
                    <a:lnTo>
                      <a:pt x="211" y="1"/>
                    </a:lnTo>
                    <a:lnTo>
                      <a:pt x="226" y="4"/>
                    </a:lnTo>
                    <a:lnTo>
                      <a:pt x="239" y="5"/>
                    </a:lnTo>
                    <a:lnTo>
                      <a:pt x="252" y="7"/>
                    </a:lnTo>
                    <a:lnTo>
                      <a:pt x="263" y="11"/>
                    </a:lnTo>
                    <a:lnTo>
                      <a:pt x="273" y="14"/>
                    </a:lnTo>
                    <a:lnTo>
                      <a:pt x="281" y="17"/>
                    </a:lnTo>
                    <a:lnTo>
                      <a:pt x="297" y="26"/>
                    </a:lnTo>
                    <a:lnTo>
                      <a:pt x="310" y="35"/>
                    </a:lnTo>
                    <a:lnTo>
                      <a:pt x="316" y="41"/>
                    </a:lnTo>
                    <a:lnTo>
                      <a:pt x="321" y="47"/>
                    </a:lnTo>
                    <a:lnTo>
                      <a:pt x="325" y="52"/>
                    </a:lnTo>
                    <a:lnTo>
                      <a:pt x="328" y="59"/>
                    </a:lnTo>
                    <a:lnTo>
                      <a:pt x="332" y="66"/>
                    </a:lnTo>
                    <a:lnTo>
                      <a:pt x="335" y="74"/>
                    </a:lnTo>
                    <a:lnTo>
                      <a:pt x="338" y="83"/>
                    </a:lnTo>
                    <a:lnTo>
                      <a:pt x="340" y="94"/>
                    </a:lnTo>
                    <a:lnTo>
                      <a:pt x="342" y="120"/>
                    </a:lnTo>
                    <a:lnTo>
                      <a:pt x="343" y="151"/>
                    </a:lnTo>
                    <a:lnTo>
                      <a:pt x="342" y="270"/>
                    </a:lnTo>
                    <a:lnTo>
                      <a:pt x="342" y="295"/>
                    </a:lnTo>
                    <a:lnTo>
                      <a:pt x="343" y="316"/>
                    </a:lnTo>
                    <a:lnTo>
                      <a:pt x="344" y="333"/>
                    </a:lnTo>
                    <a:lnTo>
                      <a:pt x="347" y="346"/>
                    </a:lnTo>
                    <a:lnTo>
                      <a:pt x="350" y="359"/>
                    </a:lnTo>
                    <a:lnTo>
                      <a:pt x="353" y="372"/>
                    </a:lnTo>
                    <a:lnTo>
                      <a:pt x="359" y="385"/>
                    </a:lnTo>
                    <a:lnTo>
                      <a:pt x="365" y="398"/>
                    </a:lnTo>
                    <a:lnTo>
                      <a:pt x="263" y="398"/>
                    </a:lnTo>
                    <a:lnTo>
                      <a:pt x="258" y="386"/>
                    </a:lnTo>
                    <a:lnTo>
                      <a:pt x="253" y="369"/>
                    </a:lnTo>
                    <a:lnTo>
                      <a:pt x="252" y="361"/>
                    </a:lnTo>
                    <a:lnTo>
                      <a:pt x="249" y="356"/>
                    </a:lnTo>
                    <a:lnTo>
                      <a:pt x="236" y="368"/>
                    </a:lnTo>
                    <a:lnTo>
                      <a:pt x="222" y="379"/>
                    </a:lnTo>
                    <a:lnTo>
                      <a:pt x="208" y="388"/>
                    </a:lnTo>
                    <a:lnTo>
                      <a:pt x="193" y="395"/>
                    </a:lnTo>
                    <a:lnTo>
                      <a:pt x="178" y="400"/>
                    </a:lnTo>
                    <a:lnTo>
                      <a:pt x="162" y="404"/>
                    </a:lnTo>
                    <a:lnTo>
                      <a:pt x="147" y="406"/>
                    </a:lnTo>
                    <a:lnTo>
                      <a:pt x="130" y="407"/>
                    </a:lnTo>
                    <a:lnTo>
                      <a:pt x="115" y="407"/>
                    </a:lnTo>
                    <a:lnTo>
                      <a:pt x="100" y="405"/>
                    </a:lnTo>
                    <a:lnTo>
                      <a:pt x="88" y="403"/>
                    </a:lnTo>
                    <a:lnTo>
                      <a:pt x="75" y="399"/>
                    </a:lnTo>
                    <a:lnTo>
                      <a:pt x="64" y="395"/>
                    </a:lnTo>
                    <a:lnTo>
                      <a:pt x="54" y="389"/>
                    </a:lnTo>
                    <a:lnTo>
                      <a:pt x="44" y="382"/>
                    </a:lnTo>
                    <a:lnTo>
                      <a:pt x="35" y="374"/>
                    </a:lnTo>
                    <a:lnTo>
                      <a:pt x="27" y="366"/>
                    </a:lnTo>
                    <a:lnTo>
                      <a:pt x="19" y="357"/>
                    </a:lnTo>
                    <a:lnTo>
                      <a:pt x="13" y="348"/>
                    </a:lnTo>
                    <a:lnTo>
                      <a:pt x="9" y="338"/>
                    </a:lnTo>
                    <a:lnTo>
                      <a:pt x="5" y="327"/>
                    </a:lnTo>
                    <a:lnTo>
                      <a:pt x="2" y="317"/>
                    </a:lnTo>
                    <a:lnTo>
                      <a:pt x="1" y="304"/>
                    </a:lnTo>
                    <a:lnTo>
                      <a:pt x="0" y="292"/>
                    </a:lnTo>
                    <a:lnTo>
                      <a:pt x="1" y="276"/>
                    </a:lnTo>
                    <a:lnTo>
                      <a:pt x="4" y="261"/>
                    </a:lnTo>
                    <a:lnTo>
                      <a:pt x="9" y="247"/>
                    </a:lnTo>
                    <a:lnTo>
                      <a:pt x="16" y="233"/>
                    </a:lnTo>
                    <a:lnTo>
                      <a:pt x="25" y="222"/>
                    </a:lnTo>
                    <a:lnTo>
                      <a:pt x="35" y="211"/>
                    </a:lnTo>
                    <a:lnTo>
                      <a:pt x="46" y="201"/>
                    </a:lnTo>
                    <a:lnTo>
                      <a:pt x="60" y="194"/>
                    </a:lnTo>
                    <a:lnTo>
                      <a:pt x="75" y="188"/>
                    </a:lnTo>
                    <a:lnTo>
                      <a:pt x="95" y="181"/>
                    </a:lnTo>
                    <a:lnTo>
                      <a:pt x="116" y="176"/>
                    </a:lnTo>
                    <a:lnTo>
                      <a:pt x="142" y="170"/>
                    </a:lnTo>
                    <a:lnTo>
                      <a:pt x="175" y="163"/>
                    </a:lnTo>
                    <a:lnTo>
                      <a:pt x="203" y="157"/>
                    </a:lnTo>
                    <a:lnTo>
                      <a:pt x="225" y="151"/>
                    </a:lnTo>
                    <a:lnTo>
                      <a:pt x="241" y="145"/>
                    </a:lnTo>
                    <a:lnTo>
                      <a:pt x="241" y="135"/>
                    </a:lnTo>
                    <a:lnTo>
                      <a:pt x="240" y="121"/>
                    </a:lnTo>
                    <a:lnTo>
                      <a:pt x="238" y="109"/>
                    </a:lnTo>
                    <a:lnTo>
                      <a:pt x="236" y="104"/>
                    </a:lnTo>
                    <a:lnTo>
                      <a:pt x="234" y="100"/>
                    </a:lnTo>
                    <a:lnTo>
                      <a:pt x="230" y="95"/>
                    </a:lnTo>
                    <a:lnTo>
                      <a:pt x="227" y="92"/>
                    </a:lnTo>
                    <a:lnTo>
                      <a:pt x="223" y="90"/>
                    </a:lnTo>
                    <a:lnTo>
                      <a:pt x="218" y="86"/>
                    </a:lnTo>
                    <a:lnTo>
                      <a:pt x="212" y="85"/>
                    </a:lnTo>
                    <a:lnTo>
                      <a:pt x="205" y="83"/>
                    </a:lnTo>
                    <a:lnTo>
                      <a:pt x="191" y="81"/>
                    </a:lnTo>
                    <a:lnTo>
                      <a:pt x="171" y="79"/>
                    </a:lnTo>
                    <a:lnTo>
                      <a:pt x="159" y="81"/>
                    </a:lnTo>
                    <a:lnTo>
                      <a:pt x="148" y="83"/>
                    </a:lnTo>
                    <a:lnTo>
                      <a:pt x="138" y="86"/>
                    </a:lnTo>
                    <a:lnTo>
                      <a:pt x="129" y="91"/>
                    </a:lnTo>
                    <a:lnTo>
                      <a:pt x="122" y="96"/>
                    </a:lnTo>
                    <a:lnTo>
                      <a:pt x="115" y="105"/>
                    </a:lnTo>
                    <a:lnTo>
                      <a:pt x="109" y="116"/>
                    </a:lnTo>
                    <a:lnTo>
                      <a:pt x="104" y="128"/>
                    </a:lnTo>
                    <a:close/>
                    <a:moveTo>
                      <a:pt x="241" y="212"/>
                    </a:moveTo>
                    <a:lnTo>
                      <a:pt x="230" y="215"/>
                    </a:lnTo>
                    <a:lnTo>
                      <a:pt x="217" y="220"/>
                    </a:lnTo>
                    <a:lnTo>
                      <a:pt x="199" y="223"/>
                    </a:lnTo>
                    <a:lnTo>
                      <a:pt x="179" y="227"/>
                    </a:lnTo>
                    <a:lnTo>
                      <a:pt x="159" y="232"/>
                    </a:lnTo>
                    <a:lnTo>
                      <a:pt x="143" y="237"/>
                    </a:lnTo>
                    <a:lnTo>
                      <a:pt x="132" y="241"/>
                    </a:lnTo>
                    <a:lnTo>
                      <a:pt x="123" y="246"/>
                    </a:lnTo>
                    <a:lnTo>
                      <a:pt x="118" y="249"/>
                    </a:lnTo>
                    <a:lnTo>
                      <a:pt x="114" y="253"/>
                    </a:lnTo>
                    <a:lnTo>
                      <a:pt x="110" y="257"/>
                    </a:lnTo>
                    <a:lnTo>
                      <a:pt x="108" y="261"/>
                    </a:lnTo>
                    <a:lnTo>
                      <a:pt x="106" y="266"/>
                    </a:lnTo>
                    <a:lnTo>
                      <a:pt x="104" y="272"/>
                    </a:lnTo>
                    <a:lnTo>
                      <a:pt x="104" y="276"/>
                    </a:lnTo>
                    <a:lnTo>
                      <a:pt x="103" y="282"/>
                    </a:lnTo>
                    <a:lnTo>
                      <a:pt x="104" y="292"/>
                    </a:lnTo>
                    <a:lnTo>
                      <a:pt x="107" y="302"/>
                    </a:lnTo>
                    <a:lnTo>
                      <a:pt x="112" y="311"/>
                    </a:lnTo>
                    <a:lnTo>
                      <a:pt x="119" y="319"/>
                    </a:lnTo>
                    <a:lnTo>
                      <a:pt x="123" y="322"/>
                    </a:lnTo>
                    <a:lnTo>
                      <a:pt x="127" y="326"/>
                    </a:lnTo>
                    <a:lnTo>
                      <a:pt x="132" y="329"/>
                    </a:lnTo>
                    <a:lnTo>
                      <a:pt x="138" y="331"/>
                    </a:lnTo>
                    <a:lnTo>
                      <a:pt x="148" y="334"/>
                    </a:lnTo>
                    <a:lnTo>
                      <a:pt x="160" y="335"/>
                    </a:lnTo>
                    <a:lnTo>
                      <a:pt x="167" y="335"/>
                    </a:lnTo>
                    <a:lnTo>
                      <a:pt x="174" y="334"/>
                    </a:lnTo>
                    <a:lnTo>
                      <a:pt x="180" y="333"/>
                    </a:lnTo>
                    <a:lnTo>
                      <a:pt x="187" y="330"/>
                    </a:lnTo>
                    <a:lnTo>
                      <a:pt x="201" y="325"/>
                    </a:lnTo>
                    <a:lnTo>
                      <a:pt x="213" y="317"/>
                    </a:lnTo>
                    <a:lnTo>
                      <a:pt x="221" y="309"/>
                    </a:lnTo>
                    <a:lnTo>
                      <a:pt x="229" y="301"/>
                    </a:lnTo>
                    <a:lnTo>
                      <a:pt x="234" y="292"/>
                    </a:lnTo>
                    <a:lnTo>
                      <a:pt x="238" y="283"/>
                    </a:lnTo>
                    <a:lnTo>
                      <a:pt x="239" y="275"/>
                    </a:lnTo>
                    <a:lnTo>
                      <a:pt x="240" y="264"/>
                    </a:lnTo>
                    <a:lnTo>
                      <a:pt x="241" y="249"/>
                    </a:lnTo>
                    <a:lnTo>
                      <a:pt x="241" y="232"/>
                    </a:lnTo>
                    <a:lnTo>
                      <a:pt x="241" y="2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4" name="Freeform 963">
                <a:extLst>
                  <a:ext uri="{FF2B5EF4-FFF2-40B4-BE49-F238E27FC236}">
                    <a16:creationId xmlns:a16="http://schemas.microsoft.com/office/drawing/2014/main" id="{BF875D93-96DF-4827-827F-CD6F33CAE086}"/>
                  </a:ext>
                </a:extLst>
              </p:cNvPr>
              <p:cNvSpPr>
                <a:spLocks/>
              </p:cNvSpPr>
              <p:nvPr/>
            </p:nvSpPr>
            <p:spPr bwMode="auto">
              <a:xfrm>
                <a:off x="2860" y="611"/>
                <a:ext cx="51" cy="80"/>
              </a:xfrm>
              <a:custGeom>
                <a:avLst/>
                <a:gdLst>
                  <a:gd name="T0" fmla="*/ 4 w 251"/>
                  <a:gd name="T1" fmla="*/ 16 h 398"/>
                  <a:gd name="T2" fmla="*/ 0 w 251"/>
                  <a:gd name="T3" fmla="*/ 16 h 398"/>
                  <a:gd name="T4" fmla="*/ 0 w 251"/>
                  <a:gd name="T5" fmla="*/ 0 h 398"/>
                  <a:gd name="T6" fmla="*/ 4 w 251"/>
                  <a:gd name="T7" fmla="*/ 0 h 398"/>
                  <a:gd name="T8" fmla="*/ 4 w 251"/>
                  <a:gd name="T9" fmla="*/ 3 h 398"/>
                  <a:gd name="T10" fmla="*/ 4 w 251"/>
                  <a:gd name="T11" fmla="*/ 2 h 398"/>
                  <a:gd name="T12" fmla="*/ 5 w 251"/>
                  <a:gd name="T13" fmla="*/ 1 h 398"/>
                  <a:gd name="T14" fmla="*/ 5 w 251"/>
                  <a:gd name="T15" fmla="*/ 1 h 398"/>
                  <a:gd name="T16" fmla="*/ 6 w 251"/>
                  <a:gd name="T17" fmla="*/ 1 h 398"/>
                  <a:gd name="T18" fmla="*/ 6 w 251"/>
                  <a:gd name="T19" fmla="*/ 0 h 398"/>
                  <a:gd name="T20" fmla="*/ 7 w 251"/>
                  <a:gd name="T21" fmla="*/ 0 h 398"/>
                  <a:gd name="T22" fmla="*/ 7 w 251"/>
                  <a:gd name="T23" fmla="*/ 0 h 398"/>
                  <a:gd name="T24" fmla="*/ 8 w 251"/>
                  <a:gd name="T25" fmla="*/ 0 h 398"/>
                  <a:gd name="T26" fmla="*/ 8 w 251"/>
                  <a:gd name="T27" fmla="*/ 0 h 398"/>
                  <a:gd name="T28" fmla="*/ 8 w 251"/>
                  <a:gd name="T29" fmla="*/ 0 h 398"/>
                  <a:gd name="T30" fmla="*/ 9 w 251"/>
                  <a:gd name="T31" fmla="*/ 0 h 398"/>
                  <a:gd name="T32" fmla="*/ 9 w 251"/>
                  <a:gd name="T33" fmla="*/ 0 h 398"/>
                  <a:gd name="T34" fmla="*/ 9 w 251"/>
                  <a:gd name="T35" fmla="*/ 0 h 398"/>
                  <a:gd name="T36" fmla="*/ 10 w 251"/>
                  <a:gd name="T37" fmla="*/ 0 h 398"/>
                  <a:gd name="T38" fmla="*/ 10 w 251"/>
                  <a:gd name="T39" fmla="*/ 1 h 398"/>
                  <a:gd name="T40" fmla="*/ 10 w 251"/>
                  <a:gd name="T41" fmla="*/ 1 h 398"/>
                  <a:gd name="T42" fmla="*/ 9 w 251"/>
                  <a:gd name="T43" fmla="*/ 4 h 398"/>
                  <a:gd name="T44" fmla="*/ 9 w 251"/>
                  <a:gd name="T45" fmla="*/ 4 h 398"/>
                  <a:gd name="T46" fmla="*/ 8 w 251"/>
                  <a:gd name="T47" fmla="*/ 4 h 398"/>
                  <a:gd name="T48" fmla="*/ 8 w 251"/>
                  <a:gd name="T49" fmla="*/ 4 h 398"/>
                  <a:gd name="T50" fmla="*/ 7 w 251"/>
                  <a:gd name="T51" fmla="*/ 4 h 398"/>
                  <a:gd name="T52" fmla="*/ 7 w 251"/>
                  <a:gd name="T53" fmla="*/ 4 h 398"/>
                  <a:gd name="T54" fmla="*/ 6 w 251"/>
                  <a:gd name="T55" fmla="*/ 4 h 398"/>
                  <a:gd name="T56" fmla="*/ 6 w 251"/>
                  <a:gd name="T57" fmla="*/ 4 h 398"/>
                  <a:gd name="T58" fmla="*/ 5 w 251"/>
                  <a:gd name="T59" fmla="*/ 4 h 398"/>
                  <a:gd name="T60" fmla="*/ 5 w 251"/>
                  <a:gd name="T61" fmla="*/ 5 h 398"/>
                  <a:gd name="T62" fmla="*/ 5 w 251"/>
                  <a:gd name="T63" fmla="*/ 5 h 398"/>
                  <a:gd name="T64" fmla="*/ 5 w 251"/>
                  <a:gd name="T65" fmla="*/ 5 h 398"/>
                  <a:gd name="T66" fmla="*/ 5 w 251"/>
                  <a:gd name="T67" fmla="*/ 6 h 398"/>
                  <a:gd name="T68" fmla="*/ 4 w 251"/>
                  <a:gd name="T69" fmla="*/ 7 h 398"/>
                  <a:gd name="T70" fmla="*/ 4 w 251"/>
                  <a:gd name="T71" fmla="*/ 8 h 398"/>
                  <a:gd name="T72" fmla="*/ 4 w 251"/>
                  <a:gd name="T73" fmla="*/ 9 h 398"/>
                  <a:gd name="T74" fmla="*/ 4 w 251"/>
                  <a:gd name="T75" fmla="*/ 11 h 398"/>
                  <a:gd name="T76" fmla="*/ 4 w 251"/>
                  <a:gd name="T77" fmla="*/ 16 h 3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1"/>
                  <a:gd name="T118" fmla="*/ 0 h 398"/>
                  <a:gd name="T119" fmla="*/ 251 w 251"/>
                  <a:gd name="T120" fmla="*/ 398 h 3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1" h="398">
                    <a:moveTo>
                      <a:pt x="103" y="398"/>
                    </a:moveTo>
                    <a:lnTo>
                      <a:pt x="0" y="398"/>
                    </a:lnTo>
                    <a:lnTo>
                      <a:pt x="0" y="9"/>
                    </a:lnTo>
                    <a:lnTo>
                      <a:pt x="95" y="9"/>
                    </a:lnTo>
                    <a:lnTo>
                      <a:pt x="95" y="65"/>
                    </a:lnTo>
                    <a:lnTo>
                      <a:pt x="108" y="47"/>
                    </a:lnTo>
                    <a:lnTo>
                      <a:pt x="119" y="32"/>
                    </a:lnTo>
                    <a:lnTo>
                      <a:pt x="129" y="22"/>
                    </a:lnTo>
                    <a:lnTo>
                      <a:pt x="139" y="14"/>
                    </a:lnTo>
                    <a:lnTo>
                      <a:pt x="149" y="8"/>
                    </a:lnTo>
                    <a:lnTo>
                      <a:pt x="161" y="4"/>
                    </a:lnTo>
                    <a:lnTo>
                      <a:pt x="172" y="1"/>
                    </a:lnTo>
                    <a:lnTo>
                      <a:pt x="183" y="0"/>
                    </a:lnTo>
                    <a:lnTo>
                      <a:pt x="192" y="1"/>
                    </a:lnTo>
                    <a:lnTo>
                      <a:pt x="201" y="3"/>
                    </a:lnTo>
                    <a:lnTo>
                      <a:pt x="209" y="4"/>
                    </a:lnTo>
                    <a:lnTo>
                      <a:pt x="218" y="6"/>
                    </a:lnTo>
                    <a:lnTo>
                      <a:pt x="226" y="8"/>
                    </a:lnTo>
                    <a:lnTo>
                      <a:pt x="235" y="12"/>
                    </a:lnTo>
                    <a:lnTo>
                      <a:pt x="243" y="16"/>
                    </a:lnTo>
                    <a:lnTo>
                      <a:pt x="251" y="21"/>
                    </a:lnTo>
                    <a:lnTo>
                      <a:pt x="220" y="110"/>
                    </a:lnTo>
                    <a:lnTo>
                      <a:pt x="207" y="103"/>
                    </a:lnTo>
                    <a:lnTo>
                      <a:pt x="195" y="98"/>
                    </a:lnTo>
                    <a:lnTo>
                      <a:pt x="183" y="94"/>
                    </a:lnTo>
                    <a:lnTo>
                      <a:pt x="171" y="93"/>
                    </a:lnTo>
                    <a:lnTo>
                      <a:pt x="161" y="94"/>
                    </a:lnTo>
                    <a:lnTo>
                      <a:pt x="152" y="96"/>
                    </a:lnTo>
                    <a:lnTo>
                      <a:pt x="143" y="100"/>
                    </a:lnTo>
                    <a:lnTo>
                      <a:pt x="135" y="105"/>
                    </a:lnTo>
                    <a:lnTo>
                      <a:pt x="128" y="112"/>
                    </a:lnTo>
                    <a:lnTo>
                      <a:pt x="121" y="121"/>
                    </a:lnTo>
                    <a:lnTo>
                      <a:pt x="116" y="134"/>
                    </a:lnTo>
                    <a:lnTo>
                      <a:pt x="111" y="148"/>
                    </a:lnTo>
                    <a:lnTo>
                      <a:pt x="108" y="168"/>
                    </a:lnTo>
                    <a:lnTo>
                      <a:pt x="104" y="196"/>
                    </a:lnTo>
                    <a:lnTo>
                      <a:pt x="103" y="233"/>
                    </a:lnTo>
                    <a:lnTo>
                      <a:pt x="103" y="278"/>
                    </a:lnTo>
                    <a:lnTo>
                      <a:pt x="103" y="3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5" name="Freeform 964">
                <a:extLst>
                  <a:ext uri="{FF2B5EF4-FFF2-40B4-BE49-F238E27FC236}">
                    <a16:creationId xmlns:a16="http://schemas.microsoft.com/office/drawing/2014/main" id="{6EE59B4D-A6B3-45BD-90A8-C9B99EB5C6CC}"/>
                  </a:ext>
                </a:extLst>
              </p:cNvPr>
              <p:cNvSpPr>
                <a:spLocks/>
              </p:cNvSpPr>
              <p:nvPr/>
            </p:nvSpPr>
            <p:spPr bwMode="auto">
              <a:xfrm>
                <a:off x="2915" y="611"/>
                <a:ext cx="73" cy="82"/>
              </a:xfrm>
              <a:custGeom>
                <a:avLst/>
                <a:gdLst>
                  <a:gd name="T0" fmla="*/ 10 w 366"/>
                  <a:gd name="T1" fmla="*/ 6 h 407"/>
                  <a:gd name="T2" fmla="*/ 10 w 366"/>
                  <a:gd name="T3" fmla="*/ 5 h 407"/>
                  <a:gd name="T4" fmla="*/ 10 w 366"/>
                  <a:gd name="T5" fmla="*/ 4 h 407"/>
                  <a:gd name="T6" fmla="*/ 9 w 366"/>
                  <a:gd name="T7" fmla="*/ 4 h 407"/>
                  <a:gd name="T8" fmla="*/ 9 w 366"/>
                  <a:gd name="T9" fmla="*/ 4 h 407"/>
                  <a:gd name="T10" fmla="*/ 9 w 366"/>
                  <a:gd name="T11" fmla="*/ 3 h 407"/>
                  <a:gd name="T12" fmla="*/ 8 w 366"/>
                  <a:gd name="T13" fmla="*/ 3 h 407"/>
                  <a:gd name="T14" fmla="*/ 7 w 366"/>
                  <a:gd name="T15" fmla="*/ 3 h 407"/>
                  <a:gd name="T16" fmla="*/ 6 w 366"/>
                  <a:gd name="T17" fmla="*/ 4 h 407"/>
                  <a:gd name="T18" fmla="*/ 6 w 366"/>
                  <a:gd name="T19" fmla="*/ 4 h 407"/>
                  <a:gd name="T20" fmla="*/ 5 w 366"/>
                  <a:gd name="T21" fmla="*/ 4 h 407"/>
                  <a:gd name="T22" fmla="*/ 5 w 366"/>
                  <a:gd name="T23" fmla="*/ 5 h 407"/>
                  <a:gd name="T24" fmla="*/ 4 w 366"/>
                  <a:gd name="T25" fmla="*/ 6 h 407"/>
                  <a:gd name="T26" fmla="*/ 4 w 366"/>
                  <a:gd name="T27" fmla="*/ 7 h 407"/>
                  <a:gd name="T28" fmla="*/ 4 w 366"/>
                  <a:gd name="T29" fmla="*/ 8 h 407"/>
                  <a:gd name="T30" fmla="*/ 4 w 366"/>
                  <a:gd name="T31" fmla="*/ 9 h 407"/>
                  <a:gd name="T32" fmla="*/ 4 w 366"/>
                  <a:gd name="T33" fmla="*/ 10 h 407"/>
                  <a:gd name="T34" fmla="*/ 5 w 366"/>
                  <a:gd name="T35" fmla="*/ 11 h 407"/>
                  <a:gd name="T36" fmla="*/ 5 w 366"/>
                  <a:gd name="T37" fmla="*/ 12 h 407"/>
                  <a:gd name="T38" fmla="*/ 6 w 366"/>
                  <a:gd name="T39" fmla="*/ 12 h 407"/>
                  <a:gd name="T40" fmla="*/ 6 w 366"/>
                  <a:gd name="T41" fmla="*/ 13 h 407"/>
                  <a:gd name="T42" fmla="*/ 7 w 366"/>
                  <a:gd name="T43" fmla="*/ 13 h 407"/>
                  <a:gd name="T44" fmla="*/ 8 w 366"/>
                  <a:gd name="T45" fmla="*/ 13 h 407"/>
                  <a:gd name="T46" fmla="*/ 8 w 366"/>
                  <a:gd name="T47" fmla="*/ 13 h 407"/>
                  <a:gd name="T48" fmla="*/ 9 w 366"/>
                  <a:gd name="T49" fmla="*/ 13 h 407"/>
                  <a:gd name="T50" fmla="*/ 9 w 366"/>
                  <a:gd name="T51" fmla="*/ 13 h 407"/>
                  <a:gd name="T52" fmla="*/ 9 w 366"/>
                  <a:gd name="T53" fmla="*/ 12 h 407"/>
                  <a:gd name="T54" fmla="*/ 10 w 366"/>
                  <a:gd name="T55" fmla="*/ 12 h 407"/>
                  <a:gd name="T56" fmla="*/ 10 w 366"/>
                  <a:gd name="T57" fmla="*/ 11 h 407"/>
                  <a:gd name="T58" fmla="*/ 11 w 366"/>
                  <a:gd name="T59" fmla="*/ 10 h 407"/>
                  <a:gd name="T60" fmla="*/ 14 w 366"/>
                  <a:gd name="T61" fmla="*/ 11 h 407"/>
                  <a:gd name="T62" fmla="*/ 14 w 366"/>
                  <a:gd name="T63" fmla="*/ 13 h 407"/>
                  <a:gd name="T64" fmla="*/ 13 w 366"/>
                  <a:gd name="T65" fmla="*/ 14 h 407"/>
                  <a:gd name="T66" fmla="*/ 13 w 366"/>
                  <a:gd name="T67" fmla="*/ 15 h 407"/>
                  <a:gd name="T68" fmla="*/ 12 w 366"/>
                  <a:gd name="T69" fmla="*/ 16 h 407"/>
                  <a:gd name="T70" fmla="*/ 11 w 366"/>
                  <a:gd name="T71" fmla="*/ 16 h 407"/>
                  <a:gd name="T72" fmla="*/ 9 w 366"/>
                  <a:gd name="T73" fmla="*/ 16 h 407"/>
                  <a:gd name="T74" fmla="*/ 8 w 366"/>
                  <a:gd name="T75" fmla="*/ 17 h 407"/>
                  <a:gd name="T76" fmla="*/ 7 w 366"/>
                  <a:gd name="T77" fmla="*/ 17 h 407"/>
                  <a:gd name="T78" fmla="*/ 5 w 366"/>
                  <a:gd name="T79" fmla="*/ 16 h 407"/>
                  <a:gd name="T80" fmla="*/ 4 w 366"/>
                  <a:gd name="T81" fmla="*/ 16 h 407"/>
                  <a:gd name="T82" fmla="*/ 3 w 366"/>
                  <a:gd name="T83" fmla="*/ 15 h 407"/>
                  <a:gd name="T84" fmla="*/ 2 w 366"/>
                  <a:gd name="T85" fmla="*/ 14 h 407"/>
                  <a:gd name="T86" fmla="*/ 1 w 366"/>
                  <a:gd name="T87" fmla="*/ 12 h 407"/>
                  <a:gd name="T88" fmla="*/ 0 w 366"/>
                  <a:gd name="T89" fmla="*/ 11 h 407"/>
                  <a:gd name="T90" fmla="*/ 0 w 366"/>
                  <a:gd name="T91" fmla="*/ 9 h 407"/>
                  <a:gd name="T92" fmla="*/ 0 w 366"/>
                  <a:gd name="T93" fmla="*/ 7 h 407"/>
                  <a:gd name="T94" fmla="*/ 0 w 366"/>
                  <a:gd name="T95" fmla="*/ 6 h 407"/>
                  <a:gd name="T96" fmla="*/ 1 w 366"/>
                  <a:gd name="T97" fmla="*/ 4 h 407"/>
                  <a:gd name="T98" fmla="*/ 2 w 366"/>
                  <a:gd name="T99" fmla="*/ 3 h 407"/>
                  <a:gd name="T100" fmla="*/ 3 w 366"/>
                  <a:gd name="T101" fmla="*/ 2 h 407"/>
                  <a:gd name="T102" fmla="*/ 4 w 366"/>
                  <a:gd name="T103" fmla="*/ 1 h 407"/>
                  <a:gd name="T104" fmla="*/ 5 w 366"/>
                  <a:gd name="T105" fmla="*/ 0 h 407"/>
                  <a:gd name="T106" fmla="*/ 7 w 366"/>
                  <a:gd name="T107" fmla="*/ 0 h 407"/>
                  <a:gd name="T108" fmla="*/ 8 w 366"/>
                  <a:gd name="T109" fmla="*/ 0 h 407"/>
                  <a:gd name="T110" fmla="*/ 9 w 366"/>
                  <a:gd name="T111" fmla="*/ 0 h 407"/>
                  <a:gd name="T112" fmla="*/ 11 w 366"/>
                  <a:gd name="T113" fmla="*/ 1 h 407"/>
                  <a:gd name="T114" fmla="*/ 12 w 366"/>
                  <a:gd name="T115" fmla="*/ 1 h 407"/>
                  <a:gd name="T116" fmla="*/ 12 w 366"/>
                  <a:gd name="T117" fmla="*/ 2 h 407"/>
                  <a:gd name="T118" fmla="*/ 13 w 366"/>
                  <a:gd name="T119" fmla="*/ 2 h 407"/>
                  <a:gd name="T120" fmla="*/ 14 w 366"/>
                  <a:gd name="T121" fmla="*/ 3 h 407"/>
                  <a:gd name="T122" fmla="*/ 14 w 366"/>
                  <a:gd name="T123" fmla="*/ 4 h 40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66"/>
                  <a:gd name="T187" fmla="*/ 0 h 407"/>
                  <a:gd name="T188" fmla="*/ 366 w 366"/>
                  <a:gd name="T189" fmla="*/ 407 h 40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66" h="407">
                    <a:moveTo>
                      <a:pt x="361" y="125"/>
                    </a:moveTo>
                    <a:lnTo>
                      <a:pt x="260" y="143"/>
                    </a:lnTo>
                    <a:lnTo>
                      <a:pt x="256" y="129"/>
                    </a:lnTo>
                    <a:lnTo>
                      <a:pt x="252" y="117"/>
                    </a:lnTo>
                    <a:lnTo>
                      <a:pt x="248" y="111"/>
                    </a:lnTo>
                    <a:lnTo>
                      <a:pt x="245" y="105"/>
                    </a:lnTo>
                    <a:lnTo>
                      <a:pt x="240" y="101"/>
                    </a:lnTo>
                    <a:lnTo>
                      <a:pt x="236" y="98"/>
                    </a:lnTo>
                    <a:lnTo>
                      <a:pt x="231" y="94"/>
                    </a:lnTo>
                    <a:lnTo>
                      <a:pt x="227" y="91"/>
                    </a:lnTo>
                    <a:lnTo>
                      <a:pt x="221" y="88"/>
                    </a:lnTo>
                    <a:lnTo>
                      <a:pt x="216" y="86"/>
                    </a:lnTo>
                    <a:lnTo>
                      <a:pt x="203" y="83"/>
                    </a:lnTo>
                    <a:lnTo>
                      <a:pt x="190" y="82"/>
                    </a:lnTo>
                    <a:lnTo>
                      <a:pt x="179" y="83"/>
                    </a:lnTo>
                    <a:lnTo>
                      <a:pt x="171" y="84"/>
                    </a:lnTo>
                    <a:lnTo>
                      <a:pt x="162" y="86"/>
                    </a:lnTo>
                    <a:lnTo>
                      <a:pt x="155" y="88"/>
                    </a:lnTo>
                    <a:lnTo>
                      <a:pt x="148" y="92"/>
                    </a:lnTo>
                    <a:lnTo>
                      <a:pt x="140" y="96"/>
                    </a:lnTo>
                    <a:lnTo>
                      <a:pt x="134" y="102"/>
                    </a:lnTo>
                    <a:lnTo>
                      <a:pt x="127" y="109"/>
                    </a:lnTo>
                    <a:lnTo>
                      <a:pt x="123" y="116"/>
                    </a:lnTo>
                    <a:lnTo>
                      <a:pt x="118" y="124"/>
                    </a:lnTo>
                    <a:lnTo>
                      <a:pt x="114" y="134"/>
                    </a:lnTo>
                    <a:lnTo>
                      <a:pt x="110" y="144"/>
                    </a:lnTo>
                    <a:lnTo>
                      <a:pt x="108" y="155"/>
                    </a:lnTo>
                    <a:lnTo>
                      <a:pt x="106" y="169"/>
                    </a:lnTo>
                    <a:lnTo>
                      <a:pt x="106" y="182"/>
                    </a:lnTo>
                    <a:lnTo>
                      <a:pt x="105" y="197"/>
                    </a:lnTo>
                    <a:lnTo>
                      <a:pt x="106" y="214"/>
                    </a:lnTo>
                    <a:lnTo>
                      <a:pt x="106" y="230"/>
                    </a:lnTo>
                    <a:lnTo>
                      <a:pt x="108" y="243"/>
                    </a:lnTo>
                    <a:lnTo>
                      <a:pt x="110" y="257"/>
                    </a:lnTo>
                    <a:lnTo>
                      <a:pt x="114" y="268"/>
                    </a:lnTo>
                    <a:lnTo>
                      <a:pt x="118" y="278"/>
                    </a:lnTo>
                    <a:lnTo>
                      <a:pt x="123" y="287"/>
                    </a:lnTo>
                    <a:lnTo>
                      <a:pt x="129" y="295"/>
                    </a:lnTo>
                    <a:lnTo>
                      <a:pt x="134" y="302"/>
                    </a:lnTo>
                    <a:lnTo>
                      <a:pt x="141" y="308"/>
                    </a:lnTo>
                    <a:lnTo>
                      <a:pt x="148" y="312"/>
                    </a:lnTo>
                    <a:lnTo>
                      <a:pt x="156" y="317"/>
                    </a:lnTo>
                    <a:lnTo>
                      <a:pt x="164" y="319"/>
                    </a:lnTo>
                    <a:lnTo>
                      <a:pt x="173" y="321"/>
                    </a:lnTo>
                    <a:lnTo>
                      <a:pt x="182" y="324"/>
                    </a:lnTo>
                    <a:lnTo>
                      <a:pt x="191" y="324"/>
                    </a:lnTo>
                    <a:lnTo>
                      <a:pt x="197" y="324"/>
                    </a:lnTo>
                    <a:lnTo>
                      <a:pt x="204" y="322"/>
                    </a:lnTo>
                    <a:lnTo>
                      <a:pt x="211" y="321"/>
                    </a:lnTo>
                    <a:lnTo>
                      <a:pt x="218" y="319"/>
                    </a:lnTo>
                    <a:lnTo>
                      <a:pt x="223" y="317"/>
                    </a:lnTo>
                    <a:lnTo>
                      <a:pt x="229" y="314"/>
                    </a:lnTo>
                    <a:lnTo>
                      <a:pt x="234" y="311"/>
                    </a:lnTo>
                    <a:lnTo>
                      <a:pt x="238" y="307"/>
                    </a:lnTo>
                    <a:lnTo>
                      <a:pt x="243" y="302"/>
                    </a:lnTo>
                    <a:lnTo>
                      <a:pt x="247" y="298"/>
                    </a:lnTo>
                    <a:lnTo>
                      <a:pt x="251" y="291"/>
                    </a:lnTo>
                    <a:lnTo>
                      <a:pt x="255" y="284"/>
                    </a:lnTo>
                    <a:lnTo>
                      <a:pt x="261" y="268"/>
                    </a:lnTo>
                    <a:lnTo>
                      <a:pt x="265" y="250"/>
                    </a:lnTo>
                    <a:lnTo>
                      <a:pt x="366" y="267"/>
                    </a:lnTo>
                    <a:lnTo>
                      <a:pt x="361" y="284"/>
                    </a:lnTo>
                    <a:lnTo>
                      <a:pt x="357" y="300"/>
                    </a:lnTo>
                    <a:lnTo>
                      <a:pt x="350" y="314"/>
                    </a:lnTo>
                    <a:lnTo>
                      <a:pt x="343" y="328"/>
                    </a:lnTo>
                    <a:lnTo>
                      <a:pt x="335" y="340"/>
                    </a:lnTo>
                    <a:lnTo>
                      <a:pt x="326" y="352"/>
                    </a:lnTo>
                    <a:lnTo>
                      <a:pt x="316" y="362"/>
                    </a:lnTo>
                    <a:lnTo>
                      <a:pt x="306" y="372"/>
                    </a:lnTo>
                    <a:lnTo>
                      <a:pt x="294" y="380"/>
                    </a:lnTo>
                    <a:lnTo>
                      <a:pt x="281" y="388"/>
                    </a:lnTo>
                    <a:lnTo>
                      <a:pt x="268" y="394"/>
                    </a:lnTo>
                    <a:lnTo>
                      <a:pt x="254" y="398"/>
                    </a:lnTo>
                    <a:lnTo>
                      <a:pt x="238" y="403"/>
                    </a:lnTo>
                    <a:lnTo>
                      <a:pt x="221" y="405"/>
                    </a:lnTo>
                    <a:lnTo>
                      <a:pt x="204" y="407"/>
                    </a:lnTo>
                    <a:lnTo>
                      <a:pt x="186" y="407"/>
                    </a:lnTo>
                    <a:lnTo>
                      <a:pt x="165" y="406"/>
                    </a:lnTo>
                    <a:lnTo>
                      <a:pt x="146" y="404"/>
                    </a:lnTo>
                    <a:lnTo>
                      <a:pt x="126" y="400"/>
                    </a:lnTo>
                    <a:lnTo>
                      <a:pt x="109" y="394"/>
                    </a:lnTo>
                    <a:lnTo>
                      <a:pt x="92" y="387"/>
                    </a:lnTo>
                    <a:lnTo>
                      <a:pt x="78" y="377"/>
                    </a:lnTo>
                    <a:lnTo>
                      <a:pt x="63" y="366"/>
                    </a:lnTo>
                    <a:lnTo>
                      <a:pt x="49" y="354"/>
                    </a:lnTo>
                    <a:lnTo>
                      <a:pt x="38" y="339"/>
                    </a:lnTo>
                    <a:lnTo>
                      <a:pt x="28" y="325"/>
                    </a:lnTo>
                    <a:lnTo>
                      <a:pt x="19" y="308"/>
                    </a:lnTo>
                    <a:lnTo>
                      <a:pt x="12" y="290"/>
                    </a:lnTo>
                    <a:lnTo>
                      <a:pt x="7" y="270"/>
                    </a:lnTo>
                    <a:lnTo>
                      <a:pt x="2" y="250"/>
                    </a:lnTo>
                    <a:lnTo>
                      <a:pt x="0" y="227"/>
                    </a:lnTo>
                    <a:lnTo>
                      <a:pt x="0" y="205"/>
                    </a:lnTo>
                    <a:lnTo>
                      <a:pt x="0" y="181"/>
                    </a:lnTo>
                    <a:lnTo>
                      <a:pt x="2" y="159"/>
                    </a:lnTo>
                    <a:lnTo>
                      <a:pt x="7" y="138"/>
                    </a:lnTo>
                    <a:lnTo>
                      <a:pt x="12" y="119"/>
                    </a:lnTo>
                    <a:lnTo>
                      <a:pt x="19" y="101"/>
                    </a:lnTo>
                    <a:lnTo>
                      <a:pt x="28" y="84"/>
                    </a:lnTo>
                    <a:lnTo>
                      <a:pt x="38" y="69"/>
                    </a:lnTo>
                    <a:lnTo>
                      <a:pt x="51" y="55"/>
                    </a:lnTo>
                    <a:lnTo>
                      <a:pt x="63" y="42"/>
                    </a:lnTo>
                    <a:lnTo>
                      <a:pt x="78" y="31"/>
                    </a:lnTo>
                    <a:lnTo>
                      <a:pt x="94" y="22"/>
                    </a:lnTo>
                    <a:lnTo>
                      <a:pt x="110" y="14"/>
                    </a:lnTo>
                    <a:lnTo>
                      <a:pt x="127" y="8"/>
                    </a:lnTo>
                    <a:lnTo>
                      <a:pt x="147" y="4"/>
                    </a:lnTo>
                    <a:lnTo>
                      <a:pt x="167" y="1"/>
                    </a:lnTo>
                    <a:lnTo>
                      <a:pt x="187" y="0"/>
                    </a:lnTo>
                    <a:lnTo>
                      <a:pt x="205" y="1"/>
                    </a:lnTo>
                    <a:lnTo>
                      <a:pt x="221" y="3"/>
                    </a:lnTo>
                    <a:lnTo>
                      <a:pt x="237" y="5"/>
                    </a:lnTo>
                    <a:lnTo>
                      <a:pt x="252" y="8"/>
                    </a:lnTo>
                    <a:lnTo>
                      <a:pt x="265" y="13"/>
                    </a:lnTo>
                    <a:lnTo>
                      <a:pt x="278" y="18"/>
                    </a:lnTo>
                    <a:lnTo>
                      <a:pt x="290" y="24"/>
                    </a:lnTo>
                    <a:lnTo>
                      <a:pt x="300" y="32"/>
                    </a:lnTo>
                    <a:lnTo>
                      <a:pt x="310" y="40"/>
                    </a:lnTo>
                    <a:lnTo>
                      <a:pt x="321" y="49"/>
                    </a:lnTo>
                    <a:lnTo>
                      <a:pt x="329" y="59"/>
                    </a:lnTo>
                    <a:lnTo>
                      <a:pt x="336" y="70"/>
                    </a:lnTo>
                    <a:lnTo>
                      <a:pt x="344" y="83"/>
                    </a:lnTo>
                    <a:lnTo>
                      <a:pt x="350" y="95"/>
                    </a:lnTo>
                    <a:lnTo>
                      <a:pt x="356" y="110"/>
                    </a:lnTo>
                    <a:lnTo>
                      <a:pt x="361" y="12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6" name="Freeform 965">
                <a:extLst>
                  <a:ext uri="{FF2B5EF4-FFF2-40B4-BE49-F238E27FC236}">
                    <a16:creationId xmlns:a16="http://schemas.microsoft.com/office/drawing/2014/main" id="{BE30DB40-8684-45CD-9C77-D2980432B563}"/>
                  </a:ext>
                </a:extLst>
              </p:cNvPr>
              <p:cNvSpPr>
                <a:spLocks noEditPoints="1"/>
              </p:cNvSpPr>
              <p:nvPr/>
            </p:nvSpPr>
            <p:spPr bwMode="auto">
              <a:xfrm>
                <a:off x="2998" y="582"/>
                <a:ext cx="81" cy="111"/>
              </a:xfrm>
              <a:custGeom>
                <a:avLst/>
                <a:gdLst>
                  <a:gd name="T0" fmla="*/ 0 w 401"/>
                  <a:gd name="T1" fmla="*/ 13 h 555"/>
                  <a:gd name="T2" fmla="*/ 0 w 401"/>
                  <a:gd name="T3" fmla="*/ 11 h 555"/>
                  <a:gd name="T4" fmla="*/ 1 w 401"/>
                  <a:gd name="T5" fmla="*/ 10 h 555"/>
                  <a:gd name="T6" fmla="*/ 2 w 401"/>
                  <a:gd name="T7" fmla="*/ 9 h 555"/>
                  <a:gd name="T8" fmla="*/ 3 w 401"/>
                  <a:gd name="T9" fmla="*/ 8 h 555"/>
                  <a:gd name="T10" fmla="*/ 4 w 401"/>
                  <a:gd name="T11" fmla="*/ 7 h 555"/>
                  <a:gd name="T12" fmla="*/ 6 w 401"/>
                  <a:gd name="T13" fmla="*/ 6 h 555"/>
                  <a:gd name="T14" fmla="*/ 7 w 401"/>
                  <a:gd name="T15" fmla="*/ 6 h 555"/>
                  <a:gd name="T16" fmla="*/ 10 w 401"/>
                  <a:gd name="T17" fmla="*/ 6 h 555"/>
                  <a:gd name="T18" fmla="*/ 12 w 401"/>
                  <a:gd name="T19" fmla="*/ 7 h 555"/>
                  <a:gd name="T20" fmla="*/ 14 w 401"/>
                  <a:gd name="T21" fmla="*/ 8 h 555"/>
                  <a:gd name="T22" fmla="*/ 15 w 401"/>
                  <a:gd name="T23" fmla="*/ 10 h 555"/>
                  <a:gd name="T24" fmla="*/ 16 w 401"/>
                  <a:gd name="T25" fmla="*/ 12 h 555"/>
                  <a:gd name="T26" fmla="*/ 16 w 401"/>
                  <a:gd name="T27" fmla="*/ 15 h 555"/>
                  <a:gd name="T28" fmla="*/ 16 w 401"/>
                  <a:gd name="T29" fmla="*/ 17 h 555"/>
                  <a:gd name="T30" fmla="*/ 15 w 401"/>
                  <a:gd name="T31" fmla="*/ 19 h 555"/>
                  <a:gd name="T32" fmla="*/ 13 w 401"/>
                  <a:gd name="T33" fmla="*/ 21 h 555"/>
                  <a:gd name="T34" fmla="*/ 11 w 401"/>
                  <a:gd name="T35" fmla="*/ 22 h 555"/>
                  <a:gd name="T36" fmla="*/ 8 w 401"/>
                  <a:gd name="T37" fmla="*/ 22 h 555"/>
                  <a:gd name="T38" fmla="*/ 7 w 401"/>
                  <a:gd name="T39" fmla="*/ 22 h 555"/>
                  <a:gd name="T40" fmla="*/ 5 w 401"/>
                  <a:gd name="T41" fmla="*/ 22 h 555"/>
                  <a:gd name="T42" fmla="*/ 4 w 401"/>
                  <a:gd name="T43" fmla="*/ 21 h 555"/>
                  <a:gd name="T44" fmla="*/ 2 w 401"/>
                  <a:gd name="T45" fmla="*/ 20 h 555"/>
                  <a:gd name="T46" fmla="*/ 1 w 401"/>
                  <a:gd name="T47" fmla="*/ 19 h 555"/>
                  <a:gd name="T48" fmla="*/ 1 w 401"/>
                  <a:gd name="T49" fmla="*/ 17 h 555"/>
                  <a:gd name="T50" fmla="*/ 0 w 401"/>
                  <a:gd name="T51" fmla="*/ 16 h 555"/>
                  <a:gd name="T52" fmla="*/ 0 w 401"/>
                  <a:gd name="T53" fmla="*/ 14 h 555"/>
                  <a:gd name="T54" fmla="*/ 4 w 401"/>
                  <a:gd name="T55" fmla="*/ 15 h 555"/>
                  <a:gd name="T56" fmla="*/ 5 w 401"/>
                  <a:gd name="T57" fmla="*/ 17 h 555"/>
                  <a:gd name="T58" fmla="*/ 5 w 401"/>
                  <a:gd name="T59" fmla="*/ 18 h 555"/>
                  <a:gd name="T60" fmla="*/ 6 w 401"/>
                  <a:gd name="T61" fmla="*/ 18 h 555"/>
                  <a:gd name="T62" fmla="*/ 7 w 401"/>
                  <a:gd name="T63" fmla="*/ 19 h 555"/>
                  <a:gd name="T64" fmla="*/ 8 w 401"/>
                  <a:gd name="T65" fmla="*/ 19 h 555"/>
                  <a:gd name="T66" fmla="*/ 10 w 401"/>
                  <a:gd name="T67" fmla="*/ 19 h 555"/>
                  <a:gd name="T68" fmla="*/ 11 w 401"/>
                  <a:gd name="T69" fmla="*/ 18 h 555"/>
                  <a:gd name="T70" fmla="*/ 12 w 401"/>
                  <a:gd name="T71" fmla="*/ 17 h 555"/>
                  <a:gd name="T72" fmla="*/ 12 w 401"/>
                  <a:gd name="T73" fmla="*/ 16 h 555"/>
                  <a:gd name="T74" fmla="*/ 12 w 401"/>
                  <a:gd name="T75" fmla="*/ 14 h 555"/>
                  <a:gd name="T76" fmla="*/ 12 w 401"/>
                  <a:gd name="T77" fmla="*/ 12 h 555"/>
                  <a:gd name="T78" fmla="*/ 12 w 401"/>
                  <a:gd name="T79" fmla="*/ 11 h 555"/>
                  <a:gd name="T80" fmla="*/ 11 w 401"/>
                  <a:gd name="T81" fmla="*/ 10 h 555"/>
                  <a:gd name="T82" fmla="*/ 10 w 401"/>
                  <a:gd name="T83" fmla="*/ 10 h 555"/>
                  <a:gd name="T84" fmla="*/ 8 w 401"/>
                  <a:gd name="T85" fmla="*/ 9 h 555"/>
                  <a:gd name="T86" fmla="*/ 7 w 401"/>
                  <a:gd name="T87" fmla="*/ 9 h 555"/>
                  <a:gd name="T88" fmla="*/ 6 w 401"/>
                  <a:gd name="T89" fmla="*/ 10 h 555"/>
                  <a:gd name="T90" fmla="*/ 5 w 401"/>
                  <a:gd name="T91" fmla="*/ 11 h 555"/>
                  <a:gd name="T92" fmla="*/ 5 w 401"/>
                  <a:gd name="T93" fmla="*/ 12 h 555"/>
                  <a:gd name="T94" fmla="*/ 4 w 401"/>
                  <a:gd name="T95" fmla="*/ 13 h 555"/>
                  <a:gd name="T96" fmla="*/ 6 w 401"/>
                  <a:gd name="T97" fmla="*/ 4 h 555"/>
                  <a:gd name="T98" fmla="*/ 9 w 401"/>
                  <a:gd name="T99" fmla="*/ 4 h 5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01"/>
                  <a:gd name="T151" fmla="*/ 0 h 555"/>
                  <a:gd name="T152" fmla="*/ 401 w 401"/>
                  <a:gd name="T153" fmla="*/ 555 h 5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01" h="555">
                    <a:moveTo>
                      <a:pt x="0" y="346"/>
                    </a:moveTo>
                    <a:lnTo>
                      <a:pt x="0" y="334"/>
                    </a:lnTo>
                    <a:lnTo>
                      <a:pt x="1" y="321"/>
                    </a:lnTo>
                    <a:lnTo>
                      <a:pt x="3" y="309"/>
                    </a:lnTo>
                    <a:lnTo>
                      <a:pt x="5" y="296"/>
                    </a:lnTo>
                    <a:lnTo>
                      <a:pt x="9" y="284"/>
                    </a:lnTo>
                    <a:lnTo>
                      <a:pt x="13" y="272"/>
                    </a:lnTo>
                    <a:lnTo>
                      <a:pt x="19" y="259"/>
                    </a:lnTo>
                    <a:lnTo>
                      <a:pt x="24" y="248"/>
                    </a:lnTo>
                    <a:lnTo>
                      <a:pt x="31" y="235"/>
                    </a:lnTo>
                    <a:lnTo>
                      <a:pt x="38" y="225"/>
                    </a:lnTo>
                    <a:lnTo>
                      <a:pt x="46" y="215"/>
                    </a:lnTo>
                    <a:lnTo>
                      <a:pt x="55" y="205"/>
                    </a:lnTo>
                    <a:lnTo>
                      <a:pt x="64" y="196"/>
                    </a:lnTo>
                    <a:lnTo>
                      <a:pt x="74" y="188"/>
                    </a:lnTo>
                    <a:lnTo>
                      <a:pt x="84" y="181"/>
                    </a:lnTo>
                    <a:lnTo>
                      <a:pt x="96" y="174"/>
                    </a:lnTo>
                    <a:lnTo>
                      <a:pt x="108" y="169"/>
                    </a:lnTo>
                    <a:lnTo>
                      <a:pt x="119" y="163"/>
                    </a:lnTo>
                    <a:lnTo>
                      <a:pt x="132" y="159"/>
                    </a:lnTo>
                    <a:lnTo>
                      <a:pt x="145" y="155"/>
                    </a:lnTo>
                    <a:lnTo>
                      <a:pt x="158" y="153"/>
                    </a:lnTo>
                    <a:lnTo>
                      <a:pt x="171" y="151"/>
                    </a:lnTo>
                    <a:lnTo>
                      <a:pt x="185" y="149"/>
                    </a:lnTo>
                    <a:lnTo>
                      <a:pt x="200" y="148"/>
                    </a:lnTo>
                    <a:lnTo>
                      <a:pt x="221" y="149"/>
                    </a:lnTo>
                    <a:lnTo>
                      <a:pt x="241" y="153"/>
                    </a:lnTo>
                    <a:lnTo>
                      <a:pt x="261" y="157"/>
                    </a:lnTo>
                    <a:lnTo>
                      <a:pt x="280" y="163"/>
                    </a:lnTo>
                    <a:lnTo>
                      <a:pt x="297" y="171"/>
                    </a:lnTo>
                    <a:lnTo>
                      <a:pt x="314" y="181"/>
                    </a:lnTo>
                    <a:lnTo>
                      <a:pt x="329" y="192"/>
                    </a:lnTo>
                    <a:lnTo>
                      <a:pt x="344" y="206"/>
                    </a:lnTo>
                    <a:lnTo>
                      <a:pt x="358" y="221"/>
                    </a:lnTo>
                    <a:lnTo>
                      <a:pt x="369" y="236"/>
                    </a:lnTo>
                    <a:lnTo>
                      <a:pt x="378" y="253"/>
                    </a:lnTo>
                    <a:lnTo>
                      <a:pt x="386" y="272"/>
                    </a:lnTo>
                    <a:lnTo>
                      <a:pt x="393" y="290"/>
                    </a:lnTo>
                    <a:lnTo>
                      <a:pt x="397" y="309"/>
                    </a:lnTo>
                    <a:lnTo>
                      <a:pt x="399" y="330"/>
                    </a:lnTo>
                    <a:lnTo>
                      <a:pt x="401" y="351"/>
                    </a:lnTo>
                    <a:lnTo>
                      <a:pt x="399" y="373"/>
                    </a:lnTo>
                    <a:lnTo>
                      <a:pt x="397" y="394"/>
                    </a:lnTo>
                    <a:lnTo>
                      <a:pt x="393" y="413"/>
                    </a:lnTo>
                    <a:lnTo>
                      <a:pt x="386" y="432"/>
                    </a:lnTo>
                    <a:lnTo>
                      <a:pt x="378" y="450"/>
                    </a:lnTo>
                    <a:lnTo>
                      <a:pt x="368" y="466"/>
                    </a:lnTo>
                    <a:lnTo>
                      <a:pt x="357" y="483"/>
                    </a:lnTo>
                    <a:lnTo>
                      <a:pt x="343" y="498"/>
                    </a:lnTo>
                    <a:lnTo>
                      <a:pt x="328" y="511"/>
                    </a:lnTo>
                    <a:lnTo>
                      <a:pt x="314" y="522"/>
                    </a:lnTo>
                    <a:lnTo>
                      <a:pt x="297" y="533"/>
                    </a:lnTo>
                    <a:lnTo>
                      <a:pt x="280" y="540"/>
                    </a:lnTo>
                    <a:lnTo>
                      <a:pt x="261" y="547"/>
                    </a:lnTo>
                    <a:lnTo>
                      <a:pt x="241" y="552"/>
                    </a:lnTo>
                    <a:lnTo>
                      <a:pt x="221" y="554"/>
                    </a:lnTo>
                    <a:lnTo>
                      <a:pt x="201" y="555"/>
                    </a:lnTo>
                    <a:lnTo>
                      <a:pt x="187" y="555"/>
                    </a:lnTo>
                    <a:lnTo>
                      <a:pt x="174" y="554"/>
                    </a:lnTo>
                    <a:lnTo>
                      <a:pt x="161" y="552"/>
                    </a:lnTo>
                    <a:lnTo>
                      <a:pt x="148" y="550"/>
                    </a:lnTo>
                    <a:lnTo>
                      <a:pt x="135" y="546"/>
                    </a:lnTo>
                    <a:lnTo>
                      <a:pt x="123" y="542"/>
                    </a:lnTo>
                    <a:lnTo>
                      <a:pt x="110" y="537"/>
                    </a:lnTo>
                    <a:lnTo>
                      <a:pt x="98" y="531"/>
                    </a:lnTo>
                    <a:lnTo>
                      <a:pt x="87" y="525"/>
                    </a:lnTo>
                    <a:lnTo>
                      <a:pt x="75" y="518"/>
                    </a:lnTo>
                    <a:lnTo>
                      <a:pt x="65" y="510"/>
                    </a:lnTo>
                    <a:lnTo>
                      <a:pt x="56" y="501"/>
                    </a:lnTo>
                    <a:lnTo>
                      <a:pt x="47" y="492"/>
                    </a:lnTo>
                    <a:lnTo>
                      <a:pt x="38" y="483"/>
                    </a:lnTo>
                    <a:lnTo>
                      <a:pt x="31" y="472"/>
                    </a:lnTo>
                    <a:lnTo>
                      <a:pt x="24" y="460"/>
                    </a:lnTo>
                    <a:lnTo>
                      <a:pt x="19" y="449"/>
                    </a:lnTo>
                    <a:lnTo>
                      <a:pt x="13" y="435"/>
                    </a:lnTo>
                    <a:lnTo>
                      <a:pt x="9" y="423"/>
                    </a:lnTo>
                    <a:lnTo>
                      <a:pt x="5" y="408"/>
                    </a:lnTo>
                    <a:lnTo>
                      <a:pt x="3" y="394"/>
                    </a:lnTo>
                    <a:lnTo>
                      <a:pt x="1" y="379"/>
                    </a:lnTo>
                    <a:lnTo>
                      <a:pt x="0" y="363"/>
                    </a:lnTo>
                    <a:lnTo>
                      <a:pt x="0" y="346"/>
                    </a:lnTo>
                    <a:close/>
                    <a:moveTo>
                      <a:pt x="105" y="352"/>
                    </a:moveTo>
                    <a:lnTo>
                      <a:pt x="105" y="366"/>
                    </a:lnTo>
                    <a:lnTo>
                      <a:pt x="106" y="379"/>
                    </a:lnTo>
                    <a:lnTo>
                      <a:pt x="108" y="391"/>
                    </a:lnTo>
                    <a:lnTo>
                      <a:pt x="111" y="404"/>
                    </a:lnTo>
                    <a:lnTo>
                      <a:pt x="115" y="414"/>
                    </a:lnTo>
                    <a:lnTo>
                      <a:pt x="120" y="424"/>
                    </a:lnTo>
                    <a:lnTo>
                      <a:pt x="126" y="433"/>
                    </a:lnTo>
                    <a:lnTo>
                      <a:pt x="132" y="441"/>
                    </a:lnTo>
                    <a:lnTo>
                      <a:pt x="140" y="448"/>
                    </a:lnTo>
                    <a:lnTo>
                      <a:pt x="146" y="455"/>
                    </a:lnTo>
                    <a:lnTo>
                      <a:pt x="154" y="459"/>
                    </a:lnTo>
                    <a:lnTo>
                      <a:pt x="162" y="464"/>
                    </a:lnTo>
                    <a:lnTo>
                      <a:pt x="171" y="467"/>
                    </a:lnTo>
                    <a:lnTo>
                      <a:pt x="180" y="469"/>
                    </a:lnTo>
                    <a:lnTo>
                      <a:pt x="190" y="472"/>
                    </a:lnTo>
                    <a:lnTo>
                      <a:pt x="200" y="472"/>
                    </a:lnTo>
                    <a:lnTo>
                      <a:pt x="210" y="472"/>
                    </a:lnTo>
                    <a:lnTo>
                      <a:pt x="219" y="469"/>
                    </a:lnTo>
                    <a:lnTo>
                      <a:pt x="228" y="467"/>
                    </a:lnTo>
                    <a:lnTo>
                      <a:pt x="237" y="464"/>
                    </a:lnTo>
                    <a:lnTo>
                      <a:pt x="245" y="459"/>
                    </a:lnTo>
                    <a:lnTo>
                      <a:pt x="253" y="455"/>
                    </a:lnTo>
                    <a:lnTo>
                      <a:pt x="261" y="448"/>
                    </a:lnTo>
                    <a:lnTo>
                      <a:pt x="267" y="441"/>
                    </a:lnTo>
                    <a:lnTo>
                      <a:pt x="274" y="433"/>
                    </a:lnTo>
                    <a:lnTo>
                      <a:pt x="280" y="424"/>
                    </a:lnTo>
                    <a:lnTo>
                      <a:pt x="284" y="414"/>
                    </a:lnTo>
                    <a:lnTo>
                      <a:pt x="288" y="403"/>
                    </a:lnTo>
                    <a:lnTo>
                      <a:pt x="291" y="391"/>
                    </a:lnTo>
                    <a:lnTo>
                      <a:pt x="293" y="379"/>
                    </a:lnTo>
                    <a:lnTo>
                      <a:pt x="294" y="365"/>
                    </a:lnTo>
                    <a:lnTo>
                      <a:pt x="294" y="352"/>
                    </a:lnTo>
                    <a:lnTo>
                      <a:pt x="294" y="337"/>
                    </a:lnTo>
                    <a:lnTo>
                      <a:pt x="293" y="325"/>
                    </a:lnTo>
                    <a:lnTo>
                      <a:pt x="291" y="312"/>
                    </a:lnTo>
                    <a:lnTo>
                      <a:pt x="288" y="301"/>
                    </a:lnTo>
                    <a:lnTo>
                      <a:pt x="284" y="291"/>
                    </a:lnTo>
                    <a:lnTo>
                      <a:pt x="280" y="281"/>
                    </a:lnTo>
                    <a:lnTo>
                      <a:pt x="274" y="272"/>
                    </a:lnTo>
                    <a:lnTo>
                      <a:pt x="267" y="264"/>
                    </a:lnTo>
                    <a:lnTo>
                      <a:pt x="261" y="257"/>
                    </a:lnTo>
                    <a:lnTo>
                      <a:pt x="253" y="250"/>
                    </a:lnTo>
                    <a:lnTo>
                      <a:pt x="245" y="244"/>
                    </a:lnTo>
                    <a:lnTo>
                      <a:pt x="237" y="241"/>
                    </a:lnTo>
                    <a:lnTo>
                      <a:pt x="228" y="238"/>
                    </a:lnTo>
                    <a:lnTo>
                      <a:pt x="219" y="234"/>
                    </a:lnTo>
                    <a:lnTo>
                      <a:pt x="210" y="233"/>
                    </a:lnTo>
                    <a:lnTo>
                      <a:pt x="200" y="233"/>
                    </a:lnTo>
                    <a:lnTo>
                      <a:pt x="190" y="233"/>
                    </a:lnTo>
                    <a:lnTo>
                      <a:pt x="180" y="234"/>
                    </a:lnTo>
                    <a:lnTo>
                      <a:pt x="171" y="238"/>
                    </a:lnTo>
                    <a:lnTo>
                      <a:pt x="162" y="241"/>
                    </a:lnTo>
                    <a:lnTo>
                      <a:pt x="154" y="244"/>
                    </a:lnTo>
                    <a:lnTo>
                      <a:pt x="146" y="250"/>
                    </a:lnTo>
                    <a:lnTo>
                      <a:pt x="140" y="257"/>
                    </a:lnTo>
                    <a:lnTo>
                      <a:pt x="132" y="264"/>
                    </a:lnTo>
                    <a:lnTo>
                      <a:pt x="126" y="272"/>
                    </a:lnTo>
                    <a:lnTo>
                      <a:pt x="120" y="281"/>
                    </a:lnTo>
                    <a:lnTo>
                      <a:pt x="115" y="291"/>
                    </a:lnTo>
                    <a:lnTo>
                      <a:pt x="111" y="301"/>
                    </a:lnTo>
                    <a:lnTo>
                      <a:pt x="108" y="312"/>
                    </a:lnTo>
                    <a:lnTo>
                      <a:pt x="106" y="325"/>
                    </a:lnTo>
                    <a:lnTo>
                      <a:pt x="105" y="338"/>
                    </a:lnTo>
                    <a:lnTo>
                      <a:pt x="105" y="352"/>
                    </a:lnTo>
                    <a:close/>
                    <a:moveTo>
                      <a:pt x="148" y="110"/>
                    </a:moveTo>
                    <a:lnTo>
                      <a:pt x="198" y="0"/>
                    </a:lnTo>
                    <a:lnTo>
                      <a:pt x="314" y="0"/>
                    </a:lnTo>
                    <a:lnTo>
                      <a:pt x="213" y="110"/>
                    </a:lnTo>
                    <a:lnTo>
                      <a:pt x="148" y="11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7" name="Freeform 966">
                <a:extLst>
                  <a:ext uri="{FF2B5EF4-FFF2-40B4-BE49-F238E27FC236}">
                    <a16:creationId xmlns:a16="http://schemas.microsoft.com/office/drawing/2014/main" id="{B70C61C0-4FEE-4CA7-9ECE-BB7D9E87C622}"/>
                  </a:ext>
                </a:extLst>
              </p:cNvPr>
              <p:cNvSpPr>
                <a:spLocks/>
              </p:cNvSpPr>
              <p:nvPr/>
            </p:nvSpPr>
            <p:spPr bwMode="auto">
              <a:xfrm>
                <a:off x="3093" y="611"/>
                <a:ext cx="114" cy="80"/>
              </a:xfrm>
              <a:custGeom>
                <a:avLst/>
                <a:gdLst>
                  <a:gd name="T0" fmla="*/ 4 w 572"/>
                  <a:gd name="T1" fmla="*/ 0 h 398"/>
                  <a:gd name="T2" fmla="*/ 4 w 572"/>
                  <a:gd name="T3" fmla="*/ 2 h 398"/>
                  <a:gd name="T4" fmla="*/ 5 w 572"/>
                  <a:gd name="T5" fmla="*/ 1 h 398"/>
                  <a:gd name="T6" fmla="*/ 7 w 572"/>
                  <a:gd name="T7" fmla="*/ 0 h 398"/>
                  <a:gd name="T8" fmla="*/ 8 w 572"/>
                  <a:gd name="T9" fmla="*/ 0 h 398"/>
                  <a:gd name="T10" fmla="*/ 9 w 572"/>
                  <a:gd name="T11" fmla="*/ 0 h 398"/>
                  <a:gd name="T12" fmla="*/ 11 w 572"/>
                  <a:gd name="T13" fmla="*/ 0 h 398"/>
                  <a:gd name="T14" fmla="*/ 11 w 572"/>
                  <a:gd name="T15" fmla="*/ 1 h 398"/>
                  <a:gd name="T16" fmla="*/ 12 w 572"/>
                  <a:gd name="T17" fmla="*/ 1 h 398"/>
                  <a:gd name="T18" fmla="*/ 13 w 572"/>
                  <a:gd name="T19" fmla="*/ 2 h 398"/>
                  <a:gd name="T20" fmla="*/ 14 w 572"/>
                  <a:gd name="T21" fmla="*/ 2 h 398"/>
                  <a:gd name="T22" fmla="*/ 15 w 572"/>
                  <a:gd name="T23" fmla="*/ 1 h 398"/>
                  <a:gd name="T24" fmla="*/ 16 w 572"/>
                  <a:gd name="T25" fmla="*/ 0 h 398"/>
                  <a:gd name="T26" fmla="*/ 17 w 572"/>
                  <a:gd name="T27" fmla="*/ 0 h 398"/>
                  <a:gd name="T28" fmla="*/ 18 w 572"/>
                  <a:gd name="T29" fmla="*/ 0 h 398"/>
                  <a:gd name="T30" fmla="*/ 19 w 572"/>
                  <a:gd name="T31" fmla="*/ 0 h 398"/>
                  <a:gd name="T32" fmla="*/ 20 w 572"/>
                  <a:gd name="T33" fmla="*/ 0 h 398"/>
                  <a:gd name="T34" fmla="*/ 20 w 572"/>
                  <a:gd name="T35" fmla="*/ 1 h 398"/>
                  <a:gd name="T36" fmla="*/ 21 w 572"/>
                  <a:gd name="T37" fmla="*/ 1 h 398"/>
                  <a:gd name="T38" fmla="*/ 21 w 572"/>
                  <a:gd name="T39" fmla="*/ 1 h 398"/>
                  <a:gd name="T40" fmla="*/ 22 w 572"/>
                  <a:gd name="T41" fmla="*/ 2 h 398"/>
                  <a:gd name="T42" fmla="*/ 22 w 572"/>
                  <a:gd name="T43" fmla="*/ 2 h 398"/>
                  <a:gd name="T44" fmla="*/ 23 w 572"/>
                  <a:gd name="T45" fmla="*/ 3 h 398"/>
                  <a:gd name="T46" fmla="*/ 23 w 572"/>
                  <a:gd name="T47" fmla="*/ 5 h 398"/>
                  <a:gd name="T48" fmla="*/ 23 w 572"/>
                  <a:gd name="T49" fmla="*/ 16 h 398"/>
                  <a:gd name="T50" fmla="*/ 19 w 572"/>
                  <a:gd name="T51" fmla="*/ 7 h 398"/>
                  <a:gd name="T52" fmla="*/ 19 w 572"/>
                  <a:gd name="T53" fmla="*/ 5 h 398"/>
                  <a:gd name="T54" fmla="*/ 18 w 572"/>
                  <a:gd name="T55" fmla="*/ 5 h 398"/>
                  <a:gd name="T56" fmla="*/ 18 w 572"/>
                  <a:gd name="T57" fmla="*/ 4 h 398"/>
                  <a:gd name="T58" fmla="*/ 18 w 572"/>
                  <a:gd name="T59" fmla="*/ 4 h 398"/>
                  <a:gd name="T60" fmla="*/ 18 w 572"/>
                  <a:gd name="T61" fmla="*/ 3 h 398"/>
                  <a:gd name="T62" fmla="*/ 17 w 572"/>
                  <a:gd name="T63" fmla="*/ 3 h 398"/>
                  <a:gd name="T64" fmla="*/ 17 w 572"/>
                  <a:gd name="T65" fmla="*/ 3 h 398"/>
                  <a:gd name="T66" fmla="*/ 16 w 572"/>
                  <a:gd name="T67" fmla="*/ 3 h 398"/>
                  <a:gd name="T68" fmla="*/ 15 w 572"/>
                  <a:gd name="T69" fmla="*/ 4 h 398"/>
                  <a:gd name="T70" fmla="*/ 14 w 572"/>
                  <a:gd name="T71" fmla="*/ 4 h 398"/>
                  <a:gd name="T72" fmla="*/ 14 w 572"/>
                  <a:gd name="T73" fmla="*/ 5 h 398"/>
                  <a:gd name="T74" fmla="*/ 14 w 572"/>
                  <a:gd name="T75" fmla="*/ 7 h 398"/>
                  <a:gd name="T76" fmla="*/ 13 w 572"/>
                  <a:gd name="T77" fmla="*/ 9 h 398"/>
                  <a:gd name="T78" fmla="*/ 9 w 572"/>
                  <a:gd name="T79" fmla="*/ 16 h 398"/>
                  <a:gd name="T80" fmla="*/ 9 w 572"/>
                  <a:gd name="T81" fmla="*/ 6 h 398"/>
                  <a:gd name="T82" fmla="*/ 9 w 572"/>
                  <a:gd name="T83" fmla="*/ 5 h 398"/>
                  <a:gd name="T84" fmla="*/ 9 w 572"/>
                  <a:gd name="T85" fmla="*/ 4 h 398"/>
                  <a:gd name="T86" fmla="*/ 9 w 572"/>
                  <a:gd name="T87" fmla="*/ 4 h 398"/>
                  <a:gd name="T88" fmla="*/ 8 w 572"/>
                  <a:gd name="T89" fmla="*/ 3 h 398"/>
                  <a:gd name="T90" fmla="*/ 8 w 572"/>
                  <a:gd name="T91" fmla="*/ 3 h 398"/>
                  <a:gd name="T92" fmla="*/ 7 w 572"/>
                  <a:gd name="T93" fmla="*/ 3 h 398"/>
                  <a:gd name="T94" fmla="*/ 6 w 572"/>
                  <a:gd name="T95" fmla="*/ 3 h 398"/>
                  <a:gd name="T96" fmla="*/ 5 w 572"/>
                  <a:gd name="T97" fmla="*/ 4 h 398"/>
                  <a:gd name="T98" fmla="*/ 5 w 572"/>
                  <a:gd name="T99" fmla="*/ 5 h 398"/>
                  <a:gd name="T100" fmla="*/ 4 w 572"/>
                  <a:gd name="T101" fmla="*/ 6 h 398"/>
                  <a:gd name="T102" fmla="*/ 4 w 572"/>
                  <a:gd name="T103" fmla="*/ 7 h 398"/>
                  <a:gd name="T104" fmla="*/ 4 w 572"/>
                  <a:gd name="T105" fmla="*/ 16 h 398"/>
                  <a:gd name="T106" fmla="*/ 0 w 572"/>
                  <a:gd name="T107" fmla="*/ 0 h 3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72"/>
                  <a:gd name="T163" fmla="*/ 0 h 398"/>
                  <a:gd name="T164" fmla="*/ 572 w 572"/>
                  <a:gd name="T165" fmla="*/ 398 h 39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72" h="398">
                    <a:moveTo>
                      <a:pt x="0" y="9"/>
                    </a:moveTo>
                    <a:lnTo>
                      <a:pt x="95" y="9"/>
                    </a:lnTo>
                    <a:lnTo>
                      <a:pt x="95" y="63"/>
                    </a:lnTo>
                    <a:lnTo>
                      <a:pt x="108" y="48"/>
                    </a:lnTo>
                    <a:lnTo>
                      <a:pt x="122" y="35"/>
                    </a:lnTo>
                    <a:lnTo>
                      <a:pt x="136" y="25"/>
                    </a:lnTo>
                    <a:lnTo>
                      <a:pt x="151" y="16"/>
                    </a:lnTo>
                    <a:lnTo>
                      <a:pt x="166" y="9"/>
                    </a:lnTo>
                    <a:lnTo>
                      <a:pt x="182" y="5"/>
                    </a:lnTo>
                    <a:lnTo>
                      <a:pt x="199" y="1"/>
                    </a:lnTo>
                    <a:lnTo>
                      <a:pt x="217" y="0"/>
                    </a:lnTo>
                    <a:lnTo>
                      <a:pt x="234" y="1"/>
                    </a:lnTo>
                    <a:lnTo>
                      <a:pt x="251" y="5"/>
                    </a:lnTo>
                    <a:lnTo>
                      <a:pt x="267" y="9"/>
                    </a:lnTo>
                    <a:lnTo>
                      <a:pt x="281" y="16"/>
                    </a:lnTo>
                    <a:lnTo>
                      <a:pt x="288" y="21"/>
                    </a:lnTo>
                    <a:lnTo>
                      <a:pt x="294" y="25"/>
                    </a:lnTo>
                    <a:lnTo>
                      <a:pt x="300" y="30"/>
                    </a:lnTo>
                    <a:lnTo>
                      <a:pt x="306" y="35"/>
                    </a:lnTo>
                    <a:lnTo>
                      <a:pt x="316" y="48"/>
                    </a:lnTo>
                    <a:lnTo>
                      <a:pt x="326" y="63"/>
                    </a:lnTo>
                    <a:lnTo>
                      <a:pt x="339" y="48"/>
                    </a:lnTo>
                    <a:lnTo>
                      <a:pt x="352" y="35"/>
                    </a:lnTo>
                    <a:lnTo>
                      <a:pt x="367" y="25"/>
                    </a:lnTo>
                    <a:lnTo>
                      <a:pt x="382" y="16"/>
                    </a:lnTo>
                    <a:lnTo>
                      <a:pt x="396" y="9"/>
                    </a:lnTo>
                    <a:lnTo>
                      <a:pt x="412" y="5"/>
                    </a:lnTo>
                    <a:lnTo>
                      <a:pt x="428" y="1"/>
                    </a:lnTo>
                    <a:lnTo>
                      <a:pt x="445" y="0"/>
                    </a:lnTo>
                    <a:lnTo>
                      <a:pt x="455" y="1"/>
                    </a:lnTo>
                    <a:lnTo>
                      <a:pt x="465" y="1"/>
                    </a:lnTo>
                    <a:lnTo>
                      <a:pt x="474" y="4"/>
                    </a:lnTo>
                    <a:lnTo>
                      <a:pt x="485" y="5"/>
                    </a:lnTo>
                    <a:lnTo>
                      <a:pt x="494" y="8"/>
                    </a:lnTo>
                    <a:lnTo>
                      <a:pt x="502" y="11"/>
                    </a:lnTo>
                    <a:lnTo>
                      <a:pt x="509" y="14"/>
                    </a:lnTo>
                    <a:lnTo>
                      <a:pt x="517" y="18"/>
                    </a:lnTo>
                    <a:lnTo>
                      <a:pt x="524" y="23"/>
                    </a:lnTo>
                    <a:lnTo>
                      <a:pt x="531" y="29"/>
                    </a:lnTo>
                    <a:lnTo>
                      <a:pt x="538" y="34"/>
                    </a:lnTo>
                    <a:lnTo>
                      <a:pt x="543" y="40"/>
                    </a:lnTo>
                    <a:lnTo>
                      <a:pt x="548" y="47"/>
                    </a:lnTo>
                    <a:lnTo>
                      <a:pt x="554" y="53"/>
                    </a:lnTo>
                    <a:lnTo>
                      <a:pt x="558" y="61"/>
                    </a:lnTo>
                    <a:lnTo>
                      <a:pt x="561" y="69"/>
                    </a:lnTo>
                    <a:lnTo>
                      <a:pt x="566" y="84"/>
                    </a:lnTo>
                    <a:lnTo>
                      <a:pt x="569" y="102"/>
                    </a:lnTo>
                    <a:lnTo>
                      <a:pt x="572" y="125"/>
                    </a:lnTo>
                    <a:lnTo>
                      <a:pt x="572" y="150"/>
                    </a:lnTo>
                    <a:lnTo>
                      <a:pt x="572" y="398"/>
                    </a:lnTo>
                    <a:lnTo>
                      <a:pt x="469" y="398"/>
                    </a:lnTo>
                    <a:lnTo>
                      <a:pt x="469" y="177"/>
                    </a:lnTo>
                    <a:lnTo>
                      <a:pt x="469" y="150"/>
                    </a:lnTo>
                    <a:lnTo>
                      <a:pt x="467" y="129"/>
                    </a:lnTo>
                    <a:lnTo>
                      <a:pt x="465" y="120"/>
                    </a:lnTo>
                    <a:lnTo>
                      <a:pt x="463" y="112"/>
                    </a:lnTo>
                    <a:lnTo>
                      <a:pt x="461" y="107"/>
                    </a:lnTo>
                    <a:lnTo>
                      <a:pt x="459" y="102"/>
                    </a:lnTo>
                    <a:lnTo>
                      <a:pt x="455" y="96"/>
                    </a:lnTo>
                    <a:lnTo>
                      <a:pt x="451" y="92"/>
                    </a:lnTo>
                    <a:lnTo>
                      <a:pt x="446" y="88"/>
                    </a:lnTo>
                    <a:lnTo>
                      <a:pt x="441" y="85"/>
                    </a:lnTo>
                    <a:lnTo>
                      <a:pt x="435" y="83"/>
                    </a:lnTo>
                    <a:lnTo>
                      <a:pt x="428" y="81"/>
                    </a:lnTo>
                    <a:lnTo>
                      <a:pt x="421" y="79"/>
                    </a:lnTo>
                    <a:lnTo>
                      <a:pt x="415" y="79"/>
                    </a:lnTo>
                    <a:lnTo>
                      <a:pt x="404" y="81"/>
                    </a:lnTo>
                    <a:lnTo>
                      <a:pt x="394" y="83"/>
                    </a:lnTo>
                    <a:lnTo>
                      <a:pt x="384" y="87"/>
                    </a:lnTo>
                    <a:lnTo>
                      <a:pt x="374" y="93"/>
                    </a:lnTo>
                    <a:lnTo>
                      <a:pt x="365" y="100"/>
                    </a:lnTo>
                    <a:lnTo>
                      <a:pt x="358" y="109"/>
                    </a:lnTo>
                    <a:lnTo>
                      <a:pt x="351" y="119"/>
                    </a:lnTo>
                    <a:lnTo>
                      <a:pt x="347" y="131"/>
                    </a:lnTo>
                    <a:lnTo>
                      <a:pt x="343" y="146"/>
                    </a:lnTo>
                    <a:lnTo>
                      <a:pt x="340" y="164"/>
                    </a:lnTo>
                    <a:lnTo>
                      <a:pt x="339" y="187"/>
                    </a:lnTo>
                    <a:lnTo>
                      <a:pt x="338" y="212"/>
                    </a:lnTo>
                    <a:lnTo>
                      <a:pt x="338" y="398"/>
                    </a:lnTo>
                    <a:lnTo>
                      <a:pt x="235" y="398"/>
                    </a:lnTo>
                    <a:lnTo>
                      <a:pt x="235" y="186"/>
                    </a:lnTo>
                    <a:lnTo>
                      <a:pt x="235" y="160"/>
                    </a:lnTo>
                    <a:lnTo>
                      <a:pt x="234" y="139"/>
                    </a:lnTo>
                    <a:lnTo>
                      <a:pt x="233" y="124"/>
                    </a:lnTo>
                    <a:lnTo>
                      <a:pt x="229" y="112"/>
                    </a:lnTo>
                    <a:lnTo>
                      <a:pt x="227" y="104"/>
                    </a:lnTo>
                    <a:lnTo>
                      <a:pt x="223" y="98"/>
                    </a:lnTo>
                    <a:lnTo>
                      <a:pt x="218" y="92"/>
                    </a:lnTo>
                    <a:lnTo>
                      <a:pt x="212" y="87"/>
                    </a:lnTo>
                    <a:lnTo>
                      <a:pt x="207" y="84"/>
                    </a:lnTo>
                    <a:lnTo>
                      <a:pt x="199" y="82"/>
                    </a:lnTo>
                    <a:lnTo>
                      <a:pt x="191" y="81"/>
                    </a:lnTo>
                    <a:lnTo>
                      <a:pt x="182" y="79"/>
                    </a:lnTo>
                    <a:lnTo>
                      <a:pt x="169" y="81"/>
                    </a:lnTo>
                    <a:lnTo>
                      <a:pt x="159" y="83"/>
                    </a:lnTo>
                    <a:lnTo>
                      <a:pt x="148" y="87"/>
                    </a:lnTo>
                    <a:lnTo>
                      <a:pt x="139" y="93"/>
                    </a:lnTo>
                    <a:lnTo>
                      <a:pt x="130" y="100"/>
                    </a:lnTo>
                    <a:lnTo>
                      <a:pt x="122" y="108"/>
                    </a:lnTo>
                    <a:lnTo>
                      <a:pt x="116" y="118"/>
                    </a:lnTo>
                    <a:lnTo>
                      <a:pt x="112" y="129"/>
                    </a:lnTo>
                    <a:lnTo>
                      <a:pt x="107" y="144"/>
                    </a:lnTo>
                    <a:lnTo>
                      <a:pt x="105" y="162"/>
                    </a:lnTo>
                    <a:lnTo>
                      <a:pt x="104" y="183"/>
                    </a:lnTo>
                    <a:lnTo>
                      <a:pt x="103" y="209"/>
                    </a:lnTo>
                    <a:lnTo>
                      <a:pt x="103" y="398"/>
                    </a:lnTo>
                    <a:lnTo>
                      <a:pt x="0" y="398"/>
                    </a:lnTo>
                    <a:lnTo>
                      <a:pt x="0" y="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8" name="Freeform 967">
                <a:extLst>
                  <a:ext uri="{FF2B5EF4-FFF2-40B4-BE49-F238E27FC236}">
                    <a16:creationId xmlns:a16="http://schemas.microsoft.com/office/drawing/2014/main" id="{EF3936A0-5DB6-419A-9E02-F3C72F650906}"/>
                  </a:ext>
                </a:extLst>
              </p:cNvPr>
              <p:cNvSpPr>
                <a:spLocks noEditPoints="1"/>
              </p:cNvSpPr>
              <p:nvPr/>
            </p:nvSpPr>
            <p:spPr bwMode="auto">
              <a:xfrm>
                <a:off x="3222" y="611"/>
                <a:ext cx="73" cy="82"/>
              </a:xfrm>
              <a:custGeom>
                <a:avLst/>
                <a:gdLst>
                  <a:gd name="T0" fmla="*/ 14 w 363"/>
                  <a:gd name="T1" fmla="*/ 12 h 407"/>
                  <a:gd name="T2" fmla="*/ 13 w 363"/>
                  <a:gd name="T3" fmla="*/ 14 h 407"/>
                  <a:gd name="T4" fmla="*/ 12 w 363"/>
                  <a:gd name="T5" fmla="*/ 15 h 407"/>
                  <a:gd name="T6" fmla="*/ 11 w 363"/>
                  <a:gd name="T7" fmla="*/ 16 h 407"/>
                  <a:gd name="T8" fmla="*/ 9 w 363"/>
                  <a:gd name="T9" fmla="*/ 16 h 407"/>
                  <a:gd name="T10" fmla="*/ 8 w 363"/>
                  <a:gd name="T11" fmla="*/ 17 h 407"/>
                  <a:gd name="T12" fmla="*/ 5 w 363"/>
                  <a:gd name="T13" fmla="*/ 16 h 407"/>
                  <a:gd name="T14" fmla="*/ 4 w 363"/>
                  <a:gd name="T15" fmla="*/ 16 h 407"/>
                  <a:gd name="T16" fmla="*/ 3 w 363"/>
                  <a:gd name="T17" fmla="*/ 15 h 407"/>
                  <a:gd name="T18" fmla="*/ 2 w 363"/>
                  <a:gd name="T19" fmla="*/ 15 h 407"/>
                  <a:gd name="T20" fmla="*/ 1 w 363"/>
                  <a:gd name="T21" fmla="*/ 13 h 407"/>
                  <a:gd name="T22" fmla="*/ 0 w 363"/>
                  <a:gd name="T23" fmla="*/ 11 h 407"/>
                  <a:gd name="T24" fmla="*/ 0 w 363"/>
                  <a:gd name="T25" fmla="*/ 9 h 407"/>
                  <a:gd name="T26" fmla="*/ 0 w 363"/>
                  <a:gd name="T27" fmla="*/ 7 h 407"/>
                  <a:gd name="T28" fmla="*/ 1 w 363"/>
                  <a:gd name="T29" fmla="*/ 4 h 407"/>
                  <a:gd name="T30" fmla="*/ 2 w 363"/>
                  <a:gd name="T31" fmla="*/ 2 h 407"/>
                  <a:gd name="T32" fmla="*/ 4 w 363"/>
                  <a:gd name="T33" fmla="*/ 1 h 407"/>
                  <a:gd name="T34" fmla="*/ 6 w 363"/>
                  <a:gd name="T35" fmla="*/ 0 h 407"/>
                  <a:gd name="T36" fmla="*/ 8 w 363"/>
                  <a:gd name="T37" fmla="*/ 0 h 407"/>
                  <a:gd name="T38" fmla="*/ 10 w 363"/>
                  <a:gd name="T39" fmla="*/ 1 h 407"/>
                  <a:gd name="T40" fmla="*/ 12 w 363"/>
                  <a:gd name="T41" fmla="*/ 2 h 407"/>
                  <a:gd name="T42" fmla="*/ 13 w 363"/>
                  <a:gd name="T43" fmla="*/ 3 h 407"/>
                  <a:gd name="T44" fmla="*/ 14 w 363"/>
                  <a:gd name="T45" fmla="*/ 4 h 407"/>
                  <a:gd name="T46" fmla="*/ 14 w 363"/>
                  <a:gd name="T47" fmla="*/ 7 h 407"/>
                  <a:gd name="T48" fmla="*/ 4 w 363"/>
                  <a:gd name="T49" fmla="*/ 9 h 407"/>
                  <a:gd name="T50" fmla="*/ 4 w 363"/>
                  <a:gd name="T51" fmla="*/ 11 h 407"/>
                  <a:gd name="T52" fmla="*/ 5 w 363"/>
                  <a:gd name="T53" fmla="*/ 12 h 407"/>
                  <a:gd name="T54" fmla="*/ 5 w 363"/>
                  <a:gd name="T55" fmla="*/ 13 h 407"/>
                  <a:gd name="T56" fmla="*/ 6 w 363"/>
                  <a:gd name="T57" fmla="*/ 13 h 407"/>
                  <a:gd name="T58" fmla="*/ 7 w 363"/>
                  <a:gd name="T59" fmla="*/ 13 h 407"/>
                  <a:gd name="T60" fmla="*/ 8 w 363"/>
                  <a:gd name="T61" fmla="*/ 13 h 407"/>
                  <a:gd name="T62" fmla="*/ 10 w 363"/>
                  <a:gd name="T63" fmla="*/ 12 h 407"/>
                  <a:gd name="T64" fmla="*/ 10 w 363"/>
                  <a:gd name="T65" fmla="*/ 11 h 407"/>
                  <a:gd name="T66" fmla="*/ 10 w 363"/>
                  <a:gd name="T67" fmla="*/ 6 h 407"/>
                  <a:gd name="T68" fmla="*/ 10 w 363"/>
                  <a:gd name="T69" fmla="*/ 5 h 407"/>
                  <a:gd name="T70" fmla="*/ 10 w 363"/>
                  <a:gd name="T71" fmla="*/ 4 h 407"/>
                  <a:gd name="T72" fmla="*/ 9 w 363"/>
                  <a:gd name="T73" fmla="*/ 4 h 407"/>
                  <a:gd name="T74" fmla="*/ 8 w 363"/>
                  <a:gd name="T75" fmla="*/ 3 h 407"/>
                  <a:gd name="T76" fmla="*/ 7 w 363"/>
                  <a:gd name="T77" fmla="*/ 3 h 407"/>
                  <a:gd name="T78" fmla="*/ 6 w 363"/>
                  <a:gd name="T79" fmla="*/ 3 h 407"/>
                  <a:gd name="T80" fmla="*/ 5 w 363"/>
                  <a:gd name="T81" fmla="*/ 4 h 407"/>
                  <a:gd name="T82" fmla="*/ 5 w 363"/>
                  <a:gd name="T83" fmla="*/ 5 h 407"/>
                  <a:gd name="T84" fmla="*/ 4 w 363"/>
                  <a:gd name="T85" fmla="*/ 6 h 407"/>
                  <a:gd name="T86" fmla="*/ 4 w 363"/>
                  <a:gd name="T87" fmla="*/ 7 h 4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63"/>
                  <a:gd name="T133" fmla="*/ 0 h 407"/>
                  <a:gd name="T134" fmla="*/ 363 w 363"/>
                  <a:gd name="T135" fmla="*/ 407 h 4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63" h="407">
                    <a:moveTo>
                      <a:pt x="254" y="275"/>
                    </a:moveTo>
                    <a:lnTo>
                      <a:pt x="357" y="292"/>
                    </a:lnTo>
                    <a:lnTo>
                      <a:pt x="353" y="305"/>
                    </a:lnTo>
                    <a:lnTo>
                      <a:pt x="346" y="319"/>
                    </a:lnTo>
                    <a:lnTo>
                      <a:pt x="339" y="330"/>
                    </a:lnTo>
                    <a:lnTo>
                      <a:pt x="332" y="342"/>
                    </a:lnTo>
                    <a:lnTo>
                      <a:pt x="323" y="352"/>
                    </a:lnTo>
                    <a:lnTo>
                      <a:pt x="315" y="362"/>
                    </a:lnTo>
                    <a:lnTo>
                      <a:pt x="305" y="370"/>
                    </a:lnTo>
                    <a:lnTo>
                      <a:pt x="295" y="378"/>
                    </a:lnTo>
                    <a:lnTo>
                      <a:pt x="284" y="385"/>
                    </a:lnTo>
                    <a:lnTo>
                      <a:pt x="272" y="391"/>
                    </a:lnTo>
                    <a:lnTo>
                      <a:pt x="260" y="396"/>
                    </a:lnTo>
                    <a:lnTo>
                      <a:pt x="246" y="400"/>
                    </a:lnTo>
                    <a:lnTo>
                      <a:pt x="233" y="404"/>
                    </a:lnTo>
                    <a:lnTo>
                      <a:pt x="219" y="406"/>
                    </a:lnTo>
                    <a:lnTo>
                      <a:pt x="203" y="407"/>
                    </a:lnTo>
                    <a:lnTo>
                      <a:pt x="188" y="407"/>
                    </a:lnTo>
                    <a:lnTo>
                      <a:pt x="164" y="406"/>
                    </a:lnTo>
                    <a:lnTo>
                      <a:pt x="140" y="404"/>
                    </a:lnTo>
                    <a:lnTo>
                      <a:pt x="130" y="402"/>
                    </a:lnTo>
                    <a:lnTo>
                      <a:pt x="120" y="398"/>
                    </a:lnTo>
                    <a:lnTo>
                      <a:pt x="110" y="395"/>
                    </a:lnTo>
                    <a:lnTo>
                      <a:pt x="99" y="391"/>
                    </a:lnTo>
                    <a:lnTo>
                      <a:pt x="90" y="387"/>
                    </a:lnTo>
                    <a:lnTo>
                      <a:pt x="83" y="381"/>
                    </a:lnTo>
                    <a:lnTo>
                      <a:pt x="73" y="377"/>
                    </a:lnTo>
                    <a:lnTo>
                      <a:pt x="66" y="370"/>
                    </a:lnTo>
                    <a:lnTo>
                      <a:pt x="58" y="364"/>
                    </a:lnTo>
                    <a:lnTo>
                      <a:pt x="51" y="356"/>
                    </a:lnTo>
                    <a:lnTo>
                      <a:pt x="44" y="350"/>
                    </a:lnTo>
                    <a:lnTo>
                      <a:pt x="38" y="342"/>
                    </a:lnTo>
                    <a:lnTo>
                      <a:pt x="29" y="327"/>
                    </a:lnTo>
                    <a:lnTo>
                      <a:pt x="22" y="313"/>
                    </a:lnTo>
                    <a:lnTo>
                      <a:pt x="15" y="298"/>
                    </a:lnTo>
                    <a:lnTo>
                      <a:pt x="9" y="281"/>
                    </a:lnTo>
                    <a:lnTo>
                      <a:pt x="5" y="264"/>
                    </a:lnTo>
                    <a:lnTo>
                      <a:pt x="2" y="246"/>
                    </a:lnTo>
                    <a:lnTo>
                      <a:pt x="0" y="226"/>
                    </a:lnTo>
                    <a:lnTo>
                      <a:pt x="0" y="207"/>
                    </a:lnTo>
                    <a:lnTo>
                      <a:pt x="0" y="183"/>
                    </a:lnTo>
                    <a:lnTo>
                      <a:pt x="2" y="162"/>
                    </a:lnTo>
                    <a:lnTo>
                      <a:pt x="7" y="140"/>
                    </a:lnTo>
                    <a:lnTo>
                      <a:pt x="12" y="121"/>
                    </a:lnTo>
                    <a:lnTo>
                      <a:pt x="19" y="103"/>
                    </a:lnTo>
                    <a:lnTo>
                      <a:pt x="28" y="85"/>
                    </a:lnTo>
                    <a:lnTo>
                      <a:pt x="38" y="70"/>
                    </a:lnTo>
                    <a:lnTo>
                      <a:pt x="50" y="56"/>
                    </a:lnTo>
                    <a:lnTo>
                      <a:pt x="63" y="43"/>
                    </a:lnTo>
                    <a:lnTo>
                      <a:pt x="77" y="32"/>
                    </a:lnTo>
                    <a:lnTo>
                      <a:pt x="92" y="22"/>
                    </a:lnTo>
                    <a:lnTo>
                      <a:pt x="107" y="15"/>
                    </a:lnTo>
                    <a:lnTo>
                      <a:pt x="123" y="8"/>
                    </a:lnTo>
                    <a:lnTo>
                      <a:pt x="141" y="5"/>
                    </a:lnTo>
                    <a:lnTo>
                      <a:pt x="159" y="1"/>
                    </a:lnTo>
                    <a:lnTo>
                      <a:pt x="177" y="0"/>
                    </a:lnTo>
                    <a:lnTo>
                      <a:pt x="199" y="1"/>
                    </a:lnTo>
                    <a:lnTo>
                      <a:pt x="219" y="5"/>
                    </a:lnTo>
                    <a:lnTo>
                      <a:pt x="237" y="9"/>
                    </a:lnTo>
                    <a:lnTo>
                      <a:pt x="255" y="15"/>
                    </a:lnTo>
                    <a:lnTo>
                      <a:pt x="272" y="23"/>
                    </a:lnTo>
                    <a:lnTo>
                      <a:pt x="287" y="33"/>
                    </a:lnTo>
                    <a:lnTo>
                      <a:pt x="302" y="44"/>
                    </a:lnTo>
                    <a:lnTo>
                      <a:pt x="315" y="58"/>
                    </a:lnTo>
                    <a:lnTo>
                      <a:pt x="321" y="66"/>
                    </a:lnTo>
                    <a:lnTo>
                      <a:pt x="327" y="74"/>
                    </a:lnTo>
                    <a:lnTo>
                      <a:pt x="332" y="82"/>
                    </a:lnTo>
                    <a:lnTo>
                      <a:pt x="337" y="91"/>
                    </a:lnTo>
                    <a:lnTo>
                      <a:pt x="345" y="110"/>
                    </a:lnTo>
                    <a:lnTo>
                      <a:pt x="351" y="130"/>
                    </a:lnTo>
                    <a:lnTo>
                      <a:pt x="357" y="154"/>
                    </a:lnTo>
                    <a:lnTo>
                      <a:pt x="360" y="179"/>
                    </a:lnTo>
                    <a:lnTo>
                      <a:pt x="363" y="205"/>
                    </a:lnTo>
                    <a:lnTo>
                      <a:pt x="363" y="234"/>
                    </a:lnTo>
                    <a:lnTo>
                      <a:pt x="105" y="234"/>
                    </a:lnTo>
                    <a:lnTo>
                      <a:pt x="105" y="246"/>
                    </a:lnTo>
                    <a:lnTo>
                      <a:pt x="107" y="256"/>
                    </a:lnTo>
                    <a:lnTo>
                      <a:pt x="109" y="266"/>
                    </a:lnTo>
                    <a:lnTo>
                      <a:pt x="112" y="275"/>
                    </a:lnTo>
                    <a:lnTo>
                      <a:pt x="115" y="283"/>
                    </a:lnTo>
                    <a:lnTo>
                      <a:pt x="120" y="291"/>
                    </a:lnTo>
                    <a:lnTo>
                      <a:pt x="124" y="299"/>
                    </a:lnTo>
                    <a:lnTo>
                      <a:pt x="130" y="305"/>
                    </a:lnTo>
                    <a:lnTo>
                      <a:pt x="136" y="311"/>
                    </a:lnTo>
                    <a:lnTo>
                      <a:pt x="142" y="316"/>
                    </a:lnTo>
                    <a:lnTo>
                      <a:pt x="149" y="320"/>
                    </a:lnTo>
                    <a:lnTo>
                      <a:pt x="157" y="325"/>
                    </a:lnTo>
                    <a:lnTo>
                      <a:pt x="164" y="327"/>
                    </a:lnTo>
                    <a:lnTo>
                      <a:pt x="172" y="329"/>
                    </a:lnTo>
                    <a:lnTo>
                      <a:pt x="181" y="330"/>
                    </a:lnTo>
                    <a:lnTo>
                      <a:pt x="189" y="330"/>
                    </a:lnTo>
                    <a:lnTo>
                      <a:pt x="201" y="329"/>
                    </a:lnTo>
                    <a:lnTo>
                      <a:pt x="211" y="327"/>
                    </a:lnTo>
                    <a:lnTo>
                      <a:pt x="222" y="324"/>
                    </a:lnTo>
                    <a:lnTo>
                      <a:pt x="229" y="318"/>
                    </a:lnTo>
                    <a:lnTo>
                      <a:pt x="237" y="310"/>
                    </a:lnTo>
                    <a:lnTo>
                      <a:pt x="244" y="300"/>
                    </a:lnTo>
                    <a:lnTo>
                      <a:pt x="250" y="289"/>
                    </a:lnTo>
                    <a:lnTo>
                      <a:pt x="254" y="275"/>
                    </a:lnTo>
                    <a:close/>
                    <a:moveTo>
                      <a:pt x="261" y="171"/>
                    </a:moveTo>
                    <a:lnTo>
                      <a:pt x="260" y="160"/>
                    </a:lnTo>
                    <a:lnTo>
                      <a:pt x="259" y="150"/>
                    </a:lnTo>
                    <a:lnTo>
                      <a:pt x="257" y="140"/>
                    </a:lnTo>
                    <a:lnTo>
                      <a:pt x="254" y="131"/>
                    </a:lnTo>
                    <a:lnTo>
                      <a:pt x="251" y="124"/>
                    </a:lnTo>
                    <a:lnTo>
                      <a:pt x="247" y="116"/>
                    </a:lnTo>
                    <a:lnTo>
                      <a:pt x="243" y="109"/>
                    </a:lnTo>
                    <a:lnTo>
                      <a:pt x="237" y="103"/>
                    </a:lnTo>
                    <a:lnTo>
                      <a:pt x="232" y="98"/>
                    </a:lnTo>
                    <a:lnTo>
                      <a:pt x="226" y="93"/>
                    </a:lnTo>
                    <a:lnTo>
                      <a:pt x="219" y="88"/>
                    </a:lnTo>
                    <a:lnTo>
                      <a:pt x="214" y="85"/>
                    </a:lnTo>
                    <a:lnTo>
                      <a:pt x="207" y="83"/>
                    </a:lnTo>
                    <a:lnTo>
                      <a:pt x="199" y="81"/>
                    </a:lnTo>
                    <a:lnTo>
                      <a:pt x="192" y="79"/>
                    </a:lnTo>
                    <a:lnTo>
                      <a:pt x="184" y="79"/>
                    </a:lnTo>
                    <a:lnTo>
                      <a:pt x="176" y="81"/>
                    </a:lnTo>
                    <a:lnTo>
                      <a:pt x="168" y="82"/>
                    </a:lnTo>
                    <a:lnTo>
                      <a:pt x="160" y="83"/>
                    </a:lnTo>
                    <a:lnTo>
                      <a:pt x="154" y="86"/>
                    </a:lnTo>
                    <a:lnTo>
                      <a:pt x="147" y="90"/>
                    </a:lnTo>
                    <a:lnTo>
                      <a:pt x="140" y="93"/>
                    </a:lnTo>
                    <a:lnTo>
                      <a:pt x="135" y="99"/>
                    </a:lnTo>
                    <a:lnTo>
                      <a:pt x="129" y="104"/>
                    </a:lnTo>
                    <a:lnTo>
                      <a:pt x="123" y="111"/>
                    </a:lnTo>
                    <a:lnTo>
                      <a:pt x="119" y="118"/>
                    </a:lnTo>
                    <a:lnTo>
                      <a:pt x="115" y="125"/>
                    </a:lnTo>
                    <a:lnTo>
                      <a:pt x="112" y="134"/>
                    </a:lnTo>
                    <a:lnTo>
                      <a:pt x="110" y="142"/>
                    </a:lnTo>
                    <a:lnTo>
                      <a:pt x="109" y="151"/>
                    </a:lnTo>
                    <a:lnTo>
                      <a:pt x="107" y="161"/>
                    </a:lnTo>
                    <a:lnTo>
                      <a:pt x="107" y="171"/>
                    </a:lnTo>
                    <a:lnTo>
                      <a:pt x="261" y="17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79" name="Freeform 968">
                <a:extLst>
                  <a:ext uri="{FF2B5EF4-FFF2-40B4-BE49-F238E27FC236}">
                    <a16:creationId xmlns:a16="http://schemas.microsoft.com/office/drawing/2014/main" id="{7FE9E32E-A6C7-4B03-95C2-66934ACB12F2}"/>
                  </a:ext>
                </a:extLst>
              </p:cNvPr>
              <p:cNvSpPr>
                <a:spLocks/>
              </p:cNvSpPr>
              <p:nvPr/>
            </p:nvSpPr>
            <p:spPr bwMode="auto">
              <a:xfrm>
                <a:off x="3310" y="611"/>
                <a:ext cx="51" cy="80"/>
              </a:xfrm>
              <a:custGeom>
                <a:avLst/>
                <a:gdLst>
                  <a:gd name="T0" fmla="*/ 4 w 252"/>
                  <a:gd name="T1" fmla="*/ 16 h 398"/>
                  <a:gd name="T2" fmla="*/ 0 w 252"/>
                  <a:gd name="T3" fmla="*/ 16 h 398"/>
                  <a:gd name="T4" fmla="*/ 0 w 252"/>
                  <a:gd name="T5" fmla="*/ 0 h 398"/>
                  <a:gd name="T6" fmla="*/ 4 w 252"/>
                  <a:gd name="T7" fmla="*/ 0 h 398"/>
                  <a:gd name="T8" fmla="*/ 4 w 252"/>
                  <a:gd name="T9" fmla="*/ 3 h 398"/>
                  <a:gd name="T10" fmla="*/ 4 w 252"/>
                  <a:gd name="T11" fmla="*/ 2 h 398"/>
                  <a:gd name="T12" fmla="*/ 5 w 252"/>
                  <a:gd name="T13" fmla="*/ 1 h 398"/>
                  <a:gd name="T14" fmla="*/ 5 w 252"/>
                  <a:gd name="T15" fmla="*/ 1 h 398"/>
                  <a:gd name="T16" fmla="*/ 6 w 252"/>
                  <a:gd name="T17" fmla="*/ 1 h 398"/>
                  <a:gd name="T18" fmla="*/ 6 w 252"/>
                  <a:gd name="T19" fmla="*/ 0 h 398"/>
                  <a:gd name="T20" fmla="*/ 7 w 252"/>
                  <a:gd name="T21" fmla="*/ 0 h 398"/>
                  <a:gd name="T22" fmla="*/ 7 w 252"/>
                  <a:gd name="T23" fmla="*/ 0 h 398"/>
                  <a:gd name="T24" fmla="*/ 7 w 252"/>
                  <a:gd name="T25" fmla="*/ 0 h 398"/>
                  <a:gd name="T26" fmla="*/ 8 w 252"/>
                  <a:gd name="T27" fmla="*/ 0 h 398"/>
                  <a:gd name="T28" fmla="*/ 8 w 252"/>
                  <a:gd name="T29" fmla="*/ 0 h 398"/>
                  <a:gd name="T30" fmla="*/ 9 w 252"/>
                  <a:gd name="T31" fmla="*/ 0 h 398"/>
                  <a:gd name="T32" fmla="*/ 9 w 252"/>
                  <a:gd name="T33" fmla="*/ 0 h 398"/>
                  <a:gd name="T34" fmla="*/ 9 w 252"/>
                  <a:gd name="T35" fmla="*/ 0 h 398"/>
                  <a:gd name="T36" fmla="*/ 10 w 252"/>
                  <a:gd name="T37" fmla="*/ 0 h 398"/>
                  <a:gd name="T38" fmla="*/ 10 w 252"/>
                  <a:gd name="T39" fmla="*/ 1 h 398"/>
                  <a:gd name="T40" fmla="*/ 10 w 252"/>
                  <a:gd name="T41" fmla="*/ 1 h 398"/>
                  <a:gd name="T42" fmla="*/ 9 w 252"/>
                  <a:gd name="T43" fmla="*/ 4 h 398"/>
                  <a:gd name="T44" fmla="*/ 9 w 252"/>
                  <a:gd name="T45" fmla="*/ 4 h 398"/>
                  <a:gd name="T46" fmla="*/ 8 w 252"/>
                  <a:gd name="T47" fmla="*/ 4 h 398"/>
                  <a:gd name="T48" fmla="*/ 7 w 252"/>
                  <a:gd name="T49" fmla="*/ 4 h 398"/>
                  <a:gd name="T50" fmla="*/ 7 w 252"/>
                  <a:gd name="T51" fmla="*/ 4 h 398"/>
                  <a:gd name="T52" fmla="*/ 7 w 252"/>
                  <a:gd name="T53" fmla="*/ 4 h 398"/>
                  <a:gd name="T54" fmla="*/ 6 w 252"/>
                  <a:gd name="T55" fmla="*/ 4 h 398"/>
                  <a:gd name="T56" fmla="*/ 6 w 252"/>
                  <a:gd name="T57" fmla="*/ 4 h 398"/>
                  <a:gd name="T58" fmla="*/ 5 w 252"/>
                  <a:gd name="T59" fmla="*/ 4 h 398"/>
                  <a:gd name="T60" fmla="*/ 5 w 252"/>
                  <a:gd name="T61" fmla="*/ 5 h 398"/>
                  <a:gd name="T62" fmla="*/ 5 w 252"/>
                  <a:gd name="T63" fmla="*/ 5 h 398"/>
                  <a:gd name="T64" fmla="*/ 5 w 252"/>
                  <a:gd name="T65" fmla="*/ 5 h 398"/>
                  <a:gd name="T66" fmla="*/ 5 w 252"/>
                  <a:gd name="T67" fmla="*/ 6 h 398"/>
                  <a:gd name="T68" fmla="*/ 4 w 252"/>
                  <a:gd name="T69" fmla="*/ 7 h 398"/>
                  <a:gd name="T70" fmla="*/ 4 w 252"/>
                  <a:gd name="T71" fmla="*/ 8 h 398"/>
                  <a:gd name="T72" fmla="*/ 4 w 252"/>
                  <a:gd name="T73" fmla="*/ 9 h 398"/>
                  <a:gd name="T74" fmla="*/ 4 w 252"/>
                  <a:gd name="T75" fmla="*/ 11 h 398"/>
                  <a:gd name="T76" fmla="*/ 4 w 252"/>
                  <a:gd name="T77" fmla="*/ 16 h 39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2"/>
                  <a:gd name="T118" fmla="*/ 0 h 398"/>
                  <a:gd name="T119" fmla="*/ 252 w 252"/>
                  <a:gd name="T120" fmla="*/ 398 h 39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2" h="398">
                    <a:moveTo>
                      <a:pt x="103" y="398"/>
                    </a:moveTo>
                    <a:lnTo>
                      <a:pt x="0" y="398"/>
                    </a:lnTo>
                    <a:lnTo>
                      <a:pt x="0" y="9"/>
                    </a:lnTo>
                    <a:lnTo>
                      <a:pt x="96" y="9"/>
                    </a:lnTo>
                    <a:lnTo>
                      <a:pt x="96" y="65"/>
                    </a:lnTo>
                    <a:lnTo>
                      <a:pt x="108" y="47"/>
                    </a:lnTo>
                    <a:lnTo>
                      <a:pt x="120" y="32"/>
                    </a:lnTo>
                    <a:lnTo>
                      <a:pt x="130" y="22"/>
                    </a:lnTo>
                    <a:lnTo>
                      <a:pt x="140" y="14"/>
                    </a:lnTo>
                    <a:lnTo>
                      <a:pt x="150" y="8"/>
                    </a:lnTo>
                    <a:lnTo>
                      <a:pt x="161" y="4"/>
                    </a:lnTo>
                    <a:lnTo>
                      <a:pt x="173" y="1"/>
                    </a:lnTo>
                    <a:lnTo>
                      <a:pt x="184" y="0"/>
                    </a:lnTo>
                    <a:lnTo>
                      <a:pt x="193" y="1"/>
                    </a:lnTo>
                    <a:lnTo>
                      <a:pt x="202" y="3"/>
                    </a:lnTo>
                    <a:lnTo>
                      <a:pt x="210" y="4"/>
                    </a:lnTo>
                    <a:lnTo>
                      <a:pt x="219" y="6"/>
                    </a:lnTo>
                    <a:lnTo>
                      <a:pt x="227" y="8"/>
                    </a:lnTo>
                    <a:lnTo>
                      <a:pt x="236" y="12"/>
                    </a:lnTo>
                    <a:lnTo>
                      <a:pt x="244" y="16"/>
                    </a:lnTo>
                    <a:lnTo>
                      <a:pt x="252" y="21"/>
                    </a:lnTo>
                    <a:lnTo>
                      <a:pt x="220" y="110"/>
                    </a:lnTo>
                    <a:lnTo>
                      <a:pt x="208" y="103"/>
                    </a:lnTo>
                    <a:lnTo>
                      <a:pt x="195" y="98"/>
                    </a:lnTo>
                    <a:lnTo>
                      <a:pt x="183" y="94"/>
                    </a:lnTo>
                    <a:lnTo>
                      <a:pt x="172" y="93"/>
                    </a:lnTo>
                    <a:lnTo>
                      <a:pt x="161" y="94"/>
                    </a:lnTo>
                    <a:lnTo>
                      <a:pt x="152" y="96"/>
                    </a:lnTo>
                    <a:lnTo>
                      <a:pt x="143" y="100"/>
                    </a:lnTo>
                    <a:lnTo>
                      <a:pt x="135" y="105"/>
                    </a:lnTo>
                    <a:lnTo>
                      <a:pt x="129" y="112"/>
                    </a:lnTo>
                    <a:lnTo>
                      <a:pt x="122" y="121"/>
                    </a:lnTo>
                    <a:lnTo>
                      <a:pt x="116" y="134"/>
                    </a:lnTo>
                    <a:lnTo>
                      <a:pt x="112" y="148"/>
                    </a:lnTo>
                    <a:lnTo>
                      <a:pt x="108" y="168"/>
                    </a:lnTo>
                    <a:lnTo>
                      <a:pt x="105" y="196"/>
                    </a:lnTo>
                    <a:lnTo>
                      <a:pt x="104" y="233"/>
                    </a:lnTo>
                    <a:lnTo>
                      <a:pt x="103" y="278"/>
                    </a:lnTo>
                    <a:lnTo>
                      <a:pt x="103" y="3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0" name="Freeform 969">
                <a:extLst>
                  <a:ext uri="{FF2B5EF4-FFF2-40B4-BE49-F238E27FC236}">
                    <a16:creationId xmlns:a16="http://schemas.microsoft.com/office/drawing/2014/main" id="{BA1A3008-6A40-46EF-AC31-EEA62E4CA31E}"/>
                  </a:ext>
                </a:extLst>
              </p:cNvPr>
              <p:cNvSpPr>
                <a:spLocks noEditPoints="1"/>
              </p:cNvSpPr>
              <p:nvPr/>
            </p:nvSpPr>
            <p:spPr bwMode="auto">
              <a:xfrm>
                <a:off x="3365" y="611"/>
                <a:ext cx="80" cy="82"/>
              </a:xfrm>
              <a:custGeom>
                <a:avLst/>
                <a:gdLst>
                  <a:gd name="T0" fmla="*/ 0 w 402"/>
                  <a:gd name="T1" fmla="*/ 7 h 407"/>
                  <a:gd name="T2" fmla="*/ 0 w 402"/>
                  <a:gd name="T3" fmla="*/ 5 h 407"/>
                  <a:gd name="T4" fmla="*/ 1 w 402"/>
                  <a:gd name="T5" fmla="*/ 4 h 407"/>
                  <a:gd name="T6" fmla="*/ 2 w 402"/>
                  <a:gd name="T7" fmla="*/ 3 h 407"/>
                  <a:gd name="T8" fmla="*/ 3 w 402"/>
                  <a:gd name="T9" fmla="*/ 2 h 407"/>
                  <a:gd name="T10" fmla="*/ 4 w 402"/>
                  <a:gd name="T11" fmla="*/ 1 h 407"/>
                  <a:gd name="T12" fmla="*/ 6 w 402"/>
                  <a:gd name="T13" fmla="*/ 0 h 407"/>
                  <a:gd name="T14" fmla="*/ 7 w 402"/>
                  <a:gd name="T15" fmla="*/ 0 h 407"/>
                  <a:gd name="T16" fmla="*/ 10 w 402"/>
                  <a:gd name="T17" fmla="*/ 0 h 407"/>
                  <a:gd name="T18" fmla="*/ 12 w 402"/>
                  <a:gd name="T19" fmla="*/ 1 h 407"/>
                  <a:gd name="T20" fmla="*/ 14 w 402"/>
                  <a:gd name="T21" fmla="*/ 2 h 407"/>
                  <a:gd name="T22" fmla="*/ 15 w 402"/>
                  <a:gd name="T23" fmla="*/ 4 h 407"/>
                  <a:gd name="T24" fmla="*/ 16 w 402"/>
                  <a:gd name="T25" fmla="*/ 6 h 407"/>
                  <a:gd name="T26" fmla="*/ 16 w 402"/>
                  <a:gd name="T27" fmla="*/ 9 h 407"/>
                  <a:gd name="T28" fmla="*/ 15 w 402"/>
                  <a:gd name="T29" fmla="*/ 11 h 407"/>
                  <a:gd name="T30" fmla="*/ 14 w 402"/>
                  <a:gd name="T31" fmla="*/ 13 h 407"/>
                  <a:gd name="T32" fmla="*/ 12 w 402"/>
                  <a:gd name="T33" fmla="*/ 15 h 407"/>
                  <a:gd name="T34" fmla="*/ 10 w 402"/>
                  <a:gd name="T35" fmla="*/ 16 h 407"/>
                  <a:gd name="T36" fmla="*/ 8 w 402"/>
                  <a:gd name="T37" fmla="*/ 17 h 407"/>
                  <a:gd name="T38" fmla="*/ 6 w 402"/>
                  <a:gd name="T39" fmla="*/ 16 h 407"/>
                  <a:gd name="T40" fmla="*/ 5 w 402"/>
                  <a:gd name="T41" fmla="*/ 16 h 407"/>
                  <a:gd name="T42" fmla="*/ 4 w 402"/>
                  <a:gd name="T43" fmla="*/ 15 h 407"/>
                  <a:gd name="T44" fmla="*/ 2 w 402"/>
                  <a:gd name="T45" fmla="*/ 14 h 407"/>
                  <a:gd name="T46" fmla="*/ 1 w 402"/>
                  <a:gd name="T47" fmla="*/ 13 h 407"/>
                  <a:gd name="T48" fmla="*/ 1 w 402"/>
                  <a:gd name="T49" fmla="*/ 12 h 407"/>
                  <a:gd name="T50" fmla="*/ 0 w 402"/>
                  <a:gd name="T51" fmla="*/ 10 h 407"/>
                  <a:gd name="T52" fmla="*/ 0 w 402"/>
                  <a:gd name="T53" fmla="*/ 8 h 407"/>
                  <a:gd name="T54" fmla="*/ 4 w 402"/>
                  <a:gd name="T55" fmla="*/ 9 h 407"/>
                  <a:gd name="T56" fmla="*/ 5 w 402"/>
                  <a:gd name="T57" fmla="*/ 11 h 407"/>
                  <a:gd name="T58" fmla="*/ 5 w 402"/>
                  <a:gd name="T59" fmla="*/ 12 h 407"/>
                  <a:gd name="T60" fmla="*/ 6 w 402"/>
                  <a:gd name="T61" fmla="*/ 13 h 407"/>
                  <a:gd name="T62" fmla="*/ 7 w 402"/>
                  <a:gd name="T63" fmla="*/ 13 h 407"/>
                  <a:gd name="T64" fmla="*/ 8 w 402"/>
                  <a:gd name="T65" fmla="*/ 13 h 407"/>
                  <a:gd name="T66" fmla="*/ 10 w 402"/>
                  <a:gd name="T67" fmla="*/ 13 h 407"/>
                  <a:gd name="T68" fmla="*/ 10 w 402"/>
                  <a:gd name="T69" fmla="*/ 12 h 407"/>
                  <a:gd name="T70" fmla="*/ 11 w 402"/>
                  <a:gd name="T71" fmla="*/ 11 h 407"/>
                  <a:gd name="T72" fmla="*/ 12 w 402"/>
                  <a:gd name="T73" fmla="*/ 10 h 407"/>
                  <a:gd name="T74" fmla="*/ 12 w 402"/>
                  <a:gd name="T75" fmla="*/ 8 h 407"/>
                  <a:gd name="T76" fmla="*/ 12 w 402"/>
                  <a:gd name="T77" fmla="*/ 7 h 407"/>
                  <a:gd name="T78" fmla="*/ 11 w 402"/>
                  <a:gd name="T79" fmla="*/ 5 h 407"/>
                  <a:gd name="T80" fmla="*/ 10 w 402"/>
                  <a:gd name="T81" fmla="*/ 4 h 407"/>
                  <a:gd name="T82" fmla="*/ 10 w 402"/>
                  <a:gd name="T83" fmla="*/ 4 h 407"/>
                  <a:gd name="T84" fmla="*/ 8 w 402"/>
                  <a:gd name="T85" fmla="*/ 3 h 407"/>
                  <a:gd name="T86" fmla="*/ 7 w 402"/>
                  <a:gd name="T87" fmla="*/ 3 h 407"/>
                  <a:gd name="T88" fmla="*/ 6 w 402"/>
                  <a:gd name="T89" fmla="*/ 4 h 407"/>
                  <a:gd name="T90" fmla="*/ 5 w 402"/>
                  <a:gd name="T91" fmla="*/ 5 h 407"/>
                  <a:gd name="T92" fmla="*/ 5 w 402"/>
                  <a:gd name="T93" fmla="*/ 6 h 407"/>
                  <a:gd name="T94" fmla="*/ 4 w 402"/>
                  <a:gd name="T95" fmla="*/ 7 h 4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02"/>
                  <a:gd name="T145" fmla="*/ 0 h 407"/>
                  <a:gd name="T146" fmla="*/ 402 w 402"/>
                  <a:gd name="T147" fmla="*/ 407 h 40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02" h="407">
                    <a:moveTo>
                      <a:pt x="0" y="198"/>
                    </a:moveTo>
                    <a:lnTo>
                      <a:pt x="1" y="186"/>
                    </a:lnTo>
                    <a:lnTo>
                      <a:pt x="2" y="173"/>
                    </a:lnTo>
                    <a:lnTo>
                      <a:pt x="5" y="161"/>
                    </a:lnTo>
                    <a:lnTo>
                      <a:pt x="7" y="148"/>
                    </a:lnTo>
                    <a:lnTo>
                      <a:pt x="10" y="136"/>
                    </a:lnTo>
                    <a:lnTo>
                      <a:pt x="15" y="124"/>
                    </a:lnTo>
                    <a:lnTo>
                      <a:pt x="20" y="111"/>
                    </a:lnTo>
                    <a:lnTo>
                      <a:pt x="26" y="100"/>
                    </a:lnTo>
                    <a:lnTo>
                      <a:pt x="33" y="87"/>
                    </a:lnTo>
                    <a:lnTo>
                      <a:pt x="40" y="77"/>
                    </a:lnTo>
                    <a:lnTo>
                      <a:pt x="48" y="67"/>
                    </a:lnTo>
                    <a:lnTo>
                      <a:pt x="57" y="57"/>
                    </a:lnTo>
                    <a:lnTo>
                      <a:pt x="66" y="48"/>
                    </a:lnTo>
                    <a:lnTo>
                      <a:pt x="76" y="40"/>
                    </a:lnTo>
                    <a:lnTo>
                      <a:pt x="86" y="33"/>
                    </a:lnTo>
                    <a:lnTo>
                      <a:pt x="97" y="26"/>
                    </a:lnTo>
                    <a:lnTo>
                      <a:pt x="110" y="21"/>
                    </a:lnTo>
                    <a:lnTo>
                      <a:pt x="121" y="15"/>
                    </a:lnTo>
                    <a:lnTo>
                      <a:pt x="133" y="11"/>
                    </a:lnTo>
                    <a:lnTo>
                      <a:pt x="147" y="7"/>
                    </a:lnTo>
                    <a:lnTo>
                      <a:pt x="159" y="5"/>
                    </a:lnTo>
                    <a:lnTo>
                      <a:pt x="173" y="3"/>
                    </a:lnTo>
                    <a:lnTo>
                      <a:pt x="187" y="1"/>
                    </a:lnTo>
                    <a:lnTo>
                      <a:pt x="201" y="0"/>
                    </a:lnTo>
                    <a:lnTo>
                      <a:pt x="223" y="1"/>
                    </a:lnTo>
                    <a:lnTo>
                      <a:pt x="243" y="5"/>
                    </a:lnTo>
                    <a:lnTo>
                      <a:pt x="262" y="9"/>
                    </a:lnTo>
                    <a:lnTo>
                      <a:pt x="281" y="15"/>
                    </a:lnTo>
                    <a:lnTo>
                      <a:pt x="298" y="23"/>
                    </a:lnTo>
                    <a:lnTo>
                      <a:pt x="315" y="33"/>
                    </a:lnTo>
                    <a:lnTo>
                      <a:pt x="331" y="44"/>
                    </a:lnTo>
                    <a:lnTo>
                      <a:pt x="346" y="58"/>
                    </a:lnTo>
                    <a:lnTo>
                      <a:pt x="358" y="73"/>
                    </a:lnTo>
                    <a:lnTo>
                      <a:pt x="371" y="88"/>
                    </a:lnTo>
                    <a:lnTo>
                      <a:pt x="380" y="105"/>
                    </a:lnTo>
                    <a:lnTo>
                      <a:pt x="388" y="124"/>
                    </a:lnTo>
                    <a:lnTo>
                      <a:pt x="394" y="142"/>
                    </a:lnTo>
                    <a:lnTo>
                      <a:pt x="398" y="161"/>
                    </a:lnTo>
                    <a:lnTo>
                      <a:pt x="401" y="182"/>
                    </a:lnTo>
                    <a:lnTo>
                      <a:pt x="402" y="203"/>
                    </a:lnTo>
                    <a:lnTo>
                      <a:pt x="401" y="225"/>
                    </a:lnTo>
                    <a:lnTo>
                      <a:pt x="398" y="246"/>
                    </a:lnTo>
                    <a:lnTo>
                      <a:pt x="394" y="265"/>
                    </a:lnTo>
                    <a:lnTo>
                      <a:pt x="388" y="284"/>
                    </a:lnTo>
                    <a:lnTo>
                      <a:pt x="380" y="302"/>
                    </a:lnTo>
                    <a:lnTo>
                      <a:pt x="370" y="318"/>
                    </a:lnTo>
                    <a:lnTo>
                      <a:pt x="358" y="335"/>
                    </a:lnTo>
                    <a:lnTo>
                      <a:pt x="345" y="350"/>
                    </a:lnTo>
                    <a:lnTo>
                      <a:pt x="330" y="363"/>
                    </a:lnTo>
                    <a:lnTo>
                      <a:pt x="314" y="374"/>
                    </a:lnTo>
                    <a:lnTo>
                      <a:pt x="298" y="385"/>
                    </a:lnTo>
                    <a:lnTo>
                      <a:pt x="280" y="392"/>
                    </a:lnTo>
                    <a:lnTo>
                      <a:pt x="262" y="399"/>
                    </a:lnTo>
                    <a:lnTo>
                      <a:pt x="243" y="404"/>
                    </a:lnTo>
                    <a:lnTo>
                      <a:pt x="223" y="406"/>
                    </a:lnTo>
                    <a:lnTo>
                      <a:pt x="201" y="407"/>
                    </a:lnTo>
                    <a:lnTo>
                      <a:pt x="189" y="407"/>
                    </a:lnTo>
                    <a:lnTo>
                      <a:pt x="175" y="406"/>
                    </a:lnTo>
                    <a:lnTo>
                      <a:pt x="162" y="404"/>
                    </a:lnTo>
                    <a:lnTo>
                      <a:pt x="149" y="402"/>
                    </a:lnTo>
                    <a:lnTo>
                      <a:pt x="137" y="398"/>
                    </a:lnTo>
                    <a:lnTo>
                      <a:pt x="124" y="394"/>
                    </a:lnTo>
                    <a:lnTo>
                      <a:pt x="112" y="389"/>
                    </a:lnTo>
                    <a:lnTo>
                      <a:pt x="100" y="383"/>
                    </a:lnTo>
                    <a:lnTo>
                      <a:pt x="88" y="377"/>
                    </a:lnTo>
                    <a:lnTo>
                      <a:pt x="77" y="370"/>
                    </a:lnTo>
                    <a:lnTo>
                      <a:pt x="67" y="362"/>
                    </a:lnTo>
                    <a:lnTo>
                      <a:pt x="57" y="353"/>
                    </a:lnTo>
                    <a:lnTo>
                      <a:pt x="48" y="344"/>
                    </a:lnTo>
                    <a:lnTo>
                      <a:pt x="40" y="335"/>
                    </a:lnTo>
                    <a:lnTo>
                      <a:pt x="33" y="324"/>
                    </a:lnTo>
                    <a:lnTo>
                      <a:pt x="26" y="312"/>
                    </a:lnTo>
                    <a:lnTo>
                      <a:pt x="20" y="301"/>
                    </a:lnTo>
                    <a:lnTo>
                      <a:pt x="15" y="287"/>
                    </a:lnTo>
                    <a:lnTo>
                      <a:pt x="10" y="275"/>
                    </a:lnTo>
                    <a:lnTo>
                      <a:pt x="7" y="260"/>
                    </a:lnTo>
                    <a:lnTo>
                      <a:pt x="5" y="246"/>
                    </a:lnTo>
                    <a:lnTo>
                      <a:pt x="2" y="231"/>
                    </a:lnTo>
                    <a:lnTo>
                      <a:pt x="1" y="215"/>
                    </a:lnTo>
                    <a:lnTo>
                      <a:pt x="0" y="198"/>
                    </a:lnTo>
                    <a:close/>
                    <a:moveTo>
                      <a:pt x="106" y="204"/>
                    </a:moveTo>
                    <a:lnTo>
                      <a:pt x="106" y="218"/>
                    </a:lnTo>
                    <a:lnTo>
                      <a:pt x="107" y="231"/>
                    </a:lnTo>
                    <a:lnTo>
                      <a:pt x="110" y="243"/>
                    </a:lnTo>
                    <a:lnTo>
                      <a:pt x="113" y="256"/>
                    </a:lnTo>
                    <a:lnTo>
                      <a:pt x="116" y="266"/>
                    </a:lnTo>
                    <a:lnTo>
                      <a:pt x="121" y="276"/>
                    </a:lnTo>
                    <a:lnTo>
                      <a:pt x="127" y="285"/>
                    </a:lnTo>
                    <a:lnTo>
                      <a:pt x="133" y="293"/>
                    </a:lnTo>
                    <a:lnTo>
                      <a:pt x="140" y="300"/>
                    </a:lnTo>
                    <a:lnTo>
                      <a:pt x="148" y="307"/>
                    </a:lnTo>
                    <a:lnTo>
                      <a:pt x="156" y="311"/>
                    </a:lnTo>
                    <a:lnTo>
                      <a:pt x="164" y="316"/>
                    </a:lnTo>
                    <a:lnTo>
                      <a:pt x="173" y="319"/>
                    </a:lnTo>
                    <a:lnTo>
                      <a:pt x="182" y="321"/>
                    </a:lnTo>
                    <a:lnTo>
                      <a:pt x="191" y="324"/>
                    </a:lnTo>
                    <a:lnTo>
                      <a:pt x="201" y="324"/>
                    </a:lnTo>
                    <a:lnTo>
                      <a:pt x="211" y="324"/>
                    </a:lnTo>
                    <a:lnTo>
                      <a:pt x="220" y="321"/>
                    </a:lnTo>
                    <a:lnTo>
                      <a:pt x="229" y="319"/>
                    </a:lnTo>
                    <a:lnTo>
                      <a:pt x="239" y="316"/>
                    </a:lnTo>
                    <a:lnTo>
                      <a:pt x="246" y="311"/>
                    </a:lnTo>
                    <a:lnTo>
                      <a:pt x="254" y="307"/>
                    </a:lnTo>
                    <a:lnTo>
                      <a:pt x="262" y="300"/>
                    </a:lnTo>
                    <a:lnTo>
                      <a:pt x="269" y="293"/>
                    </a:lnTo>
                    <a:lnTo>
                      <a:pt x="275" y="285"/>
                    </a:lnTo>
                    <a:lnTo>
                      <a:pt x="280" y="276"/>
                    </a:lnTo>
                    <a:lnTo>
                      <a:pt x="286" y="266"/>
                    </a:lnTo>
                    <a:lnTo>
                      <a:pt x="289" y="255"/>
                    </a:lnTo>
                    <a:lnTo>
                      <a:pt x="293" y="243"/>
                    </a:lnTo>
                    <a:lnTo>
                      <a:pt x="295" y="231"/>
                    </a:lnTo>
                    <a:lnTo>
                      <a:pt x="296" y="217"/>
                    </a:lnTo>
                    <a:lnTo>
                      <a:pt x="296" y="204"/>
                    </a:lnTo>
                    <a:lnTo>
                      <a:pt x="296" y="189"/>
                    </a:lnTo>
                    <a:lnTo>
                      <a:pt x="295" y="177"/>
                    </a:lnTo>
                    <a:lnTo>
                      <a:pt x="293" y="164"/>
                    </a:lnTo>
                    <a:lnTo>
                      <a:pt x="289" y="153"/>
                    </a:lnTo>
                    <a:lnTo>
                      <a:pt x="286" y="143"/>
                    </a:lnTo>
                    <a:lnTo>
                      <a:pt x="280" y="133"/>
                    </a:lnTo>
                    <a:lnTo>
                      <a:pt x="275" y="124"/>
                    </a:lnTo>
                    <a:lnTo>
                      <a:pt x="269" y="116"/>
                    </a:lnTo>
                    <a:lnTo>
                      <a:pt x="262" y="109"/>
                    </a:lnTo>
                    <a:lnTo>
                      <a:pt x="254" y="102"/>
                    </a:lnTo>
                    <a:lnTo>
                      <a:pt x="246" y="96"/>
                    </a:lnTo>
                    <a:lnTo>
                      <a:pt x="239" y="93"/>
                    </a:lnTo>
                    <a:lnTo>
                      <a:pt x="229" y="90"/>
                    </a:lnTo>
                    <a:lnTo>
                      <a:pt x="220" y="86"/>
                    </a:lnTo>
                    <a:lnTo>
                      <a:pt x="211" y="85"/>
                    </a:lnTo>
                    <a:lnTo>
                      <a:pt x="201" y="85"/>
                    </a:lnTo>
                    <a:lnTo>
                      <a:pt x="191" y="85"/>
                    </a:lnTo>
                    <a:lnTo>
                      <a:pt x="182" y="86"/>
                    </a:lnTo>
                    <a:lnTo>
                      <a:pt x="173" y="90"/>
                    </a:lnTo>
                    <a:lnTo>
                      <a:pt x="164" y="93"/>
                    </a:lnTo>
                    <a:lnTo>
                      <a:pt x="156" y="96"/>
                    </a:lnTo>
                    <a:lnTo>
                      <a:pt x="148" y="102"/>
                    </a:lnTo>
                    <a:lnTo>
                      <a:pt x="140" y="109"/>
                    </a:lnTo>
                    <a:lnTo>
                      <a:pt x="133" y="116"/>
                    </a:lnTo>
                    <a:lnTo>
                      <a:pt x="127" y="124"/>
                    </a:lnTo>
                    <a:lnTo>
                      <a:pt x="121" y="133"/>
                    </a:lnTo>
                    <a:lnTo>
                      <a:pt x="116" y="143"/>
                    </a:lnTo>
                    <a:lnTo>
                      <a:pt x="113" y="153"/>
                    </a:lnTo>
                    <a:lnTo>
                      <a:pt x="110" y="164"/>
                    </a:lnTo>
                    <a:lnTo>
                      <a:pt x="107" y="177"/>
                    </a:lnTo>
                    <a:lnTo>
                      <a:pt x="106" y="190"/>
                    </a:lnTo>
                    <a:lnTo>
                      <a:pt x="106" y="20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1" name="Freeform 970">
                <a:extLst>
                  <a:ext uri="{FF2B5EF4-FFF2-40B4-BE49-F238E27FC236}">
                    <a16:creationId xmlns:a16="http://schemas.microsoft.com/office/drawing/2014/main" id="{D41DDDE8-711F-4937-8973-C094C0889A50}"/>
                  </a:ext>
                </a:extLst>
              </p:cNvPr>
              <p:cNvSpPr>
                <a:spLocks/>
              </p:cNvSpPr>
              <p:nvPr/>
            </p:nvSpPr>
            <p:spPr bwMode="auto">
              <a:xfrm>
                <a:off x="4017" y="756"/>
                <a:ext cx="44" cy="55"/>
              </a:xfrm>
              <a:custGeom>
                <a:avLst/>
                <a:gdLst>
                  <a:gd name="T0" fmla="*/ 0 w 221"/>
                  <a:gd name="T1" fmla="*/ 11 h 273"/>
                  <a:gd name="T2" fmla="*/ 0 w 221"/>
                  <a:gd name="T3" fmla="*/ 9 h 273"/>
                  <a:gd name="T4" fmla="*/ 6 w 221"/>
                  <a:gd name="T5" fmla="*/ 2 h 273"/>
                  <a:gd name="T6" fmla="*/ 1 w 221"/>
                  <a:gd name="T7" fmla="*/ 2 h 273"/>
                  <a:gd name="T8" fmla="*/ 1 w 221"/>
                  <a:gd name="T9" fmla="*/ 0 h 273"/>
                  <a:gd name="T10" fmla="*/ 9 w 221"/>
                  <a:gd name="T11" fmla="*/ 0 h 273"/>
                  <a:gd name="T12" fmla="*/ 9 w 221"/>
                  <a:gd name="T13" fmla="*/ 2 h 273"/>
                  <a:gd name="T14" fmla="*/ 3 w 221"/>
                  <a:gd name="T15" fmla="*/ 9 h 273"/>
                  <a:gd name="T16" fmla="*/ 9 w 221"/>
                  <a:gd name="T17" fmla="*/ 9 h 273"/>
                  <a:gd name="T18" fmla="*/ 9 w 221"/>
                  <a:gd name="T19" fmla="*/ 11 h 273"/>
                  <a:gd name="T20" fmla="*/ 0 w 221"/>
                  <a:gd name="T21" fmla="*/ 11 h 27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1"/>
                  <a:gd name="T34" fmla="*/ 0 h 273"/>
                  <a:gd name="T35" fmla="*/ 221 w 221"/>
                  <a:gd name="T36" fmla="*/ 273 h 27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1" h="273">
                    <a:moveTo>
                      <a:pt x="0" y="273"/>
                    </a:moveTo>
                    <a:lnTo>
                      <a:pt x="0" y="223"/>
                    </a:lnTo>
                    <a:lnTo>
                      <a:pt x="142" y="46"/>
                    </a:lnTo>
                    <a:lnTo>
                      <a:pt x="15" y="46"/>
                    </a:lnTo>
                    <a:lnTo>
                      <a:pt x="15" y="0"/>
                    </a:lnTo>
                    <a:lnTo>
                      <a:pt x="214" y="0"/>
                    </a:lnTo>
                    <a:lnTo>
                      <a:pt x="214" y="42"/>
                    </a:lnTo>
                    <a:lnTo>
                      <a:pt x="65" y="227"/>
                    </a:lnTo>
                    <a:lnTo>
                      <a:pt x="221" y="227"/>
                    </a:lnTo>
                    <a:lnTo>
                      <a:pt x="221"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2" name="Freeform 971">
                <a:extLst>
                  <a:ext uri="{FF2B5EF4-FFF2-40B4-BE49-F238E27FC236}">
                    <a16:creationId xmlns:a16="http://schemas.microsoft.com/office/drawing/2014/main" id="{CB089C38-AE1E-4E54-B472-ACF454675D05}"/>
                  </a:ext>
                </a:extLst>
              </p:cNvPr>
              <p:cNvSpPr>
                <a:spLocks noEditPoints="1"/>
              </p:cNvSpPr>
              <p:nvPr/>
            </p:nvSpPr>
            <p:spPr bwMode="auto">
              <a:xfrm>
                <a:off x="4065" y="770"/>
                <a:ext cx="41" cy="42"/>
              </a:xfrm>
              <a:custGeom>
                <a:avLst/>
                <a:gdLst>
                  <a:gd name="T0" fmla="*/ 0 w 204"/>
                  <a:gd name="T1" fmla="*/ 4 h 207"/>
                  <a:gd name="T2" fmla="*/ 0 w 204"/>
                  <a:gd name="T3" fmla="*/ 3 h 207"/>
                  <a:gd name="T4" fmla="*/ 1 w 204"/>
                  <a:gd name="T5" fmla="*/ 2 h 207"/>
                  <a:gd name="T6" fmla="*/ 2 w 204"/>
                  <a:gd name="T7" fmla="*/ 1 h 207"/>
                  <a:gd name="T8" fmla="*/ 2 w 204"/>
                  <a:gd name="T9" fmla="*/ 0 h 207"/>
                  <a:gd name="T10" fmla="*/ 4 w 204"/>
                  <a:gd name="T11" fmla="*/ 0 h 207"/>
                  <a:gd name="T12" fmla="*/ 5 w 204"/>
                  <a:gd name="T13" fmla="*/ 0 h 207"/>
                  <a:gd name="T14" fmla="*/ 5 w 204"/>
                  <a:gd name="T15" fmla="*/ 0 h 207"/>
                  <a:gd name="T16" fmla="*/ 6 w 204"/>
                  <a:gd name="T17" fmla="*/ 0 h 207"/>
                  <a:gd name="T18" fmla="*/ 7 w 204"/>
                  <a:gd name="T19" fmla="*/ 1 h 207"/>
                  <a:gd name="T20" fmla="*/ 7 w 204"/>
                  <a:gd name="T21" fmla="*/ 1 h 207"/>
                  <a:gd name="T22" fmla="*/ 8 w 204"/>
                  <a:gd name="T23" fmla="*/ 2 h 207"/>
                  <a:gd name="T24" fmla="*/ 8 w 204"/>
                  <a:gd name="T25" fmla="*/ 3 h 207"/>
                  <a:gd name="T26" fmla="*/ 8 w 204"/>
                  <a:gd name="T27" fmla="*/ 4 h 207"/>
                  <a:gd name="T28" fmla="*/ 8 w 204"/>
                  <a:gd name="T29" fmla="*/ 5 h 207"/>
                  <a:gd name="T30" fmla="*/ 8 w 204"/>
                  <a:gd name="T31" fmla="*/ 5 h 207"/>
                  <a:gd name="T32" fmla="*/ 8 w 204"/>
                  <a:gd name="T33" fmla="*/ 6 h 207"/>
                  <a:gd name="T34" fmla="*/ 7 w 204"/>
                  <a:gd name="T35" fmla="*/ 7 h 207"/>
                  <a:gd name="T36" fmla="*/ 7 w 204"/>
                  <a:gd name="T37" fmla="*/ 8 h 207"/>
                  <a:gd name="T38" fmla="*/ 6 w 204"/>
                  <a:gd name="T39" fmla="*/ 8 h 207"/>
                  <a:gd name="T40" fmla="*/ 5 w 204"/>
                  <a:gd name="T41" fmla="*/ 8 h 207"/>
                  <a:gd name="T42" fmla="*/ 5 w 204"/>
                  <a:gd name="T43" fmla="*/ 9 h 207"/>
                  <a:gd name="T44" fmla="*/ 4 w 204"/>
                  <a:gd name="T45" fmla="*/ 9 h 207"/>
                  <a:gd name="T46" fmla="*/ 3 w 204"/>
                  <a:gd name="T47" fmla="*/ 8 h 207"/>
                  <a:gd name="T48" fmla="*/ 2 w 204"/>
                  <a:gd name="T49" fmla="*/ 8 h 207"/>
                  <a:gd name="T50" fmla="*/ 1 w 204"/>
                  <a:gd name="T51" fmla="*/ 7 h 207"/>
                  <a:gd name="T52" fmla="*/ 0 w 204"/>
                  <a:gd name="T53" fmla="*/ 6 h 207"/>
                  <a:gd name="T54" fmla="*/ 0 w 204"/>
                  <a:gd name="T55" fmla="*/ 5 h 207"/>
                  <a:gd name="T56" fmla="*/ 2 w 204"/>
                  <a:gd name="T57" fmla="*/ 4 h 207"/>
                  <a:gd name="T58" fmla="*/ 2 w 204"/>
                  <a:gd name="T59" fmla="*/ 5 h 207"/>
                  <a:gd name="T60" fmla="*/ 2 w 204"/>
                  <a:gd name="T61" fmla="*/ 6 h 207"/>
                  <a:gd name="T62" fmla="*/ 3 w 204"/>
                  <a:gd name="T63" fmla="*/ 6 h 207"/>
                  <a:gd name="T64" fmla="*/ 3 w 204"/>
                  <a:gd name="T65" fmla="*/ 6 h 207"/>
                  <a:gd name="T66" fmla="*/ 4 w 204"/>
                  <a:gd name="T67" fmla="*/ 7 h 207"/>
                  <a:gd name="T68" fmla="*/ 5 w 204"/>
                  <a:gd name="T69" fmla="*/ 6 h 207"/>
                  <a:gd name="T70" fmla="*/ 5 w 204"/>
                  <a:gd name="T71" fmla="*/ 6 h 207"/>
                  <a:gd name="T72" fmla="*/ 6 w 204"/>
                  <a:gd name="T73" fmla="*/ 6 h 207"/>
                  <a:gd name="T74" fmla="*/ 6 w 204"/>
                  <a:gd name="T75" fmla="*/ 5 h 207"/>
                  <a:gd name="T76" fmla="*/ 6 w 204"/>
                  <a:gd name="T77" fmla="*/ 4 h 207"/>
                  <a:gd name="T78" fmla="*/ 6 w 204"/>
                  <a:gd name="T79" fmla="*/ 3 h 207"/>
                  <a:gd name="T80" fmla="*/ 6 w 204"/>
                  <a:gd name="T81" fmla="*/ 3 h 207"/>
                  <a:gd name="T82" fmla="*/ 5 w 204"/>
                  <a:gd name="T83" fmla="*/ 2 h 207"/>
                  <a:gd name="T84" fmla="*/ 5 w 204"/>
                  <a:gd name="T85" fmla="*/ 2 h 207"/>
                  <a:gd name="T86" fmla="*/ 4 w 204"/>
                  <a:gd name="T87" fmla="*/ 2 h 207"/>
                  <a:gd name="T88" fmla="*/ 3 w 204"/>
                  <a:gd name="T89" fmla="*/ 2 h 207"/>
                  <a:gd name="T90" fmla="*/ 3 w 204"/>
                  <a:gd name="T91" fmla="*/ 2 h 207"/>
                  <a:gd name="T92" fmla="*/ 2 w 204"/>
                  <a:gd name="T93" fmla="*/ 3 h 207"/>
                  <a:gd name="T94" fmla="*/ 2 w 204"/>
                  <a:gd name="T95" fmla="*/ 3 h 207"/>
                  <a:gd name="T96" fmla="*/ 2 w 204"/>
                  <a:gd name="T97" fmla="*/ 4 h 20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4"/>
                  <a:gd name="T148" fmla="*/ 0 h 207"/>
                  <a:gd name="T149" fmla="*/ 204 w 204"/>
                  <a:gd name="T150" fmla="*/ 207 h 20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4" h="207">
                    <a:moveTo>
                      <a:pt x="0" y="100"/>
                    </a:moveTo>
                    <a:lnTo>
                      <a:pt x="1" y="87"/>
                    </a:lnTo>
                    <a:lnTo>
                      <a:pt x="3" y="74"/>
                    </a:lnTo>
                    <a:lnTo>
                      <a:pt x="7" y="62"/>
                    </a:lnTo>
                    <a:lnTo>
                      <a:pt x="13" y="49"/>
                    </a:lnTo>
                    <a:lnTo>
                      <a:pt x="20" y="38"/>
                    </a:lnTo>
                    <a:lnTo>
                      <a:pt x="28" y="28"/>
                    </a:lnTo>
                    <a:lnTo>
                      <a:pt x="38" y="20"/>
                    </a:lnTo>
                    <a:lnTo>
                      <a:pt x="49" y="12"/>
                    </a:lnTo>
                    <a:lnTo>
                      <a:pt x="61" y="7"/>
                    </a:lnTo>
                    <a:lnTo>
                      <a:pt x="74" y="3"/>
                    </a:lnTo>
                    <a:lnTo>
                      <a:pt x="88" y="1"/>
                    </a:lnTo>
                    <a:lnTo>
                      <a:pt x="101" y="0"/>
                    </a:lnTo>
                    <a:lnTo>
                      <a:pt x="113" y="0"/>
                    </a:lnTo>
                    <a:lnTo>
                      <a:pt x="123" y="2"/>
                    </a:lnTo>
                    <a:lnTo>
                      <a:pt x="133" y="4"/>
                    </a:lnTo>
                    <a:lnTo>
                      <a:pt x="142" y="7"/>
                    </a:lnTo>
                    <a:lnTo>
                      <a:pt x="151" y="11"/>
                    </a:lnTo>
                    <a:lnTo>
                      <a:pt x="160" y="16"/>
                    </a:lnTo>
                    <a:lnTo>
                      <a:pt x="168" y="22"/>
                    </a:lnTo>
                    <a:lnTo>
                      <a:pt x="175" y="29"/>
                    </a:lnTo>
                    <a:lnTo>
                      <a:pt x="181" y="36"/>
                    </a:lnTo>
                    <a:lnTo>
                      <a:pt x="187" y="44"/>
                    </a:lnTo>
                    <a:lnTo>
                      <a:pt x="193" y="53"/>
                    </a:lnTo>
                    <a:lnTo>
                      <a:pt x="196" y="62"/>
                    </a:lnTo>
                    <a:lnTo>
                      <a:pt x="200" y="71"/>
                    </a:lnTo>
                    <a:lnTo>
                      <a:pt x="202" y="81"/>
                    </a:lnTo>
                    <a:lnTo>
                      <a:pt x="203" y="91"/>
                    </a:lnTo>
                    <a:lnTo>
                      <a:pt x="204" y="103"/>
                    </a:lnTo>
                    <a:lnTo>
                      <a:pt x="203" y="113"/>
                    </a:lnTo>
                    <a:lnTo>
                      <a:pt x="202" y="124"/>
                    </a:lnTo>
                    <a:lnTo>
                      <a:pt x="200" y="134"/>
                    </a:lnTo>
                    <a:lnTo>
                      <a:pt x="196" y="143"/>
                    </a:lnTo>
                    <a:lnTo>
                      <a:pt x="193" y="152"/>
                    </a:lnTo>
                    <a:lnTo>
                      <a:pt x="187" y="161"/>
                    </a:lnTo>
                    <a:lnTo>
                      <a:pt x="181" y="169"/>
                    </a:lnTo>
                    <a:lnTo>
                      <a:pt x="175" y="176"/>
                    </a:lnTo>
                    <a:lnTo>
                      <a:pt x="167" y="184"/>
                    </a:lnTo>
                    <a:lnTo>
                      <a:pt x="159" y="190"/>
                    </a:lnTo>
                    <a:lnTo>
                      <a:pt x="151" y="194"/>
                    </a:lnTo>
                    <a:lnTo>
                      <a:pt x="142" y="199"/>
                    </a:lnTo>
                    <a:lnTo>
                      <a:pt x="133" y="202"/>
                    </a:lnTo>
                    <a:lnTo>
                      <a:pt x="123" y="204"/>
                    </a:lnTo>
                    <a:lnTo>
                      <a:pt x="113" y="205"/>
                    </a:lnTo>
                    <a:lnTo>
                      <a:pt x="102" y="207"/>
                    </a:lnTo>
                    <a:lnTo>
                      <a:pt x="89" y="205"/>
                    </a:lnTo>
                    <a:lnTo>
                      <a:pt x="75" y="203"/>
                    </a:lnTo>
                    <a:lnTo>
                      <a:pt x="63" y="199"/>
                    </a:lnTo>
                    <a:lnTo>
                      <a:pt x="50" y="194"/>
                    </a:lnTo>
                    <a:lnTo>
                      <a:pt x="38" y="187"/>
                    </a:lnTo>
                    <a:lnTo>
                      <a:pt x="29" y="178"/>
                    </a:lnTo>
                    <a:lnTo>
                      <a:pt x="20" y="169"/>
                    </a:lnTo>
                    <a:lnTo>
                      <a:pt x="13" y="158"/>
                    </a:lnTo>
                    <a:lnTo>
                      <a:pt x="7" y="146"/>
                    </a:lnTo>
                    <a:lnTo>
                      <a:pt x="3" y="132"/>
                    </a:lnTo>
                    <a:lnTo>
                      <a:pt x="1" y="116"/>
                    </a:lnTo>
                    <a:lnTo>
                      <a:pt x="0" y="100"/>
                    </a:lnTo>
                    <a:close/>
                    <a:moveTo>
                      <a:pt x="54" y="103"/>
                    </a:moveTo>
                    <a:lnTo>
                      <a:pt x="54" y="116"/>
                    </a:lnTo>
                    <a:lnTo>
                      <a:pt x="57" y="129"/>
                    </a:lnTo>
                    <a:lnTo>
                      <a:pt x="58" y="134"/>
                    </a:lnTo>
                    <a:lnTo>
                      <a:pt x="62" y="139"/>
                    </a:lnTo>
                    <a:lnTo>
                      <a:pt x="64" y="143"/>
                    </a:lnTo>
                    <a:lnTo>
                      <a:pt x="67" y="148"/>
                    </a:lnTo>
                    <a:lnTo>
                      <a:pt x="74" y="155"/>
                    </a:lnTo>
                    <a:lnTo>
                      <a:pt x="83" y="159"/>
                    </a:lnTo>
                    <a:lnTo>
                      <a:pt x="92" y="162"/>
                    </a:lnTo>
                    <a:lnTo>
                      <a:pt x="101" y="164"/>
                    </a:lnTo>
                    <a:lnTo>
                      <a:pt x="111" y="162"/>
                    </a:lnTo>
                    <a:lnTo>
                      <a:pt x="120" y="159"/>
                    </a:lnTo>
                    <a:lnTo>
                      <a:pt x="128" y="155"/>
                    </a:lnTo>
                    <a:lnTo>
                      <a:pt x="136" y="148"/>
                    </a:lnTo>
                    <a:lnTo>
                      <a:pt x="140" y="143"/>
                    </a:lnTo>
                    <a:lnTo>
                      <a:pt x="142" y="139"/>
                    </a:lnTo>
                    <a:lnTo>
                      <a:pt x="144" y="134"/>
                    </a:lnTo>
                    <a:lnTo>
                      <a:pt x="146" y="129"/>
                    </a:lnTo>
                    <a:lnTo>
                      <a:pt x="149" y="116"/>
                    </a:lnTo>
                    <a:lnTo>
                      <a:pt x="150" y="103"/>
                    </a:lnTo>
                    <a:lnTo>
                      <a:pt x="149" y="89"/>
                    </a:lnTo>
                    <a:lnTo>
                      <a:pt x="146" y="77"/>
                    </a:lnTo>
                    <a:lnTo>
                      <a:pt x="144" y="71"/>
                    </a:lnTo>
                    <a:lnTo>
                      <a:pt x="142" y="66"/>
                    </a:lnTo>
                    <a:lnTo>
                      <a:pt x="140" y="62"/>
                    </a:lnTo>
                    <a:lnTo>
                      <a:pt x="136" y="57"/>
                    </a:lnTo>
                    <a:lnTo>
                      <a:pt x="128" y="51"/>
                    </a:lnTo>
                    <a:lnTo>
                      <a:pt x="120" y="46"/>
                    </a:lnTo>
                    <a:lnTo>
                      <a:pt x="111" y="43"/>
                    </a:lnTo>
                    <a:lnTo>
                      <a:pt x="101" y="43"/>
                    </a:lnTo>
                    <a:lnTo>
                      <a:pt x="92" y="43"/>
                    </a:lnTo>
                    <a:lnTo>
                      <a:pt x="83" y="46"/>
                    </a:lnTo>
                    <a:lnTo>
                      <a:pt x="74" y="51"/>
                    </a:lnTo>
                    <a:lnTo>
                      <a:pt x="67" y="57"/>
                    </a:lnTo>
                    <a:lnTo>
                      <a:pt x="64" y="62"/>
                    </a:lnTo>
                    <a:lnTo>
                      <a:pt x="62" y="66"/>
                    </a:lnTo>
                    <a:lnTo>
                      <a:pt x="58" y="72"/>
                    </a:lnTo>
                    <a:lnTo>
                      <a:pt x="57" y="77"/>
                    </a:lnTo>
                    <a:lnTo>
                      <a:pt x="54" y="89"/>
                    </a:lnTo>
                    <a:lnTo>
                      <a:pt x="54" y="1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3" name="Freeform 972">
                <a:extLst>
                  <a:ext uri="{FF2B5EF4-FFF2-40B4-BE49-F238E27FC236}">
                    <a16:creationId xmlns:a16="http://schemas.microsoft.com/office/drawing/2014/main" id="{85D3B49D-AEAD-4A9F-9B9C-E07CC0060D00}"/>
                  </a:ext>
                </a:extLst>
              </p:cNvPr>
              <p:cNvSpPr>
                <a:spLocks/>
              </p:cNvSpPr>
              <p:nvPr/>
            </p:nvSpPr>
            <p:spPr bwMode="auto">
              <a:xfrm>
                <a:off x="4114" y="770"/>
                <a:ext cx="36" cy="41"/>
              </a:xfrm>
              <a:custGeom>
                <a:avLst/>
                <a:gdLst>
                  <a:gd name="T0" fmla="*/ 7 w 180"/>
                  <a:gd name="T1" fmla="*/ 8 h 202"/>
                  <a:gd name="T2" fmla="*/ 5 w 180"/>
                  <a:gd name="T3" fmla="*/ 8 h 202"/>
                  <a:gd name="T4" fmla="*/ 5 w 180"/>
                  <a:gd name="T5" fmla="*/ 4 h 202"/>
                  <a:gd name="T6" fmla="*/ 5 w 180"/>
                  <a:gd name="T7" fmla="*/ 4 h 202"/>
                  <a:gd name="T8" fmla="*/ 5 w 180"/>
                  <a:gd name="T9" fmla="*/ 3 h 202"/>
                  <a:gd name="T10" fmla="*/ 5 w 180"/>
                  <a:gd name="T11" fmla="*/ 3 h 202"/>
                  <a:gd name="T12" fmla="*/ 5 w 180"/>
                  <a:gd name="T13" fmla="*/ 2 h 202"/>
                  <a:gd name="T14" fmla="*/ 5 w 180"/>
                  <a:gd name="T15" fmla="*/ 2 h 202"/>
                  <a:gd name="T16" fmla="*/ 5 w 180"/>
                  <a:gd name="T17" fmla="*/ 2 h 202"/>
                  <a:gd name="T18" fmla="*/ 5 w 180"/>
                  <a:gd name="T19" fmla="*/ 2 h 202"/>
                  <a:gd name="T20" fmla="*/ 5 w 180"/>
                  <a:gd name="T21" fmla="*/ 2 h 202"/>
                  <a:gd name="T22" fmla="*/ 4 w 180"/>
                  <a:gd name="T23" fmla="*/ 2 h 202"/>
                  <a:gd name="T24" fmla="*/ 4 w 180"/>
                  <a:gd name="T25" fmla="*/ 2 h 202"/>
                  <a:gd name="T26" fmla="*/ 4 w 180"/>
                  <a:gd name="T27" fmla="*/ 2 h 202"/>
                  <a:gd name="T28" fmla="*/ 4 w 180"/>
                  <a:gd name="T29" fmla="*/ 2 h 202"/>
                  <a:gd name="T30" fmla="*/ 4 w 180"/>
                  <a:gd name="T31" fmla="*/ 2 h 202"/>
                  <a:gd name="T32" fmla="*/ 3 w 180"/>
                  <a:gd name="T33" fmla="*/ 2 h 202"/>
                  <a:gd name="T34" fmla="*/ 3 w 180"/>
                  <a:gd name="T35" fmla="*/ 2 h 202"/>
                  <a:gd name="T36" fmla="*/ 3 w 180"/>
                  <a:gd name="T37" fmla="*/ 2 h 202"/>
                  <a:gd name="T38" fmla="*/ 3 w 180"/>
                  <a:gd name="T39" fmla="*/ 2 h 202"/>
                  <a:gd name="T40" fmla="*/ 2 w 180"/>
                  <a:gd name="T41" fmla="*/ 2 h 202"/>
                  <a:gd name="T42" fmla="*/ 2 w 180"/>
                  <a:gd name="T43" fmla="*/ 2 h 202"/>
                  <a:gd name="T44" fmla="*/ 2 w 180"/>
                  <a:gd name="T45" fmla="*/ 3 h 202"/>
                  <a:gd name="T46" fmla="*/ 2 w 180"/>
                  <a:gd name="T47" fmla="*/ 3 h 202"/>
                  <a:gd name="T48" fmla="*/ 2 w 180"/>
                  <a:gd name="T49" fmla="*/ 3 h 202"/>
                  <a:gd name="T50" fmla="*/ 2 w 180"/>
                  <a:gd name="T51" fmla="*/ 4 h 202"/>
                  <a:gd name="T52" fmla="*/ 2 w 180"/>
                  <a:gd name="T53" fmla="*/ 5 h 202"/>
                  <a:gd name="T54" fmla="*/ 2 w 180"/>
                  <a:gd name="T55" fmla="*/ 8 h 202"/>
                  <a:gd name="T56" fmla="*/ 0 w 180"/>
                  <a:gd name="T57" fmla="*/ 8 h 202"/>
                  <a:gd name="T58" fmla="*/ 0 w 180"/>
                  <a:gd name="T59" fmla="*/ 0 h 202"/>
                  <a:gd name="T60" fmla="*/ 2 w 180"/>
                  <a:gd name="T61" fmla="*/ 0 h 202"/>
                  <a:gd name="T62" fmla="*/ 2 w 180"/>
                  <a:gd name="T63" fmla="*/ 1 h 202"/>
                  <a:gd name="T64" fmla="*/ 2 w 180"/>
                  <a:gd name="T65" fmla="*/ 1 h 202"/>
                  <a:gd name="T66" fmla="*/ 2 w 180"/>
                  <a:gd name="T67" fmla="*/ 1 h 202"/>
                  <a:gd name="T68" fmla="*/ 3 w 180"/>
                  <a:gd name="T69" fmla="*/ 1 h 202"/>
                  <a:gd name="T70" fmla="*/ 3 w 180"/>
                  <a:gd name="T71" fmla="*/ 0 h 202"/>
                  <a:gd name="T72" fmla="*/ 3 w 180"/>
                  <a:gd name="T73" fmla="*/ 0 h 202"/>
                  <a:gd name="T74" fmla="*/ 4 w 180"/>
                  <a:gd name="T75" fmla="*/ 0 h 202"/>
                  <a:gd name="T76" fmla="*/ 4 w 180"/>
                  <a:gd name="T77" fmla="*/ 0 h 202"/>
                  <a:gd name="T78" fmla="*/ 5 w 180"/>
                  <a:gd name="T79" fmla="*/ 0 h 202"/>
                  <a:gd name="T80" fmla="*/ 5 w 180"/>
                  <a:gd name="T81" fmla="*/ 0 h 202"/>
                  <a:gd name="T82" fmla="*/ 5 w 180"/>
                  <a:gd name="T83" fmla="*/ 0 h 202"/>
                  <a:gd name="T84" fmla="*/ 5 w 180"/>
                  <a:gd name="T85" fmla="*/ 0 h 202"/>
                  <a:gd name="T86" fmla="*/ 6 w 180"/>
                  <a:gd name="T87" fmla="*/ 0 h 202"/>
                  <a:gd name="T88" fmla="*/ 6 w 180"/>
                  <a:gd name="T89" fmla="*/ 0 h 202"/>
                  <a:gd name="T90" fmla="*/ 6 w 180"/>
                  <a:gd name="T91" fmla="*/ 1 h 202"/>
                  <a:gd name="T92" fmla="*/ 6 w 180"/>
                  <a:gd name="T93" fmla="*/ 1 h 202"/>
                  <a:gd name="T94" fmla="*/ 7 w 180"/>
                  <a:gd name="T95" fmla="*/ 1 h 202"/>
                  <a:gd name="T96" fmla="*/ 7 w 180"/>
                  <a:gd name="T97" fmla="*/ 1 h 202"/>
                  <a:gd name="T98" fmla="*/ 7 w 180"/>
                  <a:gd name="T99" fmla="*/ 1 h 202"/>
                  <a:gd name="T100" fmla="*/ 7 w 180"/>
                  <a:gd name="T101" fmla="*/ 2 h 202"/>
                  <a:gd name="T102" fmla="*/ 7 w 180"/>
                  <a:gd name="T103" fmla="*/ 2 h 202"/>
                  <a:gd name="T104" fmla="*/ 7 w 180"/>
                  <a:gd name="T105" fmla="*/ 2 h 202"/>
                  <a:gd name="T106" fmla="*/ 7 w 180"/>
                  <a:gd name="T107" fmla="*/ 2 h 202"/>
                  <a:gd name="T108" fmla="*/ 7 w 180"/>
                  <a:gd name="T109" fmla="*/ 3 h 202"/>
                  <a:gd name="T110" fmla="*/ 7 w 180"/>
                  <a:gd name="T111" fmla="*/ 3 h 202"/>
                  <a:gd name="T112" fmla="*/ 7 w 180"/>
                  <a:gd name="T113" fmla="*/ 8 h 20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0"/>
                  <a:gd name="T172" fmla="*/ 0 h 202"/>
                  <a:gd name="T173" fmla="*/ 180 w 180"/>
                  <a:gd name="T174" fmla="*/ 202 h 20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0" h="202">
                    <a:moveTo>
                      <a:pt x="180" y="202"/>
                    </a:moveTo>
                    <a:lnTo>
                      <a:pt x="127" y="202"/>
                    </a:lnTo>
                    <a:lnTo>
                      <a:pt x="127" y="100"/>
                    </a:lnTo>
                    <a:lnTo>
                      <a:pt x="127" y="87"/>
                    </a:lnTo>
                    <a:lnTo>
                      <a:pt x="127" y="74"/>
                    </a:lnTo>
                    <a:lnTo>
                      <a:pt x="126" y="65"/>
                    </a:lnTo>
                    <a:lnTo>
                      <a:pt x="124" y="60"/>
                    </a:lnTo>
                    <a:lnTo>
                      <a:pt x="123" y="55"/>
                    </a:lnTo>
                    <a:lnTo>
                      <a:pt x="120" y="51"/>
                    </a:lnTo>
                    <a:lnTo>
                      <a:pt x="117" y="47"/>
                    </a:lnTo>
                    <a:lnTo>
                      <a:pt x="114" y="45"/>
                    </a:lnTo>
                    <a:lnTo>
                      <a:pt x="109" y="43"/>
                    </a:lnTo>
                    <a:lnTo>
                      <a:pt x="105" y="40"/>
                    </a:lnTo>
                    <a:lnTo>
                      <a:pt x="100" y="40"/>
                    </a:lnTo>
                    <a:lnTo>
                      <a:pt x="96" y="39"/>
                    </a:lnTo>
                    <a:lnTo>
                      <a:pt x="89" y="40"/>
                    </a:lnTo>
                    <a:lnTo>
                      <a:pt x="82" y="42"/>
                    </a:lnTo>
                    <a:lnTo>
                      <a:pt x="76" y="44"/>
                    </a:lnTo>
                    <a:lnTo>
                      <a:pt x="71" y="47"/>
                    </a:lnTo>
                    <a:lnTo>
                      <a:pt x="66" y="51"/>
                    </a:lnTo>
                    <a:lnTo>
                      <a:pt x="62" y="56"/>
                    </a:lnTo>
                    <a:lnTo>
                      <a:pt x="58" y="61"/>
                    </a:lnTo>
                    <a:lnTo>
                      <a:pt x="56" y="66"/>
                    </a:lnTo>
                    <a:lnTo>
                      <a:pt x="55" y="74"/>
                    </a:lnTo>
                    <a:lnTo>
                      <a:pt x="53" y="84"/>
                    </a:lnTo>
                    <a:lnTo>
                      <a:pt x="53" y="97"/>
                    </a:lnTo>
                    <a:lnTo>
                      <a:pt x="53" y="112"/>
                    </a:lnTo>
                    <a:lnTo>
                      <a:pt x="53" y="202"/>
                    </a:lnTo>
                    <a:lnTo>
                      <a:pt x="0" y="202"/>
                    </a:lnTo>
                    <a:lnTo>
                      <a:pt x="0" y="4"/>
                    </a:lnTo>
                    <a:lnTo>
                      <a:pt x="48" y="4"/>
                    </a:lnTo>
                    <a:lnTo>
                      <a:pt x="48" y="34"/>
                    </a:lnTo>
                    <a:lnTo>
                      <a:pt x="55" y="26"/>
                    </a:lnTo>
                    <a:lnTo>
                      <a:pt x="62" y="19"/>
                    </a:lnTo>
                    <a:lnTo>
                      <a:pt x="70" y="13"/>
                    </a:lnTo>
                    <a:lnTo>
                      <a:pt x="78" y="8"/>
                    </a:lnTo>
                    <a:lnTo>
                      <a:pt x="87" y="4"/>
                    </a:lnTo>
                    <a:lnTo>
                      <a:pt x="95" y="2"/>
                    </a:lnTo>
                    <a:lnTo>
                      <a:pt x="104" y="0"/>
                    </a:lnTo>
                    <a:lnTo>
                      <a:pt x="114" y="0"/>
                    </a:lnTo>
                    <a:lnTo>
                      <a:pt x="122" y="0"/>
                    </a:lnTo>
                    <a:lnTo>
                      <a:pt x="131" y="1"/>
                    </a:lnTo>
                    <a:lnTo>
                      <a:pt x="137" y="3"/>
                    </a:lnTo>
                    <a:lnTo>
                      <a:pt x="145" y="5"/>
                    </a:lnTo>
                    <a:lnTo>
                      <a:pt x="152" y="9"/>
                    </a:lnTo>
                    <a:lnTo>
                      <a:pt x="158" y="13"/>
                    </a:lnTo>
                    <a:lnTo>
                      <a:pt x="162" y="17"/>
                    </a:lnTo>
                    <a:lnTo>
                      <a:pt x="167" y="22"/>
                    </a:lnTo>
                    <a:lnTo>
                      <a:pt x="170" y="27"/>
                    </a:lnTo>
                    <a:lnTo>
                      <a:pt x="174" y="33"/>
                    </a:lnTo>
                    <a:lnTo>
                      <a:pt x="176" y="38"/>
                    </a:lnTo>
                    <a:lnTo>
                      <a:pt x="177" y="44"/>
                    </a:lnTo>
                    <a:lnTo>
                      <a:pt x="178" y="51"/>
                    </a:lnTo>
                    <a:lnTo>
                      <a:pt x="179" y="59"/>
                    </a:lnTo>
                    <a:lnTo>
                      <a:pt x="179" y="68"/>
                    </a:lnTo>
                    <a:lnTo>
                      <a:pt x="180" y="79"/>
                    </a:lnTo>
                    <a:lnTo>
                      <a:pt x="180" y="2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4" name="Freeform 973">
                <a:extLst>
                  <a:ext uri="{FF2B5EF4-FFF2-40B4-BE49-F238E27FC236}">
                    <a16:creationId xmlns:a16="http://schemas.microsoft.com/office/drawing/2014/main" id="{9F582A8B-1403-40B2-899C-1EAFDEE831CC}"/>
                  </a:ext>
                </a:extLst>
              </p:cNvPr>
              <p:cNvSpPr>
                <a:spLocks noEditPoints="1"/>
              </p:cNvSpPr>
              <p:nvPr/>
            </p:nvSpPr>
            <p:spPr bwMode="auto">
              <a:xfrm>
                <a:off x="4158" y="770"/>
                <a:ext cx="37" cy="42"/>
              </a:xfrm>
              <a:custGeom>
                <a:avLst/>
                <a:gdLst>
                  <a:gd name="T0" fmla="*/ 0 w 185"/>
                  <a:gd name="T1" fmla="*/ 2 h 207"/>
                  <a:gd name="T2" fmla="*/ 1 w 185"/>
                  <a:gd name="T3" fmla="*/ 1 h 207"/>
                  <a:gd name="T4" fmla="*/ 1 w 185"/>
                  <a:gd name="T5" fmla="*/ 1 h 207"/>
                  <a:gd name="T6" fmla="*/ 1 w 185"/>
                  <a:gd name="T7" fmla="*/ 1 h 207"/>
                  <a:gd name="T8" fmla="*/ 2 w 185"/>
                  <a:gd name="T9" fmla="*/ 0 h 207"/>
                  <a:gd name="T10" fmla="*/ 2 w 185"/>
                  <a:gd name="T11" fmla="*/ 0 h 207"/>
                  <a:gd name="T12" fmla="*/ 4 w 185"/>
                  <a:gd name="T13" fmla="*/ 0 h 207"/>
                  <a:gd name="T14" fmla="*/ 5 w 185"/>
                  <a:gd name="T15" fmla="*/ 0 h 207"/>
                  <a:gd name="T16" fmla="*/ 6 w 185"/>
                  <a:gd name="T17" fmla="*/ 0 h 207"/>
                  <a:gd name="T18" fmla="*/ 6 w 185"/>
                  <a:gd name="T19" fmla="*/ 1 h 207"/>
                  <a:gd name="T20" fmla="*/ 7 w 185"/>
                  <a:gd name="T21" fmla="*/ 1 h 207"/>
                  <a:gd name="T22" fmla="*/ 7 w 185"/>
                  <a:gd name="T23" fmla="*/ 2 h 207"/>
                  <a:gd name="T24" fmla="*/ 7 w 185"/>
                  <a:gd name="T25" fmla="*/ 3 h 207"/>
                  <a:gd name="T26" fmla="*/ 7 w 185"/>
                  <a:gd name="T27" fmla="*/ 6 h 207"/>
                  <a:gd name="T28" fmla="*/ 7 w 185"/>
                  <a:gd name="T29" fmla="*/ 7 h 207"/>
                  <a:gd name="T30" fmla="*/ 7 w 185"/>
                  <a:gd name="T31" fmla="*/ 8 h 207"/>
                  <a:gd name="T32" fmla="*/ 5 w 185"/>
                  <a:gd name="T33" fmla="*/ 8 h 207"/>
                  <a:gd name="T34" fmla="*/ 5 w 185"/>
                  <a:gd name="T35" fmla="*/ 8 h 207"/>
                  <a:gd name="T36" fmla="*/ 5 w 185"/>
                  <a:gd name="T37" fmla="*/ 7 h 207"/>
                  <a:gd name="T38" fmla="*/ 5 w 185"/>
                  <a:gd name="T39" fmla="*/ 8 h 207"/>
                  <a:gd name="T40" fmla="*/ 4 w 185"/>
                  <a:gd name="T41" fmla="*/ 8 h 207"/>
                  <a:gd name="T42" fmla="*/ 3 w 185"/>
                  <a:gd name="T43" fmla="*/ 8 h 207"/>
                  <a:gd name="T44" fmla="*/ 3 w 185"/>
                  <a:gd name="T45" fmla="*/ 9 h 207"/>
                  <a:gd name="T46" fmla="*/ 2 w 185"/>
                  <a:gd name="T47" fmla="*/ 9 h 207"/>
                  <a:gd name="T48" fmla="*/ 2 w 185"/>
                  <a:gd name="T49" fmla="*/ 8 h 207"/>
                  <a:gd name="T50" fmla="*/ 1 w 185"/>
                  <a:gd name="T51" fmla="*/ 8 h 207"/>
                  <a:gd name="T52" fmla="*/ 1 w 185"/>
                  <a:gd name="T53" fmla="*/ 8 h 207"/>
                  <a:gd name="T54" fmla="*/ 0 w 185"/>
                  <a:gd name="T55" fmla="*/ 8 h 207"/>
                  <a:gd name="T56" fmla="*/ 0 w 185"/>
                  <a:gd name="T57" fmla="*/ 7 h 207"/>
                  <a:gd name="T58" fmla="*/ 0 w 185"/>
                  <a:gd name="T59" fmla="*/ 6 h 207"/>
                  <a:gd name="T60" fmla="*/ 0 w 185"/>
                  <a:gd name="T61" fmla="*/ 6 h 207"/>
                  <a:gd name="T62" fmla="*/ 0 w 185"/>
                  <a:gd name="T63" fmla="*/ 5 h 207"/>
                  <a:gd name="T64" fmla="*/ 0 w 185"/>
                  <a:gd name="T65" fmla="*/ 5 h 207"/>
                  <a:gd name="T66" fmla="*/ 1 w 185"/>
                  <a:gd name="T67" fmla="*/ 4 h 207"/>
                  <a:gd name="T68" fmla="*/ 1 w 185"/>
                  <a:gd name="T69" fmla="*/ 4 h 207"/>
                  <a:gd name="T70" fmla="*/ 2 w 185"/>
                  <a:gd name="T71" fmla="*/ 4 h 207"/>
                  <a:gd name="T72" fmla="*/ 3 w 185"/>
                  <a:gd name="T73" fmla="*/ 3 h 207"/>
                  <a:gd name="T74" fmla="*/ 4 w 185"/>
                  <a:gd name="T75" fmla="*/ 3 h 207"/>
                  <a:gd name="T76" fmla="*/ 5 w 185"/>
                  <a:gd name="T77" fmla="*/ 3 h 207"/>
                  <a:gd name="T78" fmla="*/ 5 w 185"/>
                  <a:gd name="T79" fmla="*/ 2 h 207"/>
                  <a:gd name="T80" fmla="*/ 5 w 185"/>
                  <a:gd name="T81" fmla="*/ 2 h 207"/>
                  <a:gd name="T82" fmla="*/ 4 w 185"/>
                  <a:gd name="T83" fmla="*/ 2 h 207"/>
                  <a:gd name="T84" fmla="*/ 4 w 185"/>
                  <a:gd name="T85" fmla="*/ 2 h 207"/>
                  <a:gd name="T86" fmla="*/ 3 w 185"/>
                  <a:gd name="T87" fmla="*/ 2 h 207"/>
                  <a:gd name="T88" fmla="*/ 3 w 185"/>
                  <a:gd name="T89" fmla="*/ 2 h 207"/>
                  <a:gd name="T90" fmla="*/ 2 w 185"/>
                  <a:gd name="T91" fmla="*/ 2 h 207"/>
                  <a:gd name="T92" fmla="*/ 2 w 185"/>
                  <a:gd name="T93" fmla="*/ 2 h 207"/>
                  <a:gd name="T94" fmla="*/ 5 w 185"/>
                  <a:gd name="T95" fmla="*/ 4 h 207"/>
                  <a:gd name="T96" fmla="*/ 4 w 185"/>
                  <a:gd name="T97" fmla="*/ 5 h 207"/>
                  <a:gd name="T98" fmla="*/ 3 w 185"/>
                  <a:gd name="T99" fmla="*/ 5 h 207"/>
                  <a:gd name="T100" fmla="*/ 2 w 185"/>
                  <a:gd name="T101" fmla="*/ 5 h 207"/>
                  <a:gd name="T102" fmla="*/ 2 w 185"/>
                  <a:gd name="T103" fmla="*/ 6 h 207"/>
                  <a:gd name="T104" fmla="*/ 2 w 185"/>
                  <a:gd name="T105" fmla="*/ 6 h 207"/>
                  <a:gd name="T106" fmla="*/ 2 w 185"/>
                  <a:gd name="T107" fmla="*/ 7 h 207"/>
                  <a:gd name="T108" fmla="*/ 3 w 185"/>
                  <a:gd name="T109" fmla="*/ 7 h 207"/>
                  <a:gd name="T110" fmla="*/ 3 w 185"/>
                  <a:gd name="T111" fmla="*/ 7 h 207"/>
                  <a:gd name="T112" fmla="*/ 4 w 185"/>
                  <a:gd name="T113" fmla="*/ 7 h 207"/>
                  <a:gd name="T114" fmla="*/ 4 w 185"/>
                  <a:gd name="T115" fmla="*/ 6 h 207"/>
                  <a:gd name="T116" fmla="*/ 5 w 185"/>
                  <a:gd name="T117" fmla="*/ 6 h 207"/>
                  <a:gd name="T118" fmla="*/ 5 w 185"/>
                  <a:gd name="T119" fmla="*/ 6 h 207"/>
                  <a:gd name="T120" fmla="*/ 5 w 185"/>
                  <a:gd name="T121" fmla="*/ 5 h 20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5"/>
                  <a:gd name="T184" fmla="*/ 0 h 207"/>
                  <a:gd name="T185" fmla="*/ 185 w 185"/>
                  <a:gd name="T186" fmla="*/ 207 h 20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5" h="207">
                    <a:moveTo>
                      <a:pt x="53" y="64"/>
                    </a:moveTo>
                    <a:lnTo>
                      <a:pt x="5" y="56"/>
                    </a:lnTo>
                    <a:lnTo>
                      <a:pt x="10" y="43"/>
                    </a:lnTo>
                    <a:lnTo>
                      <a:pt x="17" y="31"/>
                    </a:lnTo>
                    <a:lnTo>
                      <a:pt x="20" y="26"/>
                    </a:lnTo>
                    <a:lnTo>
                      <a:pt x="24" y="21"/>
                    </a:lnTo>
                    <a:lnTo>
                      <a:pt x="28" y="17"/>
                    </a:lnTo>
                    <a:lnTo>
                      <a:pt x="33" y="13"/>
                    </a:lnTo>
                    <a:lnTo>
                      <a:pt x="38" y="10"/>
                    </a:lnTo>
                    <a:lnTo>
                      <a:pt x="44" y="8"/>
                    </a:lnTo>
                    <a:lnTo>
                      <a:pt x="51" y="5"/>
                    </a:lnTo>
                    <a:lnTo>
                      <a:pt x="57" y="3"/>
                    </a:lnTo>
                    <a:lnTo>
                      <a:pt x="73" y="1"/>
                    </a:lnTo>
                    <a:lnTo>
                      <a:pt x="91" y="0"/>
                    </a:lnTo>
                    <a:lnTo>
                      <a:pt x="107" y="0"/>
                    </a:lnTo>
                    <a:lnTo>
                      <a:pt x="122" y="2"/>
                    </a:lnTo>
                    <a:lnTo>
                      <a:pt x="133" y="4"/>
                    </a:lnTo>
                    <a:lnTo>
                      <a:pt x="143" y="8"/>
                    </a:lnTo>
                    <a:lnTo>
                      <a:pt x="151" y="12"/>
                    </a:lnTo>
                    <a:lnTo>
                      <a:pt x="158" y="18"/>
                    </a:lnTo>
                    <a:lnTo>
                      <a:pt x="162" y="22"/>
                    </a:lnTo>
                    <a:lnTo>
                      <a:pt x="167" y="29"/>
                    </a:lnTo>
                    <a:lnTo>
                      <a:pt x="170" y="37"/>
                    </a:lnTo>
                    <a:lnTo>
                      <a:pt x="173" y="47"/>
                    </a:lnTo>
                    <a:lnTo>
                      <a:pt x="174" y="60"/>
                    </a:lnTo>
                    <a:lnTo>
                      <a:pt x="174" y="75"/>
                    </a:lnTo>
                    <a:lnTo>
                      <a:pt x="174" y="136"/>
                    </a:lnTo>
                    <a:lnTo>
                      <a:pt x="174" y="149"/>
                    </a:lnTo>
                    <a:lnTo>
                      <a:pt x="174" y="159"/>
                    </a:lnTo>
                    <a:lnTo>
                      <a:pt x="175" y="168"/>
                    </a:lnTo>
                    <a:lnTo>
                      <a:pt x="176" y="175"/>
                    </a:lnTo>
                    <a:lnTo>
                      <a:pt x="179" y="187"/>
                    </a:lnTo>
                    <a:lnTo>
                      <a:pt x="185" y="202"/>
                    </a:lnTo>
                    <a:lnTo>
                      <a:pt x="134" y="202"/>
                    </a:lnTo>
                    <a:lnTo>
                      <a:pt x="132" y="195"/>
                    </a:lnTo>
                    <a:lnTo>
                      <a:pt x="129" y="186"/>
                    </a:lnTo>
                    <a:lnTo>
                      <a:pt x="127" y="183"/>
                    </a:lnTo>
                    <a:lnTo>
                      <a:pt x="127" y="179"/>
                    </a:lnTo>
                    <a:lnTo>
                      <a:pt x="120" y="186"/>
                    </a:lnTo>
                    <a:lnTo>
                      <a:pt x="113" y="192"/>
                    </a:lnTo>
                    <a:lnTo>
                      <a:pt x="106" y="196"/>
                    </a:lnTo>
                    <a:lnTo>
                      <a:pt x="98" y="200"/>
                    </a:lnTo>
                    <a:lnTo>
                      <a:pt x="90" y="202"/>
                    </a:lnTo>
                    <a:lnTo>
                      <a:pt x="82" y="204"/>
                    </a:lnTo>
                    <a:lnTo>
                      <a:pt x="74" y="205"/>
                    </a:lnTo>
                    <a:lnTo>
                      <a:pt x="65" y="207"/>
                    </a:lnTo>
                    <a:lnTo>
                      <a:pt x="59" y="205"/>
                    </a:lnTo>
                    <a:lnTo>
                      <a:pt x="52" y="205"/>
                    </a:lnTo>
                    <a:lnTo>
                      <a:pt x="45" y="203"/>
                    </a:lnTo>
                    <a:lnTo>
                      <a:pt x="38" y="202"/>
                    </a:lnTo>
                    <a:lnTo>
                      <a:pt x="33" y="200"/>
                    </a:lnTo>
                    <a:lnTo>
                      <a:pt x="27" y="196"/>
                    </a:lnTo>
                    <a:lnTo>
                      <a:pt x="22" y="193"/>
                    </a:lnTo>
                    <a:lnTo>
                      <a:pt x="18" y="190"/>
                    </a:lnTo>
                    <a:lnTo>
                      <a:pt x="13" y="185"/>
                    </a:lnTo>
                    <a:lnTo>
                      <a:pt x="10" y="181"/>
                    </a:lnTo>
                    <a:lnTo>
                      <a:pt x="7" y="176"/>
                    </a:lnTo>
                    <a:lnTo>
                      <a:pt x="4" y="170"/>
                    </a:lnTo>
                    <a:lnTo>
                      <a:pt x="3" y="166"/>
                    </a:lnTo>
                    <a:lnTo>
                      <a:pt x="1" y="160"/>
                    </a:lnTo>
                    <a:lnTo>
                      <a:pt x="1" y="153"/>
                    </a:lnTo>
                    <a:lnTo>
                      <a:pt x="0" y="148"/>
                    </a:lnTo>
                    <a:lnTo>
                      <a:pt x="1" y="140"/>
                    </a:lnTo>
                    <a:lnTo>
                      <a:pt x="2" y="132"/>
                    </a:lnTo>
                    <a:lnTo>
                      <a:pt x="4" y="124"/>
                    </a:lnTo>
                    <a:lnTo>
                      <a:pt x="8" y="117"/>
                    </a:lnTo>
                    <a:lnTo>
                      <a:pt x="12" y="112"/>
                    </a:lnTo>
                    <a:lnTo>
                      <a:pt x="18" y="106"/>
                    </a:lnTo>
                    <a:lnTo>
                      <a:pt x="24" y="101"/>
                    </a:lnTo>
                    <a:lnTo>
                      <a:pt x="30" y="98"/>
                    </a:lnTo>
                    <a:lnTo>
                      <a:pt x="38" y="95"/>
                    </a:lnTo>
                    <a:lnTo>
                      <a:pt x="48" y="91"/>
                    </a:lnTo>
                    <a:lnTo>
                      <a:pt x="60" y="88"/>
                    </a:lnTo>
                    <a:lnTo>
                      <a:pt x="72" y="86"/>
                    </a:lnTo>
                    <a:lnTo>
                      <a:pt x="89" y="82"/>
                    </a:lnTo>
                    <a:lnTo>
                      <a:pt x="103" y="79"/>
                    </a:lnTo>
                    <a:lnTo>
                      <a:pt x="114" y="75"/>
                    </a:lnTo>
                    <a:lnTo>
                      <a:pt x="123" y="73"/>
                    </a:lnTo>
                    <a:lnTo>
                      <a:pt x="123" y="68"/>
                    </a:lnTo>
                    <a:lnTo>
                      <a:pt x="122" y="61"/>
                    </a:lnTo>
                    <a:lnTo>
                      <a:pt x="121" y="55"/>
                    </a:lnTo>
                    <a:lnTo>
                      <a:pt x="118" y="49"/>
                    </a:lnTo>
                    <a:lnTo>
                      <a:pt x="115" y="46"/>
                    </a:lnTo>
                    <a:lnTo>
                      <a:pt x="111" y="44"/>
                    </a:lnTo>
                    <a:lnTo>
                      <a:pt x="105" y="42"/>
                    </a:lnTo>
                    <a:lnTo>
                      <a:pt x="97" y="40"/>
                    </a:lnTo>
                    <a:lnTo>
                      <a:pt x="87" y="39"/>
                    </a:lnTo>
                    <a:lnTo>
                      <a:pt x="81" y="40"/>
                    </a:lnTo>
                    <a:lnTo>
                      <a:pt x="74" y="42"/>
                    </a:lnTo>
                    <a:lnTo>
                      <a:pt x="70" y="43"/>
                    </a:lnTo>
                    <a:lnTo>
                      <a:pt x="65" y="45"/>
                    </a:lnTo>
                    <a:lnTo>
                      <a:pt x="62" y="48"/>
                    </a:lnTo>
                    <a:lnTo>
                      <a:pt x="59" y="53"/>
                    </a:lnTo>
                    <a:lnTo>
                      <a:pt x="55" y="59"/>
                    </a:lnTo>
                    <a:lnTo>
                      <a:pt x="53" y="64"/>
                    </a:lnTo>
                    <a:close/>
                    <a:moveTo>
                      <a:pt x="123" y="107"/>
                    </a:moveTo>
                    <a:lnTo>
                      <a:pt x="109" y="110"/>
                    </a:lnTo>
                    <a:lnTo>
                      <a:pt x="91" y="115"/>
                    </a:lnTo>
                    <a:lnTo>
                      <a:pt x="73" y="120"/>
                    </a:lnTo>
                    <a:lnTo>
                      <a:pt x="63" y="124"/>
                    </a:lnTo>
                    <a:lnTo>
                      <a:pt x="59" y="127"/>
                    </a:lnTo>
                    <a:lnTo>
                      <a:pt x="55" y="132"/>
                    </a:lnTo>
                    <a:lnTo>
                      <a:pt x="53" y="136"/>
                    </a:lnTo>
                    <a:lnTo>
                      <a:pt x="53" y="142"/>
                    </a:lnTo>
                    <a:lnTo>
                      <a:pt x="53" y="148"/>
                    </a:lnTo>
                    <a:lnTo>
                      <a:pt x="54" y="152"/>
                    </a:lnTo>
                    <a:lnTo>
                      <a:pt x="57" y="157"/>
                    </a:lnTo>
                    <a:lnTo>
                      <a:pt x="61" y="161"/>
                    </a:lnTo>
                    <a:lnTo>
                      <a:pt x="65" y="165"/>
                    </a:lnTo>
                    <a:lnTo>
                      <a:pt x="70" y="167"/>
                    </a:lnTo>
                    <a:lnTo>
                      <a:pt x="75" y="169"/>
                    </a:lnTo>
                    <a:lnTo>
                      <a:pt x="81" y="169"/>
                    </a:lnTo>
                    <a:lnTo>
                      <a:pt x="88" y="168"/>
                    </a:lnTo>
                    <a:lnTo>
                      <a:pt x="95" y="167"/>
                    </a:lnTo>
                    <a:lnTo>
                      <a:pt x="101" y="164"/>
                    </a:lnTo>
                    <a:lnTo>
                      <a:pt x="108" y="160"/>
                    </a:lnTo>
                    <a:lnTo>
                      <a:pt x="113" y="156"/>
                    </a:lnTo>
                    <a:lnTo>
                      <a:pt x="116" y="152"/>
                    </a:lnTo>
                    <a:lnTo>
                      <a:pt x="118" y="148"/>
                    </a:lnTo>
                    <a:lnTo>
                      <a:pt x="121" y="142"/>
                    </a:lnTo>
                    <a:lnTo>
                      <a:pt x="122" y="133"/>
                    </a:lnTo>
                    <a:lnTo>
                      <a:pt x="123" y="117"/>
                    </a:lnTo>
                    <a:lnTo>
                      <a:pt x="123" y="10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5" name="Freeform 974">
                <a:extLst>
                  <a:ext uri="{FF2B5EF4-FFF2-40B4-BE49-F238E27FC236}">
                    <a16:creationId xmlns:a16="http://schemas.microsoft.com/office/drawing/2014/main" id="{1411DD12-FF95-47FE-B274-B68390130C72}"/>
                  </a:ext>
                </a:extLst>
              </p:cNvPr>
              <p:cNvSpPr>
                <a:spLocks/>
              </p:cNvSpPr>
              <p:nvPr/>
            </p:nvSpPr>
            <p:spPr bwMode="auto">
              <a:xfrm>
                <a:off x="4224" y="756"/>
                <a:ext cx="44" cy="55"/>
              </a:xfrm>
              <a:custGeom>
                <a:avLst/>
                <a:gdLst>
                  <a:gd name="T0" fmla="*/ 0 w 218"/>
                  <a:gd name="T1" fmla="*/ 11 h 273"/>
                  <a:gd name="T2" fmla="*/ 0 w 218"/>
                  <a:gd name="T3" fmla="*/ 0 h 273"/>
                  <a:gd name="T4" fmla="*/ 2 w 218"/>
                  <a:gd name="T5" fmla="*/ 0 h 273"/>
                  <a:gd name="T6" fmla="*/ 2 w 218"/>
                  <a:gd name="T7" fmla="*/ 4 h 273"/>
                  <a:gd name="T8" fmla="*/ 7 w 218"/>
                  <a:gd name="T9" fmla="*/ 4 h 273"/>
                  <a:gd name="T10" fmla="*/ 7 w 218"/>
                  <a:gd name="T11" fmla="*/ 0 h 273"/>
                  <a:gd name="T12" fmla="*/ 9 w 218"/>
                  <a:gd name="T13" fmla="*/ 0 h 273"/>
                  <a:gd name="T14" fmla="*/ 9 w 218"/>
                  <a:gd name="T15" fmla="*/ 11 h 273"/>
                  <a:gd name="T16" fmla="*/ 7 w 218"/>
                  <a:gd name="T17" fmla="*/ 11 h 273"/>
                  <a:gd name="T18" fmla="*/ 7 w 218"/>
                  <a:gd name="T19" fmla="*/ 6 h 273"/>
                  <a:gd name="T20" fmla="*/ 2 w 218"/>
                  <a:gd name="T21" fmla="*/ 6 h 273"/>
                  <a:gd name="T22" fmla="*/ 2 w 218"/>
                  <a:gd name="T23" fmla="*/ 11 h 273"/>
                  <a:gd name="T24" fmla="*/ 0 w 218"/>
                  <a:gd name="T25" fmla="*/ 11 h 27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18"/>
                  <a:gd name="T40" fmla="*/ 0 h 273"/>
                  <a:gd name="T41" fmla="*/ 218 w 218"/>
                  <a:gd name="T42" fmla="*/ 273 h 27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18" h="273">
                    <a:moveTo>
                      <a:pt x="0" y="273"/>
                    </a:moveTo>
                    <a:lnTo>
                      <a:pt x="0" y="0"/>
                    </a:lnTo>
                    <a:lnTo>
                      <a:pt x="55" y="0"/>
                    </a:lnTo>
                    <a:lnTo>
                      <a:pt x="55" y="107"/>
                    </a:lnTo>
                    <a:lnTo>
                      <a:pt x="163" y="107"/>
                    </a:lnTo>
                    <a:lnTo>
                      <a:pt x="163" y="0"/>
                    </a:lnTo>
                    <a:lnTo>
                      <a:pt x="218" y="0"/>
                    </a:lnTo>
                    <a:lnTo>
                      <a:pt x="218" y="273"/>
                    </a:lnTo>
                    <a:lnTo>
                      <a:pt x="163" y="273"/>
                    </a:lnTo>
                    <a:lnTo>
                      <a:pt x="163" y="153"/>
                    </a:lnTo>
                    <a:lnTo>
                      <a:pt x="55" y="153"/>
                    </a:lnTo>
                    <a:lnTo>
                      <a:pt x="55"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6" name="Freeform 975">
                <a:extLst>
                  <a:ext uri="{FF2B5EF4-FFF2-40B4-BE49-F238E27FC236}">
                    <a16:creationId xmlns:a16="http://schemas.microsoft.com/office/drawing/2014/main" id="{9DD0164A-B123-49D6-B806-5ACD4EEE7D83}"/>
                  </a:ext>
                </a:extLst>
              </p:cNvPr>
              <p:cNvSpPr>
                <a:spLocks/>
              </p:cNvSpPr>
              <p:nvPr/>
            </p:nvSpPr>
            <p:spPr bwMode="auto">
              <a:xfrm>
                <a:off x="3336" y="2480"/>
                <a:ext cx="66" cy="81"/>
              </a:xfrm>
              <a:custGeom>
                <a:avLst/>
                <a:gdLst>
                  <a:gd name="T0" fmla="*/ 0 w 326"/>
                  <a:gd name="T1" fmla="*/ 16 h 403"/>
                  <a:gd name="T2" fmla="*/ 0 w 326"/>
                  <a:gd name="T3" fmla="*/ 13 h 403"/>
                  <a:gd name="T4" fmla="*/ 9 w 326"/>
                  <a:gd name="T5" fmla="*/ 3 h 403"/>
                  <a:gd name="T6" fmla="*/ 1 w 326"/>
                  <a:gd name="T7" fmla="*/ 3 h 403"/>
                  <a:gd name="T8" fmla="*/ 1 w 326"/>
                  <a:gd name="T9" fmla="*/ 0 h 403"/>
                  <a:gd name="T10" fmla="*/ 13 w 326"/>
                  <a:gd name="T11" fmla="*/ 0 h 403"/>
                  <a:gd name="T12" fmla="*/ 13 w 326"/>
                  <a:gd name="T13" fmla="*/ 2 h 403"/>
                  <a:gd name="T14" fmla="*/ 4 w 326"/>
                  <a:gd name="T15" fmla="*/ 13 h 403"/>
                  <a:gd name="T16" fmla="*/ 13 w 326"/>
                  <a:gd name="T17" fmla="*/ 13 h 403"/>
                  <a:gd name="T18" fmla="*/ 13 w 326"/>
                  <a:gd name="T19" fmla="*/ 16 h 403"/>
                  <a:gd name="T20" fmla="*/ 0 w 326"/>
                  <a:gd name="T21" fmla="*/ 16 h 4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6"/>
                  <a:gd name="T34" fmla="*/ 0 h 403"/>
                  <a:gd name="T35" fmla="*/ 326 w 326"/>
                  <a:gd name="T36" fmla="*/ 403 h 4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6" h="403">
                    <a:moveTo>
                      <a:pt x="0" y="403"/>
                    </a:moveTo>
                    <a:lnTo>
                      <a:pt x="0" y="329"/>
                    </a:lnTo>
                    <a:lnTo>
                      <a:pt x="211" y="68"/>
                    </a:lnTo>
                    <a:lnTo>
                      <a:pt x="23" y="68"/>
                    </a:lnTo>
                    <a:lnTo>
                      <a:pt x="23" y="0"/>
                    </a:lnTo>
                    <a:lnTo>
                      <a:pt x="318" y="0"/>
                    </a:lnTo>
                    <a:lnTo>
                      <a:pt x="318" y="62"/>
                    </a:lnTo>
                    <a:lnTo>
                      <a:pt x="98" y="335"/>
                    </a:lnTo>
                    <a:lnTo>
                      <a:pt x="326" y="335"/>
                    </a:lnTo>
                    <a:lnTo>
                      <a:pt x="326"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7" name="Freeform 976">
                <a:extLst>
                  <a:ext uri="{FF2B5EF4-FFF2-40B4-BE49-F238E27FC236}">
                    <a16:creationId xmlns:a16="http://schemas.microsoft.com/office/drawing/2014/main" id="{0614D182-9C78-4B71-B43F-08C374056D24}"/>
                  </a:ext>
                </a:extLst>
              </p:cNvPr>
              <p:cNvSpPr>
                <a:spLocks noEditPoints="1"/>
              </p:cNvSpPr>
              <p:nvPr/>
            </p:nvSpPr>
            <p:spPr bwMode="auto">
              <a:xfrm>
                <a:off x="3408" y="2501"/>
                <a:ext cx="61" cy="61"/>
              </a:xfrm>
              <a:custGeom>
                <a:avLst/>
                <a:gdLst>
                  <a:gd name="T0" fmla="*/ 0 w 301"/>
                  <a:gd name="T1" fmla="*/ 5 h 304"/>
                  <a:gd name="T2" fmla="*/ 0 w 301"/>
                  <a:gd name="T3" fmla="*/ 4 h 304"/>
                  <a:gd name="T4" fmla="*/ 1 w 301"/>
                  <a:gd name="T5" fmla="*/ 3 h 304"/>
                  <a:gd name="T6" fmla="*/ 1 w 301"/>
                  <a:gd name="T7" fmla="*/ 2 h 304"/>
                  <a:gd name="T8" fmla="*/ 2 w 301"/>
                  <a:gd name="T9" fmla="*/ 1 h 304"/>
                  <a:gd name="T10" fmla="*/ 3 w 301"/>
                  <a:gd name="T11" fmla="*/ 1 h 304"/>
                  <a:gd name="T12" fmla="*/ 4 w 301"/>
                  <a:gd name="T13" fmla="*/ 0 h 304"/>
                  <a:gd name="T14" fmla="*/ 6 w 301"/>
                  <a:gd name="T15" fmla="*/ 0 h 304"/>
                  <a:gd name="T16" fmla="*/ 7 w 301"/>
                  <a:gd name="T17" fmla="*/ 0 h 304"/>
                  <a:gd name="T18" fmla="*/ 9 w 301"/>
                  <a:gd name="T19" fmla="*/ 1 h 304"/>
                  <a:gd name="T20" fmla="*/ 11 w 301"/>
                  <a:gd name="T21" fmla="*/ 2 h 304"/>
                  <a:gd name="T22" fmla="*/ 12 w 301"/>
                  <a:gd name="T23" fmla="*/ 3 h 304"/>
                  <a:gd name="T24" fmla="*/ 12 w 301"/>
                  <a:gd name="T25" fmla="*/ 5 h 304"/>
                  <a:gd name="T26" fmla="*/ 12 w 301"/>
                  <a:gd name="T27" fmla="*/ 7 h 304"/>
                  <a:gd name="T28" fmla="*/ 12 w 301"/>
                  <a:gd name="T29" fmla="*/ 9 h 304"/>
                  <a:gd name="T30" fmla="*/ 11 w 301"/>
                  <a:gd name="T31" fmla="*/ 10 h 304"/>
                  <a:gd name="T32" fmla="*/ 10 w 301"/>
                  <a:gd name="T33" fmla="*/ 11 h 304"/>
                  <a:gd name="T34" fmla="*/ 8 w 301"/>
                  <a:gd name="T35" fmla="*/ 12 h 304"/>
                  <a:gd name="T36" fmla="*/ 6 w 301"/>
                  <a:gd name="T37" fmla="*/ 12 h 304"/>
                  <a:gd name="T38" fmla="*/ 5 w 301"/>
                  <a:gd name="T39" fmla="*/ 12 h 304"/>
                  <a:gd name="T40" fmla="*/ 4 w 301"/>
                  <a:gd name="T41" fmla="*/ 12 h 304"/>
                  <a:gd name="T42" fmla="*/ 3 w 301"/>
                  <a:gd name="T43" fmla="*/ 11 h 304"/>
                  <a:gd name="T44" fmla="*/ 2 w 301"/>
                  <a:gd name="T45" fmla="*/ 11 h 304"/>
                  <a:gd name="T46" fmla="*/ 1 w 301"/>
                  <a:gd name="T47" fmla="*/ 10 h 304"/>
                  <a:gd name="T48" fmla="*/ 0 w 301"/>
                  <a:gd name="T49" fmla="*/ 9 h 304"/>
                  <a:gd name="T50" fmla="*/ 0 w 301"/>
                  <a:gd name="T51" fmla="*/ 7 h 304"/>
                  <a:gd name="T52" fmla="*/ 0 w 301"/>
                  <a:gd name="T53" fmla="*/ 6 h 304"/>
                  <a:gd name="T54" fmla="*/ 3 w 301"/>
                  <a:gd name="T55" fmla="*/ 7 h 304"/>
                  <a:gd name="T56" fmla="*/ 4 w 301"/>
                  <a:gd name="T57" fmla="*/ 8 h 304"/>
                  <a:gd name="T58" fmla="*/ 4 w 301"/>
                  <a:gd name="T59" fmla="*/ 9 h 304"/>
                  <a:gd name="T60" fmla="*/ 5 w 301"/>
                  <a:gd name="T61" fmla="*/ 9 h 304"/>
                  <a:gd name="T62" fmla="*/ 6 w 301"/>
                  <a:gd name="T63" fmla="*/ 10 h 304"/>
                  <a:gd name="T64" fmla="*/ 6 w 301"/>
                  <a:gd name="T65" fmla="*/ 10 h 304"/>
                  <a:gd name="T66" fmla="*/ 7 w 301"/>
                  <a:gd name="T67" fmla="*/ 9 h 304"/>
                  <a:gd name="T68" fmla="*/ 8 w 301"/>
                  <a:gd name="T69" fmla="*/ 9 h 304"/>
                  <a:gd name="T70" fmla="*/ 9 w 301"/>
                  <a:gd name="T71" fmla="*/ 8 h 304"/>
                  <a:gd name="T72" fmla="*/ 9 w 301"/>
                  <a:gd name="T73" fmla="*/ 7 h 304"/>
                  <a:gd name="T74" fmla="*/ 9 w 301"/>
                  <a:gd name="T75" fmla="*/ 6 h 304"/>
                  <a:gd name="T76" fmla="*/ 9 w 301"/>
                  <a:gd name="T77" fmla="*/ 5 h 304"/>
                  <a:gd name="T78" fmla="*/ 9 w 301"/>
                  <a:gd name="T79" fmla="*/ 4 h 304"/>
                  <a:gd name="T80" fmla="*/ 8 w 301"/>
                  <a:gd name="T81" fmla="*/ 3 h 304"/>
                  <a:gd name="T82" fmla="*/ 7 w 301"/>
                  <a:gd name="T83" fmla="*/ 3 h 304"/>
                  <a:gd name="T84" fmla="*/ 6 w 301"/>
                  <a:gd name="T85" fmla="*/ 3 h 304"/>
                  <a:gd name="T86" fmla="*/ 6 w 301"/>
                  <a:gd name="T87" fmla="*/ 3 h 304"/>
                  <a:gd name="T88" fmla="*/ 5 w 301"/>
                  <a:gd name="T89" fmla="*/ 3 h 304"/>
                  <a:gd name="T90" fmla="*/ 4 w 301"/>
                  <a:gd name="T91" fmla="*/ 3 h 304"/>
                  <a:gd name="T92" fmla="*/ 4 w 301"/>
                  <a:gd name="T93" fmla="*/ 4 h 304"/>
                  <a:gd name="T94" fmla="*/ 3 w 301"/>
                  <a:gd name="T95" fmla="*/ 5 h 3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1"/>
                  <a:gd name="T145" fmla="*/ 0 h 304"/>
                  <a:gd name="T146" fmla="*/ 301 w 301"/>
                  <a:gd name="T147" fmla="*/ 304 h 3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1" h="304">
                    <a:moveTo>
                      <a:pt x="0" y="148"/>
                    </a:moveTo>
                    <a:lnTo>
                      <a:pt x="0" y="139"/>
                    </a:lnTo>
                    <a:lnTo>
                      <a:pt x="1" y="129"/>
                    </a:lnTo>
                    <a:lnTo>
                      <a:pt x="2" y="120"/>
                    </a:lnTo>
                    <a:lnTo>
                      <a:pt x="5" y="111"/>
                    </a:lnTo>
                    <a:lnTo>
                      <a:pt x="7" y="101"/>
                    </a:lnTo>
                    <a:lnTo>
                      <a:pt x="10" y="92"/>
                    </a:lnTo>
                    <a:lnTo>
                      <a:pt x="14" y="83"/>
                    </a:lnTo>
                    <a:lnTo>
                      <a:pt x="18" y="74"/>
                    </a:lnTo>
                    <a:lnTo>
                      <a:pt x="24" y="65"/>
                    </a:lnTo>
                    <a:lnTo>
                      <a:pt x="30" y="57"/>
                    </a:lnTo>
                    <a:lnTo>
                      <a:pt x="35" y="49"/>
                    </a:lnTo>
                    <a:lnTo>
                      <a:pt x="42" y="42"/>
                    </a:lnTo>
                    <a:lnTo>
                      <a:pt x="49" y="35"/>
                    </a:lnTo>
                    <a:lnTo>
                      <a:pt x="56" y="30"/>
                    </a:lnTo>
                    <a:lnTo>
                      <a:pt x="63" y="24"/>
                    </a:lnTo>
                    <a:lnTo>
                      <a:pt x="72" y="19"/>
                    </a:lnTo>
                    <a:lnTo>
                      <a:pt x="82" y="15"/>
                    </a:lnTo>
                    <a:lnTo>
                      <a:pt x="91" y="10"/>
                    </a:lnTo>
                    <a:lnTo>
                      <a:pt x="100" y="7"/>
                    </a:lnTo>
                    <a:lnTo>
                      <a:pt x="109" y="5"/>
                    </a:lnTo>
                    <a:lnTo>
                      <a:pt x="119" y="3"/>
                    </a:lnTo>
                    <a:lnTo>
                      <a:pt x="129" y="1"/>
                    </a:lnTo>
                    <a:lnTo>
                      <a:pt x="139" y="0"/>
                    </a:lnTo>
                    <a:lnTo>
                      <a:pt x="149" y="0"/>
                    </a:lnTo>
                    <a:lnTo>
                      <a:pt x="166" y="0"/>
                    </a:lnTo>
                    <a:lnTo>
                      <a:pt x="181" y="3"/>
                    </a:lnTo>
                    <a:lnTo>
                      <a:pt x="196" y="6"/>
                    </a:lnTo>
                    <a:lnTo>
                      <a:pt x="210" y="10"/>
                    </a:lnTo>
                    <a:lnTo>
                      <a:pt x="223" y="17"/>
                    </a:lnTo>
                    <a:lnTo>
                      <a:pt x="235" y="24"/>
                    </a:lnTo>
                    <a:lnTo>
                      <a:pt x="248" y="33"/>
                    </a:lnTo>
                    <a:lnTo>
                      <a:pt x="258" y="43"/>
                    </a:lnTo>
                    <a:lnTo>
                      <a:pt x="268" y="55"/>
                    </a:lnTo>
                    <a:lnTo>
                      <a:pt x="277" y="66"/>
                    </a:lnTo>
                    <a:lnTo>
                      <a:pt x="284" y="78"/>
                    </a:lnTo>
                    <a:lnTo>
                      <a:pt x="289" y="92"/>
                    </a:lnTo>
                    <a:lnTo>
                      <a:pt x="294" y="105"/>
                    </a:lnTo>
                    <a:lnTo>
                      <a:pt x="297" y="120"/>
                    </a:lnTo>
                    <a:lnTo>
                      <a:pt x="300" y="136"/>
                    </a:lnTo>
                    <a:lnTo>
                      <a:pt x="301" y="152"/>
                    </a:lnTo>
                    <a:lnTo>
                      <a:pt x="300" y="168"/>
                    </a:lnTo>
                    <a:lnTo>
                      <a:pt x="297" y="183"/>
                    </a:lnTo>
                    <a:lnTo>
                      <a:pt x="294" y="198"/>
                    </a:lnTo>
                    <a:lnTo>
                      <a:pt x="289" y="212"/>
                    </a:lnTo>
                    <a:lnTo>
                      <a:pt x="284" y="225"/>
                    </a:lnTo>
                    <a:lnTo>
                      <a:pt x="276" y="238"/>
                    </a:lnTo>
                    <a:lnTo>
                      <a:pt x="268" y="250"/>
                    </a:lnTo>
                    <a:lnTo>
                      <a:pt x="258" y="261"/>
                    </a:lnTo>
                    <a:lnTo>
                      <a:pt x="246" y="271"/>
                    </a:lnTo>
                    <a:lnTo>
                      <a:pt x="235" y="281"/>
                    </a:lnTo>
                    <a:lnTo>
                      <a:pt x="223" y="287"/>
                    </a:lnTo>
                    <a:lnTo>
                      <a:pt x="209" y="294"/>
                    </a:lnTo>
                    <a:lnTo>
                      <a:pt x="196" y="299"/>
                    </a:lnTo>
                    <a:lnTo>
                      <a:pt x="181" y="302"/>
                    </a:lnTo>
                    <a:lnTo>
                      <a:pt x="166" y="304"/>
                    </a:lnTo>
                    <a:lnTo>
                      <a:pt x="150" y="304"/>
                    </a:lnTo>
                    <a:lnTo>
                      <a:pt x="140" y="304"/>
                    </a:lnTo>
                    <a:lnTo>
                      <a:pt x="130" y="303"/>
                    </a:lnTo>
                    <a:lnTo>
                      <a:pt x="121" y="302"/>
                    </a:lnTo>
                    <a:lnTo>
                      <a:pt x="111" y="300"/>
                    </a:lnTo>
                    <a:lnTo>
                      <a:pt x="102" y="297"/>
                    </a:lnTo>
                    <a:lnTo>
                      <a:pt x="93" y="294"/>
                    </a:lnTo>
                    <a:lnTo>
                      <a:pt x="83" y="291"/>
                    </a:lnTo>
                    <a:lnTo>
                      <a:pt x="74" y="286"/>
                    </a:lnTo>
                    <a:lnTo>
                      <a:pt x="65" y="282"/>
                    </a:lnTo>
                    <a:lnTo>
                      <a:pt x="57" y="276"/>
                    </a:lnTo>
                    <a:lnTo>
                      <a:pt x="49" y="270"/>
                    </a:lnTo>
                    <a:lnTo>
                      <a:pt x="42" y="265"/>
                    </a:lnTo>
                    <a:lnTo>
                      <a:pt x="35" y="258"/>
                    </a:lnTo>
                    <a:lnTo>
                      <a:pt x="30" y="250"/>
                    </a:lnTo>
                    <a:lnTo>
                      <a:pt x="24" y="242"/>
                    </a:lnTo>
                    <a:lnTo>
                      <a:pt x="18" y="233"/>
                    </a:lnTo>
                    <a:lnTo>
                      <a:pt x="14" y="224"/>
                    </a:lnTo>
                    <a:lnTo>
                      <a:pt x="10" y="215"/>
                    </a:lnTo>
                    <a:lnTo>
                      <a:pt x="7" y="205"/>
                    </a:lnTo>
                    <a:lnTo>
                      <a:pt x="5" y="195"/>
                    </a:lnTo>
                    <a:lnTo>
                      <a:pt x="2" y="183"/>
                    </a:lnTo>
                    <a:lnTo>
                      <a:pt x="1" y="172"/>
                    </a:lnTo>
                    <a:lnTo>
                      <a:pt x="0" y="161"/>
                    </a:lnTo>
                    <a:lnTo>
                      <a:pt x="0" y="148"/>
                    </a:lnTo>
                    <a:close/>
                    <a:moveTo>
                      <a:pt x="79" y="153"/>
                    </a:moveTo>
                    <a:lnTo>
                      <a:pt x="79" y="163"/>
                    </a:lnTo>
                    <a:lnTo>
                      <a:pt x="80" y="173"/>
                    </a:lnTo>
                    <a:lnTo>
                      <a:pt x="82" y="182"/>
                    </a:lnTo>
                    <a:lnTo>
                      <a:pt x="84" y="191"/>
                    </a:lnTo>
                    <a:lnTo>
                      <a:pt x="87" y="199"/>
                    </a:lnTo>
                    <a:lnTo>
                      <a:pt x="91" y="206"/>
                    </a:lnTo>
                    <a:lnTo>
                      <a:pt x="94" y="213"/>
                    </a:lnTo>
                    <a:lnTo>
                      <a:pt x="100" y="218"/>
                    </a:lnTo>
                    <a:lnTo>
                      <a:pt x="104" y="224"/>
                    </a:lnTo>
                    <a:lnTo>
                      <a:pt x="110" y="229"/>
                    </a:lnTo>
                    <a:lnTo>
                      <a:pt x="117" y="233"/>
                    </a:lnTo>
                    <a:lnTo>
                      <a:pt x="122" y="236"/>
                    </a:lnTo>
                    <a:lnTo>
                      <a:pt x="129" y="239"/>
                    </a:lnTo>
                    <a:lnTo>
                      <a:pt x="136" y="241"/>
                    </a:lnTo>
                    <a:lnTo>
                      <a:pt x="143" y="242"/>
                    </a:lnTo>
                    <a:lnTo>
                      <a:pt x="150" y="242"/>
                    </a:lnTo>
                    <a:lnTo>
                      <a:pt x="157" y="242"/>
                    </a:lnTo>
                    <a:lnTo>
                      <a:pt x="164" y="241"/>
                    </a:lnTo>
                    <a:lnTo>
                      <a:pt x="171" y="239"/>
                    </a:lnTo>
                    <a:lnTo>
                      <a:pt x="178" y="236"/>
                    </a:lnTo>
                    <a:lnTo>
                      <a:pt x="184" y="233"/>
                    </a:lnTo>
                    <a:lnTo>
                      <a:pt x="190" y="229"/>
                    </a:lnTo>
                    <a:lnTo>
                      <a:pt x="196" y="224"/>
                    </a:lnTo>
                    <a:lnTo>
                      <a:pt x="200" y="218"/>
                    </a:lnTo>
                    <a:lnTo>
                      <a:pt x="206" y="213"/>
                    </a:lnTo>
                    <a:lnTo>
                      <a:pt x="209" y="206"/>
                    </a:lnTo>
                    <a:lnTo>
                      <a:pt x="213" y="199"/>
                    </a:lnTo>
                    <a:lnTo>
                      <a:pt x="216" y="190"/>
                    </a:lnTo>
                    <a:lnTo>
                      <a:pt x="218" y="182"/>
                    </a:lnTo>
                    <a:lnTo>
                      <a:pt x="219" y="172"/>
                    </a:lnTo>
                    <a:lnTo>
                      <a:pt x="220" y="163"/>
                    </a:lnTo>
                    <a:lnTo>
                      <a:pt x="222" y="152"/>
                    </a:lnTo>
                    <a:lnTo>
                      <a:pt x="220" y="142"/>
                    </a:lnTo>
                    <a:lnTo>
                      <a:pt x="219" y="131"/>
                    </a:lnTo>
                    <a:lnTo>
                      <a:pt x="218" y="122"/>
                    </a:lnTo>
                    <a:lnTo>
                      <a:pt x="216" y="114"/>
                    </a:lnTo>
                    <a:lnTo>
                      <a:pt x="213" y="107"/>
                    </a:lnTo>
                    <a:lnTo>
                      <a:pt x="209" y="99"/>
                    </a:lnTo>
                    <a:lnTo>
                      <a:pt x="206" y="92"/>
                    </a:lnTo>
                    <a:lnTo>
                      <a:pt x="200" y="86"/>
                    </a:lnTo>
                    <a:lnTo>
                      <a:pt x="196" y="81"/>
                    </a:lnTo>
                    <a:lnTo>
                      <a:pt x="190" y="76"/>
                    </a:lnTo>
                    <a:lnTo>
                      <a:pt x="184" y="71"/>
                    </a:lnTo>
                    <a:lnTo>
                      <a:pt x="178" y="69"/>
                    </a:lnTo>
                    <a:lnTo>
                      <a:pt x="171" y="66"/>
                    </a:lnTo>
                    <a:lnTo>
                      <a:pt x="164" y="65"/>
                    </a:lnTo>
                    <a:lnTo>
                      <a:pt x="157" y="64"/>
                    </a:lnTo>
                    <a:lnTo>
                      <a:pt x="150" y="62"/>
                    </a:lnTo>
                    <a:lnTo>
                      <a:pt x="143" y="64"/>
                    </a:lnTo>
                    <a:lnTo>
                      <a:pt x="136" y="65"/>
                    </a:lnTo>
                    <a:lnTo>
                      <a:pt x="129" y="66"/>
                    </a:lnTo>
                    <a:lnTo>
                      <a:pt x="122" y="69"/>
                    </a:lnTo>
                    <a:lnTo>
                      <a:pt x="117" y="71"/>
                    </a:lnTo>
                    <a:lnTo>
                      <a:pt x="110" y="76"/>
                    </a:lnTo>
                    <a:lnTo>
                      <a:pt x="104" y="81"/>
                    </a:lnTo>
                    <a:lnTo>
                      <a:pt x="100" y="86"/>
                    </a:lnTo>
                    <a:lnTo>
                      <a:pt x="94" y="92"/>
                    </a:lnTo>
                    <a:lnTo>
                      <a:pt x="91" y="99"/>
                    </a:lnTo>
                    <a:lnTo>
                      <a:pt x="87" y="107"/>
                    </a:lnTo>
                    <a:lnTo>
                      <a:pt x="84" y="114"/>
                    </a:lnTo>
                    <a:lnTo>
                      <a:pt x="82" y="122"/>
                    </a:lnTo>
                    <a:lnTo>
                      <a:pt x="80" y="132"/>
                    </a:lnTo>
                    <a:lnTo>
                      <a:pt x="79" y="142"/>
                    </a:lnTo>
                    <a:lnTo>
                      <a:pt x="79"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8" name="Freeform 977">
                <a:extLst>
                  <a:ext uri="{FF2B5EF4-FFF2-40B4-BE49-F238E27FC236}">
                    <a16:creationId xmlns:a16="http://schemas.microsoft.com/office/drawing/2014/main" id="{30B16304-F861-424F-9A43-A8CF0E6951F7}"/>
                  </a:ext>
                </a:extLst>
              </p:cNvPr>
              <p:cNvSpPr>
                <a:spLocks/>
              </p:cNvSpPr>
              <p:nvPr/>
            </p:nvSpPr>
            <p:spPr bwMode="auto">
              <a:xfrm>
                <a:off x="3481" y="2501"/>
                <a:ext cx="53" cy="60"/>
              </a:xfrm>
              <a:custGeom>
                <a:avLst/>
                <a:gdLst>
                  <a:gd name="T0" fmla="*/ 11 w 265"/>
                  <a:gd name="T1" fmla="*/ 12 h 299"/>
                  <a:gd name="T2" fmla="*/ 8 w 265"/>
                  <a:gd name="T3" fmla="*/ 12 h 299"/>
                  <a:gd name="T4" fmla="*/ 8 w 265"/>
                  <a:gd name="T5" fmla="*/ 6 h 299"/>
                  <a:gd name="T6" fmla="*/ 7 w 265"/>
                  <a:gd name="T7" fmla="*/ 5 h 299"/>
                  <a:gd name="T8" fmla="*/ 7 w 265"/>
                  <a:gd name="T9" fmla="*/ 4 h 299"/>
                  <a:gd name="T10" fmla="*/ 7 w 265"/>
                  <a:gd name="T11" fmla="*/ 4 h 299"/>
                  <a:gd name="T12" fmla="*/ 7 w 265"/>
                  <a:gd name="T13" fmla="*/ 4 h 299"/>
                  <a:gd name="T14" fmla="*/ 7 w 265"/>
                  <a:gd name="T15" fmla="*/ 3 h 299"/>
                  <a:gd name="T16" fmla="*/ 7 w 265"/>
                  <a:gd name="T17" fmla="*/ 3 h 299"/>
                  <a:gd name="T18" fmla="*/ 7 w 265"/>
                  <a:gd name="T19" fmla="*/ 3 h 299"/>
                  <a:gd name="T20" fmla="*/ 7 w 265"/>
                  <a:gd name="T21" fmla="*/ 3 h 299"/>
                  <a:gd name="T22" fmla="*/ 6 w 265"/>
                  <a:gd name="T23" fmla="*/ 3 h 299"/>
                  <a:gd name="T24" fmla="*/ 6 w 265"/>
                  <a:gd name="T25" fmla="*/ 2 h 299"/>
                  <a:gd name="T26" fmla="*/ 6 w 265"/>
                  <a:gd name="T27" fmla="*/ 2 h 299"/>
                  <a:gd name="T28" fmla="*/ 6 w 265"/>
                  <a:gd name="T29" fmla="*/ 2 h 299"/>
                  <a:gd name="T30" fmla="*/ 5 w 265"/>
                  <a:gd name="T31" fmla="*/ 2 h 299"/>
                  <a:gd name="T32" fmla="*/ 5 w 265"/>
                  <a:gd name="T33" fmla="*/ 2 h 299"/>
                  <a:gd name="T34" fmla="*/ 5 w 265"/>
                  <a:gd name="T35" fmla="*/ 3 h 299"/>
                  <a:gd name="T36" fmla="*/ 4 w 265"/>
                  <a:gd name="T37" fmla="*/ 3 h 299"/>
                  <a:gd name="T38" fmla="*/ 4 w 265"/>
                  <a:gd name="T39" fmla="*/ 3 h 299"/>
                  <a:gd name="T40" fmla="*/ 4 w 265"/>
                  <a:gd name="T41" fmla="*/ 3 h 299"/>
                  <a:gd name="T42" fmla="*/ 3 w 265"/>
                  <a:gd name="T43" fmla="*/ 4 h 299"/>
                  <a:gd name="T44" fmla="*/ 3 w 265"/>
                  <a:gd name="T45" fmla="*/ 4 h 299"/>
                  <a:gd name="T46" fmla="*/ 3 w 265"/>
                  <a:gd name="T47" fmla="*/ 4 h 299"/>
                  <a:gd name="T48" fmla="*/ 3 w 265"/>
                  <a:gd name="T49" fmla="*/ 5 h 299"/>
                  <a:gd name="T50" fmla="*/ 3 w 265"/>
                  <a:gd name="T51" fmla="*/ 6 h 299"/>
                  <a:gd name="T52" fmla="*/ 3 w 265"/>
                  <a:gd name="T53" fmla="*/ 7 h 299"/>
                  <a:gd name="T54" fmla="*/ 3 w 265"/>
                  <a:gd name="T55" fmla="*/ 12 h 299"/>
                  <a:gd name="T56" fmla="*/ 0 w 265"/>
                  <a:gd name="T57" fmla="*/ 12 h 299"/>
                  <a:gd name="T58" fmla="*/ 0 w 265"/>
                  <a:gd name="T59" fmla="*/ 0 h 299"/>
                  <a:gd name="T60" fmla="*/ 3 w 265"/>
                  <a:gd name="T61" fmla="*/ 0 h 299"/>
                  <a:gd name="T62" fmla="*/ 3 w 265"/>
                  <a:gd name="T63" fmla="*/ 2 h 299"/>
                  <a:gd name="T64" fmla="*/ 3 w 265"/>
                  <a:gd name="T65" fmla="*/ 2 h 299"/>
                  <a:gd name="T66" fmla="*/ 4 w 265"/>
                  <a:gd name="T67" fmla="*/ 1 h 299"/>
                  <a:gd name="T68" fmla="*/ 4 w 265"/>
                  <a:gd name="T69" fmla="*/ 1 h 299"/>
                  <a:gd name="T70" fmla="*/ 5 w 265"/>
                  <a:gd name="T71" fmla="*/ 1 h 299"/>
                  <a:gd name="T72" fmla="*/ 5 w 265"/>
                  <a:gd name="T73" fmla="*/ 0 h 299"/>
                  <a:gd name="T74" fmla="*/ 6 w 265"/>
                  <a:gd name="T75" fmla="*/ 0 h 299"/>
                  <a:gd name="T76" fmla="*/ 6 w 265"/>
                  <a:gd name="T77" fmla="*/ 0 h 299"/>
                  <a:gd name="T78" fmla="*/ 7 w 265"/>
                  <a:gd name="T79" fmla="*/ 0 h 299"/>
                  <a:gd name="T80" fmla="*/ 7 w 265"/>
                  <a:gd name="T81" fmla="*/ 0 h 299"/>
                  <a:gd name="T82" fmla="*/ 8 w 265"/>
                  <a:gd name="T83" fmla="*/ 0 h 299"/>
                  <a:gd name="T84" fmla="*/ 8 w 265"/>
                  <a:gd name="T85" fmla="*/ 0 h 299"/>
                  <a:gd name="T86" fmla="*/ 9 w 265"/>
                  <a:gd name="T87" fmla="*/ 0 h 299"/>
                  <a:gd name="T88" fmla="*/ 9 w 265"/>
                  <a:gd name="T89" fmla="*/ 1 h 299"/>
                  <a:gd name="T90" fmla="*/ 9 w 265"/>
                  <a:gd name="T91" fmla="*/ 1 h 299"/>
                  <a:gd name="T92" fmla="*/ 10 w 265"/>
                  <a:gd name="T93" fmla="*/ 1 h 299"/>
                  <a:gd name="T94" fmla="*/ 10 w 265"/>
                  <a:gd name="T95" fmla="*/ 1 h 299"/>
                  <a:gd name="T96" fmla="*/ 10 w 265"/>
                  <a:gd name="T97" fmla="*/ 2 h 299"/>
                  <a:gd name="T98" fmla="*/ 10 w 265"/>
                  <a:gd name="T99" fmla="*/ 2 h 299"/>
                  <a:gd name="T100" fmla="*/ 10 w 265"/>
                  <a:gd name="T101" fmla="*/ 2 h 299"/>
                  <a:gd name="T102" fmla="*/ 10 w 265"/>
                  <a:gd name="T103" fmla="*/ 3 h 299"/>
                  <a:gd name="T104" fmla="*/ 11 w 265"/>
                  <a:gd name="T105" fmla="*/ 3 h 299"/>
                  <a:gd name="T106" fmla="*/ 11 w 265"/>
                  <a:gd name="T107" fmla="*/ 3 h 299"/>
                  <a:gd name="T108" fmla="*/ 11 w 265"/>
                  <a:gd name="T109" fmla="*/ 4 h 299"/>
                  <a:gd name="T110" fmla="*/ 11 w 265"/>
                  <a:gd name="T111" fmla="*/ 5 h 299"/>
                  <a:gd name="T112" fmla="*/ 11 w 265"/>
                  <a:gd name="T113" fmla="*/ 12 h 2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5"/>
                  <a:gd name="T172" fmla="*/ 0 h 299"/>
                  <a:gd name="T173" fmla="*/ 265 w 265"/>
                  <a:gd name="T174" fmla="*/ 299 h 2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5" h="299">
                    <a:moveTo>
                      <a:pt x="265" y="299"/>
                    </a:moveTo>
                    <a:lnTo>
                      <a:pt x="188" y="299"/>
                    </a:lnTo>
                    <a:lnTo>
                      <a:pt x="188" y="149"/>
                    </a:lnTo>
                    <a:lnTo>
                      <a:pt x="187" y="128"/>
                    </a:lnTo>
                    <a:lnTo>
                      <a:pt x="186" y="111"/>
                    </a:lnTo>
                    <a:lnTo>
                      <a:pt x="185" y="97"/>
                    </a:lnTo>
                    <a:lnTo>
                      <a:pt x="183" y="88"/>
                    </a:lnTo>
                    <a:lnTo>
                      <a:pt x="180" y="82"/>
                    </a:lnTo>
                    <a:lnTo>
                      <a:pt x="176" y="76"/>
                    </a:lnTo>
                    <a:lnTo>
                      <a:pt x="171" y="71"/>
                    </a:lnTo>
                    <a:lnTo>
                      <a:pt x="167" y="67"/>
                    </a:lnTo>
                    <a:lnTo>
                      <a:pt x="161" y="64"/>
                    </a:lnTo>
                    <a:lnTo>
                      <a:pt x="154" y="61"/>
                    </a:lnTo>
                    <a:lnTo>
                      <a:pt x="148" y="60"/>
                    </a:lnTo>
                    <a:lnTo>
                      <a:pt x="140" y="59"/>
                    </a:lnTo>
                    <a:lnTo>
                      <a:pt x="131" y="60"/>
                    </a:lnTo>
                    <a:lnTo>
                      <a:pt x="120" y="62"/>
                    </a:lnTo>
                    <a:lnTo>
                      <a:pt x="113" y="66"/>
                    </a:lnTo>
                    <a:lnTo>
                      <a:pt x="104" y="70"/>
                    </a:lnTo>
                    <a:lnTo>
                      <a:pt x="97" y="76"/>
                    </a:lnTo>
                    <a:lnTo>
                      <a:pt x="91" y="83"/>
                    </a:lnTo>
                    <a:lnTo>
                      <a:pt x="85" y="91"/>
                    </a:lnTo>
                    <a:lnTo>
                      <a:pt x="82" y="100"/>
                    </a:lnTo>
                    <a:lnTo>
                      <a:pt x="80" y="110"/>
                    </a:lnTo>
                    <a:lnTo>
                      <a:pt x="78" y="125"/>
                    </a:lnTo>
                    <a:lnTo>
                      <a:pt x="76" y="144"/>
                    </a:lnTo>
                    <a:lnTo>
                      <a:pt x="76" y="166"/>
                    </a:lnTo>
                    <a:lnTo>
                      <a:pt x="76" y="299"/>
                    </a:lnTo>
                    <a:lnTo>
                      <a:pt x="0" y="299"/>
                    </a:lnTo>
                    <a:lnTo>
                      <a:pt x="0" y="7"/>
                    </a:lnTo>
                    <a:lnTo>
                      <a:pt x="71" y="7"/>
                    </a:lnTo>
                    <a:lnTo>
                      <a:pt x="71" y="50"/>
                    </a:lnTo>
                    <a:lnTo>
                      <a:pt x="81" y="38"/>
                    </a:lnTo>
                    <a:lnTo>
                      <a:pt x="91" y="27"/>
                    </a:lnTo>
                    <a:lnTo>
                      <a:pt x="102" y="19"/>
                    </a:lnTo>
                    <a:lnTo>
                      <a:pt x="114" y="13"/>
                    </a:lnTo>
                    <a:lnTo>
                      <a:pt x="126" y="7"/>
                    </a:lnTo>
                    <a:lnTo>
                      <a:pt x="140" y="4"/>
                    </a:lnTo>
                    <a:lnTo>
                      <a:pt x="153" y="1"/>
                    </a:lnTo>
                    <a:lnTo>
                      <a:pt x="167" y="0"/>
                    </a:lnTo>
                    <a:lnTo>
                      <a:pt x="179" y="0"/>
                    </a:lnTo>
                    <a:lnTo>
                      <a:pt x="192" y="3"/>
                    </a:lnTo>
                    <a:lnTo>
                      <a:pt x="203" y="5"/>
                    </a:lnTo>
                    <a:lnTo>
                      <a:pt x="213" y="9"/>
                    </a:lnTo>
                    <a:lnTo>
                      <a:pt x="223" y="14"/>
                    </a:lnTo>
                    <a:lnTo>
                      <a:pt x="232" y="19"/>
                    </a:lnTo>
                    <a:lnTo>
                      <a:pt x="239" y="26"/>
                    </a:lnTo>
                    <a:lnTo>
                      <a:pt x="246" y="33"/>
                    </a:lnTo>
                    <a:lnTo>
                      <a:pt x="250" y="40"/>
                    </a:lnTo>
                    <a:lnTo>
                      <a:pt x="255" y="48"/>
                    </a:lnTo>
                    <a:lnTo>
                      <a:pt x="258" y="57"/>
                    </a:lnTo>
                    <a:lnTo>
                      <a:pt x="261" y="65"/>
                    </a:lnTo>
                    <a:lnTo>
                      <a:pt x="263" y="75"/>
                    </a:lnTo>
                    <a:lnTo>
                      <a:pt x="264" y="87"/>
                    </a:lnTo>
                    <a:lnTo>
                      <a:pt x="265" y="101"/>
                    </a:lnTo>
                    <a:lnTo>
                      <a:pt x="265" y="117"/>
                    </a:lnTo>
                    <a:lnTo>
                      <a:pt x="265" y="2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89" name="Freeform 978">
                <a:extLst>
                  <a:ext uri="{FF2B5EF4-FFF2-40B4-BE49-F238E27FC236}">
                    <a16:creationId xmlns:a16="http://schemas.microsoft.com/office/drawing/2014/main" id="{D278E33B-823C-439E-9434-24E70C0A211F}"/>
                  </a:ext>
                </a:extLst>
              </p:cNvPr>
              <p:cNvSpPr>
                <a:spLocks noEditPoints="1"/>
              </p:cNvSpPr>
              <p:nvPr/>
            </p:nvSpPr>
            <p:spPr bwMode="auto">
              <a:xfrm>
                <a:off x="3545" y="2501"/>
                <a:ext cx="55" cy="61"/>
              </a:xfrm>
              <a:custGeom>
                <a:avLst/>
                <a:gdLst>
                  <a:gd name="T0" fmla="*/ 0 w 273"/>
                  <a:gd name="T1" fmla="*/ 3 h 304"/>
                  <a:gd name="T2" fmla="*/ 1 w 273"/>
                  <a:gd name="T3" fmla="*/ 2 h 304"/>
                  <a:gd name="T4" fmla="*/ 2 w 273"/>
                  <a:gd name="T5" fmla="*/ 1 h 304"/>
                  <a:gd name="T6" fmla="*/ 3 w 273"/>
                  <a:gd name="T7" fmla="*/ 0 h 304"/>
                  <a:gd name="T8" fmla="*/ 4 w 273"/>
                  <a:gd name="T9" fmla="*/ 0 h 304"/>
                  <a:gd name="T10" fmla="*/ 5 w 273"/>
                  <a:gd name="T11" fmla="*/ 0 h 304"/>
                  <a:gd name="T12" fmla="*/ 8 w 273"/>
                  <a:gd name="T13" fmla="*/ 0 h 304"/>
                  <a:gd name="T14" fmla="*/ 9 w 273"/>
                  <a:gd name="T15" fmla="*/ 1 h 304"/>
                  <a:gd name="T16" fmla="*/ 10 w 273"/>
                  <a:gd name="T17" fmla="*/ 1 h 304"/>
                  <a:gd name="T18" fmla="*/ 10 w 273"/>
                  <a:gd name="T19" fmla="*/ 2 h 304"/>
                  <a:gd name="T20" fmla="*/ 10 w 273"/>
                  <a:gd name="T21" fmla="*/ 4 h 304"/>
                  <a:gd name="T22" fmla="*/ 10 w 273"/>
                  <a:gd name="T23" fmla="*/ 9 h 304"/>
                  <a:gd name="T24" fmla="*/ 10 w 273"/>
                  <a:gd name="T25" fmla="*/ 10 h 304"/>
                  <a:gd name="T26" fmla="*/ 11 w 273"/>
                  <a:gd name="T27" fmla="*/ 12 h 304"/>
                  <a:gd name="T28" fmla="*/ 8 w 273"/>
                  <a:gd name="T29" fmla="*/ 12 h 304"/>
                  <a:gd name="T30" fmla="*/ 8 w 273"/>
                  <a:gd name="T31" fmla="*/ 11 h 304"/>
                  <a:gd name="T32" fmla="*/ 6 w 273"/>
                  <a:gd name="T33" fmla="*/ 12 h 304"/>
                  <a:gd name="T34" fmla="*/ 5 w 273"/>
                  <a:gd name="T35" fmla="*/ 12 h 304"/>
                  <a:gd name="T36" fmla="*/ 3 w 273"/>
                  <a:gd name="T37" fmla="*/ 12 h 304"/>
                  <a:gd name="T38" fmla="*/ 2 w 273"/>
                  <a:gd name="T39" fmla="*/ 12 h 304"/>
                  <a:gd name="T40" fmla="*/ 1 w 273"/>
                  <a:gd name="T41" fmla="*/ 11 h 304"/>
                  <a:gd name="T42" fmla="*/ 1 w 273"/>
                  <a:gd name="T43" fmla="*/ 11 h 304"/>
                  <a:gd name="T44" fmla="*/ 0 w 273"/>
                  <a:gd name="T45" fmla="*/ 10 h 304"/>
                  <a:gd name="T46" fmla="*/ 0 w 273"/>
                  <a:gd name="T47" fmla="*/ 9 h 304"/>
                  <a:gd name="T48" fmla="*/ 0 w 273"/>
                  <a:gd name="T49" fmla="*/ 7 h 304"/>
                  <a:gd name="T50" fmla="*/ 1 w 273"/>
                  <a:gd name="T51" fmla="*/ 6 h 304"/>
                  <a:gd name="T52" fmla="*/ 2 w 273"/>
                  <a:gd name="T53" fmla="*/ 6 h 304"/>
                  <a:gd name="T54" fmla="*/ 4 w 273"/>
                  <a:gd name="T55" fmla="*/ 5 h 304"/>
                  <a:gd name="T56" fmla="*/ 7 w 273"/>
                  <a:gd name="T57" fmla="*/ 4 h 304"/>
                  <a:gd name="T58" fmla="*/ 7 w 273"/>
                  <a:gd name="T59" fmla="*/ 4 h 304"/>
                  <a:gd name="T60" fmla="*/ 7 w 273"/>
                  <a:gd name="T61" fmla="*/ 3 h 304"/>
                  <a:gd name="T62" fmla="*/ 6 w 273"/>
                  <a:gd name="T63" fmla="*/ 2 h 304"/>
                  <a:gd name="T64" fmla="*/ 4 w 273"/>
                  <a:gd name="T65" fmla="*/ 2 h 304"/>
                  <a:gd name="T66" fmla="*/ 4 w 273"/>
                  <a:gd name="T67" fmla="*/ 3 h 304"/>
                  <a:gd name="T68" fmla="*/ 3 w 273"/>
                  <a:gd name="T69" fmla="*/ 4 h 304"/>
                  <a:gd name="T70" fmla="*/ 6 w 273"/>
                  <a:gd name="T71" fmla="*/ 7 h 304"/>
                  <a:gd name="T72" fmla="*/ 5 w 273"/>
                  <a:gd name="T73" fmla="*/ 7 h 304"/>
                  <a:gd name="T74" fmla="*/ 4 w 273"/>
                  <a:gd name="T75" fmla="*/ 7 h 304"/>
                  <a:gd name="T76" fmla="*/ 3 w 273"/>
                  <a:gd name="T77" fmla="*/ 8 h 304"/>
                  <a:gd name="T78" fmla="*/ 3 w 273"/>
                  <a:gd name="T79" fmla="*/ 9 h 304"/>
                  <a:gd name="T80" fmla="*/ 4 w 273"/>
                  <a:gd name="T81" fmla="*/ 10 h 304"/>
                  <a:gd name="T82" fmla="*/ 5 w 273"/>
                  <a:gd name="T83" fmla="*/ 10 h 304"/>
                  <a:gd name="T84" fmla="*/ 6 w 273"/>
                  <a:gd name="T85" fmla="*/ 10 h 304"/>
                  <a:gd name="T86" fmla="*/ 7 w 273"/>
                  <a:gd name="T87" fmla="*/ 9 h 304"/>
                  <a:gd name="T88" fmla="*/ 7 w 273"/>
                  <a:gd name="T89" fmla="*/ 8 h 304"/>
                  <a:gd name="T90" fmla="*/ 7 w 273"/>
                  <a:gd name="T91" fmla="*/ 7 h 30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4"/>
                  <a:gd name="T140" fmla="*/ 273 w 273"/>
                  <a:gd name="T141" fmla="*/ 304 h 30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4">
                    <a:moveTo>
                      <a:pt x="78" y="95"/>
                    </a:moveTo>
                    <a:lnTo>
                      <a:pt x="8" y="83"/>
                    </a:lnTo>
                    <a:lnTo>
                      <a:pt x="11" y="73"/>
                    </a:lnTo>
                    <a:lnTo>
                      <a:pt x="14" y="64"/>
                    </a:lnTo>
                    <a:lnTo>
                      <a:pt x="19" y="55"/>
                    </a:lnTo>
                    <a:lnTo>
                      <a:pt x="23" y="47"/>
                    </a:lnTo>
                    <a:lnTo>
                      <a:pt x="29" y="39"/>
                    </a:lnTo>
                    <a:lnTo>
                      <a:pt x="35" y="32"/>
                    </a:lnTo>
                    <a:lnTo>
                      <a:pt x="42" y="26"/>
                    </a:lnTo>
                    <a:lnTo>
                      <a:pt x="48" y="21"/>
                    </a:lnTo>
                    <a:lnTo>
                      <a:pt x="56" y="16"/>
                    </a:lnTo>
                    <a:lnTo>
                      <a:pt x="64" y="12"/>
                    </a:lnTo>
                    <a:lnTo>
                      <a:pt x="74" y="8"/>
                    </a:lnTo>
                    <a:lnTo>
                      <a:pt x="84" y="5"/>
                    </a:lnTo>
                    <a:lnTo>
                      <a:pt x="96" y="3"/>
                    </a:lnTo>
                    <a:lnTo>
                      <a:pt x="107" y="1"/>
                    </a:lnTo>
                    <a:lnTo>
                      <a:pt x="121" y="0"/>
                    </a:lnTo>
                    <a:lnTo>
                      <a:pt x="134" y="0"/>
                    </a:lnTo>
                    <a:lnTo>
                      <a:pt x="158" y="1"/>
                    </a:lnTo>
                    <a:lnTo>
                      <a:pt x="179" y="4"/>
                    </a:lnTo>
                    <a:lnTo>
                      <a:pt x="188" y="5"/>
                    </a:lnTo>
                    <a:lnTo>
                      <a:pt x="196" y="7"/>
                    </a:lnTo>
                    <a:lnTo>
                      <a:pt x="204" y="9"/>
                    </a:lnTo>
                    <a:lnTo>
                      <a:pt x="211" y="13"/>
                    </a:lnTo>
                    <a:lnTo>
                      <a:pt x="222" y="18"/>
                    </a:lnTo>
                    <a:lnTo>
                      <a:pt x="232" y="26"/>
                    </a:lnTo>
                    <a:lnTo>
                      <a:pt x="240" y="34"/>
                    </a:lnTo>
                    <a:lnTo>
                      <a:pt x="246" y="43"/>
                    </a:lnTo>
                    <a:lnTo>
                      <a:pt x="248" y="49"/>
                    </a:lnTo>
                    <a:lnTo>
                      <a:pt x="251" y="55"/>
                    </a:lnTo>
                    <a:lnTo>
                      <a:pt x="253" y="62"/>
                    </a:lnTo>
                    <a:lnTo>
                      <a:pt x="254" y="70"/>
                    </a:lnTo>
                    <a:lnTo>
                      <a:pt x="256" y="90"/>
                    </a:lnTo>
                    <a:lnTo>
                      <a:pt x="256" y="112"/>
                    </a:lnTo>
                    <a:lnTo>
                      <a:pt x="256" y="203"/>
                    </a:lnTo>
                    <a:lnTo>
                      <a:pt x="256" y="221"/>
                    </a:lnTo>
                    <a:lnTo>
                      <a:pt x="256" y="235"/>
                    </a:lnTo>
                    <a:lnTo>
                      <a:pt x="257" y="249"/>
                    </a:lnTo>
                    <a:lnTo>
                      <a:pt x="260" y="259"/>
                    </a:lnTo>
                    <a:lnTo>
                      <a:pt x="262" y="268"/>
                    </a:lnTo>
                    <a:lnTo>
                      <a:pt x="265" y="278"/>
                    </a:lnTo>
                    <a:lnTo>
                      <a:pt x="269" y="288"/>
                    </a:lnTo>
                    <a:lnTo>
                      <a:pt x="273" y="299"/>
                    </a:lnTo>
                    <a:lnTo>
                      <a:pt x="197" y="299"/>
                    </a:lnTo>
                    <a:lnTo>
                      <a:pt x="194" y="288"/>
                    </a:lnTo>
                    <a:lnTo>
                      <a:pt x="190" y="275"/>
                    </a:lnTo>
                    <a:lnTo>
                      <a:pt x="188" y="269"/>
                    </a:lnTo>
                    <a:lnTo>
                      <a:pt x="187" y="266"/>
                    </a:lnTo>
                    <a:lnTo>
                      <a:pt x="177" y="275"/>
                    </a:lnTo>
                    <a:lnTo>
                      <a:pt x="166" y="283"/>
                    </a:lnTo>
                    <a:lnTo>
                      <a:pt x="156" y="290"/>
                    </a:lnTo>
                    <a:lnTo>
                      <a:pt x="144" y="295"/>
                    </a:lnTo>
                    <a:lnTo>
                      <a:pt x="133" y="300"/>
                    </a:lnTo>
                    <a:lnTo>
                      <a:pt x="122" y="302"/>
                    </a:lnTo>
                    <a:lnTo>
                      <a:pt x="109" y="304"/>
                    </a:lnTo>
                    <a:lnTo>
                      <a:pt x="97" y="304"/>
                    </a:lnTo>
                    <a:lnTo>
                      <a:pt x="86" y="304"/>
                    </a:lnTo>
                    <a:lnTo>
                      <a:pt x="75" y="303"/>
                    </a:lnTo>
                    <a:lnTo>
                      <a:pt x="65" y="301"/>
                    </a:lnTo>
                    <a:lnTo>
                      <a:pt x="56" y="299"/>
                    </a:lnTo>
                    <a:lnTo>
                      <a:pt x="48" y="295"/>
                    </a:lnTo>
                    <a:lnTo>
                      <a:pt x="39" y="291"/>
                    </a:lnTo>
                    <a:lnTo>
                      <a:pt x="32" y="286"/>
                    </a:lnTo>
                    <a:lnTo>
                      <a:pt x="26" y="281"/>
                    </a:lnTo>
                    <a:lnTo>
                      <a:pt x="20" y="274"/>
                    </a:lnTo>
                    <a:lnTo>
                      <a:pt x="14" y="267"/>
                    </a:lnTo>
                    <a:lnTo>
                      <a:pt x="10" y="260"/>
                    </a:lnTo>
                    <a:lnTo>
                      <a:pt x="6" y="252"/>
                    </a:lnTo>
                    <a:lnTo>
                      <a:pt x="3" y="244"/>
                    </a:lnTo>
                    <a:lnTo>
                      <a:pt x="1" y="236"/>
                    </a:lnTo>
                    <a:lnTo>
                      <a:pt x="0" y="227"/>
                    </a:lnTo>
                    <a:lnTo>
                      <a:pt x="0" y="218"/>
                    </a:lnTo>
                    <a:lnTo>
                      <a:pt x="1" y="207"/>
                    </a:lnTo>
                    <a:lnTo>
                      <a:pt x="3" y="196"/>
                    </a:lnTo>
                    <a:lnTo>
                      <a:pt x="6" y="184"/>
                    </a:lnTo>
                    <a:lnTo>
                      <a:pt x="11" y="174"/>
                    </a:lnTo>
                    <a:lnTo>
                      <a:pt x="18" y="165"/>
                    </a:lnTo>
                    <a:lnTo>
                      <a:pt x="26" y="157"/>
                    </a:lnTo>
                    <a:lnTo>
                      <a:pt x="35" y="151"/>
                    </a:lnTo>
                    <a:lnTo>
                      <a:pt x="45" y="145"/>
                    </a:lnTo>
                    <a:lnTo>
                      <a:pt x="56" y="140"/>
                    </a:lnTo>
                    <a:lnTo>
                      <a:pt x="71" y="135"/>
                    </a:lnTo>
                    <a:lnTo>
                      <a:pt x="87" y="131"/>
                    </a:lnTo>
                    <a:lnTo>
                      <a:pt x="106" y="127"/>
                    </a:lnTo>
                    <a:lnTo>
                      <a:pt x="131" y="122"/>
                    </a:lnTo>
                    <a:lnTo>
                      <a:pt x="151" y="117"/>
                    </a:lnTo>
                    <a:lnTo>
                      <a:pt x="168" y="112"/>
                    </a:lnTo>
                    <a:lnTo>
                      <a:pt x="180" y="108"/>
                    </a:lnTo>
                    <a:lnTo>
                      <a:pt x="180" y="101"/>
                    </a:lnTo>
                    <a:lnTo>
                      <a:pt x="180" y="90"/>
                    </a:lnTo>
                    <a:lnTo>
                      <a:pt x="178" y="82"/>
                    </a:lnTo>
                    <a:lnTo>
                      <a:pt x="175" y="74"/>
                    </a:lnTo>
                    <a:lnTo>
                      <a:pt x="170" y="68"/>
                    </a:lnTo>
                    <a:lnTo>
                      <a:pt x="164" y="65"/>
                    </a:lnTo>
                    <a:lnTo>
                      <a:pt x="154" y="61"/>
                    </a:lnTo>
                    <a:lnTo>
                      <a:pt x="142" y="60"/>
                    </a:lnTo>
                    <a:lnTo>
                      <a:pt x="129" y="59"/>
                    </a:lnTo>
                    <a:lnTo>
                      <a:pt x="118" y="60"/>
                    </a:lnTo>
                    <a:lnTo>
                      <a:pt x="110" y="61"/>
                    </a:lnTo>
                    <a:lnTo>
                      <a:pt x="103" y="64"/>
                    </a:lnTo>
                    <a:lnTo>
                      <a:pt x="96" y="67"/>
                    </a:lnTo>
                    <a:lnTo>
                      <a:pt x="91" y="73"/>
                    </a:lnTo>
                    <a:lnTo>
                      <a:pt x="86" y="78"/>
                    </a:lnTo>
                    <a:lnTo>
                      <a:pt x="81" y="86"/>
                    </a:lnTo>
                    <a:lnTo>
                      <a:pt x="78" y="95"/>
                    </a:lnTo>
                    <a:close/>
                    <a:moveTo>
                      <a:pt x="180" y="158"/>
                    </a:moveTo>
                    <a:lnTo>
                      <a:pt x="173" y="161"/>
                    </a:lnTo>
                    <a:lnTo>
                      <a:pt x="161" y="164"/>
                    </a:lnTo>
                    <a:lnTo>
                      <a:pt x="149" y="166"/>
                    </a:lnTo>
                    <a:lnTo>
                      <a:pt x="134" y="170"/>
                    </a:lnTo>
                    <a:lnTo>
                      <a:pt x="119" y="173"/>
                    </a:lnTo>
                    <a:lnTo>
                      <a:pt x="107" y="177"/>
                    </a:lnTo>
                    <a:lnTo>
                      <a:pt x="98" y="180"/>
                    </a:lnTo>
                    <a:lnTo>
                      <a:pt x="92" y="183"/>
                    </a:lnTo>
                    <a:lnTo>
                      <a:pt x="86" y="189"/>
                    </a:lnTo>
                    <a:lnTo>
                      <a:pt x="81" y="196"/>
                    </a:lnTo>
                    <a:lnTo>
                      <a:pt x="78" y="203"/>
                    </a:lnTo>
                    <a:lnTo>
                      <a:pt x="77" y="210"/>
                    </a:lnTo>
                    <a:lnTo>
                      <a:pt x="78" y="218"/>
                    </a:lnTo>
                    <a:lnTo>
                      <a:pt x="80" y="225"/>
                    </a:lnTo>
                    <a:lnTo>
                      <a:pt x="83" y="232"/>
                    </a:lnTo>
                    <a:lnTo>
                      <a:pt x="89" y="239"/>
                    </a:lnTo>
                    <a:lnTo>
                      <a:pt x="96" y="243"/>
                    </a:lnTo>
                    <a:lnTo>
                      <a:pt x="103" y="248"/>
                    </a:lnTo>
                    <a:lnTo>
                      <a:pt x="110" y="250"/>
                    </a:lnTo>
                    <a:lnTo>
                      <a:pt x="119" y="250"/>
                    </a:lnTo>
                    <a:lnTo>
                      <a:pt x="130" y="250"/>
                    </a:lnTo>
                    <a:lnTo>
                      <a:pt x="140" y="247"/>
                    </a:lnTo>
                    <a:lnTo>
                      <a:pt x="150" y="243"/>
                    </a:lnTo>
                    <a:lnTo>
                      <a:pt x="159" y="236"/>
                    </a:lnTo>
                    <a:lnTo>
                      <a:pt x="166" y="231"/>
                    </a:lnTo>
                    <a:lnTo>
                      <a:pt x="171" y="225"/>
                    </a:lnTo>
                    <a:lnTo>
                      <a:pt x="175" y="218"/>
                    </a:lnTo>
                    <a:lnTo>
                      <a:pt x="178" y="212"/>
                    </a:lnTo>
                    <a:lnTo>
                      <a:pt x="179" y="205"/>
                    </a:lnTo>
                    <a:lnTo>
                      <a:pt x="180" y="197"/>
                    </a:lnTo>
                    <a:lnTo>
                      <a:pt x="180" y="187"/>
                    </a:lnTo>
                    <a:lnTo>
                      <a:pt x="180" y="173"/>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0" name="Freeform 979">
                <a:extLst>
                  <a:ext uri="{FF2B5EF4-FFF2-40B4-BE49-F238E27FC236}">
                    <a16:creationId xmlns:a16="http://schemas.microsoft.com/office/drawing/2014/main" id="{B7223445-81A7-42B4-9C22-E3E69B7BA6BC}"/>
                  </a:ext>
                </a:extLst>
              </p:cNvPr>
              <p:cNvSpPr>
                <a:spLocks/>
              </p:cNvSpPr>
              <p:nvPr/>
            </p:nvSpPr>
            <p:spPr bwMode="auto">
              <a:xfrm>
                <a:off x="3643" y="2480"/>
                <a:ext cx="64" cy="81"/>
              </a:xfrm>
              <a:custGeom>
                <a:avLst/>
                <a:gdLst>
                  <a:gd name="T0" fmla="*/ 0 w 322"/>
                  <a:gd name="T1" fmla="*/ 16 h 403"/>
                  <a:gd name="T2" fmla="*/ 0 w 322"/>
                  <a:gd name="T3" fmla="*/ 0 h 403"/>
                  <a:gd name="T4" fmla="*/ 3 w 322"/>
                  <a:gd name="T5" fmla="*/ 0 h 403"/>
                  <a:gd name="T6" fmla="*/ 3 w 322"/>
                  <a:gd name="T7" fmla="*/ 6 h 403"/>
                  <a:gd name="T8" fmla="*/ 10 w 322"/>
                  <a:gd name="T9" fmla="*/ 6 h 403"/>
                  <a:gd name="T10" fmla="*/ 10 w 322"/>
                  <a:gd name="T11" fmla="*/ 0 h 403"/>
                  <a:gd name="T12" fmla="*/ 13 w 322"/>
                  <a:gd name="T13" fmla="*/ 0 h 403"/>
                  <a:gd name="T14" fmla="*/ 13 w 322"/>
                  <a:gd name="T15" fmla="*/ 16 h 403"/>
                  <a:gd name="T16" fmla="*/ 10 w 322"/>
                  <a:gd name="T17" fmla="*/ 16 h 403"/>
                  <a:gd name="T18" fmla="*/ 10 w 322"/>
                  <a:gd name="T19" fmla="*/ 9 h 403"/>
                  <a:gd name="T20" fmla="*/ 3 w 322"/>
                  <a:gd name="T21" fmla="*/ 9 h 403"/>
                  <a:gd name="T22" fmla="*/ 3 w 322"/>
                  <a:gd name="T23" fmla="*/ 16 h 403"/>
                  <a:gd name="T24" fmla="*/ 0 w 322"/>
                  <a:gd name="T25" fmla="*/ 16 h 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2"/>
                  <a:gd name="T40" fmla="*/ 0 h 403"/>
                  <a:gd name="T41" fmla="*/ 322 w 322"/>
                  <a:gd name="T42" fmla="*/ 403 h 4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2" h="403">
                    <a:moveTo>
                      <a:pt x="0" y="403"/>
                    </a:moveTo>
                    <a:lnTo>
                      <a:pt x="0" y="0"/>
                    </a:lnTo>
                    <a:lnTo>
                      <a:pt x="81" y="0"/>
                    </a:lnTo>
                    <a:lnTo>
                      <a:pt x="81" y="159"/>
                    </a:lnTo>
                    <a:lnTo>
                      <a:pt x="241" y="159"/>
                    </a:lnTo>
                    <a:lnTo>
                      <a:pt x="241" y="0"/>
                    </a:lnTo>
                    <a:lnTo>
                      <a:pt x="322" y="0"/>
                    </a:lnTo>
                    <a:lnTo>
                      <a:pt x="322" y="403"/>
                    </a:lnTo>
                    <a:lnTo>
                      <a:pt x="241" y="403"/>
                    </a:lnTo>
                    <a:lnTo>
                      <a:pt x="241" y="226"/>
                    </a:lnTo>
                    <a:lnTo>
                      <a:pt x="81" y="226"/>
                    </a:lnTo>
                    <a:lnTo>
                      <a:pt x="81"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1" name="Freeform 980">
                <a:extLst>
                  <a:ext uri="{FF2B5EF4-FFF2-40B4-BE49-F238E27FC236}">
                    <a16:creationId xmlns:a16="http://schemas.microsoft.com/office/drawing/2014/main" id="{558D5E65-F751-4522-A68C-A04841DB43E5}"/>
                  </a:ext>
                </a:extLst>
              </p:cNvPr>
              <p:cNvSpPr>
                <a:spLocks noEditPoints="1"/>
              </p:cNvSpPr>
              <p:nvPr/>
            </p:nvSpPr>
            <p:spPr bwMode="auto">
              <a:xfrm>
                <a:off x="3326" y="1783"/>
                <a:ext cx="67" cy="80"/>
              </a:xfrm>
              <a:custGeom>
                <a:avLst/>
                <a:gdLst>
                  <a:gd name="T0" fmla="*/ 6 w 336"/>
                  <a:gd name="T1" fmla="*/ 0 h 402"/>
                  <a:gd name="T2" fmla="*/ 8 w 336"/>
                  <a:gd name="T3" fmla="*/ 0 h 402"/>
                  <a:gd name="T4" fmla="*/ 9 w 336"/>
                  <a:gd name="T5" fmla="*/ 0 h 402"/>
                  <a:gd name="T6" fmla="*/ 10 w 336"/>
                  <a:gd name="T7" fmla="*/ 0 h 402"/>
                  <a:gd name="T8" fmla="*/ 11 w 336"/>
                  <a:gd name="T9" fmla="*/ 1 h 402"/>
                  <a:gd name="T10" fmla="*/ 12 w 336"/>
                  <a:gd name="T11" fmla="*/ 1 h 402"/>
                  <a:gd name="T12" fmla="*/ 12 w 336"/>
                  <a:gd name="T13" fmla="*/ 2 h 402"/>
                  <a:gd name="T14" fmla="*/ 13 w 336"/>
                  <a:gd name="T15" fmla="*/ 3 h 402"/>
                  <a:gd name="T16" fmla="*/ 13 w 336"/>
                  <a:gd name="T17" fmla="*/ 4 h 402"/>
                  <a:gd name="T18" fmla="*/ 12 w 336"/>
                  <a:gd name="T19" fmla="*/ 5 h 402"/>
                  <a:gd name="T20" fmla="*/ 12 w 336"/>
                  <a:gd name="T21" fmla="*/ 6 h 402"/>
                  <a:gd name="T22" fmla="*/ 11 w 336"/>
                  <a:gd name="T23" fmla="*/ 7 h 402"/>
                  <a:gd name="T24" fmla="*/ 10 w 336"/>
                  <a:gd name="T25" fmla="*/ 8 h 402"/>
                  <a:gd name="T26" fmla="*/ 11 w 336"/>
                  <a:gd name="T27" fmla="*/ 8 h 402"/>
                  <a:gd name="T28" fmla="*/ 12 w 336"/>
                  <a:gd name="T29" fmla="*/ 8 h 402"/>
                  <a:gd name="T30" fmla="*/ 12 w 336"/>
                  <a:gd name="T31" fmla="*/ 9 h 402"/>
                  <a:gd name="T32" fmla="*/ 13 w 336"/>
                  <a:gd name="T33" fmla="*/ 9 h 402"/>
                  <a:gd name="T34" fmla="*/ 13 w 336"/>
                  <a:gd name="T35" fmla="*/ 10 h 402"/>
                  <a:gd name="T36" fmla="*/ 13 w 336"/>
                  <a:gd name="T37" fmla="*/ 10 h 402"/>
                  <a:gd name="T38" fmla="*/ 13 w 336"/>
                  <a:gd name="T39" fmla="*/ 11 h 402"/>
                  <a:gd name="T40" fmla="*/ 13 w 336"/>
                  <a:gd name="T41" fmla="*/ 11 h 402"/>
                  <a:gd name="T42" fmla="*/ 13 w 336"/>
                  <a:gd name="T43" fmla="*/ 12 h 402"/>
                  <a:gd name="T44" fmla="*/ 13 w 336"/>
                  <a:gd name="T45" fmla="*/ 13 h 402"/>
                  <a:gd name="T46" fmla="*/ 12 w 336"/>
                  <a:gd name="T47" fmla="*/ 14 h 402"/>
                  <a:gd name="T48" fmla="*/ 12 w 336"/>
                  <a:gd name="T49" fmla="*/ 15 h 402"/>
                  <a:gd name="T50" fmla="*/ 11 w 336"/>
                  <a:gd name="T51" fmla="*/ 16 h 402"/>
                  <a:gd name="T52" fmla="*/ 9 w 336"/>
                  <a:gd name="T53" fmla="*/ 16 h 402"/>
                  <a:gd name="T54" fmla="*/ 8 w 336"/>
                  <a:gd name="T55" fmla="*/ 16 h 402"/>
                  <a:gd name="T56" fmla="*/ 5 w 336"/>
                  <a:gd name="T57" fmla="*/ 16 h 402"/>
                  <a:gd name="T58" fmla="*/ 0 w 336"/>
                  <a:gd name="T59" fmla="*/ 0 h 402"/>
                  <a:gd name="T60" fmla="*/ 3 w 336"/>
                  <a:gd name="T61" fmla="*/ 6 h 402"/>
                  <a:gd name="T62" fmla="*/ 6 w 336"/>
                  <a:gd name="T63" fmla="*/ 6 h 402"/>
                  <a:gd name="T64" fmla="*/ 7 w 336"/>
                  <a:gd name="T65" fmla="*/ 6 h 402"/>
                  <a:gd name="T66" fmla="*/ 8 w 336"/>
                  <a:gd name="T67" fmla="*/ 6 h 402"/>
                  <a:gd name="T68" fmla="*/ 9 w 336"/>
                  <a:gd name="T69" fmla="*/ 6 h 402"/>
                  <a:gd name="T70" fmla="*/ 9 w 336"/>
                  <a:gd name="T71" fmla="*/ 5 h 402"/>
                  <a:gd name="T72" fmla="*/ 9 w 336"/>
                  <a:gd name="T73" fmla="*/ 5 h 402"/>
                  <a:gd name="T74" fmla="*/ 9 w 336"/>
                  <a:gd name="T75" fmla="*/ 4 h 402"/>
                  <a:gd name="T76" fmla="*/ 9 w 336"/>
                  <a:gd name="T77" fmla="*/ 4 h 402"/>
                  <a:gd name="T78" fmla="*/ 9 w 336"/>
                  <a:gd name="T79" fmla="*/ 3 h 402"/>
                  <a:gd name="T80" fmla="*/ 8 w 336"/>
                  <a:gd name="T81" fmla="*/ 3 h 402"/>
                  <a:gd name="T82" fmla="*/ 7 w 336"/>
                  <a:gd name="T83" fmla="*/ 3 h 402"/>
                  <a:gd name="T84" fmla="*/ 6 w 336"/>
                  <a:gd name="T85" fmla="*/ 3 h 402"/>
                  <a:gd name="T86" fmla="*/ 3 w 336"/>
                  <a:gd name="T87" fmla="*/ 3 h 402"/>
                  <a:gd name="T88" fmla="*/ 3 w 336"/>
                  <a:gd name="T89" fmla="*/ 13 h 402"/>
                  <a:gd name="T90" fmla="*/ 7 w 336"/>
                  <a:gd name="T91" fmla="*/ 13 h 402"/>
                  <a:gd name="T92" fmla="*/ 8 w 336"/>
                  <a:gd name="T93" fmla="*/ 13 h 402"/>
                  <a:gd name="T94" fmla="*/ 9 w 336"/>
                  <a:gd name="T95" fmla="*/ 13 h 402"/>
                  <a:gd name="T96" fmla="*/ 9 w 336"/>
                  <a:gd name="T97" fmla="*/ 13 h 402"/>
                  <a:gd name="T98" fmla="*/ 10 w 336"/>
                  <a:gd name="T99" fmla="*/ 12 h 402"/>
                  <a:gd name="T100" fmla="*/ 10 w 336"/>
                  <a:gd name="T101" fmla="*/ 12 h 402"/>
                  <a:gd name="T102" fmla="*/ 10 w 336"/>
                  <a:gd name="T103" fmla="*/ 11 h 402"/>
                  <a:gd name="T104" fmla="*/ 10 w 336"/>
                  <a:gd name="T105" fmla="*/ 10 h 402"/>
                  <a:gd name="T106" fmla="*/ 10 w 336"/>
                  <a:gd name="T107" fmla="*/ 10 h 402"/>
                  <a:gd name="T108" fmla="*/ 9 w 336"/>
                  <a:gd name="T109" fmla="*/ 9 h 402"/>
                  <a:gd name="T110" fmla="*/ 8 w 336"/>
                  <a:gd name="T111" fmla="*/ 9 h 402"/>
                  <a:gd name="T112" fmla="*/ 7 w 336"/>
                  <a:gd name="T113" fmla="*/ 9 h 402"/>
                  <a:gd name="T114" fmla="*/ 3 w 336"/>
                  <a:gd name="T115" fmla="*/ 9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6"/>
                  <a:gd name="T175" fmla="*/ 0 h 402"/>
                  <a:gd name="T176" fmla="*/ 336 w 336"/>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6" h="402">
                    <a:moveTo>
                      <a:pt x="0" y="0"/>
                    </a:moveTo>
                    <a:lnTo>
                      <a:pt x="160" y="0"/>
                    </a:lnTo>
                    <a:lnTo>
                      <a:pt x="183" y="0"/>
                    </a:lnTo>
                    <a:lnTo>
                      <a:pt x="202" y="1"/>
                    </a:lnTo>
                    <a:lnTo>
                      <a:pt x="219" y="2"/>
                    </a:lnTo>
                    <a:lnTo>
                      <a:pt x="231" y="5"/>
                    </a:lnTo>
                    <a:lnTo>
                      <a:pt x="242" y="7"/>
                    </a:lnTo>
                    <a:lnTo>
                      <a:pt x="254" y="10"/>
                    </a:lnTo>
                    <a:lnTo>
                      <a:pt x="264" y="15"/>
                    </a:lnTo>
                    <a:lnTo>
                      <a:pt x="273" y="20"/>
                    </a:lnTo>
                    <a:lnTo>
                      <a:pt x="282" y="28"/>
                    </a:lnTo>
                    <a:lnTo>
                      <a:pt x="290" y="35"/>
                    </a:lnTo>
                    <a:lnTo>
                      <a:pt x="298" y="44"/>
                    </a:lnTo>
                    <a:lnTo>
                      <a:pt x="305" y="54"/>
                    </a:lnTo>
                    <a:lnTo>
                      <a:pt x="309" y="66"/>
                    </a:lnTo>
                    <a:lnTo>
                      <a:pt x="314" y="77"/>
                    </a:lnTo>
                    <a:lnTo>
                      <a:pt x="316" y="89"/>
                    </a:lnTo>
                    <a:lnTo>
                      <a:pt x="317" y="102"/>
                    </a:lnTo>
                    <a:lnTo>
                      <a:pt x="316" y="115"/>
                    </a:lnTo>
                    <a:lnTo>
                      <a:pt x="312" y="129"/>
                    </a:lnTo>
                    <a:lnTo>
                      <a:pt x="308" y="141"/>
                    </a:lnTo>
                    <a:lnTo>
                      <a:pt x="301" y="154"/>
                    </a:lnTo>
                    <a:lnTo>
                      <a:pt x="293" y="165"/>
                    </a:lnTo>
                    <a:lnTo>
                      <a:pt x="283" y="174"/>
                    </a:lnTo>
                    <a:lnTo>
                      <a:pt x="273" y="182"/>
                    </a:lnTo>
                    <a:lnTo>
                      <a:pt x="261" y="189"/>
                    </a:lnTo>
                    <a:lnTo>
                      <a:pt x="270" y="192"/>
                    </a:lnTo>
                    <a:lnTo>
                      <a:pt x="277" y="196"/>
                    </a:lnTo>
                    <a:lnTo>
                      <a:pt x="285" y="199"/>
                    </a:lnTo>
                    <a:lnTo>
                      <a:pt x="292" y="204"/>
                    </a:lnTo>
                    <a:lnTo>
                      <a:pt x="299" y="208"/>
                    </a:lnTo>
                    <a:lnTo>
                      <a:pt x="306" y="214"/>
                    </a:lnTo>
                    <a:lnTo>
                      <a:pt x="311" y="219"/>
                    </a:lnTo>
                    <a:lnTo>
                      <a:pt x="317" y="225"/>
                    </a:lnTo>
                    <a:lnTo>
                      <a:pt x="322" y="232"/>
                    </a:lnTo>
                    <a:lnTo>
                      <a:pt x="325" y="239"/>
                    </a:lnTo>
                    <a:lnTo>
                      <a:pt x="328" y="246"/>
                    </a:lnTo>
                    <a:lnTo>
                      <a:pt x="332" y="253"/>
                    </a:lnTo>
                    <a:lnTo>
                      <a:pt x="334" y="261"/>
                    </a:lnTo>
                    <a:lnTo>
                      <a:pt x="335" y="269"/>
                    </a:lnTo>
                    <a:lnTo>
                      <a:pt x="336" y="277"/>
                    </a:lnTo>
                    <a:lnTo>
                      <a:pt x="336" y="286"/>
                    </a:lnTo>
                    <a:lnTo>
                      <a:pt x="335" y="300"/>
                    </a:lnTo>
                    <a:lnTo>
                      <a:pt x="333" y="313"/>
                    </a:lnTo>
                    <a:lnTo>
                      <a:pt x="329" y="327"/>
                    </a:lnTo>
                    <a:lnTo>
                      <a:pt x="324" y="339"/>
                    </a:lnTo>
                    <a:lnTo>
                      <a:pt x="317" y="352"/>
                    </a:lnTo>
                    <a:lnTo>
                      <a:pt x="308" y="363"/>
                    </a:lnTo>
                    <a:lnTo>
                      <a:pt x="299" y="373"/>
                    </a:lnTo>
                    <a:lnTo>
                      <a:pt x="289" y="381"/>
                    </a:lnTo>
                    <a:lnTo>
                      <a:pt x="277" y="388"/>
                    </a:lnTo>
                    <a:lnTo>
                      <a:pt x="264" y="393"/>
                    </a:lnTo>
                    <a:lnTo>
                      <a:pt x="250" y="398"/>
                    </a:lnTo>
                    <a:lnTo>
                      <a:pt x="235" y="400"/>
                    </a:lnTo>
                    <a:lnTo>
                      <a:pt x="221" y="401"/>
                    </a:lnTo>
                    <a:lnTo>
                      <a:pt x="199" y="401"/>
                    </a:lnTo>
                    <a:lnTo>
                      <a:pt x="171" y="402"/>
                    </a:lnTo>
                    <a:lnTo>
                      <a:pt x="136" y="402"/>
                    </a:lnTo>
                    <a:lnTo>
                      <a:pt x="0" y="402"/>
                    </a:lnTo>
                    <a:lnTo>
                      <a:pt x="0" y="0"/>
                    </a:lnTo>
                    <a:close/>
                    <a:moveTo>
                      <a:pt x="81" y="67"/>
                    </a:moveTo>
                    <a:lnTo>
                      <a:pt x="81" y="161"/>
                    </a:lnTo>
                    <a:lnTo>
                      <a:pt x="134" y="161"/>
                    </a:lnTo>
                    <a:lnTo>
                      <a:pt x="155" y="161"/>
                    </a:lnTo>
                    <a:lnTo>
                      <a:pt x="172" y="159"/>
                    </a:lnTo>
                    <a:lnTo>
                      <a:pt x="185" y="159"/>
                    </a:lnTo>
                    <a:lnTo>
                      <a:pt x="193" y="159"/>
                    </a:lnTo>
                    <a:lnTo>
                      <a:pt x="203" y="157"/>
                    </a:lnTo>
                    <a:lnTo>
                      <a:pt x="212" y="154"/>
                    </a:lnTo>
                    <a:lnTo>
                      <a:pt x="219" y="150"/>
                    </a:lnTo>
                    <a:lnTo>
                      <a:pt x="225" y="145"/>
                    </a:lnTo>
                    <a:lnTo>
                      <a:pt x="231" y="138"/>
                    </a:lnTo>
                    <a:lnTo>
                      <a:pt x="235" y="131"/>
                    </a:lnTo>
                    <a:lnTo>
                      <a:pt x="237" y="122"/>
                    </a:lnTo>
                    <a:lnTo>
                      <a:pt x="238" y="113"/>
                    </a:lnTo>
                    <a:lnTo>
                      <a:pt x="237" y="104"/>
                    </a:lnTo>
                    <a:lnTo>
                      <a:pt x="235" y="96"/>
                    </a:lnTo>
                    <a:lnTo>
                      <a:pt x="232" y="89"/>
                    </a:lnTo>
                    <a:lnTo>
                      <a:pt x="228" y="83"/>
                    </a:lnTo>
                    <a:lnTo>
                      <a:pt x="221" y="78"/>
                    </a:lnTo>
                    <a:lnTo>
                      <a:pt x="214" y="74"/>
                    </a:lnTo>
                    <a:lnTo>
                      <a:pt x="206" y="70"/>
                    </a:lnTo>
                    <a:lnTo>
                      <a:pt x="197" y="69"/>
                    </a:lnTo>
                    <a:lnTo>
                      <a:pt x="188" y="68"/>
                    </a:lnTo>
                    <a:lnTo>
                      <a:pt x="174" y="68"/>
                    </a:lnTo>
                    <a:lnTo>
                      <a:pt x="153" y="68"/>
                    </a:lnTo>
                    <a:lnTo>
                      <a:pt x="127" y="67"/>
                    </a:lnTo>
                    <a:lnTo>
                      <a:pt x="81" y="67"/>
                    </a:lnTo>
                    <a:close/>
                    <a:moveTo>
                      <a:pt x="81" y="227"/>
                    </a:moveTo>
                    <a:lnTo>
                      <a:pt x="81" y="335"/>
                    </a:lnTo>
                    <a:lnTo>
                      <a:pt x="155" y="335"/>
                    </a:lnTo>
                    <a:lnTo>
                      <a:pt x="176" y="335"/>
                    </a:lnTo>
                    <a:lnTo>
                      <a:pt x="192" y="335"/>
                    </a:lnTo>
                    <a:lnTo>
                      <a:pt x="204" y="333"/>
                    </a:lnTo>
                    <a:lnTo>
                      <a:pt x="212" y="332"/>
                    </a:lnTo>
                    <a:lnTo>
                      <a:pt x="220" y="330"/>
                    </a:lnTo>
                    <a:lnTo>
                      <a:pt x="228" y="327"/>
                    </a:lnTo>
                    <a:lnTo>
                      <a:pt x="235" y="322"/>
                    </a:lnTo>
                    <a:lnTo>
                      <a:pt x="241" y="317"/>
                    </a:lnTo>
                    <a:lnTo>
                      <a:pt x="246" y="310"/>
                    </a:lnTo>
                    <a:lnTo>
                      <a:pt x="249" y="302"/>
                    </a:lnTo>
                    <a:lnTo>
                      <a:pt x="251" y="293"/>
                    </a:lnTo>
                    <a:lnTo>
                      <a:pt x="253" y="283"/>
                    </a:lnTo>
                    <a:lnTo>
                      <a:pt x="251" y="274"/>
                    </a:lnTo>
                    <a:lnTo>
                      <a:pt x="250" y="266"/>
                    </a:lnTo>
                    <a:lnTo>
                      <a:pt x="247" y="258"/>
                    </a:lnTo>
                    <a:lnTo>
                      <a:pt x="244" y="251"/>
                    </a:lnTo>
                    <a:lnTo>
                      <a:pt x="239" y="245"/>
                    </a:lnTo>
                    <a:lnTo>
                      <a:pt x="233" y="241"/>
                    </a:lnTo>
                    <a:lnTo>
                      <a:pt x="225" y="236"/>
                    </a:lnTo>
                    <a:lnTo>
                      <a:pt x="219" y="233"/>
                    </a:lnTo>
                    <a:lnTo>
                      <a:pt x="207" y="231"/>
                    </a:lnTo>
                    <a:lnTo>
                      <a:pt x="192" y="228"/>
                    </a:lnTo>
                    <a:lnTo>
                      <a:pt x="171" y="227"/>
                    </a:lnTo>
                    <a:lnTo>
                      <a:pt x="146"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2" name="Freeform 981">
                <a:extLst>
                  <a:ext uri="{FF2B5EF4-FFF2-40B4-BE49-F238E27FC236}">
                    <a16:creationId xmlns:a16="http://schemas.microsoft.com/office/drawing/2014/main" id="{463F58BF-64D4-43A6-9B80-8C9088036D5C}"/>
                  </a:ext>
                </a:extLst>
              </p:cNvPr>
              <p:cNvSpPr>
                <a:spLocks noEditPoints="1"/>
              </p:cNvSpPr>
              <p:nvPr/>
            </p:nvSpPr>
            <p:spPr bwMode="auto">
              <a:xfrm>
                <a:off x="3402" y="1804"/>
                <a:ext cx="55" cy="61"/>
              </a:xfrm>
              <a:custGeom>
                <a:avLst/>
                <a:gdLst>
                  <a:gd name="T0" fmla="*/ 0 w 274"/>
                  <a:gd name="T1" fmla="*/ 3 h 305"/>
                  <a:gd name="T2" fmla="*/ 1 w 274"/>
                  <a:gd name="T3" fmla="*/ 2 h 305"/>
                  <a:gd name="T4" fmla="*/ 2 w 274"/>
                  <a:gd name="T5" fmla="*/ 1 h 305"/>
                  <a:gd name="T6" fmla="*/ 3 w 274"/>
                  <a:gd name="T7" fmla="*/ 1 h 305"/>
                  <a:gd name="T8" fmla="*/ 4 w 274"/>
                  <a:gd name="T9" fmla="*/ 0 h 305"/>
                  <a:gd name="T10" fmla="*/ 5 w 274"/>
                  <a:gd name="T11" fmla="*/ 0 h 305"/>
                  <a:gd name="T12" fmla="*/ 8 w 274"/>
                  <a:gd name="T13" fmla="*/ 0 h 305"/>
                  <a:gd name="T14" fmla="*/ 8 w 274"/>
                  <a:gd name="T15" fmla="*/ 1 h 305"/>
                  <a:gd name="T16" fmla="*/ 10 w 274"/>
                  <a:gd name="T17" fmla="*/ 1 h 305"/>
                  <a:gd name="T18" fmla="*/ 10 w 274"/>
                  <a:gd name="T19" fmla="*/ 2 h 305"/>
                  <a:gd name="T20" fmla="*/ 10 w 274"/>
                  <a:gd name="T21" fmla="*/ 4 h 305"/>
                  <a:gd name="T22" fmla="*/ 10 w 274"/>
                  <a:gd name="T23" fmla="*/ 9 h 305"/>
                  <a:gd name="T24" fmla="*/ 10 w 274"/>
                  <a:gd name="T25" fmla="*/ 10 h 305"/>
                  <a:gd name="T26" fmla="*/ 11 w 274"/>
                  <a:gd name="T27" fmla="*/ 12 h 305"/>
                  <a:gd name="T28" fmla="*/ 8 w 274"/>
                  <a:gd name="T29" fmla="*/ 12 h 305"/>
                  <a:gd name="T30" fmla="*/ 8 w 274"/>
                  <a:gd name="T31" fmla="*/ 11 h 305"/>
                  <a:gd name="T32" fmla="*/ 6 w 274"/>
                  <a:gd name="T33" fmla="*/ 12 h 305"/>
                  <a:gd name="T34" fmla="*/ 5 w 274"/>
                  <a:gd name="T35" fmla="*/ 12 h 305"/>
                  <a:gd name="T36" fmla="*/ 3 w 274"/>
                  <a:gd name="T37" fmla="*/ 12 h 305"/>
                  <a:gd name="T38" fmla="*/ 2 w 274"/>
                  <a:gd name="T39" fmla="*/ 12 h 305"/>
                  <a:gd name="T40" fmla="*/ 1 w 274"/>
                  <a:gd name="T41" fmla="*/ 11 h 305"/>
                  <a:gd name="T42" fmla="*/ 1 w 274"/>
                  <a:gd name="T43" fmla="*/ 11 h 305"/>
                  <a:gd name="T44" fmla="*/ 0 w 274"/>
                  <a:gd name="T45" fmla="*/ 10 h 305"/>
                  <a:gd name="T46" fmla="*/ 0 w 274"/>
                  <a:gd name="T47" fmla="*/ 9 h 305"/>
                  <a:gd name="T48" fmla="*/ 0 w 274"/>
                  <a:gd name="T49" fmla="*/ 7 h 305"/>
                  <a:gd name="T50" fmla="*/ 1 w 274"/>
                  <a:gd name="T51" fmla="*/ 6 h 305"/>
                  <a:gd name="T52" fmla="*/ 2 w 274"/>
                  <a:gd name="T53" fmla="*/ 6 h 305"/>
                  <a:gd name="T54" fmla="*/ 4 w 274"/>
                  <a:gd name="T55" fmla="*/ 5 h 305"/>
                  <a:gd name="T56" fmla="*/ 7 w 274"/>
                  <a:gd name="T57" fmla="*/ 5 h 305"/>
                  <a:gd name="T58" fmla="*/ 7 w 274"/>
                  <a:gd name="T59" fmla="*/ 4 h 305"/>
                  <a:gd name="T60" fmla="*/ 7 w 274"/>
                  <a:gd name="T61" fmla="*/ 3 h 305"/>
                  <a:gd name="T62" fmla="*/ 6 w 274"/>
                  <a:gd name="T63" fmla="*/ 2 h 305"/>
                  <a:gd name="T64" fmla="*/ 4 w 274"/>
                  <a:gd name="T65" fmla="*/ 2 h 305"/>
                  <a:gd name="T66" fmla="*/ 4 w 274"/>
                  <a:gd name="T67" fmla="*/ 3 h 305"/>
                  <a:gd name="T68" fmla="*/ 3 w 274"/>
                  <a:gd name="T69" fmla="*/ 4 h 305"/>
                  <a:gd name="T70" fmla="*/ 7 w 274"/>
                  <a:gd name="T71" fmla="*/ 7 h 305"/>
                  <a:gd name="T72" fmla="*/ 5 w 274"/>
                  <a:gd name="T73" fmla="*/ 7 h 305"/>
                  <a:gd name="T74" fmla="*/ 4 w 274"/>
                  <a:gd name="T75" fmla="*/ 7 h 305"/>
                  <a:gd name="T76" fmla="*/ 3 w 274"/>
                  <a:gd name="T77" fmla="*/ 8 h 305"/>
                  <a:gd name="T78" fmla="*/ 3 w 274"/>
                  <a:gd name="T79" fmla="*/ 9 h 305"/>
                  <a:gd name="T80" fmla="*/ 4 w 274"/>
                  <a:gd name="T81" fmla="*/ 10 h 305"/>
                  <a:gd name="T82" fmla="*/ 5 w 274"/>
                  <a:gd name="T83" fmla="*/ 10 h 305"/>
                  <a:gd name="T84" fmla="*/ 6 w 274"/>
                  <a:gd name="T85" fmla="*/ 10 h 305"/>
                  <a:gd name="T86" fmla="*/ 7 w 274"/>
                  <a:gd name="T87" fmla="*/ 9 h 305"/>
                  <a:gd name="T88" fmla="*/ 7 w 274"/>
                  <a:gd name="T89" fmla="*/ 8 h 305"/>
                  <a:gd name="T90" fmla="*/ 7 w 274"/>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1" y="74"/>
                    </a:lnTo>
                    <a:lnTo>
                      <a:pt x="15" y="63"/>
                    </a:lnTo>
                    <a:lnTo>
                      <a:pt x="19" y="55"/>
                    </a:lnTo>
                    <a:lnTo>
                      <a:pt x="25" y="46"/>
                    </a:lnTo>
                    <a:lnTo>
                      <a:pt x="29" y="40"/>
                    </a:lnTo>
                    <a:lnTo>
                      <a:pt x="36" y="33"/>
                    </a:lnTo>
                    <a:lnTo>
                      <a:pt x="41" y="26"/>
                    </a:lnTo>
                    <a:lnTo>
                      <a:pt x="48" y="20"/>
                    </a:lnTo>
                    <a:lnTo>
                      <a:pt x="56" y="16"/>
                    </a:lnTo>
                    <a:lnTo>
                      <a:pt x="65" y="13"/>
                    </a:lnTo>
                    <a:lnTo>
                      <a:pt x="74" y="9"/>
                    </a:lnTo>
                    <a:lnTo>
                      <a:pt x="84" y="6"/>
                    </a:lnTo>
                    <a:lnTo>
                      <a:pt x="96" y="3"/>
                    </a:lnTo>
                    <a:lnTo>
                      <a:pt x="108" y="2"/>
                    </a:lnTo>
                    <a:lnTo>
                      <a:pt x="121" y="1"/>
                    </a:lnTo>
                    <a:lnTo>
                      <a:pt x="134" y="0"/>
                    </a:lnTo>
                    <a:lnTo>
                      <a:pt x="158" y="1"/>
                    </a:lnTo>
                    <a:lnTo>
                      <a:pt x="179" y="3"/>
                    </a:lnTo>
                    <a:lnTo>
                      <a:pt x="188" y="6"/>
                    </a:lnTo>
                    <a:lnTo>
                      <a:pt x="196" y="8"/>
                    </a:lnTo>
                    <a:lnTo>
                      <a:pt x="204" y="10"/>
                    </a:lnTo>
                    <a:lnTo>
                      <a:pt x="211" y="13"/>
                    </a:lnTo>
                    <a:lnTo>
                      <a:pt x="222" y="19"/>
                    </a:lnTo>
                    <a:lnTo>
                      <a:pt x="232" y="27"/>
                    </a:lnTo>
                    <a:lnTo>
                      <a:pt x="240" y="35"/>
                    </a:lnTo>
                    <a:lnTo>
                      <a:pt x="247" y="44"/>
                    </a:lnTo>
                    <a:lnTo>
                      <a:pt x="249" y="49"/>
                    </a:lnTo>
                    <a:lnTo>
                      <a:pt x="252" y="55"/>
                    </a:lnTo>
                    <a:lnTo>
                      <a:pt x="253" y="62"/>
                    </a:lnTo>
                    <a:lnTo>
                      <a:pt x="254" y="70"/>
                    </a:lnTo>
                    <a:lnTo>
                      <a:pt x="256" y="89"/>
                    </a:lnTo>
                    <a:lnTo>
                      <a:pt x="257" y="113"/>
                    </a:lnTo>
                    <a:lnTo>
                      <a:pt x="256" y="204"/>
                    </a:lnTo>
                    <a:lnTo>
                      <a:pt x="256" y="220"/>
                    </a:lnTo>
                    <a:lnTo>
                      <a:pt x="257" y="236"/>
                    </a:lnTo>
                    <a:lnTo>
                      <a:pt x="258" y="249"/>
                    </a:lnTo>
                    <a:lnTo>
                      <a:pt x="260" y="260"/>
                    </a:lnTo>
                    <a:lnTo>
                      <a:pt x="262" y="269"/>
                    </a:lnTo>
                    <a:lnTo>
                      <a:pt x="265" y="278"/>
                    </a:lnTo>
                    <a:lnTo>
                      <a:pt x="269" y="288"/>
                    </a:lnTo>
                    <a:lnTo>
                      <a:pt x="274" y="298"/>
                    </a:lnTo>
                    <a:lnTo>
                      <a:pt x="197" y="298"/>
                    </a:lnTo>
                    <a:lnTo>
                      <a:pt x="194" y="289"/>
                    </a:lnTo>
                    <a:lnTo>
                      <a:pt x="189" y="276"/>
                    </a:lnTo>
                    <a:lnTo>
                      <a:pt x="188" y="270"/>
                    </a:lnTo>
                    <a:lnTo>
                      <a:pt x="187" y="267"/>
                    </a:lnTo>
                    <a:lnTo>
                      <a:pt x="177" y="276"/>
                    </a:lnTo>
                    <a:lnTo>
                      <a:pt x="167" y="284"/>
                    </a:lnTo>
                    <a:lnTo>
                      <a:pt x="156" y="291"/>
                    </a:lnTo>
                    <a:lnTo>
                      <a:pt x="145" y="296"/>
                    </a:lnTo>
                    <a:lnTo>
                      <a:pt x="133" y="300"/>
                    </a:lnTo>
                    <a:lnTo>
                      <a:pt x="122" y="303"/>
                    </a:lnTo>
                    <a:lnTo>
                      <a:pt x="109" y="305"/>
                    </a:lnTo>
                    <a:lnTo>
                      <a:pt x="97" y="305"/>
                    </a:lnTo>
                    <a:lnTo>
                      <a:pt x="86" y="305"/>
                    </a:lnTo>
                    <a:lnTo>
                      <a:pt x="75" y="304"/>
                    </a:lnTo>
                    <a:lnTo>
                      <a:pt x="66" y="302"/>
                    </a:lnTo>
                    <a:lnTo>
                      <a:pt x="57" y="300"/>
                    </a:lnTo>
                    <a:lnTo>
                      <a:pt x="48" y="296"/>
                    </a:lnTo>
                    <a:lnTo>
                      <a:pt x="40" y="292"/>
                    </a:lnTo>
                    <a:lnTo>
                      <a:pt x="32" y="287"/>
                    </a:lnTo>
                    <a:lnTo>
                      <a:pt x="26" y="280"/>
                    </a:lnTo>
                    <a:lnTo>
                      <a:pt x="20" y="275"/>
                    </a:lnTo>
                    <a:lnTo>
                      <a:pt x="14" y="268"/>
                    </a:lnTo>
                    <a:lnTo>
                      <a:pt x="10" y="261"/>
                    </a:lnTo>
                    <a:lnTo>
                      <a:pt x="6" y="253"/>
                    </a:lnTo>
                    <a:lnTo>
                      <a:pt x="4" y="245"/>
                    </a:lnTo>
                    <a:lnTo>
                      <a:pt x="2" y="237"/>
                    </a:lnTo>
                    <a:lnTo>
                      <a:pt x="1" y="228"/>
                    </a:lnTo>
                    <a:lnTo>
                      <a:pt x="0" y="219"/>
                    </a:lnTo>
                    <a:lnTo>
                      <a:pt x="1" y="207"/>
                    </a:lnTo>
                    <a:lnTo>
                      <a:pt x="3" y="196"/>
                    </a:lnTo>
                    <a:lnTo>
                      <a:pt x="6" y="185"/>
                    </a:lnTo>
                    <a:lnTo>
                      <a:pt x="12" y="175"/>
                    </a:lnTo>
                    <a:lnTo>
                      <a:pt x="19" y="166"/>
                    </a:lnTo>
                    <a:lnTo>
                      <a:pt x="26" y="158"/>
                    </a:lnTo>
                    <a:lnTo>
                      <a:pt x="35" y="152"/>
                    </a:lnTo>
                    <a:lnTo>
                      <a:pt x="45" y="146"/>
                    </a:lnTo>
                    <a:lnTo>
                      <a:pt x="57" y="140"/>
                    </a:lnTo>
                    <a:lnTo>
                      <a:pt x="71" y="136"/>
                    </a:lnTo>
                    <a:lnTo>
                      <a:pt x="88" y="131"/>
                    </a:lnTo>
                    <a:lnTo>
                      <a:pt x="106" y="128"/>
                    </a:lnTo>
                    <a:lnTo>
                      <a:pt x="131" y="122"/>
                    </a:lnTo>
                    <a:lnTo>
                      <a:pt x="152" y="118"/>
                    </a:lnTo>
                    <a:lnTo>
                      <a:pt x="169" y="113"/>
                    </a:lnTo>
                    <a:lnTo>
                      <a:pt x="182" y="109"/>
                    </a:lnTo>
                    <a:lnTo>
                      <a:pt x="182" y="101"/>
                    </a:lnTo>
                    <a:lnTo>
                      <a:pt x="180" y="91"/>
                    </a:lnTo>
                    <a:lnTo>
                      <a:pt x="178" y="81"/>
                    </a:lnTo>
                    <a:lnTo>
                      <a:pt x="175" y="75"/>
                    </a:lnTo>
                    <a:lnTo>
                      <a:pt x="170" y="69"/>
                    </a:lnTo>
                    <a:lnTo>
                      <a:pt x="163" y="65"/>
                    </a:lnTo>
                    <a:lnTo>
                      <a:pt x="154" y="62"/>
                    </a:lnTo>
                    <a:lnTo>
                      <a:pt x="143" y="60"/>
                    </a:lnTo>
                    <a:lnTo>
                      <a:pt x="128" y="60"/>
                    </a:lnTo>
                    <a:lnTo>
                      <a:pt x="119" y="60"/>
                    </a:lnTo>
                    <a:lnTo>
                      <a:pt x="110" y="62"/>
                    </a:lnTo>
                    <a:lnTo>
                      <a:pt x="102" y="65"/>
                    </a:lnTo>
                    <a:lnTo>
                      <a:pt x="97" y="68"/>
                    </a:lnTo>
                    <a:lnTo>
                      <a:pt x="91" y="72"/>
                    </a:lnTo>
                    <a:lnTo>
                      <a:pt x="87" y="79"/>
                    </a:lnTo>
                    <a:lnTo>
                      <a:pt x="82" y="87"/>
                    </a:lnTo>
                    <a:lnTo>
                      <a:pt x="78" y="96"/>
                    </a:lnTo>
                    <a:close/>
                    <a:moveTo>
                      <a:pt x="182" y="158"/>
                    </a:moveTo>
                    <a:lnTo>
                      <a:pt x="173" y="162"/>
                    </a:lnTo>
                    <a:lnTo>
                      <a:pt x="162" y="164"/>
                    </a:lnTo>
                    <a:lnTo>
                      <a:pt x="149" y="167"/>
                    </a:lnTo>
                    <a:lnTo>
                      <a:pt x="134" y="171"/>
                    </a:lnTo>
                    <a:lnTo>
                      <a:pt x="119" y="174"/>
                    </a:lnTo>
                    <a:lnTo>
                      <a:pt x="108" y="178"/>
                    </a:lnTo>
                    <a:lnTo>
                      <a:pt x="99" y="181"/>
                    </a:lnTo>
                    <a:lnTo>
                      <a:pt x="92" y="184"/>
                    </a:lnTo>
                    <a:lnTo>
                      <a:pt x="86" y="190"/>
                    </a:lnTo>
                    <a:lnTo>
                      <a:pt x="81" y="196"/>
                    </a:lnTo>
                    <a:lnTo>
                      <a:pt x="78" y="204"/>
                    </a:lnTo>
                    <a:lnTo>
                      <a:pt x="78" y="211"/>
                    </a:lnTo>
                    <a:lnTo>
                      <a:pt x="78" y="219"/>
                    </a:lnTo>
                    <a:lnTo>
                      <a:pt x="80" y="226"/>
                    </a:lnTo>
                    <a:lnTo>
                      <a:pt x="84" y="233"/>
                    </a:lnTo>
                    <a:lnTo>
                      <a:pt x="89" y="240"/>
                    </a:lnTo>
                    <a:lnTo>
                      <a:pt x="96" y="244"/>
                    </a:lnTo>
                    <a:lnTo>
                      <a:pt x="102" y="248"/>
                    </a:lnTo>
                    <a:lnTo>
                      <a:pt x="112" y="250"/>
                    </a:lnTo>
                    <a:lnTo>
                      <a:pt x="119" y="251"/>
                    </a:lnTo>
                    <a:lnTo>
                      <a:pt x="131" y="250"/>
                    </a:lnTo>
                    <a:lnTo>
                      <a:pt x="141" y="248"/>
                    </a:lnTo>
                    <a:lnTo>
                      <a:pt x="150" y="243"/>
                    </a:lnTo>
                    <a:lnTo>
                      <a:pt x="160" y="237"/>
                    </a:lnTo>
                    <a:lnTo>
                      <a:pt x="166" y="232"/>
                    </a:lnTo>
                    <a:lnTo>
                      <a:pt x="171" y="226"/>
                    </a:lnTo>
                    <a:lnTo>
                      <a:pt x="175" y="219"/>
                    </a:lnTo>
                    <a:lnTo>
                      <a:pt x="178" y="211"/>
                    </a:lnTo>
                    <a:lnTo>
                      <a:pt x="179" y="206"/>
                    </a:lnTo>
                    <a:lnTo>
                      <a:pt x="180" y="198"/>
                    </a:lnTo>
                    <a:lnTo>
                      <a:pt x="180" y="187"/>
                    </a:lnTo>
                    <a:lnTo>
                      <a:pt x="182" y="174"/>
                    </a:lnTo>
                    <a:lnTo>
                      <a:pt x="182"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3" name="Freeform 982">
                <a:extLst>
                  <a:ext uri="{FF2B5EF4-FFF2-40B4-BE49-F238E27FC236}">
                    <a16:creationId xmlns:a16="http://schemas.microsoft.com/office/drawing/2014/main" id="{30F8A163-4B9C-4C1E-8CFF-A8E061728CB2}"/>
                  </a:ext>
                </a:extLst>
              </p:cNvPr>
              <p:cNvSpPr>
                <a:spLocks/>
              </p:cNvSpPr>
              <p:nvPr/>
            </p:nvSpPr>
            <p:spPr bwMode="auto">
              <a:xfrm>
                <a:off x="3469" y="1804"/>
                <a:ext cx="53" cy="59"/>
              </a:xfrm>
              <a:custGeom>
                <a:avLst/>
                <a:gdLst>
                  <a:gd name="T0" fmla="*/ 11 w 266"/>
                  <a:gd name="T1" fmla="*/ 12 h 298"/>
                  <a:gd name="T2" fmla="*/ 8 w 266"/>
                  <a:gd name="T3" fmla="*/ 12 h 298"/>
                  <a:gd name="T4" fmla="*/ 8 w 266"/>
                  <a:gd name="T5" fmla="*/ 6 h 298"/>
                  <a:gd name="T6" fmla="*/ 8 w 266"/>
                  <a:gd name="T7" fmla="*/ 5 h 298"/>
                  <a:gd name="T8" fmla="*/ 7 w 266"/>
                  <a:gd name="T9" fmla="*/ 4 h 298"/>
                  <a:gd name="T10" fmla="*/ 7 w 266"/>
                  <a:gd name="T11" fmla="*/ 4 h 298"/>
                  <a:gd name="T12" fmla="*/ 7 w 266"/>
                  <a:gd name="T13" fmla="*/ 4 h 298"/>
                  <a:gd name="T14" fmla="*/ 7 w 266"/>
                  <a:gd name="T15" fmla="*/ 3 h 298"/>
                  <a:gd name="T16" fmla="*/ 7 w 266"/>
                  <a:gd name="T17" fmla="*/ 3 h 298"/>
                  <a:gd name="T18" fmla="*/ 7 w 266"/>
                  <a:gd name="T19" fmla="*/ 3 h 298"/>
                  <a:gd name="T20" fmla="*/ 7 w 266"/>
                  <a:gd name="T21" fmla="*/ 3 h 298"/>
                  <a:gd name="T22" fmla="*/ 6 w 266"/>
                  <a:gd name="T23" fmla="*/ 3 h 298"/>
                  <a:gd name="T24" fmla="*/ 6 w 266"/>
                  <a:gd name="T25" fmla="*/ 2 h 298"/>
                  <a:gd name="T26" fmla="*/ 6 w 266"/>
                  <a:gd name="T27" fmla="*/ 2 h 298"/>
                  <a:gd name="T28" fmla="*/ 6 w 266"/>
                  <a:gd name="T29" fmla="*/ 2 h 298"/>
                  <a:gd name="T30" fmla="*/ 5 w 266"/>
                  <a:gd name="T31" fmla="*/ 2 h 298"/>
                  <a:gd name="T32" fmla="*/ 5 w 266"/>
                  <a:gd name="T33" fmla="*/ 2 h 298"/>
                  <a:gd name="T34" fmla="*/ 5 w 266"/>
                  <a:gd name="T35" fmla="*/ 3 h 298"/>
                  <a:gd name="T36" fmla="*/ 4 w 266"/>
                  <a:gd name="T37" fmla="*/ 3 h 298"/>
                  <a:gd name="T38" fmla="*/ 4 w 266"/>
                  <a:gd name="T39" fmla="*/ 3 h 298"/>
                  <a:gd name="T40" fmla="*/ 4 w 266"/>
                  <a:gd name="T41" fmla="*/ 3 h 298"/>
                  <a:gd name="T42" fmla="*/ 3 w 266"/>
                  <a:gd name="T43" fmla="*/ 4 h 298"/>
                  <a:gd name="T44" fmla="*/ 3 w 266"/>
                  <a:gd name="T45" fmla="*/ 4 h 298"/>
                  <a:gd name="T46" fmla="*/ 3 w 266"/>
                  <a:gd name="T47" fmla="*/ 4 h 298"/>
                  <a:gd name="T48" fmla="*/ 3 w 266"/>
                  <a:gd name="T49" fmla="*/ 5 h 298"/>
                  <a:gd name="T50" fmla="*/ 3 w 266"/>
                  <a:gd name="T51" fmla="*/ 6 h 298"/>
                  <a:gd name="T52" fmla="*/ 3 w 266"/>
                  <a:gd name="T53" fmla="*/ 7 h 298"/>
                  <a:gd name="T54" fmla="*/ 3 w 266"/>
                  <a:gd name="T55" fmla="*/ 12 h 298"/>
                  <a:gd name="T56" fmla="*/ 0 w 266"/>
                  <a:gd name="T57" fmla="*/ 12 h 298"/>
                  <a:gd name="T58" fmla="*/ 0 w 266"/>
                  <a:gd name="T59" fmla="*/ 0 h 298"/>
                  <a:gd name="T60" fmla="*/ 3 w 266"/>
                  <a:gd name="T61" fmla="*/ 0 h 298"/>
                  <a:gd name="T62" fmla="*/ 3 w 266"/>
                  <a:gd name="T63" fmla="*/ 2 h 298"/>
                  <a:gd name="T64" fmla="*/ 3 w 266"/>
                  <a:gd name="T65" fmla="*/ 2 h 298"/>
                  <a:gd name="T66" fmla="*/ 4 w 266"/>
                  <a:gd name="T67" fmla="*/ 1 h 298"/>
                  <a:gd name="T68" fmla="*/ 4 w 266"/>
                  <a:gd name="T69" fmla="*/ 1 h 298"/>
                  <a:gd name="T70" fmla="*/ 5 w 266"/>
                  <a:gd name="T71" fmla="*/ 1 h 298"/>
                  <a:gd name="T72" fmla="*/ 5 w 266"/>
                  <a:gd name="T73" fmla="*/ 0 h 298"/>
                  <a:gd name="T74" fmla="*/ 6 w 266"/>
                  <a:gd name="T75" fmla="*/ 0 h 298"/>
                  <a:gd name="T76" fmla="*/ 6 w 266"/>
                  <a:gd name="T77" fmla="*/ 0 h 298"/>
                  <a:gd name="T78" fmla="*/ 7 w 266"/>
                  <a:gd name="T79" fmla="*/ 0 h 298"/>
                  <a:gd name="T80" fmla="*/ 7 w 266"/>
                  <a:gd name="T81" fmla="*/ 0 h 298"/>
                  <a:gd name="T82" fmla="*/ 8 w 266"/>
                  <a:gd name="T83" fmla="*/ 0 h 298"/>
                  <a:gd name="T84" fmla="*/ 8 w 266"/>
                  <a:gd name="T85" fmla="*/ 0 h 298"/>
                  <a:gd name="T86" fmla="*/ 9 w 266"/>
                  <a:gd name="T87" fmla="*/ 0 h 298"/>
                  <a:gd name="T88" fmla="*/ 9 w 266"/>
                  <a:gd name="T89" fmla="*/ 1 h 298"/>
                  <a:gd name="T90" fmla="*/ 9 w 266"/>
                  <a:gd name="T91" fmla="*/ 1 h 298"/>
                  <a:gd name="T92" fmla="*/ 10 w 266"/>
                  <a:gd name="T93" fmla="*/ 1 h 298"/>
                  <a:gd name="T94" fmla="*/ 10 w 266"/>
                  <a:gd name="T95" fmla="*/ 1 h 298"/>
                  <a:gd name="T96" fmla="*/ 10 w 266"/>
                  <a:gd name="T97" fmla="*/ 2 h 298"/>
                  <a:gd name="T98" fmla="*/ 10 w 266"/>
                  <a:gd name="T99" fmla="*/ 2 h 298"/>
                  <a:gd name="T100" fmla="*/ 10 w 266"/>
                  <a:gd name="T101" fmla="*/ 2 h 298"/>
                  <a:gd name="T102" fmla="*/ 10 w 266"/>
                  <a:gd name="T103" fmla="*/ 3 h 298"/>
                  <a:gd name="T104" fmla="*/ 10 w 266"/>
                  <a:gd name="T105" fmla="*/ 3 h 298"/>
                  <a:gd name="T106" fmla="*/ 11 w 266"/>
                  <a:gd name="T107" fmla="*/ 3 h 298"/>
                  <a:gd name="T108" fmla="*/ 11 w 266"/>
                  <a:gd name="T109" fmla="*/ 4 h 298"/>
                  <a:gd name="T110" fmla="*/ 11 w 266"/>
                  <a:gd name="T111" fmla="*/ 5 h 298"/>
                  <a:gd name="T112" fmla="*/ 11 w 266"/>
                  <a:gd name="T113" fmla="*/ 12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50"/>
                    </a:lnTo>
                    <a:lnTo>
                      <a:pt x="189" y="129"/>
                    </a:lnTo>
                    <a:lnTo>
                      <a:pt x="187" y="111"/>
                    </a:lnTo>
                    <a:lnTo>
                      <a:pt x="186" y="98"/>
                    </a:lnTo>
                    <a:lnTo>
                      <a:pt x="184" y="89"/>
                    </a:lnTo>
                    <a:lnTo>
                      <a:pt x="181" y="83"/>
                    </a:lnTo>
                    <a:lnTo>
                      <a:pt x="177" y="77"/>
                    </a:lnTo>
                    <a:lnTo>
                      <a:pt x="173" y="71"/>
                    </a:lnTo>
                    <a:lnTo>
                      <a:pt x="168" y="67"/>
                    </a:lnTo>
                    <a:lnTo>
                      <a:pt x="163" y="65"/>
                    </a:lnTo>
                    <a:lnTo>
                      <a:pt x="156" y="61"/>
                    </a:lnTo>
                    <a:lnTo>
                      <a:pt x="149" y="60"/>
                    </a:lnTo>
                    <a:lnTo>
                      <a:pt x="141" y="60"/>
                    </a:lnTo>
                    <a:lnTo>
                      <a:pt x="131" y="60"/>
                    </a:lnTo>
                    <a:lnTo>
                      <a:pt x="122" y="62"/>
                    </a:lnTo>
                    <a:lnTo>
                      <a:pt x="113" y="66"/>
                    </a:lnTo>
                    <a:lnTo>
                      <a:pt x="105" y="70"/>
                    </a:lnTo>
                    <a:lnTo>
                      <a:pt x="98" y="77"/>
                    </a:lnTo>
                    <a:lnTo>
                      <a:pt x="91" y="84"/>
                    </a:lnTo>
                    <a:lnTo>
                      <a:pt x="87" y="92"/>
                    </a:lnTo>
                    <a:lnTo>
                      <a:pt x="83" y="100"/>
                    </a:lnTo>
                    <a:lnTo>
                      <a:pt x="81" y="111"/>
                    </a:lnTo>
                    <a:lnTo>
                      <a:pt x="79" y="126"/>
                    </a:lnTo>
                    <a:lnTo>
                      <a:pt x="78" y="145"/>
                    </a:lnTo>
                    <a:lnTo>
                      <a:pt x="78" y="166"/>
                    </a:lnTo>
                    <a:lnTo>
                      <a:pt x="78" y="298"/>
                    </a:lnTo>
                    <a:lnTo>
                      <a:pt x="0" y="298"/>
                    </a:lnTo>
                    <a:lnTo>
                      <a:pt x="0" y="7"/>
                    </a:lnTo>
                    <a:lnTo>
                      <a:pt x="72" y="7"/>
                    </a:lnTo>
                    <a:lnTo>
                      <a:pt x="72" y="50"/>
                    </a:lnTo>
                    <a:lnTo>
                      <a:pt x="82" y="39"/>
                    </a:lnTo>
                    <a:lnTo>
                      <a:pt x="92" y="28"/>
                    </a:lnTo>
                    <a:lnTo>
                      <a:pt x="104" y="20"/>
                    </a:lnTo>
                    <a:lnTo>
                      <a:pt x="115" y="13"/>
                    </a:lnTo>
                    <a:lnTo>
                      <a:pt x="127" y="8"/>
                    </a:lnTo>
                    <a:lnTo>
                      <a:pt x="140" y="3"/>
                    </a:lnTo>
                    <a:lnTo>
                      <a:pt x="153" y="1"/>
                    </a:lnTo>
                    <a:lnTo>
                      <a:pt x="168" y="0"/>
                    </a:lnTo>
                    <a:lnTo>
                      <a:pt x="181" y="1"/>
                    </a:lnTo>
                    <a:lnTo>
                      <a:pt x="192" y="3"/>
                    </a:lnTo>
                    <a:lnTo>
                      <a:pt x="204" y="6"/>
                    </a:lnTo>
                    <a:lnTo>
                      <a:pt x="214" y="10"/>
                    </a:lnTo>
                    <a:lnTo>
                      <a:pt x="225" y="15"/>
                    </a:lnTo>
                    <a:lnTo>
                      <a:pt x="234" y="20"/>
                    </a:lnTo>
                    <a:lnTo>
                      <a:pt x="240" y="26"/>
                    </a:lnTo>
                    <a:lnTo>
                      <a:pt x="246" y="33"/>
                    </a:lnTo>
                    <a:lnTo>
                      <a:pt x="252" y="41"/>
                    </a:lnTo>
                    <a:lnTo>
                      <a:pt x="256" y="49"/>
                    </a:lnTo>
                    <a:lnTo>
                      <a:pt x="259" y="57"/>
                    </a:lnTo>
                    <a:lnTo>
                      <a:pt x="262" y="66"/>
                    </a:lnTo>
                    <a:lnTo>
                      <a:pt x="263" y="76"/>
                    </a:lnTo>
                    <a:lnTo>
                      <a:pt x="265" y="88"/>
                    </a:lnTo>
                    <a:lnTo>
                      <a:pt x="265" y="102"/>
                    </a:lnTo>
                    <a:lnTo>
                      <a:pt x="266" y="118"/>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4" name="Freeform 983">
                <a:extLst>
                  <a:ext uri="{FF2B5EF4-FFF2-40B4-BE49-F238E27FC236}">
                    <a16:creationId xmlns:a16="http://schemas.microsoft.com/office/drawing/2014/main" id="{DEFD15D8-1867-48E0-A842-DFB1F41462DB}"/>
                  </a:ext>
                </a:extLst>
              </p:cNvPr>
              <p:cNvSpPr>
                <a:spLocks noEditPoints="1"/>
              </p:cNvSpPr>
              <p:nvPr/>
            </p:nvSpPr>
            <p:spPr bwMode="auto">
              <a:xfrm>
                <a:off x="3534" y="1783"/>
                <a:ext cx="57" cy="82"/>
              </a:xfrm>
              <a:custGeom>
                <a:avLst/>
                <a:gdLst>
                  <a:gd name="T0" fmla="*/ 9 w 285"/>
                  <a:gd name="T1" fmla="*/ 16 h 409"/>
                  <a:gd name="T2" fmla="*/ 8 w 285"/>
                  <a:gd name="T3" fmla="*/ 15 h 409"/>
                  <a:gd name="T4" fmla="*/ 7 w 285"/>
                  <a:gd name="T5" fmla="*/ 16 h 409"/>
                  <a:gd name="T6" fmla="*/ 6 w 285"/>
                  <a:gd name="T7" fmla="*/ 16 h 409"/>
                  <a:gd name="T8" fmla="*/ 5 w 285"/>
                  <a:gd name="T9" fmla="*/ 16 h 409"/>
                  <a:gd name="T10" fmla="*/ 4 w 285"/>
                  <a:gd name="T11" fmla="*/ 16 h 409"/>
                  <a:gd name="T12" fmla="*/ 3 w 285"/>
                  <a:gd name="T13" fmla="*/ 16 h 409"/>
                  <a:gd name="T14" fmla="*/ 3 w 285"/>
                  <a:gd name="T15" fmla="*/ 16 h 409"/>
                  <a:gd name="T16" fmla="*/ 2 w 285"/>
                  <a:gd name="T17" fmla="*/ 15 h 409"/>
                  <a:gd name="T18" fmla="*/ 1 w 285"/>
                  <a:gd name="T19" fmla="*/ 14 h 409"/>
                  <a:gd name="T20" fmla="*/ 1 w 285"/>
                  <a:gd name="T21" fmla="*/ 13 h 409"/>
                  <a:gd name="T22" fmla="*/ 0 w 285"/>
                  <a:gd name="T23" fmla="*/ 12 h 409"/>
                  <a:gd name="T24" fmla="*/ 0 w 285"/>
                  <a:gd name="T25" fmla="*/ 11 h 409"/>
                  <a:gd name="T26" fmla="*/ 0 w 285"/>
                  <a:gd name="T27" fmla="*/ 10 h 409"/>
                  <a:gd name="T28" fmla="*/ 0 w 285"/>
                  <a:gd name="T29" fmla="*/ 8 h 409"/>
                  <a:gd name="T30" fmla="*/ 1 w 285"/>
                  <a:gd name="T31" fmla="*/ 7 h 409"/>
                  <a:gd name="T32" fmla="*/ 1 w 285"/>
                  <a:gd name="T33" fmla="*/ 6 h 409"/>
                  <a:gd name="T34" fmla="*/ 2 w 285"/>
                  <a:gd name="T35" fmla="*/ 5 h 409"/>
                  <a:gd name="T36" fmla="*/ 3 w 285"/>
                  <a:gd name="T37" fmla="*/ 5 h 409"/>
                  <a:gd name="T38" fmla="*/ 3 w 285"/>
                  <a:gd name="T39" fmla="*/ 4 h 409"/>
                  <a:gd name="T40" fmla="*/ 4 w 285"/>
                  <a:gd name="T41" fmla="*/ 4 h 409"/>
                  <a:gd name="T42" fmla="*/ 5 w 285"/>
                  <a:gd name="T43" fmla="*/ 4 h 409"/>
                  <a:gd name="T44" fmla="*/ 6 w 285"/>
                  <a:gd name="T45" fmla="*/ 4 h 409"/>
                  <a:gd name="T46" fmla="*/ 7 w 285"/>
                  <a:gd name="T47" fmla="*/ 5 h 409"/>
                  <a:gd name="T48" fmla="*/ 8 w 285"/>
                  <a:gd name="T49" fmla="*/ 5 h 409"/>
                  <a:gd name="T50" fmla="*/ 8 w 285"/>
                  <a:gd name="T51" fmla="*/ 0 h 409"/>
                  <a:gd name="T52" fmla="*/ 11 w 285"/>
                  <a:gd name="T53" fmla="*/ 16 h 409"/>
                  <a:gd name="T54" fmla="*/ 3 w 285"/>
                  <a:gd name="T55" fmla="*/ 11 h 409"/>
                  <a:gd name="T56" fmla="*/ 3 w 285"/>
                  <a:gd name="T57" fmla="*/ 12 h 409"/>
                  <a:gd name="T58" fmla="*/ 4 w 285"/>
                  <a:gd name="T59" fmla="*/ 13 h 409"/>
                  <a:gd name="T60" fmla="*/ 4 w 285"/>
                  <a:gd name="T61" fmla="*/ 13 h 409"/>
                  <a:gd name="T62" fmla="*/ 4 w 285"/>
                  <a:gd name="T63" fmla="*/ 14 h 409"/>
                  <a:gd name="T64" fmla="*/ 5 w 285"/>
                  <a:gd name="T65" fmla="*/ 14 h 409"/>
                  <a:gd name="T66" fmla="*/ 5 w 285"/>
                  <a:gd name="T67" fmla="*/ 14 h 409"/>
                  <a:gd name="T68" fmla="*/ 6 w 285"/>
                  <a:gd name="T69" fmla="*/ 14 h 409"/>
                  <a:gd name="T70" fmla="*/ 7 w 285"/>
                  <a:gd name="T71" fmla="*/ 14 h 409"/>
                  <a:gd name="T72" fmla="*/ 7 w 285"/>
                  <a:gd name="T73" fmla="*/ 14 h 409"/>
                  <a:gd name="T74" fmla="*/ 7 w 285"/>
                  <a:gd name="T75" fmla="*/ 13 h 409"/>
                  <a:gd name="T76" fmla="*/ 8 w 285"/>
                  <a:gd name="T77" fmla="*/ 13 h 409"/>
                  <a:gd name="T78" fmla="*/ 8 w 285"/>
                  <a:gd name="T79" fmla="*/ 12 h 409"/>
                  <a:gd name="T80" fmla="*/ 8 w 285"/>
                  <a:gd name="T81" fmla="*/ 12 h 409"/>
                  <a:gd name="T82" fmla="*/ 8 w 285"/>
                  <a:gd name="T83" fmla="*/ 11 h 409"/>
                  <a:gd name="T84" fmla="*/ 8 w 285"/>
                  <a:gd name="T85" fmla="*/ 10 h 409"/>
                  <a:gd name="T86" fmla="*/ 8 w 285"/>
                  <a:gd name="T87" fmla="*/ 9 h 409"/>
                  <a:gd name="T88" fmla="*/ 8 w 285"/>
                  <a:gd name="T89" fmla="*/ 8 h 409"/>
                  <a:gd name="T90" fmla="*/ 8 w 285"/>
                  <a:gd name="T91" fmla="*/ 8 h 409"/>
                  <a:gd name="T92" fmla="*/ 7 w 285"/>
                  <a:gd name="T93" fmla="*/ 7 h 409"/>
                  <a:gd name="T94" fmla="*/ 7 w 285"/>
                  <a:gd name="T95" fmla="*/ 7 h 409"/>
                  <a:gd name="T96" fmla="*/ 7 w 285"/>
                  <a:gd name="T97" fmla="*/ 7 h 409"/>
                  <a:gd name="T98" fmla="*/ 6 w 285"/>
                  <a:gd name="T99" fmla="*/ 7 h 409"/>
                  <a:gd name="T100" fmla="*/ 5 w 285"/>
                  <a:gd name="T101" fmla="*/ 7 h 409"/>
                  <a:gd name="T102" fmla="*/ 5 w 285"/>
                  <a:gd name="T103" fmla="*/ 7 h 409"/>
                  <a:gd name="T104" fmla="*/ 5 w 285"/>
                  <a:gd name="T105" fmla="*/ 7 h 409"/>
                  <a:gd name="T106" fmla="*/ 4 w 285"/>
                  <a:gd name="T107" fmla="*/ 7 h 409"/>
                  <a:gd name="T108" fmla="*/ 4 w 285"/>
                  <a:gd name="T109" fmla="*/ 8 h 409"/>
                  <a:gd name="T110" fmla="*/ 3 w 285"/>
                  <a:gd name="T111" fmla="*/ 8 h 409"/>
                  <a:gd name="T112" fmla="*/ 3 w 285"/>
                  <a:gd name="T113" fmla="*/ 9 h 409"/>
                  <a:gd name="T114" fmla="*/ 3 w 285"/>
                  <a:gd name="T115" fmla="*/ 10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4" y="402"/>
                    </a:lnTo>
                    <a:lnTo>
                      <a:pt x="214" y="359"/>
                    </a:lnTo>
                    <a:lnTo>
                      <a:pt x="205" y="372"/>
                    </a:lnTo>
                    <a:lnTo>
                      <a:pt x="195" y="382"/>
                    </a:lnTo>
                    <a:lnTo>
                      <a:pt x="183" y="390"/>
                    </a:lnTo>
                    <a:lnTo>
                      <a:pt x="172" y="397"/>
                    </a:lnTo>
                    <a:lnTo>
                      <a:pt x="160" y="402"/>
                    </a:lnTo>
                    <a:lnTo>
                      <a:pt x="147" y="406"/>
                    </a:lnTo>
                    <a:lnTo>
                      <a:pt x="135" y="408"/>
                    </a:lnTo>
                    <a:lnTo>
                      <a:pt x="122" y="409"/>
                    </a:lnTo>
                    <a:lnTo>
                      <a:pt x="110" y="409"/>
                    </a:lnTo>
                    <a:lnTo>
                      <a:pt x="99" y="407"/>
                    </a:lnTo>
                    <a:lnTo>
                      <a:pt x="87" y="404"/>
                    </a:lnTo>
                    <a:lnTo>
                      <a:pt x="76" y="399"/>
                    </a:lnTo>
                    <a:lnTo>
                      <a:pt x="66" y="393"/>
                    </a:lnTo>
                    <a:lnTo>
                      <a:pt x="56" y="387"/>
                    </a:lnTo>
                    <a:lnTo>
                      <a:pt x="46" y="379"/>
                    </a:lnTo>
                    <a:lnTo>
                      <a:pt x="37" y="369"/>
                    </a:lnTo>
                    <a:lnTo>
                      <a:pt x="29" y="358"/>
                    </a:lnTo>
                    <a:lnTo>
                      <a:pt x="21" y="347"/>
                    </a:lnTo>
                    <a:lnTo>
                      <a:pt x="15" y="333"/>
                    </a:lnTo>
                    <a:lnTo>
                      <a:pt x="9" y="320"/>
                    </a:lnTo>
                    <a:lnTo>
                      <a:pt x="6" y="305"/>
                    </a:lnTo>
                    <a:lnTo>
                      <a:pt x="3" y="291"/>
                    </a:lnTo>
                    <a:lnTo>
                      <a:pt x="1" y="274"/>
                    </a:lnTo>
                    <a:lnTo>
                      <a:pt x="0" y="256"/>
                    </a:lnTo>
                    <a:lnTo>
                      <a:pt x="1" y="237"/>
                    </a:lnTo>
                    <a:lnTo>
                      <a:pt x="3" y="220"/>
                    </a:lnTo>
                    <a:lnTo>
                      <a:pt x="6" y="206"/>
                    </a:lnTo>
                    <a:lnTo>
                      <a:pt x="9" y="191"/>
                    </a:lnTo>
                    <a:lnTo>
                      <a:pt x="14" y="178"/>
                    </a:lnTo>
                    <a:lnTo>
                      <a:pt x="21" y="165"/>
                    </a:lnTo>
                    <a:lnTo>
                      <a:pt x="27" y="154"/>
                    </a:lnTo>
                    <a:lnTo>
                      <a:pt x="35" y="144"/>
                    </a:lnTo>
                    <a:lnTo>
                      <a:pt x="44" y="135"/>
                    </a:lnTo>
                    <a:lnTo>
                      <a:pt x="55" y="127"/>
                    </a:lnTo>
                    <a:lnTo>
                      <a:pt x="65" y="120"/>
                    </a:lnTo>
                    <a:lnTo>
                      <a:pt x="75" y="114"/>
                    </a:lnTo>
                    <a:lnTo>
                      <a:pt x="86" y="110"/>
                    </a:lnTo>
                    <a:lnTo>
                      <a:pt x="99" y="107"/>
                    </a:lnTo>
                    <a:lnTo>
                      <a:pt x="111" y="105"/>
                    </a:lnTo>
                    <a:lnTo>
                      <a:pt x="123" y="104"/>
                    </a:lnTo>
                    <a:lnTo>
                      <a:pt x="136" y="105"/>
                    </a:lnTo>
                    <a:lnTo>
                      <a:pt x="147" y="107"/>
                    </a:lnTo>
                    <a:lnTo>
                      <a:pt x="159" y="111"/>
                    </a:lnTo>
                    <a:lnTo>
                      <a:pt x="170" y="114"/>
                    </a:lnTo>
                    <a:lnTo>
                      <a:pt x="180" y="121"/>
                    </a:lnTo>
                    <a:lnTo>
                      <a:pt x="190" y="128"/>
                    </a:lnTo>
                    <a:lnTo>
                      <a:pt x="199" y="136"/>
                    </a:lnTo>
                    <a:lnTo>
                      <a:pt x="208" y="145"/>
                    </a:lnTo>
                    <a:lnTo>
                      <a:pt x="208" y="0"/>
                    </a:lnTo>
                    <a:lnTo>
                      <a:pt x="285" y="0"/>
                    </a:lnTo>
                    <a:lnTo>
                      <a:pt x="285" y="402"/>
                    </a:lnTo>
                    <a:close/>
                    <a:moveTo>
                      <a:pt x="79" y="251"/>
                    </a:moveTo>
                    <a:lnTo>
                      <a:pt x="81" y="272"/>
                    </a:lnTo>
                    <a:lnTo>
                      <a:pt x="83" y="291"/>
                    </a:lnTo>
                    <a:lnTo>
                      <a:pt x="85" y="298"/>
                    </a:lnTo>
                    <a:lnTo>
                      <a:pt x="87" y="306"/>
                    </a:lnTo>
                    <a:lnTo>
                      <a:pt x="90" y="313"/>
                    </a:lnTo>
                    <a:lnTo>
                      <a:pt x="93" y="318"/>
                    </a:lnTo>
                    <a:lnTo>
                      <a:pt x="98" y="326"/>
                    </a:lnTo>
                    <a:lnTo>
                      <a:pt x="103" y="331"/>
                    </a:lnTo>
                    <a:lnTo>
                      <a:pt x="109" y="337"/>
                    </a:lnTo>
                    <a:lnTo>
                      <a:pt x="114" y="340"/>
                    </a:lnTo>
                    <a:lnTo>
                      <a:pt x="121" y="344"/>
                    </a:lnTo>
                    <a:lnTo>
                      <a:pt x="129" y="346"/>
                    </a:lnTo>
                    <a:lnTo>
                      <a:pt x="136" y="348"/>
                    </a:lnTo>
                    <a:lnTo>
                      <a:pt x="145" y="348"/>
                    </a:lnTo>
                    <a:lnTo>
                      <a:pt x="151" y="348"/>
                    </a:lnTo>
                    <a:lnTo>
                      <a:pt x="157" y="347"/>
                    </a:lnTo>
                    <a:lnTo>
                      <a:pt x="163" y="345"/>
                    </a:lnTo>
                    <a:lnTo>
                      <a:pt x="170" y="343"/>
                    </a:lnTo>
                    <a:lnTo>
                      <a:pt x="174" y="339"/>
                    </a:lnTo>
                    <a:lnTo>
                      <a:pt x="180" y="336"/>
                    </a:lnTo>
                    <a:lnTo>
                      <a:pt x="186" y="331"/>
                    </a:lnTo>
                    <a:lnTo>
                      <a:pt x="190" y="326"/>
                    </a:lnTo>
                    <a:lnTo>
                      <a:pt x="195" y="320"/>
                    </a:lnTo>
                    <a:lnTo>
                      <a:pt x="198" y="313"/>
                    </a:lnTo>
                    <a:lnTo>
                      <a:pt x="201" y="305"/>
                    </a:lnTo>
                    <a:lnTo>
                      <a:pt x="204" y="297"/>
                    </a:lnTo>
                    <a:lnTo>
                      <a:pt x="206" y="288"/>
                    </a:lnTo>
                    <a:lnTo>
                      <a:pt x="207" y="279"/>
                    </a:lnTo>
                    <a:lnTo>
                      <a:pt x="208" y="269"/>
                    </a:lnTo>
                    <a:lnTo>
                      <a:pt x="208" y="258"/>
                    </a:lnTo>
                    <a:lnTo>
                      <a:pt x="208" y="246"/>
                    </a:lnTo>
                    <a:lnTo>
                      <a:pt x="207" y="235"/>
                    </a:lnTo>
                    <a:lnTo>
                      <a:pt x="206" y="224"/>
                    </a:lnTo>
                    <a:lnTo>
                      <a:pt x="204" y="215"/>
                    </a:lnTo>
                    <a:lnTo>
                      <a:pt x="201" y="206"/>
                    </a:lnTo>
                    <a:lnTo>
                      <a:pt x="198" y="199"/>
                    </a:lnTo>
                    <a:lnTo>
                      <a:pt x="195" y="192"/>
                    </a:lnTo>
                    <a:lnTo>
                      <a:pt x="190" y="185"/>
                    </a:lnTo>
                    <a:lnTo>
                      <a:pt x="186" y="181"/>
                    </a:lnTo>
                    <a:lnTo>
                      <a:pt x="181" y="176"/>
                    </a:lnTo>
                    <a:lnTo>
                      <a:pt x="175" y="172"/>
                    </a:lnTo>
                    <a:lnTo>
                      <a:pt x="170" y="170"/>
                    </a:lnTo>
                    <a:lnTo>
                      <a:pt x="164" y="166"/>
                    </a:lnTo>
                    <a:lnTo>
                      <a:pt x="157" y="165"/>
                    </a:lnTo>
                    <a:lnTo>
                      <a:pt x="151" y="164"/>
                    </a:lnTo>
                    <a:lnTo>
                      <a:pt x="144" y="164"/>
                    </a:lnTo>
                    <a:lnTo>
                      <a:pt x="137" y="164"/>
                    </a:lnTo>
                    <a:lnTo>
                      <a:pt x="131" y="165"/>
                    </a:lnTo>
                    <a:lnTo>
                      <a:pt x="125" y="166"/>
                    </a:lnTo>
                    <a:lnTo>
                      <a:pt x="119" y="170"/>
                    </a:lnTo>
                    <a:lnTo>
                      <a:pt x="113" y="172"/>
                    </a:lnTo>
                    <a:lnTo>
                      <a:pt x="108" y="176"/>
                    </a:lnTo>
                    <a:lnTo>
                      <a:pt x="103" y="180"/>
                    </a:lnTo>
                    <a:lnTo>
                      <a:pt x="99" y="185"/>
                    </a:lnTo>
                    <a:lnTo>
                      <a:pt x="94" y="191"/>
                    </a:lnTo>
                    <a:lnTo>
                      <a:pt x="90" y="198"/>
                    </a:lnTo>
                    <a:lnTo>
                      <a:pt x="87" y="205"/>
                    </a:lnTo>
                    <a:lnTo>
                      <a:pt x="84" y="213"/>
                    </a:lnTo>
                    <a:lnTo>
                      <a:pt x="82" y="222"/>
                    </a:lnTo>
                    <a:lnTo>
                      <a:pt x="81" y="231"/>
                    </a:lnTo>
                    <a:lnTo>
                      <a:pt x="79" y="240"/>
                    </a:lnTo>
                    <a:lnTo>
                      <a:pt x="79"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5" name="Freeform 984">
                <a:extLst>
                  <a:ext uri="{FF2B5EF4-FFF2-40B4-BE49-F238E27FC236}">
                    <a16:creationId xmlns:a16="http://schemas.microsoft.com/office/drawing/2014/main" id="{561B07C5-386F-4260-8D82-A5BBDCB664EE}"/>
                  </a:ext>
                </a:extLst>
              </p:cNvPr>
              <p:cNvSpPr>
                <a:spLocks noEditPoints="1"/>
              </p:cNvSpPr>
              <p:nvPr/>
            </p:nvSpPr>
            <p:spPr bwMode="auto">
              <a:xfrm>
                <a:off x="3602" y="1804"/>
                <a:ext cx="55" cy="61"/>
              </a:xfrm>
              <a:custGeom>
                <a:avLst/>
                <a:gdLst>
                  <a:gd name="T0" fmla="*/ 0 w 273"/>
                  <a:gd name="T1" fmla="*/ 3 h 305"/>
                  <a:gd name="T2" fmla="*/ 1 w 273"/>
                  <a:gd name="T3" fmla="*/ 2 h 305"/>
                  <a:gd name="T4" fmla="*/ 2 w 273"/>
                  <a:gd name="T5" fmla="*/ 1 h 305"/>
                  <a:gd name="T6" fmla="*/ 3 w 273"/>
                  <a:gd name="T7" fmla="*/ 1 h 305"/>
                  <a:gd name="T8" fmla="*/ 4 w 273"/>
                  <a:gd name="T9" fmla="*/ 0 h 305"/>
                  <a:gd name="T10" fmla="*/ 5 w 273"/>
                  <a:gd name="T11" fmla="*/ 0 h 305"/>
                  <a:gd name="T12" fmla="*/ 8 w 273"/>
                  <a:gd name="T13" fmla="*/ 0 h 305"/>
                  <a:gd name="T14" fmla="*/ 8 w 273"/>
                  <a:gd name="T15" fmla="*/ 1 h 305"/>
                  <a:gd name="T16" fmla="*/ 10 w 273"/>
                  <a:gd name="T17" fmla="*/ 1 h 305"/>
                  <a:gd name="T18" fmla="*/ 10 w 273"/>
                  <a:gd name="T19" fmla="*/ 2 h 305"/>
                  <a:gd name="T20" fmla="*/ 10 w 273"/>
                  <a:gd name="T21" fmla="*/ 4 h 305"/>
                  <a:gd name="T22" fmla="*/ 10 w 273"/>
                  <a:gd name="T23" fmla="*/ 9 h 305"/>
                  <a:gd name="T24" fmla="*/ 10 w 273"/>
                  <a:gd name="T25" fmla="*/ 10 h 305"/>
                  <a:gd name="T26" fmla="*/ 11 w 273"/>
                  <a:gd name="T27" fmla="*/ 12 h 305"/>
                  <a:gd name="T28" fmla="*/ 8 w 273"/>
                  <a:gd name="T29" fmla="*/ 12 h 305"/>
                  <a:gd name="T30" fmla="*/ 7 w 273"/>
                  <a:gd name="T31" fmla="*/ 11 h 305"/>
                  <a:gd name="T32" fmla="*/ 6 w 273"/>
                  <a:gd name="T33" fmla="*/ 12 h 305"/>
                  <a:gd name="T34" fmla="*/ 5 w 273"/>
                  <a:gd name="T35" fmla="*/ 12 h 305"/>
                  <a:gd name="T36" fmla="*/ 3 w 273"/>
                  <a:gd name="T37" fmla="*/ 12 h 305"/>
                  <a:gd name="T38" fmla="*/ 2 w 273"/>
                  <a:gd name="T39" fmla="*/ 12 h 305"/>
                  <a:gd name="T40" fmla="*/ 1 w 273"/>
                  <a:gd name="T41" fmla="*/ 11 h 305"/>
                  <a:gd name="T42" fmla="*/ 1 w 273"/>
                  <a:gd name="T43" fmla="*/ 11 h 305"/>
                  <a:gd name="T44" fmla="*/ 0 w 273"/>
                  <a:gd name="T45" fmla="*/ 10 h 305"/>
                  <a:gd name="T46" fmla="*/ 0 w 273"/>
                  <a:gd name="T47" fmla="*/ 9 h 305"/>
                  <a:gd name="T48" fmla="*/ 0 w 273"/>
                  <a:gd name="T49" fmla="*/ 7 h 305"/>
                  <a:gd name="T50" fmla="*/ 1 w 273"/>
                  <a:gd name="T51" fmla="*/ 6 h 305"/>
                  <a:gd name="T52" fmla="*/ 2 w 273"/>
                  <a:gd name="T53" fmla="*/ 6 h 305"/>
                  <a:gd name="T54" fmla="*/ 4 w 273"/>
                  <a:gd name="T55" fmla="*/ 5 h 305"/>
                  <a:gd name="T56" fmla="*/ 7 w 273"/>
                  <a:gd name="T57" fmla="*/ 5 h 305"/>
                  <a:gd name="T58" fmla="*/ 7 w 273"/>
                  <a:gd name="T59" fmla="*/ 4 h 305"/>
                  <a:gd name="T60" fmla="*/ 7 w 273"/>
                  <a:gd name="T61" fmla="*/ 3 h 305"/>
                  <a:gd name="T62" fmla="*/ 6 w 273"/>
                  <a:gd name="T63" fmla="*/ 2 h 305"/>
                  <a:gd name="T64" fmla="*/ 4 w 273"/>
                  <a:gd name="T65" fmla="*/ 2 h 305"/>
                  <a:gd name="T66" fmla="*/ 4 w 273"/>
                  <a:gd name="T67" fmla="*/ 3 h 305"/>
                  <a:gd name="T68" fmla="*/ 3 w 273"/>
                  <a:gd name="T69" fmla="*/ 4 h 305"/>
                  <a:gd name="T70" fmla="*/ 6 w 273"/>
                  <a:gd name="T71" fmla="*/ 7 h 305"/>
                  <a:gd name="T72" fmla="*/ 5 w 273"/>
                  <a:gd name="T73" fmla="*/ 7 h 305"/>
                  <a:gd name="T74" fmla="*/ 4 w 273"/>
                  <a:gd name="T75" fmla="*/ 7 h 305"/>
                  <a:gd name="T76" fmla="*/ 3 w 273"/>
                  <a:gd name="T77" fmla="*/ 8 h 305"/>
                  <a:gd name="T78" fmla="*/ 3 w 273"/>
                  <a:gd name="T79" fmla="*/ 9 h 305"/>
                  <a:gd name="T80" fmla="*/ 4 w 273"/>
                  <a:gd name="T81" fmla="*/ 10 h 305"/>
                  <a:gd name="T82" fmla="*/ 5 w 273"/>
                  <a:gd name="T83" fmla="*/ 10 h 305"/>
                  <a:gd name="T84" fmla="*/ 6 w 273"/>
                  <a:gd name="T85" fmla="*/ 10 h 305"/>
                  <a:gd name="T86" fmla="*/ 7 w 273"/>
                  <a:gd name="T87" fmla="*/ 9 h 305"/>
                  <a:gd name="T88" fmla="*/ 7 w 273"/>
                  <a:gd name="T89" fmla="*/ 8 h 305"/>
                  <a:gd name="T90" fmla="*/ 7 w 273"/>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7" y="84"/>
                    </a:lnTo>
                    <a:lnTo>
                      <a:pt x="10" y="74"/>
                    </a:lnTo>
                    <a:lnTo>
                      <a:pt x="14" y="63"/>
                    </a:lnTo>
                    <a:lnTo>
                      <a:pt x="19" y="55"/>
                    </a:lnTo>
                    <a:lnTo>
                      <a:pt x="23" y="46"/>
                    </a:lnTo>
                    <a:lnTo>
                      <a:pt x="29" y="40"/>
                    </a:lnTo>
                    <a:lnTo>
                      <a:pt x="35" y="33"/>
                    </a:lnTo>
                    <a:lnTo>
                      <a:pt x="40" y="26"/>
                    </a:lnTo>
                    <a:lnTo>
                      <a:pt x="48" y="20"/>
                    </a:lnTo>
                    <a:lnTo>
                      <a:pt x="55" y="16"/>
                    </a:lnTo>
                    <a:lnTo>
                      <a:pt x="64" y="13"/>
                    </a:lnTo>
                    <a:lnTo>
                      <a:pt x="73" y="9"/>
                    </a:lnTo>
                    <a:lnTo>
                      <a:pt x="83" y="6"/>
                    </a:lnTo>
                    <a:lnTo>
                      <a:pt x="94" y="3"/>
                    </a:lnTo>
                    <a:lnTo>
                      <a:pt x="107" y="2"/>
                    </a:lnTo>
                    <a:lnTo>
                      <a:pt x="119" y="1"/>
                    </a:lnTo>
                    <a:lnTo>
                      <a:pt x="133" y="0"/>
                    </a:lnTo>
                    <a:lnTo>
                      <a:pt x="158" y="1"/>
                    </a:lnTo>
                    <a:lnTo>
                      <a:pt x="178" y="3"/>
                    </a:lnTo>
                    <a:lnTo>
                      <a:pt x="187" y="6"/>
                    </a:lnTo>
                    <a:lnTo>
                      <a:pt x="196" y="8"/>
                    </a:lnTo>
                    <a:lnTo>
                      <a:pt x="203" y="10"/>
                    </a:lnTo>
                    <a:lnTo>
                      <a:pt x="210" y="13"/>
                    </a:lnTo>
                    <a:lnTo>
                      <a:pt x="222" y="19"/>
                    </a:lnTo>
                    <a:lnTo>
                      <a:pt x="231" y="27"/>
                    </a:lnTo>
                    <a:lnTo>
                      <a:pt x="239" y="35"/>
                    </a:lnTo>
                    <a:lnTo>
                      <a:pt x="246" y="44"/>
                    </a:lnTo>
                    <a:lnTo>
                      <a:pt x="248" y="49"/>
                    </a:lnTo>
                    <a:lnTo>
                      <a:pt x="250" y="55"/>
                    </a:lnTo>
                    <a:lnTo>
                      <a:pt x="252" y="62"/>
                    </a:lnTo>
                    <a:lnTo>
                      <a:pt x="254" y="70"/>
                    </a:lnTo>
                    <a:lnTo>
                      <a:pt x="255" y="89"/>
                    </a:lnTo>
                    <a:lnTo>
                      <a:pt x="256" y="113"/>
                    </a:lnTo>
                    <a:lnTo>
                      <a:pt x="255" y="204"/>
                    </a:lnTo>
                    <a:lnTo>
                      <a:pt x="255" y="220"/>
                    </a:lnTo>
                    <a:lnTo>
                      <a:pt x="256" y="236"/>
                    </a:lnTo>
                    <a:lnTo>
                      <a:pt x="257" y="249"/>
                    </a:lnTo>
                    <a:lnTo>
                      <a:pt x="258" y="260"/>
                    </a:lnTo>
                    <a:lnTo>
                      <a:pt x="261" y="269"/>
                    </a:lnTo>
                    <a:lnTo>
                      <a:pt x="264" y="278"/>
                    </a:lnTo>
                    <a:lnTo>
                      <a:pt x="268" y="288"/>
                    </a:lnTo>
                    <a:lnTo>
                      <a:pt x="273" y="298"/>
                    </a:lnTo>
                    <a:lnTo>
                      <a:pt x="196" y="298"/>
                    </a:lnTo>
                    <a:lnTo>
                      <a:pt x="193" y="289"/>
                    </a:lnTo>
                    <a:lnTo>
                      <a:pt x="189" y="276"/>
                    </a:lnTo>
                    <a:lnTo>
                      <a:pt x="187" y="270"/>
                    </a:lnTo>
                    <a:lnTo>
                      <a:pt x="186" y="267"/>
                    </a:lnTo>
                    <a:lnTo>
                      <a:pt x="176" y="276"/>
                    </a:lnTo>
                    <a:lnTo>
                      <a:pt x="166" y="284"/>
                    </a:lnTo>
                    <a:lnTo>
                      <a:pt x="155" y="291"/>
                    </a:lnTo>
                    <a:lnTo>
                      <a:pt x="144" y="296"/>
                    </a:lnTo>
                    <a:lnTo>
                      <a:pt x="133" y="300"/>
                    </a:lnTo>
                    <a:lnTo>
                      <a:pt x="120" y="303"/>
                    </a:lnTo>
                    <a:lnTo>
                      <a:pt x="108" y="305"/>
                    </a:lnTo>
                    <a:lnTo>
                      <a:pt x="96" y="305"/>
                    </a:lnTo>
                    <a:lnTo>
                      <a:pt x="85" y="305"/>
                    </a:lnTo>
                    <a:lnTo>
                      <a:pt x="74" y="304"/>
                    </a:lnTo>
                    <a:lnTo>
                      <a:pt x="65" y="302"/>
                    </a:lnTo>
                    <a:lnTo>
                      <a:pt x="56" y="300"/>
                    </a:lnTo>
                    <a:lnTo>
                      <a:pt x="47" y="296"/>
                    </a:lnTo>
                    <a:lnTo>
                      <a:pt x="39" y="292"/>
                    </a:lnTo>
                    <a:lnTo>
                      <a:pt x="32" y="287"/>
                    </a:lnTo>
                    <a:lnTo>
                      <a:pt x="26" y="280"/>
                    </a:lnTo>
                    <a:lnTo>
                      <a:pt x="19" y="275"/>
                    </a:lnTo>
                    <a:lnTo>
                      <a:pt x="13" y="268"/>
                    </a:lnTo>
                    <a:lnTo>
                      <a:pt x="10" y="261"/>
                    </a:lnTo>
                    <a:lnTo>
                      <a:pt x="5" y="253"/>
                    </a:lnTo>
                    <a:lnTo>
                      <a:pt x="3" y="245"/>
                    </a:lnTo>
                    <a:lnTo>
                      <a:pt x="1" y="237"/>
                    </a:lnTo>
                    <a:lnTo>
                      <a:pt x="0" y="228"/>
                    </a:lnTo>
                    <a:lnTo>
                      <a:pt x="0" y="219"/>
                    </a:lnTo>
                    <a:lnTo>
                      <a:pt x="0" y="207"/>
                    </a:lnTo>
                    <a:lnTo>
                      <a:pt x="2" y="196"/>
                    </a:lnTo>
                    <a:lnTo>
                      <a:pt x="5" y="185"/>
                    </a:lnTo>
                    <a:lnTo>
                      <a:pt x="11" y="175"/>
                    </a:lnTo>
                    <a:lnTo>
                      <a:pt x="18" y="166"/>
                    </a:lnTo>
                    <a:lnTo>
                      <a:pt x="26" y="158"/>
                    </a:lnTo>
                    <a:lnTo>
                      <a:pt x="33" y="152"/>
                    </a:lnTo>
                    <a:lnTo>
                      <a:pt x="44" y="146"/>
                    </a:lnTo>
                    <a:lnTo>
                      <a:pt x="56" y="140"/>
                    </a:lnTo>
                    <a:lnTo>
                      <a:pt x="70" y="136"/>
                    </a:lnTo>
                    <a:lnTo>
                      <a:pt x="87" y="131"/>
                    </a:lnTo>
                    <a:lnTo>
                      <a:pt x="106" y="128"/>
                    </a:lnTo>
                    <a:lnTo>
                      <a:pt x="131" y="122"/>
                    </a:lnTo>
                    <a:lnTo>
                      <a:pt x="151" y="118"/>
                    </a:lnTo>
                    <a:lnTo>
                      <a:pt x="168" y="113"/>
                    </a:lnTo>
                    <a:lnTo>
                      <a:pt x="180" y="109"/>
                    </a:lnTo>
                    <a:lnTo>
                      <a:pt x="180" y="101"/>
                    </a:lnTo>
                    <a:lnTo>
                      <a:pt x="179" y="91"/>
                    </a:lnTo>
                    <a:lnTo>
                      <a:pt x="177" y="81"/>
                    </a:lnTo>
                    <a:lnTo>
                      <a:pt x="174" y="75"/>
                    </a:lnTo>
                    <a:lnTo>
                      <a:pt x="169" y="69"/>
                    </a:lnTo>
                    <a:lnTo>
                      <a:pt x="162" y="65"/>
                    </a:lnTo>
                    <a:lnTo>
                      <a:pt x="153" y="62"/>
                    </a:lnTo>
                    <a:lnTo>
                      <a:pt x="142" y="60"/>
                    </a:lnTo>
                    <a:lnTo>
                      <a:pt x="127" y="60"/>
                    </a:lnTo>
                    <a:lnTo>
                      <a:pt x="118" y="60"/>
                    </a:lnTo>
                    <a:lnTo>
                      <a:pt x="109" y="62"/>
                    </a:lnTo>
                    <a:lnTo>
                      <a:pt x="102" y="65"/>
                    </a:lnTo>
                    <a:lnTo>
                      <a:pt x="96" y="68"/>
                    </a:lnTo>
                    <a:lnTo>
                      <a:pt x="90" y="72"/>
                    </a:lnTo>
                    <a:lnTo>
                      <a:pt x="85" y="79"/>
                    </a:lnTo>
                    <a:lnTo>
                      <a:pt x="81" y="87"/>
                    </a:lnTo>
                    <a:lnTo>
                      <a:pt x="78" y="96"/>
                    </a:lnTo>
                    <a:close/>
                    <a:moveTo>
                      <a:pt x="180" y="158"/>
                    </a:moveTo>
                    <a:lnTo>
                      <a:pt x="171" y="162"/>
                    </a:lnTo>
                    <a:lnTo>
                      <a:pt x="161" y="164"/>
                    </a:lnTo>
                    <a:lnTo>
                      <a:pt x="149" y="167"/>
                    </a:lnTo>
                    <a:lnTo>
                      <a:pt x="133" y="171"/>
                    </a:lnTo>
                    <a:lnTo>
                      <a:pt x="118" y="174"/>
                    </a:lnTo>
                    <a:lnTo>
                      <a:pt x="107" y="178"/>
                    </a:lnTo>
                    <a:lnTo>
                      <a:pt x="98" y="181"/>
                    </a:lnTo>
                    <a:lnTo>
                      <a:pt x="91" y="184"/>
                    </a:lnTo>
                    <a:lnTo>
                      <a:pt x="84" y="190"/>
                    </a:lnTo>
                    <a:lnTo>
                      <a:pt x="80" y="196"/>
                    </a:lnTo>
                    <a:lnTo>
                      <a:pt x="78" y="204"/>
                    </a:lnTo>
                    <a:lnTo>
                      <a:pt x="76" y="211"/>
                    </a:lnTo>
                    <a:lnTo>
                      <a:pt x="76" y="219"/>
                    </a:lnTo>
                    <a:lnTo>
                      <a:pt x="79" y="226"/>
                    </a:lnTo>
                    <a:lnTo>
                      <a:pt x="83" y="233"/>
                    </a:lnTo>
                    <a:lnTo>
                      <a:pt x="89" y="240"/>
                    </a:lnTo>
                    <a:lnTo>
                      <a:pt x="94" y="244"/>
                    </a:lnTo>
                    <a:lnTo>
                      <a:pt x="102" y="248"/>
                    </a:lnTo>
                    <a:lnTo>
                      <a:pt x="110" y="250"/>
                    </a:lnTo>
                    <a:lnTo>
                      <a:pt x="119" y="251"/>
                    </a:lnTo>
                    <a:lnTo>
                      <a:pt x="129" y="250"/>
                    </a:lnTo>
                    <a:lnTo>
                      <a:pt x="140" y="248"/>
                    </a:lnTo>
                    <a:lnTo>
                      <a:pt x="149" y="243"/>
                    </a:lnTo>
                    <a:lnTo>
                      <a:pt x="159" y="237"/>
                    </a:lnTo>
                    <a:lnTo>
                      <a:pt x="166" y="232"/>
                    </a:lnTo>
                    <a:lnTo>
                      <a:pt x="170" y="226"/>
                    </a:lnTo>
                    <a:lnTo>
                      <a:pt x="175" y="219"/>
                    </a:lnTo>
                    <a:lnTo>
                      <a:pt x="177" y="211"/>
                    </a:lnTo>
                    <a:lnTo>
                      <a:pt x="178" y="206"/>
                    </a:lnTo>
                    <a:lnTo>
                      <a:pt x="179" y="198"/>
                    </a:lnTo>
                    <a:lnTo>
                      <a:pt x="180" y="187"/>
                    </a:lnTo>
                    <a:lnTo>
                      <a:pt x="180" y="174"/>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6" name="Rectangle 985">
                <a:extLst>
                  <a:ext uri="{FF2B5EF4-FFF2-40B4-BE49-F238E27FC236}">
                    <a16:creationId xmlns:a16="http://schemas.microsoft.com/office/drawing/2014/main" id="{739D58E9-52B4-4F87-95C8-409B2F327153}"/>
                  </a:ext>
                </a:extLst>
              </p:cNvPr>
              <p:cNvSpPr>
                <a:spLocks noChangeArrowheads="1"/>
              </p:cNvSpPr>
              <p:nvPr/>
            </p:nvSpPr>
            <p:spPr bwMode="auto">
              <a:xfrm>
                <a:off x="3700" y="1783"/>
                <a:ext cx="16" cy="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597" name="Freeform 986">
                <a:extLst>
                  <a:ext uri="{FF2B5EF4-FFF2-40B4-BE49-F238E27FC236}">
                    <a16:creationId xmlns:a16="http://schemas.microsoft.com/office/drawing/2014/main" id="{EAFF91AE-FE25-4C26-85D3-09062BDD47AF}"/>
                  </a:ext>
                </a:extLst>
              </p:cNvPr>
              <p:cNvSpPr>
                <a:spLocks noEditPoints="1"/>
              </p:cNvSpPr>
              <p:nvPr/>
            </p:nvSpPr>
            <p:spPr bwMode="auto">
              <a:xfrm>
                <a:off x="3072" y="3518"/>
                <a:ext cx="882" cy="320"/>
              </a:xfrm>
              <a:custGeom>
                <a:avLst/>
                <a:gdLst>
                  <a:gd name="T0" fmla="*/ 176 w 4409"/>
                  <a:gd name="T1" fmla="*/ 0 h 1600"/>
                  <a:gd name="T2" fmla="*/ 176 w 4409"/>
                  <a:gd name="T3" fmla="*/ 60 h 1600"/>
                  <a:gd name="T4" fmla="*/ 169 w 4409"/>
                  <a:gd name="T5" fmla="*/ 60 h 1600"/>
                  <a:gd name="T6" fmla="*/ 169 w 4409"/>
                  <a:gd name="T7" fmla="*/ 0 h 1600"/>
                  <a:gd name="T8" fmla="*/ 176 w 4409"/>
                  <a:gd name="T9" fmla="*/ 0 h 1600"/>
                  <a:gd name="T10" fmla="*/ 176 w 4409"/>
                  <a:gd name="T11" fmla="*/ 60 h 1600"/>
                  <a:gd name="T12" fmla="*/ 176 w 4409"/>
                  <a:gd name="T13" fmla="*/ 64 h 1600"/>
                  <a:gd name="T14" fmla="*/ 173 w 4409"/>
                  <a:gd name="T15" fmla="*/ 64 h 1600"/>
                  <a:gd name="T16" fmla="*/ 173 w 4409"/>
                  <a:gd name="T17" fmla="*/ 60 h 1600"/>
                  <a:gd name="T18" fmla="*/ 176 w 4409"/>
                  <a:gd name="T19" fmla="*/ 60 h 1600"/>
                  <a:gd name="T20" fmla="*/ 173 w 4409"/>
                  <a:gd name="T21" fmla="*/ 64 h 1600"/>
                  <a:gd name="T22" fmla="*/ 4 w 4409"/>
                  <a:gd name="T23" fmla="*/ 64 h 1600"/>
                  <a:gd name="T24" fmla="*/ 4 w 4409"/>
                  <a:gd name="T25" fmla="*/ 57 h 1600"/>
                  <a:gd name="T26" fmla="*/ 173 w 4409"/>
                  <a:gd name="T27" fmla="*/ 57 h 1600"/>
                  <a:gd name="T28" fmla="*/ 173 w 4409"/>
                  <a:gd name="T29" fmla="*/ 64 h 1600"/>
                  <a:gd name="T30" fmla="*/ 4 w 4409"/>
                  <a:gd name="T31" fmla="*/ 64 h 1600"/>
                  <a:gd name="T32" fmla="*/ 0 w 4409"/>
                  <a:gd name="T33" fmla="*/ 64 h 1600"/>
                  <a:gd name="T34" fmla="*/ 0 w 4409"/>
                  <a:gd name="T35" fmla="*/ 60 h 1600"/>
                  <a:gd name="T36" fmla="*/ 4 w 4409"/>
                  <a:gd name="T37" fmla="*/ 60 h 1600"/>
                  <a:gd name="T38" fmla="*/ 4 w 4409"/>
                  <a:gd name="T39" fmla="*/ 64 h 1600"/>
                  <a:gd name="T40" fmla="*/ 0 w 4409"/>
                  <a:gd name="T41" fmla="*/ 60 h 1600"/>
                  <a:gd name="T42" fmla="*/ 0 w 4409"/>
                  <a:gd name="T43" fmla="*/ 0 h 1600"/>
                  <a:gd name="T44" fmla="*/ 7 w 4409"/>
                  <a:gd name="T45" fmla="*/ 0 h 1600"/>
                  <a:gd name="T46" fmla="*/ 7 w 4409"/>
                  <a:gd name="T47" fmla="*/ 60 h 1600"/>
                  <a:gd name="T48" fmla="*/ 0 w 4409"/>
                  <a:gd name="T49" fmla="*/ 60 h 160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409"/>
                  <a:gd name="T76" fmla="*/ 0 h 1600"/>
                  <a:gd name="T77" fmla="*/ 4409 w 4409"/>
                  <a:gd name="T78" fmla="*/ 1600 h 160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409" h="1600">
                    <a:moveTo>
                      <a:pt x="4409" y="0"/>
                    </a:moveTo>
                    <a:lnTo>
                      <a:pt x="4409" y="1507"/>
                    </a:lnTo>
                    <a:lnTo>
                      <a:pt x="4221" y="1507"/>
                    </a:lnTo>
                    <a:lnTo>
                      <a:pt x="4221" y="0"/>
                    </a:lnTo>
                    <a:lnTo>
                      <a:pt x="4409" y="0"/>
                    </a:lnTo>
                    <a:close/>
                    <a:moveTo>
                      <a:pt x="4409" y="1507"/>
                    </a:moveTo>
                    <a:lnTo>
                      <a:pt x="4409" y="1600"/>
                    </a:lnTo>
                    <a:lnTo>
                      <a:pt x="4315" y="1600"/>
                    </a:lnTo>
                    <a:lnTo>
                      <a:pt x="4315" y="1507"/>
                    </a:lnTo>
                    <a:lnTo>
                      <a:pt x="4409" y="1507"/>
                    </a:lnTo>
                    <a:close/>
                    <a:moveTo>
                      <a:pt x="4315" y="1600"/>
                    </a:moveTo>
                    <a:lnTo>
                      <a:pt x="93" y="1600"/>
                    </a:lnTo>
                    <a:lnTo>
                      <a:pt x="93" y="1413"/>
                    </a:lnTo>
                    <a:lnTo>
                      <a:pt x="4315" y="1413"/>
                    </a:lnTo>
                    <a:lnTo>
                      <a:pt x="4315" y="1600"/>
                    </a:lnTo>
                    <a:close/>
                    <a:moveTo>
                      <a:pt x="93" y="1600"/>
                    </a:moveTo>
                    <a:lnTo>
                      <a:pt x="0" y="1600"/>
                    </a:lnTo>
                    <a:lnTo>
                      <a:pt x="0" y="1507"/>
                    </a:lnTo>
                    <a:lnTo>
                      <a:pt x="93" y="1507"/>
                    </a:lnTo>
                    <a:lnTo>
                      <a:pt x="93" y="1600"/>
                    </a:lnTo>
                    <a:close/>
                    <a:moveTo>
                      <a:pt x="0" y="1507"/>
                    </a:moveTo>
                    <a:lnTo>
                      <a:pt x="0" y="0"/>
                    </a:lnTo>
                    <a:lnTo>
                      <a:pt x="186" y="0"/>
                    </a:lnTo>
                    <a:lnTo>
                      <a:pt x="186" y="1507"/>
                    </a:lnTo>
                    <a:lnTo>
                      <a:pt x="0" y="1507"/>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598" name="Rectangle 987">
                <a:extLst>
                  <a:ext uri="{FF2B5EF4-FFF2-40B4-BE49-F238E27FC236}">
                    <a16:creationId xmlns:a16="http://schemas.microsoft.com/office/drawing/2014/main" id="{30936E8D-997A-47D9-8E50-B28810870341}"/>
                  </a:ext>
                </a:extLst>
              </p:cNvPr>
              <p:cNvSpPr>
                <a:spLocks noChangeArrowheads="1"/>
              </p:cNvSpPr>
              <p:nvPr/>
            </p:nvSpPr>
            <p:spPr bwMode="auto">
              <a:xfrm>
                <a:off x="3507" y="3808"/>
                <a:ext cx="37" cy="197"/>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599" name="Freeform 988">
                <a:extLst>
                  <a:ext uri="{FF2B5EF4-FFF2-40B4-BE49-F238E27FC236}">
                    <a16:creationId xmlns:a16="http://schemas.microsoft.com/office/drawing/2014/main" id="{9CA2F405-EE0B-49FE-BA58-673BB721E8CD}"/>
                  </a:ext>
                </a:extLst>
              </p:cNvPr>
              <p:cNvSpPr>
                <a:spLocks noEditPoints="1"/>
              </p:cNvSpPr>
              <p:nvPr/>
            </p:nvSpPr>
            <p:spPr bwMode="auto">
              <a:xfrm>
                <a:off x="3327" y="4011"/>
                <a:ext cx="68" cy="81"/>
              </a:xfrm>
              <a:custGeom>
                <a:avLst/>
                <a:gdLst>
                  <a:gd name="T0" fmla="*/ 7 w 338"/>
                  <a:gd name="T1" fmla="*/ 0 h 402"/>
                  <a:gd name="T2" fmla="*/ 8 w 338"/>
                  <a:gd name="T3" fmla="*/ 0 h 402"/>
                  <a:gd name="T4" fmla="*/ 9 w 338"/>
                  <a:gd name="T5" fmla="*/ 0 h 402"/>
                  <a:gd name="T6" fmla="*/ 10 w 338"/>
                  <a:gd name="T7" fmla="*/ 0 h 402"/>
                  <a:gd name="T8" fmla="*/ 11 w 338"/>
                  <a:gd name="T9" fmla="*/ 1 h 402"/>
                  <a:gd name="T10" fmla="*/ 12 w 338"/>
                  <a:gd name="T11" fmla="*/ 1 h 402"/>
                  <a:gd name="T12" fmla="*/ 12 w 338"/>
                  <a:gd name="T13" fmla="*/ 2 h 402"/>
                  <a:gd name="T14" fmla="*/ 13 w 338"/>
                  <a:gd name="T15" fmla="*/ 3 h 402"/>
                  <a:gd name="T16" fmla="*/ 13 w 338"/>
                  <a:gd name="T17" fmla="*/ 4 h 402"/>
                  <a:gd name="T18" fmla="*/ 13 w 338"/>
                  <a:gd name="T19" fmla="*/ 5 h 402"/>
                  <a:gd name="T20" fmla="*/ 12 w 338"/>
                  <a:gd name="T21" fmla="*/ 6 h 402"/>
                  <a:gd name="T22" fmla="*/ 11 w 338"/>
                  <a:gd name="T23" fmla="*/ 7 h 402"/>
                  <a:gd name="T24" fmla="*/ 11 w 338"/>
                  <a:gd name="T25" fmla="*/ 8 h 402"/>
                  <a:gd name="T26" fmla="*/ 11 w 338"/>
                  <a:gd name="T27" fmla="*/ 8 h 402"/>
                  <a:gd name="T28" fmla="*/ 12 w 338"/>
                  <a:gd name="T29" fmla="*/ 8 h 402"/>
                  <a:gd name="T30" fmla="*/ 12 w 338"/>
                  <a:gd name="T31" fmla="*/ 9 h 402"/>
                  <a:gd name="T32" fmla="*/ 13 w 338"/>
                  <a:gd name="T33" fmla="*/ 9 h 402"/>
                  <a:gd name="T34" fmla="*/ 13 w 338"/>
                  <a:gd name="T35" fmla="*/ 10 h 402"/>
                  <a:gd name="T36" fmla="*/ 13 w 338"/>
                  <a:gd name="T37" fmla="*/ 10 h 402"/>
                  <a:gd name="T38" fmla="*/ 14 w 338"/>
                  <a:gd name="T39" fmla="*/ 11 h 402"/>
                  <a:gd name="T40" fmla="*/ 14 w 338"/>
                  <a:gd name="T41" fmla="*/ 12 h 402"/>
                  <a:gd name="T42" fmla="*/ 13 w 338"/>
                  <a:gd name="T43" fmla="*/ 13 h 402"/>
                  <a:gd name="T44" fmla="*/ 13 w 338"/>
                  <a:gd name="T45" fmla="*/ 14 h 402"/>
                  <a:gd name="T46" fmla="*/ 12 w 338"/>
                  <a:gd name="T47" fmla="*/ 15 h 402"/>
                  <a:gd name="T48" fmla="*/ 12 w 338"/>
                  <a:gd name="T49" fmla="*/ 16 h 402"/>
                  <a:gd name="T50" fmla="*/ 11 w 338"/>
                  <a:gd name="T51" fmla="*/ 16 h 402"/>
                  <a:gd name="T52" fmla="*/ 9 w 338"/>
                  <a:gd name="T53" fmla="*/ 16 h 402"/>
                  <a:gd name="T54" fmla="*/ 8 w 338"/>
                  <a:gd name="T55" fmla="*/ 16 h 402"/>
                  <a:gd name="T56" fmla="*/ 6 w 338"/>
                  <a:gd name="T57" fmla="*/ 16 h 402"/>
                  <a:gd name="T58" fmla="*/ 0 w 338"/>
                  <a:gd name="T59" fmla="*/ 0 h 402"/>
                  <a:gd name="T60" fmla="*/ 3 w 338"/>
                  <a:gd name="T61" fmla="*/ 6 h 402"/>
                  <a:gd name="T62" fmla="*/ 6 w 338"/>
                  <a:gd name="T63" fmla="*/ 6 h 402"/>
                  <a:gd name="T64" fmla="*/ 8 w 338"/>
                  <a:gd name="T65" fmla="*/ 6 h 402"/>
                  <a:gd name="T66" fmla="*/ 8 w 338"/>
                  <a:gd name="T67" fmla="*/ 6 h 402"/>
                  <a:gd name="T68" fmla="*/ 9 w 338"/>
                  <a:gd name="T69" fmla="*/ 6 h 402"/>
                  <a:gd name="T70" fmla="*/ 9 w 338"/>
                  <a:gd name="T71" fmla="*/ 6 h 402"/>
                  <a:gd name="T72" fmla="*/ 10 w 338"/>
                  <a:gd name="T73" fmla="*/ 5 h 402"/>
                  <a:gd name="T74" fmla="*/ 10 w 338"/>
                  <a:gd name="T75" fmla="*/ 4 h 402"/>
                  <a:gd name="T76" fmla="*/ 9 w 338"/>
                  <a:gd name="T77" fmla="*/ 4 h 402"/>
                  <a:gd name="T78" fmla="*/ 9 w 338"/>
                  <a:gd name="T79" fmla="*/ 3 h 402"/>
                  <a:gd name="T80" fmla="*/ 8 w 338"/>
                  <a:gd name="T81" fmla="*/ 3 h 402"/>
                  <a:gd name="T82" fmla="*/ 8 w 338"/>
                  <a:gd name="T83" fmla="*/ 3 h 402"/>
                  <a:gd name="T84" fmla="*/ 6 w 338"/>
                  <a:gd name="T85" fmla="*/ 3 h 402"/>
                  <a:gd name="T86" fmla="*/ 3 w 338"/>
                  <a:gd name="T87" fmla="*/ 3 h 402"/>
                  <a:gd name="T88" fmla="*/ 3 w 338"/>
                  <a:gd name="T89" fmla="*/ 14 h 402"/>
                  <a:gd name="T90" fmla="*/ 7 w 338"/>
                  <a:gd name="T91" fmla="*/ 14 h 402"/>
                  <a:gd name="T92" fmla="*/ 8 w 338"/>
                  <a:gd name="T93" fmla="*/ 14 h 402"/>
                  <a:gd name="T94" fmla="*/ 9 w 338"/>
                  <a:gd name="T95" fmla="*/ 13 h 402"/>
                  <a:gd name="T96" fmla="*/ 10 w 338"/>
                  <a:gd name="T97" fmla="*/ 13 h 402"/>
                  <a:gd name="T98" fmla="*/ 10 w 338"/>
                  <a:gd name="T99" fmla="*/ 12 h 402"/>
                  <a:gd name="T100" fmla="*/ 10 w 338"/>
                  <a:gd name="T101" fmla="*/ 12 h 402"/>
                  <a:gd name="T102" fmla="*/ 10 w 338"/>
                  <a:gd name="T103" fmla="*/ 11 h 402"/>
                  <a:gd name="T104" fmla="*/ 10 w 338"/>
                  <a:gd name="T105" fmla="*/ 10 h 402"/>
                  <a:gd name="T106" fmla="*/ 10 w 338"/>
                  <a:gd name="T107" fmla="*/ 10 h 402"/>
                  <a:gd name="T108" fmla="*/ 9 w 338"/>
                  <a:gd name="T109" fmla="*/ 10 h 402"/>
                  <a:gd name="T110" fmla="*/ 8 w 338"/>
                  <a:gd name="T111" fmla="*/ 9 h 402"/>
                  <a:gd name="T112" fmla="*/ 7 w 338"/>
                  <a:gd name="T113" fmla="*/ 9 h 402"/>
                  <a:gd name="T114" fmla="*/ 3 w 338"/>
                  <a:gd name="T115" fmla="*/ 9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8"/>
                  <a:gd name="T175" fmla="*/ 0 h 402"/>
                  <a:gd name="T176" fmla="*/ 338 w 338"/>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8" h="402">
                    <a:moveTo>
                      <a:pt x="0" y="0"/>
                    </a:moveTo>
                    <a:lnTo>
                      <a:pt x="162" y="0"/>
                    </a:lnTo>
                    <a:lnTo>
                      <a:pt x="185" y="0"/>
                    </a:lnTo>
                    <a:lnTo>
                      <a:pt x="204" y="1"/>
                    </a:lnTo>
                    <a:lnTo>
                      <a:pt x="220" y="2"/>
                    </a:lnTo>
                    <a:lnTo>
                      <a:pt x="233" y="4"/>
                    </a:lnTo>
                    <a:lnTo>
                      <a:pt x="244" y="7"/>
                    </a:lnTo>
                    <a:lnTo>
                      <a:pt x="256" y="10"/>
                    </a:lnTo>
                    <a:lnTo>
                      <a:pt x="266" y="15"/>
                    </a:lnTo>
                    <a:lnTo>
                      <a:pt x="275" y="20"/>
                    </a:lnTo>
                    <a:lnTo>
                      <a:pt x="284" y="27"/>
                    </a:lnTo>
                    <a:lnTo>
                      <a:pt x="292" y="35"/>
                    </a:lnTo>
                    <a:lnTo>
                      <a:pt x="299" y="44"/>
                    </a:lnTo>
                    <a:lnTo>
                      <a:pt x="305" y="54"/>
                    </a:lnTo>
                    <a:lnTo>
                      <a:pt x="311" y="65"/>
                    </a:lnTo>
                    <a:lnTo>
                      <a:pt x="315" y="77"/>
                    </a:lnTo>
                    <a:lnTo>
                      <a:pt x="318" y="89"/>
                    </a:lnTo>
                    <a:lnTo>
                      <a:pt x="318" y="102"/>
                    </a:lnTo>
                    <a:lnTo>
                      <a:pt x="317" y="115"/>
                    </a:lnTo>
                    <a:lnTo>
                      <a:pt x="315" y="129"/>
                    </a:lnTo>
                    <a:lnTo>
                      <a:pt x="310" y="141"/>
                    </a:lnTo>
                    <a:lnTo>
                      <a:pt x="303" y="154"/>
                    </a:lnTo>
                    <a:lnTo>
                      <a:pt x="294" y="164"/>
                    </a:lnTo>
                    <a:lnTo>
                      <a:pt x="285" y="174"/>
                    </a:lnTo>
                    <a:lnTo>
                      <a:pt x="274" y="182"/>
                    </a:lnTo>
                    <a:lnTo>
                      <a:pt x="261" y="189"/>
                    </a:lnTo>
                    <a:lnTo>
                      <a:pt x="270" y="192"/>
                    </a:lnTo>
                    <a:lnTo>
                      <a:pt x="279" y="195"/>
                    </a:lnTo>
                    <a:lnTo>
                      <a:pt x="286" y="199"/>
                    </a:lnTo>
                    <a:lnTo>
                      <a:pt x="294" y="203"/>
                    </a:lnTo>
                    <a:lnTo>
                      <a:pt x="301" y="208"/>
                    </a:lnTo>
                    <a:lnTo>
                      <a:pt x="308" y="214"/>
                    </a:lnTo>
                    <a:lnTo>
                      <a:pt x="313" y="219"/>
                    </a:lnTo>
                    <a:lnTo>
                      <a:pt x="318" y="225"/>
                    </a:lnTo>
                    <a:lnTo>
                      <a:pt x="322" y="232"/>
                    </a:lnTo>
                    <a:lnTo>
                      <a:pt x="327" y="238"/>
                    </a:lnTo>
                    <a:lnTo>
                      <a:pt x="330" y="246"/>
                    </a:lnTo>
                    <a:lnTo>
                      <a:pt x="333" y="253"/>
                    </a:lnTo>
                    <a:lnTo>
                      <a:pt x="335" y="261"/>
                    </a:lnTo>
                    <a:lnTo>
                      <a:pt x="337" y="269"/>
                    </a:lnTo>
                    <a:lnTo>
                      <a:pt x="337" y="277"/>
                    </a:lnTo>
                    <a:lnTo>
                      <a:pt x="338" y="286"/>
                    </a:lnTo>
                    <a:lnTo>
                      <a:pt x="337" y="299"/>
                    </a:lnTo>
                    <a:lnTo>
                      <a:pt x="335" y="313"/>
                    </a:lnTo>
                    <a:lnTo>
                      <a:pt x="330" y="327"/>
                    </a:lnTo>
                    <a:lnTo>
                      <a:pt x="325" y="339"/>
                    </a:lnTo>
                    <a:lnTo>
                      <a:pt x="318" y="351"/>
                    </a:lnTo>
                    <a:lnTo>
                      <a:pt x="310" y="363"/>
                    </a:lnTo>
                    <a:lnTo>
                      <a:pt x="301" y="372"/>
                    </a:lnTo>
                    <a:lnTo>
                      <a:pt x="291" y="381"/>
                    </a:lnTo>
                    <a:lnTo>
                      <a:pt x="278" y="388"/>
                    </a:lnTo>
                    <a:lnTo>
                      <a:pt x="266" y="393"/>
                    </a:lnTo>
                    <a:lnTo>
                      <a:pt x="251" y="398"/>
                    </a:lnTo>
                    <a:lnTo>
                      <a:pt x="235" y="400"/>
                    </a:lnTo>
                    <a:lnTo>
                      <a:pt x="222" y="401"/>
                    </a:lnTo>
                    <a:lnTo>
                      <a:pt x="202" y="401"/>
                    </a:lnTo>
                    <a:lnTo>
                      <a:pt x="173" y="402"/>
                    </a:lnTo>
                    <a:lnTo>
                      <a:pt x="138" y="402"/>
                    </a:lnTo>
                    <a:lnTo>
                      <a:pt x="0" y="402"/>
                    </a:lnTo>
                    <a:lnTo>
                      <a:pt x="0" y="0"/>
                    </a:lnTo>
                    <a:close/>
                    <a:moveTo>
                      <a:pt x="82" y="67"/>
                    </a:moveTo>
                    <a:lnTo>
                      <a:pt x="82" y="160"/>
                    </a:lnTo>
                    <a:lnTo>
                      <a:pt x="136" y="160"/>
                    </a:lnTo>
                    <a:lnTo>
                      <a:pt x="157" y="160"/>
                    </a:lnTo>
                    <a:lnTo>
                      <a:pt x="174" y="159"/>
                    </a:lnTo>
                    <a:lnTo>
                      <a:pt x="187" y="159"/>
                    </a:lnTo>
                    <a:lnTo>
                      <a:pt x="195" y="159"/>
                    </a:lnTo>
                    <a:lnTo>
                      <a:pt x="204" y="157"/>
                    </a:lnTo>
                    <a:lnTo>
                      <a:pt x="213" y="154"/>
                    </a:lnTo>
                    <a:lnTo>
                      <a:pt x="221" y="150"/>
                    </a:lnTo>
                    <a:lnTo>
                      <a:pt x="228" y="145"/>
                    </a:lnTo>
                    <a:lnTo>
                      <a:pt x="232" y="138"/>
                    </a:lnTo>
                    <a:lnTo>
                      <a:pt x="237" y="131"/>
                    </a:lnTo>
                    <a:lnTo>
                      <a:pt x="239" y="122"/>
                    </a:lnTo>
                    <a:lnTo>
                      <a:pt x="239" y="113"/>
                    </a:lnTo>
                    <a:lnTo>
                      <a:pt x="239" y="104"/>
                    </a:lnTo>
                    <a:lnTo>
                      <a:pt x="237" y="96"/>
                    </a:lnTo>
                    <a:lnTo>
                      <a:pt x="233" y="89"/>
                    </a:lnTo>
                    <a:lnTo>
                      <a:pt x="229" y="82"/>
                    </a:lnTo>
                    <a:lnTo>
                      <a:pt x="223" y="77"/>
                    </a:lnTo>
                    <a:lnTo>
                      <a:pt x="216" y="73"/>
                    </a:lnTo>
                    <a:lnTo>
                      <a:pt x="208" y="70"/>
                    </a:lnTo>
                    <a:lnTo>
                      <a:pt x="198" y="69"/>
                    </a:lnTo>
                    <a:lnTo>
                      <a:pt x="189" y="68"/>
                    </a:lnTo>
                    <a:lnTo>
                      <a:pt x="174" y="68"/>
                    </a:lnTo>
                    <a:lnTo>
                      <a:pt x="155" y="68"/>
                    </a:lnTo>
                    <a:lnTo>
                      <a:pt x="129" y="67"/>
                    </a:lnTo>
                    <a:lnTo>
                      <a:pt x="82" y="67"/>
                    </a:lnTo>
                    <a:close/>
                    <a:moveTo>
                      <a:pt x="82" y="227"/>
                    </a:moveTo>
                    <a:lnTo>
                      <a:pt x="82" y="334"/>
                    </a:lnTo>
                    <a:lnTo>
                      <a:pt x="157" y="334"/>
                    </a:lnTo>
                    <a:lnTo>
                      <a:pt x="178" y="334"/>
                    </a:lnTo>
                    <a:lnTo>
                      <a:pt x="194" y="334"/>
                    </a:lnTo>
                    <a:lnTo>
                      <a:pt x="205" y="333"/>
                    </a:lnTo>
                    <a:lnTo>
                      <a:pt x="213" y="332"/>
                    </a:lnTo>
                    <a:lnTo>
                      <a:pt x="222" y="330"/>
                    </a:lnTo>
                    <a:lnTo>
                      <a:pt x="230" y="327"/>
                    </a:lnTo>
                    <a:lnTo>
                      <a:pt x="237" y="322"/>
                    </a:lnTo>
                    <a:lnTo>
                      <a:pt x="242" y="316"/>
                    </a:lnTo>
                    <a:lnTo>
                      <a:pt x="248" y="310"/>
                    </a:lnTo>
                    <a:lnTo>
                      <a:pt x="251" y="302"/>
                    </a:lnTo>
                    <a:lnTo>
                      <a:pt x="254" y="293"/>
                    </a:lnTo>
                    <a:lnTo>
                      <a:pt x="254" y="282"/>
                    </a:lnTo>
                    <a:lnTo>
                      <a:pt x="254" y="273"/>
                    </a:lnTo>
                    <a:lnTo>
                      <a:pt x="251" y="265"/>
                    </a:lnTo>
                    <a:lnTo>
                      <a:pt x="249" y="258"/>
                    </a:lnTo>
                    <a:lnTo>
                      <a:pt x="246" y="251"/>
                    </a:lnTo>
                    <a:lnTo>
                      <a:pt x="240" y="245"/>
                    </a:lnTo>
                    <a:lnTo>
                      <a:pt x="234" y="241"/>
                    </a:lnTo>
                    <a:lnTo>
                      <a:pt x="228" y="236"/>
                    </a:lnTo>
                    <a:lnTo>
                      <a:pt x="220" y="233"/>
                    </a:lnTo>
                    <a:lnTo>
                      <a:pt x="209" y="230"/>
                    </a:lnTo>
                    <a:lnTo>
                      <a:pt x="194" y="228"/>
                    </a:lnTo>
                    <a:lnTo>
                      <a:pt x="173" y="227"/>
                    </a:lnTo>
                    <a:lnTo>
                      <a:pt x="147" y="227"/>
                    </a:lnTo>
                    <a:lnTo>
                      <a:pt x="82"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0" name="Freeform 989">
                <a:extLst>
                  <a:ext uri="{FF2B5EF4-FFF2-40B4-BE49-F238E27FC236}">
                    <a16:creationId xmlns:a16="http://schemas.microsoft.com/office/drawing/2014/main" id="{01793886-7676-4EDD-966B-C290BB397FCF}"/>
                  </a:ext>
                </a:extLst>
              </p:cNvPr>
              <p:cNvSpPr>
                <a:spLocks noEditPoints="1"/>
              </p:cNvSpPr>
              <p:nvPr/>
            </p:nvSpPr>
            <p:spPr bwMode="auto">
              <a:xfrm>
                <a:off x="3404" y="4032"/>
                <a:ext cx="55" cy="61"/>
              </a:xfrm>
              <a:custGeom>
                <a:avLst/>
                <a:gdLst>
                  <a:gd name="T0" fmla="*/ 0 w 273"/>
                  <a:gd name="T1" fmla="*/ 3 h 305"/>
                  <a:gd name="T2" fmla="*/ 1 w 273"/>
                  <a:gd name="T3" fmla="*/ 2 h 305"/>
                  <a:gd name="T4" fmla="*/ 2 w 273"/>
                  <a:gd name="T5" fmla="*/ 1 h 305"/>
                  <a:gd name="T6" fmla="*/ 3 w 273"/>
                  <a:gd name="T7" fmla="*/ 0 h 305"/>
                  <a:gd name="T8" fmla="*/ 4 w 273"/>
                  <a:gd name="T9" fmla="*/ 0 h 305"/>
                  <a:gd name="T10" fmla="*/ 5 w 273"/>
                  <a:gd name="T11" fmla="*/ 0 h 305"/>
                  <a:gd name="T12" fmla="*/ 8 w 273"/>
                  <a:gd name="T13" fmla="*/ 0 h 305"/>
                  <a:gd name="T14" fmla="*/ 9 w 273"/>
                  <a:gd name="T15" fmla="*/ 0 h 305"/>
                  <a:gd name="T16" fmla="*/ 10 w 273"/>
                  <a:gd name="T17" fmla="*/ 1 h 305"/>
                  <a:gd name="T18" fmla="*/ 10 w 273"/>
                  <a:gd name="T19" fmla="*/ 2 h 305"/>
                  <a:gd name="T20" fmla="*/ 10 w 273"/>
                  <a:gd name="T21" fmla="*/ 4 h 305"/>
                  <a:gd name="T22" fmla="*/ 10 w 273"/>
                  <a:gd name="T23" fmla="*/ 9 h 305"/>
                  <a:gd name="T24" fmla="*/ 10 w 273"/>
                  <a:gd name="T25" fmla="*/ 10 h 305"/>
                  <a:gd name="T26" fmla="*/ 11 w 273"/>
                  <a:gd name="T27" fmla="*/ 12 h 305"/>
                  <a:gd name="T28" fmla="*/ 8 w 273"/>
                  <a:gd name="T29" fmla="*/ 12 h 305"/>
                  <a:gd name="T30" fmla="*/ 8 w 273"/>
                  <a:gd name="T31" fmla="*/ 11 h 305"/>
                  <a:gd name="T32" fmla="*/ 6 w 273"/>
                  <a:gd name="T33" fmla="*/ 12 h 305"/>
                  <a:gd name="T34" fmla="*/ 5 w 273"/>
                  <a:gd name="T35" fmla="*/ 12 h 305"/>
                  <a:gd name="T36" fmla="*/ 3 w 273"/>
                  <a:gd name="T37" fmla="*/ 12 h 305"/>
                  <a:gd name="T38" fmla="*/ 2 w 273"/>
                  <a:gd name="T39" fmla="*/ 12 h 305"/>
                  <a:gd name="T40" fmla="*/ 1 w 273"/>
                  <a:gd name="T41" fmla="*/ 11 h 305"/>
                  <a:gd name="T42" fmla="*/ 1 w 273"/>
                  <a:gd name="T43" fmla="*/ 11 h 305"/>
                  <a:gd name="T44" fmla="*/ 0 w 273"/>
                  <a:gd name="T45" fmla="*/ 10 h 305"/>
                  <a:gd name="T46" fmla="*/ 0 w 273"/>
                  <a:gd name="T47" fmla="*/ 9 h 305"/>
                  <a:gd name="T48" fmla="*/ 0 w 273"/>
                  <a:gd name="T49" fmla="*/ 7 h 305"/>
                  <a:gd name="T50" fmla="*/ 1 w 273"/>
                  <a:gd name="T51" fmla="*/ 6 h 305"/>
                  <a:gd name="T52" fmla="*/ 2 w 273"/>
                  <a:gd name="T53" fmla="*/ 6 h 305"/>
                  <a:gd name="T54" fmla="*/ 4 w 273"/>
                  <a:gd name="T55" fmla="*/ 5 h 305"/>
                  <a:gd name="T56" fmla="*/ 7 w 273"/>
                  <a:gd name="T57" fmla="*/ 5 h 305"/>
                  <a:gd name="T58" fmla="*/ 7 w 273"/>
                  <a:gd name="T59" fmla="*/ 4 h 305"/>
                  <a:gd name="T60" fmla="*/ 7 w 273"/>
                  <a:gd name="T61" fmla="*/ 3 h 305"/>
                  <a:gd name="T62" fmla="*/ 6 w 273"/>
                  <a:gd name="T63" fmla="*/ 2 h 305"/>
                  <a:gd name="T64" fmla="*/ 4 w 273"/>
                  <a:gd name="T65" fmla="*/ 2 h 305"/>
                  <a:gd name="T66" fmla="*/ 4 w 273"/>
                  <a:gd name="T67" fmla="*/ 3 h 305"/>
                  <a:gd name="T68" fmla="*/ 3 w 273"/>
                  <a:gd name="T69" fmla="*/ 4 h 305"/>
                  <a:gd name="T70" fmla="*/ 6 w 273"/>
                  <a:gd name="T71" fmla="*/ 7 h 305"/>
                  <a:gd name="T72" fmla="*/ 5 w 273"/>
                  <a:gd name="T73" fmla="*/ 7 h 305"/>
                  <a:gd name="T74" fmla="*/ 4 w 273"/>
                  <a:gd name="T75" fmla="*/ 7 h 305"/>
                  <a:gd name="T76" fmla="*/ 3 w 273"/>
                  <a:gd name="T77" fmla="*/ 8 h 305"/>
                  <a:gd name="T78" fmla="*/ 3 w 273"/>
                  <a:gd name="T79" fmla="*/ 9 h 305"/>
                  <a:gd name="T80" fmla="*/ 4 w 273"/>
                  <a:gd name="T81" fmla="*/ 10 h 305"/>
                  <a:gd name="T82" fmla="*/ 5 w 273"/>
                  <a:gd name="T83" fmla="*/ 10 h 305"/>
                  <a:gd name="T84" fmla="*/ 6 w 273"/>
                  <a:gd name="T85" fmla="*/ 10 h 305"/>
                  <a:gd name="T86" fmla="*/ 7 w 273"/>
                  <a:gd name="T87" fmla="*/ 9 h 305"/>
                  <a:gd name="T88" fmla="*/ 7 w 273"/>
                  <a:gd name="T89" fmla="*/ 8 h 305"/>
                  <a:gd name="T90" fmla="*/ 7 w 273"/>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3"/>
                    </a:lnTo>
                    <a:lnTo>
                      <a:pt x="14" y="63"/>
                    </a:lnTo>
                    <a:lnTo>
                      <a:pt x="19" y="54"/>
                    </a:lnTo>
                    <a:lnTo>
                      <a:pt x="23" y="46"/>
                    </a:lnTo>
                    <a:lnTo>
                      <a:pt x="29" y="39"/>
                    </a:lnTo>
                    <a:lnTo>
                      <a:pt x="35" y="33"/>
                    </a:lnTo>
                    <a:lnTo>
                      <a:pt x="42" y="26"/>
                    </a:lnTo>
                    <a:lnTo>
                      <a:pt x="48" y="20"/>
                    </a:lnTo>
                    <a:lnTo>
                      <a:pt x="56" y="16"/>
                    </a:lnTo>
                    <a:lnTo>
                      <a:pt x="64" y="12"/>
                    </a:lnTo>
                    <a:lnTo>
                      <a:pt x="74" y="8"/>
                    </a:lnTo>
                    <a:lnTo>
                      <a:pt x="84" y="6"/>
                    </a:lnTo>
                    <a:lnTo>
                      <a:pt x="95" y="3"/>
                    </a:lnTo>
                    <a:lnTo>
                      <a:pt x="107" y="2"/>
                    </a:lnTo>
                    <a:lnTo>
                      <a:pt x="121" y="1"/>
                    </a:lnTo>
                    <a:lnTo>
                      <a:pt x="134" y="0"/>
                    </a:lnTo>
                    <a:lnTo>
                      <a:pt x="158" y="1"/>
                    </a:lnTo>
                    <a:lnTo>
                      <a:pt x="179" y="3"/>
                    </a:lnTo>
                    <a:lnTo>
                      <a:pt x="188" y="6"/>
                    </a:lnTo>
                    <a:lnTo>
                      <a:pt x="196" y="8"/>
                    </a:lnTo>
                    <a:lnTo>
                      <a:pt x="204" y="10"/>
                    </a:lnTo>
                    <a:lnTo>
                      <a:pt x="211" y="12"/>
                    </a:lnTo>
                    <a:lnTo>
                      <a:pt x="222" y="19"/>
                    </a:lnTo>
                    <a:lnTo>
                      <a:pt x="232" y="27"/>
                    </a:lnTo>
                    <a:lnTo>
                      <a:pt x="240" y="35"/>
                    </a:lnTo>
                    <a:lnTo>
                      <a:pt x="246" y="44"/>
                    </a:lnTo>
                    <a:lnTo>
                      <a:pt x="248" y="48"/>
                    </a:lnTo>
                    <a:lnTo>
                      <a:pt x="251" y="55"/>
                    </a:lnTo>
                    <a:lnTo>
                      <a:pt x="253" y="62"/>
                    </a:lnTo>
                    <a:lnTo>
                      <a:pt x="254" y="70"/>
                    </a:lnTo>
                    <a:lnTo>
                      <a:pt x="256" y="89"/>
                    </a:lnTo>
                    <a:lnTo>
                      <a:pt x="256" y="113"/>
                    </a:lnTo>
                    <a:lnTo>
                      <a:pt x="256" y="202"/>
                    </a:lnTo>
                    <a:lnTo>
                      <a:pt x="256" y="220"/>
                    </a:lnTo>
                    <a:lnTo>
                      <a:pt x="256" y="236"/>
                    </a:lnTo>
                    <a:lnTo>
                      <a:pt x="257" y="249"/>
                    </a:lnTo>
                    <a:lnTo>
                      <a:pt x="260" y="260"/>
                    </a:lnTo>
                    <a:lnTo>
                      <a:pt x="262" y="269"/>
                    </a:lnTo>
                    <a:lnTo>
                      <a:pt x="265" y="278"/>
                    </a:lnTo>
                    <a:lnTo>
                      <a:pt x="269" y="288"/>
                    </a:lnTo>
                    <a:lnTo>
                      <a:pt x="273" y="298"/>
                    </a:lnTo>
                    <a:lnTo>
                      <a:pt x="197" y="298"/>
                    </a:lnTo>
                    <a:lnTo>
                      <a:pt x="194" y="289"/>
                    </a:lnTo>
                    <a:lnTo>
                      <a:pt x="190" y="276"/>
                    </a:lnTo>
                    <a:lnTo>
                      <a:pt x="188" y="270"/>
                    </a:lnTo>
                    <a:lnTo>
                      <a:pt x="187" y="267"/>
                    </a:lnTo>
                    <a:lnTo>
                      <a:pt x="177" y="276"/>
                    </a:lnTo>
                    <a:lnTo>
                      <a:pt x="166" y="284"/>
                    </a:lnTo>
                    <a:lnTo>
                      <a:pt x="156" y="290"/>
                    </a:lnTo>
                    <a:lnTo>
                      <a:pt x="144" y="296"/>
                    </a:lnTo>
                    <a:lnTo>
                      <a:pt x="133" y="299"/>
                    </a:lnTo>
                    <a:lnTo>
                      <a:pt x="122" y="303"/>
                    </a:lnTo>
                    <a:lnTo>
                      <a:pt x="109" y="304"/>
                    </a:lnTo>
                    <a:lnTo>
                      <a:pt x="97" y="305"/>
                    </a:lnTo>
                    <a:lnTo>
                      <a:pt x="86" y="305"/>
                    </a:lnTo>
                    <a:lnTo>
                      <a:pt x="75" y="304"/>
                    </a:lnTo>
                    <a:lnTo>
                      <a:pt x="65" y="302"/>
                    </a:lnTo>
                    <a:lnTo>
                      <a:pt x="56" y="299"/>
                    </a:lnTo>
                    <a:lnTo>
                      <a:pt x="47" y="296"/>
                    </a:lnTo>
                    <a:lnTo>
                      <a:pt x="39" y="291"/>
                    </a:lnTo>
                    <a:lnTo>
                      <a:pt x="32" y="286"/>
                    </a:lnTo>
                    <a:lnTo>
                      <a:pt x="26" y="280"/>
                    </a:lnTo>
                    <a:lnTo>
                      <a:pt x="20" y="274"/>
                    </a:lnTo>
                    <a:lnTo>
                      <a:pt x="14" y="268"/>
                    </a:lnTo>
                    <a:lnTo>
                      <a:pt x="10" y="261"/>
                    </a:lnTo>
                    <a:lnTo>
                      <a:pt x="6" y="253"/>
                    </a:lnTo>
                    <a:lnTo>
                      <a:pt x="3" y="245"/>
                    </a:lnTo>
                    <a:lnTo>
                      <a:pt x="1" y="237"/>
                    </a:lnTo>
                    <a:lnTo>
                      <a:pt x="0" y="228"/>
                    </a:lnTo>
                    <a:lnTo>
                      <a:pt x="0" y="219"/>
                    </a:lnTo>
                    <a:lnTo>
                      <a:pt x="1" y="207"/>
                    </a:lnTo>
                    <a:lnTo>
                      <a:pt x="3" y="195"/>
                    </a:lnTo>
                    <a:lnTo>
                      <a:pt x="6" y="185"/>
                    </a:lnTo>
                    <a:lnTo>
                      <a:pt x="11" y="175"/>
                    </a:lnTo>
                    <a:lnTo>
                      <a:pt x="18" y="166"/>
                    </a:lnTo>
                    <a:lnTo>
                      <a:pt x="26" y="158"/>
                    </a:lnTo>
                    <a:lnTo>
                      <a:pt x="35" y="151"/>
                    </a:lnTo>
                    <a:lnTo>
                      <a:pt x="45" y="146"/>
                    </a:lnTo>
                    <a:lnTo>
                      <a:pt x="56" y="140"/>
                    </a:lnTo>
                    <a:lnTo>
                      <a:pt x="71" y="136"/>
                    </a:lnTo>
                    <a:lnTo>
                      <a:pt x="87" y="131"/>
                    </a:lnTo>
                    <a:lnTo>
                      <a:pt x="106" y="128"/>
                    </a:lnTo>
                    <a:lnTo>
                      <a:pt x="131" y="122"/>
                    </a:lnTo>
                    <a:lnTo>
                      <a:pt x="151" y="117"/>
                    </a:lnTo>
                    <a:lnTo>
                      <a:pt x="168" y="113"/>
                    </a:lnTo>
                    <a:lnTo>
                      <a:pt x="180" y="108"/>
                    </a:lnTo>
                    <a:lnTo>
                      <a:pt x="180" y="100"/>
                    </a:lnTo>
                    <a:lnTo>
                      <a:pt x="180" y="90"/>
                    </a:lnTo>
                    <a:lnTo>
                      <a:pt x="178" y="81"/>
                    </a:lnTo>
                    <a:lnTo>
                      <a:pt x="175" y="74"/>
                    </a:lnTo>
                    <a:lnTo>
                      <a:pt x="170" y="69"/>
                    </a:lnTo>
                    <a:lnTo>
                      <a:pt x="164" y="64"/>
                    </a:lnTo>
                    <a:lnTo>
                      <a:pt x="154" y="62"/>
                    </a:lnTo>
                    <a:lnTo>
                      <a:pt x="142" y="60"/>
                    </a:lnTo>
                    <a:lnTo>
                      <a:pt x="128" y="60"/>
                    </a:lnTo>
                    <a:lnTo>
                      <a:pt x="118" y="60"/>
                    </a:lnTo>
                    <a:lnTo>
                      <a:pt x="110" y="61"/>
                    </a:lnTo>
                    <a:lnTo>
                      <a:pt x="103" y="64"/>
                    </a:lnTo>
                    <a:lnTo>
                      <a:pt x="96" y="68"/>
                    </a:lnTo>
                    <a:lnTo>
                      <a:pt x="91" y="72"/>
                    </a:lnTo>
                    <a:lnTo>
                      <a:pt x="86" y="79"/>
                    </a:lnTo>
                    <a:lnTo>
                      <a:pt x="81" y="87"/>
                    </a:lnTo>
                    <a:lnTo>
                      <a:pt x="78" y="96"/>
                    </a:lnTo>
                    <a:close/>
                    <a:moveTo>
                      <a:pt x="180" y="158"/>
                    </a:moveTo>
                    <a:lnTo>
                      <a:pt x="173" y="161"/>
                    </a:lnTo>
                    <a:lnTo>
                      <a:pt x="161" y="164"/>
                    </a:lnTo>
                    <a:lnTo>
                      <a:pt x="149" y="167"/>
                    </a:lnTo>
                    <a:lnTo>
                      <a:pt x="134" y="171"/>
                    </a:lnTo>
                    <a:lnTo>
                      <a:pt x="119" y="174"/>
                    </a:lnTo>
                    <a:lnTo>
                      <a:pt x="107" y="177"/>
                    </a:lnTo>
                    <a:lnTo>
                      <a:pt x="98" y="181"/>
                    </a:lnTo>
                    <a:lnTo>
                      <a:pt x="92" y="184"/>
                    </a:lnTo>
                    <a:lnTo>
                      <a:pt x="86" y="190"/>
                    </a:lnTo>
                    <a:lnTo>
                      <a:pt x="81" y="195"/>
                    </a:lnTo>
                    <a:lnTo>
                      <a:pt x="78" y="203"/>
                    </a:lnTo>
                    <a:lnTo>
                      <a:pt x="77" y="211"/>
                    </a:lnTo>
                    <a:lnTo>
                      <a:pt x="78" y="219"/>
                    </a:lnTo>
                    <a:lnTo>
                      <a:pt x="80" y="226"/>
                    </a:lnTo>
                    <a:lnTo>
                      <a:pt x="83" y="233"/>
                    </a:lnTo>
                    <a:lnTo>
                      <a:pt x="89" y="238"/>
                    </a:lnTo>
                    <a:lnTo>
                      <a:pt x="96" y="244"/>
                    </a:lnTo>
                    <a:lnTo>
                      <a:pt x="103" y="247"/>
                    </a:lnTo>
                    <a:lnTo>
                      <a:pt x="110" y="250"/>
                    </a:lnTo>
                    <a:lnTo>
                      <a:pt x="119" y="251"/>
                    </a:lnTo>
                    <a:lnTo>
                      <a:pt x="130" y="250"/>
                    </a:lnTo>
                    <a:lnTo>
                      <a:pt x="140" y="247"/>
                    </a:lnTo>
                    <a:lnTo>
                      <a:pt x="150" y="243"/>
                    </a:lnTo>
                    <a:lnTo>
                      <a:pt x="159" y="237"/>
                    </a:lnTo>
                    <a:lnTo>
                      <a:pt x="166" y="232"/>
                    </a:lnTo>
                    <a:lnTo>
                      <a:pt x="171" y="226"/>
                    </a:lnTo>
                    <a:lnTo>
                      <a:pt x="175" y="219"/>
                    </a:lnTo>
                    <a:lnTo>
                      <a:pt x="178" y="211"/>
                    </a:lnTo>
                    <a:lnTo>
                      <a:pt x="179" y="206"/>
                    </a:lnTo>
                    <a:lnTo>
                      <a:pt x="180" y="198"/>
                    </a:lnTo>
                    <a:lnTo>
                      <a:pt x="180" y="186"/>
                    </a:lnTo>
                    <a:lnTo>
                      <a:pt x="180" y="174"/>
                    </a:lnTo>
                    <a:lnTo>
                      <a:pt x="180"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1" name="Freeform 990">
                <a:extLst>
                  <a:ext uri="{FF2B5EF4-FFF2-40B4-BE49-F238E27FC236}">
                    <a16:creationId xmlns:a16="http://schemas.microsoft.com/office/drawing/2014/main" id="{FF2DD17B-267A-40B1-B6A8-094F8389AD34}"/>
                  </a:ext>
                </a:extLst>
              </p:cNvPr>
              <p:cNvSpPr>
                <a:spLocks/>
              </p:cNvSpPr>
              <p:nvPr/>
            </p:nvSpPr>
            <p:spPr bwMode="auto">
              <a:xfrm>
                <a:off x="3471" y="4032"/>
                <a:ext cx="53" cy="60"/>
              </a:xfrm>
              <a:custGeom>
                <a:avLst/>
                <a:gdLst>
                  <a:gd name="T0" fmla="*/ 11 w 265"/>
                  <a:gd name="T1" fmla="*/ 12 h 298"/>
                  <a:gd name="T2" fmla="*/ 8 w 265"/>
                  <a:gd name="T3" fmla="*/ 12 h 298"/>
                  <a:gd name="T4" fmla="*/ 8 w 265"/>
                  <a:gd name="T5" fmla="*/ 6 h 298"/>
                  <a:gd name="T6" fmla="*/ 8 w 265"/>
                  <a:gd name="T7" fmla="*/ 5 h 298"/>
                  <a:gd name="T8" fmla="*/ 7 w 265"/>
                  <a:gd name="T9" fmla="*/ 4 h 298"/>
                  <a:gd name="T10" fmla="*/ 7 w 265"/>
                  <a:gd name="T11" fmla="*/ 4 h 298"/>
                  <a:gd name="T12" fmla="*/ 7 w 265"/>
                  <a:gd name="T13" fmla="*/ 4 h 298"/>
                  <a:gd name="T14" fmla="*/ 7 w 265"/>
                  <a:gd name="T15" fmla="*/ 3 h 298"/>
                  <a:gd name="T16" fmla="*/ 7 w 265"/>
                  <a:gd name="T17" fmla="*/ 3 h 298"/>
                  <a:gd name="T18" fmla="*/ 7 w 265"/>
                  <a:gd name="T19" fmla="*/ 3 h 298"/>
                  <a:gd name="T20" fmla="*/ 7 w 265"/>
                  <a:gd name="T21" fmla="*/ 3 h 298"/>
                  <a:gd name="T22" fmla="*/ 6 w 265"/>
                  <a:gd name="T23" fmla="*/ 3 h 298"/>
                  <a:gd name="T24" fmla="*/ 6 w 265"/>
                  <a:gd name="T25" fmla="*/ 2 h 298"/>
                  <a:gd name="T26" fmla="*/ 6 w 265"/>
                  <a:gd name="T27" fmla="*/ 2 h 298"/>
                  <a:gd name="T28" fmla="*/ 6 w 265"/>
                  <a:gd name="T29" fmla="*/ 2 h 298"/>
                  <a:gd name="T30" fmla="*/ 5 w 265"/>
                  <a:gd name="T31" fmla="*/ 2 h 298"/>
                  <a:gd name="T32" fmla="*/ 5 w 265"/>
                  <a:gd name="T33" fmla="*/ 2 h 298"/>
                  <a:gd name="T34" fmla="*/ 5 w 265"/>
                  <a:gd name="T35" fmla="*/ 3 h 298"/>
                  <a:gd name="T36" fmla="*/ 4 w 265"/>
                  <a:gd name="T37" fmla="*/ 3 h 298"/>
                  <a:gd name="T38" fmla="*/ 4 w 265"/>
                  <a:gd name="T39" fmla="*/ 3 h 298"/>
                  <a:gd name="T40" fmla="*/ 4 w 265"/>
                  <a:gd name="T41" fmla="*/ 3 h 298"/>
                  <a:gd name="T42" fmla="*/ 3 w 265"/>
                  <a:gd name="T43" fmla="*/ 4 h 298"/>
                  <a:gd name="T44" fmla="*/ 3 w 265"/>
                  <a:gd name="T45" fmla="*/ 4 h 298"/>
                  <a:gd name="T46" fmla="*/ 3 w 265"/>
                  <a:gd name="T47" fmla="*/ 4 h 298"/>
                  <a:gd name="T48" fmla="*/ 3 w 265"/>
                  <a:gd name="T49" fmla="*/ 5 h 298"/>
                  <a:gd name="T50" fmla="*/ 3 w 265"/>
                  <a:gd name="T51" fmla="*/ 6 h 298"/>
                  <a:gd name="T52" fmla="*/ 3 w 265"/>
                  <a:gd name="T53" fmla="*/ 7 h 298"/>
                  <a:gd name="T54" fmla="*/ 3 w 265"/>
                  <a:gd name="T55" fmla="*/ 12 h 298"/>
                  <a:gd name="T56" fmla="*/ 0 w 265"/>
                  <a:gd name="T57" fmla="*/ 12 h 298"/>
                  <a:gd name="T58" fmla="*/ 0 w 265"/>
                  <a:gd name="T59" fmla="*/ 0 h 298"/>
                  <a:gd name="T60" fmla="*/ 3 w 265"/>
                  <a:gd name="T61" fmla="*/ 0 h 298"/>
                  <a:gd name="T62" fmla="*/ 3 w 265"/>
                  <a:gd name="T63" fmla="*/ 2 h 298"/>
                  <a:gd name="T64" fmla="*/ 3 w 265"/>
                  <a:gd name="T65" fmla="*/ 2 h 298"/>
                  <a:gd name="T66" fmla="*/ 4 w 265"/>
                  <a:gd name="T67" fmla="*/ 1 h 298"/>
                  <a:gd name="T68" fmla="*/ 4 w 265"/>
                  <a:gd name="T69" fmla="*/ 1 h 298"/>
                  <a:gd name="T70" fmla="*/ 5 w 265"/>
                  <a:gd name="T71" fmla="*/ 0 h 298"/>
                  <a:gd name="T72" fmla="*/ 5 w 265"/>
                  <a:gd name="T73" fmla="*/ 0 h 298"/>
                  <a:gd name="T74" fmla="*/ 6 w 265"/>
                  <a:gd name="T75" fmla="*/ 0 h 298"/>
                  <a:gd name="T76" fmla="*/ 6 w 265"/>
                  <a:gd name="T77" fmla="*/ 0 h 298"/>
                  <a:gd name="T78" fmla="*/ 7 w 265"/>
                  <a:gd name="T79" fmla="*/ 0 h 298"/>
                  <a:gd name="T80" fmla="*/ 7 w 265"/>
                  <a:gd name="T81" fmla="*/ 0 h 298"/>
                  <a:gd name="T82" fmla="*/ 8 w 265"/>
                  <a:gd name="T83" fmla="*/ 0 h 298"/>
                  <a:gd name="T84" fmla="*/ 8 w 265"/>
                  <a:gd name="T85" fmla="*/ 0 h 298"/>
                  <a:gd name="T86" fmla="*/ 9 w 265"/>
                  <a:gd name="T87" fmla="*/ 0 h 298"/>
                  <a:gd name="T88" fmla="*/ 9 w 265"/>
                  <a:gd name="T89" fmla="*/ 1 h 298"/>
                  <a:gd name="T90" fmla="*/ 9 w 265"/>
                  <a:gd name="T91" fmla="*/ 1 h 298"/>
                  <a:gd name="T92" fmla="*/ 10 w 265"/>
                  <a:gd name="T93" fmla="*/ 1 h 298"/>
                  <a:gd name="T94" fmla="*/ 10 w 265"/>
                  <a:gd name="T95" fmla="*/ 1 h 298"/>
                  <a:gd name="T96" fmla="*/ 10 w 265"/>
                  <a:gd name="T97" fmla="*/ 2 h 298"/>
                  <a:gd name="T98" fmla="*/ 10 w 265"/>
                  <a:gd name="T99" fmla="*/ 2 h 298"/>
                  <a:gd name="T100" fmla="*/ 10 w 265"/>
                  <a:gd name="T101" fmla="*/ 2 h 298"/>
                  <a:gd name="T102" fmla="*/ 10 w 265"/>
                  <a:gd name="T103" fmla="*/ 3 h 298"/>
                  <a:gd name="T104" fmla="*/ 11 w 265"/>
                  <a:gd name="T105" fmla="*/ 3 h 298"/>
                  <a:gd name="T106" fmla="*/ 11 w 265"/>
                  <a:gd name="T107" fmla="*/ 4 h 298"/>
                  <a:gd name="T108" fmla="*/ 11 w 265"/>
                  <a:gd name="T109" fmla="*/ 4 h 298"/>
                  <a:gd name="T110" fmla="*/ 11 w 265"/>
                  <a:gd name="T111" fmla="*/ 5 h 298"/>
                  <a:gd name="T112" fmla="*/ 11 w 265"/>
                  <a:gd name="T113" fmla="*/ 12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5"/>
                  <a:gd name="T172" fmla="*/ 0 h 298"/>
                  <a:gd name="T173" fmla="*/ 265 w 265"/>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5" h="298">
                    <a:moveTo>
                      <a:pt x="265" y="298"/>
                    </a:moveTo>
                    <a:lnTo>
                      <a:pt x="189" y="298"/>
                    </a:lnTo>
                    <a:lnTo>
                      <a:pt x="189" y="150"/>
                    </a:lnTo>
                    <a:lnTo>
                      <a:pt x="189" y="129"/>
                    </a:lnTo>
                    <a:lnTo>
                      <a:pt x="187" y="111"/>
                    </a:lnTo>
                    <a:lnTo>
                      <a:pt x="185" y="98"/>
                    </a:lnTo>
                    <a:lnTo>
                      <a:pt x="184" y="89"/>
                    </a:lnTo>
                    <a:lnTo>
                      <a:pt x="181" y="82"/>
                    </a:lnTo>
                    <a:lnTo>
                      <a:pt x="177" y="77"/>
                    </a:lnTo>
                    <a:lnTo>
                      <a:pt x="173" y="71"/>
                    </a:lnTo>
                    <a:lnTo>
                      <a:pt x="167" y="67"/>
                    </a:lnTo>
                    <a:lnTo>
                      <a:pt x="161" y="64"/>
                    </a:lnTo>
                    <a:lnTo>
                      <a:pt x="155" y="61"/>
                    </a:lnTo>
                    <a:lnTo>
                      <a:pt x="148" y="60"/>
                    </a:lnTo>
                    <a:lnTo>
                      <a:pt x="141" y="60"/>
                    </a:lnTo>
                    <a:lnTo>
                      <a:pt x="131" y="60"/>
                    </a:lnTo>
                    <a:lnTo>
                      <a:pt x="122" y="62"/>
                    </a:lnTo>
                    <a:lnTo>
                      <a:pt x="113" y="65"/>
                    </a:lnTo>
                    <a:lnTo>
                      <a:pt x="105" y="70"/>
                    </a:lnTo>
                    <a:lnTo>
                      <a:pt x="97" y="77"/>
                    </a:lnTo>
                    <a:lnTo>
                      <a:pt x="91" y="84"/>
                    </a:lnTo>
                    <a:lnTo>
                      <a:pt x="87" y="91"/>
                    </a:lnTo>
                    <a:lnTo>
                      <a:pt x="83" y="99"/>
                    </a:lnTo>
                    <a:lnTo>
                      <a:pt x="80" y="111"/>
                    </a:lnTo>
                    <a:lnTo>
                      <a:pt x="79" y="125"/>
                    </a:lnTo>
                    <a:lnTo>
                      <a:pt x="78" y="143"/>
                    </a:lnTo>
                    <a:lnTo>
                      <a:pt x="77" y="166"/>
                    </a:lnTo>
                    <a:lnTo>
                      <a:pt x="77" y="298"/>
                    </a:lnTo>
                    <a:lnTo>
                      <a:pt x="0" y="298"/>
                    </a:lnTo>
                    <a:lnTo>
                      <a:pt x="0" y="7"/>
                    </a:lnTo>
                    <a:lnTo>
                      <a:pt x="71" y="7"/>
                    </a:lnTo>
                    <a:lnTo>
                      <a:pt x="71" y="50"/>
                    </a:lnTo>
                    <a:lnTo>
                      <a:pt x="81" y="38"/>
                    </a:lnTo>
                    <a:lnTo>
                      <a:pt x="91" y="28"/>
                    </a:lnTo>
                    <a:lnTo>
                      <a:pt x="103" y="20"/>
                    </a:lnTo>
                    <a:lnTo>
                      <a:pt x="115" y="12"/>
                    </a:lnTo>
                    <a:lnTo>
                      <a:pt x="126" y="8"/>
                    </a:lnTo>
                    <a:lnTo>
                      <a:pt x="140" y="3"/>
                    </a:lnTo>
                    <a:lnTo>
                      <a:pt x="154" y="1"/>
                    </a:lnTo>
                    <a:lnTo>
                      <a:pt x="167" y="0"/>
                    </a:lnTo>
                    <a:lnTo>
                      <a:pt x="180" y="1"/>
                    </a:lnTo>
                    <a:lnTo>
                      <a:pt x="192" y="2"/>
                    </a:lnTo>
                    <a:lnTo>
                      <a:pt x="203" y="6"/>
                    </a:lnTo>
                    <a:lnTo>
                      <a:pt x="215" y="10"/>
                    </a:lnTo>
                    <a:lnTo>
                      <a:pt x="224" y="15"/>
                    </a:lnTo>
                    <a:lnTo>
                      <a:pt x="233" y="20"/>
                    </a:lnTo>
                    <a:lnTo>
                      <a:pt x="241" y="26"/>
                    </a:lnTo>
                    <a:lnTo>
                      <a:pt x="246" y="33"/>
                    </a:lnTo>
                    <a:lnTo>
                      <a:pt x="251" y="41"/>
                    </a:lnTo>
                    <a:lnTo>
                      <a:pt x="255" y="48"/>
                    </a:lnTo>
                    <a:lnTo>
                      <a:pt x="259" y="56"/>
                    </a:lnTo>
                    <a:lnTo>
                      <a:pt x="261" y="65"/>
                    </a:lnTo>
                    <a:lnTo>
                      <a:pt x="263" y="76"/>
                    </a:lnTo>
                    <a:lnTo>
                      <a:pt x="264" y="88"/>
                    </a:lnTo>
                    <a:lnTo>
                      <a:pt x="265" y="102"/>
                    </a:lnTo>
                    <a:lnTo>
                      <a:pt x="265" y="117"/>
                    </a:lnTo>
                    <a:lnTo>
                      <a:pt x="265"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2" name="Freeform 991">
                <a:extLst>
                  <a:ext uri="{FF2B5EF4-FFF2-40B4-BE49-F238E27FC236}">
                    <a16:creationId xmlns:a16="http://schemas.microsoft.com/office/drawing/2014/main" id="{E8C46CF6-50A6-4D0E-94EA-1A9C467CAD79}"/>
                  </a:ext>
                </a:extLst>
              </p:cNvPr>
              <p:cNvSpPr>
                <a:spLocks noEditPoints="1"/>
              </p:cNvSpPr>
              <p:nvPr/>
            </p:nvSpPr>
            <p:spPr bwMode="auto">
              <a:xfrm>
                <a:off x="3536" y="4011"/>
                <a:ext cx="57" cy="82"/>
              </a:xfrm>
              <a:custGeom>
                <a:avLst/>
                <a:gdLst>
                  <a:gd name="T0" fmla="*/ 9 w 285"/>
                  <a:gd name="T1" fmla="*/ 16 h 409"/>
                  <a:gd name="T2" fmla="*/ 8 w 285"/>
                  <a:gd name="T3" fmla="*/ 15 h 409"/>
                  <a:gd name="T4" fmla="*/ 7 w 285"/>
                  <a:gd name="T5" fmla="*/ 16 h 409"/>
                  <a:gd name="T6" fmla="*/ 6 w 285"/>
                  <a:gd name="T7" fmla="*/ 16 h 409"/>
                  <a:gd name="T8" fmla="*/ 5 w 285"/>
                  <a:gd name="T9" fmla="*/ 16 h 409"/>
                  <a:gd name="T10" fmla="*/ 4 w 285"/>
                  <a:gd name="T11" fmla="*/ 16 h 409"/>
                  <a:gd name="T12" fmla="*/ 3 w 285"/>
                  <a:gd name="T13" fmla="*/ 16 h 409"/>
                  <a:gd name="T14" fmla="*/ 3 w 285"/>
                  <a:gd name="T15" fmla="*/ 16 h 409"/>
                  <a:gd name="T16" fmla="*/ 2 w 285"/>
                  <a:gd name="T17" fmla="*/ 15 h 409"/>
                  <a:gd name="T18" fmla="*/ 1 w 285"/>
                  <a:gd name="T19" fmla="*/ 14 h 409"/>
                  <a:gd name="T20" fmla="*/ 1 w 285"/>
                  <a:gd name="T21" fmla="*/ 13 h 409"/>
                  <a:gd name="T22" fmla="*/ 0 w 285"/>
                  <a:gd name="T23" fmla="*/ 12 h 409"/>
                  <a:gd name="T24" fmla="*/ 0 w 285"/>
                  <a:gd name="T25" fmla="*/ 11 h 409"/>
                  <a:gd name="T26" fmla="*/ 0 w 285"/>
                  <a:gd name="T27" fmla="*/ 10 h 409"/>
                  <a:gd name="T28" fmla="*/ 0 w 285"/>
                  <a:gd name="T29" fmla="*/ 8 h 409"/>
                  <a:gd name="T30" fmla="*/ 1 w 285"/>
                  <a:gd name="T31" fmla="*/ 7 h 409"/>
                  <a:gd name="T32" fmla="*/ 1 w 285"/>
                  <a:gd name="T33" fmla="*/ 6 h 409"/>
                  <a:gd name="T34" fmla="*/ 2 w 285"/>
                  <a:gd name="T35" fmla="*/ 5 h 409"/>
                  <a:gd name="T36" fmla="*/ 3 w 285"/>
                  <a:gd name="T37" fmla="*/ 5 h 409"/>
                  <a:gd name="T38" fmla="*/ 3 w 285"/>
                  <a:gd name="T39" fmla="*/ 4 h 409"/>
                  <a:gd name="T40" fmla="*/ 4 w 285"/>
                  <a:gd name="T41" fmla="*/ 4 h 409"/>
                  <a:gd name="T42" fmla="*/ 5 w 285"/>
                  <a:gd name="T43" fmla="*/ 4 h 409"/>
                  <a:gd name="T44" fmla="*/ 6 w 285"/>
                  <a:gd name="T45" fmla="*/ 4 h 409"/>
                  <a:gd name="T46" fmla="*/ 7 w 285"/>
                  <a:gd name="T47" fmla="*/ 5 h 409"/>
                  <a:gd name="T48" fmla="*/ 8 w 285"/>
                  <a:gd name="T49" fmla="*/ 5 h 409"/>
                  <a:gd name="T50" fmla="*/ 8 w 285"/>
                  <a:gd name="T51" fmla="*/ 0 h 409"/>
                  <a:gd name="T52" fmla="*/ 11 w 285"/>
                  <a:gd name="T53" fmla="*/ 16 h 409"/>
                  <a:gd name="T54" fmla="*/ 3 w 285"/>
                  <a:gd name="T55" fmla="*/ 11 h 409"/>
                  <a:gd name="T56" fmla="*/ 3 w 285"/>
                  <a:gd name="T57" fmla="*/ 12 h 409"/>
                  <a:gd name="T58" fmla="*/ 4 w 285"/>
                  <a:gd name="T59" fmla="*/ 13 h 409"/>
                  <a:gd name="T60" fmla="*/ 4 w 285"/>
                  <a:gd name="T61" fmla="*/ 13 h 409"/>
                  <a:gd name="T62" fmla="*/ 4 w 285"/>
                  <a:gd name="T63" fmla="*/ 14 h 409"/>
                  <a:gd name="T64" fmla="*/ 5 w 285"/>
                  <a:gd name="T65" fmla="*/ 14 h 409"/>
                  <a:gd name="T66" fmla="*/ 5 w 285"/>
                  <a:gd name="T67" fmla="*/ 14 h 409"/>
                  <a:gd name="T68" fmla="*/ 6 w 285"/>
                  <a:gd name="T69" fmla="*/ 14 h 409"/>
                  <a:gd name="T70" fmla="*/ 7 w 285"/>
                  <a:gd name="T71" fmla="*/ 14 h 409"/>
                  <a:gd name="T72" fmla="*/ 7 w 285"/>
                  <a:gd name="T73" fmla="*/ 14 h 409"/>
                  <a:gd name="T74" fmla="*/ 7 w 285"/>
                  <a:gd name="T75" fmla="*/ 13 h 409"/>
                  <a:gd name="T76" fmla="*/ 8 w 285"/>
                  <a:gd name="T77" fmla="*/ 13 h 409"/>
                  <a:gd name="T78" fmla="*/ 8 w 285"/>
                  <a:gd name="T79" fmla="*/ 12 h 409"/>
                  <a:gd name="T80" fmla="*/ 8 w 285"/>
                  <a:gd name="T81" fmla="*/ 12 h 409"/>
                  <a:gd name="T82" fmla="*/ 8 w 285"/>
                  <a:gd name="T83" fmla="*/ 11 h 409"/>
                  <a:gd name="T84" fmla="*/ 8 w 285"/>
                  <a:gd name="T85" fmla="*/ 10 h 409"/>
                  <a:gd name="T86" fmla="*/ 8 w 285"/>
                  <a:gd name="T87" fmla="*/ 9 h 409"/>
                  <a:gd name="T88" fmla="*/ 8 w 285"/>
                  <a:gd name="T89" fmla="*/ 8 h 409"/>
                  <a:gd name="T90" fmla="*/ 8 w 285"/>
                  <a:gd name="T91" fmla="*/ 8 h 409"/>
                  <a:gd name="T92" fmla="*/ 7 w 285"/>
                  <a:gd name="T93" fmla="*/ 7 h 409"/>
                  <a:gd name="T94" fmla="*/ 7 w 285"/>
                  <a:gd name="T95" fmla="*/ 7 h 409"/>
                  <a:gd name="T96" fmla="*/ 7 w 285"/>
                  <a:gd name="T97" fmla="*/ 7 h 409"/>
                  <a:gd name="T98" fmla="*/ 6 w 285"/>
                  <a:gd name="T99" fmla="*/ 7 h 409"/>
                  <a:gd name="T100" fmla="*/ 5 w 285"/>
                  <a:gd name="T101" fmla="*/ 7 h 409"/>
                  <a:gd name="T102" fmla="*/ 5 w 285"/>
                  <a:gd name="T103" fmla="*/ 7 h 409"/>
                  <a:gd name="T104" fmla="*/ 5 w 285"/>
                  <a:gd name="T105" fmla="*/ 7 h 409"/>
                  <a:gd name="T106" fmla="*/ 4 w 285"/>
                  <a:gd name="T107" fmla="*/ 7 h 409"/>
                  <a:gd name="T108" fmla="*/ 4 w 285"/>
                  <a:gd name="T109" fmla="*/ 8 h 409"/>
                  <a:gd name="T110" fmla="*/ 3 w 285"/>
                  <a:gd name="T111" fmla="*/ 8 h 409"/>
                  <a:gd name="T112" fmla="*/ 3 w 285"/>
                  <a:gd name="T113" fmla="*/ 9 h 409"/>
                  <a:gd name="T114" fmla="*/ 3 w 285"/>
                  <a:gd name="T115" fmla="*/ 10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4" y="402"/>
                    </a:lnTo>
                    <a:lnTo>
                      <a:pt x="214" y="359"/>
                    </a:lnTo>
                    <a:lnTo>
                      <a:pt x="204" y="372"/>
                    </a:lnTo>
                    <a:lnTo>
                      <a:pt x="194" y="382"/>
                    </a:lnTo>
                    <a:lnTo>
                      <a:pt x="183" y="390"/>
                    </a:lnTo>
                    <a:lnTo>
                      <a:pt x="171" y="397"/>
                    </a:lnTo>
                    <a:lnTo>
                      <a:pt x="159" y="402"/>
                    </a:lnTo>
                    <a:lnTo>
                      <a:pt x="147" y="406"/>
                    </a:lnTo>
                    <a:lnTo>
                      <a:pt x="135" y="408"/>
                    </a:lnTo>
                    <a:lnTo>
                      <a:pt x="122" y="409"/>
                    </a:lnTo>
                    <a:lnTo>
                      <a:pt x="110" y="408"/>
                    </a:lnTo>
                    <a:lnTo>
                      <a:pt x="98" y="407"/>
                    </a:lnTo>
                    <a:lnTo>
                      <a:pt x="86" y="403"/>
                    </a:lnTo>
                    <a:lnTo>
                      <a:pt x="76" y="399"/>
                    </a:lnTo>
                    <a:lnTo>
                      <a:pt x="65" y="393"/>
                    </a:lnTo>
                    <a:lnTo>
                      <a:pt x="55" y="386"/>
                    </a:lnTo>
                    <a:lnTo>
                      <a:pt x="46" y="378"/>
                    </a:lnTo>
                    <a:lnTo>
                      <a:pt x="37" y="368"/>
                    </a:lnTo>
                    <a:lnTo>
                      <a:pt x="28" y="358"/>
                    </a:lnTo>
                    <a:lnTo>
                      <a:pt x="21" y="347"/>
                    </a:lnTo>
                    <a:lnTo>
                      <a:pt x="14" y="333"/>
                    </a:lnTo>
                    <a:lnTo>
                      <a:pt x="9" y="320"/>
                    </a:lnTo>
                    <a:lnTo>
                      <a:pt x="5" y="305"/>
                    </a:lnTo>
                    <a:lnTo>
                      <a:pt x="3" y="290"/>
                    </a:lnTo>
                    <a:lnTo>
                      <a:pt x="2" y="273"/>
                    </a:lnTo>
                    <a:lnTo>
                      <a:pt x="0" y="255"/>
                    </a:lnTo>
                    <a:lnTo>
                      <a:pt x="2" y="237"/>
                    </a:lnTo>
                    <a:lnTo>
                      <a:pt x="3" y="220"/>
                    </a:lnTo>
                    <a:lnTo>
                      <a:pt x="5" y="206"/>
                    </a:lnTo>
                    <a:lnTo>
                      <a:pt x="9" y="191"/>
                    </a:lnTo>
                    <a:lnTo>
                      <a:pt x="14" y="177"/>
                    </a:lnTo>
                    <a:lnTo>
                      <a:pt x="20" y="165"/>
                    </a:lnTo>
                    <a:lnTo>
                      <a:pt x="28" y="154"/>
                    </a:lnTo>
                    <a:lnTo>
                      <a:pt x="35" y="143"/>
                    </a:lnTo>
                    <a:lnTo>
                      <a:pt x="44" y="134"/>
                    </a:lnTo>
                    <a:lnTo>
                      <a:pt x="53" y="127"/>
                    </a:lnTo>
                    <a:lnTo>
                      <a:pt x="64" y="120"/>
                    </a:lnTo>
                    <a:lnTo>
                      <a:pt x="75" y="114"/>
                    </a:lnTo>
                    <a:lnTo>
                      <a:pt x="86" y="110"/>
                    </a:lnTo>
                    <a:lnTo>
                      <a:pt x="98" y="107"/>
                    </a:lnTo>
                    <a:lnTo>
                      <a:pt x="110" y="105"/>
                    </a:lnTo>
                    <a:lnTo>
                      <a:pt x="124" y="104"/>
                    </a:lnTo>
                    <a:lnTo>
                      <a:pt x="135" y="105"/>
                    </a:lnTo>
                    <a:lnTo>
                      <a:pt x="147" y="107"/>
                    </a:lnTo>
                    <a:lnTo>
                      <a:pt x="159" y="111"/>
                    </a:lnTo>
                    <a:lnTo>
                      <a:pt x="169" y="114"/>
                    </a:lnTo>
                    <a:lnTo>
                      <a:pt x="179" y="121"/>
                    </a:lnTo>
                    <a:lnTo>
                      <a:pt x="189" y="128"/>
                    </a:lnTo>
                    <a:lnTo>
                      <a:pt x="199" y="136"/>
                    </a:lnTo>
                    <a:lnTo>
                      <a:pt x="208" y="145"/>
                    </a:lnTo>
                    <a:lnTo>
                      <a:pt x="208" y="0"/>
                    </a:lnTo>
                    <a:lnTo>
                      <a:pt x="285" y="0"/>
                    </a:lnTo>
                    <a:lnTo>
                      <a:pt x="285" y="402"/>
                    </a:lnTo>
                    <a:close/>
                    <a:moveTo>
                      <a:pt x="79" y="251"/>
                    </a:moveTo>
                    <a:lnTo>
                      <a:pt x="79" y="272"/>
                    </a:lnTo>
                    <a:lnTo>
                      <a:pt x="83" y="290"/>
                    </a:lnTo>
                    <a:lnTo>
                      <a:pt x="84" y="298"/>
                    </a:lnTo>
                    <a:lnTo>
                      <a:pt x="86" y="306"/>
                    </a:lnTo>
                    <a:lnTo>
                      <a:pt x="89" y="312"/>
                    </a:lnTo>
                    <a:lnTo>
                      <a:pt x="92" y="317"/>
                    </a:lnTo>
                    <a:lnTo>
                      <a:pt x="96" y="325"/>
                    </a:lnTo>
                    <a:lnTo>
                      <a:pt x="102" y="331"/>
                    </a:lnTo>
                    <a:lnTo>
                      <a:pt x="108" y="337"/>
                    </a:lnTo>
                    <a:lnTo>
                      <a:pt x="114" y="340"/>
                    </a:lnTo>
                    <a:lnTo>
                      <a:pt x="121" y="343"/>
                    </a:lnTo>
                    <a:lnTo>
                      <a:pt x="128" y="346"/>
                    </a:lnTo>
                    <a:lnTo>
                      <a:pt x="136" y="348"/>
                    </a:lnTo>
                    <a:lnTo>
                      <a:pt x="144" y="348"/>
                    </a:lnTo>
                    <a:lnTo>
                      <a:pt x="151" y="348"/>
                    </a:lnTo>
                    <a:lnTo>
                      <a:pt x="157" y="347"/>
                    </a:lnTo>
                    <a:lnTo>
                      <a:pt x="163" y="345"/>
                    </a:lnTo>
                    <a:lnTo>
                      <a:pt x="169" y="342"/>
                    </a:lnTo>
                    <a:lnTo>
                      <a:pt x="174" y="339"/>
                    </a:lnTo>
                    <a:lnTo>
                      <a:pt x="180" y="336"/>
                    </a:lnTo>
                    <a:lnTo>
                      <a:pt x="185" y="331"/>
                    </a:lnTo>
                    <a:lnTo>
                      <a:pt x="189" y="325"/>
                    </a:lnTo>
                    <a:lnTo>
                      <a:pt x="194" y="320"/>
                    </a:lnTo>
                    <a:lnTo>
                      <a:pt x="198" y="313"/>
                    </a:lnTo>
                    <a:lnTo>
                      <a:pt x="200" y="305"/>
                    </a:lnTo>
                    <a:lnTo>
                      <a:pt x="204" y="297"/>
                    </a:lnTo>
                    <a:lnTo>
                      <a:pt x="206" y="288"/>
                    </a:lnTo>
                    <a:lnTo>
                      <a:pt x="207" y="279"/>
                    </a:lnTo>
                    <a:lnTo>
                      <a:pt x="208" y="269"/>
                    </a:lnTo>
                    <a:lnTo>
                      <a:pt x="208" y="258"/>
                    </a:lnTo>
                    <a:lnTo>
                      <a:pt x="208" y="246"/>
                    </a:lnTo>
                    <a:lnTo>
                      <a:pt x="207" y="235"/>
                    </a:lnTo>
                    <a:lnTo>
                      <a:pt x="206" y="224"/>
                    </a:lnTo>
                    <a:lnTo>
                      <a:pt x="204" y="215"/>
                    </a:lnTo>
                    <a:lnTo>
                      <a:pt x="201" y="206"/>
                    </a:lnTo>
                    <a:lnTo>
                      <a:pt x="198" y="199"/>
                    </a:lnTo>
                    <a:lnTo>
                      <a:pt x="195" y="191"/>
                    </a:lnTo>
                    <a:lnTo>
                      <a:pt x="190" y="185"/>
                    </a:lnTo>
                    <a:lnTo>
                      <a:pt x="186" y="181"/>
                    </a:lnTo>
                    <a:lnTo>
                      <a:pt x="180" y="176"/>
                    </a:lnTo>
                    <a:lnTo>
                      <a:pt x="176" y="172"/>
                    </a:lnTo>
                    <a:lnTo>
                      <a:pt x="170" y="169"/>
                    </a:lnTo>
                    <a:lnTo>
                      <a:pt x="163" y="166"/>
                    </a:lnTo>
                    <a:lnTo>
                      <a:pt x="157" y="165"/>
                    </a:lnTo>
                    <a:lnTo>
                      <a:pt x="151" y="164"/>
                    </a:lnTo>
                    <a:lnTo>
                      <a:pt x="144" y="164"/>
                    </a:lnTo>
                    <a:lnTo>
                      <a:pt x="137" y="164"/>
                    </a:lnTo>
                    <a:lnTo>
                      <a:pt x="130" y="165"/>
                    </a:lnTo>
                    <a:lnTo>
                      <a:pt x="125" y="166"/>
                    </a:lnTo>
                    <a:lnTo>
                      <a:pt x="119" y="169"/>
                    </a:lnTo>
                    <a:lnTo>
                      <a:pt x="113" y="172"/>
                    </a:lnTo>
                    <a:lnTo>
                      <a:pt x="108" y="176"/>
                    </a:lnTo>
                    <a:lnTo>
                      <a:pt x="102" y="180"/>
                    </a:lnTo>
                    <a:lnTo>
                      <a:pt x="98" y="185"/>
                    </a:lnTo>
                    <a:lnTo>
                      <a:pt x="93" y="191"/>
                    </a:lnTo>
                    <a:lnTo>
                      <a:pt x="90" y="198"/>
                    </a:lnTo>
                    <a:lnTo>
                      <a:pt x="86" y="204"/>
                    </a:lnTo>
                    <a:lnTo>
                      <a:pt x="84" y="212"/>
                    </a:lnTo>
                    <a:lnTo>
                      <a:pt x="82" y="221"/>
                    </a:lnTo>
                    <a:lnTo>
                      <a:pt x="81" y="230"/>
                    </a:lnTo>
                    <a:lnTo>
                      <a:pt x="79" y="240"/>
                    </a:lnTo>
                    <a:lnTo>
                      <a:pt x="79"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3" name="Freeform 992">
                <a:extLst>
                  <a:ext uri="{FF2B5EF4-FFF2-40B4-BE49-F238E27FC236}">
                    <a16:creationId xmlns:a16="http://schemas.microsoft.com/office/drawing/2014/main" id="{3654EA56-A84B-4463-9082-CA0B8063B43A}"/>
                  </a:ext>
                </a:extLst>
              </p:cNvPr>
              <p:cNvSpPr>
                <a:spLocks noEditPoints="1"/>
              </p:cNvSpPr>
              <p:nvPr/>
            </p:nvSpPr>
            <p:spPr bwMode="auto">
              <a:xfrm>
                <a:off x="3604" y="4032"/>
                <a:ext cx="55" cy="61"/>
              </a:xfrm>
              <a:custGeom>
                <a:avLst/>
                <a:gdLst>
                  <a:gd name="T0" fmla="*/ 0 w 274"/>
                  <a:gd name="T1" fmla="*/ 3 h 305"/>
                  <a:gd name="T2" fmla="*/ 1 w 274"/>
                  <a:gd name="T3" fmla="*/ 2 h 305"/>
                  <a:gd name="T4" fmla="*/ 2 w 274"/>
                  <a:gd name="T5" fmla="*/ 1 h 305"/>
                  <a:gd name="T6" fmla="*/ 3 w 274"/>
                  <a:gd name="T7" fmla="*/ 0 h 305"/>
                  <a:gd name="T8" fmla="*/ 4 w 274"/>
                  <a:gd name="T9" fmla="*/ 0 h 305"/>
                  <a:gd name="T10" fmla="*/ 5 w 274"/>
                  <a:gd name="T11" fmla="*/ 0 h 305"/>
                  <a:gd name="T12" fmla="*/ 8 w 274"/>
                  <a:gd name="T13" fmla="*/ 0 h 305"/>
                  <a:gd name="T14" fmla="*/ 9 w 274"/>
                  <a:gd name="T15" fmla="*/ 0 h 305"/>
                  <a:gd name="T16" fmla="*/ 10 w 274"/>
                  <a:gd name="T17" fmla="*/ 1 h 305"/>
                  <a:gd name="T18" fmla="*/ 10 w 274"/>
                  <a:gd name="T19" fmla="*/ 2 h 305"/>
                  <a:gd name="T20" fmla="*/ 10 w 274"/>
                  <a:gd name="T21" fmla="*/ 4 h 305"/>
                  <a:gd name="T22" fmla="*/ 10 w 274"/>
                  <a:gd name="T23" fmla="*/ 9 h 305"/>
                  <a:gd name="T24" fmla="*/ 10 w 274"/>
                  <a:gd name="T25" fmla="*/ 10 h 305"/>
                  <a:gd name="T26" fmla="*/ 11 w 274"/>
                  <a:gd name="T27" fmla="*/ 12 h 305"/>
                  <a:gd name="T28" fmla="*/ 8 w 274"/>
                  <a:gd name="T29" fmla="*/ 12 h 305"/>
                  <a:gd name="T30" fmla="*/ 8 w 274"/>
                  <a:gd name="T31" fmla="*/ 11 h 305"/>
                  <a:gd name="T32" fmla="*/ 6 w 274"/>
                  <a:gd name="T33" fmla="*/ 12 h 305"/>
                  <a:gd name="T34" fmla="*/ 5 w 274"/>
                  <a:gd name="T35" fmla="*/ 12 h 305"/>
                  <a:gd name="T36" fmla="*/ 3 w 274"/>
                  <a:gd name="T37" fmla="*/ 12 h 305"/>
                  <a:gd name="T38" fmla="*/ 2 w 274"/>
                  <a:gd name="T39" fmla="*/ 12 h 305"/>
                  <a:gd name="T40" fmla="*/ 1 w 274"/>
                  <a:gd name="T41" fmla="*/ 11 h 305"/>
                  <a:gd name="T42" fmla="*/ 1 w 274"/>
                  <a:gd name="T43" fmla="*/ 11 h 305"/>
                  <a:gd name="T44" fmla="*/ 0 w 274"/>
                  <a:gd name="T45" fmla="*/ 10 h 305"/>
                  <a:gd name="T46" fmla="*/ 0 w 274"/>
                  <a:gd name="T47" fmla="*/ 9 h 305"/>
                  <a:gd name="T48" fmla="*/ 0 w 274"/>
                  <a:gd name="T49" fmla="*/ 7 h 305"/>
                  <a:gd name="T50" fmla="*/ 1 w 274"/>
                  <a:gd name="T51" fmla="*/ 6 h 305"/>
                  <a:gd name="T52" fmla="*/ 2 w 274"/>
                  <a:gd name="T53" fmla="*/ 6 h 305"/>
                  <a:gd name="T54" fmla="*/ 4 w 274"/>
                  <a:gd name="T55" fmla="*/ 5 h 305"/>
                  <a:gd name="T56" fmla="*/ 7 w 274"/>
                  <a:gd name="T57" fmla="*/ 5 h 305"/>
                  <a:gd name="T58" fmla="*/ 7 w 274"/>
                  <a:gd name="T59" fmla="*/ 4 h 305"/>
                  <a:gd name="T60" fmla="*/ 7 w 274"/>
                  <a:gd name="T61" fmla="*/ 3 h 305"/>
                  <a:gd name="T62" fmla="*/ 6 w 274"/>
                  <a:gd name="T63" fmla="*/ 2 h 305"/>
                  <a:gd name="T64" fmla="*/ 4 w 274"/>
                  <a:gd name="T65" fmla="*/ 2 h 305"/>
                  <a:gd name="T66" fmla="*/ 4 w 274"/>
                  <a:gd name="T67" fmla="*/ 3 h 305"/>
                  <a:gd name="T68" fmla="*/ 3 w 274"/>
                  <a:gd name="T69" fmla="*/ 4 h 305"/>
                  <a:gd name="T70" fmla="*/ 7 w 274"/>
                  <a:gd name="T71" fmla="*/ 7 h 305"/>
                  <a:gd name="T72" fmla="*/ 5 w 274"/>
                  <a:gd name="T73" fmla="*/ 7 h 305"/>
                  <a:gd name="T74" fmla="*/ 4 w 274"/>
                  <a:gd name="T75" fmla="*/ 7 h 305"/>
                  <a:gd name="T76" fmla="*/ 3 w 274"/>
                  <a:gd name="T77" fmla="*/ 8 h 305"/>
                  <a:gd name="T78" fmla="*/ 3 w 274"/>
                  <a:gd name="T79" fmla="*/ 9 h 305"/>
                  <a:gd name="T80" fmla="*/ 4 w 274"/>
                  <a:gd name="T81" fmla="*/ 10 h 305"/>
                  <a:gd name="T82" fmla="*/ 5 w 274"/>
                  <a:gd name="T83" fmla="*/ 10 h 305"/>
                  <a:gd name="T84" fmla="*/ 6 w 274"/>
                  <a:gd name="T85" fmla="*/ 10 h 305"/>
                  <a:gd name="T86" fmla="*/ 7 w 274"/>
                  <a:gd name="T87" fmla="*/ 9 h 305"/>
                  <a:gd name="T88" fmla="*/ 7 w 274"/>
                  <a:gd name="T89" fmla="*/ 8 h 305"/>
                  <a:gd name="T90" fmla="*/ 7 w 274"/>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2" y="73"/>
                    </a:lnTo>
                    <a:lnTo>
                      <a:pt x="15" y="63"/>
                    </a:lnTo>
                    <a:lnTo>
                      <a:pt x="20" y="54"/>
                    </a:lnTo>
                    <a:lnTo>
                      <a:pt x="24" y="46"/>
                    </a:lnTo>
                    <a:lnTo>
                      <a:pt x="30" y="39"/>
                    </a:lnTo>
                    <a:lnTo>
                      <a:pt x="35" y="33"/>
                    </a:lnTo>
                    <a:lnTo>
                      <a:pt x="42" y="26"/>
                    </a:lnTo>
                    <a:lnTo>
                      <a:pt x="49" y="20"/>
                    </a:lnTo>
                    <a:lnTo>
                      <a:pt x="57" y="16"/>
                    </a:lnTo>
                    <a:lnTo>
                      <a:pt x="65" y="12"/>
                    </a:lnTo>
                    <a:lnTo>
                      <a:pt x="75" y="8"/>
                    </a:lnTo>
                    <a:lnTo>
                      <a:pt x="85" y="6"/>
                    </a:lnTo>
                    <a:lnTo>
                      <a:pt x="96" y="3"/>
                    </a:lnTo>
                    <a:lnTo>
                      <a:pt x="108" y="2"/>
                    </a:lnTo>
                    <a:lnTo>
                      <a:pt x="121" y="1"/>
                    </a:lnTo>
                    <a:lnTo>
                      <a:pt x="135" y="0"/>
                    </a:lnTo>
                    <a:lnTo>
                      <a:pt x="159" y="1"/>
                    </a:lnTo>
                    <a:lnTo>
                      <a:pt x="180" y="3"/>
                    </a:lnTo>
                    <a:lnTo>
                      <a:pt x="189" y="6"/>
                    </a:lnTo>
                    <a:lnTo>
                      <a:pt x="197" y="8"/>
                    </a:lnTo>
                    <a:lnTo>
                      <a:pt x="205" y="10"/>
                    </a:lnTo>
                    <a:lnTo>
                      <a:pt x="212" y="12"/>
                    </a:lnTo>
                    <a:lnTo>
                      <a:pt x="223" y="19"/>
                    </a:lnTo>
                    <a:lnTo>
                      <a:pt x="233" y="27"/>
                    </a:lnTo>
                    <a:lnTo>
                      <a:pt x="241" y="35"/>
                    </a:lnTo>
                    <a:lnTo>
                      <a:pt x="247" y="44"/>
                    </a:lnTo>
                    <a:lnTo>
                      <a:pt x="249" y="48"/>
                    </a:lnTo>
                    <a:lnTo>
                      <a:pt x="251" y="55"/>
                    </a:lnTo>
                    <a:lnTo>
                      <a:pt x="254" y="62"/>
                    </a:lnTo>
                    <a:lnTo>
                      <a:pt x="255" y="70"/>
                    </a:lnTo>
                    <a:lnTo>
                      <a:pt x="257" y="89"/>
                    </a:lnTo>
                    <a:lnTo>
                      <a:pt x="257" y="113"/>
                    </a:lnTo>
                    <a:lnTo>
                      <a:pt x="257" y="202"/>
                    </a:lnTo>
                    <a:lnTo>
                      <a:pt x="257" y="220"/>
                    </a:lnTo>
                    <a:lnTo>
                      <a:pt x="258" y="236"/>
                    </a:lnTo>
                    <a:lnTo>
                      <a:pt x="259" y="249"/>
                    </a:lnTo>
                    <a:lnTo>
                      <a:pt x="260" y="260"/>
                    </a:lnTo>
                    <a:lnTo>
                      <a:pt x="263" y="269"/>
                    </a:lnTo>
                    <a:lnTo>
                      <a:pt x="266" y="278"/>
                    </a:lnTo>
                    <a:lnTo>
                      <a:pt x="269" y="288"/>
                    </a:lnTo>
                    <a:lnTo>
                      <a:pt x="274" y="298"/>
                    </a:lnTo>
                    <a:lnTo>
                      <a:pt x="198" y="298"/>
                    </a:lnTo>
                    <a:lnTo>
                      <a:pt x="195" y="289"/>
                    </a:lnTo>
                    <a:lnTo>
                      <a:pt x="190" y="276"/>
                    </a:lnTo>
                    <a:lnTo>
                      <a:pt x="189" y="270"/>
                    </a:lnTo>
                    <a:lnTo>
                      <a:pt x="188" y="267"/>
                    </a:lnTo>
                    <a:lnTo>
                      <a:pt x="178" y="276"/>
                    </a:lnTo>
                    <a:lnTo>
                      <a:pt x="168" y="284"/>
                    </a:lnTo>
                    <a:lnTo>
                      <a:pt x="156" y="290"/>
                    </a:lnTo>
                    <a:lnTo>
                      <a:pt x="145" y="296"/>
                    </a:lnTo>
                    <a:lnTo>
                      <a:pt x="134" y="299"/>
                    </a:lnTo>
                    <a:lnTo>
                      <a:pt x="122" y="303"/>
                    </a:lnTo>
                    <a:lnTo>
                      <a:pt x="110" y="304"/>
                    </a:lnTo>
                    <a:lnTo>
                      <a:pt x="98" y="305"/>
                    </a:lnTo>
                    <a:lnTo>
                      <a:pt x="86" y="305"/>
                    </a:lnTo>
                    <a:lnTo>
                      <a:pt x="76" y="304"/>
                    </a:lnTo>
                    <a:lnTo>
                      <a:pt x="66" y="302"/>
                    </a:lnTo>
                    <a:lnTo>
                      <a:pt x="57" y="299"/>
                    </a:lnTo>
                    <a:lnTo>
                      <a:pt x="49" y="296"/>
                    </a:lnTo>
                    <a:lnTo>
                      <a:pt x="41" y="291"/>
                    </a:lnTo>
                    <a:lnTo>
                      <a:pt x="33" y="286"/>
                    </a:lnTo>
                    <a:lnTo>
                      <a:pt x="26" y="280"/>
                    </a:lnTo>
                    <a:lnTo>
                      <a:pt x="21" y="274"/>
                    </a:lnTo>
                    <a:lnTo>
                      <a:pt x="15" y="268"/>
                    </a:lnTo>
                    <a:lnTo>
                      <a:pt x="11" y="261"/>
                    </a:lnTo>
                    <a:lnTo>
                      <a:pt x="7" y="253"/>
                    </a:lnTo>
                    <a:lnTo>
                      <a:pt x="4" y="245"/>
                    </a:lnTo>
                    <a:lnTo>
                      <a:pt x="3" y="237"/>
                    </a:lnTo>
                    <a:lnTo>
                      <a:pt x="2" y="228"/>
                    </a:lnTo>
                    <a:lnTo>
                      <a:pt x="0" y="219"/>
                    </a:lnTo>
                    <a:lnTo>
                      <a:pt x="2" y="207"/>
                    </a:lnTo>
                    <a:lnTo>
                      <a:pt x="4" y="195"/>
                    </a:lnTo>
                    <a:lnTo>
                      <a:pt x="7" y="185"/>
                    </a:lnTo>
                    <a:lnTo>
                      <a:pt x="13" y="175"/>
                    </a:lnTo>
                    <a:lnTo>
                      <a:pt x="19" y="166"/>
                    </a:lnTo>
                    <a:lnTo>
                      <a:pt x="26" y="158"/>
                    </a:lnTo>
                    <a:lnTo>
                      <a:pt x="35" y="151"/>
                    </a:lnTo>
                    <a:lnTo>
                      <a:pt x="46" y="146"/>
                    </a:lnTo>
                    <a:lnTo>
                      <a:pt x="57" y="140"/>
                    </a:lnTo>
                    <a:lnTo>
                      <a:pt x="72" y="136"/>
                    </a:lnTo>
                    <a:lnTo>
                      <a:pt x="87" y="131"/>
                    </a:lnTo>
                    <a:lnTo>
                      <a:pt x="107" y="128"/>
                    </a:lnTo>
                    <a:lnTo>
                      <a:pt x="132" y="122"/>
                    </a:lnTo>
                    <a:lnTo>
                      <a:pt x="153" y="117"/>
                    </a:lnTo>
                    <a:lnTo>
                      <a:pt x="169" y="113"/>
                    </a:lnTo>
                    <a:lnTo>
                      <a:pt x="181" y="108"/>
                    </a:lnTo>
                    <a:lnTo>
                      <a:pt x="181" y="100"/>
                    </a:lnTo>
                    <a:lnTo>
                      <a:pt x="181" y="90"/>
                    </a:lnTo>
                    <a:lnTo>
                      <a:pt x="179" y="81"/>
                    </a:lnTo>
                    <a:lnTo>
                      <a:pt x="176" y="74"/>
                    </a:lnTo>
                    <a:lnTo>
                      <a:pt x="171" y="69"/>
                    </a:lnTo>
                    <a:lnTo>
                      <a:pt x="164" y="64"/>
                    </a:lnTo>
                    <a:lnTo>
                      <a:pt x="155" y="62"/>
                    </a:lnTo>
                    <a:lnTo>
                      <a:pt x="143" y="60"/>
                    </a:lnTo>
                    <a:lnTo>
                      <a:pt x="129" y="60"/>
                    </a:lnTo>
                    <a:lnTo>
                      <a:pt x="119" y="60"/>
                    </a:lnTo>
                    <a:lnTo>
                      <a:pt x="111" y="61"/>
                    </a:lnTo>
                    <a:lnTo>
                      <a:pt x="103" y="64"/>
                    </a:lnTo>
                    <a:lnTo>
                      <a:pt x="98" y="68"/>
                    </a:lnTo>
                    <a:lnTo>
                      <a:pt x="92" y="72"/>
                    </a:lnTo>
                    <a:lnTo>
                      <a:pt x="86" y="79"/>
                    </a:lnTo>
                    <a:lnTo>
                      <a:pt x="83" y="87"/>
                    </a:lnTo>
                    <a:lnTo>
                      <a:pt x="78" y="96"/>
                    </a:lnTo>
                    <a:close/>
                    <a:moveTo>
                      <a:pt x="181" y="158"/>
                    </a:moveTo>
                    <a:lnTo>
                      <a:pt x="173" y="161"/>
                    </a:lnTo>
                    <a:lnTo>
                      <a:pt x="163" y="164"/>
                    </a:lnTo>
                    <a:lnTo>
                      <a:pt x="150" y="167"/>
                    </a:lnTo>
                    <a:lnTo>
                      <a:pt x="135" y="171"/>
                    </a:lnTo>
                    <a:lnTo>
                      <a:pt x="120" y="174"/>
                    </a:lnTo>
                    <a:lnTo>
                      <a:pt x="108" y="177"/>
                    </a:lnTo>
                    <a:lnTo>
                      <a:pt x="99" y="181"/>
                    </a:lnTo>
                    <a:lnTo>
                      <a:pt x="93" y="184"/>
                    </a:lnTo>
                    <a:lnTo>
                      <a:pt x="86" y="190"/>
                    </a:lnTo>
                    <a:lnTo>
                      <a:pt x="82" y="195"/>
                    </a:lnTo>
                    <a:lnTo>
                      <a:pt x="78" y="203"/>
                    </a:lnTo>
                    <a:lnTo>
                      <a:pt x="77" y="211"/>
                    </a:lnTo>
                    <a:lnTo>
                      <a:pt x="78" y="219"/>
                    </a:lnTo>
                    <a:lnTo>
                      <a:pt x="81" y="226"/>
                    </a:lnTo>
                    <a:lnTo>
                      <a:pt x="84" y="233"/>
                    </a:lnTo>
                    <a:lnTo>
                      <a:pt x="90" y="238"/>
                    </a:lnTo>
                    <a:lnTo>
                      <a:pt x="96" y="244"/>
                    </a:lnTo>
                    <a:lnTo>
                      <a:pt x="103" y="247"/>
                    </a:lnTo>
                    <a:lnTo>
                      <a:pt x="111" y="250"/>
                    </a:lnTo>
                    <a:lnTo>
                      <a:pt x="120" y="251"/>
                    </a:lnTo>
                    <a:lnTo>
                      <a:pt x="130" y="250"/>
                    </a:lnTo>
                    <a:lnTo>
                      <a:pt x="141" y="247"/>
                    </a:lnTo>
                    <a:lnTo>
                      <a:pt x="151" y="243"/>
                    </a:lnTo>
                    <a:lnTo>
                      <a:pt x="161" y="237"/>
                    </a:lnTo>
                    <a:lnTo>
                      <a:pt x="167" y="232"/>
                    </a:lnTo>
                    <a:lnTo>
                      <a:pt x="172" y="226"/>
                    </a:lnTo>
                    <a:lnTo>
                      <a:pt x="176" y="219"/>
                    </a:lnTo>
                    <a:lnTo>
                      <a:pt x="179" y="211"/>
                    </a:lnTo>
                    <a:lnTo>
                      <a:pt x="180" y="206"/>
                    </a:lnTo>
                    <a:lnTo>
                      <a:pt x="181" y="198"/>
                    </a:lnTo>
                    <a:lnTo>
                      <a:pt x="181" y="186"/>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4" name="Freeform 993">
                <a:extLst>
                  <a:ext uri="{FF2B5EF4-FFF2-40B4-BE49-F238E27FC236}">
                    <a16:creationId xmlns:a16="http://schemas.microsoft.com/office/drawing/2014/main" id="{407238A6-F94D-4B30-B0A4-21E475E36A98}"/>
                  </a:ext>
                </a:extLst>
              </p:cNvPr>
              <p:cNvSpPr>
                <a:spLocks noEditPoints="1"/>
              </p:cNvSpPr>
              <p:nvPr/>
            </p:nvSpPr>
            <p:spPr bwMode="auto">
              <a:xfrm>
                <a:off x="3694" y="4011"/>
                <a:ext cx="80" cy="81"/>
              </a:xfrm>
              <a:custGeom>
                <a:avLst/>
                <a:gdLst>
                  <a:gd name="T0" fmla="*/ 16 w 403"/>
                  <a:gd name="T1" fmla="*/ 16 h 402"/>
                  <a:gd name="T2" fmla="*/ 13 w 403"/>
                  <a:gd name="T3" fmla="*/ 16 h 402"/>
                  <a:gd name="T4" fmla="*/ 11 w 403"/>
                  <a:gd name="T5" fmla="*/ 13 h 402"/>
                  <a:gd name="T6" fmla="*/ 5 w 403"/>
                  <a:gd name="T7" fmla="*/ 13 h 402"/>
                  <a:gd name="T8" fmla="*/ 3 w 403"/>
                  <a:gd name="T9" fmla="*/ 16 h 402"/>
                  <a:gd name="T10" fmla="*/ 0 w 403"/>
                  <a:gd name="T11" fmla="*/ 16 h 402"/>
                  <a:gd name="T12" fmla="*/ 6 w 403"/>
                  <a:gd name="T13" fmla="*/ 0 h 402"/>
                  <a:gd name="T14" fmla="*/ 10 w 403"/>
                  <a:gd name="T15" fmla="*/ 0 h 402"/>
                  <a:gd name="T16" fmla="*/ 16 w 403"/>
                  <a:gd name="T17" fmla="*/ 16 h 402"/>
                  <a:gd name="T18" fmla="*/ 10 w 403"/>
                  <a:gd name="T19" fmla="*/ 10 h 402"/>
                  <a:gd name="T20" fmla="*/ 8 w 403"/>
                  <a:gd name="T21" fmla="*/ 4 h 402"/>
                  <a:gd name="T22" fmla="*/ 6 w 403"/>
                  <a:gd name="T23" fmla="*/ 10 h 402"/>
                  <a:gd name="T24" fmla="*/ 10 w 403"/>
                  <a:gd name="T25" fmla="*/ 1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2"/>
                  <a:gd name="T41" fmla="*/ 403 w 403"/>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2">
                    <a:moveTo>
                      <a:pt x="403" y="402"/>
                    </a:moveTo>
                    <a:lnTo>
                      <a:pt x="315" y="402"/>
                    </a:lnTo>
                    <a:lnTo>
                      <a:pt x="280" y="311"/>
                    </a:lnTo>
                    <a:lnTo>
                      <a:pt x="120" y="311"/>
                    </a:lnTo>
                    <a:lnTo>
                      <a:pt x="86" y="402"/>
                    </a:lnTo>
                    <a:lnTo>
                      <a:pt x="0" y="402"/>
                    </a:lnTo>
                    <a:lnTo>
                      <a:pt x="157" y="0"/>
                    </a:lnTo>
                    <a:lnTo>
                      <a:pt x="243" y="0"/>
                    </a:lnTo>
                    <a:lnTo>
                      <a:pt x="403" y="402"/>
                    </a:lnTo>
                    <a:close/>
                    <a:moveTo>
                      <a:pt x="254" y="243"/>
                    </a:moveTo>
                    <a:lnTo>
                      <a:pt x="199" y="94"/>
                    </a:lnTo>
                    <a:lnTo>
                      <a:pt x="145"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05" name="Rectangle 994">
                <a:extLst>
                  <a:ext uri="{FF2B5EF4-FFF2-40B4-BE49-F238E27FC236}">
                    <a16:creationId xmlns:a16="http://schemas.microsoft.com/office/drawing/2014/main" id="{B173E952-D788-4E32-B469-A832A183B4FA}"/>
                  </a:ext>
                </a:extLst>
              </p:cNvPr>
              <p:cNvSpPr>
                <a:spLocks noChangeArrowheads="1"/>
              </p:cNvSpPr>
              <p:nvPr/>
            </p:nvSpPr>
            <p:spPr bwMode="auto">
              <a:xfrm>
                <a:off x="3759" y="1732"/>
                <a:ext cx="37" cy="184"/>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606" name="Rectangle 995">
                <a:extLst>
                  <a:ext uri="{FF2B5EF4-FFF2-40B4-BE49-F238E27FC236}">
                    <a16:creationId xmlns:a16="http://schemas.microsoft.com/office/drawing/2014/main" id="{C568FA9A-2820-4CD6-A430-61AD50FA9713}"/>
                  </a:ext>
                </a:extLst>
              </p:cNvPr>
              <p:cNvSpPr>
                <a:spLocks noChangeArrowheads="1"/>
              </p:cNvSpPr>
              <p:nvPr/>
            </p:nvSpPr>
            <p:spPr bwMode="auto">
              <a:xfrm>
                <a:off x="3224" y="1724"/>
                <a:ext cx="38" cy="191"/>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607" name="Rectangle 996">
                <a:extLst>
                  <a:ext uri="{FF2B5EF4-FFF2-40B4-BE49-F238E27FC236}">
                    <a16:creationId xmlns:a16="http://schemas.microsoft.com/office/drawing/2014/main" id="{6EF66003-CA04-47AD-AE0A-8885295625D2}"/>
                  </a:ext>
                </a:extLst>
              </p:cNvPr>
              <p:cNvSpPr>
                <a:spLocks noChangeArrowheads="1"/>
              </p:cNvSpPr>
              <p:nvPr/>
            </p:nvSpPr>
            <p:spPr bwMode="auto">
              <a:xfrm>
                <a:off x="2654" y="1717"/>
                <a:ext cx="38" cy="195"/>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608" name="Rectangle 997">
                <a:extLst>
                  <a:ext uri="{FF2B5EF4-FFF2-40B4-BE49-F238E27FC236}">
                    <a16:creationId xmlns:a16="http://schemas.microsoft.com/office/drawing/2014/main" id="{AEC9E23C-8064-41D9-904E-401DBF9DC993}"/>
                  </a:ext>
                </a:extLst>
              </p:cNvPr>
              <p:cNvSpPr>
                <a:spLocks noChangeArrowheads="1"/>
              </p:cNvSpPr>
              <p:nvPr/>
            </p:nvSpPr>
            <p:spPr bwMode="auto">
              <a:xfrm>
                <a:off x="4330" y="1743"/>
                <a:ext cx="37" cy="188"/>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609" name="Freeform 998">
                <a:extLst>
                  <a:ext uri="{FF2B5EF4-FFF2-40B4-BE49-F238E27FC236}">
                    <a16:creationId xmlns:a16="http://schemas.microsoft.com/office/drawing/2014/main" id="{78C05EF6-0BC1-49D5-A7CD-BB7D874399AA}"/>
                  </a:ext>
                </a:extLst>
              </p:cNvPr>
              <p:cNvSpPr>
                <a:spLocks noEditPoints="1"/>
              </p:cNvSpPr>
              <p:nvPr/>
            </p:nvSpPr>
            <p:spPr bwMode="auto">
              <a:xfrm>
                <a:off x="2733" y="1783"/>
                <a:ext cx="67" cy="80"/>
              </a:xfrm>
              <a:custGeom>
                <a:avLst/>
                <a:gdLst>
                  <a:gd name="T0" fmla="*/ 6 w 337"/>
                  <a:gd name="T1" fmla="*/ 0 h 402"/>
                  <a:gd name="T2" fmla="*/ 8 w 337"/>
                  <a:gd name="T3" fmla="*/ 0 h 402"/>
                  <a:gd name="T4" fmla="*/ 9 w 337"/>
                  <a:gd name="T5" fmla="*/ 0 h 402"/>
                  <a:gd name="T6" fmla="*/ 10 w 337"/>
                  <a:gd name="T7" fmla="*/ 0 h 402"/>
                  <a:gd name="T8" fmla="*/ 11 w 337"/>
                  <a:gd name="T9" fmla="*/ 1 h 402"/>
                  <a:gd name="T10" fmla="*/ 12 w 337"/>
                  <a:gd name="T11" fmla="*/ 1 h 402"/>
                  <a:gd name="T12" fmla="*/ 12 w 337"/>
                  <a:gd name="T13" fmla="*/ 2 h 402"/>
                  <a:gd name="T14" fmla="*/ 12 w 337"/>
                  <a:gd name="T15" fmla="*/ 3 h 402"/>
                  <a:gd name="T16" fmla="*/ 13 w 337"/>
                  <a:gd name="T17" fmla="*/ 4 h 402"/>
                  <a:gd name="T18" fmla="*/ 12 w 337"/>
                  <a:gd name="T19" fmla="*/ 5 h 402"/>
                  <a:gd name="T20" fmla="*/ 12 w 337"/>
                  <a:gd name="T21" fmla="*/ 6 h 402"/>
                  <a:gd name="T22" fmla="*/ 11 w 337"/>
                  <a:gd name="T23" fmla="*/ 7 h 402"/>
                  <a:gd name="T24" fmla="*/ 10 w 337"/>
                  <a:gd name="T25" fmla="*/ 8 h 402"/>
                  <a:gd name="T26" fmla="*/ 11 w 337"/>
                  <a:gd name="T27" fmla="*/ 8 h 402"/>
                  <a:gd name="T28" fmla="*/ 12 w 337"/>
                  <a:gd name="T29" fmla="*/ 8 h 402"/>
                  <a:gd name="T30" fmla="*/ 12 w 337"/>
                  <a:gd name="T31" fmla="*/ 9 h 402"/>
                  <a:gd name="T32" fmla="*/ 13 w 337"/>
                  <a:gd name="T33" fmla="*/ 9 h 402"/>
                  <a:gd name="T34" fmla="*/ 13 w 337"/>
                  <a:gd name="T35" fmla="*/ 10 h 402"/>
                  <a:gd name="T36" fmla="*/ 13 w 337"/>
                  <a:gd name="T37" fmla="*/ 10 h 402"/>
                  <a:gd name="T38" fmla="*/ 13 w 337"/>
                  <a:gd name="T39" fmla="*/ 11 h 402"/>
                  <a:gd name="T40" fmla="*/ 13 w 337"/>
                  <a:gd name="T41" fmla="*/ 11 h 402"/>
                  <a:gd name="T42" fmla="*/ 13 w 337"/>
                  <a:gd name="T43" fmla="*/ 12 h 402"/>
                  <a:gd name="T44" fmla="*/ 13 w 337"/>
                  <a:gd name="T45" fmla="*/ 13 h 402"/>
                  <a:gd name="T46" fmla="*/ 12 w 337"/>
                  <a:gd name="T47" fmla="*/ 14 h 402"/>
                  <a:gd name="T48" fmla="*/ 11 w 337"/>
                  <a:gd name="T49" fmla="*/ 15 h 402"/>
                  <a:gd name="T50" fmla="*/ 10 w 337"/>
                  <a:gd name="T51" fmla="*/ 16 h 402"/>
                  <a:gd name="T52" fmla="*/ 9 w 337"/>
                  <a:gd name="T53" fmla="*/ 16 h 402"/>
                  <a:gd name="T54" fmla="*/ 8 w 337"/>
                  <a:gd name="T55" fmla="*/ 16 h 402"/>
                  <a:gd name="T56" fmla="*/ 5 w 337"/>
                  <a:gd name="T57" fmla="*/ 16 h 402"/>
                  <a:gd name="T58" fmla="*/ 0 w 337"/>
                  <a:gd name="T59" fmla="*/ 0 h 402"/>
                  <a:gd name="T60" fmla="*/ 3 w 337"/>
                  <a:gd name="T61" fmla="*/ 6 h 402"/>
                  <a:gd name="T62" fmla="*/ 6 w 337"/>
                  <a:gd name="T63" fmla="*/ 6 h 402"/>
                  <a:gd name="T64" fmla="*/ 7 w 337"/>
                  <a:gd name="T65" fmla="*/ 6 h 402"/>
                  <a:gd name="T66" fmla="*/ 8 w 337"/>
                  <a:gd name="T67" fmla="*/ 6 h 402"/>
                  <a:gd name="T68" fmla="*/ 9 w 337"/>
                  <a:gd name="T69" fmla="*/ 6 h 402"/>
                  <a:gd name="T70" fmla="*/ 9 w 337"/>
                  <a:gd name="T71" fmla="*/ 5 h 402"/>
                  <a:gd name="T72" fmla="*/ 9 w 337"/>
                  <a:gd name="T73" fmla="*/ 5 h 402"/>
                  <a:gd name="T74" fmla="*/ 9 w 337"/>
                  <a:gd name="T75" fmla="*/ 4 h 402"/>
                  <a:gd name="T76" fmla="*/ 9 w 337"/>
                  <a:gd name="T77" fmla="*/ 4 h 402"/>
                  <a:gd name="T78" fmla="*/ 9 w 337"/>
                  <a:gd name="T79" fmla="*/ 3 h 402"/>
                  <a:gd name="T80" fmla="*/ 8 w 337"/>
                  <a:gd name="T81" fmla="*/ 3 h 402"/>
                  <a:gd name="T82" fmla="*/ 8 w 337"/>
                  <a:gd name="T83" fmla="*/ 3 h 402"/>
                  <a:gd name="T84" fmla="*/ 6 w 337"/>
                  <a:gd name="T85" fmla="*/ 3 h 402"/>
                  <a:gd name="T86" fmla="*/ 3 w 337"/>
                  <a:gd name="T87" fmla="*/ 3 h 402"/>
                  <a:gd name="T88" fmla="*/ 3 w 337"/>
                  <a:gd name="T89" fmla="*/ 13 h 402"/>
                  <a:gd name="T90" fmla="*/ 7 w 337"/>
                  <a:gd name="T91" fmla="*/ 13 h 402"/>
                  <a:gd name="T92" fmla="*/ 8 w 337"/>
                  <a:gd name="T93" fmla="*/ 13 h 402"/>
                  <a:gd name="T94" fmla="*/ 9 w 337"/>
                  <a:gd name="T95" fmla="*/ 13 h 402"/>
                  <a:gd name="T96" fmla="*/ 9 w 337"/>
                  <a:gd name="T97" fmla="*/ 13 h 402"/>
                  <a:gd name="T98" fmla="*/ 10 w 337"/>
                  <a:gd name="T99" fmla="*/ 12 h 402"/>
                  <a:gd name="T100" fmla="*/ 10 w 337"/>
                  <a:gd name="T101" fmla="*/ 12 h 402"/>
                  <a:gd name="T102" fmla="*/ 10 w 337"/>
                  <a:gd name="T103" fmla="*/ 11 h 402"/>
                  <a:gd name="T104" fmla="*/ 10 w 337"/>
                  <a:gd name="T105" fmla="*/ 10 h 402"/>
                  <a:gd name="T106" fmla="*/ 10 w 337"/>
                  <a:gd name="T107" fmla="*/ 10 h 402"/>
                  <a:gd name="T108" fmla="*/ 9 w 337"/>
                  <a:gd name="T109" fmla="*/ 9 h 402"/>
                  <a:gd name="T110" fmla="*/ 8 w 337"/>
                  <a:gd name="T111" fmla="*/ 9 h 402"/>
                  <a:gd name="T112" fmla="*/ 7 w 337"/>
                  <a:gd name="T113" fmla="*/ 9 h 402"/>
                  <a:gd name="T114" fmla="*/ 3 w 337"/>
                  <a:gd name="T115" fmla="*/ 9 h 40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7"/>
                  <a:gd name="T175" fmla="*/ 0 h 402"/>
                  <a:gd name="T176" fmla="*/ 337 w 337"/>
                  <a:gd name="T177" fmla="*/ 402 h 40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7" h="402">
                    <a:moveTo>
                      <a:pt x="0" y="0"/>
                    </a:moveTo>
                    <a:lnTo>
                      <a:pt x="162" y="0"/>
                    </a:lnTo>
                    <a:lnTo>
                      <a:pt x="183" y="0"/>
                    </a:lnTo>
                    <a:lnTo>
                      <a:pt x="202" y="1"/>
                    </a:lnTo>
                    <a:lnTo>
                      <a:pt x="219" y="2"/>
                    </a:lnTo>
                    <a:lnTo>
                      <a:pt x="233" y="5"/>
                    </a:lnTo>
                    <a:lnTo>
                      <a:pt x="244" y="7"/>
                    </a:lnTo>
                    <a:lnTo>
                      <a:pt x="254" y="10"/>
                    </a:lnTo>
                    <a:lnTo>
                      <a:pt x="264" y="15"/>
                    </a:lnTo>
                    <a:lnTo>
                      <a:pt x="275" y="20"/>
                    </a:lnTo>
                    <a:lnTo>
                      <a:pt x="284" y="28"/>
                    </a:lnTo>
                    <a:lnTo>
                      <a:pt x="291" y="35"/>
                    </a:lnTo>
                    <a:lnTo>
                      <a:pt x="298" y="44"/>
                    </a:lnTo>
                    <a:lnTo>
                      <a:pt x="305" y="54"/>
                    </a:lnTo>
                    <a:lnTo>
                      <a:pt x="311" y="66"/>
                    </a:lnTo>
                    <a:lnTo>
                      <a:pt x="314" y="77"/>
                    </a:lnTo>
                    <a:lnTo>
                      <a:pt x="316" y="89"/>
                    </a:lnTo>
                    <a:lnTo>
                      <a:pt x="317" y="102"/>
                    </a:lnTo>
                    <a:lnTo>
                      <a:pt x="316" y="115"/>
                    </a:lnTo>
                    <a:lnTo>
                      <a:pt x="314" y="129"/>
                    </a:lnTo>
                    <a:lnTo>
                      <a:pt x="308" y="141"/>
                    </a:lnTo>
                    <a:lnTo>
                      <a:pt x="303" y="154"/>
                    </a:lnTo>
                    <a:lnTo>
                      <a:pt x="294" y="165"/>
                    </a:lnTo>
                    <a:lnTo>
                      <a:pt x="285" y="174"/>
                    </a:lnTo>
                    <a:lnTo>
                      <a:pt x="273" y="182"/>
                    </a:lnTo>
                    <a:lnTo>
                      <a:pt x="261" y="189"/>
                    </a:lnTo>
                    <a:lnTo>
                      <a:pt x="270" y="192"/>
                    </a:lnTo>
                    <a:lnTo>
                      <a:pt x="278" y="196"/>
                    </a:lnTo>
                    <a:lnTo>
                      <a:pt x="286" y="199"/>
                    </a:lnTo>
                    <a:lnTo>
                      <a:pt x="294" y="204"/>
                    </a:lnTo>
                    <a:lnTo>
                      <a:pt x="301" y="208"/>
                    </a:lnTo>
                    <a:lnTo>
                      <a:pt x="306" y="214"/>
                    </a:lnTo>
                    <a:lnTo>
                      <a:pt x="312" y="219"/>
                    </a:lnTo>
                    <a:lnTo>
                      <a:pt x="317" y="225"/>
                    </a:lnTo>
                    <a:lnTo>
                      <a:pt x="322" y="232"/>
                    </a:lnTo>
                    <a:lnTo>
                      <a:pt x="327" y="239"/>
                    </a:lnTo>
                    <a:lnTo>
                      <a:pt x="330" y="246"/>
                    </a:lnTo>
                    <a:lnTo>
                      <a:pt x="332" y="253"/>
                    </a:lnTo>
                    <a:lnTo>
                      <a:pt x="334" y="261"/>
                    </a:lnTo>
                    <a:lnTo>
                      <a:pt x="336" y="269"/>
                    </a:lnTo>
                    <a:lnTo>
                      <a:pt x="337" y="277"/>
                    </a:lnTo>
                    <a:lnTo>
                      <a:pt x="337" y="286"/>
                    </a:lnTo>
                    <a:lnTo>
                      <a:pt x="337" y="300"/>
                    </a:lnTo>
                    <a:lnTo>
                      <a:pt x="334" y="313"/>
                    </a:lnTo>
                    <a:lnTo>
                      <a:pt x="330" y="327"/>
                    </a:lnTo>
                    <a:lnTo>
                      <a:pt x="324" y="339"/>
                    </a:lnTo>
                    <a:lnTo>
                      <a:pt x="317" y="352"/>
                    </a:lnTo>
                    <a:lnTo>
                      <a:pt x="310" y="363"/>
                    </a:lnTo>
                    <a:lnTo>
                      <a:pt x="301" y="373"/>
                    </a:lnTo>
                    <a:lnTo>
                      <a:pt x="289" y="381"/>
                    </a:lnTo>
                    <a:lnTo>
                      <a:pt x="278" y="388"/>
                    </a:lnTo>
                    <a:lnTo>
                      <a:pt x="264" y="393"/>
                    </a:lnTo>
                    <a:lnTo>
                      <a:pt x="251" y="398"/>
                    </a:lnTo>
                    <a:lnTo>
                      <a:pt x="235" y="400"/>
                    </a:lnTo>
                    <a:lnTo>
                      <a:pt x="221" y="401"/>
                    </a:lnTo>
                    <a:lnTo>
                      <a:pt x="200" y="401"/>
                    </a:lnTo>
                    <a:lnTo>
                      <a:pt x="173" y="402"/>
                    </a:lnTo>
                    <a:lnTo>
                      <a:pt x="137" y="402"/>
                    </a:lnTo>
                    <a:lnTo>
                      <a:pt x="0" y="402"/>
                    </a:lnTo>
                    <a:lnTo>
                      <a:pt x="0" y="0"/>
                    </a:lnTo>
                    <a:close/>
                    <a:moveTo>
                      <a:pt x="81" y="67"/>
                    </a:moveTo>
                    <a:lnTo>
                      <a:pt x="81" y="161"/>
                    </a:lnTo>
                    <a:lnTo>
                      <a:pt x="134" y="161"/>
                    </a:lnTo>
                    <a:lnTo>
                      <a:pt x="156" y="161"/>
                    </a:lnTo>
                    <a:lnTo>
                      <a:pt x="173" y="159"/>
                    </a:lnTo>
                    <a:lnTo>
                      <a:pt x="185" y="159"/>
                    </a:lnTo>
                    <a:lnTo>
                      <a:pt x="193" y="159"/>
                    </a:lnTo>
                    <a:lnTo>
                      <a:pt x="203" y="157"/>
                    </a:lnTo>
                    <a:lnTo>
                      <a:pt x="212" y="154"/>
                    </a:lnTo>
                    <a:lnTo>
                      <a:pt x="220" y="150"/>
                    </a:lnTo>
                    <a:lnTo>
                      <a:pt x="226" y="145"/>
                    </a:lnTo>
                    <a:lnTo>
                      <a:pt x="232" y="138"/>
                    </a:lnTo>
                    <a:lnTo>
                      <a:pt x="235" y="131"/>
                    </a:lnTo>
                    <a:lnTo>
                      <a:pt x="237" y="122"/>
                    </a:lnTo>
                    <a:lnTo>
                      <a:pt x="238" y="113"/>
                    </a:lnTo>
                    <a:lnTo>
                      <a:pt x="237" y="104"/>
                    </a:lnTo>
                    <a:lnTo>
                      <a:pt x="236" y="96"/>
                    </a:lnTo>
                    <a:lnTo>
                      <a:pt x="233" y="89"/>
                    </a:lnTo>
                    <a:lnTo>
                      <a:pt x="228" y="83"/>
                    </a:lnTo>
                    <a:lnTo>
                      <a:pt x="223" y="78"/>
                    </a:lnTo>
                    <a:lnTo>
                      <a:pt x="216" y="74"/>
                    </a:lnTo>
                    <a:lnTo>
                      <a:pt x="207" y="70"/>
                    </a:lnTo>
                    <a:lnTo>
                      <a:pt x="198" y="69"/>
                    </a:lnTo>
                    <a:lnTo>
                      <a:pt x="189" y="68"/>
                    </a:lnTo>
                    <a:lnTo>
                      <a:pt x="174" y="68"/>
                    </a:lnTo>
                    <a:lnTo>
                      <a:pt x="154" y="68"/>
                    </a:lnTo>
                    <a:lnTo>
                      <a:pt x="128" y="67"/>
                    </a:lnTo>
                    <a:lnTo>
                      <a:pt x="81" y="67"/>
                    </a:lnTo>
                    <a:close/>
                    <a:moveTo>
                      <a:pt x="81" y="227"/>
                    </a:moveTo>
                    <a:lnTo>
                      <a:pt x="81" y="335"/>
                    </a:lnTo>
                    <a:lnTo>
                      <a:pt x="157" y="335"/>
                    </a:lnTo>
                    <a:lnTo>
                      <a:pt x="176" y="335"/>
                    </a:lnTo>
                    <a:lnTo>
                      <a:pt x="192" y="335"/>
                    </a:lnTo>
                    <a:lnTo>
                      <a:pt x="204" y="333"/>
                    </a:lnTo>
                    <a:lnTo>
                      <a:pt x="212" y="332"/>
                    </a:lnTo>
                    <a:lnTo>
                      <a:pt x="221" y="330"/>
                    </a:lnTo>
                    <a:lnTo>
                      <a:pt x="228" y="327"/>
                    </a:lnTo>
                    <a:lnTo>
                      <a:pt x="236" y="322"/>
                    </a:lnTo>
                    <a:lnTo>
                      <a:pt x="242" y="317"/>
                    </a:lnTo>
                    <a:lnTo>
                      <a:pt x="246" y="310"/>
                    </a:lnTo>
                    <a:lnTo>
                      <a:pt x="251" y="302"/>
                    </a:lnTo>
                    <a:lnTo>
                      <a:pt x="253" y="293"/>
                    </a:lnTo>
                    <a:lnTo>
                      <a:pt x="253" y="283"/>
                    </a:lnTo>
                    <a:lnTo>
                      <a:pt x="253" y="274"/>
                    </a:lnTo>
                    <a:lnTo>
                      <a:pt x="251" y="266"/>
                    </a:lnTo>
                    <a:lnTo>
                      <a:pt x="249" y="258"/>
                    </a:lnTo>
                    <a:lnTo>
                      <a:pt x="244" y="251"/>
                    </a:lnTo>
                    <a:lnTo>
                      <a:pt x="240" y="245"/>
                    </a:lnTo>
                    <a:lnTo>
                      <a:pt x="234" y="241"/>
                    </a:lnTo>
                    <a:lnTo>
                      <a:pt x="227" y="236"/>
                    </a:lnTo>
                    <a:lnTo>
                      <a:pt x="219" y="233"/>
                    </a:lnTo>
                    <a:lnTo>
                      <a:pt x="208" y="231"/>
                    </a:lnTo>
                    <a:lnTo>
                      <a:pt x="193" y="228"/>
                    </a:lnTo>
                    <a:lnTo>
                      <a:pt x="173" y="227"/>
                    </a:lnTo>
                    <a:lnTo>
                      <a:pt x="147"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0" name="Freeform 999">
                <a:extLst>
                  <a:ext uri="{FF2B5EF4-FFF2-40B4-BE49-F238E27FC236}">
                    <a16:creationId xmlns:a16="http://schemas.microsoft.com/office/drawing/2014/main" id="{6D25B5D4-32FB-4546-805E-D9EF7936C53E}"/>
                  </a:ext>
                </a:extLst>
              </p:cNvPr>
              <p:cNvSpPr>
                <a:spLocks noEditPoints="1"/>
              </p:cNvSpPr>
              <p:nvPr/>
            </p:nvSpPr>
            <p:spPr bwMode="auto">
              <a:xfrm>
                <a:off x="2810" y="1804"/>
                <a:ext cx="55" cy="61"/>
              </a:xfrm>
              <a:custGeom>
                <a:avLst/>
                <a:gdLst>
                  <a:gd name="T0" fmla="*/ 0 w 274"/>
                  <a:gd name="T1" fmla="*/ 3 h 305"/>
                  <a:gd name="T2" fmla="*/ 1 w 274"/>
                  <a:gd name="T3" fmla="*/ 2 h 305"/>
                  <a:gd name="T4" fmla="*/ 2 w 274"/>
                  <a:gd name="T5" fmla="*/ 1 h 305"/>
                  <a:gd name="T6" fmla="*/ 3 w 274"/>
                  <a:gd name="T7" fmla="*/ 1 h 305"/>
                  <a:gd name="T8" fmla="*/ 4 w 274"/>
                  <a:gd name="T9" fmla="*/ 0 h 305"/>
                  <a:gd name="T10" fmla="*/ 5 w 274"/>
                  <a:gd name="T11" fmla="*/ 0 h 305"/>
                  <a:gd name="T12" fmla="*/ 8 w 274"/>
                  <a:gd name="T13" fmla="*/ 0 h 305"/>
                  <a:gd name="T14" fmla="*/ 8 w 274"/>
                  <a:gd name="T15" fmla="*/ 1 h 305"/>
                  <a:gd name="T16" fmla="*/ 10 w 274"/>
                  <a:gd name="T17" fmla="*/ 1 h 305"/>
                  <a:gd name="T18" fmla="*/ 10 w 274"/>
                  <a:gd name="T19" fmla="*/ 2 h 305"/>
                  <a:gd name="T20" fmla="*/ 10 w 274"/>
                  <a:gd name="T21" fmla="*/ 4 h 305"/>
                  <a:gd name="T22" fmla="*/ 10 w 274"/>
                  <a:gd name="T23" fmla="*/ 9 h 305"/>
                  <a:gd name="T24" fmla="*/ 10 w 274"/>
                  <a:gd name="T25" fmla="*/ 10 h 305"/>
                  <a:gd name="T26" fmla="*/ 11 w 274"/>
                  <a:gd name="T27" fmla="*/ 12 h 305"/>
                  <a:gd name="T28" fmla="*/ 8 w 274"/>
                  <a:gd name="T29" fmla="*/ 12 h 305"/>
                  <a:gd name="T30" fmla="*/ 8 w 274"/>
                  <a:gd name="T31" fmla="*/ 11 h 305"/>
                  <a:gd name="T32" fmla="*/ 6 w 274"/>
                  <a:gd name="T33" fmla="*/ 12 h 305"/>
                  <a:gd name="T34" fmla="*/ 5 w 274"/>
                  <a:gd name="T35" fmla="*/ 12 h 305"/>
                  <a:gd name="T36" fmla="*/ 3 w 274"/>
                  <a:gd name="T37" fmla="*/ 12 h 305"/>
                  <a:gd name="T38" fmla="*/ 2 w 274"/>
                  <a:gd name="T39" fmla="*/ 12 h 305"/>
                  <a:gd name="T40" fmla="*/ 1 w 274"/>
                  <a:gd name="T41" fmla="*/ 11 h 305"/>
                  <a:gd name="T42" fmla="*/ 1 w 274"/>
                  <a:gd name="T43" fmla="*/ 11 h 305"/>
                  <a:gd name="T44" fmla="*/ 0 w 274"/>
                  <a:gd name="T45" fmla="*/ 10 h 305"/>
                  <a:gd name="T46" fmla="*/ 0 w 274"/>
                  <a:gd name="T47" fmla="*/ 9 h 305"/>
                  <a:gd name="T48" fmla="*/ 0 w 274"/>
                  <a:gd name="T49" fmla="*/ 7 h 305"/>
                  <a:gd name="T50" fmla="*/ 1 w 274"/>
                  <a:gd name="T51" fmla="*/ 6 h 305"/>
                  <a:gd name="T52" fmla="*/ 2 w 274"/>
                  <a:gd name="T53" fmla="*/ 6 h 305"/>
                  <a:gd name="T54" fmla="*/ 4 w 274"/>
                  <a:gd name="T55" fmla="*/ 5 h 305"/>
                  <a:gd name="T56" fmla="*/ 7 w 274"/>
                  <a:gd name="T57" fmla="*/ 5 h 305"/>
                  <a:gd name="T58" fmla="*/ 7 w 274"/>
                  <a:gd name="T59" fmla="*/ 4 h 305"/>
                  <a:gd name="T60" fmla="*/ 7 w 274"/>
                  <a:gd name="T61" fmla="*/ 3 h 305"/>
                  <a:gd name="T62" fmla="*/ 6 w 274"/>
                  <a:gd name="T63" fmla="*/ 2 h 305"/>
                  <a:gd name="T64" fmla="*/ 4 w 274"/>
                  <a:gd name="T65" fmla="*/ 2 h 305"/>
                  <a:gd name="T66" fmla="*/ 4 w 274"/>
                  <a:gd name="T67" fmla="*/ 3 h 305"/>
                  <a:gd name="T68" fmla="*/ 3 w 274"/>
                  <a:gd name="T69" fmla="*/ 4 h 305"/>
                  <a:gd name="T70" fmla="*/ 7 w 274"/>
                  <a:gd name="T71" fmla="*/ 7 h 305"/>
                  <a:gd name="T72" fmla="*/ 5 w 274"/>
                  <a:gd name="T73" fmla="*/ 7 h 305"/>
                  <a:gd name="T74" fmla="*/ 4 w 274"/>
                  <a:gd name="T75" fmla="*/ 7 h 305"/>
                  <a:gd name="T76" fmla="*/ 3 w 274"/>
                  <a:gd name="T77" fmla="*/ 8 h 305"/>
                  <a:gd name="T78" fmla="*/ 3 w 274"/>
                  <a:gd name="T79" fmla="*/ 9 h 305"/>
                  <a:gd name="T80" fmla="*/ 4 w 274"/>
                  <a:gd name="T81" fmla="*/ 10 h 305"/>
                  <a:gd name="T82" fmla="*/ 5 w 274"/>
                  <a:gd name="T83" fmla="*/ 10 h 305"/>
                  <a:gd name="T84" fmla="*/ 6 w 274"/>
                  <a:gd name="T85" fmla="*/ 10 h 305"/>
                  <a:gd name="T86" fmla="*/ 7 w 274"/>
                  <a:gd name="T87" fmla="*/ 9 h 305"/>
                  <a:gd name="T88" fmla="*/ 7 w 274"/>
                  <a:gd name="T89" fmla="*/ 8 h 305"/>
                  <a:gd name="T90" fmla="*/ 7 w 274"/>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4"/>
                    </a:lnTo>
                    <a:lnTo>
                      <a:pt x="12" y="74"/>
                    </a:lnTo>
                    <a:lnTo>
                      <a:pt x="15" y="63"/>
                    </a:lnTo>
                    <a:lnTo>
                      <a:pt x="19" y="55"/>
                    </a:lnTo>
                    <a:lnTo>
                      <a:pt x="24" y="46"/>
                    </a:lnTo>
                    <a:lnTo>
                      <a:pt x="30" y="40"/>
                    </a:lnTo>
                    <a:lnTo>
                      <a:pt x="35" y="33"/>
                    </a:lnTo>
                    <a:lnTo>
                      <a:pt x="41" y="26"/>
                    </a:lnTo>
                    <a:lnTo>
                      <a:pt x="49" y="20"/>
                    </a:lnTo>
                    <a:lnTo>
                      <a:pt x="56" y="16"/>
                    </a:lnTo>
                    <a:lnTo>
                      <a:pt x="65" y="13"/>
                    </a:lnTo>
                    <a:lnTo>
                      <a:pt x="74" y="9"/>
                    </a:lnTo>
                    <a:lnTo>
                      <a:pt x="84" y="6"/>
                    </a:lnTo>
                    <a:lnTo>
                      <a:pt x="95" y="3"/>
                    </a:lnTo>
                    <a:lnTo>
                      <a:pt x="108" y="2"/>
                    </a:lnTo>
                    <a:lnTo>
                      <a:pt x="120" y="1"/>
                    </a:lnTo>
                    <a:lnTo>
                      <a:pt x="134" y="0"/>
                    </a:lnTo>
                    <a:lnTo>
                      <a:pt x="158" y="1"/>
                    </a:lnTo>
                    <a:lnTo>
                      <a:pt x="179" y="3"/>
                    </a:lnTo>
                    <a:lnTo>
                      <a:pt x="188" y="6"/>
                    </a:lnTo>
                    <a:lnTo>
                      <a:pt x="197" y="8"/>
                    </a:lnTo>
                    <a:lnTo>
                      <a:pt x="205" y="10"/>
                    </a:lnTo>
                    <a:lnTo>
                      <a:pt x="210" y="13"/>
                    </a:lnTo>
                    <a:lnTo>
                      <a:pt x="223" y="19"/>
                    </a:lnTo>
                    <a:lnTo>
                      <a:pt x="232" y="27"/>
                    </a:lnTo>
                    <a:lnTo>
                      <a:pt x="240" y="35"/>
                    </a:lnTo>
                    <a:lnTo>
                      <a:pt x="247" y="44"/>
                    </a:lnTo>
                    <a:lnTo>
                      <a:pt x="249" y="49"/>
                    </a:lnTo>
                    <a:lnTo>
                      <a:pt x="251" y="55"/>
                    </a:lnTo>
                    <a:lnTo>
                      <a:pt x="252" y="62"/>
                    </a:lnTo>
                    <a:lnTo>
                      <a:pt x="254" y="70"/>
                    </a:lnTo>
                    <a:lnTo>
                      <a:pt x="256" y="89"/>
                    </a:lnTo>
                    <a:lnTo>
                      <a:pt x="257" y="113"/>
                    </a:lnTo>
                    <a:lnTo>
                      <a:pt x="256" y="204"/>
                    </a:lnTo>
                    <a:lnTo>
                      <a:pt x="256" y="220"/>
                    </a:lnTo>
                    <a:lnTo>
                      <a:pt x="257" y="236"/>
                    </a:lnTo>
                    <a:lnTo>
                      <a:pt x="258" y="249"/>
                    </a:lnTo>
                    <a:lnTo>
                      <a:pt x="260" y="260"/>
                    </a:lnTo>
                    <a:lnTo>
                      <a:pt x="262" y="269"/>
                    </a:lnTo>
                    <a:lnTo>
                      <a:pt x="265" y="278"/>
                    </a:lnTo>
                    <a:lnTo>
                      <a:pt x="269" y="288"/>
                    </a:lnTo>
                    <a:lnTo>
                      <a:pt x="274" y="298"/>
                    </a:lnTo>
                    <a:lnTo>
                      <a:pt x="197" y="298"/>
                    </a:lnTo>
                    <a:lnTo>
                      <a:pt x="193" y="289"/>
                    </a:lnTo>
                    <a:lnTo>
                      <a:pt x="190" y="276"/>
                    </a:lnTo>
                    <a:lnTo>
                      <a:pt x="188" y="270"/>
                    </a:lnTo>
                    <a:lnTo>
                      <a:pt x="187" y="267"/>
                    </a:lnTo>
                    <a:lnTo>
                      <a:pt x="177" y="276"/>
                    </a:lnTo>
                    <a:lnTo>
                      <a:pt x="166" y="284"/>
                    </a:lnTo>
                    <a:lnTo>
                      <a:pt x="156" y="291"/>
                    </a:lnTo>
                    <a:lnTo>
                      <a:pt x="145" y="296"/>
                    </a:lnTo>
                    <a:lnTo>
                      <a:pt x="134" y="300"/>
                    </a:lnTo>
                    <a:lnTo>
                      <a:pt x="121" y="303"/>
                    </a:lnTo>
                    <a:lnTo>
                      <a:pt x="110" y="305"/>
                    </a:lnTo>
                    <a:lnTo>
                      <a:pt x="96" y="305"/>
                    </a:lnTo>
                    <a:lnTo>
                      <a:pt x="86" y="305"/>
                    </a:lnTo>
                    <a:lnTo>
                      <a:pt x="76" y="304"/>
                    </a:lnTo>
                    <a:lnTo>
                      <a:pt x="66" y="302"/>
                    </a:lnTo>
                    <a:lnTo>
                      <a:pt x="57" y="300"/>
                    </a:lnTo>
                    <a:lnTo>
                      <a:pt x="48" y="296"/>
                    </a:lnTo>
                    <a:lnTo>
                      <a:pt x="40" y="292"/>
                    </a:lnTo>
                    <a:lnTo>
                      <a:pt x="33" y="287"/>
                    </a:lnTo>
                    <a:lnTo>
                      <a:pt x="26" y="280"/>
                    </a:lnTo>
                    <a:lnTo>
                      <a:pt x="19" y="275"/>
                    </a:lnTo>
                    <a:lnTo>
                      <a:pt x="15" y="268"/>
                    </a:lnTo>
                    <a:lnTo>
                      <a:pt x="10" y="261"/>
                    </a:lnTo>
                    <a:lnTo>
                      <a:pt x="6" y="253"/>
                    </a:lnTo>
                    <a:lnTo>
                      <a:pt x="4" y="245"/>
                    </a:lnTo>
                    <a:lnTo>
                      <a:pt x="1" y="237"/>
                    </a:lnTo>
                    <a:lnTo>
                      <a:pt x="0" y="228"/>
                    </a:lnTo>
                    <a:lnTo>
                      <a:pt x="0" y="219"/>
                    </a:lnTo>
                    <a:lnTo>
                      <a:pt x="0" y="207"/>
                    </a:lnTo>
                    <a:lnTo>
                      <a:pt x="3" y="196"/>
                    </a:lnTo>
                    <a:lnTo>
                      <a:pt x="7" y="185"/>
                    </a:lnTo>
                    <a:lnTo>
                      <a:pt x="12" y="175"/>
                    </a:lnTo>
                    <a:lnTo>
                      <a:pt x="18" y="166"/>
                    </a:lnTo>
                    <a:lnTo>
                      <a:pt x="26" y="158"/>
                    </a:lnTo>
                    <a:lnTo>
                      <a:pt x="35" y="152"/>
                    </a:lnTo>
                    <a:lnTo>
                      <a:pt x="44" y="146"/>
                    </a:lnTo>
                    <a:lnTo>
                      <a:pt x="57" y="140"/>
                    </a:lnTo>
                    <a:lnTo>
                      <a:pt x="70" y="136"/>
                    </a:lnTo>
                    <a:lnTo>
                      <a:pt x="87" y="131"/>
                    </a:lnTo>
                    <a:lnTo>
                      <a:pt x="106" y="128"/>
                    </a:lnTo>
                    <a:lnTo>
                      <a:pt x="131" y="122"/>
                    </a:lnTo>
                    <a:lnTo>
                      <a:pt x="152" y="118"/>
                    </a:lnTo>
                    <a:lnTo>
                      <a:pt x="169" y="113"/>
                    </a:lnTo>
                    <a:lnTo>
                      <a:pt x="181" y="109"/>
                    </a:lnTo>
                    <a:lnTo>
                      <a:pt x="181" y="101"/>
                    </a:lnTo>
                    <a:lnTo>
                      <a:pt x="180" y="91"/>
                    </a:lnTo>
                    <a:lnTo>
                      <a:pt x="178" y="81"/>
                    </a:lnTo>
                    <a:lnTo>
                      <a:pt x="174" y="75"/>
                    </a:lnTo>
                    <a:lnTo>
                      <a:pt x="170" y="69"/>
                    </a:lnTo>
                    <a:lnTo>
                      <a:pt x="163" y="65"/>
                    </a:lnTo>
                    <a:lnTo>
                      <a:pt x="154" y="62"/>
                    </a:lnTo>
                    <a:lnTo>
                      <a:pt x="143" y="60"/>
                    </a:lnTo>
                    <a:lnTo>
                      <a:pt x="129" y="60"/>
                    </a:lnTo>
                    <a:lnTo>
                      <a:pt x="119" y="60"/>
                    </a:lnTo>
                    <a:lnTo>
                      <a:pt x="110" y="62"/>
                    </a:lnTo>
                    <a:lnTo>
                      <a:pt x="103" y="65"/>
                    </a:lnTo>
                    <a:lnTo>
                      <a:pt x="96" y="68"/>
                    </a:lnTo>
                    <a:lnTo>
                      <a:pt x="91" y="72"/>
                    </a:lnTo>
                    <a:lnTo>
                      <a:pt x="86" y="79"/>
                    </a:lnTo>
                    <a:lnTo>
                      <a:pt x="82" y="87"/>
                    </a:lnTo>
                    <a:lnTo>
                      <a:pt x="78" y="96"/>
                    </a:lnTo>
                    <a:close/>
                    <a:moveTo>
                      <a:pt x="181" y="158"/>
                    </a:moveTo>
                    <a:lnTo>
                      <a:pt x="172" y="162"/>
                    </a:lnTo>
                    <a:lnTo>
                      <a:pt x="162" y="164"/>
                    </a:lnTo>
                    <a:lnTo>
                      <a:pt x="149" y="167"/>
                    </a:lnTo>
                    <a:lnTo>
                      <a:pt x="134" y="171"/>
                    </a:lnTo>
                    <a:lnTo>
                      <a:pt x="119" y="174"/>
                    </a:lnTo>
                    <a:lnTo>
                      <a:pt x="108" y="178"/>
                    </a:lnTo>
                    <a:lnTo>
                      <a:pt x="99" y="181"/>
                    </a:lnTo>
                    <a:lnTo>
                      <a:pt x="92" y="184"/>
                    </a:lnTo>
                    <a:lnTo>
                      <a:pt x="85" y="190"/>
                    </a:lnTo>
                    <a:lnTo>
                      <a:pt x="80" y="196"/>
                    </a:lnTo>
                    <a:lnTo>
                      <a:pt x="78" y="204"/>
                    </a:lnTo>
                    <a:lnTo>
                      <a:pt x="77" y="211"/>
                    </a:lnTo>
                    <a:lnTo>
                      <a:pt x="78" y="219"/>
                    </a:lnTo>
                    <a:lnTo>
                      <a:pt x="80" y="226"/>
                    </a:lnTo>
                    <a:lnTo>
                      <a:pt x="84" y="233"/>
                    </a:lnTo>
                    <a:lnTo>
                      <a:pt x="90" y="240"/>
                    </a:lnTo>
                    <a:lnTo>
                      <a:pt x="95" y="244"/>
                    </a:lnTo>
                    <a:lnTo>
                      <a:pt x="103" y="248"/>
                    </a:lnTo>
                    <a:lnTo>
                      <a:pt x="111" y="250"/>
                    </a:lnTo>
                    <a:lnTo>
                      <a:pt x="120" y="251"/>
                    </a:lnTo>
                    <a:lnTo>
                      <a:pt x="130" y="250"/>
                    </a:lnTo>
                    <a:lnTo>
                      <a:pt x="140" y="248"/>
                    </a:lnTo>
                    <a:lnTo>
                      <a:pt x="151" y="243"/>
                    </a:lnTo>
                    <a:lnTo>
                      <a:pt x="160" y="237"/>
                    </a:lnTo>
                    <a:lnTo>
                      <a:pt x="166" y="232"/>
                    </a:lnTo>
                    <a:lnTo>
                      <a:pt x="171" y="226"/>
                    </a:lnTo>
                    <a:lnTo>
                      <a:pt x="175" y="219"/>
                    </a:lnTo>
                    <a:lnTo>
                      <a:pt x="178" y="211"/>
                    </a:lnTo>
                    <a:lnTo>
                      <a:pt x="179" y="206"/>
                    </a:lnTo>
                    <a:lnTo>
                      <a:pt x="180" y="198"/>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1" name="Freeform 1000">
                <a:extLst>
                  <a:ext uri="{FF2B5EF4-FFF2-40B4-BE49-F238E27FC236}">
                    <a16:creationId xmlns:a16="http://schemas.microsoft.com/office/drawing/2014/main" id="{CA67907B-5510-4269-8163-CCC9652CCDC9}"/>
                  </a:ext>
                </a:extLst>
              </p:cNvPr>
              <p:cNvSpPr>
                <a:spLocks/>
              </p:cNvSpPr>
              <p:nvPr/>
            </p:nvSpPr>
            <p:spPr bwMode="auto">
              <a:xfrm>
                <a:off x="2876" y="1804"/>
                <a:ext cx="53" cy="59"/>
              </a:xfrm>
              <a:custGeom>
                <a:avLst/>
                <a:gdLst>
                  <a:gd name="T0" fmla="*/ 11 w 266"/>
                  <a:gd name="T1" fmla="*/ 12 h 298"/>
                  <a:gd name="T2" fmla="*/ 8 w 266"/>
                  <a:gd name="T3" fmla="*/ 12 h 298"/>
                  <a:gd name="T4" fmla="*/ 8 w 266"/>
                  <a:gd name="T5" fmla="*/ 6 h 298"/>
                  <a:gd name="T6" fmla="*/ 7 w 266"/>
                  <a:gd name="T7" fmla="*/ 5 h 298"/>
                  <a:gd name="T8" fmla="*/ 7 w 266"/>
                  <a:gd name="T9" fmla="*/ 4 h 298"/>
                  <a:gd name="T10" fmla="*/ 7 w 266"/>
                  <a:gd name="T11" fmla="*/ 4 h 298"/>
                  <a:gd name="T12" fmla="*/ 7 w 266"/>
                  <a:gd name="T13" fmla="*/ 4 h 298"/>
                  <a:gd name="T14" fmla="*/ 7 w 266"/>
                  <a:gd name="T15" fmla="*/ 3 h 298"/>
                  <a:gd name="T16" fmla="*/ 7 w 266"/>
                  <a:gd name="T17" fmla="*/ 3 h 298"/>
                  <a:gd name="T18" fmla="*/ 7 w 266"/>
                  <a:gd name="T19" fmla="*/ 3 h 298"/>
                  <a:gd name="T20" fmla="*/ 7 w 266"/>
                  <a:gd name="T21" fmla="*/ 3 h 298"/>
                  <a:gd name="T22" fmla="*/ 6 w 266"/>
                  <a:gd name="T23" fmla="*/ 3 h 298"/>
                  <a:gd name="T24" fmla="*/ 6 w 266"/>
                  <a:gd name="T25" fmla="*/ 2 h 298"/>
                  <a:gd name="T26" fmla="*/ 6 w 266"/>
                  <a:gd name="T27" fmla="*/ 2 h 298"/>
                  <a:gd name="T28" fmla="*/ 6 w 266"/>
                  <a:gd name="T29" fmla="*/ 2 h 298"/>
                  <a:gd name="T30" fmla="*/ 5 w 266"/>
                  <a:gd name="T31" fmla="*/ 2 h 298"/>
                  <a:gd name="T32" fmla="*/ 5 w 266"/>
                  <a:gd name="T33" fmla="*/ 2 h 298"/>
                  <a:gd name="T34" fmla="*/ 5 w 266"/>
                  <a:gd name="T35" fmla="*/ 3 h 298"/>
                  <a:gd name="T36" fmla="*/ 4 w 266"/>
                  <a:gd name="T37" fmla="*/ 3 h 298"/>
                  <a:gd name="T38" fmla="*/ 4 w 266"/>
                  <a:gd name="T39" fmla="*/ 3 h 298"/>
                  <a:gd name="T40" fmla="*/ 4 w 266"/>
                  <a:gd name="T41" fmla="*/ 3 h 298"/>
                  <a:gd name="T42" fmla="*/ 3 w 266"/>
                  <a:gd name="T43" fmla="*/ 4 h 298"/>
                  <a:gd name="T44" fmla="*/ 3 w 266"/>
                  <a:gd name="T45" fmla="*/ 4 h 298"/>
                  <a:gd name="T46" fmla="*/ 3 w 266"/>
                  <a:gd name="T47" fmla="*/ 4 h 298"/>
                  <a:gd name="T48" fmla="*/ 3 w 266"/>
                  <a:gd name="T49" fmla="*/ 5 h 298"/>
                  <a:gd name="T50" fmla="*/ 3 w 266"/>
                  <a:gd name="T51" fmla="*/ 6 h 298"/>
                  <a:gd name="T52" fmla="*/ 3 w 266"/>
                  <a:gd name="T53" fmla="*/ 7 h 298"/>
                  <a:gd name="T54" fmla="*/ 3 w 266"/>
                  <a:gd name="T55" fmla="*/ 12 h 298"/>
                  <a:gd name="T56" fmla="*/ 0 w 266"/>
                  <a:gd name="T57" fmla="*/ 12 h 298"/>
                  <a:gd name="T58" fmla="*/ 0 w 266"/>
                  <a:gd name="T59" fmla="*/ 0 h 298"/>
                  <a:gd name="T60" fmla="*/ 3 w 266"/>
                  <a:gd name="T61" fmla="*/ 0 h 298"/>
                  <a:gd name="T62" fmla="*/ 3 w 266"/>
                  <a:gd name="T63" fmla="*/ 2 h 298"/>
                  <a:gd name="T64" fmla="*/ 3 w 266"/>
                  <a:gd name="T65" fmla="*/ 2 h 298"/>
                  <a:gd name="T66" fmla="*/ 4 w 266"/>
                  <a:gd name="T67" fmla="*/ 1 h 298"/>
                  <a:gd name="T68" fmla="*/ 4 w 266"/>
                  <a:gd name="T69" fmla="*/ 1 h 298"/>
                  <a:gd name="T70" fmla="*/ 5 w 266"/>
                  <a:gd name="T71" fmla="*/ 1 h 298"/>
                  <a:gd name="T72" fmla="*/ 5 w 266"/>
                  <a:gd name="T73" fmla="*/ 0 h 298"/>
                  <a:gd name="T74" fmla="*/ 6 w 266"/>
                  <a:gd name="T75" fmla="*/ 0 h 298"/>
                  <a:gd name="T76" fmla="*/ 6 w 266"/>
                  <a:gd name="T77" fmla="*/ 0 h 298"/>
                  <a:gd name="T78" fmla="*/ 7 w 266"/>
                  <a:gd name="T79" fmla="*/ 0 h 298"/>
                  <a:gd name="T80" fmla="*/ 7 w 266"/>
                  <a:gd name="T81" fmla="*/ 0 h 298"/>
                  <a:gd name="T82" fmla="*/ 8 w 266"/>
                  <a:gd name="T83" fmla="*/ 0 h 298"/>
                  <a:gd name="T84" fmla="*/ 8 w 266"/>
                  <a:gd name="T85" fmla="*/ 0 h 298"/>
                  <a:gd name="T86" fmla="*/ 9 w 266"/>
                  <a:gd name="T87" fmla="*/ 0 h 298"/>
                  <a:gd name="T88" fmla="*/ 9 w 266"/>
                  <a:gd name="T89" fmla="*/ 1 h 298"/>
                  <a:gd name="T90" fmla="*/ 9 w 266"/>
                  <a:gd name="T91" fmla="*/ 1 h 298"/>
                  <a:gd name="T92" fmla="*/ 10 w 266"/>
                  <a:gd name="T93" fmla="*/ 1 h 298"/>
                  <a:gd name="T94" fmla="*/ 10 w 266"/>
                  <a:gd name="T95" fmla="*/ 1 h 298"/>
                  <a:gd name="T96" fmla="*/ 10 w 266"/>
                  <a:gd name="T97" fmla="*/ 2 h 298"/>
                  <a:gd name="T98" fmla="*/ 10 w 266"/>
                  <a:gd name="T99" fmla="*/ 2 h 298"/>
                  <a:gd name="T100" fmla="*/ 10 w 266"/>
                  <a:gd name="T101" fmla="*/ 2 h 298"/>
                  <a:gd name="T102" fmla="*/ 10 w 266"/>
                  <a:gd name="T103" fmla="*/ 3 h 298"/>
                  <a:gd name="T104" fmla="*/ 11 w 266"/>
                  <a:gd name="T105" fmla="*/ 3 h 298"/>
                  <a:gd name="T106" fmla="*/ 11 w 266"/>
                  <a:gd name="T107" fmla="*/ 3 h 298"/>
                  <a:gd name="T108" fmla="*/ 11 w 266"/>
                  <a:gd name="T109" fmla="*/ 4 h 298"/>
                  <a:gd name="T110" fmla="*/ 11 w 266"/>
                  <a:gd name="T111" fmla="*/ 5 h 298"/>
                  <a:gd name="T112" fmla="*/ 11 w 266"/>
                  <a:gd name="T113" fmla="*/ 12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50"/>
                    </a:lnTo>
                    <a:lnTo>
                      <a:pt x="188" y="129"/>
                    </a:lnTo>
                    <a:lnTo>
                      <a:pt x="188" y="111"/>
                    </a:lnTo>
                    <a:lnTo>
                      <a:pt x="186" y="98"/>
                    </a:lnTo>
                    <a:lnTo>
                      <a:pt x="183" y="89"/>
                    </a:lnTo>
                    <a:lnTo>
                      <a:pt x="181" y="83"/>
                    </a:lnTo>
                    <a:lnTo>
                      <a:pt x="177" y="77"/>
                    </a:lnTo>
                    <a:lnTo>
                      <a:pt x="173" y="71"/>
                    </a:lnTo>
                    <a:lnTo>
                      <a:pt x="168" y="67"/>
                    </a:lnTo>
                    <a:lnTo>
                      <a:pt x="162" y="65"/>
                    </a:lnTo>
                    <a:lnTo>
                      <a:pt x="155" y="61"/>
                    </a:lnTo>
                    <a:lnTo>
                      <a:pt x="148" y="60"/>
                    </a:lnTo>
                    <a:lnTo>
                      <a:pt x="141" y="60"/>
                    </a:lnTo>
                    <a:lnTo>
                      <a:pt x="131" y="60"/>
                    </a:lnTo>
                    <a:lnTo>
                      <a:pt x="122" y="62"/>
                    </a:lnTo>
                    <a:lnTo>
                      <a:pt x="113" y="66"/>
                    </a:lnTo>
                    <a:lnTo>
                      <a:pt x="106" y="70"/>
                    </a:lnTo>
                    <a:lnTo>
                      <a:pt x="98" y="77"/>
                    </a:lnTo>
                    <a:lnTo>
                      <a:pt x="92" y="84"/>
                    </a:lnTo>
                    <a:lnTo>
                      <a:pt x="86" y="92"/>
                    </a:lnTo>
                    <a:lnTo>
                      <a:pt x="83" y="100"/>
                    </a:lnTo>
                    <a:lnTo>
                      <a:pt x="81" y="111"/>
                    </a:lnTo>
                    <a:lnTo>
                      <a:pt x="78" y="126"/>
                    </a:lnTo>
                    <a:lnTo>
                      <a:pt x="77" y="145"/>
                    </a:lnTo>
                    <a:lnTo>
                      <a:pt x="77" y="166"/>
                    </a:lnTo>
                    <a:lnTo>
                      <a:pt x="77" y="298"/>
                    </a:lnTo>
                    <a:lnTo>
                      <a:pt x="0" y="298"/>
                    </a:lnTo>
                    <a:lnTo>
                      <a:pt x="0" y="7"/>
                    </a:lnTo>
                    <a:lnTo>
                      <a:pt x="72" y="7"/>
                    </a:lnTo>
                    <a:lnTo>
                      <a:pt x="72" y="50"/>
                    </a:lnTo>
                    <a:lnTo>
                      <a:pt x="82" y="39"/>
                    </a:lnTo>
                    <a:lnTo>
                      <a:pt x="92" y="28"/>
                    </a:lnTo>
                    <a:lnTo>
                      <a:pt x="103" y="20"/>
                    </a:lnTo>
                    <a:lnTo>
                      <a:pt x="115" y="13"/>
                    </a:lnTo>
                    <a:lnTo>
                      <a:pt x="127" y="8"/>
                    </a:lnTo>
                    <a:lnTo>
                      <a:pt x="141" y="3"/>
                    </a:lnTo>
                    <a:lnTo>
                      <a:pt x="154" y="1"/>
                    </a:lnTo>
                    <a:lnTo>
                      <a:pt x="168" y="0"/>
                    </a:lnTo>
                    <a:lnTo>
                      <a:pt x="180" y="1"/>
                    </a:lnTo>
                    <a:lnTo>
                      <a:pt x="192" y="3"/>
                    </a:lnTo>
                    <a:lnTo>
                      <a:pt x="204" y="6"/>
                    </a:lnTo>
                    <a:lnTo>
                      <a:pt x="214" y="10"/>
                    </a:lnTo>
                    <a:lnTo>
                      <a:pt x="224" y="15"/>
                    </a:lnTo>
                    <a:lnTo>
                      <a:pt x="233" y="20"/>
                    </a:lnTo>
                    <a:lnTo>
                      <a:pt x="240" y="26"/>
                    </a:lnTo>
                    <a:lnTo>
                      <a:pt x="247" y="33"/>
                    </a:lnTo>
                    <a:lnTo>
                      <a:pt x="251" y="41"/>
                    </a:lnTo>
                    <a:lnTo>
                      <a:pt x="256" y="49"/>
                    </a:lnTo>
                    <a:lnTo>
                      <a:pt x="259" y="57"/>
                    </a:lnTo>
                    <a:lnTo>
                      <a:pt x="261" y="66"/>
                    </a:lnTo>
                    <a:lnTo>
                      <a:pt x="264" y="76"/>
                    </a:lnTo>
                    <a:lnTo>
                      <a:pt x="265" y="88"/>
                    </a:lnTo>
                    <a:lnTo>
                      <a:pt x="266" y="102"/>
                    </a:lnTo>
                    <a:lnTo>
                      <a:pt x="266" y="118"/>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2" name="Freeform 1001">
                <a:extLst>
                  <a:ext uri="{FF2B5EF4-FFF2-40B4-BE49-F238E27FC236}">
                    <a16:creationId xmlns:a16="http://schemas.microsoft.com/office/drawing/2014/main" id="{D09FD7F7-A823-4E9F-9B4E-4179C22B6E76}"/>
                  </a:ext>
                </a:extLst>
              </p:cNvPr>
              <p:cNvSpPr>
                <a:spLocks noEditPoints="1"/>
              </p:cNvSpPr>
              <p:nvPr/>
            </p:nvSpPr>
            <p:spPr bwMode="auto">
              <a:xfrm>
                <a:off x="2942" y="1783"/>
                <a:ext cx="57" cy="82"/>
              </a:xfrm>
              <a:custGeom>
                <a:avLst/>
                <a:gdLst>
                  <a:gd name="T0" fmla="*/ 8 w 285"/>
                  <a:gd name="T1" fmla="*/ 16 h 409"/>
                  <a:gd name="T2" fmla="*/ 8 w 285"/>
                  <a:gd name="T3" fmla="*/ 15 h 409"/>
                  <a:gd name="T4" fmla="*/ 7 w 285"/>
                  <a:gd name="T5" fmla="*/ 16 h 409"/>
                  <a:gd name="T6" fmla="*/ 6 w 285"/>
                  <a:gd name="T7" fmla="*/ 16 h 409"/>
                  <a:gd name="T8" fmla="*/ 5 w 285"/>
                  <a:gd name="T9" fmla="*/ 16 h 409"/>
                  <a:gd name="T10" fmla="*/ 4 w 285"/>
                  <a:gd name="T11" fmla="*/ 16 h 409"/>
                  <a:gd name="T12" fmla="*/ 3 w 285"/>
                  <a:gd name="T13" fmla="*/ 16 h 409"/>
                  <a:gd name="T14" fmla="*/ 3 w 285"/>
                  <a:gd name="T15" fmla="*/ 16 h 409"/>
                  <a:gd name="T16" fmla="*/ 2 w 285"/>
                  <a:gd name="T17" fmla="*/ 15 h 409"/>
                  <a:gd name="T18" fmla="*/ 1 w 285"/>
                  <a:gd name="T19" fmla="*/ 14 h 409"/>
                  <a:gd name="T20" fmla="*/ 1 w 285"/>
                  <a:gd name="T21" fmla="*/ 13 h 409"/>
                  <a:gd name="T22" fmla="*/ 0 w 285"/>
                  <a:gd name="T23" fmla="*/ 12 h 409"/>
                  <a:gd name="T24" fmla="*/ 0 w 285"/>
                  <a:gd name="T25" fmla="*/ 11 h 409"/>
                  <a:gd name="T26" fmla="*/ 0 w 285"/>
                  <a:gd name="T27" fmla="*/ 10 h 409"/>
                  <a:gd name="T28" fmla="*/ 0 w 285"/>
                  <a:gd name="T29" fmla="*/ 8 h 409"/>
                  <a:gd name="T30" fmla="*/ 1 w 285"/>
                  <a:gd name="T31" fmla="*/ 7 h 409"/>
                  <a:gd name="T32" fmla="*/ 1 w 285"/>
                  <a:gd name="T33" fmla="*/ 6 h 409"/>
                  <a:gd name="T34" fmla="*/ 2 w 285"/>
                  <a:gd name="T35" fmla="*/ 5 h 409"/>
                  <a:gd name="T36" fmla="*/ 3 w 285"/>
                  <a:gd name="T37" fmla="*/ 5 h 409"/>
                  <a:gd name="T38" fmla="*/ 3 w 285"/>
                  <a:gd name="T39" fmla="*/ 4 h 409"/>
                  <a:gd name="T40" fmla="*/ 4 w 285"/>
                  <a:gd name="T41" fmla="*/ 4 h 409"/>
                  <a:gd name="T42" fmla="*/ 5 w 285"/>
                  <a:gd name="T43" fmla="*/ 4 h 409"/>
                  <a:gd name="T44" fmla="*/ 6 w 285"/>
                  <a:gd name="T45" fmla="*/ 4 h 409"/>
                  <a:gd name="T46" fmla="*/ 7 w 285"/>
                  <a:gd name="T47" fmla="*/ 5 h 409"/>
                  <a:gd name="T48" fmla="*/ 8 w 285"/>
                  <a:gd name="T49" fmla="*/ 5 h 409"/>
                  <a:gd name="T50" fmla="*/ 8 w 285"/>
                  <a:gd name="T51" fmla="*/ 0 h 409"/>
                  <a:gd name="T52" fmla="*/ 11 w 285"/>
                  <a:gd name="T53" fmla="*/ 16 h 409"/>
                  <a:gd name="T54" fmla="*/ 3 w 285"/>
                  <a:gd name="T55" fmla="*/ 11 h 409"/>
                  <a:gd name="T56" fmla="*/ 3 w 285"/>
                  <a:gd name="T57" fmla="*/ 12 h 409"/>
                  <a:gd name="T58" fmla="*/ 4 w 285"/>
                  <a:gd name="T59" fmla="*/ 13 h 409"/>
                  <a:gd name="T60" fmla="*/ 4 w 285"/>
                  <a:gd name="T61" fmla="*/ 13 h 409"/>
                  <a:gd name="T62" fmla="*/ 4 w 285"/>
                  <a:gd name="T63" fmla="*/ 14 h 409"/>
                  <a:gd name="T64" fmla="*/ 5 w 285"/>
                  <a:gd name="T65" fmla="*/ 14 h 409"/>
                  <a:gd name="T66" fmla="*/ 5 w 285"/>
                  <a:gd name="T67" fmla="*/ 14 h 409"/>
                  <a:gd name="T68" fmla="*/ 6 w 285"/>
                  <a:gd name="T69" fmla="*/ 14 h 409"/>
                  <a:gd name="T70" fmla="*/ 7 w 285"/>
                  <a:gd name="T71" fmla="*/ 14 h 409"/>
                  <a:gd name="T72" fmla="*/ 7 w 285"/>
                  <a:gd name="T73" fmla="*/ 14 h 409"/>
                  <a:gd name="T74" fmla="*/ 7 w 285"/>
                  <a:gd name="T75" fmla="*/ 13 h 409"/>
                  <a:gd name="T76" fmla="*/ 8 w 285"/>
                  <a:gd name="T77" fmla="*/ 13 h 409"/>
                  <a:gd name="T78" fmla="*/ 8 w 285"/>
                  <a:gd name="T79" fmla="*/ 12 h 409"/>
                  <a:gd name="T80" fmla="*/ 8 w 285"/>
                  <a:gd name="T81" fmla="*/ 12 h 409"/>
                  <a:gd name="T82" fmla="*/ 8 w 285"/>
                  <a:gd name="T83" fmla="*/ 11 h 409"/>
                  <a:gd name="T84" fmla="*/ 8 w 285"/>
                  <a:gd name="T85" fmla="*/ 10 h 409"/>
                  <a:gd name="T86" fmla="*/ 8 w 285"/>
                  <a:gd name="T87" fmla="*/ 9 h 409"/>
                  <a:gd name="T88" fmla="*/ 8 w 285"/>
                  <a:gd name="T89" fmla="*/ 8 h 409"/>
                  <a:gd name="T90" fmla="*/ 8 w 285"/>
                  <a:gd name="T91" fmla="*/ 8 h 409"/>
                  <a:gd name="T92" fmla="*/ 7 w 285"/>
                  <a:gd name="T93" fmla="*/ 7 h 409"/>
                  <a:gd name="T94" fmla="*/ 7 w 285"/>
                  <a:gd name="T95" fmla="*/ 7 h 409"/>
                  <a:gd name="T96" fmla="*/ 7 w 285"/>
                  <a:gd name="T97" fmla="*/ 7 h 409"/>
                  <a:gd name="T98" fmla="*/ 6 w 285"/>
                  <a:gd name="T99" fmla="*/ 7 h 409"/>
                  <a:gd name="T100" fmla="*/ 5 w 285"/>
                  <a:gd name="T101" fmla="*/ 7 h 409"/>
                  <a:gd name="T102" fmla="*/ 5 w 285"/>
                  <a:gd name="T103" fmla="*/ 7 h 409"/>
                  <a:gd name="T104" fmla="*/ 4 w 285"/>
                  <a:gd name="T105" fmla="*/ 7 h 409"/>
                  <a:gd name="T106" fmla="*/ 4 w 285"/>
                  <a:gd name="T107" fmla="*/ 7 h 409"/>
                  <a:gd name="T108" fmla="*/ 4 w 285"/>
                  <a:gd name="T109" fmla="*/ 8 h 409"/>
                  <a:gd name="T110" fmla="*/ 3 w 285"/>
                  <a:gd name="T111" fmla="*/ 8 h 409"/>
                  <a:gd name="T112" fmla="*/ 3 w 285"/>
                  <a:gd name="T113" fmla="*/ 9 h 409"/>
                  <a:gd name="T114" fmla="*/ 3 w 285"/>
                  <a:gd name="T115" fmla="*/ 10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5"/>
                  <a:gd name="T175" fmla="*/ 0 h 409"/>
                  <a:gd name="T176" fmla="*/ 285 w 285"/>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5" h="409">
                    <a:moveTo>
                      <a:pt x="285" y="402"/>
                    </a:moveTo>
                    <a:lnTo>
                      <a:pt x="212" y="402"/>
                    </a:lnTo>
                    <a:lnTo>
                      <a:pt x="212" y="359"/>
                    </a:lnTo>
                    <a:lnTo>
                      <a:pt x="203" y="372"/>
                    </a:lnTo>
                    <a:lnTo>
                      <a:pt x="193" y="382"/>
                    </a:lnTo>
                    <a:lnTo>
                      <a:pt x="182" y="390"/>
                    </a:lnTo>
                    <a:lnTo>
                      <a:pt x="171" y="397"/>
                    </a:lnTo>
                    <a:lnTo>
                      <a:pt x="158" y="402"/>
                    </a:lnTo>
                    <a:lnTo>
                      <a:pt x="146" y="406"/>
                    </a:lnTo>
                    <a:lnTo>
                      <a:pt x="133" y="408"/>
                    </a:lnTo>
                    <a:lnTo>
                      <a:pt x="122" y="409"/>
                    </a:lnTo>
                    <a:lnTo>
                      <a:pt x="110" y="409"/>
                    </a:lnTo>
                    <a:lnTo>
                      <a:pt x="97" y="407"/>
                    </a:lnTo>
                    <a:lnTo>
                      <a:pt x="86" y="404"/>
                    </a:lnTo>
                    <a:lnTo>
                      <a:pt x="75" y="399"/>
                    </a:lnTo>
                    <a:lnTo>
                      <a:pt x="64" y="393"/>
                    </a:lnTo>
                    <a:lnTo>
                      <a:pt x="54" y="387"/>
                    </a:lnTo>
                    <a:lnTo>
                      <a:pt x="45" y="379"/>
                    </a:lnTo>
                    <a:lnTo>
                      <a:pt x="35" y="369"/>
                    </a:lnTo>
                    <a:lnTo>
                      <a:pt x="27" y="358"/>
                    </a:lnTo>
                    <a:lnTo>
                      <a:pt x="20" y="347"/>
                    </a:lnTo>
                    <a:lnTo>
                      <a:pt x="14" y="333"/>
                    </a:lnTo>
                    <a:lnTo>
                      <a:pt x="9" y="320"/>
                    </a:lnTo>
                    <a:lnTo>
                      <a:pt x="4" y="305"/>
                    </a:lnTo>
                    <a:lnTo>
                      <a:pt x="2" y="291"/>
                    </a:lnTo>
                    <a:lnTo>
                      <a:pt x="0" y="274"/>
                    </a:lnTo>
                    <a:lnTo>
                      <a:pt x="0" y="256"/>
                    </a:lnTo>
                    <a:lnTo>
                      <a:pt x="0" y="237"/>
                    </a:lnTo>
                    <a:lnTo>
                      <a:pt x="2" y="220"/>
                    </a:lnTo>
                    <a:lnTo>
                      <a:pt x="4" y="206"/>
                    </a:lnTo>
                    <a:lnTo>
                      <a:pt x="8" y="191"/>
                    </a:lnTo>
                    <a:lnTo>
                      <a:pt x="14" y="178"/>
                    </a:lnTo>
                    <a:lnTo>
                      <a:pt x="19" y="165"/>
                    </a:lnTo>
                    <a:lnTo>
                      <a:pt x="26" y="154"/>
                    </a:lnTo>
                    <a:lnTo>
                      <a:pt x="35" y="144"/>
                    </a:lnTo>
                    <a:lnTo>
                      <a:pt x="44" y="135"/>
                    </a:lnTo>
                    <a:lnTo>
                      <a:pt x="53" y="127"/>
                    </a:lnTo>
                    <a:lnTo>
                      <a:pt x="63" y="120"/>
                    </a:lnTo>
                    <a:lnTo>
                      <a:pt x="75" y="114"/>
                    </a:lnTo>
                    <a:lnTo>
                      <a:pt x="86" y="110"/>
                    </a:lnTo>
                    <a:lnTo>
                      <a:pt x="97" y="107"/>
                    </a:lnTo>
                    <a:lnTo>
                      <a:pt x="110" y="105"/>
                    </a:lnTo>
                    <a:lnTo>
                      <a:pt x="123" y="104"/>
                    </a:lnTo>
                    <a:lnTo>
                      <a:pt x="134" y="105"/>
                    </a:lnTo>
                    <a:lnTo>
                      <a:pt x="146" y="107"/>
                    </a:lnTo>
                    <a:lnTo>
                      <a:pt x="157" y="111"/>
                    </a:lnTo>
                    <a:lnTo>
                      <a:pt x="168" y="114"/>
                    </a:lnTo>
                    <a:lnTo>
                      <a:pt x="178" y="121"/>
                    </a:lnTo>
                    <a:lnTo>
                      <a:pt x="189" y="128"/>
                    </a:lnTo>
                    <a:lnTo>
                      <a:pt x="198" y="136"/>
                    </a:lnTo>
                    <a:lnTo>
                      <a:pt x="207" y="145"/>
                    </a:lnTo>
                    <a:lnTo>
                      <a:pt x="207" y="0"/>
                    </a:lnTo>
                    <a:lnTo>
                      <a:pt x="285" y="0"/>
                    </a:lnTo>
                    <a:lnTo>
                      <a:pt x="285" y="402"/>
                    </a:lnTo>
                    <a:close/>
                    <a:moveTo>
                      <a:pt x="78" y="251"/>
                    </a:moveTo>
                    <a:lnTo>
                      <a:pt x="79" y="272"/>
                    </a:lnTo>
                    <a:lnTo>
                      <a:pt x="81" y="291"/>
                    </a:lnTo>
                    <a:lnTo>
                      <a:pt x="84" y="298"/>
                    </a:lnTo>
                    <a:lnTo>
                      <a:pt x="86" y="306"/>
                    </a:lnTo>
                    <a:lnTo>
                      <a:pt x="88" y="313"/>
                    </a:lnTo>
                    <a:lnTo>
                      <a:pt x="91" y="318"/>
                    </a:lnTo>
                    <a:lnTo>
                      <a:pt x="96" y="326"/>
                    </a:lnTo>
                    <a:lnTo>
                      <a:pt x="102" y="331"/>
                    </a:lnTo>
                    <a:lnTo>
                      <a:pt x="107" y="337"/>
                    </a:lnTo>
                    <a:lnTo>
                      <a:pt x="114" y="340"/>
                    </a:lnTo>
                    <a:lnTo>
                      <a:pt x="121" y="344"/>
                    </a:lnTo>
                    <a:lnTo>
                      <a:pt x="128" y="346"/>
                    </a:lnTo>
                    <a:lnTo>
                      <a:pt x="136" y="348"/>
                    </a:lnTo>
                    <a:lnTo>
                      <a:pt x="143" y="348"/>
                    </a:lnTo>
                    <a:lnTo>
                      <a:pt x="150" y="348"/>
                    </a:lnTo>
                    <a:lnTo>
                      <a:pt x="156" y="347"/>
                    </a:lnTo>
                    <a:lnTo>
                      <a:pt x="163" y="345"/>
                    </a:lnTo>
                    <a:lnTo>
                      <a:pt x="168" y="343"/>
                    </a:lnTo>
                    <a:lnTo>
                      <a:pt x="174" y="339"/>
                    </a:lnTo>
                    <a:lnTo>
                      <a:pt x="178" y="336"/>
                    </a:lnTo>
                    <a:lnTo>
                      <a:pt x="184" y="331"/>
                    </a:lnTo>
                    <a:lnTo>
                      <a:pt x="189" y="326"/>
                    </a:lnTo>
                    <a:lnTo>
                      <a:pt x="193" y="320"/>
                    </a:lnTo>
                    <a:lnTo>
                      <a:pt x="197" y="313"/>
                    </a:lnTo>
                    <a:lnTo>
                      <a:pt x="200" y="305"/>
                    </a:lnTo>
                    <a:lnTo>
                      <a:pt x="202" y="297"/>
                    </a:lnTo>
                    <a:lnTo>
                      <a:pt x="204" y="288"/>
                    </a:lnTo>
                    <a:lnTo>
                      <a:pt x="207" y="279"/>
                    </a:lnTo>
                    <a:lnTo>
                      <a:pt x="207" y="269"/>
                    </a:lnTo>
                    <a:lnTo>
                      <a:pt x="208" y="258"/>
                    </a:lnTo>
                    <a:lnTo>
                      <a:pt x="207" y="246"/>
                    </a:lnTo>
                    <a:lnTo>
                      <a:pt x="207" y="235"/>
                    </a:lnTo>
                    <a:lnTo>
                      <a:pt x="204" y="224"/>
                    </a:lnTo>
                    <a:lnTo>
                      <a:pt x="203" y="215"/>
                    </a:lnTo>
                    <a:lnTo>
                      <a:pt x="200" y="206"/>
                    </a:lnTo>
                    <a:lnTo>
                      <a:pt x="198" y="199"/>
                    </a:lnTo>
                    <a:lnTo>
                      <a:pt x="193" y="192"/>
                    </a:lnTo>
                    <a:lnTo>
                      <a:pt x="190" y="185"/>
                    </a:lnTo>
                    <a:lnTo>
                      <a:pt x="184" y="181"/>
                    </a:lnTo>
                    <a:lnTo>
                      <a:pt x="180" y="176"/>
                    </a:lnTo>
                    <a:lnTo>
                      <a:pt x="174" y="172"/>
                    </a:lnTo>
                    <a:lnTo>
                      <a:pt x="168" y="170"/>
                    </a:lnTo>
                    <a:lnTo>
                      <a:pt x="163" y="166"/>
                    </a:lnTo>
                    <a:lnTo>
                      <a:pt x="156" y="165"/>
                    </a:lnTo>
                    <a:lnTo>
                      <a:pt x="150" y="164"/>
                    </a:lnTo>
                    <a:lnTo>
                      <a:pt x="143" y="164"/>
                    </a:lnTo>
                    <a:lnTo>
                      <a:pt x="137" y="164"/>
                    </a:lnTo>
                    <a:lnTo>
                      <a:pt x="130" y="165"/>
                    </a:lnTo>
                    <a:lnTo>
                      <a:pt x="123" y="166"/>
                    </a:lnTo>
                    <a:lnTo>
                      <a:pt x="117" y="170"/>
                    </a:lnTo>
                    <a:lnTo>
                      <a:pt x="112" y="172"/>
                    </a:lnTo>
                    <a:lnTo>
                      <a:pt x="107" y="176"/>
                    </a:lnTo>
                    <a:lnTo>
                      <a:pt x="102" y="180"/>
                    </a:lnTo>
                    <a:lnTo>
                      <a:pt x="97" y="185"/>
                    </a:lnTo>
                    <a:lnTo>
                      <a:pt x="93" y="191"/>
                    </a:lnTo>
                    <a:lnTo>
                      <a:pt x="89" y="198"/>
                    </a:lnTo>
                    <a:lnTo>
                      <a:pt x="86" y="205"/>
                    </a:lnTo>
                    <a:lnTo>
                      <a:pt x="84" y="213"/>
                    </a:lnTo>
                    <a:lnTo>
                      <a:pt x="81" y="222"/>
                    </a:lnTo>
                    <a:lnTo>
                      <a:pt x="79" y="231"/>
                    </a:lnTo>
                    <a:lnTo>
                      <a:pt x="79" y="240"/>
                    </a:lnTo>
                    <a:lnTo>
                      <a:pt x="78"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3" name="Freeform 1002">
                <a:extLst>
                  <a:ext uri="{FF2B5EF4-FFF2-40B4-BE49-F238E27FC236}">
                    <a16:creationId xmlns:a16="http://schemas.microsoft.com/office/drawing/2014/main" id="{EC3B74A6-534F-44D2-AB2A-8809D4B73FDC}"/>
                  </a:ext>
                </a:extLst>
              </p:cNvPr>
              <p:cNvSpPr>
                <a:spLocks noEditPoints="1"/>
              </p:cNvSpPr>
              <p:nvPr/>
            </p:nvSpPr>
            <p:spPr bwMode="auto">
              <a:xfrm>
                <a:off x="3010" y="1804"/>
                <a:ext cx="54" cy="61"/>
              </a:xfrm>
              <a:custGeom>
                <a:avLst/>
                <a:gdLst>
                  <a:gd name="T0" fmla="*/ 0 w 273"/>
                  <a:gd name="T1" fmla="*/ 3 h 305"/>
                  <a:gd name="T2" fmla="*/ 1 w 273"/>
                  <a:gd name="T3" fmla="*/ 2 h 305"/>
                  <a:gd name="T4" fmla="*/ 2 w 273"/>
                  <a:gd name="T5" fmla="*/ 1 h 305"/>
                  <a:gd name="T6" fmla="*/ 3 w 273"/>
                  <a:gd name="T7" fmla="*/ 1 h 305"/>
                  <a:gd name="T8" fmla="*/ 4 w 273"/>
                  <a:gd name="T9" fmla="*/ 0 h 305"/>
                  <a:gd name="T10" fmla="*/ 5 w 273"/>
                  <a:gd name="T11" fmla="*/ 0 h 305"/>
                  <a:gd name="T12" fmla="*/ 7 w 273"/>
                  <a:gd name="T13" fmla="*/ 0 h 305"/>
                  <a:gd name="T14" fmla="*/ 8 w 273"/>
                  <a:gd name="T15" fmla="*/ 1 h 305"/>
                  <a:gd name="T16" fmla="*/ 9 w 273"/>
                  <a:gd name="T17" fmla="*/ 1 h 305"/>
                  <a:gd name="T18" fmla="*/ 10 w 273"/>
                  <a:gd name="T19" fmla="*/ 2 h 305"/>
                  <a:gd name="T20" fmla="*/ 10 w 273"/>
                  <a:gd name="T21" fmla="*/ 4 h 305"/>
                  <a:gd name="T22" fmla="*/ 10 w 273"/>
                  <a:gd name="T23" fmla="*/ 9 h 305"/>
                  <a:gd name="T24" fmla="*/ 10 w 273"/>
                  <a:gd name="T25" fmla="*/ 10 h 305"/>
                  <a:gd name="T26" fmla="*/ 10 w 273"/>
                  <a:gd name="T27" fmla="*/ 12 h 305"/>
                  <a:gd name="T28" fmla="*/ 8 w 273"/>
                  <a:gd name="T29" fmla="*/ 12 h 305"/>
                  <a:gd name="T30" fmla="*/ 7 w 273"/>
                  <a:gd name="T31" fmla="*/ 11 h 305"/>
                  <a:gd name="T32" fmla="*/ 6 w 273"/>
                  <a:gd name="T33" fmla="*/ 12 h 305"/>
                  <a:gd name="T34" fmla="*/ 5 w 273"/>
                  <a:gd name="T35" fmla="*/ 12 h 305"/>
                  <a:gd name="T36" fmla="*/ 3 w 273"/>
                  <a:gd name="T37" fmla="*/ 12 h 305"/>
                  <a:gd name="T38" fmla="*/ 2 w 273"/>
                  <a:gd name="T39" fmla="*/ 12 h 305"/>
                  <a:gd name="T40" fmla="*/ 1 w 273"/>
                  <a:gd name="T41" fmla="*/ 11 h 305"/>
                  <a:gd name="T42" fmla="*/ 1 w 273"/>
                  <a:gd name="T43" fmla="*/ 11 h 305"/>
                  <a:gd name="T44" fmla="*/ 0 w 273"/>
                  <a:gd name="T45" fmla="*/ 10 h 305"/>
                  <a:gd name="T46" fmla="*/ 0 w 273"/>
                  <a:gd name="T47" fmla="*/ 9 h 305"/>
                  <a:gd name="T48" fmla="*/ 0 w 273"/>
                  <a:gd name="T49" fmla="*/ 7 h 305"/>
                  <a:gd name="T50" fmla="*/ 1 w 273"/>
                  <a:gd name="T51" fmla="*/ 6 h 305"/>
                  <a:gd name="T52" fmla="*/ 2 w 273"/>
                  <a:gd name="T53" fmla="*/ 6 h 305"/>
                  <a:gd name="T54" fmla="*/ 4 w 273"/>
                  <a:gd name="T55" fmla="*/ 5 h 305"/>
                  <a:gd name="T56" fmla="*/ 7 w 273"/>
                  <a:gd name="T57" fmla="*/ 5 h 305"/>
                  <a:gd name="T58" fmla="*/ 7 w 273"/>
                  <a:gd name="T59" fmla="*/ 4 h 305"/>
                  <a:gd name="T60" fmla="*/ 7 w 273"/>
                  <a:gd name="T61" fmla="*/ 3 h 305"/>
                  <a:gd name="T62" fmla="*/ 6 w 273"/>
                  <a:gd name="T63" fmla="*/ 2 h 305"/>
                  <a:gd name="T64" fmla="*/ 4 w 273"/>
                  <a:gd name="T65" fmla="*/ 2 h 305"/>
                  <a:gd name="T66" fmla="*/ 4 w 273"/>
                  <a:gd name="T67" fmla="*/ 3 h 305"/>
                  <a:gd name="T68" fmla="*/ 3 w 273"/>
                  <a:gd name="T69" fmla="*/ 4 h 305"/>
                  <a:gd name="T70" fmla="*/ 6 w 273"/>
                  <a:gd name="T71" fmla="*/ 7 h 305"/>
                  <a:gd name="T72" fmla="*/ 5 w 273"/>
                  <a:gd name="T73" fmla="*/ 7 h 305"/>
                  <a:gd name="T74" fmla="*/ 4 w 273"/>
                  <a:gd name="T75" fmla="*/ 7 h 305"/>
                  <a:gd name="T76" fmla="*/ 3 w 273"/>
                  <a:gd name="T77" fmla="*/ 8 h 305"/>
                  <a:gd name="T78" fmla="*/ 3 w 273"/>
                  <a:gd name="T79" fmla="*/ 9 h 305"/>
                  <a:gd name="T80" fmla="*/ 4 w 273"/>
                  <a:gd name="T81" fmla="*/ 10 h 305"/>
                  <a:gd name="T82" fmla="*/ 5 w 273"/>
                  <a:gd name="T83" fmla="*/ 10 h 305"/>
                  <a:gd name="T84" fmla="*/ 6 w 273"/>
                  <a:gd name="T85" fmla="*/ 10 h 305"/>
                  <a:gd name="T86" fmla="*/ 7 w 273"/>
                  <a:gd name="T87" fmla="*/ 9 h 305"/>
                  <a:gd name="T88" fmla="*/ 7 w 273"/>
                  <a:gd name="T89" fmla="*/ 8 h 305"/>
                  <a:gd name="T90" fmla="*/ 7 w 273"/>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4"/>
                    </a:lnTo>
                    <a:lnTo>
                      <a:pt x="15" y="63"/>
                    </a:lnTo>
                    <a:lnTo>
                      <a:pt x="19" y="55"/>
                    </a:lnTo>
                    <a:lnTo>
                      <a:pt x="24" y="46"/>
                    </a:lnTo>
                    <a:lnTo>
                      <a:pt x="29" y="40"/>
                    </a:lnTo>
                    <a:lnTo>
                      <a:pt x="35" y="33"/>
                    </a:lnTo>
                    <a:lnTo>
                      <a:pt x="42" y="26"/>
                    </a:lnTo>
                    <a:lnTo>
                      <a:pt x="49" y="20"/>
                    </a:lnTo>
                    <a:lnTo>
                      <a:pt x="57" y="16"/>
                    </a:lnTo>
                    <a:lnTo>
                      <a:pt x="64" y="13"/>
                    </a:lnTo>
                    <a:lnTo>
                      <a:pt x="73" y="9"/>
                    </a:lnTo>
                    <a:lnTo>
                      <a:pt x="85" y="6"/>
                    </a:lnTo>
                    <a:lnTo>
                      <a:pt x="95" y="3"/>
                    </a:lnTo>
                    <a:lnTo>
                      <a:pt x="107" y="2"/>
                    </a:lnTo>
                    <a:lnTo>
                      <a:pt x="120" y="1"/>
                    </a:lnTo>
                    <a:lnTo>
                      <a:pt x="134" y="0"/>
                    </a:lnTo>
                    <a:lnTo>
                      <a:pt x="158" y="1"/>
                    </a:lnTo>
                    <a:lnTo>
                      <a:pt x="179" y="3"/>
                    </a:lnTo>
                    <a:lnTo>
                      <a:pt x="189" y="6"/>
                    </a:lnTo>
                    <a:lnTo>
                      <a:pt x="197" y="8"/>
                    </a:lnTo>
                    <a:lnTo>
                      <a:pt x="205" y="10"/>
                    </a:lnTo>
                    <a:lnTo>
                      <a:pt x="211" y="13"/>
                    </a:lnTo>
                    <a:lnTo>
                      <a:pt x="223" y="19"/>
                    </a:lnTo>
                    <a:lnTo>
                      <a:pt x="233" y="27"/>
                    </a:lnTo>
                    <a:lnTo>
                      <a:pt x="241" y="35"/>
                    </a:lnTo>
                    <a:lnTo>
                      <a:pt x="246" y="44"/>
                    </a:lnTo>
                    <a:lnTo>
                      <a:pt x="249" y="49"/>
                    </a:lnTo>
                    <a:lnTo>
                      <a:pt x="251" y="55"/>
                    </a:lnTo>
                    <a:lnTo>
                      <a:pt x="253" y="62"/>
                    </a:lnTo>
                    <a:lnTo>
                      <a:pt x="254" y="70"/>
                    </a:lnTo>
                    <a:lnTo>
                      <a:pt x="256" y="89"/>
                    </a:lnTo>
                    <a:lnTo>
                      <a:pt x="256" y="113"/>
                    </a:lnTo>
                    <a:lnTo>
                      <a:pt x="255" y="204"/>
                    </a:lnTo>
                    <a:lnTo>
                      <a:pt x="256" y="220"/>
                    </a:lnTo>
                    <a:lnTo>
                      <a:pt x="256" y="236"/>
                    </a:lnTo>
                    <a:lnTo>
                      <a:pt x="258" y="249"/>
                    </a:lnTo>
                    <a:lnTo>
                      <a:pt x="260" y="260"/>
                    </a:lnTo>
                    <a:lnTo>
                      <a:pt x="262" y="269"/>
                    </a:lnTo>
                    <a:lnTo>
                      <a:pt x="264" y="278"/>
                    </a:lnTo>
                    <a:lnTo>
                      <a:pt x="269" y="288"/>
                    </a:lnTo>
                    <a:lnTo>
                      <a:pt x="273" y="298"/>
                    </a:lnTo>
                    <a:lnTo>
                      <a:pt x="197" y="298"/>
                    </a:lnTo>
                    <a:lnTo>
                      <a:pt x="194" y="289"/>
                    </a:lnTo>
                    <a:lnTo>
                      <a:pt x="190" y="276"/>
                    </a:lnTo>
                    <a:lnTo>
                      <a:pt x="188" y="270"/>
                    </a:lnTo>
                    <a:lnTo>
                      <a:pt x="188" y="267"/>
                    </a:lnTo>
                    <a:lnTo>
                      <a:pt x="177" y="276"/>
                    </a:lnTo>
                    <a:lnTo>
                      <a:pt x="166" y="284"/>
                    </a:lnTo>
                    <a:lnTo>
                      <a:pt x="156" y="291"/>
                    </a:lnTo>
                    <a:lnTo>
                      <a:pt x="145" y="296"/>
                    </a:lnTo>
                    <a:lnTo>
                      <a:pt x="133" y="300"/>
                    </a:lnTo>
                    <a:lnTo>
                      <a:pt x="122" y="303"/>
                    </a:lnTo>
                    <a:lnTo>
                      <a:pt x="110" y="305"/>
                    </a:lnTo>
                    <a:lnTo>
                      <a:pt x="97" y="305"/>
                    </a:lnTo>
                    <a:lnTo>
                      <a:pt x="86" y="305"/>
                    </a:lnTo>
                    <a:lnTo>
                      <a:pt x="76" y="304"/>
                    </a:lnTo>
                    <a:lnTo>
                      <a:pt x="66" y="302"/>
                    </a:lnTo>
                    <a:lnTo>
                      <a:pt x="57" y="300"/>
                    </a:lnTo>
                    <a:lnTo>
                      <a:pt x="47" y="296"/>
                    </a:lnTo>
                    <a:lnTo>
                      <a:pt x="40" y="292"/>
                    </a:lnTo>
                    <a:lnTo>
                      <a:pt x="33" y="287"/>
                    </a:lnTo>
                    <a:lnTo>
                      <a:pt x="26" y="280"/>
                    </a:lnTo>
                    <a:lnTo>
                      <a:pt x="19" y="275"/>
                    </a:lnTo>
                    <a:lnTo>
                      <a:pt x="15" y="268"/>
                    </a:lnTo>
                    <a:lnTo>
                      <a:pt x="10" y="261"/>
                    </a:lnTo>
                    <a:lnTo>
                      <a:pt x="7" y="253"/>
                    </a:lnTo>
                    <a:lnTo>
                      <a:pt x="3" y="245"/>
                    </a:lnTo>
                    <a:lnTo>
                      <a:pt x="1" y="237"/>
                    </a:lnTo>
                    <a:lnTo>
                      <a:pt x="0" y="228"/>
                    </a:lnTo>
                    <a:lnTo>
                      <a:pt x="0" y="219"/>
                    </a:lnTo>
                    <a:lnTo>
                      <a:pt x="1" y="207"/>
                    </a:lnTo>
                    <a:lnTo>
                      <a:pt x="2" y="196"/>
                    </a:lnTo>
                    <a:lnTo>
                      <a:pt x="7" y="185"/>
                    </a:lnTo>
                    <a:lnTo>
                      <a:pt x="11" y="175"/>
                    </a:lnTo>
                    <a:lnTo>
                      <a:pt x="18" y="166"/>
                    </a:lnTo>
                    <a:lnTo>
                      <a:pt x="26" y="158"/>
                    </a:lnTo>
                    <a:lnTo>
                      <a:pt x="35" y="152"/>
                    </a:lnTo>
                    <a:lnTo>
                      <a:pt x="45" y="146"/>
                    </a:lnTo>
                    <a:lnTo>
                      <a:pt x="57" y="140"/>
                    </a:lnTo>
                    <a:lnTo>
                      <a:pt x="71" y="136"/>
                    </a:lnTo>
                    <a:lnTo>
                      <a:pt x="87" y="131"/>
                    </a:lnTo>
                    <a:lnTo>
                      <a:pt x="106" y="128"/>
                    </a:lnTo>
                    <a:lnTo>
                      <a:pt x="131" y="122"/>
                    </a:lnTo>
                    <a:lnTo>
                      <a:pt x="151" y="118"/>
                    </a:lnTo>
                    <a:lnTo>
                      <a:pt x="168" y="113"/>
                    </a:lnTo>
                    <a:lnTo>
                      <a:pt x="181" y="109"/>
                    </a:lnTo>
                    <a:lnTo>
                      <a:pt x="181" y="101"/>
                    </a:lnTo>
                    <a:lnTo>
                      <a:pt x="181" y="91"/>
                    </a:lnTo>
                    <a:lnTo>
                      <a:pt x="179" y="81"/>
                    </a:lnTo>
                    <a:lnTo>
                      <a:pt x="175" y="75"/>
                    </a:lnTo>
                    <a:lnTo>
                      <a:pt x="169" y="69"/>
                    </a:lnTo>
                    <a:lnTo>
                      <a:pt x="163" y="65"/>
                    </a:lnTo>
                    <a:lnTo>
                      <a:pt x="154" y="62"/>
                    </a:lnTo>
                    <a:lnTo>
                      <a:pt x="142" y="60"/>
                    </a:lnTo>
                    <a:lnTo>
                      <a:pt x="129" y="60"/>
                    </a:lnTo>
                    <a:lnTo>
                      <a:pt x="119" y="60"/>
                    </a:lnTo>
                    <a:lnTo>
                      <a:pt x="111" y="62"/>
                    </a:lnTo>
                    <a:lnTo>
                      <a:pt x="103" y="65"/>
                    </a:lnTo>
                    <a:lnTo>
                      <a:pt x="96" y="68"/>
                    </a:lnTo>
                    <a:lnTo>
                      <a:pt x="90" y="72"/>
                    </a:lnTo>
                    <a:lnTo>
                      <a:pt x="86" y="79"/>
                    </a:lnTo>
                    <a:lnTo>
                      <a:pt x="81" y="87"/>
                    </a:lnTo>
                    <a:lnTo>
                      <a:pt x="78" y="96"/>
                    </a:lnTo>
                    <a:close/>
                    <a:moveTo>
                      <a:pt x="181" y="158"/>
                    </a:moveTo>
                    <a:lnTo>
                      <a:pt x="173" y="162"/>
                    </a:lnTo>
                    <a:lnTo>
                      <a:pt x="162" y="164"/>
                    </a:lnTo>
                    <a:lnTo>
                      <a:pt x="149" y="167"/>
                    </a:lnTo>
                    <a:lnTo>
                      <a:pt x="134" y="171"/>
                    </a:lnTo>
                    <a:lnTo>
                      <a:pt x="120" y="174"/>
                    </a:lnTo>
                    <a:lnTo>
                      <a:pt x="107" y="178"/>
                    </a:lnTo>
                    <a:lnTo>
                      <a:pt x="98" y="181"/>
                    </a:lnTo>
                    <a:lnTo>
                      <a:pt x="92" y="184"/>
                    </a:lnTo>
                    <a:lnTo>
                      <a:pt x="86" y="190"/>
                    </a:lnTo>
                    <a:lnTo>
                      <a:pt x="80" y="196"/>
                    </a:lnTo>
                    <a:lnTo>
                      <a:pt x="78" y="204"/>
                    </a:lnTo>
                    <a:lnTo>
                      <a:pt x="77" y="211"/>
                    </a:lnTo>
                    <a:lnTo>
                      <a:pt x="78" y="219"/>
                    </a:lnTo>
                    <a:lnTo>
                      <a:pt x="80" y="226"/>
                    </a:lnTo>
                    <a:lnTo>
                      <a:pt x="84" y="233"/>
                    </a:lnTo>
                    <a:lnTo>
                      <a:pt x="89" y="240"/>
                    </a:lnTo>
                    <a:lnTo>
                      <a:pt x="96" y="244"/>
                    </a:lnTo>
                    <a:lnTo>
                      <a:pt x="103" y="248"/>
                    </a:lnTo>
                    <a:lnTo>
                      <a:pt x="111" y="250"/>
                    </a:lnTo>
                    <a:lnTo>
                      <a:pt x="120" y="251"/>
                    </a:lnTo>
                    <a:lnTo>
                      <a:pt x="130" y="250"/>
                    </a:lnTo>
                    <a:lnTo>
                      <a:pt x="140" y="248"/>
                    </a:lnTo>
                    <a:lnTo>
                      <a:pt x="150" y="243"/>
                    </a:lnTo>
                    <a:lnTo>
                      <a:pt x="159" y="237"/>
                    </a:lnTo>
                    <a:lnTo>
                      <a:pt x="166" y="232"/>
                    </a:lnTo>
                    <a:lnTo>
                      <a:pt x="171" y="226"/>
                    </a:lnTo>
                    <a:lnTo>
                      <a:pt x="175" y="219"/>
                    </a:lnTo>
                    <a:lnTo>
                      <a:pt x="177" y="211"/>
                    </a:lnTo>
                    <a:lnTo>
                      <a:pt x="180" y="206"/>
                    </a:lnTo>
                    <a:lnTo>
                      <a:pt x="180" y="198"/>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4" name="Freeform 1003">
                <a:extLst>
                  <a:ext uri="{FF2B5EF4-FFF2-40B4-BE49-F238E27FC236}">
                    <a16:creationId xmlns:a16="http://schemas.microsoft.com/office/drawing/2014/main" id="{378024EE-BD61-4DF3-B4BD-39554C6D5373}"/>
                  </a:ext>
                </a:extLst>
              </p:cNvPr>
              <p:cNvSpPr>
                <a:spLocks noEditPoints="1"/>
              </p:cNvSpPr>
              <p:nvPr/>
            </p:nvSpPr>
            <p:spPr bwMode="auto">
              <a:xfrm>
                <a:off x="3099" y="1783"/>
                <a:ext cx="81" cy="80"/>
              </a:xfrm>
              <a:custGeom>
                <a:avLst/>
                <a:gdLst>
                  <a:gd name="T0" fmla="*/ 16 w 403"/>
                  <a:gd name="T1" fmla="*/ 16 h 402"/>
                  <a:gd name="T2" fmla="*/ 13 w 403"/>
                  <a:gd name="T3" fmla="*/ 16 h 402"/>
                  <a:gd name="T4" fmla="*/ 11 w 403"/>
                  <a:gd name="T5" fmla="*/ 12 h 402"/>
                  <a:gd name="T6" fmla="*/ 5 w 403"/>
                  <a:gd name="T7" fmla="*/ 12 h 402"/>
                  <a:gd name="T8" fmla="*/ 3 w 403"/>
                  <a:gd name="T9" fmla="*/ 16 h 402"/>
                  <a:gd name="T10" fmla="*/ 0 w 403"/>
                  <a:gd name="T11" fmla="*/ 16 h 402"/>
                  <a:gd name="T12" fmla="*/ 6 w 403"/>
                  <a:gd name="T13" fmla="*/ 0 h 402"/>
                  <a:gd name="T14" fmla="*/ 10 w 403"/>
                  <a:gd name="T15" fmla="*/ 0 h 402"/>
                  <a:gd name="T16" fmla="*/ 16 w 403"/>
                  <a:gd name="T17" fmla="*/ 16 h 402"/>
                  <a:gd name="T18" fmla="*/ 10 w 403"/>
                  <a:gd name="T19" fmla="*/ 10 h 402"/>
                  <a:gd name="T20" fmla="*/ 8 w 403"/>
                  <a:gd name="T21" fmla="*/ 4 h 402"/>
                  <a:gd name="T22" fmla="*/ 6 w 403"/>
                  <a:gd name="T23" fmla="*/ 10 h 402"/>
                  <a:gd name="T24" fmla="*/ 10 w 403"/>
                  <a:gd name="T25" fmla="*/ 10 h 40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2"/>
                  <a:gd name="T41" fmla="*/ 403 w 403"/>
                  <a:gd name="T42" fmla="*/ 402 h 40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2">
                    <a:moveTo>
                      <a:pt x="403" y="402"/>
                    </a:moveTo>
                    <a:lnTo>
                      <a:pt x="315" y="402"/>
                    </a:lnTo>
                    <a:lnTo>
                      <a:pt x="280" y="311"/>
                    </a:lnTo>
                    <a:lnTo>
                      <a:pt x="119" y="311"/>
                    </a:lnTo>
                    <a:lnTo>
                      <a:pt x="85" y="402"/>
                    </a:lnTo>
                    <a:lnTo>
                      <a:pt x="0" y="402"/>
                    </a:lnTo>
                    <a:lnTo>
                      <a:pt x="157" y="0"/>
                    </a:lnTo>
                    <a:lnTo>
                      <a:pt x="242" y="0"/>
                    </a:lnTo>
                    <a:lnTo>
                      <a:pt x="403" y="402"/>
                    </a:lnTo>
                    <a:close/>
                    <a:moveTo>
                      <a:pt x="254" y="243"/>
                    </a:moveTo>
                    <a:lnTo>
                      <a:pt x="198" y="94"/>
                    </a:lnTo>
                    <a:lnTo>
                      <a:pt x="144"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5" name="Freeform 1004">
                <a:extLst>
                  <a:ext uri="{FF2B5EF4-FFF2-40B4-BE49-F238E27FC236}">
                    <a16:creationId xmlns:a16="http://schemas.microsoft.com/office/drawing/2014/main" id="{E018F7CA-863B-4FBF-B6F8-00B8E268887C}"/>
                  </a:ext>
                </a:extLst>
              </p:cNvPr>
              <p:cNvSpPr>
                <a:spLocks noEditPoints="1"/>
              </p:cNvSpPr>
              <p:nvPr/>
            </p:nvSpPr>
            <p:spPr bwMode="auto">
              <a:xfrm>
                <a:off x="3840" y="1797"/>
                <a:ext cx="67" cy="81"/>
              </a:xfrm>
              <a:custGeom>
                <a:avLst/>
                <a:gdLst>
                  <a:gd name="T0" fmla="*/ 6 w 337"/>
                  <a:gd name="T1" fmla="*/ 0 h 403"/>
                  <a:gd name="T2" fmla="*/ 8 w 337"/>
                  <a:gd name="T3" fmla="*/ 0 h 403"/>
                  <a:gd name="T4" fmla="*/ 9 w 337"/>
                  <a:gd name="T5" fmla="*/ 0 h 403"/>
                  <a:gd name="T6" fmla="*/ 10 w 337"/>
                  <a:gd name="T7" fmla="*/ 0 h 403"/>
                  <a:gd name="T8" fmla="*/ 11 w 337"/>
                  <a:gd name="T9" fmla="*/ 1 h 403"/>
                  <a:gd name="T10" fmla="*/ 12 w 337"/>
                  <a:gd name="T11" fmla="*/ 1 h 403"/>
                  <a:gd name="T12" fmla="*/ 12 w 337"/>
                  <a:gd name="T13" fmla="*/ 2 h 403"/>
                  <a:gd name="T14" fmla="*/ 12 w 337"/>
                  <a:gd name="T15" fmla="*/ 3 h 403"/>
                  <a:gd name="T16" fmla="*/ 13 w 337"/>
                  <a:gd name="T17" fmla="*/ 4 h 403"/>
                  <a:gd name="T18" fmla="*/ 12 w 337"/>
                  <a:gd name="T19" fmla="*/ 5 h 403"/>
                  <a:gd name="T20" fmla="*/ 12 w 337"/>
                  <a:gd name="T21" fmla="*/ 6 h 403"/>
                  <a:gd name="T22" fmla="*/ 11 w 337"/>
                  <a:gd name="T23" fmla="*/ 7 h 403"/>
                  <a:gd name="T24" fmla="*/ 10 w 337"/>
                  <a:gd name="T25" fmla="*/ 8 h 403"/>
                  <a:gd name="T26" fmla="*/ 11 w 337"/>
                  <a:gd name="T27" fmla="*/ 8 h 403"/>
                  <a:gd name="T28" fmla="*/ 12 w 337"/>
                  <a:gd name="T29" fmla="*/ 8 h 403"/>
                  <a:gd name="T30" fmla="*/ 12 w 337"/>
                  <a:gd name="T31" fmla="*/ 9 h 403"/>
                  <a:gd name="T32" fmla="*/ 13 w 337"/>
                  <a:gd name="T33" fmla="*/ 9 h 403"/>
                  <a:gd name="T34" fmla="*/ 13 w 337"/>
                  <a:gd name="T35" fmla="*/ 10 h 403"/>
                  <a:gd name="T36" fmla="*/ 13 w 337"/>
                  <a:gd name="T37" fmla="*/ 10 h 403"/>
                  <a:gd name="T38" fmla="*/ 13 w 337"/>
                  <a:gd name="T39" fmla="*/ 11 h 403"/>
                  <a:gd name="T40" fmla="*/ 13 w 337"/>
                  <a:gd name="T41" fmla="*/ 11 h 403"/>
                  <a:gd name="T42" fmla="*/ 13 w 337"/>
                  <a:gd name="T43" fmla="*/ 13 h 403"/>
                  <a:gd name="T44" fmla="*/ 13 w 337"/>
                  <a:gd name="T45" fmla="*/ 14 h 403"/>
                  <a:gd name="T46" fmla="*/ 12 w 337"/>
                  <a:gd name="T47" fmla="*/ 15 h 403"/>
                  <a:gd name="T48" fmla="*/ 11 w 337"/>
                  <a:gd name="T49" fmla="*/ 15 h 403"/>
                  <a:gd name="T50" fmla="*/ 10 w 337"/>
                  <a:gd name="T51" fmla="*/ 16 h 403"/>
                  <a:gd name="T52" fmla="*/ 9 w 337"/>
                  <a:gd name="T53" fmla="*/ 16 h 403"/>
                  <a:gd name="T54" fmla="*/ 8 w 337"/>
                  <a:gd name="T55" fmla="*/ 16 h 403"/>
                  <a:gd name="T56" fmla="*/ 5 w 337"/>
                  <a:gd name="T57" fmla="*/ 16 h 403"/>
                  <a:gd name="T58" fmla="*/ 0 w 337"/>
                  <a:gd name="T59" fmla="*/ 0 h 403"/>
                  <a:gd name="T60" fmla="*/ 3 w 337"/>
                  <a:gd name="T61" fmla="*/ 6 h 403"/>
                  <a:gd name="T62" fmla="*/ 6 w 337"/>
                  <a:gd name="T63" fmla="*/ 6 h 403"/>
                  <a:gd name="T64" fmla="*/ 7 w 337"/>
                  <a:gd name="T65" fmla="*/ 6 h 403"/>
                  <a:gd name="T66" fmla="*/ 8 w 337"/>
                  <a:gd name="T67" fmla="*/ 6 h 403"/>
                  <a:gd name="T68" fmla="*/ 9 w 337"/>
                  <a:gd name="T69" fmla="*/ 6 h 403"/>
                  <a:gd name="T70" fmla="*/ 9 w 337"/>
                  <a:gd name="T71" fmla="*/ 6 h 403"/>
                  <a:gd name="T72" fmla="*/ 9 w 337"/>
                  <a:gd name="T73" fmla="*/ 5 h 403"/>
                  <a:gd name="T74" fmla="*/ 9 w 337"/>
                  <a:gd name="T75" fmla="*/ 4 h 403"/>
                  <a:gd name="T76" fmla="*/ 9 w 337"/>
                  <a:gd name="T77" fmla="*/ 4 h 403"/>
                  <a:gd name="T78" fmla="*/ 9 w 337"/>
                  <a:gd name="T79" fmla="*/ 3 h 403"/>
                  <a:gd name="T80" fmla="*/ 8 w 337"/>
                  <a:gd name="T81" fmla="*/ 3 h 403"/>
                  <a:gd name="T82" fmla="*/ 8 w 337"/>
                  <a:gd name="T83" fmla="*/ 3 h 403"/>
                  <a:gd name="T84" fmla="*/ 6 w 337"/>
                  <a:gd name="T85" fmla="*/ 3 h 403"/>
                  <a:gd name="T86" fmla="*/ 3 w 337"/>
                  <a:gd name="T87" fmla="*/ 3 h 403"/>
                  <a:gd name="T88" fmla="*/ 3 w 337"/>
                  <a:gd name="T89" fmla="*/ 13 h 403"/>
                  <a:gd name="T90" fmla="*/ 7 w 337"/>
                  <a:gd name="T91" fmla="*/ 13 h 403"/>
                  <a:gd name="T92" fmla="*/ 8 w 337"/>
                  <a:gd name="T93" fmla="*/ 13 h 403"/>
                  <a:gd name="T94" fmla="*/ 9 w 337"/>
                  <a:gd name="T95" fmla="*/ 13 h 403"/>
                  <a:gd name="T96" fmla="*/ 9 w 337"/>
                  <a:gd name="T97" fmla="*/ 13 h 403"/>
                  <a:gd name="T98" fmla="*/ 10 w 337"/>
                  <a:gd name="T99" fmla="*/ 12 h 403"/>
                  <a:gd name="T100" fmla="*/ 10 w 337"/>
                  <a:gd name="T101" fmla="*/ 12 h 403"/>
                  <a:gd name="T102" fmla="*/ 10 w 337"/>
                  <a:gd name="T103" fmla="*/ 11 h 403"/>
                  <a:gd name="T104" fmla="*/ 10 w 337"/>
                  <a:gd name="T105" fmla="*/ 10 h 403"/>
                  <a:gd name="T106" fmla="*/ 10 w 337"/>
                  <a:gd name="T107" fmla="*/ 10 h 403"/>
                  <a:gd name="T108" fmla="*/ 9 w 337"/>
                  <a:gd name="T109" fmla="*/ 10 h 403"/>
                  <a:gd name="T110" fmla="*/ 8 w 337"/>
                  <a:gd name="T111" fmla="*/ 9 h 403"/>
                  <a:gd name="T112" fmla="*/ 7 w 337"/>
                  <a:gd name="T113" fmla="*/ 9 h 403"/>
                  <a:gd name="T114" fmla="*/ 3 w 337"/>
                  <a:gd name="T115" fmla="*/ 9 h 4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37"/>
                  <a:gd name="T175" fmla="*/ 0 h 403"/>
                  <a:gd name="T176" fmla="*/ 337 w 337"/>
                  <a:gd name="T177" fmla="*/ 403 h 4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37" h="403">
                    <a:moveTo>
                      <a:pt x="0" y="0"/>
                    </a:moveTo>
                    <a:lnTo>
                      <a:pt x="160" y="0"/>
                    </a:lnTo>
                    <a:lnTo>
                      <a:pt x="183" y="0"/>
                    </a:lnTo>
                    <a:lnTo>
                      <a:pt x="202" y="1"/>
                    </a:lnTo>
                    <a:lnTo>
                      <a:pt x="219" y="3"/>
                    </a:lnTo>
                    <a:lnTo>
                      <a:pt x="232" y="5"/>
                    </a:lnTo>
                    <a:lnTo>
                      <a:pt x="243" y="7"/>
                    </a:lnTo>
                    <a:lnTo>
                      <a:pt x="254" y="11"/>
                    </a:lnTo>
                    <a:lnTo>
                      <a:pt x="264" y="15"/>
                    </a:lnTo>
                    <a:lnTo>
                      <a:pt x="273" y="21"/>
                    </a:lnTo>
                    <a:lnTo>
                      <a:pt x="282" y="27"/>
                    </a:lnTo>
                    <a:lnTo>
                      <a:pt x="290" y="35"/>
                    </a:lnTo>
                    <a:lnTo>
                      <a:pt x="298" y="44"/>
                    </a:lnTo>
                    <a:lnTo>
                      <a:pt x="305" y="55"/>
                    </a:lnTo>
                    <a:lnTo>
                      <a:pt x="311" y="66"/>
                    </a:lnTo>
                    <a:lnTo>
                      <a:pt x="314" y="77"/>
                    </a:lnTo>
                    <a:lnTo>
                      <a:pt x="316" y="88"/>
                    </a:lnTo>
                    <a:lnTo>
                      <a:pt x="317" y="102"/>
                    </a:lnTo>
                    <a:lnTo>
                      <a:pt x="316" y="116"/>
                    </a:lnTo>
                    <a:lnTo>
                      <a:pt x="313" y="129"/>
                    </a:lnTo>
                    <a:lnTo>
                      <a:pt x="308" y="142"/>
                    </a:lnTo>
                    <a:lnTo>
                      <a:pt x="302" y="154"/>
                    </a:lnTo>
                    <a:lnTo>
                      <a:pt x="294" y="164"/>
                    </a:lnTo>
                    <a:lnTo>
                      <a:pt x="284" y="174"/>
                    </a:lnTo>
                    <a:lnTo>
                      <a:pt x="273" y="182"/>
                    </a:lnTo>
                    <a:lnTo>
                      <a:pt x="261" y="189"/>
                    </a:lnTo>
                    <a:lnTo>
                      <a:pt x="270" y="191"/>
                    </a:lnTo>
                    <a:lnTo>
                      <a:pt x="278" y="195"/>
                    </a:lnTo>
                    <a:lnTo>
                      <a:pt x="286" y="199"/>
                    </a:lnTo>
                    <a:lnTo>
                      <a:pt x="293" y="204"/>
                    </a:lnTo>
                    <a:lnTo>
                      <a:pt x="299" y="208"/>
                    </a:lnTo>
                    <a:lnTo>
                      <a:pt x="306" y="214"/>
                    </a:lnTo>
                    <a:lnTo>
                      <a:pt x="312" y="220"/>
                    </a:lnTo>
                    <a:lnTo>
                      <a:pt x="317" y="225"/>
                    </a:lnTo>
                    <a:lnTo>
                      <a:pt x="322" y="232"/>
                    </a:lnTo>
                    <a:lnTo>
                      <a:pt x="325" y="239"/>
                    </a:lnTo>
                    <a:lnTo>
                      <a:pt x="329" y="246"/>
                    </a:lnTo>
                    <a:lnTo>
                      <a:pt x="332" y="253"/>
                    </a:lnTo>
                    <a:lnTo>
                      <a:pt x="334" y="261"/>
                    </a:lnTo>
                    <a:lnTo>
                      <a:pt x="336" y="269"/>
                    </a:lnTo>
                    <a:lnTo>
                      <a:pt x="337" y="277"/>
                    </a:lnTo>
                    <a:lnTo>
                      <a:pt x="337" y="286"/>
                    </a:lnTo>
                    <a:lnTo>
                      <a:pt x="336" y="300"/>
                    </a:lnTo>
                    <a:lnTo>
                      <a:pt x="333" y="313"/>
                    </a:lnTo>
                    <a:lnTo>
                      <a:pt x="330" y="327"/>
                    </a:lnTo>
                    <a:lnTo>
                      <a:pt x="324" y="339"/>
                    </a:lnTo>
                    <a:lnTo>
                      <a:pt x="317" y="352"/>
                    </a:lnTo>
                    <a:lnTo>
                      <a:pt x="310" y="363"/>
                    </a:lnTo>
                    <a:lnTo>
                      <a:pt x="299" y="372"/>
                    </a:lnTo>
                    <a:lnTo>
                      <a:pt x="289" y="381"/>
                    </a:lnTo>
                    <a:lnTo>
                      <a:pt x="278" y="388"/>
                    </a:lnTo>
                    <a:lnTo>
                      <a:pt x="264" y="394"/>
                    </a:lnTo>
                    <a:lnTo>
                      <a:pt x="251" y="397"/>
                    </a:lnTo>
                    <a:lnTo>
                      <a:pt x="235" y="400"/>
                    </a:lnTo>
                    <a:lnTo>
                      <a:pt x="221" y="401"/>
                    </a:lnTo>
                    <a:lnTo>
                      <a:pt x="200" y="401"/>
                    </a:lnTo>
                    <a:lnTo>
                      <a:pt x="172" y="403"/>
                    </a:lnTo>
                    <a:lnTo>
                      <a:pt x="137" y="403"/>
                    </a:lnTo>
                    <a:lnTo>
                      <a:pt x="0" y="403"/>
                    </a:lnTo>
                    <a:lnTo>
                      <a:pt x="0" y="0"/>
                    </a:lnTo>
                    <a:close/>
                    <a:moveTo>
                      <a:pt x="81" y="67"/>
                    </a:moveTo>
                    <a:lnTo>
                      <a:pt x="81" y="161"/>
                    </a:lnTo>
                    <a:lnTo>
                      <a:pt x="134" y="161"/>
                    </a:lnTo>
                    <a:lnTo>
                      <a:pt x="156" y="161"/>
                    </a:lnTo>
                    <a:lnTo>
                      <a:pt x="173" y="160"/>
                    </a:lnTo>
                    <a:lnTo>
                      <a:pt x="185" y="160"/>
                    </a:lnTo>
                    <a:lnTo>
                      <a:pt x="193" y="159"/>
                    </a:lnTo>
                    <a:lnTo>
                      <a:pt x="203" y="157"/>
                    </a:lnTo>
                    <a:lnTo>
                      <a:pt x="212" y="154"/>
                    </a:lnTo>
                    <a:lnTo>
                      <a:pt x="219" y="149"/>
                    </a:lnTo>
                    <a:lnTo>
                      <a:pt x="226" y="145"/>
                    </a:lnTo>
                    <a:lnTo>
                      <a:pt x="232" y="138"/>
                    </a:lnTo>
                    <a:lnTo>
                      <a:pt x="235" y="130"/>
                    </a:lnTo>
                    <a:lnTo>
                      <a:pt x="237" y="122"/>
                    </a:lnTo>
                    <a:lnTo>
                      <a:pt x="238" y="113"/>
                    </a:lnTo>
                    <a:lnTo>
                      <a:pt x="237" y="104"/>
                    </a:lnTo>
                    <a:lnTo>
                      <a:pt x="235" y="96"/>
                    </a:lnTo>
                    <a:lnTo>
                      <a:pt x="233" y="90"/>
                    </a:lnTo>
                    <a:lnTo>
                      <a:pt x="228" y="83"/>
                    </a:lnTo>
                    <a:lnTo>
                      <a:pt x="223" y="77"/>
                    </a:lnTo>
                    <a:lnTo>
                      <a:pt x="215" y="74"/>
                    </a:lnTo>
                    <a:lnTo>
                      <a:pt x="207" y="70"/>
                    </a:lnTo>
                    <a:lnTo>
                      <a:pt x="198" y="69"/>
                    </a:lnTo>
                    <a:lnTo>
                      <a:pt x="189" y="68"/>
                    </a:lnTo>
                    <a:lnTo>
                      <a:pt x="174" y="68"/>
                    </a:lnTo>
                    <a:lnTo>
                      <a:pt x="154" y="67"/>
                    </a:lnTo>
                    <a:lnTo>
                      <a:pt x="128" y="67"/>
                    </a:lnTo>
                    <a:lnTo>
                      <a:pt x="81" y="67"/>
                    </a:lnTo>
                    <a:close/>
                    <a:moveTo>
                      <a:pt x="81" y="227"/>
                    </a:moveTo>
                    <a:lnTo>
                      <a:pt x="81" y="335"/>
                    </a:lnTo>
                    <a:lnTo>
                      <a:pt x="156" y="335"/>
                    </a:lnTo>
                    <a:lnTo>
                      <a:pt x="176" y="335"/>
                    </a:lnTo>
                    <a:lnTo>
                      <a:pt x="192" y="335"/>
                    </a:lnTo>
                    <a:lnTo>
                      <a:pt x="204" y="334"/>
                    </a:lnTo>
                    <a:lnTo>
                      <a:pt x="212" y="333"/>
                    </a:lnTo>
                    <a:lnTo>
                      <a:pt x="220" y="330"/>
                    </a:lnTo>
                    <a:lnTo>
                      <a:pt x="228" y="327"/>
                    </a:lnTo>
                    <a:lnTo>
                      <a:pt x="235" y="322"/>
                    </a:lnTo>
                    <a:lnTo>
                      <a:pt x="242" y="317"/>
                    </a:lnTo>
                    <a:lnTo>
                      <a:pt x="246" y="310"/>
                    </a:lnTo>
                    <a:lnTo>
                      <a:pt x="250" y="301"/>
                    </a:lnTo>
                    <a:lnTo>
                      <a:pt x="252" y="292"/>
                    </a:lnTo>
                    <a:lnTo>
                      <a:pt x="253" y="282"/>
                    </a:lnTo>
                    <a:lnTo>
                      <a:pt x="252" y="274"/>
                    </a:lnTo>
                    <a:lnTo>
                      <a:pt x="251" y="266"/>
                    </a:lnTo>
                    <a:lnTo>
                      <a:pt x="247" y="258"/>
                    </a:lnTo>
                    <a:lnTo>
                      <a:pt x="244" y="251"/>
                    </a:lnTo>
                    <a:lnTo>
                      <a:pt x="240" y="246"/>
                    </a:lnTo>
                    <a:lnTo>
                      <a:pt x="234" y="241"/>
                    </a:lnTo>
                    <a:lnTo>
                      <a:pt x="227" y="237"/>
                    </a:lnTo>
                    <a:lnTo>
                      <a:pt x="219" y="233"/>
                    </a:lnTo>
                    <a:lnTo>
                      <a:pt x="208" y="231"/>
                    </a:lnTo>
                    <a:lnTo>
                      <a:pt x="192" y="229"/>
                    </a:lnTo>
                    <a:lnTo>
                      <a:pt x="172" y="227"/>
                    </a:lnTo>
                    <a:lnTo>
                      <a:pt x="147" y="227"/>
                    </a:lnTo>
                    <a:lnTo>
                      <a:pt x="81"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6" name="Freeform 1005">
                <a:extLst>
                  <a:ext uri="{FF2B5EF4-FFF2-40B4-BE49-F238E27FC236}">
                    <a16:creationId xmlns:a16="http://schemas.microsoft.com/office/drawing/2014/main" id="{AF884309-5117-4131-A31B-23D8C5245DCB}"/>
                  </a:ext>
                </a:extLst>
              </p:cNvPr>
              <p:cNvSpPr>
                <a:spLocks noEditPoints="1"/>
              </p:cNvSpPr>
              <p:nvPr/>
            </p:nvSpPr>
            <p:spPr bwMode="auto">
              <a:xfrm>
                <a:off x="3917" y="1818"/>
                <a:ext cx="55" cy="61"/>
              </a:xfrm>
              <a:custGeom>
                <a:avLst/>
                <a:gdLst>
                  <a:gd name="T0" fmla="*/ 0 w 275"/>
                  <a:gd name="T1" fmla="*/ 3 h 305"/>
                  <a:gd name="T2" fmla="*/ 1 w 275"/>
                  <a:gd name="T3" fmla="*/ 2 h 305"/>
                  <a:gd name="T4" fmla="*/ 2 w 275"/>
                  <a:gd name="T5" fmla="*/ 1 h 305"/>
                  <a:gd name="T6" fmla="*/ 3 w 275"/>
                  <a:gd name="T7" fmla="*/ 0 h 305"/>
                  <a:gd name="T8" fmla="*/ 4 w 275"/>
                  <a:gd name="T9" fmla="*/ 0 h 305"/>
                  <a:gd name="T10" fmla="*/ 5 w 275"/>
                  <a:gd name="T11" fmla="*/ 0 h 305"/>
                  <a:gd name="T12" fmla="*/ 8 w 275"/>
                  <a:gd name="T13" fmla="*/ 0 h 305"/>
                  <a:gd name="T14" fmla="*/ 8 w 275"/>
                  <a:gd name="T15" fmla="*/ 1 h 305"/>
                  <a:gd name="T16" fmla="*/ 10 w 275"/>
                  <a:gd name="T17" fmla="*/ 1 h 305"/>
                  <a:gd name="T18" fmla="*/ 10 w 275"/>
                  <a:gd name="T19" fmla="*/ 2 h 305"/>
                  <a:gd name="T20" fmla="*/ 10 w 275"/>
                  <a:gd name="T21" fmla="*/ 4 h 305"/>
                  <a:gd name="T22" fmla="*/ 10 w 275"/>
                  <a:gd name="T23" fmla="*/ 9 h 305"/>
                  <a:gd name="T24" fmla="*/ 10 w 275"/>
                  <a:gd name="T25" fmla="*/ 10 h 305"/>
                  <a:gd name="T26" fmla="*/ 11 w 275"/>
                  <a:gd name="T27" fmla="*/ 12 h 305"/>
                  <a:gd name="T28" fmla="*/ 8 w 275"/>
                  <a:gd name="T29" fmla="*/ 12 h 305"/>
                  <a:gd name="T30" fmla="*/ 8 w 275"/>
                  <a:gd name="T31" fmla="*/ 11 h 305"/>
                  <a:gd name="T32" fmla="*/ 6 w 275"/>
                  <a:gd name="T33" fmla="*/ 12 h 305"/>
                  <a:gd name="T34" fmla="*/ 5 w 275"/>
                  <a:gd name="T35" fmla="*/ 12 h 305"/>
                  <a:gd name="T36" fmla="*/ 3 w 275"/>
                  <a:gd name="T37" fmla="*/ 12 h 305"/>
                  <a:gd name="T38" fmla="*/ 2 w 275"/>
                  <a:gd name="T39" fmla="*/ 12 h 305"/>
                  <a:gd name="T40" fmla="*/ 1 w 275"/>
                  <a:gd name="T41" fmla="*/ 11 h 305"/>
                  <a:gd name="T42" fmla="*/ 1 w 275"/>
                  <a:gd name="T43" fmla="*/ 11 h 305"/>
                  <a:gd name="T44" fmla="*/ 0 w 275"/>
                  <a:gd name="T45" fmla="*/ 10 h 305"/>
                  <a:gd name="T46" fmla="*/ 0 w 275"/>
                  <a:gd name="T47" fmla="*/ 9 h 305"/>
                  <a:gd name="T48" fmla="*/ 0 w 275"/>
                  <a:gd name="T49" fmla="*/ 7 h 305"/>
                  <a:gd name="T50" fmla="*/ 1 w 275"/>
                  <a:gd name="T51" fmla="*/ 6 h 305"/>
                  <a:gd name="T52" fmla="*/ 2 w 275"/>
                  <a:gd name="T53" fmla="*/ 6 h 305"/>
                  <a:gd name="T54" fmla="*/ 4 w 275"/>
                  <a:gd name="T55" fmla="*/ 5 h 305"/>
                  <a:gd name="T56" fmla="*/ 7 w 275"/>
                  <a:gd name="T57" fmla="*/ 5 h 305"/>
                  <a:gd name="T58" fmla="*/ 7 w 275"/>
                  <a:gd name="T59" fmla="*/ 4 h 305"/>
                  <a:gd name="T60" fmla="*/ 7 w 275"/>
                  <a:gd name="T61" fmla="*/ 3 h 305"/>
                  <a:gd name="T62" fmla="*/ 6 w 275"/>
                  <a:gd name="T63" fmla="*/ 2 h 305"/>
                  <a:gd name="T64" fmla="*/ 4 w 275"/>
                  <a:gd name="T65" fmla="*/ 2 h 305"/>
                  <a:gd name="T66" fmla="*/ 4 w 275"/>
                  <a:gd name="T67" fmla="*/ 3 h 305"/>
                  <a:gd name="T68" fmla="*/ 3 w 275"/>
                  <a:gd name="T69" fmla="*/ 4 h 305"/>
                  <a:gd name="T70" fmla="*/ 7 w 275"/>
                  <a:gd name="T71" fmla="*/ 7 h 305"/>
                  <a:gd name="T72" fmla="*/ 5 w 275"/>
                  <a:gd name="T73" fmla="*/ 7 h 305"/>
                  <a:gd name="T74" fmla="*/ 4 w 275"/>
                  <a:gd name="T75" fmla="*/ 7 h 305"/>
                  <a:gd name="T76" fmla="*/ 3 w 275"/>
                  <a:gd name="T77" fmla="*/ 8 h 305"/>
                  <a:gd name="T78" fmla="*/ 3 w 275"/>
                  <a:gd name="T79" fmla="*/ 9 h 305"/>
                  <a:gd name="T80" fmla="*/ 4 w 275"/>
                  <a:gd name="T81" fmla="*/ 10 h 305"/>
                  <a:gd name="T82" fmla="*/ 5 w 275"/>
                  <a:gd name="T83" fmla="*/ 10 h 305"/>
                  <a:gd name="T84" fmla="*/ 6 w 275"/>
                  <a:gd name="T85" fmla="*/ 10 h 305"/>
                  <a:gd name="T86" fmla="*/ 7 w 275"/>
                  <a:gd name="T87" fmla="*/ 9 h 305"/>
                  <a:gd name="T88" fmla="*/ 7 w 275"/>
                  <a:gd name="T89" fmla="*/ 8 h 305"/>
                  <a:gd name="T90" fmla="*/ 7 w 275"/>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5"/>
                  <a:gd name="T139" fmla="*/ 0 h 305"/>
                  <a:gd name="T140" fmla="*/ 275 w 275"/>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5" h="305">
                    <a:moveTo>
                      <a:pt x="78" y="96"/>
                    </a:moveTo>
                    <a:lnTo>
                      <a:pt x="9" y="84"/>
                    </a:lnTo>
                    <a:lnTo>
                      <a:pt x="11" y="74"/>
                    </a:lnTo>
                    <a:lnTo>
                      <a:pt x="16" y="64"/>
                    </a:lnTo>
                    <a:lnTo>
                      <a:pt x="19" y="55"/>
                    </a:lnTo>
                    <a:lnTo>
                      <a:pt x="25" y="47"/>
                    </a:lnTo>
                    <a:lnTo>
                      <a:pt x="30" y="40"/>
                    </a:lnTo>
                    <a:lnTo>
                      <a:pt x="36" y="32"/>
                    </a:lnTo>
                    <a:lnTo>
                      <a:pt x="42" y="26"/>
                    </a:lnTo>
                    <a:lnTo>
                      <a:pt x="49" y="21"/>
                    </a:lnTo>
                    <a:lnTo>
                      <a:pt x="57" y="16"/>
                    </a:lnTo>
                    <a:lnTo>
                      <a:pt x="66" y="12"/>
                    </a:lnTo>
                    <a:lnTo>
                      <a:pt x="75" y="8"/>
                    </a:lnTo>
                    <a:lnTo>
                      <a:pt x="85" y="6"/>
                    </a:lnTo>
                    <a:lnTo>
                      <a:pt x="96" y="4"/>
                    </a:lnTo>
                    <a:lnTo>
                      <a:pt x="109" y="1"/>
                    </a:lnTo>
                    <a:lnTo>
                      <a:pt x="121" y="1"/>
                    </a:lnTo>
                    <a:lnTo>
                      <a:pt x="135" y="0"/>
                    </a:lnTo>
                    <a:lnTo>
                      <a:pt x="159" y="1"/>
                    </a:lnTo>
                    <a:lnTo>
                      <a:pt x="180" y="4"/>
                    </a:lnTo>
                    <a:lnTo>
                      <a:pt x="189" y="6"/>
                    </a:lnTo>
                    <a:lnTo>
                      <a:pt x="198" y="7"/>
                    </a:lnTo>
                    <a:lnTo>
                      <a:pt x="205" y="10"/>
                    </a:lnTo>
                    <a:lnTo>
                      <a:pt x="211" y="13"/>
                    </a:lnTo>
                    <a:lnTo>
                      <a:pt x="224" y="20"/>
                    </a:lnTo>
                    <a:lnTo>
                      <a:pt x="233" y="26"/>
                    </a:lnTo>
                    <a:lnTo>
                      <a:pt x="241" y="35"/>
                    </a:lnTo>
                    <a:lnTo>
                      <a:pt x="248" y="44"/>
                    </a:lnTo>
                    <a:lnTo>
                      <a:pt x="250" y="49"/>
                    </a:lnTo>
                    <a:lnTo>
                      <a:pt x="252" y="56"/>
                    </a:lnTo>
                    <a:lnTo>
                      <a:pt x="253" y="62"/>
                    </a:lnTo>
                    <a:lnTo>
                      <a:pt x="254" y="70"/>
                    </a:lnTo>
                    <a:lnTo>
                      <a:pt x="257" y="90"/>
                    </a:lnTo>
                    <a:lnTo>
                      <a:pt x="258" y="113"/>
                    </a:lnTo>
                    <a:lnTo>
                      <a:pt x="257" y="203"/>
                    </a:lnTo>
                    <a:lnTo>
                      <a:pt x="257" y="221"/>
                    </a:lnTo>
                    <a:lnTo>
                      <a:pt x="258" y="236"/>
                    </a:lnTo>
                    <a:lnTo>
                      <a:pt x="259" y="249"/>
                    </a:lnTo>
                    <a:lnTo>
                      <a:pt x="260" y="259"/>
                    </a:lnTo>
                    <a:lnTo>
                      <a:pt x="262" y="269"/>
                    </a:lnTo>
                    <a:lnTo>
                      <a:pt x="266" y="278"/>
                    </a:lnTo>
                    <a:lnTo>
                      <a:pt x="269" y="288"/>
                    </a:lnTo>
                    <a:lnTo>
                      <a:pt x="275" y="299"/>
                    </a:lnTo>
                    <a:lnTo>
                      <a:pt x="198" y="299"/>
                    </a:lnTo>
                    <a:lnTo>
                      <a:pt x="194" y="290"/>
                    </a:lnTo>
                    <a:lnTo>
                      <a:pt x="190" y="276"/>
                    </a:lnTo>
                    <a:lnTo>
                      <a:pt x="189" y="270"/>
                    </a:lnTo>
                    <a:lnTo>
                      <a:pt x="188" y="267"/>
                    </a:lnTo>
                    <a:lnTo>
                      <a:pt x="178" y="276"/>
                    </a:lnTo>
                    <a:lnTo>
                      <a:pt x="167" y="284"/>
                    </a:lnTo>
                    <a:lnTo>
                      <a:pt x="156" y="291"/>
                    </a:lnTo>
                    <a:lnTo>
                      <a:pt x="146" y="295"/>
                    </a:lnTo>
                    <a:lnTo>
                      <a:pt x="135" y="300"/>
                    </a:lnTo>
                    <a:lnTo>
                      <a:pt x="122" y="303"/>
                    </a:lnTo>
                    <a:lnTo>
                      <a:pt x="110" y="304"/>
                    </a:lnTo>
                    <a:lnTo>
                      <a:pt x="97" y="305"/>
                    </a:lnTo>
                    <a:lnTo>
                      <a:pt x="86" y="305"/>
                    </a:lnTo>
                    <a:lnTo>
                      <a:pt x="76" y="304"/>
                    </a:lnTo>
                    <a:lnTo>
                      <a:pt x="67" y="302"/>
                    </a:lnTo>
                    <a:lnTo>
                      <a:pt x="58" y="299"/>
                    </a:lnTo>
                    <a:lnTo>
                      <a:pt x="49" y="295"/>
                    </a:lnTo>
                    <a:lnTo>
                      <a:pt x="41" y="292"/>
                    </a:lnTo>
                    <a:lnTo>
                      <a:pt x="33" y="286"/>
                    </a:lnTo>
                    <a:lnTo>
                      <a:pt x="26" y="281"/>
                    </a:lnTo>
                    <a:lnTo>
                      <a:pt x="20" y="275"/>
                    </a:lnTo>
                    <a:lnTo>
                      <a:pt x="15" y="268"/>
                    </a:lnTo>
                    <a:lnTo>
                      <a:pt x="10" y="260"/>
                    </a:lnTo>
                    <a:lnTo>
                      <a:pt x="7" y="253"/>
                    </a:lnTo>
                    <a:lnTo>
                      <a:pt x="5" y="246"/>
                    </a:lnTo>
                    <a:lnTo>
                      <a:pt x="2" y="236"/>
                    </a:lnTo>
                    <a:lnTo>
                      <a:pt x="1" y="229"/>
                    </a:lnTo>
                    <a:lnTo>
                      <a:pt x="0" y="220"/>
                    </a:lnTo>
                    <a:lnTo>
                      <a:pt x="1" y="207"/>
                    </a:lnTo>
                    <a:lnTo>
                      <a:pt x="4" y="196"/>
                    </a:lnTo>
                    <a:lnTo>
                      <a:pt x="7" y="186"/>
                    </a:lnTo>
                    <a:lnTo>
                      <a:pt x="13" y="175"/>
                    </a:lnTo>
                    <a:lnTo>
                      <a:pt x="19" y="166"/>
                    </a:lnTo>
                    <a:lnTo>
                      <a:pt x="26" y="158"/>
                    </a:lnTo>
                    <a:lnTo>
                      <a:pt x="35" y="151"/>
                    </a:lnTo>
                    <a:lnTo>
                      <a:pt x="45" y="145"/>
                    </a:lnTo>
                    <a:lnTo>
                      <a:pt x="58" y="140"/>
                    </a:lnTo>
                    <a:lnTo>
                      <a:pt x="71" y="136"/>
                    </a:lnTo>
                    <a:lnTo>
                      <a:pt x="88" y="131"/>
                    </a:lnTo>
                    <a:lnTo>
                      <a:pt x="106" y="128"/>
                    </a:lnTo>
                    <a:lnTo>
                      <a:pt x="131" y="122"/>
                    </a:lnTo>
                    <a:lnTo>
                      <a:pt x="153" y="118"/>
                    </a:lnTo>
                    <a:lnTo>
                      <a:pt x="170" y="113"/>
                    </a:lnTo>
                    <a:lnTo>
                      <a:pt x="182" y="109"/>
                    </a:lnTo>
                    <a:lnTo>
                      <a:pt x="182" y="101"/>
                    </a:lnTo>
                    <a:lnTo>
                      <a:pt x="181" y="91"/>
                    </a:lnTo>
                    <a:lnTo>
                      <a:pt x="179" y="82"/>
                    </a:lnTo>
                    <a:lnTo>
                      <a:pt x="175" y="75"/>
                    </a:lnTo>
                    <a:lnTo>
                      <a:pt x="171" y="69"/>
                    </a:lnTo>
                    <a:lnTo>
                      <a:pt x="164" y="65"/>
                    </a:lnTo>
                    <a:lnTo>
                      <a:pt x="155" y="62"/>
                    </a:lnTo>
                    <a:lnTo>
                      <a:pt x="144" y="60"/>
                    </a:lnTo>
                    <a:lnTo>
                      <a:pt x="129" y="59"/>
                    </a:lnTo>
                    <a:lnTo>
                      <a:pt x="120" y="60"/>
                    </a:lnTo>
                    <a:lnTo>
                      <a:pt x="111" y="61"/>
                    </a:lnTo>
                    <a:lnTo>
                      <a:pt x="104" y="65"/>
                    </a:lnTo>
                    <a:lnTo>
                      <a:pt x="97" y="68"/>
                    </a:lnTo>
                    <a:lnTo>
                      <a:pt x="92" y="73"/>
                    </a:lnTo>
                    <a:lnTo>
                      <a:pt x="87" y="79"/>
                    </a:lnTo>
                    <a:lnTo>
                      <a:pt x="83" y="87"/>
                    </a:lnTo>
                    <a:lnTo>
                      <a:pt x="78" y="96"/>
                    </a:lnTo>
                    <a:close/>
                    <a:moveTo>
                      <a:pt x="182" y="158"/>
                    </a:moveTo>
                    <a:lnTo>
                      <a:pt x="173" y="162"/>
                    </a:lnTo>
                    <a:lnTo>
                      <a:pt x="163" y="164"/>
                    </a:lnTo>
                    <a:lnTo>
                      <a:pt x="149" y="168"/>
                    </a:lnTo>
                    <a:lnTo>
                      <a:pt x="135" y="171"/>
                    </a:lnTo>
                    <a:lnTo>
                      <a:pt x="120" y="174"/>
                    </a:lnTo>
                    <a:lnTo>
                      <a:pt x="109" y="178"/>
                    </a:lnTo>
                    <a:lnTo>
                      <a:pt x="100" y="181"/>
                    </a:lnTo>
                    <a:lnTo>
                      <a:pt x="93" y="183"/>
                    </a:lnTo>
                    <a:lnTo>
                      <a:pt x="86" y="190"/>
                    </a:lnTo>
                    <a:lnTo>
                      <a:pt x="81" y="196"/>
                    </a:lnTo>
                    <a:lnTo>
                      <a:pt x="79" y="204"/>
                    </a:lnTo>
                    <a:lnTo>
                      <a:pt x="78" y="212"/>
                    </a:lnTo>
                    <a:lnTo>
                      <a:pt x="78" y="218"/>
                    </a:lnTo>
                    <a:lnTo>
                      <a:pt x="80" y="226"/>
                    </a:lnTo>
                    <a:lnTo>
                      <a:pt x="85" y="233"/>
                    </a:lnTo>
                    <a:lnTo>
                      <a:pt x="89" y="239"/>
                    </a:lnTo>
                    <a:lnTo>
                      <a:pt x="96" y="244"/>
                    </a:lnTo>
                    <a:lnTo>
                      <a:pt x="103" y="248"/>
                    </a:lnTo>
                    <a:lnTo>
                      <a:pt x="112" y="250"/>
                    </a:lnTo>
                    <a:lnTo>
                      <a:pt x="121" y="251"/>
                    </a:lnTo>
                    <a:lnTo>
                      <a:pt x="131" y="250"/>
                    </a:lnTo>
                    <a:lnTo>
                      <a:pt x="141" y="248"/>
                    </a:lnTo>
                    <a:lnTo>
                      <a:pt x="150" y="243"/>
                    </a:lnTo>
                    <a:lnTo>
                      <a:pt x="161" y="238"/>
                    </a:lnTo>
                    <a:lnTo>
                      <a:pt x="166" y="232"/>
                    </a:lnTo>
                    <a:lnTo>
                      <a:pt x="172" y="225"/>
                    </a:lnTo>
                    <a:lnTo>
                      <a:pt x="176" y="218"/>
                    </a:lnTo>
                    <a:lnTo>
                      <a:pt x="179" y="212"/>
                    </a:lnTo>
                    <a:lnTo>
                      <a:pt x="180" y="206"/>
                    </a:lnTo>
                    <a:lnTo>
                      <a:pt x="181" y="197"/>
                    </a:lnTo>
                    <a:lnTo>
                      <a:pt x="182" y="187"/>
                    </a:lnTo>
                    <a:lnTo>
                      <a:pt x="182" y="174"/>
                    </a:lnTo>
                    <a:lnTo>
                      <a:pt x="182"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7" name="Freeform 1006">
                <a:extLst>
                  <a:ext uri="{FF2B5EF4-FFF2-40B4-BE49-F238E27FC236}">
                    <a16:creationId xmlns:a16="http://schemas.microsoft.com/office/drawing/2014/main" id="{A1AD5049-EBD9-4A99-9A4C-1CD558DCD6F3}"/>
                  </a:ext>
                </a:extLst>
              </p:cNvPr>
              <p:cNvSpPr>
                <a:spLocks/>
              </p:cNvSpPr>
              <p:nvPr/>
            </p:nvSpPr>
            <p:spPr bwMode="auto">
              <a:xfrm>
                <a:off x="3983" y="1818"/>
                <a:ext cx="53" cy="60"/>
              </a:xfrm>
              <a:custGeom>
                <a:avLst/>
                <a:gdLst>
                  <a:gd name="T0" fmla="*/ 11 w 266"/>
                  <a:gd name="T1" fmla="*/ 12 h 299"/>
                  <a:gd name="T2" fmla="*/ 7 w 266"/>
                  <a:gd name="T3" fmla="*/ 12 h 299"/>
                  <a:gd name="T4" fmla="*/ 7 w 266"/>
                  <a:gd name="T5" fmla="*/ 6 h 299"/>
                  <a:gd name="T6" fmla="*/ 7 w 266"/>
                  <a:gd name="T7" fmla="*/ 5 h 299"/>
                  <a:gd name="T8" fmla="*/ 7 w 266"/>
                  <a:gd name="T9" fmla="*/ 4 h 299"/>
                  <a:gd name="T10" fmla="*/ 7 w 266"/>
                  <a:gd name="T11" fmla="*/ 4 h 299"/>
                  <a:gd name="T12" fmla="*/ 7 w 266"/>
                  <a:gd name="T13" fmla="*/ 4 h 299"/>
                  <a:gd name="T14" fmla="*/ 7 w 266"/>
                  <a:gd name="T15" fmla="*/ 3 h 299"/>
                  <a:gd name="T16" fmla="*/ 7 w 266"/>
                  <a:gd name="T17" fmla="*/ 3 h 299"/>
                  <a:gd name="T18" fmla="*/ 7 w 266"/>
                  <a:gd name="T19" fmla="*/ 3 h 299"/>
                  <a:gd name="T20" fmla="*/ 7 w 266"/>
                  <a:gd name="T21" fmla="*/ 3 h 299"/>
                  <a:gd name="T22" fmla="*/ 6 w 266"/>
                  <a:gd name="T23" fmla="*/ 3 h 299"/>
                  <a:gd name="T24" fmla="*/ 6 w 266"/>
                  <a:gd name="T25" fmla="*/ 2 h 299"/>
                  <a:gd name="T26" fmla="*/ 6 w 266"/>
                  <a:gd name="T27" fmla="*/ 2 h 299"/>
                  <a:gd name="T28" fmla="*/ 6 w 266"/>
                  <a:gd name="T29" fmla="*/ 2 h 299"/>
                  <a:gd name="T30" fmla="*/ 5 w 266"/>
                  <a:gd name="T31" fmla="*/ 2 h 299"/>
                  <a:gd name="T32" fmla="*/ 5 w 266"/>
                  <a:gd name="T33" fmla="*/ 2 h 299"/>
                  <a:gd name="T34" fmla="*/ 5 w 266"/>
                  <a:gd name="T35" fmla="*/ 3 h 299"/>
                  <a:gd name="T36" fmla="*/ 4 w 266"/>
                  <a:gd name="T37" fmla="*/ 3 h 299"/>
                  <a:gd name="T38" fmla="*/ 4 w 266"/>
                  <a:gd name="T39" fmla="*/ 3 h 299"/>
                  <a:gd name="T40" fmla="*/ 4 w 266"/>
                  <a:gd name="T41" fmla="*/ 3 h 299"/>
                  <a:gd name="T42" fmla="*/ 3 w 266"/>
                  <a:gd name="T43" fmla="*/ 4 h 299"/>
                  <a:gd name="T44" fmla="*/ 3 w 266"/>
                  <a:gd name="T45" fmla="*/ 4 h 299"/>
                  <a:gd name="T46" fmla="*/ 3 w 266"/>
                  <a:gd name="T47" fmla="*/ 4 h 299"/>
                  <a:gd name="T48" fmla="*/ 3 w 266"/>
                  <a:gd name="T49" fmla="*/ 5 h 299"/>
                  <a:gd name="T50" fmla="*/ 3 w 266"/>
                  <a:gd name="T51" fmla="*/ 6 h 299"/>
                  <a:gd name="T52" fmla="*/ 3 w 266"/>
                  <a:gd name="T53" fmla="*/ 7 h 299"/>
                  <a:gd name="T54" fmla="*/ 3 w 266"/>
                  <a:gd name="T55" fmla="*/ 12 h 299"/>
                  <a:gd name="T56" fmla="*/ 0 w 266"/>
                  <a:gd name="T57" fmla="*/ 12 h 299"/>
                  <a:gd name="T58" fmla="*/ 0 w 266"/>
                  <a:gd name="T59" fmla="*/ 0 h 299"/>
                  <a:gd name="T60" fmla="*/ 3 w 266"/>
                  <a:gd name="T61" fmla="*/ 0 h 299"/>
                  <a:gd name="T62" fmla="*/ 3 w 266"/>
                  <a:gd name="T63" fmla="*/ 2 h 299"/>
                  <a:gd name="T64" fmla="*/ 3 w 266"/>
                  <a:gd name="T65" fmla="*/ 2 h 299"/>
                  <a:gd name="T66" fmla="*/ 4 w 266"/>
                  <a:gd name="T67" fmla="*/ 1 h 299"/>
                  <a:gd name="T68" fmla="*/ 4 w 266"/>
                  <a:gd name="T69" fmla="*/ 1 h 299"/>
                  <a:gd name="T70" fmla="*/ 5 w 266"/>
                  <a:gd name="T71" fmla="*/ 1 h 299"/>
                  <a:gd name="T72" fmla="*/ 5 w 266"/>
                  <a:gd name="T73" fmla="*/ 0 h 299"/>
                  <a:gd name="T74" fmla="*/ 6 w 266"/>
                  <a:gd name="T75" fmla="*/ 0 h 299"/>
                  <a:gd name="T76" fmla="*/ 6 w 266"/>
                  <a:gd name="T77" fmla="*/ 0 h 299"/>
                  <a:gd name="T78" fmla="*/ 7 w 266"/>
                  <a:gd name="T79" fmla="*/ 0 h 299"/>
                  <a:gd name="T80" fmla="*/ 7 w 266"/>
                  <a:gd name="T81" fmla="*/ 0 h 299"/>
                  <a:gd name="T82" fmla="*/ 8 w 266"/>
                  <a:gd name="T83" fmla="*/ 0 h 299"/>
                  <a:gd name="T84" fmla="*/ 8 w 266"/>
                  <a:gd name="T85" fmla="*/ 0 h 299"/>
                  <a:gd name="T86" fmla="*/ 9 w 266"/>
                  <a:gd name="T87" fmla="*/ 0 h 299"/>
                  <a:gd name="T88" fmla="*/ 9 w 266"/>
                  <a:gd name="T89" fmla="*/ 1 h 299"/>
                  <a:gd name="T90" fmla="*/ 9 w 266"/>
                  <a:gd name="T91" fmla="*/ 1 h 299"/>
                  <a:gd name="T92" fmla="*/ 10 w 266"/>
                  <a:gd name="T93" fmla="*/ 1 h 299"/>
                  <a:gd name="T94" fmla="*/ 10 w 266"/>
                  <a:gd name="T95" fmla="*/ 1 h 299"/>
                  <a:gd name="T96" fmla="*/ 10 w 266"/>
                  <a:gd name="T97" fmla="*/ 2 h 299"/>
                  <a:gd name="T98" fmla="*/ 10 w 266"/>
                  <a:gd name="T99" fmla="*/ 2 h 299"/>
                  <a:gd name="T100" fmla="*/ 10 w 266"/>
                  <a:gd name="T101" fmla="*/ 2 h 299"/>
                  <a:gd name="T102" fmla="*/ 10 w 266"/>
                  <a:gd name="T103" fmla="*/ 3 h 299"/>
                  <a:gd name="T104" fmla="*/ 10 w 266"/>
                  <a:gd name="T105" fmla="*/ 3 h 299"/>
                  <a:gd name="T106" fmla="*/ 11 w 266"/>
                  <a:gd name="T107" fmla="*/ 3 h 299"/>
                  <a:gd name="T108" fmla="*/ 11 w 266"/>
                  <a:gd name="T109" fmla="*/ 4 h 299"/>
                  <a:gd name="T110" fmla="*/ 11 w 266"/>
                  <a:gd name="T111" fmla="*/ 5 h 299"/>
                  <a:gd name="T112" fmla="*/ 11 w 266"/>
                  <a:gd name="T113" fmla="*/ 12 h 29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9"/>
                  <a:gd name="T173" fmla="*/ 266 w 266"/>
                  <a:gd name="T174" fmla="*/ 299 h 29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9">
                    <a:moveTo>
                      <a:pt x="266" y="299"/>
                    </a:moveTo>
                    <a:lnTo>
                      <a:pt x="188" y="299"/>
                    </a:lnTo>
                    <a:lnTo>
                      <a:pt x="188" y="149"/>
                    </a:lnTo>
                    <a:lnTo>
                      <a:pt x="188" y="128"/>
                    </a:lnTo>
                    <a:lnTo>
                      <a:pt x="187" y="111"/>
                    </a:lnTo>
                    <a:lnTo>
                      <a:pt x="186" y="97"/>
                    </a:lnTo>
                    <a:lnTo>
                      <a:pt x="183" y="88"/>
                    </a:lnTo>
                    <a:lnTo>
                      <a:pt x="180" y="83"/>
                    </a:lnTo>
                    <a:lnTo>
                      <a:pt x="177" y="77"/>
                    </a:lnTo>
                    <a:lnTo>
                      <a:pt x="172" y="71"/>
                    </a:lnTo>
                    <a:lnTo>
                      <a:pt x="168" y="67"/>
                    </a:lnTo>
                    <a:lnTo>
                      <a:pt x="162" y="64"/>
                    </a:lnTo>
                    <a:lnTo>
                      <a:pt x="155" y="61"/>
                    </a:lnTo>
                    <a:lnTo>
                      <a:pt x="148" y="60"/>
                    </a:lnTo>
                    <a:lnTo>
                      <a:pt x="141" y="59"/>
                    </a:lnTo>
                    <a:lnTo>
                      <a:pt x="130" y="60"/>
                    </a:lnTo>
                    <a:lnTo>
                      <a:pt x="121" y="62"/>
                    </a:lnTo>
                    <a:lnTo>
                      <a:pt x="113" y="66"/>
                    </a:lnTo>
                    <a:lnTo>
                      <a:pt x="104" y="70"/>
                    </a:lnTo>
                    <a:lnTo>
                      <a:pt x="98" y="77"/>
                    </a:lnTo>
                    <a:lnTo>
                      <a:pt x="91" y="84"/>
                    </a:lnTo>
                    <a:lnTo>
                      <a:pt x="86" y="91"/>
                    </a:lnTo>
                    <a:lnTo>
                      <a:pt x="83" y="100"/>
                    </a:lnTo>
                    <a:lnTo>
                      <a:pt x="81" y="111"/>
                    </a:lnTo>
                    <a:lnTo>
                      <a:pt x="78" y="126"/>
                    </a:lnTo>
                    <a:lnTo>
                      <a:pt x="77" y="144"/>
                    </a:lnTo>
                    <a:lnTo>
                      <a:pt x="77" y="166"/>
                    </a:lnTo>
                    <a:lnTo>
                      <a:pt x="77" y="299"/>
                    </a:lnTo>
                    <a:lnTo>
                      <a:pt x="0" y="299"/>
                    </a:lnTo>
                    <a:lnTo>
                      <a:pt x="0" y="7"/>
                    </a:lnTo>
                    <a:lnTo>
                      <a:pt x="72" y="7"/>
                    </a:lnTo>
                    <a:lnTo>
                      <a:pt x="72" y="50"/>
                    </a:lnTo>
                    <a:lnTo>
                      <a:pt x="82" y="39"/>
                    </a:lnTo>
                    <a:lnTo>
                      <a:pt x="92" y="29"/>
                    </a:lnTo>
                    <a:lnTo>
                      <a:pt x="103" y="20"/>
                    </a:lnTo>
                    <a:lnTo>
                      <a:pt x="115" y="13"/>
                    </a:lnTo>
                    <a:lnTo>
                      <a:pt x="127" y="7"/>
                    </a:lnTo>
                    <a:lnTo>
                      <a:pt x="139" y="4"/>
                    </a:lnTo>
                    <a:lnTo>
                      <a:pt x="153" y="1"/>
                    </a:lnTo>
                    <a:lnTo>
                      <a:pt x="168" y="0"/>
                    </a:lnTo>
                    <a:lnTo>
                      <a:pt x="180" y="1"/>
                    </a:lnTo>
                    <a:lnTo>
                      <a:pt x="193" y="3"/>
                    </a:lnTo>
                    <a:lnTo>
                      <a:pt x="204" y="6"/>
                    </a:lnTo>
                    <a:lnTo>
                      <a:pt x="214" y="9"/>
                    </a:lnTo>
                    <a:lnTo>
                      <a:pt x="224" y="15"/>
                    </a:lnTo>
                    <a:lnTo>
                      <a:pt x="233" y="21"/>
                    </a:lnTo>
                    <a:lnTo>
                      <a:pt x="240" y="26"/>
                    </a:lnTo>
                    <a:lnTo>
                      <a:pt x="246" y="33"/>
                    </a:lnTo>
                    <a:lnTo>
                      <a:pt x="251" y="41"/>
                    </a:lnTo>
                    <a:lnTo>
                      <a:pt x="256" y="49"/>
                    </a:lnTo>
                    <a:lnTo>
                      <a:pt x="259" y="57"/>
                    </a:lnTo>
                    <a:lnTo>
                      <a:pt x="261" y="66"/>
                    </a:lnTo>
                    <a:lnTo>
                      <a:pt x="263" y="76"/>
                    </a:lnTo>
                    <a:lnTo>
                      <a:pt x="265" y="87"/>
                    </a:lnTo>
                    <a:lnTo>
                      <a:pt x="265" y="102"/>
                    </a:lnTo>
                    <a:lnTo>
                      <a:pt x="266" y="118"/>
                    </a:lnTo>
                    <a:lnTo>
                      <a:pt x="266" y="2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8" name="Freeform 1007">
                <a:extLst>
                  <a:ext uri="{FF2B5EF4-FFF2-40B4-BE49-F238E27FC236}">
                    <a16:creationId xmlns:a16="http://schemas.microsoft.com/office/drawing/2014/main" id="{C42DAAAE-D5B1-4DF4-8B6F-11E88FF18664}"/>
                  </a:ext>
                </a:extLst>
              </p:cNvPr>
              <p:cNvSpPr>
                <a:spLocks noEditPoints="1"/>
              </p:cNvSpPr>
              <p:nvPr/>
            </p:nvSpPr>
            <p:spPr bwMode="auto">
              <a:xfrm>
                <a:off x="4049" y="1797"/>
                <a:ext cx="56" cy="82"/>
              </a:xfrm>
              <a:custGeom>
                <a:avLst/>
                <a:gdLst>
                  <a:gd name="T0" fmla="*/ 8 w 284"/>
                  <a:gd name="T1" fmla="*/ 16 h 409"/>
                  <a:gd name="T2" fmla="*/ 8 w 284"/>
                  <a:gd name="T3" fmla="*/ 15 h 409"/>
                  <a:gd name="T4" fmla="*/ 7 w 284"/>
                  <a:gd name="T5" fmla="*/ 16 h 409"/>
                  <a:gd name="T6" fmla="*/ 6 w 284"/>
                  <a:gd name="T7" fmla="*/ 16 h 409"/>
                  <a:gd name="T8" fmla="*/ 5 w 284"/>
                  <a:gd name="T9" fmla="*/ 16 h 409"/>
                  <a:gd name="T10" fmla="*/ 4 w 284"/>
                  <a:gd name="T11" fmla="*/ 16 h 409"/>
                  <a:gd name="T12" fmla="*/ 3 w 284"/>
                  <a:gd name="T13" fmla="*/ 16 h 409"/>
                  <a:gd name="T14" fmla="*/ 3 w 284"/>
                  <a:gd name="T15" fmla="*/ 16 h 409"/>
                  <a:gd name="T16" fmla="*/ 2 w 284"/>
                  <a:gd name="T17" fmla="*/ 15 h 409"/>
                  <a:gd name="T18" fmla="*/ 1 w 284"/>
                  <a:gd name="T19" fmla="*/ 14 h 409"/>
                  <a:gd name="T20" fmla="*/ 1 w 284"/>
                  <a:gd name="T21" fmla="*/ 13 h 409"/>
                  <a:gd name="T22" fmla="*/ 0 w 284"/>
                  <a:gd name="T23" fmla="*/ 12 h 409"/>
                  <a:gd name="T24" fmla="*/ 0 w 284"/>
                  <a:gd name="T25" fmla="*/ 11 h 409"/>
                  <a:gd name="T26" fmla="*/ 0 w 284"/>
                  <a:gd name="T27" fmla="*/ 10 h 409"/>
                  <a:gd name="T28" fmla="*/ 0 w 284"/>
                  <a:gd name="T29" fmla="*/ 8 h 409"/>
                  <a:gd name="T30" fmla="*/ 1 w 284"/>
                  <a:gd name="T31" fmla="*/ 7 h 409"/>
                  <a:gd name="T32" fmla="*/ 1 w 284"/>
                  <a:gd name="T33" fmla="*/ 6 h 409"/>
                  <a:gd name="T34" fmla="*/ 2 w 284"/>
                  <a:gd name="T35" fmla="*/ 5 h 409"/>
                  <a:gd name="T36" fmla="*/ 2 w 284"/>
                  <a:gd name="T37" fmla="*/ 5 h 409"/>
                  <a:gd name="T38" fmla="*/ 3 w 284"/>
                  <a:gd name="T39" fmla="*/ 4 h 409"/>
                  <a:gd name="T40" fmla="*/ 4 w 284"/>
                  <a:gd name="T41" fmla="*/ 4 h 409"/>
                  <a:gd name="T42" fmla="*/ 5 w 284"/>
                  <a:gd name="T43" fmla="*/ 4 h 409"/>
                  <a:gd name="T44" fmla="*/ 6 w 284"/>
                  <a:gd name="T45" fmla="*/ 4 h 409"/>
                  <a:gd name="T46" fmla="*/ 7 w 284"/>
                  <a:gd name="T47" fmla="*/ 5 h 409"/>
                  <a:gd name="T48" fmla="*/ 8 w 284"/>
                  <a:gd name="T49" fmla="*/ 5 h 409"/>
                  <a:gd name="T50" fmla="*/ 8 w 284"/>
                  <a:gd name="T51" fmla="*/ 0 h 409"/>
                  <a:gd name="T52" fmla="*/ 11 w 284"/>
                  <a:gd name="T53" fmla="*/ 16 h 409"/>
                  <a:gd name="T54" fmla="*/ 3 w 284"/>
                  <a:gd name="T55" fmla="*/ 11 h 409"/>
                  <a:gd name="T56" fmla="*/ 3 w 284"/>
                  <a:gd name="T57" fmla="*/ 12 h 409"/>
                  <a:gd name="T58" fmla="*/ 3 w 284"/>
                  <a:gd name="T59" fmla="*/ 13 h 409"/>
                  <a:gd name="T60" fmla="*/ 4 w 284"/>
                  <a:gd name="T61" fmla="*/ 13 h 409"/>
                  <a:gd name="T62" fmla="*/ 4 w 284"/>
                  <a:gd name="T63" fmla="*/ 14 h 409"/>
                  <a:gd name="T64" fmla="*/ 5 w 284"/>
                  <a:gd name="T65" fmla="*/ 14 h 409"/>
                  <a:gd name="T66" fmla="*/ 5 w 284"/>
                  <a:gd name="T67" fmla="*/ 14 h 409"/>
                  <a:gd name="T68" fmla="*/ 6 w 284"/>
                  <a:gd name="T69" fmla="*/ 14 h 409"/>
                  <a:gd name="T70" fmla="*/ 6 w 284"/>
                  <a:gd name="T71" fmla="*/ 14 h 409"/>
                  <a:gd name="T72" fmla="*/ 7 w 284"/>
                  <a:gd name="T73" fmla="*/ 14 h 409"/>
                  <a:gd name="T74" fmla="*/ 7 w 284"/>
                  <a:gd name="T75" fmla="*/ 13 h 409"/>
                  <a:gd name="T76" fmla="*/ 7 w 284"/>
                  <a:gd name="T77" fmla="*/ 13 h 409"/>
                  <a:gd name="T78" fmla="*/ 8 w 284"/>
                  <a:gd name="T79" fmla="*/ 12 h 409"/>
                  <a:gd name="T80" fmla="*/ 8 w 284"/>
                  <a:gd name="T81" fmla="*/ 12 h 409"/>
                  <a:gd name="T82" fmla="*/ 8 w 284"/>
                  <a:gd name="T83" fmla="*/ 11 h 409"/>
                  <a:gd name="T84" fmla="*/ 8 w 284"/>
                  <a:gd name="T85" fmla="*/ 10 h 409"/>
                  <a:gd name="T86" fmla="*/ 8 w 284"/>
                  <a:gd name="T87" fmla="*/ 9 h 409"/>
                  <a:gd name="T88" fmla="*/ 8 w 284"/>
                  <a:gd name="T89" fmla="*/ 8 h 409"/>
                  <a:gd name="T90" fmla="*/ 7 w 284"/>
                  <a:gd name="T91" fmla="*/ 8 h 409"/>
                  <a:gd name="T92" fmla="*/ 7 w 284"/>
                  <a:gd name="T93" fmla="*/ 7 h 409"/>
                  <a:gd name="T94" fmla="*/ 7 w 284"/>
                  <a:gd name="T95" fmla="*/ 7 h 409"/>
                  <a:gd name="T96" fmla="*/ 6 w 284"/>
                  <a:gd name="T97" fmla="*/ 7 h 409"/>
                  <a:gd name="T98" fmla="*/ 6 w 284"/>
                  <a:gd name="T99" fmla="*/ 7 h 409"/>
                  <a:gd name="T100" fmla="*/ 5 w 284"/>
                  <a:gd name="T101" fmla="*/ 7 h 409"/>
                  <a:gd name="T102" fmla="*/ 5 w 284"/>
                  <a:gd name="T103" fmla="*/ 7 h 409"/>
                  <a:gd name="T104" fmla="*/ 4 w 284"/>
                  <a:gd name="T105" fmla="*/ 7 h 409"/>
                  <a:gd name="T106" fmla="*/ 4 w 284"/>
                  <a:gd name="T107" fmla="*/ 7 h 409"/>
                  <a:gd name="T108" fmla="*/ 4 w 284"/>
                  <a:gd name="T109" fmla="*/ 8 h 409"/>
                  <a:gd name="T110" fmla="*/ 3 w 284"/>
                  <a:gd name="T111" fmla="*/ 8 h 409"/>
                  <a:gd name="T112" fmla="*/ 3 w 284"/>
                  <a:gd name="T113" fmla="*/ 9 h 409"/>
                  <a:gd name="T114" fmla="*/ 3 w 284"/>
                  <a:gd name="T115" fmla="*/ 10 h 40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4"/>
                  <a:gd name="T175" fmla="*/ 0 h 409"/>
                  <a:gd name="T176" fmla="*/ 284 w 284"/>
                  <a:gd name="T177" fmla="*/ 409 h 40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4" h="409">
                    <a:moveTo>
                      <a:pt x="284" y="403"/>
                    </a:moveTo>
                    <a:lnTo>
                      <a:pt x="212" y="403"/>
                    </a:lnTo>
                    <a:lnTo>
                      <a:pt x="212" y="360"/>
                    </a:lnTo>
                    <a:lnTo>
                      <a:pt x="203" y="372"/>
                    </a:lnTo>
                    <a:lnTo>
                      <a:pt x="193" y="381"/>
                    </a:lnTo>
                    <a:lnTo>
                      <a:pt x="182" y="390"/>
                    </a:lnTo>
                    <a:lnTo>
                      <a:pt x="171" y="397"/>
                    </a:lnTo>
                    <a:lnTo>
                      <a:pt x="158" y="403"/>
                    </a:lnTo>
                    <a:lnTo>
                      <a:pt x="146" y="406"/>
                    </a:lnTo>
                    <a:lnTo>
                      <a:pt x="133" y="408"/>
                    </a:lnTo>
                    <a:lnTo>
                      <a:pt x="121" y="409"/>
                    </a:lnTo>
                    <a:lnTo>
                      <a:pt x="108" y="408"/>
                    </a:lnTo>
                    <a:lnTo>
                      <a:pt x="97" y="407"/>
                    </a:lnTo>
                    <a:lnTo>
                      <a:pt x="86" y="404"/>
                    </a:lnTo>
                    <a:lnTo>
                      <a:pt x="75" y="399"/>
                    </a:lnTo>
                    <a:lnTo>
                      <a:pt x="64" y="394"/>
                    </a:lnTo>
                    <a:lnTo>
                      <a:pt x="54" y="387"/>
                    </a:lnTo>
                    <a:lnTo>
                      <a:pt x="44" y="378"/>
                    </a:lnTo>
                    <a:lnTo>
                      <a:pt x="35" y="369"/>
                    </a:lnTo>
                    <a:lnTo>
                      <a:pt x="27" y="359"/>
                    </a:lnTo>
                    <a:lnTo>
                      <a:pt x="19" y="346"/>
                    </a:lnTo>
                    <a:lnTo>
                      <a:pt x="14" y="334"/>
                    </a:lnTo>
                    <a:lnTo>
                      <a:pt x="8" y="320"/>
                    </a:lnTo>
                    <a:lnTo>
                      <a:pt x="4" y="305"/>
                    </a:lnTo>
                    <a:lnTo>
                      <a:pt x="1" y="290"/>
                    </a:lnTo>
                    <a:lnTo>
                      <a:pt x="0" y="274"/>
                    </a:lnTo>
                    <a:lnTo>
                      <a:pt x="0" y="256"/>
                    </a:lnTo>
                    <a:lnTo>
                      <a:pt x="0" y="238"/>
                    </a:lnTo>
                    <a:lnTo>
                      <a:pt x="1" y="221"/>
                    </a:lnTo>
                    <a:lnTo>
                      <a:pt x="4" y="205"/>
                    </a:lnTo>
                    <a:lnTo>
                      <a:pt x="8" y="190"/>
                    </a:lnTo>
                    <a:lnTo>
                      <a:pt x="14" y="177"/>
                    </a:lnTo>
                    <a:lnTo>
                      <a:pt x="19" y="164"/>
                    </a:lnTo>
                    <a:lnTo>
                      <a:pt x="26" y="153"/>
                    </a:lnTo>
                    <a:lnTo>
                      <a:pt x="34" y="143"/>
                    </a:lnTo>
                    <a:lnTo>
                      <a:pt x="43" y="134"/>
                    </a:lnTo>
                    <a:lnTo>
                      <a:pt x="53" y="127"/>
                    </a:lnTo>
                    <a:lnTo>
                      <a:pt x="63" y="120"/>
                    </a:lnTo>
                    <a:lnTo>
                      <a:pt x="73" y="114"/>
                    </a:lnTo>
                    <a:lnTo>
                      <a:pt x="85" y="110"/>
                    </a:lnTo>
                    <a:lnTo>
                      <a:pt x="97" y="107"/>
                    </a:lnTo>
                    <a:lnTo>
                      <a:pt x="110" y="105"/>
                    </a:lnTo>
                    <a:lnTo>
                      <a:pt x="122" y="104"/>
                    </a:lnTo>
                    <a:lnTo>
                      <a:pt x="134" y="105"/>
                    </a:lnTo>
                    <a:lnTo>
                      <a:pt x="146" y="108"/>
                    </a:lnTo>
                    <a:lnTo>
                      <a:pt x="157" y="110"/>
                    </a:lnTo>
                    <a:lnTo>
                      <a:pt x="168" y="114"/>
                    </a:lnTo>
                    <a:lnTo>
                      <a:pt x="178" y="120"/>
                    </a:lnTo>
                    <a:lnTo>
                      <a:pt x="189" y="128"/>
                    </a:lnTo>
                    <a:lnTo>
                      <a:pt x="198" y="136"/>
                    </a:lnTo>
                    <a:lnTo>
                      <a:pt x="207" y="145"/>
                    </a:lnTo>
                    <a:lnTo>
                      <a:pt x="207" y="0"/>
                    </a:lnTo>
                    <a:lnTo>
                      <a:pt x="284" y="0"/>
                    </a:lnTo>
                    <a:lnTo>
                      <a:pt x="284" y="403"/>
                    </a:lnTo>
                    <a:close/>
                    <a:moveTo>
                      <a:pt x="78" y="251"/>
                    </a:moveTo>
                    <a:lnTo>
                      <a:pt x="79" y="273"/>
                    </a:lnTo>
                    <a:lnTo>
                      <a:pt x="81" y="291"/>
                    </a:lnTo>
                    <a:lnTo>
                      <a:pt x="84" y="299"/>
                    </a:lnTo>
                    <a:lnTo>
                      <a:pt x="86" y="307"/>
                    </a:lnTo>
                    <a:lnTo>
                      <a:pt x="88" y="312"/>
                    </a:lnTo>
                    <a:lnTo>
                      <a:pt x="91" y="318"/>
                    </a:lnTo>
                    <a:lnTo>
                      <a:pt x="96" y="326"/>
                    </a:lnTo>
                    <a:lnTo>
                      <a:pt x="102" y="331"/>
                    </a:lnTo>
                    <a:lnTo>
                      <a:pt x="107" y="337"/>
                    </a:lnTo>
                    <a:lnTo>
                      <a:pt x="113" y="340"/>
                    </a:lnTo>
                    <a:lnTo>
                      <a:pt x="120" y="344"/>
                    </a:lnTo>
                    <a:lnTo>
                      <a:pt x="128" y="346"/>
                    </a:lnTo>
                    <a:lnTo>
                      <a:pt x="136" y="348"/>
                    </a:lnTo>
                    <a:lnTo>
                      <a:pt x="143" y="348"/>
                    </a:lnTo>
                    <a:lnTo>
                      <a:pt x="150" y="348"/>
                    </a:lnTo>
                    <a:lnTo>
                      <a:pt x="156" y="347"/>
                    </a:lnTo>
                    <a:lnTo>
                      <a:pt x="162" y="345"/>
                    </a:lnTo>
                    <a:lnTo>
                      <a:pt x="168" y="343"/>
                    </a:lnTo>
                    <a:lnTo>
                      <a:pt x="173" y="339"/>
                    </a:lnTo>
                    <a:lnTo>
                      <a:pt x="178" y="336"/>
                    </a:lnTo>
                    <a:lnTo>
                      <a:pt x="184" y="331"/>
                    </a:lnTo>
                    <a:lnTo>
                      <a:pt x="189" y="326"/>
                    </a:lnTo>
                    <a:lnTo>
                      <a:pt x="193" y="320"/>
                    </a:lnTo>
                    <a:lnTo>
                      <a:pt x="197" y="313"/>
                    </a:lnTo>
                    <a:lnTo>
                      <a:pt x="200" y="305"/>
                    </a:lnTo>
                    <a:lnTo>
                      <a:pt x="202" y="298"/>
                    </a:lnTo>
                    <a:lnTo>
                      <a:pt x="204" y="288"/>
                    </a:lnTo>
                    <a:lnTo>
                      <a:pt x="206" y="279"/>
                    </a:lnTo>
                    <a:lnTo>
                      <a:pt x="207" y="269"/>
                    </a:lnTo>
                    <a:lnTo>
                      <a:pt x="207" y="258"/>
                    </a:lnTo>
                    <a:lnTo>
                      <a:pt x="207" y="246"/>
                    </a:lnTo>
                    <a:lnTo>
                      <a:pt x="206" y="234"/>
                    </a:lnTo>
                    <a:lnTo>
                      <a:pt x="204" y="224"/>
                    </a:lnTo>
                    <a:lnTo>
                      <a:pt x="202" y="215"/>
                    </a:lnTo>
                    <a:lnTo>
                      <a:pt x="200" y="206"/>
                    </a:lnTo>
                    <a:lnTo>
                      <a:pt x="197" y="198"/>
                    </a:lnTo>
                    <a:lnTo>
                      <a:pt x="193" y="191"/>
                    </a:lnTo>
                    <a:lnTo>
                      <a:pt x="189" y="186"/>
                    </a:lnTo>
                    <a:lnTo>
                      <a:pt x="184" y="180"/>
                    </a:lnTo>
                    <a:lnTo>
                      <a:pt x="180" y="177"/>
                    </a:lnTo>
                    <a:lnTo>
                      <a:pt x="174" y="172"/>
                    </a:lnTo>
                    <a:lnTo>
                      <a:pt x="168" y="169"/>
                    </a:lnTo>
                    <a:lnTo>
                      <a:pt x="163" y="166"/>
                    </a:lnTo>
                    <a:lnTo>
                      <a:pt x="156" y="165"/>
                    </a:lnTo>
                    <a:lnTo>
                      <a:pt x="149" y="164"/>
                    </a:lnTo>
                    <a:lnTo>
                      <a:pt x="142" y="163"/>
                    </a:lnTo>
                    <a:lnTo>
                      <a:pt x="136" y="164"/>
                    </a:lnTo>
                    <a:lnTo>
                      <a:pt x="130" y="165"/>
                    </a:lnTo>
                    <a:lnTo>
                      <a:pt x="123" y="166"/>
                    </a:lnTo>
                    <a:lnTo>
                      <a:pt x="117" y="169"/>
                    </a:lnTo>
                    <a:lnTo>
                      <a:pt x="112" y="172"/>
                    </a:lnTo>
                    <a:lnTo>
                      <a:pt x="106" y="175"/>
                    </a:lnTo>
                    <a:lnTo>
                      <a:pt x="102" y="180"/>
                    </a:lnTo>
                    <a:lnTo>
                      <a:pt x="97" y="186"/>
                    </a:lnTo>
                    <a:lnTo>
                      <a:pt x="93" y="191"/>
                    </a:lnTo>
                    <a:lnTo>
                      <a:pt x="88" y="198"/>
                    </a:lnTo>
                    <a:lnTo>
                      <a:pt x="86" y="205"/>
                    </a:lnTo>
                    <a:lnTo>
                      <a:pt x="82" y="213"/>
                    </a:lnTo>
                    <a:lnTo>
                      <a:pt x="81" y="221"/>
                    </a:lnTo>
                    <a:lnTo>
                      <a:pt x="79" y="231"/>
                    </a:lnTo>
                    <a:lnTo>
                      <a:pt x="78" y="240"/>
                    </a:lnTo>
                    <a:lnTo>
                      <a:pt x="78" y="25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19" name="Freeform 1008">
                <a:extLst>
                  <a:ext uri="{FF2B5EF4-FFF2-40B4-BE49-F238E27FC236}">
                    <a16:creationId xmlns:a16="http://schemas.microsoft.com/office/drawing/2014/main" id="{3BF19B36-8E54-4350-A9F0-229D936F4903}"/>
                  </a:ext>
                </a:extLst>
              </p:cNvPr>
              <p:cNvSpPr>
                <a:spLocks noEditPoints="1"/>
              </p:cNvSpPr>
              <p:nvPr/>
            </p:nvSpPr>
            <p:spPr bwMode="auto">
              <a:xfrm>
                <a:off x="4117" y="1818"/>
                <a:ext cx="54" cy="61"/>
              </a:xfrm>
              <a:custGeom>
                <a:avLst/>
                <a:gdLst>
                  <a:gd name="T0" fmla="*/ 0 w 273"/>
                  <a:gd name="T1" fmla="*/ 3 h 305"/>
                  <a:gd name="T2" fmla="*/ 1 w 273"/>
                  <a:gd name="T3" fmla="*/ 2 h 305"/>
                  <a:gd name="T4" fmla="*/ 2 w 273"/>
                  <a:gd name="T5" fmla="*/ 1 h 305"/>
                  <a:gd name="T6" fmla="*/ 3 w 273"/>
                  <a:gd name="T7" fmla="*/ 0 h 305"/>
                  <a:gd name="T8" fmla="*/ 4 w 273"/>
                  <a:gd name="T9" fmla="*/ 0 h 305"/>
                  <a:gd name="T10" fmla="*/ 5 w 273"/>
                  <a:gd name="T11" fmla="*/ 0 h 305"/>
                  <a:gd name="T12" fmla="*/ 7 w 273"/>
                  <a:gd name="T13" fmla="*/ 0 h 305"/>
                  <a:gd name="T14" fmla="*/ 8 w 273"/>
                  <a:gd name="T15" fmla="*/ 1 h 305"/>
                  <a:gd name="T16" fmla="*/ 9 w 273"/>
                  <a:gd name="T17" fmla="*/ 1 h 305"/>
                  <a:gd name="T18" fmla="*/ 10 w 273"/>
                  <a:gd name="T19" fmla="*/ 2 h 305"/>
                  <a:gd name="T20" fmla="*/ 10 w 273"/>
                  <a:gd name="T21" fmla="*/ 4 h 305"/>
                  <a:gd name="T22" fmla="*/ 10 w 273"/>
                  <a:gd name="T23" fmla="*/ 9 h 305"/>
                  <a:gd name="T24" fmla="*/ 10 w 273"/>
                  <a:gd name="T25" fmla="*/ 10 h 305"/>
                  <a:gd name="T26" fmla="*/ 10 w 273"/>
                  <a:gd name="T27" fmla="*/ 12 h 305"/>
                  <a:gd name="T28" fmla="*/ 8 w 273"/>
                  <a:gd name="T29" fmla="*/ 12 h 305"/>
                  <a:gd name="T30" fmla="*/ 7 w 273"/>
                  <a:gd name="T31" fmla="*/ 11 h 305"/>
                  <a:gd name="T32" fmla="*/ 6 w 273"/>
                  <a:gd name="T33" fmla="*/ 12 h 305"/>
                  <a:gd name="T34" fmla="*/ 5 w 273"/>
                  <a:gd name="T35" fmla="*/ 12 h 305"/>
                  <a:gd name="T36" fmla="*/ 3 w 273"/>
                  <a:gd name="T37" fmla="*/ 12 h 305"/>
                  <a:gd name="T38" fmla="*/ 2 w 273"/>
                  <a:gd name="T39" fmla="*/ 12 h 305"/>
                  <a:gd name="T40" fmla="*/ 1 w 273"/>
                  <a:gd name="T41" fmla="*/ 11 h 305"/>
                  <a:gd name="T42" fmla="*/ 1 w 273"/>
                  <a:gd name="T43" fmla="*/ 11 h 305"/>
                  <a:gd name="T44" fmla="*/ 0 w 273"/>
                  <a:gd name="T45" fmla="*/ 10 h 305"/>
                  <a:gd name="T46" fmla="*/ 0 w 273"/>
                  <a:gd name="T47" fmla="*/ 9 h 305"/>
                  <a:gd name="T48" fmla="*/ 0 w 273"/>
                  <a:gd name="T49" fmla="*/ 7 h 305"/>
                  <a:gd name="T50" fmla="*/ 1 w 273"/>
                  <a:gd name="T51" fmla="*/ 6 h 305"/>
                  <a:gd name="T52" fmla="*/ 2 w 273"/>
                  <a:gd name="T53" fmla="*/ 6 h 305"/>
                  <a:gd name="T54" fmla="*/ 4 w 273"/>
                  <a:gd name="T55" fmla="*/ 5 h 305"/>
                  <a:gd name="T56" fmla="*/ 7 w 273"/>
                  <a:gd name="T57" fmla="*/ 5 h 305"/>
                  <a:gd name="T58" fmla="*/ 7 w 273"/>
                  <a:gd name="T59" fmla="*/ 4 h 305"/>
                  <a:gd name="T60" fmla="*/ 7 w 273"/>
                  <a:gd name="T61" fmla="*/ 3 h 305"/>
                  <a:gd name="T62" fmla="*/ 6 w 273"/>
                  <a:gd name="T63" fmla="*/ 2 h 305"/>
                  <a:gd name="T64" fmla="*/ 4 w 273"/>
                  <a:gd name="T65" fmla="*/ 2 h 305"/>
                  <a:gd name="T66" fmla="*/ 4 w 273"/>
                  <a:gd name="T67" fmla="*/ 3 h 305"/>
                  <a:gd name="T68" fmla="*/ 3 w 273"/>
                  <a:gd name="T69" fmla="*/ 4 h 305"/>
                  <a:gd name="T70" fmla="*/ 6 w 273"/>
                  <a:gd name="T71" fmla="*/ 7 h 305"/>
                  <a:gd name="T72" fmla="*/ 5 w 273"/>
                  <a:gd name="T73" fmla="*/ 7 h 305"/>
                  <a:gd name="T74" fmla="*/ 4 w 273"/>
                  <a:gd name="T75" fmla="*/ 7 h 305"/>
                  <a:gd name="T76" fmla="*/ 3 w 273"/>
                  <a:gd name="T77" fmla="*/ 8 h 305"/>
                  <a:gd name="T78" fmla="*/ 3 w 273"/>
                  <a:gd name="T79" fmla="*/ 9 h 305"/>
                  <a:gd name="T80" fmla="*/ 4 w 273"/>
                  <a:gd name="T81" fmla="*/ 10 h 305"/>
                  <a:gd name="T82" fmla="*/ 5 w 273"/>
                  <a:gd name="T83" fmla="*/ 10 h 305"/>
                  <a:gd name="T84" fmla="*/ 6 w 273"/>
                  <a:gd name="T85" fmla="*/ 10 h 305"/>
                  <a:gd name="T86" fmla="*/ 7 w 273"/>
                  <a:gd name="T87" fmla="*/ 9 h 305"/>
                  <a:gd name="T88" fmla="*/ 7 w 273"/>
                  <a:gd name="T89" fmla="*/ 8 h 305"/>
                  <a:gd name="T90" fmla="*/ 7 w 273"/>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3"/>
                  <a:gd name="T139" fmla="*/ 0 h 305"/>
                  <a:gd name="T140" fmla="*/ 273 w 273"/>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3" h="305">
                    <a:moveTo>
                      <a:pt x="78" y="96"/>
                    </a:moveTo>
                    <a:lnTo>
                      <a:pt x="8" y="84"/>
                    </a:lnTo>
                    <a:lnTo>
                      <a:pt x="11" y="74"/>
                    </a:lnTo>
                    <a:lnTo>
                      <a:pt x="15" y="64"/>
                    </a:lnTo>
                    <a:lnTo>
                      <a:pt x="19" y="55"/>
                    </a:lnTo>
                    <a:lnTo>
                      <a:pt x="24" y="47"/>
                    </a:lnTo>
                    <a:lnTo>
                      <a:pt x="29" y="40"/>
                    </a:lnTo>
                    <a:lnTo>
                      <a:pt x="35" y="32"/>
                    </a:lnTo>
                    <a:lnTo>
                      <a:pt x="41" y="26"/>
                    </a:lnTo>
                    <a:lnTo>
                      <a:pt x="49" y="21"/>
                    </a:lnTo>
                    <a:lnTo>
                      <a:pt x="55" y="16"/>
                    </a:lnTo>
                    <a:lnTo>
                      <a:pt x="64" y="12"/>
                    </a:lnTo>
                    <a:lnTo>
                      <a:pt x="73" y="8"/>
                    </a:lnTo>
                    <a:lnTo>
                      <a:pt x="84" y="6"/>
                    </a:lnTo>
                    <a:lnTo>
                      <a:pt x="95" y="4"/>
                    </a:lnTo>
                    <a:lnTo>
                      <a:pt x="107" y="1"/>
                    </a:lnTo>
                    <a:lnTo>
                      <a:pt x="120" y="1"/>
                    </a:lnTo>
                    <a:lnTo>
                      <a:pt x="133" y="0"/>
                    </a:lnTo>
                    <a:lnTo>
                      <a:pt x="158" y="1"/>
                    </a:lnTo>
                    <a:lnTo>
                      <a:pt x="179" y="4"/>
                    </a:lnTo>
                    <a:lnTo>
                      <a:pt x="188" y="6"/>
                    </a:lnTo>
                    <a:lnTo>
                      <a:pt x="197" y="7"/>
                    </a:lnTo>
                    <a:lnTo>
                      <a:pt x="203" y="10"/>
                    </a:lnTo>
                    <a:lnTo>
                      <a:pt x="210" y="13"/>
                    </a:lnTo>
                    <a:lnTo>
                      <a:pt x="223" y="20"/>
                    </a:lnTo>
                    <a:lnTo>
                      <a:pt x="232" y="26"/>
                    </a:lnTo>
                    <a:lnTo>
                      <a:pt x="240" y="35"/>
                    </a:lnTo>
                    <a:lnTo>
                      <a:pt x="246" y="44"/>
                    </a:lnTo>
                    <a:lnTo>
                      <a:pt x="249" y="49"/>
                    </a:lnTo>
                    <a:lnTo>
                      <a:pt x="251" y="56"/>
                    </a:lnTo>
                    <a:lnTo>
                      <a:pt x="252" y="62"/>
                    </a:lnTo>
                    <a:lnTo>
                      <a:pt x="254" y="70"/>
                    </a:lnTo>
                    <a:lnTo>
                      <a:pt x="255" y="90"/>
                    </a:lnTo>
                    <a:lnTo>
                      <a:pt x="257" y="113"/>
                    </a:lnTo>
                    <a:lnTo>
                      <a:pt x="255" y="203"/>
                    </a:lnTo>
                    <a:lnTo>
                      <a:pt x="255" y="221"/>
                    </a:lnTo>
                    <a:lnTo>
                      <a:pt x="257" y="236"/>
                    </a:lnTo>
                    <a:lnTo>
                      <a:pt x="258" y="249"/>
                    </a:lnTo>
                    <a:lnTo>
                      <a:pt x="260" y="259"/>
                    </a:lnTo>
                    <a:lnTo>
                      <a:pt x="261" y="269"/>
                    </a:lnTo>
                    <a:lnTo>
                      <a:pt x="264" y="278"/>
                    </a:lnTo>
                    <a:lnTo>
                      <a:pt x="269" y="288"/>
                    </a:lnTo>
                    <a:lnTo>
                      <a:pt x="273" y="299"/>
                    </a:lnTo>
                    <a:lnTo>
                      <a:pt x="197" y="299"/>
                    </a:lnTo>
                    <a:lnTo>
                      <a:pt x="193" y="290"/>
                    </a:lnTo>
                    <a:lnTo>
                      <a:pt x="190" y="276"/>
                    </a:lnTo>
                    <a:lnTo>
                      <a:pt x="188" y="270"/>
                    </a:lnTo>
                    <a:lnTo>
                      <a:pt x="186" y="267"/>
                    </a:lnTo>
                    <a:lnTo>
                      <a:pt x="176" y="276"/>
                    </a:lnTo>
                    <a:lnTo>
                      <a:pt x="166" y="284"/>
                    </a:lnTo>
                    <a:lnTo>
                      <a:pt x="156" y="291"/>
                    </a:lnTo>
                    <a:lnTo>
                      <a:pt x="145" y="295"/>
                    </a:lnTo>
                    <a:lnTo>
                      <a:pt x="133" y="300"/>
                    </a:lnTo>
                    <a:lnTo>
                      <a:pt x="121" y="303"/>
                    </a:lnTo>
                    <a:lnTo>
                      <a:pt x="108" y="304"/>
                    </a:lnTo>
                    <a:lnTo>
                      <a:pt x="96" y="305"/>
                    </a:lnTo>
                    <a:lnTo>
                      <a:pt x="86" y="305"/>
                    </a:lnTo>
                    <a:lnTo>
                      <a:pt x="76" y="304"/>
                    </a:lnTo>
                    <a:lnTo>
                      <a:pt x="66" y="302"/>
                    </a:lnTo>
                    <a:lnTo>
                      <a:pt x="57" y="299"/>
                    </a:lnTo>
                    <a:lnTo>
                      <a:pt x="47" y="295"/>
                    </a:lnTo>
                    <a:lnTo>
                      <a:pt x="40" y="292"/>
                    </a:lnTo>
                    <a:lnTo>
                      <a:pt x="33" y="286"/>
                    </a:lnTo>
                    <a:lnTo>
                      <a:pt x="26" y="281"/>
                    </a:lnTo>
                    <a:lnTo>
                      <a:pt x="19" y="275"/>
                    </a:lnTo>
                    <a:lnTo>
                      <a:pt x="15" y="268"/>
                    </a:lnTo>
                    <a:lnTo>
                      <a:pt x="10" y="260"/>
                    </a:lnTo>
                    <a:lnTo>
                      <a:pt x="6" y="253"/>
                    </a:lnTo>
                    <a:lnTo>
                      <a:pt x="3" y="246"/>
                    </a:lnTo>
                    <a:lnTo>
                      <a:pt x="1" y="236"/>
                    </a:lnTo>
                    <a:lnTo>
                      <a:pt x="0" y="229"/>
                    </a:lnTo>
                    <a:lnTo>
                      <a:pt x="0" y="220"/>
                    </a:lnTo>
                    <a:lnTo>
                      <a:pt x="0" y="207"/>
                    </a:lnTo>
                    <a:lnTo>
                      <a:pt x="2" y="196"/>
                    </a:lnTo>
                    <a:lnTo>
                      <a:pt x="7" y="186"/>
                    </a:lnTo>
                    <a:lnTo>
                      <a:pt x="11" y="175"/>
                    </a:lnTo>
                    <a:lnTo>
                      <a:pt x="18" y="166"/>
                    </a:lnTo>
                    <a:lnTo>
                      <a:pt x="26" y="158"/>
                    </a:lnTo>
                    <a:lnTo>
                      <a:pt x="34" y="151"/>
                    </a:lnTo>
                    <a:lnTo>
                      <a:pt x="44" y="145"/>
                    </a:lnTo>
                    <a:lnTo>
                      <a:pt x="57" y="140"/>
                    </a:lnTo>
                    <a:lnTo>
                      <a:pt x="70" y="136"/>
                    </a:lnTo>
                    <a:lnTo>
                      <a:pt x="87" y="131"/>
                    </a:lnTo>
                    <a:lnTo>
                      <a:pt x="106" y="128"/>
                    </a:lnTo>
                    <a:lnTo>
                      <a:pt x="131" y="122"/>
                    </a:lnTo>
                    <a:lnTo>
                      <a:pt x="151" y="118"/>
                    </a:lnTo>
                    <a:lnTo>
                      <a:pt x="168" y="113"/>
                    </a:lnTo>
                    <a:lnTo>
                      <a:pt x="181" y="109"/>
                    </a:lnTo>
                    <a:lnTo>
                      <a:pt x="181" y="101"/>
                    </a:lnTo>
                    <a:lnTo>
                      <a:pt x="180" y="91"/>
                    </a:lnTo>
                    <a:lnTo>
                      <a:pt x="177" y="82"/>
                    </a:lnTo>
                    <a:lnTo>
                      <a:pt x="174" y="75"/>
                    </a:lnTo>
                    <a:lnTo>
                      <a:pt x="170" y="69"/>
                    </a:lnTo>
                    <a:lnTo>
                      <a:pt x="163" y="65"/>
                    </a:lnTo>
                    <a:lnTo>
                      <a:pt x="154" y="62"/>
                    </a:lnTo>
                    <a:lnTo>
                      <a:pt x="142" y="60"/>
                    </a:lnTo>
                    <a:lnTo>
                      <a:pt x="129" y="59"/>
                    </a:lnTo>
                    <a:lnTo>
                      <a:pt x="119" y="60"/>
                    </a:lnTo>
                    <a:lnTo>
                      <a:pt x="110" y="61"/>
                    </a:lnTo>
                    <a:lnTo>
                      <a:pt x="103" y="65"/>
                    </a:lnTo>
                    <a:lnTo>
                      <a:pt x="96" y="68"/>
                    </a:lnTo>
                    <a:lnTo>
                      <a:pt x="90" y="73"/>
                    </a:lnTo>
                    <a:lnTo>
                      <a:pt x="86" y="79"/>
                    </a:lnTo>
                    <a:lnTo>
                      <a:pt x="81" y="87"/>
                    </a:lnTo>
                    <a:lnTo>
                      <a:pt x="78" y="96"/>
                    </a:lnTo>
                    <a:close/>
                    <a:moveTo>
                      <a:pt x="181" y="158"/>
                    </a:moveTo>
                    <a:lnTo>
                      <a:pt x="172" y="162"/>
                    </a:lnTo>
                    <a:lnTo>
                      <a:pt x="162" y="164"/>
                    </a:lnTo>
                    <a:lnTo>
                      <a:pt x="149" y="168"/>
                    </a:lnTo>
                    <a:lnTo>
                      <a:pt x="133" y="171"/>
                    </a:lnTo>
                    <a:lnTo>
                      <a:pt x="119" y="174"/>
                    </a:lnTo>
                    <a:lnTo>
                      <a:pt x="107" y="178"/>
                    </a:lnTo>
                    <a:lnTo>
                      <a:pt x="98" y="181"/>
                    </a:lnTo>
                    <a:lnTo>
                      <a:pt x="92" y="183"/>
                    </a:lnTo>
                    <a:lnTo>
                      <a:pt x="85" y="190"/>
                    </a:lnTo>
                    <a:lnTo>
                      <a:pt x="80" y="196"/>
                    </a:lnTo>
                    <a:lnTo>
                      <a:pt x="78" y="204"/>
                    </a:lnTo>
                    <a:lnTo>
                      <a:pt x="77" y="212"/>
                    </a:lnTo>
                    <a:lnTo>
                      <a:pt x="78" y="218"/>
                    </a:lnTo>
                    <a:lnTo>
                      <a:pt x="80" y="226"/>
                    </a:lnTo>
                    <a:lnTo>
                      <a:pt x="84" y="233"/>
                    </a:lnTo>
                    <a:lnTo>
                      <a:pt x="89" y="239"/>
                    </a:lnTo>
                    <a:lnTo>
                      <a:pt x="95" y="244"/>
                    </a:lnTo>
                    <a:lnTo>
                      <a:pt x="103" y="248"/>
                    </a:lnTo>
                    <a:lnTo>
                      <a:pt x="111" y="250"/>
                    </a:lnTo>
                    <a:lnTo>
                      <a:pt x="120" y="251"/>
                    </a:lnTo>
                    <a:lnTo>
                      <a:pt x="130" y="250"/>
                    </a:lnTo>
                    <a:lnTo>
                      <a:pt x="140" y="248"/>
                    </a:lnTo>
                    <a:lnTo>
                      <a:pt x="149" y="243"/>
                    </a:lnTo>
                    <a:lnTo>
                      <a:pt x="159" y="238"/>
                    </a:lnTo>
                    <a:lnTo>
                      <a:pt x="166" y="232"/>
                    </a:lnTo>
                    <a:lnTo>
                      <a:pt x="171" y="225"/>
                    </a:lnTo>
                    <a:lnTo>
                      <a:pt x="175" y="218"/>
                    </a:lnTo>
                    <a:lnTo>
                      <a:pt x="177" y="212"/>
                    </a:lnTo>
                    <a:lnTo>
                      <a:pt x="179" y="206"/>
                    </a:lnTo>
                    <a:lnTo>
                      <a:pt x="180" y="197"/>
                    </a:lnTo>
                    <a:lnTo>
                      <a:pt x="181" y="187"/>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0" name="Freeform 1009">
                <a:extLst>
                  <a:ext uri="{FF2B5EF4-FFF2-40B4-BE49-F238E27FC236}">
                    <a16:creationId xmlns:a16="http://schemas.microsoft.com/office/drawing/2014/main" id="{7EAAC95F-4EED-4C97-89C4-E0AA31A2147A}"/>
                  </a:ext>
                </a:extLst>
              </p:cNvPr>
              <p:cNvSpPr>
                <a:spLocks noEditPoints="1"/>
              </p:cNvSpPr>
              <p:nvPr/>
            </p:nvSpPr>
            <p:spPr bwMode="auto">
              <a:xfrm>
                <a:off x="4206" y="1797"/>
                <a:ext cx="81" cy="81"/>
              </a:xfrm>
              <a:custGeom>
                <a:avLst/>
                <a:gdLst>
                  <a:gd name="T0" fmla="*/ 16 w 403"/>
                  <a:gd name="T1" fmla="*/ 16 h 403"/>
                  <a:gd name="T2" fmla="*/ 13 w 403"/>
                  <a:gd name="T3" fmla="*/ 16 h 403"/>
                  <a:gd name="T4" fmla="*/ 11 w 403"/>
                  <a:gd name="T5" fmla="*/ 13 h 403"/>
                  <a:gd name="T6" fmla="*/ 5 w 403"/>
                  <a:gd name="T7" fmla="*/ 13 h 403"/>
                  <a:gd name="T8" fmla="*/ 3 w 403"/>
                  <a:gd name="T9" fmla="*/ 16 h 403"/>
                  <a:gd name="T10" fmla="*/ 0 w 403"/>
                  <a:gd name="T11" fmla="*/ 16 h 403"/>
                  <a:gd name="T12" fmla="*/ 6 w 403"/>
                  <a:gd name="T13" fmla="*/ 0 h 403"/>
                  <a:gd name="T14" fmla="*/ 10 w 403"/>
                  <a:gd name="T15" fmla="*/ 0 h 403"/>
                  <a:gd name="T16" fmla="*/ 16 w 403"/>
                  <a:gd name="T17" fmla="*/ 16 h 403"/>
                  <a:gd name="T18" fmla="*/ 10 w 403"/>
                  <a:gd name="T19" fmla="*/ 10 h 403"/>
                  <a:gd name="T20" fmla="*/ 8 w 403"/>
                  <a:gd name="T21" fmla="*/ 4 h 403"/>
                  <a:gd name="T22" fmla="*/ 6 w 403"/>
                  <a:gd name="T23" fmla="*/ 10 h 403"/>
                  <a:gd name="T24" fmla="*/ 10 w 403"/>
                  <a:gd name="T25" fmla="*/ 10 h 40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3"/>
                  <a:gd name="T40" fmla="*/ 0 h 403"/>
                  <a:gd name="T41" fmla="*/ 403 w 403"/>
                  <a:gd name="T42" fmla="*/ 403 h 40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3" h="403">
                    <a:moveTo>
                      <a:pt x="403" y="403"/>
                    </a:moveTo>
                    <a:lnTo>
                      <a:pt x="315" y="403"/>
                    </a:lnTo>
                    <a:lnTo>
                      <a:pt x="280" y="311"/>
                    </a:lnTo>
                    <a:lnTo>
                      <a:pt x="118" y="311"/>
                    </a:lnTo>
                    <a:lnTo>
                      <a:pt x="85" y="403"/>
                    </a:lnTo>
                    <a:lnTo>
                      <a:pt x="0" y="403"/>
                    </a:lnTo>
                    <a:lnTo>
                      <a:pt x="155" y="0"/>
                    </a:lnTo>
                    <a:lnTo>
                      <a:pt x="241" y="0"/>
                    </a:lnTo>
                    <a:lnTo>
                      <a:pt x="403" y="403"/>
                    </a:lnTo>
                    <a:close/>
                    <a:moveTo>
                      <a:pt x="254" y="243"/>
                    </a:moveTo>
                    <a:lnTo>
                      <a:pt x="198" y="94"/>
                    </a:lnTo>
                    <a:lnTo>
                      <a:pt x="143" y="243"/>
                    </a:lnTo>
                    <a:lnTo>
                      <a:pt x="254" y="2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1" name="Freeform 1010">
                <a:extLst>
                  <a:ext uri="{FF2B5EF4-FFF2-40B4-BE49-F238E27FC236}">
                    <a16:creationId xmlns:a16="http://schemas.microsoft.com/office/drawing/2014/main" id="{168F9E75-BFFC-4F58-9F7F-F11618DD3273}"/>
                  </a:ext>
                </a:extLst>
              </p:cNvPr>
              <p:cNvSpPr>
                <a:spLocks noEditPoints="1"/>
              </p:cNvSpPr>
              <p:nvPr/>
            </p:nvSpPr>
            <p:spPr bwMode="auto">
              <a:xfrm>
                <a:off x="2109" y="1882"/>
                <a:ext cx="67" cy="81"/>
              </a:xfrm>
              <a:custGeom>
                <a:avLst/>
                <a:gdLst>
                  <a:gd name="T0" fmla="*/ 6 w 336"/>
                  <a:gd name="T1" fmla="*/ 0 h 403"/>
                  <a:gd name="T2" fmla="*/ 8 w 336"/>
                  <a:gd name="T3" fmla="*/ 0 h 403"/>
                  <a:gd name="T4" fmla="*/ 9 w 336"/>
                  <a:gd name="T5" fmla="*/ 0 h 403"/>
                  <a:gd name="T6" fmla="*/ 10 w 336"/>
                  <a:gd name="T7" fmla="*/ 1 h 403"/>
                  <a:gd name="T8" fmla="*/ 10 w 336"/>
                  <a:gd name="T9" fmla="*/ 1 h 403"/>
                  <a:gd name="T10" fmla="*/ 11 w 336"/>
                  <a:gd name="T11" fmla="*/ 1 h 403"/>
                  <a:gd name="T12" fmla="*/ 11 w 336"/>
                  <a:gd name="T13" fmla="*/ 2 h 403"/>
                  <a:gd name="T14" fmla="*/ 12 w 336"/>
                  <a:gd name="T15" fmla="*/ 3 h 403"/>
                  <a:gd name="T16" fmla="*/ 13 w 336"/>
                  <a:gd name="T17" fmla="*/ 4 h 403"/>
                  <a:gd name="T18" fmla="*/ 13 w 336"/>
                  <a:gd name="T19" fmla="*/ 6 h 403"/>
                  <a:gd name="T20" fmla="*/ 13 w 336"/>
                  <a:gd name="T21" fmla="*/ 8 h 403"/>
                  <a:gd name="T22" fmla="*/ 13 w 336"/>
                  <a:gd name="T23" fmla="*/ 10 h 403"/>
                  <a:gd name="T24" fmla="*/ 13 w 336"/>
                  <a:gd name="T25" fmla="*/ 12 h 403"/>
                  <a:gd name="T26" fmla="*/ 13 w 336"/>
                  <a:gd name="T27" fmla="*/ 13 h 403"/>
                  <a:gd name="T28" fmla="*/ 12 w 336"/>
                  <a:gd name="T29" fmla="*/ 13 h 403"/>
                  <a:gd name="T30" fmla="*/ 12 w 336"/>
                  <a:gd name="T31" fmla="*/ 14 h 403"/>
                  <a:gd name="T32" fmla="*/ 11 w 336"/>
                  <a:gd name="T33" fmla="*/ 15 h 403"/>
                  <a:gd name="T34" fmla="*/ 10 w 336"/>
                  <a:gd name="T35" fmla="*/ 15 h 403"/>
                  <a:gd name="T36" fmla="*/ 9 w 336"/>
                  <a:gd name="T37" fmla="*/ 16 h 403"/>
                  <a:gd name="T38" fmla="*/ 8 w 336"/>
                  <a:gd name="T39" fmla="*/ 16 h 403"/>
                  <a:gd name="T40" fmla="*/ 6 w 336"/>
                  <a:gd name="T41" fmla="*/ 16 h 403"/>
                  <a:gd name="T42" fmla="*/ 0 w 336"/>
                  <a:gd name="T43" fmla="*/ 0 h 403"/>
                  <a:gd name="T44" fmla="*/ 3 w 336"/>
                  <a:gd name="T45" fmla="*/ 13 h 403"/>
                  <a:gd name="T46" fmla="*/ 6 w 336"/>
                  <a:gd name="T47" fmla="*/ 13 h 403"/>
                  <a:gd name="T48" fmla="*/ 7 w 336"/>
                  <a:gd name="T49" fmla="*/ 13 h 403"/>
                  <a:gd name="T50" fmla="*/ 8 w 336"/>
                  <a:gd name="T51" fmla="*/ 13 h 403"/>
                  <a:gd name="T52" fmla="*/ 9 w 336"/>
                  <a:gd name="T53" fmla="*/ 13 h 403"/>
                  <a:gd name="T54" fmla="*/ 9 w 336"/>
                  <a:gd name="T55" fmla="*/ 12 h 403"/>
                  <a:gd name="T56" fmla="*/ 10 w 336"/>
                  <a:gd name="T57" fmla="*/ 12 h 403"/>
                  <a:gd name="T58" fmla="*/ 10 w 336"/>
                  <a:gd name="T59" fmla="*/ 10 h 403"/>
                  <a:gd name="T60" fmla="*/ 10 w 336"/>
                  <a:gd name="T61" fmla="*/ 9 h 403"/>
                  <a:gd name="T62" fmla="*/ 10 w 336"/>
                  <a:gd name="T63" fmla="*/ 7 h 403"/>
                  <a:gd name="T64" fmla="*/ 10 w 336"/>
                  <a:gd name="T65" fmla="*/ 6 h 403"/>
                  <a:gd name="T66" fmla="*/ 10 w 336"/>
                  <a:gd name="T67" fmla="*/ 5 h 403"/>
                  <a:gd name="T68" fmla="*/ 9 w 336"/>
                  <a:gd name="T69" fmla="*/ 4 h 403"/>
                  <a:gd name="T70" fmla="*/ 8 w 336"/>
                  <a:gd name="T71" fmla="*/ 3 h 403"/>
                  <a:gd name="T72" fmla="*/ 8 w 336"/>
                  <a:gd name="T73" fmla="*/ 3 h 403"/>
                  <a:gd name="T74" fmla="*/ 7 w 336"/>
                  <a:gd name="T75" fmla="*/ 3 h 403"/>
                  <a:gd name="T76" fmla="*/ 6 w 336"/>
                  <a:gd name="T77" fmla="*/ 3 h 403"/>
                  <a:gd name="T78" fmla="*/ 3 w 336"/>
                  <a:gd name="T79" fmla="*/ 3 h 40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6"/>
                  <a:gd name="T121" fmla="*/ 0 h 403"/>
                  <a:gd name="T122" fmla="*/ 336 w 336"/>
                  <a:gd name="T123" fmla="*/ 403 h 40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6" h="403">
                    <a:moveTo>
                      <a:pt x="0" y="0"/>
                    </a:moveTo>
                    <a:lnTo>
                      <a:pt x="148" y="0"/>
                    </a:lnTo>
                    <a:lnTo>
                      <a:pt x="171" y="0"/>
                    </a:lnTo>
                    <a:lnTo>
                      <a:pt x="192" y="3"/>
                    </a:lnTo>
                    <a:lnTo>
                      <a:pt x="210" y="5"/>
                    </a:lnTo>
                    <a:lnTo>
                      <a:pt x="225" y="8"/>
                    </a:lnTo>
                    <a:lnTo>
                      <a:pt x="234" y="11"/>
                    </a:lnTo>
                    <a:lnTo>
                      <a:pt x="241" y="14"/>
                    </a:lnTo>
                    <a:lnTo>
                      <a:pt x="249" y="18"/>
                    </a:lnTo>
                    <a:lnTo>
                      <a:pt x="257" y="22"/>
                    </a:lnTo>
                    <a:lnTo>
                      <a:pt x="265" y="27"/>
                    </a:lnTo>
                    <a:lnTo>
                      <a:pt x="272" y="33"/>
                    </a:lnTo>
                    <a:lnTo>
                      <a:pt x="279" y="39"/>
                    </a:lnTo>
                    <a:lnTo>
                      <a:pt x="286" y="44"/>
                    </a:lnTo>
                    <a:lnTo>
                      <a:pt x="297" y="59"/>
                    </a:lnTo>
                    <a:lnTo>
                      <a:pt x="307" y="75"/>
                    </a:lnTo>
                    <a:lnTo>
                      <a:pt x="316" y="92"/>
                    </a:lnTo>
                    <a:lnTo>
                      <a:pt x="324" y="110"/>
                    </a:lnTo>
                    <a:lnTo>
                      <a:pt x="330" y="130"/>
                    </a:lnTo>
                    <a:lnTo>
                      <a:pt x="333" y="153"/>
                    </a:lnTo>
                    <a:lnTo>
                      <a:pt x="336" y="178"/>
                    </a:lnTo>
                    <a:lnTo>
                      <a:pt x="336" y="205"/>
                    </a:lnTo>
                    <a:lnTo>
                      <a:pt x="336" y="230"/>
                    </a:lnTo>
                    <a:lnTo>
                      <a:pt x="334" y="251"/>
                    </a:lnTo>
                    <a:lnTo>
                      <a:pt x="330" y="272"/>
                    </a:lnTo>
                    <a:lnTo>
                      <a:pt x="324" y="291"/>
                    </a:lnTo>
                    <a:lnTo>
                      <a:pt x="321" y="302"/>
                    </a:lnTo>
                    <a:lnTo>
                      <a:pt x="316" y="312"/>
                    </a:lnTo>
                    <a:lnTo>
                      <a:pt x="312" y="321"/>
                    </a:lnTo>
                    <a:lnTo>
                      <a:pt x="306" y="330"/>
                    </a:lnTo>
                    <a:lnTo>
                      <a:pt x="300" y="339"/>
                    </a:lnTo>
                    <a:lnTo>
                      <a:pt x="295" y="347"/>
                    </a:lnTo>
                    <a:lnTo>
                      <a:pt x="288" y="355"/>
                    </a:lnTo>
                    <a:lnTo>
                      <a:pt x="281" y="362"/>
                    </a:lnTo>
                    <a:lnTo>
                      <a:pt x="270" y="372"/>
                    </a:lnTo>
                    <a:lnTo>
                      <a:pt x="256" y="380"/>
                    </a:lnTo>
                    <a:lnTo>
                      <a:pt x="241" y="388"/>
                    </a:lnTo>
                    <a:lnTo>
                      <a:pt x="225" y="394"/>
                    </a:lnTo>
                    <a:lnTo>
                      <a:pt x="210" y="398"/>
                    </a:lnTo>
                    <a:lnTo>
                      <a:pt x="193" y="400"/>
                    </a:lnTo>
                    <a:lnTo>
                      <a:pt x="174" y="401"/>
                    </a:lnTo>
                    <a:lnTo>
                      <a:pt x="152" y="403"/>
                    </a:lnTo>
                    <a:lnTo>
                      <a:pt x="0" y="403"/>
                    </a:lnTo>
                    <a:lnTo>
                      <a:pt x="0" y="0"/>
                    </a:lnTo>
                    <a:close/>
                    <a:moveTo>
                      <a:pt x="81" y="68"/>
                    </a:moveTo>
                    <a:lnTo>
                      <a:pt x="81" y="335"/>
                    </a:lnTo>
                    <a:lnTo>
                      <a:pt x="141" y="335"/>
                    </a:lnTo>
                    <a:lnTo>
                      <a:pt x="157" y="335"/>
                    </a:lnTo>
                    <a:lnTo>
                      <a:pt x="170" y="334"/>
                    </a:lnTo>
                    <a:lnTo>
                      <a:pt x="182" y="333"/>
                    </a:lnTo>
                    <a:lnTo>
                      <a:pt x="191" y="330"/>
                    </a:lnTo>
                    <a:lnTo>
                      <a:pt x="200" y="328"/>
                    </a:lnTo>
                    <a:lnTo>
                      <a:pt x="209" y="325"/>
                    </a:lnTo>
                    <a:lnTo>
                      <a:pt x="217" y="320"/>
                    </a:lnTo>
                    <a:lnTo>
                      <a:pt x="223" y="314"/>
                    </a:lnTo>
                    <a:lnTo>
                      <a:pt x="229" y="308"/>
                    </a:lnTo>
                    <a:lnTo>
                      <a:pt x="235" y="299"/>
                    </a:lnTo>
                    <a:lnTo>
                      <a:pt x="240" y="287"/>
                    </a:lnTo>
                    <a:lnTo>
                      <a:pt x="245" y="275"/>
                    </a:lnTo>
                    <a:lnTo>
                      <a:pt x="248" y="260"/>
                    </a:lnTo>
                    <a:lnTo>
                      <a:pt x="250" y="243"/>
                    </a:lnTo>
                    <a:lnTo>
                      <a:pt x="253" y="224"/>
                    </a:lnTo>
                    <a:lnTo>
                      <a:pt x="253" y="201"/>
                    </a:lnTo>
                    <a:lnTo>
                      <a:pt x="253" y="180"/>
                    </a:lnTo>
                    <a:lnTo>
                      <a:pt x="250" y="161"/>
                    </a:lnTo>
                    <a:lnTo>
                      <a:pt x="248" y="144"/>
                    </a:lnTo>
                    <a:lnTo>
                      <a:pt x="245" y="130"/>
                    </a:lnTo>
                    <a:lnTo>
                      <a:pt x="240" y="118"/>
                    </a:lnTo>
                    <a:lnTo>
                      <a:pt x="235" y="108"/>
                    </a:lnTo>
                    <a:lnTo>
                      <a:pt x="229" y="99"/>
                    </a:lnTo>
                    <a:lnTo>
                      <a:pt x="221" y="91"/>
                    </a:lnTo>
                    <a:lnTo>
                      <a:pt x="213" y="85"/>
                    </a:lnTo>
                    <a:lnTo>
                      <a:pt x="204" y="79"/>
                    </a:lnTo>
                    <a:lnTo>
                      <a:pt x="195" y="75"/>
                    </a:lnTo>
                    <a:lnTo>
                      <a:pt x="184" y="73"/>
                    </a:lnTo>
                    <a:lnTo>
                      <a:pt x="174" y="70"/>
                    </a:lnTo>
                    <a:lnTo>
                      <a:pt x="159" y="69"/>
                    </a:lnTo>
                    <a:lnTo>
                      <a:pt x="140" y="68"/>
                    </a:lnTo>
                    <a:lnTo>
                      <a:pt x="117" y="68"/>
                    </a:lnTo>
                    <a:lnTo>
                      <a:pt x="81"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622" name="Freeform 1011">
                <a:extLst>
                  <a:ext uri="{FF2B5EF4-FFF2-40B4-BE49-F238E27FC236}">
                    <a16:creationId xmlns:a16="http://schemas.microsoft.com/office/drawing/2014/main" id="{C49C7F73-29C3-4915-B301-F2A7B0415837}"/>
                  </a:ext>
                </a:extLst>
              </p:cNvPr>
              <p:cNvSpPr>
                <a:spLocks noEditPoints="1"/>
              </p:cNvSpPr>
              <p:nvPr/>
            </p:nvSpPr>
            <p:spPr bwMode="auto">
              <a:xfrm>
                <a:off x="2190" y="1882"/>
                <a:ext cx="16" cy="81"/>
              </a:xfrm>
              <a:custGeom>
                <a:avLst/>
                <a:gdLst>
                  <a:gd name="T0" fmla="*/ 0 w 77"/>
                  <a:gd name="T1" fmla="*/ 3 h 403"/>
                  <a:gd name="T2" fmla="*/ 0 w 77"/>
                  <a:gd name="T3" fmla="*/ 0 h 403"/>
                  <a:gd name="T4" fmla="*/ 3 w 77"/>
                  <a:gd name="T5" fmla="*/ 0 h 403"/>
                  <a:gd name="T6" fmla="*/ 3 w 77"/>
                  <a:gd name="T7" fmla="*/ 3 h 403"/>
                  <a:gd name="T8" fmla="*/ 0 w 77"/>
                  <a:gd name="T9" fmla="*/ 3 h 403"/>
                  <a:gd name="T10" fmla="*/ 0 w 77"/>
                  <a:gd name="T11" fmla="*/ 16 h 403"/>
                  <a:gd name="T12" fmla="*/ 0 w 77"/>
                  <a:gd name="T13" fmla="*/ 4 h 403"/>
                  <a:gd name="T14" fmla="*/ 3 w 77"/>
                  <a:gd name="T15" fmla="*/ 4 h 403"/>
                  <a:gd name="T16" fmla="*/ 3 w 77"/>
                  <a:gd name="T17" fmla="*/ 16 h 403"/>
                  <a:gd name="T18" fmla="*/ 0 w 77"/>
                  <a:gd name="T19" fmla="*/ 16 h 4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3"/>
                  <a:gd name="T32" fmla="*/ 77 w 77"/>
                  <a:gd name="T33" fmla="*/ 403 h 4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3">
                    <a:moveTo>
                      <a:pt x="0" y="72"/>
                    </a:moveTo>
                    <a:lnTo>
                      <a:pt x="0" y="0"/>
                    </a:lnTo>
                    <a:lnTo>
                      <a:pt x="77" y="0"/>
                    </a:lnTo>
                    <a:lnTo>
                      <a:pt x="77" y="72"/>
                    </a:lnTo>
                    <a:lnTo>
                      <a:pt x="0" y="72"/>
                    </a:lnTo>
                    <a:close/>
                    <a:moveTo>
                      <a:pt x="0" y="403"/>
                    </a:moveTo>
                    <a:lnTo>
                      <a:pt x="0" y="111"/>
                    </a:lnTo>
                    <a:lnTo>
                      <a:pt x="77" y="111"/>
                    </a:lnTo>
                    <a:lnTo>
                      <a:pt x="77"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56330" name="Freeform 1013">
              <a:extLst>
                <a:ext uri="{FF2B5EF4-FFF2-40B4-BE49-F238E27FC236}">
                  <a16:creationId xmlns:a16="http://schemas.microsoft.com/office/drawing/2014/main" id="{D8E53010-8E7A-4525-B57A-8E9C9DEEBD1E}"/>
                </a:ext>
              </a:extLst>
            </p:cNvPr>
            <p:cNvSpPr>
              <a:spLocks/>
            </p:cNvSpPr>
            <p:nvPr/>
          </p:nvSpPr>
          <p:spPr bwMode="auto">
            <a:xfrm>
              <a:off x="2216" y="1903"/>
              <a:ext cx="54" cy="61"/>
            </a:xfrm>
            <a:custGeom>
              <a:avLst/>
              <a:gdLst>
                <a:gd name="T0" fmla="*/ 3 w 272"/>
                <a:gd name="T1" fmla="*/ 9 h 305"/>
                <a:gd name="T2" fmla="*/ 4 w 272"/>
                <a:gd name="T3" fmla="*/ 10 h 305"/>
                <a:gd name="T4" fmla="*/ 5 w 272"/>
                <a:gd name="T5" fmla="*/ 10 h 305"/>
                <a:gd name="T6" fmla="*/ 7 w 272"/>
                <a:gd name="T7" fmla="*/ 10 h 305"/>
                <a:gd name="T8" fmla="*/ 8 w 272"/>
                <a:gd name="T9" fmla="*/ 9 h 305"/>
                <a:gd name="T10" fmla="*/ 8 w 272"/>
                <a:gd name="T11" fmla="*/ 9 h 305"/>
                <a:gd name="T12" fmla="*/ 8 w 272"/>
                <a:gd name="T13" fmla="*/ 8 h 305"/>
                <a:gd name="T14" fmla="*/ 7 w 272"/>
                <a:gd name="T15" fmla="*/ 8 h 305"/>
                <a:gd name="T16" fmla="*/ 5 w 272"/>
                <a:gd name="T17" fmla="*/ 7 h 305"/>
                <a:gd name="T18" fmla="*/ 2 w 272"/>
                <a:gd name="T19" fmla="*/ 7 h 305"/>
                <a:gd name="T20" fmla="*/ 1 w 272"/>
                <a:gd name="T21" fmla="*/ 6 h 305"/>
                <a:gd name="T22" fmla="*/ 1 w 272"/>
                <a:gd name="T23" fmla="*/ 5 h 305"/>
                <a:gd name="T24" fmla="*/ 0 w 272"/>
                <a:gd name="T25" fmla="*/ 4 h 305"/>
                <a:gd name="T26" fmla="*/ 1 w 272"/>
                <a:gd name="T27" fmla="*/ 3 h 305"/>
                <a:gd name="T28" fmla="*/ 1 w 272"/>
                <a:gd name="T29" fmla="*/ 2 h 305"/>
                <a:gd name="T30" fmla="*/ 2 w 272"/>
                <a:gd name="T31" fmla="*/ 1 h 305"/>
                <a:gd name="T32" fmla="*/ 3 w 272"/>
                <a:gd name="T33" fmla="*/ 0 h 305"/>
                <a:gd name="T34" fmla="*/ 4 w 272"/>
                <a:gd name="T35" fmla="*/ 0 h 305"/>
                <a:gd name="T36" fmla="*/ 6 w 272"/>
                <a:gd name="T37" fmla="*/ 0 h 305"/>
                <a:gd name="T38" fmla="*/ 7 w 272"/>
                <a:gd name="T39" fmla="*/ 0 h 305"/>
                <a:gd name="T40" fmla="*/ 9 w 272"/>
                <a:gd name="T41" fmla="*/ 1 h 305"/>
                <a:gd name="T42" fmla="*/ 9 w 272"/>
                <a:gd name="T43" fmla="*/ 1 h 305"/>
                <a:gd name="T44" fmla="*/ 10 w 272"/>
                <a:gd name="T45" fmla="*/ 2 h 305"/>
                <a:gd name="T46" fmla="*/ 10 w 272"/>
                <a:gd name="T47" fmla="*/ 3 h 305"/>
                <a:gd name="T48" fmla="*/ 7 w 272"/>
                <a:gd name="T49" fmla="*/ 3 h 305"/>
                <a:gd name="T50" fmla="*/ 7 w 272"/>
                <a:gd name="T51" fmla="*/ 2 h 305"/>
                <a:gd name="T52" fmla="*/ 5 w 272"/>
                <a:gd name="T53" fmla="*/ 2 h 305"/>
                <a:gd name="T54" fmla="*/ 4 w 272"/>
                <a:gd name="T55" fmla="*/ 2 h 305"/>
                <a:gd name="T56" fmla="*/ 3 w 272"/>
                <a:gd name="T57" fmla="*/ 3 h 305"/>
                <a:gd name="T58" fmla="*/ 3 w 272"/>
                <a:gd name="T59" fmla="*/ 3 h 305"/>
                <a:gd name="T60" fmla="*/ 4 w 272"/>
                <a:gd name="T61" fmla="*/ 4 h 305"/>
                <a:gd name="T62" fmla="*/ 5 w 272"/>
                <a:gd name="T63" fmla="*/ 4 h 305"/>
                <a:gd name="T64" fmla="*/ 9 w 272"/>
                <a:gd name="T65" fmla="*/ 5 h 305"/>
                <a:gd name="T66" fmla="*/ 10 w 272"/>
                <a:gd name="T67" fmla="*/ 6 h 305"/>
                <a:gd name="T68" fmla="*/ 10 w 272"/>
                <a:gd name="T69" fmla="*/ 6 h 305"/>
                <a:gd name="T70" fmla="*/ 11 w 272"/>
                <a:gd name="T71" fmla="*/ 7 h 305"/>
                <a:gd name="T72" fmla="*/ 11 w 272"/>
                <a:gd name="T73" fmla="*/ 8 h 305"/>
                <a:gd name="T74" fmla="*/ 11 w 272"/>
                <a:gd name="T75" fmla="*/ 9 h 305"/>
                <a:gd name="T76" fmla="*/ 10 w 272"/>
                <a:gd name="T77" fmla="*/ 10 h 305"/>
                <a:gd name="T78" fmla="*/ 9 w 272"/>
                <a:gd name="T79" fmla="*/ 11 h 305"/>
                <a:gd name="T80" fmla="*/ 8 w 272"/>
                <a:gd name="T81" fmla="*/ 12 h 305"/>
                <a:gd name="T82" fmla="*/ 6 w 272"/>
                <a:gd name="T83" fmla="*/ 12 h 305"/>
                <a:gd name="T84" fmla="*/ 4 w 272"/>
                <a:gd name="T85" fmla="*/ 12 h 305"/>
                <a:gd name="T86" fmla="*/ 3 w 272"/>
                <a:gd name="T87" fmla="*/ 12 h 305"/>
                <a:gd name="T88" fmla="*/ 2 w 272"/>
                <a:gd name="T89" fmla="*/ 11 h 305"/>
                <a:gd name="T90" fmla="*/ 1 w 272"/>
                <a:gd name="T91" fmla="*/ 10 h 305"/>
                <a:gd name="T92" fmla="*/ 0 w 272"/>
                <a:gd name="T93" fmla="*/ 9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5"/>
                <a:gd name="T143" fmla="*/ 272 w 272"/>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5">
                  <a:moveTo>
                    <a:pt x="0" y="215"/>
                  </a:moveTo>
                  <a:lnTo>
                    <a:pt x="77" y="204"/>
                  </a:lnTo>
                  <a:lnTo>
                    <a:pt x="80" y="214"/>
                  </a:lnTo>
                  <a:lnTo>
                    <a:pt x="85" y="223"/>
                  </a:lnTo>
                  <a:lnTo>
                    <a:pt x="90" y="231"/>
                  </a:lnTo>
                  <a:lnTo>
                    <a:pt x="97" y="238"/>
                  </a:lnTo>
                  <a:lnTo>
                    <a:pt x="106" y="243"/>
                  </a:lnTo>
                  <a:lnTo>
                    <a:pt x="115" y="247"/>
                  </a:lnTo>
                  <a:lnTo>
                    <a:pt x="127" y="249"/>
                  </a:lnTo>
                  <a:lnTo>
                    <a:pt x="140" y="249"/>
                  </a:lnTo>
                  <a:lnTo>
                    <a:pt x="154" y="249"/>
                  </a:lnTo>
                  <a:lnTo>
                    <a:pt x="166" y="247"/>
                  </a:lnTo>
                  <a:lnTo>
                    <a:pt x="176" y="243"/>
                  </a:lnTo>
                  <a:lnTo>
                    <a:pt x="184" y="239"/>
                  </a:lnTo>
                  <a:lnTo>
                    <a:pt x="189" y="234"/>
                  </a:lnTo>
                  <a:lnTo>
                    <a:pt x="192" y="230"/>
                  </a:lnTo>
                  <a:lnTo>
                    <a:pt x="194" y="224"/>
                  </a:lnTo>
                  <a:lnTo>
                    <a:pt x="194" y="218"/>
                  </a:lnTo>
                  <a:lnTo>
                    <a:pt x="194" y="214"/>
                  </a:lnTo>
                  <a:lnTo>
                    <a:pt x="193" y="209"/>
                  </a:lnTo>
                  <a:lnTo>
                    <a:pt x="192" y="206"/>
                  </a:lnTo>
                  <a:lnTo>
                    <a:pt x="190" y="204"/>
                  </a:lnTo>
                  <a:lnTo>
                    <a:pt x="185" y="200"/>
                  </a:lnTo>
                  <a:lnTo>
                    <a:pt x="180" y="198"/>
                  </a:lnTo>
                  <a:lnTo>
                    <a:pt x="173" y="196"/>
                  </a:lnTo>
                  <a:lnTo>
                    <a:pt x="164" y="194"/>
                  </a:lnTo>
                  <a:lnTo>
                    <a:pt x="121" y="183"/>
                  </a:lnTo>
                  <a:lnTo>
                    <a:pt x="87" y="173"/>
                  </a:lnTo>
                  <a:lnTo>
                    <a:pt x="74" y="169"/>
                  </a:lnTo>
                  <a:lnTo>
                    <a:pt x="62" y="164"/>
                  </a:lnTo>
                  <a:lnTo>
                    <a:pt x="53" y="160"/>
                  </a:lnTo>
                  <a:lnTo>
                    <a:pt x="45" y="155"/>
                  </a:lnTo>
                  <a:lnTo>
                    <a:pt x="37" y="149"/>
                  </a:lnTo>
                  <a:lnTo>
                    <a:pt x="31" y="143"/>
                  </a:lnTo>
                  <a:lnTo>
                    <a:pt x="24" y="135"/>
                  </a:lnTo>
                  <a:lnTo>
                    <a:pt x="19" y="127"/>
                  </a:lnTo>
                  <a:lnTo>
                    <a:pt x="16" y="119"/>
                  </a:lnTo>
                  <a:lnTo>
                    <a:pt x="13" y="110"/>
                  </a:lnTo>
                  <a:lnTo>
                    <a:pt x="11" y="100"/>
                  </a:lnTo>
                  <a:lnTo>
                    <a:pt x="10" y="90"/>
                  </a:lnTo>
                  <a:lnTo>
                    <a:pt x="11" y="81"/>
                  </a:lnTo>
                  <a:lnTo>
                    <a:pt x="13" y="71"/>
                  </a:lnTo>
                  <a:lnTo>
                    <a:pt x="15" y="64"/>
                  </a:lnTo>
                  <a:lnTo>
                    <a:pt x="18" y="55"/>
                  </a:lnTo>
                  <a:lnTo>
                    <a:pt x="23" y="48"/>
                  </a:lnTo>
                  <a:lnTo>
                    <a:pt x="27" y="40"/>
                  </a:lnTo>
                  <a:lnTo>
                    <a:pt x="34" y="33"/>
                  </a:lnTo>
                  <a:lnTo>
                    <a:pt x="41" y="26"/>
                  </a:lnTo>
                  <a:lnTo>
                    <a:pt x="49" y="21"/>
                  </a:lnTo>
                  <a:lnTo>
                    <a:pt x="58" y="15"/>
                  </a:lnTo>
                  <a:lnTo>
                    <a:pt x="68" y="10"/>
                  </a:lnTo>
                  <a:lnTo>
                    <a:pt x="79" y="7"/>
                  </a:lnTo>
                  <a:lnTo>
                    <a:pt x="90" y="4"/>
                  </a:lnTo>
                  <a:lnTo>
                    <a:pt x="104" y="3"/>
                  </a:lnTo>
                  <a:lnTo>
                    <a:pt x="119" y="0"/>
                  </a:lnTo>
                  <a:lnTo>
                    <a:pt x="133" y="0"/>
                  </a:lnTo>
                  <a:lnTo>
                    <a:pt x="148" y="0"/>
                  </a:lnTo>
                  <a:lnTo>
                    <a:pt x="162" y="1"/>
                  </a:lnTo>
                  <a:lnTo>
                    <a:pt x="174" y="4"/>
                  </a:lnTo>
                  <a:lnTo>
                    <a:pt x="185" y="5"/>
                  </a:lnTo>
                  <a:lnTo>
                    <a:pt x="197" y="8"/>
                  </a:lnTo>
                  <a:lnTo>
                    <a:pt x="206" y="12"/>
                  </a:lnTo>
                  <a:lnTo>
                    <a:pt x="215" y="15"/>
                  </a:lnTo>
                  <a:lnTo>
                    <a:pt x="223" y="20"/>
                  </a:lnTo>
                  <a:lnTo>
                    <a:pt x="229" y="25"/>
                  </a:lnTo>
                  <a:lnTo>
                    <a:pt x="236" y="31"/>
                  </a:lnTo>
                  <a:lnTo>
                    <a:pt x="242" y="38"/>
                  </a:lnTo>
                  <a:lnTo>
                    <a:pt x="246" y="44"/>
                  </a:lnTo>
                  <a:lnTo>
                    <a:pt x="252" y="51"/>
                  </a:lnTo>
                  <a:lnTo>
                    <a:pt x="255" y="60"/>
                  </a:lnTo>
                  <a:lnTo>
                    <a:pt x="259" y="68"/>
                  </a:lnTo>
                  <a:lnTo>
                    <a:pt x="262" y="77"/>
                  </a:lnTo>
                  <a:lnTo>
                    <a:pt x="190" y="91"/>
                  </a:lnTo>
                  <a:lnTo>
                    <a:pt x="187" y="83"/>
                  </a:lnTo>
                  <a:lnTo>
                    <a:pt x="183" y="76"/>
                  </a:lnTo>
                  <a:lnTo>
                    <a:pt x="177" y="70"/>
                  </a:lnTo>
                  <a:lnTo>
                    <a:pt x="172" y="65"/>
                  </a:lnTo>
                  <a:lnTo>
                    <a:pt x="165" y="61"/>
                  </a:lnTo>
                  <a:lnTo>
                    <a:pt x="156" y="58"/>
                  </a:lnTo>
                  <a:lnTo>
                    <a:pt x="146" y="57"/>
                  </a:lnTo>
                  <a:lnTo>
                    <a:pt x="135" y="56"/>
                  </a:lnTo>
                  <a:lnTo>
                    <a:pt x="121" y="57"/>
                  </a:lnTo>
                  <a:lnTo>
                    <a:pt x="109" y="58"/>
                  </a:lnTo>
                  <a:lnTo>
                    <a:pt x="98" y="60"/>
                  </a:lnTo>
                  <a:lnTo>
                    <a:pt x="92" y="65"/>
                  </a:lnTo>
                  <a:lnTo>
                    <a:pt x="87" y="68"/>
                  </a:lnTo>
                  <a:lnTo>
                    <a:pt x="85" y="71"/>
                  </a:lnTo>
                  <a:lnTo>
                    <a:pt x="83" y="76"/>
                  </a:lnTo>
                  <a:lnTo>
                    <a:pt x="83" y="81"/>
                  </a:lnTo>
                  <a:lnTo>
                    <a:pt x="83" y="84"/>
                  </a:lnTo>
                  <a:lnTo>
                    <a:pt x="85" y="87"/>
                  </a:lnTo>
                  <a:lnTo>
                    <a:pt x="87" y="91"/>
                  </a:lnTo>
                  <a:lnTo>
                    <a:pt x="90" y="94"/>
                  </a:lnTo>
                  <a:lnTo>
                    <a:pt x="98" y="99"/>
                  </a:lnTo>
                  <a:lnTo>
                    <a:pt x="113" y="103"/>
                  </a:lnTo>
                  <a:lnTo>
                    <a:pt x="135" y="109"/>
                  </a:lnTo>
                  <a:lnTo>
                    <a:pt x="162" y="116"/>
                  </a:lnTo>
                  <a:lnTo>
                    <a:pt x="191" y="123"/>
                  </a:lnTo>
                  <a:lnTo>
                    <a:pt x="215" y="131"/>
                  </a:lnTo>
                  <a:lnTo>
                    <a:pt x="225" y="136"/>
                  </a:lnTo>
                  <a:lnTo>
                    <a:pt x="234" y="140"/>
                  </a:lnTo>
                  <a:lnTo>
                    <a:pt x="242" y="145"/>
                  </a:lnTo>
                  <a:lnTo>
                    <a:pt x="249" y="149"/>
                  </a:lnTo>
                  <a:lnTo>
                    <a:pt x="254" y="155"/>
                  </a:lnTo>
                  <a:lnTo>
                    <a:pt x="259" y="162"/>
                  </a:lnTo>
                  <a:lnTo>
                    <a:pt x="263" y="168"/>
                  </a:lnTo>
                  <a:lnTo>
                    <a:pt x="267" y="174"/>
                  </a:lnTo>
                  <a:lnTo>
                    <a:pt x="269" y="182"/>
                  </a:lnTo>
                  <a:lnTo>
                    <a:pt x="271" y="190"/>
                  </a:lnTo>
                  <a:lnTo>
                    <a:pt x="272" y="198"/>
                  </a:lnTo>
                  <a:lnTo>
                    <a:pt x="272" y="207"/>
                  </a:lnTo>
                  <a:lnTo>
                    <a:pt x="271" y="217"/>
                  </a:lnTo>
                  <a:lnTo>
                    <a:pt x="270" y="226"/>
                  </a:lnTo>
                  <a:lnTo>
                    <a:pt x="268" y="235"/>
                  </a:lnTo>
                  <a:lnTo>
                    <a:pt x="263" y="244"/>
                  </a:lnTo>
                  <a:lnTo>
                    <a:pt x="259" y="253"/>
                  </a:lnTo>
                  <a:lnTo>
                    <a:pt x="253" y="261"/>
                  </a:lnTo>
                  <a:lnTo>
                    <a:pt x="246" y="269"/>
                  </a:lnTo>
                  <a:lnTo>
                    <a:pt x="238" y="276"/>
                  </a:lnTo>
                  <a:lnTo>
                    <a:pt x="229" y="283"/>
                  </a:lnTo>
                  <a:lnTo>
                    <a:pt x="220" y="288"/>
                  </a:lnTo>
                  <a:lnTo>
                    <a:pt x="209" y="294"/>
                  </a:lnTo>
                  <a:lnTo>
                    <a:pt x="198" y="297"/>
                  </a:lnTo>
                  <a:lnTo>
                    <a:pt x="184" y="301"/>
                  </a:lnTo>
                  <a:lnTo>
                    <a:pt x="171" y="303"/>
                  </a:lnTo>
                  <a:lnTo>
                    <a:pt x="156" y="304"/>
                  </a:lnTo>
                  <a:lnTo>
                    <a:pt x="140" y="305"/>
                  </a:lnTo>
                  <a:lnTo>
                    <a:pt x="125" y="304"/>
                  </a:lnTo>
                  <a:lnTo>
                    <a:pt x="112" y="303"/>
                  </a:lnTo>
                  <a:lnTo>
                    <a:pt x="98" y="302"/>
                  </a:lnTo>
                  <a:lnTo>
                    <a:pt x="86" y="299"/>
                  </a:lnTo>
                  <a:lnTo>
                    <a:pt x="75" y="295"/>
                  </a:lnTo>
                  <a:lnTo>
                    <a:pt x="64" y="292"/>
                  </a:lnTo>
                  <a:lnTo>
                    <a:pt x="54" y="286"/>
                  </a:lnTo>
                  <a:lnTo>
                    <a:pt x="45" y="281"/>
                  </a:lnTo>
                  <a:lnTo>
                    <a:pt x="37" y="275"/>
                  </a:lnTo>
                  <a:lnTo>
                    <a:pt x="29" y="268"/>
                  </a:lnTo>
                  <a:lnTo>
                    <a:pt x="23" y="260"/>
                  </a:lnTo>
                  <a:lnTo>
                    <a:pt x="17" y="252"/>
                  </a:lnTo>
                  <a:lnTo>
                    <a:pt x="11" y="244"/>
                  </a:lnTo>
                  <a:lnTo>
                    <a:pt x="7" y="235"/>
                  </a:lnTo>
                  <a:lnTo>
                    <a:pt x="3"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1" name="Freeform 1014">
              <a:extLst>
                <a:ext uri="{FF2B5EF4-FFF2-40B4-BE49-F238E27FC236}">
                  <a16:creationId xmlns:a16="http://schemas.microsoft.com/office/drawing/2014/main" id="{BACE3D0C-169E-456D-9BCE-573094EE6687}"/>
                </a:ext>
              </a:extLst>
            </p:cNvPr>
            <p:cNvSpPr>
              <a:spLocks/>
            </p:cNvSpPr>
            <p:nvPr/>
          </p:nvSpPr>
          <p:spPr bwMode="auto">
            <a:xfrm>
              <a:off x="2281" y="1903"/>
              <a:ext cx="55" cy="61"/>
            </a:xfrm>
            <a:custGeom>
              <a:avLst/>
              <a:gdLst>
                <a:gd name="T0" fmla="*/ 8 w 275"/>
                <a:gd name="T1" fmla="*/ 4 h 305"/>
                <a:gd name="T2" fmla="*/ 8 w 275"/>
                <a:gd name="T3" fmla="*/ 3 h 305"/>
                <a:gd name="T4" fmla="*/ 7 w 275"/>
                <a:gd name="T5" fmla="*/ 3 h 305"/>
                <a:gd name="T6" fmla="*/ 6 w 275"/>
                <a:gd name="T7" fmla="*/ 3 h 305"/>
                <a:gd name="T8" fmla="*/ 6 w 275"/>
                <a:gd name="T9" fmla="*/ 2 h 305"/>
                <a:gd name="T10" fmla="*/ 5 w 275"/>
                <a:gd name="T11" fmla="*/ 2 h 305"/>
                <a:gd name="T12" fmla="*/ 5 w 275"/>
                <a:gd name="T13" fmla="*/ 3 h 305"/>
                <a:gd name="T14" fmla="*/ 4 w 275"/>
                <a:gd name="T15" fmla="*/ 3 h 305"/>
                <a:gd name="T16" fmla="*/ 4 w 275"/>
                <a:gd name="T17" fmla="*/ 3 h 305"/>
                <a:gd name="T18" fmla="*/ 4 w 275"/>
                <a:gd name="T19" fmla="*/ 4 h 305"/>
                <a:gd name="T20" fmla="*/ 3 w 275"/>
                <a:gd name="T21" fmla="*/ 4 h 305"/>
                <a:gd name="T22" fmla="*/ 3 w 275"/>
                <a:gd name="T23" fmla="*/ 5 h 305"/>
                <a:gd name="T24" fmla="*/ 3 w 275"/>
                <a:gd name="T25" fmla="*/ 6 h 305"/>
                <a:gd name="T26" fmla="*/ 3 w 275"/>
                <a:gd name="T27" fmla="*/ 7 h 305"/>
                <a:gd name="T28" fmla="*/ 3 w 275"/>
                <a:gd name="T29" fmla="*/ 8 h 305"/>
                <a:gd name="T30" fmla="*/ 4 w 275"/>
                <a:gd name="T31" fmla="*/ 8 h 305"/>
                <a:gd name="T32" fmla="*/ 4 w 275"/>
                <a:gd name="T33" fmla="*/ 9 h 305"/>
                <a:gd name="T34" fmla="*/ 4 w 275"/>
                <a:gd name="T35" fmla="*/ 9 h 305"/>
                <a:gd name="T36" fmla="*/ 5 w 275"/>
                <a:gd name="T37" fmla="*/ 9 h 305"/>
                <a:gd name="T38" fmla="*/ 5 w 275"/>
                <a:gd name="T39" fmla="*/ 10 h 305"/>
                <a:gd name="T40" fmla="*/ 6 w 275"/>
                <a:gd name="T41" fmla="*/ 10 h 305"/>
                <a:gd name="T42" fmla="*/ 7 w 275"/>
                <a:gd name="T43" fmla="*/ 10 h 305"/>
                <a:gd name="T44" fmla="*/ 7 w 275"/>
                <a:gd name="T45" fmla="*/ 9 h 305"/>
                <a:gd name="T46" fmla="*/ 8 w 275"/>
                <a:gd name="T47" fmla="*/ 9 h 305"/>
                <a:gd name="T48" fmla="*/ 8 w 275"/>
                <a:gd name="T49" fmla="*/ 7 h 305"/>
                <a:gd name="T50" fmla="*/ 11 w 275"/>
                <a:gd name="T51" fmla="*/ 9 h 305"/>
                <a:gd name="T52" fmla="*/ 10 w 275"/>
                <a:gd name="T53" fmla="*/ 9 h 305"/>
                <a:gd name="T54" fmla="*/ 10 w 275"/>
                <a:gd name="T55" fmla="*/ 10 h 305"/>
                <a:gd name="T56" fmla="*/ 9 w 275"/>
                <a:gd name="T57" fmla="*/ 11 h 305"/>
                <a:gd name="T58" fmla="*/ 9 w 275"/>
                <a:gd name="T59" fmla="*/ 11 h 305"/>
                <a:gd name="T60" fmla="*/ 8 w 275"/>
                <a:gd name="T61" fmla="*/ 12 h 305"/>
                <a:gd name="T62" fmla="*/ 7 w 275"/>
                <a:gd name="T63" fmla="*/ 12 h 305"/>
                <a:gd name="T64" fmla="*/ 6 w 275"/>
                <a:gd name="T65" fmla="*/ 12 h 305"/>
                <a:gd name="T66" fmla="*/ 5 w 275"/>
                <a:gd name="T67" fmla="*/ 12 h 305"/>
                <a:gd name="T68" fmla="*/ 4 w 275"/>
                <a:gd name="T69" fmla="*/ 12 h 305"/>
                <a:gd name="T70" fmla="*/ 3 w 275"/>
                <a:gd name="T71" fmla="*/ 12 h 305"/>
                <a:gd name="T72" fmla="*/ 2 w 275"/>
                <a:gd name="T73" fmla="*/ 11 h 305"/>
                <a:gd name="T74" fmla="*/ 1 w 275"/>
                <a:gd name="T75" fmla="*/ 10 h 305"/>
                <a:gd name="T76" fmla="*/ 1 w 275"/>
                <a:gd name="T77" fmla="*/ 9 h 305"/>
                <a:gd name="T78" fmla="*/ 0 w 275"/>
                <a:gd name="T79" fmla="*/ 8 h 305"/>
                <a:gd name="T80" fmla="*/ 0 w 275"/>
                <a:gd name="T81" fmla="*/ 7 h 305"/>
                <a:gd name="T82" fmla="*/ 0 w 275"/>
                <a:gd name="T83" fmla="*/ 5 h 305"/>
                <a:gd name="T84" fmla="*/ 0 w 275"/>
                <a:gd name="T85" fmla="*/ 4 h 305"/>
                <a:gd name="T86" fmla="*/ 1 w 275"/>
                <a:gd name="T87" fmla="*/ 3 h 305"/>
                <a:gd name="T88" fmla="*/ 1 w 275"/>
                <a:gd name="T89" fmla="*/ 2 h 305"/>
                <a:gd name="T90" fmla="*/ 2 w 275"/>
                <a:gd name="T91" fmla="*/ 1 h 305"/>
                <a:gd name="T92" fmla="*/ 3 w 275"/>
                <a:gd name="T93" fmla="*/ 1 h 305"/>
                <a:gd name="T94" fmla="*/ 4 w 275"/>
                <a:gd name="T95" fmla="*/ 0 h 305"/>
                <a:gd name="T96" fmla="*/ 5 w 275"/>
                <a:gd name="T97" fmla="*/ 0 h 305"/>
                <a:gd name="T98" fmla="*/ 6 w 275"/>
                <a:gd name="T99" fmla="*/ 0 h 305"/>
                <a:gd name="T100" fmla="*/ 7 w 275"/>
                <a:gd name="T101" fmla="*/ 0 h 305"/>
                <a:gd name="T102" fmla="*/ 8 w 275"/>
                <a:gd name="T103" fmla="*/ 0 h 305"/>
                <a:gd name="T104" fmla="*/ 9 w 275"/>
                <a:gd name="T105" fmla="*/ 1 h 305"/>
                <a:gd name="T106" fmla="*/ 9 w 275"/>
                <a:gd name="T107" fmla="*/ 1 h 305"/>
                <a:gd name="T108" fmla="*/ 10 w 275"/>
                <a:gd name="T109" fmla="*/ 2 h 305"/>
                <a:gd name="T110" fmla="*/ 10 w 275"/>
                <a:gd name="T111" fmla="*/ 2 h 305"/>
                <a:gd name="T112" fmla="*/ 11 w 275"/>
                <a:gd name="T113" fmla="*/ 3 h 3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305"/>
                <a:gd name="T173" fmla="*/ 275 w 275"/>
                <a:gd name="T174" fmla="*/ 305 h 3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305">
                  <a:moveTo>
                    <a:pt x="271" y="93"/>
                  </a:moveTo>
                  <a:lnTo>
                    <a:pt x="195" y="107"/>
                  </a:lnTo>
                  <a:lnTo>
                    <a:pt x="192" y="96"/>
                  </a:lnTo>
                  <a:lnTo>
                    <a:pt x="189" y="87"/>
                  </a:lnTo>
                  <a:lnTo>
                    <a:pt x="183" y="79"/>
                  </a:lnTo>
                  <a:lnTo>
                    <a:pt x="178" y="73"/>
                  </a:lnTo>
                  <a:lnTo>
                    <a:pt x="170" y="68"/>
                  </a:lnTo>
                  <a:lnTo>
                    <a:pt x="162" y="64"/>
                  </a:lnTo>
                  <a:lnTo>
                    <a:pt x="153" y="61"/>
                  </a:lnTo>
                  <a:lnTo>
                    <a:pt x="143" y="61"/>
                  </a:lnTo>
                  <a:lnTo>
                    <a:pt x="135" y="61"/>
                  </a:lnTo>
                  <a:lnTo>
                    <a:pt x="129" y="62"/>
                  </a:lnTo>
                  <a:lnTo>
                    <a:pt x="122" y="64"/>
                  </a:lnTo>
                  <a:lnTo>
                    <a:pt x="117" y="66"/>
                  </a:lnTo>
                  <a:lnTo>
                    <a:pt x="111" y="69"/>
                  </a:lnTo>
                  <a:lnTo>
                    <a:pt x="105" y="73"/>
                  </a:lnTo>
                  <a:lnTo>
                    <a:pt x="101" y="76"/>
                  </a:lnTo>
                  <a:lnTo>
                    <a:pt x="96" y="81"/>
                  </a:lnTo>
                  <a:lnTo>
                    <a:pt x="92" y="86"/>
                  </a:lnTo>
                  <a:lnTo>
                    <a:pt x="88" y="93"/>
                  </a:lnTo>
                  <a:lnTo>
                    <a:pt x="86" y="100"/>
                  </a:lnTo>
                  <a:lnTo>
                    <a:pt x="84" y="108"/>
                  </a:lnTo>
                  <a:lnTo>
                    <a:pt x="82" y="117"/>
                  </a:lnTo>
                  <a:lnTo>
                    <a:pt x="80" y="126"/>
                  </a:lnTo>
                  <a:lnTo>
                    <a:pt x="79" y="136"/>
                  </a:lnTo>
                  <a:lnTo>
                    <a:pt x="79" y="147"/>
                  </a:lnTo>
                  <a:lnTo>
                    <a:pt x="79" y="160"/>
                  </a:lnTo>
                  <a:lnTo>
                    <a:pt x="80" y="172"/>
                  </a:lnTo>
                  <a:lnTo>
                    <a:pt x="82" y="182"/>
                  </a:lnTo>
                  <a:lnTo>
                    <a:pt x="84" y="191"/>
                  </a:lnTo>
                  <a:lnTo>
                    <a:pt x="86" y="200"/>
                  </a:lnTo>
                  <a:lnTo>
                    <a:pt x="88" y="208"/>
                  </a:lnTo>
                  <a:lnTo>
                    <a:pt x="93" y="215"/>
                  </a:lnTo>
                  <a:lnTo>
                    <a:pt x="96" y="221"/>
                  </a:lnTo>
                  <a:lnTo>
                    <a:pt x="101" y="226"/>
                  </a:lnTo>
                  <a:lnTo>
                    <a:pt x="106" y="230"/>
                  </a:lnTo>
                  <a:lnTo>
                    <a:pt x="111" y="234"/>
                  </a:lnTo>
                  <a:lnTo>
                    <a:pt x="117" y="236"/>
                  </a:lnTo>
                  <a:lnTo>
                    <a:pt x="123" y="239"/>
                  </a:lnTo>
                  <a:lnTo>
                    <a:pt x="129" y="241"/>
                  </a:lnTo>
                  <a:lnTo>
                    <a:pt x="136" y="242"/>
                  </a:lnTo>
                  <a:lnTo>
                    <a:pt x="144" y="242"/>
                  </a:lnTo>
                  <a:lnTo>
                    <a:pt x="154" y="241"/>
                  </a:lnTo>
                  <a:lnTo>
                    <a:pt x="163" y="239"/>
                  </a:lnTo>
                  <a:lnTo>
                    <a:pt x="172" y="235"/>
                  </a:lnTo>
                  <a:lnTo>
                    <a:pt x="179" y="230"/>
                  </a:lnTo>
                  <a:lnTo>
                    <a:pt x="186" y="223"/>
                  </a:lnTo>
                  <a:lnTo>
                    <a:pt x="191" y="213"/>
                  </a:lnTo>
                  <a:lnTo>
                    <a:pt x="196" y="201"/>
                  </a:lnTo>
                  <a:lnTo>
                    <a:pt x="199" y="187"/>
                  </a:lnTo>
                  <a:lnTo>
                    <a:pt x="275" y="199"/>
                  </a:lnTo>
                  <a:lnTo>
                    <a:pt x="271" y="213"/>
                  </a:lnTo>
                  <a:lnTo>
                    <a:pt x="268" y="224"/>
                  </a:lnTo>
                  <a:lnTo>
                    <a:pt x="262" y="235"/>
                  </a:lnTo>
                  <a:lnTo>
                    <a:pt x="258" y="246"/>
                  </a:lnTo>
                  <a:lnTo>
                    <a:pt x="251" y="255"/>
                  </a:lnTo>
                  <a:lnTo>
                    <a:pt x="244" y="264"/>
                  </a:lnTo>
                  <a:lnTo>
                    <a:pt x="237" y="272"/>
                  </a:lnTo>
                  <a:lnTo>
                    <a:pt x="230" y="278"/>
                  </a:lnTo>
                  <a:lnTo>
                    <a:pt x="221" y="285"/>
                  </a:lnTo>
                  <a:lnTo>
                    <a:pt x="211" y="290"/>
                  </a:lnTo>
                  <a:lnTo>
                    <a:pt x="201" y="295"/>
                  </a:lnTo>
                  <a:lnTo>
                    <a:pt x="190" y="299"/>
                  </a:lnTo>
                  <a:lnTo>
                    <a:pt x="179" y="301"/>
                  </a:lnTo>
                  <a:lnTo>
                    <a:pt x="166" y="303"/>
                  </a:lnTo>
                  <a:lnTo>
                    <a:pt x="154" y="304"/>
                  </a:lnTo>
                  <a:lnTo>
                    <a:pt x="139" y="305"/>
                  </a:lnTo>
                  <a:lnTo>
                    <a:pt x="124" y="304"/>
                  </a:lnTo>
                  <a:lnTo>
                    <a:pt x="110" y="302"/>
                  </a:lnTo>
                  <a:lnTo>
                    <a:pt x="95" y="300"/>
                  </a:lnTo>
                  <a:lnTo>
                    <a:pt x="83" y="295"/>
                  </a:lnTo>
                  <a:lnTo>
                    <a:pt x="70" y="290"/>
                  </a:lnTo>
                  <a:lnTo>
                    <a:pt x="58" y="283"/>
                  </a:lnTo>
                  <a:lnTo>
                    <a:pt x="48" y="274"/>
                  </a:lnTo>
                  <a:lnTo>
                    <a:pt x="37" y="265"/>
                  </a:lnTo>
                  <a:lnTo>
                    <a:pt x="28" y="255"/>
                  </a:lnTo>
                  <a:lnTo>
                    <a:pt x="21" y="242"/>
                  </a:lnTo>
                  <a:lnTo>
                    <a:pt x="15" y="230"/>
                  </a:lnTo>
                  <a:lnTo>
                    <a:pt x="9" y="216"/>
                  </a:lnTo>
                  <a:lnTo>
                    <a:pt x="5" y="203"/>
                  </a:lnTo>
                  <a:lnTo>
                    <a:pt x="2" y="187"/>
                  </a:lnTo>
                  <a:lnTo>
                    <a:pt x="0" y="171"/>
                  </a:lnTo>
                  <a:lnTo>
                    <a:pt x="0" y="153"/>
                  </a:lnTo>
                  <a:lnTo>
                    <a:pt x="0" y="136"/>
                  </a:lnTo>
                  <a:lnTo>
                    <a:pt x="2" y="119"/>
                  </a:lnTo>
                  <a:lnTo>
                    <a:pt x="5" y="103"/>
                  </a:lnTo>
                  <a:lnTo>
                    <a:pt x="9" y="88"/>
                  </a:lnTo>
                  <a:lnTo>
                    <a:pt x="15" y="75"/>
                  </a:lnTo>
                  <a:lnTo>
                    <a:pt x="22" y="62"/>
                  </a:lnTo>
                  <a:lnTo>
                    <a:pt x="28" y="51"/>
                  </a:lnTo>
                  <a:lnTo>
                    <a:pt x="37" y="41"/>
                  </a:lnTo>
                  <a:lnTo>
                    <a:pt x="48" y="31"/>
                  </a:lnTo>
                  <a:lnTo>
                    <a:pt x="59" y="23"/>
                  </a:lnTo>
                  <a:lnTo>
                    <a:pt x="70" y="16"/>
                  </a:lnTo>
                  <a:lnTo>
                    <a:pt x="83" y="10"/>
                  </a:lnTo>
                  <a:lnTo>
                    <a:pt x="96" y="6"/>
                  </a:lnTo>
                  <a:lnTo>
                    <a:pt x="110" y="3"/>
                  </a:lnTo>
                  <a:lnTo>
                    <a:pt x="126" y="1"/>
                  </a:lnTo>
                  <a:lnTo>
                    <a:pt x="141" y="0"/>
                  </a:lnTo>
                  <a:lnTo>
                    <a:pt x="154" y="0"/>
                  </a:lnTo>
                  <a:lnTo>
                    <a:pt x="166" y="1"/>
                  </a:lnTo>
                  <a:lnTo>
                    <a:pt x="178" y="4"/>
                  </a:lnTo>
                  <a:lnTo>
                    <a:pt x="189" y="6"/>
                  </a:lnTo>
                  <a:lnTo>
                    <a:pt x="199" y="9"/>
                  </a:lnTo>
                  <a:lnTo>
                    <a:pt x="208" y="14"/>
                  </a:lnTo>
                  <a:lnTo>
                    <a:pt x="217" y="18"/>
                  </a:lnTo>
                  <a:lnTo>
                    <a:pt x="226" y="23"/>
                  </a:lnTo>
                  <a:lnTo>
                    <a:pt x="233" y="30"/>
                  </a:lnTo>
                  <a:lnTo>
                    <a:pt x="240" y="36"/>
                  </a:lnTo>
                  <a:lnTo>
                    <a:pt x="247" y="44"/>
                  </a:lnTo>
                  <a:lnTo>
                    <a:pt x="252" y="52"/>
                  </a:lnTo>
                  <a:lnTo>
                    <a:pt x="258" y="61"/>
                  </a:lnTo>
                  <a:lnTo>
                    <a:pt x="262" y="71"/>
                  </a:lnTo>
                  <a:lnTo>
                    <a:pt x="267" y="82"/>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2" name="Freeform 1015">
              <a:extLst>
                <a:ext uri="{FF2B5EF4-FFF2-40B4-BE49-F238E27FC236}">
                  <a16:creationId xmlns:a16="http://schemas.microsoft.com/office/drawing/2014/main" id="{251AA235-3F7F-4F86-B0AC-281CBF8415DC}"/>
                </a:ext>
              </a:extLst>
            </p:cNvPr>
            <p:cNvSpPr>
              <a:spLocks noEditPoints="1"/>
            </p:cNvSpPr>
            <p:nvPr/>
          </p:nvSpPr>
          <p:spPr bwMode="auto">
            <a:xfrm>
              <a:off x="2343" y="1903"/>
              <a:ext cx="60" cy="61"/>
            </a:xfrm>
            <a:custGeom>
              <a:avLst/>
              <a:gdLst>
                <a:gd name="T0" fmla="*/ 0 w 302"/>
                <a:gd name="T1" fmla="*/ 5 h 305"/>
                <a:gd name="T2" fmla="*/ 0 w 302"/>
                <a:gd name="T3" fmla="*/ 4 h 305"/>
                <a:gd name="T4" fmla="*/ 1 w 302"/>
                <a:gd name="T5" fmla="*/ 3 h 305"/>
                <a:gd name="T6" fmla="*/ 1 w 302"/>
                <a:gd name="T7" fmla="*/ 2 h 305"/>
                <a:gd name="T8" fmla="*/ 2 w 302"/>
                <a:gd name="T9" fmla="*/ 1 h 305"/>
                <a:gd name="T10" fmla="*/ 3 w 302"/>
                <a:gd name="T11" fmla="*/ 1 h 305"/>
                <a:gd name="T12" fmla="*/ 4 w 302"/>
                <a:gd name="T13" fmla="*/ 0 h 305"/>
                <a:gd name="T14" fmla="*/ 6 w 302"/>
                <a:gd name="T15" fmla="*/ 0 h 305"/>
                <a:gd name="T16" fmla="*/ 7 w 302"/>
                <a:gd name="T17" fmla="*/ 0 h 305"/>
                <a:gd name="T18" fmla="*/ 9 w 302"/>
                <a:gd name="T19" fmla="*/ 1 h 305"/>
                <a:gd name="T20" fmla="*/ 10 w 302"/>
                <a:gd name="T21" fmla="*/ 2 h 305"/>
                <a:gd name="T22" fmla="*/ 11 w 302"/>
                <a:gd name="T23" fmla="*/ 3 h 305"/>
                <a:gd name="T24" fmla="*/ 12 w 302"/>
                <a:gd name="T25" fmla="*/ 5 h 305"/>
                <a:gd name="T26" fmla="*/ 12 w 302"/>
                <a:gd name="T27" fmla="*/ 7 h 305"/>
                <a:gd name="T28" fmla="*/ 12 w 302"/>
                <a:gd name="T29" fmla="*/ 9 h 305"/>
                <a:gd name="T30" fmla="*/ 11 w 302"/>
                <a:gd name="T31" fmla="*/ 10 h 305"/>
                <a:gd name="T32" fmla="*/ 9 w 302"/>
                <a:gd name="T33" fmla="*/ 11 h 305"/>
                <a:gd name="T34" fmla="*/ 8 w 302"/>
                <a:gd name="T35" fmla="*/ 12 h 305"/>
                <a:gd name="T36" fmla="*/ 6 w 302"/>
                <a:gd name="T37" fmla="*/ 12 h 305"/>
                <a:gd name="T38" fmla="*/ 5 w 302"/>
                <a:gd name="T39" fmla="*/ 12 h 305"/>
                <a:gd name="T40" fmla="*/ 4 w 302"/>
                <a:gd name="T41" fmla="*/ 12 h 305"/>
                <a:gd name="T42" fmla="*/ 3 w 302"/>
                <a:gd name="T43" fmla="*/ 11 h 305"/>
                <a:gd name="T44" fmla="*/ 2 w 302"/>
                <a:gd name="T45" fmla="*/ 11 h 305"/>
                <a:gd name="T46" fmla="*/ 1 w 302"/>
                <a:gd name="T47" fmla="*/ 10 h 305"/>
                <a:gd name="T48" fmla="*/ 0 w 302"/>
                <a:gd name="T49" fmla="*/ 9 h 305"/>
                <a:gd name="T50" fmla="*/ 0 w 302"/>
                <a:gd name="T51" fmla="*/ 7 h 305"/>
                <a:gd name="T52" fmla="*/ 0 w 302"/>
                <a:gd name="T53" fmla="*/ 6 h 305"/>
                <a:gd name="T54" fmla="*/ 3 w 302"/>
                <a:gd name="T55" fmla="*/ 7 h 305"/>
                <a:gd name="T56" fmla="*/ 3 w 302"/>
                <a:gd name="T57" fmla="*/ 8 h 305"/>
                <a:gd name="T58" fmla="*/ 4 w 302"/>
                <a:gd name="T59" fmla="*/ 9 h 305"/>
                <a:gd name="T60" fmla="*/ 5 w 302"/>
                <a:gd name="T61" fmla="*/ 9 h 305"/>
                <a:gd name="T62" fmla="*/ 5 w 302"/>
                <a:gd name="T63" fmla="*/ 10 h 305"/>
                <a:gd name="T64" fmla="*/ 6 w 302"/>
                <a:gd name="T65" fmla="*/ 10 h 305"/>
                <a:gd name="T66" fmla="*/ 7 w 302"/>
                <a:gd name="T67" fmla="*/ 9 h 305"/>
                <a:gd name="T68" fmla="*/ 8 w 302"/>
                <a:gd name="T69" fmla="*/ 9 h 305"/>
                <a:gd name="T70" fmla="*/ 8 w 302"/>
                <a:gd name="T71" fmla="*/ 8 h 305"/>
                <a:gd name="T72" fmla="*/ 9 w 302"/>
                <a:gd name="T73" fmla="*/ 7 h 305"/>
                <a:gd name="T74" fmla="*/ 9 w 302"/>
                <a:gd name="T75" fmla="*/ 6 h 305"/>
                <a:gd name="T76" fmla="*/ 9 w 302"/>
                <a:gd name="T77" fmla="*/ 5 h 305"/>
                <a:gd name="T78" fmla="*/ 8 w 302"/>
                <a:gd name="T79" fmla="*/ 4 h 305"/>
                <a:gd name="T80" fmla="*/ 8 w 302"/>
                <a:gd name="T81" fmla="*/ 3 h 305"/>
                <a:gd name="T82" fmla="*/ 7 w 302"/>
                <a:gd name="T83" fmla="*/ 3 h 305"/>
                <a:gd name="T84" fmla="*/ 6 w 302"/>
                <a:gd name="T85" fmla="*/ 3 h 305"/>
                <a:gd name="T86" fmla="*/ 5 w 302"/>
                <a:gd name="T87" fmla="*/ 3 h 305"/>
                <a:gd name="T88" fmla="*/ 5 w 302"/>
                <a:gd name="T89" fmla="*/ 3 h 305"/>
                <a:gd name="T90" fmla="*/ 4 w 302"/>
                <a:gd name="T91" fmla="*/ 3 h 305"/>
                <a:gd name="T92" fmla="*/ 3 w 302"/>
                <a:gd name="T93" fmla="*/ 4 h 305"/>
                <a:gd name="T94" fmla="*/ 3 w 302"/>
                <a:gd name="T95" fmla="*/ 5 h 3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2"/>
                <a:gd name="T145" fmla="*/ 0 h 305"/>
                <a:gd name="T146" fmla="*/ 302 w 302"/>
                <a:gd name="T147" fmla="*/ 305 h 30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2" h="305">
                  <a:moveTo>
                    <a:pt x="0" y="148"/>
                  </a:moveTo>
                  <a:lnTo>
                    <a:pt x="1" y="139"/>
                  </a:lnTo>
                  <a:lnTo>
                    <a:pt x="1" y="129"/>
                  </a:lnTo>
                  <a:lnTo>
                    <a:pt x="3" y="120"/>
                  </a:lnTo>
                  <a:lnTo>
                    <a:pt x="6" y="111"/>
                  </a:lnTo>
                  <a:lnTo>
                    <a:pt x="8" y="102"/>
                  </a:lnTo>
                  <a:lnTo>
                    <a:pt x="11" y="93"/>
                  </a:lnTo>
                  <a:lnTo>
                    <a:pt x="15" y="83"/>
                  </a:lnTo>
                  <a:lnTo>
                    <a:pt x="19" y="74"/>
                  </a:lnTo>
                  <a:lnTo>
                    <a:pt x="25" y="66"/>
                  </a:lnTo>
                  <a:lnTo>
                    <a:pt x="29" y="58"/>
                  </a:lnTo>
                  <a:lnTo>
                    <a:pt x="36" y="50"/>
                  </a:lnTo>
                  <a:lnTo>
                    <a:pt x="42" y="42"/>
                  </a:lnTo>
                  <a:lnTo>
                    <a:pt x="50" y="36"/>
                  </a:lnTo>
                  <a:lnTo>
                    <a:pt x="56" y="30"/>
                  </a:lnTo>
                  <a:lnTo>
                    <a:pt x="64" y="24"/>
                  </a:lnTo>
                  <a:lnTo>
                    <a:pt x="73" y="20"/>
                  </a:lnTo>
                  <a:lnTo>
                    <a:pt x="81" y="15"/>
                  </a:lnTo>
                  <a:lnTo>
                    <a:pt x="90" y="12"/>
                  </a:lnTo>
                  <a:lnTo>
                    <a:pt x="100" y="8"/>
                  </a:lnTo>
                  <a:lnTo>
                    <a:pt x="110" y="5"/>
                  </a:lnTo>
                  <a:lnTo>
                    <a:pt x="120" y="4"/>
                  </a:lnTo>
                  <a:lnTo>
                    <a:pt x="130" y="1"/>
                  </a:lnTo>
                  <a:lnTo>
                    <a:pt x="140" y="0"/>
                  </a:lnTo>
                  <a:lnTo>
                    <a:pt x="150" y="0"/>
                  </a:lnTo>
                  <a:lnTo>
                    <a:pt x="167" y="1"/>
                  </a:lnTo>
                  <a:lnTo>
                    <a:pt x="182" y="3"/>
                  </a:lnTo>
                  <a:lnTo>
                    <a:pt x="197" y="6"/>
                  </a:lnTo>
                  <a:lnTo>
                    <a:pt x="211" y="12"/>
                  </a:lnTo>
                  <a:lnTo>
                    <a:pt x="224" y="17"/>
                  </a:lnTo>
                  <a:lnTo>
                    <a:pt x="236" y="25"/>
                  </a:lnTo>
                  <a:lnTo>
                    <a:pt x="248" y="33"/>
                  </a:lnTo>
                  <a:lnTo>
                    <a:pt x="259" y="43"/>
                  </a:lnTo>
                  <a:lnTo>
                    <a:pt x="269" y="55"/>
                  </a:lnTo>
                  <a:lnTo>
                    <a:pt x="278" y="66"/>
                  </a:lnTo>
                  <a:lnTo>
                    <a:pt x="285" y="79"/>
                  </a:lnTo>
                  <a:lnTo>
                    <a:pt x="290" y="92"/>
                  </a:lnTo>
                  <a:lnTo>
                    <a:pt x="295" y="107"/>
                  </a:lnTo>
                  <a:lnTo>
                    <a:pt x="298" y="120"/>
                  </a:lnTo>
                  <a:lnTo>
                    <a:pt x="300" y="136"/>
                  </a:lnTo>
                  <a:lnTo>
                    <a:pt x="302" y="152"/>
                  </a:lnTo>
                  <a:lnTo>
                    <a:pt x="300" y="169"/>
                  </a:lnTo>
                  <a:lnTo>
                    <a:pt x="298" y="183"/>
                  </a:lnTo>
                  <a:lnTo>
                    <a:pt x="295" y="198"/>
                  </a:lnTo>
                  <a:lnTo>
                    <a:pt x="290" y="213"/>
                  </a:lnTo>
                  <a:lnTo>
                    <a:pt x="285" y="226"/>
                  </a:lnTo>
                  <a:lnTo>
                    <a:pt x="277" y="239"/>
                  </a:lnTo>
                  <a:lnTo>
                    <a:pt x="269" y="250"/>
                  </a:lnTo>
                  <a:lnTo>
                    <a:pt x="259" y="261"/>
                  </a:lnTo>
                  <a:lnTo>
                    <a:pt x="247" y="272"/>
                  </a:lnTo>
                  <a:lnTo>
                    <a:pt x="236" y="281"/>
                  </a:lnTo>
                  <a:lnTo>
                    <a:pt x="224" y="288"/>
                  </a:lnTo>
                  <a:lnTo>
                    <a:pt x="210" y="294"/>
                  </a:lnTo>
                  <a:lnTo>
                    <a:pt x="197" y="299"/>
                  </a:lnTo>
                  <a:lnTo>
                    <a:pt x="182" y="302"/>
                  </a:lnTo>
                  <a:lnTo>
                    <a:pt x="167" y="304"/>
                  </a:lnTo>
                  <a:lnTo>
                    <a:pt x="151" y="305"/>
                  </a:lnTo>
                  <a:lnTo>
                    <a:pt x="141" y="304"/>
                  </a:lnTo>
                  <a:lnTo>
                    <a:pt x="131" y="304"/>
                  </a:lnTo>
                  <a:lnTo>
                    <a:pt x="122" y="302"/>
                  </a:lnTo>
                  <a:lnTo>
                    <a:pt x="112" y="301"/>
                  </a:lnTo>
                  <a:lnTo>
                    <a:pt x="103" y="297"/>
                  </a:lnTo>
                  <a:lnTo>
                    <a:pt x="93" y="295"/>
                  </a:lnTo>
                  <a:lnTo>
                    <a:pt x="84" y="291"/>
                  </a:lnTo>
                  <a:lnTo>
                    <a:pt x="74" y="287"/>
                  </a:lnTo>
                  <a:lnTo>
                    <a:pt x="65" y="282"/>
                  </a:lnTo>
                  <a:lnTo>
                    <a:pt x="58" y="277"/>
                  </a:lnTo>
                  <a:lnTo>
                    <a:pt x="50" y="272"/>
                  </a:lnTo>
                  <a:lnTo>
                    <a:pt x="43" y="265"/>
                  </a:lnTo>
                  <a:lnTo>
                    <a:pt x="36" y="258"/>
                  </a:lnTo>
                  <a:lnTo>
                    <a:pt x="30" y="250"/>
                  </a:lnTo>
                  <a:lnTo>
                    <a:pt x="25" y="242"/>
                  </a:lnTo>
                  <a:lnTo>
                    <a:pt x="19" y="234"/>
                  </a:lnTo>
                  <a:lnTo>
                    <a:pt x="15" y="225"/>
                  </a:lnTo>
                  <a:lnTo>
                    <a:pt x="11" y="215"/>
                  </a:lnTo>
                  <a:lnTo>
                    <a:pt x="8" y="206"/>
                  </a:lnTo>
                  <a:lnTo>
                    <a:pt x="6" y="195"/>
                  </a:lnTo>
                  <a:lnTo>
                    <a:pt x="3" y="184"/>
                  </a:lnTo>
                  <a:lnTo>
                    <a:pt x="1" y="173"/>
                  </a:lnTo>
                  <a:lnTo>
                    <a:pt x="1" y="161"/>
                  </a:lnTo>
                  <a:lnTo>
                    <a:pt x="0" y="148"/>
                  </a:lnTo>
                  <a:close/>
                  <a:moveTo>
                    <a:pt x="79" y="153"/>
                  </a:moveTo>
                  <a:lnTo>
                    <a:pt x="80" y="163"/>
                  </a:lnTo>
                  <a:lnTo>
                    <a:pt x="81" y="173"/>
                  </a:lnTo>
                  <a:lnTo>
                    <a:pt x="82" y="182"/>
                  </a:lnTo>
                  <a:lnTo>
                    <a:pt x="85" y="191"/>
                  </a:lnTo>
                  <a:lnTo>
                    <a:pt x="87" y="199"/>
                  </a:lnTo>
                  <a:lnTo>
                    <a:pt x="91" y="206"/>
                  </a:lnTo>
                  <a:lnTo>
                    <a:pt x="95" y="213"/>
                  </a:lnTo>
                  <a:lnTo>
                    <a:pt x="100" y="220"/>
                  </a:lnTo>
                  <a:lnTo>
                    <a:pt x="105" y="224"/>
                  </a:lnTo>
                  <a:lnTo>
                    <a:pt x="111" y="230"/>
                  </a:lnTo>
                  <a:lnTo>
                    <a:pt x="116" y="233"/>
                  </a:lnTo>
                  <a:lnTo>
                    <a:pt x="123" y="236"/>
                  </a:lnTo>
                  <a:lnTo>
                    <a:pt x="130" y="239"/>
                  </a:lnTo>
                  <a:lnTo>
                    <a:pt x="137" y="241"/>
                  </a:lnTo>
                  <a:lnTo>
                    <a:pt x="143" y="242"/>
                  </a:lnTo>
                  <a:lnTo>
                    <a:pt x="151" y="242"/>
                  </a:lnTo>
                  <a:lnTo>
                    <a:pt x="158" y="242"/>
                  </a:lnTo>
                  <a:lnTo>
                    <a:pt x="165" y="241"/>
                  </a:lnTo>
                  <a:lnTo>
                    <a:pt x="172" y="239"/>
                  </a:lnTo>
                  <a:lnTo>
                    <a:pt x="178" y="236"/>
                  </a:lnTo>
                  <a:lnTo>
                    <a:pt x="185" y="233"/>
                  </a:lnTo>
                  <a:lnTo>
                    <a:pt x="191" y="230"/>
                  </a:lnTo>
                  <a:lnTo>
                    <a:pt x="197" y="224"/>
                  </a:lnTo>
                  <a:lnTo>
                    <a:pt x="201" y="220"/>
                  </a:lnTo>
                  <a:lnTo>
                    <a:pt x="207" y="213"/>
                  </a:lnTo>
                  <a:lnTo>
                    <a:pt x="210" y="206"/>
                  </a:lnTo>
                  <a:lnTo>
                    <a:pt x="213" y="199"/>
                  </a:lnTo>
                  <a:lnTo>
                    <a:pt x="217" y="191"/>
                  </a:lnTo>
                  <a:lnTo>
                    <a:pt x="219" y="182"/>
                  </a:lnTo>
                  <a:lnTo>
                    <a:pt x="220" y="173"/>
                  </a:lnTo>
                  <a:lnTo>
                    <a:pt x="221" y="163"/>
                  </a:lnTo>
                  <a:lnTo>
                    <a:pt x="221" y="152"/>
                  </a:lnTo>
                  <a:lnTo>
                    <a:pt x="221" y="142"/>
                  </a:lnTo>
                  <a:lnTo>
                    <a:pt x="220" y="133"/>
                  </a:lnTo>
                  <a:lnTo>
                    <a:pt x="219" y="123"/>
                  </a:lnTo>
                  <a:lnTo>
                    <a:pt x="217" y="114"/>
                  </a:lnTo>
                  <a:lnTo>
                    <a:pt x="213" y="107"/>
                  </a:lnTo>
                  <a:lnTo>
                    <a:pt x="210" y="99"/>
                  </a:lnTo>
                  <a:lnTo>
                    <a:pt x="207" y="93"/>
                  </a:lnTo>
                  <a:lnTo>
                    <a:pt x="201" y="86"/>
                  </a:lnTo>
                  <a:lnTo>
                    <a:pt x="197" y="81"/>
                  </a:lnTo>
                  <a:lnTo>
                    <a:pt x="191" y="76"/>
                  </a:lnTo>
                  <a:lnTo>
                    <a:pt x="185" y="73"/>
                  </a:lnTo>
                  <a:lnTo>
                    <a:pt x="178" y="69"/>
                  </a:lnTo>
                  <a:lnTo>
                    <a:pt x="172" y="67"/>
                  </a:lnTo>
                  <a:lnTo>
                    <a:pt x="165" y="65"/>
                  </a:lnTo>
                  <a:lnTo>
                    <a:pt x="158" y="64"/>
                  </a:lnTo>
                  <a:lnTo>
                    <a:pt x="151" y="64"/>
                  </a:lnTo>
                  <a:lnTo>
                    <a:pt x="143" y="64"/>
                  </a:lnTo>
                  <a:lnTo>
                    <a:pt x="137" y="65"/>
                  </a:lnTo>
                  <a:lnTo>
                    <a:pt x="130" y="67"/>
                  </a:lnTo>
                  <a:lnTo>
                    <a:pt x="123" y="69"/>
                  </a:lnTo>
                  <a:lnTo>
                    <a:pt x="116" y="73"/>
                  </a:lnTo>
                  <a:lnTo>
                    <a:pt x="111" y="76"/>
                  </a:lnTo>
                  <a:lnTo>
                    <a:pt x="105" y="81"/>
                  </a:lnTo>
                  <a:lnTo>
                    <a:pt x="100" y="86"/>
                  </a:lnTo>
                  <a:lnTo>
                    <a:pt x="95" y="93"/>
                  </a:lnTo>
                  <a:lnTo>
                    <a:pt x="91" y="99"/>
                  </a:lnTo>
                  <a:lnTo>
                    <a:pt x="87" y="107"/>
                  </a:lnTo>
                  <a:lnTo>
                    <a:pt x="85" y="114"/>
                  </a:lnTo>
                  <a:lnTo>
                    <a:pt x="82" y="123"/>
                  </a:lnTo>
                  <a:lnTo>
                    <a:pt x="81" y="133"/>
                  </a:lnTo>
                  <a:lnTo>
                    <a:pt x="80" y="143"/>
                  </a:lnTo>
                  <a:lnTo>
                    <a:pt x="79"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3" name="Freeform 1016">
              <a:extLst>
                <a:ext uri="{FF2B5EF4-FFF2-40B4-BE49-F238E27FC236}">
                  <a16:creationId xmlns:a16="http://schemas.microsoft.com/office/drawing/2014/main" id="{86D9E5AF-486A-4397-B05C-7D3F9F604ABC}"/>
                </a:ext>
              </a:extLst>
            </p:cNvPr>
            <p:cNvSpPr>
              <a:spLocks/>
            </p:cNvSpPr>
            <p:nvPr/>
          </p:nvSpPr>
          <p:spPr bwMode="auto">
            <a:xfrm>
              <a:off x="2410" y="1903"/>
              <a:ext cx="54" cy="61"/>
            </a:xfrm>
            <a:custGeom>
              <a:avLst/>
              <a:gdLst>
                <a:gd name="T0" fmla="*/ 3 w 273"/>
                <a:gd name="T1" fmla="*/ 9 h 305"/>
                <a:gd name="T2" fmla="*/ 4 w 273"/>
                <a:gd name="T3" fmla="*/ 10 h 305"/>
                <a:gd name="T4" fmla="*/ 5 w 273"/>
                <a:gd name="T5" fmla="*/ 10 h 305"/>
                <a:gd name="T6" fmla="*/ 7 w 273"/>
                <a:gd name="T7" fmla="*/ 10 h 305"/>
                <a:gd name="T8" fmla="*/ 7 w 273"/>
                <a:gd name="T9" fmla="*/ 9 h 305"/>
                <a:gd name="T10" fmla="*/ 8 w 273"/>
                <a:gd name="T11" fmla="*/ 9 h 305"/>
                <a:gd name="T12" fmla="*/ 8 w 273"/>
                <a:gd name="T13" fmla="*/ 8 h 305"/>
                <a:gd name="T14" fmla="*/ 7 w 273"/>
                <a:gd name="T15" fmla="*/ 8 h 305"/>
                <a:gd name="T16" fmla="*/ 5 w 273"/>
                <a:gd name="T17" fmla="*/ 7 h 305"/>
                <a:gd name="T18" fmla="*/ 2 w 273"/>
                <a:gd name="T19" fmla="*/ 7 h 305"/>
                <a:gd name="T20" fmla="*/ 2 w 273"/>
                <a:gd name="T21" fmla="*/ 6 h 305"/>
                <a:gd name="T22" fmla="*/ 1 w 273"/>
                <a:gd name="T23" fmla="*/ 5 h 305"/>
                <a:gd name="T24" fmla="*/ 0 w 273"/>
                <a:gd name="T25" fmla="*/ 4 h 305"/>
                <a:gd name="T26" fmla="*/ 1 w 273"/>
                <a:gd name="T27" fmla="*/ 3 h 305"/>
                <a:gd name="T28" fmla="*/ 1 w 273"/>
                <a:gd name="T29" fmla="*/ 2 h 305"/>
                <a:gd name="T30" fmla="*/ 2 w 273"/>
                <a:gd name="T31" fmla="*/ 1 h 305"/>
                <a:gd name="T32" fmla="*/ 3 w 273"/>
                <a:gd name="T33" fmla="*/ 0 h 305"/>
                <a:gd name="T34" fmla="*/ 4 w 273"/>
                <a:gd name="T35" fmla="*/ 0 h 305"/>
                <a:gd name="T36" fmla="*/ 6 w 273"/>
                <a:gd name="T37" fmla="*/ 0 h 305"/>
                <a:gd name="T38" fmla="*/ 7 w 273"/>
                <a:gd name="T39" fmla="*/ 0 h 305"/>
                <a:gd name="T40" fmla="*/ 9 w 273"/>
                <a:gd name="T41" fmla="*/ 1 h 305"/>
                <a:gd name="T42" fmla="*/ 9 w 273"/>
                <a:gd name="T43" fmla="*/ 1 h 305"/>
                <a:gd name="T44" fmla="*/ 10 w 273"/>
                <a:gd name="T45" fmla="*/ 2 h 305"/>
                <a:gd name="T46" fmla="*/ 10 w 273"/>
                <a:gd name="T47" fmla="*/ 3 h 305"/>
                <a:gd name="T48" fmla="*/ 7 w 273"/>
                <a:gd name="T49" fmla="*/ 3 h 305"/>
                <a:gd name="T50" fmla="*/ 7 w 273"/>
                <a:gd name="T51" fmla="*/ 2 h 305"/>
                <a:gd name="T52" fmla="*/ 5 w 273"/>
                <a:gd name="T53" fmla="*/ 2 h 305"/>
                <a:gd name="T54" fmla="*/ 4 w 273"/>
                <a:gd name="T55" fmla="*/ 2 h 305"/>
                <a:gd name="T56" fmla="*/ 3 w 273"/>
                <a:gd name="T57" fmla="*/ 3 h 305"/>
                <a:gd name="T58" fmla="*/ 3 w 273"/>
                <a:gd name="T59" fmla="*/ 3 h 305"/>
                <a:gd name="T60" fmla="*/ 4 w 273"/>
                <a:gd name="T61" fmla="*/ 4 h 305"/>
                <a:gd name="T62" fmla="*/ 5 w 273"/>
                <a:gd name="T63" fmla="*/ 4 h 305"/>
                <a:gd name="T64" fmla="*/ 9 w 273"/>
                <a:gd name="T65" fmla="*/ 5 h 305"/>
                <a:gd name="T66" fmla="*/ 9 w 273"/>
                <a:gd name="T67" fmla="*/ 6 h 305"/>
                <a:gd name="T68" fmla="*/ 10 w 273"/>
                <a:gd name="T69" fmla="*/ 6 h 305"/>
                <a:gd name="T70" fmla="*/ 10 w 273"/>
                <a:gd name="T71" fmla="*/ 7 h 305"/>
                <a:gd name="T72" fmla="*/ 11 w 273"/>
                <a:gd name="T73" fmla="*/ 8 h 305"/>
                <a:gd name="T74" fmla="*/ 10 w 273"/>
                <a:gd name="T75" fmla="*/ 9 h 305"/>
                <a:gd name="T76" fmla="*/ 10 w 273"/>
                <a:gd name="T77" fmla="*/ 10 h 305"/>
                <a:gd name="T78" fmla="*/ 9 w 273"/>
                <a:gd name="T79" fmla="*/ 11 h 305"/>
                <a:gd name="T80" fmla="*/ 8 w 273"/>
                <a:gd name="T81" fmla="*/ 12 h 305"/>
                <a:gd name="T82" fmla="*/ 6 w 273"/>
                <a:gd name="T83" fmla="*/ 12 h 305"/>
                <a:gd name="T84" fmla="*/ 4 w 273"/>
                <a:gd name="T85" fmla="*/ 12 h 305"/>
                <a:gd name="T86" fmla="*/ 3 w 273"/>
                <a:gd name="T87" fmla="*/ 12 h 305"/>
                <a:gd name="T88" fmla="*/ 2 w 273"/>
                <a:gd name="T89" fmla="*/ 11 h 305"/>
                <a:gd name="T90" fmla="*/ 1 w 273"/>
                <a:gd name="T91" fmla="*/ 10 h 305"/>
                <a:gd name="T92" fmla="*/ 0 w 273"/>
                <a:gd name="T93" fmla="*/ 9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3"/>
                <a:gd name="T142" fmla="*/ 0 h 305"/>
                <a:gd name="T143" fmla="*/ 273 w 273"/>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3" h="305">
                  <a:moveTo>
                    <a:pt x="0" y="215"/>
                  </a:moveTo>
                  <a:lnTo>
                    <a:pt x="77" y="204"/>
                  </a:lnTo>
                  <a:lnTo>
                    <a:pt x="81" y="214"/>
                  </a:lnTo>
                  <a:lnTo>
                    <a:pt x="85" y="223"/>
                  </a:lnTo>
                  <a:lnTo>
                    <a:pt x="91" y="231"/>
                  </a:lnTo>
                  <a:lnTo>
                    <a:pt x="98" y="238"/>
                  </a:lnTo>
                  <a:lnTo>
                    <a:pt x="107" y="243"/>
                  </a:lnTo>
                  <a:lnTo>
                    <a:pt x="116" y="247"/>
                  </a:lnTo>
                  <a:lnTo>
                    <a:pt x="127" y="249"/>
                  </a:lnTo>
                  <a:lnTo>
                    <a:pt x="140" y="249"/>
                  </a:lnTo>
                  <a:lnTo>
                    <a:pt x="154" y="249"/>
                  </a:lnTo>
                  <a:lnTo>
                    <a:pt x="166" y="247"/>
                  </a:lnTo>
                  <a:lnTo>
                    <a:pt x="177" y="243"/>
                  </a:lnTo>
                  <a:lnTo>
                    <a:pt x="185" y="239"/>
                  </a:lnTo>
                  <a:lnTo>
                    <a:pt x="189" y="234"/>
                  </a:lnTo>
                  <a:lnTo>
                    <a:pt x="192" y="230"/>
                  </a:lnTo>
                  <a:lnTo>
                    <a:pt x="195" y="224"/>
                  </a:lnTo>
                  <a:lnTo>
                    <a:pt x="195" y="218"/>
                  </a:lnTo>
                  <a:lnTo>
                    <a:pt x="195" y="214"/>
                  </a:lnTo>
                  <a:lnTo>
                    <a:pt x="194" y="209"/>
                  </a:lnTo>
                  <a:lnTo>
                    <a:pt x="192" y="206"/>
                  </a:lnTo>
                  <a:lnTo>
                    <a:pt x="190" y="204"/>
                  </a:lnTo>
                  <a:lnTo>
                    <a:pt x="186" y="200"/>
                  </a:lnTo>
                  <a:lnTo>
                    <a:pt x="180" y="198"/>
                  </a:lnTo>
                  <a:lnTo>
                    <a:pt x="173" y="196"/>
                  </a:lnTo>
                  <a:lnTo>
                    <a:pt x="164" y="194"/>
                  </a:lnTo>
                  <a:lnTo>
                    <a:pt x="121" y="183"/>
                  </a:lnTo>
                  <a:lnTo>
                    <a:pt x="87" y="173"/>
                  </a:lnTo>
                  <a:lnTo>
                    <a:pt x="74" y="169"/>
                  </a:lnTo>
                  <a:lnTo>
                    <a:pt x="62" y="164"/>
                  </a:lnTo>
                  <a:lnTo>
                    <a:pt x="53" y="160"/>
                  </a:lnTo>
                  <a:lnTo>
                    <a:pt x="46" y="155"/>
                  </a:lnTo>
                  <a:lnTo>
                    <a:pt x="38" y="149"/>
                  </a:lnTo>
                  <a:lnTo>
                    <a:pt x="31" y="143"/>
                  </a:lnTo>
                  <a:lnTo>
                    <a:pt x="24" y="135"/>
                  </a:lnTo>
                  <a:lnTo>
                    <a:pt x="20" y="127"/>
                  </a:lnTo>
                  <a:lnTo>
                    <a:pt x="16" y="119"/>
                  </a:lnTo>
                  <a:lnTo>
                    <a:pt x="13" y="110"/>
                  </a:lnTo>
                  <a:lnTo>
                    <a:pt x="12" y="100"/>
                  </a:lnTo>
                  <a:lnTo>
                    <a:pt x="11" y="90"/>
                  </a:lnTo>
                  <a:lnTo>
                    <a:pt x="12" y="81"/>
                  </a:lnTo>
                  <a:lnTo>
                    <a:pt x="13" y="71"/>
                  </a:lnTo>
                  <a:lnTo>
                    <a:pt x="15" y="64"/>
                  </a:lnTo>
                  <a:lnTo>
                    <a:pt x="18" y="55"/>
                  </a:lnTo>
                  <a:lnTo>
                    <a:pt x="23" y="48"/>
                  </a:lnTo>
                  <a:lnTo>
                    <a:pt x="27" y="40"/>
                  </a:lnTo>
                  <a:lnTo>
                    <a:pt x="34" y="33"/>
                  </a:lnTo>
                  <a:lnTo>
                    <a:pt x="41" y="26"/>
                  </a:lnTo>
                  <a:lnTo>
                    <a:pt x="49" y="21"/>
                  </a:lnTo>
                  <a:lnTo>
                    <a:pt x="58" y="15"/>
                  </a:lnTo>
                  <a:lnTo>
                    <a:pt x="68" y="10"/>
                  </a:lnTo>
                  <a:lnTo>
                    <a:pt x="79" y="7"/>
                  </a:lnTo>
                  <a:lnTo>
                    <a:pt x="91" y="4"/>
                  </a:lnTo>
                  <a:lnTo>
                    <a:pt x="104" y="3"/>
                  </a:lnTo>
                  <a:lnTo>
                    <a:pt x="119" y="0"/>
                  </a:lnTo>
                  <a:lnTo>
                    <a:pt x="134" y="0"/>
                  </a:lnTo>
                  <a:lnTo>
                    <a:pt x="148" y="0"/>
                  </a:lnTo>
                  <a:lnTo>
                    <a:pt x="162" y="1"/>
                  </a:lnTo>
                  <a:lnTo>
                    <a:pt x="174" y="4"/>
                  </a:lnTo>
                  <a:lnTo>
                    <a:pt x="186" y="5"/>
                  </a:lnTo>
                  <a:lnTo>
                    <a:pt x="197" y="8"/>
                  </a:lnTo>
                  <a:lnTo>
                    <a:pt x="206" y="12"/>
                  </a:lnTo>
                  <a:lnTo>
                    <a:pt x="215" y="15"/>
                  </a:lnTo>
                  <a:lnTo>
                    <a:pt x="223" y="20"/>
                  </a:lnTo>
                  <a:lnTo>
                    <a:pt x="230" y="25"/>
                  </a:lnTo>
                  <a:lnTo>
                    <a:pt x="236" y="31"/>
                  </a:lnTo>
                  <a:lnTo>
                    <a:pt x="242" y="38"/>
                  </a:lnTo>
                  <a:lnTo>
                    <a:pt x="247" y="44"/>
                  </a:lnTo>
                  <a:lnTo>
                    <a:pt x="252" y="51"/>
                  </a:lnTo>
                  <a:lnTo>
                    <a:pt x="256" y="60"/>
                  </a:lnTo>
                  <a:lnTo>
                    <a:pt x="259" y="68"/>
                  </a:lnTo>
                  <a:lnTo>
                    <a:pt x="262" y="77"/>
                  </a:lnTo>
                  <a:lnTo>
                    <a:pt x="190" y="91"/>
                  </a:lnTo>
                  <a:lnTo>
                    <a:pt x="187" y="83"/>
                  </a:lnTo>
                  <a:lnTo>
                    <a:pt x="183" y="76"/>
                  </a:lnTo>
                  <a:lnTo>
                    <a:pt x="178" y="70"/>
                  </a:lnTo>
                  <a:lnTo>
                    <a:pt x="172" y="65"/>
                  </a:lnTo>
                  <a:lnTo>
                    <a:pt x="165" y="61"/>
                  </a:lnTo>
                  <a:lnTo>
                    <a:pt x="156" y="58"/>
                  </a:lnTo>
                  <a:lnTo>
                    <a:pt x="146" y="57"/>
                  </a:lnTo>
                  <a:lnTo>
                    <a:pt x="135" y="56"/>
                  </a:lnTo>
                  <a:lnTo>
                    <a:pt x="121" y="57"/>
                  </a:lnTo>
                  <a:lnTo>
                    <a:pt x="109" y="58"/>
                  </a:lnTo>
                  <a:lnTo>
                    <a:pt x="99" y="60"/>
                  </a:lnTo>
                  <a:lnTo>
                    <a:pt x="92" y="65"/>
                  </a:lnTo>
                  <a:lnTo>
                    <a:pt x="87" y="68"/>
                  </a:lnTo>
                  <a:lnTo>
                    <a:pt x="85" y="71"/>
                  </a:lnTo>
                  <a:lnTo>
                    <a:pt x="83" y="76"/>
                  </a:lnTo>
                  <a:lnTo>
                    <a:pt x="83" y="81"/>
                  </a:lnTo>
                  <a:lnTo>
                    <a:pt x="83" y="84"/>
                  </a:lnTo>
                  <a:lnTo>
                    <a:pt x="85" y="87"/>
                  </a:lnTo>
                  <a:lnTo>
                    <a:pt x="87" y="91"/>
                  </a:lnTo>
                  <a:lnTo>
                    <a:pt x="91" y="94"/>
                  </a:lnTo>
                  <a:lnTo>
                    <a:pt x="99" y="99"/>
                  </a:lnTo>
                  <a:lnTo>
                    <a:pt x="113" y="103"/>
                  </a:lnTo>
                  <a:lnTo>
                    <a:pt x="135" y="109"/>
                  </a:lnTo>
                  <a:lnTo>
                    <a:pt x="162" y="116"/>
                  </a:lnTo>
                  <a:lnTo>
                    <a:pt x="191" y="123"/>
                  </a:lnTo>
                  <a:lnTo>
                    <a:pt x="215" y="131"/>
                  </a:lnTo>
                  <a:lnTo>
                    <a:pt x="225" y="136"/>
                  </a:lnTo>
                  <a:lnTo>
                    <a:pt x="234" y="140"/>
                  </a:lnTo>
                  <a:lnTo>
                    <a:pt x="242" y="145"/>
                  </a:lnTo>
                  <a:lnTo>
                    <a:pt x="249" y="149"/>
                  </a:lnTo>
                  <a:lnTo>
                    <a:pt x="255" y="155"/>
                  </a:lnTo>
                  <a:lnTo>
                    <a:pt x="259" y="162"/>
                  </a:lnTo>
                  <a:lnTo>
                    <a:pt x="264" y="168"/>
                  </a:lnTo>
                  <a:lnTo>
                    <a:pt x="267" y="174"/>
                  </a:lnTo>
                  <a:lnTo>
                    <a:pt x="269" y="182"/>
                  </a:lnTo>
                  <a:lnTo>
                    <a:pt x="271" y="190"/>
                  </a:lnTo>
                  <a:lnTo>
                    <a:pt x="273" y="198"/>
                  </a:lnTo>
                  <a:lnTo>
                    <a:pt x="273" y="207"/>
                  </a:lnTo>
                  <a:lnTo>
                    <a:pt x="271" y="217"/>
                  </a:lnTo>
                  <a:lnTo>
                    <a:pt x="270" y="226"/>
                  </a:lnTo>
                  <a:lnTo>
                    <a:pt x="268" y="235"/>
                  </a:lnTo>
                  <a:lnTo>
                    <a:pt x="264" y="244"/>
                  </a:lnTo>
                  <a:lnTo>
                    <a:pt x="259" y="253"/>
                  </a:lnTo>
                  <a:lnTo>
                    <a:pt x="253" y="261"/>
                  </a:lnTo>
                  <a:lnTo>
                    <a:pt x="247" y="269"/>
                  </a:lnTo>
                  <a:lnTo>
                    <a:pt x="239" y="276"/>
                  </a:lnTo>
                  <a:lnTo>
                    <a:pt x="230" y="283"/>
                  </a:lnTo>
                  <a:lnTo>
                    <a:pt x="221" y="288"/>
                  </a:lnTo>
                  <a:lnTo>
                    <a:pt x="209" y="294"/>
                  </a:lnTo>
                  <a:lnTo>
                    <a:pt x="198" y="297"/>
                  </a:lnTo>
                  <a:lnTo>
                    <a:pt x="185" y="301"/>
                  </a:lnTo>
                  <a:lnTo>
                    <a:pt x="171" y="303"/>
                  </a:lnTo>
                  <a:lnTo>
                    <a:pt x="156" y="304"/>
                  </a:lnTo>
                  <a:lnTo>
                    <a:pt x="140" y="305"/>
                  </a:lnTo>
                  <a:lnTo>
                    <a:pt x="126" y="304"/>
                  </a:lnTo>
                  <a:lnTo>
                    <a:pt x="112" y="303"/>
                  </a:lnTo>
                  <a:lnTo>
                    <a:pt x="99" y="302"/>
                  </a:lnTo>
                  <a:lnTo>
                    <a:pt x="86" y="299"/>
                  </a:lnTo>
                  <a:lnTo>
                    <a:pt x="75" y="295"/>
                  </a:lnTo>
                  <a:lnTo>
                    <a:pt x="65" y="292"/>
                  </a:lnTo>
                  <a:lnTo>
                    <a:pt x="55" y="286"/>
                  </a:lnTo>
                  <a:lnTo>
                    <a:pt x="46" y="281"/>
                  </a:lnTo>
                  <a:lnTo>
                    <a:pt x="38" y="275"/>
                  </a:lnTo>
                  <a:lnTo>
                    <a:pt x="30" y="268"/>
                  </a:lnTo>
                  <a:lnTo>
                    <a:pt x="23" y="260"/>
                  </a:lnTo>
                  <a:lnTo>
                    <a:pt x="17" y="252"/>
                  </a:lnTo>
                  <a:lnTo>
                    <a:pt x="12"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4" name="Freeform 1017">
              <a:extLst>
                <a:ext uri="{FF2B5EF4-FFF2-40B4-BE49-F238E27FC236}">
                  <a16:creationId xmlns:a16="http://schemas.microsoft.com/office/drawing/2014/main" id="{5A04BCBC-C939-4654-AF8B-15E482D66331}"/>
                </a:ext>
              </a:extLst>
            </p:cNvPr>
            <p:cNvSpPr>
              <a:spLocks/>
            </p:cNvSpPr>
            <p:nvPr/>
          </p:nvSpPr>
          <p:spPr bwMode="auto">
            <a:xfrm>
              <a:off x="2502" y="1882"/>
              <a:ext cx="65" cy="81"/>
            </a:xfrm>
            <a:custGeom>
              <a:avLst/>
              <a:gdLst>
                <a:gd name="T0" fmla="*/ 0 w 328"/>
                <a:gd name="T1" fmla="*/ 16 h 403"/>
                <a:gd name="T2" fmla="*/ 0 w 328"/>
                <a:gd name="T3" fmla="*/ 13 h 403"/>
                <a:gd name="T4" fmla="*/ 8 w 328"/>
                <a:gd name="T5" fmla="*/ 3 h 403"/>
                <a:gd name="T6" fmla="*/ 1 w 328"/>
                <a:gd name="T7" fmla="*/ 3 h 403"/>
                <a:gd name="T8" fmla="*/ 1 w 328"/>
                <a:gd name="T9" fmla="*/ 0 h 403"/>
                <a:gd name="T10" fmla="*/ 12 w 328"/>
                <a:gd name="T11" fmla="*/ 0 h 403"/>
                <a:gd name="T12" fmla="*/ 12 w 328"/>
                <a:gd name="T13" fmla="*/ 3 h 403"/>
                <a:gd name="T14" fmla="*/ 4 w 328"/>
                <a:gd name="T15" fmla="*/ 13 h 403"/>
                <a:gd name="T16" fmla="*/ 13 w 328"/>
                <a:gd name="T17" fmla="*/ 13 h 403"/>
                <a:gd name="T18" fmla="*/ 13 w 328"/>
                <a:gd name="T19" fmla="*/ 16 h 403"/>
                <a:gd name="T20" fmla="*/ 0 w 328"/>
                <a:gd name="T21" fmla="*/ 16 h 40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403"/>
                <a:gd name="T35" fmla="*/ 328 w 328"/>
                <a:gd name="T36" fmla="*/ 403 h 40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403">
                  <a:moveTo>
                    <a:pt x="0" y="403"/>
                  </a:moveTo>
                  <a:lnTo>
                    <a:pt x="0" y="329"/>
                  </a:lnTo>
                  <a:lnTo>
                    <a:pt x="212" y="68"/>
                  </a:lnTo>
                  <a:lnTo>
                    <a:pt x="25" y="68"/>
                  </a:lnTo>
                  <a:lnTo>
                    <a:pt x="25" y="0"/>
                  </a:lnTo>
                  <a:lnTo>
                    <a:pt x="319" y="0"/>
                  </a:lnTo>
                  <a:lnTo>
                    <a:pt x="319" y="64"/>
                  </a:lnTo>
                  <a:lnTo>
                    <a:pt x="99" y="335"/>
                  </a:lnTo>
                  <a:lnTo>
                    <a:pt x="328" y="335"/>
                  </a:lnTo>
                  <a:lnTo>
                    <a:pt x="328" y="403"/>
                  </a:lnTo>
                  <a:lnTo>
                    <a:pt x="0" y="40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5" name="Freeform 1018">
              <a:extLst>
                <a:ext uri="{FF2B5EF4-FFF2-40B4-BE49-F238E27FC236}">
                  <a16:creationId xmlns:a16="http://schemas.microsoft.com/office/drawing/2014/main" id="{2C1D8546-E66B-4299-A58D-E85CFBDEB47B}"/>
                </a:ext>
              </a:extLst>
            </p:cNvPr>
            <p:cNvSpPr>
              <a:spLocks/>
            </p:cNvSpPr>
            <p:nvPr/>
          </p:nvSpPr>
          <p:spPr bwMode="auto">
            <a:xfrm>
              <a:off x="2435" y="1758"/>
              <a:ext cx="60" cy="107"/>
            </a:xfrm>
            <a:custGeom>
              <a:avLst/>
              <a:gdLst>
                <a:gd name="T0" fmla="*/ 5 w 301"/>
                <a:gd name="T1" fmla="*/ 0 h 537"/>
                <a:gd name="T2" fmla="*/ 0 w 301"/>
                <a:gd name="T3" fmla="*/ 20 h 537"/>
                <a:gd name="T4" fmla="*/ 7 w 301"/>
                <a:gd name="T5" fmla="*/ 21 h 537"/>
                <a:gd name="T6" fmla="*/ 12 w 301"/>
                <a:gd name="T7" fmla="*/ 2 h 537"/>
                <a:gd name="T8" fmla="*/ 5 w 301"/>
                <a:gd name="T9" fmla="*/ 0 h 537"/>
                <a:gd name="T10" fmla="*/ 0 60000 65536"/>
                <a:gd name="T11" fmla="*/ 0 60000 65536"/>
                <a:gd name="T12" fmla="*/ 0 60000 65536"/>
                <a:gd name="T13" fmla="*/ 0 60000 65536"/>
                <a:gd name="T14" fmla="*/ 0 60000 65536"/>
                <a:gd name="T15" fmla="*/ 0 w 301"/>
                <a:gd name="T16" fmla="*/ 0 h 537"/>
                <a:gd name="T17" fmla="*/ 301 w 301"/>
                <a:gd name="T18" fmla="*/ 537 h 537"/>
              </a:gdLst>
              <a:ahLst/>
              <a:cxnLst>
                <a:cxn ang="T10">
                  <a:pos x="T0" y="T1"/>
                </a:cxn>
                <a:cxn ang="T11">
                  <a:pos x="T2" y="T3"/>
                </a:cxn>
                <a:cxn ang="T12">
                  <a:pos x="T4" y="T5"/>
                </a:cxn>
                <a:cxn ang="T13">
                  <a:pos x="T6" y="T7"/>
                </a:cxn>
                <a:cxn ang="T14">
                  <a:pos x="T8" y="T9"/>
                </a:cxn>
              </a:cxnLst>
              <a:rect l="T15" t="T16" r="T17" b="T18"/>
              <a:pathLst>
                <a:path w="301" h="537">
                  <a:moveTo>
                    <a:pt x="120" y="0"/>
                  </a:moveTo>
                  <a:lnTo>
                    <a:pt x="0" y="493"/>
                  </a:lnTo>
                  <a:lnTo>
                    <a:pt x="182" y="537"/>
                  </a:lnTo>
                  <a:lnTo>
                    <a:pt x="301" y="44"/>
                  </a:lnTo>
                  <a:lnTo>
                    <a:pt x="120"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6" name="Freeform 1019">
              <a:extLst>
                <a:ext uri="{FF2B5EF4-FFF2-40B4-BE49-F238E27FC236}">
                  <a16:creationId xmlns:a16="http://schemas.microsoft.com/office/drawing/2014/main" id="{09D904D2-770A-40DE-A49A-A6092EA4ACF9}"/>
                </a:ext>
              </a:extLst>
            </p:cNvPr>
            <p:cNvSpPr>
              <a:spLocks/>
            </p:cNvSpPr>
            <p:nvPr/>
          </p:nvSpPr>
          <p:spPr bwMode="auto">
            <a:xfrm>
              <a:off x="2430" y="1669"/>
              <a:ext cx="94" cy="105"/>
            </a:xfrm>
            <a:custGeom>
              <a:avLst/>
              <a:gdLst>
                <a:gd name="T0" fmla="*/ 14 w 471"/>
                <a:gd name="T1" fmla="*/ 0 h 527"/>
                <a:gd name="T2" fmla="*/ 0 w 471"/>
                <a:gd name="T3" fmla="*/ 16 h 527"/>
                <a:gd name="T4" fmla="*/ 19 w 471"/>
                <a:gd name="T5" fmla="*/ 21 h 527"/>
                <a:gd name="T6" fmla="*/ 14 w 471"/>
                <a:gd name="T7" fmla="*/ 0 h 527"/>
                <a:gd name="T8" fmla="*/ 14 w 471"/>
                <a:gd name="T9" fmla="*/ 0 h 527"/>
                <a:gd name="T10" fmla="*/ 0 60000 65536"/>
                <a:gd name="T11" fmla="*/ 0 60000 65536"/>
                <a:gd name="T12" fmla="*/ 0 60000 65536"/>
                <a:gd name="T13" fmla="*/ 0 60000 65536"/>
                <a:gd name="T14" fmla="*/ 0 60000 65536"/>
                <a:gd name="T15" fmla="*/ 0 w 471"/>
                <a:gd name="T16" fmla="*/ 0 h 527"/>
                <a:gd name="T17" fmla="*/ 471 w 471"/>
                <a:gd name="T18" fmla="*/ 527 h 527"/>
              </a:gdLst>
              <a:ahLst/>
              <a:cxnLst>
                <a:cxn ang="T10">
                  <a:pos x="T0" y="T1"/>
                </a:cxn>
                <a:cxn ang="T11">
                  <a:pos x="T2" y="T3"/>
                </a:cxn>
                <a:cxn ang="T12">
                  <a:pos x="T4" y="T5"/>
                </a:cxn>
                <a:cxn ang="T13">
                  <a:pos x="T6" y="T7"/>
                </a:cxn>
                <a:cxn ang="T14">
                  <a:pos x="T8" y="T9"/>
                </a:cxn>
              </a:cxnLst>
              <a:rect l="T15" t="T16" r="T17" b="T18"/>
              <a:pathLst>
                <a:path w="471" h="527">
                  <a:moveTo>
                    <a:pt x="349" y="0"/>
                  </a:moveTo>
                  <a:lnTo>
                    <a:pt x="0" y="414"/>
                  </a:lnTo>
                  <a:lnTo>
                    <a:pt x="471" y="527"/>
                  </a:lnTo>
                  <a:lnTo>
                    <a:pt x="349" y="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7" name="Freeform 1020">
              <a:extLst>
                <a:ext uri="{FF2B5EF4-FFF2-40B4-BE49-F238E27FC236}">
                  <a16:creationId xmlns:a16="http://schemas.microsoft.com/office/drawing/2014/main" id="{ACD2D62B-B92F-4463-B0DB-1F5E7D1A1930}"/>
                </a:ext>
              </a:extLst>
            </p:cNvPr>
            <p:cNvSpPr>
              <a:spLocks noEditPoints="1"/>
            </p:cNvSpPr>
            <p:nvPr/>
          </p:nvSpPr>
          <p:spPr bwMode="auto">
            <a:xfrm>
              <a:off x="3592" y="477"/>
              <a:ext cx="67" cy="80"/>
            </a:xfrm>
            <a:custGeom>
              <a:avLst/>
              <a:gdLst>
                <a:gd name="T0" fmla="*/ 6 w 336"/>
                <a:gd name="T1" fmla="*/ 0 h 402"/>
                <a:gd name="T2" fmla="*/ 8 w 336"/>
                <a:gd name="T3" fmla="*/ 0 h 402"/>
                <a:gd name="T4" fmla="*/ 9 w 336"/>
                <a:gd name="T5" fmla="*/ 0 h 402"/>
                <a:gd name="T6" fmla="*/ 10 w 336"/>
                <a:gd name="T7" fmla="*/ 1 h 402"/>
                <a:gd name="T8" fmla="*/ 10 w 336"/>
                <a:gd name="T9" fmla="*/ 1 h 402"/>
                <a:gd name="T10" fmla="*/ 11 w 336"/>
                <a:gd name="T11" fmla="*/ 1 h 402"/>
                <a:gd name="T12" fmla="*/ 11 w 336"/>
                <a:gd name="T13" fmla="*/ 2 h 402"/>
                <a:gd name="T14" fmla="*/ 12 w 336"/>
                <a:gd name="T15" fmla="*/ 3 h 402"/>
                <a:gd name="T16" fmla="*/ 13 w 336"/>
                <a:gd name="T17" fmla="*/ 4 h 402"/>
                <a:gd name="T18" fmla="*/ 13 w 336"/>
                <a:gd name="T19" fmla="*/ 6 h 402"/>
                <a:gd name="T20" fmla="*/ 13 w 336"/>
                <a:gd name="T21" fmla="*/ 8 h 402"/>
                <a:gd name="T22" fmla="*/ 13 w 336"/>
                <a:gd name="T23" fmla="*/ 10 h 402"/>
                <a:gd name="T24" fmla="*/ 13 w 336"/>
                <a:gd name="T25" fmla="*/ 12 h 402"/>
                <a:gd name="T26" fmla="*/ 13 w 336"/>
                <a:gd name="T27" fmla="*/ 12 h 402"/>
                <a:gd name="T28" fmla="*/ 12 w 336"/>
                <a:gd name="T29" fmla="*/ 13 h 402"/>
                <a:gd name="T30" fmla="*/ 12 w 336"/>
                <a:gd name="T31" fmla="*/ 14 h 402"/>
                <a:gd name="T32" fmla="*/ 11 w 336"/>
                <a:gd name="T33" fmla="*/ 14 h 402"/>
                <a:gd name="T34" fmla="*/ 10 w 336"/>
                <a:gd name="T35" fmla="*/ 15 h 402"/>
                <a:gd name="T36" fmla="*/ 9 w 336"/>
                <a:gd name="T37" fmla="*/ 16 h 402"/>
                <a:gd name="T38" fmla="*/ 8 w 336"/>
                <a:gd name="T39" fmla="*/ 16 h 402"/>
                <a:gd name="T40" fmla="*/ 6 w 336"/>
                <a:gd name="T41" fmla="*/ 16 h 402"/>
                <a:gd name="T42" fmla="*/ 0 w 336"/>
                <a:gd name="T43" fmla="*/ 0 h 402"/>
                <a:gd name="T44" fmla="*/ 3 w 336"/>
                <a:gd name="T45" fmla="*/ 13 h 402"/>
                <a:gd name="T46" fmla="*/ 6 w 336"/>
                <a:gd name="T47" fmla="*/ 13 h 402"/>
                <a:gd name="T48" fmla="*/ 7 w 336"/>
                <a:gd name="T49" fmla="*/ 13 h 402"/>
                <a:gd name="T50" fmla="*/ 8 w 336"/>
                <a:gd name="T51" fmla="*/ 13 h 402"/>
                <a:gd name="T52" fmla="*/ 9 w 336"/>
                <a:gd name="T53" fmla="*/ 13 h 402"/>
                <a:gd name="T54" fmla="*/ 9 w 336"/>
                <a:gd name="T55" fmla="*/ 12 h 402"/>
                <a:gd name="T56" fmla="*/ 10 w 336"/>
                <a:gd name="T57" fmla="*/ 11 h 402"/>
                <a:gd name="T58" fmla="*/ 10 w 336"/>
                <a:gd name="T59" fmla="*/ 10 h 402"/>
                <a:gd name="T60" fmla="*/ 10 w 336"/>
                <a:gd name="T61" fmla="*/ 9 h 402"/>
                <a:gd name="T62" fmla="*/ 10 w 336"/>
                <a:gd name="T63" fmla="*/ 7 h 402"/>
                <a:gd name="T64" fmla="*/ 10 w 336"/>
                <a:gd name="T65" fmla="*/ 6 h 402"/>
                <a:gd name="T66" fmla="*/ 10 w 336"/>
                <a:gd name="T67" fmla="*/ 5 h 402"/>
                <a:gd name="T68" fmla="*/ 9 w 336"/>
                <a:gd name="T69" fmla="*/ 4 h 402"/>
                <a:gd name="T70" fmla="*/ 8 w 336"/>
                <a:gd name="T71" fmla="*/ 3 h 402"/>
                <a:gd name="T72" fmla="*/ 8 w 336"/>
                <a:gd name="T73" fmla="*/ 3 h 402"/>
                <a:gd name="T74" fmla="*/ 7 w 336"/>
                <a:gd name="T75" fmla="*/ 3 h 402"/>
                <a:gd name="T76" fmla="*/ 6 w 336"/>
                <a:gd name="T77" fmla="*/ 3 h 402"/>
                <a:gd name="T78" fmla="*/ 3 w 336"/>
                <a:gd name="T79" fmla="*/ 3 h 4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6"/>
                <a:gd name="T121" fmla="*/ 0 h 402"/>
                <a:gd name="T122" fmla="*/ 336 w 336"/>
                <a:gd name="T123" fmla="*/ 402 h 4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6" h="402">
                  <a:moveTo>
                    <a:pt x="0" y="0"/>
                  </a:moveTo>
                  <a:lnTo>
                    <a:pt x="148" y="0"/>
                  </a:lnTo>
                  <a:lnTo>
                    <a:pt x="171" y="0"/>
                  </a:lnTo>
                  <a:lnTo>
                    <a:pt x="193" y="2"/>
                  </a:lnTo>
                  <a:lnTo>
                    <a:pt x="210" y="5"/>
                  </a:lnTo>
                  <a:lnTo>
                    <a:pt x="225" y="8"/>
                  </a:lnTo>
                  <a:lnTo>
                    <a:pt x="234" y="10"/>
                  </a:lnTo>
                  <a:lnTo>
                    <a:pt x="241" y="14"/>
                  </a:lnTo>
                  <a:lnTo>
                    <a:pt x="249" y="18"/>
                  </a:lnTo>
                  <a:lnTo>
                    <a:pt x="257" y="23"/>
                  </a:lnTo>
                  <a:lnTo>
                    <a:pt x="265" y="27"/>
                  </a:lnTo>
                  <a:lnTo>
                    <a:pt x="272" y="33"/>
                  </a:lnTo>
                  <a:lnTo>
                    <a:pt x="279" y="38"/>
                  </a:lnTo>
                  <a:lnTo>
                    <a:pt x="286" y="45"/>
                  </a:lnTo>
                  <a:lnTo>
                    <a:pt x="297" y="59"/>
                  </a:lnTo>
                  <a:lnTo>
                    <a:pt x="307" y="75"/>
                  </a:lnTo>
                  <a:lnTo>
                    <a:pt x="316" y="92"/>
                  </a:lnTo>
                  <a:lnTo>
                    <a:pt x="324" y="110"/>
                  </a:lnTo>
                  <a:lnTo>
                    <a:pt x="330" y="130"/>
                  </a:lnTo>
                  <a:lnTo>
                    <a:pt x="334" y="153"/>
                  </a:lnTo>
                  <a:lnTo>
                    <a:pt x="336" y="177"/>
                  </a:lnTo>
                  <a:lnTo>
                    <a:pt x="336" y="205"/>
                  </a:lnTo>
                  <a:lnTo>
                    <a:pt x="336" y="229"/>
                  </a:lnTo>
                  <a:lnTo>
                    <a:pt x="334" y="251"/>
                  </a:lnTo>
                  <a:lnTo>
                    <a:pt x="330" y="272"/>
                  </a:lnTo>
                  <a:lnTo>
                    <a:pt x="325" y="290"/>
                  </a:lnTo>
                  <a:lnTo>
                    <a:pt x="321" y="302"/>
                  </a:lnTo>
                  <a:lnTo>
                    <a:pt x="316" y="312"/>
                  </a:lnTo>
                  <a:lnTo>
                    <a:pt x="312" y="321"/>
                  </a:lnTo>
                  <a:lnTo>
                    <a:pt x="306" y="330"/>
                  </a:lnTo>
                  <a:lnTo>
                    <a:pt x="300" y="339"/>
                  </a:lnTo>
                  <a:lnTo>
                    <a:pt x="295" y="347"/>
                  </a:lnTo>
                  <a:lnTo>
                    <a:pt x="288" y="355"/>
                  </a:lnTo>
                  <a:lnTo>
                    <a:pt x="281" y="362"/>
                  </a:lnTo>
                  <a:lnTo>
                    <a:pt x="270" y="372"/>
                  </a:lnTo>
                  <a:lnTo>
                    <a:pt x="256" y="380"/>
                  </a:lnTo>
                  <a:lnTo>
                    <a:pt x="241" y="388"/>
                  </a:lnTo>
                  <a:lnTo>
                    <a:pt x="225" y="393"/>
                  </a:lnTo>
                  <a:lnTo>
                    <a:pt x="210" y="398"/>
                  </a:lnTo>
                  <a:lnTo>
                    <a:pt x="193" y="400"/>
                  </a:lnTo>
                  <a:lnTo>
                    <a:pt x="174" y="402"/>
                  </a:lnTo>
                  <a:lnTo>
                    <a:pt x="152" y="402"/>
                  </a:lnTo>
                  <a:lnTo>
                    <a:pt x="0" y="402"/>
                  </a:lnTo>
                  <a:lnTo>
                    <a:pt x="0" y="0"/>
                  </a:lnTo>
                  <a:close/>
                  <a:moveTo>
                    <a:pt x="81" y="68"/>
                  </a:moveTo>
                  <a:lnTo>
                    <a:pt x="81" y="334"/>
                  </a:lnTo>
                  <a:lnTo>
                    <a:pt x="142" y="334"/>
                  </a:lnTo>
                  <a:lnTo>
                    <a:pt x="158" y="334"/>
                  </a:lnTo>
                  <a:lnTo>
                    <a:pt x="170" y="333"/>
                  </a:lnTo>
                  <a:lnTo>
                    <a:pt x="182" y="332"/>
                  </a:lnTo>
                  <a:lnTo>
                    <a:pt x="191" y="331"/>
                  </a:lnTo>
                  <a:lnTo>
                    <a:pt x="200" y="328"/>
                  </a:lnTo>
                  <a:lnTo>
                    <a:pt x="209" y="324"/>
                  </a:lnTo>
                  <a:lnTo>
                    <a:pt x="217" y="320"/>
                  </a:lnTo>
                  <a:lnTo>
                    <a:pt x="223" y="314"/>
                  </a:lnTo>
                  <a:lnTo>
                    <a:pt x="230" y="307"/>
                  </a:lnTo>
                  <a:lnTo>
                    <a:pt x="236" y="298"/>
                  </a:lnTo>
                  <a:lnTo>
                    <a:pt x="240" y="288"/>
                  </a:lnTo>
                  <a:lnTo>
                    <a:pt x="245" y="275"/>
                  </a:lnTo>
                  <a:lnTo>
                    <a:pt x="248" y="260"/>
                  </a:lnTo>
                  <a:lnTo>
                    <a:pt x="251" y="243"/>
                  </a:lnTo>
                  <a:lnTo>
                    <a:pt x="253" y="224"/>
                  </a:lnTo>
                  <a:lnTo>
                    <a:pt x="253" y="201"/>
                  </a:lnTo>
                  <a:lnTo>
                    <a:pt x="253" y="180"/>
                  </a:lnTo>
                  <a:lnTo>
                    <a:pt x="251" y="160"/>
                  </a:lnTo>
                  <a:lnTo>
                    <a:pt x="248" y="144"/>
                  </a:lnTo>
                  <a:lnTo>
                    <a:pt x="245" y="130"/>
                  </a:lnTo>
                  <a:lnTo>
                    <a:pt x="240" y="118"/>
                  </a:lnTo>
                  <a:lnTo>
                    <a:pt x="235" y="107"/>
                  </a:lnTo>
                  <a:lnTo>
                    <a:pt x="229" y="98"/>
                  </a:lnTo>
                  <a:lnTo>
                    <a:pt x="221" y="90"/>
                  </a:lnTo>
                  <a:lnTo>
                    <a:pt x="213" y="85"/>
                  </a:lnTo>
                  <a:lnTo>
                    <a:pt x="205" y="79"/>
                  </a:lnTo>
                  <a:lnTo>
                    <a:pt x="195" y="75"/>
                  </a:lnTo>
                  <a:lnTo>
                    <a:pt x="184" y="72"/>
                  </a:lnTo>
                  <a:lnTo>
                    <a:pt x="174" y="70"/>
                  </a:lnTo>
                  <a:lnTo>
                    <a:pt x="159" y="69"/>
                  </a:lnTo>
                  <a:lnTo>
                    <a:pt x="140" y="68"/>
                  </a:lnTo>
                  <a:lnTo>
                    <a:pt x="117" y="68"/>
                  </a:lnTo>
                  <a:lnTo>
                    <a:pt x="81"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8" name="Freeform 1021">
              <a:extLst>
                <a:ext uri="{FF2B5EF4-FFF2-40B4-BE49-F238E27FC236}">
                  <a16:creationId xmlns:a16="http://schemas.microsoft.com/office/drawing/2014/main" id="{E56BF0BE-1226-4971-858B-F3E5EB95AC59}"/>
                </a:ext>
              </a:extLst>
            </p:cNvPr>
            <p:cNvSpPr>
              <a:spLocks noEditPoints="1"/>
            </p:cNvSpPr>
            <p:nvPr/>
          </p:nvSpPr>
          <p:spPr bwMode="auto">
            <a:xfrm>
              <a:off x="3673" y="477"/>
              <a:ext cx="16" cy="80"/>
            </a:xfrm>
            <a:custGeom>
              <a:avLst/>
              <a:gdLst>
                <a:gd name="T0" fmla="*/ 0 w 77"/>
                <a:gd name="T1" fmla="*/ 3 h 402"/>
                <a:gd name="T2" fmla="*/ 0 w 77"/>
                <a:gd name="T3" fmla="*/ 0 h 402"/>
                <a:gd name="T4" fmla="*/ 3 w 77"/>
                <a:gd name="T5" fmla="*/ 0 h 402"/>
                <a:gd name="T6" fmla="*/ 3 w 77"/>
                <a:gd name="T7" fmla="*/ 3 h 402"/>
                <a:gd name="T8" fmla="*/ 0 w 77"/>
                <a:gd name="T9" fmla="*/ 3 h 402"/>
                <a:gd name="T10" fmla="*/ 0 w 77"/>
                <a:gd name="T11" fmla="*/ 16 h 402"/>
                <a:gd name="T12" fmla="*/ 0 w 77"/>
                <a:gd name="T13" fmla="*/ 4 h 402"/>
                <a:gd name="T14" fmla="*/ 3 w 77"/>
                <a:gd name="T15" fmla="*/ 4 h 402"/>
                <a:gd name="T16" fmla="*/ 3 w 77"/>
                <a:gd name="T17" fmla="*/ 16 h 402"/>
                <a:gd name="T18" fmla="*/ 0 w 77"/>
                <a:gd name="T19" fmla="*/ 16 h 4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2"/>
                <a:gd name="T32" fmla="*/ 77 w 77"/>
                <a:gd name="T33" fmla="*/ 402 h 4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2">
                  <a:moveTo>
                    <a:pt x="0" y="71"/>
                  </a:moveTo>
                  <a:lnTo>
                    <a:pt x="0" y="0"/>
                  </a:lnTo>
                  <a:lnTo>
                    <a:pt x="77" y="0"/>
                  </a:lnTo>
                  <a:lnTo>
                    <a:pt x="77" y="71"/>
                  </a:lnTo>
                  <a:lnTo>
                    <a:pt x="0" y="71"/>
                  </a:lnTo>
                  <a:close/>
                  <a:moveTo>
                    <a:pt x="0" y="402"/>
                  </a:moveTo>
                  <a:lnTo>
                    <a:pt x="0" y="111"/>
                  </a:lnTo>
                  <a:lnTo>
                    <a:pt x="77" y="111"/>
                  </a:lnTo>
                  <a:lnTo>
                    <a:pt x="7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39" name="Freeform 1022">
              <a:extLst>
                <a:ext uri="{FF2B5EF4-FFF2-40B4-BE49-F238E27FC236}">
                  <a16:creationId xmlns:a16="http://schemas.microsoft.com/office/drawing/2014/main" id="{F39EBF6A-DBDE-4800-A837-A331289D8671}"/>
                </a:ext>
              </a:extLst>
            </p:cNvPr>
            <p:cNvSpPr>
              <a:spLocks/>
            </p:cNvSpPr>
            <p:nvPr/>
          </p:nvSpPr>
          <p:spPr bwMode="auto">
            <a:xfrm>
              <a:off x="3699" y="498"/>
              <a:ext cx="54" cy="61"/>
            </a:xfrm>
            <a:custGeom>
              <a:avLst/>
              <a:gdLst>
                <a:gd name="T0" fmla="*/ 3 w 272"/>
                <a:gd name="T1" fmla="*/ 9 h 305"/>
                <a:gd name="T2" fmla="*/ 4 w 272"/>
                <a:gd name="T3" fmla="*/ 9 h 305"/>
                <a:gd name="T4" fmla="*/ 5 w 272"/>
                <a:gd name="T5" fmla="*/ 10 h 305"/>
                <a:gd name="T6" fmla="*/ 7 w 272"/>
                <a:gd name="T7" fmla="*/ 10 h 305"/>
                <a:gd name="T8" fmla="*/ 8 w 272"/>
                <a:gd name="T9" fmla="*/ 9 h 305"/>
                <a:gd name="T10" fmla="*/ 8 w 272"/>
                <a:gd name="T11" fmla="*/ 9 h 305"/>
                <a:gd name="T12" fmla="*/ 8 w 272"/>
                <a:gd name="T13" fmla="*/ 8 h 305"/>
                <a:gd name="T14" fmla="*/ 7 w 272"/>
                <a:gd name="T15" fmla="*/ 8 h 305"/>
                <a:gd name="T16" fmla="*/ 5 w 272"/>
                <a:gd name="T17" fmla="*/ 7 h 305"/>
                <a:gd name="T18" fmla="*/ 2 w 272"/>
                <a:gd name="T19" fmla="*/ 7 h 305"/>
                <a:gd name="T20" fmla="*/ 1 w 272"/>
                <a:gd name="T21" fmla="*/ 6 h 305"/>
                <a:gd name="T22" fmla="*/ 1 w 272"/>
                <a:gd name="T23" fmla="*/ 5 h 305"/>
                <a:gd name="T24" fmla="*/ 0 w 272"/>
                <a:gd name="T25" fmla="*/ 4 h 305"/>
                <a:gd name="T26" fmla="*/ 1 w 272"/>
                <a:gd name="T27" fmla="*/ 3 h 305"/>
                <a:gd name="T28" fmla="*/ 1 w 272"/>
                <a:gd name="T29" fmla="*/ 2 h 305"/>
                <a:gd name="T30" fmla="*/ 2 w 272"/>
                <a:gd name="T31" fmla="*/ 1 h 305"/>
                <a:gd name="T32" fmla="*/ 3 w 272"/>
                <a:gd name="T33" fmla="*/ 0 h 305"/>
                <a:gd name="T34" fmla="*/ 4 w 272"/>
                <a:gd name="T35" fmla="*/ 0 h 305"/>
                <a:gd name="T36" fmla="*/ 6 w 272"/>
                <a:gd name="T37" fmla="*/ 0 h 305"/>
                <a:gd name="T38" fmla="*/ 7 w 272"/>
                <a:gd name="T39" fmla="*/ 0 h 305"/>
                <a:gd name="T40" fmla="*/ 9 w 272"/>
                <a:gd name="T41" fmla="*/ 1 h 305"/>
                <a:gd name="T42" fmla="*/ 9 w 272"/>
                <a:gd name="T43" fmla="*/ 1 h 305"/>
                <a:gd name="T44" fmla="*/ 10 w 272"/>
                <a:gd name="T45" fmla="*/ 2 h 305"/>
                <a:gd name="T46" fmla="*/ 10 w 272"/>
                <a:gd name="T47" fmla="*/ 3 h 305"/>
                <a:gd name="T48" fmla="*/ 7 w 272"/>
                <a:gd name="T49" fmla="*/ 3 h 305"/>
                <a:gd name="T50" fmla="*/ 7 w 272"/>
                <a:gd name="T51" fmla="*/ 2 h 305"/>
                <a:gd name="T52" fmla="*/ 5 w 272"/>
                <a:gd name="T53" fmla="*/ 2 h 305"/>
                <a:gd name="T54" fmla="*/ 4 w 272"/>
                <a:gd name="T55" fmla="*/ 2 h 305"/>
                <a:gd name="T56" fmla="*/ 3 w 272"/>
                <a:gd name="T57" fmla="*/ 3 h 305"/>
                <a:gd name="T58" fmla="*/ 3 w 272"/>
                <a:gd name="T59" fmla="*/ 3 h 305"/>
                <a:gd name="T60" fmla="*/ 4 w 272"/>
                <a:gd name="T61" fmla="*/ 4 h 305"/>
                <a:gd name="T62" fmla="*/ 5 w 272"/>
                <a:gd name="T63" fmla="*/ 4 h 305"/>
                <a:gd name="T64" fmla="*/ 9 w 272"/>
                <a:gd name="T65" fmla="*/ 5 h 305"/>
                <a:gd name="T66" fmla="*/ 10 w 272"/>
                <a:gd name="T67" fmla="*/ 6 h 305"/>
                <a:gd name="T68" fmla="*/ 10 w 272"/>
                <a:gd name="T69" fmla="*/ 6 h 305"/>
                <a:gd name="T70" fmla="*/ 11 w 272"/>
                <a:gd name="T71" fmla="*/ 7 h 305"/>
                <a:gd name="T72" fmla="*/ 11 w 272"/>
                <a:gd name="T73" fmla="*/ 8 h 305"/>
                <a:gd name="T74" fmla="*/ 11 w 272"/>
                <a:gd name="T75" fmla="*/ 9 h 305"/>
                <a:gd name="T76" fmla="*/ 10 w 272"/>
                <a:gd name="T77" fmla="*/ 10 h 305"/>
                <a:gd name="T78" fmla="*/ 9 w 272"/>
                <a:gd name="T79" fmla="*/ 11 h 305"/>
                <a:gd name="T80" fmla="*/ 8 w 272"/>
                <a:gd name="T81" fmla="*/ 12 h 305"/>
                <a:gd name="T82" fmla="*/ 6 w 272"/>
                <a:gd name="T83" fmla="*/ 12 h 305"/>
                <a:gd name="T84" fmla="*/ 4 w 272"/>
                <a:gd name="T85" fmla="*/ 12 h 305"/>
                <a:gd name="T86" fmla="*/ 3 w 272"/>
                <a:gd name="T87" fmla="*/ 12 h 305"/>
                <a:gd name="T88" fmla="*/ 2 w 272"/>
                <a:gd name="T89" fmla="*/ 11 h 305"/>
                <a:gd name="T90" fmla="*/ 1 w 272"/>
                <a:gd name="T91" fmla="*/ 10 h 305"/>
                <a:gd name="T92" fmla="*/ 0 w 272"/>
                <a:gd name="T93" fmla="*/ 9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5"/>
                <a:gd name="T143" fmla="*/ 272 w 272"/>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5">
                  <a:moveTo>
                    <a:pt x="0" y="215"/>
                  </a:moveTo>
                  <a:lnTo>
                    <a:pt x="78" y="203"/>
                  </a:lnTo>
                  <a:lnTo>
                    <a:pt x="80" y="214"/>
                  </a:lnTo>
                  <a:lnTo>
                    <a:pt x="85" y="223"/>
                  </a:lnTo>
                  <a:lnTo>
                    <a:pt x="91" y="230"/>
                  </a:lnTo>
                  <a:lnTo>
                    <a:pt x="97" y="237"/>
                  </a:lnTo>
                  <a:lnTo>
                    <a:pt x="106" y="243"/>
                  </a:lnTo>
                  <a:lnTo>
                    <a:pt x="115" y="246"/>
                  </a:lnTo>
                  <a:lnTo>
                    <a:pt x="127" y="249"/>
                  </a:lnTo>
                  <a:lnTo>
                    <a:pt x="140" y="250"/>
                  </a:lnTo>
                  <a:lnTo>
                    <a:pt x="154" y="249"/>
                  </a:lnTo>
                  <a:lnTo>
                    <a:pt x="166" y="246"/>
                  </a:lnTo>
                  <a:lnTo>
                    <a:pt x="176" y="243"/>
                  </a:lnTo>
                  <a:lnTo>
                    <a:pt x="184" y="238"/>
                  </a:lnTo>
                  <a:lnTo>
                    <a:pt x="189" y="234"/>
                  </a:lnTo>
                  <a:lnTo>
                    <a:pt x="192" y="229"/>
                  </a:lnTo>
                  <a:lnTo>
                    <a:pt x="194" y="224"/>
                  </a:lnTo>
                  <a:lnTo>
                    <a:pt x="196" y="218"/>
                  </a:lnTo>
                  <a:lnTo>
                    <a:pt x="194" y="214"/>
                  </a:lnTo>
                  <a:lnTo>
                    <a:pt x="193" y="210"/>
                  </a:lnTo>
                  <a:lnTo>
                    <a:pt x="192" y="206"/>
                  </a:lnTo>
                  <a:lnTo>
                    <a:pt x="190" y="203"/>
                  </a:lnTo>
                  <a:lnTo>
                    <a:pt x="185" y="200"/>
                  </a:lnTo>
                  <a:lnTo>
                    <a:pt x="180" y="198"/>
                  </a:lnTo>
                  <a:lnTo>
                    <a:pt x="173" y="195"/>
                  </a:lnTo>
                  <a:lnTo>
                    <a:pt x="164" y="193"/>
                  </a:lnTo>
                  <a:lnTo>
                    <a:pt x="121" y="183"/>
                  </a:lnTo>
                  <a:lnTo>
                    <a:pt x="87" y="173"/>
                  </a:lnTo>
                  <a:lnTo>
                    <a:pt x="74" y="168"/>
                  </a:lnTo>
                  <a:lnTo>
                    <a:pt x="62" y="164"/>
                  </a:lnTo>
                  <a:lnTo>
                    <a:pt x="53" y="159"/>
                  </a:lnTo>
                  <a:lnTo>
                    <a:pt x="45" y="156"/>
                  </a:lnTo>
                  <a:lnTo>
                    <a:pt x="37" y="149"/>
                  </a:lnTo>
                  <a:lnTo>
                    <a:pt x="31" y="142"/>
                  </a:lnTo>
                  <a:lnTo>
                    <a:pt x="24" y="136"/>
                  </a:lnTo>
                  <a:lnTo>
                    <a:pt x="19" y="128"/>
                  </a:lnTo>
                  <a:lnTo>
                    <a:pt x="16" y="119"/>
                  </a:lnTo>
                  <a:lnTo>
                    <a:pt x="13" y="110"/>
                  </a:lnTo>
                  <a:lnTo>
                    <a:pt x="11" y="99"/>
                  </a:lnTo>
                  <a:lnTo>
                    <a:pt x="11" y="89"/>
                  </a:lnTo>
                  <a:lnTo>
                    <a:pt x="11" y="80"/>
                  </a:lnTo>
                  <a:lnTo>
                    <a:pt x="13" y="71"/>
                  </a:lnTo>
                  <a:lnTo>
                    <a:pt x="15" y="63"/>
                  </a:lnTo>
                  <a:lnTo>
                    <a:pt x="18" y="55"/>
                  </a:lnTo>
                  <a:lnTo>
                    <a:pt x="23" y="47"/>
                  </a:lnTo>
                  <a:lnTo>
                    <a:pt x="27" y="40"/>
                  </a:lnTo>
                  <a:lnTo>
                    <a:pt x="34" y="33"/>
                  </a:lnTo>
                  <a:lnTo>
                    <a:pt x="41" y="26"/>
                  </a:lnTo>
                  <a:lnTo>
                    <a:pt x="49" y="20"/>
                  </a:lnTo>
                  <a:lnTo>
                    <a:pt x="58" y="15"/>
                  </a:lnTo>
                  <a:lnTo>
                    <a:pt x="68" y="10"/>
                  </a:lnTo>
                  <a:lnTo>
                    <a:pt x="79" y="7"/>
                  </a:lnTo>
                  <a:lnTo>
                    <a:pt x="91" y="3"/>
                  </a:lnTo>
                  <a:lnTo>
                    <a:pt x="104" y="2"/>
                  </a:lnTo>
                  <a:lnTo>
                    <a:pt x="119" y="1"/>
                  </a:lnTo>
                  <a:lnTo>
                    <a:pt x="133" y="0"/>
                  </a:lnTo>
                  <a:lnTo>
                    <a:pt x="148" y="1"/>
                  </a:lnTo>
                  <a:lnTo>
                    <a:pt x="162" y="1"/>
                  </a:lnTo>
                  <a:lnTo>
                    <a:pt x="174" y="3"/>
                  </a:lnTo>
                  <a:lnTo>
                    <a:pt x="185" y="6"/>
                  </a:lnTo>
                  <a:lnTo>
                    <a:pt x="197" y="8"/>
                  </a:lnTo>
                  <a:lnTo>
                    <a:pt x="206" y="11"/>
                  </a:lnTo>
                  <a:lnTo>
                    <a:pt x="215" y="15"/>
                  </a:lnTo>
                  <a:lnTo>
                    <a:pt x="223" y="20"/>
                  </a:lnTo>
                  <a:lnTo>
                    <a:pt x="229" y="25"/>
                  </a:lnTo>
                  <a:lnTo>
                    <a:pt x="236" y="30"/>
                  </a:lnTo>
                  <a:lnTo>
                    <a:pt x="242" y="37"/>
                  </a:lnTo>
                  <a:lnTo>
                    <a:pt x="248" y="44"/>
                  </a:lnTo>
                  <a:lnTo>
                    <a:pt x="252" y="52"/>
                  </a:lnTo>
                  <a:lnTo>
                    <a:pt x="255" y="60"/>
                  </a:lnTo>
                  <a:lnTo>
                    <a:pt x="260" y="68"/>
                  </a:lnTo>
                  <a:lnTo>
                    <a:pt x="262" y="78"/>
                  </a:lnTo>
                  <a:lnTo>
                    <a:pt x="190" y="90"/>
                  </a:lnTo>
                  <a:lnTo>
                    <a:pt x="187" y="82"/>
                  </a:lnTo>
                  <a:lnTo>
                    <a:pt x="183" y="76"/>
                  </a:lnTo>
                  <a:lnTo>
                    <a:pt x="179" y="70"/>
                  </a:lnTo>
                  <a:lnTo>
                    <a:pt x="172" y="64"/>
                  </a:lnTo>
                  <a:lnTo>
                    <a:pt x="165" y="61"/>
                  </a:lnTo>
                  <a:lnTo>
                    <a:pt x="156" y="58"/>
                  </a:lnTo>
                  <a:lnTo>
                    <a:pt x="146" y="56"/>
                  </a:lnTo>
                  <a:lnTo>
                    <a:pt x="135" y="55"/>
                  </a:lnTo>
                  <a:lnTo>
                    <a:pt x="121" y="56"/>
                  </a:lnTo>
                  <a:lnTo>
                    <a:pt x="109" y="58"/>
                  </a:lnTo>
                  <a:lnTo>
                    <a:pt x="98" y="61"/>
                  </a:lnTo>
                  <a:lnTo>
                    <a:pt x="92" y="64"/>
                  </a:lnTo>
                  <a:lnTo>
                    <a:pt x="87" y="68"/>
                  </a:lnTo>
                  <a:lnTo>
                    <a:pt x="85" y="71"/>
                  </a:lnTo>
                  <a:lnTo>
                    <a:pt x="83" y="76"/>
                  </a:lnTo>
                  <a:lnTo>
                    <a:pt x="83" y="80"/>
                  </a:lnTo>
                  <a:lnTo>
                    <a:pt x="83" y="84"/>
                  </a:lnTo>
                  <a:lnTo>
                    <a:pt x="85" y="87"/>
                  </a:lnTo>
                  <a:lnTo>
                    <a:pt x="87" y="90"/>
                  </a:lnTo>
                  <a:lnTo>
                    <a:pt x="91" y="94"/>
                  </a:lnTo>
                  <a:lnTo>
                    <a:pt x="98" y="98"/>
                  </a:lnTo>
                  <a:lnTo>
                    <a:pt x="113" y="103"/>
                  </a:lnTo>
                  <a:lnTo>
                    <a:pt x="135" y="108"/>
                  </a:lnTo>
                  <a:lnTo>
                    <a:pt x="163" y="115"/>
                  </a:lnTo>
                  <a:lnTo>
                    <a:pt x="191" y="123"/>
                  </a:lnTo>
                  <a:lnTo>
                    <a:pt x="215" y="131"/>
                  </a:lnTo>
                  <a:lnTo>
                    <a:pt x="225" y="136"/>
                  </a:lnTo>
                  <a:lnTo>
                    <a:pt x="234" y="140"/>
                  </a:lnTo>
                  <a:lnTo>
                    <a:pt x="242" y="145"/>
                  </a:lnTo>
                  <a:lnTo>
                    <a:pt x="249" y="150"/>
                  </a:lnTo>
                  <a:lnTo>
                    <a:pt x="254" y="155"/>
                  </a:lnTo>
                  <a:lnTo>
                    <a:pt x="259" y="162"/>
                  </a:lnTo>
                  <a:lnTo>
                    <a:pt x="263" y="167"/>
                  </a:lnTo>
                  <a:lnTo>
                    <a:pt x="267" y="174"/>
                  </a:lnTo>
                  <a:lnTo>
                    <a:pt x="269" y="182"/>
                  </a:lnTo>
                  <a:lnTo>
                    <a:pt x="271" y="190"/>
                  </a:lnTo>
                  <a:lnTo>
                    <a:pt x="272" y="198"/>
                  </a:lnTo>
                  <a:lnTo>
                    <a:pt x="272" y="207"/>
                  </a:lnTo>
                  <a:lnTo>
                    <a:pt x="272" y="217"/>
                  </a:lnTo>
                  <a:lnTo>
                    <a:pt x="270" y="226"/>
                  </a:lnTo>
                  <a:lnTo>
                    <a:pt x="268" y="236"/>
                  </a:lnTo>
                  <a:lnTo>
                    <a:pt x="264" y="244"/>
                  </a:lnTo>
                  <a:lnTo>
                    <a:pt x="259" y="253"/>
                  </a:lnTo>
                  <a:lnTo>
                    <a:pt x="253" y="261"/>
                  </a:lnTo>
                  <a:lnTo>
                    <a:pt x="246" y="269"/>
                  </a:lnTo>
                  <a:lnTo>
                    <a:pt x="239" y="276"/>
                  </a:lnTo>
                  <a:lnTo>
                    <a:pt x="229" y="282"/>
                  </a:lnTo>
                  <a:lnTo>
                    <a:pt x="220" y="289"/>
                  </a:lnTo>
                  <a:lnTo>
                    <a:pt x="209" y="294"/>
                  </a:lnTo>
                  <a:lnTo>
                    <a:pt x="198" y="297"/>
                  </a:lnTo>
                  <a:lnTo>
                    <a:pt x="184" y="301"/>
                  </a:lnTo>
                  <a:lnTo>
                    <a:pt x="171" y="303"/>
                  </a:lnTo>
                  <a:lnTo>
                    <a:pt x="156" y="304"/>
                  </a:lnTo>
                  <a:lnTo>
                    <a:pt x="140" y="305"/>
                  </a:lnTo>
                  <a:lnTo>
                    <a:pt x="126" y="305"/>
                  </a:lnTo>
                  <a:lnTo>
                    <a:pt x="112" y="303"/>
                  </a:lnTo>
                  <a:lnTo>
                    <a:pt x="98" y="302"/>
                  </a:lnTo>
                  <a:lnTo>
                    <a:pt x="86" y="298"/>
                  </a:lnTo>
                  <a:lnTo>
                    <a:pt x="75" y="295"/>
                  </a:lnTo>
                  <a:lnTo>
                    <a:pt x="65" y="292"/>
                  </a:lnTo>
                  <a:lnTo>
                    <a:pt x="54" y="286"/>
                  </a:lnTo>
                  <a:lnTo>
                    <a:pt x="45" y="280"/>
                  </a:lnTo>
                  <a:lnTo>
                    <a:pt x="37" y="275"/>
                  </a:lnTo>
                  <a:lnTo>
                    <a:pt x="29" y="268"/>
                  </a:lnTo>
                  <a:lnTo>
                    <a:pt x="23" y="260"/>
                  </a:lnTo>
                  <a:lnTo>
                    <a:pt x="17" y="252"/>
                  </a:lnTo>
                  <a:lnTo>
                    <a:pt x="11"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0" name="Freeform 1023">
              <a:extLst>
                <a:ext uri="{FF2B5EF4-FFF2-40B4-BE49-F238E27FC236}">
                  <a16:creationId xmlns:a16="http://schemas.microsoft.com/office/drawing/2014/main" id="{7725E90E-BC98-47BD-B52C-54A50780BC40}"/>
                </a:ext>
              </a:extLst>
            </p:cNvPr>
            <p:cNvSpPr>
              <a:spLocks/>
            </p:cNvSpPr>
            <p:nvPr/>
          </p:nvSpPr>
          <p:spPr bwMode="auto">
            <a:xfrm>
              <a:off x="3764" y="498"/>
              <a:ext cx="55" cy="61"/>
            </a:xfrm>
            <a:custGeom>
              <a:avLst/>
              <a:gdLst>
                <a:gd name="T0" fmla="*/ 8 w 275"/>
                <a:gd name="T1" fmla="*/ 4 h 305"/>
                <a:gd name="T2" fmla="*/ 8 w 275"/>
                <a:gd name="T3" fmla="*/ 3 h 305"/>
                <a:gd name="T4" fmla="*/ 7 w 275"/>
                <a:gd name="T5" fmla="*/ 3 h 305"/>
                <a:gd name="T6" fmla="*/ 6 w 275"/>
                <a:gd name="T7" fmla="*/ 3 h 305"/>
                <a:gd name="T8" fmla="*/ 6 w 275"/>
                <a:gd name="T9" fmla="*/ 2 h 305"/>
                <a:gd name="T10" fmla="*/ 5 w 275"/>
                <a:gd name="T11" fmla="*/ 2 h 305"/>
                <a:gd name="T12" fmla="*/ 5 w 275"/>
                <a:gd name="T13" fmla="*/ 3 h 305"/>
                <a:gd name="T14" fmla="*/ 4 w 275"/>
                <a:gd name="T15" fmla="*/ 3 h 305"/>
                <a:gd name="T16" fmla="*/ 4 w 275"/>
                <a:gd name="T17" fmla="*/ 3 h 305"/>
                <a:gd name="T18" fmla="*/ 4 w 275"/>
                <a:gd name="T19" fmla="*/ 4 h 305"/>
                <a:gd name="T20" fmla="*/ 3 w 275"/>
                <a:gd name="T21" fmla="*/ 4 h 305"/>
                <a:gd name="T22" fmla="*/ 3 w 275"/>
                <a:gd name="T23" fmla="*/ 5 h 305"/>
                <a:gd name="T24" fmla="*/ 3 w 275"/>
                <a:gd name="T25" fmla="*/ 6 h 305"/>
                <a:gd name="T26" fmla="*/ 3 w 275"/>
                <a:gd name="T27" fmla="*/ 7 h 305"/>
                <a:gd name="T28" fmla="*/ 3 w 275"/>
                <a:gd name="T29" fmla="*/ 8 h 305"/>
                <a:gd name="T30" fmla="*/ 4 w 275"/>
                <a:gd name="T31" fmla="*/ 8 h 305"/>
                <a:gd name="T32" fmla="*/ 4 w 275"/>
                <a:gd name="T33" fmla="*/ 9 h 305"/>
                <a:gd name="T34" fmla="*/ 4 w 275"/>
                <a:gd name="T35" fmla="*/ 9 h 305"/>
                <a:gd name="T36" fmla="*/ 5 w 275"/>
                <a:gd name="T37" fmla="*/ 9 h 305"/>
                <a:gd name="T38" fmla="*/ 5 w 275"/>
                <a:gd name="T39" fmla="*/ 10 h 305"/>
                <a:gd name="T40" fmla="*/ 6 w 275"/>
                <a:gd name="T41" fmla="*/ 10 h 305"/>
                <a:gd name="T42" fmla="*/ 7 w 275"/>
                <a:gd name="T43" fmla="*/ 10 h 305"/>
                <a:gd name="T44" fmla="*/ 7 w 275"/>
                <a:gd name="T45" fmla="*/ 9 h 305"/>
                <a:gd name="T46" fmla="*/ 8 w 275"/>
                <a:gd name="T47" fmla="*/ 8 h 305"/>
                <a:gd name="T48" fmla="*/ 8 w 275"/>
                <a:gd name="T49" fmla="*/ 7 h 305"/>
                <a:gd name="T50" fmla="*/ 11 w 275"/>
                <a:gd name="T51" fmla="*/ 8 h 305"/>
                <a:gd name="T52" fmla="*/ 10 w 275"/>
                <a:gd name="T53" fmla="*/ 9 h 305"/>
                <a:gd name="T54" fmla="*/ 10 w 275"/>
                <a:gd name="T55" fmla="*/ 10 h 305"/>
                <a:gd name="T56" fmla="*/ 10 w 275"/>
                <a:gd name="T57" fmla="*/ 11 h 305"/>
                <a:gd name="T58" fmla="*/ 9 w 275"/>
                <a:gd name="T59" fmla="*/ 11 h 305"/>
                <a:gd name="T60" fmla="*/ 8 w 275"/>
                <a:gd name="T61" fmla="*/ 12 h 305"/>
                <a:gd name="T62" fmla="*/ 7 w 275"/>
                <a:gd name="T63" fmla="*/ 12 h 305"/>
                <a:gd name="T64" fmla="*/ 6 w 275"/>
                <a:gd name="T65" fmla="*/ 12 h 305"/>
                <a:gd name="T66" fmla="*/ 5 w 275"/>
                <a:gd name="T67" fmla="*/ 12 h 305"/>
                <a:gd name="T68" fmla="*/ 4 w 275"/>
                <a:gd name="T69" fmla="*/ 12 h 305"/>
                <a:gd name="T70" fmla="*/ 3 w 275"/>
                <a:gd name="T71" fmla="*/ 12 h 305"/>
                <a:gd name="T72" fmla="*/ 2 w 275"/>
                <a:gd name="T73" fmla="*/ 11 h 305"/>
                <a:gd name="T74" fmla="*/ 1 w 275"/>
                <a:gd name="T75" fmla="*/ 10 h 305"/>
                <a:gd name="T76" fmla="*/ 1 w 275"/>
                <a:gd name="T77" fmla="*/ 9 h 305"/>
                <a:gd name="T78" fmla="*/ 0 w 275"/>
                <a:gd name="T79" fmla="*/ 8 h 305"/>
                <a:gd name="T80" fmla="*/ 0 w 275"/>
                <a:gd name="T81" fmla="*/ 7 h 305"/>
                <a:gd name="T82" fmla="*/ 0 w 275"/>
                <a:gd name="T83" fmla="*/ 5 h 305"/>
                <a:gd name="T84" fmla="*/ 0 w 275"/>
                <a:gd name="T85" fmla="*/ 4 h 305"/>
                <a:gd name="T86" fmla="*/ 1 w 275"/>
                <a:gd name="T87" fmla="*/ 3 h 305"/>
                <a:gd name="T88" fmla="*/ 1 w 275"/>
                <a:gd name="T89" fmla="*/ 2 h 305"/>
                <a:gd name="T90" fmla="*/ 2 w 275"/>
                <a:gd name="T91" fmla="*/ 1 h 305"/>
                <a:gd name="T92" fmla="*/ 3 w 275"/>
                <a:gd name="T93" fmla="*/ 1 h 305"/>
                <a:gd name="T94" fmla="*/ 4 w 275"/>
                <a:gd name="T95" fmla="*/ 0 h 305"/>
                <a:gd name="T96" fmla="*/ 5 w 275"/>
                <a:gd name="T97" fmla="*/ 0 h 305"/>
                <a:gd name="T98" fmla="*/ 6 w 275"/>
                <a:gd name="T99" fmla="*/ 0 h 305"/>
                <a:gd name="T100" fmla="*/ 7 w 275"/>
                <a:gd name="T101" fmla="*/ 0 h 305"/>
                <a:gd name="T102" fmla="*/ 8 w 275"/>
                <a:gd name="T103" fmla="*/ 0 h 305"/>
                <a:gd name="T104" fmla="*/ 9 w 275"/>
                <a:gd name="T105" fmla="*/ 1 h 305"/>
                <a:gd name="T106" fmla="*/ 9 w 275"/>
                <a:gd name="T107" fmla="*/ 1 h 305"/>
                <a:gd name="T108" fmla="*/ 10 w 275"/>
                <a:gd name="T109" fmla="*/ 2 h 305"/>
                <a:gd name="T110" fmla="*/ 10 w 275"/>
                <a:gd name="T111" fmla="*/ 2 h 305"/>
                <a:gd name="T112" fmla="*/ 11 w 275"/>
                <a:gd name="T113" fmla="*/ 3 h 3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5"/>
                <a:gd name="T172" fmla="*/ 0 h 305"/>
                <a:gd name="T173" fmla="*/ 275 w 275"/>
                <a:gd name="T174" fmla="*/ 305 h 3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5" h="305">
                  <a:moveTo>
                    <a:pt x="271" y="93"/>
                  </a:moveTo>
                  <a:lnTo>
                    <a:pt x="195" y="107"/>
                  </a:lnTo>
                  <a:lnTo>
                    <a:pt x="192" y="96"/>
                  </a:lnTo>
                  <a:lnTo>
                    <a:pt x="189" y="87"/>
                  </a:lnTo>
                  <a:lnTo>
                    <a:pt x="183" y="79"/>
                  </a:lnTo>
                  <a:lnTo>
                    <a:pt x="178" y="72"/>
                  </a:lnTo>
                  <a:lnTo>
                    <a:pt x="170" y="68"/>
                  </a:lnTo>
                  <a:lnTo>
                    <a:pt x="162" y="64"/>
                  </a:lnTo>
                  <a:lnTo>
                    <a:pt x="153" y="62"/>
                  </a:lnTo>
                  <a:lnTo>
                    <a:pt x="143" y="61"/>
                  </a:lnTo>
                  <a:lnTo>
                    <a:pt x="135" y="61"/>
                  </a:lnTo>
                  <a:lnTo>
                    <a:pt x="129" y="62"/>
                  </a:lnTo>
                  <a:lnTo>
                    <a:pt x="122" y="63"/>
                  </a:lnTo>
                  <a:lnTo>
                    <a:pt x="117" y="66"/>
                  </a:lnTo>
                  <a:lnTo>
                    <a:pt x="111" y="69"/>
                  </a:lnTo>
                  <a:lnTo>
                    <a:pt x="105" y="72"/>
                  </a:lnTo>
                  <a:lnTo>
                    <a:pt x="101" y="76"/>
                  </a:lnTo>
                  <a:lnTo>
                    <a:pt x="96" y="81"/>
                  </a:lnTo>
                  <a:lnTo>
                    <a:pt x="92" y="86"/>
                  </a:lnTo>
                  <a:lnTo>
                    <a:pt x="88" y="93"/>
                  </a:lnTo>
                  <a:lnTo>
                    <a:pt x="86" y="99"/>
                  </a:lnTo>
                  <a:lnTo>
                    <a:pt x="84" y="107"/>
                  </a:lnTo>
                  <a:lnTo>
                    <a:pt x="82" y="116"/>
                  </a:lnTo>
                  <a:lnTo>
                    <a:pt x="80" y="125"/>
                  </a:lnTo>
                  <a:lnTo>
                    <a:pt x="79" y="137"/>
                  </a:lnTo>
                  <a:lnTo>
                    <a:pt x="79" y="147"/>
                  </a:lnTo>
                  <a:lnTo>
                    <a:pt x="79" y="160"/>
                  </a:lnTo>
                  <a:lnTo>
                    <a:pt x="80" y="172"/>
                  </a:lnTo>
                  <a:lnTo>
                    <a:pt x="82" y="182"/>
                  </a:lnTo>
                  <a:lnTo>
                    <a:pt x="84" y="192"/>
                  </a:lnTo>
                  <a:lnTo>
                    <a:pt x="86" y="200"/>
                  </a:lnTo>
                  <a:lnTo>
                    <a:pt x="90" y="208"/>
                  </a:lnTo>
                  <a:lnTo>
                    <a:pt x="93" y="215"/>
                  </a:lnTo>
                  <a:lnTo>
                    <a:pt x="96" y="220"/>
                  </a:lnTo>
                  <a:lnTo>
                    <a:pt x="101" y="226"/>
                  </a:lnTo>
                  <a:lnTo>
                    <a:pt x="106" y="230"/>
                  </a:lnTo>
                  <a:lnTo>
                    <a:pt x="111" y="234"/>
                  </a:lnTo>
                  <a:lnTo>
                    <a:pt x="117" y="236"/>
                  </a:lnTo>
                  <a:lnTo>
                    <a:pt x="123" y="240"/>
                  </a:lnTo>
                  <a:lnTo>
                    <a:pt x="129" y="241"/>
                  </a:lnTo>
                  <a:lnTo>
                    <a:pt x="136" y="242"/>
                  </a:lnTo>
                  <a:lnTo>
                    <a:pt x="144" y="242"/>
                  </a:lnTo>
                  <a:lnTo>
                    <a:pt x="154" y="242"/>
                  </a:lnTo>
                  <a:lnTo>
                    <a:pt x="163" y="238"/>
                  </a:lnTo>
                  <a:lnTo>
                    <a:pt x="172" y="235"/>
                  </a:lnTo>
                  <a:lnTo>
                    <a:pt x="179" y="229"/>
                  </a:lnTo>
                  <a:lnTo>
                    <a:pt x="186" y="223"/>
                  </a:lnTo>
                  <a:lnTo>
                    <a:pt x="191" y="212"/>
                  </a:lnTo>
                  <a:lnTo>
                    <a:pt x="196" y="201"/>
                  </a:lnTo>
                  <a:lnTo>
                    <a:pt x="199" y="186"/>
                  </a:lnTo>
                  <a:lnTo>
                    <a:pt x="275" y="200"/>
                  </a:lnTo>
                  <a:lnTo>
                    <a:pt x="271" y="212"/>
                  </a:lnTo>
                  <a:lnTo>
                    <a:pt x="268" y="224"/>
                  </a:lnTo>
                  <a:lnTo>
                    <a:pt x="262" y="235"/>
                  </a:lnTo>
                  <a:lnTo>
                    <a:pt x="258" y="245"/>
                  </a:lnTo>
                  <a:lnTo>
                    <a:pt x="251" y="254"/>
                  </a:lnTo>
                  <a:lnTo>
                    <a:pt x="245" y="263"/>
                  </a:lnTo>
                  <a:lnTo>
                    <a:pt x="238" y="271"/>
                  </a:lnTo>
                  <a:lnTo>
                    <a:pt x="230" y="278"/>
                  </a:lnTo>
                  <a:lnTo>
                    <a:pt x="221" y="285"/>
                  </a:lnTo>
                  <a:lnTo>
                    <a:pt x="212" y="290"/>
                  </a:lnTo>
                  <a:lnTo>
                    <a:pt x="201" y="295"/>
                  </a:lnTo>
                  <a:lnTo>
                    <a:pt x="190" y="298"/>
                  </a:lnTo>
                  <a:lnTo>
                    <a:pt x="179" y="302"/>
                  </a:lnTo>
                  <a:lnTo>
                    <a:pt x="166" y="303"/>
                  </a:lnTo>
                  <a:lnTo>
                    <a:pt x="154" y="304"/>
                  </a:lnTo>
                  <a:lnTo>
                    <a:pt x="139" y="305"/>
                  </a:lnTo>
                  <a:lnTo>
                    <a:pt x="125" y="304"/>
                  </a:lnTo>
                  <a:lnTo>
                    <a:pt x="110" y="303"/>
                  </a:lnTo>
                  <a:lnTo>
                    <a:pt x="95" y="299"/>
                  </a:lnTo>
                  <a:lnTo>
                    <a:pt x="83" y="295"/>
                  </a:lnTo>
                  <a:lnTo>
                    <a:pt x="70" y="289"/>
                  </a:lnTo>
                  <a:lnTo>
                    <a:pt x="59" y="282"/>
                  </a:lnTo>
                  <a:lnTo>
                    <a:pt x="48" y="275"/>
                  </a:lnTo>
                  <a:lnTo>
                    <a:pt x="38" y="264"/>
                  </a:lnTo>
                  <a:lnTo>
                    <a:pt x="28" y="254"/>
                  </a:lnTo>
                  <a:lnTo>
                    <a:pt x="22" y="243"/>
                  </a:lnTo>
                  <a:lnTo>
                    <a:pt x="15" y="230"/>
                  </a:lnTo>
                  <a:lnTo>
                    <a:pt x="9" y="217"/>
                  </a:lnTo>
                  <a:lnTo>
                    <a:pt x="5" y="202"/>
                  </a:lnTo>
                  <a:lnTo>
                    <a:pt x="3" y="186"/>
                  </a:lnTo>
                  <a:lnTo>
                    <a:pt x="0" y="171"/>
                  </a:lnTo>
                  <a:lnTo>
                    <a:pt x="0" y="153"/>
                  </a:lnTo>
                  <a:lnTo>
                    <a:pt x="0" y="136"/>
                  </a:lnTo>
                  <a:lnTo>
                    <a:pt x="3" y="119"/>
                  </a:lnTo>
                  <a:lnTo>
                    <a:pt x="5" y="103"/>
                  </a:lnTo>
                  <a:lnTo>
                    <a:pt x="9" y="89"/>
                  </a:lnTo>
                  <a:lnTo>
                    <a:pt x="15" y="76"/>
                  </a:lnTo>
                  <a:lnTo>
                    <a:pt x="22" y="62"/>
                  </a:lnTo>
                  <a:lnTo>
                    <a:pt x="28" y="51"/>
                  </a:lnTo>
                  <a:lnTo>
                    <a:pt x="38" y="41"/>
                  </a:lnTo>
                  <a:lnTo>
                    <a:pt x="48" y="32"/>
                  </a:lnTo>
                  <a:lnTo>
                    <a:pt x="59" y="23"/>
                  </a:lnTo>
                  <a:lnTo>
                    <a:pt x="70" y="16"/>
                  </a:lnTo>
                  <a:lnTo>
                    <a:pt x="83" y="10"/>
                  </a:lnTo>
                  <a:lnTo>
                    <a:pt x="96" y="6"/>
                  </a:lnTo>
                  <a:lnTo>
                    <a:pt x="110" y="3"/>
                  </a:lnTo>
                  <a:lnTo>
                    <a:pt x="126" y="1"/>
                  </a:lnTo>
                  <a:lnTo>
                    <a:pt x="141" y="0"/>
                  </a:lnTo>
                  <a:lnTo>
                    <a:pt x="154" y="1"/>
                  </a:lnTo>
                  <a:lnTo>
                    <a:pt x="166" y="2"/>
                  </a:lnTo>
                  <a:lnTo>
                    <a:pt x="178" y="3"/>
                  </a:lnTo>
                  <a:lnTo>
                    <a:pt x="189" y="6"/>
                  </a:lnTo>
                  <a:lnTo>
                    <a:pt x="199" y="9"/>
                  </a:lnTo>
                  <a:lnTo>
                    <a:pt x="209" y="14"/>
                  </a:lnTo>
                  <a:lnTo>
                    <a:pt x="217" y="18"/>
                  </a:lnTo>
                  <a:lnTo>
                    <a:pt x="226" y="24"/>
                  </a:lnTo>
                  <a:lnTo>
                    <a:pt x="233" y="29"/>
                  </a:lnTo>
                  <a:lnTo>
                    <a:pt x="241" y="36"/>
                  </a:lnTo>
                  <a:lnTo>
                    <a:pt x="247" y="44"/>
                  </a:lnTo>
                  <a:lnTo>
                    <a:pt x="253" y="52"/>
                  </a:lnTo>
                  <a:lnTo>
                    <a:pt x="258" y="61"/>
                  </a:lnTo>
                  <a:lnTo>
                    <a:pt x="263" y="71"/>
                  </a:lnTo>
                  <a:lnTo>
                    <a:pt x="267" y="81"/>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1" name="Freeform 1024">
              <a:extLst>
                <a:ext uri="{FF2B5EF4-FFF2-40B4-BE49-F238E27FC236}">
                  <a16:creationId xmlns:a16="http://schemas.microsoft.com/office/drawing/2014/main" id="{B54ABFBA-1880-4E24-B34C-866E294827CC}"/>
                </a:ext>
              </a:extLst>
            </p:cNvPr>
            <p:cNvSpPr>
              <a:spLocks noEditPoints="1"/>
            </p:cNvSpPr>
            <p:nvPr/>
          </p:nvSpPr>
          <p:spPr bwMode="auto">
            <a:xfrm>
              <a:off x="3826" y="498"/>
              <a:ext cx="60" cy="61"/>
            </a:xfrm>
            <a:custGeom>
              <a:avLst/>
              <a:gdLst>
                <a:gd name="T0" fmla="*/ 0 w 301"/>
                <a:gd name="T1" fmla="*/ 5 h 305"/>
                <a:gd name="T2" fmla="*/ 0 w 301"/>
                <a:gd name="T3" fmla="*/ 4 h 305"/>
                <a:gd name="T4" fmla="*/ 1 w 301"/>
                <a:gd name="T5" fmla="*/ 3 h 305"/>
                <a:gd name="T6" fmla="*/ 1 w 301"/>
                <a:gd name="T7" fmla="*/ 2 h 305"/>
                <a:gd name="T8" fmla="*/ 2 w 301"/>
                <a:gd name="T9" fmla="*/ 1 h 305"/>
                <a:gd name="T10" fmla="*/ 3 w 301"/>
                <a:gd name="T11" fmla="*/ 1 h 305"/>
                <a:gd name="T12" fmla="*/ 4 w 301"/>
                <a:gd name="T13" fmla="*/ 0 h 305"/>
                <a:gd name="T14" fmla="*/ 6 w 301"/>
                <a:gd name="T15" fmla="*/ 0 h 305"/>
                <a:gd name="T16" fmla="*/ 7 w 301"/>
                <a:gd name="T17" fmla="*/ 0 h 305"/>
                <a:gd name="T18" fmla="*/ 9 w 301"/>
                <a:gd name="T19" fmla="*/ 1 h 305"/>
                <a:gd name="T20" fmla="*/ 10 w 301"/>
                <a:gd name="T21" fmla="*/ 2 h 305"/>
                <a:gd name="T22" fmla="*/ 11 w 301"/>
                <a:gd name="T23" fmla="*/ 3 h 305"/>
                <a:gd name="T24" fmla="*/ 12 w 301"/>
                <a:gd name="T25" fmla="*/ 5 h 305"/>
                <a:gd name="T26" fmla="*/ 12 w 301"/>
                <a:gd name="T27" fmla="*/ 7 h 305"/>
                <a:gd name="T28" fmla="*/ 12 w 301"/>
                <a:gd name="T29" fmla="*/ 8 h 305"/>
                <a:gd name="T30" fmla="*/ 11 w 301"/>
                <a:gd name="T31" fmla="*/ 10 h 305"/>
                <a:gd name="T32" fmla="*/ 9 w 301"/>
                <a:gd name="T33" fmla="*/ 11 h 305"/>
                <a:gd name="T34" fmla="*/ 8 w 301"/>
                <a:gd name="T35" fmla="*/ 12 h 305"/>
                <a:gd name="T36" fmla="*/ 6 w 301"/>
                <a:gd name="T37" fmla="*/ 12 h 305"/>
                <a:gd name="T38" fmla="*/ 5 w 301"/>
                <a:gd name="T39" fmla="*/ 12 h 305"/>
                <a:gd name="T40" fmla="*/ 4 w 301"/>
                <a:gd name="T41" fmla="*/ 12 h 305"/>
                <a:gd name="T42" fmla="*/ 3 w 301"/>
                <a:gd name="T43" fmla="*/ 11 h 305"/>
                <a:gd name="T44" fmla="*/ 2 w 301"/>
                <a:gd name="T45" fmla="*/ 11 h 305"/>
                <a:gd name="T46" fmla="*/ 1 w 301"/>
                <a:gd name="T47" fmla="*/ 10 h 305"/>
                <a:gd name="T48" fmla="*/ 0 w 301"/>
                <a:gd name="T49" fmla="*/ 9 h 305"/>
                <a:gd name="T50" fmla="*/ 0 w 301"/>
                <a:gd name="T51" fmla="*/ 7 h 305"/>
                <a:gd name="T52" fmla="*/ 0 w 301"/>
                <a:gd name="T53" fmla="*/ 6 h 305"/>
                <a:gd name="T54" fmla="*/ 3 w 301"/>
                <a:gd name="T55" fmla="*/ 7 h 305"/>
                <a:gd name="T56" fmla="*/ 3 w 301"/>
                <a:gd name="T57" fmla="*/ 8 h 305"/>
                <a:gd name="T58" fmla="*/ 4 w 301"/>
                <a:gd name="T59" fmla="*/ 9 h 305"/>
                <a:gd name="T60" fmla="*/ 5 w 301"/>
                <a:gd name="T61" fmla="*/ 9 h 305"/>
                <a:gd name="T62" fmla="*/ 5 w 301"/>
                <a:gd name="T63" fmla="*/ 10 h 305"/>
                <a:gd name="T64" fmla="*/ 6 w 301"/>
                <a:gd name="T65" fmla="*/ 10 h 305"/>
                <a:gd name="T66" fmla="*/ 7 w 301"/>
                <a:gd name="T67" fmla="*/ 9 h 305"/>
                <a:gd name="T68" fmla="*/ 8 w 301"/>
                <a:gd name="T69" fmla="*/ 9 h 305"/>
                <a:gd name="T70" fmla="*/ 8 w 301"/>
                <a:gd name="T71" fmla="*/ 8 h 305"/>
                <a:gd name="T72" fmla="*/ 9 w 301"/>
                <a:gd name="T73" fmla="*/ 7 h 305"/>
                <a:gd name="T74" fmla="*/ 9 w 301"/>
                <a:gd name="T75" fmla="*/ 6 h 305"/>
                <a:gd name="T76" fmla="*/ 9 w 301"/>
                <a:gd name="T77" fmla="*/ 5 h 305"/>
                <a:gd name="T78" fmla="*/ 8 w 301"/>
                <a:gd name="T79" fmla="*/ 4 h 305"/>
                <a:gd name="T80" fmla="*/ 8 w 301"/>
                <a:gd name="T81" fmla="*/ 3 h 305"/>
                <a:gd name="T82" fmla="*/ 7 w 301"/>
                <a:gd name="T83" fmla="*/ 3 h 305"/>
                <a:gd name="T84" fmla="*/ 6 w 301"/>
                <a:gd name="T85" fmla="*/ 3 h 305"/>
                <a:gd name="T86" fmla="*/ 5 w 301"/>
                <a:gd name="T87" fmla="*/ 3 h 305"/>
                <a:gd name="T88" fmla="*/ 5 w 301"/>
                <a:gd name="T89" fmla="*/ 3 h 305"/>
                <a:gd name="T90" fmla="*/ 4 w 301"/>
                <a:gd name="T91" fmla="*/ 3 h 305"/>
                <a:gd name="T92" fmla="*/ 3 w 301"/>
                <a:gd name="T93" fmla="*/ 4 h 305"/>
                <a:gd name="T94" fmla="*/ 3 w 301"/>
                <a:gd name="T95" fmla="*/ 5 h 3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1"/>
                <a:gd name="T145" fmla="*/ 0 h 305"/>
                <a:gd name="T146" fmla="*/ 301 w 301"/>
                <a:gd name="T147" fmla="*/ 305 h 30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1" h="305">
                  <a:moveTo>
                    <a:pt x="0" y="148"/>
                  </a:moveTo>
                  <a:lnTo>
                    <a:pt x="0" y="139"/>
                  </a:lnTo>
                  <a:lnTo>
                    <a:pt x="1" y="130"/>
                  </a:lnTo>
                  <a:lnTo>
                    <a:pt x="2" y="120"/>
                  </a:lnTo>
                  <a:lnTo>
                    <a:pt x="5" y="111"/>
                  </a:lnTo>
                  <a:lnTo>
                    <a:pt x="7" y="102"/>
                  </a:lnTo>
                  <a:lnTo>
                    <a:pt x="10" y="93"/>
                  </a:lnTo>
                  <a:lnTo>
                    <a:pt x="14" y="84"/>
                  </a:lnTo>
                  <a:lnTo>
                    <a:pt x="18" y="75"/>
                  </a:lnTo>
                  <a:lnTo>
                    <a:pt x="24" y="66"/>
                  </a:lnTo>
                  <a:lnTo>
                    <a:pt x="29" y="58"/>
                  </a:lnTo>
                  <a:lnTo>
                    <a:pt x="35" y="50"/>
                  </a:lnTo>
                  <a:lnTo>
                    <a:pt x="42" y="43"/>
                  </a:lnTo>
                  <a:lnTo>
                    <a:pt x="49" y="36"/>
                  </a:lnTo>
                  <a:lnTo>
                    <a:pt x="55" y="29"/>
                  </a:lnTo>
                  <a:lnTo>
                    <a:pt x="63" y="25"/>
                  </a:lnTo>
                  <a:lnTo>
                    <a:pt x="72" y="19"/>
                  </a:lnTo>
                  <a:lnTo>
                    <a:pt x="81" y="15"/>
                  </a:lnTo>
                  <a:lnTo>
                    <a:pt x="90" y="11"/>
                  </a:lnTo>
                  <a:lnTo>
                    <a:pt x="100" y="8"/>
                  </a:lnTo>
                  <a:lnTo>
                    <a:pt x="109" y="4"/>
                  </a:lnTo>
                  <a:lnTo>
                    <a:pt x="119" y="3"/>
                  </a:lnTo>
                  <a:lnTo>
                    <a:pt x="129" y="1"/>
                  </a:lnTo>
                  <a:lnTo>
                    <a:pt x="139" y="1"/>
                  </a:lnTo>
                  <a:lnTo>
                    <a:pt x="149" y="0"/>
                  </a:lnTo>
                  <a:lnTo>
                    <a:pt x="166" y="1"/>
                  </a:lnTo>
                  <a:lnTo>
                    <a:pt x="181" y="3"/>
                  </a:lnTo>
                  <a:lnTo>
                    <a:pt x="196" y="7"/>
                  </a:lnTo>
                  <a:lnTo>
                    <a:pt x="210" y="11"/>
                  </a:lnTo>
                  <a:lnTo>
                    <a:pt x="223" y="17"/>
                  </a:lnTo>
                  <a:lnTo>
                    <a:pt x="235" y="25"/>
                  </a:lnTo>
                  <a:lnTo>
                    <a:pt x="248" y="33"/>
                  </a:lnTo>
                  <a:lnTo>
                    <a:pt x="258" y="43"/>
                  </a:lnTo>
                  <a:lnTo>
                    <a:pt x="268" y="54"/>
                  </a:lnTo>
                  <a:lnTo>
                    <a:pt x="277" y="67"/>
                  </a:lnTo>
                  <a:lnTo>
                    <a:pt x="284" y="79"/>
                  </a:lnTo>
                  <a:lnTo>
                    <a:pt x="289" y="91"/>
                  </a:lnTo>
                  <a:lnTo>
                    <a:pt x="294" y="106"/>
                  </a:lnTo>
                  <a:lnTo>
                    <a:pt x="297" y="121"/>
                  </a:lnTo>
                  <a:lnTo>
                    <a:pt x="299" y="136"/>
                  </a:lnTo>
                  <a:lnTo>
                    <a:pt x="301" y="151"/>
                  </a:lnTo>
                  <a:lnTo>
                    <a:pt x="299" y="168"/>
                  </a:lnTo>
                  <a:lnTo>
                    <a:pt x="297" y="183"/>
                  </a:lnTo>
                  <a:lnTo>
                    <a:pt x="294" y="198"/>
                  </a:lnTo>
                  <a:lnTo>
                    <a:pt x="289" y="212"/>
                  </a:lnTo>
                  <a:lnTo>
                    <a:pt x="284" y="226"/>
                  </a:lnTo>
                  <a:lnTo>
                    <a:pt x="276" y="238"/>
                  </a:lnTo>
                  <a:lnTo>
                    <a:pt x="268" y="250"/>
                  </a:lnTo>
                  <a:lnTo>
                    <a:pt x="258" y="261"/>
                  </a:lnTo>
                  <a:lnTo>
                    <a:pt x="246" y="271"/>
                  </a:lnTo>
                  <a:lnTo>
                    <a:pt x="235" y="280"/>
                  </a:lnTo>
                  <a:lnTo>
                    <a:pt x="223" y="288"/>
                  </a:lnTo>
                  <a:lnTo>
                    <a:pt x="209" y="294"/>
                  </a:lnTo>
                  <a:lnTo>
                    <a:pt x="196" y="298"/>
                  </a:lnTo>
                  <a:lnTo>
                    <a:pt x="181" y="302"/>
                  </a:lnTo>
                  <a:lnTo>
                    <a:pt x="166" y="304"/>
                  </a:lnTo>
                  <a:lnTo>
                    <a:pt x="150" y="305"/>
                  </a:lnTo>
                  <a:lnTo>
                    <a:pt x="140" y="305"/>
                  </a:lnTo>
                  <a:lnTo>
                    <a:pt x="130" y="304"/>
                  </a:lnTo>
                  <a:lnTo>
                    <a:pt x="121" y="303"/>
                  </a:lnTo>
                  <a:lnTo>
                    <a:pt x="111" y="301"/>
                  </a:lnTo>
                  <a:lnTo>
                    <a:pt x="102" y="298"/>
                  </a:lnTo>
                  <a:lnTo>
                    <a:pt x="93" y="295"/>
                  </a:lnTo>
                  <a:lnTo>
                    <a:pt x="83" y="292"/>
                  </a:lnTo>
                  <a:lnTo>
                    <a:pt x="74" y="287"/>
                  </a:lnTo>
                  <a:lnTo>
                    <a:pt x="64" y="282"/>
                  </a:lnTo>
                  <a:lnTo>
                    <a:pt x="57" y="277"/>
                  </a:lnTo>
                  <a:lnTo>
                    <a:pt x="49" y="271"/>
                  </a:lnTo>
                  <a:lnTo>
                    <a:pt x="42" y="264"/>
                  </a:lnTo>
                  <a:lnTo>
                    <a:pt x="35" y="258"/>
                  </a:lnTo>
                  <a:lnTo>
                    <a:pt x="29" y="250"/>
                  </a:lnTo>
                  <a:lnTo>
                    <a:pt x="24" y="242"/>
                  </a:lnTo>
                  <a:lnTo>
                    <a:pt x="18" y="234"/>
                  </a:lnTo>
                  <a:lnTo>
                    <a:pt x="14" y="225"/>
                  </a:lnTo>
                  <a:lnTo>
                    <a:pt x="10" y="216"/>
                  </a:lnTo>
                  <a:lnTo>
                    <a:pt x="7" y="206"/>
                  </a:lnTo>
                  <a:lnTo>
                    <a:pt x="5" y="195"/>
                  </a:lnTo>
                  <a:lnTo>
                    <a:pt x="2" y="184"/>
                  </a:lnTo>
                  <a:lnTo>
                    <a:pt x="1" y="173"/>
                  </a:lnTo>
                  <a:lnTo>
                    <a:pt x="0" y="160"/>
                  </a:lnTo>
                  <a:lnTo>
                    <a:pt x="0" y="148"/>
                  </a:lnTo>
                  <a:close/>
                  <a:moveTo>
                    <a:pt x="78" y="153"/>
                  </a:moveTo>
                  <a:lnTo>
                    <a:pt x="79" y="163"/>
                  </a:lnTo>
                  <a:lnTo>
                    <a:pt x="80" y="173"/>
                  </a:lnTo>
                  <a:lnTo>
                    <a:pt x="81" y="182"/>
                  </a:lnTo>
                  <a:lnTo>
                    <a:pt x="84" y="191"/>
                  </a:lnTo>
                  <a:lnTo>
                    <a:pt x="87" y="199"/>
                  </a:lnTo>
                  <a:lnTo>
                    <a:pt x="90" y="207"/>
                  </a:lnTo>
                  <a:lnTo>
                    <a:pt x="94" y="212"/>
                  </a:lnTo>
                  <a:lnTo>
                    <a:pt x="100" y="219"/>
                  </a:lnTo>
                  <a:lnTo>
                    <a:pt x="104" y="225"/>
                  </a:lnTo>
                  <a:lnTo>
                    <a:pt x="110" y="229"/>
                  </a:lnTo>
                  <a:lnTo>
                    <a:pt x="116" y="233"/>
                  </a:lnTo>
                  <a:lnTo>
                    <a:pt x="122" y="236"/>
                  </a:lnTo>
                  <a:lnTo>
                    <a:pt x="129" y="238"/>
                  </a:lnTo>
                  <a:lnTo>
                    <a:pt x="136" y="241"/>
                  </a:lnTo>
                  <a:lnTo>
                    <a:pt x="142" y="242"/>
                  </a:lnTo>
                  <a:lnTo>
                    <a:pt x="150" y="242"/>
                  </a:lnTo>
                  <a:lnTo>
                    <a:pt x="157" y="242"/>
                  </a:lnTo>
                  <a:lnTo>
                    <a:pt x="164" y="241"/>
                  </a:lnTo>
                  <a:lnTo>
                    <a:pt x="171" y="238"/>
                  </a:lnTo>
                  <a:lnTo>
                    <a:pt x="177" y="236"/>
                  </a:lnTo>
                  <a:lnTo>
                    <a:pt x="184" y="233"/>
                  </a:lnTo>
                  <a:lnTo>
                    <a:pt x="190" y="229"/>
                  </a:lnTo>
                  <a:lnTo>
                    <a:pt x="196" y="225"/>
                  </a:lnTo>
                  <a:lnTo>
                    <a:pt x="200" y="219"/>
                  </a:lnTo>
                  <a:lnTo>
                    <a:pt x="206" y="212"/>
                  </a:lnTo>
                  <a:lnTo>
                    <a:pt x="209" y="206"/>
                  </a:lnTo>
                  <a:lnTo>
                    <a:pt x="212" y="199"/>
                  </a:lnTo>
                  <a:lnTo>
                    <a:pt x="216" y="191"/>
                  </a:lnTo>
                  <a:lnTo>
                    <a:pt x="218" y="182"/>
                  </a:lnTo>
                  <a:lnTo>
                    <a:pt x="219" y="173"/>
                  </a:lnTo>
                  <a:lnTo>
                    <a:pt x="220" y="163"/>
                  </a:lnTo>
                  <a:lnTo>
                    <a:pt x="222" y="153"/>
                  </a:lnTo>
                  <a:lnTo>
                    <a:pt x="220" y="141"/>
                  </a:lnTo>
                  <a:lnTo>
                    <a:pt x="219" y="132"/>
                  </a:lnTo>
                  <a:lnTo>
                    <a:pt x="218" y="123"/>
                  </a:lnTo>
                  <a:lnTo>
                    <a:pt x="216" y="114"/>
                  </a:lnTo>
                  <a:lnTo>
                    <a:pt x="212" y="106"/>
                  </a:lnTo>
                  <a:lnTo>
                    <a:pt x="209" y="99"/>
                  </a:lnTo>
                  <a:lnTo>
                    <a:pt x="206" y="93"/>
                  </a:lnTo>
                  <a:lnTo>
                    <a:pt x="200" y="86"/>
                  </a:lnTo>
                  <a:lnTo>
                    <a:pt x="196" y="81"/>
                  </a:lnTo>
                  <a:lnTo>
                    <a:pt x="190" y="76"/>
                  </a:lnTo>
                  <a:lnTo>
                    <a:pt x="184" y="72"/>
                  </a:lnTo>
                  <a:lnTo>
                    <a:pt x="177" y="69"/>
                  </a:lnTo>
                  <a:lnTo>
                    <a:pt x="171" y="67"/>
                  </a:lnTo>
                  <a:lnTo>
                    <a:pt x="164" y="64"/>
                  </a:lnTo>
                  <a:lnTo>
                    <a:pt x="157" y="63"/>
                  </a:lnTo>
                  <a:lnTo>
                    <a:pt x="150" y="63"/>
                  </a:lnTo>
                  <a:lnTo>
                    <a:pt x="142" y="63"/>
                  </a:lnTo>
                  <a:lnTo>
                    <a:pt x="136" y="64"/>
                  </a:lnTo>
                  <a:lnTo>
                    <a:pt x="129" y="67"/>
                  </a:lnTo>
                  <a:lnTo>
                    <a:pt x="122" y="69"/>
                  </a:lnTo>
                  <a:lnTo>
                    <a:pt x="116" y="72"/>
                  </a:lnTo>
                  <a:lnTo>
                    <a:pt x="110" y="76"/>
                  </a:lnTo>
                  <a:lnTo>
                    <a:pt x="104" y="81"/>
                  </a:lnTo>
                  <a:lnTo>
                    <a:pt x="100" y="86"/>
                  </a:lnTo>
                  <a:lnTo>
                    <a:pt x="94" y="93"/>
                  </a:lnTo>
                  <a:lnTo>
                    <a:pt x="90" y="99"/>
                  </a:lnTo>
                  <a:lnTo>
                    <a:pt x="87" y="106"/>
                  </a:lnTo>
                  <a:lnTo>
                    <a:pt x="84" y="114"/>
                  </a:lnTo>
                  <a:lnTo>
                    <a:pt x="81" y="123"/>
                  </a:lnTo>
                  <a:lnTo>
                    <a:pt x="80" y="132"/>
                  </a:lnTo>
                  <a:lnTo>
                    <a:pt x="79" y="142"/>
                  </a:lnTo>
                  <a:lnTo>
                    <a:pt x="78" y="15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2" name="Freeform 1025">
              <a:extLst>
                <a:ext uri="{FF2B5EF4-FFF2-40B4-BE49-F238E27FC236}">
                  <a16:creationId xmlns:a16="http://schemas.microsoft.com/office/drawing/2014/main" id="{FA6A207A-CFDA-4161-A9AD-F859358F554C}"/>
                </a:ext>
              </a:extLst>
            </p:cNvPr>
            <p:cNvSpPr>
              <a:spLocks/>
            </p:cNvSpPr>
            <p:nvPr/>
          </p:nvSpPr>
          <p:spPr bwMode="auto">
            <a:xfrm>
              <a:off x="3893" y="498"/>
              <a:ext cx="54" cy="61"/>
            </a:xfrm>
            <a:custGeom>
              <a:avLst/>
              <a:gdLst>
                <a:gd name="T0" fmla="*/ 3 w 273"/>
                <a:gd name="T1" fmla="*/ 9 h 305"/>
                <a:gd name="T2" fmla="*/ 4 w 273"/>
                <a:gd name="T3" fmla="*/ 9 h 305"/>
                <a:gd name="T4" fmla="*/ 5 w 273"/>
                <a:gd name="T5" fmla="*/ 10 h 305"/>
                <a:gd name="T6" fmla="*/ 7 w 273"/>
                <a:gd name="T7" fmla="*/ 10 h 305"/>
                <a:gd name="T8" fmla="*/ 7 w 273"/>
                <a:gd name="T9" fmla="*/ 9 h 305"/>
                <a:gd name="T10" fmla="*/ 8 w 273"/>
                <a:gd name="T11" fmla="*/ 9 h 305"/>
                <a:gd name="T12" fmla="*/ 8 w 273"/>
                <a:gd name="T13" fmla="*/ 8 h 305"/>
                <a:gd name="T14" fmla="*/ 7 w 273"/>
                <a:gd name="T15" fmla="*/ 8 h 305"/>
                <a:gd name="T16" fmla="*/ 5 w 273"/>
                <a:gd name="T17" fmla="*/ 7 h 305"/>
                <a:gd name="T18" fmla="*/ 2 w 273"/>
                <a:gd name="T19" fmla="*/ 7 h 305"/>
                <a:gd name="T20" fmla="*/ 2 w 273"/>
                <a:gd name="T21" fmla="*/ 6 h 305"/>
                <a:gd name="T22" fmla="*/ 1 w 273"/>
                <a:gd name="T23" fmla="*/ 5 h 305"/>
                <a:gd name="T24" fmla="*/ 0 w 273"/>
                <a:gd name="T25" fmla="*/ 4 h 305"/>
                <a:gd name="T26" fmla="*/ 1 w 273"/>
                <a:gd name="T27" fmla="*/ 3 h 305"/>
                <a:gd name="T28" fmla="*/ 1 w 273"/>
                <a:gd name="T29" fmla="*/ 2 h 305"/>
                <a:gd name="T30" fmla="*/ 2 w 273"/>
                <a:gd name="T31" fmla="*/ 1 h 305"/>
                <a:gd name="T32" fmla="*/ 3 w 273"/>
                <a:gd name="T33" fmla="*/ 0 h 305"/>
                <a:gd name="T34" fmla="*/ 4 w 273"/>
                <a:gd name="T35" fmla="*/ 0 h 305"/>
                <a:gd name="T36" fmla="*/ 6 w 273"/>
                <a:gd name="T37" fmla="*/ 0 h 305"/>
                <a:gd name="T38" fmla="*/ 7 w 273"/>
                <a:gd name="T39" fmla="*/ 0 h 305"/>
                <a:gd name="T40" fmla="*/ 9 w 273"/>
                <a:gd name="T41" fmla="*/ 1 h 305"/>
                <a:gd name="T42" fmla="*/ 9 w 273"/>
                <a:gd name="T43" fmla="*/ 1 h 305"/>
                <a:gd name="T44" fmla="*/ 10 w 273"/>
                <a:gd name="T45" fmla="*/ 2 h 305"/>
                <a:gd name="T46" fmla="*/ 10 w 273"/>
                <a:gd name="T47" fmla="*/ 3 h 305"/>
                <a:gd name="T48" fmla="*/ 7 w 273"/>
                <a:gd name="T49" fmla="*/ 3 h 305"/>
                <a:gd name="T50" fmla="*/ 7 w 273"/>
                <a:gd name="T51" fmla="*/ 2 h 305"/>
                <a:gd name="T52" fmla="*/ 5 w 273"/>
                <a:gd name="T53" fmla="*/ 2 h 305"/>
                <a:gd name="T54" fmla="*/ 4 w 273"/>
                <a:gd name="T55" fmla="*/ 2 h 305"/>
                <a:gd name="T56" fmla="*/ 3 w 273"/>
                <a:gd name="T57" fmla="*/ 3 h 305"/>
                <a:gd name="T58" fmla="*/ 3 w 273"/>
                <a:gd name="T59" fmla="*/ 3 h 305"/>
                <a:gd name="T60" fmla="*/ 4 w 273"/>
                <a:gd name="T61" fmla="*/ 4 h 305"/>
                <a:gd name="T62" fmla="*/ 5 w 273"/>
                <a:gd name="T63" fmla="*/ 4 h 305"/>
                <a:gd name="T64" fmla="*/ 9 w 273"/>
                <a:gd name="T65" fmla="*/ 5 h 305"/>
                <a:gd name="T66" fmla="*/ 9 w 273"/>
                <a:gd name="T67" fmla="*/ 6 h 305"/>
                <a:gd name="T68" fmla="*/ 10 w 273"/>
                <a:gd name="T69" fmla="*/ 6 h 305"/>
                <a:gd name="T70" fmla="*/ 10 w 273"/>
                <a:gd name="T71" fmla="*/ 7 h 305"/>
                <a:gd name="T72" fmla="*/ 11 w 273"/>
                <a:gd name="T73" fmla="*/ 8 h 305"/>
                <a:gd name="T74" fmla="*/ 10 w 273"/>
                <a:gd name="T75" fmla="*/ 9 h 305"/>
                <a:gd name="T76" fmla="*/ 10 w 273"/>
                <a:gd name="T77" fmla="*/ 10 h 305"/>
                <a:gd name="T78" fmla="*/ 9 w 273"/>
                <a:gd name="T79" fmla="*/ 11 h 305"/>
                <a:gd name="T80" fmla="*/ 8 w 273"/>
                <a:gd name="T81" fmla="*/ 12 h 305"/>
                <a:gd name="T82" fmla="*/ 6 w 273"/>
                <a:gd name="T83" fmla="*/ 12 h 305"/>
                <a:gd name="T84" fmla="*/ 4 w 273"/>
                <a:gd name="T85" fmla="*/ 12 h 305"/>
                <a:gd name="T86" fmla="*/ 3 w 273"/>
                <a:gd name="T87" fmla="*/ 12 h 305"/>
                <a:gd name="T88" fmla="*/ 2 w 273"/>
                <a:gd name="T89" fmla="*/ 11 h 305"/>
                <a:gd name="T90" fmla="*/ 1 w 273"/>
                <a:gd name="T91" fmla="*/ 10 h 305"/>
                <a:gd name="T92" fmla="*/ 0 w 273"/>
                <a:gd name="T93" fmla="*/ 9 h 3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3"/>
                <a:gd name="T142" fmla="*/ 0 h 305"/>
                <a:gd name="T143" fmla="*/ 273 w 273"/>
                <a:gd name="T144" fmla="*/ 305 h 3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3" h="305">
                  <a:moveTo>
                    <a:pt x="0" y="215"/>
                  </a:moveTo>
                  <a:lnTo>
                    <a:pt x="78" y="203"/>
                  </a:lnTo>
                  <a:lnTo>
                    <a:pt x="81" y="214"/>
                  </a:lnTo>
                  <a:lnTo>
                    <a:pt x="85" y="223"/>
                  </a:lnTo>
                  <a:lnTo>
                    <a:pt x="91" y="230"/>
                  </a:lnTo>
                  <a:lnTo>
                    <a:pt x="98" y="237"/>
                  </a:lnTo>
                  <a:lnTo>
                    <a:pt x="107" y="243"/>
                  </a:lnTo>
                  <a:lnTo>
                    <a:pt x="116" y="246"/>
                  </a:lnTo>
                  <a:lnTo>
                    <a:pt x="127" y="249"/>
                  </a:lnTo>
                  <a:lnTo>
                    <a:pt x="140" y="250"/>
                  </a:lnTo>
                  <a:lnTo>
                    <a:pt x="154" y="249"/>
                  </a:lnTo>
                  <a:lnTo>
                    <a:pt x="166" y="246"/>
                  </a:lnTo>
                  <a:lnTo>
                    <a:pt x="177" y="243"/>
                  </a:lnTo>
                  <a:lnTo>
                    <a:pt x="185" y="238"/>
                  </a:lnTo>
                  <a:lnTo>
                    <a:pt x="189" y="234"/>
                  </a:lnTo>
                  <a:lnTo>
                    <a:pt x="192" y="229"/>
                  </a:lnTo>
                  <a:lnTo>
                    <a:pt x="195" y="224"/>
                  </a:lnTo>
                  <a:lnTo>
                    <a:pt x="196" y="218"/>
                  </a:lnTo>
                  <a:lnTo>
                    <a:pt x="195" y="214"/>
                  </a:lnTo>
                  <a:lnTo>
                    <a:pt x="194" y="210"/>
                  </a:lnTo>
                  <a:lnTo>
                    <a:pt x="192" y="206"/>
                  </a:lnTo>
                  <a:lnTo>
                    <a:pt x="190" y="203"/>
                  </a:lnTo>
                  <a:lnTo>
                    <a:pt x="186" y="200"/>
                  </a:lnTo>
                  <a:lnTo>
                    <a:pt x="180" y="198"/>
                  </a:lnTo>
                  <a:lnTo>
                    <a:pt x="173" y="195"/>
                  </a:lnTo>
                  <a:lnTo>
                    <a:pt x="164" y="193"/>
                  </a:lnTo>
                  <a:lnTo>
                    <a:pt x="121" y="183"/>
                  </a:lnTo>
                  <a:lnTo>
                    <a:pt x="87" y="173"/>
                  </a:lnTo>
                  <a:lnTo>
                    <a:pt x="74" y="168"/>
                  </a:lnTo>
                  <a:lnTo>
                    <a:pt x="63" y="164"/>
                  </a:lnTo>
                  <a:lnTo>
                    <a:pt x="53" y="159"/>
                  </a:lnTo>
                  <a:lnTo>
                    <a:pt x="46" y="156"/>
                  </a:lnTo>
                  <a:lnTo>
                    <a:pt x="38" y="149"/>
                  </a:lnTo>
                  <a:lnTo>
                    <a:pt x="31" y="142"/>
                  </a:lnTo>
                  <a:lnTo>
                    <a:pt x="24" y="136"/>
                  </a:lnTo>
                  <a:lnTo>
                    <a:pt x="20" y="128"/>
                  </a:lnTo>
                  <a:lnTo>
                    <a:pt x="16" y="119"/>
                  </a:lnTo>
                  <a:lnTo>
                    <a:pt x="13" y="110"/>
                  </a:lnTo>
                  <a:lnTo>
                    <a:pt x="12" y="99"/>
                  </a:lnTo>
                  <a:lnTo>
                    <a:pt x="12" y="89"/>
                  </a:lnTo>
                  <a:lnTo>
                    <a:pt x="12" y="80"/>
                  </a:lnTo>
                  <a:lnTo>
                    <a:pt x="13" y="71"/>
                  </a:lnTo>
                  <a:lnTo>
                    <a:pt x="15" y="63"/>
                  </a:lnTo>
                  <a:lnTo>
                    <a:pt x="18" y="55"/>
                  </a:lnTo>
                  <a:lnTo>
                    <a:pt x="23" y="47"/>
                  </a:lnTo>
                  <a:lnTo>
                    <a:pt x="27" y="40"/>
                  </a:lnTo>
                  <a:lnTo>
                    <a:pt x="34" y="33"/>
                  </a:lnTo>
                  <a:lnTo>
                    <a:pt x="41" y="26"/>
                  </a:lnTo>
                  <a:lnTo>
                    <a:pt x="49" y="20"/>
                  </a:lnTo>
                  <a:lnTo>
                    <a:pt x="58" y="15"/>
                  </a:lnTo>
                  <a:lnTo>
                    <a:pt x="68" y="10"/>
                  </a:lnTo>
                  <a:lnTo>
                    <a:pt x="79" y="7"/>
                  </a:lnTo>
                  <a:lnTo>
                    <a:pt x="91" y="3"/>
                  </a:lnTo>
                  <a:lnTo>
                    <a:pt x="104" y="2"/>
                  </a:lnTo>
                  <a:lnTo>
                    <a:pt x="119" y="1"/>
                  </a:lnTo>
                  <a:lnTo>
                    <a:pt x="134" y="0"/>
                  </a:lnTo>
                  <a:lnTo>
                    <a:pt x="148" y="1"/>
                  </a:lnTo>
                  <a:lnTo>
                    <a:pt x="162" y="1"/>
                  </a:lnTo>
                  <a:lnTo>
                    <a:pt x="174" y="3"/>
                  </a:lnTo>
                  <a:lnTo>
                    <a:pt x="186" y="6"/>
                  </a:lnTo>
                  <a:lnTo>
                    <a:pt x="197" y="8"/>
                  </a:lnTo>
                  <a:lnTo>
                    <a:pt x="206" y="11"/>
                  </a:lnTo>
                  <a:lnTo>
                    <a:pt x="215" y="15"/>
                  </a:lnTo>
                  <a:lnTo>
                    <a:pt x="223" y="20"/>
                  </a:lnTo>
                  <a:lnTo>
                    <a:pt x="230" y="25"/>
                  </a:lnTo>
                  <a:lnTo>
                    <a:pt x="237" y="30"/>
                  </a:lnTo>
                  <a:lnTo>
                    <a:pt x="242" y="37"/>
                  </a:lnTo>
                  <a:lnTo>
                    <a:pt x="247" y="44"/>
                  </a:lnTo>
                  <a:lnTo>
                    <a:pt x="252" y="52"/>
                  </a:lnTo>
                  <a:lnTo>
                    <a:pt x="256" y="60"/>
                  </a:lnTo>
                  <a:lnTo>
                    <a:pt x="260" y="68"/>
                  </a:lnTo>
                  <a:lnTo>
                    <a:pt x="262" y="78"/>
                  </a:lnTo>
                  <a:lnTo>
                    <a:pt x="190" y="90"/>
                  </a:lnTo>
                  <a:lnTo>
                    <a:pt x="187" y="82"/>
                  </a:lnTo>
                  <a:lnTo>
                    <a:pt x="183" y="76"/>
                  </a:lnTo>
                  <a:lnTo>
                    <a:pt x="179" y="70"/>
                  </a:lnTo>
                  <a:lnTo>
                    <a:pt x="172" y="64"/>
                  </a:lnTo>
                  <a:lnTo>
                    <a:pt x="165" y="61"/>
                  </a:lnTo>
                  <a:lnTo>
                    <a:pt x="156" y="58"/>
                  </a:lnTo>
                  <a:lnTo>
                    <a:pt x="146" y="56"/>
                  </a:lnTo>
                  <a:lnTo>
                    <a:pt x="135" y="55"/>
                  </a:lnTo>
                  <a:lnTo>
                    <a:pt x="121" y="56"/>
                  </a:lnTo>
                  <a:lnTo>
                    <a:pt x="109" y="58"/>
                  </a:lnTo>
                  <a:lnTo>
                    <a:pt x="99" y="61"/>
                  </a:lnTo>
                  <a:lnTo>
                    <a:pt x="92" y="64"/>
                  </a:lnTo>
                  <a:lnTo>
                    <a:pt x="87" y="68"/>
                  </a:lnTo>
                  <a:lnTo>
                    <a:pt x="85" y="71"/>
                  </a:lnTo>
                  <a:lnTo>
                    <a:pt x="83" y="76"/>
                  </a:lnTo>
                  <a:lnTo>
                    <a:pt x="83" y="80"/>
                  </a:lnTo>
                  <a:lnTo>
                    <a:pt x="83" y="84"/>
                  </a:lnTo>
                  <a:lnTo>
                    <a:pt x="85" y="87"/>
                  </a:lnTo>
                  <a:lnTo>
                    <a:pt x="87" y="90"/>
                  </a:lnTo>
                  <a:lnTo>
                    <a:pt x="91" y="94"/>
                  </a:lnTo>
                  <a:lnTo>
                    <a:pt x="99" y="98"/>
                  </a:lnTo>
                  <a:lnTo>
                    <a:pt x="113" y="103"/>
                  </a:lnTo>
                  <a:lnTo>
                    <a:pt x="135" y="108"/>
                  </a:lnTo>
                  <a:lnTo>
                    <a:pt x="163" y="115"/>
                  </a:lnTo>
                  <a:lnTo>
                    <a:pt x="191" y="123"/>
                  </a:lnTo>
                  <a:lnTo>
                    <a:pt x="215" y="131"/>
                  </a:lnTo>
                  <a:lnTo>
                    <a:pt x="225" y="136"/>
                  </a:lnTo>
                  <a:lnTo>
                    <a:pt x="234" y="140"/>
                  </a:lnTo>
                  <a:lnTo>
                    <a:pt x="242" y="145"/>
                  </a:lnTo>
                  <a:lnTo>
                    <a:pt x="249" y="150"/>
                  </a:lnTo>
                  <a:lnTo>
                    <a:pt x="255" y="155"/>
                  </a:lnTo>
                  <a:lnTo>
                    <a:pt x="259" y="162"/>
                  </a:lnTo>
                  <a:lnTo>
                    <a:pt x="264" y="167"/>
                  </a:lnTo>
                  <a:lnTo>
                    <a:pt x="267" y="174"/>
                  </a:lnTo>
                  <a:lnTo>
                    <a:pt x="269" y="182"/>
                  </a:lnTo>
                  <a:lnTo>
                    <a:pt x="272" y="190"/>
                  </a:lnTo>
                  <a:lnTo>
                    <a:pt x="273" y="198"/>
                  </a:lnTo>
                  <a:lnTo>
                    <a:pt x="273" y="207"/>
                  </a:lnTo>
                  <a:lnTo>
                    <a:pt x="273" y="217"/>
                  </a:lnTo>
                  <a:lnTo>
                    <a:pt x="270" y="226"/>
                  </a:lnTo>
                  <a:lnTo>
                    <a:pt x="268" y="236"/>
                  </a:lnTo>
                  <a:lnTo>
                    <a:pt x="265" y="244"/>
                  </a:lnTo>
                  <a:lnTo>
                    <a:pt x="259" y="253"/>
                  </a:lnTo>
                  <a:lnTo>
                    <a:pt x="253" y="261"/>
                  </a:lnTo>
                  <a:lnTo>
                    <a:pt x="247" y="269"/>
                  </a:lnTo>
                  <a:lnTo>
                    <a:pt x="239" y="276"/>
                  </a:lnTo>
                  <a:lnTo>
                    <a:pt x="230" y="282"/>
                  </a:lnTo>
                  <a:lnTo>
                    <a:pt x="221" y="289"/>
                  </a:lnTo>
                  <a:lnTo>
                    <a:pt x="209" y="294"/>
                  </a:lnTo>
                  <a:lnTo>
                    <a:pt x="198" y="297"/>
                  </a:lnTo>
                  <a:lnTo>
                    <a:pt x="185" y="301"/>
                  </a:lnTo>
                  <a:lnTo>
                    <a:pt x="171" y="303"/>
                  </a:lnTo>
                  <a:lnTo>
                    <a:pt x="156" y="304"/>
                  </a:lnTo>
                  <a:lnTo>
                    <a:pt x="140" y="305"/>
                  </a:lnTo>
                  <a:lnTo>
                    <a:pt x="126" y="305"/>
                  </a:lnTo>
                  <a:lnTo>
                    <a:pt x="112" y="303"/>
                  </a:lnTo>
                  <a:lnTo>
                    <a:pt x="99" y="302"/>
                  </a:lnTo>
                  <a:lnTo>
                    <a:pt x="86" y="298"/>
                  </a:lnTo>
                  <a:lnTo>
                    <a:pt x="75" y="295"/>
                  </a:lnTo>
                  <a:lnTo>
                    <a:pt x="65" y="292"/>
                  </a:lnTo>
                  <a:lnTo>
                    <a:pt x="55" y="286"/>
                  </a:lnTo>
                  <a:lnTo>
                    <a:pt x="46" y="280"/>
                  </a:lnTo>
                  <a:lnTo>
                    <a:pt x="38" y="275"/>
                  </a:lnTo>
                  <a:lnTo>
                    <a:pt x="30" y="268"/>
                  </a:lnTo>
                  <a:lnTo>
                    <a:pt x="23" y="260"/>
                  </a:lnTo>
                  <a:lnTo>
                    <a:pt x="17" y="252"/>
                  </a:lnTo>
                  <a:lnTo>
                    <a:pt x="12" y="244"/>
                  </a:lnTo>
                  <a:lnTo>
                    <a:pt x="7" y="235"/>
                  </a:lnTo>
                  <a:lnTo>
                    <a:pt x="4"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3" name="Freeform 1026">
              <a:extLst>
                <a:ext uri="{FF2B5EF4-FFF2-40B4-BE49-F238E27FC236}">
                  <a16:creationId xmlns:a16="http://schemas.microsoft.com/office/drawing/2014/main" id="{C34718E1-813D-4F2F-BEAA-3BC5E434488A}"/>
                </a:ext>
              </a:extLst>
            </p:cNvPr>
            <p:cNvSpPr>
              <a:spLocks/>
            </p:cNvSpPr>
            <p:nvPr/>
          </p:nvSpPr>
          <p:spPr bwMode="auto">
            <a:xfrm>
              <a:off x="3985" y="477"/>
              <a:ext cx="65" cy="80"/>
            </a:xfrm>
            <a:custGeom>
              <a:avLst/>
              <a:gdLst>
                <a:gd name="T0" fmla="*/ 0 w 328"/>
                <a:gd name="T1" fmla="*/ 16 h 402"/>
                <a:gd name="T2" fmla="*/ 0 w 328"/>
                <a:gd name="T3" fmla="*/ 13 h 402"/>
                <a:gd name="T4" fmla="*/ 8 w 328"/>
                <a:gd name="T5" fmla="*/ 3 h 402"/>
                <a:gd name="T6" fmla="*/ 1 w 328"/>
                <a:gd name="T7" fmla="*/ 3 h 402"/>
                <a:gd name="T8" fmla="*/ 1 w 328"/>
                <a:gd name="T9" fmla="*/ 0 h 402"/>
                <a:gd name="T10" fmla="*/ 12 w 328"/>
                <a:gd name="T11" fmla="*/ 0 h 402"/>
                <a:gd name="T12" fmla="*/ 12 w 328"/>
                <a:gd name="T13" fmla="*/ 3 h 402"/>
                <a:gd name="T14" fmla="*/ 4 w 328"/>
                <a:gd name="T15" fmla="*/ 13 h 402"/>
                <a:gd name="T16" fmla="*/ 13 w 328"/>
                <a:gd name="T17" fmla="*/ 13 h 402"/>
                <a:gd name="T18" fmla="*/ 13 w 328"/>
                <a:gd name="T19" fmla="*/ 16 h 402"/>
                <a:gd name="T20" fmla="*/ 0 w 328"/>
                <a:gd name="T21" fmla="*/ 16 h 4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8"/>
                <a:gd name="T34" fmla="*/ 0 h 402"/>
                <a:gd name="T35" fmla="*/ 328 w 328"/>
                <a:gd name="T36" fmla="*/ 402 h 4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8" h="402">
                  <a:moveTo>
                    <a:pt x="0" y="402"/>
                  </a:moveTo>
                  <a:lnTo>
                    <a:pt x="0" y="329"/>
                  </a:lnTo>
                  <a:lnTo>
                    <a:pt x="213" y="68"/>
                  </a:lnTo>
                  <a:lnTo>
                    <a:pt x="25" y="68"/>
                  </a:lnTo>
                  <a:lnTo>
                    <a:pt x="25" y="0"/>
                  </a:lnTo>
                  <a:lnTo>
                    <a:pt x="319" y="0"/>
                  </a:lnTo>
                  <a:lnTo>
                    <a:pt x="319" y="63"/>
                  </a:lnTo>
                  <a:lnTo>
                    <a:pt x="99" y="334"/>
                  </a:lnTo>
                  <a:lnTo>
                    <a:pt x="328" y="334"/>
                  </a:lnTo>
                  <a:lnTo>
                    <a:pt x="328"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4" name="Freeform 1027">
              <a:extLst>
                <a:ext uri="{FF2B5EF4-FFF2-40B4-BE49-F238E27FC236}">
                  <a16:creationId xmlns:a16="http://schemas.microsoft.com/office/drawing/2014/main" id="{A1107442-1393-4EF0-97BE-17D0E0C2D444}"/>
                </a:ext>
              </a:extLst>
            </p:cNvPr>
            <p:cNvSpPr>
              <a:spLocks/>
            </p:cNvSpPr>
            <p:nvPr/>
          </p:nvSpPr>
          <p:spPr bwMode="auto">
            <a:xfrm>
              <a:off x="3601" y="577"/>
              <a:ext cx="252" cy="388"/>
            </a:xfrm>
            <a:custGeom>
              <a:avLst/>
              <a:gdLst>
                <a:gd name="T0" fmla="*/ 6 w 1263"/>
                <a:gd name="T1" fmla="*/ 78 h 1940"/>
                <a:gd name="T2" fmla="*/ 50 w 1263"/>
                <a:gd name="T3" fmla="*/ 4 h 1940"/>
                <a:gd name="T4" fmla="*/ 44 w 1263"/>
                <a:gd name="T5" fmla="*/ 0 h 1940"/>
                <a:gd name="T6" fmla="*/ 0 w 1263"/>
                <a:gd name="T7" fmla="*/ 74 h 1940"/>
                <a:gd name="T8" fmla="*/ 6 w 1263"/>
                <a:gd name="T9" fmla="*/ 78 h 1940"/>
                <a:gd name="T10" fmla="*/ 0 60000 65536"/>
                <a:gd name="T11" fmla="*/ 0 60000 65536"/>
                <a:gd name="T12" fmla="*/ 0 60000 65536"/>
                <a:gd name="T13" fmla="*/ 0 60000 65536"/>
                <a:gd name="T14" fmla="*/ 0 60000 65536"/>
                <a:gd name="T15" fmla="*/ 0 w 1263"/>
                <a:gd name="T16" fmla="*/ 0 h 1940"/>
                <a:gd name="T17" fmla="*/ 1263 w 1263"/>
                <a:gd name="T18" fmla="*/ 1940 h 1940"/>
              </a:gdLst>
              <a:ahLst/>
              <a:cxnLst>
                <a:cxn ang="T10">
                  <a:pos x="T0" y="T1"/>
                </a:cxn>
                <a:cxn ang="T11">
                  <a:pos x="T2" y="T3"/>
                </a:cxn>
                <a:cxn ang="T12">
                  <a:pos x="T4" y="T5"/>
                </a:cxn>
                <a:cxn ang="T13">
                  <a:pos x="T6" y="T7"/>
                </a:cxn>
                <a:cxn ang="T14">
                  <a:pos x="T8" y="T9"/>
                </a:cxn>
              </a:cxnLst>
              <a:rect l="T15" t="T16" r="T17" b="T18"/>
              <a:pathLst>
                <a:path w="1263" h="1940">
                  <a:moveTo>
                    <a:pt x="160" y="1940"/>
                  </a:moveTo>
                  <a:lnTo>
                    <a:pt x="1263" y="97"/>
                  </a:lnTo>
                  <a:lnTo>
                    <a:pt x="1102" y="0"/>
                  </a:lnTo>
                  <a:lnTo>
                    <a:pt x="0" y="1843"/>
                  </a:lnTo>
                  <a:lnTo>
                    <a:pt x="160" y="194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5" name="Freeform 1028">
              <a:extLst>
                <a:ext uri="{FF2B5EF4-FFF2-40B4-BE49-F238E27FC236}">
                  <a16:creationId xmlns:a16="http://schemas.microsoft.com/office/drawing/2014/main" id="{7FA4850D-00B4-4510-B9C3-00BC89CD2109}"/>
                </a:ext>
              </a:extLst>
            </p:cNvPr>
            <p:cNvSpPr>
              <a:spLocks/>
            </p:cNvSpPr>
            <p:nvPr/>
          </p:nvSpPr>
          <p:spPr bwMode="auto">
            <a:xfrm>
              <a:off x="3568" y="929"/>
              <a:ext cx="91" cy="108"/>
            </a:xfrm>
            <a:custGeom>
              <a:avLst/>
              <a:gdLst>
                <a:gd name="T0" fmla="*/ 0 w 456"/>
                <a:gd name="T1" fmla="*/ 22 h 541"/>
                <a:gd name="T2" fmla="*/ 18 w 456"/>
                <a:gd name="T3" fmla="*/ 10 h 541"/>
                <a:gd name="T4" fmla="*/ 2 w 456"/>
                <a:gd name="T5" fmla="*/ 0 h 541"/>
                <a:gd name="T6" fmla="*/ 0 w 456"/>
                <a:gd name="T7" fmla="*/ 22 h 541"/>
                <a:gd name="T8" fmla="*/ 0 w 456"/>
                <a:gd name="T9" fmla="*/ 22 h 541"/>
                <a:gd name="T10" fmla="*/ 0 w 456"/>
                <a:gd name="T11" fmla="*/ 22 h 541"/>
                <a:gd name="T12" fmla="*/ 0 60000 65536"/>
                <a:gd name="T13" fmla="*/ 0 60000 65536"/>
                <a:gd name="T14" fmla="*/ 0 60000 65536"/>
                <a:gd name="T15" fmla="*/ 0 60000 65536"/>
                <a:gd name="T16" fmla="*/ 0 60000 65536"/>
                <a:gd name="T17" fmla="*/ 0 60000 65536"/>
                <a:gd name="T18" fmla="*/ 0 w 456"/>
                <a:gd name="T19" fmla="*/ 0 h 541"/>
                <a:gd name="T20" fmla="*/ 456 w 456"/>
                <a:gd name="T21" fmla="*/ 541 h 541"/>
              </a:gdLst>
              <a:ahLst/>
              <a:cxnLst>
                <a:cxn ang="T12">
                  <a:pos x="T0" y="T1"/>
                </a:cxn>
                <a:cxn ang="T13">
                  <a:pos x="T2" y="T3"/>
                </a:cxn>
                <a:cxn ang="T14">
                  <a:pos x="T4" y="T5"/>
                </a:cxn>
                <a:cxn ang="T15">
                  <a:pos x="T6" y="T7"/>
                </a:cxn>
                <a:cxn ang="T16">
                  <a:pos x="T8" y="T9"/>
                </a:cxn>
                <a:cxn ang="T17">
                  <a:pos x="T10" y="T11"/>
                </a:cxn>
              </a:cxnLst>
              <a:rect l="T18" t="T19" r="T20" b="T21"/>
              <a:pathLst>
                <a:path w="456" h="541">
                  <a:moveTo>
                    <a:pt x="0" y="540"/>
                  </a:moveTo>
                  <a:lnTo>
                    <a:pt x="456" y="249"/>
                  </a:lnTo>
                  <a:lnTo>
                    <a:pt x="40" y="0"/>
                  </a:lnTo>
                  <a:lnTo>
                    <a:pt x="0" y="540"/>
                  </a:lnTo>
                  <a:lnTo>
                    <a:pt x="0" y="541"/>
                  </a:lnTo>
                  <a:lnTo>
                    <a:pt x="0" y="54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6" name="Freeform 1029">
              <a:extLst>
                <a:ext uri="{FF2B5EF4-FFF2-40B4-BE49-F238E27FC236}">
                  <a16:creationId xmlns:a16="http://schemas.microsoft.com/office/drawing/2014/main" id="{16166EB3-7D82-4809-938F-835EC7EEC4D8}"/>
                </a:ext>
              </a:extLst>
            </p:cNvPr>
            <p:cNvSpPr>
              <a:spLocks noEditPoints="1"/>
            </p:cNvSpPr>
            <p:nvPr/>
          </p:nvSpPr>
          <p:spPr bwMode="auto">
            <a:xfrm>
              <a:off x="4486" y="637"/>
              <a:ext cx="68" cy="80"/>
            </a:xfrm>
            <a:custGeom>
              <a:avLst/>
              <a:gdLst>
                <a:gd name="T0" fmla="*/ 6 w 337"/>
                <a:gd name="T1" fmla="*/ 0 h 402"/>
                <a:gd name="T2" fmla="*/ 8 w 337"/>
                <a:gd name="T3" fmla="*/ 0 h 402"/>
                <a:gd name="T4" fmla="*/ 9 w 337"/>
                <a:gd name="T5" fmla="*/ 0 h 402"/>
                <a:gd name="T6" fmla="*/ 10 w 337"/>
                <a:gd name="T7" fmla="*/ 1 h 402"/>
                <a:gd name="T8" fmla="*/ 10 w 337"/>
                <a:gd name="T9" fmla="*/ 1 h 402"/>
                <a:gd name="T10" fmla="*/ 11 w 337"/>
                <a:gd name="T11" fmla="*/ 1 h 402"/>
                <a:gd name="T12" fmla="*/ 12 w 337"/>
                <a:gd name="T13" fmla="*/ 2 h 402"/>
                <a:gd name="T14" fmla="*/ 13 w 337"/>
                <a:gd name="T15" fmla="*/ 3 h 402"/>
                <a:gd name="T16" fmla="*/ 13 w 337"/>
                <a:gd name="T17" fmla="*/ 4 h 402"/>
                <a:gd name="T18" fmla="*/ 14 w 337"/>
                <a:gd name="T19" fmla="*/ 6 h 402"/>
                <a:gd name="T20" fmla="*/ 14 w 337"/>
                <a:gd name="T21" fmla="*/ 8 h 402"/>
                <a:gd name="T22" fmla="*/ 14 w 337"/>
                <a:gd name="T23" fmla="*/ 10 h 402"/>
                <a:gd name="T24" fmla="*/ 13 w 337"/>
                <a:gd name="T25" fmla="*/ 12 h 402"/>
                <a:gd name="T26" fmla="*/ 13 w 337"/>
                <a:gd name="T27" fmla="*/ 12 h 402"/>
                <a:gd name="T28" fmla="*/ 13 w 337"/>
                <a:gd name="T29" fmla="*/ 13 h 402"/>
                <a:gd name="T30" fmla="*/ 12 w 337"/>
                <a:gd name="T31" fmla="*/ 14 h 402"/>
                <a:gd name="T32" fmla="*/ 12 w 337"/>
                <a:gd name="T33" fmla="*/ 14 h 402"/>
                <a:gd name="T34" fmla="*/ 10 w 337"/>
                <a:gd name="T35" fmla="*/ 15 h 402"/>
                <a:gd name="T36" fmla="*/ 9 w 337"/>
                <a:gd name="T37" fmla="*/ 16 h 402"/>
                <a:gd name="T38" fmla="*/ 8 w 337"/>
                <a:gd name="T39" fmla="*/ 16 h 402"/>
                <a:gd name="T40" fmla="*/ 6 w 337"/>
                <a:gd name="T41" fmla="*/ 16 h 402"/>
                <a:gd name="T42" fmla="*/ 0 w 337"/>
                <a:gd name="T43" fmla="*/ 0 h 402"/>
                <a:gd name="T44" fmla="*/ 3 w 337"/>
                <a:gd name="T45" fmla="*/ 13 h 402"/>
                <a:gd name="T46" fmla="*/ 6 w 337"/>
                <a:gd name="T47" fmla="*/ 13 h 402"/>
                <a:gd name="T48" fmla="*/ 7 w 337"/>
                <a:gd name="T49" fmla="*/ 13 h 402"/>
                <a:gd name="T50" fmla="*/ 8 w 337"/>
                <a:gd name="T51" fmla="*/ 13 h 402"/>
                <a:gd name="T52" fmla="*/ 9 w 337"/>
                <a:gd name="T53" fmla="*/ 13 h 402"/>
                <a:gd name="T54" fmla="*/ 9 w 337"/>
                <a:gd name="T55" fmla="*/ 12 h 402"/>
                <a:gd name="T56" fmla="*/ 10 w 337"/>
                <a:gd name="T57" fmla="*/ 11 h 402"/>
                <a:gd name="T58" fmla="*/ 10 w 337"/>
                <a:gd name="T59" fmla="*/ 10 h 402"/>
                <a:gd name="T60" fmla="*/ 10 w 337"/>
                <a:gd name="T61" fmla="*/ 9 h 402"/>
                <a:gd name="T62" fmla="*/ 10 w 337"/>
                <a:gd name="T63" fmla="*/ 7 h 402"/>
                <a:gd name="T64" fmla="*/ 10 w 337"/>
                <a:gd name="T65" fmla="*/ 6 h 402"/>
                <a:gd name="T66" fmla="*/ 10 w 337"/>
                <a:gd name="T67" fmla="*/ 5 h 402"/>
                <a:gd name="T68" fmla="*/ 9 w 337"/>
                <a:gd name="T69" fmla="*/ 4 h 402"/>
                <a:gd name="T70" fmla="*/ 9 w 337"/>
                <a:gd name="T71" fmla="*/ 3 h 402"/>
                <a:gd name="T72" fmla="*/ 8 w 337"/>
                <a:gd name="T73" fmla="*/ 3 h 402"/>
                <a:gd name="T74" fmla="*/ 7 w 337"/>
                <a:gd name="T75" fmla="*/ 3 h 402"/>
                <a:gd name="T76" fmla="*/ 6 w 337"/>
                <a:gd name="T77" fmla="*/ 3 h 402"/>
                <a:gd name="T78" fmla="*/ 3 w 337"/>
                <a:gd name="T79" fmla="*/ 3 h 40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37"/>
                <a:gd name="T121" fmla="*/ 0 h 402"/>
                <a:gd name="T122" fmla="*/ 337 w 337"/>
                <a:gd name="T123" fmla="*/ 402 h 40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37" h="402">
                  <a:moveTo>
                    <a:pt x="0" y="0"/>
                  </a:moveTo>
                  <a:lnTo>
                    <a:pt x="148" y="0"/>
                  </a:lnTo>
                  <a:lnTo>
                    <a:pt x="172" y="0"/>
                  </a:lnTo>
                  <a:lnTo>
                    <a:pt x="192" y="1"/>
                  </a:lnTo>
                  <a:lnTo>
                    <a:pt x="211" y="3"/>
                  </a:lnTo>
                  <a:lnTo>
                    <a:pt x="225" y="7"/>
                  </a:lnTo>
                  <a:lnTo>
                    <a:pt x="234" y="10"/>
                  </a:lnTo>
                  <a:lnTo>
                    <a:pt x="242" y="13"/>
                  </a:lnTo>
                  <a:lnTo>
                    <a:pt x="250" y="17"/>
                  </a:lnTo>
                  <a:lnTo>
                    <a:pt x="258" y="21"/>
                  </a:lnTo>
                  <a:lnTo>
                    <a:pt x="265" y="27"/>
                  </a:lnTo>
                  <a:lnTo>
                    <a:pt x="273" y="32"/>
                  </a:lnTo>
                  <a:lnTo>
                    <a:pt x="279" y="38"/>
                  </a:lnTo>
                  <a:lnTo>
                    <a:pt x="285" y="44"/>
                  </a:lnTo>
                  <a:lnTo>
                    <a:pt x="298" y="59"/>
                  </a:lnTo>
                  <a:lnTo>
                    <a:pt x="308" y="73"/>
                  </a:lnTo>
                  <a:lnTo>
                    <a:pt x="317" y="90"/>
                  </a:lnTo>
                  <a:lnTo>
                    <a:pt x="325" y="110"/>
                  </a:lnTo>
                  <a:lnTo>
                    <a:pt x="330" y="130"/>
                  </a:lnTo>
                  <a:lnTo>
                    <a:pt x="334" y="152"/>
                  </a:lnTo>
                  <a:lnTo>
                    <a:pt x="336" y="177"/>
                  </a:lnTo>
                  <a:lnTo>
                    <a:pt x="337" y="204"/>
                  </a:lnTo>
                  <a:lnTo>
                    <a:pt x="336" y="228"/>
                  </a:lnTo>
                  <a:lnTo>
                    <a:pt x="334" y="251"/>
                  </a:lnTo>
                  <a:lnTo>
                    <a:pt x="330" y="271"/>
                  </a:lnTo>
                  <a:lnTo>
                    <a:pt x="325" y="290"/>
                  </a:lnTo>
                  <a:lnTo>
                    <a:pt x="321" y="300"/>
                  </a:lnTo>
                  <a:lnTo>
                    <a:pt x="317" y="311"/>
                  </a:lnTo>
                  <a:lnTo>
                    <a:pt x="312" y="321"/>
                  </a:lnTo>
                  <a:lnTo>
                    <a:pt x="307" y="330"/>
                  </a:lnTo>
                  <a:lnTo>
                    <a:pt x="301" y="339"/>
                  </a:lnTo>
                  <a:lnTo>
                    <a:pt x="295" y="347"/>
                  </a:lnTo>
                  <a:lnTo>
                    <a:pt x="289" y="354"/>
                  </a:lnTo>
                  <a:lnTo>
                    <a:pt x="282" y="362"/>
                  </a:lnTo>
                  <a:lnTo>
                    <a:pt x="270" y="371"/>
                  </a:lnTo>
                  <a:lnTo>
                    <a:pt x="257" y="380"/>
                  </a:lnTo>
                  <a:lnTo>
                    <a:pt x="242" y="386"/>
                  </a:lnTo>
                  <a:lnTo>
                    <a:pt x="225" y="393"/>
                  </a:lnTo>
                  <a:lnTo>
                    <a:pt x="211" y="397"/>
                  </a:lnTo>
                  <a:lnTo>
                    <a:pt x="194" y="400"/>
                  </a:lnTo>
                  <a:lnTo>
                    <a:pt x="174" y="401"/>
                  </a:lnTo>
                  <a:lnTo>
                    <a:pt x="153" y="402"/>
                  </a:lnTo>
                  <a:lnTo>
                    <a:pt x="0" y="402"/>
                  </a:lnTo>
                  <a:lnTo>
                    <a:pt x="0" y="0"/>
                  </a:lnTo>
                  <a:close/>
                  <a:moveTo>
                    <a:pt x="82" y="68"/>
                  </a:moveTo>
                  <a:lnTo>
                    <a:pt x="82" y="334"/>
                  </a:lnTo>
                  <a:lnTo>
                    <a:pt x="142" y="334"/>
                  </a:lnTo>
                  <a:lnTo>
                    <a:pt x="157" y="333"/>
                  </a:lnTo>
                  <a:lnTo>
                    <a:pt x="171" y="333"/>
                  </a:lnTo>
                  <a:lnTo>
                    <a:pt x="182" y="332"/>
                  </a:lnTo>
                  <a:lnTo>
                    <a:pt x="191" y="330"/>
                  </a:lnTo>
                  <a:lnTo>
                    <a:pt x="200" y="328"/>
                  </a:lnTo>
                  <a:lnTo>
                    <a:pt x="209" y="323"/>
                  </a:lnTo>
                  <a:lnTo>
                    <a:pt x="217" y="319"/>
                  </a:lnTo>
                  <a:lnTo>
                    <a:pt x="224" y="313"/>
                  </a:lnTo>
                  <a:lnTo>
                    <a:pt x="230" y="306"/>
                  </a:lnTo>
                  <a:lnTo>
                    <a:pt x="235" y="298"/>
                  </a:lnTo>
                  <a:lnTo>
                    <a:pt x="241" y="287"/>
                  </a:lnTo>
                  <a:lnTo>
                    <a:pt x="246" y="275"/>
                  </a:lnTo>
                  <a:lnTo>
                    <a:pt x="249" y="260"/>
                  </a:lnTo>
                  <a:lnTo>
                    <a:pt x="251" y="243"/>
                  </a:lnTo>
                  <a:lnTo>
                    <a:pt x="252" y="223"/>
                  </a:lnTo>
                  <a:lnTo>
                    <a:pt x="254" y="201"/>
                  </a:lnTo>
                  <a:lnTo>
                    <a:pt x="252" y="178"/>
                  </a:lnTo>
                  <a:lnTo>
                    <a:pt x="251" y="159"/>
                  </a:lnTo>
                  <a:lnTo>
                    <a:pt x="249" y="143"/>
                  </a:lnTo>
                  <a:lnTo>
                    <a:pt x="246" y="129"/>
                  </a:lnTo>
                  <a:lnTo>
                    <a:pt x="241" y="117"/>
                  </a:lnTo>
                  <a:lnTo>
                    <a:pt x="235" y="107"/>
                  </a:lnTo>
                  <a:lnTo>
                    <a:pt x="229" y="98"/>
                  </a:lnTo>
                  <a:lnTo>
                    <a:pt x="222" y="90"/>
                  </a:lnTo>
                  <a:lnTo>
                    <a:pt x="214" y="84"/>
                  </a:lnTo>
                  <a:lnTo>
                    <a:pt x="205" y="79"/>
                  </a:lnTo>
                  <a:lnTo>
                    <a:pt x="195" y="74"/>
                  </a:lnTo>
                  <a:lnTo>
                    <a:pt x="185" y="71"/>
                  </a:lnTo>
                  <a:lnTo>
                    <a:pt x="174" y="70"/>
                  </a:lnTo>
                  <a:lnTo>
                    <a:pt x="160" y="69"/>
                  </a:lnTo>
                  <a:lnTo>
                    <a:pt x="141" y="68"/>
                  </a:lnTo>
                  <a:lnTo>
                    <a:pt x="118" y="68"/>
                  </a:lnTo>
                  <a:lnTo>
                    <a:pt x="82" y="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7" name="Freeform 1030">
              <a:extLst>
                <a:ext uri="{FF2B5EF4-FFF2-40B4-BE49-F238E27FC236}">
                  <a16:creationId xmlns:a16="http://schemas.microsoft.com/office/drawing/2014/main" id="{D4D822FA-0E53-427D-A6CD-D1ED98D76E9C}"/>
                </a:ext>
              </a:extLst>
            </p:cNvPr>
            <p:cNvSpPr>
              <a:spLocks noEditPoints="1"/>
            </p:cNvSpPr>
            <p:nvPr/>
          </p:nvSpPr>
          <p:spPr bwMode="auto">
            <a:xfrm>
              <a:off x="4567" y="637"/>
              <a:ext cx="16" cy="80"/>
            </a:xfrm>
            <a:custGeom>
              <a:avLst/>
              <a:gdLst>
                <a:gd name="T0" fmla="*/ 0 w 77"/>
                <a:gd name="T1" fmla="*/ 3 h 402"/>
                <a:gd name="T2" fmla="*/ 0 w 77"/>
                <a:gd name="T3" fmla="*/ 0 h 402"/>
                <a:gd name="T4" fmla="*/ 3 w 77"/>
                <a:gd name="T5" fmla="*/ 0 h 402"/>
                <a:gd name="T6" fmla="*/ 3 w 77"/>
                <a:gd name="T7" fmla="*/ 3 h 402"/>
                <a:gd name="T8" fmla="*/ 0 w 77"/>
                <a:gd name="T9" fmla="*/ 3 h 402"/>
                <a:gd name="T10" fmla="*/ 0 w 77"/>
                <a:gd name="T11" fmla="*/ 16 h 402"/>
                <a:gd name="T12" fmla="*/ 0 w 77"/>
                <a:gd name="T13" fmla="*/ 4 h 402"/>
                <a:gd name="T14" fmla="*/ 3 w 77"/>
                <a:gd name="T15" fmla="*/ 4 h 402"/>
                <a:gd name="T16" fmla="*/ 3 w 77"/>
                <a:gd name="T17" fmla="*/ 16 h 402"/>
                <a:gd name="T18" fmla="*/ 0 w 77"/>
                <a:gd name="T19" fmla="*/ 16 h 40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
                <a:gd name="T31" fmla="*/ 0 h 402"/>
                <a:gd name="T32" fmla="*/ 77 w 77"/>
                <a:gd name="T33" fmla="*/ 402 h 40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 h="402">
                  <a:moveTo>
                    <a:pt x="0" y="71"/>
                  </a:moveTo>
                  <a:lnTo>
                    <a:pt x="0" y="0"/>
                  </a:lnTo>
                  <a:lnTo>
                    <a:pt x="77" y="0"/>
                  </a:lnTo>
                  <a:lnTo>
                    <a:pt x="77" y="71"/>
                  </a:lnTo>
                  <a:lnTo>
                    <a:pt x="0" y="71"/>
                  </a:lnTo>
                  <a:close/>
                  <a:moveTo>
                    <a:pt x="0" y="402"/>
                  </a:moveTo>
                  <a:lnTo>
                    <a:pt x="0" y="111"/>
                  </a:lnTo>
                  <a:lnTo>
                    <a:pt x="77" y="111"/>
                  </a:lnTo>
                  <a:lnTo>
                    <a:pt x="7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8" name="Freeform 1031">
              <a:extLst>
                <a:ext uri="{FF2B5EF4-FFF2-40B4-BE49-F238E27FC236}">
                  <a16:creationId xmlns:a16="http://schemas.microsoft.com/office/drawing/2014/main" id="{14AC1596-EF28-418D-9093-3B00758B3446}"/>
                </a:ext>
              </a:extLst>
            </p:cNvPr>
            <p:cNvSpPr>
              <a:spLocks/>
            </p:cNvSpPr>
            <p:nvPr/>
          </p:nvSpPr>
          <p:spPr bwMode="auto">
            <a:xfrm>
              <a:off x="4593" y="658"/>
              <a:ext cx="55" cy="60"/>
            </a:xfrm>
            <a:custGeom>
              <a:avLst/>
              <a:gdLst>
                <a:gd name="T0" fmla="*/ 3 w 272"/>
                <a:gd name="T1" fmla="*/ 8 h 304"/>
                <a:gd name="T2" fmla="*/ 4 w 272"/>
                <a:gd name="T3" fmla="*/ 9 h 304"/>
                <a:gd name="T4" fmla="*/ 5 w 272"/>
                <a:gd name="T5" fmla="*/ 10 h 304"/>
                <a:gd name="T6" fmla="*/ 7 w 272"/>
                <a:gd name="T7" fmla="*/ 10 h 304"/>
                <a:gd name="T8" fmla="*/ 8 w 272"/>
                <a:gd name="T9" fmla="*/ 9 h 304"/>
                <a:gd name="T10" fmla="*/ 8 w 272"/>
                <a:gd name="T11" fmla="*/ 8 h 304"/>
                <a:gd name="T12" fmla="*/ 8 w 272"/>
                <a:gd name="T13" fmla="*/ 8 h 304"/>
                <a:gd name="T14" fmla="*/ 7 w 272"/>
                <a:gd name="T15" fmla="*/ 8 h 304"/>
                <a:gd name="T16" fmla="*/ 5 w 272"/>
                <a:gd name="T17" fmla="*/ 7 h 304"/>
                <a:gd name="T18" fmla="*/ 3 w 272"/>
                <a:gd name="T19" fmla="*/ 6 h 304"/>
                <a:gd name="T20" fmla="*/ 1 w 272"/>
                <a:gd name="T21" fmla="*/ 6 h 304"/>
                <a:gd name="T22" fmla="*/ 1 w 272"/>
                <a:gd name="T23" fmla="*/ 5 h 304"/>
                <a:gd name="T24" fmla="*/ 0 w 272"/>
                <a:gd name="T25" fmla="*/ 4 h 304"/>
                <a:gd name="T26" fmla="*/ 0 w 272"/>
                <a:gd name="T27" fmla="*/ 3 h 304"/>
                <a:gd name="T28" fmla="*/ 1 w 272"/>
                <a:gd name="T29" fmla="*/ 2 h 304"/>
                <a:gd name="T30" fmla="*/ 2 w 272"/>
                <a:gd name="T31" fmla="*/ 1 h 304"/>
                <a:gd name="T32" fmla="*/ 3 w 272"/>
                <a:gd name="T33" fmla="*/ 0 h 304"/>
                <a:gd name="T34" fmla="*/ 4 w 272"/>
                <a:gd name="T35" fmla="*/ 0 h 304"/>
                <a:gd name="T36" fmla="*/ 6 w 272"/>
                <a:gd name="T37" fmla="*/ 0 h 304"/>
                <a:gd name="T38" fmla="*/ 7 w 272"/>
                <a:gd name="T39" fmla="*/ 0 h 304"/>
                <a:gd name="T40" fmla="*/ 9 w 272"/>
                <a:gd name="T41" fmla="*/ 1 h 304"/>
                <a:gd name="T42" fmla="*/ 10 w 272"/>
                <a:gd name="T43" fmla="*/ 1 h 304"/>
                <a:gd name="T44" fmla="*/ 10 w 272"/>
                <a:gd name="T45" fmla="*/ 2 h 304"/>
                <a:gd name="T46" fmla="*/ 11 w 272"/>
                <a:gd name="T47" fmla="*/ 3 h 304"/>
                <a:gd name="T48" fmla="*/ 7 w 272"/>
                <a:gd name="T49" fmla="*/ 3 h 304"/>
                <a:gd name="T50" fmla="*/ 7 w 272"/>
                <a:gd name="T51" fmla="*/ 2 h 304"/>
                <a:gd name="T52" fmla="*/ 5 w 272"/>
                <a:gd name="T53" fmla="*/ 2 h 304"/>
                <a:gd name="T54" fmla="*/ 4 w 272"/>
                <a:gd name="T55" fmla="*/ 2 h 304"/>
                <a:gd name="T56" fmla="*/ 3 w 272"/>
                <a:gd name="T57" fmla="*/ 3 h 304"/>
                <a:gd name="T58" fmla="*/ 3 w 272"/>
                <a:gd name="T59" fmla="*/ 3 h 304"/>
                <a:gd name="T60" fmla="*/ 4 w 272"/>
                <a:gd name="T61" fmla="*/ 4 h 304"/>
                <a:gd name="T62" fmla="*/ 5 w 272"/>
                <a:gd name="T63" fmla="*/ 4 h 304"/>
                <a:gd name="T64" fmla="*/ 9 w 272"/>
                <a:gd name="T65" fmla="*/ 5 h 304"/>
                <a:gd name="T66" fmla="*/ 10 w 272"/>
                <a:gd name="T67" fmla="*/ 6 h 304"/>
                <a:gd name="T68" fmla="*/ 11 w 272"/>
                <a:gd name="T69" fmla="*/ 6 h 304"/>
                <a:gd name="T70" fmla="*/ 11 w 272"/>
                <a:gd name="T71" fmla="*/ 7 h 304"/>
                <a:gd name="T72" fmla="*/ 11 w 272"/>
                <a:gd name="T73" fmla="*/ 8 h 304"/>
                <a:gd name="T74" fmla="*/ 11 w 272"/>
                <a:gd name="T75" fmla="*/ 9 h 304"/>
                <a:gd name="T76" fmla="*/ 10 w 272"/>
                <a:gd name="T77" fmla="*/ 10 h 304"/>
                <a:gd name="T78" fmla="*/ 9 w 272"/>
                <a:gd name="T79" fmla="*/ 11 h 304"/>
                <a:gd name="T80" fmla="*/ 8 w 272"/>
                <a:gd name="T81" fmla="*/ 12 h 304"/>
                <a:gd name="T82" fmla="*/ 6 w 272"/>
                <a:gd name="T83" fmla="*/ 12 h 304"/>
                <a:gd name="T84" fmla="*/ 4 w 272"/>
                <a:gd name="T85" fmla="*/ 12 h 304"/>
                <a:gd name="T86" fmla="*/ 3 w 272"/>
                <a:gd name="T87" fmla="*/ 11 h 304"/>
                <a:gd name="T88" fmla="*/ 2 w 272"/>
                <a:gd name="T89" fmla="*/ 11 h 304"/>
                <a:gd name="T90" fmla="*/ 1 w 272"/>
                <a:gd name="T91" fmla="*/ 10 h 304"/>
                <a:gd name="T92" fmla="*/ 0 w 272"/>
                <a:gd name="T93" fmla="*/ 9 h 3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4"/>
                <a:gd name="T143" fmla="*/ 272 w 272"/>
                <a:gd name="T144" fmla="*/ 304 h 30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4">
                  <a:moveTo>
                    <a:pt x="0" y="215"/>
                  </a:moveTo>
                  <a:lnTo>
                    <a:pt x="77" y="203"/>
                  </a:lnTo>
                  <a:lnTo>
                    <a:pt x="80" y="213"/>
                  </a:lnTo>
                  <a:lnTo>
                    <a:pt x="85" y="222"/>
                  </a:lnTo>
                  <a:lnTo>
                    <a:pt x="90" y="230"/>
                  </a:lnTo>
                  <a:lnTo>
                    <a:pt x="97" y="237"/>
                  </a:lnTo>
                  <a:lnTo>
                    <a:pt x="105" y="242"/>
                  </a:lnTo>
                  <a:lnTo>
                    <a:pt x="115" y="246"/>
                  </a:lnTo>
                  <a:lnTo>
                    <a:pt x="126" y="248"/>
                  </a:lnTo>
                  <a:lnTo>
                    <a:pt x="139" y="248"/>
                  </a:lnTo>
                  <a:lnTo>
                    <a:pt x="153" y="248"/>
                  </a:lnTo>
                  <a:lnTo>
                    <a:pt x="166" y="246"/>
                  </a:lnTo>
                  <a:lnTo>
                    <a:pt x="176" y="243"/>
                  </a:lnTo>
                  <a:lnTo>
                    <a:pt x="184" y="237"/>
                  </a:lnTo>
                  <a:lnTo>
                    <a:pt x="189" y="234"/>
                  </a:lnTo>
                  <a:lnTo>
                    <a:pt x="192" y="228"/>
                  </a:lnTo>
                  <a:lnTo>
                    <a:pt x="194" y="224"/>
                  </a:lnTo>
                  <a:lnTo>
                    <a:pt x="194" y="217"/>
                  </a:lnTo>
                  <a:lnTo>
                    <a:pt x="194" y="212"/>
                  </a:lnTo>
                  <a:lnTo>
                    <a:pt x="193" y="209"/>
                  </a:lnTo>
                  <a:lnTo>
                    <a:pt x="191" y="206"/>
                  </a:lnTo>
                  <a:lnTo>
                    <a:pt x="189" y="202"/>
                  </a:lnTo>
                  <a:lnTo>
                    <a:pt x="185" y="200"/>
                  </a:lnTo>
                  <a:lnTo>
                    <a:pt x="179" y="198"/>
                  </a:lnTo>
                  <a:lnTo>
                    <a:pt x="173" y="194"/>
                  </a:lnTo>
                  <a:lnTo>
                    <a:pt x="164" y="192"/>
                  </a:lnTo>
                  <a:lnTo>
                    <a:pt x="121" y="182"/>
                  </a:lnTo>
                  <a:lnTo>
                    <a:pt x="87" y="173"/>
                  </a:lnTo>
                  <a:lnTo>
                    <a:pt x="73" y="168"/>
                  </a:lnTo>
                  <a:lnTo>
                    <a:pt x="62" y="164"/>
                  </a:lnTo>
                  <a:lnTo>
                    <a:pt x="52" y="159"/>
                  </a:lnTo>
                  <a:lnTo>
                    <a:pt x="45" y="155"/>
                  </a:lnTo>
                  <a:lnTo>
                    <a:pt x="37" y="149"/>
                  </a:lnTo>
                  <a:lnTo>
                    <a:pt x="29" y="142"/>
                  </a:lnTo>
                  <a:lnTo>
                    <a:pt x="24" y="134"/>
                  </a:lnTo>
                  <a:lnTo>
                    <a:pt x="19" y="126"/>
                  </a:lnTo>
                  <a:lnTo>
                    <a:pt x="16" y="119"/>
                  </a:lnTo>
                  <a:lnTo>
                    <a:pt x="12" y="109"/>
                  </a:lnTo>
                  <a:lnTo>
                    <a:pt x="11" y="99"/>
                  </a:lnTo>
                  <a:lnTo>
                    <a:pt x="10" y="89"/>
                  </a:lnTo>
                  <a:lnTo>
                    <a:pt x="11" y="80"/>
                  </a:lnTo>
                  <a:lnTo>
                    <a:pt x="12" y="71"/>
                  </a:lnTo>
                  <a:lnTo>
                    <a:pt x="15" y="62"/>
                  </a:lnTo>
                  <a:lnTo>
                    <a:pt x="18" y="54"/>
                  </a:lnTo>
                  <a:lnTo>
                    <a:pt x="22" y="46"/>
                  </a:lnTo>
                  <a:lnTo>
                    <a:pt x="27" y="39"/>
                  </a:lnTo>
                  <a:lnTo>
                    <a:pt x="33" y="33"/>
                  </a:lnTo>
                  <a:lnTo>
                    <a:pt x="41" y="26"/>
                  </a:lnTo>
                  <a:lnTo>
                    <a:pt x="48" y="19"/>
                  </a:lnTo>
                  <a:lnTo>
                    <a:pt x="57" y="15"/>
                  </a:lnTo>
                  <a:lnTo>
                    <a:pt x="68" y="10"/>
                  </a:lnTo>
                  <a:lnTo>
                    <a:pt x="78" y="7"/>
                  </a:lnTo>
                  <a:lnTo>
                    <a:pt x="90" y="3"/>
                  </a:lnTo>
                  <a:lnTo>
                    <a:pt x="104" y="1"/>
                  </a:lnTo>
                  <a:lnTo>
                    <a:pt x="117" y="0"/>
                  </a:lnTo>
                  <a:lnTo>
                    <a:pt x="133" y="0"/>
                  </a:lnTo>
                  <a:lnTo>
                    <a:pt x="148" y="0"/>
                  </a:lnTo>
                  <a:lnTo>
                    <a:pt x="160" y="1"/>
                  </a:lnTo>
                  <a:lnTo>
                    <a:pt x="174" y="2"/>
                  </a:lnTo>
                  <a:lnTo>
                    <a:pt x="185" y="4"/>
                  </a:lnTo>
                  <a:lnTo>
                    <a:pt x="195" y="8"/>
                  </a:lnTo>
                  <a:lnTo>
                    <a:pt x="205" y="11"/>
                  </a:lnTo>
                  <a:lnTo>
                    <a:pt x="215" y="15"/>
                  </a:lnTo>
                  <a:lnTo>
                    <a:pt x="221" y="19"/>
                  </a:lnTo>
                  <a:lnTo>
                    <a:pt x="229" y="25"/>
                  </a:lnTo>
                  <a:lnTo>
                    <a:pt x="235" y="30"/>
                  </a:lnTo>
                  <a:lnTo>
                    <a:pt x="240" y="36"/>
                  </a:lnTo>
                  <a:lnTo>
                    <a:pt x="246" y="43"/>
                  </a:lnTo>
                  <a:lnTo>
                    <a:pt x="251" y="51"/>
                  </a:lnTo>
                  <a:lnTo>
                    <a:pt x="255" y="59"/>
                  </a:lnTo>
                  <a:lnTo>
                    <a:pt x="259" y="68"/>
                  </a:lnTo>
                  <a:lnTo>
                    <a:pt x="262" y="77"/>
                  </a:lnTo>
                  <a:lnTo>
                    <a:pt x="190" y="90"/>
                  </a:lnTo>
                  <a:lnTo>
                    <a:pt x="186" y="82"/>
                  </a:lnTo>
                  <a:lnTo>
                    <a:pt x="183" y="76"/>
                  </a:lnTo>
                  <a:lnTo>
                    <a:pt x="177" y="69"/>
                  </a:lnTo>
                  <a:lnTo>
                    <a:pt x="172" y="64"/>
                  </a:lnTo>
                  <a:lnTo>
                    <a:pt x="164" y="60"/>
                  </a:lnTo>
                  <a:lnTo>
                    <a:pt x="156" y="58"/>
                  </a:lnTo>
                  <a:lnTo>
                    <a:pt x="146" y="55"/>
                  </a:lnTo>
                  <a:lnTo>
                    <a:pt x="134" y="55"/>
                  </a:lnTo>
                  <a:lnTo>
                    <a:pt x="120" y="55"/>
                  </a:lnTo>
                  <a:lnTo>
                    <a:pt x="108" y="58"/>
                  </a:lnTo>
                  <a:lnTo>
                    <a:pt x="98" y="60"/>
                  </a:lnTo>
                  <a:lnTo>
                    <a:pt x="90" y="63"/>
                  </a:lnTo>
                  <a:lnTo>
                    <a:pt x="87" y="67"/>
                  </a:lnTo>
                  <a:lnTo>
                    <a:pt x="85" y="71"/>
                  </a:lnTo>
                  <a:lnTo>
                    <a:pt x="82" y="74"/>
                  </a:lnTo>
                  <a:lnTo>
                    <a:pt x="82" y="79"/>
                  </a:lnTo>
                  <a:lnTo>
                    <a:pt x="82" y="83"/>
                  </a:lnTo>
                  <a:lnTo>
                    <a:pt x="83" y="87"/>
                  </a:lnTo>
                  <a:lnTo>
                    <a:pt x="86" y="90"/>
                  </a:lnTo>
                  <a:lnTo>
                    <a:pt x="89" y="94"/>
                  </a:lnTo>
                  <a:lnTo>
                    <a:pt x="98" y="97"/>
                  </a:lnTo>
                  <a:lnTo>
                    <a:pt x="113" y="103"/>
                  </a:lnTo>
                  <a:lnTo>
                    <a:pt x="134" y="108"/>
                  </a:lnTo>
                  <a:lnTo>
                    <a:pt x="161" y="115"/>
                  </a:lnTo>
                  <a:lnTo>
                    <a:pt x="190" y="122"/>
                  </a:lnTo>
                  <a:lnTo>
                    <a:pt x="213" y="131"/>
                  </a:lnTo>
                  <a:lnTo>
                    <a:pt x="224" y="135"/>
                  </a:lnTo>
                  <a:lnTo>
                    <a:pt x="233" y="140"/>
                  </a:lnTo>
                  <a:lnTo>
                    <a:pt x="240" y="145"/>
                  </a:lnTo>
                  <a:lnTo>
                    <a:pt x="247" y="149"/>
                  </a:lnTo>
                  <a:lnTo>
                    <a:pt x="253" y="155"/>
                  </a:lnTo>
                  <a:lnTo>
                    <a:pt x="259" y="160"/>
                  </a:lnTo>
                  <a:lnTo>
                    <a:pt x="262" y="167"/>
                  </a:lnTo>
                  <a:lnTo>
                    <a:pt x="265" y="174"/>
                  </a:lnTo>
                  <a:lnTo>
                    <a:pt x="269" y="182"/>
                  </a:lnTo>
                  <a:lnTo>
                    <a:pt x="270" y="190"/>
                  </a:lnTo>
                  <a:lnTo>
                    <a:pt x="271" y="198"/>
                  </a:lnTo>
                  <a:lnTo>
                    <a:pt x="272" y="207"/>
                  </a:lnTo>
                  <a:lnTo>
                    <a:pt x="271" y="217"/>
                  </a:lnTo>
                  <a:lnTo>
                    <a:pt x="270" y="226"/>
                  </a:lnTo>
                  <a:lnTo>
                    <a:pt x="266" y="235"/>
                  </a:lnTo>
                  <a:lnTo>
                    <a:pt x="263" y="244"/>
                  </a:lnTo>
                  <a:lnTo>
                    <a:pt x="259" y="252"/>
                  </a:lnTo>
                  <a:lnTo>
                    <a:pt x="253" y="261"/>
                  </a:lnTo>
                  <a:lnTo>
                    <a:pt x="246" y="268"/>
                  </a:lnTo>
                  <a:lnTo>
                    <a:pt x="238" y="276"/>
                  </a:lnTo>
                  <a:lnTo>
                    <a:pt x="229" y="282"/>
                  </a:lnTo>
                  <a:lnTo>
                    <a:pt x="219" y="288"/>
                  </a:lnTo>
                  <a:lnTo>
                    <a:pt x="209" y="293"/>
                  </a:lnTo>
                  <a:lnTo>
                    <a:pt x="196" y="297"/>
                  </a:lnTo>
                  <a:lnTo>
                    <a:pt x="184" y="300"/>
                  </a:lnTo>
                  <a:lnTo>
                    <a:pt x="170" y="303"/>
                  </a:lnTo>
                  <a:lnTo>
                    <a:pt x="155" y="304"/>
                  </a:lnTo>
                  <a:lnTo>
                    <a:pt x="139" y="304"/>
                  </a:lnTo>
                  <a:lnTo>
                    <a:pt x="125" y="304"/>
                  </a:lnTo>
                  <a:lnTo>
                    <a:pt x="111" y="303"/>
                  </a:lnTo>
                  <a:lnTo>
                    <a:pt x="98" y="300"/>
                  </a:lnTo>
                  <a:lnTo>
                    <a:pt x="86" y="298"/>
                  </a:lnTo>
                  <a:lnTo>
                    <a:pt x="74" y="295"/>
                  </a:lnTo>
                  <a:lnTo>
                    <a:pt x="64" y="290"/>
                  </a:lnTo>
                  <a:lnTo>
                    <a:pt x="54" y="286"/>
                  </a:lnTo>
                  <a:lnTo>
                    <a:pt x="45" y="280"/>
                  </a:lnTo>
                  <a:lnTo>
                    <a:pt x="37" y="273"/>
                  </a:lnTo>
                  <a:lnTo>
                    <a:pt x="29" y="267"/>
                  </a:lnTo>
                  <a:lnTo>
                    <a:pt x="22" y="260"/>
                  </a:lnTo>
                  <a:lnTo>
                    <a:pt x="17" y="252"/>
                  </a:lnTo>
                  <a:lnTo>
                    <a:pt x="11" y="243"/>
                  </a:lnTo>
                  <a:lnTo>
                    <a:pt x="7" y="234"/>
                  </a:lnTo>
                  <a:lnTo>
                    <a:pt x="2"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49" name="Freeform 1032">
              <a:extLst>
                <a:ext uri="{FF2B5EF4-FFF2-40B4-BE49-F238E27FC236}">
                  <a16:creationId xmlns:a16="http://schemas.microsoft.com/office/drawing/2014/main" id="{B43F048C-0145-4E0C-AB66-C71BAEECAC0E}"/>
                </a:ext>
              </a:extLst>
            </p:cNvPr>
            <p:cNvSpPr>
              <a:spLocks/>
            </p:cNvSpPr>
            <p:nvPr/>
          </p:nvSpPr>
          <p:spPr bwMode="auto">
            <a:xfrm>
              <a:off x="4658" y="658"/>
              <a:ext cx="55" cy="60"/>
            </a:xfrm>
            <a:custGeom>
              <a:avLst/>
              <a:gdLst>
                <a:gd name="T0" fmla="*/ 8 w 276"/>
                <a:gd name="T1" fmla="*/ 4 h 304"/>
                <a:gd name="T2" fmla="*/ 8 w 276"/>
                <a:gd name="T3" fmla="*/ 3 h 304"/>
                <a:gd name="T4" fmla="*/ 7 w 276"/>
                <a:gd name="T5" fmla="*/ 3 h 304"/>
                <a:gd name="T6" fmla="*/ 6 w 276"/>
                <a:gd name="T7" fmla="*/ 2 h 304"/>
                <a:gd name="T8" fmla="*/ 6 w 276"/>
                <a:gd name="T9" fmla="*/ 2 h 304"/>
                <a:gd name="T10" fmla="*/ 5 w 276"/>
                <a:gd name="T11" fmla="*/ 2 h 304"/>
                <a:gd name="T12" fmla="*/ 5 w 276"/>
                <a:gd name="T13" fmla="*/ 3 h 304"/>
                <a:gd name="T14" fmla="*/ 4 w 276"/>
                <a:gd name="T15" fmla="*/ 3 h 304"/>
                <a:gd name="T16" fmla="*/ 4 w 276"/>
                <a:gd name="T17" fmla="*/ 3 h 304"/>
                <a:gd name="T18" fmla="*/ 4 w 276"/>
                <a:gd name="T19" fmla="*/ 4 h 304"/>
                <a:gd name="T20" fmla="*/ 3 w 276"/>
                <a:gd name="T21" fmla="*/ 4 h 304"/>
                <a:gd name="T22" fmla="*/ 3 w 276"/>
                <a:gd name="T23" fmla="*/ 5 h 304"/>
                <a:gd name="T24" fmla="*/ 3 w 276"/>
                <a:gd name="T25" fmla="*/ 6 h 304"/>
                <a:gd name="T26" fmla="*/ 3 w 276"/>
                <a:gd name="T27" fmla="*/ 7 h 304"/>
                <a:gd name="T28" fmla="*/ 3 w 276"/>
                <a:gd name="T29" fmla="*/ 8 h 304"/>
                <a:gd name="T30" fmla="*/ 4 w 276"/>
                <a:gd name="T31" fmla="*/ 8 h 304"/>
                <a:gd name="T32" fmla="*/ 4 w 276"/>
                <a:gd name="T33" fmla="*/ 8 h 304"/>
                <a:gd name="T34" fmla="*/ 4 w 276"/>
                <a:gd name="T35" fmla="*/ 9 h 304"/>
                <a:gd name="T36" fmla="*/ 5 w 276"/>
                <a:gd name="T37" fmla="*/ 9 h 304"/>
                <a:gd name="T38" fmla="*/ 5 w 276"/>
                <a:gd name="T39" fmla="*/ 9 h 304"/>
                <a:gd name="T40" fmla="*/ 6 w 276"/>
                <a:gd name="T41" fmla="*/ 9 h 304"/>
                <a:gd name="T42" fmla="*/ 7 w 276"/>
                <a:gd name="T43" fmla="*/ 9 h 304"/>
                <a:gd name="T44" fmla="*/ 7 w 276"/>
                <a:gd name="T45" fmla="*/ 9 h 304"/>
                <a:gd name="T46" fmla="*/ 8 w 276"/>
                <a:gd name="T47" fmla="*/ 8 h 304"/>
                <a:gd name="T48" fmla="*/ 8 w 276"/>
                <a:gd name="T49" fmla="*/ 7 h 304"/>
                <a:gd name="T50" fmla="*/ 11 w 276"/>
                <a:gd name="T51" fmla="*/ 8 h 304"/>
                <a:gd name="T52" fmla="*/ 10 w 276"/>
                <a:gd name="T53" fmla="*/ 9 h 304"/>
                <a:gd name="T54" fmla="*/ 10 w 276"/>
                <a:gd name="T55" fmla="*/ 10 h 304"/>
                <a:gd name="T56" fmla="*/ 9 w 276"/>
                <a:gd name="T57" fmla="*/ 10 h 304"/>
                <a:gd name="T58" fmla="*/ 9 w 276"/>
                <a:gd name="T59" fmla="*/ 11 h 304"/>
                <a:gd name="T60" fmla="*/ 8 w 276"/>
                <a:gd name="T61" fmla="*/ 11 h 304"/>
                <a:gd name="T62" fmla="*/ 7 w 276"/>
                <a:gd name="T63" fmla="*/ 12 h 304"/>
                <a:gd name="T64" fmla="*/ 6 w 276"/>
                <a:gd name="T65" fmla="*/ 12 h 304"/>
                <a:gd name="T66" fmla="*/ 5 w 276"/>
                <a:gd name="T67" fmla="*/ 12 h 304"/>
                <a:gd name="T68" fmla="*/ 4 w 276"/>
                <a:gd name="T69" fmla="*/ 12 h 304"/>
                <a:gd name="T70" fmla="*/ 3 w 276"/>
                <a:gd name="T71" fmla="*/ 11 h 304"/>
                <a:gd name="T72" fmla="*/ 2 w 276"/>
                <a:gd name="T73" fmla="*/ 11 h 304"/>
                <a:gd name="T74" fmla="*/ 1 w 276"/>
                <a:gd name="T75" fmla="*/ 10 h 304"/>
                <a:gd name="T76" fmla="*/ 1 w 276"/>
                <a:gd name="T77" fmla="*/ 9 h 304"/>
                <a:gd name="T78" fmla="*/ 0 w 276"/>
                <a:gd name="T79" fmla="*/ 8 h 304"/>
                <a:gd name="T80" fmla="*/ 0 w 276"/>
                <a:gd name="T81" fmla="*/ 7 h 304"/>
                <a:gd name="T82" fmla="*/ 0 w 276"/>
                <a:gd name="T83" fmla="*/ 5 h 304"/>
                <a:gd name="T84" fmla="*/ 0 w 276"/>
                <a:gd name="T85" fmla="*/ 4 h 304"/>
                <a:gd name="T86" fmla="*/ 1 w 276"/>
                <a:gd name="T87" fmla="*/ 3 h 304"/>
                <a:gd name="T88" fmla="*/ 1 w 276"/>
                <a:gd name="T89" fmla="*/ 2 h 304"/>
                <a:gd name="T90" fmla="*/ 2 w 276"/>
                <a:gd name="T91" fmla="*/ 1 h 304"/>
                <a:gd name="T92" fmla="*/ 3 w 276"/>
                <a:gd name="T93" fmla="*/ 1 h 304"/>
                <a:gd name="T94" fmla="*/ 4 w 276"/>
                <a:gd name="T95" fmla="*/ 0 h 304"/>
                <a:gd name="T96" fmla="*/ 5 w 276"/>
                <a:gd name="T97" fmla="*/ 0 h 304"/>
                <a:gd name="T98" fmla="*/ 6 w 276"/>
                <a:gd name="T99" fmla="*/ 0 h 304"/>
                <a:gd name="T100" fmla="*/ 7 w 276"/>
                <a:gd name="T101" fmla="*/ 0 h 304"/>
                <a:gd name="T102" fmla="*/ 8 w 276"/>
                <a:gd name="T103" fmla="*/ 0 h 304"/>
                <a:gd name="T104" fmla="*/ 9 w 276"/>
                <a:gd name="T105" fmla="*/ 1 h 304"/>
                <a:gd name="T106" fmla="*/ 9 w 276"/>
                <a:gd name="T107" fmla="*/ 1 h 304"/>
                <a:gd name="T108" fmla="*/ 10 w 276"/>
                <a:gd name="T109" fmla="*/ 2 h 304"/>
                <a:gd name="T110" fmla="*/ 10 w 276"/>
                <a:gd name="T111" fmla="*/ 2 h 304"/>
                <a:gd name="T112" fmla="*/ 11 w 276"/>
                <a:gd name="T113" fmla="*/ 3 h 30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76"/>
                <a:gd name="T172" fmla="*/ 0 h 304"/>
                <a:gd name="T173" fmla="*/ 276 w 276"/>
                <a:gd name="T174" fmla="*/ 304 h 30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76" h="304">
                  <a:moveTo>
                    <a:pt x="271" y="93"/>
                  </a:moveTo>
                  <a:lnTo>
                    <a:pt x="195" y="106"/>
                  </a:lnTo>
                  <a:lnTo>
                    <a:pt x="193" y="96"/>
                  </a:lnTo>
                  <a:lnTo>
                    <a:pt x="189" y="86"/>
                  </a:lnTo>
                  <a:lnTo>
                    <a:pt x="184" y="78"/>
                  </a:lnTo>
                  <a:lnTo>
                    <a:pt x="178" y="72"/>
                  </a:lnTo>
                  <a:lnTo>
                    <a:pt x="170" y="67"/>
                  </a:lnTo>
                  <a:lnTo>
                    <a:pt x="163" y="63"/>
                  </a:lnTo>
                  <a:lnTo>
                    <a:pt x="153" y="61"/>
                  </a:lnTo>
                  <a:lnTo>
                    <a:pt x="142" y="61"/>
                  </a:lnTo>
                  <a:lnTo>
                    <a:pt x="135" y="61"/>
                  </a:lnTo>
                  <a:lnTo>
                    <a:pt x="129" y="62"/>
                  </a:lnTo>
                  <a:lnTo>
                    <a:pt x="123" y="63"/>
                  </a:lnTo>
                  <a:lnTo>
                    <a:pt x="116" y="65"/>
                  </a:lnTo>
                  <a:lnTo>
                    <a:pt x="112" y="68"/>
                  </a:lnTo>
                  <a:lnTo>
                    <a:pt x="106" y="71"/>
                  </a:lnTo>
                  <a:lnTo>
                    <a:pt x="102" y="76"/>
                  </a:lnTo>
                  <a:lnTo>
                    <a:pt x="97" y="80"/>
                  </a:lnTo>
                  <a:lnTo>
                    <a:pt x="92" y="86"/>
                  </a:lnTo>
                  <a:lnTo>
                    <a:pt x="89" y="91"/>
                  </a:lnTo>
                  <a:lnTo>
                    <a:pt x="86" y="99"/>
                  </a:lnTo>
                  <a:lnTo>
                    <a:pt x="83" y="107"/>
                  </a:lnTo>
                  <a:lnTo>
                    <a:pt x="82" y="115"/>
                  </a:lnTo>
                  <a:lnTo>
                    <a:pt x="80" y="125"/>
                  </a:lnTo>
                  <a:lnTo>
                    <a:pt x="80" y="135"/>
                  </a:lnTo>
                  <a:lnTo>
                    <a:pt x="80" y="147"/>
                  </a:lnTo>
                  <a:lnTo>
                    <a:pt x="80" y="159"/>
                  </a:lnTo>
                  <a:lnTo>
                    <a:pt x="80" y="171"/>
                  </a:lnTo>
                  <a:lnTo>
                    <a:pt x="82" y="182"/>
                  </a:lnTo>
                  <a:lnTo>
                    <a:pt x="83" y="191"/>
                  </a:lnTo>
                  <a:lnTo>
                    <a:pt x="87" y="200"/>
                  </a:lnTo>
                  <a:lnTo>
                    <a:pt x="89" y="208"/>
                  </a:lnTo>
                  <a:lnTo>
                    <a:pt x="92" y="215"/>
                  </a:lnTo>
                  <a:lnTo>
                    <a:pt x="97" y="220"/>
                  </a:lnTo>
                  <a:lnTo>
                    <a:pt x="102" y="225"/>
                  </a:lnTo>
                  <a:lnTo>
                    <a:pt x="106" y="229"/>
                  </a:lnTo>
                  <a:lnTo>
                    <a:pt x="112" y="233"/>
                  </a:lnTo>
                  <a:lnTo>
                    <a:pt x="117" y="236"/>
                  </a:lnTo>
                  <a:lnTo>
                    <a:pt x="123" y="238"/>
                  </a:lnTo>
                  <a:lnTo>
                    <a:pt x="130" y="241"/>
                  </a:lnTo>
                  <a:lnTo>
                    <a:pt x="137" y="241"/>
                  </a:lnTo>
                  <a:lnTo>
                    <a:pt x="143" y="242"/>
                  </a:lnTo>
                  <a:lnTo>
                    <a:pt x="155" y="241"/>
                  </a:lnTo>
                  <a:lnTo>
                    <a:pt x="164" y="238"/>
                  </a:lnTo>
                  <a:lnTo>
                    <a:pt x="173" y="235"/>
                  </a:lnTo>
                  <a:lnTo>
                    <a:pt x="179" y="229"/>
                  </a:lnTo>
                  <a:lnTo>
                    <a:pt x="186" y="221"/>
                  </a:lnTo>
                  <a:lnTo>
                    <a:pt x="192" y="212"/>
                  </a:lnTo>
                  <a:lnTo>
                    <a:pt x="196" y="200"/>
                  </a:lnTo>
                  <a:lnTo>
                    <a:pt x="200" y="186"/>
                  </a:lnTo>
                  <a:lnTo>
                    <a:pt x="276" y="199"/>
                  </a:lnTo>
                  <a:lnTo>
                    <a:pt x="272" y="211"/>
                  </a:lnTo>
                  <a:lnTo>
                    <a:pt x="268" y="224"/>
                  </a:lnTo>
                  <a:lnTo>
                    <a:pt x="263" y="235"/>
                  </a:lnTo>
                  <a:lnTo>
                    <a:pt x="257" y="245"/>
                  </a:lnTo>
                  <a:lnTo>
                    <a:pt x="252" y="254"/>
                  </a:lnTo>
                  <a:lnTo>
                    <a:pt x="245" y="263"/>
                  </a:lnTo>
                  <a:lnTo>
                    <a:pt x="238" y="271"/>
                  </a:lnTo>
                  <a:lnTo>
                    <a:pt x="230" y="278"/>
                  </a:lnTo>
                  <a:lnTo>
                    <a:pt x="221" y="284"/>
                  </a:lnTo>
                  <a:lnTo>
                    <a:pt x="212" y="289"/>
                  </a:lnTo>
                  <a:lnTo>
                    <a:pt x="202" y="294"/>
                  </a:lnTo>
                  <a:lnTo>
                    <a:pt x="191" y="298"/>
                  </a:lnTo>
                  <a:lnTo>
                    <a:pt x="179" y="300"/>
                  </a:lnTo>
                  <a:lnTo>
                    <a:pt x="167" y="303"/>
                  </a:lnTo>
                  <a:lnTo>
                    <a:pt x="153" y="304"/>
                  </a:lnTo>
                  <a:lnTo>
                    <a:pt x="140" y="304"/>
                  </a:lnTo>
                  <a:lnTo>
                    <a:pt x="124" y="304"/>
                  </a:lnTo>
                  <a:lnTo>
                    <a:pt x="109" y="302"/>
                  </a:lnTo>
                  <a:lnTo>
                    <a:pt x="96" y="298"/>
                  </a:lnTo>
                  <a:lnTo>
                    <a:pt x="82" y="294"/>
                  </a:lnTo>
                  <a:lnTo>
                    <a:pt x="70" y="288"/>
                  </a:lnTo>
                  <a:lnTo>
                    <a:pt x="59" y="281"/>
                  </a:lnTo>
                  <a:lnTo>
                    <a:pt x="48" y="273"/>
                  </a:lnTo>
                  <a:lnTo>
                    <a:pt x="38" y="264"/>
                  </a:lnTo>
                  <a:lnTo>
                    <a:pt x="29" y="253"/>
                  </a:lnTo>
                  <a:lnTo>
                    <a:pt x="21" y="242"/>
                  </a:lnTo>
                  <a:lnTo>
                    <a:pt x="15" y="229"/>
                  </a:lnTo>
                  <a:lnTo>
                    <a:pt x="10" y="216"/>
                  </a:lnTo>
                  <a:lnTo>
                    <a:pt x="5" y="201"/>
                  </a:lnTo>
                  <a:lnTo>
                    <a:pt x="2" y="186"/>
                  </a:lnTo>
                  <a:lnTo>
                    <a:pt x="1" y="169"/>
                  </a:lnTo>
                  <a:lnTo>
                    <a:pt x="0" y="152"/>
                  </a:lnTo>
                  <a:lnTo>
                    <a:pt x="1" y="134"/>
                  </a:lnTo>
                  <a:lnTo>
                    <a:pt x="2" y="119"/>
                  </a:lnTo>
                  <a:lnTo>
                    <a:pt x="5" y="103"/>
                  </a:lnTo>
                  <a:lnTo>
                    <a:pt x="10" y="88"/>
                  </a:lnTo>
                  <a:lnTo>
                    <a:pt x="16" y="74"/>
                  </a:lnTo>
                  <a:lnTo>
                    <a:pt x="21" y="62"/>
                  </a:lnTo>
                  <a:lnTo>
                    <a:pt x="29" y="51"/>
                  </a:lnTo>
                  <a:lnTo>
                    <a:pt x="38" y="39"/>
                  </a:lnTo>
                  <a:lnTo>
                    <a:pt x="48" y="30"/>
                  </a:lnTo>
                  <a:lnTo>
                    <a:pt x="59" y="22"/>
                  </a:lnTo>
                  <a:lnTo>
                    <a:pt x="71" y="16"/>
                  </a:lnTo>
                  <a:lnTo>
                    <a:pt x="83" y="10"/>
                  </a:lnTo>
                  <a:lnTo>
                    <a:pt x="97" y="6"/>
                  </a:lnTo>
                  <a:lnTo>
                    <a:pt x="111" y="2"/>
                  </a:lnTo>
                  <a:lnTo>
                    <a:pt x="125" y="0"/>
                  </a:lnTo>
                  <a:lnTo>
                    <a:pt x="141" y="0"/>
                  </a:lnTo>
                  <a:lnTo>
                    <a:pt x="155" y="0"/>
                  </a:lnTo>
                  <a:lnTo>
                    <a:pt x="167" y="1"/>
                  </a:lnTo>
                  <a:lnTo>
                    <a:pt x="178" y="3"/>
                  </a:lnTo>
                  <a:lnTo>
                    <a:pt x="190" y="6"/>
                  </a:lnTo>
                  <a:lnTo>
                    <a:pt x="200" y="9"/>
                  </a:lnTo>
                  <a:lnTo>
                    <a:pt x="209" y="12"/>
                  </a:lnTo>
                  <a:lnTo>
                    <a:pt x="218" y="17"/>
                  </a:lnTo>
                  <a:lnTo>
                    <a:pt x="226" y="22"/>
                  </a:lnTo>
                  <a:lnTo>
                    <a:pt x="234" y="29"/>
                  </a:lnTo>
                  <a:lnTo>
                    <a:pt x="240" y="36"/>
                  </a:lnTo>
                  <a:lnTo>
                    <a:pt x="247" y="43"/>
                  </a:lnTo>
                  <a:lnTo>
                    <a:pt x="253" y="52"/>
                  </a:lnTo>
                  <a:lnTo>
                    <a:pt x="259" y="61"/>
                  </a:lnTo>
                  <a:lnTo>
                    <a:pt x="263" y="71"/>
                  </a:lnTo>
                  <a:lnTo>
                    <a:pt x="268" y="81"/>
                  </a:lnTo>
                  <a:lnTo>
                    <a:pt x="271" y="9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0" name="Freeform 1033">
              <a:extLst>
                <a:ext uri="{FF2B5EF4-FFF2-40B4-BE49-F238E27FC236}">
                  <a16:creationId xmlns:a16="http://schemas.microsoft.com/office/drawing/2014/main" id="{BA88D929-57AB-4938-8E62-C07C04105595}"/>
                </a:ext>
              </a:extLst>
            </p:cNvPr>
            <p:cNvSpPr>
              <a:spLocks noEditPoints="1"/>
            </p:cNvSpPr>
            <p:nvPr/>
          </p:nvSpPr>
          <p:spPr bwMode="auto">
            <a:xfrm>
              <a:off x="4720" y="658"/>
              <a:ext cx="60" cy="60"/>
            </a:xfrm>
            <a:custGeom>
              <a:avLst/>
              <a:gdLst>
                <a:gd name="T0" fmla="*/ 0 w 300"/>
                <a:gd name="T1" fmla="*/ 5 h 304"/>
                <a:gd name="T2" fmla="*/ 0 w 300"/>
                <a:gd name="T3" fmla="*/ 4 h 304"/>
                <a:gd name="T4" fmla="*/ 1 w 300"/>
                <a:gd name="T5" fmla="*/ 3 h 304"/>
                <a:gd name="T6" fmla="*/ 1 w 300"/>
                <a:gd name="T7" fmla="*/ 2 h 304"/>
                <a:gd name="T8" fmla="*/ 2 w 300"/>
                <a:gd name="T9" fmla="*/ 1 h 304"/>
                <a:gd name="T10" fmla="*/ 3 w 300"/>
                <a:gd name="T11" fmla="*/ 1 h 304"/>
                <a:gd name="T12" fmla="*/ 4 w 300"/>
                <a:gd name="T13" fmla="*/ 0 h 304"/>
                <a:gd name="T14" fmla="*/ 6 w 300"/>
                <a:gd name="T15" fmla="*/ 0 h 304"/>
                <a:gd name="T16" fmla="*/ 7 w 300"/>
                <a:gd name="T17" fmla="*/ 0 h 304"/>
                <a:gd name="T18" fmla="*/ 9 w 300"/>
                <a:gd name="T19" fmla="*/ 1 h 304"/>
                <a:gd name="T20" fmla="*/ 10 w 300"/>
                <a:gd name="T21" fmla="*/ 2 h 304"/>
                <a:gd name="T22" fmla="*/ 11 w 300"/>
                <a:gd name="T23" fmla="*/ 3 h 304"/>
                <a:gd name="T24" fmla="*/ 12 w 300"/>
                <a:gd name="T25" fmla="*/ 5 h 304"/>
                <a:gd name="T26" fmla="*/ 12 w 300"/>
                <a:gd name="T27" fmla="*/ 7 h 304"/>
                <a:gd name="T28" fmla="*/ 12 w 300"/>
                <a:gd name="T29" fmla="*/ 8 h 304"/>
                <a:gd name="T30" fmla="*/ 11 w 300"/>
                <a:gd name="T31" fmla="*/ 10 h 304"/>
                <a:gd name="T32" fmla="*/ 9 w 300"/>
                <a:gd name="T33" fmla="*/ 11 h 304"/>
                <a:gd name="T34" fmla="*/ 8 w 300"/>
                <a:gd name="T35" fmla="*/ 12 h 304"/>
                <a:gd name="T36" fmla="*/ 6 w 300"/>
                <a:gd name="T37" fmla="*/ 12 h 304"/>
                <a:gd name="T38" fmla="*/ 5 w 300"/>
                <a:gd name="T39" fmla="*/ 12 h 304"/>
                <a:gd name="T40" fmla="*/ 4 w 300"/>
                <a:gd name="T41" fmla="*/ 11 h 304"/>
                <a:gd name="T42" fmla="*/ 3 w 300"/>
                <a:gd name="T43" fmla="*/ 11 h 304"/>
                <a:gd name="T44" fmla="*/ 2 w 300"/>
                <a:gd name="T45" fmla="*/ 10 h 304"/>
                <a:gd name="T46" fmla="*/ 1 w 300"/>
                <a:gd name="T47" fmla="*/ 9 h 304"/>
                <a:gd name="T48" fmla="*/ 0 w 300"/>
                <a:gd name="T49" fmla="*/ 8 h 304"/>
                <a:gd name="T50" fmla="*/ 0 w 300"/>
                <a:gd name="T51" fmla="*/ 7 h 304"/>
                <a:gd name="T52" fmla="*/ 0 w 300"/>
                <a:gd name="T53" fmla="*/ 6 h 304"/>
                <a:gd name="T54" fmla="*/ 3 w 300"/>
                <a:gd name="T55" fmla="*/ 7 h 304"/>
                <a:gd name="T56" fmla="*/ 3 w 300"/>
                <a:gd name="T57" fmla="*/ 8 h 304"/>
                <a:gd name="T58" fmla="*/ 4 w 300"/>
                <a:gd name="T59" fmla="*/ 8 h 304"/>
                <a:gd name="T60" fmla="*/ 5 w 300"/>
                <a:gd name="T61" fmla="*/ 9 h 304"/>
                <a:gd name="T62" fmla="*/ 5 w 300"/>
                <a:gd name="T63" fmla="*/ 9 h 304"/>
                <a:gd name="T64" fmla="*/ 6 w 300"/>
                <a:gd name="T65" fmla="*/ 9 h 304"/>
                <a:gd name="T66" fmla="*/ 7 w 300"/>
                <a:gd name="T67" fmla="*/ 9 h 304"/>
                <a:gd name="T68" fmla="*/ 8 w 300"/>
                <a:gd name="T69" fmla="*/ 9 h 304"/>
                <a:gd name="T70" fmla="*/ 8 w 300"/>
                <a:gd name="T71" fmla="*/ 8 h 304"/>
                <a:gd name="T72" fmla="*/ 9 w 300"/>
                <a:gd name="T73" fmla="*/ 7 h 304"/>
                <a:gd name="T74" fmla="*/ 9 w 300"/>
                <a:gd name="T75" fmla="*/ 6 h 304"/>
                <a:gd name="T76" fmla="*/ 9 w 300"/>
                <a:gd name="T77" fmla="*/ 5 h 304"/>
                <a:gd name="T78" fmla="*/ 8 w 300"/>
                <a:gd name="T79" fmla="*/ 4 h 304"/>
                <a:gd name="T80" fmla="*/ 8 w 300"/>
                <a:gd name="T81" fmla="*/ 3 h 304"/>
                <a:gd name="T82" fmla="*/ 7 w 300"/>
                <a:gd name="T83" fmla="*/ 3 h 304"/>
                <a:gd name="T84" fmla="*/ 6 w 300"/>
                <a:gd name="T85" fmla="*/ 2 h 304"/>
                <a:gd name="T86" fmla="*/ 5 w 300"/>
                <a:gd name="T87" fmla="*/ 3 h 304"/>
                <a:gd name="T88" fmla="*/ 5 w 300"/>
                <a:gd name="T89" fmla="*/ 3 h 304"/>
                <a:gd name="T90" fmla="*/ 4 w 300"/>
                <a:gd name="T91" fmla="*/ 3 h 304"/>
                <a:gd name="T92" fmla="*/ 3 w 300"/>
                <a:gd name="T93" fmla="*/ 4 h 304"/>
                <a:gd name="T94" fmla="*/ 3 w 300"/>
                <a:gd name="T95" fmla="*/ 5 h 3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00"/>
                <a:gd name="T145" fmla="*/ 0 h 304"/>
                <a:gd name="T146" fmla="*/ 300 w 300"/>
                <a:gd name="T147" fmla="*/ 304 h 3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00" h="304">
                  <a:moveTo>
                    <a:pt x="0" y="148"/>
                  </a:moveTo>
                  <a:lnTo>
                    <a:pt x="0" y="139"/>
                  </a:lnTo>
                  <a:lnTo>
                    <a:pt x="1" y="129"/>
                  </a:lnTo>
                  <a:lnTo>
                    <a:pt x="3" y="120"/>
                  </a:lnTo>
                  <a:lnTo>
                    <a:pt x="4" y="111"/>
                  </a:lnTo>
                  <a:lnTo>
                    <a:pt x="8" y="100"/>
                  </a:lnTo>
                  <a:lnTo>
                    <a:pt x="11" y="91"/>
                  </a:lnTo>
                  <a:lnTo>
                    <a:pt x="14" y="82"/>
                  </a:lnTo>
                  <a:lnTo>
                    <a:pt x="19" y="73"/>
                  </a:lnTo>
                  <a:lnTo>
                    <a:pt x="23" y="64"/>
                  </a:lnTo>
                  <a:lnTo>
                    <a:pt x="29" y="56"/>
                  </a:lnTo>
                  <a:lnTo>
                    <a:pt x="35" y="48"/>
                  </a:lnTo>
                  <a:lnTo>
                    <a:pt x="41" y="42"/>
                  </a:lnTo>
                  <a:lnTo>
                    <a:pt x="48" y="35"/>
                  </a:lnTo>
                  <a:lnTo>
                    <a:pt x="56" y="29"/>
                  </a:lnTo>
                  <a:lnTo>
                    <a:pt x="64" y="24"/>
                  </a:lnTo>
                  <a:lnTo>
                    <a:pt x="72" y="19"/>
                  </a:lnTo>
                  <a:lnTo>
                    <a:pt x="81" y="15"/>
                  </a:lnTo>
                  <a:lnTo>
                    <a:pt x="90" y="10"/>
                  </a:lnTo>
                  <a:lnTo>
                    <a:pt x="99" y="7"/>
                  </a:lnTo>
                  <a:lnTo>
                    <a:pt x="109" y="4"/>
                  </a:lnTo>
                  <a:lnTo>
                    <a:pt x="119" y="2"/>
                  </a:lnTo>
                  <a:lnTo>
                    <a:pt x="130" y="1"/>
                  </a:lnTo>
                  <a:lnTo>
                    <a:pt x="140" y="0"/>
                  </a:lnTo>
                  <a:lnTo>
                    <a:pt x="150" y="0"/>
                  </a:lnTo>
                  <a:lnTo>
                    <a:pt x="166" y="0"/>
                  </a:lnTo>
                  <a:lnTo>
                    <a:pt x="182" y="2"/>
                  </a:lnTo>
                  <a:lnTo>
                    <a:pt x="196" y="6"/>
                  </a:lnTo>
                  <a:lnTo>
                    <a:pt x="210" y="10"/>
                  </a:lnTo>
                  <a:lnTo>
                    <a:pt x="223" y="17"/>
                  </a:lnTo>
                  <a:lnTo>
                    <a:pt x="236" y="24"/>
                  </a:lnTo>
                  <a:lnTo>
                    <a:pt x="247" y="33"/>
                  </a:lnTo>
                  <a:lnTo>
                    <a:pt x="258" y="43"/>
                  </a:lnTo>
                  <a:lnTo>
                    <a:pt x="269" y="54"/>
                  </a:lnTo>
                  <a:lnTo>
                    <a:pt x="276" y="65"/>
                  </a:lnTo>
                  <a:lnTo>
                    <a:pt x="284" y="78"/>
                  </a:lnTo>
                  <a:lnTo>
                    <a:pt x="290" y="91"/>
                  </a:lnTo>
                  <a:lnTo>
                    <a:pt x="295" y="105"/>
                  </a:lnTo>
                  <a:lnTo>
                    <a:pt x="298" y="120"/>
                  </a:lnTo>
                  <a:lnTo>
                    <a:pt x="300" y="135"/>
                  </a:lnTo>
                  <a:lnTo>
                    <a:pt x="300" y="151"/>
                  </a:lnTo>
                  <a:lnTo>
                    <a:pt x="300" y="167"/>
                  </a:lnTo>
                  <a:lnTo>
                    <a:pt x="298" y="183"/>
                  </a:lnTo>
                  <a:lnTo>
                    <a:pt x="295" y="198"/>
                  </a:lnTo>
                  <a:lnTo>
                    <a:pt x="290" y="211"/>
                  </a:lnTo>
                  <a:lnTo>
                    <a:pt x="284" y="225"/>
                  </a:lnTo>
                  <a:lnTo>
                    <a:pt x="276" y="237"/>
                  </a:lnTo>
                  <a:lnTo>
                    <a:pt x="267" y="250"/>
                  </a:lnTo>
                  <a:lnTo>
                    <a:pt x="258" y="261"/>
                  </a:lnTo>
                  <a:lnTo>
                    <a:pt x="247" y="271"/>
                  </a:lnTo>
                  <a:lnTo>
                    <a:pt x="236" y="280"/>
                  </a:lnTo>
                  <a:lnTo>
                    <a:pt x="223" y="287"/>
                  </a:lnTo>
                  <a:lnTo>
                    <a:pt x="210" y="294"/>
                  </a:lnTo>
                  <a:lnTo>
                    <a:pt x="196" y="298"/>
                  </a:lnTo>
                  <a:lnTo>
                    <a:pt x="182" y="302"/>
                  </a:lnTo>
                  <a:lnTo>
                    <a:pt x="167" y="304"/>
                  </a:lnTo>
                  <a:lnTo>
                    <a:pt x="151" y="304"/>
                  </a:lnTo>
                  <a:lnTo>
                    <a:pt x="141" y="304"/>
                  </a:lnTo>
                  <a:lnTo>
                    <a:pt x="131" y="303"/>
                  </a:lnTo>
                  <a:lnTo>
                    <a:pt x="121" y="302"/>
                  </a:lnTo>
                  <a:lnTo>
                    <a:pt x="112" y="299"/>
                  </a:lnTo>
                  <a:lnTo>
                    <a:pt x="101" y="297"/>
                  </a:lnTo>
                  <a:lnTo>
                    <a:pt x="92" y="294"/>
                  </a:lnTo>
                  <a:lnTo>
                    <a:pt x="83" y="290"/>
                  </a:lnTo>
                  <a:lnTo>
                    <a:pt x="74" y="286"/>
                  </a:lnTo>
                  <a:lnTo>
                    <a:pt x="65" y="281"/>
                  </a:lnTo>
                  <a:lnTo>
                    <a:pt x="57" y="276"/>
                  </a:lnTo>
                  <a:lnTo>
                    <a:pt x="49" y="270"/>
                  </a:lnTo>
                  <a:lnTo>
                    <a:pt x="43" y="264"/>
                  </a:lnTo>
                  <a:lnTo>
                    <a:pt x="36" y="258"/>
                  </a:lnTo>
                  <a:lnTo>
                    <a:pt x="29" y="250"/>
                  </a:lnTo>
                  <a:lnTo>
                    <a:pt x="23" y="242"/>
                  </a:lnTo>
                  <a:lnTo>
                    <a:pt x="19" y="233"/>
                  </a:lnTo>
                  <a:lnTo>
                    <a:pt x="14" y="224"/>
                  </a:lnTo>
                  <a:lnTo>
                    <a:pt x="11" y="215"/>
                  </a:lnTo>
                  <a:lnTo>
                    <a:pt x="8" y="204"/>
                  </a:lnTo>
                  <a:lnTo>
                    <a:pt x="4" y="194"/>
                  </a:lnTo>
                  <a:lnTo>
                    <a:pt x="3" y="183"/>
                  </a:lnTo>
                  <a:lnTo>
                    <a:pt x="1" y="172"/>
                  </a:lnTo>
                  <a:lnTo>
                    <a:pt x="0" y="160"/>
                  </a:lnTo>
                  <a:lnTo>
                    <a:pt x="0" y="148"/>
                  </a:lnTo>
                  <a:close/>
                  <a:moveTo>
                    <a:pt x="79" y="152"/>
                  </a:moveTo>
                  <a:lnTo>
                    <a:pt x="79" y="163"/>
                  </a:lnTo>
                  <a:lnTo>
                    <a:pt x="80" y="173"/>
                  </a:lnTo>
                  <a:lnTo>
                    <a:pt x="82" y="182"/>
                  </a:lnTo>
                  <a:lnTo>
                    <a:pt x="84" y="190"/>
                  </a:lnTo>
                  <a:lnTo>
                    <a:pt x="87" y="199"/>
                  </a:lnTo>
                  <a:lnTo>
                    <a:pt x="90" y="206"/>
                  </a:lnTo>
                  <a:lnTo>
                    <a:pt x="95" y="212"/>
                  </a:lnTo>
                  <a:lnTo>
                    <a:pt x="99" y="218"/>
                  </a:lnTo>
                  <a:lnTo>
                    <a:pt x="105" y="224"/>
                  </a:lnTo>
                  <a:lnTo>
                    <a:pt x="110" y="228"/>
                  </a:lnTo>
                  <a:lnTo>
                    <a:pt x="116" y="233"/>
                  </a:lnTo>
                  <a:lnTo>
                    <a:pt x="123" y="236"/>
                  </a:lnTo>
                  <a:lnTo>
                    <a:pt x="128" y="238"/>
                  </a:lnTo>
                  <a:lnTo>
                    <a:pt x="135" y="241"/>
                  </a:lnTo>
                  <a:lnTo>
                    <a:pt x="143" y="241"/>
                  </a:lnTo>
                  <a:lnTo>
                    <a:pt x="150" y="242"/>
                  </a:lnTo>
                  <a:lnTo>
                    <a:pt x="158" y="241"/>
                  </a:lnTo>
                  <a:lnTo>
                    <a:pt x="165" y="241"/>
                  </a:lnTo>
                  <a:lnTo>
                    <a:pt x="171" y="238"/>
                  </a:lnTo>
                  <a:lnTo>
                    <a:pt x="178" y="236"/>
                  </a:lnTo>
                  <a:lnTo>
                    <a:pt x="184" y="233"/>
                  </a:lnTo>
                  <a:lnTo>
                    <a:pt x="189" y="228"/>
                  </a:lnTo>
                  <a:lnTo>
                    <a:pt x="195" y="224"/>
                  </a:lnTo>
                  <a:lnTo>
                    <a:pt x="201" y="218"/>
                  </a:lnTo>
                  <a:lnTo>
                    <a:pt x="205" y="212"/>
                  </a:lnTo>
                  <a:lnTo>
                    <a:pt x="210" y="206"/>
                  </a:lnTo>
                  <a:lnTo>
                    <a:pt x="213" y="198"/>
                  </a:lnTo>
                  <a:lnTo>
                    <a:pt x="217" y="190"/>
                  </a:lnTo>
                  <a:lnTo>
                    <a:pt x="219" y="182"/>
                  </a:lnTo>
                  <a:lnTo>
                    <a:pt x="220" y="172"/>
                  </a:lnTo>
                  <a:lnTo>
                    <a:pt x="221" y="163"/>
                  </a:lnTo>
                  <a:lnTo>
                    <a:pt x="221" y="151"/>
                  </a:lnTo>
                  <a:lnTo>
                    <a:pt x="221" y="141"/>
                  </a:lnTo>
                  <a:lnTo>
                    <a:pt x="220" y="131"/>
                  </a:lnTo>
                  <a:lnTo>
                    <a:pt x="219" y="122"/>
                  </a:lnTo>
                  <a:lnTo>
                    <a:pt x="217" y="114"/>
                  </a:lnTo>
                  <a:lnTo>
                    <a:pt x="213" y="106"/>
                  </a:lnTo>
                  <a:lnTo>
                    <a:pt x="210" y="98"/>
                  </a:lnTo>
                  <a:lnTo>
                    <a:pt x="205" y="91"/>
                  </a:lnTo>
                  <a:lnTo>
                    <a:pt x="201" y="86"/>
                  </a:lnTo>
                  <a:lnTo>
                    <a:pt x="195" y="80"/>
                  </a:lnTo>
                  <a:lnTo>
                    <a:pt x="189" y="76"/>
                  </a:lnTo>
                  <a:lnTo>
                    <a:pt x="184" y="71"/>
                  </a:lnTo>
                  <a:lnTo>
                    <a:pt x="178" y="69"/>
                  </a:lnTo>
                  <a:lnTo>
                    <a:pt x="171" y="65"/>
                  </a:lnTo>
                  <a:lnTo>
                    <a:pt x="165" y="64"/>
                  </a:lnTo>
                  <a:lnTo>
                    <a:pt x="158" y="63"/>
                  </a:lnTo>
                  <a:lnTo>
                    <a:pt x="150" y="62"/>
                  </a:lnTo>
                  <a:lnTo>
                    <a:pt x="143" y="63"/>
                  </a:lnTo>
                  <a:lnTo>
                    <a:pt x="135" y="64"/>
                  </a:lnTo>
                  <a:lnTo>
                    <a:pt x="128" y="65"/>
                  </a:lnTo>
                  <a:lnTo>
                    <a:pt x="123" y="69"/>
                  </a:lnTo>
                  <a:lnTo>
                    <a:pt x="116" y="71"/>
                  </a:lnTo>
                  <a:lnTo>
                    <a:pt x="110" y="76"/>
                  </a:lnTo>
                  <a:lnTo>
                    <a:pt x="105" y="80"/>
                  </a:lnTo>
                  <a:lnTo>
                    <a:pt x="99" y="86"/>
                  </a:lnTo>
                  <a:lnTo>
                    <a:pt x="95" y="91"/>
                  </a:lnTo>
                  <a:lnTo>
                    <a:pt x="90" y="98"/>
                  </a:lnTo>
                  <a:lnTo>
                    <a:pt x="87" y="106"/>
                  </a:lnTo>
                  <a:lnTo>
                    <a:pt x="84" y="114"/>
                  </a:lnTo>
                  <a:lnTo>
                    <a:pt x="82" y="122"/>
                  </a:lnTo>
                  <a:lnTo>
                    <a:pt x="80" y="132"/>
                  </a:lnTo>
                  <a:lnTo>
                    <a:pt x="79" y="141"/>
                  </a:lnTo>
                  <a:lnTo>
                    <a:pt x="79" y="15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1" name="Freeform 1034">
              <a:extLst>
                <a:ext uri="{FF2B5EF4-FFF2-40B4-BE49-F238E27FC236}">
                  <a16:creationId xmlns:a16="http://schemas.microsoft.com/office/drawing/2014/main" id="{51B24893-5DB6-4C00-9D3F-14D50540549B}"/>
                </a:ext>
              </a:extLst>
            </p:cNvPr>
            <p:cNvSpPr>
              <a:spLocks/>
            </p:cNvSpPr>
            <p:nvPr/>
          </p:nvSpPr>
          <p:spPr bwMode="auto">
            <a:xfrm>
              <a:off x="4787" y="658"/>
              <a:ext cx="54" cy="60"/>
            </a:xfrm>
            <a:custGeom>
              <a:avLst/>
              <a:gdLst>
                <a:gd name="T0" fmla="*/ 3 w 272"/>
                <a:gd name="T1" fmla="*/ 8 h 304"/>
                <a:gd name="T2" fmla="*/ 4 w 272"/>
                <a:gd name="T3" fmla="*/ 9 h 304"/>
                <a:gd name="T4" fmla="*/ 5 w 272"/>
                <a:gd name="T5" fmla="*/ 10 h 304"/>
                <a:gd name="T6" fmla="*/ 7 w 272"/>
                <a:gd name="T7" fmla="*/ 10 h 304"/>
                <a:gd name="T8" fmla="*/ 8 w 272"/>
                <a:gd name="T9" fmla="*/ 9 h 304"/>
                <a:gd name="T10" fmla="*/ 8 w 272"/>
                <a:gd name="T11" fmla="*/ 8 h 304"/>
                <a:gd name="T12" fmla="*/ 8 w 272"/>
                <a:gd name="T13" fmla="*/ 8 h 304"/>
                <a:gd name="T14" fmla="*/ 7 w 272"/>
                <a:gd name="T15" fmla="*/ 8 h 304"/>
                <a:gd name="T16" fmla="*/ 5 w 272"/>
                <a:gd name="T17" fmla="*/ 7 h 304"/>
                <a:gd name="T18" fmla="*/ 2 w 272"/>
                <a:gd name="T19" fmla="*/ 6 h 304"/>
                <a:gd name="T20" fmla="*/ 1 w 272"/>
                <a:gd name="T21" fmla="*/ 6 h 304"/>
                <a:gd name="T22" fmla="*/ 1 w 272"/>
                <a:gd name="T23" fmla="*/ 5 h 304"/>
                <a:gd name="T24" fmla="*/ 0 w 272"/>
                <a:gd name="T25" fmla="*/ 4 h 304"/>
                <a:gd name="T26" fmla="*/ 1 w 272"/>
                <a:gd name="T27" fmla="*/ 3 h 304"/>
                <a:gd name="T28" fmla="*/ 1 w 272"/>
                <a:gd name="T29" fmla="*/ 2 h 304"/>
                <a:gd name="T30" fmla="*/ 2 w 272"/>
                <a:gd name="T31" fmla="*/ 1 h 304"/>
                <a:gd name="T32" fmla="*/ 3 w 272"/>
                <a:gd name="T33" fmla="*/ 0 h 304"/>
                <a:gd name="T34" fmla="*/ 4 w 272"/>
                <a:gd name="T35" fmla="*/ 0 h 304"/>
                <a:gd name="T36" fmla="*/ 6 w 272"/>
                <a:gd name="T37" fmla="*/ 0 h 304"/>
                <a:gd name="T38" fmla="*/ 7 w 272"/>
                <a:gd name="T39" fmla="*/ 0 h 304"/>
                <a:gd name="T40" fmla="*/ 9 w 272"/>
                <a:gd name="T41" fmla="*/ 1 h 304"/>
                <a:gd name="T42" fmla="*/ 9 w 272"/>
                <a:gd name="T43" fmla="*/ 1 h 304"/>
                <a:gd name="T44" fmla="*/ 10 w 272"/>
                <a:gd name="T45" fmla="*/ 2 h 304"/>
                <a:gd name="T46" fmla="*/ 10 w 272"/>
                <a:gd name="T47" fmla="*/ 3 h 304"/>
                <a:gd name="T48" fmla="*/ 7 w 272"/>
                <a:gd name="T49" fmla="*/ 3 h 304"/>
                <a:gd name="T50" fmla="*/ 7 w 272"/>
                <a:gd name="T51" fmla="*/ 2 h 304"/>
                <a:gd name="T52" fmla="*/ 5 w 272"/>
                <a:gd name="T53" fmla="*/ 2 h 304"/>
                <a:gd name="T54" fmla="*/ 4 w 272"/>
                <a:gd name="T55" fmla="*/ 2 h 304"/>
                <a:gd name="T56" fmla="*/ 3 w 272"/>
                <a:gd name="T57" fmla="*/ 3 h 304"/>
                <a:gd name="T58" fmla="*/ 3 w 272"/>
                <a:gd name="T59" fmla="*/ 3 h 304"/>
                <a:gd name="T60" fmla="*/ 4 w 272"/>
                <a:gd name="T61" fmla="*/ 4 h 304"/>
                <a:gd name="T62" fmla="*/ 5 w 272"/>
                <a:gd name="T63" fmla="*/ 4 h 304"/>
                <a:gd name="T64" fmla="*/ 8 w 272"/>
                <a:gd name="T65" fmla="*/ 5 h 304"/>
                <a:gd name="T66" fmla="*/ 10 w 272"/>
                <a:gd name="T67" fmla="*/ 6 h 304"/>
                <a:gd name="T68" fmla="*/ 10 w 272"/>
                <a:gd name="T69" fmla="*/ 6 h 304"/>
                <a:gd name="T70" fmla="*/ 11 w 272"/>
                <a:gd name="T71" fmla="*/ 7 h 304"/>
                <a:gd name="T72" fmla="*/ 11 w 272"/>
                <a:gd name="T73" fmla="*/ 8 h 304"/>
                <a:gd name="T74" fmla="*/ 11 w 272"/>
                <a:gd name="T75" fmla="*/ 9 h 304"/>
                <a:gd name="T76" fmla="*/ 10 w 272"/>
                <a:gd name="T77" fmla="*/ 10 h 304"/>
                <a:gd name="T78" fmla="*/ 9 w 272"/>
                <a:gd name="T79" fmla="*/ 11 h 304"/>
                <a:gd name="T80" fmla="*/ 8 w 272"/>
                <a:gd name="T81" fmla="*/ 12 h 304"/>
                <a:gd name="T82" fmla="*/ 6 w 272"/>
                <a:gd name="T83" fmla="*/ 12 h 304"/>
                <a:gd name="T84" fmla="*/ 4 w 272"/>
                <a:gd name="T85" fmla="*/ 12 h 304"/>
                <a:gd name="T86" fmla="*/ 3 w 272"/>
                <a:gd name="T87" fmla="*/ 11 h 304"/>
                <a:gd name="T88" fmla="*/ 2 w 272"/>
                <a:gd name="T89" fmla="*/ 11 h 304"/>
                <a:gd name="T90" fmla="*/ 1 w 272"/>
                <a:gd name="T91" fmla="*/ 10 h 304"/>
                <a:gd name="T92" fmla="*/ 0 w 272"/>
                <a:gd name="T93" fmla="*/ 9 h 30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72"/>
                <a:gd name="T142" fmla="*/ 0 h 304"/>
                <a:gd name="T143" fmla="*/ 272 w 272"/>
                <a:gd name="T144" fmla="*/ 304 h 30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72" h="304">
                  <a:moveTo>
                    <a:pt x="0" y="215"/>
                  </a:moveTo>
                  <a:lnTo>
                    <a:pt x="77" y="203"/>
                  </a:lnTo>
                  <a:lnTo>
                    <a:pt x="80" y="213"/>
                  </a:lnTo>
                  <a:lnTo>
                    <a:pt x="85" y="222"/>
                  </a:lnTo>
                  <a:lnTo>
                    <a:pt x="90" y="230"/>
                  </a:lnTo>
                  <a:lnTo>
                    <a:pt x="97" y="237"/>
                  </a:lnTo>
                  <a:lnTo>
                    <a:pt x="105" y="242"/>
                  </a:lnTo>
                  <a:lnTo>
                    <a:pt x="115" y="246"/>
                  </a:lnTo>
                  <a:lnTo>
                    <a:pt x="127" y="248"/>
                  </a:lnTo>
                  <a:lnTo>
                    <a:pt x="139" y="248"/>
                  </a:lnTo>
                  <a:lnTo>
                    <a:pt x="154" y="248"/>
                  </a:lnTo>
                  <a:lnTo>
                    <a:pt x="166" y="246"/>
                  </a:lnTo>
                  <a:lnTo>
                    <a:pt x="176" y="243"/>
                  </a:lnTo>
                  <a:lnTo>
                    <a:pt x="184" y="237"/>
                  </a:lnTo>
                  <a:lnTo>
                    <a:pt x="189" y="234"/>
                  </a:lnTo>
                  <a:lnTo>
                    <a:pt x="192" y="228"/>
                  </a:lnTo>
                  <a:lnTo>
                    <a:pt x="194" y="224"/>
                  </a:lnTo>
                  <a:lnTo>
                    <a:pt x="194" y="217"/>
                  </a:lnTo>
                  <a:lnTo>
                    <a:pt x="194" y="212"/>
                  </a:lnTo>
                  <a:lnTo>
                    <a:pt x="193" y="209"/>
                  </a:lnTo>
                  <a:lnTo>
                    <a:pt x="191" y="206"/>
                  </a:lnTo>
                  <a:lnTo>
                    <a:pt x="189" y="202"/>
                  </a:lnTo>
                  <a:lnTo>
                    <a:pt x="185" y="200"/>
                  </a:lnTo>
                  <a:lnTo>
                    <a:pt x="180" y="198"/>
                  </a:lnTo>
                  <a:lnTo>
                    <a:pt x="173" y="194"/>
                  </a:lnTo>
                  <a:lnTo>
                    <a:pt x="164" y="192"/>
                  </a:lnTo>
                  <a:lnTo>
                    <a:pt x="121" y="182"/>
                  </a:lnTo>
                  <a:lnTo>
                    <a:pt x="87" y="173"/>
                  </a:lnTo>
                  <a:lnTo>
                    <a:pt x="74" y="168"/>
                  </a:lnTo>
                  <a:lnTo>
                    <a:pt x="62" y="164"/>
                  </a:lnTo>
                  <a:lnTo>
                    <a:pt x="52" y="159"/>
                  </a:lnTo>
                  <a:lnTo>
                    <a:pt x="45" y="155"/>
                  </a:lnTo>
                  <a:lnTo>
                    <a:pt x="37" y="149"/>
                  </a:lnTo>
                  <a:lnTo>
                    <a:pt x="29" y="142"/>
                  </a:lnTo>
                  <a:lnTo>
                    <a:pt x="24" y="134"/>
                  </a:lnTo>
                  <a:lnTo>
                    <a:pt x="19" y="126"/>
                  </a:lnTo>
                  <a:lnTo>
                    <a:pt x="15" y="119"/>
                  </a:lnTo>
                  <a:lnTo>
                    <a:pt x="13" y="109"/>
                  </a:lnTo>
                  <a:lnTo>
                    <a:pt x="11" y="99"/>
                  </a:lnTo>
                  <a:lnTo>
                    <a:pt x="10" y="89"/>
                  </a:lnTo>
                  <a:lnTo>
                    <a:pt x="11" y="80"/>
                  </a:lnTo>
                  <a:lnTo>
                    <a:pt x="13" y="71"/>
                  </a:lnTo>
                  <a:lnTo>
                    <a:pt x="15" y="62"/>
                  </a:lnTo>
                  <a:lnTo>
                    <a:pt x="18" y="54"/>
                  </a:lnTo>
                  <a:lnTo>
                    <a:pt x="23" y="46"/>
                  </a:lnTo>
                  <a:lnTo>
                    <a:pt x="27" y="39"/>
                  </a:lnTo>
                  <a:lnTo>
                    <a:pt x="33" y="33"/>
                  </a:lnTo>
                  <a:lnTo>
                    <a:pt x="41" y="26"/>
                  </a:lnTo>
                  <a:lnTo>
                    <a:pt x="49" y="19"/>
                  </a:lnTo>
                  <a:lnTo>
                    <a:pt x="58" y="15"/>
                  </a:lnTo>
                  <a:lnTo>
                    <a:pt x="68" y="10"/>
                  </a:lnTo>
                  <a:lnTo>
                    <a:pt x="78" y="7"/>
                  </a:lnTo>
                  <a:lnTo>
                    <a:pt x="90" y="3"/>
                  </a:lnTo>
                  <a:lnTo>
                    <a:pt x="104" y="1"/>
                  </a:lnTo>
                  <a:lnTo>
                    <a:pt x="118" y="0"/>
                  </a:lnTo>
                  <a:lnTo>
                    <a:pt x="133" y="0"/>
                  </a:lnTo>
                  <a:lnTo>
                    <a:pt x="148" y="0"/>
                  </a:lnTo>
                  <a:lnTo>
                    <a:pt x="161" y="1"/>
                  </a:lnTo>
                  <a:lnTo>
                    <a:pt x="174" y="2"/>
                  </a:lnTo>
                  <a:lnTo>
                    <a:pt x="185" y="4"/>
                  </a:lnTo>
                  <a:lnTo>
                    <a:pt x="196" y="8"/>
                  </a:lnTo>
                  <a:lnTo>
                    <a:pt x="206" y="11"/>
                  </a:lnTo>
                  <a:lnTo>
                    <a:pt x="215" y="15"/>
                  </a:lnTo>
                  <a:lnTo>
                    <a:pt x="222" y="19"/>
                  </a:lnTo>
                  <a:lnTo>
                    <a:pt x="229" y="25"/>
                  </a:lnTo>
                  <a:lnTo>
                    <a:pt x="235" y="30"/>
                  </a:lnTo>
                  <a:lnTo>
                    <a:pt x="241" y="36"/>
                  </a:lnTo>
                  <a:lnTo>
                    <a:pt x="246" y="43"/>
                  </a:lnTo>
                  <a:lnTo>
                    <a:pt x="251" y="51"/>
                  </a:lnTo>
                  <a:lnTo>
                    <a:pt x="255" y="59"/>
                  </a:lnTo>
                  <a:lnTo>
                    <a:pt x="259" y="68"/>
                  </a:lnTo>
                  <a:lnTo>
                    <a:pt x="262" y="77"/>
                  </a:lnTo>
                  <a:lnTo>
                    <a:pt x="190" y="90"/>
                  </a:lnTo>
                  <a:lnTo>
                    <a:pt x="187" y="82"/>
                  </a:lnTo>
                  <a:lnTo>
                    <a:pt x="183" y="76"/>
                  </a:lnTo>
                  <a:lnTo>
                    <a:pt x="177" y="69"/>
                  </a:lnTo>
                  <a:lnTo>
                    <a:pt x="172" y="64"/>
                  </a:lnTo>
                  <a:lnTo>
                    <a:pt x="164" y="60"/>
                  </a:lnTo>
                  <a:lnTo>
                    <a:pt x="156" y="58"/>
                  </a:lnTo>
                  <a:lnTo>
                    <a:pt x="146" y="55"/>
                  </a:lnTo>
                  <a:lnTo>
                    <a:pt x="135" y="55"/>
                  </a:lnTo>
                  <a:lnTo>
                    <a:pt x="120" y="55"/>
                  </a:lnTo>
                  <a:lnTo>
                    <a:pt x="109" y="58"/>
                  </a:lnTo>
                  <a:lnTo>
                    <a:pt x="98" y="60"/>
                  </a:lnTo>
                  <a:lnTo>
                    <a:pt x="90" y="63"/>
                  </a:lnTo>
                  <a:lnTo>
                    <a:pt x="87" y="67"/>
                  </a:lnTo>
                  <a:lnTo>
                    <a:pt x="85" y="71"/>
                  </a:lnTo>
                  <a:lnTo>
                    <a:pt x="83" y="74"/>
                  </a:lnTo>
                  <a:lnTo>
                    <a:pt x="83" y="79"/>
                  </a:lnTo>
                  <a:lnTo>
                    <a:pt x="83" y="83"/>
                  </a:lnTo>
                  <a:lnTo>
                    <a:pt x="84" y="87"/>
                  </a:lnTo>
                  <a:lnTo>
                    <a:pt x="86" y="90"/>
                  </a:lnTo>
                  <a:lnTo>
                    <a:pt x="89" y="94"/>
                  </a:lnTo>
                  <a:lnTo>
                    <a:pt x="98" y="97"/>
                  </a:lnTo>
                  <a:lnTo>
                    <a:pt x="113" y="103"/>
                  </a:lnTo>
                  <a:lnTo>
                    <a:pt x="135" y="108"/>
                  </a:lnTo>
                  <a:lnTo>
                    <a:pt x="162" y="115"/>
                  </a:lnTo>
                  <a:lnTo>
                    <a:pt x="190" y="122"/>
                  </a:lnTo>
                  <a:lnTo>
                    <a:pt x="214" y="131"/>
                  </a:lnTo>
                  <a:lnTo>
                    <a:pt x="224" y="135"/>
                  </a:lnTo>
                  <a:lnTo>
                    <a:pt x="233" y="140"/>
                  </a:lnTo>
                  <a:lnTo>
                    <a:pt x="241" y="145"/>
                  </a:lnTo>
                  <a:lnTo>
                    <a:pt x="248" y="149"/>
                  </a:lnTo>
                  <a:lnTo>
                    <a:pt x="253" y="155"/>
                  </a:lnTo>
                  <a:lnTo>
                    <a:pt x="259" y="160"/>
                  </a:lnTo>
                  <a:lnTo>
                    <a:pt x="262" y="167"/>
                  </a:lnTo>
                  <a:lnTo>
                    <a:pt x="266" y="174"/>
                  </a:lnTo>
                  <a:lnTo>
                    <a:pt x="269" y="182"/>
                  </a:lnTo>
                  <a:lnTo>
                    <a:pt x="270" y="190"/>
                  </a:lnTo>
                  <a:lnTo>
                    <a:pt x="271" y="198"/>
                  </a:lnTo>
                  <a:lnTo>
                    <a:pt x="272" y="207"/>
                  </a:lnTo>
                  <a:lnTo>
                    <a:pt x="271" y="217"/>
                  </a:lnTo>
                  <a:lnTo>
                    <a:pt x="270" y="226"/>
                  </a:lnTo>
                  <a:lnTo>
                    <a:pt x="267" y="235"/>
                  </a:lnTo>
                  <a:lnTo>
                    <a:pt x="263" y="244"/>
                  </a:lnTo>
                  <a:lnTo>
                    <a:pt x="259" y="252"/>
                  </a:lnTo>
                  <a:lnTo>
                    <a:pt x="253" y="261"/>
                  </a:lnTo>
                  <a:lnTo>
                    <a:pt x="246" y="268"/>
                  </a:lnTo>
                  <a:lnTo>
                    <a:pt x="238" y="276"/>
                  </a:lnTo>
                  <a:lnTo>
                    <a:pt x="229" y="282"/>
                  </a:lnTo>
                  <a:lnTo>
                    <a:pt x="219" y="288"/>
                  </a:lnTo>
                  <a:lnTo>
                    <a:pt x="209" y="293"/>
                  </a:lnTo>
                  <a:lnTo>
                    <a:pt x="197" y="297"/>
                  </a:lnTo>
                  <a:lnTo>
                    <a:pt x="184" y="300"/>
                  </a:lnTo>
                  <a:lnTo>
                    <a:pt x="171" y="303"/>
                  </a:lnTo>
                  <a:lnTo>
                    <a:pt x="155" y="304"/>
                  </a:lnTo>
                  <a:lnTo>
                    <a:pt x="139" y="304"/>
                  </a:lnTo>
                  <a:lnTo>
                    <a:pt x="126" y="304"/>
                  </a:lnTo>
                  <a:lnTo>
                    <a:pt x="111" y="303"/>
                  </a:lnTo>
                  <a:lnTo>
                    <a:pt x="98" y="300"/>
                  </a:lnTo>
                  <a:lnTo>
                    <a:pt x="86" y="298"/>
                  </a:lnTo>
                  <a:lnTo>
                    <a:pt x="75" y="295"/>
                  </a:lnTo>
                  <a:lnTo>
                    <a:pt x="64" y="290"/>
                  </a:lnTo>
                  <a:lnTo>
                    <a:pt x="54" y="286"/>
                  </a:lnTo>
                  <a:lnTo>
                    <a:pt x="45" y="280"/>
                  </a:lnTo>
                  <a:lnTo>
                    <a:pt x="37" y="273"/>
                  </a:lnTo>
                  <a:lnTo>
                    <a:pt x="29" y="267"/>
                  </a:lnTo>
                  <a:lnTo>
                    <a:pt x="23" y="260"/>
                  </a:lnTo>
                  <a:lnTo>
                    <a:pt x="17" y="252"/>
                  </a:lnTo>
                  <a:lnTo>
                    <a:pt x="11" y="243"/>
                  </a:lnTo>
                  <a:lnTo>
                    <a:pt x="7" y="234"/>
                  </a:lnTo>
                  <a:lnTo>
                    <a:pt x="2" y="225"/>
                  </a:lnTo>
                  <a:lnTo>
                    <a:pt x="0" y="21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2" name="Freeform 1035">
              <a:extLst>
                <a:ext uri="{FF2B5EF4-FFF2-40B4-BE49-F238E27FC236}">
                  <a16:creationId xmlns:a16="http://schemas.microsoft.com/office/drawing/2014/main" id="{83946F9D-0027-499F-BFE4-9AAB08A61553}"/>
                </a:ext>
              </a:extLst>
            </p:cNvPr>
            <p:cNvSpPr>
              <a:spLocks/>
            </p:cNvSpPr>
            <p:nvPr/>
          </p:nvSpPr>
          <p:spPr bwMode="auto">
            <a:xfrm>
              <a:off x="4879" y="637"/>
              <a:ext cx="65" cy="80"/>
            </a:xfrm>
            <a:custGeom>
              <a:avLst/>
              <a:gdLst>
                <a:gd name="T0" fmla="*/ 0 w 327"/>
                <a:gd name="T1" fmla="*/ 16 h 402"/>
                <a:gd name="T2" fmla="*/ 0 w 327"/>
                <a:gd name="T3" fmla="*/ 13 h 402"/>
                <a:gd name="T4" fmla="*/ 8 w 327"/>
                <a:gd name="T5" fmla="*/ 3 h 402"/>
                <a:gd name="T6" fmla="*/ 1 w 327"/>
                <a:gd name="T7" fmla="*/ 3 h 402"/>
                <a:gd name="T8" fmla="*/ 1 w 327"/>
                <a:gd name="T9" fmla="*/ 0 h 402"/>
                <a:gd name="T10" fmla="*/ 13 w 327"/>
                <a:gd name="T11" fmla="*/ 0 h 402"/>
                <a:gd name="T12" fmla="*/ 13 w 327"/>
                <a:gd name="T13" fmla="*/ 2 h 402"/>
                <a:gd name="T14" fmla="*/ 4 w 327"/>
                <a:gd name="T15" fmla="*/ 13 h 402"/>
                <a:gd name="T16" fmla="*/ 13 w 327"/>
                <a:gd name="T17" fmla="*/ 13 h 402"/>
                <a:gd name="T18" fmla="*/ 13 w 327"/>
                <a:gd name="T19" fmla="*/ 16 h 402"/>
                <a:gd name="T20" fmla="*/ 0 w 327"/>
                <a:gd name="T21" fmla="*/ 16 h 40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7"/>
                <a:gd name="T34" fmla="*/ 0 h 402"/>
                <a:gd name="T35" fmla="*/ 327 w 327"/>
                <a:gd name="T36" fmla="*/ 402 h 40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7" h="402">
                  <a:moveTo>
                    <a:pt x="0" y="402"/>
                  </a:moveTo>
                  <a:lnTo>
                    <a:pt x="0" y="329"/>
                  </a:lnTo>
                  <a:lnTo>
                    <a:pt x="211" y="68"/>
                  </a:lnTo>
                  <a:lnTo>
                    <a:pt x="24" y="68"/>
                  </a:lnTo>
                  <a:lnTo>
                    <a:pt x="24" y="0"/>
                  </a:lnTo>
                  <a:lnTo>
                    <a:pt x="319" y="0"/>
                  </a:lnTo>
                  <a:lnTo>
                    <a:pt x="319" y="62"/>
                  </a:lnTo>
                  <a:lnTo>
                    <a:pt x="98" y="334"/>
                  </a:lnTo>
                  <a:lnTo>
                    <a:pt x="327" y="334"/>
                  </a:lnTo>
                  <a:lnTo>
                    <a:pt x="327"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3" name="Freeform 1036">
              <a:extLst>
                <a:ext uri="{FF2B5EF4-FFF2-40B4-BE49-F238E27FC236}">
                  <a16:creationId xmlns:a16="http://schemas.microsoft.com/office/drawing/2014/main" id="{19E28746-0CB6-4872-B3B7-1B882C463380}"/>
                </a:ext>
              </a:extLst>
            </p:cNvPr>
            <p:cNvSpPr>
              <a:spLocks/>
            </p:cNvSpPr>
            <p:nvPr/>
          </p:nvSpPr>
          <p:spPr bwMode="auto">
            <a:xfrm>
              <a:off x="4707" y="720"/>
              <a:ext cx="60" cy="108"/>
            </a:xfrm>
            <a:custGeom>
              <a:avLst/>
              <a:gdLst>
                <a:gd name="T0" fmla="*/ 7 w 301"/>
                <a:gd name="T1" fmla="*/ 22 h 538"/>
                <a:gd name="T2" fmla="*/ 12 w 301"/>
                <a:gd name="T3" fmla="*/ 2 h 538"/>
                <a:gd name="T4" fmla="*/ 5 w 301"/>
                <a:gd name="T5" fmla="*/ 0 h 538"/>
                <a:gd name="T6" fmla="*/ 0 w 301"/>
                <a:gd name="T7" fmla="*/ 20 h 538"/>
                <a:gd name="T8" fmla="*/ 7 w 301"/>
                <a:gd name="T9" fmla="*/ 22 h 538"/>
                <a:gd name="T10" fmla="*/ 0 60000 65536"/>
                <a:gd name="T11" fmla="*/ 0 60000 65536"/>
                <a:gd name="T12" fmla="*/ 0 60000 65536"/>
                <a:gd name="T13" fmla="*/ 0 60000 65536"/>
                <a:gd name="T14" fmla="*/ 0 60000 65536"/>
                <a:gd name="T15" fmla="*/ 0 w 301"/>
                <a:gd name="T16" fmla="*/ 0 h 538"/>
                <a:gd name="T17" fmla="*/ 301 w 301"/>
                <a:gd name="T18" fmla="*/ 538 h 538"/>
              </a:gdLst>
              <a:ahLst/>
              <a:cxnLst>
                <a:cxn ang="T10">
                  <a:pos x="T0" y="T1"/>
                </a:cxn>
                <a:cxn ang="T11">
                  <a:pos x="T2" y="T3"/>
                </a:cxn>
                <a:cxn ang="T12">
                  <a:pos x="T4" y="T5"/>
                </a:cxn>
                <a:cxn ang="T13">
                  <a:pos x="T6" y="T7"/>
                </a:cxn>
                <a:cxn ang="T14">
                  <a:pos x="T8" y="T9"/>
                </a:cxn>
              </a:cxnLst>
              <a:rect l="T15" t="T16" r="T17" b="T18"/>
              <a:pathLst>
                <a:path w="301" h="538">
                  <a:moveTo>
                    <a:pt x="182" y="538"/>
                  </a:moveTo>
                  <a:lnTo>
                    <a:pt x="301" y="44"/>
                  </a:lnTo>
                  <a:lnTo>
                    <a:pt x="119" y="0"/>
                  </a:lnTo>
                  <a:lnTo>
                    <a:pt x="0" y="494"/>
                  </a:lnTo>
                  <a:lnTo>
                    <a:pt x="182" y="53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4" name="Freeform 1037">
              <a:extLst>
                <a:ext uri="{FF2B5EF4-FFF2-40B4-BE49-F238E27FC236}">
                  <a16:creationId xmlns:a16="http://schemas.microsoft.com/office/drawing/2014/main" id="{530FADEB-85A5-4377-8B65-1108588E14D2}"/>
                </a:ext>
              </a:extLst>
            </p:cNvPr>
            <p:cNvSpPr>
              <a:spLocks/>
            </p:cNvSpPr>
            <p:nvPr/>
          </p:nvSpPr>
          <p:spPr bwMode="auto">
            <a:xfrm>
              <a:off x="4678" y="811"/>
              <a:ext cx="95" cy="106"/>
            </a:xfrm>
            <a:custGeom>
              <a:avLst/>
              <a:gdLst>
                <a:gd name="T0" fmla="*/ 5 w 471"/>
                <a:gd name="T1" fmla="*/ 21 h 529"/>
                <a:gd name="T2" fmla="*/ 19 w 471"/>
                <a:gd name="T3" fmla="*/ 5 h 529"/>
                <a:gd name="T4" fmla="*/ 0 w 471"/>
                <a:gd name="T5" fmla="*/ 0 h 529"/>
                <a:gd name="T6" fmla="*/ 5 w 471"/>
                <a:gd name="T7" fmla="*/ 21 h 529"/>
                <a:gd name="T8" fmla="*/ 5 w 471"/>
                <a:gd name="T9" fmla="*/ 21 h 529"/>
                <a:gd name="T10" fmla="*/ 5 w 471"/>
                <a:gd name="T11" fmla="*/ 21 h 529"/>
                <a:gd name="T12" fmla="*/ 0 60000 65536"/>
                <a:gd name="T13" fmla="*/ 0 60000 65536"/>
                <a:gd name="T14" fmla="*/ 0 60000 65536"/>
                <a:gd name="T15" fmla="*/ 0 60000 65536"/>
                <a:gd name="T16" fmla="*/ 0 60000 65536"/>
                <a:gd name="T17" fmla="*/ 0 60000 65536"/>
                <a:gd name="T18" fmla="*/ 0 w 471"/>
                <a:gd name="T19" fmla="*/ 0 h 529"/>
                <a:gd name="T20" fmla="*/ 471 w 471"/>
                <a:gd name="T21" fmla="*/ 529 h 529"/>
              </a:gdLst>
              <a:ahLst/>
              <a:cxnLst>
                <a:cxn ang="T12">
                  <a:pos x="T0" y="T1"/>
                </a:cxn>
                <a:cxn ang="T13">
                  <a:pos x="T2" y="T3"/>
                </a:cxn>
                <a:cxn ang="T14">
                  <a:pos x="T4" y="T5"/>
                </a:cxn>
                <a:cxn ang="T15">
                  <a:pos x="T6" y="T7"/>
                </a:cxn>
                <a:cxn ang="T16">
                  <a:pos x="T8" y="T9"/>
                </a:cxn>
                <a:cxn ang="T17">
                  <a:pos x="T10" y="T11"/>
                </a:cxn>
              </a:cxnLst>
              <a:rect l="T18" t="T19" r="T20" b="T21"/>
              <a:pathLst>
                <a:path w="471" h="529">
                  <a:moveTo>
                    <a:pt x="122" y="528"/>
                  </a:moveTo>
                  <a:lnTo>
                    <a:pt x="471" y="114"/>
                  </a:lnTo>
                  <a:lnTo>
                    <a:pt x="0" y="0"/>
                  </a:lnTo>
                  <a:lnTo>
                    <a:pt x="122" y="528"/>
                  </a:lnTo>
                  <a:lnTo>
                    <a:pt x="122" y="529"/>
                  </a:lnTo>
                  <a:lnTo>
                    <a:pt x="122" y="528"/>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5" name="Rectangle 1038">
              <a:extLst>
                <a:ext uri="{FF2B5EF4-FFF2-40B4-BE49-F238E27FC236}">
                  <a16:creationId xmlns:a16="http://schemas.microsoft.com/office/drawing/2014/main" id="{161E179B-4493-4B10-ACF3-C21FEE3BE8E3}"/>
                </a:ext>
              </a:extLst>
            </p:cNvPr>
            <p:cNvSpPr>
              <a:spLocks noChangeArrowheads="1"/>
            </p:cNvSpPr>
            <p:nvPr/>
          </p:nvSpPr>
          <p:spPr bwMode="auto">
            <a:xfrm>
              <a:off x="3965" y="752"/>
              <a:ext cx="37" cy="179"/>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356" name="Freeform 1039">
              <a:extLst>
                <a:ext uri="{FF2B5EF4-FFF2-40B4-BE49-F238E27FC236}">
                  <a16:creationId xmlns:a16="http://schemas.microsoft.com/office/drawing/2014/main" id="{31D6C298-C838-4C97-97E9-AB7DD8439355}"/>
                </a:ext>
              </a:extLst>
            </p:cNvPr>
            <p:cNvSpPr>
              <a:spLocks/>
            </p:cNvSpPr>
            <p:nvPr/>
          </p:nvSpPr>
          <p:spPr bwMode="auto">
            <a:xfrm>
              <a:off x="4284" y="751"/>
              <a:ext cx="41" cy="145"/>
            </a:xfrm>
            <a:custGeom>
              <a:avLst/>
              <a:gdLst>
                <a:gd name="T0" fmla="*/ 8 w 206"/>
                <a:gd name="T1" fmla="*/ 0 h 724"/>
                <a:gd name="T2" fmla="*/ 7 w 206"/>
                <a:gd name="T3" fmla="*/ 29 h 724"/>
                <a:gd name="T4" fmla="*/ 0 w 206"/>
                <a:gd name="T5" fmla="*/ 29 h 724"/>
                <a:gd name="T6" fmla="*/ 1 w 206"/>
                <a:gd name="T7" fmla="*/ 0 h 724"/>
                <a:gd name="T8" fmla="*/ 8 w 206"/>
                <a:gd name="T9" fmla="*/ 0 h 724"/>
                <a:gd name="T10" fmla="*/ 0 60000 65536"/>
                <a:gd name="T11" fmla="*/ 0 60000 65536"/>
                <a:gd name="T12" fmla="*/ 0 60000 65536"/>
                <a:gd name="T13" fmla="*/ 0 60000 65536"/>
                <a:gd name="T14" fmla="*/ 0 60000 65536"/>
                <a:gd name="T15" fmla="*/ 0 w 206"/>
                <a:gd name="T16" fmla="*/ 0 h 724"/>
                <a:gd name="T17" fmla="*/ 206 w 206"/>
                <a:gd name="T18" fmla="*/ 724 h 724"/>
              </a:gdLst>
              <a:ahLst/>
              <a:cxnLst>
                <a:cxn ang="T10">
                  <a:pos x="T0" y="T1"/>
                </a:cxn>
                <a:cxn ang="T11">
                  <a:pos x="T2" y="T3"/>
                </a:cxn>
                <a:cxn ang="T12">
                  <a:pos x="T4" y="T5"/>
                </a:cxn>
                <a:cxn ang="T13">
                  <a:pos x="T6" y="T7"/>
                </a:cxn>
                <a:cxn ang="T14">
                  <a:pos x="T8" y="T9"/>
                </a:cxn>
              </a:cxnLst>
              <a:rect l="T15" t="T16" r="T17" b="T18"/>
              <a:pathLst>
                <a:path w="206" h="724">
                  <a:moveTo>
                    <a:pt x="206" y="4"/>
                  </a:moveTo>
                  <a:lnTo>
                    <a:pt x="188" y="724"/>
                  </a:lnTo>
                  <a:lnTo>
                    <a:pt x="0" y="721"/>
                  </a:lnTo>
                  <a:lnTo>
                    <a:pt x="18" y="0"/>
                  </a:lnTo>
                  <a:lnTo>
                    <a:pt x="206" y="4"/>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57" name="Rectangle 1040">
              <a:extLst>
                <a:ext uri="{FF2B5EF4-FFF2-40B4-BE49-F238E27FC236}">
                  <a16:creationId xmlns:a16="http://schemas.microsoft.com/office/drawing/2014/main" id="{491A7BC0-94A1-43A0-AE75-827BF9E35BD3}"/>
                </a:ext>
              </a:extLst>
            </p:cNvPr>
            <p:cNvSpPr>
              <a:spLocks noChangeArrowheads="1"/>
            </p:cNvSpPr>
            <p:nvPr/>
          </p:nvSpPr>
          <p:spPr bwMode="auto">
            <a:xfrm>
              <a:off x="3271" y="2459"/>
              <a:ext cx="38" cy="150"/>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358" name="Rectangle 1041">
              <a:extLst>
                <a:ext uri="{FF2B5EF4-FFF2-40B4-BE49-F238E27FC236}">
                  <a16:creationId xmlns:a16="http://schemas.microsoft.com/office/drawing/2014/main" id="{4D29D9BF-11AE-4620-ABBE-580CDE855B04}"/>
                </a:ext>
              </a:extLst>
            </p:cNvPr>
            <p:cNvSpPr>
              <a:spLocks noChangeArrowheads="1"/>
            </p:cNvSpPr>
            <p:nvPr/>
          </p:nvSpPr>
          <p:spPr bwMode="auto">
            <a:xfrm>
              <a:off x="3753" y="2462"/>
              <a:ext cx="38" cy="125"/>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359" name="Freeform 1042">
              <a:extLst>
                <a:ext uri="{FF2B5EF4-FFF2-40B4-BE49-F238E27FC236}">
                  <a16:creationId xmlns:a16="http://schemas.microsoft.com/office/drawing/2014/main" id="{3CFF8C09-4547-4E9E-8A92-4FC7F0CB8A32}"/>
                </a:ext>
              </a:extLst>
            </p:cNvPr>
            <p:cNvSpPr>
              <a:spLocks/>
            </p:cNvSpPr>
            <p:nvPr/>
          </p:nvSpPr>
          <p:spPr bwMode="auto">
            <a:xfrm>
              <a:off x="4111" y="855"/>
              <a:ext cx="53" cy="54"/>
            </a:xfrm>
            <a:custGeom>
              <a:avLst/>
              <a:gdLst>
                <a:gd name="T0" fmla="*/ 0 w 263"/>
                <a:gd name="T1" fmla="*/ 11 h 273"/>
                <a:gd name="T2" fmla="*/ 0 w 263"/>
                <a:gd name="T3" fmla="*/ 0 h 273"/>
                <a:gd name="T4" fmla="*/ 3 w 263"/>
                <a:gd name="T5" fmla="*/ 0 h 273"/>
                <a:gd name="T6" fmla="*/ 5 w 263"/>
                <a:gd name="T7" fmla="*/ 7 h 273"/>
                <a:gd name="T8" fmla="*/ 7 w 263"/>
                <a:gd name="T9" fmla="*/ 0 h 273"/>
                <a:gd name="T10" fmla="*/ 11 w 263"/>
                <a:gd name="T11" fmla="*/ 0 h 273"/>
                <a:gd name="T12" fmla="*/ 11 w 263"/>
                <a:gd name="T13" fmla="*/ 11 h 273"/>
                <a:gd name="T14" fmla="*/ 9 w 263"/>
                <a:gd name="T15" fmla="*/ 11 h 273"/>
                <a:gd name="T16" fmla="*/ 9 w 263"/>
                <a:gd name="T17" fmla="*/ 2 h 273"/>
                <a:gd name="T18" fmla="*/ 6 w 263"/>
                <a:gd name="T19" fmla="*/ 11 h 273"/>
                <a:gd name="T20" fmla="*/ 4 w 263"/>
                <a:gd name="T21" fmla="*/ 11 h 273"/>
                <a:gd name="T22" fmla="*/ 2 w 263"/>
                <a:gd name="T23" fmla="*/ 2 h 273"/>
                <a:gd name="T24" fmla="*/ 2 w 263"/>
                <a:gd name="T25" fmla="*/ 11 h 273"/>
                <a:gd name="T26" fmla="*/ 0 w 263"/>
                <a:gd name="T27" fmla="*/ 11 h 27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3"/>
                <a:gd name="T43" fmla="*/ 0 h 273"/>
                <a:gd name="T44" fmla="*/ 263 w 263"/>
                <a:gd name="T45" fmla="*/ 273 h 27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3" h="273">
                  <a:moveTo>
                    <a:pt x="0" y="273"/>
                  </a:moveTo>
                  <a:lnTo>
                    <a:pt x="0" y="0"/>
                  </a:lnTo>
                  <a:lnTo>
                    <a:pt x="83" y="0"/>
                  </a:lnTo>
                  <a:lnTo>
                    <a:pt x="132" y="186"/>
                  </a:lnTo>
                  <a:lnTo>
                    <a:pt x="181" y="0"/>
                  </a:lnTo>
                  <a:lnTo>
                    <a:pt x="263" y="0"/>
                  </a:lnTo>
                  <a:lnTo>
                    <a:pt x="263" y="273"/>
                  </a:lnTo>
                  <a:lnTo>
                    <a:pt x="212" y="273"/>
                  </a:lnTo>
                  <a:lnTo>
                    <a:pt x="212" y="58"/>
                  </a:lnTo>
                  <a:lnTo>
                    <a:pt x="158" y="273"/>
                  </a:lnTo>
                  <a:lnTo>
                    <a:pt x="105" y="273"/>
                  </a:lnTo>
                  <a:lnTo>
                    <a:pt x="51" y="58"/>
                  </a:lnTo>
                  <a:lnTo>
                    <a:pt x="51" y="273"/>
                  </a:lnTo>
                  <a:lnTo>
                    <a:pt x="0"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0" name="Freeform 1043">
              <a:extLst>
                <a:ext uri="{FF2B5EF4-FFF2-40B4-BE49-F238E27FC236}">
                  <a16:creationId xmlns:a16="http://schemas.microsoft.com/office/drawing/2014/main" id="{94910E24-0DCE-4570-BEB3-138322700AC0}"/>
                </a:ext>
              </a:extLst>
            </p:cNvPr>
            <p:cNvSpPr>
              <a:spLocks/>
            </p:cNvSpPr>
            <p:nvPr/>
          </p:nvSpPr>
          <p:spPr bwMode="auto">
            <a:xfrm>
              <a:off x="3085" y="3051"/>
              <a:ext cx="869" cy="27"/>
            </a:xfrm>
            <a:custGeom>
              <a:avLst/>
              <a:gdLst>
                <a:gd name="T0" fmla="*/ 0 w 4345"/>
                <a:gd name="T1" fmla="*/ 1 h 137"/>
                <a:gd name="T2" fmla="*/ 173 w 4345"/>
                <a:gd name="T3" fmla="*/ 0 h 137"/>
                <a:gd name="T4" fmla="*/ 174 w 4345"/>
                <a:gd name="T5" fmla="*/ 5 h 137"/>
                <a:gd name="T6" fmla="*/ 1 w 4345"/>
                <a:gd name="T7" fmla="*/ 5 h 137"/>
                <a:gd name="T8" fmla="*/ 0 w 4345"/>
                <a:gd name="T9" fmla="*/ 1 h 137"/>
                <a:gd name="T10" fmla="*/ 0 60000 65536"/>
                <a:gd name="T11" fmla="*/ 0 60000 65536"/>
                <a:gd name="T12" fmla="*/ 0 60000 65536"/>
                <a:gd name="T13" fmla="*/ 0 60000 65536"/>
                <a:gd name="T14" fmla="*/ 0 60000 65536"/>
                <a:gd name="T15" fmla="*/ 0 w 4345"/>
                <a:gd name="T16" fmla="*/ 0 h 137"/>
                <a:gd name="T17" fmla="*/ 4345 w 4345"/>
                <a:gd name="T18" fmla="*/ 137 h 137"/>
              </a:gdLst>
              <a:ahLst/>
              <a:cxnLst>
                <a:cxn ang="T10">
                  <a:pos x="T0" y="T1"/>
                </a:cxn>
                <a:cxn ang="T11">
                  <a:pos x="T2" y="T3"/>
                </a:cxn>
                <a:cxn ang="T12">
                  <a:pos x="T4" y="T5"/>
                </a:cxn>
                <a:cxn ang="T13">
                  <a:pos x="T6" y="T7"/>
                </a:cxn>
                <a:cxn ang="T14">
                  <a:pos x="T8" y="T9"/>
                </a:cxn>
              </a:cxnLst>
              <a:rect l="T15" t="T16" r="T17" b="T18"/>
              <a:pathLst>
                <a:path w="4345" h="137">
                  <a:moveTo>
                    <a:pt x="0" y="19"/>
                  </a:moveTo>
                  <a:lnTo>
                    <a:pt x="4328" y="0"/>
                  </a:lnTo>
                  <a:lnTo>
                    <a:pt x="4345" y="119"/>
                  </a:lnTo>
                  <a:lnTo>
                    <a:pt x="17" y="137"/>
                  </a:lnTo>
                  <a:lnTo>
                    <a:pt x="0" y="19"/>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1" name="Freeform 1044">
              <a:extLst>
                <a:ext uri="{FF2B5EF4-FFF2-40B4-BE49-F238E27FC236}">
                  <a16:creationId xmlns:a16="http://schemas.microsoft.com/office/drawing/2014/main" id="{62F02E18-191A-4F04-B34D-AC286D51CBC8}"/>
                </a:ext>
              </a:extLst>
            </p:cNvPr>
            <p:cNvSpPr>
              <a:spLocks/>
            </p:cNvSpPr>
            <p:nvPr/>
          </p:nvSpPr>
          <p:spPr bwMode="auto">
            <a:xfrm>
              <a:off x="3083" y="3222"/>
              <a:ext cx="868" cy="36"/>
            </a:xfrm>
            <a:custGeom>
              <a:avLst/>
              <a:gdLst>
                <a:gd name="T0" fmla="*/ 0 w 4341"/>
                <a:gd name="T1" fmla="*/ 0 h 178"/>
                <a:gd name="T2" fmla="*/ 173 w 4341"/>
                <a:gd name="T3" fmla="*/ 2 h 178"/>
                <a:gd name="T4" fmla="*/ 174 w 4341"/>
                <a:gd name="T5" fmla="*/ 7 h 178"/>
                <a:gd name="T6" fmla="*/ 1 w 4341"/>
                <a:gd name="T7" fmla="*/ 5 h 178"/>
                <a:gd name="T8" fmla="*/ 0 w 4341"/>
                <a:gd name="T9" fmla="*/ 0 h 178"/>
                <a:gd name="T10" fmla="*/ 0 60000 65536"/>
                <a:gd name="T11" fmla="*/ 0 60000 65536"/>
                <a:gd name="T12" fmla="*/ 0 60000 65536"/>
                <a:gd name="T13" fmla="*/ 0 60000 65536"/>
                <a:gd name="T14" fmla="*/ 0 60000 65536"/>
                <a:gd name="T15" fmla="*/ 0 w 4341"/>
                <a:gd name="T16" fmla="*/ 0 h 178"/>
                <a:gd name="T17" fmla="*/ 4341 w 4341"/>
                <a:gd name="T18" fmla="*/ 178 h 178"/>
              </a:gdLst>
              <a:ahLst/>
              <a:cxnLst>
                <a:cxn ang="T10">
                  <a:pos x="T0" y="T1"/>
                </a:cxn>
                <a:cxn ang="T11">
                  <a:pos x="T2" y="T3"/>
                </a:cxn>
                <a:cxn ang="T12">
                  <a:pos x="T4" y="T5"/>
                </a:cxn>
                <a:cxn ang="T13">
                  <a:pos x="T6" y="T7"/>
                </a:cxn>
                <a:cxn ang="T14">
                  <a:pos x="T8" y="T9"/>
                </a:cxn>
              </a:cxnLst>
              <a:rect l="T15" t="T16" r="T17" b="T18"/>
              <a:pathLst>
                <a:path w="4341" h="178">
                  <a:moveTo>
                    <a:pt x="0" y="0"/>
                  </a:moveTo>
                  <a:lnTo>
                    <a:pt x="4328" y="59"/>
                  </a:lnTo>
                  <a:lnTo>
                    <a:pt x="4341" y="178"/>
                  </a:lnTo>
                  <a:lnTo>
                    <a:pt x="14" y="119"/>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2" name="Freeform 1045">
              <a:extLst>
                <a:ext uri="{FF2B5EF4-FFF2-40B4-BE49-F238E27FC236}">
                  <a16:creationId xmlns:a16="http://schemas.microsoft.com/office/drawing/2014/main" id="{7921B7BF-1ADC-4814-97C6-D70278588D05}"/>
                </a:ext>
              </a:extLst>
            </p:cNvPr>
            <p:cNvSpPr>
              <a:spLocks/>
            </p:cNvSpPr>
            <p:nvPr/>
          </p:nvSpPr>
          <p:spPr bwMode="auto">
            <a:xfrm>
              <a:off x="3083" y="3138"/>
              <a:ext cx="870" cy="28"/>
            </a:xfrm>
            <a:custGeom>
              <a:avLst/>
              <a:gdLst>
                <a:gd name="T0" fmla="*/ 0 w 4350"/>
                <a:gd name="T1" fmla="*/ 0 h 137"/>
                <a:gd name="T2" fmla="*/ 173 w 4350"/>
                <a:gd name="T3" fmla="*/ 1 h 137"/>
                <a:gd name="T4" fmla="*/ 174 w 4350"/>
                <a:gd name="T5" fmla="*/ 6 h 137"/>
                <a:gd name="T6" fmla="*/ 1 w 4350"/>
                <a:gd name="T7" fmla="*/ 5 h 137"/>
                <a:gd name="T8" fmla="*/ 0 w 4350"/>
                <a:gd name="T9" fmla="*/ 0 h 137"/>
                <a:gd name="T10" fmla="*/ 0 60000 65536"/>
                <a:gd name="T11" fmla="*/ 0 60000 65536"/>
                <a:gd name="T12" fmla="*/ 0 60000 65536"/>
                <a:gd name="T13" fmla="*/ 0 60000 65536"/>
                <a:gd name="T14" fmla="*/ 0 60000 65536"/>
                <a:gd name="T15" fmla="*/ 0 w 4350"/>
                <a:gd name="T16" fmla="*/ 0 h 137"/>
                <a:gd name="T17" fmla="*/ 4350 w 4350"/>
                <a:gd name="T18" fmla="*/ 137 h 137"/>
              </a:gdLst>
              <a:ahLst/>
              <a:cxnLst>
                <a:cxn ang="T10">
                  <a:pos x="T0" y="T1"/>
                </a:cxn>
                <a:cxn ang="T11">
                  <a:pos x="T2" y="T3"/>
                </a:cxn>
                <a:cxn ang="T12">
                  <a:pos x="T4" y="T5"/>
                </a:cxn>
                <a:cxn ang="T13">
                  <a:pos x="T6" y="T7"/>
                </a:cxn>
                <a:cxn ang="T14">
                  <a:pos x="T8" y="T9"/>
                </a:cxn>
              </a:cxnLst>
              <a:rect l="T15" t="T16" r="T17" b="T18"/>
              <a:pathLst>
                <a:path w="4350" h="137">
                  <a:moveTo>
                    <a:pt x="0" y="0"/>
                  </a:moveTo>
                  <a:lnTo>
                    <a:pt x="4334" y="17"/>
                  </a:lnTo>
                  <a:lnTo>
                    <a:pt x="4350" y="137"/>
                  </a:lnTo>
                  <a:lnTo>
                    <a:pt x="16" y="119"/>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3" name="Freeform 1046">
              <a:extLst>
                <a:ext uri="{FF2B5EF4-FFF2-40B4-BE49-F238E27FC236}">
                  <a16:creationId xmlns:a16="http://schemas.microsoft.com/office/drawing/2014/main" id="{B7628F5D-BCE9-41D5-BB0B-89A7AA545BAB}"/>
                </a:ext>
              </a:extLst>
            </p:cNvPr>
            <p:cNvSpPr>
              <a:spLocks/>
            </p:cNvSpPr>
            <p:nvPr/>
          </p:nvSpPr>
          <p:spPr bwMode="auto">
            <a:xfrm>
              <a:off x="3083" y="2960"/>
              <a:ext cx="868" cy="34"/>
            </a:xfrm>
            <a:custGeom>
              <a:avLst/>
              <a:gdLst>
                <a:gd name="T0" fmla="*/ 0 w 4344"/>
                <a:gd name="T1" fmla="*/ 2 h 168"/>
                <a:gd name="T2" fmla="*/ 173 w 4344"/>
                <a:gd name="T3" fmla="*/ 0 h 168"/>
                <a:gd name="T4" fmla="*/ 173 w 4344"/>
                <a:gd name="T5" fmla="*/ 5 h 168"/>
                <a:gd name="T6" fmla="*/ 1 w 4344"/>
                <a:gd name="T7" fmla="*/ 7 h 168"/>
                <a:gd name="T8" fmla="*/ 0 w 4344"/>
                <a:gd name="T9" fmla="*/ 2 h 168"/>
                <a:gd name="T10" fmla="*/ 0 60000 65536"/>
                <a:gd name="T11" fmla="*/ 0 60000 65536"/>
                <a:gd name="T12" fmla="*/ 0 60000 65536"/>
                <a:gd name="T13" fmla="*/ 0 60000 65536"/>
                <a:gd name="T14" fmla="*/ 0 60000 65536"/>
                <a:gd name="T15" fmla="*/ 0 w 4344"/>
                <a:gd name="T16" fmla="*/ 0 h 168"/>
                <a:gd name="T17" fmla="*/ 4344 w 4344"/>
                <a:gd name="T18" fmla="*/ 168 h 168"/>
              </a:gdLst>
              <a:ahLst/>
              <a:cxnLst>
                <a:cxn ang="T10">
                  <a:pos x="T0" y="T1"/>
                </a:cxn>
                <a:cxn ang="T11">
                  <a:pos x="T2" y="T3"/>
                </a:cxn>
                <a:cxn ang="T12">
                  <a:pos x="T4" y="T5"/>
                </a:cxn>
                <a:cxn ang="T13">
                  <a:pos x="T6" y="T7"/>
                </a:cxn>
                <a:cxn ang="T14">
                  <a:pos x="T8" y="T9"/>
                </a:cxn>
              </a:cxnLst>
              <a:rect l="T15" t="T16" r="T17" b="T18"/>
              <a:pathLst>
                <a:path w="4344" h="168">
                  <a:moveTo>
                    <a:pt x="0" y="48"/>
                  </a:moveTo>
                  <a:lnTo>
                    <a:pt x="4327" y="0"/>
                  </a:lnTo>
                  <a:lnTo>
                    <a:pt x="4344" y="119"/>
                  </a:lnTo>
                  <a:lnTo>
                    <a:pt x="17" y="168"/>
                  </a:lnTo>
                  <a:lnTo>
                    <a:pt x="0" y="48"/>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4" name="Freeform 1047">
              <a:extLst>
                <a:ext uri="{FF2B5EF4-FFF2-40B4-BE49-F238E27FC236}">
                  <a16:creationId xmlns:a16="http://schemas.microsoft.com/office/drawing/2014/main" id="{CF487A90-D7C1-4F5B-AFCD-0285EBC0D952}"/>
                </a:ext>
              </a:extLst>
            </p:cNvPr>
            <p:cNvSpPr>
              <a:spLocks/>
            </p:cNvSpPr>
            <p:nvPr/>
          </p:nvSpPr>
          <p:spPr bwMode="auto">
            <a:xfrm>
              <a:off x="3083" y="2868"/>
              <a:ext cx="869" cy="42"/>
            </a:xfrm>
            <a:custGeom>
              <a:avLst/>
              <a:gdLst>
                <a:gd name="T0" fmla="*/ 0 w 4346"/>
                <a:gd name="T1" fmla="*/ 4 h 209"/>
                <a:gd name="T2" fmla="*/ 173 w 4346"/>
                <a:gd name="T3" fmla="*/ 0 h 209"/>
                <a:gd name="T4" fmla="*/ 174 w 4346"/>
                <a:gd name="T5" fmla="*/ 5 h 209"/>
                <a:gd name="T6" fmla="*/ 1 w 4346"/>
                <a:gd name="T7" fmla="*/ 8 h 209"/>
                <a:gd name="T8" fmla="*/ 0 w 4346"/>
                <a:gd name="T9" fmla="*/ 4 h 209"/>
                <a:gd name="T10" fmla="*/ 0 60000 65536"/>
                <a:gd name="T11" fmla="*/ 0 60000 65536"/>
                <a:gd name="T12" fmla="*/ 0 60000 65536"/>
                <a:gd name="T13" fmla="*/ 0 60000 65536"/>
                <a:gd name="T14" fmla="*/ 0 60000 65536"/>
                <a:gd name="T15" fmla="*/ 0 w 4346"/>
                <a:gd name="T16" fmla="*/ 0 h 209"/>
                <a:gd name="T17" fmla="*/ 4346 w 4346"/>
                <a:gd name="T18" fmla="*/ 209 h 209"/>
              </a:gdLst>
              <a:ahLst/>
              <a:cxnLst>
                <a:cxn ang="T10">
                  <a:pos x="T0" y="T1"/>
                </a:cxn>
                <a:cxn ang="T11">
                  <a:pos x="T2" y="T3"/>
                </a:cxn>
                <a:cxn ang="T12">
                  <a:pos x="T4" y="T5"/>
                </a:cxn>
                <a:cxn ang="T13">
                  <a:pos x="T6" y="T7"/>
                </a:cxn>
                <a:cxn ang="T14">
                  <a:pos x="T8" y="T9"/>
                </a:cxn>
              </a:cxnLst>
              <a:rect l="T15" t="T16" r="T17" b="T18"/>
              <a:pathLst>
                <a:path w="4346" h="209">
                  <a:moveTo>
                    <a:pt x="0" y="90"/>
                  </a:moveTo>
                  <a:lnTo>
                    <a:pt x="4327" y="0"/>
                  </a:lnTo>
                  <a:lnTo>
                    <a:pt x="4346" y="119"/>
                  </a:lnTo>
                  <a:lnTo>
                    <a:pt x="19" y="209"/>
                  </a:lnTo>
                  <a:lnTo>
                    <a:pt x="0" y="9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5" name="Freeform 1048">
              <a:extLst>
                <a:ext uri="{FF2B5EF4-FFF2-40B4-BE49-F238E27FC236}">
                  <a16:creationId xmlns:a16="http://schemas.microsoft.com/office/drawing/2014/main" id="{050B5138-AE92-4310-8578-F3E59CE4C92A}"/>
                </a:ext>
              </a:extLst>
            </p:cNvPr>
            <p:cNvSpPr>
              <a:spLocks/>
            </p:cNvSpPr>
            <p:nvPr/>
          </p:nvSpPr>
          <p:spPr bwMode="auto">
            <a:xfrm>
              <a:off x="3083" y="2776"/>
              <a:ext cx="868" cy="51"/>
            </a:xfrm>
            <a:custGeom>
              <a:avLst/>
              <a:gdLst>
                <a:gd name="T0" fmla="*/ 0 w 4341"/>
                <a:gd name="T1" fmla="*/ 5 h 252"/>
                <a:gd name="T2" fmla="*/ 173 w 4341"/>
                <a:gd name="T3" fmla="*/ 0 h 252"/>
                <a:gd name="T4" fmla="*/ 174 w 4341"/>
                <a:gd name="T5" fmla="*/ 5 h 252"/>
                <a:gd name="T6" fmla="*/ 1 w 4341"/>
                <a:gd name="T7" fmla="*/ 10 h 252"/>
                <a:gd name="T8" fmla="*/ 0 w 4341"/>
                <a:gd name="T9" fmla="*/ 5 h 252"/>
                <a:gd name="T10" fmla="*/ 0 60000 65536"/>
                <a:gd name="T11" fmla="*/ 0 60000 65536"/>
                <a:gd name="T12" fmla="*/ 0 60000 65536"/>
                <a:gd name="T13" fmla="*/ 0 60000 65536"/>
                <a:gd name="T14" fmla="*/ 0 60000 65536"/>
                <a:gd name="T15" fmla="*/ 0 w 4341"/>
                <a:gd name="T16" fmla="*/ 0 h 252"/>
                <a:gd name="T17" fmla="*/ 4341 w 4341"/>
                <a:gd name="T18" fmla="*/ 252 h 252"/>
              </a:gdLst>
              <a:ahLst/>
              <a:cxnLst>
                <a:cxn ang="T10">
                  <a:pos x="T0" y="T1"/>
                </a:cxn>
                <a:cxn ang="T11">
                  <a:pos x="T2" y="T3"/>
                </a:cxn>
                <a:cxn ang="T12">
                  <a:pos x="T4" y="T5"/>
                </a:cxn>
                <a:cxn ang="T13">
                  <a:pos x="T6" y="T7"/>
                </a:cxn>
                <a:cxn ang="T14">
                  <a:pos x="T8" y="T9"/>
                </a:cxn>
              </a:cxnLst>
              <a:rect l="T15" t="T16" r="T17" b="T18"/>
              <a:pathLst>
                <a:path w="4341" h="252">
                  <a:moveTo>
                    <a:pt x="0" y="132"/>
                  </a:moveTo>
                  <a:lnTo>
                    <a:pt x="4321" y="0"/>
                  </a:lnTo>
                  <a:lnTo>
                    <a:pt x="4341" y="119"/>
                  </a:lnTo>
                  <a:lnTo>
                    <a:pt x="20" y="252"/>
                  </a:lnTo>
                  <a:lnTo>
                    <a:pt x="0" y="13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6" name="Freeform 1049">
              <a:extLst>
                <a:ext uri="{FF2B5EF4-FFF2-40B4-BE49-F238E27FC236}">
                  <a16:creationId xmlns:a16="http://schemas.microsoft.com/office/drawing/2014/main" id="{17FFE05C-9B5A-404C-B0AC-2A491393769B}"/>
                </a:ext>
              </a:extLst>
            </p:cNvPr>
            <p:cNvSpPr>
              <a:spLocks/>
            </p:cNvSpPr>
            <p:nvPr/>
          </p:nvSpPr>
          <p:spPr bwMode="auto">
            <a:xfrm>
              <a:off x="3083" y="3305"/>
              <a:ext cx="871" cy="44"/>
            </a:xfrm>
            <a:custGeom>
              <a:avLst/>
              <a:gdLst>
                <a:gd name="T0" fmla="*/ 0 w 4353"/>
                <a:gd name="T1" fmla="*/ 0 h 220"/>
                <a:gd name="T2" fmla="*/ 174 w 4353"/>
                <a:gd name="T3" fmla="*/ 4 h 220"/>
                <a:gd name="T4" fmla="*/ 174 w 4353"/>
                <a:gd name="T5" fmla="*/ 9 h 220"/>
                <a:gd name="T6" fmla="*/ 1 w 4353"/>
                <a:gd name="T7" fmla="*/ 5 h 220"/>
                <a:gd name="T8" fmla="*/ 0 w 4353"/>
                <a:gd name="T9" fmla="*/ 0 h 220"/>
                <a:gd name="T10" fmla="*/ 0 60000 65536"/>
                <a:gd name="T11" fmla="*/ 0 60000 65536"/>
                <a:gd name="T12" fmla="*/ 0 60000 65536"/>
                <a:gd name="T13" fmla="*/ 0 60000 65536"/>
                <a:gd name="T14" fmla="*/ 0 60000 65536"/>
                <a:gd name="T15" fmla="*/ 0 w 4353"/>
                <a:gd name="T16" fmla="*/ 0 h 220"/>
                <a:gd name="T17" fmla="*/ 4353 w 4353"/>
                <a:gd name="T18" fmla="*/ 220 h 220"/>
              </a:gdLst>
              <a:ahLst/>
              <a:cxnLst>
                <a:cxn ang="T10">
                  <a:pos x="T0" y="T1"/>
                </a:cxn>
                <a:cxn ang="T11">
                  <a:pos x="T2" y="T3"/>
                </a:cxn>
                <a:cxn ang="T12">
                  <a:pos x="T4" y="T5"/>
                </a:cxn>
                <a:cxn ang="T13">
                  <a:pos x="T6" y="T7"/>
                </a:cxn>
                <a:cxn ang="T14">
                  <a:pos x="T8" y="T9"/>
                </a:cxn>
              </a:cxnLst>
              <a:rect l="T15" t="T16" r="T17" b="T18"/>
              <a:pathLst>
                <a:path w="4353" h="220">
                  <a:moveTo>
                    <a:pt x="0" y="0"/>
                  </a:moveTo>
                  <a:lnTo>
                    <a:pt x="4341" y="101"/>
                  </a:lnTo>
                  <a:lnTo>
                    <a:pt x="4353" y="220"/>
                  </a:lnTo>
                  <a:lnTo>
                    <a:pt x="13"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7" name="Freeform 1050">
              <a:extLst>
                <a:ext uri="{FF2B5EF4-FFF2-40B4-BE49-F238E27FC236}">
                  <a16:creationId xmlns:a16="http://schemas.microsoft.com/office/drawing/2014/main" id="{86D4D69D-9A98-477E-A8A6-8C7EA51B8A2C}"/>
                </a:ext>
              </a:extLst>
            </p:cNvPr>
            <p:cNvSpPr>
              <a:spLocks/>
            </p:cNvSpPr>
            <p:nvPr/>
          </p:nvSpPr>
          <p:spPr bwMode="auto">
            <a:xfrm>
              <a:off x="3499" y="2582"/>
              <a:ext cx="7" cy="967"/>
            </a:xfrm>
            <a:custGeom>
              <a:avLst/>
              <a:gdLst>
                <a:gd name="T0" fmla="*/ 1 w 33"/>
                <a:gd name="T1" fmla="*/ 0 h 4838"/>
                <a:gd name="T2" fmla="*/ 1 w 33"/>
                <a:gd name="T3" fmla="*/ 193 h 4838"/>
                <a:gd name="T4" fmla="*/ 0 w 33"/>
                <a:gd name="T5" fmla="*/ 193 h 4838"/>
                <a:gd name="T6" fmla="*/ 0 w 33"/>
                <a:gd name="T7" fmla="*/ 0 h 4838"/>
                <a:gd name="T8" fmla="*/ 1 w 33"/>
                <a:gd name="T9" fmla="*/ 0 h 4838"/>
                <a:gd name="T10" fmla="*/ 0 60000 65536"/>
                <a:gd name="T11" fmla="*/ 0 60000 65536"/>
                <a:gd name="T12" fmla="*/ 0 60000 65536"/>
                <a:gd name="T13" fmla="*/ 0 60000 65536"/>
                <a:gd name="T14" fmla="*/ 0 60000 65536"/>
                <a:gd name="T15" fmla="*/ 0 w 33"/>
                <a:gd name="T16" fmla="*/ 0 h 4838"/>
                <a:gd name="T17" fmla="*/ 33 w 33"/>
                <a:gd name="T18" fmla="*/ 4838 h 4838"/>
              </a:gdLst>
              <a:ahLst/>
              <a:cxnLst>
                <a:cxn ang="T10">
                  <a:pos x="T0" y="T1"/>
                </a:cxn>
                <a:cxn ang="T11">
                  <a:pos x="T2" y="T3"/>
                </a:cxn>
                <a:cxn ang="T12">
                  <a:pos x="T4" y="T5"/>
                </a:cxn>
                <a:cxn ang="T13">
                  <a:pos x="T6" y="T7"/>
                </a:cxn>
                <a:cxn ang="T14">
                  <a:pos x="T8" y="T9"/>
                </a:cxn>
              </a:cxnLst>
              <a:rect l="T15" t="T16" r="T17" b="T18"/>
              <a:pathLst>
                <a:path w="33" h="4838">
                  <a:moveTo>
                    <a:pt x="33" y="2"/>
                  </a:moveTo>
                  <a:lnTo>
                    <a:pt x="28" y="4838"/>
                  </a:lnTo>
                  <a:lnTo>
                    <a:pt x="0" y="4836"/>
                  </a:lnTo>
                  <a:lnTo>
                    <a:pt x="5" y="0"/>
                  </a:lnTo>
                  <a:lnTo>
                    <a:pt x="33" y="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8" name="Freeform 1051">
              <a:extLst>
                <a:ext uri="{FF2B5EF4-FFF2-40B4-BE49-F238E27FC236}">
                  <a16:creationId xmlns:a16="http://schemas.microsoft.com/office/drawing/2014/main" id="{EA5D99FD-07CE-4660-B0B8-899924867747}"/>
                </a:ext>
              </a:extLst>
            </p:cNvPr>
            <p:cNvSpPr>
              <a:spLocks/>
            </p:cNvSpPr>
            <p:nvPr/>
          </p:nvSpPr>
          <p:spPr bwMode="auto">
            <a:xfrm>
              <a:off x="3520" y="2580"/>
              <a:ext cx="7" cy="970"/>
            </a:xfrm>
            <a:custGeom>
              <a:avLst/>
              <a:gdLst>
                <a:gd name="T0" fmla="*/ 1 w 34"/>
                <a:gd name="T1" fmla="*/ 0 h 4850"/>
                <a:gd name="T2" fmla="*/ 1 w 34"/>
                <a:gd name="T3" fmla="*/ 194 h 4850"/>
                <a:gd name="T4" fmla="*/ 0 w 34"/>
                <a:gd name="T5" fmla="*/ 194 h 4850"/>
                <a:gd name="T6" fmla="*/ 0 w 34"/>
                <a:gd name="T7" fmla="*/ 0 h 4850"/>
                <a:gd name="T8" fmla="*/ 1 w 34"/>
                <a:gd name="T9" fmla="*/ 0 h 4850"/>
                <a:gd name="T10" fmla="*/ 0 60000 65536"/>
                <a:gd name="T11" fmla="*/ 0 60000 65536"/>
                <a:gd name="T12" fmla="*/ 0 60000 65536"/>
                <a:gd name="T13" fmla="*/ 0 60000 65536"/>
                <a:gd name="T14" fmla="*/ 0 60000 65536"/>
                <a:gd name="T15" fmla="*/ 0 w 34"/>
                <a:gd name="T16" fmla="*/ 0 h 4850"/>
                <a:gd name="T17" fmla="*/ 34 w 34"/>
                <a:gd name="T18" fmla="*/ 4850 h 4850"/>
              </a:gdLst>
              <a:ahLst/>
              <a:cxnLst>
                <a:cxn ang="T10">
                  <a:pos x="T0" y="T1"/>
                </a:cxn>
                <a:cxn ang="T11">
                  <a:pos x="T2" y="T3"/>
                </a:cxn>
                <a:cxn ang="T12">
                  <a:pos x="T4" y="T5"/>
                </a:cxn>
                <a:cxn ang="T13">
                  <a:pos x="T6" y="T7"/>
                </a:cxn>
                <a:cxn ang="T14">
                  <a:pos x="T8" y="T9"/>
                </a:cxn>
              </a:cxnLst>
              <a:rect l="T15" t="T16" r="T17" b="T18"/>
              <a:pathLst>
                <a:path w="34" h="4850">
                  <a:moveTo>
                    <a:pt x="34" y="2"/>
                  </a:moveTo>
                  <a:lnTo>
                    <a:pt x="30" y="4850"/>
                  </a:lnTo>
                  <a:lnTo>
                    <a:pt x="0" y="4848"/>
                  </a:lnTo>
                  <a:lnTo>
                    <a:pt x="6" y="0"/>
                  </a:lnTo>
                  <a:lnTo>
                    <a:pt x="34" y="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69" name="Freeform 1052">
              <a:extLst>
                <a:ext uri="{FF2B5EF4-FFF2-40B4-BE49-F238E27FC236}">
                  <a16:creationId xmlns:a16="http://schemas.microsoft.com/office/drawing/2014/main" id="{8DFB9ECE-37BA-40C4-BA7A-900334A55E94}"/>
                </a:ext>
              </a:extLst>
            </p:cNvPr>
            <p:cNvSpPr>
              <a:spLocks/>
            </p:cNvSpPr>
            <p:nvPr/>
          </p:nvSpPr>
          <p:spPr bwMode="auto">
            <a:xfrm>
              <a:off x="3080" y="2684"/>
              <a:ext cx="872" cy="58"/>
            </a:xfrm>
            <a:custGeom>
              <a:avLst/>
              <a:gdLst>
                <a:gd name="T0" fmla="*/ 0 w 4357"/>
                <a:gd name="T1" fmla="*/ 7 h 292"/>
                <a:gd name="T2" fmla="*/ 174 w 4357"/>
                <a:gd name="T3" fmla="*/ 0 h 292"/>
                <a:gd name="T4" fmla="*/ 175 w 4357"/>
                <a:gd name="T5" fmla="*/ 5 h 292"/>
                <a:gd name="T6" fmla="*/ 1 w 4357"/>
                <a:gd name="T7" fmla="*/ 12 h 292"/>
                <a:gd name="T8" fmla="*/ 0 w 4357"/>
                <a:gd name="T9" fmla="*/ 7 h 292"/>
                <a:gd name="T10" fmla="*/ 0 60000 65536"/>
                <a:gd name="T11" fmla="*/ 0 60000 65536"/>
                <a:gd name="T12" fmla="*/ 0 60000 65536"/>
                <a:gd name="T13" fmla="*/ 0 60000 65536"/>
                <a:gd name="T14" fmla="*/ 0 60000 65536"/>
                <a:gd name="T15" fmla="*/ 0 w 4357"/>
                <a:gd name="T16" fmla="*/ 0 h 292"/>
                <a:gd name="T17" fmla="*/ 4357 w 4357"/>
                <a:gd name="T18" fmla="*/ 292 h 292"/>
              </a:gdLst>
              <a:ahLst/>
              <a:cxnLst>
                <a:cxn ang="T10">
                  <a:pos x="T0" y="T1"/>
                </a:cxn>
                <a:cxn ang="T11">
                  <a:pos x="T2" y="T3"/>
                </a:cxn>
                <a:cxn ang="T12">
                  <a:pos x="T4" y="T5"/>
                </a:cxn>
                <a:cxn ang="T13">
                  <a:pos x="T6" y="T7"/>
                </a:cxn>
                <a:cxn ang="T14">
                  <a:pos x="T8" y="T9"/>
                </a:cxn>
              </a:cxnLst>
              <a:rect l="T15" t="T16" r="T17" b="T18"/>
              <a:pathLst>
                <a:path w="4357" h="292">
                  <a:moveTo>
                    <a:pt x="0" y="172"/>
                  </a:moveTo>
                  <a:lnTo>
                    <a:pt x="4335" y="0"/>
                  </a:lnTo>
                  <a:lnTo>
                    <a:pt x="4357" y="120"/>
                  </a:lnTo>
                  <a:lnTo>
                    <a:pt x="22" y="292"/>
                  </a:lnTo>
                  <a:lnTo>
                    <a:pt x="0" y="172"/>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0" name="Freeform 1053">
              <a:extLst>
                <a:ext uri="{FF2B5EF4-FFF2-40B4-BE49-F238E27FC236}">
                  <a16:creationId xmlns:a16="http://schemas.microsoft.com/office/drawing/2014/main" id="{3B798B5B-DA61-4C89-B6EB-CC947F2537C5}"/>
                </a:ext>
              </a:extLst>
            </p:cNvPr>
            <p:cNvSpPr>
              <a:spLocks/>
            </p:cNvSpPr>
            <p:nvPr/>
          </p:nvSpPr>
          <p:spPr bwMode="auto">
            <a:xfrm>
              <a:off x="3080" y="2592"/>
              <a:ext cx="873" cy="65"/>
            </a:xfrm>
            <a:custGeom>
              <a:avLst/>
              <a:gdLst>
                <a:gd name="T0" fmla="*/ 0 w 4365"/>
                <a:gd name="T1" fmla="*/ 8 h 327"/>
                <a:gd name="T2" fmla="*/ 174 w 4365"/>
                <a:gd name="T3" fmla="*/ 0 h 327"/>
                <a:gd name="T4" fmla="*/ 175 w 4365"/>
                <a:gd name="T5" fmla="*/ 5 h 327"/>
                <a:gd name="T6" fmla="*/ 1 w 4365"/>
                <a:gd name="T7" fmla="*/ 13 h 327"/>
                <a:gd name="T8" fmla="*/ 0 w 4365"/>
                <a:gd name="T9" fmla="*/ 8 h 327"/>
                <a:gd name="T10" fmla="*/ 0 60000 65536"/>
                <a:gd name="T11" fmla="*/ 0 60000 65536"/>
                <a:gd name="T12" fmla="*/ 0 60000 65536"/>
                <a:gd name="T13" fmla="*/ 0 60000 65536"/>
                <a:gd name="T14" fmla="*/ 0 60000 65536"/>
                <a:gd name="T15" fmla="*/ 0 w 4365"/>
                <a:gd name="T16" fmla="*/ 0 h 327"/>
                <a:gd name="T17" fmla="*/ 4365 w 4365"/>
                <a:gd name="T18" fmla="*/ 327 h 327"/>
              </a:gdLst>
              <a:ahLst/>
              <a:cxnLst>
                <a:cxn ang="T10">
                  <a:pos x="T0" y="T1"/>
                </a:cxn>
                <a:cxn ang="T11">
                  <a:pos x="T2" y="T3"/>
                </a:cxn>
                <a:cxn ang="T12">
                  <a:pos x="T4" y="T5"/>
                </a:cxn>
                <a:cxn ang="T13">
                  <a:pos x="T6" y="T7"/>
                </a:cxn>
                <a:cxn ang="T14">
                  <a:pos x="T8" y="T9"/>
                </a:cxn>
              </a:cxnLst>
              <a:rect l="T15" t="T16" r="T17" b="T18"/>
              <a:pathLst>
                <a:path w="4365" h="327">
                  <a:moveTo>
                    <a:pt x="0" y="207"/>
                  </a:moveTo>
                  <a:lnTo>
                    <a:pt x="4342" y="0"/>
                  </a:lnTo>
                  <a:lnTo>
                    <a:pt x="4365" y="120"/>
                  </a:lnTo>
                  <a:lnTo>
                    <a:pt x="23" y="327"/>
                  </a:lnTo>
                  <a:lnTo>
                    <a:pt x="0" y="207"/>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1" name="Freeform 1054">
              <a:extLst>
                <a:ext uri="{FF2B5EF4-FFF2-40B4-BE49-F238E27FC236}">
                  <a16:creationId xmlns:a16="http://schemas.microsoft.com/office/drawing/2014/main" id="{9C3930FE-5216-45F4-9D3A-478849E0BD1E}"/>
                </a:ext>
              </a:extLst>
            </p:cNvPr>
            <p:cNvSpPr>
              <a:spLocks/>
            </p:cNvSpPr>
            <p:nvPr/>
          </p:nvSpPr>
          <p:spPr bwMode="auto">
            <a:xfrm>
              <a:off x="3084" y="3391"/>
              <a:ext cx="868" cy="51"/>
            </a:xfrm>
            <a:custGeom>
              <a:avLst/>
              <a:gdLst>
                <a:gd name="T0" fmla="*/ 0 w 4337"/>
                <a:gd name="T1" fmla="*/ 0 h 255"/>
                <a:gd name="T2" fmla="*/ 173 w 4337"/>
                <a:gd name="T3" fmla="*/ 5 h 255"/>
                <a:gd name="T4" fmla="*/ 174 w 4337"/>
                <a:gd name="T5" fmla="*/ 10 h 255"/>
                <a:gd name="T6" fmla="*/ 0 w 4337"/>
                <a:gd name="T7" fmla="*/ 5 h 255"/>
                <a:gd name="T8" fmla="*/ 0 w 4337"/>
                <a:gd name="T9" fmla="*/ 0 h 255"/>
                <a:gd name="T10" fmla="*/ 0 60000 65536"/>
                <a:gd name="T11" fmla="*/ 0 60000 65536"/>
                <a:gd name="T12" fmla="*/ 0 60000 65536"/>
                <a:gd name="T13" fmla="*/ 0 60000 65536"/>
                <a:gd name="T14" fmla="*/ 0 60000 65536"/>
                <a:gd name="T15" fmla="*/ 0 w 4337"/>
                <a:gd name="T16" fmla="*/ 0 h 255"/>
                <a:gd name="T17" fmla="*/ 4337 w 4337"/>
                <a:gd name="T18" fmla="*/ 255 h 255"/>
              </a:gdLst>
              <a:ahLst/>
              <a:cxnLst>
                <a:cxn ang="T10">
                  <a:pos x="T0" y="T1"/>
                </a:cxn>
                <a:cxn ang="T11">
                  <a:pos x="T2" y="T3"/>
                </a:cxn>
                <a:cxn ang="T12">
                  <a:pos x="T4" y="T5"/>
                </a:cxn>
                <a:cxn ang="T13">
                  <a:pos x="T6" y="T7"/>
                </a:cxn>
                <a:cxn ang="T14">
                  <a:pos x="T8" y="T9"/>
                </a:cxn>
              </a:cxnLst>
              <a:rect l="T15" t="T16" r="T17" b="T18"/>
              <a:pathLst>
                <a:path w="4337" h="255">
                  <a:moveTo>
                    <a:pt x="0" y="0"/>
                  </a:moveTo>
                  <a:lnTo>
                    <a:pt x="4326" y="136"/>
                  </a:lnTo>
                  <a:lnTo>
                    <a:pt x="4337" y="255"/>
                  </a:lnTo>
                  <a:lnTo>
                    <a:pt x="10"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2" name="Freeform 1055">
              <a:extLst>
                <a:ext uri="{FF2B5EF4-FFF2-40B4-BE49-F238E27FC236}">
                  <a16:creationId xmlns:a16="http://schemas.microsoft.com/office/drawing/2014/main" id="{1E681BF2-25EE-4111-9015-040A68F75B0C}"/>
                </a:ext>
              </a:extLst>
            </p:cNvPr>
            <p:cNvSpPr>
              <a:spLocks/>
            </p:cNvSpPr>
            <p:nvPr/>
          </p:nvSpPr>
          <p:spPr bwMode="auto">
            <a:xfrm>
              <a:off x="3086" y="3476"/>
              <a:ext cx="869" cy="61"/>
            </a:xfrm>
            <a:custGeom>
              <a:avLst/>
              <a:gdLst>
                <a:gd name="T0" fmla="*/ 0 w 4349"/>
                <a:gd name="T1" fmla="*/ 0 h 304"/>
                <a:gd name="T2" fmla="*/ 173 w 4349"/>
                <a:gd name="T3" fmla="*/ 7 h 304"/>
                <a:gd name="T4" fmla="*/ 174 w 4349"/>
                <a:gd name="T5" fmla="*/ 12 h 304"/>
                <a:gd name="T6" fmla="*/ 0 w 4349"/>
                <a:gd name="T7" fmla="*/ 5 h 304"/>
                <a:gd name="T8" fmla="*/ 0 w 4349"/>
                <a:gd name="T9" fmla="*/ 0 h 304"/>
                <a:gd name="T10" fmla="*/ 0 60000 65536"/>
                <a:gd name="T11" fmla="*/ 0 60000 65536"/>
                <a:gd name="T12" fmla="*/ 0 60000 65536"/>
                <a:gd name="T13" fmla="*/ 0 60000 65536"/>
                <a:gd name="T14" fmla="*/ 0 60000 65536"/>
                <a:gd name="T15" fmla="*/ 0 w 4349"/>
                <a:gd name="T16" fmla="*/ 0 h 304"/>
                <a:gd name="T17" fmla="*/ 4349 w 4349"/>
                <a:gd name="T18" fmla="*/ 304 h 304"/>
              </a:gdLst>
              <a:ahLst/>
              <a:cxnLst>
                <a:cxn ang="T10">
                  <a:pos x="T0" y="T1"/>
                </a:cxn>
                <a:cxn ang="T11">
                  <a:pos x="T2" y="T3"/>
                </a:cxn>
                <a:cxn ang="T12">
                  <a:pos x="T4" y="T5"/>
                </a:cxn>
                <a:cxn ang="T13">
                  <a:pos x="T6" y="T7"/>
                </a:cxn>
                <a:cxn ang="T14">
                  <a:pos x="T8" y="T9"/>
                </a:cxn>
              </a:cxnLst>
              <a:rect l="T15" t="T16" r="T17" b="T18"/>
              <a:pathLst>
                <a:path w="4349" h="304">
                  <a:moveTo>
                    <a:pt x="0" y="0"/>
                  </a:moveTo>
                  <a:lnTo>
                    <a:pt x="4340" y="184"/>
                  </a:lnTo>
                  <a:lnTo>
                    <a:pt x="4349" y="304"/>
                  </a:lnTo>
                  <a:lnTo>
                    <a:pt x="10" y="120"/>
                  </a:lnTo>
                  <a:lnTo>
                    <a:pt x="0" y="0"/>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3" name="Freeform 1056">
              <a:extLst>
                <a:ext uri="{FF2B5EF4-FFF2-40B4-BE49-F238E27FC236}">
                  <a16:creationId xmlns:a16="http://schemas.microsoft.com/office/drawing/2014/main" id="{517C6E64-EDFE-4539-98D7-5304D5589351}"/>
                </a:ext>
              </a:extLst>
            </p:cNvPr>
            <p:cNvSpPr>
              <a:spLocks/>
            </p:cNvSpPr>
            <p:nvPr/>
          </p:nvSpPr>
          <p:spPr bwMode="auto">
            <a:xfrm>
              <a:off x="2696" y="3184"/>
              <a:ext cx="603" cy="13"/>
            </a:xfrm>
            <a:custGeom>
              <a:avLst/>
              <a:gdLst>
                <a:gd name="T0" fmla="*/ 0 w 3015"/>
                <a:gd name="T1" fmla="*/ 0 h 66"/>
                <a:gd name="T2" fmla="*/ 120 w 3015"/>
                <a:gd name="T3" fmla="*/ 1 h 66"/>
                <a:gd name="T4" fmla="*/ 121 w 3015"/>
                <a:gd name="T5" fmla="*/ 3 h 66"/>
                <a:gd name="T6" fmla="*/ 0 w 3015"/>
                <a:gd name="T7" fmla="*/ 1 h 66"/>
                <a:gd name="T8" fmla="*/ 0 w 3015"/>
                <a:gd name="T9" fmla="*/ 0 h 66"/>
                <a:gd name="T10" fmla="*/ 0 60000 65536"/>
                <a:gd name="T11" fmla="*/ 0 60000 65536"/>
                <a:gd name="T12" fmla="*/ 0 60000 65536"/>
                <a:gd name="T13" fmla="*/ 0 60000 65536"/>
                <a:gd name="T14" fmla="*/ 0 60000 65536"/>
                <a:gd name="T15" fmla="*/ 0 w 3015"/>
                <a:gd name="T16" fmla="*/ 0 h 66"/>
                <a:gd name="T17" fmla="*/ 3015 w 3015"/>
                <a:gd name="T18" fmla="*/ 66 h 66"/>
              </a:gdLst>
              <a:ahLst/>
              <a:cxnLst>
                <a:cxn ang="T10">
                  <a:pos x="T0" y="T1"/>
                </a:cxn>
                <a:cxn ang="T11">
                  <a:pos x="T2" y="T3"/>
                </a:cxn>
                <a:cxn ang="T12">
                  <a:pos x="T4" y="T5"/>
                </a:cxn>
                <a:cxn ang="T13">
                  <a:pos x="T6" y="T7"/>
                </a:cxn>
                <a:cxn ang="T14">
                  <a:pos x="T8" y="T9"/>
                </a:cxn>
              </a:cxnLst>
              <a:rect l="T15" t="T16" r="T17" b="T18"/>
              <a:pathLst>
                <a:path w="3015" h="66">
                  <a:moveTo>
                    <a:pt x="0" y="0"/>
                  </a:moveTo>
                  <a:lnTo>
                    <a:pt x="3011" y="30"/>
                  </a:lnTo>
                  <a:lnTo>
                    <a:pt x="3015" y="66"/>
                  </a:lnTo>
                  <a:lnTo>
                    <a:pt x="4"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4" name="Freeform 1057">
              <a:extLst>
                <a:ext uri="{FF2B5EF4-FFF2-40B4-BE49-F238E27FC236}">
                  <a16:creationId xmlns:a16="http://schemas.microsoft.com/office/drawing/2014/main" id="{E425E992-DE46-4736-AC4F-4FB7BE59D86F}"/>
                </a:ext>
              </a:extLst>
            </p:cNvPr>
            <p:cNvSpPr>
              <a:spLocks/>
            </p:cNvSpPr>
            <p:nvPr/>
          </p:nvSpPr>
          <p:spPr bwMode="auto">
            <a:xfrm>
              <a:off x="3752" y="3195"/>
              <a:ext cx="651" cy="11"/>
            </a:xfrm>
            <a:custGeom>
              <a:avLst/>
              <a:gdLst>
                <a:gd name="T0" fmla="*/ 0 w 3258"/>
                <a:gd name="T1" fmla="*/ 0 h 59"/>
                <a:gd name="T2" fmla="*/ 130 w 3258"/>
                <a:gd name="T3" fmla="*/ 1 h 59"/>
                <a:gd name="T4" fmla="*/ 130 w 3258"/>
                <a:gd name="T5" fmla="*/ 2 h 59"/>
                <a:gd name="T6" fmla="*/ 0 w 3258"/>
                <a:gd name="T7" fmla="*/ 1 h 59"/>
                <a:gd name="T8" fmla="*/ 0 w 3258"/>
                <a:gd name="T9" fmla="*/ 0 h 59"/>
                <a:gd name="T10" fmla="*/ 0 60000 65536"/>
                <a:gd name="T11" fmla="*/ 0 60000 65536"/>
                <a:gd name="T12" fmla="*/ 0 60000 65536"/>
                <a:gd name="T13" fmla="*/ 0 60000 65536"/>
                <a:gd name="T14" fmla="*/ 0 60000 65536"/>
                <a:gd name="T15" fmla="*/ 0 w 3258"/>
                <a:gd name="T16" fmla="*/ 0 h 59"/>
                <a:gd name="T17" fmla="*/ 3258 w 3258"/>
                <a:gd name="T18" fmla="*/ 59 h 59"/>
              </a:gdLst>
              <a:ahLst/>
              <a:cxnLst>
                <a:cxn ang="T10">
                  <a:pos x="T0" y="T1"/>
                </a:cxn>
                <a:cxn ang="T11">
                  <a:pos x="T2" y="T3"/>
                </a:cxn>
                <a:cxn ang="T12">
                  <a:pos x="T4" y="T5"/>
                </a:cxn>
                <a:cxn ang="T13">
                  <a:pos x="T6" y="T7"/>
                </a:cxn>
                <a:cxn ang="T14">
                  <a:pos x="T8" y="T9"/>
                </a:cxn>
              </a:cxnLst>
              <a:rect l="T15" t="T16" r="T17" b="T18"/>
              <a:pathLst>
                <a:path w="3258" h="59">
                  <a:moveTo>
                    <a:pt x="0" y="0"/>
                  </a:moveTo>
                  <a:lnTo>
                    <a:pt x="3253" y="24"/>
                  </a:lnTo>
                  <a:lnTo>
                    <a:pt x="3258" y="59"/>
                  </a:lnTo>
                  <a:lnTo>
                    <a:pt x="5"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5" name="Freeform 1058">
              <a:extLst>
                <a:ext uri="{FF2B5EF4-FFF2-40B4-BE49-F238E27FC236}">
                  <a16:creationId xmlns:a16="http://schemas.microsoft.com/office/drawing/2014/main" id="{552DEDBD-8E57-4727-B840-427F458CC785}"/>
                </a:ext>
              </a:extLst>
            </p:cNvPr>
            <p:cNvSpPr>
              <a:spLocks/>
            </p:cNvSpPr>
            <p:nvPr/>
          </p:nvSpPr>
          <p:spPr bwMode="auto">
            <a:xfrm>
              <a:off x="2695" y="2933"/>
              <a:ext cx="603" cy="18"/>
            </a:xfrm>
            <a:custGeom>
              <a:avLst/>
              <a:gdLst>
                <a:gd name="T0" fmla="*/ 0 w 3016"/>
                <a:gd name="T1" fmla="*/ 2 h 88"/>
                <a:gd name="T2" fmla="*/ 120 w 3016"/>
                <a:gd name="T3" fmla="*/ 0 h 88"/>
                <a:gd name="T4" fmla="*/ 121 w 3016"/>
                <a:gd name="T5" fmla="*/ 1 h 88"/>
                <a:gd name="T6" fmla="*/ 0 w 3016"/>
                <a:gd name="T7" fmla="*/ 4 h 88"/>
                <a:gd name="T8" fmla="*/ 0 w 3016"/>
                <a:gd name="T9" fmla="*/ 2 h 88"/>
                <a:gd name="T10" fmla="*/ 0 60000 65536"/>
                <a:gd name="T11" fmla="*/ 0 60000 65536"/>
                <a:gd name="T12" fmla="*/ 0 60000 65536"/>
                <a:gd name="T13" fmla="*/ 0 60000 65536"/>
                <a:gd name="T14" fmla="*/ 0 60000 65536"/>
                <a:gd name="T15" fmla="*/ 0 w 3016"/>
                <a:gd name="T16" fmla="*/ 0 h 88"/>
                <a:gd name="T17" fmla="*/ 3016 w 3016"/>
                <a:gd name="T18" fmla="*/ 88 h 88"/>
              </a:gdLst>
              <a:ahLst/>
              <a:cxnLst>
                <a:cxn ang="T10">
                  <a:pos x="T0" y="T1"/>
                </a:cxn>
                <a:cxn ang="T11">
                  <a:pos x="T2" y="T3"/>
                </a:cxn>
                <a:cxn ang="T12">
                  <a:pos x="T4" y="T5"/>
                </a:cxn>
                <a:cxn ang="T13">
                  <a:pos x="T6" y="T7"/>
                </a:cxn>
                <a:cxn ang="T14">
                  <a:pos x="T8" y="T9"/>
                </a:cxn>
              </a:cxnLst>
              <a:rect l="T15" t="T16" r="T17" b="T18"/>
              <a:pathLst>
                <a:path w="3016" h="88">
                  <a:moveTo>
                    <a:pt x="0" y="53"/>
                  </a:moveTo>
                  <a:lnTo>
                    <a:pt x="3011" y="0"/>
                  </a:lnTo>
                  <a:lnTo>
                    <a:pt x="3016" y="35"/>
                  </a:lnTo>
                  <a:lnTo>
                    <a:pt x="6" y="88"/>
                  </a:lnTo>
                  <a:lnTo>
                    <a:pt x="0" y="53"/>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6" name="Freeform 1059">
              <a:extLst>
                <a:ext uri="{FF2B5EF4-FFF2-40B4-BE49-F238E27FC236}">
                  <a16:creationId xmlns:a16="http://schemas.microsoft.com/office/drawing/2014/main" id="{0D7A6FF5-E008-434B-B908-DCA247D25364}"/>
                </a:ext>
              </a:extLst>
            </p:cNvPr>
            <p:cNvSpPr>
              <a:spLocks/>
            </p:cNvSpPr>
            <p:nvPr/>
          </p:nvSpPr>
          <p:spPr bwMode="auto">
            <a:xfrm>
              <a:off x="3751" y="2914"/>
              <a:ext cx="652" cy="18"/>
            </a:xfrm>
            <a:custGeom>
              <a:avLst/>
              <a:gdLst>
                <a:gd name="T0" fmla="*/ 0 w 3259"/>
                <a:gd name="T1" fmla="*/ 2 h 94"/>
                <a:gd name="T2" fmla="*/ 130 w 3259"/>
                <a:gd name="T3" fmla="*/ 0 h 94"/>
                <a:gd name="T4" fmla="*/ 130 w 3259"/>
                <a:gd name="T5" fmla="*/ 1 h 94"/>
                <a:gd name="T6" fmla="*/ 0 w 3259"/>
                <a:gd name="T7" fmla="*/ 3 h 94"/>
                <a:gd name="T8" fmla="*/ 0 w 3259"/>
                <a:gd name="T9" fmla="*/ 2 h 94"/>
                <a:gd name="T10" fmla="*/ 0 60000 65536"/>
                <a:gd name="T11" fmla="*/ 0 60000 65536"/>
                <a:gd name="T12" fmla="*/ 0 60000 65536"/>
                <a:gd name="T13" fmla="*/ 0 60000 65536"/>
                <a:gd name="T14" fmla="*/ 0 60000 65536"/>
                <a:gd name="T15" fmla="*/ 0 w 3259"/>
                <a:gd name="T16" fmla="*/ 0 h 94"/>
                <a:gd name="T17" fmla="*/ 3259 w 3259"/>
                <a:gd name="T18" fmla="*/ 94 h 94"/>
              </a:gdLst>
              <a:ahLst/>
              <a:cxnLst>
                <a:cxn ang="T10">
                  <a:pos x="T0" y="T1"/>
                </a:cxn>
                <a:cxn ang="T11">
                  <a:pos x="T2" y="T3"/>
                </a:cxn>
                <a:cxn ang="T12">
                  <a:pos x="T4" y="T5"/>
                </a:cxn>
                <a:cxn ang="T13">
                  <a:pos x="T6" y="T7"/>
                </a:cxn>
                <a:cxn ang="T14">
                  <a:pos x="T8" y="T9"/>
                </a:cxn>
              </a:cxnLst>
              <a:rect l="T15" t="T16" r="T17" b="T18"/>
              <a:pathLst>
                <a:path w="3259" h="94">
                  <a:moveTo>
                    <a:pt x="0" y="59"/>
                  </a:moveTo>
                  <a:lnTo>
                    <a:pt x="3253" y="0"/>
                  </a:lnTo>
                  <a:lnTo>
                    <a:pt x="3259" y="36"/>
                  </a:lnTo>
                  <a:lnTo>
                    <a:pt x="6" y="94"/>
                  </a:lnTo>
                  <a:lnTo>
                    <a:pt x="0" y="5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7" name="Freeform 1060">
              <a:extLst>
                <a:ext uri="{FF2B5EF4-FFF2-40B4-BE49-F238E27FC236}">
                  <a16:creationId xmlns:a16="http://schemas.microsoft.com/office/drawing/2014/main" id="{5438B69E-0100-4475-9AE0-1BD767228033}"/>
                </a:ext>
              </a:extLst>
            </p:cNvPr>
            <p:cNvSpPr>
              <a:spLocks/>
            </p:cNvSpPr>
            <p:nvPr/>
          </p:nvSpPr>
          <p:spPr bwMode="auto">
            <a:xfrm>
              <a:off x="2694" y="3265"/>
              <a:ext cx="604" cy="18"/>
            </a:xfrm>
            <a:custGeom>
              <a:avLst/>
              <a:gdLst>
                <a:gd name="T0" fmla="*/ 0 w 3021"/>
                <a:gd name="T1" fmla="*/ 0 h 89"/>
                <a:gd name="T2" fmla="*/ 121 w 3021"/>
                <a:gd name="T3" fmla="*/ 2 h 89"/>
                <a:gd name="T4" fmla="*/ 121 w 3021"/>
                <a:gd name="T5" fmla="*/ 4 h 89"/>
                <a:gd name="T6" fmla="*/ 0 w 3021"/>
                <a:gd name="T7" fmla="*/ 1 h 89"/>
                <a:gd name="T8" fmla="*/ 0 w 3021"/>
                <a:gd name="T9" fmla="*/ 0 h 89"/>
                <a:gd name="T10" fmla="*/ 0 60000 65536"/>
                <a:gd name="T11" fmla="*/ 0 60000 65536"/>
                <a:gd name="T12" fmla="*/ 0 60000 65536"/>
                <a:gd name="T13" fmla="*/ 0 60000 65536"/>
                <a:gd name="T14" fmla="*/ 0 60000 65536"/>
                <a:gd name="T15" fmla="*/ 0 w 3021"/>
                <a:gd name="T16" fmla="*/ 0 h 89"/>
                <a:gd name="T17" fmla="*/ 3021 w 3021"/>
                <a:gd name="T18" fmla="*/ 89 h 89"/>
              </a:gdLst>
              <a:ahLst/>
              <a:cxnLst>
                <a:cxn ang="T10">
                  <a:pos x="T0" y="T1"/>
                </a:cxn>
                <a:cxn ang="T11">
                  <a:pos x="T2" y="T3"/>
                </a:cxn>
                <a:cxn ang="T12">
                  <a:pos x="T4" y="T5"/>
                </a:cxn>
                <a:cxn ang="T13">
                  <a:pos x="T6" y="T7"/>
                </a:cxn>
                <a:cxn ang="T14">
                  <a:pos x="T8" y="T9"/>
                </a:cxn>
              </a:cxnLst>
              <a:rect l="T15" t="T16" r="T17" b="T18"/>
              <a:pathLst>
                <a:path w="3021" h="89">
                  <a:moveTo>
                    <a:pt x="0" y="0"/>
                  </a:moveTo>
                  <a:lnTo>
                    <a:pt x="3016" y="54"/>
                  </a:lnTo>
                  <a:lnTo>
                    <a:pt x="3021" y="89"/>
                  </a:lnTo>
                  <a:lnTo>
                    <a:pt x="3"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8" name="Freeform 1061">
              <a:extLst>
                <a:ext uri="{FF2B5EF4-FFF2-40B4-BE49-F238E27FC236}">
                  <a16:creationId xmlns:a16="http://schemas.microsoft.com/office/drawing/2014/main" id="{7CB56112-A5A4-4680-97BA-59AAB6048BEF}"/>
                </a:ext>
              </a:extLst>
            </p:cNvPr>
            <p:cNvSpPr>
              <a:spLocks/>
            </p:cNvSpPr>
            <p:nvPr/>
          </p:nvSpPr>
          <p:spPr bwMode="auto">
            <a:xfrm>
              <a:off x="3752" y="3283"/>
              <a:ext cx="652" cy="20"/>
            </a:xfrm>
            <a:custGeom>
              <a:avLst/>
              <a:gdLst>
                <a:gd name="T0" fmla="*/ 0 w 3263"/>
                <a:gd name="T1" fmla="*/ 0 h 96"/>
                <a:gd name="T2" fmla="*/ 130 w 3263"/>
                <a:gd name="T3" fmla="*/ 3 h 96"/>
                <a:gd name="T4" fmla="*/ 130 w 3263"/>
                <a:gd name="T5" fmla="*/ 4 h 96"/>
                <a:gd name="T6" fmla="*/ 0 w 3263"/>
                <a:gd name="T7" fmla="*/ 2 h 96"/>
                <a:gd name="T8" fmla="*/ 0 w 3263"/>
                <a:gd name="T9" fmla="*/ 0 h 96"/>
                <a:gd name="T10" fmla="*/ 0 60000 65536"/>
                <a:gd name="T11" fmla="*/ 0 60000 65536"/>
                <a:gd name="T12" fmla="*/ 0 60000 65536"/>
                <a:gd name="T13" fmla="*/ 0 60000 65536"/>
                <a:gd name="T14" fmla="*/ 0 60000 65536"/>
                <a:gd name="T15" fmla="*/ 0 w 3263"/>
                <a:gd name="T16" fmla="*/ 0 h 96"/>
                <a:gd name="T17" fmla="*/ 3263 w 3263"/>
                <a:gd name="T18" fmla="*/ 96 h 96"/>
              </a:gdLst>
              <a:ahLst/>
              <a:cxnLst>
                <a:cxn ang="T10">
                  <a:pos x="T0" y="T1"/>
                </a:cxn>
                <a:cxn ang="T11">
                  <a:pos x="T2" y="T3"/>
                </a:cxn>
                <a:cxn ang="T12">
                  <a:pos x="T4" y="T5"/>
                </a:cxn>
                <a:cxn ang="T13">
                  <a:pos x="T6" y="T7"/>
                </a:cxn>
                <a:cxn ang="T14">
                  <a:pos x="T8" y="T9"/>
                </a:cxn>
              </a:cxnLst>
              <a:rect l="T15" t="T16" r="T17" b="T18"/>
              <a:pathLst>
                <a:path w="3263" h="96">
                  <a:moveTo>
                    <a:pt x="0" y="0"/>
                  </a:moveTo>
                  <a:lnTo>
                    <a:pt x="3259" y="60"/>
                  </a:lnTo>
                  <a:lnTo>
                    <a:pt x="3263" y="96"/>
                  </a:lnTo>
                  <a:lnTo>
                    <a:pt x="4"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79" name="Freeform 1062">
              <a:extLst>
                <a:ext uri="{FF2B5EF4-FFF2-40B4-BE49-F238E27FC236}">
                  <a16:creationId xmlns:a16="http://schemas.microsoft.com/office/drawing/2014/main" id="{922806B2-6A8A-42A1-A957-9665D7612904}"/>
                </a:ext>
              </a:extLst>
            </p:cNvPr>
            <p:cNvSpPr>
              <a:spLocks/>
            </p:cNvSpPr>
            <p:nvPr/>
          </p:nvSpPr>
          <p:spPr bwMode="auto">
            <a:xfrm>
              <a:off x="2696" y="3104"/>
              <a:ext cx="602" cy="8"/>
            </a:xfrm>
            <a:custGeom>
              <a:avLst/>
              <a:gdLst>
                <a:gd name="T0" fmla="*/ 0 w 3008"/>
                <a:gd name="T1" fmla="*/ 0 h 42"/>
                <a:gd name="T2" fmla="*/ 120 w 3008"/>
                <a:gd name="T3" fmla="*/ 0 h 42"/>
                <a:gd name="T4" fmla="*/ 120 w 3008"/>
                <a:gd name="T5" fmla="*/ 2 h 42"/>
                <a:gd name="T6" fmla="*/ 0 w 3008"/>
                <a:gd name="T7" fmla="*/ 1 h 42"/>
                <a:gd name="T8" fmla="*/ 0 w 3008"/>
                <a:gd name="T9" fmla="*/ 0 h 42"/>
                <a:gd name="T10" fmla="*/ 0 60000 65536"/>
                <a:gd name="T11" fmla="*/ 0 60000 65536"/>
                <a:gd name="T12" fmla="*/ 0 60000 65536"/>
                <a:gd name="T13" fmla="*/ 0 60000 65536"/>
                <a:gd name="T14" fmla="*/ 0 60000 65536"/>
                <a:gd name="T15" fmla="*/ 0 w 3008"/>
                <a:gd name="T16" fmla="*/ 0 h 42"/>
                <a:gd name="T17" fmla="*/ 3008 w 3008"/>
                <a:gd name="T18" fmla="*/ 42 h 42"/>
              </a:gdLst>
              <a:ahLst/>
              <a:cxnLst>
                <a:cxn ang="T10">
                  <a:pos x="T0" y="T1"/>
                </a:cxn>
                <a:cxn ang="T11">
                  <a:pos x="T2" y="T3"/>
                </a:cxn>
                <a:cxn ang="T12">
                  <a:pos x="T4" y="T5"/>
                </a:cxn>
                <a:cxn ang="T13">
                  <a:pos x="T6" y="T7"/>
                </a:cxn>
                <a:cxn ang="T14">
                  <a:pos x="T8" y="T9"/>
                </a:cxn>
              </a:cxnLst>
              <a:rect l="T15" t="T16" r="T17" b="T18"/>
              <a:pathLst>
                <a:path w="3008" h="42">
                  <a:moveTo>
                    <a:pt x="0" y="0"/>
                  </a:moveTo>
                  <a:lnTo>
                    <a:pt x="3003" y="6"/>
                  </a:lnTo>
                  <a:lnTo>
                    <a:pt x="3008" y="42"/>
                  </a:lnTo>
                  <a:lnTo>
                    <a:pt x="4"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0" name="Freeform 1063">
              <a:extLst>
                <a:ext uri="{FF2B5EF4-FFF2-40B4-BE49-F238E27FC236}">
                  <a16:creationId xmlns:a16="http://schemas.microsoft.com/office/drawing/2014/main" id="{B2EE4BE0-528C-47D1-8687-172F26411139}"/>
                </a:ext>
              </a:extLst>
            </p:cNvPr>
            <p:cNvSpPr>
              <a:spLocks/>
            </p:cNvSpPr>
            <p:nvPr/>
          </p:nvSpPr>
          <p:spPr bwMode="auto">
            <a:xfrm>
              <a:off x="3752" y="3104"/>
              <a:ext cx="652" cy="8"/>
            </a:xfrm>
            <a:custGeom>
              <a:avLst/>
              <a:gdLst>
                <a:gd name="T0" fmla="*/ 0 w 3257"/>
                <a:gd name="T1" fmla="*/ 0 h 37"/>
                <a:gd name="T2" fmla="*/ 130 w 3257"/>
                <a:gd name="T3" fmla="*/ 0 h 37"/>
                <a:gd name="T4" fmla="*/ 131 w 3257"/>
                <a:gd name="T5" fmla="*/ 2 h 37"/>
                <a:gd name="T6" fmla="*/ 0 w 3257"/>
                <a:gd name="T7" fmla="*/ 2 h 37"/>
                <a:gd name="T8" fmla="*/ 0 w 3257"/>
                <a:gd name="T9" fmla="*/ 0 h 37"/>
                <a:gd name="T10" fmla="*/ 0 60000 65536"/>
                <a:gd name="T11" fmla="*/ 0 60000 65536"/>
                <a:gd name="T12" fmla="*/ 0 60000 65536"/>
                <a:gd name="T13" fmla="*/ 0 60000 65536"/>
                <a:gd name="T14" fmla="*/ 0 60000 65536"/>
                <a:gd name="T15" fmla="*/ 0 w 3257"/>
                <a:gd name="T16" fmla="*/ 0 h 37"/>
                <a:gd name="T17" fmla="*/ 3257 w 3257"/>
                <a:gd name="T18" fmla="*/ 37 h 37"/>
              </a:gdLst>
              <a:ahLst/>
              <a:cxnLst>
                <a:cxn ang="T10">
                  <a:pos x="T0" y="T1"/>
                </a:cxn>
                <a:cxn ang="T11">
                  <a:pos x="T2" y="T3"/>
                </a:cxn>
                <a:cxn ang="T12">
                  <a:pos x="T4" y="T5"/>
                </a:cxn>
                <a:cxn ang="T13">
                  <a:pos x="T6" y="T7"/>
                </a:cxn>
                <a:cxn ang="T14">
                  <a:pos x="T8" y="T9"/>
                </a:cxn>
              </a:cxnLst>
              <a:rect l="T15" t="T16" r="T17" b="T18"/>
              <a:pathLst>
                <a:path w="3257" h="37">
                  <a:moveTo>
                    <a:pt x="0" y="0"/>
                  </a:moveTo>
                  <a:lnTo>
                    <a:pt x="3252" y="0"/>
                  </a:lnTo>
                  <a:lnTo>
                    <a:pt x="3257" y="37"/>
                  </a:lnTo>
                  <a:lnTo>
                    <a:pt x="5"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1" name="Freeform 1064">
              <a:extLst>
                <a:ext uri="{FF2B5EF4-FFF2-40B4-BE49-F238E27FC236}">
                  <a16:creationId xmlns:a16="http://schemas.microsoft.com/office/drawing/2014/main" id="{5950ACA9-9189-4D81-A81D-7081A1A00E2B}"/>
                </a:ext>
              </a:extLst>
            </p:cNvPr>
            <p:cNvSpPr>
              <a:spLocks/>
            </p:cNvSpPr>
            <p:nvPr/>
          </p:nvSpPr>
          <p:spPr bwMode="auto">
            <a:xfrm>
              <a:off x="2696" y="3019"/>
              <a:ext cx="601" cy="11"/>
            </a:xfrm>
            <a:custGeom>
              <a:avLst/>
              <a:gdLst>
                <a:gd name="T0" fmla="*/ 0 w 3001"/>
                <a:gd name="T1" fmla="*/ 1 h 55"/>
                <a:gd name="T2" fmla="*/ 120 w 3001"/>
                <a:gd name="T3" fmla="*/ 0 h 55"/>
                <a:gd name="T4" fmla="*/ 120 w 3001"/>
                <a:gd name="T5" fmla="*/ 1 h 55"/>
                <a:gd name="T6" fmla="*/ 0 w 3001"/>
                <a:gd name="T7" fmla="*/ 2 h 55"/>
                <a:gd name="T8" fmla="*/ 0 w 3001"/>
                <a:gd name="T9" fmla="*/ 1 h 55"/>
                <a:gd name="T10" fmla="*/ 0 60000 65536"/>
                <a:gd name="T11" fmla="*/ 0 60000 65536"/>
                <a:gd name="T12" fmla="*/ 0 60000 65536"/>
                <a:gd name="T13" fmla="*/ 0 60000 65536"/>
                <a:gd name="T14" fmla="*/ 0 60000 65536"/>
                <a:gd name="T15" fmla="*/ 0 w 3001"/>
                <a:gd name="T16" fmla="*/ 0 h 55"/>
                <a:gd name="T17" fmla="*/ 3001 w 3001"/>
                <a:gd name="T18" fmla="*/ 55 h 55"/>
              </a:gdLst>
              <a:ahLst/>
              <a:cxnLst>
                <a:cxn ang="T10">
                  <a:pos x="T0" y="T1"/>
                </a:cxn>
                <a:cxn ang="T11">
                  <a:pos x="T2" y="T3"/>
                </a:cxn>
                <a:cxn ang="T12">
                  <a:pos x="T4" y="T5"/>
                </a:cxn>
                <a:cxn ang="T13">
                  <a:pos x="T6" y="T7"/>
                </a:cxn>
                <a:cxn ang="T14">
                  <a:pos x="T8" y="T9"/>
                </a:cxn>
              </a:cxnLst>
              <a:rect l="T15" t="T16" r="T17" b="T18"/>
              <a:pathLst>
                <a:path w="3001" h="55">
                  <a:moveTo>
                    <a:pt x="0" y="20"/>
                  </a:moveTo>
                  <a:lnTo>
                    <a:pt x="2996" y="0"/>
                  </a:lnTo>
                  <a:lnTo>
                    <a:pt x="3001" y="35"/>
                  </a:lnTo>
                  <a:lnTo>
                    <a:pt x="5" y="55"/>
                  </a:lnTo>
                  <a:lnTo>
                    <a:pt x="0" y="2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2" name="Freeform 1065">
              <a:extLst>
                <a:ext uri="{FF2B5EF4-FFF2-40B4-BE49-F238E27FC236}">
                  <a16:creationId xmlns:a16="http://schemas.microsoft.com/office/drawing/2014/main" id="{2EB0D85F-702F-4AC1-8A2E-806772378EA4}"/>
                </a:ext>
              </a:extLst>
            </p:cNvPr>
            <p:cNvSpPr>
              <a:spLocks/>
            </p:cNvSpPr>
            <p:nvPr/>
          </p:nvSpPr>
          <p:spPr bwMode="auto">
            <a:xfrm>
              <a:off x="3751" y="3012"/>
              <a:ext cx="652" cy="11"/>
            </a:xfrm>
            <a:custGeom>
              <a:avLst/>
              <a:gdLst>
                <a:gd name="T0" fmla="*/ 0 w 3257"/>
                <a:gd name="T1" fmla="*/ 1 h 53"/>
                <a:gd name="T2" fmla="*/ 130 w 3257"/>
                <a:gd name="T3" fmla="*/ 0 h 53"/>
                <a:gd name="T4" fmla="*/ 131 w 3257"/>
                <a:gd name="T5" fmla="*/ 1 h 53"/>
                <a:gd name="T6" fmla="*/ 0 w 3257"/>
                <a:gd name="T7" fmla="*/ 2 h 53"/>
                <a:gd name="T8" fmla="*/ 0 w 3257"/>
                <a:gd name="T9" fmla="*/ 1 h 53"/>
                <a:gd name="T10" fmla="*/ 0 60000 65536"/>
                <a:gd name="T11" fmla="*/ 0 60000 65536"/>
                <a:gd name="T12" fmla="*/ 0 60000 65536"/>
                <a:gd name="T13" fmla="*/ 0 60000 65536"/>
                <a:gd name="T14" fmla="*/ 0 60000 65536"/>
                <a:gd name="T15" fmla="*/ 0 w 3257"/>
                <a:gd name="T16" fmla="*/ 0 h 53"/>
                <a:gd name="T17" fmla="*/ 3257 w 3257"/>
                <a:gd name="T18" fmla="*/ 53 h 53"/>
              </a:gdLst>
              <a:ahLst/>
              <a:cxnLst>
                <a:cxn ang="T10">
                  <a:pos x="T0" y="T1"/>
                </a:cxn>
                <a:cxn ang="T11">
                  <a:pos x="T2" y="T3"/>
                </a:cxn>
                <a:cxn ang="T12">
                  <a:pos x="T4" y="T5"/>
                </a:cxn>
                <a:cxn ang="T13">
                  <a:pos x="T6" y="T7"/>
                </a:cxn>
                <a:cxn ang="T14">
                  <a:pos x="T8" y="T9"/>
                </a:cxn>
              </a:cxnLst>
              <a:rect l="T15" t="T16" r="T17" b="T18"/>
              <a:pathLst>
                <a:path w="3257" h="53">
                  <a:moveTo>
                    <a:pt x="0" y="17"/>
                  </a:moveTo>
                  <a:lnTo>
                    <a:pt x="3252" y="0"/>
                  </a:lnTo>
                  <a:lnTo>
                    <a:pt x="3257" y="35"/>
                  </a:lnTo>
                  <a:lnTo>
                    <a:pt x="5" y="53"/>
                  </a:lnTo>
                  <a:lnTo>
                    <a:pt x="0" y="1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3" name="Freeform 1066">
              <a:extLst>
                <a:ext uri="{FF2B5EF4-FFF2-40B4-BE49-F238E27FC236}">
                  <a16:creationId xmlns:a16="http://schemas.microsoft.com/office/drawing/2014/main" id="{AD9D8913-0249-492D-9565-6C08C0CFBF5F}"/>
                </a:ext>
              </a:extLst>
            </p:cNvPr>
            <p:cNvSpPr>
              <a:spLocks/>
            </p:cNvSpPr>
            <p:nvPr/>
          </p:nvSpPr>
          <p:spPr bwMode="auto">
            <a:xfrm>
              <a:off x="2696" y="2847"/>
              <a:ext cx="606" cy="23"/>
            </a:xfrm>
            <a:custGeom>
              <a:avLst/>
              <a:gdLst>
                <a:gd name="T0" fmla="*/ 0 w 3031"/>
                <a:gd name="T1" fmla="*/ 3 h 118"/>
                <a:gd name="T2" fmla="*/ 121 w 3031"/>
                <a:gd name="T3" fmla="*/ 0 h 118"/>
                <a:gd name="T4" fmla="*/ 121 w 3031"/>
                <a:gd name="T5" fmla="*/ 1 h 118"/>
                <a:gd name="T6" fmla="*/ 0 w 3031"/>
                <a:gd name="T7" fmla="*/ 4 h 118"/>
                <a:gd name="T8" fmla="*/ 0 w 3031"/>
                <a:gd name="T9" fmla="*/ 3 h 118"/>
                <a:gd name="T10" fmla="*/ 0 60000 65536"/>
                <a:gd name="T11" fmla="*/ 0 60000 65536"/>
                <a:gd name="T12" fmla="*/ 0 60000 65536"/>
                <a:gd name="T13" fmla="*/ 0 60000 65536"/>
                <a:gd name="T14" fmla="*/ 0 60000 65536"/>
                <a:gd name="T15" fmla="*/ 0 w 3031"/>
                <a:gd name="T16" fmla="*/ 0 h 118"/>
                <a:gd name="T17" fmla="*/ 3031 w 3031"/>
                <a:gd name="T18" fmla="*/ 118 h 118"/>
              </a:gdLst>
              <a:ahLst/>
              <a:cxnLst>
                <a:cxn ang="T10">
                  <a:pos x="T0" y="T1"/>
                </a:cxn>
                <a:cxn ang="T11">
                  <a:pos x="T2" y="T3"/>
                </a:cxn>
                <a:cxn ang="T12">
                  <a:pos x="T4" y="T5"/>
                </a:cxn>
                <a:cxn ang="T13">
                  <a:pos x="T6" y="T7"/>
                </a:cxn>
                <a:cxn ang="T14">
                  <a:pos x="T8" y="T9"/>
                </a:cxn>
              </a:cxnLst>
              <a:rect l="T15" t="T16" r="T17" b="T18"/>
              <a:pathLst>
                <a:path w="3031" h="118">
                  <a:moveTo>
                    <a:pt x="0" y="81"/>
                  </a:moveTo>
                  <a:lnTo>
                    <a:pt x="3024" y="0"/>
                  </a:lnTo>
                  <a:lnTo>
                    <a:pt x="3031" y="36"/>
                  </a:lnTo>
                  <a:lnTo>
                    <a:pt x="5" y="118"/>
                  </a:lnTo>
                  <a:lnTo>
                    <a:pt x="0" y="81"/>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4" name="Freeform 1067">
              <a:extLst>
                <a:ext uri="{FF2B5EF4-FFF2-40B4-BE49-F238E27FC236}">
                  <a16:creationId xmlns:a16="http://schemas.microsoft.com/office/drawing/2014/main" id="{1C3E6742-D145-4486-9DBC-3463B8012D31}"/>
                </a:ext>
              </a:extLst>
            </p:cNvPr>
            <p:cNvSpPr>
              <a:spLocks/>
            </p:cNvSpPr>
            <p:nvPr/>
          </p:nvSpPr>
          <p:spPr bwMode="auto">
            <a:xfrm>
              <a:off x="3750" y="2820"/>
              <a:ext cx="652" cy="22"/>
            </a:xfrm>
            <a:custGeom>
              <a:avLst/>
              <a:gdLst>
                <a:gd name="T0" fmla="*/ 0 w 3258"/>
                <a:gd name="T1" fmla="*/ 3 h 112"/>
                <a:gd name="T2" fmla="*/ 130 w 3258"/>
                <a:gd name="T3" fmla="*/ 0 h 112"/>
                <a:gd name="T4" fmla="*/ 130 w 3258"/>
                <a:gd name="T5" fmla="*/ 1 h 112"/>
                <a:gd name="T6" fmla="*/ 0 w 3258"/>
                <a:gd name="T7" fmla="*/ 4 h 112"/>
                <a:gd name="T8" fmla="*/ 0 w 3258"/>
                <a:gd name="T9" fmla="*/ 3 h 112"/>
                <a:gd name="T10" fmla="*/ 0 60000 65536"/>
                <a:gd name="T11" fmla="*/ 0 60000 65536"/>
                <a:gd name="T12" fmla="*/ 0 60000 65536"/>
                <a:gd name="T13" fmla="*/ 0 60000 65536"/>
                <a:gd name="T14" fmla="*/ 0 60000 65536"/>
                <a:gd name="T15" fmla="*/ 0 w 3258"/>
                <a:gd name="T16" fmla="*/ 0 h 112"/>
                <a:gd name="T17" fmla="*/ 3258 w 3258"/>
                <a:gd name="T18" fmla="*/ 112 h 112"/>
              </a:gdLst>
              <a:ahLst/>
              <a:cxnLst>
                <a:cxn ang="T10">
                  <a:pos x="T0" y="T1"/>
                </a:cxn>
                <a:cxn ang="T11">
                  <a:pos x="T2" y="T3"/>
                </a:cxn>
                <a:cxn ang="T12">
                  <a:pos x="T4" y="T5"/>
                </a:cxn>
                <a:cxn ang="T13">
                  <a:pos x="T6" y="T7"/>
                </a:cxn>
                <a:cxn ang="T14">
                  <a:pos x="T8" y="T9"/>
                </a:cxn>
              </a:cxnLst>
              <a:rect l="T15" t="T16" r="T17" b="T18"/>
              <a:pathLst>
                <a:path w="3258" h="112">
                  <a:moveTo>
                    <a:pt x="0" y="77"/>
                  </a:moveTo>
                  <a:lnTo>
                    <a:pt x="3252" y="0"/>
                  </a:lnTo>
                  <a:lnTo>
                    <a:pt x="3258" y="35"/>
                  </a:lnTo>
                  <a:lnTo>
                    <a:pt x="5" y="112"/>
                  </a:lnTo>
                  <a:lnTo>
                    <a:pt x="0" y="77"/>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5" name="Freeform 1068">
              <a:extLst>
                <a:ext uri="{FF2B5EF4-FFF2-40B4-BE49-F238E27FC236}">
                  <a16:creationId xmlns:a16="http://schemas.microsoft.com/office/drawing/2014/main" id="{713BF699-FA04-4B7D-ACF5-3149588DA658}"/>
                </a:ext>
              </a:extLst>
            </p:cNvPr>
            <p:cNvSpPr>
              <a:spLocks/>
            </p:cNvSpPr>
            <p:nvPr/>
          </p:nvSpPr>
          <p:spPr bwMode="auto">
            <a:xfrm>
              <a:off x="2694" y="2761"/>
              <a:ext cx="608" cy="28"/>
            </a:xfrm>
            <a:custGeom>
              <a:avLst/>
              <a:gdLst>
                <a:gd name="T0" fmla="*/ 0 w 3038"/>
                <a:gd name="T1" fmla="*/ 4 h 140"/>
                <a:gd name="T2" fmla="*/ 121 w 3038"/>
                <a:gd name="T3" fmla="*/ 0 h 140"/>
                <a:gd name="T4" fmla="*/ 122 w 3038"/>
                <a:gd name="T5" fmla="*/ 1 h 140"/>
                <a:gd name="T6" fmla="*/ 0 w 3038"/>
                <a:gd name="T7" fmla="*/ 6 h 140"/>
                <a:gd name="T8" fmla="*/ 0 w 3038"/>
                <a:gd name="T9" fmla="*/ 4 h 140"/>
                <a:gd name="T10" fmla="*/ 0 60000 65536"/>
                <a:gd name="T11" fmla="*/ 0 60000 65536"/>
                <a:gd name="T12" fmla="*/ 0 60000 65536"/>
                <a:gd name="T13" fmla="*/ 0 60000 65536"/>
                <a:gd name="T14" fmla="*/ 0 60000 65536"/>
                <a:gd name="T15" fmla="*/ 0 w 3038"/>
                <a:gd name="T16" fmla="*/ 0 h 140"/>
                <a:gd name="T17" fmla="*/ 3038 w 3038"/>
                <a:gd name="T18" fmla="*/ 140 h 140"/>
              </a:gdLst>
              <a:ahLst/>
              <a:cxnLst>
                <a:cxn ang="T10">
                  <a:pos x="T0" y="T1"/>
                </a:cxn>
                <a:cxn ang="T11">
                  <a:pos x="T2" y="T3"/>
                </a:cxn>
                <a:cxn ang="T12">
                  <a:pos x="T4" y="T5"/>
                </a:cxn>
                <a:cxn ang="T13">
                  <a:pos x="T6" y="T7"/>
                </a:cxn>
                <a:cxn ang="T14">
                  <a:pos x="T8" y="T9"/>
                </a:cxn>
              </a:cxnLst>
              <a:rect l="T15" t="T16" r="T17" b="T18"/>
              <a:pathLst>
                <a:path w="3038" h="140">
                  <a:moveTo>
                    <a:pt x="0" y="104"/>
                  </a:moveTo>
                  <a:lnTo>
                    <a:pt x="3032" y="0"/>
                  </a:lnTo>
                  <a:lnTo>
                    <a:pt x="3038" y="35"/>
                  </a:lnTo>
                  <a:lnTo>
                    <a:pt x="7" y="140"/>
                  </a:lnTo>
                  <a:lnTo>
                    <a:pt x="0" y="104"/>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6" name="Freeform 1069">
              <a:extLst>
                <a:ext uri="{FF2B5EF4-FFF2-40B4-BE49-F238E27FC236}">
                  <a16:creationId xmlns:a16="http://schemas.microsoft.com/office/drawing/2014/main" id="{BEF65A07-88D8-4D2D-8FCD-C0362A44D274}"/>
                </a:ext>
              </a:extLst>
            </p:cNvPr>
            <p:cNvSpPr>
              <a:spLocks/>
            </p:cNvSpPr>
            <p:nvPr/>
          </p:nvSpPr>
          <p:spPr bwMode="auto">
            <a:xfrm>
              <a:off x="2697" y="3344"/>
              <a:ext cx="603" cy="24"/>
            </a:xfrm>
            <a:custGeom>
              <a:avLst/>
              <a:gdLst>
                <a:gd name="T0" fmla="*/ 0 w 3015"/>
                <a:gd name="T1" fmla="*/ 0 h 120"/>
                <a:gd name="T2" fmla="*/ 120 w 3015"/>
                <a:gd name="T3" fmla="*/ 3 h 120"/>
                <a:gd name="T4" fmla="*/ 121 w 3015"/>
                <a:gd name="T5" fmla="*/ 5 h 120"/>
                <a:gd name="T6" fmla="*/ 0 w 3015"/>
                <a:gd name="T7" fmla="*/ 1 h 120"/>
                <a:gd name="T8" fmla="*/ 0 w 3015"/>
                <a:gd name="T9" fmla="*/ 0 h 120"/>
                <a:gd name="T10" fmla="*/ 0 60000 65536"/>
                <a:gd name="T11" fmla="*/ 0 60000 65536"/>
                <a:gd name="T12" fmla="*/ 0 60000 65536"/>
                <a:gd name="T13" fmla="*/ 0 60000 65536"/>
                <a:gd name="T14" fmla="*/ 0 60000 65536"/>
                <a:gd name="T15" fmla="*/ 0 w 3015"/>
                <a:gd name="T16" fmla="*/ 0 h 120"/>
                <a:gd name="T17" fmla="*/ 3015 w 3015"/>
                <a:gd name="T18" fmla="*/ 120 h 120"/>
              </a:gdLst>
              <a:ahLst/>
              <a:cxnLst>
                <a:cxn ang="T10">
                  <a:pos x="T0" y="T1"/>
                </a:cxn>
                <a:cxn ang="T11">
                  <a:pos x="T2" y="T3"/>
                </a:cxn>
                <a:cxn ang="T12">
                  <a:pos x="T4" y="T5"/>
                </a:cxn>
                <a:cxn ang="T13">
                  <a:pos x="T6" y="T7"/>
                </a:cxn>
                <a:cxn ang="T14">
                  <a:pos x="T8" y="T9"/>
                </a:cxn>
              </a:cxnLst>
              <a:rect l="T15" t="T16" r="T17" b="T18"/>
              <a:pathLst>
                <a:path w="3015" h="120">
                  <a:moveTo>
                    <a:pt x="0" y="0"/>
                  </a:moveTo>
                  <a:lnTo>
                    <a:pt x="3011" y="84"/>
                  </a:lnTo>
                  <a:lnTo>
                    <a:pt x="3015" y="120"/>
                  </a:lnTo>
                  <a:lnTo>
                    <a:pt x="4"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7" name="Freeform 1070">
              <a:extLst>
                <a:ext uri="{FF2B5EF4-FFF2-40B4-BE49-F238E27FC236}">
                  <a16:creationId xmlns:a16="http://schemas.microsoft.com/office/drawing/2014/main" id="{96389591-6CDA-4E59-9D71-70FB1909350E}"/>
                </a:ext>
              </a:extLst>
            </p:cNvPr>
            <p:cNvSpPr>
              <a:spLocks/>
            </p:cNvSpPr>
            <p:nvPr/>
          </p:nvSpPr>
          <p:spPr bwMode="auto">
            <a:xfrm>
              <a:off x="3751" y="3373"/>
              <a:ext cx="653" cy="26"/>
            </a:xfrm>
            <a:custGeom>
              <a:avLst/>
              <a:gdLst>
                <a:gd name="T0" fmla="*/ 0 w 3263"/>
                <a:gd name="T1" fmla="*/ 0 h 126"/>
                <a:gd name="T2" fmla="*/ 130 w 3263"/>
                <a:gd name="T3" fmla="*/ 4 h 126"/>
                <a:gd name="T4" fmla="*/ 131 w 3263"/>
                <a:gd name="T5" fmla="*/ 5 h 126"/>
                <a:gd name="T6" fmla="*/ 0 w 3263"/>
                <a:gd name="T7" fmla="*/ 1 h 126"/>
                <a:gd name="T8" fmla="*/ 0 w 3263"/>
                <a:gd name="T9" fmla="*/ 0 h 126"/>
                <a:gd name="T10" fmla="*/ 0 60000 65536"/>
                <a:gd name="T11" fmla="*/ 0 60000 65536"/>
                <a:gd name="T12" fmla="*/ 0 60000 65536"/>
                <a:gd name="T13" fmla="*/ 0 60000 65536"/>
                <a:gd name="T14" fmla="*/ 0 60000 65536"/>
                <a:gd name="T15" fmla="*/ 0 w 3263"/>
                <a:gd name="T16" fmla="*/ 0 h 126"/>
                <a:gd name="T17" fmla="*/ 3263 w 3263"/>
                <a:gd name="T18" fmla="*/ 126 h 126"/>
              </a:gdLst>
              <a:ahLst/>
              <a:cxnLst>
                <a:cxn ang="T10">
                  <a:pos x="T0" y="T1"/>
                </a:cxn>
                <a:cxn ang="T11">
                  <a:pos x="T2" y="T3"/>
                </a:cxn>
                <a:cxn ang="T12">
                  <a:pos x="T4" y="T5"/>
                </a:cxn>
                <a:cxn ang="T13">
                  <a:pos x="T6" y="T7"/>
                </a:cxn>
                <a:cxn ang="T14">
                  <a:pos x="T8" y="T9"/>
                </a:cxn>
              </a:cxnLst>
              <a:rect l="T15" t="T16" r="T17" b="T18"/>
              <a:pathLst>
                <a:path w="3263" h="126">
                  <a:moveTo>
                    <a:pt x="0" y="0"/>
                  </a:moveTo>
                  <a:lnTo>
                    <a:pt x="3260" y="90"/>
                  </a:lnTo>
                  <a:lnTo>
                    <a:pt x="3263" y="126"/>
                  </a:lnTo>
                  <a:lnTo>
                    <a:pt x="3" y="36"/>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8" name="Freeform 1071">
              <a:extLst>
                <a:ext uri="{FF2B5EF4-FFF2-40B4-BE49-F238E27FC236}">
                  <a16:creationId xmlns:a16="http://schemas.microsoft.com/office/drawing/2014/main" id="{935735DA-2220-46BF-ABE9-6304429881B4}"/>
                </a:ext>
              </a:extLst>
            </p:cNvPr>
            <p:cNvSpPr>
              <a:spLocks/>
            </p:cNvSpPr>
            <p:nvPr/>
          </p:nvSpPr>
          <p:spPr bwMode="auto">
            <a:xfrm>
              <a:off x="2696" y="2675"/>
              <a:ext cx="605" cy="33"/>
            </a:xfrm>
            <a:custGeom>
              <a:avLst/>
              <a:gdLst>
                <a:gd name="T0" fmla="*/ 0 w 3024"/>
                <a:gd name="T1" fmla="*/ 5 h 166"/>
                <a:gd name="T2" fmla="*/ 121 w 3024"/>
                <a:gd name="T3" fmla="*/ 0 h 166"/>
                <a:gd name="T4" fmla="*/ 121 w 3024"/>
                <a:gd name="T5" fmla="*/ 1 h 166"/>
                <a:gd name="T6" fmla="*/ 0 w 3024"/>
                <a:gd name="T7" fmla="*/ 7 h 166"/>
                <a:gd name="T8" fmla="*/ 0 w 3024"/>
                <a:gd name="T9" fmla="*/ 5 h 166"/>
                <a:gd name="T10" fmla="*/ 0 60000 65536"/>
                <a:gd name="T11" fmla="*/ 0 60000 65536"/>
                <a:gd name="T12" fmla="*/ 0 60000 65536"/>
                <a:gd name="T13" fmla="*/ 0 60000 65536"/>
                <a:gd name="T14" fmla="*/ 0 60000 65536"/>
                <a:gd name="T15" fmla="*/ 0 w 3024"/>
                <a:gd name="T16" fmla="*/ 0 h 166"/>
                <a:gd name="T17" fmla="*/ 3024 w 3024"/>
                <a:gd name="T18" fmla="*/ 166 h 166"/>
              </a:gdLst>
              <a:ahLst/>
              <a:cxnLst>
                <a:cxn ang="T10">
                  <a:pos x="T0" y="T1"/>
                </a:cxn>
                <a:cxn ang="T11">
                  <a:pos x="T2" y="T3"/>
                </a:cxn>
                <a:cxn ang="T12">
                  <a:pos x="T4" y="T5"/>
                </a:cxn>
                <a:cxn ang="T13">
                  <a:pos x="T6" y="T7"/>
                </a:cxn>
                <a:cxn ang="T14">
                  <a:pos x="T8" y="T9"/>
                </a:cxn>
              </a:cxnLst>
              <a:rect l="T15" t="T16" r="T17" b="T18"/>
              <a:pathLst>
                <a:path w="3024" h="166">
                  <a:moveTo>
                    <a:pt x="0" y="130"/>
                  </a:moveTo>
                  <a:lnTo>
                    <a:pt x="3018" y="0"/>
                  </a:lnTo>
                  <a:lnTo>
                    <a:pt x="3024" y="36"/>
                  </a:lnTo>
                  <a:lnTo>
                    <a:pt x="7" y="166"/>
                  </a:lnTo>
                  <a:lnTo>
                    <a:pt x="0" y="13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89" name="Freeform 1072">
              <a:extLst>
                <a:ext uri="{FF2B5EF4-FFF2-40B4-BE49-F238E27FC236}">
                  <a16:creationId xmlns:a16="http://schemas.microsoft.com/office/drawing/2014/main" id="{3733BF22-9564-45A2-B240-58AC09FC60E7}"/>
                </a:ext>
              </a:extLst>
            </p:cNvPr>
            <p:cNvSpPr>
              <a:spLocks/>
            </p:cNvSpPr>
            <p:nvPr/>
          </p:nvSpPr>
          <p:spPr bwMode="auto">
            <a:xfrm>
              <a:off x="3772" y="2629"/>
              <a:ext cx="631" cy="33"/>
            </a:xfrm>
            <a:custGeom>
              <a:avLst/>
              <a:gdLst>
                <a:gd name="T0" fmla="*/ 0 w 3154"/>
                <a:gd name="T1" fmla="*/ 5 h 165"/>
                <a:gd name="T2" fmla="*/ 126 w 3154"/>
                <a:gd name="T3" fmla="*/ 0 h 165"/>
                <a:gd name="T4" fmla="*/ 126 w 3154"/>
                <a:gd name="T5" fmla="*/ 1 h 165"/>
                <a:gd name="T6" fmla="*/ 0 w 3154"/>
                <a:gd name="T7" fmla="*/ 7 h 165"/>
                <a:gd name="T8" fmla="*/ 0 w 3154"/>
                <a:gd name="T9" fmla="*/ 5 h 165"/>
                <a:gd name="T10" fmla="*/ 0 60000 65536"/>
                <a:gd name="T11" fmla="*/ 0 60000 65536"/>
                <a:gd name="T12" fmla="*/ 0 60000 65536"/>
                <a:gd name="T13" fmla="*/ 0 60000 65536"/>
                <a:gd name="T14" fmla="*/ 0 60000 65536"/>
                <a:gd name="T15" fmla="*/ 0 w 3154"/>
                <a:gd name="T16" fmla="*/ 0 h 165"/>
                <a:gd name="T17" fmla="*/ 3154 w 3154"/>
                <a:gd name="T18" fmla="*/ 165 h 165"/>
              </a:gdLst>
              <a:ahLst/>
              <a:cxnLst>
                <a:cxn ang="T10">
                  <a:pos x="T0" y="T1"/>
                </a:cxn>
                <a:cxn ang="T11">
                  <a:pos x="T2" y="T3"/>
                </a:cxn>
                <a:cxn ang="T12">
                  <a:pos x="T4" y="T5"/>
                </a:cxn>
                <a:cxn ang="T13">
                  <a:pos x="T6" y="T7"/>
                </a:cxn>
                <a:cxn ang="T14">
                  <a:pos x="T8" y="T9"/>
                </a:cxn>
              </a:cxnLst>
              <a:rect l="T15" t="T16" r="T17" b="T18"/>
              <a:pathLst>
                <a:path w="3154" h="165">
                  <a:moveTo>
                    <a:pt x="0" y="129"/>
                  </a:moveTo>
                  <a:lnTo>
                    <a:pt x="3147" y="0"/>
                  </a:lnTo>
                  <a:lnTo>
                    <a:pt x="3154" y="36"/>
                  </a:lnTo>
                  <a:lnTo>
                    <a:pt x="7" y="165"/>
                  </a:lnTo>
                  <a:lnTo>
                    <a:pt x="0" y="129"/>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0" name="Freeform 1073">
              <a:extLst>
                <a:ext uri="{FF2B5EF4-FFF2-40B4-BE49-F238E27FC236}">
                  <a16:creationId xmlns:a16="http://schemas.microsoft.com/office/drawing/2014/main" id="{9579F172-D1AE-415F-BCAF-C98DC558AEAC}"/>
                </a:ext>
              </a:extLst>
            </p:cNvPr>
            <p:cNvSpPr>
              <a:spLocks/>
            </p:cNvSpPr>
            <p:nvPr/>
          </p:nvSpPr>
          <p:spPr bwMode="auto">
            <a:xfrm>
              <a:off x="2702" y="3427"/>
              <a:ext cx="598" cy="29"/>
            </a:xfrm>
            <a:custGeom>
              <a:avLst/>
              <a:gdLst>
                <a:gd name="T0" fmla="*/ 0 w 2992"/>
                <a:gd name="T1" fmla="*/ 0 h 146"/>
                <a:gd name="T2" fmla="*/ 119 w 2992"/>
                <a:gd name="T3" fmla="*/ 4 h 146"/>
                <a:gd name="T4" fmla="*/ 120 w 2992"/>
                <a:gd name="T5" fmla="*/ 6 h 146"/>
                <a:gd name="T6" fmla="*/ 0 w 2992"/>
                <a:gd name="T7" fmla="*/ 1 h 146"/>
                <a:gd name="T8" fmla="*/ 0 w 2992"/>
                <a:gd name="T9" fmla="*/ 0 h 146"/>
                <a:gd name="T10" fmla="*/ 0 60000 65536"/>
                <a:gd name="T11" fmla="*/ 0 60000 65536"/>
                <a:gd name="T12" fmla="*/ 0 60000 65536"/>
                <a:gd name="T13" fmla="*/ 0 60000 65536"/>
                <a:gd name="T14" fmla="*/ 0 60000 65536"/>
                <a:gd name="T15" fmla="*/ 0 w 2992"/>
                <a:gd name="T16" fmla="*/ 0 h 146"/>
                <a:gd name="T17" fmla="*/ 2992 w 2992"/>
                <a:gd name="T18" fmla="*/ 146 h 146"/>
              </a:gdLst>
              <a:ahLst/>
              <a:cxnLst>
                <a:cxn ang="T10">
                  <a:pos x="T0" y="T1"/>
                </a:cxn>
                <a:cxn ang="T11">
                  <a:pos x="T2" y="T3"/>
                </a:cxn>
                <a:cxn ang="T12">
                  <a:pos x="T4" y="T5"/>
                </a:cxn>
                <a:cxn ang="T13">
                  <a:pos x="T6" y="T7"/>
                </a:cxn>
                <a:cxn ang="T14">
                  <a:pos x="T8" y="T9"/>
                </a:cxn>
              </a:cxnLst>
              <a:rect l="T15" t="T16" r="T17" b="T18"/>
              <a:pathLst>
                <a:path w="2992" h="146">
                  <a:moveTo>
                    <a:pt x="0" y="0"/>
                  </a:moveTo>
                  <a:lnTo>
                    <a:pt x="2989" y="109"/>
                  </a:lnTo>
                  <a:lnTo>
                    <a:pt x="2992" y="146"/>
                  </a:lnTo>
                  <a:lnTo>
                    <a:pt x="4" y="35"/>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1" name="Freeform 1074">
              <a:extLst>
                <a:ext uri="{FF2B5EF4-FFF2-40B4-BE49-F238E27FC236}">
                  <a16:creationId xmlns:a16="http://schemas.microsoft.com/office/drawing/2014/main" id="{7FFE470F-A6D5-4CFE-AF2C-08EDE22EFFF2}"/>
                </a:ext>
              </a:extLst>
            </p:cNvPr>
            <p:cNvSpPr>
              <a:spLocks/>
            </p:cNvSpPr>
            <p:nvPr/>
          </p:nvSpPr>
          <p:spPr bwMode="auto">
            <a:xfrm>
              <a:off x="3752" y="3466"/>
              <a:ext cx="653" cy="31"/>
            </a:xfrm>
            <a:custGeom>
              <a:avLst/>
              <a:gdLst>
                <a:gd name="T0" fmla="*/ 0 w 3262"/>
                <a:gd name="T1" fmla="*/ 0 h 155"/>
                <a:gd name="T2" fmla="*/ 131 w 3262"/>
                <a:gd name="T3" fmla="*/ 5 h 155"/>
                <a:gd name="T4" fmla="*/ 131 w 3262"/>
                <a:gd name="T5" fmla="*/ 6 h 155"/>
                <a:gd name="T6" fmla="*/ 0 w 3262"/>
                <a:gd name="T7" fmla="*/ 1 h 155"/>
                <a:gd name="T8" fmla="*/ 0 w 3262"/>
                <a:gd name="T9" fmla="*/ 0 h 155"/>
                <a:gd name="T10" fmla="*/ 0 60000 65536"/>
                <a:gd name="T11" fmla="*/ 0 60000 65536"/>
                <a:gd name="T12" fmla="*/ 0 60000 65536"/>
                <a:gd name="T13" fmla="*/ 0 60000 65536"/>
                <a:gd name="T14" fmla="*/ 0 60000 65536"/>
                <a:gd name="T15" fmla="*/ 0 w 3262"/>
                <a:gd name="T16" fmla="*/ 0 h 155"/>
                <a:gd name="T17" fmla="*/ 3262 w 3262"/>
                <a:gd name="T18" fmla="*/ 155 h 155"/>
              </a:gdLst>
              <a:ahLst/>
              <a:cxnLst>
                <a:cxn ang="T10">
                  <a:pos x="T0" y="T1"/>
                </a:cxn>
                <a:cxn ang="T11">
                  <a:pos x="T2" y="T3"/>
                </a:cxn>
                <a:cxn ang="T12">
                  <a:pos x="T4" y="T5"/>
                </a:cxn>
                <a:cxn ang="T13">
                  <a:pos x="T6" y="T7"/>
                </a:cxn>
                <a:cxn ang="T14">
                  <a:pos x="T8" y="T9"/>
                </a:cxn>
              </a:cxnLst>
              <a:rect l="T15" t="T16" r="T17" b="T18"/>
              <a:pathLst>
                <a:path w="3262" h="155">
                  <a:moveTo>
                    <a:pt x="0" y="0"/>
                  </a:moveTo>
                  <a:lnTo>
                    <a:pt x="3259" y="120"/>
                  </a:lnTo>
                  <a:lnTo>
                    <a:pt x="3262" y="155"/>
                  </a:lnTo>
                  <a:lnTo>
                    <a:pt x="3" y="37"/>
                  </a:lnTo>
                  <a:lnTo>
                    <a:pt x="0" y="0"/>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2" name="Freeform 1075">
              <a:extLst>
                <a:ext uri="{FF2B5EF4-FFF2-40B4-BE49-F238E27FC236}">
                  <a16:creationId xmlns:a16="http://schemas.microsoft.com/office/drawing/2014/main" id="{D446BBCC-4DF5-4C81-A687-048B673A15A5}"/>
                </a:ext>
              </a:extLst>
            </p:cNvPr>
            <p:cNvSpPr>
              <a:spLocks/>
            </p:cNvSpPr>
            <p:nvPr/>
          </p:nvSpPr>
          <p:spPr bwMode="auto">
            <a:xfrm>
              <a:off x="3761" y="2729"/>
              <a:ext cx="641" cy="22"/>
            </a:xfrm>
            <a:custGeom>
              <a:avLst/>
              <a:gdLst>
                <a:gd name="T0" fmla="*/ 0 w 3208"/>
                <a:gd name="T1" fmla="*/ 3 h 112"/>
                <a:gd name="T2" fmla="*/ 128 w 3208"/>
                <a:gd name="T3" fmla="*/ 0 h 112"/>
                <a:gd name="T4" fmla="*/ 128 w 3208"/>
                <a:gd name="T5" fmla="*/ 1 h 112"/>
                <a:gd name="T6" fmla="*/ 0 w 3208"/>
                <a:gd name="T7" fmla="*/ 4 h 112"/>
                <a:gd name="T8" fmla="*/ 0 w 3208"/>
                <a:gd name="T9" fmla="*/ 3 h 112"/>
                <a:gd name="T10" fmla="*/ 0 60000 65536"/>
                <a:gd name="T11" fmla="*/ 0 60000 65536"/>
                <a:gd name="T12" fmla="*/ 0 60000 65536"/>
                <a:gd name="T13" fmla="*/ 0 60000 65536"/>
                <a:gd name="T14" fmla="*/ 0 60000 65536"/>
                <a:gd name="T15" fmla="*/ 0 w 3208"/>
                <a:gd name="T16" fmla="*/ 0 h 112"/>
                <a:gd name="T17" fmla="*/ 3208 w 3208"/>
                <a:gd name="T18" fmla="*/ 112 h 112"/>
              </a:gdLst>
              <a:ahLst/>
              <a:cxnLst>
                <a:cxn ang="T10">
                  <a:pos x="T0" y="T1"/>
                </a:cxn>
                <a:cxn ang="T11">
                  <a:pos x="T2" y="T3"/>
                </a:cxn>
                <a:cxn ang="T12">
                  <a:pos x="T4" y="T5"/>
                </a:cxn>
                <a:cxn ang="T13">
                  <a:pos x="T6" y="T7"/>
                </a:cxn>
                <a:cxn ang="T14">
                  <a:pos x="T8" y="T9"/>
                </a:cxn>
              </a:cxnLst>
              <a:rect l="T15" t="T16" r="T17" b="T18"/>
              <a:pathLst>
                <a:path w="3208" h="112">
                  <a:moveTo>
                    <a:pt x="0" y="76"/>
                  </a:moveTo>
                  <a:lnTo>
                    <a:pt x="3203" y="0"/>
                  </a:lnTo>
                  <a:lnTo>
                    <a:pt x="3208" y="35"/>
                  </a:lnTo>
                  <a:lnTo>
                    <a:pt x="5" y="112"/>
                  </a:lnTo>
                  <a:lnTo>
                    <a:pt x="0" y="76"/>
                  </a:lnTo>
                  <a:close/>
                </a:path>
              </a:pathLst>
            </a:custGeom>
            <a:solidFill>
              <a:srgbClr val="B1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3" name="Freeform 1076">
              <a:extLst>
                <a:ext uri="{FF2B5EF4-FFF2-40B4-BE49-F238E27FC236}">
                  <a16:creationId xmlns:a16="http://schemas.microsoft.com/office/drawing/2014/main" id="{4C88D801-A41D-496E-BC9D-EFE1692BD827}"/>
                </a:ext>
              </a:extLst>
            </p:cNvPr>
            <p:cNvSpPr>
              <a:spLocks/>
            </p:cNvSpPr>
            <p:nvPr/>
          </p:nvSpPr>
          <p:spPr bwMode="auto">
            <a:xfrm>
              <a:off x="3549" y="2579"/>
              <a:ext cx="6" cy="971"/>
            </a:xfrm>
            <a:custGeom>
              <a:avLst/>
              <a:gdLst>
                <a:gd name="T0" fmla="*/ 1 w 30"/>
                <a:gd name="T1" fmla="*/ 0 h 4851"/>
                <a:gd name="T2" fmla="*/ 1 w 30"/>
                <a:gd name="T3" fmla="*/ 194 h 4851"/>
                <a:gd name="T4" fmla="*/ 0 w 30"/>
                <a:gd name="T5" fmla="*/ 194 h 4851"/>
                <a:gd name="T6" fmla="*/ 0 w 30"/>
                <a:gd name="T7" fmla="*/ 0 h 4851"/>
                <a:gd name="T8" fmla="*/ 1 w 30"/>
                <a:gd name="T9" fmla="*/ 0 h 4851"/>
                <a:gd name="T10" fmla="*/ 0 60000 65536"/>
                <a:gd name="T11" fmla="*/ 0 60000 65536"/>
                <a:gd name="T12" fmla="*/ 0 60000 65536"/>
                <a:gd name="T13" fmla="*/ 0 60000 65536"/>
                <a:gd name="T14" fmla="*/ 0 60000 65536"/>
                <a:gd name="T15" fmla="*/ 0 w 30"/>
                <a:gd name="T16" fmla="*/ 0 h 4851"/>
                <a:gd name="T17" fmla="*/ 30 w 30"/>
                <a:gd name="T18" fmla="*/ 4851 h 4851"/>
              </a:gdLst>
              <a:ahLst/>
              <a:cxnLst>
                <a:cxn ang="T10">
                  <a:pos x="T0" y="T1"/>
                </a:cxn>
                <a:cxn ang="T11">
                  <a:pos x="T2" y="T3"/>
                </a:cxn>
                <a:cxn ang="T12">
                  <a:pos x="T4" y="T5"/>
                </a:cxn>
                <a:cxn ang="T13">
                  <a:pos x="T6" y="T7"/>
                </a:cxn>
                <a:cxn ang="T14">
                  <a:pos x="T8" y="T9"/>
                </a:cxn>
              </a:cxnLst>
              <a:rect l="T15" t="T16" r="T17" b="T18"/>
              <a:pathLst>
                <a:path w="30" h="4851">
                  <a:moveTo>
                    <a:pt x="28" y="3"/>
                  </a:moveTo>
                  <a:lnTo>
                    <a:pt x="30" y="4851"/>
                  </a:lnTo>
                  <a:lnTo>
                    <a:pt x="1" y="4849"/>
                  </a:lnTo>
                  <a:lnTo>
                    <a:pt x="0" y="0"/>
                  </a:lnTo>
                  <a:lnTo>
                    <a:pt x="28" y="3"/>
                  </a:lnTo>
                  <a:close/>
                </a:path>
              </a:pathLst>
            </a:custGeom>
            <a:solidFill>
              <a:srgbClr val="98004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4" name="Freeform 1077">
              <a:extLst>
                <a:ext uri="{FF2B5EF4-FFF2-40B4-BE49-F238E27FC236}">
                  <a16:creationId xmlns:a16="http://schemas.microsoft.com/office/drawing/2014/main" id="{39086958-E896-45BD-A23E-9D8D9578C0A9}"/>
                </a:ext>
              </a:extLst>
            </p:cNvPr>
            <p:cNvSpPr>
              <a:spLocks noEditPoints="1"/>
            </p:cNvSpPr>
            <p:nvPr/>
          </p:nvSpPr>
          <p:spPr bwMode="auto">
            <a:xfrm>
              <a:off x="4340" y="2536"/>
              <a:ext cx="70" cy="1050"/>
            </a:xfrm>
            <a:custGeom>
              <a:avLst/>
              <a:gdLst>
                <a:gd name="T0" fmla="*/ 12 w 353"/>
                <a:gd name="T1" fmla="*/ 206 h 5252"/>
                <a:gd name="T2" fmla="*/ 1 w 353"/>
                <a:gd name="T3" fmla="*/ 203 h 5252"/>
                <a:gd name="T4" fmla="*/ 12 w 353"/>
                <a:gd name="T5" fmla="*/ 199 h 5252"/>
                <a:gd name="T6" fmla="*/ 2 w 353"/>
                <a:gd name="T7" fmla="*/ 196 h 5252"/>
                <a:gd name="T8" fmla="*/ 12 w 353"/>
                <a:gd name="T9" fmla="*/ 191 h 5252"/>
                <a:gd name="T10" fmla="*/ 2 w 353"/>
                <a:gd name="T11" fmla="*/ 187 h 5252"/>
                <a:gd name="T12" fmla="*/ 12 w 353"/>
                <a:gd name="T13" fmla="*/ 184 h 5252"/>
                <a:gd name="T14" fmla="*/ 1 w 353"/>
                <a:gd name="T15" fmla="*/ 180 h 5252"/>
                <a:gd name="T16" fmla="*/ 12 w 353"/>
                <a:gd name="T17" fmla="*/ 176 h 5252"/>
                <a:gd name="T18" fmla="*/ 2 w 353"/>
                <a:gd name="T19" fmla="*/ 172 h 5252"/>
                <a:gd name="T20" fmla="*/ 12 w 353"/>
                <a:gd name="T21" fmla="*/ 167 h 5252"/>
                <a:gd name="T22" fmla="*/ 2 w 353"/>
                <a:gd name="T23" fmla="*/ 164 h 5252"/>
                <a:gd name="T24" fmla="*/ 12 w 353"/>
                <a:gd name="T25" fmla="*/ 159 h 5252"/>
                <a:gd name="T26" fmla="*/ 2 w 353"/>
                <a:gd name="T27" fmla="*/ 157 h 5252"/>
                <a:gd name="T28" fmla="*/ 12 w 353"/>
                <a:gd name="T29" fmla="*/ 152 h 5252"/>
                <a:gd name="T30" fmla="*/ 2 w 353"/>
                <a:gd name="T31" fmla="*/ 148 h 5252"/>
                <a:gd name="T32" fmla="*/ 12 w 353"/>
                <a:gd name="T33" fmla="*/ 146 h 5252"/>
                <a:gd name="T34" fmla="*/ 2 w 353"/>
                <a:gd name="T35" fmla="*/ 141 h 5252"/>
                <a:gd name="T36" fmla="*/ 12 w 353"/>
                <a:gd name="T37" fmla="*/ 138 h 5252"/>
                <a:gd name="T38" fmla="*/ 2 w 353"/>
                <a:gd name="T39" fmla="*/ 133 h 5252"/>
                <a:gd name="T40" fmla="*/ 12 w 353"/>
                <a:gd name="T41" fmla="*/ 128 h 5252"/>
                <a:gd name="T42" fmla="*/ 2 w 353"/>
                <a:gd name="T43" fmla="*/ 125 h 5252"/>
                <a:gd name="T44" fmla="*/ 3 w 353"/>
                <a:gd name="T45" fmla="*/ 124 h 5252"/>
                <a:gd name="T46" fmla="*/ 4 w 353"/>
                <a:gd name="T47" fmla="*/ 123 h 5252"/>
                <a:gd name="T48" fmla="*/ 8 w 353"/>
                <a:gd name="T49" fmla="*/ 123 h 5252"/>
                <a:gd name="T50" fmla="*/ 8 w 353"/>
                <a:gd name="T51" fmla="*/ 122 h 5252"/>
                <a:gd name="T52" fmla="*/ 9 w 353"/>
                <a:gd name="T53" fmla="*/ 122 h 5252"/>
                <a:gd name="T54" fmla="*/ 10 w 353"/>
                <a:gd name="T55" fmla="*/ 121 h 5252"/>
                <a:gd name="T56" fmla="*/ 12 w 353"/>
                <a:gd name="T57" fmla="*/ 121 h 5252"/>
                <a:gd name="T58" fmla="*/ 2 w 353"/>
                <a:gd name="T59" fmla="*/ 118 h 5252"/>
                <a:gd name="T60" fmla="*/ 12 w 353"/>
                <a:gd name="T61" fmla="*/ 114 h 5252"/>
                <a:gd name="T62" fmla="*/ 2 w 353"/>
                <a:gd name="T63" fmla="*/ 111 h 5252"/>
                <a:gd name="T64" fmla="*/ 12 w 353"/>
                <a:gd name="T65" fmla="*/ 107 h 5252"/>
                <a:gd name="T66" fmla="*/ 2 w 353"/>
                <a:gd name="T67" fmla="*/ 104 h 5252"/>
                <a:gd name="T68" fmla="*/ 12 w 353"/>
                <a:gd name="T69" fmla="*/ 101 h 5252"/>
                <a:gd name="T70" fmla="*/ 2 w 353"/>
                <a:gd name="T71" fmla="*/ 96 h 5252"/>
                <a:gd name="T72" fmla="*/ 12 w 353"/>
                <a:gd name="T73" fmla="*/ 94 h 5252"/>
                <a:gd name="T74" fmla="*/ 2 w 353"/>
                <a:gd name="T75" fmla="*/ 89 h 5252"/>
                <a:gd name="T76" fmla="*/ 12 w 353"/>
                <a:gd name="T77" fmla="*/ 87 h 5252"/>
                <a:gd name="T78" fmla="*/ 2 w 353"/>
                <a:gd name="T79" fmla="*/ 82 h 5252"/>
                <a:gd name="T80" fmla="*/ 12 w 353"/>
                <a:gd name="T81" fmla="*/ 80 h 5252"/>
                <a:gd name="T82" fmla="*/ 2 w 353"/>
                <a:gd name="T83" fmla="*/ 75 h 5252"/>
                <a:gd name="T84" fmla="*/ 12 w 353"/>
                <a:gd name="T85" fmla="*/ 73 h 5252"/>
                <a:gd name="T86" fmla="*/ 2 w 353"/>
                <a:gd name="T87" fmla="*/ 68 h 5252"/>
                <a:gd name="T88" fmla="*/ 12 w 353"/>
                <a:gd name="T89" fmla="*/ 66 h 5252"/>
                <a:gd name="T90" fmla="*/ 2 w 353"/>
                <a:gd name="T91" fmla="*/ 61 h 5252"/>
                <a:gd name="T92" fmla="*/ 12 w 353"/>
                <a:gd name="T93" fmla="*/ 59 h 5252"/>
                <a:gd name="T94" fmla="*/ 2 w 353"/>
                <a:gd name="T95" fmla="*/ 54 h 5252"/>
                <a:gd name="T96" fmla="*/ 12 w 353"/>
                <a:gd name="T97" fmla="*/ 51 h 5252"/>
                <a:gd name="T98" fmla="*/ 2 w 353"/>
                <a:gd name="T99" fmla="*/ 47 h 5252"/>
                <a:gd name="T100" fmla="*/ 12 w 353"/>
                <a:gd name="T101" fmla="*/ 44 h 5252"/>
                <a:gd name="T102" fmla="*/ 2 w 353"/>
                <a:gd name="T103" fmla="*/ 41 h 5252"/>
                <a:gd name="T104" fmla="*/ 12 w 353"/>
                <a:gd name="T105" fmla="*/ 37 h 5252"/>
                <a:gd name="T106" fmla="*/ 2 w 353"/>
                <a:gd name="T107" fmla="*/ 34 h 5252"/>
                <a:gd name="T108" fmla="*/ 12 w 353"/>
                <a:gd name="T109" fmla="*/ 30 h 5252"/>
                <a:gd name="T110" fmla="*/ 2 w 353"/>
                <a:gd name="T111" fmla="*/ 26 h 5252"/>
                <a:gd name="T112" fmla="*/ 12 w 353"/>
                <a:gd name="T113" fmla="*/ 22 h 5252"/>
                <a:gd name="T114" fmla="*/ 2 w 353"/>
                <a:gd name="T115" fmla="*/ 19 h 5252"/>
                <a:gd name="T116" fmla="*/ 12 w 353"/>
                <a:gd name="T117" fmla="*/ 14 h 5252"/>
                <a:gd name="T118" fmla="*/ 2 w 353"/>
                <a:gd name="T119" fmla="*/ 11 h 5252"/>
                <a:gd name="T120" fmla="*/ 12 w 353"/>
                <a:gd name="T121" fmla="*/ 7 h 5252"/>
                <a:gd name="T122" fmla="*/ 2 w 353"/>
                <a:gd name="T123" fmla="*/ 4 h 525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53"/>
                <a:gd name="T187" fmla="*/ 0 h 5252"/>
                <a:gd name="T188" fmla="*/ 353 w 353"/>
                <a:gd name="T189" fmla="*/ 5252 h 525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53" h="5252">
                  <a:moveTo>
                    <a:pt x="31" y="5230"/>
                  </a:moveTo>
                  <a:lnTo>
                    <a:pt x="287" y="5161"/>
                  </a:lnTo>
                  <a:lnTo>
                    <a:pt x="300" y="5183"/>
                  </a:lnTo>
                  <a:lnTo>
                    <a:pt x="43" y="5252"/>
                  </a:lnTo>
                  <a:lnTo>
                    <a:pt x="31" y="5230"/>
                  </a:lnTo>
                  <a:close/>
                  <a:moveTo>
                    <a:pt x="299" y="5161"/>
                  </a:moveTo>
                  <a:lnTo>
                    <a:pt x="330" y="5174"/>
                  </a:lnTo>
                  <a:lnTo>
                    <a:pt x="300" y="5183"/>
                  </a:lnTo>
                  <a:lnTo>
                    <a:pt x="294" y="5172"/>
                  </a:lnTo>
                  <a:lnTo>
                    <a:pt x="299" y="5161"/>
                  </a:lnTo>
                  <a:close/>
                  <a:moveTo>
                    <a:pt x="288" y="5182"/>
                  </a:moveTo>
                  <a:lnTo>
                    <a:pt x="33" y="5074"/>
                  </a:lnTo>
                  <a:lnTo>
                    <a:pt x="43" y="5054"/>
                  </a:lnTo>
                  <a:lnTo>
                    <a:pt x="299" y="5161"/>
                  </a:lnTo>
                  <a:lnTo>
                    <a:pt x="288" y="5182"/>
                  </a:lnTo>
                  <a:close/>
                  <a:moveTo>
                    <a:pt x="33" y="5074"/>
                  </a:moveTo>
                  <a:lnTo>
                    <a:pt x="0" y="5060"/>
                  </a:lnTo>
                  <a:lnTo>
                    <a:pt x="32" y="5052"/>
                  </a:lnTo>
                  <a:lnTo>
                    <a:pt x="38" y="5064"/>
                  </a:lnTo>
                  <a:lnTo>
                    <a:pt x="33" y="5074"/>
                  </a:lnTo>
                  <a:close/>
                  <a:moveTo>
                    <a:pt x="32" y="5052"/>
                  </a:moveTo>
                  <a:lnTo>
                    <a:pt x="288" y="4982"/>
                  </a:lnTo>
                  <a:lnTo>
                    <a:pt x="300" y="5006"/>
                  </a:lnTo>
                  <a:lnTo>
                    <a:pt x="43" y="5075"/>
                  </a:lnTo>
                  <a:lnTo>
                    <a:pt x="32" y="5052"/>
                  </a:lnTo>
                  <a:close/>
                  <a:moveTo>
                    <a:pt x="300" y="4983"/>
                  </a:moveTo>
                  <a:lnTo>
                    <a:pt x="330" y="4997"/>
                  </a:lnTo>
                  <a:lnTo>
                    <a:pt x="300" y="5006"/>
                  </a:lnTo>
                  <a:lnTo>
                    <a:pt x="294" y="4995"/>
                  </a:lnTo>
                  <a:lnTo>
                    <a:pt x="300" y="4983"/>
                  </a:lnTo>
                  <a:close/>
                  <a:moveTo>
                    <a:pt x="288" y="5005"/>
                  </a:moveTo>
                  <a:lnTo>
                    <a:pt x="40" y="4891"/>
                  </a:lnTo>
                  <a:lnTo>
                    <a:pt x="51" y="4870"/>
                  </a:lnTo>
                  <a:lnTo>
                    <a:pt x="300" y="4983"/>
                  </a:lnTo>
                  <a:lnTo>
                    <a:pt x="288" y="5005"/>
                  </a:lnTo>
                  <a:close/>
                  <a:moveTo>
                    <a:pt x="40" y="4891"/>
                  </a:moveTo>
                  <a:lnTo>
                    <a:pt x="13" y="4878"/>
                  </a:lnTo>
                  <a:lnTo>
                    <a:pt x="39" y="4869"/>
                  </a:lnTo>
                  <a:lnTo>
                    <a:pt x="45" y="4881"/>
                  </a:lnTo>
                  <a:lnTo>
                    <a:pt x="40" y="4891"/>
                  </a:lnTo>
                  <a:close/>
                  <a:moveTo>
                    <a:pt x="39" y="4869"/>
                  </a:moveTo>
                  <a:lnTo>
                    <a:pt x="288" y="4788"/>
                  </a:lnTo>
                  <a:lnTo>
                    <a:pt x="302" y="4809"/>
                  </a:lnTo>
                  <a:lnTo>
                    <a:pt x="52" y="4892"/>
                  </a:lnTo>
                  <a:lnTo>
                    <a:pt x="39" y="4869"/>
                  </a:lnTo>
                  <a:close/>
                  <a:moveTo>
                    <a:pt x="302" y="4789"/>
                  </a:moveTo>
                  <a:lnTo>
                    <a:pt x="327" y="4802"/>
                  </a:lnTo>
                  <a:lnTo>
                    <a:pt x="302" y="4809"/>
                  </a:lnTo>
                  <a:lnTo>
                    <a:pt x="295" y="4798"/>
                  </a:lnTo>
                  <a:lnTo>
                    <a:pt x="302" y="4789"/>
                  </a:lnTo>
                  <a:close/>
                  <a:moveTo>
                    <a:pt x="288" y="4808"/>
                  </a:moveTo>
                  <a:lnTo>
                    <a:pt x="47" y="4684"/>
                  </a:lnTo>
                  <a:lnTo>
                    <a:pt x="60" y="4664"/>
                  </a:lnTo>
                  <a:lnTo>
                    <a:pt x="302" y="4789"/>
                  </a:lnTo>
                  <a:lnTo>
                    <a:pt x="288" y="4808"/>
                  </a:lnTo>
                  <a:close/>
                  <a:moveTo>
                    <a:pt x="47" y="4684"/>
                  </a:moveTo>
                  <a:lnTo>
                    <a:pt x="21" y="4670"/>
                  </a:lnTo>
                  <a:lnTo>
                    <a:pt x="48" y="4663"/>
                  </a:lnTo>
                  <a:lnTo>
                    <a:pt x="53" y="4674"/>
                  </a:lnTo>
                  <a:lnTo>
                    <a:pt x="47" y="4684"/>
                  </a:lnTo>
                  <a:close/>
                  <a:moveTo>
                    <a:pt x="48" y="4663"/>
                  </a:moveTo>
                  <a:lnTo>
                    <a:pt x="283" y="4597"/>
                  </a:lnTo>
                  <a:lnTo>
                    <a:pt x="294" y="4620"/>
                  </a:lnTo>
                  <a:lnTo>
                    <a:pt x="59" y="4685"/>
                  </a:lnTo>
                  <a:lnTo>
                    <a:pt x="48" y="4663"/>
                  </a:lnTo>
                  <a:close/>
                  <a:moveTo>
                    <a:pt x="294" y="4598"/>
                  </a:moveTo>
                  <a:lnTo>
                    <a:pt x="323" y="4612"/>
                  </a:lnTo>
                  <a:lnTo>
                    <a:pt x="294" y="4620"/>
                  </a:lnTo>
                  <a:lnTo>
                    <a:pt x="288" y="4608"/>
                  </a:lnTo>
                  <a:lnTo>
                    <a:pt x="294" y="4598"/>
                  </a:lnTo>
                  <a:close/>
                  <a:moveTo>
                    <a:pt x="283" y="4618"/>
                  </a:moveTo>
                  <a:lnTo>
                    <a:pt x="34" y="4505"/>
                  </a:lnTo>
                  <a:lnTo>
                    <a:pt x="45" y="4485"/>
                  </a:lnTo>
                  <a:lnTo>
                    <a:pt x="294" y="4598"/>
                  </a:lnTo>
                  <a:lnTo>
                    <a:pt x="283" y="4618"/>
                  </a:lnTo>
                  <a:close/>
                  <a:moveTo>
                    <a:pt x="34" y="4505"/>
                  </a:moveTo>
                  <a:lnTo>
                    <a:pt x="8" y="4493"/>
                  </a:lnTo>
                  <a:lnTo>
                    <a:pt x="33" y="4484"/>
                  </a:lnTo>
                  <a:lnTo>
                    <a:pt x="40" y="4495"/>
                  </a:lnTo>
                  <a:lnTo>
                    <a:pt x="34" y="4505"/>
                  </a:lnTo>
                  <a:close/>
                  <a:moveTo>
                    <a:pt x="33" y="4484"/>
                  </a:moveTo>
                  <a:lnTo>
                    <a:pt x="283" y="4390"/>
                  </a:lnTo>
                  <a:lnTo>
                    <a:pt x="296" y="4412"/>
                  </a:lnTo>
                  <a:lnTo>
                    <a:pt x="47" y="4505"/>
                  </a:lnTo>
                  <a:lnTo>
                    <a:pt x="33" y="4484"/>
                  </a:lnTo>
                  <a:close/>
                  <a:moveTo>
                    <a:pt x="295" y="4391"/>
                  </a:moveTo>
                  <a:lnTo>
                    <a:pt x="320" y="4403"/>
                  </a:lnTo>
                  <a:lnTo>
                    <a:pt x="296" y="4412"/>
                  </a:lnTo>
                  <a:lnTo>
                    <a:pt x="290" y="4402"/>
                  </a:lnTo>
                  <a:lnTo>
                    <a:pt x="295" y="4391"/>
                  </a:lnTo>
                  <a:close/>
                  <a:moveTo>
                    <a:pt x="284" y="4411"/>
                  </a:moveTo>
                  <a:lnTo>
                    <a:pt x="42" y="4292"/>
                  </a:lnTo>
                  <a:lnTo>
                    <a:pt x="55" y="4273"/>
                  </a:lnTo>
                  <a:lnTo>
                    <a:pt x="295" y="4391"/>
                  </a:lnTo>
                  <a:lnTo>
                    <a:pt x="284" y="4411"/>
                  </a:lnTo>
                  <a:close/>
                  <a:moveTo>
                    <a:pt x="42" y="4292"/>
                  </a:moveTo>
                  <a:lnTo>
                    <a:pt x="17" y="4281"/>
                  </a:lnTo>
                  <a:lnTo>
                    <a:pt x="41" y="4272"/>
                  </a:lnTo>
                  <a:lnTo>
                    <a:pt x="48" y="4283"/>
                  </a:lnTo>
                  <a:lnTo>
                    <a:pt x="42" y="4292"/>
                  </a:lnTo>
                  <a:close/>
                  <a:moveTo>
                    <a:pt x="41" y="4272"/>
                  </a:moveTo>
                  <a:lnTo>
                    <a:pt x="284" y="4182"/>
                  </a:lnTo>
                  <a:lnTo>
                    <a:pt x="297" y="4205"/>
                  </a:lnTo>
                  <a:lnTo>
                    <a:pt x="55" y="4293"/>
                  </a:lnTo>
                  <a:lnTo>
                    <a:pt x="41" y="4272"/>
                  </a:lnTo>
                  <a:close/>
                  <a:moveTo>
                    <a:pt x="295" y="4183"/>
                  </a:moveTo>
                  <a:lnTo>
                    <a:pt x="323" y="4195"/>
                  </a:lnTo>
                  <a:lnTo>
                    <a:pt x="297" y="4205"/>
                  </a:lnTo>
                  <a:lnTo>
                    <a:pt x="291" y="4194"/>
                  </a:lnTo>
                  <a:lnTo>
                    <a:pt x="295" y="4183"/>
                  </a:lnTo>
                  <a:close/>
                  <a:moveTo>
                    <a:pt x="285" y="4204"/>
                  </a:moveTo>
                  <a:lnTo>
                    <a:pt x="43" y="4103"/>
                  </a:lnTo>
                  <a:lnTo>
                    <a:pt x="53" y="4082"/>
                  </a:lnTo>
                  <a:lnTo>
                    <a:pt x="295" y="4183"/>
                  </a:lnTo>
                  <a:lnTo>
                    <a:pt x="285" y="4204"/>
                  </a:lnTo>
                  <a:close/>
                  <a:moveTo>
                    <a:pt x="43" y="4103"/>
                  </a:moveTo>
                  <a:lnTo>
                    <a:pt x="16" y="4092"/>
                  </a:lnTo>
                  <a:lnTo>
                    <a:pt x="42" y="4082"/>
                  </a:lnTo>
                  <a:lnTo>
                    <a:pt x="49" y="4093"/>
                  </a:lnTo>
                  <a:lnTo>
                    <a:pt x="43" y="4103"/>
                  </a:lnTo>
                  <a:close/>
                  <a:moveTo>
                    <a:pt x="42" y="4082"/>
                  </a:moveTo>
                  <a:lnTo>
                    <a:pt x="291" y="3988"/>
                  </a:lnTo>
                  <a:lnTo>
                    <a:pt x="305" y="4009"/>
                  </a:lnTo>
                  <a:lnTo>
                    <a:pt x="56" y="4103"/>
                  </a:lnTo>
                  <a:lnTo>
                    <a:pt x="42" y="4082"/>
                  </a:lnTo>
                  <a:close/>
                  <a:moveTo>
                    <a:pt x="302" y="3988"/>
                  </a:moveTo>
                  <a:lnTo>
                    <a:pt x="336" y="3998"/>
                  </a:lnTo>
                  <a:lnTo>
                    <a:pt x="305" y="4009"/>
                  </a:lnTo>
                  <a:lnTo>
                    <a:pt x="299" y="3999"/>
                  </a:lnTo>
                  <a:lnTo>
                    <a:pt x="302" y="3988"/>
                  </a:lnTo>
                  <a:close/>
                  <a:moveTo>
                    <a:pt x="295" y="4009"/>
                  </a:moveTo>
                  <a:lnTo>
                    <a:pt x="45" y="3933"/>
                  </a:lnTo>
                  <a:lnTo>
                    <a:pt x="53" y="3910"/>
                  </a:lnTo>
                  <a:lnTo>
                    <a:pt x="302" y="3988"/>
                  </a:lnTo>
                  <a:lnTo>
                    <a:pt x="295" y="4009"/>
                  </a:lnTo>
                  <a:close/>
                  <a:moveTo>
                    <a:pt x="45" y="3933"/>
                  </a:moveTo>
                  <a:lnTo>
                    <a:pt x="14" y="3922"/>
                  </a:lnTo>
                  <a:lnTo>
                    <a:pt x="42" y="3910"/>
                  </a:lnTo>
                  <a:lnTo>
                    <a:pt x="49" y="3921"/>
                  </a:lnTo>
                  <a:lnTo>
                    <a:pt x="45" y="3933"/>
                  </a:lnTo>
                  <a:close/>
                  <a:moveTo>
                    <a:pt x="42" y="3910"/>
                  </a:moveTo>
                  <a:lnTo>
                    <a:pt x="292" y="3804"/>
                  </a:lnTo>
                  <a:lnTo>
                    <a:pt x="306" y="3826"/>
                  </a:lnTo>
                  <a:lnTo>
                    <a:pt x="57" y="3931"/>
                  </a:lnTo>
                  <a:lnTo>
                    <a:pt x="42" y="3910"/>
                  </a:lnTo>
                  <a:close/>
                  <a:moveTo>
                    <a:pt x="304" y="3805"/>
                  </a:moveTo>
                  <a:lnTo>
                    <a:pt x="329" y="3816"/>
                  </a:lnTo>
                  <a:lnTo>
                    <a:pt x="306" y="3826"/>
                  </a:lnTo>
                  <a:lnTo>
                    <a:pt x="299" y="3815"/>
                  </a:lnTo>
                  <a:lnTo>
                    <a:pt x="304" y="3805"/>
                  </a:lnTo>
                  <a:close/>
                  <a:moveTo>
                    <a:pt x="293" y="3825"/>
                  </a:moveTo>
                  <a:lnTo>
                    <a:pt x="38" y="3705"/>
                  </a:lnTo>
                  <a:lnTo>
                    <a:pt x="49" y="3685"/>
                  </a:lnTo>
                  <a:lnTo>
                    <a:pt x="304" y="3805"/>
                  </a:lnTo>
                  <a:lnTo>
                    <a:pt x="293" y="3825"/>
                  </a:lnTo>
                  <a:close/>
                  <a:moveTo>
                    <a:pt x="38" y="3705"/>
                  </a:moveTo>
                  <a:lnTo>
                    <a:pt x="4" y="3690"/>
                  </a:lnTo>
                  <a:lnTo>
                    <a:pt x="39" y="3683"/>
                  </a:lnTo>
                  <a:lnTo>
                    <a:pt x="43" y="3695"/>
                  </a:lnTo>
                  <a:lnTo>
                    <a:pt x="38" y="3705"/>
                  </a:lnTo>
                  <a:close/>
                  <a:moveTo>
                    <a:pt x="39" y="3683"/>
                  </a:moveTo>
                  <a:lnTo>
                    <a:pt x="295" y="3638"/>
                  </a:lnTo>
                  <a:lnTo>
                    <a:pt x="304" y="3661"/>
                  </a:lnTo>
                  <a:lnTo>
                    <a:pt x="48" y="3707"/>
                  </a:lnTo>
                  <a:lnTo>
                    <a:pt x="39" y="3683"/>
                  </a:lnTo>
                  <a:close/>
                  <a:moveTo>
                    <a:pt x="305" y="3639"/>
                  </a:moveTo>
                  <a:lnTo>
                    <a:pt x="338" y="3655"/>
                  </a:lnTo>
                  <a:lnTo>
                    <a:pt x="304" y="3661"/>
                  </a:lnTo>
                  <a:lnTo>
                    <a:pt x="300" y="3649"/>
                  </a:lnTo>
                  <a:lnTo>
                    <a:pt x="305" y="3639"/>
                  </a:lnTo>
                  <a:close/>
                  <a:moveTo>
                    <a:pt x="293" y="3659"/>
                  </a:moveTo>
                  <a:lnTo>
                    <a:pt x="38" y="3534"/>
                  </a:lnTo>
                  <a:lnTo>
                    <a:pt x="50" y="3513"/>
                  </a:lnTo>
                  <a:lnTo>
                    <a:pt x="305" y="3639"/>
                  </a:lnTo>
                  <a:lnTo>
                    <a:pt x="293" y="3659"/>
                  </a:lnTo>
                  <a:close/>
                  <a:moveTo>
                    <a:pt x="38" y="3534"/>
                  </a:moveTo>
                  <a:lnTo>
                    <a:pt x="9" y="3519"/>
                  </a:lnTo>
                  <a:lnTo>
                    <a:pt x="38" y="3512"/>
                  </a:lnTo>
                  <a:lnTo>
                    <a:pt x="44" y="3524"/>
                  </a:lnTo>
                  <a:lnTo>
                    <a:pt x="38" y="3534"/>
                  </a:lnTo>
                  <a:close/>
                  <a:moveTo>
                    <a:pt x="38" y="3512"/>
                  </a:moveTo>
                  <a:lnTo>
                    <a:pt x="294" y="3442"/>
                  </a:lnTo>
                  <a:lnTo>
                    <a:pt x="306" y="3465"/>
                  </a:lnTo>
                  <a:lnTo>
                    <a:pt x="50" y="3535"/>
                  </a:lnTo>
                  <a:lnTo>
                    <a:pt x="38" y="3512"/>
                  </a:lnTo>
                  <a:close/>
                  <a:moveTo>
                    <a:pt x="306" y="3443"/>
                  </a:moveTo>
                  <a:lnTo>
                    <a:pt x="335" y="3457"/>
                  </a:lnTo>
                  <a:lnTo>
                    <a:pt x="306" y="3465"/>
                  </a:lnTo>
                  <a:lnTo>
                    <a:pt x="301" y="3453"/>
                  </a:lnTo>
                  <a:lnTo>
                    <a:pt x="306" y="3443"/>
                  </a:lnTo>
                  <a:close/>
                  <a:moveTo>
                    <a:pt x="294" y="3464"/>
                  </a:moveTo>
                  <a:lnTo>
                    <a:pt x="39" y="3338"/>
                  </a:lnTo>
                  <a:lnTo>
                    <a:pt x="51" y="3318"/>
                  </a:lnTo>
                  <a:lnTo>
                    <a:pt x="306" y="3443"/>
                  </a:lnTo>
                  <a:lnTo>
                    <a:pt x="294" y="3464"/>
                  </a:lnTo>
                  <a:close/>
                  <a:moveTo>
                    <a:pt x="39" y="3338"/>
                  </a:moveTo>
                  <a:lnTo>
                    <a:pt x="15" y="3326"/>
                  </a:lnTo>
                  <a:lnTo>
                    <a:pt x="38" y="3317"/>
                  </a:lnTo>
                  <a:lnTo>
                    <a:pt x="44" y="3328"/>
                  </a:lnTo>
                  <a:lnTo>
                    <a:pt x="39" y="3338"/>
                  </a:lnTo>
                  <a:close/>
                  <a:moveTo>
                    <a:pt x="38" y="3317"/>
                  </a:moveTo>
                  <a:lnTo>
                    <a:pt x="294" y="3212"/>
                  </a:lnTo>
                  <a:lnTo>
                    <a:pt x="309" y="3233"/>
                  </a:lnTo>
                  <a:lnTo>
                    <a:pt x="52" y="3338"/>
                  </a:lnTo>
                  <a:lnTo>
                    <a:pt x="38" y="3317"/>
                  </a:lnTo>
                  <a:close/>
                  <a:moveTo>
                    <a:pt x="306" y="3212"/>
                  </a:moveTo>
                  <a:lnTo>
                    <a:pt x="334" y="3223"/>
                  </a:lnTo>
                  <a:lnTo>
                    <a:pt x="309" y="3233"/>
                  </a:lnTo>
                  <a:lnTo>
                    <a:pt x="301" y="3223"/>
                  </a:lnTo>
                  <a:lnTo>
                    <a:pt x="306" y="3212"/>
                  </a:lnTo>
                  <a:close/>
                  <a:moveTo>
                    <a:pt x="296" y="3233"/>
                  </a:moveTo>
                  <a:lnTo>
                    <a:pt x="40" y="3125"/>
                  </a:lnTo>
                  <a:lnTo>
                    <a:pt x="51" y="3104"/>
                  </a:lnTo>
                  <a:lnTo>
                    <a:pt x="306" y="3212"/>
                  </a:lnTo>
                  <a:lnTo>
                    <a:pt x="296" y="3233"/>
                  </a:lnTo>
                  <a:close/>
                  <a:moveTo>
                    <a:pt x="40" y="3125"/>
                  </a:moveTo>
                  <a:lnTo>
                    <a:pt x="13" y="3113"/>
                  </a:lnTo>
                  <a:lnTo>
                    <a:pt x="39" y="3103"/>
                  </a:lnTo>
                  <a:lnTo>
                    <a:pt x="45" y="3114"/>
                  </a:lnTo>
                  <a:lnTo>
                    <a:pt x="40" y="3125"/>
                  </a:lnTo>
                  <a:close/>
                  <a:moveTo>
                    <a:pt x="39" y="3103"/>
                  </a:moveTo>
                  <a:lnTo>
                    <a:pt x="74" y="3090"/>
                  </a:lnTo>
                  <a:lnTo>
                    <a:pt x="88" y="3111"/>
                  </a:lnTo>
                  <a:lnTo>
                    <a:pt x="52" y="3126"/>
                  </a:lnTo>
                  <a:lnTo>
                    <a:pt x="39" y="3103"/>
                  </a:lnTo>
                  <a:close/>
                  <a:moveTo>
                    <a:pt x="74" y="3090"/>
                  </a:moveTo>
                  <a:lnTo>
                    <a:pt x="75" y="3088"/>
                  </a:lnTo>
                  <a:lnTo>
                    <a:pt x="76" y="3088"/>
                  </a:lnTo>
                  <a:lnTo>
                    <a:pt x="82" y="3100"/>
                  </a:lnTo>
                  <a:lnTo>
                    <a:pt x="74" y="3090"/>
                  </a:lnTo>
                  <a:close/>
                  <a:moveTo>
                    <a:pt x="76" y="3088"/>
                  </a:moveTo>
                  <a:lnTo>
                    <a:pt x="111" y="3081"/>
                  </a:lnTo>
                  <a:lnTo>
                    <a:pt x="122" y="3103"/>
                  </a:lnTo>
                  <a:lnTo>
                    <a:pt x="86" y="3112"/>
                  </a:lnTo>
                  <a:lnTo>
                    <a:pt x="76" y="3088"/>
                  </a:lnTo>
                  <a:close/>
                  <a:moveTo>
                    <a:pt x="111" y="3081"/>
                  </a:moveTo>
                  <a:lnTo>
                    <a:pt x="147" y="3072"/>
                  </a:lnTo>
                  <a:lnTo>
                    <a:pt x="157" y="3095"/>
                  </a:lnTo>
                  <a:lnTo>
                    <a:pt x="122" y="3103"/>
                  </a:lnTo>
                  <a:lnTo>
                    <a:pt x="111" y="3081"/>
                  </a:lnTo>
                  <a:close/>
                  <a:moveTo>
                    <a:pt x="147" y="3072"/>
                  </a:moveTo>
                  <a:lnTo>
                    <a:pt x="182" y="3064"/>
                  </a:lnTo>
                  <a:lnTo>
                    <a:pt x="194" y="3086"/>
                  </a:lnTo>
                  <a:lnTo>
                    <a:pt x="157" y="3095"/>
                  </a:lnTo>
                  <a:lnTo>
                    <a:pt x="147" y="3072"/>
                  </a:lnTo>
                  <a:close/>
                  <a:moveTo>
                    <a:pt x="195" y="3086"/>
                  </a:moveTo>
                  <a:lnTo>
                    <a:pt x="194" y="3086"/>
                  </a:lnTo>
                  <a:lnTo>
                    <a:pt x="188" y="3075"/>
                  </a:lnTo>
                  <a:lnTo>
                    <a:pt x="195" y="3086"/>
                  </a:lnTo>
                  <a:close/>
                  <a:moveTo>
                    <a:pt x="182" y="3064"/>
                  </a:moveTo>
                  <a:lnTo>
                    <a:pt x="210" y="3055"/>
                  </a:lnTo>
                  <a:lnTo>
                    <a:pt x="223" y="3077"/>
                  </a:lnTo>
                  <a:lnTo>
                    <a:pt x="195" y="3086"/>
                  </a:lnTo>
                  <a:lnTo>
                    <a:pt x="182" y="3064"/>
                  </a:lnTo>
                  <a:close/>
                  <a:moveTo>
                    <a:pt x="210" y="3055"/>
                  </a:moveTo>
                  <a:lnTo>
                    <a:pt x="239" y="3046"/>
                  </a:lnTo>
                  <a:lnTo>
                    <a:pt x="251" y="3068"/>
                  </a:lnTo>
                  <a:lnTo>
                    <a:pt x="223" y="3077"/>
                  </a:lnTo>
                  <a:lnTo>
                    <a:pt x="210" y="3055"/>
                  </a:lnTo>
                  <a:close/>
                  <a:moveTo>
                    <a:pt x="253" y="3068"/>
                  </a:moveTo>
                  <a:lnTo>
                    <a:pt x="252" y="3068"/>
                  </a:lnTo>
                  <a:lnTo>
                    <a:pt x="251" y="3068"/>
                  </a:lnTo>
                  <a:lnTo>
                    <a:pt x="245" y="3057"/>
                  </a:lnTo>
                  <a:lnTo>
                    <a:pt x="253" y="3068"/>
                  </a:lnTo>
                  <a:close/>
                  <a:moveTo>
                    <a:pt x="238" y="3047"/>
                  </a:moveTo>
                  <a:lnTo>
                    <a:pt x="259" y="3036"/>
                  </a:lnTo>
                  <a:lnTo>
                    <a:pt x="274" y="3058"/>
                  </a:lnTo>
                  <a:lnTo>
                    <a:pt x="253" y="3068"/>
                  </a:lnTo>
                  <a:lnTo>
                    <a:pt x="238" y="3047"/>
                  </a:lnTo>
                  <a:close/>
                  <a:moveTo>
                    <a:pt x="259" y="3036"/>
                  </a:moveTo>
                  <a:lnTo>
                    <a:pt x="259" y="3036"/>
                  </a:lnTo>
                  <a:lnTo>
                    <a:pt x="260" y="3036"/>
                  </a:lnTo>
                  <a:lnTo>
                    <a:pt x="266" y="3048"/>
                  </a:lnTo>
                  <a:lnTo>
                    <a:pt x="259" y="3036"/>
                  </a:lnTo>
                  <a:close/>
                  <a:moveTo>
                    <a:pt x="260" y="3036"/>
                  </a:moveTo>
                  <a:lnTo>
                    <a:pt x="275" y="3032"/>
                  </a:lnTo>
                  <a:lnTo>
                    <a:pt x="287" y="3053"/>
                  </a:lnTo>
                  <a:lnTo>
                    <a:pt x="273" y="3058"/>
                  </a:lnTo>
                  <a:lnTo>
                    <a:pt x="260" y="3036"/>
                  </a:lnTo>
                  <a:close/>
                  <a:moveTo>
                    <a:pt x="275" y="3032"/>
                  </a:moveTo>
                  <a:lnTo>
                    <a:pt x="288" y="3027"/>
                  </a:lnTo>
                  <a:lnTo>
                    <a:pt x="301" y="3049"/>
                  </a:lnTo>
                  <a:lnTo>
                    <a:pt x="287" y="3053"/>
                  </a:lnTo>
                  <a:lnTo>
                    <a:pt x="275" y="3032"/>
                  </a:lnTo>
                  <a:close/>
                  <a:moveTo>
                    <a:pt x="299" y="3027"/>
                  </a:moveTo>
                  <a:lnTo>
                    <a:pt x="332" y="3040"/>
                  </a:lnTo>
                  <a:lnTo>
                    <a:pt x="301" y="3049"/>
                  </a:lnTo>
                  <a:lnTo>
                    <a:pt x="295" y="3039"/>
                  </a:lnTo>
                  <a:lnTo>
                    <a:pt x="299" y="3027"/>
                  </a:lnTo>
                  <a:close/>
                  <a:moveTo>
                    <a:pt x="291" y="3049"/>
                  </a:moveTo>
                  <a:lnTo>
                    <a:pt x="42" y="2960"/>
                  </a:lnTo>
                  <a:lnTo>
                    <a:pt x="50" y="2937"/>
                  </a:lnTo>
                  <a:lnTo>
                    <a:pt x="299" y="3027"/>
                  </a:lnTo>
                  <a:lnTo>
                    <a:pt x="291" y="3049"/>
                  </a:lnTo>
                  <a:close/>
                  <a:moveTo>
                    <a:pt x="42" y="2960"/>
                  </a:moveTo>
                  <a:lnTo>
                    <a:pt x="10" y="2948"/>
                  </a:lnTo>
                  <a:lnTo>
                    <a:pt x="40" y="2937"/>
                  </a:lnTo>
                  <a:lnTo>
                    <a:pt x="47" y="2948"/>
                  </a:lnTo>
                  <a:lnTo>
                    <a:pt x="42" y="2960"/>
                  </a:lnTo>
                  <a:close/>
                  <a:moveTo>
                    <a:pt x="40" y="2937"/>
                  </a:moveTo>
                  <a:lnTo>
                    <a:pt x="296" y="2844"/>
                  </a:lnTo>
                  <a:lnTo>
                    <a:pt x="310" y="2866"/>
                  </a:lnTo>
                  <a:lnTo>
                    <a:pt x="53" y="2960"/>
                  </a:lnTo>
                  <a:lnTo>
                    <a:pt x="40" y="2937"/>
                  </a:lnTo>
                  <a:close/>
                  <a:moveTo>
                    <a:pt x="306" y="2844"/>
                  </a:moveTo>
                  <a:lnTo>
                    <a:pt x="339" y="2856"/>
                  </a:lnTo>
                  <a:lnTo>
                    <a:pt x="310" y="2866"/>
                  </a:lnTo>
                  <a:lnTo>
                    <a:pt x="303" y="2856"/>
                  </a:lnTo>
                  <a:lnTo>
                    <a:pt x="306" y="2844"/>
                  </a:lnTo>
                  <a:close/>
                  <a:moveTo>
                    <a:pt x="299" y="2866"/>
                  </a:moveTo>
                  <a:lnTo>
                    <a:pt x="50" y="2782"/>
                  </a:lnTo>
                  <a:lnTo>
                    <a:pt x="58" y="2761"/>
                  </a:lnTo>
                  <a:lnTo>
                    <a:pt x="306" y="2844"/>
                  </a:lnTo>
                  <a:lnTo>
                    <a:pt x="299" y="2866"/>
                  </a:lnTo>
                  <a:close/>
                  <a:moveTo>
                    <a:pt x="50" y="2782"/>
                  </a:moveTo>
                  <a:lnTo>
                    <a:pt x="17" y="2772"/>
                  </a:lnTo>
                  <a:lnTo>
                    <a:pt x="47" y="2761"/>
                  </a:lnTo>
                  <a:lnTo>
                    <a:pt x="55" y="2771"/>
                  </a:lnTo>
                  <a:lnTo>
                    <a:pt x="50" y="2782"/>
                  </a:lnTo>
                  <a:close/>
                  <a:moveTo>
                    <a:pt x="47" y="2761"/>
                  </a:moveTo>
                  <a:lnTo>
                    <a:pt x="296" y="2667"/>
                  </a:lnTo>
                  <a:lnTo>
                    <a:pt x="310" y="2688"/>
                  </a:lnTo>
                  <a:lnTo>
                    <a:pt x="61" y="2782"/>
                  </a:lnTo>
                  <a:lnTo>
                    <a:pt x="47" y="2761"/>
                  </a:lnTo>
                  <a:close/>
                  <a:moveTo>
                    <a:pt x="308" y="2667"/>
                  </a:moveTo>
                  <a:lnTo>
                    <a:pt x="339" y="2678"/>
                  </a:lnTo>
                  <a:lnTo>
                    <a:pt x="310" y="2688"/>
                  </a:lnTo>
                  <a:lnTo>
                    <a:pt x="303" y="2677"/>
                  </a:lnTo>
                  <a:lnTo>
                    <a:pt x="308" y="2667"/>
                  </a:lnTo>
                  <a:close/>
                  <a:moveTo>
                    <a:pt x="300" y="2688"/>
                  </a:moveTo>
                  <a:lnTo>
                    <a:pt x="50" y="2599"/>
                  </a:lnTo>
                  <a:lnTo>
                    <a:pt x="59" y="2577"/>
                  </a:lnTo>
                  <a:lnTo>
                    <a:pt x="308" y="2667"/>
                  </a:lnTo>
                  <a:lnTo>
                    <a:pt x="300" y="2688"/>
                  </a:lnTo>
                  <a:close/>
                  <a:moveTo>
                    <a:pt x="50" y="2599"/>
                  </a:moveTo>
                  <a:lnTo>
                    <a:pt x="10" y="2584"/>
                  </a:lnTo>
                  <a:lnTo>
                    <a:pt x="50" y="2577"/>
                  </a:lnTo>
                  <a:lnTo>
                    <a:pt x="55" y="2588"/>
                  </a:lnTo>
                  <a:lnTo>
                    <a:pt x="50" y="2599"/>
                  </a:lnTo>
                  <a:close/>
                  <a:moveTo>
                    <a:pt x="50" y="2577"/>
                  </a:moveTo>
                  <a:lnTo>
                    <a:pt x="299" y="2523"/>
                  </a:lnTo>
                  <a:lnTo>
                    <a:pt x="309" y="2547"/>
                  </a:lnTo>
                  <a:lnTo>
                    <a:pt x="59" y="2599"/>
                  </a:lnTo>
                  <a:lnTo>
                    <a:pt x="50" y="2577"/>
                  </a:lnTo>
                  <a:close/>
                  <a:moveTo>
                    <a:pt x="311" y="2526"/>
                  </a:moveTo>
                  <a:lnTo>
                    <a:pt x="339" y="2540"/>
                  </a:lnTo>
                  <a:lnTo>
                    <a:pt x="309" y="2547"/>
                  </a:lnTo>
                  <a:lnTo>
                    <a:pt x="304" y="2535"/>
                  </a:lnTo>
                  <a:lnTo>
                    <a:pt x="311" y="2526"/>
                  </a:lnTo>
                  <a:close/>
                  <a:moveTo>
                    <a:pt x="297" y="2545"/>
                  </a:moveTo>
                  <a:lnTo>
                    <a:pt x="42" y="2407"/>
                  </a:lnTo>
                  <a:lnTo>
                    <a:pt x="55" y="2388"/>
                  </a:lnTo>
                  <a:lnTo>
                    <a:pt x="311" y="2526"/>
                  </a:lnTo>
                  <a:lnTo>
                    <a:pt x="297" y="2545"/>
                  </a:lnTo>
                  <a:close/>
                  <a:moveTo>
                    <a:pt x="42" y="2407"/>
                  </a:moveTo>
                  <a:lnTo>
                    <a:pt x="10" y="2390"/>
                  </a:lnTo>
                  <a:lnTo>
                    <a:pt x="44" y="2386"/>
                  </a:lnTo>
                  <a:lnTo>
                    <a:pt x="49" y="2397"/>
                  </a:lnTo>
                  <a:lnTo>
                    <a:pt x="42" y="2407"/>
                  </a:lnTo>
                  <a:close/>
                  <a:moveTo>
                    <a:pt x="44" y="2386"/>
                  </a:moveTo>
                  <a:lnTo>
                    <a:pt x="301" y="2352"/>
                  </a:lnTo>
                  <a:lnTo>
                    <a:pt x="309" y="2375"/>
                  </a:lnTo>
                  <a:lnTo>
                    <a:pt x="52" y="2409"/>
                  </a:lnTo>
                  <a:lnTo>
                    <a:pt x="44" y="2386"/>
                  </a:lnTo>
                  <a:close/>
                  <a:moveTo>
                    <a:pt x="311" y="2354"/>
                  </a:moveTo>
                  <a:lnTo>
                    <a:pt x="343" y="2371"/>
                  </a:lnTo>
                  <a:lnTo>
                    <a:pt x="309" y="2375"/>
                  </a:lnTo>
                  <a:lnTo>
                    <a:pt x="304" y="2363"/>
                  </a:lnTo>
                  <a:lnTo>
                    <a:pt x="311" y="2354"/>
                  </a:lnTo>
                  <a:close/>
                  <a:moveTo>
                    <a:pt x="297" y="2373"/>
                  </a:moveTo>
                  <a:lnTo>
                    <a:pt x="49" y="2236"/>
                  </a:lnTo>
                  <a:lnTo>
                    <a:pt x="62" y="2216"/>
                  </a:lnTo>
                  <a:lnTo>
                    <a:pt x="311" y="2354"/>
                  </a:lnTo>
                  <a:lnTo>
                    <a:pt x="297" y="2373"/>
                  </a:lnTo>
                  <a:close/>
                  <a:moveTo>
                    <a:pt x="49" y="2236"/>
                  </a:moveTo>
                  <a:lnTo>
                    <a:pt x="18" y="2219"/>
                  </a:lnTo>
                  <a:lnTo>
                    <a:pt x="52" y="2215"/>
                  </a:lnTo>
                  <a:lnTo>
                    <a:pt x="56" y="2226"/>
                  </a:lnTo>
                  <a:lnTo>
                    <a:pt x="49" y="2236"/>
                  </a:lnTo>
                  <a:close/>
                  <a:moveTo>
                    <a:pt x="52" y="2215"/>
                  </a:moveTo>
                  <a:lnTo>
                    <a:pt x="302" y="2180"/>
                  </a:lnTo>
                  <a:lnTo>
                    <a:pt x="309" y="2204"/>
                  </a:lnTo>
                  <a:lnTo>
                    <a:pt x="60" y="2238"/>
                  </a:lnTo>
                  <a:lnTo>
                    <a:pt x="52" y="2215"/>
                  </a:lnTo>
                  <a:close/>
                  <a:moveTo>
                    <a:pt x="313" y="2182"/>
                  </a:moveTo>
                  <a:lnTo>
                    <a:pt x="340" y="2199"/>
                  </a:lnTo>
                  <a:lnTo>
                    <a:pt x="309" y="2204"/>
                  </a:lnTo>
                  <a:lnTo>
                    <a:pt x="305" y="2191"/>
                  </a:lnTo>
                  <a:lnTo>
                    <a:pt x="313" y="2182"/>
                  </a:lnTo>
                  <a:close/>
                  <a:moveTo>
                    <a:pt x="297" y="2201"/>
                  </a:moveTo>
                  <a:lnTo>
                    <a:pt x="49" y="2045"/>
                  </a:lnTo>
                  <a:lnTo>
                    <a:pt x="65" y="2027"/>
                  </a:lnTo>
                  <a:lnTo>
                    <a:pt x="313" y="2182"/>
                  </a:lnTo>
                  <a:lnTo>
                    <a:pt x="297" y="2201"/>
                  </a:lnTo>
                  <a:close/>
                  <a:moveTo>
                    <a:pt x="49" y="2045"/>
                  </a:moveTo>
                  <a:lnTo>
                    <a:pt x="23" y="2030"/>
                  </a:lnTo>
                  <a:lnTo>
                    <a:pt x="53" y="2025"/>
                  </a:lnTo>
                  <a:lnTo>
                    <a:pt x="57" y="2036"/>
                  </a:lnTo>
                  <a:lnTo>
                    <a:pt x="49" y="2045"/>
                  </a:lnTo>
                  <a:close/>
                  <a:moveTo>
                    <a:pt x="53" y="2025"/>
                  </a:moveTo>
                  <a:lnTo>
                    <a:pt x="295" y="1990"/>
                  </a:lnTo>
                  <a:lnTo>
                    <a:pt x="303" y="2013"/>
                  </a:lnTo>
                  <a:lnTo>
                    <a:pt x="61" y="2049"/>
                  </a:lnTo>
                  <a:lnTo>
                    <a:pt x="53" y="2025"/>
                  </a:lnTo>
                  <a:close/>
                  <a:moveTo>
                    <a:pt x="305" y="1991"/>
                  </a:moveTo>
                  <a:lnTo>
                    <a:pt x="336" y="2008"/>
                  </a:lnTo>
                  <a:lnTo>
                    <a:pt x="303" y="2013"/>
                  </a:lnTo>
                  <a:lnTo>
                    <a:pt x="299" y="2001"/>
                  </a:lnTo>
                  <a:lnTo>
                    <a:pt x="305" y="1991"/>
                  </a:lnTo>
                  <a:close/>
                  <a:moveTo>
                    <a:pt x="292" y="2012"/>
                  </a:moveTo>
                  <a:lnTo>
                    <a:pt x="43" y="1874"/>
                  </a:lnTo>
                  <a:lnTo>
                    <a:pt x="57" y="1855"/>
                  </a:lnTo>
                  <a:lnTo>
                    <a:pt x="305" y="1991"/>
                  </a:lnTo>
                  <a:lnTo>
                    <a:pt x="292" y="2012"/>
                  </a:lnTo>
                  <a:close/>
                  <a:moveTo>
                    <a:pt x="43" y="1874"/>
                  </a:moveTo>
                  <a:lnTo>
                    <a:pt x="12" y="1857"/>
                  </a:lnTo>
                  <a:lnTo>
                    <a:pt x="47" y="1852"/>
                  </a:lnTo>
                  <a:lnTo>
                    <a:pt x="50" y="1865"/>
                  </a:lnTo>
                  <a:lnTo>
                    <a:pt x="43" y="1874"/>
                  </a:lnTo>
                  <a:close/>
                  <a:moveTo>
                    <a:pt x="47" y="1852"/>
                  </a:moveTo>
                  <a:lnTo>
                    <a:pt x="303" y="1824"/>
                  </a:lnTo>
                  <a:lnTo>
                    <a:pt x="310" y="1848"/>
                  </a:lnTo>
                  <a:lnTo>
                    <a:pt x="53" y="1876"/>
                  </a:lnTo>
                  <a:lnTo>
                    <a:pt x="47" y="1852"/>
                  </a:lnTo>
                  <a:close/>
                  <a:moveTo>
                    <a:pt x="313" y="1826"/>
                  </a:moveTo>
                  <a:lnTo>
                    <a:pt x="345" y="1844"/>
                  </a:lnTo>
                  <a:lnTo>
                    <a:pt x="310" y="1848"/>
                  </a:lnTo>
                  <a:lnTo>
                    <a:pt x="306" y="1836"/>
                  </a:lnTo>
                  <a:lnTo>
                    <a:pt x="313" y="1826"/>
                  </a:lnTo>
                  <a:close/>
                  <a:moveTo>
                    <a:pt x="300" y="1845"/>
                  </a:moveTo>
                  <a:lnTo>
                    <a:pt x="44" y="1702"/>
                  </a:lnTo>
                  <a:lnTo>
                    <a:pt x="58" y="1683"/>
                  </a:lnTo>
                  <a:lnTo>
                    <a:pt x="313" y="1826"/>
                  </a:lnTo>
                  <a:lnTo>
                    <a:pt x="300" y="1845"/>
                  </a:lnTo>
                  <a:close/>
                  <a:moveTo>
                    <a:pt x="44" y="1702"/>
                  </a:moveTo>
                  <a:lnTo>
                    <a:pt x="15" y="1686"/>
                  </a:lnTo>
                  <a:lnTo>
                    <a:pt x="47" y="1680"/>
                  </a:lnTo>
                  <a:lnTo>
                    <a:pt x="51" y="1693"/>
                  </a:lnTo>
                  <a:lnTo>
                    <a:pt x="44" y="1702"/>
                  </a:lnTo>
                  <a:close/>
                  <a:moveTo>
                    <a:pt x="47" y="1680"/>
                  </a:moveTo>
                  <a:lnTo>
                    <a:pt x="303" y="1641"/>
                  </a:lnTo>
                  <a:lnTo>
                    <a:pt x="311" y="1665"/>
                  </a:lnTo>
                  <a:lnTo>
                    <a:pt x="56" y="1704"/>
                  </a:lnTo>
                  <a:lnTo>
                    <a:pt x="47" y="1680"/>
                  </a:lnTo>
                  <a:close/>
                  <a:moveTo>
                    <a:pt x="314" y="1643"/>
                  </a:moveTo>
                  <a:lnTo>
                    <a:pt x="344" y="1659"/>
                  </a:lnTo>
                  <a:lnTo>
                    <a:pt x="311" y="1665"/>
                  </a:lnTo>
                  <a:lnTo>
                    <a:pt x="308" y="1652"/>
                  </a:lnTo>
                  <a:lnTo>
                    <a:pt x="314" y="1643"/>
                  </a:lnTo>
                  <a:close/>
                  <a:moveTo>
                    <a:pt x="301" y="1662"/>
                  </a:moveTo>
                  <a:lnTo>
                    <a:pt x="44" y="1519"/>
                  </a:lnTo>
                  <a:lnTo>
                    <a:pt x="59" y="1499"/>
                  </a:lnTo>
                  <a:lnTo>
                    <a:pt x="314" y="1643"/>
                  </a:lnTo>
                  <a:lnTo>
                    <a:pt x="301" y="1662"/>
                  </a:lnTo>
                  <a:close/>
                  <a:moveTo>
                    <a:pt x="44" y="1519"/>
                  </a:moveTo>
                  <a:lnTo>
                    <a:pt x="15" y="1501"/>
                  </a:lnTo>
                  <a:lnTo>
                    <a:pt x="48" y="1496"/>
                  </a:lnTo>
                  <a:lnTo>
                    <a:pt x="52" y="1509"/>
                  </a:lnTo>
                  <a:lnTo>
                    <a:pt x="44" y="1519"/>
                  </a:lnTo>
                  <a:close/>
                  <a:moveTo>
                    <a:pt x="48" y="1496"/>
                  </a:moveTo>
                  <a:lnTo>
                    <a:pt x="304" y="1462"/>
                  </a:lnTo>
                  <a:lnTo>
                    <a:pt x="312" y="1486"/>
                  </a:lnTo>
                  <a:lnTo>
                    <a:pt x="56" y="1520"/>
                  </a:lnTo>
                  <a:lnTo>
                    <a:pt x="48" y="1496"/>
                  </a:lnTo>
                  <a:close/>
                  <a:moveTo>
                    <a:pt x="314" y="1465"/>
                  </a:moveTo>
                  <a:lnTo>
                    <a:pt x="347" y="1482"/>
                  </a:lnTo>
                  <a:lnTo>
                    <a:pt x="312" y="1486"/>
                  </a:lnTo>
                  <a:lnTo>
                    <a:pt x="308" y="1475"/>
                  </a:lnTo>
                  <a:lnTo>
                    <a:pt x="314" y="1465"/>
                  </a:lnTo>
                  <a:close/>
                  <a:moveTo>
                    <a:pt x="302" y="1485"/>
                  </a:moveTo>
                  <a:lnTo>
                    <a:pt x="53" y="1354"/>
                  </a:lnTo>
                  <a:lnTo>
                    <a:pt x="66" y="1334"/>
                  </a:lnTo>
                  <a:lnTo>
                    <a:pt x="314" y="1465"/>
                  </a:lnTo>
                  <a:lnTo>
                    <a:pt x="302" y="1485"/>
                  </a:lnTo>
                  <a:close/>
                  <a:moveTo>
                    <a:pt x="53" y="1354"/>
                  </a:moveTo>
                  <a:lnTo>
                    <a:pt x="25" y="1339"/>
                  </a:lnTo>
                  <a:lnTo>
                    <a:pt x="55" y="1332"/>
                  </a:lnTo>
                  <a:lnTo>
                    <a:pt x="59" y="1344"/>
                  </a:lnTo>
                  <a:lnTo>
                    <a:pt x="53" y="1354"/>
                  </a:lnTo>
                  <a:close/>
                  <a:moveTo>
                    <a:pt x="55" y="1332"/>
                  </a:moveTo>
                  <a:lnTo>
                    <a:pt x="296" y="1273"/>
                  </a:lnTo>
                  <a:lnTo>
                    <a:pt x="308" y="1296"/>
                  </a:lnTo>
                  <a:lnTo>
                    <a:pt x="65" y="1355"/>
                  </a:lnTo>
                  <a:lnTo>
                    <a:pt x="55" y="1332"/>
                  </a:lnTo>
                  <a:close/>
                  <a:moveTo>
                    <a:pt x="309" y="1275"/>
                  </a:moveTo>
                  <a:lnTo>
                    <a:pt x="336" y="1288"/>
                  </a:lnTo>
                  <a:lnTo>
                    <a:pt x="308" y="1296"/>
                  </a:lnTo>
                  <a:lnTo>
                    <a:pt x="302" y="1284"/>
                  </a:lnTo>
                  <a:lnTo>
                    <a:pt x="309" y="1275"/>
                  </a:lnTo>
                  <a:close/>
                  <a:moveTo>
                    <a:pt x="295" y="1294"/>
                  </a:moveTo>
                  <a:lnTo>
                    <a:pt x="53" y="1170"/>
                  </a:lnTo>
                  <a:lnTo>
                    <a:pt x="67" y="1149"/>
                  </a:lnTo>
                  <a:lnTo>
                    <a:pt x="309" y="1275"/>
                  </a:lnTo>
                  <a:lnTo>
                    <a:pt x="295" y="1294"/>
                  </a:lnTo>
                  <a:close/>
                  <a:moveTo>
                    <a:pt x="53" y="1170"/>
                  </a:moveTo>
                  <a:lnTo>
                    <a:pt x="25" y="1155"/>
                  </a:lnTo>
                  <a:lnTo>
                    <a:pt x="56" y="1148"/>
                  </a:lnTo>
                  <a:lnTo>
                    <a:pt x="60" y="1160"/>
                  </a:lnTo>
                  <a:lnTo>
                    <a:pt x="53" y="1170"/>
                  </a:lnTo>
                  <a:close/>
                  <a:moveTo>
                    <a:pt x="56" y="1148"/>
                  </a:moveTo>
                  <a:lnTo>
                    <a:pt x="297" y="1095"/>
                  </a:lnTo>
                  <a:lnTo>
                    <a:pt x="308" y="1118"/>
                  </a:lnTo>
                  <a:lnTo>
                    <a:pt x="66" y="1171"/>
                  </a:lnTo>
                  <a:lnTo>
                    <a:pt x="56" y="1148"/>
                  </a:lnTo>
                  <a:close/>
                  <a:moveTo>
                    <a:pt x="308" y="1096"/>
                  </a:moveTo>
                  <a:lnTo>
                    <a:pt x="344" y="1110"/>
                  </a:lnTo>
                  <a:lnTo>
                    <a:pt x="308" y="1118"/>
                  </a:lnTo>
                  <a:lnTo>
                    <a:pt x="302" y="1106"/>
                  </a:lnTo>
                  <a:lnTo>
                    <a:pt x="308" y="1096"/>
                  </a:lnTo>
                  <a:close/>
                  <a:moveTo>
                    <a:pt x="297" y="1118"/>
                  </a:moveTo>
                  <a:lnTo>
                    <a:pt x="56" y="1023"/>
                  </a:lnTo>
                  <a:lnTo>
                    <a:pt x="66" y="1001"/>
                  </a:lnTo>
                  <a:lnTo>
                    <a:pt x="308" y="1096"/>
                  </a:lnTo>
                  <a:lnTo>
                    <a:pt x="297" y="1118"/>
                  </a:lnTo>
                  <a:close/>
                  <a:moveTo>
                    <a:pt x="56" y="1023"/>
                  </a:moveTo>
                  <a:lnTo>
                    <a:pt x="22" y="1009"/>
                  </a:lnTo>
                  <a:lnTo>
                    <a:pt x="56" y="1000"/>
                  </a:lnTo>
                  <a:lnTo>
                    <a:pt x="61" y="1012"/>
                  </a:lnTo>
                  <a:lnTo>
                    <a:pt x="56" y="1023"/>
                  </a:lnTo>
                  <a:close/>
                  <a:moveTo>
                    <a:pt x="56" y="1000"/>
                  </a:moveTo>
                  <a:lnTo>
                    <a:pt x="304" y="936"/>
                  </a:lnTo>
                  <a:lnTo>
                    <a:pt x="316" y="958"/>
                  </a:lnTo>
                  <a:lnTo>
                    <a:pt x="67" y="1023"/>
                  </a:lnTo>
                  <a:lnTo>
                    <a:pt x="56" y="1000"/>
                  </a:lnTo>
                  <a:close/>
                  <a:moveTo>
                    <a:pt x="316" y="937"/>
                  </a:moveTo>
                  <a:lnTo>
                    <a:pt x="347" y="951"/>
                  </a:lnTo>
                  <a:lnTo>
                    <a:pt x="316" y="958"/>
                  </a:lnTo>
                  <a:lnTo>
                    <a:pt x="310" y="947"/>
                  </a:lnTo>
                  <a:lnTo>
                    <a:pt x="316" y="937"/>
                  </a:lnTo>
                  <a:close/>
                  <a:moveTo>
                    <a:pt x="305" y="957"/>
                  </a:moveTo>
                  <a:lnTo>
                    <a:pt x="57" y="850"/>
                  </a:lnTo>
                  <a:lnTo>
                    <a:pt x="67" y="830"/>
                  </a:lnTo>
                  <a:lnTo>
                    <a:pt x="316" y="937"/>
                  </a:lnTo>
                  <a:lnTo>
                    <a:pt x="305" y="957"/>
                  </a:lnTo>
                  <a:close/>
                  <a:moveTo>
                    <a:pt x="57" y="850"/>
                  </a:moveTo>
                  <a:lnTo>
                    <a:pt x="26" y="838"/>
                  </a:lnTo>
                  <a:lnTo>
                    <a:pt x="56" y="828"/>
                  </a:lnTo>
                  <a:lnTo>
                    <a:pt x="61" y="840"/>
                  </a:lnTo>
                  <a:lnTo>
                    <a:pt x="57" y="850"/>
                  </a:lnTo>
                  <a:close/>
                  <a:moveTo>
                    <a:pt x="56" y="828"/>
                  </a:moveTo>
                  <a:lnTo>
                    <a:pt x="305" y="753"/>
                  </a:lnTo>
                  <a:lnTo>
                    <a:pt x="317" y="775"/>
                  </a:lnTo>
                  <a:lnTo>
                    <a:pt x="68" y="851"/>
                  </a:lnTo>
                  <a:lnTo>
                    <a:pt x="56" y="828"/>
                  </a:lnTo>
                  <a:close/>
                  <a:moveTo>
                    <a:pt x="317" y="754"/>
                  </a:moveTo>
                  <a:lnTo>
                    <a:pt x="345" y="766"/>
                  </a:lnTo>
                  <a:lnTo>
                    <a:pt x="317" y="775"/>
                  </a:lnTo>
                  <a:lnTo>
                    <a:pt x="311" y="764"/>
                  </a:lnTo>
                  <a:lnTo>
                    <a:pt x="317" y="754"/>
                  </a:lnTo>
                  <a:close/>
                  <a:moveTo>
                    <a:pt x="305" y="774"/>
                  </a:moveTo>
                  <a:lnTo>
                    <a:pt x="50" y="653"/>
                  </a:lnTo>
                  <a:lnTo>
                    <a:pt x="61" y="633"/>
                  </a:lnTo>
                  <a:lnTo>
                    <a:pt x="317" y="754"/>
                  </a:lnTo>
                  <a:lnTo>
                    <a:pt x="305" y="774"/>
                  </a:lnTo>
                  <a:close/>
                  <a:moveTo>
                    <a:pt x="50" y="653"/>
                  </a:moveTo>
                  <a:lnTo>
                    <a:pt x="22" y="641"/>
                  </a:lnTo>
                  <a:lnTo>
                    <a:pt x="49" y="632"/>
                  </a:lnTo>
                  <a:lnTo>
                    <a:pt x="56" y="643"/>
                  </a:lnTo>
                  <a:lnTo>
                    <a:pt x="50" y="653"/>
                  </a:lnTo>
                  <a:close/>
                  <a:moveTo>
                    <a:pt x="49" y="632"/>
                  </a:moveTo>
                  <a:lnTo>
                    <a:pt x="305" y="550"/>
                  </a:lnTo>
                  <a:lnTo>
                    <a:pt x="318" y="573"/>
                  </a:lnTo>
                  <a:lnTo>
                    <a:pt x="61" y="654"/>
                  </a:lnTo>
                  <a:lnTo>
                    <a:pt x="49" y="632"/>
                  </a:lnTo>
                  <a:close/>
                  <a:moveTo>
                    <a:pt x="317" y="552"/>
                  </a:moveTo>
                  <a:lnTo>
                    <a:pt x="348" y="564"/>
                  </a:lnTo>
                  <a:lnTo>
                    <a:pt x="318" y="573"/>
                  </a:lnTo>
                  <a:lnTo>
                    <a:pt x="312" y="562"/>
                  </a:lnTo>
                  <a:lnTo>
                    <a:pt x="317" y="552"/>
                  </a:lnTo>
                  <a:close/>
                  <a:moveTo>
                    <a:pt x="306" y="573"/>
                  </a:moveTo>
                  <a:lnTo>
                    <a:pt x="51" y="470"/>
                  </a:lnTo>
                  <a:lnTo>
                    <a:pt x="61" y="449"/>
                  </a:lnTo>
                  <a:lnTo>
                    <a:pt x="317" y="552"/>
                  </a:lnTo>
                  <a:lnTo>
                    <a:pt x="306" y="573"/>
                  </a:lnTo>
                  <a:close/>
                  <a:moveTo>
                    <a:pt x="51" y="470"/>
                  </a:moveTo>
                  <a:lnTo>
                    <a:pt x="21" y="459"/>
                  </a:lnTo>
                  <a:lnTo>
                    <a:pt x="49" y="449"/>
                  </a:lnTo>
                  <a:lnTo>
                    <a:pt x="56" y="460"/>
                  </a:lnTo>
                  <a:lnTo>
                    <a:pt x="51" y="470"/>
                  </a:lnTo>
                  <a:close/>
                  <a:moveTo>
                    <a:pt x="49" y="449"/>
                  </a:moveTo>
                  <a:lnTo>
                    <a:pt x="306" y="362"/>
                  </a:lnTo>
                  <a:lnTo>
                    <a:pt x="319" y="383"/>
                  </a:lnTo>
                  <a:lnTo>
                    <a:pt x="62" y="471"/>
                  </a:lnTo>
                  <a:lnTo>
                    <a:pt x="49" y="449"/>
                  </a:lnTo>
                  <a:close/>
                  <a:moveTo>
                    <a:pt x="318" y="362"/>
                  </a:moveTo>
                  <a:lnTo>
                    <a:pt x="347" y="374"/>
                  </a:lnTo>
                  <a:lnTo>
                    <a:pt x="319" y="383"/>
                  </a:lnTo>
                  <a:lnTo>
                    <a:pt x="312" y="373"/>
                  </a:lnTo>
                  <a:lnTo>
                    <a:pt x="318" y="362"/>
                  </a:lnTo>
                  <a:close/>
                  <a:moveTo>
                    <a:pt x="308" y="383"/>
                  </a:moveTo>
                  <a:lnTo>
                    <a:pt x="51" y="275"/>
                  </a:lnTo>
                  <a:lnTo>
                    <a:pt x="62" y="253"/>
                  </a:lnTo>
                  <a:lnTo>
                    <a:pt x="318" y="362"/>
                  </a:lnTo>
                  <a:lnTo>
                    <a:pt x="308" y="383"/>
                  </a:lnTo>
                  <a:close/>
                  <a:moveTo>
                    <a:pt x="51" y="275"/>
                  </a:moveTo>
                  <a:lnTo>
                    <a:pt x="23" y="262"/>
                  </a:lnTo>
                  <a:lnTo>
                    <a:pt x="50" y="253"/>
                  </a:lnTo>
                  <a:lnTo>
                    <a:pt x="57" y="265"/>
                  </a:lnTo>
                  <a:lnTo>
                    <a:pt x="51" y="275"/>
                  </a:lnTo>
                  <a:close/>
                  <a:moveTo>
                    <a:pt x="50" y="253"/>
                  </a:moveTo>
                  <a:lnTo>
                    <a:pt x="306" y="166"/>
                  </a:lnTo>
                  <a:lnTo>
                    <a:pt x="320" y="188"/>
                  </a:lnTo>
                  <a:lnTo>
                    <a:pt x="64" y="276"/>
                  </a:lnTo>
                  <a:lnTo>
                    <a:pt x="50" y="253"/>
                  </a:lnTo>
                  <a:close/>
                  <a:moveTo>
                    <a:pt x="317" y="166"/>
                  </a:moveTo>
                  <a:lnTo>
                    <a:pt x="353" y="176"/>
                  </a:lnTo>
                  <a:lnTo>
                    <a:pt x="320" y="188"/>
                  </a:lnTo>
                  <a:lnTo>
                    <a:pt x="313" y="176"/>
                  </a:lnTo>
                  <a:lnTo>
                    <a:pt x="317" y="166"/>
                  </a:lnTo>
                  <a:close/>
                  <a:moveTo>
                    <a:pt x="310" y="188"/>
                  </a:moveTo>
                  <a:lnTo>
                    <a:pt x="53" y="110"/>
                  </a:lnTo>
                  <a:lnTo>
                    <a:pt x="61" y="87"/>
                  </a:lnTo>
                  <a:lnTo>
                    <a:pt x="317" y="166"/>
                  </a:lnTo>
                  <a:lnTo>
                    <a:pt x="310" y="188"/>
                  </a:lnTo>
                  <a:close/>
                  <a:moveTo>
                    <a:pt x="53" y="110"/>
                  </a:moveTo>
                  <a:lnTo>
                    <a:pt x="17" y="98"/>
                  </a:lnTo>
                  <a:lnTo>
                    <a:pt x="51" y="87"/>
                  </a:lnTo>
                  <a:lnTo>
                    <a:pt x="58" y="98"/>
                  </a:lnTo>
                  <a:lnTo>
                    <a:pt x="53" y="110"/>
                  </a:lnTo>
                  <a:close/>
                  <a:moveTo>
                    <a:pt x="51" y="87"/>
                  </a:moveTo>
                  <a:lnTo>
                    <a:pt x="308" y="0"/>
                  </a:lnTo>
                  <a:lnTo>
                    <a:pt x="320" y="23"/>
                  </a:lnTo>
                  <a:lnTo>
                    <a:pt x="64" y="110"/>
                  </a:lnTo>
                  <a:lnTo>
                    <a:pt x="51" y="87"/>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5" name="Freeform 1078">
              <a:extLst>
                <a:ext uri="{FF2B5EF4-FFF2-40B4-BE49-F238E27FC236}">
                  <a16:creationId xmlns:a16="http://schemas.microsoft.com/office/drawing/2014/main" id="{FF4980FD-11F2-4F12-BE33-62CD5022B7C6}"/>
                </a:ext>
              </a:extLst>
            </p:cNvPr>
            <p:cNvSpPr>
              <a:spLocks noEditPoints="1"/>
            </p:cNvSpPr>
            <p:nvPr/>
          </p:nvSpPr>
          <p:spPr bwMode="auto">
            <a:xfrm>
              <a:off x="4340" y="2536"/>
              <a:ext cx="70" cy="1056"/>
            </a:xfrm>
            <a:custGeom>
              <a:avLst/>
              <a:gdLst>
                <a:gd name="T0" fmla="*/ 1 w 353"/>
                <a:gd name="T1" fmla="*/ 206 h 5283"/>
                <a:gd name="T2" fmla="*/ 2 w 353"/>
                <a:gd name="T3" fmla="*/ 199 h 5283"/>
                <a:gd name="T4" fmla="*/ 12 w 353"/>
                <a:gd name="T5" fmla="*/ 196 h 5283"/>
                <a:gd name="T6" fmla="*/ 12 w 353"/>
                <a:gd name="T7" fmla="*/ 195 h 5283"/>
                <a:gd name="T8" fmla="*/ 2 w 353"/>
                <a:gd name="T9" fmla="*/ 190 h 5283"/>
                <a:gd name="T10" fmla="*/ 1 w 353"/>
                <a:gd name="T11" fmla="*/ 184 h 5283"/>
                <a:gd name="T12" fmla="*/ 12 w 353"/>
                <a:gd name="T13" fmla="*/ 180 h 5283"/>
                <a:gd name="T14" fmla="*/ 2 w 353"/>
                <a:gd name="T15" fmla="*/ 175 h 5283"/>
                <a:gd name="T16" fmla="*/ 12 w 353"/>
                <a:gd name="T17" fmla="*/ 172 h 5283"/>
                <a:gd name="T18" fmla="*/ 2 w 353"/>
                <a:gd name="T19" fmla="*/ 168 h 5283"/>
                <a:gd name="T20" fmla="*/ 12 w 353"/>
                <a:gd name="T21" fmla="*/ 165 h 5283"/>
                <a:gd name="T22" fmla="*/ 12 w 353"/>
                <a:gd name="T23" fmla="*/ 156 h 5283"/>
                <a:gd name="T24" fmla="*/ 2 w 353"/>
                <a:gd name="T25" fmla="*/ 151 h 5283"/>
                <a:gd name="T26" fmla="*/ 2 w 353"/>
                <a:gd name="T27" fmla="*/ 152 h 5283"/>
                <a:gd name="T28" fmla="*/ 12 w 353"/>
                <a:gd name="T29" fmla="*/ 150 h 5283"/>
                <a:gd name="T30" fmla="*/ 12 w 353"/>
                <a:gd name="T31" fmla="*/ 142 h 5283"/>
                <a:gd name="T32" fmla="*/ 1 w 353"/>
                <a:gd name="T33" fmla="*/ 137 h 5283"/>
                <a:gd name="T34" fmla="*/ 12 w 353"/>
                <a:gd name="T35" fmla="*/ 134 h 5283"/>
                <a:gd name="T36" fmla="*/ 2 w 353"/>
                <a:gd name="T37" fmla="*/ 129 h 5283"/>
                <a:gd name="T38" fmla="*/ 3 w 353"/>
                <a:gd name="T39" fmla="*/ 129 h 5283"/>
                <a:gd name="T40" fmla="*/ 4 w 353"/>
                <a:gd name="T41" fmla="*/ 127 h 5283"/>
                <a:gd name="T42" fmla="*/ 8 w 353"/>
                <a:gd name="T43" fmla="*/ 127 h 5283"/>
                <a:gd name="T44" fmla="*/ 10 w 353"/>
                <a:gd name="T45" fmla="*/ 127 h 5283"/>
                <a:gd name="T46" fmla="*/ 10 w 353"/>
                <a:gd name="T47" fmla="*/ 127 h 5283"/>
                <a:gd name="T48" fmla="*/ 10 w 353"/>
                <a:gd name="T49" fmla="*/ 125 h 5283"/>
                <a:gd name="T50" fmla="*/ 12 w 353"/>
                <a:gd name="T51" fmla="*/ 126 h 5283"/>
                <a:gd name="T52" fmla="*/ 12 w 353"/>
                <a:gd name="T53" fmla="*/ 125 h 5283"/>
                <a:gd name="T54" fmla="*/ 2 w 353"/>
                <a:gd name="T55" fmla="*/ 121 h 5283"/>
                <a:gd name="T56" fmla="*/ 12 w 353"/>
                <a:gd name="T57" fmla="*/ 118 h 5283"/>
                <a:gd name="T58" fmla="*/ 2 w 353"/>
                <a:gd name="T59" fmla="*/ 115 h 5283"/>
                <a:gd name="T60" fmla="*/ 12 w 353"/>
                <a:gd name="T61" fmla="*/ 111 h 5283"/>
                <a:gd name="T62" fmla="*/ 12 w 353"/>
                <a:gd name="T63" fmla="*/ 105 h 5283"/>
                <a:gd name="T64" fmla="*/ 2 w 353"/>
                <a:gd name="T65" fmla="*/ 99 h 5283"/>
                <a:gd name="T66" fmla="*/ 2 w 353"/>
                <a:gd name="T67" fmla="*/ 100 h 5283"/>
                <a:gd name="T68" fmla="*/ 12 w 353"/>
                <a:gd name="T69" fmla="*/ 99 h 5283"/>
                <a:gd name="T70" fmla="*/ 12 w 353"/>
                <a:gd name="T71" fmla="*/ 92 h 5283"/>
                <a:gd name="T72" fmla="*/ 1 w 353"/>
                <a:gd name="T73" fmla="*/ 85 h 5283"/>
                <a:gd name="T74" fmla="*/ 12 w 353"/>
                <a:gd name="T75" fmla="*/ 84 h 5283"/>
                <a:gd name="T76" fmla="*/ 2 w 353"/>
                <a:gd name="T77" fmla="*/ 79 h 5283"/>
                <a:gd name="T78" fmla="*/ 12 w 353"/>
                <a:gd name="T79" fmla="*/ 77 h 5283"/>
                <a:gd name="T80" fmla="*/ 2 w 353"/>
                <a:gd name="T81" fmla="*/ 71 h 5283"/>
                <a:gd name="T82" fmla="*/ 2 w 353"/>
                <a:gd name="T83" fmla="*/ 65 h 5283"/>
                <a:gd name="T84" fmla="*/ 12 w 353"/>
                <a:gd name="T85" fmla="*/ 63 h 5283"/>
                <a:gd name="T86" fmla="*/ 12 w 353"/>
                <a:gd name="T87" fmla="*/ 63 h 5283"/>
                <a:gd name="T88" fmla="*/ 2 w 353"/>
                <a:gd name="T89" fmla="*/ 58 h 5283"/>
                <a:gd name="T90" fmla="*/ 2 w 353"/>
                <a:gd name="T91" fmla="*/ 51 h 5283"/>
                <a:gd name="T92" fmla="*/ 13 w 353"/>
                <a:gd name="T93" fmla="*/ 49 h 5283"/>
                <a:gd name="T94" fmla="*/ 2 w 353"/>
                <a:gd name="T95" fmla="*/ 44 h 5283"/>
                <a:gd name="T96" fmla="*/ 12 w 353"/>
                <a:gd name="T97" fmla="*/ 42 h 5283"/>
                <a:gd name="T98" fmla="*/ 2 w 353"/>
                <a:gd name="T99" fmla="*/ 38 h 5283"/>
                <a:gd name="T100" fmla="*/ 12 w 353"/>
                <a:gd name="T101" fmla="*/ 35 h 5283"/>
                <a:gd name="T102" fmla="*/ 12 w 353"/>
                <a:gd name="T103" fmla="*/ 26 h 5283"/>
                <a:gd name="T104" fmla="*/ 2 w 353"/>
                <a:gd name="T105" fmla="*/ 22 h 5283"/>
                <a:gd name="T106" fmla="*/ 2 w 353"/>
                <a:gd name="T107" fmla="*/ 23 h 5283"/>
                <a:gd name="T108" fmla="*/ 12 w 353"/>
                <a:gd name="T109" fmla="*/ 20 h 5283"/>
                <a:gd name="T110" fmla="*/ 12 w 353"/>
                <a:gd name="T111" fmla="*/ 11 h 5283"/>
                <a:gd name="T112" fmla="*/ 1 w 353"/>
                <a:gd name="T113" fmla="*/ 8 h 5283"/>
                <a:gd name="T114" fmla="*/ 12 w 353"/>
                <a:gd name="T115" fmla="*/ 5 h 52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53"/>
                <a:gd name="T175" fmla="*/ 0 h 5283"/>
                <a:gd name="T176" fmla="*/ 353 w 353"/>
                <a:gd name="T177" fmla="*/ 5283 h 528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53" h="5283">
                  <a:moveTo>
                    <a:pt x="288" y="5283"/>
                  </a:moveTo>
                  <a:lnTo>
                    <a:pt x="32" y="5176"/>
                  </a:lnTo>
                  <a:lnTo>
                    <a:pt x="42" y="5154"/>
                  </a:lnTo>
                  <a:lnTo>
                    <a:pt x="299" y="5263"/>
                  </a:lnTo>
                  <a:lnTo>
                    <a:pt x="288" y="5283"/>
                  </a:lnTo>
                  <a:close/>
                  <a:moveTo>
                    <a:pt x="32" y="5176"/>
                  </a:moveTo>
                  <a:lnTo>
                    <a:pt x="0" y="5162"/>
                  </a:lnTo>
                  <a:lnTo>
                    <a:pt x="32" y="5153"/>
                  </a:lnTo>
                  <a:lnTo>
                    <a:pt x="38" y="5164"/>
                  </a:lnTo>
                  <a:lnTo>
                    <a:pt x="32" y="5176"/>
                  </a:lnTo>
                  <a:close/>
                  <a:moveTo>
                    <a:pt x="32" y="5153"/>
                  </a:moveTo>
                  <a:lnTo>
                    <a:pt x="288" y="5084"/>
                  </a:lnTo>
                  <a:lnTo>
                    <a:pt x="300" y="5107"/>
                  </a:lnTo>
                  <a:lnTo>
                    <a:pt x="43" y="5176"/>
                  </a:lnTo>
                  <a:lnTo>
                    <a:pt x="32" y="5153"/>
                  </a:lnTo>
                  <a:close/>
                  <a:moveTo>
                    <a:pt x="300" y="5085"/>
                  </a:moveTo>
                  <a:lnTo>
                    <a:pt x="329" y="5099"/>
                  </a:lnTo>
                  <a:lnTo>
                    <a:pt x="300" y="5107"/>
                  </a:lnTo>
                  <a:lnTo>
                    <a:pt x="294" y="5095"/>
                  </a:lnTo>
                  <a:lnTo>
                    <a:pt x="300" y="5085"/>
                  </a:lnTo>
                  <a:close/>
                  <a:moveTo>
                    <a:pt x="288" y="5106"/>
                  </a:moveTo>
                  <a:lnTo>
                    <a:pt x="40" y="4991"/>
                  </a:lnTo>
                  <a:lnTo>
                    <a:pt x="51" y="4971"/>
                  </a:lnTo>
                  <a:lnTo>
                    <a:pt x="300" y="5085"/>
                  </a:lnTo>
                  <a:lnTo>
                    <a:pt x="288" y="5106"/>
                  </a:lnTo>
                  <a:close/>
                  <a:moveTo>
                    <a:pt x="40" y="4991"/>
                  </a:moveTo>
                  <a:lnTo>
                    <a:pt x="12" y="4979"/>
                  </a:lnTo>
                  <a:lnTo>
                    <a:pt x="39" y="4970"/>
                  </a:lnTo>
                  <a:lnTo>
                    <a:pt x="45" y="4981"/>
                  </a:lnTo>
                  <a:lnTo>
                    <a:pt x="40" y="4991"/>
                  </a:lnTo>
                  <a:close/>
                  <a:moveTo>
                    <a:pt x="39" y="4970"/>
                  </a:moveTo>
                  <a:lnTo>
                    <a:pt x="288" y="4889"/>
                  </a:lnTo>
                  <a:lnTo>
                    <a:pt x="301" y="4911"/>
                  </a:lnTo>
                  <a:lnTo>
                    <a:pt x="51" y="4993"/>
                  </a:lnTo>
                  <a:lnTo>
                    <a:pt x="39" y="4970"/>
                  </a:lnTo>
                  <a:close/>
                  <a:moveTo>
                    <a:pt x="301" y="4890"/>
                  </a:moveTo>
                  <a:lnTo>
                    <a:pt x="326" y="4902"/>
                  </a:lnTo>
                  <a:lnTo>
                    <a:pt x="301" y="4911"/>
                  </a:lnTo>
                  <a:lnTo>
                    <a:pt x="295" y="4900"/>
                  </a:lnTo>
                  <a:lnTo>
                    <a:pt x="301" y="4890"/>
                  </a:lnTo>
                  <a:close/>
                  <a:moveTo>
                    <a:pt x="288" y="4909"/>
                  </a:moveTo>
                  <a:lnTo>
                    <a:pt x="47" y="4785"/>
                  </a:lnTo>
                  <a:lnTo>
                    <a:pt x="59" y="4765"/>
                  </a:lnTo>
                  <a:lnTo>
                    <a:pt x="301" y="4890"/>
                  </a:lnTo>
                  <a:lnTo>
                    <a:pt x="288" y="4909"/>
                  </a:lnTo>
                  <a:close/>
                  <a:moveTo>
                    <a:pt x="47" y="4785"/>
                  </a:moveTo>
                  <a:lnTo>
                    <a:pt x="20" y="4771"/>
                  </a:lnTo>
                  <a:lnTo>
                    <a:pt x="48" y="4763"/>
                  </a:lnTo>
                  <a:lnTo>
                    <a:pt x="53" y="4774"/>
                  </a:lnTo>
                  <a:lnTo>
                    <a:pt x="47" y="4785"/>
                  </a:lnTo>
                  <a:close/>
                  <a:moveTo>
                    <a:pt x="48" y="4763"/>
                  </a:moveTo>
                  <a:lnTo>
                    <a:pt x="283" y="4698"/>
                  </a:lnTo>
                  <a:lnTo>
                    <a:pt x="294" y="4720"/>
                  </a:lnTo>
                  <a:lnTo>
                    <a:pt x="59" y="4786"/>
                  </a:lnTo>
                  <a:lnTo>
                    <a:pt x="48" y="4763"/>
                  </a:lnTo>
                  <a:close/>
                  <a:moveTo>
                    <a:pt x="294" y="4699"/>
                  </a:moveTo>
                  <a:lnTo>
                    <a:pt x="323" y="4712"/>
                  </a:lnTo>
                  <a:lnTo>
                    <a:pt x="294" y="4720"/>
                  </a:lnTo>
                  <a:lnTo>
                    <a:pt x="288" y="4709"/>
                  </a:lnTo>
                  <a:lnTo>
                    <a:pt x="294" y="4699"/>
                  </a:lnTo>
                  <a:close/>
                  <a:moveTo>
                    <a:pt x="283" y="4719"/>
                  </a:moveTo>
                  <a:lnTo>
                    <a:pt x="34" y="4606"/>
                  </a:lnTo>
                  <a:lnTo>
                    <a:pt x="45" y="4586"/>
                  </a:lnTo>
                  <a:lnTo>
                    <a:pt x="294" y="4699"/>
                  </a:lnTo>
                  <a:lnTo>
                    <a:pt x="283" y="4719"/>
                  </a:lnTo>
                  <a:close/>
                  <a:moveTo>
                    <a:pt x="34" y="4606"/>
                  </a:moveTo>
                  <a:lnTo>
                    <a:pt x="7" y="4594"/>
                  </a:lnTo>
                  <a:lnTo>
                    <a:pt x="33" y="4585"/>
                  </a:lnTo>
                  <a:lnTo>
                    <a:pt x="40" y="4596"/>
                  </a:lnTo>
                  <a:lnTo>
                    <a:pt x="34" y="4606"/>
                  </a:lnTo>
                  <a:close/>
                  <a:moveTo>
                    <a:pt x="33" y="4585"/>
                  </a:moveTo>
                  <a:lnTo>
                    <a:pt x="283" y="4496"/>
                  </a:lnTo>
                  <a:lnTo>
                    <a:pt x="296" y="4519"/>
                  </a:lnTo>
                  <a:lnTo>
                    <a:pt x="47" y="4607"/>
                  </a:lnTo>
                  <a:lnTo>
                    <a:pt x="33" y="4585"/>
                  </a:lnTo>
                  <a:close/>
                  <a:moveTo>
                    <a:pt x="295" y="4498"/>
                  </a:moveTo>
                  <a:lnTo>
                    <a:pt x="320" y="4510"/>
                  </a:lnTo>
                  <a:lnTo>
                    <a:pt x="296" y="4519"/>
                  </a:lnTo>
                  <a:lnTo>
                    <a:pt x="290" y="4508"/>
                  </a:lnTo>
                  <a:lnTo>
                    <a:pt x="295" y="4498"/>
                  </a:lnTo>
                  <a:close/>
                  <a:moveTo>
                    <a:pt x="283" y="4518"/>
                  </a:moveTo>
                  <a:lnTo>
                    <a:pt x="41" y="4399"/>
                  </a:lnTo>
                  <a:lnTo>
                    <a:pt x="53" y="4379"/>
                  </a:lnTo>
                  <a:lnTo>
                    <a:pt x="295" y="4498"/>
                  </a:lnTo>
                  <a:lnTo>
                    <a:pt x="283" y="4518"/>
                  </a:lnTo>
                  <a:close/>
                  <a:moveTo>
                    <a:pt x="41" y="4399"/>
                  </a:moveTo>
                  <a:lnTo>
                    <a:pt x="17" y="4387"/>
                  </a:lnTo>
                  <a:lnTo>
                    <a:pt x="41" y="4378"/>
                  </a:lnTo>
                  <a:lnTo>
                    <a:pt x="48" y="4389"/>
                  </a:lnTo>
                  <a:lnTo>
                    <a:pt x="41" y="4399"/>
                  </a:lnTo>
                  <a:close/>
                  <a:moveTo>
                    <a:pt x="41" y="4378"/>
                  </a:moveTo>
                  <a:lnTo>
                    <a:pt x="283" y="4283"/>
                  </a:lnTo>
                  <a:lnTo>
                    <a:pt x="297" y="4305"/>
                  </a:lnTo>
                  <a:lnTo>
                    <a:pt x="55" y="4400"/>
                  </a:lnTo>
                  <a:lnTo>
                    <a:pt x="41" y="4378"/>
                  </a:lnTo>
                  <a:close/>
                  <a:moveTo>
                    <a:pt x="295" y="4284"/>
                  </a:moveTo>
                  <a:lnTo>
                    <a:pt x="322" y="4295"/>
                  </a:lnTo>
                  <a:lnTo>
                    <a:pt x="297" y="4305"/>
                  </a:lnTo>
                  <a:lnTo>
                    <a:pt x="290" y="4294"/>
                  </a:lnTo>
                  <a:lnTo>
                    <a:pt x="295" y="4284"/>
                  </a:lnTo>
                  <a:close/>
                  <a:moveTo>
                    <a:pt x="285" y="4304"/>
                  </a:moveTo>
                  <a:lnTo>
                    <a:pt x="43" y="4204"/>
                  </a:lnTo>
                  <a:lnTo>
                    <a:pt x="53" y="4183"/>
                  </a:lnTo>
                  <a:lnTo>
                    <a:pt x="295" y="4284"/>
                  </a:lnTo>
                  <a:lnTo>
                    <a:pt x="285" y="4304"/>
                  </a:lnTo>
                  <a:close/>
                  <a:moveTo>
                    <a:pt x="43" y="4204"/>
                  </a:moveTo>
                  <a:lnTo>
                    <a:pt x="14" y="4192"/>
                  </a:lnTo>
                  <a:lnTo>
                    <a:pt x="42" y="4182"/>
                  </a:lnTo>
                  <a:lnTo>
                    <a:pt x="49" y="4194"/>
                  </a:lnTo>
                  <a:lnTo>
                    <a:pt x="43" y="4204"/>
                  </a:lnTo>
                  <a:close/>
                  <a:moveTo>
                    <a:pt x="42" y="4182"/>
                  </a:moveTo>
                  <a:lnTo>
                    <a:pt x="291" y="4094"/>
                  </a:lnTo>
                  <a:lnTo>
                    <a:pt x="304" y="4117"/>
                  </a:lnTo>
                  <a:lnTo>
                    <a:pt x="55" y="4205"/>
                  </a:lnTo>
                  <a:lnTo>
                    <a:pt x="42" y="4182"/>
                  </a:lnTo>
                  <a:close/>
                  <a:moveTo>
                    <a:pt x="302" y="4094"/>
                  </a:moveTo>
                  <a:lnTo>
                    <a:pt x="335" y="4105"/>
                  </a:lnTo>
                  <a:lnTo>
                    <a:pt x="304" y="4117"/>
                  </a:lnTo>
                  <a:lnTo>
                    <a:pt x="297" y="4105"/>
                  </a:lnTo>
                  <a:lnTo>
                    <a:pt x="302" y="4094"/>
                  </a:lnTo>
                  <a:close/>
                  <a:moveTo>
                    <a:pt x="294" y="4117"/>
                  </a:moveTo>
                  <a:lnTo>
                    <a:pt x="45" y="4033"/>
                  </a:lnTo>
                  <a:lnTo>
                    <a:pt x="53" y="4011"/>
                  </a:lnTo>
                  <a:lnTo>
                    <a:pt x="302" y="4094"/>
                  </a:lnTo>
                  <a:lnTo>
                    <a:pt x="294" y="4117"/>
                  </a:lnTo>
                  <a:close/>
                  <a:moveTo>
                    <a:pt x="45" y="4033"/>
                  </a:moveTo>
                  <a:lnTo>
                    <a:pt x="15" y="4022"/>
                  </a:lnTo>
                  <a:lnTo>
                    <a:pt x="42" y="4011"/>
                  </a:lnTo>
                  <a:lnTo>
                    <a:pt x="49" y="4022"/>
                  </a:lnTo>
                  <a:lnTo>
                    <a:pt x="45" y="4033"/>
                  </a:lnTo>
                  <a:close/>
                  <a:moveTo>
                    <a:pt x="42" y="4011"/>
                  </a:moveTo>
                  <a:lnTo>
                    <a:pt x="291" y="3905"/>
                  </a:lnTo>
                  <a:lnTo>
                    <a:pt x="306" y="3927"/>
                  </a:lnTo>
                  <a:lnTo>
                    <a:pt x="57" y="4032"/>
                  </a:lnTo>
                  <a:lnTo>
                    <a:pt x="42" y="4011"/>
                  </a:lnTo>
                  <a:close/>
                  <a:moveTo>
                    <a:pt x="304" y="3905"/>
                  </a:moveTo>
                  <a:lnTo>
                    <a:pt x="329" y="3917"/>
                  </a:lnTo>
                  <a:lnTo>
                    <a:pt x="306" y="3927"/>
                  </a:lnTo>
                  <a:lnTo>
                    <a:pt x="299" y="3916"/>
                  </a:lnTo>
                  <a:lnTo>
                    <a:pt x="304" y="3905"/>
                  </a:lnTo>
                  <a:close/>
                  <a:moveTo>
                    <a:pt x="293" y="3926"/>
                  </a:moveTo>
                  <a:lnTo>
                    <a:pt x="38" y="3806"/>
                  </a:lnTo>
                  <a:lnTo>
                    <a:pt x="49" y="3786"/>
                  </a:lnTo>
                  <a:lnTo>
                    <a:pt x="304" y="3905"/>
                  </a:lnTo>
                  <a:lnTo>
                    <a:pt x="293" y="3926"/>
                  </a:lnTo>
                  <a:close/>
                  <a:moveTo>
                    <a:pt x="38" y="3806"/>
                  </a:moveTo>
                  <a:lnTo>
                    <a:pt x="4" y="3790"/>
                  </a:lnTo>
                  <a:lnTo>
                    <a:pt x="39" y="3785"/>
                  </a:lnTo>
                  <a:lnTo>
                    <a:pt x="43" y="3796"/>
                  </a:lnTo>
                  <a:lnTo>
                    <a:pt x="38" y="3806"/>
                  </a:lnTo>
                  <a:close/>
                  <a:moveTo>
                    <a:pt x="39" y="3785"/>
                  </a:moveTo>
                  <a:lnTo>
                    <a:pt x="295" y="3738"/>
                  </a:lnTo>
                  <a:lnTo>
                    <a:pt x="303" y="3762"/>
                  </a:lnTo>
                  <a:lnTo>
                    <a:pt x="48" y="3807"/>
                  </a:lnTo>
                  <a:lnTo>
                    <a:pt x="39" y="3785"/>
                  </a:lnTo>
                  <a:close/>
                  <a:moveTo>
                    <a:pt x="305" y="3739"/>
                  </a:moveTo>
                  <a:lnTo>
                    <a:pt x="337" y="3755"/>
                  </a:lnTo>
                  <a:lnTo>
                    <a:pt x="303" y="3762"/>
                  </a:lnTo>
                  <a:lnTo>
                    <a:pt x="300" y="3750"/>
                  </a:lnTo>
                  <a:lnTo>
                    <a:pt x="305" y="3739"/>
                  </a:lnTo>
                  <a:close/>
                  <a:moveTo>
                    <a:pt x="293" y="3760"/>
                  </a:moveTo>
                  <a:lnTo>
                    <a:pt x="38" y="3634"/>
                  </a:lnTo>
                  <a:lnTo>
                    <a:pt x="50" y="3614"/>
                  </a:lnTo>
                  <a:lnTo>
                    <a:pt x="305" y="3739"/>
                  </a:lnTo>
                  <a:lnTo>
                    <a:pt x="293" y="3760"/>
                  </a:lnTo>
                  <a:close/>
                  <a:moveTo>
                    <a:pt x="38" y="3634"/>
                  </a:moveTo>
                  <a:lnTo>
                    <a:pt x="9" y="3621"/>
                  </a:lnTo>
                  <a:lnTo>
                    <a:pt x="38" y="3613"/>
                  </a:lnTo>
                  <a:lnTo>
                    <a:pt x="43" y="3624"/>
                  </a:lnTo>
                  <a:lnTo>
                    <a:pt x="38" y="3634"/>
                  </a:lnTo>
                  <a:close/>
                  <a:moveTo>
                    <a:pt x="38" y="3613"/>
                  </a:moveTo>
                  <a:lnTo>
                    <a:pt x="294" y="3543"/>
                  </a:lnTo>
                  <a:lnTo>
                    <a:pt x="305" y="3565"/>
                  </a:lnTo>
                  <a:lnTo>
                    <a:pt x="49" y="3635"/>
                  </a:lnTo>
                  <a:lnTo>
                    <a:pt x="38" y="3613"/>
                  </a:lnTo>
                  <a:close/>
                  <a:moveTo>
                    <a:pt x="306" y="3544"/>
                  </a:moveTo>
                  <a:lnTo>
                    <a:pt x="334" y="3559"/>
                  </a:lnTo>
                  <a:lnTo>
                    <a:pt x="305" y="3565"/>
                  </a:lnTo>
                  <a:lnTo>
                    <a:pt x="300" y="3554"/>
                  </a:lnTo>
                  <a:lnTo>
                    <a:pt x="306" y="3544"/>
                  </a:lnTo>
                  <a:close/>
                  <a:moveTo>
                    <a:pt x="294" y="3564"/>
                  </a:moveTo>
                  <a:lnTo>
                    <a:pt x="39" y="3439"/>
                  </a:lnTo>
                  <a:lnTo>
                    <a:pt x="50" y="3418"/>
                  </a:lnTo>
                  <a:lnTo>
                    <a:pt x="306" y="3544"/>
                  </a:lnTo>
                  <a:lnTo>
                    <a:pt x="294" y="3564"/>
                  </a:lnTo>
                  <a:close/>
                  <a:moveTo>
                    <a:pt x="39" y="3439"/>
                  </a:moveTo>
                  <a:lnTo>
                    <a:pt x="14" y="3426"/>
                  </a:lnTo>
                  <a:lnTo>
                    <a:pt x="38" y="3417"/>
                  </a:lnTo>
                  <a:lnTo>
                    <a:pt x="44" y="3429"/>
                  </a:lnTo>
                  <a:lnTo>
                    <a:pt x="39" y="3439"/>
                  </a:lnTo>
                  <a:close/>
                  <a:moveTo>
                    <a:pt x="38" y="3417"/>
                  </a:moveTo>
                  <a:lnTo>
                    <a:pt x="294" y="3318"/>
                  </a:lnTo>
                  <a:lnTo>
                    <a:pt x="308" y="3340"/>
                  </a:lnTo>
                  <a:lnTo>
                    <a:pt x="51" y="3440"/>
                  </a:lnTo>
                  <a:lnTo>
                    <a:pt x="38" y="3417"/>
                  </a:lnTo>
                  <a:close/>
                  <a:moveTo>
                    <a:pt x="306" y="3319"/>
                  </a:moveTo>
                  <a:lnTo>
                    <a:pt x="332" y="3330"/>
                  </a:lnTo>
                  <a:lnTo>
                    <a:pt x="308" y="3340"/>
                  </a:lnTo>
                  <a:lnTo>
                    <a:pt x="301" y="3329"/>
                  </a:lnTo>
                  <a:lnTo>
                    <a:pt x="306" y="3319"/>
                  </a:lnTo>
                  <a:close/>
                  <a:moveTo>
                    <a:pt x="295" y="3339"/>
                  </a:moveTo>
                  <a:lnTo>
                    <a:pt x="40" y="3225"/>
                  </a:lnTo>
                  <a:lnTo>
                    <a:pt x="51" y="3205"/>
                  </a:lnTo>
                  <a:lnTo>
                    <a:pt x="306" y="3319"/>
                  </a:lnTo>
                  <a:lnTo>
                    <a:pt x="295" y="3339"/>
                  </a:lnTo>
                  <a:close/>
                  <a:moveTo>
                    <a:pt x="40" y="3225"/>
                  </a:moveTo>
                  <a:lnTo>
                    <a:pt x="7" y="3212"/>
                  </a:lnTo>
                  <a:lnTo>
                    <a:pt x="40" y="3204"/>
                  </a:lnTo>
                  <a:lnTo>
                    <a:pt x="45" y="3215"/>
                  </a:lnTo>
                  <a:lnTo>
                    <a:pt x="40" y="3225"/>
                  </a:lnTo>
                  <a:close/>
                  <a:moveTo>
                    <a:pt x="40" y="3204"/>
                  </a:moveTo>
                  <a:lnTo>
                    <a:pt x="76" y="3195"/>
                  </a:lnTo>
                  <a:lnTo>
                    <a:pt x="86" y="3218"/>
                  </a:lnTo>
                  <a:lnTo>
                    <a:pt x="50" y="3226"/>
                  </a:lnTo>
                  <a:lnTo>
                    <a:pt x="40" y="3204"/>
                  </a:lnTo>
                  <a:close/>
                  <a:moveTo>
                    <a:pt x="88" y="3217"/>
                  </a:moveTo>
                  <a:lnTo>
                    <a:pt x="87" y="3218"/>
                  </a:lnTo>
                  <a:lnTo>
                    <a:pt x="86" y="3218"/>
                  </a:lnTo>
                  <a:lnTo>
                    <a:pt x="81" y="3207"/>
                  </a:lnTo>
                  <a:lnTo>
                    <a:pt x="88" y="3217"/>
                  </a:lnTo>
                  <a:close/>
                  <a:moveTo>
                    <a:pt x="74" y="3196"/>
                  </a:moveTo>
                  <a:lnTo>
                    <a:pt x="109" y="3181"/>
                  </a:lnTo>
                  <a:lnTo>
                    <a:pt x="123" y="3204"/>
                  </a:lnTo>
                  <a:lnTo>
                    <a:pt x="88" y="3217"/>
                  </a:lnTo>
                  <a:lnTo>
                    <a:pt x="74" y="3196"/>
                  </a:lnTo>
                  <a:close/>
                  <a:moveTo>
                    <a:pt x="109" y="3181"/>
                  </a:moveTo>
                  <a:lnTo>
                    <a:pt x="110" y="3181"/>
                  </a:lnTo>
                  <a:lnTo>
                    <a:pt x="111" y="3181"/>
                  </a:lnTo>
                  <a:lnTo>
                    <a:pt x="117" y="3192"/>
                  </a:lnTo>
                  <a:lnTo>
                    <a:pt x="109" y="3181"/>
                  </a:lnTo>
                  <a:close/>
                  <a:moveTo>
                    <a:pt x="111" y="3181"/>
                  </a:moveTo>
                  <a:lnTo>
                    <a:pt x="147" y="3172"/>
                  </a:lnTo>
                  <a:lnTo>
                    <a:pt x="157" y="3196"/>
                  </a:lnTo>
                  <a:lnTo>
                    <a:pt x="121" y="3204"/>
                  </a:lnTo>
                  <a:lnTo>
                    <a:pt x="111" y="3181"/>
                  </a:lnTo>
                  <a:close/>
                  <a:moveTo>
                    <a:pt x="147" y="3172"/>
                  </a:moveTo>
                  <a:lnTo>
                    <a:pt x="182" y="3164"/>
                  </a:lnTo>
                  <a:lnTo>
                    <a:pt x="192" y="3188"/>
                  </a:lnTo>
                  <a:lnTo>
                    <a:pt x="157" y="3196"/>
                  </a:lnTo>
                  <a:lnTo>
                    <a:pt x="147" y="3172"/>
                  </a:lnTo>
                  <a:close/>
                  <a:moveTo>
                    <a:pt x="194" y="3187"/>
                  </a:moveTo>
                  <a:lnTo>
                    <a:pt x="194" y="3187"/>
                  </a:lnTo>
                  <a:lnTo>
                    <a:pt x="192" y="3188"/>
                  </a:lnTo>
                  <a:lnTo>
                    <a:pt x="188" y="3175"/>
                  </a:lnTo>
                  <a:lnTo>
                    <a:pt x="194" y="3187"/>
                  </a:lnTo>
                  <a:close/>
                  <a:moveTo>
                    <a:pt x="181" y="3164"/>
                  </a:moveTo>
                  <a:lnTo>
                    <a:pt x="209" y="3155"/>
                  </a:lnTo>
                  <a:lnTo>
                    <a:pt x="223" y="3178"/>
                  </a:lnTo>
                  <a:lnTo>
                    <a:pt x="194" y="3187"/>
                  </a:lnTo>
                  <a:lnTo>
                    <a:pt x="181" y="3164"/>
                  </a:lnTo>
                  <a:close/>
                  <a:moveTo>
                    <a:pt x="209" y="3155"/>
                  </a:moveTo>
                  <a:lnTo>
                    <a:pt x="239" y="3146"/>
                  </a:lnTo>
                  <a:lnTo>
                    <a:pt x="251" y="3169"/>
                  </a:lnTo>
                  <a:lnTo>
                    <a:pt x="223" y="3178"/>
                  </a:lnTo>
                  <a:lnTo>
                    <a:pt x="209" y="3155"/>
                  </a:lnTo>
                  <a:close/>
                  <a:moveTo>
                    <a:pt x="252" y="3169"/>
                  </a:moveTo>
                  <a:lnTo>
                    <a:pt x="252" y="3169"/>
                  </a:lnTo>
                  <a:lnTo>
                    <a:pt x="251" y="3169"/>
                  </a:lnTo>
                  <a:lnTo>
                    <a:pt x="244" y="3157"/>
                  </a:lnTo>
                  <a:lnTo>
                    <a:pt x="252" y="3169"/>
                  </a:lnTo>
                  <a:close/>
                  <a:moveTo>
                    <a:pt x="236" y="3147"/>
                  </a:moveTo>
                  <a:lnTo>
                    <a:pt x="258" y="3137"/>
                  </a:lnTo>
                  <a:lnTo>
                    <a:pt x="274" y="3159"/>
                  </a:lnTo>
                  <a:lnTo>
                    <a:pt x="252" y="3169"/>
                  </a:lnTo>
                  <a:lnTo>
                    <a:pt x="236" y="3147"/>
                  </a:lnTo>
                  <a:close/>
                  <a:moveTo>
                    <a:pt x="258" y="3137"/>
                  </a:moveTo>
                  <a:lnTo>
                    <a:pt x="259" y="3137"/>
                  </a:lnTo>
                  <a:lnTo>
                    <a:pt x="260" y="3137"/>
                  </a:lnTo>
                  <a:lnTo>
                    <a:pt x="266" y="3148"/>
                  </a:lnTo>
                  <a:lnTo>
                    <a:pt x="258" y="3137"/>
                  </a:lnTo>
                  <a:close/>
                  <a:moveTo>
                    <a:pt x="260" y="3137"/>
                  </a:moveTo>
                  <a:lnTo>
                    <a:pt x="274" y="3133"/>
                  </a:lnTo>
                  <a:lnTo>
                    <a:pt x="286" y="3155"/>
                  </a:lnTo>
                  <a:lnTo>
                    <a:pt x="273" y="3160"/>
                  </a:lnTo>
                  <a:lnTo>
                    <a:pt x="260" y="3137"/>
                  </a:lnTo>
                  <a:close/>
                  <a:moveTo>
                    <a:pt x="274" y="3133"/>
                  </a:moveTo>
                  <a:lnTo>
                    <a:pt x="277" y="3131"/>
                  </a:lnTo>
                  <a:lnTo>
                    <a:pt x="280" y="3131"/>
                  </a:lnTo>
                  <a:lnTo>
                    <a:pt x="280" y="3144"/>
                  </a:lnTo>
                  <a:lnTo>
                    <a:pt x="274" y="3133"/>
                  </a:lnTo>
                  <a:close/>
                  <a:moveTo>
                    <a:pt x="280" y="3131"/>
                  </a:moveTo>
                  <a:lnTo>
                    <a:pt x="294" y="3133"/>
                  </a:lnTo>
                  <a:lnTo>
                    <a:pt x="294" y="3156"/>
                  </a:lnTo>
                  <a:lnTo>
                    <a:pt x="280" y="3155"/>
                  </a:lnTo>
                  <a:lnTo>
                    <a:pt x="280" y="3131"/>
                  </a:lnTo>
                  <a:close/>
                  <a:moveTo>
                    <a:pt x="309" y="3146"/>
                  </a:moveTo>
                  <a:lnTo>
                    <a:pt x="309" y="3159"/>
                  </a:lnTo>
                  <a:lnTo>
                    <a:pt x="294" y="3156"/>
                  </a:lnTo>
                  <a:lnTo>
                    <a:pt x="294" y="3145"/>
                  </a:lnTo>
                  <a:lnTo>
                    <a:pt x="309" y="3146"/>
                  </a:lnTo>
                  <a:close/>
                  <a:moveTo>
                    <a:pt x="280" y="3144"/>
                  </a:moveTo>
                  <a:lnTo>
                    <a:pt x="280" y="3137"/>
                  </a:lnTo>
                  <a:lnTo>
                    <a:pt x="309" y="3140"/>
                  </a:lnTo>
                  <a:lnTo>
                    <a:pt x="309" y="3146"/>
                  </a:lnTo>
                  <a:lnTo>
                    <a:pt x="280" y="3144"/>
                  </a:lnTo>
                  <a:close/>
                  <a:moveTo>
                    <a:pt x="299" y="3128"/>
                  </a:moveTo>
                  <a:lnTo>
                    <a:pt x="309" y="3131"/>
                  </a:lnTo>
                  <a:lnTo>
                    <a:pt x="309" y="3140"/>
                  </a:lnTo>
                  <a:lnTo>
                    <a:pt x="294" y="3139"/>
                  </a:lnTo>
                  <a:lnTo>
                    <a:pt x="299" y="3128"/>
                  </a:lnTo>
                  <a:close/>
                  <a:moveTo>
                    <a:pt x="291" y="3149"/>
                  </a:moveTo>
                  <a:lnTo>
                    <a:pt x="41" y="3060"/>
                  </a:lnTo>
                  <a:lnTo>
                    <a:pt x="50" y="3039"/>
                  </a:lnTo>
                  <a:lnTo>
                    <a:pt x="299" y="3128"/>
                  </a:lnTo>
                  <a:lnTo>
                    <a:pt x="291" y="3149"/>
                  </a:lnTo>
                  <a:close/>
                  <a:moveTo>
                    <a:pt x="41" y="3060"/>
                  </a:moveTo>
                  <a:lnTo>
                    <a:pt x="9" y="3049"/>
                  </a:lnTo>
                  <a:lnTo>
                    <a:pt x="39" y="3038"/>
                  </a:lnTo>
                  <a:lnTo>
                    <a:pt x="45" y="3049"/>
                  </a:lnTo>
                  <a:lnTo>
                    <a:pt x="41" y="3060"/>
                  </a:lnTo>
                  <a:close/>
                  <a:moveTo>
                    <a:pt x="39" y="3038"/>
                  </a:moveTo>
                  <a:lnTo>
                    <a:pt x="295" y="2945"/>
                  </a:lnTo>
                  <a:lnTo>
                    <a:pt x="309" y="2968"/>
                  </a:lnTo>
                  <a:lnTo>
                    <a:pt x="52" y="3060"/>
                  </a:lnTo>
                  <a:lnTo>
                    <a:pt x="39" y="3038"/>
                  </a:lnTo>
                  <a:close/>
                  <a:moveTo>
                    <a:pt x="306" y="2945"/>
                  </a:moveTo>
                  <a:lnTo>
                    <a:pt x="339" y="2956"/>
                  </a:lnTo>
                  <a:lnTo>
                    <a:pt x="309" y="2968"/>
                  </a:lnTo>
                  <a:lnTo>
                    <a:pt x="302" y="2956"/>
                  </a:lnTo>
                  <a:lnTo>
                    <a:pt x="306" y="2945"/>
                  </a:lnTo>
                  <a:close/>
                  <a:moveTo>
                    <a:pt x="299" y="2966"/>
                  </a:moveTo>
                  <a:lnTo>
                    <a:pt x="50" y="2883"/>
                  </a:lnTo>
                  <a:lnTo>
                    <a:pt x="58" y="2861"/>
                  </a:lnTo>
                  <a:lnTo>
                    <a:pt x="306" y="2945"/>
                  </a:lnTo>
                  <a:lnTo>
                    <a:pt x="299" y="2966"/>
                  </a:lnTo>
                  <a:close/>
                  <a:moveTo>
                    <a:pt x="50" y="2883"/>
                  </a:moveTo>
                  <a:lnTo>
                    <a:pt x="17" y="2873"/>
                  </a:lnTo>
                  <a:lnTo>
                    <a:pt x="47" y="2861"/>
                  </a:lnTo>
                  <a:lnTo>
                    <a:pt x="53" y="2873"/>
                  </a:lnTo>
                  <a:lnTo>
                    <a:pt x="50" y="2883"/>
                  </a:lnTo>
                  <a:close/>
                  <a:moveTo>
                    <a:pt x="47" y="2861"/>
                  </a:moveTo>
                  <a:lnTo>
                    <a:pt x="296" y="2768"/>
                  </a:lnTo>
                  <a:lnTo>
                    <a:pt x="310" y="2789"/>
                  </a:lnTo>
                  <a:lnTo>
                    <a:pt x="60" y="2883"/>
                  </a:lnTo>
                  <a:lnTo>
                    <a:pt x="47" y="2861"/>
                  </a:lnTo>
                  <a:close/>
                  <a:moveTo>
                    <a:pt x="308" y="2768"/>
                  </a:moveTo>
                  <a:lnTo>
                    <a:pt x="338" y="2779"/>
                  </a:lnTo>
                  <a:lnTo>
                    <a:pt x="310" y="2789"/>
                  </a:lnTo>
                  <a:lnTo>
                    <a:pt x="303" y="2778"/>
                  </a:lnTo>
                  <a:lnTo>
                    <a:pt x="308" y="2768"/>
                  </a:lnTo>
                  <a:close/>
                  <a:moveTo>
                    <a:pt x="299" y="2789"/>
                  </a:moveTo>
                  <a:lnTo>
                    <a:pt x="50" y="2700"/>
                  </a:lnTo>
                  <a:lnTo>
                    <a:pt x="59" y="2677"/>
                  </a:lnTo>
                  <a:lnTo>
                    <a:pt x="308" y="2768"/>
                  </a:lnTo>
                  <a:lnTo>
                    <a:pt x="299" y="2789"/>
                  </a:lnTo>
                  <a:close/>
                  <a:moveTo>
                    <a:pt x="50" y="2700"/>
                  </a:moveTo>
                  <a:lnTo>
                    <a:pt x="10" y="2685"/>
                  </a:lnTo>
                  <a:lnTo>
                    <a:pt x="49" y="2677"/>
                  </a:lnTo>
                  <a:lnTo>
                    <a:pt x="55" y="2688"/>
                  </a:lnTo>
                  <a:lnTo>
                    <a:pt x="50" y="2700"/>
                  </a:lnTo>
                  <a:close/>
                  <a:moveTo>
                    <a:pt x="49" y="2677"/>
                  </a:moveTo>
                  <a:lnTo>
                    <a:pt x="299" y="2624"/>
                  </a:lnTo>
                  <a:lnTo>
                    <a:pt x="309" y="2648"/>
                  </a:lnTo>
                  <a:lnTo>
                    <a:pt x="59" y="2700"/>
                  </a:lnTo>
                  <a:lnTo>
                    <a:pt x="49" y="2677"/>
                  </a:lnTo>
                  <a:close/>
                  <a:moveTo>
                    <a:pt x="310" y="2626"/>
                  </a:moveTo>
                  <a:lnTo>
                    <a:pt x="338" y="2641"/>
                  </a:lnTo>
                  <a:lnTo>
                    <a:pt x="309" y="2648"/>
                  </a:lnTo>
                  <a:lnTo>
                    <a:pt x="303" y="2636"/>
                  </a:lnTo>
                  <a:lnTo>
                    <a:pt x="310" y="2626"/>
                  </a:lnTo>
                  <a:close/>
                  <a:moveTo>
                    <a:pt x="297" y="2646"/>
                  </a:moveTo>
                  <a:lnTo>
                    <a:pt x="41" y="2508"/>
                  </a:lnTo>
                  <a:lnTo>
                    <a:pt x="55" y="2488"/>
                  </a:lnTo>
                  <a:lnTo>
                    <a:pt x="310" y="2626"/>
                  </a:lnTo>
                  <a:lnTo>
                    <a:pt x="297" y="2646"/>
                  </a:lnTo>
                  <a:close/>
                  <a:moveTo>
                    <a:pt x="41" y="2508"/>
                  </a:moveTo>
                  <a:lnTo>
                    <a:pt x="8" y="2491"/>
                  </a:lnTo>
                  <a:lnTo>
                    <a:pt x="44" y="2486"/>
                  </a:lnTo>
                  <a:lnTo>
                    <a:pt x="48" y="2499"/>
                  </a:lnTo>
                  <a:lnTo>
                    <a:pt x="41" y="2508"/>
                  </a:lnTo>
                  <a:close/>
                  <a:moveTo>
                    <a:pt x="44" y="2486"/>
                  </a:moveTo>
                  <a:lnTo>
                    <a:pt x="301" y="2458"/>
                  </a:lnTo>
                  <a:lnTo>
                    <a:pt x="308" y="2482"/>
                  </a:lnTo>
                  <a:lnTo>
                    <a:pt x="51" y="2510"/>
                  </a:lnTo>
                  <a:lnTo>
                    <a:pt x="44" y="2486"/>
                  </a:lnTo>
                  <a:close/>
                  <a:moveTo>
                    <a:pt x="311" y="2460"/>
                  </a:moveTo>
                  <a:lnTo>
                    <a:pt x="342" y="2478"/>
                  </a:lnTo>
                  <a:lnTo>
                    <a:pt x="308" y="2482"/>
                  </a:lnTo>
                  <a:lnTo>
                    <a:pt x="304" y="2470"/>
                  </a:lnTo>
                  <a:lnTo>
                    <a:pt x="311" y="2460"/>
                  </a:lnTo>
                  <a:close/>
                  <a:moveTo>
                    <a:pt x="297" y="2479"/>
                  </a:moveTo>
                  <a:lnTo>
                    <a:pt x="49" y="2337"/>
                  </a:lnTo>
                  <a:lnTo>
                    <a:pt x="62" y="2318"/>
                  </a:lnTo>
                  <a:lnTo>
                    <a:pt x="311" y="2460"/>
                  </a:lnTo>
                  <a:lnTo>
                    <a:pt x="297" y="2479"/>
                  </a:lnTo>
                  <a:close/>
                  <a:moveTo>
                    <a:pt x="49" y="2337"/>
                  </a:moveTo>
                  <a:lnTo>
                    <a:pt x="18" y="2319"/>
                  </a:lnTo>
                  <a:lnTo>
                    <a:pt x="52" y="2316"/>
                  </a:lnTo>
                  <a:lnTo>
                    <a:pt x="56" y="2327"/>
                  </a:lnTo>
                  <a:lnTo>
                    <a:pt x="49" y="2337"/>
                  </a:lnTo>
                  <a:close/>
                  <a:moveTo>
                    <a:pt x="52" y="2316"/>
                  </a:moveTo>
                  <a:lnTo>
                    <a:pt x="302" y="2286"/>
                  </a:lnTo>
                  <a:lnTo>
                    <a:pt x="309" y="2310"/>
                  </a:lnTo>
                  <a:lnTo>
                    <a:pt x="59" y="2339"/>
                  </a:lnTo>
                  <a:lnTo>
                    <a:pt x="52" y="2316"/>
                  </a:lnTo>
                  <a:close/>
                  <a:moveTo>
                    <a:pt x="313" y="2290"/>
                  </a:moveTo>
                  <a:lnTo>
                    <a:pt x="339" y="2307"/>
                  </a:lnTo>
                  <a:lnTo>
                    <a:pt x="309" y="2310"/>
                  </a:lnTo>
                  <a:lnTo>
                    <a:pt x="305" y="2299"/>
                  </a:lnTo>
                  <a:lnTo>
                    <a:pt x="313" y="2290"/>
                  </a:lnTo>
                  <a:close/>
                  <a:moveTo>
                    <a:pt x="297" y="2308"/>
                  </a:moveTo>
                  <a:lnTo>
                    <a:pt x="49" y="2146"/>
                  </a:lnTo>
                  <a:lnTo>
                    <a:pt x="65" y="2128"/>
                  </a:lnTo>
                  <a:lnTo>
                    <a:pt x="313" y="2290"/>
                  </a:lnTo>
                  <a:lnTo>
                    <a:pt x="297" y="2308"/>
                  </a:lnTo>
                  <a:close/>
                  <a:moveTo>
                    <a:pt x="49" y="2146"/>
                  </a:moveTo>
                  <a:lnTo>
                    <a:pt x="23" y="2130"/>
                  </a:lnTo>
                  <a:lnTo>
                    <a:pt x="52" y="2126"/>
                  </a:lnTo>
                  <a:lnTo>
                    <a:pt x="57" y="2137"/>
                  </a:lnTo>
                  <a:lnTo>
                    <a:pt x="49" y="2146"/>
                  </a:lnTo>
                  <a:close/>
                  <a:moveTo>
                    <a:pt x="52" y="2126"/>
                  </a:moveTo>
                  <a:lnTo>
                    <a:pt x="294" y="2091"/>
                  </a:lnTo>
                  <a:lnTo>
                    <a:pt x="303" y="2113"/>
                  </a:lnTo>
                  <a:lnTo>
                    <a:pt x="60" y="2149"/>
                  </a:lnTo>
                  <a:lnTo>
                    <a:pt x="52" y="2126"/>
                  </a:lnTo>
                  <a:close/>
                  <a:moveTo>
                    <a:pt x="305" y="2092"/>
                  </a:moveTo>
                  <a:lnTo>
                    <a:pt x="336" y="2109"/>
                  </a:lnTo>
                  <a:lnTo>
                    <a:pt x="303" y="2113"/>
                  </a:lnTo>
                  <a:lnTo>
                    <a:pt x="299" y="2102"/>
                  </a:lnTo>
                  <a:lnTo>
                    <a:pt x="305" y="2092"/>
                  </a:lnTo>
                  <a:close/>
                  <a:moveTo>
                    <a:pt x="292" y="2112"/>
                  </a:moveTo>
                  <a:lnTo>
                    <a:pt x="43" y="1974"/>
                  </a:lnTo>
                  <a:lnTo>
                    <a:pt x="57" y="1955"/>
                  </a:lnTo>
                  <a:lnTo>
                    <a:pt x="305" y="2092"/>
                  </a:lnTo>
                  <a:lnTo>
                    <a:pt x="292" y="2112"/>
                  </a:lnTo>
                  <a:close/>
                  <a:moveTo>
                    <a:pt x="43" y="1974"/>
                  </a:moveTo>
                  <a:lnTo>
                    <a:pt x="12" y="1957"/>
                  </a:lnTo>
                  <a:lnTo>
                    <a:pt x="47" y="1953"/>
                  </a:lnTo>
                  <a:lnTo>
                    <a:pt x="50" y="1965"/>
                  </a:lnTo>
                  <a:lnTo>
                    <a:pt x="43" y="1974"/>
                  </a:lnTo>
                  <a:close/>
                  <a:moveTo>
                    <a:pt x="47" y="1953"/>
                  </a:moveTo>
                  <a:lnTo>
                    <a:pt x="303" y="1925"/>
                  </a:lnTo>
                  <a:lnTo>
                    <a:pt x="310" y="1948"/>
                  </a:lnTo>
                  <a:lnTo>
                    <a:pt x="53" y="1977"/>
                  </a:lnTo>
                  <a:lnTo>
                    <a:pt x="47" y="1953"/>
                  </a:lnTo>
                  <a:close/>
                  <a:moveTo>
                    <a:pt x="313" y="1927"/>
                  </a:moveTo>
                  <a:lnTo>
                    <a:pt x="345" y="1945"/>
                  </a:lnTo>
                  <a:lnTo>
                    <a:pt x="310" y="1948"/>
                  </a:lnTo>
                  <a:lnTo>
                    <a:pt x="306" y="1937"/>
                  </a:lnTo>
                  <a:lnTo>
                    <a:pt x="313" y="1927"/>
                  </a:lnTo>
                  <a:close/>
                  <a:moveTo>
                    <a:pt x="300" y="1946"/>
                  </a:moveTo>
                  <a:lnTo>
                    <a:pt x="43" y="1803"/>
                  </a:lnTo>
                  <a:lnTo>
                    <a:pt x="58" y="1783"/>
                  </a:lnTo>
                  <a:lnTo>
                    <a:pt x="313" y="1927"/>
                  </a:lnTo>
                  <a:lnTo>
                    <a:pt x="300" y="1946"/>
                  </a:lnTo>
                  <a:close/>
                  <a:moveTo>
                    <a:pt x="43" y="1803"/>
                  </a:moveTo>
                  <a:lnTo>
                    <a:pt x="14" y="1786"/>
                  </a:lnTo>
                  <a:lnTo>
                    <a:pt x="47" y="1781"/>
                  </a:lnTo>
                  <a:lnTo>
                    <a:pt x="51" y="1793"/>
                  </a:lnTo>
                  <a:lnTo>
                    <a:pt x="43" y="1803"/>
                  </a:lnTo>
                  <a:close/>
                  <a:moveTo>
                    <a:pt x="47" y="1781"/>
                  </a:moveTo>
                  <a:lnTo>
                    <a:pt x="303" y="1747"/>
                  </a:lnTo>
                  <a:lnTo>
                    <a:pt x="311" y="1771"/>
                  </a:lnTo>
                  <a:lnTo>
                    <a:pt x="55" y="1805"/>
                  </a:lnTo>
                  <a:lnTo>
                    <a:pt x="47" y="1781"/>
                  </a:lnTo>
                  <a:close/>
                  <a:moveTo>
                    <a:pt x="314" y="1749"/>
                  </a:moveTo>
                  <a:lnTo>
                    <a:pt x="344" y="1766"/>
                  </a:lnTo>
                  <a:lnTo>
                    <a:pt x="311" y="1771"/>
                  </a:lnTo>
                  <a:lnTo>
                    <a:pt x="306" y="1760"/>
                  </a:lnTo>
                  <a:lnTo>
                    <a:pt x="314" y="1749"/>
                  </a:lnTo>
                  <a:close/>
                  <a:moveTo>
                    <a:pt x="300" y="1769"/>
                  </a:moveTo>
                  <a:lnTo>
                    <a:pt x="44" y="1619"/>
                  </a:lnTo>
                  <a:lnTo>
                    <a:pt x="59" y="1600"/>
                  </a:lnTo>
                  <a:lnTo>
                    <a:pt x="314" y="1749"/>
                  </a:lnTo>
                  <a:lnTo>
                    <a:pt x="300" y="1769"/>
                  </a:lnTo>
                  <a:close/>
                  <a:moveTo>
                    <a:pt x="44" y="1619"/>
                  </a:moveTo>
                  <a:lnTo>
                    <a:pt x="15" y="1601"/>
                  </a:lnTo>
                  <a:lnTo>
                    <a:pt x="48" y="1598"/>
                  </a:lnTo>
                  <a:lnTo>
                    <a:pt x="51" y="1609"/>
                  </a:lnTo>
                  <a:lnTo>
                    <a:pt x="44" y="1619"/>
                  </a:lnTo>
                  <a:close/>
                  <a:moveTo>
                    <a:pt x="48" y="1598"/>
                  </a:moveTo>
                  <a:lnTo>
                    <a:pt x="304" y="1563"/>
                  </a:lnTo>
                  <a:lnTo>
                    <a:pt x="311" y="1587"/>
                  </a:lnTo>
                  <a:lnTo>
                    <a:pt x="56" y="1622"/>
                  </a:lnTo>
                  <a:lnTo>
                    <a:pt x="48" y="1598"/>
                  </a:lnTo>
                  <a:close/>
                  <a:moveTo>
                    <a:pt x="314" y="1565"/>
                  </a:moveTo>
                  <a:lnTo>
                    <a:pt x="348" y="1582"/>
                  </a:lnTo>
                  <a:lnTo>
                    <a:pt x="311" y="1587"/>
                  </a:lnTo>
                  <a:lnTo>
                    <a:pt x="308" y="1575"/>
                  </a:lnTo>
                  <a:lnTo>
                    <a:pt x="314" y="1565"/>
                  </a:lnTo>
                  <a:close/>
                  <a:moveTo>
                    <a:pt x="302" y="1586"/>
                  </a:moveTo>
                  <a:lnTo>
                    <a:pt x="53" y="1460"/>
                  </a:lnTo>
                  <a:lnTo>
                    <a:pt x="66" y="1440"/>
                  </a:lnTo>
                  <a:lnTo>
                    <a:pt x="314" y="1565"/>
                  </a:lnTo>
                  <a:lnTo>
                    <a:pt x="302" y="1586"/>
                  </a:lnTo>
                  <a:close/>
                  <a:moveTo>
                    <a:pt x="53" y="1460"/>
                  </a:moveTo>
                  <a:lnTo>
                    <a:pt x="25" y="1447"/>
                  </a:lnTo>
                  <a:lnTo>
                    <a:pt x="53" y="1439"/>
                  </a:lnTo>
                  <a:lnTo>
                    <a:pt x="59" y="1450"/>
                  </a:lnTo>
                  <a:lnTo>
                    <a:pt x="53" y="1460"/>
                  </a:lnTo>
                  <a:close/>
                  <a:moveTo>
                    <a:pt x="53" y="1439"/>
                  </a:moveTo>
                  <a:lnTo>
                    <a:pt x="295" y="1373"/>
                  </a:lnTo>
                  <a:lnTo>
                    <a:pt x="308" y="1397"/>
                  </a:lnTo>
                  <a:lnTo>
                    <a:pt x="65" y="1461"/>
                  </a:lnTo>
                  <a:lnTo>
                    <a:pt x="53" y="1439"/>
                  </a:lnTo>
                  <a:close/>
                  <a:moveTo>
                    <a:pt x="308" y="1375"/>
                  </a:moveTo>
                  <a:lnTo>
                    <a:pt x="336" y="1389"/>
                  </a:lnTo>
                  <a:lnTo>
                    <a:pt x="308" y="1397"/>
                  </a:lnTo>
                  <a:lnTo>
                    <a:pt x="302" y="1386"/>
                  </a:lnTo>
                  <a:lnTo>
                    <a:pt x="308" y="1375"/>
                  </a:lnTo>
                  <a:close/>
                  <a:moveTo>
                    <a:pt x="295" y="1396"/>
                  </a:moveTo>
                  <a:lnTo>
                    <a:pt x="53" y="1277"/>
                  </a:lnTo>
                  <a:lnTo>
                    <a:pt x="66" y="1257"/>
                  </a:lnTo>
                  <a:lnTo>
                    <a:pt x="308" y="1375"/>
                  </a:lnTo>
                  <a:lnTo>
                    <a:pt x="295" y="1396"/>
                  </a:lnTo>
                  <a:close/>
                  <a:moveTo>
                    <a:pt x="53" y="1277"/>
                  </a:moveTo>
                  <a:lnTo>
                    <a:pt x="24" y="1261"/>
                  </a:lnTo>
                  <a:lnTo>
                    <a:pt x="55" y="1254"/>
                  </a:lnTo>
                  <a:lnTo>
                    <a:pt x="60" y="1267"/>
                  </a:lnTo>
                  <a:lnTo>
                    <a:pt x="53" y="1277"/>
                  </a:lnTo>
                  <a:close/>
                  <a:moveTo>
                    <a:pt x="55" y="1254"/>
                  </a:moveTo>
                  <a:lnTo>
                    <a:pt x="297" y="1201"/>
                  </a:lnTo>
                  <a:lnTo>
                    <a:pt x="306" y="1225"/>
                  </a:lnTo>
                  <a:lnTo>
                    <a:pt x="65" y="1278"/>
                  </a:lnTo>
                  <a:lnTo>
                    <a:pt x="55" y="1254"/>
                  </a:lnTo>
                  <a:close/>
                  <a:moveTo>
                    <a:pt x="308" y="1202"/>
                  </a:moveTo>
                  <a:lnTo>
                    <a:pt x="342" y="1217"/>
                  </a:lnTo>
                  <a:lnTo>
                    <a:pt x="306" y="1225"/>
                  </a:lnTo>
                  <a:lnTo>
                    <a:pt x="302" y="1213"/>
                  </a:lnTo>
                  <a:lnTo>
                    <a:pt x="308" y="1202"/>
                  </a:lnTo>
                  <a:close/>
                  <a:moveTo>
                    <a:pt x="297" y="1224"/>
                  </a:moveTo>
                  <a:lnTo>
                    <a:pt x="56" y="1123"/>
                  </a:lnTo>
                  <a:lnTo>
                    <a:pt x="66" y="1102"/>
                  </a:lnTo>
                  <a:lnTo>
                    <a:pt x="308" y="1202"/>
                  </a:lnTo>
                  <a:lnTo>
                    <a:pt x="297" y="1224"/>
                  </a:lnTo>
                  <a:close/>
                  <a:moveTo>
                    <a:pt x="56" y="1123"/>
                  </a:moveTo>
                  <a:lnTo>
                    <a:pt x="23" y="1110"/>
                  </a:lnTo>
                  <a:lnTo>
                    <a:pt x="55" y="1101"/>
                  </a:lnTo>
                  <a:lnTo>
                    <a:pt x="60" y="1112"/>
                  </a:lnTo>
                  <a:lnTo>
                    <a:pt x="56" y="1123"/>
                  </a:lnTo>
                  <a:close/>
                  <a:moveTo>
                    <a:pt x="55" y="1101"/>
                  </a:moveTo>
                  <a:lnTo>
                    <a:pt x="304" y="1036"/>
                  </a:lnTo>
                  <a:lnTo>
                    <a:pt x="316" y="1059"/>
                  </a:lnTo>
                  <a:lnTo>
                    <a:pt x="66" y="1123"/>
                  </a:lnTo>
                  <a:lnTo>
                    <a:pt x="55" y="1101"/>
                  </a:lnTo>
                  <a:close/>
                  <a:moveTo>
                    <a:pt x="316" y="1038"/>
                  </a:moveTo>
                  <a:lnTo>
                    <a:pt x="347" y="1051"/>
                  </a:lnTo>
                  <a:lnTo>
                    <a:pt x="316" y="1059"/>
                  </a:lnTo>
                  <a:lnTo>
                    <a:pt x="310" y="1048"/>
                  </a:lnTo>
                  <a:lnTo>
                    <a:pt x="316" y="1038"/>
                  </a:lnTo>
                  <a:close/>
                  <a:moveTo>
                    <a:pt x="304" y="1059"/>
                  </a:moveTo>
                  <a:lnTo>
                    <a:pt x="56" y="951"/>
                  </a:lnTo>
                  <a:lnTo>
                    <a:pt x="67" y="930"/>
                  </a:lnTo>
                  <a:lnTo>
                    <a:pt x="316" y="1038"/>
                  </a:lnTo>
                  <a:lnTo>
                    <a:pt x="304" y="1059"/>
                  </a:lnTo>
                  <a:close/>
                  <a:moveTo>
                    <a:pt x="56" y="951"/>
                  </a:moveTo>
                  <a:lnTo>
                    <a:pt x="26" y="938"/>
                  </a:lnTo>
                  <a:lnTo>
                    <a:pt x="55" y="929"/>
                  </a:lnTo>
                  <a:lnTo>
                    <a:pt x="61" y="940"/>
                  </a:lnTo>
                  <a:lnTo>
                    <a:pt x="56" y="951"/>
                  </a:lnTo>
                  <a:close/>
                  <a:moveTo>
                    <a:pt x="55" y="929"/>
                  </a:moveTo>
                  <a:lnTo>
                    <a:pt x="304" y="853"/>
                  </a:lnTo>
                  <a:lnTo>
                    <a:pt x="317" y="876"/>
                  </a:lnTo>
                  <a:lnTo>
                    <a:pt x="67" y="952"/>
                  </a:lnTo>
                  <a:lnTo>
                    <a:pt x="55" y="929"/>
                  </a:lnTo>
                  <a:close/>
                  <a:moveTo>
                    <a:pt x="317" y="854"/>
                  </a:moveTo>
                  <a:lnTo>
                    <a:pt x="344" y="867"/>
                  </a:lnTo>
                  <a:lnTo>
                    <a:pt x="317" y="876"/>
                  </a:lnTo>
                  <a:lnTo>
                    <a:pt x="311" y="865"/>
                  </a:lnTo>
                  <a:lnTo>
                    <a:pt x="317" y="854"/>
                  </a:lnTo>
                  <a:close/>
                  <a:moveTo>
                    <a:pt x="305" y="875"/>
                  </a:moveTo>
                  <a:lnTo>
                    <a:pt x="49" y="755"/>
                  </a:lnTo>
                  <a:lnTo>
                    <a:pt x="60" y="734"/>
                  </a:lnTo>
                  <a:lnTo>
                    <a:pt x="317" y="854"/>
                  </a:lnTo>
                  <a:lnTo>
                    <a:pt x="305" y="875"/>
                  </a:lnTo>
                  <a:close/>
                  <a:moveTo>
                    <a:pt x="49" y="755"/>
                  </a:moveTo>
                  <a:lnTo>
                    <a:pt x="22" y="741"/>
                  </a:lnTo>
                  <a:lnTo>
                    <a:pt x="49" y="734"/>
                  </a:lnTo>
                  <a:lnTo>
                    <a:pt x="55" y="745"/>
                  </a:lnTo>
                  <a:lnTo>
                    <a:pt x="49" y="755"/>
                  </a:lnTo>
                  <a:close/>
                  <a:moveTo>
                    <a:pt x="49" y="734"/>
                  </a:moveTo>
                  <a:lnTo>
                    <a:pt x="305" y="652"/>
                  </a:lnTo>
                  <a:lnTo>
                    <a:pt x="318" y="674"/>
                  </a:lnTo>
                  <a:lnTo>
                    <a:pt x="61" y="755"/>
                  </a:lnTo>
                  <a:lnTo>
                    <a:pt x="49" y="734"/>
                  </a:lnTo>
                  <a:close/>
                  <a:moveTo>
                    <a:pt x="317" y="652"/>
                  </a:moveTo>
                  <a:lnTo>
                    <a:pt x="347" y="665"/>
                  </a:lnTo>
                  <a:lnTo>
                    <a:pt x="318" y="674"/>
                  </a:lnTo>
                  <a:lnTo>
                    <a:pt x="311" y="662"/>
                  </a:lnTo>
                  <a:lnTo>
                    <a:pt x="317" y="652"/>
                  </a:lnTo>
                  <a:close/>
                  <a:moveTo>
                    <a:pt x="306" y="674"/>
                  </a:moveTo>
                  <a:lnTo>
                    <a:pt x="51" y="571"/>
                  </a:lnTo>
                  <a:lnTo>
                    <a:pt x="60" y="550"/>
                  </a:lnTo>
                  <a:lnTo>
                    <a:pt x="317" y="652"/>
                  </a:lnTo>
                  <a:lnTo>
                    <a:pt x="306" y="674"/>
                  </a:lnTo>
                  <a:close/>
                  <a:moveTo>
                    <a:pt x="51" y="571"/>
                  </a:moveTo>
                  <a:lnTo>
                    <a:pt x="20" y="558"/>
                  </a:lnTo>
                  <a:lnTo>
                    <a:pt x="49" y="549"/>
                  </a:lnTo>
                  <a:lnTo>
                    <a:pt x="56" y="561"/>
                  </a:lnTo>
                  <a:lnTo>
                    <a:pt x="51" y="571"/>
                  </a:lnTo>
                  <a:close/>
                  <a:moveTo>
                    <a:pt x="49" y="549"/>
                  </a:moveTo>
                  <a:lnTo>
                    <a:pt x="305" y="468"/>
                  </a:lnTo>
                  <a:lnTo>
                    <a:pt x="319" y="491"/>
                  </a:lnTo>
                  <a:lnTo>
                    <a:pt x="62" y="572"/>
                  </a:lnTo>
                  <a:lnTo>
                    <a:pt x="49" y="549"/>
                  </a:lnTo>
                  <a:close/>
                  <a:moveTo>
                    <a:pt x="318" y="469"/>
                  </a:moveTo>
                  <a:lnTo>
                    <a:pt x="346" y="482"/>
                  </a:lnTo>
                  <a:lnTo>
                    <a:pt x="319" y="491"/>
                  </a:lnTo>
                  <a:lnTo>
                    <a:pt x="312" y="479"/>
                  </a:lnTo>
                  <a:lnTo>
                    <a:pt x="318" y="469"/>
                  </a:lnTo>
                  <a:close/>
                  <a:moveTo>
                    <a:pt x="306" y="489"/>
                  </a:moveTo>
                  <a:lnTo>
                    <a:pt x="51" y="375"/>
                  </a:lnTo>
                  <a:lnTo>
                    <a:pt x="61" y="355"/>
                  </a:lnTo>
                  <a:lnTo>
                    <a:pt x="318" y="469"/>
                  </a:lnTo>
                  <a:lnTo>
                    <a:pt x="306" y="489"/>
                  </a:lnTo>
                  <a:close/>
                  <a:moveTo>
                    <a:pt x="51" y="375"/>
                  </a:moveTo>
                  <a:lnTo>
                    <a:pt x="23" y="363"/>
                  </a:lnTo>
                  <a:lnTo>
                    <a:pt x="50" y="354"/>
                  </a:lnTo>
                  <a:lnTo>
                    <a:pt x="57" y="365"/>
                  </a:lnTo>
                  <a:lnTo>
                    <a:pt x="51" y="375"/>
                  </a:lnTo>
                  <a:close/>
                  <a:moveTo>
                    <a:pt x="50" y="354"/>
                  </a:moveTo>
                  <a:lnTo>
                    <a:pt x="306" y="267"/>
                  </a:lnTo>
                  <a:lnTo>
                    <a:pt x="320" y="289"/>
                  </a:lnTo>
                  <a:lnTo>
                    <a:pt x="62" y="376"/>
                  </a:lnTo>
                  <a:lnTo>
                    <a:pt x="50" y="354"/>
                  </a:lnTo>
                  <a:close/>
                  <a:moveTo>
                    <a:pt x="317" y="267"/>
                  </a:moveTo>
                  <a:lnTo>
                    <a:pt x="353" y="278"/>
                  </a:lnTo>
                  <a:lnTo>
                    <a:pt x="320" y="289"/>
                  </a:lnTo>
                  <a:lnTo>
                    <a:pt x="313" y="278"/>
                  </a:lnTo>
                  <a:lnTo>
                    <a:pt x="317" y="267"/>
                  </a:lnTo>
                  <a:close/>
                  <a:moveTo>
                    <a:pt x="310" y="289"/>
                  </a:moveTo>
                  <a:lnTo>
                    <a:pt x="53" y="210"/>
                  </a:lnTo>
                  <a:lnTo>
                    <a:pt x="60" y="188"/>
                  </a:lnTo>
                  <a:lnTo>
                    <a:pt x="317" y="267"/>
                  </a:lnTo>
                  <a:lnTo>
                    <a:pt x="310" y="289"/>
                  </a:lnTo>
                  <a:close/>
                  <a:moveTo>
                    <a:pt x="53" y="210"/>
                  </a:moveTo>
                  <a:lnTo>
                    <a:pt x="17" y="199"/>
                  </a:lnTo>
                  <a:lnTo>
                    <a:pt x="50" y="188"/>
                  </a:lnTo>
                  <a:lnTo>
                    <a:pt x="57" y="199"/>
                  </a:lnTo>
                  <a:lnTo>
                    <a:pt x="53" y="210"/>
                  </a:lnTo>
                  <a:close/>
                  <a:moveTo>
                    <a:pt x="50" y="188"/>
                  </a:moveTo>
                  <a:lnTo>
                    <a:pt x="306" y="101"/>
                  </a:lnTo>
                  <a:lnTo>
                    <a:pt x="320" y="123"/>
                  </a:lnTo>
                  <a:lnTo>
                    <a:pt x="64" y="210"/>
                  </a:lnTo>
                  <a:lnTo>
                    <a:pt x="50" y="188"/>
                  </a:lnTo>
                  <a:close/>
                  <a:moveTo>
                    <a:pt x="319" y="101"/>
                  </a:moveTo>
                  <a:lnTo>
                    <a:pt x="348" y="113"/>
                  </a:lnTo>
                  <a:lnTo>
                    <a:pt x="320" y="123"/>
                  </a:lnTo>
                  <a:lnTo>
                    <a:pt x="313" y="112"/>
                  </a:lnTo>
                  <a:lnTo>
                    <a:pt x="319" y="101"/>
                  </a:lnTo>
                  <a:close/>
                  <a:moveTo>
                    <a:pt x="309" y="122"/>
                  </a:moveTo>
                  <a:lnTo>
                    <a:pt x="67" y="22"/>
                  </a:lnTo>
                  <a:lnTo>
                    <a:pt x="77" y="0"/>
                  </a:lnTo>
                  <a:lnTo>
                    <a:pt x="319" y="101"/>
                  </a:lnTo>
                  <a:lnTo>
                    <a:pt x="309" y="122"/>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6" name="Freeform 1079">
              <a:extLst>
                <a:ext uri="{FF2B5EF4-FFF2-40B4-BE49-F238E27FC236}">
                  <a16:creationId xmlns:a16="http://schemas.microsoft.com/office/drawing/2014/main" id="{691A977A-BD7D-4C5C-A4BE-21ADE50EBF16}"/>
                </a:ext>
              </a:extLst>
            </p:cNvPr>
            <p:cNvSpPr>
              <a:spLocks noEditPoints="1"/>
            </p:cNvSpPr>
            <p:nvPr/>
          </p:nvSpPr>
          <p:spPr bwMode="auto">
            <a:xfrm>
              <a:off x="2652" y="2622"/>
              <a:ext cx="78" cy="886"/>
            </a:xfrm>
            <a:custGeom>
              <a:avLst/>
              <a:gdLst>
                <a:gd name="T0" fmla="*/ 11 w 388"/>
                <a:gd name="T1" fmla="*/ 174 h 4429"/>
                <a:gd name="T2" fmla="*/ 1 w 388"/>
                <a:gd name="T3" fmla="*/ 169 h 4429"/>
                <a:gd name="T4" fmla="*/ 13 w 388"/>
                <a:gd name="T5" fmla="*/ 167 h 4429"/>
                <a:gd name="T6" fmla="*/ 1 w 388"/>
                <a:gd name="T7" fmla="*/ 163 h 4429"/>
                <a:gd name="T8" fmla="*/ 1 w 388"/>
                <a:gd name="T9" fmla="*/ 162 h 4429"/>
                <a:gd name="T10" fmla="*/ 12 w 388"/>
                <a:gd name="T11" fmla="*/ 158 h 4429"/>
                <a:gd name="T12" fmla="*/ 12 w 388"/>
                <a:gd name="T13" fmla="*/ 152 h 4429"/>
                <a:gd name="T14" fmla="*/ 1 w 388"/>
                <a:gd name="T15" fmla="*/ 147 h 4429"/>
                <a:gd name="T16" fmla="*/ 1 w 388"/>
                <a:gd name="T17" fmla="*/ 146 h 4429"/>
                <a:gd name="T18" fmla="*/ 12 w 388"/>
                <a:gd name="T19" fmla="*/ 143 h 4429"/>
                <a:gd name="T20" fmla="*/ 2 w 388"/>
                <a:gd name="T21" fmla="*/ 138 h 4429"/>
                <a:gd name="T22" fmla="*/ 12 w 388"/>
                <a:gd name="T23" fmla="*/ 135 h 4429"/>
                <a:gd name="T24" fmla="*/ 0 w 388"/>
                <a:gd name="T25" fmla="*/ 131 h 4429"/>
                <a:gd name="T26" fmla="*/ 12 w 388"/>
                <a:gd name="T27" fmla="*/ 127 h 4429"/>
                <a:gd name="T28" fmla="*/ 11 w 388"/>
                <a:gd name="T29" fmla="*/ 127 h 4429"/>
                <a:gd name="T30" fmla="*/ 2 w 388"/>
                <a:gd name="T31" fmla="*/ 124 h 4429"/>
                <a:gd name="T32" fmla="*/ 2 w 388"/>
                <a:gd name="T33" fmla="*/ 115 h 4429"/>
                <a:gd name="T34" fmla="*/ 11 w 388"/>
                <a:gd name="T35" fmla="*/ 113 h 4429"/>
                <a:gd name="T36" fmla="*/ 11 w 388"/>
                <a:gd name="T37" fmla="*/ 113 h 4429"/>
                <a:gd name="T38" fmla="*/ 1 w 388"/>
                <a:gd name="T39" fmla="*/ 108 h 4429"/>
                <a:gd name="T40" fmla="*/ 12 w 388"/>
                <a:gd name="T41" fmla="*/ 105 h 4429"/>
                <a:gd name="T42" fmla="*/ 1 w 388"/>
                <a:gd name="T43" fmla="*/ 100 h 4429"/>
                <a:gd name="T44" fmla="*/ 13 w 388"/>
                <a:gd name="T45" fmla="*/ 96 h 4429"/>
                <a:gd name="T46" fmla="*/ 2 w 388"/>
                <a:gd name="T47" fmla="*/ 92 h 4429"/>
                <a:gd name="T48" fmla="*/ 2 w 388"/>
                <a:gd name="T49" fmla="*/ 91 h 4429"/>
                <a:gd name="T50" fmla="*/ 5 w 388"/>
                <a:gd name="T51" fmla="*/ 91 h 4429"/>
                <a:gd name="T52" fmla="*/ 6 w 388"/>
                <a:gd name="T53" fmla="*/ 90 h 4429"/>
                <a:gd name="T54" fmla="*/ 7 w 388"/>
                <a:gd name="T55" fmla="*/ 89 h 4429"/>
                <a:gd name="T56" fmla="*/ 8 w 388"/>
                <a:gd name="T57" fmla="*/ 89 h 4429"/>
                <a:gd name="T58" fmla="*/ 10 w 388"/>
                <a:gd name="T59" fmla="*/ 90 h 4429"/>
                <a:gd name="T60" fmla="*/ 9 w 388"/>
                <a:gd name="T61" fmla="*/ 89 h 4429"/>
                <a:gd name="T62" fmla="*/ 11 w 388"/>
                <a:gd name="T63" fmla="*/ 89 h 4429"/>
                <a:gd name="T64" fmla="*/ 12 w 388"/>
                <a:gd name="T65" fmla="*/ 89 h 4429"/>
                <a:gd name="T66" fmla="*/ 12 w 388"/>
                <a:gd name="T67" fmla="*/ 88 h 4429"/>
                <a:gd name="T68" fmla="*/ 12 w 388"/>
                <a:gd name="T69" fmla="*/ 89 h 4429"/>
                <a:gd name="T70" fmla="*/ 1 w 388"/>
                <a:gd name="T71" fmla="*/ 85 h 4429"/>
                <a:gd name="T72" fmla="*/ 12 w 388"/>
                <a:gd name="T73" fmla="*/ 81 h 4429"/>
                <a:gd name="T74" fmla="*/ 2 w 388"/>
                <a:gd name="T75" fmla="*/ 77 h 4429"/>
                <a:gd name="T76" fmla="*/ 13 w 388"/>
                <a:gd name="T77" fmla="*/ 74 h 4429"/>
                <a:gd name="T78" fmla="*/ 2 w 388"/>
                <a:gd name="T79" fmla="*/ 71 h 4429"/>
                <a:gd name="T80" fmla="*/ 2 w 388"/>
                <a:gd name="T81" fmla="*/ 70 h 4429"/>
                <a:gd name="T82" fmla="*/ 12 w 388"/>
                <a:gd name="T83" fmla="*/ 68 h 4429"/>
                <a:gd name="T84" fmla="*/ 12 w 388"/>
                <a:gd name="T85" fmla="*/ 62 h 4429"/>
                <a:gd name="T86" fmla="*/ 2 w 388"/>
                <a:gd name="T87" fmla="*/ 56 h 4429"/>
                <a:gd name="T88" fmla="*/ 2 w 388"/>
                <a:gd name="T89" fmla="*/ 56 h 4429"/>
                <a:gd name="T90" fmla="*/ 12 w 388"/>
                <a:gd name="T91" fmla="*/ 54 h 4429"/>
                <a:gd name="T92" fmla="*/ 2 w 388"/>
                <a:gd name="T93" fmla="*/ 48 h 4429"/>
                <a:gd name="T94" fmla="*/ 12 w 388"/>
                <a:gd name="T95" fmla="*/ 47 h 4429"/>
                <a:gd name="T96" fmla="*/ 0 w 388"/>
                <a:gd name="T97" fmla="*/ 41 h 4429"/>
                <a:gd name="T98" fmla="*/ 12 w 388"/>
                <a:gd name="T99" fmla="*/ 40 h 4429"/>
                <a:gd name="T100" fmla="*/ 12 w 388"/>
                <a:gd name="T101" fmla="*/ 41 h 4429"/>
                <a:gd name="T102" fmla="*/ 2 w 388"/>
                <a:gd name="T103" fmla="*/ 35 h 4429"/>
                <a:gd name="T104" fmla="*/ 2 w 388"/>
                <a:gd name="T105" fmla="*/ 27 h 4429"/>
                <a:gd name="T106" fmla="*/ 12 w 388"/>
                <a:gd name="T107" fmla="*/ 26 h 4429"/>
                <a:gd name="T108" fmla="*/ 12 w 388"/>
                <a:gd name="T109" fmla="*/ 26 h 4429"/>
                <a:gd name="T110" fmla="*/ 2 w 388"/>
                <a:gd name="T111" fmla="*/ 21 h 4429"/>
                <a:gd name="T112" fmla="*/ 12 w 388"/>
                <a:gd name="T113" fmla="*/ 18 h 4429"/>
                <a:gd name="T114" fmla="*/ 2 w 388"/>
                <a:gd name="T115" fmla="*/ 13 h 4429"/>
                <a:gd name="T116" fmla="*/ 14 w 388"/>
                <a:gd name="T117" fmla="*/ 11 h 4429"/>
                <a:gd name="T118" fmla="*/ 2 w 388"/>
                <a:gd name="T119" fmla="*/ 8 h 4429"/>
                <a:gd name="T120" fmla="*/ 2 w 388"/>
                <a:gd name="T121" fmla="*/ 7 h 4429"/>
                <a:gd name="T122" fmla="*/ 12 w 388"/>
                <a:gd name="T123" fmla="*/ 5 h 442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88"/>
                <a:gd name="T187" fmla="*/ 0 h 4429"/>
                <a:gd name="T188" fmla="*/ 388 w 388"/>
                <a:gd name="T189" fmla="*/ 4429 h 442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88" h="4429">
                  <a:moveTo>
                    <a:pt x="29" y="4407"/>
                  </a:moveTo>
                  <a:lnTo>
                    <a:pt x="279" y="4337"/>
                  </a:lnTo>
                  <a:lnTo>
                    <a:pt x="290" y="4359"/>
                  </a:lnTo>
                  <a:lnTo>
                    <a:pt x="40" y="4429"/>
                  </a:lnTo>
                  <a:lnTo>
                    <a:pt x="29" y="4407"/>
                  </a:lnTo>
                  <a:close/>
                  <a:moveTo>
                    <a:pt x="290" y="4338"/>
                  </a:moveTo>
                  <a:lnTo>
                    <a:pt x="321" y="4350"/>
                  </a:lnTo>
                  <a:lnTo>
                    <a:pt x="290" y="4359"/>
                  </a:lnTo>
                  <a:lnTo>
                    <a:pt x="284" y="4348"/>
                  </a:lnTo>
                  <a:lnTo>
                    <a:pt x="290" y="4338"/>
                  </a:lnTo>
                  <a:close/>
                  <a:moveTo>
                    <a:pt x="279" y="4358"/>
                  </a:moveTo>
                  <a:lnTo>
                    <a:pt x="30" y="4251"/>
                  </a:lnTo>
                  <a:lnTo>
                    <a:pt x="42" y="4230"/>
                  </a:lnTo>
                  <a:lnTo>
                    <a:pt x="290" y="4338"/>
                  </a:lnTo>
                  <a:lnTo>
                    <a:pt x="279" y="4358"/>
                  </a:lnTo>
                  <a:close/>
                  <a:moveTo>
                    <a:pt x="30" y="4251"/>
                  </a:moveTo>
                  <a:lnTo>
                    <a:pt x="0" y="4237"/>
                  </a:lnTo>
                  <a:lnTo>
                    <a:pt x="30" y="4229"/>
                  </a:lnTo>
                  <a:lnTo>
                    <a:pt x="36" y="4241"/>
                  </a:lnTo>
                  <a:lnTo>
                    <a:pt x="30" y="4251"/>
                  </a:lnTo>
                  <a:close/>
                  <a:moveTo>
                    <a:pt x="30" y="4229"/>
                  </a:moveTo>
                  <a:lnTo>
                    <a:pt x="280" y="4159"/>
                  </a:lnTo>
                  <a:lnTo>
                    <a:pt x="291" y="4182"/>
                  </a:lnTo>
                  <a:lnTo>
                    <a:pt x="42" y="4252"/>
                  </a:lnTo>
                  <a:lnTo>
                    <a:pt x="30" y="4229"/>
                  </a:lnTo>
                  <a:close/>
                  <a:moveTo>
                    <a:pt x="291" y="4160"/>
                  </a:moveTo>
                  <a:lnTo>
                    <a:pt x="321" y="4173"/>
                  </a:lnTo>
                  <a:lnTo>
                    <a:pt x="291" y="4182"/>
                  </a:lnTo>
                  <a:lnTo>
                    <a:pt x="286" y="4171"/>
                  </a:lnTo>
                  <a:lnTo>
                    <a:pt x="291" y="4160"/>
                  </a:lnTo>
                  <a:close/>
                  <a:moveTo>
                    <a:pt x="280" y="4181"/>
                  </a:moveTo>
                  <a:lnTo>
                    <a:pt x="31" y="4067"/>
                  </a:lnTo>
                  <a:lnTo>
                    <a:pt x="43" y="4046"/>
                  </a:lnTo>
                  <a:lnTo>
                    <a:pt x="291" y="4160"/>
                  </a:lnTo>
                  <a:lnTo>
                    <a:pt x="280" y="4181"/>
                  </a:lnTo>
                  <a:close/>
                  <a:moveTo>
                    <a:pt x="31" y="4067"/>
                  </a:moveTo>
                  <a:lnTo>
                    <a:pt x="4" y="4055"/>
                  </a:lnTo>
                  <a:lnTo>
                    <a:pt x="30" y="4045"/>
                  </a:lnTo>
                  <a:lnTo>
                    <a:pt x="37" y="4056"/>
                  </a:lnTo>
                  <a:lnTo>
                    <a:pt x="31" y="4067"/>
                  </a:lnTo>
                  <a:close/>
                  <a:moveTo>
                    <a:pt x="30" y="4045"/>
                  </a:moveTo>
                  <a:lnTo>
                    <a:pt x="279" y="3958"/>
                  </a:lnTo>
                  <a:lnTo>
                    <a:pt x="292" y="3980"/>
                  </a:lnTo>
                  <a:lnTo>
                    <a:pt x="44" y="4068"/>
                  </a:lnTo>
                  <a:lnTo>
                    <a:pt x="30" y="4045"/>
                  </a:lnTo>
                  <a:close/>
                  <a:moveTo>
                    <a:pt x="292" y="3958"/>
                  </a:moveTo>
                  <a:lnTo>
                    <a:pt x="317" y="3971"/>
                  </a:lnTo>
                  <a:lnTo>
                    <a:pt x="292" y="3980"/>
                  </a:lnTo>
                  <a:lnTo>
                    <a:pt x="286" y="3968"/>
                  </a:lnTo>
                  <a:lnTo>
                    <a:pt x="292" y="3958"/>
                  </a:lnTo>
                  <a:close/>
                  <a:moveTo>
                    <a:pt x="280" y="3978"/>
                  </a:moveTo>
                  <a:lnTo>
                    <a:pt x="38" y="3860"/>
                  </a:lnTo>
                  <a:lnTo>
                    <a:pt x="51" y="3839"/>
                  </a:lnTo>
                  <a:lnTo>
                    <a:pt x="292" y="3958"/>
                  </a:lnTo>
                  <a:lnTo>
                    <a:pt x="280" y="3978"/>
                  </a:lnTo>
                  <a:close/>
                  <a:moveTo>
                    <a:pt x="38" y="3860"/>
                  </a:moveTo>
                  <a:lnTo>
                    <a:pt x="10" y="3846"/>
                  </a:lnTo>
                  <a:lnTo>
                    <a:pt x="39" y="3838"/>
                  </a:lnTo>
                  <a:lnTo>
                    <a:pt x="45" y="3850"/>
                  </a:lnTo>
                  <a:lnTo>
                    <a:pt x="38" y="3860"/>
                  </a:lnTo>
                  <a:close/>
                  <a:moveTo>
                    <a:pt x="39" y="3838"/>
                  </a:moveTo>
                  <a:lnTo>
                    <a:pt x="281" y="3774"/>
                  </a:lnTo>
                  <a:lnTo>
                    <a:pt x="292" y="3797"/>
                  </a:lnTo>
                  <a:lnTo>
                    <a:pt x="51" y="3861"/>
                  </a:lnTo>
                  <a:lnTo>
                    <a:pt x="39" y="3838"/>
                  </a:lnTo>
                  <a:close/>
                  <a:moveTo>
                    <a:pt x="292" y="3775"/>
                  </a:moveTo>
                  <a:lnTo>
                    <a:pt x="323" y="3789"/>
                  </a:lnTo>
                  <a:lnTo>
                    <a:pt x="292" y="3797"/>
                  </a:lnTo>
                  <a:lnTo>
                    <a:pt x="287" y="3785"/>
                  </a:lnTo>
                  <a:lnTo>
                    <a:pt x="292" y="3775"/>
                  </a:lnTo>
                  <a:close/>
                  <a:moveTo>
                    <a:pt x="281" y="3795"/>
                  </a:moveTo>
                  <a:lnTo>
                    <a:pt x="33" y="3682"/>
                  </a:lnTo>
                  <a:lnTo>
                    <a:pt x="44" y="3661"/>
                  </a:lnTo>
                  <a:lnTo>
                    <a:pt x="292" y="3775"/>
                  </a:lnTo>
                  <a:lnTo>
                    <a:pt x="281" y="3795"/>
                  </a:lnTo>
                  <a:close/>
                  <a:moveTo>
                    <a:pt x="33" y="3682"/>
                  </a:moveTo>
                  <a:lnTo>
                    <a:pt x="7" y="3670"/>
                  </a:lnTo>
                  <a:lnTo>
                    <a:pt x="31" y="3661"/>
                  </a:lnTo>
                  <a:lnTo>
                    <a:pt x="38" y="3671"/>
                  </a:lnTo>
                  <a:lnTo>
                    <a:pt x="33" y="3682"/>
                  </a:lnTo>
                  <a:close/>
                  <a:moveTo>
                    <a:pt x="31" y="3661"/>
                  </a:moveTo>
                  <a:lnTo>
                    <a:pt x="281" y="3567"/>
                  </a:lnTo>
                  <a:lnTo>
                    <a:pt x="295" y="3589"/>
                  </a:lnTo>
                  <a:lnTo>
                    <a:pt x="45" y="3682"/>
                  </a:lnTo>
                  <a:lnTo>
                    <a:pt x="31" y="3661"/>
                  </a:lnTo>
                  <a:close/>
                  <a:moveTo>
                    <a:pt x="294" y="3567"/>
                  </a:moveTo>
                  <a:lnTo>
                    <a:pt x="318" y="3580"/>
                  </a:lnTo>
                  <a:lnTo>
                    <a:pt x="295" y="3589"/>
                  </a:lnTo>
                  <a:lnTo>
                    <a:pt x="288" y="3577"/>
                  </a:lnTo>
                  <a:lnTo>
                    <a:pt x="294" y="3567"/>
                  </a:lnTo>
                  <a:close/>
                  <a:moveTo>
                    <a:pt x="281" y="3587"/>
                  </a:moveTo>
                  <a:lnTo>
                    <a:pt x="33" y="3469"/>
                  </a:lnTo>
                  <a:lnTo>
                    <a:pt x="45" y="3448"/>
                  </a:lnTo>
                  <a:lnTo>
                    <a:pt x="294" y="3567"/>
                  </a:lnTo>
                  <a:lnTo>
                    <a:pt x="281" y="3587"/>
                  </a:lnTo>
                  <a:close/>
                  <a:moveTo>
                    <a:pt x="33" y="3469"/>
                  </a:moveTo>
                  <a:lnTo>
                    <a:pt x="8" y="3456"/>
                  </a:lnTo>
                  <a:lnTo>
                    <a:pt x="31" y="3447"/>
                  </a:lnTo>
                  <a:lnTo>
                    <a:pt x="39" y="3459"/>
                  </a:lnTo>
                  <a:lnTo>
                    <a:pt x="33" y="3469"/>
                  </a:lnTo>
                  <a:close/>
                  <a:moveTo>
                    <a:pt x="31" y="3447"/>
                  </a:moveTo>
                  <a:lnTo>
                    <a:pt x="281" y="3354"/>
                  </a:lnTo>
                  <a:lnTo>
                    <a:pt x="296" y="3375"/>
                  </a:lnTo>
                  <a:lnTo>
                    <a:pt x="46" y="3469"/>
                  </a:lnTo>
                  <a:lnTo>
                    <a:pt x="31" y="3447"/>
                  </a:lnTo>
                  <a:close/>
                  <a:moveTo>
                    <a:pt x="294" y="3354"/>
                  </a:moveTo>
                  <a:lnTo>
                    <a:pt x="323" y="3365"/>
                  </a:lnTo>
                  <a:lnTo>
                    <a:pt x="296" y="3375"/>
                  </a:lnTo>
                  <a:lnTo>
                    <a:pt x="288" y="3365"/>
                  </a:lnTo>
                  <a:lnTo>
                    <a:pt x="294" y="3354"/>
                  </a:lnTo>
                  <a:close/>
                  <a:moveTo>
                    <a:pt x="283" y="3375"/>
                  </a:moveTo>
                  <a:lnTo>
                    <a:pt x="35" y="3279"/>
                  </a:lnTo>
                  <a:lnTo>
                    <a:pt x="44" y="3257"/>
                  </a:lnTo>
                  <a:lnTo>
                    <a:pt x="294" y="3354"/>
                  </a:lnTo>
                  <a:lnTo>
                    <a:pt x="283" y="3375"/>
                  </a:lnTo>
                  <a:close/>
                  <a:moveTo>
                    <a:pt x="35" y="3279"/>
                  </a:moveTo>
                  <a:lnTo>
                    <a:pt x="5" y="3268"/>
                  </a:lnTo>
                  <a:lnTo>
                    <a:pt x="33" y="3257"/>
                  </a:lnTo>
                  <a:lnTo>
                    <a:pt x="39" y="3269"/>
                  </a:lnTo>
                  <a:lnTo>
                    <a:pt x="35" y="3279"/>
                  </a:lnTo>
                  <a:close/>
                  <a:moveTo>
                    <a:pt x="33" y="3257"/>
                  </a:moveTo>
                  <a:lnTo>
                    <a:pt x="282" y="3164"/>
                  </a:lnTo>
                  <a:lnTo>
                    <a:pt x="296" y="3185"/>
                  </a:lnTo>
                  <a:lnTo>
                    <a:pt x="47" y="3280"/>
                  </a:lnTo>
                  <a:lnTo>
                    <a:pt x="33" y="3257"/>
                  </a:lnTo>
                  <a:close/>
                  <a:moveTo>
                    <a:pt x="292" y="3164"/>
                  </a:moveTo>
                  <a:lnTo>
                    <a:pt x="326" y="3174"/>
                  </a:lnTo>
                  <a:lnTo>
                    <a:pt x="296" y="3185"/>
                  </a:lnTo>
                  <a:lnTo>
                    <a:pt x="289" y="3175"/>
                  </a:lnTo>
                  <a:lnTo>
                    <a:pt x="292" y="3164"/>
                  </a:lnTo>
                  <a:close/>
                  <a:moveTo>
                    <a:pt x="286" y="3186"/>
                  </a:moveTo>
                  <a:lnTo>
                    <a:pt x="37" y="3108"/>
                  </a:lnTo>
                  <a:lnTo>
                    <a:pt x="44" y="3086"/>
                  </a:lnTo>
                  <a:lnTo>
                    <a:pt x="292" y="3164"/>
                  </a:lnTo>
                  <a:lnTo>
                    <a:pt x="286" y="3186"/>
                  </a:lnTo>
                  <a:close/>
                  <a:moveTo>
                    <a:pt x="37" y="3108"/>
                  </a:moveTo>
                  <a:lnTo>
                    <a:pt x="4" y="3098"/>
                  </a:lnTo>
                  <a:lnTo>
                    <a:pt x="33" y="3086"/>
                  </a:lnTo>
                  <a:lnTo>
                    <a:pt x="40" y="3097"/>
                  </a:lnTo>
                  <a:lnTo>
                    <a:pt x="37" y="3108"/>
                  </a:lnTo>
                  <a:close/>
                  <a:moveTo>
                    <a:pt x="33" y="3086"/>
                  </a:moveTo>
                  <a:lnTo>
                    <a:pt x="282" y="2981"/>
                  </a:lnTo>
                  <a:lnTo>
                    <a:pt x="297" y="3002"/>
                  </a:lnTo>
                  <a:lnTo>
                    <a:pt x="48" y="3107"/>
                  </a:lnTo>
                  <a:lnTo>
                    <a:pt x="33" y="3086"/>
                  </a:lnTo>
                  <a:close/>
                  <a:moveTo>
                    <a:pt x="296" y="2981"/>
                  </a:moveTo>
                  <a:lnTo>
                    <a:pt x="320" y="2992"/>
                  </a:lnTo>
                  <a:lnTo>
                    <a:pt x="297" y="3002"/>
                  </a:lnTo>
                  <a:lnTo>
                    <a:pt x="290" y="2991"/>
                  </a:lnTo>
                  <a:lnTo>
                    <a:pt x="296" y="2981"/>
                  </a:lnTo>
                  <a:close/>
                  <a:moveTo>
                    <a:pt x="284" y="3001"/>
                  </a:moveTo>
                  <a:lnTo>
                    <a:pt x="36" y="2882"/>
                  </a:lnTo>
                  <a:lnTo>
                    <a:pt x="47" y="2862"/>
                  </a:lnTo>
                  <a:lnTo>
                    <a:pt x="296" y="2981"/>
                  </a:lnTo>
                  <a:lnTo>
                    <a:pt x="284" y="3001"/>
                  </a:lnTo>
                  <a:close/>
                  <a:moveTo>
                    <a:pt x="36" y="2882"/>
                  </a:moveTo>
                  <a:lnTo>
                    <a:pt x="3" y="2867"/>
                  </a:lnTo>
                  <a:lnTo>
                    <a:pt x="37" y="2860"/>
                  </a:lnTo>
                  <a:lnTo>
                    <a:pt x="42" y="2872"/>
                  </a:lnTo>
                  <a:lnTo>
                    <a:pt x="36" y="2882"/>
                  </a:lnTo>
                  <a:close/>
                  <a:moveTo>
                    <a:pt x="37" y="2860"/>
                  </a:moveTo>
                  <a:lnTo>
                    <a:pt x="286" y="2813"/>
                  </a:lnTo>
                  <a:lnTo>
                    <a:pt x="295" y="2837"/>
                  </a:lnTo>
                  <a:lnTo>
                    <a:pt x="46" y="2883"/>
                  </a:lnTo>
                  <a:lnTo>
                    <a:pt x="37" y="2860"/>
                  </a:lnTo>
                  <a:close/>
                  <a:moveTo>
                    <a:pt x="297" y="2816"/>
                  </a:moveTo>
                  <a:lnTo>
                    <a:pt x="327" y="2830"/>
                  </a:lnTo>
                  <a:lnTo>
                    <a:pt x="295" y="2837"/>
                  </a:lnTo>
                  <a:lnTo>
                    <a:pt x="290" y="2825"/>
                  </a:lnTo>
                  <a:lnTo>
                    <a:pt x="297" y="2816"/>
                  </a:lnTo>
                  <a:close/>
                  <a:moveTo>
                    <a:pt x="284" y="2835"/>
                  </a:moveTo>
                  <a:lnTo>
                    <a:pt x="36" y="2704"/>
                  </a:lnTo>
                  <a:lnTo>
                    <a:pt x="48" y="2683"/>
                  </a:lnTo>
                  <a:lnTo>
                    <a:pt x="297" y="2816"/>
                  </a:lnTo>
                  <a:lnTo>
                    <a:pt x="284" y="2835"/>
                  </a:lnTo>
                  <a:close/>
                  <a:moveTo>
                    <a:pt x="36" y="2704"/>
                  </a:moveTo>
                  <a:lnTo>
                    <a:pt x="9" y="2690"/>
                  </a:lnTo>
                  <a:lnTo>
                    <a:pt x="37" y="2682"/>
                  </a:lnTo>
                  <a:lnTo>
                    <a:pt x="42" y="2694"/>
                  </a:lnTo>
                  <a:lnTo>
                    <a:pt x="36" y="2704"/>
                  </a:lnTo>
                  <a:close/>
                  <a:moveTo>
                    <a:pt x="37" y="2682"/>
                  </a:moveTo>
                  <a:lnTo>
                    <a:pt x="286" y="2618"/>
                  </a:lnTo>
                  <a:lnTo>
                    <a:pt x="297" y="2641"/>
                  </a:lnTo>
                  <a:lnTo>
                    <a:pt x="47" y="2705"/>
                  </a:lnTo>
                  <a:lnTo>
                    <a:pt x="37" y="2682"/>
                  </a:lnTo>
                  <a:close/>
                  <a:moveTo>
                    <a:pt x="297" y="2619"/>
                  </a:moveTo>
                  <a:lnTo>
                    <a:pt x="326" y="2634"/>
                  </a:lnTo>
                  <a:lnTo>
                    <a:pt x="297" y="2641"/>
                  </a:lnTo>
                  <a:lnTo>
                    <a:pt x="291" y="2629"/>
                  </a:lnTo>
                  <a:lnTo>
                    <a:pt x="297" y="2619"/>
                  </a:lnTo>
                  <a:close/>
                  <a:moveTo>
                    <a:pt x="286" y="2639"/>
                  </a:moveTo>
                  <a:lnTo>
                    <a:pt x="29" y="2514"/>
                  </a:lnTo>
                  <a:lnTo>
                    <a:pt x="42" y="2494"/>
                  </a:lnTo>
                  <a:lnTo>
                    <a:pt x="297" y="2619"/>
                  </a:lnTo>
                  <a:lnTo>
                    <a:pt x="286" y="2639"/>
                  </a:lnTo>
                  <a:close/>
                  <a:moveTo>
                    <a:pt x="29" y="2514"/>
                  </a:moveTo>
                  <a:lnTo>
                    <a:pt x="5" y="2502"/>
                  </a:lnTo>
                  <a:lnTo>
                    <a:pt x="28" y="2492"/>
                  </a:lnTo>
                  <a:lnTo>
                    <a:pt x="36" y="2504"/>
                  </a:lnTo>
                  <a:lnTo>
                    <a:pt x="29" y="2514"/>
                  </a:lnTo>
                  <a:close/>
                  <a:moveTo>
                    <a:pt x="28" y="2492"/>
                  </a:moveTo>
                  <a:lnTo>
                    <a:pt x="284" y="2387"/>
                  </a:lnTo>
                  <a:lnTo>
                    <a:pt x="299" y="2409"/>
                  </a:lnTo>
                  <a:lnTo>
                    <a:pt x="43" y="2514"/>
                  </a:lnTo>
                  <a:lnTo>
                    <a:pt x="28" y="2492"/>
                  </a:lnTo>
                  <a:close/>
                  <a:moveTo>
                    <a:pt x="298" y="2389"/>
                  </a:moveTo>
                  <a:lnTo>
                    <a:pt x="323" y="2400"/>
                  </a:lnTo>
                  <a:lnTo>
                    <a:pt x="299" y="2409"/>
                  </a:lnTo>
                  <a:lnTo>
                    <a:pt x="292" y="2399"/>
                  </a:lnTo>
                  <a:lnTo>
                    <a:pt x="298" y="2389"/>
                  </a:lnTo>
                  <a:close/>
                  <a:moveTo>
                    <a:pt x="287" y="2409"/>
                  </a:moveTo>
                  <a:lnTo>
                    <a:pt x="38" y="2296"/>
                  </a:lnTo>
                  <a:lnTo>
                    <a:pt x="49" y="2274"/>
                  </a:lnTo>
                  <a:lnTo>
                    <a:pt x="298" y="2389"/>
                  </a:lnTo>
                  <a:lnTo>
                    <a:pt x="287" y="2409"/>
                  </a:lnTo>
                  <a:close/>
                  <a:moveTo>
                    <a:pt x="38" y="2296"/>
                  </a:moveTo>
                  <a:lnTo>
                    <a:pt x="7" y="2281"/>
                  </a:lnTo>
                  <a:lnTo>
                    <a:pt x="38" y="2273"/>
                  </a:lnTo>
                  <a:lnTo>
                    <a:pt x="44" y="2285"/>
                  </a:lnTo>
                  <a:lnTo>
                    <a:pt x="38" y="2296"/>
                  </a:lnTo>
                  <a:close/>
                  <a:moveTo>
                    <a:pt x="38" y="2273"/>
                  </a:moveTo>
                  <a:lnTo>
                    <a:pt x="74" y="2265"/>
                  </a:lnTo>
                  <a:lnTo>
                    <a:pt x="85" y="2288"/>
                  </a:lnTo>
                  <a:lnTo>
                    <a:pt x="48" y="2297"/>
                  </a:lnTo>
                  <a:lnTo>
                    <a:pt x="38" y="2273"/>
                  </a:lnTo>
                  <a:close/>
                  <a:moveTo>
                    <a:pt x="74" y="2265"/>
                  </a:moveTo>
                  <a:lnTo>
                    <a:pt x="109" y="2257"/>
                  </a:lnTo>
                  <a:lnTo>
                    <a:pt x="120" y="2280"/>
                  </a:lnTo>
                  <a:lnTo>
                    <a:pt x="85" y="2288"/>
                  </a:lnTo>
                  <a:lnTo>
                    <a:pt x="74" y="2265"/>
                  </a:lnTo>
                  <a:close/>
                  <a:moveTo>
                    <a:pt x="121" y="2280"/>
                  </a:moveTo>
                  <a:lnTo>
                    <a:pt x="121" y="2280"/>
                  </a:lnTo>
                  <a:lnTo>
                    <a:pt x="120" y="2280"/>
                  </a:lnTo>
                  <a:lnTo>
                    <a:pt x="115" y="2269"/>
                  </a:lnTo>
                  <a:lnTo>
                    <a:pt x="121" y="2280"/>
                  </a:lnTo>
                  <a:close/>
                  <a:moveTo>
                    <a:pt x="108" y="2257"/>
                  </a:moveTo>
                  <a:lnTo>
                    <a:pt x="138" y="2248"/>
                  </a:lnTo>
                  <a:lnTo>
                    <a:pt x="150" y="2271"/>
                  </a:lnTo>
                  <a:lnTo>
                    <a:pt x="121" y="2280"/>
                  </a:lnTo>
                  <a:lnTo>
                    <a:pt x="108" y="2257"/>
                  </a:lnTo>
                  <a:close/>
                  <a:moveTo>
                    <a:pt x="151" y="2270"/>
                  </a:moveTo>
                  <a:lnTo>
                    <a:pt x="150" y="2271"/>
                  </a:lnTo>
                  <a:lnTo>
                    <a:pt x="143" y="2260"/>
                  </a:lnTo>
                  <a:lnTo>
                    <a:pt x="151" y="2270"/>
                  </a:lnTo>
                  <a:close/>
                  <a:moveTo>
                    <a:pt x="136" y="2248"/>
                  </a:moveTo>
                  <a:lnTo>
                    <a:pt x="172" y="2234"/>
                  </a:lnTo>
                  <a:lnTo>
                    <a:pt x="186" y="2256"/>
                  </a:lnTo>
                  <a:lnTo>
                    <a:pt x="151" y="2270"/>
                  </a:lnTo>
                  <a:lnTo>
                    <a:pt x="136" y="2248"/>
                  </a:lnTo>
                  <a:close/>
                  <a:moveTo>
                    <a:pt x="172" y="2234"/>
                  </a:moveTo>
                  <a:lnTo>
                    <a:pt x="172" y="2234"/>
                  </a:lnTo>
                  <a:lnTo>
                    <a:pt x="173" y="2234"/>
                  </a:lnTo>
                  <a:lnTo>
                    <a:pt x="179" y="2245"/>
                  </a:lnTo>
                  <a:lnTo>
                    <a:pt x="172" y="2234"/>
                  </a:lnTo>
                  <a:close/>
                  <a:moveTo>
                    <a:pt x="173" y="2234"/>
                  </a:moveTo>
                  <a:lnTo>
                    <a:pt x="201" y="2225"/>
                  </a:lnTo>
                  <a:lnTo>
                    <a:pt x="213" y="2247"/>
                  </a:lnTo>
                  <a:lnTo>
                    <a:pt x="185" y="2256"/>
                  </a:lnTo>
                  <a:lnTo>
                    <a:pt x="173" y="2234"/>
                  </a:lnTo>
                  <a:close/>
                  <a:moveTo>
                    <a:pt x="201" y="2225"/>
                  </a:moveTo>
                  <a:lnTo>
                    <a:pt x="203" y="2225"/>
                  </a:lnTo>
                  <a:lnTo>
                    <a:pt x="204" y="2225"/>
                  </a:lnTo>
                  <a:lnTo>
                    <a:pt x="208" y="2236"/>
                  </a:lnTo>
                  <a:lnTo>
                    <a:pt x="201" y="2225"/>
                  </a:lnTo>
                  <a:close/>
                  <a:moveTo>
                    <a:pt x="204" y="2225"/>
                  </a:moveTo>
                  <a:lnTo>
                    <a:pt x="233" y="2221"/>
                  </a:lnTo>
                  <a:lnTo>
                    <a:pt x="239" y="2245"/>
                  </a:lnTo>
                  <a:lnTo>
                    <a:pt x="211" y="2248"/>
                  </a:lnTo>
                  <a:lnTo>
                    <a:pt x="204" y="2225"/>
                  </a:lnTo>
                  <a:close/>
                  <a:moveTo>
                    <a:pt x="244" y="2244"/>
                  </a:moveTo>
                  <a:lnTo>
                    <a:pt x="242" y="2245"/>
                  </a:lnTo>
                  <a:lnTo>
                    <a:pt x="239" y="2245"/>
                  </a:lnTo>
                  <a:lnTo>
                    <a:pt x="236" y="2233"/>
                  </a:lnTo>
                  <a:lnTo>
                    <a:pt x="244" y="2244"/>
                  </a:lnTo>
                  <a:close/>
                  <a:moveTo>
                    <a:pt x="228" y="2222"/>
                  </a:moveTo>
                  <a:lnTo>
                    <a:pt x="249" y="2212"/>
                  </a:lnTo>
                  <a:lnTo>
                    <a:pt x="265" y="2234"/>
                  </a:lnTo>
                  <a:lnTo>
                    <a:pt x="244" y="2244"/>
                  </a:lnTo>
                  <a:lnTo>
                    <a:pt x="228" y="2222"/>
                  </a:lnTo>
                  <a:close/>
                  <a:moveTo>
                    <a:pt x="249" y="2212"/>
                  </a:moveTo>
                  <a:lnTo>
                    <a:pt x="251" y="2212"/>
                  </a:lnTo>
                  <a:lnTo>
                    <a:pt x="253" y="2211"/>
                  </a:lnTo>
                  <a:lnTo>
                    <a:pt x="257" y="2224"/>
                  </a:lnTo>
                  <a:lnTo>
                    <a:pt x="249" y="2212"/>
                  </a:lnTo>
                  <a:close/>
                  <a:moveTo>
                    <a:pt x="253" y="2211"/>
                  </a:moveTo>
                  <a:lnTo>
                    <a:pt x="274" y="2208"/>
                  </a:lnTo>
                  <a:lnTo>
                    <a:pt x="283" y="2231"/>
                  </a:lnTo>
                  <a:lnTo>
                    <a:pt x="262" y="2235"/>
                  </a:lnTo>
                  <a:lnTo>
                    <a:pt x="253" y="2211"/>
                  </a:lnTo>
                  <a:close/>
                  <a:moveTo>
                    <a:pt x="289" y="2229"/>
                  </a:moveTo>
                  <a:lnTo>
                    <a:pt x="287" y="2230"/>
                  </a:lnTo>
                  <a:lnTo>
                    <a:pt x="283" y="2231"/>
                  </a:lnTo>
                  <a:lnTo>
                    <a:pt x="279" y="2219"/>
                  </a:lnTo>
                  <a:lnTo>
                    <a:pt x="289" y="2229"/>
                  </a:lnTo>
                  <a:close/>
                  <a:moveTo>
                    <a:pt x="269" y="2210"/>
                  </a:moveTo>
                  <a:lnTo>
                    <a:pt x="275" y="2204"/>
                  </a:lnTo>
                  <a:lnTo>
                    <a:pt x="296" y="2224"/>
                  </a:lnTo>
                  <a:lnTo>
                    <a:pt x="289" y="2229"/>
                  </a:lnTo>
                  <a:lnTo>
                    <a:pt x="269" y="2210"/>
                  </a:lnTo>
                  <a:close/>
                  <a:moveTo>
                    <a:pt x="275" y="2204"/>
                  </a:moveTo>
                  <a:lnTo>
                    <a:pt x="280" y="2202"/>
                  </a:lnTo>
                  <a:lnTo>
                    <a:pt x="286" y="2202"/>
                  </a:lnTo>
                  <a:lnTo>
                    <a:pt x="286" y="2215"/>
                  </a:lnTo>
                  <a:lnTo>
                    <a:pt x="275" y="2204"/>
                  </a:lnTo>
                  <a:close/>
                  <a:moveTo>
                    <a:pt x="286" y="2202"/>
                  </a:moveTo>
                  <a:lnTo>
                    <a:pt x="294" y="2203"/>
                  </a:lnTo>
                  <a:lnTo>
                    <a:pt x="292" y="2227"/>
                  </a:lnTo>
                  <a:lnTo>
                    <a:pt x="286" y="2226"/>
                  </a:lnTo>
                  <a:lnTo>
                    <a:pt x="286" y="2202"/>
                  </a:lnTo>
                  <a:close/>
                  <a:moveTo>
                    <a:pt x="297" y="2204"/>
                  </a:moveTo>
                  <a:lnTo>
                    <a:pt x="388" y="2236"/>
                  </a:lnTo>
                  <a:lnTo>
                    <a:pt x="292" y="2227"/>
                  </a:lnTo>
                  <a:lnTo>
                    <a:pt x="294" y="2215"/>
                  </a:lnTo>
                  <a:lnTo>
                    <a:pt x="297" y="2204"/>
                  </a:lnTo>
                  <a:close/>
                  <a:moveTo>
                    <a:pt x="289" y="2226"/>
                  </a:moveTo>
                  <a:lnTo>
                    <a:pt x="33" y="2135"/>
                  </a:lnTo>
                  <a:lnTo>
                    <a:pt x="42" y="2114"/>
                  </a:lnTo>
                  <a:lnTo>
                    <a:pt x="297" y="2204"/>
                  </a:lnTo>
                  <a:lnTo>
                    <a:pt x="289" y="2226"/>
                  </a:lnTo>
                  <a:close/>
                  <a:moveTo>
                    <a:pt x="33" y="2135"/>
                  </a:moveTo>
                  <a:lnTo>
                    <a:pt x="1" y="2124"/>
                  </a:lnTo>
                  <a:lnTo>
                    <a:pt x="30" y="2114"/>
                  </a:lnTo>
                  <a:lnTo>
                    <a:pt x="37" y="2124"/>
                  </a:lnTo>
                  <a:lnTo>
                    <a:pt x="33" y="2135"/>
                  </a:lnTo>
                  <a:close/>
                  <a:moveTo>
                    <a:pt x="30" y="2114"/>
                  </a:moveTo>
                  <a:lnTo>
                    <a:pt x="287" y="2020"/>
                  </a:lnTo>
                  <a:lnTo>
                    <a:pt x="300" y="2043"/>
                  </a:lnTo>
                  <a:lnTo>
                    <a:pt x="44" y="2135"/>
                  </a:lnTo>
                  <a:lnTo>
                    <a:pt x="30" y="2114"/>
                  </a:lnTo>
                  <a:close/>
                  <a:moveTo>
                    <a:pt x="298" y="2020"/>
                  </a:moveTo>
                  <a:lnTo>
                    <a:pt x="330" y="2031"/>
                  </a:lnTo>
                  <a:lnTo>
                    <a:pt x="300" y="2043"/>
                  </a:lnTo>
                  <a:lnTo>
                    <a:pt x="294" y="2031"/>
                  </a:lnTo>
                  <a:lnTo>
                    <a:pt x="298" y="2020"/>
                  </a:lnTo>
                  <a:close/>
                  <a:moveTo>
                    <a:pt x="289" y="2042"/>
                  </a:moveTo>
                  <a:lnTo>
                    <a:pt x="40" y="1952"/>
                  </a:lnTo>
                  <a:lnTo>
                    <a:pt x="49" y="1931"/>
                  </a:lnTo>
                  <a:lnTo>
                    <a:pt x="298" y="2020"/>
                  </a:lnTo>
                  <a:lnTo>
                    <a:pt x="289" y="2042"/>
                  </a:lnTo>
                  <a:close/>
                  <a:moveTo>
                    <a:pt x="40" y="1952"/>
                  </a:moveTo>
                  <a:lnTo>
                    <a:pt x="9" y="1941"/>
                  </a:lnTo>
                  <a:lnTo>
                    <a:pt x="38" y="1931"/>
                  </a:lnTo>
                  <a:lnTo>
                    <a:pt x="45" y="1941"/>
                  </a:lnTo>
                  <a:lnTo>
                    <a:pt x="40" y="1952"/>
                  </a:lnTo>
                  <a:close/>
                  <a:moveTo>
                    <a:pt x="38" y="1931"/>
                  </a:moveTo>
                  <a:lnTo>
                    <a:pt x="288" y="1843"/>
                  </a:lnTo>
                  <a:lnTo>
                    <a:pt x="301" y="1864"/>
                  </a:lnTo>
                  <a:lnTo>
                    <a:pt x="52" y="1952"/>
                  </a:lnTo>
                  <a:lnTo>
                    <a:pt x="38" y="1931"/>
                  </a:lnTo>
                  <a:close/>
                  <a:moveTo>
                    <a:pt x="299" y="1843"/>
                  </a:moveTo>
                  <a:lnTo>
                    <a:pt x="330" y="1854"/>
                  </a:lnTo>
                  <a:lnTo>
                    <a:pt x="301" y="1864"/>
                  </a:lnTo>
                  <a:lnTo>
                    <a:pt x="295" y="1853"/>
                  </a:lnTo>
                  <a:lnTo>
                    <a:pt x="299" y="1843"/>
                  </a:lnTo>
                  <a:close/>
                  <a:moveTo>
                    <a:pt x="290" y="1864"/>
                  </a:moveTo>
                  <a:lnTo>
                    <a:pt x="42" y="1768"/>
                  </a:lnTo>
                  <a:lnTo>
                    <a:pt x="51" y="1747"/>
                  </a:lnTo>
                  <a:lnTo>
                    <a:pt x="299" y="1843"/>
                  </a:lnTo>
                  <a:lnTo>
                    <a:pt x="290" y="1864"/>
                  </a:lnTo>
                  <a:close/>
                  <a:moveTo>
                    <a:pt x="42" y="1768"/>
                  </a:moveTo>
                  <a:lnTo>
                    <a:pt x="2" y="1753"/>
                  </a:lnTo>
                  <a:lnTo>
                    <a:pt x="42" y="1746"/>
                  </a:lnTo>
                  <a:lnTo>
                    <a:pt x="46" y="1758"/>
                  </a:lnTo>
                  <a:lnTo>
                    <a:pt x="42" y="1768"/>
                  </a:lnTo>
                  <a:close/>
                  <a:moveTo>
                    <a:pt x="42" y="1746"/>
                  </a:moveTo>
                  <a:lnTo>
                    <a:pt x="290" y="1699"/>
                  </a:lnTo>
                  <a:lnTo>
                    <a:pt x="299" y="1723"/>
                  </a:lnTo>
                  <a:lnTo>
                    <a:pt x="51" y="1769"/>
                  </a:lnTo>
                  <a:lnTo>
                    <a:pt x="42" y="1746"/>
                  </a:lnTo>
                  <a:close/>
                  <a:moveTo>
                    <a:pt x="301" y="1701"/>
                  </a:moveTo>
                  <a:lnTo>
                    <a:pt x="331" y="1717"/>
                  </a:lnTo>
                  <a:lnTo>
                    <a:pt x="299" y="1723"/>
                  </a:lnTo>
                  <a:lnTo>
                    <a:pt x="295" y="1712"/>
                  </a:lnTo>
                  <a:lnTo>
                    <a:pt x="301" y="1701"/>
                  </a:lnTo>
                  <a:close/>
                  <a:moveTo>
                    <a:pt x="288" y="1721"/>
                  </a:moveTo>
                  <a:lnTo>
                    <a:pt x="39" y="1584"/>
                  </a:lnTo>
                  <a:lnTo>
                    <a:pt x="53" y="1565"/>
                  </a:lnTo>
                  <a:lnTo>
                    <a:pt x="301" y="1701"/>
                  </a:lnTo>
                  <a:lnTo>
                    <a:pt x="288" y="1721"/>
                  </a:lnTo>
                  <a:close/>
                  <a:moveTo>
                    <a:pt x="39" y="1584"/>
                  </a:moveTo>
                  <a:lnTo>
                    <a:pt x="9" y="1567"/>
                  </a:lnTo>
                  <a:lnTo>
                    <a:pt x="43" y="1562"/>
                  </a:lnTo>
                  <a:lnTo>
                    <a:pt x="46" y="1574"/>
                  </a:lnTo>
                  <a:lnTo>
                    <a:pt x="39" y="1584"/>
                  </a:lnTo>
                  <a:close/>
                  <a:moveTo>
                    <a:pt x="43" y="1562"/>
                  </a:moveTo>
                  <a:lnTo>
                    <a:pt x="291" y="1527"/>
                  </a:lnTo>
                  <a:lnTo>
                    <a:pt x="299" y="1551"/>
                  </a:lnTo>
                  <a:lnTo>
                    <a:pt x="51" y="1586"/>
                  </a:lnTo>
                  <a:lnTo>
                    <a:pt x="43" y="1562"/>
                  </a:lnTo>
                  <a:close/>
                  <a:moveTo>
                    <a:pt x="303" y="1530"/>
                  </a:moveTo>
                  <a:lnTo>
                    <a:pt x="333" y="1547"/>
                  </a:lnTo>
                  <a:lnTo>
                    <a:pt x="299" y="1551"/>
                  </a:lnTo>
                  <a:lnTo>
                    <a:pt x="296" y="1540"/>
                  </a:lnTo>
                  <a:lnTo>
                    <a:pt x="303" y="1530"/>
                  </a:lnTo>
                  <a:close/>
                  <a:moveTo>
                    <a:pt x="289" y="1549"/>
                  </a:moveTo>
                  <a:lnTo>
                    <a:pt x="40" y="1412"/>
                  </a:lnTo>
                  <a:lnTo>
                    <a:pt x="54" y="1393"/>
                  </a:lnTo>
                  <a:lnTo>
                    <a:pt x="303" y="1530"/>
                  </a:lnTo>
                  <a:lnTo>
                    <a:pt x="289" y="1549"/>
                  </a:lnTo>
                  <a:close/>
                  <a:moveTo>
                    <a:pt x="40" y="1412"/>
                  </a:moveTo>
                  <a:lnTo>
                    <a:pt x="10" y="1395"/>
                  </a:lnTo>
                  <a:lnTo>
                    <a:pt x="43" y="1391"/>
                  </a:lnTo>
                  <a:lnTo>
                    <a:pt x="47" y="1402"/>
                  </a:lnTo>
                  <a:lnTo>
                    <a:pt x="40" y="1412"/>
                  </a:lnTo>
                  <a:close/>
                  <a:moveTo>
                    <a:pt x="43" y="1391"/>
                  </a:moveTo>
                  <a:lnTo>
                    <a:pt x="292" y="1356"/>
                  </a:lnTo>
                  <a:lnTo>
                    <a:pt x="300" y="1379"/>
                  </a:lnTo>
                  <a:lnTo>
                    <a:pt x="51" y="1414"/>
                  </a:lnTo>
                  <a:lnTo>
                    <a:pt x="43" y="1391"/>
                  </a:lnTo>
                  <a:close/>
                  <a:moveTo>
                    <a:pt x="304" y="1358"/>
                  </a:moveTo>
                  <a:lnTo>
                    <a:pt x="330" y="1375"/>
                  </a:lnTo>
                  <a:lnTo>
                    <a:pt x="300" y="1379"/>
                  </a:lnTo>
                  <a:lnTo>
                    <a:pt x="296" y="1367"/>
                  </a:lnTo>
                  <a:lnTo>
                    <a:pt x="304" y="1358"/>
                  </a:lnTo>
                  <a:close/>
                  <a:moveTo>
                    <a:pt x="289" y="1377"/>
                  </a:moveTo>
                  <a:lnTo>
                    <a:pt x="40" y="1216"/>
                  </a:lnTo>
                  <a:lnTo>
                    <a:pt x="56" y="1198"/>
                  </a:lnTo>
                  <a:lnTo>
                    <a:pt x="304" y="1358"/>
                  </a:lnTo>
                  <a:lnTo>
                    <a:pt x="289" y="1377"/>
                  </a:lnTo>
                  <a:close/>
                  <a:moveTo>
                    <a:pt x="40" y="1216"/>
                  </a:moveTo>
                  <a:lnTo>
                    <a:pt x="14" y="1199"/>
                  </a:lnTo>
                  <a:lnTo>
                    <a:pt x="44" y="1195"/>
                  </a:lnTo>
                  <a:lnTo>
                    <a:pt x="48" y="1207"/>
                  </a:lnTo>
                  <a:lnTo>
                    <a:pt x="40" y="1216"/>
                  </a:lnTo>
                  <a:close/>
                  <a:moveTo>
                    <a:pt x="44" y="1195"/>
                  </a:moveTo>
                  <a:lnTo>
                    <a:pt x="294" y="1160"/>
                  </a:lnTo>
                  <a:lnTo>
                    <a:pt x="301" y="1184"/>
                  </a:lnTo>
                  <a:lnTo>
                    <a:pt x="52" y="1219"/>
                  </a:lnTo>
                  <a:lnTo>
                    <a:pt x="44" y="1195"/>
                  </a:lnTo>
                  <a:close/>
                  <a:moveTo>
                    <a:pt x="304" y="1162"/>
                  </a:moveTo>
                  <a:lnTo>
                    <a:pt x="334" y="1179"/>
                  </a:lnTo>
                  <a:lnTo>
                    <a:pt x="301" y="1184"/>
                  </a:lnTo>
                  <a:lnTo>
                    <a:pt x="297" y="1172"/>
                  </a:lnTo>
                  <a:lnTo>
                    <a:pt x="304" y="1162"/>
                  </a:lnTo>
                  <a:close/>
                  <a:moveTo>
                    <a:pt x="290" y="1182"/>
                  </a:moveTo>
                  <a:lnTo>
                    <a:pt x="42" y="1045"/>
                  </a:lnTo>
                  <a:lnTo>
                    <a:pt x="55" y="1025"/>
                  </a:lnTo>
                  <a:lnTo>
                    <a:pt x="304" y="1162"/>
                  </a:lnTo>
                  <a:lnTo>
                    <a:pt x="290" y="1182"/>
                  </a:lnTo>
                  <a:close/>
                  <a:moveTo>
                    <a:pt x="42" y="1045"/>
                  </a:moveTo>
                  <a:lnTo>
                    <a:pt x="9" y="1027"/>
                  </a:lnTo>
                  <a:lnTo>
                    <a:pt x="45" y="1023"/>
                  </a:lnTo>
                  <a:lnTo>
                    <a:pt x="48" y="1035"/>
                  </a:lnTo>
                  <a:lnTo>
                    <a:pt x="42" y="1045"/>
                  </a:lnTo>
                  <a:close/>
                  <a:moveTo>
                    <a:pt x="45" y="1023"/>
                  </a:moveTo>
                  <a:lnTo>
                    <a:pt x="295" y="1000"/>
                  </a:lnTo>
                  <a:lnTo>
                    <a:pt x="300" y="1023"/>
                  </a:lnTo>
                  <a:lnTo>
                    <a:pt x="52" y="1047"/>
                  </a:lnTo>
                  <a:lnTo>
                    <a:pt x="45" y="1023"/>
                  </a:lnTo>
                  <a:close/>
                  <a:moveTo>
                    <a:pt x="305" y="1002"/>
                  </a:moveTo>
                  <a:lnTo>
                    <a:pt x="336" y="1020"/>
                  </a:lnTo>
                  <a:lnTo>
                    <a:pt x="300" y="1023"/>
                  </a:lnTo>
                  <a:lnTo>
                    <a:pt x="298" y="1012"/>
                  </a:lnTo>
                  <a:lnTo>
                    <a:pt x="305" y="1002"/>
                  </a:lnTo>
                  <a:close/>
                  <a:moveTo>
                    <a:pt x="290" y="1021"/>
                  </a:moveTo>
                  <a:lnTo>
                    <a:pt x="43" y="879"/>
                  </a:lnTo>
                  <a:lnTo>
                    <a:pt x="56" y="860"/>
                  </a:lnTo>
                  <a:lnTo>
                    <a:pt x="305" y="1002"/>
                  </a:lnTo>
                  <a:lnTo>
                    <a:pt x="290" y="1021"/>
                  </a:lnTo>
                  <a:close/>
                  <a:moveTo>
                    <a:pt x="43" y="879"/>
                  </a:moveTo>
                  <a:lnTo>
                    <a:pt x="14" y="862"/>
                  </a:lnTo>
                  <a:lnTo>
                    <a:pt x="45" y="857"/>
                  </a:lnTo>
                  <a:lnTo>
                    <a:pt x="49" y="869"/>
                  </a:lnTo>
                  <a:lnTo>
                    <a:pt x="43" y="879"/>
                  </a:lnTo>
                  <a:close/>
                  <a:moveTo>
                    <a:pt x="45" y="857"/>
                  </a:moveTo>
                  <a:lnTo>
                    <a:pt x="295" y="817"/>
                  </a:lnTo>
                  <a:lnTo>
                    <a:pt x="303" y="840"/>
                  </a:lnTo>
                  <a:lnTo>
                    <a:pt x="53" y="881"/>
                  </a:lnTo>
                  <a:lnTo>
                    <a:pt x="45" y="857"/>
                  </a:lnTo>
                  <a:close/>
                  <a:moveTo>
                    <a:pt x="306" y="819"/>
                  </a:moveTo>
                  <a:lnTo>
                    <a:pt x="334" y="835"/>
                  </a:lnTo>
                  <a:lnTo>
                    <a:pt x="303" y="840"/>
                  </a:lnTo>
                  <a:lnTo>
                    <a:pt x="298" y="828"/>
                  </a:lnTo>
                  <a:lnTo>
                    <a:pt x="306" y="819"/>
                  </a:lnTo>
                  <a:close/>
                  <a:moveTo>
                    <a:pt x="291" y="838"/>
                  </a:moveTo>
                  <a:lnTo>
                    <a:pt x="36" y="695"/>
                  </a:lnTo>
                  <a:lnTo>
                    <a:pt x="49" y="675"/>
                  </a:lnTo>
                  <a:lnTo>
                    <a:pt x="306" y="819"/>
                  </a:lnTo>
                  <a:lnTo>
                    <a:pt x="291" y="838"/>
                  </a:lnTo>
                  <a:close/>
                  <a:moveTo>
                    <a:pt x="36" y="695"/>
                  </a:moveTo>
                  <a:lnTo>
                    <a:pt x="5" y="678"/>
                  </a:lnTo>
                  <a:lnTo>
                    <a:pt x="39" y="673"/>
                  </a:lnTo>
                  <a:lnTo>
                    <a:pt x="43" y="684"/>
                  </a:lnTo>
                  <a:lnTo>
                    <a:pt x="36" y="695"/>
                  </a:lnTo>
                  <a:close/>
                  <a:moveTo>
                    <a:pt x="39" y="673"/>
                  </a:moveTo>
                  <a:lnTo>
                    <a:pt x="296" y="639"/>
                  </a:lnTo>
                  <a:lnTo>
                    <a:pt x="303" y="662"/>
                  </a:lnTo>
                  <a:lnTo>
                    <a:pt x="46" y="697"/>
                  </a:lnTo>
                  <a:lnTo>
                    <a:pt x="39" y="673"/>
                  </a:lnTo>
                  <a:close/>
                  <a:moveTo>
                    <a:pt x="306" y="640"/>
                  </a:moveTo>
                  <a:lnTo>
                    <a:pt x="338" y="657"/>
                  </a:lnTo>
                  <a:lnTo>
                    <a:pt x="303" y="662"/>
                  </a:lnTo>
                  <a:lnTo>
                    <a:pt x="299" y="651"/>
                  </a:lnTo>
                  <a:lnTo>
                    <a:pt x="306" y="640"/>
                  </a:lnTo>
                  <a:close/>
                  <a:moveTo>
                    <a:pt x="292" y="661"/>
                  </a:moveTo>
                  <a:lnTo>
                    <a:pt x="44" y="530"/>
                  </a:lnTo>
                  <a:lnTo>
                    <a:pt x="57" y="509"/>
                  </a:lnTo>
                  <a:lnTo>
                    <a:pt x="306" y="640"/>
                  </a:lnTo>
                  <a:lnTo>
                    <a:pt x="292" y="661"/>
                  </a:lnTo>
                  <a:close/>
                  <a:moveTo>
                    <a:pt x="44" y="530"/>
                  </a:moveTo>
                  <a:lnTo>
                    <a:pt x="17" y="515"/>
                  </a:lnTo>
                  <a:lnTo>
                    <a:pt x="45" y="508"/>
                  </a:lnTo>
                  <a:lnTo>
                    <a:pt x="51" y="520"/>
                  </a:lnTo>
                  <a:lnTo>
                    <a:pt x="44" y="530"/>
                  </a:lnTo>
                  <a:close/>
                  <a:moveTo>
                    <a:pt x="45" y="508"/>
                  </a:moveTo>
                  <a:lnTo>
                    <a:pt x="295" y="449"/>
                  </a:lnTo>
                  <a:lnTo>
                    <a:pt x="305" y="472"/>
                  </a:lnTo>
                  <a:lnTo>
                    <a:pt x="56" y="531"/>
                  </a:lnTo>
                  <a:lnTo>
                    <a:pt x="45" y="508"/>
                  </a:lnTo>
                  <a:close/>
                  <a:moveTo>
                    <a:pt x="306" y="451"/>
                  </a:moveTo>
                  <a:lnTo>
                    <a:pt x="335" y="465"/>
                  </a:lnTo>
                  <a:lnTo>
                    <a:pt x="305" y="472"/>
                  </a:lnTo>
                  <a:lnTo>
                    <a:pt x="300" y="461"/>
                  </a:lnTo>
                  <a:lnTo>
                    <a:pt x="306" y="451"/>
                  </a:lnTo>
                  <a:close/>
                  <a:moveTo>
                    <a:pt x="294" y="471"/>
                  </a:moveTo>
                  <a:lnTo>
                    <a:pt x="45" y="345"/>
                  </a:lnTo>
                  <a:lnTo>
                    <a:pt x="57" y="325"/>
                  </a:lnTo>
                  <a:lnTo>
                    <a:pt x="306" y="451"/>
                  </a:lnTo>
                  <a:lnTo>
                    <a:pt x="294" y="471"/>
                  </a:lnTo>
                  <a:close/>
                  <a:moveTo>
                    <a:pt x="45" y="345"/>
                  </a:moveTo>
                  <a:lnTo>
                    <a:pt x="16" y="331"/>
                  </a:lnTo>
                  <a:lnTo>
                    <a:pt x="46" y="324"/>
                  </a:lnTo>
                  <a:lnTo>
                    <a:pt x="52" y="335"/>
                  </a:lnTo>
                  <a:lnTo>
                    <a:pt x="45" y="345"/>
                  </a:lnTo>
                  <a:close/>
                  <a:moveTo>
                    <a:pt x="46" y="324"/>
                  </a:moveTo>
                  <a:lnTo>
                    <a:pt x="296" y="272"/>
                  </a:lnTo>
                  <a:lnTo>
                    <a:pt x="306" y="295"/>
                  </a:lnTo>
                  <a:lnTo>
                    <a:pt x="56" y="348"/>
                  </a:lnTo>
                  <a:lnTo>
                    <a:pt x="46" y="324"/>
                  </a:lnTo>
                  <a:close/>
                  <a:moveTo>
                    <a:pt x="306" y="272"/>
                  </a:moveTo>
                  <a:lnTo>
                    <a:pt x="341" y="287"/>
                  </a:lnTo>
                  <a:lnTo>
                    <a:pt x="306" y="295"/>
                  </a:lnTo>
                  <a:lnTo>
                    <a:pt x="300" y="283"/>
                  </a:lnTo>
                  <a:lnTo>
                    <a:pt x="306" y="272"/>
                  </a:lnTo>
                  <a:close/>
                  <a:moveTo>
                    <a:pt x="296" y="294"/>
                  </a:moveTo>
                  <a:lnTo>
                    <a:pt x="47" y="192"/>
                  </a:lnTo>
                  <a:lnTo>
                    <a:pt x="57" y="171"/>
                  </a:lnTo>
                  <a:lnTo>
                    <a:pt x="306" y="272"/>
                  </a:lnTo>
                  <a:lnTo>
                    <a:pt x="296" y="294"/>
                  </a:lnTo>
                  <a:close/>
                  <a:moveTo>
                    <a:pt x="47" y="192"/>
                  </a:moveTo>
                  <a:lnTo>
                    <a:pt x="12" y="178"/>
                  </a:lnTo>
                  <a:lnTo>
                    <a:pt x="47" y="170"/>
                  </a:lnTo>
                  <a:lnTo>
                    <a:pt x="52" y="182"/>
                  </a:lnTo>
                  <a:lnTo>
                    <a:pt x="47" y="192"/>
                  </a:lnTo>
                  <a:close/>
                  <a:moveTo>
                    <a:pt x="47" y="170"/>
                  </a:moveTo>
                  <a:lnTo>
                    <a:pt x="296" y="112"/>
                  </a:lnTo>
                  <a:lnTo>
                    <a:pt x="306" y="135"/>
                  </a:lnTo>
                  <a:lnTo>
                    <a:pt x="57" y="193"/>
                  </a:lnTo>
                  <a:lnTo>
                    <a:pt x="47" y="170"/>
                  </a:lnTo>
                  <a:close/>
                  <a:moveTo>
                    <a:pt x="307" y="113"/>
                  </a:moveTo>
                  <a:lnTo>
                    <a:pt x="339" y="127"/>
                  </a:lnTo>
                  <a:lnTo>
                    <a:pt x="306" y="135"/>
                  </a:lnTo>
                  <a:lnTo>
                    <a:pt x="301" y="123"/>
                  </a:lnTo>
                  <a:lnTo>
                    <a:pt x="307" y="113"/>
                  </a:lnTo>
                  <a:close/>
                  <a:moveTo>
                    <a:pt x="296" y="133"/>
                  </a:moveTo>
                  <a:lnTo>
                    <a:pt x="47" y="20"/>
                  </a:lnTo>
                  <a:lnTo>
                    <a:pt x="59" y="0"/>
                  </a:lnTo>
                  <a:lnTo>
                    <a:pt x="307" y="113"/>
                  </a:lnTo>
                  <a:lnTo>
                    <a:pt x="296" y="133"/>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7" name="Freeform 1080">
              <a:extLst>
                <a:ext uri="{FF2B5EF4-FFF2-40B4-BE49-F238E27FC236}">
                  <a16:creationId xmlns:a16="http://schemas.microsoft.com/office/drawing/2014/main" id="{A1B9DDEE-173A-490F-8B1C-9D839D51359A}"/>
                </a:ext>
              </a:extLst>
            </p:cNvPr>
            <p:cNvSpPr>
              <a:spLocks noEditPoints="1"/>
            </p:cNvSpPr>
            <p:nvPr/>
          </p:nvSpPr>
          <p:spPr bwMode="auto">
            <a:xfrm>
              <a:off x="2652" y="2622"/>
              <a:ext cx="78" cy="892"/>
            </a:xfrm>
            <a:custGeom>
              <a:avLst/>
              <a:gdLst>
                <a:gd name="T0" fmla="*/ 1 w 387"/>
                <a:gd name="T1" fmla="*/ 174 h 4459"/>
                <a:gd name="T2" fmla="*/ 12 w 387"/>
                <a:gd name="T3" fmla="*/ 171 h 4459"/>
                <a:gd name="T4" fmla="*/ 0 w 387"/>
                <a:gd name="T5" fmla="*/ 166 h 4459"/>
                <a:gd name="T6" fmla="*/ 12 w 387"/>
                <a:gd name="T7" fmla="*/ 163 h 4459"/>
                <a:gd name="T8" fmla="*/ 11 w 387"/>
                <a:gd name="T9" fmla="*/ 163 h 4459"/>
                <a:gd name="T10" fmla="*/ 2 w 387"/>
                <a:gd name="T11" fmla="*/ 159 h 4459"/>
                <a:gd name="T12" fmla="*/ 2 w 387"/>
                <a:gd name="T13" fmla="*/ 150 h 4459"/>
                <a:gd name="T14" fmla="*/ 11 w 387"/>
                <a:gd name="T15" fmla="*/ 147 h 4459"/>
                <a:gd name="T16" fmla="*/ 11 w 387"/>
                <a:gd name="T17" fmla="*/ 148 h 4459"/>
                <a:gd name="T18" fmla="*/ 1 w 387"/>
                <a:gd name="T19" fmla="*/ 143 h 4459"/>
                <a:gd name="T20" fmla="*/ 12 w 387"/>
                <a:gd name="T21" fmla="*/ 139 h 4459"/>
                <a:gd name="T22" fmla="*/ 1 w 387"/>
                <a:gd name="T23" fmla="*/ 134 h 4459"/>
                <a:gd name="T24" fmla="*/ 13 w 387"/>
                <a:gd name="T25" fmla="*/ 131 h 4459"/>
                <a:gd name="T26" fmla="*/ 1 w 387"/>
                <a:gd name="T27" fmla="*/ 128 h 4459"/>
                <a:gd name="T28" fmla="*/ 1 w 387"/>
                <a:gd name="T29" fmla="*/ 127 h 4459"/>
                <a:gd name="T30" fmla="*/ 12 w 387"/>
                <a:gd name="T31" fmla="*/ 123 h 4459"/>
                <a:gd name="T32" fmla="*/ 12 w 387"/>
                <a:gd name="T33" fmla="*/ 118 h 4459"/>
                <a:gd name="T34" fmla="*/ 1 w 387"/>
                <a:gd name="T35" fmla="*/ 112 h 4459"/>
                <a:gd name="T36" fmla="*/ 1 w 387"/>
                <a:gd name="T37" fmla="*/ 112 h 4459"/>
                <a:gd name="T38" fmla="*/ 12 w 387"/>
                <a:gd name="T39" fmla="*/ 109 h 4459"/>
                <a:gd name="T40" fmla="*/ 1 w 387"/>
                <a:gd name="T41" fmla="*/ 104 h 4459"/>
                <a:gd name="T42" fmla="*/ 12 w 387"/>
                <a:gd name="T43" fmla="*/ 100 h 4459"/>
                <a:gd name="T44" fmla="*/ 0 w 387"/>
                <a:gd name="T45" fmla="*/ 96 h 4459"/>
                <a:gd name="T46" fmla="*/ 3 w 387"/>
                <a:gd name="T47" fmla="*/ 95 h 4459"/>
                <a:gd name="T48" fmla="*/ 3 w 387"/>
                <a:gd name="T49" fmla="*/ 95 h 4459"/>
                <a:gd name="T50" fmla="*/ 5 w 387"/>
                <a:gd name="T51" fmla="*/ 95 h 4459"/>
                <a:gd name="T52" fmla="*/ 7 w 387"/>
                <a:gd name="T53" fmla="*/ 95 h 4459"/>
                <a:gd name="T54" fmla="*/ 8 w 387"/>
                <a:gd name="T55" fmla="*/ 93 h 4459"/>
                <a:gd name="T56" fmla="*/ 10 w 387"/>
                <a:gd name="T57" fmla="*/ 94 h 4459"/>
                <a:gd name="T58" fmla="*/ 9 w 387"/>
                <a:gd name="T59" fmla="*/ 93 h 4459"/>
                <a:gd name="T60" fmla="*/ 11 w 387"/>
                <a:gd name="T61" fmla="*/ 93 h 4459"/>
                <a:gd name="T62" fmla="*/ 12 w 387"/>
                <a:gd name="T63" fmla="*/ 93 h 4459"/>
                <a:gd name="T64" fmla="*/ 12 w 387"/>
                <a:gd name="T65" fmla="*/ 92 h 4459"/>
                <a:gd name="T66" fmla="*/ 12 w 387"/>
                <a:gd name="T67" fmla="*/ 93 h 4459"/>
                <a:gd name="T68" fmla="*/ 1 w 387"/>
                <a:gd name="T69" fmla="*/ 89 h 4459"/>
                <a:gd name="T70" fmla="*/ 12 w 387"/>
                <a:gd name="T71" fmla="*/ 85 h 4459"/>
                <a:gd name="T72" fmla="*/ 2 w 387"/>
                <a:gd name="T73" fmla="*/ 81 h 4459"/>
                <a:gd name="T74" fmla="*/ 14 w 387"/>
                <a:gd name="T75" fmla="*/ 78 h 4459"/>
                <a:gd name="T76" fmla="*/ 2 w 387"/>
                <a:gd name="T77" fmla="*/ 75 h 4459"/>
                <a:gd name="T78" fmla="*/ 2 w 387"/>
                <a:gd name="T79" fmla="*/ 74 h 4459"/>
                <a:gd name="T80" fmla="*/ 12 w 387"/>
                <a:gd name="T81" fmla="*/ 72 h 4459"/>
                <a:gd name="T82" fmla="*/ 12 w 387"/>
                <a:gd name="T83" fmla="*/ 66 h 4459"/>
                <a:gd name="T84" fmla="*/ 2 w 387"/>
                <a:gd name="T85" fmla="*/ 61 h 4459"/>
                <a:gd name="T86" fmla="*/ 2 w 387"/>
                <a:gd name="T87" fmla="*/ 60 h 4459"/>
                <a:gd name="T88" fmla="*/ 12 w 387"/>
                <a:gd name="T89" fmla="*/ 58 h 4459"/>
                <a:gd name="T90" fmla="*/ 2 w 387"/>
                <a:gd name="T91" fmla="*/ 53 h 4459"/>
                <a:gd name="T92" fmla="*/ 12 w 387"/>
                <a:gd name="T93" fmla="*/ 52 h 4459"/>
                <a:gd name="T94" fmla="*/ 0 w 387"/>
                <a:gd name="T95" fmla="*/ 45 h 4459"/>
                <a:gd name="T96" fmla="*/ 12 w 387"/>
                <a:gd name="T97" fmla="*/ 44 h 4459"/>
                <a:gd name="T98" fmla="*/ 12 w 387"/>
                <a:gd name="T99" fmla="*/ 45 h 4459"/>
                <a:gd name="T100" fmla="*/ 2 w 387"/>
                <a:gd name="T101" fmla="*/ 39 h 4459"/>
                <a:gd name="T102" fmla="*/ 2 w 387"/>
                <a:gd name="T103" fmla="*/ 31 h 4459"/>
                <a:gd name="T104" fmla="*/ 12 w 387"/>
                <a:gd name="T105" fmla="*/ 30 h 4459"/>
                <a:gd name="T106" fmla="*/ 12 w 387"/>
                <a:gd name="T107" fmla="*/ 30 h 4459"/>
                <a:gd name="T108" fmla="*/ 2 w 387"/>
                <a:gd name="T109" fmla="*/ 25 h 4459"/>
                <a:gd name="T110" fmla="*/ 12 w 387"/>
                <a:gd name="T111" fmla="*/ 22 h 4459"/>
                <a:gd name="T112" fmla="*/ 2 w 387"/>
                <a:gd name="T113" fmla="*/ 17 h 4459"/>
                <a:gd name="T114" fmla="*/ 14 w 387"/>
                <a:gd name="T115" fmla="*/ 16 h 4459"/>
                <a:gd name="T116" fmla="*/ 2 w 387"/>
                <a:gd name="T117" fmla="*/ 12 h 4459"/>
                <a:gd name="T118" fmla="*/ 2 w 387"/>
                <a:gd name="T119" fmla="*/ 11 h 4459"/>
                <a:gd name="T120" fmla="*/ 12 w 387"/>
                <a:gd name="T121" fmla="*/ 9 h 4459"/>
                <a:gd name="T122" fmla="*/ 12 w 387"/>
                <a:gd name="T123" fmla="*/ 2 h 4459"/>
                <a:gd name="T124" fmla="*/ 9 w 387"/>
                <a:gd name="T125" fmla="*/ 1 h 44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87"/>
                <a:gd name="T190" fmla="*/ 0 h 4459"/>
                <a:gd name="T191" fmla="*/ 387 w 387"/>
                <a:gd name="T192" fmla="*/ 4459 h 445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87" h="4459">
                  <a:moveTo>
                    <a:pt x="279" y="4459"/>
                  </a:moveTo>
                  <a:lnTo>
                    <a:pt x="30" y="4351"/>
                  </a:lnTo>
                  <a:lnTo>
                    <a:pt x="40" y="4331"/>
                  </a:lnTo>
                  <a:lnTo>
                    <a:pt x="289" y="4438"/>
                  </a:lnTo>
                  <a:lnTo>
                    <a:pt x="279" y="4459"/>
                  </a:lnTo>
                  <a:close/>
                  <a:moveTo>
                    <a:pt x="30" y="4351"/>
                  </a:moveTo>
                  <a:lnTo>
                    <a:pt x="0" y="4338"/>
                  </a:lnTo>
                  <a:lnTo>
                    <a:pt x="29" y="4330"/>
                  </a:lnTo>
                  <a:lnTo>
                    <a:pt x="36" y="4341"/>
                  </a:lnTo>
                  <a:lnTo>
                    <a:pt x="30" y="4351"/>
                  </a:lnTo>
                  <a:close/>
                  <a:moveTo>
                    <a:pt x="29" y="4330"/>
                  </a:moveTo>
                  <a:lnTo>
                    <a:pt x="279" y="4260"/>
                  </a:lnTo>
                  <a:lnTo>
                    <a:pt x="290" y="4282"/>
                  </a:lnTo>
                  <a:lnTo>
                    <a:pt x="42" y="4352"/>
                  </a:lnTo>
                  <a:lnTo>
                    <a:pt x="29" y="4330"/>
                  </a:lnTo>
                  <a:close/>
                  <a:moveTo>
                    <a:pt x="290" y="4261"/>
                  </a:moveTo>
                  <a:lnTo>
                    <a:pt x="320" y="4274"/>
                  </a:lnTo>
                  <a:lnTo>
                    <a:pt x="290" y="4282"/>
                  </a:lnTo>
                  <a:lnTo>
                    <a:pt x="284" y="4271"/>
                  </a:lnTo>
                  <a:lnTo>
                    <a:pt x="290" y="4261"/>
                  </a:lnTo>
                  <a:close/>
                  <a:moveTo>
                    <a:pt x="279" y="4281"/>
                  </a:moveTo>
                  <a:lnTo>
                    <a:pt x="30" y="4168"/>
                  </a:lnTo>
                  <a:lnTo>
                    <a:pt x="42" y="4147"/>
                  </a:lnTo>
                  <a:lnTo>
                    <a:pt x="290" y="4261"/>
                  </a:lnTo>
                  <a:lnTo>
                    <a:pt x="279" y="4281"/>
                  </a:lnTo>
                  <a:close/>
                  <a:moveTo>
                    <a:pt x="30" y="4168"/>
                  </a:moveTo>
                  <a:lnTo>
                    <a:pt x="3" y="4155"/>
                  </a:lnTo>
                  <a:lnTo>
                    <a:pt x="30" y="4147"/>
                  </a:lnTo>
                  <a:lnTo>
                    <a:pt x="36" y="4157"/>
                  </a:lnTo>
                  <a:lnTo>
                    <a:pt x="30" y="4168"/>
                  </a:lnTo>
                  <a:close/>
                  <a:moveTo>
                    <a:pt x="30" y="4147"/>
                  </a:moveTo>
                  <a:lnTo>
                    <a:pt x="279" y="4064"/>
                  </a:lnTo>
                  <a:lnTo>
                    <a:pt x="292" y="4087"/>
                  </a:lnTo>
                  <a:lnTo>
                    <a:pt x="43" y="4168"/>
                  </a:lnTo>
                  <a:lnTo>
                    <a:pt x="30" y="4147"/>
                  </a:lnTo>
                  <a:close/>
                  <a:moveTo>
                    <a:pt x="292" y="4065"/>
                  </a:moveTo>
                  <a:lnTo>
                    <a:pt x="317" y="4078"/>
                  </a:lnTo>
                  <a:lnTo>
                    <a:pt x="292" y="4087"/>
                  </a:lnTo>
                  <a:lnTo>
                    <a:pt x="286" y="4076"/>
                  </a:lnTo>
                  <a:lnTo>
                    <a:pt x="292" y="4065"/>
                  </a:lnTo>
                  <a:close/>
                  <a:moveTo>
                    <a:pt x="279" y="4086"/>
                  </a:moveTo>
                  <a:lnTo>
                    <a:pt x="38" y="3960"/>
                  </a:lnTo>
                  <a:lnTo>
                    <a:pt x="51" y="3941"/>
                  </a:lnTo>
                  <a:lnTo>
                    <a:pt x="292" y="4065"/>
                  </a:lnTo>
                  <a:lnTo>
                    <a:pt x="279" y="4086"/>
                  </a:lnTo>
                  <a:close/>
                  <a:moveTo>
                    <a:pt x="38" y="3960"/>
                  </a:moveTo>
                  <a:lnTo>
                    <a:pt x="11" y="3947"/>
                  </a:lnTo>
                  <a:lnTo>
                    <a:pt x="38" y="3939"/>
                  </a:lnTo>
                  <a:lnTo>
                    <a:pt x="44" y="3951"/>
                  </a:lnTo>
                  <a:lnTo>
                    <a:pt x="38" y="3960"/>
                  </a:lnTo>
                  <a:close/>
                  <a:moveTo>
                    <a:pt x="38" y="3939"/>
                  </a:moveTo>
                  <a:lnTo>
                    <a:pt x="281" y="3874"/>
                  </a:lnTo>
                  <a:lnTo>
                    <a:pt x="292" y="3897"/>
                  </a:lnTo>
                  <a:lnTo>
                    <a:pt x="49" y="3963"/>
                  </a:lnTo>
                  <a:lnTo>
                    <a:pt x="38" y="3939"/>
                  </a:lnTo>
                  <a:close/>
                  <a:moveTo>
                    <a:pt x="292" y="3876"/>
                  </a:moveTo>
                  <a:lnTo>
                    <a:pt x="322" y="3889"/>
                  </a:lnTo>
                  <a:lnTo>
                    <a:pt x="292" y="3897"/>
                  </a:lnTo>
                  <a:lnTo>
                    <a:pt x="287" y="3886"/>
                  </a:lnTo>
                  <a:lnTo>
                    <a:pt x="292" y="3876"/>
                  </a:lnTo>
                  <a:close/>
                  <a:moveTo>
                    <a:pt x="281" y="3896"/>
                  </a:moveTo>
                  <a:lnTo>
                    <a:pt x="33" y="3783"/>
                  </a:lnTo>
                  <a:lnTo>
                    <a:pt x="44" y="3761"/>
                  </a:lnTo>
                  <a:lnTo>
                    <a:pt x="292" y="3876"/>
                  </a:lnTo>
                  <a:lnTo>
                    <a:pt x="281" y="3896"/>
                  </a:lnTo>
                  <a:close/>
                  <a:moveTo>
                    <a:pt x="33" y="3783"/>
                  </a:moveTo>
                  <a:lnTo>
                    <a:pt x="5" y="3771"/>
                  </a:lnTo>
                  <a:lnTo>
                    <a:pt x="30" y="3761"/>
                  </a:lnTo>
                  <a:lnTo>
                    <a:pt x="38" y="3773"/>
                  </a:lnTo>
                  <a:lnTo>
                    <a:pt x="33" y="3783"/>
                  </a:lnTo>
                  <a:close/>
                  <a:moveTo>
                    <a:pt x="30" y="3761"/>
                  </a:moveTo>
                  <a:lnTo>
                    <a:pt x="280" y="3668"/>
                  </a:lnTo>
                  <a:lnTo>
                    <a:pt x="295" y="3689"/>
                  </a:lnTo>
                  <a:lnTo>
                    <a:pt x="45" y="3783"/>
                  </a:lnTo>
                  <a:lnTo>
                    <a:pt x="30" y="3761"/>
                  </a:lnTo>
                  <a:close/>
                  <a:moveTo>
                    <a:pt x="294" y="3668"/>
                  </a:moveTo>
                  <a:lnTo>
                    <a:pt x="318" y="3680"/>
                  </a:lnTo>
                  <a:lnTo>
                    <a:pt x="295" y="3689"/>
                  </a:lnTo>
                  <a:lnTo>
                    <a:pt x="287" y="3678"/>
                  </a:lnTo>
                  <a:lnTo>
                    <a:pt x="294" y="3668"/>
                  </a:lnTo>
                  <a:close/>
                  <a:moveTo>
                    <a:pt x="281" y="3688"/>
                  </a:moveTo>
                  <a:lnTo>
                    <a:pt x="33" y="3569"/>
                  </a:lnTo>
                  <a:lnTo>
                    <a:pt x="45" y="3549"/>
                  </a:lnTo>
                  <a:lnTo>
                    <a:pt x="294" y="3668"/>
                  </a:lnTo>
                  <a:lnTo>
                    <a:pt x="281" y="3688"/>
                  </a:lnTo>
                  <a:close/>
                  <a:moveTo>
                    <a:pt x="33" y="3569"/>
                  </a:moveTo>
                  <a:lnTo>
                    <a:pt x="8" y="3557"/>
                  </a:lnTo>
                  <a:lnTo>
                    <a:pt x="31" y="3548"/>
                  </a:lnTo>
                  <a:lnTo>
                    <a:pt x="38" y="3559"/>
                  </a:lnTo>
                  <a:lnTo>
                    <a:pt x="33" y="3569"/>
                  </a:lnTo>
                  <a:close/>
                  <a:moveTo>
                    <a:pt x="31" y="3548"/>
                  </a:moveTo>
                  <a:lnTo>
                    <a:pt x="281" y="3454"/>
                  </a:lnTo>
                  <a:lnTo>
                    <a:pt x="295" y="3476"/>
                  </a:lnTo>
                  <a:lnTo>
                    <a:pt x="46" y="3571"/>
                  </a:lnTo>
                  <a:lnTo>
                    <a:pt x="31" y="3548"/>
                  </a:lnTo>
                  <a:close/>
                  <a:moveTo>
                    <a:pt x="292" y="3454"/>
                  </a:moveTo>
                  <a:lnTo>
                    <a:pt x="323" y="3465"/>
                  </a:lnTo>
                  <a:lnTo>
                    <a:pt x="295" y="3476"/>
                  </a:lnTo>
                  <a:lnTo>
                    <a:pt x="288" y="3465"/>
                  </a:lnTo>
                  <a:lnTo>
                    <a:pt x="292" y="3454"/>
                  </a:lnTo>
                  <a:close/>
                  <a:moveTo>
                    <a:pt x="283" y="3476"/>
                  </a:moveTo>
                  <a:lnTo>
                    <a:pt x="35" y="3381"/>
                  </a:lnTo>
                  <a:lnTo>
                    <a:pt x="44" y="3359"/>
                  </a:lnTo>
                  <a:lnTo>
                    <a:pt x="292" y="3454"/>
                  </a:lnTo>
                  <a:lnTo>
                    <a:pt x="283" y="3476"/>
                  </a:lnTo>
                  <a:close/>
                  <a:moveTo>
                    <a:pt x="35" y="3381"/>
                  </a:moveTo>
                  <a:lnTo>
                    <a:pt x="5" y="3368"/>
                  </a:lnTo>
                  <a:lnTo>
                    <a:pt x="33" y="3358"/>
                  </a:lnTo>
                  <a:lnTo>
                    <a:pt x="39" y="3369"/>
                  </a:lnTo>
                  <a:lnTo>
                    <a:pt x="35" y="3381"/>
                  </a:lnTo>
                  <a:close/>
                  <a:moveTo>
                    <a:pt x="33" y="3358"/>
                  </a:moveTo>
                  <a:lnTo>
                    <a:pt x="282" y="3264"/>
                  </a:lnTo>
                  <a:lnTo>
                    <a:pt x="296" y="3287"/>
                  </a:lnTo>
                  <a:lnTo>
                    <a:pt x="46" y="3381"/>
                  </a:lnTo>
                  <a:lnTo>
                    <a:pt x="33" y="3358"/>
                  </a:lnTo>
                  <a:close/>
                  <a:moveTo>
                    <a:pt x="292" y="3264"/>
                  </a:moveTo>
                  <a:lnTo>
                    <a:pt x="326" y="3274"/>
                  </a:lnTo>
                  <a:lnTo>
                    <a:pt x="296" y="3287"/>
                  </a:lnTo>
                  <a:lnTo>
                    <a:pt x="289" y="3276"/>
                  </a:lnTo>
                  <a:lnTo>
                    <a:pt x="292" y="3264"/>
                  </a:lnTo>
                  <a:close/>
                  <a:moveTo>
                    <a:pt x="286" y="3287"/>
                  </a:moveTo>
                  <a:lnTo>
                    <a:pt x="36" y="3209"/>
                  </a:lnTo>
                  <a:lnTo>
                    <a:pt x="44" y="3186"/>
                  </a:lnTo>
                  <a:lnTo>
                    <a:pt x="292" y="3264"/>
                  </a:lnTo>
                  <a:lnTo>
                    <a:pt x="286" y="3287"/>
                  </a:lnTo>
                  <a:close/>
                  <a:moveTo>
                    <a:pt x="36" y="3209"/>
                  </a:moveTo>
                  <a:lnTo>
                    <a:pt x="4" y="3199"/>
                  </a:lnTo>
                  <a:lnTo>
                    <a:pt x="33" y="3186"/>
                  </a:lnTo>
                  <a:lnTo>
                    <a:pt x="40" y="3198"/>
                  </a:lnTo>
                  <a:lnTo>
                    <a:pt x="36" y="3209"/>
                  </a:lnTo>
                  <a:close/>
                  <a:moveTo>
                    <a:pt x="33" y="3186"/>
                  </a:moveTo>
                  <a:lnTo>
                    <a:pt x="282" y="3081"/>
                  </a:lnTo>
                  <a:lnTo>
                    <a:pt x="297" y="3103"/>
                  </a:lnTo>
                  <a:lnTo>
                    <a:pt x="47" y="3209"/>
                  </a:lnTo>
                  <a:lnTo>
                    <a:pt x="33" y="3186"/>
                  </a:lnTo>
                  <a:close/>
                  <a:moveTo>
                    <a:pt x="296" y="3081"/>
                  </a:moveTo>
                  <a:lnTo>
                    <a:pt x="320" y="3093"/>
                  </a:lnTo>
                  <a:lnTo>
                    <a:pt x="297" y="3103"/>
                  </a:lnTo>
                  <a:lnTo>
                    <a:pt x="289" y="3091"/>
                  </a:lnTo>
                  <a:lnTo>
                    <a:pt x="296" y="3081"/>
                  </a:lnTo>
                  <a:close/>
                  <a:moveTo>
                    <a:pt x="283" y="3102"/>
                  </a:moveTo>
                  <a:lnTo>
                    <a:pt x="35" y="2983"/>
                  </a:lnTo>
                  <a:lnTo>
                    <a:pt x="47" y="2963"/>
                  </a:lnTo>
                  <a:lnTo>
                    <a:pt x="296" y="3081"/>
                  </a:lnTo>
                  <a:lnTo>
                    <a:pt x="283" y="3102"/>
                  </a:lnTo>
                  <a:close/>
                  <a:moveTo>
                    <a:pt x="35" y="2983"/>
                  </a:moveTo>
                  <a:lnTo>
                    <a:pt x="2" y="2967"/>
                  </a:lnTo>
                  <a:lnTo>
                    <a:pt x="36" y="2960"/>
                  </a:lnTo>
                  <a:lnTo>
                    <a:pt x="40" y="2973"/>
                  </a:lnTo>
                  <a:lnTo>
                    <a:pt x="35" y="2983"/>
                  </a:lnTo>
                  <a:close/>
                  <a:moveTo>
                    <a:pt x="36" y="2960"/>
                  </a:moveTo>
                  <a:lnTo>
                    <a:pt x="286" y="2914"/>
                  </a:lnTo>
                  <a:lnTo>
                    <a:pt x="295" y="2938"/>
                  </a:lnTo>
                  <a:lnTo>
                    <a:pt x="45" y="2984"/>
                  </a:lnTo>
                  <a:lnTo>
                    <a:pt x="36" y="2960"/>
                  </a:lnTo>
                  <a:close/>
                  <a:moveTo>
                    <a:pt x="297" y="2916"/>
                  </a:moveTo>
                  <a:lnTo>
                    <a:pt x="327" y="2931"/>
                  </a:lnTo>
                  <a:lnTo>
                    <a:pt x="295" y="2938"/>
                  </a:lnTo>
                  <a:lnTo>
                    <a:pt x="290" y="2926"/>
                  </a:lnTo>
                  <a:lnTo>
                    <a:pt x="297" y="2916"/>
                  </a:lnTo>
                  <a:close/>
                  <a:moveTo>
                    <a:pt x="283" y="2935"/>
                  </a:moveTo>
                  <a:lnTo>
                    <a:pt x="35" y="2811"/>
                  </a:lnTo>
                  <a:lnTo>
                    <a:pt x="48" y="2791"/>
                  </a:lnTo>
                  <a:lnTo>
                    <a:pt x="297" y="2916"/>
                  </a:lnTo>
                  <a:lnTo>
                    <a:pt x="283" y="2935"/>
                  </a:lnTo>
                  <a:close/>
                  <a:moveTo>
                    <a:pt x="35" y="2811"/>
                  </a:moveTo>
                  <a:lnTo>
                    <a:pt x="9" y="2796"/>
                  </a:lnTo>
                  <a:lnTo>
                    <a:pt x="36" y="2790"/>
                  </a:lnTo>
                  <a:lnTo>
                    <a:pt x="42" y="2801"/>
                  </a:lnTo>
                  <a:lnTo>
                    <a:pt x="35" y="2811"/>
                  </a:lnTo>
                  <a:close/>
                  <a:moveTo>
                    <a:pt x="36" y="2790"/>
                  </a:moveTo>
                  <a:lnTo>
                    <a:pt x="286" y="2718"/>
                  </a:lnTo>
                  <a:lnTo>
                    <a:pt x="297" y="2742"/>
                  </a:lnTo>
                  <a:lnTo>
                    <a:pt x="47" y="2812"/>
                  </a:lnTo>
                  <a:lnTo>
                    <a:pt x="36" y="2790"/>
                  </a:lnTo>
                  <a:close/>
                  <a:moveTo>
                    <a:pt x="297" y="2721"/>
                  </a:moveTo>
                  <a:lnTo>
                    <a:pt x="325" y="2734"/>
                  </a:lnTo>
                  <a:lnTo>
                    <a:pt x="297" y="2742"/>
                  </a:lnTo>
                  <a:lnTo>
                    <a:pt x="291" y="2730"/>
                  </a:lnTo>
                  <a:lnTo>
                    <a:pt x="297" y="2721"/>
                  </a:lnTo>
                  <a:close/>
                  <a:moveTo>
                    <a:pt x="284" y="2740"/>
                  </a:moveTo>
                  <a:lnTo>
                    <a:pt x="29" y="2615"/>
                  </a:lnTo>
                  <a:lnTo>
                    <a:pt x="42" y="2594"/>
                  </a:lnTo>
                  <a:lnTo>
                    <a:pt x="297" y="2721"/>
                  </a:lnTo>
                  <a:lnTo>
                    <a:pt x="284" y="2740"/>
                  </a:lnTo>
                  <a:close/>
                  <a:moveTo>
                    <a:pt x="29" y="2615"/>
                  </a:moveTo>
                  <a:lnTo>
                    <a:pt x="5" y="2603"/>
                  </a:lnTo>
                  <a:lnTo>
                    <a:pt x="28" y="2593"/>
                  </a:lnTo>
                  <a:lnTo>
                    <a:pt x="35" y="2604"/>
                  </a:lnTo>
                  <a:lnTo>
                    <a:pt x="29" y="2615"/>
                  </a:lnTo>
                  <a:close/>
                  <a:moveTo>
                    <a:pt x="28" y="2593"/>
                  </a:moveTo>
                  <a:lnTo>
                    <a:pt x="284" y="2488"/>
                  </a:lnTo>
                  <a:lnTo>
                    <a:pt x="299" y="2511"/>
                  </a:lnTo>
                  <a:lnTo>
                    <a:pt x="43" y="2616"/>
                  </a:lnTo>
                  <a:lnTo>
                    <a:pt x="28" y="2593"/>
                  </a:lnTo>
                  <a:close/>
                  <a:moveTo>
                    <a:pt x="297" y="2489"/>
                  </a:moveTo>
                  <a:lnTo>
                    <a:pt x="324" y="2500"/>
                  </a:lnTo>
                  <a:lnTo>
                    <a:pt x="299" y="2511"/>
                  </a:lnTo>
                  <a:lnTo>
                    <a:pt x="292" y="2499"/>
                  </a:lnTo>
                  <a:lnTo>
                    <a:pt x="297" y="2489"/>
                  </a:lnTo>
                  <a:close/>
                  <a:moveTo>
                    <a:pt x="287" y="2509"/>
                  </a:moveTo>
                  <a:lnTo>
                    <a:pt x="38" y="2402"/>
                  </a:lnTo>
                  <a:lnTo>
                    <a:pt x="48" y="2382"/>
                  </a:lnTo>
                  <a:lnTo>
                    <a:pt x="297" y="2489"/>
                  </a:lnTo>
                  <a:lnTo>
                    <a:pt x="287" y="2509"/>
                  </a:lnTo>
                  <a:close/>
                  <a:moveTo>
                    <a:pt x="38" y="2402"/>
                  </a:moveTo>
                  <a:lnTo>
                    <a:pt x="11" y="2391"/>
                  </a:lnTo>
                  <a:lnTo>
                    <a:pt x="36" y="2381"/>
                  </a:lnTo>
                  <a:lnTo>
                    <a:pt x="43" y="2392"/>
                  </a:lnTo>
                  <a:lnTo>
                    <a:pt x="38" y="2402"/>
                  </a:lnTo>
                  <a:close/>
                  <a:moveTo>
                    <a:pt x="36" y="2381"/>
                  </a:moveTo>
                  <a:lnTo>
                    <a:pt x="72" y="2367"/>
                  </a:lnTo>
                  <a:lnTo>
                    <a:pt x="86" y="2389"/>
                  </a:lnTo>
                  <a:lnTo>
                    <a:pt x="51" y="2403"/>
                  </a:lnTo>
                  <a:lnTo>
                    <a:pt x="36" y="2381"/>
                  </a:lnTo>
                  <a:close/>
                  <a:moveTo>
                    <a:pt x="72" y="2367"/>
                  </a:moveTo>
                  <a:lnTo>
                    <a:pt x="72" y="2366"/>
                  </a:lnTo>
                  <a:lnTo>
                    <a:pt x="73" y="2366"/>
                  </a:lnTo>
                  <a:lnTo>
                    <a:pt x="79" y="2377"/>
                  </a:lnTo>
                  <a:lnTo>
                    <a:pt x="72" y="2367"/>
                  </a:lnTo>
                  <a:close/>
                  <a:moveTo>
                    <a:pt x="73" y="2366"/>
                  </a:moveTo>
                  <a:lnTo>
                    <a:pt x="109" y="2358"/>
                  </a:lnTo>
                  <a:lnTo>
                    <a:pt x="120" y="2381"/>
                  </a:lnTo>
                  <a:lnTo>
                    <a:pt x="85" y="2389"/>
                  </a:lnTo>
                  <a:lnTo>
                    <a:pt x="73" y="2366"/>
                  </a:lnTo>
                  <a:close/>
                  <a:moveTo>
                    <a:pt x="121" y="2381"/>
                  </a:moveTo>
                  <a:lnTo>
                    <a:pt x="120" y="2381"/>
                  </a:lnTo>
                  <a:lnTo>
                    <a:pt x="115" y="2369"/>
                  </a:lnTo>
                  <a:lnTo>
                    <a:pt x="121" y="2381"/>
                  </a:lnTo>
                  <a:close/>
                  <a:moveTo>
                    <a:pt x="108" y="2358"/>
                  </a:moveTo>
                  <a:lnTo>
                    <a:pt x="136" y="2349"/>
                  </a:lnTo>
                  <a:lnTo>
                    <a:pt x="149" y="2372"/>
                  </a:lnTo>
                  <a:lnTo>
                    <a:pt x="121" y="2381"/>
                  </a:lnTo>
                  <a:lnTo>
                    <a:pt x="108" y="2358"/>
                  </a:lnTo>
                  <a:close/>
                  <a:moveTo>
                    <a:pt x="136" y="2349"/>
                  </a:moveTo>
                  <a:lnTo>
                    <a:pt x="138" y="2349"/>
                  </a:lnTo>
                  <a:lnTo>
                    <a:pt x="143" y="2360"/>
                  </a:lnTo>
                  <a:lnTo>
                    <a:pt x="136" y="2349"/>
                  </a:lnTo>
                  <a:close/>
                  <a:moveTo>
                    <a:pt x="138" y="2349"/>
                  </a:moveTo>
                  <a:lnTo>
                    <a:pt x="174" y="2340"/>
                  </a:lnTo>
                  <a:lnTo>
                    <a:pt x="184" y="2364"/>
                  </a:lnTo>
                  <a:lnTo>
                    <a:pt x="148" y="2372"/>
                  </a:lnTo>
                  <a:lnTo>
                    <a:pt x="138" y="2349"/>
                  </a:lnTo>
                  <a:close/>
                  <a:moveTo>
                    <a:pt x="185" y="2363"/>
                  </a:moveTo>
                  <a:lnTo>
                    <a:pt x="184" y="2364"/>
                  </a:lnTo>
                  <a:lnTo>
                    <a:pt x="178" y="2351"/>
                  </a:lnTo>
                  <a:lnTo>
                    <a:pt x="185" y="2363"/>
                  </a:lnTo>
                  <a:close/>
                  <a:moveTo>
                    <a:pt x="173" y="2341"/>
                  </a:moveTo>
                  <a:lnTo>
                    <a:pt x="201" y="2332"/>
                  </a:lnTo>
                  <a:lnTo>
                    <a:pt x="213" y="2353"/>
                  </a:lnTo>
                  <a:lnTo>
                    <a:pt x="185" y="2363"/>
                  </a:lnTo>
                  <a:lnTo>
                    <a:pt x="173" y="2341"/>
                  </a:lnTo>
                  <a:close/>
                  <a:moveTo>
                    <a:pt x="201" y="2332"/>
                  </a:moveTo>
                  <a:lnTo>
                    <a:pt x="229" y="2323"/>
                  </a:lnTo>
                  <a:lnTo>
                    <a:pt x="242" y="2344"/>
                  </a:lnTo>
                  <a:lnTo>
                    <a:pt x="213" y="2353"/>
                  </a:lnTo>
                  <a:lnTo>
                    <a:pt x="201" y="2332"/>
                  </a:lnTo>
                  <a:close/>
                  <a:moveTo>
                    <a:pt x="244" y="2344"/>
                  </a:moveTo>
                  <a:lnTo>
                    <a:pt x="243" y="2344"/>
                  </a:lnTo>
                  <a:lnTo>
                    <a:pt x="242" y="2344"/>
                  </a:lnTo>
                  <a:lnTo>
                    <a:pt x="236" y="2333"/>
                  </a:lnTo>
                  <a:lnTo>
                    <a:pt x="244" y="2344"/>
                  </a:lnTo>
                  <a:close/>
                  <a:moveTo>
                    <a:pt x="228" y="2323"/>
                  </a:moveTo>
                  <a:lnTo>
                    <a:pt x="249" y="2313"/>
                  </a:lnTo>
                  <a:lnTo>
                    <a:pt x="265" y="2334"/>
                  </a:lnTo>
                  <a:lnTo>
                    <a:pt x="244" y="2344"/>
                  </a:lnTo>
                  <a:lnTo>
                    <a:pt x="228" y="2323"/>
                  </a:lnTo>
                  <a:close/>
                  <a:moveTo>
                    <a:pt x="249" y="2313"/>
                  </a:moveTo>
                  <a:lnTo>
                    <a:pt x="251" y="2313"/>
                  </a:lnTo>
                  <a:lnTo>
                    <a:pt x="253" y="2312"/>
                  </a:lnTo>
                  <a:lnTo>
                    <a:pt x="257" y="2324"/>
                  </a:lnTo>
                  <a:lnTo>
                    <a:pt x="249" y="2313"/>
                  </a:lnTo>
                  <a:close/>
                  <a:moveTo>
                    <a:pt x="253" y="2312"/>
                  </a:moveTo>
                  <a:lnTo>
                    <a:pt x="274" y="2308"/>
                  </a:lnTo>
                  <a:lnTo>
                    <a:pt x="283" y="2332"/>
                  </a:lnTo>
                  <a:lnTo>
                    <a:pt x="262" y="2335"/>
                  </a:lnTo>
                  <a:lnTo>
                    <a:pt x="253" y="2312"/>
                  </a:lnTo>
                  <a:close/>
                  <a:moveTo>
                    <a:pt x="288" y="2330"/>
                  </a:moveTo>
                  <a:lnTo>
                    <a:pt x="286" y="2331"/>
                  </a:lnTo>
                  <a:lnTo>
                    <a:pt x="283" y="2332"/>
                  </a:lnTo>
                  <a:lnTo>
                    <a:pt x="279" y="2320"/>
                  </a:lnTo>
                  <a:lnTo>
                    <a:pt x="288" y="2330"/>
                  </a:lnTo>
                  <a:close/>
                  <a:moveTo>
                    <a:pt x="269" y="2311"/>
                  </a:moveTo>
                  <a:lnTo>
                    <a:pt x="275" y="2305"/>
                  </a:lnTo>
                  <a:lnTo>
                    <a:pt x="296" y="2324"/>
                  </a:lnTo>
                  <a:lnTo>
                    <a:pt x="288" y="2330"/>
                  </a:lnTo>
                  <a:lnTo>
                    <a:pt x="269" y="2311"/>
                  </a:lnTo>
                  <a:close/>
                  <a:moveTo>
                    <a:pt x="275" y="2305"/>
                  </a:moveTo>
                  <a:lnTo>
                    <a:pt x="280" y="2303"/>
                  </a:lnTo>
                  <a:lnTo>
                    <a:pt x="286" y="2303"/>
                  </a:lnTo>
                  <a:lnTo>
                    <a:pt x="286" y="2315"/>
                  </a:lnTo>
                  <a:lnTo>
                    <a:pt x="275" y="2305"/>
                  </a:lnTo>
                  <a:close/>
                  <a:moveTo>
                    <a:pt x="286" y="2303"/>
                  </a:moveTo>
                  <a:lnTo>
                    <a:pt x="292" y="2304"/>
                  </a:lnTo>
                  <a:lnTo>
                    <a:pt x="292" y="2328"/>
                  </a:lnTo>
                  <a:lnTo>
                    <a:pt x="286" y="2326"/>
                  </a:lnTo>
                  <a:lnTo>
                    <a:pt x="286" y="2303"/>
                  </a:lnTo>
                  <a:close/>
                  <a:moveTo>
                    <a:pt x="297" y="2305"/>
                  </a:moveTo>
                  <a:lnTo>
                    <a:pt x="387" y="2337"/>
                  </a:lnTo>
                  <a:lnTo>
                    <a:pt x="292" y="2328"/>
                  </a:lnTo>
                  <a:lnTo>
                    <a:pt x="292" y="2315"/>
                  </a:lnTo>
                  <a:lnTo>
                    <a:pt x="297" y="2305"/>
                  </a:lnTo>
                  <a:close/>
                  <a:moveTo>
                    <a:pt x="288" y="2326"/>
                  </a:moveTo>
                  <a:lnTo>
                    <a:pt x="33" y="2236"/>
                  </a:lnTo>
                  <a:lnTo>
                    <a:pt x="40" y="2215"/>
                  </a:lnTo>
                  <a:lnTo>
                    <a:pt x="297" y="2305"/>
                  </a:lnTo>
                  <a:lnTo>
                    <a:pt x="288" y="2326"/>
                  </a:lnTo>
                  <a:close/>
                  <a:moveTo>
                    <a:pt x="33" y="2236"/>
                  </a:moveTo>
                  <a:lnTo>
                    <a:pt x="1" y="2225"/>
                  </a:lnTo>
                  <a:lnTo>
                    <a:pt x="30" y="2215"/>
                  </a:lnTo>
                  <a:lnTo>
                    <a:pt x="37" y="2225"/>
                  </a:lnTo>
                  <a:lnTo>
                    <a:pt x="33" y="2236"/>
                  </a:lnTo>
                  <a:close/>
                  <a:moveTo>
                    <a:pt x="30" y="2215"/>
                  </a:moveTo>
                  <a:lnTo>
                    <a:pt x="287" y="2121"/>
                  </a:lnTo>
                  <a:lnTo>
                    <a:pt x="300" y="2143"/>
                  </a:lnTo>
                  <a:lnTo>
                    <a:pt x="44" y="2236"/>
                  </a:lnTo>
                  <a:lnTo>
                    <a:pt x="30" y="2215"/>
                  </a:lnTo>
                  <a:close/>
                  <a:moveTo>
                    <a:pt x="298" y="2121"/>
                  </a:moveTo>
                  <a:lnTo>
                    <a:pt x="330" y="2132"/>
                  </a:lnTo>
                  <a:lnTo>
                    <a:pt x="300" y="2143"/>
                  </a:lnTo>
                  <a:lnTo>
                    <a:pt x="294" y="2132"/>
                  </a:lnTo>
                  <a:lnTo>
                    <a:pt x="298" y="2121"/>
                  </a:lnTo>
                  <a:close/>
                  <a:moveTo>
                    <a:pt x="289" y="2143"/>
                  </a:moveTo>
                  <a:lnTo>
                    <a:pt x="40" y="2053"/>
                  </a:lnTo>
                  <a:lnTo>
                    <a:pt x="48" y="2031"/>
                  </a:lnTo>
                  <a:lnTo>
                    <a:pt x="298" y="2121"/>
                  </a:lnTo>
                  <a:lnTo>
                    <a:pt x="289" y="2143"/>
                  </a:lnTo>
                  <a:close/>
                  <a:moveTo>
                    <a:pt x="40" y="2053"/>
                  </a:moveTo>
                  <a:lnTo>
                    <a:pt x="8" y="2042"/>
                  </a:lnTo>
                  <a:lnTo>
                    <a:pt x="38" y="2031"/>
                  </a:lnTo>
                  <a:lnTo>
                    <a:pt x="45" y="2043"/>
                  </a:lnTo>
                  <a:lnTo>
                    <a:pt x="40" y="2053"/>
                  </a:lnTo>
                  <a:close/>
                  <a:moveTo>
                    <a:pt x="38" y="2031"/>
                  </a:moveTo>
                  <a:lnTo>
                    <a:pt x="287" y="1943"/>
                  </a:lnTo>
                  <a:lnTo>
                    <a:pt x="300" y="1965"/>
                  </a:lnTo>
                  <a:lnTo>
                    <a:pt x="52" y="2053"/>
                  </a:lnTo>
                  <a:lnTo>
                    <a:pt x="38" y="2031"/>
                  </a:lnTo>
                  <a:close/>
                  <a:moveTo>
                    <a:pt x="298" y="1943"/>
                  </a:moveTo>
                  <a:lnTo>
                    <a:pt x="331" y="1955"/>
                  </a:lnTo>
                  <a:lnTo>
                    <a:pt x="300" y="1965"/>
                  </a:lnTo>
                  <a:lnTo>
                    <a:pt x="294" y="1955"/>
                  </a:lnTo>
                  <a:lnTo>
                    <a:pt x="298" y="1943"/>
                  </a:lnTo>
                  <a:close/>
                  <a:moveTo>
                    <a:pt x="290" y="1965"/>
                  </a:moveTo>
                  <a:lnTo>
                    <a:pt x="42" y="1876"/>
                  </a:lnTo>
                  <a:lnTo>
                    <a:pt x="49" y="1854"/>
                  </a:lnTo>
                  <a:lnTo>
                    <a:pt x="298" y="1943"/>
                  </a:lnTo>
                  <a:lnTo>
                    <a:pt x="290" y="1965"/>
                  </a:lnTo>
                  <a:close/>
                  <a:moveTo>
                    <a:pt x="42" y="1876"/>
                  </a:moveTo>
                  <a:lnTo>
                    <a:pt x="1" y="1861"/>
                  </a:lnTo>
                  <a:lnTo>
                    <a:pt x="40" y="1853"/>
                  </a:lnTo>
                  <a:lnTo>
                    <a:pt x="45" y="1864"/>
                  </a:lnTo>
                  <a:lnTo>
                    <a:pt x="42" y="1876"/>
                  </a:lnTo>
                  <a:close/>
                  <a:moveTo>
                    <a:pt x="40" y="1853"/>
                  </a:moveTo>
                  <a:lnTo>
                    <a:pt x="290" y="1800"/>
                  </a:lnTo>
                  <a:lnTo>
                    <a:pt x="299" y="1824"/>
                  </a:lnTo>
                  <a:lnTo>
                    <a:pt x="51" y="1876"/>
                  </a:lnTo>
                  <a:lnTo>
                    <a:pt x="40" y="1853"/>
                  </a:lnTo>
                  <a:close/>
                  <a:moveTo>
                    <a:pt x="301" y="1802"/>
                  </a:moveTo>
                  <a:lnTo>
                    <a:pt x="329" y="1817"/>
                  </a:lnTo>
                  <a:lnTo>
                    <a:pt x="299" y="1824"/>
                  </a:lnTo>
                  <a:lnTo>
                    <a:pt x="295" y="1812"/>
                  </a:lnTo>
                  <a:lnTo>
                    <a:pt x="301" y="1802"/>
                  </a:lnTo>
                  <a:close/>
                  <a:moveTo>
                    <a:pt x="288" y="1821"/>
                  </a:moveTo>
                  <a:lnTo>
                    <a:pt x="39" y="1685"/>
                  </a:lnTo>
                  <a:lnTo>
                    <a:pt x="53" y="1665"/>
                  </a:lnTo>
                  <a:lnTo>
                    <a:pt x="301" y="1802"/>
                  </a:lnTo>
                  <a:lnTo>
                    <a:pt x="288" y="1821"/>
                  </a:lnTo>
                  <a:close/>
                  <a:moveTo>
                    <a:pt x="39" y="1685"/>
                  </a:moveTo>
                  <a:lnTo>
                    <a:pt x="9" y="1668"/>
                  </a:lnTo>
                  <a:lnTo>
                    <a:pt x="43" y="1663"/>
                  </a:lnTo>
                  <a:lnTo>
                    <a:pt x="46" y="1674"/>
                  </a:lnTo>
                  <a:lnTo>
                    <a:pt x="39" y="1685"/>
                  </a:lnTo>
                  <a:close/>
                  <a:moveTo>
                    <a:pt x="43" y="1663"/>
                  </a:moveTo>
                  <a:lnTo>
                    <a:pt x="291" y="1628"/>
                  </a:lnTo>
                  <a:lnTo>
                    <a:pt x="299" y="1652"/>
                  </a:lnTo>
                  <a:lnTo>
                    <a:pt x="49" y="1687"/>
                  </a:lnTo>
                  <a:lnTo>
                    <a:pt x="43" y="1663"/>
                  </a:lnTo>
                  <a:close/>
                  <a:moveTo>
                    <a:pt x="303" y="1630"/>
                  </a:moveTo>
                  <a:lnTo>
                    <a:pt x="333" y="1647"/>
                  </a:lnTo>
                  <a:lnTo>
                    <a:pt x="299" y="1652"/>
                  </a:lnTo>
                  <a:lnTo>
                    <a:pt x="296" y="1640"/>
                  </a:lnTo>
                  <a:lnTo>
                    <a:pt x="303" y="1630"/>
                  </a:lnTo>
                  <a:close/>
                  <a:moveTo>
                    <a:pt x="289" y="1650"/>
                  </a:moveTo>
                  <a:lnTo>
                    <a:pt x="40" y="1513"/>
                  </a:lnTo>
                  <a:lnTo>
                    <a:pt x="54" y="1494"/>
                  </a:lnTo>
                  <a:lnTo>
                    <a:pt x="303" y="1630"/>
                  </a:lnTo>
                  <a:lnTo>
                    <a:pt x="289" y="1650"/>
                  </a:lnTo>
                  <a:close/>
                  <a:moveTo>
                    <a:pt x="40" y="1513"/>
                  </a:moveTo>
                  <a:lnTo>
                    <a:pt x="9" y="1496"/>
                  </a:lnTo>
                  <a:lnTo>
                    <a:pt x="43" y="1491"/>
                  </a:lnTo>
                  <a:lnTo>
                    <a:pt x="47" y="1503"/>
                  </a:lnTo>
                  <a:lnTo>
                    <a:pt x="40" y="1513"/>
                  </a:lnTo>
                  <a:close/>
                  <a:moveTo>
                    <a:pt x="43" y="1491"/>
                  </a:moveTo>
                  <a:lnTo>
                    <a:pt x="292" y="1456"/>
                  </a:lnTo>
                  <a:lnTo>
                    <a:pt x="300" y="1480"/>
                  </a:lnTo>
                  <a:lnTo>
                    <a:pt x="51" y="1515"/>
                  </a:lnTo>
                  <a:lnTo>
                    <a:pt x="43" y="1491"/>
                  </a:lnTo>
                  <a:close/>
                  <a:moveTo>
                    <a:pt x="304" y="1459"/>
                  </a:moveTo>
                  <a:lnTo>
                    <a:pt x="331" y="1475"/>
                  </a:lnTo>
                  <a:lnTo>
                    <a:pt x="300" y="1480"/>
                  </a:lnTo>
                  <a:lnTo>
                    <a:pt x="296" y="1469"/>
                  </a:lnTo>
                  <a:lnTo>
                    <a:pt x="304" y="1459"/>
                  </a:lnTo>
                  <a:close/>
                  <a:moveTo>
                    <a:pt x="288" y="1478"/>
                  </a:moveTo>
                  <a:lnTo>
                    <a:pt x="39" y="1323"/>
                  </a:lnTo>
                  <a:lnTo>
                    <a:pt x="55" y="1304"/>
                  </a:lnTo>
                  <a:lnTo>
                    <a:pt x="304" y="1459"/>
                  </a:lnTo>
                  <a:lnTo>
                    <a:pt x="288" y="1478"/>
                  </a:lnTo>
                  <a:close/>
                  <a:moveTo>
                    <a:pt x="39" y="1323"/>
                  </a:moveTo>
                  <a:lnTo>
                    <a:pt x="13" y="1306"/>
                  </a:lnTo>
                  <a:lnTo>
                    <a:pt x="44" y="1301"/>
                  </a:lnTo>
                  <a:lnTo>
                    <a:pt x="47" y="1314"/>
                  </a:lnTo>
                  <a:lnTo>
                    <a:pt x="39" y="1323"/>
                  </a:lnTo>
                  <a:close/>
                  <a:moveTo>
                    <a:pt x="44" y="1301"/>
                  </a:moveTo>
                  <a:lnTo>
                    <a:pt x="292" y="1266"/>
                  </a:lnTo>
                  <a:lnTo>
                    <a:pt x="300" y="1290"/>
                  </a:lnTo>
                  <a:lnTo>
                    <a:pt x="52" y="1325"/>
                  </a:lnTo>
                  <a:lnTo>
                    <a:pt x="44" y="1301"/>
                  </a:lnTo>
                  <a:close/>
                  <a:moveTo>
                    <a:pt x="304" y="1269"/>
                  </a:moveTo>
                  <a:lnTo>
                    <a:pt x="334" y="1286"/>
                  </a:lnTo>
                  <a:lnTo>
                    <a:pt x="300" y="1290"/>
                  </a:lnTo>
                  <a:lnTo>
                    <a:pt x="297" y="1279"/>
                  </a:lnTo>
                  <a:lnTo>
                    <a:pt x="304" y="1269"/>
                  </a:lnTo>
                  <a:close/>
                  <a:moveTo>
                    <a:pt x="290" y="1288"/>
                  </a:moveTo>
                  <a:lnTo>
                    <a:pt x="42" y="1151"/>
                  </a:lnTo>
                  <a:lnTo>
                    <a:pt x="55" y="1132"/>
                  </a:lnTo>
                  <a:lnTo>
                    <a:pt x="304" y="1269"/>
                  </a:lnTo>
                  <a:lnTo>
                    <a:pt x="290" y="1288"/>
                  </a:lnTo>
                  <a:close/>
                  <a:moveTo>
                    <a:pt x="42" y="1151"/>
                  </a:moveTo>
                  <a:lnTo>
                    <a:pt x="10" y="1134"/>
                  </a:lnTo>
                  <a:lnTo>
                    <a:pt x="45" y="1130"/>
                  </a:lnTo>
                  <a:lnTo>
                    <a:pt x="48" y="1141"/>
                  </a:lnTo>
                  <a:lnTo>
                    <a:pt x="42" y="1151"/>
                  </a:lnTo>
                  <a:close/>
                  <a:moveTo>
                    <a:pt x="45" y="1130"/>
                  </a:moveTo>
                  <a:lnTo>
                    <a:pt x="294" y="1101"/>
                  </a:lnTo>
                  <a:lnTo>
                    <a:pt x="300" y="1124"/>
                  </a:lnTo>
                  <a:lnTo>
                    <a:pt x="52" y="1153"/>
                  </a:lnTo>
                  <a:lnTo>
                    <a:pt x="45" y="1130"/>
                  </a:lnTo>
                  <a:close/>
                  <a:moveTo>
                    <a:pt x="305" y="1103"/>
                  </a:moveTo>
                  <a:lnTo>
                    <a:pt x="335" y="1121"/>
                  </a:lnTo>
                  <a:lnTo>
                    <a:pt x="300" y="1124"/>
                  </a:lnTo>
                  <a:lnTo>
                    <a:pt x="297" y="1113"/>
                  </a:lnTo>
                  <a:lnTo>
                    <a:pt x="305" y="1103"/>
                  </a:lnTo>
                  <a:close/>
                  <a:moveTo>
                    <a:pt x="290" y="1122"/>
                  </a:moveTo>
                  <a:lnTo>
                    <a:pt x="42" y="979"/>
                  </a:lnTo>
                  <a:lnTo>
                    <a:pt x="56" y="960"/>
                  </a:lnTo>
                  <a:lnTo>
                    <a:pt x="305" y="1103"/>
                  </a:lnTo>
                  <a:lnTo>
                    <a:pt x="290" y="1122"/>
                  </a:lnTo>
                  <a:close/>
                  <a:moveTo>
                    <a:pt x="42" y="979"/>
                  </a:moveTo>
                  <a:lnTo>
                    <a:pt x="13" y="964"/>
                  </a:lnTo>
                  <a:lnTo>
                    <a:pt x="45" y="958"/>
                  </a:lnTo>
                  <a:lnTo>
                    <a:pt x="48" y="969"/>
                  </a:lnTo>
                  <a:lnTo>
                    <a:pt x="42" y="979"/>
                  </a:lnTo>
                  <a:close/>
                  <a:moveTo>
                    <a:pt x="45" y="958"/>
                  </a:moveTo>
                  <a:lnTo>
                    <a:pt x="294" y="917"/>
                  </a:lnTo>
                  <a:lnTo>
                    <a:pt x="303" y="941"/>
                  </a:lnTo>
                  <a:lnTo>
                    <a:pt x="53" y="982"/>
                  </a:lnTo>
                  <a:lnTo>
                    <a:pt x="45" y="958"/>
                  </a:lnTo>
                  <a:close/>
                  <a:moveTo>
                    <a:pt x="305" y="920"/>
                  </a:moveTo>
                  <a:lnTo>
                    <a:pt x="334" y="935"/>
                  </a:lnTo>
                  <a:lnTo>
                    <a:pt x="303" y="941"/>
                  </a:lnTo>
                  <a:lnTo>
                    <a:pt x="298" y="929"/>
                  </a:lnTo>
                  <a:lnTo>
                    <a:pt x="305" y="920"/>
                  </a:lnTo>
                  <a:close/>
                  <a:moveTo>
                    <a:pt x="291" y="939"/>
                  </a:moveTo>
                  <a:lnTo>
                    <a:pt x="36" y="795"/>
                  </a:lnTo>
                  <a:lnTo>
                    <a:pt x="49" y="776"/>
                  </a:lnTo>
                  <a:lnTo>
                    <a:pt x="305" y="920"/>
                  </a:lnTo>
                  <a:lnTo>
                    <a:pt x="291" y="939"/>
                  </a:lnTo>
                  <a:close/>
                  <a:moveTo>
                    <a:pt x="36" y="795"/>
                  </a:moveTo>
                  <a:lnTo>
                    <a:pt x="5" y="778"/>
                  </a:lnTo>
                  <a:lnTo>
                    <a:pt x="39" y="774"/>
                  </a:lnTo>
                  <a:lnTo>
                    <a:pt x="43" y="785"/>
                  </a:lnTo>
                  <a:lnTo>
                    <a:pt x="36" y="795"/>
                  </a:lnTo>
                  <a:close/>
                  <a:moveTo>
                    <a:pt x="39" y="774"/>
                  </a:moveTo>
                  <a:lnTo>
                    <a:pt x="295" y="740"/>
                  </a:lnTo>
                  <a:lnTo>
                    <a:pt x="303" y="764"/>
                  </a:lnTo>
                  <a:lnTo>
                    <a:pt x="46" y="797"/>
                  </a:lnTo>
                  <a:lnTo>
                    <a:pt x="39" y="774"/>
                  </a:lnTo>
                  <a:close/>
                  <a:moveTo>
                    <a:pt x="305" y="741"/>
                  </a:moveTo>
                  <a:lnTo>
                    <a:pt x="338" y="758"/>
                  </a:lnTo>
                  <a:lnTo>
                    <a:pt x="303" y="764"/>
                  </a:lnTo>
                  <a:lnTo>
                    <a:pt x="299" y="751"/>
                  </a:lnTo>
                  <a:lnTo>
                    <a:pt x="305" y="741"/>
                  </a:lnTo>
                  <a:close/>
                  <a:moveTo>
                    <a:pt x="292" y="761"/>
                  </a:moveTo>
                  <a:lnTo>
                    <a:pt x="44" y="630"/>
                  </a:lnTo>
                  <a:lnTo>
                    <a:pt x="56" y="610"/>
                  </a:lnTo>
                  <a:lnTo>
                    <a:pt x="305" y="741"/>
                  </a:lnTo>
                  <a:lnTo>
                    <a:pt x="292" y="761"/>
                  </a:lnTo>
                  <a:close/>
                  <a:moveTo>
                    <a:pt x="44" y="630"/>
                  </a:moveTo>
                  <a:lnTo>
                    <a:pt x="16" y="616"/>
                  </a:lnTo>
                  <a:lnTo>
                    <a:pt x="45" y="609"/>
                  </a:lnTo>
                  <a:lnTo>
                    <a:pt x="51" y="620"/>
                  </a:lnTo>
                  <a:lnTo>
                    <a:pt x="44" y="630"/>
                  </a:lnTo>
                  <a:close/>
                  <a:moveTo>
                    <a:pt x="45" y="609"/>
                  </a:moveTo>
                  <a:lnTo>
                    <a:pt x="295" y="550"/>
                  </a:lnTo>
                  <a:lnTo>
                    <a:pt x="305" y="574"/>
                  </a:lnTo>
                  <a:lnTo>
                    <a:pt x="55" y="631"/>
                  </a:lnTo>
                  <a:lnTo>
                    <a:pt x="45" y="609"/>
                  </a:lnTo>
                  <a:close/>
                  <a:moveTo>
                    <a:pt x="306" y="551"/>
                  </a:moveTo>
                  <a:lnTo>
                    <a:pt x="334" y="566"/>
                  </a:lnTo>
                  <a:lnTo>
                    <a:pt x="305" y="574"/>
                  </a:lnTo>
                  <a:lnTo>
                    <a:pt x="299" y="561"/>
                  </a:lnTo>
                  <a:lnTo>
                    <a:pt x="306" y="551"/>
                  </a:lnTo>
                  <a:close/>
                  <a:moveTo>
                    <a:pt x="294" y="571"/>
                  </a:moveTo>
                  <a:lnTo>
                    <a:pt x="45" y="446"/>
                  </a:lnTo>
                  <a:lnTo>
                    <a:pt x="57" y="427"/>
                  </a:lnTo>
                  <a:lnTo>
                    <a:pt x="306" y="551"/>
                  </a:lnTo>
                  <a:lnTo>
                    <a:pt x="294" y="571"/>
                  </a:lnTo>
                  <a:close/>
                  <a:moveTo>
                    <a:pt x="45" y="446"/>
                  </a:moveTo>
                  <a:lnTo>
                    <a:pt x="14" y="431"/>
                  </a:lnTo>
                  <a:lnTo>
                    <a:pt x="46" y="425"/>
                  </a:lnTo>
                  <a:lnTo>
                    <a:pt x="51" y="436"/>
                  </a:lnTo>
                  <a:lnTo>
                    <a:pt x="45" y="446"/>
                  </a:lnTo>
                  <a:close/>
                  <a:moveTo>
                    <a:pt x="46" y="425"/>
                  </a:moveTo>
                  <a:lnTo>
                    <a:pt x="296" y="373"/>
                  </a:lnTo>
                  <a:lnTo>
                    <a:pt x="305" y="395"/>
                  </a:lnTo>
                  <a:lnTo>
                    <a:pt x="56" y="448"/>
                  </a:lnTo>
                  <a:lnTo>
                    <a:pt x="46" y="425"/>
                  </a:lnTo>
                  <a:close/>
                  <a:moveTo>
                    <a:pt x="305" y="374"/>
                  </a:moveTo>
                  <a:lnTo>
                    <a:pt x="341" y="388"/>
                  </a:lnTo>
                  <a:lnTo>
                    <a:pt x="305" y="395"/>
                  </a:lnTo>
                  <a:lnTo>
                    <a:pt x="300" y="384"/>
                  </a:lnTo>
                  <a:lnTo>
                    <a:pt x="305" y="374"/>
                  </a:lnTo>
                  <a:close/>
                  <a:moveTo>
                    <a:pt x="296" y="394"/>
                  </a:moveTo>
                  <a:lnTo>
                    <a:pt x="46" y="294"/>
                  </a:lnTo>
                  <a:lnTo>
                    <a:pt x="56" y="272"/>
                  </a:lnTo>
                  <a:lnTo>
                    <a:pt x="305" y="374"/>
                  </a:lnTo>
                  <a:lnTo>
                    <a:pt x="296" y="394"/>
                  </a:lnTo>
                  <a:close/>
                  <a:moveTo>
                    <a:pt x="46" y="294"/>
                  </a:moveTo>
                  <a:lnTo>
                    <a:pt x="12" y="279"/>
                  </a:lnTo>
                  <a:lnTo>
                    <a:pt x="46" y="271"/>
                  </a:lnTo>
                  <a:lnTo>
                    <a:pt x="52" y="282"/>
                  </a:lnTo>
                  <a:lnTo>
                    <a:pt x="46" y="294"/>
                  </a:lnTo>
                  <a:close/>
                  <a:moveTo>
                    <a:pt x="46" y="271"/>
                  </a:moveTo>
                  <a:lnTo>
                    <a:pt x="296" y="212"/>
                  </a:lnTo>
                  <a:lnTo>
                    <a:pt x="306" y="236"/>
                  </a:lnTo>
                  <a:lnTo>
                    <a:pt x="56" y="294"/>
                  </a:lnTo>
                  <a:lnTo>
                    <a:pt x="46" y="271"/>
                  </a:lnTo>
                  <a:close/>
                  <a:moveTo>
                    <a:pt x="306" y="213"/>
                  </a:moveTo>
                  <a:lnTo>
                    <a:pt x="339" y="228"/>
                  </a:lnTo>
                  <a:lnTo>
                    <a:pt x="306" y="236"/>
                  </a:lnTo>
                  <a:lnTo>
                    <a:pt x="300" y="223"/>
                  </a:lnTo>
                  <a:lnTo>
                    <a:pt x="306" y="213"/>
                  </a:lnTo>
                  <a:close/>
                  <a:moveTo>
                    <a:pt x="296" y="235"/>
                  </a:moveTo>
                  <a:lnTo>
                    <a:pt x="47" y="127"/>
                  </a:lnTo>
                  <a:lnTo>
                    <a:pt x="57" y="106"/>
                  </a:lnTo>
                  <a:lnTo>
                    <a:pt x="306" y="213"/>
                  </a:lnTo>
                  <a:lnTo>
                    <a:pt x="296" y="235"/>
                  </a:lnTo>
                  <a:close/>
                  <a:moveTo>
                    <a:pt x="47" y="127"/>
                  </a:moveTo>
                  <a:lnTo>
                    <a:pt x="17" y="114"/>
                  </a:lnTo>
                  <a:lnTo>
                    <a:pt x="46" y="105"/>
                  </a:lnTo>
                  <a:lnTo>
                    <a:pt x="52" y="116"/>
                  </a:lnTo>
                  <a:lnTo>
                    <a:pt x="47" y="127"/>
                  </a:lnTo>
                  <a:close/>
                  <a:moveTo>
                    <a:pt x="46" y="105"/>
                  </a:moveTo>
                  <a:lnTo>
                    <a:pt x="296" y="29"/>
                  </a:lnTo>
                  <a:lnTo>
                    <a:pt x="308" y="52"/>
                  </a:lnTo>
                  <a:lnTo>
                    <a:pt x="59" y="127"/>
                  </a:lnTo>
                  <a:lnTo>
                    <a:pt x="46" y="105"/>
                  </a:lnTo>
                  <a:close/>
                  <a:moveTo>
                    <a:pt x="307" y="30"/>
                  </a:moveTo>
                  <a:lnTo>
                    <a:pt x="335" y="43"/>
                  </a:lnTo>
                  <a:lnTo>
                    <a:pt x="308" y="52"/>
                  </a:lnTo>
                  <a:lnTo>
                    <a:pt x="301" y="40"/>
                  </a:lnTo>
                  <a:lnTo>
                    <a:pt x="307" y="30"/>
                  </a:lnTo>
                  <a:close/>
                  <a:moveTo>
                    <a:pt x="296" y="51"/>
                  </a:moveTo>
                  <a:lnTo>
                    <a:pt x="231" y="20"/>
                  </a:lnTo>
                  <a:lnTo>
                    <a:pt x="244" y="0"/>
                  </a:lnTo>
                  <a:lnTo>
                    <a:pt x="307" y="30"/>
                  </a:lnTo>
                  <a:lnTo>
                    <a:pt x="296" y="51"/>
                  </a:lnTo>
                  <a:close/>
                </a:path>
              </a:pathLst>
            </a:custGeom>
            <a:solidFill>
              <a:srgbClr val="65001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8" name="Freeform 1081">
              <a:extLst>
                <a:ext uri="{FF2B5EF4-FFF2-40B4-BE49-F238E27FC236}">
                  <a16:creationId xmlns:a16="http://schemas.microsoft.com/office/drawing/2014/main" id="{4F4BF128-48E3-4B68-A50E-3D9A1DD797BC}"/>
                </a:ext>
              </a:extLst>
            </p:cNvPr>
            <p:cNvSpPr>
              <a:spLocks/>
            </p:cNvSpPr>
            <p:nvPr/>
          </p:nvSpPr>
          <p:spPr bwMode="auto">
            <a:xfrm>
              <a:off x="3318" y="3638"/>
              <a:ext cx="57" cy="80"/>
            </a:xfrm>
            <a:custGeom>
              <a:avLst/>
              <a:gdLst>
                <a:gd name="T0" fmla="*/ 0 w 283"/>
                <a:gd name="T1" fmla="*/ 16 h 399"/>
                <a:gd name="T2" fmla="*/ 0 w 283"/>
                <a:gd name="T3" fmla="*/ 0 h 399"/>
                <a:gd name="T4" fmla="*/ 3 w 283"/>
                <a:gd name="T5" fmla="*/ 0 h 399"/>
                <a:gd name="T6" fmla="*/ 3 w 283"/>
                <a:gd name="T7" fmla="*/ 13 h 399"/>
                <a:gd name="T8" fmla="*/ 11 w 283"/>
                <a:gd name="T9" fmla="*/ 13 h 399"/>
                <a:gd name="T10" fmla="*/ 11 w 283"/>
                <a:gd name="T11" fmla="*/ 16 h 399"/>
                <a:gd name="T12" fmla="*/ 0 w 283"/>
                <a:gd name="T13" fmla="*/ 16 h 399"/>
                <a:gd name="T14" fmla="*/ 0 60000 65536"/>
                <a:gd name="T15" fmla="*/ 0 60000 65536"/>
                <a:gd name="T16" fmla="*/ 0 60000 65536"/>
                <a:gd name="T17" fmla="*/ 0 60000 65536"/>
                <a:gd name="T18" fmla="*/ 0 60000 65536"/>
                <a:gd name="T19" fmla="*/ 0 60000 65536"/>
                <a:gd name="T20" fmla="*/ 0 60000 65536"/>
                <a:gd name="T21" fmla="*/ 0 w 283"/>
                <a:gd name="T22" fmla="*/ 0 h 399"/>
                <a:gd name="T23" fmla="*/ 283 w 283"/>
                <a:gd name="T24" fmla="*/ 399 h 39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3" h="399">
                  <a:moveTo>
                    <a:pt x="0" y="399"/>
                  </a:moveTo>
                  <a:lnTo>
                    <a:pt x="0" y="0"/>
                  </a:lnTo>
                  <a:lnTo>
                    <a:pt x="80" y="0"/>
                  </a:lnTo>
                  <a:lnTo>
                    <a:pt x="80" y="331"/>
                  </a:lnTo>
                  <a:lnTo>
                    <a:pt x="283" y="331"/>
                  </a:lnTo>
                  <a:lnTo>
                    <a:pt x="283" y="399"/>
                  </a:lnTo>
                  <a:lnTo>
                    <a:pt x="0" y="39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399" name="Freeform 1082">
              <a:extLst>
                <a:ext uri="{FF2B5EF4-FFF2-40B4-BE49-F238E27FC236}">
                  <a16:creationId xmlns:a16="http://schemas.microsoft.com/office/drawing/2014/main" id="{1906003B-855F-4DDC-A4FF-42D87142602E}"/>
                </a:ext>
              </a:extLst>
            </p:cNvPr>
            <p:cNvSpPr>
              <a:spLocks noEditPoints="1"/>
            </p:cNvSpPr>
            <p:nvPr/>
          </p:nvSpPr>
          <p:spPr bwMode="auto">
            <a:xfrm>
              <a:off x="3385" y="3636"/>
              <a:ext cx="25" cy="82"/>
            </a:xfrm>
            <a:custGeom>
              <a:avLst/>
              <a:gdLst>
                <a:gd name="T0" fmla="*/ 0 w 124"/>
                <a:gd name="T1" fmla="*/ 16 h 409"/>
                <a:gd name="T2" fmla="*/ 0 w 124"/>
                <a:gd name="T3" fmla="*/ 5 h 409"/>
                <a:gd name="T4" fmla="*/ 3 w 124"/>
                <a:gd name="T5" fmla="*/ 5 h 409"/>
                <a:gd name="T6" fmla="*/ 3 w 124"/>
                <a:gd name="T7" fmla="*/ 16 h 409"/>
                <a:gd name="T8" fmla="*/ 0 w 124"/>
                <a:gd name="T9" fmla="*/ 16 h 409"/>
                <a:gd name="T10" fmla="*/ 0 w 124"/>
                <a:gd name="T11" fmla="*/ 3 h 409"/>
                <a:gd name="T12" fmla="*/ 1 w 124"/>
                <a:gd name="T13" fmla="*/ 0 h 409"/>
                <a:gd name="T14" fmla="*/ 5 w 124"/>
                <a:gd name="T15" fmla="*/ 0 h 409"/>
                <a:gd name="T16" fmla="*/ 2 w 124"/>
                <a:gd name="T17" fmla="*/ 3 h 409"/>
                <a:gd name="T18" fmla="*/ 0 w 124"/>
                <a:gd name="T19" fmla="*/ 3 h 40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409"/>
                <a:gd name="T32" fmla="*/ 124 w 124"/>
                <a:gd name="T33" fmla="*/ 409 h 40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409">
                  <a:moveTo>
                    <a:pt x="5" y="409"/>
                  </a:moveTo>
                  <a:lnTo>
                    <a:pt x="5" y="118"/>
                  </a:lnTo>
                  <a:lnTo>
                    <a:pt x="82" y="118"/>
                  </a:lnTo>
                  <a:lnTo>
                    <a:pt x="82" y="409"/>
                  </a:lnTo>
                  <a:lnTo>
                    <a:pt x="5" y="409"/>
                  </a:lnTo>
                  <a:close/>
                  <a:moveTo>
                    <a:pt x="0" y="81"/>
                  </a:moveTo>
                  <a:lnTo>
                    <a:pt x="37" y="0"/>
                  </a:lnTo>
                  <a:lnTo>
                    <a:pt x="124" y="0"/>
                  </a:lnTo>
                  <a:lnTo>
                    <a:pt x="48" y="81"/>
                  </a:lnTo>
                  <a:lnTo>
                    <a:pt x="0" y="8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0" name="Freeform 1083">
              <a:extLst>
                <a:ext uri="{FF2B5EF4-FFF2-40B4-BE49-F238E27FC236}">
                  <a16:creationId xmlns:a16="http://schemas.microsoft.com/office/drawing/2014/main" id="{09AC1165-D07C-4A12-B67D-1AC56783855F}"/>
                </a:ext>
              </a:extLst>
            </p:cNvPr>
            <p:cNvSpPr>
              <a:spLocks/>
            </p:cNvSpPr>
            <p:nvPr/>
          </p:nvSpPr>
          <p:spPr bwMode="auto">
            <a:xfrm>
              <a:off x="3417" y="3658"/>
              <a:ext cx="53" cy="60"/>
            </a:xfrm>
            <a:custGeom>
              <a:avLst/>
              <a:gdLst>
                <a:gd name="T0" fmla="*/ 11 w 266"/>
                <a:gd name="T1" fmla="*/ 12 h 298"/>
                <a:gd name="T2" fmla="*/ 8 w 266"/>
                <a:gd name="T3" fmla="*/ 12 h 298"/>
                <a:gd name="T4" fmla="*/ 8 w 266"/>
                <a:gd name="T5" fmla="*/ 6 h 298"/>
                <a:gd name="T6" fmla="*/ 7 w 266"/>
                <a:gd name="T7" fmla="*/ 5 h 298"/>
                <a:gd name="T8" fmla="*/ 7 w 266"/>
                <a:gd name="T9" fmla="*/ 4 h 298"/>
                <a:gd name="T10" fmla="*/ 7 w 266"/>
                <a:gd name="T11" fmla="*/ 4 h 298"/>
                <a:gd name="T12" fmla="*/ 7 w 266"/>
                <a:gd name="T13" fmla="*/ 4 h 298"/>
                <a:gd name="T14" fmla="*/ 7 w 266"/>
                <a:gd name="T15" fmla="*/ 3 h 298"/>
                <a:gd name="T16" fmla="*/ 7 w 266"/>
                <a:gd name="T17" fmla="*/ 3 h 298"/>
                <a:gd name="T18" fmla="*/ 7 w 266"/>
                <a:gd name="T19" fmla="*/ 3 h 298"/>
                <a:gd name="T20" fmla="*/ 7 w 266"/>
                <a:gd name="T21" fmla="*/ 3 h 298"/>
                <a:gd name="T22" fmla="*/ 6 w 266"/>
                <a:gd name="T23" fmla="*/ 3 h 298"/>
                <a:gd name="T24" fmla="*/ 6 w 266"/>
                <a:gd name="T25" fmla="*/ 2 h 298"/>
                <a:gd name="T26" fmla="*/ 6 w 266"/>
                <a:gd name="T27" fmla="*/ 2 h 298"/>
                <a:gd name="T28" fmla="*/ 6 w 266"/>
                <a:gd name="T29" fmla="*/ 2 h 298"/>
                <a:gd name="T30" fmla="*/ 5 w 266"/>
                <a:gd name="T31" fmla="*/ 2 h 298"/>
                <a:gd name="T32" fmla="*/ 5 w 266"/>
                <a:gd name="T33" fmla="*/ 2 h 298"/>
                <a:gd name="T34" fmla="*/ 5 w 266"/>
                <a:gd name="T35" fmla="*/ 3 h 298"/>
                <a:gd name="T36" fmla="*/ 4 w 266"/>
                <a:gd name="T37" fmla="*/ 3 h 298"/>
                <a:gd name="T38" fmla="*/ 4 w 266"/>
                <a:gd name="T39" fmla="*/ 3 h 298"/>
                <a:gd name="T40" fmla="*/ 4 w 266"/>
                <a:gd name="T41" fmla="*/ 3 h 298"/>
                <a:gd name="T42" fmla="*/ 3 w 266"/>
                <a:gd name="T43" fmla="*/ 4 h 298"/>
                <a:gd name="T44" fmla="*/ 3 w 266"/>
                <a:gd name="T45" fmla="*/ 4 h 298"/>
                <a:gd name="T46" fmla="*/ 3 w 266"/>
                <a:gd name="T47" fmla="*/ 4 h 298"/>
                <a:gd name="T48" fmla="*/ 3 w 266"/>
                <a:gd name="T49" fmla="*/ 5 h 298"/>
                <a:gd name="T50" fmla="*/ 3 w 266"/>
                <a:gd name="T51" fmla="*/ 6 h 298"/>
                <a:gd name="T52" fmla="*/ 3 w 266"/>
                <a:gd name="T53" fmla="*/ 7 h 298"/>
                <a:gd name="T54" fmla="*/ 3 w 266"/>
                <a:gd name="T55" fmla="*/ 12 h 298"/>
                <a:gd name="T56" fmla="*/ 0 w 266"/>
                <a:gd name="T57" fmla="*/ 12 h 298"/>
                <a:gd name="T58" fmla="*/ 0 w 266"/>
                <a:gd name="T59" fmla="*/ 0 h 298"/>
                <a:gd name="T60" fmla="*/ 3 w 266"/>
                <a:gd name="T61" fmla="*/ 0 h 298"/>
                <a:gd name="T62" fmla="*/ 3 w 266"/>
                <a:gd name="T63" fmla="*/ 2 h 298"/>
                <a:gd name="T64" fmla="*/ 3 w 266"/>
                <a:gd name="T65" fmla="*/ 2 h 298"/>
                <a:gd name="T66" fmla="*/ 4 w 266"/>
                <a:gd name="T67" fmla="*/ 1 h 298"/>
                <a:gd name="T68" fmla="*/ 4 w 266"/>
                <a:gd name="T69" fmla="*/ 1 h 298"/>
                <a:gd name="T70" fmla="*/ 5 w 266"/>
                <a:gd name="T71" fmla="*/ 0 h 298"/>
                <a:gd name="T72" fmla="*/ 5 w 266"/>
                <a:gd name="T73" fmla="*/ 0 h 298"/>
                <a:gd name="T74" fmla="*/ 6 w 266"/>
                <a:gd name="T75" fmla="*/ 0 h 298"/>
                <a:gd name="T76" fmla="*/ 6 w 266"/>
                <a:gd name="T77" fmla="*/ 0 h 298"/>
                <a:gd name="T78" fmla="*/ 7 w 266"/>
                <a:gd name="T79" fmla="*/ 0 h 298"/>
                <a:gd name="T80" fmla="*/ 7 w 266"/>
                <a:gd name="T81" fmla="*/ 0 h 298"/>
                <a:gd name="T82" fmla="*/ 8 w 266"/>
                <a:gd name="T83" fmla="*/ 0 h 298"/>
                <a:gd name="T84" fmla="*/ 8 w 266"/>
                <a:gd name="T85" fmla="*/ 0 h 298"/>
                <a:gd name="T86" fmla="*/ 9 w 266"/>
                <a:gd name="T87" fmla="*/ 0 h 298"/>
                <a:gd name="T88" fmla="*/ 9 w 266"/>
                <a:gd name="T89" fmla="*/ 1 h 298"/>
                <a:gd name="T90" fmla="*/ 9 w 266"/>
                <a:gd name="T91" fmla="*/ 1 h 298"/>
                <a:gd name="T92" fmla="*/ 10 w 266"/>
                <a:gd name="T93" fmla="*/ 1 h 298"/>
                <a:gd name="T94" fmla="*/ 10 w 266"/>
                <a:gd name="T95" fmla="*/ 1 h 298"/>
                <a:gd name="T96" fmla="*/ 10 w 266"/>
                <a:gd name="T97" fmla="*/ 2 h 298"/>
                <a:gd name="T98" fmla="*/ 10 w 266"/>
                <a:gd name="T99" fmla="*/ 2 h 298"/>
                <a:gd name="T100" fmla="*/ 10 w 266"/>
                <a:gd name="T101" fmla="*/ 2 h 298"/>
                <a:gd name="T102" fmla="*/ 10 w 266"/>
                <a:gd name="T103" fmla="*/ 3 h 298"/>
                <a:gd name="T104" fmla="*/ 10 w 266"/>
                <a:gd name="T105" fmla="*/ 3 h 298"/>
                <a:gd name="T106" fmla="*/ 11 w 266"/>
                <a:gd name="T107" fmla="*/ 4 h 298"/>
                <a:gd name="T108" fmla="*/ 11 w 266"/>
                <a:gd name="T109" fmla="*/ 4 h 298"/>
                <a:gd name="T110" fmla="*/ 11 w 266"/>
                <a:gd name="T111" fmla="*/ 5 h 298"/>
                <a:gd name="T112" fmla="*/ 11 w 266"/>
                <a:gd name="T113" fmla="*/ 12 h 2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66"/>
                <a:gd name="T172" fmla="*/ 0 h 298"/>
                <a:gd name="T173" fmla="*/ 266 w 266"/>
                <a:gd name="T174" fmla="*/ 298 h 2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66" h="298">
                  <a:moveTo>
                    <a:pt x="266" y="298"/>
                  </a:moveTo>
                  <a:lnTo>
                    <a:pt x="189" y="298"/>
                  </a:lnTo>
                  <a:lnTo>
                    <a:pt x="189" y="149"/>
                  </a:lnTo>
                  <a:lnTo>
                    <a:pt x="188" y="127"/>
                  </a:lnTo>
                  <a:lnTo>
                    <a:pt x="187" y="110"/>
                  </a:lnTo>
                  <a:lnTo>
                    <a:pt x="186" y="97"/>
                  </a:lnTo>
                  <a:lnTo>
                    <a:pt x="183" y="88"/>
                  </a:lnTo>
                  <a:lnTo>
                    <a:pt x="181" y="81"/>
                  </a:lnTo>
                  <a:lnTo>
                    <a:pt x="176" y="75"/>
                  </a:lnTo>
                  <a:lnTo>
                    <a:pt x="172" y="71"/>
                  </a:lnTo>
                  <a:lnTo>
                    <a:pt x="167" y="66"/>
                  </a:lnTo>
                  <a:lnTo>
                    <a:pt x="162" y="63"/>
                  </a:lnTo>
                  <a:lnTo>
                    <a:pt x="155" y="61"/>
                  </a:lnTo>
                  <a:lnTo>
                    <a:pt x="148" y="60"/>
                  </a:lnTo>
                  <a:lnTo>
                    <a:pt x="140" y="59"/>
                  </a:lnTo>
                  <a:lnTo>
                    <a:pt x="131" y="60"/>
                  </a:lnTo>
                  <a:lnTo>
                    <a:pt x="121" y="62"/>
                  </a:lnTo>
                  <a:lnTo>
                    <a:pt x="113" y="65"/>
                  </a:lnTo>
                  <a:lnTo>
                    <a:pt x="104" y="70"/>
                  </a:lnTo>
                  <a:lnTo>
                    <a:pt x="97" y="75"/>
                  </a:lnTo>
                  <a:lnTo>
                    <a:pt x="92" y="82"/>
                  </a:lnTo>
                  <a:lnTo>
                    <a:pt x="86" y="90"/>
                  </a:lnTo>
                  <a:lnTo>
                    <a:pt x="83" y="99"/>
                  </a:lnTo>
                  <a:lnTo>
                    <a:pt x="80" y="109"/>
                  </a:lnTo>
                  <a:lnTo>
                    <a:pt x="78" y="125"/>
                  </a:lnTo>
                  <a:lnTo>
                    <a:pt x="77" y="143"/>
                  </a:lnTo>
                  <a:lnTo>
                    <a:pt x="77" y="166"/>
                  </a:lnTo>
                  <a:lnTo>
                    <a:pt x="77" y="298"/>
                  </a:lnTo>
                  <a:lnTo>
                    <a:pt x="0" y="298"/>
                  </a:lnTo>
                  <a:lnTo>
                    <a:pt x="0" y="7"/>
                  </a:lnTo>
                  <a:lnTo>
                    <a:pt x="71" y="7"/>
                  </a:lnTo>
                  <a:lnTo>
                    <a:pt x="71" y="49"/>
                  </a:lnTo>
                  <a:lnTo>
                    <a:pt x="82" y="38"/>
                  </a:lnTo>
                  <a:lnTo>
                    <a:pt x="92" y="28"/>
                  </a:lnTo>
                  <a:lnTo>
                    <a:pt x="103" y="19"/>
                  </a:lnTo>
                  <a:lnTo>
                    <a:pt x="114" y="12"/>
                  </a:lnTo>
                  <a:lnTo>
                    <a:pt x="127" y="7"/>
                  </a:lnTo>
                  <a:lnTo>
                    <a:pt x="139" y="3"/>
                  </a:lnTo>
                  <a:lnTo>
                    <a:pt x="153" y="1"/>
                  </a:lnTo>
                  <a:lnTo>
                    <a:pt x="167" y="0"/>
                  </a:lnTo>
                  <a:lnTo>
                    <a:pt x="180" y="1"/>
                  </a:lnTo>
                  <a:lnTo>
                    <a:pt x="192" y="2"/>
                  </a:lnTo>
                  <a:lnTo>
                    <a:pt x="204" y="5"/>
                  </a:lnTo>
                  <a:lnTo>
                    <a:pt x="214" y="9"/>
                  </a:lnTo>
                  <a:lnTo>
                    <a:pt x="224" y="14"/>
                  </a:lnTo>
                  <a:lnTo>
                    <a:pt x="233" y="19"/>
                  </a:lnTo>
                  <a:lnTo>
                    <a:pt x="240" y="26"/>
                  </a:lnTo>
                  <a:lnTo>
                    <a:pt x="247" y="33"/>
                  </a:lnTo>
                  <a:lnTo>
                    <a:pt x="251" y="40"/>
                  </a:lnTo>
                  <a:lnTo>
                    <a:pt x="256" y="47"/>
                  </a:lnTo>
                  <a:lnTo>
                    <a:pt x="259" y="56"/>
                  </a:lnTo>
                  <a:lnTo>
                    <a:pt x="261" y="65"/>
                  </a:lnTo>
                  <a:lnTo>
                    <a:pt x="263" y="75"/>
                  </a:lnTo>
                  <a:lnTo>
                    <a:pt x="265" y="87"/>
                  </a:lnTo>
                  <a:lnTo>
                    <a:pt x="265" y="100"/>
                  </a:lnTo>
                  <a:lnTo>
                    <a:pt x="266" y="116"/>
                  </a:lnTo>
                  <a:lnTo>
                    <a:pt x="266" y="2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1" name="Freeform 1084">
              <a:extLst>
                <a:ext uri="{FF2B5EF4-FFF2-40B4-BE49-F238E27FC236}">
                  <a16:creationId xmlns:a16="http://schemas.microsoft.com/office/drawing/2014/main" id="{80A4F038-8B69-4ABB-8EBD-9884171DFB71}"/>
                </a:ext>
              </a:extLst>
            </p:cNvPr>
            <p:cNvSpPr>
              <a:spLocks noEditPoints="1"/>
            </p:cNvSpPr>
            <p:nvPr/>
          </p:nvSpPr>
          <p:spPr bwMode="auto">
            <a:xfrm>
              <a:off x="3481" y="3658"/>
              <a:ext cx="55" cy="61"/>
            </a:xfrm>
            <a:custGeom>
              <a:avLst/>
              <a:gdLst>
                <a:gd name="T0" fmla="*/ 11 w 272"/>
                <a:gd name="T1" fmla="*/ 9 h 305"/>
                <a:gd name="T2" fmla="*/ 11 w 272"/>
                <a:gd name="T3" fmla="*/ 10 h 305"/>
                <a:gd name="T4" fmla="*/ 10 w 272"/>
                <a:gd name="T5" fmla="*/ 10 h 305"/>
                <a:gd name="T6" fmla="*/ 10 w 272"/>
                <a:gd name="T7" fmla="*/ 11 h 305"/>
                <a:gd name="T8" fmla="*/ 9 w 272"/>
                <a:gd name="T9" fmla="*/ 11 h 305"/>
                <a:gd name="T10" fmla="*/ 8 w 272"/>
                <a:gd name="T11" fmla="*/ 12 h 305"/>
                <a:gd name="T12" fmla="*/ 7 w 272"/>
                <a:gd name="T13" fmla="*/ 12 h 305"/>
                <a:gd name="T14" fmla="*/ 7 w 272"/>
                <a:gd name="T15" fmla="*/ 12 h 305"/>
                <a:gd name="T16" fmla="*/ 6 w 272"/>
                <a:gd name="T17" fmla="*/ 12 h 305"/>
                <a:gd name="T18" fmla="*/ 4 w 272"/>
                <a:gd name="T19" fmla="*/ 12 h 305"/>
                <a:gd name="T20" fmla="*/ 3 w 272"/>
                <a:gd name="T21" fmla="*/ 12 h 305"/>
                <a:gd name="T22" fmla="*/ 2 w 272"/>
                <a:gd name="T23" fmla="*/ 11 h 305"/>
                <a:gd name="T24" fmla="*/ 1 w 272"/>
                <a:gd name="T25" fmla="*/ 10 h 305"/>
                <a:gd name="T26" fmla="*/ 1 w 272"/>
                <a:gd name="T27" fmla="*/ 9 h 305"/>
                <a:gd name="T28" fmla="*/ 0 w 272"/>
                <a:gd name="T29" fmla="*/ 8 h 305"/>
                <a:gd name="T30" fmla="*/ 0 w 272"/>
                <a:gd name="T31" fmla="*/ 7 h 305"/>
                <a:gd name="T32" fmla="*/ 0 w 272"/>
                <a:gd name="T33" fmla="*/ 6 h 305"/>
                <a:gd name="T34" fmla="*/ 0 w 272"/>
                <a:gd name="T35" fmla="*/ 5 h 305"/>
                <a:gd name="T36" fmla="*/ 0 w 272"/>
                <a:gd name="T37" fmla="*/ 4 h 305"/>
                <a:gd name="T38" fmla="*/ 1 w 272"/>
                <a:gd name="T39" fmla="*/ 3 h 305"/>
                <a:gd name="T40" fmla="*/ 2 w 272"/>
                <a:gd name="T41" fmla="*/ 2 h 305"/>
                <a:gd name="T42" fmla="*/ 2 w 272"/>
                <a:gd name="T43" fmla="*/ 1 h 305"/>
                <a:gd name="T44" fmla="*/ 3 w 272"/>
                <a:gd name="T45" fmla="*/ 0 h 305"/>
                <a:gd name="T46" fmla="*/ 4 w 272"/>
                <a:gd name="T47" fmla="*/ 0 h 305"/>
                <a:gd name="T48" fmla="*/ 5 w 272"/>
                <a:gd name="T49" fmla="*/ 0 h 305"/>
                <a:gd name="T50" fmla="*/ 7 w 272"/>
                <a:gd name="T51" fmla="*/ 0 h 305"/>
                <a:gd name="T52" fmla="*/ 8 w 272"/>
                <a:gd name="T53" fmla="*/ 0 h 305"/>
                <a:gd name="T54" fmla="*/ 9 w 272"/>
                <a:gd name="T55" fmla="*/ 1 h 305"/>
                <a:gd name="T56" fmla="*/ 10 w 272"/>
                <a:gd name="T57" fmla="*/ 2 h 305"/>
                <a:gd name="T58" fmla="*/ 10 w 272"/>
                <a:gd name="T59" fmla="*/ 3 h 305"/>
                <a:gd name="T60" fmla="*/ 11 w 272"/>
                <a:gd name="T61" fmla="*/ 4 h 305"/>
                <a:gd name="T62" fmla="*/ 11 w 272"/>
                <a:gd name="T63" fmla="*/ 5 h 305"/>
                <a:gd name="T64" fmla="*/ 11 w 272"/>
                <a:gd name="T65" fmla="*/ 7 h 305"/>
                <a:gd name="T66" fmla="*/ 3 w 272"/>
                <a:gd name="T67" fmla="*/ 7 h 305"/>
                <a:gd name="T68" fmla="*/ 3 w 272"/>
                <a:gd name="T69" fmla="*/ 8 h 305"/>
                <a:gd name="T70" fmla="*/ 4 w 272"/>
                <a:gd name="T71" fmla="*/ 8 h 305"/>
                <a:gd name="T72" fmla="*/ 4 w 272"/>
                <a:gd name="T73" fmla="*/ 9 h 305"/>
                <a:gd name="T74" fmla="*/ 4 w 272"/>
                <a:gd name="T75" fmla="*/ 9 h 305"/>
                <a:gd name="T76" fmla="*/ 5 w 272"/>
                <a:gd name="T77" fmla="*/ 10 h 305"/>
                <a:gd name="T78" fmla="*/ 5 w 272"/>
                <a:gd name="T79" fmla="*/ 10 h 305"/>
                <a:gd name="T80" fmla="*/ 6 w 272"/>
                <a:gd name="T81" fmla="*/ 10 h 305"/>
                <a:gd name="T82" fmla="*/ 6 w 272"/>
                <a:gd name="T83" fmla="*/ 10 h 305"/>
                <a:gd name="T84" fmla="*/ 7 w 272"/>
                <a:gd name="T85" fmla="*/ 10 h 305"/>
                <a:gd name="T86" fmla="*/ 7 w 272"/>
                <a:gd name="T87" fmla="*/ 9 h 305"/>
                <a:gd name="T88" fmla="*/ 8 w 272"/>
                <a:gd name="T89" fmla="*/ 9 h 305"/>
                <a:gd name="T90" fmla="*/ 8 w 272"/>
                <a:gd name="T91" fmla="*/ 5 h 305"/>
                <a:gd name="T92" fmla="*/ 8 w 272"/>
                <a:gd name="T93" fmla="*/ 4 h 305"/>
                <a:gd name="T94" fmla="*/ 7 w 272"/>
                <a:gd name="T95" fmla="*/ 3 h 305"/>
                <a:gd name="T96" fmla="*/ 7 w 272"/>
                <a:gd name="T97" fmla="*/ 3 h 305"/>
                <a:gd name="T98" fmla="*/ 7 w 272"/>
                <a:gd name="T99" fmla="*/ 3 h 305"/>
                <a:gd name="T100" fmla="*/ 7 w 272"/>
                <a:gd name="T101" fmla="*/ 3 h 305"/>
                <a:gd name="T102" fmla="*/ 6 w 272"/>
                <a:gd name="T103" fmla="*/ 2 h 305"/>
                <a:gd name="T104" fmla="*/ 6 w 272"/>
                <a:gd name="T105" fmla="*/ 2 h 305"/>
                <a:gd name="T106" fmla="*/ 5 w 272"/>
                <a:gd name="T107" fmla="*/ 2 h 305"/>
                <a:gd name="T108" fmla="*/ 5 w 272"/>
                <a:gd name="T109" fmla="*/ 3 h 305"/>
                <a:gd name="T110" fmla="*/ 4 w 272"/>
                <a:gd name="T111" fmla="*/ 3 h 305"/>
                <a:gd name="T112" fmla="*/ 4 w 272"/>
                <a:gd name="T113" fmla="*/ 3 h 305"/>
                <a:gd name="T114" fmla="*/ 4 w 272"/>
                <a:gd name="T115" fmla="*/ 3 h 305"/>
                <a:gd name="T116" fmla="*/ 3 w 272"/>
                <a:gd name="T117" fmla="*/ 4 h 305"/>
                <a:gd name="T118" fmla="*/ 3 w 272"/>
                <a:gd name="T119" fmla="*/ 5 h 305"/>
                <a:gd name="T120" fmla="*/ 3 w 272"/>
                <a:gd name="T121" fmla="*/ 5 h 30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2"/>
                <a:gd name="T184" fmla="*/ 0 h 305"/>
                <a:gd name="T185" fmla="*/ 272 w 272"/>
                <a:gd name="T186" fmla="*/ 305 h 30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2" h="305">
                  <a:moveTo>
                    <a:pt x="191" y="205"/>
                  </a:moveTo>
                  <a:lnTo>
                    <a:pt x="268" y="218"/>
                  </a:lnTo>
                  <a:lnTo>
                    <a:pt x="264" y="228"/>
                  </a:lnTo>
                  <a:lnTo>
                    <a:pt x="260" y="238"/>
                  </a:lnTo>
                  <a:lnTo>
                    <a:pt x="254" y="247"/>
                  </a:lnTo>
                  <a:lnTo>
                    <a:pt x="249" y="255"/>
                  </a:lnTo>
                  <a:lnTo>
                    <a:pt x="243" y="263"/>
                  </a:lnTo>
                  <a:lnTo>
                    <a:pt x="236" y="270"/>
                  </a:lnTo>
                  <a:lnTo>
                    <a:pt x="229" y="277"/>
                  </a:lnTo>
                  <a:lnTo>
                    <a:pt x="222" y="282"/>
                  </a:lnTo>
                  <a:lnTo>
                    <a:pt x="214" y="288"/>
                  </a:lnTo>
                  <a:lnTo>
                    <a:pt x="205" y="292"/>
                  </a:lnTo>
                  <a:lnTo>
                    <a:pt x="196" y="296"/>
                  </a:lnTo>
                  <a:lnTo>
                    <a:pt x="185" y="299"/>
                  </a:lnTo>
                  <a:lnTo>
                    <a:pt x="175" y="301"/>
                  </a:lnTo>
                  <a:lnTo>
                    <a:pt x="164" y="303"/>
                  </a:lnTo>
                  <a:lnTo>
                    <a:pt x="153" y="304"/>
                  </a:lnTo>
                  <a:lnTo>
                    <a:pt x="141" y="305"/>
                  </a:lnTo>
                  <a:lnTo>
                    <a:pt x="123" y="304"/>
                  </a:lnTo>
                  <a:lnTo>
                    <a:pt x="106" y="301"/>
                  </a:lnTo>
                  <a:lnTo>
                    <a:pt x="89" y="297"/>
                  </a:lnTo>
                  <a:lnTo>
                    <a:pt x="76" y="292"/>
                  </a:lnTo>
                  <a:lnTo>
                    <a:pt x="62" y="285"/>
                  </a:lnTo>
                  <a:lnTo>
                    <a:pt x="50" y="277"/>
                  </a:lnTo>
                  <a:lnTo>
                    <a:pt x="39" y="266"/>
                  </a:lnTo>
                  <a:lnTo>
                    <a:pt x="28" y="255"/>
                  </a:lnTo>
                  <a:lnTo>
                    <a:pt x="22" y="245"/>
                  </a:lnTo>
                  <a:lnTo>
                    <a:pt x="16" y="234"/>
                  </a:lnTo>
                  <a:lnTo>
                    <a:pt x="11" y="222"/>
                  </a:lnTo>
                  <a:lnTo>
                    <a:pt x="7" y="210"/>
                  </a:lnTo>
                  <a:lnTo>
                    <a:pt x="5" y="196"/>
                  </a:lnTo>
                  <a:lnTo>
                    <a:pt x="2" y="183"/>
                  </a:lnTo>
                  <a:lnTo>
                    <a:pt x="0" y="169"/>
                  </a:lnTo>
                  <a:lnTo>
                    <a:pt x="0" y="155"/>
                  </a:lnTo>
                  <a:lnTo>
                    <a:pt x="0" y="136"/>
                  </a:lnTo>
                  <a:lnTo>
                    <a:pt x="2" y="120"/>
                  </a:lnTo>
                  <a:lnTo>
                    <a:pt x="6" y="105"/>
                  </a:lnTo>
                  <a:lnTo>
                    <a:pt x="9" y="90"/>
                  </a:lnTo>
                  <a:lnTo>
                    <a:pt x="15" y="77"/>
                  </a:lnTo>
                  <a:lnTo>
                    <a:pt x="22" y="63"/>
                  </a:lnTo>
                  <a:lnTo>
                    <a:pt x="29" y="52"/>
                  </a:lnTo>
                  <a:lnTo>
                    <a:pt x="39" y="40"/>
                  </a:lnTo>
                  <a:lnTo>
                    <a:pt x="48" y="31"/>
                  </a:lnTo>
                  <a:lnTo>
                    <a:pt x="58" y="22"/>
                  </a:lnTo>
                  <a:lnTo>
                    <a:pt x="69" y="16"/>
                  </a:lnTo>
                  <a:lnTo>
                    <a:pt x="80" y="10"/>
                  </a:lnTo>
                  <a:lnTo>
                    <a:pt x="93" y="5"/>
                  </a:lnTo>
                  <a:lnTo>
                    <a:pt x="106" y="2"/>
                  </a:lnTo>
                  <a:lnTo>
                    <a:pt x="120" y="1"/>
                  </a:lnTo>
                  <a:lnTo>
                    <a:pt x="133" y="0"/>
                  </a:lnTo>
                  <a:lnTo>
                    <a:pt x="149" y="1"/>
                  </a:lnTo>
                  <a:lnTo>
                    <a:pt x="164" y="2"/>
                  </a:lnTo>
                  <a:lnTo>
                    <a:pt x="179" y="5"/>
                  </a:lnTo>
                  <a:lnTo>
                    <a:pt x="192" y="11"/>
                  </a:lnTo>
                  <a:lnTo>
                    <a:pt x="205" y="17"/>
                  </a:lnTo>
                  <a:lnTo>
                    <a:pt x="216" y="23"/>
                  </a:lnTo>
                  <a:lnTo>
                    <a:pt x="226" y="33"/>
                  </a:lnTo>
                  <a:lnTo>
                    <a:pt x="236" y="43"/>
                  </a:lnTo>
                  <a:lnTo>
                    <a:pt x="245" y="54"/>
                  </a:lnTo>
                  <a:lnTo>
                    <a:pt x="253" y="68"/>
                  </a:lnTo>
                  <a:lnTo>
                    <a:pt x="259" y="81"/>
                  </a:lnTo>
                  <a:lnTo>
                    <a:pt x="264" y="97"/>
                  </a:lnTo>
                  <a:lnTo>
                    <a:pt x="268" y="114"/>
                  </a:lnTo>
                  <a:lnTo>
                    <a:pt x="270" y="133"/>
                  </a:lnTo>
                  <a:lnTo>
                    <a:pt x="272" y="153"/>
                  </a:lnTo>
                  <a:lnTo>
                    <a:pt x="272" y="175"/>
                  </a:lnTo>
                  <a:lnTo>
                    <a:pt x="79" y="175"/>
                  </a:lnTo>
                  <a:lnTo>
                    <a:pt x="79" y="183"/>
                  </a:lnTo>
                  <a:lnTo>
                    <a:pt x="80" y="191"/>
                  </a:lnTo>
                  <a:lnTo>
                    <a:pt x="83" y="198"/>
                  </a:lnTo>
                  <a:lnTo>
                    <a:pt x="84" y="205"/>
                  </a:lnTo>
                  <a:lnTo>
                    <a:pt x="87" y="211"/>
                  </a:lnTo>
                  <a:lnTo>
                    <a:pt x="89" y="217"/>
                  </a:lnTo>
                  <a:lnTo>
                    <a:pt x="94" y="222"/>
                  </a:lnTo>
                  <a:lnTo>
                    <a:pt x="97" y="228"/>
                  </a:lnTo>
                  <a:lnTo>
                    <a:pt x="102" y="233"/>
                  </a:lnTo>
                  <a:lnTo>
                    <a:pt x="107" y="236"/>
                  </a:lnTo>
                  <a:lnTo>
                    <a:pt x="112" y="239"/>
                  </a:lnTo>
                  <a:lnTo>
                    <a:pt x="118" y="242"/>
                  </a:lnTo>
                  <a:lnTo>
                    <a:pt x="123" y="244"/>
                  </a:lnTo>
                  <a:lnTo>
                    <a:pt x="129" y="246"/>
                  </a:lnTo>
                  <a:lnTo>
                    <a:pt x="136" y="246"/>
                  </a:lnTo>
                  <a:lnTo>
                    <a:pt x="142" y="247"/>
                  </a:lnTo>
                  <a:lnTo>
                    <a:pt x="150" y="246"/>
                  </a:lnTo>
                  <a:lnTo>
                    <a:pt x="159" y="244"/>
                  </a:lnTo>
                  <a:lnTo>
                    <a:pt x="166" y="242"/>
                  </a:lnTo>
                  <a:lnTo>
                    <a:pt x="173" y="237"/>
                  </a:lnTo>
                  <a:lnTo>
                    <a:pt x="179" y="231"/>
                  </a:lnTo>
                  <a:lnTo>
                    <a:pt x="183" y="223"/>
                  </a:lnTo>
                  <a:lnTo>
                    <a:pt x="188" y="216"/>
                  </a:lnTo>
                  <a:lnTo>
                    <a:pt x="191" y="205"/>
                  </a:lnTo>
                  <a:close/>
                  <a:moveTo>
                    <a:pt x="196" y="127"/>
                  </a:moveTo>
                  <a:lnTo>
                    <a:pt x="194" y="112"/>
                  </a:lnTo>
                  <a:lnTo>
                    <a:pt x="191" y="98"/>
                  </a:lnTo>
                  <a:lnTo>
                    <a:pt x="189" y="91"/>
                  </a:lnTo>
                  <a:lnTo>
                    <a:pt x="185" y="86"/>
                  </a:lnTo>
                  <a:lnTo>
                    <a:pt x="182" y="81"/>
                  </a:lnTo>
                  <a:lnTo>
                    <a:pt x="179" y="77"/>
                  </a:lnTo>
                  <a:lnTo>
                    <a:pt x="174" y="72"/>
                  </a:lnTo>
                  <a:lnTo>
                    <a:pt x="170" y="69"/>
                  </a:lnTo>
                  <a:lnTo>
                    <a:pt x="165" y="65"/>
                  </a:lnTo>
                  <a:lnTo>
                    <a:pt x="161" y="63"/>
                  </a:lnTo>
                  <a:lnTo>
                    <a:pt x="155" y="61"/>
                  </a:lnTo>
                  <a:lnTo>
                    <a:pt x="149" y="60"/>
                  </a:lnTo>
                  <a:lnTo>
                    <a:pt x="144" y="60"/>
                  </a:lnTo>
                  <a:lnTo>
                    <a:pt x="138" y="59"/>
                  </a:lnTo>
                  <a:lnTo>
                    <a:pt x="132" y="60"/>
                  </a:lnTo>
                  <a:lnTo>
                    <a:pt x="127" y="60"/>
                  </a:lnTo>
                  <a:lnTo>
                    <a:pt x="121" y="62"/>
                  </a:lnTo>
                  <a:lnTo>
                    <a:pt x="115" y="63"/>
                  </a:lnTo>
                  <a:lnTo>
                    <a:pt x="110" y="66"/>
                  </a:lnTo>
                  <a:lnTo>
                    <a:pt x="105" y="69"/>
                  </a:lnTo>
                  <a:lnTo>
                    <a:pt x="101" y="73"/>
                  </a:lnTo>
                  <a:lnTo>
                    <a:pt x="96" y="78"/>
                  </a:lnTo>
                  <a:lnTo>
                    <a:pt x="93" y="82"/>
                  </a:lnTo>
                  <a:lnTo>
                    <a:pt x="89" y="87"/>
                  </a:lnTo>
                  <a:lnTo>
                    <a:pt x="87" y="92"/>
                  </a:lnTo>
                  <a:lnTo>
                    <a:pt x="85" y="99"/>
                  </a:lnTo>
                  <a:lnTo>
                    <a:pt x="83" y="105"/>
                  </a:lnTo>
                  <a:lnTo>
                    <a:pt x="81" y="113"/>
                  </a:lnTo>
                  <a:lnTo>
                    <a:pt x="80" y="120"/>
                  </a:lnTo>
                  <a:lnTo>
                    <a:pt x="80" y="127"/>
                  </a:lnTo>
                  <a:lnTo>
                    <a:pt x="196" y="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2" name="Freeform 1085">
              <a:extLst>
                <a:ext uri="{FF2B5EF4-FFF2-40B4-BE49-F238E27FC236}">
                  <a16:creationId xmlns:a16="http://schemas.microsoft.com/office/drawing/2014/main" id="{3F35965A-ED38-4C55-8B06-409210155EFF}"/>
                </a:ext>
              </a:extLst>
            </p:cNvPr>
            <p:cNvSpPr>
              <a:spLocks noEditPoints="1"/>
            </p:cNvSpPr>
            <p:nvPr/>
          </p:nvSpPr>
          <p:spPr bwMode="auto">
            <a:xfrm>
              <a:off x="3544" y="3658"/>
              <a:ext cx="55" cy="61"/>
            </a:xfrm>
            <a:custGeom>
              <a:avLst/>
              <a:gdLst>
                <a:gd name="T0" fmla="*/ 0 w 274"/>
                <a:gd name="T1" fmla="*/ 3 h 305"/>
                <a:gd name="T2" fmla="*/ 1 w 274"/>
                <a:gd name="T3" fmla="*/ 2 h 305"/>
                <a:gd name="T4" fmla="*/ 2 w 274"/>
                <a:gd name="T5" fmla="*/ 1 h 305"/>
                <a:gd name="T6" fmla="*/ 3 w 274"/>
                <a:gd name="T7" fmla="*/ 0 h 305"/>
                <a:gd name="T8" fmla="*/ 4 w 274"/>
                <a:gd name="T9" fmla="*/ 0 h 305"/>
                <a:gd name="T10" fmla="*/ 5 w 274"/>
                <a:gd name="T11" fmla="*/ 0 h 305"/>
                <a:gd name="T12" fmla="*/ 8 w 274"/>
                <a:gd name="T13" fmla="*/ 0 h 305"/>
                <a:gd name="T14" fmla="*/ 8 w 274"/>
                <a:gd name="T15" fmla="*/ 0 h 305"/>
                <a:gd name="T16" fmla="*/ 10 w 274"/>
                <a:gd name="T17" fmla="*/ 1 h 305"/>
                <a:gd name="T18" fmla="*/ 10 w 274"/>
                <a:gd name="T19" fmla="*/ 2 h 305"/>
                <a:gd name="T20" fmla="*/ 10 w 274"/>
                <a:gd name="T21" fmla="*/ 4 h 305"/>
                <a:gd name="T22" fmla="*/ 10 w 274"/>
                <a:gd name="T23" fmla="*/ 9 h 305"/>
                <a:gd name="T24" fmla="*/ 10 w 274"/>
                <a:gd name="T25" fmla="*/ 10 h 305"/>
                <a:gd name="T26" fmla="*/ 11 w 274"/>
                <a:gd name="T27" fmla="*/ 12 h 305"/>
                <a:gd name="T28" fmla="*/ 8 w 274"/>
                <a:gd name="T29" fmla="*/ 12 h 305"/>
                <a:gd name="T30" fmla="*/ 8 w 274"/>
                <a:gd name="T31" fmla="*/ 11 h 305"/>
                <a:gd name="T32" fmla="*/ 6 w 274"/>
                <a:gd name="T33" fmla="*/ 12 h 305"/>
                <a:gd name="T34" fmla="*/ 5 w 274"/>
                <a:gd name="T35" fmla="*/ 12 h 305"/>
                <a:gd name="T36" fmla="*/ 3 w 274"/>
                <a:gd name="T37" fmla="*/ 12 h 305"/>
                <a:gd name="T38" fmla="*/ 2 w 274"/>
                <a:gd name="T39" fmla="*/ 12 h 305"/>
                <a:gd name="T40" fmla="*/ 1 w 274"/>
                <a:gd name="T41" fmla="*/ 11 h 305"/>
                <a:gd name="T42" fmla="*/ 1 w 274"/>
                <a:gd name="T43" fmla="*/ 11 h 305"/>
                <a:gd name="T44" fmla="*/ 0 w 274"/>
                <a:gd name="T45" fmla="*/ 10 h 305"/>
                <a:gd name="T46" fmla="*/ 0 w 274"/>
                <a:gd name="T47" fmla="*/ 9 h 305"/>
                <a:gd name="T48" fmla="*/ 0 w 274"/>
                <a:gd name="T49" fmla="*/ 7 h 305"/>
                <a:gd name="T50" fmla="*/ 1 w 274"/>
                <a:gd name="T51" fmla="*/ 6 h 305"/>
                <a:gd name="T52" fmla="*/ 2 w 274"/>
                <a:gd name="T53" fmla="*/ 6 h 305"/>
                <a:gd name="T54" fmla="*/ 4 w 274"/>
                <a:gd name="T55" fmla="*/ 5 h 305"/>
                <a:gd name="T56" fmla="*/ 7 w 274"/>
                <a:gd name="T57" fmla="*/ 4 h 305"/>
                <a:gd name="T58" fmla="*/ 7 w 274"/>
                <a:gd name="T59" fmla="*/ 4 h 305"/>
                <a:gd name="T60" fmla="*/ 7 w 274"/>
                <a:gd name="T61" fmla="*/ 3 h 305"/>
                <a:gd name="T62" fmla="*/ 6 w 274"/>
                <a:gd name="T63" fmla="*/ 2 h 305"/>
                <a:gd name="T64" fmla="*/ 4 w 274"/>
                <a:gd name="T65" fmla="*/ 2 h 305"/>
                <a:gd name="T66" fmla="*/ 4 w 274"/>
                <a:gd name="T67" fmla="*/ 3 h 305"/>
                <a:gd name="T68" fmla="*/ 3 w 274"/>
                <a:gd name="T69" fmla="*/ 4 h 305"/>
                <a:gd name="T70" fmla="*/ 7 w 274"/>
                <a:gd name="T71" fmla="*/ 7 h 305"/>
                <a:gd name="T72" fmla="*/ 5 w 274"/>
                <a:gd name="T73" fmla="*/ 7 h 305"/>
                <a:gd name="T74" fmla="*/ 4 w 274"/>
                <a:gd name="T75" fmla="*/ 7 h 305"/>
                <a:gd name="T76" fmla="*/ 3 w 274"/>
                <a:gd name="T77" fmla="*/ 8 h 305"/>
                <a:gd name="T78" fmla="*/ 3 w 274"/>
                <a:gd name="T79" fmla="*/ 9 h 305"/>
                <a:gd name="T80" fmla="*/ 4 w 274"/>
                <a:gd name="T81" fmla="*/ 10 h 305"/>
                <a:gd name="T82" fmla="*/ 5 w 274"/>
                <a:gd name="T83" fmla="*/ 10 h 305"/>
                <a:gd name="T84" fmla="*/ 6 w 274"/>
                <a:gd name="T85" fmla="*/ 10 h 305"/>
                <a:gd name="T86" fmla="*/ 7 w 274"/>
                <a:gd name="T87" fmla="*/ 9 h 305"/>
                <a:gd name="T88" fmla="*/ 7 w 274"/>
                <a:gd name="T89" fmla="*/ 8 h 305"/>
                <a:gd name="T90" fmla="*/ 7 w 274"/>
                <a:gd name="T91" fmla="*/ 7 h 3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74"/>
                <a:gd name="T139" fmla="*/ 0 h 305"/>
                <a:gd name="T140" fmla="*/ 274 w 274"/>
                <a:gd name="T141" fmla="*/ 305 h 3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74" h="305">
                  <a:moveTo>
                    <a:pt x="78" y="96"/>
                  </a:moveTo>
                  <a:lnTo>
                    <a:pt x="8" y="82"/>
                  </a:lnTo>
                  <a:lnTo>
                    <a:pt x="10" y="72"/>
                  </a:lnTo>
                  <a:lnTo>
                    <a:pt x="15" y="63"/>
                  </a:lnTo>
                  <a:lnTo>
                    <a:pt x="20" y="54"/>
                  </a:lnTo>
                  <a:lnTo>
                    <a:pt x="24" y="46"/>
                  </a:lnTo>
                  <a:lnTo>
                    <a:pt x="29" y="38"/>
                  </a:lnTo>
                  <a:lnTo>
                    <a:pt x="35" y="31"/>
                  </a:lnTo>
                  <a:lnTo>
                    <a:pt x="41" y="26"/>
                  </a:lnTo>
                  <a:lnTo>
                    <a:pt x="48" y="20"/>
                  </a:lnTo>
                  <a:lnTo>
                    <a:pt x="56" y="16"/>
                  </a:lnTo>
                  <a:lnTo>
                    <a:pt x="65" y="11"/>
                  </a:lnTo>
                  <a:lnTo>
                    <a:pt x="74" y="8"/>
                  </a:lnTo>
                  <a:lnTo>
                    <a:pt x="84" y="5"/>
                  </a:lnTo>
                  <a:lnTo>
                    <a:pt x="95" y="3"/>
                  </a:lnTo>
                  <a:lnTo>
                    <a:pt x="108" y="1"/>
                  </a:lnTo>
                  <a:lnTo>
                    <a:pt x="120" y="0"/>
                  </a:lnTo>
                  <a:lnTo>
                    <a:pt x="134" y="0"/>
                  </a:lnTo>
                  <a:lnTo>
                    <a:pt x="158" y="1"/>
                  </a:lnTo>
                  <a:lnTo>
                    <a:pt x="179" y="3"/>
                  </a:lnTo>
                  <a:lnTo>
                    <a:pt x="188" y="4"/>
                  </a:lnTo>
                  <a:lnTo>
                    <a:pt x="197" y="7"/>
                  </a:lnTo>
                  <a:lnTo>
                    <a:pt x="204" y="9"/>
                  </a:lnTo>
                  <a:lnTo>
                    <a:pt x="210" y="12"/>
                  </a:lnTo>
                  <a:lnTo>
                    <a:pt x="223" y="19"/>
                  </a:lnTo>
                  <a:lnTo>
                    <a:pt x="232" y="26"/>
                  </a:lnTo>
                  <a:lnTo>
                    <a:pt x="240" y="34"/>
                  </a:lnTo>
                  <a:lnTo>
                    <a:pt x="247" y="43"/>
                  </a:lnTo>
                  <a:lnTo>
                    <a:pt x="249" y="48"/>
                  </a:lnTo>
                  <a:lnTo>
                    <a:pt x="251" y="54"/>
                  </a:lnTo>
                  <a:lnTo>
                    <a:pt x="252" y="62"/>
                  </a:lnTo>
                  <a:lnTo>
                    <a:pt x="255" y="70"/>
                  </a:lnTo>
                  <a:lnTo>
                    <a:pt x="256" y="89"/>
                  </a:lnTo>
                  <a:lnTo>
                    <a:pt x="257" y="112"/>
                  </a:lnTo>
                  <a:lnTo>
                    <a:pt x="256" y="202"/>
                  </a:lnTo>
                  <a:lnTo>
                    <a:pt x="256" y="220"/>
                  </a:lnTo>
                  <a:lnTo>
                    <a:pt x="257" y="236"/>
                  </a:lnTo>
                  <a:lnTo>
                    <a:pt x="258" y="248"/>
                  </a:lnTo>
                  <a:lnTo>
                    <a:pt x="259" y="259"/>
                  </a:lnTo>
                  <a:lnTo>
                    <a:pt x="261" y="268"/>
                  </a:lnTo>
                  <a:lnTo>
                    <a:pt x="265" y="278"/>
                  </a:lnTo>
                  <a:lnTo>
                    <a:pt x="269" y="288"/>
                  </a:lnTo>
                  <a:lnTo>
                    <a:pt x="274" y="298"/>
                  </a:lnTo>
                  <a:lnTo>
                    <a:pt x="197" y="298"/>
                  </a:lnTo>
                  <a:lnTo>
                    <a:pt x="194" y="288"/>
                  </a:lnTo>
                  <a:lnTo>
                    <a:pt x="190" y="275"/>
                  </a:lnTo>
                  <a:lnTo>
                    <a:pt x="188" y="270"/>
                  </a:lnTo>
                  <a:lnTo>
                    <a:pt x="187" y="266"/>
                  </a:lnTo>
                  <a:lnTo>
                    <a:pt x="177" y="275"/>
                  </a:lnTo>
                  <a:lnTo>
                    <a:pt x="166" y="283"/>
                  </a:lnTo>
                  <a:lnTo>
                    <a:pt x="156" y="289"/>
                  </a:lnTo>
                  <a:lnTo>
                    <a:pt x="145" y="295"/>
                  </a:lnTo>
                  <a:lnTo>
                    <a:pt x="134" y="299"/>
                  </a:lnTo>
                  <a:lnTo>
                    <a:pt x="121" y="303"/>
                  </a:lnTo>
                  <a:lnTo>
                    <a:pt x="109" y="304"/>
                  </a:lnTo>
                  <a:lnTo>
                    <a:pt x="96" y="305"/>
                  </a:lnTo>
                  <a:lnTo>
                    <a:pt x="86" y="304"/>
                  </a:lnTo>
                  <a:lnTo>
                    <a:pt x="75" y="303"/>
                  </a:lnTo>
                  <a:lnTo>
                    <a:pt x="66" y="301"/>
                  </a:lnTo>
                  <a:lnTo>
                    <a:pt x="57" y="298"/>
                  </a:lnTo>
                  <a:lnTo>
                    <a:pt x="48" y="295"/>
                  </a:lnTo>
                  <a:lnTo>
                    <a:pt x="40" y="290"/>
                  </a:lnTo>
                  <a:lnTo>
                    <a:pt x="32" y="286"/>
                  </a:lnTo>
                  <a:lnTo>
                    <a:pt x="26" y="280"/>
                  </a:lnTo>
                  <a:lnTo>
                    <a:pt x="20" y="273"/>
                  </a:lnTo>
                  <a:lnTo>
                    <a:pt x="14" y="268"/>
                  </a:lnTo>
                  <a:lnTo>
                    <a:pt x="9" y="260"/>
                  </a:lnTo>
                  <a:lnTo>
                    <a:pt x="6" y="253"/>
                  </a:lnTo>
                  <a:lnTo>
                    <a:pt x="4" y="245"/>
                  </a:lnTo>
                  <a:lnTo>
                    <a:pt x="1" y="236"/>
                  </a:lnTo>
                  <a:lnTo>
                    <a:pt x="0" y="227"/>
                  </a:lnTo>
                  <a:lnTo>
                    <a:pt x="0" y="218"/>
                  </a:lnTo>
                  <a:lnTo>
                    <a:pt x="0" y="207"/>
                  </a:lnTo>
                  <a:lnTo>
                    <a:pt x="3" y="195"/>
                  </a:lnTo>
                  <a:lnTo>
                    <a:pt x="6" y="184"/>
                  </a:lnTo>
                  <a:lnTo>
                    <a:pt x="12" y="174"/>
                  </a:lnTo>
                  <a:lnTo>
                    <a:pt x="18" y="165"/>
                  </a:lnTo>
                  <a:lnTo>
                    <a:pt x="26" y="157"/>
                  </a:lnTo>
                  <a:lnTo>
                    <a:pt x="34" y="150"/>
                  </a:lnTo>
                  <a:lnTo>
                    <a:pt x="44" y="144"/>
                  </a:lnTo>
                  <a:lnTo>
                    <a:pt x="57" y="140"/>
                  </a:lnTo>
                  <a:lnTo>
                    <a:pt x="70" y="135"/>
                  </a:lnTo>
                  <a:lnTo>
                    <a:pt x="87" y="131"/>
                  </a:lnTo>
                  <a:lnTo>
                    <a:pt x="107" y="126"/>
                  </a:lnTo>
                  <a:lnTo>
                    <a:pt x="131" y="122"/>
                  </a:lnTo>
                  <a:lnTo>
                    <a:pt x="152" y="117"/>
                  </a:lnTo>
                  <a:lnTo>
                    <a:pt x="169" y="112"/>
                  </a:lnTo>
                  <a:lnTo>
                    <a:pt x="181" y="108"/>
                  </a:lnTo>
                  <a:lnTo>
                    <a:pt x="181" y="100"/>
                  </a:lnTo>
                  <a:lnTo>
                    <a:pt x="180" y="90"/>
                  </a:lnTo>
                  <a:lnTo>
                    <a:pt x="178" y="81"/>
                  </a:lnTo>
                  <a:lnTo>
                    <a:pt x="174" y="74"/>
                  </a:lnTo>
                  <a:lnTo>
                    <a:pt x="170" y="69"/>
                  </a:lnTo>
                  <a:lnTo>
                    <a:pt x="163" y="64"/>
                  </a:lnTo>
                  <a:lnTo>
                    <a:pt x="154" y="61"/>
                  </a:lnTo>
                  <a:lnTo>
                    <a:pt x="143" y="60"/>
                  </a:lnTo>
                  <a:lnTo>
                    <a:pt x="128" y="59"/>
                  </a:lnTo>
                  <a:lnTo>
                    <a:pt x="119" y="60"/>
                  </a:lnTo>
                  <a:lnTo>
                    <a:pt x="110" y="61"/>
                  </a:lnTo>
                  <a:lnTo>
                    <a:pt x="103" y="63"/>
                  </a:lnTo>
                  <a:lnTo>
                    <a:pt x="96" y="66"/>
                  </a:lnTo>
                  <a:lnTo>
                    <a:pt x="91" y="72"/>
                  </a:lnTo>
                  <a:lnTo>
                    <a:pt x="86" y="78"/>
                  </a:lnTo>
                  <a:lnTo>
                    <a:pt x="82" y="86"/>
                  </a:lnTo>
                  <a:lnTo>
                    <a:pt x="78" y="96"/>
                  </a:lnTo>
                  <a:close/>
                  <a:moveTo>
                    <a:pt x="181" y="158"/>
                  </a:moveTo>
                  <a:lnTo>
                    <a:pt x="172" y="160"/>
                  </a:lnTo>
                  <a:lnTo>
                    <a:pt x="162" y="164"/>
                  </a:lnTo>
                  <a:lnTo>
                    <a:pt x="149" y="166"/>
                  </a:lnTo>
                  <a:lnTo>
                    <a:pt x="134" y="169"/>
                  </a:lnTo>
                  <a:lnTo>
                    <a:pt x="119" y="173"/>
                  </a:lnTo>
                  <a:lnTo>
                    <a:pt x="108" y="176"/>
                  </a:lnTo>
                  <a:lnTo>
                    <a:pt x="99" y="179"/>
                  </a:lnTo>
                  <a:lnTo>
                    <a:pt x="92" y="183"/>
                  </a:lnTo>
                  <a:lnTo>
                    <a:pt x="85" y="188"/>
                  </a:lnTo>
                  <a:lnTo>
                    <a:pt x="81" y="195"/>
                  </a:lnTo>
                  <a:lnTo>
                    <a:pt x="78" y="202"/>
                  </a:lnTo>
                  <a:lnTo>
                    <a:pt x="77" y="210"/>
                  </a:lnTo>
                  <a:lnTo>
                    <a:pt x="77" y="218"/>
                  </a:lnTo>
                  <a:lnTo>
                    <a:pt x="79" y="226"/>
                  </a:lnTo>
                  <a:lnTo>
                    <a:pt x="84" y="233"/>
                  </a:lnTo>
                  <a:lnTo>
                    <a:pt x="88" y="238"/>
                  </a:lnTo>
                  <a:lnTo>
                    <a:pt x="95" y="244"/>
                  </a:lnTo>
                  <a:lnTo>
                    <a:pt x="103" y="247"/>
                  </a:lnTo>
                  <a:lnTo>
                    <a:pt x="111" y="249"/>
                  </a:lnTo>
                  <a:lnTo>
                    <a:pt x="120" y="251"/>
                  </a:lnTo>
                  <a:lnTo>
                    <a:pt x="130" y="249"/>
                  </a:lnTo>
                  <a:lnTo>
                    <a:pt x="140" y="247"/>
                  </a:lnTo>
                  <a:lnTo>
                    <a:pt x="149" y="243"/>
                  </a:lnTo>
                  <a:lnTo>
                    <a:pt x="160" y="236"/>
                  </a:lnTo>
                  <a:lnTo>
                    <a:pt x="166" y="231"/>
                  </a:lnTo>
                  <a:lnTo>
                    <a:pt x="171" y="225"/>
                  </a:lnTo>
                  <a:lnTo>
                    <a:pt x="175" y="218"/>
                  </a:lnTo>
                  <a:lnTo>
                    <a:pt x="178" y="211"/>
                  </a:lnTo>
                  <a:lnTo>
                    <a:pt x="179" y="204"/>
                  </a:lnTo>
                  <a:lnTo>
                    <a:pt x="180" y="196"/>
                  </a:lnTo>
                  <a:lnTo>
                    <a:pt x="181" y="186"/>
                  </a:lnTo>
                  <a:lnTo>
                    <a:pt x="181" y="174"/>
                  </a:lnTo>
                  <a:lnTo>
                    <a:pt x="181" y="15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3" name="Freeform 1086">
              <a:extLst>
                <a:ext uri="{FF2B5EF4-FFF2-40B4-BE49-F238E27FC236}">
                  <a16:creationId xmlns:a16="http://schemas.microsoft.com/office/drawing/2014/main" id="{C73E1DA5-534A-45C9-AD23-A2B3C3497799}"/>
                </a:ext>
              </a:extLst>
            </p:cNvPr>
            <p:cNvSpPr>
              <a:spLocks/>
            </p:cNvSpPr>
            <p:nvPr/>
          </p:nvSpPr>
          <p:spPr bwMode="auto">
            <a:xfrm>
              <a:off x="3642" y="3637"/>
              <a:ext cx="78" cy="81"/>
            </a:xfrm>
            <a:custGeom>
              <a:avLst/>
              <a:gdLst>
                <a:gd name="T0" fmla="*/ 0 w 389"/>
                <a:gd name="T1" fmla="*/ 16 h 402"/>
                <a:gd name="T2" fmla="*/ 0 w 389"/>
                <a:gd name="T3" fmla="*/ 0 h 402"/>
                <a:gd name="T4" fmla="*/ 5 w 389"/>
                <a:gd name="T5" fmla="*/ 0 h 402"/>
                <a:gd name="T6" fmla="*/ 8 w 389"/>
                <a:gd name="T7" fmla="*/ 11 h 402"/>
                <a:gd name="T8" fmla="*/ 11 w 389"/>
                <a:gd name="T9" fmla="*/ 0 h 402"/>
                <a:gd name="T10" fmla="*/ 16 w 389"/>
                <a:gd name="T11" fmla="*/ 0 h 402"/>
                <a:gd name="T12" fmla="*/ 16 w 389"/>
                <a:gd name="T13" fmla="*/ 16 h 402"/>
                <a:gd name="T14" fmla="*/ 13 w 389"/>
                <a:gd name="T15" fmla="*/ 16 h 402"/>
                <a:gd name="T16" fmla="*/ 13 w 389"/>
                <a:gd name="T17" fmla="*/ 3 h 402"/>
                <a:gd name="T18" fmla="*/ 9 w 389"/>
                <a:gd name="T19" fmla="*/ 16 h 402"/>
                <a:gd name="T20" fmla="*/ 6 w 389"/>
                <a:gd name="T21" fmla="*/ 16 h 402"/>
                <a:gd name="T22" fmla="*/ 3 w 389"/>
                <a:gd name="T23" fmla="*/ 3 h 402"/>
                <a:gd name="T24" fmla="*/ 3 w 389"/>
                <a:gd name="T25" fmla="*/ 16 h 402"/>
                <a:gd name="T26" fmla="*/ 0 w 389"/>
                <a:gd name="T27" fmla="*/ 16 h 40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9"/>
                <a:gd name="T43" fmla="*/ 0 h 402"/>
                <a:gd name="T44" fmla="*/ 389 w 389"/>
                <a:gd name="T45" fmla="*/ 402 h 40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9" h="402">
                  <a:moveTo>
                    <a:pt x="0" y="402"/>
                  </a:moveTo>
                  <a:lnTo>
                    <a:pt x="0" y="0"/>
                  </a:lnTo>
                  <a:lnTo>
                    <a:pt x="121" y="0"/>
                  </a:lnTo>
                  <a:lnTo>
                    <a:pt x="195" y="274"/>
                  </a:lnTo>
                  <a:lnTo>
                    <a:pt x="267" y="0"/>
                  </a:lnTo>
                  <a:lnTo>
                    <a:pt x="389" y="0"/>
                  </a:lnTo>
                  <a:lnTo>
                    <a:pt x="389" y="402"/>
                  </a:lnTo>
                  <a:lnTo>
                    <a:pt x="313" y="402"/>
                  </a:lnTo>
                  <a:lnTo>
                    <a:pt x="313" y="86"/>
                  </a:lnTo>
                  <a:lnTo>
                    <a:pt x="233" y="402"/>
                  </a:lnTo>
                  <a:lnTo>
                    <a:pt x="155" y="402"/>
                  </a:lnTo>
                  <a:lnTo>
                    <a:pt x="76" y="86"/>
                  </a:lnTo>
                  <a:lnTo>
                    <a:pt x="76" y="402"/>
                  </a:lnTo>
                  <a:lnTo>
                    <a:pt x="0" y="4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4" name="Freeform 1087">
              <a:extLst>
                <a:ext uri="{FF2B5EF4-FFF2-40B4-BE49-F238E27FC236}">
                  <a16:creationId xmlns:a16="http://schemas.microsoft.com/office/drawing/2014/main" id="{B2689854-DD53-410B-BE7D-F7616997335F}"/>
                </a:ext>
              </a:extLst>
            </p:cNvPr>
            <p:cNvSpPr>
              <a:spLocks noEditPoints="1"/>
            </p:cNvSpPr>
            <p:nvPr/>
          </p:nvSpPr>
          <p:spPr bwMode="auto">
            <a:xfrm>
              <a:off x="2222" y="2326"/>
              <a:ext cx="100" cy="100"/>
            </a:xfrm>
            <a:custGeom>
              <a:avLst/>
              <a:gdLst>
                <a:gd name="T0" fmla="*/ 20 w 501"/>
                <a:gd name="T1" fmla="*/ 20 h 498"/>
                <a:gd name="T2" fmla="*/ 16 w 501"/>
                <a:gd name="T3" fmla="*/ 20 h 498"/>
                <a:gd name="T4" fmla="*/ 14 w 501"/>
                <a:gd name="T5" fmla="*/ 15 h 498"/>
                <a:gd name="T6" fmla="*/ 6 w 501"/>
                <a:gd name="T7" fmla="*/ 15 h 498"/>
                <a:gd name="T8" fmla="*/ 4 w 501"/>
                <a:gd name="T9" fmla="*/ 20 h 498"/>
                <a:gd name="T10" fmla="*/ 0 w 501"/>
                <a:gd name="T11" fmla="*/ 20 h 498"/>
                <a:gd name="T12" fmla="*/ 8 w 501"/>
                <a:gd name="T13" fmla="*/ 0 h 498"/>
                <a:gd name="T14" fmla="*/ 12 w 501"/>
                <a:gd name="T15" fmla="*/ 0 h 498"/>
                <a:gd name="T16" fmla="*/ 20 w 501"/>
                <a:gd name="T17" fmla="*/ 20 h 498"/>
                <a:gd name="T18" fmla="*/ 13 w 501"/>
                <a:gd name="T19" fmla="*/ 12 h 498"/>
                <a:gd name="T20" fmla="*/ 10 w 501"/>
                <a:gd name="T21" fmla="*/ 5 h 498"/>
                <a:gd name="T22" fmla="*/ 7 w 501"/>
                <a:gd name="T23" fmla="*/ 12 h 498"/>
                <a:gd name="T24" fmla="*/ 13 w 501"/>
                <a:gd name="T25" fmla="*/ 12 h 49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01"/>
                <a:gd name="T40" fmla="*/ 0 h 498"/>
                <a:gd name="T41" fmla="*/ 501 w 501"/>
                <a:gd name="T42" fmla="*/ 498 h 49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01" h="498">
                  <a:moveTo>
                    <a:pt x="501" y="498"/>
                  </a:moveTo>
                  <a:lnTo>
                    <a:pt x="391" y="498"/>
                  </a:lnTo>
                  <a:lnTo>
                    <a:pt x="347" y="385"/>
                  </a:lnTo>
                  <a:lnTo>
                    <a:pt x="148" y="385"/>
                  </a:lnTo>
                  <a:lnTo>
                    <a:pt x="107" y="498"/>
                  </a:lnTo>
                  <a:lnTo>
                    <a:pt x="0" y="498"/>
                  </a:lnTo>
                  <a:lnTo>
                    <a:pt x="195" y="0"/>
                  </a:lnTo>
                  <a:lnTo>
                    <a:pt x="301" y="0"/>
                  </a:lnTo>
                  <a:lnTo>
                    <a:pt x="501" y="498"/>
                  </a:lnTo>
                  <a:close/>
                  <a:moveTo>
                    <a:pt x="316" y="301"/>
                  </a:moveTo>
                  <a:lnTo>
                    <a:pt x="247" y="116"/>
                  </a:lnTo>
                  <a:lnTo>
                    <a:pt x="179" y="301"/>
                  </a:lnTo>
                  <a:lnTo>
                    <a:pt x="316" y="30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5" name="Freeform 1088">
              <a:extLst>
                <a:ext uri="{FF2B5EF4-FFF2-40B4-BE49-F238E27FC236}">
                  <a16:creationId xmlns:a16="http://schemas.microsoft.com/office/drawing/2014/main" id="{C1887074-F5EB-49ED-B238-AB1D379F3A15}"/>
                </a:ext>
              </a:extLst>
            </p:cNvPr>
            <p:cNvSpPr>
              <a:spLocks/>
            </p:cNvSpPr>
            <p:nvPr/>
          </p:nvSpPr>
          <p:spPr bwMode="auto">
            <a:xfrm>
              <a:off x="2328" y="2352"/>
              <a:ext cx="68" cy="75"/>
            </a:xfrm>
            <a:custGeom>
              <a:avLst/>
              <a:gdLst>
                <a:gd name="T0" fmla="*/ 10 w 341"/>
                <a:gd name="T1" fmla="*/ 5 h 378"/>
                <a:gd name="T2" fmla="*/ 9 w 341"/>
                <a:gd name="T3" fmla="*/ 4 h 378"/>
                <a:gd name="T4" fmla="*/ 9 w 341"/>
                <a:gd name="T5" fmla="*/ 4 h 378"/>
                <a:gd name="T6" fmla="*/ 9 w 341"/>
                <a:gd name="T7" fmla="*/ 4 h 378"/>
                <a:gd name="T8" fmla="*/ 8 w 341"/>
                <a:gd name="T9" fmla="*/ 3 h 378"/>
                <a:gd name="T10" fmla="*/ 7 w 341"/>
                <a:gd name="T11" fmla="*/ 3 h 378"/>
                <a:gd name="T12" fmla="*/ 6 w 341"/>
                <a:gd name="T13" fmla="*/ 3 h 378"/>
                <a:gd name="T14" fmla="*/ 6 w 341"/>
                <a:gd name="T15" fmla="*/ 3 h 378"/>
                <a:gd name="T16" fmla="*/ 5 w 341"/>
                <a:gd name="T17" fmla="*/ 4 h 378"/>
                <a:gd name="T18" fmla="*/ 5 w 341"/>
                <a:gd name="T19" fmla="*/ 4 h 378"/>
                <a:gd name="T20" fmla="*/ 4 w 341"/>
                <a:gd name="T21" fmla="*/ 5 h 378"/>
                <a:gd name="T22" fmla="*/ 4 w 341"/>
                <a:gd name="T23" fmla="*/ 5 h 378"/>
                <a:gd name="T24" fmla="*/ 4 w 341"/>
                <a:gd name="T25" fmla="*/ 6 h 378"/>
                <a:gd name="T26" fmla="*/ 4 w 341"/>
                <a:gd name="T27" fmla="*/ 7 h 378"/>
                <a:gd name="T28" fmla="*/ 4 w 341"/>
                <a:gd name="T29" fmla="*/ 8 h 378"/>
                <a:gd name="T30" fmla="*/ 4 w 341"/>
                <a:gd name="T31" fmla="*/ 9 h 378"/>
                <a:gd name="T32" fmla="*/ 4 w 341"/>
                <a:gd name="T33" fmla="*/ 10 h 378"/>
                <a:gd name="T34" fmla="*/ 5 w 341"/>
                <a:gd name="T35" fmla="*/ 11 h 378"/>
                <a:gd name="T36" fmla="*/ 5 w 341"/>
                <a:gd name="T37" fmla="*/ 11 h 378"/>
                <a:gd name="T38" fmla="*/ 6 w 341"/>
                <a:gd name="T39" fmla="*/ 12 h 378"/>
                <a:gd name="T40" fmla="*/ 6 w 341"/>
                <a:gd name="T41" fmla="*/ 12 h 378"/>
                <a:gd name="T42" fmla="*/ 7 w 341"/>
                <a:gd name="T43" fmla="*/ 12 h 378"/>
                <a:gd name="T44" fmla="*/ 8 w 341"/>
                <a:gd name="T45" fmla="*/ 12 h 378"/>
                <a:gd name="T46" fmla="*/ 8 w 341"/>
                <a:gd name="T47" fmla="*/ 12 h 378"/>
                <a:gd name="T48" fmla="*/ 9 w 341"/>
                <a:gd name="T49" fmla="*/ 11 h 378"/>
                <a:gd name="T50" fmla="*/ 9 w 341"/>
                <a:gd name="T51" fmla="*/ 11 h 378"/>
                <a:gd name="T52" fmla="*/ 9 w 341"/>
                <a:gd name="T53" fmla="*/ 10 h 378"/>
                <a:gd name="T54" fmla="*/ 10 w 341"/>
                <a:gd name="T55" fmla="*/ 9 h 378"/>
                <a:gd name="T56" fmla="*/ 13 w 341"/>
                <a:gd name="T57" fmla="*/ 10 h 378"/>
                <a:gd name="T58" fmla="*/ 13 w 341"/>
                <a:gd name="T59" fmla="*/ 12 h 378"/>
                <a:gd name="T60" fmla="*/ 12 w 341"/>
                <a:gd name="T61" fmla="*/ 13 h 378"/>
                <a:gd name="T62" fmla="*/ 12 w 341"/>
                <a:gd name="T63" fmla="*/ 13 h 378"/>
                <a:gd name="T64" fmla="*/ 11 w 341"/>
                <a:gd name="T65" fmla="*/ 14 h 378"/>
                <a:gd name="T66" fmla="*/ 10 w 341"/>
                <a:gd name="T67" fmla="*/ 14 h 378"/>
                <a:gd name="T68" fmla="*/ 9 w 341"/>
                <a:gd name="T69" fmla="*/ 15 h 378"/>
                <a:gd name="T70" fmla="*/ 8 w 341"/>
                <a:gd name="T71" fmla="*/ 15 h 378"/>
                <a:gd name="T72" fmla="*/ 6 w 341"/>
                <a:gd name="T73" fmla="*/ 15 h 378"/>
                <a:gd name="T74" fmla="*/ 5 w 341"/>
                <a:gd name="T75" fmla="*/ 15 h 378"/>
                <a:gd name="T76" fmla="*/ 3 w 341"/>
                <a:gd name="T77" fmla="*/ 14 h 378"/>
                <a:gd name="T78" fmla="*/ 2 w 341"/>
                <a:gd name="T79" fmla="*/ 13 h 378"/>
                <a:gd name="T80" fmla="*/ 1 w 341"/>
                <a:gd name="T81" fmla="*/ 13 h 378"/>
                <a:gd name="T82" fmla="*/ 1 w 341"/>
                <a:gd name="T83" fmla="*/ 11 h 378"/>
                <a:gd name="T84" fmla="*/ 0 w 341"/>
                <a:gd name="T85" fmla="*/ 10 h 378"/>
                <a:gd name="T86" fmla="*/ 0 w 341"/>
                <a:gd name="T87" fmla="*/ 8 h 378"/>
                <a:gd name="T88" fmla="*/ 0 w 341"/>
                <a:gd name="T89" fmla="*/ 7 h 378"/>
                <a:gd name="T90" fmla="*/ 0 w 341"/>
                <a:gd name="T91" fmla="*/ 5 h 378"/>
                <a:gd name="T92" fmla="*/ 1 w 341"/>
                <a:gd name="T93" fmla="*/ 4 h 378"/>
                <a:gd name="T94" fmla="*/ 1 w 341"/>
                <a:gd name="T95" fmla="*/ 3 h 378"/>
                <a:gd name="T96" fmla="*/ 2 w 341"/>
                <a:gd name="T97" fmla="*/ 2 h 378"/>
                <a:gd name="T98" fmla="*/ 3 w 341"/>
                <a:gd name="T99" fmla="*/ 1 h 378"/>
                <a:gd name="T100" fmla="*/ 5 w 341"/>
                <a:gd name="T101" fmla="*/ 0 h 378"/>
                <a:gd name="T102" fmla="*/ 6 w 341"/>
                <a:gd name="T103" fmla="*/ 0 h 378"/>
                <a:gd name="T104" fmla="*/ 8 w 341"/>
                <a:gd name="T105" fmla="*/ 0 h 378"/>
                <a:gd name="T106" fmla="*/ 9 w 341"/>
                <a:gd name="T107" fmla="*/ 0 h 378"/>
                <a:gd name="T108" fmla="*/ 10 w 341"/>
                <a:gd name="T109" fmla="*/ 0 h 378"/>
                <a:gd name="T110" fmla="*/ 11 w 341"/>
                <a:gd name="T111" fmla="*/ 1 h 378"/>
                <a:gd name="T112" fmla="*/ 12 w 341"/>
                <a:gd name="T113" fmla="*/ 1 h 378"/>
                <a:gd name="T114" fmla="*/ 12 w 341"/>
                <a:gd name="T115" fmla="*/ 2 h 378"/>
                <a:gd name="T116" fmla="*/ 13 w 341"/>
                <a:gd name="T117" fmla="*/ 3 h 378"/>
                <a:gd name="T118" fmla="*/ 13 w 341"/>
                <a:gd name="T119" fmla="*/ 4 h 3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41"/>
                <a:gd name="T181" fmla="*/ 0 h 378"/>
                <a:gd name="T182" fmla="*/ 341 w 341"/>
                <a:gd name="T183" fmla="*/ 378 h 3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41" h="378">
                  <a:moveTo>
                    <a:pt x="336" y="116"/>
                  </a:moveTo>
                  <a:lnTo>
                    <a:pt x="241" y="133"/>
                  </a:lnTo>
                  <a:lnTo>
                    <a:pt x="239" y="119"/>
                  </a:lnTo>
                  <a:lnTo>
                    <a:pt x="234" y="108"/>
                  </a:lnTo>
                  <a:lnTo>
                    <a:pt x="231" y="103"/>
                  </a:lnTo>
                  <a:lnTo>
                    <a:pt x="228" y="99"/>
                  </a:lnTo>
                  <a:lnTo>
                    <a:pt x="224" y="94"/>
                  </a:lnTo>
                  <a:lnTo>
                    <a:pt x="220" y="91"/>
                  </a:lnTo>
                  <a:lnTo>
                    <a:pt x="211" y="84"/>
                  </a:lnTo>
                  <a:lnTo>
                    <a:pt x="200" y="80"/>
                  </a:lnTo>
                  <a:lnTo>
                    <a:pt x="189" y="77"/>
                  </a:lnTo>
                  <a:lnTo>
                    <a:pt x="177" y="76"/>
                  </a:lnTo>
                  <a:lnTo>
                    <a:pt x="168" y="76"/>
                  </a:lnTo>
                  <a:lnTo>
                    <a:pt x="160" y="77"/>
                  </a:lnTo>
                  <a:lnTo>
                    <a:pt x="152" y="80"/>
                  </a:lnTo>
                  <a:lnTo>
                    <a:pt x="144" y="82"/>
                  </a:lnTo>
                  <a:lnTo>
                    <a:pt x="137" y="85"/>
                  </a:lnTo>
                  <a:lnTo>
                    <a:pt x="130" y="90"/>
                  </a:lnTo>
                  <a:lnTo>
                    <a:pt x="125" y="95"/>
                  </a:lnTo>
                  <a:lnTo>
                    <a:pt x="119" y="101"/>
                  </a:lnTo>
                  <a:lnTo>
                    <a:pt x="115" y="108"/>
                  </a:lnTo>
                  <a:lnTo>
                    <a:pt x="110" y="115"/>
                  </a:lnTo>
                  <a:lnTo>
                    <a:pt x="107" y="124"/>
                  </a:lnTo>
                  <a:lnTo>
                    <a:pt x="103" y="134"/>
                  </a:lnTo>
                  <a:lnTo>
                    <a:pt x="101" y="144"/>
                  </a:lnTo>
                  <a:lnTo>
                    <a:pt x="100" y="156"/>
                  </a:lnTo>
                  <a:lnTo>
                    <a:pt x="99" y="169"/>
                  </a:lnTo>
                  <a:lnTo>
                    <a:pt x="99" y="184"/>
                  </a:lnTo>
                  <a:lnTo>
                    <a:pt x="99" y="198"/>
                  </a:lnTo>
                  <a:lnTo>
                    <a:pt x="100" y="213"/>
                  </a:lnTo>
                  <a:lnTo>
                    <a:pt x="101" y="226"/>
                  </a:lnTo>
                  <a:lnTo>
                    <a:pt x="103" y="238"/>
                  </a:lnTo>
                  <a:lnTo>
                    <a:pt x="107" y="249"/>
                  </a:lnTo>
                  <a:lnTo>
                    <a:pt x="110" y="258"/>
                  </a:lnTo>
                  <a:lnTo>
                    <a:pt x="115" y="267"/>
                  </a:lnTo>
                  <a:lnTo>
                    <a:pt x="120" y="274"/>
                  </a:lnTo>
                  <a:lnTo>
                    <a:pt x="126" y="281"/>
                  </a:lnTo>
                  <a:lnTo>
                    <a:pt x="132" y="285"/>
                  </a:lnTo>
                  <a:lnTo>
                    <a:pt x="138" y="290"/>
                  </a:lnTo>
                  <a:lnTo>
                    <a:pt x="145" y="294"/>
                  </a:lnTo>
                  <a:lnTo>
                    <a:pt x="153" y="297"/>
                  </a:lnTo>
                  <a:lnTo>
                    <a:pt x="161" y="299"/>
                  </a:lnTo>
                  <a:lnTo>
                    <a:pt x="169" y="300"/>
                  </a:lnTo>
                  <a:lnTo>
                    <a:pt x="178" y="300"/>
                  </a:lnTo>
                  <a:lnTo>
                    <a:pt x="190" y="300"/>
                  </a:lnTo>
                  <a:lnTo>
                    <a:pt x="203" y="297"/>
                  </a:lnTo>
                  <a:lnTo>
                    <a:pt x="208" y="294"/>
                  </a:lnTo>
                  <a:lnTo>
                    <a:pt x="213" y="292"/>
                  </a:lnTo>
                  <a:lnTo>
                    <a:pt x="217" y="289"/>
                  </a:lnTo>
                  <a:lnTo>
                    <a:pt x="222" y="285"/>
                  </a:lnTo>
                  <a:lnTo>
                    <a:pt x="226" y="281"/>
                  </a:lnTo>
                  <a:lnTo>
                    <a:pt x="230" y="276"/>
                  </a:lnTo>
                  <a:lnTo>
                    <a:pt x="234" y="271"/>
                  </a:lnTo>
                  <a:lnTo>
                    <a:pt x="237" y="264"/>
                  </a:lnTo>
                  <a:lnTo>
                    <a:pt x="242" y="249"/>
                  </a:lnTo>
                  <a:lnTo>
                    <a:pt x="247" y="232"/>
                  </a:lnTo>
                  <a:lnTo>
                    <a:pt x="341" y="248"/>
                  </a:lnTo>
                  <a:lnTo>
                    <a:pt x="336" y="264"/>
                  </a:lnTo>
                  <a:lnTo>
                    <a:pt x="332" y="278"/>
                  </a:lnTo>
                  <a:lnTo>
                    <a:pt x="326" y="292"/>
                  </a:lnTo>
                  <a:lnTo>
                    <a:pt x="319" y="304"/>
                  </a:lnTo>
                  <a:lnTo>
                    <a:pt x="312" y="316"/>
                  </a:lnTo>
                  <a:lnTo>
                    <a:pt x="303" y="327"/>
                  </a:lnTo>
                  <a:lnTo>
                    <a:pt x="294" y="336"/>
                  </a:lnTo>
                  <a:lnTo>
                    <a:pt x="284" y="345"/>
                  </a:lnTo>
                  <a:lnTo>
                    <a:pt x="274" y="353"/>
                  </a:lnTo>
                  <a:lnTo>
                    <a:pt x="261" y="360"/>
                  </a:lnTo>
                  <a:lnTo>
                    <a:pt x="249" y="365"/>
                  </a:lnTo>
                  <a:lnTo>
                    <a:pt x="235" y="370"/>
                  </a:lnTo>
                  <a:lnTo>
                    <a:pt x="222" y="373"/>
                  </a:lnTo>
                  <a:lnTo>
                    <a:pt x="206" y="377"/>
                  </a:lnTo>
                  <a:lnTo>
                    <a:pt x="190" y="378"/>
                  </a:lnTo>
                  <a:lnTo>
                    <a:pt x="173" y="378"/>
                  </a:lnTo>
                  <a:lnTo>
                    <a:pt x="154" y="378"/>
                  </a:lnTo>
                  <a:lnTo>
                    <a:pt x="136" y="376"/>
                  </a:lnTo>
                  <a:lnTo>
                    <a:pt x="118" y="371"/>
                  </a:lnTo>
                  <a:lnTo>
                    <a:pt x="102" y="365"/>
                  </a:lnTo>
                  <a:lnTo>
                    <a:pt x="86" y="359"/>
                  </a:lnTo>
                  <a:lnTo>
                    <a:pt x="73" y="351"/>
                  </a:lnTo>
                  <a:lnTo>
                    <a:pt x="59" y="341"/>
                  </a:lnTo>
                  <a:lnTo>
                    <a:pt x="47" y="328"/>
                  </a:lnTo>
                  <a:lnTo>
                    <a:pt x="35" y="316"/>
                  </a:lnTo>
                  <a:lnTo>
                    <a:pt x="26" y="301"/>
                  </a:lnTo>
                  <a:lnTo>
                    <a:pt x="19" y="285"/>
                  </a:lnTo>
                  <a:lnTo>
                    <a:pt x="12" y="268"/>
                  </a:lnTo>
                  <a:lnTo>
                    <a:pt x="6" y="251"/>
                  </a:lnTo>
                  <a:lnTo>
                    <a:pt x="3" y="232"/>
                  </a:lnTo>
                  <a:lnTo>
                    <a:pt x="0" y="212"/>
                  </a:lnTo>
                  <a:lnTo>
                    <a:pt x="0" y="190"/>
                  </a:lnTo>
                  <a:lnTo>
                    <a:pt x="0" y="168"/>
                  </a:lnTo>
                  <a:lnTo>
                    <a:pt x="3" y="147"/>
                  </a:lnTo>
                  <a:lnTo>
                    <a:pt x="6" y="128"/>
                  </a:lnTo>
                  <a:lnTo>
                    <a:pt x="12" y="110"/>
                  </a:lnTo>
                  <a:lnTo>
                    <a:pt x="19" y="94"/>
                  </a:lnTo>
                  <a:lnTo>
                    <a:pt x="26" y="78"/>
                  </a:lnTo>
                  <a:lnTo>
                    <a:pt x="37" y="64"/>
                  </a:lnTo>
                  <a:lnTo>
                    <a:pt x="47" y="51"/>
                  </a:lnTo>
                  <a:lnTo>
                    <a:pt x="59" y="39"/>
                  </a:lnTo>
                  <a:lnTo>
                    <a:pt x="73" y="29"/>
                  </a:lnTo>
                  <a:lnTo>
                    <a:pt x="87" y="21"/>
                  </a:lnTo>
                  <a:lnTo>
                    <a:pt x="103" y="13"/>
                  </a:lnTo>
                  <a:lnTo>
                    <a:pt x="119" y="8"/>
                  </a:lnTo>
                  <a:lnTo>
                    <a:pt x="137" y="4"/>
                  </a:lnTo>
                  <a:lnTo>
                    <a:pt x="155" y="2"/>
                  </a:lnTo>
                  <a:lnTo>
                    <a:pt x="176" y="0"/>
                  </a:lnTo>
                  <a:lnTo>
                    <a:pt x="191" y="2"/>
                  </a:lnTo>
                  <a:lnTo>
                    <a:pt x="206" y="3"/>
                  </a:lnTo>
                  <a:lnTo>
                    <a:pt x="221" y="5"/>
                  </a:lnTo>
                  <a:lnTo>
                    <a:pt x="234" y="8"/>
                  </a:lnTo>
                  <a:lnTo>
                    <a:pt x="247" y="12"/>
                  </a:lnTo>
                  <a:lnTo>
                    <a:pt x="259" y="17"/>
                  </a:lnTo>
                  <a:lnTo>
                    <a:pt x="269" y="23"/>
                  </a:lnTo>
                  <a:lnTo>
                    <a:pt x="280" y="30"/>
                  </a:lnTo>
                  <a:lnTo>
                    <a:pt x="290" y="37"/>
                  </a:lnTo>
                  <a:lnTo>
                    <a:pt x="298" y="46"/>
                  </a:lnTo>
                  <a:lnTo>
                    <a:pt x="306" y="55"/>
                  </a:lnTo>
                  <a:lnTo>
                    <a:pt x="313" y="65"/>
                  </a:lnTo>
                  <a:lnTo>
                    <a:pt x="320" y="76"/>
                  </a:lnTo>
                  <a:lnTo>
                    <a:pt x="326" y="89"/>
                  </a:lnTo>
                  <a:lnTo>
                    <a:pt x="332" y="102"/>
                  </a:lnTo>
                  <a:lnTo>
                    <a:pt x="336" y="11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6" name="Freeform 1089">
              <a:extLst>
                <a:ext uri="{FF2B5EF4-FFF2-40B4-BE49-F238E27FC236}">
                  <a16:creationId xmlns:a16="http://schemas.microsoft.com/office/drawing/2014/main" id="{40D37FAF-0948-44D5-BC36-417D38D8FAA7}"/>
                </a:ext>
              </a:extLst>
            </p:cNvPr>
            <p:cNvSpPr>
              <a:spLocks/>
            </p:cNvSpPr>
            <p:nvPr/>
          </p:nvSpPr>
          <p:spPr bwMode="auto">
            <a:xfrm>
              <a:off x="2402" y="2328"/>
              <a:ext cx="42" cy="99"/>
            </a:xfrm>
            <a:custGeom>
              <a:avLst/>
              <a:gdLst>
                <a:gd name="T0" fmla="*/ 8 w 212"/>
                <a:gd name="T1" fmla="*/ 5 h 496"/>
                <a:gd name="T2" fmla="*/ 8 w 212"/>
                <a:gd name="T3" fmla="*/ 8 h 496"/>
                <a:gd name="T4" fmla="*/ 6 w 212"/>
                <a:gd name="T5" fmla="*/ 8 h 496"/>
                <a:gd name="T6" fmla="*/ 6 w 212"/>
                <a:gd name="T7" fmla="*/ 14 h 496"/>
                <a:gd name="T8" fmla="*/ 6 w 212"/>
                <a:gd name="T9" fmla="*/ 15 h 496"/>
                <a:gd name="T10" fmla="*/ 6 w 212"/>
                <a:gd name="T11" fmla="*/ 15 h 496"/>
                <a:gd name="T12" fmla="*/ 6 w 212"/>
                <a:gd name="T13" fmla="*/ 16 h 496"/>
                <a:gd name="T14" fmla="*/ 6 w 212"/>
                <a:gd name="T15" fmla="*/ 16 h 496"/>
                <a:gd name="T16" fmla="*/ 6 w 212"/>
                <a:gd name="T17" fmla="*/ 16 h 496"/>
                <a:gd name="T18" fmla="*/ 6 w 212"/>
                <a:gd name="T19" fmla="*/ 16 h 496"/>
                <a:gd name="T20" fmla="*/ 6 w 212"/>
                <a:gd name="T21" fmla="*/ 16 h 496"/>
                <a:gd name="T22" fmla="*/ 6 w 212"/>
                <a:gd name="T23" fmla="*/ 16 h 496"/>
                <a:gd name="T24" fmla="*/ 6 w 212"/>
                <a:gd name="T25" fmla="*/ 17 h 496"/>
                <a:gd name="T26" fmla="*/ 6 w 212"/>
                <a:gd name="T27" fmla="*/ 17 h 496"/>
                <a:gd name="T28" fmla="*/ 6 w 212"/>
                <a:gd name="T29" fmla="*/ 17 h 496"/>
                <a:gd name="T30" fmla="*/ 7 w 212"/>
                <a:gd name="T31" fmla="*/ 17 h 496"/>
                <a:gd name="T32" fmla="*/ 7 w 212"/>
                <a:gd name="T33" fmla="*/ 17 h 496"/>
                <a:gd name="T34" fmla="*/ 7 w 212"/>
                <a:gd name="T35" fmla="*/ 17 h 496"/>
                <a:gd name="T36" fmla="*/ 8 w 212"/>
                <a:gd name="T37" fmla="*/ 16 h 496"/>
                <a:gd name="T38" fmla="*/ 8 w 212"/>
                <a:gd name="T39" fmla="*/ 16 h 496"/>
                <a:gd name="T40" fmla="*/ 8 w 212"/>
                <a:gd name="T41" fmla="*/ 19 h 496"/>
                <a:gd name="T42" fmla="*/ 8 w 212"/>
                <a:gd name="T43" fmla="*/ 19 h 496"/>
                <a:gd name="T44" fmla="*/ 7 w 212"/>
                <a:gd name="T45" fmla="*/ 20 h 496"/>
                <a:gd name="T46" fmla="*/ 6 w 212"/>
                <a:gd name="T47" fmla="*/ 20 h 496"/>
                <a:gd name="T48" fmla="*/ 5 w 212"/>
                <a:gd name="T49" fmla="*/ 20 h 496"/>
                <a:gd name="T50" fmla="*/ 5 w 212"/>
                <a:gd name="T51" fmla="*/ 20 h 496"/>
                <a:gd name="T52" fmla="*/ 4 w 212"/>
                <a:gd name="T53" fmla="*/ 20 h 496"/>
                <a:gd name="T54" fmla="*/ 4 w 212"/>
                <a:gd name="T55" fmla="*/ 20 h 496"/>
                <a:gd name="T56" fmla="*/ 4 w 212"/>
                <a:gd name="T57" fmla="*/ 19 h 496"/>
                <a:gd name="T58" fmla="*/ 3 w 212"/>
                <a:gd name="T59" fmla="*/ 19 h 496"/>
                <a:gd name="T60" fmla="*/ 3 w 212"/>
                <a:gd name="T61" fmla="*/ 19 h 496"/>
                <a:gd name="T62" fmla="*/ 3 w 212"/>
                <a:gd name="T63" fmla="*/ 19 h 496"/>
                <a:gd name="T64" fmla="*/ 2 w 212"/>
                <a:gd name="T65" fmla="*/ 19 h 496"/>
                <a:gd name="T66" fmla="*/ 2 w 212"/>
                <a:gd name="T67" fmla="*/ 18 h 496"/>
                <a:gd name="T68" fmla="*/ 2 w 212"/>
                <a:gd name="T69" fmla="*/ 18 h 496"/>
                <a:gd name="T70" fmla="*/ 2 w 212"/>
                <a:gd name="T71" fmla="*/ 18 h 496"/>
                <a:gd name="T72" fmla="*/ 2 w 212"/>
                <a:gd name="T73" fmla="*/ 17 h 496"/>
                <a:gd name="T74" fmla="*/ 2 w 212"/>
                <a:gd name="T75" fmla="*/ 17 h 496"/>
                <a:gd name="T76" fmla="*/ 2 w 212"/>
                <a:gd name="T77" fmla="*/ 16 h 496"/>
                <a:gd name="T78" fmla="*/ 2 w 212"/>
                <a:gd name="T79" fmla="*/ 15 h 496"/>
                <a:gd name="T80" fmla="*/ 2 w 212"/>
                <a:gd name="T81" fmla="*/ 14 h 496"/>
                <a:gd name="T82" fmla="*/ 2 w 212"/>
                <a:gd name="T83" fmla="*/ 8 h 496"/>
                <a:gd name="T84" fmla="*/ 0 w 212"/>
                <a:gd name="T85" fmla="*/ 8 h 496"/>
                <a:gd name="T86" fmla="*/ 0 w 212"/>
                <a:gd name="T87" fmla="*/ 5 h 496"/>
                <a:gd name="T88" fmla="*/ 2 w 212"/>
                <a:gd name="T89" fmla="*/ 5 h 496"/>
                <a:gd name="T90" fmla="*/ 2 w 212"/>
                <a:gd name="T91" fmla="*/ 2 h 496"/>
                <a:gd name="T92" fmla="*/ 6 w 212"/>
                <a:gd name="T93" fmla="*/ 0 h 496"/>
                <a:gd name="T94" fmla="*/ 6 w 212"/>
                <a:gd name="T95" fmla="*/ 5 h 496"/>
                <a:gd name="T96" fmla="*/ 8 w 212"/>
                <a:gd name="T97" fmla="*/ 5 h 49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2"/>
                <a:gd name="T148" fmla="*/ 0 h 496"/>
                <a:gd name="T149" fmla="*/ 212 w 212"/>
                <a:gd name="T150" fmla="*/ 496 h 49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2" h="496">
                  <a:moveTo>
                    <a:pt x="204" y="128"/>
                  </a:moveTo>
                  <a:lnTo>
                    <a:pt x="204" y="203"/>
                  </a:lnTo>
                  <a:lnTo>
                    <a:pt x="140" y="203"/>
                  </a:lnTo>
                  <a:lnTo>
                    <a:pt x="140" y="349"/>
                  </a:lnTo>
                  <a:lnTo>
                    <a:pt x="140" y="368"/>
                  </a:lnTo>
                  <a:lnTo>
                    <a:pt x="140" y="384"/>
                  </a:lnTo>
                  <a:lnTo>
                    <a:pt x="141" y="394"/>
                  </a:lnTo>
                  <a:lnTo>
                    <a:pt x="141" y="400"/>
                  </a:lnTo>
                  <a:lnTo>
                    <a:pt x="142" y="404"/>
                  </a:lnTo>
                  <a:lnTo>
                    <a:pt x="144" y="407"/>
                  </a:lnTo>
                  <a:lnTo>
                    <a:pt x="147" y="410"/>
                  </a:lnTo>
                  <a:lnTo>
                    <a:pt x="150" y="412"/>
                  </a:lnTo>
                  <a:lnTo>
                    <a:pt x="153" y="415"/>
                  </a:lnTo>
                  <a:lnTo>
                    <a:pt x="157" y="416"/>
                  </a:lnTo>
                  <a:lnTo>
                    <a:pt x="161" y="417"/>
                  </a:lnTo>
                  <a:lnTo>
                    <a:pt x="166" y="417"/>
                  </a:lnTo>
                  <a:lnTo>
                    <a:pt x="174" y="417"/>
                  </a:lnTo>
                  <a:lnTo>
                    <a:pt x="183" y="415"/>
                  </a:lnTo>
                  <a:lnTo>
                    <a:pt x="193" y="412"/>
                  </a:lnTo>
                  <a:lnTo>
                    <a:pt x="204" y="408"/>
                  </a:lnTo>
                  <a:lnTo>
                    <a:pt x="212" y="482"/>
                  </a:lnTo>
                  <a:lnTo>
                    <a:pt x="195" y="488"/>
                  </a:lnTo>
                  <a:lnTo>
                    <a:pt x="177" y="493"/>
                  </a:lnTo>
                  <a:lnTo>
                    <a:pt x="158" y="496"/>
                  </a:lnTo>
                  <a:lnTo>
                    <a:pt x="138" y="496"/>
                  </a:lnTo>
                  <a:lnTo>
                    <a:pt x="124" y="496"/>
                  </a:lnTo>
                  <a:lnTo>
                    <a:pt x="113" y="494"/>
                  </a:lnTo>
                  <a:lnTo>
                    <a:pt x="101" y="491"/>
                  </a:lnTo>
                  <a:lnTo>
                    <a:pt x="90" y="488"/>
                  </a:lnTo>
                  <a:lnTo>
                    <a:pt x="81" y="483"/>
                  </a:lnTo>
                  <a:lnTo>
                    <a:pt x="72" y="478"/>
                  </a:lnTo>
                  <a:lnTo>
                    <a:pt x="65" y="472"/>
                  </a:lnTo>
                  <a:lnTo>
                    <a:pt x="60" y="465"/>
                  </a:lnTo>
                  <a:lnTo>
                    <a:pt x="55" y="457"/>
                  </a:lnTo>
                  <a:lnTo>
                    <a:pt x="52" y="450"/>
                  </a:lnTo>
                  <a:lnTo>
                    <a:pt x="50" y="439"/>
                  </a:lnTo>
                  <a:lnTo>
                    <a:pt x="47" y="428"/>
                  </a:lnTo>
                  <a:lnTo>
                    <a:pt x="45" y="418"/>
                  </a:lnTo>
                  <a:lnTo>
                    <a:pt x="45" y="403"/>
                  </a:lnTo>
                  <a:lnTo>
                    <a:pt x="44" y="384"/>
                  </a:lnTo>
                  <a:lnTo>
                    <a:pt x="44" y="360"/>
                  </a:lnTo>
                  <a:lnTo>
                    <a:pt x="44" y="203"/>
                  </a:lnTo>
                  <a:lnTo>
                    <a:pt x="0" y="203"/>
                  </a:lnTo>
                  <a:lnTo>
                    <a:pt x="0" y="128"/>
                  </a:lnTo>
                  <a:lnTo>
                    <a:pt x="44" y="128"/>
                  </a:lnTo>
                  <a:lnTo>
                    <a:pt x="44" y="55"/>
                  </a:lnTo>
                  <a:lnTo>
                    <a:pt x="140" y="0"/>
                  </a:lnTo>
                  <a:lnTo>
                    <a:pt x="140" y="128"/>
                  </a:lnTo>
                  <a:lnTo>
                    <a:pt x="204" y="1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7" name="Freeform 1090">
              <a:extLst>
                <a:ext uri="{FF2B5EF4-FFF2-40B4-BE49-F238E27FC236}">
                  <a16:creationId xmlns:a16="http://schemas.microsoft.com/office/drawing/2014/main" id="{F6F54593-AE89-4F77-BC25-36C797189953}"/>
                </a:ext>
              </a:extLst>
            </p:cNvPr>
            <p:cNvSpPr>
              <a:spLocks noEditPoints="1"/>
            </p:cNvSpPr>
            <p:nvPr/>
          </p:nvSpPr>
          <p:spPr bwMode="auto">
            <a:xfrm>
              <a:off x="2456" y="2326"/>
              <a:ext cx="19" cy="100"/>
            </a:xfrm>
            <a:custGeom>
              <a:avLst/>
              <a:gdLst>
                <a:gd name="T0" fmla="*/ 0 w 96"/>
                <a:gd name="T1" fmla="*/ 4 h 498"/>
                <a:gd name="T2" fmla="*/ 0 w 96"/>
                <a:gd name="T3" fmla="*/ 0 h 498"/>
                <a:gd name="T4" fmla="*/ 4 w 96"/>
                <a:gd name="T5" fmla="*/ 0 h 498"/>
                <a:gd name="T6" fmla="*/ 4 w 96"/>
                <a:gd name="T7" fmla="*/ 4 h 498"/>
                <a:gd name="T8" fmla="*/ 0 w 96"/>
                <a:gd name="T9" fmla="*/ 4 h 498"/>
                <a:gd name="T10" fmla="*/ 0 w 96"/>
                <a:gd name="T11" fmla="*/ 20 h 498"/>
                <a:gd name="T12" fmla="*/ 0 w 96"/>
                <a:gd name="T13" fmla="*/ 6 h 498"/>
                <a:gd name="T14" fmla="*/ 4 w 96"/>
                <a:gd name="T15" fmla="*/ 6 h 498"/>
                <a:gd name="T16" fmla="*/ 4 w 96"/>
                <a:gd name="T17" fmla="*/ 20 h 498"/>
                <a:gd name="T18" fmla="*/ 0 w 96"/>
                <a:gd name="T19" fmla="*/ 2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8"/>
                  </a:moveTo>
                  <a:lnTo>
                    <a:pt x="0" y="0"/>
                  </a:lnTo>
                  <a:lnTo>
                    <a:pt x="96" y="0"/>
                  </a:lnTo>
                  <a:lnTo>
                    <a:pt x="96" y="88"/>
                  </a:lnTo>
                  <a:lnTo>
                    <a:pt x="0" y="88"/>
                  </a:lnTo>
                  <a:close/>
                  <a:moveTo>
                    <a:pt x="0" y="498"/>
                  </a:moveTo>
                  <a:lnTo>
                    <a:pt x="0" y="138"/>
                  </a:lnTo>
                  <a:lnTo>
                    <a:pt x="96" y="138"/>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8" name="Freeform 1091">
              <a:extLst>
                <a:ext uri="{FF2B5EF4-FFF2-40B4-BE49-F238E27FC236}">
                  <a16:creationId xmlns:a16="http://schemas.microsoft.com/office/drawing/2014/main" id="{AEC8A5C8-FE0E-4ADF-BCFF-5B26A2876880}"/>
                </a:ext>
              </a:extLst>
            </p:cNvPr>
            <p:cNvSpPr>
              <a:spLocks/>
            </p:cNvSpPr>
            <p:nvPr/>
          </p:nvSpPr>
          <p:spPr bwMode="auto">
            <a:xfrm>
              <a:off x="2495" y="2352"/>
              <a:ext cx="65" cy="74"/>
            </a:xfrm>
            <a:custGeom>
              <a:avLst/>
              <a:gdLst>
                <a:gd name="T0" fmla="*/ 13 w 329"/>
                <a:gd name="T1" fmla="*/ 15 h 370"/>
                <a:gd name="T2" fmla="*/ 9 w 329"/>
                <a:gd name="T3" fmla="*/ 15 h 370"/>
                <a:gd name="T4" fmla="*/ 9 w 329"/>
                <a:gd name="T5" fmla="*/ 7 h 370"/>
                <a:gd name="T6" fmla="*/ 9 w 329"/>
                <a:gd name="T7" fmla="*/ 6 h 370"/>
                <a:gd name="T8" fmla="*/ 9 w 329"/>
                <a:gd name="T9" fmla="*/ 5 h 370"/>
                <a:gd name="T10" fmla="*/ 9 w 329"/>
                <a:gd name="T11" fmla="*/ 5 h 370"/>
                <a:gd name="T12" fmla="*/ 9 w 329"/>
                <a:gd name="T13" fmla="*/ 4 h 370"/>
                <a:gd name="T14" fmla="*/ 9 w 329"/>
                <a:gd name="T15" fmla="*/ 4 h 370"/>
                <a:gd name="T16" fmla="*/ 8 w 329"/>
                <a:gd name="T17" fmla="*/ 4 h 370"/>
                <a:gd name="T18" fmla="*/ 8 w 329"/>
                <a:gd name="T19" fmla="*/ 4 h 370"/>
                <a:gd name="T20" fmla="*/ 8 w 329"/>
                <a:gd name="T21" fmla="*/ 3 h 370"/>
                <a:gd name="T22" fmla="*/ 8 w 329"/>
                <a:gd name="T23" fmla="*/ 3 h 370"/>
                <a:gd name="T24" fmla="*/ 8 w 329"/>
                <a:gd name="T25" fmla="*/ 3 h 370"/>
                <a:gd name="T26" fmla="*/ 7 w 329"/>
                <a:gd name="T27" fmla="*/ 3 h 370"/>
                <a:gd name="T28" fmla="*/ 7 w 329"/>
                <a:gd name="T29" fmla="*/ 3 h 370"/>
                <a:gd name="T30" fmla="*/ 6 w 329"/>
                <a:gd name="T31" fmla="*/ 3 h 370"/>
                <a:gd name="T32" fmla="*/ 6 w 329"/>
                <a:gd name="T33" fmla="*/ 3 h 370"/>
                <a:gd name="T34" fmla="*/ 6 w 329"/>
                <a:gd name="T35" fmla="*/ 3 h 370"/>
                <a:gd name="T36" fmla="*/ 5 w 329"/>
                <a:gd name="T37" fmla="*/ 3 h 370"/>
                <a:gd name="T38" fmla="*/ 5 w 329"/>
                <a:gd name="T39" fmla="*/ 4 h 370"/>
                <a:gd name="T40" fmla="*/ 4 w 329"/>
                <a:gd name="T41" fmla="*/ 4 h 370"/>
                <a:gd name="T42" fmla="*/ 4 w 329"/>
                <a:gd name="T43" fmla="*/ 5 h 370"/>
                <a:gd name="T44" fmla="*/ 4 w 329"/>
                <a:gd name="T45" fmla="*/ 5 h 370"/>
                <a:gd name="T46" fmla="*/ 4 w 329"/>
                <a:gd name="T47" fmla="*/ 5 h 370"/>
                <a:gd name="T48" fmla="*/ 4 w 329"/>
                <a:gd name="T49" fmla="*/ 6 h 370"/>
                <a:gd name="T50" fmla="*/ 4 w 329"/>
                <a:gd name="T51" fmla="*/ 7 h 370"/>
                <a:gd name="T52" fmla="*/ 4 w 329"/>
                <a:gd name="T53" fmla="*/ 8 h 370"/>
                <a:gd name="T54" fmla="*/ 4 w 329"/>
                <a:gd name="T55" fmla="*/ 15 h 370"/>
                <a:gd name="T56" fmla="*/ 0 w 329"/>
                <a:gd name="T57" fmla="*/ 15 h 370"/>
                <a:gd name="T58" fmla="*/ 0 w 329"/>
                <a:gd name="T59" fmla="*/ 0 h 370"/>
                <a:gd name="T60" fmla="*/ 3 w 329"/>
                <a:gd name="T61" fmla="*/ 0 h 370"/>
                <a:gd name="T62" fmla="*/ 3 w 329"/>
                <a:gd name="T63" fmla="*/ 3 h 370"/>
                <a:gd name="T64" fmla="*/ 4 w 329"/>
                <a:gd name="T65" fmla="*/ 2 h 370"/>
                <a:gd name="T66" fmla="*/ 4 w 329"/>
                <a:gd name="T67" fmla="*/ 1 h 370"/>
                <a:gd name="T68" fmla="*/ 5 w 329"/>
                <a:gd name="T69" fmla="*/ 1 h 370"/>
                <a:gd name="T70" fmla="*/ 6 w 329"/>
                <a:gd name="T71" fmla="*/ 1 h 370"/>
                <a:gd name="T72" fmla="*/ 6 w 329"/>
                <a:gd name="T73" fmla="*/ 0 h 370"/>
                <a:gd name="T74" fmla="*/ 7 w 329"/>
                <a:gd name="T75" fmla="*/ 0 h 370"/>
                <a:gd name="T76" fmla="*/ 8 w 329"/>
                <a:gd name="T77" fmla="*/ 0 h 370"/>
                <a:gd name="T78" fmla="*/ 8 w 329"/>
                <a:gd name="T79" fmla="*/ 0 h 370"/>
                <a:gd name="T80" fmla="*/ 9 w 329"/>
                <a:gd name="T81" fmla="*/ 0 h 370"/>
                <a:gd name="T82" fmla="*/ 9 w 329"/>
                <a:gd name="T83" fmla="*/ 0 h 370"/>
                <a:gd name="T84" fmla="*/ 10 w 329"/>
                <a:gd name="T85" fmla="*/ 0 h 370"/>
                <a:gd name="T86" fmla="*/ 10 w 329"/>
                <a:gd name="T87" fmla="*/ 0 h 370"/>
                <a:gd name="T88" fmla="*/ 11 w 329"/>
                <a:gd name="T89" fmla="*/ 1 h 370"/>
                <a:gd name="T90" fmla="*/ 11 w 329"/>
                <a:gd name="T91" fmla="*/ 1 h 370"/>
                <a:gd name="T92" fmla="*/ 12 w 329"/>
                <a:gd name="T93" fmla="*/ 1 h 370"/>
                <a:gd name="T94" fmla="*/ 12 w 329"/>
                <a:gd name="T95" fmla="*/ 2 h 370"/>
                <a:gd name="T96" fmla="*/ 12 w 329"/>
                <a:gd name="T97" fmla="*/ 2 h 370"/>
                <a:gd name="T98" fmla="*/ 12 w 329"/>
                <a:gd name="T99" fmla="*/ 2 h 370"/>
                <a:gd name="T100" fmla="*/ 12 w 329"/>
                <a:gd name="T101" fmla="*/ 3 h 370"/>
                <a:gd name="T102" fmla="*/ 13 w 329"/>
                <a:gd name="T103" fmla="*/ 3 h 370"/>
                <a:gd name="T104" fmla="*/ 13 w 329"/>
                <a:gd name="T105" fmla="*/ 4 h 370"/>
                <a:gd name="T106" fmla="*/ 13 w 329"/>
                <a:gd name="T107" fmla="*/ 4 h 370"/>
                <a:gd name="T108" fmla="*/ 13 w 329"/>
                <a:gd name="T109" fmla="*/ 5 h 370"/>
                <a:gd name="T110" fmla="*/ 13 w 329"/>
                <a:gd name="T111" fmla="*/ 6 h 370"/>
                <a:gd name="T112" fmla="*/ 13 w 329"/>
                <a:gd name="T113" fmla="*/ 15 h 3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9"/>
                <a:gd name="T172" fmla="*/ 0 h 370"/>
                <a:gd name="T173" fmla="*/ 329 w 329"/>
                <a:gd name="T174" fmla="*/ 370 h 3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9" h="370">
                  <a:moveTo>
                    <a:pt x="329" y="370"/>
                  </a:moveTo>
                  <a:lnTo>
                    <a:pt x="233" y="370"/>
                  </a:lnTo>
                  <a:lnTo>
                    <a:pt x="233" y="186"/>
                  </a:lnTo>
                  <a:lnTo>
                    <a:pt x="233" y="159"/>
                  </a:lnTo>
                  <a:lnTo>
                    <a:pt x="232" y="137"/>
                  </a:lnTo>
                  <a:lnTo>
                    <a:pt x="230" y="121"/>
                  </a:lnTo>
                  <a:lnTo>
                    <a:pt x="227" y="110"/>
                  </a:lnTo>
                  <a:lnTo>
                    <a:pt x="224" y="102"/>
                  </a:lnTo>
                  <a:lnTo>
                    <a:pt x="219" y="95"/>
                  </a:lnTo>
                  <a:lnTo>
                    <a:pt x="214" y="89"/>
                  </a:lnTo>
                  <a:lnTo>
                    <a:pt x="207" y="83"/>
                  </a:lnTo>
                  <a:lnTo>
                    <a:pt x="200" y="80"/>
                  </a:lnTo>
                  <a:lnTo>
                    <a:pt x="192" y="76"/>
                  </a:lnTo>
                  <a:lnTo>
                    <a:pt x="183" y="75"/>
                  </a:lnTo>
                  <a:lnTo>
                    <a:pt x="174" y="74"/>
                  </a:lnTo>
                  <a:lnTo>
                    <a:pt x="162" y="75"/>
                  </a:lnTo>
                  <a:lnTo>
                    <a:pt x="150" y="77"/>
                  </a:lnTo>
                  <a:lnTo>
                    <a:pt x="140" y="82"/>
                  </a:lnTo>
                  <a:lnTo>
                    <a:pt x="130" y="87"/>
                  </a:lnTo>
                  <a:lnTo>
                    <a:pt x="121" y="95"/>
                  </a:lnTo>
                  <a:lnTo>
                    <a:pt x="113" y="103"/>
                  </a:lnTo>
                  <a:lnTo>
                    <a:pt x="107" y="113"/>
                  </a:lnTo>
                  <a:lnTo>
                    <a:pt x="103" y="124"/>
                  </a:lnTo>
                  <a:lnTo>
                    <a:pt x="100" y="137"/>
                  </a:lnTo>
                  <a:lnTo>
                    <a:pt x="97" y="155"/>
                  </a:lnTo>
                  <a:lnTo>
                    <a:pt x="96" y="179"/>
                  </a:lnTo>
                  <a:lnTo>
                    <a:pt x="95" y="206"/>
                  </a:lnTo>
                  <a:lnTo>
                    <a:pt x="95" y="370"/>
                  </a:lnTo>
                  <a:lnTo>
                    <a:pt x="0" y="370"/>
                  </a:lnTo>
                  <a:lnTo>
                    <a:pt x="0" y="10"/>
                  </a:lnTo>
                  <a:lnTo>
                    <a:pt x="88" y="10"/>
                  </a:lnTo>
                  <a:lnTo>
                    <a:pt x="88" y="63"/>
                  </a:lnTo>
                  <a:lnTo>
                    <a:pt x="101" y="48"/>
                  </a:lnTo>
                  <a:lnTo>
                    <a:pt x="113" y="36"/>
                  </a:lnTo>
                  <a:lnTo>
                    <a:pt x="128" y="25"/>
                  </a:lnTo>
                  <a:lnTo>
                    <a:pt x="143" y="16"/>
                  </a:lnTo>
                  <a:lnTo>
                    <a:pt x="157" y="10"/>
                  </a:lnTo>
                  <a:lnTo>
                    <a:pt x="173" y="5"/>
                  </a:lnTo>
                  <a:lnTo>
                    <a:pt x="190" y="2"/>
                  </a:lnTo>
                  <a:lnTo>
                    <a:pt x="208" y="0"/>
                  </a:lnTo>
                  <a:lnTo>
                    <a:pt x="223" y="2"/>
                  </a:lnTo>
                  <a:lnTo>
                    <a:pt x="237" y="4"/>
                  </a:lnTo>
                  <a:lnTo>
                    <a:pt x="252" y="7"/>
                  </a:lnTo>
                  <a:lnTo>
                    <a:pt x="266" y="12"/>
                  </a:lnTo>
                  <a:lnTo>
                    <a:pt x="278" y="19"/>
                  </a:lnTo>
                  <a:lnTo>
                    <a:pt x="288" y="25"/>
                  </a:lnTo>
                  <a:lnTo>
                    <a:pt x="297" y="33"/>
                  </a:lnTo>
                  <a:lnTo>
                    <a:pt x="305" y="41"/>
                  </a:lnTo>
                  <a:lnTo>
                    <a:pt x="311" y="50"/>
                  </a:lnTo>
                  <a:lnTo>
                    <a:pt x="317" y="60"/>
                  </a:lnTo>
                  <a:lnTo>
                    <a:pt x="321" y="71"/>
                  </a:lnTo>
                  <a:lnTo>
                    <a:pt x="323" y="82"/>
                  </a:lnTo>
                  <a:lnTo>
                    <a:pt x="326" y="94"/>
                  </a:lnTo>
                  <a:lnTo>
                    <a:pt x="328" y="109"/>
                  </a:lnTo>
                  <a:lnTo>
                    <a:pt x="329" y="126"/>
                  </a:lnTo>
                  <a:lnTo>
                    <a:pt x="329" y="146"/>
                  </a:lnTo>
                  <a:lnTo>
                    <a:pt x="329" y="37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09" name="Freeform 1092">
              <a:extLst>
                <a:ext uri="{FF2B5EF4-FFF2-40B4-BE49-F238E27FC236}">
                  <a16:creationId xmlns:a16="http://schemas.microsoft.com/office/drawing/2014/main" id="{F27A5FDC-6A6A-49B8-BE4B-32C6EFAED73C}"/>
                </a:ext>
              </a:extLst>
            </p:cNvPr>
            <p:cNvSpPr>
              <a:spLocks noEditPoints="1"/>
            </p:cNvSpPr>
            <p:nvPr/>
          </p:nvSpPr>
          <p:spPr bwMode="auto">
            <a:xfrm>
              <a:off x="2575" y="2352"/>
              <a:ext cx="67" cy="75"/>
            </a:xfrm>
            <a:custGeom>
              <a:avLst/>
              <a:gdLst>
                <a:gd name="T0" fmla="*/ 1 w 339"/>
                <a:gd name="T1" fmla="*/ 4 h 378"/>
                <a:gd name="T2" fmla="*/ 1 w 339"/>
                <a:gd name="T3" fmla="*/ 2 h 378"/>
                <a:gd name="T4" fmla="*/ 2 w 339"/>
                <a:gd name="T5" fmla="*/ 1 h 378"/>
                <a:gd name="T6" fmla="*/ 3 w 339"/>
                <a:gd name="T7" fmla="*/ 1 h 378"/>
                <a:gd name="T8" fmla="*/ 5 w 339"/>
                <a:gd name="T9" fmla="*/ 0 h 378"/>
                <a:gd name="T10" fmla="*/ 7 w 339"/>
                <a:gd name="T11" fmla="*/ 0 h 378"/>
                <a:gd name="T12" fmla="*/ 9 w 339"/>
                <a:gd name="T13" fmla="*/ 0 h 378"/>
                <a:gd name="T14" fmla="*/ 10 w 339"/>
                <a:gd name="T15" fmla="*/ 1 h 378"/>
                <a:gd name="T16" fmla="*/ 11 w 339"/>
                <a:gd name="T17" fmla="*/ 2 h 378"/>
                <a:gd name="T18" fmla="*/ 12 w 339"/>
                <a:gd name="T19" fmla="*/ 2 h 378"/>
                <a:gd name="T20" fmla="*/ 12 w 339"/>
                <a:gd name="T21" fmla="*/ 3 h 378"/>
                <a:gd name="T22" fmla="*/ 12 w 339"/>
                <a:gd name="T23" fmla="*/ 6 h 378"/>
                <a:gd name="T24" fmla="*/ 12 w 339"/>
                <a:gd name="T25" fmla="*/ 12 h 378"/>
                <a:gd name="T26" fmla="*/ 13 w 339"/>
                <a:gd name="T27" fmla="*/ 13 h 378"/>
                <a:gd name="T28" fmla="*/ 13 w 339"/>
                <a:gd name="T29" fmla="*/ 14 h 378"/>
                <a:gd name="T30" fmla="*/ 9 w 339"/>
                <a:gd name="T31" fmla="*/ 13 h 378"/>
                <a:gd name="T32" fmla="*/ 8 w 339"/>
                <a:gd name="T33" fmla="*/ 13 h 378"/>
                <a:gd name="T34" fmla="*/ 7 w 339"/>
                <a:gd name="T35" fmla="*/ 14 h 378"/>
                <a:gd name="T36" fmla="*/ 5 w 339"/>
                <a:gd name="T37" fmla="*/ 15 h 378"/>
                <a:gd name="T38" fmla="*/ 4 w 339"/>
                <a:gd name="T39" fmla="*/ 15 h 378"/>
                <a:gd name="T40" fmla="*/ 2 w 339"/>
                <a:gd name="T41" fmla="*/ 14 h 378"/>
                <a:gd name="T42" fmla="*/ 1 w 339"/>
                <a:gd name="T43" fmla="*/ 14 h 378"/>
                <a:gd name="T44" fmla="*/ 1 w 339"/>
                <a:gd name="T45" fmla="*/ 13 h 378"/>
                <a:gd name="T46" fmla="*/ 0 w 339"/>
                <a:gd name="T47" fmla="*/ 12 h 378"/>
                <a:gd name="T48" fmla="*/ 0 w 339"/>
                <a:gd name="T49" fmla="*/ 10 h 378"/>
                <a:gd name="T50" fmla="*/ 1 w 339"/>
                <a:gd name="T51" fmla="*/ 9 h 378"/>
                <a:gd name="T52" fmla="*/ 2 w 339"/>
                <a:gd name="T53" fmla="*/ 7 h 378"/>
                <a:gd name="T54" fmla="*/ 3 w 339"/>
                <a:gd name="T55" fmla="*/ 7 h 378"/>
                <a:gd name="T56" fmla="*/ 6 w 339"/>
                <a:gd name="T57" fmla="*/ 6 h 378"/>
                <a:gd name="T58" fmla="*/ 9 w 339"/>
                <a:gd name="T59" fmla="*/ 5 h 378"/>
                <a:gd name="T60" fmla="*/ 9 w 339"/>
                <a:gd name="T61" fmla="*/ 4 h 378"/>
                <a:gd name="T62" fmla="*/ 8 w 339"/>
                <a:gd name="T63" fmla="*/ 4 h 378"/>
                <a:gd name="T64" fmla="*/ 8 w 339"/>
                <a:gd name="T65" fmla="*/ 3 h 378"/>
                <a:gd name="T66" fmla="*/ 7 w 339"/>
                <a:gd name="T67" fmla="*/ 3 h 378"/>
                <a:gd name="T68" fmla="*/ 5 w 339"/>
                <a:gd name="T69" fmla="*/ 3 h 378"/>
                <a:gd name="T70" fmla="*/ 4 w 339"/>
                <a:gd name="T71" fmla="*/ 4 h 378"/>
                <a:gd name="T72" fmla="*/ 4 w 339"/>
                <a:gd name="T73" fmla="*/ 5 h 378"/>
                <a:gd name="T74" fmla="*/ 8 w 339"/>
                <a:gd name="T75" fmla="*/ 8 h 378"/>
                <a:gd name="T76" fmla="*/ 6 w 339"/>
                <a:gd name="T77" fmla="*/ 9 h 378"/>
                <a:gd name="T78" fmla="*/ 5 w 339"/>
                <a:gd name="T79" fmla="*/ 9 h 378"/>
                <a:gd name="T80" fmla="*/ 4 w 339"/>
                <a:gd name="T81" fmla="*/ 9 h 378"/>
                <a:gd name="T82" fmla="*/ 4 w 339"/>
                <a:gd name="T83" fmla="*/ 10 h 378"/>
                <a:gd name="T84" fmla="*/ 4 w 339"/>
                <a:gd name="T85" fmla="*/ 11 h 378"/>
                <a:gd name="T86" fmla="*/ 4 w 339"/>
                <a:gd name="T87" fmla="*/ 12 h 378"/>
                <a:gd name="T88" fmla="*/ 5 w 339"/>
                <a:gd name="T89" fmla="*/ 12 h 378"/>
                <a:gd name="T90" fmla="*/ 7 w 339"/>
                <a:gd name="T91" fmla="*/ 12 h 378"/>
                <a:gd name="T92" fmla="*/ 8 w 339"/>
                <a:gd name="T93" fmla="*/ 11 h 378"/>
                <a:gd name="T94" fmla="*/ 9 w 339"/>
                <a:gd name="T95" fmla="*/ 10 h 378"/>
                <a:gd name="T96" fmla="*/ 9 w 339"/>
                <a:gd name="T97" fmla="*/ 9 h 37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378"/>
                <a:gd name="T149" fmla="*/ 339 w 339"/>
                <a:gd name="T150" fmla="*/ 378 h 37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378">
                  <a:moveTo>
                    <a:pt x="97" y="119"/>
                  </a:moveTo>
                  <a:lnTo>
                    <a:pt x="10" y="103"/>
                  </a:lnTo>
                  <a:lnTo>
                    <a:pt x="15" y="91"/>
                  </a:lnTo>
                  <a:lnTo>
                    <a:pt x="19" y="80"/>
                  </a:lnTo>
                  <a:lnTo>
                    <a:pt x="24" y="68"/>
                  </a:lnTo>
                  <a:lnTo>
                    <a:pt x="31" y="58"/>
                  </a:lnTo>
                  <a:lnTo>
                    <a:pt x="37" y="49"/>
                  </a:lnTo>
                  <a:lnTo>
                    <a:pt x="44" y="40"/>
                  </a:lnTo>
                  <a:lnTo>
                    <a:pt x="52" y="33"/>
                  </a:lnTo>
                  <a:lnTo>
                    <a:pt x="61" y="26"/>
                  </a:lnTo>
                  <a:lnTo>
                    <a:pt x="70" y="20"/>
                  </a:lnTo>
                  <a:lnTo>
                    <a:pt x="80" y="15"/>
                  </a:lnTo>
                  <a:lnTo>
                    <a:pt x="93" y="11"/>
                  </a:lnTo>
                  <a:lnTo>
                    <a:pt x="105" y="7"/>
                  </a:lnTo>
                  <a:lnTo>
                    <a:pt x="119" y="5"/>
                  </a:lnTo>
                  <a:lnTo>
                    <a:pt x="133" y="3"/>
                  </a:lnTo>
                  <a:lnTo>
                    <a:pt x="149" y="2"/>
                  </a:lnTo>
                  <a:lnTo>
                    <a:pt x="167" y="0"/>
                  </a:lnTo>
                  <a:lnTo>
                    <a:pt x="197" y="2"/>
                  </a:lnTo>
                  <a:lnTo>
                    <a:pt x="223" y="5"/>
                  </a:lnTo>
                  <a:lnTo>
                    <a:pt x="234" y="7"/>
                  </a:lnTo>
                  <a:lnTo>
                    <a:pt x="244" y="10"/>
                  </a:lnTo>
                  <a:lnTo>
                    <a:pt x="253" y="13"/>
                  </a:lnTo>
                  <a:lnTo>
                    <a:pt x="262" y="16"/>
                  </a:lnTo>
                  <a:lnTo>
                    <a:pt x="277" y="24"/>
                  </a:lnTo>
                  <a:lnTo>
                    <a:pt x="288" y="33"/>
                  </a:lnTo>
                  <a:lnTo>
                    <a:pt x="294" y="38"/>
                  </a:lnTo>
                  <a:lnTo>
                    <a:pt x="298" y="43"/>
                  </a:lnTo>
                  <a:lnTo>
                    <a:pt x="303" y="49"/>
                  </a:lnTo>
                  <a:lnTo>
                    <a:pt x="306" y="55"/>
                  </a:lnTo>
                  <a:lnTo>
                    <a:pt x="309" y="62"/>
                  </a:lnTo>
                  <a:lnTo>
                    <a:pt x="312" y="68"/>
                  </a:lnTo>
                  <a:lnTo>
                    <a:pt x="314" y="77"/>
                  </a:lnTo>
                  <a:lnTo>
                    <a:pt x="315" y="87"/>
                  </a:lnTo>
                  <a:lnTo>
                    <a:pt x="318" y="111"/>
                  </a:lnTo>
                  <a:lnTo>
                    <a:pt x="319" y="139"/>
                  </a:lnTo>
                  <a:lnTo>
                    <a:pt x="318" y="251"/>
                  </a:lnTo>
                  <a:lnTo>
                    <a:pt x="318" y="274"/>
                  </a:lnTo>
                  <a:lnTo>
                    <a:pt x="319" y="293"/>
                  </a:lnTo>
                  <a:lnTo>
                    <a:pt x="320" y="309"/>
                  </a:lnTo>
                  <a:lnTo>
                    <a:pt x="322" y="321"/>
                  </a:lnTo>
                  <a:lnTo>
                    <a:pt x="326" y="333"/>
                  </a:lnTo>
                  <a:lnTo>
                    <a:pt x="329" y="345"/>
                  </a:lnTo>
                  <a:lnTo>
                    <a:pt x="333" y="358"/>
                  </a:lnTo>
                  <a:lnTo>
                    <a:pt x="339" y="370"/>
                  </a:lnTo>
                  <a:lnTo>
                    <a:pt x="245" y="370"/>
                  </a:lnTo>
                  <a:lnTo>
                    <a:pt x="241" y="359"/>
                  </a:lnTo>
                  <a:lnTo>
                    <a:pt x="236" y="342"/>
                  </a:lnTo>
                  <a:lnTo>
                    <a:pt x="234" y="335"/>
                  </a:lnTo>
                  <a:lnTo>
                    <a:pt x="233" y="330"/>
                  </a:lnTo>
                  <a:lnTo>
                    <a:pt x="220" y="342"/>
                  </a:lnTo>
                  <a:lnTo>
                    <a:pt x="207" y="352"/>
                  </a:lnTo>
                  <a:lnTo>
                    <a:pt x="193" y="360"/>
                  </a:lnTo>
                  <a:lnTo>
                    <a:pt x="180" y="367"/>
                  </a:lnTo>
                  <a:lnTo>
                    <a:pt x="166" y="371"/>
                  </a:lnTo>
                  <a:lnTo>
                    <a:pt x="152" y="376"/>
                  </a:lnTo>
                  <a:lnTo>
                    <a:pt x="136" y="378"/>
                  </a:lnTo>
                  <a:lnTo>
                    <a:pt x="121" y="378"/>
                  </a:lnTo>
                  <a:lnTo>
                    <a:pt x="107" y="378"/>
                  </a:lnTo>
                  <a:lnTo>
                    <a:pt x="94" y="377"/>
                  </a:lnTo>
                  <a:lnTo>
                    <a:pt x="83" y="375"/>
                  </a:lnTo>
                  <a:lnTo>
                    <a:pt x="71" y="371"/>
                  </a:lnTo>
                  <a:lnTo>
                    <a:pt x="60" y="367"/>
                  </a:lnTo>
                  <a:lnTo>
                    <a:pt x="50" y="361"/>
                  </a:lnTo>
                  <a:lnTo>
                    <a:pt x="41" y="355"/>
                  </a:lnTo>
                  <a:lnTo>
                    <a:pt x="33" y="349"/>
                  </a:lnTo>
                  <a:lnTo>
                    <a:pt x="25" y="341"/>
                  </a:lnTo>
                  <a:lnTo>
                    <a:pt x="18" y="332"/>
                  </a:lnTo>
                  <a:lnTo>
                    <a:pt x="14" y="324"/>
                  </a:lnTo>
                  <a:lnTo>
                    <a:pt x="9" y="313"/>
                  </a:lnTo>
                  <a:lnTo>
                    <a:pt x="5" y="304"/>
                  </a:lnTo>
                  <a:lnTo>
                    <a:pt x="2" y="293"/>
                  </a:lnTo>
                  <a:lnTo>
                    <a:pt x="1" y="283"/>
                  </a:lnTo>
                  <a:lnTo>
                    <a:pt x="0" y="272"/>
                  </a:lnTo>
                  <a:lnTo>
                    <a:pt x="1" y="257"/>
                  </a:lnTo>
                  <a:lnTo>
                    <a:pt x="5" y="242"/>
                  </a:lnTo>
                  <a:lnTo>
                    <a:pt x="9" y="230"/>
                  </a:lnTo>
                  <a:lnTo>
                    <a:pt x="15" y="217"/>
                  </a:lnTo>
                  <a:lnTo>
                    <a:pt x="24" y="206"/>
                  </a:lnTo>
                  <a:lnTo>
                    <a:pt x="33" y="196"/>
                  </a:lnTo>
                  <a:lnTo>
                    <a:pt x="44" y="187"/>
                  </a:lnTo>
                  <a:lnTo>
                    <a:pt x="57" y="180"/>
                  </a:lnTo>
                  <a:lnTo>
                    <a:pt x="71" y="175"/>
                  </a:lnTo>
                  <a:lnTo>
                    <a:pt x="88" y="169"/>
                  </a:lnTo>
                  <a:lnTo>
                    <a:pt x="109" y="163"/>
                  </a:lnTo>
                  <a:lnTo>
                    <a:pt x="132" y="158"/>
                  </a:lnTo>
                  <a:lnTo>
                    <a:pt x="163" y="152"/>
                  </a:lnTo>
                  <a:lnTo>
                    <a:pt x="189" y="146"/>
                  </a:lnTo>
                  <a:lnTo>
                    <a:pt x="209" y="141"/>
                  </a:lnTo>
                  <a:lnTo>
                    <a:pt x="225" y="135"/>
                  </a:lnTo>
                  <a:lnTo>
                    <a:pt x="225" y="125"/>
                  </a:lnTo>
                  <a:lnTo>
                    <a:pt x="224" y="112"/>
                  </a:lnTo>
                  <a:lnTo>
                    <a:pt x="222" y="101"/>
                  </a:lnTo>
                  <a:lnTo>
                    <a:pt x="219" y="97"/>
                  </a:lnTo>
                  <a:lnTo>
                    <a:pt x="217" y="93"/>
                  </a:lnTo>
                  <a:lnTo>
                    <a:pt x="215" y="89"/>
                  </a:lnTo>
                  <a:lnTo>
                    <a:pt x="211" y="85"/>
                  </a:lnTo>
                  <a:lnTo>
                    <a:pt x="208" y="83"/>
                  </a:lnTo>
                  <a:lnTo>
                    <a:pt x="203" y="81"/>
                  </a:lnTo>
                  <a:lnTo>
                    <a:pt x="198" y="78"/>
                  </a:lnTo>
                  <a:lnTo>
                    <a:pt x="192" y="77"/>
                  </a:lnTo>
                  <a:lnTo>
                    <a:pt x="177" y="75"/>
                  </a:lnTo>
                  <a:lnTo>
                    <a:pt x="161" y="74"/>
                  </a:lnTo>
                  <a:lnTo>
                    <a:pt x="148" y="75"/>
                  </a:lnTo>
                  <a:lnTo>
                    <a:pt x="137" y="76"/>
                  </a:lnTo>
                  <a:lnTo>
                    <a:pt x="128" y="80"/>
                  </a:lnTo>
                  <a:lnTo>
                    <a:pt x="120" y="84"/>
                  </a:lnTo>
                  <a:lnTo>
                    <a:pt x="113" y="90"/>
                  </a:lnTo>
                  <a:lnTo>
                    <a:pt x="107" y="98"/>
                  </a:lnTo>
                  <a:lnTo>
                    <a:pt x="102" y="108"/>
                  </a:lnTo>
                  <a:lnTo>
                    <a:pt x="97" y="119"/>
                  </a:lnTo>
                  <a:close/>
                  <a:moveTo>
                    <a:pt x="225" y="197"/>
                  </a:moveTo>
                  <a:lnTo>
                    <a:pt x="215" y="200"/>
                  </a:lnTo>
                  <a:lnTo>
                    <a:pt x="201" y="204"/>
                  </a:lnTo>
                  <a:lnTo>
                    <a:pt x="185" y="207"/>
                  </a:lnTo>
                  <a:lnTo>
                    <a:pt x="167" y="212"/>
                  </a:lnTo>
                  <a:lnTo>
                    <a:pt x="149" y="215"/>
                  </a:lnTo>
                  <a:lnTo>
                    <a:pt x="133" y="220"/>
                  </a:lnTo>
                  <a:lnTo>
                    <a:pt x="123" y="224"/>
                  </a:lnTo>
                  <a:lnTo>
                    <a:pt x="115" y="228"/>
                  </a:lnTo>
                  <a:lnTo>
                    <a:pt x="111" y="231"/>
                  </a:lnTo>
                  <a:lnTo>
                    <a:pt x="106" y="236"/>
                  </a:lnTo>
                  <a:lnTo>
                    <a:pt x="103" y="239"/>
                  </a:lnTo>
                  <a:lnTo>
                    <a:pt x="101" y="243"/>
                  </a:lnTo>
                  <a:lnTo>
                    <a:pt x="98" y="248"/>
                  </a:lnTo>
                  <a:lnTo>
                    <a:pt x="97" y="252"/>
                  </a:lnTo>
                  <a:lnTo>
                    <a:pt x="96" y="257"/>
                  </a:lnTo>
                  <a:lnTo>
                    <a:pt x="96" y="262"/>
                  </a:lnTo>
                  <a:lnTo>
                    <a:pt x="97" y="272"/>
                  </a:lnTo>
                  <a:lnTo>
                    <a:pt x="100" y="281"/>
                  </a:lnTo>
                  <a:lnTo>
                    <a:pt x="104" y="289"/>
                  </a:lnTo>
                  <a:lnTo>
                    <a:pt x="111" y="297"/>
                  </a:lnTo>
                  <a:lnTo>
                    <a:pt x="119" y="303"/>
                  </a:lnTo>
                  <a:lnTo>
                    <a:pt x="128" y="308"/>
                  </a:lnTo>
                  <a:lnTo>
                    <a:pt x="138" y="310"/>
                  </a:lnTo>
                  <a:lnTo>
                    <a:pt x="149" y="311"/>
                  </a:lnTo>
                  <a:lnTo>
                    <a:pt x="162" y="310"/>
                  </a:lnTo>
                  <a:lnTo>
                    <a:pt x="174" y="307"/>
                  </a:lnTo>
                  <a:lnTo>
                    <a:pt x="187" y="301"/>
                  </a:lnTo>
                  <a:lnTo>
                    <a:pt x="199" y="294"/>
                  </a:lnTo>
                  <a:lnTo>
                    <a:pt x="207" y="288"/>
                  </a:lnTo>
                  <a:lnTo>
                    <a:pt x="213" y="280"/>
                  </a:lnTo>
                  <a:lnTo>
                    <a:pt x="218" y="272"/>
                  </a:lnTo>
                  <a:lnTo>
                    <a:pt x="222" y="263"/>
                  </a:lnTo>
                  <a:lnTo>
                    <a:pt x="223" y="255"/>
                  </a:lnTo>
                  <a:lnTo>
                    <a:pt x="224" y="245"/>
                  </a:lnTo>
                  <a:lnTo>
                    <a:pt x="225" y="232"/>
                  </a:lnTo>
                  <a:lnTo>
                    <a:pt x="225" y="216"/>
                  </a:lnTo>
                  <a:lnTo>
                    <a:pt x="225" y="1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0" name="Freeform 1093">
              <a:extLst>
                <a:ext uri="{FF2B5EF4-FFF2-40B4-BE49-F238E27FC236}">
                  <a16:creationId xmlns:a16="http://schemas.microsoft.com/office/drawing/2014/main" id="{C8469F30-1EAB-4AC2-8F21-146EDE527DD0}"/>
                </a:ext>
              </a:extLst>
            </p:cNvPr>
            <p:cNvSpPr>
              <a:spLocks/>
            </p:cNvSpPr>
            <p:nvPr/>
          </p:nvSpPr>
          <p:spPr bwMode="auto">
            <a:xfrm>
              <a:off x="4236" y="2358"/>
              <a:ext cx="96" cy="100"/>
            </a:xfrm>
            <a:custGeom>
              <a:avLst/>
              <a:gdLst>
                <a:gd name="T0" fmla="*/ 0 w 481"/>
                <a:gd name="T1" fmla="*/ 20 h 498"/>
                <a:gd name="T2" fmla="*/ 0 w 481"/>
                <a:gd name="T3" fmla="*/ 0 h 498"/>
                <a:gd name="T4" fmla="*/ 6 w 481"/>
                <a:gd name="T5" fmla="*/ 0 h 498"/>
                <a:gd name="T6" fmla="*/ 10 w 481"/>
                <a:gd name="T7" fmla="*/ 14 h 498"/>
                <a:gd name="T8" fmla="*/ 13 w 481"/>
                <a:gd name="T9" fmla="*/ 0 h 498"/>
                <a:gd name="T10" fmla="*/ 19 w 481"/>
                <a:gd name="T11" fmla="*/ 0 h 498"/>
                <a:gd name="T12" fmla="*/ 19 w 481"/>
                <a:gd name="T13" fmla="*/ 20 h 498"/>
                <a:gd name="T14" fmla="*/ 15 w 481"/>
                <a:gd name="T15" fmla="*/ 20 h 498"/>
                <a:gd name="T16" fmla="*/ 15 w 481"/>
                <a:gd name="T17" fmla="*/ 4 h 498"/>
                <a:gd name="T18" fmla="*/ 12 w 481"/>
                <a:gd name="T19" fmla="*/ 20 h 498"/>
                <a:gd name="T20" fmla="*/ 8 w 481"/>
                <a:gd name="T21" fmla="*/ 20 h 498"/>
                <a:gd name="T22" fmla="*/ 4 w 481"/>
                <a:gd name="T23" fmla="*/ 4 h 498"/>
                <a:gd name="T24" fmla="*/ 4 w 481"/>
                <a:gd name="T25" fmla="*/ 20 h 498"/>
                <a:gd name="T26" fmla="*/ 0 w 481"/>
                <a:gd name="T27" fmla="*/ 20 h 49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81"/>
                <a:gd name="T43" fmla="*/ 0 h 498"/>
                <a:gd name="T44" fmla="*/ 481 w 481"/>
                <a:gd name="T45" fmla="*/ 498 h 49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81" h="498">
                  <a:moveTo>
                    <a:pt x="0" y="498"/>
                  </a:moveTo>
                  <a:lnTo>
                    <a:pt x="0" y="0"/>
                  </a:lnTo>
                  <a:lnTo>
                    <a:pt x="150" y="0"/>
                  </a:lnTo>
                  <a:lnTo>
                    <a:pt x="240" y="340"/>
                  </a:lnTo>
                  <a:lnTo>
                    <a:pt x="330" y="0"/>
                  </a:lnTo>
                  <a:lnTo>
                    <a:pt x="481" y="0"/>
                  </a:lnTo>
                  <a:lnTo>
                    <a:pt x="481" y="498"/>
                  </a:lnTo>
                  <a:lnTo>
                    <a:pt x="387" y="498"/>
                  </a:lnTo>
                  <a:lnTo>
                    <a:pt x="387" y="106"/>
                  </a:lnTo>
                  <a:lnTo>
                    <a:pt x="289" y="498"/>
                  </a:lnTo>
                  <a:lnTo>
                    <a:pt x="192" y="498"/>
                  </a:lnTo>
                  <a:lnTo>
                    <a:pt x="93" y="106"/>
                  </a:lnTo>
                  <a:lnTo>
                    <a:pt x="93"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1" name="Freeform 1094">
              <a:extLst>
                <a:ext uri="{FF2B5EF4-FFF2-40B4-BE49-F238E27FC236}">
                  <a16:creationId xmlns:a16="http://schemas.microsoft.com/office/drawing/2014/main" id="{8B6C9F22-003F-4FC8-9F92-9B3E1C3DB4A7}"/>
                </a:ext>
              </a:extLst>
            </p:cNvPr>
            <p:cNvSpPr>
              <a:spLocks noEditPoints="1"/>
            </p:cNvSpPr>
            <p:nvPr/>
          </p:nvSpPr>
          <p:spPr bwMode="auto">
            <a:xfrm>
              <a:off x="4352" y="2358"/>
              <a:ext cx="19" cy="100"/>
            </a:xfrm>
            <a:custGeom>
              <a:avLst/>
              <a:gdLst>
                <a:gd name="T0" fmla="*/ 0 w 95"/>
                <a:gd name="T1" fmla="*/ 4 h 498"/>
                <a:gd name="T2" fmla="*/ 0 w 95"/>
                <a:gd name="T3" fmla="*/ 0 h 498"/>
                <a:gd name="T4" fmla="*/ 4 w 95"/>
                <a:gd name="T5" fmla="*/ 0 h 498"/>
                <a:gd name="T6" fmla="*/ 4 w 95"/>
                <a:gd name="T7" fmla="*/ 4 h 498"/>
                <a:gd name="T8" fmla="*/ 0 w 95"/>
                <a:gd name="T9" fmla="*/ 4 h 498"/>
                <a:gd name="T10" fmla="*/ 0 w 95"/>
                <a:gd name="T11" fmla="*/ 20 h 498"/>
                <a:gd name="T12" fmla="*/ 0 w 95"/>
                <a:gd name="T13" fmla="*/ 6 h 498"/>
                <a:gd name="T14" fmla="*/ 4 w 95"/>
                <a:gd name="T15" fmla="*/ 6 h 498"/>
                <a:gd name="T16" fmla="*/ 4 w 95"/>
                <a:gd name="T17" fmla="*/ 20 h 498"/>
                <a:gd name="T18" fmla="*/ 0 w 95"/>
                <a:gd name="T19" fmla="*/ 2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5"/>
                <a:gd name="T31" fmla="*/ 0 h 498"/>
                <a:gd name="T32" fmla="*/ 95 w 95"/>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5" h="498">
                  <a:moveTo>
                    <a:pt x="0" y="89"/>
                  </a:moveTo>
                  <a:lnTo>
                    <a:pt x="0" y="0"/>
                  </a:lnTo>
                  <a:lnTo>
                    <a:pt x="95" y="0"/>
                  </a:lnTo>
                  <a:lnTo>
                    <a:pt x="95" y="89"/>
                  </a:lnTo>
                  <a:lnTo>
                    <a:pt x="0" y="89"/>
                  </a:lnTo>
                  <a:close/>
                  <a:moveTo>
                    <a:pt x="0" y="498"/>
                  </a:moveTo>
                  <a:lnTo>
                    <a:pt x="0" y="138"/>
                  </a:lnTo>
                  <a:lnTo>
                    <a:pt x="95" y="138"/>
                  </a:lnTo>
                  <a:lnTo>
                    <a:pt x="95"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2" name="Freeform 1095">
              <a:extLst>
                <a:ext uri="{FF2B5EF4-FFF2-40B4-BE49-F238E27FC236}">
                  <a16:creationId xmlns:a16="http://schemas.microsoft.com/office/drawing/2014/main" id="{D4ECD872-F646-441B-8170-7B47688E4052}"/>
                </a:ext>
              </a:extLst>
            </p:cNvPr>
            <p:cNvSpPr>
              <a:spLocks noEditPoints="1"/>
            </p:cNvSpPr>
            <p:nvPr/>
          </p:nvSpPr>
          <p:spPr bwMode="auto">
            <a:xfrm>
              <a:off x="4386" y="2384"/>
              <a:ext cx="75" cy="75"/>
            </a:xfrm>
            <a:custGeom>
              <a:avLst/>
              <a:gdLst>
                <a:gd name="T0" fmla="*/ 0 w 373"/>
                <a:gd name="T1" fmla="*/ 6 h 377"/>
                <a:gd name="T2" fmla="*/ 0 w 373"/>
                <a:gd name="T3" fmla="*/ 5 h 377"/>
                <a:gd name="T4" fmla="*/ 1 w 373"/>
                <a:gd name="T5" fmla="*/ 4 h 377"/>
                <a:gd name="T6" fmla="*/ 2 w 373"/>
                <a:gd name="T7" fmla="*/ 2 h 377"/>
                <a:gd name="T8" fmla="*/ 3 w 373"/>
                <a:gd name="T9" fmla="*/ 1 h 377"/>
                <a:gd name="T10" fmla="*/ 4 w 373"/>
                <a:gd name="T11" fmla="*/ 1 h 377"/>
                <a:gd name="T12" fmla="*/ 5 w 373"/>
                <a:gd name="T13" fmla="*/ 0 h 377"/>
                <a:gd name="T14" fmla="*/ 7 w 373"/>
                <a:gd name="T15" fmla="*/ 0 h 377"/>
                <a:gd name="T16" fmla="*/ 9 w 373"/>
                <a:gd name="T17" fmla="*/ 0 h 377"/>
                <a:gd name="T18" fmla="*/ 11 w 373"/>
                <a:gd name="T19" fmla="*/ 1 h 377"/>
                <a:gd name="T20" fmla="*/ 13 w 373"/>
                <a:gd name="T21" fmla="*/ 2 h 377"/>
                <a:gd name="T22" fmla="*/ 14 w 373"/>
                <a:gd name="T23" fmla="*/ 4 h 377"/>
                <a:gd name="T24" fmla="*/ 15 w 373"/>
                <a:gd name="T25" fmla="*/ 6 h 377"/>
                <a:gd name="T26" fmla="*/ 15 w 373"/>
                <a:gd name="T27" fmla="*/ 8 h 377"/>
                <a:gd name="T28" fmla="*/ 14 w 373"/>
                <a:gd name="T29" fmla="*/ 10 h 377"/>
                <a:gd name="T30" fmla="*/ 13 w 373"/>
                <a:gd name="T31" fmla="*/ 12 h 377"/>
                <a:gd name="T32" fmla="*/ 12 w 373"/>
                <a:gd name="T33" fmla="*/ 14 h 377"/>
                <a:gd name="T34" fmla="*/ 10 w 373"/>
                <a:gd name="T35" fmla="*/ 15 h 377"/>
                <a:gd name="T36" fmla="*/ 8 w 373"/>
                <a:gd name="T37" fmla="*/ 15 h 377"/>
                <a:gd name="T38" fmla="*/ 6 w 373"/>
                <a:gd name="T39" fmla="*/ 15 h 377"/>
                <a:gd name="T40" fmla="*/ 5 w 373"/>
                <a:gd name="T41" fmla="*/ 15 h 377"/>
                <a:gd name="T42" fmla="*/ 3 w 373"/>
                <a:gd name="T43" fmla="*/ 14 h 377"/>
                <a:gd name="T44" fmla="*/ 2 w 373"/>
                <a:gd name="T45" fmla="*/ 13 h 377"/>
                <a:gd name="T46" fmla="*/ 1 w 373"/>
                <a:gd name="T47" fmla="*/ 12 h 377"/>
                <a:gd name="T48" fmla="*/ 1 w 373"/>
                <a:gd name="T49" fmla="*/ 11 h 377"/>
                <a:gd name="T50" fmla="*/ 0 w 373"/>
                <a:gd name="T51" fmla="*/ 9 h 377"/>
                <a:gd name="T52" fmla="*/ 0 w 373"/>
                <a:gd name="T53" fmla="*/ 7 h 377"/>
                <a:gd name="T54" fmla="*/ 4 w 373"/>
                <a:gd name="T55" fmla="*/ 9 h 377"/>
                <a:gd name="T56" fmla="*/ 4 w 373"/>
                <a:gd name="T57" fmla="*/ 10 h 377"/>
                <a:gd name="T58" fmla="*/ 5 w 373"/>
                <a:gd name="T59" fmla="*/ 11 h 377"/>
                <a:gd name="T60" fmla="*/ 6 w 373"/>
                <a:gd name="T61" fmla="*/ 11 h 377"/>
                <a:gd name="T62" fmla="*/ 7 w 373"/>
                <a:gd name="T63" fmla="*/ 12 h 377"/>
                <a:gd name="T64" fmla="*/ 8 w 373"/>
                <a:gd name="T65" fmla="*/ 12 h 377"/>
                <a:gd name="T66" fmla="*/ 9 w 373"/>
                <a:gd name="T67" fmla="*/ 12 h 377"/>
                <a:gd name="T68" fmla="*/ 10 w 373"/>
                <a:gd name="T69" fmla="*/ 11 h 377"/>
                <a:gd name="T70" fmla="*/ 10 w 373"/>
                <a:gd name="T71" fmla="*/ 10 h 377"/>
                <a:gd name="T72" fmla="*/ 11 w 373"/>
                <a:gd name="T73" fmla="*/ 9 h 377"/>
                <a:gd name="T74" fmla="*/ 11 w 373"/>
                <a:gd name="T75" fmla="*/ 7 h 377"/>
                <a:gd name="T76" fmla="*/ 11 w 373"/>
                <a:gd name="T77" fmla="*/ 6 h 377"/>
                <a:gd name="T78" fmla="*/ 10 w 373"/>
                <a:gd name="T79" fmla="*/ 5 h 377"/>
                <a:gd name="T80" fmla="*/ 10 w 373"/>
                <a:gd name="T81" fmla="*/ 4 h 377"/>
                <a:gd name="T82" fmla="*/ 9 w 373"/>
                <a:gd name="T83" fmla="*/ 3 h 377"/>
                <a:gd name="T84" fmla="*/ 8 w 373"/>
                <a:gd name="T85" fmla="*/ 3 h 377"/>
                <a:gd name="T86" fmla="*/ 7 w 373"/>
                <a:gd name="T87" fmla="*/ 3 h 377"/>
                <a:gd name="T88" fmla="*/ 6 w 373"/>
                <a:gd name="T89" fmla="*/ 4 h 377"/>
                <a:gd name="T90" fmla="*/ 5 w 373"/>
                <a:gd name="T91" fmla="*/ 4 h 377"/>
                <a:gd name="T92" fmla="*/ 4 w 373"/>
                <a:gd name="T93" fmla="*/ 5 h 377"/>
                <a:gd name="T94" fmla="*/ 4 w 373"/>
                <a:gd name="T95" fmla="*/ 6 h 3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73"/>
                <a:gd name="T145" fmla="*/ 0 h 377"/>
                <a:gd name="T146" fmla="*/ 373 w 373"/>
                <a:gd name="T147" fmla="*/ 377 h 3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73" h="377">
                  <a:moveTo>
                    <a:pt x="0" y="183"/>
                  </a:moveTo>
                  <a:lnTo>
                    <a:pt x="1" y="172"/>
                  </a:lnTo>
                  <a:lnTo>
                    <a:pt x="2" y="159"/>
                  </a:lnTo>
                  <a:lnTo>
                    <a:pt x="3" y="148"/>
                  </a:lnTo>
                  <a:lnTo>
                    <a:pt x="7" y="137"/>
                  </a:lnTo>
                  <a:lnTo>
                    <a:pt x="9" y="125"/>
                  </a:lnTo>
                  <a:lnTo>
                    <a:pt x="14" y="113"/>
                  </a:lnTo>
                  <a:lnTo>
                    <a:pt x="18" y="102"/>
                  </a:lnTo>
                  <a:lnTo>
                    <a:pt x="24" y="91"/>
                  </a:lnTo>
                  <a:lnTo>
                    <a:pt x="31" y="80"/>
                  </a:lnTo>
                  <a:lnTo>
                    <a:pt x="37" y="70"/>
                  </a:lnTo>
                  <a:lnTo>
                    <a:pt x="44" y="61"/>
                  </a:lnTo>
                  <a:lnTo>
                    <a:pt x="52" y="52"/>
                  </a:lnTo>
                  <a:lnTo>
                    <a:pt x="61" y="44"/>
                  </a:lnTo>
                  <a:lnTo>
                    <a:pt x="70" y="36"/>
                  </a:lnTo>
                  <a:lnTo>
                    <a:pt x="80" y="29"/>
                  </a:lnTo>
                  <a:lnTo>
                    <a:pt x="90" y="23"/>
                  </a:lnTo>
                  <a:lnTo>
                    <a:pt x="102" y="18"/>
                  </a:lnTo>
                  <a:lnTo>
                    <a:pt x="113" y="12"/>
                  </a:lnTo>
                  <a:lnTo>
                    <a:pt x="124" y="9"/>
                  </a:lnTo>
                  <a:lnTo>
                    <a:pt x="136" y="6"/>
                  </a:lnTo>
                  <a:lnTo>
                    <a:pt x="148" y="3"/>
                  </a:lnTo>
                  <a:lnTo>
                    <a:pt x="160" y="1"/>
                  </a:lnTo>
                  <a:lnTo>
                    <a:pt x="173" y="0"/>
                  </a:lnTo>
                  <a:lnTo>
                    <a:pt x="186" y="0"/>
                  </a:lnTo>
                  <a:lnTo>
                    <a:pt x="207" y="0"/>
                  </a:lnTo>
                  <a:lnTo>
                    <a:pt x="226" y="3"/>
                  </a:lnTo>
                  <a:lnTo>
                    <a:pt x="244" y="7"/>
                  </a:lnTo>
                  <a:lnTo>
                    <a:pt x="261" y="12"/>
                  </a:lnTo>
                  <a:lnTo>
                    <a:pt x="277" y="20"/>
                  </a:lnTo>
                  <a:lnTo>
                    <a:pt x="293" y="29"/>
                  </a:lnTo>
                  <a:lnTo>
                    <a:pt x="307" y="41"/>
                  </a:lnTo>
                  <a:lnTo>
                    <a:pt x="321" y="53"/>
                  </a:lnTo>
                  <a:lnTo>
                    <a:pt x="333" y="67"/>
                  </a:lnTo>
                  <a:lnTo>
                    <a:pt x="344" y="81"/>
                  </a:lnTo>
                  <a:lnTo>
                    <a:pt x="353" y="97"/>
                  </a:lnTo>
                  <a:lnTo>
                    <a:pt x="360" y="113"/>
                  </a:lnTo>
                  <a:lnTo>
                    <a:pt x="366" y="130"/>
                  </a:lnTo>
                  <a:lnTo>
                    <a:pt x="369" y="148"/>
                  </a:lnTo>
                  <a:lnTo>
                    <a:pt x="372" y="167"/>
                  </a:lnTo>
                  <a:lnTo>
                    <a:pt x="373" y="188"/>
                  </a:lnTo>
                  <a:lnTo>
                    <a:pt x="372" y="208"/>
                  </a:lnTo>
                  <a:lnTo>
                    <a:pt x="369" y="226"/>
                  </a:lnTo>
                  <a:lnTo>
                    <a:pt x="366" y="245"/>
                  </a:lnTo>
                  <a:lnTo>
                    <a:pt x="359" y="262"/>
                  </a:lnTo>
                  <a:lnTo>
                    <a:pt x="353" y="279"/>
                  </a:lnTo>
                  <a:lnTo>
                    <a:pt x="344" y="295"/>
                  </a:lnTo>
                  <a:lnTo>
                    <a:pt x="332" y="310"/>
                  </a:lnTo>
                  <a:lnTo>
                    <a:pt x="320" y="323"/>
                  </a:lnTo>
                  <a:lnTo>
                    <a:pt x="306" y="336"/>
                  </a:lnTo>
                  <a:lnTo>
                    <a:pt x="292" y="347"/>
                  </a:lnTo>
                  <a:lnTo>
                    <a:pt x="277" y="356"/>
                  </a:lnTo>
                  <a:lnTo>
                    <a:pt x="261" y="364"/>
                  </a:lnTo>
                  <a:lnTo>
                    <a:pt x="243" y="369"/>
                  </a:lnTo>
                  <a:lnTo>
                    <a:pt x="226" y="374"/>
                  </a:lnTo>
                  <a:lnTo>
                    <a:pt x="207" y="376"/>
                  </a:lnTo>
                  <a:lnTo>
                    <a:pt x="188" y="377"/>
                  </a:lnTo>
                  <a:lnTo>
                    <a:pt x="175" y="376"/>
                  </a:lnTo>
                  <a:lnTo>
                    <a:pt x="163" y="375"/>
                  </a:lnTo>
                  <a:lnTo>
                    <a:pt x="150" y="374"/>
                  </a:lnTo>
                  <a:lnTo>
                    <a:pt x="139" y="372"/>
                  </a:lnTo>
                  <a:lnTo>
                    <a:pt x="127" y="368"/>
                  </a:lnTo>
                  <a:lnTo>
                    <a:pt x="115" y="365"/>
                  </a:lnTo>
                  <a:lnTo>
                    <a:pt x="104" y="359"/>
                  </a:lnTo>
                  <a:lnTo>
                    <a:pt x="93" y="355"/>
                  </a:lnTo>
                  <a:lnTo>
                    <a:pt x="81" y="349"/>
                  </a:lnTo>
                  <a:lnTo>
                    <a:pt x="71" y="342"/>
                  </a:lnTo>
                  <a:lnTo>
                    <a:pt x="62" y="334"/>
                  </a:lnTo>
                  <a:lnTo>
                    <a:pt x="53" y="327"/>
                  </a:lnTo>
                  <a:lnTo>
                    <a:pt x="44" y="319"/>
                  </a:lnTo>
                  <a:lnTo>
                    <a:pt x="37" y="310"/>
                  </a:lnTo>
                  <a:lnTo>
                    <a:pt x="31" y="299"/>
                  </a:lnTo>
                  <a:lnTo>
                    <a:pt x="24" y="289"/>
                  </a:lnTo>
                  <a:lnTo>
                    <a:pt x="18" y="278"/>
                  </a:lnTo>
                  <a:lnTo>
                    <a:pt x="14" y="265"/>
                  </a:lnTo>
                  <a:lnTo>
                    <a:pt x="9" y="253"/>
                  </a:lnTo>
                  <a:lnTo>
                    <a:pt x="7" y="241"/>
                  </a:lnTo>
                  <a:lnTo>
                    <a:pt x="3" y="227"/>
                  </a:lnTo>
                  <a:lnTo>
                    <a:pt x="2" y="214"/>
                  </a:lnTo>
                  <a:lnTo>
                    <a:pt x="1" y="199"/>
                  </a:lnTo>
                  <a:lnTo>
                    <a:pt x="0" y="183"/>
                  </a:lnTo>
                  <a:close/>
                  <a:moveTo>
                    <a:pt x="98" y="189"/>
                  </a:moveTo>
                  <a:lnTo>
                    <a:pt x="98" y="201"/>
                  </a:lnTo>
                  <a:lnTo>
                    <a:pt x="99" y="214"/>
                  </a:lnTo>
                  <a:lnTo>
                    <a:pt x="102" y="225"/>
                  </a:lnTo>
                  <a:lnTo>
                    <a:pt x="105" y="236"/>
                  </a:lnTo>
                  <a:lnTo>
                    <a:pt x="109" y="245"/>
                  </a:lnTo>
                  <a:lnTo>
                    <a:pt x="113" y="254"/>
                  </a:lnTo>
                  <a:lnTo>
                    <a:pt x="118" y="263"/>
                  </a:lnTo>
                  <a:lnTo>
                    <a:pt x="124" y="270"/>
                  </a:lnTo>
                  <a:lnTo>
                    <a:pt x="130" y="277"/>
                  </a:lnTo>
                  <a:lnTo>
                    <a:pt x="138" y="282"/>
                  </a:lnTo>
                  <a:lnTo>
                    <a:pt x="145" y="288"/>
                  </a:lnTo>
                  <a:lnTo>
                    <a:pt x="153" y="291"/>
                  </a:lnTo>
                  <a:lnTo>
                    <a:pt x="160" y="295"/>
                  </a:lnTo>
                  <a:lnTo>
                    <a:pt x="168" y="297"/>
                  </a:lnTo>
                  <a:lnTo>
                    <a:pt x="177" y="298"/>
                  </a:lnTo>
                  <a:lnTo>
                    <a:pt x="186" y="299"/>
                  </a:lnTo>
                  <a:lnTo>
                    <a:pt x="196" y="298"/>
                  </a:lnTo>
                  <a:lnTo>
                    <a:pt x="205" y="297"/>
                  </a:lnTo>
                  <a:lnTo>
                    <a:pt x="214" y="295"/>
                  </a:lnTo>
                  <a:lnTo>
                    <a:pt x="221" y="291"/>
                  </a:lnTo>
                  <a:lnTo>
                    <a:pt x="228" y="288"/>
                  </a:lnTo>
                  <a:lnTo>
                    <a:pt x="236" y="282"/>
                  </a:lnTo>
                  <a:lnTo>
                    <a:pt x="243" y="277"/>
                  </a:lnTo>
                  <a:lnTo>
                    <a:pt x="250" y="270"/>
                  </a:lnTo>
                  <a:lnTo>
                    <a:pt x="255" y="263"/>
                  </a:lnTo>
                  <a:lnTo>
                    <a:pt x="261" y="254"/>
                  </a:lnTo>
                  <a:lnTo>
                    <a:pt x="264" y="245"/>
                  </a:lnTo>
                  <a:lnTo>
                    <a:pt x="269" y="235"/>
                  </a:lnTo>
                  <a:lnTo>
                    <a:pt x="271" y="225"/>
                  </a:lnTo>
                  <a:lnTo>
                    <a:pt x="273" y="214"/>
                  </a:lnTo>
                  <a:lnTo>
                    <a:pt x="275" y="201"/>
                  </a:lnTo>
                  <a:lnTo>
                    <a:pt x="275" y="188"/>
                  </a:lnTo>
                  <a:lnTo>
                    <a:pt x="275" y="175"/>
                  </a:lnTo>
                  <a:lnTo>
                    <a:pt x="273" y="163"/>
                  </a:lnTo>
                  <a:lnTo>
                    <a:pt x="271" y="151"/>
                  </a:lnTo>
                  <a:lnTo>
                    <a:pt x="269" y="141"/>
                  </a:lnTo>
                  <a:lnTo>
                    <a:pt x="264" y="131"/>
                  </a:lnTo>
                  <a:lnTo>
                    <a:pt x="261" y="122"/>
                  </a:lnTo>
                  <a:lnTo>
                    <a:pt x="255" y="113"/>
                  </a:lnTo>
                  <a:lnTo>
                    <a:pt x="250" y="106"/>
                  </a:lnTo>
                  <a:lnTo>
                    <a:pt x="243" y="99"/>
                  </a:lnTo>
                  <a:lnTo>
                    <a:pt x="236" y="94"/>
                  </a:lnTo>
                  <a:lnTo>
                    <a:pt x="228" y="88"/>
                  </a:lnTo>
                  <a:lnTo>
                    <a:pt x="221" y="85"/>
                  </a:lnTo>
                  <a:lnTo>
                    <a:pt x="214" y="81"/>
                  </a:lnTo>
                  <a:lnTo>
                    <a:pt x="205" y="79"/>
                  </a:lnTo>
                  <a:lnTo>
                    <a:pt x="196" y="78"/>
                  </a:lnTo>
                  <a:lnTo>
                    <a:pt x="186" y="78"/>
                  </a:lnTo>
                  <a:lnTo>
                    <a:pt x="177" y="78"/>
                  </a:lnTo>
                  <a:lnTo>
                    <a:pt x="168" y="79"/>
                  </a:lnTo>
                  <a:lnTo>
                    <a:pt x="160" y="81"/>
                  </a:lnTo>
                  <a:lnTo>
                    <a:pt x="153" y="85"/>
                  </a:lnTo>
                  <a:lnTo>
                    <a:pt x="145" y="88"/>
                  </a:lnTo>
                  <a:lnTo>
                    <a:pt x="138" y="94"/>
                  </a:lnTo>
                  <a:lnTo>
                    <a:pt x="130" y="99"/>
                  </a:lnTo>
                  <a:lnTo>
                    <a:pt x="124" y="106"/>
                  </a:lnTo>
                  <a:lnTo>
                    <a:pt x="118" y="113"/>
                  </a:lnTo>
                  <a:lnTo>
                    <a:pt x="113" y="122"/>
                  </a:lnTo>
                  <a:lnTo>
                    <a:pt x="109" y="131"/>
                  </a:lnTo>
                  <a:lnTo>
                    <a:pt x="105" y="141"/>
                  </a:lnTo>
                  <a:lnTo>
                    <a:pt x="102" y="151"/>
                  </a:lnTo>
                  <a:lnTo>
                    <a:pt x="99" y="163"/>
                  </a:lnTo>
                  <a:lnTo>
                    <a:pt x="98" y="175"/>
                  </a:lnTo>
                  <a:lnTo>
                    <a:pt x="98" y="18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3" name="Freeform 1096">
              <a:extLst>
                <a:ext uri="{FF2B5EF4-FFF2-40B4-BE49-F238E27FC236}">
                  <a16:creationId xmlns:a16="http://schemas.microsoft.com/office/drawing/2014/main" id="{F4D459D4-4603-439F-B5F1-4129659DDF22}"/>
                </a:ext>
              </a:extLst>
            </p:cNvPr>
            <p:cNvSpPr>
              <a:spLocks/>
            </p:cNvSpPr>
            <p:nvPr/>
          </p:nvSpPr>
          <p:spPr bwMode="auto">
            <a:xfrm>
              <a:off x="4469" y="2384"/>
              <a:ext cx="68" cy="75"/>
            </a:xfrm>
            <a:custGeom>
              <a:avLst/>
              <a:gdLst>
                <a:gd name="T0" fmla="*/ 4 w 336"/>
                <a:gd name="T1" fmla="*/ 11 h 377"/>
                <a:gd name="T2" fmla="*/ 5 w 336"/>
                <a:gd name="T3" fmla="*/ 11 h 377"/>
                <a:gd name="T4" fmla="*/ 5 w 336"/>
                <a:gd name="T5" fmla="*/ 12 h 377"/>
                <a:gd name="T6" fmla="*/ 6 w 336"/>
                <a:gd name="T7" fmla="*/ 12 h 377"/>
                <a:gd name="T8" fmla="*/ 8 w 336"/>
                <a:gd name="T9" fmla="*/ 12 h 377"/>
                <a:gd name="T10" fmla="*/ 9 w 336"/>
                <a:gd name="T11" fmla="*/ 12 h 377"/>
                <a:gd name="T12" fmla="*/ 10 w 336"/>
                <a:gd name="T13" fmla="*/ 11 h 377"/>
                <a:gd name="T14" fmla="*/ 10 w 336"/>
                <a:gd name="T15" fmla="*/ 11 h 377"/>
                <a:gd name="T16" fmla="*/ 10 w 336"/>
                <a:gd name="T17" fmla="*/ 10 h 377"/>
                <a:gd name="T18" fmla="*/ 9 w 336"/>
                <a:gd name="T19" fmla="*/ 10 h 377"/>
                <a:gd name="T20" fmla="*/ 6 w 336"/>
                <a:gd name="T21" fmla="*/ 9 h 377"/>
                <a:gd name="T22" fmla="*/ 3 w 336"/>
                <a:gd name="T23" fmla="*/ 8 h 377"/>
                <a:gd name="T24" fmla="*/ 2 w 336"/>
                <a:gd name="T25" fmla="*/ 7 h 377"/>
                <a:gd name="T26" fmla="*/ 1 w 336"/>
                <a:gd name="T27" fmla="*/ 6 h 377"/>
                <a:gd name="T28" fmla="*/ 1 w 336"/>
                <a:gd name="T29" fmla="*/ 5 h 377"/>
                <a:gd name="T30" fmla="*/ 1 w 336"/>
                <a:gd name="T31" fmla="*/ 4 h 377"/>
                <a:gd name="T32" fmla="*/ 1 w 336"/>
                <a:gd name="T33" fmla="*/ 2 h 377"/>
                <a:gd name="T34" fmla="*/ 2 w 336"/>
                <a:gd name="T35" fmla="*/ 1 h 377"/>
                <a:gd name="T36" fmla="*/ 3 w 336"/>
                <a:gd name="T37" fmla="*/ 0 h 377"/>
                <a:gd name="T38" fmla="*/ 5 w 336"/>
                <a:gd name="T39" fmla="*/ 0 h 377"/>
                <a:gd name="T40" fmla="*/ 7 w 336"/>
                <a:gd name="T41" fmla="*/ 0 h 377"/>
                <a:gd name="T42" fmla="*/ 9 w 336"/>
                <a:gd name="T43" fmla="*/ 0 h 377"/>
                <a:gd name="T44" fmla="*/ 11 w 336"/>
                <a:gd name="T45" fmla="*/ 1 h 377"/>
                <a:gd name="T46" fmla="*/ 12 w 336"/>
                <a:gd name="T47" fmla="*/ 1 h 377"/>
                <a:gd name="T48" fmla="*/ 13 w 336"/>
                <a:gd name="T49" fmla="*/ 3 h 377"/>
                <a:gd name="T50" fmla="*/ 13 w 336"/>
                <a:gd name="T51" fmla="*/ 4 h 377"/>
                <a:gd name="T52" fmla="*/ 9 w 336"/>
                <a:gd name="T53" fmla="*/ 4 h 377"/>
                <a:gd name="T54" fmla="*/ 8 w 336"/>
                <a:gd name="T55" fmla="*/ 3 h 377"/>
                <a:gd name="T56" fmla="*/ 7 w 336"/>
                <a:gd name="T57" fmla="*/ 3 h 377"/>
                <a:gd name="T58" fmla="*/ 5 w 336"/>
                <a:gd name="T59" fmla="*/ 3 h 377"/>
                <a:gd name="T60" fmla="*/ 4 w 336"/>
                <a:gd name="T61" fmla="*/ 3 h 377"/>
                <a:gd name="T62" fmla="*/ 4 w 336"/>
                <a:gd name="T63" fmla="*/ 4 h 377"/>
                <a:gd name="T64" fmla="*/ 4 w 336"/>
                <a:gd name="T65" fmla="*/ 5 h 377"/>
                <a:gd name="T66" fmla="*/ 7 w 336"/>
                <a:gd name="T67" fmla="*/ 5 h 377"/>
                <a:gd name="T68" fmla="*/ 10 w 336"/>
                <a:gd name="T69" fmla="*/ 6 h 377"/>
                <a:gd name="T70" fmla="*/ 11 w 336"/>
                <a:gd name="T71" fmla="*/ 7 h 377"/>
                <a:gd name="T72" fmla="*/ 13 w 336"/>
                <a:gd name="T73" fmla="*/ 7 h 377"/>
                <a:gd name="T74" fmla="*/ 13 w 336"/>
                <a:gd name="T75" fmla="*/ 8 h 377"/>
                <a:gd name="T76" fmla="*/ 14 w 336"/>
                <a:gd name="T77" fmla="*/ 9 h 377"/>
                <a:gd name="T78" fmla="*/ 14 w 336"/>
                <a:gd name="T79" fmla="*/ 11 h 377"/>
                <a:gd name="T80" fmla="*/ 13 w 336"/>
                <a:gd name="T81" fmla="*/ 12 h 377"/>
                <a:gd name="T82" fmla="*/ 13 w 336"/>
                <a:gd name="T83" fmla="*/ 13 h 377"/>
                <a:gd name="T84" fmla="*/ 11 w 336"/>
                <a:gd name="T85" fmla="*/ 14 h 377"/>
                <a:gd name="T86" fmla="*/ 9 w 336"/>
                <a:gd name="T87" fmla="*/ 15 h 377"/>
                <a:gd name="T88" fmla="*/ 7 w 336"/>
                <a:gd name="T89" fmla="*/ 15 h 377"/>
                <a:gd name="T90" fmla="*/ 5 w 336"/>
                <a:gd name="T91" fmla="*/ 15 h 377"/>
                <a:gd name="T92" fmla="*/ 3 w 336"/>
                <a:gd name="T93" fmla="*/ 14 h 377"/>
                <a:gd name="T94" fmla="*/ 2 w 336"/>
                <a:gd name="T95" fmla="*/ 13 h 377"/>
                <a:gd name="T96" fmla="*/ 1 w 336"/>
                <a:gd name="T97" fmla="*/ 12 h 377"/>
                <a:gd name="T98" fmla="*/ 0 w 336"/>
                <a:gd name="T99" fmla="*/ 11 h 37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6"/>
                <a:gd name="T151" fmla="*/ 0 h 377"/>
                <a:gd name="T152" fmla="*/ 336 w 336"/>
                <a:gd name="T153" fmla="*/ 377 h 37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6" h="377">
                  <a:moveTo>
                    <a:pt x="0" y="265"/>
                  </a:moveTo>
                  <a:lnTo>
                    <a:pt x="95" y="251"/>
                  </a:lnTo>
                  <a:lnTo>
                    <a:pt x="99" y="264"/>
                  </a:lnTo>
                  <a:lnTo>
                    <a:pt x="105" y="276"/>
                  </a:lnTo>
                  <a:lnTo>
                    <a:pt x="108" y="281"/>
                  </a:lnTo>
                  <a:lnTo>
                    <a:pt x="112" y="286"/>
                  </a:lnTo>
                  <a:lnTo>
                    <a:pt x="115" y="289"/>
                  </a:lnTo>
                  <a:lnTo>
                    <a:pt x="119" y="294"/>
                  </a:lnTo>
                  <a:lnTo>
                    <a:pt x="125" y="297"/>
                  </a:lnTo>
                  <a:lnTo>
                    <a:pt x="130" y="299"/>
                  </a:lnTo>
                  <a:lnTo>
                    <a:pt x="136" y="303"/>
                  </a:lnTo>
                  <a:lnTo>
                    <a:pt x="142" y="304"/>
                  </a:lnTo>
                  <a:lnTo>
                    <a:pt x="157" y="307"/>
                  </a:lnTo>
                  <a:lnTo>
                    <a:pt x="173" y="308"/>
                  </a:lnTo>
                  <a:lnTo>
                    <a:pt x="190" y="307"/>
                  </a:lnTo>
                  <a:lnTo>
                    <a:pt x="204" y="305"/>
                  </a:lnTo>
                  <a:lnTo>
                    <a:pt x="211" y="303"/>
                  </a:lnTo>
                  <a:lnTo>
                    <a:pt x="218" y="301"/>
                  </a:lnTo>
                  <a:lnTo>
                    <a:pt x="223" y="297"/>
                  </a:lnTo>
                  <a:lnTo>
                    <a:pt x="228" y="294"/>
                  </a:lnTo>
                  <a:lnTo>
                    <a:pt x="234" y="289"/>
                  </a:lnTo>
                  <a:lnTo>
                    <a:pt x="237" y="284"/>
                  </a:lnTo>
                  <a:lnTo>
                    <a:pt x="240" y="277"/>
                  </a:lnTo>
                  <a:lnTo>
                    <a:pt x="240" y="269"/>
                  </a:lnTo>
                  <a:lnTo>
                    <a:pt x="240" y="263"/>
                  </a:lnTo>
                  <a:lnTo>
                    <a:pt x="239" y="259"/>
                  </a:lnTo>
                  <a:lnTo>
                    <a:pt x="237" y="254"/>
                  </a:lnTo>
                  <a:lnTo>
                    <a:pt x="234" y="251"/>
                  </a:lnTo>
                  <a:lnTo>
                    <a:pt x="229" y="247"/>
                  </a:lnTo>
                  <a:lnTo>
                    <a:pt x="222" y="244"/>
                  </a:lnTo>
                  <a:lnTo>
                    <a:pt x="213" y="241"/>
                  </a:lnTo>
                  <a:lnTo>
                    <a:pt x="202" y="238"/>
                  </a:lnTo>
                  <a:lnTo>
                    <a:pt x="149" y="226"/>
                  </a:lnTo>
                  <a:lnTo>
                    <a:pt x="107" y="214"/>
                  </a:lnTo>
                  <a:lnTo>
                    <a:pt x="90" y="208"/>
                  </a:lnTo>
                  <a:lnTo>
                    <a:pt x="77" y="202"/>
                  </a:lnTo>
                  <a:lnTo>
                    <a:pt x="64" y="197"/>
                  </a:lnTo>
                  <a:lnTo>
                    <a:pt x="55" y="192"/>
                  </a:lnTo>
                  <a:lnTo>
                    <a:pt x="45" y="184"/>
                  </a:lnTo>
                  <a:lnTo>
                    <a:pt x="37" y="175"/>
                  </a:lnTo>
                  <a:lnTo>
                    <a:pt x="29" y="166"/>
                  </a:lnTo>
                  <a:lnTo>
                    <a:pt x="23" y="157"/>
                  </a:lnTo>
                  <a:lnTo>
                    <a:pt x="19" y="146"/>
                  </a:lnTo>
                  <a:lnTo>
                    <a:pt x="16" y="134"/>
                  </a:lnTo>
                  <a:lnTo>
                    <a:pt x="13" y="123"/>
                  </a:lnTo>
                  <a:lnTo>
                    <a:pt x="12" y="111"/>
                  </a:lnTo>
                  <a:lnTo>
                    <a:pt x="13" y="99"/>
                  </a:lnTo>
                  <a:lnTo>
                    <a:pt x="14" y="88"/>
                  </a:lnTo>
                  <a:lnTo>
                    <a:pt x="18" y="77"/>
                  </a:lnTo>
                  <a:lnTo>
                    <a:pt x="21" y="68"/>
                  </a:lnTo>
                  <a:lnTo>
                    <a:pt x="27" y="58"/>
                  </a:lnTo>
                  <a:lnTo>
                    <a:pt x="34" y="49"/>
                  </a:lnTo>
                  <a:lnTo>
                    <a:pt x="40" y="39"/>
                  </a:lnTo>
                  <a:lnTo>
                    <a:pt x="49" y="32"/>
                  </a:lnTo>
                  <a:lnTo>
                    <a:pt x="60" y="24"/>
                  </a:lnTo>
                  <a:lnTo>
                    <a:pt x="71" y="18"/>
                  </a:lnTo>
                  <a:lnTo>
                    <a:pt x="83" y="12"/>
                  </a:lnTo>
                  <a:lnTo>
                    <a:pt x="97" y="8"/>
                  </a:lnTo>
                  <a:lnTo>
                    <a:pt x="112" y="4"/>
                  </a:lnTo>
                  <a:lnTo>
                    <a:pt x="128" y="1"/>
                  </a:lnTo>
                  <a:lnTo>
                    <a:pt x="145" y="0"/>
                  </a:lnTo>
                  <a:lnTo>
                    <a:pt x="165" y="0"/>
                  </a:lnTo>
                  <a:lnTo>
                    <a:pt x="183" y="0"/>
                  </a:lnTo>
                  <a:lnTo>
                    <a:pt x="199" y="1"/>
                  </a:lnTo>
                  <a:lnTo>
                    <a:pt x="214" y="3"/>
                  </a:lnTo>
                  <a:lnTo>
                    <a:pt x="229" y="6"/>
                  </a:lnTo>
                  <a:lnTo>
                    <a:pt x="243" y="9"/>
                  </a:lnTo>
                  <a:lnTo>
                    <a:pt x="254" y="14"/>
                  </a:lnTo>
                  <a:lnTo>
                    <a:pt x="265" y="18"/>
                  </a:lnTo>
                  <a:lnTo>
                    <a:pt x="274" y="24"/>
                  </a:lnTo>
                  <a:lnTo>
                    <a:pt x="283" y="30"/>
                  </a:lnTo>
                  <a:lnTo>
                    <a:pt x="291" y="37"/>
                  </a:lnTo>
                  <a:lnTo>
                    <a:pt x="298" y="45"/>
                  </a:lnTo>
                  <a:lnTo>
                    <a:pt x="305" y="54"/>
                  </a:lnTo>
                  <a:lnTo>
                    <a:pt x="310" y="63"/>
                  </a:lnTo>
                  <a:lnTo>
                    <a:pt x="316" y="73"/>
                  </a:lnTo>
                  <a:lnTo>
                    <a:pt x="321" y="84"/>
                  </a:lnTo>
                  <a:lnTo>
                    <a:pt x="324" y="95"/>
                  </a:lnTo>
                  <a:lnTo>
                    <a:pt x="234" y="112"/>
                  </a:lnTo>
                  <a:lnTo>
                    <a:pt x="230" y="102"/>
                  </a:lnTo>
                  <a:lnTo>
                    <a:pt x="226" y="93"/>
                  </a:lnTo>
                  <a:lnTo>
                    <a:pt x="220" y="86"/>
                  </a:lnTo>
                  <a:lnTo>
                    <a:pt x="212" y="79"/>
                  </a:lnTo>
                  <a:lnTo>
                    <a:pt x="203" y="75"/>
                  </a:lnTo>
                  <a:lnTo>
                    <a:pt x="193" y="71"/>
                  </a:lnTo>
                  <a:lnTo>
                    <a:pt x="180" y="69"/>
                  </a:lnTo>
                  <a:lnTo>
                    <a:pt x="166" y="68"/>
                  </a:lnTo>
                  <a:lnTo>
                    <a:pt x="149" y="69"/>
                  </a:lnTo>
                  <a:lnTo>
                    <a:pt x="134" y="71"/>
                  </a:lnTo>
                  <a:lnTo>
                    <a:pt x="122" y="75"/>
                  </a:lnTo>
                  <a:lnTo>
                    <a:pt x="112" y="79"/>
                  </a:lnTo>
                  <a:lnTo>
                    <a:pt x="107" y="82"/>
                  </a:lnTo>
                  <a:lnTo>
                    <a:pt x="104" y="87"/>
                  </a:lnTo>
                  <a:lnTo>
                    <a:pt x="101" y="93"/>
                  </a:lnTo>
                  <a:lnTo>
                    <a:pt x="101" y="98"/>
                  </a:lnTo>
                  <a:lnTo>
                    <a:pt x="101" y="103"/>
                  </a:lnTo>
                  <a:lnTo>
                    <a:pt x="104" y="107"/>
                  </a:lnTo>
                  <a:lnTo>
                    <a:pt x="107" y="112"/>
                  </a:lnTo>
                  <a:lnTo>
                    <a:pt x="110" y="115"/>
                  </a:lnTo>
                  <a:lnTo>
                    <a:pt x="122" y="121"/>
                  </a:lnTo>
                  <a:lnTo>
                    <a:pt x="140" y="127"/>
                  </a:lnTo>
                  <a:lnTo>
                    <a:pt x="166" y="134"/>
                  </a:lnTo>
                  <a:lnTo>
                    <a:pt x="200" y="142"/>
                  </a:lnTo>
                  <a:lnTo>
                    <a:pt x="219" y="147"/>
                  </a:lnTo>
                  <a:lnTo>
                    <a:pt x="235" y="151"/>
                  </a:lnTo>
                  <a:lnTo>
                    <a:pt x="251" y="156"/>
                  </a:lnTo>
                  <a:lnTo>
                    <a:pt x="265" y="162"/>
                  </a:lnTo>
                  <a:lnTo>
                    <a:pt x="278" y="167"/>
                  </a:lnTo>
                  <a:lnTo>
                    <a:pt x="289" y="173"/>
                  </a:lnTo>
                  <a:lnTo>
                    <a:pt x="298" y="178"/>
                  </a:lnTo>
                  <a:lnTo>
                    <a:pt x="307" y="185"/>
                  </a:lnTo>
                  <a:lnTo>
                    <a:pt x="314" y="192"/>
                  </a:lnTo>
                  <a:lnTo>
                    <a:pt x="319" y="199"/>
                  </a:lnTo>
                  <a:lnTo>
                    <a:pt x="325" y="207"/>
                  </a:lnTo>
                  <a:lnTo>
                    <a:pt x="328" y="216"/>
                  </a:lnTo>
                  <a:lnTo>
                    <a:pt x="332" y="225"/>
                  </a:lnTo>
                  <a:lnTo>
                    <a:pt x="334" y="235"/>
                  </a:lnTo>
                  <a:lnTo>
                    <a:pt x="336" y="245"/>
                  </a:lnTo>
                  <a:lnTo>
                    <a:pt x="336" y="255"/>
                  </a:lnTo>
                  <a:lnTo>
                    <a:pt x="335" y="268"/>
                  </a:lnTo>
                  <a:lnTo>
                    <a:pt x="334" y="280"/>
                  </a:lnTo>
                  <a:lnTo>
                    <a:pt x="331" y="291"/>
                  </a:lnTo>
                  <a:lnTo>
                    <a:pt x="326" y="302"/>
                  </a:lnTo>
                  <a:lnTo>
                    <a:pt x="321" y="313"/>
                  </a:lnTo>
                  <a:lnTo>
                    <a:pt x="313" y="323"/>
                  </a:lnTo>
                  <a:lnTo>
                    <a:pt x="305" y="332"/>
                  </a:lnTo>
                  <a:lnTo>
                    <a:pt x="295" y="341"/>
                  </a:lnTo>
                  <a:lnTo>
                    <a:pt x="284" y="349"/>
                  </a:lnTo>
                  <a:lnTo>
                    <a:pt x="272" y="357"/>
                  </a:lnTo>
                  <a:lnTo>
                    <a:pt x="258" y="363"/>
                  </a:lnTo>
                  <a:lnTo>
                    <a:pt x="244" y="368"/>
                  </a:lnTo>
                  <a:lnTo>
                    <a:pt x="228" y="372"/>
                  </a:lnTo>
                  <a:lnTo>
                    <a:pt x="211" y="375"/>
                  </a:lnTo>
                  <a:lnTo>
                    <a:pt x="192" y="376"/>
                  </a:lnTo>
                  <a:lnTo>
                    <a:pt x="173" y="377"/>
                  </a:lnTo>
                  <a:lnTo>
                    <a:pt x="154" y="376"/>
                  </a:lnTo>
                  <a:lnTo>
                    <a:pt x="138" y="375"/>
                  </a:lnTo>
                  <a:lnTo>
                    <a:pt x="122" y="373"/>
                  </a:lnTo>
                  <a:lnTo>
                    <a:pt x="106" y="369"/>
                  </a:lnTo>
                  <a:lnTo>
                    <a:pt x="92" y="365"/>
                  </a:lnTo>
                  <a:lnTo>
                    <a:pt x="79" y="360"/>
                  </a:lnTo>
                  <a:lnTo>
                    <a:pt x="66" y="354"/>
                  </a:lnTo>
                  <a:lnTo>
                    <a:pt x="55" y="347"/>
                  </a:lnTo>
                  <a:lnTo>
                    <a:pt x="45" y="339"/>
                  </a:lnTo>
                  <a:lnTo>
                    <a:pt x="36" y="331"/>
                  </a:lnTo>
                  <a:lnTo>
                    <a:pt x="27" y="322"/>
                  </a:lnTo>
                  <a:lnTo>
                    <a:pt x="20" y="312"/>
                  </a:lnTo>
                  <a:lnTo>
                    <a:pt x="13" y="302"/>
                  </a:lnTo>
                  <a:lnTo>
                    <a:pt x="8" y="290"/>
                  </a:lnTo>
                  <a:lnTo>
                    <a:pt x="3" y="278"/>
                  </a:lnTo>
                  <a:lnTo>
                    <a:pt x="0" y="26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4" name="Freeform 1097">
              <a:extLst>
                <a:ext uri="{FF2B5EF4-FFF2-40B4-BE49-F238E27FC236}">
                  <a16:creationId xmlns:a16="http://schemas.microsoft.com/office/drawing/2014/main" id="{C6CA62BB-43B3-4B90-A4A5-32C196078513}"/>
                </a:ext>
              </a:extLst>
            </p:cNvPr>
            <p:cNvSpPr>
              <a:spLocks noEditPoints="1"/>
            </p:cNvSpPr>
            <p:nvPr/>
          </p:nvSpPr>
          <p:spPr bwMode="auto">
            <a:xfrm>
              <a:off x="4553" y="2358"/>
              <a:ext cx="20" cy="100"/>
            </a:xfrm>
            <a:custGeom>
              <a:avLst/>
              <a:gdLst>
                <a:gd name="T0" fmla="*/ 0 w 96"/>
                <a:gd name="T1" fmla="*/ 4 h 498"/>
                <a:gd name="T2" fmla="*/ 0 w 96"/>
                <a:gd name="T3" fmla="*/ 0 h 498"/>
                <a:gd name="T4" fmla="*/ 4 w 96"/>
                <a:gd name="T5" fmla="*/ 0 h 498"/>
                <a:gd name="T6" fmla="*/ 4 w 96"/>
                <a:gd name="T7" fmla="*/ 4 h 498"/>
                <a:gd name="T8" fmla="*/ 0 w 96"/>
                <a:gd name="T9" fmla="*/ 4 h 498"/>
                <a:gd name="T10" fmla="*/ 0 w 96"/>
                <a:gd name="T11" fmla="*/ 20 h 498"/>
                <a:gd name="T12" fmla="*/ 0 w 96"/>
                <a:gd name="T13" fmla="*/ 6 h 498"/>
                <a:gd name="T14" fmla="*/ 4 w 96"/>
                <a:gd name="T15" fmla="*/ 6 h 498"/>
                <a:gd name="T16" fmla="*/ 4 w 96"/>
                <a:gd name="T17" fmla="*/ 20 h 498"/>
                <a:gd name="T18" fmla="*/ 0 w 96"/>
                <a:gd name="T19" fmla="*/ 20 h 4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498"/>
                <a:gd name="T32" fmla="*/ 96 w 96"/>
                <a:gd name="T33" fmla="*/ 498 h 4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498">
                  <a:moveTo>
                    <a:pt x="0" y="89"/>
                  </a:moveTo>
                  <a:lnTo>
                    <a:pt x="0" y="0"/>
                  </a:lnTo>
                  <a:lnTo>
                    <a:pt x="96" y="0"/>
                  </a:lnTo>
                  <a:lnTo>
                    <a:pt x="96" y="89"/>
                  </a:lnTo>
                  <a:lnTo>
                    <a:pt x="0" y="89"/>
                  </a:lnTo>
                  <a:close/>
                  <a:moveTo>
                    <a:pt x="0" y="498"/>
                  </a:moveTo>
                  <a:lnTo>
                    <a:pt x="0" y="138"/>
                  </a:lnTo>
                  <a:lnTo>
                    <a:pt x="96" y="138"/>
                  </a:lnTo>
                  <a:lnTo>
                    <a:pt x="96" y="498"/>
                  </a:lnTo>
                  <a:lnTo>
                    <a:pt x="0" y="49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5" name="Freeform 1098">
              <a:extLst>
                <a:ext uri="{FF2B5EF4-FFF2-40B4-BE49-F238E27FC236}">
                  <a16:creationId xmlns:a16="http://schemas.microsoft.com/office/drawing/2014/main" id="{AF0405BB-E51A-4EA4-8E69-FE2D89B0A846}"/>
                </a:ext>
              </a:extLst>
            </p:cNvPr>
            <p:cNvSpPr>
              <a:spLocks/>
            </p:cNvSpPr>
            <p:nvPr/>
          </p:nvSpPr>
          <p:spPr bwMode="auto">
            <a:xfrm>
              <a:off x="4592" y="2384"/>
              <a:ext cx="66" cy="74"/>
            </a:xfrm>
            <a:custGeom>
              <a:avLst/>
              <a:gdLst>
                <a:gd name="T0" fmla="*/ 13 w 329"/>
                <a:gd name="T1" fmla="*/ 15 h 368"/>
                <a:gd name="T2" fmla="*/ 9 w 329"/>
                <a:gd name="T3" fmla="*/ 15 h 368"/>
                <a:gd name="T4" fmla="*/ 9 w 329"/>
                <a:gd name="T5" fmla="*/ 7 h 368"/>
                <a:gd name="T6" fmla="*/ 9 w 329"/>
                <a:gd name="T7" fmla="*/ 6 h 368"/>
                <a:gd name="T8" fmla="*/ 9 w 329"/>
                <a:gd name="T9" fmla="*/ 6 h 368"/>
                <a:gd name="T10" fmla="*/ 9 w 329"/>
                <a:gd name="T11" fmla="*/ 5 h 368"/>
                <a:gd name="T12" fmla="*/ 9 w 329"/>
                <a:gd name="T13" fmla="*/ 4 h 368"/>
                <a:gd name="T14" fmla="*/ 9 w 329"/>
                <a:gd name="T15" fmla="*/ 4 h 368"/>
                <a:gd name="T16" fmla="*/ 9 w 329"/>
                <a:gd name="T17" fmla="*/ 4 h 368"/>
                <a:gd name="T18" fmla="*/ 9 w 329"/>
                <a:gd name="T19" fmla="*/ 3 h 368"/>
                <a:gd name="T20" fmla="*/ 8 w 329"/>
                <a:gd name="T21" fmla="*/ 3 h 368"/>
                <a:gd name="T22" fmla="*/ 8 w 329"/>
                <a:gd name="T23" fmla="*/ 3 h 368"/>
                <a:gd name="T24" fmla="*/ 8 w 329"/>
                <a:gd name="T25" fmla="*/ 3 h 368"/>
                <a:gd name="T26" fmla="*/ 7 w 329"/>
                <a:gd name="T27" fmla="*/ 3 h 368"/>
                <a:gd name="T28" fmla="*/ 7 w 329"/>
                <a:gd name="T29" fmla="*/ 3 h 368"/>
                <a:gd name="T30" fmla="*/ 6 w 329"/>
                <a:gd name="T31" fmla="*/ 3 h 368"/>
                <a:gd name="T32" fmla="*/ 6 w 329"/>
                <a:gd name="T33" fmla="*/ 3 h 368"/>
                <a:gd name="T34" fmla="*/ 6 w 329"/>
                <a:gd name="T35" fmla="*/ 3 h 368"/>
                <a:gd name="T36" fmla="*/ 5 w 329"/>
                <a:gd name="T37" fmla="*/ 3 h 368"/>
                <a:gd name="T38" fmla="*/ 5 w 329"/>
                <a:gd name="T39" fmla="*/ 4 h 368"/>
                <a:gd name="T40" fmla="*/ 5 w 329"/>
                <a:gd name="T41" fmla="*/ 4 h 368"/>
                <a:gd name="T42" fmla="*/ 4 w 329"/>
                <a:gd name="T43" fmla="*/ 5 h 368"/>
                <a:gd name="T44" fmla="*/ 4 w 329"/>
                <a:gd name="T45" fmla="*/ 5 h 368"/>
                <a:gd name="T46" fmla="*/ 4 w 329"/>
                <a:gd name="T47" fmla="*/ 5 h 368"/>
                <a:gd name="T48" fmla="*/ 4 w 329"/>
                <a:gd name="T49" fmla="*/ 6 h 368"/>
                <a:gd name="T50" fmla="*/ 4 w 329"/>
                <a:gd name="T51" fmla="*/ 7 h 368"/>
                <a:gd name="T52" fmla="*/ 4 w 329"/>
                <a:gd name="T53" fmla="*/ 8 h 368"/>
                <a:gd name="T54" fmla="*/ 4 w 329"/>
                <a:gd name="T55" fmla="*/ 15 h 368"/>
                <a:gd name="T56" fmla="*/ 0 w 329"/>
                <a:gd name="T57" fmla="*/ 15 h 368"/>
                <a:gd name="T58" fmla="*/ 0 w 329"/>
                <a:gd name="T59" fmla="*/ 0 h 368"/>
                <a:gd name="T60" fmla="*/ 4 w 329"/>
                <a:gd name="T61" fmla="*/ 0 h 368"/>
                <a:gd name="T62" fmla="*/ 4 w 329"/>
                <a:gd name="T63" fmla="*/ 2 h 368"/>
                <a:gd name="T64" fmla="*/ 4 w 329"/>
                <a:gd name="T65" fmla="*/ 2 h 368"/>
                <a:gd name="T66" fmla="*/ 5 w 329"/>
                <a:gd name="T67" fmla="*/ 1 h 368"/>
                <a:gd name="T68" fmla="*/ 5 w 329"/>
                <a:gd name="T69" fmla="*/ 1 h 368"/>
                <a:gd name="T70" fmla="*/ 6 w 329"/>
                <a:gd name="T71" fmla="*/ 1 h 368"/>
                <a:gd name="T72" fmla="*/ 6 w 329"/>
                <a:gd name="T73" fmla="*/ 0 h 368"/>
                <a:gd name="T74" fmla="*/ 7 w 329"/>
                <a:gd name="T75" fmla="*/ 0 h 368"/>
                <a:gd name="T76" fmla="*/ 8 w 329"/>
                <a:gd name="T77" fmla="*/ 0 h 368"/>
                <a:gd name="T78" fmla="*/ 8 w 329"/>
                <a:gd name="T79" fmla="*/ 0 h 368"/>
                <a:gd name="T80" fmla="*/ 9 w 329"/>
                <a:gd name="T81" fmla="*/ 0 h 368"/>
                <a:gd name="T82" fmla="*/ 10 w 329"/>
                <a:gd name="T83" fmla="*/ 0 h 368"/>
                <a:gd name="T84" fmla="*/ 10 w 329"/>
                <a:gd name="T85" fmla="*/ 0 h 368"/>
                <a:gd name="T86" fmla="*/ 11 w 329"/>
                <a:gd name="T87" fmla="*/ 0 h 368"/>
                <a:gd name="T88" fmla="*/ 11 w 329"/>
                <a:gd name="T89" fmla="*/ 1 h 368"/>
                <a:gd name="T90" fmla="*/ 12 w 329"/>
                <a:gd name="T91" fmla="*/ 1 h 368"/>
                <a:gd name="T92" fmla="*/ 12 w 329"/>
                <a:gd name="T93" fmla="*/ 1 h 368"/>
                <a:gd name="T94" fmla="*/ 12 w 329"/>
                <a:gd name="T95" fmla="*/ 2 h 368"/>
                <a:gd name="T96" fmla="*/ 12 w 329"/>
                <a:gd name="T97" fmla="*/ 2 h 368"/>
                <a:gd name="T98" fmla="*/ 13 w 329"/>
                <a:gd name="T99" fmla="*/ 2 h 368"/>
                <a:gd name="T100" fmla="*/ 13 w 329"/>
                <a:gd name="T101" fmla="*/ 3 h 368"/>
                <a:gd name="T102" fmla="*/ 13 w 329"/>
                <a:gd name="T103" fmla="*/ 3 h 368"/>
                <a:gd name="T104" fmla="*/ 13 w 329"/>
                <a:gd name="T105" fmla="*/ 4 h 368"/>
                <a:gd name="T106" fmla="*/ 13 w 329"/>
                <a:gd name="T107" fmla="*/ 4 h 368"/>
                <a:gd name="T108" fmla="*/ 13 w 329"/>
                <a:gd name="T109" fmla="*/ 5 h 368"/>
                <a:gd name="T110" fmla="*/ 13 w 329"/>
                <a:gd name="T111" fmla="*/ 6 h 368"/>
                <a:gd name="T112" fmla="*/ 13 w 329"/>
                <a:gd name="T113" fmla="*/ 15 h 36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9"/>
                <a:gd name="T172" fmla="*/ 0 h 368"/>
                <a:gd name="T173" fmla="*/ 329 w 329"/>
                <a:gd name="T174" fmla="*/ 368 h 36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9" h="368">
                  <a:moveTo>
                    <a:pt x="329" y="368"/>
                  </a:moveTo>
                  <a:lnTo>
                    <a:pt x="233" y="368"/>
                  </a:lnTo>
                  <a:lnTo>
                    <a:pt x="233" y="184"/>
                  </a:lnTo>
                  <a:lnTo>
                    <a:pt x="233" y="158"/>
                  </a:lnTo>
                  <a:lnTo>
                    <a:pt x="232" y="137"/>
                  </a:lnTo>
                  <a:lnTo>
                    <a:pt x="230" y="120"/>
                  </a:lnTo>
                  <a:lnTo>
                    <a:pt x="227" y="108"/>
                  </a:lnTo>
                  <a:lnTo>
                    <a:pt x="224" y="101"/>
                  </a:lnTo>
                  <a:lnTo>
                    <a:pt x="219" y="94"/>
                  </a:lnTo>
                  <a:lnTo>
                    <a:pt x="214" y="87"/>
                  </a:lnTo>
                  <a:lnTo>
                    <a:pt x="207" y="82"/>
                  </a:lnTo>
                  <a:lnTo>
                    <a:pt x="200" y="78"/>
                  </a:lnTo>
                  <a:lnTo>
                    <a:pt x="192" y="75"/>
                  </a:lnTo>
                  <a:lnTo>
                    <a:pt x="183" y="73"/>
                  </a:lnTo>
                  <a:lnTo>
                    <a:pt x="174" y="72"/>
                  </a:lnTo>
                  <a:lnTo>
                    <a:pt x="162" y="73"/>
                  </a:lnTo>
                  <a:lnTo>
                    <a:pt x="150" y="76"/>
                  </a:lnTo>
                  <a:lnTo>
                    <a:pt x="140" y="80"/>
                  </a:lnTo>
                  <a:lnTo>
                    <a:pt x="130" y="86"/>
                  </a:lnTo>
                  <a:lnTo>
                    <a:pt x="121" y="94"/>
                  </a:lnTo>
                  <a:lnTo>
                    <a:pt x="113" y="102"/>
                  </a:lnTo>
                  <a:lnTo>
                    <a:pt x="108" y="112"/>
                  </a:lnTo>
                  <a:lnTo>
                    <a:pt x="103" y="122"/>
                  </a:lnTo>
                  <a:lnTo>
                    <a:pt x="100" y="136"/>
                  </a:lnTo>
                  <a:lnTo>
                    <a:pt x="97" y="155"/>
                  </a:lnTo>
                  <a:lnTo>
                    <a:pt x="96" y="177"/>
                  </a:lnTo>
                  <a:lnTo>
                    <a:pt x="95" y="206"/>
                  </a:lnTo>
                  <a:lnTo>
                    <a:pt x="95" y="368"/>
                  </a:lnTo>
                  <a:lnTo>
                    <a:pt x="0" y="368"/>
                  </a:lnTo>
                  <a:lnTo>
                    <a:pt x="0" y="8"/>
                  </a:lnTo>
                  <a:lnTo>
                    <a:pt x="88" y="8"/>
                  </a:lnTo>
                  <a:lnTo>
                    <a:pt x="88" y="61"/>
                  </a:lnTo>
                  <a:lnTo>
                    <a:pt x="101" y="46"/>
                  </a:lnTo>
                  <a:lnTo>
                    <a:pt x="113" y="34"/>
                  </a:lnTo>
                  <a:lnTo>
                    <a:pt x="128" y="24"/>
                  </a:lnTo>
                  <a:lnTo>
                    <a:pt x="141" y="15"/>
                  </a:lnTo>
                  <a:lnTo>
                    <a:pt x="157" y="8"/>
                  </a:lnTo>
                  <a:lnTo>
                    <a:pt x="173" y="3"/>
                  </a:lnTo>
                  <a:lnTo>
                    <a:pt x="190" y="0"/>
                  </a:lnTo>
                  <a:lnTo>
                    <a:pt x="208" y="0"/>
                  </a:lnTo>
                  <a:lnTo>
                    <a:pt x="223" y="0"/>
                  </a:lnTo>
                  <a:lnTo>
                    <a:pt x="237" y="2"/>
                  </a:lnTo>
                  <a:lnTo>
                    <a:pt x="252" y="6"/>
                  </a:lnTo>
                  <a:lnTo>
                    <a:pt x="266" y="11"/>
                  </a:lnTo>
                  <a:lnTo>
                    <a:pt x="278" y="17"/>
                  </a:lnTo>
                  <a:lnTo>
                    <a:pt x="288" y="24"/>
                  </a:lnTo>
                  <a:lnTo>
                    <a:pt x="297" y="32"/>
                  </a:lnTo>
                  <a:lnTo>
                    <a:pt x="305" y="39"/>
                  </a:lnTo>
                  <a:lnTo>
                    <a:pt x="311" y="50"/>
                  </a:lnTo>
                  <a:lnTo>
                    <a:pt x="317" y="59"/>
                  </a:lnTo>
                  <a:lnTo>
                    <a:pt x="320" y="69"/>
                  </a:lnTo>
                  <a:lnTo>
                    <a:pt x="323" y="80"/>
                  </a:lnTo>
                  <a:lnTo>
                    <a:pt x="326" y="93"/>
                  </a:lnTo>
                  <a:lnTo>
                    <a:pt x="328" y="107"/>
                  </a:lnTo>
                  <a:lnTo>
                    <a:pt x="329" y="124"/>
                  </a:lnTo>
                  <a:lnTo>
                    <a:pt x="329" y="145"/>
                  </a:lnTo>
                  <a:lnTo>
                    <a:pt x="329" y="36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6" name="Freeform 1099">
              <a:extLst>
                <a:ext uri="{FF2B5EF4-FFF2-40B4-BE49-F238E27FC236}">
                  <a16:creationId xmlns:a16="http://schemas.microsoft.com/office/drawing/2014/main" id="{57790A1F-28B2-4DEA-86B0-3C567A1C1374}"/>
                </a:ext>
              </a:extLst>
            </p:cNvPr>
            <p:cNvSpPr>
              <a:spLocks noEditPoints="1"/>
            </p:cNvSpPr>
            <p:nvPr/>
          </p:nvSpPr>
          <p:spPr bwMode="auto">
            <a:xfrm>
              <a:off x="4672" y="2384"/>
              <a:ext cx="68" cy="75"/>
            </a:xfrm>
            <a:custGeom>
              <a:avLst/>
              <a:gdLst>
                <a:gd name="T0" fmla="*/ 1 w 339"/>
                <a:gd name="T1" fmla="*/ 4 h 377"/>
                <a:gd name="T2" fmla="*/ 1 w 339"/>
                <a:gd name="T3" fmla="*/ 2 h 377"/>
                <a:gd name="T4" fmla="*/ 2 w 339"/>
                <a:gd name="T5" fmla="*/ 1 h 377"/>
                <a:gd name="T6" fmla="*/ 3 w 339"/>
                <a:gd name="T7" fmla="*/ 1 h 377"/>
                <a:gd name="T8" fmla="*/ 5 w 339"/>
                <a:gd name="T9" fmla="*/ 0 h 377"/>
                <a:gd name="T10" fmla="*/ 7 w 339"/>
                <a:gd name="T11" fmla="*/ 0 h 377"/>
                <a:gd name="T12" fmla="*/ 9 w 339"/>
                <a:gd name="T13" fmla="*/ 0 h 377"/>
                <a:gd name="T14" fmla="*/ 11 w 339"/>
                <a:gd name="T15" fmla="*/ 1 h 377"/>
                <a:gd name="T16" fmla="*/ 12 w 339"/>
                <a:gd name="T17" fmla="*/ 1 h 377"/>
                <a:gd name="T18" fmla="*/ 12 w 339"/>
                <a:gd name="T19" fmla="*/ 2 h 377"/>
                <a:gd name="T20" fmla="*/ 13 w 339"/>
                <a:gd name="T21" fmla="*/ 3 h 377"/>
                <a:gd name="T22" fmla="*/ 13 w 339"/>
                <a:gd name="T23" fmla="*/ 6 h 377"/>
                <a:gd name="T24" fmla="*/ 13 w 339"/>
                <a:gd name="T25" fmla="*/ 12 h 377"/>
                <a:gd name="T26" fmla="*/ 13 w 339"/>
                <a:gd name="T27" fmla="*/ 13 h 377"/>
                <a:gd name="T28" fmla="*/ 14 w 339"/>
                <a:gd name="T29" fmla="*/ 15 h 377"/>
                <a:gd name="T30" fmla="*/ 9 w 339"/>
                <a:gd name="T31" fmla="*/ 14 h 377"/>
                <a:gd name="T32" fmla="*/ 9 w 339"/>
                <a:gd name="T33" fmla="*/ 14 h 377"/>
                <a:gd name="T34" fmla="*/ 7 w 339"/>
                <a:gd name="T35" fmla="*/ 15 h 377"/>
                <a:gd name="T36" fmla="*/ 5 w 339"/>
                <a:gd name="T37" fmla="*/ 15 h 377"/>
                <a:gd name="T38" fmla="*/ 4 w 339"/>
                <a:gd name="T39" fmla="*/ 15 h 377"/>
                <a:gd name="T40" fmla="*/ 2 w 339"/>
                <a:gd name="T41" fmla="*/ 15 h 377"/>
                <a:gd name="T42" fmla="*/ 1 w 339"/>
                <a:gd name="T43" fmla="*/ 14 h 377"/>
                <a:gd name="T44" fmla="*/ 1 w 339"/>
                <a:gd name="T45" fmla="*/ 13 h 377"/>
                <a:gd name="T46" fmla="*/ 0 w 339"/>
                <a:gd name="T47" fmla="*/ 12 h 377"/>
                <a:gd name="T48" fmla="*/ 0 w 339"/>
                <a:gd name="T49" fmla="*/ 10 h 377"/>
                <a:gd name="T50" fmla="*/ 1 w 339"/>
                <a:gd name="T51" fmla="*/ 9 h 377"/>
                <a:gd name="T52" fmla="*/ 2 w 339"/>
                <a:gd name="T53" fmla="*/ 7 h 377"/>
                <a:gd name="T54" fmla="*/ 4 w 339"/>
                <a:gd name="T55" fmla="*/ 7 h 377"/>
                <a:gd name="T56" fmla="*/ 7 w 339"/>
                <a:gd name="T57" fmla="*/ 6 h 377"/>
                <a:gd name="T58" fmla="*/ 9 w 339"/>
                <a:gd name="T59" fmla="*/ 5 h 377"/>
                <a:gd name="T60" fmla="*/ 9 w 339"/>
                <a:gd name="T61" fmla="*/ 4 h 377"/>
                <a:gd name="T62" fmla="*/ 9 w 339"/>
                <a:gd name="T63" fmla="*/ 4 h 377"/>
                <a:gd name="T64" fmla="*/ 8 w 339"/>
                <a:gd name="T65" fmla="*/ 3 h 377"/>
                <a:gd name="T66" fmla="*/ 7 w 339"/>
                <a:gd name="T67" fmla="*/ 3 h 377"/>
                <a:gd name="T68" fmla="*/ 5 w 339"/>
                <a:gd name="T69" fmla="*/ 3 h 377"/>
                <a:gd name="T70" fmla="*/ 5 w 339"/>
                <a:gd name="T71" fmla="*/ 4 h 377"/>
                <a:gd name="T72" fmla="*/ 4 w 339"/>
                <a:gd name="T73" fmla="*/ 5 h 377"/>
                <a:gd name="T74" fmla="*/ 8 w 339"/>
                <a:gd name="T75" fmla="*/ 8 h 377"/>
                <a:gd name="T76" fmla="*/ 6 w 339"/>
                <a:gd name="T77" fmla="*/ 9 h 377"/>
                <a:gd name="T78" fmla="*/ 5 w 339"/>
                <a:gd name="T79" fmla="*/ 9 h 377"/>
                <a:gd name="T80" fmla="*/ 4 w 339"/>
                <a:gd name="T81" fmla="*/ 9 h 377"/>
                <a:gd name="T82" fmla="*/ 4 w 339"/>
                <a:gd name="T83" fmla="*/ 10 h 377"/>
                <a:gd name="T84" fmla="*/ 4 w 339"/>
                <a:gd name="T85" fmla="*/ 11 h 377"/>
                <a:gd name="T86" fmla="*/ 4 w 339"/>
                <a:gd name="T87" fmla="*/ 12 h 377"/>
                <a:gd name="T88" fmla="*/ 6 w 339"/>
                <a:gd name="T89" fmla="*/ 12 h 377"/>
                <a:gd name="T90" fmla="*/ 7 w 339"/>
                <a:gd name="T91" fmla="*/ 12 h 377"/>
                <a:gd name="T92" fmla="*/ 8 w 339"/>
                <a:gd name="T93" fmla="*/ 11 h 377"/>
                <a:gd name="T94" fmla="*/ 9 w 339"/>
                <a:gd name="T95" fmla="*/ 10 h 377"/>
                <a:gd name="T96" fmla="*/ 9 w 339"/>
                <a:gd name="T97" fmla="*/ 9 h 3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377"/>
                <a:gd name="T149" fmla="*/ 339 w 339"/>
                <a:gd name="T150" fmla="*/ 377 h 3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377">
                  <a:moveTo>
                    <a:pt x="97" y="117"/>
                  </a:moveTo>
                  <a:lnTo>
                    <a:pt x="10" y="103"/>
                  </a:lnTo>
                  <a:lnTo>
                    <a:pt x="15" y="89"/>
                  </a:lnTo>
                  <a:lnTo>
                    <a:pt x="19" y="78"/>
                  </a:lnTo>
                  <a:lnTo>
                    <a:pt x="24" y="67"/>
                  </a:lnTo>
                  <a:lnTo>
                    <a:pt x="31" y="56"/>
                  </a:lnTo>
                  <a:lnTo>
                    <a:pt x="37" y="47"/>
                  </a:lnTo>
                  <a:lnTo>
                    <a:pt x="44" y="39"/>
                  </a:lnTo>
                  <a:lnTo>
                    <a:pt x="52" y="32"/>
                  </a:lnTo>
                  <a:lnTo>
                    <a:pt x="61" y="25"/>
                  </a:lnTo>
                  <a:lnTo>
                    <a:pt x="70" y="19"/>
                  </a:lnTo>
                  <a:lnTo>
                    <a:pt x="80" y="14"/>
                  </a:lnTo>
                  <a:lnTo>
                    <a:pt x="93" y="9"/>
                  </a:lnTo>
                  <a:lnTo>
                    <a:pt x="105" y="6"/>
                  </a:lnTo>
                  <a:lnTo>
                    <a:pt x="119" y="3"/>
                  </a:lnTo>
                  <a:lnTo>
                    <a:pt x="133" y="1"/>
                  </a:lnTo>
                  <a:lnTo>
                    <a:pt x="149" y="0"/>
                  </a:lnTo>
                  <a:lnTo>
                    <a:pt x="167" y="0"/>
                  </a:lnTo>
                  <a:lnTo>
                    <a:pt x="197" y="0"/>
                  </a:lnTo>
                  <a:lnTo>
                    <a:pt x="223" y="3"/>
                  </a:lnTo>
                  <a:lnTo>
                    <a:pt x="234" y="6"/>
                  </a:lnTo>
                  <a:lnTo>
                    <a:pt x="244" y="8"/>
                  </a:lnTo>
                  <a:lnTo>
                    <a:pt x="253" y="11"/>
                  </a:lnTo>
                  <a:lnTo>
                    <a:pt x="262" y="15"/>
                  </a:lnTo>
                  <a:lnTo>
                    <a:pt x="277" y="23"/>
                  </a:lnTo>
                  <a:lnTo>
                    <a:pt x="288" y="32"/>
                  </a:lnTo>
                  <a:lnTo>
                    <a:pt x="294" y="37"/>
                  </a:lnTo>
                  <a:lnTo>
                    <a:pt x="298" y="42"/>
                  </a:lnTo>
                  <a:lnTo>
                    <a:pt x="303" y="47"/>
                  </a:lnTo>
                  <a:lnTo>
                    <a:pt x="306" y="53"/>
                  </a:lnTo>
                  <a:lnTo>
                    <a:pt x="309" y="60"/>
                  </a:lnTo>
                  <a:lnTo>
                    <a:pt x="312" y="68"/>
                  </a:lnTo>
                  <a:lnTo>
                    <a:pt x="314" y="76"/>
                  </a:lnTo>
                  <a:lnTo>
                    <a:pt x="315" y="86"/>
                  </a:lnTo>
                  <a:lnTo>
                    <a:pt x="318" y="110"/>
                  </a:lnTo>
                  <a:lnTo>
                    <a:pt x="319" y="139"/>
                  </a:lnTo>
                  <a:lnTo>
                    <a:pt x="318" y="250"/>
                  </a:lnTo>
                  <a:lnTo>
                    <a:pt x="318" y="272"/>
                  </a:lnTo>
                  <a:lnTo>
                    <a:pt x="319" y="291"/>
                  </a:lnTo>
                  <a:lnTo>
                    <a:pt x="320" y="307"/>
                  </a:lnTo>
                  <a:lnTo>
                    <a:pt x="322" y="321"/>
                  </a:lnTo>
                  <a:lnTo>
                    <a:pt x="326" y="332"/>
                  </a:lnTo>
                  <a:lnTo>
                    <a:pt x="329" y="343"/>
                  </a:lnTo>
                  <a:lnTo>
                    <a:pt x="333" y="356"/>
                  </a:lnTo>
                  <a:lnTo>
                    <a:pt x="339" y="368"/>
                  </a:lnTo>
                  <a:lnTo>
                    <a:pt x="245" y="368"/>
                  </a:lnTo>
                  <a:lnTo>
                    <a:pt x="241" y="357"/>
                  </a:lnTo>
                  <a:lnTo>
                    <a:pt x="236" y="340"/>
                  </a:lnTo>
                  <a:lnTo>
                    <a:pt x="234" y="333"/>
                  </a:lnTo>
                  <a:lnTo>
                    <a:pt x="233" y="330"/>
                  </a:lnTo>
                  <a:lnTo>
                    <a:pt x="220" y="340"/>
                  </a:lnTo>
                  <a:lnTo>
                    <a:pt x="207" y="350"/>
                  </a:lnTo>
                  <a:lnTo>
                    <a:pt x="193" y="358"/>
                  </a:lnTo>
                  <a:lnTo>
                    <a:pt x="180" y="365"/>
                  </a:lnTo>
                  <a:lnTo>
                    <a:pt x="166" y="371"/>
                  </a:lnTo>
                  <a:lnTo>
                    <a:pt x="152" y="374"/>
                  </a:lnTo>
                  <a:lnTo>
                    <a:pt x="136" y="376"/>
                  </a:lnTo>
                  <a:lnTo>
                    <a:pt x="121" y="377"/>
                  </a:lnTo>
                  <a:lnTo>
                    <a:pt x="107" y="376"/>
                  </a:lnTo>
                  <a:lnTo>
                    <a:pt x="94" y="375"/>
                  </a:lnTo>
                  <a:lnTo>
                    <a:pt x="83" y="373"/>
                  </a:lnTo>
                  <a:lnTo>
                    <a:pt x="71" y="369"/>
                  </a:lnTo>
                  <a:lnTo>
                    <a:pt x="60" y="365"/>
                  </a:lnTo>
                  <a:lnTo>
                    <a:pt x="50" y="360"/>
                  </a:lnTo>
                  <a:lnTo>
                    <a:pt x="41" y="354"/>
                  </a:lnTo>
                  <a:lnTo>
                    <a:pt x="33" y="347"/>
                  </a:lnTo>
                  <a:lnTo>
                    <a:pt x="25" y="339"/>
                  </a:lnTo>
                  <a:lnTo>
                    <a:pt x="18" y="331"/>
                  </a:lnTo>
                  <a:lnTo>
                    <a:pt x="14" y="322"/>
                  </a:lnTo>
                  <a:lnTo>
                    <a:pt x="9" y="313"/>
                  </a:lnTo>
                  <a:lnTo>
                    <a:pt x="5" y="303"/>
                  </a:lnTo>
                  <a:lnTo>
                    <a:pt x="2" y="293"/>
                  </a:lnTo>
                  <a:lnTo>
                    <a:pt x="1" y="281"/>
                  </a:lnTo>
                  <a:lnTo>
                    <a:pt x="0" y="270"/>
                  </a:lnTo>
                  <a:lnTo>
                    <a:pt x="1" y="255"/>
                  </a:lnTo>
                  <a:lnTo>
                    <a:pt x="5" y="242"/>
                  </a:lnTo>
                  <a:lnTo>
                    <a:pt x="9" y="228"/>
                  </a:lnTo>
                  <a:lnTo>
                    <a:pt x="15" y="216"/>
                  </a:lnTo>
                  <a:lnTo>
                    <a:pt x="24" y="204"/>
                  </a:lnTo>
                  <a:lnTo>
                    <a:pt x="33" y="194"/>
                  </a:lnTo>
                  <a:lnTo>
                    <a:pt x="44" y="186"/>
                  </a:lnTo>
                  <a:lnTo>
                    <a:pt x="57" y="178"/>
                  </a:lnTo>
                  <a:lnTo>
                    <a:pt x="71" y="173"/>
                  </a:lnTo>
                  <a:lnTo>
                    <a:pt x="88" y="167"/>
                  </a:lnTo>
                  <a:lnTo>
                    <a:pt x="109" y="162"/>
                  </a:lnTo>
                  <a:lnTo>
                    <a:pt x="132" y="157"/>
                  </a:lnTo>
                  <a:lnTo>
                    <a:pt x="163" y="150"/>
                  </a:lnTo>
                  <a:lnTo>
                    <a:pt x="189" y="145"/>
                  </a:lnTo>
                  <a:lnTo>
                    <a:pt x="209" y="139"/>
                  </a:lnTo>
                  <a:lnTo>
                    <a:pt x="225" y="133"/>
                  </a:lnTo>
                  <a:lnTo>
                    <a:pt x="225" y="124"/>
                  </a:lnTo>
                  <a:lnTo>
                    <a:pt x="224" y="111"/>
                  </a:lnTo>
                  <a:lnTo>
                    <a:pt x="222" y="101"/>
                  </a:lnTo>
                  <a:lnTo>
                    <a:pt x="219" y="95"/>
                  </a:lnTo>
                  <a:lnTo>
                    <a:pt x="217" y="91"/>
                  </a:lnTo>
                  <a:lnTo>
                    <a:pt x="215" y="88"/>
                  </a:lnTo>
                  <a:lnTo>
                    <a:pt x="211" y="85"/>
                  </a:lnTo>
                  <a:lnTo>
                    <a:pt x="208" y="81"/>
                  </a:lnTo>
                  <a:lnTo>
                    <a:pt x="204" y="79"/>
                  </a:lnTo>
                  <a:lnTo>
                    <a:pt x="198" y="77"/>
                  </a:lnTo>
                  <a:lnTo>
                    <a:pt x="192" y="76"/>
                  </a:lnTo>
                  <a:lnTo>
                    <a:pt x="178" y="73"/>
                  </a:lnTo>
                  <a:lnTo>
                    <a:pt x="161" y="72"/>
                  </a:lnTo>
                  <a:lnTo>
                    <a:pt x="148" y="73"/>
                  </a:lnTo>
                  <a:lnTo>
                    <a:pt x="137" y="76"/>
                  </a:lnTo>
                  <a:lnTo>
                    <a:pt x="128" y="78"/>
                  </a:lnTo>
                  <a:lnTo>
                    <a:pt x="120" y="82"/>
                  </a:lnTo>
                  <a:lnTo>
                    <a:pt x="113" y="88"/>
                  </a:lnTo>
                  <a:lnTo>
                    <a:pt x="107" y="96"/>
                  </a:lnTo>
                  <a:lnTo>
                    <a:pt x="102" y="106"/>
                  </a:lnTo>
                  <a:lnTo>
                    <a:pt x="97" y="117"/>
                  </a:lnTo>
                  <a:close/>
                  <a:moveTo>
                    <a:pt x="225" y="195"/>
                  </a:moveTo>
                  <a:lnTo>
                    <a:pt x="215" y="199"/>
                  </a:lnTo>
                  <a:lnTo>
                    <a:pt x="201" y="202"/>
                  </a:lnTo>
                  <a:lnTo>
                    <a:pt x="185" y="206"/>
                  </a:lnTo>
                  <a:lnTo>
                    <a:pt x="167" y="210"/>
                  </a:lnTo>
                  <a:lnTo>
                    <a:pt x="148" y="215"/>
                  </a:lnTo>
                  <a:lnTo>
                    <a:pt x="133" y="218"/>
                  </a:lnTo>
                  <a:lnTo>
                    <a:pt x="122" y="223"/>
                  </a:lnTo>
                  <a:lnTo>
                    <a:pt x="115" y="227"/>
                  </a:lnTo>
                  <a:lnTo>
                    <a:pt x="111" y="230"/>
                  </a:lnTo>
                  <a:lnTo>
                    <a:pt x="106" y="234"/>
                  </a:lnTo>
                  <a:lnTo>
                    <a:pt x="103" y="237"/>
                  </a:lnTo>
                  <a:lnTo>
                    <a:pt x="101" y="242"/>
                  </a:lnTo>
                  <a:lnTo>
                    <a:pt x="98" y="246"/>
                  </a:lnTo>
                  <a:lnTo>
                    <a:pt x="97" y="251"/>
                  </a:lnTo>
                  <a:lnTo>
                    <a:pt x="96" y="255"/>
                  </a:lnTo>
                  <a:lnTo>
                    <a:pt x="96" y="260"/>
                  </a:lnTo>
                  <a:lnTo>
                    <a:pt x="97" y="270"/>
                  </a:lnTo>
                  <a:lnTo>
                    <a:pt x="100" y="279"/>
                  </a:lnTo>
                  <a:lnTo>
                    <a:pt x="104" y="287"/>
                  </a:lnTo>
                  <a:lnTo>
                    <a:pt x="111" y="295"/>
                  </a:lnTo>
                  <a:lnTo>
                    <a:pt x="119" y="302"/>
                  </a:lnTo>
                  <a:lnTo>
                    <a:pt x="128" y="306"/>
                  </a:lnTo>
                  <a:lnTo>
                    <a:pt x="138" y="308"/>
                  </a:lnTo>
                  <a:lnTo>
                    <a:pt x="149" y="310"/>
                  </a:lnTo>
                  <a:lnTo>
                    <a:pt x="162" y="308"/>
                  </a:lnTo>
                  <a:lnTo>
                    <a:pt x="174" y="305"/>
                  </a:lnTo>
                  <a:lnTo>
                    <a:pt x="187" y="301"/>
                  </a:lnTo>
                  <a:lnTo>
                    <a:pt x="199" y="293"/>
                  </a:lnTo>
                  <a:lnTo>
                    <a:pt x="207" y="286"/>
                  </a:lnTo>
                  <a:lnTo>
                    <a:pt x="213" y="278"/>
                  </a:lnTo>
                  <a:lnTo>
                    <a:pt x="218" y="270"/>
                  </a:lnTo>
                  <a:lnTo>
                    <a:pt x="222" y="261"/>
                  </a:lnTo>
                  <a:lnTo>
                    <a:pt x="223" y="253"/>
                  </a:lnTo>
                  <a:lnTo>
                    <a:pt x="224" y="243"/>
                  </a:lnTo>
                  <a:lnTo>
                    <a:pt x="225" y="230"/>
                  </a:lnTo>
                  <a:lnTo>
                    <a:pt x="225" y="215"/>
                  </a:lnTo>
                  <a:lnTo>
                    <a:pt x="225" y="19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7" name="Freeform 1100">
              <a:extLst>
                <a:ext uri="{FF2B5EF4-FFF2-40B4-BE49-F238E27FC236}">
                  <a16:creationId xmlns:a16="http://schemas.microsoft.com/office/drawing/2014/main" id="{ADD7A49F-C82B-4E7D-81FE-BAF73511822E}"/>
                </a:ext>
              </a:extLst>
            </p:cNvPr>
            <p:cNvSpPr>
              <a:spLocks/>
            </p:cNvSpPr>
            <p:nvPr/>
          </p:nvSpPr>
          <p:spPr bwMode="auto">
            <a:xfrm>
              <a:off x="2515" y="2427"/>
              <a:ext cx="296" cy="230"/>
            </a:xfrm>
            <a:custGeom>
              <a:avLst/>
              <a:gdLst>
                <a:gd name="T0" fmla="*/ 59 w 1479"/>
                <a:gd name="T1" fmla="*/ 40 h 1148"/>
                <a:gd name="T2" fmla="*/ 4 w 1479"/>
                <a:gd name="T3" fmla="*/ 0 h 1148"/>
                <a:gd name="T4" fmla="*/ 0 w 1479"/>
                <a:gd name="T5" fmla="*/ 6 h 1148"/>
                <a:gd name="T6" fmla="*/ 55 w 1479"/>
                <a:gd name="T7" fmla="*/ 46 h 1148"/>
                <a:gd name="T8" fmla="*/ 59 w 1479"/>
                <a:gd name="T9" fmla="*/ 40 h 1148"/>
                <a:gd name="T10" fmla="*/ 0 60000 65536"/>
                <a:gd name="T11" fmla="*/ 0 60000 65536"/>
                <a:gd name="T12" fmla="*/ 0 60000 65536"/>
                <a:gd name="T13" fmla="*/ 0 60000 65536"/>
                <a:gd name="T14" fmla="*/ 0 60000 65536"/>
                <a:gd name="T15" fmla="*/ 0 w 1479"/>
                <a:gd name="T16" fmla="*/ 0 h 1148"/>
                <a:gd name="T17" fmla="*/ 1479 w 1479"/>
                <a:gd name="T18" fmla="*/ 1148 h 1148"/>
              </a:gdLst>
              <a:ahLst/>
              <a:cxnLst>
                <a:cxn ang="T10">
                  <a:pos x="T0" y="T1"/>
                </a:cxn>
                <a:cxn ang="T11">
                  <a:pos x="T2" y="T3"/>
                </a:cxn>
                <a:cxn ang="T12">
                  <a:pos x="T4" y="T5"/>
                </a:cxn>
                <a:cxn ang="T13">
                  <a:pos x="T6" y="T7"/>
                </a:cxn>
                <a:cxn ang="T14">
                  <a:pos x="T8" y="T9"/>
                </a:cxn>
              </a:cxnLst>
              <a:rect l="T15" t="T16" r="T17" b="T18"/>
              <a:pathLst>
                <a:path w="1479" h="1148">
                  <a:moveTo>
                    <a:pt x="1479" y="996"/>
                  </a:moveTo>
                  <a:lnTo>
                    <a:pt x="111" y="0"/>
                  </a:lnTo>
                  <a:lnTo>
                    <a:pt x="0" y="152"/>
                  </a:lnTo>
                  <a:lnTo>
                    <a:pt x="1369" y="1148"/>
                  </a:lnTo>
                  <a:lnTo>
                    <a:pt x="1479" y="996"/>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8" name="Freeform 1101">
              <a:extLst>
                <a:ext uri="{FF2B5EF4-FFF2-40B4-BE49-F238E27FC236}">
                  <a16:creationId xmlns:a16="http://schemas.microsoft.com/office/drawing/2014/main" id="{F9530351-CD47-4601-9E50-0CD2BBB09665}"/>
                </a:ext>
              </a:extLst>
            </p:cNvPr>
            <p:cNvSpPr>
              <a:spLocks/>
            </p:cNvSpPr>
            <p:nvPr/>
          </p:nvSpPr>
          <p:spPr bwMode="auto">
            <a:xfrm>
              <a:off x="2771" y="2602"/>
              <a:ext cx="107" cy="96"/>
            </a:xfrm>
            <a:custGeom>
              <a:avLst/>
              <a:gdLst>
                <a:gd name="T0" fmla="*/ 21 w 535"/>
                <a:gd name="T1" fmla="*/ 19 h 483"/>
                <a:gd name="T2" fmla="*/ 11 w 535"/>
                <a:gd name="T3" fmla="*/ 0 h 483"/>
                <a:gd name="T4" fmla="*/ 0 w 535"/>
                <a:gd name="T5" fmla="*/ 16 h 483"/>
                <a:gd name="T6" fmla="*/ 21 w 535"/>
                <a:gd name="T7" fmla="*/ 19 h 483"/>
                <a:gd name="T8" fmla="*/ 21 w 535"/>
                <a:gd name="T9" fmla="*/ 19 h 483"/>
                <a:gd name="T10" fmla="*/ 21 w 535"/>
                <a:gd name="T11" fmla="*/ 19 h 483"/>
                <a:gd name="T12" fmla="*/ 0 60000 65536"/>
                <a:gd name="T13" fmla="*/ 0 60000 65536"/>
                <a:gd name="T14" fmla="*/ 0 60000 65536"/>
                <a:gd name="T15" fmla="*/ 0 60000 65536"/>
                <a:gd name="T16" fmla="*/ 0 60000 65536"/>
                <a:gd name="T17" fmla="*/ 0 60000 65536"/>
                <a:gd name="T18" fmla="*/ 0 w 535"/>
                <a:gd name="T19" fmla="*/ 0 h 483"/>
                <a:gd name="T20" fmla="*/ 535 w 535"/>
                <a:gd name="T21" fmla="*/ 483 h 483"/>
              </a:gdLst>
              <a:ahLst/>
              <a:cxnLst>
                <a:cxn ang="T12">
                  <a:pos x="T0" y="T1"/>
                </a:cxn>
                <a:cxn ang="T13">
                  <a:pos x="T2" y="T3"/>
                </a:cxn>
                <a:cxn ang="T14">
                  <a:pos x="T4" y="T5"/>
                </a:cxn>
                <a:cxn ang="T15">
                  <a:pos x="T6" y="T7"/>
                </a:cxn>
                <a:cxn ang="T16">
                  <a:pos x="T8" y="T9"/>
                </a:cxn>
                <a:cxn ang="T17">
                  <a:pos x="T10" y="T11"/>
                </a:cxn>
              </a:cxnLst>
              <a:rect l="T18" t="T19" r="T20" b="T21"/>
              <a:pathLst>
                <a:path w="535" h="483">
                  <a:moveTo>
                    <a:pt x="534" y="483"/>
                  </a:moveTo>
                  <a:lnTo>
                    <a:pt x="284" y="0"/>
                  </a:lnTo>
                  <a:lnTo>
                    <a:pt x="0" y="392"/>
                  </a:lnTo>
                  <a:lnTo>
                    <a:pt x="534" y="483"/>
                  </a:lnTo>
                  <a:lnTo>
                    <a:pt x="535" y="483"/>
                  </a:lnTo>
                  <a:lnTo>
                    <a:pt x="534" y="483"/>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19" name="Freeform 1102">
              <a:extLst>
                <a:ext uri="{FF2B5EF4-FFF2-40B4-BE49-F238E27FC236}">
                  <a16:creationId xmlns:a16="http://schemas.microsoft.com/office/drawing/2014/main" id="{DA7EA4C5-B80E-42F7-8A1C-154DB6D69E7A}"/>
                </a:ext>
              </a:extLst>
            </p:cNvPr>
            <p:cNvSpPr>
              <a:spLocks/>
            </p:cNvSpPr>
            <p:nvPr/>
          </p:nvSpPr>
          <p:spPr bwMode="auto">
            <a:xfrm>
              <a:off x="3933" y="2401"/>
              <a:ext cx="285" cy="176"/>
            </a:xfrm>
            <a:custGeom>
              <a:avLst/>
              <a:gdLst>
                <a:gd name="T0" fmla="*/ 4 w 1423"/>
                <a:gd name="T1" fmla="*/ 35 h 880"/>
                <a:gd name="T2" fmla="*/ 57 w 1423"/>
                <a:gd name="T3" fmla="*/ 7 h 880"/>
                <a:gd name="T4" fmla="*/ 53 w 1423"/>
                <a:gd name="T5" fmla="*/ 0 h 880"/>
                <a:gd name="T6" fmla="*/ 0 w 1423"/>
                <a:gd name="T7" fmla="*/ 29 h 880"/>
                <a:gd name="T8" fmla="*/ 4 w 1423"/>
                <a:gd name="T9" fmla="*/ 35 h 880"/>
                <a:gd name="T10" fmla="*/ 0 60000 65536"/>
                <a:gd name="T11" fmla="*/ 0 60000 65536"/>
                <a:gd name="T12" fmla="*/ 0 60000 65536"/>
                <a:gd name="T13" fmla="*/ 0 60000 65536"/>
                <a:gd name="T14" fmla="*/ 0 60000 65536"/>
                <a:gd name="T15" fmla="*/ 0 w 1423"/>
                <a:gd name="T16" fmla="*/ 0 h 880"/>
                <a:gd name="T17" fmla="*/ 1423 w 1423"/>
                <a:gd name="T18" fmla="*/ 880 h 880"/>
              </a:gdLst>
              <a:ahLst/>
              <a:cxnLst>
                <a:cxn ang="T10">
                  <a:pos x="T0" y="T1"/>
                </a:cxn>
                <a:cxn ang="T11">
                  <a:pos x="T2" y="T3"/>
                </a:cxn>
                <a:cxn ang="T12">
                  <a:pos x="T4" y="T5"/>
                </a:cxn>
                <a:cxn ang="T13">
                  <a:pos x="T6" y="T7"/>
                </a:cxn>
                <a:cxn ang="T14">
                  <a:pos x="T8" y="T9"/>
                </a:cxn>
              </a:cxnLst>
              <a:rect l="T15" t="T16" r="T17" b="T18"/>
              <a:pathLst>
                <a:path w="1423" h="880">
                  <a:moveTo>
                    <a:pt x="88" y="880"/>
                  </a:moveTo>
                  <a:lnTo>
                    <a:pt x="1423" y="164"/>
                  </a:lnTo>
                  <a:lnTo>
                    <a:pt x="1335" y="0"/>
                  </a:lnTo>
                  <a:lnTo>
                    <a:pt x="0" y="715"/>
                  </a:lnTo>
                  <a:lnTo>
                    <a:pt x="88" y="880"/>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20" name="Freeform 1103">
              <a:extLst>
                <a:ext uri="{FF2B5EF4-FFF2-40B4-BE49-F238E27FC236}">
                  <a16:creationId xmlns:a16="http://schemas.microsoft.com/office/drawing/2014/main" id="{F62197A1-D7B9-4D90-9DBB-96F14FFC7B34}"/>
                </a:ext>
              </a:extLst>
            </p:cNvPr>
            <p:cNvSpPr>
              <a:spLocks/>
            </p:cNvSpPr>
            <p:nvPr/>
          </p:nvSpPr>
          <p:spPr bwMode="auto">
            <a:xfrm>
              <a:off x="3858" y="2517"/>
              <a:ext cx="108" cy="89"/>
            </a:xfrm>
            <a:custGeom>
              <a:avLst/>
              <a:gdLst>
                <a:gd name="T0" fmla="*/ 0 w 541"/>
                <a:gd name="T1" fmla="*/ 18 h 443"/>
                <a:gd name="T2" fmla="*/ 22 w 541"/>
                <a:gd name="T3" fmla="*/ 17 h 443"/>
                <a:gd name="T4" fmla="*/ 12 w 541"/>
                <a:gd name="T5" fmla="*/ 0 h 443"/>
                <a:gd name="T6" fmla="*/ 0 w 541"/>
                <a:gd name="T7" fmla="*/ 18 h 443"/>
                <a:gd name="T8" fmla="*/ 0 w 541"/>
                <a:gd name="T9" fmla="*/ 18 h 443"/>
                <a:gd name="T10" fmla="*/ 0 w 541"/>
                <a:gd name="T11" fmla="*/ 18 h 443"/>
                <a:gd name="T12" fmla="*/ 0 60000 65536"/>
                <a:gd name="T13" fmla="*/ 0 60000 65536"/>
                <a:gd name="T14" fmla="*/ 0 60000 65536"/>
                <a:gd name="T15" fmla="*/ 0 60000 65536"/>
                <a:gd name="T16" fmla="*/ 0 60000 65536"/>
                <a:gd name="T17" fmla="*/ 0 60000 65536"/>
                <a:gd name="T18" fmla="*/ 0 w 541"/>
                <a:gd name="T19" fmla="*/ 0 h 443"/>
                <a:gd name="T20" fmla="*/ 541 w 541"/>
                <a:gd name="T21" fmla="*/ 443 h 443"/>
              </a:gdLst>
              <a:ahLst/>
              <a:cxnLst>
                <a:cxn ang="T12">
                  <a:pos x="T0" y="T1"/>
                </a:cxn>
                <a:cxn ang="T13">
                  <a:pos x="T2" y="T3"/>
                </a:cxn>
                <a:cxn ang="T14">
                  <a:pos x="T4" y="T5"/>
                </a:cxn>
                <a:cxn ang="T15">
                  <a:pos x="T6" y="T7"/>
                </a:cxn>
                <a:cxn ang="T16">
                  <a:pos x="T8" y="T9"/>
                </a:cxn>
                <a:cxn ang="T17">
                  <a:pos x="T10" y="T11"/>
                </a:cxn>
              </a:cxnLst>
              <a:rect l="T18" t="T19" r="T20" b="T21"/>
              <a:pathLst>
                <a:path w="541" h="443">
                  <a:moveTo>
                    <a:pt x="1" y="441"/>
                  </a:moveTo>
                  <a:lnTo>
                    <a:pt x="541" y="427"/>
                  </a:lnTo>
                  <a:lnTo>
                    <a:pt x="313" y="0"/>
                  </a:lnTo>
                  <a:lnTo>
                    <a:pt x="1" y="441"/>
                  </a:lnTo>
                  <a:lnTo>
                    <a:pt x="0" y="443"/>
                  </a:lnTo>
                  <a:lnTo>
                    <a:pt x="1" y="44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421" name="Rectangle 1104">
              <a:extLst>
                <a:ext uri="{FF2B5EF4-FFF2-40B4-BE49-F238E27FC236}">
                  <a16:creationId xmlns:a16="http://schemas.microsoft.com/office/drawing/2014/main" id="{ECD84977-6C6B-4184-B829-FB5A78B5E53B}"/>
                </a:ext>
              </a:extLst>
            </p:cNvPr>
            <p:cNvSpPr>
              <a:spLocks noChangeArrowheads="1"/>
            </p:cNvSpPr>
            <p:nvPr/>
          </p:nvSpPr>
          <p:spPr bwMode="auto">
            <a:xfrm>
              <a:off x="3509" y="3565"/>
              <a:ext cx="37" cy="81"/>
            </a:xfrm>
            <a:prstGeom prst="rect">
              <a:avLst/>
            </a:prstGeom>
            <a:solidFill>
              <a:srgbClr val="30A55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56422" name="Freeform 1105">
              <a:extLst>
                <a:ext uri="{FF2B5EF4-FFF2-40B4-BE49-F238E27FC236}">
                  <a16:creationId xmlns:a16="http://schemas.microsoft.com/office/drawing/2014/main" id="{3ABDBB1B-C28D-409B-A1BA-C18D384F9B53}"/>
                </a:ext>
              </a:extLst>
            </p:cNvPr>
            <p:cNvSpPr>
              <a:spLocks/>
            </p:cNvSpPr>
            <p:nvPr/>
          </p:nvSpPr>
          <p:spPr bwMode="auto">
            <a:xfrm>
              <a:off x="3479" y="3469"/>
              <a:ext cx="97" cy="97"/>
            </a:xfrm>
            <a:custGeom>
              <a:avLst/>
              <a:gdLst>
                <a:gd name="T0" fmla="*/ 10 w 485"/>
                <a:gd name="T1" fmla="*/ 0 h 487"/>
                <a:gd name="T2" fmla="*/ 0 w 485"/>
                <a:gd name="T3" fmla="*/ 19 h 487"/>
                <a:gd name="T4" fmla="*/ 19 w 485"/>
                <a:gd name="T5" fmla="*/ 19 h 487"/>
                <a:gd name="T6" fmla="*/ 10 w 485"/>
                <a:gd name="T7" fmla="*/ 0 h 487"/>
                <a:gd name="T8" fmla="*/ 10 w 485"/>
                <a:gd name="T9" fmla="*/ 0 h 487"/>
                <a:gd name="T10" fmla="*/ 10 w 485"/>
                <a:gd name="T11" fmla="*/ 0 h 487"/>
                <a:gd name="T12" fmla="*/ 0 60000 65536"/>
                <a:gd name="T13" fmla="*/ 0 60000 65536"/>
                <a:gd name="T14" fmla="*/ 0 60000 65536"/>
                <a:gd name="T15" fmla="*/ 0 60000 65536"/>
                <a:gd name="T16" fmla="*/ 0 60000 65536"/>
                <a:gd name="T17" fmla="*/ 0 60000 65536"/>
                <a:gd name="T18" fmla="*/ 0 w 485"/>
                <a:gd name="T19" fmla="*/ 0 h 487"/>
                <a:gd name="T20" fmla="*/ 485 w 485"/>
                <a:gd name="T21" fmla="*/ 487 h 487"/>
              </a:gdLst>
              <a:ahLst/>
              <a:cxnLst>
                <a:cxn ang="T12">
                  <a:pos x="T0" y="T1"/>
                </a:cxn>
                <a:cxn ang="T13">
                  <a:pos x="T2" y="T3"/>
                </a:cxn>
                <a:cxn ang="T14">
                  <a:pos x="T4" y="T5"/>
                </a:cxn>
                <a:cxn ang="T15">
                  <a:pos x="T6" y="T7"/>
                </a:cxn>
                <a:cxn ang="T16">
                  <a:pos x="T8" y="T9"/>
                </a:cxn>
                <a:cxn ang="T17">
                  <a:pos x="T10" y="T11"/>
                </a:cxn>
              </a:cxnLst>
              <a:rect l="T18" t="T19" r="T20" b="T21"/>
              <a:pathLst>
                <a:path w="485" h="487">
                  <a:moveTo>
                    <a:pt x="242" y="1"/>
                  </a:moveTo>
                  <a:lnTo>
                    <a:pt x="0" y="487"/>
                  </a:lnTo>
                  <a:lnTo>
                    <a:pt x="485" y="487"/>
                  </a:lnTo>
                  <a:lnTo>
                    <a:pt x="242" y="1"/>
                  </a:lnTo>
                  <a:lnTo>
                    <a:pt x="242" y="0"/>
                  </a:lnTo>
                  <a:lnTo>
                    <a:pt x="242" y="1"/>
                  </a:lnTo>
                  <a:close/>
                </a:path>
              </a:pathLst>
            </a:custGeom>
            <a:solidFill>
              <a:srgbClr val="30A55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7043"/>
                                        </p:tgtEl>
                                        <p:attrNameLst>
                                          <p:attrName>style.visibility</p:attrName>
                                        </p:attrNameLst>
                                      </p:cBhvr>
                                      <p:to>
                                        <p:strVal val="visible"/>
                                      </p:to>
                                    </p:set>
                                    <p:animEffect transition="in" filter="wipe(left)">
                                      <p:cBhvr>
                                        <p:cTn id="7" dur="500"/>
                                        <p:tgtEl>
                                          <p:spTgt spid="870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autoUpdateAnimBg="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4" name="Picture 5" descr="miosin1f">
            <a:extLst>
              <a:ext uri="{FF2B5EF4-FFF2-40B4-BE49-F238E27FC236}">
                <a16:creationId xmlns:a16="http://schemas.microsoft.com/office/drawing/2014/main" id="{7C3E6401-600E-462A-B19A-60700A82DB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03563" y="974725"/>
            <a:ext cx="5867400" cy="5146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395" name="Text Box 7">
            <a:extLst>
              <a:ext uri="{FF2B5EF4-FFF2-40B4-BE49-F238E27FC236}">
                <a16:creationId xmlns:a16="http://schemas.microsoft.com/office/drawing/2014/main" id="{02DDAC50-3114-4430-A0E4-A9F890FF166D}"/>
              </a:ext>
            </a:extLst>
          </p:cNvPr>
          <p:cNvSpPr txBox="1">
            <a:spLocks noChangeArrowheads="1"/>
          </p:cNvSpPr>
          <p:nvPr/>
        </p:nvSpPr>
        <p:spPr bwMode="auto">
          <a:xfrm>
            <a:off x="190500" y="2420938"/>
            <a:ext cx="2865438"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600" b="1">
                <a:solidFill>
                  <a:srgbClr val="484876"/>
                </a:solidFill>
                <a:latin typeface="Times New Roman" panose="02020603050405020304" pitchFamily="18" charset="0"/>
              </a:rPr>
              <a:t>(a) Una Molécula</a:t>
            </a:r>
          </a:p>
          <a:p>
            <a:pPr>
              <a:spcBef>
                <a:spcPct val="0"/>
              </a:spcBef>
              <a:buClrTx/>
              <a:buFontTx/>
              <a:buNone/>
            </a:pPr>
            <a:r>
              <a:rPr lang="es-PR" altLang="es-PR" sz="2600" b="1">
                <a:solidFill>
                  <a:srgbClr val="484876"/>
                </a:solidFill>
                <a:latin typeface="Times New Roman" panose="02020603050405020304" pitchFamily="18" charset="0"/>
              </a:rPr>
              <a:t>     de Miosina</a:t>
            </a:r>
          </a:p>
          <a:p>
            <a:pPr>
              <a:spcBef>
                <a:spcPct val="0"/>
              </a:spcBef>
              <a:buClrTx/>
              <a:buFontTx/>
              <a:buNone/>
            </a:pPr>
            <a:r>
              <a:rPr lang="es-PR" altLang="es-PR" sz="2600" b="1">
                <a:solidFill>
                  <a:srgbClr val="484876"/>
                </a:solidFill>
                <a:latin typeface="Times New Roman" panose="02020603050405020304" pitchFamily="18" charset="0"/>
              </a:rPr>
              <a:t>(b) Un Filamento</a:t>
            </a:r>
          </a:p>
          <a:p>
            <a:pPr>
              <a:spcBef>
                <a:spcPct val="0"/>
              </a:spcBef>
              <a:buClrTx/>
              <a:buFontTx/>
              <a:buNone/>
            </a:pPr>
            <a:r>
              <a:rPr lang="es-PR" altLang="es-PR" sz="2600" b="1">
                <a:solidFill>
                  <a:srgbClr val="484876"/>
                </a:solidFill>
                <a:latin typeface="Times New Roman" panose="02020603050405020304" pitchFamily="18" charset="0"/>
              </a:rPr>
              <a:t>      de Miosina</a:t>
            </a:r>
          </a:p>
        </p:txBody>
      </p:sp>
      <p:sp>
        <p:nvSpPr>
          <p:cNvPr id="59396" name="Rectangle 5">
            <a:extLst>
              <a:ext uri="{FF2B5EF4-FFF2-40B4-BE49-F238E27FC236}">
                <a16:creationId xmlns:a16="http://schemas.microsoft.com/office/drawing/2014/main" id="{EC3C8D7F-0F30-4C15-AA34-E9884F2ADE07}"/>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59397" name="Text Box 6">
            <a:extLst>
              <a:ext uri="{FF2B5EF4-FFF2-40B4-BE49-F238E27FC236}">
                <a16:creationId xmlns:a16="http://schemas.microsoft.com/office/drawing/2014/main" id="{DE6B6AA1-0FAB-4118-96F9-074712023D9F}"/>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29 ), por J. H. Wilmore, &amp; D. L. Costill, 1994, Champaign, IL: Human Kinetics..Copyright 1994 por Jack H. Wilmore y David L. Costill.</a:t>
            </a: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3" name="Text Box 3">
            <a:extLst>
              <a:ext uri="{FF2B5EF4-FFF2-40B4-BE49-F238E27FC236}">
                <a16:creationId xmlns:a16="http://schemas.microsoft.com/office/drawing/2014/main" id="{8DD978FE-DB00-4040-84FA-EDD5C18F44BA}"/>
              </a:ext>
            </a:extLst>
          </p:cNvPr>
          <p:cNvSpPr txBox="1">
            <a:spLocks noChangeArrowheads="1"/>
          </p:cNvSpPr>
          <p:nvPr/>
        </p:nvSpPr>
        <p:spPr bwMode="auto">
          <a:xfrm>
            <a:off x="381000" y="7112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FILAMENTO DE MIOSINA</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grpSp>
        <p:nvGrpSpPr>
          <p:cNvPr id="61443" name="Group 347">
            <a:extLst>
              <a:ext uri="{FF2B5EF4-FFF2-40B4-BE49-F238E27FC236}">
                <a16:creationId xmlns:a16="http://schemas.microsoft.com/office/drawing/2014/main" id="{19793798-9D32-4057-8B86-7BD71E7B425F}"/>
              </a:ext>
            </a:extLst>
          </p:cNvPr>
          <p:cNvGrpSpPr>
            <a:grpSpLocks noChangeAspect="1"/>
          </p:cNvGrpSpPr>
          <p:nvPr/>
        </p:nvGrpSpPr>
        <p:grpSpPr bwMode="auto">
          <a:xfrm>
            <a:off x="398463" y="1454150"/>
            <a:ext cx="8150225" cy="4348163"/>
            <a:chOff x="251" y="916"/>
            <a:chExt cx="5134" cy="2739"/>
          </a:xfrm>
        </p:grpSpPr>
        <p:sp>
          <p:nvSpPr>
            <p:cNvPr id="61444" name="AutoShape 346">
              <a:extLst>
                <a:ext uri="{FF2B5EF4-FFF2-40B4-BE49-F238E27FC236}">
                  <a16:creationId xmlns:a16="http://schemas.microsoft.com/office/drawing/2014/main" id="{C74AEEE4-88EB-4B2B-8B02-198482786541}"/>
                </a:ext>
              </a:extLst>
            </p:cNvPr>
            <p:cNvSpPr>
              <a:spLocks noChangeAspect="1" noChangeArrowheads="1" noTextEdit="1"/>
            </p:cNvSpPr>
            <p:nvPr/>
          </p:nvSpPr>
          <p:spPr bwMode="auto">
            <a:xfrm>
              <a:off x="251" y="916"/>
              <a:ext cx="5134" cy="27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1445" name="Group 548">
              <a:extLst>
                <a:ext uri="{FF2B5EF4-FFF2-40B4-BE49-F238E27FC236}">
                  <a16:creationId xmlns:a16="http://schemas.microsoft.com/office/drawing/2014/main" id="{09144289-8D83-45C4-8E54-A3224AB5274C}"/>
                </a:ext>
              </a:extLst>
            </p:cNvPr>
            <p:cNvGrpSpPr>
              <a:grpSpLocks/>
            </p:cNvGrpSpPr>
            <p:nvPr/>
          </p:nvGrpSpPr>
          <p:grpSpPr bwMode="auto">
            <a:xfrm>
              <a:off x="263" y="916"/>
              <a:ext cx="5122" cy="2739"/>
              <a:chOff x="263" y="916"/>
              <a:chExt cx="5122" cy="2739"/>
            </a:xfrm>
          </p:grpSpPr>
          <p:sp>
            <p:nvSpPr>
              <p:cNvPr id="61451" name="Freeform 348">
                <a:extLst>
                  <a:ext uri="{FF2B5EF4-FFF2-40B4-BE49-F238E27FC236}">
                    <a16:creationId xmlns:a16="http://schemas.microsoft.com/office/drawing/2014/main" id="{D486C757-0924-4398-89B5-453C8F2F4BB9}"/>
                  </a:ext>
                </a:extLst>
              </p:cNvPr>
              <p:cNvSpPr>
                <a:spLocks/>
              </p:cNvSpPr>
              <p:nvPr/>
            </p:nvSpPr>
            <p:spPr bwMode="auto">
              <a:xfrm>
                <a:off x="3296" y="2733"/>
                <a:ext cx="126" cy="98"/>
              </a:xfrm>
              <a:custGeom>
                <a:avLst/>
                <a:gdLst>
                  <a:gd name="T0" fmla="*/ 28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8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2" name="Freeform 349">
                <a:extLst>
                  <a:ext uri="{FF2B5EF4-FFF2-40B4-BE49-F238E27FC236}">
                    <a16:creationId xmlns:a16="http://schemas.microsoft.com/office/drawing/2014/main" id="{81BD9A93-D563-4F16-BE28-9B15F17F0371}"/>
                  </a:ext>
                </a:extLst>
              </p:cNvPr>
              <p:cNvSpPr>
                <a:spLocks/>
              </p:cNvSpPr>
              <p:nvPr/>
            </p:nvSpPr>
            <p:spPr bwMode="auto">
              <a:xfrm>
                <a:off x="3296" y="2733"/>
                <a:ext cx="126" cy="98"/>
              </a:xfrm>
              <a:custGeom>
                <a:avLst/>
                <a:gdLst>
                  <a:gd name="T0" fmla="*/ 28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8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53" name="Freeform 350">
                <a:extLst>
                  <a:ext uri="{FF2B5EF4-FFF2-40B4-BE49-F238E27FC236}">
                    <a16:creationId xmlns:a16="http://schemas.microsoft.com/office/drawing/2014/main" id="{DFE1EA8D-B3EA-4618-9FF2-1AAF21CEEC7A}"/>
                  </a:ext>
                </a:extLst>
              </p:cNvPr>
              <p:cNvSpPr>
                <a:spLocks/>
              </p:cNvSpPr>
              <p:nvPr/>
            </p:nvSpPr>
            <p:spPr bwMode="auto">
              <a:xfrm>
                <a:off x="3296" y="2733"/>
                <a:ext cx="126" cy="98"/>
              </a:xfrm>
              <a:custGeom>
                <a:avLst/>
                <a:gdLst>
                  <a:gd name="T0" fmla="*/ 28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8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41" y="393"/>
                    </a:moveTo>
                    <a:lnTo>
                      <a:pt x="503" y="320"/>
                    </a:lnTo>
                    <a:lnTo>
                      <a:pt x="503" y="0"/>
                    </a:lnTo>
                    <a:lnTo>
                      <a:pt x="79" y="0"/>
                    </a:lnTo>
                    <a:lnTo>
                      <a:pt x="0" y="62"/>
                    </a:lnTo>
                    <a:lnTo>
                      <a:pt x="73" y="320"/>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54" name="Rectangle 351">
                <a:extLst>
                  <a:ext uri="{FF2B5EF4-FFF2-40B4-BE49-F238E27FC236}">
                    <a16:creationId xmlns:a16="http://schemas.microsoft.com/office/drawing/2014/main" id="{B5DB2FAE-4D17-4C84-A5A9-798044DD03E5}"/>
                  </a:ext>
                </a:extLst>
              </p:cNvPr>
              <p:cNvSpPr>
                <a:spLocks noChangeArrowheads="1"/>
              </p:cNvSpPr>
              <p:nvPr/>
            </p:nvSpPr>
            <p:spPr bwMode="auto">
              <a:xfrm>
                <a:off x="3296" y="2749"/>
                <a:ext cx="111" cy="82"/>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55" name="Rectangle 352">
                <a:extLst>
                  <a:ext uri="{FF2B5EF4-FFF2-40B4-BE49-F238E27FC236}">
                    <a16:creationId xmlns:a16="http://schemas.microsoft.com/office/drawing/2014/main" id="{3DBC3353-9E2D-453D-ADE7-2686F1097F9A}"/>
                  </a:ext>
                </a:extLst>
              </p:cNvPr>
              <p:cNvSpPr>
                <a:spLocks noChangeArrowheads="1"/>
              </p:cNvSpPr>
              <p:nvPr/>
            </p:nvSpPr>
            <p:spPr bwMode="auto">
              <a:xfrm>
                <a:off x="3296" y="2749"/>
                <a:ext cx="111"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56" name="Rectangle 353">
                <a:extLst>
                  <a:ext uri="{FF2B5EF4-FFF2-40B4-BE49-F238E27FC236}">
                    <a16:creationId xmlns:a16="http://schemas.microsoft.com/office/drawing/2014/main" id="{6E61607D-F5B0-4C32-B847-0AD02D2CC370}"/>
                  </a:ext>
                </a:extLst>
              </p:cNvPr>
              <p:cNvSpPr>
                <a:spLocks noChangeArrowheads="1"/>
              </p:cNvSpPr>
              <p:nvPr/>
            </p:nvSpPr>
            <p:spPr bwMode="auto">
              <a:xfrm>
                <a:off x="3296" y="2749"/>
                <a:ext cx="111"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57" name="Freeform 354">
                <a:extLst>
                  <a:ext uri="{FF2B5EF4-FFF2-40B4-BE49-F238E27FC236}">
                    <a16:creationId xmlns:a16="http://schemas.microsoft.com/office/drawing/2014/main" id="{E1D8BEB8-869D-4628-BC01-F254C4BF827A}"/>
                  </a:ext>
                </a:extLst>
              </p:cNvPr>
              <p:cNvSpPr>
                <a:spLocks/>
              </p:cNvSpPr>
              <p:nvPr/>
            </p:nvSpPr>
            <p:spPr bwMode="auto">
              <a:xfrm>
                <a:off x="3407" y="2733"/>
                <a:ext cx="15" cy="16"/>
              </a:xfrm>
              <a:custGeom>
                <a:avLst/>
                <a:gdLst>
                  <a:gd name="T0" fmla="*/ 0 w 62"/>
                  <a:gd name="T1" fmla="*/ 4 h 62"/>
                  <a:gd name="T2" fmla="*/ 4 w 62"/>
                  <a:gd name="T3" fmla="*/ 0 h 62"/>
                  <a:gd name="T4" fmla="*/ 0 w 62"/>
                  <a:gd name="T5" fmla="*/ 4 h 62"/>
                  <a:gd name="T6" fmla="*/ 0 60000 65536"/>
                  <a:gd name="T7" fmla="*/ 0 60000 65536"/>
                  <a:gd name="T8" fmla="*/ 0 60000 65536"/>
                  <a:gd name="T9" fmla="*/ 0 w 62"/>
                  <a:gd name="T10" fmla="*/ 0 h 62"/>
                  <a:gd name="T11" fmla="*/ 62 w 62"/>
                  <a:gd name="T12" fmla="*/ 62 h 62"/>
                </a:gdLst>
                <a:ahLst/>
                <a:cxnLst>
                  <a:cxn ang="T6">
                    <a:pos x="T0" y="T1"/>
                  </a:cxn>
                  <a:cxn ang="T7">
                    <a:pos x="T2" y="T3"/>
                  </a:cxn>
                  <a:cxn ang="T8">
                    <a:pos x="T4" y="T5"/>
                  </a:cxn>
                </a:cxnLst>
                <a:rect l="T9" t="T10" r="T11" b="T12"/>
                <a:pathLst>
                  <a:path w="62" h="62">
                    <a:moveTo>
                      <a:pt x="0" y="62"/>
                    </a:moveTo>
                    <a:lnTo>
                      <a:pt x="62" y="0"/>
                    </a:lnTo>
                    <a:lnTo>
                      <a:pt x="0" y="6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8" name="Freeform 355">
                <a:extLst>
                  <a:ext uri="{FF2B5EF4-FFF2-40B4-BE49-F238E27FC236}">
                    <a16:creationId xmlns:a16="http://schemas.microsoft.com/office/drawing/2014/main" id="{F85AC388-E7B2-492C-89B4-661EC07317AD}"/>
                  </a:ext>
                </a:extLst>
              </p:cNvPr>
              <p:cNvSpPr>
                <a:spLocks/>
              </p:cNvSpPr>
              <p:nvPr/>
            </p:nvSpPr>
            <p:spPr bwMode="auto">
              <a:xfrm>
                <a:off x="3407" y="2733"/>
                <a:ext cx="15" cy="16"/>
              </a:xfrm>
              <a:custGeom>
                <a:avLst/>
                <a:gdLst>
                  <a:gd name="T0" fmla="*/ 0 w 62"/>
                  <a:gd name="T1" fmla="*/ 4 h 62"/>
                  <a:gd name="T2" fmla="*/ 4 w 62"/>
                  <a:gd name="T3" fmla="*/ 0 h 62"/>
                  <a:gd name="T4" fmla="*/ 0 w 62"/>
                  <a:gd name="T5" fmla="*/ 4 h 62"/>
                  <a:gd name="T6" fmla="*/ 0 60000 65536"/>
                  <a:gd name="T7" fmla="*/ 0 60000 65536"/>
                  <a:gd name="T8" fmla="*/ 0 60000 65536"/>
                  <a:gd name="T9" fmla="*/ 0 w 62"/>
                  <a:gd name="T10" fmla="*/ 0 h 62"/>
                  <a:gd name="T11" fmla="*/ 62 w 62"/>
                  <a:gd name="T12" fmla="*/ 62 h 62"/>
                </a:gdLst>
                <a:ahLst/>
                <a:cxnLst>
                  <a:cxn ang="T6">
                    <a:pos x="T0" y="T1"/>
                  </a:cxn>
                  <a:cxn ang="T7">
                    <a:pos x="T2" y="T3"/>
                  </a:cxn>
                  <a:cxn ang="T8">
                    <a:pos x="T4" y="T5"/>
                  </a:cxn>
                </a:cxnLst>
                <a:rect l="T9" t="T10" r="T11" b="T12"/>
                <a:pathLst>
                  <a:path w="62" h="62">
                    <a:moveTo>
                      <a:pt x="0" y="62"/>
                    </a:moveTo>
                    <a:lnTo>
                      <a:pt x="62" y="0"/>
                    </a:lnTo>
                    <a:lnTo>
                      <a:pt x="0" y="6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59" name="Line 356">
                <a:extLst>
                  <a:ext uri="{FF2B5EF4-FFF2-40B4-BE49-F238E27FC236}">
                    <a16:creationId xmlns:a16="http://schemas.microsoft.com/office/drawing/2014/main" id="{97A5948D-3048-4DA0-90E8-96709CC77DAD}"/>
                  </a:ext>
                </a:extLst>
              </p:cNvPr>
              <p:cNvSpPr>
                <a:spLocks noChangeShapeType="1"/>
              </p:cNvSpPr>
              <p:nvPr/>
            </p:nvSpPr>
            <p:spPr bwMode="auto">
              <a:xfrm flipV="1">
                <a:off x="3407" y="2733"/>
                <a:ext cx="15"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460" name="Freeform 357">
                <a:extLst>
                  <a:ext uri="{FF2B5EF4-FFF2-40B4-BE49-F238E27FC236}">
                    <a16:creationId xmlns:a16="http://schemas.microsoft.com/office/drawing/2014/main" id="{05421648-1CDF-42F6-AFE2-192DE79489C2}"/>
                  </a:ext>
                </a:extLst>
              </p:cNvPr>
              <p:cNvSpPr>
                <a:spLocks/>
              </p:cNvSpPr>
              <p:nvPr/>
            </p:nvSpPr>
            <p:spPr bwMode="auto">
              <a:xfrm>
                <a:off x="1623" y="2687"/>
                <a:ext cx="126" cy="98"/>
              </a:xfrm>
              <a:custGeom>
                <a:avLst/>
                <a:gdLst>
                  <a:gd name="T0" fmla="*/ 27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7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1" name="Freeform 358">
                <a:extLst>
                  <a:ext uri="{FF2B5EF4-FFF2-40B4-BE49-F238E27FC236}">
                    <a16:creationId xmlns:a16="http://schemas.microsoft.com/office/drawing/2014/main" id="{3D0604AC-7F84-4E0F-85E4-8D53BA8250A0}"/>
                  </a:ext>
                </a:extLst>
              </p:cNvPr>
              <p:cNvSpPr>
                <a:spLocks/>
              </p:cNvSpPr>
              <p:nvPr/>
            </p:nvSpPr>
            <p:spPr bwMode="auto">
              <a:xfrm>
                <a:off x="1623" y="2687"/>
                <a:ext cx="126" cy="98"/>
              </a:xfrm>
              <a:custGeom>
                <a:avLst/>
                <a:gdLst>
                  <a:gd name="T0" fmla="*/ 27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7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62" name="Freeform 359">
                <a:extLst>
                  <a:ext uri="{FF2B5EF4-FFF2-40B4-BE49-F238E27FC236}">
                    <a16:creationId xmlns:a16="http://schemas.microsoft.com/office/drawing/2014/main" id="{D16CB9B4-0A83-41DE-B6F0-EC6995047323}"/>
                  </a:ext>
                </a:extLst>
              </p:cNvPr>
              <p:cNvSpPr>
                <a:spLocks/>
              </p:cNvSpPr>
              <p:nvPr/>
            </p:nvSpPr>
            <p:spPr bwMode="auto">
              <a:xfrm>
                <a:off x="1623" y="2687"/>
                <a:ext cx="126" cy="98"/>
              </a:xfrm>
              <a:custGeom>
                <a:avLst/>
                <a:gdLst>
                  <a:gd name="T0" fmla="*/ 27 w 503"/>
                  <a:gd name="T1" fmla="*/ 24 h 393"/>
                  <a:gd name="T2" fmla="*/ 32 w 503"/>
                  <a:gd name="T3" fmla="*/ 20 h 393"/>
                  <a:gd name="T4" fmla="*/ 32 w 503"/>
                  <a:gd name="T5" fmla="*/ 0 h 393"/>
                  <a:gd name="T6" fmla="*/ 5 w 503"/>
                  <a:gd name="T7" fmla="*/ 0 h 393"/>
                  <a:gd name="T8" fmla="*/ 0 w 503"/>
                  <a:gd name="T9" fmla="*/ 4 h 393"/>
                  <a:gd name="T10" fmla="*/ 5 w 503"/>
                  <a:gd name="T11" fmla="*/ 20 h 393"/>
                  <a:gd name="T12" fmla="*/ 27 w 503"/>
                  <a:gd name="T13" fmla="*/ 24 h 393"/>
                  <a:gd name="T14" fmla="*/ 0 60000 65536"/>
                  <a:gd name="T15" fmla="*/ 0 60000 65536"/>
                  <a:gd name="T16" fmla="*/ 0 60000 65536"/>
                  <a:gd name="T17" fmla="*/ 0 60000 65536"/>
                  <a:gd name="T18" fmla="*/ 0 60000 65536"/>
                  <a:gd name="T19" fmla="*/ 0 60000 65536"/>
                  <a:gd name="T20" fmla="*/ 0 60000 65536"/>
                  <a:gd name="T21" fmla="*/ 0 w 503"/>
                  <a:gd name="T22" fmla="*/ 0 h 393"/>
                  <a:gd name="T23" fmla="*/ 503 w 503"/>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3" h="393">
                    <a:moveTo>
                      <a:pt x="435" y="393"/>
                    </a:moveTo>
                    <a:lnTo>
                      <a:pt x="503" y="325"/>
                    </a:lnTo>
                    <a:lnTo>
                      <a:pt x="503" y="0"/>
                    </a:lnTo>
                    <a:lnTo>
                      <a:pt x="73" y="0"/>
                    </a:lnTo>
                    <a:lnTo>
                      <a:pt x="0" y="67"/>
                    </a:lnTo>
                    <a:lnTo>
                      <a:pt x="73" y="325"/>
                    </a:lnTo>
                    <a:lnTo>
                      <a:pt x="435"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63" name="Rectangle 360">
                <a:extLst>
                  <a:ext uri="{FF2B5EF4-FFF2-40B4-BE49-F238E27FC236}">
                    <a16:creationId xmlns:a16="http://schemas.microsoft.com/office/drawing/2014/main" id="{C78364C9-E523-4320-9A6F-B7C69F86E5B6}"/>
                  </a:ext>
                </a:extLst>
              </p:cNvPr>
              <p:cNvSpPr>
                <a:spLocks noChangeArrowheads="1"/>
              </p:cNvSpPr>
              <p:nvPr/>
            </p:nvSpPr>
            <p:spPr bwMode="auto">
              <a:xfrm>
                <a:off x="1623" y="2704"/>
                <a:ext cx="109" cy="81"/>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64" name="Rectangle 361">
                <a:extLst>
                  <a:ext uri="{FF2B5EF4-FFF2-40B4-BE49-F238E27FC236}">
                    <a16:creationId xmlns:a16="http://schemas.microsoft.com/office/drawing/2014/main" id="{C7F4377F-518A-49CC-8EE9-B0009BB94584}"/>
                  </a:ext>
                </a:extLst>
              </p:cNvPr>
              <p:cNvSpPr>
                <a:spLocks noChangeArrowheads="1"/>
              </p:cNvSpPr>
              <p:nvPr/>
            </p:nvSpPr>
            <p:spPr bwMode="auto">
              <a:xfrm>
                <a:off x="1623" y="2704"/>
                <a:ext cx="109"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65" name="Rectangle 362">
                <a:extLst>
                  <a:ext uri="{FF2B5EF4-FFF2-40B4-BE49-F238E27FC236}">
                    <a16:creationId xmlns:a16="http://schemas.microsoft.com/office/drawing/2014/main" id="{B9F4BA96-E9A5-43F4-88B4-8D27A3BDA8D3}"/>
                  </a:ext>
                </a:extLst>
              </p:cNvPr>
              <p:cNvSpPr>
                <a:spLocks noChangeArrowheads="1"/>
              </p:cNvSpPr>
              <p:nvPr/>
            </p:nvSpPr>
            <p:spPr bwMode="auto">
              <a:xfrm>
                <a:off x="1623" y="2704"/>
                <a:ext cx="109"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66" name="Freeform 363">
                <a:extLst>
                  <a:ext uri="{FF2B5EF4-FFF2-40B4-BE49-F238E27FC236}">
                    <a16:creationId xmlns:a16="http://schemas.microsoft.com/office/drawing/2014/main" id="{86AFE59B-5F51-49F4-8B24-5AE936EAFB32}"/>
                  </a:ext>
                </a:extLst>
              </p:cNvPr>
              <p:cNvSpPr>
                <a:spLocks/>
              </p:cNvSpPr>
              <p:nvPr/>
            </p:nvSpPr>
            <p:spPr bwMode="auto">
              <a:xfrm>
                <a:off x="1732" y="2687"/>
                <a:ext cx="17" cy="17"/>
              </a:xfrm>
              <a:custGeom>
                <a:avLst/>
                <a:gdLst>
                  <a:gd name="T0" fmla="*/ 0 w 68"/>
                  <a:gd name="T1" fmla="*/ 4 h 67"/>
                  <a:gd name="T2" fmla="*/ 4 w 68"/>
                  <a:gd name="T3" fmla="*/ 0 h 67"/>
                  <a:gd name="T4" fmla="*/ 0 w 68"/>
                  <a:gd name="T5" fmla="*/ 4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67" name="Freeform 364">
                <a:extLst>
                  <a:ext uri="{FF2B5EF4-FFF2-40B4-BE49-F238E27FC236}">
                    <a16:creationId xmlns:a16="http://schemas.microsoft.com/office/drawing/2014/main" id="{99ACDF26-E5E7-4CFB-8F75-5496560B02DE}"/>
                  </a:ext>
                </a:extLst>
              </p:cNvPr>
              <p:cNvSpPr>
                <a:spLocks/>
              </p:cNvSpPr>
              <p:nvPr/>
            </p:nvSpPr>
            <p:spPr bwMode="auto">
              <a:xfrm>
                <a:off x="1732" y="2687"/>
                <a:ext cx="17" cy="17"/>
              </a:xfrm>
              <a:custGeom>
                <a:avLst/>
                <a:gdLst>
                  <a:gd name="T0" fmla="*/ 0 w 68"/>
                  <a:gd name="T1" fmla="*/ 4 h 67"/>
                  <a:gd name="T2" fmla="*/ 4 w 68"/>
                  <a:gd name="T3" fmla="*/ 0 h 67"/>
                  <a:gd name="T4" fmla="*/ 0 w 68"/>
                  <a:gd name="T5" fmla="*/ 4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68" name="Line 365">
                <a:extLst>
                  <a:ext uri="{FF2B5EF4-FFF2-40B4-BE49-F238E27FC236}">
                    <a16:creationId xmlns:a16="http://schemas.microsoft.com/office/drawing/2014/main" id="{11AAE366-C65F-4CF7-9DDE-F23A658408A1}"/>
                  </a:ext>
                </a:extLst>
              </p:cNvPr>
              <p:cNvSpPr>
                <a:spLocks noChangeShapeType="1"/>
              </p:cNvSpPr>
              <p:nvPr/>
            </p:nvSpPr>
            <p:spPr bwMode="auto">
              <a:xfrm flipV="1">
                <a:off x="1732" y="2687"/>
                <a:ext cx="17"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469" name="Freeform 366">
                <a:extLst>
                  <a:ext uri="{FF2B5EF4-FFF2-40B4-BE49-F238E27FC236}">
                    <a16:creationId xmlns:a16="http://schemas.microsoft.com/office/drawing/2014/main" id="{074DAD4D-1058-4619-819A-F25206E1E9BF}"/>
                  </a:ext>
                </a:extLst>
              </p:cNvPr>
              <p:cNvSpPr>
                <a:spLocks/>
              </p:cNvSpPr>
              <p:nvPr/>
            </p:nvSpPr>
            <p:spPr bwMode="auto">
              <a:xfrm>
                <a:off x="3735" y="1914"/>
                <a:ext cx="127" cy="98"/>
              </a:xfrm>
              <a:custGeom>
                <a:avLst/>
                <a:gdLst>
                  <a:gd name="T0" fmla="*/ 27 w 510"/>
                  <a:gd name="T1" fmla="*/ 24 h 393"/>
                  <a:gd name="T2" fmla="*/ 32 w 510"/>
                  <a:gd name="T3" fmla="*/ 20 h 393"/>
                  <a:gd name="T4" fmla="*/ 32 w 510"/>
                  <a:gd name="T5" fmla="*/ 0 h 393"/>
                  <a:gd name="T6" fmla="*/ 5 w 510"/>
                  <a:gd name="T7" fmla="*/ 0 h 393"/>
                  <a:gd name="T8" fmla="*/ 0 w 510"/>
                  <a:gd name="T9" fmla="*/ 4 h 393"/>
                  <a:gd name="T10" fmla="*/ 4 w 510"/>
                  <a:gd name="T11" fmla="*/ 20 h 393"/>
                  <a:gd name="T12" fmla="*/ 27 w 510"/>
                  <a:gd name="T13" fmla="*/ 24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0" name="Freeform 367">
                <a:extLst>
                  <a:ext uri="{FF2B5EF4-FFF2-40B4-BE49-F238E27FC236}">
                    <a16:creationId xmlns:a16="http://schemas.microsoft.com/office/drawing/2014/main" id="{03C2A10D-8C27-49D1-88CB-51BAC09F5235}"/>
                  </a:ext>
                </a:extLst>
              </p:cNvPr>
              <p:cNvSpPr>
                <a:spLocks/>
              </p:cNvSpPr>
              <p:nvPr/>
            </p:nvSpPr>
            <p:spPr bwMode="auto">
              <a:xfrm>
                <a:off x="3735" y="1914"/>
                <a:ext cx="127" cy="98"/>
              </a:xfrm>
              <a:custGeom>
                <a:avLst/>
                <a:gdLst>
                  <a:gd name="T0" fmla="*/ 27 w 510"/>
                  <a:gd name="T1" fmla="*/ 24 h 393"/>
                  <a:gd name="T2" fmla="*/ 32 w 510"/>
                  <a:gd name="T3" fmla="*/ 20 h 393"/>
                  <a:gd name="T4" fmla="*/ 32 w 510"/>
                  <a:gd name="T5" fmla="*/ 0 h 393"/>
                  <a:gd name="T6" fmla="*/ 5 w 510"/>
                  <a:gd name="T7" fmla="*/ 0 h 393"/>
                  <a:gd name="T8" fmla="*/ 0 w 510"/>
                  <a:gd name="T9" fmla="*/ 4 h 393"/>
                  <a:gd name="T10" fmla="*/ 4 w 510"/>
                  <a:gd name="T11" fmla="*/ 20 h 393"/>
                  <a:gd name="T12" fmla="*/ 27 w 510"/>
                  <a:gd name="T13" fmla="*/ 24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71" name="Freeform 368">
                <a:extLst>
                  <a:ext uri="{FF2B5EF4-FFF2-40B4-BE49-F238E27FC236}">
                    <a16:creationId xmlns:a16="http://schemas.microsoft.com/office/drawing/2014/main" id="{35D1AE2A-8EAD-41C9-AD26-9DE8BB356673}"/>
                  </a:ext>
                </a:extLst>
              </p:cNvPr>
              <p:cNvSpPr>
                <a:spLocks/>
              </p:cNvSpPr>
              <p:nvPr/>
            </p:nvSpPr>
            <p:spPr bwMode="auto">
              <a:xfrm>
                <a:off x="3735" y="1914"/>
                <a:ext cx="127" cy="98"/>
              </a:xfrm>
              <a:custGeom>
                <a:avLst/>
                <a:gdLst>
                  <a:gd name="T0" fmla="*/ 27 w 510"/>
                  <a:gd name="T1" fmla="*/ 24 h 393"/>
                  <a:gd name="T2" fmla="*/ 32 w 510"/>
                  <a:gd name="T3" fmla="*/ 20 h 393"/>
                  <a:gd name="T4" fmla="*/ 32 w 510"/>
                  <a:gd name="T5" fmla="*/ 0 h 393"/>
                  <a:gd name="T6" fmla="*/ 5 w 510"/>
                  <a:gd name="T7" fmla="*/ 0 h 393"/>
                  <a:gd name="T8" fmla="*/ 0 w 510"/>
                  <a:gd name="T9" fmla="*/ 4 h 393"/>
                  <a:gd name="T10" fmla="*/ 4 w 510"/>
                  <a:gd name="T11" fmla="*/ 20 h 393"/>
                  <a:gd name="T12" fmla="*/ 27 w 510"/>
                  <a:gd name="T13" fmla="*/ 24 h 393"/>
                  <a:gd name="T14" fmla="*/ 0 60000 65536"/>
                  <a:gd name="T15" fmla="*/ 0 60000 65536"/>
                  <a:gd name="T16" fmla="*/ 0 60000 65536"/>
                  <a:gd name="T17" fmla="*/ 0 60000 65536"/>
                  <a:gd name="T18" fmla="*/ 0 60000 65536"/>
                  <a:gd name="T19" fmla="*/ 0 60000 65536"/>
                  <a:gd name="T20" fmla="*/ 0 60000 65536"/>
                  <a:gd name="T21" fmla="*/ 0 w 510"/>
                  <a:gd name="T22" fmla="*/ 0 h 393"/>
                  <a:gd name="T23" fmla="*/ 510 w 510"/>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0" h="393">
                    <a:moveTo>
                      <a:pt x="442" y="393"/>
                    </a:moveTo>
                    <a:lnTo>
                      <a:pt x="510" y="320"/>
                    </a:lnTo>
                    <a:lnTo>
                      <a:pt x="510" y="0"/>
                    </a:lnTo>
                    <a:lnTo>
                      <a:pt x="80" y="0"/>
                    </a:lnTo>
                    <a:lnTo>
                      <a:pt x="0" y="62"/>
                    </a:lnTo>
                    <a:lnTo>
                      <a:pt x="73" y="320"/>
                    </a:lnTo>
                    <a:lnTo>
                      <a:pt x="442"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72" name="Rectangle 369">
                <a:extLst>
                  <a:ext uri="{FF2B5EF4-FFF2-40B4-BE49-F238E27FC236}">
                    <a16:creationId xmlns:a16="http://schemas.microsoft.com/office/drawing/2014/main" id="{58E03C10-9DCC-411D-9175-17645DB67B1B}"/>
                  </a:ext>
                </a:extLst>
              </p:cNvPr>
              <p:cNvSpPr>
                <a:spLocks noChangeArrowheads="1"/>
              </p:cNvSpPr>
              <p:nvPr/>
            </p:nvSpPr>
            <p:spPr bwMode="auto">
              <a:xfrm>
                <a:off x="3735" y="1930"/>
                <a:ext cx="110" cy="82"/>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73" name="Rectangle 370">
                <a:extLst>
                  <a:ext uri="{FF2B5EF4-FFF2-40B4-BE49-F238E27FC236}">
                    <a16:creationId xmlns:a16="http://schemas.microsoft.com/office/drawing/2014/main" id="{135AD85B-896E-441D-AB87-34986E325BCC}"/>
                  </a:ext>
                </a:extLst>
              </p:cNvPr>
              <p:cNvSpPr>
                <a:spLocks noChangeArrowheads="1"/>
              </p:cNvSpPr>
              <p:nvPr/>
            </p:nvSpPr>
            <p:spPr bwMode="auto">
              <a:xfrm>
                <a:off x="3735" y="1930"/>
                <a:ext cx="110"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74" name="Rectangle 371">
                <a:extLst>
                  <a:ext uri="{FF2B5EF4-FFF2-40B4-BE49-F238E27FC236}">
                    <a16:creationId xmlns:a16="http://schemas.microsoft.com/office/drawing/2014/main" id="{D87A1DCC-1427-4DE8-BDE7-96B04D2AE757}"/>
                  </a:ext>
                </a:extLst>
              </p:cNvPr>
              <p:cNvSpPr>
                <a:spLocks noChangeArrowheads="1"/>
              </p:cNvSpPr>
              <p:nvPr/>
            </p:nvSpPr>
            <p:spPr bwMode="auto">
              <a:xfrm>
                <a:off x="3735" y="1930"/>
                <a:ext cx="110" cy="82"/>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75" name="Freeform 372">
                <a:extLst>
                  <a:ext uri="{FF2B5EF4-FFF2-40B4-BE49-F238E27FC236}">
                    <a16:creationId xmlns:a16="http://schemas.microsoft.com/office/drawing/2014/main" id="{CFB76913-E6C6-4DBC-A659-59095914FB2C}"/>
                  </a:ext>
                </a:extLst>
              </p:cNvPr>
              <p:cNvSpPr>
                <a:spLocks/>
              </p:cNvSpPr>
              <p:nvPr/>
            </p:nvSpPr>
            <p:spPr bwMode="auto">
              <a:xfrm>
                <a:off x="3845" y="1914"/>
                <a:ext cx="17" cy="16"/>
              </a:xfrm>
              <a:custGeom>
                <a:avLst/>
                <a:gdLst>
                  <a:gd name="T0" fmla="*/ 0 w 68"/>
                  <a:gd name="T1" fmla="*/ 4 h 62"/>
                  <a:gd name="T2" fmla="*/ 4 w 68"/>
                  <a:gd name="T3" fmla="*/ 0 h 62"/>
                  <a:gd name="T4" fmla="*/ 0 w 68"/>
                  <a:gd name="T5" fmla="*/ 4 h 62"/>
                  <a:gd name="T6" fmla="*/ 0 60000 65536"/>
                  <a:gd name="T7" fmla="*/ 0 60000 65536"/>
                  <a:gd name="T8" fmla="*/ 0 60000 65536"/>
                  <a:gd name="T9" fmla="*/ 0 w 68"/>
                  <a:gd name="T10" fmla="*/ 0 h 62"/>
                  <a:gd name="T11" fmla="*/ 68 w 68"/>
                  <a:gd name="T12" fmla="*/ 62 h 62"/>
                </a:gdLst>
                <a:ahLst/>
                <a:cxnLst>
                  <a:cxn ang="T6">
                    <a:pos x="T0" y="T1"/>
                  </a:cxn>
                  <a:cxn ang="T7">
                    <a:pos x="T2" y="T3"/>
                  </a:cxn>
                  <a:cxn ang="T8">
                    <a:pos x="T4" y="T5"/>
                  </a:cxn>
                </a:cxnLst>
                <a:rect l="T9" t="T10" r="T11" b="T12"/>
                <a:pathLst>
                  <a:path w="68" h="62">
                    <a:moveTo>
                      <a:pt x="0" y="62"/>
                    </a:moveTo>
                    <a:lnTo>
                      <a:pt x="68" y="0"/>
                    </a:lnTo>
                    <a:lnTo>
                      <a:pt x="0" y="6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6" name="Freeform 373">
                <a:extLst>
                  <a:ext uri="{FF2B5EF4-FFF2-40B4-BE49-F238E27FC236}">
                    <a16:creationId xmlns:a16="http://schemas.microsoft.com/office/drawing/2014/main" id="{E06670B0-F33E-4167-AF58-698A717914B9}"/>
                  </a:ext>
                </a:extLst>
              </p:cNvPr>
              <p:cNvSpPr>
                <a:spLocks/>
              </p:cNvSpPr>
              <p:nvPr/>
            </p:nvSpPr>
            <p:spPr bwMode="auto">
              <a:xfrm>
                <a:off x="3845" y="1914"/>
                <a:ext cx="17" cy="16"/>
              </a:xfrm>
              <a:custGeom>
                <a:avLst/>
                <a:gdLst>
                  <a:gd name="T0" fmla="*/ 0 w 68"/>
                  <a:gd name="T1" fmla="*/ 4 h 62"/>
                  <a:gd name="T2" fmla="*/ 4 w 68"/>
                  <a:gd name="T3" fmla="*/ 0 h 62"/>
                  <a:gd name="T4" fmla="*/ 0 w 68"/>
                  <a:gd name="T5" fmla="*/ 4 h 62"/>
                  <a:gd name="T6" fmla="*/ 0 60000 65536"/>
                  <a:gd name="T7" fmla="*/ 0 60000 65536"/>
                  <a:gd name="T8" fmla="*/ 0 60000 65536"/>
                  <a:gd name="T9" fmla="*/ 0 w 68"/>
                  <a:gd name="T10" fmla="*/ 0 h 62"/>
                  <a:gd name="T11" fmla="*/ 68 w 68"/>
                  <a:gd name="T12" fmla="*/ 62 h 62"/>
                </a:gdLst>
                <a:ahLst/>
                <a:cxnLst>
                  <a:cxn ang="T6">
                    <a:pos x="T0" y="T1"/>
                  </a:cxn>
                  <a:cxn ang="T7">
                    <a:pos x="T2" y="T3"/>
                  </a:cxn>
                  <a:cxn ang="T8">
                    <a:pos x="T4" y="T5"/>
                  </a:cxn>
                </a:cxnLst>
                <a:rect l="T9" t="T10" r="T11" b="T12"/>
                <a:pathLst>
                  <a:path w="68" h="62">
                    <a:moveTo>
                      <a:pt x="0" y="62"/>
                    </a:moveTo>
                    <a:lnTo>
                      <a:pt x="68" y="0"/>
                    </a:lnTo>
                    <a:lnTo>
                      <a:pt x="0" y="6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77" name="Line 374">
                <a:extLst>
                  <a:ext uri="{FF2B5EF4-FFF2-40B4-BE49-F238E27FC236}">
                    <a16:creationId xmlns:a16="http://schemas.microsoft.com/office/drawing/2014/main" id="{D5DC0E30-C0B4-4EE0-AF8D-774992A1FE92}"/>
                  </a:ext>
                </a:extLst>
              </p:cNvPr>
              <p:cNvSpPr>
                <a:spLocks noChangeShapeType="1"/>
              </p:cNvSpPr>
              <p:nvPr/>
            </p:nvSpPr>
            <p:spPr bwMode="auto">
              <a:xfrm flipV="1">
                <a:off x="3845" y="1914"/>
                <a:ext cx="17" cy="16"/>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478" name="Freeform 375">
                <a:extLst>
                  <a:ext uri="{FF2B5EF4-FFF2-40B4-BE49-F238E27FC236}">
                    <a16:creationId xmlns:a16="http://schemas.microsoft.com/office/drawing/2014/main" id="{3528D28F-4F04-4037-BDAC-4C7AEB1D1B57}"/>
                  </a:ext>
                </a:extLst>
              </p:cNvPr>
              <p:cNvSpPr>
                <a:spLocks/>
              </p:cNvSpPr>
              <p:nvPr/>
            </p:nvSpPr>
            <p:spPr bwMode="auto">
              <a:xfrm>
                <a:off x="1927" y="1916"/>
                <a:ext cx="127" cy="98"/>
              </a:xfrm>
              <a:custGeom>
                <a:avLst/>
                <a:gdLst>
                  <a:gd name="T0" fmla="*/ 27 w 509"/>
                  <a:gd name="T1" fmla="*/ 24 h 393"/>
                  <a:gd name="T2" fmla="*/ 32 w 509"/>
                  <a:gd name="T3" fmla="*/ 20 h 393"/>
                  <a:gd name="T4" fmla="*/ 32 w 509"/>
                  <a:gd name="T5" fmla="*/ 0 h 393"/>
                  <a:gd name="T6" fmla="*/ 5 w 509"/>
                  <a:gd name="T7" fmla="*/ 0 h 393"/>
                  <a:gd name="T8" fmla="*/ 0 w 509"/>
                  <a:gd name="T9" fmla="*/ 4 h 393"/>
                  <a:gd name="T10" fmla="*/ 4 w 509"/>
                  <a:gd name="T11" fmla="*/ 20 h 393"/>
                  <a:gd name="T12" fmla="*/ 27 w 509"/>
                  <a:gd name="T13" fmla="*/ 24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79" name="Freeform 376">
                <a:extLst>
                  <a:ext uri="{FF2B5EF4-FFF2-40B4-BE49-F238E27FC236}">
                    <a16:creationId xmlns:a16="http://schemas.microsoft.com/office/drawing/2014/main" id="{7A2274F4-47CE-4F94-BDB1-F5F78B71E278}"/>
                  </a:ext>
                </a:extLst>
              </p:cNvPr>
              <p:cNvSpPr>
                <a:spLocks/>
              </p:cNvSpPr>
              <p:nvPr/>
            </p:nvSpPr>
            <p:spPr bwMode="auto">
              <a:xfrm>
                <a:off x="1927" y="1916"/>
                <a:ext cx="127" cy="98"/>
              </a:xfrm>
              <a:custGeom>
                <a:avLst/>
                <a:gdLst>
                  <a:gd name="T0" fmla="*/ 27 w 509"/>
                  <a:gd name="T1" fmla="*/ 24 h 393"/>
                  <a:gd name="T2" fmla="*/ 32 w 509"/>
                  <a:gd name="T3" fmla="*/ 20 h 393"/>
                  <a:gd name="T4" fmla="*/ 32 w 509"/>
                  <a:gd name="T5" fmla="*/ 0 h 393"/>
                  <a:gd name="T6" fmla="*/ 5 w 509"/>
                  <a:gd name="T7" fmla="*/ 0 h 393"/>
                  <a:gd name="T8" fmla="*/ 0 w 509"/>
                  <a:gd name="T9" fmla="*/ 4 h 393"/>
                  <a:gd name="T10" fmla="*/ 4 w 509"/>
                  <a:gd name="T11" fmla="*/ 20 h 393"/>
                  <a:gd name="T12" fmla="*/ 27 w 509"/>
                  <a:gd name="T13" fmla="*/ 24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80" name="Freeform 377">
                <a:extLst>
                  <a:ext uri="{FF2B5EF4-FFF2-40B4-BE49-F238E27FC236}">
                    <a16:creationId xmlns:a16="http://schemas.microsoft.com/office/drawing/2014/main" id="{8ECE4D6D-12FE-4448-8699-63139E4120A3}"/>
                  </a:ext>
                </a:extLst>
              </p:cNvPr>
              <p:cNvSpPr>
                <a:spLocks/>
              </p:cNvSpPr>
              <p:nvPr/>
            </p:nvSpPr>
            <p:spPr bwMode="auto">
              <a:xfrm>
                <a:off x="1927" y="1916"/>
                <a:ext cx="127" cy="98"/>
              </a:xfrm>
              <a:custGeom>
                <a:avLst/>
                <a:gdLst>
                  <a:gd name="T0" fmla="*/ 27 w 509"/>
                  <a:gd name="T1" fmla="*/ 24 h 393"/>
                  <a:gd name="T2" fmla="*/ 32 w 509"/>
                  <a:gd name="T3" fmla="*/ 20 h 393"/>
                  <a:gd name="T4" fmla="*/ 32 w 509"/>
                  <a:gd name="T5" fmla="*/ 0 h 393"/>
                  <a:gd name="T6" fmla="*/ 5 w 509"/>
                  <a:gd name="T7" fmla="*/ 0 h 393"/>
                  <a:gd name="T8" fmla="*/ 0 w 509"/>
                  <a:gd name="T9" fmla="*/ 4 h 393"/>
                  <a:gd name="T10" fmla="*/ 4 w 509"/>
                  <a:gd name="T11" fmla="*/ 20 h 393"/>
                  <a:gd name="T12" fmla="*/ 27 w 509"/>
                  <a:gd name="T13" fmla="*/ 24 h 393"/>
                  <a:gd name="T14" fmla="*/ 0 60000 65536"/>
                  <a:gd name="T15" fmla="*/ 0 60000 65536"/>
                  <a:gd name="T16" fmla="*/ 0 60000 65536"/>
                  <a:gd name="T17" fmla="*/ 0 60000 65536"/>
                  <a:gd name="T18" fmla="*/ 0 60000 65536"/>
                  <a:gd name="T19" fmla="*/ 0 60000 65536"/>
                  <a:gd name="T20" fmla="*/ 0 60000 65536"/>
                  <a:gd name="T21" fmla="*/ 0 w 509"/>
                  <a:gd name="T22" fmla="*/ 0 h 393"/>
                  <a:gd name="T23" fmla="*/ 509 w 509"/>
                  <a:gd name="T24" fmla="*/ 393 h 39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9" h="393">
                    <a:moveTo>
                      <a:pt x="441" y="393"/>
                    </a:moveTo>
                    <a:lnTo>
                      <a:pt x="509" y="319"/>
                    </a:lnTo>
                    <a:lnTo>
                      <a:pt x="509" y="0"/>
                    </a:lnTo>
                    <a:lnTo>
                      <a:pt x="79" y="0"/>
                    </a:lnTo>
                    <a:lnTo>
                      <a:pt x="0" y="67"/>
                    </a:lnTo>
                    <a:lnTo>
                      <a:pt x="74" y="319"/>
                    </a:lnTo>
                    <a:lnTo>
                      <a:pt x="441" y="39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81" name="Rectangle 378">
                <a:extLst>
                  <a:ext uri="{FF2B5EF4-FFF2-40B4-BE49-F238E27FC236}">
                    <a16:creationId xmlns:a16="http://schemas.microsoft.com/office/drawing/2014/main" id="{49E401D3-8216-47E2-8879-7CC27FC3BD5D}"/>
                  </a:ext>
                </a:extLst>
              </p:cNvPr>
              <p:cNvSpPr>
                <a:spLocks noChangeArrowheads="1"/>
              </p:cNvSpPr>
              <p:nvPr/>
            </p:nvSpPr>
            <p:spPr bwMode="auto">
              <a:xfrm>
                <a:off x="1927" y="1933"/>
                <a:ext cx="110" cy="81"/>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82" name="Rectangle 379">
                <a:extLst>
                  <a:ext uri="{FF2B5EF4-FFF2-40B4-BE49-F238E27FC236}">
                    <a16:creationId xmlns:a16="http://schemas.microsoft.com/office/drawing/2014/main" id="{006CBA47-A8B8-47FD-AA00-561C70C4F390}"/>
                  </a:ext>
                </a:extLst>
              </p:cNvPr>
              <p:cNvSpPr>
                <a:spLocks noChangeArrowheads="1"/>
              </p:cNvSpPr>
              <p:nvPr/>
            </p:nvSpPr>
            <p:spPr bwMode="auto">
              <a:xfrm>
                <a:off x="1927" y="1933"/>
                <a:ext cx="110"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83" name="Rectangle 380">
                <a:extLst>
                  <a:ext uri="{FF2B5EF4-FFF2-40B4-BE49-F238E27FC236}">
                    <a16:creationId xmlns:a16="http://schemas.microsoft.com/office/drawing/2014/main" id="{5D29968F-0813-43CF-AC48-DB733F26A671}"/>
                  </a:ext>
                </a:extLst>
              </p:cNvPr>
              <p:cNvSpPr>
                <a:spLocks noChangeArrowheads="1"/>
              </p:cNvSpPr>
              <p:nvPr/>
            </p:nvSpPr>
            <p:spPr bwMode="auto">
              <a:xfrm>
                <a:off x="1927" y="1933"/>
                <a:ext cx="110" cy="81"/>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84" name="Freeform 381">
                <a:extLst>
                  <a:ext uri="{FF2B5EF4-FFF2-40B4-BE49-F238E27FC236}">
                    <a16:creationId xmlns:a16="http://schemas.microsoft.com/office/drawing/2014/main" id="{70766342-C1C0-4F6C-A784-4166DFE2DC06}"/>
                  </a:ext>
                </a:extLst>
              </p:cNvPr>
              <p:cNvSpPr>
                <a:spLocks/>
              </p:cNvSpPr>
              <p:nvPr/>
            </p:nvSpPr>
            <p:spPr bwMode="auto">
              <a:xfrm>
                <a:off x="2037" y="1916"/>
                <a:ext cx="17" cy="17"/>
              </a:xfrm>
              <a:custGeom>
                <a:avLst/>
                <a:gdLst>
                  <a:gd name="T0" fmla="*/ 0 w 68"/>
                  <a:gd name="T1" fmla="*/ 4 h 67"/>
                  <a:gd name="T2" fmla="*/ 4 w 68"/>
                  <a:gd name="T3" fmla="*/ 0 h 67"/>
                  <a:gd name="T4" fmla="*/ 0 w 68"/>
                  <a:gd name="T5" fmla="*/ 4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5" name="Freeform 382">
                <a:extLst>
                  <a:ext uri="{FF2B5EF4-FFF2-40B4-BE49-F238E27FC236}">
                    <a16:creationId xmlns:a16="http://schemas.microsoft.com/office/drawing/2014/main" id="{D4998904-E532-4299-9E13-4EA410E74C3A}"/>
                  </a:ext>
                </a:extLst>
              </p:cNvPr>
              <p:cNvSpPr>
                <a:spLocks/>
              </p:cNvSpPr>
              <p:nvPr/>
            </p:nvSpPr>
            <p:spPr bwMode="auto">
              <a:xfrm>
                <a:off x="2037" y="1916"/>
                <a:ext cx="17" cy="17"/>
              </a:xfrm>
              <a:custGeom>
                <a:avLst/>
                <a:gdLst>
                  <a:gd name="T0" fmla="*/ 0 w 68"/>
                  <a:gd name="T1" fmla="*/ 4 h 67"/>
                  <a:gd name="T2" fmla="*/ 4 w 68"/>
                  <a:gd name="T3" fmla="*/ 0 h 67"/>
                  <a:gd name="T4" fmla="*/ 0 w 68"/>
                  <a:gd name="T5" fmla="*/ 4 h 67"/>
                  <a:gd name="T6" fmla="*/ 0 60000 65536"/>
                  <a:gd name="T7" fmla="*/ 0 60000 65536"/>
                  <a:gd name="T8" fmla="*/ 0 60000 65536"/>
                  <a:gd name="T9" fmla="*/ 0 w 68"/>
                  <a:gd name="T10" fmla="*/ 0 h 67"/>
                  <a:gd name="T11" fmla="*/ 68 w 68"/>
                  <a:gd name="T12" fmla="*/ 67 h 67"/>
                </a:gdLst>
                <a:ahLst/>
                <a:cxnLst>
                  <a:cxn ang="T6">
                    <a:pos x="T0" y="T1"/>
                  </a:cxn>
                  <a:cxn ang="T7">
                    <a:pos x="T2" y="T3"/>
                  </a:cxn>
                  <a:cxn ang="T8">
                    <a:pos x="T4" y="T5"/>
                  </a:cxn>
                </a:cxnLst>
                <a:rect l="T9" t="T10" r="T11" b="T12"/>
                <a:pathLst>
                  <a:path w="68" h="67">
                    <a:moveTo>
                      <a:pt x="0" y="67"/>
                    </a:moveTo>
                    <a:lnTo>
                      <a:pt x="68" y="0"/>
                    </a:lnTo>
                    <a:lnTo>
                      <a:pt x="0" y="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486" name="Line 383">
                <a:extLst>
                  <a:ext uri="{FF2B5EF4-FFF2-40B4-BE49-F238E27FC236}">
                    <a16:creationId xmlns:a16="http://schemas.microsoft.com/office/drawing/2014/main" id="{0BC1C8A5-47D5-41B5-89E5-03AD6BB5F6F2}"/>
                  </a:ext>
                </a:extLst>
              </p:cNvPr>
              <p:cNvSpPr>
                <a:spLocks noChangeShapeType="1"/>
              </p:cNvSpPr>
              <p:nvPr/>
            </p:nvSpPr>
            <p:spPr bwMode="auto">
              <a:xfrm flipV="1">
                <a:off x="2037" y="1916"/>
                <a:ext cx="17" cy="17"/>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487" name="Freeform 384">
                <a:extLst>
                  <a:ext uri="{FF2B5EF4-FFF2-40B4-BE49-F238E27FC236}">
                    <a16:creationId xmlns:a16="http://schemas.microsoft.com/office/drawing/2014/main" id="{6F116303-6775-4368-84A8-15C4CA3DB3F5}"/>
                  </a:ext>
                </a:extLst>
              </p:cNvPr>
              <p:cNvSpPr>
                <a:spLocks/>
              </p:cNvSpPr>
              <p:nvPr/>
            </p:nvSpPr>
            <p:spPr bwMode="auto">
              <a:xfrm>
                <a:off x="748" y="2230"/>
                <a:ext cx="3151" cy="327"/>
              </a:xfrm>
              <a:custGeom>
                <a:avLst/>
                <a:gdLst>
                  <a:gd name="T0" fmla="*/ 770 w 12605"/>
                  <a:gd name="T1" fmla="*/ 0 h 1306"/>
                  <a:gd name="T2" fmla="*/ 773 w 12605"/>
                  <a:gd name="T3" fmla="*/ 0 h 1306"/>
                  <a:gd name="T4" fmla="*/ 776 w 12605"/>
                  <a:gd name="T5" fmla="*/ 2 h 1306"/>
                  <a:gd name="T6" fmla="*/ 779 w 12605"/>
                  <a:gd name="T7" fmla="*/ 5 h 1306"/>
                  <a:gd name="T8" fmla="*/ 781 w 12605"/>
                  <a:gd name="T9" fmla="*/ 10 h 1306"/>
                  <a:gd name="T10" fmla="*/ 782 w 12605"/>
                  <a:gd name="T11" fmla="*/ 14 h 1306"/>
                  <a:gd name="T12" fmla="*/ 782 w 12605"/>
                  <a:gd name="T13" fmla="*/ 15 h 1306"/>
                  <a:gd name="T14" fmla="*/ 783 w 12605"/>
                  <a:gd name="T15" fmla="*/ 15 h 1306"/>
                  <a:gd name="T16" fmla="*/ 784 w 12605"/>
                  <a:gd name="T17" fmla="*/ 17 h 1306"/>
                  <a:gd name="T18" fmla="*/ 785 w 12605"/>
                  <a:gd name="T19" fmla="*/ 19 h 1306"/>
                  <a:gd name="T20" fmla="*/ 785 w 12605"/>
                  <a:gd name="T21" fmla="*/ 22 h 1306"/>
                  <a:gd name="T22" fmla="*/ 785 w 12605"/>
                  <a:gd name="T23" fmla="*/ 24 h 1306"/>
                  <a:gd name="T24" fmla="*/ 785 w 12605"/>
                  <a:gd name="T25" fmla="*/ 25 h 1306"/>
                  <a:gd name="T26" fmla="*/ 785 w 12605"/>
                  <a:gd name="T27" fmla="*/ 27 h 1306"/>
                  <a:gd name="T28" fmla="*/ 785 w 12605"/>
                  <a:gd name="T29" fmla="*/ 28 h 1306"/>
                  <a:gd name="T30" fmla="*/ 787 w 12605"/>
                  <a:gd name="T31" fmla="*/ 30 h 1306"/>
                  <a:gd name="T32" fmla="*/ 788 w 12605"/>
                  <a:gd name="T33" fmla="*/ 33 h 1306"/>
                  <a:gd name="T34" fmla="*/ 787 w 12605"/>
                  <a:gd name="T35" fmla="*/ 37 h 1306"/>
                  <a:gd name="T36" fmla="*/ 786 w 12605"/>
                  <a:gd name="T37" fmla="*/ 40 h 1306"/>
                  <a:gd name="T38" fmla="*/ 786 w 12605"/>
                  <a:gd name="T39" fmla="*/ 42 h 1306"/>
                  <a:gd name="T40" fmla="*/ 788 w 12605"/>
                  <a:gd name="T41" fmla="*/ 45 h 1306"/>
                  <a:gd name="T42" fmla="*/ 788 w 12605"/>
                  <a:gd name="T43" fmla="*/ 48 h 1306"/>
                  <a:gd name="T44" fmla="*/ 787 w 12605"/>
                  <a:gd name="T45" fmla="*/ 52 h 1306"/>
                  <a:gd name="T46" fmla="*/ 785 w 12605"/>
                  <a:gd name="T47" fmla="*/ 54 h 1306"/>
                  <a:gd name="T48" fmla="*/ 785 w 12605"/>
                  <a:gd name="T49" fmla="*/ 57 h 1306"/>
                  <a:gd name="T50" fmla="*/ 785 w 12605"/>
                  <a:gd name="T51" fmla="*/ 60 h 1306"/>
                  <a:gd name="T52" fmla="*/ 784 w 12605"/>
                  <a:gd name="T53" fmla="*/ 64 h 1306"/>
                  <a:gd name="T54" fmla="*/ 782 w 12605"/>
                  <a:gd name="T55" fmla="*/ 67 h 1306"/>
                  <a:gd name="T56" fmla="*/ 780 w 12605"/>
                  <a:gd name="T57" fmla="*/ 69 h 1306"/>
                  <a:gd name="T58" fmla="*/ 779 w 12605"/>
                  <a:gd name="T59" fmla="*/ 73 h 1306"/>
                  <a:gd name="T60" fmla="*/ 777 w 12605"/>
                  <a:gd name="T61" fmla="*/ 78 h 1306"/>
                  <a:gd name="T62" fmla="*/ 773 w 12605"/>
                  <a:gd name="T63" fmla="*/ 81 h 1306"/>
                  <a:gd name="T64" fmla="*/ 770 w 12605"/>
                  <a:gd name="T65" fmla="*/ 81 h 1306"/>
                  <a:gd name="T66" fmla="*/ 768 w 12605"/>
                  <a:gd name="T67" fmla="*/ 82 h 1306"/>
                  <a:gd name="T68" fmla="*/ 0 w 12605"/>
                  <a:gd name="T69" fmla="*/ 81 h 13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605"/>
                  <a:gd name="T106" fmla="*/ 0 h 1306"/>
                  <a:gd name="T107" fmla="*/ 12605 w 12605"/>
                  <a:gd name="T108" fmla="*/ 1306 h 13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605" h="1306">
                    <a:moveTo>
                      <a:pt x="0" y="0"/>
                    </a:moveTo>
                    <a:lnTo>
                      <a:pt x="12329" y="0"/>
                    </a:lnTo>
                    <a:lnTo>
                      <a:pt x="12348" y="5"/>
                    </a:lnTo>
                    <a:lnTo>
                      <a:pt x="12366" y="5"/>
                    </a:lnTo>
                    <a:lnTo>
                      <a:pt x="12391" y="18"/>
                    </a:lnTo>
                    <a:lnTo>
                      <a:pt x="12422" y="30"/>
                    </a:lnTo>
                    <a:lnTo>
                      <a:pt x="12446" y="49"/>
                    </a:lnTo>
                    <a:lnTo>
                      <a:pt x="12470" y="73"/>
                    </a:lnTo>
                    <a:lnTo>
                      <a:pt x="12488" y="111"/>
                    </a:lnTo>
                    <a:lnTo>
                      <a:pt x="12501" y="153"/>
                    </a:lnTo>
                    <a:lnTo>
                      <a:pt x="12508" y="215"/>
                    </a:lnTo>
                    <a:lnTo>
                      <a:pt x="12508" y="221"/>
                    </a:lnTo>
                    <a:lnTo>
                      <a:pt x="12514" y="226"/>
                    </a:lnTo>
                    <a:lnTo>
                      <a:pt x="12514" y="233"/>
                    </a:lnTo>
                    <a:lnTo>
                      <a:pt x="12526" y="239"/>
                    </a:lnTo>
                    <a:lnTo>
                      <a:pt x="12532" y="245"/>
                    </a:lnTo>
                    <a:lnTo>
                      <a:pt x="12538" y="251"/>
                    </a:lnTo>
                    <a:lnTo>
                      <a:pt x="12550" y="263"/>
                    </a:lnTo>
                    <a:lnTo>
                      <a:pt x="12556" y="276"/>
                    </a:lnTo>
                    <a:lnTo>
                      <a:pt x="12563" y="301"/>
                    </a:lnTo>
                    <a:lnTo>
                      <a:pt x="12569" y="325"/>
                    </a:lnTo>
                    <a:lnTo>
                      <a:pt x="12569" y="343"/>
                    </a:lnTo>
                    <a:lnTo>
                      <a:pt x="12574" y="362"/>
                    </a:lnTo>
                    <a:lnTo>
                      <a:pt x="12569" y="380"/>
                    </a:lnTo>
                    <a:lnTo>
                      <a:pt x="12569" y="392"/>
                    </a:lnTo>
                    <a:lnTo>
                      <a:pt x="12563" y="405"/>
                    </a:lnTo>
                    <a:lnTo>
                      <a:pt x="12556" y="411"/>
                    </a:lnTo>
                    <a:lnTo>
                      <a:pt x="12556" y="423"/>
                    </a:lnTo>
                    <a:lnTo>
                      <a:pt x="12550" y="429"/>
                    </a:lnTo>
                    <a:lnTo>
                      <a:pt x="12563" y="442"/>
                    </a:lnTo>
                    <a:lnTo>
                      <a:pt x="12581" y="460"/>
                    </a:lnTo>
                    <a:lnTo>
                      <a:pt x="12587" y="478"/>
                    </a:lnTo>
                    <a:lnTo>
                      <a:pt x="12599" y="502"/>
                    </a:lnTo>
                    <a:lnTo>
                      <a:pt x="12605" y="528"/>
                    </a:lnTo>
                    <a:lnTo>
                      <a:pt x="12605" y="557"/>
                    </a:lnTo>
                    <a:lnTo>
                      <a:pt x="12599" y="583"/>
                    </a:lnTo>
                    <a:lnTo>
                      <a:pt x="12594" y="612"/>
                    </a:lnTo>
                    <a:lnTo>
                      <a:pt x="12581" y="638"/>
                    </a:lnTo>
                    <a:lnTo>
                      <a:pt x="12563" y="656"/>
                    </a:lnTo>
                    <a:lnTo>
                      <a:pt x="12581" y="668"/>
                    </a:lnTo>
                    <a:lnTo>
                      <a:pt x="12599" y="687"/>
                    </a:lnTo>
                    <a:lnTo>
                      <a:pt x="12605" y="711"/>
                    </a:lnTo>
                    <a:lnTo>
                      <a:pt x="12605" y="736"/>
                    </a:lnTo>
                    <a:lnTo>
                      <a:pt x="12605" y="766"/>
                    </a:lnTo>
                    <a:lnTo>
                      <a:pt x="12599" y="797"/>
                    </a:lnTo>
                    <a:lnTo>
                      <a:pt x="12587" y="822"/>
                    </a:lnTo>
                    <a:lnTo>
                      <a:pt x="12574" y="846"/>
                    </a:lnTo>
                    <a:lnTo>
                      <a:pt x="12563" y="859"/>
                    </a:lnTo>
                    <a:lnTo>
                      <a:pt x="12544" y="870"/>
                    </a:lnTo>
                    <a:lnTo>
                      <a:pt x="12563" y="901"/>
                    </a:lnTo>
                    <a:lnTo>
                      <a:pt x="12569" y="932"/>
                    </a:lnTo>
                    <a:lnTo>
                      <a:pt x="12569" y="963"/>
                    </a:lnTo>
                    <a:lnTo>
                      <a:pt x="12563" y="994"/>
                    </a:lnTo>
                    <a:lnTo>
                      <a:pt x="12550" y="1024"/>
                    </a:lnTo>
                    <a:lnTo>
                      <a:pt x="12538" y="1055"/>
                    </a:lnTo>
                    <a:lnTo>
                      <a:pt x="12519" y="1073"/>
                    </a:lnTo>
                    <a:lnTo>
                      <a:pt x="12508" y="1091"/>
                    </a:lnTo>
                    <a:lnTo>
                      <a:pt x="12488" y="1098"/>
                    </a:lnTo>
                    <a:lnTo>
                      <a:pt x="12477" y="1098"/>
                    </a:lnTo>
                    <a:lnTo>
                      <a:pt x="12470" y="1159"/>
                    </a:lnTo>
                    <a:lnTo>
                      <a:pt x="12452" y="1208"/>
                    </a:lnTo>
                    <a:lnTo>
                      <a:pt x="12428" y="1245"/>
                    </a:lnTo>
                    <a:lnTo>
                      <a:pt x="12404" y="1270"/>
                    </a:lnTo>
                    <a:lnTo>
                      <a:pt x="12378" y="1288"/>
                    </a:lnTo>
                    <a:lnTo>
                      <a:pt x="12348" y="1300"/>
                    </a:lnTo>
                    <a:lnTo>
                      <a:pt x="12323" y="1300"/>
                    </a:lnTo>
                    <a:lnTo>
                      <a:pt x="12305" y="1306"/>
                    </a:lnTo>
                    <a:lnTo>
                      <a:pt x="12293" y="1306"/>
                    </a:lnTo>
                    <a:lnTo>
                      <a:pt x="12287" y="1300"/>
                    </a:lnTo>
                    <a:lnTo>
                      <a:pt x="0" y="1300"/>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8" name="Freeform 385">
                <a:extLst>
                  <a:ext uri="{FF2B5EF4-FFF2-40B4-BE49-F238E27FC236}">
                    <a16:creationId xmlns:a16="http://schemas.microsoft.com/office/drawing/2014/main" id="{AE5178C9-CE12-47EE-8966-32FB34FF77F4}"/>
                  </a:ext>
                </a:extLst>
              </p:cNvPr>
              <p:cNvSpPr>
                <a:spLocks/>
              </p:cNvSpPr>
              <p:nvPr/>
            </p:nvSpPr>
            <p:spPr bwMode="auto">
              <a:xfrm>
                <a:off x="748" y="2542"/>
                <a:ext cx="3102" cy="13"/>
              </a:xfrm>
              <a:custGeom>
                <a:avLst/>
                <a:gdLst>
                  <a:gd name="T0" fmla="*/ 0 w 12409"/>
                  <a:gd name="T1" fmla="*/ 3 h 55"/>
                  <a:gd name="T2" fmla="*/ 773 w 12409"/>
                  <a:gd name="T3" fmla="*/ 3 h 55"/>
                  <a:gd name="T4" fmla="*/ 775 w 12409"/>
                  <a:gd name="T5" fmla="*/ 0 h 55"/>
                  <a:gd name="T6" fmla="*/ 0 w 12409"/>
                  <a:gd name="T7" fmla="*/ 0 h 55"/>
                  <a:gd name="T8" fmla="*/ 0 w 12409"/>
                  <a:gd name="T9" fmla="*/ 3 h 55"/>
                  <a:gd name="T10" fmla="*/ 0 60000 65536"/>
                  <a:gd name="T11" fmla="*/ 0 60000 65536"/>
                  <a:gd name="T12" fmla="*/ 0 60000 65536"/>
                  <a:gd name="T13" fmla="*/ 0 60000 65536"/>
                  <a:gd name="T14" fmla="*/ 0 60000 65536"/>
                  <a:gd name="T15" fmla="*/ 0 w 12409"/>
                  <a:gd name="T16" fmla="*/ 0 h 55"/>
                  <a:gd name="T17" fmla="*/ 12409 w 12409"/>
                  <a:gd name="T18" fmla="*/ 55 h 55"/>
                </a:gdLst>
                <a:ahLst/>
                <a:cxnLst>
                  <a:cxn ang="T10">
                    <a:pos x="T0" y="T1"/>
                  </a:cxn>
                  <a:cxn ang="T11">
                    <a:pos x="T2" y="T3"/>
                  </a:cxn>
                  <a:cxn ang="T12">
                    <a:pos x="T4" y="T5"/>
                  </a:cxn>
                  <a:cxn ang="T13">
                    <a:pos x="T6" y="T7"/>
                  </a:cxn>
                  <a:cxn ang="T14">
                    <a:pos x="T8" y="T9"/>
                  </a:cxn>
                </a:cxnLst>
                <a:rect l="T15" t="T16" r="T17" b="T18"/>
                <a:pathLst>
                  <a:path w="12409" h="55">
                    <a:moveTo>
                      <a:pt x="0" y="55"/>
                    </a:moveTo>
                    <a:lnTo>
                      <a:pt x="12373" y="55"/>
                    </a:lnTo>
                    <a:lnTo>
                      <a:pt x="12409" y="0"/>
                    </a:lnTo>
                    <a:lnTo>
                      <a:pt x="0" y="0"/>
                    </a:lnTo>
                    <a:lnTo>
                      <a:pt x="0" y="55"/>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89" name="Rectangle 386">
                <a:extLst>
                  <a:ext uri="{FF2B5EF4-FFF2-40B4-BE49-F238E27FC236}">
                    <a16:creationId xmlns:a16="http://schemas.microsoft.com/office/drawing/2014/main" id="{D0145A1F-B0E5-4988-90AE-EA1BA4E1E7A8}"/>
                  </a:ext>
                </a:extLst>
              </p:cNvPr>
              <p:cNvSpPr>
                <a:spLocks noChangeArrowheads="1"/>
              </p:cNvSpPr>
              <p:nvPr/>
            </p:nvSpPr>
            <p:spPr bwMode="auto">
              <a:xfrm>
                <a:off x="748" y="2270"/>
                <a:ext cx="3123" cy="11"/>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90" name="Freeform 387">
                <a:extLst>
                  <a:ext uri="{FF2B5EF4-FFF2-40B4-BE49-F238E27FC236}">
                    <a16:creationId xmlns:a16="http://schemas.microsoft.com/office/drawing/2014/main" id="{9B54D2E3-FD36-4344-86A1-95545B7C03D9}"/>
                  </a:ext>
                </a:extLst>
              </p:cNvPr>
              <p:cNvSpPr>
                <a:spLocks/>
              </p:cNvSpPr>
              <p:nvPr/>
            </p:nvSpPr>
            <p:spPr bwMode="auto">
              <a:xfrm>
                <a:off x="748" y="2325"/>
                <a:ext cx="3140" cy="11"/>
              </a:xfrm>
              <a:custGeom>
                <a:avLst/>
                <a:gdLst>
                  <a:gd name="T0" fmla="*/ 0 w 12563"/>
                  <a:gd name="T1" fmla="*/ 3 h 43"/>
                  <a:gd name="T2" fmla="*/ 784 w 12563"/>
                  <a:gd name="T3" fmla="*/ 3 h 43"/>
                  <a:gd name="T4" fmla="*/ 785 w 12563"/>
                  <a:gd name="T5" fmla="*/ 0 h 43"/>
                  <a:gd name="T6" fmla="*/ 0 w 12563"/>
                  <a:gd name="T7" fmla="*/ 0 h 43"/>
                  <a:gd name="T8" fmla="*/ 0 w 12563"/>
                  <a:gd name="T9" fmla="*/ 3 h 43"/>
                  <a:gd name="T10" fmla="*/ 0 60000 65536"/>
                  <a:gd name="T11" fmla="*/ 0 60000 65536"/>
                  <a:gd name="T12" fmla="*/ 0 60000 65536"/>
                  <a:gd name="T13" fmla="*/ 0 60000 65536"/>
                  <a:gd name="T14" fmla="*/ 0 60000 65536"/>
                  <a:gd name="T15" fmla="*/ 0 w 12563"/>
                  <a:gd name="T16" fmla="*/ 0 h 43"/>
                  <a:gd name="T17" fmla="*/ 12563 w 12563"/>
                  <a:gd name="T18" fmla="*/ 43 h 43"/>
                </a:gdLst>
                <a:ahLst/>
                <a:cxnLst>
                  <a:cxn ang="T10">
                    <a:pos x="T0" y="T1"/>
                  </a:cxn>
                  <a:cxn ang="T11">
                    <a:pos x="T2" y="T3"/>
                  </a:cxn>
                  <a:cxn ang="T12">
                    <a:pos x="T4" y="T5"/>
                  </a:cxn>
                  <a:cxn ang="T13">
                    <a:pos x="T6" y="T7"/>
                  </a:cxn>
                  <a:cxn ang="T14">
                    <a:pos x="T8" y="T9"/>
                  </a:cxn>
                </a:cxnLst>
                <a:rect l="T15" t="T16" r="T17" b="T18"/>
                <a:pathLst>
                  <a:path w="12563" h="43">
                    <a:moveTo>
                      <a:pt x="0" y="43"/>
                    </a:moveTo>
                    <a:lnTo>
                      <a:pt x="12544" y="43"/>
                    </a:lnTo>
                    <a:lnTo>
                      <a:pt x="12563" y="0"/>
                    </a:lnTo>
                    <a:lnTo>
                      <a:pt x="0" y="0"/>
                    </a:lnTo>
                    <a:lnTo>
                      <a:pt x="0" y="4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1" name="Freeform 388">
                <a:extLst>
                  <a:ext uri="{FF2B5EF4-FFF2-40B4-BE49-F238E27FC236}">
                    <a16:creationId xmlns:a16="http://schemas.microsoft.com/office/drawing/2014/main" id="{852D1D2E-465F-4963-9A5B-7D1AF229030E}"/>
                  </a:ext>
                </a:extLst>
              </p:cNvPr>
              <p:cNvSpPr>
                <a:spLocks/>
              </p:cNvSpPr>
              <p:nvPr/>
            </p:nvSpPr>
            <p:spPr bwMode="auto">
              <a:xfrm>
                <a:off x="748" y="2380"/>
                <a:ext cx="3145" cy="11"/>
              </a:xfrm>
              <a:custGeom>
                <a:avLst/>
                <a:gdLst>
                  <a:gd name="T0" fmla="*/ 0 w 12581"/>
                  <a:gd name="T1" fmla="*/ 3 h 42"/>
                  <a:gd name="T2" fmla="*/ 785 w 12581"/>
                  <a:gd name="T3" fmla="*/ 3 h 42"/>
                  <a:gd name="T4" fmla="*/ 786 w 12581"/>
                  <a:gd name="T5" fmla="*/ 0 h 42"/>
                  <a:gd name="T6" fmla="*/ 0 w 12581"/>
                  <a:gd name="T7" fmla="*/ 0 h 42"/>
                  <a:gd name="T8" fmla="*/ 0 w 12581"/>
                  <a:gd name="T9" fmla="*/ 3 h 42"/>
                  <a:gd name="T10" fmla="*/ 0 60000 65536"/>
                  <a:gd name="T11" fmla="*/ 0 60000 65536"/>
                  <a:gd name="T12" fmla="*/ 0 60000 65536"/>
                  <a:gd name="T13" fmla="*/ 0 60000 65536"/>
                  <a:gd name="T14" fmla="*/ 0 60000 65536"/>
                  <a:gd name="T15" fmla="*/ 0 w 12581"/>
                  <a:gd name="T16" fmla="*/ 0 h 42"/>
                  <a:gd name="T17" fmla="*/ 12581 w 12581"/>
                  <a:gd name="T18" fmla="*/ 42 h 42"/>
                </a:gdLst>
                <a:ahLst/>
                <a:cxnLst>
                  <a:cxn ang="T10">
                    <a:pos x="T0" y="T1"/>
                  </a:cxn>
                  <a:cxn ang="T11">
                    <a:pos x="T2" y="T3"/>
                  </a:cxn>
                  <a:cxn ang="T12">
                    <a:pos x="T4" y="T5"/>
                  </a:cxn>
                  <a:cxn ang="T13">
                    <a:pos x="T6" y="T7"/>
                  </a:cxn>
                  <a:cxn ang="T14">
                    <a:pos x="T8" y="T9"/>
                  </a:cxn>
                </a:cxnLst>
                <a:rect l="T15" t="T16" r="T17" b="T18"/>
                <a:pathLst>
                  <a:path w="12581" h="42">
                    <a:moveTo>
                      <a:pt x="0" y="42"/>
                    </a:moveTo>
                    <a:lnTo>
                      <a:pt x="12563" y="42"/>
                    </a:lnTo>
                    <a:lnTo>
                      <a:pt x="12581" y="0"/>
                    </a:lnTo>
                    <a:lnTo>
                      <a:pt x="0" y="0"/>
                    </a:lnTo>
                    <a:lnTo>
                      <a:pt x="0" y="4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2" name="Freeform 389">
                <a:extLst>
                  <a:ext uri="{FF2B5EF4-FFF2-40B4-BE49-F238E27FC236}">
                    <a16:creationId xmlns:a16="http://schemas.microsoft.com/office/drawing/2014/main" id="{0256BB21-4A03-408F-8267-46085BB391D0}"/>
                  </a:ext>
                </a:extLst>
              </p:cNvPr>
              <p:cNvSpPr>
                <a:spLocks/>
              </p:cNvSpPr>
              <p:nvPr/>
            </p:nvSpPr>
            <p:spPr bwMode="auto">
              <a:xfrm>
                <a:off x="748" y="2436"/>
                <a:ext cx="3145" cy="10"/>
              </a:xfrm>
              <a:custGeom>
                <a:avLst/>
                <a:gdLst>
                  <a:gd name="T0" fmla="*/ 0 w 12581"/>
                  <a:gd name="T1" fmla="*/ 2 h 42"/>
                  <a:gd name="T2" fmla="*/ 784 w 12581"/>
                  <a:gd name="T3" fmla="*/ 2 h 42"/>
                  <a:gd name="T4" fmla="*/ 786 w 12581"/>
                  <a:gd name="T5" fmla="*/ 0 h 42"/>
                  <a:gd name="T6" fmla="*/ 0 w 12581"/>
                  <a:gd name="T7" fmla="*/ 0 h 42"/>
                  <a:gd name="T8" fmla="*/ 0 w 12581"/>
                  <a:gd name="T9" fmla="*/ 2 h 42"/>
                  <a:gd name="T10" fmla="*/ 0 60000 65536"/>
                  <a:gd name="T11" fmla="*/ 0 60000 65536"/>
                  <a:gd name="T12" fmla="*/ 0 60000 65536"/>
                  <a:gd name="T13" fmla="*/ 0 60000 65536"/>
                  <a:gd name="T14" fmla="*/ 0 60000 65536"/>
                  <a:gd name="T15" fmla="*/ 0 w 12581"/>
                  <a:gd name="T16" fmla="*/ 0 h 42"/>
                  <a:gd name="T17" fmla="*/ 12581 w 12581"/>
                  <a:gd name="T18" fmla="*/ 42 h 42"/>
                </a:gdLst>
                <a:ahLst/>
                <a:cxnLst>
                  <a:cxn ang="T10">
                    <a:pos x="T0" y="T1"/>
                  </a:cxn>
                  <a:cxn ang="T11">
                    <a:pos x="T2" y="T3"/>
                  </a:cxn>
                  <a:cxn ang="T12">
                    <a:pos x="T4" y="T5"/>
                  </a:cxn>
                  <a:cxn ang="T13">
                    <a:pos x="T6" y="T7"/>
                  </a:cxn>
                  <a:cxn ang="T14">
                    <a:pos x="T8" y="T9"/>
                  </a:cxn>
                </a:cxnLst>
                <a:rect l="T15" t="T16" r="T17" b="T18"/>
                <a:pathLst>
                  <a:path w="12581" h="42">
                    <a:moveTo>
                      <a:pt x="0" y="42"/>
                    </a:moveTo>
                    <a:lnTo>
                      <a:pt x="12544" y="42"/>
                    </a:lnTo>
                    <a:lnTo>
                      <a:pt x="12581" y="0"/>
                    </a:lnTo>
                    <a:lnTo>
                      <a:pt x="0" y="0"/>
                    </a:lnTo>
                    <a:lnTo>
                      <a:pt x="0" y="4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3" name="Rectangle 390">
                <a:extLst>
                  <a:ext uri="{FF2B5EF4-FFF2-40B4-BE49-F238E27FC236}">
                    <a16:creationId xmlns:a16="http://schemas.microsoft.com/office/drawing/2014/main" id="{AC472237-D5FA-4D78-818F-4BB75E7048C8}"/>
                  </a:ext>
                </a:extLst>
              </p:cNvPr>
              <p:cNvSpPr>
                <a:spLocks noChangeArrowheads="1"/>
              </p:cNvSpPr>
              <p:nvPr/>
            </p:nvSpPr>
            <p:spPr bwMode="auto">
              <a:xfrm>
                <a:off x="748" y="2489"/>
                <a:ext cx="3127" cy="11"/>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94" name="Freeform 391">
                <a:extLst>
                  <a:ext uri="{FF2B5EF4-FFF2-40B4-BE49-F238E27FC236}">
                    <a16:creationId xmlns:a16="http://schemas.microsoft.com/office/drawing/2014/main" id="{F8FABD15-62DB-4647-BEDE-CFC8805047DC}"/>
                  </a:ext>
                </a:extLst>
              </p:cNvPr>
              <p:cNvSpPr>
                <a:spLocks/>
              </p:cNvSpPr>
              <p:nvPr/>
            </p:nvSpPr>
            <p:spPr bwMode="auto">
              <a:xfrm>
                <a:off x="748" y="2342"/>
                <a:ext cx="3143" cy="11"/>
              </a:xfrm>
              <a:custGeom>
                <a:avLst/>
                <a:gdLst>
                  <a:gd name="T0" fmla="*/ 0 w 12574"/>
                  <a:gd name="T1" fmla="*/ 3 h 44"/>
                  <a:gd name="T2" fmla="*/ 786 w 12574"/>
                  <a:gd name="T3" fmla="*/ 3 h 44"/>
                  <a:gd name="T4" fmla="*/ 785 w 12574"/>
                  <a:gd name="T5" fmla="*/ 0 h 44"/>
                  <a:gd name="T6" fmla="*/ 0 w 12574"/>
                  <a:gd name="T7" fmla="*/ 0 h 44"/>
                  <a:gd name="T8" fmla="*/ 0 w 12574"/>
                  <a:gd name="T9" fmla="*/ 3 h 44"/>
                  <a:gd name="T10" fmla="*/ 0 60000 65536"/>
                  <a:gd name="T11" fmla="*/ 0 60000 65536"/>
                  <a:gd name="T12" fmla="*/ 0 60000 65536"/>
                  <a:gd name="T13" fmla="*/ 0 60000 65536"/>
                  <a:gd name="T14" fmla="*/ 0 60000 65536"/>
                  <a:gd name="T15" fmla="*/ 0 w 12574"/>
                  <a:gd name="T16" fmla="*/ 0 h 44"/>
                  <a:gd name="T17" fmla="*/ 12574 w 12574"/>
                  <a:gd name="T18" fmla="*/ 44 h 44"/>
                </a:gdLst>
                <a:ahLst/>
                <a:cxnLst>
                  <a:cxn ang="T10">
                    <a:pos x="T0" y="T1"/>
                  </a:cxn>
                  <a:cxn ang="T11">
                    <a:pos x="T2" y="T3"/>
                  </a:cxn>
                  <a:cxn ang="T12">
                    <a:pos x="T4" y="T5"/>
                  </a:cxn>
                  <a:cxn ang="T13">
                    <a:pos x="T6" y="T7"/>
                  </a:cxn>
                  <a:cxn ang="T14">
                    <a:pos x="T8" y="T9"/>
                  </a:cxn>
                </a:cxnLst>
                <a:rect l="T15" t="T16" r="T17" b="T18"/>
                <a:pathLst>
                  <a:path w="12574" h="44">
                    <a:moveTo>
                      <a:pt x="0" y="44"/>
                    </a:moveTo>
                    <a:lnTo>
                      <a:pt x="12574" y="44"/>
                    </a:lnTo>
                    <a:lnTo>
                      <a:pt x="12569"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5" name="Freeform 392">
                <a:extLst>
                  <a:ext uri="{FF2B5EF4-FFF2-40B4-BE49-F238E27FC236}">
                    <a16:creationId xmlns:a16="http://schemas.microsoft.com/office/drawing/2014/main" id="{F60DED5B-D997-44F3-83A1-9535357F54C9}"/>
                  </a:ext>
                </a:extLst>
              </p:cNvPr>
              <p:cNvSpPr>
                <a:spLocks/>
              </p:cNvSpPr>
              <p:nvPr/>
            </p:nvSpPr>
            <p:spPr bwMode="auto">
              <a:xfrm>
                <a:off x="748" y="2399"/>
                <a:ext cx="3148" cy="11"/>
              </a:xfrm>
              <a:custGeom>
                <a:avLst/>
                <a:gdLst>
                  <a:gd name="T0" fmla="*/ 0 w 12594"/>
                  <a:gd name="T1" fmla="*/ 3 h 44"/>
                  <a:gd name="T2" fmla="*/ 787 w 12594"/>
                  <a:gd name="T3" fmla="*/ 3 h 44"/>
                  <a:gd name="T4" fmla="*/ 786 w 12594"/>
                  <a:gd name="T5" fmla="*/ 0 h 44"/>
                  <a:gd name="T6" fmla="*/ 0 w 12594"/>
                  <a:gd name="T7" fmla="*/ 0 h 44"/>
                  <a:gd name="T8" fmla="*/ 0 w 12594"/>
                  <a:gd name="T9" fmla="*/ 3 h 44"/>
                  <a:gd name="T10" fmla="*/ 0 60000 65536"/>
                  <a:gd name="T11" fmla="*/ 0 60000 65536"/>
                  <a:gd name="T12" fmla="*/ 0 60000 65536"/>
                  <a:gd name="T13" fmla="*/ 0 60000 65536"/>
                  <a:gd name="T14" fmla="*/ 0 60000 65536"/>
                  <a:gd name="T15" fmla="*/ 0 w 12594"/>
                  <a:gd name="T16" fmla="*/ 0 h 44"/>
                  <a:gd name="T17" fmla="*/ 12594 w 12594"/>
                  <a:gd name="T18" fmla="*/ 44 h 44"/>
                </a:gdLst>
                <a:ahLst/>
                <a:cxnLst>
                  <a:cxn ang="T10">
                    <a:pos x="T0" y="T1"/>
                  </a:cxn>
                  <a:cxn ang="T11">
                    <a:pos x="T2" y="T3"/>
                  </a:cxn>
                  <a:cxn ang="T12">
                    <a:pos x="T4" y="T5"/>
                  </a:cxn>
                  <a:cxn ang="T13">
                    <a:pos x="T6" y="T7"/>
                  </a:cxn>
                  <a:cxn ang="T14">
                    <a:pos x="T8" y="T9"/>
                  </a:cxn>
                </a:cxnLst>
                <a:rect l="T15" t="T16" r="T17" b="T18"/>
                <a:pathLst>
                  <a:path w="12594" h="44">
                    <a:moveTo>
                      <a:pt x="0" y="44"/>
                    </a:moveTo>
                    <a:lnTo>
                      <a:pt x="12594" y="44"/>
                    </a:lnTo>
                    <a:lnTo>
                      <a:pt x="12581"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6" name="Rectangle 393">
                <a:extLst>
                  <a:ext uri="{FF2B5EF4-FFF2-40B4-BE49-F238E27FC236}">
                    <a16:creationId xmlns:a16="http://schemas.microsoft.com/office/drawing/2014/main" id="{7467B832-9832-4F0F-B406-7AA5E41F28FF}"/>
                  </a:ext>
                </a:extLst>
              </p:cNvPr>
              <p:cNvSpPr>
                <a:spLocks noChangeArrowheads="1"/>
              </p:cNvSpPr>
              <p:nvPr/>
            </p:nvSpPr>
            <p:spPr bwMode="auto">
              <a:xfrm>
                <a:off x="748" y="2452"/>
                <a:ext cx="3137" cy="11"/>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497" name="Freeform 394">
                <a:extLst>
                  <a:ext uri="{FF2B5EF4-FFF2-40B4-BE49-F238E27FC236}">
                    <a16:creationId xmlns:a16="http://schemas.microsoft.com/office/drawing/2014/main" id="{8B61189A-D83F-4279-A84B-66CB2BE3F77A}"/>
                  </a:ext>
                </a:extLst>
              </p:cNvPr>
              <p:cNvSpPr>
                <a:spLocks/>
              </p:cNvSpPr>
              <p:nvPr/>
            </p:nvSpPr>
            <p:spPr bwMode="auto">
              <a:xfrm>
                <a:off x="748" y="2508"/>
                <a:ext cx="3119" cy="10"/>
              </a:xfrm>
              <a:custGeom>
                <a:avLst/>
                <a:gdLst>
                  <a:gd name="T0" fmla="*/ 0 w 12477"/>
                  <a:gd name="T1" fmla="*/ 2 h 43"/>
                  <a:gd name="T2" fmla="*/ 780 w 12477"/>
                  <a:gd name="T3" fmla="*/ 2 h 43"/>
                  <a:gd name="T4" fmla="*/ 779 w 12477"/>
                  <a:gd name="T5" fmla="*/ 0 h 43"/>
                  <a:gd name="T6" fmla="*/ 0 w 12477"/>
                  <a:gd name="T7" fmla="*/ 0 h 43"/>
                  <a:gd name="T8" fmla="*/ 0 w 12477"/>
                  <a:gd name="T9" fmla="*/ 2 h 43"/>
                  <a:gd name="T10" fmla="*/ 0 60000 65536"/>
                  <a:gd name="T11" fmla="*/ 0 60000 65536"/>
                  <a:gd name="T12" fmla="*/ 0 60000 65536"/>
                  <a:gd name="T13" fmla="*/ 0 60000 65536"/>
                  <a:gd name="T14" fmla="*/ 0 60000 65536"/>
                  <a:gd name="T15" fmla="*/ 0 w 12477"/>
                  <a:gd name="T16" fmla="*/ 0 h 43"/>
                  <a:gd name="T17" fmla="*/ 12477 w 12477"/>
                  <a:gd name="T18" fmla="*/ 43 h 43"/>
                </a:gdLst>
                <a:ahLst/>
                <a:cxnLst>
                  <a:cxn ang="T10">
                    <a:pos x="T0" y="T1"/>
                  </a:cxn>
                  <a:cxn ang="T11">
                    <a:pos x="T2" y="T3"/>
                  </a:cxn>
                  <a:cxn ang="T12">
                    <a:pos x="T4" y="T5"/>
                  </a:cxn>
                  <a:cxn ang="T13">
                    <a:pos x="T6" y="T7"/>
                  </a:cxn>
                  <a:cxn ang="T14">
                    <a:pos x="T8" y="T9"/>
                  </a:cxn>
                </a:cxnLst>
                <a:rect l="T15" t="T16" r="T17" b="T18"/>
                <a:pathLst>
                  <a:path w="12477" h="43">
                    <a:moveTo>
                      <a:pt x="0" y="43"/>
                    </a:moveTo>
                    <a:lnTo>
                      <a:pt x="12477" y="43"/>
                    </a:lnTo>
                    <a:lnTo>
                      <a:pt x="12470" y="0"/>
                    </a:lnTo>
                    <a:lnTo>
                      <a:pt x="0" y="0"/>
                    </a:lnTo>
                    <a:lnTo>
                      <a:pt x="0" y="43"/>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8" name="Freeform 395">
                <a:extLst>
                  <a:ext uri="{FF2B5EF4-FFF2-40B4-BE49-F238E27FC236}">
                    <a16:creationId xmlns:a16="http://schemas.microsoft.com/office/drawing/2014/main" id="{3E54A5DC-6A8B-4E93-9353-C537897515D7}"/>
                  </a:ext>
                </a:extLst>
              </p:cNvPr>
              <p:cNvSpPr>
                <a:spLocks/>
              </p:cNvSpPr>
              <p:nvPr/>
            </p:nvSpPr>
            <p:spPr bwMode="auto">
              <a:xfrm>
                <a:off x="748" y="2287"/>
                <a:ext cx="3134" cy="11"/>
              </a:xfrm>
              <a:custGeom>
                <a:avLst/>
                <a:gdLst>
                  <a:gd name="T0" fmla="*/ 0 w 12538"/>
                  <a:gd name="T1" fmla="*/ 3 h 44"/>
                  <a:gd name="T2" fmla="*/ 783 w 12538"/>
                  <a:gd name="T3" fmla="*/ 3 h 44"/>
                  <a:gd name="T4" fmla="*/ 781 w 12538"/>
                  <a:gd name="T5" fmla="*/ 0 h 44"/>
                  <a:gd name="T6" fmla="*/ 0 w 12538"/>
                  <a:gd name="T7" fmla="*/ 0 h 44"/>
                  <a:gd name="T8" fmla="*/ 0 w 12538"/>
                  <a:gd name="T9" fmla="*/ 3 h 44"/>
                  <a:gd name="T10" fmla="*/ 0 60000 65536"/>
                  <a:gd name="T11" fmla="*/ 0 60000 65536"/>
                  <a:gd name="T12" fmla="*/ 0 60000 65536"/>
                  <a:gd name="T13" fmla="*/ 0 60000 65536"/>
                  <a:gd name="T14" fmla="*/ 0 60000 65536"/>
                  <a:gd name="T15" fmla="*/ 0 w 12538"/>
                  <a:gd name="T16" fmla="*/ 0 h 44"/>
                  <a:gd name="T17" fmla="*/ 12538 w 12538"/>
                  <a:gd name="T18" fmla="*/ 44 h 44"/>
                </a:gdLst>
                <a:ahLst/>
                <a:cxnLst>
                  <a:cxn ang="T10">
                    <a:pos x="T0" y="T1"/>
                  </a:cxn>
                  <a:cxn ang="T11">
                    <a:pos x="T2" y="T3"/>
                  </a:cxn>
                  <a:cxn ang="T12">
                    <a:pos x="T4" y="T5"/>
                  </a:cxn>
                  <a:cxn ang="T13">
                    <a:pos x="T6" y="T7"/>
                  </a:cxn>
                  <a:cxn ang="T14">
                    <a:pos x="T8" y="T9"/>
                  </a:cxn>
                </a:cxnLst>
                <a:rect l="T15" t="T16" r="T17" b="T18"/>
                <a:pathLst>
                  <a:path w="12538" h="44">
                    <a:moveTo>
                      <a:pt x="0" y="44"/>
                    </a:moveTo>
                    <a:lnTo>
                      <a:pt x="12538" y="44"/>
                    </a:lnTo>
                    <a:lnTo>
                      <a:pt x="12495" y="0"/>
                    </a:lnTo>
                    <a:lnTo>
                      <a:pt x="0" y="0"/>
                    </a:lnTo>
                    <a:lnTo>
                      <a:pt x="0" y="44"/>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99" name="Freeform 396">
                <a:extLst>
                  <a:ext uri="{FF2B5EF4-FFF2-40B4-BE49-F238E27FC236}">
                    <a16:creationId xmlns:a16="http://schemas.microsoft.com/office/drawing/2014/main" id="{D321FA0B-B73C-4A11-848C-B3BF6A9F9184}"/>
                  </a:ext>
                </a:extLst>
              </p:cNvPr>
              <p:cNvSpPr>
                <a:spLocks/>
              </p:cNvSpPr>
              <p:nvPr/>
            </p:nvSpPr>
            <p:spPr bwMode="auto">
              <a:xfrm>
                <a:off x="748" y="2233"/>
                <a:ext cx="3110" cy="11"/>
              </a:xfrm>
              <a:custGeom>
                <a:avLst/>
                <a:gdLst>
                  <a:gd name="T0" fmla="*/ 0 w 12440"/>
                  <a:gd name="T1" fmla="*/ 3 h 43"/>
                  <a:gd name="T2" fmla="*/ 778 w 12440"/>
                  <a:gd name="T3" fmla="*/ 3 h 43"/>
                  <a:gd name="T4" fmla="*/ 773 w 12440"/>
                  <a:gd name="T5" fmla="*/ 0 h 43"/>
                  <a:gd name="T6" fmla="*/ 0 w 12440"/>
                  <a:gd name="T7" fmla="*/ 0 h 43"/>
                  <a:gd name="T8" fmla="*/ 0 w 12440"/>
                  <a:gd name="T9" fmla="*/ 3 h 43"/>
                  <a:gd name="T10" fmla="*/ 0 60000 65536"/>
                  <a:gd name="T11" fmla="*/ 0 60000 65536"/>
                  <a:gd name="T12" fmla="*/ 0 60000 65536"/>
                  <a:gd name="T13" fmla="*/ 0 60000 65536"/>
                  <a:gd name="T14" fmla="*/ 0 60000 65536"/>
                  <a:gd name="T15" fmla="*/ 0 w 12440"/>
                  <a:gd name="T16" fmla="*/ 0 h 43"/>
                  <a:gd name="T17" fmla="*/ 12440 w 12440"/>
                  <a:gd name="T18" fmla="*/ 43 h 43"/>
                </a:gdLst>
                <a:ahLst/>
                <a:cxnLst>
                  <a:cxn ang="T10">
                    <a:pos x="T0" y="T1"/>
                  </a:cxn>
                  <a:cxn ang="T11">
                    <a:pos x="T2" y="T3"/>
                  </a:cxn>
                  <a:cxn ang="T12">
                    <a:pos x="T4" y="T5"/>
                  </a:cxn>
                  <a:cxn ang="T13">
                    <a:pos x="T6" y="T7"/>
                  </a:cxn>
                  <a:cxn ang="T14">
                    <a:pos x="T8" y="T9"/>
                  </a:cxn>
                </a:cxnLst>
                <a:rect l="T15" t="T16" r="T17" b="T18"/>
                <a:pathLst>
                  <a:path w="12440" h="43">
                    <a:moveTo>
                      <a:pt x="0" y="43"/>
                    </a:moveTo>
                    <a:lnTo>
                      <a:pt x="12440" y="43"/>
                    </a:lnTo>
                    <a:lnTo>
                      <a:pt x="12360" y="0"/>
                    </a:lnTo>
                    <a:lnTo>
                      <a:pt x="0" y="0"/>
                    </a:lnTo>
                    <a:lnTo>
                      <a:pt x="0" y="43"/>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0" name="Line 397">
                <a:extLst>
                  <a:ext uri="{FF2B5EF4-FFF2-40B4-BE49-F238E27FC236}">
                    <a16:creationId xmlns:a16="http://schemas.microsoft.com/office/drawing/2014/main" id="{F2E7FBB7-EA59-4423-AF8F-4D6A8AFFBF3E}"/>
                  </a:ext>
                </a:extLst>
              </p:cNvPr>
              <p:cNvSpPr>
                <a:spLocks noChangeShapeType="1"/>
              </p:cNvSpPr>
              <p:nvPr/>
            </p:nvSpPr>
            <p:spPr bwMode="auto">
              <a:xfrm>
                <a:off x="748" y="2505"/>
                <a:ext cx="312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01" name="Line 398">
                <a:extLst>
                  <a:ext uri="{FF2B5EF4-FFF2-40B4-BE49-F238E27FC236}">
                    <a16:creationId xmlns:a16="http://schemas.microsoft.com/office/drawing/2014/main" id="{66113954-86B2-4661-B69F-9C9267181107}"/>
                  </a:ext>
                </a:extLst>
              </p:cNvPr>
              <p:cNvSpPr>
                <a:spLocks noChangeShapeType="1"/>
              </p:cNvSpPr>
              <p:nvPr/>
            </p:nvSpPr>
            <p:spPr bwMode="auto">
              <a:xfrm>
                <a:off x="748" y="2449"/>
                <a:ext cx="313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02" name="Line 399">
                <a:extLst>
                  <a:ext uri="{FF2B5EF4-FFF2-40B4-BE49-F238E27FC236}">
                    <a16:creationId xmlns:a16="http://schemas.microsoft.com/office/drawing/2014/main" id="{ACF19A9D-1D8E-417C-8BD5-43CF15FF184C}"/>
                  </a:ext>
                </a:extLst>
              </p:cNvPr>
              <p:cNvSpPr>
                <a:spLocks noChangeShapeType="1"/>
              </p:cNvSpPr>
              <p:nvPr/>
            </p:nvSpPr>
            <p:spPr bwMode="auto">
              <a:xfrm>
                <a:off x="748" y="2394"/>
                <a:ext cx="313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03" name="Line 400">
                <a:extLst>
                  <a:ext uri="{FF2B5EF4-FFF2-40B4-BE49-F238E27FC236}">
                    <a16:creationId xmlns:a16="http://schemas.microsoft.com/office/drawing/2014/main" id="{04053F28-B436-4122-859C-0EE663BE72E1}"/>
                  </a:ext>
                </a:extLst>
              </p:cNvPr>
              <p:cNvSpPr>
                <a:spLocks noChangeShapeType="1"/>
              </p:cNvSpPr>
              <p:nvPr/>
            </p:nvSpPr>
            <p:spPr bwMode="auto">
              <a:xfrm>
                <a:off x="748" y="2286"/>
                <a:ext cx="3125"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04" name="Line 401">
                <a:extLst>
                  <a:ext uri="{FF2B5EF4-FFF2-40B4-BE49-F238E27FC236}">
                    <a16:creationId xmlns:a16="http://schemas.microsoft.com/office/drawing/2014/main" id="{90794B62-98A2-4914-B83A-E99194E604FC}"/>
                  </a:ext>
                </a:extLst>
              </p:cNvPr>
              <p:cNvSpPr>
                <a:spLocks noChangeShapeType="1"/>
              </p:cNvSpPr>
              <p:nvPr/>
            </p:nvSpPr>
            <p:spPr bwMode="auto">
              <a:xfrm>
                <a:off x="748" y="2341"/>
                <a:ext cx="314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61505" name="Freeform 402">
                <a:extLst>
                  <a:ext uri="{FF2B5EF4-FFF2-40B4-BE49-F238E27FC236}">
                    <a16:creationId xmlns:a16="http://schemas.microsoft.com/office/drawing/2014/main" id="{E1167F14-F6D5-4E1B-A6CA-0F6CC81E0FCB}"/>
                  </a:ext>
                </a:extLst>
              </p:cNvPr>
              <p:cNvSpPr>
                <a:spLocks/>
              </p:cNvSpPr>
              <p:nvPr/>
            </p:nvSpPr>
            <p:spPr bwMode="auto">
              <a:xfrm>
                <a:off x="748" y="2489"/>
                <a:ext cx="3134" cy="11"/>
              </a:xfrm>
              <a:custGeom>
                <a:avLst/>
                <a:gdLst>
                  <a:gd name="T0" fmla="*/ 782 w 12538"/>
                  <a:gd name="T1" fmla="*/ 3 h 44"/>
                  <a:gd name="T2" fmla="*/ 783 w 12538"/>
                  <a:gd name="T3" fmla="*/ 0 h 44"/>
                  <a:gd name="T4" fmla="*/ 0 w 12538"/>
                  <a:gd name="T5" fmla="*/ 0 h 44"/>
                  <a:gd name="T6" fmla="*/ 782 w 12538"/>
                  <a:gd name="T7" fmla="*/ 3 h 44"/>
                  <a:gd name="T8" fmla="*/ 0 60000 65536"/>
                  <a:gd name="T9" fmla="*/ 0 60000 65536"/>
                  <a:gd name="T10" fmla="*/ 0 60000 65536"/>
                  <a:gd name="T11" fmla="*/ 0 60000 65536"/>
                  <a:gd name="T12" fmla="*/ 0 w 12538"/>
                  <a:gd name="T13" fmla="*/ 0 h 44"/>
                  <a:gd name="T14" fmla="*/ 12538 w 12538"/>
                  <a:gd name="T15" fmla="*/ 44 h 44"/>
                </a:gdLst>
                <a:ahLst/>
                <a:cxnLst>
                  <a:cxn ang="T8">
                    <a:pos x="T0" y="T1"/>
                  </a:cxn>
                  <a:cxn ang="T9">
                    <a:pos x="T2" y="T3"/>
                  </a:cxn>
                  <a:cxn ang="T10">
                    <a:pos x="T4" y="T5"/>
                  </a:cxn>
                  <a:cxn ang="T11">
                    <a:pos x="T6" y="T7"/>
                  </a:cxn>
                </a:cxnLst>
                <a:rect l="T12" t="T13" r="T14" b="T15"/>
                <a:pathLst>
                  <a:path w="12538" h="44">
                    <a:moveTo>
                      <a:pt x="12508" y="44"/>
                    </a:moveTo>
                    <a:lnTo>
                      <a:pt x="12538" y="0"/>
                    </a:lnTo>
                    <a:lnTo>
                      <a:pt x="0" y="0"/>
                    </a:lnTo>
                    <a:lnTo>
                      <a:pt x="12508" y="44"/>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6" name="Freeform 403">
                <a:extLst>
                  <a:ext uri="{FF2B5EF4-FFF2-40B4-BE49-F238E27FC236}">
                    <a16:creationId xmlns:a16="http://schemas.microsoft.com/office/drawing/2014/main" id="{57274EFD-D860-4815-9436-D362AE436B29}"/>
                  </a:ext>
                </a:extLst>
              </p:cNvPr>
              <p:cNvSpPr>
                <a:spLocks/>
              </p:cNvSpPr>
              <p:nvPr/>
            </p:nvSpPr>
            <p:spPr bwMode="auto">
              <a:xfrm>
                <a:off x="748" y="2230"/>
                <a:ext cx="3151" cy="327"/>
              </a:xfrm>
              <a:custGeom>
                <a:avLst/>
                <a:gdLst>
                  <a:gd name="T0" fmla="*/ 770 w 12605"/>
                  <a:gd name="T1" fmla="*/ 0 h 1306"/>
                  <a:gd name="T2" fmla="*/ 773 w 12605"/>
                  <a:gd name="T3" fmla="*/ 0 h 1306"/>
                  <a:gd name="T4" fmla="*/ 776 w 12605"/>
                  <a:gd name="T5" fmla="*/ 2 h 1306"/>
                  <a:gd name="T6" fmla="*/ 779 w 12605"/>
                  <a:gd name="T7" fmla="*/ 5 h 1306"/>
                  <a:gd name="T8" fmla="*/ 781 w 12605"/>
                  <a:gd name="T9" fmla="*/ 10 h 1306"/>
                  <a:gd name="T10" fmla="*/ 782 w 12605"/>
                  <a:gd name="T11" fmla="*/ 14 h 1306"/>
                  <a:gd name="T12" fmla="*/ 782 w 12605"/>
                  <a:gd name="T13" fmla="*/ 15 h 1306"/>
                  <a:gd name="T14" fmla="*/ 783 w 12605"/>
                  <a:gd name="T15" fmla="*/ 15 h 1306"/>
                  <a:gd name="T16" fmla="*/ 784 w 12605"/>
                  <a:gd name="T17" fmla="*/ 17 h 1306"/>
                  <a:gd name="T18" fmla="*/ 785 w 12605"/>
                  <a:gd name="T19" fmla="*/ 19 h 1306"/>
                  <a:gd name="T20" fmla="*/ 785 w 12605"/>
                  <a:gd name="T21" fmla="*/ 22 h 1306"/>
                  <a:gd name="T22" fmla="*/ 785 w 12605"/>
                  <a:gd name="T23" fmla="*/ 24 h 1306"/>
                  <a:gd name="T24" fmla="*/ 785 w 12605"/>
                  <a:gd name="T25" fmla="*/ 25 h 1306"/>
                  <a:gd name="T26" fmla="*/ 785 w 12605"/>
                  <a:gd name="T27" fmla="*/ 27 h 1306"/>
                  <a:gd name="T28" fmla="*/ 785 w 12605"/>
                  <a:gd name="T29" fmla="*/ 28 h 1306"/>
                  <a:gd name="T30" fmla="*/ 787 w 12605"/>
                  <a:gd name="T31" fmla="*/ 30 h 1306"/>
                  <a:gd name="T32" fmla="*/ 788 w 12605"/>
                  <a:gd name="T33" fmla="*/ 33 h 1306"/>
                  <a:gd name="T34" fmla="*/ 787 w 12605"/>
                  <a:gd name="T35" fmla="*/ 37 h 1306"/>
                  <a:gd name="T36" fmla="*/ 786 w 12605"/>
                  <a:gd name="T37" fmla="*/ 40 h 1306"/>
                  <a:gd name="T38" fmla="*/ 786 w 12605"/>
                  <a:gd name="T39" fmla="*/ 42 h 1306"/>
                  <a:gd name="T40" fmla="*/ 788 w 12605"/>
                  <a:gd name="T41" fmla="*/ 45 h 1306"/>
                  <a:gd name="T42" fmla="*/ 788 w 12605"/>
                  <a:gd name="T43" fmla="*/ 48 h 1306"/>
                  <a:gd name="T44" fmla="*/ 787 w 12605"/>
                  <a:gd name="T45" fmla="*/ 52 h 1306"/>
                  <a:gd name="T46" fmla="*/ 785 w 12605"/>
                  <a:gd name="T47" fmla="*/ 54 h 1306"/>
                  <a:gd name="T48" fmla="*/ 785 w 12605"/>
                  <a:gd name="T49" fmla="*/ 57 h 1306"/>
                  <a:gd name="T50" fmla="*/ 785 w 12605"/>
                  <a:gd name="T51" fmla="*/ 60 h 1306"/>
                  <a:gd name="T52" fmla="*/ 784 w 12605"/>
                  <a:gd name="T53" fmla="*/ 64 h 1306"/>
                  <a:gd name="T54" fmla="*/ 782 w 12605"/>
                  <a:gd name="T55" fmla="*/ 67 h 1306"/>
                  <a:gd name="T56" fmla="*/ 780 w 12605"/>
                  <a:gd name="T57" fmla="*/ 69 h 1306"/>
                  <a:gd name="T58" fmla="*/ 779 w 12605"/>
                  <a:gd name="T59" fmla="*/ 73 h 1306"/>
                  <a:gd name="T60" fmla="*/ 777 w 12605"/>
                  <a:gd name="T61" fmla="*/ 78 h 1306"/>
                  <a:gd name="T62" fmla="*/ 773 w 12605"/>
                  <a:gd name="T63" fmla="*/ 81 h 1306"/>
                  <a:gd name="T64" fmla="*/ 770 w 12605"/>
                  <a:gd name="T65" fmla="*/ 81 h 1306"/>
                  <a:gd name="T66" fmla="*/ 768 w 12605"/>
                  <a:gd name="T67" fmla="*/ 82 h 1306"/>
                  <a:gd name="T68" fmla="*/ 0 w 12605"/>
                  <a:gd name="T69" fmla="*/ 81 h 13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605"/>
                  <a:gd name="T106" fmla="*/ 0 h 1306"/>
                  <a:gd name="T107" fmla="*/ 12605 w 12605"/>
                  <a:gd name="T108" fmla="*/ 1306 h 13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605" h="1306">
                    <a:moveTo>
                      <a:pt x="0" y="0"/>
                    </a:moveTo>
                    <a:lnTo>
                      <a:pt x="12329" y="0"/>
                    </a:lnTo>
                    <a:lnTo>
                      <a:pt x="12348" y="5"/>
                    </a:lnTo>
                    <a:lnTo>
                      <a:pt x="12366" y="5"/>
                    </a:lnTo>
                    <a:lnTo>
                      <a:pt x="12391" y="18"/>
                    </a:lnTo>
                    <a:lnTo>
                      <a:pt x="12422" y="30"/>
                    </a:lnTo>
                    <a:lnTo>
                      <a:pt x="12446" y="49"/>
                    </a:lnTo>
                    <a:lnTo>
                      <a:pt x="12470" y="73"/>
                    </a:lnTo>
                    <a:lnTo>
                      <a:pt x="12488" y="111"/>
                    </a:lnTo>
                    <a:lnTo>
                      <a:pt x="12501" y="153"/>
                    </a:lnTo>
                    <a:lnTo>
                      <a:pt x="12508" y="215"/>
                    </a:lnTo>
                    <a:lnTo>
                      <a:pt x="12508" y="221"/>
                    </a:lnTo>
                    <a:lnTo>
                      <a:pt x="12514" y="226"/>
                    </a:lnTo>
                    <a:lnTo>
                      <a:pt x="12514" y="233"/>
                    </a:lnTo>
                    <a:lnTo>
                      <a:pt x="12526" y="239"/>
                    </a:lnTo>
                    <a:lnTo>
                      <a:pt x="12532" y="245"/>
                    </a:lnTo>
                    <a:lnTo>
                      <a:pt x="12538" y="251"/>
                    </a:lnTo>
                    <a:lnTo>
                      <a:pt x="12550" y="263"/>
                    </a:lnTo>
                    <a:lnTo>
                      <a:pt x="12556" y="276"/>
                    </a:lnTo>
                    <a:lnTo>
                      <a:pt x="12563" y="301"/>
                    </a:lnTo>
                    <a:lnTo>
                      <a:pt x="12569" y="325"/>
                    </a:lnTo>
                    <a:lnTo>
                      <a:pt x="12569" y="343"/>
                    </a:lnTo>
                    <a:lnTo>
                      <a:pt x="12574" y="362"/>
                    </a:lnTo>
                    <a:lnTo>
                      <a:pt x="12569" y="380"/>
                    </a:lnTo>
                    <a:lnTo>
                      <a:pt x="12569" y="392"/>
                    </a:lnTo>
                    <a:lnTo>
                      <a:pt x="12563" y="405"/>
                    </a:lnTo>
                    <a:lnTo>
                      <a:pt x="12556" y="411"/>
                    </a:lnTo>
                    <a:lnTo>
                      <a:pt x="12556" y="423"/>
                    </a:lnTo>
                    <a:lnTo>
                      <a:pt x="12550" y="429"/>
                    </a:lnTo>
                    <a:lnTo>
                      <a:pt x="12563" y="442"/>
                    </a:lnTo>
                    <a:lnTo>
                      <a:pt x="12581" y="460"/>
                    </a:lnTo>
                    <a:lnTo>
                      <a:pt x="12587" y="478"/>
                    </a:lnTo>
                    <a:lnTo>
                      <a:pt x="12599" y="502"/>
                    </a:lnTo>
                    <a:lnTo>
                      <a:pt x="12605" y="528"/>
                    </a:lnTo>
                    <a:lnTo>
                      <a:pt x="12605" y="557"/>
                    </a:lnTo>
                    <a:lnTo>
                      <a:pt x="12599" y="583"/>
                    </a:lnTo>
                    <a:lnTo>
                      <a:pt x="12594" y="612"/>
                    </a:lnTo>
                    <a:lnTo>
                      <a:pt x="12581" y="638"/>
                    </a:lnTo>
                    <a:lnTo>
                      <a:pt x="12563" y="656"/>
                    </a:lnTo>
                    <a:lnTo>
                      <a:pt x="12581" y="668"/>
                    </a:lnTo>
                    <a:lnTo>
                      <a:pt x="12599" y="687"/>
                    </a:lnTo>
                    <a:lnTo>
                      <a:pt x="12605" y="711"/>
                    </a:lnTo>
                    <a:lnTo>
                      <a:pt x="12605" y="736"/>
                    </a:lnTo>
                    <a:lnTo>
                      <a:pt x="12605" y="766"/>
                    </a:lnTo>
                    <a:lnTo>
                      <a:pt x="12599" y="797"/>
                    </a:lnTo>
                    <a:lnTo>
                      <a:pt x="12587" y="822"/>
                    </a:lnTo>
                    <a:lnTo>
                      <a:pt x="12574" y="846"/>
                    </a:lnTo>
                    <a:lnTo>
                      <a:pt x="12563" y="859"/>
                    </a:lnTo>
                    <a:lnTo>
                      <a:pt x="12544" y="870"/>
                    </a:lnTo>
                    <a:lnTo>
                      <a:pt x="12563" y="901"/>
                    </a:lnTo>
                    <a:lnTo>
                      <a:pt x="12569" y="932"/>
                    </a:lnTo>
                    <a:lnTo>
                      <a:pt x="12569" y="963"/>
                    </a:lnTo>
                    <a:lnTo>
                      <a:pt x="12563" y="994"/>
                    </a:lnTo>
                    <a:lnTo>
                      <a:pt x="12550" y="1024"/>
                    </a:lnTo>
                    <a:lnTo>
                      <a:pt x="12538" y="1055"/>
                    </a:lnTo>
                    <a:lnTo>
                      <a:pt x="12519" y="1073"/>
                    </a:lnTo>
                    <a:lnTo>
                      <a:pt x="12508" y="1091"/>
                    </a:lnTo>
                    <a:lnTo>
                      <a:pt x="12488" y="1098"/>
                    </a:lnTo>
                    <a:lnTo>
                      <a:pt x="12477" y="1098"/>
                    </a:lnTo>
                    <a:lnTo>
                      <a:pt x="12470" y="1159"/>
                    </a:lnTo>
                    <a:lnTo>
                      <a:pt x="12452" y="1208"/>
                    </a:lnTo>
                    <a:lnTo>
                      <a:pt x="12428" y="1245"/>
                    </a:lnTo>
                    <a:lnTo>
                      <a:pt x="12404" y="1270"/>
                    </a:lnTo>
                    <a:lnTo>
                      <a:pt x="12378" y="1288"/>
                    </a:lnTo>
                    <a:lnTo>
                      <a:pt x="12348" y="1300"/>
                    </a:lnTo>
                    <a:lnTo>
                      <a:pt x="12323" y="1300"/>
                    </a:lnTo>
                    <a:lnTo>
                      <a:pt x="12305" y="1306"/>
                    </a:lnTo>
                    <a:lnTo>
                      <a:pt x="12293" y="1306"/>
                    </a:lnTo>
                    <a:lnTo>
                      <a:pt x="12287" y="1300"/>
                    </a:lnTo>
                    <a:lnTo>
                      <a:pt x="0" y="130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07" name="Freeform 404">
                <a:extLst>
                  <a:ext uri="{FF2B5EF4-FFF2-40B4-BE49-F238E27FC236}">
                    <a16:creationId xmlns:a16="http://schemas.microsoft.com/office/drawing/2014/main" id="{9F6D0FA7-5D0C-4D78-8EC8-250E12929A25}"/>
                  </a:ext>
                </a:extLst>
              </p:cNvPr>
              <p:cNvSpPr>
                <a:spLocks/>
              </p:cNvSpPr>
              <p:nvPr/>
            </p:nvSpPr>
            <p:spPr bwMode="auto">
              <a:xfrm>
                <a:off x="1725" y="1888"/>
                <a:ext cx="221" cy="359"/>
              </a:xfrm>
              <a:custGeom>
                <a:avLst/>
                <a:gdLst>
                  <a:gd name="T0" fmla="*/ 49 w 883"/>
                  <a:gd name="T1" fmla="*/ 1 h 1435"/>
                  <a:gd name="T2" fmla="*/ 47 w 883"/>
                  <a:gd name="T3" fmla="*/ 1 h 1435"/>
                  <a:gd name="T4" fmla="*/ 44 w 883"/>
                  <a:gd name="T5" fmla="*/ 0 h 1435"/>
                  <a:gd name="T6" fmla="*/ 42 w 883"/>
                  <a:gd name="T7" fmla="*/ 0 h 1435"/>
                  <a:gd name="T8" fmla="*/ 41 w 883"/>
                  <a:gd name="T9" fmla="*/ 1 h 1435"/>
                  <a:gd name="T10" fmla="*/ 39 w 883"/>
                  <a:gd name="T11" fmla="*/ 1 h 1435"/>
                  <a:gd name="T12" fmla="*/ 38 w 883"/>
                  <a:gd name="T13" fmla="*/ 1 h 1435"/>
                  <a:gd name="T14" fmla="*/ 37 w 883"/>
                  <a:gd name="T15" fmla="*/ 2 h 1435"/>
                  <a:gd name="T16" fmla="*/ 36 w 883"/>
                  <a:gd name="T17" fmla="*/ 2 h 1435"/>
                  <a:gd name="T18" fmla="*/ 35 w 883"/>
                  <a:gd name="T19" fmla="*/ 3 h 1435"/>
                  <a:gd name="T20" fmla="*/ 35 w 883"/>
                  <a:gd name="T21" fmla="*/ 3 h 1435"/>
                  <a:gd name="T22" fmla="*/ 35 w 883"/>
                  <a:gd name="T23" fmla="*/ 6 h 1435"/>
                  <a:gd name="T24" fmla="*/ 35 w 883"/>
                  <a:gd name="T25" fmla="*/ 7 h 1435"/>
                  <a:gd name="T26" fmla="*/ 36 w 883"/>
                  <a:gd name="T27" fmla="*/ 10 h 1435"/>
                  <a:gd name="T28" fmla="*/ 37 w 883"/>
                  <a:gd name="T29" fmla="*/ 12 h 1435"/>
                  <a:gd name="T30" fmla="*/ 37 w 883"/>
                  <a:gd name="T31" fmla="*/ 15 h 1435"/>
                  <a:gd name="T32" fmla="*/ 37 w 883"/>
                  <a:gd name="T33" fmla="*/ 17 h 1435"/>
                  <a:gd name="T34" fmla="*/ 37 w 883"/>
                  <a:gd name="T35" fmla="*/ 20 h 1435"/>
                  <a:gd name="T36" fmla="*/ 37 w 883"/>
                  <a:gd name="T37" fmla="*/ 22 h 1435"/>
                  <a:gd name="T38" fmla="*/ 37 w 883"/>
                  <a:gd name="T39" fmla="*/ 25 h 1435"/>
                  <a:gd name="T40" fmla="*/ 37 w 883"/>
                  <a:gd name="T41" fmla="*/ 27 h 1435"/>
                  <a:gd name="T42" fmla="*/ 36 w 883"/>
                  <a:gd name="T43" fmla="*/ 31 h 1435"/>
                  <a:gd name="T44" fmla="*/ 35 w 883"/>
                  <a:gd name="T45" fmla="*/ 36 h 1435"/>
                  <a:gd name="T46" fmla="*/ 33 w 883"/>
                  <a:gd name="T47" fmla="*/ 42 h 1435"/>
                  <a:gd name="T48" fmla="*/ 31 w 883"/>
                  <a:gd name="T49" fmla="*/ 48 h 1435"/>
                  <a:gd name="T50" fmla="*/ 28 w 883"/>
                  <a:gd name="T51" fmla="*/ 55 h 1435"/>
                  <a:gd name="T52" fmla="*/ 25 w 883"/>
                  <a:gd name="T53" fmla="*/ 61 h 1435"/>
                  <a:gd name="T54" fmla="*/ 21 w 883"/>
                  <a:gd name="T55" fmla="*/ 68 h 1435"/>
                  <a:gd name="T56" fmla="*/ 16 w 883"/>
                  <a:gd name="T57" fmla="*/ 75 h 1435"/>
                  <a:gd name="T58" fmla="*/ 11 w 883"/>
                  <a:gd name="T59" fmla="*/ 81 h 1435"/>
                  <a:gd name="T60" fmla="*/ 4 w 883"/>
                  <a:gd name="T61" fmla="*/ 86 h 1435"/>
                  <a:gd name="T62" fmla="*/ 0 w 883"/>
                  <a:gd name="T63" fmla="*/ 90 h 1435"/>
                  <a:gd name="T64" fmla="*/ 13 w 883"/>
                  <a:gd name="T65" fmla="*/ 86 h 1435"/>
                  <a:gd name="T66" fmla="*/ 14 w 883"/>
                  <a:gd name="T67" fmla="*/ 86 h 1435"/>
                  <a:gd name="T68" fmla="*/ 15 w 883"/>
                  <a:gd name="T69" fmla="*/ 85 h 1435"/>
                  <a:gd name="T70" fmla="*/ 17 w 883"/>
                  <a:gd name="T71" fmla="*/ 84 h 1435"/>
                  <a:gd name="T72" fmla="*/ 20 w 883"/>
                  <a:gd name="T73" fmla="*/ 82 h 1435"/>
                  <a:gd name="T74" fmla="*/ 24 w 883"/>
                  <a:gd name="T75" fmla="*/ 79 h 1435"/>
                  <a:gd name="T76" fmla="*/ 28 w 883"/>
                  <a:gd name="T77" fmla="*/ 76 h 1435"/>
                  <a:gd name="T78" fmla="*/ 32 w 883"/>
                  <a:gd name="T79" fmla="*/ 72 h 1435"/>
                  <a:gd name="T80" fmla="*/ 37 w 883"/>
                  <a:gd name="T81" fmla="*/ 67 h 1435"/>
                  <a:gd name="T82" fmla="*/ 41 w 883"/>
                  <a:gd name="T83" fmla="*/ 61 h 1435"/>
                  <a:gd name="T84" fmla="*/ 45 w 883"/>
                  <a:gd name="T85" fmla="*/ 55 h 1435"/>
                  <a:gd name="T86" fmla="*/ 48 w 883"/>
                  <a:gd name="T87" fmla="*/ 50 h 1435"/>
                  <a:gd name="T88" fmla="*/ 51 w 883"/>
                  <a:gd name="T89" fmla="*/ 43 h 1435"/>
                  <a:gd name="T90" fmla="*/ 53 w 883"/>
                  <a:gd name="T91" fmla="*/ 36 h 1435"/>
                  <a:gd name="T92" fmla="*/ 54 w 883"/>
                  <a:gd name="T93" fmla="*/ 29 h 1435"/>
                  <a:gd name="T94" fmla="*/ 55 w 883"/>
                  <a:gd name="T95" fmla="*/ 22 h 1435"/>
                  <a:gd name="T96" fmla="*/ 55 w 883"/>
                  <a:gd name="T97" fmla="*/ 16 h 1435"/>
                  <a:gd name="T98" fmla="*/ 55 w 883"/>
                  <a:gd name="T99" fmla="*/ 11 h 1435"/>
                  <a:gd name="T100" fmla="*/ 53 w 883"/>
                  <a:gd name="T101" fmla="*/ 6 h 1435"/>
                  <a:gd name="T102" fmla="*/ 52 w 883"/>
                  <a:gd name="T103" fmla="*/ 2 h 1435"/>
                  <a:gd name="T104" fmla="*/ 49 w 883"/>
                  <a:gd name="T105" fmla="*/ 1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8" y="12"/>
                    </a:moveTo>
                    <a:lnTo>
                      <a:pt x="742" y="6"/>
                    </a:lnTo>
                    <a:lnTo>
                      <a:pt x="705" y="0"/>
                    </a:lnTo>
                    <a:lnTo>
                      <a:pt x="674" y="0"/>
                    </a:lnTo>
                    <a:lnTo>
                      <a:pt x="650" y="6"/>
                    </a:lnTo>
                    <a:lnTo>
                      <a:pt x="625" y="12"/>
                    </a:lnTo>
                    <a:lnTo>
                      <a:pt x="601" y="18"/>
                    </a:lnTo>
                    <a:lnTo>
                      <a:pt x="583" y="31"/>
                    </a:lnTo>
                    <a:lnTo>
                      <a:pt x="570" y="37"/>
                    </a:lnTo>
                    <a:lnTo>
                      <a:pt x="557" y="42"/>
                    </a:lnTo>
                    <a:lnTo>
                      <a:pt x="552" y="49"/>
                    </a:lnTo>
                    <a:lnTo>
                      <a:pt x="557" y="86"/>
                    </a:lnTo>
                    <a:lnTo>
                      <a:pt x="564" y="117"/>
                    </a:lnTo>
                    <a:lnTo>
                      <a:pt x="576" y="153"/>
                    </a:lnTo>
                    <a:lnTo>
                      <a:pt x="583" y="190"/>
                    </a:lnTo>
                    <a:lnTo>
                      <a:pt x="583" y="232"/>
                    </a:lnTo>
                    <a:lnTo>
                      <a:pt x="588" y="270"/>
                    </a:lnTo>
                    <a:lnTo>
                      <a:pt x="588" y="313"/>
                    </a:lnTo>
                    <a:lnTo>
                      <a:pt x="588" y="349"/>
                    </a:lnTo>
                    <a:lnTo>
                      <a:pt x="588" y="393"/>
                    </a:lnTo>
                    <a:lnTo>
                      <a:pt x="583" y="424"/>
                    </a:lnTo>
                    <a:lnTo>
                      <a:pt x="570" y="490"/>
                    </a:lnTo>
                    <a:lnTo>
                      <a:pt x="552" y="576"/>
                    </a:lnTo>
                    <a:lnTo>
                      <a:pt x="528" y="669"/>
                    </a:lnTo>
                    <a:lnTo>
                      <a:pt x="490" y="766"/>
                    </a:lnTo>
                    <a:lnTo>
                      <a:pt x="447" y="870"/>
                    </a:lnTo>
                    <a:lnTo>
                      <a:pt x="398" y="981"/>
                    </a:lnTo>
                    <a:lnTo>
                      <a:pt x="336" y="1086"/>
                    </a:lnTo>
                    <a:lnTo>
                      <a:pt x="257" y="1190"/>
                    </a:lnTo>
                    <a:lnTo>
                      <a:pt x="166" y="1287"/>
                    </a:lnTo>
                    <a:lnTo>
                      <a:pt x="60" y="1380"/>
                    </a:lnTo>
                    <a:lnTo>
                      <a:pt x="0" y="1435"/>
                    </a:lnTo>
                    <a:lnTo>
                      <a:pt x="208" y="1380"/>
                    </a:lnTo>
                    <a:lnTo>
                      <a:pt x="214" y="1373"/>
                    </a:lnTo>
                    <a:lnTo>
                      <a:pt x="239" y="1362"/>
                    </a:lnTo>
                    <a:lnTo>
                      <a:pt x="276" y="1337"/>
                    </a:lnTo>
                    <a:lnTo>
                      <a:pt x="325" y="1307"/>
                    </a:lnTo>
                    <a:lnTo>
                      <a:pt x="386" y="1263"/>
                    </a:lnTo>
                    <a:lnTo>
                      <a:pt x="447" y="1208"/>
                    </a:lnTo>
                    <a:lnTo>
                      <a:pt x="515" y="1147"/>
                    </a:lnTo>
                    <a:lnTo>
                      <a:pt x="583" y="1067"/>
                    </a:lnTo>
                    <a:lnTo>
                      <a:pt x="656" y="981"/>
                    </a:lnTo>
                    <a:lnTo>
                      <a:pt x="718" y="883"/>
                    </a:lnTo>
                    <a:lnTo>
                      <a:pt x="766" y="791"/>
                    </a:lnTo>
                    <a:lnTo>
                      <a:pt x="809" y="687"/>
                    </a:lnTo>
                    <a:lnTo>
                      <a:pt x="840" y="576"/>
                    </a:lnTo>
                    <a:lnTo>
                      <a:pt x="864" y="466"/>
                    </a:lnTo>
                    <a:lnTo>
                      <a:pt x="877" y="356"/>
                    </a:lnTo>
                    <a:lnTo>
                      <a:pt x="883" y="258"/>
                    </a:lnTo>
                    <a:lnTo>
                      <a:pt x="870" y="166"/>
                    </a:lnTo>
                    <a:lnTo>
                      <a:pt x="852" y="92"/>
                    </a:lnTo>
                    <a:lnTo>
                      <a:pt x="822" y="37"/>
                    </a:lnTo>
                    <a:lnTo>
                      <a:pt x="778" y="12"/>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8" name="Freeform 405">
                <a:extLst>
                  <a:ext uri="{FF2B5EF4-FFF2-40B4-BE49-F238E27FC236}">
                    <a16:creationId xmlns:a16="http://schemas.microsoft.com/office/drawing/2014/main" id="{1E49D101-C951-44C6-A095-B108043A62FE}"/>
                  </a:ext>
                </a:extLst>
              </p:cNvPr>
              <p:cNvSpPr>
                <a:spLocks/>
              </p:cNvSpPr>
              <p:nvPr/>
            </p:nvSpPr>
            <p:spPr bwMode="auto">
              <a:xfrm>
                <a:off x="1479" y="1870"/>
                <a:ext cx="393" cy="377"/>
              </a:xfrm>
              <a:custGeom>
                <a:avLst/>
                <a:gdLst>
                  <a:gd name="T0" fmla="*/ 98 w 1570"/>
                  <a:gd name="T1" fmla="*/ 31 h 1508"/>
                  <a:gd name="T2" fmla="*/ 98 w 1570"/>
                  <a:gd name="T3" fmla="*/ 29 h 1508"/>
                  <a:gd name="T4" fmla="*/ 98 w 1570"/>
                  <a:gd name="T5" fmla="*/ 27 h 1508"/>
                  <a:gd name="T6" fmla="*/ 98 w 1570"/>
                  <a:gd name="T7" fmla="*/ 24 h 1508"/>
                  <a:gd name="T8" fmla="*/ 98 w 1570"/>
                  <a:gd name="T9" fmla="*/ 22 h 1508"/>
                  <a:gd name="T10" fmla="*/ 98 w 1570"/>
                  <a:gd name="T11" fmla="*/ 19 h 1508"/>
                  <a:gd name="T12" fmla="*/ 98 w 1570"/>
                  <a:gd name="T13" fmla="*/ 17 h 1508"/>
                  <a:gd name="T14" fmla="*/ 98 w 1570"/>
                  <a:gd name="T15" fmla="*/ 14 h 1508"/>
                  <a:gd name="T16" fmla="*/ 97 w 1570"/>
                  <a:gd name="T17" fmla="*/ 12 h 1508"/>
                  <a:gd name="T18" fmla="*/ 96 w 1570"/>
                  <a:gd name="T19" fmla="*/ 10 h 1508"/>
                  <a:gd name="T20" fmla="*/ 96 w 1570"/>
                  <a:gd name="T21" fmla="*/ 8 h 1508"/>
                  <a:gd name="T22" fmla="*/ 96 w 1570"/>
                  <a:gd name="T23" fmla="*/ 8 h 1508"/>
                  <a:gd name="T24" fmla="*/ 96 w 1570"/>
                  <a:gd name="T25" fmla="*/ 8 h 1508"/>
                  <a:gd name="T26" fmla="*/ 96 w 1570"/>
                  <a:gd name="T27" fmla="*/ 8 h 1508"/>
                  <a:gd name="T28" fmla="*/ 95 w 1570"/>
                  <a:gd name="T29" fmla="*/ 7 h 1508"/>
                  <a:gd name="T30" fmla="*/ 95 w 1570"/>
                  <a:gd name="T31" fmla="*/ 6 h 1508"/>
                  <a:gd name="T32" fmla="*/ 94 w 1570"/>
                  <a:gd name="T33" fmla="*/ 5 h 1508"/>
                  <a:gd name="T34" fmla="*/ 92 w 1570"/>
                  <a:gd name="T35" fmla="*/ 4 h 1508"/>
                  <a:gd name="T36" fmla="*/ 90 w 1570"/>
                  <a:gd name="T37" fmla="*/ 2 h 1508"/>
                  <a:gd name="T38" fmla="*/ 88 w 1570"/>
                  <a:gd name="T39" fmla="*/ 1 h 1508"/>
                  <a:gd name="T40" fmla="*/ 85 w 1570"/>
                  <a:gd name="T41" fmla="*/ 0 h 1508"/>
                  <a:gd name="T42" fmla="*/ 82 w 1570"/>
                  <a:gd name="T43" fmla="*/ 0 h 1508"/>
                  <a:gd name="T44" fmla="*/ 78 w 1570"/>
                  <a:gd name="T45" fmla="*/ 0 h 1508"/>
                  <a:gd name="T46" fmla="*/ 73 w 1570"/>
                  <a:gd name="T47" fmla="*/ 2 h 1508"/>
                  <a:gd name="T48" fmla="*/ 71 w 1570"/>
                  <a:gd name="T49" fmla="*/ 5 h 1508"/>
                  <a:gd name="T50" fmla="*/ 69 w 1570"/>
                  <a:gd name="T51" fmla="*/ 10 h 1508"/>
                  <a:gd name="T52" fmla="*/ 68 w 1570"/>
                  <a:gd name="T53" fmla="*/ 16 h 1508"/>
                  <a:gd name="T54" fmla="*/ 67 w 1570"/>
                  <a:gd name="T55" fmla="*/ 23 h 1508"/>
                  <a:gd name="T56" fmla="*/ 67 w 1570"/>
                  <a:gd name="T57" fmla="*/ 31 h 1508"/>
                  <a:gd name="T58" fmla="*/ 67 w 1570"/>
                  <a:gd name="T59" fmla="*/ 39 h 1508"/>
                  <a:gd name="T60" fmla="*/ 67 w 1570"/>
                  <a:gd name="T61" fmla="*/ 47 h 1508"/>
                  <a:gd name="T62" fmla="*/ 65 w 1570"/>
                  <a:gd name="T63" fmla="*/ 55 h 1508"/>
                  <a:gd name="T64" fmla="*/ 63 w 1570"/>
                  <a:gd name="T65" fmla="*/ 63 h 1508"/>
                  <a:gd name="T66" fmla="*/ 61 w 1570"/>
                  <a:gd name="T67" fmla="*/ 70 h 1508"/>
                  <a:gd name="T68" fmla="*/ 57 w 1570"/>
                  <a:gd name="T69" fmla="*/ 75 h 1508"/>
                  <a:gd name="T70" fmla="*/ 53 w 1570"/>
                  <a:gd name="T71" fmla="*/ 80 h 1508"/>
                  <a:gd name="T72" fmla="*/ 48 w 1570"/>
                  <a:gd name="T73" fmla="*/ 84 h 1508"/>
                  <a:gd name="T74" fmla="*/ 44 w 1570"/>
                  <a:gd name="T75" fmla="*/ 86 h 1508"/>
                  <a:gd name="T76" fmla="*/ 39 w 1570"/>
                  <a:gd name="T77" fmla="*/ 89 h 1508"/>
                  <a:gd name="T78" fmla="*/ 34 w 1570"/>
                  <a:gd name="T79" fmla="*/ 90 h 1508"/>
                  <a:gd name="T80" fmla="*/ 30 w 1570"/>
                  <a:gd name="T81" fmla="*/ 91 h 1508"/>
                  <a:gd name="T82" fmla="*/ 26 w 1570"/>
                  <a:gd name="T83" fmla="*/ 91 h 1508"/>
                  <a:gd name="T84" fmla="*/ 23 w 1570"/>
                  <a:gd name="T85" fmla="*/ 92 h 1508"/>
                  <a:gd name="T86" fmla="*/ 0 w 1570"/>
                  <a:gd name="T87" fmla="*/ 94 h 1508"/>
                  <a:gd name="T88" fmla="*/ 58 w 1570"/>
                  <a:gd name="T89" fmla="*/ 94 h 1508"/>
                  <a:gd name="T90" fmla="*/ 65 w 1570"/>
                  <a:gd name="T91" fmla="*/ 91 h 1508"/>
                  <a:gd name="T92" fmla="*/ 72 w 1570"/>
                  <a:gd name="T93" fmla="*/ 85 h 1508"/>
                  <a:gd name="T94" fmla="*/ 78 w 1570"/>
                  <a:gd name="T95" fmla="*/ 79 h 1508"/>
                  <a:gd name="T96" fmla="*/ 83 w 1570"/>
                  <a:gd name="T97" fmla="*/ 73 h 1508"/>
                  <a:gd name="T98" fmla="*/ 86 w 1570"/>
                  <a:gd name="T99" fmla="*/ 66 h 1508"/>
                  <a:gd name="T100" fmla="*/ 90 w 1570"/>
                  <a:gd name="T101" fmla="*/ 59 h 1508"/>
                  <a:gd name="T102" fmla="*/ 92 w 1570"/>
                  <a:gd name="T103" fmla="*/ 53 h 1508"/>
                  <a:gd name="T104" fmla="*/ 95 w 1570"/>
                  <a:gd name="T105" fmla="*/ 47 h 1508"/>
                  <a:gd name="T106" fmla="*/ 96 w 1570"/>
                  <a:gd name="T107" fmla="*/ 41 h 1508"/>
                  <a:gd name="T108" fmla="*/ 97 w 1570"/>
                  <a:gd name="T109" fmla="*/ 35 h 1508"/>
                  <a:gd name="T110" fmla="*/ 98 w 1570"/>
                  <a:gd name="T111" fmla="*/ 31 h 15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70"/>
                  <a:gd name="T169" fmla="*/ 0 h 1508"/>
                  <a:gd name="T170" fmla="*/ 1570 w 1570"/>
                  <a:gd name="T171" fmla="*/ 1508 h 15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70" h="1508">
                    <a:moveTo>
                      <a:pt x="1565" y="497"/>
                    </a:moveTo>
                    <a:lnTo>
                      <a:pt x="1570" y="466"/>
                    </a:lnTo>
                    <a:lnTo>
                      <a:pt x="1570" y="422"/>
                    </a:lnTo>
                    <a:lnTo>
                      <a:pt x="1570" y="386"/>
                    </a:lnTo>
                    <a:lnTo>
                      <a:pt x="1570" y="343"/>
                    </a:lnTo>
                    <a:lnTo>
                      <a:pt x="1565" y="305"/>
                    </a:lnTo>
                    <a:lnTo>
                      <a:pt x="1565" y="263"/>
                    </a:lnTo>
                    <a:lnTo>
                      <a:pt x="1558" y="226"/>
                    </a:lnTo>
                    <a:lnTo>
                      <a:pt x="1546" y="190"/>
                    </a:lnTo>
                    <a:lnTo>
                      <a:pt x="1539" y="159"/>
                    </a:lnTo>
                    <a:lnTo>
                      <a:pt x="1534" y="122"/>
                    </a:lnTo>
                    <a:lnTo>
                      <a:pt x="1534" y="128"/>
                    </a:lnTo>
                    <a:lnTo>
                      <a:pt x="1528" y="128"/>
                    </a:lnTo>
                    <a:lnTo>
                      <a:pt x="1528" y="122"/>
                    </a:lnTo>
                    <a:lnTo>
                      <a:pt x="1521" y="115"/>
                    </a:lnTo>
                    <a:lnTo>
                      <a:pt x="1510" y="97"/>
                    </a:lnTo>
                    <a:lnTo>
                      <a:pt x="1497" y="73"/>
                    </a:lnTo>
                    <a:lnTo>
                      <a:pt x="1472" y="55"/>
                    </a:lnTo>
                    <a:lnTo>
                      <a:pt x="1442" y="29"/>
                    </a:lnTo>
                    <a:lnTo>
                      <a:pt x="1404" y="11"/>
                    </a:lnTo>
                    <a:lnTo>
                      <a:pt x="1362" y="0"/>
                    </a:lnTo>
                    <a:lnTo>
                      <a:pt x="1307" y="0"/>
                    </a:lnTo>
                    <a:lnTo>
                      <a:pt x="1239" y="0"/>
                    </a:lnTo>
                    <a:lnTo>
                      <a:pt x="1172" y="29"/>
                    </a:lnTo>
                    <a:lnTo>
                      <a:pt x="1128" y="85"/>
                    </a:lnTo>
                    <a:lnTo>
                      <a:pt x="1098" y="159"/>
                    </a:lnTo>
                    <a:lnTo>
                      <a:pt x="1080" y="257"/>
                    </a:lnTo>
                    <a:lnTo>
                      <a:pt x="1073" y="373"/>
                    </a:lnTo>
                    <a:lnTo>
                      <a:pt x="1067" y="497"/>
                    </a:lnTo>
                    <a:lnTo>
                      <a:pt x="1067" y="625"/>
                    </a:lnTo>
                    <a:lnTo>
                      <a:pt x="1062" y="753"/>
                    </a:lnTo>
                    <a:lnTo>
                      <a:pt x="1042" y="883"/>
                    </a:lnTo>
                    <a:lnTo>
                      <a:pt x="1012" y="1005"/>
                    </a:lnTo>
                    <a:lnTo>
                      <a:pt x="969" y="1110"/>
                    </a:lnTo>
                    <a:lnTo>
                      <a:pt x="914" y="1201"/>
                    </a:lnTo>
                    <a:lnTo>
                      <a:pt x="846" y="1276"/>
                    </a:lnTo>
                    <a:lnTo>
                      <a:pt x="773" y="1336"/>
                    </a:lnTo>
                    <a:lnTo>
                      <a:pt x="700" y="1380"/>
                    </a:lnTo>
                    <a:lnTo>
                      <a:pt x="620" y="1416"/>
                    </a:lnTo>
                    <a:lnTo>
                      <a:pt x="546" y="1441"/>
                    </a:lnTo>
                    <a:lnTo>
                      <a:pt x="479" y="1453"/>
                    </a:lnTo>
                    <a:lnTo>
                      <a:pt x="417" y="1459"/>
                    </a:lnTo>
                    <a:lnTo>
                      <a:pt x="369" y="1466"/>
                    </a:lnTo>
                    <a:lnTo>
                      <a:pt x="0" y="1496"/>
                    </a:lnTo>
                    <a:lnTo>
                      <a:pt x="932" y="1508"/>
                    </a:lnTo>
                    <a:lnTo>
                      <a:pt x="1042" y="1453"/>
                    </a:lnTo>
                    <a:lnTo>
                      <a:pt x="1148" y="1360"/>
                    </a:lnTo>
                    <a:lnTo>
                      <a:pt x="1239" y="1263"/>
                    </a:lnTo>
                    <a:lnTo>
                      <a:pt x="1318" y="1159"/>
                    </a:lnTo>
                    <a:lnTo>
                      <a:pt x="1380" y="1054"/>
                    </a:lnTo>
                    <a:lnTo>
                      <a:pt x="1429" y="943"/>
                    </a:lnTo>
                    <a:lnTo>
                      <a:pt x="1472" y="839"/>
                    </a:lnTo>
                    <a:lnTo>
                      <a:pt x="1510" y="742"/>
                    </a:lnTo>
                    <a:lnTo>
                      <a:pt x="1534" y="649"/>
                    </a:lnTo>
                    <a:lnTo>
                      <a:pt x="1552" y="563"/>
                    </a:lnTo>
                    <a:lnTo>
                      <a:pt x="1565" y="497"/>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09" name="Freeform 406">
                <a:extLst>
                  <a:ext uri="{FF2B5EF4-FFF2-40B4-BE49-F238E27FC236}">
                    <a16:creationId xmlns:a16="http://schemas.microsoft.com/office/drawing/2014/main" id="{FD6CDA1F-8C6D-4163-9903-932DEA8B2E67}"/>
                  </a:ext>
                </a:extLst>
              </p:cNvPr>
              <p:cNvSpPr>
                <a:spLocks/>
              </p:cNvSpPr>
              <p:nvPr/>
            </p:nvSpPr>
            <p:spPr bwMode="auto">
              <a:xfrm>
                <a:off x="1863" y="1890"/>
                <a:ext cx="83" cy="242"/>
              </a:xfrm>
              <a:custGeom>
                <a:avLst/>
                <a:gdLst>
                  <a:gd name="T0" fmla="*/ 14 w 331"/>
                  <a:gd name="T1" fmla="*/ 1 h 969"/>
                  <a:gd name="T2" fmla="*/ 12 w 331"/>
                  <a:gd name="T3" fmla="*/ 0 h 969"/>
                  <a:gd name="T4" fmla="*/ 10 w 331"/>
                  <a:gd name="T5" fmla="*/ 0 h 969"/>
                  <a:gd name="T6" fmla="*/ 8 w 331"/>
                  <a:gd name="T7" fmla="*/ 0 h 969"/>
                  <a:gd name="T8" fmla="*/ 6 w 331"/>
                  <a:gd name="T9" fmla="*/ 0 h 969"/>
                  <a:gd name="T10" fmla="*/ 5 w 331"/>
                  <a:gd name="T11" fmla="*/ 0 h 969"/>
                  <a:gd name="T12" fmla="*/ 3 w 331"/>
                  <a:gd name="T13" fmla="*/ 1 h 969"/>
                  <a:gd name="T14" fmla="*/ 2 w 331"/>
                  <a:gd name="T15" fmla="*/ 1 h 969"/>
                  <a:gd name="T16" fmla="*/ 1 w 331"/>
                  <a:gd name="T17" fmla="*/ 2 h 969"/>
                  <a:gd name="T18" fmla="*/ 0 w 331"/>
                  <a:gd name="T19" fmla="*/ 3 h 969"/>
                  <a:gd name="T20" fmla="*/ 0 w 331"/>
                  <a:gd name="T21" fmla="*/ 3 h 969"/>
                  <a:gd name="T22" fmla="*/ 0 w 331"/>
                  <a:gd name="T23" fmla="*/ 3 h 969"/>
                  <a:gd name="T24" fmla="*/ 0 w 331"/>
                  <a:gd name="T25" fmla="*/ 4 h 969"/>
                  <a:gd name="T26" fmla="*/ 0 w 331"/>
                  <a:gd name="T27" fmla="*/ 4 h 969"/>
                  <a:gd name="T28" fmla="*/ 0 w 331"/>
                  <a:gd name="T29" fmla="*/ 4 h 969"/>
                  <a:gd name="T30" fmla="*/ 0 w 331"/>
                  <a:gd name="T31" fmla="*/ 5 h 969"/>
                  <a:gd name="T32" fmla="*/ 0 w 331"/>
                  <a:gd name="T33" fmla="*/ 5 h 969"/>
                  <a:gd name="T34" fmla="*/ 1 w 331"/>
                  <a:gd name="T35" fmla="*/ 6 h 969"/>
                  <a:gd name="T36" fmla="*/ 1 w 331"/>
                  <a:gd name="T37" fmla="*/ 6 h 969"/>
                  <a:gd name="T38" fmla="*/ 2 w 331"/>
                  <a:gd name="T39" fmla="*/ 6 h 969"/>
                  <a:gd name="T40" fmla="*/ 2 w 331"/>
                  <a:gd name="T41" fmla="*/ 6 h 969"/>
                  <a:gd name="T42" fmla="*/ 3 w 331"/>
                  <a:gd name="T43" fmla="*/ 6 h 969"/>
                  <a:gd name="T44" fmla="*/ 4 w 331"/>
                  <a:gd name="T45" fmla="*/ 6 h 969"/>
                  <a:gd name="T46" fmla="*/ 5 w 331"/>
                  <a:gd name="T47" fmla="*/ 5 h 969"/>
                  <a:gd name="T48" fmla="*/ 6 w 331"/>
                  <a:gd name="T49" fmla="*/ 5 h 969"/>
                  <a:gd name="T50" fmla="*/ 7 w 331"/>
                  <a:gd name="T51" fmla="*/ 6 h 969"/>
                  <a:gd name="T52" fmla="*/ 8 w 331"/>
                  <a:gd name="T53" fmla="*/ 6 h 969"/>
                  <a:gd name="T54" fmla="*/ 9 w 331"/>
                  <a:gd name="T55" fmla="*/ 6 h 969"/>
                  <a:gd name="T56" fmla="*/ 11 w 331"/>
                  <a:gd name="T57" fmla="*/ 6 h 969"/>
                  <a:gd name="T58" fmla="*/ 14 w 331"/>
                  <a:gd name="T59" fmla="*/ 8 h 969"/>
                  <a:gd name="T60" fmla="*/ 15 w 331"/>
                  <a:gd name="T61" fmla="*/ 11 h 969"/>
                  <a:gd name="T62" fmla="*/ 17 w 331"/>
                  <a:gd name="T63" fmla="*/ 16 h 969"/>
                  <a:gd name="T64" fmla="*/ 17 w 331"/>
                  <a:gd name="T65" fmla="*/ 21 h 969"/>
                  <a:gd name="T66" fmla="*/ 17 w 331"/>
                  <a:gd name="T67" fmla="*/ 27 h 969"/>
                  <a:gd name="T68" fmla="*/ 16 w 331"/>
                  <a:gd name="T69" fmla="*/ 34 h 969"/>
                  <a:gd name="T70" fmla="*/ 15 w 331"/>
                  <a:gd name="T71" fmla="*/ 41 h 969"/>
                  <a:gd name="T72" fmla="*/ 12 w 331"/>
                  <a:gd name="T73" fmla="*/ 48 h 969"/>
                  <a:gd name="T74" fmla="*/ 10 w 331"/>
                  <a:gd name="T75" fmla="*/ 55 h 969"/>
                  <a:gd name="T76" fmla="*/ 7 w 331"/>
                  <a:gd name="T77" fmla="*/ 60 h 969"/>
                  <a:gd name="T78" fmla="*/ 7 w 331"/>
                  <a:gd name="T79" fmla="*/ 60 h 969"/>
                  <a:gd name="T80" fmla="*/ 8 w 331"/>
                  <a:gd name="T81" fmla="*/ 60 h 969"/>
                  <a:gd name="T82" fmla="*/ 8 w 331"/>
                  <a:gd name="T83" fmla="*/ 59 h 969"/>
                  <a:gd name="T84" fmla="*/ 9 w 331"/>
                  <a:gd name="T85" fmla="*/ 59 h 969"/>
                  <a:gd name="T86" fmla="*/ 9 w 331"/>
                  <a:gd name="T87" fmla="*/ 58 h 969"/>
                  <a:gd name="T88" fmla="*/ 9 w 331"/>
                  <a:gd name="T89" fmla="*/ 57 h 969"/>
                  <a:gd name="T90" fmla="*/ 10 w 331"/>
                  <a:gd name="T91" fmla="*/ 57 h 969"/>
                  <a:gd name="T92" fmla="*/ 10 w 331"/>
                  <a:gd name="T93" fmla="*/ 56 h 969"/>
                  <a:gd name="T94" fmla="*/ 11 w 331"/>
                  <a:gd name="T95" fmla="*/ 56 h 969"/>
                  <a:gd name="T96" fmla="*/ 11 w 331"/>
                  <a:gd name="T97" fmla="*/ 55 h 969"/>
                  <a:gd name="T98" fmla="*/ 14 w 331"/>
                  <a:gd name="T99" fmla="*/ 49 h 969"/>
                  <a:gd name="T100" fmla="*/ 16 w 331"/>
                  <a:gd name="T101" fmla="*/ 43 h 969"/>
                  <a:gd name="T102" fmla="*/ 18 w 331"/>
                  <a:gd name="T103" fmla="*/ 36 h 969"/>
                  <a:gd name="T104" fmla="*/ 20 w 331"/>
                  <a:gd name="T105" fmla="*/ 29 h 969"/>
                  <a:gd name="T106" fmla="*/ 20 w 331"/>
                  <a:gd name="T107" fmla="*/ 22 h 969"/>
                  <a:gd name="T108" fmla="*/ 21 w 331"/>
                  <a:gd name="T109" fmla="*/ 16 h 969"/>
                  <a:gd name="T110" fmla="*/ 20 w 331"/>
                  <a:gd name="T111" fmla="*/ 10 h 969"/>
                  <a:gd name="T112" fmla="*/ 19 w 331"/>
                  <a:gd name="T113" fmla="*/ 6 h 969"/>
                  <a:gd name="T114" fmla="*/ 17 w 331"/>
                  <a:gd name="T115" fmla="*/ 2 h 969"/>
                  <a:gd name="T116" fmla="*/ 14 w 331"/>
                  <a:gd name="T117" fmla="*/ 1 h 96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1"/>
                  <a:gd name="T178" fmla="*/ 0 h 969"/>
                  <a:gd name="T179" fmla="*/ 331 w 331"/>
                  <a:gd name="T180" fmla="*/ 969 h 96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1" h="969">
                    <a:moveTo>
                      <a:pt x="226" y="12"/>
                    </a:moveTo>
                    <a:lnTo>
                      <a:pt x="190" y="0"/>
                    </a:lnTo>
                    <a:lnTo>
                      <a:pt x="159" y="0"/>
                    </a:lnTo>
                    <a:lnTo>
                      <a:pt x="122" y="0"/>
                    </a:lnTo>
                    <a:lnTo>
                      <a:pt x="98" y="0"/>
                    </a:lnTo>
                    <a:lnTo>
                      <a:pt x="73" y="6"/>
                    </a:lnTo>
                    <a:lnTo>
                      <a:pt x="49" y="18"/>
                    </a:lnTo>
                    <a:lnTo>
                      <a:pt x="36" y="25"/>
                    </a:lnTo>
                    <a:lnTo>
                      <a:pt x="18" y="36"/>
                    </a:lnTo>
                    <a:lnTo>
                      <a:pt x="5" y="43"/>
                    </a:lnTo>
                    <a:lnTo>
                      <a:pt x="0" y="49"/>
                    </a:lnTo>
                    <a:lnTo>
                      <a:pt x="0" y="56"/>
                    </a:lnTo>
                    <a:lnTo>
                      <a:pt x="5" y="61"/>
                    </a:lnTo>
                    <a:lnTo>
                      <a:pt x="5" y="67"/>
                    </a:lnTo>
                    <a:lnTo>
                      <a:pt x="5" y="74"/>
                    </a:lnTo>
                    <a:lnTo>
                      <a:pt x="5" y="80"/>
                    </a:lnTo>
                    <a:lnTo>
                      <a:pt x="5" y="86"/>
                    </a:lnTo>
                    <a:lnTo>
                      <a:pt x="12" y="92"/>
                    </a:lnTo>
                    <a:lnTo>
                      <a:pt x="12" y="98"/>
                    </a:lnTo>
                    <a:lnTo>
                      <a:pt x="24" y="98"/>
                    </a:lnTo>
                    <a:lnTo>
                      <a:pt x="36" y="92"/>
                    </a:lnTo>
                    <a:lnTo>
                      <a:pt x="49" y="92"/>
                    </a:lnTo>
                    <a:lnTo>
                      <a:pt x="67" y="92"/>
                    </a:lnTo>
                    <a:lnTo>
                      <a:pt x="80" y="86"/>
                    </a:lnTo>
                    <a:lnTo>
                      <a:pt x="98" y="86"/>
                    </a:lnTo>
                    <a:lnTo>
                      <a:pt x="110" y="92"/>
                    </a:lnTo>
                    <a:lnTo>
                      <a:pt x="128" y="92"/>
                    </a:lnTo>
                    <a:lnTo>
                      <a:pt x="146" y="98"/>
                    </a:lnTo>
                    <a:lnTo>
                      <a:pt x="166" y="98"/>
                    </a:lnTo>
                    <a:lnTo>
                      <a:pt x="214" y="129"/>
                    </a:lnTo>
                    <a:lnTo>
                      <a:pt x="245" y="178"/>
                    </a:lnTo>
                    <a:lnTo>
                      <a:pt x="263" y="252"/>
                    </a:lnTo>
                    <a:lnTo>
                      <a:pt x="270" y="343"/>
                    </a:lnTo>
                    <a:lnTo>
                      <a:pt x="263" y="442"/>
                    </a:lnTo>
                    <a:lnTo>
                      <a:pt x="252" y="552"/>
                    </a:lnTo>
                    <a:lnTo>
                      <a:pt x="232" y="663"/>
                    </a:lnTo>
                    <a:lnTo>
                      <a:pt x="196" y="773"/>
                    </a:lnTo>
                    <a:lnTo>
                      <a:pt x="159" y="877"/>
                    </a:lnTo>
                    <a:lnTo>
                      <a:pt x="110" y="969"/>
                    </a:lnTo>
                    <a:lnTo>
                      <a:pt x="116" y="963"/>
                    </a:lnTo>
                    <a:lnTo>
                      <a:pt x="122" y="957"/>
                    </a:lnTo>
                    <a:lnTo>
                      <a:pt x="128" y="945"/>
                    </a:lnTo>
                    <a:lnTo>
                      <a:pt x="135" y="939"/>
                    </a:lnTo>
                    <a:lnTo>
                      <a:pt x="141" y="926"/>
                    </a:lnTo>
                    <a:lnTo>
                      <a:pt x="146" y="919"/>
                    </a:lnTo>
                    <a:lnTo>
                      <a:pt x="153" y="914"/>
                    </a:lnTo>
                    <a:lnTo>
                      <a:pt x="159" y="901"/>
                    </a:lnTo>
                    <a:lnTo>
                      <a:pt x="166" y="895"/>
                    </a:lnTo>
                    <a:lnTo>
                      <a:pt x="166" y="883"/>
                    </a:lnTo>
                    <a:lnTo>
                      <a:pt x="214" y="791"/>
                    </a:lnTo>
                    <a:lnTo>
                      <a:pt x="257" y="687"/>
                    </a:lnTo>
                    <a:lnTo>
                      <a:pt x="288" y="577"/>
                    </a:lnTo>
                    <a:lnTo>
                      <a:pt x="312" y="466"/>
                    </a:lnTo>
                    <a:lnTo>
                      <a:pt x="325" y="356"/>
                    </a:lnTo>
                    <a:lnTo>
                      <a:pt x="331" y="252"/>
                    </a:lnTo>
                    <a:lnTo>
                      <a:pt x="325" y="166"/>
                    </a:lnTo>
                    <a:lnTo>
                      <a:pt x="300" y="92"/>
                    </a:lnTo>
                    <a:lnTo>
                      <a:pt x="270" y="36"/>
                    </a:lnTo>
                    <a:lnTo>
                      <a:pt x="226" y="12"/>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0" name="Freeform 407">
                <a:extLst>
                  <a:ext uri="{FF2B5EF4-FFF2-40B4-BE49-F238E27FC236}">
                    <a16:creationId xmlns:a16="http://schemas.microsoft.com/office/drawing/2014/main" id="{9DD9EFEF-9810-4273-8191-1E47797875B7}"/>
                  </a:ext>
                </a:extLst>
              </p:cNvPr>
              <p:cNvSpPr>
                <a:spLocks/>
              </p:cNvSpPr>
              <p:nvPr/>
            </p:nvSpPr>
            <p:spPr bwMode="auto">
              <a:xfrm>
                <a:off x="1757" y="1870"/>
                <a:ext cx="109" cy="56"/>
              </a:xfrm>
              <a:custGeom>
                <a:avLst/>
                <a:gdLst>
                  <a:gd name="T0" fmla="*/ 22 w 436"/>
                  <a:gd name="T1" fmla="*/ 14 h 226"/>
                  <a:gd name="T2" fmla="*/ 23 w 436"/>
                  <a:gd name="T3" fmla="*/ 14 h 226"/>
                  <a:gd name="T4" fmla="*/ 23 w 436"/>
                  <a:gd name="T5" fmla="*/ 13 h 226"/>
                  <a:gd name="T6" fmla="*/ 24 w 436"/>
                  <a:gd name="T7" fmla="*/ 13 h 226"/>
                  <a:gd name="T8" fmla="*/ 24 w 436"/>
                  <a:gd name="T9" fmla="*/ 13 h 226"/>
                  <a:gd name="T10" fmla="*/ 24 w 436"/>
                  <a:gd name="T11" fmla="*/ 12 h 226"/>
                  <a:gd name="T12" fmla="*/ 24 w 436"/>
                  <a:gd name="T13" fmla="*/ 12 h 226"/>
                  <a:gd name="T14" fmla="*/ 25 w 436"/>
                  <a:gd name="T15" fmla="*/ 12 h 226"/>
                  <a:gd name="T16" fmla="*/ 25 w 436"/>
                  <a:gd name="T17" fmla="*/ 12 h 226"/>
                  <a:gd name="T18" fmla="*/ 26 w 436"/>
                  <a:gd name="T19" fmla="*/ 12 h 226"/>
                  <a:gd name="T20" fmla="*/ 27 w 436"/>
                  <a:gd name="T21" fmla="*/ 11 h 226"/>
                  <a:gd name="T22" fmla="*/ 27 w 436"/>
                  <a:gd name="T23" fmla="*/ 11 h 226"/>
                  <a:gd name="T24" fmla="*/ 27 w 436"/>
                  <a:gd name="T25" fmla="*/ 10 h 226"/>
                  <a:gd name="T26" fmla="*/ 27 w 436"/>
                  <a:gd name="T27" fmla="*/ 10 h 226"/>
                  <a:gd name="T28" fmla="*/ 27 w 436"/>
                  <a:gd name="T29" fmla="*/ 10 h 226"/>
                  <a:gd name="T30" fmla="*/ 27 w 436"/>
                  <a:gd name="T31" fmla="*/ 9 h 226"/>
                  <a:gd name="T32" fmla="*/ 27 w 436"/>
                  <a:gd name="T33" fmla="*/ 9 h 226"/>
                  <a:gd name="T34" fmla="*/ 27 w 436"/>
                  <a:gd name="T35" fmla="*/ 9 h 226"/>
                  <a:gd name="T36" fmla="*/ 27 w 436"/>
                  <a:gd name="T37" fmla="*/ 8 h 226"/>
                  <a:gd name="T38" fmla="*/ 27 w 436"/>
                  <a:gd name="T39" fmla="*/ 8 h 226"/>
                  <a:gd name="T40" fmla="*/ 27 w 436"/>
                  <a:gd name="T41" fmla="*/ 8 h 226"/>
                  <a:gd name="T42" fmla="*/ 26 w 436"/>
                  <a:gd name="T43" fmla="*/ 8 h 226"/>
                  <a:gd name="T44" fmla="*/ 26 w 436"/>
                  <a:gd name="T45" fmla="*/ 8 h 226"/>
                  <a:gd name="T46" fmla="*/ 26 w 436"/>
                  <a:gd name="T47" fmla="*/ 7 h 226"/>
                  <a:gd name="T48" fmla="*/ 25 w 436"/>
                  <a:gd name="T49" fmla="*/ 6 h 226"/>
                  <a:gd name="T50" fmla="*/ 24 w 436"/>
                  <a:gd name="T51" fmla="*/ 5 h 226"/>
                  <a:gd name="T52" fmla="*/ 23 w 436"/>
                  <a:gd name="T53" fmla="*/ 3 h 226"/>
                  <a:gd name="T54" fmla="*/ 21 w 436"/>
                  <a:gd name="T55" fmla="*/ 2 h 226"/>
                  <a:gd name="T56" fmla="*/ 19 w 436"/>
                  <a:gd name="T57" fmla="*/ 1 h 226"/>
                  <a:gd name="T58" fmla="*/ 16 w 436"/>
                  <a:gd name="T59" fmla="*/ 0 h 226"/>
                  <a:gd name="T60" fmla="*/ 12 w 436"/>
                  <a:gd name="T61" fmla="*/ 0 h 226"/>
                  <a:gd name="T62" fmla="*/ 9 w 436"/>
                  <a:gd name="T63" fmla="*/ 0 h 226"/>
                  <a:gd name="T64" fmla="*/ 7 w 436"/>
                  <a:gd name="T65" fmla="*/ 1 h 226"/>
                  <a:gd name="T66" fmla="*/ 6 w 436"/>
                  <a:gd name="T67" fmla="*/ 1 h 226"/>
                  <a:gd name="T68" fmla="*/ 5 w 436"/>
                  <a:gd name="T69" fmla="*/ 1 h 226"/>
                  <a:gd name="T70" fmla="*/ 4 w 436"/>
                  <a:gd name="T71" fmla="*/ 2 h 226"/>
                  <a:gd name="T72" fmla="*/ 3 w 436"/>
                  <a:gd name="T73" fmla="*/ 2 h 226"/>
                  <a:gd name="T74" fmla="*/ 3 w 436"/>
                  <a:gd name="T75" fmla="*/ 3 h 226"/>
                  <a:gd name="T76" fmla="*/ 2 w 436"/>
                  <a:gd name="T77" fmla="*/ 4 h 226"/>
                  <a:gd name="T78" fmla="*/ 1 w 436"/>
                  <a:gd name="T79" fmla="*/ 6 h 226"/>
                  <a:gd name="T80" fmla="*/ 1 w 436"/>
                  <a:gd name="T81" fmla="*/ 6 h 226"/>
                  <a:gd name="T82" fmla="*/ 0 w 436"/>
                  <a:gd name="T83" fmla="*/ 8 h 226"/>
                  <a:gd name="T84" fmla="*/ 1 w 436"/>
                  <a:gd name="T85" fmla="*/ 7 h 226"/>
                  <a:gd name="T86" fmla="*/ 1 w 436"/>
                  <a:gd name="T87" fmla="*/ 7 h 226"/>
                  <a:gd name="T88" fmla="*/ 1 w 436"/>
                  <a:gd name="T89" fmla="*/ 7 h 226"/>
                  <a:gd name="T90" fmla="*/ 2 w 436"/>
                  <a:gd name="T91" fmla="*/ 7 h 226"/>
                  <a:gd name="T92" fmla="*/ 2 w 436"/>
                  <a:gd name="T93" fmla="*/ 6 h 226"/>
                  <a:gd name="T94" fmla="*/ 3 w 436"/>
                  <a:gd name="T95" fmla="*/ 6 h 226"/>
                  <a:gd name="T96" fmla="*/ 3 w 436"/>
                  <a:gd name="T97" fmla="*/ 6 h 226"/>
                  <a:gd name="T98" fmla="*/ 4 w 436"/>
                  <a:gd name="T99" fmla="*/ 6 h 226"/>
                  <a:gd name="T100" fmla="*/ 4 w 436"/>
                  <a:gd name="T101" fmla="*/ 6 h 226"/>
                  <a:gd name="T102" fmla="*/ 5 w 436"/>
                  <a:gd name="T103" fmla="*/ 6 h 226"/>
                  <a:gd name="T104" fmla="*/ 9 w 436"/>
                  <a:gd name="T105" fmla="*/ 6 h 226"/>
                  <a:gd name="T106" fmla="*/ 12 w 436"/>
                  <a:gd name="T107" fmla="*/ 6 h 226"/>
                  <a:gd name="T108" fmla="*/ 15 w 436"/>
                  <a:gd name="T109" fmla="*/ 7 h 226"/>
                  <a:gd name="T110" fmla="*/ 17 w 436"/>
                  <a:gd name="T111" fmla="*/ 8 h 226"/>
                  <a:gd name="T112" fmla="*/ 19 w 436"/>
                  <a:gd name="T113" fmla="*/ 9 h 226"/>
                  <a:gd name="T114" fmla="*/ 20 w 436"/>
                  <a:gd name="T115" fmla="*/ 10 h 226"/>
                  <a:gd name="T116" fmla="*/ 22 w 436"/>
                  <a:gd name="T117" fmla="*/ 12 h 226"/>
                  <a:gd name="T118" fmla="*/ 22 w 436"/>
                  <a:gd name="T119" fmla="*/ 13 h 226"/>
                  <a:gd name="T120" fmla="*/ 22 w 436"/>
                  <a:gd name="T121" fmla="*/ 14 h 226"/>
                  <a:gd name="T122" fmla="*/ 22 w 436"/>
                  <a:gd name="T123" fmla="*/ 14 h 2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6"/>
                  <a:gd name="T187" fmla="*/ 0 h 226"/>
                  <a:gd name="T188" fmla="*/ 436 w 436"/>
                  <a:gd name="T189" fmla="*/ 226 h 2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6" h="226">
                    <a:moveTo>
                      <a:pt x="356" y="226"/>
                    </a:moveTo>
                    <a:lnTo>
                      <a:pt x="362" y="221"/>
                    </a:lnTo>
                    <a:lnTo>
                      <a:pt x="369" y="214"/>
                    </a:lnTo>
                    <a:lnTo>
                      <a:pt x="374" y="214"/>
                    </a:lnTo>
                    <a:lnTo>
                      <a:pt x="374" y="208"/>
                    </a:lnTo>
                    <a:lnTo>
                      <a:pt x="380" y="201"/>
                    </a:lnTo>
                    <a:lnTo>
                      <a:pt x="387" y="201"/>
                    </a:lnTo>
                    <a:lnTo>
                      <a:pt x="400" y="195"/>
                    </a:lnTo>
                    <a:lnTo>
                      <a:pt x="405" y="190"/>
                    </a:lnTo>
                    <a:lnTo>
                      <a:pt x="418" y="190"/>
                    </a:lnTo>
                    <a:lnTo>
                      <a:pt x="424" y="183"/>
                    </a:lnTo>
                    <a:lnTo>
                      <a:pt x="436" y="177"/>
                    </a:lnTo>
                    <a:lnTo>
                      <a:pt x="436" y="171"/>
                    </a:lnTo>
                    <a:lnTo>
                      <a:pt x="429" y="165"/>
                    </a:lnTo>
                    <a:lnTo>
                      <a:pt x="429" y="159"/>
                    </a:lnTo>
                    <a:lnTo>
                      <a:pt x="429" y="153"/>
                    </a:lnTo>
                    <a:lnTo>
                      <a:pt x="429" y="146"/>
                    </a:lnTo>
                    <a:lnTo>
                      <a:pt x="429" y="140"/>
                    </a:lnTo>
                    <a:lnTo>
                      <a:pt x="424" y="135"/>
                    </a:lnTo>
                    <a:lnTo>
                      <a:pt x="424" y="128"/>
                    </a:lnTo>
                    <a:lnTo>
                      <a:pt x="424" y="135"/>
                    </a:lnTo>
                    <a:lnTo>
                      <a:pt x="418" y="135"/>
                    </a:lnTo>
                    <a:lnTo>
                      <a:pt x="418" y="128"/>
                    </a:lnTo>
                    <a:lnTo>
                      <a:pt x="411" y="115"/>
                    </a:lnTo>
                    <a:lnTo>
                      <a:pt x="400" y="97"/>
                    </a:lnTo>
                    <a:lnTo>
                      <a:pt x="387" y="79"/>
                    </a:lnTo>
                    <a:lnTo>
                      <a:pt x="362" y="55"/>
                    </a:lnTo>
                    <a:lnTo>
                      <a:pt x="338" y="36"/>
                    </a:lnTo>
                    <a:lnTo>
                      <a:pt x="301" y="18"/>
                    </a:lnTo>
                    <a:lnTo>
                      <a:pt x="252" y="5"/>
                    </a:lnTo>
                    <a:lnTo>
                      <a:pt x="197" y="0"/>
                    </a:lnTo>
                    <a:lnTo>
                      <a:pt x="135" y="5"/>
                    </a:lnTo>
                    <a:lnTo>
                      <a:pt x="111" y="11"/>
                    </a:lnTo>
                    <a:lnTo>
                      <a:pt x="98" y="18"/>
                    </a:lnTo>
                    <a:lnTo>
                      <a:pt x="80" y="24"/>
                    </a:lnTo>
                    <a:lnTo>
                      <a:pt x="62" y="29"/>
                    </a:lnTo>
                    <a:lnTo>
                      <a:pt x="49" y="42"/>
                    </a:lnTo>
                    <a:lnTo>
                      <a:pt x="38" y="55"/>
                    </a:lnTo>
                    <a:lnTo>
                      <a:pt x="31" y="73"/>
                    </a:lnTo>
                    <a:lnTo>
                      <a:pt x="18" y="91"/>
                    </a:lnTo>
                    <a:lnTo>
                      <a:pt x="12" y="104"/>
                    </a:lnTo>
                    <a:lnTo>
                      <a:pt x="0" y="128"/>
                    </a:lnTo>
                    <a:lnTo>
                      <a:pt x="7" y="122"/>
                    </a:lnTo>
                    <a:lnTo>
                      <a:pt x="12" y="115"/>
                    </a:lnTo>
                    <a:lnTo>
                      <a:pt x="18" y="115"/>
                    </a:lnTo>
                    <a:lnTo>
                      <a:pt x="25" y="110"/>
                    </a:lnTo>
                    <a:lnTo>
                      <a:pt x="31" y="104"/>
                    </a:lnTo>
                    <a:lnTo>
                      <a:pt x="43" y="104"/>
                    </a:lnTo>
                    <a:lnTo>
                      <a:pt x="49" y="104"/>
                    </a:lnTo>
                    <a:lnTo>
                      <a:pt x="56" y="97"/>
                    </a:lnTo>
                    <a:lnTo>
                      <a:pt x="62" y="97"/>
                    </a:lnTo>
                    <a:lnTo>
                      <a:pt x="74" y="97"/>
                    </a:lnTo>
                    <a:lnTo>
                      <a:pt x="135" y="91"/>
                    </a:lnTo>
                    <a:lnTo>
                      <a:pt x="190" y="97"/>
                    </a:lnTo>
                    <a:lnTo>
                      <a:pt x="239" y="110"/>
                    </a:lnTo>
                    <a:lnTo>
                      <a:pt x="276" y="128"/>
                    </a:lnTo>
                    <a:lnTo>
                      <a:pt x="301" y="146"/>
                    </a:lnTo>
                    <a:lnTo>
                      <a:pt x="325" y="171"/>
                    </a:lnTo>
                    <a:lnTo>
                      <a:pt x="344" y="190"/>
                    </a:lnTo>
                    <a:lnTo>
                      <a:pt x="350" y="208"/>
                    </a:lnTo>
                    <a:lnTo>
                      <a:pt x="356" y="221"/>
                    </a:lnTo>
                    <a:lnTo>
                      <a:pt x="356" y="226"/>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1" name="Freeform 408">
                <a:extLst>
                  <a:ext uri="{FF2B5EF4-FFF2-40B4-BE49-F238E27FC236}">
                    <a16:creationId xmlns:a16="http://schemas.microsoft.com/office/drawing/2014/main" id="{760B10D7-3EA1-46E5-B3F9-5CE936E6367C}"/>
                  </a:ext>
                </a:extLst>
              </p:cNvPr>
              <p:cNvSpPr>
                <a:spLocks/>
              </p:cNvSpPr>
              <p:nvPr/>
            </p:nvSpPr>
            <p:spPr bwMode="auto">
              <a:xfrm>
                <a:off x="1797" y="1913"/>
                <a:ext cx="73" cy="261"/>
              </a:xfrm>
              <a:custGeom>
                <a:avLst/>
                <a:gdLst>
                  <a:gd name="T0" fmla="*/ 14 w 295"/>
                  <a:gd name="T1" fmla="*/ 26 h 1043"/>
                  <a:gd name="T2" fmla="*/ 13 w 295"/>
                  <a:gd name="T3" fmla="*/ 29 h 1043"/>
                  <a:gd name="T4" fmla="*/ 13 w 295"/>
                  <a:gd name="T5" fmla="*/ 32 h 1043"/>
                  <a:gd name="T6" fmla="*/ 12 w 295"/>
                  <a:gd name="T7" fmla="*/ 35 h 1043"/>
                  <a:gd name="T8" fmla="*/ 11 w 295"/>
                  <a:gd name="T9" fmla="*/ 39 h 1043"/>
                  <a:gd name="T10" fmla="*/ 10 w 295"/>
                  <a:gd name="T11" fmla="*/ 43 h 1043"/>
                  <a:gd name="T12" fmla="*/ 8 w 295"/>
                  <a:gd name="T13" fmla="*/ 47 h 1043"/>
                  <a:gd name="T14" fmla="*/ 7 w 295"/>
                  <a:gd name="T15" fmla="*/ 52 h 1043"/>
                  <a:gd name="T16" fmla="*/ 5 w 295"/>
                  <a:gd name="T17" fmla="*/ 56 h 1043"/>
                  <a:gd name="T18" fmla="*/ 3 w 295"/>
                  <a:gd name="T19" fmla="*/ 61 h 1043"/>
                  <a:gd name="T20" fmla="*/ 0 w 295"/>
                  <a:gd name="T21" fmla="*/ 65 h 1043"/>
                  <a:gd name="T22" fmla="*/ 3 w 295"/>
                  <a:gd name="T23" fmla="*/ 60 h 1043"/>
                  <a:gd name="T24" fmla="*/ 6 w 295"/>
                  <a:gd name="T25" fmla="*/ 55 h 1043"/>
                  <a:gd name="T26" fmla="*/ 9 w 295"/>
                  <a:gd name="T27" fmla="*/ 50 h 1043"/>
                  <a:gd name="T28" fmla="*/ 11 w 295"/>
                  <a:gd name="T29" fmla="*/ 45 h 1043"/>
                  <a:gd name="T30" fmla="*/ 13 w 295"/>
                  <a:gd name="T31" fmla="*/ 40 h 1043"/>
                  <a:gd name="T32" fmla="*/ 14 w 295"/>
                  <a:gd name="T33" fmla="*/ 35 h 1043"/>
                  <a:gd name="T34" fmla="*/ 15 w 295"/>
                  <a:gd name="T35" fmla="*/ 31 h 1043"/>
                  <a:gd name="T36" fmla="*/ 16 w 295"/>
                  <a:gd name="T37" fmla="*/ 27 h 1043"/>
                  <a:gd name="T38" fmla="*/ 17 w 295"/>
                  <a:gd name="T39" fmla="*/ 24 h 1043"/>
                  <a:gd name="T40" fmla="*/ 18 w 295"/>
                  <a:gd name="T41" fmla="*/ 21 h 1043"/>
                  <a:gd name="T42" fmla="*/ 18 w 295"/>
                  <a:gd name="T43" fmla="*/ 19 h 1043"/>
                  <a:gd name="T44" fmla="*/ 18 w 295"/>
                  <a:gd name="T45" fmla="*/ 17 h 1043"/>
                  <a:gd name="T46" fmla="*/ 18 w 295"/>
                  <a:gd name="T47" fmla="*/ 14 h 1043"/>
                  <a:gd name="T48" fmla="*/ 18 w 295"/>
                  <a:gd name="T49" fmla="*/ 12 h 1043"/>
                  <a:gd name="T50" fmla="*/ 18 w 295"/>
                  <a:gd name="T51" fmla="*/ 10 h 1043"/>
                  <a:gd name="T52" fmla="*/ 18 w 295"/>
                  <a:gd name="T53" fmla="*/ 8 h 1043"/>
                  <a:gd name="T54" fmla="*/ 18 w 295"/>
                  <a:gd name="T55" fmla="*/ 6 h 1043"/>
                  <a:gd name="T56" fmla="*/ 17 w 295"/>
                  <a:gd name="T57" fmla="*/ 4 h 1043"/>
                  <a:gd name="T58" fmla="*/ 17 w 295"/>
                  <a:gd name="T59" fmla="*/ 2 h 1043"/>
                  <a:gd name="T60" fmla="*/ 17 w 295"/>
                  <a:gd name="T61" fmla="*/ 0 h 1043"/>
                  <a:gd name="T62" fmla="*/ 16 w 295"/>
                  <a:gd name="T63" fmla="*/ 1 h 1043"/>
                  <a:gd name="T64" fmla="*/ 15 w 295"/>
                  <a:gd name="T65" fmla="*/ 1 h 1043"/>
                  <a:gd name="T66" fmla="*/ 15 w 295"/>
                  <a:gd name="T67" fmla="*/ 1 h 1043"/>
                  <a:gd name="T68" fmla="*/ 14 w 295"/>
                  <a:gd name="T69" fmla="*/ 1 h 1043"/>
                  <a:gd name="T70" fmla="*/ 13 w 295"/>
                  <a:gd name="T71" fmla="*/ 1 h 1043"/>
                  <a:gd name="T72" fmla="*/ 13 w 295"/>
                  <a:gd name="T73" fmla="*/ 2 h 1043"/>
                  <a:gd name="T74" fmla="*/ 13 w 295"/>
                  <a:gd name="T75" fmla="*/ 2 h 1043"/>
                  <a:gd name="T76" fmla="*/ 12 w 295"/>
                  <a:gd name="T77" fmla="*/ 2 h 1043"/>
                  <a:gd name="T78" fmla="*/ 12 w 295"/>
                  <a:gd name="T79" fmla="*/ 2 h 1043"/>
                  <a:gd name="T80" fmla="*/ 12 w 295"/>
                  <a:gd name="T81" fmla="*/ 3 h 1043"/>
                  <a:gd name="T82" fmla="*/ 12 w 295"/>
                  <a:gd name="T83" fmla="*/ 5 h 1043"/>
                  <a:gd name="T84" fmla="*/ 13 w 295"/>
                  <a:gd name="T85" fmla="*/ 7 h 1043"/>
                  <a:gd name="T86" fmla="*/ 13 w 295"/>
                  <a:gd name="T87" fmla="*/ 9 h 1043"/>
                  <a:gd name="T88" fmla="*/ 14 w 295"/>
                  <a:gd name="T89" fmla="*/ 12 h 1043"/>
                  <a:gd name="T90" fmla="*/ 14 w 295"/>
                  <a:gd name="T91" fmla="*/ 14 h 1043"/>
                  <a:gd name="T92" fmla="*/ 14 w 295"/>
                  <a:gd name="T93" fmla="*/ 17 h 1043"/>
                  <a:gd name="T94" fmla="*/ 15 w 295"/>
                  <a:gd name="T95" fmla="*/ 19 h 1043"/>
                  <a:gd name="T96" fmla="*/ 15 w 295"/>
                  <a:gd name="T97" fmla="*/ 22 h 1043"/>
                  <a:gd name="T98" fmla="*/ 14 w 295"/>
                  <a:gd name="T99" fmla="*/ 24 h 1043"/>
                  <a:gd name="T100" fmla="*/ 14 w 295"/>
                  <a:gd name="T101" fmla="*/ 26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5"/>
                  <a:gd name="T154" fmla="*/ 0 h 1043"/>
                  <a:gd name="T155" fmla="*/ 295 w 295"/>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5" h="1043">
                    <a:moveTo>
                      <a:pt x="227" y="417"/>
                    </a:moveTo>
                    <a:lnTo>
                      <a:pt x="220" y="460"/>
                    </a:lnTo>
                    <a:lnTo>
                      <a:pt x="209" y="509"/>
                    </a:lnTo>
                    <a:lnTo>
                      <a:pt x="196" y="564"/>
                    </a:lnTo>
                    <a:lnTo>
                      <a:pt x="178" y="626"/>
                    </a:lnTo>
                    <a:lnTo>
                      <a:pt x="159" y="688"/>
                    </a:lnTo>
                    <a:lnTo>
                      <a:pt x="134" y="754"/>
                    </a:lnTo>
                    <a:lnTo>
                      <a:pt x="110" y="827"/>
                    </a:lnTo>
                    <a:lnTo>
                      <a:pt x="79" y="895"/>
                    </a:lnTo>
                    <a:lnTo>
                      <a:pt x="43" y="969"/>
                    </a:lnTo>
                    <a:lnTo>
                      <a:pt x="0" y="1043"/>
                    </a:lnTo>
                    <a:lnTo>
                      <a:pt x="55" y="963"/>
                    </a:lnTo>
                    <a:lnTo>
                      <a:pt x="104" y="883"/>
                    </a:lnTo>
                    <a:lnTo>
                      <a:pt x="141" y="798"/>
                    </a:lnTo>
                    <a:lnTo>
                      <a:pt x="178" y="717"/>
                    </a:lnTo>
                    <a:lnTo>
                      <a:pt x="209" y="637"/>
                    </a:lnTo>
                    <a:lnTo>
                      <a:pt x="233" y="564"/>
                    </a:lnTo>
                    <a:lnTo>
                      <a:pt x="251" y="496"/>
                    </a:lnTo>
                    <a:lnTo>
                      <a:pt x="264" y="430"/>
                    </a:lnTo>
                    <a:lnTo>
                      <a:pt x="282" y="374"/>
                    </a:lnTo>
                    <a:lnTo>
                      <a:pt x="288" y="326"/>
                    </a:lnTo>
                    <a:lnTo>
                      <a:pt x="295" y="295"/>
                    </a:lnTo>
                    <a:lnTo>
                      <a:pt x="295" y="264"/>
                    </a:lnTo>
                    <a:lnTo>
                      <a:pt x="295" y="227"/>
                    </a:lnTo>
                    <a:lnTo>
                      <a:pt x="295" y="196"/>
                    </a:lnTo>
                    <a:lnTo>
                      <a:pt x="295" y="160"/>
                    </a:lnTo>
                    <a:lnTo>
                      <a:pt x="288" y="129"/>
                    </a:lnTo>
                    <a:lnTo>
                      <a:pt x="288" y="92"/>
                    </a:lnTo>
                    <a:lnTo>
                      <a:pt x="282" y="61"/>
                    </a:lnTo>
                    <a:lnTo>
                      <a:pt x="276" y="30"/>
                    </a:lnTo>
                    <a:lnTo>
                      <a:pt x="269" y="0"/>
                    </a:lnTo>
                    <a:lnTo>
                      <a:pt x="258" y="6"/>
                    </a:lnTo>
                    <a:lnTo>
                      <a:pt x="245" y="6"/>
                    </a:lnTo>
                    <a:lnTo>
                      <a:pt x="240" y="12"/>
                    </a:lnTo>
                    <a:lnTo>
                      <a:pt x="227" y="19"/>
                    </a:lnTo>
                    <a:lnTo>
                      <a:pt x="220" y="19"/>
                    </a:lnTo>
                    <a:lnTo>
                      <a:pt x="214" y="24"/>
                    </a:lnTo>
                    <a:lnTo>
                      <a:pt x="209" y="30"/>
                    </a:lnTo>
                    <a:lnTo>
                      <a:pt x="202" y="30"/>
                    </a:lnTo>
                    <a:lnTo>
                      <a:pt x="202" y="37"/>
                    </a:lnTo>
                    <a:lnTo>
                      <a:pt x="196" y="43"/>
                    </a:lnTo>
                    <a:lnTo>
                      <a:pt x="202" y="74"/>
                    </a:lnTo>
                    <a:lnTo>
                      <a:pt x="214" y="105"/>
                    </a:lnTo>
                    <a:lnTo>
                      <a:pt x="220" y="141"/>
                    </a:lnTo>
                    <a:lnTo>
                      <a:pt x="227" y="184"/>
                    </a:lnTo>
                    <a:lnTo>
                      <a:pt x="233" y="220"/>
                    </a:lnTo>
                    <a:lnTo>
                      <a:pt x="233" y="264"/>
                    </a:lnTo>
                    <a:lnTo>
                      <a:pt x="240" y="301"/>
                    </a:lnTo>
                    <a:lnTo>
                      <a:pt x="240" y="344"/>
                    </a:lnTo>
                    <a:lnTo>
                      <a:pt x="233" y="381"/>
                    </a:lnTo>
                    <a:lnTo>
                      <a:pt x="227"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2" name="Freeform 409">
                <a:extLst>
                  <a:ext uri="{FF2B5EF4-FFF2-40B4-BE49-F238E27FC236}">
                    <a16:creationId xmlns:a16="http://schemas.microsoft.com/office/drawing/2014/main" id="{850FD97E-7BB8-4A8E-9EDA-0B3D17491D51}"/>
                  </a:ext>
                </a:extLst>
              </p:cNvPr>
              <p:cNvSpPr>
                <a:spLocks/>
              </p:cNvSpPr>
              <p:nvPr/>
            </p:nvSpPr>
            <p:spPr bwMode="auto">
              <a:xfrm>
                <a:off x="1556" y="1868"/>
                <a:ext cx="390" cy="364"/>
              </a:xfrm>
              <a:custGeom>
                <a:avLst/>
                <a:gdLst>
                  <a:gd name="T0" fmla="*/ 0 w 1558"/>
                  <a:gd name="T1" fmla="*/ 91 h 1453"/>
                  <a:gd name="T2" fmla="*/ 1 w 1558"/>
                  <a:gd name="T3" fmla="*/ 91 h 1453"/>
                  <a:gd name="T4" fmla="*/ 4 w 1558"/>
                  <a:gd name="T5" fmla="*/ 91 h 1453"/>
                  <a:gd name="T6" fmla="*/ 8 w 1558"/>
                  <a:gd name="T7" fmla="*/ 91 h 1453"/>
                  <a:gd name="T8" fmla="*/ 13 w 1558"/>
                  <a:gd name="T9" fmla="*/ 90 h 1453"/>
                  <a:gd name="T10" fmla="*/ 19 w 1558"/>
                  <a:gd name="T11" fmla="*/ 88 h 1453"/>
                  <a:gd name="T12" fmla="*/ 25 w 1558"/>
                  <a:gd name="T13" fmla="*/ 86 h 1453"/>
                  <a:gd name="T14" fmla="*/ 31 w 1558"/>
                  <a:gd name="T15" fmla="*/ 82 h 1453"/>
                  <a:gd name="T16" fmla="*/ 37 w 1558"/>
                  <a:gd name="T17" fmla="*/ 78 h 1453"/>
                  <a:gd name="T18" fmla="*/ 41 w 1558"/>
                  <a:gd name="T19" fmla="*/ 71 h 1453"/>
                  <a:gd name="T20" fmla="*/ 45 w 1558"/>
                  <a:gd name="T21" fmla="*/ 63 h 1453"/>
                  <a:gd name="T22" fmla="*/ 47 w 1558"/>
                  <a:gd name="T23" fmla="*/ 55 h 1453"/>
                  <a:gd name="T24" fmla="*/ 48 w 1558"/>
                  <a:gd name="T25" fmla="*/ 47 h 1453"/>
                  <a:gd name="T26" fmla="*/ 48 w 1558"/>
                  <a:gd name="T27" fmla="*/ 39 h 1453"/>
                  <a:gd name="T28" fmla="*/ 48 w 1558"/>
                  <a:gd name="T29" fmla="*/ 31 h 1453"/>
                  <a:gd name="T30" fmla="*/ 48 w 1558"/>
                  <a:gd name="T31" fmla="*/ 24 h 1453"/>
                  <a:gd name="T32" fmla="*/ 49 w 1558"/>
                  <a:gd name="T33" fmla="*/ 17 h 1453"/>
                  <a:gd name="T34" fmla="*/ 50 w 1558"/>
                  <a:gd name="T35" fmla="*/ 11 h 1453"/>
                  <a:gd name="T36" fmla="*/ 52 w 1558"/>
                  <a:gd name="T37" fmla="*/ 6 h 1453"/>
                  <a:gd name="T38" fmla="*/ 55 w 1558"/>
                  <a:gd name="T39" fmla="*/ 2 h 1453"/>
                  <a:gd name="T40" fmla="*/ 59 w 1558"/>
                  <a:gd name="T41" fmla="*/ 0 h 1453"/>
                  <a:gd name="T42" fmla="*/ 63 w 1558"/>
                  <a:gd name="T43" fmla="*/ 0 h 1453"/>
                  <a:gd name="T44" fmla="*/ 67 w 1558"/>
                  <a:gd name="T45" fmla="*/ 1 h 1453"/>
                  <a:gd name="T46" fmla="*/ 69 w 1558"/>
                  <a:gd name="T47" fmla="*/ 1 h 1453"/>
                  <a:gd name="T48" fmla="*/ 72 w 1558"/>
                  <a:gd name="T49" fmla="*/ 2 h 1453"/>
                  <a:gd name="T50" fmla="*/ 73 w 1558"/>
                  <a:gd name="T51" fmla="*/ 4 h 1453"/>
                  <a:gd name="T52" fmla="*/ 75 w 1558"/>
                  <a:gd name="T53" fmla="*/ 5 h 1453"/>
                  <a:gd name="T54" fmla="*/ 76 w 1558"/>
                  <a:gd name="T55" fmla="*/ 6 h 1453"/>
                  <a:gd name="T56" fmla="*/ 77 w 1558"/>
                  <a:gd name="T57" fmla="*/ 7 h 1453"/>
                  <a:gd name="T58" fmla="*/ 77 w 1558"/>
                  <a:gd name="T59" fmla="*/ 8 h 1453"/>
                  <a:gd name="T60" fmla="*/ 77 w 1558"/>
                  <a:gd name="T61" fmla="*/ 8 h 1453"/>
                  <a:gd name="T62" fmla="*/ 78 w 1558"/>
                  <a:gd name="T63" fmla="*/ 7 h 1453"/>
                  <a:gd name="T64" fmla="*/ 79 w 1558"/>
                  <a:gd name="T65" fmla="*/ 7 h 1453"/>
                  <a:gd name="T66" fmla="*/ 81 w 1558"/>
                  <a:gd name="T67" fmla="*/ 6 h 1453"/>
                  <a:gd name="T68" fmla="*/ 82 w 1558"/>
                  <a:gd name="T69" fmla="*/ 6 h 1453"/>
                  <a:gd name="T70" fmla="*/ 84 w 1558"/>
                  <a:gd name="T71" fmla="*/ 5 h 1453"/>
                  <a:gd name="T72" fmla="*/ 86 w 1558"/>
                  <a:gd name="T73" fmla="*/ 5 h 1453"/>
                  <a:gd name="T74" fmla="*/ 89 w 1558"/>
                  <a:gd name="T75" fmla="*/ 5 h 1453"/>
                  <a:gd name="T76" fmla="*/ 91 w 1558"/>
                  <a:gd name="T77" fmla="*/ 6 h 1453"/>
                  <a:gd name="T78" fmla="*/ 94 w 1558"/>
                  <a:gd name="T79" fmla="*/ 7 h 1453"/>
                  <a:gd name="T80" fmla="*/ 96 w 1558"/>
                  <a:gd name="T81" fmla="*/ 11 h 1453"/>
                  <a:gd name="T82" fmla="*/ 97 w 1558"/>
                  <a:gd name="T83" fmla="*/ 15 h 1453"/>
                  <a:gd name="T84" fmla="*/ 98 w 1558"/>
                  <a:gd name="T85" fmla="*/ 21 h 1453"/>
                  <a:gd name="T86" fmla="*/ 98 w 1558"/>
                  <a:gd name="T87" fmla="*/ 27 h 1453"/>
                  <a:gd name="T88" fmla="*/ 97 w 1558"/>
                  <a:gd name="T89" fmla="*/ 34 h 1453"/>
                  <a:gd name="T90" fmla="*/ 95 w 1558"/>
                  <a:gd name="T91" fmla="*/ 41 h 1453"/>
                  <a:gd name="T92" fmla="*/ 93 w 1558"/>
                  <a:gd name="T93" fmla="*/ 48 h 1453"/>
                  <a:gd name="T94" fmla="*/ 91 w 1558"/>
                  <a:gd name="T95" fmla="*/ 54 h 1453"/>
                  <a:gd name="T96" fmla="*/ 88 w 1558"/>
                  <a:gd name="T97" fmla="*/ 60 h 1453"/>
                  <a:gd name="T98" fmla="*/ 83 w 1558"/>
                  <a:gd name="T99" fmla="*/ 66 h 1453"/>
                  <a:gd name="T100" fmla="*/ 79 w 1558"/>
                  <a:gd name="T101" fmla="*/ 72 h 1453"/>
                  <a:gd name="T102" fmla="*/ 75 w 1558"/>
                  <a:gd name="T103" fmla="*/ 77 h 1453"/>
                  <a:gd name="T104" fmla="*/ 71 w 1558"/>
                  <a:gd name="T105" fmla="*/ 80 h 1453"/>
                  <a:gd name="T106" fmla="*/ 67 w 1558"/>
                  <a:gd name="T107" fmla="*/ 84 h 1453"/>
                  <a:gd name="T108" fmla="*/ 63 w 1558"/>
                  <a:gd name="T109" fmla="*/ 87 h 1453"/>
                  <a:gd name="T110" fmla="*/ 60 w 1558"/>
                  <a:gd name="T111" fmla="*/ 88 h 1453"/>
                  <a:gd name="T112" fmla="*/ 58 w 1558"/>
                  <a:gd name="T113" fmla="*/ 90 h 1453"/>
                  <a:gd name="T114" fmla="*/ 56 w 1558"/>
                  <a:gd name="T115" fmla="*/ 91 h 1453"/>
                  <a:gd name="T116" fmla="*/ 56 w 1558"/>
                  <a:gd name="T117" fmla="*/ 91 h 14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58"/>
                  <a:gd name="T178" fmla="*/ 0 h 1453"/>
                  <a:gd name="T179" fmla="*/ 1558 w 1558"/>
                  <a:gd name="T180" fmla="*/ 1453 h 14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58" h="1453">
                    <a:moveTo>
                      <a:pt x="0" y="1448"/>
                    </a:moveTo>
                    <a:lnTo>
                      <a:pt x="18" y="1448"/>
                    </a:lnTo>
                    <a:lnTo>
                      <a:pt x="62" y="1448"/>
                    </a:lnTo>
                    <a:lnTo>
                      <a:pt x="128" y="1448"/>
                    </a:lnTo>
                    <a:lnTo>
                      <a:pt x="208" y="1435"/>
                    </a:lnTo>
                    <a:lnTo>
                      <a:pt x="300" y="1411"/>
                    </a:lnTo>
                    <a:lnTo>
                      <a:pt x="398" y="1367"/>
                    </a:lnTo>
                    <a:lnTo>
                      <a:pt x="490" y="1312"/>
                    </a:lnTo>
                    <a:lnTo>
                      <a:pt x="583" y="1239"/>
                    </a:lnTo>
                    <a:lnTo>
                      <a:pt x="656" y="1135"/>
                    </a:lnTo>
                    <a:lnTo>
                      <a:pt x="711" y="1005"/>
                    </a:lnTo>
                    <a:lnTo>
                      <a:pt x="742" y="883"/>
                    </a:lnTo>
                    <a:lnTo>
                      <a:pt x="760" y="755"/>
                    </a:lnTo>
                    <a:lnTo>
                      <a:pt x="766" y="626"/>
                    </a:lnTo>
                    <a:lnTo>
                      <a:pt x="766" y="497"/>
                    </a:lnTo>
                    <a:lnTo>
                      <a:pt x="773" y="374"/>
                    </a:lnTo>
                    <a:lnTo>
                      <a:pt x="779" y="264"/>
                    </a:lnTo>
                    <a:lnTo>
                      <a:pt x="797" y="166"/>
                    </a:lnTo>
                    <a:lnTo>
                      <a:pt x="828" y="86"/>
                    </a:lnTo>
                    <a:lnTo>
                      <a:pt x="870" y="31"/>
                    </a:lnTo>
                    <a:lnTo>
                      <a:pt x="938" y="0"/>
                    </a:lnTo>
                    <a:lnTo>
                      <a:pt x="1006" y="0"/>
                    </a:lnTo>
                    <a:lnTo>
                      <a:pt x="1061" y="7"/>
                    </a:lnTo>
                    <a:lnTo>
                      <a:pt x="1104" y="18"/>
                    </a:lnTo>
                    <a:lnTo>
                      <a:pt x="1141" y="31"/>
                    </a:lnTo>
                    <a:lnTo>
                      <a:pt x="1172" y="56"/>
                    </a:lnTo>
                    <a:lnTo>
                      <a:pt x="1196" y="74"/>
                    </a:lnTo>
                    <a:lnTo>
                      <a:pt x="1208" y="98"/>
                    </a:lnTo>
                    <a:lnTo>
                      <a:pt x="1221" y="117"/>
                    </a:lnTo>
                    <a:lnTo>
                      <a:pt x="1227" y="129"/>
                    </a:lnTo>
                    <a:lnTo>
                      <a:pt x="1232" y="122"/>
                    </a:lnTo>
                    <a:lnTo>
                      <a:pt x="1245" y="111"/>
                    </a:lnTo>
                    <a:lnTo>
                      <a:pt x="1263" y="104"/>
                    </a:lnTo>
                    <a:lnTo>
                      <a:pt x="1287" y="92"/>
                    </a:lnTo>
                    <a:lnTo>
                      <a:pt x="1313" y="86"/>
                    </a:lnTo>
                    <a:lnTo>
                      <a:pt x="1343" y="80"/>
                    </a:lnTo>
                    <a:lnTo>
                      <a:pt x="1373" y="74"/>
                    </a:lnTo>
                    <a:lnTo>
                      <a:pt x="1417" y="74"/>
                    </a:lnTo>
                    <a:lnTo>
                      <a:pt x="1459" y="86"/>
                    </a:lnTo>
                    <a:lnTo>
                      <a:pt x="1503" y="111"/>
                    </a:lnTo>
                    <a:lnTo>
                      <a:pt x="1534" y="166"/>
                    </a:lnTo>
                    <a:lnTo>
                      <a:pt x="1552" y="239"/>
                    </a:lnTo>
                    <a:lnTo>
                      <a:pt x="1558" y="332"/>
                    </a:lnTo>
                    <a:lnTo>
                      <a:pt x="1558" y="429"/>
                    </a:lnTo>
                    <a:lnTo>
                      <a:pt x="1545" y="540"/>
                    </a:lnTo>
                    <a:lnTo>
                      <a:pt x="1521" y="650"/>
                    </a:lnTo>
                    <a:lnTo>
                      <a:pt x="1490" y="760"/>
                    </a:lnTo>
                    <a:lnTo>
                      <a:pt x="1448" y="866"/>
                    </a:lnTo>
                    <a:lnTo>
                      <a:pt x="1398" y="963"/>
                    </a:lnTo>
                    <a:lnTo>
                      <a:pt x="1331" y="1055"/>
                    </a:lnTo>
                    <a:lnTo>
                      <a:pt x="1263" y="1147"/>
                    </a:lnTo>
                    <a:lnTo>
                      <a:pt x="1196" y="1221"/>
                    </a:lnTo>
                    <a:lnTo>
                      <a:pt x="1128" y="1283"/>
                    </a:lnTo>
                    <a:lnTo>
                      <a:pt x="1061" y="1338"/>
                    </a:lnTo>
                    <a:lnTo>
                      <a:pt x="1006" y="1380"/>
                    </a:lnTo>
                    <a:lnTo>
                      <a:pt x="956" y="1411"/>
                    </a:lnTo>
                    <a:lnTo>
                      <a:pt x="920" y="1435"/>
                    </a:lnTo>
                    <a:lnTo>
                      <a:pt x="896" y="1448"/>
                    </a:lnTo>
                    <a:lnTo>
                      <a:pt x="889" y="145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13" name="Freeform 410">
                <a:extLst>
                  <a:ext uri="{FF2B5EF4-FFF2-40B4-BE49-F238E27FC236}">
                    <a16:creationId xmlns:a16="http://schemas.microsoft.com/office/drawing/2014/main" id="{07225F34-1797-4A67-8BDA-5C5BB3175981}"/>
                  </a:ext>
                </a:extLst>
              </p:cNvPr>
              <p:cNvSpPr>
                <a:spLocks/>
              </p:cNvSpPr>
              <p:nvPr/>
            </p:nvSpPr>
            <p:spPr bwMode="auto">
              <a:xfrm>
                <a:off x="2444" y="2052"/>
                <a:ext cx="219" cy="359"/>
              </a:xfrm>
              <a:custGeom>
                <a:avLst/>
                <a:gdLst>
                  <a:gd name="T0" fmla="*/ 49 w 877"/>
                  <a:gd name="T1" fmla="*/ 1 h 1435"/>
                  <a:gd name="T2" fmla="*/ 46 w 877"/>
                  <a:gd name="T3" fmla="*/ 0 h 1435"/>
                  <a:gd name="T4" fmla="*/ 44 w 877"/>
                  <a:gd name="T5" fmla="*/ 0 h 1435"/>
                  <a:gd name="T6" fmla="*/ 42 w 877"/>
                  <a:gd name="T7" fmla="*/ 0 h 1435"/>
                  <a:gd name="T8" fmla="*/ 40 w 877"/>
                  <a:gd name="T9" fmla="*/ 1 h 1435"/>
                  <a:gd name="T10" fmla="*/ 39 w 877"/>
                  <a:gd name="T11" fmla="*/ 1 h 1435"/>
                  <a:gd name="T12" fmla="*/ 37 w 877"/>
                  <a:gd name="T13" fmla="*/ 1 h 1435"/>
                  <a:gd name="T14" fmla="*/ 36 w 877"/>
                  <a:gd name="T15" fmla="*/ 2 h 1435"/>
                  <a:gd name="T16" fmla="*/ 35 w 877"/>
                  <a:gd name="T17" fmla="*/ 2 h 1435"/>
                  <a:gd name="T18" fmla="*/ 35 w 877"/>
                  <a:gd name="T19" fmla="*/ 3 h 1435"/>
                  <a:gd name="T20" fmla="*/ 34 w 877"/>
                  <a:gd name="T21" fmla="*/ 3 h 1435"/>
                  <a:gd name="T22" fmla="*/ 35 w 877"/>
                  <a:gd name="T23" fmla="*/ 5 h 1435"/>
                  <a:gd name="T24" fmla="*/ 35 w 877"/>
                  <a:gd name="T25" fmla="*/ 7 h 1435"/>
                  <a:gd name="T26" fmla="*/ 35 w 877"/>
                  <a:gd name="T27" fmla="*/ 10 h 1435"/>
                  <a:gd name="T28" fmla="*/ 36 w 877"/>
                  <a:gd name="T29" fmla="*/ 12 h 1435"/>
                  <a:gd name="T30" fmla="*/ 36 w 877"/>
                  <a:gd name="T31" fmla="*/ 15 h 1435"/>
                  <a:gd name="T32" fmla="*/ 37 w 877"/>
                  <a:gd name="T33" fmla="*/ 17 h 1435"/>
                  <a:gd name="T34" fmla="*/ 37 w 877"/>
                  <a:gd name="T35" fmla="*/ 20 h 1435"/>
                  <a:gd name="T36" fmla="*/ 37 w 877"/>
                  <a:gd name="T37" fmla="*/ 22 h 1435"/>
                  <a:gd name="T38" fmla="*/ 37 w 877"/>
                  <a:gd name="T39" fmla="*/ 24 h 1435"/>
                  <a:gd name="T40" fmla="*/ 36 w 877"/>
                  <a:gd name="T41" fmla="*/ 27 h 1435"/>
                  <a:gd name="T42" fmla="*/ 35 w 877"/>
                  <a:gd name="T43" fmla="*/ 31 h 1435"/>
                  <a:gd name="T44" fmla="*/ 34 w 877"/>
                  <a:gd name="T45" fmla="*/ 36 h 1435"/>
                  <a:gd name="T46" fmla="*/ 33 w 877"/>
                  <a:gd name="T47" fmla="*/ 42 h 1435"/>
                  <a:gd name="T48" fmla="*/ 31 w 877"/>
                  <a:gd name="T49" fmla="*/ 48 h 1435"/>
                  <a:gd name="T50" fmla="*/ 28 w 877"/>
                  <a:gd name="T51" fmla="*/ 55 h 1435"/>
                  <a:gd name="T52" fmla="*/ 25 w 877"/>
                  <a:gd name="T53" fmla="*/ 62 h 1435"/>
                  <a:gd name="T54" fmla="*/ 21 w 877"/>
                  <a:gd name="T55" fmla="*/ 68 h 1435"/>
                  <a:gd name="T56" fmla="*/ 16 w 877"/>
                  <a:gd name="T57" fmla="*/ 75 h 1435"/>
                  <a:gd name="T58" fmla="*/ 10 w 877"/>
                  <a:gd name="T59" fmla="*/ 81 h 1435"/>
                  <a:gd name="T60" fmla="*/ 4 w 877"/>
                  <a:gd name="T61" fmla="*/ 86 h 1435"/>
                  <a:gd name="T62" fmla="*/ 0 w 877"/>
                  <a:gd name="T63" fmla="*/ 90 h 1435"/>
                  <a:gd name="T64" fmla="*/ 13 w 877"/>
                  <a:gd name="T65" fmla="*/ 86 h 1435"/>
                  <a:gd name="T66" fmla="*/ 13 w 877"/>
                  <a:gd name="T67" fmla="*/ 86 h 1435"/>
                  <a:gd name="T68" fmla="*/ 15 w 877"/>
                  <a:gd name="T69" fmla="*/ 85 h 1435"/>
                  <a:gd name="T70" fmla="*/ 17 w 877"/>
                  <a:gd name="T71" fmla="*/ 84 h 1435"/>
                  <a:gd name="T72" fmla="*/ 20 w 877"/>
                  <a:gd name="T73" fmla="*/ 82 h 1435"/>
                  <a:gd name="T74" fmla="*/ 24 w 877"/>
                  <a:gd name="T75" fmla="*/ 79 h 1435"/>
                  <a:gd name="T76" fmla="*/ 28 w 877"/>
                  <a:gd name="T77" fmla="*/ 76 h 1435"/>
                  <a:gd name="T78" fmla="*/ 32 w 877"/>
                  <a:gd name="T79" fmla="*/ 72 h 1435"/>
                  <a:gd name="T80" fmla="*/ 36 w 877"/>
                  <a:gd name="T81" fmla="*/ 67 h 1435"/>
                  <a:gd name="T82" fmla="*/ 40 w 877"/>
                  <a:gd name="T83" fmla="*/ 62 h 1435"/>
                  <a:gd name="T84" fmla="*/ 45 w 877"/>
                  <a:gd name="T85" fmla="*/ 55 h 1435"/>
                  <a:gd name="T86" fmla="*/ 48 w 877"/>
                  <a:gd name="T87" fmla="*/ 50 h 1435"/>
                  <a:gd name="T88" fmla="*/ 50 w 877"/>
                  <a:gd name="T89" fmla="*/ 43 h 1435"/>
                  <a:gd name="T90" fmla="*/ 52 w 877"/>
                  <a:gd name="T91" fmla="*/ 36 h 1435"/>
                  <a:gd name="T92" fmla="*/ 54 w 877"/>
                  <a:gd name="T93" fmla="*/ 29 h 1435"/>
                  <a:gd name="T94" fmla="*/ 55 w 877"/>
                  <a:gd name="T95" fmla="*/ 22 h 1435"/>
                  <a:gd name="T96" fmla="*/ 55 w 877"/>
                  <a:gd name="T97" fmla="*/ 16 h 1435"/>
                  <a:gd name="T98" fmla="*/ 54 w 877"/>
                  <a:gd name="T99" fmla="*/ 10 h 1435"/>
                  <a:gd name="T100" fmla="*/ 53 w 877"/>
                  <a:gd name="T101" fmla="*/ 6 h 1435"/>
                  <a:gd name="T102" fmla="*/ 51 w 877"/>
                  <a:gd name="T103" fmla="*/ 2 h 1435"/>
                  <a:gd name="T104" fmla="*/ 49 w 877"/>
                  <a:gd name="T105" fmla="*/ 1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77"/>
                  <a:gd name="T160" fmla="*/ 0 h 1435"/>
                  <a:gd name="T161" fmla="*/ 877 w 877"/>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77" h="1435">
                    <a:moveTo>
                      <a:pt x="780" y="13"/>
                    </a:moveTo>
                    <a:lnTo>
                      <a:pt x="742" y="0"/>
                    </a:lnTo>
                    <a:lnTo>
                      <a:pt x="706" y="0"/>
                    </a:lnTo>
                    <a:lnTo>
                      <a:pt x="676" y="0"/>
                    </a:lnTo>
                    <a:lnTo>
                      <a:pt x="650" y="6"/>
                    </a:lnTo>
                    <a:lnTo>
                      <a:pt x="626" y="13"/>
                    </a:lnTo>
                    <a:lnTo>
                      <a:pt x="601" y="19"/>
                    </a:lnTo>
                    <a:lnTo>
                      <a:pt x="583" y="24"/>
                    </a:lnTo>
                    <a:lnTo>
                      <a:pt x="570" y="37"/>
                    </a:lnTo>
                    <a:lnTo>
                      <a:pt x="559" y="44"/>
                    </a:lnTo>
                    <a:lnTo>
                      <a:pt x="552" y="49"/>
                    </a:lnTo>
                    <a:lnTo>
                      <a:pt x="559" y="79"/>
                    </a:lnTo>
                    <a:lnTo>
                      <a:pt x="565" y="117"/>
                    </a:lnTo>
                    <a:lnTo>
                      <a:pt x="570" y="154"/>
                    </a:lnTo>
                    <a:lnTo>
                      <a:pt x="577" y="190"/>
                    </a:lnTo>
                    <a:lnTo>
                      <a:pt x="583" y="233"/>
                    </a:lnTo>
                    <a:lnTo>
                      <a:pt x="590" y="269"/>
                    </a:lnTo>
                    <a:lnTo>
                      <a:pt x="590" y="313"/>
                    </a:lnTo>
                    <a:lnTo>
                      <a:pt x="590" y="350"/>
                    </a:lnTo>
                    <a:lnTo>
                      <a:pt x="590" y="386"/>
                    </a:lnTo>
                    <a:lnTo>
                      <a:pt x="583" y="423"/>
                    </a:lnTo>
                    <a:lnTo>
                      <a:pt x="570" y="491"/>
                    </a:lnTo>
                    <a:lnTo>
                      <a:pt x="552" y="576"/>
                    </a:lnTo>
                    <a:lnTo>
                      <a:pt x="528" y="669"/>
                    </a:lnTo>
                    <a:lnTo>
                      <a:pt x="491" y="767"/>
                    </a:lnTo>
                    <a:lnTo>
                      <a:pt x="448" y="871"/>
                    </a:lnTo>
                    <a:lnTo>
                      <a:pt x="400" y="982"/>
                    </a:lnTo>
                    <a:lnTo>
                      <a:pt x="332" y="1086"/>
                    </a:lnTo>
                    <a:lnTo>
                      <a:pt x="258" y="1190"/>
                    </a:lnTo>
                    <a:lnTo>
                      <a:pt x="166" y="1289"/>
                    </a:lnTo>
                    <a:lnTo>
                      <a:pt x="62" y="1380"/>
                    </a:lnTo>
                    <a:lnTo>
                      <a:pt x="0" y="1435"/>
                    </a:lnTo>
                    <a:lnTo>
                      <a:pt x="208" y="1380"/>
                    </a:lnTo>
                    <a:lnTo>
                      <a:pt x="215" y="1375"/>
                    </a:lnTo>
                    <a:lnTo>
                      <a:pt x="239" y="1362"/>
                    </a:lnTo>
                    <a:lnTo>
                      <a:pt x="276" y="1337"/>
                    </a:lnTo>
                    <a:lnTo>
                      <a:pt x="325" y="1307"/>
                    </a:lnTo>
                    <a:lnTo>
                      <a:pt x="380" y="1264"/>
                    </a:lnTo>
                    <a:lnTo>
                      <a:pt x="448" y="1209"/>
                    </a:lnTo>
                    <a:lnTo>
                      <a:pt x="515" y="1147"/>
                    </a:lnTo>
                    <a:lnTo>
                      <a:pt x="583" y="1068"/>
                    </a:lnTo>
                    <a:lnTo>
                      <a:pt x="650" y="982"/>
                    </a:lnTo>
                    <a:lnTo>
                      <a:pt x="718" y="883"/>
                    </a:lnTo>
                    <a:lnTo>
                      <a:pt x="767" y="792"/>
                    </a:lnTo>
                    <a:lnTo>
                      <a:pt x="810" y="687"/>
                    </a:lnTo>
                    <a:lnTo>
                      <a:pt x="841" y="576"/>
                    </a:lnTo>
                    <a:lnTo>
                      <a:pt x="866" y="466"/>
                    </a:lnTo>
                    <a:lnTo>
                      <a:pt x="877" y="355"/>
                    </a:lnTo>
                    <a:lnTo>
                      <a:pt x="877" y="258"/>
                    </a:lnTo>
                    <a:lnTo>
                      <a:pt x="872" y="165"/>
                    </a:lnTo>
                    <a:lnTo>
                      <a:pt x="853" y="92"/>
                    </a:lnTo>
                    <a:lnTo>
                      <a:pt x="822" y="37"/>
                    </a:lnTo>
                    <a:lnTo>
                      <a:pt x="780" y="13"/>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4" name="Freeform 411">
                <a:extLst>
                  <a:ext uri="{FF2B5EF4-FFF2-40B4-BE49-F238E27FC236}">
                    <a16:creationId xmlns:a16="http://schemas.microsoft.com/office/drawing/2014/main" id="{5BAA24E5-CF0B-4A04-B3B4-79B32824D5F5}"/>
                  </a:ext>
                </a:extLst>
              </p:cNvPr>
              <p:cNvSpPr>
                <a:spLocks/>
              </p:cNvSpPr>
              <p:nvPr/>
            </p:nvSpPr>
            <p:spPr bwMode="auto">
              <a:xfrm>
                <a:off x="2171" y="2034"/>
                <a:ext cx="420" cy="377"/>
              </a:xfrm>
              <a:custGeom>
                <a:avLst/>
                <a:gdLst>
                  <a:gd name="T0" fmla="*/ 104 w 1682"/>
                  <a:gd name="T1" fmla="*/ 31 h 1508"/>
                  <a:gd name="T2" fmla="*/ 105 w 1682"/>
                  <a:gd name="T3" fmla="*/ 29 h 1508"/>
                  <a:gd name="T4" fmla="*/ 105 w 1682"/>
                  <a:gd name="T5" fmla="*/ 27 h 1508"/>
                  <a:gd name="T6" fmla="*/ 105 w 1682"/>
                  <a:gd name="T7" fmla="*/ 24 h 1508"/>
                  <a:gd name="T8" fmla="*/ 105 w 1682"/>
                  <a:gd name="T9" fmla="*/ 22 h 1508"/>
                  <a:gd name="T10" fmla="*/ 104 w 1682"/>
                  <a:gd name="T11" fmla="*/ 19 h 1508"/>
                  <a:gd name="T12" fmla="*/ 104 w 1682"/>
                  <a:gd name="T13" fmla="*/ 17 h 1508"/>
                  <a:gd name="T14" fmla="*/ 104 w 1682"/>
                  <a:gd name="T15" fmla="*/ 14 h 1508"/>
                  <a:gd name="T16" fmla="*/ 103 w 1682"/>
                  <a:gd name="T17" fmla="*/ 12 h 1508"/>
                  <a:gd name="T18" fmla="*/ 103 w 1682"/>
                  <a:gd name="T19" fmla="*/ 10 h 1508"/>
                  <a:gd name="T20" fmla="*/ 103 w 1682"/>
                  <a:gd name="T21" fmla="*/ 8 h 1508"/>
                  <a:gd name="T22" fmla="*/ 102 w 1682"/>
                  <a:gd name="T23" fmla="*/ 8 h 1508"/>
                  <a:gd name="T24" fmla="*/ 102 w 1682"/>
                  <a:gd name="T25" fmla="*/ 8 h 1508"/>
                  <a:gd name="T26" fmla="*/ 102 w 1682"/>
                  <a:gd name="T27" fmla="*/ 7 h 1508"/>
                  <a:gd name="T28" fmla="*/ 101 w 1682"/>
                  <a:gd name="T29" fmla="*/ 6 h 1508"/>
                  <a:gd name="T30" fmla="*/ 100 w 1682"/>
                  <a:gd name="T31" fmla="*/ 5 h 1508"/>
                  <a:gd name="T32" fmla="*/ 99 w 1682"/>
                  <a:gd name="T33" fmla="*/ 4 h 1508"/>
                  <a:gd name="T34" fmla="*/ 97 w 1682"/>
                  <a:gd name="T35" fmla="*/ 2 h 1508"/>
                  <a:gd name="T36" fmla="*/ 95 w 1682"/>
                  <a:gd name="T37" fmla="*/ 1 h 1508"/>
                  <a:gd name="T38" fmla="*/ 92 w 1682"/>
                  <a:gd name="T39" fmla="*/ 0 h 1508"/>
                  <a:gd name="T40" fmla="*/ 88 w 1682"/>
                  <a:gd name="T41" fmla="*/ 0 h 1508"/>
                  <a:gd name="T42" fmla="*/ 84 w 1682"/>
                  <a:gd name="T43" fmla="*/ 0 h 1508"/>
                  <a:gd name="T44" fmla="*/ 80 w 1682"/>
                  <a:gd name="T45" fmla="*/ 2 h 1508"/>
                  <a:gd name="T46" fmla="*/ 77 w 1682"/>
                  <a:gd name="T47" fmla="*/ 6 h 1508"/>
                  <a:gd name="T48" fmla="*/ 75 w 1682"/>
                  <a:gd name="T49" fmla="*/ 10 h 1508"/>
                  <a:gd name="T50" fmla="*/ 74 w 1682"/>
                  <a:gd name="T51" fmla="*/ 16 h 1508"/>
                  <a:gd name="T52" fmla="*/ 74 w 1682"/>
                  <a:gd name="T53" fmla="*/ 23 h 1508"/>
                  <a:gd name="T54" fmla="*/ 73 w 1682"/>
                  <a:gd name="T55" fmla="*/ 31 h 1508"/>
                  <a:gd name="T56" fmla="*/ 73 w 1682"/>
                  <a:gd name="T57" fmla="*/ 39 h 1508"/>
                  <a:gd name="T58" fmla="*/ 73 w 1682"/>
                  <a:gd name="T59" fmla="*/ 47 h 1508"/>
                  <a:gd name="T60" fmla="*/ 72 w 1682"/>
                  <a:gd name="T61" fmla="*/ 55 h 1508"/>
                  <a:gd name="T62" fmla="*/ 70 w 1682"/>
                  <a:gd name="T63" fmla="*/ 63 h 1508"/>
                  <a:gd name="T64" fmla="*/ 67 w 1682"/>
                  <a:gd name="T65" fmla="*/ 70 h 1508"/>
                  <a:gd name="T66" fmla="*/ 64 w 1682"/>
                  <a:gd name="T67" fmla="*/ 75 h 1508"/>
                  <a:gd name="T68" fmla="*/ 60 w 1682"/>
                  <a:gd name="T69" fmla="*/ 80 h 1508"/>
                  <a:gd name="T70" fmla="*/ 55 w 1682"/>
                  <a:gd name="T71" fmla="*/ 84 h 1508"/>
                  <a:gd name="T72" fmla="*/ 50 w 1682"/>
                  <a:gd name="T73" fmla="*/ 86 h 1508"/>
                  <a:gd name="T74" fmla="*/ 45 w 1682"/>
                  <a:gd name="T75" fmla="*/ 89 h 1508"/>
                  <a:gd name="T76" fmla="*/ 41 w 1682"/>
                  <a:gd name="T77" fmla="*/ 90 h 1508"/>
                  <a:gd name="T78" fmla="*/ 37 w 1682"/>
                  <a:gd name="T79" fmla="*/ 91 h 1508"/>
                  <a:gd name="T80" fmla="*/ 33 w 1682"/>
                  <a:gd name="T81" fmla="*/ 91 h 1508"/>
                  <a:gd name="T82" fmla="*/ 30 w 1682"/>
                  <a:gd name="T83" fmla="*/ 92 h 1508"/>
                  <a:gd name="T84" fmla="*/ 0 w 1682"/>
                  <a:gd name="T85" fmla="*/ 94 h 1508"/>
                  <a:gd name="T86" fmla="*/ 65 w 1682"/>
                  <a:gd name="T87" fmla="*/ 94 h 1508"/>
                  <a:gd name="T88" fmla="*/ 72 w 1682"/>
                  <a:gd name="T89" fmla="*/ 91 h 1508"/>
                  <a:gd name="T90" fmla="*/ 78 w 1682"/>
                  <a:gd name="T91" fmla="*/ 85 h 1508"/>
                  <a:gd name="T92" fmla="*/ 84 w 1682"/>
                  <a:gd name="T93" fmla="*/ 79 h 1508"/>
                  <a:gd name="T94" fmla="*/ 89 w 1682"/>
                  <a:gd name="T95" fmla="*/ 73 h 1508"/>
                  <a:gd name="T96" fmla="*/ 93 w 1682"/>
                  <a:gd name="T97" fmla="*/ 66 h 1508"/>
                  <a:gd name="T98" fmla="*/ 96 w 1682"/>
                  <a:gd name="T99" fmla="*/ 59 h 1508"/>
                  <a:gd name="T100" fmla="*/ 99 w 1682"/>
                  <a:gd name="T101" fmla="*/ 53 h 1508"/>
                  <a:gd name="T102" fmla="*/ 101 w 1682"/>
                  <a:gd name="T103" fmla="*/ 47 h 1508"/>
                  <a:gd name="T104" fmla="*/ 103 w 1682"/>
                  <a:gd name="T105" fmla="*/ 41 h 1508"/>
                  <a:gd name="T106" fmla="*/ 104 w 1682"/>
                  <a:gd name="T107" fmla="*/ 35 h 1508"/>
                  <a:gd name="T108" fmla="*/ 104 w 1682"/>
                  <a:gd name="T109" fmla="*/ 31 h 15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2"/>
                  <a:gd name="T166" fmla="*/ 0 h 1508"/>
                  <a:gd name="T167" fmla="*/ 1682 w 1682"/>
                  <a:gd name="T168" fmla="*/ 1508 h 150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2" h="1508">
                    <a:moveTo>
                      <a:pt x="1675" y="496"/>
                    </a:moveTo>
                    <a:lnTo>
                      <a:pt x="1682" y="459"/>
                    </a:lnTo>
                    <a:lnTo>
                      <a:pt x="1682" y="423"/>
                    </a:lnTo>
                    <a:lnTo>
                      <a:pt x="1682" y="386"/>
                    </a:lnTo>
                    <a:lnTo>
                      <a:pt x="1682" y="342"/>
                    </a:lnTo>
                    <a:lnTo>
                      <a:pt x="1675" y="306"/>
                    </a:lnTo>
                    <a:lnTo>
                      <a:pt x="1669" y="263"/>
                    </a:lnTo>
                    <a:lnTo>
                      <a:pt x="1662" y="227"/>
                    </a:lnTo>
                    <a:lnTo>
                      <a:pt x="1657" y="190"/>
                    </a:lnTo>
                    <a:lnTo>
                      <a:pt x="1651" y="152"/>
                    </a:lnTo>
                    <a:lnTo>
                      <a:pt x="1644" y="122"/>
                    </a:lnTo>
                    <a:lnTo>
                      <a:pt x="1638" y="128"/>
                    </a:lnTo>
                    <a:lnTo>
                      <a:pt x="1638" y="122"/>
                    </a:lnTo>
                    <a:lnTo>
                      <a:pt x="1632" y="110"/>
                    </a:lnTo>
                    <a:lnTo>
                      <a:pt x="1620" y="97"/>
                    </a:lnTo>
                    <a:lnTo>
                      <a:pt x="1602" y="73"/>
                    </a:lnTo>
                    <a:lnTo>
                      <a:pt x="1583" y="55"/>
                    </a:lnTo>
                    <a:lnTo>
                      <a:pt x="1552" y="31"/>
                    </a:lnTo>
                    <a:lnTo>
                      <a:pt x="1516" y="11"/>
                    </a:lnTo>
                    <a:lnTo>
                      <a:pt x="1472" y="0"/>
                    </a:lnTo>
                    <a:lnTo>
                      <a:pt x="1417" y="0"/>
                    </a:lnTo>
                    <a:lnTo>
                      <a:pt x="1350" y="0"/>
                    </a:lnTo>
                    <a:lnTo>
                      <a:pt x="1282" y="31"/>
                    </a:lnTo>
                    <a:lnTo>
                      <a:pt x="1240" y="86"/>
                    </a:lnTo>
                    <a:lnTo>
                      <a:pt x="1209" y="159"/>
                    </a:lnTo>
                    <a:lnTo>
                      <a:pt x="1190" y="258"/>
                    </a:lnTo>
                    <a:lnTo>
                      <a:pt x="1185" y="373"/>
                    </a:lnTo>
                    <a:lnTo>
                      <a:pt x="1178" y="496"/>
                    </a:lnTo>
                    <a:lnTo>
                      <a:pt x="1178" y="625"/>
                    </a:lnTo>
                    <a:lnTo>
                      <a:pt x="1172" y="754"/>
                    </a:lnTo>
                    <a:lnTo>
                      <a:pt x="1154" y="883"/>
                    </a:lnTo>
                    <a:lnTo>
                      <a:pt x="1123" y="1006"/>
                    </a:lnTo>
                    <a:lnTo>
                      <a:pt x="1080" y="1110"/>
                    </a:lnTo>
                    <a:lnTo>
                      <a:pt x="1024" y="1202"/>
                    </a:lnTo>
                    <a:lnTo>
                      <a:pt x="958" y="1276"/>
                    </a:lnTo>
                    <a:lnTo>
                      <a:pt x="883" y="1337"/>
                    </a:lnTo>
                    <a:lnTo>
                      <a:pt x="810" y="1380"/>
                    </a:lnTo>
                    <a:lnTo>
                      <a:pt x="730" y="1417"/>
                    </a:lnTo>
                    <a:lnTo>
                      <a:pt x="657" y="1441"/>
                    </a:lnTo>
                    <a:lnTo>
                      <a:pt x="589" y="1453"/>
                    </a:lnTo>
                    <a:lnTo>
                      <a:pt x="528" y="1459"/>
                    </a:lnTo>
                    <a:lnTo>
                      <a:pt x="479" y="1465"/>
                    </a:lnTo>
                    <a:lnTo>
                      <a:pt x="0" y="1503"/>
                    </a:lnTo>
                    <a:lnTo>
                      <a:pt x="1044" y="1508"/>
                    </a:lnTo>
                    <a:lnTo>
                      <a:pt x="1154" y="1453"/>
                    </a:lnTo>
                    <a:lnTo>
                      <a:pt x="1258" y="1362"/>
                    </a:lnTo>
                    <a:lnTo>
                      <a:pt x="1350" y="1263"/>
                    </a:lnTo>
                    <a:lnTo>
                      <a:pt x="1424" y="1159"/>
                    </a:lnTo>
                    <a:lnTo>
                      <a:pt x="1492" y="1055"/>
                    </a:lnTo>
                    <a:lnTo>
                      <a:pt x="1540" y="944"/>
                    </a:lnTo>
                    <a:lnTo>
                      <a:pt x="1583" y="840"/>
                    </a:lnTo>
                    <a:lnTo>
                      <a:pt x="1620" y="742"/>
                    </a:lnTo>
                    <a:lnTo>
                      <a:pt x="1644" y="649"/>
                    </a:lnTo>
                    <a:lnTo>
                      <a:pt x="1662" y="564"/>
                    </a:lnTo>
                    <a:lnTo>
                      <a:pt x="1675" y="49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5" name="Freeform 412">
                <a:extLst>
                  <a:ext uri="{FF2B5EF4-FFF2-40B4-BE49-F238E27FC236}">
                    <a16:creationId xmlns:a16="http://schemas.microsoft.com/office/drawing/2014/main" id="{E03FCC95-DF5D-4A9A-AA9D-C6847A1F9216}"/>
                  </a:ext>
                </a:extLst>
              </p:cNvPr>
              <p:cNvSpPr>
                <a:spLocks/>
              </p:cNvSpPr>
              <p:nvPr/>
            </p:nvSpPr>
            <p:spPr bwMode="auto">
              <a:xfrm>
                <a:off x="2582" y="2054"/>
                <a:ext cx="83" cy="242"/>
              </a:xfrm>
              <a:custGeom>
                <a:avLst/>
                <a:gdLst>
                  <a:gd name="T0" fmla="*/ 14 w 331"/>
                  <a:gd name="T1" fmla="*/ 1 h 969"/>
                  <a:gd name="T2" fmla="*/ 12 w 331"/>
                  <a:gd name="T3" fmla="*/ 0 h 969"/>
                  <a:gd name="T4" fmla="*/ 10 w 331"/>
                  <a:gd name="T5" fmla="*/ 0 h 969"/>
                  <a:gd name="T6" fmla="*/ 8 w 331"/>
                  <a:gd name="T7" fmla="*/ 0 h 969"/>
                  <a:gd name="T8" fmla="*/ 6 w 331"/>
                  <a:gd name="T9" fmla="*/ 0 h 969"/>
                  <a:gd name="T10" fmla="*/ 5 w 331"/>
                  <a:gd name="T11" fmla="*/ 0 h 969"/>
                  <a:gd name="T12" fmla="*/ 3 w 331"/>
                  <a:gd name="T13" fmla="*/ 1 h 969"/>
                  <a:gd name="T14" fmla="*/ 2 w 331"/>
                  <a:gd name="T15" fmla="*/ 1 h 969"/>
                  <a:gd name="T16" fmla="*/ 1 w 331"/>
                  <a:gd name="T17" fmla="*/ 2 h 969"/>
                  <a:gd name="T18" fmla="*/ 1 w 331"/>
                  <a:gd name="T19" fmla="*/ 3 h 969"/>
                  <a:gd name="T20" fmla="*/ 0 w 331"/>
                  <a:gd name="T21" fmla="*/ 3 h 969"/>
                  <a:gd name="T22" fmla="*/ 0 w 331"/>
                  <a:gd name="T23" fmla="*/ 3 h 969"/>
                  <a:gd name="T24" fmla="*/ 0 w 331"/>
                  <a:gd name="T25" fmla="*/ 4 h 969"/>
                  <a:gd name="T26" fmla="*/ 1 w 331"/>
                  <a:gd name="T27" fmla="*/ 4 h 969"/>
                  <a:gd name="T28" fmla="*/ 1 w 331"/>
                  <a:gd name="T29" fmla="*/ 4 h 969"/>
                  <a:gd name="T30" fmla="*/ 1 w 331"/>
                  <a:gd name="T31" fmla="*/ 4 h 969"/>
                  <a:gd name="T32" fmla="*/ 1 w 331"/>
                  <a:gd name="T33" fmla="*/ 5 h 969"/>
                  <a:gd name="T34" fmla="*/ 1 w 331"/>
                  <a:gd name="T35" fmla="*/ 5 h 969"/>
                  <a:gd name="T36" fmla="*/ 1 w 331"/>
                  <a:gd name="T37" fmla="*/ 6 h 969"/>
                  <a:gd name="T38" fmla="*/ 1 w 331"/>
                  <a:gd name="T39" fmla="*/ 6 h 969"/>
                  <a:gd name="T40" fmla="*/ 2 w 331"/>
                  <a:gd name="T41" fmla="*/ 6 h 969"/>
                  <a:gd name="T42" fmla="*/ 3 w 331"/>
                  <a:gd name="T43" fmla="*/ 6 h 969"/>
                  <a:gd name="T44" fmla="*/ 3 w 331"/>
                  <a:gd name="T45" fmla="*/ 6 h 969"/>
                  <a:gd name="T46" fmla="*/ 4 w 331"/>
                  <a:gd name="T47" fmla="*/ 6 h 969"/>
                  <a:gd name="T48" fmla="*/ 5 w 331"/>
                  <a:gd name="T49" fmla="*/ 5 h 969"/>
                  <a:gd name="T50" fmla="*/ 6 w 331"/>
                  <a:gd name="T51" fmla="*/ 5 h 969"/>
                  <a:gd name="T52" fmla="*/ 7 w 331"/>
                  <a:gd name="T53" fmla="*/ 6 h 969"/>
                  <a:gd name="T54" fmla="*/ 8 w 331"/>
                  <a:gd name="T55" fmla="*/ 6 h 969"/>
                  <a:gd name="T56" fmla="*/ 9 w 331"/>
                  <a:gd name="T57" fmla="*/ 6 h 969"/>
                  <a:gd name="T58" fmla="*/ 11 w 331"/>
                  <a:gd name="T59" fmla="*/ 6 h 969"/>
                  <a:gd name="T60" fmla="*/ 13 w 331"/>
                  <a:gd name="T61" fmla="*/ 8 h 969"/>
                  <a:gd name="T62" fmla="*/ 15 w 331"/>
                  <a:gd name="T63" fmla="*/ 11 h 969"/>
                  <a:gd name="T64" fmla="*/ 17 w 331"/>
                  <a:gd name="T65" fmla="*/ 16 h 969"/>
                  <a:gd name="T66" fmla="*/ 17 w 331"/>
                  <a:gd name="T67" fmla="*/ 21 h 969"/>
                  <a:gd name="T68" fmla="*/ 17 w 331"/>
                  <a:gd name="T69" fmla="*/ 27 h 969"/>
                  <a:gd name="T70" fmla="*/ 16 w 331"/>
                  <a:gd name="T71" fmla="*/ 34 h 969"/>
                  <a:gd name="T72" fmla="*/ 15 w 331"/>
                  <a:gd name="T73" fmla="*/ 41 h 969"/>
                  <a:gd name="T74" fmla="*/ 12 w 331"/>
                  <a:gd name="T75" fmla="*/ 48 h 969"/>
                  <a:gd name="T76" fmla="*/ 10 w 331"/>
                  <a:gd name="T77" fmla="*/ 55 h 969"/>
                  <a:gd name="T78" fmla="*/ 7 w 331"/>
                  <a:gd name="T79" fmla="*/ 60 h 969"/>
                  <a:gd name="T80" fmla="*/ 7 w 331"/>
                  <a:gd name="T81" fmla="*/ 60 h 969"/>
                  <a:gd name="T82" fmla="*/ 8 w 331"/>
                  <a:gd name="T83" fmla="*/ 60 h 969"/>
                  <a:gd name="T84" fmla="*/ 8 w 331"/>
                  <a:gd name="T85" fmla="*/ 59 h 969"/>
                  <a:gd name="T86" fmla="*/ 9 w 331"/>
                  <a:gd name="T87" fmla="*/ 59 h 969"/>
                  <a:gd name="T88" fmla="*/ 9 w 331"/>
                  <a:gd name="T89" fmla="*/ 58 h 969"/>
                  <a:gd name="T90" fmla="*/ 9 w 331"/>
                  <a:gd name="T91" fmla="*/ 57 h 969"/>
                  <a:gd name="T92" fmla="*/ 10 w 331"/>
                  <a:gd name="T93" fmla="*/ 57 h 969"/>
                  <a:gd name="T94" fmla="*/ 10 w 331"/>
                  <a:gd name="T95" fmla="*/ 56 h 969"/>
                  <a:gd name="T96" fmla="*/ 10 w 331"/>
                  <a:gd name="T97" fmla="*/ 56 h 969"/>
                  <a:gd name="T98" fmla="*/ 11 w 331"/>
                  <a:gd name="T99" fmla="*/ 55 h 969"/>
                  <a:gd name="T100" fmla="*/ 14 w 331"/>
                  <a:gd name="T101" fmla="*/ 49 h 969"/>
                  <a:gd name="T102" fmla="*/ 16 w 331"/>
                  <a:gd name="T103" fmla="*/ 43 h 969"/>
                  <a:gd name="T104" fmla="*/ 18 w 331"/>
                  <a:gd name="T105" fmla="*/ 36 h 969"/>
                  <a:gd name="T106" fmla="*/ 20 w 331"/>
                  <a:gd name="T107" fmla="*/ 29 h 969"/>
                  <a:gd name="T108" fmla="*/ 20 w 331"/>
                  <a:gd name="T109" fmla="*/ 22 h 969"/>
                  <a:gd name="T110" fmla="*/ 21 w 331"/>
                  <a:gd name="T111" fmla="*/ 16 h 969"/>
                  <a:gd name="T112" fmla="*/ 20 w 331"/>
                  <a:gd name="T113" fmla="*/ 10 h 969"/>
                  <a:gd name="T114" fmla="*/ 19 w 331"/>
                  <a:gd name="T115" fmla="*/ 6 h 969"/>
                  <a:gd name="T116" fmla="*/ 17 w 331"/>
                  <a:gd name="T117" fmla="*/ 2 h 969"/>
                  <a:gd name="T118" fmla="*/ 14 w 331"/>
                  <a:gd name="T119" fmla="*/ 1 h 9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69"/>
                  <a:gd name="T182" fmla="*/ 331 w 331"/>
                  <a:gd name="T183" fmla="*/ 969 h 9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69">
                    <a:moveTo>
                      <a:pt x="228" y="13"/>
                    </a:moveTo>
                    <a:lnTo>
                      <a:pt x="190" y="0"/>
                    </a:lnTo>
                    <a:lnTo>
                      <a:pt x="154" y="0"/>
                    </a:lnTo>
                    <a:lnTo>
                      <a:pt x="124" y="0"/>
                    </a:lnTo>
                    <a:lnTo>
                      <a:pt x="98" y="0"/>
                    </a:lnTo>
                    <a:lnTo>
                      <a:pt x="74" y="7"/>
                    </a:lnTo>
                    <a:lnTo>
                      <a:pt x="49" y="18"/>
                    </a:lnTo>
                    <a:lnTo>
                      <a:pt x="31" y="25"/>
                    </a:lnTo>
                    <a:lnTo>
                      <a:pt x="18" y="38"/>
                    </a:lnTo>
                    <a:lnTo>
                      <a:pt x="7" y="43"/>
                    </a:lnTo>
                    <a:lnTo>
                      <a:pt x="0" y="49"/>
                    </a:lnTo>
                    <a:lnTo>
                      <a:pt x="0" y="56"/>
                    </a:lnTo>
                    <a:lnTo>
                      <a:pt x="0" y="62"/>
                    </a:lnTo>
                    <a:lnTo>
                      <a:pt x="7" y="62"/>
                    </a:lnTo>
                    <a:lnTo>
                      <a:pt x="7" y="68"/>
                    </a:lnTo>
                    <a:lnTo>
                      <a:pt x="7" y="73"/>
                    </a:lnTo>
                    <a:lnTo>
                      <a:pt x="7" y="80"/>
                    </a:lnTo>
                    <a:lnTo>
                      <a:pt x="7" y="86"/>
                    </a:lnTo>
                    <a:lnTo>
                      <a:pt x="13" y="93"/>
                    </a:lnTo>
                    <a:lnTo>
                      <a:pt x="13" y="98"/>
                    </a:lnTo>
                    <a:lnTo>
                      <a:pt x="25" y="98"/>
                    </a:lnTo>
                    <a:lnTo>
                      <a:pt x="38" y="93"/>
                    </a:lnTo>
                    <a:lnTo>
                      <a:pt x="49" y="93"/>
                    </a:lnTo>
                    <a:lnTo>
                      <a:pt x="62" y="93"/>
                    </a:lnTo>
                    <a:lnTo>
                      <a:pt x="80" y="86"/>
                    </a:lnTo>
                    <a:lnTo>
                      <a:pt x="98" y="86"/>
                    </a:lnTo>
                    <a:lnTo>
                      <a:pt x="111" y="93"/>
                    </a:lnTo>
                    <a:lnTo>
                      <a:pt x="129" y="93"/>
                    </a:lnTo>
                    <a:lnTo>
                      <a:pt x="148" y="93"/>
                    </a:lnTo>
                    <a:lnTo>
                      <a:pt x="166" y="98"/>
                    </a:lnTo>
                    <a:lnTo>
                      <a:pt x="210" y="129"/>
                    </a:lnTo>
                    <a:lnTo>
                      <a:pt x="239" y="179"/>
                    </a:lnTo>
                    <a:lnTo>
                      <a:pt x="265" y="252"/>
                    </a:lnTo>
                    <a:lnTo>
                      <a:pt x="270" y="344"/>
                    </a:lnTo>
                    <a:lnTo>
                      <a:pt x="265" y="442"/>
                    </a:lnTo>
                    <a:lnTo>
                      <a:pt x="252" y="552"/>
                    </a:lnTo>
                    <a:lnTo>
                      <a:pt x="234" y="663"/>
                    </a:lnTo>
                    <a:lnTo>
                      <a:pt x="197" y="773"/>
                    </a:lnTo>
                    <a:lnTo>
                      <a:pt x="159" y="877"/>
                    </a:lnTo>
                    <a:lnTo>
                      <a:pt x="111" y="969"/>
                    </a:lnTo>
                    <a:lnTo>
                      <a:pt x="117" y="963"/>
                    </a:lnTo>
                    <a:lnTo>
                      <a:pt x="124" y="957"/>
                    </a:lnTo>
                    <a:lnTo>
                      <a:pt x="129" y="945"/>
                    </a:lnTo>
                    <a:lnTo>
                      <a:pt x="135" y="939"/>
                    </a:lnTo>
                    <a:lnTo>
                      <a:pt x="142" y="927"/>
                    </a:lnTo>
                    <a:lnTo>
                      <a:pt x="148" y="921"/>
                    </a:lnTo>
                    <a:lnTo>
                      <a:pt x="154" y="914"/>
                    </a:lnTo>
                    <a:lnTo>
                      <a:pt x="154" y="901"/>
                    </a:lnTo>
                    <a:lnTo>
                      <a:pt x="159" y="896"/>
                    </a:lnTo>
                    <a:lnTo>
                      <a:pt x="166" y="883"/>
                    </a:lnTo>
                    <a:lnTo>
                      <a:pt x="215" y="791"/>
                    </a:lnTo>
                    <a:lnTo>
                      <a:pt x="258" y="687"/>
                    </a:lnTo>
                    <a:lnTo>
                      <a:pt x="289" y="577"/>
                    </a:lnTo>
                    <a:lnTo>
                      <a:pt x="314" y="466"/>
                    </a:lnTo>
                    <a:lnTo>
                      <a:pt x="325" y="356"/>
                    </a:lnTo>
                    <a:lnTo>
                      <a:pt x="331" y="252"/>
                    </a:lnTo>
                    <a:lnTo>
                      <a:pt x="320" y="166"/>
                    </a:lnTo>
                    <a:lnTo>
                      <a:pt x="301" y="93"/>
                    </a:lnTo>
                    <a:lnTo>
                      <a:pt x="270" y="38"/>
                    </a:lnTo>
                    <a:lnTo>
                      <a:pt x="228" y="13"/>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6" name="Freeform 413">
                <a:extLst>
                  <a:ext uri="{FF2B5EF4-FFF2-40B4-BE49-F238E27FC236}">
                    <a16:creationId xmlns:a16="http://schemas.microsoft.com/office/drawing/2014/main" id="{753E329E-6339-442B-900D-00EAF62B5EDB}"/>
                  </a:ext>
                </a:extLst>
              </p:cNvPr>
              <p:cNvSpPr>
                <a:spLocks/>
              </p:cNvSpPr>
              <p:nvPr/>
            </p:nvSpPr>
            <p:spPr bwMode="auto">
              <a:xfrm>
                <a:off x="2476" y="2034"/>
                <a:ext cx="109" cy="57"/>
              </a:xfrm>
              <a:custGeom>
                <a:avLst/>
                <a:gdLst>
                  <a:gd name="T0" fmla="*/ 22 w 436"/>
                  <a:gd name="T1" fmla="*/ 14 h 227"/>
                  <a:gd name="T2" fmla="*/ 22 w 436"/>
                  <a:gd name="T3" fmla="*/ 14 h 227"/>
                  <a:gd name="T4" fmla="*/ 23 w 436"/>
                  <a:gd name="T5" fmla="*/ 14 h 227"/>
                  <a:gd name="T6" fmla="*/ 23 w 436"/>
                  <a:gd name="T7" fmla="*/ 14 h 227"/>
                  <a:gd name="T8" fmla="*/ 24 w 436"/>
                  <a:gd name="T9" fmla="*/ 13 h 227"/>
                  <a:gd name="T10" fmla="*/ 24 w 436"/>
                  <a:gd name="T11" fmla="*/ 13 h 227"/>
                  <a:gd name="T12" fmla="*/ 24 w 436"/>
                  <a:gd name="T13" fmla="*/ 13 h 227"/>
                  <a:gd name="T14" fmla="*/ 25 w 436"/>
                  <a:gd name="T15" fmla="*/ 12 h 227"/>
                  <a:gd name="T16" fmla="*/ 25 w 436"/>
                  <a:gd name="T17" fmla="*/ 12 h 227"/>
                  <a:gd name="T18" fmla="*/ 26 w 436"/>
                  <a:gd name="T19" fmla="*/ 12 h 227"/>
                  <a:gd name="T20" fmla="*/ 27 w 436"/>
                  <a:gd name="T21" fmla="*/ 12 h 227"/>
                  <a:gd name="T22" fmla="*/ 27 w 436"/>
                  <a:gd name="T23" fmla="*/ 11 h 227"/>
                  <a:gd name="T24" fmla="*/ 27 w 436"/>
                  <a:gd name="T25" fmla="*/ 11 h 227"/>
                  <a:gd name="T26" fmla="*/ 27 w 436"/>
                  <a:gd name="T27" fmla="*/ 10 h 227"/>
                  <a:gd name="T28" fmla="*/ 27 w 436"/>
                  <a:gd name="T29" fmla="*/ 10 h 227"/>
                  <a:gd name="T30" fmla="*/ 27 w 436"/>
                  <a:gd name="T31" fmla="*/ 10 h 227"/>
                  <a:gd name="T32" fmla="*/ 27 w 436"/>
                  <a:gd name="T33" fmla="*/ 9 h 227"/>
                  <a:gd name="T34" fmla="*/ 27 w 436"/>
                  <a:gd name="T35" fmla="*/ 9 h 227"/>
                  <a:gd name="T36" fmla="*/ 27 w 436"/>
                  <a:gd name="T37" fmla="*/ 9 h 227"/>
                  <a:gd name="T38" fmla="*/ 27 w 436"/>
                  <a:gd name="T39" fmla="*/ 9 h 227"/>
                  <a:gd name="T40" fmla="*/ 27 w 436"/>
                  <a:gd name="T41" fmla="*/ 8 h 227"/>
                  <a:gd name="T42" fmla="*/ 26 w 436"/>
                  <a:gd name="T43" fmla="*/ 9 h 227"/>
                  <a:gd name="T44" fmla="*/ 26 w 436"/>
                  <a:gd name="T45" fmla="*/ 8 h 227"/>
                  <a:gd name="T46" fmla="*/ 26 w 436"/>
                  <a:gd name="T47" fmla="*/ 7 h 227"/>
                  <a:gd name="T48" fmla="*/ 25 w 436"/>
                  <a:gd name="T49" fmla="*/ 6 h 227"/>
                  <a:gd name="T50" fmla="*/ 24 w 436"/>
                  <a:gd name="T51" fmla="*/ 5 h 227"/>
                  <a:gd name="T52" fmla="*/ 23 w 436"/>
                  <a:gd name="T53" fmla="*/ 4 h 227"/>
                  <a:gd name="T54" fmla="*/ 21 w 436"/>
                  <a:gd name="T55" fmla="*/ 2 h 227"/>
                  <a:gd name="T56" fmla="*/ 19 w 436"/>
                  <a:gd name="T57" fmla="*/ 1 h 227"/>
                  <a:gd name="T58" fmla="*/ 16 w 436"/>
                  <a:gd name="T59" fmla="*/ 1 h 227"/>
                  <a:gd name="T60" fmla="*/ 12 w 436"/>
                  <a:gd name="T61" fmla="*/ 0 h 227"/>
                  <a:gd name="T62" fmla="*/ 8 w 436"/>
                  <a:gd name="T63" fmla="*/ 1 h 227"/>
                  <a:gd name="T64" fmla="*/ 7 w 436"/>
                  <a:gd name="T65" fmla="*/ 1 h 227"/>
                  <a:gd name="T66" fmla="*/ 6 w 436"/>
                  <a:gd name="T67" fmla="*/ 1 h 227"/>
                  <a:gd name="T68" fmla="*/ 5 w 436"/>
                  <a:gd name="T69" fmla="*/ 2 h 227"/>
                  <a:gd name="T70" fmla="*/ 4 w 436"/>
                  <a:gd name="T71" fmla="*/ 2 h 227"/>
                  <a:gd name="T72" fmla="*/ 3 w 436"/>
                  <a:gd name="T73" fmla="*/ 3 h 227"/>
                  <a:gd name="T74" fmla="*/ 2 w 436"/>
                  <a:gd name="T75" fmla="*/ 4 h 227"/>
                  <a:gd name="T76" fmla="*/ 2 w 436"/>
                  <a:gd name="T77" fmla="*/ 5 h 227"/>
                  <a:gd name="T78" fmla="*/ 1 w 436"/>
                  <a:gd name="T79" fmla="*/ 6 h 227"/>
                  <a:gd name="T80" fmla="*/ 1 w 436"/>
                  <a:gd name="T81" fmla="*/ 7 h 227"/>
                  <a:gd name="T82" fmla="*/ 0 w 436"/>
                  <a:gd name="T83" fmla="*/ 8 h 227"/>
                  <a:gd name="T84" fmla="*/ 1 w 436"/>
                  <a:gd name="T85" fmla="*/ 8 h 227"/>
                  <a:gd name="T86" fmla="*/ 1 w 436"/>
                  <a:gd name="T87" fmla="*/ 7 h 227"/>
                  <a:gd name="T88" fmla="*/ 1 w 436"/>
                  <a:gd name="T89" fmla="*/ 7 h 227"/>
                  <a:gd name="T90" fmla="*/ 2 w 436"/>
                  <a:gd name="T91" fmla="*/ 7 h 227"/>
                  <a:gd name="T92" fmla="*/ 2 w 436"/>
                  <a:gd name="T93" fmla="*/ 7 h 227"/>
                  <a:gd name="T94" fmla="*/ 2 w 436"/>
                  <a:gd name="T95" fmla="*/ 7 h 227"/>
                  <a:gd name="T96" fmla="*/ 3 w 436"/>
                  <a:gd name="T97" fmla="*/ 7 h 227"/>
                  <a:gd name="T98" fmla="*/ 4 w 436"/>
                  <a:gd name="T99" fmla="*/ 6 h 227"/>
                  <a:gd name="T100" fmla="*/ 4 w 436"/>
                  <a:gd name="T101" fmla="*/ 6 h 227"/>
                  <a:gd name="T102" fmla="*/ 5 w 436"/>
                  <a:gd name="T103" fmla="*/ 6 h 227"/>
                  <a:gd name="T104" fmla="*/ 9 w 436"/>
                  <a:gd name="T105" fmla="*/ 6 h 227"/>
                  <a:gd name="T106" fmla="*/ 12 w 436"/>
                  <a:gd name="T107" fmla="*/ 6 h 227"/>
                  <a:gd name="T108" fmla="*/ 15 w 436"/>
                  <a:gd name="T109" fmla="*/ 7 h 227"/>
                  <a:gd name="T110" fmla="*/ 17 w 436"/>
                  <a:gd name="T111" fmla="*/ 8 h 227"/>
                  <a:gd name="T112" fmla="*/ 19 w 436"/>
                  <a:gd name="T113" fmla="*/ 9 h 227"/>
                  <a:gd name="T114" fmla="*/ 21 w 436"/>
                  <a:gd name="T115" fmla="*/ 11 h 227"/>
                  <a:gd name="T116" fmla="*/ 21 w 436"/>
                  <a:gd name="T117" fmla="*/ 12 h 227"/>
                  <a:gd name="T118" fmla="*/ 22 w 436"/>
                  <a:gd name="T119" fmla="*/ 13 h 227"/>
                  <a:gd name="T120" fmla="*/ 22 w 436"/>
                  <a:gd name="T121" fmla="*/ 14 h 227"/>
                  <a:gd name="T122" fmla="*/ 22 w 436"/>
                  <a:gd name="T123" fmla="*/ 14 h 2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36"/>
                  <a:gd name="T187" fmla="*/ 0 h 227"/>
                  <a:gd name="T188" fmla="*/ 436 w 436"/>
                  <a:gd name="T189" fmla="*/ 227 h 2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36" h="227">
                    <a:moveTo>
                      <a:pt x="355" y="227"/>
                    </a:moveTo>
                    <a:lnTo>
                      <a:pt x="355" y="220"/>
                    </a:lnTo>
                    <a:lnTo>
                      <a:pt x="362" y="220"/>
                    </a:lnTo>
                    <a:lnTo>
                      <a:pt x="368" y="214"/>
                    </a:lnTo>
                    <a:lnTo>
                      <a:pt x="375" y="208"/>
                    </a:lnTo>
                    <a:lnTo>
                      <a:pt x="381" y="203"/>
                    </a:lnTo>
                    <a:lnTo>
                      <a:pt x="386" y="203"/>
                    </a:lnTo>
                    <a:lnTo>
                      <a:pt x="399" y="196"/>
                    </a:lnTo>
                    <a:lnTo>
                      <a:pt x="405" y="190"/>
                    </a:lnTo>
                    <a:lnTo>
                      <a:pt x="411" y="190"/>
                    </a:lnTo>
                    <a:lnTo>
                      <a:pt x="423" y="183"/>
                    </a:lnTo>
                    <a:lnTo>
                      <a:pt x="436" y="177"/>
                    </a:lnTo>
                    <a:lnTo>
                      <a:pt x="436" y="172"/>
                    </a:lnTo>
                    <a:lnTo>
                      <a:pt x="430" y="165"/>
                    </a:lnTo>
                    <a:lnTo>
                      <a:pt x="430" y="159"/>
                    </a:lnTo>
                    <a:lnTo>
                      <a:pt x="430" y="152"/>
                    </a:lnTo>
                    <a:lnTo>
                      <a:pt x="430" y="147"/>
                    </a:lnTo>
                    <a:lnTo>
                      <a:pt x="430" y="141"/>
                    </a:lnTo>
                    <a:lnTo>
                      <a:pt x="423" y="141"/>
                    </a:lnTo>
                    <a:lnTo>
                      <a:pt x="423" y="135"/>
                    </a:lnTo>
                    <a:lnTo>
                      <a:pt x="423" y="128"/>
                    </a:lnTo>
                    <a:lnTo>
                      <a:pt x="417" y="135"/>
                    </a:lnTo>
                    <a:lnTo>
                      <a:pt x="417" y="128"/>
                    </a:lnTo>
                    <a:lnTo>
                      <a:pt x="411" y="117"/>
                    </a:lnTo>
                    <a:lnTo>
                      <a:pt x="399" y="97"/>
                    </a:lnTo>
                    <a:lnTo>
                      <a:pt x="386" y="79"/>
                    </a:lnTo>
                    <a:lnTo>
                      <a:pt x="362" y="55"/>
                    </a:lnTo>
                    <a:lnTo>
                      <a:pt x="331" y="37"/>
                    </a:lnTo>
                    <a:lnTo>
                      <a:pt x="295" y="18"/>
                    </a:lnTo>
                    <a:lnTo>
                      <a:pt x="251" y="6"/>
                    </a:lnTo>
                    <a:lnTo>
                      <a:pt x="196" y="0"/>
                    </a:lnTo>
                    <a:lnTo>
                      <a:pt x="129" y="6"/>
                    </a:lnTo>
                    <a:lnTo>
                      <a:pt x="110" y="11"/>
                    </a:lnTo>
                    <a:lnTo>
                      <a:pt x="92" y="18"/>
                    </a:lnTo>
                    <a:lnTo>
                      <a:pt x="79" y="24"/>
                    </a:lnTo>
                    <a:lnTo>
                      <a:pt x="61" y="31"/>
                    </a:lnTo>
                    <a:lnTo>
                      <a:pt x="49" y="42"/>
                    </a:lnTo>
                    <a:lnTo>
                      <a:pt x="37" y="55"/>
                    </a:lnTo>
                    <a:lnTo>
                      <a:pt x="24" y="73"/>
                    </a:lnTo>
                    <a:lnTo>
                      <a:pt x="19" y="86"/>
                    </a:lnTo>
                    <a:lnTo>
                      <a:pt x="6" y="104"/>
                    </a:lnTo>
                    <a:lnTo>
                      <a:pt x="0" y="128"/>
                    </a:lnTo>
                    <a:lnTo>
                      <a:pt x="6" y="122"/>
                    </a:lnTo>
                    <a:lnTo>
                      <a:pt x="13" y="117"/>
                    </a:lnTo>
                    <a:lnTo>
                      <a:pt x="19" y="117"/>
                    </a:lnTo>
                    <a:lnTo>
                      <a:pt x="24" y="110"/>
                    </a:lnTo>
                    <a:lnTo>
                      <a:pt x="31" y="104"/>
                    </a:lnTo>
                    <a:lnTo>
                      <a:pt x="37" y="104"/>
                    </a:lnTo>
                    <a:lnTo>
                      <a:pt x="49" y="104"/>
                    </a:lnTo>
                    <a:lnTo>
                      <a:pt x="55" y="97"/>
                    </a:lnTo>
                    <a:lnTo>
                      <a:pt x="61" y="97"/>
                    </a:lnTo>
                    <a:lnTo>
                      <a:pt x="74" y="97"/>
                    </a:lnTo>
                    <a:lnTo>
                      <a:pt x="135" y="92"/>
                    </a:lnTo>
                    <a:lnTo>
                      <a:pt x="190" y="97"/>
                    </a:lnTo>
                    <a:lnTo>
                      <a:pt x="240" y="110"/>
                    </a:lnTo>
                    <a:lnTo>
                      <a:pt x="276" y="128"/>
                    </a:lnTo>
                    <a:lnTo>
                      <a:pt x="300" y="147"/>
                    </a:lnTo>
                    <a:lnTo>
                      <a:pt x="326" y="172"/>
                    </a:lnTo>
                    <a:lnTo>
                      <a:pt x="337" y="190"/>
                    </a:lnTo>
                    <a:lnTo>
                      <a:pt x="350" y="208"/>
                    </a:lnTo>
                    <a:lnTo>
                      <a:pt x="355" y="220"/>
                    </a:lnTo>
                    <a:lnTo>
                      <a:pt x="355" y="22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7" name="Freeform 414">
                <a:extLst>
                  <a:ext uri="{FF2B5EF4-FFF2-40B4-BE49-F238E27FC236}">
                    <a16:creationId xmlns:a16="http://schemas.microsoft.com/office/drawing/2014/main" id="{F8C7A7C3-C497-4060-85C4-AC6727123E77}"/>
                  </a:ext>
                </a:extLst>
              </p:cNvPr>
              <p:cNvSpPr>
                <a:spLocks/>
              </p:cNvSpPr>
              <p:nvPr/>
            </p:nvSpPr>
            <p:spPr bwMode="auto">
              <a:xfrm>
                <a:off x="2516" y="2077"/>
                <a:ext cx="74" cy="260"/>
              </a:xfrm>
              <a:custGeom>
                <a:avLst/>
                <a:gdLst>
                  <a:gd name="T0" fmla="*/ 14 w 294"/>
                  <a:gd name="T1" fmla="*/ 26 h 1042"/>
                  <a:gd name="T2" fmla="*/ 14 w 294"/>
                  <a:gd name="T3" fmla="*/ 29 h 1042"/>
                  <a:gd name="T4" fmla="*/ 13 w 294"/>
                  <a:gd name="T5" fmla="*/ 32 h 1042"/>
                  <a:gd name="T6" fmla="*/ 12 w 294"/>
                  <a:gd name="T7" fmla="*/ 35 h 1042"/>
                  <a:gd name="T8" fmla="*/ 11 w 294"/>
                  <a:gd name="T9" fmla="*/ 39 h 1042"/>
                  <a:gd name="T10" fmla="*/ 10 w 294"/>
                  <a:gd name="T11" fmla="*/ 43 h 1042"/>
                  <a:gd name="T12" fmla="*/ 9 w 294"/>
                  <a:gd name="T13" fmla="*/ 47 h 1042"/>
                  <a:gd name="T14" fmla="*/ 7 w 294"/>
                  <a:gd name="T15" fmla="*/ 52 h 1042"/>
                  <a:gd name="T16" fmla="*/ 5 w 294"/>
                  <a:gd name="T17" fmla="*/ 56 h 1042"/>
                  <a:gd name="T18" fmla="*/ 3 w 294"/>
                  <a:gd name="T19" fmla="*/ 60 h 1042"/>
                  <a:gd name="T20" fmla="*/ 0 w 294"/>
                  <a:gd name="T21" fmla="*/ 65 h 1042"/>
                  <a:gd name="T22" fmla="*/ 4 w 294"/>
                  <a:gd name="T23" fmla="*/ 60 h 1042"/>
                  <a:gd name="T24" fmla="*/ 7 w 294"/>
                  <a:gd name="T25" fmla="*/ 55 h 1042"/>
                  <a:gd name="T26" fmla="*/ 9 w 294"/>
                  <a:gd name="T27" fmla="*/ 50 h 1042"/>
                  <a:gd name="T28" fmla="*/ 11 w 294"/>
                  <a:gd name="T29" fmla="*/ 45 h 1042"/>
                  <a:gd name="T30" fmla="*/ 13 w 294"/>
                  <a:gd name="T31" fmla="*/ 40 h 1042"/>
                  <a:gd name="T32" fmla="*/ 15 w 294"/>
                  <a:gd name="T33" fmla="*/ 35 h 1042"/>
                  <a:gd name="T34" fmla="*/ 16 w 294"/>
                  <a:gd name="T35" fmla="*/ 31 h 1042"/>
                  <a:gd name="T36" fmla="*/ 17 w 294"/>
                  <a:gd name="T37" fmla="*/ 27 h 1042"/>
                  <a:gd name="T38" fmla="*/ 17 w 294"/>
                  <a:gd name="T39" fmla="*/ 23 h 1042"/>
                  <a:gd name="T40" fmla="*/ 18 w 294"/>
                  <a:gd name="T41" fmla="*/ 20 h 1042"/>
                  <a:gd name="T42" fmla="*/ 19 w 294"/>
                  <a:gd name="T43" fmla="*/ 18 h 1042"/>
                  <a:gd name="T44" fmla="*/ 19 w 294"/>
                  <a:gd name="T45" fmla="*/ 16 h 1042"/>
                  <a:gd name="T46" fmla="*/ 19 w 294"/>
                  <a:gd name="T47" fmla="*/ 14 h 1042"/>
                  <a:gd name="T48" fmla="*/ 19 w 294"/>
                  <a:gd name="T49" fmla="*/ 12 h 1042"/>
                  <a:gd name="T50" fmla="*/ 19 w 294"/>
                  <a:gd name="T51" fmla="*/ 10 h 1042"/>
                  <a:gd name="T52" fmla="*/ 18 w 294"/>
                  <a:gd name="T53" fmla="*/ 8 h 1042"/>
                  <a:gd name="T54" fmla="*/ 18 w 294"/>
                  <a:gd name="T55" fmla="*/ 6 h 1042"/>
                  <a:gd name="T56" fmla="*/ 18 w 294"/>
                  <a:gd name="T57" fmla="*/ 4 h 1042"/>
                  <a:gd name="T58" fmla="*/ 17 w 294"/>
                  <a:gd name="T59" fmla="*/ 2 h 1042"/>
                  <a:gd name="T60" fmla="*/ 17 w 294"/>
                  <a:gd name="T61" fmla="*/ 0 h 1042"/>
                  <a:gd name="T62" fmla="*/ 16 w 294"/>
                  <a:gd name="T63" fmla="*/ 0 h 1042"/>
                  <a:gd name="T64" fmla="*/ 16 w 294"/>
                  <a:gd name="T65" fmla="*/ 0 h 1042"/>
                  <a:gd name="T66" fmla="*/ 15 w 294"/>
                  <a:gd name="T67" fmla="*/ 1 h 1042"/>
                  <a:gd name="T68" fmla="*/ 14 w 294"/>
                  <a:gd name="T69" fmla="*/ 1 h 1042"/>
                  <a:gd name="T70" fmla="*/ 14 w 294"/>
                  <a:gd name="T71" fmla="*/ 1 h 1042"/>
                  <a:gd name="T72" fmla="*/ 14 w 294"/>
                  <a:gd name="T73" fmla="*/ 1 h 1042"/>
                  <a:gd name="T74" fmla="*/ 13 w 294"/>
                  <a:gd name="T75" fmla="*/ 2 h 1042"/>
                  <a:gd name="T76" fmla="*/ 13 w 294"/>
                  <a:gd name="T77" fmla="*/ 2 h 1042"/>
                  <a:gd name="T78" fmla="*/ 12 w 294"/>
                  <a:gd name="T79" fmla="*/ 2 h 1042"/>
                  <a:gd name="T80" fmla="*/ 12 w 294"/>
                  <a:gd name="T81" fmla="*/ 2 h 1042"/>
                  <a:gd name="T82" fmla="*/ 13 w 294"/>
                  <a:gd name="T83" fmla="*/ 4 h 1042"/>
                  <a:gd name="T84" fmla="*/ 13 w 294"/>
                  <a:gd name="T85" fmla="*/ 6 h 1042"/>
                  <a:gd name="T86" fmla="*/ 14 w 294"/>
                  <a:gd name="T87" fmla="*/ 9 h 1042"/>
                  <a:gd name="T88" fmla="*/ 14 w 294"/>
                  <a:gd name="T89" fmla="*/ 11 h 1042"/>
                  <a:gd name="T90" fmla="*/ 14 w 294"/>
                  <a:gd name="T91" fmla="*/ 14 h 1042"/>
                  <a:gd name="T92" fmla="*/ 15 w 294"/>
                  <a:gd name="T93" fmla="*/ 16 h 1042"/>
                  <a:gd name="T94" fmla="*/ 15 w 294"/>
                  <a:gd name="T95" fmla="*/ 19 h 1042"/>
                  <a:gd name="T96" fmla="*/ 15 w 294"/>
                  <a:gd name="T97" fmla="*/ 21 h 1042"/>
                  <a:gd name="T98" fmla="*/ 15 w 294"/>
                  <a:gd name="T99" fmla="*/ 24 h 1042"/>
                  <a:gd name="T100" fmla="*/ 14 w 294"/>
                  <a:gd name="T101" fmla="*/ 26 h 10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4"/>
                  <a:gd name="T154" fmla="*/ 0 h 1042"/>
                  <a:gd name="T155" fmla="*/ 294 w 294"/>
                  <a:gd name="T156" fmla="*/ 1042 h 10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4" h="1042">
                    <a:moveTo>
                      <a:pt x="226" y="417"/>
                    </a:moveTo>
                    <a:lnTo>
                      <a:pt x="221" y="459"/>
                    </a:lnTo>
                    <a:lnTo>
                      <a:pt x="208" y="508"/>
                    </a:lnTo>
                    <a:lnTo>
                      <a:pt x="195" y="563"/>
                    </a:lnTo>
                    <a:lnTo>
                      <a:pt x="177" y="625"/>
                    </a:lnTo>
                    <a:lnTo>
                      <a:pt x="159" y="686"/>
                    </a:lnTo>
                    <a:lnTo>
                      <a:pt x="135" y="753"/>
                    </a:lnTo>
                    <a:lnTo>
                      <a:pt x="111" y="828"/>
                    </a:lnTo>
                    <a:lnTo>
                      <a:pt x="80" y="894"/>
                    </a:lnTo>
                    <a:lnTo>
                      <a:pt x="43" y="969"/>
                    </a:lnTo>
                    <a:lnTo>
                      <a:pt x="0" y="1042"/>
                    </a:lnTo>
                    <a:lnTo>
                      <a:pt x="55" y="962"/>
                    </a:lnTo>
                    <a:lnTo>
                      <a:pt x="104" y="883"/>
                    </a:lnTo>
                    <a:lnTo>
                      <a:pt x="140" y="797"/>
                    </a:lnTo>
                    <a:lnTo>
                      <a:pt x="177" y="717"/>
                    </a:lnTo>
                    <a:lnTo>
                      <a:pt x="208" y="638"/>
                    </a:lnTo>
                    <a:lnTo>
                      <a:pt x="233" y="563"/>
                    </a:lnTo>
                    <a:lnTo>
                      <a:pt x="251" y="496"/>
                    </a:lnTo>
                    <a:lnTo>
                      <a:pt x="263" y="428"/>
                    </a:lnTo>
                    <a:lnTo>
                      <a:pt x="276" y="373"/>
                    </a:lnTo>
                    <a:lnTo>
                      <a:pt x="288" y="324"/>
                    </a:lnTo>
                    <a:lnTo>
                      <a:pt x="294" y="294"/>
                    </a:lnTo>
                    <a:lnTo>
                      <a:pt x="294" y="263"/>
                    </a:lnTo>
                    <a:lnTo>
                      <a:pt x="294" y="226"/>
                    </a:lnTo>
                    <a:lnTo>
                      <a:pt x="294" y="196"/>
                    </a:lnTo>
                    <a:lnTo>
                      <a:pt x="294" y="159"/>
                    </a:lnTo>
                    <a:lnTo>
                      <a:pt x="288" y="128"/>
                    </a:lnTo>
                    <a:lnTo>
                      <a:pt x="281" y="91"/>
                    </a:lnTo>
                    <a:lnTo>
                      <a:pt x="281" y="60"/>
                    </a:lnTo>
                    <a:lnTo>
                      <a:pt x="276" y="31"/>
                    </a:lnTo>
                    <a:lnTo>
                      <a:pt x="270" y="0"/>
                    </a:lnTo>
                    <a:lnTo>
                      <a:pt x="257" y="5"/>
                    </a:lnTo>
                    <a:lnTo>
                      <a:pt x="245" y="5"/>
                    </a:lnTo>
                    <a:lnTo>
                      <a:pt x="239" y="11"/>
                    </a:lnTo>
                    <a:lnTo>
                      <a:pt x="226" y="18"/>
                    </a:lnTo>
                    <a:lnTo>
                      <a:pt x="221" y="18"/>
                    </a:lnTo>
                    <a:lnTo>
                      <a:pt x="215" y="24"/>
                    </a:lnTo>
                    <a:lnTo>
                      <a:pt x="208" y="31"/>
                    </a:lnTo>
                    <a:lnTo>
                      <a:pt x="202" y="31"/>
                    </a:lnTo>
                    <a:lnTo>
                      <a:pt x="195" y="36"/>
                    </a:lnTo>
                    <a:lnTo>
                      <a:pt x="195" y="42"/>
                    </a:lnTo>
                    <a:lnTo>
                      <a:pt x="202" y="73"/>
                    </a:lnTo>
                    <a:lnTo>
                      <a:pt x="208" y="104"/>
                    </a:lnTo>
                    <a:lnTo>
                      <a:pt x="221" y="141"/>
                    </a:lnTo>
                    <a:lnTo>
                      <a:pt x="226" y="183"/>
                    </a:lnTo>
                    <a:lnTo>
                      <a:pt x="226" y="220"/>
                    </a:lnTo>
                    <a:lnTo>
                      <a:pt x="233" y="263"/>
                    </a:lnTo>
                    <a:lnTo>
                      <a:pt x="233" y="300"/>
                    </a:lnTo>
                    <a:lnTo>
                      <a:pt x="233" y="337"/>
                    </a:lnTo>
                    <a:lnTo>
                      <a:pt x="233" y="380"/>
                    </a:lnTo>
                    <a:lnTo>
                      <a:pt x="226"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18" name="Freeform 415">
                <a:extLst>
                  <a:ext uri="{FF2B5EF4-FFF2-40B4-BE49-F238E27FC236}">
                    <a16:creationId xmlns:a16="http://schemas.microsoft.com/office/drawing/2014/main" id="{0952D712-D769-44A7-A603-D3E5D2D2977C}"/>
                  </a:ext>
                </a:extLst>
              </p:cNvPr>
              <p:cNvSpPr>
                <a:spLocks/>
              </p:cNvSpPr>
              <p:nvPr/>
            </p:nvSpPr>
            <p:spPr bwMode="auto">
              <a:xfrm>
                <a:off x="2309" y="2064"/>
                <a:ext cx="283" cy="385"/>
              </a:xfrm>
              <a:custGeom>
                <a:avLst/>
                <a:gdLst>
                  <a:gd name="T0" fmla="*/ 68 w 1135"/>
                  <a:gd name="T1" fmla="*/ 0 h 1540"/>
                  <a:gd name="T2" fmla="*/ 68 w 1135"/>
                  <a:gd name="T3" fmla="*/ 1 h 1540"/>
                  <a:gd name="T4" fmla="*/ 68 w 1135"/>
                  <a:gd name="T5" fmla="*/ 2 h 1540"/>
                  <a:gd name="T6" fmla="*/ 69 w 1135"/>
                  <a:gd name="T7" fmla="*/ 3 h 1540"/>
                  <a:gd name="T8" fmla="*/ 70 w 1135"/>
                  <a:gd name="T9" fmla="*/ 5 h 1540"/>
                  <a:gd name="T10" fmla="*/ 70 w 1135"/>
                  <a:gd name="T11" fmla="*/ 7 h 1540"/>
                  <a:gd name="T12" fmla="*/ 70 w 1135"/>
                  <a:gd name="T13" fmla="*/ 10 h 1540"/>
                  <a:gd name="T14" fmla="*/ 71 w 1135"/>
                  <a:gd name="T15" fmla="*/ 13 h 1540"/>
                  <a:gd name="T16" fmla="*/ 71 w 1135"/>
                  <a:gd name="T17" fmla="*/ 17 h 1540"/>
                  <a:gd name="T18" fmla="*/ 71 w 1135"/>
                  <a:gd name="T19" fmla="*/ 20 h 1540"/>
                  <a:gd name="T20" fmla="*/ 70 w 1135"/>
                  <a:gd name="T21" fmla="*/ 24 h 1540"/>
                  <a:gd name="T22" fmla="*/ 69 w 1135"/>
                  <a:gd name="T23" fmla="*/ 30 h 1540"/>
                  <a:gd name="T24" fmla="*/ 67 w 1135"/>
                  <a:gd name="T25" fmla="*/ 37 h 1540"/>
                  <a:gd name="T26" fmla="*/ 64 w 1135"/>
                  <a:gd name="T27" fmla="*/ 46 h 1540"/>
                  <a:gd name="T28" fmla="*/ 60 w 1135"/>
                  <a:gd name="T29" fmla="*/ 55 h 1540"/>
                  <a:gd name="T30" fmla="*/ 55 w 1135"/>
                  <a:gd name="T31" fmla="*/ 65 h 1540"/>
                  <a:gd name="T32" fmla="*/ 48 w 1135"/>
                  <a:gd name="T33" fmla="*/ 74 h 1540"/>
                  <a:gd name="T34" fmla="*/ 39 w 1135"/>
                  <a:gd name="T35" fmla="*/ 82 h 1540"/>
                  <a:gd name="T36" fmla="*/ 28 w 1135"/>
                  <a:gd name="T37" fmla="*/ 89 h 1540"/>
                  <a:gd name="T38" fmla="*/ 15 w 1135"/>
                  <a:gd name="T39" fmla="*/ 94 h 1540"/>
                  <a:gd name="T40" fmla="*/ 0 w 1135"/>
                  <a:gd name="T41" fmla="*/ 96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5"/>
                  <a:gd name="T64" fmla="*/ 0 h 1540"/>
                  <a:gd name="T65" fmla="*/ 1135 w 1135"/>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5" h="1540">
                    <a:moveTo>
                      <a:pt x="1092" y="0"/>
                    </a:moveTo>
                    <a:lnTo>
                      <a:pt x="1092" y="6"/>
                    </a:lnTo>
                    <a:lnTo>
                      <a:pt x="1099" y="25"/>
                    </a:lnTo>
                    <a:lnTo>
                      <a:pt x="1105" y="50"/>
                    </a:lnTo>
                    <a:lnTo>
                      <a:pt x="1117" y="81"/>
                    </a:lnTo>
                    <a:lnTo>
                      <a:pt x="1123" y="116"/>
                    </a:lnTo>
                    <a:lnTo>
                      <a:pt x="1130" y="160"/>
                    </a:lnTo>
                    <a:lnTo>
                      <a:pt x="1135" y="209"/>
                    </a:lnTo>
                    <a:lnTo>
                      <a:pt x="1135" y="264"/>
                    </a:lnTo>
                    <a:lnTo>
                      <a:pt x="1135" y="313"/>
                    </a:lnTo>
                    <a:lnTo>
                      <a:pt x="1130" y="374"/>
                    </a:lnTo>
                    <a:lnTo>
                      <a:pt x="1110" y="472"/>
                    </a:lnTo>
                    <a:lnTo>
                      <a:pt x="1074" y="595"/>
                    </a:lnTo>
                    <a:lnTo>
                      <a:pt x="1031" y="736"/>
                    </a:lnTo>
                    <a:lnTo>
                      <a:pt x="964" y="884"/>
                    </a:lnTo>
                    <a:lnTo>
                      <a:pt x="878" y="1037"/>
                    </a:lnTo>
                    <a:lnTo>
                      <a:pt x="768" y="1184"/>
                    </a:lnTo>
                    <a:lnTo>
                      <a:pt x="626" y="1313"/>
                    </a:lnTo>
                    <a:lnTo>
                      <a:pt x="454" y="1423"/>
                    </a:lnTo>
                    <a:lnTo>
                      <a:pt x="247" y="1496"/>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19" name="Freeform 416">
                <a:extLst>
                  <a:ext uri="{FF2B5EF4-FFF2-40B4-BE49-F238E27FC236}">
                    <a16:creationId xmlns:a16="http://schemas.microsoft.com/office/drawing/2014/main" id="{DE41276E-C41F-4B59-A6EA-83CD1B71B1CF}"/>
                  </a:ext>
                </a:extLst>
              </p:cNvPr>
              <p:cNvSpPr>
                <a:spLocks/>
              </p:cNvSpPr>
              <p:nvPr/>
            </p:nvSpPr>
            <p:spPr bwMode="auto">
              <a:xfrm>
                <a:off x="2269" y="2032"/>
                <a:ext cx="396" cy="364"/>
              </a:xfrm>
              <a:custGeom>
                <a:avLst/>
                <a:gdLst>
                  <a:gd name="T0" fmla="*/ 0 w 1582"/>
                  <a:gd name="T1" fmla="*/ 91 h 1455"/>
                  <a:gd name="T2" fmla="*/ 1 w 1582"/>
                  <a:gd name="T3" fmla="*/ 91 h 1455"/>
                  <a:gd name="T4" fmla="*/ 4 w 1582"/>
                  <a:gd name="T5" fmla="*/ 91 h 1455"/>
                  <a:gd name="T6" fmla="*/ 8 w 1582"/>
                  <a:gd name="T7" fmla="*/ 91 h 1455"/>
                  <a:gd name="T8" fmla="*/ 14 w 1582"/>
                  <a:gd name="T9" fmla="*/ 90 h 1455"/>
                  <a:gd name="T10" fmla="*/ 20 w 1582"/>
                  <a:gd name="T11" fmla="*/ 88 h 1455"/>
                  <a:gd name="T12" fmla="*/ 26 w 1582"/>
                  <a:gd name="T13" fmla="*/ 86 h 1455"/>
                  <a:gd name="T14" fmla="*/ 32 w 1582"/>
                  <a:gd name="T15" fmla="*/ 82 h 1455"/>
                  <a:gd name="T16" fmla="*/ 38 w 1582"/>
                  <a:gd name="T17" fmla="*/ 78 h 1455"/>
                  <a:gd name="T18" fmla="*/ 43 w 1582"/>
                  <a:gd name="T19" fmla="*/ 71 h 1455"/>
                  <a:gd name="T20" fmla="*/ 46 w 1582"/>
                  <a:gd name="T21" fmla="*/ 63 h 1455"/>
                  <a:gd name="T22" fmla="*/ 48 w 1582"/>
                  <a:gd name="T23" fmla="*/ 55 h 1455"/>
                  <a:gd name="T24" fmla="*/ 49 w 1582"/>
                  <a:gd name="T25" fmla="*/ 47 h 1455"/>
                  <a:gd name="T26" fmla="*/ 50 w 1582"/>
                  <a:gd name="T27" fmla="*/ 39 h 1455"/>
                  <a:gd name="T28" fmla="*/ 50 w 1582"/>
                  <a:gd name="T29" fmla="*/ 31 h 1455"/>
                  <a:gd name="T30" fmla="*/ 50 w 1582"/>
                  <a:gd name="T31" fmla="*/ 24 h 1455"/>
                  <a:gd name="T32" fmla="*/ 50 w 1582"/>
                  <a:gd name="T33" fmla="*/ 17 h 1455"/>
                  <a:gd name="T34" fmla="*/ 52 w 1582"/>
                  <a:gd name="T35" fmla="*/ 11 h 1455"/>
                  <a:gd name="T36" fmla="*/ 53 w 1582"/>
                  <a:gd name="T37" fmla="*/ 6 h 1455"/>
                  <a:gd name="T38" fmla="*/ 56 w 1582"/>
                  <a:gd name="T39" fmla="*/ 2 h 1455"/>
                  <a:gd name="T40" fmla="*/ 60 w 1582"/>
                  <a:gd name="T41" fmla="*/ 0 h 1455"/>
                  <a:gd name="T42" fmla="*/ 65 w 1582"/>
                  <a:gd name="T43" fmla="*/ 0 h 1455"/>
                  <a:gd name="T44" fmla="*/ 68 w 1582"/>
                  <a:gd name="T45" fmla="*/ 0 h 1455"/>
                  <a:gd name="T46" fmla="*/ 71 w 1582"/>
                  <a:gd name="T47" fmla="*/ 1 h 1455"/>
                  <a:gd name="T48" fmla="*/ 73 w 1582"/>
                  <a:gd name="T49" fmla="*/ 2 h 1455"/>
                  <a:gd name="T50" fmla="*/ 75 w 1582"/>
                  <a:gd name="T51" fmla="*/ 4 h 1455"/>
                  <a:gd name="T52" fmla="*/ 76 w 1582"/>
                  <a:gd name="T53" fmla="*/ 5 h 1455"/>
                  <a:gd name="T54" fmla="*/ 77 w 1582"/>
                  <a:gd name="T55" fmla="*/ 6 h 1455"/>
                  <a:gd name="T56" fmla="*/ 78 w 1582"/>
                  <a:gd name="T57" fmla="*/ 7 h 1455"/>
                  <a:gd name="T58" fmla="*/ 78 w 1582"/>
                  <a:gd name="T59" fmla="*/ 8 h 1455"/>
                  <a:gd name="T60" fmla="*/ 78 w 1582"/>
                  <a:gd name="T61" fmla="*/ 8 h 1455"/>
                  <a:gd name="T62" fmla="*/ 79 w 1582"/>
                  <a:gd name="T63" fmla="*/ 8 h 1455"/>
                  <a:gd name="T64" fmla="*/ 80 w 1582"/>
                  <a:gd name="T65" fmla="*/ 7 h 1455"/>
                  <a:gd name="T66" fmla="*/ 81 w 1582"/>
                  <a:gd name="T67" fmla="*/ 7 h 1455"/>
                  <a:gd name="T68" fmla="*/ 82 w 1582"/>
                  <a:gd name="T69" fmla="*/ 6 h 1455"/>
                  <a:gd name="T70" fmla="*/ 84 w 1582"/>
                  <a:gd name="T71" fmla="*/ 6 h 1455"/>
                  <a:gd name="T72" fmla="*/ 86 w 1582"/>
                  <a:gd name="T73" fmla="*/ 5 h 1455"/>
                  <a:gd name="T74" fmla="*/ 88 w 1582"/>
                  <a:gd name="T75" fmla="*/ 5 h 1455"/>
                  <a:gd name="T76" fmla="*/ 90 w 1582"/>
                  <a:gd name="T77" fmla="*/ 5 h 1455"/>
                  <a:gd name="T78" fmla="*/ 93 w 1582"/>
                  <a:gd name="T79" fmla="*/ 6 h 1455"/>
                  <a:gd name="T80" fmla="*/ 96 w 1582"/>
                  <a:gd name="T81" fmla="*/ 7 h 1455"/>
                  <a:gd name="T82" fmla="*/ 98 w 1582"/>
                  <a:gd name="T83" fmla="*/ 11 h 1455"/>
                  <a:gd name="T84" fmla="*/ 99 w 1582"/>
                  <a:gd name="T85" fmla="*/ 15 h 1455"/>
                  <a:gd name="T86" fmla="*/ 99 w 1582"/>
                  <a:gd name="T87" fmla="*/ 21 h 1455"/>
                  <a:gd name="T88" fmla="*/ 99 w 1582"/>
                  <a:gd name="T89" fmla="*/ 27 h 1455"/>
                  <a:gd name="T90" fmla="*/ 98 w 1582"/>
                  <a:gd name="T91" fmla="*/ 34 h 1455"/>
                  <a:gd name="T92" fmla="*/ 97 w 1582"/>
                  <a:gd name="T93" fmla="*/ 41 h 1455"/>
                  <a:gd name="T94" fmla="*/ 95 w 1582"/>
                  <a:gd name="T95" fmla="*/ 48 h 1455"/>
                  <a:gd name="T96" fmla="*/ 92 w 1582"/>
                  <a:gd name="T97" fmla="*/ 54 h 1455"/>
                  <a:gd name="T98" fmla="*/ 89 w 1582"/>
                  <a:gd name="T99" fmla="*/ 60 h 1455"/>
                  <a:gd name="T100" fmla="*/ 85 w 1582"/>
                  <a:gd name="T101" fmla="*/ 66 h 1455"/>
                  <a:gd name="T102" fmla="*/ 81 w 1582"/>
                  <a:gd name="T103" fmla="*/ 72 h 1455"/>
                  <a:gd name="T104" fmla="*/ 77 w 1582"/>
                  <a:gd name="T105" fmla="*/ 76 h 1455"/>
                  <a:gd name="T106" fmla="*/ 72 w 1582"/>
                  <a:gd name="T107" fmla="*/ 80 h 1455"/>
                  <a:gd name="T108" fmla="*/ 68 w 1582"/>
                  <a:gd name="T109" fmla="*/ 84 h 1455"/>
                  <a:gd name="T110" fmla="*/ 65 w 1582"/>
                  <a:gd name="T111" fmla="*/ 86 h 1455"/>
                  <a:gd name="T112" fmla="*/ 62 w 1582"/>
                  <a:gd name="T113" fmla="*/ 88 h 1455"/>
                  <a:gd name="T114" fmla="*/ 59 w 1582"/>
                  <a:gd name="T115" fmla="*/ 90 h 1455"/>
                  <a:gd name="T116" fmla="*/ 58 w 1582"/>
                  <a:gd name="T117" fmla="*/ 91 h 1455"/>
                  <a:gd name="T118" fmla="*/ 57 w 1582"/>
                  <a:gd name="T119" fmla="*/ 91 h 145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582"/>
                  <a:gd name="T181" fmla="*/ 0 h 1455"/>
                  <a:gd name="T182" fmla="*/ 1582 w 1582"/>
                  <a:gd name="T183" fmla="*/ 1455 h 145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582" h="1455">
                    <a:moveTo>
                      <a:pt x="0" y="1448"/>
                    </a:moveTo>
                    <a:lnTo>
                      <a:pt x="18" y="1448"/>
                    </a:lnTo>
                    <a:lnTo>
                      <a:pt x="62" y="1448"/>
                    </a:lnTo>
                    <a:lnTo>
                      <a:pt x="128" y="1448"/>
                    </a:lnTo>
                    <a:lnTo>
                      <a:pt x="214" y="1430"/>
                    </a:lnTo>
                    <a:lnTo>
                      <a:pt x="313" y="1411"/>
                    </a:lnTo>
                    <a:lnTo>
                      <a:pt x="411" y="1369"/>
                    </a:lnTo>
                    <a:lnTo>
                      <a:pt x="509" y="1313"/>
                    </a:lnTo>
                    <a:lnTo>
                      <a:pt x="601" y="1239"/>
                    </a:lnTo>
                    <a:lnTo>
                      <a:pt x="681" y="1135"/>
                    </a:lnTo>
                    <a:lnTo>
                      <a:pt x="737" y="1007"/>
                    </a:lnTo>
                    <a:lnTo>
                      <a:pt x="766" y="883"/>
                    </a:lnTo>
                    <a:lnTo>
                      <a:pt x="779" y="755"/>
                    </a:lnTo>
                    <a:lnTo>
                      <a:pt x="792" y="627"/>
                    </a:lnTo>
                    <a:lnTo>
                      <a:pt x="792" y="497"/>
                    </a:lnTo>
                    <a:lnTo>
                      <a:pt x="797" y="375"/>
                    </a:lnTo>
                    <a:lnTo>
                      <a:pt x="803" y="265"/>
                    </a:lnTo>
                    <a:lnTo>
                      <a:pt x="821" y="166"/>
                    </a:lnTo>
                    <a:lnTo>
                      <a:pt x="852" y="86"/>
                    </a:lnTo>
                    <a:lnTo>
                      <a:pt x="896" y="31"/>
                    </a:lnTo>
                    <a:lnTo>
                      <a:pt x="963" y="0"/>
                    </a:lnTo>
                    <a:lnTo>
                      <a:pt x="1031" y="0"/>
                    </a:lnTo>
                    <a:lnTo>
                      <a:pt x="1086" y="0"/>
                    </a:lnTo>
                    <a:lnTo>
                      <a:pt x="1128" y="18"/>
                    </a:lnTo>
                    <a:lnTo>
                      <a:pt x="1165" y="31"/>
                    </a:lnTo>
                    <a:lnTo>
                      <a:pt x="1196" y="56"/>
                    </a:lnTo>
                    <a:lnTo>
                      <a:pt x="1214" y="73"/>
                    </a:lnTo>
                    <a:lnTo>
                      <a:pt x="1233" y="99"/>
                    </a:lnTo>
                    <a:lnTo>
                      <a:pt x="1245" y="117"/>
                    </a:lnTo>
                    <a:lnTo>
                      <a:pt x="1245" y="129"/>
                    </a:lnTo>
                    <a:lnTo>
                      <a:pt x="1251" y="129"/>
                    </a:lnTo>
                    <a:lnTo>
                      <a:pt x="1258" y="124"/>
                    </a:lnTo>
                    <a:lnTo>
                      <a:pt x="1269" y="111"/>
                    </a:lnTo>
                    <a:lnTo>
                      <a:pt x="1289" y="104"/>
                    </a:lnTo>
                    <a:lnTo>
                      <a:pt x="1307" y="93"/>
                    </a:lnTo>
                    <a:lnTo>
                      <a:pt x="1337" y="86"/>
                    </a:lnTo>
                    <a:lnTo>
                      <a:pt x="1368" y="80"/>
                    </a:lnTo>
                    <a:lnTo>
                      <a:pt x="1399" y="73"/>
                    </a:lnTo>
                    <a:lnTo>
                      <a:pt x="1441" y="73"/>
                    </a:lnTo>
                    <a:lnTo>
                      <a:pt x="1485" y="86"/>
                    </a:lnTo>
                    <a:lnTo>
                      <a:pt x="1527" y="111"/>
                    </a:lnTo>
                    <a:lnTo>
                      <a:pt x="1558" y="166"/>
                    </a:lnTo>
                    <a:lnTo>
                      <a:pt x="1576" y="239"/>
                    </a:lnTo>
                    <a:lnTo>
                      <a:pt x="1582" y="331"/>
                    </a:lnTo>
                    <a:lnTo>
                      <a:pt x="1582" y="430"/>
                    </a:lnTo>
                    <a:lnTo>
                      <a:pt x="1571" y="541"/>
                    </a:lnTo>
                    <a:lnTo>
                      <a:pt x="1545" y="651"/>
                    </a:lnTo>
                    <a:lnTo>
                      <a:pt x="1516" y="761"/>
                    </a:lnTo>
                    <a:lnTo>
                      <a:pt x="1472" y="865"/>
                    </a:lnTo>
                    <a:lnTo>
                      <a:pt x="1423" y="958"/>
                    </a:lnTo>
                    <a:lnTo>
                      <a:pt x="1355" y="1055"/>
                    </a:lnTo>
                    <a:lnTo>
                      <a:pt x="1289" y="1148"/>
                    </a:lnTo>
                    <a:lnTo>
                      <a:pt x="1221" y="1221"/>
                    </a:lnTo>
                    <a:lnTo>
                      <a:pt x="1154" y="1283"/>
                    </a:lnTo>
                    <a:lnTo>
                      <a:pt x="1086" y="1338"/>
                    </a:lnTo>
                    <a:lnTo>
                      <a:pt x="1031" y="1380"/>
                    </a:lnTo>
                    <a:lnTo>
                      <a:pt x="982" y="1411"/>
                    </a:lnTo>
                    <a:lnTo>
                      <a:pt x="945" y="1435"/>
                    </a:lnTo>
                    <a:lnTo>
                      <a:pt x="920" y="1448"/>
                    </a:lnTo>
                    <a:lnTo>
                      <a:pt x="907" y="145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0" name="Freeform 417">
                <a:extLst>
                  <a:ext uri="{FF2B5EF4-FFF2-40B4-BE49-F238E27FC236}">
                    <a16:creationId xmlns:a16="http://schemas.microsoft.com/office/drawing/2014/main" id="{5A3D0515-43F1-4E06-A828-92F847047DA5}"/>
                  </a:ext>
                </a:extLst>
              </p:cNvPr>
              <p:cNvSpPr>
                <a:spLocks/>
              </p:cNvSpPr>
              <p:nvPr/>
            </p:nvSpPr>
            <p:spPr bwMode="auto">
              <a:xfrm>
                <a:off x="3533" y="1888"/>
                <a:ext cx="220" cy="359"/>
              </a:xfrm>
              <a:custGeom>
                <a:avLst/>
                <a:gdLst>
                  <a:gd name="T0" fmla="*/ 48 w 883"/>
                  <a:gd name="T1" fmla="*/ 1 h 1435"/>
                  <a:gd name="T2" fmla="*/ 46 w 883"/>
                  <a:gd name="T3" fmla="*/ 1 h 1435"/>
                  <a:gd name="T4" fmla="*/ 44 w 883"/>
                  <a:gd name="T5" fmla="*/ 0 h 1435"/>
                  <a:gd name="T6" fmla="*/ 42 w 883"/>
                  <a:gd name="T7" fmla="*/ 0 h 1435"/>
                  <a:gd name="T8" fmla="*/ 40 w 883"/>
                  <a:gd name="T9" fmla="*/ 1 h 1435"/>
                  <a:gd name="T10" fmla="*/ 39 w 883"/>
                  <a:gd name="T11" fmla="*/ 1 h 1435"/>
                  <a:gd name="T12" fmla="*/ 37 w 883"/>
                  <a:gd name="T13" fmla="*/ 1 h 1435"/>
                  <a:gd name="T14" fmla="*/ 37 w 883"/>
                  <a:gd name="T15" fmla="*/ 2 h 1435"/>
                  <a:gd name="T16" fmla="*/ 36 w 883"/>
                  <a:gd name="T17" fmla="*/ 2 h 1435"/>
                  <a:gd name="T18" fmla="*/ 35 w 883"/>
                  <a:gd name="T19" fmla="*/ 3 h 1435"/>
                  <a:gd name="T20" fmla="*/ 34 w 883"/>
                  <a:gd name="T21" fmla="*/ 3 h 1435"/>
                  <a:gd name="T22" fmla="*/ 35 w 883"/>
                  <a:gd name="T23" fmla="*/ 6 h 1435"/>
                  <a:gd name="T24" fmla="*/ 36 w 883"/>
                  <a:gd name="T25" fmla="*/ 7 h 1435"/>
                  <a:gd name="T26" fmla="*/ 36 w 883"/>
                  <a:gd name="T27" fmla="*/ 10 h 1435"/>
                  <a:gd name="T28" fmla="*/ 36 w 883"/>
                  <a:gd name="T29" fmla="*/ 12 h 1435"/>
                  <a:gd name="T30" fmla="*/ 37 w 883"/>
                  <a:gd name="T31" fmla="*/ 15 h 1435"/>
                  <a:gd name="T32" fmla="*/ 37 w 883"/>
                  <a:gd name="T33" fmla="*/ 17 h 1435"/>
                  <a:gd name="T34" fmla="*/ 37 w 883"/>
                  <a:gd name="T35" fmla="*/ 20 h 1435"/>
                  <a:gd name="T36" fmla="*/ 37 w 883"/>
                  <a:gd name="T37" fmla="*/ 22 h 1435"/>
                  <a:gd name="T38" fmla="*/ 37 w 883"/>
                  <a:gd name="T39" fmla="*/ 25 h 1435"/>
                  <a:gd name="T40" fmla="*/ 36 w 883"/>
                  <a:gd name="T41" fmla="*/ 27 h 1435"/>
                  <a:gd name="T42" fmla="*/ 36 w 883"/>
                  <a:gd name="T43" fmla="*/ 31 h 1435"/>
                  <a:gd name="T44" fmla="*/ 34 w 883"/>
                  <a:gd name="T45" fmla="*/ 36 h 1435"/>
                  <a:gd name="T46" fmla="*/ 33 w 883"/>
                  <a:gd name="T47" fmla="*/ 42 h 1435"/>
                  <a:gd name="T48" fmla="*/ 31 w 883"/>
                  <a:gd name="T49" fmla="*/ 48 h 1435"/>
                  <a:gd name="T50" fmla="*/ 28 w 883"/>
                  <a:gd name="T51" fmla="*/ 55 h 1435"/>
                  <a:gd name="T52" fmla="*/ 25 w 883"/>
                  <a:gd name="T53" fmla="*/ 61 h 1435"/>
                  <a:gd name="T54" fmla="*/ 21 w 883"/>
                  <a:gd name="T55" fmla="*/ 68 h 1435"/>
                  <a:gd name="T56" fmla="*/ 16 w 883"/>
                  <a:gd name="T57" fmla="*/ 75 h 1435"/>
                  <a:gd name="T58" fmla="*/ 11 w 883"/>
                  <a:gd name="T59" fmla="*/ 81 h 1435"/>
                  <a:gd name="T60" fmla="*/ 4 w 883"/>
                  <a:gd name="T61" fmla="*/ 86 h 1435"/>
                  <a:gd name="T62" fmla="*/ 0 w 883"/>
                  <a:gd name="T63" fmla="*/ 90 h 1435"/>
                  <a:gd name="T64" fmla="*/ 13 w 883"/>
                  <a:gd name="T65" fmla="*/ 86 h 1435"/>
                  <a:gd name="T66" fmla="*/ 13 w 883"/>
                  <a:gd name="T67" fmla="*/ 86 h 1435"/>
                  <a:gd name="T68" fmla="*/ 15 w 883"/>
                  <a:gd name="T69" fmla="*/ 85 h 1435"/>
                  <a:gd name="T70" fmla="*/ 17 w 883"/>
                  <a:gd name="T71" fmla="*/ 84 h 1435"/>
                  <a:gd name="T72" fmla="*/ 20 w 883"/>
                  <a:gd name="T73" fmla="*/ 82 h 1435"/>
                  <a:gd name="T74" fmla="*/ 24 w 883"/>
                  <a:gd name="T75" fmla="*/ 79 h 1435"/>
                  <a:gd name="T76" fmla="*/ 28 w 883"/>
                  <a:gd name="T77" fmla="*/ 76 h 1435"/>
                  <a:gd name="T78" fmla="*/ 32 w 883"/>
                  <a:gd name="T79" fmla="*/ 72 h 1435"/>
                  <a:gd name="T80" fmla="*/ 37 w 883"/>
                  <a:gd name="T81" fmla="*/ 67 h 1435"/>
                  <a:gd name="T82" fmla="*/ 41 w 883"/>
                  <a:gd name="T83" fmla="*/ 62 h 1435"/>
                  <a:gd name="T84" fmla="*/ 45 w 883"/>
                  <a:gd name="T85" fmla="*/ 56 h 1435"/>
                  <a:gd name="T86" fmla="*/ 48 w 883"/>
                  <a:gd name="T87" fmla="*/ 50 h 1435"/>
                  <a:gd name="T88" fmla="*/ 50 w 883"/>
                  <a:gd name="T89" fmla="*/ 43 h 1435"/>
                  <a:gd name="T90" fmla="*/ 52 w 883"/>
                  <a:gd name="T91" fmla="*/ 36 h 1435"/>
                  <a:gd name="T92" fmla="*/ 54 w 883"/>
                  <a:gd name="T93" fmla="*/ 29 h 1435"/>
                  <a:gd name="T94" fmla="*/ 55 w 883"/>
                  <a:gd name="T95" fmla="*/ 22 h 1435"/>
                  <a:gd name="T96" fmla="*/ 55 w 883"/>
                  <a:gd name="T97" fmla="*/ 16 h 1435"/>
                  <a:gd name="T98" fmla="*/ 55 w 883"/>
                  <a:gd name="T99" fmla="*/ 11 h 1435"/>
                  <a:gd name="T100" fmla="*/ 53 w 883"/>
                  <a:gd name="T101" fmla="*/ 6 h 1435"/>
                  <a:gd name="T102" fmla="*/ 51 w 883"/>
                  <a:gd name="T103" fmla="*/ 2 h 1435"/>
                  <a:gd name="T104" fmla="*/ 48 w 883"/>
                  <a:gd name="T105" fmla="*/ 1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9" y="12"/>
                    </a:moveTo>
                    <a:lnTo>
                      <a:pt x="742" y="6"/>
                    </a:lnTo>
                    <a:lnTo>
                      <a:pt x="711" y="0"/>
                    </a:lnTo>
                    <a:lnTo>
                      <a:pt x="675" y="0"/>
                    </a:lnTo>
                    <a:lnTo>
                      <a:pt x="651" y="6"/>
                    </a:lnTo>
                    <a:lnTo>
                      <a:pt x="627" y="12"/>
                    </a:lnTo>
                    <a:lnTo>
                      <a:pt x="601" y="18"/>
                    </a:lnTo>
                    <a:lnTo>
                      <a:pt x="589" y="31"/>
                    </a:lnTo>
                    <a:lnTo>
                      <a:pt x="572" y="37"/>
                    </a:lnTo>
                    <a:lnTo>
                      <a:pt x="559" y="42"/>
                    </a:lnTo>
                    <a:lnTo>
                      <a:pt x="552" y="49"/>
                    </a:lnTo>
                    <a:lnTo>
                      <a:pt x="559" y="86"/>
                    </a:lnTo>
                    <a:lnTo>
                      <a:pt x="572" y="117"/>
                    </a:lnTo>
                    <a:lnTo>
                      <a:pt x="577" y="153"/>
                    </a:lnTo>
                    <a:lnTo>
                      <a:pt x="583" y="196"/>
                    </a:lnTo>
                    <a:lnTo>
                      <a:pt x="589" y="232"/>
                    </a:lnTo>
                    <a:lnTo>
                      <a:pt x="589" y="276"/>
                    </a:lnTo>
                    <a:lnTo>
                      <a:pt x="596" y="313"/>
                    </a:lnTo>
                    <a:lnTo>
                      <a:pt x="596" y="349"/>
                    </a:lnTo>
                    <a:lnTo>
                      <a:pt x="589" y="393"/>
                    </a:lnTo>
                    <a:lnTo>
                      <a:pt x="583" y="429"/>
                    </a:lnTo>
                    <a:lnTo>
                      <a:pt x="572" y="497"/>
                    </a:lnTo>
                    <a:lnTo>
                      <a:pt x="552" y="576"/>
                    </a:lnTo>
                    <a:lnTo>
                      <a:pt x="528" y="669"/>
                    </a:lnTo>
                    <a:lnTo>
                      <a:pt x="497" y="766"/>
                    </a:lnTo>
                    <a:lnTo>
                      <a:pt x="455" y="870"/>
                    </a:lnTo>
                    <a:lnTo>
                      <a:pt x="400" y="981"/>
                    </a:lnTo>
                    <a:lnTo>
                      <a:pt x="338" y="1086"/>
                    </a:lnTo>
                    <a:lnTo>
                      <a:pt x="258" y="1190"/>
                    </a:lnTo>
                    <a:lnTo>
                      <a:pt x="172" y="1287"/>
                    </a:lnTo>
                    <a:lnTo>
                      <a:pt x="68" y="1380"/>
                    </a:lnTo>
                    <a:lnTo>
                      <a:pt x="0" y="1435"/>
                    </a:lnTo>
                    <a:lnTo>
                      <a:pt x="210" y="1380"/>
                    </a:lnTo>
                    <a:lnTo>
                      <a:pt x="215" y="1373"/>
                    </a:lnTo>
                    <a:lnTo>
                      <a:pt x="239" y="1362"/>
                    </a:lnTo>
                    <a:lnTo>
                      <a:pt x="276" y="1337"/>
                    </a:lnTo>
                    <a:lnTo>
                      <a:pt x="325" y="1307"/>
                    </a:lnTo>
                    <a:lnTo>
                      <a:pt x="387" y="1263"/>
                    </a:lnTo>
                    <a:lnTo>
                      <a:pt x="448" y="1208"/>
                    </a:lnTo>
                    <a:lnTo>
                      <a:pt x="515" y="1147"/>
                    </a:lnTo>
                    <a:lnTo>
                      <a:pt x="589" y="1073"/>
                    </a:lnTo>
                    <a:lnTo>
                      <a:pt x="656" y="987"/>
                    </a:lnTo>
                    <a:lnTo>
                      <a:pt x="718" y="889"/>
                    </a:lnTo>
                    <a:lnTo>
                      <a:pt x="767" y="791"/>
                    </a:lnTo>
                    <a:lnTo>
                      <a:pt x="810" y="687"/>
                    </a:lnTo>
                    <a:lnTo>
                      <a:pt x="841" y="576"/>
                    </a:lnTo>
                    <a:lnTo>
                      <a:pt x="865" y="466"/>
                    </a:lnTo>
                    <a:lnTo>
                      <a:pt x="877" y="356"/>
                    </a:lnTo>
                    <a:lnTo>
                      <a:pt x="883" y="258"/>
                    </a:lnTo>
                    <a:lnTo>
                      <a:pt x="877" y="166"/>
                    </a:lnTo>
                    <a:lnTo>
                      <a:pt x="853" y="92"/>
                    </a:lnTo>
                    <a:lnTo>
                      <a:pt x="822" y="37"/>
                    </a:lnTo>
                    <a:lnTo>
                      <a:pt x="779" y="12"/>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1" name="Freeform 418">
                <a:extLst>
                  <a:ext uri="{FF2B5EF4-FFF2-40B4-BE49-F238E27FC236}">
                    <a16:creationId xmlns:a16="http://schemas.microsoft.com/office/drawing/2014/main" id="{E87F48EE-D98E-4D2D-8246-1ACE8915F391}"/>
                  </a:ext>
                </a:extLst>
              </p:cNvPr>
              <p:cNvSpPr>
                <a:spLocks/>
              </p:cNvSpPr>
              <p:nvPr/>
            </p:nvSpPr>
            <p:spPr bwMode="auto">
              <a:xfrm>
                <a:off x="3287" y="1870"/>
                <a:ext cx="394" cy="377"/>
              </a:xfrm>
              <a:custGeom>
                <a:avLst/>
                <a:gdLst>
                  <a:gd name="T0" fmla="*/ 98 w 1578"/>
                  <a:gd name="T1" fmla="*/ 32 h 1508"/>
                  <a:gd name="T2" fmla="*/ 98 w 1578"/>
                  <a:gd name="T3" fmla="*/ 29 h 1508"/>
                  <a:gd name="T4" fmla="*/ 98 w 1578"/>
                  <a:gd name="T5" fmla="*/ 27 h 1508"/>
                  <a:gd name="T6" fmla="*/ 98 w 1578"/>
                  <a:gd name="T7" fmla="*/ 24 h 1508"/>
                  <a:gd name="T8" fmla="*/ 98 w 1578"/>
                  <a:gd name="T9" fmla="*/ 22 h 1508"/>
                  <a:gd name="T10" fmla="*/ 98 w 1578"/>
                  <a:gd name="T11" fmla="*/ 19 h 1508"/>
                  <a:gd name="T12" fmla="*/ 98 w 1578"/>
                  <a:gd name="T13" fmla="*/ 17 h 1508"/>
                  <a:gd name="T14" fmla="*/ 97 w 1578"/>
                  <a:gd name="T15" fmla="*/ 14 h 1508"/>
                  <a:gd name="T16" fmla="*/ 97 w 1578"/>
                  <a:gd name="T17" fmla="*/ 12 h 1508"/>
                  <a:gd name="T18" fmla="*/ 96 w 1578"/>
                  <a:gd name="T19" fmla="*/ 10 h 1508"/>
                  <a:gd name="T20" fmla="*/ 96 w 1578"/>
                  <a:gd name="T21" fmla="*/ 8 h 1508"/>
                  <a:gd name="T22" fmla="*/ 96 w 1578"/>
                  <a:gd name="T23" fmla="*/ 8 h 1508"/>
                  <a:gd name="T24" fmla="*/ 95 w 1578"/>
                  <a:gd name="T25" fmla="*/ 8 h 1508"/>
                  <a:gd name="T26" fmla="*/ 95 w 1578"/>
                  <a:gd name="T27" fmla="*/ 7 h 1508"/>
                  <a:gd name="T28" fmla="*/ 94 w 1578"/>
                  <a:gd name="T29" fmla="*/ 6 h 1508"/>
                  <a:gd name="T30" fmla="*/ 93 w 1578"/>
                  <a:gd name="T31" fmla="*/ 5 h 1508"/>
                  <a:gd name="T32" fmla="*/ 92 w 1578"/>
                  <a:gd name="T33" fmla="*/ 4 h 1508"/>
                  <a:gd name="T34" fmla="*/ 90 w 1578"/>
                  <a:gd name="T35" fmla="*/ 2 h 1508"/>
                  <a:gd name="T36" fmla="*/ 88 w 1578"/>
                  <a:gd name="T37" fmla="*/ 1 h 1508"/>
                  <a:gd name="T38" fmla="*/ 85 w 1578"/>
                  <a:gd name="T39" fmla="*/ 0 h 1508"/>
                  <a:gd name="T40" fmla="*/ 81 w 1578"/>
                  <a:gd name="T41" fmla="*/ 0 h 1508"/>
                  <a:gd name="T42" fmla="*/ 77 w 1578"/>
                  <a:gd name="T43" fmla="*/ 0 h 1508"/>
                  <a:gd name="T44" fmla="*/ 73 w 1578"/>
                  <a:gd name="T45" fmla="*/ 2 h 1508"/>
                  <a:gd name="T46" fmla="*/ 70 w 1578"/>
                  <a:gd name="T47" fmla="*/ 5 h 1508"/>
                  <a:gd name="T48" fmla="*/ 68 w 1578"/>
                  <a:gd name="T49" fmla="*/ 10 h 1508"/>
                  <a:gd name="T50" fmla="*/ 68 w 1578"/>
                  <a:gd name="T51" fmla="*/ 17 h 1508"/>
                  <a:gd name="T52" fmla="*/ 67 w 1578"/>
                  <a:gd name="T53" fmla="*/ 23 h 1508"/>
                  <a:gd name="T54" fmla="*/ 67 w 1578"/>
                  <a:gd name="T55" fmla="*/ 31 h 1508"/>
                  <a:gd name="T56" fmla="*/ 67 w 1578"/>
                  <a:gd name="T57" fmla="*/ 39 h 1508"/>
                  <a:gd name="T58" fmla="*/ 66 w 1578"/>
                  <a:gd name="T59" fmla="*/ 47 h 1508"/>
                  <a:gd name="T60" fmla="*/ 65 w 1578"/>
                  <a:gd name="T61" fmla="*/ 55 h 1508"/>
                  <a:gd name="T62" fmla="*/ 64 w 1578"/>
                  <a:gd name="T63" fmla="*/ 63 h 1508"/>
                  <a:gd name="T64" fmla="*/ 60 w 1578"/>
                  <a:gd name="T65" fmla="*/ 70 h 1508"/>
                  <a:gd name="T66" fmla="*/ 57 w 1578"/>
                  <a:gd name="T67" fmla="*/ 75 h 1508"/>
                  <a:gd name="T68" fmla="*/ 53 w 1578"/>
                  <a:gd name="T69" fmla="*/ 80 h 1508"/>
                  <a:gd name="T70" fmla="*/ 48 w 1578"/>
                  <a:gd name="T71" fmla="*/ 84 h 1508"/>
                  <a:gd name="T72" fmla="*/ 44 w 1578"/>
                  <a:gd name="T73" fmla="*/ 86 h 1508"/>
                  <a:gd name="T74" fmla="*/ 39 w 1578"/>
                  <a:gd name="T75" fmla="*/ 89 h 1508"/>
                  <a:gd name="T76" fmla="*/ 34 w 1578"/>
                  <a:gd name="T77" fmla="*/ 90 h 1508"/>
                  <a:gd name="T78" fmla="*/ 30 w 1578"/>
                  <a:gd name="T79" fmla="*/ 91 h 1508"/>
                  <a:gd name="T80" fmla="*/ 26 w 1578"/>
                  <a:gd name="T81" fmla="*/ 92 h 1508"/>
                  <a:gd name="T82" fmla="*/ 23 w 1578"/>
                  <a:gd name="T83" fmla="*/ 92 h 1508"/>
                  <a:gd name="T84" fmla="*/ 0 w 1578"/>
                  <a:gd name="T85" fmla="*/ 94 h 1508"/>
                  <a:gd name="T86" fmla="*/ 58 w 1578"/>
                  <a:gd name="T87" fmla="*/ 94 h 1508"/>
                  <a:gd name="T88" fmla="*/ 65 w 1578"/>
                  <a:gd name="T89" fmla="*/ 91 h 1508"/>
                  <a:gd name="T90" fmla="*/ 72 w 1578"/>
                  <a:gd name="T91" fmla="*/ 85 h 1508"/>
                  <a:gd name="T92" fmla="*/ 77 w 1578"/>
                  <a:gd name="T93" fmla="*/ 79 h 1508"/>
                  <a:gd name="T94" fmla="*/ 82 w 1578"/>
                  <a:gd name="T95" fmla="*/ 73 h 1508"/>
                  <a:gd name="T96" fmla="*/ 86 w 1578"/>
                  <a:gd name="T97" fmla="*/ 66 h 1508"/>
                  <a:gd name="T98" fmla="*/ 90 w 1578"/>
                  <a:gd name="T99" fmla="*/ 59 h 1508"/>
                  <a:gd name="T100" fmla="*/ 92 w 1578"/>
                  <a:gd name="T101" fmla="*/ 53 h 1508"/>
                  <a:gd name="T102" fmla="*/ 94 w 1578"/>
                  <a:gd name="T103" fmla="*/ 47 h 1508"/>
                  <a:gd name="T104" fmla="*/ 96 w 1578"/>
                  <a:gd name="T105" fmla="*/ 41 h 1508"/>
                  <a:gd name="T106" fmla="*/ 97 w 1578"/>
                  <a:gd name="T107" fmla="*/ 36 h 1508"/>
                  <a:gd name="T108" fmla="*/ 98 w 1578"/>
                  <a:gd name="T109" fmla="*/ 32 h 15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78"/>
                  <a:gd name="T166" fmla="*/ 0 h 1508"/>
                  <a:gd name="T167" fmla="*/ 1578 w 1578"/>
                  <a:gd name="T168" fmla="*/ 1508 h 150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78" h="1508">
                    <a:moveTo>
                      <a:pt x="1565" y="502"/>
                    </a:moveTo>
                    <a:lnTo>
                      <a:pt x="1571" y="466"/>
                    </a:lnTo>
                    <a:lnTo>
                      <a:pt x="1578" y="422"/>
                    </a:lnTo>
                    <a:lnTo>
                      <a:pt x="1578" y="386"/>
                    </a:lnTo>
                    <a:lnTo>
                      <a:pt x="1571" y="349"/>
                    </a:lnTo>
                    <a:lnTo>
                      <a:pt x="1571" y="305"/>
                    </a:lnTo>
                    <a:lnTo>
                      <a:pt x="1565" y="269"/>
                    </a:lnTo>
                    <a:lnTo>
                      <a:pt x="1559" y="226"/>
                    </a:lnTo>
                    <a:lnTo>
                      <a:pt x="1554" y="190"/>
                    </a:lnTo>
                    <a:lnTo>
                      <a:pt x="1541" y="159"/>
                    </a:lnTo>
                    <a:lnTo>
                      <a:pt x="1534" y="122"/>
                    </a:lnTo>
                    <a:lnTo>
                      <a:pt x="1534" y="128"/>
                    </a:lnTo>
                    <a:lnTo>
                      <a:pt x="1528" y="128"/>
                    </a:lnTo>
                    <a:lnTo>
                      <a:pt x="1523" y="115"/>
                    </a:lnTo>
                    <a:lnTo>
                      <a:pt x="1510" y="97"/>
                    </a:lnTo>
                    <a:lnTo>
                      <a:pt x="1497" y="73"/>
                    </a:lnTo>
                    <a:lnTo>
                      <a:pt x="1473" y="55"/>
                    </a:lnTo>
                    <a:lnTo>
                      <a:pt x="1448" y="29"/>
                    </a:lnTo>
                    <a:lnTo>
                      <a:pt x="1412" y="18"/>
                    </a:lnTo>
                    <a:lnTo>
                      <a:pt x="1362" y="5"/>
                    </a:lnTo>
                    <a:lnTo>
                      <a:pt x="1307" y="0"/>
                    </a:lnTo>
                    <a:lnTo>
                      <a:pt x="1240" y="0"/>
                    </a:lnTo>
                    <a:lnTo>
                      <a:pt x="1179" y="29"/>
                    </a:lnTo>
                    <a:lnTo>
                      <a:pt x="1130" y="85"/>
                    </a:lnTo>
                    <a:lnTo>
                      <a:pt x="1099" y="165"/>
                    </a:lnTo>
                    <a:lnTo>
                      <a:pt x="1086" y="263"/>
                    </a:lnTo>
                    <a:lnTo>
                      <a:pt x="1075" y="373"/>
                    </a:lnTo>
                    <a:lnTo>
                      <a:pt x="1075" y="497"/>
                    </a:lnTo>
                    <a:lnTo>
                      <a:pt x="1068" y="625"/>
                    </a:lnTo>
                    <a:lnTo>
                      <a:pt x="1062" y="753"/>
                    </a:lnTo>
                    <a:lnTo>
                      <a:pt x="1044" y="883"/>
                    </a:lnTo>
                    <a:lnTo>
                      <a:pt x="1020" y="1005"/>
                    </a:lnTo>
                    <a:lnTo>
                      <a:pt x="970" y="1115"/>
                    </a:lnTo>
                    <a:lnTo>
                      <a:pt x="914" y="1201"/>
                    </a:lnTo>
                    <a:lnTo>
                      <a:pt x="848" y="1276"/>
                    </a:lnTo>
                    <a:lnTo>
                      <a:pt x="774" y="1336"/>
                    </a:lnTo>
                    <a:lnTo>
                      <a:pt x="700" y="1380"/>
                    </a:lnTo>
                    <a:lnTo>
                      <a:pt x="620" y="1416"/>
                    </a:lnTo>
                    <a:lnTo>
                      <a:pt x="547" y="1441"/>
                    </a:lnTo>
                    <a:lnTo>
                      <a:pt x="479" y="1453"/>
                    </a:lnTo>
                    <a:lnTo>
                      <a:pt x="418" y="1466"/>
                    </a:lnTo>
                    <a:lnTo>
                      <a:pt x="369" y="1466"/>
                    </a:lnTo>
                    <a:lnTo>
                      <a:pt x="0" y="1496"/>
                    </a:lnTo>
                    <a:lnTo>
                      <a:pt x="934" y="1508"/>
                    </a:lnTo>
                    <a:lnTo>
                      <a:pt x="1050" y="1453"/>
                    </a:lnTo>
                    <a:lnTo>
                      <a:pt x="1154" y="1360"/>
                    </a:lnTo>
                    <a:lnTo>
                      <a:pt x="1240" y="1263"/>
                    </a:lnTo>
                    <a:lnTo>
                      <a:pt x="1320" y="1159"/>
                    </a:lnTo>
                    <a:lnTo>
                      <a:pt x="1382" y="1054"/>
                    </a:lnTo>
                    <a:lnTo>
                      <a:pt x="1437" y="943"/>
                    </a:lnTo>
                    <a:lnTo>
                      <a:pt x="1479" y="839"/>
                    </a:lnTo>
                    <a:lnTo>
                      <a:pt x="1510" y="742"/>
                    </a:lnTo>
                    <a:lnTo>
                      <a:pt x="1534" y="649"/>
                    </a:lnTo>
                    <a:lnTo>
                      <a:pt x="1554" y="570"/>
                    </a:lnTo>
                    <a:lnTo>
                      <a:pt x="1565" y="502"/>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2" name="Freeform 419">
                <a:extLst>
                  <a:ext uri="{FF2B5EF4-FFF2-40B4-BE49-F238E27FC236}">
                    <a16:creationId xmlns:a16="http://schemas.microsoft.com/office/drawing/2014/main" id="{EC3CC674-C82D-493C-AC09-01DFF601FF60}"/>
                  </a:ext>
                </a:extLst>
              </p:cNvPr>
              <p:cNvSpPr>
                <a:spLocks/>
              </p:cNvSpPr>
              <p:nvPr/>
            </p:nvSpPr>
            <p:spPr bwMode="auto">
              <a:xfrm>
                <a:off x="3671" y="1890"/>
                <a:ext cx="82" cy="243"/>
              </a:xfrm>
              <a:custGeom>
                <a:avLst/>
                <a:gdLst>
                  <a:gd name="T0" fmla="*/ 14 w 331"/>
                  <a:gd name="T1" fmla="*/ 1 h 975"/>
                  <a:gd name="T2" fmla="*/ 12 w 331"/>
                  <a:gd name="T3" fmla="*/ 0 h 975"/>
                  <a:gd name="T4" fmla="*/ 10 w 331"/>
                  <a:gd name="T5" fmla="*/ 0 h 975"/>
                  <a:gd name="T6" fmla="*/ 8 w 331"/>
                  <a:gd name="T7" fmla="*/ 0 h 975"/>
                  <a:gd name="T8" fmla="*/ 6 w 331"/>
                  <a:gd name="T9" fmla="*/ 0 h 975"/>
                  <a:gd name="T10" fmla="*/ 5 w 331"/>
                  <a:gd name="T11" fmla="*/ 1 h 975"/>
                  <a:gd name="T12" fmla="*/ 3 w 331"/>
                  <a:gd name="T13" fmla="*/ 1 h 975"/>
                  <a:gd name="T14" fmla="*/ 2 w 331"/>
                  <a:gd name="T15" fmla="*/ 1 h 975"/>
                  <a:gd name="T16" fmla="*/ 1 w 331"/>
                  <a:gd name="T17" fmla="*/ 2 h 975"/>
                  <a:gd name="T18" fmla="*/ 1 w 331"/>
                  <a:gd name="T19" fmla="*/ 3 h 975"/>
                  <a:gd name="T20" fmla="*/ 0 w 331"/>
                  <a:gd name="T21" fmla="*/ 3 h 975"/>
                  <a:gd name="T22" fmla="*/ 0 w 331"/>
                  <a:gd name="T23" fmla="*/ 3 h 975"/>
                  <a:gd name="T24" fmla="*/ 0 w 331"/>
                  <a:gd name="T25" fmla="*/ 4 h 975"/>
                  <a:gd name="T26" fmla="*/ 0 w 331"/>
                  <a:gd name="T27" fmla="*/ 4 h 975"/>
                  <a:gd name="T28" fmla="*/ 0 w 331"/>
                  <a:gd name="T29" fmla="*/ 4 h 975"/>
                  <a:gd name="T30" fmla="*/ 0 w 331"/>
                  <a:gd name="T31" fmla="*/ 5 h 975"/>
                  <a:gd name="T32" fmla="*/ 1 w 331"/>
                  <a:gd name="T33" fmla="*/ 5 h 975"/>
                  <a:gd name="T34" fmla="*/ 1 w 331"/>
                  <a:gd name="T35" fmla="*/ 6 h 975"/>
                  <a:gd name="T36" fmla="*/ 1 w 331"/>
                  <a:gd name="T37" fmla="*/ 6 h 975"/>
                  <a:gd name="T38" fmla="*/ 1 w 331"/>
                  <a:gd name="T39" fmla="*/ 6 h 975"/>
                  <a:gd name="T40" fmla="*/ 2 w 331"/>
                  <a:gd name="T41" fmla="*/ 6 h 975"/>
                  <a:gd name="T42" fmla="*/ 3 w 331"/>
                  <a:gd name="T43" fmla="*/ 6 h 975"/>
                  <a:gd name="T44" fmla="*/ 4 w 331"/>
                  <a:gd name="T45" fmla="*/ 6 h 975"/>
                  <a:gd name="T46" fmla="*/ 5 w 331"/>
                  <a:gd name="T47" fmla="*/ 6 h 975"/>
                  <a:gd name="T48" fmla="*/ 6 w 331"/>
                  <a:gd name="T49" fmla="*/ 6 h 975"/>
                  <a:gd name="T50" fmla="*/ 7 w 331"/>
                  <a:gd name="T51" fmla="*/ 6 h 975"/>
                  <a:gd name="T52" fmla="*/ 8 w 331"/>
                  <a:gd name="T53" fmla="*/ 6 h 975"/>
                  <a:gd name="T54" fmla="*/ 9 w 331"/>
                  <a:gd name="T55" fmla="*/ 6 h 975"/>
                  <a:gd name="T56" fmla="*/ 11 w 331"/>
                  <a:gd name="T57" fmla="*/ 6 h 975"/>
                  <a:gd name="T58" fmla="*/ 13 w 331"/>
                  <a:gd name="T59" fmla="*/ 8 h 975"/>
                  <a:gd name="T60" fmla="*/ 15 w 331"/>
                  <a:gd name="T61" fmla="*/ 11 h 975"/>
                  <a:gd name="T62" fmla="*/ 16 w 331"/>
                  <a:gd name="T63" fmla="*/ 16 h 975"/>
                  <a:gd name="T64" fmla="*/ 17 w 331"/>
                  <a:gd name="T65" fmla="*/ 21 h 975"/>
                  <a:gd name="T66" fmla="*/ 17 w 331"/>
                  <a:gd name="T67" fmla="*/ 28 h 975"/>
                  <a:gd name="T68" fmla="*/ 16 w 331"/>
                  <a:gd name="T69" fmla="*/ 34 h 975"/>
                  <a:gd name="T70" fmla="*/ 14 w 331"/>
                  <a:gd name="T71" fmla="*/ 41 h 975"/>
                  <a:gd name="T72" fmla="*/ 12 w 331"/>
                  <a:gd name="T73" fmla="*/ 48 h 975"/>
                  <a:gd name="T74" fmla="*/ 10 w 331"/>
                  <a:gd name="T75" fmla="*/ 55 h 975"/>
                  <a:gd name="T76" fmla="*/ 7 w 331"/>
                  <a:gd name="T77" fmla="*/ 61 h 975"/>
                  <a:gd name="T78" fmla="*/ 7 w 331"/>
                  <a:gd name="T79" fmla="*/ 60 h 975"/>
                  <a:gd name="T80" fmla="*/ 7 w 331"/>
                  <a:gd name="T81" fmla="*/ 60 h 975"/>
                  <a:gd name="T82" fmla="*/ 8 w 331"/>
                  <a:gd name="T83" fmla="*/ 59 h 975"/>
                  <a:gd name="T84" fmla="*/ 8 w 331"/>
                  <a:gd name="T85" fmla="*/ 58 h 975"/>
                  <a:gd name="T86" fmla="*/ 9 w 331"/>
                  <a:gd name="T87" fmla="*/ 58 h 975"/>
                  <a:gd name="T88" fmla="*/ 9 w 331"/>
                  <a:gd name="T89" fmla="*/ 57 h 975"/>
                  <a:gd name="T90" fmla="*/ 9 w 331"/>
                  <a:gd name="T91" fmla="*/ 57 h 975"/>
                  <a:gd name="T92" fmla="*/ 10 w 331"/>
                  <a:gd name="T93" fmla="*/ 56 h 975"/>
                  <a:gd name="T94" fmla="*/ 10 w 331"/>
                  <a:gd name="T95" fmla="*/ 56 h 975"/>
                  <a:gd name="T96" fmla="*/ 11 w 331"/>
                  <a:gd name="T97" fmla="*/ 55 h 975"/>
                  <a:gd name="T98" fmla="*/ 14 w 331"/>
                  <a:gd name="T99" fmla="*/ 49 h 975"/>
                  <a:gd name="T100" fmla="*/ 16 w 331"/>
                  <a:gd name="T101" fmla="*/ 43 h 975"/>
                  <a:gd name="T102" fmla="*/ 18 w 331"/>
                  <a:gd name="T103" fmla="*/ 36 h 975"/>
                  <a:gd name="T104" fmla="*/ 19 w 331"/>
                  <a:gd name="T105" fmla="*/ 29 h 975"/>
                  <a:gd name="T106" fmla="*/ 20 w 331"/>
                  <a:gd name="T107" fmla="*/ 22 h 975"/>
                  <a:gd name="T108" fmla="*/ 20 w 331"/>
                  <a:gd name="T109" fmla="*/ 16 h 975"/>
                  <a:gd name="T110" fmla="*/ 20 w 331"/>
                  <a:gd name="T111" fmla="*/ 10 h 975"/>
                  <a:gd name="T112" fmla="*/ 19 w 331"/>
                  <a:gd name="T113" fmla="*/ 6 h 975"/>
                  <a:gd name="T114" fmla="*/ 17 w 331"/>
                  <a:gd name="T115" fmla="*/ 2 h 975"/>
                  <a:gd name="T116" fmla="*/ 14 w 331"/>
                  <a:gd name="T117" fmla="*/ 1 h 97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31"/>
                  <a:gd name="T178" fmla="*/ 0 h 975"/>
                  <a:gd name="T179" fmla="*/ 331 w 331"/>
                  <a:gd name="T180" fmla="*/ 975 h 97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31" h="975">
                    <a:moveTo>
                      <a:pt x="234" y="12"/>
                    </a:moveTo>
                    <a:lnTo>
                      <a:pt x="190" y="0"/>
                    </a:lnTo>
                    <a:lnTo>
                      <a:pt x="159" y="0"/>
                    </a:lnTo>
                    <a:lnTo>
                      <a:pt x="130" y="0"/>
                    </a:lnTo>
                    <a:lnTo>
                      <a:pt x="99" y="6"/>
                    </a:lnTo>
                    <a:lnTo>
                      <a:pt x="75" y="12"/>
                    </a:lnTo>
                    <a:lnTo>
                      <a:pt x="55" y="18"/>
                    </a:lnTo>
                    <a:lnTo>
                      <a:pt x="37" y="25"/>
                    </a:lnTo>
                    <a:lnTo>
                      <a:pt x="20" y="36"/>
                    </a:lnTo>
                    <a:lnTo>
                      <a:pt x="13" y="43"/>
                    </a:lnTo>
                    <a:lnTo>
                      <a:pt x="0" y="49"/>
                    </a:lnTo>
                    <a:lnTo>
                      <a:pt x="7" y="56"/>
                    </a:lnTo>
                    <a:lnTo>
                      <a:pt x="7" y="61"/>
                    </a:lnTo>
                    <a:lnTo>
                      <a:pt x="7" y="67"/>
                    </a:lnTo>
                    <a:lnTo>
                      <a:pt x="7" y="74"/>
                    </a:lnTo>
                    <a:lnTo>
                      <a:pt x="7" y="80"/>
                    </a:lnTo>
                    <a:lnTo>
                      <a:pt x="13" y="86"/>
                    </a:lnTo>
                    <a:lnTo>
                      <a:pt x="13" y="92"/>
                    </a:lnTo>
                    <a:lnTo>
                      <a:pt x="13" y="98"/>
                    </a:lnTo>
                    <a:lnTo>
                      <a:pt x="25" y="98"/>
                    </a:lnTo>
                    <a:lnTo>
                      <a:pt x="37" y="92"/>
                    </a:lnTo>
                    <a:lnTo>
                      <a:pt x="49" y="92"/>
                    </a:lnTo>
                    <a:lnTo>
                      <a:pt x="68" y="92"/>
                    </a:lnTo>
                    <a:lnTo>
                      <a:pt x="80" y="92"/>
                    </a:lnTo>
                    <a:lnTo>
                      <a:pt x="99" y="92"/>
                    </a:lnTo>
                    <a:lnTo>
                      <a:pt x="117" y="92"/>
                    </a:lnTo>
                    <a:lnTo>
                      <a:pt x="135" y="92"/>
                    </a:lnTo>
                    <a:lnTo>
                      <a:pt x="154" y="98"/>
                    </a:lnTo>
                    <a:lnTo>
                      <a:pt x="172" y="98"/>
                    </a:lnTo>
                    <a:lnTo>
                      <a:pt x="215" y="129"/>
                    </a:lnTo>
                    <a:lnTo>
                      <a:pt x="245" y="178"/>
                    </a:lnTo>
                    <a:lnTo>
                      <a:pt x="265" y="252"/>
                    </a:lnTo>
                    <a:lnTo>
                      <a:pt x="270" y="343"/>
                    </a:lnTo>
                    <a:lnTo>
                      <a:pt x="270" y="448"/>
                    </a:lnTo>
                    <a:lnTo>
                      <a:pt x="258" y="552"/>
                    </a:lnTo>
                    <a:lnTo>
                      <a:pt x="234" y="663"/>
                    </a:lnTo>
                    <a:lnTo>
                      <a:pt x="203" y="773"/>
                    </a:lnTo>
                    <a:lnTo>
                      <a:pt x="159" y="877"/>
                    </a:lnTo>
                    <a:lnTo>
                      <a:pt x="111" y="975"/>
                    </a:lnTo>
                    <a:lnTo>
                      <a:pt x="117" y="963"/>
                    </a:lnTo>
                    <a:lnTo>
                      <a:pt x="123" y="957"/>
                    </a:lnTo>
                    <a:lnTo>
                      <a:pt x="130" y="945"/>
                    </a:lnTo>
                    <a:lnTo>
                      <a:pt x="135" y="939"/>
                    </a:lnTo>
                    <a:lnTo>
                      <a:pt x="141" y="932"/>
                    </a:lnTo>
                    <a:lnTo>
                      <a:pt x="148" y="919"/>
                    </a:lnTo>
                    <a:lnTo>
                      <a:pt x="154" y="914"/>
                    </a:lnTo>
                    <a:lnTo>
                      <a:pt x="159" y="901"/>
                    </a:lnTo>
                    <a:lnTo>
                      <a:pt x="166" y="895"/>
                    </a:lnTo>
                    <a:lnTo>
                      <a:pt x="172" y="883"/>
                    </a:lnTo>
                    <a:lnTo>
                      <a:pt x="221" y="791"/>
                    </a:lnTo>
                    <a:lnTo>
                      <a:pt x="258" y="687"/>
                    </a:lnTo>
                    <a:lnTo>
                      <a:pt x="295" y="577"/>
                    </a:lnTo>
                    <a:lnTo>
                      <a:pt x="313" y="466"/>
                    </a:lnTo>
                    <a:lnTo>
                      <a:pt x="331" y="356"/>
                    </a:lnTo>
                    <a:lnTo>
                      <a:pt x="331" y="252"/>
                    </a:lnTo>
                    <a:lnTo>
                      <a:pt x="325" y="166"/>
                    </a:lnTo>
                    <a:lnTo>
                      <a:pt x="307" y="92"/>
                    </a:lnTo>
                    <a:lnTo>
                      <a:pt x="276" y="36"/>
                    </a:lnTo>
                    <a:lnTo>
                      <a:pt x="234" y="12"/>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3" name="Freeform 420">
                <a:extLst>
                  <a:ext uri="{FF2B5EF4-FFF2-40B4-BE49-F238E27FC236}">
                    <a16:creationId xmlns:a16="http://schemas.microsoft.com/office/drawing/2014/main" id="{1E6C4623-6834-4E5B-8777-18D8C81B0719}"/>
                  </a:ext>
                </a:extLst>
              </p:cNvPr>
              <p:cNvSpPr>
                <a:spLocks/>
              </p:cNvSpPr>
              <p:nvPr/>
            </p:nvSpPr>
            <p:spPr bwMode="auto">
              <a:xfrm>
                <a:off x="3565" y="1870"/>
                <a:ext cx="109" cy="56"/>
              </a:xfrm>
              <a:custGeom>
                <a:avLst/>
                <a:gdLst>
                  <a:gd name="T0" fmla="*/ 23 w 436"/>
                  <a:gd name="T1" fmla="*/ 14 h 226"/>
                  <a:gd name="T2" fmla="*/ 23 w 436"/>
                  <a:gd name="T3" fmla="*/ 14 h 226"/>
                  <a:gd name="T4" fmla="*/ 23 w 436"/>
                  <a:gd name="T5" fmla="*/ 14 h 226"/>
                  <a:gd name="T6" fmla="*/ 23 w 436"/>
                  <a:gd name="T7" fmla="*/ 13 h 226"/>
                  <a:gd name="T8" fmla="*/ 24 w 436"/>
                  <a:gd name="T9" fmla="*/ 13 h 226"/>
                  <a:gd name="T10" fmla="*/ 24 w 436"/>
                  <a:gd name="T11" fmla="*/ 13 h 226"/>
                  <a:gd name="T12" fmla="*/ 24 w 436"/>
                  <a:gd name="T13" fmla="*/ 13 h 226"/>
                  <a:gd name="T14" fmla="*/ 25 w 436"/>
                  <a:gd name="T15" fmla="*/ 12 h 226"/>
                  <a:gd name="T16" fmla="*/ 25 w 436"/>
                  <a:gd name="T17" fmla="*/ 12 h 226"/>
                  <a:gd name="T18" fmla="*/ 25 w 436"/>
                  <a:gd name="T19" fmla="*/ 12 h 226"/>
                  <a:gd name="T20" fmla="*/ 26 w 436"/>
                  <a:gd name="T21" fmla="*/ 12 h 226"/>
                  <a:gd name="T22" fmla="*/ 27 w 436"/>
                  <a:gd name="T23" fmla="*/ 11 h 226"/>
                  <a:gd name="T24" fmla="*/ 27 w 436"/>
                  <a:gd name="T25" fmla="*/ 11 h 226"/>
                  <a:gd name="T26" fmla="*/ 27 w 436"/>
                  <a:gd name="T27" fmla="*/ 10 h 226"/>
                  <a:gd name="T28" fmla="*/ 27 w 436"/>
                  <a:gd name="T29" fmla="*/ 10 h 226"/>
                  <a:gd name="T30" fmla="*/ 27 w 436"/>
                  <a:gd name="T31" fmla="*/ 10 h 226"/>
                  <a:gd name="T32" fmla="*/ 27 w 436"/>
                  <a:gd name="T33" fmla="*/ 9 h 226"/>
                  <a:gd name="T34" fmla="*/ 27 w 436"/>
                  <a:gd name="T35" fmla="*/ 9 h 226"/>
                  <a:gd name="T36" fmla="*/ 27 w 436"/>
                  <a:gd name="T37" fmla="*/ 9 h 226"/>
                  <a:gd name="T38" fmla="*/ 27 w 436"/>
                  <a:gd name="T39" fmla="*/ 8 h 226"/>
                  <a:gd name="T40" fmla="*/ 27 w 436"/>
                  <a:gd name="T41" fmla="*/ 8 h 226"/>
                  <a:gd name="T42" fmla="*/ 27 w 436"/>
                  <a:gd name="T43" fmla="*/ 8 h 226"/>
                  <a:gd name="T44" fmla="*/ 26 w 436"/>
                  <a:gd name="T45" fmla="*/ 8 h 226"/>
                  <a:gd name="T46" fmla="*/ 26 w 436"/>
                  <a:gd name="T47" fmla="*/ 8 h 226"/>
                  <a:gd name="T48" fmla="*/ 26 w 436"/>
                  <a:gd name="T49" fmla="*/ 7 h 226"/>
                  <a:gd name="T50" fmla="*/ 25 w 436"/>
                  <a:gd name="T51" fmla="*/ 6 h 226"/>
                  <a:gd name="T52" fmla="*/ 24 w 436"/>
                  <a:gd name="T53" fmla="*/ 5 h 226"/>
                  <a:gd name="T54" fmla="*/ 23 w 436"/>
                  <a:gd name="T55" fmla="*/ 4 h 226"/>
                  <a:gd name="T56" fmla="*/ 21 w 436"/>
                  <a:gd name="T57" fmla="*/ 2 h 226"/>
                  <a:gd name="T58" fmla="*/ 19 w 436"/>
                  <a:gd name="T59" fmla="*/ 1 h 226"/>
                  <a:gd name="T60" fmla="*/ 16 w 436"/>
                  <a:gd name="T61" fmla="*/ 0 h 226"/>
                  <a:gd name="T62" fmla="*/ 12 w 436"/>
                  <a:gd name="T63" fmla="*/ 0 h 226"/>
                  <a:gd name="T64" fmla="*/ 9 w 436"/>
                  <a:gd name="T65" fmla="*/ 0 h 226"/>
                  <a:gd name="T66" fmla="*/ 7 w 436"/>
                  <a:gd name="T67" fmla="*/ 1 h 226"/>
                  <a:gd name="T68" fmla="*/ 6 w 436"/>
                  <a:gd name="T69" fmla="*/ 1 h 226"/>
                  <a:gd name="T70" fmla="*/ 5 w 436"/>
                  <a:gd name="T71" fmla="*/ 1 h 226"/>
                  <a:gd name="T72" fmla="*/ 4 w 436"/>
                  <a:gd name="T73" fmla="*/ 2 h 226"/>
                  <a:gd name="T74" fmla="*/ 4 w 436"/>
                  <a:gd name="T75" fmla="*/ 2 h 226"/>
                  <a:gd name="T76" fmla="*/ 3 w 436"/>
                  <a:gd name="T77" fmla="*/ 4 h 226"/>
                  <a:gd name="T78" fmla="*/ 2 w 436"/>
                  <a:gd name="T79" fmla="*/ 4 h 226"/>
                  <a:gd name="T80" fmla="*/ 1 w 436"/>
                  <a:gd name="T81" fmla="*/ 6 h 226"/>
                  <a:gd name="T82" fmla="*/ 1 w 436"/>
                  <a:gd name="T83" fmla="*/ 7 h 226"/>
                  <a:gd name="T84" fmla="*/ 0 w 436"/>
                  <a:gd name="T85" fmla="*/ 8 h 226"/>
                  <a:gd name="T86" fmla="*/ 1 w 436"/>
                  <a:gd name="T87" fmla="*/ 7 h 226"/>
                  <a:gd name="T88" fmla="*/ 1 w 436"/>
                  <a:gd name="T89" fmla="*/ 7 h 226"/>
                  <a:gd name="T90" fmla="*/ 1 w 436"/>
                  <a:gd name="T91" fmla="*/ 7 h 226"/>
                  <a:gd name="T92" fmla="*/ 2 w 436"/>
                  <a:gd name="T93" fmla="*/ 7 h 226"/>
                  <a:gd name="T94" fmla="*/ 2 w 436"/>
                  <a:gd name="T95" fmla="*/ 7 h 226"/>
                  <a:gd name="T96" fmla="*/ 3 w 436"/>
                  <a:gd name="T97" fmla="*/ 6 h 226"/>
                  <a:gd name="T98" fmla="*/ 3 w 436"/>
                  <a:gd name="T99" fmla="*/ 6 h 226"/>
                  <a:gd name="T100" fmla="*/ 4 w 436"/>
                  <a:gd name="T101" fmla="*/ 6 h 226"/>
                  <a:gd name="T102" fmla="*/ 4 w 436"/>
                  <a:gd name="T103" fmla="*/ 6 h 226"/>
                  <a:gd name="T104" fmla="*/ 5 w 436"/>
                  <a:gd name="T105" fmla="*/ 6 h 226"/>
                  <a:gd name="T106" fmla="*/ 9 w 436"/>
                  <a:gd name="T107" fmla="*/ 6 h 226"/>
                  <a:gd name="T108" fmla="*/ 12 w 436"/>
                  <a:gd name="T109" fmla="*/ 6 h 226"/>
                  <a:gd name="T110" fmla="*/ 15 w 436"/>
                  <a:gd name="T111" fmla="*/ 7 h 226"/>
                  <a:gd name="T112" fmla="*/ 17 w 436"/>
                  <a:gd name="T113" fmla="*/ 8 h 226"/>
                  <a:gd name="T114" fmla="*/ 19 w 436"/>
                  <a:gd name="T115" fmla="*/ 9 h 226"/>
                  <a:gd name="T116" fmla="*/ 21 w 436"/>
                  <a:gd name="T117" fmla="*/ 10 h 226"/>
                  <a:gd name="T118" fmla="*/ 22 w 436"/>
                  <a:gd name="T119" fmla="*/ 12 h 226"/>
                  <a:gd name="T120" fmla="*/ 22 w 436"/>
                  <a:gd name="T121" fmla="*/ 13 h 226"/>
                  <a:gd name="T122" fmla="*/ 22 w 436"/>
                  <a:gd name="T123" fmla="*/ 14 h 226"/>
                  <a:gd name="T124" fmla="*/ 23 w 436"/>
                  <a:gd name="T125" fmla="*/ 14 h 22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6"/>
                  <a:gd name="T190" fmla="*/ 0 h 226"/>
                  <a:gd name="T191" fmla="*/ 436 w 436"/>
                  <a:gd name="T192" fmla="*/ 226 h 22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6" h="226">
                    <a:moveTo>
                      <a:pt x="362" y="226"/>
                    </a:moveTo>
                    <a:lnTo>
                      <a:pt x="362" y="221"/>
                    </a:lnTo>
                    <a:lnTo>
                      <a:pt x="368" y="221"/>
                    </a:lnTo>
                    <a:lnTo>
                      <a:pt x="368" y="214"/>
                    </a:lnTo>
                    <a:lnTo>
                      <a:pt x="374" y="214"/>
                    </a:lnTo>
                    <a:lnTo>
                      <a:pt x="381" y="208"/>
                    </a:lnTo>
                    <a:lnTo>
                      <a:pt x="386" y="208"/>
                    </a:lnTo>
                    <a:lnTo>
                      <a:pt x="392" y="201"/>
                    </a:lnTo>
                    <a:lnTo>
                      <a:pt x="399" y="195"/>
                    </a:lnTo>
                    <a:lnTo>
                      <a:pt x="405" y="190"/>
                    </a:lnTo>
                    <a:lnTo>
                      <a:pt x="417" y="190"/>
                    </a:lnTo>
                    <a:lnTo>
                      <a:pt x="423" y="183"/>
                    </a:lnTo>
                    <a:lnTo>
                      <a:pt x="436" y="177"/>
                    </a:lnTo>
                    <a:lnTo>
                      <a:pt x="436" y="171"/>
                    </a:lnTo>
                    <a:lnTo>
                      <a:pt x="436" y="165"/>
                    </a:lnTo>
                    <a:lnTo>
                      <a:pt x="430" y="159"/>
                    </a:lnTo>
                    <a:lnTo>
                      <a:pt x="430" y="153"/>
                    </a:lnTo>
                    <a:lnTo>
                      <a:pt x="430" y="146"/>
                    </a:lnTo>
                    <a:lnTo>
                      <a:pt x="430" y="140"/>
                    </a:lnTo>
                    <a:lnTo>
                      <a:pt x="430" y="135"/>
                    </a:lnTo>
                    <a:lnTo>
                      <a:pt x="423" y="128"/>
                    </a:lnTo>
                    <a:lnTo>
                      <a:pt x="423" y="135"/>
                    </a:lnTo>
                    <a:lnTo>
                      <a:pt x="417" y="135"/>
                    </a:lnTo>
                    <a:lnTo>
                      <a:pt x="417" y="128"/>
                    </a:lnTo>
                    <a:lnTo>
                      <a:pt x="412" y="115"/>
                    </a:lnTo>
                    <a:lnTo>
                      <a:pt x="405" y="104"/>
                    </a:lnTo>
                    <a:lnTo>
                      <a:pt x="386" y="79"/>
                    </a:lnTo>
                    <a:lnTo>
                      <a:pt x="362" y="60"/>
                    </a:lnTo>
                    <a:lnTo>
                      <a:pt x="337" y="36"/>
                    </a:lnTo>
                    <a:lnTo>
                      <a:pt x="301" y="18"/>
                    </a:lnTo>
                    <a:lnTo>
                      <a:pt x="251" y="5"/>
                    </a:lnTo>
                    <a:lnTo>
                      <a:pt x="196" y="0"/>
                    </a:lnTo>
                    <a:lnTo>
                      <a:pt x="136" y="5"/>
                    </a:lnTo>
                    <a:lnTo>
                      <a:pt x="117" y="11"/>
                    </a:lnTo>
                    <a:lnTo>
                      <a:pt x="99" y="18"/>
                    </a:lnTo>
                    <a:lnTo>
                      <a:pt x="81" y="24"/>
                    </a:lnTo>
                    <a:lnTo>
                      <a:pt x="68" y="36"/>
                    </a:lnTo>
                    <a:lnTo>
                      <a:pt x="55" y="42"/>
                    </a:lnTo>
                    <a:lnTo>
                      <a:pt x="43" y="60"/>
                    </a:lnTo>
                    <a:lnTo>
                      <a:pt x="31" y="73"/>
                    </a:lnTo>
                    <a:lnTo>
                      <a:pt x="19" y="91"/>
                    </a:lnTo>
                    <a:lnTo>
                      <a:pt x="13" y="110"/>
                    </a:lnTo>
                    <a:lnTo>
                      <a:pt x="0" y="128"/>
                    </a:lnTo>
                    <a:lnTo>
                      <a:pt x="6" y="122"/>
                    </a:lnTo>
                    <a:lnTo>
                      <a:pt x="13" y="115"/>
                    </a:lnTo>
                    <a:lnTo>
                      <a:pt x="19" y="115"/>
                    </a:lnTo>
                    <a:lnTo>
                      <a:pt x="31" y="110"/>
                    </a:lnTo>
                    <a:lnTo>
                      <a:pt x="37" y="110"/>
                    </a:lnTo>
                    <a:lnTo>
                      <a:pt x="43" y="104"/>
                    </a:lnTo>
                    <a:lnTo>
                      <a:pt x="50" y="104"/>
                    </a:lnTo>
                    <a:lnTo>
                      <a:pt x="55" y="97"/>
                    </a:lnTo>
                    <a:lnTo>
                      <a:pt x="68" y="97"/>
                    </a:lnTo>
                    <a:lnTo>
                      <a:pt x="74" y="97"/>
                    </a:lnTo>
                    <a:lnTo>
                      <a:pt x="141" y="91"/>
                    </a:lnTo>
                    <a:lnTo>
                      <a:pt x="191" y="97"/>
                    </a:lnTo>
                    <a:lnTo>
                      <a:pt x="240" y="110"/>
                    </a:lnTo>
                    <a:lnTo>
                      <a:pt x="276" y="128"/>
                    </a:lnTo>
                    <a:lnTo>
                      <a:pt x="306" y="146"/>
                    </a:lnTo>
                    <a:lnTo>
                      <a:pt x="326" y="171"/>
                    </a:lnTo>
                    <a:lnTo>
                      <a:pt x="344" y="190"/>
                    </a:lnTo>
                    <a:lnTo>
                      <a:pt x="350" y="208"/>
                    </a:lnTo>
                    <a:lnTo>
                      <a:pt x="357" y="221"/>
                    </a:lnTo>
                    <a:lnTo>
                      <a:pt x="362" y="226"/>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4" name="Freeform 421">
                <a:extLst>
                  <a:ext uri="{FF2B5EF4-FFF2-40B4-BE49-F238E27FC236}">
                    <a16:creationId xmlns:a16="http://schemas.microsoft.com/office/drawing/2014/main" id="{736513D4-0E3F-4749-BB7C-1D7FB61B3EFC}"/>
                  </a:ext>
                </a:extLst>
              </p:cNvPr>
              <p:cNvSpPr>
                <a:spLocks/>
              </p:cNvSpPr>
              <p:nvPr/>
            </p:nvSpPr>
            <p:spPr bwMode="auto">
              <a:xfrm>
                <a:off x="3605" y="1913"/>
                <a:ext cx="75" cy="261"/>
              </a:xfrm>
              <a:custGeom>
                <a:avLst/>
                <a:gdLst>
                  <a:gd name="T0" fmla="*/ 14 w 300"/>
                  <a:gd name="T1" fmla="*/ 26 h 1043"/>
                  <a:gd name="T2" fmla="*/ 14 w 300"/>
                  <a:gd name="T3" fmla="*/ 29 h 1043"/>
                  <a:gd name="T4" fmla="*/ 13 w 300"/>
                  <a:gd name="T5" fmla="*/ 32 h 1043"/>
                  <a:gd name="T6" fmla="*/ 12 w 300"/>
                  <a:gd name="T7" fmla="*/ 35 h 1043"/>
                  <a:gd name="T8" fmla="*/ 12 w 300"/>
                  <a:gd name="T9" fmla="*/ 39 h 1043"/>
                  <a:gd name="T10" fmla="*/ 10 w 300"/>
                  <a:gd name="T11" fmla="*/ 43 h 1043"/>
                  <a:gd name="T12" fmla="*/ 9 w 300"/>
                  <a:gd name="T13" fmla="*/ 47 h 1043"/>
                  <a:gd name="T14" fmla="*/ 7 w 300"/>
                  <a:gd name="T15" fmla="*/ 52 h 1043"/>
                  <a:gd name="T16" fmla="*/ 5 w 300"/>
                  <a:gd name="T17" fmla="*/ 57 h 1043"/>
                  <a:gd name="T18" fmla="*/ 3 w 300"/>
                  <a:gd name="T19" fmla="*/ 61 h 1043"/>
                  <a:gd name="T20" fmla="*/ 0 w 300"/>
                  <a:gd name="T21" fmla="*/ 65 h 1043"/>
                  <a:gd name="T22" fmla="*/ 4 w 300"/>
                  <a:gd name="T23" fmla="*/ 60 h 1043"/>
                  <a:gd name="T24" fmla="*/ 7 w 300"/>
                  <a:gd name="T25" fmla="*/ 55 h 1043"/>
                  <a:gd name="T26" fmla="*/ 9 w 300"/>
                  <a:gd name="T27" fmla="*/ 50 h 1043"/>
                  <a:gd name="T28" fmla="*/ 11 w 300"/>
                  <a:gd name="T29" fmla="*/ 45 h 1043"/>
                  <a:gd name="T30" fmla="*/ 13 w 300"/>
                  <a:gd name="T31" fmla="*/ 40 h 1043"/>
                  <a:gd name="T32" fmla="*/ 15 w 300"/>
                  <a:gd name="T33" fmla="*/ 35 h 1043"/>
                  <a:gd name="T34" fmla="*/ 16 w 300"/>
                  <a:gd name="T35" fmla="*/ 31 h 1043"/>
                  <a:gd name="T36" fmla="*/ 17 w 300"/>
                  <a:gd name="T37" fmla="*/ 27 h 1043"/>
                  <a:gd name="T38" fmla="*/ 18 w 300"/>
                  <a:gd name="T39" fmla="*/ 24 h 1043"/>
                  <a:gd name="T40" fmla="*/ 18 w 300"/>
                  <a:gd name="T41" fmla="*/ 21 h 1043"/>
                  <a:gd name="T42" fmla="*/ 19 w 300"/>
                  <a:gd name="T43" fmla="*/ 19 h 1043"/>
                  <a:gd name="T44" fmla="*/ 19 w 300"/>
                  <a:gd name="T45" fmla="*/ 17 h 1043"/>
                  <a:gd name="T46" fmla="*/ 19 w 300"/>
                  <a:gd name="T47" fmla="*/ 14 h 1043"/>
                  <a:gd name="T48" fmla="*/ 19 w 300"/>
                  <a:gd name="T49" fmla="*/ 12 h 1043"/>
                  <a:gd name="T50" fmla="*/ 19 w 300"/>
                  <a:gd name="T51" fmla="*/ 10 h 1043"/>
                  <a:gd name="T52" fmla="*/ 19 w 300"/>
                  <a:gd name="T53" fmla="*/ 8 h 1043"/>
                  <a:gd name="T54" fmla="*/ 18 w 300"/>
                  <a:gd name="T55" fmla="*/ 6 h 1043"/>
                  <a:gd name="T56" fmla="*/ 18 w 300"/>
                  <a:gd name="T57" fmla="*/ 4 h 1043"/>
                  <a:gd name="T58" fmla="*/ 17 w 300"/>
                  <a:gd name="T59" fmla="*/ 2 h 1043"/>
                  <a:gd name="T60" fmla="*/ 17 w 300"/>
                  <a:gd name="T61" fmla="*/ 0 h 1043"/>
                  <a:gd name="T62" fmla="*/ 16 w 300"/>
                  <a:gd name="T63" fmla="*/ 1 h 1043"/>
                  <a:gd name="T64" fmla="*/ 16 w 300"/>
                  <a:gd name="T65" fmla="*/ 1 h 1043"/>
                  <a:gd name="T66" fmla="*/ 15 w 300"/>
                  <a:gd name="T67" fmla="*/ 1 h 1043"/>
                  <a:gd name="T68" fmla="*/ 15 w 300"/>
                  <a:gd name="T69" fmla="*/ 1 h 1043"/>
                  <a:gd name="T70" fmla="*/ 14 w 300"/>
                  <a:gd name="T71" fmla="*/ 2 h 1043"/>
                  <a:gd name="T72" fmla="*/ 14 w 300"/>
                  <a:gd name="T73" fmla="*/ 2 h 1043"/>
                  <a:gd name="T74" fmla="*/ 13 w 300"/>
                  <a:gd name="T75" fmla="*/ 2 h 1043"/>
                  <a:gd name="T76" fmla="*/ 13 w 300"/>
                  <a:gd name="T77" fmla="*/ 2 h 1043"/>
                  <a:gd name="T78" fmla="*/ 13 w 300"/>
                  <a:gd name="T79" fmla="*/ 2 h 1043"/>
                  <a:gd name="T80" fmla="*/ 12 w 300"/>
                  <a:gd name="T81" fmla="*/ 3 h 1043"/>
                  <a:gd name="T82" fmla="*/ 13 w 300"/>
                  <a:gd name="T83" fmla="*/ 5 h 1043"/>
                  <a:gd name="T84" fmla="*/ 14 w 300"/>
                  <a:gd name="T85" fmla="*/ 7 h 1043"/>
                  <a:gd name="T86" fmla="*/ 14 w 300"/>
                  <a:gd name="T87" fmla="*/ 9 h 1043"/>
                  <a:gd name="T88" fmla="*/ 14 w 300"/>
                  <a:gd name="T89" fmla="*/ 12 h 1043"/>
                  <a:gd name="T90" fmla="*/ 15 w 300"/>
                  <a:gd name="T91" fmla="*/ 14 h 1043"/>
                  <a:gd name="T92" fmla="*/ 15 w 300"/>
                  <a:gd name="T93" fmla="*/ 17 h 1043"/>
                  <a:gd name="T94" fmla="*/ 15 w 300"/>
                  <a:gd name="T95" fmla="*/ 19 h 1043"/>
                  <a:gd name="T96" fmla="*/ 15 w 300"/>
                  <a:gd name="T97" fmla="*/ 22 h 1043"/>
                  <a:gd name="T98" fmla="*/ 15 w 300"/>
                  <a:gd name="T99" fmla="*/ 24 h 1043"/>
                  <a:gd name="T100" fmla="*/ 14 w 300"/>
                  <a:gd name="T101" fmla="*/ 26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1043"/>
                  <a:gd name="T155" fmla="*/ 300 w 300"/>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1043">
                    <a:moveTo>
                      <a:pt x="226" y="417"/>
                    </a:moveTo>
                    <a:lnTo>
                      <a:pt x="221" y="460"/>
                    </a:lnTo>
                    <a:lnTo>
                      <a:pt x="208" y="509"/>
                    </a:lnTo>
                    <a:lnTo>
                      <a:pt x="197" y="564"/>
                    </a:lnTo>
                    <a:lnTo>
                      <a:pt x="184" y="626"/>
                    </a:lnTo>
                    <a:lnTo>
                      <a:pt x="159" y="688"/>
                    </a:lnTo>
                    <a:lnTo>
                      <a:pt x="141" y="754"/>
                    </a:lnTo>
                    <a:lnTo>
                      <a:pt x="111" y="827"/>
                    </a:lnTo>
                    <a:lnTo>
                      <a:pt x="80" y="902"/>
                    </a:lnTo>
                    <a:lnTo>
                      <a:pt x="42" y="969"/>
                    </a:lnTo>
                    <a:lnTo>
                      <a:pt x="0" y="1043"/>
                    </a:lnTo>
                    <a:lnTo>
                      <a:pt x="55" y="963"/>
                    </a:lnTo>
                    <a:lnTo>
                      <a:pt x="104" y="883"/>
                    </a:lnTo>
                    <a:lnTo>
                      <a:pt x="141" y="803"/>
                    </a:lnTo>
                    <a:lnTo>
                      <a:pt x="177" y="717"/>
                    </a:lnTo>
                    <a:lnTo>
                      <a:pt x="208" y="644"/>
                    </a:lnTo>
                    <a:lnTo>
                      <a:pt x="232" y="564"/>
                    </a:lnTo>
                    <a:lnTo>
                      <a:pt x="252" y="496"/>
                    </a:lnTo>
                    <a:lnTo>
                      <a:pt x="270" y="430"/>
                    </a:lnTo>
                    <a:lnTo>
                      <a:pt x="283" y="374"/>
                    </a:lnTo>
                    <a:lnTo>
                      <a:pt x="288" y="326"/>
                    </a:lnTo>
                    <a:lnTo>
                      <a:pt x="294" y="295"/>
                    </a:lnTo>
                    <a:lnTo>
                      <a:pt x="294" y="264"/>
                    </a:lnTo>
                    <a:lnTo>
                      <a:pt x="300" y="227"/>
                    </a:lnTo>
                    <a:lnTo>
                      <a:pt x="294" y="196"/>
                    </a:lnTo>
                    <a:lnTo>
                      <a:pt x="294" y="165"/>
                    </a:lnTo>
                    <a:lnTo>
                      <a:pt x="294" y="129"/>
                    </a:lnTo>
                    <a:lnTo>
                      <a:pt x="288" y="98"/>
                    </a:lnTo>
                    <a:lnTo>
                      <a:pt x="283" y="61"/>
                    </a:lnTo>
                    <a:lnTo>
                      <a:pt x="276" y="30"/>
                    </a:lnTo>
                    <a:lnTo>
                      <a:pt x="270" y="0"/>
                    </a:lnTo>
                    <a:lnTo>
                      <a:pt x="257" y="6"/>
                    </a:lnTo>
                    <a:lnTo>
                      <a:pt x="252" y="6"/>
                    </a:lnTo>
                    <a:lnTo>
                      <a:pt x="239" y="12"/>
                    </a:lnTo>
                    <a:lnTo>
                      <a:pt x="232" y="19"/>
                    </a:lnTo>
                    <a:lnTo>
                      <a:pt x="221" y="24"/>
                    </a:lnTo>
                    <a:lnTo>
                      <a:pt x="214" y="24"/>
                    </a:lnTo>
                    <a:lnTo>
                      <a:pt x="208" y="30"/>
                    </a:lnTo>
                    <a:lnTo>
                      <a:pt x="208" y="37"/>
                    </a:lnTo>
                    <a:lnTo>
                      <a:pt x="202" y="37"/>
                    </a:lnTo>
                    <a:lnTo>
                      <a:pt x="197" y="43"/>
                    </a:lnTo>
                    <a:lnTo>
                      <a:pt x="208" y="74"/>
                    </a:lnTo>
                    <a:lnTo>
                      <a:pt x="214" y="110"/>
                    </a:lnTo>
                    <a:lnTo>
                      <a:pt x="221" y="147"/>
                    </a:lnTo>
                    <a:lnTo>
                      <a:pt x="226" y="184"/>
                    </a:lnTo>
                    <a:lnTo>
                      <a:pt x="232" y="220"/>
                    </a:lnTo>
                    <a:lnTo>
                      <a:pt x="232" y="264"/>
                    </a:lnTo>
                    <a:lnTo>
                      <a:pt x="239" y="301"/>
                    </a:lnTo>
                    <a:lnTo>
                      <a:pt x="239" y="344"/>
                    </a:lnTo>
                    <a:lnTo>
                      <a:pt x="232" y="381"/>
                    </a:lnTo>
                    <a:lnTo>
                      <a:pt x="226" y="417"/>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5" name="Freeform 422">
                <a:extLst>
                  <a:ext uri="{FF2B5EF4-FFF2-40B4-BE49-F238E27FC236}">
                    <a16:creationId xmlns:a16="http://schemas.microsoft.com/office/drawing/2014/main" id="{D42C2871-4A04-4376-BC4F-37EEFE2FB8FF}"/>
                  </a:ext>
                </a:extLst>
              </p:cNvPr>
              <p:cNvSpPr>
                <a:spLocks/>
              </p:cNvSpPr>
              <p:nvPr/>
            </p:nvSpPr>
            <p:spPr bwMode="auto">
              <a:xfrm>
                <a:off x="3398" y="1900"/>
                <a:ext cx="285" cy="386"/>
              </a:xfrm>
              <a:custGeom>
                <a:avLst/>
                <a:gdLst>
                  <a:gd name="T0" fmla="*/ 68 w 1141"/>
                  <a:gd name="T1" fmla="*/ 0 h 1540"/>
                  <a:gd name="T2" fmla="*/ 68 w 1141"/>
                  <a:gd name="T3" fmla="*/ 1 h 1540"/>
                  <a:gd name="T4" fmla="*/ 69 w 1141"/>
                  <a:gd name="T5" fmla="*/ 2 h 1540"/>
                  <a:gd name="T6" fmla="*/ 69 w 1141"/>
                  <a:gd name="T7" fmla="*/ 3 h 1540"/>
                  <a:gd name="T8" fmla="*/ 70 w 1141"/>
                  <a:gd name="T9" fmla="*/ 5 h 1540"/>
                  <a:gd name="T10" fmla="*/ 70 w 1141"/>
                  <a:gd name="T11" fmla="*/ 7 h 1540"/>
                  <a:gd name="T12" fmla="*/ 71 w 1141"/>
                  <a:gd name="T13" fmla="*/ 10 h 1540"/>
                  <a:gd name="T14" fmla="*/ 71 w 1141"/>
                  <a:gd name="T15" fmla="*/ 13 h 1540"/>
                  <a:gd name="T16" fmla="*/ 71 w 1141"/>
                  <a:gd name="T17" fmla="*/ 17 h 1540"/>
                  <a:gd name="T18" fmla="*/ 71 w 1141"/>
                  <a:gd name="T19" fmla="*/ 20 h 1540"/>
                  <a:gd name="T20" fmla="*/ 70 w 1141"/>
                  <a:gd name="T21" fmla="*/ 24 h 1540"/>
                  <a:gd name="T22" fmla="*/ 69 w 1141"/>
                  <a:gd name="T23" fmla="*/ 30 h 1540"/>
                  <a:gd name="T24" fmla="*/ 67 w 1141"/>
                  <a:gd name="T25" fmla="*/ 37 h 1540"/>
                  <a:gd name="T26" fmla="*/ 64 w 1141"/>
                  <a:gd name="T27" fmla="*/ 46 h 1540"/>
                  <a:gd name="T28" fmla="*/ 60 w 1141"/>
                  <a:gd name="T29" fmla="*/ 56 h 1540"/>
                  <a:gd name="T30" fmla="*/ 55 w 1141"/>
                  <a:gd name="T31" fmla="*/ 65 h 1540"/>
                  <a:gd name="T32" fmla="*/ 48 w 1141"/>
                  <a:gd name="T33" fmla="*/ 74 h 1540"/>
                  <a:gd name="T34" fmla="*/ 39 w 1141"/>
                  <a:gd name="T35" fmla="*/ 82 h 1540"/>
                  <a:gd name="T36" fmla="*/ 28 w 1141"/>
                  <a:gd name="T37" fmla="*/ 89 h 1540"/>
                  <a:gd name="T38" fmla="*/ 15 w 1141"/>
                  <a:gd name="T39" fmla="*/ 94 h 1540"/>
                  <a:gd name="T40" fmla="*/ 0 w 1141"/>
                  <a:gd name="T41" fmla="*/ 97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1"/>
                  <a:gd name="T64" fmla="*/ 0 h 1540"/>
                  <a:gd name="T65" fmla="*/ 1141 w 1141"/>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1" h="1540">
                    <a:moveTo>
                      <a:pt x="1092" y="0"/>
                    </a:moveTo>
                    <a:lnTo>
                      <a:pt x="1092" y="6"/>
                    </a:lnTo>
                    <a:lnTo>
                      <a:pt x="1099" y="24"/>
                    </a:lnTo>
                    <a:lnTo>
                      <a:pt x="1112" y="49"/>
                    </a:lnTo>
                    <a:lnTo>
                      <a:pt x="1117" y="79"/>
                    </a:lnTo>
                    <a:lnTo>
                      <a:pt x="1123" y="117"/>
                    </a:lnTo>
                    <a:lnTo>
                      <a:pt x="1136" y="159"/>
                    </a:lnTo>
                    <a:lnTo>
                      <a:pt x="1136" y="209"/>
                    </a:lnTo>
                    <a:lnTo>
                      <a:pt x="1141" y="264"/>
                    </a:lnTo>
                    <a:lnTo>
                      <a:pt x="1136" y="319"/>
                    </a:lnTo>
                    <a:lnTo>
                      <a:pt x="1129" y="375"/>
                    </a:lnTo>
                    <a:lnTo>
                      <a:pt x="1112" y="472"/>
                    </a:lnTo>
                    <a:lnTo>
                      <a:pt x="1081" y="595"/>
                    </a:lnTo>
                    <a:lnTo>
                      <a:pt x="1031" y="737"/>
                    </a:lnTo>
                    <a:lnTo>
                      <a:pt x="964" y="889"/>
                    </a:lnTo>
                    <a:lnTo>
                      <a:pt x="878" y="1037"/>
                    </a:lnTo>
                    <a:lnTo>
                      <a:pt x="768" y="1183"/>
                    </a:lnTo>
                    <a:lnTo>
                      <a:pt x="626" y="1313"/>
                    </a:lnTo>
                    <a:lnTo>
                      <a:pt x="454" y="1423"/>
                    </a:lnTo>
                    <a:lnTo>
                      <a:pt x="246" y="1503"/>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6" name="Freeform 423">
                <a:extLst>
                  <a:ext uri="{FF2B5EF4-FFF2-40B4-BE49-F238E27FC236}">
                    <a16:creationId xmlns:a16="http://schemas.microsoft.com/office/drawing/2014/main" id="{A7BC5808-90C4-4C5D-80D8-69A5B4B5D129}"/>
                  </a:ext>
                </a:extLst>
              </p:cNvPr>
              <p:cNvSpPr>
                <a:spLocks/>
              </p:cNvSpPr>
              <p:nvPr/>
            </p:nvSpPr>
            <p:spPr bwMode="auto">
              <a:xfrm>
                <a:off x="3364" y="1868"/>
                <a:ext cx="391" cy="364"/>
              </a:xfrm>
              <a:custGeom>
                <a:avLst/>
                <a:gdLst>
                  <a:gd name="T0" fmla="*/ 0 w 1565"/>
                  <a:gd name="T1" fmla="*/ 91 h 1453"/>
                  <a:gd name="T2" fmla="*/ 1 w 1565"/>
                  <a:gd name="T3" fmla="*/ 91 h 1453"/>
                  <a:gd name="T4" fmla="*/ 4 w 1565"/>
                  <a:gd name="T5" fmla="*/ 91 h 1453"/>
                  <a:gd name="T6" fmla="*/ 8 w 1565"/>
                  <a:gd name="T7" fmla="*/ 91 h 1453"/>
                  <a:gd name="T8" fmla="*/ 13 w 1565"/>
                  <a:gd name="T9" fmla="*/ 90 h 1453"/>
                  <a:gd name="T10" fmla="*/ 19 w 1565"/>
                  <a:gd name="T11" fmla="*/ 88 h 1453"/>
                  <a:gd name="T12" fmla="*/ 25 w 1565"/>
                  <a:gd name="T13" fmla="*/ 86 h 1453"/>
                  <a:gd name="T14" fmla="*/ 31 w 1565"/>
                  <a:gd name="T15" fmla="*/ 82 h 1453"/>
                  <a:gd name="T16" fmla="*/ 36 w 1565"/>
                  <a:gd name="T17" fmla="*/ 78 h 1453"/>
                  <a:gd name="T18" fmla="*/ 41 w 1565"/>
                  <a:gd name="T19" fmla="*/ 71 h 1453"/>
                  <a:gd name="T20" fmla="*/ 45 w 1565"/>
                  <a:gd name="T21" fmla="*/ 63 h 1453"/>
                  <a:gd name="T22" fmla="*/ 46 w 1565"/>
                  <a:gd name="T23" fmla="*/ 55 h 1453"/>
                  <a:gd name="T24" fmla="*/ 47 w 1565"/>
                  <a:gd name="T25" fmla="*/ 48 h 1453"/>
                  <a:gd name="T26" fmla="*/ 48 w 1565"/>
                  <a:gd name="T27" fmla="*/ 39 h 1453"/>
                  <a:gd name="T28" fmla="*/ 48 w 1565"/>
                  <a:gd name="T29" fmla="*/ 31 h 1453"/>
                  <a:gd name="T30" fmla="*/ 48 w 1565"/>
                  <a:gd name="T31" fmla="*/ 24 h 1453"/>
                  <a:gd name="T32" fmla="*/ 49 w 1565"/>
                  <a:gd name="T33" fmla="*/ 17 h 1453"/>
                  <a:gd name="T34" fmla="*/ 50 w 1565"/>
                  <a:gd name="T35" fmla="*/ 11 h 1453"/>
                  <a:gd name="T36" fmla="*/ 52 w 1565"/>
                  <a:gd name="T37" fmla="*/ 6 h 1453"/>
                  <a:gd name="T38" fmla="*/ 54 w 1565"/>
                  <a:gd name="T39" fmla="*/ 2 h 1453"/>
                  <a:gd name="T40" fmla="*/ 59 w 1565"/>
                  <a:gd name="T41" fmla="*/ 1 h 1453"/>
                  <a:gd name="T42" fmla="*/ 63 w 1565"/>
                  <a:gd name="T43" fmla="*/ 0 h 1453"/>
                  <a:gd name="T44" fmla="*/ 66 w 1565"/>
                  <a:gd name="T45" fmla="*/ 1 h 1453"/>
                  <a:gd name="T46" fmla="*/ 69 w 1565"/>
                  <a:gd name="T47" fmla="*/ 1 h 1453"/>
                  <a:gd name="T48" fmla="*/ 71 w 1565"/>
                  <a:gd name="T49" fmla="*/ 2 h 1453"/>
                  <a:gd name="T50" fmla="*/ 73 w 1565"/>
                  <a:gd name="T51" fmla="*/ 4 h 1453"/>
                  <a:gd name="T52" fmla="*/ 75 w 1565"/>
                  <a:gd name="T53" fmla="*/ 5 h 1453"/>
                  <a:gd name="T54" fmla="*/ 75 w 1565"/>
                  <a:gd name="T55" fmla="*/ 6 h 1453"/>
                  <a:gd name="T56" fmla="*/ 76 w 1565"/>
                  <a:gd name="T57" fmla="*/ 7 h 1453"/>
                  <a:gd name="T58" fmla="*/ 77 w 1565"/>
                  <a:gd name="T59" fmla="*/ 8 h 1453"/>
                  <a:gd name="T60" fmla="*/ 77 w 1565"/>
                  <a:gd name="T61" fmla="*/ 8 h 1453"/>
                  <a:gd name="T62" fmla="*/ 78 w 1565"/>
                  <a:gd name="T63" fmla="*/ 7 h 1453"/>
                  <a:gd name="T64" fmla="*/ 79 w 1565"/>
                  <a:gd name="T65" fmla="*/ 7 h 1453"/>
                  <a:gd name="T66" fmla="*/ 80 w 1565"/>
                  <a:gd name="T67" fmla="*/ 6 h 1453"/>
                  <a:gd name="T68" fmla="*/ 82 w 1565"/>
                  <a:gd name="T69" fmla="*/ 6 h 1453"/>
                  <a:gd name="T70" fmla="*/ 84 w 1565"/>
                  <a:gd name="T71" fmla="*/ 5 h 1453"/>
                  <a:gd name="T72" fmla="*/ 86 w 1565"/>
                  <a:gd name="T73" fmla="*/ 5 h 1453"/>
                  <a:gd name="T74" fmla="*/ 88 w 1565"/>
                  <a:gd name="T75" fmla="*/ 5 h 1453"/>
                  <a:gd name="T76" fmla="*/ 91 w 1565"/>
                  <a:gd name="T77" fmla="*/ 6 h 1453"/>
                  <a:gd name="T78" fmla="*/ 94 w 1565"/>
                  <a:gd name="T79" fmla="*/ 7 h 1453"/>
                  <a:gd name="T80" fmla="*/ 96 w 1565"/>
                  <a:gd name="T81" fmla="*/ 11 h 1453"/>
                  <a:gd name="T82" fmla="*/ 97 w 1565"/>
                  <a:gd name="T83" fmla="*/ 15 h 1453"/>
                  <a:gd name="T84" fmla="*/ 98 w 1565"/>
                  <a:gd name="T85" fmla="*/ 21 h 1453"/>
                  <a:gd name="T86" fmla="*/ 97 w 1565"/>
                  <a:gd name="T87" fmla="*/ 27 h 1453"/>
                  <a:gd name="T88" fmla="*/ 97 w 1565"/>
                  <a:gd name="T89" fmla="*/ 34 h 1453"/>
                  <a:gd name="T90" fmla="*/ 95 w 1565"/>
                  <a:gd name="T91" fmla="*/ 41 h 1453"/>
                  <a:gd name="T92" fmla="*/ 93 w 1565"/>
                  <a:gd name="T93" fmla="*/ 48 h 1453"/>
                  <a:gd name="T94" fmla="*/ 90 w 1565"/>
                  <a:gd name="T95" fmla="*/ 54 h 1453"/>
                  <a:gd name="T96" fmla="*/ 87 w 1565"/>
                  <a:gd name="T97" fmla="*/ 60 h 1453"/>
                  <a:gd name="T98" fmla="*/ 83 w 1565"/>
                  <a:gd name="T99" fmla="*/ 67 h 1453"/>
                  <a:gd name="T100" fmla="*/ 79 w 1565"/>
                  <a:gd name="T101" fmla="*/ 72 h 1453"/>
                  <a:gd name="T102" fmla="*/ 75 w 1565"/>
                  <a:gd name="T103" fmla="*/ 77 h 1453"/>
                  <a:gd name="T104" fmla="*/ 70 w 1565"/>
                  <a:gd name="T105" fmla="*/ 80 h 1453"/>
                  <a:gd name="T106" fmla="*/ 67 w 1565"/>
                  <a:gd name="T107" fmla="*/ 84 h 1453"/>
                  <a:gd name="T108" fmla="*/ 63 w 1565"/>
                  <a:gd name="T109" fmla="*/ 87 h 1453"/>
                  <a:gd name="T110" fmla="*/ 60 w 1565"/>
                  <a:gd name="T111" fmla="*/ 88 h 1453"/>
                  <a:gd name="T112" fmla="*/ 57 w 1565"/>
                  <a:gd name="T113" fmla="*/ 90 h 1453"/>
                  <a:gd name="T114" fmla="*/ 56 w 1565"/>
                  <a:gd name="T115" fmla="*/ 91 h 1453"/>
                  <a:gd name="T116" fmla="*/ 55 w 1565"/>
                  <a:gd name="T117" fmla="*/ 91 h 14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565"/>
                  <a:gd name="T178" fmla="*/ 0 h 1453"/>
                  <a:gd name="T179" fmla="*/ 1565 w 1565"/>
                  <a:gd name="T180" fmla="*/ 1453 h 14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565" h="1453">
                    <a:moveTo>
                      <a:pt x="0" y="1453"/>
                    </a:moveTo>
                    <a:lnTo>
                      <a:pt x="19" y="1453"/>
                    </a:lnTo>
                    <a:lnTo>
                      <a:pt x="62" y="1453"/>
                    </a:lnTo>
                    <a:lnTo>
                      <a:pt x="130" y="1448"/>
                    </a:lnTo>
                    <a:lnTo>
                      <a:pt x="209" y="1435"/>
                    </a:lnTo>
                    <a:lnTo>
                      <a:pt x="302" y="1411"/>
                    </a:lnTo>
                    <a:lnTo>
                      <a:pt x="399" y="1374"/>
                    </a:lnTo>
                    <a:lnTo>
                      <a:pt x="497" y="1312"/>
                    </a:lnTo>
                    <a:lnTo>
                      <a:pt x="583" y="1239"/>
                    </a:lnTo>
                    <a:lnTo>
                      <a:pt x="657" y="1135"/>
                    </a:lnTo>
                    <a:lnTo>
                      <a:pt x="718" y="1005"/>
                    </a:lnTo>
                    <a:lnTo>
                      <a:pt x="743" y="883"/>
                    </a:lnTo>
                    <a:lnTo>
                      <a:pt x="761" y="760"/>
                    </a:lnTo>
                    <a:lnTo>
                      <a:pt x="768" y="626"/>
                    </a:lnTo>
                    <a:lnTo>
                      <a:pt x="774" y="497"/>
                    </a:lnTo>
                    <a:lnTo>
                      <a:pt x="774" y="374"/>
                    </a:lnTo>
                    <a:lnTo>
                      <a:pt x="779" y="264"/>
                    </a:lnTo>
                    <a:lnTo>
                      <a:pt x="799" y="166"/>
                    </a:lnTo>
                    <a:lnTo>
                      <a:pt x="829" y="86"/>
                    </a:lnTo>
                    <a:lnTo>
                      <a:pt x="872" y="31"/>
                    </a:lnTo>
                    <a:lnTo>
                      <a:pt x="940" y="7"/>
                    </a:lnTo>
                    <a:lnTo>
                      <a:pt x="1006" y="0"/>
                    </a:lnTo>
                    <a:lnTo>
                      <a:pt x="1062" y="7"/>
                    </a:lnTo>
                    <a:lnTo>
                      <a:pt x="1105" y="18"/>
                    </a:lnTo>
                    <a:lnTo>
                      <a:pt x="1141" y="36"/>
                    </a:lnTo>
                    <a:lnTo>
                      <a:pt x="1172" y="56"/>
                    </a:lnTo>
                    <a:lnTo>
                      <a:pt x="1196" y="80"/>
                    </a:lnTo>
                    <a:lnTo>
                      <a:pt x="1209" y="98"/>
                    </a:lnTo>
                    <a:lnTo>
                      <a:pt x="1221" y="117"/>
                    </a:lnTo>
                    <a:lnTo>
                      <a:pt x="1227" y="129"/>
                    </a:lnTo>
                    <a:lnTo>
                      <a:pt x="1240" y="122"/>
                    </a:lnTo>
                    <a:lnTo>
                      <a:pt x="1252" y="117"/>
                    </a:lnTo>
                    <a:lnTo>
                      <a:pt x="1264" y="104"/>
                    </a:lnTo>
                    <a:lnTo>
                      <a:pt x="1289" y="92"/>
                    </a:lnTo>
                    <a:lnTo>
                      <a:pt x="1313" y="86"/>
                    </a:lnTo>
                    <a:lnTo>
                      <a:pt x="1344" y="80"/>
                    </a:lnTo>
                    <a:lnTo>
                      <a:pt x="1381" y="74"/>
                    </a:lnTo>
                    <a:lnTo>
                      <a:pt x="1417" y="80"/>
                    </a:lnTo>
                    <a:lnTo>
                      <a:pt x="1461" y="86"/>
                    </a:lnTo>
                    <a:lnTo>
                      <a:pt x="1503" y="117"/>
                    </a:lnTo>
                    <a:lnTo>
                      <a:pt x="1534" y="166"/>
                    </a:lnTo>
                    <a:lnTo>
                      <a:pt x="1552" y="239"/>
                    </a:lnTo>
                    <a:lnTo>
                      <a:pt x="1565" y="332"/>
                    </a:lnTo>
                    <a:lnTo>
                      <a:pt x="1558" y="429"/>
                    </a:lnTo>
                    <a:lnTo>
                      <a:pt x="1547" y="540"/>
                    </a:lnTo>
                    <a:lnTo>
                      <a:pt x="1522" y="650"/>
                    </a:lnTo>
                    <a:lnTo>
                      <a:pt x="1492" y="760"/>
                    </a:lnTo>
                    <a:lnTo>
                      <a:pt x="1448" y="866"/>
                    </a:lnTo>
                    <a:lnTo>
                      <a:pt x="1399" y="963"/>
                    </a:lnTo>
                    <a:lnTo>
                      <a:pt x="1338" y="1061"/>
                    </a:lnTo>
                    <a:lnTo>
                      <a:pt x="1264" y="1147"/>
                    </a:lnTo>
                    <a:lnTo>
                      <a:pt x="1196" y="1221"/>
                    </a:lnTo>
                    <a:lnTo>
                      <a:pt x="1130" y="1283"/>
                    </a:lnTo>
                    <a:lnTo>
                      <a:pt x="1068" y="1338"/>
                    </a:lnTo>
                    <a:lnTo>
                      <a:pt x="1006" y="1380"/>
                    </a:lnTo>
                    <a:lnTo>
                      <a:pt x="958" y="1411"/>
                    </a:lnTo>
                    <a:lnTo>
                      <a:pt x="921" y="1435"/>
                    </a:lnTo>
                    <a:lnTo>
                      <a:pt x="896" y="1448"/>
                    </a:lnTo>
                    <a:lnTo>
                      <a:pt x="890" y="145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27" name="Freeform 424">
                <a:extLst>
                  <a:ext uri="{FF2B5EF4-FFF2-40B4-BE49-F238E27FC236}">
                    <a16:creationId xmlns:a16="http://schemas.microsoft.com/office/drawing/2014/main" id="{708B1234-6142-4573-81EB-C3366ABCFD54}"/>
                  </a:ext>
                </a:extLst>
              </p:cNvPr>
              <p:cNvSpPr>
                <a:spLocks/>
              </p:cNvSpPr>
              <p:nvPr/>
            </p:nvSpPr>
            <p:spPr bwMode="auto">
              <a:xfrm>
                <a:off x="1430" y="2489"/>
                <a:ext cx="219" cy="359"/>
              </a:xfrm>
              <a:custGeom>
                <a:avLst/>
                <a:gdLst>
                  <a:gd name="T0" fmla="*/ 49 w 876"/>
                  <a:gd name="T1" fmla="*/ 89 h 1435"/>
                  <a:gd name="T2" fmla="*/ 47 w 876"/>
                  <a:gd name="T3" fmla="*/ 90 h 1435"/>
                  <a:gd name="T4" fmla="*/ 44 w 876"/>
                  <a:gd name="T5" fmla="*/ 90 h 1435"/>
                  <a:gd name="T6" fmla="*/ 42 w 876"/>
                  <a:gd name="T7" fmla="*/ 90 h 1435"/>
                  <a:gd name="T8" fmla="*/ 41 w 876"/>
                  <a:gd name="T9" fmla="*/ 90 h 1435"/>
                  <a:gd name="T10" fmla="*/ 39 w 876"/>
                  <a:gd name="T11" fmla="*/ 89 h 1435"/>
                  <a:gd name="T12" fmla="*/ 38 w 876"/>
                  <a:gd name="T13" fmla="*/ 88 h 1435"/>
                  <a:gd name="T14" fmla="*/ 37 w 876"/>
                  <a:gd name="T15" fmla="*/ 88 h 1435"/>
                  <a:gd name="T16" fmla="*/ 36 w 876"/>
                  <a:gd name="T17" fmla="*/ 88 h 1435"/>
                  <a:gd name="T18" fmla="*/ 35 w 876"/>
                  <a:gd name="T19" fmla="*/ 87 h 1435"/>
                  <a:gd name="T20" fmla="*/ 35 w 876"/>
                  <a:gd name="T21" fmla="*/ 86 h 1435"/>
                  <a:gd name="T22" fmla="*/ 35 w 876"/>
                  <a:gd name="T23" fmla="*/ 85 h 1435"/>
                  <a:gd name="T24" fmla="*/ 35 w 876"/>
                  <a:gd name="T25" fmla="*/ 82 h 1435"/>
                  <a:gd name="T26" fmla="*/ 36 w 876"/>
                  <a:gd name="T27" fmla="*/ 80 h 1435"/>
                  <a:gd name="T28" fmla="*/ 36 w 876"/>
                  <a:gd name="T29" fmla="*/ 78 h 1435"/>
                  <a:gd name="T30" fmla="*/ 37 w 876"/>
                  <a:gd name="T31" fmla="*/ 75 h 1435"/>
                  <a:gd name="T32" fmla="*/ 37 w 876"/>
                  <a:gd name="T33" fmla="*/ 73 h 1435"/>
                  <a:gd name="T34" fmla="*/ 37 w 876"/>
                  <a:gd name="T35" fmla="*/ 70 h 1435"/>
                  <a:gd name="T36" fmla="*/ 37 w 876"/>
                  <a:gd name="T37" fmla="*/ 68 h 1435"/>
                  <a:gd name="T38" fmla="*/ 37 w 876"/>
                  <a:gd name="T39" fmla="*/ 65 h 1435"/>
                  <a:gd name="T40" fmla="*/ 37 w 876"/>
                  <a:gd name="T41" fmla="*/ 63 h 1435"/>
                  <a:gd name="T42" fmla="*/ 36 w 876"/>
                  <a:gd name="T43" fmla="*/ 59 h 1435"/>
                  <a:gd name="T44" fmla="*/ 35 w 876"/>
                  <a:gd name="T45" fmla="*/ 54 h 1435"/>
                  <a:gd name="T46" fmla="*/ 33 w 876"/>
                  <a:gd name="T47" fmla="*/ 48 h 1435"/>
                  <a:gd name="T48" fmla="*/ 31 w 876"/>
                  <a:gd name="T49" fmla="*/ 42 h 1435"/>
                  <a:gd name="T50" fmla="*/ 28 w 876"/>
                  <a:gd name="T51" fmla="*/ 35 h 1435"/>
                  <a:gd name="T52" fmla="*/ 25 w 876"/>
                  <a:gd name="T53" fmla="*/ 29 h 1435"/>
                  <a:gd name="T54" fmla="*/ 21 w 876"/>
                  <a:gd name="T55" fmla="*/ 22 h 1435"/>
                  <a:gd name="T56" fmla="*/ 16 w 876"/>
                  <a:gd name="T57" fmla="*/ 15 h 1435"/>
                  <a:gd name="T58" fmla="*/ 10 w 876"/>
                  <a:gd name="T59" fmla="*/ 9 h 1435"/>
                  <a:gd name="T60" fmla="*/ 4 w 876"/>
                  <a:gd name="T61" fmla="*/ 4 h 1435"/>
                  <a:gd name="T62" fmla="*/ 0 w 876"/>
                  <a:gd name="T63" fmla="*/ 0 h 1435"/>
                  <a:gd name="T64" fmla="*/ 13 w 876"/>
                  <a:gd name="T65" fmla="*/ 4 h 1435"/>
                  <a:gd name="T66" fmla="*/ 14 w 876"/>
                  <a:gd name="T67" fmla="*/ 4 h 1435"/>
                  <a:gd name="T68" fmla="*/ 15 w 876"/>
                  <a:gd name="T69" fmla="*/ 5 h 1435"/>
                  <a:gd name="T70" fmla="*/ 17 w 876"/>
                  <a:gd name="T71" fmla="*/ 6 h 1435"/>
                  <a:gd name="T72" fmla="*/ 20 w 876"/>
                  <a:gd name="T73" fmla="*/ 8 h 1435"/>
                  <a:gd name="T74" fmla="*/ 24 w 876"/>
                  <a:gd name="T75" fmla="*/ 11 h 1435"/>
                  <a:gd name="T76" fmla="*/ 28 w 876"/>
                  <a:gd name="T77" fmla="*/ 14 h 1435"/>
                  <a:gd name="T78" fmla="*/ 32 w 876"/>
                  <a:gd name="T79" fmla="*/ 18 h 1435"/>
                  <a:gd name="T80" fmla="*/ 37 w 876"/>
                  <a:gd name="T81" fmla="*/ 23 h 1435"/>
                  <a:gd name="T82" fmla="*/ 41 w 876"/>
                  <a:gd name="T83" fmla="*/ 28 h 1435"/>
                  <a:gd name="T84" fmla="*/ 45 w 876"/>
                  <a:gd name="T85" fmla="*/ 34 h 1435"/>
                  <a:gd name="T86" fmla="*/ 48 w 876"/>
                  <a:gd name="T87" fmla="*/ 40 h 1435"/>
                  <a:gd name="T88" fmla="*/ 51 w 876"/>
                  <a:gd name="T89" fmla="*/ 47 h 1435"/>
                  <a:gd name="T90" fmla="*/ 53 w 876"/>
                  <a:gd name="T91" fmla="*/ 53 h 1435"/>
                  <a:gd name="T92" fmla="*/ 54 w 876"/>
                  <a:gd name="T93" fmla="*/ 61 h 1435"/>
                  <a:gd name="T94" fmla="*/ 55 w 876"/>
                  <a:gd name="T95" fmla="*/ 67 h 1435"/>
                  <a:gd name="T96" fmla="*/ 55 w 876"/>
                  <a:gd name="T97" fmla="*/ 74 h 1435"/>
                  <a:gd name="T98" fmla="*/ 55 w 876"/>
                  <a:gd name="T99" fmla="*/ 79 h 1435"/>
                  <a:gd name="T100" fmla="*/ 53 w 876"/>
                  <a:gd name="T101" fmla="*/ 84 h 1435"/>
                  <a:gd name="T102" fmla="*/ 51 w 876"/>
                  <a:gd name="T103" fmla="*/ 87 h 1435"/>
                  <a:gd name="T104" fmla="*/ 49 w 876"/>
                  <a:gd name="T105" fmla="*/ 89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76"/>
                  <a:gd name="T160" fmla="*/ 0 h 1435"/>
                  <a:gd name="T161" fmla="*/ 876 w 876"/>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76" h="1435">
                    <a:moveTo>
                      <a:pt x="779" y="1423"/>
                    </a:moveTo>
                    <a:lnTo>
                      <a:pt x="742" y="1430"/>
                    </a:lnTo>
                    <a:lnTo>
                      <a:pt x="706" y="1435"/>
                    </a:lnTo>
                    <a:lnTo>
                      <a:pt x="675" y="1430"/>
                    </a:lnTo>
                    <a:lnTo>
                      <a:pt x="651" y="1430"/>
                    </a:lnTo>
                    <a:lnTo>
                      <a:pt x="625" y="1423"/>
                    </a:lnTo>
                    <a:lnTo>
                      <a:pt x="601" y="1411"/>
                    </a:lnTo>
                    <a:lnTo>
                      <a:pt x="583" y="1405"/>
                    </a:lnTo>
                    <a:lnTo>
                      <a:pt x="570" y="1399"/>
                    </a:lnTo>
                    <a:lnTo>
                      <a:pt x="558" y="1386"/>
                    </a:lnTo>
                    <a:lnTo>
                      <a:pt x="552" y="1380"/>
                    </a:lnTo>
                    <a:lnTo>
                      <a:pt x="558" y="1350"/>
                    </a:lnTo>
                    <a:lnTo>
                      <a:pt x="565" y="1313"/>
                    </a:lnTo>
                    <a:lnTo>
                      <a:pt x="570" y="1276"/>
                    </a:lnTo>
                    <a:lnTo>
                      <a:pt x="576" y="1240"/>
                    </a:lnTo>
                    <a:lnTo>
                      <a:pt x="583" y="1203"/>
                    </a:lnTo>
                    <a:lnTo>
                      <a:pt x="589" y="1159"/>
                    </a:lnTo>
                    <a:lnTo>
                      <a:pt x="589" y="1123"/>
                    </a:lnTo>
                    <a:lnTo>
                      <a:pt x="589" y="1079"/>
                    </a:lnTo>
                    <a:lnTo>
                      <a:pt x="589" y="1044"/>
                    </a:lnTo>
                    <a:lnTo>
                      <a:pt x="583" y="1006"/>
                    </a:lnTo>
                    <a:lnTo>
                      <a:pt x="570" y="938"/>
                    </a:lnTo>
                    <a:lnTo>
                      <a:pt x="552" y="859"/>
                    </a:lnTo>
                    <a:lnTo>
                      <a:pt x="527" y="768"/>
                    </a:lnTo>
                    <a:lnTo>
                      <a:pt x="490" y="669"/>
                    </a:lnTo>
                    <a:lnTo>
                      <a:pt x="448" y="558"/>
                    </a:lnTo>
                    <a:lnTo>
                      <a:pt x="399" y="454"/>
                    </a:lnTo>
                    <a:lnTo>
                      <a:pt x="331" y="344"/>
                    </a:lnTo>
                    <a:lnTo>
                      <a:pt x="258" y="240"/>
                    </a:lnTo>
                    <a:lnTo>
                      <a:pt x="165" y="141"/>
                    </a:lnTo>
                    <a:lnTo>
                      <a:pt x="61" y="55"/>
                    </a:lnTo>
                    <a:lnTo>
                      <a:pt x="0" y="0"/>
                    </a:lnTo>
                    <a:lnTo>
                      <a:pt x="208" y="55"/>
                    </a:lnTo>
                    <a:lnTo>
                      <a:pt x="214" y="55"/>
                    </a:lnTo>
                    <a:lnTo>
                      <a:pt x="239" y="74"/>
                    </a:lnTo>
                    <a:lnTo>
                      <a:pt x="276" y="92"/>
                    </a:lnTo>
                    <a:lnTo>
                      <a:pt x="325" y="130"/>
                    </a:lnTo>
                    <a:lnTo>
                      <a:pt x="380" y="172"/>
                    </a:lnTo>
                    <a:lnTo>
                      <a:pt x="448" y="221"/>
                    </a:lnTo>
                    <a:lnTo>
                      <a:pt x="515" y="289"/>
                    </a:lnTo>
                    <a:lnTo>
                      <a:pt x="583" y="362"/>
                    </a:lnTo>
                    <a:lnTo>
                      <a:pt x="651" y="448"/>
                    </a:lnTo>
                    <a:lnTo>
                      <a:pt x="717" y="547"/>
                    </a:lnTo>
                    <a:lnTo>
                      <a:pt x="766" y="638"/>
                    </a:lnTo>
                    <a:lnTo>
                      <a:pt x="810" y="742"/>
                    </a:lnTo>
                    <a:lnTo>
                      <a:pt x="841" y="852"/>
                    </a:lnTo>
                    <a:lnTo>
                      <a:pt x="865" y="969"/>
                    </a:lnTo>
                    <a:lnTo>
                      <a:pt x="876" y="1073"/>
                    </a:lnTo>
                    <a:lnTo>
                      <a:pt x="876" y="1178"/>
                    </a:lnTo>
                    <a:lnTo>
                      <a:pt x="871" y="1269"/>
                    </a:lnTo>
                    <a:lnTo>
                      <a:pt x="852" y="1344"/>
                    </a:lnTo>
                    <a:lnTo>
                      <a:pt x="821" y="1393"/>
                    </a:lnTo>
                    <a:lnTo>
                      <a:pt x="779" y="142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8" name="Freeform 425">
                <a:extLst>
                  <a:ext uri="{FF2B5EF4-FFF2-40B4-BE49-F238E27FC236}">
                    <a16:creationId xmlns:a16="http://schemas.microsoft.com/office/drawing/2014/main" id="{E9898DF8-2D87-4AA3-AF6F-6DFF0D0E6846}"/>
                  </a:ext>
                </a:extLst>
              </p:cNvPr>
              <p:cNvSpPr>
                <a:spLocks/>
              </p:cNvSpPr>
              <p:nvPr/>
            </p:nvSpPr>
            <p:spPr bwMode="auto">
              <a:xfrm>
                <a:off x="1166" y="2489"/>
                <a:ext cx="411" cy="378"/>
              </a:xfrm>
              <a:custGeom>
                <a:avLst/>
                <a:gdLst>
                  <a:gd name="T0" fmla="*/ 103 w 1644"/>
                  <a:gd name="T1" fmla="*/ 63 h 1509"/>
                  <a:gd name="T2" fmla="*/ 103 w 1644"/>
                  <a:gd name="T3" fmla="*/ 66 h 1509"/>
                  <a:gd name="T4" fmla="*/ 103 w 1644"/>
                  <a:gd name="T5" fmla="*/ 68 h 1509"/>
                  <a:gd name="T6" fmla="*/ 103 w 1644"/>
                  <a:gd name="T7" fmla="*/ 70 h 1509"/>
                  <a:gd name="T8" fmla="*/ 103 w 1644"/>
                  <a:gd name="T9" fmla="*/ 73 h 1509"/>
                  <a:gd name="T10" fmla="*/ 103 w 1644"/>
                  <a:gd name="T11" fmla="*/ 75 h 1509"/>
                  <a:gd name="T12" fmla="*/ 102 w 1644"/>
                  <a:gd name="T13" fmla="*/ 78 h 1509"/>
                  <a:gd name="T14" fmla="*/ 102 w 1644"/>
                  <a:gd name="T15" fmla="*/ 80 h 1509"/>
                  <a:gd name="T16" fmla="*/ 101 w 1644"/>
                  <a:gd name="T17" fmla="*/ 82 h 1509"/>
                  <a:gd name="T18" fmla="*/ 101 w 1644"/>
                  <a:gd name="T19" fmla="*/ 85 h 1509"/>
                  <a:gd name="T20" fmla="*/ 101 w 1644"/>
                  <a:gd name="T21" fmla="*/ 87 h 1509"/>
                  <a:gd name="T22" fmla="*/ 100 w 1644"/>
                  <a:gd name="T23" fmla="*/ 87 h 1509"/>
                  <a:gd name="T24" fmla="*/ 100 w 1644"/>
                  <a:gd name="T25" fmla="*/ 86 h 1509"/>
                  <a:gd name="T26" fmla="*/ 100 w 1644"/>
                  <a:gd name="T27" fmla="*/ 87 h 1509"/>
                  <a:gd name="T28" fmla="*/ 100 w 1644"/>
                  <a:gd name="T29" fmla="*/ 87 h 1509"/>
                  <a:gd name="T30" fmla="*/ 99 w 1644"/>
                  <a:gd name="T31" fmla="*/ 88 h 1509"/>
                  <a:gd name="T32" fmla="*/ 98 w 1644"/>
                  <a:gd name="T33" fmla="*/ 90 h 1509"/>
                  <a:gd name="T34" fmla="*/ 97 w 1644"/>
                  <a:gd name="T35" fmla="*/ 91 h 1509"/>
                  <a:gd name="T36" fmla="*/ 95 w 1644"/>
                  <a:gd name="T37" fmla="*/ 92 h 1509"/>
                  <a:gd name="T38" fmla="*/ 93 w 1644"/>
                  <a:gd name="T39" fmla="*/ 93 h 1509"/>
                  <a:gd name="T40" fmla="*/ 90 w 1644"/>
                  <a:gd name="T41" fmla="*/ 94 h 1509"/>
                  <a:gd name="T42" fmla="*/ 86 w 1644"/>
                  <a:gd name="T43" fmla="*/ 95 h 1509"/>
                  <a:gd name="T44" fmla="*/ 82 w 1644"/>
                  <a:gd name="T45" fmla="*/ 94 h 1509"/>
                  <a:gd name="T46" fmla="*/ 78 w 1644"/>
                  <a:gd name="T47" fmla="*/ 93 h 1509"/>
                  <a:gd name="T48" fmla="*/ 75 w 1644"/>
                  <a:gd name="T49" fmla="*/ 89 h 1509"/>
                  <a:gd name="T50" fmla="*/ 73 w 1644"/>
                  <a:gd name="T51" fmla="*/ 84 h 1509"/>
                  <a:gd name="T52" fmla="*/ 72 w 1644"/>
                  <a:gd name="T53" fmla="*/ 78 h 1509"/>
                  <a:gd name="T54" fmla="*/ 72 w 1644"/>
                  <a:gd name="T55" fmla="*/ 71 h 1509"/>
                  <a:gd name="T56" fmla="*/ 71 w 1644"/>
                  <a:gd name="T57" fmla="*/ 64 h 1509"/>
                  <a:gd name="T58" fmla="*/ 71 w 1644"/>
                  <a:gd name="T59" fmla="*/ 55 h 1509"/>
                  <a:gd name="T60" fmla="*/ 71 w 1644"/>
                  <a:gd name="T61" fmla="*/ 47 h 1509"/>
                  <a:gd name="T62" fmla="*/ 70 w 1644"/>
                  <a:gd name="T63" fmla="*/ 39 h 1509"/>
                  <a:gd name="T64" fmla="*/ 68 w 1644"/>
                  <a:gd name="T65" fmla="*/ 32 h 1509"/>
                  <a:gd name="T66" fmla="*/ 65 w 1644"/>
                  <a:gd name="T67" fmla="*/ 25 h 1509"/>
                  <a:gd name="T68" fmla="*/ 62 w 1644"/>
                  <a:gd name="T69" fmla="*/ 19 h 1509"/>
                  <a:gd name="T70" fmla="*/ 58 w 1644"/>
                  <a:gd name="T71" fmla="*/ 14 h 1509"/>
                  <a:gd name="T72" fmla="*/ 53 w 1644"/>
                  <a:gd name="T73" fmla="*/ 11 h 1509"/>
                  <a:gd name="T74" fmla="*/ 48 w 1644"/>
                  <a:gd name="T75" fmla="*/ 8 h 1509"/>
                  <a:gd name="T76" fmla="*/ 43 w 1644"/>
                  <a:gd name="T77" fmla="*/ 6 h 1509"/>
                  <a:gd name="T78" fmla="*/ 39 w 1644"/>
                  <a:gd name="T79" fmla="*/ 4 h 1509"/>
                  <a:gd name="T80" fmla="*/ 35 w 1644"/>
                  <a:gd name="T81" fmla="*/ 3 h 1509"/>
                  <a:gd name="T82" fmla="*/ 31 w 1644"/>
                  <a:gd name="T83" fmla="*/ 3 h 1509"/>
                  <a:gd name="T84" fmla="*/ 28 w 1644"/>
                  <a:gd name="T85" fmla="*/ 2 h 1509"/>
                  <a:gd name="T86" fmla="*/ 0 w 1644"/>
                  <a:gd name="T87" fmla="*/ 0 h 1509"/>
                  <a:gd name="T88" fmla="*/ 63 w 1644"/>
                  <a:gd name="T89" fmla="*/ 0 h 1509"/>
                  <a:gd name="T90" fmla="*/ 70 w 1644"/>
                  <a:gd name="T91" fmla="*/ 4 h 1509"/>
                  <a:gd name="T92" fmla="*/ 76 w 1644"/>
                  <a:gd name="T93" fmla="*/ 9 h 1509"/>
                  <a:gd name="T94" fmla="*/ 82 w 1644"/>
                  <a:gd name="T95" fmla="*/ 15 h 1509"/>
                  <a:gd name="T96" fmla="*/ 87 w 1644"/>
                  <a:gd name="T97" fmla="*/ 22 h 1509"/>
                  <a:gd name="T98" fmla="*/ 91 w 1644"/>
                  <a:gd name="T99" fmla="*/ 29 h 1509"/>
                  <a:gd name="T100" fmla="*/ 94 w 1644"/>
                  <a:gd name="T101" fmla="*/ 35 h 1509"/>
                  <a:gd name="T102" fmla="*/ 97 w 1644"/>
                  <a:gd name="T103" fmla="*/ 42 h 1509"/>
                  <a:gd name="T104" fmla="*/ 99 w 1644"/>
                  <a:gd name="T105" fmla="*/ 48 h 1509"/>
                  <a:gd name="T106" fmla="*/ 101 w 1644"/>
                  <a:gd name="T107" fmla="*/ 54 h 1509"/>
                  <a:gd name="T108" fmla="*/ 102 w 1644"/>
                  <a:gd name="T109" fmla="*/ 59 h 1509"/>
                  <a:gd name="T110" fmla="*/ 103 w 1644"/>
                  <a:gd name="T111" fmla="*/ 63 h 150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44"/>
                  <a:gd name="T169" fmla="*/ 0 h 1509"/>
                  <a:gd name="T170" fmla="*/ 1644 w 1644"/>
                  <a:gd name="T171" fmla="*/ 1509 h 150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44" h="1509">
                    <a:moveTo>
                      <a:pt x="1638" y="1006"/>
                    </a:moveTo>
                    <a:lnTo>
                      <a:pt x="1644" y="1044"/>
                    </a:lnTo>
                    <a:lnTo>
                      <a:pt x="1644" y="1079"/>
                    </a:lnTo>
                    <a:lnTo>
                      <a:pt x="1644" y="1123"/>
                    </a:lnTo>
                    <a:lnTo>
                      <a:pt x="1644" y="1159"/>
                    </a:lnTo>
                    <a:lnTo>
                      <a:pt x="1638" y="1203"/>
                    </a:lnTo>
                    <a:lnTo>
                      <a:pt x="1631" y="1240"/>
                    </a:lnTo>
                    <a:lnTo>
                      <a:pt x="1625" y="1276"/>
                    </a:lnTo>
                    <a:lnTo>
                      <a:pt x="1620" y="1313"/>
                    </a:lnTo>
                    <a:lnTo>
                      <a:pt x="1613" y="1350"/>
                    </a:lnTo>
                    <a:lnTo>
                      <a:pt x="1607" y="1380"/>
                    </a:lnTo>
                    <a:lnTo>
                      <a:pt x="1600" y="1380"/>
                    </a:lnTo>
                    <a:lnTo>
                      <a:pt x="1600" y="1375"/>
                    </a:lnTo>
                    <a:lnTo>
                      <a:pt x="1600" y="1380"/>
                    </a:lnTo>
                    <a:lnTo>
                      <a:pt x="1595" y="1393"/>
                    </a:lnTo>
                    <a:lnTo>
                      <a:pt x="1582" y="1411"/>
                    </a:lnTo>
                    <a:lnTo>
                      <a:pt x="1564" y="1430"/>
                    </a:lnTo>
                    <a:lnTo>
                      <a:pt x="1545" y="1454"/>
                    </a:lnTo>
                    <a:lnTo>
                      <a:pt x="1514" y="1472"/>
                    </a:lnTo>
                    <a:lnTo>
                      <a:pt x="1478" y="1490"/>
                    </a:lnTo>
                    <a:lnTo>
                      <a:pt x="1435" y="1503"/>
                    </a:lnTo>
                    <a:lnTo>
                      <a:pt x="1380" y="1509"/>
                    </a:lnTo>
                    <a:lnTo>
                      <a:pt x="1313" y="1503"/>
                    </a:lnTo>
                    <a:lnTo>
                      <a:pt x="1245" y="1479"/>
                    </a:lnTo>
                    <a:lnTo>
                      <a:pt x="1202" y="1423"/>
                    </a:lnTo>
                    <a:lnTo>
                      <a:pt x="1172" y="1344"/>
                    </a:lnTo>
                    <a:lnTo>
                      <a:pt x="1152" y="1245"/>
                    </a:lnTo>
                    <a:lnTo>
                      <a:pt x="1147" y="1135"/>
                    </a:lnTo>
                    <a:lnTo>
                      <a:pt x="1141" y="1013"/>
                    </a:lnTo>
                    <a:lnTo>
                      <a:pt x="1141" y="883"/>
                    </a:lnTo>
                    <a:lnTo>
                      <a:pt x="1128" y="748"/>
                    </a:lnTo>
                    <a:lnTo>
                      <a:pt x="1116" y="620"/>
                    </a:lnTo>
                    <a:lnTo>
                      <a:pt x="1086" y="503"/>
                    </a:lnTo>
                    <a:lnTo>
                      <a:pt x="1042" y="393"/>
                    </a:lnTo>
                    <a:lnTo>
                      <a:pt x="987" y="300"/>
                    </a:lnTo>
                    <a:lnTo>
                      <a:pt x="920" y="227"/>
                    </a:lnTo>
                    <a:lnTo>
                      <a:pt x="846" y="172"/>
                    </a:lnTo>
                    <a:lnTo>
                      <a:pt x="772" y="123"/>
                    </a:lnTo>
                    <a:lnTo>
                      <a:pt x="693" y="92"/>
                    </a:lnTo>
                    <a:lnTo>
                      <a:pt x="620" y="68"/>
                    </a:lnTo>
                    <a:lnTo>
                      <a:pt x="552" y="49"/>
                    </a:lnTo>
                    <a:lnTo>
                      <a:pt x="490" y="44"/>
                    </a:lnTo>
                    <a:lnTo>
                      <a:pt x="441" y="37"/>
                    </a:lnTo>
                    <a:lnTo>
                      <a:pt x="0" y="0"/>
                    </a:lnTo>
                    <a:lnTo>
                      <a:pt x="1006" y="0"/>
                    </a:lnTo>
                    <a:lnTo>
                      <a:pt x="1116" y="55"/>
                    </a:lnTo>
                    <a:lnTo>
                      <a:pt x="1220" y="141"/>
                    </a:lnTo>
                    <a:lnTo>
                      <a:pt x="1313" y="240"/>
                    </a:lnTo>
                    <a:lnTo>
                      <a:pt x="1386" y="344"/>
                    </a:lnTo>
                    <a:lnTo>
                      <a:pt x="1454" y="454"/>
                    </a:lnTo>
                    <a:lnTo>
                      <a:pt x="1503" y="558"/>
                    </a:lnTo>
                    <a:lnTo>
                      <a:pt x="1545" y="669"/>
                    </a:lnTo>
                    <a:lnTo>
                      <a:pt x="1582" y="768"/>
                    </a:lnTo>
                    <a:lnTo>
                      <a:pt x="1607" y="859"/>
                    </a:lnTo>
                    <a:lnTo>
                      <a:pt x="1625" y="938"/>
                    </a:lnTo>
                    <a:lnTo>
                      <a:pt x="1638" y="100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29" name="Freeform 426">
                <a:extLst>
                  <a:ext uri="{FF2B5EF4-FFF2-40B4-BE49-F238E27FC236}">
                    <a16:creationId xmlns:a16="http://schemas.microsoft.com/office/drawing/2014/main" id="{85E2DC86-3B06-48AE-81F2-B687C9B4911B}"/>
                  </a:ext>
                </a:extLst>
              </p:cNvPr>
              <p:cNvSpPr>
                <a:spLocks/>
              </p:cNvSpPr>
              <p:nvPr/>
            </p:nvSpPr>
            <p:spPr bwMode="auto">
              <a:xfrm>
                <a:off x="1568" y="2603"/>
                <a:ext cx="83" cy="244"/>
              </a:xfrm>
              <a:custGeom>
                <a:avLst/>
                <a:gdLst>
                  <a:gd name="T0" fmla="*/ 14 w 331"/>
                  <a:gd name="T1" fmla="*/ 60 h 976"/>
                  <a:gd name="T2" fmla="*/ 12 w 331"/>
                  <a:gd name="T3" fmla="*/ 61 h 976"/>
                  <a:gd name="T4" fmla="*/ 10 w 331"/>
                  <a:gd name="T5" fmla="*/ 61 h 976"/>
                  <a:gd name="T6" fmla="*/ 8 w 331"/>
                  <a:gd name="T7" fmla="*/ 61 h 976"/>
                  <a:gd name="T8" fmla="*/ 6 w 331"/>
                  <a:gd name="T9" fmla="*/ 61 h 976"/>
                  <a:gd name="T10" fmla="*/ 5 w 331"/>
                  <a:gd name="T11" fmla="*/ 60 h 976"/>
                  <a:gd name="T12" fmla="*/ 3 w 331"/>
                  <a:gd name="T13" fmla="*/ 60 h 976"/>
                  <a:gd name="T14" fmla="*/ 2 w 331"/>
                  <a:gd name="T15" fmla="*/ 59 h 976"/>
                  <a:gd name="T16" fmla="*/ 1 w 331"/>
                  <a:gd name="T17" fmla="*/ 59 h 976"/>
                  <a:gd name="T18" fmla="*/ 1 w 331"/>
                  <a:gd name="T19" fmla="*/ 58 h 976"/>
                  <a:gd name="T20" fmla="*/ 0 w 331"/>
                  <a:gd name="T21" fmla="*/ 58 h 976"/>
                  <a:gd name="T22" fmla="*/ 0 w 331"/>
                  <a:gd name="T23" fmla="*/ 58 h 976"/>
                  <a:gd name="T24" fmla="*/ 0 w 331"/>
                  <a:gd name="T25" fmla="*/ 57 h 976"/>
                  <a:gd name="T26" fmla="*/ 1 w 331"/>
                  <a:gd name="T27" fmla="*/ 57 h 976"/>
                  <a:gd name="T28" fmla="*/ 1 w 331"/>
                  <a:gd name="T29" fmla="*/ 56 h 976"/>
                  <a:gd name="T30" fmla="*/ 1 w 331"/>
                  <a:gd name="T31" fmla="*/ 56 h 976"/>
                  <a:gd name="T32" fmla="*/ 1 w 331"/>
                  <a:gd name="T33" fmla="*/ 56 h 976"/>
                  <a:gd name="T34" fmla="*/ 1 w 331"/>
                  <a:gd name="T35" fmla="*/ 55 h 976"/>
                  <a:gd name="T36" fmla="*/ 1 w 331"/>
                  <a:gd name="T37" fmla="*/ 55 h 976"/>
                  <a:gd name="T38" fmla="*/ 1 w 331"/>
                  <a:gd name="T39" fmla="*/ 55 h 976"/>
                  <a:gd name="T40" fmla="*/ 2 w 331"/>
                  <a:gd name="T41" fmla="*/ 55 h 976"/>
                  <a:gd name="T42" fmla="*/ 2 w 331"/>
                  <a:gd name="T43" fmla="*/ 55 h 976"/>
                  <a:gd name="T44" fmla="*/ 3 w 331"/>
                  <a:gd name="T45" fmla="*/ 55 h 976"/>
                  <a:gd name="T46" fmla="*/ 4 w 331"/>
                  <a:gd name="T47" fmla="*/ 55 h 976"/>
                  <a:gd name="T48" fmla="*/ 5 w 331"/>
                  <a:gd name="T49" fmla="*/ 55 h 976"/>
                  <a:gd name="T50" fmla="*/ 6 w 331"/>
                  <a:gd name="T51" fmla="*/ 55 h 976"/>
                  <a:gd name="T52" fmla="*/ 7 w 331"/>
                  <a:gd name="T53" fmla="*/ 55 h 976"/>
                  <a:gd name="T54" fmla="*/ 8 w 331"/>
                  <a:gd name="T55" fmla="*/ 55 h 976"/>
                  <a:gd name="T56" fmla="*/ 9 w 331"/>
                  <a:gd name="T57" fmla="*/ 55 h 976"/>
                  <a:gd name="T58" fmla="*/ 10 w 331"/>
                  <a:gd name="T59" fmla="*/ 55 h 976"/>
                  <a:gd name="T60" fmla="*/ 13 w 331"/>
                  <a:gd name="T61" fmla="*/ 53 h 976"/>
                  <a:gd name="T62" fmla="*/ 15 w 331"/>
                  <a:gd name="T63" fmla="*/ 50 h 976"/>
                  <a:gd name="T64" fmla="*/ 17 w 331"/>
                  <a:gd name="T65" fmla="*/ 45 h 976"/>
                  <a:gd name="T66" fmla="*/ 17 w 331"/>
                  <a:gd name="T67" fmla="*/ 40 h 976"/>
                  <a:gd name="T68" fmla="*/ 17 w 331"/>
                  <a:gd name="T69" fmla="*/ 33 h 976"/>
                  <a:gd name="T70" fmla="*/ 16 w 331"/>
                  <a:gd name="T71" fmla="*/ 26 h 976"/>
                  <a:gd name="T72" fmla="*/ 14 w 331"/>
                  <a:gd name="T73" fmla="*/ 19 h 976"/>
                  <a:gd name="T74" fmla="*/ 12 w 331"/>
                  <a:gd name="T75" fmla="*/ 12 h 976"/>
                  <a:gd name="T76" fmla="*/ 10 w 331"/>
                  <a:gd name="T77" fmla="*/ 6 h 976"/>
                  <a:gd name="T78" fmla="*/ 7 w 331"/>
                  <a:gd name="T79" fmla="*/ 0 h 976"/>
                  <a:gd name="T80" fmla="*/ 7 w 331"/>
                  <a:gd name="T81" fmla="*/ 1 h 976"/>
                  <a:gd name="T82" fmla="*/ 8 w 331"/>
                  <a:gd name="T83" fmla="*/ 1 h 976"/>
                  <a:gd name="T84" fmla="*/ 8 w 331"/>
                  <a:gd name="T85" fmla="*/ 2 h 976"/>
                  <a:gd name="T86" fmla="*/ 9 w 331"/>
                  <a:gd name="T87" fmla="*/ 2 h 976"/>
                  <a:gd name="T88" fmla="*/ 9 w 331"/>
                  <a:gd name="T89" fmla="*/ 3 h 976"/>
                  <a:gd name="T90" fmla="*/ 9 w 331"/>
                  <a:gd name="T91" fmla="*/ 4 h 976"/>
                  <a:gd name="T92" fmla="*/ 9 w 331"/>
                  <a:gd name="T93" fmla="*/ 4 h 976"/>
                  <a:gd name="T94" fmla="*/ 10 w 331"/>
                  <a:gd name="T95" fmla="*/ 4 h 976"/>
                  <a:gd name="T96" fmla="*/ 10 w 331"/>
                  <a:gd name="T97" fmla="*/ 5 h 976"/>
                  <a:gd name="T98" fmla="*/ 10 w 331"/>
                  <a:gd name="T99" fmla="*/ 6 h 976"/>
                  <a:gd name="T100" fmla="*/ 14 w 331"/>
                  <a:gd name="T101" fmla="*/ 12 h 976"/>
                  <a:gd name="T102" fmla="*/ 16 w 331"/>
                  <a:gd name="T103" fmla="*/ 18 h 976"/>
                  <a:gd name="T104" fmla="*/ 18 w 331"/>
                  <a:gd name="T105" fmla="*/ 25 h 976"/>
                  <a:gd name="T106" fmla="*/ 20 w 331"/>
                  <a:gd name="T107" fmla="*/ 32 h 976"/>
                  <a:gd name="T108" fmla="*/ 20 w 331"/>
                  <a:gd name="T109" fmla="*/ 39 h 976"/>
                  <a:gd name="T110" fmla="*/ 21 w 331"/>
                  <a:gd name="T111" fmla="*/ 45 h 976"/>
                  <a:gd name="T112" fmla="*/ 20 w 331"/>
                  <a:gd name="T113" fmla="*/ 51 h 976"/>
                  <a:gd name="T114" fmla="*/ 19 w 331"/>
                  <a:gd name="T115" fmla="*/ 55 h 976"/>
                  <a:gd name="T116" fmla="*/ 17 w 331"/>
                  <a:gd name="T117" fmla="*/ 59 h 976"/>
                  <a:gd name="T118" fmla="*/ 14 w 331"/>
                  <a:gd name="T119" fmla="*/ 60 h 9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76"/>
                  <a:gd name="T182" fmla="*/ 331 w 331"/>
                  <a:gd name="T183" fmla="*/ 976 h 9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76">
                    <a:moveTo>
                      <a:pt x="227" y="963"/>
                    </a:moveTo>
                    <a:lnTo>
                      <a:pt x="190" y="969"/>
                    </a:lnTo>
                    <a:lnTo>
                      <a:pt x="154" y="976"/>
                    </a:lnTo>
                    <a:lnTo>
                      <a:pt x="123" y="976"/>
                    </a:lnTo>
                    <a:lnTo>
                      <a:pt x="99" y="969"/>
                    </a:lnTo>
                    <a:lnTo>
                      <a:pt x="73" y="963"/>
                    </a:lnTo>
                    <a:lnTo>
                      <a:pt x="49" y="957"/>
                    </a:lnTo>
                    <a:lnTo>
                      <a:pt x="31" y="945"/>
                    </a:lnTo>
                    <a:lnTo>
                      <a:pt x="18" y="939"/>
                    </a:lnTo>
                    <a:lnTo>
                      <a:pt x="6" y="932"/>
                    </a:lnTo>
                    <a:lnTo>
                      <a:pt x="0" y="926"/>
                    </a:lnTo>
                    <a:lnTo>
                      <a:pt x="0" y="921"/>
                    </a:lnTo>
                    <a:lnTo>
                      <a:pt x="0" y="914"/>
                    </a:lnTo>
                    <a:lnTo>
                      <a:pt x="6" y="908"/>
                    </a:lnTo>
                    <a:lnTo>
                      <a:pt x="6" y="901"/>
                    </a:lnTo>
                    <a:lnTo>
                      <a:pt x="6" y="896"/>
                    </a:lnTo>
                    <a:lnTo>
                      <a:pt x="6" y="890"/>
                    </a:lnTo>
                    <a:lnTo>
                      <a:pt x="6" y="883"/>
                    </a:lnTo>
                    <a:lnTo>
                      <a:pt x="13" y="877"/>
                    </a:lnTo>
                    <a:lnTo>
                      <a:pt x="13" y="871"/>
                    </a:lnTo>
                    <a:lnTo>
                      <a:pt x="24" y="877"/>
                    </a:lnTo>
                    <a:lnTo>
                      <a:pt x="37" y="877"/>
                    </a:lnTo>
                    <a:lnTo>
                      <a:pt x="49" y="883"/>
                    </a:lnTo>
                    <a:lnTo>
                      <a:pt x="61" y="883"/>
                    </a:lnTo>
                    <a:lnTo>
                      <a:pt x="79" y="883"/>
                    </a:lnTo>
                    <a:lnTo>
                      <a:pt x="99" y="883"/>
                    </a:lnTo>
                    <a:lnTo>
                      <a:pt x="110" y="883"/>
                    </a:lnTo>
                    <a:lnTo>
                      <a:pt x="128" y="883"/>
                    </a:lnTo>
                    <a:lnTo>
                      <a:pt x="147" y="877"/>
                    </a:lnTo>
                    <a:lnTo>
                      <a:pt x="165" y="871"/>
                    </a:lnTo>
                    <a:lnTo>
                      <a:pt x="209" y="846"/>
                    </a:lnTo>
                    <a:lnTo>
                      <a:pt x="238" y="791"/>
                    </a:lnTo>
                    <a:lnTo>
                      <a:pt x="264" y="718"/>
                    </a:lnTo>
                    <a:lnTo>
                      <a:pt x="269" y="632"/>
                    </a:lnTo>
                    <a:lnTo>
                      <a:pt x="264" y="528"/>
                    </a:lnTo>
                    <a:lnTo>
                      <a:pt x="251" y="418"/>
                    </a:lnTo>
                    <a:lnTo>
                      <a:pt x="227" y="307"/>
                    </a:lnTo>
                    <a:lnTo>
                      <a:pt x="196" y="197"/>
                    </a:lnTo>
                    <a:lnTo>
                      <a:pt x="159" y="93"/>
                    </a:lnTo>
                    <a:lnTo>
                      <a:pt x="110" y="0"/>
                    </a:lnTo>
                    <a:lnTo>
                      <a:pt x="117" y="7"/>
                    </a:lnTo>
                    <a:lnTo>
                      <a:pt x="123" y="18"/>
                    </a:lnTo>
                    <a:lnTo>
                      <a:pt x="128" y="25"/>
                    </a:lnTo>
                    <a:lnTo>
                      <a:pt x="135" y="36"/>
                    </a:lnTo>
                    <a:lnTo>
                      <a:pt x="141" y="43"/>
                    </a:lnTo>
                    <a:lnTo>
                      <a:pt x="147" y="56"/>
                    </a:lnTo>
                    <a:lnTo>
                      <a:pt x="147" y="62"/>
                    </a:lnTo>
                    <a:lnTo>
                      <a:pt x="154" y="67"/>
                    </a:lnTo>
                    <a:lnTo>
                      <a:pt x="159" y="80"/>
                    </a:lnTo>
                    <a:lnTo>
                      <a:pt x="165" y="86"/>
                    </a:lnTo>
                    <a:lnTo>
                      <a:pt x="214" y="184"/>
                    </a:lnTo>
                    <a:lnTo>
                      <a:pt x="258" y="288"/>
                    </a:lnTo>
                    <a:lnTo>
                      <a:pt x="289" y="398"/>
                    </a:lnTo>
                    <a:lnTo>
                      <a:pt x="313" y="509"/>
                    </a:lnTo>
                    <a:lnTo>
                      <a:pt x="324" y="619"/>
                    </a:lnTo>
                    <a:lnTo>
                      <a:pt x="331" y="718"/>
                    </a:lnTo>
                    <a:lnTo>
                      <a:pt x="319" y="810"/>
                    </a:lnTo>
                    <a:lnTo>
                      <a:pt x="300" y="883"/>
                    </a:lnTo>
                    <a:lnTo>
                      <a:pt x="269" y="939"/>
                    </a:lnTo>
                    <a:lnTo>
                      <a:pt x="227" y="963"/>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0" name="Freeform 427">
                <a:extLst>
                  <a:ext uri="{FF2B5EF4-FFF2-40B4-BE49-F238E27FC236}">
                    <a16:creationId xmlns:a16="http://schemas.microsoft.com/office/drawing/2014/main" id="{C65D761E-AF23-415B-ABDB-A514089BA2AC}"/>
                  </a:ext>
                </a:extLst>
              </p:cNvPr>
              <p:cNvSpPr>
                <a:spLocks/>
              </p:cNvSpPr>
              <p:nvPr/>
            </p:nvSpPr>
            <p:spPr bwMode="auto">
              <a:xfrm>
                <a:off x="1462" y="2810"/>
                <a:ext cx="109" cy="55"/>
              </a:xfrm>
              <a:custGeom>
                <a:avLst/>
                <a:gdLst>
                  <a:gd name="T0" fmla="*/ 22 w 437"/>
                  <a:gd name="T1" fmla="*/ 0 h 221"/>
                  <a:gd name="T2" fmla="*/ 22 w 437"/>
                  <a:gd name="T3" fmla="*/ 0 h 221"/>
                  <a:gd name="T4" fmla="*/ 22 w 437"/>
                  <a:gd name="T5" fmla="*/ 0 h 221"/>
                  <a:gd name="T6" fmla="*/ 23 w 437"/>
                  <a:gd name="T7" fmla="*/ 0 h 221"/>
                  <a:gd name="T8" fmla="*/ 23 w 437"/>
                  <a:gd name="T9" fmla="*/ 1 h 221"/>
                  <a:gd name="T10" fmla="*/ 23 w 437"/>
                  <a:gd name="T11" fmla="*/ 1 h 221"/>
                  <a:gd name="T12" fmla="*/ 24 w 437"/>
                  <a:gd name="T13" fmla="*/ 1 h 221"/>
                  <a:gd name="T14" fmla="*/ 24 w 437"/>
                  <a:gd name="T15" fmla="*/ 1 h 221"/>
                  <a:gd name="T16" fmla="*/ 25 w 437"/>
                  <a:gd name="T17" fmla="*/ 2 h 221"/>
                  <a:gd name="T18" fmla="*/ 25 w 437"/>
                  <a:gd name="T19" fmla="*/ 2 h 221"/>
                  <a:gd name="T20" fmla="*/ 26 w 437"/>
                  <a:gd name="T21" fmla="*/ 2 h 221"/>
                  <a:gd name="T22" fmla="*/ 26 w 437"/>
                  <a:gd name="T23" fmla="*/ 3 h 221"/>
                  <a:gd name="T24" fmla="*/ 27 w 437"/>
                  <a:gd name="T25" fmla="*/ 3 h 221"/>
                  <a:gd name="T26" fmla="*/ 27 w 437"/>
                  <a:gd name="T27" fmla="*/ 3 h 221"/>
                  <a:gd name="T28" fmla="*/ 27 w 437"/>
                  <a:gd name="T29" fmla="*/ 3 h 221"/>
                  <a:gd name="T30" fmla="*/ 27 w 437"/>
                  <a:gd name="T31" fmla="*/ 4 h 221"/>
                  <a:gd name="T32" fmla="*/ 27 w 437"/>
                  <a:gd name="T33" fmla="*/ 4 h 221"/>
                  <a:gd name="T34" fmla="*/ 27 w 437"/>
                  <a:gd name="T35" fmla="*/ 4 h 221"/>
                  <a:gd name="T36" fmla="*/ 27 w 437"/>
                  <a:gd name="T37" fmla="*/ 5 h 221"/>
                  <a:gd name="T38" fmla="*/ 26 w 437"/>
                  <a:gd name="T39" fmla="*/ 5 h 221"/>
                  <a:gd name="T40" fmla="*/ 26 w 437"/>
                  <a:gd name="T41" fmla="*/ 6 h 221"/>
                  <a:gd name="T42" fmla="*/ 26 w 437"/>
                  <a:gd name="T43" fmla="*/ 6 h 221"/>
                  <a:gd name="T44" fmla="*/ 26 w 437"/>
                  <a:gd name="T45" fmla="*/ 6 h 221"/>
                  <a:gd name="T46" fmla="*/ 26 w 437"/>
                  <a:gd name="T47" fmla="*/ 6 h 221"/>
                  <a:gd name="T48" fmla="*/ 26 w 437"/>
                  <a:gd name="T49" fmla="*/ 6 h 221"/>
                  <a:gd name="T50" fmla="*/ 25 w 437"/>
                  <a:gd name="T51" fmla="*/ 8 h 221"/>
                  <a:gd name="T52" fmla="*/ 24 w 437"/>
                  <a:gd name="T53" fmla="*/ 9 h 221"/>
                  <a:gd name="T54" fmla="*/ 22 w 437"/>
                  <a:gd name="T55" fmla="*/ 10 h 221"/>
                  <a:gd name="T56" fmla="*/ 21 w 437"/>
                  <a:gd name="T57" fmla="*/ 12 h 221"/>
                  <a:gd name="T58" fmla="*/ 18 w 437"/>
                  <a:gd name="T59" fmla="*/ 13 h 221"/>
                  <a:gd name="T60" fmla="*/ 16 w 437"/>
                  <a:gd name="T61" fmla="*/ 13 h 221"/>
                  <a:gd name="T62" fmla="*/ 12 w 437"/>
                  <a:gd name="T63" fmla="*/ 14 h 221"/>
                  <a:gd name="T64" fmla="*/ 8 w 437"/>
                  <a:gd name="T65" fmla="*/ 14 h 221"/>
                  <a:gd name="T66" fmla="*/ 7 w 437"/>
                  <a:gd name="T67" fmla="*/ 13 h 221"/>
                  <a:gd name="T68" fmla="*/ 6 w 437"/>
                  <a:gd name="T69" fmla="*/ 13 h 221"/>
                  <a:gd name="T70" fmla="*/ 5 w 437"/>
                  <a:gd name="T71" fmla="*/ 13 h 221"/>
                  <a:gd name="T72" fmla="*/ 4 w 437"/>
                  <a:gd name="T73" fmla="*/ 12 h 221"/>
                  <a:gd name="T74" fmla="*/ 3 w 437"/>
                  <a:gd name="T75" fmla="*/ 11 h 221"/>
                  <a:gd name="T76" fmla="*/ 2 w 437"/>
                  <a:gd name="T77" fmla="*/ 10 h 221"/>
                  <a:gd name="T78" fmla="*/ 1 w 437"/>
                  <a:gd name="T79" fmla="*/ 9 h 221"/>
                  <a:gd name="T80" fmla="*/ 1 w 437"/>
                  <a:gd name="T81" fmla="*/ 8 h 221"/>
                  <a:gd name="T82" fmla="*/ 0 w 437"/>
                  <a:gd name="T83" fmla="*/ 7 h 221"/>
                  <a:gd name="T84" fmla="*/ 0 w 437"/>
                  <a:gd name="T85" fmla="*/ 6 h 221"/>
                  <a:gd name="T86" fmla="*/ 0 w 437"/>
                  <a:gd name="T87" fmla="*/ 6 h 221"/>
                  <a:gd name="T88" fmla="*/ 1 w 437"/>
                  <a:gd name="T89" fmla="*/ 6 h 221"/>
                  <a:gd name="T90" fmla="*/ 1 w 437"/>
                  <a:gd name="T91" fmla="*/ 7 h 221"/>
                  <a:gd name="T92" fmla="*/ 1 w 437"/>
                  <a:gd name="T93" fmla="*/ 7 h 221"/>
                  <a:gd name="T94" fmla="*/ 2 w 437"/>
                  <a:gd name="T95" fmla="*/ 7 h 221"/>
                  <a:gd name="T96" fmla="*/ 2 w 437"/>
                  <a:gd name="T97" fmla="*/ 8 h 221"/>
                  <a:gd name="T98" fmla="*/ 3 w 437"/>
                  <a:gd name="T99" fmla="*/ 8 h 221"/>
                  <a:gd name="T100" fmla="*/ 3 w 437"/>
                  <a:gd name="T101" fmla="*/ 8 h 221"/>
                  <a:gd name="T102" fmla="*/ 4 w 437"/>
                  <a:gd name="T103" fmla="*/ 8 h 221"/>
                  <a:gd name="T104" fmla="*/ 5 w 437"/>
                  <a:gd name="T105" fmla="*/ 8 h 221"/>
                  <a:gd name="T106" fmla="*/ 8 w 437"/>
                  <a:gd name="T107" fmla="*/ 8 h 221"/>
                  <a:gd name="T108" fmla="*/ 12 w 437"/>
                  <a:gd name="T109" fmla="*/ 8 h 221"/>
                  <a:gd name="T110" fmla="*/ 15 w 437"/>
                  <a:gd name="T111" fmla="*/ 7 h 221"/>
                  <a:gd name="T112" fmla="*/ 17 w 437"/>
                  <a:gd name="T113" fmla="*/ 6 h 221"/>
                  <a:gd name="T114" fmla="*/ 19 w 437"/>
                  <a:gd name="T115" fmla="*/ 4 h 221"/>
                  <a:gd name="T116" fmla="*/ 20 w 437"/>
                  <a:gd name="T117" fmla="*/ 3 h 221"/>
                  <a:gd name="T118" fmla="*/ 21 w 437"/>
                  <a:gd name="T119" fmla="*/ 2 h 221"/>
                  <a:gd name="T120" fmla="*/ 22 w 437"/>
                  <a:gd name="T121" fmla="*/ 1 h 221"/>
                  <a:gd name="T122" fmla="*/ 22 w 437"/>
                  <a:gd name="T123" fmla="*/ 0 h 221"/>
                  <a:gd name="T124" fmla="*/ 22 w 437"/>
                  <a:gd name="T125" fmla="*/ 0 h 2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37"/>
                  <a:gd name="T190" fmla="*/ 0 h 221"/>
                  <a:gd name="T191" fmla="*/ 437 w 437"/>
                  <a:gd name="T192" fmla="*/ 221 h 2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37" h="221">
                    <a:moveTo>
                      <a:pt x="356" y="0"/>
                    </a:moveTo>
                    <a:lnTo>
                      <a:pt x="362" y="0"/>
                    </a:lnTo>
                    <a:lnTo>
                      <a:pt x="362" y="7"/>
                    </a:lnTo>
                    <a:lnTo>
                      <a:pt x="369" y="7"/>
                    </a:lnTo>
                    <a:lnTo>
                      <a:pt x="369" y="13"/>
                    </a:lnTo>
                    <a:lnTo>
                      <a:pt x="375" y="13"/>
                    </a:lnTo>
                    <a:lnTo>
                      <a:pt x="381" y="18"/>
                    </a:lnTo>
                    <a:lnTo>
                      <a:pt x="387" y="25"/>
                    </a:lnTo>
                    <a:lnTo>
                      <a:pt x="399" y="31"/>
                    </a:lnTo>
                    <a:lnTo>
                      <a:pt x="406" y="31"/>
                    </a:lnTo>
                    <a:lnTo>
                      <a:pt x="412" y="37"/>
                    </a:lnTo>
                    <a:lnTo>
                      <a:pt x="424" y="43"/>
                    </a:lnTo>
                    <a:lnTo>
                      <a:pt x="437" y="43"/>
                    </a:lnTo>
                    <a:lnTo>
                      <a:pt x="437" y="49"/>
                    </a:lnTo>
                    <a:lnTo>
                      <a:pt x="430" y="55"/>
                    </a:lnTo>
                    <a:lnTo>
                      <a:pt x="430" y="62"/>
                    </a:lnTo>
                    <a:lnTo>
                      <a:pt x="430" y="68"/>
                    </a:lnTo>
                    <a:lnTo>
                      <a:pt x="430" y="73"/>
                    </a:lnTo>
                    <a:lnTo>
                      <a:pt x="430" y="80"/>
                    </a:lnTo>
                    <a:lnTo>
                      <a:pt x="424" y="86"/>
                    </a:lnTo>
                    <a:lnTo>
                      <a:pt x="424" y="93"/>
                    </a:lnTo>
                    <a:lnTo>
                      <a:pt x="424" y="98"/>
                    </a:lnTo>
                    <a:lnTo>
                      <a:pt x="424" y="93"/>
                    </a:lnTo>
                    <a:lnTo>
                      <a:pt x="417" y="93"/>
                    </a:lnTo>
                    <a:lnTo>
                      <a:pt x="412" y="104"/>
                    </a:lnTo>
                    <a:lnTo>
                      <a:pt x="399" y="123"/>
                    </a:lnTo>
                    <a:lnTo>
                      <a:pt x="387" y="148"/>
                    </a:lnTo>
                    <a:lnTo>
                      <a:pt x="362" y="166"/>
                    </a:lnTo>
                    <a:lnTo>
                      <a:pt x="331" y="190"/>
                    </a:lnTo>
                    <a:lnTo>
                      <a:pt x="295" y="203"/>
                    </a:lnTo>
                    <a:lnTo>
                      <a:pt x="252" y="215"/>
                    </a:lnTo>
                    <a:lnTo>
                      <a:pt x="197" y="221"/>
                    </a:lnTo>
                    <a:lnTo>
                      <a:pt x="130" y="221"/>
                    </a:lnTo>
                    <a:lnTo>
                      <a:pt x="111" y="215"/>
                    </a:lnTo>
                    <a:lnTo>
                      <a:pt x="93" y="208"/>
                    </a:lnTo>
                    <a:lnTo>
                      <a:pt x="80" y="203"/>
                    </a:lnTo>
                    <a:lnTo>
                      <a:pt x="62" y="190"/>
                    </a:lnTo>
                    <a:lnTo>
                      <a:pt x="50" y="179"/>
                    </a:lnTo>
                    <a:lnTo>
                      <a:pt x="37" y="166"/>
                    </a:lnTo>
                    <a:lnTo>
                      <a:pt x="25" y="153"/>
                    </a:lnTo>
                    <a:lnTo>
                      <a:pt x="19" y="135"/>
                    </a:lnTo>
                    <a:lnTo>
                      <a:pt x="7" y="117"/>
                    </a:lnTo>
                    <a:lnTo>
                      <a:pt x="0" y="98"/>
                    </a:lnTo>
                    <a:lnTo>
                      <a:pt x="7" y="104"/>
                    </a:lnTo>
                    <a:lnTo>
                      <a:pt x="13" y="104"/>
                    </a:lnTo>
                    <a:lnTo>
                      <a:pt x="19" y="111"/>
                    </a:lnTo>
                    <a:lnTo>
                      <a:pt x="25" y="117"/>
                    </a:lnTo>
                    <a:lnTo>
                      <a:pt x="31" y="117"/>
                    </a:lnTo>
                    <a:lnTo>
                      <a:pt x="37" y="123"/>
                    </a:lnTo>
                    <a:lnTo>
                      <a:pt x="50" y="123"/>
                    </a:lnTo>
                    <a:lnTo>
                      <a:pt x="55" y="123"/>
                    </a:lnTo>
                    <a:lnTo>
                      <a:pt x="62" y="129"/>
                    </a:lnTo>
                    <a:lnTo>
                      <a:pt x="75" y="129"/>
                    </a:lnTo>
                    <a:lnTo>
                      <a:pt x="135" y="135"/>
                    </a:lnTo>
                    <a:lnTo>
                      <a:pt x="190" y="129"/>
                    </a:lnTo>
                    <a:lnTo>
                      <a:pt x="240" y="117"/>
                    </a:lnTo>
                    <a:lnTo>
                      <a:pt x="276" y="98"/>
                    </a:lnTo>
                    <a:lnTo>
                      <a:pt x="301" y="73"/>
                    </a:lnTo>
                    <a:lnTo>
                      <a:pt x="326" y="55"/>
                    </a:lnTo>
                    <a:lnTo>
                      <a:pt x="338" y="31"/>
                    </a:lnTo>
                    <a:lnTo>
                      <a:pt x="351" y="18"/>
                    </a:lnTo>
                    <a:lnTo>
                      <a:pt x="356" y="7"/>
                    </a:lnTo>
                    <a:lnTo>
                      <a:pt x="356"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1" name="Freeform 428">
                <a:extLst>
                  <a:ext uri="{FF2B5EF4-FFF2-40B4-BE49-F238E27FC236}">
                    <a16:creationId xmlns:a16="http://schemas.microsoft.com/office/drawing/2014/main" id="{564A0BBB-8931-47BE-AEA8-03F2310BB765}"/>
                  </a:ext>
                </a:extLst>
              </p:cNvPr>
              <p:cNvSpPr>
                <a:spLocks/>
              </p:cNvSpPr>
              <p:nvPr/>
            </p:nvSpPr>
            <p:spPr bwMode="auto">
              <a:xfrm>
                <a:off x="1502" y="2563"/>
                <a:ext cx="74" cy="261"/>
              </a:xfrm>
              <a:custGeom>
                <a:avLst/>
                <a:gdLst>
                  <a:gd name="T0" fmla="*/ 14 w 294"/>
                  <a:gd name="T1" fmla="*/ 39 h 1042"/>
                  <a:gd name="T2" fmla="*/ 14 w 294"/>
                  <a:gd name="T3" fmla="*/ 37 h 1042"/>
                  <a:gd name="T4" fmla="*/ 13 w 294"/>
                  <a:gd name="T5" fmla="*/ 34 h 1042"/>
                  <a:gd name="T6" fmla="*/ 12 w 294"/>
                  <a:gd name="T7" fmla="*/ 30 h 1042"/>
                  <a:gd name="T8" fmla="*/ 11 w 294"/>
                  <a:gd name="T9" fmla="*/ 26 h 1042"/>
                  <a:gd name="T10" fmla="*/ 10 w 294"/>
                  <a:gd name="T11" fmla="*/ 22 h 1042"/>
                  <a:gd name="T12" fmla="*/ 9 w 294"/>
                  <a:gd name="T13" fmla="*/ 18 h 1042"/>
                  <a:gd name="T14" fmla="*/ 7 w 294"/>
                  <a:gd name="T15" fmla="*/ 14 h 1042"/>
                  <a:gd name="T16" fmla="*/ 5 w 294"/>
                  <a:gd name="T17" fmla="*/ 9 h 1042"/>
                  <a:gd name="T18" fmla="*/ 3 w 294"/>
                  <a:gd name="T19" fmla="*/ 4 h 1042"/>
                  <a:gd name="T20" fmla="*/ 0 w 294"/>
                  <a:gd name="T21" fmla="*/ 0 h 1042"/>
                  <a:gd name="T22" fmla="*/ 4 w 294"/>
                  <a:gd name="T23" fmla="*/ 5 h 1042"/>
                  <a:gd name="T24" fmla="*/ 6 w 294"/>
                  <a:gd name="T25" fmla="*/ 10 h 1042"/>
                  <a:gd name="T26" fmla="*/ 9 w 294"/>
                  <a:gd name="T27" fmla="*/ 15 h 1042"/>
                  <a:gd name="T28" fmla="*/ 11 w 294"/>
                  <a:gd name="T29" fmla="*/ 20 h 1042"/>
                  <a:gd name="T30" fmla="*/ 13 w 294"/>
                  <a:gd name="T31" fmla="*/ 25 h 1042"/>
                  <a:gd name="T32" fmla="*/ 14 w 294"/>
                  <a:gd name="T33" fmla="*/ 30 h 1042"/>
                  <a:gd name="T34" fmla="*/ 16 w 294"/>
                  <a:gd name="T35" fmla="*/ 34 h 1042"/>
                  <a:gd name="T36" fmla="*/ 17 w 294"/>
                  <a:gd name="T37" fmla="*/ 38 h 1042"/>
                  <a:gd name="T38" fmla="*/ 17 w 294"/>
                  <a:gd name="T39" fmla="*/ 42 h 1042"/>
                  <a:gd name="T40" fmla="*/ 18 w 294"/>
                  <a:gd name="T41" fmla="*/ 45 h 1042"/>
                  <a:gd name="T42" fmla="*/ 19 w 294"/>
                  <a:gd name="T43" fmla="*/ 47 h 1042"/>
                  <a:gd name="T44" fmla="*/ 19 w 294"/>
                  <a:gd name="T45" fmla="*/ 49 h 1042"/>
                  <a:gd name="T46" fmla="*/ 19 w 294"/>
                  <a:gd name="T47" fmla="*/ 51 h 1042"/>
                  <a:gd name="T48" fmla="*/ 19 w 294"/>
                  <a:gd name="T49" fmla="*/ 53 h 1042"/>
                  <a:gd name="T50" fmla="*/ 19 w 294"/>
                  <a:gd name="T51" fmla="*/ 55 h 1042"/>
                  <a:gd name="T52" fmla="*/ 18 w 294"/>
                  <a:gd name="T53" fmla="*/ 57 h 1042"/>
                  <a:gd name="T54" fmla="*/ 18 w 294"/>
                  <a:gd name="T55" fmla="*/ 59 h 1042"/>
                  <a:gd name="T56" fmla="*/ 18 w 294"/>
                  <a:gd name="T57" fmla="*/ 61 h 1042"/>
                  <a:gd name="T58" fmla="*/ 17 w 294"/>
                  <a:gd name="T59" fmla="*/ 63 h 1042"/>
                  <a:gd name="T60" fmla="*/ 17 w 294"/>
                  <a:gd name="T61" fmla="*/ 65 h 1042"/>
                  <a:gd name="T62" fmla="*/ 16 w 294"/>
                  <a:gd name="T63" fmla="*/ 65 h 1042"/>
                  <a:gd name="T64" fmla="*/ 16 w 294"/>
                  <a:gd name="T65" fmla="*/ 65 h 1042"/>
                  <a:gd name="T66" fmla="*/ 15 w 294"/>
                  <a:gd name="T67" fmla="*/ 65 h 1042"/>
                  <a:gd name="T68" fmla="*/ 14 w 294"/>
                  <a:gd name="T69" fmla="*/ 64 h 1042"/>
                  <a:gd name="T70" fmla="*/ 14 w 294"/>
                  <a:gd name="T71" fmla="*/ 64 h 1042"/>
                  <a:gd name="T72" fmla="*/ 14 w 294"/>
                  <a:gd name="T73" fmla="*/ 63 h 1042"/>
                  <a:gd name="T74" fmla="*/ 13 w 294"/>
                  <a:gd name="T75" fmla="*/ 63 h 1042"/>
                  <a:gd name="T76" fmla="*/ 13 w 294"/>
                  <a:gd name="T77" fmla="*/ 63 h 1042"/>
                  <a:gd name="T78" fmla="*/ 12 w 294"/>
                  <a:gd name="T79" fmla="*/ 63 h 1042"/>
                  <a:gd name="T80" fmla="*/ 13 w 294"/>
                  <a:gd name="T81" fmla="*/ 61 h 1042"/>
                  <a:gd name="T82" fmla="*/ 13 w 294"/>
                  <a:gd name="T83" fmla="*/ 58 h 1042"/>
                  <a:gd name="T84" fmla="*/ 14 w 294"/>
                  <a:gd name="T85" fmla="*/ 56 h 1042"/>
                  <a:gd name="T86" fmla="*/ 14 w 294"/>
                  <a:gd name="T87" fmla="*/ 54 h 1042"/>
                  <a:gd name="T88" fmla="*/ 14 w 294"/>
                  <a:gd name="T89" fmla="*/ 51 h 1042"/>
                  <a:gd name="T90" fmla="*/ 15 w 294"/>
                  <a:gd name="T91" fmla="*/ 49 h 1042"/>
                  <a:gd name="T92" fmla="*/ 15 w 294"/>
                  <a:gd name="T93" fmla="*/ 46 h 1042"/>
                  <a:gd name="T94" fmla="*/ 15 w 294"/>
                  <a:gd name="T95" fmla="*/ 44 h 1042"/>
                  <a:gd name="T96" fmla="*/ 15 w 294"/>
                  <a:gd name="T97" fmla="*/ 42 h 1042"/>
                  <a:gd name="T98" fmla="*/ 14 w 294"/>
                  <a:gd name="T99" fmla="*/ 39 h 10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94"/>
                  <a:gd name="T151" fmla="*/ 0 h 1042"/>
                  <a:gd name="T152" fmla="*/ 294 w 294"/>
                  <a:gd name="T153" fmla="*/ 1042 h 10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94" h="1042">
                    <a:moveTo>
                      <a:pt x="226" y="625"/>
                    </a:moveTo>
                    <a:lnTo>
                      <a:pt x="220" y="583"/>
                    </a:lnTo>
                    <a:lnTo>
                      <a:pt x="208" y="533"/>
                    </a:lnTo>
                    <a:lnTo>
                      <a:pt x="195" y="478"/>
                    </a:lnTo>
                    <a:lnTo>
                      <a:pt x="177" y="417"/>
                    </a:lnTo>
                    <a:lnTo>
                      <a:pt x="159" y="349"/>
                    </a:lnTo>
                    <a:lnTo>
                      <a:pt x="134" y="281"/>
                    </a:lnTo>
                    <a:lnTo>
                      <a:pt x="110" y="215"/>
                    </a:lnTo>
                    <a:lnTo>
                      <a:pt x="79" y="140"/>
                    </a:lnTo>
                    <a:lnTo>
                      <a:pt x="42" y="67"/>
                    </a:lnTo>
                    <a:lnTo>
                      <a:pt x="0" y="0"/>
                    </a:lnTo>
                    <a:lnTo>
                      <a:pt x="55" y="80"/>
                    </a:lnTo>
                    <a:lnTo>
                      <a:pt x="97" y="159"/>
                    </a:lnTo>
                    <a:lnTo>
                      <a:pt x="140" y="239"/>
                    </a:lnTo>
                    <a:lnTo>
                      <a:pt x="177" y="319"/>
                    </a:lnTo>
                    <a:lnTo>
                      <a:pt x="208" y="398"/>
                    </a:lnTo>
                    <a:lnTo>
                      <a:pt x="226" y="473"/>
                    </a:lnTo>
                    <a:lnTo>
                      <a:pt x="251" y="546"/>
                    </a:lnTo>
                    <a:lnTo>
                      <a:pt x="263" y="607"/>
                    </a:lnTo>
                    <a:lnTo>
                      <a:pt x="276" y="668"/>
                    </a:lnTo>
                    <a:lnTo>
                      <a:pt x="287" y="718"/>
                    </a:lnTo>
                    <a:lnTo>
                      <a:pt x="294" y="749"/>
                    </a:lnTo>
                    <a:lnTo>
                      <a:pt x="294" y="778"/>
                    </a:lnTo>
                    <a:lnTo>
                      <a:pt x="294" y="809"/>
                    </a:lnTo>
                    <a:lnTo>
                      <a:pt x="294" y="846"/>
                    </a:lnTo>
                    <a:lnTo>
                      <a:pt x="294" y="877"/>
                    </a:lnTo>
                    <a:lnTo>
                      <a:pt x="287" y="914"/>
                    </a:lnTo>
                    <a:lnTo>
                      <a:pt x="281" y="945"/>
                    </a:lnTo>
                    <a:lnTo>
                      <a:pt x="281" y="974"/>
                    </a:lnTo>
                    <a:lnTo>
                      <a:pt x="276" y="1012"/>
                    </a:lnTo>
                    <a:lnTo>
                      <a:pt x="269" y="1042"/>
                    </a:lnTo>
                    <a:lnTo>
                      <a:pt x="256" y="1036"/>
                    </a:lnTo>
                    <a:lnTo>
                      <a:pt x="245" y="1030"/>
                    </a:lnTo>
                    <a:lnTo>
                      <a:pt x="238" y="1030"/>
                    </a:lnTo>
                    <a:lnTo>
                      <a:pt x="226" y="1024"/>
                    </a:lnTo>
                    <a:lnTo>
                      <a:pt x="220" y="1018"/>
                    </a:lnTo>
                    <a:lnTo>
                      <a:pt x="214" y="1012"/>
                    </a:lnTo>
                    <a:lnTo>
                      <a:pt x="208" y="1012"/>
                    </a:lnTo>
                    <a:lnTo>
                      <a:pt x="201" y="1005"/>
                    </a:lnTo>
                    <a:lnTo>
                      <a:pt x="195" y="1000"/>
                    </a:lnTo>
                    <a:lnTo>
                      <a:pt x="201" y="969"/>
                    </a:lnTo>
                    <a:lnTo>
                      <a:pt x="208" y="932"/>
                    </a:lnTo>
                    <a:lnTo>
                      <a:pt x="220" y="895"/>
                    </a:lnTo>
                    <a:lnTo>
                      <a:pt x="226" y="859"/>
                    </a:lnTo>
                    <a:lnTo>
                      <a:pt x="226" y="815"/>
                    </a:lnTo>
                    <a:lnTo>
                      <a:pt x="232" y="778"/>
                    </a:lnTo>
                    <a:lnTo>
                      <a:pt x="232" y="736"/>
                    </a:lnTo>
                    <a:lnTo>
                      <a:pt x="232" y="698"/>
                    </a:lnTo>
                    <a:lnTo>
                      <a:pt x="232" y="663"/>
                    </a:lnTo>
                    <a:lnTo>
                      <a:pt x="226" y="625"/>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2" name="Freeform 429">
                <a:extLst>
                  <a:ext uri="{FF2B5EF4-FFF2-40B4-BE49-F238E27FC236}">
                    <a16:creationId xmlns:a16="http://schemas.microsoft.com/office/drawing/2014/main" id="{A6800C2C-D3C5-425A-BCAB-FB9029D629F2}"/>
                  </a:ext>
                </a:extLst>
              </p:cNvPr>
              <p:cNvSpPr>
                <a:spLocks/>
              </p:cNvSpPr>
              <p:nvPr/>
            </p:nvSpPr>
            <p:spPr bwMode="auto">
              <a:xfrm>
                <a:off x="1295" y="2451"/>
                <a:ext cx="284" cy="383"/>
              </a:xfrm>
              <a:custGeom>
                <a:avLst/>
                <a:gdLst>
                  <a:gd name="T0" fmla="*/ 68 w 1135"/>
                  <a:gd name="T1" fmla="*/ 96 h 1533"/>
                  <a:gd name="T2" fmla="*/ 68 w 1135"/>
                  <a:gd name="T3" fmla="*/ 95 h 1533"/>
                  <a:gd name="T4" fmla="*/ 69 w 1135"/>
                  <a:gd name="T5" fmla="*/ 95 h 1533"/>
                  <a:gd name="T6" fmla="*/ 69 w 1135"/>
                  <a:gd name="T7" fmla="*/ 93 h 1533"/>
                  <a:gd name="T8" fmla="*/ 70 w 1135"/>
                  <a:gd name="T9" fmla="*/ 91 h 1533"/>
                  <a:gd name="T10" fmla="*/ 70 w 1135"/>
                  <a:gd name="T11" fmla="*/ 89 h 1533"/>
                  <a:gd name="T12" fmla="*/ 71 w 1135"/>
                  <a:gd name="T13" fmla="*/ 86 h 1533"/>
                  <a:gd name="T14" fmla="*/ 71 w 1135"/>
                  <a:gd name="T15" fmla="*/ 83 h 1533"/>
                  <a:gd name="T16" fmla="*/ 71 w 1135"/>
                  <a:gd name="T17" fmla="*/ 80 h 1533"/>
                  <a:gd name="T18" fmla="*/ 71 w 1135"/>
                  <a:gd name="T19" fmla="*/ 76 h 1533"/>
                  <a:gd name="T20" fmla="*/ 71 w 1135"/>
                  <a:gd name="T21" fmla="*/ 73 h 1533"/>
                  <a:gd name="T22" fmla="*/ 70 w 1135"/>
                  <a:gd name="T23" fmla="*/ 67 h 1533"/>
                  <a:gd name="T24" fmla="*/ 67 w 1135"/>
                  <a:gd name="T25" fmla="*/ 59 h 1533"/>
                  <a:gd name="T26" fmla="*/ 65 w 1135"/>
                  <a:gd name="T27" fmla="*/ 50 h 1533"/>
                  <a:gd name="T28" fmla="*/ 60 w 1135"/>
                  <a:gd name="T29" fmla="*/ 40 h 1533"/>
                  <a:gd name="T30" fmla="*/ 55 w 1135"/>
                  <a:gd name="T31" fmla="*/ 31 h 1533"/>
                  <a:gd name="T32" fmla="*/ 48 w 1135"/>
                  <a:gd name="T33" fmla="*/ 22 h 1533"/>
                  <a:gd name="T34" fmla="*/ 39 w 1135"/>
                  <a:gd name="T35" fmla="*/ 14 h 1533"/>
                  <a:gd name="T36" fmla="*/ 29 w 1135"/>
                  <a:gd name="T37" fmla="*/ 7 h 1533"/>
                  <a:gd name="T38" fmla="*/ 16 w 1135"/>
                  <a:gd name="T39" fmla="*/ 2 h 1533"/>
                  <a:gd name="T40" fmla="*/ 0 w 1135"/>
                  <a:gd name="T41" fmla="*/ 0 h 153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5"/>
                  <a:gd name="T64" fmla="*/ 0 h 1533"/>
                  <a:gd name="T65" fmla="*/ 1135 w 1135"/>
                  <a:gd name="T66" fmla="*/ 1533 h 153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5" h="1533">
                    <a:moveTo>
                      <a:pt x="1092" y="1533"/>
                    </a:moveTo>
                    <a:lnTo>
                      <a:pt x="1092" y="1528"/>
                    </a:lnTo>
                    <a:lnTo>
                      <a:pt x="1098" y="1515"/>
                    </a:lnTo>
                    <a:lnTo>
                      <a:pt x="1105" y="1490"/>
                    </a:lnTo>
                    <a:lnTo>
                      <a:pt x="1116" y="1460"/>
                    </a:lnTo>
                    <a:lnTo>
                      <a:pt x="1123" y="1422"/>
                    </a:lnTo>
                    <a:lnTo>
                      <a:pt x="1129" y="1374"/>
                    </a:lnTo>
                    <a:lnTo>
                      <a:pt x="1135" y="1325"/>
                    </a:lnTo>
                    <a:lnTo>
                      <a:pt x="1135" y="1276"/>
                    </a:lnTo>
                    <a:lnTo>
                      <a:pt x="1135" y="1221"/>
                    </a:lnTo>
                    <a:lnTo>
                      <a:pt x="1129" y="1166"/>
                    </a:lnTo>
                    <a:lnTo>
                      <a:pt x="1110" y="1067"/>
                    </a:lnTo>
                    <a:lnTo>
                      <a:pt x="1074" y="945"/>
                    </a:lnTo>
                    <a:lnTo>
                      <a:pt x="1030" y="804"/>
                    </a:lnTo>
                    <a:lnTo>
                      <a:pt x="963" y="650"/>
                    </a:lnTo>
                    <a:lnTo>
                      <a:pt x="877" y="497"/>
                    </a:lnTo>
                    <a:lnTo>
                      <a:pt x="767" y="356"/>
                    </a:lnTo>
                    <a:lnTo>
                      <a:pt x="626" y="221"/>
                    </a:lnTo>
                    <a:lnTo>
                      <a:pt x="454" y="117"/>
                    </a:lnTo>
                    <a:lnTo>
                      <a:pt x="246" y="36"/>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3" name="Freeform 430">
                <a:extLst>
                  <a:ext uri="{FF2B5EF4-FFF2-40B4-BE49-F238E27FC236}">
                    <a16:creationId xmlns:a16="http://schemas.microsoft.com/office/drawing/2014/main" id="{07331927-8943-4CA0-9C3A-BDCF29237527}"/>
                  </a:ext>
                </a:extLst>
              </p:cNvPr>
              <p:cNvSpPr>
                <a:spLocks/>
              </p:cNvSpPr>
              <p:nvPr/>
            </p:nvSpPr>
            <p:spPr bwMode="auto">
              <a:xfrm>
                <a:off x="1261" y="2505"/>
                <a:ext cx="390" cy="363"/>
              </a:xfrm>
              <a:custGeom>
                <a:avLst/>
                <a:gdLst>
                  <a:gd name="T0" fmla="*/ 0 w 1558"/>
                  <a:gd name="T1" fmla="*/ 0 h 1454"/>
                  <a:gd name="T2" fmla="*/ 1 w 1558"/>
                  <a:gd name="T3" fmla="*/ 0 h 1454"/>
                  <a:gd name="T4" fmla="*/ 4 w 1558"/>
                  <a:gd name="T5" fmla="*/ 0 h 1454"/>
                  <a:gd name="T6" fmla="*/ 8 w 1558"/>
                  <a:gd name="T7" fmla="*/ 0 h 1454"/>
                  <a:gd name="T8" fmla="*/ 13 w 1558"/>
                  <a:gd name="T9" fmla="*/ 1 h 1454"/>
                  <a:gd name="T10" fmla="*/ 19 w 1558"/>
                  <a:gd name="T11" fmla="*/ 2 h 1454"/>
                  <a:gd name="T12" fmla="*/ 25 w 1558"/>
                  <a:gd name="T13" fmla="*/ 5 h 1454"/>
                  <a:gd name="T14" fmla="*/ 31 w 1558"/>
                  <a:gd name="T15" fmla="*/ 8 h 1454"/>
                  <a:gd name="T16" fmla="*/ 37 w 1558"/>
                  <a:gd name="T17" fmla="*/ 13 h 1454"/>
                  <a:gd name="T18" fmla="*/ 41 w 1558"/>
                  <a:gd name="T19" fmla="*/ 20 h 1454"/>
                  <a:gd name="T20" fmla="*/ 45 w 1558"/>
                  <a:gd name="T21" fmla="*/ 28 h 1454"/>
                  <a:gd name="T22" fmla="*/ 47 w 1558"/>
                  <a:gd name="T23" fmla="*/ 35 h 1454"/>
                  <a:gd name="T24" fmla="*/ 47 w 1558"/>
                  <a:gd name="T25" fmla="*/ 43 h 1454"/>
                  <a:gd name="T26" fmla="*/ 48 w 1558"/>
                  <a:gd name="T27" fmla="*/ 51 h 1454"/>
                  <a:gd name="T28" fmla="*/ 48 w 1558"/>
                  <a:gd name="T29" fmla="*/ 60 h 1454"/>
                  <a:gd name="T30" fmla="*/ 48 w 1558"/>
                  <a:gd name="T31" fmla="*/ 67 h 1454"/>
                  <a:gd name="T32" fmla="*/ 49 w 1558"/>
                  <a:gd name="T33" fmla="*/ 74 h 1454"/>
                  <a:gd name="T34" fmla="*/ 50 w 1558"/>
                  <a:gd name="T35" fmla="*/ 80 h 1454"/>
                  <a:gd name="T36" fmla="*/ 52 w 1558"/>
                  <a:gd name="T37" fmla="*/ 85 h 1454"/>
                  <a:gd name="T38" fmla="*/ 55 w 1558"/>
                  <a:gd name="T39" fmla="*/ 89 h 1454"/>
                  <a:gd name="T40" fmla="*/ 59 w 1558"/>
                  <a:gd name="T41" fmla="*/ 90 h 1454"/>
                  <a:gd name="T42" fmla="*/ 63 w 1558"/>
                  <a:gd name="T43" fmla="*/ 91 h 1454"/>
                  <a:gd name="T44" fmla="*/ 67 w 1558"/>
                  <a:gd name="T45" fmla="*/ 90 h 1454"/>
                  <a:gd name="T46" fmla="*/ 69 w 1558"/>
                  <a:gd name="T47" fmla="*/ 89 h 1454"/>
                  <a:gd name="T48" fmla="*/ 72 w 1558"/>
                  <a:gd name="T49" fmla="*/ 88 h 1454"/>
                  <a:gd name="T50" fmla="*/ 73 w 1558"/>
                  <a:gd name="T51" fmla="*/ 87 h 1454"/>
                  <a:gd name="T52" fmla="*/ 75 w 1558"/>
                  <a:gd name="T53" fmla="*/ 86 h 1454"/>
                  <a:gd name="T54" fmla="*/ 76 w 1558"/>
                  <a:gd name="T55" fmla="*/ 84 h 1454"/>
                  <a:gd name="T56" fmla="*/ 76 w 1558"/>
                  <a:gd name="T57" fmla="*/ 83 h 1454"/>
                  <a:gd name="T58" fmla="*/ 76 w 1558"/>
                  <a:gd name="T59" fmla="*/ 83 h 1454"/>
                  <a:gd name="T60" fmla="*/ 77 w 1558"/>
                  <a:gd name="T61" fmla="*/ 82 h 1454"/>
                  <a:gd name="T62" fmla="*/ 77 w 1558"/>
                  <a:gd name="T63" fmla="*/ 83 h 1454"/>
                  <a:gd name="T64" fmla="*/ 77 w 1558"/>
                  <a:gd name="T65" fmla="*/ 83 h 1454"/>
                  <a:gd name="T66" fmla="*/ 78 w 1558"/>
                  <a:gd name="T67" fmla="*/ 83 h 1454"/>
                  <a:gd name="T68" fmla="*/ 79 w 1558"/>
                  <a:gd name="T69" fmla="*/ 84 h 1454"/>
                  <a:gd name="T70" fmla="*/ 80 w 1558"/>
                  <a:gd name="T71" fmla="*/ 84 h 1454"/>
                  <a:gd name="T72" fmla="*/ 82 w 1558"/>
                  <a:gd name="T73" fmla="*/ 85 h 1454"/>
                  <a:gd name="T74" fmla="*/ 84 w 1558"/>
                  <a:gd name="T75" fmla="*/ 86 h 1454"/>
                  <a:gd name="T76" fmla="*/ 86 w 1558"/>
                  <a:gd name="T77" fmla="*/ 86 h 1454"/>
                  <a:gd name="T78" fmla="*/ 89 w 1558"/>
                  <a:gd name="T79" fmla="*/ 86 h 1454"/>
                  <a:gd name="T80" fmla="*/ 91 w 1558"/>
                  <a:gd name="T81" fmla="*/ 85 h 1454"/>
                  <a:gd name="T82" fmla="*/ 94 w 1558"/>
                  <a:gd name="T83" fmla="*/ 83 h 1454"/>
                  <a:gd name="T84" fmla="*/ 96 w 1558"/>
                  <a:gd name="T85" fmla="*/ 80 h 1454"/>
                  <a:gd name="T86" fmla="*/ 97 w 1558"/>
                  <a:gd name="T87" fmla="*/ 75 h 1454"/>
                  <a:gd name="T88" fmla="*/ 98 w 1558"/>
                  <a:gd name="T89" fmla="*/ 70 h 1454"/>
                  <a:gd name="T90" fmla="*/ 98 w 1558"/>
                  <a:gd name="T91" fmla="*/ 63 h 1454"/>
                  <a:gd name="T92" fmla="*/ 97 w 1558"/>
                  <a:gd name="T93" fmla="*/ 57 h 1454"/>
                  <a:gd name="T94" fmla="*/ 95 w 1558"/>
                  <a:gd name="T95" fmla="*/ 50 h 1454"/>
                  <a:gd name="T96" fmla="*/ 93 w 1558"/>
                  <a:gd name="T97" fmla="*/ 43 h 1454"/>
                  <a:gd name="T98" fmla="*/ 91 w 1558"/>
                  <a:gd name="T99" fmla="*/ 36 h 1454"/>
                  <a:gd name="T100" fmla="*/ 88 w 1558"/>
                  <a:gd name="T101" fmla="*/ 30 h 1454"/>
                  <a:gd name="T102" fmla="*/ 83 w 1558"/>
                  <a:gd name="T103" fmla="*/ 24 h 1454"/>
                  <a:gd name="T104" fmla="*/ 79 w 1558"/>
                  <a:gd name="T105" fmla="*/ 19 h 1454"/>
                  <a:gd name="T106" fmla="*/ 75 w 1558"/>
                  <a:gd name="T107" fmla="*/ 14 h 1454"/>
                  <a:gd name="T108" fmla="*/ 71 w 1558"/>
                  <a:gd name="T109" fmla="*/ 10 h 1454"/>
                  <a:gd name="T110" fmla="*/ 67 w 1558"/>
                  <a:gd name="T111" fmla="*/ 7 h 1454"/>
                  <a:gd name="T112" fmla="*/ 63 w 1558"/>
                  <a:gd name="T113" fmla="*/ 4 h 1454"/>
                  <a:gd name="T114" fmla="*/ 60 w 1558"/>
                  <a:gd name="T115" fmla="*/ 2 h 1454"/>
                  <a:gd name="T116" fmla="*/ 58 w 1558"/>
                  <a:gd name="T117" fmla="*/ 1 h 1454"/>
                  <a:gd name="T118" fmla="*/ 56 w 1558"/>
                  <a:gd name="T119" fmla="*/ 0 h 1454"/>
                  <a:gd name="T120" fmla="*/ 55 w 1558"/>
                  <a:gd name="T121" fmla="*/ 0 h 145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58"/>
                  <a:gd name="T184" fmla="*/ 0 h 1454"/>
                  <a:gd name="T185" fmla="*/ 1558 w 1558"/>
                  <a:gd name="T186" fmla="*/ 1454 h 145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58" h="1454">
                    <a:moveTo>
                      <a:pt x="0" y="0"/>
                    </a:moveTo>
                    <a:lnTo>
                      <a:pt x="13" y="0"/>
                    </a:lnTo>
                    <a:lnTo>
                      <a:pt x="61" y="0"/>
                    </a:lnTo>
                    <a:lnTo>
                      <a:pt x="123" y="6"/>
                    </a:lnTo>
                    <a:lnTo>
                      <a:pt x="209" y="18"/>
                    </a:lnTo>
                    <a:lnTo>
                      <a:pt x="300" y="42"/>
                    </a:lnTo>
                    <a:lnTo>
                      <a:pt x="399" y="79"/>
                    </a:lnTo>
                    <a:lnTo>
                      <a:pt x="491" y="134"/>
                    </a:lnTo>
                    <a:lnTo>
                      <a:pt x="582" y="214"/>
                    </a:lnTo>
                    <a:lnTo>
                      <a:pt x="657" y="318"/>
                    </a:lnTo>
                    <a:lnTo>
                      <a:pt x="712" y="448"/>
                    </a:lnTo>
                    <a:lnTo>
                      <a:pt x="743" y="564"/>
                    </a:lnTo>
                    <a:lnTo>
                      <a:pt x="754" y="693"/>
                    </a:lnTo>
                    <a:lnTo>
                      <a:pt x="767" y="821"/>
                    </a:lnTo>
                    <a:lnTo>
                      <a:pt x="767" y="956"/>
                    </a:lnTo>
                    <a:lnTo>
                      <a:pt x="772" y="1079"/>
                    </a:lnTo>
                    <a:lnTo>
                      <a:pt x="779" y="1189"/>
                    </a:lnTo>
                    <a:lnTo>
                      <a:pt x="798" y="1288"/>
                    </a:lnTo>
                    <a:lnTo>
                      <a:pt x="828" y="1368"/>
                    </a:lnTo>
                    <a:lnTo>
                      <a:pt x="871" y="1423"/>
                    </a:lnTo>
                    <a:lnTo>
                      <a:pt x="938" y="1447"/>
                    </a:lnTo>
                    <a:lnTo>
                      <a:pt x="1006" y="1454"/>
                    </a:lnTo>
                    <a:lnTo>
                      <a:pt x="1061" y="1447"/>
                    </a:lnTo>
                    <a:lnTo>
                      <a:pt x="1104" y="1435"/>
                    </a:lnTo>
                    <a:lnTo>
                      <a:pt x="1141" y="1417"/>
                    </a:lnTo>
                    <a:lnTo>
                      <a:pt x="1172" y="1399"/>
                    </a:lnTo>
                    <a:lnTo>
                      <a:pt x="1190" y="1373"/>
                    </a:lnTo>
                    <a:lnTo>
                      <a:pt x="1209" y="1355"/>
                    </a:lnTo>
                    <a:lnTo>
                      <a:pt x="1220" y="1337"/>
                    </a:lnTo>
                    <a:lnTo>
                      <a:pt x="1220" y="1324"/>
                    </a:lnTo>
                    <a:lnTo>
                      <a:pt x="1227" y="1318"/>
                    </a:lnTo>
                    <a:lnTo>
                      <a:pt x="1227" y="1324"/>
                    </a:lnTo>
                    <a:lnTo>
                      <a:pt x="1233" y="1331"/>
                    </a:lnTo>
                    <a:lnTo>
                      <a:pt x="1245" y="1337"/>
                    </a:lnTo>
                    <a:lnTo>
                      <a:pt x="1264" y="1349"/>
                    </a:lnTo>
                    <a:lnTo>
                      <a:pt x="1282" y="1355"/>
                    </a:lnTo>
                    <a:lnTo>
                      <a:pt x="1313" y="1368"/>
                    </a:lnTo>
                    <a:lnTo>
                      <a:pt x="1344" y="1373"/>
                    </a:lnTo>
                    <a:lnTo>
                      <a:pt x="1374" y="1373"/>
                    </a:lnTo>
                    <a:lnTo>
                      <a:pt x="1417" y="1373"/>
                    </a:lnTo>
                    <a:lnTo>
                      <a:pt x="1460" y="1368"/>
                    </a:lnTo>
                    <a:lnTo>
                      <a:pt x="1503" y="1337"/>
                    </a:lnTo>
                    <a:lnTo>
                      <a:pt x="1534" y="1282"/>
                    </a:lnTo>
                    <a:lnTo>
                      <a:pt x="1551" y="1207"/>
                    </a:lnTo>
                    <a:lnTo>
                      <a:pt x="1558" y="1123"/>
                    </a:lnTo>
                    <a:lnTo>
                      <a:pt x="1558" y="1017"/>
                    </a:lnTo>
                    <a:lnTo>
                      <a:pt x="1546" y="913"/>
                    </a:lnTo>
                    <a:lnTo>
                      <a:pt x="1521" y="797"/>
                    </a:lnTo>
                    <a:lnTo>
                      <a:pt x="1491" y="686"/>
                    </a:lnTo>
                    <a:lnTo>
                      <a:pt x="1448" y="582"/>
                    </a:lnTo>
                    <a:lnTo>
                      <a:pt x="1399" y="490"/>
                    </a:lnTo>
                    <a:lnTo>
                      <a:pt x="1331" y="392"/>
                    </a:lnTo>
                    <a:lnTo>
                      <a:pt x="1264" y="306"/>
                    </a:lnTo>
                    <a:lnTo>
                      <a:pt x="1196" y="233"/>
                    </a:lnTo>
                    <a:lnTo>
                      <a:pt x="1129" y="165"/>
                    </a:lnTo>
                    <a:lnTo>
                      <a:pt x="1061" y="116"/>
                    </a:lnTo>
                    <a:lnTo>
                      <a:pt x="1006" y="73"/>
                    </a:lnTo>
                    <a:lnTo>
                      <a:pt x="957" y="37"/>
                    </a:lnTo>
                    <a:lnTo>
                      <a:pt x="920" y="18"/>
                    </a:lnTo>
                    <a:lnTo>
                      <a:pt x="896" y="0"/>
                    </a:lnTo>
                    <a:lnTo>
                      <a:pt x="88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34" name="Freeform 431">
                <a:extLst>
                  <a:ext uri="{FF2B5EF4-FFF2-40B4-BE49-F238E27FC236}">
                    <a16:creationId xmlns:a16="http://schemas.microsoft.com/office/drawing/2014/main" id="{A7A4E6E7-3085-4F73-92EC-454F02C65BE5}"/>
                  </a:ext>
                </a:extLst>
              </p:cNvPr>
              <p:cNvSpPr>
                <a:spLocks/>
              </p:cNvSpPr>
              <p:nvPr/>
            </p:nvSpPr>
            <p:spPr bwMode="auto">
              <a:xfrm>
                <a:off x="3099" y="2542"/>
                <a:ext cx="221" cy="358"/>
              </a:xfrm>
              <a:custGeom>
                <a:avLst/>
                <a:gdLst>
                  <a:gd name="T0" fmla="*/ 49 w 883"/>
                  <a:gd name="T1" fmla="*/ 89 h 1435"/>
                  <a:gd name="T2" fmla="*/ 47 w 883"/>
                  <a:gd name="T3" fmla="*/ 89 h 1435"/>
                  <a:gd name="T4" fmla="*/ 45 w 883"/>
                  <a:gd name="T5" fmla="*/ 89 h 1435"/>
                  <a:gd name="T6" fmla="*/ 43 w 883"/>
                  <a:gd name="T7" fmla="*/ 89 h 1435"/>
                  <a:gd name="T8" fmla="*/ 41 w 883"/>
                  <a:gd name="T9" fmla="*/ 89 h 1435"/>
                  <a:gd name="T10" fmla="*/ 39 w 883"/>
                  <a:gd name="T11" fmla="*/ 89 h 1435"/>
                  <a:gd name="T12" fmla="*/ 38 w 883"/>
                  <a:gd name="T13" fmla="*/ 88 h 1435"/>
                  <a:gd name="T14" fmla="*/ 37 w 883"/>
                  <a:gd name="T15" fmla="*/ 87 h 1435"/>
                  <a:gd name="T16" fmla="*/ 36 w 883"/>
                  <a:gd name="T17" fmla="*/ 87 h 1435"/>
                  <a:gd name="T18" fmla="*/ 35 w 883"/>
                  <a:gd name="T19" fmla="*/ 86 h 1435"/>
                  <a:gd name="T20" fmla="*/ 35 w 883"/>
                  <a:gd name="T21" fmla="*/ 86 h 1435"/>
                  <a:gd name="T22" fmla="*/ 35 w 883"/>
                  <a:gd name="T23" fmla="*/ 84 h 1435"/>
                  <a:gd name="T24" fmla="*/ 36 w 883"/>
                  <a:gd name="T25" fmla="*/ 82 h 1435"/>
                  <a:gd name="T26" fmla="*/ 36 w 883"/>
                  <a:gd name="T27" fmla="*/ 79 h 1435"/>
                  <a:gd name="T28" fmla="*/ 37 w 883"/>
                  <a:gd name="T29" fmla="*/ 77 h 1435"/>
                  <a:gd name="T30" fmla="*/ 37 w 883"/>
                  <a:gd name="T31" fmla="*/ 75 h 1435"/>
                  <a:gd name="T32" fmla="*/ 37 w 883"/>
                  <a:gd name="T33" fmla="*/ 72 h 1435"/>
                  <a:gd name="T34" fmla="*/ 37 w 883"/>
                  <a:gd name="T35" fmla="*/ 70 h 1435"/>
                  <a:gd name="T36" fmla="*/ 37 w 883"/>
                  <a:gd name="T37" fmla="*/ 67 h 1435"/>
                  <a:gd name="T38" fmla="*/ 37 w 883"/>
                  <a:gd name="T39" fmla="*/ 65 h 1435"/>
                  <a:gd name="T40" fmla="*/ 37 w 883"/>
                  <a:gd name="T41" fmla="*/ 63 h 1435"/>
                  <a:gd name="T42" fmla="*/ 36 w 883"/>
                  <a:gd name="T43" fmla="*/ 58 h 1435"/>
                  <a:gd name="T44" fmla="*/ 35 w 883"/>
                  <a:gd name="T45" fmla="*/ 53 h 1435"/>
                  <a:gd name="T46" fmla="*/ 33 w 883"/>
                  <a:gd name="T47" fmla="*/ 48 h 1435"/>
                  <a:gd name="T48" fmla="*/ 31 w 883"/>
                  <a:gd name="T49" fmla="*/ 42 h 1435"/>
                  <a:gd name="T50" fmla="*/ 28 w 883"/>
                  <a:gd name="T51" fmla="*/ 35 h 1435"/>
                  <a:gd name="T52" fmla="*/ 25 w 883"/>
                  <a:gd name="T53" fmla="*/ 28 h 1435"/>
                  <a:gd name="T54" fmla="*/ 21 w 883"/>
                  <a:gd name="T55" fmla="*/ 21 h 1435"/>
                  <a:gd name="T56" fmla="*/ 16 w 883"/>
                  <a:gd name="T57" fmla="*/ 15 h 1435"/>
                  <a:gd name="T58" fmla="*/ 11 w 883"/>
                  <a:gd name="T59" fmla="*/ 9 h 1435"/>
                  <a:gd name="T60" fmla="*/ 4 w 883"/>
                  <a:gd name="T61" fmla="*/ 3 h 1435"/>
                  <a:gd name="T62" fmla="*/ 0 w 883"/>
                  <a:gd name="T63" fmla="*/ 0 h 1435"/>
                  <a:gd name="T64" fmla="*/ 13 w 883"/>
                  <a:gd name="T65" fmla="*/ 3 h 1435"/>
                  <a:gd name="T66" fmla="*/ 14 w 883"/>
                  <a:gd name="T67" fmla="*/ 4 h 1435"/>
                  <a:gd name="T68" fmla="*/ 15 w 883"/>
                  <a:gd name="T69" fmla="*/ 4 h 1435"/>
                  <a:gd name="T70" fmla="*/ 17 w 883"/>
                  <a:gd name="T71" fmla="*/ 6 h 1435"/>
                  <a:gd name="T72" fmla="*/ 20 w 883"/>
                  <a:gd name="T73" fmla="*/ 8 h 1435"/>
                  <a:gd name="T74" fmla="*/ 24 w 883"/>
                  <a:gd name="T75" fmla="*/ 11 h 1435"/>
                  <a:gd name="T76" fmla="*/ 28 w 883"/>
                  <a:gd name="T77" fmla="*/ 14 h 1435"/>
                  <a:gd name="T78" fmla="*/ 32 w 883"/>
                  <a:gd name="T79" fmla="*/ 18 h 1435"/>
                  <a:gd name="T80" fmla="*/ 37 w 883"/>
                  <a:gd name="T81" fmla="*/ 22 h 1435"/>
                  <a:gd name="T82" fmla="*/ 41 w 883"/>
                  <a:gd name="T83" fmla="*/ 28 h 1435"/>
                  <a:gd name="T84" fmla="*/ 45 w 883"/>
                  <a:gd name="T85" fmla="*/ 34 h 1435"/>
                  <a:gd name="T86" fmla="*/ 48 w 883"/>
                  <a:gd name="T87" fmla="*/ 40 h 1435"/>
                  <a:gd name="T88" fmla="*/ 51 w 883"/>
                  <a:gd name="T89" fmla="*/ 47 h 1435"/>
                  <a:gd name="T90" fmla="*/ 53 w 883"/>
                  <a:gd name="T91" fmla="*/ 53 h 1435"/>
                  <a:gd name="T92" fmla="*/ 54 w 883"/>
                  <a:gd name="T93" fmla="*/ 60 h 1435"/>
                  <a:gd name="T94" fmla="*/ 55 w 883"/>
                  <a:gd name="T95" fmla="*/ 67 h 1435"/>
                  <a:gd name="T96" fmla="*/ 55 w 883"/>
                  <a:gd name="T97" fmla="*/ 73 h 1435"/>
                  <a:gd name="T98" fmla="*/ 55 w 883"/>
                  <a:gd name="T99" fmla="*/ 79 h 1435"/>
                  <a:gd name="T100" fmla="*/ 53 w 883"/>
                  <a:gd name="T101" fmla="*/ 84 h 1435"/>
                  <a:gd name="T102" fmla="*/ 52 w 883"/>
                  <a:gd name="T103" fmla="*/ 87 h 1435"/>
                  <a:gd name="T104" fmla="*/ 49 w 883"/>
                  <a:gd name="T105" fmla="*/ 89 h 14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83"/>
                  <a:gd name="T160" fmla="*/ 0 h 1435"/>
                  <a:gd name="T161" fmla="*/ 883 w 883"/>
                  <a:gd name="T162" fmla="*/ 1435 h 143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83" h="1435">
                    <a:moveTo>
                      <a:pt x="779" y="1422"/>
                    </a:moveTo>
                    <a:lnTo>
                      <a:pt x="742" y="1429"/>
                    </a:lnTo>
                    <a:lnTo>
                      <a:pt x="711" y="1435"/>
                    </a:lnTo>
                    <a:lnTo>
                      <a:pt x="680" y="1435"/>
                    </a:lnTo>
                    <a:lnTo>
                      <a:pt x="650" y="1429"/>
                    </a:lnTo>
                    <a:lnTo>
                      <a:pt x="625" y="1422"/>
                    </a:lnTo>
                    <a:lnTo>
                      <a:pt x="607" y="1417"/>
                    </a:lnTo>
                    <a:lnTo>
                      <a:pt x="588" y="1404"/>
                    </a:lnTo>
                    <a:lnTo>
                      <a:pt x="570" y="1398"/>
                    </a:lnTo>
                    <a:lnTo>
                      <a:pt x="557" y="1386"/>
                    </a:lnTo>
                    <a:lnTo>
                      <a:pt x="552" y="1380"/>
                    </a:lnTo>
                    <a:lnTo>
                      <a:pt x="557" y="1349"/>
                    </a:lnTo>
                    <a:lnTo>
                      <a:pt x="570" y="1312"/>
                    </a:lnTo>
                    <a:lnTo>
                      <a:pt x="576" y="1276"/>
                    </a:lnTo>
                    <a:lnTo>
                      <a:pt x="583" y="1239"/>
                    </a:lnTo>
                    <a:lnTo>
                      <a:pt x="588" y="1202"/>
                    </a:lnTo>
                    <a:lnTo>
                      <a:pt x="588" y="1159"/>
                    </a:lnTo>
                    <a:lnTo>
                      <a:pt x="594" y="1122"/>
                    </a:lnTo>
                    <a:lnTo>
                      <a:pt x="594" y="1080"/>
                    </a:lnTo>
                    <a:lnTo>
                      <a:pt x="588" y="1042"/>
                    </a:lnTo>
                    <a:lnTo>
                      <a:pt x="583" y="1005"/>
                    </a:lnTo>
                    <a:lnTo>
                      <a:pt x="570" y="938"/>
                    </a:lnTo>
                    <a:lnTo>
                      <a:pt x="552" y="859"/>
                    </a:lnTo>
                    <a:lnTo>
                      <a:pt x="528" y="766"/>
                    </a:lnTo>
                    <a:lnTo>
                      <a:pt x="497" y="669"/>
                    </a:lnTo>
                    <a:lnTo>
                      <a:pt x="453" y="564"/>
                    </a:lnTo>
                    <a:lnTo>
                      <a:pt x="398" y="453"/>
                    </a:lnTo>
                    <a:lnTo>
                      <a:pt x="336" y="343"/>
                    </a:lnTo>
                    <a:lnTo>
                      <a:pt x="257" y="239"/>
                    </a:lnTo>
                    <a:lnTo>
                      <a:pt x="171" y="141"/>
                    </a:lnTo>
                    <a:lnTo>
                      <a:pt x="67" y="55"/>
                    </a:lnTo>
                    <a:lnTo>
                      <a:pt x="0" y="0"/>
                    </a:lnTo>
                    <a:lnTo>
                      <a:pt x="208" y="55"/>
                    </a:lnTo>
                    <a:lnTo>
                      <a:pt x="214" y="61"/>
                    </a:lnTo>
                    <a:lnTo>
                      <a:pt x="239" y="73"/>
                    </a:lnTo>
                    <a:lnTo>
                      <a:pt x="276" y="91"/>
                    </a:lnTo>
                    <a:lnTo>
                      <a:pt x="325" y="129"/>
                    </a:lnTo>
                    <a:lnTo>
                      <a:pt x="386" y="171"/>
                    </a:lnTo>
                    <a:lnTo>
                      <a:pt x="447" y="226"/>
                    </a:lnTo>
                    <a:lnTo>
                      <a:pt x="515" y="288"/>
                    </a:lnTo>
                    <a:lnTo>
                      <a:pt x="588" y="362"/>
                    </a:lnTo>
                    <a:lnTo>
                      <a:pt x="656" y="448"/>
                    </a:lnTo>
                    <a:lnTo>
                      <a:pt x="723" y="546"/>
                    </a:lnTo>
                    <a:lnTo>
                      <a:pt x="773" y="643"/>
                    </a:lnTo>
                    <a:lnTo>
                      <a:pt x="809" y="749"/>
                    </a:lnTo>
                    <a:lnTo>
                      <a:pt x="839" y="852"/>
                    </a:lnTo>
                    <a:lnTo>
                      <a:pt x="864" y="969"/>
                    </a:lnTo>
                    <a:lnTo>
                      <a:pt x="877" y="1073"/>
                    </a:lnTo>
                    <a:lnTo>
                      <a:pt x="883" y="1177"/>
                    </a:lnTo>
                    <a:lnTo>
                      <a:pt x="877" y="1270"/>
                    </a:lnTo>
                    <a:lnTo>
                      <a:pt x="852" y="1343"/>
                    </a:lnTo>
                    <a:lnTo>
                      <a:pt x="822" y="1392"/>
                    </a:lnTo>
                    <a:lnTo>
                      <a:pt x="779" y="142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5" name="Freeform 432">
                <a:extLst>
                  <a:ext uri="{FF2B5EF4-FFF2-40B4-BE49-F238E27FC236}">
                    <a16:creationId xmlns:a16="http://schemas.microsoft.com/office/drawing/2014/main" id="{4BC64079-6D05-4A64-AD9A-A02769458FFB}"/>
                  </a:ext>
                </a:extLst>
              </p:cNvPr>
              <p:cNvSpPr>
                <a:spLocks/>
              </p:cNvSpPr>
              <p:nvPr/>
            </p:nvSpPr>
            <p:spPr bwMode="auto">
              <a:xfrm>
                <a:off x="2836" y="2542"/>
                <a:ext cx="411" cy="377"/>
              </a:xfrm>
              <a:custGeom>
                <a:avLst/>
                <a:gdLst>
                  <a:gd name="T0" fmla="*/ 102 w 1644"/>
                  <a:gd name="T1" fmla="*/ 63 h 1508"/>
                  <a:gd name="T2" fmla="*/ 103 w 1644"/>
                  <a:gd name="T3" fmla="*/ 65 h 1508"/>
                  <a:gd name="T4" fmla="*/ 103 w 1644"/>
                  <a:gd name="T5" fmla="*/ 68 h 1508"/>
                  <a:gd name="T6" fmla="*/ 103 w 1644"/>
                  <a:gd name="T7" fmla="*/ 70 h 1508"/>
                  <a:gd name="T8" fmla="*/ 103 w 1644"/>
                  <a:gd name="T9" fmla="*/ 73 h 1508"/>
                  <a:gd name="T10" fmla="*/ 103 w 1644"/>
                  <a:gd name="T11" fmla="*/ 75 h 1508"/>
                  <a:gd name="T12" fmla="*/ 102 w 1644"/>
                  <a:gd name="T13" fmla="*/ 78 h 1508"/>
                  <a:gd name="T14" fmla="*/ 102 w 1644"/>
                  <a:gd name="T15" fmla="*/ 80 h 1508"/>
                  <a:gd name="T16" fmla="*/ 101 w 1644"/>
                  <a:gd name="T17" fmla="*/ 82 h 1508"/>
                  <a:gd name="T18" fmla="*/ 101 w 1644"/>
                  <a:gd name="T19" fmla="*/ 84 h 1508"/>
                  <a:gd name="T20" fmla="*/ 100 w 1644"/>
                  <a:gd name="T21" fmla="*/ 86 h 1508"/>
                  <a:gd name="T22" fmla="*/ 100 w 1644"/>
                  <a:gd name="T23" fmla="*/ 86 h 1508"/>
                  <a:gd name="T24" fmla="*/ 100 w 1644"/>
                  <a:gd name="T25" fmla="*/ 86 h 1508"/>
                  <a:gd name="T26" fmla="*/ 100 w 1644"/>
                  <a:gd name="T27" fmla="*/ 86 h 1508"/>
                  <a:gd name="T28" fmla="*/ 99 w 1644"/>
                  <a:gd name="T29" fmla="*/ 87 h 1508"/>
                  <a:gd name="T30" fmla="*/ 99 w 1644"/>
                  <a:gd name="T31" fmla="*/ 88 h 1508"/>
                  <a:gd name="T32" fmla="*/ 98 w 1644"/>
                  <a:gd name="T33" fmla="*/ 89 h 1508"/>
                  <a:gd name="T34" fmla="*/ 96 w 1644"/>
                  <a:gd name="T35" fmla="*/ 91 h 1508"/>
                  <a:gd name="T36" fmla="*/ 95 w 1644"/>
                  <a:gd name="T37" fmla="*/ 92 h 1508"/>
                  <a:gd name="T38" fmla="*/ 93 w 1644"/>
                  <a:gd name="T39" fmla="*/ 93 h 1508"/>
                  <a:gd name="T40" fmla="*/ 90 w 1644"/>
                  <a:gd name="T41" fmla="*/ 94 h 1508"/>
                  <a:gd name="T42" fmla="*/ 86 w 1644"/>
                  <a:gd name="T43" fmla="*/ 94 h 1508"/>
                  <a:gd name="T44" fmla="*/ 82 w 1644"/>
                  <a:gd name="T45" fmla="*/ 94 h 1508"/>
                  <a:gd name="T46" fmla="*/ 78 w 1644"/>
                  <a:gd name="T47" fmla="*/ 93 h 1508"/>
                  <a:gd name="T48" fmla="*/ 75 w 1644"/>
                  <a:gd name="T49" fmla="*/ 89 h 1508"/>
                  <a:gd name="T50" fmla="*/ 73 w 1644"/>
                  <a:gd name="T51" fmla="*/ 84 h 1508"/>
                  <a:gd name="T52" fmla="*/ 72 w 1644"/>
                  <a:gd name="T53" fmla="*/ 78 h 1508"/>
                  <a:gd name="T54" fmla="*/ 71 w 1644"/>
                  <a:gd name="T55" fmla="*/ 71 h 1508"/>
                  <a:gd name="T56" fmla="*/ 71 w 1644"/>
                  <a:gd name="T57" fmla="*/ 63 h 1508"/>
                  <a:gd name="T58" fmla="*/ 71 w 1644"/>
                  <a:gd name="T59" fmla="*/ 55 h 1508"/>
                  <a:gd name="T60" fmla="*/ 71 w 1644"/>
                  <a:gd name="T61" fmla="*/ 47 h 1508"/>
                  <a:gd name="T62" fmla="*/ 70 w 1644"/>
                  <a:gd name="T63" fmla="*/ 39 h 1508"/>
                  <a:gd name="T64" fmla="*/ 68 w 1644"/>
                  <a:gd name="T65" fmla="*/ 32 h 1508"/>
                  <a:gd name="T66" fmla="*/ 65 w 1644"/>
                  <a:gd name="T67" fmla="*/ 25 h 1508"/>
                  <a:gd name="T68" fmla="*/ 62 w 1644"/>
                  <a:gd name="T69" fmla="*/ 19 h 1508"/>
                  <a:gd name="T70" fmla="*/ 57 w 1644"/>
                  <a:gd name="T71" fmla="*/ 14 h 1508"/>
                  <a:gd name="T72" fmla="*/ 53 w 1644"/>
                  <a:gd name="T73" fmla="*/ 11 h 1508"/>
                  <a:gd name="T74" fmla="*/ 48 w 1644"/>
                  <a:gd name="T75" fmla="*/ 8 h 1508"/>
                  <a:gd name="T76" fmla="*/ 43 w 1644"/>
                  <a:gd name="T77" fmla="*/ 6 h 1508"/>
                  <a:gd name="T78" fmla="*/ 39 w 1644"/>
                  <a:gd name="T79" fmla="*/ 4 h 1508"/>
                  <a:gd name="T80" fmla="*/ 34 w 1644"/>
                  <a:gd name="T81" fmla="*/ 4 h 1508"/>
                  <a:gd name="T82" fmla="*/ 30 w 1644"/>
                  <a:gd name="T83" fmla="*/ 3 h 1508"/>
                  <a:gd name="T84" fmla="*/ 27 w 1644"/>
                  <a:gd name="T85" fmla="*/ 3 h 1508"/>
                  <a:gd name="T86" fmla="*/ 0 w 1644"/>
                  <a:gd name="T87" fmla="*/ 0 h 1508"/>
                  <a:gd name="T88" fmla="*/ 63 w 1644"/>
                  <a:gd name="T89" fmla="*/ 0 h 1508"/>
                  <a:gd name="T90" fmla="*/ 70 w 1644"/>
                  <a:gd name="T91" fmla="*/ 4 h 1508"/>
                  <a:gd name="T92" fmla="*/ 76 w 1644"/>
                  <a:gd name="T93" fmla="*/ 9 h 1508"/>
                  <a:gd name="T94" fmla="*/ 82 w 1644"/>
                  <a:gd name="T95" fmla="*/ 15 h 1508"/>
                  <a:gd name="T96" fmla="*/ 87 w 1644"/>
                  <a:gd name="T97" fmla="*/ 22 h 1508"/>
                  <a:gd name="T98" fmla="*/ 91 w 1644"/>
                  <a:gd name="T99" fmla="*/ 28 h 1508"/>
                  <a:gd name="T100" fmla="*/ 94 w 1644"/>
                  <a:gd name="T101" fmla="*/ 35 h 1508"/>
                  <a:gd name="T102" fmla="*/ 97 w 1644"/>
                  <a:gd name="T103" fmla="*/ 42 h 1508"/>
                  <a:gd name="T104" fmla="*/ 99 w 1644"/>
                  <a:gd name="T105" fmla="*/ 48 h 1508"/>
                  <a:gd name="T106" fmla="*/ 100 w 1644"/>
                  <a:gd name="T107" fmla="*/ 54 h 1508"/>
                  <a:gd name="T108" fmla="*/ 101 w 1644"/>
                  <a:gd name="T109" fmla="*/ 59 h 1508"/>
                  <a:gd name="T110" fmla="*/ 102 w 1644"/>
                  <a:gd name="T111" fmla="*/ 63 h 15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44"/>
                  <a:gd name="T169" fmla="*/ 0 h 1508"/>
                  <a:gd name="T170" fmla="*/ 1644 w 1644"/>
                  <a:gd name="T171" fmla="*/ 1508 h 15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44" h="1508">
                    <a:moveTo>
                      <a:pt x="1633" y="1005"/>
                    </a:moveTo>
                    <a:lnTo>
                      <a:pt x="1638" y="1042"/>
                    </a:lnTo>
                    <a:lnTo>
                      <a:pt x="1644" y="1080"/>
                    </a:lnTo>
                    <a:lnTo>
                      <a:pt x="1644" y="1122"/>
                    </a:lnTo>
                    <a:lnTo>
                      <a:pt x="1638" y="1159"/>
                    </a:lnTo>
                    <a:lnTo>
                      <a:pt x="1638" y="1202"/>
                    </a:lnTo>
                    <a:lnTo>
                      <a:pt x="1633" y="1239"/>
                    </a:lnTo>
                    <a:lnTo>
                      <a:pt x="1626" y="1276"/>
                    </a:lnTo>
                    <a:lnTo>
                      <a:pt x="1620" y="1312"/>
                    </a:lnTo>
                    <a:lnTo>
                      <a:pt x="1607" y="1349"/>
                    </a:lnTo>
                    <a:lnTo>
                      <a:pt x="1602" y="1380"/>
                    </a:lnTo>
                    <a:lnTo>
                      <a:pt x="1596" y="1380"/>
                    </a:lnTo>
                    <a:lnTo>
                      <a:pt x="1596" y="1374"/>
                    </a:lnTo>
                    <a:lnTo>
                      <a:pt x="1596" y="1380"/>
                    </a:lnTo>
                    <a:lnTo>
                      <a:pt x="1589" y="1392"/>
                    </a:lnTo>
                    <a:lnTo>
                      <a:pt x="1578" y="1411"/>
                    </a:lnTo>
                    <a:lnTo>
                      <a:pt x="1565" y="1429"/>
                    </a:lnTo>
                    <a:lnTo>
                      <a:pt x="1540" y="1453"/>
                    </a:lnTo>
                    <a:lnTo>
                      <a:pt x="1516" y="1472"/>
                    </a:lnTo>
                    <a:lnTo>
                      <a:pt x="1479" y="1490"/>
                    </a:lnTo>
                    <a:lnTo>
                      <a:pt x="1430" y="1502"/>
                    </a:lnTo>
                    <a:lnTo>
                      <a:pt x="1375" y="1508"/>
                    </a:lnTo>
                    <a:lnTo>
                      <a:pt x="1313" y="1502"/>
                    </a:lnTo>
                    <a:lnTo>
                      <a:pt x="1245" y="1478"/>
                    </a:lnTo>
                    <a:lnTo>
                      <a:pt x="1196" y="1422"/>
                    </a:lnTo>
                    <a:lnTo>
                      <a:pt x="1166" y="1343"/>
                    </a:lnTo>
                    <a:lnTo>
                      <a:pt x="1154" y="1245"/>
                    </a:lnTo>
                    <a:lnTo>
                      <a:pt x="1141" y="1135"/>
                    </a:lnTo>
                    <a:lnTo>
                      <a:pt x="1141" y="1012"/>
                    </a:lnTo>
                    <a:lnTo>
                      <a:pt x="1135" y="883"/>
                    </a:lnTo>
                    <a:lnTo>
                      <a:pt x="1130" y="749"/>
                    </a:lnTo>
                    <a:lnTo>
                      <a:pt x="1110" y="625"/>
                    </a:lnTo>
                    <a:lnTo>
                      <a:pt x="1086" y="503"/>
                    </a:lnTo>
                    <a:lnTo>
                      <a:pt x="1037" y="393"/>
                    </a:lnTo>
                    <a:lnTo>
                      <a:pt x="982" y="301"/>
                    </a:lnTo>
                    <a:lnTo>
                      <a:pt x="914" y="226"/>
                    </a:lnTo>
                    <a:lnTo>
                      <a:pt x="847" y="171"/>
                    </a:lnTo>
                    <a:lnTo>
                      <a:pt x="768" y="122"/>
                    </a:lnTo>
                    <a:lnTo>
                      <a:pt x="693" y="91"/>
                    </a:lnTo>
                    <a:lnTo>
                      <a:pt x="614" y="67"/>
                    </a:lnTo>
                    <a:lnTo>
                      <a:pt x="547" y="55"/>
                    </a:lnTo>
                    <a:lnTo>
                      <a:pt x="485" y="43"/>
                    </a:lnTo>
                    <a:lnTo>
                      <a:pt x="437" y="43"/>
                    </a:lnTo>
                    <a:lnTo>
                      <a:pt x="0" y="0"/>
                    </a:lnTo>
                    <a:lnTo>
                      <a:pt x="1000" y="0"/>
                    </a:lnTo>
                    <a:lnTo>
                      <a:pt x="1117" y="55"/>
                    </a:lnTo>
                    <a:lnTo>
                      <a:pt x="1221" y="141"/>
                    </a:lnTo>
                    <a:lnTo>
                      <a:pt x="1307" y="239"/>
                    </a:lnTo>
                    <a:lnTo>
                      <a:pt x="1386" y="343"/>
                    </a:lnTo>
                    <a:lnTo>
                      <a:pt x="1448" y="453"/>
                    </a:lnTo>
                    <a:lnTo>
                      <a:pt x="1503" y="564"/>
                    </a:lnTo>
                    <a:lnTo>
                      <a:pt x="1547" y="669"/>
                    </a:lnTo>
                    <a:lnTo>
                      <a:pt x="1578" y="766"/>
                    </a:lnTo>
                    <a:lnTo>
                      <a:pt x="1602" y="859"/>
                    </a:lnTo>
                    <a:lnTo>
                      <a:pt x="1620" y="938"/>
                    </a:lnTo>
                    <a:lnTo>
                      <a:pt x="1633" y="1005"/>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6" name="Freeform 433">
                <a:extLst>
                  <a:ext uri="{FF2B5EF4-FFF2-40B4-BE49-F238E27FC236}">
                    <a16:creationId xmlns:a16="http://schemas.microsoft.com/office/drawing/2014/main" id="{27CAED43-BCEE-40D0-B693-2310D10514EA}"/>
                  </a:ext>
                </a:extLst>
              </p:cNvPr>
              <p:cNvSpPr>
                <a:spLocks/>
              </p:cNvSpPr>
              <p:nvPr/>
            </p:nvSpPr>
            <p:spPr bwMode="auto">
              <a:xfrm>
                <a:off x="3237" y="2655"/>
                <a:ext cx="83" cy="244"/>
              </a:xfrm>
              <a:custGeom>
                <a:avLst/>
                <a:gdLst>
                  <a:gd name="T0" fmla="*/ 15 w 331"/>
                  <a:gd name="T1" fmla="*/ 60 h 976"/>
                  <a:gd name="T2" fmla="*/ 12 w 331"/>
                  <a:gd name="T3" fmla="*/ 61 h 976"/>
                  <a:gd name="T4" fmla="*/ 10 w 331"/>
                  <a:gd name="T5" fmla="*/ 61 h 976"/>
                  <a:gd name="T6" fmla="*/ 8 w 331"/>
                  <a:gd name="T7" fmla="*/ 61 h 976"/>
                  <a:gd name="T8" fmla="*/ 6 w 331"/>
                  <a:gd name="T9" fmla="*/ 61 h 976"/>
                  <a:gd name="T10" fmla="*/ 5 w 331"/>
                  <a:gd name="T11" fmla="*/ 60 h 976"/>
                  <a:gd name="T12" fmla="*/ 4 w 331"/>
                  <a:gd name="T13" fmla="*/ 60 h 976"/>
                  <a:gd name="T14" fmla="*/ 2 w 331"/>
                  <a:gd name="T15" fmla="*/ 59 h 976"/>
                  <a:gd name="T16" fmla="*/ 1 w 331"/>
                  <a:gd name="T17" fmla="*/ 59 h 976"/>
                  <a:gd name="T18" fmla="*/ 1 w 331"/>
                  <a:gd name="T19" fmla="*/ 58 h 976"/>
                  <a:gd name="T20" fmla="*/ 0 w 331"/>
                  <a:gd name="T21" fmla="*/ 58 h 976"/>
                  <a:gd name="T22" fmla="*/ 0 w 331"/>
                  <a:gd name="T23" fmla="*/ 58 h 976"/>
                  <a:gd name="T24" fmla="*/ 0 w 331"/>
                  <a:gd name="T25" fmla="*/ 57 h 976"/>
                  <a:gd name="T26" fmla="*/ 0 w 331"/>
                  <a:gd name="T27" fmla="*/ 57 h 976"/>
                  <a:gd name="T28" fmla="*/ 0 w 331"/>
                  <a:gd name="T29" fmla="*/ 57 h 976"/>
                  <a:gd name="T30" fmla="*/ 1 w 331"/>
                  <a:gd name="T31" fmla="*/ 56 h 976"/>
                  <a:gd name="T32" fmla="*/ 1 w 331"/>
                  <a:gd name="T33" fmla="*/ 56 h 976"/>
                  <a:gd name="T34" fmla="*/ 1 w 331"/>
                  <a:gd name="T35" fmla="*/ 55 h 976"/>
                  <a:gd name="T36" fmla="*/ 1 w 331"/>
                  <a:gd name="T37" fmla="*/ 55 h 976"/>
                  <a:gd name="T38" fmla="*/ 1 w 331"/>
                  <a:gd name="T39" fmla="*/ 55 h 976"/>
                  <a:gd name="T40" fmla="*/ 2 w 331"/>
                  <a:gd name="T41" fmla="*/ 55 h 976"/>
                  <a:gd name="T42" fmla="*/ 2 w 331"/>
                  <a:gd name="T43" fmla="*/ 55 h 976"/>
                  <a:gd name="T44" fmla="*/ 4 w 331"/>
                  <a:gd name="T45" fmla="*/ 55 h 976"/>
                  <a:gd name="T46" fmla="*/ 4 w 331"/>
                  <a:gd name="T47" fmla="*/ 55 h 976"/>
                  <a:gd name="T48" fmla="*/ 5 w 331"/>
                  <a:gd name="T49" fmla="*/ 55 h 976"/>
                  <a:gd name="T50" fmla="*/ 6 w 331"/>
                  <a:gd name="T51" fmla="*/ 55 h 976"/>
                  <a:gd name="T52" fmla="*/ 7 w 331"/>
                  <a:gd name="T53" fmla="*/ 55 h 976"/>
                  <a:gd name="T54" fmla="*/ 9 w 331"/>
                  <a:gd name="T55" fmla="*/ 55 h 976"/>
                  <a:gd name="T56" fmla="*/ 10 w 331"/>
                  <a:gd name="T57" fmla="*/ 55 h 976"/>
                  <a:gd name="T58" fmla="*/ 11 w 331"/>
                  <a:gd name="T59" fmla="*/ 55 h 976"/>
                  <a:gd name="T60" fmla="*/ 14 w 331"/>
                  <a:gd name="T61" fmla="*/ 53 h 976"/>
                  <a:gd name="T62" fmla="*/ 15 w 331"/>
                  <a:gd name="T63" fmla="*/ 50 h 976"/>
                  <a:gd name="T64" fmla="*/ 17 w 331"/>
                  <a:gd name="T65" fmla="*/ 45 h 976"/>
                  <a:gd name="T66" fmla="*/ 17 w 331"/>
                  <a:gd name="T67" fmla="*/ 40 h 976"/>
                  <a:gd name="T68" fmla="*/ 17 w 331"/>
                  <a:gd name="T69" fmla="*/ 33 h 976"/>
                  <a:gd name="T70" fmla="*/ 16 w 331"/>
                  <a:gd name="T71" fmla="*/ 27 h 976"/>
                  <a:gd name="T72" fmla="*/ 15 w 331"/>
                  <a:gd name="T73" fmla="*/ 19 h 976"/>
                  <a:gd name="T74" fmla="*/ 13 w 331"/>
                  <a:gd name="T75" fmla="*/ 12 h 976"/>
                  <a:gd name="T76" fmla="*/ 10 w 331"/>
                  <a:gd name="T77" fmla="*/ 6 h 976"/>
                  <a:gd name="T78" fmla="*/ 7 w 331"/>
                  <a:gd name="T79" fmla="*/ 0 h 976"/>
                  <a:gd name="T80" fmla="*/ 7 w 331"/>
                  <a:gd name="T81" fmla="*/ 1 h 976"/>
                  <a:gd name="T82" fmla="*/ 8 w 331"/>
                  <a:gd name="T83" fmla="*/ 1 h 976"/>
                  <a:gd name="T84" fmla="*/ 8 w 331"/>
                  <a:gd name="T85" fmla="*/ 2 h 976"/>
                  <a:gd name="T86" fmla="*/ 9 w 331"/>
                  <a:gd name="T87" fmla="*/ 3 h 976"/>
                  <a:gd name="T88" fmla="*/ 9 w 331"/>
                  <a:gd name="T89" fmla="*/ 3 h 976"/>
                  <a:gd name="T90" fmla="*/ 9 w 331"/>
                  <a:gd name="T91" fmla="*/ 4 h 976"/>
                  <a:gd name="T92" fmla="*/ 10 w 331"/>
                  <a:gd name="T93" fmla="*/ 4 h 976"/>
                  <a:gd name="T94" fmla="*/ 10 w 331"/>
                  <a:gd name="T95" fmla="*/ 5 h 976"/>
                  <a:gd name="T96" fmla="*/ 11 w 331"/>
                  <a:gd name="T97" fmla="*/ 5 h 976"/>
                  <a:gd name="T98" fmla="*/ 11 w 331"/>
                  <a:gd name="T99" fmla="*/ 6 h 976"/>
                  <a:gd name="T100" fmla="*/ 14 w 331"/>
                  <a:gd name="T101" fmla="*/ 12 h 976"/>
                  <a:gd name="T102" fmla="*/ 16 w 331"/>
                  <a:gd name="T103" fmla="*/ 18 h 976"/>
                  <a:gd name="T104" fmla="*/ 19 w 331"/>
                  <a:gd name="T105" fmla="*/ 25 h 976"/>
                  <a:gd name="T106" fmla="*/ 20 w 331"/>
                  <a:gd name="T107" fmla="*/ 32 h 976"/>
                  <a:gd name="T108" fmla="*/ 21 w 331"/>
                  <a:gd name="T109" fmla="*/ 39 h 976"/>
                  <a:gd name="T110" fmla="*/ 21 w 331"/>
                  <a:gd name="T111" fmla="*/ 45 h 976"/>
                  <a:gd name="T112" fmla="*/ 20 w 331"/>
                  <a:gd name="T113" fmla="*/ 51 h 976"/>
                  <a:gd name="T114" fmla="*/ 19 w 331"/>
                  <a:gd name="T115" fmla="*/ 55 h 976"/>
                  <a:gd name="T116" fmla="*/ 17 w 331"/>
                  <a:gd name="T117" fmla="*/ 59 h 976"/>
                  <a:gd name="T118" fmla="*/ 15 w 331"/>
                  <a:gd name="T119" fmla="*/ 60 h 9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976"/>
                  <a:gd name="T182" fmla="*/ 331 w 331"/>
                  <a:gd name="T183" fmla="*/ 976 h 9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976">
                    <a:moveTo>
                      <a:pt x="232" y="964"/>
                    </a:moveTo>
                    <a:lnTo>
                      <a:pt x="190" y="969"/>
                    </a:lnTo>
                    <a:lnTo>
                      <a:pt x="159" y="976"/>
                    </a:lnTo>
                    <a:lnTo>
                      <a:pt x="128" y="976"/>
                    </a:lnTo>
                    <a:lnTo>
                      <a:pt x="98" y="969"/>
                    </a:lnTo>
                    <a:lnTo>
                      <a:pt x="73" y="964"/>
                    </a:lnTo>
                    <a:lnTo>
                      <a:pt x="55" y="958"/>
                    </a:lnTo>
                    <a:lnTo>
                      <a:pt x="36" y="945"/>
                    </a:lnTo>
                    <a:lnTo>
                      <a:pt x="18" y="939"/>
                    </a:lnTo>
                    <a:lnTo>
                      <a:pt x="12" y="933"/>
                    </a:lnTo>
                    <a:lnTo>
                      <a:pt x="0" y="927"/>
                    </a:lnTo>
                    <a:lnTo>
                      <a:pt x="5" y="921"/>
                    </a:lnTo>
                    <a:lnTo>
                      <a:pt x="5" y="914"/>
                    </a:lnTo>
                    <a:lnTo>
                      <a:pt x="5" y="909"/>
                    </a:lnTo>
                    <a:lnTo>
                      <a:pt x="5" y="903"/>
                    </a:lnTo>
                    <a:lnTo>
                      <a:pt x="12" y="896"/>
                    </a:lnTo>
                    <a:lnTo>
                      <a:pt x="12" y="890"/>
                    </a:lnTo>
                    <a:lnTo>
                      <a:pt x="12" y="883"/>
                    </a:lnTo>
                    <a:lnTo>
                      <a:pt x="12" y="878"/>
                    </a:lnTo>
                    <a:lnTo>
                      <a:pt x="12" y="872"/>
                    </a:lnTo>
                    <a:lnTo>
                      <a:pt x="24" y="878"/>
                    </a:lnTo>
                    <a:lnTo>
                      <a:pt x="36" y="878"/>
                    </a:lnTo>
                    <a:lnTo>
                      <a:pt x="55" y="883"/>
                    </a:lnTo>
                    <a:lnTo>
                      <a:pt x="67" y="883"/>
                    </a:lnTo>
                    <a:lnTo>
                      <a:pt x="80" y="883"/>
                    </a:lnTo>
                    <a:lnTo>
                      <a:pt x="98" y="883"/>
                    </a:lnTo>
                    <a:lnTo>
                      <a:pt x="115" y="883"/>
                    </a:lnTo>
                    <a:lnTo>
                      <a:pt x="135" y="883"/>
                    </a:lnTo>
                    <a:lnTo>
                      <a:pt x="153" y="878"/>
                    </a:lnTo>
                    <a:lnTo>
                      <a:pt x="171" y="872"/>
                    </a:lnTo>
                    <a:lnTo>
                      <a:pt x="214" y="847"/>
                    </a:lnTo>
                    <a:lnTo>
                      <a:pt x="245" y="792"/>
                    </a:lnTo>
                    <a:lnTo>
                      <a:pt x="263" y="718"/>
                    </a:lnTo>
                    <a:lnTo>
                      <a:pt x="270" y="633"/>
                    </a:lnTo>
                    <a:lnTo>
                      <a:pt x="270" y="528"/>
                    </a:lnTo>
                    <a:lnTo>
                      <a:pt x="257" y="424"/>
                    </a:lnTo>
                    <a:lnTo>
                      <a:pt x="232" y="307"/>
                    </a:lnTo>
                    <a:lnTo>
                      <a:pt x="201" y="197"/>
                    </a:lnTo>
                    <a:lnTo>
                      <a:pt x="159" y="99"/>
                    </a:lnTo>
                    <a:lnTo>
                      <a:pt x="110" y="0"/>
                    </a:lnTo>
                    <a:lnTo>
                      <a:pt x="115" y="13"/>
                    </a:lnTo>
                    <a:lnTo>
                      <a:pt x="122" y="20"/>
                    </a:lnTo>
                    <a:lnTo>
                      <a:pt x="128" y="25"/>
                    </a:lnTo>
                    <a:lnTo>
                      <a:pt x="135" y="38"/>
                    </a:lnTo>
                    <a:lnTo>
                      <a:pt x="141" y="44"/>
                    </a:lnTo>
                    <a:lnTo>
                      <a:pt x="146" y="56"/>
                    </a:lnTo>
                    <a:lnTo>
                      <a:pt x="153" y="62"/>
                    </a:lnTo>
                    <a:lnTo>
                      <a:pt x="159" y="75"/>
                    </a:lnTo>
                    <a:lnTo>
                      <a:pt x="166" y="80"/>
                    </a:lnTo>
                    <a:lnTo>
                      <a:pt x="171" y="93"/>
                    </a:lnTo>
                    <a:lnTo>
                      <a:pt x="221" y="185"/>
                    </a:lnTo>
                    <a:lnTo>
                      <a:pt x="257" y="289"/>
                    </a:lnTo>
                    <a:lnTo>
                      <a:pt x="294" y="399"/>
                    </a:lnTo>
                    <a:lnTo>
                      <a:pt x="312" y="510"/>
                    </a:lnTo>
                    <a:lnTo>
                      <a:pt x="331" y="620"/>
                    </a:lnTo>
                    <a:lnTo>
                      <a:pt x="331" y="718"/>
                    </a:lnTo>
                    <a:lnTo>
                      <a:pt x="325" y="810"/>
                    </a:lnTo>
                    <a:lnTo>
                      <a:pt x="307" y="883"/>
                    </a:lnTo>
                    <a:lnTo>
                      <a:pt x="276" y="939"/>
                    </a:lnTo>
                    <a:lnTo>
                      <a:pt x="232" y="964"/>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7" name="Freeform 434">
                <a:extLst>
                  <a:ext uri="{FF2B5EF4-FFF2-40B4-BE49-F238E27FC236}">
                    <a16:creationId xmlns:a16="http://schemas.microsoft.com/office/drawing/2014/main" id="{1D3EC4AD-2D09-4F68-B5D9-31695FF5A2CA}"/>
                  </a:ext>
                </a:extLst>
              </p:cNvPr>
              <p:cNvSpPr>
                <a:spLocks/>
              </p:cNvSpPr>
              <p:nvPr/>
            </p:nvSpPr>
            <p:spPr bwMode="auto">
              <a:xfrm>
                <a:off x="3132" y="2862"/>
                <a:ext cx="108" cy="55"/>
              </a:xfrm>
              <a:custGeom>
                <a:avLst/>
                <a:gdLst>
                  <a:gd name="T0" fmla="*/ 22 w 429"/>
                  <a:gd name="T1" fmla="*/ 0 h 221"/>
                  <a:gd name="T2" fmla="*/ 22 w 429"/>
                  <a:gd name="T3" fmla="*/ 0 h 221"/>
                  <a:gd name="T4" fmla="*/ 23 w 429"/>
                  <a:gd name="T5" fmla="*/ 0 h 221"/>
                  <a:gd name="T6" fmla="*/ 23 w 429"/>
                  <a:gd name="T7" fmla="*/ 1 h 221"/>
                  <a:gd name="T8" fmla="*/ 24 w 429"/>
                  <a:gd name="T9" fmla="*/ 1 h 221"/>
                  <a:gd name="T10" fmla="*/ 24 w 429"/>
                  <a:gd name="T11" fmla="*/ 1 h 221"/>
                  <a:gd name="T12" fmla="*/ 24 w 429"/>
                  <a:gd name="T13" fmla="*/ 1 h 221"/>
                  <a:gd name="T14" fmla="*/ 25 w 429"/>
                  <a:gd name="T15" fmla="*/ 2 h 221"/>
                  <a:gd name="T16" fmla="*/ 25 w 429"/>
                  <a:gd name="T17" fmla="*/ 2 h 221"/>
                  <a:gd name="T18" fmla="*/ 26 w 429"/>
                  <a:gd name="T19" fmla="*/ 2 h 221"/>
                  <a:gd name="T20" fmla="*/ 27 w 429"/>
                  <a:gd name="T21" fmla="*/ 3 h 221"/>
                  <a:gd name="T22" fmla="*/ 27 w 429"/>
                  <a:gd name="T23" fmla="*/ 3 h 221"/>
                  <a:gd name="T24" fmla="*/ 27 w 429"/>
                  <a:gd name="T25" fmla="*/ 3 h 221"/>
                  <a:gd name="T26" fmla="*/ 27 w 429"/>
                  <a:gd name="T27" fmla="*/ 3 h 221"/>
                  <a:gd name="T28" fmla="*/ 27 w 429"/>
                  <a:gd name="T29" fmla="*/ 4 h 221"/>
                  <a:gd name="T30" fmla="*/ 27 w 429"/>
                  <a:gd name="T31" fmla="*/ 4 h 221"/>
                  <a:gd name="T32" fmla="*/ 27 w 429"/>
                  <a:gd name="T33" fmla="*/ 5 h 221"/>
                  <a:gd name="T34" fmla="*/ 27 w 429"/>
                  <a:gd name="T35" fmla="*/ 5 h 221"/>
                  <a:gd name="T36" fmla="*/ 27 w 429"/>
                  <a:gd name="T37" fmla="*/ 5 h 221"/>
                  <a:gd name="T38" fmla="*/ 27 w 429"/>
                  <a:gd name="T39" fmla="*/ 6 h 221"/>
                  <a:gd name="T40" fmla="*/ 26 w 429"/>
                  <a:gd name="T41" fmla="*/ 6 h 221"/>
                  <a:gd name="T42" fmla="*/ 26 w 429"/>
                  <a:gd name="T43" fmla="*/ 6 h 221"/>
                  <a:gd name="T44" fmla="*/ 26 w 429"/>
                  <a:gd name="T45" fmla="*/ 6 h 221"/>
                  <a:gd name="T46" fmla="*/ 26 w 429"/>
                  <a:gd name="T47" fmla="*/ 6 h 221"/>
                  <a:gd name="T48" fmla="*/ 25 w 429"/>
                  <a:gd name="T49" fmla="*/ 8 h 221"/>
                  <a:gd name="T50" fmla="*/ 24 w 429"/>
                  <a:gd name="T51" fmla="*/ 9 h 221"/>
                  <a:gd name="T52" fmla="*/ 23 w 429"/>
                  <a:gd name="T53" fmla="*/ 10 h 221"/>
                  <a:gd name="T54" fmla="*/ 21 w 429"/>
                  <a:gd name="T55" fmla="*/ 12 h 221"/>
                  <a:gd name="T56" fmla="*/ 19 w 429"/>
                  <a:gd name="T57" fmla="*/ 13 h 221"/>
                  <a:gd name="T58" fmla="*/ 16 w 429"/>
                  <a:gd name="T59" fmla="*/ 14 h 221"/>
                  <a:gd name="T60" fmla="*/ 12 w 429"/>
                  <a:gd name="T61" fmla="*/ 14 h 221"/>
                  <a:gd name="T62" fmla="*/ 8 w 429"/>
                  <a:gd name="T63" fmla="*/ 14 h 221"/>
                  <a:gd name="T64" fmla="*/ 7 w 429"/>
                  <a:gd name="T65" fmla="*/ 13 h 221"/>
                  <a:gd name="T66" fmla="*/ 6 w 429"/>
                  <a:gd name="T67" fmla="*/ 13 h 221"/>
                  <a:gd name="T68" fmla="*/ 5 w 429"/>
                  <a:gd name="T69" fmla="*/ 13 h 221"/>
                  <a:gd name="T70" fmla="*/ 4 w 429"/>
                  <a:gd name="T71" fmla="*/ 12 h 221"/>
                  <a:gd name="T72" fmla="*/ 3 w 429"/>
                  <a:gd name="T73" fmla="*/ 11 h 221"/>
                  <a:gd name="T74" fmla="*/ 2 w 429"/>
                  <a:gd name="T75" fmla="*/ 10 h 221"/>
                  <a:gd name="T76" fmla="*/ 2 w 429"/>
                  <a:gd name="T77" fmla="*/ 9 h 221"/>
                  <a:gd name="T78" fmla="*/ 1 w 429"/>
                  <a:gd name="T79" fmla="*/ 8 h 221"/>
                  <a:gd name="T80" fmla="*/ 0 w 429"/>
                  <a:gd name="T81" fmla="*/ 7 h 221"/>
                  <a:gd name="T82" fmla="*/ 0 w 429"/>
                  <a:gd name="T83" fmla="*/ 6 h 221"/>
                  <a:gd name="T84" fmla="*/ 0 w 429"/>
                  <a:gd name="T85" fmla="*/ 6 h 221"/>
                  <a:gd name="T86" fmla="*/ 1 w 429"/>
                  <a:gd name="T87" fmla="*/ 6 h 221"/>
                  <a:gd name="T88" fmla="*/ 1 w 429"/>
                  <a:gd name="T89" fmla="*/ 7 h 221"/>
                  <a:gd name="T90" fmla="*/ 2 w 429"/>
                  <a:gd name="T91" fmla="*/ 7 h 221"/>
                  <a:gd name="T92" fmla="*/ 2 w 429"/>
                  <a:gd name="T93" fmla="*/ 7 h 221"/>
                  <a:gd name="T94" fmla="*/ 2 w 429"/>
                  <a:gd name="T95" fmla="*/ 8 h 221"/>
                  <a:gd name="T96" fmla="*/ 3 w 429"/>
                  <a:gd name="T97" fmla="*/ 8 h 221"/>
                  <a:gd name="T98" fmla="*/ 3 w 429"/>
                  <a:gd name="T99" fmla="*/ 8 h 221"/>
                  <a:gd name="T100" fmla="*/ 4 w 429"/>
                  <a:gd name="T101" fmla="*/ 8 h 221"/>
                  <a:gd name="T102" fmla="*/ 4 w 429"/>
                  <a:gd name="T103" fmla="*/ 8 h 221"/>
                  <a:gd name="T104" fmla="*/ 9 w 429"/>
                  <a:gd name="T105" fmla="*/ 8 h 221"/>
                  <a:gd name="T106" fmla="*/ 12 w 429"/>
                  <a:gd name="T107" fmla="*/ 8 h 221"/>
                  <a:gd name="T108" fmla="*/ 15 w 429"/>
                  <a:gd name="T109" fmla="*/ 7 h 221"/>
                  <a:gd name="T110" fmla="*/ 17 w 429"/>
                  <a:gd name="T111" fmla="*/ 6 h 221"/>
                  <a:gd name="T112" fmla="*/ 19 w 429"/>
                  <a:gd name="T113" fmla="*/ 5 h 221"/>
                  <a:gd name="T114" fmla="*/ 20 w 429"/>
                  <a:gd name="T115" fmla="*/ 3 h 221"/>
                  <a:gd name="T116" fmla="*/ 21 w 429"/>
                  <a:gd name="T117" fmla="*/ 2 h 221"/>
                  <a:gd name="T118" fmla="*/ 22 w 429"/>
                  <a:gd name="T119" fmla="*/ 1 h 221"/>
                  <a:gd name="T120" fmla="*/ 22 w 429"/>
                  <a:gd name="T121" fmla="*/ 0 h 221"/>
                  <a:gd name="T122" fmla="*/ 22 w 429"/>
                  <a:gd name="T123" fmla="*/ 0 h 22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29"/>
                  <a:gd name="T187" fmla="*/ 0 h 221"/>
                  <a:gd name="T188" fmla="*/ 429 w 429"/>
                  <a:gd name="T189" fmla="*/ 221 h 22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29" h="221">
                    <a:moveTo>
                      <a:pt x="355" y="0"/>
                    </a:moveTo>
                    <a:lnTo>
                      <a:pt x="355" y="7"/>
                    </a:lnTo>
                    <a:lnTo>
                      <a:pt x="362" y="7"/>
                    </a:lnTo>
                    <a:lnTo>
                      <a:pt x="367" y="13"/>
                    </a:lnTo>
                    <a:lnTo>
                      <a:pt x="373" y="19"/>
                    </a:lnTo>
                    <a:lnTo>
                      <a:pt x="380" y="19"/>
                    </a:lnTo>
                    <a:lnTo>
                      <a:pt x="386" y="26"/>
                    </a:lnTo>
                    <a:lnTo>
                      <a:pt x="393" y="31"/>
                    </a:lnTo>
                    <a:lnTo>
                      <a:pt x="398" y="31"/>
                    </a:lnTo>
                    <a:lnTo>
                      <a:pt x="411" y="37"/>
                    </a:lnTo>
                    <a:lnTo>
                      <a:pt x="422" y="44"/>
                    </a:lnTo>
                    <a:lnTo>
                      <a:pt x="429" y="44"/>
                    </a:lnTo>
                    <a:lnTo>
                      <a:pt x="429" y="50"/>
                    </a:lnTo>
                    <a:lnTo>
                      <a:pt x="429" y="55"/>
                    </a:lnTo>
                    <a:lnTo>
                      <a:pt x="429" y="62"/>
                    </a:lnTo>
                    <a:lnTo>
                      <a:pt x="429" y="68"/>
                    </a:lnTo>
                    <a:lnTo>
                      <a:pt x="422" y="75"/>
                    </a:lnTo>
                    <a:lnTo>
                      <a:pt x="422" y="81"/>
                    </a:lnTo>
                    <a:lnTo>
                      <a:pt x="422" y="86"/>
                    </a:lnTo>
                    <a:lnTo>
                      <a:pt x="422" y="93"/>
                    </a:lnTo>
                    <a:lnTo>
                      <a:pt x="417" y="99"/>
                    </a:lnTo>
                    <a:lnTo>
                      <a:pt x="417" y="93"/>
                    </a:lnTo>
                    <a:lnTo>
                      <a:pt x="411" y="93"/>
                    </a:lnTo>
                    <a:lnTo>
                      <a:pt x="404" y="105"/>
                    </a:lnTo>
                    <a:lnTo>
                      <a:pt x="398" y="123"/>
                    </a:lnTo>
                    <a:lnTo>
                      <a:pt x="380" y="148"/>
                    </a:lnTo>
                    <a:lnTo>
                      <a:pt x="362" y="166"/>
                    </a:lnTo>
                    <a:lnTo>
                      <a:pt x="331" y="191"/>
                    </a:lnTo>
                    <a:lnTo>
                      <a:pt x="294" y="209"/>
                    </a:lnTo>
                    <a:lnTo>
                      <a:pt x="245" y="221"/>
                    </a:lnTo>
                    <a:lnTo>
                      <a:pt x="190" y="221"/>
                    </a:lnTo>
                    <a:lnTo>
                      <a:pt x="128" y="221"/>
                    </a:lnTo>
                    <a:lnTo>
                      <a:pt x="110" y="216"/>
                    </a:lnTo>
                    <a:lnTo>
                      <a:pt x="91" y="209"/>
                    </a:lnTo>
                    <a:lnTo>
                      <a:pt x="73" y="203"/>
                    </a:lnTo>
                    <a:lnTo>
                      <a:pt x="60" y="191"/>
                    </a:lnTo>
                    <a:lnTo>
                      <a:pt x="49" y="179"/>
                    </a:lnTo>
                    <a:lnTo>
                      <a:pt x="36" y="166"/>
                    </a:lnTo>
                    <a:lnTo>
                      <a:pt x="24" y="154"/>
                    </a:lnTo>
                    <a:lnTo>
                      <a:pt x="11" y="136"/>
                    </a:lnTo>
                    <a:lnTo>
                      <a:pt x="5" y="117"/>
                    </a:lnTo>
                    <a:lnTo>
                      <a:pt x="0" y="99"/>
                    </a:lnTo>
                    <a:lnTo>
                      <a:pt x="5" y="105"/>
                    </a:lnTo>
                    <a:lnTo>
                      <a:pt x="11" y="105"/>
                    </a:lnTo>
                    <a:lnTo>
                      <a:pt x="18" y="111"/>
                    </a:lnTo>
                    <a:lnTo>
                      <a:pt x="24" y="117"/>
                    </a:lnTo>
                    <a:lnTo>
                      <a:pt x="31" y="117"/>
                    </a:lnTo>
                    <a:lnTo>
                      <a:pt x="36" y="123"/>
                    </a:lnTo>
                    <a:lnTo>
                      <a:pt x="42" y="123"/>
                    </a:lnTo>
                    <a:lnTo>
                      <a:pt x="49" y="123"/>
                    </a:lnTo>
                    <a:lnTo>
                      <a:pt x="60" y="130"/>
                    </a:lnTo>
                    <a:lnTo>
                      <a:pt x="67" y="130"/>
                    </a:lnTo>
                    <a:lnTo>
                      <a:pt x="135" y="136"/>
                    </a:lnTo>
                    <a:lnTo>
                      <a:pt x="190" y="130"/>
                    </a:lnTo>
                    <a:lnTo>
                      <a:pt x="232" y="117"/>
                    </a:lnTo>
                    <a:lnTo>
                      <a:pt x="269" y="99"/>
                    </a:lnTo>
                    <a:lnTo>
                      <a:pt x="300" y="81"/>
                    </a:lnTo>
                    <a:lnTo>
                      <a:pt x="318" y="55"/>
                    </a:lnTo>
                    <a:lnTo>
                      <a:pt x="337" y="37"/>
                    </a:lnTo>
                    <a:lnTo>
                      <a:pt x="343" y="19"/>
                    </a:lnTo>
                    <a:lnTo>
                      <a:pt x="349" y="7"/>
                    </a:lnTo>
                    <a:lnTo>
                      <a:pt x="355"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8" name="Freeform 435">
                <a:extLst>
                  <a:ext uri="{FF2B5EF4-FFF2-40B4-BE49-F238E27FC236}">
                    <a16:creationId xmlns:a16="http://schemas.microsoft.com/office/drawing/2014/main" id="{BDAE3B5F-19F2-4F52-9D53-A2D4672C060E}"/>
                  </a:ext>
                </a:extLst>
              </p:cNvPr>
              <p:cNvSpPr>
                <a:spLocks/>
              </p:cNvSpPr>
              <p:nvPr/>
            </p:nvSpPr>
            <p:spPr bwMode="auto">
              <a:xfrm>
                <a:off x="3171" y="2615"/>
                <a:ext cx="75" cy="261"/>
              </a:xfrm>
              <a:custGeom>
                <a:avLst/>
                <a:gdLst>
                  <a:gd name="T0" fmla="*/ 15 w 300"/>
                  <a:gd name="T1" fmla="*/ 39 h 1042"/>
                  <a:gd name="T2" fmla="*/ 14 w 300"/>
                  <a:gd name="T3" fmla="*/ 37 h 1042"/>
                  <a:gd name="T4" fmla="*/ 13 w 300"/>
                  <a:gd name="T5" fmla="*/ 34 h 1042"/>
                  <a:gd name="T6" fmla="*/ 12 w 300"/>
                  <a:gd name="T7" fmla="*/ 30 h 1042"/>
                  <a:gd name="T8" fmla="*/ 12 w 300"/>
                  <a:gd name="T9" fmla="*/ 26 h 1042"/>
                  <a:gd name="T10" fmla="*/ 10 w 300"/>
                  <a:gd name="T11" fmla="*/ 22 h 1042"/>
                  <a:gd name="T12" fmla="*/ 9 w 300"/>
                  <a:gd name="T13" fmla="*/ 18 h 1042"/>
                  <a:gd name="T14" fmla="*/ 7 w 300"/>
                  <a:gd name="T15" fmla="*/ 14 h 1042"/>
                  <a:gd name="T16" fmla="*/ 5 w 300"/>
                  <a:gd name="T17" fmla="*/ 9 h 1042"/>
                  <a:gd name="T18" fmla="*/ 3 w 300"/>
                  <a:gd name="T19" fmla="*/ 5 h 1042"/>
                  <a:gd name="T20" fmla="*/ 0 w 300"/>
                  <a:gd name="T21" fmla="*/ 0 h 1042"/>
                  <a:gd name="T22" fmla="*/ 4 w 300"/>
                  <a:gd name="T23" fmla="*/ 5 h 1042"/>
                  <a:gd name="T24" fmla="*/ 7 w 300"/>
                  <a:gd name="T25" fmla="*/ 10 h 1042"/>
                  <a:gd name="T26" fmla="*/ 9 w 300"/>
                  <a:gd name="T27" fmla="*/ 15 h 1042"/>
                  <a:gd name="T28" fmla="*/ 11 w 300"/>
                  <a:gd name="T29" fmla="*/ 20 h 1042"/>
                  <a:gd name="T30" fmla="*/ 13 w 300"/>
                  <a:gd name="T31" fmla="*/ 25 h 1042"/>
                  <a:gd name="T32" fmla="*/ 15 w 300"/>
                  <a:gd name="T33" fmla="*/ 30 h 1042"/>
                  <a:gd name="T34" fmla="*/ 16 w 300"/>
                  <a:gd name="T35" fmla="*/ 34 h 1042"/>
                  <a:gd name="T36" fmla="*/ 17 w 300"/>
                  <a:gd name="T37" fmla="*/ 38 h 1042"/>
                  <a:gd name="T38" fmla="*/ 18 w 300"/>
                  <a:gd name="T39" fmla="*/ 42 h 1042"/>
                  <a:gd name="T40" fmla="*/ 18 w 300"/>
                  <a:gd name="T41" fmla="*/ 45 h 1042"/>
                  <a:gd name="T42" fmla="*/ 19 w 300"/>
                  <a:gd name="T43" fmla="*/ 47 h 1042"/>
                  <a:gd name="T44" fmla="*/ 19 w 300"/>
                  <a:gd name="T45" fmla="*/ 49 h 1042"/>
                  <a:gd name="T46" fmla="*/ 19 w 300"/>
                  <a:gd name="T47" fmla="*/ 51 h 1042"/>
                  <a:gd name="T48" fmla="*/ 19 w 300"/>
                  <a:gd name="T49" fmla="*/ 53 h 1042"/>
                  <a:gd name="T50" fmla="*/ 19 w 300"/>
                  <a:gd name="T51" fmla="*/ 55 h 1042"/>
                  <a:gd name="T52" fmla="*/ 19 w 300"/>
                  <a:gd name="T53" fmla="*/ 57 h 1042"/>
                  <a:gd name="T54" fmla="*/ 18 w 300"/>
                  <a:gd name="T55" fmla="*/ 59 h 1042"/>
                  <a:gd name="T56" fmla="*/ 18 w 300"/>
                  <a:gd name="T57" fmla="*/ 62 h 1042"/>
                  <a:gd name="T58" fmla="*/ 17 w 300"/>
                  <a:gd name="T59" fmla="*/ 64 h 1042"/>
                  <a:gd name="T60" fmla="*/ 17 w 300"/>
                  <a:gd name="T61" fmla="*/ 65 h 1042"/>
                  <a:gd name="T62" fmla="*/ 16 w 300"/>
                  <a:gd name="T63" fmla="*/ 65 h 1042"/>
                  <a:gd name="T64" fmla="*/ 16 w 300"/>
                  <a:gd name="T65" fmla="*/ 65 h 1042"/>
                  <a:gd name="T66" fmla="*/ 15 w 300"/>
                  <a:gd name="T67" fmla="*/ 65 h 1042"/>
                  <a:gd name="T68" fmla="*/ 15 w 300"/>
                  <a:gd name="T69" fmla="*/ 64 h 1042"/>
                  <a:gd name="T70" fmla="*/ 14 w 300"/>
                  <a:gd name="T71" fmla="*/ 64 h 1042"/>
                  <a:gd name="T72" fmla="*/ 14 w 300"/>
                  <a:gd name="T73" fmla="*/ 64 h 1042"/>
                  <a:gd name="T74" fmla="*/ 13 w 300"/>
                  <a:gd name="T75" fmla="*/ 64 h 1042"/>
                  <a:gd name="T76" fmla="*/ 13 w 300"/>
                  <a:gd name="T77" fmla="*/ 63 h 1042"/>
                  <a:gd name="T78" fmla="*/ 13 w 300"/>
                  <a:gd name="T79" fmla="*/ 63 h 1042"/>
                  <a:gd name="T80" fmla="*/ 12 w 300"/>
                  <a:gd name="T81" fmla="*/ 63 h 1042"/>
                  <a:gd name="T82" fmla="*/ 13 w 300"/>
                  <a:gd name="T83" fmla="*/ 61 h 1042"/>
                  <a:gd name="T84" fmla="*/ 14 w 300"/>
                  <a:gd name="T85" fmla="*/ 58 h 1042"/>
                  <a:gd name="T86" fmla="*/ 14 w 300"/>
                  <a:gd name="T87" fmla="*/ 56 h 1042"/>
                  <a:gd name="T88" fmla="*/ 14 w 300"/>
                  <a:gd name="T89" fmla="*/ 54 h 1042"/>
                  <a:gd name="T90" fmla="*/ 15 w 300"/>
                  <a:gd name="T91" fmla="*/ 52 h 1042"/>
                  <a:gd name="T92" fmla="*/ 15 w 300"/>
                  <a:gd name="T93" fmla="*/ 49 h 1042"/>
                  <a:gd name="T94" fmla="*/ 15 w 300"/>
                  <a:gd name="T95" fmla="*/ 47 h 1042"/>
                  <a:gd name="T96" fmla="*/ 15 w 300"/>
                  <a:gd name="T97" fmla="*/ 44 h 1042"/>
                  <a:gd name="T98" fmla="*/ 15 w 300"/>
                  <a:gd name="T99" fmla="*/ 42 h 1042"/>
                  <a:gd name="T100" fmla="*/ 15 w 300"/>
                  <a:gd name="T101" fmla="*/ 39 h 10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0"/>
                  <a:gd name="T154" fmla="*/ 0 h 1042"/>
                  <a:gd name="T155" fmla="*/ 300 w 300"/>
                  <a:gd name="T156" fmla="*/ 1042 h 10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0" h="1042">
                    <a:moveTo>
                      <a:pt x="233" y="625"/>
                    </a:moveTo>
                    <a:lnTo>
                      <a:pt x="220" y="583"/>
                    </a:lnTo>
                    <a:lnTo>
                      <a:pt x="209" y="534"/>
                    </a:lnTo>
                    <a:lnTo>
                      <a:pt x="196" y="479"/>
                    </a:lnTo>
                    <a:lnTo>
                      <a:pt x="184" y="417"/>
                    </a:lnTo>
                    <a:lnTo>
                      <a:pt x="159" y="349"/>
                    </a:lnTo>
                    <a:lnTo>
                      <a:pt x="141" y="283"/>
                    </a:lnTo>
                    <a:lnTo>
                      <a:pt x="110" y="215"/>
                    </a:lnTo>
                    <a:lnTo>
                      <a:pt x="79" y="141"/>
                    </a:lnTo>
                    <a:lnTo>
                      <a:pt x="43" y="73"/>
                    </a:lnTo>
                    <a:lnTo>
                      <a:pt x="0" y="0"/>
                    </a:lnTo>
                    <a:lnTo>
                      <a:pt x="55" y="80"/>
                    </a:lnTo>
                    <a:lnTo>
                      <a:pt x="104" y="159"/>
                    </a:lnTo>
                    <a:lnTo>
                      <a:pt x="147" y="239"/>
                    </a:lnTo>
                    <a:lnTo>
                      <a:pt x="178" y="320"/>
                    </a:lnTo>
                    <a:lnTo>
                      <a:pt x="209" y="399"/>
                    </a:lnTo>
                    <a:lnTo>
                      <a:pt x="233" y="472"/>
                    </a:lnTo>
                    <a:lnTo>
                      <a:pt x="251" y="546"/>
                    </a:lnTo>
                    <a:lnTo>
                      <a:pt x="269" y="607"/>
                    </a:lnTo>
                    <a:lnTo>
                      <a:pt x="282" y="669"/>
                    </a:lnTo>
                    <a:lnTo>
                      <a:pt x="288" y="718"/>
                    </a:lnTo>
                    <a:lnTo>
                      <a:pt x="295" y="748"/>
                    </a:lnTo>
                    <a:lnTo>
                      <a:pt x="300" y="779"/>
                    </a:lnTo>
                    <a:lnTo>
                      <a:pt x="300" y="810"/>
                    </a:lnTo>
                    <a:lnTo>
                      <a:pt x="300" y="847"/>
                    </a:lnTo>
                    <a:lnTo>
                      <a:pt x="295" y="877"/>
                    </a:lnTo>
                    <a:lnTo>
                      <a:pt x="295" y="914"/>
                    </a:lnTo>
                    <a:lnTo>
                      <a:pt x="288" y="945"/>
                    </a:lnTo>
                    <a:lnTo>
                      <a:pt x="282" y="982"/>
                    </a:lnTo>
                    <a:lnTo>
                      <a:pt x="276" y="1013"/>
                    </a:lnTo>
                    <a:lnTo>
                      <a:pt x="269" y="1042"/>
                    </a:lnTo>
                    <a:lnTo>
                      <a:pt x="258" y="1037"/>
                    </a:lnTo>
                    <a:lnTo>
                      <a:pt x="251" y="1031"/>
                    </a:lnTo>
                    <a:lnTo>
                      <a:pt x="240" y="1031"/>
                    </a:lnTo>
                    <a:lnTo>
                      <a:pt x="233" y="1024"/>
                    </a:lnTo>
                    <a:lnTo>
                      <a:pt x="227" y="1018"/>
                    </a:lnTo>
                    <a:lnTo>
                      <a:pt x="214" y="1013"/>
                    </a:lnTo>
                    <a:lnTo>
                      <a:pt x="209" y="1013"/>
                    </a:lnTo>
                    <a:lnTo>
                      <a:pt x="209" y="1006"/>
                    </a:lnTo>
                    <a:lnTo>
                      <a:pt x="202" y="1006"/>
                    </a:lnTo>
                    <a:lnTo>
                      <a:pt x="196" y="1000"/>
                    </a:lnTo>
                    <a:lnTo>
                      <a:pt x="209" y="969"/>
                    </a:lnTo>
                    <a:lnTo>
                      <a:pt x="214" y="932"/>
                    </a:lnTo>
                    <a:lnTo>
                      <a:pt x="220" y="896"/>
                    </a:lnTo>
                    <a:lnTo>
                      <a:pt x="227" y="859"/>
                    </a:lnTo>
                    <a:lnTo>
                      <a:pt x="233" y="822"/>
                    </a:lnTo>
                    <a:lnTo>
                      <a:pt x="233" y="779"/>
                    </a:lnTo>
                    <a:lnTo>
                      <a:pt x="240" y="742"/>
                    </a:lnTo>
                    <a:lnTo>
                      <a:pt x="240" y="700"/>
                    </a:lnTo>
                    <a:lnTo>
                      <a:pt x="233" y="662"/>
                    </a:lnTo>
                    <a:lnTo>
                      <a:pt x="233" y="625"/>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39" name="Freeform 436">
                <a:extLst>
                  <a:ext uri="{FF2B5EF4-FFF2-40B4-BE49-F238E27FC236}">
                    <a16:creationId xmlns:a16="http://schemas.microsoft.com/office/drawing/2014/main" id="{A6630A7D-0783-48F0-A381-B55D544BC185}"/>
                  </a:ext>
                </a:extLst>
              </p:cNvPr>
              <p:cNvSpPr>
                <a:spLocks/>
              </p:cNvSpPr>
              <p:nvPr/>
            </p:nvSpPr>
            <p:spPr bwMode="auto">
              <a:xfrm>
                <a:off x="2962" y="2505"/>
                <a:ext cx="287" cy="382"/>
              </a:xfrm>
              <a:custGeom>
                <a:avLst/>
                <a:gdLst>
                  <a:gd name="T0" fmla="*/ 69 w 1148"/>
                  <a:gd name="T1" fmla="*/ 96 h 1527"/>
                  <a:gd name="T2" fmla="*/ 69 w 1148"/>
                  <a:gd name="T3" fmla="*/ 95 h 1527"/>
                  <a:gd name="T4" fmla="*/ 69 w 1148"/>
                  <a:gd name="T5" fmla="*/ 94 h 1527"/>
                  <a:gd name="T6" fmla="*/ 70 w 1148"/>
                  <a:gd name="T7" fmla="*/ 93 h 1527"/>
                  <a:gd name="T8" fmla="*/ 70 w 1148"/>
                  <a:gd name="T9" fmla="*/ 91 h 1527"/>
                  <a:gd name="T10" fmla="*/ 71 w 1148"/>
                  <a:gd name="T11" fmla="*/ 89 h 1527"/>
                  <a:gd name="T12" fmla="*/ 71 w 1148"/>
                  <a:gd name="T13" fmla="*/ 86 h 1527"/>
                  <a:gd name="T14" fmla="*/ 72 w 1148"/>
                  <a:gd name="T15" fmla="*/ 83 h 1527"/>
                  <a:gd name="T16" fmla="*/ 72 w 1148"/>
                  <a:gd name="T17" fmla="*/ 79 h 1527"/>
                  <a:gd name="T18" fmla="*/ 72 w 1148"/>
                  <a:gd name="T19" fmla="*/ 76 h 1527"/>
                  <a:gd name="T20" fmla="*/ 71 w 1148"/>
                  <a:gd name="T21" fmla="*/ 73 h 1527"/>
                  <a:gd name="T22" fmla="*/ 70 w 1148"/>
                  <a:gd name="T23" fmla="*/ 66 h 1527"/>
                  <a:gd name="T24" fmla="*/ 68 w 1148"/>
                  <a:gd name="T25" fmla="*/ 59 h 1527"/>
                  <a:gd name="T26" fmla="*/ 65 w 1148"/>
                  <a:gd name="T27" fmla="*/ 50 h 1527"/>
                  <a:gd name="T28" fmla="*/ 61 w 1148"/>
                  <a:gd name="T29" fmla="*/ 41 h 1527"/>
                  <a:gd name="T30" fmla="*/ 55 w 1148"/>
                  <a:gd name="T31" fmla="*/ 31 h 1527"/>
                  <a:gd name="T32" fmla="*/ 48 w 1148"/>
                  <a:gd name="T33" fmla="*/ 22 h 1527"/>
                  <a:gd name="T34" fmla="*/ 39 w 1148"/>
                  <a:gd name="T35" fmla="*/ 14 h 1527"/>
                  <a:gd name="T36" fmla="*/ 29 w 1148"/>
                  <a:gd name="T37" fmla="*/ 7 h 1527"/>
                  <a:gd name="T38" fmla="*/ 15 w 1148"/>
                  <a:gd name="T39" fmla="*/ 2 h 1527"/>
                  <a:gd name="T40" fmla="*/ 0 w 1148"/>
                  <a:gd name="T41" fmla="*/ 0 h 152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8"/>
                  <a:gd name="T64" fmla="*/ 0 h 1527"/>
                  <a:gd name="T65" fmla="*/ 1148 w 1148"/>
                  <a:gd name="T66" fmla="*/ 1527 h 152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8" h="1527">
                    <a:moveTo>
                      <a:pt x="1099" y="1527"/>
                    </a:moveTo>
                    <a:lnTo>
                      <a:pt x="1099" y="1521"/>
                    </a:lnTo>
                    <a:lnTo>
                      <a:pt x="1104" y="1509"/>
                    </a:lnTo>
                    <a:lnTo>
                      <a:pt x="1117" y="1483"/>
                    </a:lnTo>
                    <a:lnTo>
                      <a:pt x="1123" y="1454"/>
                    </a:lnTo>
                    <a:lnTo>
                      <a:pt x="1130" y="1417"/>
                    </a:lnTo>
                    <a:lnTo>
                      <a:pt x="1141" y="1368"/>
                    </a:lnTo>
                    <a:lnTo>
                      <a:pt x="1148" y="1324"/>
                    </a:lnTo>
                    <a:lnTo>
                      <a:pt x="1148" y="1269"/>
                    </a:lnTo>
                    <a:lnTo>
                      <a:pt x="1148" y="1214"/>
                    </a:lnTo>
                    <a:lnTo>
                      <a:pt x="1135" y="1159"/>
                    </a:lnTo>
                    <a:lnTo>
                      <a:pt x="1117" y="1061"/>
                    </a:lnTo>
                    <a:lnTo>
                      <a:pt x="1086" y="938"/>
                    </a:lnTo>
                    <a:lnTo>
                      <a:pt x="1037" y="797"/>
                    </a:lnTo>
                    <a:lnTo>
                      <a:pt x="969" y="650"/>
                    </a:lnTo>
                    <a:lnTo>
                      <a:pt x="883" y="496"/>
                    </a:lnTo>
                    <a:lnTo>
                      <a:pt x="768" y="355"/>
                    </a:lnTo>
                    <a:lnTo>
                      <a:pt x="627" y="220"/>
                    </a:lnTo>
                    <a:lnTo>
                      <a:pt x="455" y="116"/>
                    </a:lnTo>
                    <a:lnTo>
                      <a:pt x="245" y="37"/>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0" name="Freeform 437">
                <a:extLst>
                  <a:ext uri="{FF2B5EF4-FFF2-40B4-BE49-F238E27FC236}">
                    <a16:creationId xmlns:a16="http://schemas.microsoft.com/office/drawing/2014/main" id="{F2E5443A-5A08-456F-A1D9-D4DC9F97B9F7}"/>
                  </a:ext>
                </a:extLst>
              </p:cNvPr>
              <p:cNvSpPr>
                <a:spLocks/>
              </p:cNvSpPr>
              <p:nvPr/>
            </p:nvSpPr>
            <p:spPr bwMode="auto">
              <a:xfrm>
                <a:off x="2928" y="2554"/>
                <a:ext cx="393" cy="366"/>
              </a:xfrm>
              <a:custGeom>
                <a:avLst/>
                <a:gdLst>
                  <a:gd name="T0" fmla="*/ 0 w 1571"/>
                  <a:gd name="T1" fmla="*/ 0 h 1466"/>
                  <a:gd name="T2" fmla="*/ 1 w 1571"/>
                  <a:gd name="T3" fmla="*/ 0 h 1466"/>
                  <a:gd name="T4" fmla="*/ 4 w 1571"/>
                  <a:gd name="T5" fmla="*/ 0 h 1466"/>
                  <a:gd name="T6" fmla="*/ 8 w 1571"/>
                  <a:gd name="T7" fmla="*/ 1 h 1466"/>
                  <a:gd name="T8" fmla="*/ 13 w 1571"/>
                  <a:gd name="T9" fmla="*/ 2 h 1466"/>
                  <a:gd name="T10" fmla="*/ 19 w 1571"/>
                  <a:gd name="T11" fmla="*/ 3 h 1466"/>
                  <a:gd name="T12" fmla="*/ 25 w 1571"/>
                  <a:gd name="T13" fmla="*/ 6 h 1466"/>
                  <a:gd name="T14" fmla="*/ 31 w 1571"/>
                  <a:gd name="T15" fmla="*/ 9 h 1466"/>
                  <a:gd name="T16" fmla="*/ 37 w 1571"/>
                  <a:gd name="T17" fmla="*/ 14 h 1466"/>
                  <a:gd name="T18" fmla="*/ 42 w 1571"/>
                  <a:gd name="T19" fmla="*/ 21 h 1466"/>
                  <a:gd name="T20" fmla="*/ 45 w 1571"/>
                  <a:gd name="T21" fmla="*/ 29 h 1466"/>
                  <a:gd name="T22" fmla="*/ 47 w 1571"/>
                  <a:gd name="T23" fmla="*/ 36 h 1466"/>
                  <a:gd name="T24" fmla="*/ 48 w 1571"/>
                  <a:gd name="T25" fmla="*/ 44 h 1466"/>
                  <a:gd name="T26" fmla="*/ 48 w 1571"/>
                  <a:gd name="T27" fmla="*/ 52 h 1466"/>
                  <a:gd name="T28" fmla="*/ 49 w 1571"/>
                  <a:gd name="T29" fmla="*/ 60 h 1466"/>
                  <a:gd name="T30" fmla="*/ 49 w 1571"/>
                  <a:gd name="T31" fmla="*/ 68 h 1466"/>
                  <a:gd name="T32" fmla="*/ 50 w 1571"/>
                  <a:gd name="T33" fmla="*/ 75 h 1466"/>
                  <a:gd name="T34" fmla="*/ 50 w 1571"/>
                  <a:gd name="T35" fmla="*/ 81 h 1466"/>
                  <a:gd name="T36" fmla="*/ 52 w 1571"/>
                  <a:gd name="T37" fmla="*/ 86 h 1466"/>
                  <a:gd name="T38" fmla="*/ 55 w 1571"/>
                  <a:gd name="T39" fmla="*/ 89 h 1466"/>
                  <a:gd name="T40" fmla="*/ 59 w 1571"/>
                  <a:gd name="T41" fmla="*/ 91 h 1466"/>
                  <a:gd name="T42" fmla="*/ 63 w 1571"/>
                  <a:gd name="T43" fmla="*/ 91 h 1466"/>
                  <a:gd name="T44" fmla="*/ 67 w 1571"/>
                  <a:gd name="T45" fmla="*/ 91 h 1466"/>
                  <a:gd name="T46" fmla="*/ 70 w 1571"/>
                  <a:gd name="T47" fmla="*/ 90 h 1466"/>
                  <a:gd name="T48" fmla="*/ 72 w 1571"/>
                  <a:gd name="T49" fmla="*/ 89 h 1466"/>
                  <a:gd name="T50" fmla="*/ 74 w 1571"/>
                  <a:gd name="T51" fmla="*/ 88 h 1466"/>
                  <a:gd name="T52" fmla="*/ 75 w 1571"/>
                  <a:gd name="T53" fmla="*/ 86 h 1466"/>
                  <a:gd name="T54" fmla="*/ 76 w 1571"/>
                  <a:gd name="T55" fmla="*/ 85 h 1466"/>
                  <a:gd name="T56" fmla="*/ 77 w 1571"/>
                  <a:gd name="T57" fmla="*/ 84 h 1466"/>
                  <a:gd name="T58" fmla="*/ 77 w 1571"/>
                  <a:gd name="T59" fmla="*/ 83 h 1466"/>
                  <a:gd name="T60" fmla="*/ 77 w 1571"/>
                  <a:gd name="T61" fmla="*/ 83 h 1466"/>
                  <a:gd name="T62" fmla="*/ 78 w 1571"/>
                  <a:gd name="T63" fmla="*/ 83 h 1466"/>
                  <a:gd name="T64" fmla="*/ 78 w 1571"/>
                  <a:gd name="T65" fmla="*/ 84 h 1466"/>
                  <a:gd name="T66" fmla="*/ 79 w 1571"/>
                  <a:gd name="T67" fmla="*/ 84 h 1466"/>
                  <a:gd name="T68" fmla="*/ 79 w 1571"/>
                  <a:gd name="T69" fmla="*/ 85 h 1466"/>
                  <a:gd name="T70" fmla="*/ 81 w 1571"/>
                  <a:gd name="T71" fmla="*/ 86 h 1466"/>
                  <a:gd name="T72" fmla="*/ 83 w 1571"/>
                  <a:gd name="T73" fmla="*/ 86 h 1466"/>
                  <a:gd name="T74" fmla="*/ 84 w 1571"/>
                  <a:gd name="T75" fmla="*/ 86 h 1466"/>
                  <a:gd name="T76" fmla="*/ 87 w 1571"/>
                  <a:gd name="T77" fmla="*/ 87 h 1466"/>
                  <a:gd name="T78" fmla="*/ 89 w 1571"/>
                  <a:gd name="T79" fmla="*/ 86 h 1466"/>
                  <a:gd name="T80" fmla="*/ 92 w 1571"/>
                  <a:gd name="T81" fmla="*/ 86 h 1466"/>
                  <a:gd name="T82" fmla="*/ 94 w 1571"/>
                  <a:gd name="T83" fmla="*/ 84 h 1466"/>
                  <a:gd name="T84" fmla="*/ 96 w 1571"/>
                  <a:gd name="T85" fmla="*/ 81 h 1466"/>
                  <a:gd name="T86" fmla="*/ 98 w 1571"/>
                  <a:gd name="T87" fmla="*/ 76 h 1466"/>
                  <a:gd name="T88" fmla="*/ 98 w 1571"/>
                  <a:gd name="T89" fmla="*/ 71 h 1466"/>
                  <a:gd name="T90" fmla="*/ 98 w 1571"/>
                  <a:gd name="T91" fmla="*/ 64 h 1466"/>
                  <a:gd name="T92" fmla="*/ 97 w 1571"/>
                  <a:gd name="T93" fmla="*/ 58 h 1466"/>
                  <a:gd name="T94" fmla="*/ 96 w 1571"/>
                  <a:gd name="T95" fmla="*/ 50 h 1466"/>
                  <a:gd name="T96" fmla="*/ 94 w 1571"/>
                  <a:gd name="T97" fmla="*/ 44 h 1466"/>
                  <a:gd name="T98" fmla="*/ 91 w 1571"/>
                  <a:gd name="T99" fmla="*/ 37 h 1466"/>
                  <a:gd name="T100" fmla="*/ 88 w 1571"/>
                  <a:gd name="T101" fmla="*/ 31 h 1466"/>
                  <a:gd name="T102" fmla="*/ 84 w 1571"/>
                  <a:gd name="T103" fmla="*/ 25 h 1466"/>
                  <a:gd name="T104" fmla="*/ 79 w 1571"/>
                  <a:gd name="T105" fmla="*/ 20 h 1466"/>
                  <a:gd name="T106" fmla="*/ 75 w 1571"/>
                  <a:gd name="T107" fmla="*/ 15 h 1466"/>
                  <a:gd name="T108" fmla="*/ 71 w 1571"/>
                  <a:gd name="T109" fmla="*/ 11 h 1466"/>
                  <a:gd name="T110" fmla="*/ 66 w 1571"/>
                  <a:gd name="T111" fmla="*/ 7 h 1466"/>
                  <a:gd name="T112" fmla="*/ 63 w 1571"/>
                  <a:gd name="T113" fmla="*/ 5 h 1466"/>
                  <a:gd name="T114" fmla="*/ 60 w 1571"/>
                  <a:gd name="T115" fmla="*/ 2 h 1466"/>
                  <a:gd name="T116" fmla="*/ 57 w 1571"/>
                  <a:gd name="T117" fmla="*/ 1 h 1466"/>
                  <a:gd name="T118" fmla="*/ 55 w 1571"/>
                  <a:gd name="T119" fmla="*/ 0 h 1466"/>
                  <a:gd name="T120" fmla="*/ 55 w 1571"/>
                  <a:gd name="T121" fmla="*/ 0 h 14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571"/>
                  <a:gd name="T184" fmla="*/ 0 h 1466"/>
                  <a:gd name="T185" fmla="*/ 1571 w 1571"/>
                  <a:gd name="T186" fmla="*/ 1466 h 14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571" h="1466">
                    <a:moveTo>
                      <a:pt x="0" y="6"/>
                    </a:moveTo>
                    <a:lnTo>
                      <a:pt x="17" y="6"/>
                    </a:lnTo>
                    <a:lnTo>
                      <a:pt x="61" y="6"/>
                    </a:lnTo>
                    <a:lnTo>
                      <a:pt x="128" y="12"/>
                    </a:lnTo>
                    <a:lnTo>
                      <a:pt x="209" y="31"/>
                    </a:lnTo>
                    <a:lnTo>
                      <a:pt x="306" y="55"/>
                    </a:lnTo>
                    <a:lnTo>
                      <a:pt x="405" y="92"/>
                    </a:lnTo>
                    <a:lnTo>
                      <a:pt x="496" y="148"/>
                    </a:lnTo>
                    <a:lnTo>
                      <a:pt x="589" y="227"/>
                    </a:lnTo>
                    <a:lnTo>
                      <a:pt x="662" y="331"/>
                    </a:lnTo>
                    <a:lnTo>
                      <a:pt x="723" y="460"/>
                    </a:lnTo>
                    <a:lnTo>
                      <a:pt x="748" y="576"/>
                    </a:lnTo>
                    <a:lnTo>
                      <a:pt x="766" y="705"/>
                    </a:lnTo>
                    <a:lnTo>
                      <a:pt x="772" y="841"/>
                    </a:lnTo>
                    <a:lnTo>
                      <a:pt x="779" y="969"/>
                    </a:lnTo>
                    <a:lnTo>
                      <a:pt x="779" y="1092"/>
                    </a:lnTo>
                    <a:lnTo>
                      <a:pt x="791" y="1203"/>
                    </a:lnTo>
                    <a:lnTo>
                      <a:pt x="803" y="1300"/>
                    </a:lnTo>
                    <a:lnTo>
                      <a:pt x="834" y="1380"/>
                    </a:lnTo>
                    <a:lnTo>
                      <a:pt x="883" y="1435"/>
                    </a:lnTo>
                    <a:lnTo>
                      <a:pt x="944" y="1459"/>
                    </a:lnTo>
                    <a:lnTo>
                      <a:pt x="1012" y="1466"/>
                    </a:lnTo>
                    <a:lnTo>
                      <a:pt x="1067" y="1459"/>
                    </a:lnTo>
                    <a:lnTo>
                      <a:pt x="1110" y="1448"/>
                    </a:lnTo>
                    <a:lnTo>
                      <a:pt x="1153" y="1429"/>
                    </a:lnTo>
                    <a:lnTo>
                      <a:pt x="1178" y="1411"/>
                    </a:lnTo>
                    <a:lnTo>
                      <a:pt x="1202" y="1386"/>
                    </a:lnTo>
                    <a:lnTo>
                      <a:pt x="1214" y="1368"/>
                    </a:lnTo>
                    <a:lnTo>
                      <a:pt x="1227" y="1349"/>
                    </a:lnTo>
                    <a:lnTo>
                      <a:pt x="1233" y="1337"/>
                    </a:lnTo>
                    <a:lnTo>
                      <a:pt x="1233" y="1331"/>
                    </a:lnTo>
                    <a:lnTo>
                      <a:pt x="1238" y="1337"/>
                    </a:lnTo>
                    <a:lnTo>
                      <a:pt x="1245" y="1343"/>
                    </a:lnTo>
                    <a:lnTo>
                      <a:pt x="1257" y="1349"/>
                    </a:lnTo>
                    <a:lnTo>
                      <a:pt x="1269" y="1362"/>
                    </a:lnTo>
                    <a:lnTo>
                      <a:pt x="1293" y="1373"/>
                    </a:lnTo>
                    <a:lnTo>
                      <a:pt x="1319" y="1380"/>
                    </a:lnTo>
                    <a:lnTo>
                      <a:pt x="1348" y="1386"/>
                    </a:lnTo>
                    <a:lnTo>
                      <a:pt x="1386" y="1393"/>
                    </a:lnTo>
                    <a:lnTo>
                      <a:pt x="1423" y="1386"/>
                    </a:lnTo>
                    <a:lnTo>
                      <a:pt x="1465" y="1380"/>
                    </a:lnTo>
                    <a:lnTo>
                      <a:pt x="1509" y="1349"/>
                    </a:lnTo>
                    <a:lnTo>
                      <a:pt x="1540" y="1300"/>
                    </a:lnTo>
                    <a:lnTo>
                      <a:pt x="1558" y="1227"/>
                    </a:lnTo>
                    <a:lnTo>
                      <a:pt x="1571" y="1135"/>
                    </a:lnTo>
                    <a:lnTo>
                      <a:pt x="1564" y="1031"/>
                    </a:lnTo>
                    <a:lnTo>
                      <a:pt x="1551" y="927"/>
                    </a:lnTo>
                    <a:lnTo>
                      <a:pt x="1527" y="810"/>
                    </a:lnTo>
                    <a:lnTo>
                      <a:pt x="1496" y="700"/>
                    </a:lnTo>
                    <a:lnTo>
                      <a:pt x="1454" y="594"/>
                    </a:lnTo>
                    <a:lnTo>
                      <a:pt x="1404" y="503"/>
                    </a:lnTo>
                    <a:lnTo>
                      <a:pt x="1343" y="404"/>
                    </a:lnTo>
                    <a:lnTo>
                      <a:pt x="1269" y="318"/>
                    </a:lnTo>
                    <a:lnTo>
                      <a:pt x="1202" y="239"/>
                    </a:lnTo>
                    <a:lnTo>
                      <a:pt x="1128" y="177"/>
                    </a:lnTo>
                    <a:lnTo>
                      <a:pt x="1061" y="122"/>
                    </a:lnTo>
                    <a:lnTo>
                      <a:pt x="999" y="80"/>
                    </a:lnTo>
                    <a:lnTo>
                      <a:pt x="951" y="42"/>
                    </a:lnTo>
                    <a:lnTo>
                      <a:pt x="913" y="18"/>
                    </a:lnTo>
                    <a:lnTo>
                      <a:pt x="883" y="6"/>
                    </a:lnTo>
                    <a:lnTo>
                      <a:pt x="87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1" name="Freeform 438">
                <a:extLst>
                  <a:ext uri="{FF2B5EF4-FFF2-40B4-BE49-F238E27FC236}">
                    <a16:creationId xmlns:a16="http://schemas.microsoft.com/office/drawing/2014/main" id="{A1079C73-1554-4077-998C-13DF2D3C8703}"/>
                  </a:ext>
                </a:extLst>
              </p:cNvPr>
              <p:cNvSpPr>
                <a:spLocks/>
              </p:cNvSpPr>
              <p:nvPr/>
            </p:nvSpPr>
            <p:spPr bwMode="auto">
              <a:xfrm>
                <a:off x="1590" y="1900"/>
                <a:ext cx="285" cy="386"/>
              </a:xfrm>
              <a:custGeom>
                <a:avLst/>
                <a:gdLst>
                  <a:gd name="T0" fmla="*/ 68 w 1141"/>
                  <a:gd name="T1" fmla="*/ 0 h 1540"/>
                  <a:gd name="T2" fmla="*/ 68 w 1141"/>
                  <a:gd name="T3" fmla="*/ 1 h 1540"/>
                  <a:gd name="T4" fmla="*/ 68 w 1141"/>
                  <a:gd name="T5" fmla="*/ 2 h 1540"/>
                  <a:gd name="T6" fmla="*/ 69 w 1141"/>
                  <a:gd name="T7" fmla="*/ 3 h 1540"/>
                  <a:gd name="T8" fmla="*/ 70 w 1141"/>
                  <a:gd name="T9" fmla="*/ 5 h 1540"/>
                  <a:gd name="T10" fmla="*/ 70 w 1141"/>
                  <a:gd name="T11" fmla="*/ 7 h 1540"/>
                  <a:gd name="T12" fmla="*/ 70 w 1141"/>
                  <a:gd name="T13" fmla="*/ 10 h 1540"/>
                  <a:gd name="T14" fmla="*/ 71 w 1141"/>
                  <a:gd name="T15" fmla="*/ 13 h 1540"/>
                  <a:gd name="T16" fmla="*/ 71 w 1141"/>
                  <a:gd name="T17" fmla="*/ 17 h 1540"/>
                  <a:gd name="T18" fmla="*/ 71 w 1141"/>
                  <a:gd name="T19" fmla="*/ 20 h 1540"/>
                  <a:gd name="T20" fmla="*/ 70 w 1141"/>
                  <a:gd name="T21" fmla="*/ 24 h 1540"/>
                  <a:gd name="T22" fmla="*/ 69 w 1141"/>
                  <a:gd name="T23" fmla="*/ 30 h 1540"/>
                  <a:gd name="T24" fmla="*/ 67 w 1141"/>
                  <a:gd name="T25" fmla="*/ 37 h 1540"/>
                  <a:gd name="T26" fmla="*/ 64 w 1141"/>
                  <a:gd name="T27" fmla="*/ 46 h 1540"/>
                  <a:gd name="T28" fmla="*/ 60 w 1141"/>
                  <a:gd name="T29" fmla="*/ 55 h 1540"/>
                  <a:gd name="T30" fmla="*/ 55 w 1141"/>
                  <a:gd name="T31" fmla="*/ 65 h 1540"/>
                  <a:gd name="T32" fmla="*/ 48 w 1141"/>
                  <a:gd name="T33" fmla="*/ 74 h 1540"/>
                  <a:gd name="T34" fmla="*/ 39 w 1141"/>
                  <a:gd name="T35" fmla="*/ 82 h 1540"/>
                  <a:gd name="T36" fmla="*/ 28 w 1141"/>
                  <a:gd name="T37" fmla="*/ 89 h 1540"/>
                  <a:gd name="T38" fmla="*/ 15 w 1141"/>
                  <a:gd name="T39" fmla="*/ 94 h 1540"/>
                  <a:gd name="T40" fmla="*/ 0 w 1141"/>
                  <a:gd name="T41" fmla="*/ 97 h 15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41"/>
                  <a:gd name="T64" fmla="*/ 0 h 1540"/>
                  <a:gd name="T65" fmla="*/ 1141 w 1141"/>
                  <a:gd name="T66" fmla="*/ 1540 h 15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41" h="1540">
                    <a:moveTo>
                      <a:pt x="1092" y="0"/>
                    </a:moveTo>
                    <a:lnTo>
                      <a:pt x="1092" y="6"/>
                    </a:lnTo>
                    <a:lnTo>
                      <a:pt x="1097" y="24"/>
                    </a:lnTo>
                    <a:lnTo>
                      <a:pt x="1104" y="49"/>
                    </a:lnTo>
                    <a:lnTo>
                      <a:pt x="1116" y="79"/>
                    </a:lnTo>
                    <a:lnTo>
                      <a:pt x="1123" y="117"/>
                    </a:lnTo>
                    <a:lnTo>
                      <a:pt x="1128" y="159"/>
                    </a:lnTo>
                    <a:lnTo>
                      <a:pt x="1134" y="209"/>
                    </a:lnTo>
                    <a:lnTo>
                      <a:pt x="1141" y="264"/>
                    </a:lnTo>
                    <a:lnTo>
                      <a:pt x="1134" y="313"/>
                    </a:lnTo>
                    <a:lnTo>
                      <a:pt x="1128" y="375"/>
                    </a:lnTo>
                    <a:lnTo>
                      <a:pt x="1110" y="472"/>
                    </a:lnTo>
                    <a:lnTo>
                      <a:pt x="1073" y="595"/>
                    </a:lnTo>
                    <a:lnTo>
                      <a:pt x="1030" y="737"/>
                    </a:lnTo>
                    <a:lnTo>
                      <a:pt x="962" y="883"/>
                    </a:lnTo>
                    <a:lnTo>
                      <a:pt x="876" y="1037"/>
                    </a:lnTo>
                    <a:lnTo>
                      <a:pt x="766" y="1183"/>
                    </a:lnTo>
                    <a:lnTo>
                      <a:pt x="625" y="1313"/>
                    </a:lnTo>
                    <a:lnTo>
                      <a:pt x="454" y="1423"/>
                    </a:lnTo>
                    <a:lnTo>
                      <a:pt x="245" y="1503"/>
                    </a:lnTo>
                    <a:lnTo>
                      <a:pt x="0" y="154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1542" name="Freeform 439">
                <a:extLst>
                  <a:ext uri="{FF2B5EF4-FFF2-40B4-BE49-F238E27FC236}">
                    <a16:creationId xmlns:a16="http://schemas.microsoft.com/office/drawing/2014/main" id="{5167A298-B1B7-4C67-BAB8-7909124E86CF}"/>
                  </a:ext>
                </a:extLst>
              </p:cNvPr>
              <p:cNvSpPr>
                <a:spLocks/>
              </p:cNvSpPr>
              <p:nvPr/>
            </p:nvSpPr>
            <p:spPr bwMode="auto">
              <a:xfrm>
                <a:off x="783" y="1690"/>
                <a:ext cx="156" cy="186"/>
              </a:xfrm>
              <a:custGeom>
                <a:avLst/>
                <a:gdLst>
                  <a:gd name="T0" fmla="*/ 38 w 625"/>
                  <a:gd name="T1" fmla="*/ 34 h 743"/>
                  <a:gd name="T2" fmla="*/ 36 w 625"/>
                  <a:gd name="T3" fmla="*/ 38 h 743"/>
                  <a:gd name="T4" fmla="*/ 33 w 625"/>
                  <a:gd name="T5" fmla="*/ 42 h 743"/>
                  <a:gd name="T6" fmla="*/ 30 w 625"/>
                  <a:gd name="T7" fmla="*/ 45 h 743"/>
                  <a:gd name="T8" fmla="*/ 25 w 625"/>
                  <a:gd name="T9" fmla="*/ 46 h 743"/>
                  <a:gd name="T10" fmla="*/ 20 w 625"/>
                  <a:gd name="T11" fmla="*/ 47 h 743"/>
                  <a:gd name="T12" fmla="*/ 17 w 625"/>
                  <a:gd name="T13" fmla="*/ 46 h 743"/>
                  <a:gd name="T14" fmla="*/ 14 w 625"/>
                  <a:gd name="T15" fmla="*/ 46 h 743"/>
                  <a:gd name="T16" fmla="*/ 11 w 625"/>
                  <a:gd name="T17" fmla="*/ 45 h 743"/>
                  <a:gd name="T18" fmla="*/ 9 w 625"/>
                  <a:gd name="T19" fmla="*/ 43 h 743"/>
                  <a:gd name="T20" fmla="*/ 6 w 625"/>
                  <a:gd name="T21" fmla="*/ 41 h 743"/>
                  <a:gd name="T22" fmla="*/ 4 w 625"/>
                  <a:gd name="T23" fmla="*/ 39 h 743"/>
                  <a:gd name="T24" fmla="*/ 3 w 625"/>
                  <a:gd name="T25" fmla="*/ 36 h 743"/>
                  <a:gd name="T26" fmla="*/ 1 w 625"/>
                  <a:gd name="T27" fmla="*/ 33 h 743"/>
                  <a:gd name="T28" fmla="*/ 0 w 625"/>
                  <a:gd name="T29" fmla="*/ 30 h 743"/>
                  <a:gd name="T30" fmla="*/ 0 w 625"/>
                  <a:gd name="T31" fmla="*/ 26 h 743"/>
                  <a:gd name="T32" fmla="*/ 0 w 625"/>
                  <a:gd name="T33" fmla="*/ 22 h 743"/>
                  <a:gd name="T34" fmla="*/ 0 w 625"/>
                  <a:gd name="T35" fmla="*/ 19 h 743"/>
                  <a:gd name="T36" fmla="*/ 1 w 625"/>
                  <a:gd name="T37" fmla="*/ 15 h 743"/>
                  <a:gd name="T38" fmla="*/ 2 w 625"/>
                  <a:gd name="T39" fmla="*/ 12 h 743"/>
                  <a:gd name="T40" fmla="*/ 4 w 625"/>
                  <a:gd name="T41" fmla="*/ 9 h 743"/>
                  <a:gd name="T42" fmla="*/ 6 w 625"/>
                  <a:gd name="T43" fmla="*/ 6 h 743"/>
                  <a:gd name="T44" fmla="*/ 8 w 625"/>
                  <a:gd name="T45" fmla="*/ 4 h 743"/>
                  <a:gd name="T46" fmla="*/ 10 w 625"/>
                  <a:gd name="T47" fmla="*/ 3 h 743"/>
                  <a:gd name="T48" fmla="*/ 13 w 625"/>
                  <a:gd name="T49" fmla="*/ 1 h 743"/>
                  <a:gd name="T50" fmla="*/ 16 w 625"/>
                  <a:gd name="T51" fmla="*/ 1 h 743"/>
                  <a:gd name="T52" fmla="*/ 20 w 625"/>
                  <a:gd name="T53" fmla="*/ 0 h 743"/>
                  <a:gd name="T54" fmla="*/ 25 w 625"/>
                  <a:gd name="T55" fmla="*/ 0 h 743"/>
                  <a:gd name="T56" fmla="*/ 27 w 625"/>
                  <a:gd name="T57" fmla="*/ 1 h 743"/>
                  <a:gd name="T58" fmla="*/ 30 w 625"/>
                  <a:gd name="T59" fmla="*/ 2 h 743"/>
                  <a:gd name="T60" fmla="*/ 32 w 625"/>
                  <a:gd name="T61" fmla="*/ 3 h 743"/>
                  <a:gd name="T62" fmla="*/ 34 w 625"/>
                  <a:gd name="T63" fmla="*/ 5 h 743"/>
                  <a:gd name="T64" fmla="*/ 36 w 625"/>
                  <a:gd name="T65" fmla="*/ 8 h 743"/>
                  <a:gd name="T66" fmla="*/ 38 w 625"/>
                  <a:gd name="T67" fmla="*/ 11 h 743"/>
                  <a:gd name="T68" fmla="*/ 30 w 625"/>
                  <a:gd name="T69" fmla="*/ 15 h 743"/>
                  <a:gd name="T70" fmla="*/ 29 w 625"/>
                  <a:gd name="T71" fmla="*/ 13 h 743"/>
                  <a:gd name="T72" fmla="*/ 28 w 625"/>
                  <a:gd name="T73" fmla="*/ 11 h 743"/>
                  <a:gd name="T74" fmla="*/ 26 w 625"/>
                  <a:gd name="T75" fmla="*/ 9 h 743"/>
                  <a:gd name="T76" fmla="*/ 24 w 625"/>
                  <a:gd name="T77" fmla="*/ 8 h 743"/>
                  <a:gd name="T78" fmla="*/ 21 w 625"/>
                  <a:gd name="T79" fmla="*/ 8 h 743"/>
                  <a:gd name="T80" fmla="*/ 18 w 625"/>
                  <a:gd name="T81" fmla="*/ 8 h 743"/>
                  <a:gd name="T82" fmla="*/ 15 w 625"/>
                  <a:gd name="T83" fmla="*/ 9 h 743"/>
                  <a:gd name="T84" fmla="*/ 12 w 625"/>
                  <a:gd name="T85" fmla="*/ 12 h 743"/>
                  <a:gd name="T86" fmla="*/ 10 w 625"/>
                  <a:gd name="T87" fmla="*/ 15 h 743"/>
                  <a:gd name="T88" fmla="*/ 9 w 625"/>
                  <a:gd name="T89" fmla="*/ 19 h 743"/>
                  <a:gd name="T90" fmla="*/ 9 w 625"/>
                  <a:gd name="T91" fmla="*/ 25 h 743"/>
                  <a:gd name="T92" fmla="*/ 10 w 625"/>
                  <a:gd name="T93" fmla="*/ 30 h 743"/>
                  <a:gd name="T94" fmla="*/ 11 w 625"/>
                  <a:gd name="T95" fmla="*/ 34 h 743"/>
                  <a:gd name="T96" fmla="*/ 12 w 625"/>
                  <a:gd name="T97" fmla="*/ 35 h 743"/>
                  <a:gd name="T98" fmla="*/ 15 w 625"/>
                  <a:gd name="T99" fmla="*/ 37 h 743"/>
                  <a:gd name="T100" fmla="*/ 18 w 625"/>
                  <a:gd name="T101" fmla="*/ 39 h 743"/>
                  <a:gd name="T102" fmla="*/ 21 w 625"/>
                  <a:gd name="T103" fmla="*/ 39 h 743"/>
                  <a:gd name="T104" fmla="*/ 24 w 625"/>
                  <a:gd name="T105" fmla="*/ 38 h 743"/>
                  <a:gd name="T106" fmla="*/ 26 w 625"/>
                  <a:gd name="T107" fmla="*/ 37 h 743"/>
                  <a:gd name="T108" fmla="*/ 28 w 625"/>
                  <a:gd name="T109" fmla="*/ 35 h 743"/>
                  <a:gd name="T110" fmla="*/ 29 w 625"/>
                  <a:gd name="T111" fmla="*/ 33 h 743"/>
                  <a:gd name="T112" fmla="*/ 30 w 625"/>
                  <a:gd name="T113" fmla="*/ 29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2"/>
                    </a:lnTo>
                    <a:lnTo>
                      <a:pt x="616" y="540"/>
                    </a:lnTo>
                    <a:lnTo>
                      <a:pt x="607" y="567"/>
                    </a:lnTo>
                    <a:lnTo>
                      <a:pt x="596" y="592"/>
                    </a:lnTo>
                    <a:lnTo>
                      <a:pt x="583" y="613"/>
                    </a:lnTo>
                    <a:lnTo>
                      <a:pt x="569" y="635"/>
                    </a:lnTo>
                    <a:lnTo>
                      <a:pt x="553" y="654"/>
                    </a:lnTo>
                    <a:lnTo>
                      <a:pt x="537" y="671"/>
                    </a:lnTo>
                    <a:lnTo>
                      <a:pt x="519" y="686"/>
                    </a:lnTo>
                    <a:lnTo>
                      <a:pt x="498" y="699"/>
                    </a:lnTo>
                    <a:lnTo>
                      <a:pt x="478" y="711"/>
                    </a:lnTo>
                    <a:lnTo>
                      <a:pt x="456" y="721"/>
                    </a:lnTo>
                    <a:lnTo>
                      <a:pt x="433" y="729"/>
                    </a:lnTo>
                    <a:lnTo>
                      <a:pt x="408" y="735"/>
                    </a:lnTo>
                    <a:lnTo>
                      <a:pt x="383" y="739"/>
                    </a:lnTo>
                    <a:lnTo>
                      <a:pt x="356" y="743"/>
                    </a:lnTo>
                    <a:lnTo>
                      <a:pt x="327" y="743"/>
                    </a:lnTo>
                    <a:lnTo>
                      <a:pt x="309" y="743"/>
                    </a:lnTo>
                    <a:lnTo>
                      <a:pt x="293" y="742"/>
                    </a:lnTo>
                    <a:lnTo>
                      <a:pt x="275" y="740"/>
                    </a:lnTo>
                    <a:lnTo>
                      <a:pt x="259" y="737"/>
                    </a:lnTo>
                    <a:lnTo>
                      <a:pt x="243" y="734"/>
                    </a:lnTo>
                    <a:lnTo>
                      <a:pt x="227" y="730"/>
                    </a:lnTo>
                    <a:lnTo>
                      <a:pt x="212" y="725"/>
                    </a:lnTo>
                    <a:lnTo>
                      <a:pt x="196" y="719"/>
                    </a:lnTo>
                    <a:lnTo>
                      <a:pt x="182" y="712"/>
                    </a:lnTo>
                    <a:lnTo>
                      <a:pt x="168" y="706"/>
                    </a:lnTo>
                    <a:lnTo>
                      <a:pt x="154" y="697"/>
                    </a:lnTo>
                    <a:lnTo>
                      <a:pt x="141" y="688"/>
                    </a:lnTo>
                    <a:lnTo>
                      <a:pt x="128" y="679"/>
                    </a:lnTo>
                    <a:lnTo>
                      <a:pt x="116" y="669"/>
                    </a:lnTo>
                    <a:lnTo>
                      <a:pt x="104" y="657"/>
                    </a:lnTo>
                    <a:lnTo>
                      <a:pt x="92" y="645"/>
                    </a:lnTo>
                    <a:lnTo>
                      <a:pt x="81" y="633"/>
                    </a:lnTo>
                    <a:lnTo>
                      <a:pt x="71" y="620"/>
                    </a:lnTo>
                    <a:lnTo>
                      <a:pt x="60" y="607"/>
                    </a:lnTo>
                    <a:lnTo>
                      <a:pt x="51" y="593"/>
                    </a:lnTo>
                    <a:lnTo>
                      <a:pt x="44" y="577"/>
                    </a:lnTo>
                    <a:lnTo>
                      <a:pt x="36" y="562"/>
                    </a:lnTo>
                    <a:lnTo>
                      <a:pt x="30" y="547"/>
                    </a:lnTo>
                    <a:lnTo>
                      <a:pt x="23" y="530"/>
                    </a:lnTo>
                    <a:lnTo>
                      <a:pt x="18" y="513"/>
                    </a:lnTo>
                    <a:lnTo>
                      <a:pt x="13" y="495"/>
                    </a:lnTo>
                    <a:lnTo>
                      <a:pt x="9" y="477"/>
                    </a:lnTo>
                    <a:lnTo>
                      <a:pt x="5" y="458"/>
                    </a:lnTo>
                    <a:lnTo>
                      <a:pt x="3" y="439"/>
                    </a:lnTo>
                    <a:lnTo>
                      <a:pt x="1" y="420"/>
                    </a:lnTo>
                    <a:lnTo>
                      <a:pt x="0" y="399"/>
                    </a:lnTo>
                    <a:lnTo>
                      <a:pt x="0" y="378"/>
                    </a:lnTo>
                    <a:lnTo>
                      <a:pt x="0" y="357"/>
                    </a:lnTo>
                    <a:lnTo>
                      <a:pt x="1" y="335"/>
                    </a:lnTo>
                    <a:lnTo>
                      <a:pt x="3" y="314"/>
                    </a:lnTo>
                    <a:lnTo>
                      <a:pt x="5" y="294"/>
                    </a:lnTo>
                    <a:lnTo>
                      <a:pt x="9" y="274"/>
                    </a:lnTo>
                    <a:lnTo>
                      <a:pt x="13" y="255"/>
                    </a:lnTo>
                    <a:lnTo>
                      <a:pt x="18" y="237"/>
                    </a:lnTo>
                    <a:lnTo>
                      <a:pt x="23" y="219"/>
                    </a:lnTo>
                    <a:lnTo>
                      <a:pt x="30" y="201"/>
                    </a:lnTo>
                    <a:lnTo>
                      <a:pt x="36" y="186"/>
                    </a:lnTo>
                    <a:lnTo>
                      <a:pt x="44" y="169"/>
                    </a:lnTo>
                    <a:lnTo>
                      <a:pt x="51" y="154"/>
                    </a:lnTo>
                    <a:lnTo>
                      <a:pt x="60" y="140"/>
                    </a:lnTo>
                    <a:lnTo>
                      <a:pt x="71" y="126"/>
                    </a:lnTo>
                    <a:lnTo>
                      <a:pt x="81" y="113"/>
                    </a:lnTo>
                    <a:lnTo>
                      <a:pt x="92" y="100"/>
                    </a:lnTo>
                    <a:lnTo>
                      <a:pt x="104" y="87"/>
                    </a:lnTo>
                    <a:lnTo>
                      <a:pt x="117" y="77"/>
                    </a:lnTo>
                    <a:lnTo>
                      <a:pt x="130" y="67"/>
                    </a:lnTo>
                    <a:lnTo>
                      <a:pt x="143" y="56"/>
                    </a:lnTo>
                    <a:lnTo>
                      <a:pt x="155" y="47"/>
                    </a:lnTo>
                    <a:lnTo>
                      <a:pt x="169" y="40"/>
                    </a:lnTo>
                    <a:lnTo>
                      <a:pt x="185" y="32"/>
                    </a:lnTo>
                    <a:lnTo>
                      <a:pt x="199" y="25"/>
                    </a:lnTo>
                    <a:lnTo>
                      <a:pt x="214" y="19"/>
                    </a:lnTo>
                    <a:lnTo>
                      <a:pt x="231" y="14"/>
                    </a:lnTo>
                    <a:lnTo>
                      <a:pt x="248" y="10"/>
                    </a:lnTo>
                    <a:lnTo>
                      <a:pt x="264" y="6"/>
                    </a:lnTo>
                    <a:lnTo>
                      <a:pt x="281" y="4"/>
                    </a:lnTo>
                    <a:lnTo>
                      <a:pt x="299" y="2"/>
                    </a:lnTo>
                    <a:lnTo>
                      <a:pt x="317" y="1"/>
                    </a:lnTo>
                    <a:lnTo>
                      <a:pt x="336" y="0"/>
                    </a:lnTo>
                    <a:lnTo>
                      <a:pt x="368" y="1"/>
                    </a:lnTo>
                    <a:lnTo>
                      <a:pt x="399" y="5"/>
                    </a:lnTo>
                    <a:lnTo>
                      <a:pt x="413" y="8"/>
                    </a:lnTo>
                    <a:lnTo>
                      <a:pt x="427" y="11"/>
                    </a:lnTo>
                    <a:lnTo>
                      <a:pt x="442" y="15"/>
                    </a:lnTo>
                    <a:lnTo>
                      <a:pt x="456" y="20"/>
                    </a:lnTo>
                    <a:lnTo>
                      <a:pt x="469" y="25"/>
                    </a:lnTo>
                    <a:lnTo>
                      <a:pt x="481" y="31"/>
                    </a:lnTo>
                    <a:lnTo>
                      <a:pt x="494" y="37"/>
                    </a:lnTo>
                    <a:lnTo>
                      <a:pt x="506" y="45"/>
                    </a:lnTo>
                    <a:lnTo>
                      <a:pt x="517" y="52"/>
                    </a:lnTo>
                    <a:lnTo>
                      <a:pt x="529" y="60"/>
                    </a:lnTo>
                    <a:lnTo>
                      <a:pt x="539" y="69"/>
                    </a:lnTo>
                    <a:lnTo>
                      <a:pt x="551" y="78"/>
                    </a:lnTo>
                    <a:lnTo>
                      <a:pt x="562" y="91"/>
                    </a:lnTo>
                    <a:lnTo>
                      <a:pt x="572" y="104"/>
                    </a:lnTo>
                    <a:lnTo>
                      <a:pt x="584" y="119"/>
                    </a:lnTo>
                    <a:lnTo>
                      <a:pt x="593" y="135"/>
                    </a:lnTo>
                    <a:lnTo>
                      <a:pt x="602" y="151"/>
                    </a:lnTo>
                    <a:lnTo>
                      <a:pt x="610" y="171"/>
                    </a:lnTo>
                    <a:lnTo>
                      <a:pt x="617" y="190"/>
                    </a:lnTo>
                    <a:lnTo>
                      <a:pt x="624" y="210"/>
                    </a:lnTo>
                    <a:lnTo>
                      <a:pt x="480" y="245"/>
                    </a:lnTo>
                    <a:lnTo>
                      <a:pt x="476" y="231"/>
                    </a:lnTo>
                    <a:lnTo>
                      <a:pt x="472" y="218"/>
                    </a:lnTo>
                    <a:lnTo>
                      <a:pt x="467" y="206"/>
                    </a:lnTo>
                    <a:lnTo>
                      <a:pt x="461" y="195"/>
                    </a:lnTo>
                    <a:lnTo>
                      <a:pt x="453" y="185"/>
                    </a:lnTo>
                    <a:lnTo>
                      <a:pt x="445" y="174"/>
                    </a:lnTo>
                    <a:lnTo>
                      <a:pt x="436" y="165"/>
                    </a:lnTo>
                    <a:lnTo>
                      <a:pt x="427" y="156"/>
                    </a:lnTo>
                    <a:lnTo>
                      <a:pt x="416" y="149"/>
                    </a:lnTo>
                    <a:lnTo>
                      <a:pt x="406" y="142"/>
                    </a:lnTo>
                    <a:lnTo>
                      <a:pt x="394" y="137"/>
                    </a:lnTo>
                    <a:lnTo>
                      <a:pt x="383" y="132"/>
                    </a:lnTo>
                    <a:lnTo>
                      <a:pt x="370" y="129"/>
                    </a:lnTo>
                    <a:lnTo>
                      <a:pt x="357" y="127"/>
                    </a:lnTo>
                    <a:lnTo>
                      <a:pt x="343" y="124"/>
                    </a:lnTo>
                    <a:lnTo>
                      <a:pt x="329" y="124"/>
                    </a:lnTo>
                    <a:lnTo>
                      <a:pt x="309" y="126"/>
                    </a:lnTo>
                    <a:lnTo>
                      <a:pt x="290" y="128"/>
                    </a:lnTo>
                    <a:lnTo>
                      <a:pt x="273" y="132"/>
                    </a:lnTo>
                    <a:lnTo>
                      <a:pt x="257" y="138"/>
                    </a:lnTo>
                    <a:lnTo>
                      <a:pt x="240" y="147"/>
                    </a:lnTo>
                    <a:lnTo>
                      <a:pt x="226" y="156"/>
                    </a:lnTo>
                    <a:lnTo>
                      <a:pt x="212" y="168"/>
                    </a:lnTo>
                    <a:lnTo>
                      <a:pt x="199" y="182"/>
                    </a:lnTo>
                    <a:lnTo>
                      <a:pt x="187" y="197"/>
                    </a:lnTo>
                    <a:lnTo>
                      <a:pt x="177" y="215"/>
                    </a:lnTo>
                    <a:lnTo>
                      <a:pt x="168" y="235"/>
                    </a:lnTo>
                    <a:lnTo>
                      <a:pt x="162" y="257"/>
                    </a:lnTo>
                    <a:lnTo>
                      <a:pt x="157" y="281"/>
                    </a:lnTo>
                    <a:lnTo>
                      <a:pt x="153" y="308"/>
                    </a:lnTo>
                    <a:lnTo>
                      <a:pt x="150" y="336"/>
                    </a:lnTo>
                    <a:lnTo>
                      <a:pt x="149" y="367"/>
                    </a:lnTo>
                    <a:lnTo>
                      <a:pt x="150" y="400"/>
                    </a:lnTo>
                    <a:lnTo>
                      <a:pt x="153" y="431"/>
                    </a:lnTo>
                    <a:lnTo>
                      <a:pt x="157" y="458"/>
                    </a:lnTo>
                    <a:lnTo>
                      <a:pt x="162" y="484"/>
                    </a:lnTo>
                    <a:lnTo>
                      <a:pt x="168" y="507"/>
                    </a:lnTo>
                    <a:lnTo>
                      <a:pt x="177" y="527"/>
                    </a:lnTo>
                    <a:lnTo>
                      <a:pt x="181" y="538"/>
                    </a:lnTo>
                    <a:lnTo>
                      <a:pt x="187" y="545"/>
                    </a:lnTo>
                    <a:lnTo>
                      <a:pt x="193" y="554"/>
                    </a:lnTo>
                    <a:lnTo>
                      <a:pt x="198" y="562"/>
                    </a:lnTo>
                    <a:lnTo>
                      <a:pt x="211" y="575"/>
                    </a:lnTo>
                    <a:lnTo>
                      <a:pt x="225" y="586"/>
                    </a:lnTo>
                    <a:lnTo>
                      <a:pt x="239" y="597"/>
                    </a:lnTo>
                    <a:lnTo>
                      <a:pt x="254" y="604"/>
                    </a:lnTo>
                    <a:lnTo>
                      <a:pt x="271" y="611"/>
                    </a:lnTo>
                    <a:lnTo>
                      <a:pt x="289" y="616"/>
                    </a:lnTo>
                    <a:lnTo>
                      <a:pt x="307" y="618"/>
                    </a:lnTo>
                    <a:lnTo>
                      <a:pt x="326" y="620"/>
                    </a:lnTo>
                    <a:lnTo>
                      <a:pt x="340" y="618"/>
                    </a:lnTo>
                    <a:lnTo>
                      <a:pt x="353" y="617"/>
                    </a:lnTo>
                    <a:lnTo>
                      <a:pt x="367" y="615"/>
                    </a:lnTo>
                    <a:lnTo>
                      <a:pt x="380" y="611"/>
                    </a:lnTo>
                    <a:lnTo>
                      <a:pt x="392" y="606"/>
                    </a:lnTo>
                    <a:lnTo>
                      <a:pt x="403" y="599"/>
                    </a:lnTo>
                    <a:lnTo>
                      <a:pt x="415" y="592"/>
                    </a:lnTo>
                    <a:lnTo>
                      <a:pt x="425" y="583"/>
                    </a:lnTo>
                    <a:lnTo>
                      <a:pt x="435" y="572"/>
                    </a:lnTo>
                    <a:lnTo>
                      <a:pt x="444" y="562"/>
                    </a:lnTo>
                    <a:lnTo>
                      <a:pt x="453" y="549"/>
                    </a:lnTo>
                    <a:lnTo>
                      <a:pt x="461" y="535"/>
                    </a:lnTo>
                    <a:lnTo>
                      <a:pt x="469" y="520"/>
                    </a:lnTo>
                    <a:lnTo>
                      <a:pt x="475" y="504"/>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3" name="Freeform 440">
                <a:extLst>
                  <a:ext uri="{FF2B5EF4-FFF2-40B4-BE49-F238E27FC236}">
                    <a16:creationId xmlns:a16="http://schemas.microsoft.com/office/drawing/2014/main" id="{FA2D261E-CC09-43DF-BA94-072BEFEBC889}"/>
                  </a:ext>
                </a:extLst>
              </p:cNvPr>
              <p:cNvSpPr>
                <a:spLocks noEditPoints="1"/>
              </p:cNvSpPr>
              <p:nvPr/>
            </p:nvSpPr>
            <p:spPr bwMode="auto">
              <a:xfrm>
                <a:off x="962" y="1740"/>
                <a:ext cx="135" cy="136"/>
              </a:xfrm>
              <a:custGeom>
                <a:avLst/>
                <a:gdLst>
                  <a:gd name="T0" fmla="*/ 0 w 536"/>
                  <a:gd name="T1" fmla="*/ 15 h 544"/>
                  <a:gd name="T2" fmla="*/ 1 w 536"/>
                  <a:gd name="T3" fmla="*/ 11 h 544"/>
                  <a:gd name="T4" fmla="*/ 2 w 536"/>
                  <a:gd name="T5" fmla="*/ 8 h 544"/>
                  <a:gd name="T6" fmla="*/ 4 w 536"/>
                  <a:gd name="T7" fmla="*/ 6 h 544"/>
                  <a:gd name="T8" fmla="*/ 6 w 536"/>
                  <a:gd name="T9" fmla="*/ 3 h 544"/>
                  <a:gd name="T10" fmla="*/ 9 w 536"/>
                  <a:gd name="T11" fmla="*/ 2 h 544"/>
                  <a:gd name="T12" fmla="*/ 12 w 536"/>
                  <a:gd name="T13" fmla="*/ 1 h 544"/>
                  <a:gd name="T14" fmla="*/ 16 w 536"/>
                  <a:gd name="T15" fmla="*/ 0 h 544"/>
                  <a:gd name="T16" fmla="*/ 21 w 536"/>
                  <a:gd name="T17" fmla="*/ 0 h 544"/>
                  <a:gd name="T18" fmla="*/ 23 w 536"/>
                  <a:gd name="T19" fmla="*/ 1 h 544"/>
                  <a:gd name="T20" fmla="*/ 25 w 536"/>
                  <a:gd name="T21" fmla="*/ 2 h 544"/>
                  <a:gd name="T22" fmla="*/ 27 w 536"/>
                  <a:gd name="T23" fmla="*/ 3 h 544"/>
                  <a:gd name="T24" fmla="*/ 29 w 536"/>
                  <a:gd name="T25" fmla="*/ 5 h 544"/>
                  <a:gd name="T26" fmla="*/ 31 w 536"/>
                  <a:gd name="T27" fmla="*/ 7 h 544"/>
                  <a:gd name="T28" fmla="*/ 32 w 536"/>
                  <a:gd name="T29" fmla="*/ 9 h 544"/>
                  <a:gd name="T30" fmla="*/ 33 w 536"/>
                  <a:gd name="T31" fmla="*/ 11 h 544"/>
                  <a:gd name="T32" fmla="*/ 34 w 536"/>
                  <a:gd name="T33" fmla="*/ 14 h 544"/>
                  <a:gd name="T34" fmla="*/ 34 w 536"/>
                  <a:gd name="T35" fmla="*/ 19 h 544"/>
                  <a:gd name="T36" fmla="*/ 33 w 536"/>
                  <a:gd name="T37" fmla="*/ 22 h 544"/>
                  <a:gd name="T38" fmla="*/ 32 w 536"/>
                  <a:gd name="T39" fmla="*/ 25 h 544"/>
                  <a:gd name="T40" fmla="*/ 31 w 536"/>
                  <a:gd name="T41" fmla="*/ 27 h 544"/>
                  <a:gd name="T42" fmla="*/ 30 w 536"/>
                  <a:gd name="T43" fmla="*/ 29 h 544"/>
                  <a:gd name="T44" fmla="*/ 28 w 536"/>
                  <a:gd name="T45" fmla="*/ 30 h 544"/>
                  <a:gd name="T46" fmla="*/ 26 w 536"/>
                  <a:gd name="T47" fmla="*/ 32 h 544"/>
                  <a:gd name="T48" fmla="*/ 24 w 536"/>
                  <a:gd name="T49" fmla="*/ 33 h 544"/>
                  <a:gd name="T50" fmla="*/ 21 w 536"/>
                  <a:gd name="T51" fmla="*/ 34 h 544"/>
                  <a:gd name="T52" fmla="*/ 17 w 536"/>
                  <a:gd name="T53" fmla="*/ 34 h 544"/>
                  <a:gd name="T54" fmla="*/ 14 w 536"/>
                  <a:gd name="T55" fmla="*/ 34 h 544"/>
                  <a:gd name="T56" fmla="*/ 11 w 536"/>
                  <a:gd name="T57" fmla="*/ 33 h 544"/>
                  <a:gd name="T58" fmla="*/ 7 w 536"/>
                  <a:gd name="T59" fmla="*/ 32 h 544"/>
                  <a:gd name="T60" fmla="*/ 5 w 536"/>
                  <a:gd name="T61" fmla="*/ 30 h 544"/>
                  <a:gd name="T62" fmla="*/ 3 w 536"/>
                  <a:gd name="T63" fmla="*/ 27 h 544"/>
                  <a:gd name="T64" fmla="*/ 1 w 536"/>
                  <a:gd name="T65" fmla="*/ 24 h 544"/>
                  <a:gd name="T66" fmla="*/ 0 w 536"/>
                  <a:gd name="T67" fmla="*/ 21 h 544"/>
                  <a:gd name="T68" fmla="*/ 0 w 536"/>
                  <a:gd name="T69" fmla="*/ 17 h 544"/>
                  <a:gd name="T70" fmla="*/ 9 w 536"/>
                  <a:gd name="T71" fmla="*/ 19 h 544"/>
                  <a:gd name="T72" fmla="*/ 10 w 536"/>
                  <a:gd name="T73" fmla="*/ 22 h 544"/>
                  <a:gd name="T74" fmla="*/ 11 w 536"/>
                  <a:gd name="T75" fmla="*/ 25 h 544"/>
                  <a:gd name="T76" fmla="*/ 13 w 536"/>
                  <a:gd name="T77" fmla="*/ 26 h 544"/>
                  <a:gd name="T78" fmla="*/ 15 w 536"/>
                  <a:gd name="T79" fmla="*/ 27 h 544"/>
                  <a:gd name="T80" fmla="*/ 18 w 536"/>
                  <a:gd name="T81" fmla="*/ 27 h 544"/>
                  <a:gd name="T82" fmla="*/ 20 w 536"/>
                  <a:gd name="T83" fmla="*/ 26 h 544"/>
                  <a:gd name="T84" fmla="*/ 22 w 536"/>
                  <a:gd name="T85" fmla="*/ 25 h 544"/>
                  <a:gd name="T86" fmla="*/ 24 w 536"/>
                  <a:gd name="T87" fmla="*/ 23 h 544"/>
                  <a:gd name="T88" fmla="*/ 25 w 536"/>
                  <a:gd name="T89" fmla="*/ 20 h 544"/>
                  <a:gd name="T90" fmla="*/ 25 w 536"/>
                  <a:gd name="T91" fmla="*/ 17 h 544"/>
                  <a:gd name="T92" fmla="*/ 25 w 536"/>
                  <a:gd name="T93" fmla="*/ 14 h 544"/>
                  <a:gd name="T94" fmla="*/ 24 w 536"/>
                  <a:gd name="T95" fmla="*/ 11 h 544"/>
                  <a:gd name="T96" fmla="*/ 22 w 536"/>
                  <a:gd name="T97" fmla="*/ 9 h 544"/>
                  <a:gd name="T98" fmla="*/ 20 w 536"/>
                  <a:gd name="T99" fmla="*/ 8 h 544"/>
                  <a:gd name="T100" fmla="*/ 18 w 536"/>
                  <a:gd name="T101" fmla="*/ 7 h 544"/>
                  <a:gd name="T102" fmla="*/ 15 w 536"/>
                  <a:gd name="T103" fmla="*/ 7 h 544"/>
                  <a:gd name="T104" fmla="*/ 13 w 536"/>
                  <a:gd name="T105" fmla="*/ 8 h 544"/>
                  <a:gd name="T106" fmla="*/ 11 w 536"/>
                  <a:gd name="T107" fmla="*/ 10 h 544"/>
                  <a:gd name="T108" fmla="*/ 10 w 536"/>
                  <a:gd name="T109" fmla="*/ 12 h 544"/>
                  <a:gd name="T110" fmla="*/ 9 w 536"/>
                  <a:gd name="T111" fmla="*/ 15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6"/>
                  <a:gd name="T169" fmla="*/ 0 h 544"/>
                  <a:gd name="T170" fmla="*/ 536 w 536"/>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6" h="544">
                    <a:moveTo>
                      <a:pt x="0" y="264"/>
                    </a:moveTo>
                    <a:lnTo>
                      <a:pt x="0" y="247"/>
                    </a:lnTo>
                    <a:lnTo>
                      <a:pt x="1" y="231"/>
                    </a:lnTo>
                    <a:lnTo>
                      <a:pt x="3" y="214"/>
                    </a:lnTo>
                    <a:lnTo>
                      <a:pt x="7" y="197"/>
                    </a:lnTo>
                    <a:lnTo>
                      <a:pt x="12" y="181"/>
                    </a:lnTo>
                    <a:lnTo>
                      <a:pt x="19" y="164"/>
                    </a:lnTo>
                    <a:lnTo>
                      <a:pt x="25" y="147"/>
                    </a:lnTo>
                    <a:lnTo>
                      <a:pt x="33" y="132"/>
                    </a:lnTo>
                    <a:lnTo>
                      <a:pt x="42" y="117"/>
                    </a:lnTo>
                    <a:lnTo>
                      <a:pt x="52" y="101"/>
                    </a:lnTo>
                    <a:lnTo>
                      <a:pt x="62" y="88"/>
                    </a:lnTo>
                    <a:lnTo>
                      <a:pt x="74" y="75"/>
                    </a:lnTo>
                    <a:lnTo>
                      <a:pt x="87" y="64"/>
                    </a:lnTo>
                    <a:lnTo>
                      <a:pt x="100" y="52"/>
                    </a:lnTo>
                    <a:lnTo>
                      <a:pt x="114" y="42"/>
                    </a:lnTo>
                    <a:lnTo>
                      <a:pt x="129" y="34"/>
                    </a:lnTo>
                    <a:lnTo>
                      <a:pt x="145" y="25"/>
                    </a:lnTo>
                    <a:lnTo>
                      <a:pt x="161" y="19"/>
                    </a:lnTo>
                    <a:lnTo>
                      <a:pt x="178" y="13"/>
                    </a:lnTo>
                    <a:lnTo>
                      <a:pt x="195" y="9"/>
                    </a:lnTo>
                    <a:lnTo>
                      <a:pt x="213" y="5"/>
                    </a:lnTo>
                    <a:lnTo>
                      <a:pt x="231" y="2"/>
                    </a:lnTo>
                    <a:lnTo>
                      <a:pt x="249" y="0"/>
                    </a:lnTo>
                    <a:lnTo>
                      <a:pt x="268" y="0"/>
                    </a:lnTo>
                    <a:lnTo>
                      <a:pt x="296" y="1"/>
                    </a:lnTo>
                    <a:lnTo>
                      <a:pt x="324" y="5"/>
                    </a:lnTo>
                    <a:lnTo>
                      <a:pt x="337" y="7"/>
                    </a:lnTo>
                    <a:lnTo>
                      <a:pt x="350" y="10"/>
                    </a:lnTo>
                    <a:lnTo>
                      <a:pt x="363" y="15"/>
                    </a:lnTo>
                    <a:lnTo>
                      <a:pt x="374" y="19"/>
                    </a:lnTo>
                    <a:lnTo>
                      <a:pt x="387" y="24"/>
                    </a:lnTo>
                    <a:lnTo>
                      <a:pt x="399" y="29"/>
                    </a:lnTo>
                    <a:lnTo>
                      <a:pt x="409" y="36"/>
                    </a:lnTo>
                    <a:lnTo>
                      <a:pt x="421" y="43"/>
                    </a:lnTo>
                    <a:lnTo>
                      <a:pt x="431" y="51"/>
                    </a:lnTo>
                    <a:lnTo>
                      <a:pt x="441" y="59"/>
                    </a:lnTo>
                    <a:lnTo>
                      <a:pt x="451" y="68"/>
                    </a:lnTo>
                    <a:lnTo>
                      <a:pt x="460" y="77"/>
                    </a:lnTo>
                    <a:lnTo>
                      <a:pt x="471" y="86"/>
                    </a:lnTo>
                    <a:lnTo>
                      <a:pt x="478" y="96"/>
                    </a:lnTo>
                    <a:lnTo>
                      <a:pt x="486" y="106"/>
                    </a:lnTo>
                    <a:lnTo>
                      <a:pt x="494" y="118"/>
                    </a:lnTo>
                    <a:lnTo>
                      <a:pt x="500" y="128"/>
                    </a:lnTo>
                    <a:lnTo>
                      <a:pt x="507" y="140"/>
                    </a:lnTo>
                    <a:lnTo>
                      <a:pt x="513" y="151"/>
                    </a:lnTo>
                    <a:lnTo>
                      <a:pt x="518" y="164"/>
                    </a:lnTo>
                    <a:lnTo>
                      <a:pt x="522" y="176"/>
                    </a:lnTo>
                    <a:lnTo>
                      <a:pt x="526" y="188"/>
                    </a:lnTo>
                    <a:lnTo>
                      <a:pt x="528" y="201"/>
                    </a:lnTo>
                    <a:lnTo>
                      <a:pt x="532" y="214"/>
                    </a:lnTo>
                    <a:lnTo>
                      <a:pt x="535" y="242"/>
                    </a:lnTo>
                    <a:lnTo>
                      <a:pt x="536" y="271"/>
                    </a:lnTo>
                    <a:lnTo>
                      <a:pt x="535" y="299"/>
                    </a:lnTo>
                    <a:lnTo>
                      <a:pt x="532" y="327"/>
                    </a:lnTo>
                    <a:lnTo>
                      <a:pt x="528" y="340"/>
                    </a:lnTo>
                    <a:lnTo>
                      <a:pt x="526" y="353"/>
                    </a:lnTo>
                    <a:lnTo>
                      <a:pt x="522" y="366"/>
                    </a:lnTo>
                    <a:lnTo>
                      <a:pt x="517" y="378"/>
                    </a:lnTo>
                    <a:lnTo>
                      <a:pt x="512" y="390"/>
                    </a:lnTo>
                    <a:lnTo>
                      <a:pt x="507" y="403"/>
                    </a:lnTo>
                    <a:lnTo>
                      <a:pt x="500" y="413"/>
                    </a:lnTo>
                    <a:lnTo>
                      <a:pt x="494" y="425"/>
                    </a:lnTo>
                    <a:lnTo>
                      <a:pt x="486" y="436"/>
                    </a:lnTo>
                    <a:lnTo>
                      <a:pt x="478" y="446"/>
                    </a:lnTo>
                    <a:lnTo>
                      <a:pt x="469" y="457"/>
                    </a:lnTo>
                    <a:lnTo>
                      <a:pt x="460" y="466"/>
                    </a:lnTo>
                    <a:lnTo>
                      <a:pt x="450" y="476"/>
                    </a:lnTo>
                    <a:lnTo>
                      <a:pt x="441" y="485"/>
                    </a:lnTo>
                    <a:lnTo>
                      <a:pt x="431" y="493"/>
                    </a:lnTo>
                    <a:lnTo>
                      <a:pt x="419" y="500"/>
                    </a:lnTo>
                    <a:lnTo>
                      <a:pt x="409" y="507"/>
                    </a:lnTo>
                    <a:lnTo>
                      <a:pt x="397" y="513"/>
                    </a:lnTo>
                    <a:lnTo>
                      <a:pt x="386" y="520"/>
                    </a:lnTo>
                    <a:lnTo>
                      <a:pt x="374" y="525"/>
                    </a:lnTo>
                    <a:lnTo>
                      <a:pt x="361" y="529"/>
                    </a:lnTo>
                    <a:lnTo>
                      <a:pt x="350" y="532"/>
                    </a:lnTo>
                    <a:lnTo>
                      <a:pt x="337" y="536"/>
                    </a:lnTo>
                    <a:lnTo>
                      <a:pt x="324" y="539"/>
                    </a:lnTo>
                    <a:lnTo>
                      <a:pt x="296" y="543"/>
                    </a:lnTo>
                    <a:lnTo>
                      <a:pt x="268" y="544"/>
                    </a:lnTo>
                    <a:lnTo>
                      <a:pt x="251" y="543"/>
                    </a:lnTo>
                    <a:lnTo>
                      <a:pt x="233" y="541"/>
                    </a:lnTo>
                    <a:lnTo>
                      <a:pt x="215" y="539"/>
                    </a:lnTo>
                    <a:lnTo>
                      <a:pt x="198" y="536"/>
                    </a:lnTo>
                    <a:lnTo>
                      <a:pt x="182" y="531"/>
                    </a:lnTo>
                    <a:lnTo>
                      <a:pt x="165" y="526"/>
                    </a:lnTo>
                    <a:lnTo>
                      <a:pt x="148" y="520"/>
                    </a:lnTo>
                    <a:lnTo>
                      <a:pt x="132" y="512"/>
                    </a:lnTo>
                    <a:lnTo>
                      <a:pt x="116" y="503"/>
                    </a:lnTo>
                    <a:lnTo>
                      <a:pt x="101" y="494"/>
                    </a:lnTo>
                    <a:lnTo>
                      <a:pt x="88" y="482"/>
                    </a:lnTo>
                    <a:lnTo>
                      <a:pt x="75" y="472"/>
                    </a:lnTo>
                    <a:lnTo>
                      <a:pt x="62" y="459"/>
                    </a:lnTo>
                    <a:lnTo>
                      <a:pt x="52" y="446"/>
                    </a:lnTo>
                    <a:lnTo>
                      <a:pt x="42" y="432"/>
                    </a:lnTo>
                    <a:lnTo>
                      <a:pt x="33" y="417"/>
                    </a:lnTo>
                    <a:lnTo>
                      <a:pt x="25" y="400"/>
                    </a:lnTo>
                    <a:lnTo>
                      <a:pt x="19" y="384"/>
                    </a:lnTo>
                    <a:lnTo>
                      <a:pt x="12" y="366"/>
                    </a:lnTo>
                    <a:lnTo>
                      <a:pt x="7" y="348"/>
                    </a:lnTo>
                    <a:lnTo>
                      <a:pt x="3" y="328"/>
                    </a:lnTo>
                    <a:lnTo>
                      <a:pt x="1" y="308"/>
                    </a:lnTo>
                    <a:lnTo>
                      <a:pt x="0" y="286"/>
                    </a:lnTo>
                    <a:lnTo>
                      <a:pt x="0" y="264"/>
                    </a:lnTo>
                    <a:close/>
                    <a:moveTo>
                      <a:pt x="141" y="272"/>
                    </a:moveTo>
                    <a:lnTo>
                      <a:pt x="141" y="291"/>
                    </a:lnTo>
                    <a:lnTo>
                      <a:pt x="143" y="308"/>
                    </a:lnTo>
                    <a:lnTo>
                      <a:pt x="146" y="324"/>
                    </a:lnTo>
                    <a:lnTo>
                      <a:pt x="150" y="340"/>
                    </a:lnTo>
                    <a:lnTo>
                      <a:pt x="155" y="354"/>
                    </a:lnTo>
                    <a:lnTo>
                      <a:pt x="161" y="368"/>
                    </a:lnTo>
                    <a:lnTo>
                      <a:pt x="169" y="380"/>
                    </a:lnTo>
                    <a:lnTo>
                      <a:pt x="177" y="390"/>
                    </a:lnTo>
                    <a:lnTo>
                      <a:pt x="187" y="400"/>
                    </a:lnTo>
                    <a:lnTo>
                      <a:pt x="197" y="408"/>
                    </a:lnTo>
                    <a:lnTo>
                      <a:pt x="207" y="416"/>
                    </a:lnTo>
                    <a:lnTo>
                      <a:pt x="218" y="421"/>
                    </a:lnTo>
                    <a:lnTo>
                      <a:pt x="229" y="426"/>
                    </a:lnTo>
                    <a:lnTo>
                      <a:pt x="242" y="428"/>
                    </a:lnTo>
                    <a:lnTo>
                      <a:pt x="255" y="431"/>
                    </a:lnTo>
                    <a:lnTo>
                      <a:pt x="268" y="431"/>
                    </a:lnTo>
                    <a:lnTo>
                      <a:pt x="281" y="431"/>
                    </a:lnTo>
                    <a:lnTo>
                      <a:pt x="293" y="428"/>
                    </a:lnTo>
                    <a:lnTo>
                      <a:pt x="306" y="426"/>
                    </a:lnTo>
                    <a:lnTo>
                      <a:pt x="318" y="421"/>
                    </a:lnTo>
                    <a:lnTo>
                      <a:pt x="328" y="416"/>
                    </a:lnTo>
                    <a:lnTo>
                      <a:pt x="338" y="408"/>
                    </a:lnTo>
                    <a:lnTo>
                      <a:pt x="349" y="400"/>
                    </a:lnTo>
                    <a:lnTo>
                      <a:pt x="358" y="390"/>
                    </a:lnTo>
                    <a:lnTo>
                      <a:pt x="367" y="380"/>
                    </a:lnTo>
                    <a:lnTo>
                      <a:pt x="374" y="368"/>
                    </a:lnTo>
                    <a:lnTo>
                      <a:pt x="381" y="354"/>
                    </a:lnTo>
                    <a:lnTo>
                      <a:pt x="386" y="340"/>
                    </a:lnTo>
                    <a:lnTo>
                      <a:pt x="390" y="324"/>
                    </a:lnTo>
                    <a:lnTo>
                      <a:pt x="392" y="308"/>
                    </a:lnTo>
                    <a:lnTo>
                      <a:pt x="395" y="290"/>
                    </a:lnTo>
                    <a:lnTo>
                      <a:pt x="395" y="271"/>
                    </a:lnTo>
                    <a:lnTo>
                      <a:pt x="395" y="253"/>
                    </a:lnTo>
                    <a:lnTo>
                      <a:pt x="392" y="235"/>
                    </a:lnTo>
                    <a:lnTo>
                      <a:pt x="390" y="218"/>
                    </a:lnTo>
                    <a:lnTo>
                      <a:pt x="386" y="204"/>
                    </a:lnTo>
                    <a:lnTo>
                      <a:pt x="381" y="190"/>
                    </a:lnTo>
                    <a:lnTo>
                      <a:pt x="374" y="176"/>
                    </a:lnTo>
                    <a:lnTo>
                      <a:pt x="367" y="164"/>
                    </a:lnTo>
                    <a:lnTo>
                      <a:pt x="358" y="154"/>
                    </a:lnTo>
                    <a:lnTo>
                      <a:pt x="349" y="144"/>
                    </a:lnTo>
                    <a:lnTo>
                      <a:pt x="338" y="136"/>
                    </a:lnTo>
                    <a:lnTo>
                      <a:pt x="328" y="128"/>
                    </a:lnTo>
                    <a:lnTo>
                      <a:pt x="318" y="123"/>
                    </a:lnTo>
                    <a:lnTo>
                      <a:pt x="306" y="118"/>
                    </a:lnTo>
                    <a:lnTo>
                      <a:pt x="293" y="115"/>
                    </a:lnTo>
                    <a:lnTo>
                      <a:pt x="281" y="113"/>
                    </a:lnTo>
                    <a:lnTo>
                      <a:pt x="268" y="111"/>
                    </a:lnTo>
                    <a:lnTo>
                      <a:pt x="255" y="113"/>
                    </a:lnTo>
                    <a:lnTo>
                      <a:pt x="242" y="115"/>
                    </a:lnTo>
                    <a:lnTo>
                      <a:pt x="229" y="118"/>
                    </a:lnTo>
                    <a:lnTo>
                      <a:pt x="218" y="123"/>
                    </a:lnTo>
                    <a:lnTo>
                      <a:pt x="207" y="128"/>
                    </a:lnTo>
                    <a:lnTo>
                      <a:pt x="197" y="136"/>
                    </a:lnTo>
                    <a:lnTo>
                      <a:pt x="187" y="144"/>
                    </a:lnTo>
                    <a:lnTo>
                      <a:pt x="177" y="154"/>
                    </a:lnTo>
                    <a:lnTo>
                      <a:pt x="169" y="164"/>
                    </a:lnTo>
                    <a:lnTo>
                      <a:pt x="161" y="176"/>
                    </a:lnTo>
                    <a:lnTo>
                      <a:pt x="155" y="190"/>
                    </a:lnTo>
                    <a:lnTo>
                      <a:pt x="150" y="204"/>
                    </a:lnTo>
                    <a:lnTo>
                      <a:pt x="146" y="219"/>
                    </a:lnTo>
                    <a:lnTo>
                      <a:pt x="143" y="236"/>
                    </a:lnTo>
                    <a:lnTo>
                      <a:pt x="141" y="253"/>
                    </a:lnTo>
                    <a:lnTo>
                      <a:pt x="141"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4" name="Rectangle 441">
                <a:extLst>
                  <a:ext uri="{FF2B5EF4-FFF2-40B4-BE49-F238E27FC236}">
                    <a16:creationId xmlns:a16="http://schemas.microsoft.com/office/drawing/2014/main" id="{75140431-49E1-46BF-A9CD-73E77EC8F4BA}"/>
                  </a:ext>
                </a:extLst>
              </p:cNvPr>
              <p:cNvSpPr>
                <a:spLocks noChangeArrowheads="1"/>
              </p:cNvSpPr>
              <p:nvPr/>
            </p:nvSpPr>
            <p:spPr bwMode="auto">
              <a:xfrm>
                <a:off x="1123" y="1693"/>
                <a:ext cx="35"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545" name="Freeform 442">
                <a:extLst>
                  <a:ext uri="{FF2B5EF4-FFF2-40B4-BE49-F238E27FC236}">
                    <a16:creationId xmlns:a16="http://schemas.microsoft.com/office/drawing/2014/main" id="{C09D3923-45D6-4DE1-B8E5-D4C695E41F80}"/>
                  </a:ext>
                </a:extLst>
              </p:cNvPr>
              <p:cNvSpPr>
                <a:spLocks noEditPoints="1"/>
              </p:cNvSpPr>
              <p:nvPr/>
            </p:nvSpPr>
            <p:spPr bwMode="auto">
              <a:xfrm>
                <a:off x="1184" y="1740"/>
                <a:ext cx="122" cy="136"/>
              </a:xfrm>
              <a:custGeom>
                <a:avLst/>
                <a:gdLst>
                  <a:gd name="T0" fmla="*/ 1 w 489"/>
                  <a:gd name="T1" fmla="*/ 8 h 544"/>
                  <a:gd name="T2" fmla="*/ 3 w 489"/>
                  <a:gd name="T3" fmla="*/ 5 h 544"/>
                  <a:gd name="T4" fmla="*/ 5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2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9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6 w 489"/>
                  <a:gd name="T111" fmla="*/ 28 h 544"/>
                  <a:gd name="T112" fmla="*/ 17 w 489"/>
                  <a:gd name="T113" fmla="*/ 27 h 544"/>
                  <a:gd name="T114" fmla="*/ 19 w 489"/>
                  <a:gd name="T115" fmla="*/ 25 h 544"/>
                  <a:gd name="T116" fmla="*/ 20 w 489"/>
                  <a:gd name="T117" fmla="*/ 23 h 544"/>
                  <a:gd name="T118" fmla="*/ 20 w 489"/>
                  <a:gd name="T119" fmla="*/ 19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5" y="147"/>
                    </a:lnTo>
                    <a:lnTo>
                      <a:pt x="21" y="129"/>
                    </a:lnTo>
                    <a:lnTo>
                      <a:pt x="27" y="113"/>
                    </a:lnTo>
                    <a:lnTo>
                      <a:pt x="35" y="97"/>
                    </a:lnTo>
                    <a:lnTo>
                      <a:pt x="44" y="82"/>
                    </a:lnTo>
                    <a:lnTo>
                      <a:pt x="53" y="69"/>
                    </a:lnTo>
                    <a:lnTo>
                      <a:pt x="63" y="56"/>
                    </a:lnTo>
                    <a:lnTo>
                      <a:pt x="75" y="46"/>
                    </a:lnTo>
                    <a:lnTo>
                      <a:pt x="88" y="36"/>
                    </a:lnTo>
                    <a:lnTo>
                      <a:pt x="101" y="28"/>
                    </a:lnTo>
                    <a:lnTo>
                      <a:pt x="116" y="20"/>
                    </a:lnTo>
                    <a:lnTo>
                      <a:pt x="133" y="14"/>
                    </a:lnTo>
                    <a:lnTo>
                      <a:pt x="152" y="9"/>
                    </a:lnTo>
                    <a:lnTo>
                      <a:pt x="171" y="5"/>
                    </a:lnTo>
                    <a:lnTo>
                      <a:pt x="193" y="2"/>
                    </a:lnTo>
                    <a:lnTo>
                      <a:pt x="216" y="0"/>
                    </a:lnTo>
                    <a:lnTo>
                      <a:pt x="240" y="0"/>
                    </a:lnTo>
                    <a:lnTo>
                      <a:pt x="262" y="0"/>
                    </a:lnTo>
                    <a:lnTo>
                      <a:pt x="284" y="1"/>
                    </a:lnTo>
                    <a:lnTo>
                      <a:pt x="303" y="2"/>
                    </a:lnTo>
                    <a:lnTo>
                      <a:pt x="321" y="5"/>
                    </a:lnTo>
                    <a:lnTo>
                      <a:pt x="337" y="9"/>
                    </a:lnTo>
                    <a:lnTo>
                      <a:pt x="352" y="13"/>
                    </a:lnTo>
                    <a:lnTo>
                      <a:pt x="366" y="16"/>
                    </a:lnTo>
                    <a:lnTo>
                      <a:pt x="378" y="22"/>
                    </a:lnTo>
                    <a:lnTo>
                      <a:pt x="388" y="28"/>
                    </a:lnTo>
                    <a:lnTo>
                      <a:pt x="398" y="33"/>
                    </a:lnTo>
                    <a:lnTo>
                      <a:pt x="407" y="40"/>
                    </a:lnTo>
                    <a:lnTo>
                      <a:pt x="416" y="46"/>
                    </a:lnTo>
                    <a:lnTo>
                      <a:pt x="424" y="54"/>
                    </a:lnTo>
                    <a:lnTo>
                      <a:pt x="430" y="61"/>
                    </a:lnTo>
                    <a:lnTo>
                      <a:pt x="436" y="69"/>
                    </a:lnTo>
                    <a:lnTo>
                      <a:pt x="441" y="77"/>
                    </a:lnTo>
                    <a:lnTo>
                      <a:pt x="446" y="87"/>
                    </a:lnTo>
                    <a:lnTo>
                      <a:pt x="450" y="97"/>
                    </a:lnTo>
                    <a:lnTo>
                      <a:pt x="452" y="110"/>
                    </a:lnTo>
                    <a:lnTo>
                      <a:pt x="455" y="124"/>
                    </a:lnTo>
                    <a:lnTo>
                      <a:pt x="457" y="141"/>
                    </a:lnTo>
                    <a:lnTo>
                      <a:pt x="459" y="159"/>
                    </a:lnTo>
                    <a:lnTo>
                      <a:pt x="459" y="179"/>
                    </a:lnTo>
                    <a:lnTo>
                      <a:pt x="460" y="200"/>
                    </a:lnTo>
                    <a:lnTo>
                      <a:pt x="457" y="362"/>
                    </a:lnTo>
                    <a:lnTo>
                      <a:pt x="459" y="393"/>
                    </a:lnTo>
                    <a:lnTo>
                      <a:pt x="460" y="421"/>
                    </a:lnTo>
                    <a:lnTo>
                      <a:pt x="461" y="444"/>
                    </a:lnTo>
                    <a:lnTo>
                      <a:pt x="465" y="462"/>
                    </a:lnTo>
                    <a:lnTo>
                      <a:pt x="469" y="479"/>
                    </a:lnTo>
                    <a:lnTo>
                      <a:pt x="474" y="496"/>
                    </a:lnTo>
                    <a:lnTo>
                      <a:pt x="480" y="513"/>
                    </a:lnTo>
                    <a:lnTo>
                      <a:pt x="489" y="532"/>
                    </a:lnTo>
                    <a:lnTo>
                      <a:pt x="353" y="532"/>
                    </a:lnTo>
                    <a:lnTo>
                      <a:pt x="351" y="525"/>
                    </a:lnTo>
                    <a:lnTo>
                      <a:pt x="347" y="514"/>
                    </a:lnTo>
                    <a:lnTo>
                      <a:pt x="343" y="504"/>
                    </a:lnTo>
                    <a:lnTo>
                      <a:pt x="339" y="491"/>
                    </a:lnTo>
                    <a:lnTo>
                      <a:pt x="337" y="481"/>
                    </a:lnTo>
                    <a:lnTo>
                      <a:pt x="335" y="475"/>
                    </a:lnTo>
                    <a:lnTo>
                      <a:pt x="317" y="491"/>
                    </a:lnTo>
                    <a:lnTo>
                      <a:pt x="298" y="505"/>
                    </a:lnTo>
                    <a:lnTo>
                      <a:pt x="279" y="517"/>
                    </a:lnTo>
                    <a:lnTo>
                      <a:pt x="260" y="527"/>
                    </a:lnTo>
                    <a:lnTo>
                      <a:pt x="239" y="534"/>
                    </a:lnTo>
                    <a:lnTo>
                      <a:pt x="219" y="540"/>
                    </a:lnTo>
                    <a:lnTo>
                      <a:pt x="197" y="543"/>
                    </a:lnTo>
                    <a:lnTo>
                      <a:pt x="174" y="544"/>
                    </a:lnTo>
                    <a:lnTo>
                      <a:pt x="154" y="543"/>
                    </a:lnTo>
                    <a:lnTo>
                      <a:pt x="135" y="541"/>
                    </a:lnTo>
                    <a:lnTo>
                      <a:pt x="119" y="538"/>
                    </a:lnTo>
                    <a:lnTo>
                      <a:pt x="102" y="532"/>
                    </a:lnTo>
                    <a:lnTo>
                      <a:pt x="86" y="527"/>
                    </a:lnTo>
                    <a:lnTo>
                      <a:pt x="72" y="520"/>
                    </a:lnTo>
                    <a:lnTo>
                      <a:pt x="59" y="511"/>
                    </a:lnTo>
                    <a:lnTo>
                      <a:pt x="47" y="500"/>
                    </a:lnTo>
                    <a:lnTo>
                      <a:pt x="36" y="489"/>
                    </a:lnTo>
                    <a:lnTo>
                      <a:pt x="27" y="477"/>
                    </a:lnTo>
                    <a:lnTo>
                      <a:pt x="18" y="464"/>
                    </a:lnTo>
                    <a:lnTo>
                      <a:pt x="12" y="450"/>
                    </a:lnTo>
                    <a:lnTo>
                      <a:pt x="7" y="436"/>
                    </a:lnTo>
                    <a:lnTo>
                      <a:pt x="3" y="422"/>
                    </a:lnTo>
                    <a:lnTo>
                      <a:pt x="2" y="407"/>
                    </a:lnTo>
                    <a:lnTo>
                      <a:pt x="0" y="390"/>
                    </a:lnTo>
                    <a:lnTo>
                      <a:pt x="0" y="380"/>
                    </a:lnTo>
                    <a:lnTo>
                      <a:pt x="2" y="368"/>
                    </a:lnTo>
                    <a:lnTo>
                      <a:pt x="4" y="358"/>
                    </a:lnTo>
                    <a:lnTo>
                      <a:pt x="6" y="349"/>
                    </a:lnTo>
                    <a:lnTo>
                      <a:pt x="9" y="339"/>
                    </a:lnTo>
                    <a:lnTo>
                      <a:pt x="12" y="330"/>
                    </a:lnTo>
                    <a:lnTo>
                      <a:pt x="17" y="321"/>
                    </a:lnTo>
                    <a:lnTo>
                      <a:pt x="22" y="312"/>
                    </a:lnTo>
                    <a:lnTo>
                      <a:pt x="27" y="303"/>
                    </a:lnTo>
                    <a:lnTo>
                      <a:pt x="34" y="295"/>
                    </a:lnTo>
                    <a:lnTo>
                      <a:pt x="40" y="287"/>
                    </a:lnTo>
                    <a:lnTo>
                      <a:pt x="47" y="281"/>
                    </a:lnTo>
                    <a:lnTo>
                      <a:pt x="54" y="274"/>
                    </a:lnTo>
                    <a:lnTo>
                      <a:pt x="63" y="268"/>
                    </a:lnTo>
                    <a:lnTo>
                      <a:pt x="71" y="263"/>
                    </a:lnTo>
                    <a:lnTo>
                      <a:pt x="81" y="259"/>
                    </a:lnTo>
                    <a:lnTo>
                      <a:pt x="102" y="250"/>
                    </a:lnTo>
                    <a:lnTo>
                      <a:pt x="127" y="241"/>
                    </a:lnTo>
                    <a:lnTo>
                      <a:pt x="157" y="233"/>
                    </a:lnTo>
                    <a:lnTo>
                      <a:pt x="190" y="227"/>
                    </a:lnTo>
                    <a:lnTo>
                      <a:pt x="235" y="218"/>
                    </a:lnTo>
                    <a:lnTo>
                      <a:pt x="273" y="209"/>
                    </a:lnTo>
                    <a:lnTo>
                      <a:pt x="302" y="200"/>
                    </a:lnTo>
                    <a:lnTo>
                      <a:pt x="324" y="192"/>
                    </a:lnTo>
                    <a:lnTo>
                      <a:pt x="324" y="178"/>
                    </a:lnTo>
                    <a:lnTo>
                      <a:pt x="324" y="169"/>
                    </a:lnTo>
                    <a:lnTo>
                      <a:pt x="323" y="160"/>
                    </a:lnTo>
                    <a:lnTo>
                      <a:pt x="321" y="152"/>
                    </a:lnTo>
                    <a:lnTo>
                      <a:pt x="319" y="145"/>
                    </a:lnTo>
                    <a:lnTo>
                      <a:pt x="316" y="138"/>
                    </a:lnTo>
                    <a:lnTo>
                      <a:pt x="314" y="132"/>
                    </a:lnTo>
                    <a:lnTo>
                      <a:pt x="310" y="127"/>
                    </a:lnTo>
                    <a:lnTo>
                      <a:pt x="305" y="122"/>
                    </a:lnTo>
                    <a:lnTo>
                      <a:pt x="299" y="118"/>
                    </a:lnTo>
                    <a:lnTo>
                      <a:pt x="293" y="115"/>
                    </a:lnTo>
                    <a:lnTo>
                      <a:pt x="285" y="111"/>
                    </a:lnTo>
                    <a:lnTo>
                      <a:pt x="276" y="109"/>
                    </a:lnTo>
                    <a:lnTo>
                      <a:pt x="256" y="106"/>
                    </a:lnTo>
                    <a:lnTo>
                      <a:pt x="230" y="105"/>
                    </a:lnTo>
                    <a:lnTo>
                      <a:pt x="213" y="106"/>
                    </a:lnTo>
                    <a:lnTo>
                      <a:pt x="198" y="109"/>
                    </a:lnTo>
                    <a:lnTo>
                      <a:pt x="184" y="114"/>
                    </a:lnTo>
                    <a:lnTo>
                      <a:pt x="174" y="119"/>
                    </a:lnTo>
                    <a:lnTo>
                      <a:pt x="169" y="124"/>
                    </a:lnTo>
                    <a:lnTo>
                      <a:pt x="163" y="128"/>
                    </a:lnTo>
                    <a:lnTo>
                      <a:pt x="158" y="133"/>
                    </a:lnTo>
                    <a:lnTo>
                      <a:pt x="154" y="140"/>
                    </a:lnTo>
                    <a:lnTo>
                      <a:pt x="147" y="154"/>
                    </a:lnTo>
                    <a:lnTo>
                      <a:pt x="140" y="170"/>
                    </a:lnTo>
                    <a:close/>
                    <a:moveTo>
                      <a:pt x="324" y="282"/>
                    </a:moveTo>
                    <a:lnTo>
                      <a:pt x="308" y="287"/>
                    </a:lnTo>
                    <a:lnTo>
                      <a:pt x="290" y="292"/>
                    </a:lnTo>
                    <a:lnTo>
                      <a:pt x="267" y="298"/>
                    </a:lnTo>
                    <a:lnTo>
                      <a:pt x="240" y="303"/>
                    </a:lnTo>
                    <a:lnTo>
                      <a:pt x="215" y="309"/>
                    </a:lnTo>
                    <a:lnTo>
                      <a:pt x="193" y="316"/>
                    </a:lnTo>
                    <a:lnTo>
                      <a:pt x="176" y="322"/>
                    </a:lnTo>
                    <a:lnTo>
                      <a:pt x="166" y="327"/>
                    </a:lnTo>
                    <a:lnTo>
                      <a:pt x="160" y="332"/>
                    </a:lnTo>
                    <a:lnTo>
                      <a:pt x="153" y="337"/>
                    </a:lnTo>
                    <a:lnTo>
                      <a:pt x="149" y="342"/>
                    </a:lnTo>
                    <a:lnTo>
                      <a:pt x="145" y="349"/>
                    </a:lnTo>
                    <a:lnTo>
                      <a:pt x="142" y="355"/>
                    </a:lnTo>
                    <a:lnTo>
                      <a:pt x="140" y="362"/>
                    </a:lnTo>
                    <a:lnTo>
                      <a:pt x="139" y="368"/>
                    </a:lnTo>
                    <a:lnTo>
                      <a:pt x="139" y="376"/>
                    </a:lnTo>
                    <a:lnTo>
                      <a:pt x="139" y="382"/>
                    </a:lnTo>
                    <a:lnTo>
                      <a:pt x="140" y="390"/>
                    </a:lnTo>
                    <a:lnTo>
                      <a:pt x="142" y="396"/>
                    </a:lnTo>
                    <a:lnTo>
                      <a:pt x="144" y="403"/>
                    </a:lnTo>
                    <a:lnTo>
                      <a:pt x="147" y="409"/>
                    </a:lnTo>
                    <a:lnTo>
                      <a:pt x="151" y="414"/>
                    </a:lnTo>
                    <a:lnTo>
                      <a:pt x="154" y="421"/>
                    </a:lnTo>
                    <a:lnTo>
                      <a:pt x="160" y="426"/>
                    </a:lnTo>
                    <a:lnTo>
                      <a:pt x="166" y="431"/>
                    </a:lnTo>
                    <a:lnTo>
                      <a:pt x="171" y="435"/>
                    </a:lnTo>
                    <a:lnTo>
                      <a:pt x="178" y="439"/>
                    </a:lnTo>
                    <a:lnTo>
                      <a:pt x="184" y="441"/>
                    </a:lnTo>
                    <a:lnTo>
                      <a:pt x="192" y="444"/>
                    </a:lnTo>
                    <a:lnTo>
                      <a:pt x="199" y="445"/>
                    </a:lnTo>
                    <a:lnTo>
                      <a:pt x="207" y="446"/>
                    </a:lnTo>
                    <a:lnTo>
                      <a:pt x="215" y="446"/>
                    </a:lnTo>
                    <a:lnTo>
                      <a:pt x="224" y="446"/>
                    </a:lnTo>
                    <a:lnTo>
                      <a:pt x="233" y="445"/>
                    </a:lnTo>
                    <a:lnTo>
                      <a:pt x="242" y="444"/>
                    </a:lnTo>
                    <a:lnTo>
                      <a:pt x="251" y="440"/>
                    </a:lnTo>
                    <a:lnTo>
                      <a:pt x="260" y="437"/>
                    </a:lnTo>
                    <a:lnTo>
                      <a:pt x="269" y="434"/>
                    </a:lnTo>
                    <a:lnTo>
                      <a:pt x="278" y="428"/>
                    </a:lnTo>
                    <a:lnTo>
                      <a:pt x="285" y="422"/>
                    </a:lnTo>
                    <a:lnTo>
                      <a:pt x="297" y="413"/>
                    </a:lnTo>
                    <a:lnTo>
                      <a:pt x="307" y="401"/>
                    </a:lnTo>
                    <a:lnTo>
                      <a:pt x="314" y="390"/>
                    </a:lnTo>
                    <a:lnTo>
                      <a:pt x="319" y="377"/>
                    </a:lnTo>
                    <a:lnTo>
                      <a:pt x="321" y="366"/>
                    </a:lnTo>
                    <a:lnTo>
                      <a:pt x="323"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6" name="Freeform 443">
                <a:extLst>
                  <a:ext uri="{FF2B5EF4-FFF2-40B4-BE49-F238E27FC236}">
                    <a16:creationId xmlns:a16="http://schemas.microsoft.com/office/drawing/2014/main" id="{B08F91C6-8288-4420-9701-77AADC069ECF}"/>
                  </a:ext>
                </a:extLst>
              </p:cNvPr>
              <p:cNvSpPr>
                <a:spLocks/>
              </p:cNvSpPr>
              <p:nvPr/>
            </p:nvSpPr>
            <p:spPr bwMode="auto">
              <a:xfrm>
                <a:off x="1114" y="1884"/>
                <a:ext cx="173" cy="258"/>
              </a:xfrm>
              <a:custGeom>
                <a:avLst/>
                <a:gdLst>
                  <a:gd name="T0" fmla="*/ 43 w 691"/>
                  <a:gd name="T1" fmla="*/ 58 h 1029"/>
                  <a:gd name="T2" fmla="*/ 13 w 691"/>
                  <a:gd name="T3" fmla="*/ 0 h 1029"/>
                  <a:gd name="T4" fmla="*/ 0 w 691"/>
                  <a:gd name="T5" fmla="*/ 7 h 1029"/>
                  <a:gd name="T6" fmla="*/ 30 w 691"/>
                  <a:gd name="T7" fmla="*/ 65 h 1029"/>
                  <a:gd name="T8" fmla="*/ 43 w 691"/>
                  <a:gd name="T9" fmla="*/ 58 h 1029"/>
                  <a:gd name="T10" fmla="*/ 0 60000 65536"/>
                  <a:gd name="T11" fmla="*/ 0 60000 65536"/>
                  <a:gd name="T12" fmla="*/ 0 60000 65536"/>
                  <a:gd name="T13" fmla="*/ 0 60000 65536"/>
                  <a:gd name="T14" fmla="*/ 0 60000 65536"/>
                  <a:gd name="T15" fmla="*/ 0 w 691"/>
                  <a:gd name="T16" fmla="*/ 0 h 1029"/>
                  <a:gd name="T17" fmla="*/ 691 w 691"/>
                  <a:gd name="T18" fmla="*/ 1029 h 1029"/>
                </a:gdLst>
                <a:ahLst/>
                <a:cxnLst>
                  <a:cxn ang="T10">
                    <a:pos x="T0" y="T1"/>
                  </a:cxn>
                  <a:cxn ang="T11">
                    <a:pos x="T2" y="T3"/>
                  </a:cxn>
                  <a:cxn ang="T12">
                    <a:pos x="T4" y="T5"/>
                  </a:cxn>
                  <a:cxn ang="T13">
                    <a:pos x="T6" y="T7"/>
                  </a:cxn>
                  <a:cxn ang="T14">
                    <a:pos x="T8" y="T9"/>
                  </a:cxn>
                </a:cxnLst>
                <a:rect l="T15" t="T16" r="T17" b="T18"/>
                <a:pathLst>
                  <a:path w="691" h="1029">
                    <a:moveTo>
                      <a:pt x="691" y="920"/>
                    </a:moveTo>
                    <a:lnTo>
                      <a:pt x="208" y="0"/>
                    </a:lnTo>
                    <a:lnTo>
                      <a:pt x="0" y="109"/>
                    </a:lnTo>
                    <a:lnTo>
                      <a:pt x="483" y="1029"/>
                    </a:lnTo>
                    <a:lnTo>
                      <a:pt x="691" y="92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7" name="Freeform 444">
                <a:extLst>
                  <a:ext uri="{FF2B5EF4-FFF2-40B4-BE49-F238E27FC236}">
                    <a16:creationId xmlns:a16="http://schemas.microsoft.com/office/drawing/2014/main" id="{4CBF8097-679F-4529-A29A-6FB02311E8A3}"/>
                  </a:ext>
                </a:extLst>
              </p:cNvPr>
              <p:cNvSpPr>
                <a:spLocks/>
              </p:cNvSpPr>
              <p:nvPr/>
            </p:nvSpPr>
            <p:spPr bwMode="auto">
              <a:xfrm>
                <a:off x="1193" y="2091"/>
                <a:ext cx="138" cy="169"/>
              </a:xfrm>
              <a:custGeom>
                <a:avLst/>
                <a:gdLst>
                  <a:gd name="T0" fmla="*/ 35 w 551"/>
                  <a:gd name="T1" fmla="*/ 42 h 678"/>
                  <a:gd name="T2" fmla="*/ 34 w 551"/>
                  <a:gd name="T3" fmla="*/ 0 h 678"/>
                  <a:gd name="T4" fmla="*/ 0 w 551"/>
                  <a:gd name="T5" fmla="*/ 18 h 678"/>
                  <a:gd name="T6" fmla="*/ 35 w 551"/>
                  <a:gd name="T7" fmla="*/ 42 h 678"/>
                  <a:gd name="T8" fmla="*/ 35 w 551"/>
                  <a:gd name="T9" fmla="*/ 42 h 678"/>
                  <a:gd name="T10" fmla="*/ 35 w 551"/>
                  <a:gd name="T11" fmla="*/ 42 h 678"/>
                  <a:gd name="T12" fmla="*/ 0 60000 65536"/>
                  <a:gd name="T13" fmla="*/ 0 60000 65536"/>
                  <a:gd name="T14" fmla="*/ 0 60000 65536"/>
                  <a:gd name="T15" fmla="*/ 0 60000 65536"/>
                  <a:gd name="T16" fmla="*/ 0 60000 65536"/>
                  <a:gd name="T17" fmla="*/ 0 60000 65536"/>
                  <a:gd name="T18" fmla="*/ 0 w 551"/>
                  <a:gd name="T19" fmla="*/ 0 h 678"/>
                  <a:gd name="T20" fmla="*/ 551 w 551"/>
                  <a:gd name="T21" fmla="*/ 678 h 678"/>
                </a:gdLst>
                <a:ahLst/>
                <a:cxnLst>
                  <a:cxn ang="T12">
                    <a:pos x="T0" y="T1"/>
                  </a:cxn>
                  <a:cxn ang="T13">
                    <a:pos x="T2" y="T3"/>
                  </a:cxn>
                  <a:cxn ang="T14">
                    <a:pos x="T4" y="T5"/>
                  </a:cxn>
                  <a:cxn ang="T15">
                    <a:pos x="T6" y="T7"/>
                  </a:cxn>
                  <a:cxn ang="T16">
                    <a:pos x="T8" y="T9"/>
                  </a:cxn>
                  <a:cxn ang="T17">
                    <a:pos x="T10" y="T11"/>
                  </a:cxn>
                </a:cxnLst>
                <a:rect l="T18" t="T19" r="T20" b="T21"/>
                <a:pathLst>
                  <a:path w="551" h="678">
                    <a:moveTo>
                      <a:pt x="551" y="677"/>
                    </a:moveTo>
                    <a:lnTo>
                      <a:pt x="537" y="0"/>
                    </a:lnTo>
                    <a:lnTo>
                      <a:pt x="0" y="283"/>
                    </a:lnTo>
                    <a:lnTo>
                      <a:pt x="551" y="677"/>
                    </a:lnTo>
                    <a:lnTo>
                      <a:pt x="551" y="678"/>
                    </a:lnTo>
                    <a:lnTo>
                      <a:pt x="551" y="67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8" name="Freeform 445">
                <a:extLst>
                  <a:ext uri="{FF2B5EF4-FFF2-40B4-BE49-F238E27FC236}">
                    <a16:creationId xmlns:a16="http://schemas.microsoft.com/office/drawing/2014/main" id="{4C1C4495-263E-4370-812A-18E1EB5D4633}"/>
                  </a:ext>
                </a:extLst>
              </p:cNvPr>
              <p:cNvSpPr>
                <a:spLocks/>
              </p:cNvSpPr>
              <p:nvPr/>
            </p:nvSpPr>
            <p:spPr bwMode="auto">
              <a:xfrm>
                <a:off x="1590" y="2831"/>
                <a:ext cx="351" cy="340"/>
              </a:xfrm>
              <a:custGeom>
                <a:avLst/>
                <a:gdLst>
                  <a:gd name="T0" fmla="*/ 0 w 1402"/>
                  <a:gd name="T1" fmla="*/ 10 h 1362"/>
                  <a:gd name="T2" fmla="*/ 78 w 1402"/>
                  <a:gd name="T3" fmla="*/ 85 h 1362"/>
                  <a:gd name="T4" fmla="*/ 88 w 1402"/>
                  <a:gd name="T5" fmla="*/ 74 h 1362"/>
                  <a:gd name="T6" fmla="*/ 10 w 1402"/>
                  <a:gd name="T7" fmla="*/ 0 h 1362"/>
                  <a:gd name="T8" fmla="*/ 0 w 1402"/>
                  <a:gd name="T9" fmla="*/ 10 h 1362"/>
                  <a:gd name="T10" fmla="*/ 0 60000 65536"/>
                  <a:gd name="T11" fmla="*/ 0 60000 65536"/>
                  <a:gd name="T12" fmla="*/ 0 60000 65536"/>
                  <a:gd name="T13" fmla="*/ 0 60000 65536"/>
                  <a:gd name="T14" fmla="*/ 0 60000 65536"/>
                  <a:gd name="T15" fmla="*/ 0 w 1402"/>
                  <a:gd name="T16" fmla="*/ 0 h 1362"/>
                  <a:gd name="T17" fmla="*/ 1402 w 1402"/>
                  <a:gd name="T18" fmla="*/ 1362 h 1362"/>
                </a:gdLst>
                <a:ahLst/>
                <a:cxnLst>
                  <a:cxn ang="T10">
                    <a:pos x="T0" y="T1"/>
                  </a:cxn>
                  <a:cxn ang="T11">
                    <a:pos x="T2" y="T3"/>
                  </a:cxn>
                  <a:cxn ang="T12">
                    <a:pos x="T4" y="T5"/>
                  </a:cxn>
                  <a:cxn ang="T13">
                    <a:pos x="T6" y="T7"/>
                  </a:cxn>
                  <a:cxn ang="T14">
                    <a:pos x="T8" y="T9"/>
                  </a:cxn>
                </a:cxnLst>
                <a:rect l="T15" t="T16" r="T17" b="T18"/>
                <a:pathLst>
                  <a:path w="1402" h="1362">
                    <a:moveTo>
                      <a:pt x="0" y="168"/>
                    </a:moveTo>
                    <a:lnTo>
                      <a:pt x="1239" y="1362"/>
                    </a:lnTo>
                    <a:lnTo>
                      <a:pt x="1402" y="1194"/>
                    </a:lnTo>
                    <a:lnTo>
                      <a:pt x="162" y="0"/>
                    </a:lnTo>
                    <a:lnTo>
                      <a:pt x="0" y="168"/>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49" name="Freeform 446">
                <a:extLst>
                  <a:ext uri="{FF2B5EF4-FFF2-40B4-BE49-F238E27FC236}">
                    <a16:creationId xmlns:a16="http://schemas.microsoft.com/office/drawing/2014/main" id="{8616840E-0F9B-43E8-9D1F-EEB1117ED213}"/>
                  </a:ext>
                </a:extLst>
              </p:cNvPr>
              <p:cNvSpPr>
                <a:spLocks/>
              </p:cNvSpPr>
              <p:nvPr/>
            </p:nvSpPr>
            <p:spPr bwMode="auto">
              <a:xfrm>
                <a:off x="1503" y="2748"/>
                <a:ext cx="161" cy="160"/>
              </a:xfrm>
              <a:custGeom>
                <a:avLst/>
                <a:gdLst>
                  <a:gd name="T0" fmla="*/ 0 w 647"/>
                  <a:gd name="T1" fmla="*/ 0 h 639"/>
                  <a:gd name="T2" fmla="*/ 14 w 647"/>
                  <a:gd name="T3" fmla="*/ 40 h 639"/>
                  <a:gd name="T4" fmla="*/ 40 w 647"/>
                  <a:gd name="T5" fmla="*/ 13 h 639"/>
                  <a:gd name="T6" fmla="*/ 0 w 647"/>
                  <a:gd name="T7" fmla="*/ 0 h 639"/>
                  <a:gd name="T8" fmla="*/ 0 w 647"/>
                  <a:gd name="T9" fmla="*/ 0 h 639"/>
                  <a:gd name="T10" fmla="*/ 0 w 647"/>
                  <a:gd name="T11" fmla="*/ 0 h 639"/>
                  <a:gd name="T12" fmla="*/ 0 60000 65536"/>
                  <a:gd name="T13" fmla="*/ 0 60000 65536"/>
                  <a:gd name="T14" fmla="*/ 0 60000 65536"/>
                  <a:gd name="T15" fmla="*/ 0 60000 65536"/>
                  <a:gd name="T16" fmla="*/ 0 60000 65536"/>
                  <a:gd name="T17" fmla="*/ 0 60000 65536"/>
                  <a:gd name="T18" fmla="*/ 0 w 647"/>
                  <a:gd name="T19" fmla="*/ 0 h 639"/>
                  <a:gd name="T20" fmla="*/ 647 w 647"/>
                  <a:gd name="T21" fmla="*/ 639 h 639"/>
                </a:gdLst>
                <a:ahLst/>
                <a:cxnLst>
                  <a:cxn ang="T12">
                    <a:pos x="T0" y="T1"/>
                  </a:cxn>
                  <a:cxn ang="T13">
                    <a:pos x="T2" y="T3"/>
                  </a:cxn>
                  <a:cxn ang="T14">
                    <a:pos x="T4" y="T5"/>
                  </a:cxn>
                  <a:cxn ang="T15">
                    <a:pos x="T6" y="T7"/>
                  </a:cxn>
                  <a:cxn ang="T16">
                    <a:pos x="T8" y="T9"/>
                  </a:cxn>
                  <a:cxn ang="T17">
                    <a:pos x="T10" y="T11"/>
                  </a:cxn>
                </a:cxnLst>
                <a:rect l="T18" t="T19" r="T20" b="T21"/>
                <a:pathLst>
                  <a:path w="647" h="639">
                    <a:moveTo>
                      <a:pt x="0" y="1"/>
                    </a:moveTo>
                    <a:lnTo>
                      <a:pt x="227" y="639"/>
                    </a:lnTo>
                    <a:lnTo>
                      <a:pt x="647" y="203"/>
                    </a:lnTo>
                    <a:lnTo>
                      <a:pt x="0" y="1"/>
                    </a:lnTo>
                    <a:lnTo>
                      <a:pt x="0" y="0"/>
                    </a:lnTo>
                    <a:lnTo>
                      <a:pt x="0"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0" name="Freeform 447">
                <a:extLst>
                  <a:ext uri="{FF2B5EF4-FFF2-40B4-BE49-F238E27FC236}">
                    <a16:creationId xmlns:a16="http://schemas.microsoft.com/office/drawing/2014/main" id="{8E7D06CE-C91E-4F96-8DB8-6EE5B70F988F}"/>
                  </a:ext>
                </a:extLst>
              </p:cNvPr>
              <p:cNvSpPr>
                <a:spLocks/>
              </p:cNvSpPr>
              <p:nvPr/>
            </p:nvSpPr>
            <p:spPr bwMode="auto">
              <a:xfrm>
                <a:off x="1971" y="919"/>
                <a:ext cx="174" cy="180"/>
              </a:xfrm>
              <a:custGeom>
                <a:avLst/>
                <a:gdLst>
                  <a:gd name="T0" fmla="*/ 0 w 694"/>
                  <a:gd name="T1" fmla="*/ 45 h 717"/>
                  <a:gd name="T2" fmla="*/ 0 w 694"/>
                  <a:gd name="T3" fmla="*/ 0 h 717"/>
                  <a:gd name="T4" fmla="*/ 14 w 694"/>
                  <a:gd name="T5" fmla="*/ 0 h 717"/>
                  <a:gd name="T6" fmla="*/ 22 w 694"/>
                  <a:gd name="T7" fmla="*/ 31 h 717"/>
                  <a:gd name="T8" fmla="*/ 30 w 694"/>
                  <a:gd name="T9" fmla="*/ 0 h 717"/>
                  <a:gd name="T10" fmla="*/ 44 w 694"/>
                  <a:gd name="T11" fmla="*/ 0 h 717"/>
                  <a:gd name="T12" fmla="*/ 44 w 694"/>
                  <a:gd name="T13" fmla="*/ 45 h 717"/>
                  <a:gd name="T14" fmla="*/ 35 w 694"/>
                  <a:gd name="T15" fmla="*/ 45 h 717"/>
                  <a:gd name="T16" fmla="*/ 35 w 694"/>
                  <a:gd name="T17" fmla="*/ 10 h 717"/>
                  <a:gd name="T18" fmla="*/ 26 w 694"/>
                  <a:gd name="T19" fmla="*/ 45 h 717"/>
                  <a:gd name="T20" fmla="*/ 17 w 694"/>
                  <a:gd name="T21" fmla="*/ 45 h 717"/>
                  <a:gd name="T22" fmla="*/ 9 w 694"/>
                  <a:gd name="T23" fmla="*/ 10 h 717"/>
                  <a:gd name="T24" fmla="*/ 9 w 694"/>
                  <a:gd name="T25" fmla="*/ 45 h 717"/>
                  <a:gd name="T26" fmla="*/ 0 w 694"/>
                  <a:gd name="T27" fmla="*/ 45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4"/>
                  <a:gd name="T43" fmla="*/ 0 h 717"/>
                  <a:gd name="T44" fmla="*/ 694 w 694"/>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4" h="717">
                    <a:moveTo>
                      <a:pt x="0" y="717"/>
                    </a:moveTo>
                    <a:lnTo>
                      <a:pt x="0" y="0"/>
                    </a:lnTo>
                    <a:lnTo>
                      <a:pt x="217" y="0"/>
                    </a:lnTo>
                    <a:lnTo>
                      <a:pt x="348" y="489"/>
                    </a:lnTo>
                    <a:lnTo>
                      <a:pt x="476" y="0"/>
                    </a:lnTo>
                    <a:lnTo>
                      <a:pt x="694" y="0"/>
                    </a:lnTo>
                    <a:lnTo>
                      <a:pt x="694" y="717"/>
                    </a:lnTo>
                    <a:lnTo>
                      <a:pt x="559" y="717"/>
                    </a:lnTo>
                    <a:lnTo>
                      <a:pt x="559" y="153"/>
                    </a:lnTo>
                    <a:lnTo>
                      <a:pt x="417" y="717"/>
                    </a:lnTo>
                    <a:lnTo>
                      <a:pt x="277" y="717"/>
                    </a:lnTo>
                    <a:lnTo>
                      <a:pt x="135" y="153"/>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1" name="Freeform 448">
                <a:extLst>
                  <a:ext uri="{FF2B5EF4-FFF2-40B4-BE49-F238E27FC236}">
                    <a16:creationId xmlns:a16="http://schemas.microsoft.com/office/drawing/2014/main" id="{FCF3E6DF-3EBC-4E75-9996-28CDFEBCC286}"/>
                  </a:ext>
                </a:extLst>
              </p:cNvPr>
              <p:cNvSpPr>
                <a:spLocks noEditPoints="1"/>
              </p:cNvSpPr>
              <p:nvPr/>
            </p:nvSpPr>
            <p:spPr bwMode="auto">
              <a:xfrm>
                <a:off x="2172" y="966"/>
                <a:ext cx="135" cy="135"/>
              </a:xfrm>
              <a:custGeom>
                <a:avLst/>
                <a:gdLst>
                  <a:gd name="T0" fmla="*/ 0 w 537"/>
                  <a:gd name="T1" fmla="*/ 14 h 543"/>
                  <a:gd name="T2" fmla="*/ 1 w 537"/>
                  <a:gd name="T3" fmla="*/ 11 h 543"/>
                  <a:gd name="T4" fmla="*/ 2 w 537"/>
                  <a:gd name="T5" fmla="*/ 8 h 543"/>
                  <a:gd name="T6" fmla="*/ 4 w 537"/>
                  <a:gd name="T7" fmla="*/ 5 h 543"/>
                  <a:gd name="T8" fmla="*/ 6 w 537"/>
                  <a:gd name="T9" fmla="*/ 3 h 543"/>
                  <a:gd name="T10" fmla="*/ 9 w 537"/>
                  <a:gd name="T11" fmla="*/ 1 h 543"/>
                  <a:gd name="T12" fmla="*/ 12 w 537"/>
                  <a:gd name="T13" fmla="*/ 0 h 543"/>
                  <a:gd name="T14" fmla="*/ 16 w 537"/>
                  <a:gd name="T15" fmla="*/ 0 h 543"/>
                  <a:gd name="T16" fmla="*/ 20 w 537"/>
                  <a:gd name="T17" fmla="*/ 0 h 543"/>
                  <a:gd name="T18" fmla="*/ 23 w 537"/>
                  <a:gd name="T19" fmla="*/ 1 h 543"/>
                  <a:gd name="T20" fmla="*/ 25 w 537"/>
                  <a:gd name="T21" fmla="*/ 2 h 543"/>
                  <a:gd name="T22" fmla="*/ 27 w 537"/>
                  <a:gd name="T23" fmla="*/ 3 h 543"/>
                  <a:gd name="T24" fmla="*/ 29 w 537"/>
                  <a:gd name="T25" fmla="*/ 5 h 543"/>
                  <a:gd name="T26" fmla="*/ 31 w 537"/>
                  <a:gd name="T27" fmla="*/ 6 h 543"/>
                  <a:gd name="T28" fmla="*/ 32 w 537"/>
                  <a:gd name="T29" fmla="*/ 9 h 543"/>
                  <a:gd name="T30" fmla="*/ 33 w 537"/>
                  <a:gd name="T31" fmla="*/ 11 h 543"/>
                  <a:gd name="T32" fmla="*/ 34 w 537"/>
                  <a:gd name="T33" fmla="*/ 13 h 543"/>
                  <a:gd name="T34" fmla="*/ 34 w 537"/>
                  <a:gd name="T35" fmla="*/ 18 h 543"/>
                  <a:gd name="T36" fmla="*/ 33 w 537"/>
                  <a:gd name="T37" fmla="*/ 22 h 543"/>
                  <a:gd name="T38" fmla="*/ 32 w 537"/>
                  <a:gd name="T39" fmla="*/ 24 h 543"/>
                  <a:gd name="T40" fmla="*/ 31 w 537"/>
                  <a:gd name="T41" fmla="*/ 26 h 543"/>
                  <a:gd name="T42" fmla="*/ 30 w 537"/>
                  <a:gd name="T43" fmla="*/ 28 h 543"/>
                  <a:gd name="T44" fmla="*/ 28 w 537"/>
                  <a:gd name="T45" fmla="*/ 30 h 543"/>
                  <a:gd name="T46" fmla="*/ 26 w 537"/>
                  <a:gd name="T47" fmla="*/ 31 h 543"/>
                  <a:gd name="T48" fmla="*/ 24 w 537"/>
                  <a:gd name="T49" fmla="*/ 32 h 543"/>
                  <a:gd name="T50" fmla="*/ 21 w 537"/>
                  <a:gd name="T51" fmla="*/ 33 h 543"/>
                  <a:gd name="T52" fmla="*/ 17 w 537"/>
                  <a:gd name="T53" fmla="*/ 34 h 543"/>
                  <a:gd name="T54" fmla="*/ 14 w 537"/>
                  <a:gd name="T55" fmla="*/ 33 h 543"/>
                  <a:gd name="T56" fmla="*/ 10 w 537"/>
                  <a:gd name="T57" fmla="*/ 33 h 543"/>
                  <a:gd name="T58" fmla="*/ 7 w 537"/>
                  <a:gd name="T59" fmla="*/ 31 h 543"/>
                  <a:gd name="T60" fmla="*/ 5 w 537"/>
                  <a:gd name="T61" fmla="*/ 29 h 543"/>
                  <a:gd name="T62" fmla="*/ 3 w 537"/>
                  <a:gd name="T63" fmla="*/ 27 h 543"/>
                  <a:gd name="T64" fmla="*/ 1 w 537"/>
                  <a:gd name="T65" fmla="*/ 24 h 543"/>
                  <a:gd name="T66" fmla="*/ 0 w 537"/>
                  <a:gd name="T67" fmla="*/ 20 h 543"/>
                  <a:gd name="T68" fmla="*/ 0 w 537"/>
                  <a:gd name="T69" fmla="*/ 16 h 543"/>
                  <a:gd name="T70" fmla="*/ 9 w 537"/>
                  <a:gd name="T71" fmla="*/ 19 h 543"/>
                  <a:gd name="T72" fmla="*/ 10 w 537"/>
                  <a:gd name="T73" fmla="*/ 22 h 543"/>
                  <a:gd name="T74" fmla="*/ 11 w 537"/>
                  <a:gd name="T75" fmla="*/ 24 h 543"/>
                  <a:gd name="T76" fmla="*/ 13 w 537"/>
                  <a:gd name="T77" fmla="*/ 26 h 543"/>
                  <a:gd name="T78" fmla="*/ 15 w 537"/>
                  <a:gd name="T79" fmla="*/ 27 h 543"/>
                  <a:gd name="T80" fmla="*/ 18 w 537"/>
                  <a:gd name="T81" fmla="*/ 27 h 543"/>
                  <a:gd name="T82" fmla="*/ 20 w 537"/>
                  <a:gd name="T83" fmla="*/ 26 h 543"/>
                  <a:gd name="T84" fmla="*/ 22 w 537"/>
                  <a:gd name="T85" fmla="*/ 25 h 543"/>
                  <a:gd name="T86" fmla="*/ 24 w 537"/>
                  <a:gd name="T87" fmla="*/ 23 h 543"/>
                  <a:gd name="T88" fmla="*/ 25 w 537"/>
                  <a:gd name="T89" fmla="*/ 20 h 543"/>
                  <a:gd name="T90" fmla="*/ 25 w 537"/>
                  <a:gd name="T91" fmla="*/ 17 h 543"/>
                  <a:gd name="T92" fmla="*/ 25 w 537"/>
                  <a:gd name="T93" fmla="*/ 13 h 543"/>
                  <a:gd name="T94" fmla="*/ 24 w 537"/>
                  <a:gd name="T95" fmla="*/ 11 h 543"/>
                  <a:gd name="T96" fmla="*/ 22 w 537"/>
                  <a:gd name="T97" fmla="*/ 9 h 543"/>
                  <a:gd name="T98" fmla="*/ 20 w 537"/>
                  <a:gd name="T99" fmla="*/ 7 h 543"/>
                  <a:gd name="T100" fmla="*/ 18 w 537"/>
                  <a:gd name="T101" fmla="*/ 7 h 543"/>
                  <a:gd name="T102" fmla="*/ 15 w 537"/>
                  <a:gd name="T103" fmla="*/ 7 h 543"/>
                  <a:gd name="T104" fmla="*/ 13 w 537"/>
                  <a:gd name="T105" fmla="*/ 8 h 543"/>
                  <a:gd name="T106" fmla="*/ 11 w 537"/>
                  <a:gd name="T107" fmla="*/ 9 h 543"/>
                  <a:gd name="T108" fmla="*/ 10 w 537"/>
                  <a:gd name="T109" fmla="*/ 12 h 543"/>
                  <a:gd name="T110" fmla="*/ 9 w 537"/>
                  <a:gd name="T111" fmla="*/ 14 h 5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3"/>
                  <a:gd name="T170" fmla="*/ 537 w 537"/>
                  <a:gd name="T171" fmla="*/ 543 h 5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3">
                    <a:moveTo>
                      <a:pt x="0" y="264"/>
                    </a:moveTo>
                    <a:lnTo>
                      <a:pt x="1" y="246"/>
                    </a:lnTo>
                    <a:lnTo>
                      <a:pt x="2" y="230"/>
                    </a:lnTo>
                    <a:lnTo>
                      <a:pt x="5" y="213"/>
                    </a:lnTo>
                    <a:lnTo>
                      <a:pt x="9" y="196"/>
                    </a:lnTo>
                    <a:lnTo>
                      <a:pt x="14" y="180"/>
                    </a:lnTo>
                    <a:lnTo>
                      <a:pt x="19" y="164"/>
                    </a:lnTo>
                    <a:lnTo>
                      <a:pt x="27" y="148"/>
                    </a:lnTo>
                    <a:lnTo>
                      <a:pt x="34" y="131"/>
                    </a:lnTo>
                    <a:lnTo>
                      <a:pt x="43" y="115"/>
                    </a:lnTo>
                    <a:lnTo>
                      <a:pt x="52" y="101"/>
                    </a:lnTo>
                    <a:lnTo>
                      <a:pt x="64" y="87"/>
                    </a:lnTo>
                    <a:lnTo>
                      <a:pt x="75" y="74"/>
                    </a:lnTo>
                    <a:lnTo>
                      <a:pt x="87" y="63"/>
                    </a:lnTo>
                    <a:lnTo>
                      <a:pt x="101" y="53"/>
                    </a:lnTo>
                    <a:lnTo>
                      <a:pt x="115" y="42"/>
                    </a:lnTo>
                    <a:lnTo>
                      <a:pt x="129" y="33"/>
                    </a:lnTo>
                    <a:lnTo>
                      <a:pt x="146" y="26"/>
                    </a:lnTo>
                    <a:lnTo>
                      <a:pt x="161" y="18"/>
                    </a:lnTo>
                    <a:lnTo>
                      <a:pt x="178" y="13"/>
                    </a:lnTo>
                    <a:lnTo>
                      <a:pt x="196" y="8"/>
                    </a:lnTo>
                    <a:lnTo>
                      <a:pt x="213" y="4"/>
                    </a:lnTo>
                    <a:lnTo>
                      <a:pt x="231" y="1"/>
                    </a:lnTo>
                    <a:lnTo>
                      <a:pt x="250" y="0"/>
                    </a:lnTo>
                    <a:lnTo>
                      <a:pt x="268" y="0"/>
                    </a:lnTo>
                    <a:lnTo>
                      <a:pt x="297" y="1"/>
                    </a:lnTo>
                    <a:lnTo>
                      <a:pt x="324" y="4"/>
                    </a:lnTo>
                    <a:lnTo>
                      <a:pt x="338" y="6"/>
                    </a:lnTo>
                    <a:lnTo>
                      <a:pt x="351" y="10"/>
                    </a:lnTo>
                    <a:lnTo>
                      <a:pt x="363" y="14"/>
                    </a:lnTo>
                    <a:lnTo>
                      <a:pt x="376" y="19"/>
                    </a:lnTo>
                    <a:lnTo>
                      <a:pt x="387" y="24"/>
                    </a:lnTo>
                    <a:lnTo>
                      <a:pt x="399" y="29"/>
                    </a:lnTo>
                    <a:lnTo>
                      <a:pt x="410" y="36"/>
                    </a:lnTo>
                    <a:lnTo>
                      <a:pt x="422" y="42"/>
                    </a:lnTo>
                    <a:lnTo>
                      <a:pt x="432" y="50"/>
                    </a:lnTo>
                    <a:lnTo>
                      <a:pt x="442" y="58"/>
                    </a:lnTo>
                    <a:lnTo>
                      <a:pt x="453" y="67"/>
                    </a:lnTo>
                    <a:lnTo>
                      <a:pt x="462" y="76"/>
                    </a:lnTo>
                    <a:lnTo>
                      <a:pt x="471" y="86"/>
                    </a:lnTo>
                    <a:lnTo>
                      <a:pt x="480" y="96"/>
                    </a:lnTo>
                    <a:lnTo>
                      <a:pt x="487" y="106"/>
                    </a:lnTo>
                    <a:lnTo>
                      <a:pt x="495" y="117"/>
                    </a:lnTo>
                    <a:lnTo>
                      <a:pt x="501" y="128"/>
                    </a:lnTo>
                    <a:lnTo>
                      <a:pt x="508" y="140"/>
                    </a:lnTo>
                    <a:lnTo>
                      <a:pt x="513" y="151"/>
                    </a:lnTo>
                    <a:lnTo>
                      <a:pt x="518" y="163"/>
                    </a:lnTo>
                    <a:lnTo>
                      <a:pt x="523" y="176"/>
                    </a:lnTo>
                    <a:lnTo>
                      <a:pt x="527" y="187"/>
                    </a:lnTo>
                    <a:lnTo>
                      <a:pt x="530" y="200"/>
                    </a:lnTo>
                    <a:lnTo>
                      <a:pt x="532" y="214"/>
                    </a:lnTo>
                    <a:lnTo>
                      <a:pt x="536" y="241"/>
                    </a:lnTo>
                    <a:lnTo>
                      <a:pt x="537" y="269"/>
                    </a:lnTo>
                    <a:lnTo>
                      <a:pt x="536" y="299"/>
                    </a:lnTo>
                    <a:lnTo>
                      <a:pt x="532" y="326"/>
                    </a:lnTo>
                    <a:lnTo>
                      <a:pt x="530" y="340"/>
                    </a:lnTo>
                    <a:lnTo>
                      <a:pt x="527" y="353"/>
                    </a:lnTo>
                    <a:lnTo>
                      <a:pt x="522" y="366"/>
                    </a:lnTo>
                    <a:lnTo>
                      <a:pt x="518" y="377"/>
                    </a:lnTo>
                    <a:lnTo>
                      <a:pt x="513" y="390"/>
                    </a:lnTo>
                    <a:lnTo>
                      <a:pt x="508" y="402"/>
                    </a:lnTo>
                    <a:lnTo>
                      <a:pt x="501" y="413"/>
                    </a:lnTo>
                    <a:lnTo>
                      <a:pt x="494" y="425"/>
                    </a:lnTo>
                    <a:lnTo>
                      <a:pt x="487" y="435"/>
                    </a:lnTo>
                    <a:lnTo>
                      <a:pt x="478" y="445"/>
                    </a:lnTo>
                    <a:lnTo>
                      <a:pt x="471" y="456"/>
                    </a:lnTo>
                    <a:lnTo>
                      <a:pt x="462" y="466"/>
                    </a:lnTo>
                    <a:lnTo>
                      <a:pt x="451" y="475"/>
                    </a:lnTo>
                    <a:lnTo>
                      <a:pt x="441" y="484"/>
                    </a:lnTo>
                    <a:lnTo>
                      <a:pt x="431" y="493"/>
                    </a:lnTo>
                    <a:lnTo>
                      <a:pt x="421" y="499"/>
                    </a:lnTo>
                    <a:lnTo>
                      <a:pt x="409" y="507"/>
                    </a:lnTo>
                    <a:lnTo>
                      <a:pt x="399" y="513"/>
                    </a:lnTo>
                    <a:lnTo>
                      <a:pt x="387" y="518"/>
                    </a:lnTo>
                    <a:lnTo>
                      <a:pt x="376" y="524"/>
                    </a:lnTo>
                    <a:lnTo>
                      <a:pt x="363" y="529"/>
                    </a:lnTo>
                    <a:lnTo>
                      <a:pt x="350" y="533"/>
                    </a:lnTo>
                    <a:lnTo>
                      <a:pt x="337" y="535"/>
                    </a:lnTo>
                    <a:lnTo>
                      <a:pt x="324" y="539"/>
                    </a:lnTo>
                    <a:lnTo>
                      <a:pt x="297" y="542"/>
                    </a:lnTo>
                    <a:lnTo>
                      <a:pt x="269" y="543"/>
                    </a:lnTo>
                    <a:lnTo>
                      <a:pt x="251" y="543"/>
                    </a:lnTo>
                    <a:lnTo>
                      <a:pt x="234" y="542"/>
                    </a:lnTo>
                    <a:lnTo>
                      <a:pt x="217" y="539"/>
                    </a:lnTo>
                    <a:lnTo>
                      <a:pt x="200" y="535"/>
                    </a:lnTo>
                    <a:lnTo>
                      <a:pt x="182" y="531"/>
                    </a:lnTo>
                    <a:lnTo>
                      <a:pt x="165" y="525"/>
                    </a:lnTo>
                    <a:lnTo>
                      <a:pt x="148" y="518"/>
                    </a:lnTo>
                    <a:lnTo>
                      <a:pt x="133" y="511"/>
                    </a:lnTo>
                    <a:lnTo>
                      <a:pt x="116" y="503"/>
                    </a:lnTo>
                    <a:lnTo>
                      <a:pt x="102" y="493"/>
                    </a:lnTo>
                    <a:lnTo>
                      <a:pt x="88" y="483"/>
                    </a:lnTo>
                    <a:lnTo>
                      <a:pt x="75" y="471"/>
                    </a:lnTo>
                    <a:lnTo>
                      <a:pt x="64" y="459"/>
                    </a:lnTo>
                    <a:lnTo>
                      <a:pt x="52" y="445"/>
                    </a:lnTo>
                    <a:lnTo>
                      <a:pt x="43" y="431"/>
                    </a:lnTo>
                    <a:lnTo>
                      <a:pt x="34" y="416"/>
                    </a:lnTo>
                    <a:lnTo>
                      <a:pt x="27" y="400"/>
                    </a:lnTo>
                    <a:lnTo>
                      <a:pt x="19" y="384"/>
                    </a:lnTo>
                    <a:lnTo>
                      <a:pt x="14" y="366"/>
                    </a:lnTo>
                    <a:lnTo>
                      <a:pt x="9" y="346"/>
                    </a:lnTo>
                    <a:lnTo>
                      <a:pt x="5" y="327"/>
                    </a:lnTo>
                    <a:lnTo>
                      <a:pt x="2" y="307"/>
                    </a:lnTo>
                    <a:lnTo>
                      <a:pt x="1" y="286"/>
                    </a:lnTo>
                    <a:lnTo>
                      <a:pt x="0" y="264"/>
                    </a:lnTo>
                    <a:close/>
                    <a:moveTo>
                      <a:pt x="141" y="271"/>
                    </a:moveTo>
                    <a:lnTo>
                      <a:pt x="142" y="290"/>
                    </a:lnTo>
                    <a:lnTo>
                      <a:pt x="143" y="308"/>
                    </a:lnTo>
                    <a:lnTo>
                      <a:pt x="146" y="325"/>
                    </a:lnTo>
                    <a:lnTo>
                      <a:pt x="151" y="340"/>
                    </a:lnTo>
                    <a:lnTo>
                      <a:pt x="156" y="354"/>
                    </a:lnTo>
                    <a:lnTo>
                      <a:pt x="161" y="367"/>
                    </a:lnTo>
                    <a:lnTo>
                      <a:pt x="169" y="379"/>
                    </a:lnTo>
                    <a:lnTo>
                      <a:pt x="178" y="390"/>
                    </a:lnTo>
                    <a:lnTo>
                      <a:pt x="187" y="399"/>
                    </a:lnTo>
                    <a:lnTo>
                      <a:pt x="197" y="408"/>
                    </a:lnTo>
                    <a:lnTo>
                      <a:pt x="208" y="415"/>
                    </a:lnTo>
                    <a:lnTo>
                      <a:pt x="219" y="421"/>
                    </a:lnTo>
                    <a:lnTo>
                      <a:pt x="231" y="425"/>
                    </a:lnTo>
                    <a:lnTo>
                      <a:pt x="243" y="429"/>
                    </a:lnTo>
                    <a:lnTo>
                      <a:pt x="255" y="430"/>
                    </a:lnTo>
                    <a:lnTo>
                      <a:pt x="269" y="431"/>
                    </a:lnTo>
                    <a:lnTo>
                      <a:pt x="282" y="430"/>
                    </a:lnTo>
                    <a:lnTo>
                      <a:pt x="295" y="429"/>
                    </a:lnTo>
                    <a:lnTo>
                      <a:pt x="306" y="425"/>
                    </a:lnTo>
                    <a:lnTo>
                      <a:pt x="318" y="421"/>
                    </a:lnTo>
                    <a:lnTo>
                      <a:pt x="329" y="415"/>
                    </a:lnTo>
                    <a:lnTo>
                      <a:pt x="340" y="408"/>
                    </a:lnTo>
                    <a:lnTo>
                      <a:pt x="350" y="399"/>
                    </a:lnTo>
                    <a:lnTo>
                      <a:pt x="359" y="390"/>
                    </a:lnTo>
                    <a:lnTo>
                      <a:pt x="368" y="379"/>
                    </a:lnTo>
                    <a:lnTo>
                      <a:pt x="376" y="367"/>
                    </a:lnTo>
                    <a:lnTo>
                      <a:pt x="381" y="354"/>
                    </a:lnTo>
                    <a:lnTo>
                      <a:pt x="387" y="340"/>
                    </a:lnTo>
                    <a:lnTo>
                      <a:pt x="391" y="323"/>
                    </a:lnTo>
                    <a:lnTo>
                      <a:pt x="394" y="307"/>
                    </a:lnTo>
                    <a:lnTo>
                      <a:pt x="395" y="290"/>
                    </a:lnTo>
                    <a:lnTo>
                      <a:pt x="396" y="271"/>
                    </a:lnTo>
                    <a:lnTo>
                      <a:pt x="395" y="252"/>
                    </a:lnTo>
                    <a:lnTo>
                      <a:pt x="394" y="235"/>
                    </a:lnTo>
                    <a:lnTo>
                      <a:pt x="391" y="218"/>
                    </a:lnTo>
                    <a:lnTo>
                      <a:pt x="387" y="203"/>
                    </a:lnTo>
                    <a:lnTo>
                      <a:pt x="381" y="189"/>
                    </a:lnTo>
                    <a:lnTo>
                      <a:pt x="376" y="176"/>
                    </a:lnTo>
                    <a:lnTo>
                      <a:pt x="368" y="164"/>
                    </a:lnTo>
                    <a:lnTo>
                      <a:pt x="359" y="153"/>
                    </a:lnTo>
                    <a:lnTo>
                      <a:pt x="350" y="144"/>
                    </a:lnTo>
                    <a:lnTo>
                      <a:pt x="340" y="135"/>
                    </a:lnTo>
                    <a:lnTo>
                      <a:pt x="329" y="128"/>
                    </a:lnTo>
                    <a:lnTo>
                      <a:pt x="318" y="122"/>
                    </a:lnTo>
                    <a:lnTo>
                      <a:pt x="306" y="118"/>
                    </a:lnTo>
                    <a:lnTo>
                      <a:pt x="295" y="114"/>
                    </a:lnTo>
                    <a:lnTo>
                      <a:pt x="282" y="113"/>
                    </a:lnTo>
                    <a:lnTo>
                      <a:pt x="269" y="112"/>
                    </a:lnTo>
                    <a:lnTo>
                      <a:pt x="255" y="113"/>
                    </a:lnTo>
                    <a:lnTo>
                      <a:pt x="243" y="114"/>
                    </a:lnTo>
                    <a:lnTo>
                      <a:pt x="231" y="118"/>
                    </a:lnTo>
                    <a:lnTo>
                      <a:pt x="219" y="122"/>
                    </a:lnTo>
                    <a:lnTo>
                      <a:pt x="208" y="128"/>
                    </a:lnTo>
                    <a:lnTo>
                      <a:pt x="197" y="135"/>
                    </a:lnTo>
                    <a:lnTo>
                      <a:pt x="187" y="144"/>
                    </a:lnTo>
                    <a:lnTo>
                      <a:pt x="178" y="153"/>
                    </a:lnTo>
                    <a:lnTo>
                      <a:pt x="169" y="164"/>
                    </a:lnTo>
                    <a:lnTo>
                      <a:pt x="161" y="176"/>
                    </a:lnTo>
                    <a:lnTo>
                      <a:pt x="156" y="189"/>
                    </a:lnTo>
                    <a:lnTo>
                      <a:pt x="151" y="203"/>
                    </a:lnTo>
                    <a:lnTo>
                      <a:pt x="146" y="218"/>
                    </a:lnTo>
                    <a:lnTo>
                      <a:pt x="143" y="235"/>
                    </a:lnTo>
                    <a:lnTo>
                      <a:pt x="142" y="253"/>
                    </a:lnTo>
                    <a:lnTo>
                      <a:pt x="141" y="27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2" name="Rectangle 449">
                <a:extLst>
                  <a:ext uri="{FF2B5EF4-FFF2-40B4-BE49-F238E27FC236}">
                    <a16:creationId xmlns:a16="http://schemas.microsoft.com/office/drawing/2014/main" id="{6B712FFD-D911-4C67-84FA-C3E374F3C513}"/>
                  </a:ext>
                </a:extLst>
              </p:cNvPr>
              <p:cNvSpPr>
                <a:spLocks noChangeArrowheads="1"/>
              </p:cNvSpPr>
              <p:nvPr/>
            </p:nvSpPr>
            <p:spPr bwMode="auto">
              <a:xfrm>
                <a:off x="2334" y="919"/>
                <a:ext cx="34"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553" name="Freeform 450">
                <a:extLst>
                  <a:ext uri="{FF2B5EF4-FFF2-40B4-BE49-F238E27FC236}">
                    <a16:creationId xmlns:a16="http://schemas.microsoft.com/office/drawing/2014/main" id="{E56757F1-5A17-454B-9098-F3295BDB7850}"/>
                  </a:ext>
                </a:extLst>
              </p:cNvPr>
              <p:cNvSpPr>
                <a:spLocks noEditPoints="1"/>
              </p:cNvSpPr>
              <p:nvPr/>
            </p:nvSpPr>
            <p:spPr bwMode="auto">
              <a:xfrm>
                <a:off x="2393" y="916"/>
                <a:ext cx="122" cy="185"/>
              </a:xfrm>
              <a:custGeom>
                <a:avLst/>
                <a:gdLst>
                  <a:gd name="T0" fmla="*/ 30 w 486"/>
                  <a:gd name="T1" fmla="*/ 38 h 742"/>
                  <a:gd name="T2" fmla="*/ 28 w 486"/>
                  <a:gd name="T3" fmla="*/ 41 h 742"/>
                  <a:gd name="T4" fmla="*/ 26 w 486"/>
                  <a:gd name="T5" fmla="*/ 43 h 742"/>
                  <a:gd name="T6" fmla="*/ 23 w 486"/>
                  <a:gd name="T7" fmla="*/ 45 h 742"/>
                  <a:gd name="T8" fmla="*/ 20 w 486"/>
                  <a:gd name="T9" fmla="*/ 46 h 742"/>
                  <a:gd name="T10" fmla="*/ 16 w 486"/>
                  <a:gd name="T11" fmla="*/ 46 h 742"/>
                  <a:gd name="T12" fmla="*/ 13 w 486"/>
                  <a:gd name="T13" fmla="*/ 46 h 742"/>
                  <a:gd name="T14" fmla="*/ 10 w 486"/>
                  <a:gd name="T15" fmla="*/ 45 h 742"/>
                  <a:gd name="T16" fmla="*/ 8 w 486"/>
                  <a:gd name="T17" fmla="*/ 44 h 742"/>
                  <a:gd name="T18" fmla="*/ 6 w 486"/>
                  <a:gd name="T19" fmla="*/ 43 h 742"/>
                  <a:gd name="T20" fmla="*/ 4 w 486"/>
                  <a:gd name="T21" fmla="*/ 41 h 742"/>
                  <a:gd name="T22" fmla="*/ 2 w 486"/>
                  <a:gd name="T23" fmla="*/ 38 h 742"/>
                  <a:gd name="T24" fmla="*/ 1 w 486"/>
                  <a:gd name="T25" fmla="*/ 34 h 742"/>
                  <a:gd name="T26" fmla="*/ 0 w 486"/>
                  <a:gd name="T27" fmla="*/ 29 h 742"/>
                  <a:gd name="T28" fmla="*/ 1 w 486"/>
                  <a:gd name="T29" fmla="*/ 24 h 742"/>
                  <a:gd name="T30" fmla="*/ 2 w 486"/>
                  <a:gd name="T31" fmla="*/ 21 h 742"/>
                  <a:gd name="T32" fmla="*/ 3 w 486"/>
                  <a:gd name="T33" fmla="*/ 19 h 742"/>
                  <a:gd name="T34" fmla="*/ 4 w 486"/>
                  <a:gd name="T35" fmla="*/ 17 h 742"/>
                  <a:gd name="T36" fmla="*/ 8 w 486"/>
                  <a:gd name="T37" fmla="*/ 14 h 742"/>
                  <a:gd name="T38" fmla="*/ 12 w 486"/>
                  <a:gd name="T39" fmla="*/ 13 h 742"/>
                  <a:gd name="T40" fmla="*/ 17 w 486"/>
                  <a:gd name="T41" fmla="*/ 12 h 742"/>
                  <a:gd name="T42" fmla="*/ 20 w 486"/>
                  <a:gd name="T43" fmla="*/ 13 h 742"/>
                  <a:gd name="T44" fmla="*/ 22 w 486"/>
                  <a:gd name="T45" fmla="*/ 14 h 742"/>
                  <a:gd name="T46" fmla="*/ 24 w 486"/>
                  <a:gd name="T47" fmla="*/ 15 h 742"/>
                  <a:gd name="T48" fmla="*/ 26 w 486"/>
                  <a:gd name="T49" fmla="*/ 16 h 742"/>
                  <a:gd name="T50" fmla="*/ 28 w 486"/>
                  <a:gd name="T51" fmla="*/ 18 h 742"/>
                  <a:gd name="T52" fmla="*/ 29 w 486"/>
                  <a:gd name="T53" fmla="*/ 21 h 742"/>
                  <a:gd name="T54" fmla="*/ 30 w 486"/>
                  <a:gd name="T55" fmla="*/ 23 h 742"/>
                  <a:gd name="T56" fmla="*/ 31 w 486"/>
                  <a:gd name="T57" fmla="*/ 29 h 742"/>
                  <a:gd name="T58" fmla="*/ 9 w 486"/>
                  <a:gd name="T59" fmla="*/ 33 h 742"/>
                  <a:gd name="T60" fmla="*/ 10 w 486"/>
                  <a:gd name="T61" fmla="*/ 35 h 742"/>
                  <a:gd name="T62" fmla="*/ 11 w 486"/>
                  <a:gd name="T63" fmla="*/ 37 h 742"/>
                  <a:gd name="T64" fmla="*/ 12 w 486"/>
                  <a:gd name="T65" fmla="*/ 39 h 742"/>
                  <a:gd name="T66" fmla="*/ 14 w 486"/>
                  <a:gd name="T67" fmla="*/ 39 h 742"/>
                  <a:gd name="T68" fmla="*/ 16 w 486"/>
                  <a:gd name="T69" fmla="*/ 40 h 742"/>
                  <a:gd name="T70" fmla="*/ 19 w 486"/>
                  <a:gd name="T71" fmla="*/ 39 h 742"/>
                  <a:gd name="T72" fmla="*/ 20 w 486"/>
                  <a:gd name="T73" fmla="*/ 38 h 742"/>
                  <a:gd name="T74" fmla="*/ 21 w 486"/>
                  <a:gd name="T75" fmla="*/ 36 h 742"/>
                  <a:gd name="T76" fmla="*/ 22 w 486"/>
                  <a:gd name="T77" fmla="*/ 25 h 742"/>
                  <a:gd name="T78" fmla="*/ 21 w 486"/>
                  <a:gd name="T79" fmla="*/ 23 h 742"/>
                  <a:gd name="T80" fmla="*/ 21 w 486"/>
                  <a:gd name="T81" fmla="*/ 21 h 742"/>
                  <a:gd name="T82" fmla="*/ 19 w 486"/>
                  <a:gd name="T83" fmla="*/ 20 h 742"/>
                  <a:gd name="T84" fmla="*/ 17 w 486"/>
                  <a:gd name="T85" fmla="*/ 19 h 742"/>
                  <a:gd name="T86" fmla="*/ 16 w 486"/>
                  <a:gd name="T87" fmla="*/ 19 h 742"/>
                  <a:gd name="T88" fmla="*/ 14 w 486"/>
                  <a:gd name="T89" fmla="*/ 19 h 742"/>
                  <a:gd name="T90" fmla="*/ 12 w 486"/>
                  <a:gd name="T91" fmla="*/ 20 h 742"/>
                  <a:gd name="T92" fmla="*/ 11 w 486"/>
                  <a:gd name="T93" fmla="*/ 21 h 742"/>
                  <a:gd name="T94" fmla="*/ 10 w 486"/>
                  <a:gd name="T95" fmla="*/ 23 h 742"/>
                  <a:gd name="T96" fmla="*/ 9 w 486"/>
                  <a:gd name="T97" fmla="*/ 26 h 742"/>
                  <a:gd name="T98" fmla="*/ 11 w 486"/>
                  <a:gd name="T99" fmla="*/ 9 h 742"/>
                  <a:gd name="T100" fmla="*/ 16 w 486"/>
                  <a:gd name="T101" fmla="*/ 9 h 7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86"/>
                  <a:gd name="T154" fmla="*/ 0 h 742"/>
                  <a:gd name="T155" fmla="*/ 486 w 486"/>
                  <a:gd name="T156" fmla="*/ 742 h 7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86" h="742">
                    <a:moveTo>
                      <a:pt x="341" y="565"/>
                    </a:moveTo>
                    <a:lnTo>
                      <a:pt x="479" y="588"/>
                    </a:lnTo>
                    <a:lnTo>
                      <a:pt x="471" y="606"/>
                    </a:lnTo>
                    <a:lnTo>
                      <a:pt x="463" y="624"/>
                    </a:lnTo>
                    <a:lnTo>
                      <a:pt x="454" y="639"/>
                    </a:lnTo>
                    <a:lnTo>
                      <a:pt x="444" y="655"/>
                    </a:lnTo>
                    <a:lnTo>
                      <a:pt x="434" y="669"/>
                    </a:lnTo>
                    <a:lnTo>
                      <a:pt x="422" y="682"/>
                    </a:lnTo>
                    <a:lnTo>
                      <a:pt x="408" y="693"/>
                    </a:lnTo>
                    <a:lnTo>
                      <a:pt x="395" y="703"/>
                    </a:lnTo>
                    <a:lnTo>
                      <a:pt x="380" y="712"/>
                    </a:lnTo>
                    <a:lnTo>
                      <a:pt x="364" y="720"/>
                    </a:lnTo>
                    <a:lnTo>
                      <a:pt x="348" y="726"/>
                    </a:lnTo>
                    <a:lnTo>
                      <a:pt x="331" y="733"/>
                    </a:lnTo>
                    <a:lnTo>
                      <a:pt x="312" y="737"/>
                    </a:lnTo>
                    <a:lnTo>
                      <a:pt x="293" y="739"/>
                    </a:lnTo>
                    <a:lnTo>
                      <a:pt x="273" y="742"/>
                    </a:lnTo>
                    <a:lnTo>
                      <a:pt x="251" y="742"/>
                    </a:lnTo>
                    <a:lnTo>
                      <a:pt x="235" y="742"/>
                    </a:lnTo>
                    <a:lnTo>
                      <a:pt x="219" y="741"/>
                    </a:lnTo>
                    <a:lnTo>
                      <a:pt x="204" y="739"/>
                    </a:lnTo>
                    <a:lnTo>
                      <a:pt x="189" y="737"/>
                    </a:lnTo>
                    <a:lnTo>
                      <a:pt x="174" y="734"/>
                    </a:lnTo>
                    <a:lnTo>
                      <a:pt x="160" y="730"/>
                    </a:lnTo>
                    <a:lnTo>
                      <a:pt x="146" y="725"/>
                    </a:lnTo>
                    <a:lnTo>
                      <a:pt x="133" y="720"/>
                    </a:lnTo>
                    <a:lnTo>
                      <a:pt x="122" y="715"/>
                    </a:lnTo>
                    <a:lnTo>
                      <a:pt x="110" y="707"/>
                    </a:lnTo>
                    <a:lnTo>
                      <a:pt x="99" y="701"/>
                    </a:lnTo>
                    <a:lnTo>
                      <a:pt x="88" y="693"/>
                    </a:lnTo>
                    <a:lnTo>
                      <a:pt x="78" y="684"/>
                    </a:lnTo>
                    <a:lnTo>
                      <a:pt x="68" y="675"/>
                    </a:lnTo>
                    <a:lnTo>
                      <a:pt x="59" y="665"/>
                    </a:lnTo>
                    <a:lnTo>
                      <a:pt x="51" y="653"/>
                    </a:lnTo>
                    <a:lnTo>
                      <a:pt x="40" y="635"/>
                    </a:lnTo>
                    <a:lnTo>
                      <a:pt x="28" y="616"/>
                    </a:lnTo>
                    <a:lnTo>
                      <a:pt x="19" y="596"/>
                    </a:lnTo>
                    <a:lnTo>
                      <a:pt x="13" y="574"/>
                    </a:lnTo>
                    <a:lnTo>
                      <a:pt x="6" y="551"/>
                    </a:lnTo>
                    <a:lnTo>
                      <a:pt x="2" y="526"/>
                    </a:lnTo>
                    <a:lnTo>
                      <a:pt x="0" y="501"/>
                    </a:lnTo>
                    <a:lnTo>
                      <a:pt x="0" y="475"/>
                    </a:lnTo>
                    <a:lnTo>
                      <a:pt x="1" y="443"/>
                    </a:lnTo>
                    <a:lnTo>
                      <a:pt x="4" y="413"/>
                    </a:lnTo>
                    <a:lnTo>
                      <a:pt x="9" y="385"/>
                    </a:lnTo>
                    <a:lnTo>
                      <a:pt x="17" y="359"/>
                    </a:lnTo>
                    <a:lnTo>
                      <a:pt x="20" y="347"/>
                    </a:lnTo>
                    <a:lnTo>
                      <a:pt x="26" y="335"/>
                    </a:lnTo>
                    <a:lnTo>
                      <a:pt x="32" y="323"/>
                    </a:lnTo>
                    <a:lnTo>
                      <a:pt x="37" y="312"/>
                    </a:lnTo>
                    <a:lnTo>
                      <a:pt x="45" y="302"/>
                    </a:lnTo>
                    <a:lnTo>
                      <a:pt x="51" y="291"/>
                    </a:lnTo>
                    <a:lnTo>
                      <a:pt x="59" y="281"/>
                    </a:lnTo>
                    <a:lnTo>
                      <a:pt x="68" y="272"/>
                    </a:lnTo>
                    <a:lnTo>
                      <a:pt x="85" y="254"/>
                    </a:lnTo>
                    <a:lnTo>
                      <a:pt x="104" y="240"/>
                    </a:lnTo>
                    <a:lnTo>
                      <a:pt x="123" y="227"/>
                    </a:lnTo>
                    <a:lnTo>
                      <a:pt x="144" y="217"/>
                    </a:lnTo>
                    <a:lnTo>
                      <a:pt x="166" y="209"/>
                    </a:lnTo>
                    <a:lnTo>
                      <a:pt x="189" y="203"/>
                    </a:lnTo>
                    <a:lnTo>
                      <a:pt x="213" y="199"/>
                    </a:lnTo>
                    <a:lnTo>
                      <a:pt x="239" y="199"/>
                    </a:lnTo>
                    <a:lnTo>
                      <a:pt x="267" y="200"/>
                    </a:lnTo>
                    <a:lnTo>
                      <a:pt x="294" y="203"/>
                    </a:lnTo>
                    <a:lnTo>
                      <a:pt x="307" y="205"/>
                    </a:lnTo>
                    <a:lnTo>
                      <a:pt x="318" y="209"/>
                    </a:lnTo>
                    <a:lnTo>
                      <a:pt x="331" y="213"/>
                    </a:lnTo>
                    <a:lnTo>
                      <a:pt x="343" y="218"/>
                    </a:lnTo>
                    <a:lnTo>
                      <a:pt x="353" y="223"/>
                    </a:lnTo>
                    <a:lnTo>
                      <a:pt x="364" y="228"/>
                    </a:lnTo>
                    <a:lnTo>
                      <a:pt x="375" y="235"/>
                    </a:lnTo>
                    <a:lnTo>
                      <a:pt x="385" y="241"/>
                    </a:lnTo>
                    <a:lnTo>
                      <a:pt x="395" y="249"/>
                    </a:lnTo>
                    <a:lnTo>
                      <a:pt x="404" y="257"/>
                    </a:lnTo>
                    <a:lnTo>
                      <a:pt x="413" y="266"/>
                    </a:lnTo>
                    <a:lnTo>
                      <a:pt x="422" y="275"/>
                    </a:lnTo>
                    <a:lnTo>
                      <a:pt x="430" y="285"/>
                    </a:lnTo>
                    <a:lnTo>
                      <a:pt x="438" y="295"/>
                    </a:lnTo>
                    <a:lnTo>
                      <a:pt x="444" y="307"/>
                    </a:lnTo>
                    <a:lnTo>
                      <a:pt x="450" y="318"/>
                    </a:lnTo>
                    <a:lnTo>
                      <a:pt x="457" y="331"/>
                    </a:lnTo>
                    <a:lnTo>
                      <a:pt x="462" y="344"/>
                    </a:lnTo>
                    <a:lnTo>
                      <a:pt x="467" y="358"/>
                    </a:lnTo>
                    <a:lnTo>
                      <a:pt x="471" y="372"/>
                    </a:lnTo>
                    <a:lnTo>
                      <a:pt x="479" y="403"/>
                    </a:lnTo>
                    <a:lnTo>
                      <a:pt x="483" y="436"/>
                    </a:lnTo>
                    <a:lnTo>
                      <a:pt x="485" y="472"/>
                    </a:lnTo>
                    <a:lnTo>
                      <a:pt x="486" y="510"/>
                    </a:lnTo>
                    <a:lnTo>
                      <a:pt x="141" y="510"/>
                    </a:lnTo>
                    <a:lnTo>
                      <a:pt x="141" y="525"/>
                    </a:lnTo>
                    <a:lnTo>
                      <a:pt x="144" y="539"/>
                    </a:lnTo>
                    <a:lnTo>
                      <a:pt x="146" y="552"/>
                    </a:lnTo>
                    <a:lnTo>
                      <a:pt x="150" y="565"/>
                    </a:lnTo>
                    <a:lnTo>
                      <a:pt x="154" y="576"/>
                    </a:lnTo>
                    <a:lnTo>
                      <a:pt x="160" y="587"/>
                    </a:lnTo>
                    <a:lnTo>
                      <a:pt x="167" y="597"/>
                    </a:lnTo>
                    <a:lnTo>
                      <a:pt x="174" y="606"/>
                    </a:lnTo>
                    <a:lnTo>
                      <a:pt x="182" y="614"/>
                    </a:lnTo>
                    <a:lnTo>
                      <a:pt x="191" y="620"/>
                    </a:lnTo>
                    <a:lnTo>
                      <a:pt x="200" y="626"/>
                    </a:lnTo>
                    <a:lnTo>
                      <a:pt x="210" y="631"/>
                    </a:lnTo>
                    <a:lnTo>
                      <a:pt x="221" y="635"/>
                    </a:lnTo>
                    <a:lnTo>
                      <a:pt x="231" y="638"/>
                    </a:lnTo>
                    <a:lnTo>
                      <a:pt x="243" y="639"/>
                    </a:lnTo>
                    <a:lnTo>
                      <a:pt x="254" y="639"/>
                    </a:lnTo>
                    <a:lnTo>
                      <a:pt x="269" y="638"/>
                    </a:lnTo>
                    <a:lnTo>
                      <a:pt x="284" y="635"/>
                    </a:lnTo>
                    <a:lnTo>
                      <a:pt x="296" y="630"/>
                    </a:lnTo>
                    <a:lnTo>
                      <a:pt x="308" y="623"/>
                    </a:lnTo>
                    <a:lnTo>
                      <a:pt x="313" y="617"/>
                    </a:lnTo>
                    <a:lnTo>
                      <a:pt x="318" y="612"/>
                    </a:lnTo>
                    <a:lnTo>
                      <a:pt x="323" y="606"/>
                    </a:lnTo>
                    <a:lnTo>
                      <a:pt x="327" y="599"/>
                    </a:lnTo>
                    <a:lnTo>
                      <a:pt x="335" y="583"/>
                    </a:lnTo>
                    <a:lnTo>
                      <a:pt x="341" y="565"/>
                    </a:lnTo>
                    <a:close/>
                    <a:moveTo>
                      <a:pt x="349" y="426"/>
                    </a:moveTo>
                    <a:lnTo>
                      <a:pt x="348" y="411"/>
                    </a:lnTo>
                    <a:lnTo>
                      <a:pt x="346" y="398"/>
                    </a:lnTo>
                    <a:lnTo>
                      <a:pt x="344" y="385"/>
                    </a:lnTo>
                    <a:lnTo>
                      <a:pt x="340" y="374"/>
                    </a:lnTo>
                    <a:lnTo>
                      <a:pt x="336" y="362"/>
                    </a:lnTo>
                    <a:lnTo>
                      <a:pt x="331" y="352"/>
                    </a:lnTo>
                    <a:lnTo>
                      <a:pt x="325" y="343"/>
                    </a:lnTo>
                    <a:lnTo>
                      <a:pt x="318" y="335"/>
                    </a:lnTo>
                    <a:lnTo>
                      <a:pt x="311" y="327"/>
                    </a:lnTo>
                    <a:lnTo>
                      <a:pt x="303" y="321"/>
                    </a:lnTo>
                    <a:lnTo>
                      <a:pt x="294" y="316"/>
                    </a:lnTo>
                    <a:lnTo>
                      <a:pt x="286" y="312"/>
                    </a:lnTo>
                    <a:lnTo>
                      <a:pt x="276" y="308"/>
                    </a:lnTo>
                    <a:lnTo>
                      <a:pt x="267" y="305"/>
                    </a:lnTo>
                    <a:lnTo>
                      <a:pt x="257" y="304"/>
                    </a:lnTo>
                    <a:lnTo>
                      <a:pt x="246" y="304"/>
                    </a:lnTo>
                    <a:lnTo>
                      <a:pt x="236" y="304"/>
                    </a:lnTo>
                    <a:lnTo>
                      <a:pt x="225" y="305"/>
                    </a:lnTo>
                    <a:lnTo>
                      <a:pt x="216" y="308"/>
                    </a:lnTo>
                    <a:lnTo>
                      <a:pt x="205" y="312"/>
                    </a:lnTo>
                    <a:lnTo>
                      <a:pt x="196" y="317"/>
                    </a:lnTo>
                    <a:lnTo>
                      <a:pt x="187" y="322"/>
                    </a:lnTo>
                    <a:lnTo>
                      <a:pt x="180" y="329"/>
                    </a:lnTo>
                    <a:lnTo>
                      <a:pt x="172" y="336"/>
                    </a:lnTo>
                    <a:lnTo>
                      <a:pt x="166" y="345"/>
                    </a:lnTo>
                    <a:lnTo>
                      <a:pt x="159" y="354"/>
                    </a:lnTo>
                    <a:lnTo>
                      <a:pt x="154" y="365"/>
                    </a:lnTo>
                    <a:lnTo>
                      <a:pt x="150" y="375"/>
                    </a:lnTo>
                    <a:lnTo>
                      <a:pt x="148" y="386"/>
                    </a:lnTo>
                    <a:lnTo>
                      <a:pt x="145" y="399"/>
                    </a:lnTo>
                    <a:lnTo>
                      <a:pt x="144" y="412"/>
                    </a:lnTo>
                    <a:lnTo>
                      <a:pt x="144" y="426"/>
                    </a:lnTo>
                    <a:lnTo>
                      <a:pt x="349" y="426"/>
                    </a:lnTo>
                    <a:close/>
                    <a:moveTo>
                      <a:pt x="173" y="146"/>
                    </a:moveTo>
                    <a:lnTo>
                      <a:pt x="241" y="0"/>
                    </a:lnTo>
                    <a:lnTo>
                      <a:pt x="395" y="0"/>
                    </a:lnTo>
                    <a:lnTo>
                      <a:pt x="260" y="146"/>
                    </a:lnTo>
                    <a:lnTo>
                      <a:pt x="173"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4" name="Freeform 451">
                <a:extLst>
                  <a:ext uri="{FF2B5EF4-FFF2-40B4-BE49-F238E27FC236}">
                    <a16:creationId xmlns:a16="http://schemas.microsoft.com/office/drawing/2014/main" id="{A1782670-6E83-49B1-B770-DBAC4A805746}"/>
                  </a:ext>
                </a:extLst>
              </p:cNvPr>
              <p:cNvSpPr>
                <a:spLocks/>
              </p:cNvSpPr>
              <p:nvPr/>
            </p:nvSpPr>
            <p:spPr bwMode="auto">
              <a:xfrm>
                <a:off x="2535" y="966"/>
                <a:ext cx="123" cy="135"/>
              </a:xfrm>
              <a:custGeom>
                <a:avLst/>
                <a:gdLst>
                  <a:gd name="T0" fmla="*/ 22 w 492"/>
                  <a:gd name="T1" fmla="*/ 11 h 543"/>
                  <a:gd name="T2" fmla="*/ 21 w 492"/>
                  <a:gd name="T3" fmla="*/ 9 h 543"/>
                  <a:gd name="T4" fmla="*/ 20 w 492"/>
                  <a:gd name="T5" fmla="*/ 8 h 543"/>
                  <a:gd name="T6" fmla="*/ 19 w 492"/>
                  <a:gd name="T7" fmla="*/ 7 h 543"/>
                  <a:gd name="T8" fmla="*/ 18 w 492"/>
                  <a:gd name="T9" fmla="*/ 7 h 543"/>
                  <a:gd name="T10" fmla="*/ 16 w 492"/>
                  <a:gd name="T11" fmla="*/ 7 h 543"/>
                  <a:gd name="T12" fmla="*/ 14 w 492"/>
                  <a:gd name="T13" fmla="*/ 7 h 543"/>
                  <a:gd name="T14" fmla="*/ 12 w 492"/>
                  <a:gd name="T15" fmla="*/ 8 h 543"/>
                  <a:gd name="T16" fmla="*/ 11 w 492"/>
                  <a:gd name="T17" fmla="*/ 9 h 543"/>
                  <a:gd name="T18" fmla="*/ 10 w 492"/>
                  <a:gd name="T19" fmla="*/ 12 h 543"/>
                  <a:gd name="T20" fmla="*/ 9 w 492"/>
                  <a:gd name="T21" fmla="*/ 15 h 543"/>
                  <a:gd name="T22" fmla="*/ 9 w 492"/>
                  <a:gd name="T23" fmla="*/ 19 h 543"/>
                  <a:gd name="T24" fmla="*/ 10 w 492"/>
                  <a:gd name="T25" fmla="*/ 22 h 543"/>
                  <a:gd name="T26" fmla="*/ 11 w 492"/>
                  <a:gd name="T27" fmla="*/ 24 h 543"/>
                  <a:gd name="T28" fmla="*/ 13 w 492"/>
                  <a:gd name="T29" fmla="*/ 26 h 543"/>
                  <a:gd name="T30" fmla="*/ 15 w 492"/>
                  <a:gd name="T31" fmla="*/ 27 h 543"/>
                  <a:gd name="T32" fmla="*/ 17 w 492"/>
                  <a:gd name="T33" fmla="*/ 27 h 543"/>
                  <a:gd name="T34" fmla="*/ 18 w 492"/>
                  <a:gd name="T35" fmla="*/ 26 h 543"/>
                  <a:gd name="T36" fmla="*/ 20 w 492"/>
                  <a:gd name="T37" fmla="*/ 26 h 543"/>
                  <a:gd name="T38" fmla="*/ 21 w 492"/>
                  <a:gd name="T39" fmla="*/ 24 h 543"/>
                  <a:gd name="T40" fmla="*/ 22 w 492"/>
                  <a:gd name="T41" fmla="*/ 23 h 543"/>
                  <a:gd name="T42" fmla="*/ 22 w 492"/>
                  <a:gd name="T43" fmla="*/ 21 h 543"/>
                  <a:gd name="T44" fmla="*/ 30 w 492"/>
                  <a:gd name="T45" fmla="*/ 25 h 543"/>
                  <a:gd name="T46" fmla="*/ 28 w 492"/>
                  <a:gd name="T47" fmla="*/ 28 h 543"/>
                  <a:gd name="T48" fmla="*/ 26 w 492"/>
                  <a:gd name="T49" fmla="*/ 31 h 543"/>
                  <a:gd name="T50" fmla="*/ 23 w 492"/>
                  <a:gd name="T51" fmla="*/ 33 h 543"/>
                  <a:gd name="T52" fmla="*/ 19 w 492"/>
                  <a:gd name="T53" fmla="*/ 33 h 543"/>
                  <a:gd name="T54" fmla="*/ 14 w 492"/>
                  <a:gd name="T55" fmla="*/ 34 h 543"/>
                  <a:gd name="T56" fmla="*/ 11 w 492"/>
                  <a:gd name="T57" fmla="*/ 33 h 543"/>
                  <a:gd name="T58" fmla="*/ 9 w 492"/>
                  <a:gd name="T59" fmla="*/ 32 h 543"/>
                  <a:gd name="T60" fmla="*/ 7 w 492"/>
                  <a:gd name="T61" fmla="*/ 31 h 543"/>
                  <a:gd name="T62" fmla="*/ 5 w 492"/>
                  <a:gd name="T63" fmla="*/ 30 h 543"/>
                  <a:gd name="T64" fmla="*/ 3 w 492"/>
                  <a:gd name="T65" fmla="*/ 28 h 543"/>
                  <a:gd name="T66" fmla="*/ 2 w 492"/>
                  <a:gd name="T67" fmla="*/ 26 h 543"/>
                  <a:gd name="T68" fmla="*/ 1 w 492"/>
                  <a:gd name="T69" fmla="*/ 24 h 543"/>
                  <a:gd name="T70" fmla="*/ 0 w 492"/>
                  <a:gd name="T71" fmla="*/ 19 h 543"/>
                  <a:gd name="T72" fmla="*/ 0 w 492"/>
                  <a:gd name="T73" fmla="*/ 13 h 543"/>
                  <a:gd name="T74" fmla="*/ 2 w 492"/>
                  <a:gd name="T75" fmla="*/ 9 h 543"/>
                  <a:gd name="T76" fmla="*/ 3 w 492"/>
                  <a:gd name="T77" fmla="*/ 7 h 543"/>
                  <a:gd name="T78" fmla="*/ 4 w 492"/>
                  <a:gd name="T79" fmla="*/ 5 h 543"/>
                  <a:gd name="T80" fmla="*/ 6 w 492"/>
                  <a:gd name="T81" fmla="*/ 3 h 543"/>
                  <a:gd name="T82" fmla="*/ 7 w 492"/>
                  <a:gd name="T83" fmla="*/ 2 h 543"/>
                  <a:gd name="T84" fmla="*/ 9 w 492"/>
                  <a:gd name="T85" fmla="*/ 1 h 543"/>
                  <a:gd name="T86" fmla="*/ 14 w 492"/>
                  <a:gd name="T87" fmla="*/ 0 h 543"/>
                  <a:gd name="T88" fmla="*/ 19 w 492"/>
                  <a:gd name="T89" fmla="*/ 0 h 543"/>
                  <a:gd name="T90" fmla="*/ 22 w 492"/>
                  <a:gd name="T91" fmla="*/ 1 h 543"/>
                  <a:gd name="T92" fmla="*/ 25 w 492"/>
                  <a:gd name="T93" fmla="*/ 2 h 543"/>
                  <a:gd name="T94" fmla="*/ 28 w 492"/>
                  <a:gd name="T95" fmla="*/ 5 h 543"/>
                  <a:gd name="T96" fmla="*/ 30 w 492"/>
                  <a:gd name="T97" fmla="*/ 8 h 5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92"/>
                  <a:gd name="T148" fmla="*/ 0 h 543"/>
                  <a:gd name="T149" fmla="*/ 492 w 492"/>
                  <a:gd name="T150" fmla="*/ 543 h 5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92" h="543">
                    <a:moveTo>
                      <a:pt x="485" y="166"/>
                    </a:moveTo>
                    <a:lnTo>
                      <a:pt x="349" y="190"/>
                    </a:lnTo>
                    <a:lnTo>
                      <a:pt x="347" y="180"/>
                    </a:lnTo>
                    <a:lnTo>
                      <a:pt x="344" y="171"/>
                    </a:lnTo>
                    <a:lnTo>
                      <a:pt x="342" y="162"/>
                    </a:lnTo>
                    <a:lnTo>
                      <a:pt x="338" y="154"/>
                    </a:lnTo>
                    <a:lnTo>
                      <a:pt x="334" y="146"/>
                    </a:lnTo>
                    <a:lnTo>
                      <a:pt x="329" y="140"/>
                    </a:lnTo>
                    <a:lnTo>
                      <a:pt x="324" y="133"/>
                    </a:lnTo>
                    <a:lnTo>
                      <a:pt x="319" y="128"/>
                    </a:lnTo>
                    <a:lnTo>
                      <a:pt x="312" y="123"/>
                    </a:lnTo>
                    <a:lnTo>
                      <a:pt x="304" y="119"/>
                    </a:lnTo>
                    <a:lnTo>
                      <a:pt x="298" y="115"/>
                    </a:lnTo>
                    <a:lnTo>
                      <a:pt x="290" y="113"/>
                    </a:lnTo>
                    <a:lnTo>
                      <a:pt x="283" y="110"/>
                    </a:lnTo>
                    <a:lnTo>
                      <a:pt x="274" y="109"/>
                    </a:lnTo>
                    <a:lnTo>
                      <a:pt x="265" y="108"/>
                    </a:lnTo>
                    <a:lnTo>
                      <a:pt x="256" y="108"/>
                    </a:lnTo>
                    <a:lnTo>
                      <a:pt x="243" y="108"/>
                    </a:lnTo>
                    <a:lnTo>
                      <a:pt x="231" y="110"/>
                    </a:lnTo>
                    <a:lnTo>
                      <a:pt x="220" y="113"/>
                    </a:lnTo>
                    <a:lnTo>
                      <a:pt x="208" y="117"/>
                    </a:lnTo>
                    <a:lnTo>
                      <a:pt x="199" y="122"/>
                    </a:lnTo>
                    <a:lnTo>
                      <a:pt x="190" y="128"/>
                    </a:lnTo>
                    <a:lnTo>
                      <a:pt x="181" y="135"/>
                    </a:lnTo>
                    <a:lnTo>
                      <a:pt x="174" y="144"/>
                    </a:lnTo>
                    <a:lnTo>
                      <a:pt x="166" y="153"/>
                    </a:lnTo>
                    <a:lnTo>
                      <a:pt x="159" y="164"/>
                    </a:lnTo>
                    <a:lnTo>
                      <a:pt x="154" y="177"/>
                    </a:lnTo>
                    <a:lnTo>
                      <a:pt x="150" y="191"/>
                    </a:lnTo>
                    <a:lnTo>
                      <a:pt x="147" y="207"/>
                    </a:lnTo>
                    <a:lnTo>
                      <a:pt x="144" y="223"/>
                    </a:lnTo>
                    <a:lnTo>
                      <a:pt x="143" y="243"/>
                    </a:lnTo>
                    <a:lnTo>
                      <a:pt x="143" y="262"/>
                    </a:lnTo>
                    <a:lnTo>
                      <a:pt x="143" y="285"/>
                    </a:lnTo>
                    <a:lnTo>
                      <a:pt x="144" y="305"/>
                    </a:lnTo>
                    <a:lnTo>
                      <a:pt x="147" y="323"/>
                    </a:lnTo>
                    <a:lnTo>
                      <a:pt x="150" y="341"/>
                    </a:lnTo>
                    <a:lnTo>
                      <a:pt x="154" y="357"/>
                    </a:lnTo>
                    <a:lnTo>
                      <a:pt x="159" y="371"/>
                    </a:lnTo>
                    <a:lnTo>
                      <a:pt x="166" y="382"/>
                    </a:lnTo>
                    <a:lnTo>
                      <a:pt x="174" y="393"/>
                    </a:lnTo>
                    <a:lnTo>
                      <a:pt x="181" y="402"/>
                    </a:lnTo>
                    <a:lnTo>
                      <a:pt x="190" y="409"/>
                    </a:lnTo>
                    <a:lnTo>
                      <a:pt x="199" y="416"/>
                    </a:lnTo>
                    <a:lnTo>
                      <a:pt x="209" y="421"/>
                    </a:lnTo>
                    <a:lnTo>
                      <a:pt x="221" y="426"/>
                    </a:lnTo>
                    <a:lnTo>
                      <a:pt x="233" y="429"/>
                    </a:lnTo>
                    <a:lnTo>
                      <a:pt x="244" y="430"/>
                    </a:lnTo>
                    <a:lnTo>
                      <a:pt x="257" y="431"/>
                    </a:lnTo>
                    <a:lnTo>
                      <a:pt x="267" y="431"/>
                    </a:lnTo>
                    <a:lnTo>
                      <a:pt x="276" y="430"/>
                    </a:lnTo>
                    <a:lnTo>
                      <a:pt x="284" y="429"/>
                    </a:lnTo>
                    <a:lnTo>
                      <a:pt x="293" y="426"/>
                    </a:lnTo>
                    <a:lnTo>
                      <a:pt x="301" y="422"/>
                    </a:lnTo>
                    <a:lnTo>
                      <a:pt x="308" y="418"/>
                    </a:lnTo>
                    <a:lnTo>
                      <a:pt x="315" y="415"/>
                    </a:lnTo>
                    <a:lnTo>
                      <a:pt x="321" y="409"/>
                    </a:lnTo>
                    <a:lnTo>
                      <a:pt x="328" y="403"/>
                    </a:lnTo>
                    <a:lnTo>
                      <a:pt x="333" y="395"/>
                    </a:lnTo>
                    <a:lnTo>
                      <a:pt x="338" y="388"/>
                    </a:lnTo>
                    <a:lnTo>
                      <a:pt x="343" y="379"/>
                    </a:lnTo>
                    <a:lnTo>
                      <a:pt x="347" y="368"/>
                    </a:lnTo>
                    <a:lnTo>
                      <a:pt x="351" y="357"/>
                    </a:lnTo>
                    <a:lnTo>
                      <a:pt x="353" y="345"/>
                    </a:lnTo>
                    <a:lnTo>
                      <a:pt x="357" y="332"/>
                    </a:lnTo>
                    <a:lnTo>
                      <a:pt x="492" y="355"/>
                    </a:lnTo>
                    <a:lnTo>
                      <a:pt x="485" y="377"/>
                    </a:lnTo>
                    <a:lnTo>
                      <a:pt x="479" y="399"/>
                    </a:lnTo>
                    <a:lnTo>
                      <a:pt x="470" y="418"/>
                    </a:lnTo>
                    <a:lnTo>
                      <a:pt x="461" y="436"/>
                    </a:lnTo>
                    <a:lnTo>
                      <a:pt x="451" y="454"/>
                    </a:lnTo>
                    <a:lnTo>
                      <a:pt x="438" y="470"/>
                    </a:lnTo>
                    <a:lnTo>
                      <a:pt x="425" y="484"/>
                    </a:lnTo>
                    <a:lnTo>
                      <a:pt x="411" y="495"/>
                    </a:lnTo>
                    <a:lnTo>
                      <a:pt x="396" y="507"/>
                    </a:lnTo>
                    <a:lnTo>
                      <a:pt x="379" y="517"/>
                    </a:lnTo>
                    <a:lnTo>
                      <a:pt x="361" y="525"/>
                    </a:lnTo>
                    <a:lnTo>
                      <a:pt x="340" y="531"/>
                    </a:lnTo>
                    <a:lnTo>
                      <a:pt x="320" y="536"/>
                    </a:lnTo>
                    <a:lnTo>
                      <a:pt x="298" y="540"/>
                    </a:lnTo>
                    <a:lnTo>
                      <a:pt x="275" y="543"/>
                    </a:lnTo>
                    <a:lnTo>
                      <a:pt x="251" y="543"/>
                    </a:lnTo>
                    <a:lnTo>
                      <a:pt x="222" y="543"/>
                    </a:lnTo>
                    <a:lnTo>
                      <a:pt x="197" y="539"/>
                    </a:lnTo>
                    <a:lnTo>
                      <a:pt x="184" y="536"/>
                    </a:lnTo>
                    <a:lnTo>
                      <a:pt x="171" y="534"/>
                    </a:lnTo>
                    <a:lnTo>
                      <a:pt x="159" y="530"/>
                    </a:lnTo>
                    <a:lnTo>
                      <a:pt x="148" y="525"/>
                    </a:lnTo>
                    <a:lnTo>
                      <a:pt x="136" y="521"/>
                    </a:lnTo>
                    <a:lnTo>
                      <a:pt x="126" y="516"/>
                    </a:lnTo>
                    <a:lnTo>
                      <a:pt x="116" y="509"/>
                    </a:lnTo>
                    <a:lnTo>
                      <a:pt x="105" y="503"/>
                    </a:lnTo>
                    <a:lnTo>
                      <a:pt x="95" y="495"/>
                    </a:lnTo>
                    <a:lnTo>
                      <a:pt x="86" y="488"/>
                    </a:lnTo>
                    <a:lnTo>
                      <a:pt x="77" y="480"/>
                    </a:lnTo>
                    <a:lnTo>
                      <a:pt x="68" y="471"/>
                    </a:lnTo>
                    <a:lnTo>
                      <a:pt x="61" y="462"/>
                    </a:lnTo>
                    <a:lnTo>
                      <a:pt x="53" y="453"/>
                    </a:lnTo>
                    <a:lnTo>
                      <a:pt x="45" y="443"/>
                    </a:lnTo>
                    <a:lnTo>
                      <a:pt x="39" y="432"/>
                    </a:lnTo>
                    <a:lnTo>
                      <a:pt x="32" y="421"/>
                    </a:lnTo>
                    <a:lnTo>
                      <a:pt x="27" y="409"/>
                    </a:lnTo>
                    <a:lnTo>
                      <a:pt x="22" y="398"/>
                    </a:lnTo>
                    <a:lnTo>
                      <a:pt x="18" y="385"/>
                    </a:lnTo>
                    <a:lnTo>
                      <a:pt x="11" y="359"/>
                    </a:lnTo>
                    <a:lnTo>
                      <a:pt x="5" y="332"/>
                    </a:lnTo>
                    <a:lnTo>
                      <a:pt x="2" y="303"/>
                    </a:lnTo>
                    <a:lnTo>
                      <a:pt x="0" y="272"/>
                    </a:lnTo>
                    <a:lnTo>
                      <a:pt x="2" y="240"/>
                    </a:lnTo>
                    <a:lnTo>
                      <a:pt x="5" y="210"/>
                    </a:lnTo>
                    <a:lnTo>
                      <a:pt x="11" y="183"/>
                    </a:lnTo>
                    <a:lnTo>
                      <a:pt x="18" y="158"/>
                    </a:lnTo>
                    <a:lnTo>
                      <a:pt x="22" y="145"/>
                    </a:lnTo>
                    <a:lnTo>
                      <a:pt x="27" y="133"/>
                    </a:lnTo>
                    <a:lnTo>
                      <a:pt x="32" y="122"/>
                    </a:lnTo>
                    <a:lnTo>
                      <a:pt x="39" y="110"/>
                    </a:lnTo>
                    <a:lnTo>
                      <a:pt x="45" y="100"/>
                    </a:lnTo>
                    <a:lnTo>
                      <a:pt x="53" y="90"/>
                    </a:lnTo>
                    <a:lnTo>
                      <a:pt x="61" y="81"/>
                    </a:lnTo>
                    <a:lnTo>
                      <a:pt x="68" y="72"/>
                    </a:lnTo>
                    <a:lnTo>
                      <a:pt x="77" y="63"/>
                    </a:lnTo>
                    <a:lnTo>
                      <a:pt x="86" y="54"/>
                    </a:lnTo>
                    <a:lnTo>
                      <a:pt x="96" y="47"/>
                    </a:lnTo>
                    <a:lnTo>
                      <a:pt x="105" y="40"/>
                    </a:lnTo>
                    <a:lnTo>
                      <a:pt x="116" y="33"/>
                    </a:lnTo>
                    <a:lnTo>
                      <a:pt x="126" y="27"/>
                    </a:lnTo>
                    <a:lnTo>
                      <a:pt x="138" y="22"/>
                    </a:lnTo>
                    <a:lnTo>
                      <a:pt x="149" y="18"/>
                    </a:lnTo>
                    <a:lnTo>
                      <a:pt x="172" y="9"/>
                    </a:lnTo>
                    <a:lnTo>
                      <a:pt x="198" y="4"/>
                    </a:lnTo>
                    <a:lnTo>
                      <a:pt x="225" y="0"/>
                    </a:lnTo>
                    <a:lnTo>
                      <a:pt x="253" y="0"/>
                    </a:lnTo>
                    <a:lnTo>
                      <a:pt x="276" y="0"/>
                    </a:lnTo>
                    <a:lnTo>
                      <a:pt x="298" y="3"/>
                    </a:lnTo>
                    <a:lnTo>
                      <a:pt x="319" y="5"/>
                    </a:lnTo>
                    <a:lnTo>
                      <a:pt x="339" y="10"/>
                    </a:lnTo>
                    <a:lnTo>
                      <a:pt x="357" y="15"/>
                    </a:lnTo>
                    <a:lnTo>
                      <a:pt x="374" y="23"/>
                    </a:lnTo>
                    <a:lnTo>
                      <a:pt x="389" y="31"/>
                    </a:lnTo>
                    <a:lnTo>
                      <a:pt x="405" y="40"/>
                    </a:lnTo>
                    <a:lnTo>
                      <a:pt x="417" y="51"/>
                    </a:lnTo>
                    <a:lnTo>
                      <a:pt x="430" y="64"/>
                    </a:lnTo>
                    <a:lnTo>
                      <a:pt x="442" y="77"/>
                    </a:lnTo>
                    <a:lnTo>
                      <a:pt x="452" y="92"/>
                    </a:lnTo>
                    <a:lnTo>
                      <a:pt x="462" y="108"/>
                    </a:lnTo>
                    <a:lnTo>
                      <a:pt x="471" y="126"/>
                    </a:lnTo>
                    <a:lnTo>
                      <a:pt x="478" y="145"/>
                    </a:lnTo>
                    <a:lnTo>
                      <a:pt x="485" y="16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5" name="Freeform 452">
                <a:extLst>
                  <a:ext uri="{FF2B5EF4-FFF2-40B4-BE49-F238E27FC236}">
                    <a16:creationId xmlns:a16="http://schemas.microsoft.com/office/drawing/2014/main" id="{AC554E61-9F6B-4A1F-966F-F0EB6384D737}"/>
                  </a:ext>
                </a:extLst>
              </p:cNvPr>
              <p:cNvSpPr>
                <a:spLocks/>
              </p:cNvSpPr>
              <p:nvPr/>
            </p:nvSpPr>
            <p:spPr bwMode="auto">
              <a:xfrm>
                <a:off x="2682" y="969"/>
                <a:ext cx="118" cy="132"/>
              </a:xfrm>
              <a:custGeom>
                <a:avLst/>
                <a:gdLst>
                  <a:gd name="T0" fmla="*/ 22 w 472"/>
                  <a:gd name="T1" fmla="*/ 27 h 532"/>
                  <a:gd name="T2" fmla="*/ 21 w 472"/>
                  <a:gd name="T3" fmla="*/ 29 h 532"/>
                  <a:gd name="T4" fmla="*/ 20 w 472"/>
                  <a:gd name="T5" fmla="*/ 30 h 532"/>
                  <a:gd name="T6" fmla="*/ 18 w 472"/>
                  <a:gd name="T7" fmla="*/ 31 h 532"/>
                  <a:gd name="T8" fmla="*/ 17 w 472"/>
                  <a:gd name="T9" fmla="*/ 31 h 532"/>
                  <a:gd name="T10" fmla="*/ 16 w 472"/>
                  <a:gd name="T11" fmla="*/ 32 h 532"/>
                  <a:gd name="T12" fmla="*/ 14 w 472"/>
                  <a:gd name="T13" fmla="*/ 33 h 532"/>
                  <a:gd name="T14" fmla="*/ 12 w 472"/>
                  <a:gd name="T15" fmla="*/ 33 h 532"/>
                  <a:gd name="T16" fmla="*/ 11 w 472"/>
                  <a:gd name="T17" fmla="*/ 33 h 532"/>
                  <a:gd name="T18" fmla="*/ 9 w 472"/>
                  <a:gd name="T19" fmla="*/ 33 h 532"/>
                  <a:gd name="T20" fmla="*/ 8 w 472"/>
                  <a:gd name="T21" fmla="*/ 33 h 532"/>
                  <a:gd name="T22" fmla="*/ 6 w 472"/>
                  <a:gd name="T23" fmla="*/ 32 h 532"/>
                  <a:gd name="T24" fmla="*/ 5 w 472"/>
                  <a:gd name="T25" fmla="*/ 32 h 532"/>
                  <a:gd name="T26" fmla="*/ 4 w 472"/>
                  <a:gd name="T27" fmla="*/ 31 h 532"/>
                  <a:gd name="T28" fmla="*/ 3 w 472"/>
                  <a:gd name="T29" fmla="*/ 30 h 532"/>
                  <a:gd name="T30" fmla="*/ 2 w 472"/>
                  <a:gd name="T31" fmla="*/ 29 h 532"/>
                  <a:gd name="T32" fmla="*/ 1 w 472"/>
                  <a:gd name="T33" fmla="*/ 27 h 532"/>
                  <a:gd name="T34" fmla="*/ 1 w 472"/>
                  <a:gd name="T35" fmla="*/ 26 h 532"/>
                  <a:gd name="T36" fmla="*/ 0 w 472"/>
                  <a:gd name="T37" fmla="*/ 24 h 532"/>
                  <a:gd name="T38" fmla="*/ 0 w 472"/>
                  <a:gd name="T39" fmla="*/ 22 h 532"/>
                  <a:gd name="T40" fmla="*/ 0 w 472"/>
                  <a:gd name="T41" fmla="*/ 20 h 532"/>
                  <a:gd name="T42" fmla="*/ 9 w 472"/>
                  <a:gd name="T43" fmla="*/ 0 h 532"/>
                  <a:gd name="T44" fmla="*/ 9 w 472"/>
                  <a:gd name="T45" fmla="*/ 18 h 532"/>
                  <a:gd name="T46" fmla="*/ 9 w 472"/>
                  <a:gd name="T47" fmla="*/ 22 h 532"/>
                  <a:gd name="T48" fmla="*/ 9 w 472"/>
                  <a:gd name="T49" fmla="*/ 24 h 532"/>
                  <a:gd name="T50" fmla="*/ 10 w 472"/>
                  <a:gd name="T51" fmla="*/ 25 h 532"/>
                  <a:gd name="T52" fmla="*/ 12 w 472"/>
                  <a:gd name="T53" fmla="*/ 26 h 532"/>
                  <a:gd name="T54" fmla="*/ 13 w 472"/>
                  <a:gd name="T55" fmla="*/ 26 h 532"/>
                  <a:gd name="T56" fmla="*/ 15 w 472"/>
                  <a:gd name="T57" fmla="*/ 26 h 532"/>
                  <a:gd name="T58" fmla="*/ 17 w 472"/>
                  <a:gd name="T59" fmla="*/ 26 h 532"/>
                  <a:gd name="T60" fmla="*/ 18 w 472"/>
                  <a:gd name="T61" fmla="*/ 25 h 532"/>
                  <a:gd name="T62" fmla="*/ 19 w 472"/>
                  <a:gd name="T63" fmla="*/ 25 h 532"/>
                  <a:gd name="T64" fmla="*/ 20 w 472"/>
                  <a:gd name="T65" fmla="*/ 23 h 532"/>
                  <a:gd name="T66" fmla="*/ 21 w 472"/>
                  <a:gd name="T67" fmla="*/ 22 h 532"/>
                  <a:gd name="T68" fmla="*/ 21 w 472"/>
                  <a:gd name="T69" fmla="*/ 20 h 532"/>
                  <a:gd name="T70" fmla="*/ 21 w 472"/>
                  <a:gd name="T71" fmla="*/ 17 h 532"/>
                  <a:gd name="T72" fmla="*/ 21 w 472"/>
                  <a:gd name="T73" fmla="*/ 0 h 532"/>
                  <a:gd name="T74" fmla="*/ 30 w 472"/>
                  <a:gd name="T75" fmla="*/ 32 h 5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72"/>
                  <a:gd name="T115" fmla="*/ 0 h 532"/>
                  <a:gd name="T116" fmla="*/ 472 w 472"/>
                  <a:gd name="T117" fmla="*/ 532 h 53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72" h="532">
                    <a:moveTo>
                      <a:pt x="345" y="520"/>
                    </a:moveTo>
                    <a:lnTo>
                      <a:pt x="345" y="443"/>
                    </a:lnTo>
                    <a:lnTo>
                      <a:pt x="337" y="452"/>
                    </a:lnTo>
                    <a:lnTo>
                      <a:pt x="330" y="463"/>
                    </a:lnTo>
                    <a:lnTo>
                      <a:pt x="321" y="472"/>
                    </a:lnTo>
                    <a:lnTo>
                      <a:pt x="312" y="481"/>
                    </a:lnTo>
                    <a:lnTo>
                      <a:pt x="303" y="488"/>
                    </a:lnTo>
                    <a:lnTo>
                      <a:pt x="292" y="496"/>
                    </a:lnTo>
                    <a:lnTo>
                      <a:pt x="281" y="502"/>
                    </a:lnTo>
                    <a:lnTo>
                      <a:pt x="271" y="509"/>
                    </a:lnTo>
                    <a:lnTo>
                      <a:pt x="259" y="514"/>
                    </a:lnTo>
                    <a:lnTo>
                      <a:pt x="246" y="519"/>
                    </a:lnTo>
                    <a:lnTo>
                      <a:pt x="235" y="523"/>
                    </a:lnTo>
                    <a:lnTo>
                      <a:pt x="223" y="527"/>
                    </a:lnTo>
                    <a:lnTo>
                      <a:pt x="210" y="529"/>
                    </a:lnTo>
                    <a:lnTo>
                      <a:pt x="197" y="531"/>
                    </a:lnTo>
                    <a:lnTo>
                      <a:pt x="185" y="532"/>
                    </a:lnTo>
                    <a:lnTo>
                      <a:pt x="172" y="532"/>
                    </a:lnTo>
                    <a:lnTo>
                      <a:pt x="159" y="532"/>
                    </a:lnTo>
                    <a:lnTo>
                      <a:pt x="147" y="531"/>
                    </a:lnTo>
                    <a:lnTo>
                      <a:pt x="135" y="529"/>
                    </a:lnTo>
                    <a:lnTo>
                      <a:pt x="123" y="527"/>
                    </a:lnTo>
                    <a:lnTo>
                      <a:pt x="111" y="523"/>
                    </a:lnTo>
                    <a:lnTo>
                      <a:pt x="100" y="519"/>
                    </a:lnTo>
                    <a:lnTo>
                      <a:pt x="88" y="515"/>
                    </a:lnTo>
                    <a:lnTo>
                      <a:pt x="78" y="510"/>
                    </a:lnTo>
                    <a:lnTo>
                      <a:pt x="68" y="504"/>
                    </a:lnTo>
                    <a:lnTo>
                      <a:pt x="59" y="497"/>
                    </a:lnTo>
                    <a:lnTo>
                      <a:pt x="50" y="490"/>
                    </a:lnTo>
                    <a:lnTo>
                      <a:pt x="42" y="482"/>
                    </a:lnTo>
                    <a:lnTo>
                      <a:pt x="36" y="473"/>
                    </a:lnTo>
                    <a:lnTo>
                      <a:pt x="29" y="464"/>
                    </a:lnTo>
                    <a:lnTo>
                      <a:pt x="23" y="455"/>
                    </a:lnTo>
                    <a:lnTo>
                      <a:pt x="18" y="445"/>
                    </a:lnTo>
                    <a:lnTo>
                      <a:pt x="14" y="434"/>
                    </a:lnTo>
                    <a:lnTo>
                      <a:pt x="10" y="421"/>
                    </a:lnTo>
                    <a:lnTo>
                      <a:pt x="6" y="409"/>
                    </a:lnTo>
                    <a:lnTo>
                      <a:pt x="4" y="395"/>
                    </a:lnTo>
                    <a:lnTo>
                      <a:pt x="2" y="380"/>
                    </a:lnTo>
                    <a:lnTo>
                      <a:pt x="1" y="364"/>
                    </a:lnTo>
                    <a:lnTo>
                      <a:pt x="0" y="347"/>
                    </a:lnTo>
                    <a:lnTo>
                      <a:pt x="0" y="329"/>
                    </a:lnTo>
                    <a:lnTo>
                      <a:pt x="0" y="0"/>
                    </a:lnTo>
                    <a:lnTo>
                      <a:pt x="137" y="0"/>
                    </a:lnTo>
                    <a:lnTo>
                      <a:pt x="137" y="239"/>
                    </a:lnTo>
                    <a:lnTo>
                      <a:pt x="137" y="289"/>
                    </a:lnTo>
                    <a:lnTo>
                      <a:pt x="138" y="328"/>
                    </a:lnTo>
                    <a:lnTo>
                      <a:pt x="141" y="356"/>
                    </a:lnTo>
                    <a:lnTo>
                      <a:pt x="145" y="374"/>
                    </a:lnTo>
                    <a:lnTo>
                      <a:pt x="149" y="386"/>
                    </a:lnTo>
                    <a:lnTo>
                      <a:pt x="155" y="396"/>
                    </a:lnTo>
                    <a:lnTo>
                      <a:pt x="163" y="405"/>
                    </a:lnTo>
                    <a:lnTo>
                      <a:pt x="172" y="413"/>
                    </a:lnTo>
                    <a:lnTo>
                      <a:pt x="183" y="419"/>
                    </a:lnTo>
                    <a:lnTo>
                      <a:pt x="195" y="424"/>
                    </a:lnTo>
                    <a:lnTo>
                      <a:pt x="209" y="427"/>
                    </a:lnTo>
                    <a:lnTo>
                      <a:pt x="223" y="428"/>
                    </a:lnTo>
                    <a:lnTo>
                      <a:pt x="241" y="427"/>
                    </a:lnTo>
                    <a:lnTo>
                      <a:pt x="256" y="423"/>
                    </a:lnTo>
                    <a:lnTo>
                      <a:pt x="264" y="420"/>
                    </a:lnTo>
                    <a:lnTo>
                      <a:pt x="272" y="416"/>
                    </a:lnTo>
                    <a:lnTo>
                      <a:pt x="280" y="413"/>
                    </a:lnTo>
                    <a:lnTo>
                      <a:pt x="286" y="409"/>
                    </a:lnTo>
                    <a:lnTo>
                      <a:pt x="299" y="398"/>
                    </a:lnTo>
                    <a:lnTo>
                      <a:pt x="310" y="387"/>
                    </a:lnTo>
                    <a:lnTo>
                      <a:pt x="318" y="374"/>
                    </a:lnTo>
                    <a:lnTo>
                      <a:pt x="325" y="360"/>
                    </a:lnTo>
                    <a:lnTo>
                      <a:pt x="327" y="352"/>
                    </a:lnTo>
                    <a:lnTo>
                      <a:pt x="330" y="341"/>
                    </a:lnTo>
                    <a:lnTo>
                      <a:pt x="331" y="327"/>
                    </a:lnTo>
                    <a:lnTo>
                      <a:pt x="332" y="311"/>
                    </a:lnTo>
                    <a:lnTo>
                      <a:pt x="335" y="270"/>
                    </a:lnTo>
                    <a:lnTo>
                      <a:pt x="335" y="220"/>
                    </a:lnTo>
                    <a:lnTo>
                      <a:pt x="335" y="0"/>
                    </a:lnTo>
                    <a:lnTo>
                      <a:pt x="472" y="0"/>
                    </a:lnTo>
                    <a:lnTo>
                      <a:pt x="472" y="520"/>
                    </a:lnTo>
                    <a:lnTo>
                      <a:pt x="345" y="52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6" name="Rectangle 453">
                <a:extLst>
                  <a:ext uri="{FF2B5EF4-FFF2-40B4-BE49-F238E27FC236}">
                    <a16:creationId xmlns:a16="http://schemas.microsoft.com/office/drawing/2014/main" id="{6D8CE4B0-9FFF-4635-947E-7092DD4199A8}"/>
                  </a:ext>
                </a:extLst>
              </p:cNvPr>
              <p:cNvSpPr>
                <a:spLocks noChangeArrowheads="1"/>
              </p:cNvSpPr>
              <p:nvPr/>
            </p:nvSpPr>
            <p:spPr bwMode="auto">
              <a:xfrm>
                <a:off x="2836" y="919"/>
                <a:ext cx="34" cy="180"/>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557" name="Freeform 454">
                <a:extLst>
                  <a:ext uri="{FF2B5EF4-FFF2-40B4-BE49-F238E27FC236}">
                    <a16:creationId xmlns:a16="http://schemas.microsoft.com/office/drawing/2014/main" id="{B11784FF-47CC-4F0F-8604-4AE45A26BD14}"/>
                  </a:ext>
                </a:extLst>
              </p:cNvPr>
              <p:cNvSpPr>
                <a:spLocks noEditPoints="1"/>
              </p:cNvSpPr>
              <p:nvPr/>
            </p:nvSpPr>
            <p:spPr bwMode="auto">
              <a:xfrm>
                <a:off x="2897" y="966"/>
                <a:ext cx="122" cy="135"/>
              </a:xfrm>
              <a:custGeom>
                <a:avLst/>
                <a:gdLst>
                  <a:gd name="T0" fmla="*/ 1 w 488"/>
                  <a:gd name="T1" fmla="*/ 8 h 543"/>
                  <a:gd name="T2" fmla="*/ 3 w 488"/>
                  <a:gd name="T3" fmla="*/ 5 h 543"/>
                  <a:gd name="T4" fmla="*/ 5 w 488"/>
                  <a:gd name="T5" fmla="*/ 3 h 543"/>
                  <a:gd name="T6" fmla="*/ 7 w 488"/>
                  <a:gd name="T7" fmla="*/ 1 h 543"/>
                  <a:gd name="T8" fmla="*/ 11 w 488"/>
                  <a:gd name="T9" fmla="*/ 0 h 543"/>
                  <a:gd name="T10" fmla="*/ 15 w 488"/>
                  <a:gd name="T11" fmla="*/ 0 h 543"/>
                  <a:gd name="T12" fmla="*/ 19 w 488"/>
                  <a:gd name="T13" fmla="*/ 0 h 543"/>
                  <a:gd name="T14" fmla="*/ 22 w 488"/>
                  <a:gd name="T15" fmla="*/ 1 h 543"/>
                  <a:gd name="T16" fmla="*/ 24 w 488"/>
                  <a:gd name="T17" fmla="*/ 2 h 543"/>
                  <a:gd name="T18" fmla="*/ 26 w 488"/>
                  <a:gd name="T19" fmla="*/ 3 h 543"/>
                  <a:gd name="T20" fmla="*/ 27 w 488"/>
                  <a:gd name="T21" fmla="*/ 4 h 543"/>
                  <a:gd name="T22" fmla="*/ 28 w 488"/>
                  <a:gd name="T23" fmla="*/ 6 h 543"/>
                  <a:gd name="T24" fmla="*/ 29 w 488"/>
                  <a:gd name="T25" fmla="*/ 9 h 543"/>
                  <a:gd name="T26" fmla="*/ 29 w 488"/>
                  <a:gd name="T27" fmla="*/ 12 h 543"/>
                  <a:gd name="T28" fmla="*/ 29 w 488"/>
                  <a:gd name="T29" fmla="*/ 26 h 543"/>
                  <a:gd name="T30" fmla="*/ 29 w 488"/>
                  <a:gd name="T31" fmla="*/ 30 h 543"/>
                  <a:gd name="T32" fmla="*/ 31 w 488"/>
                  <a:gd name="T33" fmla="*/ 33 h 543"/>
                  <a:gd name="T34" fmla="*/ 22 w 488"/>
                  <a:gd name="T35" fmla="*/ 32 h 543"/>
                  <a:gd name="T36" fmla="*/ 21 w 488"/>
                  <a:gd name="T37" fmla="*/ 30 h 543"/>
                  <a:gd name="T38" fmla="*/ 19 w 488"/>
                  <a:gd name="T39" fmla="*/ 31 h 543"/>
                  <a:gd name="T40" fmla="*/ 15 w 488"/>
                  <a:gd name="T41" fmla="*/ 33 h 543"/>
                  <a:gd name="T42" fmla="*/ 11 w 488"/>
                  <a:gd name="T43" fmla="*/ 34 h 543"/>
                  <a:gd name="T44" fmla="*/ 7 w 488"/>
                  <a:gd name="T45" fmla="*/ 33 h 543"/>
                  <a:gd name="T46" fmla="*/ 5 w 488"/>
                  <a:gd name="T47" fmla="*/ 32 h 543"/>
                  <a:gd name="T48" fmla="*/ 2 w 488"/>
                  <a:gd name="T49" fmla="*/ 30 h 543"/>
                  <a:gd name="T50" fmla="*/ 1 w 488"/>
                  <a:gd name="T51" fmla="*/ 28 h 543"/>
                  <a:gd name="T52" fmla="*/ 0 w 488"/>
                  <a:gd name="T53" fmla="*/ 25 h 543"/>
                  <a:gd name="T54" fmla="*/ 0 w 488"/>
                  <a:gd name="T55" fmla="*/ 23 h 543"/>
                  <a:gd name="T56" fmla="*/ 1 w 488"/>
                  <a:gd name="T57" fmla="*/ 21 h 543"/>
                  <a:gd name="T58" fmla="*/ 1 w 488"/>
                  <a:gd name="T59" fmla="*/ 19 h 543"/>
                  <a:gd name="T60" fmla="*/ 3 w 488"/>
                  <a:gd name="T61" fmla="*/ 18 h 543"/>
                  <a:gd name="T62" fmla="*/ 4 w 488"/>
                  <a:gd name="T63" fmla="*/ 17 h 543"/>
                  <a:gd name="T64" fmla="*/ 6 w 488"/>
                  <a:gd name="T65" fmla="*/ 15 h 543"/>
                  <a:gd name="T66" fmla="*/ 12 w 488"/>
                  <a:gd name="T67" fmla="*/ 14 h 543"/>
                  <a:gd name="T68" fmla="*/ 19 w 488"/>
                  <a:gd name="T69" fmla="*/ 12 h 543"/>
                  <a:gd name="T70" fmla="*/ 20 w 488"/>
                  <a:gd name="T71" fmla="*/ 10 h 543"/>
                  <a:gd name="T72" fmla="*/ 20 w 488"/>
                  <a:gd name="T73" fmla="*/ 9 h 543"/>
                  <a:gd name="T74" fmla="*/ 19 w 488"/>
                  <a:gd name="T75" fmla="*/ 8 h 543"/>
                  <a:gd name="T76" fmla="*/ 18 w 488"/>
                  <a:gd name="T77" fmla="*/ 7 h 543"/>
                  <a:gd name="T78" fmla="*/ 16 w 488"/>
                  <a:gd name="T79" fmla="*/ 6 h 543"/>
                  <a:gd name="T80" fmla="*/ 12 w 488"/>
                  <a:gd name="T81" fmla="*/ 7 h 543"/>
                  <a:gd name="T82" fmla="*/ 11 w 488"/>
                  <a:gd name="T83" fmla="*/ 8 h 543"/>
                  <a:gd name="T84" fmla="*/ 10 w 488"/>
                  <a:gd name="T85" fmla="*/ 9 h 543"/>
                  <a:gd name="T86" fmla="*/ 20 w 488"/>
                  <a:gd name="T87" fmla="*/ 17 h 543"/>
                  <a:gd name="T88" fmla="*/ 17 w 488"/>
                  <a:gd name="T89" fmla="*/ 18 h 543"/>
                  <a:gd name="T90" fmla="*/ 12 w 488"/>
                  <a:gd name="T91" fmla="*/ 19 h 543"/>
                  <a:gd name="T92" fmla="*/ 10 w 488"/>
                  <a:gd name="T93" fmla="*/ 20 h 543"/>
                  <a:gd name="T94" fmla="*/ 9 w 488"/>
                  <a:gd name="T95" fmla="*/ 22 h 543"/>
                  <a:gd name="T96" fmla="*/ 9 w 488"/>
                  <a:gd name="T97" fmla="*/ 23 h 543"/>
                  <a:gd name="T98" fmla="*/ 9 w 488"/>
                  <a:gd name="T99" fmla="*/ 24 h 543"/>
                  <a:gd name="T100" fmla="*/ 9 w 488"/>
                  <a:gd name="T101" fmla="*/ 25 h 543"/>
                  <a:gd name="T102" fmla="*/ 10 w 488"/>
                  <a:gd name="T103" fmla="*/ 26 h 543"/>
                  <a:gd name="T104" fmla="*/ 11 w 488"/>
                  <a:gd name="T105" fmla="*/ 27 h 543"/>
                  <a:gd name="T106" fmla="*/ 13 w 488"/>
                  <a:gd name="T107" fmla="*/ 28 h 543"/>
                  <a:gd name="T108" fmla="*/ 14 w 488"/>
                  <a:gd name="T109" fmla="*/ 28 h 543"/>
                  <a:gd name="T110" fmla="*/ 16 w 488"/>
                  <a:gd name="T111" fmla="*/ 27 h 543"/>
                  <a:gd name="T112" fmla="*/ 17 w 488"/>
                  <a:gd name="T113" fmla="*/ 26 h 543"/>
                  <a:gd name="T114" fmla="*/ 19 w 488"/>
                  <a:gd name="T115" fmla="*/ 25 h 543"/>
                  <a:gd name="T116" fmla="*/ 20 w 488"/>
                  <a:gd name="T117" fmla="*/ 23 h 543"/>
                  <a:gd name="T118" fmla="*/ 20 w 488"/>
                  <a:gd name="T119" fmla="*/ 19 h 5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3"/>
                  <a:gd name="T182" fmla="*/ 488 w 488"/>
                  <a:gd name="T183" fmla="*/ 543 h 5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3">
                    <a:moveTo>
                      <a:pt x="139" y="169"/>
                    </a:moveTo>
                    <a:lnTo>
                      <a:pt x="15" y="148"/>
                    </a:lnTo>
                    <a:lnTo>
                      <a:pt x="20" y="130"/>
                    </a:lnTo>
                    <a:lnTo>
                      <a:pt x="26" y="112"/>
                    </a:lnTo>
                    <a:lnTo>
                      <a:pt x="34" y="96"/>
                    </a:lnTo>
                    <a:lnTo>
                      <a:pt x="43" y="82"/>
                    </a:lnTo>
                    <a:lnTo>
                      <a:pt x="52" y="68"/>
                    </a:lnTo>
                    <a:lnTo>
                      <a:pt x="63" y="56"/>
                    </a:lnTo>
                    <a:lnTo>
                      <a:pt x="74" y="45"/>
                    </a:lnTo>
                    <a:lnTo>
                      <a:pt x="86" y="36"/>
                    </a:lnTo>
                    <a:lnTo>
                      <a:pt x="101" y="27"/>
                    </a:lnTo>
                    <a:lnTo>
                      <a:pt x="116" y="20"/>
                    </a:lnTo>
                    <a:lnTo>
                      <a:pt x="133" y="14"/>
                    </a:lnTo>
                    <a:lnTo>
                      <a:pt x="151" y="9"/>
                    </a:lnTo>
                    <a:lnTo>
                      <a:pt x="170" y="5"/>
                    </a:lnTo>
                    <a:lnTo>
                      <a:pt x="192" y="1"/>
                    </a:lnTo>
                    <a:lnTo>
                      <a:pt x="215" y="0"/>
                    </a:lnTo>
                    <a:lnTo>
                      <a:pt x="239" y="0"/>
                    </a:lnTo>
                    <a:lnTo>
                      <a:pt x="262" y="0"/>
                    </a:lnTo>
                    <a:lnTo>
                      <a:pt x="283" y="1"/>
                    </a:lnTo>
                    <a:lnTo>
                      <a:pt x="302" y="3"/>
                    </a:lnTo>
                    <a:lnTo>
                      <a:pt x="320" y="5"/>
                    </a:lnTo>
                    <a:lnTo>
                      <a:pt x="337" y="8"/>
                    </a:lnTo>
                    <a:lnTo>
                      <a:pt x="351" y="11"/>
                    </a:lnTo>
                    <a:lnTo>
                      <a:pt x="365" y="17"/>
                    </a:lnTo>
                    <a:lnTo>
                      <a:pt x="377" y="22"/>
                    </a:lnTo>
                    <a:lnTo>
                      <a:pt x="388" y="27"/>
                    </a:lnTo>
                    <a:lnTo>
                      <a:pt x="397" y="33"/>
                    </a:lnTo>
                    <a:lnTo>
                      <a:pt x="407" y="40"/>
                    </a:lnTo>
                    <a:lnTo>
                      <a:pt x="415" y="46"/>
                    </a:lnTo>
                    <a:lnTo>
                      <a:pt x="423" y="53"/>
                    </a:lnTo>
                    <a:lnTo>
                      <a:pt x="429" y="60"/>
                    </a:lnTo>
                    <a:lnTo>
                      <a:pt x="436" y="68"/>
                    </a:lnTo>
                    <a:lnTo>
                      <a:pt x="441" y="77"/>
                    </a:lnTo>
                    <a:lnTo>
                      <a:pt x="445" y="86"/>
                    </a:lnTo>
                    <a:lnTo>
                      <a:pt x="448" y="97"/>
                    </a:lnTo>
                    <a:lnTo>
                      <a:pt x="451" y="110"/>
                    </a:lnTo>
                    <a:lnTo>
                      <a:pt x="454" y="124"/>
                    </a:lnTo>
                    <a:lnTo>
                      <a:pt x="456" y="141"/>
                    </a:lnTo>
                    <a:lnTo>
                      <a:pt x="457" y="159"/>
                    </a:lnTo>
                    <a:lnTo>
                      <a:pt x="459" y="178"/>
                    </a:lnTo>
                    <a:lnTo>
                      <a:pt x="459" y="200"/>
                    </a:lnTo>
                    <a:lnTo>
                      <a:pt x="457" y="361"/>
                    </a:lnTo>
                    <a:lnTo>
                      <a:pt x="457" y="393"/>
                    </a:lnTo>
                    <a:lnTo>
                      <a:pt x="459" y="420"/>
                    </a:lnTo>
                    <a:lnTo>
                      <a:pt x="461" y="443"/>
                    </a:lnTo>
                    <a:lnTo>
                      <a:pt x="464" y="462"/>
                    </a:lnTo>
                    <a:lnTo>
                      <a:pt x="468" y="479"/>
                    </a:lnTo>
                    <a:lnTo>
                      <a:pt x="473" y="495"/>
                    </a:lnTo>
                    <a:lnTo>
                      <a:pt x="480" y="513"/>
                    </a:lnTo>
                    <a:lnTo>
                      <a:pt x="488" y="531"/>
                    </a:lnTo>
                    <a:lnTo>
                      <a:pt x="352" y="531"/>
                    </a:lnTo>
                    <a:lnTo>
                      <a:pt x="350" y="524"/>
                    </a:lnTo>
                    <a:lnTo>
                      <a:pt x="346" y="515"/>
                    </a:lnTo>
                    <a:lnTo>
                      <a:pt x="343" y="503"/>
                    </a:lnTo>
                    <a:lnTo>
                      <a:pt x="339" y="492"/>
                    </a:lnTo>
                    <a:lnTo>
                      <a:pt x="337" y="481"/>
                    </a:lnTo>
                    <a:lnTo>
                      <a:pt x="334" y="475"/>
                    </a:lnTo>
                    <a:lnTo>
                      <a:pt x="316" y="490"/>
                    </a:lnTo>
                    <a:lnTo>
                      <a:pt x="298" y="504"/>
                    </a:lnTo>
                    <a:lnTo>
                      <a:pt x="279" y="517"/>
                    </a:lnTo>
                    <a:lnTo>
                      <a:pt x="258" y="526"/>
                    </a:lnTo>
                    <a:lnTo>
                      <a:pt x="238" y="534"/>
                    </a:lnTo>
                    <a:lnTo>
                      <a:pt x="217" y="539"/>
                    </a:lnTo>
                    <a:lnTo>
                      <a:pt x="196" y="543"/>
                    </a:lnTo>
                    <a:lnTo>
                      <a:pt x="172" y="543"/>
                    </a:lnTo>
                    <a:lnTo>
                      <a:pt x="153" y="543"/>
                    </a:lnTo>
                    <a:lnTo>
                      <a:pt x="135" y="540"/>
                    </a:lnTo>
                    <a:lnTo>
                      <a:pt x="117" y="538"/>
                    </a:lnTo>
                    <a:lnTo>
                      <a:pt x="101" y="533"/>
                    </a:lnTo>
                    <a:lnTo>
                      <a:pt x="85" y="526"/>
                    </a:lnTo>
                    <a:lnTo>
                      <a:pt x="71" y="518"/>
                    </a:lnTo>
                    <a:lnTo>
                      <a:pt x="58" y="509"/>
                    </a:lnTo>
                    <a:lnTo>
                      <a:pt x="47" y="499"/>
                    </a:lnTo>
                    <a:lnTo>
                      <a:pt x="35" y="489"/>
                    </a:lnTo>
                    <a:lnTo>
                      <a:pt x="26" y="476"/>
                    </a:lnTo>
                    <a:lnTo>
                      <a:pt x="18" y="463"/>
                    </a:lnTo>
                    <a:lnTo>
                      <a:pt x="12" y="450"/>
                    </a:lnTo>
                    <a:lnTo>
                      <a:pt x="7" y="436"/>
                    </a:lnTo>
                    <a:lnTo>
                      <a:pt x="3" y="421"/>
                    </a:lnTo>
                    <a:lnTo>
                      <a:pt x="0" y="406"/>
                    </a:lnTo>
                    <a:lnTo>
                      <a:pt x="0" y="389"/>
                    </a:lnTo>
                    <a:lnTo>
                      <a:pt x="0" y="379"/>
                    </a:lnTo>
                    <a:lnTo>
                      <a:pt x="2" y="368"/>
                    </a:lnTo>
                    <a:lnTo>
                      <a:pt x="3" y="358"/>
                    </a:lnTo>
                    <a:lnTo>
                      <a:pt x="6" y="348"/>
                    </a:lnTo>
                    <a:lnTo>
                      <a:pt x="8" y="339"/>
                    </a:lnTo>
                    <a:lnTo>
                      <a:pt x="12" y="329"/>
                    </a:lnTo>
                    <a:lnTo>
                      <a:pt x="16" y="320"/>
                    </a:lnTo>
                    <a:lnTo>
                      <a:pt x="21" y="311"/>
                    </a:lnTo>
                    <a:lnTo>
                      <a:pt x="26" y="303"/>
                    </a:lnTo>
                    <a:lnTo>
                      <a:pt x="33" y="295"/>
                    </a:lnTo>
                    <a:lnTo>
                      <a:pt x="39" y="287"/>
                    </a:lnTo>
                    <a:lnTo>
                      <a:pt x="47" y="280"/>
                    </a:lnTo>
                    <a:lnTo>
                      <a:pt x="54" y="275"/>
                    </a:lnTo>
                    <a:lnTo>
                      <a:pt x="62" y="268"/>
                    </a:lnTo>
                    <a:lnTo>
                      <a:pt x="71" y="263"/>
                    </a:lnTo>
                    <a:lnTo>
                      <a:pt x="80" y="258"/>
                    </a:lnTo>
                    <a:lnTo>
                      <a:pt x="101" y="249"/>
                    </a:lnTo>
                    <a:lnTo>
                      <a:pt x="126" y="241"/>
                    </a:lnTo>
                    <a:lnTo>
                      <a:pt x="156" y="234"/>
                    </a:lnTo>
                    <a:lnTo>
                      <a:pt x="189" y="226"/>
                    </a:lnTo>
                    <a:lnTo>
                      <a:pt x="234" y="217"/>
                    </a:lnTo>
                    <a:lnTo>
                      <a:pt x="271" y="208"/>
                    </a:lnTo>
                    <a:lnTo>
                      <a:pt x="301" y="200"/>
                    </a:lnTo>
                    <a:lnTo>
                      <a:pt x="324" y="192"/>
                    </a:lnTo>
                    <a:lnTo>
                      <a:pt x="324" y="178"/>
                    </a:lnTo>
                    <a:lnTo>
                      <a:pt x="323" y="169"/>
                    </a:lnTo>
                    <a:lnTo>
                      <a:pt x="323" y="160"/>
                    </a:lnTo>
                    <a:lnTo>
                      <a:pt x="320" y="151"/>
                    </a:lnTo>
                    <a:lnTo>
                      <a:pt x="319" y="144"/>
                    </a:lnTo>
                    <a:lnTo>
                      <a:pt x="316" y="137"/>
                    </a:lnTo>
                    <a:lnTo>
                      <a:pt x="312" y="132"/>
                    </a:lnTo>
                    <a:lnTo>
                      <a:pt x="308" y="126"/>
                    </a:lnTo>
                    <a:lnTo>
                      <a:pt x="303" y="122"/>
                    </a:lnTo>
                    <a:lnTo>
                      <a:pt x="298" y="118"/>
                    </a:lnTo>
                    <a:lnTo>
                      <a:pt x="292" y="114"/>
                    </a:lnTo>
                    <a:lnTo>
                      <a:pt x="284" y="112"/>
                    </a:lnTo>
                    <a:lnTo>
                      <a:pt x="275" y="109"/>
                    </a:lnTo>
                    <a:lnTo>
                      <a:pt x="255" y="106"/>
                    </a:lnTo>
                    <a:lnTo>
                      <a:pt x="230" y="105"/>
                    </a:lnTo>
                    <a:lnTo>
                      <a:pt x="212" y="105"/>
                    </a:lnTo>
                    <a:lnTo>
                      <a:pt x="197" y="109"/>
                    </a:lnTo>
                    <a:lnTo>
                      <a:pt x="184" y="113"/>
                    </a:lnTo>
                    <a:lnTo>
                      <a:pt x="172" y="119"/>
                    </a:lnTo>
                    <a:lnTo>
                      <a:pt x="167" y="123"/>
                    </a:lnTo>
                    <a:lnTo>
                      <a:pt x="162" y="128"/>
                    </a:lnTo>
                    <a:lnTo>
                      <a:pt x="158" y="133"/>
                    </a:lnTo>
                    <a:lnTo>
                      <a:pt x="153" y="139"/>
                    </a:lnTo>
                    <a:lnTo>
                      <a:pt x="145" y="153"/>
                    </a:lnTo>
                    <a:lnTo>
                      <a:pt x="139" y="169"/>
                    </a:lnTo>
                    <a:close/>
                    <a:moveTo>
                      <a:pt x="324" y="282"/>
                    </a:moveTo>
                    <a:lnTo>
                      <a:pt x="308" y="286"/>
                    </a:lnTo>
                    <a:lnTo>
                      <a:pt x="289" y="291"/>
                    </a:lnTo>
                    <a:lnTo>
                      <a:pt x="266" y="296"/>
                    </a:lnTo>
                    <a:lnTo>
                      <a:pt x="239" y="303"/>
                    </a:lnTo>
                    <a:lnTo>
                      <a:pt x="214" y="309"/>
                    </a:lnTo>
                    <a:lnTo>
                      <a:pt x="192" y="314"/>
                    </a:lnTo>
                    <a:lnTo>
                      <a:pt x="176" y="321"/>
                    </a:lnTo>
                    <a:lnTo>
                      <a:pt x="165" y="327"/>
                    </a:lnTo>
                    <a:lnTo>
                      <a:pt x="158" y="331"/>
                    </a:lnTo>
                    <a:lnTo>
                      <a:pt x="153" y="338"/>
                    </a:lnTo>
                    <a:lnTo>
                      <a:pt x="148" y="343"/>
                    </a:lnTo>
                    <a:lnTo>
                      <a:pt x="144" y="349"/>
                    </a:lnTo>
                    <a:lnTo>
                      <a:pt x="142" y="354"/>
                    </a:lnTo>
                    <a:lnTo>
                      <a:pt x="139" y="361"/>
                    </a:lnTo>
                    <a:lnTo>
                      <a:pt x="138" y="368"/>
                    </a:lnTo>
                    <a:lnTo>
                      <a:pt x="138" y="375"/>
                    </a:lnTo>
                    <a:lnTo>
                      <a:pt x="138" y="382"/>
                    </a:lnTo>
                    <a:lnTo>
                      <a:pt x="139" y="389"/>
                    </a:lnTo>
                    <a:lnTo>
                      <a:pt x="140" y="397"/>
                    </a:lnTo>
                    <a:lnTo>
                      <a:pt x="143" y="402"/>
                    </a:lnTo>
                    <a:lnTo>
                      <a:pt x="145" y="408"/>
                    </a:lnTo>
                    <a:lnTo>
                      <a:pt x="149" y="415"/>
                    </a:lnTo>
                    <a:lnTo>
                      <a:pt x="154" y="420"/>
                    </a:lnTo>
                    <a:lnTo>
                      <a:pt x="160" y="425"/>
                    </a:lnTo>
                    <a:lnTo>
                      <a:pt x="165" y="430"/>
                    </a:lnTo>
                    <a:lnTo>
                      <a:pt x="171" y="435"/>
                    </a:lnTo>
                    <a:lnTo>
                      <a:pt x="178" y="438"/>
                    </a:lnTo>
                    <a:lnTo>
                      <a:pt x="184" y="441"/>
                    </a:lnTo>
                    <a:lnTo>
                      <a:pt x="190" y="444"/>
                    </a:lnTo>
                    <a:lnTo>
                      <a:pt x="198" y="445"/>
                    </a:lnTo>
                    <a:lnTo>
                      <a:pt x="206" y="447"/>
                    </a:lnTo>
                    <a:lnTo>
                      <a:pt x="214" y="447"/>
                    </a:lnTo>
                    <a:lnTo>
                      <a:pt x="224" y="445"/>
                    </a:lnTo>
                    <a:lnTo>
                      <a:pt x="233" y="445"/>
                    </a:lnTo>
                    <a:lnTo>
                      <a:pt x="242" y="443"/>
                    </a:lnTo>
                    <a:lnTo>
                      <a:pt x="251" y="440"/>
                    </a:lnTo>
                    <a:lnTo>
                      <a:pt x="260" y="436"/>
                    </a:lnTo>
                    <a:lnTo>
                      <a:pt x="267" y="432"/>
                    </a:lnTo>
                    <a:lnTo>
                      <a:pt x="276" y="427"/>
                    </a:lnTo>
                    <a:lnTo>
                      <a:pt x="285" y="422"/>
                    </a:lnTo>
                    <a:lnTo>
                      <a:pt x="297" y="412"/>
                    </a:lnTo>
                    <a:lnTo>
                      <a:pt x="306" y="402"/>
                    </a:lnTo>
                    <a:lnTo>
                      <a:pt x="312" y="389"/>
                    </a:lnTo>
                    <a:lnTo>
                      <a:pt x="317" y="376"/>
                    </a:lnTo>
                    <a:lnTo>
                      <a:pt x="320" y="366"/>
                    </a:lnTo>
                    <a:lnTo>
                      <a:pt x="323" y="350"/>
                    </a:lnTo>
                    <a:lnTo>
                      <a:pt x="323"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8" name="Freeform 455">
                <a:extLst>
                  <a:ext uri="{FF2B5EF4-FFF2-40B4-BE49-F238E27FC236}">
                    <a16:creationId xmlns:a16="http://schemas.microsoft.com/office/drawing/2014/main" id="{A408CD39-71E1-4BD5-9C32-93FB24720994}"/>
                  </a:ext>
                </a:extLst>
              </p:cNvPr>
              <p:cNvSpPr>
                <a:spLocks/>
              </p:cNvSpPr>
              <p:nvPr/>
            </p:nvSpPr>
            <p:spPr bwMode="auto">
              <a:xfrm>
                <a:off x="3033" y="966"/>
                <a:ext cx="122" cy="135"/>
              </a:xfrm>
              <a:custGeom>
                <a:avLst/>
                <a:gdLst>
                  <a:gd name="T0" fmla="*/ 9 w 486"/>
                  <a:gd name="T1" fmla="*/ 23 h 543"/>
                  <a:gd name="T2" fmla="*/ 10 w 486"/>
                  <a:gd name="T3" fmla="*/ 25 h 543"/>
                  <a:gd name="T4" fmla="*/ 11 w 486"/>
                  <a:gd name="T5" fmla="*/ 26 h 543"/>
                  <a:gd name="T6" fmla="*/ 12 w 486"/>
                  <a:gd name="T7" fmla="*/ 27 h 543"/>
                  <a:gd name="T8" fmla="*/ 14 w 486"/>
                  <a:gd name="T9" fmla="*/ 27 h 543"/>
                  <a:gd name="T10" fmla="*/ 16 w 486"/>
                  <a:gd name="T11" fmla="*/ 27 h 543"/>
                  <a:gd name="T12" fmla="*/ 18 w 486"/>
                  <a:gd name="T13" fmla="*/ 27 h 543"/>
                  <a:gd name="T14" fmla="*/ 20 w 486"/>
                  <a:gd name="T15" fmla="*/ 27 h 543"/>
                  <a:gd name="T16" fmla="*/ 21 w 486"/>
                  <a:gd name="T17" fmla="*/ 26 h 543"/>
                  <a:gd name="T18" fmla="*/ 22 w 486"/>
                  <a:gd name="T19" fmla="*/ 24 h 543"/>
                  <a:gd name="T20" fmla="*/ 22 w 486"/>
                  <a:gd name="T21" fmla="*/ 23 h 543"/>
                  <a:gd name="T22" fmla="*/ 20 w 486"/>
                  <a:gd name="T23" fmla="*/ 22 h 543"/>
                  <a:gd name="T24" fmla="*/ 16 w 486"/>
                  <a:gd name="T25" fmla="*/ 21 h 543"/>
                  <a:gd name="T26" fmla="*/ 10 w 486"/>
                  <a:gd name="T27" fmla="*/ 19 h 543"/>
                  <a:gd name="T28" fmla="*/ 6 w 486"/>
                  <a:gd name="T29" fmla="*/ 18 h 543"/>
                  <a:gd name="T30" fmla="*/ 4 w 486"/>
                  <a:gd name="T31" fmla="*/ 16 h 543"/>
                  <a:gd name="T32" fmla="*/ 2 w 486"/>
                  <a:gd name="T33" fmla="*/ 13 h 543"/>
                  <a:gd name="T34" fmla="*/ 1 w 486"/>
                  <a:gd name="T35" fmla="*/ 10 h 543"/>
                  <a:gd name="T36" fmla="*/ 2 w 486"/>
                  <a:gd name="T37" fmla="*/ 7 h 543"/>
                  <a:gd name="T38" fmla="*/ 3 w 486"/>
                  <a:gd name="T39" fmla="*/ 4 h 543"/>
                  <a:gd name="T40" fmla="*/ 6 w 486"/>
                  <a:gd name="T41" fmla="*/ 2 h 543"/>
                  <a:gd name="T42" fmla="*/ 9 w 486"/>
                  <a:gd name="T43" fmla="*/ 1 h 543"/>
                  <a:gd name="T44" fmla="*/ 13 w 486"/>
                  <a:gd name="T45" fmla="*/ 0 h 543"/>
                  <a:gd name="T46" fmla="*/ 18 w 486"/>
                  <a:gd name="T47" fmla="*/ 0 h 543"/>
                  <a:gd name="T48" fmla="*/ 22 w 486"/>
                  <a:gd name="T49" fmla="*/ 1 h 543"/>
                  <a:gd name="T50" fmla="*/ 25 w 486"/>
                  <a:gd name="T51" fmla="*/ 2 h 543"/>
                  <a:gd name="T52" fmla="*/ 27 w 486"/>
                  <a:gd name="T53" fmla="*/ 4 h 543"/>
                  <a:gd name="T54" fmla="*/ 29 w 486"/>
                  <a:gd name="T55" fmla="*/ 6 h 543"/>
                  <a:gd name="T56" fmla="*/ 21 w 486"/>
                  <a:gd name="T57" fmla="*/ 10 h 543"/>
                  <a:gd name="T58" fmla="*/ 20 w 486"/>
                  <a:gd name="T59" fmla="*/ 8 h 543"/>
                  <a:gd name="T60" fmla="*/ 19 w 486"/>
                  <a:gd name="T61" fmla="*/ 7 h 543"/>
                  <a:gd name="T62" fmla="*/ 18 w 486"/>
                  <a:gd name="T63" fmla="*/ 6 h 543"/>
                  <a:gd name="T64" fmla="*/ 15 w 486"/>
                  <a:gd name="T65" fmla="*/ 6 h 543"/>
                  <a:gd name="T66" fmla="*/ 12 w 486"/>
                  <a:gd name="T67" fmla="*/ 6 h 543"/>
                  <a:gd name="T68" fmla="*/ 10 w 486"/>
                  <a:gd name="T69" fmla="*/ 7 h 543"/>
                  <a:gd name="T70" fmla="*/ 9 w 486"/>
                  <a:gd name="T71" fmla="*/ 8 h 543"/>
                  <a:gd name="T72" fmla="*/ 10 w 486"/>
                  <a:gd name="T73" fmla="*/ 10 h 543"/>
                  <a:gd name="T74" fmla="*/ 11 w 486"/>
                  <a:gd name="T75" fmla="*/ 11 h 543"/>
                  <a:gd name="T76" fmla="*/ 13 w 486"/>
                  <a:gd name="T77" fmla="*/ 11 h 543"/>
                  <a:gd name="T78" fmla="*/ 20 w 486"/>
                  <a:gd name="T79" fmla="*/ 13 h 543"/>
                  <a:gd name="T80" fmla="*/ 24 w 486"/>
                  <a:gd name="T81" fmla="*/ 14 h 543"/>
                  <a:gd name="T82" fmla="*/ 27 w 486"/>
                  <a:gd name="T83" fmla="*/ 16 h 543"/>
                  <a:gd name="T84" fmla="*/ 29 w 486"/>
                  <a:gd name="T85" fmla="*/ 18 h 543"/>
                  <a:gd name="T86" fmla="*/ 30 w 486"/>
                  <a:gd name="T87" fmla="*/ 20 h 543"/>
                  <a:gd name="T88" fmla="*/ 31 w 486"/>
                  <a:gd name="T89" fmla="*/ 23 h 543"/>
                  <a:gd name="T90" fmla="*/ 30 w 486"/>
                  <a:gd name="T91" fmla="*/ 26 h 543"/>
                  <a:gd name="T92" fmla="*/ 28 w 486"/>
                  <a:gd name="T93" fmla="*/ 29 h 543"/>
                  <a:gd name="T94" fmla="*/ 26 w 486"/>
                  <a:gd name="T95" fmla="*/ 31 h 543"/>
                  <a:gd name="T96" fmla="*/ 22 w 486"/>
                  <a:gd name="T97" fmla="*/ 33 h 543"/>
                  <a:gd name="T98" fmla="*/ 18 w 486"/>
                  <a:gd name="T99" fmla="*/ 34 h 543"/>
                  <a:gd name="T100" fmla="*/ 13 w 486"/>
                  <a:gd name="T101" fmla="*/ 33 h 543"/>
                  <a:gd name="T102" fmla="*/ 8 w 486"/>
                  <a:gd name="T103" fmla="*/ 33 h 543"/>
                  <a:gd name="T104" fmla="*/ 5 w 486"/>
                  <a:gd name="T105" fmla="*/ 31 h 543"/>
                  <a:gd name="T106" fmla="*/ 3 w 486"/>
                  <a:gd name="T107" fmla="*/ 29 h 543"/>
                  <a:gd name="T108" fmla="*/ 1 w 486"/>
                  <a:gd name="T109" fmla="*/ 26 h 5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6"/>
                  <a:gd name="T166" fmla="*/ 0 h 543"/>
                  <a:gd name="T167" fmla="*/ 486 w 486"/>
                  <a:gd name="T168" fmla="*/ 543 h 5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6" h="543">
                    <a:moveTo>
                      <a:pt x="0" y="384"/>
                    </a:moveTo>
                    <a:lnTo>
                      <a:pt x="139" y="362"/>
                    </a:lnTo>
                    <a:lnTo>
                      <a:pt x="141" y="372"/>
                    </a:lnTo>
                    <a:lnTo>
                      <a:pt x="144" y="381"/>
                    </a:lnTo>
                    <a:lnTo>
                      <a:pt x="148" y="389"/>
                    </a:lnTo>
                    <a:lnTo>
                      <a:pt x="151" y="398"/>
                    </a:lnTo>
                    <a:lnTo>
                      <a:pt x="157" y="404"/>
                    </a:lnTo>
                    <a:lnTo>
                      <a:pt x="162" y="412"/>
                    </a:lnTo>
                    <a:lnTo>
                      <a:pt x="167" y="417"/>
                    </a:lnTo>
                    <a:lnTo>
                      <a:pt x="175" y="424"/>
                    </a:lnTo>
                    <a:lnTo>
                      <a:pt x="181" y="427"/>
                    </a:lnTo>
                    <a:lnTo>
                      <a:pt x="189" y="432"/>
                    </a:lnTo>
                    <a:lnTo>
                      <a:pt x="198" y="436"/>
                    </a:lnTo>
                    <a:lnTo>
                      <a:pt x="207" y="439"/>
                    </a:lnTo>
                    <a:lnTo>
                      <a:pt x="216" y="441"/>
                    </a:lnTo>
                    <a:lnTo>
                      <a:pt x="226" y="443"/>
                    </a:lnTo>
                    <a:lnTo>
                      <a:pt x="237" y="444"/>
                    </a:lnTo>
                    <a:lnTo>
                      <a:pt x="249" y="444"/>
                    </a:lnTo>
                    <a:lnTo>
                      <a:pt x="262" y="444"/>
                    </a:lnTo>
                    <a:lnTo>
                      <a:pt x="275" y="443"/>
                    </a:lnTo>
                    <a:lnTo>
                      <a:pt x="286" y="441"/>
                    </a:lnTo>
                    <a:lnTo>
                      <a:pt x="296" y="439"/>
                    </a:lnTo>
                    <a:lnTo>
                      <a:pt x="305" y="436"/>
                    </a:lnTo>
                    <a:lnTo>
                      <a:pt x="314" y="432"/>
                    </a:lnTo>
                    <a:lnTo>
                      <a:pt x="322" y="429"/>
                    </a:lnTo>
                    <a:lnTo>
                      <a:pt x="330" y="425"/>
                    </a:lnTo>
                    <a:lnTo>
                      <a:pt x="338" y="417"/>
                    </a:lnTo>
                    <a:lnTo>
                      <a:pt x="344" y="408"/>
                    </a:lnTo>
                    <a:lnTo>
                      <a:pt x="346" y="399"/>
                    </a:lnTo>
                    <a:lnTo>
                      <a:pt x="348" y="388"/>
                    </a:lnTo>
                    <a:lnTo>
                      <a:pt x="348" y="380"/>
                    </a:lnTo>
                    <a:lnTo>
                      <a:pt x="345" y="373"/>
                    </a:lnTo>
                    <a:lnTo>
                      <a:pt x="343" y="367"/>
                    </a:lnTo>
                    <a:lnTo>
                      <a:pt x="338" y="362"/>
                    </a:lnTo>
                    <a:lnTo>
                      <a:pt x="331" y="357"/>
                    </a:lnTo>
                    <a:lnTo>
                      <a:pt x="321" y="352"/>
                    </a:lnTo>
                    <a:lnTo>
                      <a:pt x="308" y="348"/>
                    </a:lnTo>
                    <a:lnTo>
                      <a:pt x="293" y="344"/>
                    </a:lnTo>
                    <a:lnTo>
                      <a:pt x="253" y="335"/>
                    </a:lnTo>
                    <a:lnTo>
                      <a:pt x="217" y="326"/>
                    </a:lnTo>
                    <a:lnTo>
                      <a:pt x="185" y="317"/>
                    </a:lnTo>
                    <a:lnTo>
                      <a:pt x="155" y="308"/>
                    </a:lnTo>
                    <a:lnTo>
                      <a:pt x="131" y="300"/>
                    </a:lnTo>
                    <a:lnTo>
                      <a:pt x="110" y="293"/>
                    </a:lnTo>
                    <a:lnTo>
                      <a:pt x="94" y="284"/>
                    </a:lnTo>
                    <a:lnTo>
                      <a:pt x="81" y="276"/>
                    </a:lnTo>
                    <a:lnTo>
                      <a:pt x="67" y="266"/>
                    </a:lnTo>
                    <a:lnTo>
                      <a:pt x="54" y="253"/>
                    </a:lnTo>
                    <a:lnTo>
                      <a:pt x="44" y="240"/>
                    </a:lnTo>
                    <a:lnTo>
                      <a:pt x="35" y="226"/>
                    </a:lnTo>
                    <a:lnTo>
                      <a:pt x="28" y="210"/>
                    </a:lnTo>
                    <a:lnTo>
                      <a:pt x="23" y="195"/>
                    </a:lnTo>
                    <a:lnTo>
                      <a:pt x="20" y="177"/>
                    </a:lnTo>
                    <a:lnTo>
                      <a:pt x="19" y="159"/>
                    </a:lnTo>
                    <a:lnTo>
                      <a:pt x="19" y="142"/>
                    </a:lnTo>
                    <a:lnTo>
                      <a:pt x="22" y="127"/>
                    </a:lnTo>
                    <a:lnTo>
                      <a:pt x="27" y="112"/>
                    </a:lnTo>
                    <a:lnTo>
                      <a:pt x="32" y="97"/>
                    </a:lnTo>
                    <a:lnTo>
                      <a:pt x="40" y="83"/>
                    </a:lnTo>
                    <a:lnTo>
                      <a:pt x="49" y="71"/>
                    </a:lnTo>
                    <a:lnTo>
                      <a:pt x="60" y="58"/>
                    </a:lnTo>
                    <a:lnTo>
                      <a:pt x="72" y="46"/>
                    </a:lnTo>
                    <a:lnTo>
                      <a:pt x="87" y="35"/>
                    </a:lnTo>
                    <a:lnTo>
                      <a:pt x="103" y="26"/>
                    </a:lnTo>
                    <a:lnTo>
                      <a:pt x="121" y="18"/>
                    </a:lnTo>
                    <a:lnTo>
                      <a:pt x="140" y="11"/>
                    </a:lnTo>
                    <a:lnTo>
                      <a:pt x="162" y="6"/>
                    </a:lnTo>
                    <a:lnTo>
                      <a:pt x="186" y="3"/>
                    </a:lnTo>
                    <a:lnTo>
                      <a:pt x="210" y="0"/>
                    </a:lnTo>
                    <a:lnTo>
                      <a:pt x="237" y="0"/>
                    </a:lnTo>
                    <a:lnTo>
                      <a:pt x="264" y="0"/>
                    </a:lnTo>
                    <a:lnTo>
                      <a:pt x="287" y="1"/>
                    </a:lnTo>
                    <a:lnTo>
                      <a:pt x="311" y="4"/>
                    </a:lnTo>
                    <a:lnTo>
                      <a:pt x="331" y="8"/>
                    </a:lnTo>
                    <a:lnTo>
                      <a:pt x="350" y="13"/>
                    </a:lnTo>
                    <a:lnTo>
                      <a:pt x="367" y="19"/>
                    </a:lnTo>
                    <a:lnTo>
                      <a:pt x="382" y="26"/>
                    </a:lnTo>
                    <a:lnTo>
                      <a:pt x="397" y="35"/>
                    </a:lnTo>
                    <a:lnTo>
                      <a:pt x="409" y="44"/>
                    </a:lnTo>
                    <a:lnTo>
                      <a:pt x="421" y="54"/>
                    </a:lnTo>
                    <a:lnTo>
                      <a:pt x="431" y="65"/>
                    </a:lnTo>
                    <a:lnTo>
                      <a:pt x="440" y="77"/>
                    </a:lnTo>
                    <a:lnTo>
                      <a:pt x="449" y="91"/>
                    </a:lnTo>
                    <a:lnTo>
                      <a:pt x="457" y="105"/>
                    </a:lnTo>
                    <a:lnTo>
                      <a:pt x="463" y="121"/>
                    </a:lnTo>
                    <a:lnTo>
                      <a:pt x="468" y="137"/>
                    </a:lnTo>
                    <a:lnTo>
                      <a:pt x="339" y="162"/>
                    </a:lnTo>
                    <a:lnTo>
                      <a:pt x="334" y="146"/>
                    </a:lnTo>
                    <a:lnTo>
                      <a:pt x="326" y="135"/>
                    </a:lnTo>
                    <a:lnTo>
                      <a:pt x="322" y="128"/>
                    </a:lnTo>
                    <a:lnTo>
                      <a:pt x="317" y="123"/>
                    </a:lnTo>
                    <a:lnTo>
                      <a:pt x="312" y="119"/>
                    </a:lnTo>
                    <a:lnTo>
                      <a:pt x="307" y="114"/>
                    </a:lnTo>
                    <a:lnTo>
                      <a:pt x="300" y="110"/>
                    </a:lnTo>
                    <a:lnTo>
                      <a:pt x="294" y="108"/>
                    </a:lnTo>
                    <a:lnTo>
                      <a:pt x="286" y="105"/>
                    </a:lnTo>
                    <a:lnTo>
                      <a:pt x="278" y="103"/>
                    </a:lnTo>
                    <a:lnTo>
                      <a:pt x="260" y="100"/>
                    </a:lnTo>
                    <a:lnTo>
                      <a:pt x="240" y="99"/>
                    </a:lnTo>
                    <a:lnTo>
                      <a:pt x="216" y="99"/>
                    </a:lnTo>
                    <a:lnTo>
                      <a:pt x="194" y="103"/>
                    </a:lnTo>
                    <a:lnTo>
                      <a:pt x="185" y="104"/>
                    </a:lnTo>
                    <a:lnTo>
                      <a:pt x="176" y="106"/>
                    </a:lnTo>
                    <a:lnTo>
                      <a:pt x="169" y="110"/>
                    </a:lnTo>
                    <a:lnTo>
                      <a:pt x="163" y="114"/>
                    </a:lnTo>
                    <a:lnTo>
                      <a:pt x="155" y="119"/>
                    </a:lnTo>
                    <a:lnTo>
                      <a:pt x="151" y="126"/>
                    </a:lnTo>
                    <a:lnTo>
                      <a:pt x="148" y="133"/>
                    </a:lnTo>
                    <a:lnTo>
                      <a:pt x="148" y="141"/>
                    </a:lnTo>
                    <a:lnTo>
                      <a:pt x="148" y="149"/>
                    </a:lnTo>
                    <a:lnTo>
                      <a:pt x="150" y="155"/>
                    </a:lnTo>
                    <a:lnTo>
                      <a:pt x="155" y="162"/>
                    </a:lnTo>
                    <a:lnTo>
                      <a:pt x="160" y="167"/>
                    </a:lnTo>
                    <a:lnTo>
                      <a:pt x="167" y="171"/>
                    </a:lnTo>
                    <a:lnTo>
                      <a:pt x="176" y="175"/>
                    </a:lnTo>
                    <a:lnTo>
                      <a:pt x="187" y="178"/>
                    </a:lnTo>
                    <a:lnTo>
                      <a:pt x="203" y="183"/>
                    </a:lnTo>
                    <a:lnTo>
                      <a:pt x="240" y="194"/>
                    </a:lnTo>
                    <a:lnTo>
                      <a:pt x="289" y="205"/>
                    </a:lnTo>
                    <a:lnTo>
                      <a:pt x="316" y="212"/>
                    </a:lnTo>
                    <a:lnTo>
                      <a:pt x="340" y="218"/>
                    </a:lnTo>
                    <a:lnTo>
                      <a:pt x="362" y="226"/>
                    </a:lnTo>
                    <a:lnTo>
                      <a:pt x="382" y="234"/>
                    </a:lnTo>
                    <a:lnTo>
                      <a:pt x="400" y="241"/>
                    </a:lnTo>
                    <a:lnTo>
                      <a:pt x="417" y="249"/>
                    </a:lnTo>
                    <a:lnTo>
                      <a:pt x="431" y="258"/>
                    </a:lnTo>
                    <a:lnTo>
                      <a:pt x="443" y="267"/>
                    </a:lnTo>
                    <a:lnTo>
                      <a:pt x="453" y="276"/>
                    </a:lnTo>
                    <a:lnTo>
                      <a:pt x="462" y="286"/>
                    </a:lnTo>
                    <a:lnTo>
                      <a:pt x="470" y="298"/>
                    </a:lnTo>
                    <a:lnTo>
                      <a:pt x="475" y="311"/>
                    </a:lnTo>
                    <a:lnTo>
                      <a:pt x="480" y="323"/>
                    </a:lnTo>
                    <a:lnTo>
                      <a:pt x="484" y="338"/>
                    </a:lnTo>
                    <a:lnTo>
                      <a:pt x="485" y="353"/>
                    </a:lnTo>
                    <a:lnTo>
                      <a:pt x="486" y="368"/>
                    </a:lnTo>
                    <a:lnTo>
                      <a:pt x="485" y="386"/>
                    </a:lnTo>
                    <a:lnTo>
                      <a:pt x="483" y="403"/>
                    </a:lnTo>
                    <a:lnTo>
                      <a:pt x="477" y="420"/>
                    </a:lnTo>
                    <a:lnTo>
                      <a:pt x="471" y="435"/>
                    </a:lnTo>
                    <a:lnTo>
                      <a:pt x="462" y="450"/>
                    </a:lnTo>
                    <a:lnTo>
                      <a:pt x="452" y="465"/>
                    </a:lnTo>
                    <a:lnTo>
                      <a:pt x="440" y="479"/>
                    </a:lnTo>
                    <a:lnTo>
                      <a:pt x="426" y="492"/>
                    </a:lnTo>
                    <a:lnTo>
                      <a:pt x="411" y="504"/>
                    </a:lnTo>
                    <a:lnTo>
                      <a:pt x="393" y="515"/>
                    </a:lnTo>
                    <a:lnTo>
                      <a:pt x="373" y="524"/>
                    </a:lnTo>
                    <a:lnTo>
                      <a:pt x="352" y="530"/>
                    </a:lnTo>
                    <a:lnTo>
                      <a:pt x="329" y="536"/>
                    </a:lnTo>
                    <a:lnTo>
                      <a:pt x="304" y="540"/>
                    </a:lnTo>
                    <a:lnTo>
                      <a:pt x="277" y="543"/>
                    </a:lnTo>
                    <a:lnTo>
                      <a:pt x="249" y="543"/>
                    </a:lnTo>
                    <a:lnTo>
                      <a:pt x="223" y="543"/>
                    </a:lnTo>
                    <a:lnTo>
                      <a:pt x="199" y="540"/>
                    </a:lnTo>
                    <a:lnTo>
                      <a:pt x="176" y="538"/>
                    </a:lnTo>
                    <a:lnTo>
                      <a:pt x="154" y="533"/>
                    </a:lnTo>
                    <a:lnTo>
                      <a:pt x="133" y="526"/>
                    </a:lnTo>
                    <a:lnTo>
                      <a:pt x="114" y="518"/>
                    </a:lnTo>
                    <a:lnTo>
                      <a:pt x="97" y="511"/>
                    </a:lnTo>
                    <a:lnTo>
                      <a:pt x="81" y="501"/>
                    </a:lnTo>
                    <a:lnTo>
                      <a:pt x="67" y="489"/>
                    </a:lnTo>
                    <a:lnTo>
                      <a:pt x="53" y="477"/>
                    </a:lnTo>
                    <a:lnTo>
                      <a:pt x="41" y="463"/>
                    </a:lnTo>
                    <a:lnTo>
                      <a:pt x="29" y="449"/>
                    </a:lnTo>
                    <a:lnTo>
                      <a:pt x="20" y="434"/>
                    </a:lnTo>
                    <a:lnTo>
                      <a:pt x="11" y="418"/>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59" name="Freeform 456">
                <a:extLst>
                  <a:ext uri="{FF2B5EF4-FFF2-40B4-BE49-F238E27FC236}">
                    <a16:creationId xmlns:a16="http://schemas.microsoft.com/office/drawing/2014/main" id="{DE7AF430-EE75-4F90-9908-BBC4137D9155}"/>
                  </a:ext>
                </a:extLst>
              </p:cNvPr>
              <p:cNvSpPr>
                <a:spLocks noEditPoints="1"/>
              </p:cNvSpPr>
              <p:nvPr/>
            </p:nvSpPr>
            <p:spPr bwMode="auto">
              <a:xfrm>
                <a:off x="1964" y="1143"/>
                <a:ext cx="127" cy="183"/>
              </a:xfrm>
              <a:custGeom>
                <a:avLst/>
                <a:gdLst>
                  <a:gd name="T0" fmla="*/ 24 w 509"/>
                  <a:gd name="T1" fmla="*/ 40 h 730"/>
                  <a:gd name="T2" fmla="*/ 22 w 509"/>
                  <a:gd name="T3" fmla="*/ 42 h 730"/>
                  <a:gd name="T4" fmla="*/ 20 w 509"/>
                  <a:gd name="T5" fmla="*/ 44 h 730"/>
                  <a:gd name="T6" fmla="*/ 18 w 509"/>
                  <a:gd name="T7" fmla="*/ 45 h 730"/>
                  <a:gd name="T8" fmla="*/ 16 w 509"/>
                  <a:gd name="T9" fmla="*/ 46 h 730"/>
                  <a:gd name="T10" fmla="*/ 14 w 509"/>
                  <a:gd name="T11" fmla="*/ 46 h 730"/>
                  <a:gd name="T12" fmla="*/ 11 w 509"/>
                  <a:gd name="T13" fmla="*/ 46 h 730"/>
                  <a:gd name="T14" fmla="*/ 7 w 509"/>
                  <a:gd name="T15" fmla="*/ 44 h 730"/>
                  <a:gd name="T16" fmla="*/ 4 w 509"/>
                  <a:gd name="T17" fmla="*/ 41 h 730"/>
                  <a:gd name="T18" fmla="*/ 3 w 509"/>
                  <a:gd name="T19" fmla="*/ 40 h 730"/>
                  <a:gd name="T20" fmla="*/ 1 w 509"/>
                  <a:gd name="T21" fmla="*/ 36 h 730"/>
                  <a:gd name="T22" fmla="*/ 0 w 509"/>
                  <a:gd name="T23" fmla="*/ 31 h 730"/>
                  <a:gd name="T24" fmla="*/ 0 w 509"/>
                  <a:gd name="T25" fmla="*/ 25 h 730"/>
                  <a:gd name="T26" fmla="*/ 1 w 509"/>
                  <a:gd name="T27" fmla="*/ 20 h 730"/>
                  <a:gd name="T28" fmla="*/ 3 w 509"/>
                  <a:gd name="T29" fmla="*/ 17 h 730"/>
                  <a:gd name="T30" fmla="*/ 5 w 509"/>
                  <a:gd name="T31" fmla="*/ 15 h 730"/>
                  <a:gd name="T32" fmla="*/ 8 w 509"/>
                  <a:gd name="T33" fmla="*/ 13 h 730"/>
                  <a:gd name="T34" fmla="*/ 12 w 509"/>
                  <a:gd name="T35" fmla="*/ 12 h 730"/>
                  <a:gd name="T36" fmla="*/ 16 w 509"/>
                  <a:gd name="T37" fmla="*/ 12 h 730"/>
                  <a:gd name="T38" fmla="*/ 20 w 509"/>
                  <a:gd name="T39" fmla="*/ 14 h 730"/>
                  <a:gd name="T40" fmla="*/ 23 w 509"/>
                  <a:gd name="T41" fmla="*/ 16 h 730"/>
                  <a:gd name="T42" fmla="*/ 32 w 509"/>
                  <a:gd name="T43" fmla="*/ 45 h 730"/>
                  <a:gd name="T44" fmla="*/ 9 w 509"/>
                  <a:gd name="T45" fmla="*/ 31 h 730"/>
                  <a:gd name="T46" fmla="*/ 9 w 509"/>
                  <a:gd name="T47" fmla="*/ 34 h 730"/>
                  <a:gd name="T48" fmla="*/ 10 w 509"/>
                  <a:gd name="T49" fmla="*/ 36 h 730"/>
                  <a:gd name="T50" fmla="*/ 12 w 509"/>
                  <a:gd name="T51" fmla="*/ 38 h 730"/>
                  <a:gd name="T52" fmla="*/ 14 w 509"/>
                  <a:gd name="T53" fmla="*/ 39 h 730"/>
                  <a:gd name="T54" fmla="*/ 17 w 509"/>
                  <a:gd name="T55" fmla="*/ 39 h 730"/>
                  <a:gd name="T56" fmla="*/ 19 w 509"/>
                  <a:gd name="T57" fmla="*/ 38 h 730"/>
                  <a:gd name="T58" fmla="*/ 20 w 509"/>
                  <a:gd name="T59" fmla="*/ 37 h 730"/>
                  <a:gd name="T60" fmla="*/ 22 w 509"/>
                  <a:gd name="T61" fmla="*/ 35 h 730"/>
                  <a:gd name="T62" fmla="*/ 23 w 509"/>
                  <a:gd name="T63" fmla="*/ 32 h 730"/>
                  <a:gd name="T64" fmla="*/ 23 w 509"/>
                  <a:gd name="T65" fmla="*/ 29 h 730"/>
                  <a:gd name="T66" fmla="*/ 23 w 509"/>
                  <a:gd name="T67" fmla="*/ 25 h 730"/>
                  <a:gd name="T68" fmla="*/ 22 w 509"/>
                  <a:gd name="T69" fmla="*/ 22 h 730"/>
                  <a:gd name="T70" fmla="*/ 20 w 509"/>
                  <a:gd name="T71" fmla="*/ 20 h 730"/>
                  <a:gd name="T72" fmla="*/ 19 w 509"/>
                  <a:gd name="T73" fmla="*/ 19 h 730"/>
                  <a:gd name="T74" fmla="*/ 17 w 509"/>
                  <a:gd name="T75" fmla="*/ 18 h 730"/>
                  <a:gd name="T76" fmla="*/ 14 w 509"/>
                  <a:gd name="T77" fmla="*/ 19 h 730"/>
                  <a:gd name="T78" fmla="*/ 12 w 509"/>
                  <a:gd name="T79" fmla="*/ 19 h 730"/>
                  <a:gd name="T80" fmla="*/ 11 w 509"/>
                  <a:gd name="T81" fmla="*/ 21 h 730"/>
                  <a:gd name="T82" fmla="*/ 9 w 509"/>
                  <a:gd name="T83" fmla="*/ 23 h 730"/>
                  <a:gd name="T84" fmla="*/ 9 w 509"/>
                  <a:gd name="T85" fmla="*/ 26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0"/>
                  <a:gd name="T131" fmla="*/ 509 w 509"/>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0">
                    <a:moveTo>
                      <a:pt x="509" y="718"/>
                    </a:moveTo>
                    <a:lnTo>
                      <a:pt x="380" y="718"/>
                    </a:lnTo>
                    <a:lnTo>
                      <a:pt x="380" y="643"/>
                    </a:lnTo>
                    <a:lnTo>
                      <a:pt x="373" y="653"/>
                    </a:lnTo>
                    <a:lnTo>
                      <a:pt x="364" y="663"/>
                    </a:lnTo>
                    <a:lnTo>
                      <a:pt x="355" y="672"/>
                    </a:lnTo>
                    <a:lnTo>
                      <a:pt x="346" y="681"/>
                    </a:lnTo>
                    <a:lnTo>
                      <a:pt x="337" y="689"/>
                    </a:lnTo>
                    <a:lnTo>
                      <a:pt x="326" y="697"/>
                    </a:lnTo>
                    <a:lnTo>
                      <a:pt x="316" y="703"/>
                    </a:lnTo>
                    <a:lnTo>
                      <a:pt x="306" y="708"/>
                    </a:lnTo>
                    <a:lnTo>
                      <a:pt x="294" y="713"/>
                    </a:lnTo>
                    <a:lnTo>
                      <a:pt x="284" y="718"/>
                    </a:lnTo>
                    <a:lnTo>
                      <a:pt x="272" y="722"/>
                    </a:lnTo>
                    <a:lnTo>
                      <a:pt x="262" y="725"/>
                    </a:lnTo>
                    <a:lnTo>
                      <a:pt x="251" y="727"/>
                    </a:lnTo>
                    <a:lnTo>
                      <a:pt x="240" y="729"/>
                    </a:lnTo>
                    <a:lnTo>
                      <a:pt x="229" y="730"/>
                    </a:lnTo>
                    <a:lnTo>
                      <a:pt x="217" y="730"/>
                    </a:lnTo>
                    <a:lnTo>
                      <a:pt x="195" y="729"/>
                    </a:lnTo>
                    <a:lnTo>
                      <a:pt x="175" y="726"/>
                    </a:lnTo>
                    <a:lnTo>
                      <a:pt x="154" y="720"/>
                    </a:lnTo>
                    <a:lnTo>
                      <a:pt x="134" y="712"/>
                    </a:lnTo>
                    <a:lnTo>
                      <a:pt x="116" y="702"/>
                    </a:lnTo>
                    <a:lnTo>
                      <a:pt x="98" y="690"/>
                    </a:lnTo>
                    <a:lnTo>
                      <a:pt x="80" y="675"/>
                    </a:lnTo>
                    <a:lnTo>
                      <a:pt x="64" y="658"/>
                    </a:lnTo>
                    <a:lnTo>
                      <a:pt x="57" y="649"/>
                    </a:lnTo>
                    <a:lnTo>
                      <a:pt x="49" y="639"/>
                    </a:lnTo>
                    <a:lnTo>
                      <a:pt x="43" y="629"/>
                    </a:lnTo>
                    <a:lnTo>
                      <a:pt x="36" y="618"/>
                    </a:lnTo>
                    <a:lnTo>
                      <a:pt x="25" y="595"/>
                    </a:lnTo>
                    <a:lnTo>
                      <a:pt x="16" y="571"/>
                    </a:lnTo>
                    <a:lnTo>
                      <a:pt x="9" y="545"/>
                    </a:lnTo>
                    <a:lnTo>
                      <a:pt x="4" y="517"/>
                    </a:lnTo>
                    <a:lnTo>
                      <a:pt x="2" y="487"/>
                    </a:lnTo>
                    <a:lnTo>
                      <a:pt x="0" y="457"/>
                    </a:lnTo>
                    <a:lnTo>
                      <a:pt x="2" y="425"/>
                    </a:lnTo>
                    <a:lnTo>
                      <a:pt x="4" y="394"/>
                    </a:lnTo>
                    <a:lnTo>
                      <a:pt x="9" y="366"/>
                    </a:lnTo>
                    <a:lnTo>
                      <a:pt x="16" y="340"/>
                    </a:lnTo>
                    <a:lnTo>
                      <a:pt x="25" y="315"/>
                    </a:lnTo>
                    <a:lnTo>
                      <a:pt x="35" y="294"/>
                    </a:lnTo>
                    <a:lnTo>
                      <a:pt x="41" y="283"/>
                    </a:lnTo>
                    <a:lnTo>
                      <a:pt x="48" y="273"/>
                    </a:lnTo>
                    <a:lnTo>
                      <a:pt x="54" y="264"/>
                    </a:lnTo>
                    <a:lnTo>
                      <a:pt x="62" y="255"/>
                    </a:lnTo>
                    <a:lnTo>
                      <a:pt x="79" y="240"/>
                    </a:lnTo>
                    <a:lnTo>
                      <a:pt x="95" y="226"/>
                    </a:lnTo>
                    <a:lnTo>
                      <a:pt x="113" y="213"/>
                    </a:lnTo>
                    <a:lnTo>
                      <a:pt x="133" y="204"/>
                    </a:lnTo>
                    <a:lnTo>
                      <a:pt x="153" y="196"/>
                    </a:lnTo>
                    <a:lnTo>
                      <a:pt x="174" y="191"/>
                    </a:lnTo>
                    <a:lnTo>
                      <a:pt x="197" y="187"/>
                    </a:lnTo>
                    <a:lnTo>
                      <a:pt x="220" y="186"/>
                    </a:lnTo>
                    <a:lnTo>
                      <a:pt x="242" y="187"/>
                    </a:lnTo>
                    <a:lnTo>
                      <a:pt x="262" y="191"/>
                    </a:lnTo>
                    <a:lnTo>
                      <a:pt x="281" y="196"/>
                    </a:lnTo>
                    <a:lnTo>
                      <a:pt x="301" y="205"/>
                    </a:lnTo>
                    <a:lnTo>
                      <a:pt x="320" y="215"/>
                    </a:lnTo>
                    <a:lnTo>
                      <a:pt x="338" y="227"/>
                    </a:lnTo>
                    <a:lnTo>
                      <a:pt x="355" y="242"/>
                    </a:lnTo>
                    <a:lnTo>
                      <a:pt x="371" y="259"/>
                    </a:lnTo>
                    <a:lnTo>
                      <a:pt x="371" y="0"/>
                    </a:lnTo>
                    <a:lnTo>
                      <a:pt x="509" y="0"/>
                    </a:lnTo>
                    <a:lnTo>
                      <a:pt x="509" y="718"/>
                    </a:lnTo>
                    <a:close/>
                    <a:moveTo>
                      <a:pt x="140" y="448"/>
                    </a:moveTo>
                    <a:lnTo>
                      <a:pt x="142" y="467"/>
                    </a:lnTo>
                    <a:lnTo>
                      <a:pt x="143" y="486"/>
                    </a:lnTo>
                    <a:lnTo>
                      <a:pt x="144" y="503"/>
                    </a:lnTo>
                    <a:lnTo>
                      <a:pt x="147" y="520"/>
                    </a:lnTo>
                    <a:lnTo>
                      <a:pt x="149" y="534"/>
                    </a:lnTo>
                    <a:lnTo>
                      <a:pt x="154" y="546"/>
                    </a:lnTo>
                    <a:lnTo>
                      <a:pt x="158" y="558"/>
                    </a:lnTo>
                    <a:lnTo>
                      <a:pt x="163" y="568"/>
                    </a:lnTo>
                    <a:lnTo>
                      <a:pt x="172" y="580"/>
                    </a:lnTo>
                    <a:lnTo>
                      <a:pt x="183" y="591"/>
                    </a:lnTo>
                    <a:lnTo>
                      <a:pt x="193" y="600"/>
                    </a:lnTo>
                    <a:lnTo>
                      <a:pt x="203" y="608"/>
                    </a:lnTo>
                    <a:lnTo>
                      <a:pt x="216" y="615"/>
                    </a:lnTo>
                    <a:lnTo>
                      <a:pt x="229" y="618"/>
                    </a:lnTo>
                    <a:lnTo>
                      <a:pt x="243" y="621"/>
                    </a:lnTo>
                    <a:lnTo>
                      <a:pt x="257" y="621"/>
                    </a:lnTo>
                    <a:lnTo>
                      <a:pt x="269" y="621"/>
                    </a:lnTo>
                    <a:lnTo>
                      <a:pt x="280" y="620"/>
                    </a:lnTo>
                    <a:lnTo>
                      <a:pt x="290" y="616"/>
                    </a:lnTo>
                    <a:lnTo>
                      <a:pt x="301" y="612"/>
                    </a:lnTo>
                    <a:lnTo>
                      <a:pt x="311" y="606"/>
                    </a:lnTo>
                    <a:lnTo>
                      <a:pt x="320" y="599"/>
                    </a:lnTo>
                    <a:lnTo>
                      <a:pt x="329" y="590"/>
                    </a:lnTo>
                    <a:lnTo>
                      <a:pt x="338" y="581"/>
                    </a:lnTo>
                    <a:lnTo>
                      <a:pt x="346" y="571"/>
                    </a:lnTo>
                    <a:lnTo>
                      <a:pt x="352" y="558"/>
                    </a:lnTo>
                    <a:lnTo>
                      <a:pt x="358" y="545"/>
                    </a:lnTo>
                    <a:lnTo>
                      <a:pt x="362" y="531"/>
                    </a:lnTo>
                    <a:lnTo>
                      <a:pt x="366" y="514"/>
                    </a:lnTo>
                    <a:lnTo>
                      <a:pt x="369" y="498"/>
                    </a:lnTo>
                    <a:lnTo>
                      <a:pt x="370" y="480"/>
                    </a:lnTo>
                    <a:lnTo>
                      <a:pt x="371" y="461"/>
                    </a:lnTo>
                    <a:lnTo>
                      <a:pt x="370" y="439"/>
                    </a:lnTo>
                    <a:lnTo>
                      <a:pt x="369" y="418"/>
                    </a:lnTo>
                    <a:lnTo>
                      <a:pt x="366" y="400"/>
                    </a:lnTo>
                    <a:lnTo>
                      <a:pt x="364" y="383"/>
                    </a:lnTo>
                    <a:lnTo>
                      <a:pt x="358" y="368"/>
                    </a:lnTo>
                    <a:lnTo>
                      <a:pt x="353" y="354"/>
                    </a:lnTo>
                    <a:lnTo>
                      <a:pt x="347" y="342"/>
                    </a:lnTo>
                    <a:lnTo>
                      <a:pt x="339" y="331"/>
                    </a:lnTo>
                    <a:lnTo>
                      <a:pt x="330" y="322"/>
                    </a:lnTo>
                    <a:lnTo>
                      <a:pt x="321" y="314"/>
                    </a:lnTo>
                    <a:lnTo>
                      <a:pt x="312" y="308"/>
                    </a:lnTo>
                    <a:lnTo>
                      <a:pt x="302" y="301"/>
                    </a:lnTo>
                    <a:lnTo>
                      <a:pt x="292" y="297"/>
                    </a:lnTo>
                    <a:lnTo>
                      <a:pt x="280" y="294"/>
                    </a:lnTo>
                    <a:lnTo>
                      <a:pt x="269" y="292"/>
                    </a:lnTo>
                    <a:lnTo>
                      <a:pt x="256" y="292"/>
                    </a:lnTo>
                    <a:lnTo>
                      <a:pt x="244" y="292"/>
                    </a:lnTo>
                    <a:lnTo>
                      <a:pt x="233" y="294"/>
                    </a:lnTo>
                    <a:lnTo>
                      <a:pt x="221" y="297"/>
                    </a:lnTo>
                    <a:lnTo>
                      <a:pt x="211" y="301"/>
                    </a:lnTo>
                    <a:lnTo>
                      <a:pt x="201" y="306"/>
                    </a:lnTo>
                    <a:lnTo>
                      <a:pt x="192" y="314"/>
                    </a:lnTo>
                    <a:lnTo>
                      <a:pt x="183" y="322"/>
                    </a:lnTo>
                    <a:lnTo>
                      <a:pt x="174" y="331"/>
                    </a:lnTo>
                    <a:lnTo>
                      <a:pt x="166" y="341"/>
                    </a:lnTo>
                    <a:lnTo>
                      <a:pt x="159" y="353"/>
                    </a:lnTo>
                    <a:lnTo>
                      <a:pt x="153" y="366"/>
                    </a:lnTo>
                    <a:lnTo>
                      <a:pt x="149" y="380"/>
                    </a:lnTo>
                    <a:lnTo>
                      <a:pt x="145" y="395"/>
                    </a:lnTo>
                    <a:lnTo>
                      <a:pt x="143" y="410"/>
                    </a:lnTo>
                    <a:lnTo>
                      <a:pt x="142" y="428"/>
                    </a:lnTo>
                    <a:lnTo>
                      <a:pt x="140" y="44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0" name="Freeform 457">
                <a:extLst>
                  <a:ext uri="{FF2B5EF4-FFF2-40B4-BE49-F238E27FC236}">
                    <a16:creationId xmlns:a16="http://schemas.microsoft.com/office/drawing/2014/main" id="{CA3B7A55-6140-47C9-9E2F-4742BDA1CA9E}"/>
                  </a:ext>
                </a:extLst>
              </p:cNvPr>
              <p:cNvSpPr>
                <a:spLocks noEditPoints="1"/>
              </p:cNvSpPr>
              <p:nvPr/>
            </p:nvSpPr>
            <p:spPr bwMode="auto">
              <a:xfrm>
                <a:off x="2115" y="1190"/>
                <a:ext cx="121" cy="136"/>
              </a:xfrm>
              <a:custGeom>
                <a:avLst/>
                <a:gdLst>
                  <a:gd name="T0" fmla="*/ 29 w 486"/>
                  <a:gd name="T1" fmla="*/ 26 h 544"/>
                  <a:gd name="T2" fmla="*/ 28 w 486"/>
                  <a:gd name="T3" fmla="*/ 29 h 544"/>
                  <a:gd name="T4" fmla="*/ 25 w 486"/>
                  <a:gd name="T5" fmla="*/ 31 h 544"/>
                  <a:gd name="T6" fmla="*/ 23 w 486"/>
                  <a:gd name="T7" fmla="*/ 33 h 544"/>
                  <a:gd name="T8" fmla="*/ 19 w 486"/>
                  <a:gd name="T9" fmla="*/ 34 h 544"/>
                  <a:gd name="T10" fmla="*/ 16 w 486"/>
                  <a:gd name="T11" fmla="*/ 34 h 544"/>
                  <a:gd name="T12" fmla="*/ 13 w 486"/>
                  <a:gd name="T13" fmla="*/ 34 h 544"/>
                  <a:gd name="T14" fmla="*/ 10 w 486"/>
                  <a:gd name="T15" fmla="*/ 33 h 544"/>
                  <a:gd name="T16" fmla="*/ 7 w 486"/>
                  <a:gd name="T17" fmla="*/ 32 h 544"/>
                  <a:gd name="T18" fmla="*/ 5 w 486"/>
                  <a:gd name="T19" fmla="*/ 31 h 544"/>
                  <a:gd name="T20" fmla="*/ 4 w 486"/>
                  <a:gd name="T21" fmla="*/ 29 h 544"/>
                  <a:gd name="T22" fmla="*/ 2 w 486"/>
                  <a:gd name="T23" fmla="*/ 26 h 544"/>
                  <a:gd name="T24" fmla="*/ 0 w 486"/>
                  <a:gd name="T25" fmla="*/ 22 h 544"/>
                  <a:gd name="T26" fmla="*/ 0 w 486"/>
                  <a:gd name="T27" fmla="*/ 17 h 544"/>
                  <a:gd name="T28" fmla="*/ 0 w 486"/>
                  <a:gd name="T29" fmla="*/ 12 h 544"/>
                  <a:gd name="T30" fmla="*/ 2 w 486"/>
                  <a:gd name="T31" fmla="*/ 9 h 544"/>
                  <a:gd name="T32" fmla="*/ 3 w 486"/>
                  <a:gd name="T33" fmla="*/ 7 h 544"/>
                  <a:gd name="T34" fmla="*/ 4 w 486"/>
                  <a:gd name="T35" fmla="*/ 5 h 544"/>
                  <a:gd name="T36" fmla="*/ 8 w 486"/>
                  <a:gd name="T37" fmla="*/ 2 h 544"/>
                  <a:gd name="T38" fmla="*/ 12 w 486"/>
                  <a:gd name="T39" fmla="*/ 0 h 544"/>
                  <a:gd name="T40" fmla="*/ 16 w 486"/>
                  <a:gd name="T41" fmla="*/ 0 h 544"/>
                  <a:gd name="T42" fmla="*/ 20 w 486"/>
                  <a:gd name="T43" fmla="*/ 1 h 544"/>
                  <a:gd name="T44" fmla="*/ 22 w 486"/>
                  <a:gd name="T45" fmla="*/ 2 h 544"/>
                  <a:gd name="T46" fmla="*/ 24 w 486"/>
                  <a:gd name="T47" fmla="*/ 3 h 544"/>
                  <a:gd name="T48" fmla="*/ 26 w 486"/>
                  <a:gd name="T49" fmla="*/ 4 h 544"/>
                  <a:gd name="T50" fmla="*/ 27 w 486"/>
                  <a:gd name="T51" fmla="*/ 6 h 544"/>
                  <a:gd name="T52" fmla="*/ 28 w 486"/>
                  <a:gd name="T53" fmla="*/ 8 h 544"/>
                  <a:gd name="T54" fmla="*/ 29 w 486"/>
                  <a:gd name="T55" fmla="*/ 11 h 544"/>
                  <a:gd name="T56" fmla="*/ 30 w 486"/>
                  <a:gd name="T57" fmla="*/ 17 h 544"/>
                  <a:gd name="T58" fmla="*/ 9 w 486"/>
                  <a:gd name="T59" fmla="*/ 21 h 544"/>
                  <a:gd name="T60" fmla="*/ 9 w 486"/>
                  <a:gd name="T61" fmla="*/ 23 h 544"/>
                  <a:gd name="T62" fmla="*/ 10 w 486"/>
                  <a:gd name="T63" fmla="*/ 25 h 544"/>
                  <a:gd name="T64" fmla="*/ 12 w 486"/>
                  <a:gd name="T65" fmla="*/ 27 h 544"/>
                  <a:gd name="T66" fmla="*/ 14 w 486"/>
                  <a:gd name="T67" fmla="*/ 27 h 544"/>
                  <a:gd name="T68" fmla="*/ 16 w 486"/>
                  <a:gd name="T69" fmla="*/ 28 h 544"/>
                  <a:gd name="T70" fmla="*/ 18 w 486"/>
                  <a:gd name="T71" fmla="*/ 27 h 544"/>
                  <a:gd name="T72" fmla="*/ 20 w 486"/>
                  <a:gd name="T73" fmla="*/ 26 h 544"/>
                  <a:gd name="T74" fmla="*/ 21 w 486"/>
                  <a:gd name="T75" fmla="*/ 24 h 544"/>
                  <a:gd name="T76" fmla="*/ 22 w 486"/>
                  <a:gd name="T77" fmla="*/ 13 h 544"/>
                  <a:gd name="T78" fmla="*/ 21 w 486"/>
                  <a:gd name="T79" fmla="*/ 11 h 544"/>
                  <a:gd name="T80" fmla="*/ 20 w 486"/>
                  <a:gd name="T81" fmla="*/ 9 h 544"/>
                  <a:gd name="T82" fmla="*/ 19 w 486"/>
                  <a:gd name="T83" fmla="*/ 8 h 544"/>
                  <a:gd name="T84" fmla="*/ 17 w 486"/>
                  <a:gd name="T85" fmla="*/ 7 h 544"/>
                  <a:gd name="T86" fmla="*/ 15 w 486"/>
                  <a:gd name="T87" fmla="*/ 7 h 544"/>
                  <a:gd name="T88" fmla="*/ 13 w 486"/>
                  <a:gd name="T89" fmla="*/ 7 h 544"/>
                  <a:gd name="T90" fmla="*/ 12 w 486"/>
                  <a:gd name="T91" fmla="*/ 8 h 544"/>
                  <a:gd name="T92" fmla="*/ 10 w 486"/>
                  <a:gd name="T93" fmla="*/ 9 h 544"/>
                  <a:gd name="T94" fmla="*/ 9 w 486"/>
                  <a:gd name="T95" fmla="*/ 11 h 544"/>
                  <a:gd name="T96" fmla="*/ 9 w 486"/>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8" y="390"/>
                    </a:lnTo>
                    <a:lnTo>
                      <a:pt x="472" y="408"/>
                    </a:lnTo>
                    <a:lnTo>
                      <a:pt x="463" y="426"/>
                    </a:lnTo>
                    <a:lnTo>
                      <a:pt x="454" y="441"/>
                    </a:lnTo>
                    <a:lnTo>
                      <a:pt x="445" y="457"/>
                    </a:lnTo>
                    <a:lnTo>
                      <a:pt x="433" y="471"/>
                    </a:lnTo>
                    <a:lnTo>
                      <a:pt x="422" y="482"/>
                    </a:lnTo>
                    <a:lnTo>
                      <a:pt x="409" y="494"/>
                    </a:lnTo>
                    <a:lnTo>
                      <a:pt x="395" y="504"/>
                    </a:lnTo>
                    <a:lnTo>
                      <a:pt x="381" y="515"/>
                    </a:lnTo>
                    <a:lnTo>
                      <a:pt x="365" y="522"/>
                    </a:lnTo>
                    <a:lnTo>
                      <a:pt x="349" y="529"/>
                    </a:lnTo>
                    <a:lnTo>
                      <a:pt x="331" y="535"/>
                    </a:lnTo>
                    <a:lnTo>
                      <a:pt x="313" y="539"/>
                    </a:lnTo>
                    <a:lnTo>
                      <a:pt x="293" y="541"/>
                    </a:lnTo>
                    <a:lnTo>
                      <a:pt x="273" y="544"/>
                    </a:lnTo>
                    <a:lnTo>
                      <a:pt x="252" y="544"/>
                    </a:lnTo>
                    <a:lnTo>
                      <a:pt x="236" y="544"/>
                    </a:lnTo>
                    <a:lnTo>
                      <a:pt x="219" y="543"/>
                    </a:lnTo>
                    <a:lnTo>
                      <a:pt x="204" y="541"/>
                    </a:lnTo>
                    <a:lnTo>
                      <a:pt x="188" y="539"/>
                    </a:lnTo>
                    <a:lnTo>
                      <a:pt x="174" y="535"/>
                    </a:lnTo>
                    <a:lnTo>
                      <a:pt x="160" y="532"/>
                    </a:lnTo>
                    <a:lnTo>
                      <a:pt x="147" y="527"/>
                    </a:lnTo>
                    <a:lnTo>
                      <a:pt x="134" y="522"/>
                    </a:lnTo>
                    <a:lnTo>
                      <a:pt x="122" y="516"/>
                    </a:lnTo>
                    <a:lnTo>
                      <a:pt x="110" y="509"/>
                    </a:lnTo>
                    <a:lnTo>
                      <a:pt x="98" y="503"/>
                    </a:lnTo>
                    <a:lnTo>
                      <a:pt x="88" y="494"/>
                    </a:lnTo>
                    <a:lnTo>
                      <a:pt x="78" y="486"/>
                    </a:lnTo>
                    <a:lnTo>
                      <a:pt x="69" y="476"/>
                    </a:lnTo>
                    <a:lnTo>
                      <a:pt x="60" y="467"/>
                    </a:lnTo>
                    <a:lnTo>
                      <a:pt x="51" y="455"/>
                    </a:lnTo>
                    <a:lnTo>
                      <a:pt x="39" y="438"/>
                    </a:lnTo>
                    <a:lnTo>
                      <a:pt x="29" y="418"/>
                    </a:lnTo>
                    <a:lnTo>
                      <a:pt x="20" y="398"/>
                    </a:lnTo>
                    <a:lnTo>
                      <a:pt x="12" y="376"/>
                    </a:lnTo>
                    <a:lnTo>
                      <a:pt x="7" y="353"/>
                    </a:lnTo>
                    <a:lnTo>
                      <a:pt x="3" y="328"/>
                    </a:lnTo>
                    <a:lnTo>
                      <a:pt x="1" y="303"/>
                    </a:lnTo>
                    <a:lnTo>
                      <a:pt x="0" y="276"/>
                    </a:lnTo>
                    <a:lnTo>
                      <a:pt x="1" y="245"/>
                    </a:lnTo>
                    <a:lnTo>
                      <a:pt x="3" y="215"/>
                    </a:lnTo>
                    <a:lnTo>
                      <a:pt x="10" y="187"/>
                    </a:lnTo>
                    <a:lnTo>
                      <a:pt x="16" y="162"/>
                    </a:lnTo>
                    <a:lnTo>
                      <a:pt x="21" y="149"/>
                    </a:lnTo>
                    <a:lnTo>
                      <a:pt x="27" y="136"/>
                    </a:lnTo>
                    <a:lnTo>
                      <a:pt x="32" y="124"/>
                    </a:lnTo>
                    <a:lnTo>
                      <a:pt x="38" y="114"/>
                    </a:lnTo>
                    <a:lnTo>
                      <a:pt x="44" y="103"/>
                    </a:lnTo>
                    <a:lnTo>
                      <a:pt x="52" y="92"/>
                    </a:lnTo>
                    <a:lnTo>
                      <a:pt x="60" y="83"/>
                    </a:lnTo>
                    <a:lnTo>
                      <a:pt x="68" y="73"/>
                    </a:lnTo>
                    <a:lnTo>
                      <a:pt x="86" y="56"/>
                    </a:lnTo>
                    <a:lnTo>
                      <a:pt x="104" y="42"/>
                    </a:lnTo>
                    <a:lnTo>
                      <a:pt x="123" y="29"/>
                    </a:lnTo>
                    <a:lnTo>
                      <a:pt x="145" y="19"/>
                    </a:lnTo>
                    <a:lnTo>
                      <a:pt x="166" y="10"/>
                    </a:lnTo>
                    <a:lnTo>
                      <a:pt x="190" y="5"/>
                    </a:lnTo>
                    <a:lnTo>
                      <a:pt x="213" y="1"/>
                    </a:lnTo>
                    <a:lnTo>
                      <a:pt x="238" y="0"/>
                    </a:lnTo>
                    <a:lnTo>
                      <a:pt x="267" y="1"/>
                    </a:lnTo>
                    <a:lnTo>
                      <a:pt x="293" y="5"/>
                    </a:lnTo>
                    <a:lnTo>
                      <a:pt x="306" y="8"/>
                    </a:lnTo>
                    <a:lnTo>
                      <a:pt x="319" y="11"/>
                    </a:lnTo>
                    <a:lnTo>
                      <a:pt x="331" y="15"/>
                    </a:lnTo>
                    <a:lnTo>
                      <a:pt x="342" y="19"/>
                    </a:lnTo>
                    <a:lnTo>
                      <a:pt x="354" y="24"/>
                    </a:lnTo>
                    <a:lnTo>
                      <a:pt x="364" y="31"/>
                    </a:lnTo>
                    <a:lnTo>
                      <a:pt x="374" y="37"/>
                    </a:lnTo>
                    <a:lnTo>
                      <a:pt x="385" y="43"/>
                    </a:lnTo>
                    <a:lnTo>
                      <a:pt x="395" y="51"/>
                    </a:lnTo>
                    <a:lnTo>
                      <a:pt x="404" y="59"/>
                    </a:lnTo>
                    <a:lnTo>
                      <a:pt x="413" y="68"/>
                    </a:lnTo>
                    <a:lnTo>
                      <a:pt x="422" y="77"/>
                    </a:lnTo>
                    <a:lnTo>
                      <a:pt x="430" y="87"/>
                    </a:lnTo>
                    <a:lnTo>
                      <a:pt x="437" y="97"/>
                    </a:lnTo>
                    <a:lnTo>
                      <a:pt x="445" y="109"/>
                    </a:lnTo>
                    <a:lnTo>
                      <a:pt x="451" y="120"/>
                    </a:lnTo>
                    <a:lnTo>
                      <a:pt x="456" y="133"/>
                    </a:lnTo>
                    <a:lnTo>
                      <a:pt x="462" y="146"/>
                    </a:lnTo>
                    <a:lnTo>
                      <a:pt x="467" y="160"/>
                    </a:lnTo>
                    <a:lnTo>
                      <a:pt x="472" y="174"/>
                    </a:lnTo>
                    <a:lnTo>
                      <a:pt x="478" y="205"/>
                    </a:lnTo>
                    <a:lnTo>
                      <a:pt x="483" y="239"/>
                    </a:lnTo>
                    <a:lnTo>
                      <a:pt x="486" y="273"/>
                    </a:lnTo>
                    <a:lnTo>
                      <a:pt x="486" y="312"/>
                    </a:lnTo>
                    <a:lnTo>
                      <a:pt x="141" y="312"/>
                    </a:lnTo>
                    <a:lnTo>
                      <a:pt x="142" y="327"/>
                    </a:lnTo>
                    <a:lnTo>
                      <a:pt x="143" y="341"/>
                    </a:lnTo>
                    <a:lnTo>
                      <a:pt x="146" y="354"/>
                    </a:lnTo>
                    <a:lnTo>
                      <a:pt x="150" y="367"/>
                    </a:lnTo>
                    <a:lnTo>
                      <a:pt x="155" y="378"/>
                    </a:lnTo>
                    <a:lnTo>
                      <a:pt x="160" y="389"/>
                    </a:lnTo>
                    <a:lnTo>
                      <a:pt x="166" y="399"/>
                    </a:lnTo>
                    <a:lnTo>
                      <a:pt x="174" y="407"/>
                    </a:lnTo>
                    <a:lnTo>
                      <a:pt x="182" y="416"/>
                    </a:lnTo>
                    <a:lnTo>
                      <a:pt x="191" y="422"/>
                    </a:lnTo>
                    <a:lnTo>
                      <a:pt x="200" y="429"/>
                    </a:lnTo>
                    <a:lnTo>
                      <a:pt x="210" y="432"/>
                    </a:lnTo>
                    <a:lnTo>
                      <a:pt x="220" y="436"/>
                    </a:lnTo>
                    <a:lnTo>
                      <a:pt x="231" y="439"/>
                    </a:lnTo>
                    <a:lnTo>
                      <a:pt x="242" y="441"/>
                    </a:lnTo>
                    <a:lnTo>
                      <a:pt x="254" y="441"/>
                    </a:lnTo>
                    <a:lnTo>
                      <a:pt x="269" y="440"/>
                    </a:lnTo>
                    <a:lnTo>
                      <a:pt x="283" y="438"/>
                    </a:lnTo>
                    <a:lnTo>
                      <a:pt x="296" y="431"/>
                    </a:lnTo>
                    <a:lnTo>
                      <a:pt x="308" y="423"/>
                    </a:lnTo>
                    <a:lnTo>
                      <a:pt x="314" y="420"/>
                    </a:lnTo>
                    <a:lnTo>
                      <a:pt x="318" y="413"/>
                    </a:lnTo>
                    <a:lnTo>
                      <a:pt x="323" y="408"/>
                    </a:lnTo>
                    <a:lnTo>
                      <a:pt x="327" y="400"/>
                    </a:lnTo>
                    <a:lnTo>
                      <a:pt x="335" y="385"/>
                    </a:lnTo>
                    <a:lnTo>
                      <a:pt x="341" y="367"/>
                    </a:lnTo>
                    <a:close/>
                    <a:moveTo>
                      <a:pt x="349" y="228"/>
                    </a:moveTo>
                    <a:lnTo>
                      <a:pt x="349" y="213"/>
                    </a:lnTo>
                    <a:lnTo>
                      <a:pt x="346" y="200"/>
                    </a:lnTo>
                    <a:lnTo>
                      <a:pt x="344" y="187"/>
                    </a:lnTo>
                    <a:lnTo>
                      <a:pt x="341" y="176"/>
                    </a:lnTo>
                    <a:lnTo>
                      <a:pt x="337" y="164"/>
                    </a:lnTo>
                    <a:lnTo>
                      <a:pt x="332" y="154"/>
                    </a:lnTo>
                    <a:lnTo>
                      <a:pt x="326" y="145"/>
                    </a:lnTo>
                    <a:lnTo>
                      <a:pt x="318" y="137"/>
                    </a:lnTo>
                    <a:lnTo>
                      <a:pt x="311" y="129"/>
                    </a:lnTo>
                    <a:lnTo>
                      <a:pt x="302" y="123"/>
                    </a:lnTo>
                    <a:lnTo>
                      <a:pt x="295" y="118"/>
                    </a:lnTo>
                    <a:lnTo>
                      <a:pt x="286" y="114"/>
                    </a:lnTo>
                    <a:lnTo>
                      <a:pt x="277" y="110"/>
                    </a:lnTo>
                    <a:lnTo>
                      <a:pt x="267" y="108"/>
                    </a:lnTo>
                    <a:lnTo>
                      <a:pt x="258" y="106"/>
                    </a:lnTo>
                    <a:lnTo>
                      <a:pt x="247" y="106"/>
                    </a:lnTo>
                    <a:lnTo>
                      <a:pt x="236" y="106"/>
                    </a:lnTo>
                    <a:lnTo>
                      <a:pt x="225" y="108"/>
                    </a:lnTo>
                    <a:lnTo>
                      <a:pt x="215" y="110"/>
                    </a:lnTo>
                    <a:lnTo>
                      <a:pt x="206" y="114"/>
                    </a:lnTo>
                    <a:lnTo>
                      <a:pt x="197" y="119"/>
                    </a:lnTo>
                    <a:lnTo>
                      <a:pt x="188" y="124"/>
                    </a:lnTo>
                    <a:lnTo>
                      <a:pt x="181" y="131"/>
                    </a:lnTo>
                    <a:lnTo>
                      <a:pt x="173" y="138"/>
                    </a:lnTo>
                    <a:lnTo>
                      <a:pt x="165" y="147"/>
                    </a:lnTo>
                    <a:lnTo>
                      <a:pt x="160" y="156"/>
                    </a:lnTo>
                    <a:lnTo>
                      <a:pt x="155" y="167"/>
                    </a:lnTo>
                    <a:lnTo>
                      <a:pt x="151" y="177"/>
                    </a:lnTo>
                    <a:lnTo>
                      <a:pt x="147" y="189"/>
                    </a:lnTo>
                    <a:lnTo>
                      <a:pt x="145" y="201"/>
                    </a:lnTo>
                    <a:lnTo>
                      <a:pt x="143"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1" name="Freeform 458">
                <a:extLst>
                  <a:ext uri="{FF2B5EF4-FFF2-40B4-BE49-F238E27FC236}">
                    <a16:creationId xmlns:a16="http://schemas.microsoft.com/office/drawing/2014/main" id="{61E33E50-A7B8-489E-A983-3440DAD2374C}"/>
                  </a:ext>
                </a:extLst>
              </p:cNvPr>
              <p:cNvSpPr>
                <a:spLocks/>
              </p:cNvSpPr>
              <p:nvPr/>
            </p:nvSpPr>
            <p:spPr bwMode="auto">
              <a:xfrm>
                <a:off x="2334" y="1143"/>
                <a:ext cx="173" cy="180"/>
              </a:xfrm>
              <a:custGeom>
                <a:avLst/>
                <a:gdLst>
                  <a:gd name="T0" fmla="*/ 0 w 695"/>
                  <a:gd name="T1" fmla="*/ 45 h 718"/>
                  <a:gd name="T2" fmla="*/ 0 w 695"/>
                  <a:gd name="T3" fmla="*/ 0 h 718"/>
                  <a:gd name="T4" fmla="*/ 13 w 695"/>
                  <a:gd name="T5" fmla="*/ 0 h 718"/>
                  <a:gd name="T6" fmla="*/ 22 w 695"/>
                  <a:gd name="T7" fmla="*/ 31 h 718"/>
                  <a:gd name="T8" fmla="*/ 29 w 695"/>
                  <a:gd name="T9" fmla="*/ 0 h 718"/>
                  <a:gd name="T10" fmla="*/ 43 w 695"/>
                  <a:gd name="T11" fmla="*/ 0 h 718"/>
                  <a:gd name="T12" fmla="*/ 43 w 695"/>
                  <a:gd name="T13" fmla="*/ 45 h 718"/>
                  <a:gd name="T14" fmla="*/ 35 w 695"/>
                  <a:gd name="T15" fmla="*/ 45 h 718"/>
                  <a:gd name="T16" fmla="*/ 35 w 695"/>
                  <a:gd name="T17" fmla="*/ 10 h 718"/>
                  <a:gd name="T18" fmla="*/ 26 w 695"/>
                  <a:gd name="T19" fmla="*/ 45 h 718"/>
                  <a:gd name="T20" fmla="*/ 17 w 695"/>
                  <a:gd name="T21" fmla="*/ 45 h 718"/>
                  <a:gd name="T22" fmla="*/ 8 w 695"/>
                  <a:gd name="T23" fmla="*/ 10 h 718"/>
                  <a:gd name="T24" fmla="*/ 8 w 695"/>
                  <a:gd name="T25" fmla="*/ 45 h 718"/>
                  <a:gd name="T26" fmla="*/ 0 w 695"/>
                  <a:gd name="T27" fmla="*/ 45 h 71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5"/>
                  <a:gd name="T43" fmla="*/ 0 h 718"/>
                  <a:gd name="T44" fmla="*/ 695 w 695"/>
                  <a:gd name="T45" fmla="*/ 718 h 71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5" h="718">
                    <a:moveTo>
                      <a:pt x="0" y="718"/>
                    </a:moveTo>
                    <a:lnTo>
                      <a:pt x="0" y="0"/>
                    </a:lnTo>
                    <a:lnTo>
                      <a:pt x="217" y="0"/>
                    </a:lnTo>
                    <a:lnTo>
                      <a:pt x="348" y="490"/>
                    </a:lnTo>
                    <a:lnTo>
                      <a:pt x="476" y="0"/>
                    </a:lnTo>
                    <a:lnTo>
                      <a:pt x="695" y="0"/>
                    </a:lnTo>
                    <a:lnTo>
                      <a:pt x="695" y="718"/>
                    </a:lnTo>
                    <a:lnTo>
                      <a:pt x="560" y="718"/>
                    </a:lnTo>
                    <a:lnTo>
                      <a:pt x="560" y="152"/>
                    </a:lnTo>
                    <a:lnTo>
                      <a:pt x="416" y="718"/>
                    </a:lnTo>
                    <a:lnTo>
                      <a:pt x="277" y="718"/>
                    </a:lnTo>
                    <a:lnTo>
                      <a:pt x="135" y="152"/>
                    </a:lnTo>
                    <a:lnTo>
                      <a:pt x="135"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2" name="Freeform 459">
                <a:extLst>
                  <a:ext uri="{FF2B5EF4-FFF2-40B4-BE49-F238E27FC236}">
                    <a16:creationId xmlns:a16="http://schemas.microsoft.com/office/drawing/2014/main" id="{2CF82ACE-A345-423A-A72C-DADD830C2396}"/>
                  </a:ext>
                </a:extLst>
              </p:cNvPr>
              <p:cNvSpPr>
                <a:spLocks noEditPoints="1"/>
              </p:cNvSpPr>
              <p:nvPr/>
            </p:nvSpPr>
            <p:spPr bwMode="auto">
              <a:xfrm>
                <a:off x="2543" y="1143"/>
                <a:ext cx="34" cy="180"/>
              </a:xfrm>
              <a:custGeom>
                <a:avLst/>
                <a:gdLst>
                  <a:gd name="T0" fmla="*/ 0 w 137"/>
                  <a:gd name="T1" fmla="*/ 8 h 718"/>
                  <a:gd name="T2" fmla="*/ 0 w 137"/>
                  <a:gd name="T3" fmla="*/ 0 h 718"/>
                  <a:gd name="T4" fmla="*/ 8 w 137"/>
                  <a:gd name="T5" fmla="*/ 0 h 718"/>
                  <a:gd name="T6" fmla="*/ 8 w 137"/>
                  <a:gd name="T7" fmla="*/ 8 h 718"/>
                  <a:gd name="T8" fmla="*/ 0 w 137"/>
                  <a:gd name="T9" fmla="*/ 8 h 718"/>
                  <a:gd name="T10" fmla="*/ 0 w 137"/>
                  <a:gd name="T11" fmla="*/ 45 h 718"/>
                  <a:gd name="T12" fmla="*/ 0 w 137"/>
                  <a:gd name="T13" fmla="*/ 13 h 718"/>
                  <a:gd name="T14" fmla="*/ 8 w 137"/>
                  <a:gd name="T15" fmla="*/ 13 h 718"/>
                  <a:gd name="T16" fmla="*/ 8 w 137"/>
                  <a:gd name="T17" fmla="*/ 45 h 718"/>
                  <a:gd name="T18" fmla="*/ 0 w 137"/>
                  <a:gd name="T19" fmla="*/ 45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8"/>
                  <a:gd name="T32" fmla="*/ 137 w 137"/>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8">
                    <a:moveTo>
                      <a:pt x="0" y="128"/>
                    </a:moveTo>
                    <a:lnTo>
                      <a:pt x="0" y="0"/>
                    </a:lnTo>
                    <a:lnTo>
                      <a:pt x="137" y="0"/>
                    </a:lnTo>
                    <a:lnTo>
                      <a:pt x="137" y="128"/>
                    </a:lnTo>
                    <a:lnTo>
                      <a:pt x="0" y="128"/>
                    </a:lnTo>
                    <a:close/>
                    <a:moveTo>
                      <a:pt x="0" y="718"/>
                    </a:moveTo>
                    <a:lnTo>
                      <a:pt x="0" y="199"/>
                    </a:lnTo>
                    <a:lnTo>
                      <a:pt x="137" y="199"/>
                    </a:lnTo>
                    <a:lnTo>
                      <a:pt x="137"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3" name="Freeform 460">
                <a:extLst>
                  <a:ext uri="{FF2B5EF4-FFF2-40B4-BE49-F238E27FC236}">
                    <a16:creationId xmlns:a16="http://schemas.microsoft.com/office/drawing/2014/main" id="{35E6B300-A876-4569-AC22-AA33D057F800}"/>
                  </a:ext>
                </a:extLst>
              </p:cNvPr>
              <p:cNvSpPr>
                <a:spLocks noEditPoints="1"/>
              </p:cNvSpPr>
              <p:nvPr/>
            </p:nvSpPr>
            <p:spPr bwMode="auto">
              <a:xfrm>
                <a:off x="2605" y="1190"/>
                <a:ext cx="134" cy="136"/>
              </a:xfrm>
              <a:custGeom>
                <a:avLst/>
                <a:gdLst>
                  <a:gd name="T0" fmla="*/ 0 w 538"/>
                  <a:gd name="T1" fmla="*/ 15 h 544"/>
                  <a:gd name="T2" fmla="*/ 1 w 538"/>
                  <a:gd name="T3" fmla="*/ 11 h 544"/>
                  <a:gd name="T4" fmla="*/ 2 w 538"/>
                  <a:gd name="T5" fmla="*/ 8 h 544"/>
                  <a:gd name="T6" fmla="*/ 4 w 538"/>
                  <a:gd name="T7" fmla="*/ 6 h 544"/>
                  <a:gd name="T8" fmla="*/ 6 w 538"/>
                  <a:gd name="T9" fmla="*/ 3 h 544"/>
                  <a:gd name="T10" fmla="*/ 9 w 538"/>
                  <a:gd name="T11" fmla="*/ 2 h 544"/>
                  <a:gd name="T12" fmla="*/ 12 w 538"/>
                  <a:gd name="T13" fmla="*/ 1 h 544"/>
                  <a:gd name="T14" fmla="*/ 16 w 538"/>
                  <a:gd name="T15" fmla="*/ 0 h 544"/>
                  <a:gd name="T16" fmla="*/ 20 w 538"/>
                  <a:gd name="T17" fmla="*/ 0 h 544"/>
                  <a:gd name="T18" fmla="*/ 23 w 538"/>
                  <a:gd name="T19" fmla="*/ 1 h 544"/>
                  <a:gd name="T20" fmla="*/ 25 w 538"/>
                  <a:gd name="T21" fmla="*/ 2 h 544"/>
                  <a:gd name="T22" fmla="*/ 27 w 538"/>
                  <a:gd name="T23" fmla="*/ 3 h 544"/>
                  <a:gd name="T24" fmla="*/ 29 w 538"/>
                  <a:gd name="T25" fmla="*/ 5 h 544"/>
                  <a:gd name="T26" fmla="*/ 30 w 538"/>
                  <a:gd name="T27" fmla="*/ 7 h 544"/>
                  <a:gd name="T28" fmla="*/ 32 w 538"/>
                  <a:gd name="T29" fmla="*/ 9 h 544"/>
                  <a:gd name="T30" fmla="*/ 33 w 538"/>
                  <a:gd name="T31" fmla="*/ 11 h 544"/>
                  <a:gd name="T32" fmla="*/ 33 w 538"/>
                  <a:gd name="T33" fmla="*/ 14 h 544"/>
                  <a:gd name="T34" fmla="*/ 33 w 538"/>
                  <a:gd name="T35" fmla="*/ 19 h 544"/>
                  <a:gd name="T36" fmla="*/ 33 w 538"/>
                  <a:gd name="T37" fmla="*/ 22 h 544"/>
                  <a:gd name="T38" fmla="*/ 32 w 538"/>
                  <a:gd name="T39" fmla="*/ 25 h 544"/>
                  <a:gd name="T40" fmla="*/ 31 w 538"/>
                  <a:gd name="T41" fmla="*/ 27 h 544"/>
                  <a:gd name="T42" fmla="*/ 29 w 538"/>
                  <a:gd name="T43" fmla="*/ 29 h 544"/>
                  <a:gd name="T44" fmla="*/ 27 w 538"/>
                  <a:gd name="T45" fmla="*/ 30 h 544"/>
                  <a:gd name="T46" fmla="*/ 25 w 538"/>
                  <a:gd name="T47" fmla="*/ 32 h 544"/>
                  <a:gd name="T48" fmla="*/ 23 w 538"/>
                  <a:gd name="T49" fmla="*/ 33 h 544"/>
                  <a:gd name="T50" fmla="*/ 21 w 538"/>
                  <a:gd name="T51" fmla="*/ 34 h 544"/>
                  <a:gd name="T52" fmla="*/ 17 w 538"/>
                  <a:gd name="T53" fmla="*/ 34 h 544"/>
                  <a:gd name="T54" fmla="*/ 13 w 538"/>
                  <a:gd name="T55" fmla="*/ 34 h 544"/>
                  <a:gd name="T56" fmla="*/ 10 w 538"/>
                  <a:gd name="T57" fmla="*/ 33 h 544"/>
                  <a:gd name="T58" fmla="*/ 7 w 538"/>
                  <a:gd name="T59" fmla="*/ 32 h 544"/>
                  <a:gd name="T60" fmla="*/ 5 w 538"/>
                  <a:gd name="T61" fmla="*/ 30 h 544"/>
                  <a:gd name="T62" fmla="*/ 3 w 538"/>
                  <a:gd name="T63" fmla="*/ 27 h 544"/>
                  <a:gd name="T64" fmla="*/ 1 w 538"/>
                  <a:gd name="T65" fmla="*/ 24 h 544"/>
                  <a:gd name="T66" fmla="*/ 0 w 538"/>
                  <a:gd name="T67" fmla="*/ 21 h 544"/>
                  <a:gd name="T68" fmla="*/ 0 w 538"/>
                  <a:gd name="T69" fmla="*/ 17 h 544"/>
                  <a:gd name="T70" fmla="*/ 9 w 538"/>
                  <a:gd name="T71" fmla="*/ 19 h 544"/>
                  <a:gd name="T72" fmla="*/ 10 w 538"/>
                  <a:gd name="T73" fmla="*/ 22 h 544"/>
                  <a:gd name="T74" fmla="*/ 11 w 538"/>
                  <a:gd name="T75" fmla="*/ 25 h 544"/>
                  <a:gd name="T76" fmla="*/ 13 w 538"/>
                  <a:gd name="T77" fmla="*/ 26 h 544"/>
                  <a:gd name="T78" fmla="*/ 15 w 538"/>
                  <a:gd name="T79" fmla="*/ 27 h 544"/>
                  <a:gd name="T80" fmla="*/ 17 w 538"/>
                  <a:gd name="T81" fmla="*/ 27 h 544"/>
                  <a:gd name="T82" fmla="*/ 20 w 538"/>
                  <a:gd name="T83" fmla="*/ 27 h 544"/>
                  <a:gd name="T84" fmla="*/ 22 w 538"/>
                  <a:gd name="T85" fmla="*/ 25 h 544"/>
                  <a:gd name="T86" fmla="*/ 23 w 538"/>
                  <a:gd name="T87" fmla="*/ 23 h 544"/>
                  <a:gd name="T88" fmla="*/ 24 w 538"/>
                  <a:gd name="T89" fmla="*/ 20 h 544"/>
                  <a:gd name="T90" fmla="*/ 25 w 538"/>
                  <a:gd name="T91" fmla="*/ 17 h 544"/>
                  <a:gd name="T92" fmla="*/ 24 w 538"/>
                  <a:gd name="T93" fmla="*/ 14 h 544"/>
                  <a:gd name="T94" fmla="*/ 23 w 538"/>
                  <a:gd name="T95" fmla="*/ 11 h 544"/>
                  <a:gd name="T96" fmla="*/ 22 w 538"/>
                  <a:gd name="T97" fmla="*/ 9 h 544"/>
                  <a:gd name="T98" fmla="*/ 20 w 538"/>
                  <a:gd name="T99" fmla="*/ 8 h 544"/>
                  <a:gd name="T100" fmla="*/ 17 w 538"/>
                  <a:gd name="T101" fmla="*/ 7 h 544"/>
                  <a:gd name="T102" fmla="*/ 15 w 538"/>
                  <a:gd name="T103" fmla="*/ 7 h 544"/>
                  <a:gd name="T104" fmla="*/ 13 w 538"/>
                  <a:gd name="T105" fmla="*/ 8 h 544"/>
                  <a:gd name="T106" fmla="*/ 11 w 538"/>
                  <a:gd name="T107" fmla="*/ 10 h 544"/>
                  <a:gd name="T108" fmla="*/ 10 w 538"/>
                  <a:gd name="T109" fmla="*/ 12 h 544"/>
                  <a:gd name="T110" fmla="*/ 9 w 538"/>
                  <a:gd name="T111" fmla="*/ 15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6"/>
                    </a:moveTo>
                    <a:lnTo>
                      <a:pt x="2" y="248"/>
                    </a:lnTo>
                    <a:lnTo>
                      <a:pt x="3" y="231"/>
                    </a:lnTo>
                    <a:lnTo>
                      <a:pt x="6" y="214"/>
                    </a:lnTo>
                    <a:lnTo>
                      <a:pt x="9" y="197"/>
                    </a:lnTo>
                    <a:lnTo>
                      <a:pt x="15" y="181"/>
                    </a:lnTo>
                    <a:lnTo>
                      <a:pt x="20" y="164"/>
                    </a:lnTo>
                    <a:lnTo>
                      <a:pt x="27" y="149"/>
                    </a:lnTo>
                    <a:lnTo>
                      <a:pt x="35" y="132"/>
                    </a:lnTo>
                    <a:lnTo>
                      <a:pt x="44" y="117"/>
                    </a:lnTo>
                    <a:lnTo>
                      <a:pt x="53" y="103"/>
                    </a:lnTo>
                    <a:lnTo>
                      <a:pt x="65" y="88"/>
                    </a:lnTo>
                    <a:lnTo>
                      <a:pt x="76" y="76"/>
                    </a:lnTo>
                    <a:lnTo>
                      <a:pt x="88" y="64"/>
                    </a:lnTo>
                    <a:lnTo>
                      <a:pt x="102" y="52"/>
                    </a:lnTo>
                    <a:lnTo>
                      <a:pt x="116" y="43"/>
                    </a:lnTo>
                    <a:lnTo>
                      <a:pt x="130" y="34"/>
                    </a:lnTo>
                    <a:lnTo>
                      <a:pt x="147" y="27"/>
                    </a:lnTo>
                    <a:lnTo>
                      <a:pt x="162" y="19"/>
                    </a:lnTo>
                    <a:lnTo>
                      <a:pt x="179" y="14"/>
                    </a:lnTo>
                    <a:lnTo>
                      <a:pt x="197" y="9"/>
                    </a:lnTo>
                    <a:lnTo>
                      <a:pt x="214" y="5"/>
                    </a:lnTo>
                    <a:lnTo>
                      <a:pt x="232" y="2"/>
                    </a:lnTo>
                    <a:lnTo>
                      <a:pt x="251" y="1"/>
                    </a:lnTo>
                    <a:lnTo>
                      <a:pt x="269" y="0"/>
                    </a:lnTo>
                    <a:lnTo>
                      <a:pt x="298" y="1"/>
                    </a:lnTo>
                    <a:lnTo>
                      <a:pt x="325" y="5"/>
                    </a:lnTo>
                    <a:lnTo>
                      <a:pt x="339" y="8"/>
                    </a:lnTo>
                    <a:lnTo>
                      <a:pt x="352" y="11"/>
                    </a:lnTo>
                    <a:lnTo>
                      <a:pt x="364" y="15"/>
                    </a:lnTo>
                    <a:lnTo>
                      <a:pt x="377" y="19"/>
                    </a:lnTo>
                    <a:lnTo>
                      <a:pt x="388" y="24"/>
                    </a:lnTo>
                    <a:lnTo>
                      <a:pt x="400" y="31"/>
                    </a:lnTo>
                    <a:lnTo>
                      <a:pt x="411" y="37"/>
                    </a:lnTo>
                    <a:lnTo>
                      <a:pt x="423" y="43"/>
                    </a:lnTo>
                    <a:lnTo>
                      <a:pt x="433" y="51"/>
                    </a:lnTo>
                    <a:lnTo>
                      <a:pt x="443" y="59"/>
                    </a:lnTo>
                    <a:lnTo>
                      <a:pt x="454" y="68"/>
                    </a:lnTo>
                    <a:lnTo>
                      <a:pt x="463" y="77"/>
                    </a:lnTo>
                    <a:lnTo>
                      <a:pt x="472" y="87"/>
                    </a:lnTo>
                    <a:lnTo>
                      <a:pt x="481" y="97"/>
                    </a:lnTo>
                    <a:lnTo>
                      <a:pt x="488" y="108"/>
                    </a:lnTo>
                    <a:lnTo>
                      <a:pt x="496" y="118"/>
                    </a:lnTo>
                    <a:lnTo>
                      <a:pt x="502" y="129"/>
                    </a:lnTo>
                    <a:lnTo>
                      <a:pt x="509" y="141"/>
                    </a:lnTo>
                    <a:lnTo>
                      <a:pt x="514" y="153"/>
                    </a:lnTo>
                    <a:lnTo>
                      <a:pt x="519" y="164"/>
                    </a:lnTo>
                    <a:lnTo>
                      <a:pt x="524" y="176"/>
                    </a:lnTo>
                    <a:lnTo>
                      <a:pt x="528" y="189"/>
                    </a:lnTo>
                    <a:lnTo>
                      <a:pt x="531" y="201"/>
                    </a:lnTo>
                    <a:lnTo>
                      <a:pt x="533" y="215"/>
                    </a:lnTo>
                    <a:lnTo>
                      <a:pt x="537" y="242"/>
                    </a:lnTo>
                    <a:lnTo>
                      <a:pt x="538" y="271"/>
                    </a:lnTo>
                    <a:lnTo>
                      <a:pt x="537" y="300"/>
                    </a:lnTo>
                    <a:lnTo>
                      <a:pt x="533" y="327"/>
                    </a:lnTo>
                    <a:lnTo>
                      <a:pt x="531" y="341"/>
                    </a:lnTo>
                    <a:lnTo>
                      <a:pt x="528" y="354"/>
                    </a:lnTo>
                    <a:lnTo>
                      <a:pt x="524" y="367"/>
                    </a:lnTo>
                    <a:lnTo>
                      <a:pt x="519" y="378"/>
                    </a:lnTo>
                    <a:lnTo>
                      <a:pt x="514" y="391"/>
                    </a:lnTo>
                    <a:lnTo>
                      <a:pt x="509" y="403"/>
                    </a:lnTo>
                    <a:lnTo>
                      <a:pt x="502" y="414"/>
                    </a:lnTo>
                    <a:lnTo>
                      <a:pt x="496" y="425"/>
                    </a:lnTo>
                    <a:lnTo>
                      <a:pt x="488" y="436"/>
                    </a:lnTo>
                    <a:lnTo>
                      <a:pt x="481" y="446"/>
                    </a:lnTo>
                    <a:lnTo>
                      <a:pt x="472" y="457"/>
                    </a:lnTo>
                    <a:lnTo>
                      <a:pt x="463" y="467"/>
                    </a:lnTo>
                    <a:lnTo>
                      <a:pt x="452" y="476"/>
                    </a:lnTo>
                    <a:lnTo>
                      <a:pt x="442" y="485"/>
                    </a:lnTo>
                    <a:lnTo>
                      <a:pt x="432" y="493"/>
                    </a:lnTo>
                    <a:lnTo>
                      <a:pt x="421" y="500"/>
                    </a:lnTo>
                    <a:lnTo>
                      <a:pt x="410" y="508"/>
                    </a:lnTo>
                    <a:lnTo>
                      <a:pt x="400" y="515"/>
                    </a:lnTo>
                    <a:lnTo>
                      <a:pt x="388" y="520"/>
                    </a:lnTo>
                    <a:lnTo>
                      <a:pt x="377" y="525"/>
                    </a:lnTo>
                    <a:lnTo>
                      <a:pt x="364" y="530"/>
                    </a:lnTo>
                    <a:lnTo>
                      <a:pt x="351" y="534"/>
                    </a:lnTo>
                    <a:lnTo>
                      <a:pt x="338" y="536"/>
                    </a:lnTo>
                    <a:lnTo>
                      <a:pt x="325" y="539"/>
                    </a:lnTo>
                    <a:lnTo>
                      <a:pt x="298" y="543"/>
                    </a:lnTo>
                    <a:lnTo>
                      <a:pt x="270" y="544"/>
                    </a:lnTo>
                    <a:lnTo>
                      <a:pt x="252" y="544"/>
                    </a:lnTo>
                    <a:lnTo>
                      <a:pt x="235" y="543"/>
                    </a:lnTo>
                    <a:lnTo>
                      <a:pt x="217" y="540"/>
                    </a:lnTo>
                    <a:lnTo>
                      <a:pt x="201" y="536"/>
                    </a:lnTo>
                    <a:lnTo>
                      <a:pt x="183" y="531"/>
                    </a:lnTo>
                    <a:lnTo>
                      <a:pt x="166" y="526"/>
                    </a:lnTo>
                    <a:lnTo>
                      <a:pt x="151" y="520"/>
                    </a:lnTo>
                    <a:lnTo>
                      <a:pt x="134" y="512"/>
                    </a:lnTo>
                    <a:lnTo>
                      <a:pt x="119" y="503"/>
                    </a:lnTo>
                    <a:lnTo>
                      <a:pt x="103" y="494"/>
                    </a:lnTo>
                    <a:lnTo>
                      <a:pt x="89" y="484"/>
                    </a:lnTo>
                    <a:lnTo>
                      <a:pt x="76" y="472"/>
                    </a:lnTo>
                    <a:lnTo>
                      <a:pt x="65" y="459"/>
                    </a:lnTo>
                    <a:lnTo>
                      <a:pt x="53" y="446"/>
                    </a:lnTo>
                    <a:lnTo>
                      <a:pt x="44" y="432"/>
                    </a:lnTo>
                    <a:lnTo>
                      <a:pt x="35" y="417"/>
                    </a:lnTo>
                    <a:lnTo>
                      <a:pt x="27" y="402"/>
                    </a:lnTo>
                    <a:lnTo>
                      <a:pt x="20" y="385"/>
                    </a:lnTo>
                    <a:lnTo>
                      <a:pt x="15" y="367"/>
                    </a:lnTo>
                    <a:lnTo>
                      <a:pt x="9" y="348"/>
                    </a:lnTo>
                    <a:lnTo>
                      <a:pt x="6" y="328"/>
                    </a:lnTo>
                    <a:lnTo>
                      <a:pt x="3" y="308"/>
                    </a:lnTo>
                    <a:lnTo>
                      <a:pt x="2" y="287"/>
                    </a:lnTo>
                    <a:lnTo>
                      <a:pt x="0" y="266"/>
                    </a:lnTo>
                    <a:close/>
                    <a:moveTo>
                      <a:pt x="142" y="272"/>
                    </a:moveTo>
                    <a:lnTo>
                      <a:pt x="143" y="291"/>
                    </a:lnTo>
                    <a:lnTo>
                      <a:pt x="144" y="309"/>
                    </a:lnTo>
                    <a:lnTo>
                      <a:pt x="147" y="326"/>
                    </a:lnTo>
                    <a:lnTo>
                      <a:pt x="152" y="341"/>
                    </a:lnTo>
                    <a:lnTo>
                      <a:pt x="157" y="355"/>
                    </a:lnTo>
                    <a:lnTo>
                      <a:pt x="163" y="368"/>
                    </a:lnTo>
                    <a:lnTo>
                      <a:pt x="170" y="380"/>
                    </a:lnTo>
                    <a:lnTo>
                      <a:pt x="179" y="391"/>
                    </a:lnTo>
                    <a:lnTo>
                      <a:pt x="188" y="400"/>
                    </a:lnTo>
                    <a:lnTo>
                      <a:pt x="198" y="409"/>
                    </a:lnTo>
                    <a:lnTo>
                      <a:pt x="208" y="416"/>
                    </a:lnTo>
                    <a:lnTo>
                      <a:pt x="220" y="422"/>
                    </a:lnTo>
                    <a:lnTo>
                      <a:pt x="232" y="426"/>
                    </a:lnTo>
                    <a:lnTo>
                      <a:pt x="244" y="430"/>
                    </a:lnTo>
                    <a:lnTo>
                      <a:pt x="256" y="431"/>
                    </a:lnTo>
                    <a:lnTo>
                      <a:pt x="270" y="432"/>
                    </a:lnTo>
                    <a:lnTo>
                      <a:pt x="283" y="431"/>
                    </a:lnTo>
                    <a:lnTo>
                      <a:pt x="296" y="430"/>
                    </a:lnTo>
                    <a:lnTo>
                      <a:pt x="307" y="426"/>
                    </a:lnTo>
                    <a:lnTo>
                      <a:pt x="319" y="422"/>
                    </a:lnTo>
                    <a:lnTo>
                      <a:pt x="330" y="416"/>
                    </a:lnTo>
                    <a:lnTo>
                      <a:pt x="341" y="409"/>
                    </a:lnTo>
                    <a:lnTo>
                      <a:pt x="351" y="400"/>
                    </a:lnTo>
                    <a:lnTo>
                      <a:pt x="360" y="391"/>
                    </a:lnTo>
                    <a:lnTo>
                      <a:pt x="369" y="380"/>
                    </a:lnTo>
                    <a:lnTo>
                      <a:pt x="377" y="368"/>
                    </a:lnTo>
                    <a:lnTo>
                      <a:pt x="383" y="355"/>
                    </a:lnTo>
                    <a:lnTo>
                      <a:pt x="388" y="340"/>
                    </a:lnTo>
                    <a:lnTo>
                      <a:pt x="392" y="325"/>
                    </a:lnTo>
                    <a:lnTo>
                      <a:pt x="395" y="308"/>
                    </a:lnTo>
                    <a:lnTo>
                      <a:pt x="396" y="290"/>
                    </a:lnTo>
                    <a:lnTo>
                      <a:pt x="397" y="272"/>
                    </a:lnTo>
                    <a:lnTo>
                      <a:pt x="396" y="253"/>
                    </a:lnTo>
                    <a:lnTo>
                      <a:pt x="395" y="236"/>
                    </a:lnTo>
                    <a:lnTo>
                      <a:pt x="392" y="219"/>
                    </a:lnTo>
                    <a:lnTo>
                      <a:pt x="388" y="204"/>
                    </a:lnTo>
                    <a:lnTo>
                      <a:pt x="383" y="190"/>
                    </a:lnTo>
                    <a:lnTo>
                      <a:pt x="377" y="177"/>
                    </a:lnTo>
                    <a:lnTo>
                      <a:pt x="369" y="164"/>
                    </a:lnTo>
                    <a:lnTo>
                      <a:pt x="360" y="154"/>
                    </a:lnTo>
                    <a:lnTo>
                      <a:pt x="351" y="144"/>
                    </a:lnTo>
                    <a:lnTo>
                      <a:pt x="341" y="136"/>
                    </a:lnTo>
                    <a:lnTo>
                      <a:pt x="330" y="128"/>
                    </a:lnTo>
                    <a:lnTo>
                      <a:pt x="319" y="123"/>
                    </a:lnTo>
                    <a:lnTo>
                      <a:pt x="307" y="118"/>
                    </a:lnTo>
                    <a:lnTo>
                      <a:pt x="296" y="115"/>
                    </a:lnTo>
                    <a:lnTo>
                      <a:pt x="283" y="113"/>
                    </a:lnTo>
                    <a:lnTo>
                      <a:pt x="270" y="113"/>
                    </a:lnTo>
                    <a:lnTo>
                      <a:pt x="256" y="113"/>
                    </a:lnTo>
                    <a:lnTo>
                      <a:pt x="244" y="115"/>
                    </a:lnTo>
                    <a:lnTo>
                      <a:pt x="232" y="118"/>
                    </a:lnTo>
                    <a:lnTo>
                      <a:pt x="220" y="123"/>
                    </a:lnTo>
                    <a:lnTo>
                      <a:pt x="208" y="128"/>
                    </a:lnTo>
                    <a:lnTo>
                      <a:pt x="198" y="136"/>
                    </a:lnTo>
                    <a:lnTo>
                      <a:pt x="188" y="144"/>
                    </a:lnTo>
                    <a:lnTo>
                      <a:pt x="179" y="154"/>
                    </a:lnTo>
                    <a:lnTo>
                      <a:pt x="170" y="164"/>
                    </a:lnTo>
                    <a:lnTo>
                      <a:pt x="163" y="177"/>
                    </a:lnTo>
                    <a:lnTo>
                      <a:pt x="157" y="190"/>
                    </a:lnTo>
                    <a:lnTo>
                      <a:pt x="152" y="204"/>
                    </a:lnTo>
                    <a:lnTo>
                      <a:pt x="147" y="219"/>
                    </a:lnTo>
                    <a:lnTo>
                      <a:pt x="144" y="236"/>
                    </a:lnTo>
                    <a:lnTo>
                      <a:pt x="143" y="254"/>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4" name="Freeform 461">
                <a:extLst>
                  <a:ext uri="{FF2B5EF4-FFF2-40B4-BE49-F238E27FC236}">
                    <a16:creationId xmlns:a16="http://schemas.microsoft.com/office/drawing/2014/main" id="{97EC4920-B792-4F32-9B22-D3A30B79B4CA}"/>
                  </a:ext>
                </a:extLst>
              </p:cNvPr>
              <p:cNvSpPr>
                <a:spLocks/>
              </p:cNvSpPr>
              <p:nvPr/>
            </p:nvSpPr>
            <p:spPr bwMode="auto">
              <a:xfrm>
                <a:off x="2754" y="1190"/>
                <a:ext cx="121" cy="136"/>
              </a:xfrm>
              <a:custGeom>
                <a:avLst/>
                <a:gdLst>
                  <a:gd name="T0" fmla="*/ 9 w 487"/>
                  <a:gd name="T1" fmla="*/ 23 h 544"/>
                  <a:gd name="T2" fmla="*/ 9 w 487"/>
                  <a:gd name="T3" fmla="*/ 25 h 544"/>
                  <a:gd name="T4" fmla="*/ 10 w 487"/>
                  <a:gd name="T5" fmla="*/ 26 h 544"/>
                  <a:gd name="T6" fmla="*/ 12 w 487"/>
                  <a:gd name="T7" fmla="*/ 27 h 544"/>
                  <a:gd name="T8" fmla="*/ 13 w 487"/>
                  <a:gd name="T9" fmla="*/ 28 h 544"/>
                  <a:gd name="T10" fmla="*/ 15 w 487"/>
                  <a:gd name="T11" fmla="*/ 28 h 544"/>
                  <a:gd name="T12" fmla="*/ 18 w 487"/>
                  <a:gd name="T13" fmla="*/ 28 h 544"/>
                  <a:gd name="T14" fmla="*/ 19 w 487"/>
                  <a:gd name="T15" fmla="*/ 27 h 544"/>
                  <a:gd name="T16" fmla="*/ 21 w 487"/>
                  <a:gd name="T17" fmla="*/ 26 h 544"/>
                  <a:gd name="T18" fmla="*/ 21 w 487"/>
                  <a:gd name="T19" fmla="*/ 24 h 544"/>
                  <a:gd name="T20" fmla="*/ 21 w 487"/>
                  <a:gd name="T21" fmla="*/ 23 h 544"/>
                  <a:gd name="T22" fmla="*/ 20 w 487"/>
                  <a:gd name="T23" fmla="*/ 22 h 544"/>
                  <a:gd name="T24" fmla="*/ 16 w 487"/>
                  <a:gd name="T25" fmla="*/ 21 h 544"/>
                  <a:gd name="T26" fmla="*/ 10 w 487"/>
                  <a:gd name="T27" fmla="*/ 19 h 544"/>
                  <a:gd name="T28" fmla="*/ 6 w 487"/>
                  <a:gd name="T29" fmla="*/ 18 h 544"/>
                  <a:gd name="T30" fmla="*/ 3 w 487"/>
                  <a:gd name="T31" fmla="*/ 16 h 544"/>
                  <a:gd name="T32" fmla="*/ 2 w 487"/>
                  <a:gd name="T33" fmla="*/ 13 h 544"/>
                  <a:gd name="T34" fmla="*/ 1 w 487"/>
                  <a:gd name="T35" fmla="*/ 10 h 544"/>
                  <a:gd name="T36" fmla="*/ 2 w 487"/>
                  <a:gd name="T37" fmla="*/ 7 h 544"/>
                  <a:gd name="T38" fmla="*/ 3 w 487"/>
                  <a:gd name="T39" fmla="*/ 5 h 544"/>
                  <a:gd name="T40" fmla="*/ 5 w 487"/>
                  <a:gd name="T41" fmla="*/ 2 h 544"/>
                  <a:gd name="T42" fmla="*/ 9 w 487"/>
                  <a:gd name="T43" fmla="*/ 1 h 544"/>
                  <a:gd name="T44" fmla="*/ 13 w 487"/>
                  <a:gd name="T45" fmla="*/ 0 h 544"/>
                  <a:gd name="T46" fmla="*/ 18 w 487"/>
                  <a:gd name="T47" fmla="*/ 0 h 544"/>
                  <a:gd name="T48" fmla="*/ 22 w 487"/>
                  <a:gd name="T49" fmla="*/ 1 h 544"/>
                  <a:gd name="T50" fmla="*/ 25 w 487"/>
                  <a:gd name="T51" fmla="*/ 2 h 544"/>
                  <a:gd name="T52" fmla="*/ 27 w 487"/>
                  <a:gd name="T53" fmla="*/ 4 h 544"/>
                  <a:gd name="T54" fmla="*/ 28 w 487"/>
                  <a:gd name="T55" fmla="*/ 7 h 544"/>
                  <a:gd name="T56" fmla="*/ 21 w 487"/>
                  <a:gd name="T57" fmla="*/ 10 h 544"/>
                  <a:gd name="T58" fmla="*/ 20 w 487"/>
                  <a:gd name="T59" fmla="*/ 8 h 544"/>
                  <a:gd name="T60" fmla="*/ 19 w 487"/>
                  <a:gd name="T61" fmla="*/ 7 h 544"/>
                  <a:gd name="T62" fmla="*/ 18 w 487"/>
                  <a:gd name="T63" fmla="*/ 7 h 544"/>
                  <a:gd name="T64" fmla="*/ 15 w 487"/>
                  <a:gd name="T65" fmla="*/ 6 h 544"/>
                  <a:gd name="T66" fmla="*/ 11 w 487"/>
                  <a:gd name="T67" fmla="*/ 7 h 544"/>
                  <a:gd name="T68" fmla="*/ 10 w 487"/>
                  <a:gd name="T69" fmla="*/ 7 h 544"/>
                  <a:gd name="T70" fmla="*/ 9 w 487"/>
                  <a:gd name="T71" fmla="*/ 9 h 544"/>
                  <a:gd name="T72" fmla="*/ 9 w 487"/>
                  <a:gd name="T73" fmla="*/ 10 h 544"/>
                  <a:gd name="T74" fmla="*/ 10 w 487"/>
                  <a:gd name="T75" fmla="*/ 11 h 544"/>
                  <a:gd name="T76" fmla="*/ 12 w 487"/>
                  <a:gd name="T77" fmla="*/ 12 h 544"/>
                  <a:gd name="T78" fmla="*/ 20 w 487"/>
                  <a:gd name="T79" fmla="*/ 13 h 544"/>
                  <a:gd name="T80" fmla="*/ 24 w 487"/>
                  <a:gd name="T81" fmla="*/ 15 h 544"/>
                  <a:gd name="T82" fmla="*/ 27 w 487"/>
                  <a:gd name="T83" fmla="*/ 16 h 544"/>
                  <a:gd name="T84" fmla="*/ 29 w 487"/>
                  <a:gd name="T85" fmla="*/ 18 h 544"/>
                  <a:gd name="T86" fmla="*/ 30 w 487"/>
                  <a:gd name="T87" fmla="*/ 20 h 544"/>
                  <a:gd name="T88" fmla="*/ 30 w 487"/>
                  <a:gd name="T89" fmla="*/ 23 h 544"/>
                  <a:gd name="T90" fmla="*/ 30 w 487"/>
                  <a:gd name="T91" fmla="*/ 26 h 544"/>
                  <a:gd name="T92" fmla="*/ 28 w 487"/>
                  <a:gd name="T93" fmla="*/ 29 h 544"/>
                  <a:gd name="T94" fmla="*/ 25 w 487"/>
                  <a:gd name="T95" fmla="*/ 32 h 544"/>
                  <a:gd name="T96" fmla="*/ 22 w 487"/>
                  <a:gd name="T97" fmla="*/ 33 h 544"/>
                  <a:gd name="T98" fmla="*/ 17 w 487"/>
                  <a:gd name="T99" fmla="*/ 34 h 544"/>
                  <a:gd name="T100" fmla="*/ 12 w 487"/>
                  <a:gd name="T101" fmla="*/ 34 h 544"/>
                  <a:gd name="T102" fmla="*/ 8 w 487"/>
                  <a:gd name="T103" fmla="*/ 33 h 544"/>
                  <a:gd name="T104" fmla="*/ 5 w 487"/>
                  <a:gd name="T105" fmla="*/ 32 h 544"/>
                  <a:gd name="T106" fmla="*/ 2 w 487"/>
                  <a:gd name="T107" fmla="*/ 29 h 544"/>
                  <a:gd name="T108" fmla="*/ 1 w 487"/>
                  <a:gd name="T109" fmla="*/ 26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4"/>
                    </a:moveTo>
                    <a:lnTo>
                      <a:pt x="139" y="363"/>
                    </a:lnTo>
                    <a:lnTo>
                      <a:pt x="141" y="373"/>
                    </a:lnTo>
                    <a:lnTo>
                      <a:pt x="144" y="382"/>
                    </a:lnTo>
                    <a:lnTo>
                      <a:pt x="148" y="390"/>
                    </a:lnTo>
                    <a:lnTo>
                      <a:pt x="152" y="398"/>
                    </a:lnTo>
                    <a:lnTo>
                      <a:pt x="157" y="405"/>
                    </a:lnTo>
                    <a:lnTo>
                      <a:pt x="162" y="412"/>
                    </a:lnTo>
                    <a:lnTo>
                      <a:pt x="168" y="418"/>
                    </a:lnTo>
                    <a:lnTo>
                      <a:pt x="175" y="423"/>
                    </a:lnTo>
                    <a:lnTo>
                      <a:pt x="181" y="429"/>
                    </a:lnTo>
                    <a:lnTo>
                      <a:pt x="189" y="434"/>
                    </a:lnTo>
                    <a:lnTo>
                      <a:pt x="198" y="436"/>
                    </a:lnTo>
                    <a:lnTo>
                      <a:pt x="207" y="440"/>
                    </a:lnTo>
                    <a:lnTo>
                      <a:pt x="216" y="443"/>
                    </a:lnTo>
                    <a:lnTo>
                      <a:pt x="227" y="444"/>
                    </a:lnTo>
                    <a:lnTo>
                      <a:pt x="238" y="445"/>
                    </a:lnTo>
                    <a:lnTo>
                      <a:pt x="251" y="445"/>
                    </a:lnTo>
                    <a:lnTo>
                      <a:pt x="263" y="445"/>
                    </a:lnTo>
                    <a:lnTo>
                      <a:pt x="275" y="444"/>
                    </a:lnTo>
                    <a:lnTo>
                      <a:pt x="287" y="443"/>
                    </a:lnTo>
                    <a:lnTo>
                      <a:pt x="297" y="440"/>
                    </a:lnTo>
                    <a:lnTo>
                      <a:pt x="306" y="438"/>
                    </a:lnTo>
                    <a:lnTo>
                      <a:pt x="315" y="434"/>
                    </a:lnTo>
                    <a:lnTo>
                      <a:pt x="322" y="430"/>
                    </a:lnTo>
                    <a:lnTo>
                      <a:pt x="330" y="425"/>
                    </a:lnTo>
                    <a:lnTo>
                      <a:pt x="338" y="418"/>
                    </a:lnTo>
                    <a:lnTo>
                      <a:pt x="344" y="409"/>
                    </a:lnTo>
                    <a:lnTo>
                      <a:pt x="347" y="399"/>
                    </a:lnTo>
                    <a:lnTo>
                      <a:pt x="348" y="389"/>
                    </a:lnTo>
                    <a:lnTo>
                      <a:pt x="348" y="381"/>
                    </a:lnTo>
                    <a:lnTo>
                      <a:pt x="346" y="375"/>
                    </a:lnTo>
                    <a:lnTo>
                      <a:pt x="343" y="368"/>
                    </a:lnTo>
                    <a:lnTo>
                      <a:pt x="339" y="363"/>
                    </a:lnTo>
                    <a:lnTo>
                      <a:pt x="331" y="358"/>
                    </a:lnTo>
                    <a:lnTo>
                      <a:pt x="322" y="353"/>
                    </a:lnTo>
                    <a:lnTo>
                      <a:pt x="308" y="349"/>
                    </a:lnTo>
                    <a:lnTo>
                      <a:pt x="293" y="344"/>
                    </a:lnTo>
                    <a:lnTo>
                      <a:pt x="253" y="335"/>
                    </a:lnTo>
                    <a:lnTo>
                      <a:pt x="217" y="326"/>
                    </a:lnTo>
                    <a:lnTo>
                      <a:pt x="185" y="318"/>
                    </a:lnTo>
                    <a:lnTo>
                      <a:pt x="157" y="309"/>
                    </a:lnTo>
                    <a:lnTo>
                      <a:pt x="133" y="301"/>
                    </a:lnTo>
                    <a:lnTo>
                      <a:pt x="111" y="292"/>
                    </a:lnTo>
                    <a:lnTo>
                      <a:pt x="94" y="285"/>
                    </a:lnTo>
                    <a:lnTo>
                      <a:pt x="81" y="277"/>
                    </a:lnTo>
                    <a:lnTo>
                      <a:pt x="67" y="267"/>
                    </a:lnTo>
                    <a:lnTo>
                      <a:pt x="54" y="254"/>
                    </a:lnTo>
                    <a:lnTo>
                      <a:pt x="44" y="241"/>
                    </a:lnTo>
                    <a:lnTo>
                      <a:pt x="35" y="227"/>
                    </a:lnTo>
                    <a:lnTo>
                      <a:pt x="29" y="212"/>
                    </a:lnTo>
                    <a:lnTo>
                      <a:pt x="23" y="196"/>
                    </a:lnTo>
                    <a:lnTo>
                      <a:pt x="21" y="178"/>
                    </a:lnTo>
                    <a:lnTo>
                      <a:pt x="20" y="160"/>
                    </a:lnTo>
                    <a:lnTo>
                      <a:pt x="21" y="144"/>
                    </a:lnTo>
                    <a:lnTo>
                      <a:pt x="23" y="128"/>
                    </a:lnTo>
                    <a:lnTo>
                      <a:pt x="27" y="113"/>
                    </a:lnTo>
                    <a:lnTo>
                      <a:pt x="32" y="97"/>
                    </a:lnTo>
                    <a:lnTo>
                      <a:pt x="40" y="85"/>
                    </a:lnTo>
                    <a:lnTo>
                      <a:pt x="49" y="70"/>
                    </a:lnTo>
                    <a:lnTo>
                      <a:pt x="61" y="59"/>
                    </a:lnTo>
                    <a:lnTo>
                      <a:pt x="73" y="46"/>
                    </a:lnTo>
                    <a:lnTo>
                      <a:pt x="88" y="36"/>
                    </a:lnTo>
                    <a:lnTo>
                      <a:pt x="103" y="27"/>
                    </a:lnTo>
                    <a:lnTo>
                      <a:pt x="121" y="18"/>
                    </a:lnTo>
                    <a:lnTo>
                      <a:pt x="141" y="11"/>
                    </a:lnTo>
                    <a:lnTo>
                      <a:pt x="163" y="6"/>
                    </a:lnTo>
                    <a:lnTo>
                      <a:pt x="186" y="4"/>
                    </a:lnTo>
                    <a:lnTo>
                      <a:pt x="212" y="1"/>
                    </a:lnTo>
                    <a:lnTo>
                      <a:pt x="239" y="0"/>
                    </a:lnTo>
                    <a:lnTo>
                      <a:pt x="265" y="1"/>
                    </a:lnTo>
                    <a:lnTo>
                      <a:pt x="289" y="2"/>
                    </a:lnTo>
                    <a:lnTo>
                      <a:pt x="311" y="5"/>
                    </a:lnTo>
                    <a:lnTo>
                      <a:pt x="331" y="9"/>
                    </a:lnTo>
                    <a:lnTo>
                      <a:pt x="351" y="14"/>
                    </a:lnTo>
                    <a:lnTo>
                      <a:pt x="369" y="20"/>
                    </a:lnTo>
                    <a:lnTo>
                      <a:pt x="384" y="27"/>
                    </a:lnTo>
                    <a:lnTo>
                      <a:pt x="397" y="36"/>
                    </a:lnTo>
                    <a:lnTo>
                      <a:pt x="410" y="45"/>
                    </a:lnTo>
                    <a:lnTo>
                      <a:pt x="421" y="55"/>
                    </a:lnTo>
                    <a:lnTo>
                      <a:pt x="432" y="67"/>
                    </a:lnTo>
                    <a:lnTo>
                      <a:pt x="442" y="78"/>
                    </a:lnTo>
                    <a:lnTo>
                      <a:pt x="450" y="92"/>
                    </a:lnTo>
                    <a:lnTo>
                      <a:pt x="457" y="106"/>
                    </a:lnTo>
                    <a:lnTo>
                      <a:pt x="464" y="122"/>
                    </a:lnTo>
                    <a:lnTo>
                      <a:pt x="469" y="138"/>
                    </a:lnTo>
                    <a:lnTo>
                      <a:pt x="339" y="162"/>
                    </a:lnTo>
                    <a:lnTo>
                      <a:pt x="334" y="147"/>
                    </a:lnTo>
                    <a:lnTo>
                      <a:pt x="328" y="136"/>
                    </a:lnTo>
                    <a:lnTo>
                      <a:pt x="322" y="129"/>
                    </a:lnTo>
                    <a:lnTo>
                      <a:pt x="319" y="124"/>
                    </a:lnTo>
                    <a:lnTo>
                      <a:pt x="313" y="120"/>
                    </a:lnTo>
                    <a:lnTo>
                      <a:pt x="307" y="115"/>
                    </a:lnTo>
                    <a:lnTo>
                      <a:pt x="302" y="111"/>
                    </a:lnTo>
                    <a:lnTo>
                      <a:pt x="294" y="109"/>
                    </a:lnTo>
                    <a:lnTo>
                      <a:pt x="288" y="105"/>
                    </a:lnTo>
                    <a:lnTo>
                      <a:pt x="279" y="104"/>
                    </a:lnTo>
                    <a:lnTo>
                      <a:pt x="261" y="100"/>
                    </a:lnTo>
                    <a:lnTo>
                      <a:pt x="242" y="100"/>
                    </a:lnTo>
                    <a:lnTo>
                      <a:pt x="216" y="100"/>
                    </a:lnTo>
                    <a:lnTo>
                      <a:pt x="194" y="104"/>
                    </a:lnTo>
                    <a:lnTo>
                      <a:pt x="185" y="105"/>
                    </a:lnTo>
                    <a:lnTo>
                      <a:pt x="177" y="108"/>
                    </a:lnTo>
                    <a:lnTo>
                      <a:pt x="170" y="111"/>
                    </a:lnTo>
                    <a:lnTo>
                      <a:pt x="163" y="114"/>
                    </a:lnTo>
                    <a:lnTo>
                      <a:pt x="157" y="120"/>
                    </a:lnTo>
                    <a:lnTo>
                      <a:pt x="152" y="127"/>
                    </a:lnTo>
                    <a:lnTo>
                      <a:pt x="149" y="135"/>
                    </a:lnTo>
                    <a:lnTo>
                      <a:pt x="148" y="142"/>
                    </a:lnTo>
                    <a:lnTo>
                      <a:pt x="148" y="150"/>
                    </a:lnTo>
                    <a:lnTo>
                      <a:pt x="150" y="156"/>
                    </a:lnTo>
                    <a:lnTo>
                      <a:pt x="156" y="162"/>
                    </a:lnTo>
                    <a:lnTo>
                      <a:pt x="161" y="168"/>
                    </a:lnTo>
                    <a:lnTo>
                      <a:pt x="167" y="171"/>
                    </a:lnTo>
                    <a:lnTo>
                      <a:pt x="176" y="176"/>
                    </a:lnTo>
                    <a:lnTo>
                      <a:pt x="188" y="180"/>
                    </a:lnTo>
                    <a:lnTo>
                      <a:pt x="203" y="185"/>
                    </a:lnTo>
                    <a:lnTo>
                      <a:pt x="240" y="195"/>
                    </a:lnTo>
                    <a:lnTo>
                      <a:pt x="290" y="206"/>
                    </a:lnTo>
                    <a:lnTo>
                      <a:pt x="316" y="213"/>
                    </a:lnTo>
                    <a:lnTo>
                      <a:pt x="340" y="219"/>
                    </a:lnTo>
                    <a:lnTo>
                      <a:pt x="364" y="227"/>
                    </a:lnTo>
                    <a:lnTo>
                      <a:pt x="383" y="233"/>
                    </a:lnTo>
                    <a:lnTo>
                      <a:pt x="401" y="242"/>
                    </a:lnTo>
                    <a:lnTo>
                      <a:pt x="417" y="250"/>
                    </a:lnTo>
                    <a:lnTo>
                      <a:pt x="432" y="259"/>
                    </a:lnTo>
                    <a:lnTo>
                      <a:pt x="443" y="268"/>
                    </a:lnTo>
                    <a:lnTo>
                      <a:pt x="453" y="277"/>
                    </a:lnTo>
                    <a:lnTo>
                      <a:pt x="462" y="287"/>
                    </a:lnTo>
                    <a:lnTo>
                      <a:pt x="470" y="299"/>
                    </a:lnTo>
                    <a:lnTo>
                      <a:pt x="476" y="312"/>
                    </a:lnTo>
                    <a:lnTo>
                      <a:pt x="480" y="325"/>
                    </a:lnTo>
                    <a:lnTo>
                      <a:pt x="484" y="339"/>
                    </a:lnTo>
                    <a:lnTo>
                      <a:pt x="485" y="354"/>
                    </a:lnTo>
                    <a:lnTo>
                      <a:pt x="487" y="369"/>
                    </a:lnTo>
                    <a:lnTo>
                      <a:pt x="485" y="387"/>
                    </a:lnTo>
                    <a:lnTo>
                      <a:pt x="483" y="404"/>
                    </a:lnTo>
                    <a:lnTo>
                      <a:pt x="478" y="421"/>
                    </a:lnTo>
                    <a:lnTo>
                      <a:pt x="471" y="436"/>
                    </a:lnTo>
                    <a:lnTo>
                      <a:pt x="464" y="452"/>
                    </a:lnTo>
                    <a:lnTo>
                      <a:pt x="453" y="466"/>
                    </a:lnTo>
                    <a:lnTo>
                      <a:pt x="441" y="480"/>
                    </a:lnTo>
                    <a:lnTo>
                      <a:pt x="426" y="493"/>
                    </a:lnTo>
                    <a:lnTo>
                      <a:pt x="411" y="506"/>
                    </a:lnTo>
                    <a:lnTo>
                      <a:pt x="393" y="516"/>
                    </a:lnTo>
                    <a:lnTo>
                      <a:pt x="374" y="525"/>
                    </a:lnTo>
                    <a:lnTo>
                      <a:pt x="353" y="531"/>
                    </a:lnTo>
                    <a:lnTo>
                      <a:pt x="330" y="538"/>
                    </a:lnTo>
                    <a:lnTo>
                      <a:pt x="304" y="541"/>
                    </a:lnTo>
                    <a:lnTo>
                      <a:pt x="279" y="544"/>
                    </a:lnTo>
                    <a:lnTo>
                      <a:pt x="251" y="544"/>
                    </a:lnTo>
                    <a:lnTo>
                      <a:pt x="224" y="544"/>
                    </a:lnTo>
                    <a:lnTo>
                      <a:pt x="199" y="541"/>
                    </a:lnTo>
                    <a:lnTo>
                      <a:pt x="176" y="538"/>
                    </a:lnTo>
                    <a:lnTo>
                      <a:pt x="154" y="534"/>
                    </a:lnTo>
                    <a:lnTo>
                      <a:pt x="134" y="527"/>
                    </a:lnTo>
                    <a:lnTo>
                      <a:pt x="116" y="520"/>
                    </a:lnTo>
                    <a:lnTo>
                      <a:pt x="98" y="511"/>
                    </a:lnTo>
                    <a:lnTo>
                      <a:pt x="81" y="502"/>
                    </a:lnTo>
                    <a:lnTo>
                      <a:pt x="67" y="490"/>
                    </a:lnTo>
                    <a:lnTo>
                      <a:pt x="53" y="477"/>
                    </a:lnTo>
                    <a:lnTo>
                      <a:pt x="41" y="464"/>
                    </a:lnTo>
                    <a:lnTo>
                      <a:pt x="30" y="450"/>
                    </a:lnTo>
                    <a:lnTo>
                      <a:pt x="21" y="435"/>
                    </a:lnTo>
                    <a:lnTo>
                      <a:pt x="13" y="420"/>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5" name="Freeform 462">
                <a:extLst>
                  <a:ext uri="{FF2B5EF4-FFF2-40B4-BE49-F238E27FC236}">
                    <a16:creationId xmlns:a16="http://schemas.microsoft.com/office/drawing/2014/main" id="{4E5A2E05-B37D-4389-8469-3009908545EE}"/>
                  </a:ext>
                </a:extLst>
              </p:cNvPr>
              <p:cNvSpPr>
                <a:spLocks noEditPoints="1"/>
              </p:cNvSpPr>
              <p:nvPr/>
            </p:nvSpPr>
            <p:spPr bwMode="auto">
              <a:xfrm>
                <a:off x="2906" y="1143"/>
                <a:ext cx="34" cy="180"/>
              </a:xfrm>
              <a:custGeom>
                <a:avLst/>
                <a:gdLst>
                  <a:gd name="T0" fmla="*/ 0 w 138"/>
                  <a:gd name="T1" fmla="*/ 8 h 718"/>
                  <a:gd name="T2" fmla="*/ 0 w 138"/>
                  <a:gd name="T3" fmla="*/ 0 h 718"/>
                  <a:gd name="T4" fmla="*/ 8 w 138"/>
                  <a:gd name="T5" fmla="*/ 0 h 718"/>
                  <a:gd name="T6" fmla="*/ 8 w 138"/>
                  <a:gd name="T7" fmla="*/ 8 h 718"/>
                  <a:gd name="T8" fmla="*/ 0 w 138"/>
                  <a:gd name="T9" fmla="*/ 8 h 718"/>
                  <a:gd name="T10" fmla="*/ 0 w 138"/>
                  <a:gd name="T11" fmla="*/ 45 h 718"/>
                  <a:gd name="T12" fmla="*/ 0 w 138"/>
                  <a:gd name="T13" fmla="*/ 13 h 718"/>
                  <a:gd name="T14" fmla="*/ 8 w 138"/>
                  <a:gd name="T15" fmla="*/ 13 h 718"/>
                  <a:gd name="T16" fmla="*/ 8 w 138"/>
                  <a:gd name="T17" fmla="*/ 45 h 718"/>
                  <a:gd name="T18" fmla="*/ 0 w 138"/>
                  <a:gd name="T19" fmla="*/ 45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6" name="Freeform 463">
                <a:extLst>
                  <a:ext uri="{FF2B5EF4-FFF2-40B4-BE49-F238E27FC236}">
                    <a16:creationId xmlns:a16="http://schemas.microsoft.com/office/drawing/2014/main" id="{7EAD7C49-AFAF-4F4E-9E2E-6B1A1C8251DF}"/>
                  </a:ext>
                </a:extLst>
              </p:cNvPr>
              <p:cNvSpPr>
                <a:spLocks/>
              </p:cNvSpPr>
              <p:nvPr/>
            </p:nvSpPr>
            <p:spPr bwMode="auto">
              <a:xfrm>
                <a:off x="2975" y="1190"/>
                <a:ext cx="119" cy="133"/>
              </a:xfrm>
              <a:custGeom>
                <a:avLst/>
                <a:gdLst>
                  <a:gd name="T0" fmla="*/ 21 w 475"/>
                  <a:gd name="T1" fmla="*/ 33 h 532"/>
                  <a:gd name="T2" fmla="*/ 21 w 475"/>
                  <a:gd name="T3" fmla="*/ 14 h 532"/>
                  <a:gd name="T4" fmla="*/ 21 w 475"/>
                  <a:gd name="T5" fmla="*/ 11 h 532"/>
                  <a:gd name="T6" fmla="*/ 20 w 475"/>
                  <a:gd name="T7" fmla="*/ 9 h 532"/>
                  <a:gd name="T8" fmla="*/ 19 w 475"/>
                  <a:gd name="T9" fmla="*/ 8 h 532"/>
                  <a:gd name="T10" fmla="*/ 18 w 475"/>
                  <a:gd name="T11" fmla="*/ 7 h 532"/>
                  <a:gd name="T12" fmla="*/ 17 w 475"/>
                  <a:gd name="T13" fmla="*/ 7 h 532"/>
                  <a:gd name="T14" fmla="*/ 15 w 475"/>
                  <a:gd name="T15" fmla="*/ 7 h 532"/>
                  <a:gd name="T16" fmla="*/ 13 w 475"/>
                  <a:gd name="T17" fmla="*/ 7 h 532"/>
                  <a:gd name="T18" fmla="*/ 12 w 475"/>
                  <a:gd name="T19" fmla="*/ 8 h 532"/>
                  <a:gd name="T20" fmla="*/ 11 w 475"/>
                  <a:gd name="T21" fmla="*/ 8 h 532"/>
                  <a:gd name="T22" fmla="*/ 11 w 475"/>
                  <a:gd name="T23" fmla="*/ 9 h 532"/>
                  <a:gd name="T24" fmla="*/ 10 w 475"/>
                  <a:gd name="T25" fmla="*/ 10 h 532"/>
                  <a:gd name="T26" fmla="*/ 10 w 475"/>
                  <a:gd name="T27" fmla="*/ 11 h 532"/>
                  <a:gd name="T28" fmla="*/ 9 w 475"/>
                  <a:gd name="T29" fmla="*/ 12 h 532"/>
                  <a:gd name="T30" fmla="*/ 9 w 475"/>
                  <a:gd name="T31" fmla="*/ 16 h 532"/>
                  <a:gd name="T32" fmla="*/ 9 w 475"/>
                  <a:gd name="T33" fmla="*/ 33 h 532"/>
                  <a:gd name="T34" fmla="*/ 0 w 475"/>
                  <a:gd name="T35" fmla="*/ 1 h 532"/>
                  <a:gd name="T36" fmla="*/ 8 w 475"/>
                  <a:gd name="T37" fmla="*/ 6 h 532"/>
                  <a:gd name="T38" fmla="*/ 9 w 475"/>
                  <a:gd name="T39" fmla="*/ 4 h 532"/>
                  <a:gd name="T40" fmla="*/ 10 w 475"/>
                  <a:gd name="T41" fmla="*/ 3 h 532"/>
                  <a:gd name="T42" fmla="*/ 12 w 475"/>
                  <a:gd name="T43" fmla="*/ 2 h 532"/>
                  <a:gd name="T44" fmla="*/ 13 w 475"/>
                  <a:gd name="T45" fmla="*/ 2 h 532"/>
                  <a:gd name="T46" fmla="*/ 14 w 475"/>
                  <a:gd name="T47" fmla="*/ 1 h 532"/>
                  <a:gd name="T48" fmla="*/ 16 w 475"/>
                  <a:gd name="T49" fmla="*/ 1 h 532"/>
                  <a:gd name="T50" fmla="*/ 17 w 475"/>
                  <a:gd name="T51" fmla="*/ 0 h 532"/>
                  <a:gd name="T52" fmla="*/ 19 w 475"/>
                  <a:gd name="T53" fmla="*/ 0 h 532"/>
                  <a:gd name="T54" fmla="*/ 22 w 475"/>
                  <a:gd name="T55" fmla="*/ 0 h 532"/>
                  <a:gd name="T56" fmla="*/ 24 w 475"/>
                  <a:gd name="T57" fmla="*/ 1 h 532"/>
                  <a:gd name="T58" fmla="*/ 26 w 475"/>
                  <a:gd name="T59" fmla="*/ 2 h 532"/>
                  <a:gd name="T60" fmla="*/ 28 w 475"/>
                  <a:gd name="T61" fmla="*/ 4 h 532"/>
                  <a:gd name="T62" fmla="*/ 29 w 475"/>
                  <a:gd name="T63" fmla="*/ 6 h 532"/>
                  <a:gd name="T64" fmla="*/ 29 w 475"/>
                  <a:gd name="T65" fmla="*/ 7 h 532"/>
                  <a:gd name="T66" fmla="*/ 30 w 475"/>
                  <a:gd name="T67" fmla="*/ 10 h 532"/>
                  <a:gd name="T68" fmla="*/ 30 w 475"/>
                  <a:gd name="T69" fmla="*/ 13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7" y="532"/>
                    </a:lnTo>
                    <a:lnTo>
                      <a:pt x="337" y="267"/>
                    </a:lnTo>
                    <a:lnTo>
                      <a:pt x="336" y="228"/>
                    </a:lnTo>
                    <a:lnTo>
                      <a:pt x="335" y="197"/>
                    </a:lnTo>
                    <a:lnTo>
                      <a:pt x="332" y="174"/>
                    </a:lnTo>
                    <a:lnTo>
                      <a:pt x="328" y="158"/>
                    </a:lnTo>
                    <a:lnTo>
                      <a:pt x="323" y="146"/>
                    </a:lnTo>
                    <a:lnTo>
                      <a:pt x="317" y="136"/>
                    </a:lnTo>
                    <a:lnTo>
                      <a:pt x="309" y="127"/>
                    </a:lnTo>
                    <a:lnTo>
                      <a:pt x="299" y="119"/>
                    </a:lnTo>
                    <a:lnTo>
                      <a:pt x="288" y="114"/>
                    </a:lnTo>
                    <a:lnTo>
                      <a:pt x="277" y="109"/>
                    </a:lnTo>
                    <a:lnTo>
                      <a:pt x="265" y="106"/>
                    </a:lnTo>
                    <a:lnTo>
                      <a:pt x="251" y="106"/>
                    </a:lnTo>
                    <a:lnTo>
                      <a:pt x="235" y="106"/>
                    </a:lnTo>
                    <a:lnTo>
                      <a:pt x="218" y="110"/>
                    </a:lnTo>
                    <a:lnTo>
                      <a:pt x="210" y="113"/>
                    </a:lnTo>
                    <a:lnTo>
                      <a:pt x="202" y="117"/>
                    </a:lnTo>
                    <a:lnTo>
                      <a:pt x="195" y="120"/>
                    </a:lnTo>
                    <a:lnTo>
                      <a:pt x="187" y="126"/>
                    </a:lnTo>
                    <a:lnTo>
                      <a:pt x="181" y="131"/>
                    </a:lnTo>
                    <a:lnTo>
                      <a:pt x="174" y="136"/>
                    </a:lnTo>
                    <a:lnTo>
                      <a:pt x="169" y="142"/>
                    </a:lnTo>
                    <a:lnTo>
                      <a:pt x="164" y="149"/>
                    </a:lnTo>
                    <a:lnTo>
                      <a:pt x="159" y="155"/>
                    </a:lnTo>
                    <a:lnTo>
                      <a:pt x="155" y="162"/>
                    </a:lnTo>
                    <a:lnTo>
                      <a:pt x="151" y="169"/>
                    </a:lnTo>
                    <a:lnTo>
                      <a:pt x="149" y="177"/>
                    </a:lnTo>
                    <a:lnTo>
                      <a:pt x="143" y="197"/>
                    </a:lnTo>
                    <a:lnTo>
                      <a:pt x="141" y="223"/>
                    </a:lnTo>
                    <a:lnTo>
                      <a:pt x="138" y="257"/>
                    </a:lnTo>
                    <a:lnTo>
                      <a:pt x="138" y="296"/>
                    </a:lnTo>
                    <a:lnTo>
                      <a:pt x="138" y="532"/>
                    </a:lnTo>
                    <a:lnTo>
                      <a:pt x="0" y="532"/>
                    </a:lnTo>
                    <a:lnTo>
                      <a:pt x="0" y="13"/>
                    </a:lnTo>
                    <a:lnTo>
                      <a:pt x="128" y="13"/>
                    </a:lnTo>
                    <a:lnTo>
                      <a:pt x="128" y="88"/>
                    </a:lnTo>
                    <a:lnTo>
                      <a:pt x="137" y="78"/>
                    </a:lnTo>
                    <a:lnTo>
                      <a:pt x="146" y="68"/>
                    </a:lnTo>
                    <a:lnTo>
                      <a:pt x="155" y="59"/>
                    </a:lnTo>
                    <a:lnTo>
                      <a:pt x="164" y="50"/>
                    </a:lnTo>
                    <a:lnTo>
                      <a:pt x="174" y="42"/>
                    </a:lnTo>
                    <a:lnTo>
                      <a:pt x="184" y="34"/>
                    </a:lnTo>
                    <a:lnTo>
                      <a:pt x="195" y="28"/>
                    </a:lnTo>
                    <a:lnTo>
                      <a:pt x="205" y="23"/>
                    </a:lnTo>
                    <a:lnTo>
                      <a:pt x="215" y="18"/>
                    </a:lnTo>
                    <a:lnTo>
                      <a:pt x="227" y="13"/>
                    </a:lnTo>
                    <a:lnTo>
                      <a:pt x="238" y="9"/>
                    </a:lnTo>
                    <a:lnTo>
                      <a:pt x="250" y="6"/>
                    </a:lnTo>
                    <a:lnTo>
                      <a:pt x="261" y="4"/>
                    </a:lnTo>
                    <a:lnTo>
                      <a:pt x="274" y="1"/>
                    </a:lnTo>
                    <a:lnTo>
                      <a:pt x="287" y="1"/>
                    </a:lnTo>
                    <a:lnTo>
                      <a:pt x="300" y="0"/>
                    </a:lnTo>
                    <a:lnTo>
                      <a:pt x="322" y="1"/>
                    </a:lnTo>
                    <a:lnTo>
                      <a:pt x="344" y="5"/>
                    </a:lnTo>
                    <a:lnTo>
                      <a:pt x="363" y="10"/>
                    </a:lnTo>
                    <a:lnTo>
                      <a:pt x="383" y="17"/>
                    </a:lnTo>
                    <a:lnTo>
                      <a:pt x="400" y="26"/>
                    </a:lnTo>
                    <a:lnTo>
                      <a:pt x="415" y="36"/>
                    </a:lnTo>
                    <a:lnTo>
                      <a:pt x="430" y="46"/>
                    </a:lnTo>
                    <a:lnTo>
                      <a:pt x="440" y="59"/>
                    </a:lnTo>
                    <a:lnTo>
                      <a:pt x="449" y="72"/>
                    </a:lnTo>
                    <a:lnTo>
                      <a:pt x="457" y="86"/>
                    </a:lnTo>
                    <a:lnTo>
                      <a:pt x="462" y="101"/>
                    </a:lnTo>
                    <a:lnTo>
                      <a:pt x="467" y="117"/>
                    </a:lnTo>
                    <a:lnTo>
                      <a:pt x="471" y="135"/>
                    </a:lnTo>
                    <a:lnTo>
                      <a:pt x="472" y="156"/>
                    </a:lnTo>
                    <a:lnTo>
                      <a:pt x="475" y="181"/>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7" name="Freeform 464">
                <a:extLst>
                  <a:ext uri="{FF2B5EF4-FFF2-40B4-BE49-F238E27FC236}">
                    <a16:creationId xmlns:a16="http://schemas.microsoft.com/office/drawing/2014/main" id="{8D1DBC77-4D84-4F15-A3AB-EB2330A36C24}"/>
                  </a:ext>
                </a:extLst>
              </p:cNvPr>
              <p:cNvSpPr>
                <a:spLocks noEditPoints="1"/>
              </p:cNvSpPr>
              <p:nvPr/>
            </p:nvSpPr>
            <p:spPr bwMode="auto">
              <a:xfrm>
                <a:off x="3119" y="1190"/>
                <a:ext cx="123" cy="136"/>
              </a:xfrm>
              <a:custGeom>
                <a:avLst/>
                <a:gdLst>
                  <a:gd name="T0" fmla="*/ 1 w 489"/>
                  <a:gd name="T1" fmla="*/ 8 h 544"/>
                  <a:gd name="T2" fmla="*/ 3 w 489"/>
                  <a:gd name="T3" fmla="*/ 5 h 544"/>
                  <a:gd name="T4" fmla="*/ 5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5 w 489"/>
                  <a:gd name="T17" fmla="*/ 2 h 544"/>
                  <a:gd name="T18" fmla="*/ 26 w 489"/>
                  <a:gd name="T19" fmla="*/ 3 h 544"/>
                  <a:gd name="T20" fmla="*/ 28 w 489"/>
                  <a:gd name="T21" fmla="*/ 4 h 544"/>
                  <a:gd name="T22" fmla="*/ 28 w 489"/>
                  <a:gd name="T23" fmla="*/ 6 h 544"/>
                  <a:gd name="T24" fmla="*/ 29 w 489"/>
                  <a:gd name="T25" fmla="*/ 9 h 544"/>
                  <a:gd name="T26" fmla="*/ 29 w 489"/>
                  <a:gd name="T27" fmla="*/ 13 h 544"/>
                  <a:gd name="T28" fmla="*/ 29 w 489"/>
                  <a:gd name="T29" fmla="*/ 26 h 544"/>
                  <a:gd name="T30" fmla="*/ 30 w 489"/>
                  <a:gd name="T31" fmla="*/ 30 h 544"/>
                  <a:gd name="T32" fmla="*/ 31 w 489"/>
                  <a:gd name="T33" fmla="*/ 33 h 544"/>
                  <a:gd name="T34" fmla="*/ 22 w 489"/>
                  <a:gd name="T35" fmla="*/ 32 h 544"/>
                  <a:gd name="T36" fmla="*/ 21 w 489"/>
                  <a:gd name="T37" fmla="*/ 30 h 544"/>
                  <a:gd name="T38" fmla="*/ 19 w 489"/>
                  <a:gd name="T39" fmla="*/ 32 h 544"/>
                  <a:gd name="T40" fmla="*/ 15 w 489"/>
                  <a:gd name="T41" fmla="*/ 34 h 544"/>
                  <a:gd name="T42" fmla="*/ 11 w 489"/>
                  <a:gd name="T43" fmla="*/ 34 h 544"/>
                  <a:gd name="T44" fmla="*/ 8 w 489"/>
                  <a:gd name="T45" fmla="*/ 34 h 544"/>
                  <a:gd name="T46" fmla="*/ 5 w 489"/>
                  <a:gd name="T47" fmla="*/ 33 h 544"/>
                  <a:gd name="T48" fmla="*/ 2 w 489"/>
                  <a:gd name="T49" fmla="*/ 31 h 544"/>
                  <a:gd name="T50" fmla="*/ 1 w 489"/>
                  <a:gd name="T51" fmla="*/ 28 h 544"/>
                  <a:gd name="T52" fmla="*/ 0 w 489"/>
                  <a:gd name="T53" fmla="*/ 26 h 544"/>
                  <a:gd name="T54" fmla="*/ 0 w 489"/>
                  <a:gd name="T55" fmla="*/ 23 h 544"/>
                  <a:gd name="T56" fmla="*/ 1 w 489"/>
                  <a:gd name="T57" fmla="*/ 21 h 544"/>
                  <a:gd name="T58" fmla="*/ 2 w 489"/>
                  <a:gd name="T59" fmla="*/ 20 h 544"/>
                  <a:gd name="T60" fmla="*/ 3 w 489"/>
                  <a:gd name="T61" fmla="*/ 18 h 544"/>
                  <a:gd name="T62" fmla="*/ 4 w 489"/>
                  <a:gd name="T63" fmla="*/ 17 h 544"/>
                  <a:gd name="T64" fmla="*/ 7 w 489"/>
                  <a:gd name="T65" fmla="*/ 16 h 544"/>
                  <a:gd name="T66" fmla="*/ 12 w 489"/>
                  <a:gd name="T67" fmla="*/ 14 h 544"/>
                  <a:gd name="T68" fmla="*/ 19 w 489"/>
                  <a:gd name="T69" fmla="*/ 13 h 544"/>
                  <a:gd name="T70" fmla="*/ 20 w 489"/>
                  <a:gd name="T71" fmla="*/ 11 h 544"/>
                  <a:gd name="T72" fmla="*/ 20 w 489"/>
                  <a:gd name="T73" fmla="*/ 9 h 544"/>
                  <a:gd name="T74" fmla="*/ 20 w 489"/>
                  <a:gd name="T75" fmla="*/ 8 h 544"/>
                  <a:gd name="T76" fmla="*/ 19 w 489"/>
                  <a:gd name="T77" fmla="*/ 7 h 544"/>
                  <a:gd name="T78" fmla="*/ 16 w 489"/>
                  <a:gd name="T79" fmla="*/ 7 h 544"/>
                  <a:gd name="T80" fmla="*/ 13 w 489"/>
                  <a:gd name="T81" fmla="*/ 7 h 544"/>
                  <a:gd name="T82" fmla="*/ 11 w 489"/>
                  <a:gd name="T83" fmla="*/ 8 h 544"/>
                  <a:gd name="T84" fmla="*/ 10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9 w 489"/>
                  <a:gd name="T97" fmla="*/ 23 h 544"/>
                  <a:gd name="T98" fmla="*/ 9 w 489"/>
                  <a:gd name="T99" fmla="*/ 25 h 544"/>
                  <a:gd name="T100" fmla="*/ 9 w 489"/>
                  <a:gd name="T101" fmla="*/ 26 h 544"/>
                  <a:gd name="T102" fmla="*/ 10 w 489"/>
                  <a:gd name="T103" fmla="*/ 27 h 544"/>
                  <a:gd name="T104" fmla="*/ 11 w 489"/>
                  <a:gd name="T105" fmla="*/ 28 h 544"/>
                  <a:gd name="T106" fmla="*/ 13 w 489"/>
                  <a:gd name="T107" fmla="*/ 28 h 544"/>
                  <a:gd name="T108" fmla="*/ 14 w 489"/>
                  <a:gd name="T109" fmla="*/ 28 h 544"/>
                  <a:gd name="T110" fmla="*/ 16 w 489"/>
                  <a:gd name="T111" fmla="*/ 28 h 544"/>
                  <a:gd name="T112" fmla="*/ 18 w 489"/>
                  <a:gd name="T113" fmla="*/ 27 h 544"/>
                  <a:gd name="T114" fmla="*/ 19 w 489"/>
                  <a:gd name="T115" fmla="*/ 25 h 544"/>
                  <a:gd name="T116" fmla="*/ 20 w 489"/>
                  <a:gd name="T117" fmla="*/ 23 h 544"/>
                  <a:gd name="T118" fmla="*/ 20 w 489"/>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1"/>
                    </a:moveTo>
                    <a:lnTo>
                      <a:pt x="16" y="149"/>
                    </a:lnTo>
                    <a:lnTo>
                      <a:pt x="21" y="131"/>
                    </a:lnTo>
                    <a:lnTo>
                      <a:pt x="27" y="113"/>
                    </a:lnTo>
                    <a:lnTo>
                      <a:pt x="35" y="97"/>
                    </a:lnTo>
                    <a:lnTo>
                      <a:pt x="44" y="83"/>
                    </a:lnTo>
                    <a:lnTo>
                      <a:pt x="53" y="69"/>
                    </a:lnTo>
                    <a:lnTo>
                      <a:pt x="63" y="58"/>
                    </a:lnTo>
                    <a:lnTo>
                      <a:pt x="75" y="46"/>
                    </a:lnTo>
                    <a:lnTo>
                      <a:pt x="87" y="37"/>
                    </a:lnTo>
                    <a:lnTo>
                      <a:pt x="102" y="28"/>
                    </a:lnTo>
                    <a:lnTo>
                      <a:pt x="117" y="20"/>
                    </a:lnTo>
                    <a:lnTo>
                      <a:pt x="134" y="14"/>
                    </a:lnTo>
                    <a:lnTo>
                      <a:pt x="152" y="9"/>
                    </a:lnTo>
                    <a:lnTo>
                      <a:pt x="171" y="5"/>
                    </a:lnTo>
                    <a:lnTo>
                      <a:pt x="193" y="2"/>
                    </a:lnTo>
                    <a:lnTo>
                      <a:pt x="216" y="1"/>
                    </a:lnTo>
                    <a:lnTo>
                      <a:pt x="240" y="0"/>
                    </a:lnTo>
                    <a:lnTo>
                      <a:pt x="263" y="1"/>
                    </a:lnTo>
                    <a:lnTo>
                      <a:pt x="284" y="1"/>
                    </a:lnTo>
                    <a:lnTo>
                      <a:pt x="303" y="4"/>
                    </a:lnTo>
                    <a:lnTo>
                      <a:pt x="321" y="6"/>
                    </a:lnTo>
                    <a:lnTo>
                      <a:pt x="338" y="9"/>
                    </a:lnTo>
                    <a:lnTo>
                      <a:pt x="352" y="13"/>
                    </a:lnTo>
                    <a:lnTo>
                      <a:pt x="366" y="17"/>
                    </a:lnTo>
                    <a:lnTo>
                      <a:pt x="378" y="22"/>
                    </a:lnTo>
                    <a:lnTo>
                      <a:pt x="389" y="28"/>
                    </a:lnTo>
                    <a:lnTo>
                      <a:pt x="398" y="34"/>
                    </a:lnTo>
                    <a:lnTo>
                      <a:pt x="407" y="41"/>
                    </a:lnTo>
                    <a:lnTo>
                      <a:pt x="416" y="47"/>
                    </a:lnTo>
                    <a:lnTo>
                      <a:pt x="424" y="54"/>
                    </a:lnTo>
                    <a:lnTo>
                      <a:pt x="430" y="61"/>
                    </a:lnTo>
                    <a:lnTo>
                      <a:pt x="437" y="69"/>
                    </a:lnTo>
                    <a:lnTo>
                      <a:pt x="442" y="78"/>
                    </a:lnTo>
                    <a:lnTo>
                      <a:pt x="446" y="87"/>
                    </a:lnTo>
                    <a:lnTo>
                      <a:pt x="449" y="97"/>
                    </a:lnTo>
                    <a:lnTo>
                      <a:pt x="452" y="110"/>
                    </a:lnTo>
                    <a:lnTo>
                      <a:pt x="455" y="126"/>
                    </a:lnTo>
                    <a:lnTo>
                      <a:pt x="457" y="141"/>
                    </a:lnTo>
                    <a:lnTo>
                      <a:pt x="458" y="159"/>
                    </a:lnTo>
                    <a:lnTo>
                      <a:pt x="460" y="180"/>
                    </a:lnTo>
                    <a:lnTo>
                      <a:pt x="460" y="201"/>
                    </a:lnTo>
                    <a:lnTo>
                      <a:pt x="458" y="362"/>
                    </a:lnTo>
                    <a:lnTo>
                      <a:pt x="458" y="394"/>
                    </a:lnTo>
                    <a:lnTo>
                      <a:pt x="460" y="421"/>
                    </a:lnTo>
                    <a:lnTo>
                      <a:pt x="462" y="444"/>
                    </a:lnTo>
                    <a:lnTo>
                      <a:pt x="465" y="463"/>
                    </a:lnTo>
                    <a:lnTo>
                      <a:pt x="469" y="480"/>
                    </a:lnTo>
                    <a:lnTo>
                      <a:pt x="474" y="497"/>
                    </a:lnTo>
                    <a:lnTo>
                      <a:pt x="482" y="515"/>
                    </a:lnTo>
                    <a:lnTo>
                      <a:pt x="489" y="532"/>
                    </a:lnTo>
                    <a:lnTo>
                      <a:pt x="353" y="532"/>
                    </a:lnTo>
                    <a:lnTo>
                      <a:pt x="351" y="525"/>
                    </a:lnTo>
                    <a:lnTo>
                      <a:pt x="347" y="516"/>
                    </a:lnTo>
                    <a:lnTo>
                      <a:pt x="344" y="504"/>
                    </a:lnTo>
                    <a:lnTo>
                      <a:pt x="340" y="491"/>
                    </a:lnTo>
                    <a:lnTo>
                      <a:pt x="336" y="481"/>
                    </a:lnTo>
                    <a:lnTo>
                      <a:pt x="335" y="476"/>
                    </a:lnTo>
                    <a:lnTo>
                      <a:pt x="317" y="491"/>
                    </a:lnTo>
                    <a:lnTo>
                      <a:pt x="298" y="506"/>
                    </a:lnTo>
                    <a:lnTo>
                      <a:pt x="279" y="517"/>
                    </a:lnTo>
                    <a:lnTo>
                      <a:pt x="259" y="527"/>
                    </a:lnTo>
                    <a:lnTo>
                      <a:pt x="239" y="535"/>
                    </a:lnTo>
                    <a:lnTo>
                      <a:pt x="218" y="540"/>
                    </a:lnTo>
                    <a:lnTo>
                      <a:pt x="197" y="543"/>
                    </a:lnTo>
                    <a:lnTo>
                      <a:pt x="173" y="544"/>
                    </a:lnTo>
                    <a:lnTo>
                      <a:pt x="154" y="544"/>
                    </a:lnTo>
                    <a:lnTo>
                      <a:pt x="136" y="541"/>
                    </a:lnTo>
                    <a:lnTo>
                      <a:pt x="118" y="538"/>
                    </a:lnTo>
                    <a:lnTo>
                      <a:pt x="102" y="534"/>
                    </a:lnTo>
                    <a:lnTo>
                      <a:pt x="86" y="527"/>
                    </a:lnTo>
                    <a:lnTo>
                      <a:pt x="72" y="520"/>
                    </a:lnTo>
                    <a:lnTo>
                      <a:pt x="59" y="511"/>
                    </a:lnTo>
                    <a:lnTo>
                      <a:pt x="48" y="500"/>
                    </a:lnTo>
                    <a:lnTo>
                      <a:pt x="36" y="490"/>
                    </a:lnTo>
                    <a:lnTo>
                      <a:pt x="27" y="477"/>
                    </a:lnTo>
                    <a:lnTo>
                      <a:pt x="19" y="464"/>
                    </a:lnTo>
                    <a:lnTo>
                      <a:pt x="12" y="452"/>
                    </a:lnTo>
                    <a:lnTo>
                      <a:pt x="8" y="438"/>
                    </a:lnTo>
                    <a:lnTo>
                      <a:pt x="4" y="422"/>
                    </a:lnTo>
                    <a:lnTo>
                      <a:pt x="1" y="407"/>
                    </a:lnTo>
                    <a:lnTo>
                      <a:pt x="0" y="390"/>
                    </a:lnTo>
                    <a:lnTo>
                      <a:pt x="1" y="380"/>
                    </a:lnTo>
                    <a:lnTo>
                      <a:pt x="3" y="369"/>
                    </a:lnTo>
                    <a:lnTo>
                      <a:pt x="4" y="359"/>
                    </a:lnTo>
                    <a:lnTo>
                      <a:pt x="7" y="349"/>
                    </a:lnTo>
                    <a:lnTo>
                      <a:pt x="9" y="339"/>
                    </a:lnTo>
                    <a:lnTo>
                      <a:pt x="13" y="330"/>
                    </a:lnTo>
                    <a:lnTo>
                      <a:pt x="17" y="321"/>
                    </a:lnTo>
                    <a:lnTo>
                      <a:pt x="22" y="312"/>
                    </a:lnTo>
                    <a:lnTo>
                      <a:pt x="27" y="304"/>
                    </a:lnTo>
                    <a:lnTo>
                      <a:pt x="34" y="295"/>
                    </a:lnTo>
                    <a:lnTo>
                      <a:pt x="40" y="289"/>
                    </a:lnTo>
                    <a:lnTo>
                      <a:pt x="48" y="281"/>
                    </a:lnTo>
                    <a:lnTo>
                      <a:pt x="55" y="275"/>
                    </a:lnTo>
                    <a:lnTo>
                      <a:pt x="63" y="269"/>
                    </a:lnTo>
                    <a:lnTo>
                      <a:pt x="72" y="264"/>
                    </a:lnTo>
                    <a:lnTo>
                      <a:pt x="81" y="259"/>
                    </a:lnTo>
                    <a:lnTo>
                      <a:pt x="102" y="250"/>
                    </a:lnTo>
                    <a:lnTo>
                      <a:pt x="127" y="241"/>
                    </a:lnTo>
                    <a:lnTo>
                      <a:pt x="157" y="233"/>
                    </a:lnTo>
                    <a:lnTo>
                      <a:pt x="190" y="227"/>
                    </a:lnTo>
                    <a:lnTo>
                      <a:pt x="235" y="218"/>
                    </a:lnTo>
                    <a:lnTo>
                      <a:pt x="272" y="209"/>
                    </a:lnTo>
                    <a:lnTo>
                      <a:pt x="302" y="201"/>
                    </a:lnTo>
                    <a:lnTo>
                      <a:pt x="324" y="194"/>
                    </a:lnTo>
                    <a:lnTo>
                      <a:pt x="324" y="180"/>
                    </a:lnTo>
                    <a:lnTo>
                      <a:pt x="324" y="169"/>
                    </a:lnTo>
                    <a:lnTo>
                      <a:pt x="322" y="160"/>
                    </a:lnTo>
                    <a:lnTo>
                      <a:pt x="321" y="153"/>
                    </a:lnTo>
                    <a:lnTo>
                      <a:pt x="320" y="145"/>
                    </a:lnTo>
                    <a:lnTo>
                      <a:pt x="316" y="138"/>
                    </a:lnTo>
                    <a:lnTo>
                      <a:pt x="313" y="132"/>
                    </a:lnTo>
                    <a:lnTo>
                      <a:pt x="310" y="127"/>
                    </a:lnTo>
                    <a:lnTo>
                      <a:pt x="304" y="123"/>
                    </a:lnTo>
                    <a:lnTo>
                      <a:pt x="299" y="119"/>
                    </a:lnTo>
                    <a:lnTo>
                      <a:pt x="293" y="115"/>
                    </a:lnTo>
                    <a:lnTo>
                      <a:pt x="285" y="113"/>
                    </a:lnTo>
                    <a:lnTo>
                      <a:pt x="276" y="110"/>
                    </a:lnTo>
                    <a:lnTo>
                      <a:pt x="256" y="106"/>
                    </a:lnTo>
                    <a:lnTo>
                      <a:pt x="231" y="106"/>
                    </a:lnTo>
                    <a:lnTo>
                      <a:pt x="213" y="106"/>
                    </a:lnTo>
                    <a:lnTo>
                      <a:pt x="198" y="109"/>
                    </a:lnTo>
                    <a:lnTo>
                      <a:pt x="185" y="114"/>
                    </a:lnTo>
                    <a:lnTo>
                      <a:pt x="173" y="120"/>
                    </a:lnTo>
                    <a:lnTo>
                      <a:pt x="168" y="124"/>
                    </a:lnTo>
                    <a:lnTo>
                      <a:pt x="163" y="128"/>
                    </a:lnTo>
                    <a:lnTo>
                      <a:pt x="159" y="135"/>
                    </a:lnTo>
                    <a:lnTo>
                      <a:pt x="154" y="140"/>
                    </a:lnTo>
                    <a:lnTo>
                      <a:pt x="147" y="154"/>
                    </a:lnTo>
                    <a:lnTo>
                      <a:pt x="140" y="171"/>
                    </a:lnTo>
                    <a:close/>
                    <a:moveTo>
                      <a:pt x="324" y="282"/>
                    </a:moveTo>
                    <a:lnTo>
                      <a:pt x="310" y="287"/>
                    </a:lnTo>
                    <a:lnTo>
                      <a:pt x="290" y="292"/>
                    </a:lnTo>
                    <a:lnTo>
                      <a:pt x="267" y="298"/>
                    </a:lnTo>
                    <a:lnTo>
                      <a:pt x="240" y="304"/>
                    </a:lnTo>
                    <a:lnTo>
                      <a:pt x="215" y="310"/>
                    </a:lnTo>
                    <a:lnTo>
                      <a:pt x="193" y="316"/>
                    </a:lnTo>
                    <a:lnTo>
                      <a:pt x="177" y="322"/>
                    </a:lnTo>
                    <a:lnTo>
                      <a:pt x="166" y="327"/>
                    </a:lnTo>
                    <a:lnTo>
                      <a:pt x="159" y="332"/>
                    </a:lnTo>
                    <a:lnTo>
                      <a:pt x="154" y="337"/>
                    </a:lnTo>
                    <a:lnTo>
                      <a:pt x="149" y="344"/>
                    </a:lnTo>
                    <a:lnTo>
                      <a:pt x="145" y="349"/>
                    </a:lnTo>
                    <a:lnTo>
                      <a:pt x="143" y="355"/>
                    </a:lnTo>
                    <a:lnTo>
                      <a:pt x="140" y="362"/>
                    </a:lnTo>
                    <a:lnTo>
                      <a:pt x="139" y="369"/>
                    </a:lnTo>
                    <a:lnTo>
                      <a:pt x="139" y="376"/>
                    </a:lnTo>
                    <a:lnTo>
                      <a:pt x="139" y="384"/>
                    </a:lnTo>
                    <a:lnTo>
                      <a:pt x="140" y="390"/>
                    </a:lnTo>
                    <a:lnTo>
                      <a:pt x="141" y="396"/>
                    </a:lnTo>
                    <a:lnTo>
                      <a:pt x="144" y="403"/>
                    </a:lnTo>
                    <a:lnTo>
                      <a:pt x="147" y="409"/>
                    </a:lnTo>
                    <a:lnTo>
                      <a:pt x="150" y="416"/>
                    </a:lnTo>
                    <a:lnTo>
                      <a:pt x="156" y="421"/>
                    </a:lnTo>
                    <a:lnTo>
                      <a:pt x="161" y="426"/>
                    </a:lnTo>
                    <a:lnTo>
                      <a:pt x="166" y="431"/>
                    </a:lnTo>
                    <a:lnTo>
                      <a:pt x="172" y="435"/>
                    </a:lnTo>
                    <a:lnTo>
                      <a:pt x="177" y="439"/>
                    </a:lnTo>
                    <a:lnTo>
                      <a:pt x="185" y="443"/>
                    </a:lnTo>
                    <a:lnTo>
                      <a:pt x="191" y="444"/>
                    </a:lnTo>
                    <a:lnTo>
                      <a:pt x="199" y="446"/>
                    </a:lnTo>
                    <a:lnTo>
                      <a:pt x="207" y="446"/>
                    </a:lnTo>
                    <a:lnTo>
                      <a:pt x="215" y="448"/>
                    </a:lnTo>
                    <a:lnTo>
                      <a:pt x="225" y="446"/>
                    </a:lnTo>
                    <a:lnTo>
                      <a:pt x="234" y="445"/>
                    </a:lnTo>
                    <a:lnTo>
                      <a:pt x="243" y="444"/>
                    </a:lnTo>
                    <a:lnTo>
                      <a:pt x="252" y="441"/>
                    </a:lnTo>
                    <a:lnTo>
                      <a:pt x="261" y="438"/>
                    </a:lnTo>
                    <a:lnTo>
                      <a:pt x="268" y="434"/>
                    </a:lnTo>
                    <a:lnTo>
                      <a:pt x="277" y="429"/>
                    </a:lnTo>
                    <a:lnTo>
                      <a:pt x="286" y="423"/>
                    </a:lnTo>
                    <a:lnTo>
                      <a:pt x="298" y="413"/>
                    </a:lnTo>
                    <a:lnTo>
                      <a:pt x="307" y="402"/>
                    </a:lnTo>
                    <a:lnTo>
                      <a:pt x="313" y="390"/>
                    </a:lnTo>
                    <a:lnTo>
                      <a:pt x="319" y="377"/>
                    </a:lnTo>
                    <a:lnTo>
                      <a:pt x="321" y="367"/>
                    </a:lnTo>
                    <a:lnTo>
                      <a:pt x="322" y="352"/>
                    </a:lnTo>
                    <a:lnTo>
                      <a:pt x="324" y="332"/>
                    </a:lnTo>
                    <a:lnTo>
                      <a:pt x="324" y="310"/>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8" name="Freeform 465">
                <a:extLst>
                  <a:ext uri="{FF2B5EF4-FFF2-40B4-BE49-F238E27FC236}">
                    <a16:creationId xmlns:a16="http://schemas.microsoft.com/office/drawing/2014/main" id="{2F59DBB8-4A17-47D6-BD49-430D9CAD5748}"/>
                  </a:ext>
                </a:extLst>
              </p:cNvPr>
              <p:cNvSpPr>
                <a:spLocks/>
              </p:cNvSpPr>
              <p:nvPr/>
            </p:nvSpPr>
            <p:spPr bwMode="auto">
              <a:xfrm>
                <a:off x="1495" y="1314"/>
                <a:ext cx="290" cy="550"/>
              </a:xfrm>
              <a:custGeom>
                <a:avLst/>
                <a:gdLst>
                  <a:gd name="T0" fmla="*/ 73 w 1159"/>
                  <a:gd name="T1" fmla="*/ 132 h 2198"/>
                  <a:gd name="T2" fmla="*/ 13 w 1159"/>
                  <a:gd name="T3" fmla="*/ 0 h 2198"/>
                  <a:gd name="T4" fmla="*/ 0 w 1159"/>
                  <a:gd name="T5" fmla="*/ 6 h 2198"/>
                  <a:gd name="T6" fmla="*/ 59 w 1159"/>
                  <a:gd name="T7" fmla="*/ 138 h 2198"/>
                  <a:gd name="T8" fmla="*/ 73 w 1159"/>
                  <a:gd name="T9" fmla="*/ 132 h 2198"/>
                  <a:gd name="T10" fmla="*/ 0 60000 65536"/>
                  <a:gd name="T11" fmla="*/ 0 60000 65536"/>
                  <a:gd name="T12" fmla="*/ 0 60000 65536"/>
                  <a:gd name="T13" fmla="*/ 0 60000 65536"/>
                  <a:gd name="T14" fmla="*/ 0 60000 65536"/>
                  <a:gd name="T15" fmla="*/ 0 w 1159"/>
                  <a:gd name="T16" fmla="*/ 0 h 2198"/>
                  <a:gd name="T17" fmla="*/ 1159 w 1159"/>
                  <a:gd name="T18" fmla="*/ 2198 h 2198"/>
                </a:gdLst>
                <a:ahLst/>
                <a:cxnLst>
                  <a:cxn ang="T10">
                    <a:pos x="T0" y="T1"/>
                  </a:cxn>
                  <a:cxn ang="T11">
                    <a:pos x="T2" y="T3"/>
                  </a:cxn>
                  <a:cxn ang="T12">
                    <a:pos x="T4" y="T5"/>
                  </a:cxn>
                  <a:cxn ang="T13">
                    <a:pos x="T6" y="T7"/>
                  </a:cxn>
                  <a:cxn ang="T14">
                    <a:pos x="T8" y="T9"/>
                  </a:cxn>
                </a:cxnLst>
                <a:rect l="T15" t="T16" r="T17" b="T18"/>
                <a:pathLst>
                  <a:path w="1159" h="2198">
                    <a:moveTo>
                      <a:pt x="1159" y="2103"/>
                    </a:moveTo>
                    <a:lnTo>
                      <a:pt x="213" y="0"/>
                    </a:lnTo>
                    <a:lnTo>
                      <a:pt x="0" y="95"/>
                    </a:lnTo>
                    <a:lnTo>
                      <a:pt x="946" y="2198"/>
                    </a:lnTo>
                    <a:lnTo>
                      <a:pt x="1159" y="210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69" name="Freeform 466">
                <a:extLst>
                  <a:ext uri="{FF2B5EF4-FFF2-40B4-BE49-F238E27FC236}">
                    <a16:creationId xmlns:a16="http://schemas.microsoft.com/office/drawing/2014/main" id="{ACA185AB-730F-4030-A53F-84ECD7C86087}"/>
                  </a:ext>
                </a:extLst>
              </p:cNvPr>
              <p:cNvSpPr>
                <a:spLocks/>
              </p:cNvSpPr>
              <p:nvPr/>
            </p:nvSpPr>
            <p:spPr bwMode="auto">
              <a:xfrm>
                <a:off x="1688" y="1819"/>
                <a:ext cx="138" cy="169"/>
              </a:xfrm>
              <a:custGeom>
                <a:avLst/>
                <a:gdLst>
                  <a:gd name="T0" fmla="*/ 33 w 552"/>
                  <a:gd name="T1" fmla="*/ 42 h 676"/>
                  <a:gd name="T2" fmla="*/ 35 w 552"/>
                  <a:gd name="T3" fmla="*/ 0 h 676"/>
                  <a:gd name="T4" fmla="*/ 0 w 552"/>
                  <a:gd name="T5" fmla="*/ 16 h 676"/>
                  <a:gd name="T6" fmla="*/ 33 w 552"/>
                  <a:gd name="T7" fmla="*/ 42 h 676"/>
                  <a:gd name="T8" fmla="*/ 33 w 552"/>
                  <a:gd name="T9" fmla="*/ 42 h 676"/>
                  <a:gd name="T10" fmla="*/ 33 w 552"/>
                  <a:gd name="T11" fmla="*/ 42 h 676"/>
                  <a:gd name="T12" fmla="*/ 0 60000 65536"/>
                  <a:gd name="T13" fmla="*/ 0 60000 65536"/>
                  <a:gd name="T14" fmla="*/ 0 60000 65536"/>
                  <a:gd name="T15" fmla="*/ 0 60000 65536"/>
                  <a:gd name="T16" fmla="*/ 0 60000 65536"/>
                  <a:gd name="T17" fmla="*/ 0 60000 65536"/>
                  <a:gd name="T18" fmla="*/ 0 w 552"/>
                  <a:gd name="T19" fmla="*/ 0 h 676"/>
                  <a:gd name="T20" fmla="*/ 552 w 552"/>
                  <a:gd name="T21" fmla="*/ 676 h 676"/>
                </a:gdLst>
                <a:ahLst/>
                <a:cxnLst>
                  <a:cxn ang="T12">
                    <a:pos x="T0" y="T1"/>
                  </a:cxn>
                  <a:cxn ang="T13">
                    <a:pos x="T2" y="T3"/>
                  </a:cxn>
                  <a:cxn ang="T14">
                    <a:pos x="T4" y="T5"/>
                  </a:cxn>
                  <a:cxn ang="T15">
                    <a:pos x="T6" y="T7"/>
                  </a:cxn>
                  <a:cxn ang="T16">
                    <a:pos x="T8" y="T9"/>
                  </a:cxn>
                  <a:cxn ang="T17">
                    <a:pos x="T10" y="T11"/>
                  </a:cxn>
                </a:cxnLst>
                <a:rect l="T18" t="T19" r="T20" b="T21"/>
                <a:pathLst>
                  <a:path w="552" h="676">
                    <a:moveTo>
                      <a:pt x="525" y="675"/>
                    </a:moveTo>
                    <a:lnTo>
                      <a:pt x="552" y="0"/>
                    </a:lnTo>
                    <a:lnTo>
                      <a:pt x="0" y="248"/>
                    </a:lnTo>
                    <a:lnTo>
                      <a:pt x="525" y="675"/>
                    </a:lnTo>
                    <a:lnTo>
                      <a:pt x="525" y="676"/>
                    </a:lnTo>
                    <a:lnTo>
                      <a:pt x="525" y="67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0" name="Freeform 467">
                <a:extLst>
                  <a:ext uri="{FF2B5EF4-FFF2-40B4-BE49-F238E27FC236}">
                    <a16:creationId xmlns:a16="http://schemas.microsoft.com/office/drawing/2014/main" id="{B10321A1-D1F8-4030-96AD-B7085E762673}"/>
                  </a:ext>
                </a:extLst>
              </p:cNvPr>
              <p:cNvSpPr>
                <a:spLocks/>
              </p:cNvSpPr>
              <p:nvPr/>
            </p:nvSpPr>
            <p:spPr bwMode="auto">
              <a:xfrm>
                <a:off x="1726" y="3186"/>
                <a:ext cx="156" cy="186"/>
              </a:xfrm>
              <a:custGeom>
                <a:avLst/>
                <a:gdLst>
                  <a:gd name="T0" fmla="*/ 38 w 625"/>
                  <a:gd name="T1" fmla="*/ 34 h 743"/>
                  <a:gd name="T2" fmla="*/ 36 w 625"/>
                  <a:gd name="T3" fmla="*/ 38 h 743"/>
                  <a:gd name="T4" fmla="*/ 33 w 625"/>
                  <a:gd name="T5" fmla="*/ 42 h 743"/>
                  <a:gd name="T6" fmla="*/ 30 w 625"/>
                  <a:gd name="T7" fmla="*/ 45 h 743"/>
                  <a:gd name="T8" fmla="*/ 25 w 625"/>
                  <a:gd name="T9" fmla="*/ 46 h 743"/>
                  <a:gd name="T10" fmla="*/ 20 w 625"/>
                  <a:gd name="T11" fmla="*/ 47 h 743"/>
                  <a:gd name="T12" fmla="*/ 17 w 625"/>
                  <a:gd name="T13" fmla="*/ 46 h 743"/>
                  <a:gd name="T14" fmla="*/ 14 w 625"/>
                  <a:gd name="T15" fmla="*/ 46 h 743"/>
                  <a:gd name="T16" fmla="*/ 11 w 625"/>
                  <a:gd name="T17" fmla="*/ 45 h 743"/>
                  <a:gd name="T18" fmla="*/ 9 w 625"/>
                  <a:gd name="T19" fmla="*/ 43 h 743"/>
                  <a:gd name="T20" fmla="*/ 6 w 625"/>
                  <a:gd name="T21" fmla="*/ 41 h 743"/>
                  <a:gd name="T22" fmla="*/ 4 w 625"/>
                  <a:gd name="T23" fmla="*/ 39 h 743"/>
                  <a:gd name="T24" fmla="*/ 2 w 625"/>
                  <a:gd name="T25" fmla="*/ 36 h 743"/>
                  <a:gd name="T26" fmla="*/ 1 w 625"/>
                  <a:gd name="T27" fmla="*/ 33 h 743"/>
                  <a:gd name="T28" fmla="*/ 0 w 625"/>
                  <a:gd name="T29" fmla="*/ 30 h 743"/>
                  <a:gd name="T30" fmla="*/ 0 w 625"/>
                  <a:gd name="T31" fmla="*/ 26 h 743"/>
                  <a:gd name="T32" fmla="*/ 0 w 625"/>
                  <a:gd name="T33" fmla="*/ 22 h 743"/>
                  <a:gd name="T34" fmla="*/ 0 w 625"/>
                  <a:gd name="T35" fmla="*/ 18 h 743"/>
                  <a:gd name="T36" fmla="*/ 1 w 625"/>
                  <a:gd name="T37" fmla="*/ 15 h 743"/>
                  <a:gd name="T38" fmla="*/ 2 w 625"/>
                  <a:gd name="T39" fmla="*/ 12 h 743"/>
                  <a:gd name="T40" fmla="*/ 4 w 625"/>
                  <a:gd name="T41" fmla="*/ 9 h 743"/>
                  <a:gd name="T42" fmla="*/ 6 w 625"/>
                  <a:gd name="T43" fmla="*/ 6 h 743"/>
                  <a:gd name="T44" fmla="*/ 8 w 625"/>
                  <a:gd name="T45" fmla="*/ 4 h 743"/>
                  <a:gd name="T46" fmla="*/ 10 w 625"/>
                  <a:gd name="T47" fmla="*/ 3 h 743"/>
                  <a:gd name="T48" fmla="*/ 13 w 625"/>
                  <a:gd name="T49" fmla="*/ 1 h 743"/>
                  <a:gd name="T50" fmla="*/ 16 w 625"/>
                  <a:gd name="T51" fmla="*/ 1 h 743"/>
                  <a:gd name="T52" fmla="*/ 20 w 625"/>
                  <a:gd name="T53" fmla="*/ 0 h 743"/>
                  <a:gd name="T54" fmla="*/ 25 w 625"/>
                  <a:gd name="T55" fmla="*/ 0 h 743"/>
                  <a:gd name="T56" fmla="*/ 27 w 625"/>
                  <a:gd name="T57" fmla="*/ 1 h 743"/>
                  <a:gd name="T58" fmla="*/ 30 w 625"/>
                  <a:gd name="T59" fmla="*/ 2 h 743"/>
                  <a:gd name="T60" fmla="*/ 32 w 625"/>
                  <a:gd name="T61" fmla="*/ 3 h 743"/>
                  <a:gd name="T62" fmla="*/ 34 w 625"/>
                  <a:gd name="T63" fmla="*/ 5 h 743"/>
                  <a:gd name="T64" fmla="*/ 36 w 625"/>
                  <a:gd name="T65" fmla="*/ 8 h 743"/>
                  <a:gd name="T66" fmla="*/ 38 w 625"/>
                  <a:gd name="T67" fmla="*/ 11 h 743"/>
                  <a:gd name="T68" fmla="*/ 30 w 625"/>
                  <a:gd name="T69" fmla="*/ 15 h 743"/>
                  <a:gd name="T70" fmla="*/ 29 w 625"/>
                  <a:gd name="T71" fmla="*/ 13 h 743"/>
                  <a:gd name="T72" fmla="*/ 28 w 625"/>
                  <a:gd name="T73" fmla="*/ 11 h 743"/>
                  <a:gd name="T74" fmla="*/ 26 w 625"/>
                  <a:gd name="T75" fmla="*/ 9 h 743"/>
                  <a:gd name="T76" fmla="*/ 24 w 625"/>
                  <a:gd name="T77" fmla="*/ 8 h 743"/>
                  <a:gd name="T78" fmla="*/ 21 w 625"/>
                  <a:gd name="T79" fmla="*/ 8 h 743"/>
                  <a:gd name="T80" fmla="*/ 18 w 625"/>
                  <a:gd name="T81" fmla="*/ 8 h 743"/>
                  <a:gd name="T82" fmla="*/ 15 w 625"/>
                  <a:gd name="T83" fmla="*/ 9 h 743"/>
                  <a:gd name="T84" fmla="*/ 12 w 625"/>
                  <a:gd name="T85" fmla="*/ 12 h 743"/>
                  <a:gd name="T86" fmla="*/ 10 w 625"/>
                  <a:gd name="T87" fmla="*/ 15 h 743"/>
                  <a:gd name="T88" fmla="*/ 9 w 625"/>
                  <a:gd name="T89" fmla="*/ 19 h 743"/>
                  <a:gd name="T90" fmla="*/ 9 w 625"/>
                  <a:gd name="T91" fmla="*/ 25 h 743"/>
                  <a:gd name="T92" fmla="*/ 10 w 625"/>
                  <a:gd name="T93" fmla="*/ 30 h 743"/>
                  <a:gd name="T94" fmla="*/ 11 w 625"/>
                  <a:gd name="T95" fmla="*/ 34 h 743"/>
                  <a:gd name="T96" fmla="*/ 12 w 625"/>
                  <a:gd name="T97" fmla="*/ 35 h 743"/>
                  <a:gd name="T98" fmla="*/ 15 w 625"/>
                  <a:gd name="T99" fmla="*/ 37 h 743"/>
                  <a:gd name="T100" fmla="*/ 18 w 625"/>
                  <a:gd name="T101" fmla="*/ 39 h 743"/>
                  <a:gd name="T102" fmla="*/ 21 w 625"/>
                  <a:gd name="T103" fmla="*/ 39 h 743"/>
                  <a:gd name="T104" fmla="*/ 24 w 625"/>
                  <a:gd name="T105" fmla="*/ 38 h 743"/>
                  <a:gd name="T106" fmla="*/ 26 w 625"/>
                  <a:gd name="T107" fmla="*/ 37 h 743"/>
                  <a:gd name="T108" fmla="*/ 28 w 625"/>
                  <a:gd name="T109" fmla="*/ 35 h 743"/>
                  <a:gd name="T110" fmla="*/ 29 w 625"/>
                  <a:gd name="T111" fmla="*/ 33 h 743"/>
                  <a:gd name="T112" fmla="*/ 30 w 625"/>
                  <a:gd name="T113" fmla="*/ 29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0"/>
                    </a:lnTo>
                    <a:lnTo>
                      <a:pt x="616" y="540"/>
                    </a:lnTo>
                    <a:lnTo>
                      <a:pt x="606" y="566"/>
                    </a:lnTo>
                    <a:lnTo>
                      <a:pt x="594" y="591"/>
                    </a:lnTo>
                    <a:lnTo>
                      <a:pt x="583" y="613"/>
                    </a:lnTo>
                    <a:lnTo>
                      <a:pt x="567" y="635"/>
                    </a:lnTo>
                    <a:lnTo>
                      <a:pt x="552" y="653"/>
                    </a:lnTo>
                    <a:lnTo>
                      <a:pt x="535" y="671"/>
                    </a:lnTo>
                    <a:lnTo>
                      <a:pt x="517" y="686"/>
                    </a:lnTo>
                    <a:lnTo>
                      <a:pt x="498" y="699"/>
                    </a:lnTo>
                    <a:lnTo>
                      <a:pt x="477" y="711"/>
                    </a:lnTo>
                    <a:lnTo>
                      <a:pt x="456" y="721"/>
                    </a:lnTo>
                    <a:lnTo>
                      <a:pt x="433" y="729"/>
                    </a:lnTo>
                    <a:lnTo>
                      <a:pt x="408" y="735"/>
                    </a:lnTo>
                    <a:lnTo>
                      <a:pt x="382" y="739"/>
                    </a:lnTo>
                    <a:lnTo>
                      <a:pt x="355" y="741"/>
                    </a:lnTo>
                    <a:lnTo>
                      <a:pt x="327" y="743"/>
                    </a:lnTo>
                    <a:lnTo>
                      <a:pt x="309" y="743"/>
                    </a:lnTo>
                    <a:lnTo>
                      <a:pt x="291" y="741"/>
                    </a:lnTo>
                    <a:lnTo>
                      <a:pt x="275" y="739"/>
                    </a:lnTo>
                    <a:lnTo>
                      <a:pt x="258" y="736"/>
                    </a:lnTo>
                    <a:lnTo>
                      <a:pt x="243" y="734"/>
                    </a:lnTo>
                    <a:lnTo>
                      <a:pt x="226" y="729"/>
                    </a:lnTo>
                    <a:lnTo>
                      <a:pt x="212" y="725"/>
                    </a:lnTo>
                    <a:lnTo>
                      <a:pt x="196" y="718"/>
                    </a:lnTo>
                    <a:lnTo>
                      <a:pt x="182" y="712"/>
                    </a:lnTo>
                    <a:lnTo>
                      <a:pt x="168" y="704"/>
                    </a:lnTo>
                    <a:lnTo>
                      <a:pt x="154" y="696"/>
                    </a:lnTo>
                    <a:lnTo>
                      <a:pt x="141" y="687"/>
                    </a:lnTo>
                    <a:lnTo>
                      <a:pt x="128" y="678"/>
                    </a:lnTo>
                    <a:lnTo>
                      <a:pt x="115" y="668"/>
                    </a:lnTo>
                    <a:lnTo>
                      <a:pt x="103" y="657"/>
                    </a:lnTo>
                    <a:lnTo>
                      <a:pt x="91" y="645"/>
                    </a:lnTo>
                    <a:lnTo>
                      <a:pt x="81" y="632"/>
                    </a:lnTo>
                    <a:lnTo>
                      <a:pt x="69" y="619"/>
                    </a:lnTo>
                    <a:lnTo>
                      <a:pt x="60" y="605"/>
                    </a:lnTo>
                    <a:lnTo>
                      <a:pt x="51" y="591"/>
                    </a:lnTo>
                    <a:lnTo>
                      <a:pt x="42" y="577"/>
                    </a:lnTo>
                    <a:lnTo>
                      <a:pt x="36" y="562"/>
                    </a:lnTo>
                    <a:lnTo>
                      <a:pt x="28" y="546"/>
                    </a:lnTo>
                    <a:lnTo>
                      <a:pt x="22" y="530"/>
                    </a:lnTo>
                    <a:lnTo>
                      <a:pt x="17" y="513"/>
                    </a:lnTo>
                    <a:lnTo>
                      <a:pt x="13" y="495"/>
                    </a:lnTo>
                    <a:lnTo>
                      <a:pt x="9" y="477"/>
                    </a:lnTo>
                    <a:lnTo>
                      <a:pt x="5" y="458"/>
                    </a:lnTo>
                    <a:lnTo>
                      <a:pt x="3" y="438"/>
                    </a:lnTo>
                    <a:lnTo>
                      <a:pt x="1" y="419"/>
                    </a:lnTo>
                    <a:lnTo>
                      <a:pt x="0" y="399"/>
                    </a:lnTo>
                    <a:lnTo>
                      <a:pt x="0" y="378"/>
                    </a:lnTo>
                    <a:lnTo>
                      <a:pt x="0" y="356"/>
                    </a:lnTo>
                    <a:lnTo>
                      <a:pt x="1" y="335"/>
                    </a:lnTo>
                    <a:lnTo>
                      <a:pt x="3" y="314"/>
                    </a:lnTo>
                    <a:lnTo>
                      <a:pt x="5" y="293"/>
                    </a:lnTo>
                    <a:lnTo>
                      <a:pt x="9" y="274"/>
                    </a:lnTo>
                    <a:lnTo>
                      <a:pt x="13" y="255"/>
                    </a:lnTo>
                    <a:lnTo>
                      <a:pt x="17" y="236"/>
                    </a:lnTo>
                    <a:lnTo>
                      <a:pt x="23" y="219"/>
                    </a:lnTo>
                    <a:lnTo>
                      <a:pt x="28" y="201"/>
                    </a:lnTo>
                    <a:lnTo>
                      <a:pt x="36" y="184"/>
                    </a:lnTo>
                    <a:lnTo>
                      <a:pt x="44" y="169"/>
                    </a:lnTo>
                    <a:lnTo>
                      <a:pt x="51" y="154"/>
                    </a:lnTo>
                    <a:lnTo>
                      <a:pt x="60" y="139"/>
                    </a:lnTo>
                    <a:lnTo>
                      <a:pt x="71" y="125"/>
                    </a:lnTo>
                    <a:lnTo>
                      <a:pt x="81" y="112"/>
                    </a:lnTo>
                    <a:lnTo>
                      <a:pt x="92" y="100"/>
                    </a:lnTo>
                    <a:lnTo>
                      <a:pt x="104" y="87"/>
                    </a:lnTo>
                    <a:lnTo>
                      <a:pt x="115" y="77"/>
                    </a:lnTo>
                    <a:lnTo>
                      <a:pt x="128" y="65"/>
                    </a:lnTo>
                    <a:lnTo>
                      <a:pt x="142" y="56"/>
                    </a:lnTo>
                    <a:lnTo>
                      <a:pt x="155" y="47"/>
                    </a:lnTo>
                    <a:lnTo>
                      <a:pt x="169" y="39"/>
                    </a:lnTo>
                    <a:lnTo>
                      <a:pt x="184" y="32"/>
                    </a:lnTo>
                    <a:lnTo>
                      <a:pt x="199" y="25"/>
                    </a:lnTo>
                    <a:lnTo>
                      <a:pt x="214" y="19"/>
                    </a:lnTo>
                    <a:lnTo>
                      <a:pt x="231" y="14"/>
                    </a:lnTo>
                    <a:lnTo>
                      <a:pt x="246" y="10"/>
                    </a:lnTo>
                    <a:lnTo>
                      <a:pt x="263" y="6"/>
                    </a:lnTo>
                    <a:lnTo>
                      <a:pt x="281" y="3"/>
                    </a:lnTo>
                    <a:lnTo>
                      <a:pt x="299" y="2"/>
                    </a:lnTo>
                    <a:lnTo>
                      <a:pt x="317" y="1"/>
                    </a:lnTo>
                    <a:lnTo>
                      <a:pt x="335" y="0"/>
                    </a:lnTo>
                    <a:lnTo>
                      <a:pt x="367" y="1"/>
                    </a:lnTo>
                    <a:lnTo>
                      <a:pt x="398" y="5"/>
                    </a:lnTo>
                    <a:lnTo>
                      <a:pt x="413" y="7"/>
                    </a:lnTo>
                    <a:lnTo>
                      <a:pt x="427" y="11"/>
                    </a:lnTo>
                    <a:lnTo>
                      <a:pt x="441" y="15"/>
                    </a:lnTo>
                    <a:lnTo>
                      <a:pt x="454" y="20"/>
                    </a:lnTo>
                    <a:lnTo>
                      <a:pt x="468" y="25"/>
                    </a:lnTo>
                    <a:lnTo>
                      <a:pt x="481" y="30"/>
                    </a:lnTo>
                    <a:lnTo>
                      <a:pt x="493" y="37"/>
                    </a:lnTo>
                    <a:lnTo>
                      <a:pt x="506" y="43"/>
                    </a:lnTo>
                    <a:lnTo>
                      <a:pt x="517" y="51"/>
                    </a:lnTo>
                    <a:lnTo>
                      <a:pt x="529" y="60"/>
                    </a:lnTo>
                    <a:lnTo>
                      <a:pt x="539" y="69"/>
                    </a:lnTo>
                    <a:lnTo>
                      <a:pt x="549" y="78"/>
                    </a:lnTo>
                    <a:lnTo>
                      <a:pt x="562" y="91"/>
                    </a:lnTo>
                    <a:lnTo>
                      <a:pt x="572" y="103"/>
                    </a:lnTo>
                    <a:lnTo>
                      <a:pt x="583" y="118"/>
                    </a:lnTo>
                    <a:lnTo>
                      <a:pt x="593" y="134"/>
                    </a:lnTo>
                    <a:lnTo>
                      <a:pt x="602" y="151"/>
                    </a:lnTo>
                    <a:lnTo>
                      <a:pt x="610" y="170"/>
                    </a:lnTo>
                    <a:lnTo>
                      <a:pt x="617" y="189"/>
                    </a:lnTo>
                    <a:lnTo>
                      <a:pt x="624" y="210"/>
                    </a:lnTo>
                    <a:lnTo>
                      <a:pt x="480" y="245"/>
                    </a:lnTo>
                    <a:lnTo>
                      <a:pt x="476" y="231"/>
                    </a:lnTo>
                    <a:lnTo>
                      <a:pt x="471" y="218"/>
                    </a:lnTo>
                    <a:lnTo>
                      <a:pt x="466" y="206"/>
                    </a:lnTo>
                    <a:lnTo>
                      <a:pt x="459" y="195"/>
                    </a:lnTo>
                    <a:lnTo>
                      <a:pt x="453" y="184"/>
                    </a:lnTo>
                    <a:lnTo>
                      <a:pt x="445" y="174"/>
                    </a:lnTo>
                    <a:lnTo>
                      <a:pt x="436" y="165"/>
                    </a:lnTo>
                    <a:lnTo>
                      <a:pt x="426" y="156"/>
                    </a:lnTo>
                    <a:lnTo>
                      <a:pt x="416" y="148"/>
                    </a:lnTo>
                    <a:lnTo>
                      <a:pt x="406" y="142"/>
                    </a:lnTo>
                    <a:lnTo>
                      <a:pt x="394" y="137"/>
                    </a:lnTo>
                    <a:lnTo>
                      <a:pt x="381" y="132"/>
                    </a:lnTo>
                    <a:lnTo>
                      <a:pt x="370" y="128"/>
                    </a:lnTo>
                    <a:lnTo>
                      <a:pt x="355" y="125"/>
                    </a:lnTo>
                    <a:lnTo>
                      <a:pt x="343" y="124"/>
                    </a:lnTo>
                    <a:lnTo>
                      <a:pt x="329" y="124"/>
                    </a:lnTo>
                    <a:lnTo>
                      <a:pt x="309" y="125"/>
                    </a:lnTo>
                    <a:lnTo>
                      <a:pt x="290" y="128"/>
                    </a:lnTo>
                    <a:lnTo>
                      <a:pt x="272" y="132"/>
                    </a:lnTo>
                    <a:lnTo>
                      <a:pt x="255" y="138"/>
                    </a:lnTo>
                    <a:lnTo>
                      <a:pt x="240" y="146"/>
                    </a:lnTo>
                    <a:lnTo>
                      <a:pt x="226" y="156"/>
                    </a:lnTo>
                    <a:lnTo>
                      <a:pt x="212" y="168"/>
                    </a:lnTo>
                    <a:lnTo>
                      <a:pt x="199" y="182"/>
                    </a:lnTo>
                    <a:lnTo>
                      <a:pt x="187" y="197"/>
                    </a:lnTo>
                    <a:lnTo>
                      <a:pt x="177" y="214"/>
                    </a:lnTo>
                    <a:lnTo>
                      <a:pt x="168" y="234"/>
                    </a:lnTo>
                    <a:lnTo>
                      <a:pt x="162" y="256"/>
                    </a:lnTo>
                    <a:lnTo>
                      <a:pt x="155" y="281"/>
                    </a:lnTo>
                    <a:lnTo>
                      <a:pt x="151" y="308"/>
                    </a:lnTo>
                    <a:lnTo>
                      <a:pt x="150" y="336"/>
                    </a:lnTo>
                    <a:lnTo>
                      <a:pt x="149" y="367"/>
                    </a:lnTo>
                    <a:lnTo>
                      <a:pt x="150" y="400"/>
                    </a:lnTo>
                    <a:lnTo>
                      <a:pt x="151" y="431"/>
                    </a:lnTo>
                    <a:lnTo>
                      <a:pt x="155" y="458"/>
                    </a:lnTo>
                    <a:lnTo>
                      <a:pt x="162" y="483"/>
                    </a:lnTo>
                    <a:lnTo>
                      <a:pt x="168" y="507"/>
                    </a:lnTo>
                    <a:lnTo>
                      <a:pt x="176" y="527"/>
                    </a:lnTo>
                    <a:lnTo>
                      <a:pt x="181" y="536"/>
                    </a:lnTo>
                    <a:lnTo>
                      <a:pt x="186" y="545"/>
                    </a:lnTo>
                    <a:lnTo>
                      <a:pt x="192" y="554"/>
                    </a:lnTo>
                    <a:lnTo>
                      <a:pt x="198" y="560"/>
                    </a:lnTo>
                    <a:lnTo>
                      <a:pt x="210" y="575"/>
                    </a:lnTo>
                    <a:lnTo>
                      <a:pt x="225" y="586"/>
                    </a:lnTo>
                    <a:lnTo>
                      <a:pt x="239" y="596"/>
                    </a:lnTo>
                    <a:lnTo>
                      <a:pt x="254" y="604"/>
                    </a:lnTo>
                    <a:lnTo>
                      <a:pt x="271" y="610"/>
                    </a:lnTo>
                    <a:lnTo>
                      <a:pt x="287" y="616"/>
                    </a:lnTo>
                    <a:lnTo>
                      <a:pt x="305" y="618"/>
                    </a:lnTo>
                    <a:lnTo>
                      <a:pt x="325" y="619"/>
                    </a:lnTo>
                    <a:lnTo>
                      <a:pt x="339" y="618"/>
                    </a:lnTo>
                    <a:lnTo>
                      <a:pt x="353" y="617"/>
                    </a:lnTo>
                    <a:lnTo>
                      <a:pt x="366" y="614"/>
                    </a:lnTo>
                    <a:lnTo>
                      <a:pt x="379" y="609"/>
                    </a:lnTo>
                    <a:lnTo>
                      <a:pt x="391" y="604"/>
                    </a:lnTo>
                    <a:lnTo>
                      <a:pt x="403" y="598"/>
                    </a:lnTo>
                    <a:lnTo>
                      <a:pt x="415" y="591"/>
                    </a:lnTo>
                    <a:lnTo>
                      <a:pt x="425" y="582"/>
                    </a:lnTo>
                    <a:lnTo>
                      <a:pt x="435" y="572"/>
                    </a:lnTo>
                    <a:lnTo>
                      <a:pt x="444" y="562"/>
                    </a:lnTo>
                    <a:lnTo>
                      <a:pt x="453" y="549"/>
                    </a:lnTo>
                    <a:lnTo>
                      <a:pt x="461" y="535"/>
                    </a:lnTo>
                    <a:lnTo>
                      <a:pt x="467" y="519"/>
                    </a:lnTo>
                    <a:lnTo>
                      <a:pt x="474" y="503"/>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1" name="Freeform 468">
                <a:extLst>
                  <a:ext uri="{FF2B5EF4-FFF2-40B4-BE49-F238E27FC236}">
                    <a16:creationId xmlns:a16="http://schemas.microsoft.com/office/drawing/2014/main" id="{E6C42406-9FA1-44A0-8973-7D739C3FAC5D}"/>
                  </a:ext>
                </a:extLst>
              </p:cNvPr>
              <p:cNvSpPr>
                <a:spLocks noEditPoints="1"/>
              </p:cNvSpPr>
              <p:nvPr/>
            </p:nvSpPr>
            <p:spPr bwMode="auto">
              <a:xfrm>
                <a:off x="1904" y="3236"/>
                <a:ext cx="122" cy="136"/>
              </a:xfrm>
              <a:custGeom>
                <a:avLst/>
                <a:gdLst>
                  <a:gd name="T0" fmla="*/ 1 w 489"/>
                  <a:gd name="T1" fmla="*/ 8 h 545"/>
                  <a:gd name="T2" fmla="*/ 3 w 489"/>
                  <a:gd name="T3" fmla="*/ 5 h 545"/>
                  <a:gd name="T4" fmla="*/ 5 w 489"/>
                  <a:gd name="T5" fmla="*/ 3 h 545"/>
                  <a:gd name="T6" fmla="*/ 7 w 489"/>
                  <a:gd name="T7" fmla="*/ 1 h 545"/>
                  <a:gd name="T8" fmla="*/ 11 w 489"/>
                  <a:gd name="T9" fmla="*/ 0 h 545"/>
                  <a:gd name="T10" fmla="*/ 15 w 489"/>
                  <a:gd name="T11" fmla="*/ 0 h 545"/>
                  <a:gd name="T12" fmla="*/ 19 w 489"/>
                  <a:gd name="T13" fmla="*/ 0 h 545"/>
                  <a:gd name="T14" fmla="*/ 22 w 489"/>
                  <a:gd name="T15" fmla="*/ 1 h 545"/>
                  <a:gd name="T16" fmla="*/ 24 w 489"/>
                  <a:gd name="T17" fmla="*/ 2 h 545"/>
                  <a:gd name="T18" fmla="*/ 26 w 489"/>
                  <a:gd name="T19" fmla="*/ 3 h 545"/>
                  <a:gd name="T20" fmla="*/ 27 w 489"/>
                  <a:gd name="T21" fmla="*/ 4 h 545"/>
                  <a:gd name="T22" fmla="*/ 28 w 489"/>
                  <a:gd name="T23" fmla="*/ 6 h 545"/>
                  <a:gd name="T24" fmla="*/ 28 w 489"/>
                  <a:gd name="T25" fmla="*/ 9 h 545"/>
                  <a:gd name="T26" fmla="*/ 29 w 489"/>
                  <a:gd name="T27" fmla="*/ 12 h 545"/>
                  <a:gd name="T28" fmla="*/ 29 w 489"/>
                  <a:gd name="T29" fmla="*/ 26 h 545"/>
                  <a:gd name="T30" fmla="*/ 29 w 489"/>
                  <a:gd name="T31" fmla="*/ 30 h 545"/>
                  <a:gd name="T32" fmla="*/ 30 w 489"/>
                  <a:gd name="T33" fmla="*/ 33 h 545"/>
                  <a:gd name="T34" fmla="*/ 22 w 489"/>
                  <a:gd name="T35" fmla="*/ 32 h 545"/>
                  <a:gd name="T36" fmla="*/ 21 w 489"/>
                  <a:gd name="T37" fmla="*/ 30 h 545"/>
                  <a:gd name="T38" fmla="*/ 18 w 489"/>
                  <a:gd name="T39" fmla="*/ 31 h 545"/>
                  <a:gd name="T40" fmla="*/ 15 w 489"/>
                  <a:gd name="T41" fmla="*/ 33 h 545"/>
                  <a:gd name="T42" fmla="*/ 11 w 489"/>
                  <a:gd name="T43" fmla="*/ 34 h 545"/>
                  <a:gd name="T44" fmla="*/ 7 w 489"/>
                  <a:gd name="T45" fmla="*/ 33 h 545"/>
                  <a:gd name="T46" fmla="*/ 4 w 489"/>
                  <a:gd name="T47" fmla="*/ 32 h 545"/>
                  <a:gd name="T48" fmla="*/ 2 w 489"/>
                  <a:gd name="T49" fmla="*/ 30 h 545"/>
                  <a:gd name="T50" fmla="*/ 1 w 489"/>
                  <a:gd name="T51" fmla="*/ 28 h 545"/>
                  <a:gd name="T52" fmla="*/ 0 w 489"/>
                  <a:gd name="T53" fmla="*/ 25 h 545"/>
                  <a:gd name="T54" fmla="*/ 0 w 489"/>
                  <a:gd name="T55" fmla="*/ 23 h 545"/>
                  <a:gd name="T56" fmla="*/ 0 w 489"/>
                  <a:gd name="T57" fmla="*/ 21 h 545"/>
                  <a:gd name="T58" fmla="*/ 1 w 489"/>
                  <a:gd name="T59" fmla="*/ 19 h 545"/>
                  <a:gd name="T60" fmla="*/ 2 w 489"/>
                  <a:gd name="T61" fmla="*/ 18 h 545"/>
                  <a:gd name="T62" fmla="*/ 4 w 489"/>
                  <a:gd name="T63" fmla="*/ 17 h 545"/>
                  <a:gd name="T64" fmla="*/ 6 w 489"/>
                  <a:gd name="T65" fmla="*/ 15 h 545"/>
                  <a:gd name="T66" fmla="*/ 12 w 489"/>
                  <a:gd name="T67" fmla="*/ 14 h 545"/>
                  <a:gd name="T68" fmla="*/ 19 w 489"/>
                  <a:gd name="T69" fmla="*/ 12 h 545"/>
                  <a:gd name="T70" fmla="*/ 20 w 489"/>
                  <a:gd name="T71" fmla="*/ 10 h 545"/>
                  <a:gd name="T72" fmla="*/ 20 w 489"/>
                  <a:gd name="T73" fmla="*/ 9 h 545"/>
                  <a:gd name="T74" fmla="*/ 19 w 489"/>
                  <a:gd name="T75" fmla="*/ 8 h 545"/>
                  <a:gd name="T76" fmla="*/ 18 w 489"/>
                  <a:gd name="T77" fmla="*/ 7 h 545"/>
                  <a:gd name="T78" fmla="*/ 16 w 489"/>
                  <a:gd name="T79" fmla="*/ 7 h 545"/>
                  <a:gd name="T80" fmla="*/ 12 w 489"/>
                  <a:gd name="T81" fmla="*/ 7 h 545"/>
                  <a:gd name="T82" fmla="*/ 10 w 489"/>
                  <a:gd name="T83" fmla="*/ 8 h 545"/>
                  <a:gd name="T84" fmla="*/ 9 w 489"/>
                  <a:gd name="T85" fmla="*/ 9 h 545"/>
                  <a:gd name="T86" fmla="*/ 20 w 489"/>
                  <a:gd name="T87" fmla="*/ 18 h 545"/>
                  <a:gd name="T88" fmla="*/ 17 w 489"/>
                  <a:gd name="T89" fmla="*/ 18 h 545"/>
                  <a:gd name="T90" fmla="*/ 12 w 489"/>
                  <a:gd name="T91" fmla="*/ 20 h 545"/>
                  <a:gd name="T92" fmla="*/ 10 w 489"/>
                  <a:gd name="T93" fmla="*/ 21 h 545"/>
                  <a:gd name="T94" fmla="*/ 9 w 489"/>
                  <a:gd name="T95" fmla="*/ 22 h 545"/>
                  <a:gd name="T96" fmla="*/ 9 w 489"/>
                  <a:gd name="T97" fmla="*/ 23 h 545"/>
                  <a:gd name="T98" fmla="*/ 9 w 489"/>
                  <a:gd name="T99" fmla="*/ 24 h 545"/>
                  <a:gd name="T100" fmla="*/ 9 w 489"/>
                  <a:gd name="T101" fmla="*/ 25 h 545"/>
                  <a:gd name="T102" fmla="*/ 10 w 489"/>
                  <a:gd name="T103" fmla="*/ 27 h 545"/>
                  <a:gd name="T104" fmla="*/ 11 w 489"/>
                  <a:gd name="T105" fmla="*/ 27 h 545"/>
                  <a:gd name="T106" fmla="*/ 12 w 489"/>
                  <a:gd name="T107" fmla="*/ 28 h 545"/>
                  <a:gd name="T108" fmla="*/ 14 w 489"/>
                  <a:gd name="T109" fmla="*/ 28 h 545"/>
                  <a:gd name="T110" fmla="*/ 16 w 489"/>
                  <a:gd name="T111" fmla="*/ 27 h 545"/>
                  <a:gd name="T112" fmla="*/ 17 w 489"/>
                  <a:gd name="T113" fmla="*/ 27 h 545"/>
                  <a:gd name="T114" fmla="*/ 19 w 489"/>
                  <a:gd name="T115" fmla="*/ 25 h 545"/>
                  <a:gd name="T116" fmla="*/ 20 w 489"/>
                  <a:gd name="T117" fmla="*/ 23 h 545"/>
                  <a:gd name="T118" fmla="*/ 20 w 489"/>
                  <a:gd name="T119" fmla="*/ 19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5"/>
                  <a:gd name="T182" fmla="*/ 489 w 489"/>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5">
                    <a:moveTo>
                      <a:pt x="140" y="171"/>
                    </a:moveTo>
                    <a:lnTo>
                      <a:pt x="14" y="148"/>
                    </a:lnTo>
                    <a:lnTo>
                      <a:pt x="21" y="130"/>
                    </a:lnTo>
                    <a:lnTo>
                      <a:pt x="27" y="113"/>
                    </a:lnTo>
                    <a:lnTo>
                      <a:pt x="35" y="97"/>
                    </a:lnTo>
                    <a:lnTo>
                      <a:pt x="43" y="83"/>
                    </a:lnTo>
                    <a:lnTo>
                      <a:pt x="53" y="70"/>
                    </a:lnTo>
                    <a:lnTo>
                      <a:pt x="63" y="57"/>
                    </a:lnTo>
                    <a:lnTo>
                      <a:pt x="75" y="47"/>
                    </a:lnTo>
                    <a:lnTo>
                      <a:pt x="88" y="36"/>
                    </a:lnTo>
                    <a:lnTo>
                      <a:pt x="100" y="29"/>
                    </a:lnTo>
                    <a:lnTo>
                      <a:pt x="116" y="21"/>
                    </a:lnTo>
                    <a:lnTo>
                      <a:pt x="133" y="15"/>
                    </a:lnTo>
                    <a:lnTo>
                      <a:pt x="150" y="9"/>
                    </a:lnTo>
                    <a:lnTo>
                      <a:pt x="171" y="6"/>
                    </a:lnTo>
                    <a:lnTo>
                      <a:pt x="193" y="3"/>
                    </a:lnTo>
                    <a:lnTo>
                      <a:pt x="216" y="0"/>
                    </a:lnTo>
                    <a:lnTo>
                      <a:pt x="240" y="0"/>
                    </a:lnTo>
                    <a:lnTo>
                      <a:pt x="262" y="0"/>
                    </a:lnTo>
                    <a:lnTo>
                      <a:pt x="283" y="2"/>
                    </a:lnTo>
                    <a:lnTo>
                      <a:pt x="302" y="3"/>
                    </a:lnTo>
                    <a:lnTo>
                      <a:pt x="320" y="6"/>
                    </a:lnTo>
                    <a:lnTo>
                      <a:pt x="337" y="9"/>
                    </a:lnTo>
                    <a:lnTo>
                      <a:pt x="352" y="13"/>
                    </a:lnTo>
                    <a:lnTo>
                      <a:pt x="365" y="17"/>
                    </a:lnTo>
                    <a:lnTo>
                      <a:pt x="378" y="22"/>
                    </a:lnTo>
                    <a:lnTo>
                      <a:pt x="388" y="27"/>
                    </a:lnTo>
                    <a:lnTo>
                      <a:pt x="398" y="34"/>
                    </a:lnTo>
                    <a:lnTo>
                      <a:pt x="407" y="40"/>
                    </a:lnTo>
                    <a:lnTo>
                      <a:pt x="416" y="47"/>
                    </a:lnTo>
                    <a:lnTo>
                      <a:pt x="423" y="54"/>
                    </a:lnTo>
                    <a:lnTo>
                      <a:pt x="430" y="62"/>
                    </a:lnTo>
                    <a:lnTo>
                      <a:pt x="435" y="70"/>
                    </a:lnTo>
                    <a:lnTo>
                      <a:pt x="441" y="77"/>
                    </a:lnTo>
                    <a:lnTo>
                      <a:pt x="444" y="86"/>
                    </a:lnTo>
                    <a:lnTo>
                      <a:pt x="448" y="98"/>
                    </a:lnTo>
                    <a:lnTo>
                      <a:pt x="452" y="111"/>
                    </a:lnTo>
                    <a:lnTo>
                      <a:pt x="455" y="125"/>
                    </a:lnTo>
                    <a:lnTo>
                      <a:pt x="456" y="142"/>
                    </a:lnTo>
                    <a:lnTo>
                      <a:pt x="459" y="160"/>
                    </a:lnTo>
                    <a:lnTo>
                      <a:pt x="459" y="179"/>
                    </a:lnTo>
                    <a:lnTo>
                      <a:pt x="459" y="201"/>
                    </a:lnTo>
                    <a:lnTo>
                      <a:pt x="457" y="361"/>
                    </a:lnTo>
                    <a:lnTo>
                      <a:pt x="459" y="393"/>
                    </a:lnTo>
                    <a:lnTo>
                      <a:pt x="460" y="421"/>
                    </a:lnTo>
                    <a:lnTo>
                      <a:pt x="461" y="445"/>
                    </a:lnTo>
                    <a:lnTo>
                      <a:pt x="464" y="463"/>
                    </a:lnTo>
                    <a:lnTo>
                      <a:pt x="469" y="479"/>
                    </a:lnTo>
                    <a:lnTo>
                      <a:pt x="474" y="496"/>
                    </a:lnTo>
                    <a:lnTo>
                      <a:pt x="480" y="514"/>
                    </a:lnTo>
                    <a:lnTo>
                      <a:pt x="489" y="533"/>
                    </a:lnTo>
                    <a:lnTo>
                      <a:pt x="353" y="533"/>
                    </a:lnTo>
                    <a:lnTo>
                      <a:pt x="349" y="525"/>
                    </a:lnTo>
                    <a:lnTo>
                      <a:pt x="347" y="515"/>
                    </a:lnTo>
                    <a:lnTo>
                      <a:pt x="343" y="505"/>
                    </a:lnTo>
                    <a:lnTo>
                      <a:pt x="339" y="492"/>
                    </a:lnTo>
                    <a:lnTo>
                      <a:pt x="337" y="482"/>
                    </a:lnTo>
                    <a:lnTo>
                      <a:pt x="334" y="475"/>
                    </a:lnTo>
                    <a:lnTo>
                      <a:pt x="316" y="492"/>
                    </a:lnTo>
                    <a:lnTo>
                      <a:pt x="298" y="506"/>
                    </a:lnTo>
                    <a:lnTo>
                      <a:pt x="279" y="518"/>
                    </a:lnTo>
                    <a:lnTo>
                      <a:pt x="260" y="527"/>
                    </a:lnTo>
                    <a:lnTo>
                      <a:pt x="239" y="534"/>
                    </a:lnTo>
                    <a:lnTo>
                      <a:pt x="217" y="540"/>
                    </a:lnTo>
                    <a:lnTo>
                      <a:pt x="195" y="543"/>
                    </a:lnTo>
                    <a:lnTo>
                      <a:pt x="174" y="545"/>
                    </a:lnTo>
                    <a:lnTo>
                      <a:pt x="154" y="543"/>
                    </a:lnTo>
                    <a:lnTo>
                      <a:pt x="135" y="542"/>
                    </a:lnTo>
                    <a:lnTo>
                      <a:pt x="118" y="538"/>
                    </a:lnTo>
                    <a:lnTo>
                      <a:pt x="102" y="533"/>
                    </a:lnTo>
                    <a:lnTo>
                      <a:pt x="86" y="527"/>
                    </a:lnTo>
                    <a:lnTo>
                      <a:pt x="72" y="520"/>
                    </a:lnTo>
                    <a:lnTo>
                      <a:pt x="59" y="511"/>
                    </a:lnTo>
                    <a:lnTo>
                      <a:pt x="47" y="501"/>
                    </a:lnTo>
                    <a:lnTo>
                      <a:pt x="36" y="489"/>
                    </a:lnTo>
                    <a:lnTo>
                      <a:pt x="26" y="478"/>
                    </a:lnTo>
                    <a:lnTo>
                      <a:pt x="18" y="465"/>
                    </a:lnTo>
                    <a:lnTo>
                      <a:pt x="12" y="451"/>
                    </a:lnTo>
                    <a:lnTo>
                      <a:pt x="7" y="437"/>
                    </a:lnTo>
                    <a:lnTo>
                      <a:pt x="3" y="423"/>
                    </a:lnTo>
                    <a:lnTo>
                      <a:pt x="2" y="407"/>
                    </a:lnTo>
                    <a:lnTo>
                      <a:pt x="0" y="391"/>
                    </a:lnTo>
                    <a:lnTo>
                      <a:pt x="0" y="379"/>
                    </a:lnTo>
                    <a:lnTo>
                      <a:pt x="2" y="369"/>
                    </a:lnTo>
                    <a:lnTo>
                      <a:pt x="3" y="359"/>
                    </a:lnTo>
                    <a:lnTo>
                      <a:pt x="5" y="348"/>
                    </a:lnTo>
                    <a:lnTo>
                      <a:pt x="8" y="339"/>
                    </a:lnTo>
                    <a:lnTo>
                      <a:pt x="12" y="330"/>
                    </a:lnTo>
                    <a:lnTo>
                      <a:pt x="17" y="320"/>
                    </a:lnTo>
                    <a:lnTo>
                      <a:pt x="22" y="312"/>
                    </a:lnTo>
                    <a:lnTo>
                      <a:pt x="27" y="303"/>
                    </a:lnTo>
                    <a:lnTo>
                      <a:pt x="34" y="296"/>
                    </a:lnTo>
                    <a:lnTo>
                      <a:pt x="40" y="288"/>
                    </a:lnTo>
                    <a:lnTo>
                      <a:pt x="47" y="282"/>
                    </a:lnTo>
                    <a:lnTo>
                      <a:pt x="54" y="275"/>
                    </a:lnTo>
                    <a:lnTo>
                      <a:pt x="63" y="269"/>
                    </a:lnTo>
                    <a:lnTo>
                      <a:pt x="71" y="264"/>
                    </a:lnTo>
                    <a:lnTo>
                      <a:pt x="81" y="258"/>
                    </a:lnTo>
                    <a:lnTo>
                      <a:pt x="102" y="249"/>
                    </a:lnTo>
                    <a:lnTo>
                      <a:pt x="127" y="242"/>
                    </a:lnTo>
                    <a:lnTo>
                      <a:pt x="157" y="234"/>
                    </a:lnTo>
                    <a:lnTo>
                      <a:pt x="190" y="226"/>
                    </a:lnTo>
                    <a:lnTo>
                      <a:pt x="235" y="217"/>
                    </a:lnTo>
                    <a:lnTo>
                      <a:pt x="271" y="210"/>
                    </a:lnTo>
                    <a:lnTo>
                      <a:pt x="302" y="201"/>
                    </a:lnTo>
                    <a:lnTo>
                      <a:pt x="324" y="193"/>
                    </a:lnTo>
                    <a:lnTo>
                      <a:pt x="324" y="179"/>
                    </a:lnTo>
                    <a:lnTo>
                      <a:pt x="324" y="170"/>
                    </a:lnTo>
                    <a:lnTo>
                      <a:pt x="322" y="161"/>
                    </a:lnTo>
                    <a:lnTo>
                      <a:pt x="321" y="153"/>
                    </a:lnTo>
                    <a:lnTo>
                      <a:pt x="319" y="145"/>
                    </a:lnTo>
                    <a:lnTo>
                      <a:pt x="316" y="139"/>
                    </a:lnTo>
                    <a:lnTo>
                      <a:pt x="312" y="133"/>
                    </a:lnTo>
                    <a:lnTo>
                      <a:pt x="308" y="128"/>
                    </a:lnTo>
                    <a:lnTo>
                      <a:pt x="304" y="122"/>
                    </a:lnTo>
                    <a:lnTo>
                      <a:pt x="299" y="119"/>
                    </a:lnTo>
                    <a:lnTo>
                      <a:pt x="292" y="115"/>
                    </a:lnTo>
                    <a:lnTo>
                      <a:pt x="285" y="112"/>
                    </a:lnTo>
                    <a:lnTo>
                      <a:pt x="276" y="110"/>
                    </a:lnTo>
                    <a:lnTo>
                      <a:pt x="256" y="107"/>
                    </a:lnTo>
                    <a:lnTo>
                      <a:pt x="230" y="106"/>
                    </a:lnTo>
                    <a:lnTo>
                      <a:pt x="213" y="107"/>
                    </a:lnTo>
                    <a:lnTo>
                      <a:pt x="198" y="110"/>
                    </a:lnTo>
                    <a:lnTo>
                      <a:pt x="184" y="113"/>
                    </a:lnTo>
                    <a:lnTo>
                      <a:pt x="172" y="120"/>
                    </a:lnTo>
                    <a:lnTo>
                      <a:pt x="168" y="124"/>
                    </a:lnTo>
                    <a:lnTo>
                      <a:pt x="163" y="129"/>
                    </a:lnTo>
                    <a:lnTo>
                      <a:pt x="158" y="134"/>
                    </a:lnTo>
                    <a:lnTo>
                      <a:pt x="154" y="140"/>
                    </a:lnTo>
                    <a:lnTo>
                      <a:pt x="147" y="154"/>
                    </a:lnTo>
                    <a:lnTo>
                      <a:pt x="140" y="171"/>
                    </a:lnTo>
                    <a:close/>
                    <a:moveTo>
                      <a:pt x="324" y="283"/>
                    </a:moveTo>
                    <a:lnTo>
                      <a:pt x="308" y="287"/>
                    </a:lnTo>
                    <a:lnTo>
                      <a:pt x="289" y="292"/>
                    </a:lnTo>
                    <a:lnTo>
                      <a:pt x="267" y="298"/>
                    </a:lnTo>
                    <a:lnTo>
                      <a:pt x="240" y="303"/>
                    </a:lnTo>
                    <a:lnTo>
                      <a:pt x="213" y="310"/>
                    </a:lnTo>
                    <a:lnTo>
                      <a:pt x="193" y="316"/>
                    </a:lnTo>
                    <a:lnTo>
                      <a:pt x="176" y="321"/>
                    </a:lnTo>
                    <a:lnTo>
                      <a:pt x="165" y="328"/>
                    </a:lnTo>
                    <a:lnTo>
                      <a:pt x="158" y="333"/>
                    </a:lnTo>
                    <a:lnTo>
                      <a:pt x="153" y="338"/>
                    </a:lnTo>
                    <a:lnTo>
                      <a:pt x="149" y="343"/>
                    </a:lnTo>
                    <a:lnTo>
                      <a:pt x="145" y="350"/>
                    </a:lnTo>
                    <a:lnTo>
                      <a:pt x="141" y="356"/>
                    </a:lnTo>
                    <a:lnTo>
                      <a:pt x="140" y="362"/>
                    </a:lnTo>
                    <a:lnTo>
                      <a:pt x="139" y="369"/>
                    </a:lnTo>
                    <a:lnTo>
                      <a:pt x="138" y="377"/>
                    </a:lnTo>
                    <a:lnTo>
                      <a:pt x="139" y="383"/>
                    </a:lnTo>
                    <a:lnTo>
                      <a:pt x="139" y="391"/>
                    </a:lnTo>
                    <a:lnTo>
                      <a:pt x="141" y="397"/>
                    </a:lnTo>
                    <a:lnTo>
                      <a:pt x="144" y="403"/>
                    </a:lnTo>
                    <a:lnTo>
                      <a:pt x="147" y="410"/>
                    </a:lnTo>
                    <a:lnTo>
                      <a:pt x="150" y="415"/>
                    </a:lnTo>
                    <a:lnTo>
                      <a:pt x="154" y="421"/>
                    </a:lnTo>
                    <a:lnTo>
                      <a:pt x="159" y="427"/>
                    </a:lnTo>
                    <a:lnTo>
                      <a:pt x="165" y="432"/>
                    </a:lnTo>
                    <a:lnTo>
                      <a:pt x="171" y="436"/>
                    </a:lnTo>
                    <a:lnTo>
                      <a:pt x="177" y="439"/>
                    </a:lnTo>
                    <a:lnTo>
                      <a:pt x="184" y="442"/>
                    </a:lnTo>
                    <a:lnTo>
                      <a:pt x="192" y="445"/>
                    </a:lnTo>
                    <a:lnTo>
                      <a:pt x="198" y="446"/>
                    </a:lnTo>
                    <a:lnTo>
                      <a:pt x="207" y="447"/>
                    </a:lnTo>
                    <a:lnTo>
                      <a:pt x="215" y="447"/>
                    </a:lnTo>
                    <a:lnTo>
                      <a:pt x="224" y="447"/>
                    </a:lnTo>
                    <a:lnTo>
                      <a:pt x="233" y="446"/>
                    </a:lnTo>
                    <a:lnTo>
                      <a:pt x="242" y="443"/>
                    </a:lnTo>
                    <a:lnTo>
                      <a:pt x="251" y="441"/>
                    </a:lnTo>
                    <a:lnTo>
                      <a:pt x="260" y="438"/>
                    </a:lnTo>
                    <a:lnTo>
                      <a:pt x="269" y="433"/>
                    </a:lnTo>
                    <a:lnTo>
                      <a:pt x="278" y="429"/>
                    </a:lnTo>
                    <a:lnTo>
                      <a:pt x="285" y="423"/>
                    </a:lnTo>
                    <a:lnTo>
                      <a:pt x="297" y="412"/>
                    </a:lnTo>
                    <a:lnTo>
                      <a:pt x="306" y="402"/>
                    </a:lnTo>
                    <a:lnTo>
                      <a:pt x="313" y="391"/>
                    </a:lnTo>
                    <a:lnTo>
                      <a:pt x="319" y="378"/>
                    </a:lnTo>
                    <a:lnTo>
                      <a:pt x="321" y="366"/>
                    </a:lnTo>
                    <a:lnTo>
                      <a:pt x="322" y="352"/>
                    </a:lnTo>
                    <a:lnTo>
                      <a:pt x="324" y="333"/>
                    </a:lnTo>
                    <a:lnTo>
                      <a:pt x="324" y="310"/>
                    </a:lnTo>
                    <a:lnTo>
                      <a:pt x="324"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2" name="Freeform 469">
                <a:extLst>
                  <a:ext uri="{FF2B5EF4-FFF2-40B4-BE49-F238E27FC236}">
                    <a16:creationId xmlns:a16="http://schemas.microsoft.com/office/drawing/2014/main" id="{1F03E413-514A-4D63-B42D-B850AD7EC108}"/>
                  </a:ext>
                </a:extLst>
              </p:cNvPr>
              <p:cNvSpPr>
                <a:spLocks noEditPoints="1"/>
              </p:cNvSpPr>
              <p:nvPr/>
            </p:nvSpPr>
            <p:spPr bwMode="auto">
              <a:xfrm>
                <a:off x="2051" y="3189"/>
                <a:ext cx="127" cy="183"/>
              </a:xfrm>
              <a:custGeom>
                <a:avLst/>
                <a:gdLst>
                  <a:gd name="T0" fmla="*/ 8 w 509"/>
                  <a:gd name="T1" fmla="*/ 0 h 731"/>
                  <a:gd name="T2" fmla="*/ 11 w 509"/>
                  <a:gd name="T3" fmla="*/ 14 h 731"/>
                  <a:gd name="T4" fmla="*/ 14 w 509"/>
                  <a:gd name="T5" fmla="*/ 12 h 731"/>
                  <a:gd name="T6" fmla="*/ 18 w 509"/>
                  <a:gd name="T7" fmla="*/ 12 h 731"/>
                  <a:gd name="T8" fmla="*/ 22 w 509"/>
                  <a:gd name="T9" fmla="*/ 12 h 731"/>
                  <a:gd name="T10" fmla="*/ 26 w 509"/>
                  <a:gd name="T11" fmla="*/ 14 h 731"/>
                  <a:gd name="T12" fmla="*/ 28 w 509"/>
                  <a:gd name="T13" fmla="*/ 17 h 731"/>
                  <a:gd name="T14" fmla="*/ 29 w 509"/>
                  <a:gd name="T15" fmla="*/ 18 h 731"/>
                  <a:gd name="T16" fmla="*/ 31 w 509"/>
                  <a:gd name="T17" fmla="*/ 23 h 731"/>
                  <a:gd name="T18" fmla="*/ 32 w 509"/>
                  <a:gd name="T19" fmla="*/ 28 h 731"/>
                  <a:gd name="T20" fmla="*/ 31 w 509"/>
                  <a:gd name="T21" fmla="*/ 34 h 731"/>
                  <a:gd name="T22" fmla="*/ 29 w 509"/>
                  <a:gd name="T23" fmla="*/ 39 h 731"/>
                  <a:gd name="T24" fmla="*/ 28 w 509"/>
                  <a:gd name="T25" fmla="*/ 41 h 731"/>
                  <a:gd name="T26" fmla="*/ 26 w 509"/>
                  <a:gd name="T27" fmla="*/ 43 h 731"/>
                  <a:gd name="T28" fmla="*/ 22 w 509"/>
                  <a:gd name="T29" fmla="*/ 45 h 731"/>
                  <a:gd name="T30" fmla="*/ 18 w 509"/>
                  <a:gd name="T31" fmla="*/ 46 h 731"/>
                  <a:gd name="T32" fmla="*/ 16 w 509"/>
                  <a:gd name="T33" fmla="*/ 46 h 731"/>
                  <a:gd name="T34" fmla="*/ 14 w 509"/>
                  <a:gd name="T35" fmla="*/ 45 h 731"/>
                  <a:gd name="T36" fmla="*/ 12 w 509"/>
                  <a:gd name="T37" fmla="*/ 44 h 731"/>
                  <a:gd name="T38" fmla="*/ 10 w 509"/>
                  <a:gd name="T39" fmla="*/ 43 h 731"/>
                  <a:gd name="T40" fmla="*/ 8 w 509"/>
                  <a:gd name="T41" fmla="*/ 41 h 731"/>
                  <a:gd name="T42" fmla="*/ 0 w 509"/>
                  <a:gd name="T43" fmla="*/ 45 h 731"/>
                  <a:gd name="T44" fmla="*/ 8 w 509"/>
                  <a:gd name="T45" fmla="*/ 30 h 731"/>
                  <a:gd name="T46" fmla="*/ 9 w 509"/>
                  <a:gd name="T47" fmla="*/ 33 h 731"/>
                  <a:gd name="T48" fmla="*/ 10 w 509"/>
                  <a:gd name="T49" fmla="*/ 36 h 731"/>
                  <a:gd name="T50" fmla="*/ 12 w 509"/>
                  <a:gd name="T51" fmla="*/ 38 h 731"/>
                  <a:gd name="T52" fmla="*/ 14 w 509"/>
                  <a:gd name="T53" fmla="*/ 39 h 731"/>
                  <a:gd name="T54" fmla="*/ 17 w 509"/>
                  <a:gd name="T55" fmla="*/ 39 h 731"/>
                  <a:gd name="T56" fmla="*/ 19 w 509"/>
                  <a:gd name="T57" fmla="*/ 38 h 731"/>
                  <a:gd name="T58" fmla="*/ 20 w 509"/>
                  <a:gd name="T59" fmla="*/ 37 h 731"/>
                  <a:gd name="T60" fmla="*/ 22 w 509"/>
                  <a:gd name="T61" fmla="*/ 35 h 731"/>
                  <a:gd name="T62" fmla="*/ 22 w 509"/>
                  <a:gd name="T63" fmla="*/ 32 h 731"/>
                  <a:gd name="T64" fmla="*/ 23 w 509"/>
                  <a:gd name="T65" fmla="*/ 29 h 731"/>
                  <a:gd name="T66" fmla="*/ 22 w 509"/>
                  <a:gd name="T67" fmla="*/ 25 h 731"/>
                  <a:gd name="T68" fmla="*/ 22 w 509"/>
                  <a:gd name="T69" fmla="*/ 22 h 731"/>
                  <a:gd name="T70" fmla="*/ 20 w 509"/>
                  <a:gd name="T71" fmla="*/ 20 h 731"/>
                  <a:gd name="T72" fmla="*/ 18 w 509"/>
                  <a:gd name="T73" fmla="*/ 19 h 731"/>
                  <a:gd name="T74" fmla="*/ 16 w 509"/>
                  <a:gd name="T75" fmla="*/ 18 h 731"/>
                  <a:gd name="T76" fmla="*/ 14 w 509"/>
                  <a:gd name="T77" fmla="*/ 19 h 731"/>
                  <a:gd name="T78" fmla="*/ 12 w 509"/>
                  <a:gd name="T79" fmla="*/ 19 h 731"/>
                  <a:gd name="T80" fmla="*/ 10 w 509"/>
                  <a:gd name="T81" fmla="*/ 21 h 731"/>
                  <a:gd name="T82" fmla="*/ 9 w 509"/>
                  <a:gd name="T83" fmla="*/ 23 h 731"/>
                  <a:gd name="T84" fmla="*/ 9 w 509"/>
                  <a:gd name="T85" fmla="*/ 26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1"/>
                  <a:gd name="T131" fmla="*/ 509 w 509"/>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1">
                    <a:moveTo>
                      <a:pt x="0" y="719"/>
                    </a:moveTo>
                    <a:lnTo>
                      <a:pt x="0" y="0"/>
                    </a:lnTo>
                    <a:lnTo>
                      <a:pt x="138" y="0"/>
                    </a:lnTo>
                    <a:lnTo>
                      <a:pt x="138" y="258"/>
                    </a:lnTo>
                    <a:lnTo>
                      <a:pt x="154" y="242"/>
                    </a:lnTo>
                    <a:lnTo>
                      <a:pt x="171" y="228"/>
                    </a:lnTo>
                    <a:lnTo>
                      <a:pt x="189" y="215"/>
                    </a:lnTo>
                    <a:lnTo>
                      <a:pt x="207" y="204"/>
                    </a:lnTo>
                    <a:lnTo>
                      <a:pt x="226" y="197"/>
                    </a:lnTo>
                    <a:lnTo>
                      <a:pt x="247" y="190"/>
                    </a:lnTo>
                    <a:lnTo>
                      <a:pt x="267" y="188"/>
                    </a:lnTo>
                    <a:lnTo>
                      <a:pt x="289" y="186"/>
                    </a:lnTo>
                    <a:lnTo>
                      <a:pt x="312" y="188"/>
                    </a:lnTo>
                    <a:lnTo>
                      <a:pt x="334" y="190"/>
                    </a:lnTo>
                    <a:lnTo>
                      <a:pt x="355" y="195"/>
                    </a:lnTo>
                    <a:lnTo>
                      <a:pt x="375" y="203"/>
                    </a:lnTo>
                    <a:lnTo>
                      <a:pt x="394" y="213"/>
                    </a:lnTo>
                    <a:lnTo>
                      <a:pt x="412" y="225"/>
                    </a:lnTo>
                    <a:lnTo>
                      <a:pt x="430" y="239"/>
                    </a:lnTo>
                    <a:lnTo>
                      <a:pt x="446" y="256"/>
                    </a:lnTo>
                    <a:lnTo>
                      <a:pt x="454" y="265"/>
                    </a:lnTo>
                    <a:lnTo>
                      <a:pt x="461" y="274"/>
                    </a:lnTo>
                    <a:lnTo>
                      <a:pt x="468" y="283"/>
                    </a:lnTo>
                    <a:lnTo>
                      <a:pt x="473" y="293"/>
                    </a:lnTo>
                    <a:lnTo>
                      <a:pt x="484" y="315"/>
                    </a:lnTo>
                    <a:lnTo>
                      <a:pt x="493" y="339"/>
                    </a:lnTo>
                    <a:lnTo>
                      <a:pt x="500" y="365"/>
                    </a:lnTo>
                    <a:lnTo>
                      <a:pt x="505" y="392"/>
                    </a:lnTo>
                    <a:lnTo>
                      <a:pt x="507" y="421"/>
                    </a:lnTo>
                    <a:lnTo>
                      <a:pt x="509" y="453"/>
                    </a:lnTo>
                    <a:lnTo>
                      <a:pt x="507" y="486"/>
                    </a:lnTo>
                    <a:lnTo>
                      <a:pt x="505" y="516"/>
                    </a:lnTo>
                    <a:lnTo>
                      <a:pt x="500" y="545"/>
                    </a:lnTo>
                    <a:lnTo>
                      <a:pt x="492" y="572"/>
                    </a:lnTo>
                    <a:lnTo>
                      <a:pt x="483" y="596"/>
                    </a:lnTo>
                    <a:lnTo>
                      <a:pt x="473" y="619"/>
                    </a:lnTo>
                    <a:lnTo>
                      <a:pt x="466" y="629"/>
                    </a:lnTo>
                    <a:lnTo>
                      <a:pt x="460" y="640"/>
                    </a:lnTo>
                    <a:lnTo>
                      <a:pt x="452" y="649"/>
                    </a:lnTo>
                    <a:lnTo>
                      <a:pt x="445" y="659"/>
                    </a:lnTo>
                    <a:lnTo>
                      <a:pt x="428" y="675"/>
                    </a:lnTo>
                    <a:lnTo>
                      <a:pt x="411" y="690"/>
                    </a:lnTo>
                    <a:lnTo>
                      <a:pt x="393" y="702"/>
                    </a:lnTo>
                    <a:lnTo>
                      <a:pt x="374" y="713"/>
                    </a:lnTo>
                    <a:lnTo>
                      <a:pt x="355" y="720"/>
                    </a:lnTo>
                    <a:lnTo>
                      <a:pt x="334" y="726"/>
                    </a:lnTo>
                    <a:lnTo>
                      <a:pt x="312" y="729"/>
                    </a:lnTo>
                    <a:lnTo>
                      <a:pt x="291" y="731"/>
                    </a:lnTo>
                    <a:lnTo>
                      <a:pt x="279" y="729"/>
                    </a:lnTo>
                    <a:lnTo>
                      <a:pt x="269" y="729"/>
                    </a:lnTo>
                    <a:lnTo>
                      <a:pt x="257" y="727"/>
                    </a:lnTo>
                    <a:lnTo>
                      <a:pt x="247" y="724"/>
                    </a:lnTo>
                    <a:lnTo>
                      <a:pt x="235" y="722"/>
                    </a:lnTo>
                    <a:lnTo>
                      <a:pt x="224" y="718"/>
                    </a:lnTo>
                    <a:lnTo>
                      <a:pt x="213" y="713"/>
                    </a:lnTo>
                    <a:lnTo>
                      <a:pt x="203" y="708"/>
                    </a:lnTo>
                    <a:lnTo>
                      <a:pt x="192" y="702"/>
                    </a:lnTo>
                    <a:lnTo>
                      <a:pt x="181" y="696"/>
                    </a:lnTo>
                    <a:lnTo>
                      <a:pt x="171" y="688"/>
                    </a:lnTo>
                    <a:lnTo>
                      <a:pt x="162" y="681"/>
                    </a:lnTo>
                    <a:lnTo>
                      <a:pt x="153" y="672"/>
                    </a:lnTo>
                    <a:lnTo>
                      <a:pt x="144" y="663"/>
                    </a:lnTo>
                    <a:lnTo>
                      <a:pt x="136" y="652"/>
                    </a:lnTo>
                    <a:lnTo>
                      <a:pt x="128" y="642"/>
                    </a:lnTo>
                    <a:lnTo>
                      <a:pt x="128" y="719"/>
                    </a:lnTo>
                    <a:lnTo>
                      <a:pt x="0" y="719"/>
                    </a:lnTo>
                    <a:close/>
                    <a:moveTo>
                      <a:pt x="136" y="447"/>
                    </a:moveTo>
                    <a:lnTo>
                      <a:pt x="136" y="466"/>
                    </a:lnTo>
                    <a:lnTo>
                      <a:pt x="138" y="484"/>
                    </a:lnTo>
                    <a:lnTo>
                      <a:pt x="140" y="502"/>
                    </a:lnTo>
                    <a:lnTo>
                      <a:pt x="143" y="518"/>
                    </a:lnTo>
                    <a:lnTo>
                      <a:pt x="147" y="532"/>
                    </a:lnTo>
                    <a:lnTo>
                      <a:pt x="151" y="545"/>
                    </a:lnTo>
                    <a:lnTo>
                      <a:pt x="156" y="556"/>
                    </a:lnTo>
                    <a:lnTo>
                      <a:pt x="162" y="566"/>
                    </a:lnTo>
                    <a:lnTo>
                      <a:pt x="171" y="579"/>
                    </a:lnTo>
                    <a:lnTo>
                      <a:pt x="181" y="591"/>
                    </a:lnTo>
                    <a:lnTo>
                      <a:pt x="192" y="600"/>
                    </a:lnTo>
                    <a:lnTo>
                      <a:pt x="203" y="607"/>
                    </a:lnTo>
                    <a:lnTo>
                      <a:pt x="216" y="614"/>
                    </a:lnTo>
                    <a:lnTo>
                      <a:pt x="229" y="618"/>
                    </a:lnTo>
                    <a:lnTo>
                      <a:pt x="243" y="620"/>
                    </a:lnTo>
                    <a:lnTo>
                      <a:pt x="257" y="622"/>
                    </a:lnTo>
                    <a:lnTo>
                      <a:pt x="269" y="622"/>
                    </a:lnTo>
                    <a:lnTo>
                      <a:pt x="279" y="619"/>
                    </a:lnTo>
                    <a:lnTo>
                      <a:pt x="289" y="616"/>
                    </a:lnTo>
                    <a:lnTo>
                      <a:pt x="299" y="611"/>
                    </a:lnTo>
                    <a:lnTo>
                      <a:pt x="308" y="606"/>
                    </a:lnTo>
                    <a:lnTo>
                      <a:pt x="317" y="600"/>
                    </a:lnTo>
                    <a:lnTo>
                      <a:pt x="326" y="592"/>
                    </a:lnTo>
                    <a:lnTo>
                      <a:pt x="335" y="583"/>
                    </a:lnTo>
                    <a:lnTo>
                      <a:pt x="342" y="573"/>
                    </a:lnTo>
                    <a:lnTo>
                      <a:pt x="350" y="560"/>
                    </a:lnTo>
                    <a:lnTo>
                      <a:pt x="355" y="547"/>
                    </a:lnTo>
                    <a:lnTo>
                      <a:pt x="359" y="533"/>
                    </a:lnTo>
                    <a:lnTo>
                      <a:pt x="362" y="516"/>
                    </a:lnTo>
                    <a:lnTo>
                      <a:pt x="365" y="498"/>
                    </a:lnTo>
                    <a:lnTo>
                      <a:pt x="366" y="480"/>
                    </a:lnTo>
                    <a:lnTo>
                      <a:pt x="368" y="460"/>
                    </a:lnTo>
                    <a:lnTo>
                      <a:pt x="366" y="438"/>
                    </a:lnTo>
                    <a:lnTo>
                      <a:pt x="365" y="419"/>
                    </a:lnTo>
                    <a:lnTo>
                      <a:pt x="362" y="400"/>
                    </a:lnTo>
                    <a:lnTo>
                      <a:pt x="359" y="383"/>
                    </a:lnTo>
                    <a:lnTo>
                      <a:pt x="355" y="367"/>
                    </a:lnTo>
                    <a:lnTo>
                      <a:pt x="348" y="355"/>
                    </a:lnTo>
                    <a:lnTo>
                      <a:pt x="342" y="342"/>
                    </a:lnTo>
                    <a:lnTo>
                      <a:pt x="334" y="331"/>
                    </a:lnTo>
                    <a:lnTo>
                      <a:pt x="326" y="323"/>
                    </a:lnTo>
                    <a:lnTo>
                      <a:pt x="317" y="314"/>
                    </a:lnTo>
                    <a:lnTo>
                      <a:pt x="308" y="307"/>
                    </a:lnTo>
                    <a:lnTo>
                      <a:pt x="298" y="302"/>
                    </a:lnTo>
                    <a:lnTo>
                      <a:pt x="287" y="297"/>
                    </a:lnTo>
                    <a:lnTo>
                      <a:pt x="276" y="294"/>
                    </a:lnTo>
                    <a:lnTo>
                      <a:pt x="264" y="292"/>
                    </a:lnTo>
                    <a:lnTo>
                      <a:pt x="252" y="292"/>
                    </a:lnTo>
                    <a:lnTo>
                      <a:pt x="239" y="292"/>
                    </a:lnTo>
                    <a:lnTo>
                      <a:pt x="228" y="294"/>
                    </a:lnTo>
                    <a:lnTo>
                      <a:pt x="217" y="297"/>
                    </a:lnTo>
                    <a:lnTo>
                      <a:pt x="207" y="302"/>
                    </a:lnTo>
                    <a:lnTo>
                      <a:pt x="197" y="307"/>
                    </a:lnTo>
                    <a:lnTo>
                      <a:pt x="187" y="314"/>
                    </a:lnTo>
                    <a:lnTo>
                      <a:pt x="178" y="321"/>
                    </a:lnTo>
                    <a:lnTo>
                      <a:pt x="170" y="330"/>
                    </a:lnTo>
                    <a:lnTo>
                      <a:pt x="162" y="340"/>
                    </a:lnTo>
                    <a:lnTo>
                      <a:pt x="156" y="352"/>
                    </a:lnTo>
                    <a:lnTo>
                      <a:pt x="149" y="365"/>
                    </a:lnTo>
                    <a:lnTo>
                      <a:pt x="145" y="379"/>
                    </a:lnTo>
                    <a:lnTo>
                      <a:pt x="142" y="394"/>
                    </a:lnTo>
                    <a:lnTo>
                      <a:pt x="139" y="410"/>
                    </a:lnTo>
                    <a:lnTo>
                      <a:pt x="138" y="428"/>
                    </a:lnTo>
                    <a:lnTo>
                      <a:pt x="136"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3" name="Freeform 470">
                <a:extLst>
                  <a:ext uri="{FF2B5EF4-FFF2-40B4-BE49-F238E27FC236}">
                    <a16:creationId xmlns:a16="http://schemas.microsoft.com/office/drawing/2014/main" id="{E6445433-01E3-42A4-AEB6-491D6FD7EDB2}"/>
                  </a:ext>
                </a:extLst>
              </p:cNvPr>
              <p:cNvSpPr>
                <a:spLocks noEditPoints="1"/>
              </p:cNvSpPr>
              <p:nvPr/>
            </p:nvSpPr>
            <p:spPr bwMode="auto">
              <a:xfrm>
                <a:off x="2196" y="3236"/>
                <a:ext cx="121" cy="136"/>
              </a:xfrm>
              <a:custGeom>
                <a:avLst/>
                <a:gdLst>
                  <a:gd name="T0" fmla="*/ 29 w 485"/>
                  <a:gd name="T1" fmla="*/ 25 h 545"/>
                  <a:gd name="T2" fmla="*/ 28 w 485"/>
                  <a:gd name="T3" fmla="*/ 28 h 545"/>
                  <a:gd name="T4" fmla="*/ 25 w 485"/>
                  <a:gd name="T5" fmla="*/ 31 h 545"/>
                  <a:gd name="T6" fmla="*/ 23 w 485"/>
                  <a:gd name="T7" fmla="*/ 32 h 545"/>
                  <a:gd name="T8" fmla="*/ 19 w 485"/>
                  <a:gd name="T9" fmla="*/ 33 h 545"/>
                  <a:gd name="T10" fmla="*/ 16 w 485"/>
                  <a:gd name="T11" fmla="*/ 34 h 545"/>
                  <a:gd name="T12" fmla="*/ 13 w 485"/>
                  <a:gd name="T13" fmla="*/ 34 h 545"/>
                  <a:gd name="T14" fmla="*/ 10 w 485"/>
                  <a:gd name="T15" fmla="*/ 33 h 545"/>
                  <a:gd name="T16" fmla="*/ 7 w 485"/>
                  <a:gd name="T17" fmla="*/ 32 h 545"/>
                  <a:gd name="T18" fmla="*/ 5 w 485"/>
                  <a:gd name="T19" fmla="*/ 31 h 545"/>
                  <a:gd name="T20" fmla="*/ 4 w 485"/>
                  <a:gd name="T21" fmla="*/ 29 h 545"/>
                  <a:gd name="T22" fmla="*/ 2 w 485"/>
                  <a:gd name="T23" fmla="*/ 26 h 545"/>
                  <a:gd name="T24" fmla="*/ 0 w 485"/>
                  <a:gd name="T25" fmla="*/ 22 h 545"/>
                  <a:gd name="T26" fmla="*/ 0 w 485"/>
                  <a:gd name="T27" fmla="*/ 17 h 545"/>
                  <a:gd name="T28" fmla="*/ 0 w 485"/>
                  <a:gd name="T29" fmla="*/ 12 h 545"/>
                  <a:gd name="T30" fmla="*/ 1 w 485"/>
                  <a:gd name="T31" fmla="*/ 8 h 545"/>
                  <a:gd name="T32" fmla="*/ 3 w 485"/>
                  <a:gd name="T33" fmla="*/ 6 h 545"/>
                  <a:gd name="T34" fmla="*/ 4 w 485"/>
                  <a:gd name="T35" fmla="*/ 4 h 545"/>
                  <a:gd name="T36" fmla="*/ 8 w 485"/>
                  <a:gd name="T37" fmla="*/ 2 h 545"/>
                  <a:gd name="T38" fmla="*/ 12 w 485"/>
                  <a:gd name="T39" fmla="*/ 0 h 545"/>
                  <a:gd name="T40" fmla="*/ 16 w 485"/>
                  <a:gd name="T41" fmla="*/ 0 h 545"/>
                  <a:gd name="T42" fmla="*/ 20 w 485"/>
                  <a:gd name="T43" fmla="*/ 1 h 545"/>
                  <a:gd name="T44" fmla="*/ 22 w 485"/>
                  <a:gd name="T45" fmla="*/ 1 h 545"/>
                  <a:gd name="T46" fmla="*/ 24 w 485"/>
                  <a:gd name="T47" fmla="*/ 3 h 545"/>
                  <a:gd name="T48" fmla="*/ 26 w 485"/>
                  <a:gd name="T49" fmla="*/ 4 h 545"/>
                  <a:gd name="T50" fmla="*/ 27 w 485"/>
                  <a:gd name="T51" fmla="*/ 6 h 545"/>
                  <a:gd name="T52" fmla="*/ 28 w 485"/>
                  <a:gd name="T53" fmla="*/ 8 h 545"/>
                  <a:gd name="T54" fmla="*/ 29 w 485"/>
                  <a:gd name="T55" fmla="*/ 11 h 545"/>
                  <a:gd name="T56" fmla="*/ 30 w 485"/>
                  <a:gd name="T57" fmla="*/ 17 h 545"/>
                  <a:gd name="T58" fmla="*/ 9 w 485"/>
                  <a:gd name="T59" fmla="*/ 20 h 545"/>
                  <a:gd name="T60" fmla="*/ 9 w 485"/>
                  <a:gd name="T61" fmla="*/ 23 h 545"/>
                  <a:gd name="T62" fmla="*/ 10 w 485"/>
                  <a:gd name="T63" fmla="*/ 25 h 545"/>
                  <a:gd name="T64" fmla="*/ 12 w 485"/>
                  <a:gd name="T65" fmla="*/ 26 h 545"/>
                  <a:gd name="T66" fmla="*/ 14 w 485"/>
                  <a:gd name="T67" fmla="*/ 27 h 545"/>
                  <a:gd name="T68" fmla="*/ 16 w 485"/>
                  <a:gd name="T69" fmla="*/ 27 h 545"/>
                  <a:gd name="T70" fmla="*/ 18 w 485"/>
                  <a:gd name="T71" fmla="*/ 27 h 545"/>
                  <a:gd name="T72" fmla="*/ 20 w 485"/>
                  <a:gd name="T73" fmla="*/ 26 h 545"/>
                  <a:gd name="T74" fmla="*/ 21 w 485"/>
                  <a:gd name="T75" fmla="*/ 24 h 545"/>
                  <a:gd name="T76" fmla="*/ 22 w 485"/>
                  <a:gd name="T77" fmla="*/ 13 h 545"/>
                  <a:gd name="T78" fmla="*/ 21 w 485"/>
                  <a:gd name="T79" fmla="*/ 11 h 545"/>
                  <a:gd name="T80" fmla="*/ 20 w 485"/>
                  <a:gd name="T81" fmla="*/ 9 h 545"/>
                  <a:gd name="T82" fmla="*/ 19 w 485"/>
                  <a:gd name="T83" fmla="*/ 8 h 545"/>
                  <a:gd name="T84" fmla="*/ 17 w 485"/>
                  <a:gd name="T85" fmla="*/ 7 h 545"/>
                  <a:gd name="T86" fmla="*/ 15 w 485"/>
                  <a:gd name="T87" fmla="*/ 6 h 545"/>
                  <a:gd name="T88" fmla="*/ 13 w 485"/>
                  <a:gd name="T89" fmla="*/ 7 h 545"/>
                  <a:gd name="T90" fmla="*/ 12 w 485"/>
                  <a:gd name="T91" fmla="*/ 8 h 545"/>
                  <a:gd name="T92" fmla="*/ 10 w 485"/>
                  <a:gd name="T93" fmla="*/ 9 h 545"/>
                  <a:gd name="T94" fmla="*/ 9 w 485"/>
                  <a:gd name="T95" fmla="*/ 11 h 545"/>
                  <a:gd name="T96" fmla="*/ 9 w 485"/>
                  <a:gd name="T97" fmla="*/ 13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5"/>
                  <a:gd name="T148" fmla="*/ 0 h 545"/>
                  <a:gd name="T149" fmla="*/ 485 w 485"/>
                  <a:gd name="T150" fmla="*/ 545 h 54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5" h="545">
                    <a:moveTo>
                      <a:pt x="342" y="368"/>
                    </a:moveTo>
                    <a:lnTo>
                      <a:pt x="479" y="389"/>
                    </a:lnTo>
                    <a:lnTo>
                      <a:pt x="471" y="409"/>
                    </a:lnTo>
                    <a:lnTo>
                      <a:pt x="464" y="425"/>
                    </a:lnTo>
                    <a:lnTo>
                      <a:pt x="455" y="442"/>
                    </a:lnTo>
                    <a:lnTo>
                      <a:pt x="444" y="456"/>
                    </a:lnTo>
                    <a:lnTo>
                      <a:pt x="433" y="470"/>
                    </a:lnTo>
                    <a:lnTo>
                      <a:pt x="421" y="483"/>
                    </a:lnTo>
                    <a:lnTo>
                      <a:pt x="408" y="495"/>
                    </a:lnTo>
                    <a:lnTo>
                      <a:pt x="394" y="505"/>
                    </a:lnTo>
                    <a:lnTo>
                      <a:pt x="380" y="514"/>
                    </a:lnTo>
                    <a:lnTo>
                      <a:pt x="365" y="522"/>
                    </a:lnTo>
                    <a:lnTo>
                      <a:pt x="348" y="529"/>
                    </a:lnTo>
                    <a:lnTo>
                      <a:pt x="330" y="534"/>
                    </a:lnTo>
                    <a:lnTo>
                      <a:pt x="312" y="538"/>
                    </a:lnTo>
                    <a:lnTo>
                      <a:pt x="293" y="542"/>
                    </a:lnTo>
                    <a:lnTo>
                      <a:pt x="274" y="543"/>
                    </a:lnTo>
                    <a:lnTo>
                      <a:pt x="252" y="545"/>
                    </a:lnTo>
                    <a:lnTo>
                      <a:pt x="235" y="543"/>
                    </a:lnTo>
                    <a:lnTo>
                      <a:pt x="220" y="543"/>
                    </a:lnTo>
                    <a:lnTo>
                      <a:pt x="203" y="541"/>
                    </a:lnTo>
                    <a:lnTo>
                      <a:pt x="189" y="538"/>
                    </a:lnTo>
                    <a:lnTo>
                      <a:pt x="174" y="536"/>
                    </a:lnTo>
                    <a:lnTo>
                      <a:pt x="161" y="532"/>
                    </a:lnTo>
                    <a:lnTo>
                      <a:pt x="147" y="528"/>
                    </a:lnTo>
                    <a:lnTo>
                      <a:pt x="134" y="522"/>
                    </a:lnTo>
                    <a:lnTo>
                      <a:pt x="122" y="516"/>
                    </a:lnTo>
                    <a:lnTo>
                      <a:pt x="109" y="510"/>
                    </a:lnTo>
                    <a:lnTo>
                      <a:pt x="99" y="502"/>
                    </a:lnTo>
                    <a:lnTo>
                      <a:pt x="88" y="495"/>
                    </a:lnTo>
                    <a:lnTo>
                      <a:pt x="79" y="486"/>
                    </a:lnTo>
                    <a:lnTo>
                      <a:pt x="68" y="477"/>
                    </a:lnTo>
                    <a:lnTo>
                      <a:pt x="59" y="466"/>
                    </a:lnTo>
                    <a:lnTo>
                      <a:pt x="52" y="456"/>
                    </a:lnTo>
                    <a:lnTo>
                      <a:pt x="39" y="437"/>
                    </a:lnTo>
                    <a:lnTo>
                      <a:pt x="29" y="418"/>
                    </a:lnTo>
                    <a:lnTo>
                      <a:pt x="20" y="397"/>
                    </a:lnTo>
                    <a:lnTo>
                      <a:pt x="13" y="375"/>
                    </a:lnTo>
                    <a:lnTo>
                      <a:pt x="7" y="352"/>
                    </a:lnTo>
                    <a:lnTo>
                      <a:pt x="3" y="328"/>
                    </a:lnTo>
                    <a:lnTo>
                      <a:pt x="0" y="303"/>
                    </a:lnTo>
                    <a:lnTo>
                      <a:pt x="0" y="276"/>
                    </a:lnTo>
                    <a:lnTo>
                      <a:pt x="0" y="244"/>
                    </a:lnTo>
                    <a:lnTo>
                      <a:pt x="4" y="215"/>
                    </a:lnTo>
                    <a:lnTo>
                      <a:pt x="9" y="187"/>
                    </a:lnTo>
                    <a:lnTo>
                      <a:pt x="17" y="161"/>
                    </a:lnTo>
                    <a:lnTo>
                      <a:pt x="21" y="148"/>
                    </a:lnTo>
                    <a:lnTo>
                      <a:pt x="26" y="137"/>
                    </a:lnTo>
                    <a:lnTo>
                      <a:pt x="31" y="125"/>
                    </a:lnTo>
                    <a:lnTo>
                      <a:pt x="38" y="113"/>
                    </a:lnTo>
                    <a:lnTo>
                      <a:pt x="44" y="103"/>
                    </a:lnTo>
                    <a:lnTo>
                      <a:pt x="52" y="93"/>
                    </a:lnTo>
                    <a:lnTo>
                      <a:pt x="59" y="83"/>
                    </a:lnTo>
                    <a:lnTo>
                      <a:pt x="67" y="74"/>
                    </a:lnTo>
                    <a:lnTo>
                      <a:pt x="85" y="57"/>
                    </a:lnTo>
                    <a:lnTo>
                      <a:pt x="103" y="42"/>
                    </a:lnTo>
                    <a:lnTo>
                      <a:pt x="124" y="29"/>
                    </a:lnTo>
                    <a:lnTo>
                      <a:pt x="144" y="18"/>
                    </a:lnTo>
                    <a:lnTo>
                      <a:pt x="166" y="11"/>
                    </a:lnTo>
                    <a:lnTo>
                      <a:pt x="189" y="4"/>
                    </a:lnTo>
                    <a:lnTo>
                      <a:pt x="213" y="2"/>
                    </a:lnTo>
                    <a:lnTo>
                      <a:pt x="238" y="0"/>
                    </a:lnTo>
                    <a:lnTo>
                      <a:pt x="266" y="2"/>
                    </a:lnTo>
                    <a:lnTo>
                      <a:pt x="293" y="6"/>
                    </a:lnTo>
                    <a:lnTo>
                      <a:pt x="306" y="8"/>
                    </a:lnTo>
                    <a:lnTo>
                      <a:pt x="319" y="11"/>
                    </a:lnTo>
                    <a:lnTo>
                      <a:pt x="330" y="15"/>
                    </a:lnTo>
                    <a:lnTo>
                      <a:pt x="342" y="20"/>
                    </a:lnTo>
                    <a:lnTo>
                      <a:pt x="353" y="25"/>
                    </a:lnTo>
                    <a:lnTo>
                      <a:pt x="365" y="30"/>
                    </a:lnTo>
                    <a:lnTo>
                      <a:pt x="375" y="36"/>
                    </a:lnTo>
                    <a:lnTo>
                      <a:pt x="385" y="44"/>
                    </a:lnTo>
                    <a:lnTo>
                      <a:pt x="394" y="51"/>
                    </a:lnTo>
                    <a:lnTo>
                      <a:pt x="405" y="60"/>
                    </a:lnTo>
                    <a:lnTo>
                      <a:pt x="414" y="67"/>
                    </a:lnTo>
                    <a:lnTo>
                      <a:pt x="421" y="77"/>
                    </a:lnTo>
                    <a:lnTo>
                      <a:pt x="430" y="86"/>
                    </a:lnTo>
                    <a:lnTo>
                      <a:pt x="437" y="98"/>
                    </a:lnTo>
                    <a:lnTo>
                      <a:pt x="444" y="108"/>
                    </a:lnTo>
                    <a:lnTo>
                      <a:pt x="451" y="121"/>
                    </a:lnTo>
                    <a:lnTo>
                      <a:pt x="457" y="133"/>
                    </a:lnTo>
                    <a:lnTo>
                      <a:pt x="462" y="147"/>
                    </a:lnTo>
                    <a:lnTo>
                      <a:pt x="467" y="160"/>
                    </a:lnTo>
                    <a:lnTo>
                      <a:pt x="471" y="174"/>
                    </a:lnTo>
                    <a:lnTo>
                      <a:pt x="478" y="205"/>
                    </a:lnTo>
                    <a:lnTo>
                      <a:pt x="483" y="238"/>
                    </a:lnTo>
                    <a:lnTo>
                      <a:pt x="485" y="274"/>
                    </a:lnTo>
                    <a:lnTo>
                      <a:pt x="485" y="312"/>
                    </a:lnTo>
                    <a:lnTo>
                      <a:pt x="140" y="312"/>
                    </a:lnTo>
                    <a:lnTo>
                      <a:pt x="141" y="326"/>
                    </a:lnTo>
                    <a:lnTo>
                      <a:pt x="144" y="341"/>
                    </a:lnTo>
                    <a:lnTo>
                      <a:pt x="147" y="355"/>
                    </a:lnTo>
                    <a:lnTo>
                      <a:pt x="150" y="366"/>
                    </a:lnTo>
                    <a:lnTo>
                      <a:pt x="154" y="378"/>
                    </a:lnTo>
                    <a:lnTo>
                      <a:pt x="159" y="388"/>
                    </a:lnTo>
                    <a:lnTo>
                      <a:pt x="167" y="398"/>
                    </a:lnTo>
                    <a:lnTo>
                      <a:pt x="174" y="407"/>
                    </a:lnTo>
                    <a:lnTo>
                      <a:pt x="183" y="415"/>
                    </a:lnTo>
                    <a:lnTo>
                      <a:pt x="192" y="423"/>
                    </a:lnTo>
                    <a:lnTo>
                      <a:pt x="201" y="428"/>
                    </a:lnTo>
                    <a:lnTo>
                      <a:pt x="210" y="433"/>
                    </a:lnTo>
                    <a:lnTo>
                      <a:pt x="220" y="437"/>
                    </a:lnTo>
                    <a:lnTo>
                      <a:pt x="231" y="439"/>
                    </a:lnTo>
                    <a:lnTo>
                      <a:pt x="242" y="441"/>
                    </a:lnTo>
                    <a:lnTo>
                      <a:pt x="253" y="442"/>
                    </a:lnTo>
                    <a:lnTo>
                      <a:pt x="269" y="441"/>
                    </a:lnTo>
                    <a:lnTo>
                      <a:pt x="283" y="437"/>
                    </a:lnTo>
                    <a:lnTo>
                      <a:pt x="297" y="432"/>
                    </a:lnTo>
                    <a:lnTo>
                      <a:pt x="308" y="424"/>
                    </a:lnTo>
                    <a:lnTo>
                      <a:pt x="313" y="419"/>
                    </a:lnTo>
                    <a:lnTo>
                      <a:pt x="319" y="414"/>
                    </a:lnTo>
                    <a:lnTo>
                      <a:pt x="322" y="407"/>
                    </a:lnTo>
                    <a:lnTo>
                      <a:pt x="328" y="401"/>
                    </a:lnTo>
                    <a:lnTo>
                      <a:pt x="335" y="386"/>
                    </a:lnTo>
                    <a:lnTo>
                      <a:pt x="342" y="368"/>
                    </a:lnTo>
                    <a:close/>
                    <a:moveTo>
                      <a:pt x="349" y="228"/>
                    </a:moveTo>
                    <a:lnTo>
                      <a:pt x="348" y="214"/>
                    </a:lnTo>
                    <a:lnTo>
                      <a:pt x="347" y="199"/>
                    </a:lnTo>
                    <a:lnTo>
                      <a:pt x="344" y="187"/>
                    </a:lnTo>
                    <a:lnTo>
                      <a:pt x="340" y="175"/>
                    </a:lnTo>
                    <a:lnTo>
                      <a:pt x="337" y="165"/>
                    </a:lnTo>
                    <a:lnTo>
                      <a:pt x="331" y="154"/>
                    </a:lnTo>
                    <a:lnTo>
                      <a:pt x="325" y="145"/>
                    </a:lnTo>
                    <a:lnTo>
                      <a:pt x="319" y="137"/>
                    </a:lnTo>
                    <a:lnTo>
                      <a:pt x="311" y="130"/>
                    </a:lnTo>
                    <a:lnTo>
                      <a:pt x="303" y="124"/>
                    </a:lnTo>
                    <a:lnTo>
                      <a:pt x="294" y="117"/>
                    </a:lnTo>
                    <a:lnTo>
                      <a:pt x="285" y="113"/>
                    </a:lnTo>
                    <a:lnTo>
                      <a:pt x="276" y="110"/>
                    </a:lnTo>
                    <a:lnTo>
                      <a:pt x="267" y="108"/>
                    </a:lnTo>
                    <a:lnTo>
                      <a:pt x="257" y="106"/>
                    </a:lnTo>
                    <a:lnTo>
                      <a:pt x="247" y="106"/>
                    </a:lnTo>
                    <a:lnTo>
                      <a:pt x="235" y="106"/>
                    </a:lnTo>
                    <a:lnTo>
                      <a:pt x="225" y="108"/>
                    </a:lnTo>
                    <a:lnTo>
                      <a:pt x="215" y="111"/>
                    </a:lnTo>
                    <a:lnTo>
                      <a:pt x="206" y="113"/>
                    </a:lnTo>
                    <a:lnTo>
                      <a:pt x="197" y="119"/>
                    </a:lnTo>
                    <a:lnTo>
                      <a:pt x="188" y="124"/>
                    </a:lnTo>
                    <a:lnTo>
                      <a:pt x="180" y="131"/>
                    </a:lnTo>
                    <a:lnTo>
                      <a:pt x="172" y="139"/>
                    </a:lnTo>
                    <a:lnTo>
                      <a:pt x="166" y="147"/>
                    </a:lnTo>
                    <a:lnTo>
                      <a:pt x="159" y="157"/>
                    </a:lnTo>
                    <a:lnTo>
                      <a:pt x="154" y="166"/>
                    </a:lnTo>
                    <a:lnTo>
                      <a:pt x="150" y="178"/>
                    </a:lnTo>
                    <a:lnTo>
                      <a:pt x="147" y="189"/>
                    </a:lnTo>
                    <a:lnTo>
                      <a:pt x="145" y="201"/>
                    </a:lnTo>
                    <a:lnTo>
                      <a:pt x="144"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4" name="Freeform 471">
                <a:extLst>
                  <a:ext uri="{FF2B5EF4-FFF2-40B4-BE49-F238E27FC236}">
                    <a16:creationId xmlns:a16="http://schemas.microsoft.com/office/drawing/2014/main" id="{7CCEE71A-9C4F-4E15-8686-37BB18BAA62A}"/>
                  </a:ext>
                </a:extLst>
              </p:cNvPr>
              <p:cNvSpPr>
                <a:spLocks/>
              </p:cNvSpPr>
              <p:nvPr/>
            </p:nvSpPr>
            <p:spPr bwMode="auto">
              <a:xfrm>
                <a:off x="2332" y="3239"/>
                <a:ext cx="116" cy="130"/>
              </a:xfrm>
              <a:custGeom>
                <a:avLst/>
                <a:gdLst>
                  <a:gd name="T0" fmla="*/ 0 w 465"/>
                  <a:gd name="T1" fmla="*/ 32 h 521"/>
                  <a:gd name="T2" fmla="*/ 0 w 465"/>
                  <a:gd name="T3" fmla="*/ 26 h 521"/>
                  <a:gd name="T4" fmla="*/ 12 w 465"/>
                  <a:gd name="T5" fmla="*/ 12 h 521"/>
                  <a:gd name="T6" fmla="*/ 13 w 465"/>
                  <a:gd name="T7" fmla="*/ 10 h 521"/>
                  <a:gd name="T8" fmla="*/ 15 w 465"/>
                  <a:gd name="T9" fmla="*/ 9 h 521"/>
                  <a:gd name="T10" fmla="*/ 16 w 465"/>
                  <a:gd name="T11" fmla="*/ 8 h 521"/>
                  <a:gd name="T12" fmla="*/ 16 w 465"/>
                  <a:gd name="T13" fmla="*/ 7 h 521"/>
                  <a:gd name="T14" fmla="*/ 16 w 465"/>
                  <a:gd name="T15" fmla="*/ 7 h 521"/>
                  <a:gd name="T16" fmla="*/ 15 w 465"/>
                  <a:gd name="T17" fmla="*/ 7 h 521"/>
                  <a:gd name="T18" fmla="*/ 14 w 465"/>
                  <a:gd name="T19" fmla="*/ 7 h 521"/>
                  <a:gd name="T20" fmla="*/ 13 w 465"/>
                  <a:gd name="T21" fmla="*/ 7 h 521"/>
                  <a:gd name="T22" fmla="*/ 1 w 465"/>
                  <a:gd name="T23" fmla="*/ 7 h 521"/>
                  <a:gd name="T24" fmla="*/ 1 w 465"/>
                  <a:gd name="T25" fmla="*/ 0 h 521"/>
                  <a:gd name="T26" fmla="*/ 28 w 465"/>
                  <a:gd name="T27" fmla="*/ 0 h 521"/>
                  <a:gd name="T28" fmla="*/ 28 w 465"/>
                  <a:gd name="T29" fmla="*/ 6 h 521"/>
                  <a:gd name="T30" fmla="*/ 15 w 465"/>
                  <a:gd name="T31" fmla="*/ 20 h 521"/>
                  <a:gd name="T32" fmla="*/ 11 w 465"/>
                  <a:gd name="T33" fmla="*/ 25 h 521"/>
                  <a:gd name="T34" fmla="*/ 13 w 465"/>
                  <a:gd name="T35" fmla="*/ 25 h 521"/>
                  <a:gd name="T36" fmla="*/ 14 w 465"/>
                  <a:gd name="T37" fmla="*/ 25 h 521"/>
                  <a:gd name="T38" fmla="*/ 15 w 465"/>
                  <a:gd name="T39" fmla="*/ 25 h 521"/>
                  <a:gd name="T40" fmla="*/ 16 w 465"/>
                  <a:gd name="T41" fmla="*/ 25 h 521"/>
                  <a:gd name="T42" fmla="*/ 29 w 465"/>
                  <a:gd name="T43" fmla="*/ 25 h 521"/>
                  <a:gd name="T44" fmla="*/ 29 w 465"/>
                  <a:gd name="T45" fmla="*/ 32 h 521"/>
                  <a:gd name="T46" fmla="*/ 0 w 465"/>
                  <a:gd name="T47" fmla="*/ 32 h 52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5"/>
                  <a:gd name="T73" fmla="*/ 0 h 521"/>
                  <a:gd name="T74" fmla="*/ 465 w 465"/>
                  <a:gd name="T75" fmla="*/ 521 h 52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5" h="521">
                    <a:moveTo>
                      <a:pt x="0" y="521"/>
                    </a:moveTo>
                    <a:lnTo>
                      <a:pt x="0" y="413"/>
                    </a:lnTo>
                    <a:lnTo>
                      <a:pt x="195" y="190"/>
                    </a:lnTo>
                    <a:lnTo>
                      <a:pt x="217" y="164"/>
                    </a:lnTo>
                    <a:lnTo>
                      <a:pt x="236" y="142"/>
                    </a:lnTo>
                    <a:lnTo>
                      <a:pt x="253" y="125"/>
                    </a:lnTo>
                    <a:lnTo>
                      <a:pt x="266" y="112"/>
                    </a:lnTo>
                    <a:lnTo>
                      <a:pt x="253" y="112"/>
                    </a:lnTo>
                    <a:lnTo>
                      <a:pt x="238" y="113"/>
                    </a:lnTo>
                    <a:lnTo>
                      <a:pt x="221" y="113"/>
                    </a:lnTo>
                    <a:lnTo>
                      <a:pt x="203" y="113"/>
                    </a:lnTo>
                    <a:lnTo>
                      <a:pt x="19" y="114"/>
                    </a:lnTo>
                    <a:lnTo>
                      <a:pt x="19" y="0"/>
                    </a:lnTo>
                    <a:lnTo>
                      <a:pt x="449" y="0"/>
                    </a:lnTo>
                    <a:lnTo>
                      <a:pt x="449" y="98"/>
                    </a:lnTo>
                    <a:lnTo>
                      <a:pt x="250" y="327"/>
                    </a:lnTo>
                    <a:lnTo>
                      <a:pt x="180" y="403"/>
                    </a:lnTo>
                    <a:lnTo>
                      <a:pt x="206" y="402"/>
                    </a:lnTo>
                    <a:lnTo>
                      <a:pt x="226" y="400"/>
                    </a:lnTo>
                    <a:lnTo>
                      <a:pt x="242" y="399"/>
                    </a:lnTo>
                    <a:lnTo>
                      <a:pt x="252" y="399"/>
                    </a:lnTo>
                    <a:lnTo>
                      <a:pt x="465" y="399"/>
                    </a:lnTo>
                    <a:lnTo>
                      <a:pt x="465" y="521"/>
                    </a:lnTo>
                    <a:lnTo>
                      <a:pt x="0" y="52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5" name="Freeform 472">
                <a:extLst>
                  <a:ext uri="{FF2B5EF4-FFF2-40B4-BE49-F238E27FC236}">
                    <a16:creationId xmlns:a16="http://schemas.microsoft.com/office/drawing/2014/main" id="{829327E5-4377-4D67-89CF-4F6219C3C5EB}"/>
                  </a:ext>
                </a:extLst>
              </p:cNvPr>
              <p:cNvSpPr>
                <a:spLocks noEditPoints="1"/>
              </p:cNvSpPr>
              <p:nvPr/>
            </p:nvSpPr>
            <p:spPr bwMode="auto">
              <a:xfrm>
                <a:off x="2462" y="3236"/>
                <a:ext cx="122" cy="136"/>
              </a:xfrm>
              <a:custGeom>
                <a:avLst/>
                <a:gdLst>
                  <a:gd name="T0" fmla="*/ 1 w 488"/>
                  <a:gd name="T1" fmla="*/ 8 h 545"/>
                  <a:gd name="T2" fmla="*/ 3 w 488"/>
                  <a:gd name="T3" fmla="*/ 5 h 545"/>
                  <a:gd name="T4" fmla="*/ 5 w 488"/>
                  <a:gd name="T5" fmla="*/ 3 h 545"/>
                  <a:gd name="T6" fmla="*/ 7 w 488"/>
                  <a:gd name="T7" fmla="*/ 1 h 545"/>
                  <a:gd name="T8" fmla="*/ 11 w 488"/>
                  <a:gd name="T9" fmla="*/ 0 h 545"/>
                  <a:gd name="T10" fmla="*/ 15 w 488"/>
                  <a:gd name="T11" fmla="*/ 0 h 545"/>
                  <a:gd name="T12" fmla="*/ 19 w 488"/>
                  <a:gd name="T13" fmla="*/ 0 h 545"/>
                  <a:gd name="T14" fmla="*/ 22 w 488"/>
                  <a:gd name="T15" fmla="*/ 1 h 545"/>
                  <a:gd name="T16" fmla="*/ 24 w 488"/>
                  <a:gd name="T17" fmla="*/ 2 h 545"/>
                  <a:gd name="T18" fmla="*/ 26 w 488"/>
                  <a:gd name="T19" fmla="*/ 3 h 545"/>
                  <a:gd name="T20" fmla="*/ 27 w 488"/>
                  <a:gd name="T21" fmla="*/ 4 h 545"/>
                  <a:gd name="T22" fmla="*/ 28 w 488"/>
                  <a:gd name="T23" fmla="*/ 6 h 545"/>
                  <a:gd name="T24" fmla="*/ 29 w 488"/>
                  <a:gd name="T25" fmla="*/ 9 h 545"/>
                  <a:gd name="T26" fmla="*/ 29 w 488"/>
                  <a:gd name="T27" fmla="*/ 12 h 545"/>
                  <a:gd name="T28" fmla="*/ 29 w 488"/>
                  <a:gd name="T29" fmla="*/ 26 h 545"/>
                  <a:gd name="T30" fmla="*/ 29 w 488"/>
                  <a:gd name="T31" fmla="*/ 30 h 545"/>
                  <a:gd name="T32" fmla="*/ 31 w 488"/>
                  <a:gd name="T33" fmla="*/ 33 h 545"/>
                  <a:gd name="T34" fmla="*/ 22 w 488"/>
                  <a:gd name="T35" fmla="*/ 32 h 545"/>
                  <a:gd name="T36" fmla="*/ 21 w 488"/>
                  <a:gd name="T37" fmla="*/ 30 h 545"/>
                  <a:gd name="T38" fmla="*/ 19 w 488"/>
                  <a:gd name="T39" fmla="*/ 31 h 545"/>
                  <a:gd name="T40" fmla="*/ 15 w 488"/>
                  <a:gd name="T41" fmla="*/ 33 h 545"/>
                  <a:gd name="T42" fmla="*/ 11 w 488"/>
                  <a:gd name="T43" fmla="*/ 34 h 545"/>
                  <a:gd name="T44" fmla="*/ 7 w 488"/>
                  <a:gd name="T45" fmla="*/ 33 h 545"/>
                  <a:gd name="T46" fmla="*/ 5 w 488"/>
                  <a:gd name="T47" fmla="*/ 32 h 545"/>
                  <a:gd name="T48" fmla="*/ 2 w 488"/>
                  <a:gd name="T49" fmla="*/ 30 h 545"/>
                  <a:gd name="T50" fmla="*/ 1 w 488"/>
                  <a:gd name="T51" fmla="*/ 28 h 545"/>
                  <a:gd name="T52" fmla="*/ 0 w 488"/>
                  <a:gd name="T53" fmla="*/ 25 h 545"/>
                  <a:gd name="T54" fmla="*/ 0 w 488"/>
                  <a:gd name="T55" fmla="*/ 23 h 545"/>
                  <a:gd name="T56" fmla="*/ 1 w 488"/>
                  <a:gd name="T57" fmla="*/ 21 h 545"/>
                  <a:gd name="T58" fmla="*/ 1 w 488"/>
                  <a:gd name="T59" fmla="*/ 19 h 545"/>
                  <a:gd name="T60" fmla="*/ 3 w 488"/>
                  <a:gd name="T61" fmla="*/ 18 h 545"/>
                  <a:gd name="T62" fmla="*/ 4 w 488"/>
                  <a:gd name="T63" fmla="*/ 17 h 545"/>
                  <a:gd name="T64" fmla="*/ 6 w 488"/>
                  <a:gd name="T65" fmla="*/ 15 h 545"/>
                  <a:gd name="T66" fmla="*/ 12 w 488"/>
                  <a:gd name="T67" fmla="*/ 14 h 545"/>
                  <a:gd name="T68" fmla="*/ 19 w 488"/>
                  <a:gd name="T69" fmla="*/ 12 h 545"/>
                  <a:gd name="T70" fmla="*/ 20 w 488"/>
                  <a:gd name="T71" fmla="*/ 10 h 545"/>
                  <a:gd name="T72" fmla="*/ 20 w 488"/>
                  <a:gd name="T73" fmla="*/ 9 h 545"/>
                  <a:gd name="T74" fmla="*/ 19 w 488"/>
                  <a:gd name="T75" fmla="*/ 8 h 545"/>
                  <a:gd name="T76" fmla="*/ 18 w 488"/>
                  <a:gd name="T77" fmla="*/ 7 h 545"/>
                  <a:gd name="T78" fmla="*/ 16 w 488"/>
                  <a:gd name="T79" fmla="*/ 7 h 545"/>
                  <a:gd name="T80" fmla="*/ 12 w 488"/>
                  <a:gd name="T81" fmla="*/ 7 h 545"/>
                  <a:gd name="T82" fmla="*/ 11 w 488"/>
                  <a:gd name="T83" fmla="*/ 8 h 545"/>
                  <a:gd name="T84" fmla="*/ 10 w 488"/>
                  <a:gd name="T85" fmla="*/ 9 h 545"/>
                  <a:gd name="T86" fmla="*/ 20 w 488"/>
                  <a:gd name="T87" fmla="*/ 18 h 545"/>
                  <a:gd name="T88" fmla="*/ 17 w 488"/>
                  <a:gd name="T89" fmla="*/ 18 h 545"/>
                  <a:gd name="T90" fmla="*/ 12 w 488"/>
                  <a:gd name="T91" fmla="*/ 20 h 545"/>
                  <a:gd name="T92" fmla="*/ 10 w 488"/>
                  <a:gd name="T93" fmla="*/ 21 h 545"/>
                  <a:gd name="T94" fmla="*/ 9 w 488"/>
                  <a:gd name="T95" fmla="*/ 22 h 545"/>
                  <a:gd name="T96" fmla="*/ 9 w 488"/>
                  <a:gd name="T97" fmla="*/ 23 h 545"/>
                  <a:gd name="T98" fmla="*/ 9 w 488"/>
                  <a:gd name="T99" fmla="*/ 24 h 545"/>
                  <a:gd name="T100" fmla="*/ 9 w 488"/>
                  <a:gd name="T101" fmla="*/ 25 h 545"/>
                  <a:gd name="T102" fmla="*/ 10 w 488"/>
                  <a:gd name="T103" fmla="*/ 27 h 545"/>
                  <a:gd name="T104" fmla="*/ 11 w 488"/>
                  <a:gd name="T105" fmla="*/ 27 h 545"/>
                  <a:gd name="T106" fmla="*/ 13 w 488"/>
                  <a:gd name="T107" fmla="*/ 28 h 545"/>
                  <a:gd name="T108" fmla="*/ 14 w 488"/>
                  <a:gd name="T109" fmla="*/ 28 h 545"/>
                  <a:gd name="T110" fmla="*/ 16 w 488"/>
                  <a:gd name="T111" fmla="*/ 27 h 545"/>
                  <a:gd name="T112" fmla="*/ 17 w 488"/>
                  <a:gd name="T113" fmla="*/ 27 h 545"/>
                  <a:gd name="T114" fmla="*/ 19 w 488"/>
                  <a:gd name="T115" fmla="*/ 25 h 545"/>
                  <a:gd name="T116" fmla="*/ 20 w 488"/>
                  <a:gd name="T117" fmla="*/ 23 h 545"/>
                  <a:gd name="T118" fmla="*/ 20 w 488"/>
                  <a:gd name="T119" fmla="*/ 19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5"/>
                  <a:gd name="T182" fmla="*/ 488 w 488"/>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5">
                    <a:moveTo>
                      <a:pt x="139" y="171"/>
                    </a:moveTo>
                    <a:lnTo>
                      <a:pt x="14" y="148"/>
                    </a:lnTo>
                    <a:lnTo>
                      <a:pt x="20" y="130"/>
                    </a:lnTo>
                    <a:lnTo>
                      <a:pt x="26" y="113"/>
                    </a:lnTo>
                    <a:lnTo>
                      <a:pt x="34" y="97"/>
                    </a:lnTo>
                    <a:lnTo>
                      <a:pt x="43" y="83"/>
                    </a:lnTo>
                    <a:lnTo>
                      <a:pt x="52" y="70"/>
                    </a:lnTo>
                    <a:lnTo>
                      <a:pt x="62" y="57"/>
                    </a:lnTo>
                    <a:lnTo>
                      <a:pt x="73" y="47"/>
                    </a:lnTo>
                    <a:lnTo>
                      <a:pt x="86" y="36"/>
                    </a:lnTo>
                    <a:lnTo>
                      <a:pt x="100" y="29"/>
                    </a:lnTo>
                    <a:lnTo>
                      <a:pt x="116" y="21"/>
                    </a:lnTo>
                    <a:lnTo>
                      <a:pt x="133" y="15"/>
                    </a:lnTo>
                    <a:lnTo>
                      <a:pt x="150" y="9"/>
                    </a:lnTo>
                    <a:lnTo>
                      <a:pt x="170" y="6"/>
                    </a:lnTo>
                    <a:lnTo>
                      <a:pt x="192" y="3"/>
                    </a:lnTo>
                    <a:lnTo>
                      <a:pt x="215" y="0"/>
                    </a:lnTo>
                    <a:lnTo>
                      <a:pt x="239" y="0"/>
                    </a:lnTo>
                    <a:lnTo>
                      <a:pt x="262" y="0"/>
                    </a:lnTo>
                    <a:lnTo>
                      <a:pt x="283" y="2"/>
                    </a:lnTo>
                    <a:lnTo>
                      <a:pt x="302" y="3"/>
                    </a:lnTo>
                    <a:lnTo>
                      <a:pt x="320" y="6"/>
                    </a:lnTo>
                    <a:lnTo>
                      <a:pt x="337" y="9"/>
                    </a:lnTo>
                    <a:lnTo>
                      <a:pt x="351" y="13"/>
                    </a:lnTo>
                    <a:lnTo>
                      <a:pt x="365" y="17"/>
                    </a:lnTo>
                    <a:lnTo>
                      <a:pt x="376" y="22"/>
                    </a:lnTo>
                    <a:lnTo>
                      <a:pt x="388" y="27"/>
                    </a:lnTo>
                    <a:lnTo>
                      <a:pt x="397" y="34"/>
                    </a:lnTo>
                    <a:lnTo>
                      <a:pt x="406" y="40"/>
                    </a:lnTo>
                    <a:lnTo>
                      <a:pt x="415" y="47"/>
                    </a:lnTo>
                    <a:lnTo>
                      <a:pt x="423" y="54"/>
                    </a:lnTo>
                    <a:lnTo>
                      <a:pt x="429" y="62"/>
                    </a:lnTo>
                    <a:lnTo>
                      <a:pt x="435" y="70"/>
                    </a:lnTo>
                    <a:lnTo>
                      <a:pt x="441" y="77"/>
                    </a:lnTo>
                    <a:lnTo>
                      <a:pt x="444" y="86"/>
                    </a:lnTo>
                    <a:lnTo>
                      <a:pt x="448" y="98"/>
                    </a:lnTo>
                    <a:lnTo>
                      <a:pt x="451" y="111"/>
                    </a:lnTo>
                    <a:lnTo>
                      <a:pt x="453" y="125"/>
                    </a:lnTo>
                    <a:lnTo>
                      <a:pt x="456" y="142"/>
                    </a:lnTo>
                    <a:lnTo>
                      <a:pt x="457" y="160"/>
                    </a:lnTo>
                    <a:lnTo>
                      <a:pt x="459" y="179"/>
                    </a:lnTo>
                    <a:lnTo>
                      <a:pt x="459" y="201"/>
                    </a:lnTo>
                    <a:lnTo>
                      <a:pt x="457" y="361"/>
                    </a:lnTo>
                    <a:lnTo>
                      <a:pt x="457" y="393"/>
                    </a:lnTo>
                    <a:lnTo>
                      <a:pt x="459" y="421"/>
                    </a:lnTo>
                    <a:lnTo>
                      <a:pt x="461" y="445"/>
                    </a:lnTo>
                    <a:lnTo>
                      <a:pt x="464" y="463"/>
                    </a:lnTo>
                    <a:lnTo>
                      <a:pt x="468" y="479"/>
                    </a:lnTo>
                    <a:lnTo>
                      <a:pt x="473" y="496"/>
                    </a:lnTo>
                    <a:lnTo>
                      <a:pt x="480" y="514"/>
                    </a:lnTo>
                    <a:lnTo>
                      <a:pt x="488" y="533"/>
                    </a:lnTo>
                    <a:lnTo>
                      <a:pt x="352" y="533"/>
                    </a:lnTo>
                    <a:lnTo>
                      <a:pt x="349" y="525"/>
                    </a:lnTo>
                    <a:lnTo>
                      <a:pt x="346" y="515"/>
                    </a:lnTo>
                    <a:lnTo>
                      <a:pt x="343" y="505"/>
                    </a:lnTo>
                    <a:lnTo>
                      <a:pt x="339" y="492"/>
                    </a:lnTo>
                    <a:lnTo>
                      <a:pt x="335" y="482"/>
                    </a:lnTo>
                    <a:lnTo>
                      <a:pt x="334" y="475"/>
                    </a:lnTo>
                    <a:lnTo>
                      <a:pt x="316" y="492"/>
                    </a:lnTo>
                    <a:lnTo>
                      <a:pt x="297" y="506"/>
                    </a:lnTo>
                    <a:lnTo>
                      <a:pt x="278" y="518"/>
                    </a:lnTo>
                    <a:lnTo>
                      <a:pt x="258" y="527"/>
                    </a:lnTo>
                    <a:lnTo>
                      <a:pt x="238" y="534"/>
                    </a:lnTo>
                    <a:lnTo>
                      <a:pt x="217" y="540"/>
                    </a:lnTo>
                    <a:lnTo>
                      <a:pt x="195" y="543"/>
                    </a:lnTo>
                    <a:lnTo>
                      <a:pt x="172" y="545"/>
                    </a:lnTo>
                    <a:lnTo>
                      <a:pt x="153" y="543"/>
                    </a:lnTo>
                    <a:lnTo>
                      <a:pt x="135" y="542"/>
                    </a:lnTo>
                    <a:lnTo>
                      <a:pt x="117" y="538"/>
                    </a:lnTo>
                    <a:lnTo>
                      <a:pt x="100" y="533"/>
                    </a:lnTo>
                    <a:lnTo>
                      <a:pt x="85" y="527"/>
                    </a:lnTo>
                    <a:lnTo>
                      <a:pt x="71" y="520"/>
                    </a:lnTo>
                    <a:lnTo>
                      <a:pt x="58" y="511"/>
                    </a:lnTo>
                    <a:lnTo>
                      <a:pt x="47" y="501"/>
                    </a:lnTo>
                    <a:lnTo>
                      <a:pt x="35" y="489"/>
                    </a:lnTo>
                    <a:lnTo>
                      <a:pt x="26" y="478"/>
                    </a:lnTo>
                    <a:lnTo>
                      <a:pt x="18" y="465"/>
                    </a:lnTo>
                    <a:lnTo>
                      <a:pt x="12" y="451"/>
                    </a:lnTo>
                    <a:lnTo>
                      <a:pt x="7" y="437"/>
                    </a:lnTo>
                    <a:lnTo>
                      <a:pt x="3" y="423"/>
                    </a:lnTo>
                    <a:lnTo>
                      <a:pt x="0" y="407"/>
                    </a:lnTo>
                    <a:lnTo>
                      <a:pt x="0" y="391"/>
                    </a:lnTo>
                    <a:lnTo>
                      <a:pt x="0" y="379"/>
                    </a:lnTo>
                    <a:lnTo>
                      <a:pt x="2" y="369"/>
                    </a:lnTo>
                    <a:lnTo>
                      <a:pt x="3" y="359"/>
                    </a:lnTo>
                    <a:lnTo>
                      <a:pt x="5" y="348"/>
                    </a:lnTo>
                    <a:lnTo>
                      <a:pt x="8" y="339"/>
                    </a:lnTo>
                    <a:lnTo>
                      <a:pt x="12" y="330"/>
                    </a:lnTo>
                    <a:lnTo>
                      <a:pt x="16" y="320"/>
                    </a:lnTo>
                    <a:lnTo>
                      <a:pt x="21" y="312"/>
                    </a:lnTo>
                    <a:lnTo>
                      <a:pt x="26" y="303"/>
                    </a:lnTo>
                    <a:lnTo>
                      <a:pt x="32" y="296"/>
                    </a:lnTo>
                    <a:lnTo>
                      <a:pt x="39" y="288"/>
                    </a:lnTo>
                    <a:lnTo>
                      <a:pt x="47" y="282"/>
                    </a:lnTo>
                    <a:lnTo>
                      <a:pt x="54" y="275"/>
                    </a:lnTo>
                    <a:lnTo>
                      <a:pt x="62" y="269"/>
                    </a:lnTo>
                    <a:lnTo>
                      <a:pt x="71" y="264"/>
                    </a:lnTo>
                    <a:lnTo>
                      <a:pt x="80" y="258"/>
                    </a:lnTo>
                    <a:lnTo>
                      <a:pt x="100" y="249"/>
                    </a:lnTo>
                    <a:lnTo>
                      <a:pt x="126" y="242"/>
                    </a:lnTo>
                    <a:lnTo>
                      <a:pt x="156" y="234"/>
                    </a:lnTo>
                    <a:lnTo>
                      <a:pt x="189" y="226"/>
                    </a:lnTo>
                    <a:lnTo>
                      <a:pt x="234" y="217"/>
                    </a:lnTo>
                    <a:lnTo>
                      <a:pt x="271" y="210"/>
                    </a:lnTo>
                    <a:lnTo>
                      <a:pt x="301" y="201"/>
                    </a:lnTo>
                    <a:lnTo>
                      <a:pt x="322" y="193"/>
                    </a:lnTo>
                    <a:lnTo>
                      <a:pt x="322" y="179"/>
                    </a:lnTo>
                    <a:lnTo>
                      <a:pt x="322" y="170"/>
                    </a:lnTo>
                    <a:lnTo>
                      <a:pt x="321" y="161"/>
                    </a:lnTo>
                    <a:lnTo>
                      <a:pt x="320" y="153"/>
                    </a:lnTo>
                    <a:lnTo>
                      <a:pt x="319" y="145"/>
                    </a:lnTo>
                    <a:lnTo>
                      <a:pt x="315" y="139"/>
                    </a:lnTo>
                    <a:lnTo>
                      <a:pt x="312" y="133"/>
                    </a:lnTo>
                    <a:lnTo>
                      <a:pt x="308" y="128"/>
                    </a:lnTo>
                    <a:lnTo>
                      <a:pt x="303" y="122"/>
                    </a:lnTo>
                    <a:lnTo>
                      <a:pt x="298" y="119"/>
                    </a:lnTo>
                    <a:lnTo>
                      <a:pt x="292" y="115"/>
                    </a:lnTo>
                    <a:lnTo>
                      <a:pt x="284" y="112"/>
                    </a:lnTo>
                    <a:lnTo>
                      <a:pt x="275" y="110"/>
                    </a:lnTo>
                    <a:lnTo>
                      <a:pt x="254" y="107"/>
                    </a:lnTo>
                    <a:lnTo>
                      <a:pt x="230" y="106"/>
                    </a:lnTo>
                    <a:lnTo>
                      <a:pt x="212" y="107"/>
                    </a:lnTo>
                    <a:lnTo>
                      <a:pt x="197" y="110"/>
                    </a:lnTo>
                    <a:lnTo>
                      <a:pt x="184" y="113"/>
                    </a:lnTo>
                    <a:lnTo>
                      <a:pt x="172" y="120"/>
                    </a:lnTo>
                    <a:lnTo>
                      <a:pt x="167" y="124"/>
                    </a:lnTo>
                    <a:lnTo>
                      <a:pt x="162" y="129"/>
                    </a:lnTo>
                    <a:lnTo>
                      <a:pt x="158" y="134"/>
                    </a:lnTo>
                    <a:lnTo>
                      <a:pt x="153" y="140"/>
                    </a:lnTo>
                    <a:lnTo>
                      <a:pt x="145" y="154"/>
                    </a:lnTo>
                    <a:lnTo>
                      <a:pt x="139" y="171"/>
                    </a:lnTo>
                    <a:close/>
                    <a:moveTo>
                      <a:pt x="322" y="283"/>
                    </a:moveTo>
                    <a:lnTo>
                      <a:pt x="308" y="287"/>
                    </a:lnTo>
                    <a:lnTo>
                      <a:pt x="289" y="292"/>
                    </a:lnTo>
                    <a:lnTo>
                      <a:pt x="266" y="298"/>
                    </a:lnTo>
                    <a:lnTo>
                      <a:pt x="239" y="303"/>
                    </a:lnTo>
                    <a:lnTo>
                      <a:pt x="213" y="310"/>
                    </a:lnTo>
                    <a:lnTo>
                      <a:pt x="192" y="316"/>
                    </a:lnTo>
                    <a:lnTo>
                      <a:pt x="176" y="321"/>
                    </a:lnTo>
                    <a:lnTo>
                      <a:pt x="165" y="328"/>
                    </a:lnTo>
                    <a:lnTo>
                      <a:pt x="158" y="333"/>
                    </a:lnTo>
                    <a:lnTo>
                      <a:pt x="153" y="338"/>
                    </a:lnTo>
                    <a:lnTo>
                      <a:pt x="148" y="343"/>
                    </a:lnTo>
                    <a:lnTo>
                      <a:pt x="144" y="350"/>
                    </a:lnTo>
                    <a:lnTo>
                      <a:pt x="142" y="356"/>
                    </a:lnTo>
                    <a:lnTo>
                      <a:pt x="139" y="362"/>
                    </a:lnTo>
                    <a:lnTo>
                      <a:pt x="138" y="369"/>
                    </a:lnTo>
                    <a:lnTo>
                      <a:pt x="138" y="377"/>
                    </a:lnTo>
                    <a:lnTo>
                      <a:pt x="138" y="383"/>
                    </a:lnTo>
                    <a:lnTo>
                      <a:pt x="139" y="391"/>
                    </a:lnTo>
                    <a:lnTo>
                      <a:pt x="140" y="397"/>
                    </a:lnTo>
                    <a:lnTo>
                      <a:pt x="143" y="403"/>
                    </a:lnTo>
                    <a:lnTo>
                      <a:pt x="145" y="410"/>
                    </a:lnTo>
                    <a:lnTo>
                      <a:pt x="149" y="415"/>
                    </a:lnTo>
                    <a:lnTo>
                      <a:pt x="154" y="421"/>
                    </a:lnTo>
                    <a:lnTo>
                      <a:pt x="159" y="427"/>
                    </a:lnTo>
                    <a:lnTo>
                      <a:pt x="165" y="432"/>
                    </a:lnTo>
                    <a:lnTo>
                      <a:pt x="171" y="436"/>
                    </a:lnTo>
                    <a:lnTo>
                      <a:pt x="176" y="439"/>
                    </a:lnTo>
                    <a:lnTo>
                      <a:pt x="184" y="442"/>
                    </a:lnTo>
                    <a:lnTo>
                      <a:pt x="190" y="445"/>
                    </a:lnTo>
                    <a:lnTo>
                      <a:pt x="198" y="446"/>
                    </a:lnTo>
                    <a:lnTo>
                      <a:pt x="206" y="447"/>
                    </a:lnTo>
                    <a:lnTo>
                      <a:pt x="213" y="447"/>
                    </a:lnTo>
                    <a:lnTo>
                      <a:pt x="224" y="447"/>
                    </a:lnTo>
                    <a:lnTo>
                      <a:pt x="233" y="446"/>
                    </a:lnTo>
                    <a:lnTo>
                      <a:pt x="242" y="443"/>
                    </a:lnTo>
                    <a:lnTo>
                      <a:pt x="251" y="441"/>
                    </a:lnTo>
                    <a:lnTo>
                      <a:pt x="260" y="438"/>
                    </a:lnTo>
                    <a:lnTo>
                      <a:pt x="267" y="433"/>
                    </a:lnTo>
                    <a:lnTo>
                      <a:pt x="276" y="429"/>
                    </a:lnTo>
                    <a:lnTo>
                      <a:pt x="285" y="423"/>
                    </a:lnTo>
                    <a:lnTo>
                      <a:pt x="297" y="412"/>
                    </a:lnTo>
                    <a:lnTo>
                      <a:pt x="306" y="402"/>
                    </a:lnTo>
                    <a:lnTo>
                      <a:pt x="312" y="391"/>
                    </a:lnTo>
                    <a:lnTo>
                      <a:pt x="317" y="378"/>
                    </a:lnTo>
                    <a:lnTo>
                      <a:pt x="320" y="366"/>
                    </a:lnTo>
                    <a:lnTo>
                      <a:pt x="321" y="352"/>
                    </a:lnTo>
                    <a:lnTo>
                      <a:pt x="322" y="333"/>
                    </a:lnTo>
                    <a:lnTo>
                      <a:pt x="322" y="310"/>
                    </a:lnTo>
                    <a:lnTo>
                      <a:pt x="322"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6" name="Freeform 473">
                <a:extLst>
                  <a:ext uri="{FF2B5EF4-FFF2-40B4-BE49-F238E27FC236}">
                    <a16:creationId xmlns:a16="http://schemas.microsoft.com/office/drawing/2014/main" id="{C5FC728E-4234-4DEF-8502-EADA1FE9967F}"/>
                  </a:ext>
                </a:extLst>
              </p:cNvPr>
              <p:cNvSpPr>
                <a:spLocks noEditPoints="1"/>
              </p:cNvSpPr>
              <p:nvPr/>
            </p:nvSpPr>
            <p:spPr bwMode="auto">
              <a:xfrm>
                <a:off x="2672" y="3189"/>
                <a:ext cx="127" cy="183"/>
              </a:xfrm>
              <a:custGeom>
                <a:avLst/>
                <a:gdLst>
                  <a:gd name="T0" fmla="*/ 24 w 509"/>
                  <a:gd name="T1" fmla="*/ 40 h 731"/>
                  <a:gd name="T2" fmla="*/ 22 w 509"/>
                  <a:gd name="T3" fmla="*/ 42 h 731"/>
                  <a:gd name="T4" fmla="*/ 20 w 509"/>
                  <a:gd name="T5" fmla="*/ 44 h 731"/>
                  <a:gd name="T6" fmla="*/ 18 w 509"/>
                  <a:gd name="T7" fmla="*/ 45 h 731"/>
                  <a:gd name="T8" fmla="*/ 16 w 509"/>
                  <a:gd name="T9" fmla="*/ 45 h 731"/>
                  <a:gd name="T10" fmla="*/ 14 w 509"/>
                  <a:gd name="T11" fmla="*/ 46 h 731"/>
                  <a:gd name="T12" fmla="*/ 11 w 509"/>
                  <a:gd name="T13" fmla="*/ 46 h 731"/>
                  <a:gd name="T14" fmla="*/ 7 w 509"/>
                  <a:gd name="T15" fmla="*/ 44 h 731"/>
                  <a:gd name="T16" fmla="*/ 4 w 509"/>
                  <a:gd name="T17" fmla="*/ 41 h 731"/>
                  <a:gd name="T18" fmla="*/ 3 w 509"/>
                  <a:gd name="T19" fmla="*/ 39 h 731"/>
                  <a:gd name="T20" fmla="*/ 1 w 509"/>
                  <a:gd name="T21" fmla="*/ 36 h 731"/>
                  <a:gd name="T22" fmla="*/ 0 w 509"/>
                  <a:gd name="T23" fmla="*/ 31 h 731"/>
                  <a:gd name="T24" fmla="*/ 0 w 509"/>
                  <a:gd name="T25" fmla="*/ 25 h 731"/>
                  <a:gd name="T26" fmla="*/ 1 w 509"/>
                  <a:gd name="T27" fmla="*/ 20 h 731"/>
                  <a:gd name="T28" fmla="*/ 3 w 509"/>
                  <a:gd name="T29" fmla="*/ 17 h 731"/>
                  <a:gd name="T30" fmla="*/ 5 w 509"/>
                  <a:gd name="T31" fmla="*/ 15 h 731"/>
                  <a:gd name="T32" fmla="*/ 8 w 509"/>
                  <a:gd name="T33" fmla="*/ 13 h 731"/>
                  <a:gd name="T34" fmla="*/ 12 w 509"/>
                  <a:gd name="T35" fmla="*/ 12 h 731"/>
                  <a:gd name="T36" fmla="*/ 16 w 509"/>
                  <a:gd name="T37" fmla="*/ 12 h 731"/>
                  <a:gd name="T38" fmla="*/ 20 w 509"/>
                  <a:gd name="T39" fmla="*/ 14 h 731"/>
                  <a:gd name="T40" fmla="*/ 23 w 509"/>
                  <a:gd name="T41" fmla="*/ 16 h 731"/>
                  <a:gd name="T42" fmla="*/ 32 w 509"/>
                  <a:gd name="T43" fmla="*/ 45 h 731"/>
                  <a:gd name="T44" fmla="*/ 9 w 509"/>
                  <a:gd name="T45" fmla="*/ 31 h 731"/>
                  <a:gd name="T46" fmla="*/ 9 w 509"/>
                  <a:gd name="T47" fmla="*/ 33 h 731"/>
                  <a:gd name="T48" fmla="*/ 10 w 509"/>
                  <a:gd name="T49" fmla="*/ 36 h 731"/>
                  <a:gd name="T50" fmla="*/ 12 w 509"/>
                  <a:gd name="T51" fmla="*/ 38 h 731"/>
                  <a:gd name="T52" fmla="*/ 14 w 509"/>
                  <a:gd name="T53" fmla="*/ 39 h 731"/>
                  <a:gd name="T54" fmla="*/ 17 w 509"/>
                  <a:gd name="T55" fmla="*/ 39 h 731"/>
                  <a:gd name="T56" fmla="*/ 19 w 509"/>
                  <a:gd name="T57" fmla="*/ 38 h 731"/>
                  <a:gd name="T58" fmla="*/ 20 w 509"/>
                  <a:gd name="T59" fmla="*/ 37 h 731"/>
                  <a:gd name="T60" fmla="*/ 22 w 509"/>
                  <a:gd name="T61" fmla="*/ 35 h 731"/>
                  <a:gd name="T62" fmla="*/ 23 w 509"/>
                  <a:gd name="T63" fmla="*/ 32 h 731"/>
                  <a:gd name="T64" fmla="*/ 23 w 509"/>
                  <a:gd name="T65" fmla="*/ 29 h 731"/>
                  <a:gd name="T66" fmla="*/ 23 w 509"/>
                  <a:gd name="T67" fmla="*/ 25 h 731"/>
                  <a:gd name="T68" fmla="*/ 22 w 509"/>
                  <a:gd name="T69" fmla="*/ 22 h 731"/>
                  <a:gd name="T70" fmla="*/ 20 w 509"/>
                  <a:gd name="T71" fmla="*/ 20 h 731"/>
                  <a:gd name="T72" fmla="*/ 19 w 509"/>
                  <a:gd name="T73" fmla="*/ 19 h 731"/>
                  <a:gd name="T74" fmla="*/ 17 w 509"/>
                  <a:gd name="T75" fmla="*/ 18 h 731"/>
                  <a:gd name="T76" fmla="*/ 14 w 509"/>
                  <a:gd name="T77" fmla="*/ 19 h 731"/>
                  <a:gd name="T78" fmla="*/ 12 w 509"/>
                  <a:gd name="T79" fmla="*/ 19 h 731"/>
                  <a:gd name="T80" fmla="*/ 11 w 509"/>
                  <a:gd name="T81" fmla="*/ 21 h 731"/>
                  <a:gd name="T82" fmla="*/ 9 w 509"/>
                  <a:gd name="T83" fmla="*/ 23 h 731"/>
                  <a:gd name="T84" fmla="*/ 9 w 509"/>
                  <a:gd name="T85" fmla="*/ 26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1"/>
                  <a:gd name="T131" fmla="*/ 509 w 509"/>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1">
                    <a:moveTo>
                      <a:pt x="509" y="719"/>
                    </a:moveTo>
                    <a:lnTo>
                      <a:pt x="380" y="719"/>
                    </a:lnTo>
                    <a:lnTo>
                      <a:pt x="380" y="642"/>
                    </a:lnTo>
                    <a:lnTo>
                      <a:pt x="373" y="652"/>
                    </a:lnTo>
                    <a:lnTo>
                      <a:pt x="364" y="663"/>
                    </a:lnTo>
                    <a:lnTo>
                      <a:pt x="355" y="673"/>
                    </a:lnTo>
                    <a:lnTo>
                      <a:pt x="346" y="681"/>
                    </a:lnTo>
                    <a:lnTo>
                      <a:pt x="337" y="690"/>
                    </a:lnTo>
                    <a:lnTo>
                      <a:pt x="326" y="696"/>
                    </a:lnTo>
                    <a:lnTo>
                      <a:pt x="316" y="702"/>
                    </a:lnTo>
                    <a:lnTo>
                      <a:pt x="306" y="709"/>
                    </a:lnTo>
                    <a:lnTo>
                      <a:pt x="294" y="714"/>
                    </a:lnTo>
                    <a:lnTo>
                      <a:pt x="284" y="718"/>
                    </a:lnTo>
                    <a:lnTo>
                      <a:pt x="272" y="722"/>
                    </a:lnTo>
                    <a:lnTo>
                      <a:pt x="262" y="724"/>
                    </a:lnTo>
                    <a:lnTo>
                      <a:pt x="251" y="727"/>
                    </a:lnTo>
                    <a:lnTo>
                      <a:pt x="240" y="729"/>
                    </a:lnTo>
                    <a:lnTo>
                      <a:pt x="229" y="729"/>
                    </a:lnTo>
                    <a:lnTo>
                      <a:pt x="217" y="731"/>
                    </a:lnTo>
                    <a:lnTo>
                      <a:pt x="195" y="729"/>
                    </a:lnTo>
                    <a:lnTo>
                      <a:pt x="175" y="726"/>
                    </a:lnTo>
                    <a:lnTo>
                      <a:pt x="154" y="720"/>
                    </a:lnTo>
                    <a:lnTo>
                      <a:pt x="134" y="713"/>
                    </a:lnTo>
                    <a:lnTo>
                      <a:pt x="116" y="702"/>
                    </a:lnTo>
                    <a:lnTo>
                      <a:pt x="98" y="690"/>
                    </a:lnTo>
                    <a:lnTo>
                      <a:pt x="80" y="675"/>
                    </a:lnTo>
                    <a:lnTo>
                      <a:pt x="64" y="658"/>
                    </a:lnTo>
                    <a:lnTo>
                      <a:pt x="57" y="649"/>
                    </a:lnTo>
                    <a:lnTo>
                      <a:pt x="49" y="640"/>
                    </a:lnTo>
                    <a:lnTo>
                      <a:pt x="43" y="629"/>
                    </a:lnTo>
                    <a:lnTo>
                      <a:pt x="36" y="618"/>
                    </a:lnTo>
                    <a:lnTo>
                      <a:pt x="25" y="596"/>
                    </a:lnTo>
                    <a:lnTo>
                      <a:pt x="16" y="572"/>
                    </a:lnTo>
                    <a:lnTo>
                      <a:pt x="9" y="546"/>
                    </a:lnTo>
                    <a:lnTo>
                      <a:pt x="4" y="518"/>
                    </a:lnTo>
                    <a:lnTo>
                      <a:pt x="2" y="488"/>
                    </a:lnTo>
                    <a:lnTo>
                      <a:pt x="0" y="456"/>
                    </a:lnTo>
                    <a:lnTo>
                      <a:pt x="2" y="424"/>
                    </a:lnTo>
                    <a:lnTo>
                      <a:pt x="4" y="394"/>
                    </a:lnTo>
                    <a:lnTo>
                      <a:pt x="9" y="366"/>
                    </a:lnTo>
                    <a:lnTo>
                      <a:pt x="16" y="340"/>
                    </a:lnTo>
                    <a:lnTo>
                      <a:pt x="25" y="316"/>
                    </a:lnTo>
                    <a:lnTo>
                      <a:pt x="35" y="293"/>
                    </a:lnTo>
                    <a:lnTo>
                      <a:pt x="41" y="283"/>
                    </a:lnTo>
                    <a:lnTo>
                      <a:pt x="48" y="274"/>
                    </a:lnTo>
                    <a:lnTo>
                      <a:pt x="54" y="265"/>
                    </a:lnTo>
                    <a:lnTo>
                      <a:pt x="62" y="256"/>
                    </a:lnTo>
                    <a:lnTo>
                      <a:pt x="79" y="239"/>
                    </a:lnTo>
                    <a:lnTo>
                      <a:pt x="95" y="225"/>
                    </a:lnTo>
                    <a:lnTo>
                      <a:pt x="113" y="213"/>
                    </a:lnTo>
                    <a:lnTo>
                      <a:pt x="132" y="203"/>
                    </a:lnTo>
                    <a:lnTo>
                      <a:pt x="153" y="195"/>
                    </a:lnTo>
                    <a:lnTo>
                      <a:pt x="174" y="190"/>
                    </a:lnTo>
                    <a:lnTo>
                      <a:pt x="197" y="188"/>
                    </a:lnTo>
                    <a:lnTo>
                      <a:pt x="220" y="186"/>
                    </a:lnTo>
                    <a:lnTo>
                      <a:pt x="242" y="188"/>
                    </a:lnTo>
                    <a:lnTo>
                      <a:pt x="262" y="190"/>
                    </a:lnTo>
                    <a:lnTo>
                      <a:pt x="281" y="197"/>
                    </a:lnTo>
                    <a:lnTo>
                      <a:pt x="301" y="204"/>
                    </a:lnTo>
                    <a:lnTo>
                      <a:pt x="320" y="215"/>
                    </a:lnTo>
                    <a:lnTo>
                      <a:pt x="338" y="228"/>
                    </a:lnTo>
                    <a:lnTo>
                      <a:pt x="355" y="242"/>
                    </a:lnTo>
                    <a:lnTo>
                      <a:pt x="371" y="258"/>
                    </a:lnTo>
                    <a:lnTo>
                      <a:pt x="371" y="0"/>
                    </a:lnTo>
                    <a:lnTo>
                      <a:pt x="509" y="0"/>
                    </a:lnTo>
                    <a:lnTo>
                      <a:pt x="509" y="719"/>
                    </a:lnTo>
                    <a:close/>
                    <a:moveTo>
                      <a:pt x="140" y="447"/>
                    </a:moveTo>
                    <a:lnTo>
                      <a:pt x="141" y="468"/>
                    </a:lnTo>
                    <a:lnTo>
                      <a:pt x="143" y="486"/>
                    </a:lnTo>
                    <a:lnTo>
                      <a:pt x="144" y="503"/>
                    </a:lnTo>
                    <a:lnTo>
                      <a:pt x="147" y="519"/>
                    </a:lnTo>
                    <a:lnTo>
                      <a:pt x="149" y="533"/>
                    </a:lnTo>
                    <a:lnTo>
                      <a:pt x="154" y="546"/>
                    </a:lnTo>
                    <a:lnTo>
                      <a:pt x="158" y="557"/>
                    </a:lnTo>
                    <a:lnTo>
                      <a:pt x="163" y="568"/>
                    </a:lnTo>
                    <a:lnTo>
                      <a:pt x="172" y="580"/>
                    </a:lnTo>
                    <a:lnTo>
                      <a:pt x="183" y="591"/>
                    </a:lnTo>
                    <a:lnTo>
                      <a:pt x="193" y="601"/>
                    </a:lnTo>
                    <a:lnTo>
                      <a:pt x="203" y="607"/>
                    </a:lnTo>
                    <a:lnTo>
                      <a:pt x="216" y="614"/>
                    </a:lnTo>
                    <a:lnTo>
                      <a:pt x="229" y="618"/>
                    </a:lnTo>
                    <a:lnTo>
                      <a:pt x="243" y="620"/>
                    </a:lnTo>
                    <a:lnTo>
                      <a:pt x="257" y="622"/>
                    </a:lnTo>
                    <a:lnTo>
                      <a:pt x="269" y="622"/>
                    </a:lnTo>
                    <a:lnTo>
                      <a:pt x="280" y="619"/>
                    </a:lnTo>
                    <a:lnTo>
                      <a:pt x="290" y="616"/>
                    </a:lnTo>
                    <a:lnTo>
                      <a:pt x="301" y="611"/>
                    </a:lnTo>
                    <a:lnTo>
                      <a:pt x="311" y="606"/>
                    </a:lnTo>
                    <a:lnTo>
                      <a:pt x="320" y="598"/>
                    </a:lnTo>
                    <a:lnTo>
                      <a:pt x="329" y="591"/>
                    </a:lnTo>
                    <a:lnTo>
                      <a:pt x="338" y="580"/>
                    </a:lnTo>
                    <a:lnTo>
                      <a:pt x="346" y="570"/>
                    </a:lnTo>
                    <a:lnTo>
                      <a:pt x="352" y="559"/>
                    </a:lnTo>
                    <a:lnTo>
                      <a:pt x="358" y="545"/>
                    </a:lnTo>
                    <a:lnTo>
                      <a:pt x="362" y="530"/>
                    </a:lnTo>
                    <a:lnTo>
                      <a:pt x="366" y="515"/>
                    </a:lnTo>
                    <a:lnTo>
                      <a:pt x="369" y="498"/>
                    </a:lnTo>
                    <a:lnTo>
                      <a:pt x="370" y="480"/>
                    </a:lnTo>
                    <a:lnTo>
                      <a:pt x="371" y="460"/>
                    </a:lnTo>
                    <a:lnTo>
                      <a:pt x="370" y="439"/>
                    </a:lnTo>
                    <a:lnTo>
                      <a:pt x="369" y="419"/>
                    </a:lnTo>
                    <a:lnTo>
                      <a:pt x="366" y="401"/>
                    </a:lnTo>
                    <a:lnTo>
                      <a:pt x="364" y="383"/>
                    </a:lnTo>
                    <a:lnTo>
                      <a:pt x="358" y="367"/>
                    </a:lnTo>
                    <a:lnTo>
                      <a:pt x="353" y="355"/>
                    </a:lnTo>
                    <a:lnTo>
                      <a:pt x="347" y="342"/>
                    </a:lnTo>
                    <a:lnTo>
                      <a:pt x="339" y="331"/>
                    </a:lnTo>
                    <a:lnTo>
                      <a:pt x="330" y="323"/>
                    </a:lnTo>
                    <a:lnTo>
                      <a:pt x="321" y="314"/>
                    </a:lnTo>
                    <a:lnTo>
                      <a:pt x="312" y="307"/>
                    </a:lnTo>
                    <a:lnTo>
                      <a:pt x="302" y="302"/>
                    </a:lnTo>
                    <a:lnTo>
                      <a:pt x="292" y="297"/>
                    </a:lnTo>
                    <a:lnTo>
                      <a:pt x="280" y="294"/>
                    </a:lnTo>
                    <a:lnTo>
                      <a:pt x="269" y="292"/>
                    </a:lnTo>
                    <a:lnTo>
                      <a:pt x="256" y="292"/>
                    </a:lnTo>
                    <a:lnTo>
                      <a:pt x="244" y="292"/>
                    </a:lnTo>
                    <a:lnTo>
                      <a:pt x="233" y="294"/>
                    </a:lnTo>
                    <a:lnTo>
                      <a:pt x="221" y="297"/>
                    </a:lnTo>
                    <a:lnTo>
                      <a:pt x="211" y="302"/>
                    </a:lnTo>
                    <a:lnTo>
                      <a:pt x="201" y="307"/>
                    </a:lnTo>
                    <a:lnTo>
                      <a:pt x="192" y="314"/>
                    </a:lnTo>
                    <a:lnTo>
                      <a:pt x="183" y="321"/>
                    </a:lnTo>
                    <a:lnTo>
                      <a:pt x="174" y="330"/>
                    </a:lnTo>
                    <a:lnTo>
                      <a:pt x="166" y="340"/>
                    </a:lnTo>
                    <a:lnTo>
                      <a:pt x="159" y="352"/>
                    </a:lnTo>
                    <a:lnTo>
                      <a:pt x="154" y="365"/>
                    </a:lnTo>
                    <a:lnTo>
                      <a:pt x="149" y="379"/>
                    </a:lnTo>
                    <a:lnTo>
                      <a:pt x="145" y="394"/>
                    </a:lnTo>
                    <a:lnTo>
                      <a:pt x="143" y="411"/>
                    </a:lnTo>
                    <a:lnTo>
                      <a:pt x="141" y="428"/>
                    </a:lnTo>
                    <a:lnTo>
                      <a:pt x="140"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7" name="Freeform 474">
                <a:extLst>
                  <a:ext uri="{FF2B5EF4-FFF2-40B4-BE49-F238E27FC236}">
                    <a16:creationId xmlns:a16="http://schemas.microsoft.com/office/drawing/2014/main" id="{EED1E308-5596-4C0C-A5B4-4104824F2737}"/>
                  </a:ext>
                </a:extLst>
              </p:cNvPr>
              <p:cNvSpPr>
                <a:spLocks noEditPoints="1"/>
              </p:cNvSpPr>
              <p:nvPr/>
            </p:nvSpPr>
            <p:spPr bwMode="auto">
              <a:xfrm>
                <a:off x="2823" y="3236"/>
                <a:ext cx="122" cy="136"/>
              </a:xfrm>
              <a:custGeom>
                <a:avLst/>
                <a:gdLst>
                  <a:gd name="T0" fmla="*/ 30 w 486"/>
                  <a:gd name="T1" fmla="*/ 25 h 545"/>
                  <a:gd name="T2" fmla="*/ 28 w 486"/>
                  <a:gd name="T3" fmla="*/ 28 h 545"/>
                  <a:gd name="T4" fmla="*/ 26 w 486"/>
                  <a:gd name="T5" fmla="*/ 31 h 545"/>
                  <a:gd name="T6" fmla="*/ 23 w 486"/>
                  <a:gd name="T7" fmla="*/ 32 h 545"/>
                  <a:gd name="T8" fmla="*/ 20 w 486"/>
                  <a:gd name="T9" fmla="*/ 33 h 545"/>
                  <a:gd name="T10" fmla="*/ 16 w 486"/>
                  <a:gd name="T11" fmla="*/ 34 h 545"/>
                  <a:gd name="T12" fmla="*/ 13 w 486"/>
                  <a:gd name="T13" fmla="*/ 34 h 545"/>
                  <a:gd name="T14" fmla="*/ 10 w 486"/>
                  <a:gd name="T15" fmla="*/ 33 h 545"/>
                  <a:gd name="T16" fmla="*/ 8 w 486"/>
                  <a:gd name="T17" fmla="*/ 32 h 545"/>
                  <a:gd name="T18" fmla="*/ 6 w 486"/>
                  <a:gd name="T19" fmla="*/ 31 h 545"/>
                  <a:gd name="T20" fmla="*/ 4 w 486"/>
                  <a:gd name="T21" fmla="*/ 29 h 545"/>
                  <a:gd name="T22" fmla="*/ 2 w 486"/>
                  <a:gd name="T23" fmla="*/ 26 h 545"/>
                  <a:gd name="T24" fmla="*/ 1 w 486"/>
                  <a:gd name="T25" fmla="*/ 22 h 545"/>
                  <a:gd name="T26" fmla="*/ 0 w 486"/>
                  <a:gd name="T27" fmla="*/ 17 h 545"/>
                  <a:gd name="T28" fmla="*/ 1 w 486"/>
                  <a:gd name="T29" fmla="*/ 12 h 545"/>
                  <a:gd name="T30" fmla="*/ 2 w 486"/>
                  <a:gd name="T31" fmla="*/ 8 h 545"/>
                  <a:gd name="T32" fmla="*/ 3 w 486"/>
                  <a:gd name="T33" fmla="*/ 6 h 545"/>
                  <a:gd name="T34" fmla="*/ 4 w 486"/>
                  <a:gd name="T35" fmla="*/ 4 h 545"/>
                  <a:gd name="T36" fmla="*/ 8 w 486"/>
                  <a:gd name="T37" fmla="*/ 2 h 545"/>
                  <a:gd name="T38" fmla="*/ 12 w 486"/>
                  <a:gd name="T39" fmla="*/ 0 h 545"/>
                  <a:gd name="T40" fmla="*/ 17 w 486"/>
                  <a:gd name="T41" fmla="*/ 0 h 545"/>
                  <a:gd name="T42" fmla="*/ 20 w 486"/>
                  <a:gd name="T43" fmla="*/ 1 h 545"/>
                  <a:gd name="T44" fmla="*/ 22 w 486"/>
                  <a:gd name="T45" fmla="*/ 1 h 545"/>
                  <a:gd name="T46" fmla="*/ 24 w 486"/>
                  <a:gd name="T47" fmla="*/ 3 h 545"/>
                  <a:gd name="T48" fmla="*/ 26 w 486"/>
                  <a:gd name="T49" fmla="*/ 4 h 545"/>
                  <a:gd name="T50" fmla="*/ 28 w 486"/>
                  <a:gd name="T51" fmla="*/ 6 h 545"/>
                  <a:gd name="T52" fmla="*/ 29 w 486"/>
                  <a:gd name="T53" fmla="*/ 8 h 545"/>
                  <a:gd name="T54" fmla="*/ 30 w 486"/>
                  <a:gd name="T55" fmla="*/ 11 h 545"/>
                  <a:gd name="T56" fmla="*/ 31 w 486"/>
                  <a:gd name="T57" fmla="*/ 17 h 545"/>
                  <a:gd name="T58" fmla="*/ 9 w 486"/>
                  <a:gd name="T59" fmla="*/ 20 h 545"/>
                  <a:gd name="T60" fmla="*/ 10 w 486"/>
                  <a:gd name="T61" fmla="*/ 23 h 545"/>
                  <a:gd name="T62" fmla="*/ 11 w 486"/>
                  <a:gd name="T63" fmla="*/ 25 h 545"/>
                  <a:gd name="T64" fmla="*/ 12 w 486"/>
                  <a:gd name="T65" fmla="*/ 26 h 545"/>
                  <a:gd name="T66" fmla="*/ 14 w 486"/>
                  <a:gd name="T67" fmla="*/ 27 h 545"/>
                  <a:gd name="T68" fmla="*/ 16 w 486"/>
                  <a:gd name="T69" fmla="*/ 27 h 545"/>
                  <a:gd name="T70" fmla="*/ 19 w 486"/>
                  <a:gd name="T71" fmla="*/ 27 h 545"/>
                  <a:gd name="T72" fmla="*/ 20 w 486"/>
                  <a:gd name="T73" fmla="*/ 26 h 545"/>
                  <a:gd name="T74" fmla="*/ 21 w 486"/>
                  <a:gd name="T75" fmla="*/ 24 h 545"/>
                  <a:gd name="T76" fmla="*/ 22 w 486"/>
                  <a:gd name="T77" fmla="*/ 13 h 545"/>
                  <a:gd name="T78" fmla="*/ 22 w 486"/>
                  <a:gd name="T79" fmla="*/ 11 h 545"/>
                  <a:gd name="T80" fmla="*/ 21 w 486"/>
                  <a:gd name="T81" fmla="*/ 9 h 545"/>
                  <a:gd name="T82" fmla="*/ 19 w 486"/>
                  <a:gd name="T83" fmla="*/ 8 h 545"/>
                  <a:gd name="T84" fmla="*/ 18 w 486"/>
                  <a:gd name="T85" fmla="*/ 7 h 545"/>
                  <a:gd name="T86" fmla="*/ 16 w 486"/>
                  <a:gd name="T87" fmla="*/ 6 h 545"/>
                  <a:gd name="T88" fmla="*/ 14 w 486"/>
                  <a:gd name="T89" fmla="*/ 7 h 545"/>
                  <a:gd name="T90" fmla="*/ 12 w 486"/>
                  <a:gd name="T91" fmla="*/ 8 h 545"/>
                  <a:gd name="T92" fmla="*/ 10 w 486"/>
                  <a:gd name="T93" fmla="*/ 9 h 545"/>
                  <a:gd name="T94" fmla="*/ 10 w 486"/>
                  <a:gd name="T95" fmla="*/ 11 h 545"/>
                  <a:gd name="T96" fmla="*/ 9 w 486"/>
                  <a:gd name="T97" fmla="*/ 13 h 54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5"/>
                  <a:gd name="T149" fmla="*/ 486 w 486"/>
                  <a:gd name="T150" fmla="*/ 545 h 54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5">
                    <a:moveTo>
                      <a:pt x="341" y="368"/>
                    </a:moveTo>
                    <a:lnTo>
                      <a:pt x="478" y="389"/>
                    </a:lnTo>
                    <a:lnTo>
                      <a:pt x="472" y="409"/>
                    </a:lnTo>
                    <a:lnTo>
                      <a:pt x="463" y="425"/>
                    </a:lnTo>
                    <a:lnTo>
                      <a:pt x="454" y="442"/>
                    </a:lnTo>
                    <a:lnTo>
                      <a:pt x="445" y="456"/>
                    </a:lnTo>
                    <a:lnTo>
                      <a:pt x="433" y="470"/>
                    </a:lnTo>
                    <a:lnTo>
                      <a:pt x="422" y="483"/>
                    </a:lnTo>
                    <a:lnTo>
                      <a:pt x="409" y="495"/>
                    </a:lnTo>
                    <a:lnTo>
                      <a:pt x="395" y="505"/>
                    </a:lnTo>
                    <a:lnTo>
                      <a:pt x="381" y="514"/>
                    </a:lnTo>
                    <a:lnTo>
                      <a:pt x="365" y="522"/>
                    </a:lnTo>
                    <a:lnTo>
                      <a:pt x="349" y="529"/>
                    </a:lnTo>
                    <a:lnTo>
                      <a:pt x="331" y="534"/>
                    </a:lnTo>
                    <a:lnTo>
                      <a:pt x="313" y="538"/>
                    </a:lnTo>
                    <a:lnTo>
                      <a:pt x="293" y="542"/>
                    </a:lnTo>
                    <a:lnTo>
                      <a:pt x="273" y="543"/>
                    </a:lnTo>
                    <a:lnTo>
                      <a:pt x="252" y="545"/>
                    </a:lnTo>
                    <a:lnTo>
                      <a:pt x="236" y="543"/>
                    </a:lnTo>
                    <a:lnTo>
                      <a:pt x="219" y="543"/>
                    </a:lnTo>
                    <a:lnTo>
                      <a:pt x="204" y="541"/>
                    </a:lnTo>
                    <a:lnTo>
                      <a:pt x="188" y="538"/>
                    </a:lnTo>
                    <a:lnTo>
                      <a:pt x="174" y="536"/>
                    </a:lnTo>
                    <a:lnTo>
                      <a:pt x="160" y="532"/>
                    </a:lnTo>
                    <a:lnTo>
                      <a:pt x="147" y="528"/>
                    </a:lnTo>
                    <a:lnTo>
                      <a:pt x="134" y="522"/>
                    </a:lnTo>
                    <a:lnTo>
                      <a:pt x="121" y="516"/>
                    </a:lnTo>
                    <a:lnTo>
                      <a:pt x="110" y="510"/>
                    </a:lnTo>
                    <a:lnTo>
                      <a:pt x="98" y="502"/>
                    </a:lnTo>
                    <a:lnTo>
                      <a:pt x="88" y="495"/>
                    </a:lnTo>
                    <a:lnTo>
                      <a:pt x="78" y="486"/>
                    </a:lnTo>
                    <a:lnTo>
                      <a:pt x="69" y="477"/>
                    </a:lnTo>
                    <a:lnTo>
                      <a:pt x="60" y="466"/>
                    </a:lnTo>
                    <a:lnTo>
                      <a:pt x="51" y="456"/>
                    </a:lnTo>
                    <a:lnTo>
                      <a:pt x="39" y="437"/>
                    </a:lnTo>
                    <a:lnTo>
                      <a:pt x="29" y="418"/>
                    </a:lnTo>
                    <a:lnTo>
                      <a:pt x="20" y="397"/>
                    </a:lnTo>
                    <a:lnTo>
                      <a:pt x="12" y="375"/>
                    </a:lnTo>
                    <a:lnTo>
                      <a:pt x="7" y="352"/>
                    </a:lnTo>
                    <a:lnTo>
                      <a:pt x="3" y="328"/>
                    </a:lnTo>
                    <a:lnTo>
                      <a:pt x="1" y="303"/>
                    </a:lnTo>
                    <a:lnTo>
                      <a:pt x="0" y="276"/>
                    </a:lnTo>
                    <a:lnTo>
                      <a:pt x="1" y="244"/>
                    </a:lnTo>
                    <a:lnTo>
                      <a:pt x="3" y="215"/>
                    </a:lnTo>
                    <a:lnTo>
                      <a:pt x="10" y="187"/>
                    </a:lnTo>
                    <a:lnTo>
                      <a:pt x="16" y="161"/>
                    </a:lnTo>
                    <a:lnTo>
                      <a:pt x="21" y="148"/>
                    </a:lnTo>
                    <a:lnTo>
                      <a:pt x="26" y="137"/>
                    </a:lnTo>
                    <a:lnTo>
                      <a:pt x="32" y="125"/>
                    </a:lnTo>
                    <a:lnTo>
                      <a:pt x="38" y="113"/>
                    </a:lnTo>
                    <a:lnTo>
                      <a:pt x="44" y="103"/>
                    </a:lnTo>
                    <a:lnTo>
                      <a:pt x="52" y="93"/>
                    </a:lnTo>
                    <a:lnTo>
                      <a:pt x="60" y="83"/>
                    </a:lnTo>
                    <a:lnTo>
                      <a:pt x="68" y="74"/>
                    </a:lnTo>
                    <a:lnTo>
                      <a:pt x="86" y="57"/>
                    </a:lnTo>
                    <a:lnTo>
                      <a:pt x="103" y="42"/>
                    </a:lnTo>
                    <a:lnTo>
                      <a:pt x="123" y="29"/>
                    </a:lnTo>
                    <a:lnTo>
                      <a:pt x="145" y="18"/>
                    </a:lnTo>
                    <a:lnTo>
                      <a:pt x="166" y="11"/>
                    </a:lnTo>
                    <a:lnTo>
                      <a:pt x="189" y="4"/>
                    </a:lnTo>
                    <a:lnTo>
                      <a:pt x="213" y="2"/>
                    </a:lnTo>
                    <a:lnTo>
                      <a:pt x="238" y="0"/>
                    </a:lnTo>
                    <a:lnTo>
                      <a:pt x="267" y="2"/>
                    </a:lnTo>
                    <a:lnTo>
                      <a:pt x="293" y="6"/>
                    </a:lnTo>
                    <a:lnTo>
                      <a:pt x="306" y="8"/>
                    </a:lnTo>
                    <a:lnTo>
                      <a:pt x="319" y="11"/>
                    </a:lnTo>
                    <a:lnTo>
                      <a:pt x="331" y="15"/>
                    </a:lnTo>
                    <a:lnTo>
                      <a:pt x="342" y="20"/>
                    </a:lnTo>
                    <a:lnTo>
                      <a:pt x="354" y="25"/>
                    </a:lnTo>
                    <a:lnTo>
                      <a:pt x="364" y="30"/>
                    </a:lnTo>
                    <a:lnTo>
                      <a:pt x="374" y="36"/>
                    </a:lnTo>
                    <a:lnTo>
                      <a:pt x="385" y="44"/>
                    </a:lnTo>
                    <a:lnTo>
                      <a:pt x="395" y="51"/>
                    </a:lnTo>
                    <a:lnTo>
                      <a:pt x="404" y="60"/>
                    </a:lnTo>
                    <a:lnTo>
                      <a:pt x="413" y="67"/>
                    </a:lnTo>
                    <a:lnTo>
                      <a:pt x="422" y="77"/>
                    </a:lnTo>
                    <a:lnTo>
                      <a:pt x="430" y="86"/>
                    </a:lnTo>
                    <a:lnTo>
                      <a:pt x="437" y="98"/>
                    </a:lnTo>
                    <a:lnTo>
                      <a:pt x="445" y="108"/>
                    </a:lnTo>
                    <a:lnTo>
                      <a:pt x="451" y="121"/>
                    </a:lnTo>
                    <a:lnTo>
                      <a:pt x="456" y="133"/>
                    </a:lnTo>
                    <a:lnTo>
                      <a:pt x="462" y="147"/>
                    </a:lnTo>
                    <a:lnTo>
                      <a:pt x="467" y="160"/>
                    </a:lnTo>
                    <a:lnTo>
                      <a:pt x="472" y="174"/>
                    </a:lnTo>
                    <a:lnTo>
                      <a:pt x="478" y="205"/>
                    </a:lnTo>
                    <a:lnTo>
                      <a:pt x="483" y="238"/>
                    </a:lnTo>
                    <a:lnTo>
                      <a:pt x="486" y="274"/>
                    </a:lnTo>
                    <a:lnTo>
                      <a:pt x="486" y="312"/>
                    </a:lnTo>
                    <a:lnTo>
                      <a:pt x="141" y="312"/>
                    </a:lnTo>
                    <a:lnTo>
                      <a:pt x="142" y="326"/>
                    </a:lnTo>
                    <a:lnTo>
                      <a:pt x="143" y="341"/>
                    </a:lnTo>
                    <a:lnTo>
                      <a:pt x="146" y="355"/>
                    </a:lnTo>
                    <a:lnTo>
                      <a:pt x="150" y="366"/>
                    </a:lnTo>
                    <a:lnTo>
                      <a:pt x="155" y="378"/>
                    </a:lnTo>
                    <a:lnTo>
                      <a:pt x="160" y="388"/>
                    </a:lnTo>
                    <a:lnTo>
                      <a:pt x="166" y="398"/>
                    </a:lnTo>
                    <a:lnTo>
                      <a:pt x="174" y="407"/>
                    </a:lnTo>
                    <a:lnTo>
                      <a:pt x="182" y="415"/>
                    </a:lnTo>
                    <a:lnTo>
                      <a:pt x="191" y="423"/>
                    </a:lnTo>
                    <a:lnTo>
                      <a:pt x="200" y="428"/>
                    </a:lnTo>
                    <a:lnTo>
                      <a:pt x="210" y="433"/>
                    </a:lnTo>
                    <a:lnTo>
                      <a:pt x="220" y="437"/>
                    </a:lnTo>
                    <a:lnTo>
                      <a:pt x="231" y="439"/>
                    </a:lnTo>
                    <a:lnTo>
                      <a:pt x="242" y="441"/>
                    </a:lnTo>
                    <a:lnTo>
                      <a:pt x="254" y="442"/>
                    </a:lnTo>
                    <a:lnTo>
                      <a:pt x="269" y="441"/>
                    </a:lnTo>
                    <a:lnTo>
                      <a:pt x="283" y="437"/>
                    </a:lnTo>
                    <a:lnTo>
                      <a:pt x="296" y="432"/>
                    </a:lnTo>
                    <a:lnTo>
                      <a:pt x="308" y="424"/>
                    </a:lnTo>
                    <a:lnTo>
                      <a:pt x="314" y="419"/>
                    </a:lnTo>
                    <a:lnTo>
                      <a:pt x="318" y="414"/>
                    </a:lnTo>
                    <a:lnTo>
                      <a:pt x="323" y="407"/>
                    </a:lnTo>
                    <a:lnTo>
                      <a:pt x="327" y="401"/>
                    </a:lnTo>
                    <a:lnTo>
                      <a:pt x="335" y="386"/>
                    </a:lnTo>
                    <a:lnTo>
                      <a:pt x="341" y="368"/>
                    </a:lnTo>
                    <a:close/>
                    <a:moveTo>
                      <a:pt x="349" y="228"/>
                    </a:moveTo>
                    <a:lnTo>
                      <a:pt x="349" y="214"/>
                    </a:lnTo>
                    <a:lnTo>
                      <a:pt x="346" y="199"/>
                    </a:lnTo>
                    <a:lnTo>
                      <a:pt x="345" y="187"/>
                    </a:lnTo>
                    <a:lnTo>
                      <a:pt x="341" y="175"/>
                    </a:lnTo>
                    <a:lnTo>
                      <a:pt x="337" y="165"/>
                    </a:lnTo>
                    <a:lnTo>
                      <a:pt x="332" y="154"/>
                    </a:lnTo>
                    <a:lnTo>
                      <a:pt x="326" y="145"/>
                    </a:lnTo>
                    <a:lnTo>
                      <a:pt x="318" y="137"/>
                    </a:lnTo>
                    <a:lnTo>
                      <a:pt x="311" y="130"/>
                    </a:lnTo>
                    <a:lnTo>
                      <a:pt x="302" y="124"/>
                    </a:lnTo>
                    <a:lnTo>
                      <a:pt x="295" y="117"/>
                    </a:lnTo>
                    <a:lnTo>
                      <a:pt x="286" y="113"/>
                    </a:lnTo>
                    <a:lnTo>
                      <a:pt x="277" y="110"/>
                    </a:lnTo>
                    <a:lnTo>
                      <a:pt x="267" y="108"/>
                    </a:lnTo>
                    <a:lnTo>
                      <a:pt x="258" y="106"/>
                    </a:lnTo>
                    <a:lnTo>
                      <a:pt x="247" y="106"/>
                    </a:lnTo>
                    <a:lnTo>
                      <a:pt x="236" y="106"/>
                    </a:lnTo>
                    <a:lnTo>
                      <a:pt x="225" y="108"/>
                    </a:lnTo>
                    <a:lnTo>
                      <a:pt x="215" y="111"/>
                    </a:lnTo>
                    <a:lnTo>
                      <a:pt x="206" y="113"/>
                    </a:lnTo>
                    <a:lnTo>
                      <a:pt x="197" y="119"/>
                    </a:lnTo>
                    <a:lnTo>
                      <a:pt x="188" y="124"/>
                    </a:lnTo>
                    <a:lnTo>
                      <a:pt x="181" y="131"/>
                    </a:lnTo>
                    <a:lnTo>
                      <a:pt x="173" y="139"/>
                    </a:lnTo>
                    <a:lnTo>
                      <a:pt x="165" y="147"/>
                    </a:lnTo>
                    <a:lnTo>
                      <a:pt x="160" y="157"/>
                    </a:lnTo>
                    <a:lnTo>
                      <a:pt x="155" y="166"/>
                    </a:lnTo>
                    <a:lnTo>
                      <a:pt x="151" y="178"/>
                    </a:lnTo>
                    <a:lnTo>
                      <a:pt x="147" y="189"/>
                    </a:lnTo>
                    <a:lnTo>
                      <a:pt x="145" y="201"/>
                    </a:lnTo>
                    <a:lnTo>
                      <a:pt x="143" y="214"/>
                    </a:lnTo>
                    <a:lnTo>
                      <a:pt x="143"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8" name="Freeform 475">
                <a:extLst>
                  <a:ext uri="{FF2B5EF4-FFF2-40B4-BE49-F238E27FC236}">
                    <a16:creationId xmlns:a16="http://schemas.microsoft.com/office/drawing/2014/main" id="{A1E0E1BE-6E28-4E83-844A-26ED093A76DF}"/>
                  </a:ext>
                </a:extLst>
              </p:cNvPr>
              <p:cNvSpPr>
                <a:spLocks/>
              </p:cNvSpPr>
              <p:nvPr/>
            </p:nvSpPr>
            <p:spPr bwMode="auto">
              <a:xfrm>
                <a:off x="1732" y="3413"/>
                <a:ext cx="173" cy="180"/>
              </a:xfrm>
              <a:custGeom>
                <a:avLst/>
                <a:gdLst>
                  <a:gd name="T0" fmla="*/ 0 w 693"/>
                  <a:gd name="T1" fmla="*/ 45 h 717"/>
                  <a:gd name="T2" fmla="*/ 0 w 693"/>
                  <a:gd name="T3" fmla="*/ 0 h 717"/>
                  <a:gd name="T4" fmla="*/ 13 w 693"/>
                  <a:gd name="T5" fmla="*/ 0 h 717"/>
                  <a:gd name="T6" fmla="*/ 22 w 693"/>
                  <a:gd name="T7" fmla="*/ 31 h 717"/>
                  <a:gd name="T8" fmla="*/ 30 w 693"/>
                  <a:gd name="T9" fmla="*/ 0 h 717"/>
                  <a:gd name="T10" fmla="*/ 43 w 693"/>
                  <a:gd name="T11" fmla="*/ 0 h 717"/>
                  <a:gd name="T12" fmla="*/ 43 w 693"/>
                  <a:gd name="T13" fmla="*/ 45 h 717"/>
                  <a:gd name="T14" fmla="*/ 35 w 693"/>
                  <a:gd name="T15" fmla="*/ 45 h 717"/>
                  <a:gd name="T16" fmla="*/ 35 w 693"/>
                  <a:gd name="T17" fmla="*/ 10 h 717"/>
                  <a:gd name="T18" fmla="*/ 26 w 693"/>
                  <a:gd name="T19" fmla="*/ 45 h 717"/>
                  <a:gd name="T20" fmla="*/ 17 w 693"/>
                  <a:gd name="T21" fmla="*/ 45 h 717"/>
                  <a:gd name="T22" fmla="*/ 8 w 693"/>
                  <a:gd name="T23" fmla="*/ 10 h 717"/>
                  <a:gd name="T24" fmla="*/ 8 w 693"/>
                  <a:gd name="T25" fmla="*/ 45 h 717"/>
                  <a:gd name="T26" fmla="*/ 0 w 693"/>
                  <a:gd name="T27" fmla="*/ 45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3"/>
                  <a:gd name="T43" fmla="*/ 0 h 717"/>
                  <a:gd name="T44" fmla="*/ 693 w 693"/>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3" h="717">
                    <a:moveTo>
                      <a:pt x="0" y="717"/>
                    </a:moveTo>
                    <a:lnTo>
                      <a:pt x="0" y="0"/>
                    </a:lnTo>
                    <a:lnTo>
                      <a:pt x="217" y="0"/>
                    </a:lnTo>
                    <a:lnTo>
                      <a:pt x="348" y="490"/>
                    </a:lnTo>
                    <a:lnTo>
                      <a:pt x="476" y="0"/>
                    </a:lnTo>
                    <a:lnTo>
                      <a:pt x="693" y="0"/>
                    </a:lnTo>
                    <a:lnTo>
                      <a:pt x="693" y="717"/>
                    </a:lnTo>
                    <a:lnTo>
                      <a:pt x="560" y="717"/>
                    </a:lnTo>
                    <a:lnTo>
                      <a:pt x="560" y="152"/>
                    </a:lnTo>
                    <a:lnTo>
                      <a:pt x="416" y="717"/>
                    </a:lnTo>
                    <a:lnTo>
                      <a:pt x="277" y="717"/>
                    </a:lnTo>
                    <a:lnTo>
                      <a:pt x="135" y="152"/>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79" name="Freeform 476">
                <a:extLst>
                  <a:ext uri="{FF2B5EF4-FFF2-40B4-BE49-F238E27FC236}">
                    <a16:creationId xmlns:a16="http://schemas.microsoft.com/office/drawing/2014/main" id="{C076C25E-CD76-419F-A1CE-F56B551B49B3}"/>
                  </a:ext>
                </a:extLst>
              </p:cNvPr>
              <p:cNvSpPr>
                <a:spLocks noEditPoints="1"/>
              </p:cNvSpPr>
              <p:nvPr/>
            </p:nvSpPr>
            <p:spPr bwMode="auto">
              <a:xfrm>
                <a:off x="1941" y="3413"/>
                <a:ext cx="34" cy="180"/>
              </a:xfrm>
              <a:custGeom>
                <a:avLst/>
                <a:gdLst>
                  <a:gd name="T0" fmla="*/ 0 w 137"/>
                  <a:gd name="T1" fmla="*/ 8 h 717"/>
                  <a:gd name="T2" fmla="*/ 0 w 137"/>
                  <a:gd name="T3" fmla="*/ 0 h 717"/>
                  <a:gd name="T4" fmla="*/ 8 w 137"/>
                  <a:gd name="T5" fmla="*/ 0 h 717"/>
                  <a:gd name="T6" fmla="*/ 8 w 137"/>
                  <a:gd name="T7" fmla="*/ 8 h 717"/>
                  <a:gd name="T8" fmla="*/ 0 w 137"/>
                  <a:gd name="T9" fmla="*/ 8 h 717"/>
                  <a:gd name="T10" fmla="*/ 0 w 137"/>
                  <a:gd name="T11" fmla="*/ 45 h 717"/>
                  <a:gd name="T12" fmla="*/ 0 w 137"/>
                  <a:gd name="T13" fmla="*/ 12 h 717"/>
                  <a:gd name="T14" fmla="*/ 8 w 137"/>
                  <a:gd name="T15" fmla="*/ 12 h 717"/>
                  <a:gd name="T16" fmla="*/ 8 w 137"/>
                  <a:gd name="T17" fmla="*/ 45 h 717"/>
                  <a:gd name="T18" fmla="*/ 0 w 137"/>
                  <a:gd name="T19" fmla="*/ 45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7"/>
                  <a:gd name="T32" fmla="*/ 137 w 137"/>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7">
                    <a:moveTo>
                      <a:pt x="0" y="127"/>
                    </a:moveTo>
                    <a:lnTo>
                      <a:pt x="0" y="0"/>
                    </a:lnTo>
                    <a:lnTo>
                      <a:pt x="137" y="0"/>
                    </a:lnTo>
                    <a:lnTo>
                      <a:pt x="137" y="127"/>
                    </a:lnTo>
                    <a:lnTo>
                      <a:pt x="0" y="127"/>
                    </a:lnTo>
                    <a:close/>
                    <a:moveTo>
                      <a:pt x="0" y="717"/>
                    </a:moveTo>
                    <a:lnTo>
                      <a:pt x="0" y="197"/>
                    </a:lnTo>
                    <a:lnTo>
                      <a:pt x="137" y="197"/>
                    </a:lnTo>
                    <a:lnTo>
                      <a:pt x="137"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0" name="Freeform 477">
                <a:extLst>
                  <a:ext uri="{FF2B5EF4-FFF2-40B4-BE49-F238E27FC236}">
                    <a16:creationId xmlns:a16="http://schemas.microsoft.com/office/drawing/2014/main" id="{2CBEBBD1-1644-4C59-8FE6-D1B0A01FDFE4}"/>
                  </a:ext>
                </a:extLst>
              </p:cNvPr>
              <p:cNvSpPr>
                <a:spLocks noEditPoints="1"/>
              </p:cNvSpPr>
              <p:nvPr/>
            </p:nvSpPr>
            <p:spPr bwMode="auto">
              <a:xfrm>
                <a:off x="2002" y="3460"/>
                <a:ext cx="135" cy="136"/>
              </a:xfrm>
              <a:custGeom>
                <a:avLst/>
                <a:gdLst>
                  <a:gd name="T0" fmla="*/ 0 w 538"/>
                  <a:gd name="T1" fmla="*/ 14 h 544"/>
                  <a:gd name="T2" fmla="*/ 1 w 538"/>
                  <a:gd name="T3" fmla="*/ 11 h 544"/>
                  <a:gd name="T4" fmla="*/ 2 w 538"/>
                  <a:gd name="T5" fmla="*/ 8 h 544"/>
                  <a:gd name="T6" fmla="*/ 4 w 538"/>
                  <a:gd name="T7" fmla="*/ 6 h 544"/>
                  <a:gd name="T8" fmla="*/ 7 w 538"/>
                  <a:gd name="T9" fmla="*/ 3 h 544"/>
                  <a:gd name="T10" fmla="*/ 9 w 538"/>
                  <a:gd name="T11" fmla="*/ 2 h 544"/>
                  <a:gd name="T12" fmla="*/ 12 w 538"/>
                  <a:gd name="T13" fmla="*/ 1 h 544"/>
                  <a:gd name="T14" fmla="*/ 16 w 538"/>
                  <a:gd name="T15" fmla="*/ 0 h 544"/>
                  <a:gd name="T16" fmla="*/ 21 w 538"/>
                  <a:gd name="T17" fmla="*/ 0 h 544"/>
                  <a:gd name="T18" fmla="*/ 23 w 538"/>
                  <a:gd name="T19" fmla="*/ 1 h 544"/>
                  <a:gd name="T20" fmla="*/ 25 w 538"/>
                  <a:gd name="T21" fmla="*/ 2 h 544"/>
                  <a:gd name="T22" fmla="*/ 27 w 538"/>
                  <a:gd name="T23" fmla="*/ 3 h 544"/>
                  <a:gd name="T24" fmla="*/ 29 w 538"/>
                  <a:gd name="T25" fmla="*/ 5 h 544"/>
                  <a:gd name="T26" fmla="*/ 31 w 538"/>
                  <a:gd name="T27" fmla="*/ 7 h 544"/>
                  <a:gd name="T28" fmla="*/ 32 w 538"/>
                  <a:gd name="T29" fmla="*/ 9 h 544"/>
                  <a:gd name="T30" fmla="*/ 33 w 538"/>
                  <a:gd name="T31" fmla="*/ 11 h 544"/>
                  <a:gd name="T32" fmla="*/ 34 w 538"/>
                  <a:gd name="T33" fmla="*/ 14 h 544"/>
                  <a:gd name="T34" fmla="*/ 34 w 538"/>
                  <a:gd name="T35" fmla="*/ 19 h 544"/>
                  <a:gd name="T36" fmla="*/ 33 w 538"/>
                  <a:gd name="T37" fmla="*/ 22 h 544"/>
                  <a:gd name="T38" fmla="*/ 32 w 538"/>
                  <a:gd name="T39" fmla="*/ 25 h 544"/>
                  <a:gd name="T40" fmla="*/ 31 w 538"/>
                  <a:gd name="T41" fmla="*/ 27 h 544"/>
                  <a:gd name="T42" fmla="*/ 30 w 538"/>
                  <a:gd name="T43" fmla="*/ 29 h 544"/>
                  <a:gd name="T44" fmla="*/ 28 w 538"/>
                  <a:gd name="T45" fmla="*/ 30 h 544"/>
                  <a:gd name="T46" fmla="*/ 26 w 538"/>
                  <a:gd name="T47" fmla="*/ 32 h 544"/>
                  <a:gd name="T48" fmla="*/ 24 w 538"/>
                  <a:gd name="T49" fmla="*/ 33 h 544"/>
                  <a:gd name="T50" fmla="*/ 21 w 538"/>
                  <a:gd name="T51" fmla="*/ 34 h 544"/>
                  <a:gd name="T52" fmla="*/ 17 w 538"/>
                  <a:gd name="T53" fmla="*/ 34 h 544"/>
                  <a:gd name="T54" fmla="*/ 14 w 538"/>
                  <a:gd name="T55" fmla="*/ 34 h 544"/>
                  <a:gd name="T56" fmla="*/ 11 w 538"/>
                  <a:gd name="T57" fmla="*/ 33 h 544"/>
                  <a:gd name="T58" fmla="*/ 7 w 538"/>
                  <a:gd name="T59" fmla="*/ 32 h 544"/>
                  <a:gd name="T60" fmla="*/ 5 w 538"/>
                  <a:gd name="T61" fmla="*/ 30 h 544"/>
                  <a:gd name="T62" fmla="*/ 3 w 538"/>
                  <a:gd name="T63" fmla="*/ 27 h 544"/>
                  <a:gd name="T64" fmla="*/ 1 w 538"/>
                  <a:gd name="T65" fmla="*/ 24 h 544"/>
                  <a:gd name="T66" fmla="*/ 0 w 538"/>
                  <a:gd name="T67" fmla="*/ 21 h 544"/>
                  <a:gd name="T68" fmla="*/ 0 w 538"/>
                  <a:gd name="T69" fmla="*/ 17 h 544"/>
                  <a:gd name="T70" fmla="*/ 9 w 538"/>
                  <a:gd name="T71" fmla="*/ 19 h 544"/>
                  <a:gd name="T72" fmla="*/ 10 w 538"/>
                  <a:gd name="T73" fmla="*/ 22 h 544"/>
                  <a:gd name="T74" fmla="*/ 11 w 538"/>
                  <a:gd name="T75" fmla="*/ 25 h 544"/>
                  <a:gd name="T76" fmla="*/ 13 w 538"/>
                  <a:gd name="T77" fmla="*/ 26 h 544"/>
                  <a:gd name="T78" fmla="*/ 15 w 538"/>
                  <a:gd name="T79" fmla="*/ 27 h 544"/>
                  <a:gd name="T80" fmla="*/ 18 w 538"/>
                  <a:gd name="T81" fmla="*/ 27 h 544"/>
                  <a:gd name="T82" fmla="*/ 20 w 538"/>
                  <a:gd name="T83" fmla="*/ 26 h 544"/>
                  <a:gd name="T84" fmla="*/ 22 w 538"/>
                  <a:gd name="T85" fmla="*/ 25 h 544"/>
                  <a:gd name="T86" fmla="*/ 24 w 538"/>
                  <a:gd name="T87" fmla="*/ 23 h 544"/>
                  <a:gd name="T88" fmla="*/ 25 w 538"/>
                  <a:gd name="T89" fmla="*/ 20 h 544"/>
                  <a:gd name="T90" fmla="*/ 25 w 538"/>
                  <a:gd name="T91" fmla="*/ 17 h 544"/>
                  <a:gd name="T92" fmla="*/ 25 w 538"/>
                  <a:gd name="T93" fmla="*/ 14 h 544"/>
                  <a:gd name="T94" fmla="*/ 24 w 538"/>
                  <a:gd name="T95" fmla="*/ 11 h 544"/>
                  <a:gd name="T96" fmla="*/ 22 w 538"/>
                  <a:gd name="T97" fmla="*/ 9 h 544"/>
                  <a:gd name="T98" fmla="*/ 20 w 538"/>
                  <a:gd name="T99" fmla="*/ 8 h 544"/>
                  <a:gd name="T100" fmla="*/ 18 w 538"/>
                  <a:gd name="T101" fmla="*/ 7 h 544"/>
                  <a:gd name="T102" fmla="*/ 15 w 538"/>
                  <a:gd name="T103" fmla="*/ 7 h 544"/>
                  <a:gd name="T104" fmla="*/ 13 w 538"/>
                  <a:gd name="T105" fmla="*/ 8 h 544"/>
                  <a:gd name="T106" fmla="*/ 11 w 538"/>
                  <a:gd name="T107" fmla="*/ 10 h 544"/>
                  <a:gd name="T108" fmla="*/ 10 w 538"/>
                  <a:gd name="T109" fmla="*/ 12 h 544"/>
                  <a:gd name="T110" fmla="*/ 9 w 538"/>
                  <a:gd name="T111" fmla="*/ 15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4"/>
                    </a:moveTo>
                    <a:lnTo>
                      <a:pt x="2" y="247"/>
                    </a:lnTo>
                    <a:lnTo>
                      <a:pt x="3" y="229"/>
                    </a:lnTo>
                    <a:lnTo>
                      <a:pt x="5" y="213"/>
                    </a:lnTo>
                    <a:lnTo>
                      <a:pt x="9" y="196"/>
                    </a:lnTo>
                    <a:lnTo>
                      <a:pt x="14" y="179"/>
                    </a:lnTo>
                    <a:lnTo>
                      <a:pt x="20" y="164"/>
                    </a:lnTo>
                    <a:lnTo>
                      <a:pt x="27" y="147"/>
                    </a:lnTo>
                    <a:lnTo>
                      <a:pt x="35" y="131"/>
                    </a:lnTo>
                    <a:lnTo>
                      <a:pt x="44" y="115"/>
                    </a:lnTo>
                    <a:lnTo>
                      <a:pt x="53" y="101"/>
                    </a:lnTo>
                    <a:lnTo>
                      <a:pt x="65" y="87"/>
                    </a:lnTo>
                    <a:lnTo>
                      <a:pt x="76" y="74"/>
                    </a:lnTo>
                    <a:lnTo>
                      <a:pt x="88" y="63"/>
                    </a:lnTo>
                    <a:lnTo>
                      <a:pt x="102" y="52"/>
                    </a:lnTo>
                    <a:lnTo>
                      <a:pt x="116" y="42"/>
                    </a:lnTo>
                    <a:lnTo>
                      <a:pt x="130" y="33"/>
                    </a:lnTo>
                    <a:lnTo>
                      <a:pt x="147" y="25"/>
                    </a:lnTo>
                    <a:lnTo>
                      <a:pt x="162" y="19"/>
                    </a:lnTo>
                    <a:lnTo>
                      <a:pt x="179" y="12"/>
                    </a:lnTo>
                    <a:lnTo>
                      <a:pt x="197" y="7"/>
                    </a:lnTo>
                    <a:lnTo>
                      <a:pt x="213" y="3"/>
                    </a:lnTo>
                    <a:lnTo>
                      <a:pt x="231" y="1"/>
                    </a:lnTo>
                    <a:lnTo>
                      <a:pt x="251" y="0"/>
                    </a:lnTo>
                    <a:lnTo>
                      <a:pt x="269" y="0"/>
                    </a:lnTo>
                    <a:lnTo>
                      <a:pt x="298" y="1"/>
                    </a:lnTo>
                    <a:lnTo>
                      <a:pt x="325" y="3"/>
                    </a:lnTo>
                    <a:lnTo>
                      <a:pt x="339" y="7"/>
                    </a:lnTo>
                    <a:lnTo>
                      <a:pt x="352" y="10"/>
                    </a:lnTo>
                    <a:lnTo>
                      <a:pt x="364" y="14"/>
                    </a:lnTo>
                    <a:lnTo>
                      <a:pt x="376" y="19"/>
                    </a:lnTo>
                    <a:lnTo>
                      <a:pt x="388" y="24"/>
                    </a:lnTo>
                    <a:lnTo>
                      <a:pt x="400" y="29"/>
                    </a:lnTo>
                    <a:lnTo>
                      <a:pt x="411" y="36"/>
                    </a:lnTo>
                    <a:lnTo>
                      <a:pt x="423" y="42"/>
                    </a:lnTo>
                    <a:lnTo>
                      <a:pt x="433" y="50"/>
                    </a:lnTo>
                    <a:lnTo>
                      <a:pt x="443" y="59"/>
                    </a:lnTo>
                    <a:lnTo>
                      <a:pt x="453" y="66"/>
                    </a:lnTo>
                    <a:lnTo>
                      <a:pt x="462" y="77"/>
                    </a:lnTo>
                    <a:lnTo>
                      <a:pt x="471" y="86"/>
                    </a:lnTo>
                    <a:lnTo>
                      <a:pt x="480" y="96"/>
                    </a:lnTo>
                    <a:lnTo>
                      <a:pt x="488" y="106"/>
                    </a:lnTo>
                    <a:lnTo>
                      <a:pt x="496" y="116"/>
                    </a:lnTo>
                    <a:lnTo>
                      <a:pt x="502" y="128"/>
                    </a:lnTo>
                    <a:lnTo>
                      <a:pt x="509" y="140"/>
                    </a:lnTo>
                    <a:lnTo>
                      <a:pt x="514" y="151"/>
                    </a:lnTo>
                    <a:lnTo>
                      <a:pt x="519" y="163"/>
                    </a:lnTo>
                    <a:lnTo>
                      <a:pt x="524" y="175"/>
                    </a:lnTo>
                    <a:lnTo>
                      <a:pt x="528" y="188"/>
                    </a:lnTo>
                    <a:lnTo>
                      <a:pt x="530" y="201"/>
                    </a:lnTo>
                    <a:lnTo>
                      <a:pt x="533" y="214"/>
                    </a:lnTo>
                    <a:lnTo>
                      <a:pt x="537" y="241"/>
                    </a:lnTo>
                    <a:lnTo>
                      <a:pt x="538" y="270"/>
                    </a:lnTo>
                    <a:lnTo>
                      <a:pt x="537" y="299"/>
                    </a:lnTo>
                    <a:lnTo>
                      <a:pt x="533" y="327"/>
                    </a:lnTo>
                    <a:lnTo>
                      <a:pt x="530" y="340"/>
                    </a:lnTo>
                    <a:lnTo>
                      <a:pt x="527" y="353"/>
                    </a:lnTo>
                    <a:lnTo>
                      <a:pt x="523" y="365"/>
                    </a:lnTo>
                    <a:lnTo>
                      <a:pt x="519" y="378"/>
                    </a:lnTo>
                    <a:lnTo>
                      <a:pt x="514" y="390"/>
                    </a:lnTo>
                    <a:lnTo>
                      <a:pt x="509" y="401"/>
                    </a:lnTo>
                    <a:lnTo>
                      <a:pt x="502" y="413"/>
                    </a:lnTo>
                    <a:lnTo>
                      <a:pt x="494" y="424"/>
                    </a:lnTo>
                    <a:lnTo>
                      <a:pt x="488" y="435"/>
                    </a:lnTo>
                    <a:lnTo>
                      <a:pt x="479" y="445"/>
                    </a:lnTo>
                    <a:lnTo>
                      <a:pt x="471" y="455"/>
                    </a:lnTo>
                    <a:lnTo>
                      <a:pt x="462" y="466"/>
                    </a:lnTo>
                    <a:lnTo>
                      <a:pt x="452" y="475"/>
                    </a:lnTo>
                    <a:lnTo>
                      <a:pt x="442" y="484"/>
                    </a:lnTo>
                    <a:lnTo>
                      <a:pt x="432" y="492"/>
                    </a:lnTo>
                    <a:lnTo>
                      <a:pt x="421" y="500"/>
                    </a:lnTo>
                    <a:lnTo>
                      <a:pt x="410" y="507"/>
                    </a:lnTo>
                    <a:lnTo>
                      <a:pt x="400" y="513"/>
                    </a:lnTo>
                    <a:lnTo>
                      <a:pt x="388" y="518"/>
                    </a:lnTo>
                    <a:lnTo>
                      <a:pt x="375" y="523"/>
                    </a:lnTo>
                    <a:lnTo>
                      <a:pt x="364" y="528"/>
                    </a:lnTo>
                    <a:lnTo>
                      <a:pt x="351" y="532"/>
                    </a:lnTo>
                    <a:lnTo>
                      <a:pt x="338" y="536"/>
                    </a:lnTo>
                    <a:lnTo>
                      <a:pt x="325" y="539"/>
                    </a:lnTo>
                    <a:lnTo>
                      <a:pt x="298" y="543"/>
                    </a:lnTo>
                    <a:lnTo>
                      <a:pt x="270" y="544"/>
                    </a:lnTo>
                    <a:lnTo>
                      <a:pt x="252" y="543"/>
                    </a:lnTo>
                    <a:lnTo>
                      <a:pt x="234" y="541"/>
                    </a:lnTo>
                    <a:lnTo>
                      <a:pt x="217" y="539"/>
                    </a:lnTo>
                    <a:lnTo>
                      <a:pt x="201" y="535"/>
                    </a:lnTo>
                    <a:lnTo>
                      <a:pt x="183" y="531"/>
                    </a:lnTo>
                    <a:lnTo>
                      <a:pt x="166" y="525"/>
                    </a:lnTo>
                    <a:lnTo>
                      <a:pt x="149" y="518"/>
                    </a:lnTo>
                    <a:lnTo>
                      <a:pt x="134" y="510"/>
                    </a:lnTo>
                    <a:lnTo>
                      <a:pt x="117" y="503"/>
                    </a:lnTo>
                    <a:lnTo>
                      <a:pt x="103" y="492"/>
                    </a:lnTo>
                    <a:lnTo>
                      <a:pt x="89" y="482"/>
                    </a:lnTo>
                    <a:lnTo>
                      <a:pt x="76" y="471"/>
                    </a:lnTo>
                    <a:lnTo>
                      <a:pt x="65" y="459"/>
                    </a:lnTo>
                    <a:lnTo>
                      <a:pt x="53" y="445"/>
                    </a:lnTo>
                    <a:lnTo>
                      <a:pt x="44" y="431"/>
                    </a:lnTo>
                    <a:lnTo>
                      <a:pt x="35" y="415"/>
                    </a:lnTo>
                    <a:lnTo>
                      <a:pt x="27" y="400"/>
                    </a:lnTo>
                    <a:lnTo>
                      <a:pt x="20" y="383"/>
                    </a:lnTo>
                    <a:lnTo>
                      <a:pt x="14" y="365"/>
                    </a:lnTo>
                    <a:lnTo>
                      <a:pt x="9" y="347"/>
                    </a:lnTo>
                    <a:lnTo>
                      <a:pt x="5" y="327"/>
                    </a:lnTo>
                    <a:lnTo>
                      <a:pt x="3" y="308"/>
                    </a:lnTo>
                    <a:lnTo>
                      <a:pt x="2" y="286"/>
                    </a:lnTo>
                    <a:lnTo>
                      <a:pt x="0" y="264"/>
                    </a:lnTo>
                    <a:close/>
                    <a:moveTo>
                      <a:pt x="142" y="272"/>
                    </a:moveTo>
                    <a:lnTo>
                      <a:pt x="143" y="290"/>
                    </a:lnTo>
                    <a:lnTo>
                      <a:pt x="144" y="308"/>
                    </a:lnTo>
                    <a:lnTo>
                      <a:pt x="147" y="324"/>
                    </a:lnTo>
                    <a:lnTo>
                      <a:pt x="152" y="340"/>
                    </a:lnTo>
                    <a:lnTo>
                      <a:pt x="157" y="354"/>
                    </a:lnTo>
                    <a:lnTo>
                      <a:pt x="162" y="367"/>
                    </a:lnTo>
                    <a:lnTo>
                      <a:pt x="170" y="380"/>
                    </a:lnTo>
                    <a:lnTo>
                      <a:pt x="179" y="390"/>
                    </a:lnTo>
                    <a:lnTo>
                      <a:pt x="188" y="400"/>
                    </a:lnTo>
                    <a:lnTo>
                      <a:pt x="198" y="408"/>
                    </a:lnTo>
                    <a:lnTo>
                      <a:pt x="208" y="415"/>
                    </a:lnTo>
                    <a:lnTo>
                      <a:pt x="220" y="421"/>
                    </a:lnTo>
                    <a:lnTo>
                      <a:pt x="231" y="426"/>
                    </a:lnTo>
                    <a:lnTo>
                      <a:pt x="244" y="428"/>
                    </a:lnTo>
                    <a:lnTo>
                      <a:pt x="256" y="431"/>
                    </a:lnTo>
                    <a:lnTo>
                      <a:pt x="270" y="431"/>
                    </a:lnTo>
                    <a:lnTo>
                      <a:pt x="283" y="431"/>
                    </a:lnTo>
                    <a:lnTo>
                      <a:pt x="296" y="428"/>
                    </a:lnTo>
                    <a:lnTo>
                      <a:pt x="307" y="426"/>
                    </a:lnTo>
                    <a:lnTo>
                      <a:pt x="319" y="421"/>
                    </a:lnTo>
                    <a:lnTo>
                      <a:pt x="330" y="415"/>
                    </a:lnTo>
                    <a:lnTo>
                      <a:pt x="340" y="408"/>
                    </a:lnTo>
                    <a:lnTo>
                      <a:pt x="351" y="400"/>
                    </a:lnTo>
                    <a:lnTo>
                      <a:pt x="360" y="390"/>
                    </a:lnTo>
                    <a:lnTo>
                      <a:pt x="369" y="380"/>
                    </a:lnTo>
                    <a:lnTo>
                      <a:pt x="376" y="367"/>
                    </a:lnTo>
                    <a:lnTo>
                      <a:pt x="382" y="354"/>
                    </a:lnTo>
                    <a:lnTo>
                      <a:pt x="387" y="340"/>
                    </a:lnTo>
                    <a:lnTo>
                      <a:pt x="392" y="324"/>
                    </a:lnTo>
                    <a:lnTo>
                      <a:pt x="394" y="308"/>
                    </a:lnTo>
                    <a:lnTo>
                      <a:pt x="396" y="290"/>
                    </a:lnTo>
                    <a:lnTo>
                      <a:pt x="397" y="270"/>
                    </a:lnTo>
                    <a:lnTo>
                      <a:pt x="396" y="251"/>
                    </a:lnTo>
                    <a:lnTo>
                      <a:pt x="394" y="235"/>
                    </a:lnTo>
                    <a:lnTo>
                      <a:pt x="392" y="218"/>
                    </a:lnTo>
                    <a:lnTo>
                      <a:pt x="387" y="202"/>
                    </a:lnTo>
                    <a:lnTo>
                      <a:pt x="382" y="188"/>
                    </a:lnTo>
                    <a:lnTo>
                      <a:pt x="376" y="175"/>
                    </a:lnTo>
                    <a:lnTo>
                      <a:pt x="369" y="164"/>
                    </a:lnTo>
                    <a:lnTo>
                      <a:pt x="360" y="152"/>
                    </a:lnTo>
                    <a:lnTo>
                      <a:pt x="351" y="143"/>
                    </a:lnTo>
                    <a:lnTo>
                      <a:pt x="340" y="134"/>
                    </a:lnTo>
                    <a:lnTo>
                      <a:pt x="330" y="128"/>
                    </a:lnTo>
                    <a:lnTo>
                      <a:pt x="319" y="122"/>
                    </a:lnTo>
                    <a:lnTo>
                      <a:pt x="307" y="118"/>
                    </a:lnTo>
                    <a:lnTo>
                      <a:pt x="296" y="114"/>
                    </a:lnTo>
                    <a:lnTo>
                      <a:pt x="283" y="113"/>
                    </a:lnTo>
                    <a:lnTo>
                      <a:pt x="270" y="111"/>
                    </a:lnTo>
                    <a:lnTo>
                      <a:pt x="256" y="113"/>
                    </a:lnTo>
                    <a:lnTo>
                      <a:pt x="244" y="114"/>
                    </a:lnTo>
                    <a:lnTo>
                      <a:pt x="231" y="118"/>
                    </a:lnTo>
                    <a:lnTo>
                      <a:pt x="220" y="122"/>
                    </a:lnTo>
                    <a:lnTo>
                      <a:pt x="208" y="128"/>
                    </a:lnTo>
                    <a:lnTo>
                      <a:pt x="198" y="134"/>
                    </a:lnTo>
                    <a:lnTo>
                      <a:pt x="188" y="143"/>
                    </a:lnTo>
                    <a:lnTo>
                      <a:pt x="179" y="152"/>
                    </a:lnTo>
                    <a:lnTo>
                      <a:pt x="170" y="164"/>
                    </a:lnTo>
                    <a:lnTo>
                      <a:pt x="162" y="175"/>
                    </a:lnTo>
                    <a:lnTo>
                      <a:pt x="157" y="188"/>
                    </a:lnTo>
                    <a:lnTo>
                      <a:pt x="152" y="202"/>
                    </a:lnTo>
                    <a:lnTo>
                      <a:pt x="147" y="218"/>
                    </a:lnTo>
                    <a:lnTo>
                      <a:pt x="144" y="235"/>
                    </a:lnTo>
                    <a:lnTo>
                      <a:pt x="143" y="252"/>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1" name="Freeform 478">
                <a:extLst>
                  <a:ext uri="{FF2B5EF4-FFF2-40B4-BE49-F238E27FC236}">
                    <a16:creationId xmlns:a16="http://schemas.microsoft.com/office/drawing/2014/main" id="{D8A1EE62-8AE4-403D-8CA5-7705558E53CC}"/>
                  </a:ext>
                </a:extLst>
              </p:cNvPr>
              <p:cNvSpPr>
                <a:spLocks/>
              </p:cNvSpPr>
              <p:nvPr/>
            </p:nvSpPr>
            <p:spPr bwMode="auto">
              <a:xfrm>
                <a:off x="2152" y="3460"/>
                <a:ext cx="121" cy="136"/>
              </a:xfrm>
              <a:custGeom>
                <a:avLst/>
                <a:gdLst>
                  <a:gd name="T0" fmla="*/ 9 w 487"/>
                  <a:gd name="T1" fmla="*/ 23 h 544"/>
                  <a:gd name="T2" fmla="*/ 9 w 487"/>
                  <a:gd name="T3" fmla="*/ 25 h 544"/>
                  <a:gd name="T4" fmla="*/ 10 w 487"/>
                  <a:gd name="T5" fmla="*/ 26 h 544"/>
                  <a:gd name="T6" fmla="*/ 12 w 487"/>
                  <a:gd name="T7" fmla="*/ 27 h 544"/>
                  <a:gd name="T8" fmla="*/ 13 w 487"/>
                  <a:gd name="T9" fmla="*/ 28 h 544"/>
                  <a:gd name="T10" fmla="*/ 15 w 487"/>
                  <a:gd name="T11" fmla="*/ 28 h 544"/>
                  <a:gd name="T12" fmla="*/ 18 w 487"/>
                  <a:gd name="T13" fmla="*/ 28 h 544"/>
                  <a:gd name="T14" fmla="*/ 19 w 487"/>
                  <a:gd name="T15" fmla="*/ 27 h 544"/>
                  <a:gd name="T16" fmla="*/ 21 w 487"/>
                  <a:gd name="T17" fmla="*/ 26 h 544"/>
                  <a:gd name="T18" fmla="*/ 21 w 487"/>
                  <a:gd name="T19" fmla="*/ 24 h 544"/>
                  <a:gd name="T20" fmla="*/ 21 w 487"/>
                  <a:gd name="T21" fmla="*/ 23 h 544"/>
                  <a:gd name="T22" fmla="*/ 20 w 487"/>
                  <a:gd name="T23" fmla="*/ 22 h 544"/>
                  <a:gd name="T24" fmla="*/ 16 w 487"/>
                  <a:gd name="T25" fmla="*/ 21 h 544"/>
                  <a:gd name="T26" fmla="*/ 10 w 487"/>
                  <a:gd name="T27" fmla="*/ 19 h 544"/>
                  <a:gd name="T28" fmla="*/ 6 w 487"/>
                  <a:gd name="T29" fmla="*/ 18 h 544"/>
                  <a:gd name="T30" fmla="*/ 3 w 487"/>
                  <a:gd name="T31" fmla="*/ 16 h 544"/>
                  <a:gd name="T32" fmla="*/ 2 w 487"/>
                  <a:gd name="T33" fmla="*/ 13 h 544"/>
                  <a:gd name="T34" fmla="*/ 1 w 487"/>
                  <a:gd name="T35" fmla="*/ 10 h 544"/>
                  <a:gd name="T36" fmla="*/ 2 w 487"/>
                  <a:gd name="T37" fmla="*/ 7 h 544"/>
                  <a:gd name="T38" fmla="*/ 3 w 487"/>
                  <a:gd name="T39" fmla="*/ 5 h 544"/>
                  <a:gd name="T40" fmla="*/ 5 w 487"/>
                  <a:gd name="T41" fmla="*/ 2 h 544"/>
                  <a:gd name="T42" fmla="*/ 9 w 487"/>
                  <a:gd name="T43" fmla="*/ 1 h 544"/>
                  <a:gd name="T44" fmla="*/ 13 w 487"/>
                  <a:gd name="T45" fmla="*/ 0 h 544"/>
                  <a:gd name="T46" fmla="*/ 18 w 487"/>
                  <a:gd name="T47" fmla="*/ 0 h 544"/>
                  <a:gd name="T48" fmla="*/ 22 w 487"/>
                  <a:gd name="T49" fmla="*/ 1 h 544"/>
                  <a:gd name="T50" fmla="*/ 25 w 487"/>
                  <a:gd name="T51" fmla="*/ 2 h 544"/>
                  <a:gd name="T52" fmla="*/ 27 w 487"/>
                  <a:gd name="T53" fmla="*/ 4 h 544"/>
                  <a:gd name="T54" fmla="*/ 28 w 487"/>
                  <a:gd name="T55" fmla="*/ 7 h 544"/>
                  <a:gd name="T56" fmla="*/ 21 w 487"/>
                  <a:gd name="T57" fmla="*/ 10 h 544"/>
                  <a:gd name="T58" fmla="*/ 20 w 487"/>
                  <a:gd name="T59" fmla="*/ 8 h 544"/>
                  <a:gd name="T60" fmla="*/ 19 w 487"/>
                  <a:gd name="T61" fmla="*/ 7 h 544"/>
                  <a:gd name="T62" fmla="*/ 18 w 487"/>
                  <a:gd name="T63" fmla="*/ 7 h 544"/>
                  <a:gd name="T64" fmla="*/ 15 w 487"/>
                  <a:gd name="T65" fmla="*/ 6 h 544"/>
                  <a:gd name="T66" fmla="*/ 11 w 487"/>
                  <a:gd name="T67" fmla="*/ 7 h 544"/>
                  <a:gd name="T68" fmla="*/ 10 w 487"/>
                  <a:gd name="T69" fmla="*/ 7 h 544"/>
                  <a:gd name="T70" fmla="*/ 9 w 487"/>
                  <a:gd name="T71" fmla="*/ 8 h 544"/>
                  <a:gd name="T72" fmla="*/ 9 w 487"/>
                  <a:gd name="T73" fmla="*/ 10 h 544"/>
                  <a:gd name="T74" fmla="*/ 10 w 487"/>
                  <a:gd name="T75" fmla="*/ 11 h 544"/>
                  <a:gd name="T76" fmla="*/ 12 w 487"/>
                  <a:gd name="T77" fmla="*/ 12 h 544"/>
                  <a:gd name="T78" fmla="*/ 20 w 487"/>
                  <a:gd name="T79" fmla="*/ 13 h 544"/>
                  <a:gd name="T80" fmla="*/ 24 w 487"/>
                  <a:gd name="T81" fmla="*/ 15 h 544"/>
                  <a:gd name="T82" fmla="*/ 27 w 487"/>
                  <a:gd name="T83" fmla="*/ 16 h 544"/>
                  <a:gd name="T84" fmla="*/ 29 w 487"/>
                  <a:gd name="T85" fmla="*/ 18 h 544"/>
                  <a:gd name="T86" fmla="*/ 30 w 487"/>
                  <a:gd name="T87" fmla="*/ 20 h 544"/>
                  <a:gd name="T88" fmla="*/ 30 w 487"/>
                  <a:gd name="T89" fmla="*/ 23 h 544"/>
                  <a:gd name="T90" fmla="*/ 30 w 487"/>
                  <a:gd name="T91" fmla="*/ 26 h 544"/>
                  <a:gd name="T92" fmla="*/ 28 w 487"/>
                  <a:gd name="T93" fmla="*/ 29 h 544"/>
                  <a:gd name="T94" fmla="*/ 25 w 487"/>
                  <a:gd name="T95" fmla="*/ 32 h 544"/>
                  <a:gd name="T96" fmla="*/ 22 w 487"/>
                  <a:gd name="T97" fmla="*/ 33 h 544"/>
                  <a:gd name="T98" fmla="*/ 17 w 487"/>
                  <a:gd name="T99" fmla="*/ 34 h 544"/>
                  <a:gd name="T100" fmla="*/ 12 w 487"/>
                  <a:gd name="T101" fmla="*/ 34 h 544"/>
                  <a:gd name="T102" fmla="*/ 8 w 487"/>
                  <a:gd name="T103" fmla="*/ 33 h 544"/>
                  <a:gd name="T104" fmla="*/ 5 w 487"/>
                  <a:gd name="T105" fmla="*/ 31 h 544"/>
                  <a:gd name="T106" fmla="*/ 2 w 487"/>
                  <a:gd name="T107" fmla="*/ 29 h 544"/>
                  <a:gd name="T108" fmla="*/ 1 w 487"/>
                  <a:gd name="T109" fmla="*/ 26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3"/>
                    </a:moveTo>
                    <a:lnTo>
                      <a:pt x="139" y="362"/>
                    </a:lnTo>
                    <a:lnTo>
                      <a:pt x="141" y="372"/>
                    </a:lnTo>
                    <a:lnTo>
                      <a:pt x="144" y="381"/>
                    </a:lnTo>
                    <a:lnTo>
                      <a:pt x="148" y="390"/>
                    </a:lnTo>
                    <a:lnTo>
                      <a:pt x="152" y="398"/>
                    </a:lnTo>
                    <a:lnTo>
                      <a:pt x="157" y="405"/>
                    </a:lnTo>
                    <a:lnTo>
                      <a:pt x="162" y="412"/>
                    </a:lnTo>
                    <a:lnTo>
                      <a:pt x="168" y="418"/>
                    </a:lnTo>
                    <a:lnTo>
                      <a:pt x="175" y="423"/>
                    </a:lnTo>
                    <a:lnTo>
                      <a:pt x="181" y="428"/>
                    </a:lnTo>
                    <a:lnTo>
                      <a:pt x="189" y="432"/>
                    </a:lnTo>
                    <a:lnTo>
                      <a:pt x="198" y="436"/>
                    </a:lnTo>
                    <a:lnTo>
                      <a:pt x="207" y="439"/>
                    </a:lnTo>
                    <a:lnTo>
                      <a:pt x="216" y="441"/>
                    </a:lnTo>
                    <a:lnTo>
                      <a:pt x="227" y="442"/>
                    </a:lnTo>
                    <a:lnTo>
                      <a:pt x="238" y="444"/>
                    </a:lnTo>
                    <a:lnTo>
                      <a:pt x="249" y="444"/>
                    </a:lnTo>
                    <a:lnTo>
                      <a:pt x="263" y="444"/>
                    </a:lnTo>
                    <a:lnTo>
                      <a:pt x="275" y="442"/>
                    </a:lnTo>
                    <a:lnTo>
                      <a:pt x="286" y="441"/>
                    </a:lnTo>
                    <a:lnTo>
                      <a:pt x="297" y="439"/>
                    </a:lnTo>
                    <a:lnTo>
                      <a:pt x="306" y="436"/>
                    </a:lnTo>
                    <a:lnTo>
                      <a:pt x="315" y="433"/>
                    </a:lnTo>
                    <a:lnTo>
                      <a:pt x="322" y="428"/>
                    </a:lnTo>
                    <a:lnTo>
                      <a:pt x="330" y="424"/>
                    </a:lnTo>
                    <a:lnTo>
                      <a:pt x="338" y="417"/>
                    </a:lnTo>
                    <a:lnTo>
                      <a:pt x="344" y="408"/>
                    </a:lnTo>
                    <a:lnTo>
                      <a:pt x="347" y="399"/>
                    </a:lnTo>
                    <a:lnTo>
                      <a:pt x="348" y="387"/>
                    </a:lnTo>
                    <a:lnTo>
                      <a:pt x="348" y="380"/>
                    </a:lnTo>
                    <a:lnTo>
                      <a:pt x="345" y="373"/>
                    </a:lnTo>
                    <a:lnTo>
                      <a:pt x="343" y="367"/>
                    </a:lnTo>
                    <a:lnTo>
                      <a:pt x="339" y="362"/>
                    </a:lnTo>
                    <a:lnTo>
                      <a:pt x="331" y="356"/>
                    </a:lnTo>
                    <a:lnTo>
                      <a:pt x="322" y="353"/>
                    </a:lnTo>
                    <a:lnTo>
                      <a:pt x="308" y="347"/>
                    </a:lnTo>
                    <a:lnTo>
                      <a:pt x="293" y="344"/>
                    </a:lnTo>
                    <a:lnTo>
                      <a:pt x="253" y="335"/>
                    </a:lnTo>
                    <a:lnTo>
                      <a:pt x="217" y="326"/>
                    </a:lnTo>
                    <a:lnTo>
                      <a:pt x="185" y="317"/>
                    </a:lnTo>
                    <a:lnTo>
                      <a:pt x="157" y="308"/>
                    </a:lnTo>
                    <a:lnTo>
                      <a:pt x="132" y="300"/>
                    </a:lnTo>
                    <a:lnTo>
                      <a:pt x="111" y="292"/>
                    </a:lnTo>
                    <a:lnTo>
                      <a:pt x="94" y="285"/>
                    </a:lnTo>
                    <a:lnTo>
                      <a:pt x="81" y="277"/>
                    </a:lnTo>
                    <a:lnTo>
                      <a:pt x="67" y="265"/>
                    </a:lnTo>
                    <a:lnTo>
                      <a:pt x="54" y="254"/>
                    </a:lnTo>
                    <a:lnTo>
                      <a:pt x="44" y="240"/>
                    </a:lnTo>
                    <a:lnTo>
                      <a:pt x="35" y="226"/>
                    </a:lnTo>
                    <a:lnTo>
                      <a:pt x="28" y="210"/>
                    </a:lnTo>
                    <a:lnTo>
                      <a:pt x="23" y="195"/>
                    </a:lnTo>
                    <a:lnTo>
                      <a:pt x="21" y="177"/>
                    </a:lnTo>
                    <a:lnTo>
                      <a:pt x="19" y="159"/>
                    </a:lnTo>
                    <a:lnTo>
                      <a:pt x="21" y="142"/>
                    </a:lnTo>
                    <a:lnTo>
                      <a:pt x="23" y="127"/>
                    </a:lnTo>
                    <a:lnTo>
                      <a:pt x="27" y="111"/>
                    </a:lnTo>
                    <a:lnTo>
                      <a:pt x="32" y="97"/>
                    </a:lnTo>
                    <a:lnTo>
                      <a:pt x="40" y="83"/>
                    </a:lnTo>
                    <a:lnTo>
                      <a:pt x="49" y="70"/>
                    </a:lnTo>
                    <a:lnTo>
                      <a:pt x="60" y="57"/>
                    </a:lnTo>
                    <a:lnTo>
                      <a:pt x="73" y="46"/>
                    </a:lnTo>
                    <a:lnTo>
                      <a:pt x="87" y="34"/>
                    </a:lnTo>
                    <a:lnTo>
                      <a:pt x="103" y="25"/>
                    </a:lnTo>
                    <a:lnTo>
                      <a:pt x="121" y="18"/>
                    </a:lnTo>
                    <a:lnTo>
                      <a:pt x="141" y="11"/>
                    </a:lnTo>
                    <a:lnTo>
                      <a:pt x="162" y="6"/>
                    </a:lnTo>
                    <a:lnTo>
                      <a:pt x="186" y="2"/>
                    </a:lnTo>
                    <a:lnTo>
                      <a:pt x="211" y="0"/>
                    </a:lnTo>
                    <a:lnTo>
                      <a:pt x="239" y="0"/>
                    </a:lnTo>
                    <a:lnTo>
                      <a:pt x="265" y="0"/>
                    </a:lnTo>
                    <a:lnTo>
                      <a:pt x="289" y="1"/>
                    </a:lnTo>
                    <a:lnTo>
                      <a:pt x="311" y="5"/>
                    </a:lnTo>
                    <a:lnTo>
                      <a:pt x="331" y="9"/>
                    </a:lnTo>
                    <a:lnTo>
                      <a:pt x="351" y="12"/>
                    </a:lnTo>
                    <a:lnTo>
                      <a:pt x="367" y="19"/>
                    </a:lnTo>
                    <a:lnTo>
                      <a:pt x="384" y="27"/>
                    </a:lnTo>
                    <a:lnTo>
                      <a:pt x="397" y="34"/>
                    </a:lnTo>
                    <a:lnTo>
                      <a:pt x="410" y="43"/>
                    </a:lnTo>
                    <a:lnTo>
                      <a:pt x="421" y="54"/>
                    </a:lnTo>
                    <a:lnTo>
                      <a:pt x="431" y="65"/>
                    </a:lnTo>
                    <a:lnTo>
                      <a:pt x="442" y="77"/>
                    </a:lnTo>
                    <a:lnTo>
                      <a:pt x="449" y="91"/>
                    </a:lnTo>
                    <a:lnTo>
                      <a:pt x="457" y="105"/>
                    </a:lnTo>
                    <a:lnTo>
                      <a:pt x="464" y="120"/>
                    </a:lnTo>
                    <a:lnTo>
                      <a:pt x="469" y="137"/>
                    </a:lnTo>
                    <a:lnTo>
                      <a:pt x="339" y="161"/>
                    </a:lnTo>
                    <a:lnTo>
                      <a:pt x="334" y="147"/>
                    </a:lnTo>
                    <a:lnTo>
                      <a:pt x="327" y="134"/>
                    </a:lnTo>
                    <a:lnTo>
                      <a:pt x="322" y="129"/>
                    </a:lnTo>
                    <a:lnTo>
                      <a:pt x="318" y="123"/>
                    </a:lnTo>
                    <a:lnTo>
                      <a:pt x="313" y="119"/>
                    </a:lnTo>
                    <a:lnTo>
                      <a:pt x="307" y="115"/>
                    </a:lnTo>
                    <a:lnTo>
                      <a:pt x="301" y="111"/>
                    </a:lnTo>
                    <a:lnTo>
                      <a:pt x="294" y="107"/>
                    </a:lnTo>
                    <a:lnTo>
                      <a:pt x="286" y="105"/>
                    </a:lnTo>
                    <a:lnTo>
                      <a:pt x="279" y="102"/>
                    </a:lnTo>
                    <a:lnTo>
                      <a:pt x="261" y="100"/>
                    </a:lnTo>
                    <a:lnTo>
                      <a:pt x="241" y="98"/>
                    </a:lnTo>
                    <a:lnTo>
                      <a:pt x="216" y="100"/>
                    </a:lnTo>
                    <a:lnTo>
                      <a:pt x="194" y="102"/>
                    </a:lnTo>
                    <a:lnTo>
                      <a:pt x="185" y="105"/>
                    </a:lnTo>
                    <a:lnTo>
                      <a:pt x="176" y="107"/>
                    </a:lnTo>
                    <a:lnTo>
                      <a:pt x="170" y="110"/>
                    </a:lnTo>
                    <a:lnTo>
                      <a:pt x="163" y="114"/>
                    </a:lnTo>
                    <a:lnTo>
                      <a:pt x="155" y="119"/>
                    </a:lnTo>
                    <a:lnTo>
                      <a:pt x="152" y="125"/>
                    </a:lnTo>
                    <a:lnTo>
                      <a:pt x="148" y="133"/>
                    </a:lnTo>
                    <a:lnTo>
                      <a:pt x="148" y="141"/>
                    </a:lnTo>
                    <a:lnTo>
                      <a:pt x="148" y="149"/>
                    </a:lnTo>
                    <a:lnTo>
                      <a:pt x="150" y="155"/>
                    </a:lnTo>
                    <a:lnTo>
                      <a:pt x="155" y="161"/>
                    </a:lnTo>
                    <a:lnTo>
                      <a:pt x="161" y="166"/>
                    </a:lnTo>
                    <a:lnTo>
                      <a:pt x="167" y="170"/>
                    </a:lnTo>
                    <a:lnTo>
                      <a:pt x="176" y="174"/>
                    </a:lnTo>
                    <a:lnTo>
                      <a:pt x="188" y="178"/>
                    </a:lnTo>
                    <a:lnTo>
                      <a:pt x="203" y="183"/>
                    </a:lnTo>
                    <a:lnTo>
                      <a:pt x="240" y="193"/>
                    </a:lnTo>
                    <a:lnTo>
                      <a:pt x="290" y="205"/>
                    </a:lnTo>
                    <a:lnTo>
                      <a:pt x="316" y="211"/>
                    </a:lnTo>
                    <a:lnTo>
                      <a:pt x="340" y="218"/>
                    </a:lnTo>
                    <a:lnTo>
                      <a:pt x="363" y="226"/>
                    </a:lnTo>
                    <a:lnTo>
                      <a:pt x="383" y="233"/>
                    </a:lnTo>
                    <a:lnTo>
                      <a:pt x="401" y="241"/>
                    </a:lnTo>
                    <a:lnTo>
                      <a:pt x="417" y="249"/>
                    </a:lnTo>
                    <a:lnTo>
                      <a:pt x="431" y="258"/>
                    </a:lnTo>
                    <a:lnTo>
                      <a:pt x="443" y="267"/>
                    </a:lnTo>
                    <a:lnTo>
                      <a:pt x="453" y="276"/>
                    </a:lnTo>
                    <a:lnTo>
                      <a:pt x="462" y="287"/>
                    </a:lnTo>
                    <a:lnTo>
                      <a:pt x="470" y="299"/>
                    </a:lnTo>
                    <a:lnTo>
                      <a:pt x="475" y="310"/>
                    </a:lnTo>
                    <a:lnTo>
                      <a:pt x="480" y="323"/>
                    </a:lnTo>
                    <a:lnTo>
                      <a:pt x="484" y="338"/>
                    </a:lnTo>
                    <a:lnTo>
                      <a:pt x="485" y="353"/>
                    </a:lnTo>
                    <a:lnTo>
                      <a:pt x="487" y="369"/>
                    </a:lnTo>
                    <a:lnTo>
                      <a:pt x="485" y="386"/>
                    </a:lnTo>
                    <a:lnTo>
                      <a:pt x="483" y="404"/>
                    </a:lnTo>
                    <a:lnTo>
                      <a:pt x="478" y="419"/>
                    </a:lnTo>
                    <a:lnTo>
                      <a:pt x="471" y="435"/>
                    </a:lnTo>
                    <a:lnTo>
                      <a:pt x="464" y="450"/>
                    </a:lnTo>
                    <a:lnTo>
                      <a:pt x="453" y="464"/>
                    </a:lnTo>
                    <a:lnTo>
                      <a:pt x="440" y="478"/>
                    </a:lnTo>
                    <a:lnTo>
                      <a:pt x="426" y="492"/>
                    </a:lnTo>
                    <a:lnTo>
                      <a:pt x="411" y="504"/>
                    </a:lnTo>
                    <a:lnTo>
                      <a:pt x="393" y="514"/>
                    </a:lnTo>
                    <a:lnTo>
                      <a:pt x="374" y="523"/>
                    </a:lnTo>
                    <a:lnTo>
                      <a:pt x="353" y="531"/>
                    </a:lnTo>
                    <a:lnTo>
                      <a:pt x="330" y="536"/>
                    </a:lnTo>
                    <a:lnTo>
                      <a:pt x="304" y="540"/>
                    </a:lnTo>
                    <a:lnTo>
                      <a:pt x="279" y="543"/>
                    </a:lnTo>
                    <a:lnTo>
                      <a:pt x="249" y="544"/>
                    </a:lnTo>
                    <a:lnTo>
                      <a:pt x="223" y="543"/>
                    </a:lnTo>
                    <a:lnTo>
                      <a:pt x="199" y="540"/>
                    </a:lnTo>
                    <a:lnTo>
                      <a:pt x="176" y="537"/>
                    </a:lnTo>
                    <a:lnTo>
                      <a:pt x="154" y="532"/>
                    </a:lnTo>
                    <a:lnTo>
                      <a:pt x="134" y="526"/>
                    </a:lnTo>
                    <a:lnTo>
                      <a:pt x="116" y="519"/>
                    </a:lnTo>
                    <a:lnTo>
                      <a:pt x="98" y="510"/>
                    </a:lnTo>
                    <a:lnTo>
                      <a:pt x="81" y="500"/>
                    </a:lnTo>
                    <a:lnTo>
                      <a:pt x="67" y="489"/>
                    </a:lnTo>
                    <a:lnTo>
                      <a:pt x="53" y="477"/>
                    </a:lnTo>
                    <a:lnTo>
                      <a:pt x="41" y="463"/>
                    </a:lnTo>
                    <a:lnTo>
                      <a:pt x="30" y="449"/>
                    </a:lnTo>
                    <a:lnTo>
                      <a:pt x="21" y="435"/>
                    </a:lnTo>
                    <a:lnTo>
                      <a:pt x="13" y="418"/>
                    </a:lnTo>
                    <a:lnTo>
                      <a:pt x="5" y="401"/>
                    </a:lnTo>
                    <a:lnTo>
                      <a:pt x="0" y="3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2" name="Freeform 479">
                <a:extLst>
                  <a:ext uri="{FF2B5EF4-FFF2-40B4-BE49-F238E27FC236}">
                    <a16:creationId xmlns:a16="http://schemas.microsoft.com/office/drawing/2014/main" id="{1A917B1B-2DB9-4EB4-83D4-35C02B41295C}"/>
                  </a:ext>
                </a:extLst>
              </p:cNvPr>
              <p:cNvSpPr>
                <a:spLocks noEditPoints="1"/>
              </p:cNvSpPr>
              <p:nvPr/>
            </p:nvSpPr>
            <p:spPr bwMode="auto">
              <a:xfrm>
                <a:off x="2303" y="3413"/>
                <a:ext cx="35" cy="180"/>
              </a:xfrm>
              <a:custGeom>
                <a:avLst/>
                <a:gdLst>
                  <a:gd name="T0" fmla="*/ 0 w 138"/>
                  <a:gd name="T1" fmla="*/ 8 h 717"/>
                  <a:gd name="T2" fmla="*/ 0 w 138"/>
                  <a:gd name="T3" fmla="*/ 0 h 717"/>
                  <a:gd name="T4" fmla="*/ 9 w 138"/>
                  <a:gd name="T5" fmla="*/ 0 h 717"/>
                  <a:gd name="T6" fmla="*/ 9 w 138"/>
                  <a:gd name="T7" fmla="*/ 8 h 717"/>
                  <a:gd name="T8" fmla="*/ 0 w 138"/>
                  <a:gd name="T9" fmla="*/ 8 h 717"/>
                  <a:gd name="T10" fmla="*/ 0 w 138"/>
                  <a:gd name="T11" fmla="*/ 45 h 717"/>
                  <a:gd name="T12" fmla="*/ 0 w 138"/>
                  <a:gd name="T13" fmla="*/ 12 h 717"/>
                  <a:gd name="T14" fmla="*/ 9 w 138"/>
                  <a:gd name="T15" fmla="*/ 12 h 717"/>
                  <a:gd name="T16" fmla="*/ 9 w 138"/>
                  <a:gd name="T17" fmla="*/ 45 h 717"/>
                  <a:gd name="T18" fmla="*/ 0 w 138"/>
                  <a:gd name="T19" fmla="*/ 45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7"/>
                  <a:gd name="T32" fmla="*/ 138 w 138"/>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7">
                    <a:moveTo>
                      <a:pt x="0" y="127"/>
                    </a:moveTo>
                    <a:lnTo>
                      <a:pt x="0" y="0"/>
                    </a:lnTo>
                    <a:lnTo>
                      <a:pt x="138" y="0"/>
                    </a:lnTo>
                    <a:lnTo>
                      <a:pt x="138" y="127"/>
                    </a:lnTo>
                    <a:lnTo>
                      <a:pt x="0" y="127"/>
                    </a:lnTo>
                    <a:close/>
                    <a:moveTo>
                      <a:pt x="0" y="717"/>
                    </a:moveTo>
                    <a:lnTo>
                      <a:pt x="0" y="197"/>
                    </a:lnTo>
                    <a:lnTo>
                      <a:pt x="138" y="197"/>
                    </a:lnTo>
                    <a:lnTo>
                      <a:pt x="138"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3" name="Freeform 480">
                <a:extLst>
                  <a:ext uri="{FF2B5EF4-FFF2-40B4-BE49-F238E27FC236}">
                    <a16:creationId xmlns:a16="http://schemas.microsoft.com/office/drawing/2014/main" id="{852DA2A9-CE54-444C-A638-DD632DEDB853}"/>
                  </a:ext>
                </a:extLst>
              </p:cNvPr>
              <p:cNvSpPr>
                <a:spLocks/>
              </p:cNvSpPr>
              <p:nvPr/>
            </p:nvSpPr>
            <p:spPr bwMode="auto">
              <a:xfrm>
                <a:off x="2373" y="3460"/>
                <a:ext cx="118" cy="133"/>
              </a:xfrm>
              <a:custGeom>
                <a:avLst/>
                <a:gdLst>
                  <a:gd name="T0" fmla="*/ 21 w 474"/>
                  <a:gd name="T1" fmla="*/ 33 h 531"/>
                  <a:gd name="T2" fmla="*/ 21 w 474"/>
                  <a:gd name="T3" fmla="*/ 14 h 531"/>
                  <a:gd name="T4" fmla="*/ 21 w 474"/>
                  <a:gd name="T5" fmla="*/ 11 h 531"/>
                  <a:gd name="T6" fmla="*/ 20 w 474"/>
                  <a:gd name="T7" fmla="*/ 9 h 531"/>
                  <a:gd name="T8" fmla="*/ 19 w 474"/>
                  <a:gd name="T9" fmla="*/ 8 h 531"/>
                  <a:gd name="T10" fmla="*/ 18 w 474"/>
                  <a:gd name="T11" fmla="*/ 7 h 531"/>
                  <a:gd name="T12" fmla="*/ 16 w 474"/>
                  <a:gd name="T13" fmla="*/ 7 h 531"/>
                  <a:gd name="T14" fmla="*/ 14 w 474"/>
                  <a:gd name="T15" fmla="*/ 7 h 531"/>
                  <a:gd name="T16" fmla="*/ 13 w 474"/>
                  <a:gd name="T17" fmla="*/ 7 h 531"/>
                  <a:gd name="T18" fmla="*/ 12 w 474"/>
                  <a:gd name="T19" fmla="*/ 8 h 531"/>
                  <a:gd name="T20" fmla="*/ 11 w 474"/>
                  <a:gd name="T21" fmla="*/ 8 h 531"/>
                  <a:gd name="T22" fmla="*/ 10 w 474"/>
                  <a:gd name="T23" fmla="*/ 9 h 531"/>
                  <a:gd name="T24" fmla="*/ 10 w 474"/>
                  <a:gd name="T25" fmla="*/ 10 h 531"/>
                  <a:gd name="T26" fmla="*/ 9 w 474"/>
                  <a:gd name="T27" fmla="*/ 11 h 531"/>
                  <a:gd name="T28" fmla="*/ 9 w 474"/>
                  <a:gd name="T29" fmla="*/ 12 h 531"/>
                  <a:gd name="T30" fmla="*/ 8 w 474"/>
                  <a:gd name="T31" fmla="*/ 16 h 531"/>
                  <a:gd name="T32" fmla="*/ 8 w 474"/>
                  <a:gd name="T33" fmla="*/ 33 h 531"/>
                  <a:gd name="T34" fmla="*/ 0 w 474"/>
                  <a:gd name="T35" fmla="*/ 1 h 531"/>
                  <a:gd name="T36" fmla="*/ 8 w 474"/>
                  <a:gd name="T37" fmla="*/ 6 h 531"/>
                  <a:gd name="T38" fmla="*/ 9 w 474"/>
                  <a:gd name="T39" fmla="*/ 4 h 531"/>
                  <a:gd name="T40" fmla="*/ 10 w 474"/>
                  <a:gd name="T41" fmla="*/ 3 h 531"/>
                  <a:gd name="T42" fmla="*/ 11 w 474"/>
                  <a:gd name="T43" fmla="*/ 2 h 531"/>
                  <a:gd name="T44" fmla="*/ 13 w 474"/>
                  <a:gd name="T45" fmla="*/ 1 h 531"/>
                  <a:gd name="T46" fmla="*/ 14 w 474"/>
                  <a:gd name="T47" fmla="*/ 1 h 531"/>
                  <a:gd name="T48" fmla="*/ 15 w 474"/>
                  <a:gd name="T49" fmla="*/ 0 h 531"/>
                  <a:gd name="T50" fmla="*/ 17 w 474"/>
                  <a:gd name="T51" fmla="*/ 0 h 531"/>
                  <a:gd name="T52" fmla="*/ 19 w 474"/>
                  <a:gd name="T53" fmla="*/ 0 h 531"/>
                  <a:gd name="T54" fmla="*/ 21 w 474"/>
                  <a:gd name="T55" fmla="*/ 0 h 531"/>
                  <a:gd name="T56" fmla="*/ 24 w 474"/>
                  <a:gd name="T57" fmla="*/ 1 h 531"/>
                  <a:gd name="T58" fmla="*/ 26 w 474"/>
                  <a:gd name="T59" fmla="*/ 2 h 531"/>
                  <a:gd name="T60" fmla="*/ 27 w 474"/>
                  <a:gd name="T61" fmla="*/ 4 h 531"/>
                  <a:gd name="T62" fmla="*/ 28 w 474"/>
                  <a:gd name="T63" fmla="*/ 5 h 531"/>
                  <a:gd name="T64" fmla="*/ 29 w 474"/>
                  <a:gd name="T65" fmla="*/ 7 h 531"/>
                  <a:gd name="T66" fmla="*/ 29 w 474"/>
                  <a:gd name="T67" fmla="*/ 10 h 531"/>
                  <a:gd name="T68" fmla="*/ 29 w 474"/>
                  <a:gd name="T69" fmla="*/ 13 h 5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4"/>
                  <a:gd name="T106" fmla="*/ 0 h 531"/>
                  <a:gd name="T107" fmla="*/ 474 w 474"/>
                  <a:gd name="T108" fmla="*/ 531 h 5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4" h="531">
                    <a:moveTo>
                      <a:pt x="474" y="531"/>
                    </a:moveTo>
                    <a:lnTo>
                      <a:pt x="337" y="531"/>
                    </a:lnTo>
                    <a:lnTo>
                      <a:pt x="337" y="265"/>
                    </a:lnTo>
                    <a:lnTo>
                      <a:pt x="336" y="228"/>
                    </a:lnTo>
                    <a:lnTo>
                      <a:pt x="334" y="196"/>
                    </a:lnTo>
                    <a:lnTo>
                      <a:pt x="332" y="173"/>
                    </a:lnTo>
                    <a:lnTo>
                      <a:pt x="328" y="156"/>
                    </a:lnTo>
                    <a:lnTo>
                      <a:pt x="323" y="145"/>
                    </a:lnTo>
                    <a:lnTo>
                      <a:pt x="317" y="134"/>
                    </a:lnTo>
                    <a:lnTo>
                      <a:pt x="309" y="125"/>
                    </a:lnTo>
                    <a:lnTo>
                      <a:pt x="299" y="119"/>
                    </a:lnTo>
                    <a:lnTo>
                      <a:pt x="288" y="113"/>
                    </a:lnTo>
                    <a:lnTo>
                      <a:pt x="277" y="109"/>
                    </a:lnTo>
                    <a:lnTo>
                      <a:pt x="265" y="106"/>
                    </a:lnTo>
                    <a:lnTo>
                      <a:pt x="251" y="105"/>
                    </a:lnTo>
                    <a:lnTo>
                      <a:pt x="234" y="106"/>
                    </a:lnTo>
                    <a:lnTo>
                      <a:pt x="218" y="110"/>
                    </a:lnTo>
                    <a:lnTo>
                      <a:pt x="210" y="113"/>
                    </a:lnTo>
                    <a:lnTo>
                      <a:pt x="202" y="115"/>
                    </a:lnTo>
                    <a:lnTo>
                      <a:pt x="195" y="120"/>
                    </a:lnTo>
                    <a:lnTo>
                      <a:pt x="187" y="124"/>
                    </a:lnTo>
                    <a:lnTo>
                      <a:pt x="180" y="129"/>
                    </a:lnTo>
                    <a:lnTo>
                      <a:pt x="174" y="134"/>
                    </a:lnTo>
                    <a:lnTo>
                      <a:pt x="168" y="141"/>
                    </a:lnTo>
                    <a:lnTo>
                      <a:pt x="163" y="147"/>
                    </a:lnTo>
                    <a:lnTo>
                      <a:pt x="159" y="154"/>
                    </a:lnTo>
                    <a:lnTo>
                      <a:pt x="155" y="161"/>
                    </a:lnTo>
                    <a:lnTo>
                      <a:pt x="151" y="168"/>
                    </a:lnTo>
                    <a:lnTo>
                      <a:pt x="148" y="177"/>
                    </a:lnTo>
                    <a:lnTo>
                      <a:pt x="143" y="196"/>
                    </a:lnTo>
                    <a:lnTo>
                      <a:pt x="141" y="223"/>
                    </a:lnTo>
                    <a:lnTo>
                      <a:pt x="138" y="255"/>
                    </a:lnTo>
                    <a:lnTo>
                      <a:pt x="138" y="296"/>
                    </a:lnTo>
                    <a:lnTo>
                      <a:pt x="138" y="531"/>
                    </a:lnTo>
                    <a:lnTo>
                      <a:pt x="0" y="531"/>
                    </a:lnTo>
                    <a:lnTo>
                      <a:pt x="0" y="11"/>
                    </a:lnTo>
                    <a:lnTo>
                      <a:pt x="128" y="11"/>
                    </a:lnTo>
                    <a:lnTo>
                      <a:pt x="128" y="88"/>
                    </a:lnTo>
                    <a:lnTo>
                      <a:pt x="137" y="77"/>
                    </a:lnTo>
                    <a:lnTo>
                      <a:pt x="146" y="66"/>
                    </a:lnTo>
                    <a:lnTo>
                      <a:pt x="155" y="57"/>
                    </a:lnTo>
                    <a:lnTo>
                      <a:pt x="164" y="48"/>
                    </a:lnTo>
                    <a:lnTo>
                      <a:pt x="174" y="41"/>
                    </a:lnTo>
                    <a:lnTo>
                      <a:pt x="184" y="34"/>
                    </a:lnTo>
                    <a:lnTo>
                      <a:pt x="195" y="28"/>
                    </a:lnTo>
                    <a:lnTo>
                      <a:pt x="205" y="21"/>
                    </a:lnTo>
                    <a:lnTo>
                      <a:pt x="215" y="16"/>
                    </a:lnTo>
                    <a:lnTo>
                      <a:pt x="227" y="11"/>
                    </a:lnTo>
                    <a:lnTo>
                      <a:pt x="238" y="7"/>
                    </a:lnTo>
                    <a:lnTo>
                      <a:pt x="250" y="5"/>
                    </a:lnTo>
                    <a:lnTo>
                      <a:pt x="261" y="2"/>
                    </a:lnTo>
                    <a:lnTo>
                      <a:pt x="274" y="1"/>
                    </a:lnTo>
                    <a:lnTo>
                      <a:pt x="287" y="0"/>
                    </a:lnTo>
                    <a:lnTo>
                      <a:pt x="300" y="0"/>
                    </a:lnTo>
                    <a:lnTo>
                      <a:pt x="322" y="1"/>
                    </a:lnTo>
                    <a:lnTo>
                      <a:pt x="343" y="3"/>
                    </a:lnTo>
                    <a:lnTo>
                      <a:pt x="363" y="9"/>
                    </a:lnTo>
                    <a:lnTo>
                      <a:pt x="382" y="16"/>
                    </a:lnTo>
                    <a:lnTo>
                      <a:pt x="400" y="24"/>
                    </a:lnTo>
                    <a:lnTo>
                      <a:pt x="415" y="34"/>
                    </a:lnTo>
                    <a:lnTo>
                      <a:pt x="428" y="46"/>
                    </a:lnTo>
                    <a:lnTo>
                      <a:pt x="440" y="57"/>
                    </a:lnTo>
                    <a:lnTo>
                      <a:pt x="449" y="72"/>
                    </a:lnTo>
                    <a:lnTo>
                      <a:pt x="456" y="84"/>
                    </a:lnTo>
                    <a:lnTo>
                      <a:pt x="462" y="100"/>
                    </a:lnTo>
                    <a:lnTo>
                      <a:pt x="467" y="115"/>
                    </a:lnTo>
                    <a:lnTo>
                      <a:pt x="471" y="133"/>
                    </a:lnTo>
                    <a:lnTo>
                      <a:pt x="472" y="155"/>
                    </a:lnTo>
                    <a:lnTo>
                      <a:pt x="474" y="179"/>
                    </a:lnTo>
                    <a:lnTo>
                      <a:pt x="474" y="208"/>
                    </a:lnTo>
                    <a:lnTo>
                      <a:pt x="474" y="53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4" name="Freeform 481">
                <a:extLst>
                  <a:ext uri="{FF2B5EF4-FFF2-40B4-BE49-F238E27FC236}">
                    <a16:creationId xmlns:a16="http://schemas.microsoft.com/office/drawing/2014/main" id="{DF247D59-F58B-4AA5-AFDE-3260D29F32CC}"/>
                  </a:ext>
                </a:extLst>
              </p:cNvPr>
              <p:cNvSpPr>
                <a:spLocks noEditPoints="1"/>
              </p:cNvSpPr>
              <p:nvPr/>
            </p:nvSpPr>
            <p:spPr bwMode="auto">
              <a:xfrm>
                <a:off x="2517" y="3460"/>
                <a:ext cx="122" cy="136"/>
              </a:xfrm>
              <a:custGeom>
                <a:avLst/>
                <a:gdLst>
                  <a:gd name="T0" fmla="*/ 1 w 489"/>
                  <a:gd name="T1" fmla="*/ 8 h 544"/>
                  <a:gd name="T2" fmla="*/ 3 w 489"/>
                  <a:gd name="T3" fmla="*/ 5 h 544"/>
                  <a:gd name="T4" fmla="*/ 5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2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5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9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6 w 489"/>
                  <a:gd name="T111" fmla="*/ 28 h 544"/>
                  <a:gd name="T112" fmla="*/ 17 w 489"/>
                  <a:gd name="T113" fmla="*/ 27 h 544"/>
                  <a:gd name="T114" fmla="*/ 19 w 489"/>
                  <a:gd name="T115" fmla="*/ 25 h 544"/>
                  <a:gd name="T116" fmla="*/ 20 w 489"/>
                  <a:gd name="T117" fmla="*/ 23 h 544"/>
                  <a:gd name="T118" fmla="*/ 20 w 489"/>
                  <a:gd name="T119" fmla="*/ 19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5" y="147"/>
                    </a:lnTo>
                    <a:lnTo>
                      <a:pt x="21" y="129"/>
                    </a:lnTo>
                    <a:lnTo>
                      <a:pt x="27" y="113"/>
                    </a:lnTo>
                    <a:lnTo>
                      <a:pt x="35" y="96"/>
                    </a:lnTo>
                    <a:lnTo>
                      <a:pt x="44" y="82"/>
                    </a:lnTo>
                    <a:lnTo>
                      <a:pt x="53" y="69"/>
                    </a:lnTo>
                    <a:lnTo>
                      <a:pt x="63" y="56"/>
                    </a:lnTo>
                    <a:lnTo>
                      <a:pt x="75" y="46"/>
                    </a:lnTo>
                    <a:lnTo>
                      <a:pt x="87" y="36"/>
                    </a:lnTo>
                    <a:lnTo>
                      <a:pt x="101" y="27"/>
                    </a:lnTo>
                    <a:lnTo>
                      <a:pt x="116" y="20"/>
                    </a:lnTo>
                    <a:lnTo>
                      <a:pt x="134" y="14"/>
                    </a:lnTo>
                    <a:lnTo>
                      <a:pt x="152" y="9"/>
                    </a:lnTo>
                    <a:lnTo>
                      <a:pt x="171" y="5"/>
                    </a:lnTo>
                    <a:lnTo>
                      <a:pt x="193" y="2"/>
                    </a:lnTo>
                    <a:lnTo>
                      <a:pt x="216" y="0"/>
                    </a:lnTo>
                    <a:lnTo>
                      <a:pt x="240" y="0"/>
                    </a:lnTo>
                    <a:lnTo>
                      <a:pt x="262" y="0"/>
                    </a:lnTo>
                    <a:lnTo>
                      <a:pt x="284" y="1"/>
                    </a:lnTo>
                    <a:lnTo>
                      <a:pt x="303" y="2"/>
                    </a:lnTo>
                    <a:lnTo>
                      <a:pt x="321" y="5"/>
                    </a:lnTo>
                    <a:lnTo>
                      <a:pt x="338" y="7"/>
                    </a:lnTo>
                    <a:lnTo>
                      <a:pt x="352" y="11"/>
                    </a:lnTo>
                    <a:lnTo>
                      <a:pt x="366" y="16"/>
                    </a:lnTo>
                    <a:lnTo>
                      <a:pt x="377" y="21"/>
                    </a:lnTo>
                    <a:lnTo>
                      <a:pt x="388" y="27"/>
                    </a:lnTo>
                    <a:lnTo>
                      <a:pt x="398" y="33"/>
                    </a:lnTo>
                    <a:lnTo>
                      <a:pt x="407" y="39"/>
                    </a:lnTo>
                    <a:lnTo>
                      <a:pt x="416" y="46"/>
                    </a:lnTo>
                    <a:lnTo>
                      <a:pt x="424" y="54"/>
                    </a:lnTo>
                    <a:lnTo>
                      <a:pt x="430" y="60"/>
                    </a:lnTo>
                    <a:lnTo>
                      <a:pt x="436" y="69"/>
                    </a:lnTo>
                    <a:lnTo>
                      <a:pt x="440" y="77"/>
                    </a:lnTo>
                    <a:lnTo>
                      <a:pt x="445" y="86"/>
                    </a:lnTo>
                    <a:lnTo>
                      <a:pt x="449" y="97"/>
                    </a:lnTo>
                    <a:lnTo>
                      <a:pt x="452" y="110"/>
                    </a:lnTo>
                    <a:lnTo>
                      <a:pt x="454" y="124"/>
                    </a:lnTo>
                    <a:lnTo>
                      <a:pt x="457" y="141"/>
                    </a:lnTo>
                    <a:lnTo>
                      <a:pt x="458" y="159"/>
                    </a:lnTo>
                    <a:lnTo>
                      <a:pt x="460" y="178"/>
                    </a:lnTo>
                    <a:lnTo>
                      <a:pt x="460" y="200"/>
                    </a:lnTo>
                    <a:lnTo>
                      <a:pt x="458" y="360"/>
                    </a:lnTo>
                    <a:lnTo>
                      <a:pt x="458" y="392"/>
                    </a:lnTo>
                    <a:lnTo>
                      <a:pt x="460" y="421"/>
                    </a:lnTo>
                    <a:lnTo>
                      <a:pt x="462" y="444"/>
                    </a:lnTo>
                    <a:lnTo>
                      <a:pt x="465" y="462"/>
                    </a:lnTo>
                    <a:lnTo>
                      <a:pt x="469" y="478"/>
                    </a:lnTo>
                    <a:lnTo>
                      <a:pt x="474" y="495"/>
                    </a:lnTo>
                    <a:lnTo>
                      <a:pt x="481" y="513"/>
                    </a:lnTo>
                    <a:lnTo>
                      <a:pt x="489" y="531"/>
                    </a:lnTo>
                    <a:lnTo>
                      <a:pt x="353" y="531"/>
                    </a:lnTo>
                    <a:lnTo>
                      <a:pt x="350" y="523"/>
                    </a:lnTo>
                    <a:lnTo>
                      <a:pt x="347" y="514"/>
                    </a:lnTo>
                    <a:lnTo>
                      <a:pt x="344" y="504"/>
                    </a:lnTo>
                    <a:lnTo>
                      <a:pt x="340" y="491"/>
                    </a:lnTo>
                    <a:lnTo>
                      <a:pt x="336" y="481"/>
                    </a:lnTo>
                    <a:lnTo>
                      <a:pt x="335" y="475"/>
                    </a:lnTo>
                    <a:lnTo>
                      <a:pt x="317" y="491"/>
                    </a:lnTo>
                    <a:lnTo>
                      <a:pt x="298" y="504"/>
                    </a:lnTo>
                    <a:lnTo>
                      <a:pt x="279" y="517"/>
                    </a:lnTo>
                    <a:lnTo>
                      <a:pt x="259" y="526"/>
                    </a:lnTo>
                    <a:lnTo>
                      <a:pt x="239" y="534"/>
                    </a:lnTo>
                    <a:lnTo>
                      <a:pt x="218" y="539"/>
                    </a:lnTo>
                    <a:lnTo>
                      <a:pt x="196" y="543"/>
                    </a:lnTo>
                    <a:lnTo>
                      <a:pt x="173" y="544"/>
                    </a:lnTo>
                    <a:lnTo>
                      <a:pt x="154" y="543"/>
                    </a:lnTo>
                    <a:lnTo>
                      <a:pt x="136" y="540"/>
                    </a:lnTo>
                    <a:lnTo>
                      <a:pt x="118" y="537"/>
                    </a:lnTo>
                    <a:lnTo>
                      <a:pt x="101" y="532"/>
                    </a:lnTo>
                    <a:lnTo>
                      <a:pt x="86" y="526"/>
                    </a:lnTo>
                    <a:lnTo>
                      <a:pt x="72" y="518"/>
                    </a:lnTo>
                    <a:lnTo>
                      <a:pt x="59" y="510"/>
                    </a:lnTo>
                    <a:lnTo>
                      <a:pt x="48" y="500"/>
                    </a:lnTo>
                    <a:lnTo>
                      <a:pt x="36" y="489"/>
                    </a:lnTo>
                    <a:lnTo>
                      <a:pt x="27" y="477"/>
                    </a:lnTo>
                    <a:lnTo>
                      <a:pt x="18" y="464"/>
                    </a:lnTo>
                    <a:lnTo>
                      <a:pt x="12" y="450"/>
                    </a:lnTo>
                    <a:lnTo>
                      <a:pt x="6" y="436"/>
                    </a:lnTo>
                    <a:lnTo>
                      <a:pt x="4" y="422"/>
                    </a:lnTo>
                    <a:lnTo>
                      <a:pt x="1" y="405"/>
                    </a:lnTo>
                    <a:lnTo>
                      <a:pt x="0" y="390"/>
                    </a:lnTo>
                    <a:lnTo>
                      <a:pt x="1" y="378"/>
                    </a:lnTo>
                    <a:lnTo>
                      <a:pt x="1" y="368"/>
                    </a:lnTo>
                    <a:lnTo>
                      <a:pt x="4" y="358"/>
                    </a:lnTo>
                    <a:lnTo>
                      <a:pt x="6" y="347"/>
                    </a:lnTo>
                    <a:lnTo>
                      <a:pt x="9" y="338"/>
                    </a:lnTo>
                    <a:lnTo>
                      <a:pt x="13" y="328"/>
                    </a:lnTo>
                    <a:lnTo>
                      <a:pt x="17" y="319"/>
                    </a:lnTo>
                    <a:lnTo>
                      <a:pt x="22" y="310"/>
                    </a:lnTo>
                    <a:lnTo>
                      <a:pt x="27" y="303"/>
                    </a:lnTo>
                    <a:lnTo>
                      <a:pt x="33" y="295"/>
                    </a:lnTo>
                    <a:lnTo>
                      <a:pt x="40" y="287"/>
                    </a:lnTo>
                    <a:lnTo>
                      <a:pt x="48" y="281"/>
                    </a:lnTo>
                    <a:lnTo>
                      <a:pt x="55" y="274"/>
                    </a:lnTo>
                    <a:lnTo>
                      <a:pt x="63" y="268"/>
                    </a:lnTo>
                    <a:lnTo>
                      <a:pt x="72" y="263"/>
                    </a:lnTo>
                    <a:lnTo>
                      <a:pt x="81" y="258"/>
                    </a:lnTo>
                    <a:lnTo>
                      <a:pt x="101" y="249"/>
                    </a:lnTo>
                    <a:lnTo>
                      <a:pt x="127" y="241"/>
                    </a:lnTo>
                    <a:lnTo>
                      <a:pt x="157" y="233"/>
                    </a:lnTo>
                    <a:lnTo>
                      <a:pt x="190" y="226"/>
                    </a:lnTo>
                    <a:lnTo>
                      <a:pt x="235" y="217"/>
                    </a:lnTo>
                    <a:lnTo>
                      <a:pt x="272" y="209"/>
                    </a:lnTo>
                    <a:lnTo>
                      <a:pt x="302" y="200"/>
                    </a:lnTo>
                    <a:lnTo>
                      <a:pt x="324" y="192"/>
                    </a:lnTo>
                    <a:lnTo>
                      <a:pt x="324" y="178"/>
                    </a:lnTo>
                    <a:lnTo>
                      <a:pt x="324" y="169"/>
                    </a:lnTo>
                    <a:lnTo>
                      <a:pt x="322" y="160"/>
                    </a:lnTo>
                    <a:lnTo>
                      <a:pt x="321" y="151"/>
                    </a:lnTo>
                    <a:lnTo>
                      <a:pt x="320" y="145"/>
                    </a:lnTo>
                    <a:lnTo>
                      <a:pt x="316" y="137"/>
                    </a:lnTo>
                    <a:lnTo>
                      <a:pt x="313" y="132"/>
                    </a:lnTo>
                    <a:lnTo>
                      <a:pt x="309" y="127"/>
                    </a:lnTo>
                    <a:lnTo>
                      <a:pt x="304" y="122"/>
                    </a:lnTo>
                    <a:lnTo>
                      <a:pt x="299" y="118"/>
                    </a:lnTo>
                    <a:lnTo>
                      <a:pt x="293" y="114"/>
                    </a:lnTo>
                    <a:lnTo>
                      <a:pt x="285" y="111"/>
                    </a:lnTo>
                    <a:lnTo>
                      <a:pt x="276" y="109"/>
                    </a:lnTo>
                    <a:lnTo>
                      <a:pt x="255" y="106"/>
                    </a:lnTo>
                    <a:lnTo>
                      <a:pt x="230" y="105"/>
                    </a:lnTo>
                    <a:lnTo>
                      <a:pt x="213" y="106"/>
                    </a:lnTo>
                    <a:lnTo>
                      <a:pt x="198" y="109"/>
                    </a:lnTo>
                    <a:lnTo>
                      <a:pt x="185" y="113"/>
                    </a:lnTo>
                    <a:lnTo>
                      <a:pt x="173" y="119"/>
                    </a:lnTo>
                    <a:lnTo>
                      <a:pt x="168" y="123"/>
                    </a:lnTo>
                    <a:lnTo>
                      <a:pt x="163" y="128"/>
                    </a:lnTo>
                    <a:lnTo>
                      <a:pt x="159" y="133"/>
                    </a:lnTo>
                    <a:lnTo>
                      <a:pt x="154" y="140"/>
                    </a:lnTo>
                    <a:lnTo>
                      <a:pt x="146" y="154"/>
                    </a:lnTo>
                    <a:lnTo>
                      <a:pt x="140" y="170"/>
                    </a:lnTo>
                    <a:close/>
                    <a:moveTo>
                      <a:pt x="324" y="282"/>
                    </a:moveTo>
                    <a:lnTo>
                      <a:pt x="309" y="286"/>
                    </a:lnTo>
                    <a:lnTo>
                      <a:pt x="290" y="291"/>
                    </a:lnTo>
                    <a:lnTo>
                      <a:pt x="267" y="297"/>
                    </a:lnTo>
                    <a:lnTo>
                      <a:pt x="240" y="303"/>
                    </a:lnTo>
                    <a:lnTo>
                      <a:pt x="214" y="309"/>
                    </a:lnTo>
                    <a:lnTo>
                      <a:pt x="193" y="315"/>
                    </a:lnTo>
                    <a:lnTo>
                      <a:pt x="177" y="321"/>
                    </a:lnTo>
                    <a:lnTo>
                      <a:pt x="166" y="327"/>
                    </a:lnTo>
                    <a:lnTo>
                      <a:pt x="159" y="332"/>
                    </a:lnTo>
                    <a:lnTo>
                      <a:pt x="154" y="337"/>
                    </a:lnTo>
                    <a:lnTo>
                      <a:pt x="149" y="342"/>
                    </a:lnTo>
                    <a:lnTo>
                      <a:pt x="145" y="349"/>
                    </a:lnTo>
                    <a:lnTo>
                      <a:pt x="143" y="355"/>
                    </a:lnTo>
                    <a:lnTo>
                      <a:pt x="140" y="362"/>
                    </a:lnTo>
                    <a:lnTo>
                      <a:pt x="139" y="368"/>
                    </a:lnTo>
                    <a:lnTo>
                      <a:pt x="139" y="376"/>
                    </a:lnTo>
                    <a:lnTo>
                      <a:pt x="139" y="382"/>
                    </a:lnTo>
                    <a:lnTo>
                      <a:pt x="140" y="390"/>
                    </a:lnTo>
                    <a:lnTo>
                      <a:pt x="141" y="396"/>
                    </a:lnTo>
                    <a:lnTo>
                      <a:pt x="144" y="403"/>
                    </a:lnTo>
                    <a:lnTo>
                      <a:pt x="146" y="408"/>
                    </a:lnTo>
                    <a:lnTo>
                      <a:pt x="150" y="414"/>
                    </a:lnTo>
                    <a:lnTo>
                      <a:pt x="155" y="419"/>
                    </a:lnTo>
                    <a:lnTo>
                      <a:pt x="161" y="426"/>
                    </a:lnTo>
                    <a:lnTo>
                      <a:pt x="166" y="430"/>
                    </a:lnTo>
                    <a:lnTo>
                      <a:pt x="171" y="435"/>
                    </a:lnTo>
                    <a:lnTo>
                      <a:pt x="177" y="439"/>
                    </a:lnTo>
                    <a:lnTo>
                      <a:pt x="185" y="441"/>
                    </a:lnTo>
                    <a:lnTo>
                      <a:pt x="191" y="444"/>
                    </a:lnTo>
                    <a:lnTo>
                      <a:pt x="199" y="445"/>
                    </a:lnTo>
                    <a:lnTo>
                      <a:pt x="207" y="446"/>
                    </a:lnTo>
                    <a:lnTo>
                      <a:pt x="214" y="446"/>
                    </a:lnTo>
                    <a:lnTo>
                      <a:pt x="223" y="446"/>
                    </a:lnTo>
                    <a:lnTo>
                      <a:pt x="234" y="445"/>
                    </a:lnTo>
                    <a:lnTo>
                      <a:pt x="243" y="442"/>
                    </a:lnTo>
                    <a:lnTo>
                      <a:pt x="252" y="440"/>
                    </a:lnTo>
                    <a:lnTo>
                      <a:pt x="259" y="437"/>
                    </a:lnTo>
                    <a:lnTo>
                      <a:pt x="268" y="432"/>
                    </a:lnTo>
                    <a:lnTo>
                      <a:pt x="277" y="427"/>
                    </a:lnTo>
                    <a:lnTo>
                      <a:pt x="286" y="422"/>
                    </a:lnTo>
                    <a:lnTo>
                      <a:pt x="298" y="412"/>
                    </a:lnTo>
                    <a:lnTo>
                      <a:pt x="307" y="401"/>
                    </a:lnTo>
                    <a:lnTo>
                      <a:pt x="313" y="389"/>
                    </a:lnTo>
                    <a:lnTo>
                      <a:pt x="318" y="376"/>
                    </a:lnTo>
                    <a:lnTo>
                      <a:pt x="321" y="365"/>
                    </a:lnTo>
                    <a:lnTo>
                      <a:pt x="322" y="350"/>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5" name="Freeform 482">
                <a:extLst>
                  <a:ext uri="{FF2B5EF4-FFF2-40B4-BE49-F238E27FC236}">
                    <a16:creationId xmlns:a16="http://schemas.microsoft.com/office/drawing/2014/main" id="{A622D8A3-6D9E-499A-8E63-B2A69F879045}"/>
                  </a:ext>
                </a:extLst>
              </p:cNvPr>
              <p:cNvSpPr>
                <a:spLocks/>
              </p:cNvSpPr>
              <p:nvPr/>
            </p:nvSpPr>
            <p:spPr bwMode="auto">
              <a:xfrm>
                <a:off x="263" y="1103"/>
                <a:ext cx="156" cy="186"/>
              </a:xfrm>
              <a:custGeom>
                <a:avLst/>
                <a:gdLst>
                  <a:gd name="T0" fmla="*/ 38 w 627"/>
                  <a:gd name="T1" fmla="*/ 34 h 743"/>
                  <a:gd name="T2" fmla="*/ 36 w 627"/>
                  <a:gd name="T3" fmla="*/ 39 h 743"/>
                  <a:gd name="T4" fmla="*/ 33 w 627"/>
                  <a:gd name="T5" fmla="*/ 42 h 743"/>
                  <a:gd name="T6" fmla="*/ 30 w 627"/>
                  <a:gd name="T7" fmla="*/ 45 h 743"/>
                  <a:gd name="T8" fmla="*/ 25 w 627"/>
                  <a:gd name="T9" fmla="*/ 46 h 743"/>
                  <a:gd name="T10" fmla="*/ 20 w 627"/>
                  <a:gd name="T11" fmla="*/ 47 h 743"/>
                  <a:gd name="T12" fmla="*/ 17 w 627"/>
                  <a:gd name="T13" fmla="*/ 46 h 743"/>
                  <a:gd name="T14" fmla="*/ 14 w 627"/>
                  <a:gd name="T15" fmla="*/ 46 h 743"/>
                  <a:gd name="T16" fmla="*/ 11 w 627"/>
                  <a:gd name="T17" fmla="*/ 45 h 743"/>
                  <a:gd name="T18" fmla="*/ 9 w 627"/>
                  <a:gd name="T19" fmla="*/ 43 h 743"/>
                  <a:gd name="T20" fmla="*/ 6 w 627"/>
                  <a:gd name="T21" fmla="*/ 41 h 743"/>
                  <a:gd name="T22" fmla="*/ 4 w 627"/>
                  <a:gd name="T23" fmla="*/ 39 h 743"/>
                  <a:gd name="T24" fmla="*/ 3 w 627"/>
                  <a:gd name="T25" fmla="*/ 36 h 743"/>
                  <a:gd name="T26" fmla="*/ 1 w 627"/>
                  <a:gd name="T27" fmla="*/ 33 h 743"/>
                  <a:gd name="T28" fmla="*/ 0 w 627"/>
                  <a:gd name="T29" fmla="*/ 30 h 743"/>
                  <a:gd name="T30" fmla="*/ 0 w 627"/>
                  <a:gd name="T31" fmla="*/ 26 h 743"/>
                  <a:gd name="T32" fmla="*/ 0 w 627"/>
                  <a:gd name="T33" fmla="*/ 22 h 743"/>
                  <a:gd name="T34" fmla="*/ 0 w 627"/>
                  <a:gd name="T35" fmla="*/ 19 h 743"/>
                  <a:gd name="T36" fmla="*/ 1 w 627"/>
                  <a:gd name="T37" fmla="*/ 15 h 743"/>
                  <a:gd name="T38" fmla="*/ 2 w 627"/>
                  <a:gd name="T39" fmla="*/ 12 h 743"/>
                  <a:gd name="T40" fmla="*/ 4 w 627"/>
                  <a:gd name="T41" fmla="*/ 9 h 743"/>
                  <a:gd name="T42" fmla="*/ 6 w 627"/>
                  <a:gd name="T43" fmla="*/ 6 h 743"/>
                  <a:gd name="T44" fmla="*/ 8 w 627"/>
                  <a:gd name="T45" fmla="*/ 4 h 743"/>
                  <a:gd name="T46" fmla="*/ 11 w 627"/>
                  <a:gd name="T47" fmla="*/ 3 h 743"/>
                  <a:gd name="T48" fmla="*/ 13 w 627"/>
                  <a:gd name="T49" fmla="*/ 1 h 743"/>
                  <a:gd name="T50" fmla="*/ 16 w 627"/>
                  <a:gd name="T51" fmla="*/ 1 h 743"/>
                  <a:gd name="T52" fmla="*/ 20 w 627"/>
                  <a:gd name="T53" fmla="*/ 0 h 743"/>
                  <a:gd name="T54" fmla="*/ 25 w 627"/>
                  <a:gd name="T55" fmla="*/ 0 h 743"/>
                  <a:gd name="T56" fmla="*/ 27 w 627"/>
                  <a:gd name="T57" fmla="*/ 1 h 743"/>
                  <a:gd name="T58" fmla="*/ 30 w 627"/>
                  <a:gd name="T59" fmla="*/ 2 h 743"/>
                  <a:gd name="T60" fmla="*/ 32 w 627"/>
                  <a:gd name="T61" fmla="*/ 3 h 743"/>
                  <a:gd name="T62" fmla="*/ 34 w 627"/>
                  <a:gd name="T63" fmla="*/ 5 h 743"/>
                  <a:gd name="T64" fmla="*/ 36 w 627"/>
                  <a:gd name="T65" fmla="*/ 8 h 743"/>
                  <a:gd name="T66" fmla="*/ 38 w 627"/>
                  <a:gd name="T67" fmla="*/ 11 h 743"/>
                  <a:gd name="T68" fmla="*/ 30 w 627"/>
                  <a:gd name="T69" fmla="*/ 15 h 743"/>
                  <a:gd name="T70" fmla="*/ 29 w 627"/>
                  <a:gd name="T71" fmla="*/ 13 h 743"/>
                  <a:gd name="T72" fmla="*/ 28 w 627"/>
                  <a:gd name="T73" fmla="*/ 11 h 743"/>
                  <a:gd name="T74" fmla="*/ 26 w 627"/>
                  <a:gd name="T75" fmla="*/ 9 h 743"/>
                  <a:gd name="T76" fmla="*/ 24 w 627"/>
                  <a:gd name="T77" fmla="*/ 8 h 743"/>
                  <a:gd name="T78" fmla="*/ 21 w 627"/>
                  <a:gd name="T79" fmla="*/ 8 h 743"/>
                  <a:gd name="T80" fmla="*/ 18 w 627"/>
                  <a:gd name="T81" fmla="*/ 8 h 743"/>
                  <a:gd name="T82" fmla="*/ 15 w 627"/>
                  <a:gd name="T83" fmla="*/ 9 h 743"/>
                  <a:gd name="T84" fmla="*/ 12 w 627"/>
                  <a:gd name="T85" fmla="*/ 12 h 743"/>
                  <a:gd name="T86" fmla="*/ 10 w 627"/>
                  <a:gd name="T87" fmla="*/ 15 h 743"/>
                  <a:gd name="T88" fmla="*/ 9 w 627"/>
                  <a:gd name="T89" fmla="*/ 19 h 743"/>
                  <a:gd name="T90" fmla="*/ 9 w 627"/>
                  <a:gd name="T91" fmla="*/ 25 h 743"/>
                  <a:gd name="T92" fmla="*/ 10 w 627"/>
                  <a:gd name="T93" fmla="*/ 30 h 743"/>
                  <a:gd name="T94" fmla="*/ 11 w 627"/>
                  <a:gd name="T95" fmla="*/ 34 h 743"/>
                  <a:gd name="T96" fmla="*/ 12 w 627"/>
                  <a:gd name="T97" fmla="*/ 35 h 743"/>
                  <a:gd name="T98" fmla="*/ 15 w 627"/>
                  <a:gd name="T99" fmla="*/ 37 h 743"/>
                  <a:gd name="T100" fmla="*/ 18 w 627"/>
                  <a:gd name="T101" fmla="*/ 39 h 743"/>
                  <a:gd name="T102" fmla="*/ 21 w 627"/>
                  <a:gd name="T103" fmla="*/ 39 h 743"/>
                  <a:gd name="T104" fmla="*/ 24 w 627"/>
                  <a:gd name="T105" fmla="*/ 38 h 743"/>
                  <a:gd name="T106" fmla="*/ 26 w 627"/>
                  <a:gd name="T107" fmla="*/ 37 h 743"/>
                  <a:gd name="T108" fmla="*/ 28 w 627"/>
                  <a:gd name="T109" fmla="*/ 35 h 743"/>
                  <a:gd name="T110" fmla="*/ 29 w 627"/>
                  <a:gd name="T111" fmla="*/ 33 h 743"/>
                  <a:gd name="T112" fmla="*/ 30 w 627"/>
                  <a:gd name="T113" fmla="*/ 29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7"/>
                  <a:gd name="T172" fmla="*/ 0 h 743"/>
                  <a:gd name="T173" fmla="*/ 627 w 627"/>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7" h="743">
                    <a:moveTo>
                      <a:pt x="486" y="467"/>
                    </a:moveTo>
                    <a:lnTo>
                      <a:pt x="627" y="511"/>
                    </a:lnTo>
                    <a:lnTo>
                      <a:pt x="618" y="540"/>
                    </a:lnTo>
                    <a:lnTo>
                      <a:pt x="608" y="566"/>
                    </a:lnTo>
                    <a:lnTo>
                      <a:pt x="596" y="592"/>
                    </a:lnTo>
                    <a:lnTo>
                      <a:pt x="583" y="614"/>
                    </a:lnTo>
                    <a:lnTo>
                      <a:pt x="569" y="635"/>
                    </a:lnTo>
                    <a:lnTo>
                      <a:pt x="554" y="653"/>
                    </a:lnTo>
                    <a:lnTo>
                      <a:pt x="537" y="671"/>
                    </a:lnTo>
                    <a:lnTo>
                      <a:pt x="519" y="687"/>
                    </a:lnTo>
                    <a:lnTo>
                      <a:pt x="500" y="700"/>
                    </a:lnTo>
                    <a:lnTo>
                      <a:pt x="479" y="711"/>
                    </a:lnTo>
                    <a:lnTo>
                      <a:pt x="456" y="721"/>
                    </a:lnTo>
                    <a:lnTo>
                      <a:pt x="433" y="729"/>
                    </a:lnTo>
                    <a:lnTo>
                      <a:pt x="409" y="735"/>
                    </a:lnTo>
                    <a:lnTo>
                      <a:pt x="383" y="739"/>
                    </a:lnTo>
                    <a:lnTo>
                      <a:pt x="356" y="742"/>
                    </a:lnTo>
                    <a:lnTo>
                      <a:pt x="328" y="743"/>
                    </a:lnTo>
                    <a:lnTo>
                      <a:pt x="310" y="743"/>
                    </a:lnTo>
                    <a:lnTo>
                      <a:pt x="293" y="742"/>
                    </a:lnTo>
                    <a:lnTo>
                      <a:pt x="276" y="739"/>
                    </a:lnTo>
                    <a:lnTo>
                      <a:pt x="260" y="737"/>
                    </a:lnTo>
                    <a:lnTo>
                      <a:pt x="243" y="734"/>
                    </a:lnTo>
                    <a:lnTo>
                      <a:pt x="228" y="729"/>
                    </a:lnTo>
                    <a:lnTo>
                      <a:pt x="212" y="724"/>
                    </a:lnTo>
                    <a:lnTo>
                      <a:pt x="198" y="719"/>
                    </a:lnTo>
                    <a:lnTo>
                      <a:pt x="183" y="712"/>
                    </a:lnTo>
                    <a:lnTo>
                      <a:pt x="169" y="705"/>
                    </a:lnTo>
                    <a:lnTo>
                      <a:pt x="156" y="697"/>
                    </a:lnTo>
                    <a:lnTo>
                      <a:pt x="142" y="688"/>
                    </a:lnTo>
                    <a:lnTo>
                      <a:pt x="129" y="679"/>
                    </a:lnTo>
                    <a:lnTo>
                      <a:pt x="116" y="669"/>
                    </a:lnTo>
                    <a:lnTo>
                      <a:pt x="104" y="657"/>
                    </a:lnTo>
                    <a:lnTo>
                      <a:pt x="93" y="646"/>
                    </a:lnTo>
                    <a:lnTo>
                      <a:pt x="81" y="633"/>
                    </a:lnTo>
                    <a:lnTo>
                      <a:pt x="71" y="620"/>
                    </a:lnTo>
                    <a:lnTo>
                      <a:pt x="61" y="606"/>
                    </a:lnTo>
                    <a:lnTo>
                      <a:pt x="52" y="592"/>
                    </a:lnTo>
                    <a:lnTo>
                      <a:pt x="44" y="578"/>
                    </a:lnTo>
                    <a:lnTo>
                      <a:pt x="36" y="562"/>
                    </a:lnTo>
                    <a:lnTo>
                      <a:pt x="30" y="547"/>
                    </a:lnTo>
                    <a:lnTo>
                      <a:pt x="24" y="530"/>
                    </a:lnTo>
                    <a:lnTo>
                      <a:pt x="18" y="513"/>
                    </a:lnTo>
                    <a:lnTo>
                      <a:pt x="13" y="495"/>
                    </a:lnTo>
                    <a:lnTo>
                      <a:pt x="9" y="477"/>
                    </a:lnTo>
                    <a:lnTo>
                      <a:pt x="6" y="458"/>
                    </a:lnTo>
                    <a:lnTo>
                      <a:pt x="4" y="439"/>
                    </a:lnTo>
                    <a:lnTo>
                      <a:pt x="2" y="420"/>
                    </a:lnTo>
                    <a:lnTo>
                      <a:pt x="0" y="399"/>
                    </a:lnTo>
                    <a:lnTo>
                      <a:pt x="0" y="379"/>
                    </a:lnTo>
                    <a:lnTo>
                      <a:pt x="0" y="356"/>
                    </a:lnTo>
                    <a:lnTo>
                      <a:pt x="2" y="335"/>
                    </a:lnTo>
                    <a:lnTo>
                      <a:pt x="4" y="313"/>
                    </a:lnTo>
                    <a:lnTo>
                      <a:pt x="7" y="294"/>
                    </a:lnTo>
                    <a:lnTo>
                      <a:pt x="9" y="273"/>
                    </a:lnTo>
                    <a:lnTo>
                      <a:pt x="13" y="255"/>
                    </a:lnTo>
                    <a:lnTo>
                      <a:pt x="18" y="236"/>
                    </a:lnTo>
                    <a:lnTo>
                      <a:pt x="24" y="219"/>
                    </a:lnTo>
                    <a:lnTo>
                      <a:pt x="30" y="202"/>
                    </a:lnTo>
                    <a:lnTo>
                      <a:pt x="36" y="185"/>
                    </a:lnTo>
                    <a:lnTo>
                      <a:pt x="44" y="169"/>
                    </a:lnTo>
                    <a:lnTo>
                      <a:pt x="53" y="154"/>
                    </a:lnTo>
                    <a:lnTo>
                      <a:pt x="62" y="140"/>
                    </a:lnTo>
                    <a:lnTo>
                      <a:pt x="71" y="126"/>
                    </a:lnTo>
                    <a:lnTo>
                      <a:pt x="81" y="112"/>
                    </a:lnTo>
                    <a:lnTo>
                      <a:pt x="93" y="100"/>
                    </a:lnTo>
                    <a:lnTo>
                      <a:pt x="104" y="87"/>
                    </a:lnTo>
                    <a:lnTo>
                      <a:pt x="117" y="76"/>
                    </a:lnTo>
                    <a:lnTo>
                      <a:pt x="130" y="65"/>
                    </a:lnTo>
                    <a:lnTo>
                      <a:pt x="143" y="56"/>
                    </a:lnTo>
                    <a:lnTo>
                      <a:pt x="157" y="47"/>
                    </a:lnTo>
                    <a:lnTo>
                      <a:pt x="171" y="40"/>
                    </a:lnTo>
                    <a:lnTo>
                      <a:pt x="185" y="32"/>
                    </a:lnTo>
                    <a:lnTo>
                      <a:pt x="201" y="26"/>
                    </a:lnTo>
                    <a:lnTo>
                      <a:pt x="216" y="19"/>
                    </a:lnTo>
                    <a:lnTo>
                      <a:pt x="232" y="14"/>
                    </a:lnTo>
                    <a:lnTo>
                      <a:pt x="248" y="10"/>
                    </a:lnTo>
                    <a:lnTo>
                      <a:pt x="265" y="6"/>
                    </a:lnTo>
                    <a:lnTo>
                      <a:pt x="282" y="4"/>
                    </a:lnTo>
                    <a:lnTo>
                      <a:pt x="300" y="3"/>
                    </a:lnTo>
                    <a:lnTo>
                      <a:pt x="318" y="1"/>
                    </a:lnTo>
                    <a:lnTo>
                      <a:pt x="337" y="0"/>
                    </a:lnTo>
                    <a:lnTo>
                      <a:pt x="369" y="1"/>
                    </a:lnTo>
                    <a:lnTo>
                      <a:pt x="400" y="5"/>
                    </a:lnTo>
                    <a:lnTo>
                      <a:pt x="414" y="8"/>
                    </a:lnTo>
                    <a:lnTo>
                      <a:pt x="429" y="12"/>
                    </a:lnTo>
                    <a:lnTo>
                      <a:pt x="442" y="15"/>
                    </a:lnTo>
                    <a:lnTo>
                      <a:pt x="456" y="19"/>
                    </a:lnTo>
                    <a:lnTo>
                      <a:pt x="469" y="26"/>
                    </a:lnTo>
                    <a:lnTo>
                      <a:pt x="482" y="31"/>
                    </a:lnTo>
                    <a:lnTo>
                      <a:pt x="495" y="37"/>
                    </a:lnTo>
                    <a:lnTo>
                      <a:pt x="506" y="44"/>
                    </a:lnTo>
                    <a:lnTo>
                      <a:pt x="518" y="51"/>
                    </a:lnTo>
                    <a:lnTo>
                      <a:pt x="529" y="60"/>
                    </a:lnTo>
                    <a:lnTo>
                      <a:pt x="541" y="69"/>
                    </a:lnTo>
                    <a:lnTo>
                      <a:pt x="551" y="78"/>
                    </a:lnTo>
                    <a:lnTo>
                      <a:pt x="563" y="90"/>
                    </a:lnTo>
                    <a:lnTo>
                      <a:pt x="574" y="104"/>
                    </a:lnTo>
                    <a:lnTo>
                      <a:pt x="584" y="118"/>
                    </a:lnTo>
                    <a:lnTo>
                      <a:pt x="593" y="135"/>
                    </a:lnTo>
                    <a:lnTo>
                      <a:pt x="602" y="151"/>
                    </a:lnTo>
                    <a:lnTo>
                      <a:pt x="610" y="169"/>
                    </a:lnTo>
                    <a:lnTo>
                      <a:pt x="618" y="190"/>
                    </a:lnTo>
                    <a:lnTo>
                      <a:pt x="624" y="210"/>
                    </a:lnTo>
                    <a:lnTo>
                      <a:pt x="481" y="245"/>
                    </a:lnTo>
                    <a:lnTo>
                      <a:pt x="477" y="231"/>
                    </a:lnTo>
                    <a:lnTo>
                      <a:pt x="473" y="218"/>
                    </a:lnTo>
                    <a:lnTo>
                      <a:pt x="468" y="207"/>
                    </a:lnTo>
                    <a:lnTo>
                      <a:pt x="461" y="195"/>
                    </a:lnTo>
                    <a:lnTo>
                      <a:pt x="454" y="185"/>
                    </a:lnTo>
                    <a:lnTo>
                      <a:pt x="446" y="175"/>
                    </a:lnTo>
                    <a:lnTo>
                      <a:pt x="437" y="166"/>
                    </a:lnTo>
                    <a:lnTo>
                      <a:pt x="428" y="157"/>
                    </a:lnTo>
                    <a:lnTo>
                      <a:pt x="418" y="149"/>
                    </a:lnTo>
                    <a:lnTo>
                      <a:pt x="406" y="142"/>
                    </a:lnTo>
                    <a:lnTo>
                      <a:pt x="395" y="137"/>
                    </a:lnTo>
                    <a:lnTo>
                      <a:pt x="383" y="132"/>
                    </a:lnTo>
                    <a:lnTo>
                      <a:pt x="370" y="128"/>
                    </a:lnTo>
                    <a:lnTo>
                      <a:pt x="357" y="126"/>
                    </a:lnTo>
                    <a:lnTo>
                      <a:pt x="343" y="125"/>
                    </a:lnTo>
                    <a:lnTo>
                      <a:pt x="329" y="125"/>
                    </a:lnTo>
                    <a:lnTo>
                      <a:pt x="310" y="126"/>
                    </a:lnTo>
                    <a:lnTo>
                      <a:pt x="292" y="128"/>
                    </a:lnTo>
                    <a:lnTo>
                      <a:pt x="274" y="132"/>
                    </a:lnTo>
                    <a:lnTo>
                      <a:pt x="257" y="139"/>
                    </a:lnTo>
                    <a:lnTo>
                      <a:pt x="242" y="146"/>
                    </a:lnTo>
                    <a:lnTo>
                      <a:pt x="226" y="157"/>
                    </a:lnTo>
                    <a:lnTo>
                      <a:pt x="212" y="168"/>
                    </a:lnTo>
                    <a:lnTo>
                      <a:pt x="199" y="182"/>
                    </a:lnTo>
                    <a:lnTo>
                      <a:pt x="188" y="198"/>
                    </a:lnTo>
                    <a:lnTo>
                      <a:pt x="178" y="214"/>
                    </a:lnTo>
                    <a:lnTo>
                      <a:pt x="170" y="235"/>
                    </a:lnTo>
                    <a:lnTo>
                      <a:pt x="162" y="257"/>
                    </a:lnTo>
                    <a:lnTo>
                      <a:pt x="157" y="281"/>
                    </a:lnTo>
                    <a:lnTo>
                      <a:pt x="153" y="308"/>
                    </a:lnTo>
                    <a:lnTo>
                      <a:pt x="151" y="336"/>
                    </a:lnTo>
                    <a:lnTo>
                      <a:pt x="151" y="367"/>
                    </a:lnTo>
                    <a:lnTo>
                      <a:pt x="151" y="400"/>
                    </a:lnTo>
                    <a:lnTo>
                      <a:pt x="153" y="430"/>
                    </a:lnTo>
                    <a:lnTo>
                      <a:pt x="157" y="458"/>
                    </a:lnTo>
                    <a:lnTo>
                      <a:pt x="162" y="484"/>
                    </a:lnTo>
                    <a:lnTo>
                      <a:pt x="169" y="507"/>
                    </a:lnTo>
                    <a:lnTo>
                      <a:pt x="178" y="528"/>
                    </a:lnTo>
                    <a:lnTo>
                      <a:pt x="183" y="537"/>
                    </a:lnTo>
                    <a:lnTo>
                      <a:pt x="188" y="545"/>
                    </a:lnTo>
                    <a:lnTo>
                      <a:pt x="193" y="554"/>
                    </a:lnTo>
                    <a:lnTo>
                      <a:pt x="199" y="561"/>
                    </a:lnTo>
                    <a:lnTo>
                      <a:pt x="212" y="575"/>
                    </a:lnTo>
                    <a:lnTo>
                      <a:pt x="225" y="587"/>
                    </a:lnTo>
                    <a:lnTo>
                      <a:pt x="241" y="597"/>
                    </a:lnTo>
                    <a:lnTo>
                      <a:pt x="256" y="605"/>
                    </a:lnTo>
                    <a:lnTo>
                      <a:pt x="271" y="611"/>
                    </a:lnTo>
                    <a:lnTo>
                      <a:pt x="289" y="616"/>
                    </a:lnTo>
                    <a:lnTo>
                      <a:pt x="307" y="619"/>
                    </a:lnTo>
                    <a:lnTo>
                      <a:pt x="326" y="619"/>
                    </a:lnTo>
                    <a:lnTo>
                      <a:pt x="341" y="619"/>
                    </a:lnTo>
                    <a:lnTo>
                      <a:pt x="355" y="617"/>
                    </a:lnTo>
                    <a:lnTo>
                      <a:pt x="368" y="614"/>
                    </a:lnTo>
                    <a:lnTo>
                      <a:pt x="380" y="610"/>
                    </a:lnTo>
                    <a:lnTo>
                      <a:pt x="392" y="605"/>
                    </a:lnTo>
                    <a:lnTo>
                      <a:pt x="404" y="598"/>
                    </a:lnTo>
                    <a:lnTo>
                      <a:pt x="415" y="592"/>
                    </a:lnTo>
                    <a:lnTo>
                      <a:pt x="425" y="583"/>
                    </a:lnTo>
                    <a:lnTo>
                      <a:pt x="436" y="572"/>
                    </a:lnTo>
                    <a:lnTo>
                      <a:pt x="446" y="561"/>
                    </a:lnTo>
                    <a:lnTo>
                      <a:pt x="454" y="549"/>
                    </a:lnTo>
                    <a:lnTo>
                      <a:pt x="461" y="535"/>
                    </a:lnTo>
                    <a:lnTo>
                      <a:pt x="469" y="520"/>
                    </a:lnTo>
                    <a:lnTo>
                      <a:pt x="475" y="503"/>
                    </a:lnTo>
                    <a:lnTo>
                      <a:pt x="481" y="486"/>
                    </a:lnTo>
                    <a:lnTo>
                      <a:pt x="486"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6" name="Freeform 483">
                <a:extLst>
                  <a:ext uri="{FF2B5EF4-FFF2-40B4-BE49-F238E27FC236}">
                    <a16:creationId xmlns:a16="http://schemas.microsoft.com/office/drawing/2014/main" id="{B67F611F-103C-4340-ACD7-FCABFACAFC81}"/>
                  </a:ext>
                </a:extLst>
              </p:cNvPr>
              <p:cNvSpPr>
                <a:spLocks noEditPoints="1"/>
              </p:cNvSpPr>
              <p:nvPr/>
            </p:nvSpPr>
            <p:spPr bwMode="auto">
              <a:xfrm>
                <a:off x="441" y="1152"/>
                <a:ext cx="122" cy="137"/>
              </a:xfrm>
              <a:custGeom>
                <a:avLst/>
                <a:gdLst>
                  <a:gd name="T0" fmla="*/ 1 w 488"/>
                  <a:gd name="T1" fmla="*/ 8 h 544"/>
                  <a:gd name="T2" fmla="*/ 3 w 488"/>
                  <a:gd name="T3" fmla="*/ 5 h 544"/>
                  <a:gd name="T4" fmla="*/ 5 w 488"/>
                  <a:gd name="T5" fmla="*/ 3 h 544"/>
                  <a:gd name="T6" fmla="*/ 7 w 488"/>
                  <a:gd name="T7" fmla="*/ 1 h 544"/>
                  <a:gd name="T8" fmla="*/ 11 w 488"/>
                  <a:gd name="T9" fmla="*/ 0 h 544"/>
                  <a:gd name="T10" fmla="*/ 15 w 488"/>
                  <a:gd name="T11" fmla="*/ 0 h 544"/>
                  <a:gd name="T12" fmla="*/ 19 w 488"/>
                  <a:gd name="T13" fmla="*/ 0 h 544"/>
                  <a:gd name="T14" fmla="*/ 22 w 488"/>
                  <a:gd name="T15" fmla="*/ 1 h 544"/>
                  <a:gd name="T16" fmla="*/ 24 w 488"/>
                  <a:gd name="T17" fmla="*/ 2 h 544"/>
                  <a:gd name="T18" fmla="*/ 26 w 488"/>
                  <a:gd name="T19" fmla="*/ 3 h 544"/>
                  <a:gd name="T20" fmla="*/ 27 w 488"/>
                  <a:gd name="T21" fmla="*/ 4 h 544"/>
                  <a:gd name="T22" fmla="*/ 28 w 488"/>
                  <a:gd name="T23" fmla="*/ 6 h 544"/>
                  <a:gd name="T24" fmla="*/ 29 w 488"/>
                  <a:gd name="T25" fmla="*/ 9 h 544"/>
                  <a:gd name="T26" fmla="*/ 29 w 488"/>
                  <a:gd name="T27" fmla="*/ 13 h 544"/>
                  <a:gd name="T28" fmla="*/ 29 w 488"/>
                  <a:gd name="T29" fmla="*/ 27 h 544"/>
                  <a:gd name="T30" fmla="*/ 29 w 488"/>
                  <a:gd name="T31" fmla="*/ 30 h 544"/>
                  <a:gd name="T32" fmla="*/ 31 w 488"/>
                  <a:gd name="T33" fmla="*/ 34 h 544"/>
                  <a:gd name="T34" fmla="*/ 22 w 488"/>
                  <a:gd name="T35" fmla="*/ 33 h 544"/>
                  <a:gd name="T36" fmla="*/ 21 w 488"/>
                  <a:gd name="T37" fmla="*/ 30 h 544"/>
                  <a:gd name="T38" fmla="*/ 19 w 488"/>
                  <a:gd name="T39" fmla="*/ 32 h 544"/>
                  <a:gd name="T40" fmla="*/ 15 w 488"/>
                  <a:gd name="T41" fmla="*/ 34 h 544"/>
                  <a:gd name="T42" fmla="*/ 11 w 488"/>
                  <a:gd name="T43" fmla="*/ 35 h 544"/>
                  <a:gd name="T44" fmla="*/ 7 w 488"/>
                  <a:gd name="T45" fmla="*/ 34 h 544"/>
                  <a:gd name="T46" fmla="*/ 5 w 488"/>
                  <a:gd name="T47" fmla="*/ 33 h 544"/>
                  <a:gd name="T48" fmla="*/ 2 w 488"/>
                  <a:gd name="T49" fmla="*/ 31 h 544"/>
                  <a:gd name="T50" fmla="*/ 1 w 488"/>
                  <a:gd name="T51" fmla="*/ 28 h 544"/>
                  <a:gd name="T52" fmla="*/ 0 w 488"/>
                  <a:gd name="T53" fmla="*/ 26 h 544"/>
                  <a:gd name="T54" fmla="*/ 0 w 488"/>
                  <a:gd name="T55" fmla="*/ 23 h 544"/>
                  <a:gd name="T56" fmla="*/ 1 w 488"/>
                  <a:gd name="T57" fmla="*/ 21 h 544"/>
                  <a:gd name="T58" fmla="*/ 1 w 488"/>
                  <a:gd name="T59" fmla="*/ 20 h 544"/>
                  <a:gd name="T60" fmla="*/ 3 w 488"/>
                  <a:gd name="T61" fmla="*/ 18 h 544"/>
                  <a:gd name="T62" fmla="*/ 4 w 488"/>
                  <a:gd name="T63" fmla="*/ 17 h 544"/>
                  <a:gd name="T64" fmla="*/ 6 w 488"/>
                  <a:gd name="T65" fmla="*/ 16 h 544"/>
                  <a:gd name="T66" fmla="*/ 12 w 488"/>
                  <a:gd name="T67" fmla="*/ 14 h 544"/>
                  <a:gd name="T68" fmla="*/ 19 w 488"/>
                  <a:gd name="T69" fmla="*/ 13 h 544"/>
                  <a:gd name="T70" fmla="*/ 20 w 488"/>
                  <a:gd name="T71" fmla="*/ 11 h 544"/>
                  <a:gd name="T72" fmla="*/ 20 w 488"/>
                  <a:gd name="T73" fmla="*/ 9 h 544"/>
                  <a:gd name="T74" fmla="*/ 19 w 488"/>
                  <a:gd name="T75" fmla="*/ 8 h 544"/>
                  <a:gd name="T76" fmla="*/ 18 w 488"/>
                  <a:gd name="T77" fmla="*/ 7 h 544"/>
                  <a:gd name="T78" fmla="*/ 16 w 488"/>
                  <a:gd name="T79" fmla="*/ 7 h 544"/>
                  <a:gd name="T80" fmla="*/ 12 w 488"/>
                  <a:gd name="T81" fmla="*/ 7 h 544"/>
                  <a:gd name="T82" fmla="*/ 11 w 488"/>
                  <a:gd name="T83" fmla="*/ 8 h 544"/>
                  <a:gd name="T84" fmla="*/ 10 w 488"/>
                  <a:gd name="T85" fmla="*/ 9 h 544"/>
                  <a:gd name="T86" fmla="*/ 20 w 488"/>
                  <a:gd name="T87" fmla="*/ 18 h 544"/>
                  <a:gd name="T88" fmla="*/ 17 w 488"/>
                  <a:gd name="T89" fmla="*/ 19 h 544"/>
                  <a:gd name="T90" fmla="*/ 12 w 488"/>
                  <a:gd name="T91" fmla="*/ 20 h 544"/>
                  <a:gd name="T92" fmla="*/ 10 w 488"/>
                  <a:gd name="T93" fmla="*/ 21 h 544"/>
                  <a:gd name="T94" fmla="*/ 9 w 488"/>
                  <a:gd name="T95" fmla="*/ 22 h 544"/>
                  <a:gd name="T96" fmla="*/ 9 w 488"/>
                  <a:gd name="T97" fmla="*/ 23 h 544"/>
                  <a:gd name="T98" fmla="*/ 9 w 488"/>
                  <a:gd name="T99" fmla="*/ 25 h 544"/>
                  <a:gd name="T100" fmla="*/ 9 w 488"/>
                  <a:gd name="T101" fmla="*/ 26 h 544"/>
                  <a:gd name="T102" fmla="*/ 10 w 488"/>
                  <a:gd name="T103" fmla="*/ 27 h 544"/>
                  <a:gd name="T104" fmla="*/ 11 w 488"/>
                  <a:gd name="T105" fmla="*/ 28 h 544"/>
                  <a:gd name="T106" fmla="*/ 13 w 488"/>
                  <a:gd name="T107" fmla="*/ 28 h 544"/>
                  <a:gd name="T108" fmla="*/ 14 w 488"/>
                  <a:gd name="T109" fmla="*/ 28 h 544"/>
                  <a:gd name="T110" fmla="*/ 16 w 488"/>
                  <a:gd name="T111" fmla="*/ 28 h 544"/>
                  <a:gd name="T112" fmla="*/ 17 w 488"/>
                  <a:gd name="T113" fmla="*/ 27 h 544"/>
                  <a:gd name="T114" fmla="*/ 19 w 488"/>
                  <a:gd name="T115" fmla="*/ 25 h 544"/>
                  <a:gd name="T116" fmla="*/ 20 w 488"/>
                  <a:gd name="T117" fmla="*/ 23 h 544"/>
                  <a:gd name="T118" fmla="*/ 20 w 488"/>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4" y="148"/>
                    </a:lnTo>
                    <a:lnTo>
                      <a:pt x="19" y="130"/>
                    </a:lnTo>
                    <a:lnTo>
                      <a:pt x="26" y="113"/>
                    </a:lnTo>
                    <a:lnTo>
                      <a:pt x="33" y="96"/>
                    </a:lnTo>
                    <a:lnTo>
                      <a:pt x="42" y="82"/>
                    </a:lnTo>
                    <a:lnTo>
                      <a:pt x="51" y="69"/>
                    </a:lnTo>
                    <a:lnTo>
                      <a:pt x="63" y="56"/>
                    </a:lnTo>
                    <a:lnTo>
                      <a:pt x="73" y="46"/>
                    </a:lnTo>
                    <a:lnTo>
                      <a:pt x="86" y="36"/>
                    </a:lnTo>
                    <a:lnTo>
                      <a:pt x="100" y="28"/>
                    </a:lnTo>
                    <a:lnTo>
                      <a:pt x="116" y="20"/>
                    </a:lnTo>
                    <a:lnTo>
                      <a:pt x="132" y="14"/>
                    </a:lnTo>
                    <a:lnTo>
                      <a:pt x="150" y="9"/>
                    </a:lnTo>
                    <a:lnTo>
                      <a:pt x="170" y="5"/>
                    </a:lnTo>
                    <a:lnTo>
                      <a:pt x="191" y="3"/>
                    </a:lnTo>
                    <a:lnTo>
                      <a:pt x="214" y="0"/>
                    </a:lnTo>
                    <a:lnTo>
                      <a:pt x="239" y="0"/>
                    </a:lnTo>
                    <a:lnTo>
                      <a:pt x="262" y="0"/>
                    </a:lnTo>
                    <a:lnTo>
                      <a:pt x="282" y="1"/>
                    </a:lnTo>
                    <a:lnTo>
                      <a:pt x="302" y="3"/>
                    </a:lnTo>
                    <a:lnTo>
                      <a:pt x="320" y="5"/>
                    </a:lnTo>
                    <a:lnTo>
                      <a:pt x="336" y="9"/>
                    </a:lnTo>
                    <a:lnTo>
                      <a:pt x="351" y="11"/>
                    </a:lnTo>
                    <a:lnTo>
                      <a:pt x="365" y="17"/>
                    </a:lnTo>
                    <a:lnTo>
                      <a:pt x="376" y="22"/>
                    </a:lnTo>
                    <a:lnTo>
                      <a:pt x="388" y="27"/>
                    </a:lnTo>
                    <a:lnTo>
                      <a:pt x="397" y="33"/>
                    </a:lnTo>
                    <a:lnTo>
                      <a:pt x="407" y="40"/>
                    </a:lnTo>
                    <a:lnTo>
                      <a:pt x="415" y="46"/>
                    </a:lnTo>
                    <a:lnTo>
                      <a:pt x="422" y="54"/>
                    </a:lnTo>
                    <a:lnTo>
                      <a:pt x="429" y="62"/>
                    </a:lnTo>
                    <a:lnTo>
                      <a:pt x="435" y="69"/>
                    </a:lnTo>
                    <a:lnTo>
                      <a:pt x="440" y="77"/>
                    </a:lnTo>
                    <a:lnTo>
                      <a:pt x="444" y="86"/>
                    </a:lnTo>
                    <a:lnTo>
                      <a:pt x="448" y="97"/>
                    </a:lnTo>
                    <a:lnTo>
                      <a:pt x="451" y="110"/>
                    </a:lnTo>
                    <a:lnTo>
                      <a:pt x="453" y="124"/>
                    </a:lnTo>
                    <a:lnTo>
                      <a:pt x="456" y="141"/>
                    </a:lnTo>
                    <a:lnTo>
                      <a:pt x="457" y="159"/>
                    </a:lnTo>
                    <a:lnTo>
                      <a:pt x="458" y="178"/>
                    </a:lnTo>
                    <a:lnTo>
                      <a:pt x="458" y="200"/>
                    </a:lnTo>
                    <a:lnTo>
                      <a:pt x="457" y="361"/>
                    </a:lnTo>
                    <a:lnTo>
                      <a:pt x="457" y="393"/>
                    </a:lnTo>
                    <a:lnTo>
                      <a:pt x="458" y="421"/>
                    </a:lnTo>
                    <a:lnTo>
                      <a:pt x="461" y="444"/>
                    </a:lnTo>
                    <a:lnTo>
                      <a:pt x="463" y="462"/>
                    </a:lnTo>
                    <a:lnTo>
                      <a:pt x="467" y="479"/>
                    </a:lnTo>
                    <a:lnTo>
                      <a:pt x="472" y="495"/>
                    </a:lnTo>
                    <a:lnTo>
                      <a:pt x="480" y="513"/>
                    </a:lnTo>
                    <a:lnTo>
                      <a:pt x="488" y="533"/>
                    </a:lnTo>
                    <a:lnTo>
                      <a:pt x="352" y="533"/>
                    </a:lnTo>
                    <a:lnTo>
                      <a:pt x="349" y="525"/>
                    </a:lnTo>
                    <a:lnTo>
                      <a:pt x="345" y="515"/>
                    </a:lnTo>
                    <a:lnTo>
                      <a:pt x="343" y="504"/>
                    </a:lnTo>
                    <a:lnTo>
                      <a:pt x="339" y="492"/>
                    </a:lnTo>
                    <a:lnTo>
                      <a:pt x="336" y="481"/>
                    </a:lnTo>
                    <a:lnTo>
                      <a:pt x="334" y="475"/>
                    </a:lnTo>
                    <a:lnTo>
                      <a:pt x="316" y="492"/>
                    </a:lnTo>
                    <a:lnTo>
                      <a:pt x="298" y="506"/>
                    </a:lnTo>
                    <a:lnTo>
                      <a:pt x="279" y="517"/>
                    </a:lnTo>
                    <a:lnTo>
                      <a:pt x="258" y="526"/>
                    </a:lnTo>
                    <a:lnTo>
                      <a:pt x="238" y="534"/>
                    </a:lnTo>
                    <a:lnTo>
                      <a:pt x="217" y="539"/>
                    </a:lnTo>
                    <a:lnTo>
                      <a:pt x="195" y="543"/>
                    </a:lnTo>
                    <a:lnTo>
                      <a:pt x="172" y="544"/>
                    </a:lnTo>
                    <a:lnTo>
                      <a:pt x="153" y="543"/>
                    </a:lnTo>
                    <a:lnTo>
                      <a:pt x="135" y="542"/>
                    </a:lnTo>
                    <a:lnTo>
                      <a:pt x="117" y="538"/>
                    </a:lnTo>
                    <a:lnTo>
                      <a:pt x="100" y="533"/>
                    </a:lnTo>
                    <a:lnTo>
                      <a:pt x="85" y="526"/>
                    </a:lnTo>
                    <a:lnTo>
                      <a:pt x="71" y="520"/>
                    </a:lnTo>
                    <a:lnTo>
                      <a:pt x="58" y="511"/>
                    </a:lnTo>
                    <a:lnTo>
                      <a:pt x="46" y="501"/>
                    </a:lnTo>
                    <a:lnTo>
                      <a:pt x="35" y="489"/>
                    </a:lnTo>
                    <a:lnTo>
                      <a:pt x="26" y="477"/>
                    </a:lnTo>
                    <a:lnTo>
                      <a:pt x="18" y="465"/>
                    </a:lnTo>
                    <a:lnTo>
                      <a:pt x="12" y="450"/>
                    </a:lnTo>
                    <a:lnTo>
                      <a:pt x="7" y="436"/>
                    </a:lnTo>
                    <a:lnTo>
                      <a:pt x="3" y="422"/>
                    </a:lnTo>
                    <a:lnTo>
                      <a:pt x="0" y="406"/>
                    </a:lnTo>
                    <a:lnTo>
                      <a:pt x="0" y="390"/>
                    </a:lnTo>
                    <a:lnTo>
                      <a:pt x="0" y="379"/>
                    </a:lnTo>
                    <a:lnTo>
                      <a:pt x="1" y="368"/>
                    </a:lnTo>
                    <a:lnTo>
                      <a:pt x="3" y="358"/>
                    </a:lnTo>
                    <a:lnTo>
                      <a:pt x="5" y="348"/>
                    </a:lnTo>
                    <a:lnTo>
                      <a:pt x="8" y="339"/>
                    </a:lnTo>
                    <a:lnTo>
                      <a:pt x="12" y="329"/>
                    </a:lnTo>
                    <a:lnTo>
                      <a:pt x="16" y="320"/>
                    </a:lnTo>
                    <a:lnTo>
                      <a:pt x="21" y="311"/>
                    </a:lnTo>
                    <a:lnTo>
                      <a:pt x="26" y="303"/>
                    </a:lnTo>
                    <a:lnTo>
                      <a:pt x="32" y="295"/>
                    </a:lnTo>
                    <a:lnTo>
                      <a:pt x="39" y="287"/>
                    </a:lnTo>
                    <a:lnTo>
                      <a:pt x="46" y="281"/>
                    </a:lnTo>
                    <a:lnTo>
                      <a:pt x="54" y="275"/>
                    </a:lnTo>
                    <a:lnTo>
                      <a:pt x="62" y="268"/>
                    </a:lnTo>
                    <a:lnTo>
                      <a:pt x="71" y="263"/>
                    </a:lnTo>
                    <a:lnTo>
                      <a:pt x="80" y="258"/>
                    </a:lnTo>
                    <a:lnTo>
                      <a:pt x="100" y="249"/>
                    </a:lnTo>
                    <a:lnTo>
                      <a:pt x="126" y="241"/>
                    </a:lnTo>
                    <a:lnTo>
                      <a:pt x="155" y="234"/>
                    </a:lnTo>
                    <a:lnTo>
                      <a:pt x="189" y="226"/>
                    </a:lnTo>
                    <a:lnTo>
                      <a:pt x="234" y="217"/>
                    </a:lnTo>
                    <a:lnTo>
                      <a:pt x="271" y="209"/>
                    </a:lnTo>
                    <a:lnTo>
                      <a:pt x="300" y="200"/>
                    </a:lnTo>
                    <a:lnTo>
                      <a:pt x="324" y="192"/>
                    </a:lnTo>
                    <a:lnTo>
                      <a:pt x="324" y="178"/>
                    </a:lnTo>
                    <a:lnTo>
                      <a:pt x="322" y="169"/>
                    </a:lnTo>
                    <a:lnTo>
                      <a:pt x="322" y="160"/>
                    </a:lnTo>
                    <a:lnTo>
                      <a:pt x="320" y="153"/>
                    </a:lnTo>
                    <a:lnTo>
                      <a:pt x="318" y="145"/>
                    </a:lnTo>
                    <a:lnTo>
                      <a:pt x="316" y="139"/>
                    </a:lnTo>
                    <a:lnTo>
                      <a:pt x="312" y="132"/>
                    </a:lnTo>
                    <a:lnTo>
                      <a:pt x="308" y="127"/>
                    </a:lnTo>
                    <a:lnTo>
                      <a:pt x="303" y="122"/>
                    </a:lnTo>
                    <a:lnTo>
                      <a:pt x="298" y="118"/>
                    </a:lnTo>
                    <a:lnTo>
                      <a:pt x="291" y="114"/>
                    </a:lnTo>
                    <a:lnTo>
                      <a:pt x="284" y="112"/>
                    </a:lnTo>
                    <a:lnTo>
                      <a:pt x="275" y="109"/>
                    </a:lnTo>
                    <a:lnTo>
                      <a:pt x="254" y="106"/>
                    </a:lnTo>
                    <a:lnTo>
                      <a:pt x="230" y="105"/>
                    </a:lnTo>
                    <a:lnTo>
                      <a:pt x="212" y="106"/>
                    </a:lnTo>
                    <a:lnTo>
                      <a:pt x="196" y="109"/>
                    </a:lnTo>
                    <a:lnTo>
                      <a:pt x="184" y="113"/>
                    </a:lnTo>
                    <a:lnTo>
                      <a:pt x="172" y="119"/>
                    </a:lnTo>
                    <a:lnTo>
                      <a:pt x="167" y="123"/>
                    </a:lnTo>
                    <a:lnTo>
                      <a:pt x="162" y="128"/>
                    </a:lnTo>
                    <a:lnTo>
                      <a:pt x="158" y="133"/>
                    </a:lnTo>
                    <a:lnTo>
                      <a:pt x="153" y="140"/>
                    </a:lnTo>
                    <a:lnTo>
                      <a:pt x="145" y="154"/>
                    </a:lnTo>
                    <a:lnTo>
                      <a:pt x="139" y="171"/>
                    </a:lnTo>
                    <a:close/>
                    <a:moveTo>
                      <a:pt x="324" y="282"/>
                    </a:moveTo>
                    <a:lnTo>
                      <a:pt x="308" y="286"/>
                    </a:lnTo>
                    <a:lnTo>
                      <a:pt x="289" y="291"/>
                    </a:lnTo>
                    <a:lnTo>
                      <a:pt x="266" y="298"/>
                    </a:lnTo>
                    <a:lnTo>
                      <a:pt x="239" y="303"/>
                    </a:lnTo>
                    <a:lnTo>
                      <a:pt x="213" y="309"/>
                    </a:lnTo>
                    <a:lnTo>
                      <a:pt x="191" y="316"/>
                    </a:lnTo>
                    <a:lnTo>
                      <a:pt x="176" y="321"/>
                    </a:lnTo>
                    <a:lnTo>
                      <a:pt x="164" y="327"/>
                    </a:lnTo>
                    <a:lnTo>
                      <a:pt x="158" y="332"/>
                    </a:lnTo>
                    <a:lnTo>
                      <a:pt x="153" y="338"/>
                    </a:lnTo>
                    <a:lnTo>
                      <a:pt x="148" y="343"/>
                    </a:lnTo>
                    <a:lnTo>
                      <a:pt x="144" y="349"/>
                    </a:lnTo>
                    <a:lnTo>
                      <a:pt x="141" y="355"/>
                    </a:lnTo>
                    <a:lnTo>
                      <a:pt x="139" y="362"/>
                    </a:lnTo>
                    <a:lnTo>
                      <a:pt x="137" y="368"/>
                    </a:lnTo>
                    <a:lnTo>
                      <a:pt x="137" y="376"/>
                    </a:lnTo>
                    <a:lnTo>
                      <a:pt x="137" y="382"/>
                    </a:lnTo>
                    <a:lnTo>
                      <a:pt x="139" y="390"/>
                    </a:lnTo>
                    <a:lnTo>
                      <a:pt x="140" y="397"/>
                    </a:lnTo>
                    <a:lnTo>
                      <a:pt x="143" y="403"/>
                    </a:lnTo>
                    <a:lnTo>
                      <a:pt x="145" y="409"/>
                    </a:lnTo>
                    <a:lnTo>
                      <a:pt x="149" y="415"/>
                    </a:lnTo>
                    <a:lnTo>
                      <a:pt x="154" y="420"/>
                    </a:lnTo>
                    <a:lnTo>
                      <a:pt x="159" y="426"/>
                    </a:lnTo>
                    <a:lnTo>
                      <a:pt x="164" y="431"/>
                    </a:lnTo>
                    <a:lnTo>
                      <a:pt x="171" y="435"/>
                    </a:lnTo>
                    <a:lnTo>
                      <a:pt x="177" y="439"/>
                    </a:lnTo>
                    <a:lnTo>
                      <a:pt x="184" y="441"/>
                    </a:lnTo>
                    <a:lnTo>
                      <a:pt x="190" y="444"/>
                    </a:lnTo>
                    <a:lnTo>
                      <a:pt x="198" y="445"/>
                    </a:lnTo>
                    <a:lnTo>
                      <a:pt x="205" y="447"/>
                    </a:lnTo>
                    <a:lnTo>
                      <a:pt x="213" y="447"/>
                    </a:lnTo>
                    <a:lnTo>
                      <a:pt x="223" y="447"/>
                    </a:lnTo>
                    <a:lnTo>
                      <a:pt x="232" y="445"/>
                    </a:lnTo>
                    <a:lnTo>
                      <a:pt x="241" y="443"/>
                    </a:lnTo>
                    <a:lnTo>
                      <a:pt x="250" y="440"/>
                    </a:lnTo>
                    <a:lnTo>
                      <a:pt x="259" y="438"/>
                    </a:lnTo>
                    <a:lnTo>
                      <a:pt x="267" y="432"/>
                    </a:lnTo>
                    <a:lnTo>
                      <a:pt x="276" y="427"/>
                    </a:lnTo>
                    <a:lnTo>
                      <a:pt x="285" y="422"/>
                    </a:lnTo>
                    <a:lnTo>
                      <a:pt x="297" y="412"/>
                    </a:lnTo>
                    <a:lnTo>
                      <a:pt x="306" y="402"/>
                    </a:lnTo>
                    <a:lnTo>
                      <a:pt x="312" y="390"/>
                    </a:lnTo>
                    <a:lnTo>
                      <a:pt x="317" y="376"/>
                    </a:lnTo>
                    <a:lnTo>
                      <a:pt x="320" y="366"/>
                    </a:lnTo>
                    <a:lnTo>
                      <a:pt x="321" y="352"/>
                    </a:lnTo>
                    <a:lnTo>
                      <a:pt x="322"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7" name="Freeform 484">
                <a:extLst>
                  <a:ext uri="{FF2B5EF4-FFF2-40B4-BE49-F238E27FC236}">
                    <a16:creationId xmlns:a16="http://schemas.microsoft.com/office/drawing/2014/main" id="{18B57342-22BB-4D4E-B978-DEAF80DEF29D}"/>
                  </a:ext>
                </a:extLst>
              </p:cNvPr>
              <p:cNvSpPr>
                <a:spLocks noEditPoints="1"/>
              </p:cNvSpPr>
              <p:nvPr/>
            </p:nvSpPr>
            <p:spPr bwMode="auto">
              <a:xfrm>
                <a:off x="588" y="1106"/>
                <a:ext cx="127" cy="183"/>
              </a:xfrm>
              <a:custGeom>
                <a:avLst/>
                <a:gdLst>
                  <a:gd name="T0" fmla="*/ 9 w 508"/>
                  <a:gd name="T1" fmla="*/ 0 h 730"/>
                  <a:gd name="T2" fmla="*/ 11 w 508"/>
                  <a:gd name="T3" fmla="*/ 14 h 730"/>
                  <a:gd name="T4" fmla="*/ 14 w 508"/>
                  <a:gd name="T5" fmla="*/ 12 h 730"/>
                  <a:gd name="T6" fmla="*/ 18 w 508"/>
                  <a:gd name="T7" fmla="*/ 12 h 730"/>
                  <a:gd name="T8" fmla="*/ 22 w 508"/>
                  <a:gd name="T9" fmla="*/ 12 h 730"/>
                  <a:gd name="T10" fmla="*/ 26 w 508"/>
                  <a:gd name="T11" fmla="*/ 14 h 730"/>
                  <a:gd name="T12" fmla="*/ 29 w 508"/>
                  <a:gd name="T13" fmla="*/ 17 h 730"/>
                  <a:gd name="T14" fmla="*/ 30 w 508"/>
                  <a:gd name="T15" fmla="*/ 18 h 730"/>
                  <a:gd name="T16" fmla="*/ 31 w 508"/>
                  <a:gd name="T17" fmla="*/ 23 h 730"/>
                  <a:gd name="T18" fmla="*/ 32 w 508"/>
                  <a:gd name="T19" fmla="*/ 29 h 730"/>
                  <a:gd name="T20" fmla="*/ 31 w 508"/>
                  <a:gd name="T21" fmla="*/ 34 h 730"/>
                  <a:gd name="T22" fmla="*/ 30 w 508"/>
                  <a:gd name="T23" fmla="*/ 39 h 730"/>
                  <a:gd name="T24" fmla="*/ 28 w 508"/>
                  <a:gd name="T25" fmla="*/ 41 h 730"/>
                  <a:gd name="T26" fmla="*/ 26 w 508"/>
                  <a:gd name="T27" fmla="*/ 43 h 730"/>
                  <a:gd name="T28" fmla="*/ 22 w 508"/>
                  <a:gd name="T29" fmla="*/ 45 h 730"/>
                  <a:gd name="T30" fmla="*/ 18 w 508"/>
                  <a:gd name="T31" fmla="*/ 46 h 730"/>
                  <a:gd name="T32" fmla="*/ 16 w 508"/>
                  <a:gd name="T33" fmla="*/ 46 h 730"/>
                  <a:gd name="T34" fmla="*/ 14 w 508"/>
                  <a:gd name="T35" fmla="*/ 45 h 730"/>
                  <a:gd name="T36" fmla="*/ 12 w 508"/>
                  <a:gd name="T37" fmla="*/ 44 h 730"/>
                  <a:gd name="T38" fmla="*/ 10 w 508"/>
                  <a:gd name="T39" fmla="*/ 43 h 730"/>
                  <a:gd name="T40" fmla="*/ 9 w 508"/>
                  <a:gd name="T41" fmla="*/ 41 h 730"/>
                  <a:gd name="T42" fmla="*/ 0 w 508"/>
                  <a:gd name="T43" fmla="*/ 45 h 730"/>
                  <a:gd name="T44" fmla="*/ 9 w 508"/>
                  <a:gd name="T45" fmla="*/ 30 h 730"/>
                  <a:gd name="T46" fmla="*/ 9 w 508"/>
                  <a:gd name="T47" fmla="*/ 33 h 730"/>
                  <a:gd name="T48" fmla="*/ 10 w 508"/>
                  <a:gd name="T49" fmla="*/ 36 h 730"/>
                  <a:gd name="T50" fmla="*/ 12 w 508"/>
                  <a:gd name="T51" fmla="*/ 38 h 730"/>
                  <a:gd name="T52" fmla="*/ 15 w 508"/>
                  <a:gd name="T53" fmla="*/ 39 h 730"/>
                  <a:gd name="T54" fmla="*/ 17 w 508"/>
                  <a:gd name="T55" fmla="*/ 39 h 730"/>
                  <a:gd name="T56" fmla="*/ 19 w 508"/>
                  <a:gd name="T57" fmla="*/ 38 h 730"/>
                  <a:gd name="T58" fmla="*/ 21 w 508"/>
                  <a:gd name="T59" fmla="*/ 37 h 730"/>
                  <a:gd name="T60" fmla="*/ 22 w 508"/>
                  <a:gd name="T61" fmla="*/ 35 h 730"/>
                  <a:gd name="T62" fmla="*/ 23 w 508"/>
                  <a:gd name="T63" fmla="*/ 32 h 730"/>
                  <a:gd name="T64" fmla="*/ 23 w 508"/>
                  <a:gd name="T65" fmla="*/ 29 h 730"/>
                  <a:gd name="T66" fmla="*/ 23 w 508"/>
                  <a:gd name="T67" fmla="*/ 25 h 730"/>
                  <a:gd name="T68" fmla="*/ 22 w 508"/>
                  <a:gd name="T69" fmla="*/ 22 h 730"/>
                  <a:gd name="T70" fmla="*/ 21 w 508"/>
                  <a:gd name="T71" fmla="*/ 20 h 730"/>
                  <a:gd name="T72" fmla="*/ 19 w 508"/>
                  <a:gd name="T73" fmla="*/ 19 h 730"/>
                  <a:gd name="T74" fmla="*/ 17 w 508"/>
                  <a:gd name="T75" fmla="*/ 18 h 730"/>
                  <a:gd name="T76" fmla="*/ 14 w 508"/>
                  <a:gd name="T77" fmla="*/ 19 h 730"/>
                  <a:gd name="T78" fmla="*/ 12 w 508"/>
                  <a:gd name="T79" fmla="*/ 19 h 730"/>
                  <a:gd name="T80" fmla="*/ 11 w 508"/>
                  <a:gd name="T81" fmla="*/ 21 h 730"/>
                  <a:gd name="T82" fmla="*/ 10 w 508"/>
                  <a:gd name="T83" fmla="*/ 23 h 730"/>
                  <a:gd name="T84" fmla="*/ 9 w 508"/>
                  <a:gd name="T85" fmla="*/ 26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0"/>
                  <a:gd name="T131" fmla="*/ 508 w 508"/>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0">
                    <a:moveTo>
                      <a:pt x="0" y="719"/>
                    </a:moveTo>
                    <a:lnTo>
                      <a:pt x="0" y="0"/>
                    </a:lnTo>
                    <a:lnTo>
                      <a:pt x="137" y="0"/>
                    </a:lnTo>
                    <a:lnTo>
                      <a:pt x="137" y="258"/>
                    </a:lnTo>
                    <a:lnTo>
                      <a:pt x="154" y="241"/>
                    </a:lnTo>
                    <a:lnTo>
                      <a:pt x="171" y="227"/>
                    </a:lnTo>
                    <a:lnTo>
                      <a:pt x="189" y="214"/>
                    </a:lnTo>
                    <a:lnTo>
                      <a:pt x="208" y="204"/>
                    </a:lnTo>
                    <a:lnTo>
                      <a:pt x="227" y="196"/>
                    </a:lnTo>
                    <a:lnTo>
                      <a:pt x="246" y="190"/>
                    </a:lnTo>
                    <a:lnTo>
                      <a:pt x="267" y="187"/>
                    </a:lnTo>
                    <a:lnTo>
                      <a:pt x="289" y="186"/>
                    </a:lnTo>
                    <a:lnTo>
                      <a:pt x="312" y="187"/>
                    </a:lnTo>
                    <a:lnTo>
                      <a:pt x="334" y="190"/>
                    </a:lnTo>
                    <a:lnTo>
                      <a:pt x="355" y="195"/>
                    </a:lnTo>
                    <a:lnTo>
                      <a:pt x="376" y="203"/>
                    </a:lnTo>
                    <a:lnTo>
                      <a:pt x="395" y="213"/>
                    </a:lnTo>
                    <a:lnTo>
                      <a:pt x="413" y="224"/>
                    </a:lnTo>
                    <a:lnTo>
                      <a:pt x="430" y="239"/>
                    </a:lnTo>
                    <a:lnTo>
                      <a:pt x="447" y="255"/>
                    </a:lnTo>
                    <a:lnTo>
                      <a:pt x="454" y="263"/>
                    </a:lnTo>
                    <a:lnTo>
                      <a:pt x="461" y="273"/>
                    </a:lnTo>
                    <a:lnTo>
                      <a:pt x="467" y="282"/>
                    </a:lnTo>
                    <a:lnTo>
                      <a:pt x="474" y="292"/>
                    </a:lnTo>
                    <a:lnTo>
                      <a:pt x="484" y="314"/>
                    </a:lnTo>
                    <a:lnTo>
                      <a:pt x="493" y="339"/>
                    </a:lnTo>
                    <a:lnTo>
                      <a:pt x="499" y="364"/>
                    </a:lnTo>
                    <a:lnTo>
                      <a:pt x="504" y="391"/>
                    </a:lnTo>
                    <a:lnTo>
                      <a:pt x="507" y="421"/>
                    </a:lnTo>
                    <a:lnTo>
                      <a:pt x="508" y="453"/>
                    </a:lnTo>
                    <a:lnTo>
                      <a:pt x="507" y="485"/>
                    </a:lnTo>
                    <a:lnTo>
                      <a:pt x="504" y="516"/>
                    </a:lnTo>
                    <a:lnTo>
                      <a:pt x="499" y="544"/>
                    </a:lnTo>
                    <a:lnTo>
                      <a:pt x="493" y="571"/>
                    </a:lnTo>
                    <a:lnTo>
                      <a:pt x="484" y="595"/>
                    </a:lnTo>
                    <a:lnTo>
                      <a:pt x="472" y="618"/>
                    </a:lnTo>
                    <a:lnTo>
                      <a:pt x="466" y="629"/>
                    </a:lnTo>
                    <a:lnTo>
                      <a:pt x="459" y="639"/>
                    </a:lnTo>
                    <a:lnTo>
                      <a:pt x="453" y="648"/>
                    </a:lnTo>
                    <a:lnTo>
                      <a:pt x="445" y="658"/>
                    </a:lnTo>
                    <a:lnTo>
                      <a:pt x="429" y="675"/>
                    </a:lnTo>
                    <a:lnTo>
                      <a:pt x="412" y="689"/>
                    </a:lnTo>
                    <a:lnTo>
                      <a:pt x="394" y="702"/>
                    </a:lnTo>
                    <a:lnTo>
                      <a:pt x="375" y="712"/>
                    </a:lnTo>
                    <a:lnTo>
                      <a:pt x="355" y="720"/>
                    </a:lnTo>
                    <a:lnTo>
                      <a:pt x="335" y="725"/>
                    </a:lnTo>
                    <a:lnTo>
                      <a:pt x="313" y="729"/>
                    </a:lnTo>
                    <a:lnTo>
                      <a:pt x="291" y="730"/>
                    </a:lnTo>
                    <a:lnTo>
                      <a:pt x="280" y="729"/>
                    </a:lnTo>
                    <a:lnTo>
                      <a:pt x="268" y="729"/>
                    </a:lnTo>
                    <a:lnTo>
                      <a:pt x="258" y="726"/>
                    </a:lnTo>
                    <a:lnTo>
                      <a:pt x="246" y="724"/>
                    </a:lnTo>
                    <a:lnTo>
                      <a:pt x="235" y="721"/>
                    </a:lnTo>
                    <a:lnTo>
                      <a:pt x="225" y="717"/>
                    </a:lnTo>
                    <a:lnTo>
                      <a:pt x="213" y="712"/>
                    </a:lnTo>
                    <a:lnTo>
                      <a:pt x="203" y="707"/>
                    </a:lnTo>
                    <a:lnTo>
                      <a:pt x="192" y="702"/>
                    </a:lnTo>
                    <a:lnTo>
                      <a:pt x="182" y="695"/>
                    </a:lnTo>
                    <a:lnTo>
                      <a:pt x="172" y="688"/>
                    </a:lnTo>
                    <a:lnTo>
                      <a:pt x="163" y="680"/>
                    </a:lnTo>
                    <a:lnTo>
                      <a:pt x="153" y="671"/>
                    </a:lnTo>
                    <a:lnTo>
                      <a:pt x="145" y="662"/>
                    </a:lnTo>
                    <a:lnTo>
                      <a:pt x="136" y="652"/>
                    </a:lnTo>
                    <a:lnTo>
                      <a:pt x="128" y="642"/>
                    </a:lnTo>
                    <a:lnTo>
                      <a:pt x="128" y="719"/>
                    </a:lnTo>
                    <a:lnTo>
                      <a:pt x="0" y="719"/>
                    </a:lnTo>
                    <a:close/>
                    <a:moveTo>
                      <a:pt x="137" y="446"/>
                    </a:moveTo>
                    <a:lnTo>
                      <a:pt x="137" y="466"/>
                    </a:lnTo>
                    <a:lnTo>
                      <a:pt x="139" y="484"/>
                    </a:lnTo>
                    <a:lnTo>
                      <a:pt x="140" y="502"/>
                    </a:lnTo>
                    <a:lnTo>
                      <a:pt x="144" y="517"/>
                    </a:lnTo>
                    <a:lnTo>
                      <a:pt x="146" y="531"/>
                    </a:lnTo>
                    <a:lnTo>
                      <a:pt x="151" y="544"/>
                    </a:lnTo>
                    <a:lnTo>
                      <a:pt x="157" y="556"/>
                    </a:lnTo>
                    <a:lnTo>
                      <a:pt x="163" y="566"/>
                    </a:lnTo>
                    <a:lnTo>
                      <a:pt x="172" y="579"/>
                    </a:lnTo>
                    <a:lnTo>
                      <a:pt x="182" y="590"/>
                    </a:lnTo>
                    <a:lnTo>
                      <a:pt x="192" y="599"/>
                    </a:lnTo>
                    <a:lnTo>
                      <a:pt x="204" y="607"/>
                    </a:lnTo>
                    <a:lnTo>
                      <a:pt x="217" y="613"/>
                    </a:lnTo>
                    <a:lnTo>
                      <a:pt x="230" y="617"/>
                    </a:lnTo>
                    <a:lnTo>
                      <a:pt x="243" y="620"/>
                    </a:lnTo>
                    <a:lnTo>
                      <a:pt x="258" y="621"/>
                    </a:lnTo>
                    <a:lnTo>
                      <a:pt x="268" y="620"/>
                    </a:lnTo>
                    <a:lnTo>
                      <a:pt x="280" y="618"/>
                    </a:lnTo>
                    <a:lnTo>
                      <a:pt x="290" y="616"/>
                    </a:lnTo>
                    <a:lnTo>
                      <a:pt x="299" y="611"/>
                    </a:lnTo>
                    <a:lnTo>
                      <a:pt x="309" y="606"/>
                    </a:lnTo>
                    <a:lnTo>
                      <a:pt x="318" y="599"/>
                    </a:lnTo>
                    <a:lnTo>
                      <a:pt x="327" y="592"/>
                    </a:lnTo>
                    <a:lnTo>
                      <a:pt x="335" y="583"/>
                    </a:lnTo>
                    <a:lnTo>
                      <a:pt x="343" y="571"/>
                    </a:lnTo>
                    <a:lnTo>
                      <a:pt x="349" y="559"/>
                    </a:lnTo>
                    <a:lnTo>
                      <a:pt x="354" y="547"/>
                    </a:lnTo>
                    <a:lnTo>
                      <a:pt x="359" y="532"/>
                    </a:lnTo>
                    <a:lnTo>
                      <a:pt x="363" y="516"/>
                    </a:lnTo>
                    <a:lnTo>
                      <a:pt x="366" y="498"/>
                    </a:lnTo>
                    <a:lnTo>
                      <a:pt x="367" y="480"/>
                    </a:lnTo>
                    <a:lnTo>
                      <a:pt x="367" y="459"/>
                    </a:lnTo>
                    <a:lnTo>
                      <a:pt x="367" y="438"/>
                    </a:lnTo>
                    <a:lnTo>
                      <a:pt x="366" y="418"/>
                    </a:lnTo>
                    <a:lnTo>
                      <a:pt x="363" y="399"/>
                    </a:lnTo>
                    <a:lnTo>
                      <a:pt x="359" y="382"/>
                    </a:lnTo>
                    <a:lnTo>
                      <a:pt x="354" y="367"/>
                    </a:lnTo>
                    <a:lnTo>
                      <a:pt x="349" y="354"/>
                    </a:lnTo>
                    <a:lnTo>
                      <a:pt x="343" y="341"/>
                    </a:lnTo>
                    <a:lnTo>
                      <a:pt x="335" y="331"/>
                    </a:lnTo>
                    <a:lnTo>
                      <a:pt x="326" y="322"/>
                    </a:lnTo>
                    <a:lnTo>
                      <a:pt x="317" y="313"/>
                    </a:lnTo>
                    <a:lnTo>
                      <a:pt x="308" y="307"/>
                    </a:lnTo>
                    <a:lnTo>
                      <a:pt x="298" y="301"/>
                    </a:lnTo>
                    <a:lnTo>
                      <a:pt x="287" y="296"/>
                    </a:lnTo>
                    <a:lnTo>
                      <a:pt x="276" y="294"/>
                    </a:lnTo>
                    <a:lnTo>
                      <a:pt x="264" y="291"/>
                    </a:lnTo>
                    <a:lnTo>
                      <a:pt x="252" y="291"/>
                    </a:lnTo>
                    <a:lnTo>
                      <a:pt x="240" y="291"/>
                    </a:lnTo>
                    <a:lnTo>
                      <a:pt x="228" y="294"/>
                    </a:lnTo>
                    <a:lnTo>
                      <a:pt x="217" y="296"/>
                    </a:lnTo>
                    <a:lnTo>
                      <a:pt x="207" y="300"/>
                    </a:lnTo>
                    <a:lnTo>
                      <a:pt x="196" y="307"/>
                    </a:lnTo>
                    <a:lnTo>
                      <a:pt x="187" y="313"/>
                    </a:lnTo>
                    <a:lnTo>
                      <a:pt x="178" y="321"/>
                    </a:lnTo>
                    <a:lnTo>
                      <a:pt x="169" y="330"/>
                    </a:lnTo>
                    <a:lnTo>
                      <a:pt x="162" y="340"/>
                    </a:lnTo>
                    <a:lnTo>
                      <a:pt x="155" y="352"/>
                    </a:lnTo>
                    <a:lnTo>
                      <a:pt x="150" y="364"/>
                    </a:lnTo>
                    <a:lnTo>
                      <a:pt x="145" y="378"/>
                    </a:lnTo>
                    <a:lnTo>
                      <a:pt x="141" y="394"/>
                    </a:lnTo>
                    <a:lnTo>
                      <a:pt x="139" y="409"/>
                    </a:lnTo>
                    <a:lnTo>
                      <a:pt x="137" y="427"/>
                    </a:lnTo>
                    <a:lnTo>
                      <a:pt x="137" y="4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8" name="Freeform 485">
                <a:extLst>
                  <a:ext uri="{FF2B5EF4-FFF2-40B4-BE49-F238E27FC236}">
                    <a16:creationId xmlns:a16="http://schemas.microsoft.com/office/drawing/2014/main" id="{A59E95EE-2124-4324-A9B0-626E6627970C}"/>
                  </a:ext>
                </a:extLst>
              </p:cNvPr>
              <p:cNvSpPr>
                <a:spLocks noEditPoints="1"/>
              </p:cNvSpPr>
              <p:nvPr/>
            </p:nvSpPr>
            <p:spPr bwMode="auto">
              <a:xfrm>
                <a:off x="733" y="1152"/>
                <a:ext cx="122" cy="137"/>
              </a:xfrm>
              <a:custGeom>
                <a:avLst/>
                <a:gdLst>
                  <a:gd name="T0" fmla="*/ 30 w 486"/>
                  <a:gd name="T1" fmla="*/ 26 h 544"/>
                  <a:gd name="T2" fmla="*/ 28 w 486"/>
                  <a:gd name="T3" fmla="*/ 29 h 544"/>
                  <a:gd name="T4" fmla="*/ 26 w 486"/>
                  <a:gd name="T5" fmla="*/ 31 h 544"/>
                  <a:gd name="T6" fmla="*/ 23 w 486"/>
                  <a:gd name="T7" fmla="*/ 33 h 544"/>
                  <a:gd name="T8" fmla="*/ 20 w 486"/>
                  <a:gd name="T9" fmla="*/ 34 h 544"/>
                  <a:gd name="T10" fmla="*/ 16 w 486"/>
                  <a:gd name="T11" fmla="*/ 35 h 544"/>
                  <a:gd name="T12" fmla="*/ 13 w 486"/>
                  <a:gd name="T13" fmla="*/ 34 h 544"/>
                  <a:gd name="T14" fmla="*/ 10 w 486"/>
                  <a:gd name="T15" fmla="*/ 34 h 544"/>
                  <a:gd name="T16" fmla="*/ 8 w 486"/>
                  <a:gd name="T17" fmla="*/ 33 h 544"/>
                  <a:gd name="T18" fmla="*/ 6 w 486"/>
                  <a:gd name="T19" fmla="*/ 31 h 544"/>
                  <a:gd name="T20" fmla="*/ 4 w 486"/>
                  <a:gd name="T21" fmla="*/ 29 h 544"/>
                  <a:gd name="T22" fmla="*/ 2 w 486"/>
                  <a:gd name="T23" fmla="*/ 26 h 544"/>
                  <a:gd name="T24" fmla="*/ 1 w 486"/>
                  <a:gd name="T25" fmla="*/ 22 h 544"/>
                  <a:gd name="T26" fmla="*/ 0 w 486"/>
                  <a:gd name="T27" fmla="*/ 18 h 544"/>
                  <a:gd name="T28" fmla="*/ 1 w 486"/>
                  <a:gd name="T29" fmla="*/ 12 h 544"/>
                  <a:gd name="T30" fmla="*/ 2 w 486"/>
                  <a:gd name="T31" fmla="*/ 9 h 544"/>
                  <a:gd name="T32" fmla="*/ 3 w 486"/>
                  <a:gd name="T33" fmla="*/ 7 h 544"/>
                  <a:gd name="T34" fmla="*/ 4 w 486"/>
                  <a:gd name="T35" fmla="*/ 5 h 544"/>
                  <a:gd name="T36" fmla="*/ 8 w 486"/>
                  <a:gd name="T37" fmla="*/ 2 h 544"/>
                  <a:gd name="T38" fmla="*/ 12 w 486"/>
                  <a:gd name="T39" fmla="*/ 0 h 544"/>
                  <a:gd name="T40" fmla="*/ 17 w 486"/>
                  <a:gd name="T41" fmla="*/ 0 h 544"/>
                  <a:gd name="T42" fmla="*/ 20 w 486"/>
                  <a:gd name="T43" fmla="*/ 1 h 544"/>
                  <a:gd name="T44" fmla="*/ 22 w 486"/>
                  <a:gd name="T45" fmla="*/ 2 h 544"/>
                  <a:gd name="T46" fmla="*/ 24 w 486"/>
                  <a:gd name="T47" fmla="*/ 3 h 544"/>
                  <a:gd name="T48" fmla="*/ 26 w 486"/>
                  <a:gd name="T49" fmla="*/ 4 h 544"/>
                  <a:gd name="T50" fmla="*/ 28 w 486"/>
                  <a:gd name="T51" fmla="*/ 6 h 544"/>
                  <a:gd name="T52" fmla="*/ 29 w 486"/>
                  <a:gd name="T53" fmla="*/ 8 h 544"/>
                  <a:gd name="T54" fmla="*/ 30 w 486"/>
                  <a:gd name="T55" fmla="*/ 11 h 544"/>
                  <a:gd name="T56" fmla="*/ 31 w 486"/>
                  <a:gd name="T57" fmla="*/ 17 h 544"/>
                  <a:gd name="T58" fmla="*/ 9 w 486"/>
                  <a:gd name="T59" fmla="*/ 21 h 544"/>
                  <a:gd name="T60" fmla="*/ 10 w 486"/>
                  <a:gd name="T61" fmla="*/ 23 h 544"/>
                  <a:gd name="T62" fmla="*/ 11 w 486"/>
                  <a:gd name="T63" fmla="*/ 25 h 544"/>
                  <a:gd name="T64" fmla="*/ 12 w 486"/>
                  <a:gd name="T65" fmla="*/ 27 h 544"/>
                  <a:gd name="T66" fmla="*/ 14 w 486"/>
                  <a:gd name="T67" fmla="*/ 28 h 544"/>
                  <a:gd name="T68" fmla="*/ 16 w 486"/>
                  <a:gd name="T69" fmla="*/ 28 h 544"/>
                  <a:gd name="T70" fmla="*/ 19 w 486"/>
                  <a:gd name="T71" fmla="*/ 27 h 544"/>
                  <a:gd name="T72" fmla="*/ 20 w 486"/>
                  <a:gd name="T73" fmla="*/ 26 h 544"/>
                  <a:gd name="T74" fmla="*/ 21 w 486"/>
                  <a:gd name="T75" fmla="*/ 24 h 544"/>
                  <a:gd name="T76" fmla="*/ 22 w 486"/>
                  <a:gd name="T77" fmla="*/ 14 h 544"/>
                  <a:gd name="T78" fmla="*/ 22 w 486"/>
                  <a:gd name="T79" fmla="*/ 11 h 544"/>
                  <a:gd name="T80" fmla="*/ 21 w 486"/>
                  <a:gd name="T81" fmla="*/ 9 h 544"/>
                  <a:gd name="T82" fmla="*/ 19 w 486"/>
                  <a:gd name="T83" fmla="*/ 8 h 544"/>
                  <a:gd name="T84" fmla="*/ 18 w 486"/>
                  <a:gd name="T85" fmla="*/ 7 h 544"/>
                  <a:gd name="T86" fmla="*/ 16 w 486"/>
                  <a:gd name="T87" fmla="*/ 7 h 544"/>
                  <a:gd name="T88" fmla="*/ 14 w 486"/>
                  <a:gd name="T89" fmla="*/ 7 h 544"/>
                  <a:gd name="T90" fmla="*/ 12 w 486"/>
                  <a:gd name="T91" fmla="*/ 8 h 544"/>
                  <a:gd name="T92" fmla="*/ 10 w 486"/>
                  <a:gd name="T93" fmla="*/ 9 h 544"/>
                  <a:gd name="T94" fmla="*/ 10 w 486"/>
                  <a:gd name="T95" fmla="*/ 11 h 544"/>
                  <a:gd name="T96" fmla="*/ 9 w 486"/>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9" y="389"/>
                    </a:lnTo>
                    <a:lnTo>
                      <a:pt x="472" y="408"/>
                    </a:lnTo>
                    <a:lnTo>
                      <a:pt x="463" y="425"/>
                    </a:lnTo>
                    <a:lnTo>
                      <a:pt x="454" y="441"/>
                    </a:lnTo>
                    <a:lnTo>
                      <a:pt x="444" y="456"/>
                    </a:lnTo>
                    <a:lnTo>
                      <a:pt x="434" y="470"/>
                    </a:lnTo>
                    <a:lnTo>
                      <a:pt x="422" y="483"/>
                    </a:lnTo>
                    <a:lnTo>
                      <a:pt x="409" y="494"/>
                    </a:lnTo>
                    <a:lnTo>
                      <a:pt x="395" y="504"/>
                    </a:lnTo>
                    <a:lnTo>
                      <a:pt x="380" y="513"/>
                    </a:lnTo>
                    <a:lnTo>
                      <a:pt x="364" y="521"/>
                    </a:lnTo>
                    <a:lnTo>
                      <a:pt x="348" y="529"/>
                    </a:lnTo>
                    <a:lnTo>
                      <a:pt x="331" y="534"/>
                    </a:lnTo>
                    <a:lnTo>
                      <a:pt x="313" y="538"/>
                    </a:lnTo>
                    <a:lnTo>
                      <a:pt x="294" y="542"/>
                    </a:lnTo>
                    <a:lnTo>
                      <a:pt x="273" y="543"/>
                    </a:lnTo>
                    <a:lnTo>
                      <a:pt x="253" y="544"/>
                    </a:lnTo>
                    <a:lnTo>
                      <a:pt x="236" y="543"/>
                    </a:lnTo>
                    <a:lnTo>
                      <a:pt x="219" y="543"/>
                    </a:lnTo>
                    <a:lnTo>
                      <a:pt x="204" y="540"/>
                    </a:lnTo>
                    <a:lnTo>
                      <a:pt x="188" y="538"/>
                    </a:lnTo>
                    <a:lnTo>
                      <a:pt x="174" y="535"/>
                    </a:lnTo>
                    <a:lnTo>
                      <a:pt x="160" y="531"/>
                    </a:lnTo>
                    <a:lnTo>
                      <a:pt x="147" y="526"/>
                    </a:lnTo>
                    <a:lnTo>
                      <a:pt x="135" y="521"/>
                    </a:lnTo>
                    <a:lnTo>
                      <a:pt x="122" y="516"/>
                    </a:lnTo>
                    <a:lnTo>
                      <a:pt x="110" y="509"/>
                    </a:lnTo>
                    <a:lnTo>
                      <a:pt x="99" y="502"/>
                    </a:lnTo>
                    <a:lnTo>
                      <a:pt x="88" y="494"/>
                    </a:lnTo>
                    <a:lnTo>
                      <a:pt x="78" y="485"/>
                    </a:lnTo>
                    <a:lnTo>
                      <a:pt x="69" y="476"/>
                    </a:lnTo>
                    <a:lnTo>
                      <a:pt x="60" y="466"/>
                    </a:lnTo>
                    <a:lnTo>
                      <a:pt x="51" y="456"/>
                    </a:lnTo>
                    <a:lnTo>
                      <a:pt x="40" y="436"/>
                    </a:lnTo>
                    <a:lnTo>
                      <a:pt x="29" y="417"/>
                    </a:lnTo>
                    <a:lnTo>
                      <a:pt x="20" y="397"/>
                    </a:lnTo>
                    <a:lnTo>
                      <a:pt x="13" y="375"/>
                    </a:lnTo>
                    <a:lnTo>
                      <a:pt x="8" y="352"/>
                    </a:lnTo>
                    <a:lnTo>
                      <a:pt x="4" y="327"/>
                    </a:lnTo>
                    <a:lnTo>
                      <a:pt x="1" y="303"/>
                    </a:lnTo>
                    <a:lnTo>
                      <a:pt x="0" y="276"/>
                    </a:lnTo>
                    <a:lnTo>
                      <a:pt x="1" y="244"/>
                    </a:lnTo>
                    <a:lnTo>
                      <a:pt x="4" y="214"/>
                    </a:lnTo>
                    <a:lnTo>
                      <a:pt x="9" y="186"/>
                    </a:lnTo>
                    <a:lnTo>
                      <a:pt x="17" y="160"/>
                    </a:lnTo>
                    <a:lnTo>
                      <a:pt x="22" y="148"/>
                    </a:lnTo>
                    <a:lnTo>
                      <a:pt x="27" y="136"/>
                    </a:lnTo>
                    <a:lnTo>
                      <a:pt x="32" y="124"/>
                    </a:lnTo>
                    <a:lnTo>
                      <a:pt x="38" y="113"/>
                    </a:lnTo>
                    <a:lnTo>
                      <a:pt x="45" y="103"/>
                    </a:lnTo>
                    <a:lnTo>
                      <a:pt x="51" y="92"/>
                    </a:lnTo>
                    <a:lnTo>
                      <a:pt x="59" y="82"/>
                    </a:lnTo>
                    <a:lnTo>
                      <a:pt x="68" y="73"/>
                    </a:lnTo>
                    <a:lnTo>
                      <a:pt x="85" y="56"/>
                    </a:lnTo>
                    <a:lnTo>
                      <a:pt x="104" y="41"/>
                    </a:lnTo>
                    <a:lnTo>
                      <a:pt x="123" y="28"/>
                    </a:lnTo>
                    <a:lnTo>
                      <a:pt x="144" y="18"/>
                    </a:lnTo>
                    <a:lnTo>
                      <a:pt x="165" y="10"/>
                    </a:lnTo>
                    <a:lnTo>
                      <a:pt x="188" y="4"/>
                    </a:lnTo>
                    <a:lnTo>
                      <a:pt x="213" y="1"/>
                    </a:lnTo>
                    <a:lnTo>
                      <a:pt x="239" y="0"/>
                    </a:lnTo>
                    <a:lnTo>
                      <a:pt x="267" y="1"/>
                    </a:lnTo>
                    <a:lnTo>
                      <a:pt x="294" y="5"/>
                    </a:lnTo>
                    <a:lnTo>
                      <a:pt x="307" y="8"/>
                    </a:lnTo>
                    <a:lnTo>
                      <a:pt x="318" y="10"/>
                    </a:lnTo>
                    <a:lnTo>
                      <a:pt x="331" y="14"/>
                    </a:lnTo>
                    <a:lnTo>
                      <a:pt x="343" y="19"/>
                    </a:lnTo>
                    <a:lnTo>
                      <a:pt x="354" y="24"/>
                    </a:lnTo>
                    <a:lnTo>
                      <a:pt x="364" y="29"/>
                    </a:lnTo>
                    <a:lnTo>
                      <a:pt x="375" y="36"/>
                    </a:lnTo>
                    <a:lnTo>
                      <a:pt x="385" y="44"/>
                    </a:lnTo>
                    <a:lnTo>
                      <a:pt x="395" y="50"/>
                    </a:lnTo>
                    <a:lnTo>
                      <a:pt x="404" y="59"/>
                    </a:lnTo>
                    <a:lnTo>
                      <a:pt x="413" y="67"/>
                    </a:lnTo>
                    <a:lnTo>
                      <a:pt x="422" y="77"/>
                    </a:lnTo>
                    <a:lnTo>
                      <a:pt x="430" y="86"/>
                    </a:lnTo>
                    <a:lnTo>
                      <a:pt x="437" y="97"/>
                    </a:lnTo>
                    <a:lnTo>
                      <a:pt x="444" y="108"/>
                    </a:lnTo>
                    <a:lnTo>
                      <a:pt x="450" y="121"/>
                    </a:lnTo>
                    <a:lnTo>
                      <a:pt x="457" y="132"/>
                    </a:lnTo>
                    <a:lnTo>
                      <a:pt x="462" y="145"/>
                    </a:lnTo>
                    <a:lnTo>
                      <a:pt x="467" y="159"/>
                    </a:lnTo>
                    <a:lnTo>
                      <a:pt x="471" y="173"/>
                    </a:lnTo>
                    <a:lnTo>
                      <a:pt x="479" y="204"/>
                    </a:lnTo>
                    <a:lnTo>
                      <a:pt x="484" y="237"/>
                    </a:lnTo>
                    <a:lnTo>
                      <a:pt x="486" y="273"/>
                    </a:lnTo>
                    <a:lnTo>
                      <a:pt x="486" y="312"/>
                    </a:lnTo>
                    <a:lnTo>
                      <a:pt x="141" y="312"/>
                    </a:lnTo>
                    <a:lnTo>
                      <a:pt x="142" y="326"/>
                    </a:lnTo>
                    <a:lnTo>
                      <a:pt x="144" y="340"/>
                    </a:lnTo>
                    <a:lnTo>
                      <a:pt x="146" y="354"/>
                    </a:lnTo>
                    <a:lnTo>
                      <a:pt x="150" y="366"/>
                    </a:lnTo>
                    <a:lnTo>
                      <a:pt x="155" y="377"/>
                    </a:lnTo>
                    <a:lnTo>
                      <a:pt x="160" y="388"/>
                    </a:lnTo>
                    <a:lnTo>
                      <a:pt x="167" y="398"/>
                    </a:lnTo>
                    <a:lnTo>
                      <a:pt x="174" y="407"/>
                    </a:lnTo>
                    <a:lnTo>
                      <a:pt x="182" y="415"/>
                    </a:lnTo>
                    <a:lnTo>
                      <a:pt x="191" y="422"/>
                    </a:lnTo>
                    <a:lnTo>
                      <a:pt x="200" y="427"/>
                    </a:lnTo>
                    <a:lnTo>
                      <a:pt x="210" y="432"/>
                    </a:lnTo>
                    <a:lnTo>
                      <a:pt x="221" y="436"/>
                    </a:lnTo>
                    <a:lnTo>
                      <a:pt x="231" y="439"/>
                    </a:lnTo>
                    <a:lnTo>
                      <a:pt x="242" y="440"/>
                    </a:lnTo>
                    <a:lnTo>
                      <a:pt x="254" y="440"/>
                    </a:lnTo>
                    <a:lnTo>
                      <a:pt x="269" y="440"/>
                    </a:lnTo>
                    <a:lnTo>
                      <a:pt x="283" y="436"/>
                    </a:lnTo>
                    <a:lnTo>
                      <a:pt x="296" y="431"/>
                    </a:lnTo>
                    <a:lnTo>
                      <a:pt x="308" y="424"/>
                    </a:lnTo>
                    <a:lnTo>
                      <a:pt x="313" y="418"/>
                    </a:lnTo>
                    <a:lnTo>
                      <a:pt x="318" y="413"/>
                    </a:lnTo>
                    <a:lnTo>
                      <a:pt x="323" y="407"/>
                    </a:lnTo>
                    <a:lnTo>
                      <a:pt x="327" y="400"/>
                    </a:lnTo>
                    <a:lnTo>
                      <a:pt x="335" y="385"/>
                    </a:lnTo>
                    <a:lnTo>
                      <a:pt x="341" y="367"/>
                    </a:lnTo>
                    <a:close/>
                    <a:moveTo>
                      <a:pt x="349" y="227"/>
                    </a:moveTo>
                    <a:lnTo>
                      <a:pt x="349" y="213"/>
                    </a:lnTo>
                    <a:lnTo>
                      <a:pt x="346" y="199"/>
                    </a:lnTo>
                    <a:lnTo>
                      <a:pt x="344" y="186"/>
                    </a:lnTo>
                    <a:lnTo>
                      <a:pt x="341" y="175"/>
                    </a:lnTo>
                    <a:lnTo>
                      <a:pt x="336" y="164"/>
                    </a:lnTo>
                    <a:lnTo>
                      <a:pt x="331" y="154"/>
                    </a:lnTo>
                    <a:lnTo>
                      <a:pt x="326" y="145"/>
                    </a:lnTo>
                    <a:lnTo>
                      <a:pt x="318" y="136"/>
                    </a:lnTo>
                    <a:lnTo>
                      <a:pt x="310" y="130"/>
                    </a:lnTo>
                    <a:lnTo>
                      <a:pt x="303" y="123"/>
                    </a:lnTo>
                    <a:lnTo>
                      <a:pt x="295" y="117"/>
                    </a:lnTo>
                    <a:lnTo>
                      <a:pt x="286" y="113"/>
                    </a:lnTo>
                    <a:lnTo>
                      <a:pt x="277" y="109"/>
                    </a:lnTo>
                    <a:lnTo>
                      <a:pt x="267" y="106"/>
                    </a:lnTo>
                    <a:lnTo>
                      <a:pt x="258" y="105"/>
                    </a:lnTo>
                    <a:lnTo>
                      <a:pt x="246" y="105"/>
                    </a:lnTo>
                    <a:lnTo>
                      <a:pt x="236" y="105"/>
                    </a:lnTo>
                    <a:lnTo>
                      <a:pt x="226" y="108"/>
                    </a:lnTo>
                    <a:lnTo>
                      <a:pt x="215" y="110"/>
                    </a:lnTo>
                    <a:lnTo>
                      <a:pt x="205" y="113"/>
                    </a:lnTo>
                    <a:lnTo>
                      <a:pt x="196" y="118"/>
                    </a:lnTo>
                    <a:lnTo>
                      <a:pt x="188" y="123"/>
                    </a:lnTo>
                    <a:lnTo>
                      <a:pt x="180" y="131"/>
                    </a:lnTo>
                    <a:lnTo>
                      <a:pt x="172" y="139"/>
                    </a:lnTo>
                    <a:lnTo>
                      <a:pt x="165" y="146"/>
                    </a:lnTo>
                    <a:lnTo>
                      <a:pt x="159" y="157"/>
                    </a:lnTo>
                    <a:lnTo>
                      <a:pt x="155" y="166"/>
                    </a:lnTo>
                    <a:lnTo>
                      <a:pt x="150" y="177"/>
                    </a:lnTo>
                    <a:lnTo>
                      <a:pt x="147" y="189"/>
                    </a:lnTo>
                    <a:lnTo>
                      <a:pt x="145" y="200"/>
                    </a:lnTo>
                    <a:lnTo>
                      <a:pt x="144" y="213"/>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89" name="Freeform 486">
                <a:extLst>
                  <a:ext uri="{FF2B5EF4-FFF2-40B4-BE49-F238E27FC236}">
                    <a16:creationId xmlns:a16="http://schemas.microsoft.com/office/drawing/2014/main" id="{1DEF48AC-4A88-491D-81F2-40C4137ECD5B}"/>
                  </a:ext>
                </a:extLst>
              </p:cNvPr>
              <p:cNvSpPr>
                <a:spLocks/>
              </p:cNvSpPr>
              <p:nvPr/>
            </p:nvSpPr>
            <p:spPr bwMode="auto">
              <a:xfrm>
                <a:off x="869" y="1155"/>
                <a:ext cx="116" cy="131"/>
              </a:xfrm>
              <a:custGeom>
                <a:avLst/>
                <a:gdLst>
                  <a:gd name="T0" fmla="*/ 0 w 464"/>
                  <a:gd name="T1" fmla="*/ 33 h 522"/>
                  <a:gd name="T2" fmla="*/ 0 w 464"/>
                  <a:gd name="T3" fmla="*/ 26 h 522"/>
                  <a:gd name="T4" fmla="*/ 12 w 464"/>
                  <a:gd name="T5" fmla="*/ 12 h 522"/>
                  <a:gd name="T6" fmla="*/ 14 w 464"/>
                  <a:gd name="T7" fmla="*/ 10 h 522"/>
                  <a:gd name="T8" fmla="*/ 15 w 464"/>
                  <a:gd name="T9" fmla="*/ 9 h 522"/>
                  <a:gd name="T10" fmla="*/ 16 w 464"/>
                  <a:gd name="T11" fmla="*/ 8 h 522"/>
                  <a:gd name="T12" fmla="*/ 17 w 464"/>
                  <a:gd name="T13" fmla="*/ 7 h 522"/>
                  <a:gd name="T14" fmla="*/ 16 w 464"/>
                  <a:gd name="T15" fmla="*/ 7 h 522"/>
                  <a:gd name="T16" fmla="*/ 15 w 464"/>
                  <a:gd name="T17" fmla="*/ 7 h 522"/>
                  <a:gd name="T18" fmla="*/ 14 w 464"/>
                  <a:gd name="T19" fmla="*/ 7 h 522"/>
                  <a:gd name="T20" fmla="*/ 13 w 464"/>
                  <a:gd name="T21" fmla="*/ 7 h 522"/>
                  <a:gd name="T22" fmla="*/ 1 w 464"/>
                  <a:gd name="T23" fmla="*/ 7 h 522"/>
                  <a:gd name="T24" fmla="*/ 1 w 464"/>
                  <a:gd name="T25" fmla="*/ 0 h 522"/>
                  <a:gd name="T26" fmla="*/ 28 w 464"/>
                  <a:gd name="T27" fmla="*/ 0 h 522"/>
                  <a:gd name="T28" fmla="*/ 28 w 464"/>
                  <a:gd name="T29" fmla="*/ 6 h 522"/>
                  <a:gd name="T30" fmla="*/ 16 w 464"/>
                  <a:gd name="T31" fmla="*/ 21 h 522"/>
                  <a:gd name="T32" fmla="*/ 11 w 464"/>
                  <a:gd name="T33" fmla="*/ 25 h 522"/>
                  <a:gd name="T34" fmla="*/ 13 w 464"/>
                  <a:gd name="T35" fmla="*/ 25 h 522"/>
                  <a:gd name="T36" fmla="*/ 14 w 464"/>
                  <a:gd name="T37" fmla="*/ 25 h 522"/>
                  <a:gd name="T38" fmla="*/ 15 w 464"/>
                  <a:gd name="T39" fmla="*/ 25 h 522"/>
                  <a:gd name="T40" fmla="*/ 16 w 464"/>
                  <a:gd name="T41" fmla="*/ 25 h 522"/>
                  <a:gd name="T42" fmla="*/ 29 w 464"/>
                  <a:gd name="T43" fmla="*/ 25 h 522"/>
                  <a:gd name="T44" fmla="*/ 29 w 464"/>
                  <a:gd name="T45" fmla="*/ 33 h 522"/>
                  <a:gd name="T46" fmla="*/ 0 w 464"/>
                  <a:gd name="T47" fmla="*/ 33 h 52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64"/>
                  <a:gd name="T73" fmla="*/ 0 h 522"/>
                  <a:gd name="T74" fmla="*/ 464 w 464"/>
                  <a:gd name="T75" fmla="*/ 522 h 52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64" h="522">
                    <a:moveTo>
                      <a:pt x="0" y="522"/>
                    </a:moveTo>
                    <a:lnTo>
                      <a:pt x="0" y="414"/>
                    </a:lnTo>
                    <a:lnTo>
                      <a:pt x="195" y="189"/>
                    </a:lnTo>
                    <a:lnTo>
                      <a:pt x="218" y="165"/>
                    </a:lnTo>
                    <a:lnTo>
                      <a:pt x="237" y="143"/>
                    </a:lnTo>
                    <a:lnTo>
                      <a:pt x="253" y="125"/>
                    </a:lnTo>
                    <a:lnTo>
                      <a:pt x="265" y="112"/>
                    </a:lnTo>
                    <a:lnTo>
                      <a:pt x="253" y="112"/>
                    </a:lnTo>
                    <a:lnTo>
                      <a:pt x="238" y="113"/>
                    </a:lnTo>
                    <a:lnTo>
                      <a:pt x="222" y="113"/>
                    </a:lnTo>
                    <a:lnTo>
                      <a:pt x="203" y="113"/>
                    </a:lnTo>
                    <a:lnTo>
                      <a:pt x="19" y="115"/>
                    </a:lnTo>
                    <a:lnTo>
                      <a:pt x="19" y="0"/>
                    </a:lnTo>
                    <a:lnTo>
                      <a:pt x="449" y="0"/>
                    </a:lnTo>
                    <a:lnTo>
                      <a:pt x="449" y="98"/>
                    </a:lnTo>
                    <a:lnTo>
                      <a:pt x="250" y="328"/>
                    </a:lnTo>
                    <a:lnTo>
                      <a:pt x="181" y="404"/>
                    </a:lnTo>
                    <a:lnTo>
                      <a:pt x="206" y="402"/>
                    </a:lnTo>
                    <a:lnTo>
                      <a:pt x="227" y="401"/>
                    </a:lnTo>
                    <a:lnTo>
                      <a:pt x="242" y="400"/>
                    </a:lnTo>
                    <a:lnTo>
                      <a:pt x="251" y="400"/>
                    </a:lnTo>
                    <a:lnTo>
                      <a:pt x="464" y="400"/>
                    </a:lnTo>
                    <a:lnTo>
                      <a:pt x="464" y="522"/>
                    </a:lnTo>
                    <a:lnTo>
                      <a:pt x="0" y="5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0" name="Freeform 487">
                <a:extLst>
                  <a:ext uri="{FF2B5EF4-FFF2-40B4-BE49-F238E27FC236}">
                    <a16:creationId xmlns:a16="http://schemas.microsoft.com/office/drawing/2014/main" id="{7704ADF6-8148-4414-BC03-BCBC9B794310}"/>
                  </a:ext>
                </a:extLst>
              </p:cNvPr>
              <p:cNvSpPr>
                <a:spLocks noEditPoints="1"/>
              </p:cNvSpPr>
              <p:nvPr/>
            </p:nvSpPr>
            <p:spPr bwMode="auto">
              <a:xfrm>
                <a:off x="999" y="1152"/>
                <a:ext cx="122" cy="137"/>
              </a:xfrm>
              <a:custGeom>
                <a:avLst/>
                <a:gdLst>
                  <a:gd name="T0" fmla="*/ 1 w 489"/>
                  <a:gd name="T1" fmla="*/ 8 h 544"/>
                  <a:gd name="T2" fmla="*/ 2 w 489"/>
                  <a:gd name="T3" fmla="*/ 5 h 544"/>
                  <a:gd name="T4" fmla="*/ 4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8 w 489"/>
                  <a:gd name="T27" fmla="*/ 13 h 544"/>
                  <a:gd name="T28" fmla="*/ 28 w 489"/>
                  <a:gd name="T29" fmla="*/ 27 h 544"/>
                  <a:gd name="T30" fmla="*/ 29 w 489"/>
                  <a:gd name="T31" fmla="*/ 30 h 544"/>
                  <a:gd name="T32" fmla="*/ 30 w 489"/>
                  <a:gd name="T33" fmla="*/ 34 h 544"/>
                  <a:gd name="T34" fmla="*/ 21 w 489"/>
                  <a:gd name="T35" fmla="*/ 33 h 544"/>
                  <a:gd name="T36" fmla="*/ 21 w 489"/>
                  <a:gd name="T37" fmla="*/ 30 h 544"/>
                  <a:gd name="T38" fmla="*/ 18 w 489"/>
                  <a:gd name="T39" fmla="*/ 32 h 544"/>
                  <a:gd name="T40" fmla="*/ 15 w 489"/>
                  <a:gd name="T41" fmla="*/ 34 h 544"/>
                  <a:gd name="T42" fmla="*/ 11 w 489"/>
                  <a:gd name="T43" fmla="*/ 35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6 w 489"/>
                  <a:gd name="T89" fmla="*/ 19 h 544"/>
                  <a:gd name="T90" fmla="*/ 12 w 489"/>
                  <a:gd name="T91" fmla="*/ 20 h 544"/>
                  <a:gd name="T92" fmla="*/ 10 w 489"/>
                  <a:gd name="T93" fmla="*/ 21 h 544"/>
                  <a:gd name="T94" fmla="*/ 9 w 489"/>
                  <a:gd name="T95" fmla="*/ 22 h 544"/>
                  <a:gd name="T96" fmla="*/ 8 w 489"/>
                  <a:gd name="T97" fmla="*/ 23 h 544"/>
                  <a:gd name="T98" fmla="*/ 8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5 w 489"/>
                  <a:gd name="T111" fmla="*/ 28 h 544"/>
                  <a:gd name="T112" fmla="*/ 17 w 489"/>
                  <a:gd name="T113" fmla="*/ 27 h 544"/>
                  <a:gd name="T114" fmla="*/ 19 w 489"/>
                  <a:gd name="T115" fmla="*/ 25 h 544"/>
                  <a:gd name="T116" fmla="*/ 20 w 489"/>
                  <a:gd name="T117" fmla="*/ 23 h 544"/>
                  <a:gd name="T118" fmla="*/ 20 w 489"/>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38" y="171"/>
                    </a:moveTo>
                    <a:lnTo>
                      <a:pt x="14" y="148"/>
                    </a:lnTo>
                    <a:lnTo>
                      <a:pt x="20" y="130"/>
                    </a:lnTo>
                    <a:lnTo>
                      <a:pt x="27" y="113"/>
                    </a:lnTo>
                    <a:lnTo>
                      <a:pt x="34" y="96"/>
                    </a:lnTo>
                    <a:lnTo>
                      <a:pt x="42" y="82"/>
                    </a:lnTo>
                    <a:lnTo>
                      <a:pt x="52" y="69"/>
                    </a:lnTo>
                    <a:lnTo>
                      <a:pt x="63" y="56"/>
                    </a:lnTo>
                    <a:lnTo>
                      <a:pt x="74" y="46"/>
                    </a:lnTo>
                    <a:lnTo>
                      <a:pt x="87" y="36"/>
                    </a:lnTo>
                    <a:lnTo>
                      <a:pt x="100" y="28"/>
                    </a:lnTo>
                    <a:lnTo>
                      <a:pt x="115" y="20"/>
                    </a:lnTo>
                    <a:lnTo>
                      <a:pt x="132" y="14"/>
                    </a:lnTo>
                    <a:lnTo>
                      <a:pt x="150" y="9"/>
                    </a:lnTo>
                    <a:lnTo>
                      <a:pt x="171" y="5"/>
                    </a:lnTo>
                    <a:lnTo>
                      <a:pt x="192" y="3"/>
                    </a:lnTo>
                    <a:lnTo>
                      <a:pt x="214" y="0"/>
                    </a:lnTo>
                    <a:lnTo>
                      <a:pt x="240" y="0"/>
                    </a:lnTo>
                    <a:lnTo>
                      <a:pt x="262" y="0"/>
                    </a:lnTo>
                    <a:lnTo>
                      <a:pt x="282" y="1"/>
                    </a:lnTo>
                    <a:lnTo>
                      <a:pt x="301" y="3"/>
                    </a:lnTo>
                    <a:lnTo>
                      <a:pt x="319" y="5"/>
                    </a:lnTo>
                    <a:lnTo>
                      <a:pt x="336" y="9"/>
                    </a:lnTo>
                    <a:lnTo>
                      <a:pt x="352" y="11"/>
                    </a:lnTo>
                    <a:lnTo>
                      <a:pt x="364" y="17"/>
                    </a:lnTo>
                    <a:lnTo>
                      <a:pt x="377" y="22"/>
                    </a:lnTo>
                    <a:lnTo>
                      <a:pt x="387" y="27"/>
                    </a:lnTo>
                    <a:lnTo>
                      <a:pt x="398" y="33"/>
                    </a:lnTo>
                    <a:lnTo>
                      <a:pt x="407" y="40"/>
                    </a:lnTo>
                    <a:lnTo>
                      <a:pt x="416" y="46"/>
                    </a:lnTo>
                    <a:lnTo>
                      <a:pt x="422" y="54"/>
                    </a:lnTo>
                    <a:lnTo>
                      <a:pt x="430" y="62"/>
                    </a:lnTo>
                    <a:lnTo>
                      <a:pt x="435" y="69"/>
                    </a:lnTo>
                    <a:lnTo>
                      <a:pt x="440" y="77"/>
                    </a:lnTo>
                    <a:lnTo>
                      <a:pt x="444" y="86"/>
                    </a:lnTo>
                    <a:lnTo>
                      <a:pt x="448" y="97"/>
                    </a:lnTo>
                    <a:lnTo>
                      <a:pt x="452" y="110"/>
                    </a:lnTo>
                    <a:lnTo>
                      <a:pt x="454" y="124"/>
                    </a:lnTo>
                    <a:lnTo>
                      <a:pt x="455" y="141"/>
                    </a:lnTo>
                    <a:lnTo>
                      <a:pt x="457" y="159"/>
                    </a:lnTo>
                    <a:lnTo>
                      <a:pt x="458" y="178"/>
                    </a:lnTo>
                    <a:lnTo>
                      <a:pt x="458" y="200"/>
                    </a:lnTo>
                    <a:lnTo>
                      <a:pt x="457" y="361"/>
                    </a:lnTo>
                    <a:lnTo>
                      <a:pt x="458" y="393"/>
                    </a:lnTo>
                    <a:lnTo>
                      <a:pt x="458" y="421"/>
                    </a:lnTo>
                    <a:lnTo>
                      <a:pt x="461" y="444"/>
                    </a:lnTo>
                    <a:lnTo>
                      <a:pt x="463" y="462"/>
                    </a:lnTo>
                    <a:lnTo>
                      <a:pt x="468" y="479"/>
                    </a:lnTo>
                    <a:lnTo>
                      <a:pt x="473" y="495"/>
                    </a:lnTo>
                    <a:lnTo>
                      <a:pt x="480" y="513"/>
                    </a:lnTo>
                    <a:lnTo>
                      <a:pt x="489" y="533"/>
                    </a:lnTo>
                    <a:lnTo>
                      <a:pt x="352" y="533"/>
                    </a:lnTo>
                    <a:lnTo>
                      <a:pt x="349" y="525"/>
                    </a:lnTo>
                    <a:lnTo>
                      <a:pt x="346" y="515"/>
                    </a:lnTo>
                    <a:lnTo>
                      <a:pt x="343" y="504"/>
                    </a:lnTo>
                    <a:lnTo>
                      <a:pt x="339" y="492"/>
                    </a:lnTo>
                    <a:lnTo>
                      <a:pt x="336" y="481"/>
                    </a:lnTo>
                    <a:lnTo>
                      <a:pt x="334" y="475"/>
                    </a:lnTo>
                    <a:lnTo>
                      <a:pt x="316" y="492"/>
                    </a:lnTo>
                    <a:lnTo>
                      <a:pt x="298" y="506"/>
                    </a:lnTo>
                    <a:lnTo>
                      <a:pt x="278" y="517"/>
                    </a:lnTo>
                    <a:lnTo>
                      <a:pt x="259" y="526"/>
                    </a:lnTo>
                    <a:lnTo>
                      <a:pt x="239" y="534"/>
                    </a:lnTo>
                    <a:lnTo>
                      <a:pt x="217" y="539"/>
                    </a:lnTo>
                    <a:lnTo>
                      <a:pt x="195" y="543"/>
                    </a:lnTo>
                    <a:lnTo>
                      <a:pt x="173" y="544"/>
                    </a:lnTo>
                    <a:lnTo>
                      <a:pt x="154" y="543"/>
                    </a:lnTo>
                    <a:lnTo>
                      <a:pt x="135" y="542"/>
                    </a:lnTo>
                    <a:lnTo>
                      <a:pt x="118" y="538"/>
                    </a:lnTo>
                    <a:lnTo>
                      <a:pt x="101" y="533"/>
                    </a:lnTo>
                    <a:lnTo>
                      <a:pt x="86" y="526"/>
                    </a:lnTo>
                    <a:lnTo>
                      <a:pt x="72" y="520"/>
                    </a:lnTo>
                    <a:lnTo>
                      <a:pt x="58" y="511"/>
                    </a:lnTo>
                    <a:lnTo>
                      <a:pt x="46" y="501"/>
                    </a:lnTo>
                    <a:lnTo>
                      <a:pt x="36" y="489"/>
                    </a:lnTo>
                    <a:lnTo>
                      <a:pt x="26" y="477"/>
                    </a:lnTo>
                    <a:lnTo>
                      <a:pt x="18" y="465"/>
                    </a:lnTo>
                    <a:lnTo>
                      <a:pt x="11" y="450"/>
                    </a:lnTo>
                    <a:lnTo>
                      <a:pt x="6" y="436"/>
                    </a:lnTo>
                    <a:lnTo>
                      <a:pt x="2" y="422"/>
                    </a:lnTo>
                    <a:lnTo>
                      <a:pt x="1" y="406"/>
                    </a:lnTo>
                    <a:lnTo>
                      <a:pt x="0" y="390"/>
                    </a:lnTo>
                    <a:lnTo>
                      <a:pt x="0" y="379"/>
                    </a:lnTo>
                    <a:lnTo>
                      <a:pt x="1" y="368"/>
                    </a:lnTo>
                    <a:lnTo>
                      <a:pt x="2" y="358"/>
                    </a:lnTo>
                    <a:lnTo>
                      <a:pt x="5" y="348"/>
                    </a:lnTo>
                    <a:lnTo>
                      <a:pt x="8" y="339"/>
                    </a:lnTo>
                    <a:lnTo>
                      <a:pt x="11" y="329"/>
                    </a:lnTo>
                    <a:lnTo>
                      <a:pt x="17" y="320"/>
                    </a:lnTo>
                    <a:lnTo>
                      <a:pt x="20" y="311"/>
                    </a:lnTo>
                    <a:lnTo>
                      <a:pt x="27" y="303"/>
                    </a:lnTo>
                    <a:lnTo>
                      <a:pt x="32" y="295"/>
                    </a:lnTo>
                    <a:lnTo>
                      <a:pt x="40" y="287"/>
                    </a:lnTo>
                    <a:lnTo>
                      <a:pt x="46" y="281"/>
                    </a:lnTo>
                    <a:lnTo>
                      <a:pt x="54" y="275"/>
                    </a:lnTo>
                    <a:lnTo>
                      <a:pt x="61" y="268"/>
                    </a:lnTo>
                    <a:lnTo>
                      <a:pt x="70" y="263"/>
                    </a:lnTo>
                    <a:lnTo>
                      <a:pt x="79" y="258"/>
                    </a:lnTo>
                    <a:lnTo>
                      <a:pt x="101" y="249"/>
                    </a:lnTo>
                    <a:lnTo>
                      <a:pt x="127" y="241"/>
                    </a:lnTo>
                    <a:lnTo>
                      <a:pt x="156" y="234"/>
                    </a:lnTo>
                    <a:lnTo>
                      <a:pt x="190" y="226"/>
                    </a:lnTo>
                    <a:lnTo>
                      <a:pt x="233" y="217"/>
                    </a:lnTo>
                    <a:lnTo>
                      <a:pt x="271" y="209"/>
                    </a:lnTo>
                    <a:lnTo>
                      <a:pt x="301" y="200"/>
                    </a:lnTo>
                    <a:lnTo>
                      <a:pt x="323" y="192"/>
                    </a:lnTo>
                    <a:lnTo>
                      <a:pt x="323" y="178"/>
                    </a:lnTo>
                    <a:lnTo>
                      <a:pt x="323" y="169"/>
                    </a:lnTo>
                    <a:lnTo>
                      <a:pt x="322" y="160"/>
                    </a:lnTo>
                    <a:lnTo>
                      <a:pt x="321" y="153"/>
                    </a:lnTo>
                    <a:lnTo>
                      <a:pt x="318" y="145"/>
                    </a:lnTo>
                    <a:lnTo>
                      <a:pt x="316" y="139"/>
                    </a:lnTo>
                    <a:lnTo>
                      <a:pt x="312" y="132"/>
                    </a:lnTo>
                    <a:lnTo>
                      <a:pt x="308" y="127"/>
                    </a:lnTo>
                    <a:lnTo>
                      <a:pt x="304" y="122"/>
                    </a:lnTo>
                    <a:lnTo>
                      <a:pt x="298" y="118"/>
                    </a:lnTo>
                    <a:lnTo>
                      <a:pt x="291" y="114"/>
                    </a:lnTo>
                    <a:lnTo>
                      <a:pt x="283" y="112"/>
                    </a:lnTo>
                    <a:lnTo>
                      <a:pt x="276" y="109"/>
                    </a:lnTo>
                    <a:lnTo>
                      <a:pt x="255" y="106"/>
                    </a:lnTo>
                    <a:lnTo>
                      <a:pt x="230" y="105"/>
                    </a:lnTo>
                    <a:lnTo>
                      <a:pt x="213" y="106"/>
                    </a:lnTo>
                    <a:lnTo>
                      <a:pt x="197" y="109"/>
                    </a:lnTo>
                    <a:lnTo>
                      <a:pt x="183" y="113"/>
                    </a:lnTo>
                    <a:lnTo>
                      <a:pt x="172" y="119"/>
                    </a:lnTo>
                    <a:lnTo>
                      <a:pt x="167" y="123"/>
                    </a:lnTo>
                    <a:lnTo>
                      <a:pt x="163" y="128"/>
                    </a:lnTo>
                    <a:lnTo>
                      <a:pt x="158" y="133"/>
                    </a:lnTo>
                    <a:lnTo>
                      <a:pt x="154" y="140"/>
                    </a:lnTo>
                    <a:lnTo>
                      <a:pt x="146" y="154"/>
                    </a:lnTo>
                    <a:lnTo>
                      <a:pt x="138" y="171"/>
                    </a:lnTo>
                    <a:close/>
                    <a:moveTo>
                      <a:pt x="323" y="282"/>
                    </a:moveTo>
                    <a:lnTo>
                      <a:pt x="308" y="286"/>
                    </a:lnTo>
                    <a:lnTo>
                      <a:pt x="289" y="291"/>
                    </a:lnTo>
                    <a:lnTo>
                      <a:pt x="266" y="298"/>
                    </a:lnTo>
                    <a:lnTo>
                      <a:pt x="240" y="303"/>
                    </a:lnTo>
                    <a:lnTo>
                      <a:pt x="213" y="309"/>
                    </a:lnTo>
                    <a:lnTo>
                      <a:pt x="192" y="316"/>
                    </a:lnTo>
                    <a:lnTo>
                      <a:pt x="176" y="321"/>
                    </a:lnTo>
                    <a:lnTo>
                      <a:pt x="164" y="327"/>
                    </a:lnTo>
                    <a:lnTo>
                      <a:pt x="158" y="332"/>
                    </a:lnTo>
                    <a:lnTo>
                      <a:pt x="153" y="338"/>
                    </a:lnTo>
                    <a:lnTo>
                      <a:pt x="147" y="343"/>
                    </a:lnTo>
                    <a:lnTo>
                      <a:pt x="145" y="349"/>
                    </a:lnTo>
                    <a:lnTo>
                      <a:pt x="141" y="355"/>
                    </a:lnTo>
                    <a:lnTo>
                      <a:pt x="140" y="362"/>
                    </a:lnTo>
                    <a:lnTo>
                      <a:pt x="138" y="368"/>
                    </a:lnTo>
                    <a:lnTo>
                      <a:pt x="137" y="376"/>
                    </a:lnTo>
                    <a:lnTo>
                      <a:pt x="138" y="382"/>
                    </a:lnTo>
                    <a:lnTo>
                      <a:pt x="138" y="390"/>
                    </a:lnTo>
                    <a:lnTo>
                      <a:pt x="141" y="397"/>
                    </a:lnTo>
                    <a:lnTo>
                      <a:pt x="142" y="403"/>
                    </a:lnTo>
                    <a:lnTo>
                      <a:pt x="146" y="409"/>
                    </a:lnTo>
                    <a:lnTo>
                      <a:pt x="150" y="415"/>
                    </a:lnTo>
                    <a:lnTo>
                      <a:pt x="154" y="420"/>
                    </a:lnTo>
                    <a:lnTo>
                      <a:pt x="159" y="426"/>
                    </a:lnTo>
                    <a:lnTo>
                      <a:pt x="164" y="431"/>
                    </a:lnTo>
                    <a:lnTo>
                      <a:pt x="171" y="435"/>
                    </a:lnTo>
                    <a:lnTo>
                      <a:pt x="177" y="439"/>
                    </a:lnTo>
                    <a:lnTo>
                      <a:pt x="183" y="441"/>
                    </a:lnTo>
                    <a:lnTo>
                      <a:pt x="191" y="444"/>
                    </a:lnTo>
                    <a:lnTo>
                      <a:pt x="197" y="445"/>
                    </a:lnTo>
                    <a:lnTo>
                      <a:pt x="205" y="447"/>
                    </a:lnTo>
                    <a:lnTo>
                      <a:pt x="214" y="447"/>
                    </a:lnTo>
                    <a:lnTo>
                      <a:pt x="223" y="447"/>
                    </a:lnTo>
                    <a:lnTo>
                      <a:pt x="232" y="445"/>
                    </a:lnTo>
                    <a:lnTo>
                      <a:pt x="241" y="443"/>
                    </a:lnTo>
                    <a:lnTo>
                      <a:pt x="250" y="440"/>
                    </a:lnTo>
                    <a:lnTo>
                      <a:pt x="259" y="438"/>
                    </a:lnTo>
                    <a:lnTo>
                      <a:pt x="268" y="432"/>
                    </a:lnTo>
                    <a:lnTo>
                      <a:pt x="277" y="427"/>
                    </a:lnTo>
                    <a:lnTo>
                      <a:pt x="285" y="422"/>
                    </a:lnTo>
                    <a:lnTo>
                      <a:pt x="296" y="412"/>
                    </a:lnTo>
                    <a:lnTo>
                      <a:pt x="305" y="402"/>
                    </a:lnTo>
                    <a:lnTo>
                      <a:pt x="313" y="390"/>
                    </a:lnTo>
                    <a:lnTo>
                      <a:pt x="318" y="376"/>
                    </a:lnTo>
                    <a:lnTo>
                      <a:pt x="321" y="366"/>
                    </a:lnTo>
                    <a:lnTo>
                      <a:pt x="322" y="352"/>
                    </a:lnTo>
                    <a:lnTo>
                      <a:pt x="323" y="332"/>
                    </a:lnTo>
                    <a:lnTo>
                      <a:pt x="323" y="309"/>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1" name="Freeform 488">
                <a:extLst>
                  <a:ext uri="{FF2B5EF4-FFF2-40B4-BE49-F238E27FC236}">
                    <a16:creationId xmlns:a16="http://schemas.microsoft.com/office/drawing/2014/main" id="{0A0FB482-3A91-45C5-B3EB-FF0F57DCBBD8}"/>
                  </a:ext>
                </a:extLst>
              </p:cNvPr>
              <p:cNvSpPr>
                <a:spLocks noEditPoints="1"/>
              </p:cNvSpPr>
              <p:nvPr/>
            </p:nvSpPr>
            <p:spPr bwMode="auto">
              <a:xfrm>
                <a:off x="1209" y="1106"/>
                <a:ext cx="128" cy="183"/>
              </a:xfrm>
              <a:custGeom>
                <a:avLst/>
                <a:gdLst>
                  <a:gd name="T0" fmla="*/ 24 w 508"/>
                  <a:gd name="T1" fmla="*/ 40 h 730"/>
                  <a:gd name="T2" fmla="*/ 22 w 508"/>
                  <a:gd name="T3" fmla="*/ 42 h 730"/>
                  <a:gd name="T4" fmla="*/ 21 w 508"/>
                  <a:gd name="T5" fmla="*/ 44 h 730"/>
                  <a:gd name="T6" fmla="*/ 19 w 508"/>
                  <a:gd name="T7" fmla="*/ 45 h 730"/>
                  <a:gd name="T8" fmla="*/ 17 w 508"/>
                  <a:gd name="T9" fmla="*/ 45 h 730"/>
                  <a:gd name="T10" fmla="*/ 14 w 508"/>
                  <a:gd name="T11" fmla="*/ 46 h 730"/>
                  <a:gd name="T12" fmla="*/ 11 w 508"/>
                  <a:gd name="T13" fmla="*/ 46 h 730"/>
                  <a:gd name="T14" fmla="*/ 7 w 508"/>
                  <a:gd name="T15" fmla="*/ 44 h 730"/>
                  <a:gd name="T16" fmla="*/ 4 w 508"/>
                  <a:gd name="T17" fmla="*/ 41 h 730"/>
                  <a:gd name="T18" fmla="*/ 3 w 508"/>
                  <a:gd name="T19" fmla="*/ 40 h 730"/>
                  <a:gd name="T20" fmla="*/ 1 w 508"/>
                  <a:gd name="T21" fmla="*/ 36 h 730"/>
                  <a:gd name="T22" fmla="*/ 0 w 508"/>
                  <a:gd name="T23" fmla="*/ 31 h 730"/>
                  <a:gd name="T24" fmla="*/ 0 w 508"/>
                  <a:gd name="T25" fmla="*/ 25 h 730"/>
                  <a:gd name="T26" fmla="*/ 2 w 508"/>
                  <a:gd name="T27" fmla="*/ 20 h 730"/>
                  <a:gd name="T28" fmla="*/ 3 w 508"/>
                  <a:gd name="T29" fmla="*/ 17 h 730"/>
                  <a:gd name="T30" fmla="*/ 5 w 508"/>
                  <a:gd name="T31" fmla="*/ 15 h 730"/>
                  <a:gd name="T32" fmla="*/ 9 w 508"/>
                  <a:gd name="T33" fmla="*/ 13 h 730"/>
                  <a:gd name="T34" fmla="*/ 12 w 508"/>
                  <a:gd name="T35" fmla="*/ 12 h 730"/>
                  <a:gd name="T36" fmla="*/ 17 w 508"/>
                  <a:gd name="T37" fmla="*/ 12 h 730"/>
                  <a:gd name="T38" fmla="*/ 20 w 508"/>
                  <a:gd name="T39" fmla="*/ 14 h 730"/>
                  <a:gd name="T40" fmla="*/ 23 w 508"/>
                  <a:gd name="T41" fmla="*/ 16 h 730"/>
                  <a:gd name="T42" fmla="*/ 32 w 508"/>
                  <a:gd name="T43" fmla="*/ 45 h 730"/>
                  <a:gd name="T44" fmla="*/ 9 w 508"/>
                  <a:gd name="T45" fmla="*/ 31 h 730"/>
                  <a:gd name="T46" fmla="*/ 10 w 508"/>
                  <a:gd name="T47" fmla="*/ 33 h 730"/>
                  <a:gd name="T48" fmla="*/ 10 w 508"/>
                  <a:gd name="T49" fmla="*/ 36 h 730"/>
                  <a:gd name="T50" fmla="*/ 12 w 508"/>
                  <a:gd name="T51" fmla="*/ 38 h 730"/>
                  <a:gd name="T52" fmla="*/ 14 w 508"/>
                  <a:gd name="T53" fmla="*/ 39 h 730"/>
                  <a:gd name="T54" fmla="*/ 17 w 508"/>
                  <a:gd name="T55" fmla="*/ 39 h 730"/>
                  <a:gd name="T56" fmla="*/ 19 w 508"/>
                  <a:gd name="T57" fmla="*/ 38 h 730"/>
                  <a:gd name="T58" fmla="*/ 21 w 508"/>
                  <a:gd name="T59" fmla="*/ 37 h 730"/>
                  <a:gd name="T60" fmla="*/ 22 w 508"/>
                  <a:gd name="T61" fmla="*/ 35 h 730"/>
                  <a:gd name="T62" fmla="*/ 23 w 508"/>
                  <a:gd name="T63" fmla="*/ 32 h 730"/>
                  <a:gd name="T64" fmla="*/ 23 w 508"/>
                  <a:gd name="T65" fmla="*/ 29 h 730"/>
                  <a:gd name="T66" fmla="*/ 23 w 508"/>
                  <a:gd name="T67" fmla="*/ 25 h 730"/>
                  <a:gd name="T68" fmla="*/ 22 w 508"/>
                  <a:gd name="T69" fmla="*/ 22 h 730"/>
                  <a:gd name="T70" fmla="*/ 21 w 508"/>
                  <a:gd name="T71" fmla="*/ 20 h 730"/>
                  <a:gd name="T72" fmla="*/ 19 w 508"/>
                  <a:gd name="T73" fmla="*/ 19 h 730"/>
                  <a:gd name="T74" fmla="*/ 17 w 508"/>
                  <a:gd name="T75" fmla="*/ 18 h 730"/>
                  <a:gd name="T76" fmla="*/ 15 w 508"/>
                  <a:gd name="T77" fmla="*/ 19 h 730"/>
                  <a:gd name="T78" fmla="*/ 13 w 508"/>
                  <a:gd name="T79" fmla="*/ 19 h 730"/>
                  <a:gd name="T80" fmla="*/ 11 w 508"/>
                  <a:gd name="T81" fmla="*/ 21 h 730"/>
                  <a:gd name="T82" fmla="*/ 10 w 508"/>
                  <a:gd name="T83" fmla="*/ 23 h 730"/>
                  <a:gd name="T84" fmla="*/ 9 w 508"/>
                  <a:gd name="T85" fmla="*/ 26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0"/>
                  <a:gd name="T131" fmla="*/ 508 w 508"/>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0">
                    <a:moveTo>
                      <a:pt x="508" y="719"/>
                    </a:moveTo>
                    <a:lnTo>
                      <a:pt x="381" y="719"/>
                    </a:lnTo>
                    <a:lnTo>
                      <a:pt x="381" y="642"/>
                    </a:lnTo>
                    <a:lnTo>
                      <a:pt x="372" y="652"/>
                    </a:lnTo>
                    <a:lnTo>
                      <a:pt x="364" y="662"/>
                    </a:lnTo>
                    <a:lnTo>
                      <a:pt x="355" y="672"/>
                    </a:lnTo>
                    <a:lnTo>
                      <a:pt x="346" y="680"/>
                    </a:lnTo>
                    <a:lnTo>
                      <a:pt x="336" y="688"/>
                    </a:lnTo>
                    <a:lnTo>
                      <a:pt x="326" y="695"/>
                    </a:lnTo>
                    <a:lnTo>
                      <a:pt x="316" y="702"/>
                    </a:lnTo>
                    <a:lnTo>
                      <a:pt x="305" y="708"/>
                    </a:lnTo>
                    <a:lnTo>
                      <a:pt x="295" y="713"/>
                    </a:lnTo>
                    <a:lnTo>
                      <a:pt x="283" y="717"/>
                    </a:lnTo>
                    <a:lnTo>
                      <a:pt x="273" y="721"/>
                    </a:lnTo>
                    <a:lnTo>
                      <a:pt x="262" y="724"/>
                    </a:lnTo>
                    <a:lnTo>
                      <a:pt x="251" y="726"/>
                    </a:lnTo>
                    <a:lnTo>
                      <a:pt x="240" y="729"/>
                    </a:lnTo>
                    <a:lnTo>
                      <a:pt x="228" y="729"/>
                    </a:lnTo>
                    <a:lnTo>
                      <a:pt x="218" y="730"/>
                    </a:lnTo>
                    <a:lnTo>
                      <a:pt x="196" y="729"/>
                    </a:lnTo>
                    <a:lnTo>
                      <a:pt x="174" y="725"/>
                    </a:lnTo>
                    <a:lnTo>
                      <a:pt x="154" y="720"/>
                    </a:lnTo>
                    <a:lnTo>
                      <a:pt x="135" y="712"/>
                    </a:lnTo>
                    <a:lnTo>
                      <a:pt x="115" y="702"/>
                    </a:lnTo>
                    <a:lnTo>
                      <a:pt x="97" y="689"/>
                    </a:lnTo>
                    <a:lnTo>
                      <a:pt x="81" y="675"/>
                    </a:lnTo>
                    <a:lnTo>
                      <a:pt x="64" y="657"/>
                    </a:lnTo>
                    <a:lnTo>
                      <a:pt x="56" y="648"/>
                    </a:lnTo>
                    <a:lnTo>
                      <a:pt x="49" y="639"/>
                    </a:lnTo>
                    <a:lnTo>
                      <a:pt x="42" y="629"/>
                    </a:lnTo>
                    <a:lnTo>
                      <a:pt x="36" y="617"/>
                    </a:lnTo>
                    <a:lnTo>
                      <a:pt x="25" y="595"/>
                    </a:lnTo>
                    <a:lnTo>
                      <a:pt x="17" y="571"/>
                    </a:lnTo>
                    <a:lnTo>
                      <a:pt x="9" y="545"/>
                    </a:lnTo>
                    <a:lnTo>
                      <a:pt x="4" y="517"/>
                    </a:lnTo>
                    <a:lnTo>
                      <a:pt x="1" y="488"/>
                    </a:lnTo>
                    <a:lnTo>
                      <a:pt x="0" y="455"/>
                    </a:lnTo>
                    <a:lnTo>
                      <a:pt x="1" y="423"/>
                    </a:lnTo>
                    <a:lnTo>
                      <a:pt x="4" y="394"/>
                    </a:lnTo>
                    <a:lnTo>
                      <a:pt x="9" y="366"/>
                    </a:lnTo>
                    <a:lnTo>
                      <a:pt x="15" y="340"/>
                    </a:lnTo>
                    <a:lnTo>
                      <a:pt x="24" y="316"/>
                    </a:lnTo>
                    <a:lnTo>
                      <a:pt x="36" y="292"/>
                    </a:lnTo>
                    <a:lnTo>
                      <a:pt x="41" y="282"/>
                    </a:lnTo>
                    <a:lnTo>
                      <a:pt x="47" y="273"/>
                    </a:lnTo>
                    <a:lnTo>
                      <a:pt x="55" y="263"/>
                    </a:lnTo>
                    <a:lnTo>
                      <a:pt x="63" y="255"/>
                    </a:lnTo>
                    <a:lnTo>
                      <a:pt x="78" y="239"/>
                    </a:lnTo>
                    <a:lnTo>
                      <a:pt x="96" y="224"/>
                    </a:lnTo>
                    <a:lnTo>
                      <a:pt x="114" y="213"/>
                    </a:lnTo>
                    <a:lnTo>
                      <a:pt x="133" y="203"/>
                    </a:lnTo>
                    <a:lnTo>
                      <a:pt x="153" y="195"/>
                    </a:lnTo>
                    <a:lnTo>
                      <a:pt x="174" y="190"/>
                    </a:lnTo>
                    <a:lnTo>
                      <a:pt x="196" y="187"/>
                    </a:lnTo>
                    <a:lnTo>
                      <a:pt x="219" y="186"/>
                    </a:lnTo>
                    <a:lnTo>
                      <a:pt x="241" y="187"/>
                    </a:lnTo>
                    <a:lnTo>
                      <a:pt x="262" y="190"/>
                    </a:lnTo>
                    <a:lnTo>
                      <a:pt x="282" y="196"/>
                    </a:lnTo>
                    <a:lnTo>
                      <a:pt x="301" y="204"/>
                    </a:lnTo>
                    <a:lnTo>
                      <a:pt x="319" y="214"/>
                    </a:lnTo>
                    <a:lnTo>
                      <a:pt x="337" y="227"/>
                    </a:lnTo>
                    <a:lnTo>
                      <a:pt x="354" y="241"/>
                    </a:lnTo>
                    <a:lnTo>
                      <a:pt x="371" y="258"/>
                    </a:lnTo>
                    <a:lnTo>
                      <a:pt x="371" y="0"/>
                    </a:lnTo>
                    <a:lnTo>
                      <a:pt x="508" y="0"/>
                    </a:lnTo>
                    <a:lnTo>
                      <a:pt x="508" y="719"/>
                    </a:lnTo>
                    <a:close/>
                    <a:moveTo>
                      <a:pt x="141" y="446"/>
                    </a:moveTo>
                    <a:lnTo>
                      <a:pt x="141" y="467"/>
                    </a:lnTo>
                    <a:lnTo>
                      <a:pt x="142" y="485"/>
                    </a:lnTo>
                    <a:lnTo>
                      <a:pt x="144" y="503"/>
                    </a:lnTo>
                    <a:lnTo>
                      <a:pt x="146" y="518"/>
                    </a:lnTo>
                    <a:lnTo>
                      <a:pt x="150" y="532"/>
                    </a:lnTo>
                    <a:lnTo>
                      <a:pt x="154" y="545"/>
                    </a:lnTo>
                    <a:lnTo>
                      <a:pt x="159" y="557"/>
                    </a:lnTo>
                    <a:lnTo>
                      <a:pt x="164" y="567"/>
                    </a:lnTo>
                    <a:lnTo>
                      <a:pt x="173" y="580"/>
                    </a:lnTo>
                    <a:lnTo>
                      <a:pt x="182" y="590"/>
                    </a:lnTo>
                    <a:lnTo>
                      <a:pt x="192" y="601"/>
                    </a:lnTo>
                    <a:lnTo>
                      <a:pt x="204" y="607"/>
                    </a:lnTo>
                    <a:lnTo>
                      <a:pt x="215" y="613"/>
                    </a:lnTo>
                    <a:lnTo>
                      <a:pt x="228" y="617"/>
                    </a:lnTo>
                    <a:lnTo>
                      <a:pt x="242" y="620"/>
                    </a:lnTo>
                    <a:lnTo>
                      <a:pt x="257" y="621"/>
                    </a:lnTo>
                    <a:lnTo>
                      <a:pt x="268" y="620"/>
                    </a:lnTo>
                    <a:lnTo>
                      <a:pt x="280" y="618"/>
                    </a:lnTo>
                    <a:lnTo>
                      <a:pt x="291" y="616"/>
                    </a:lnTo>
                    <a:lnTo>
                      <a:pt x="301" y="611"/>
                    </a:lnTo>
                    <a:lnTo>
                      <a:pt x="310" y="606"/>
                    </a:lnTo>
                    <a:lnTo>
                      <a:pt x="321" y="598"/>
                    </a:lnTo>
                    <a:lnTo>
                      <a:pt x="330" y="590"/>
                    </a:lnTo>
                    <a:lnTo>
                      <a:pt x="337" y="580"/>
                    </a:lnTo>
                    <a:lnTo>
                      <a:pt x="345" y="570"/>
                    </a:lnTo>
                    <a:lnTo>
                      <a:pt x="353" y="558"/>
                    </a:lnTo>
                    <a:lnTo>
                      <a:pt x="358" y="544"/>
                    </a:lnTo>
                    <a:lnTo>
                      <a:pt x="363" y="530"/>
                    </a:lnTo>
                    <a:lnTo>
                      <a:pt x="367" y="515"/>
                    </a:lnTo>
                    <a:lnTo>
                      <a:pt x="369" y="498"/>
                    </a:lnTo>
                    <a:lnTo>
                      <a:pt x="371" y="479"/>
                    </a:lnTo>
                    <a:lnTo>
                      <a:pt x="371" y="459"/>
                    </a:lnTo>
                    <a:lnTo>
                      <a:pt x="371" y="438"/>
                    </a:lnTo>
                    <a:lnTo>
                      <a:pt x="369" y="418"/>
                    </a:lnTo>
                    <a:lnTo>
                      <a:pt x="367" y="399"/>
                    </a:lnTo>
                    <a:lnTo>
                      <a:pt x="363" y="382"/>
                    </a:lnTo>
                    <a:lnTo>
                      <a:pt x="359" y="367"/>
                    </a:lnTo>
                    <a:lnTo>
                      <a:pt x="353" y="354"/>
                    </a:lnTo>
                    <a:lnTo>
                      <a:pt x="346" y="341"/>
                    </a:lnTo>
                    <a:lnTo>
                      <a:pt x="339" y="331"/>
                    </a:lnTo>
                    <a:lnTo>
                      <a:pt x="331" y="322"/>
                    </a:lnTo>
                    <a:lnTo>
                      <a:pt x="322" y="313"/>
                    </a:lnTo>
                    <a:lnTo>
                      <a:pt x="312" y="307"/>
                    </a:lnTo>
                    <a:lnTo>
                      <a:pt x="301" y="301"/>
                    </a:lnTo>
                    <a:lnTo>
                      <a:pt x="291" y="296"/>
                    </a:lnTo>
                    <a:lnTo>
                      <a:pt x="280" y="294"/>
                    </a:lnTo>
                    <a:lnTo>
                      <a:pt x="268" y="291"/>
                    </a:lnTo>
                    <a:lnTo>
                      <a:pt x="257" y="291"/>
                    </a:lnTo>
                    <a:lnTo>
                      <a:pt x="244" y="291"/>
                    </a:lnTo>
                    <a:lnTo>
                      <a:pt x="232" y="294"/>
                    </a:lnTo>
                    <a:lnTo>
                      <a:pt x="222" y="296"/>
                    </a:lnTo>
                    <a:lnTo>
                      <a:pt x="212" y="301"/>
                    </a:lnTo>
                    <a:lnTo>
                      <a:pt x="201" y="307"/>
                    </a:lnTo>
                    <a:lnTo>
                      <a:pt x="191" y="313"/>
                    </a:lnTo>
                    <a:lnTo>
                      <a:pt x="182" y="321"/>
                    </a:lnTo>
                    <a:lnTo>
                      <a:pt x="174" y="330"/>
                    </a:lnTo>
                    <a:lnTo>
                      <a:pt x="167" y="340"/>
                    </a:lnTo>
                    <a:lnTo>
                      <a:pt x="159" y="352"/>
                    </a:lnTo>
                    <a:lnTo>
                      <a:pt x="154" y="364"/>
                    </a:lnTo>
                    <a:lnTo>
                      <a:pt x="149" y="378"/>
                    </a:lnTo>
                    <a:lnTo>
                      <a:pt x="146" y="394"/>
                    </a:lnTo>
                    <a:lnTo>
                      <a:pt x="144" y="411"/>
                    </a:lnTo>
                    <a:lnTo>
                      <a:pt x="141" y="427"/>
                    </a:lnTo>
                    <a:lnTo>
                      <a:pt x="141" y="4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2" name="Freeform 489">
                <a:extLst>
                  <a:ext uri="{FF2B5EF4-FFF2-40B4-BE49-F238E27FC236}">
                    <a16:creationId xmlns:a16="http://schemas.microsoft.com/office/drawing/2014/main" id="{E2519FC9-CE87-4775-9372-E71B5F059399}"/>
                  </a:ext>
                </a:extLst>
              </p:cNvPr>
              <p:cNvSpPr>
                <a:spLocks noEditPoints="1"/>
              </p:cNvSpPr>
              <p:nvPr/>
            </p:nvSpPr>
            <p:spPr bwMode="auto">
              <a:xfrm>
                <a:off x="1361" y="1152"/>
                <a:ext cx="121" cy="137"/>
              </a:xfrm>
              <a:custGeom>
                <a:avLst/>
                <a:gdLst>
                  <a:gd name="T0" fmla="*/ 29 w 487"/>
                  <a:gd name="T1" fmla="*/ 26 h 544"/>
                  <a:gd name="T2" fmla="*/ 27 w 487"/>
                  <a:gd name="T3" fmla="*/ 29 h 544"/>
                  <a:gd name="T4" fmla="*/ 25 w 487"/>
                  <a:gd name="T5" fmla="*/ 31 h 544"/>
                  <a:gd name="T6" fmla="*/ 23 w 487"/>
                  <a:gd name="T7" fmla="*/ 33 h 544"/>
                  <a:gd name="T8" fmla="*/ 19 w 487"/>
                  <a:gd name="T9" fmla="*/ 34 h 544"/>
                  <a:gd name="T10" fmla="*/ 16 w 487"/>
                  <a:gd name="T11" fmla="*/ 35 h 544"/>
                  <a:gd name="T12" fmla="*/ 13 w 487"/>
                  <a:gd name="T13" fmla="*/ 34 h 544"/>
                  <a:gd name="T14" fmla="*/ 10 w 487"/>
                  <a:gd name="T15" fmla="*/ 34 h 544"/>
                  <a:gd name="T16" fmla="*/ 7 w 487"/>
                  <a:gd name="T17" fmla="*/ 33 h 544"/>
                  <a:gd name="T18" fmla="*/ 5 w 487"/>
                  <a:gd name="T19" fmla="*/ 31 h 544"/>
                  <a:gd name="T20" fmla="*/ 4 w 487"/>
                  <a:gd name="T21" fmla="*/ 29 h 544"/>
                  <a:gd name="T22" fmla="*/ 2 w 487"/>
                  <a:gd name="T23" fmla="*/ 26 h 544"/>
                  <a:gd name="T24" fmla="*/ 0 w 487"/>
                  <a:gd name="T25" fmla="*/ 22 h 544"/>
                  <a:gd name="T26" fmla="*/ 0 w 487"/>
                  <a:gd name="T27" fmla="*/ 18 h 544"/>
                  <a:gd name="T28" fmla="*/ 0 w 487"/>
                  <a:gd name="T29" fmla="*/ 12 h 544"/>
                  <a:gd name="T30" fmla="*/ 1 w 487"/>
                  <a:gd name="T31" fmla="*/ 9 h 544"/>
                  <a:gd name="T32" fmla="*/ 3 w 487"/>
                  <a:gd name="T33" fmla="*/ 7 h 544"/>
                  <a:gd name="T34" fmla="*/ 4 w 487"/>
                  <a:gd name="T35" fmla="*/ 5 h 544"/>
                  <a:gd name="T36" fmla="*/ 8 w 487"/>
                  <a:gd name="T37" fmla="*/ 2 h 544"/>
                  <a:gd name="T38" fmla="*/ 12 w 487"/>
                  <a:gd name="T39" fmla="*/ 0 h 544"/>
                  <a:gd name="T40" fmla="*/ 16 w 487"/>
                  <a:gd name="T41" fmla="*/ 0 h 544"/>
                  <a:gd name="T42" fmla="*/ 20 w 487"/>
                  <a:gd name="T43" fmla="*/ 1 h 544"/>
                  <a:gd name="T44" fmla="*/ 22 w 487"/>
                  <a:gd name="T45" fmla="*/ 2 h 544"/>
                  <a:gd name="T46" fmla="*/ 24 w 487"/>
                  <a:gd name="T47" fmla="*/ 3 h 544"/>
                  <a:gd name="T48" fmla="*/ 26 w 487"/>
                  <a:gd name="T49" fmla="*/ 4 h 544"/>
                  <a:gd name="T50" fmla="*/ 27 w 487"/>
                  <a:gd name="T51" fmla="*/ 6 h 544"/>
                  <a:gd name="T52" fmla="*/ 28 w 487"/>
                  <a:gd name="T53" fmla="*/ 8 h 544"/>
                  <a:gd name="T54" fmla="*/ 29 w 487"/>
                  <a:gd name="T55" fmla="*/ 11 h 544"/>
                  <a:gd name="T56" fmla="*/ 30 w 487"/>
                  <a:gd name="T57" fmla="*/ 17 h 544"/>
                  <a:gd name="T58" fmla="*/ 9 w 487"/>
                  <a:gd name="T59" fmla="*/ 21 h 544"/>
                  <a:gd name="T60" fmla="*/ 9 w 487"/>
                  <a:gd name="T61" fmla="*/ 23 h 544"/>
                  <a:gd name="T62" fmla="*/ 10 w 487"/>
                  <a:gd name="T63" fmla="*/ 25 h 544"/>
                  <a:gd name="T64" fmla="*/ 12 w 487"/>
                  <a:gd name="T65" fmla="*/ 27 h 544"/>
                  <a:gd name="T66" fmla="*/ 14 w 487"/>
                  <a:gd name="T67" fmla="*/ 28 h 544"/>
                  <a:gd name="T68" fmla="*/ 16 w 487"/>
                  <a:gd name="T69" fmla="*/ 28 h 544"/>
                  <a:gd name="T70" fmla="*/ 18 w 487"/>
                  <a:gd name="T71" fmla="*/ 27 h 544"/>
                  <a:gd name="T72" fmla="*/ 20 w 487"/>
                  <a:gd name="T73" fmla="*/ 26 h 544"/>
                  <a:gd name="T74" fmla="*/ 21 w 487"/>
                  <a:gd name="T75" fmla="*/ 24 h 544"/>
                  <a:gd name="T76" fmla="*/ 21 w 487"/>
                  <a:gd name="T77" fmla="*/ 14 h 544"/>
                  <a:gd name="T78" fmla="*/ 21 w 487"/>
                  <a:gd name="T79" fmla="*/ 11 h 544"/>
                  <a:gd name="T80" fmla="*/ 20 w 487"/>
                  <a:gd name="T81" fmla="*/ 9 h 544"/>
                  <a:gd name="T82" fmla="*/ 19 w 487"/>
                  <a:gd name="T83" fmla="*/ 8 h 544"/>
                  <a:gd name="T84" fmla="*/ 17 w 487"/>
                  <a:gd name="T85" fmla="*/ 7 h 544"/>
                  <a:gd name="T86" fmla="*/ 15 w 487"/>
                  <a:gd name="T87" fmla="*/ 7 h 544"/>
                  <a:gd name="T88" fmla="*/ 13 w 487"/>
                  <a:gd name="T89" fmla="*/ 7 h 544"/>
                  <a:gd name="T90" fmla="*/ 12 w 487"/>
                  <a:gd name="T91" fmla="*/ 8 h 544"/>
                  <a:gd name="T92" fmla="*/ 10 w 487"/>
                  <a:gd name="T93" fmla="*/ 9 h 544"/>
                  <a:gd name="T94" fmla="*/ 9 w 487"/>
                  <a:gd name="T95" fmla="*/ 11 h 544"/>
                  <a:gd name="T96" fmla="*/ 9 w 487"/>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7"/>
                  <a:gd name="T148" fmla="*/ 0 h 544"/>
                  <a:gd name="T149" fmla="*/ 487 w 487"/>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7" h="544">
                    <a:moveTo>
                      <a:pt x="342" y="367"/>
                    </a:moveTo>
                    <a:lnTo>
                      <a:pt x="479" y="389"/>
                    </a:lnTo>
                    <a:lnTo>
                      <a:pt x="471" y="408"/>
                    </a:lnTo>
                    <a:lnTo>
                      <a:pt x="464" y="425"/>
                    </a:lnTo>
                    <a:lnTo>
                      <a:pt x="455" y="441"/>
                    </a:lnTo>
                    <a:lnTo>
                      <a:pt x="444" y="456"/>
                    </a:lnTo>
                    <a:lnTo>
                      <a:pt x="434" y="470"/>
                    </a:lnTo>
                    <a:lnTo>
                      <a:pt x="421" y="483"/>
                    </a:lnTo>
                    <a:lnTo>
                      <a:pt x="408" y="494"/>
                    </a:lnTo>
                    <a:lnTo>
                      <a:pt x="396" y="504"/>
                    </a:lnTo>
                    <a:lnTo>
                      <a:pt x="380" y="513"/>
                    </a:lnTo>
                    <a:lnTo>
                      <a:pt x="365" y="521"/>
                    </a:lnTo>
                    <a:lnTo>
                      <a:pt x="348" y="529"/>
                    </a:lnTo>
                    <a:lnTo>
                      <a:pt x="331" y="534"/>
                    </a:lnTo>
                    <a:lnTo>
                      <a:pt x="312" y="538"/>
                    </a:lnTo>
                    <a:lnTo>
                      <a:pt x="293" y="542"/>
                    </a:lnTo>
                    <a:lnTo>
                      <a:pt x="274" y="543"/>
                    </a:lnTo>
                    <a:lnTo>
                      <a:pt x="252" y="544"/>
                    </a:lnTo>
                    <a:lnTo>
                      <a:pt x="235" y="543"/>
                    </a:lnTo>
                    <a:lnTo>
                      <a:pt x="220" y="543"/>
                    </a:lnTo>
                    <a:lnTo>
                      <a:pt x="204" y="540"/>
                    </a:lnTo>
                    <a:lnTo>
                      <a:pt x="189" y="538"/>
                    </a:lnTo>
                    <a:lnTo>
                      <a:pt x="175" y="535"/>
                    </a:lnTo>
                    <a:lnTo>
                      <a:pt x="161" y="531"/>
                    </a:lnTo>
                    <a:lnTo>
                      <a:pt x="147" y="526"/>
                    </a:lnTo>
                    <a:lnTo>
                      <a:pt x="134" y="521"/>
                    </a:lnTo>
                    <a:lnTo>
                      <a:pt x="122" y="516"/>
                    </a:lnTo>
                    <a:lnTo>
                      <a:pt x="111" y="509"/>
                    </a:lnTo>
                    <a:lnTo>
                      <a:pt x="99" y="502"/>
                    </a:lnTo>
                    <a:lnTo>
                      <a:pt x="89" y="494"/>
                    </a:lnTo>
                    <a:lnTo>
                      <a:pt x="79" y="485"/>
                    </a:lnTo>
                    <a:lnTo>
                      <a:pt x="68" y="476"/>
                    </a:lnTo>
                    <a:lnTo>
                      <a:pt x="59" y="466"/>
                    </a:lnTo>
                    <a:lnTo>
                      <a:pt x="52" y="456"/>
                    </a:lnTo>
                    <a:lnTo>
                      <a:pt x="39" y="436"/>
                    </a:lnTo>
                    <a:lnTo>
                      <a:pt x="29" y="417"/>
                    </a:lnTo>
                    <a:lnTo>
                      <a:pt x="20" y="397"/>
                    </a:lnTo>
                    <a:lnTo>
                      <a:pt x="13" y="375"/>
                    </a:lnTo>
                    <a:lnTo>
                      <a:pt x="7" y="352"/>
                    </a:lnTo>
                    <a:lnTo>
                      <a:pt x="3" y="327"/>
                    </a:lnTo>
                    <a:lnTo>
                      <a:pt x="0" y="303"/>
                    </a:lnTo>
                    <a:lnTo>
                      <a:pt x="0" y="276"/>
                    </a:lnTo>
                    <a:lnTo>
                      <a:pt x="0" y="244"/>
                    </a:lnTo>
                    <a:lnTo>
                      <a:pt x="4" y="214"/>
                    </a:lnTo>
                    <a:lnTo>
                      <a:pt x="9" y="186"/>
                    </a:lnTo>
                    <a:lnTo>
                      <a:pt x="17" y="160"/>
                    </a:lnTo>
                    <a:lnTo>
                      <a:pt x="21" y="148"/>
                    </a:lnTo>
                    <a:lnTo>
                      <a:pt x="26" y="136"/>
                    </a:lnTo>
                    <a:lnTo>
                      <a:pt x="32" y="124"/>
                    </a:lnTo>
                    <a:lnTo>
                      <a:pt x="38" y="113"/>
                    </a:lnTo>
                    <a:lnTo>
                      <a:pt x="44" y="103"/>
                    </a:lnTo>
                    <a:lnTo>
                      <a:pt x="52" y="92"/>
                    </a:lnTo>
                    <a:lnTo>
                      <a:pt x="59" y="82"/>
                    </a:lnTo>
                    <a:lnTo>
                      <a:pt x="67" y="73"/>
                    </a:lnTo>
                    <a:lnTo>
                      <a:pt x="85" y="56"/>
                    </a:lnTo>
                    <a:lnTo>
                      <a:pt x="103" y="41"/>
                    </a:lnTo>
                    <a:lnTo>
                      <a:pt x="124" y="28"/>
                    </a:lnTo>
                    <a:lnTo>
                      <a:pt x="144" y="18"/>
                    </a:lnTo>
                    <a:lnTo>
                      <a:pt x="166" y="10"/>
                    </a:lnTo>
                    <a:lnTo>
                      <a:pt x="189" y="4"/>
                    </a:lnTo>
                    <a:lnTo>
                      <a:pt x="213" y="1"/>
                    </a:lnTo>
                    <a:lnTo>
                      <a:pt x="239" y="0"/>
                    </a:lnTo>
                    <a:lnTo>
                      <a:pt x="267" y="1"/>
                    </a:lnTo>
                    <a:lnTo>
                      <a:pt x="294" y="5"/>
                    </a:lnTo>
                    <a:lnTo>
                      <a:pt x="306" y="8"/>
                    </a:lnTo>
                    <a:lnTo>
                      <a:pt x="319" y="10"/>
                    </a:lnTo>
                    <a:lnTo>
                      <a:pt x="330" y="14"/>
                    </a:lnTo>
                    <a:lnTo>
                      <a:pt x="343" y="19"/>
                    </a:lnTo>
                    <a:lnTo>
                      <a:pt x="353" y="24"/>
                    </a:lnTo>
                    <a:lnTo>
                      <a:pt x="365" y="29"/>
                    </a:lnTo>
                    <a:lnTo>
                      <a:pt x="375" y="36"/>
                    </a:lnTo>
                    <a:lnTo>
                      <a:pt x="385" y="44"/>
                    </a:lnTo>
                    <a:lnTo>
                      <a:pt x="394" y="50"/>
                    </a:lnTo>
                    <a:lnTo>
                      <a:pt x="405" y="59"/>
                    </a:lnTo>
                    <a:lnTo>
                      <a:pt x="414" y="67"/>
                    </a:lnTo>
                    <a:lnTo>
                      <a:pt x="421" y="77"/>
                    </a:lnTo>
                    <a:lnTo>
                      <a:pt x="430" y="86"/>
                    </a:lnTo>
                    <a:lnTo>
                      <a:pt x="438" y="97"/>
                    </a:lnTo>
                    <a:lnTo>
                      <a:pt x="444" y="108"/>
                    </a:lnTo>
                    <a:lnTo>
                      <a:pt x="451" y="121"/>
                    </a:lnTo>
                    <a:lnTo>
                      <a:pt x="457" y="132"/>
                    </a:lnTo>
                    <a:lnTo>
                      <a:pt x="462" y="145"/>
                    </a:lnTo>
                    <a:lnTo>
                      <a:pt x="468" y="159"/>
                    </a:lnTo>
                    <a:lnTo>
                      <a:pt x="471" y="173"/>
                    </a:lnTo>
                    <a:lnTo>
                      <a:pt x="478" y="204"/>
                    </a:lnTo>
                    <a:lnTo>
                      <a:pt x="483" y="237"/>
                    </a:lnTo>
                    <a:lnTo>
                      <a:pt x="486" y="273"/>
                    </a:lnTo>
                    <a:lnTo>
                      <a:pt x="487" y="312"/>
                    </a:lnTo>
                    <a:lnTo>
                      <a:pt x="142" y="312"/>
                    </a:lnTo>
                    <a:lnTo>
                      <a:pt x="142" y="326"/>
                    </a:lnTo>
                    <a:lnTo>
                      <a:pt x="144" y="340"/>
                    </a:lnTo>
                    <a:lnTo>
                      <a:pt x="147" y="354"/>
                    </a:lnTo>
                    <a:lnTo>
                      <a:pt x="151" y="366"/>
                    </a:lnTo>
                    <a:lnTo>
                      <a:pt x="154" y="377"/>
                    </a:lnTo>
                    <a:lnTo>
                      <a:pt x="161" y="388"/>
                    </a:lnTo>
                    <a:lnTo>
                      <a:pt x="167" y="398"/>
                    </a:lnTo>
                    <a:lnTo>
                      <a:pt x="175" y="407"/>
                    </a:lnTo>
                    <a:lnTo>
                      <a:pt x="183" y="415"/>
                    </a:lnTo>
                    <a:lnTo>
                      <a:pt x="192" y="422"/>
                    </a:lnTo>
                    <a:lnTo>
                      <a:pt x="201" y="427"/>
                    </a:lnTo>
                    <a:lnTo>
                      <a:pt x="211" y="432"/>
                    </a:lnTo>
                    <a:lnTo>
                      <a:pt x="220" y="436"/>
                    </a:lnTo>
                    <a:lnTo>
                      <a:pt x="231" y="439"/>
                    </a:lnTo>
                    <a:lnTo>
                      <a:pt x="242" y="440"/>
                    </a:lnTo>
                    <a:lnTo>
                      <a:pt x="254" y="440"/>
                    </a:lnTo>
                    <a:lnTo>
                      <a:pt x="270" y="440"/>
                    </a:lnTo>
                    <a:lnTo>
                      <a:pt x="284" y="436"/>
                    </a:lnTo>
                    <a:lnTo>
                      <a:pt x="297" y="431"/>
                    </a:lnTo>
                    <a:lnTo>
                      <a:pt x="308" y="424"/>
                    </a:lnTo>
                    <a:lnTo>
                      <a:pt x="314" y="418"/>
                    </a:lnTo>
                    <a:lnTo>
                      <a:pt x="319" y="413"/>
                    </a:lnTo>
                    <a:lnTo>
                      <a:pt x="324" y="407"/>
                    </a:lnTo>
                    <a:lnTo>
                      <a:pt x="328" y="400"/>
                    </a:lnTo>
                    <a:lnTo>
                      <a:pt x="335" y="385"/>
                    </a:lnTo>
                    <a:lnTo>
                      <a:pt x="342" y="367"/>
                    </a:lnTo>
                    <a:close/>
                    <a:moveTo>
                      <a:pt x="349" y="227"/>
                    </a:moveTo>
                    <a:lnTo>
                      <a:pt x="348" y="213"/>
                    </a:lnTo>
                    <a:lnTo>
                      <a:pt x="347" y="199"/>
                    </a:lnTo>
                    <a:lnTo>
                      <a:pt x="344" y="186"/>
                    </a:lnTo>
                    <a:lnTo>
                      <a:pt x="340" y="175"/>
                    </a:lnTo>
                    <a:lnTo>
                      <a:pt x="337" y="164"/>
                    </a:lnTo>
                    <a:lnTo>
                      <a:pt x="331" y="154"/>
                    </a:lnTo>
                    <a:lnTo>
                      <a:pt x="325" y="145"/>
                    </a:lnTo>
                    <a:lnTo>
                      <a:pt x="319" y="136"/>
                    </a:lnTo>
                    <a:lnTo>
                      <a:pt x="311" y="130"/>
                    </a:lnTo>
                    <a:lnTo>
                      <a:pt x="303" y="123"/>
                    </a:lnTo>
                    <a:lnTo>
                      <a:pt x="294" y="117"/>
                    </a:lnTo>
                    <a:lnTo>
                      <a:pt x="287" y="113"/>
                    </a:lnTo>
                    <a:lnTo>
                      <a:pt x="276" y="109"/>
                    </a:lnTo>
                    <a:lnTo>
                      <a:pt x="267" y="106"/>
                    </a:lnTo>
                    <a:lnTo>
                      <a:pt x="257" y="105"/>
                    </a:lnTo>
                    <a:lnTo>
                      <a:pt x="247" y="105"/>
                    </a:lnTo>
                    <a:lnTo>
                      <a:pt x="237" y="105"/>
                    </a:lnTo>
                    <a:lnTo>
                      <a:pt x="225" y="108"/>
                    </a:lnTo>
                    <a:lnTo>
                      <a:pt x="216" y="110"/>
                    </a:lnTo>
                    <a:lnTo>
                      <a:pt x="206" y="113"/>
                    </a:lnTo>
                    <a:lnTo>
                      <a:pt x="197" y="118"/>
                    </a:lnTo>
                    <a:lnTo>
                      <a:pt x="188" y="123"/>
                    </a:lnTo>
                    <a:lnTo>
                      <a:pt x="180" y="131"/>
                    </a:lnTo>
                    <a:lnTo>
                      <a:pt x="172" y="139"/>
                    </a:lnTo>
                    <a:lnTo>
                      <a:pt x="166" y="146"/>
                    </a:lnTo>
                    <a:lnTo>
                      <a:pt x="159" y="157"/>
                    </a:lnTo>
                    <a:lnTo>
                      <a:pt x="154" y="166"/>
                    </a:lnTo>
                    <a:lnTo>
                      <a:pt x="151" y="177"/>
                    </a:lnTo>
                    <a:lnTo>
                      <a:pt x="148" y="189"/>
                    </a:lnTo>
                    <a:lnTo>
                      <a:pt x="145" y="200"/>
                    </a:lnTo>
                    <a:lnTo>
                      <a:pt x="144" y="213"/>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3" name="Freeform 490">
                <a:extLst>
                  <a:ext uri="{FF2B5EF4-FFF2-40B4-BE49-F238E27FC236}">
                    <a16:creationId xmlns:a16="http://schemas.microsoft.com/office/drawing/2014/main" id="{9EE9CBB1-1E75-4B18-8A2B-AD42EEB01581}"/>
                  </a:ext>
                </a:extLst>
              </p:cNvPr>
              <p:cNvSpPr>
                <a:spLocks/>
              </p:cNvSpPr>
              <p:nvPr/>
            </p:nvSpPr>
            <p:spPr bwMode="auto">
              <a:xfrm>
                <a:off x="576" y="1330"/>
                <a:ext cx="173" cy="180"/>
              </a:xfrm>
              <a:custGeom>
                <a:avLst/>
                <a:gdLst>
                  <a:gd name="T0" fmla="*/ 0 w 694"/>
                  <a:gd name="T1" fmla="*/ 45 h 717"/>
                  <a:gd name="T2" fmla="*/ 0 w 694"/>
                  <a:gd name="T3" fmla="*/ 0 h 717"/>
                  <a:gd name="T4" fmla="*/ 13 w 694"/>
                  <a:gd name="T5" fmla="*/ 0 h 717"/>
                  <a:gd name="T6" fmla="*/ 22 w 694"/>
                  <a:gd name="T7" fmla="*/ 31 h 717"/>
                  <a:gd name="T8" fmla="*/ 30 w 694"/>
                  <a:gd name="T9" fmla="*/ 0 h 717"/>
                  <a:gd name="T10" fmla="*/ 43 w 694"/>
                  <a:gd name="T11" fmla="*/ 0 h 717"/>
                  <a:gd name="T12" fmla="*/ 43 w 694"/>
                  <a:gd name="T13" fmla="*/ 45 h 717"/>
                  <a:gd name="T14" fmla="*/ 35 w 694"/>
                  <a:gd name="T15" fmla="*/ 45 h 717"/>
                  <a:gd name="T16" fmla="*/ 35 w 694"/>
                  <a:gd name="T17" fmla="*/ 10 h 717"/>
                  <a:gd name="T18" fmla="*/ 26 w 694"/>
                  <a:gd name="T19" fmla="*/ 45 h 717"/>
                  <a:gd name="T20" fmla="*/ 17 w 694"/>
                  <a:gd name="T21" fmla="*/ 45 h 717"/>
                  <a:gd name="T22" fmla="*/ 8 w 694"/>
                  <a:gd name="T23" fmla="*/ 10 h 717"/>
                  <a:gd name="T24" fmla="*/ 8 w 694"/>
                  <a:gd name="T25" fmla="*/ 45 h 717"/>
                  <a:gd name="T26" fmla="*/ 0 w 694"/>
                  <a:gd name="T27" fmla="*/ 45 h 7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94"/>
                  <a:gd name="T43" fmla="*/ 0 h 717"/>
                  <a:gd name="T44" fmla="*/ 694 w 694"/>
                  <a:gd name="T45" fmla="*/ 717 h 7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94" h="717">
                    <a:moveTo>
                      <a:pt x="0" y="717"/>
                    </a:moveTo>
                    <a:lnTo>
                      <a:pt x="0" y="0"/>
                    </a:lnTo>
                    <a:lnTo>
                      <a:pt x="217" y="0"/>
                    </a:lnTo>
                    <a:lnTo>
                      <a:pt x="348" y="489"/>
                    </a:lnTo>
                    <a:lnTo>
                      <a:pt x="476" y="0"/>
                    </a:lnTo>
                    <a:lnTo>
                      <a:pt x="694" y="0"/>
                    </a:lnTo>
                    <a:lnTo>
                      <a:pt x="694" y="717"/>
                    </a:lnTo>
                    <a:lnTo>
                      <a:pt x="560" y="717"/>
                    </a:lnTo>
                    <a:lnTo>
                      <a:pt x="560" y="153"/>
                    </a:lnTo>
                    <a:lnTo>
                      <a:pt x="417" y="717"/>
                    </a:lnTo>
                    <a:lnTo>
                      <a:pt x="277" y="717"/>
                    </a:lnTo>
                    <a:lnTo>
                      <a:pt x="135" y="153"/>
                    </a:lnTo>
                    <a:lnTo>
                      <a:pt x="135"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4" name="Freeform 491">
                <a:extLst>
                  <a:ext uri="{FF2B5EF4-FFF2-40B4-BE49-F238E27FC236}">
                    <a16:creationId xmlns:a16="http://schemas.microsoft.com/office/drawing/2014/main" id="{D7853084-8921-43DD-8792-F885345F765D}"/>
                  </a:ext>
                </a:extLst>
              </p:cNvPr>
              <p:cNvSpPr>
                <a:spLocks noEditPoints="1"/>
              </p:cNvSpPr>
              <p:nvPr/>
            </p:nvSpPr>
            <p:spPr bwMode="auto">
              <a:xfrm>
                <a:off x="785" y="1330"/>
                <a:ext cx="35" cy="180"/>
              </a:xfrm>
              <a:custGeom>
                <a:avLst/>
                <a:gdLst>
                  <a:gd name="T0" fmla="*/ 0 w 138"/>
                  <a:gd name="T1" fmla="*/ 8 h 717"/>
                  <a:gd name="T2" fmla="*/ 0 w 138"/>
                  <a:gd name="T3" fmla="*/ 0 h 717"/>
                  <a:gd name="T4" fmla="*/ 9 w 138"/>
                  <a:gd name="T5" fmla="*/ 0 h 717"/>
                  <a:gd name="T6" fmla="*/ 9 w 138"/>
                  <a:gd name="T7" fmla="*/ 8 h 717"/>
                  <a:gd name="T8" fmla="*/ 0 w 138"/>
                  <a:gd name="T9" fmla="*/ 8 h 717"/>
                  <a:gd name="T10" fmla="*/ 0 w 138"/>
                  <a:gd name="T11" fmla="*/ 45 h 717"/>
                  <a:gd name="T12" fmla="*/ 0 w 138"/>
                  <a:gd name="T13" fmla="*/ 13 h 717"/>
                  <a:gd name="T14" fmla="*/ 9 w 138"/>
                  <a:gd name="T15" fmla="*/ 13 h 717"/>
                  <a:gd name="T16" fmla="*/ 9 w 138"/>
                  <a:gd name="T17" fmla="*/ 45 h 717"/>
                  <a:gd name="T18" fmla="*/ 0 w 138"/>
                  <a:gd name="T19" fmla="*/ 45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7"/>
                  <a:gd name="T32" fmla="*/ 138 w 138"/>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7">
                    <a:moveTo>
                      <a:pt x="0" y="127"/>
                    </a:moveTo>
                    <a:lnTo>
                      <a:pt x="0" y="0"/>
                    </a:lnTo>
                    <a:lnTo>
                      <a:pt x="138" y="0"/>
                    </a:lnTo>
                    <a:lnTo>
                      <a:pt x="138" y="127"/>
                    </a:lnTo>
                    <a:lnTo>
                      <a:pt x="0" y="127"/>
                    </a:lnTo>
                    <a:close/>
                    <a:moveTo>
                      <a:pt x="0" y="717"/>
                    </a:moveTo>
                    <a:lnTo>
                      <a:pt x="0" y="198"/>
                    </a:lnTo>
                    <a:lnTo>
                      <a:pt x="138" y="198"/>
                    </a:lnTo>
                    <a:lnTo>
                      <a:pt x="138"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5" name="Freeform 492">
                <a:extLst>
                  <a:ext uri="{FF2B5EF4-FFF2-40B4-BE49-F238E27FC236}">
                    <a16:creationId xmlns:a16="http://schemas.microsoft.com/office/drawing/2014/main" id="{B11C4773-3F97-4A5D-BF3E-D3A30C2E8B54}"/>
                  </a:ext>
                </a:extLst>
              </p:cNvPr>
              <p:cNvSpPr>
                <a:spLocks noEditPoints="1"/>
              </p:cNvSpPr>
              <p:nvPr/>
            </p:nvSpPr>
            <p:spPr bwMode="auto">
              <a:xfrm>
                <a:off x="847" y="1377"/>
                <a:ext cx="134" cy="136"/>
              </a:xfrm>
              <a:custGeom>
                <a:avLst/>
                <a:gdLst>
                  <a:gd name="T0" fmla="*/ 0 w 537"/>
                  <a:gd name="T1" fmla="*/ 15 h 543"/>
                  <a:gd name="T2" fmla="*/ 1 w 537"/>
                  <a:gd name="T3" fmla="*/ 11 h 543"/>
                  <a:gd name="T4" fmla="*/ 2 w 537"/>
                  <a:gd name="T5" fmla="*/ 8 h 543"/>
                  <a:gd name="T6" fmla="*/ 4 w 537"/>
                  <a:gd name="T7" fmla="*/ 6 h 543"/>
                  <a:gd name="T8" fmla="*/ 6 w 537"/>
                  <a:gd name="T9" fmla="*/ 3 h 543"/>
                  <a:gd name="T10" fmla="*/ 9 w 537"/>
                  <a:gd name="T11" fmla="*/ 2 h 543"/>
                  <a:gd name="T12" fmla="*/ 12 w 537"/>
                  <a:gd name="T13" fmla="*/ 1 h 543"/>
                  <a:gd name="T14" fmla="*/ 15 w 537"/>
                  <a:gd name="T15" fmla="*/ 0 h 543"/>
                  <a:gd name="T16" fmla="*/ 20 w 537"/>
                  <a:gd name="T17" fmla="*/ 0 h 543"/>
                  <a:gd name="T18" fmla="*/ 23 w 537"/>
                  <a:gd name="T19" fmla="*/ 1 h 543"/>
                  <a:gd name="T20" fmla="*/ 25 w 537"/>
                  <a:gd name="T21" fmla="*/ 2 h 543"/>
                  <a:gd name="T22" fmla="*/ 27 w 537"/>
                  <a:gd name="T23" fmla="*/ 3 h 543"/>
                  <a:gd name="T24" fmla="*/ 29 w 537"/>
                  <a:gd name="T25" fmla="*/ 5 h 543"/>
                  <a:gd name="T26" fmla="*/ 30 w 537"/>
                  <a:gd name="T27" fmla="*/ 7 h 543"/>
                  <a:gd name="T28" fmla="*/ 32 w 537"/>
                  <a:gd name="T29" fmla="*/ 9 h 543"/>
                  <a:gd name="T30" fmla="*/ 33 w 537"/>
                  <a:gd name="T31" fmla="*/ 11 h 543"/>
                  <a:gd name="T32" fmla="*/ 33 w 537"/>
                  <a:gd name="T33" fmla="*/ 14 h 543"/>
                  <a:gd name="T34" fmla="*/ 33 w 537"/>
                  <a:gd name="T35" fmla="*/ 19 h 543"/>
                  <a:gd name="T36" fmla="*/ 33 w 537"/>
                  <a:gd name="T37" fmla="*/ 22 h 543"/>
                  <a:gd name="T38" fmla="*/ 32 w 537"/>
                  <a:gd name="T39" fmla="*/ 25 h 543"/>
                  <a:gd name="T40" fmla="*/ 31 w 537"/>
                  <a:gd name="T41" fmla="*/ 27 h 543"/>
                  <a:gd name="T42" fmla="*/ 29 w 537"/>
                  <a:gd name="T43" fmla="*/ 29 h 543"/>
                  <a:gd name="T44" fmla="*/ 27 w 537"/>
                  <a:gd name="T45" fmla="*/ 30 h 543"/>
                  <a:gd name="T46" fmla="*/ 25 w 537"/>
                  <a:gd name="T47" fmla="*/ 32 h 543"/>
                  <a:gd name="T48" fmla="*/ 23 w 537"/>
                  <a:gd name="T49" fmla="*/ 33 h 543"/>
                  <a:gd name="T50" fmla="*/ 21 w 537"/>
                  <a:gd name="T51" fmla="*/ 34 h 543"/>
                  <a:gd name="T52" fmla="*/ 17 w 537"/>
                  <a:gd name="T53" fmla="*/ 34 h 543"/>
                  <a:gd name="T54" fmla="*/ 13 w 537"/>
                  <a:gd name="T55" fmla="*/ 34 h 543"/>
                  <a:gd name="T56" fmla="*/ 10 w 537"/>
                  <a:gd name="T57" fmla="*/ 33 h 543"/>
                  <a:gd name="T58" fmla="*/ 7 w 537"/>
                  <a:gd name="T59" fmla="*/ 32 h 543"/>
                  <a:gd name="T60" fmla="*/ 5 w 537"/>
                  <a:gd name="T61" fmla="*/ 30 h 543"/>
                  <a:gd name="T62" fmla="*/ 3 w 537"/>
                  <a:gd name="T63" fmla="*/ 27 h 543"/>
                  <a:gd name="T64" fmla="*/ 1 w 537"/>
                  <a:gd name="T65" fmla="*/ 24 h 543"/>
                  <a:gd name="T66" fmla="*/ 0 w 537"/>
                  <a:gd name="T67" fmla="*/ 21 h 543"/>
                  <a:gd name="T68" fmla="*/ 0 w 537"/>
                  <a:gd name="T69" fmla="*/ 17 h 543"/>
                  <a:gd name="T70" fmla="*/ 9 w 537"/>
                  <a:gd name="T71" fmla="*/ 19 h 543"/>
                  <a:gd name="T72" fmla="*/ 10 w 537"/>
                  <a:gd name="T73" fmla="*/ 22 h 543"/>
                  <a:gd name="T74" fmla="*/ 11 w 537"/>
                  <a:gd name="T75" fmla="*/ 25 h 543"/>
                  <a:gd name="T76" fmla="*/ 13 w 537"/>
                  <a:gd name="T77" fmla="*/ 26 h 543"/>
                  <a:gd name="T78" fmla="*/ 15 w 537"/>
                  <a:gd name="T79" fmla="*/ 27 h 543"/>
                  <a:gd name="T80" fmla="*/ 17 w 537"/>
                  <a:gd name="T81" fmla="*/ 27 h 543"/>
                  <a:gd name="T82" fmla="*/ 20 w 537"/>
                  <a:gd name="T83" fmla="*/ 26 h 543"/>
                  <a:gd name="T84" fmla="*/ 22 w 537"/>
                  <a:gd name="T85" fmla="*/ 25 h 543"/>
                  <a:gd name="T86" fmla="*/ 23 w 537"/>
                  <a:gd name="T87" fmla="*/ 23 h 543"/>
                  <a:gd name="T88" fmla="*/ 24 w 537"/>
                  <a:gd name="T89" fmla="*/ 20 h 543"/>
                  <a:gd name="T90" fmla="*/ 25 w 537"/>
                  <a:gd name="T91" fmla="*/ 17 h 543"/>
                  <a:gd name="T92" fmla="*/ 24 w 537"/>
                  <a:gd name="T93" fmla="*/ 14 h 543"/>
                  <a:gd name="T94" fmla="*/ 23 w 537"/>
                  <a:gd name="T95" fmla="*/ 11 h 543"/>
                  <a:gd name="T96" fmla="*/ 22 w 537"/>
                  <a:gd name="T97" fmla="*/ 9 h 543"/>
                  <a:gd name="T98" fmla="*/ 20 w 537"/>
                  <a:gd name="T99" fmla="*/ 8 h 543"/>
                  <a:gd name="T100" fmla="*/ 17 w 537"/>
                  <a:gd name="T101" fmla="*/ 7 h 543"/>
                  <a:gd name="T102" fmla="*/ 15 w 537"/>
                  <a:gd name="T103" fmla="*/ 7 h 543"/>
                  <a:gd name="T104" fmla="*/ 13 w 537"/>
                  <a:gd name="T105" fmla="*/ 8 h 543"/>
                  <a:gd name="T106" fmla="*/ 11 w 537"/>
                  <a:gd name="T107" fmla="*/ 10 h 543"/>
                  <a:gd name="T108" fmla="*/ 10 w 537"/>
                  <a:gd name="T109" fmla="*/ 12 h 543"/>
                  <a:gd name="T110" fmla="*/ 9 w 537"/>
                  <a:gd name="T111" fmla="*/ 15 h 54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3"/>
                  <a:gd name="T170" fmla="*/ 537 w 537"/>
                  <a:gd name="T171" fmla="*/ 543 h 54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3">
                    <a:moveTo>
                      <a:pt x="0" y="265"/>
                    </a:moveTo>
                    <a:lnTo>
                      <a:pt x="0" y="248"/>
                    </a:lnTo>
                    <a:lnTo>
                      <a:pt x="2" y="230"/>
                    </a:lnTo>
                    <a:lnTo>
                      <a:pt x="4" y="213"/>
                    </a:lnTo>
                    <a:lnTo>
                      <a:pt x="8" y="196"/>
                    </a:lnTo>
                    <a:lnTo>
                      <a:pt x="13" y="180"/>
                    </a:lnTo>
                    <a:lnTo>
                      <a:pt x="20" y="164"/>
                    </a:lnTo>
                    <a:lnTo>
                      <a:pt x="26" y="148"/>
                    </a:lnTo>
                    <a:lnTo>
                      <a:pt x="34" y="131"/>
                    </a:lnTo>
                    <a:lnTo>
                      <a:pt x="43" y="116"/>
                    </a:lnTo>
                    <a:lnTo>
                      <a:pt x="53" y="102"/>
                    </a:lnTo>
                    <a:lnTo>
                      <a:pt x="63" y="87"/>
                    </a:lnTo>
                    <a:lnTo>
                      <a:pt x="75" y="75"/>
                    </a:lnTo>
                    <a:lnTo>
                      <a:pt x="88" y="63"/>
                    </a:lnTo>
                    <a:lnTo>
                      <a:pt x="101" y="53"/>
                    </a:lnTo>
                    <a:lnTo>
                      <a:pt x="115" y="42"/>
                    </a:lnTo>
                    <a:lnTo>
                      <a:pt x="130" y="33"/>
                    </a:lnTo>
                    <a:lnTo>
                      <a:pt x="145" y="26"/>
                    </a:lnTo>
                    <a:lnTo>
                      <a:pt x="162" y="19"/>
                    </a:lnTo>
                    <a:lnTo>
                      <a:pt x="179" y="13"/>
                    </a:lnTo>
                    <a:lnTo>
                      <a:pt x="196" y="8"/>
                    </a:lnTo>
                    <a:lnTo>
                      <a:pt x="214" y="4"/>
                    </a:lnTo>
                    <a:lnTo>
                      <a:pt x="231" y="1"/>
                    </a:lnTo>
                    <a:lnTo>
                      <a:pt x="249" y="0"/>
                    </a:lnTo>
                    <a:lnTo>
                      <a:pt x="269" y="0"/>
                    </a:lnTo>
                    <a:lnTo>
                      <a:pt x="297" y="1"/>
                    </a:lnTo>
                    <a:lnTo>
                      <a:pt x="325" y="4"/>
                    </a:lnTo>
                    <a:lnTo>
                      <a:pt x="338" y="8"/>
                    </a:lnTo>
                    <a:lnTo>
                      <a:pt x="351" y="10"/>
                    </a:lnTo>
                    <a:lnTo>
                      <a:pt x="364" y="14"/>
                    </a:lnTo>
                    <a:lnTo>
                      <a:pt x="375" y="19"/>
                    </a:lnTo>
                    <a:lnTo>
                      <a:pt x="388" y="25"/>
                    </a:lnTo>
                    <a:lnTo>
                      <a:pt x="400" y="30"/>
                    </a:lnTo>
                    <a:lnTo>
                      <a:pt x="410" y="36"/>
                    </a:lnTo>
                    <a:lnTo>
                      <a:pt x="421" y="42"/>
                    </a:lnTo>
                    <a:lnTo>
                      <a:pt x="432" y="50"/>
                    </a:lnTo>
                    <a:lnTo>
                      <a:pt x="442" y="58"/>
                    </a:lnTo>
                    <a:lnTo>
                      <a:pt x="452" y="67"/>
                    </a:lnTo>
                    <a:lnTo>
                      <a:pt x="461" y="76"/>
                    </a:lnTo>
                    <a:lnTo>
                      <a:pt x="472" y="86"/>
                    </a:lnTo>
                    <a:lnTo>
                      <a:pt x="479" y="96"/>
                    </a:lnTo>
                    <a:lnTo>
                      <a:pt x="487" y="107"/>
                    </a:lnTo>
                    <a:lnTo>
                      <a:pt x="495" y="117"/>
                    </a:lnTo>
                    <a:lnTo>
                      <a:pt x="501" y="128"/>
                    </a:lnTo>
                    <a:lnTo>
                      <a:pt x="507" y="140"/>
                    </a:lnTo>
                    <a:lnTo>
                      <a:pt x="514" y="152"/>
                    </a:lnTo>
                    <a:lnTo>
                      <a:pt x="519" y="163"/>
                    </a:lnTo>
                    <a:lnTo>
                      <a:pt x="523" y="176"/>
                    </a:lnTo>
                    <a:lnTo>
                      <a:pt x="527" y="189"/>
                    </a:lnTo>
                    <a:lnTo>
                      <a:pt x="529" y="202"/>
                    </a:lnTo>
                    <a:lnTo>
                      <a:pt x="533" y="214"/>
                    </a:lnTo>
                    <a:lnTo>
                      <a:pt x="536" y="241"/>
                    </a:lnTo>
                    <a:lnTo>
                      <a:pt x="537" y="271"/>
                    </a:lnTo>
                    <a:lnTo>
                      <a:pt x="536" y="299"/>
                    </a:lnTo>
                    <a:lnTo>
                      <a:pt x="533" y="327"/>
                    </a:lnTo>
                    <a:lnTo>
                      <a:pt x="529" y="340"/>
                    </a:lnTo>
                    <a:lnTo>
                      <a:pt x="527" y="353"/>
                    </a:lnTo>
                    <a:lnTo>
                      <a:pt x="523" y="366"/>
                    </a:lnTo>
                    <a:lnTo>
                      <a:pt x="518" y="379"/>
                    </a:lnTo>
                    <a:lnTo>
                      <a:pt x="513" y="390"/>
                    </a:lnTo>
                    <a:lnTo>
                      <a:pt x="507" y="402"/>
                    </a:lnTo>
                    <a:lnTo>
                      <a:pt x="501" y="413"/>
                    </a:lnTo>
                    <a:lnTo>
                      <a:pt x="495" y="425"/>
                    </a:lnTo>
                    <a:lnTo>
                      <a:pt x="487" y="435"/>
                    </a:lnTo>
                    <a:lnTo>
                      <a:pt x="479" y="445"/>
                    </a:lnTo>
                    <a:lnTo>
                      <a:pt x="470" y="456"/>
                    </a:lnTo>
                    <a:lnTo>
                      <a:pt x="461" y="466"/>
                    </a:lnTo>
                    <a:lnTo>
                      <a:pt x="451" y="475"/>
                    </a:lnTo>
                    <a:lnTo>
                      <a:pt x="442" y="484"/>
                    </a:lnTo>
                    <a:lnTo>
                      <a:pt x="432" y="493"/>
                    </a:lnTo>
                    <a:lnTo>
                      <a:pt x="420" y="501"/>
                    </a:lnTo>
                    <a:lnTo>
                      <a:pt x="410" y="507"/>
                    </a:lnTo>
                    <a:lnTo>
                      <a:pt x="398" y="514"/>
                    </a:lnTo>
                    <a:lnTo>
                      <a:pt x="387" y="519"/>
                    </a:lnTo>
                    <a:lnTo>
                      <a:pt x="375" y="524"/>
                    </a:lnTo>
                    <a:lnTo>
                      <a:pt x="362" y="529"/>
                    </a:lnTo>
                    <a:lnTo>
                      <a:pt x="351" y="533"/>
                    </a:lnTo>
                    <a:lnTo>
                      <a:pt x="338" y="537"/>
                    </a:lnTo>
                    <a:lnTo>
                      <a:pt x="325" y="539"/>
                    </a:lnTo>
                    <a:lnTo>
                      <a:pt x="297" y="543"/>
                    </a:lnTo>
                    <a:lnTo>
                      <a:pt x="269" y="543"/>
                    </a:lnTo>
                    <a:lnTo>
                      <a:pt x="252" y="543"/>
                    </a:lnTo>
                    <a:lnTo>
                      <a:pt x="234" y="542"/>
                    </a:lnTo>
                    <a:lnTo>
                      <a:pt x="216" y="539"/>
                    </a:lnTo>
                    <a:lnTo>
                      <a:pt x="199" y="535"/>
                    </a:lnTo>
                    <a:lnTo>
                      <a:pt x="183" y="531"/>
                    </a:lnTo>
                    <a:lnTo>
                      <a:pt x="166" y="525"/>
                    </a:lnTo>
                    <a:lnTo>
                      <a:pt x="149" y="519"/>
                    </a:lnTo>
                    <a:lnTo>
                      <a:pt x="133" y="511"/>
                    </a:lnTo>
                    <a:lnTo>
                      <a:pt x="117" y="503"/>
                    </a:lnTo>
                    <a:lnTo>
                      <a:pt x="102" y="493"/>
                    </a:lnTo>
                    <a:lnTo>
                      <a:pt x="89" y="483"/>
                    </a:lnTo>
                    <a:lnTo>
                      <a:pt x="76" y="471"/>
                    </a:lnTo>
                    <a:lnTo>
                      <a:pt x="63" y="460"/>
                    </a:lnTo>
                    <a:lnTo>
                      <a:pt x="53" y="445"/>
                    </a:lnTo>
                    <a:lnTo>
                      <a:pt x="43" y="431"/>
                    </a:lnTo>
                    <a:lnTo>
                      <a:pt x="34" y="416"/>
                    </a:lnTo>
                    <a:lnTo>
                      <a:pt x="26" y="401"/>
                    </a:lnTo>
                    <a:lnTo>
                      <a:pt x="20" y="384"/>
                    </a:lnTo>
                    <a:lnTo>
                      <a:pt x="13" y="366"/>
                    </a:lnTo>
                    <a:lnTo>
                      <a:pt x="8" y="347"/>
                    </a:lnTo>
                    <a:lnTo>
                      <a:pt x="4" y="327"/>
                    </a:lnTo>
                    <a:lnTo>
                      <a:pt x="2" y="307"/>
                    </a:lnTo>
                    <a:lnTo>
                      <a:pt x="0" y="286"/>
                    </a:lnTo>
                    <a:lnTo>
                      <a:pt x="0" y="265"/>
                    </a:lnTo>
                    <a:close/>
                    <a:moveTo>
                      <a:pt x="142" y="272"/>
                    </a:moveTo>
                    <a:lnTo>
                      <a:pt x="142" y="290"/>
                    </a:lnTo>
                    <a:lnTo>
                      <a:pt x="144" y="308"/>
                    </a:lnTo>
                    <a:lnTo>
                      <a:pt x="147" y="325"/>
                    </a:lnTo>
                    <a:lnTo>
                      <a:pt x="151" y="340"/>
                    </a:lnTo>
                    <a:lnTo>
                      <a:pt x="156" y="354"/>
                    </a:lnTo>
                    <a:lnTo>
                      <a:pt x="162" y="367"/>
                    </a:lnTo>
                    <a:lnTo>
                      <a:pt x="170" y="380"/>
                    </a:lnTo>
                    <a:lnTo>
                      <a:pt x="178" y="390"/>
                    </a:lnTo>
                    <a:lnTo>
                      <a:pt x="188" y="401"/>
                    </a:lnTo>
                    <a:lnTo>
                      <a:pt x="198" y="408"/>
                    </a:lnTo>
                    <a:lnTo>
                      <a:pt x="208" y="416"/>
                    </a:lnTo>
                    <a:lnTo>
                      <a:pt x="219" y="421"/>
                    </a:lnTo>
                    <a:lnTo>
                      <a:pt x="230" y="426"/>
                    </a:lnTo>
                    <a:lnTo>
                      <a:pt x="243" y="429"/>
                    </a:lnTo>
                    <a:lnTo>
                      <a:pt x="256" y="431"/>
                    </a:lnTo>
                    <a:lnTo>
                      <a:pt x="269" y="431"/>
                    </a:lnTo>
                    <a:lnTo>
                      <a:pt x="282" y="431"/>
                    </a:lnTo>
                    <a:lnTo>
                      <a:pt x="294" y="429"/>
                    </a:lnTo>
                    <a:lnTo>
                      <a:pt x="307" y="426"/>
                    </a:lnTo>
                    <a:lnTo>
                      <a:pt x="319" y="421"/>
                    </a:lnTo>
                    <a:lnTo>
                      <a:pt x="329" y="416"/>
                    </a:lnTo>
                    <a:lnTo>
                      <a:pt x="339" y="408"/>
                    </a:lnTo>
                    <a:lnTo>
                      <a:pt x="350" y="401"/>
                    </a:lnTo>
                    <a:lnTo>
                      <a:pt x="359" y="390"/>
                    </a:lnTo>
                    <a:lnTo>
                      <a:pt x="368" y="380"/>
                    </a:lnTo>
                    <a:lnTo>
                      <a:pt x="375" y="367"/>
                    </a:lnTo>
                    <a:lnTo>
                      <a:pt x="382" y="354"/>
                    </a:lnTo>
                    <a:lnTo>
                      <a:pt x="387" y="340"/>
                    </a:lnTo>
                    <a:lnTo>
                      <a:pt x="391" y="325"/>
                    </a:lnTo>
                    <a:lnTo>
                      <a:pt x="393" y="308"/>
                    </a:lnTo>
                    <a:lnTo>
                      <a:pt x="396" y="290"/>
                    </a:lnTo>
                    <a:lnTo>
                      <a:pt x="396" y="271"/>
                    </a:lnTo>
                    <a:lnTo>
                      <a:pt x="396" y="252"/>
                    </a:lnTo>
                    <a:lnTo>
                      <a:pt x="393" y="235"/>
                    </a:lnTo>
                    <a:lnTo>
                      <a:pt x="391" y="218"/>
                    </a:lnTo>
                    <a:lnTo>
                      <a:pt x="387" y="203"/>
                    </a:lnTo>
                    <a:lnTo>
                      <a:pt x="382" y="189"/>
                    </a:lnTo>
                    <a:lnTo>
                      <a:pt x="375" y="176"/>
                    </a:lnTo>
                    <a:lnTo>
                      <a:pt x="368" y="164"/>
                    </a:lnTo>
                    <a:lnTo>
                      <a:pt x="359" y="153"/>
                    </a:lnTo>
                    <a:lnTo>
                      <a:pt x="350" y="144"/>
                    </a:lnTo>
                    <a:lnTo>
                      <a:pt x="339" y="135"/>
                    </a:lnTo>
                    <a:lnTo>
                      <a:pt x="329" y="128"/>
                    </a:lnTo>
                    <a:lnTo>
                      <a:pt x="319" y="122"/>
                    </a:lnTo>
                    <a:lnTo>
                      <a:pt x="307" y="118"/>
                    </a:lnTo>
                    <a:lnTo>
                      <a:pt x="294" y="114"/>
                    </a:lnTo>
                    <a:lnTo>
                      <a:pt x="282" y="113"/>
                    </a:lnTo>
                    <a:lnTo>
                      <a:pt x="269" y="112"/>
                    </a:lnTo>
                    <a:lnTo>
                      <a:pt x="256" y="113"/>
                    </a:lnTo>
                    <a:lnTo>
                      <a:pt x="243" y="114"/>
                    </a:lnTo>
                    <a:lnTo>
                      <a:pt x="230" y="118"/>
                    </a:lnTo>
                    <a:lnTo>
                      <a:pt x="219" y="122"/>
                    </a:lnTo>
                    <a:lnTo>
                      <a:pt x="208" y="128"/>
                    </a:lnTo>
                    <a:lnTo>
                      <a:pt x="198" y="135"/>
                    </a:lnTo>
                    <a:lnTo>
                      <a:pt x="188" y="144"/>
                    </a:lnTo>
                    <a:lnTo>
                      <a:pt x="178" y="153"/>
                    </a:lnTo>
                    <a:lnTo>
                      <a:pt x="170" y="164"/>
                    </a:lnTo>
                    <a:lnTo>
                      <a:pt x="162" y="176"/>
                    </a:lnTo>
                    <a:lnTo>
                      <a:pt x="156" y="189"/>
                    </a:lnTo>
                    <a:lnTo>
                      <a:pt x="151" y="203"/>
                    </a:lnTo>
                    <a:lnTo>
                      <a:pt x="147" y="218"/>
                    </a:lnTo>
                    <a:lnTo>
                      <a:pt x="144" y="235"/>
                    </a:lnTo>
                    <a:lnTo>
                      <a:pt x="142" y="253"/>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6" name="Freeform 493">
                <a:extLst>
                  <a:ext uri="{FF2B5EF4-FFF2-40B4-BE49-F238E27FC236}">
                    <a16:creationId xmlns:a16="http://schemas.microsoft.com/office/drawing/2014/main" id="{36287077-4758-4F94-AF5E-16CA90D5C6E6}"/>
                  </a:ext>
                </a:extLst>
              </p:cNvPr>
              <p:cNvSpPr>
                <a:spLocks/>
              </p:cNvSpPr>
              <p:nvPr/>
            </p:nvSpPr>
            <p:spPr bwMode="auto">
              <a:xfrm>
                <a:off x="996" y="1377"/>
                <a:ext cx="121" cy="136"/>
              </a:xfrm>
              <a:custGeom>
                <a:avLst/>
                <a:gdLst>
                  <a:gd name="T0" fmla="*/ 9 w 485"/>
                  <a:gd name="T1" fmla="*/ 23 h 543"/>
                  <a:gd name="T2" fmla="*/ 9 w 485"/>
                  <a:gd name="T3" fmla="*/ 25 h 543"/>
                  <a:gd name="T4" fmla="*/ 10 w 485"/>
                  <a:gd name="T5" fmla="*/ 26 h 543"/>
                  <a:gd name="T6" fmla="*/ 12 w 485"/>
                  <a:gd name="T7" fmla="*/ 27 h 543"/>
                  <a:gd name="T8" fmla="*/ 13 w 485"/>
                  <a:gd name="T9" fmla="*/ 28 h 543"/>
                  <a:gd name="T10" fmla="*/ 15 w 485"/>
                  <a:gd name="T11" fmla="*/ 28 h 543"/>
                  <a:gd name="T12" fmla="*/ 18 w 485"/>
                  <a:gd name="T13" fmla="*/ 28 h 543"/>
                  <a:gd name="T14" fmla="*/ 20 w 485"/>
                  <a:gd name="T15" fmla="*/ 27 h 543"/>
                  <a:gd name="T16" fmla="*/ 21 w 485"/>
                  <a:gd name="T17" fmla="*/ 26 h 543"/>
                  <a:gd name="T18" fmla="*/ 22 w 485"/>
                  <a:gd name="T19" fmla="*/ 24 h 543"/>
                  <a:gd name="T20" fmla="*/ 21 w 485"/>
                  <a:gd name="T21" fmla="*/ 23 h 543"/>
                  <a:gd name="T22" fmla="*/ 20 w 485"/>
                  <a:gd name="T23" fmla="*/ 22 h 543"/>
                  <a:gd name="T24" fmla="*/ 16 w 485"/>
                  <a:gd name="T25" fmla="*/ 21 h 543"/>
                  <a:gd name="T26" fmla="*/ 10 w 485"/>
                  <a:gd name="T27" fmla="*/ 19 h 543"/>
                  <a:gd name="T28" fmla="*/ 6 w 485"/>
                  <a:gd name="T29" fmla="*/ 18 h 543"/>
                  <a:gd name="T30" fmla="*/ 3 w 485"/>
                  <a:gd name="T31" fmla="*/ 16 h 543"/>
                  <a:gd name="T32" fmla="*/ 2 w 485"/>
                  <a:gd name="T33" fmla="*/ 13 h 543"/>
                  <a:gd name="T34" fmla="*/ 1 w 485"/>
                  <a:gd name="T35" fmla="*/ 10 h 543"/>
                  <a:gd name="T36" fmla="*/ 1 w 485"/>
                  <a:gd name="T37" fmla="*/ 7 h 543"/>
                  <a:gd name="T38" fmla="*/ 3 w 485"/>
                  <a:gd name="T39" fmla="*/ 5 h 543"/>
                  <a:gd name="T40" fmla="*/ 5 w 485"/>
                  <a:gd name="T41" fmla="*/ 2 h 543"/>
                  <a:gd name="T42" fmla="*/ 9 w 485"/>
                  <a:gd name="T43" fmla="*/ 1 h 543"/>
                  <a:gd name="T44" fmla="*/ 13 w 485"/>
                  <a:gd name="T45" fmla="*/ 0 h 543"/>
                  <a:gd name="T46" fmla="*/ 18 w 485"/>
                  <a:gd name="T47" fmla="*/ 0 h 543"/>
                  <a:gd name="T48" fmla="*/ 22 w 485"/>
                  <a:gd name="T49" fmla="*/ 1 h 543"/>
                  <a:gd name="T50" fmla="*/ 25 w 485"/>
                  <a:gd name="T51" fmla="*/ 2 h 543"/>
                  <a:gd name="T52" fmla="*/ 27 w 485"/>
                  <a:gd name="T53" fmla="*/ 4 h 543"/>
                  <a:gd name="T54" fmla="*/ 28 w 485"/>
                  <a:gd name="T55" fmla="*/ 7 h 543"/>
                  <a:gd name="T56" fmla="*/ 21 w 485"/>
                  <a:gd name="T57" fmla="*/ 10 h 543"/>
                  <a:gd name="T58" fmla="*/ 20 w 485"/>
                  <a:gd name="T59" fmla="*/ 8 h 543"/>
                  <a:gd name="T60" fmla="*/ 19 w 485"/>
                  <a:gd name="T61" fmla="*/ 7 h 543"/>
                  <a:gd name="T62" fmla="*/ 18 w 485"/>
                  <a:gd name="T63" fmla="*/ 7 h 543"/>
                  <a:gd name="T64" fmla="*/ 15 w 485"/>
                  <a:gd name="T65" fmla="*/ 6 h 543"/>
                  <a:gd name="T66" fmla="*/ 11 w 485"/>
                  <a:gd name="T67" fmla="*/ 7 h 543"/>
                  <a:gd name="T68" fmla="*/ 10 w 485"/>
                  <a:gd name="T69" fmla="*/ 7 h 543"/>
                  <a:gd name="T70" fmla="*/ 9 w 485"/>
                  <a:gd name="T71" fmla="*/ 9 h 543"/>
                  <a:gd name="T72" fmla="*/ 9 w 485"/>
                  <a:gd name="T73" fmla="*/ 10 h 543"/>
                  <a:gd name="T74" fmla="*/ 10 w 485"/>
                  <a:gd name="T75" fmla="*/ 11 h 543"/>
                  <a:gd name="T76" fmla="*/ 12 w 485"/>
                  <a:gd name="T77" fmla="*/ 12 h 543"/>
                  <a:gd name="T78" fmla="*/ 20 w 485"/>
                  <a:gd name="T79" fmla="*/ 13 h 543"/>
                  <a:gd name="T80" fmla="*/ 24 w 485"/>
                  <a:gd name="T81" fmla="*/ 15 h 543"/>
                  <a:gd name="T82" fmla="*/ 27 w 485"/>
                  <a:gd name="T83" fmla="*/ 16 h 543"/>
                  <a:gd name="T84" fmla="*/ 29 w 485"/>
                  <a:gd name="T85" fmla="*/ 18 h 543"/>
                  <a:gd name="T86" fmla="*/ 30 w 485"/>
                  <a:gd name="T87" fmla="*/ 20 h 543"/>
                  <a:gd name="T88" fmla="*/ 30 w 485"/>
                  <a:gd name="T89" fmla="*/ 23 h 543"/>
                  <a:gd name="T90" fmla="*/ 30 w 485"/>
                  <a:gd name="T91" fmla="*/ 26 h 543"/>
                  <a:gd name="T92" fmla="*/ 28 w 485"/>
                  <a:gd name="T93" fmla="*/ 29 h 543"/>
                  <a:gd name="T94" fmla="*/ 25 w 485"/>
                  <a:gd name="T95" fmla="*/ 32 h 543"/>
                  <a:gd name="T96" fmla="*/ 22 w 485"/>
                  <a:gd name="T97" fmla="*/ 33 h 543"/>
                  <a:gd name="T98" fmla="*/ 17 w 485"/>
                  <a:gd name="T99" fmla="*/ 34 h 543"/>
                  <a:gd name="T100" fmla="*/ 12 w 485"/>
                  <a:gd name="T101" fmla="*/ 34 h 543"/>
                  <a:gd name="T102" fmla="*/ 8 w 485"/>
                  <a:gd name="T103" fmla="*/ 33 h 543"/>
                  <a:gd name="T104" fmla="*/ 5 w 485"/>
                  <a:gd name="T105" fmla="*/ 31 h 543"/>
                  <a:gd name="T106" fmla="*/ 2 w 485"/>
                  <a:gd name="T107" fmla="*/ 29 h 543"/>
                  <a:gd name="T108" fmla="*/ 1 w 485"/>
                  <a:gd name="T109" fmla="*/ 26 h 5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5"/>
                  <a:gd name="T166" fmla="*/ 0 h 543"/>
                  <a:gd name="T167" fmla="*/ 485 w 485"/>
                  <a:gd name="T168" fmla="*/ 543 h 5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5" h="543">
                    <a:moveTo>
                      <a:pt x="0" y="384"/>
                    </a:moveTo>
                    <a:lnTo>
                      <a:pt x="138" y="362"/>
                    </a:lnTo>
                    <a:lnTo>
                      <a:pt x="140" y="372"/>
                    </a:lnTo>
                    <a:lnTo>
                      <a:pt x="143" y="381"/>
                    </a:lnTo>
                    <a:lnTo>
                      <a:pt x="147" y="390"/>
                    </a:lnTo>
                    <a:lnTo>
                      <a:pt x="152" y="398"/>
                    </a:lnTo>
                    <a:lnTo>
                      <a:pt x="156" y="404"/>
                    </a:lnTo>
                    <a:lnTo>
                      <a:pt x="161" y="412"/>
                    </a:lnTo>
                    <a:lnTo>
                      <a:pt x="167" y="417"/>
                    </a:lnTo>
                    <a:lnTo>
                      <a:pt x="174" y="424"/>
                    </a:lnTo>
                    <a:lnTo>
                      <a:pt x="181" y="429"/>
                    </a:lnTo>
                    <a:lnTo>
                      <a:pt x="189" y="433"/>
                    </a:lnTo>
                    <a:lnTo>
                      <a:pt x="197" y="437"/>
                    </a:lnTo>
                    <a:lnTo>
                      <a:pt x="206" y="439"/>
                    </a:lnTo>
                    <a:lnTo>
                      <a:pt x="216" y="442"/>
                    </a:lnTo>
                    <a:lnTo>
                      <a:pt x="226" y="443"/>
                    </a:lnTo>
                    <a:lnTo>
                      <a:pt x="238" y="444"/>
                    </a:lnTo>
                    <a:lnTo>
                      <a:pt x="249" y="444"/>
                    </a:lnTo>
                    <a:lnTo>
                      <a:pt x="262" y="444"/>
                    </a:lnTo>
                    <a:lnTo>
                      <a:pt x="274" y="443"/>
                    </a:lnTo>
                    <a:lnTo>
                      <a:pt x="285" y="442"/>
                    </a:lnTo>
                    <a:lnTo>
                      <a:pt x="295" y="439"/>
                    </a:lnTo>
                    <a:lnTo>
                      <a:pt x="306" y="437"/>
                    </a:lnTo>
                    <a:lnTo>
                      <a:pt x="315" y="433"/>
                    </a:lnTo>
                    <a:lnTo>
                      <a:pt x="322" y="429"/>
                    </a:lnTo>
                    <a:lnTo>
                      <a:pt x="329" y="425"/>
                    </a:lnTo>
                    <a:lnTo>
                      <a:pt x="338" y="417"/>
                    </a:lnTo>
                    <a:lnTo>
                      <a:pt x="343" y="408"/>
                    </a:lnTo>
                    <a:lnTo>
                      <a:pt x="347" y="399"/>
                    </a:lnTo>
                    <a:lnTo>
                      <a:pt x="348" y="388"/>
                    </a:lnTo>
                    <a:lnTo>
                      <a:pt x="347" y="380"/>
                    </a:lnTo>
                    <a:lnTo>
                      <a:pt x="346" y="374"/>
                    </a:lnTo>
                    <a:lnTo>
                      <a:pt x="342" y="367"/>
                    </a:lnTo>
                    <a:lnTo>
                      <a:pt x="338" y="362"/>
                    </a:lnTo>
                    <a:lnTo>
                      <a:pt x="331" y="357"/>
                    </a:lnTo>
                    <a:lnTo>
                      <a:pt x="321" y="352"/>
                    </a:lnTo>
                    <a:lnTo>
                      <a:pt x="308" y="348"/>
                    </a:lnTo>
                    <a:lnTo>
                      <a:pt x="292" y="344"/>
                    </a:lnTo>
                    <a:lnTo>
                      <a:pt x="252" y="335"/>
                    </a:lnTo>
                    <a:lnTo>
                      <a:pt x="216" y="326"/>
                    </a:lnTo>
                    <a:lnTo>
                      <a:pt x="184" y="317"/>
                    </a:lnTo>
                    <a:lnTo>
                      <a:pt x="156" y="308"/>
                    </a:lnTo>
                    <a:lnTo>
                      <a:pt x="131" y="300"/>
                    </a:lnTo>
                    <a:lnTo>
                      <a:pt x="111" y="293"/>
                    </a:lnTo>
                    <a:lnTo>
                      <a:pt x="94" y="284"/>
                    </a:lnTo>
                    <a:lnTo>
                      <a:pt x="80" y="276"/>
                    </a:lnTo>
                    <a:lnTo>
                      <a:pt x="66" y="266"/>
                    </a:lnTo>
                    <a:lnTo>
                      <a:pt x="53" y="253"/>
                    </a:lnTo>
                    <a:lnTo>
                      <a:pt x="43" y="240"/>
                    </a:lnTo>
                    <a:lnTo>
                      <a:pt x="34" y="226"/>
                    </a:lnTo>
                    <a:lnTo>
                      <a:pt x="27" y="211"/>
                    </a:lnTo>
                    <a:lnTo>
                      <a:pt x="22" y="195"/>
                    </a:lnTo>
                    <a:lnTo>
                      <a:pt x="20" y="177"/>
                    </a:lnTo>
                    <a:lnTo>
                      <a:pt x="18" y="159"/>
                    </a:lnTo>
                    <a:lnTo>
                      <a:pt x="20" y="143"/>
                    </a:lnTo>
                    <a:lnTo>
                      <a:pt x="22" y="127"/>
                    </a:lnTo>
                    <a:lnTo>
                      <a:pt x="26" y="112"/>
                    </a:lnTo>
                    <a:lnTo>
                      <a:pt x="32" y="98"/>
                    </a:lnTo>
                    <a:lnTo>
                      <a:pt x="40" y="84"/>
                    </a:lnTo>
                    <a:lnTo>
                      <a:pt x="49" y="71"/>
                    </a:lnTo>
                    <a:lnTo>
                      <a:pt x="59" y="58"/>
                    </a:lnTo>
                    <a:lnTo>
                      <a:pt x="72" y="46"/>
                    </a:lnTo>
                    <a:lnTo>
                      <a:pt x="86" y="35"/>
                    </a:lnTo>
                    <a:lnTo>
                      <a:pt x="103" y="26"/>
                    </a:lnTo>
                    <a:lnTo>
                      <a:pt x="121" y="18"/>
                    </a:lnTo>
                    <a:lnTo>
                      <a:pt x="140" y="12"/>
                    </a:lnTo>
                    <a:lnTo>
                      <a:pt x="162" y="7"/>
                    </a:lnTo>
                    <a:lnTo>
                      <a:pt x="185" y="3"/>
                    </a:lnTo>
                    <a:lnTo>
                      <a:pt x="211" y="0"/>
                    </a:lnTo>
                    <a:lnTo>
                      <a:pt x="238" y="0"/>
                    </a:lnTo>
                    <a:lnTo>
                      <a:pt x="263" y="0"/>
                    </a:lnTo>
                    <a:lnTo>
                      <a:pt x="288" y="1"/>
                    </a:lnTo>
                    <a:lnTo>
                      <a:pt x="310" y="5"/>
                    </a:lnTo>
                    <a:lnTo>
                      <a:pt x="331" y="8"/>
                    </a:lnTo>
                    <a:lnTo>
                      <a:pt x="349" y="13"/>
                    </a:lnTo>
                    <a:lnTo>
                      <a:pt x="367" y="19"/>
                    </a:lnTo>
                    <a:lnTo>
                      <a:pt x="383" y="26"/>
                    </a:lnTo>
                    <a:lnTo>
                      <a:pt x="397" y="35"/>
                    </a:lnTo>
                    <a:lnTo>
                      <a:pt x="408" y="44"/>
                    </a:lnTo>
                    <a:lnTo>
                      <a:pt x="420" y="54"/>
                    </a:lnTo>
                    <a:lnTo>
                      <a:pt x="432" y="66"/>
                    </a:lnTo>
                    <a:lnTo>
                      <a:pt x="441" y="77"/>
                    </a:lnTo>
                    <a:lnTo>
                      <a:pt x="448" y="91"/>
                    </a:lnTo>
                    <a:lnTo>
                      <a:pt x="456" y="105"/>
                    </a:lnTo>
                    <a:lnTo>
                      <a:pt x="462" y="121"/>
                    </a:lnTo>
                    <a:lnTo>
                      <a:pt x="467" y="137"/>
                    </a:lnTo>
                    <a:lnTo>
                      <a:pt x="338" y="162"/>
                    </a:lnTo>
                    <a:lnTo>
                      <a:pt x="333" y="148"/>
                    </a:lnTo>
                    <a:lnTo>
                      <a:pt x="326" y="135"/>
                    </a:lnTo>
                    <a:lnTo>
                      <a:pt x="322" y="128"/>
                    </a:lnTo>
                    <a:lnTo>
                      <a:pt x="317" y="123"/>
                    </a:lnTo>
                    <a:lnTo>
                      <a:pt x="312" y="119"/>
                    </a:lnTo>
                    <a:lnTo>
                      <a:pt x="307" y="114"/>
                    </a:lnTo>
                    <a:lnTo>
                      <a:pt x="301" y="112"/>
                    </a:lnTo>
                    <a:lnTo>
                      <a:pt x="294" y="108"/>
                    </a:lnTo>
                    <a:lnTo>
                      <a:pt x="287" y="105"/>
                    </a:lnTo>
                    <a:lnTo>
                      <a:pt x="279" y="103"/>
                    </a:lnTo>
                    <a:lnTo>
                      <a:pt x="261" y="100"/>
                    </a:lnTo>
                    <a:lnTo>
                      <a:pt x="240" y="99"/>
                    </a:lnTo>
                    <a:lnTo>
                      <a:pt x="215" y="100"/>
                    </a:lnTo>
                    <a:lnTo>
                      <a:pt x="194" y="103"/>
                    </a:lnTo>
                    <a:lnTo>
                      <a:pt x="184" y="104"/>
                    </a:lnTo>
                    <a:lnTo>
                      <a:pt x="176" y="107"/>
                    </a:lnTo>
                    <a:lnTo>
                      <a:pt x="168" y="110"/>
                    </a:lnTo>
                    <a:lnTo>
                      <a:pt x="162" y="114"/>
                    </a:lnTo>
                    <a:lnTo>
                      <a:pt x="156" y="119"/>
                    </a:lnTo>
                    <a:lnTo>
                      <a:pt x="150" y="126"/>
                    </a:lnTo>
                    <a:lnTo>
                      <a:pt x="148" y="134"/>
                    </a:lnTo>
                    <a:lnTo>
                      <a:pt x="147" y="141"/>
                    </a:lnTo>
                    <a:lnTo>
                      <a:pt x="148" y="149"/>
                    </a:lnTo>
                    <a:lnTo>
                      <a:pt x="150" y="155"/>
                    </a:lnTo>
                    <a:lnTo>
                      <a:pt x="154" y="162"/>
                    </a:lnTo>
                    <a:lnTo>
                      <a:pt x="161" y="167"/>
                    </a:lnTo>
                    <a:lnTo>
                      <a:pt x="166" y="171"/>
                    </a:lnTo>
                    <a:lnTo>
                      <a:pt x="175" y="175"/>
                    </a:lnTo>
                    <a:lnTo>
                      <a:pt x="188" y="179"/>
                    </a:lnTo>
                    <a:lnTo>
                      <a:pt x="202" y="184"/>
                    </a:lnTo>
                    <a:lnTo>
                      <a:pt x="240" y="194"/>
                    </a:lnTo>
                    <a:lnTo>
                      <a:pt x="289" y="205"/>
                    </a:lnTo>
                    <a:lnTo>
                      <a:pt x="316" y="212"/>
                    </a:lnTo>
                    <a:lnTo>
                      <a:pt x="340" y="218"/>
                    </a:lnTo>
                    <a:lnTo>
                      <a:pt x="362" y="226"/>
                    </a:lnTo>
                    <a:lnTo>
                      <a:pt x="383" y="234"/>
                    </a:lnTo>
                    <a:lnTo>
                      <a:pt x="401" y="241"/>
                    </a:lnTo>
                    <a:lnTo>
                      <a:pt x="416" y="249"/>
                    </a:lnTo>
                    <a:lnTo>
                      <a:pt x="430" y="258"/>
                    </a:lnTo>
                    <a:lnTo>
                      <a:pt x="443" y="267"/>
                    </a:lnTo>
                    <a:lnTo>
                      <a:pt x="452" y="276"/>
                    </a:lnTo>
                    <a:lnTo>
                      <a:pt x="461" y="288"/>
                    </a:lnTo>
                    <a:lnTo>
                      <a:pt x="469" y="298"/>
                    </a:lnTo>
                    <a:lnTo>
                      <a:pt x="475" y="311"/>
                    </a:lnTo>
                    <a:lnTo>
                      <a:pt x="479" y="324"/>
                    </a:lnTo>
                    <a:lnTo>
                      <a:pt x="483" y="338"/>
                    </a:lnTo>
                    <a:lnTo>
                      <a:pt x="485" y="353"/>
                    </a:lnTo>
                    <a:lnTo>
                      <a:pt x="485" y="370"/>
                    </a:lnTo>
                    <a:lnTo>
                      <a:pt x="484" y="386"/>
                    </a:lnTo>
                    <a:lnTo>
                      <a:pt x="482" y="403"/>
                    </a:lnTo>
                    <a:lnTo>
                      <a:pt x="478" y="420"/>
                    </a:lnTo>
                    <a:lnTo>
                      <a:pt x="471" y="435"/>
                    </a:lnTo>
                    <a:lnTo>
                      <a:pt x="462" y="451"/>
                    </a:lnTo>
                    <a:lnTo>
                      <a:pt x="452" y="465"/>
                    </a:lnTo>
                    <a:lnTo>
                      <a:pt x="439" y="479"/>
                    </a:lnTo>
                    <a:lnTo>
                      <a:pt x="426" y="492"/>
                    </a:lnTo>
                    <a:lnTo>
                      <a:pt x="410" y="505"/>
                    </a:lnTo>
                    <a:lnTo>
                      <a:pt x="393" y="515"/>
                    </a:lnTo>
                    <a:lnTo>
                      <a:pt x="373" y="524"/>
                    </a:lnTo>
                    <a:lnTo>
                      <a:pt x="352" y="530"/>
                    </a:lnTo>
                    <a:lnTo>
                      <a:pt x="329" y="537"/>
                    </a:lnTo>
                    <a:lnTo>
                      <a:pt x="304" y="540"/>
                    </a:lnTo>
                    <a:lnTo>
                      <a:pt x="278" y="543"/>
                    </a:lnTo>
                    <a:lnTo>
                      <a:pt x="249" y="543"/>
                    </a:lnTo>
                    <a:lnTo>
                      <a:pt x="224" y="543"/>
                    </a:lnTo>
                    <a:lnTo>
                      <a:pt x="199" y="540"/>
                    </a:lnTo>
                    <a:lnTo>
                      <a:pt x="176" y="538"/>
                    </a:lnTo>
                    <a:lnTo>
                      <a:pt x="154" y="533"/>
                    </a:lnTo>
                    <a:lnTo>
                      <a:pt x="134" y="526"/>
                    </a:lnTo>
                    <a:lnTo>
                      <a:pt x="115" y="520"/>
                    </a:lnTo>
                    <a:lnTo>
                      <a:pt x="97" y="511"/>
                    </a:lnTo>
                    <a:lnTo>
                      <a:pt x="81" y="501"/>
                    </a:lnTo>
                    <a:lnTo>
                      <a:pt x="66" y="489"/>
                    </a:lnTo>
                    <a:lnTo>
                      <a:pt x="53" y="478"/>
                    </a:lnTo>
                    <a:lnTo>
                      <a:pt x="40" y="463"/>
                    </a:lnTo>
                    <a:lnTo>
                      <a:pt x="30" y="449"/>
                    </a:lnTo>
                    <a:lnTo>
                      <a:pt x="20" y="435"/>
                    </a:lnTo>
                    <a:lnTo>
                      <a:pt x="12" y="419"/>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7" name="Freeform 494">
                <a:extLst>
                  <a:ext uri="{FF2B5EF4-FFF2-40B4-BE49-F238E27FC236}">
                    <a16:creationId xmlns:a16="http://schemas.microsoft.com/office/drawing/2014/main" id="{7CE5B563-EB2D-4579-A518-A543D837A36C}"/>
                  </a:ext>
                </a:extLst>
              </p:cNvPr>
              <p:cNvSpPr>
                <a:spLocks noEditPoints="1"/>
              </p:cNvSpPr>
              <p:nvPr/>
            </p:nvSpPr>
            <p:spPr bwMode="auto">
              <a:xfrm>
                <a:off x="1148" y="1330"/>
                <a:ext cx="34" cy="180"/>
              </a:xfrm>
              <a:custGeom>
                <a:avLst/>
                <a:gdLst>
                  <a:gd name="T0" fmla="*/ 0 w 137"/>
                  <a:gd name="T1" fmla="*/ 8 h 717"/>
                  <a:gd name="T2" fmla="*/ 0 w 137"/>
                  <a:gd name="T3" fmla="*/ 0 h 717"/>
                  <a:gd name="T4" fmla="*/ 8 w 137"/>
                  <a:gd name="T5" fmla="*/ 0 h 717"/>
                  <a:gd name="T6" fmla="*/ 8 w 137"/>
                  <a:gd name="T7" fmla="*/ 8 h 717"/>
                  <a:gd name="T8" fmla="*/ 0 w 137"/>
                  <a:gd name="T9" fmla="*/ 8 h 717"/>
                  <a:gd name="T10" fmla="*/ 0 w 137"/>
                  <a:gd name="T11" fmla="*/ 45 h 717"/>
                  <a:gd name="T12" fmla="*/ 0 w 137"/>
                  <a:gd name="T13" fmla="*/ 13 h 717"/>
                  <a:gd name="T14" fmla="*/ 8 w 137"/>
                  <a:gd name="T15" fmla="*/ 13 h 717"/>
                  <a:gd name="T16" fmla="*/ 8 w 137"/>
                  <a:gd name="T17" fmla="*/ 45 h 717"/>
                  <a:gd name="T18" fmla="*/ 0 w 137"/>
                  <a:gd name="T19" fmla="*/ 45 h 7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7"/>
                  <a:gd name="T32" fmla="*/ 137 w 137"/>
                  <a:gd name="T33" fmla="*/ 717 h 7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7">
                    <a:moveTo>
                      <a:pt x="0" y="127"/>
                    </a:moveTo>
                    <a:lnTo>
                      <a:pt x="0" y="0"/>
                    </a:lnTo>
                    <a:lnTo>
                      <a:pt x="137" y="0"/>
                    </a:lnTo>
                    <a:lnTo>
                      <a:pt x="137" y="127"/>
                    </a:lnTo>
                    <a:lnTo>
                      <a:pt x="0" y="127"/>
                    </a:lnTo>
                    <a:close/>
                    <a:moveTo>
                      <a:pt x="0" y="717"/>
                    </a:moveTo>
                    <a:lnTo>
                      <a:pt x="0" y="198"/>
                    </a:lnTo>
                    <a:lnTo>
                      <a:pt x="137" y="198"/>
                    </a:lnTo>
                    <a:lnTo>
                      <a:pt x="137" y="717"/>
                    </a:lnTo>
                    <a:lnTo>
                      <a:pt x="0" y="71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8" name="Freeform 495">
                <a:extLst>
                  <a:ext uri="{FF2B5EF4-FFF2-40B4-BE49-F238E27FC236}">
                    <a16:creationId xmlns:a16="http://schemas.microsoft.com/office/drawing/2014/main" id="{8C19E81E-E995-45AB-9AA4-4A38A5D5113B}"/>
                  </a:ext>
                </a:extLst>
              </p:cNvPr>
              <p:cNvSpPr>
                <a:spLocks/>
              </p:cNvSpPr>
              <p:nvPr/>
            </p:nvSpPr>
            <p:spPr bwMode="auto">
              <a:xfrm>
                <a:off x="1217" y="1377"/>
                <a:ext cx="119" cy="133"/>
              </a:xfrm>
              <a:custGeom>
                <a:avLst/>
                <a:gdLst>
                  <a:gd name="T0" fmla="*/ 21 w 473"/>
                  <a:gd name="T1" fmla="*/ 33 h 531"/>
                  <a:gd name="T2" fmla="*/ 21 w 473"/>
                  <a:gd name="T3" fmla="*/ 14 h 531"/>
                  <a:gd name="T4" fmla="*/ 21 w 473"/>
                  <a:gd name="T5" fmla="*/ 11 h 531"/>
                  <a:gd name="T6" fmla="*/ 20 w 473"/>
                  <a:gd name="T7" fmla="*/ 9 h 531"/>
                  <a:gd name="T8" fmla="*/ 19 w 473"/>
                  <a:gd name="T9" fmla="*/ 8 h 531"/>
                  <a:gd name="T10" fmla="*/ 18 w 473"/>
                  <a:gd name="T11" fmla="*/ 7 h 531"/>
                  <a:gd name="T12" fmla="*/ 17 w 473"/>
                  <a:gd name="T13" fmla="*/ 7 h 531"/>
                  <a:gd name="T14" fmla="*/ 15 w 473"/>
                  <a:gd name="T15" fmla="*/ 7 h 531"/>
                  <a:gd name="T16" fmla="*/ 13 w 473"/>
                  <a:gd name="T17" fmla="*/ 7 h 531"/>
                  <a:gd name="T18" fmla="*/ 12 w 473"/>
                  <a:gd name="T19" fmla="*/ 8 h 531"/>
                  <a:gd name="T20" fmla="*/ 11 w 473"/>
                  <a:gd name="T21" fmla="*/ 8 h 531"/>
                  <a:gd name="T22" fmla="*/ 11 w 473"/>
                  <a:gd name="T23" fmla="*/ 9 h 531"/>
                  <a:gd name="T24" fmla="*/ 10 w 473"/>
                  <a:gd name="T25" fmla="*/ 10 h 531"/>
                  <a:gd name="T26" fmla="*/ 10 w 473"/>
                  <a:gd name="T27" fmla="*/ 11 h 531"/>
                  <a:gd name="T28" fmla="*/ 9 w 473"/>
                  <a:gd name="T29" fmla="*/ 12 h 531"/>
                  <a:gd name="T30" fmla="*/ 9 w 473"/>
                  <a:gd name="T31" fmla="*/ 16 h 531"/>
                  <a:gd name="T32" fmla="*/ 9 w 473"/>
                  <a:gd name="T33" fmla="*/ 33 h 531"/>
                  <a:gd name="T34" fmla="*/ 0 w 473"/>
                  <a:gd name="T35" fmla="*/ 1 h 531"/>
                  <a:gd name="T36" fmla="*/ 8 w 473"/>
                  <a:gd name="T37" fmla="*/ 6 h 531"/>
                  <a:gd name="T38" fmla="*/ 9 w 473"/>
                  <a:gd name="T39" fmla="*/ 4 h 531"/>
                  <a:gd name="T40" fmla="*/ 10 w 473"/>
                  <a:gd name="T41" fmla="*/ 3 h 531"/>
                  <a:gd name="T42" fmla="*/ 12 w 473"/>
                  <a:gd name="T43" fmla="*/ 2 h 531"/>
                  <a:gd name="T44" fmla="*/ 13 w 473"/>
                  <a:gd name="T45" fmla="*/ 2 h 531"/>
                  <a:gd name="T46" fmla="*/ 14 w 473"/>
                  <a:gd name="T47" fmla="*/ 1 h 531"/>
                  <a:gd name="T48" fmla="*/ 16 w 473"/>
                  <a:gd name="T49" fmla="*/ 0 h 531"/>
                  <a:gd name="T50" fmla="*/ 17 w 473"/>
                  <a:gd name="T51" fmla="*/ 0 h 531"/>
                  <a:gd name="T52" fmla="*/ 19 w 473"/>
                  <a:gd name="T53" fmla="*/ 0 h 531"/>
                  <a:gd name="T54" fmla="*/ 22 w 473"/>
                  <a:gd name="T55" fmla="*/ 0 h 531"/>
                  <a:gd name="T56" fmla="*/ 24 w 473"/>
                  <a:gd name="T57" fmla="*/ 1 h 531"/>
                  <a:gd name="T58" fmla="*/ 26 w 473"/>
                  <a:gd name="T59" fmla="*/ 2 h 531"/>
                  <a:gd name="T60" fmla="*/ 28 w 473"/>
                  <a:gd name="T61" fmla="*/ 4 h 531"/>
                  <a:gd name="T62" fmla="*/ 29 w 473"/>
                  <a:gd name="T63" fmla="*/ 5 h 531"/>
                  <a:gd name="T64" fmla="*/ 29 w 473"/>
                  <a:gd name="T65" fmla="*/ 7 h 531"/>
                  <a:gd name="T66" fmla="*/ 30 w 473"/>
                  <a:gd name="T67" fmla="*/ 10 h 531"/>
                  <a:gd name="T68" fmla="*/ 30 w 473"/>
                  <a:gd name="T69" fmla="*/ 13 h 5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3"/>
                  <a:gd name="T106" fmla="*/ 0 h 531"/>
                  <a:gd name="T107" fmla="*/ 473 w 473"/>
                  <a:gd name="T108" fmla="*/ 531 h 5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3" h="531">
                    <a:moveTo>
                      <a:pt x="473" y="531"/>
                    </a:moveTo>
                    <a:lnTo>
                      <a:pt x="336" y="531"/>
                    </a:lnTo>
                    <a:lnTo>
                      <a:pt x="336" y="266"/>
                    </a:lnTo>
                    <a:lnTo>
                      <a:pt x="336" y="227"/>
                    </a:lnTo>
                    <a:lnTo>
                      <a:pt x="333" y="196"/>
                    </a:lnTo>
                    <a:lnTo>
                      <a:pt x="331" y="173"/>
                    </a:lnTo>
                    <a:lnTo>
                      <a:pt x="327" y="157"/>
                    </a:lnTo>
                    <a:lnTo>
                      <a:pt x="322" y="145"/>
                    </a:lnTo>
                    <a:lnTo>
                      <a:pt x="315" y="135"/>
                    </a:lnTo>
                    <a:lnTo>
                      <a:pt x="308" y="126"/>
                    </a:lnTo>
                    <a:lnTo>
                      <a:pt x="299" y="118"/>
                    </a:lnTo>
                    <a:lnTo>
                      <a:pt x="288" y="113"/>
                    </a:lnTo>
                    <a:lnTo>
                      <a:pt x="277" y="108"/>
                    </a:lnTo>
                    <a:lnTo>
                      <a:pt x="264" y="105"/>
                    </a:lnTo>
                    <a:lnTo>
                      <a:pt x="251" y="105"/>
                    </a:lnTo>
                    <a:lnTo>
                      <a:pt x="233" y="107"/>
                    </a:lnTo>
                    <a:lnTo>
                      <a:pt x="217" y="110"/>
                    </a:lnTo>
                    <a:lnTo>
                      <a:pt x="209" y="113"/>
                    </a:lnTo>
                    <a:lnTo>
                      <a:pt x="201" y="116"/>
                    </a:lnTo>
                    <a:lnTo>
                      <a:pt x="193" y="119"/>
                    </a:lnTo>
                    <a:lnTo>
                      <a:pt x="186" y="125"/>
                    </a:lnTo>
                    <a:lnTo>
                      <a:pt x="179" y="130"/>
                    </a:lnTo>
                    <a:lnTo>
                      <a:pt x="173" y="135"/>
                    </a:lnTo>
                    <a:lnTo>
                      <a:pt x="168" y="141"/>
                    </a:lnTo>
                    <a:lnTo>
                      <a:pt x="163" y="148"/>
                    </a:lnTo>
                    <a:lnTo>
                      <a:pt x="157" y="154"/>
                    </a:lnTo>
                    <a:lnTo>
                      <a:pt x="154" y="162"/>
                    </a:lnTo>
                    <a:lnTo>
                      <a:pt x="150" y="168"/>
                    </a:lnTo>
                    <a:lnTo>
                      <a:pt x="147" y="177"/>
                    </a:lnTo>
                    <a:lnTo>
                      <a:pt x="143" y="196"/>
                    </a:lnTo>
                    <a:lnTo>
                      <a:pt x="140" y="222"/>
                    </a:lnTo>
                    <a:lnTo>
                      <a:pt x="137" y="256"/>
                    </a:lnTo>
                    <a:lnTo>
                      <a:pt x="137" y="297"/>
                    </a:lnTo>
                    <a:lnTo>
                      <a:pt x="137" y="531"/>
                    </a:lnTo>
                    <a:lnTo>
                      <a:pt x="0" y="531"/>
                    </a:lnTo>
                    <a:lnTo>
                      <a:pt x="0" y="12"/>
                    </a:lnTo>
                    <a:lnTo>
                      <a:pt x="127" y="12"/>
                    </a:lnTo>
                    <a:lnTo>
                      <a:pt x="127" y="87"/>
                    </a:lnTo>
                    <a:lnTo>
                      <a:pt x="136" y="77"/>
                    </a:lnTo>
                    <a:lnTo>
                      <a:pt x="145" y="67"/>
                    </a:lnTo>
                    <a:lnTo>
                      <a:pt x="154" y="58"/>
                    </a:lnTo>
                    <a:lnTo>
                      <a:pt x="164" y="49"/>
                    </a:lnTo>
                    <a:lnTo>
                      <a:pt x="173" y="41"/>
                    </a:lnTo>
                    <a:lnTo>
                      <a:pt x="183" y="35"/>
                    </a:lnTo>
                    <a:lnTo>
                      <a:pt x="193" y="27"/>
                    </a:lnTo>
                    <a:lnTo>
                      <a:pt x="204" y="22"/>
                    </a:lnTo>
                    <a:lnTo>
                      <a:pt x="215" y="17"/>
                    </a:lnTo>
                    <a:lnTo>
                      <a:pt x="226" y="12"/>
                    </a:lnTo>
                    <a:lnTo>
                      <a:pt x="237" y="8"/>
                    </a:lnTo>
                    <a:lnTo>
                      <a:pt x="249" y="5"/>
                    </a:lnTo>
                    <a:lnTo>
                      <a:pt x="261" y="3"/>
                    </a:lnTo>
                    <a:lnTo>
                      <a:pt x="273" y="1"/>
                    </a:lnTo>
                    <a:lnTo>
                      <a:pt x="286" y="0"/>
                    </a:lnTo>
                    <a:lnTo>
                      <a:pt x="299" y="0"/>
                    </a:lnTo>
                    <a:lnTo>
                      <a:pt x="320" y="0"/>
                    </a:lnTo>
                    <a:lnTo>
                      <a:pt x="342" y="4"/>
                    </a:lnTo>
                    <a:lnTo>
                      <a:pt x="363" y="9"/>
                    </a:lnTo>
                    <a:lnTo>
                      <a:pt x="382" y="16"/>
                    </a:lnTo>
                    <a:lnTo>
                      <a:pt x="400" y="25"/>
                    </a:lnTo>
                    <a:lnTo>
                      <a:pt x="415" y="35"/>
                    </a:lnTo>
                    <a:lnTo>
                      <a:pt x="428" y="46"/>
                    </a:lnTo>
                    <a:lnTo>
                      <a:pt x="439" y="58"/>
                    </a:lnTo>
                    <a:lnTo>
                      <a:pt x="448" y="71"/>
                    </a:lnTo>
                    <a:lnTo>
                      <a:pt x="455" y="85"/>
                    </a:lnTo>
                    <a:lnTo>
                      <a:pt x="462" y="100"/>
                    </a:lnTo>
                    <a:lnTo>
                      <a:pt x="466" y="116"/>
                    </a:lnTo>
                    <a:lnTo>
                      <a:pt x="469" y="134"/>
                    </a:lnTo>
                    <a:lnTo>
                      <a:pt x="472" y="155"/>
                    </a:lnTo>
                    <a:lnTo>
                      <a:pt x="473" y="180"/>
                    </a:lnTo>
                    <a:lnTo>
                      <a:pt x="473" y="208"/>
                    </a:lnTo>
                    <a:lnTo>
                      <a:pt x="473" y="53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599" name="Freeform 496">
                <a:extLst>
                  <a:ext uri="{FF2B5EF4-FFF2-40B4-BE49-F238E27FC236}">
                    <a16:creationId xmlns:a16="http://schemas.microsoft.com/office/drawing/2014/main" id="{3A8D1D7D-94B9-4726-9C20-C1739E0B499B}"/>
                  </a:ext>
                </a:extLst>
              </p:cNvPr>
              <p:cNvSpPr>
                <a:spLocks noEditPoints="1"/>
              </p:cNvSpPr>
              <p:nvPr/>
            </p:nvSpPr>
            <p:spPr bwMode="auto">
              <a:xfrm>
                <a:off x="1362" y="1377"/>
                <a:ext cx="121" cy="136"/>
              </a:xfrm>
              <a:custGeom>
                <a:avLst/>
                <a:gdLst>
                  <a:gd name="T0" fmla="*/ 1 w 488"/>
                  <a:gd name="T1" fmla="*/ 8 h 543"/>
                  <a:gd name="T2" fmla="*/ 3 w 488"/>
                  <a:gd name="T3" fmla="*/ 5 h 543"/>
                  <a:gd name="T4" fmla="*/ 5 w 488"/>
                  <a:gd name="T5" fmla="*/ 3 h 543"/>
                  <a:gd name="T6" fmla="*/ 7 w 488"/>
                  <a:gd name="T7" fmla="*/ 1 h 543"/>
                  <a:gd name="T8" fmla="*/ 10 w 488"/>
                  <a:gd name="T9" fmla="*/ 0 h 543"/>
                  <a:gd name="T10" fmla="*/ 15 w 488"/>
                  <a:gd name="T11" fmla="*/ 0 h 543"/>
                  <a:gd name="T12" fmla="*/ 19 w 488"/>
                  <a:gd name="T13" fmla="*/ 0 h 543"/>
                  <a:gd name="T14" fmla="*/ 22 w 488"/>
                  <a:gd name="T15" fmla="*/ 1 h 543"/>
                  <a:gd name="T16" fmla="*/ 24 w 488"/>
                  <a:gd name="T17" fmla="*/ 2 h 543"/>
                  <a:gd name="T18" fmla="*/ 26 w 488"/>
                  <a:gd name="T19" fmla="*/ 3 h 543"/>
                  <a:gd name="T20" fmla="*/ 27 w 488"/>
                  <a:gd name="T21" fmla="*/ 4 h 543"/>
                  <a:gd name="T22" fmla="*/ 28 w 488"/>
                  <a:gd name="T23" fmla="*/ 6 h 543"/>
                  <a:gd name="T24" fmla="*/ 28 w 488"/>
                  <a:gd name="T25" fmla="*/ 9 h 543"/>
                  <a:gd name="T26" fmla="*/ 28 w 488"/>
                  <a:gd name="T27" fmla="*/ 13 h 543"/>
                  <a:gd name="T28" fmla="*/ 28 w 488"/>
                  <a:gd name="T29" fmla="*/ 26 h 543"/>
                  <a:gd name="T30" fmla="*/ 29 w 488"/>
                  <a:gd name="T31" fmla="*/ 30 h 543"/>
                  <a:gd name="T32" fmla="*/ 30 w 488"/>
                  <a:gd name="T33" fmla="*/ 33 h 543"/>
                  <a:gd name="T34" fmla="*/ 21 w 488"/>
                  <a:gd name="T35" fmla="*/ 32 h 543"/>
                  <a:gd name="T36" fmla="*/ 21 w 488"/>
                  <a:gd name="T37" fmla="*/ 30 h 543"/>
                  <a:gd name="T38" fmla="*/ 18 w 488"/>
                  <a:gd name="T39" fmla="*/ 32 h 543"/>
                  <a:gd name="T40" fmla="*/ 15 w 488"/>
                  <a:gd name="T41" fmla="*/ 34 h 543"/>
                  <a:gd name="T42" fmla="*/ 11 w 488"/>
                  <a:gd name="T43" fmla="*/ 34 h 543"/>
                  <a:gd name="T44" fmla="*/ 7 w 488"/>
                  <a:gd name="T45" fmla="*/ 34 h 543"/>
                  <a:gd name="T46" fmla="*/ 4 w 488"/>
                  <a:gd name="T47" fmla="*/ 33 h 543"/>
                  <a:gd name="T48" fmla="*/ 2 w 488"/>
                  <a:gd name="T49" fmla="*/ 31 h 543"/>
                  <a:gd name="T50" fmla="*/ 1 w 488"/>
                  <a:gd name="T51" fmla="*/ 28 h 543"/>
                  <a:gd name="T52" fmla="*/ 0 w 488"/>
                  <a:gd name="T53" fmla="*/ 26 h 543"/>
                  <a:gd name="T54" fmla="*/ 0 w 488"/>
                  <a:gd name="T55" fmla="*/ 23 h 543"/>
                  <a:gd name="T56" fmla="*/ 0 w 488"/>
                  <a:gd name="T57" fmla="*/ 21 h 543"/>
                  <a:gd name="T58" fmla="*/ 1 w 488"/>
                  <a:gd name="T59" fmla="*/ 20 h 543"/>
                  <a:gd name="T60" fmla="*/ 2 w 488"/>
                  <a:gd name="T61" fmla="*/ 18 h 543"/>
                  <a:gd name="T62" fmla="*/ 4 w 488"/>
                  <a:gd name="T63" fmla="*/ 17 h 543"/>
                  <a:gd name="T64" fmla="*/ 6 w 488"/>
                  <a:gd name="T65" fmla="*/ 16 h 543"/>
                  <a:gd name="T66" fmla="*/ 12 w 488"/>
                  <a:gd name="T67" fmla="*/ 14 h 543"/>
                  <a:gd name="T68" fmla="*/ 19 w 488"/>
                  <a:gd name="T69" fmla="*/ 13 h 543"/>
                  <a:gd name="T70" fmla="*/ 20 w 488"/>
                  <a:gd name="T71" fmla="*/ 11 h 543"/>
                  <a:gd name="T72" fmla="*/ 20 w 488"/>
                  <a:gd name="T73" fmla="*/ 9 h 543"/>
                  <a:gd name="T74" fmla="*/ 19 w 488"/>
                  <a:gd name="T75" fmla="*/ 8 h 543"/>
                  <a:gd name="T76" fmla="*/ 18 w 488"/>
                  <a:gd name="T77" fmla="*/ 7 h 543"/>
                  <a:gd name="T78" fmla="*/ 16 w 488"/>
                  <a:gd name="T79" fmla="*/ 7 h 543"/>
                  <a:gd name="T80" fmla="*/ 12 w 488"/>
                  <a:gd name="T81" fmla="*/ 7 h 543"/>
                  <a:gd name="T82" fmla="*/ 10 w 488"/>
                  <a:gd name="T83" fmla="*/ 8 h 543"/>
                  <a:gd name="T84" fmla="*/ 9 w 488"/>
                  <a:gd name="T85" fmla="*/ 9 h 543"/>
                  <a:gd name="T86" fmla="*/ 20 w 488"/>
                  <a:gd name="T87" fmla="*/ 18 h 543"/>
                  <a:gd name="T88" fmla="*/ 16 w 488"/>
                  <a:gd name="T89" fmla="*/ 19 h 543"/>
                  <a:gd name="T90" fmla="*/ 12 w 488"/>
                  <a:gd name="T91" fmla="*/ 20 h 543"/>
                  <a:gd name="T92" fmla="*/ 10 w 488"/>
                  <a:gd name="T93" fmla="*/ 21 h 543"/>
                  <a:gd name="T94" fmla="*/ 9 w 488"/>
                  <a:gd name="T95" fmla="*/ 22 h 543"/>
                  <a:gd name="T96" fmla="*/ 8 w 488"/>
                  <a:gd name="T97" fmla="*/ 23 h 543"/>
                  <a:gd name="T98" fmla="*/ 8 w 488"/>
                  <a:gd name="T99" fmla="*/ 24 h 543"/>
                  <a:gd name="T100" fmla="*/ 9 w 488"/>
                  <a:gd name="T101" fmla="*/ 26 h 543"/>
                  <a:gd name="T102" fmla="*/ 10 w 488"/>
                  <a:gd name="T103" fmla="*/ 27 h 543"/>
                  <a:gd name="T104" fmla="*/ 11 w 488"/>
                  <a:gd name="T105" fmla="*/ 28 h 543"/>
                  <a:gd name="T106" fmla="*/ 12 w 488"/>
                  <a:gd name="T107" fmla="*/ 28 h 543"/>
                  <a:gd name="T108" fmla="*/ 14 w 488"/>
                  <a:gd name="T109" fmla="*/ 28 h 543"/>
                  <a:gd name="T110" fmla="*/ 15 w 488"/>
                  <a:gd name="T111" fmla="*/ 28 h 543"/>
                  <a:gd name="T112" fmla="*/ 17 w 488"/>
                  <a:gd name="T113" fmla="*/ 27 h 543"/>
                  <a:gd name="T114" fmla="*/ 19 w 488"/>
                  <a:gd name="T115" fmla="*/ 25 h 543"/>
                  <a:gd name="T116" fmla="*/ 20 w 488"/>
                  <a:gd name="T117" fmla="*/ 23 h 543"/>
                  <a:gd name="T118" fmla="*/ 20 w 488"/>
                  <a:gd name="T119" fmla="*/ 19 h 5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3"/>
                  <a:gd name="T182" fmla="*/ 488 w 488"/>
                  <a:gd name="T183" fmla="*/ 543 h 5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3">
                    <a:moveTo>
                      <a:pt x="139" y="171"/>
                    </a:moveTo>
                    <a:lnTo>
                      <a:pt x="14" y="148"/>
                    </a:lnTo>
                    <a:lnTo>
                      <a:pt x="19" y="130"/>
                    </a:lnTo>
                    <a:lnTo>
                      <a:pt x="27" y="113"/>
                    </a:lnTo>
                    <a:lnTo>
                      <a:pt x="34" y="96"/>
                    </a:lnTo>
                    <a:lnTo>
                      <a:pt x="43" y="82"/>
                    </a:lnTo>
                    <a:lnTo>
                      <a:pt x="53" y="68"/>
                    </a:lnTo>
                    <a:lnTo>
                      <a:pt x="63" y="57"/>
                    </a:lnTo>
                    <a:lnTo>
                      <a:pt x="75" y="46"/>
                    </a:lnTo>
                    <a:lnTo>
                      <a:pt x="86" y="36"/>
                    </a:lnTo>
                    <a:lnTo>
                      <a:pt x="100" y="27"/>
                    </a:lnTo>
                    <a:lnTo>
                      <a:pt x="116" y="21"/>
                    </a:lnTo>
                    <a:lnTo>
                      <a:pt x="132" y="14"/>
                    </a:lnTo>
                    <a:lnTo>
                      <a:pt x="150" y="9"/>
                    </a:lnTo>
                    <a:lnTo>
                      <a:pt x="171" y="5"/>
                    </a:lnTo>
                    <a:lnTo>
                      <a:pt x="191" y="1"/>
                    </a:lnTo>
                    <a:lnTo>
                      <a:pt x="215" y="0"/>
                    </a:lnTo>
                    <a:lnTo>
                      <a:pt x="239" y="0"/>
                    </a:lnTo>
                    <a:lnTo>
                      <a:pt x="262" y="0"/>
                    </a:lnTo>
                    <a:lnTo>
                      <a:pt x="283" y="1"/>
                    </a:lnTo>
                    <a:lnTo>
                      <a:pt x="302" y="3"/>
                    </a:lnTo>
                    <a:lnTo>
                      <a:pt x="320" y="5"/>
                    </a:lnTo>
                    <a:lnTo>
                      <a:pt x="336" y="8"/>
                    </a:lnTo>
                    <a:lnTo>
                      <a:pt x="352" y="12"/>
                    </a:lnTo>
                    <a:lnTo>
                      <a:pt x="365" y="17"/>
                    </a:lnTo>
                    <a:lnTo>
                      <a:pt x="376" y="22"/>
                    </a:lnTo>
                    <a:lnTo>
                      <a:pt x="388" y="27"/>
                    </a:lnTo>
                    <a:lnTo>
                      <a:pt x="398" y="33"/>
                    </a:lnTo>
                    <a:lnTo>
                      <a:pt x="407" y="40"/>
                    </a:lnTo>
                    <a:lnTo>
                      <a:pt x="415" y="46"/>
                    </a:lnTo>
                    <a:lnTo>
                      <a:pt x="422" y="54"/>
                    </a:lnTo>
                    <a:lnTo>
                      <a:pt x="429" y="60"/>
                    </a:lnTo>
                    <a:lnTo>
                      <a:pt x="435" y="68"/>
                    </a:lnTo>
                    <a:lnTo>
                      <a:pt x="440" y="77"/>
                    </a:lnTo>
                    <a:lnTo>
                      <a:pt x="444" y="86"/>
                    </a:lnTo>
                    <a:lnTo>
                      <a:pt x="448" y="98"/>
                    </a:lnTo>
                    <a:lnTo>
                      <a:pt x="452" y="110"/>
                    </a:lnTo>
                    <a:lnTo>
                      <a:pt x="455" y="125"/>
                    </a:lnTo>
                    <a:lnTo>
                      <a:pt x="456" y="141"/>
                    </a:lnTo>
                    <a:lnTo>
                      <a:pt x="457" y="159"/>
                    </a:lnTo>
                    <a:lnTo>
                      <a:pt x="458" y="179"/>
                    </a:lnTo>
                    <a:lnTo>
                      <a:pt x="458" y="200"/>
                    </a:lnTo>
                    <a:lnTo>
                      <a:pt x="457" y="361"/>
                    </a:lnTo>
                    <a:lnTo>
                      <a:pt x="457" y="393"/>
                    </a:lnTo>
                    <a:lnTo>
                      <a:pt x="458" y="421"/>
                    </a:lnTo>
                    <a:lnTo>
                      <a:pt x="461" y="444"/>
                    </a:lnTo>
                    <a:lnTo>
                      <a:pt x="464" y="462"/>
                    </a:lnTo>
                    <a:lnTo>
                      <a:pt x="467" y="479"/>
                    </a:lnTo>
                    <a:lnTo>
                      <a:pt x="474" y="496"/>
                    </a:lnTo>
                    <a:lnTo>
                      <a:pt x="480" y="514"/>
                    </a:lnTo>
                    <a:lnTo>
                      <a:pt x="488" y="531"/>
                    </a:lnTo>
                    <a:lnTo>
                      <a:pt x="352" y="531"/>
                    </a:lnTo>
                    <a:lnTo>
                      <a:pt x="349" y="524"/>
                    </a:lnTo>
                    <a:lnTo>
                      <a:pt x="347" y="515"/>
                    </a:lnTo>
                    <a:lnTo>
                      <a:pt x="343" y="505"/>
                    </a:lnTo>
                    <a:lnTo>
                      <a:pt x="339" y="492"/>
                    </a:lnTo>
                    <a:lnTo>
                      <a:pt x="336" y="481"/>
                    </a:lnTo>
                    <a:lnTo>
                      <a:pt x="334" y="475"/>
                    </a:lnTo>
                    <a:lnTo>
                      <a:pt x="316" y="492"/>
                    </a:lnTo>
                    <a:lnTo>
                      <a:pt x="298" y="505"/>
                    </a:lnTo>
                    <a:lnTo>
                      <a:pt x="279" y="517"/>
                    </a:lnTo>
                    <a:lnTo>
                      <a:pt x="258" y="526"/>
                    </a:lnTo>
                    <a:lnTo>
                      <a:pt x="239" y="534"/>
                    </a:lnTo>
                    <a:lnTo>
                      <a:pt x="217" y="539"/>
                    </a:lnTo>
                    <a:lnTo>
                      <a:pt x="195" y="543"/>
                    </a:lnTo>
                    <a:lnTo>
                      <a:pt x="173" y="543"/>
                    </a:lnTo>
                    <a:lnTo>
                      <a:pt x="153" y="543"/>
                    </a:lnTo>
                    <a:lnTo>
                      <a:pt x="135" y="540"/>
                    </a:lnTo>
                    <a:lnTo>
                      <a:pt x="117" y="538"/>
                    </a:lnTo>
                    <a:lnTo>
                      <a:pt x="102" y="533"/>
                    </a:lnTo>
                    <a:lnTo>
                      <a:pt x="86" y="526"/>
                    </a:lnTo>
                    <a:lnTo>
                      <a:pt x="72" y="519"/>
                    </a:lnTo>
                    <a:lnTo>
                      <a:pt x="58" y="511"/>
                    </a:lnTo>
                    <a:lnTo>
                      <a:pt x="46" y="501"/>
                    </a:lnTo>
                    <a:lnTo>
                      <a:pt x="35" y="489"/>
                    </a:lnTo>
                    <a:lnTo>
                      <a:pt x="26" y="476"/>
                    </a:lnTo>
                    <a:lnTo>
                      <a:pt x="18" y="465"/>
                    </a:lnTo>
                    <a:lnTo>
                      <a:pt x="12" y="451"/>
                    </a:lnTo>
                    <a:lnTo>
                      <a:pt x="7" y="437"/>
                    </a:lnTo>
                    <a:lnTo>
                      <a:pt x="3" y="421"/>
                    </a:lnTo>
                    <a:lnTo>
                      <a:pt x="0" y="406"/>
                    </a:lnTo>
                    <a:lnTo>
                      <a:pt x="0" y="390"/>
                    </a:lnTo>
                    <a:lnTo>
                      <a:pt x="0" y="379"/>
                    </a:lnTo>
                    <a:lnTo>
                      <a:pt x="1" y="368"/>
                    </a:lnTo>
                    <a:lnTo>
                      <a:pt x="3" y="358"/>
                    </a:lnTo>
                    <a:lnTo>
                      <a:pt x="5" y="348"/>
                    </a:lnTo>
                    <a:lnTo>
                      <a:pt x="8" y="339"/>
                    </a:lnTo>
                    <a:lnTo>
                      <a:pt x="12" y="329"/>
                    </a:lnTo>
                    <a:lnTo>
                      <a:pt x="16" y="320"/>
                    </a:lnTo>
                    <a:lnTo>
                      <a:pt x="21" y="311"/>
                    </a:lnTo>
                    <a:lnTo>
                      <a:pt x="27" y="303"/>
                    </a:lnTo>
                    <a:lnTo>
                      <a:pt x="32" y="295"/>
                    </a:lnTo>
                    <a:lnTo>
                      <a:pt x="39" y="288"/>
                    </a:lnTo>
                    <a:lnTo>
                      <a:pt x="46" y="281"/>
                    </a:lnTo>
                    <a:lnTo>
                      <a:pt x="54" y="275"/>
                    </a:lnTo>
                    <a:lnTo>
                      <a:pt x="62" y="268"/>
                    </a:lnTo>
                    <a:lnTo>
                      <a:pt x="71" y="263"/>
                    </a:lnTo>
                    <a:lnTo>
                      <a:pt x="80" y="258"/>
                    </a:lnTo>
                    <a:lnTo>
                      <a:pt x="102" y="249"/>
                    </a:lnTo>
                    <a:lnTo>
                      <a:pt x="126" y="241"/>
                    </a:lnTo>
                    <a:lnTo>
                      <a:pt x="155" y="234"/>
                    </a:lnTo>
                    <a:lnTo>
                      <a:pt x="190" y="226"/>
                    </a:lnTo>
                    <a:lnTo>
                      <a:pt x="234" y="217"/>
                    </a:lnTo>
                    <a:lnTo>
                      <a:pt x="271" y="208"/>
                    </a:lnTo>
                    <a:lnTo>
                      <a:pt x="301" y="200"/>
                    </a:lnTo>
                    <a:lnTo>
                      <a:pt x="324" y="193"/>
                    </a:lnTo>
                    <a:lnTo>
                      <a:pt x="324" y="179"/>
                    </a:lnTo>
                    <a:lnTo>
                      <a:pt x="322" y="170"/>
                    </a:lnTo>
                    <a:lnTo>
                      <a:pt x="322" y="161"/>
                    </a:lnTo>
                    <a:lnTo>
                      <a:pt x="321" y="152"/>
                    </a:lnTo>
                    <a:lnTo>
                      <a:pt x="319" y="145"/>
                    </a:lnTo>
                    <a:lnTo>
                      <a:pt x="316" y="137"/>
                    </a:lnTo>
                    <a:lnTo>
                      <a:pt x="312" y="132"/>
                    </a:lnTo>
                    <a:lnTo>
                      <a:pt x="308" y="127"/>
                    </a:lnTo>
                    <a:lnTo>
                      <a:pt x="303" y="122"/>
                    </a:lnTo>
                    <a:lnTo>
                      <a:pt x="298" y="118"/>
                    </a:lnTo>
                    <a:lnTo>
                      <a:pt x="292" y="114"/>
                    </a:lnTo>
                    <a:lnTo>
                      <a:pt x="284" y="112"/>
                    </a:lnTo>
                    <a:lnTo>
                      <a:pt x="275" y="109"/>
                    </a:lnTo>
                    <a:lnTo>
                      <a:pt x="254" y="107"/>
                    </a:lnTo>
                    <a:lnTo>
                      <a:pt x="230" y="105"/>
                    </a:lnTo>
                    <a:lnTo>
                      <a:pt x="212" y="105"/>
                    </a:lnTo>
                    <a:lnTo>
                      <a:pt x="197" y="109"/>
                    </a:lnTo>
                    <a:lnTo>
                      <a:pt x="184" y="113"/>
                    </a:lnTo>
                    <a:lnTo>
                      <a:pt x="172" y="119"/>
                    </a:lnTo>
                    <a:lnTo>
                      <a:pt x="167" y="123"/>
                    </a:lnTo>
                    <a:lnTo>
                      <a:pt x="163" y="128"/>
                    </a:lnTo>
                    <a:lnTo>
                      <a:pt x="158" y="134"/>
                    </a:lnTo>
                    <a:lnTo>
                      <a:pt x="154" y="140"/>
                    </a:lnTo>
                    <a:lnTo>
                      <a:pt x="147" y="154"/>
                    </a:lnTo>
                    <a:lnTo>
                      <a:pt x="139" y="171"/>
                    </a:lnTo>
                    <a:close/>
                    <a:moveTo>
                      <a:pt x="324" y="282"/>
                    </a:moveTo>
                    <a:lnTo>
                      <a:pt x="308" y="286"/>
                    </a:lnTo>
                    <a:lnTo>
                      <a:pt x="289" y="291"/>
                    </a:lnTo>
                    <a:lnTo>
                      <a:pt x="266" y="297"/>
                    </a:lnTo>
                    <a:lnTo>
                      <a:pt x="239" y="303"/>
                    </a:lnTo>
                    <a:lnTo>
                      <a:pt x="213" y="309"/>
                    </a:lnTo>
                    <a:lnTo>
                      <a:pt x="193" y="316"/>
                    </a:lnTo>
                    <a:lnTo>
                      <a:pt x="176" y="321"/>
                    </a:lnTo>
                    <a:lnTo>
                      <a:pt x="164" y="327"/>
                    </a:lnTo>
                    <a:lnTo>
                      <a:pt x="158" y="333"/>
                    </a:lnTo>
                    <a:lnTo>
                      <a:pt x="153" y="338"/>
                    </a:lnTo>
                    <a:lnTo>
                      <a:pt x="148" y="343"/>
                    </a:lnTo>
                    <a:lnTo>
                      <a:pt x="144" y="349"/>
                    </a:lnTo>
                    <a:lnTo>
                      <a:pt x="141" y="356"/>
                    </a:lnTo>
                    <a:lnTo>
                      <a:pt x="139" y="362"/>
                    </a:lnTo>
                    <a:lnTo>
                      <a:pt x="138" y="368"/>
                    </a:lnTo>
                    <a:lnTo>
                      <a:pt x="138" y="376"/>
                    </a:lnTo>
                    <a:lnTo>
                      <a:pt x="138" y="383"/>
                    </a:lnTo>
                    <a:lnTo>
                      <a:pt x="139" y="389"/>
                    </a:lnTo>
                    <a:lnTo>
                      <a:pt x="140" y="397"/>
                    </a:lnTo>
                    <a:lnTo>
                      <a:pt x="143" y="403"/>
                    </a:lnTo>
                    <a:lnTo>
                      <a:pt x="147" y="408"/>
                    </a:lnTo>
                    <a:lnTo>
                      <a:pt x="149" y="415"/>
                    </a:lnTo>
                    <a:lnTo>
                      <a:pt x="154" y="420"/>
                    </a:lnTo>
                    <a:lnTo>
                      <a:pt x="159" y="425"/>
                    </a:lnTo>
                    <a:lnTo>
                      <a:pt x="164" y="430"/>
                    </a:lnTo>
                    <a:lnTo>
                      <a:pt x="171" y="435"/>
                    </a:lnTo>
                    <a:lnTo>
                      <a:pt x="177" y="438"/>
                    </a:lnTo>
                    <a:lnTo>
                      <a:pt x="184" y="442"/>
                    </a:lnTo>
                    <a:lnTo>
                      <a:pt x="190" y="444"/>
                    </a:lnTo>
                    <a:lnTo>
                      <a:pt x="198" y="445"/>
                    </a:lnTo>
                    <a:lnTo>
                      <a:pt x="206" y="447"/>
                    </a:lnTo>
                    <a:lnTo>
                      <a:pt x="215" y="447"/>
                    </a:lnTo>
                    <a:lnTo>
                      <a:pt x="224" y="447"/>
                    </a:lnTo>
                    <a:lnTo>
                      <a:pt x="233" y="445"/>
                    </a:lnTo>
                    <a:lnTo>
                      <a:pt x="241" y="443"/>
                    </a:lnTo>
                    <a:lnTo>
                      <a:pt x="250" y="440"/>
                    </a:lnTo>
                    <a:lnTo>
                      <a:pt x="259" y="437"/>
                    </a:lnTo>
                    <a:lnTo>
                      <a:pt x="268" y="433"/>
                    </a:lnTo>
                    <a:lnTo>
                      <a:pt x="276" y="428"/>
                    </a:lnTo>
                    <a:lnTo>
                      <a:pt x="285" y="422"/>
                    </a:lnTo>
                    <a:lnTo>
                      <a:pt x="297" y="412"/>
                    </a:lnTo>
                    <a:lnTo>
                      <a:pt x="306" y="402"/>
                    </a:lnTo>
                    <a:lnTo>
                      <a:pt x="313" y="389"/>
                    </a:lnTo>
                    <a:lnTo>
                      <a:pt x="319" y="376"/>
                    </a:lnTo>
                    <a:lnTo>
                      <a:pt x="320" y="366"/>
                    </a:lnTo>
                    <a:lnTo>
                      <a:pt x="322" y="351"/>
                    </a:lnTo>
                    <a:lnTo>
                      <a:pt x="322" y="333"/>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0" name="Freeform 497">
                <a:extLst>
                  <a:ext uri="{FF2B5EF4-FFF2-40B4-BE49-F238E27FC236}">
                    <a16:creationId xmlns:a16="http://schemas.microsoft.com/office/drawing/2014/main" id="{66C49FAC-B2D1-4465-87F6-4F34DECBE22F}"/>
                  </a:ext>
                </a:extLst>
              </p:cNvPr>
              <p:cNvSpPr>
                <a:spLocks/>
              </p:cNvSpPr>
              <p:nvPr/>
            </p:nvSpPr>
            <p:spPr bwMode="auto">
              <a:xfrm>
                <a:off x="998" y="2599"/>
                <a:ext cx="204" cy="360"/>
              </a:xfrm>
              <a:custGeom>
                <a:avLst/>
                <a:gdLst>
                  <a:gd name="T0" fmla="*/ 0 w 819"/>
                  <a:gd name="T1" fmla="*/ 6 h 1442"/>
                  <a:gd name="T2" fmla="*/ 38 w 819"/>
                  <a:gd name="T3" fmla="*/ 90 h 1442"/>
                  <a:gd name="T4" fmla="*/ 51 w 819"/>
                  <a:gd name="T5" fmla="*/ 84 h 1442"/>
                  <a:gd name="T6" fmla="*/ 13 w 819"/>
                  <a:gd name="T7" fmla="*/ 0 h 1442"/>
                  <a:gd name="T8" fmla="*/ 0 w 819"/>
                  <a:gd name="T9" fmla="*/ 6 h 1442"/>
                  <a:gd name="T10" fmla="*/ 0 60000 65536"/>
                  <a:gd name="T11" fmla="*/ 0 60000 65536"/>
                  <a:gd name="T12" fmla="*/ 0 60000 65536"/>
                  <a:gd name="T13" fmla="*/ 0 60000 65536"/>
                  <a:gd name="T14" fmla="*/ 0 60000 65536"/>
                  <a:gd name="T15" fmla="*/ 0 w 819"/>
                  <a:gd name="T16" fmla="*/ 0 h 1442"/>
                  <a:gd name="T17" fmla="*/ 819 w 819"/>
                  <a:gd name="T18" fmla="*/ 1442 h 1442"/>
                </a:gdLst>
                <a:ahLst/>
                <a:cxnLst>
                  <a:cxn ang="T10">
                    <a:pos x="T0" y="T1"/>
                  </a:cxn>
                  <a:cxn ang="T11">
                    <a:pos x="T2" y="T3"/>
                  </a:cxn>
                  <a:cxn ang="T12">
                    <a:pos x="T4" y="T5"/>
                  </a:cxn>
                  <a:cxn ang="T13">
                    <a:pos x="T6" y="T7"/>
                  </a:cxn>
                  <a:cxn ang="T14">
                    <a:pos x="T8" y="T9"/>
                  </a:cxn>
                </a:cxnLst>
                <a:rect l="T15" t="T16" r="T17" b="T18"/>
                <a:pathLst>
                  <a:path w="819" h="1442">
                    <a:moveTo>
                      <a:pt x="0" y="96"/>
                    </a:moveTo>
                    <a:lnTo>
                      <a:pt x="606" y="1442"/>
                    </a:lnTo>
                    <a:lnTo>
                      <a:pt x="819" y="1346"/>
                    </a:lnTo>
                    <a:lnTo>
                      <a:pt x="213" y="0"/>
                    </a:lnTo>
                    <a:lnTo>
                      <a:pt x="0" y="9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1" name="Freeform 498">
                <a:extLst>
                  <a:ext uri="{FF2B5EF4-FFF2-40B4-BE49-F238E27FC236}">
                    <a16:creationId xmlns:a16="http://schemas.microsoft.com/office/drawing/2014/main" id="{A34AD00A-C3C3-4CEA-9355-B846587B49A9}"/>
                  </a:ext>
                </a:extLst>
              </p:cNvPr>
              <p:cNvSpPr>
                <a:spLocks/>
              </p:cNvSpPr>
              <p:nvPr/>
            </p:nvSpPr>
            <p:spPr bwMode="auto">
              <a:xfrm>
                <a:off x="956" y="2474"/>
                <a:ext cx="138" cy="170"/>
              </a:xfrm>
              <a:custGeom>
                <a:avLst/>
                <a:gdLst>
                  <a:gd name="T0" fmla="*/ 2 w 553"/>
                  <a:gd name="T1" fmla="*/ 0 h 677"/>
                  <a:gd name="T2" fmla="*/ 0 w 553"/>
                  <a:gd name="T3" fmla="*/ 43 h 677"/>
                  <a:gd name="T4" fmla="*/ 34 w 553"/>
                  <a:gd name="T5" fmla="*/ 27 h 677"/>
                  <a:gd name="T6" fmla="*/ 2 w 553"/>
                  <a:gd name="T7" fmla="*/ 0 h 677"/>
                  <a:gd name="T8" fmla="*/ 2 w 553"/>
                  <a:gd name="T9" fmla="*/ 0 h 677"/>
                  <a:gd name="T10" fmla="*/ 2 w 553"/>
                  <a:gd name="T11" fmla="*/ 0 h 677"/>
                  <a:gd name="T12" fmla="*/ 0 60000 65536"/>
                  <a:gd name="T13" fmla="*/ 0 60000 65536"/>
                  <a:gd name="T14" fmla="*/ 0 60000 65536"/>
                  <a:gd name="T15" fmla="*/ 0 60000 65536"/>
                  <a:gd name="T16" fmla="*/ 0 60000 65536"/>
                  <a:gd name="T17" fmla="*/ 0 60000 65536"/>
                  <a:gd name="T18" fmla="*/ 0 w 553"/>
                  <a:gd name="T19" fmla="*/ 0 h 677"/>
                  <a:gd name="T20" fmla="*/ 553 w 553"/>
                  <a:gd name="T21" fmla="*/ 677 h 677"/>
                </a:gdLst>
                <a:ahLst/>
                <a:cxnLst>
                  <a:cxn ang="T12">
                    <a:pos x="T0" y="T1"/>
                  </a:cxn>
                  <a:cxn ang="T13">
                    <a:pos x="T2" y="T3"/>
                  </a:cxn>
                  <a:cxn ang="T14">
                    <a:pos x="T4" y="T5"/>
                  </a:cxn>
                  <a:cxn ang="T15">
                    <a:pos x="T6" y="T7"/>
                  </a:cxn>
                  <a:cxn ang="T16">
                    <a:pos x="T8" y="T9"/>
                  </a:cxn>
                  <a:cxn ang="T17">
                    <a:pos x="T10" y="T11"/>
                  </a:cxn>
                </a:cxnLst>
                <a:rect l="T18" t="T19" r="T20" b="T21"/>
                <a:pathLst>
                  <a:path w="553" h="677">
                    <a:moveTo>
                      <a:pt x="28" y="1"/>
                    </a:moveTo>
                    <a:lnTo>
                      <a:pt x="0" y="677"/>
                    </a:lnTo>
                    <a:lnTo>
                      <a:pt x="553" y="430"/>
                    </a:lnTo>
                    <a:lnTo>
                      <a:pt x="28" y="1"/>
                    </a:lnTo>
                    <a:lnTo>
                      <a:pt x="27" y="0"/>
                    </a:lnTo>
                    <a:lnTo>
                      <a:pt x="28" y="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2" name="Freeform 499">
                <a:extLst>
                  <a:ext uri="{FF2B5EF4-FFF2-40B4-BE49-F238E27FC236}">
                    <a16:creationId xmlns:a16="http://schemas.microsoft.com/office/drawing/2014/main" id="{98C743CA-BD4F-4DA9-87D3-8858AC536AD6}"/>
                  </a:ext>
                </a:extLst>
              </p:cNvPr>
              <p:cNvSpPr>
                <a:spLocks/>
              </p:cNvSpPr>
              <p:nvPr/>
            </p:nvSpPr>
            <p:spPr bwMode="auto">
              <a:xfrm>
                <a:off x="883" y="2975"/>
                <a:ext cx="156" cy="186"/>
              </a:xfrm>
              <a:custGeom>
                <a:avLst/>
                <a:gdLst>
                  <a:gd name="T0" fmla="*/ 38 w 625"/>
                  <a:gd name="T1" fmla="*/ 34 h 743"/>
                  <a:gd name="T2" fmla="*/ 36 w 625"/>
                  <a:gd name="T3" fmla="*/ 38 h 743"/>
                  <a:gd name="T4" fmla="*/ 33 w 625"/>
                  <a:gd name="T5" fmla="*/ 42 h 743"/>
                  <a:gd name="T6" fmla="*/ 30 w 625"/>
                  <a:gd name="T7" fmla="*/ 45 h 743"/>
                  <a:gd name="T8" fmla="*/ 25 w 625"/>
                  <a:gd name="T9" fmla="*/ 46 h 743"/>
                  <a:gd name="T10" fmla="*/ 20 w 625"/>
                  <a:gd name="T11" fmla="*/ 47 h 743"/>
                  <a:gd name="T12" fmla="*/ 17 w 625"/>
                  <a:gd name="T13" fmla="*/ 46 h 743"/>
                  <a:gd name="T14" fmla="*/ 14 w 625"/>
                  <a:gd name="T15" fmla="*/ 46 h 743"/>
                  <a:gd name="T16" fmla="*/ 11 w 625"/>
                  <a:gd name="T17" fmla="*/ 45 h 743"/>
                  <a:gd name="T18" fmla="*/ 9 w 625"/>
                  <a:gd name="T19" fmla="*/ 43 h 743"/>
                  <a:gd name="T20" fmla="*/ 6 w 625"/>
                  <a:gd name="T21" fmla="*/ 41 h 743"/>
                  <a:gd name="T22" fmla="*/ 4 w 625"/>
                  <a:gd name="T23" fmla="*/ 39 h 743"/>
                  <a:gd name="T24" fmla="*/ 3 w 625"/>
                  <a:gd name="T25" fmla="*/ 36 h 743"/>
                  <a:gd name="T26" fmla="*/ 1 w 625"/>
                  <a:gd name="T27" fmla="*/ 33 h 743"/>
                  <a:gd name="T28" fmla="*/ 0 w 625"/>
                  <a:gd name="T29" fmla="*/ 30 h 743"/>
                  <a:gd name="T30" fmla="*/ 0 w 625"/>
                  <a:gd name="T31" fmla="*/ 26 h 743"/>
                  <a:gd name="T32" fmla="*/ 0 w 625"/>
                  <a:gd name="T33" fmla="*/ 22 h 743"/>
                  <a:gd name="T34" fmla="*/ 0 w 625"/>
                  <a:gd name="T35" fmla="*/ 18 h 743"/>
                  <a:gd name="T36" fmla="*/ 1 w 625"/>
                  <a:gd name="T37" fmla="*/ 15 h 743"/>
                  <a:gd name="T38" fmla="*/ 2 w 625"/>
                  <a:gd name="T39" fmla="*/ 12 h 743"/>
                  <a:gd name="T40" fmla="*/ 4 w 625"/>
                  <a:gd name="T41" fmla="*/ 9 h 743"/>
                  <a:gd name="T42" fmla="*/ 6 w 625"/>
                  <a:gd name="T43" fmla="*/ 6 h 743"/>
                  <a:gd name="T44" fmla="*/ 8 w 625"/>
                  <a:gd name="T45" fmla="*/ 4 h 743"/>
                  <a:gd name="T46" fmla="*/ 10 w 625"/>
                  <a:gd name="T47" fmla="*/ 3 h 743"/>
                  <a:gd name="T48" fmla="*/ 13 w 625"/>
                  <a:gd name="T49" fmla="*/ 1 h 743"/>
                  <a:gd name="T50" fmla="*/ 16 w 625"/>
                  <a:gd name="T51" fmla="*/ 1 h 743"/>
                  <a:gd name="T52" fmla="*/ 20 w 625"/>
                  <a:gd name="T53" fmla="*/ 0 h 743"/>
                  <a:gd name="T54" fmla="*/ 25 w 625"/>
                  <a:gd name="T55" fmla="*/ 0 h 743"/>
                  <a:gd name="T56" fmla="*/ 27 w 625"/>
                  <a:gd name="T57" fmla="*/ 1 h 743"/>
                  <a:gd name="T58" fmla="*/ 30 w 625"/>
                  <a:gd name="T59" fmla="*/ 2 h 743"/>
                  <a:gd name="T60" fmla="*/ 32 w 625"/>
                  <a:gd name="T61" fmla="*/ 3 h 743"/>
                  <a:gd name="T62" fmla="*/ 34 w 625"/>
                  <a:gd name="T63" fmla="*/ 5 h 743"/>
                  <a:gd name="T64" fmla="*/ 36 w 625"/>
                  <a:gd name="T65" fmla="*/ 8 h 743"/>
                  <a:gd name="T66" fmla="*/ 38 w 625"/>
                  <a:gd name="T67" fmla="*/ 11 h 743"/>
                  <a:gd name="T68" fmla="*/ 30 w 625"/>
                  <a:gd name="T69" fmla="*/ 15 h 743"/>
                  <a:gd name="T70" fmla="*/ 29 w 625"/>
                  <a:gd name="T71" fmla="*/ 13 h 743"/>
                  <a:gd name="T72" fmla="*/ 28 w 625"/>
                  <a:gd name="T73" fmla="*/ 11 h 743"/>
                  <a:gd name="T74" fmla="*/ 26 w 625"/>
                  <a:gd name="T75" fmla="*/ 9 h 743"/>
                  <a:gd name="T76" fmla="*/ 24 w 625"/>
                  <a:gd name="T77" fmla="*/ 8 h 743"/>
                  <a:gd name="T78" fmla="*/ 21 w 625"/>
                  <a:gd name="T79" fmla="*/ 8 h 743"/>
                  <a:gd name="T80" fmla="*/ 18 w 625"/>
                  <a:gd name="T81" fmla="*/ 8 h 743"/>
                  <a:gd name="T82" fmla="*/ 15 w 625"/>
                  <a:gd name="T83" fmla="*/ 9 h 743"/>
                  <a:gd name="T84" fmla="*/ 12 w 625"/>
                  <a:gd name="T85" fmla="*/ 11 h 743"/>
                  <a:gd name="T86" fmla="*/ 10 w 625"/>
                  <a:gd name="T87" fmla="*/ 15 h 743"/>
                  <a:gd name="T88" fmla="*/ 9 w 625"/>
                  <a:gd name="T89" fmla="*/ 19 h 743"/>
                  <a:gd name="T90" fmla="*/ 9 w 625"/>
                  <a:gd name="T91" fmla="*/ 25 h 743"/>
                  <a:gd name="T92" fmla="*/ 10 w 625"/>
                  <a:gd name="T93" fmla="*/ 30 h 743"/>
                  <a:gd name="T94" fmla="*/ 11 w 625"/>
                  <a:gd name="T95" fmla="*/ 34 h 743"/>
                  <a:gd name="T96" fmla="*/ 12 w 625"/>
                  <a:gd name="T97" fmla="*/ 35 h 743"/>
                  <a:gd name="T98" fmla="*/ 15 w 625"/>
                  <a:gd name="T99" fmla="*/ 37 h 743"/>
                  <a:gd name="T100" fmla="*/ 18 w 625"/>
                  <a:gd name="T101" fmla="*/ 39 h 743"/>
                  <a:gd name="T102" fmla="*/ 21 w 625"/>
                  <a:gd name="T103" fmla="*/ 39 h 743"/>
                  <a:gd name="T104" fmla="*/ 24 w 625"/>
                  <a:gd name="T105" fmla="*/ 38 h 743"/>
                  <a:gd name="T106" fmla="*/ 26 w 625"/>
                  <a:gd name="T107" fmla="*/ 37 h 743"/>
                  <a:gd name="T108" fmla="*/ 28 w 625"/>
                  <a:gd name="T109" fmla="*/ 35 h 743"/>
                  <a:gd name="T110" fmla="*/ 29 w 625"/>
                  <a:gd name="T111" fmla="*/ 33 h 743"/>
                  <a:gd name="T112" fmla="*/ 30 w 625"/>
                  <a:gd name="T113" fmla="*/ 29 h 74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25"/>
                  <a:gd name="T172" fmla="*/ 0 h 743"/>
                  <a:gd name="T173" fmla="*/ 625 w 625"/>
                  <a:gd name="T174" fmla="*/ 743 h 74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25" h="743">
                    <a:moveTo>
                      <a:pt x="485" y="467"/>
                    </a:moveTo>
                    <a:lnTo>
                      <a:pt x="625" y="510"/>
                    </a:lnTo>
                    <a:lnTo>
                      <a:pt x="616" y="540"/>
                    </a:lnTo>
                    <a:lnTo>
                      <a:pt x="606" y="566"/>
                    </a:lnTo>
                    <a:lnTo>
                      <a:pt x="596" y="590"/>
                    </a:lnTo>
                    <a:lnTo>
                      <a:pt x="583" y="613"/>
                    </a:lnTo>
                    <a:lnTo>
                      <a:pt x="569" y="635"/>
                    </a:lnTo>
                    <a:lnTo>
                      <a:pt x="553" y="653"/>
                    </a:lnTo>
                    <a:lnTo>
                      <a:pt x="535" y="671"/>
                    </a:lnTo>
                    <a:lnTo>
                      <a:pt x="517" y="686"/>
                    </a:lnTo>
                    <a:lnTo>
                      <a:pt x="498" y="699"/>
                    </a:lnTo>
                    <a:lnTo>
                      <a:pt x="478" y="711"/>
                    </a:lnTo>
                    <a:lnTo>
                      <a:pt x="456" y="721"/>
                    </a:lnTo>
                    <a:lnTo>
                      <a:pt x="433" y="729"/>
                    </a:lnTo>
                    <a:lnTo>
                      <a:pt x="408" y="735"/>
                    </a:lnTo>
                    <a:lnTo>
                      <a:pt x="383" y="739"/>
                    </a:lnTo>
                    <a:lnTo>
                      <a:pt x="356" y="741"/>
                    </a:lnTo>
                    <a:lnTo>
                      <a:pt x="328" y="743"/>
                    </a:lnTo>
                    <a:lnTo>
                      <a:pt x="310" y="743"/>
                    </a:lnTo>
                    <a:lnTo>
                      <a:pt x="292" y="741"/>
                    </a:lnTo>
                    <a:lnTo>
                      <a:pt x="275" y="739"/>
                    </a:lnTo>
                    <a:lnTo>
                      <a:pt x="258" y="736"/>
                    </a:lnTo>
                    <a:lnTo>
                      <a:pt x="243" y="734"/>
                    </a:lnTo>
                    <a:lnTo>
                      <a:pt x="227" y="729"/>
                    </a:lnTo>
                    <a:lnTo>
                      <a:pt x="212" y="723"/>
                    </a:lnTo>
                    <a:lnTo>
                      <a:pt x="197" y="718"/>
                    </a:lnTo>
                    <a:lnTo>
                      <a:pt x="182" y="712"/>
                    </a:lnTo>
                    <a:lnTo>
                      <a:pt x="168" y="704"/>
                    </a:lnTo>
                    <a:lnTo>
                      <a:pt x="154" y="696"/>
                    </a:lnTo>
                    <a:lnTo>
                      <a:pt x="141" y="687"/>
                    </a:lnTo>
                    <a:lnTo>
                      <a:pt x="129" y="679"/>
                    </a:lnTo>
                    <a:lnTo>
                      <a:pt x="116" y="668"/>
                    </a:lnTo>
                    <a:lnTo>
                      <a:pt x="104" y="657"/>
                    </a:lnTo>
                    <a:lnTo>
                      <a:pt x="91" y="645"/>
                    </a:lnTo>
                    <a:lnTo>
                      <a:pt x="81" y="632"/>
                    </a:lnTo>
                    <a:lnTo>
                      <a:pt x="71" y="619"/>
                    </a:lnTo>
                    <a:lnTo>
                      <a:pt x="61" y="605"/>
                    </a:lnTo>
                    <a:lnTo>
                      <a:pt x="52" y="591"/>
                    </a:lnTo>
                    <a:lnTo>
                      <a:pt x="44" y="577"/>
                    </a:lnTo>
                    <a:lnTo>
                      <a:pt x="36" y="562"/>
                    </a:lnTo>
                    <a:lnTo>
                      <a:pt x="28" y="545"/>
                    </a:lnTo>
                    <a:lnTo>
                      <a:pt x="23" y="530"/>
                    </a:lnTo>
                    <a:lnTo>
                      <a:pt x="17" y="512"/>
                    </a:lnTo>
                    <a:lnTo>
                      <a:pt x="13" y="495"/>
                    </a:lnTo>
                    <a:lnTo>
                      <a:pt x="9" y="477"/>
                    </a:lnTo>
                    <a:lnTo>
                      <a:pt x="5" y="458"/>
                    </a:lnTo>
                    <a:lnTo>
                      <a:pt x="3" y="438"/>
                    </a:lnTo>
                    <a:lnTo>
                      <a:pt x="1" y="419"/>
                    </a:lnTo>
                    <a:lnTo>
                      <a:pt x="0" y="399"/>
                    </a:lnTo>
                    <a:lnTo>
                      <a:pt x="0" y="378"/>
                    </a:lnTo>
                    <a:lnTo>
                      <a:pt x="0" y="355"/>
                    </a:lnTo>
                    <a:lnTo>
                      <a:pt x="1" y="335"/>
                    </a:lnTo>
                    <a:lnTo>
                      <a:pt x="3" y="313"/>
                    </a:lnTo>
                    <a:lnTo>
                      <a:pt x="5" y="293"/>
                    </a:lnTo>
                    <a:lnTo>
                      <a:pt x="9" y="273"/>
                    </a:lnTo>
                    <a:lnTo>
                      <a:pt x="13" y="255"/>
                    </a:lnTo>
                    <a:lnTo>
                      <a:pt x="17" y="236"/>
                    </a:lnTo>
                    <a:lnTo>
                      <a:pt x="23" y="218"/>
                    </a:lnTo>
                    <a:lnTo>
                      <a:pt x="28" y="201"/>
                    </a:lnTo>
                    <a:lnTo>
                      <a:pt x="36" y="184"/>
                    </a:lnTo>
                    <a:lnTo>
                      <a:pt x="44" y="169"/>
                    </a:lnTo>
                    <a:lnTo>
                      <a:pt x="52" y="154"/>
                    </a:lnTo>
                    <a:lnTo>
                      <a:pt x="61" y="139"/>
                    </a:lnTo>
                    <a:lnTo>
                      <a:pt x="71" y="125"/>
                    </a:lnTo>
                    <a:lnTo>
                      <a:pt x="81" y="111"/>
                    </a:lnTo>
                    <a:lnTo>
                      <a:pt x="93" y="98"/>
                    </a:lnTo>
                    <a:lnTo>
                      <a:pt x="104" y="87"/>
                    </a:lnTo>
                    <a:lnTo>
                      <a:pt x="117" y="75"/>
                    </a:lnTo>
                    <a:lnTo>
                      <a:pt x="129" y="65"/>
                    </a:lnTo>
                    <a:lnTo>
                      <a:pt x="143" y="56"/>
                    </a:lnTo>
                    <a:lnTo>
                      <a:pt x="156" y="47"/>
                    </a:lnTo>
                    <a:lnTo>
                      <a:pt x="170" y="38"/>
                    </a:lnTo>
                    <a:lnTo>
                      <a:pt x="185" y="32"/>
                    </a:lnTo>
                    <a:lnTo>
                      <a:pt x="199" y="25"/>
                    </a:lnTo>
                    <a:lnTo>
                      <a:pt x="215" y="19"/>
                    </a:lnTo>
                    <a:lnTo>
                      <a:pt x="231" y="14"/>
                    </a:lnTo>
                    <a:lnTo>
                      <a:pt x="247" y="10"/>
                    </a:lnTo>
                    <a:lnTo>
                      <a:pt x="265" y="6"/>
                    </a:lnTo>
                    <a:lnTo>
                      <a:pt x="281" y="3"/>
                    </a:lnTo>
                    <a:lnTo>
                      <a:pt x="299" y="1"/>
                    </a:lnTo>
                    <a:lnTo>
                      <a:pt x="317" y="1"/>
                    </a:lnTo>
                    <a:lnTo>
                      <a:pt x="336" y="0"/>
                    </a:lnTo>
                    <a:lnTo>
                      <a:pt x="369" y="1"/>
                    </a:lnTo>
                    <a:lnTo>
                      <a:pt x="398" y="5"/>
                    </a:lnTo>
                    <a:lnTo>
                      <a:pt x="413" y="7"/>
                    </a:lnTo>
                    <a:lnTo>
                      <a:pt x="428" y="11"/>
                    </a:lnTo>
                    <a:lnTo>
                      <a:pt x="442" y="15"/>
                    </a:lnTo>
                    <a:lnTo>
                      <a:pt x="456" y="19"/>
                    </a:lnTo>
                    <a:lnTo>
                      <a:pt x="469" y="24"/>
                    </a:lnTo>
                    <a:lnTo>
                      <a:pt x="482" y="30"/>
                    </a:lnTo>
                    <a:lnTo>
                      <a:pt x="493" y="37"/>
                    </a:lnTo>
                    <a:lnTo>
                      <a:pt x="506" y="43"/>
                    </a:lnTo>
                    <a:lnTo>
                      <a:pt x="517" y="51"/>
                    </a:lnTo>
                    <a:lnTo>
                      <a:pt x="529" y="60"/>
                    </a:lnTo>
                    <a:lnTo>
                      <a:pt x="539" y="69"/>
                    </a:lnTo>
                    <a:lnTo>
                      <a:pt x="550" y="78"/>
                    </a:lnTo>
                    <a:lnTo>
                      <a:pt x="562" y="89"/>
                    </a:lnTo>
                    <a:lnTo>
                      <a:pt x="573" y="104"/>
                    </a:lnTo>
                    <a:lnTo>
                      <a:pt x="583" y="118"/>
                    </a:lnTo>
                    <a:lnTo>
                      <a:pt x="593" y="134"/>
                    </a:lnTo>
                    <a:lnTo>
                      <a:pt x="602" y="151"/>
                    </a:lnTo>
                    <a:lnTo>
                      <a:pt x="610" y="169"/>
                    </a:lnTo>
                    <a:lnTo>
                      <a:pt x="618" y="189"/>
                    </a:lnTo>
                    <a:lnTo>
                      <a:pt x="624" y="210"/>
                    </a:lnTo>
                    <a:lnTo>
                      <a:pt x="480" y="245"/>
                    </a:lnTo>
                    <a:lnTo>
                      <a:pt x="476" y="231"/>
                    </a:lnTo>
                    <a:lnTo>
                      <a:pt x="473" y="218"/>
                    </a:lnTo>
                    <a:lnTo>
                      <a:pt x="466" y="206"/>
                    </a:lnTo>
                    <a:lnTo>
                      <a:pt x="461" y="195"/>
                    </a:lnTo>
                    <a:lnTo>
                      <a:pt x="453" y="183"/>
                    </a:lnTo>
                    <a:lnTo>
                      <a:pt x="446" y="174"/>
                    </a:lnTo>
                    <a:lnTo>
                      <a:pt x="437" y="165"/>
                    </a:lnTo>
                    <a:lnTo>
                      <a:pt x="426" y="156"/>
                    </a:lnTo>
                    <a:lnTo>
                      <a:pt x="416" y="148"/>
                    </a:lnTo>
                    <a:lnTo>
                      <a:pt x="406" y="142"/>
                    </a:lnTo>
                    <a:lnTo>
                      <a:pt x="394" y="137"/>
                    </a:lnTo>
                    <a:lnTo>
                      <a:pt x="381" y="132"/>
                    </a:lnTo>
                    <a:lnTo>
                      <a:pt x="370" y="128"/>
                    </a:lnTo>
                    <a:lnTo>
                      <a:pt x="356" y="125"/>
                    </a:lnTo>
                    <a:lnTo>
                      <a:pt x="343" y="124"/>
                    </a:lnTo>
                    <a:lnTo>
                      <a:pt x="329" y="124"/>
                    </a:lnTo>
                    <a:lnTo>
                      <a:pt x="310" y="125"/>
                    </a:lnTo>
                    <a:lnTo>
                      <a:pt x="290" y="128"/>
                    </a:lnTo>
                    <a:lnTo>
                      <a:pt x="272" y="132"/>
                    </a:lnTo>
                    <a:lnTo>
                      <a:pt x="256" y="138"/>
                    </a:lnTo>
                    <a:lnTo>
                      <a:pt x="240" y="146"/>
                    </a:lnTo>
                    <a:lnTo>
                      <a:pt x="226" y="156"/>
                    </a:lnTo>
                    <a:lnTo>
                      <a:pt x="212" y="168"/>
                    </a:lnTo>
                    <a:lnTo>
                      <a:pt x="199" y="181"/>
                    </a:lnTo>
                    <a:lnTo>
                      <a:pt x="188" y="197"/>
                    </a:lnTo>
                    <a:lnTo>
                      <a:pt x="177" y="214"/>
                    </a:lnTo>
                    <a:lnTo>
                      <a:pt x="168" y="234"/>
                    </a:lnTo>
                    <a:lnTo>
                      <a:pt x="162" y="256"/>
                    </a:lnTo>
                    <a:lnTo>
                      <a:pt x="157" y="281"/>
                    </a:lnTo>
                    <a:lnTo>
                      <a:pt x="153" y="308"/>
                    </a:lnTo>
                    <a:lnTo>
                      <a:pt x="150" y="336"/>
                    </a:lnTo>
                    <a:lnTo>
                      <a:pt x="149" y="367"/>
                    </a:lnTo>
                    <a:lnTo>
                      <a:pt x="150" y="400"/>
                    </a:lnTo>
                    <a:lnTo>
                      <a:pt x="152" y="430"/>
                    </a:lnTo>
                    <a:lnTo>
                      <a:pt x="156" y="458"/>
                    </a:lnTo>
                    <a:lnTo>
                      <a:pt x="162" y="483"/>
                    </a:lnTo>
                    <a:lnTo>
                      <a:pt x="168" y="507"/>
                    </a:lnTo>
                    <a:lnTo>
                      <a:pt x="177" y="527"/>
                    </a:lnTo>
                    <a:lnTo>
                      <a:pt x="181" y="536"/>
                    </a:lnTo>
                    <a:lnTo>
                      <a:pt x="186" y="545"/>
                    </a:lnTo>
                    <a:lnTo>
                      <a:pt x="193" y="553"/>
                    </a:lnTo>
                    <a:lnTo>
                      <a:pt x="198" y="560"/>
                    </a:lnTo>
                    <a:lnTo>
                      <a:pt x="211" y="575"/>
                    </a:lnTo>
                    <a:lnTo>
                      <a:pt x="225" y="586"/>
                    </a:lnTo>
                    <a:lnTo>
                      <a:pt x="239" y="596"/>
                    </a:lnTo>
                    <a:lnTo>
                      <a:pt x="254" y="604"/>
                    </a:lnTo>
                    <a:lnTo>
                      <a:pt x="271" y="610"/>
                    </a:lnTo>
                    <a:lnTo>
                      <a:pt x="288" y="616"/>
                    </a:lnTo>
                    <a:lnTo>
                      <a:pt x="307" y="618"/>
                    </a:lnTo>
                    <a:lnTo>
                      <a:pt x="325" y="618"/>
                    </a:lnTo>
                    <a:lnTo>
                      <a:pt x="340" y="618"/>
                    </a:lnTo>
                    <a:lnTo>
                      <a:pt x="353" y="617"/>
                    </a:lnTo>
                    <a:lnTo>
                      <a:pt x="367" y="613"/>
                    </a:lnTo>
                    <a:lnTo>
                      <a:pt x="379" y="609"/>
                    </a:lnTo>
                    <a:lnTo>
                      <a:pt x="392" y="604"/>
                    </a:lnTo>
                    <a:lnTo>
                      <a:pt x="403" y="598"/>
                    </a:lnTo>
                    <a:lnTo>
                      <a:pt x="415" y="590"/>
                    </a:lnTo>
                    <a:lnTo>
                      <a:pt x="425" y="582"/>
                    </a:lnTo>
                    <a:lnTo>
                      <a:pt x="435" y="572"/>
                    </a:lnTo>
                    <a:lnTo>
                      <a:pt x="444" y="560"/>
                    </a:lnTo>
                    <a:lnTo>
                      <a:pt x="453" y="549"/>
                    </a:lnTo>
                    <a:lnTo>
                      <a:pt x="461" y="535"/>
                    </a:lnTo>
                    <a:lnTo>
                      <a:pt x="467" y="519"/>
                    </a:lnTo>
                    <a:lnTo>
                      <a:pt x="474" y="503"/>
                    </a:lnTo>
                    <a:lnTo>
                      <a:pt x="480" y="486"/>
                    </a:lnTo>
                    <a:lnTo>
                      <a:pt x="485" y="46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3" name="Freeform 500">
                <a:extLst>
                  <a:ext uri="{FF2B5EF4-FFF2-40B4-BE49-F238E27FC236}">
                    <a16:creationId xmlns:a16="http://schemas.microsoft.com/office/drawing/2014/main" id="{A980683E-6437-4641-8B59-C0D499A59E7F}"/>
                  </a:ext>
                </a:extLst>
              </p:cNvPr>
              <p:cNvSpPr>
                <a:spLocks noEditPoints="1"/>
              </p:cNvSpPr>
              <p:nvPr/>
            </p:nvSpPr>
            <p:spPr bwMode="auto">
              <a:xfrm>
                <a:off x="1062" y="3025"/>
                <a:ext cx="134" cy="136"/>
              </a:xfrm>
              <a:custGeom>
                <a:avLst/>
                <a:gdLst>
                  <a:gd name="T0" fmla="*/ 0 w 536"/>
                  <a:gd name="T1" fmla="*/ 14 h 545"/>
                  <a:gd name="T2" fmla="*/ 1 w 536"/>
                  <a:gd name="T3" fmla="*/ 11 h 545"/>
                  <a:gd name="T4" fmla="*/ 2 w 536"/>
                  <a:gd name="T5" fmla="*/ 8 h 545"/>
                  <a:gd name="T6" fmla="*/ 4 w 536"/>
                  <a:gd name="T7" fmla="*/ 5 h 545"/>
                  <a:gd name="T8" fmla="*/ 6 w 536"/>
                  <a:gd name="T9" fmla="*/ 3 h 545"/>
                  <a:gd name="T10" fmla="*/ 9 w 536"/>
                  <a:gd name="T11" fmla="*/ 1 h 545"/>
                  <a:gd name="T12" fmla="*/ 12 w 536"/>
                  <a:gd name="T13" fmla="*/ 0 h 545"/>
                  <a:gd name="T14" fmla="*/ 16 w 536"/>
                  <a:gd name="T15" fmla="*/ 0 h 545"/>
                  <a:gd name="T16" fmla="*/ 20 w 536"/>
                  <a:gd name="T17" fmla="*/ 0 h 545"/>
                  <a:gd name="T18" fmla="*/ 23 w 536"/>
                  <a:gd name="T19" fmla="*/ 1 h 545"/>
                  <a:gd name="T20" fmla="*/ 25 w 536"/>
                  <a:gd name="T21" fmla="*/ 2 h 545"/>
                  <a:gd name="T22" fmla="*/ 27 w 536"/>
                  <a:gd name="T23" fmla="*/ 3 h 545"/>
                  <a:gd name="T24" fmla="*/ 29 w 536"/>
                  <a:gd name="T25" fmla="*/ 5 h 545"/>
                  <a:gd name="T26" fmla="*/ 31 w 536"/>
                  <a:gd name="T27" fmla="*/ 7 h 545"/>
                  <a:gd name="T28" fmla="*/ 32 w 536"/>
                  <a:gd name="T29" fmla="*/ 9 h 545"/>
                  <a:gd name="T30" fmla="*/ 33 w 536"/>
                  <a:gd name="T31" fmla="*/ 11 h 545"/>
                  <a:gd name="T32" fmla="*/ 33 w 536"/>
                  <a:gd name="T33" fmla="*/ 13 h 545"/>
                  <a:gd name="T34" fmla="*/ 34 w 536"/>
                  <a:gd name="T35" fmla="*/ 19 h 545"/>
                  <a:gd name="T36" fmla="*/ 33 w 536"/>
                  <a:gd name="T37" fmla="*/ 22 h 545"/>
                  <a:gd name="T38" fmla="*/ 32 w 536"/>
                  <a:gd name="T39" fmla="*/ 24 h 545"/>
                  <a:gd name="T40" fmla="*/ 31 w 536"/>
                  <a:gd name="T41" fmla="*/ 26 h 545"/>
                  <a:gd name="T42" fmla="*/ 29 w 536"/>
                  <a:gd name="T43" fmla="*/ 28 h 545"/>
                  <a:gd name="T44" fmla="*/ 28 w 536"/>
                  <a:gd name="T45" fmla="*/ 30 h 545"/>
                  <a:gd name="T46" fmla="*/ 26 w 536"/>
                  <a:gd name="T47" fmla="*/ 32 h 545"/>
                  <a:gd name="T48" fmla="*/ 24 w 536"/>
                  <a:gd name="T49" fmla="*/ 33 h 545"/>
                  <a:gd name="T50" fmla="*/ 21 w 536"/>
                  <a:gd name="T51" fmla="*/ 33 h 545"/>
                  <a:gd name="T52" fmla="*/ 17 w 536"/>
                  <a:gd name="T53" fmla="*/ 34 h 545"/>
                  <a:gd name="T54" fmla="*/ 14 w 536"/>
                  <a:gd name="T55" fmla="*/ 34 h 545"/>
                  <a:gd name="T56" fmla="*/ 10 w 536"/>
                  <a:gd name="T57" fmla="*/ 33 h 545"/>
                  <a:gd name="T58" fmla="*/ 7 w 536"/>
                  <a:gd name="T59" fmla="*/ 31 h 545"/>
                  <a:gd name="T60" fmla="*/ 5 w 536"/>
                  <a:gd name="T61" fmla="*/ 29 h 545"/>
                  <a:gd name="T62" fmla="*/ 3 w 536"/>
                  <a:gd name="T63" fmla="*/ 27 h 545"/>
                  <a:gd name="T64" fmla="*/ 1 w 536"/>
                  <a:gd name="T65" fmla="*/ 24 h 545"/>
                  <a:gd name="T66" fmla="*/ 0 w 536"/>
                  <a:gd name="T67" fmla="*/ 20 h 545"/>
                  <a:gd name="T68" fmla="*/ 0 w 536"/>
                  <a:gd name="T69" fmla="*/ 16 h 545"/>
                  <a:gd name="T70" fmla="*/ 9 w 536"/>
                  <a:gd name="T71" fmla="*/ 19 h 545"/>
                  <a:gd name="T72" fmla="*/ 10 w 536"/>
                  <a:gd name="T73" fmla="*/ 22 h 545"/>
                  <a:gd name="T74" fmla="*/ 11 w 536"/>
                  <a:gd name="T75" fmla="*/ 24 h 545"/>
                  <a:gd name="T76" fmla="*/ 13 w 536"/>
                  <a:gd name="T77" fmla="*/ 26 h 545"/>
                  <a:gd name="T78" fmla="*/ 15 w 536"/>
                  <a:gd name="T79" fmla="*/ 27 h 545"/>
                  <a:gd name="T80" fmla="*/ 18 w 536"/>
                  <a:gd name="T81" fmla="*/ 27 h 545"/>
                  <a:gd name="T82" fmla="*/ 20 w 536"/>
                  <a:gd name="T83" fmla="*/ 26 h 545"/>
                  <a:gd name="T84" fmla="*/ 22 w 536"/>
                  <a:gd name="T85" fmla="*/ 25 h 545"/>
                  <a:gd name="T86" fmla="*/ 24 w 536"/>
                  <a:gd name="T87" fmla="*/ 23 h 545"/>
                  <a:gd name="T88" fmla="*/ 25 w 536"/>
                  <a:gd name="T89" fmla="*/ 20 h 545"/>
                  <a:gd name="T90" fmla="*/ 25 w 536"/>
                  <a:gd name="T91" fmla="*/ 17 h 545"/>
                  <a:gd name="T92" fmla="*/ 25 w 536"/>
                  <a:gd name="T93" fmla="*/ 14 h 545"/>
                  <a:gd name="T94" fmla="*/ 24 w 536"/>
                  <a:gd name="T95" fmla="*/ 11 h 545"/>
                  <a:gd name="T96" fmla="*/ 22 w 536"/>
                  <a:gd name="T97" fmla="*/ 9 h 545"/>
                  <a:gd name="T98" fmla="*/ 20 w 536"/>
                  <a:gd name="T99" fmla="*/ 7 h 545"/>
                  <a:gd name="T100" fmla="*/ 18 w 536"/>
                  <a:gd name="T101" fmla="*/ 7 h 545"/>
                  <a:gd name="T102" fmla="*/ 15 w 536"/>
                  <a:gd name="T103" fmla="*/ 7 h 545"/>
                  <a:gd name="T104" fmla="*/ 13 w 536"/>
                  <a:gd name="T105" fmla="*/ 8 h 545"/>
                  <a:gd name="T106" fmla="*/ 11 w 536"/>
                  <a:gd name="T107" fmla="*/ 9 h 545"/>
                  <a:gd name="T108" fmla="*/ 10 w 536"/>
                  <a:gd name="T109" fmla="*/ 12 h 545"/>
                  <a:gd name="T110" fmla="*/ 9 w 536"/>
                  <a:gd name="T111" fmla="*/ 15 h 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6"/>
                  <a:gd name="T169" fmla="*/ 0 h 545"/>
                  <a:gd name="T170" fmla="*/ 536 w 536"/>
                  <a:gd name="T171" fmla="*/ 545 h 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6" h="545">
                    <a:moveTo>
                      <a:pt x="0" y="265"/>
                    </a:moveTo>
                    <a:lnTo>
                      <a:pt x="0" y="248"/>
                    </a:lnTo>
                    <a:lnTo>
                      <a:pt x="1" y="230"/>
                    </a:lnTo>
                    <a:lnTo>
                      <a:pt x="4" y="214"/>
                    </a:lnTo>
                    <a:lnTo>
                      <a:pt x="7" y="197"/>
                    </a:lnTo>
                    <a:lnTo>
                      <a:pt x="13" y="181"/>
                    </a:lnTo>
                    <a:lnTo>
                      <a:pt x="18" y="165"/>
                    </a:lnTo>
                    <a:lnTo>
                      <a:pt x="25" y="148"/>
                    </a:lnTo>
                    <a:lnTo>
                      <a:pt x="33" y="131"/>
                    </a:lnTo>
                    <a:lnTo>
                      <a:pt x="42" y="116"/>
                    </a:lnTo>
                    <a:lnTo>
                      <a:pt x="51" y="102"/>
                    </a:lnTo>
                    <a:lnTo>
                      <a:pt x="63" y="88"/>
                    </a:lnTo>
                    <a:lnTo>
                      <a:pt x="74" y="75"/>
                    </a:lnTo>
                    <a:lnTo>
                      <a:pt x="86" y="63"/>
                    </a:lnTo>
                    <a:lnTo>
                      <a:pt x="100" y="53"/>
                    </a:lnTo>
                    <a:lnTo>
                      <a:pt x="114" y="43"/>
                    </a:lnTo>
                    <a:lnTo>
                      <a:pt x="129" y="34"/>
                    </a:lnTo>
                    <a:lnTo>
                      <a:pt x="145" y="26"/>
                    </a:lnTo>
                    <a:lnTo>
                      <a:pt x="160" y="20"/>
                    </a:lnTo>
                    <a:lnTo>
                      <a:pt x="177" y="13"/>
                    </a:lnTo>
                    <a:lnTo>
                      <a:pt x="195" y="8"/>
                    </a:lnTo>
                    <a:lnTo>
                      <a:pt x="211" y="6"/>
                    </a:lnTo>
                    <a:lnTo>
                      <a:pt x="229" y="2"/>
                    </a:lnTo>
                    <a:lnTo>
                      <a:pt x="249" y="0"/>
                    </a:lnTo>
                    <a:lnTo>
                      <a:pt x="267" y="0"/>
                    </a:lnTo>
                    <a:lnTo>
                      <a:pt x="296" y="2"/>
                    </a:lnTo>
                    <a:lnTo>
                      <a:pt x="323" y="6"/>
                    </a:lnTo>
                    <a:lnTo>
                      <a:pt x="337" y="8"/>
                    </a:lnTo>
                    <a:lnTo>
                      <a:pt x="350" y="11"/>
                    </a:lnTo>
                    <a:lnTo>
                      <a:pt x="363" y="15"/>
                    </a:lnTo>
                    <a:lnTo>
                      <a:pt x="374" y="20"/>
                    </a:lnTo>
                    <a:lnTo>
                      <a:pt x="386" y="25"/>
                    </a:lnTo>
                    <a:lnTo>
                      <a:pt x="398" y="30"/>
                    </a:lnTo>
                    <a:lnTo>
                      <a:pt x="409" y="36"/>
                    </a:lnTo>
                    <a:lnTo>
                      <a:pt x="421" y="43"/>
                    </a:lnTo>
                    <a:lnTo>
                      <a:pt x="431" y="51"/>
                    </a:lnTo>
                    <a:lnTo>
                      <a:pt x="441" y="60"/>
                    </a:lnTo>
                    <a:lnTo>
                      <a:pt x="451" y="67"/>
                    </a:lnTo>
                    <a:lnTo>
                      <a:pt x="460" y="77"/>
                    </a:lnTo>
                    <a:lnTo>
                      <a:pt x="469" y="86"/>
                    </a:lnTo>
                    <a:lnTo>
                      <a:pt x="478" y="97"/>
                    </a:lnTo>
                    <a:lnTo>
                      <a:pt x="486" y="107"/>
                    </a:lnTo>
                    <a:lnTo>
                      <a:pt x="494" y="117"/>
                    </a:lnTo>
                    <a:lnTo>
                      <a:pt x="500" y="129"/>
                    </a:lnTo>
                    <a:lnTo>
                      <a:pt x="507" y="140"/>
                    </a:lnTo>
                    <a:lnTo>
                      <a:pt x="512" y="152"/>
                    </a:lnTo>
                    <a:lnTo>
                      <a:pt x="517" y="163"/>
                    </a:lnTo>
                    <a:lnTo>
                      <a:pt x="522" y="176"/>
                    </a:lnTo>
                    <a:lnTo>
                      <a:pt x="526" y="189"/>
                    </a:lnTo>
                    <a:lnTo>
                      <a:pt x="528" y="202"/>
                    </a:lnTo>
                    <a:lnTo>
                      <a:pt x="531" y="215"/>
                    </a:lnTo>
                    <a:lnTo>
                      <a:pt x="535" y="242"/>
                    </a:lnTo>
                    <a:lnTo>
                      <a:pt x="536" y="271"/>
                    </a:lnTo>
                    <a:lnTo>
                      <a:pt x="535" y="300"/>
                    </a:lnTo>
                    <a:lnTo>
                      <a:pt x="531" y="328"/>
                    </a:lnTo>
                    <a:lnTo>
                      <a:pt x="528" y="341"/>
                    </a:lnTo>
                    <a:lnTo>
                      <a:pt x="526" y="353"/>
                    </a:lnTo>
                    <a:lnTo>
                      <a:pt x="522" y="366"/>
                    </a:lnTo>
                    <a:lnTo>
                      <a:pt x="517" y="379"/>
                    </a:lnTo>
                    <a:lnTo>
                      <a:pt x="512" y="391"/>
                    </a:lnTo>
                    <a:lnTo>
                      <a:pt x="507" y="402"/>
                    </a:lnTo>
                    <a:lnTo>
                      <a:pt x="500" y="414"/>
                    </a:lnTo>
                    <a:lnTo>
                      <a:pt x="494" y="425"/>
                    </a:lnTo>
                    <a:lnTo>
                      <a:pt x="486" y="436"/>
                    </a:lnTo>
                    <a:lnTo>
                      <a:pt x="478" y="446"/>
                    </a:lnTo>
                    <a:lnTo>
                      <a:pt x="469" y="456"/>
                    </a:lnTo>
                    <a:lnTo>
                      <a:pt x="460" y="466"/>
                    </a:lnTo>
                    <a:lnTo>
                      <a:pt x="450" y="475"/>
                    </a:lnTo>
                    <a:lnTo>
                      <a:pt x="440" y="484"/>
                    </a:lnTo>
                    <a:lnTo>
                      <a:pt x="430" y="493"/>
                    </a:lnTo>
                    <a:lnTo>
                      <a:pt x="419" y="501"/>
                    </a:lnTo>
                    <a:lnTo>
                      <a:pt x="409" y="507"/>
                    </a:lnTo>
                    <a:lnTo>
                      <a:pt x="398" y="514"/>
                    </a:lnTo>
                    <a:lnTo>
                      <a:pt x="386" y="519"/>
                    </a:lnTo>
                    <a:lnTo>
                      <a:pt x="374" y="525"/>
                    </a:lnTo>
                    <a:lnTo>
                      <a:pt x="362" y="529"/>
                    </a:lnTo>
                    <a:lnTo>
                      <a:pt x="349" y="533"/>
                    </a:lnTo>
                    <a:lnTo>
                      <a:pt x="337" y="537"/>
                    </a:lnTo>
                    <a:lnTo>
                      <a:pt x="323" y="540"/>
                    </a:lnTo>
                    <a:lnTo>
                      <a:pt x="296" y="543"/>
                    </a:lnTo>
                    <a:lnTo>
                      <a:pt x="268" y="545"/>
                    </a:lnTo>
                    <a:lnTo>
                      <a:pt x="250" y="543"/>
                    </a:lnTo>
                    <a:lnTo>
                      <a:pt x="233" y="542"/>
                    </a:lnTo>
                    <a:lnTo>
                      <a:pt x="215" y="540"/>
                    </a:lnTo>
                    <a:lnTo>
                      <a:pt x="199" y="536"/>
                    </a:lnTo>
                    <a:lnTo>
                      <a:pt x="182" y="532"/>
                    </a:lnTo>
                    <a:lnTo>
                      <a:pt x="165" y="525"/>
                    </a:lnTo>
                    <a:lnTo>
                      <a:pt x="149" y="519"/>
                    </a:lnTo>
                    <a:lnTo>
                      <a:pt x="132" y="511"/>
                    </a:lnTo>
                    <a:lnTo>
                      <a:pt x="116" y="504"/>
                    </a:lnTo>
                    <a:lnTo>
                      <a:pt x="101" y="493"/>
                    </a:lnTo>
                    <a:lnTo>
                      <a:pt x="87" y="483"/>
                    </a:lnTo>
                    <a:lnTo>
                      <a:pt x="74" y="472"/>
                    </a:lnTo>
                    <a:lnTo>
                      <a:pt x="63" y="460"/>
                    </a:lnTo>
                    <a:lnTo>
                      <a:pt x="52" y="446"/>
                    </a:lnTo>
                    <a:lnTo>
                      <a:pt x="42" y="432"/>
                    </a:lnTo>
                    <a:lnTo>
                      <a:pt x="33" y="418"/>
                    </a:lnTo>
                    <a:lnTo>
                      <a:pt x="25" y="401"/>
                    </a:lnTo>
                    <a:lnTo>
                      <a:pt x="18" y="384"/>
                    </a:lnTo>
                    <a:lnTo>
                      <a:pt x="13" y="366"/>
                    </a:lnTo>
                    <a:lnTo>
                      <a:pt x="7" y="348"/>
                    </a:lnTo>
                    <a:lnTo>
                      <a:pt x="4" y="328"/>
                    </a:lnTo>
                    <a:lnTo>
                      <a:pt x="1" y="309"/>
                    </a:lnTo>
                    <a:lnTo>
                      <a:pt x="0" y="287"/>
                    </a:lnTo>
                    <a:lnTo>
                      <a:pt x="0" y="265"/>
                    </a:lnTo>
                    <a:close/>
                    <a:moveTo>
                      <a:pt x="141" y="273"/>
                    </a:moveTo>
                    <a:lnTo>
                      <a:pt x="141" y="291"/>
                    </a:lnTo>
                    <a:lnTo>
                      <a:pt x="142" y="309"/>
                    </a:lnTo>
                    <a:lnTo>
                      <a:pt x="146" y="325"/>
                    </a:lnTo>
                    <a:lnTo>
                      <a:pt x="150" y="341"/>
                    </a:lnTo>
                    <a:lnTo>
                      <a:pt x="155" y="355"/>
                    </a:lnTo>
                    <a:lnTo>
                      <a:pt x="161" y="368"/>
                    </a:lnTo>
                    <a:lnTo>
                      <a:pt x="168" y="380"/>
                    </a:lnTo>
                    <a:lnTo>
                      <a:pt x="177" y="391"/>
                    </a:lnTo>
                    <a:lnTo>
                      <a:pt x="187" y="401"/>
                    </a:lnTo>
                    <a:lnTo>
                      <a:pt x="196" y="409"/>
                    </a:lnTo>
                    <a:lnTo>
                      <a:pt x="208" y="416"/>
                    </a:lnTo>
                    <a:lnTo>
                      <a:pt x="218" y="421"/>
                    </a:lnTo>
                    <a:lnTo>
                      <a:pt x="229" y="427"/>
                    </a:lnTo>
                    <a:lnTo>
                      <a:pt x="242" y="429"/>
                    </a:lnTo>
                    <a:lnTo>
                      <a:pt x="255" y="432"/>
                    </a:lnTo>
                    <a:lnTo>
                      <a:pt x="268" y="432"/>
                    </a:lnTo>
                    <a:lnTo>
                      <a:pt x="281" y="432"/>
                    </a:lnTo>
                    <a:lnTo>
                      <a:pt x="294" y="429"/>
                    </a:lnTo>
                    <a:lnTo>
                      <a:pt x="305" y="427"/>
                    </a:lnTo>
                    <a:lnTo>
                      <a:pt x="317" y="421"/>
                    </a:lnTo>
                    <a:lnTo>
                      <a:pt x="328" y="416"/>
                    </a:lnTo>
                    <a:lnTo>
                      <a:pt x="339" y="409"/>
                    </a:lnTo>
                    <a:lnTo>
                      <a:pt x="349" y="401"/>
                    </a:lnTo>
                    <a:lnTo>
                      <a:pt x="358" y="391"/>
                    </a:lnTo>
                    <a:lnTo>
                      <a:pt x="367" y="380"/>
                    </a:lnTo>
                    <a:lnTo>
                      <a:pt x="374" y="368"/>
                    </a:lnTo>
                    <a:lnTo>
                      <a:pt x="381" y="355"/>
                    </a:lnTo>
                    <a:lnTo>
                      <a:pt x="386" y="341"/>
                    </a:lnTo>
                    <a:lnTo>
                      <a:pt x="390" y="325"/>
                    </a:lnTo>
                    <a:lnTo>
                      <a:pt x="392" y="309"/>
                    </a:lnTo>
                    <a:lnTo>
                      <a:pt x="394" y="291"/>
                    </a:lnTo>
                    <a:lnTo>
                      <a:pt x="395" y="271"/>
                    </a:lnTo>
                    <a:lnTo>
                      <a:pt x="394" y="252"/>
                    </a:lnTo>
                    <a:lnTo>
                      <a:pt x="392" y="235"/>
                    </a:lnTo>
                    <a:lnTo>
                      <a:pt x="390" y="219"/>
                    </a:lnTo>
                    <a:lnTo>
                      <a:pt x="386" y="203"/>
                    </a:lnTo>
                    <a:lnTo>
                      <a:pt x="381" y="189"/>
                    </a:lnTo>
                    <a:lnTo>
                      <a:pt x="374" y="176"/>
                    </a:lnTo>
                    <a:lnTo>
                      <a:pt x="367" y="165"/>
                    </a:lnTo>
                    <a:lnTo>
                      <a:pt x="358" y="153"/>
                    </a:lnTo>
                    <a:lnTo>
                      <a:pt x="349" y="144"/>
                    </a:lnTo>
                    <a:lnTo>
                      <a:pt x="339" y="135"/>
                    </a:lnTo>
                    <a:lnTo>
                      <a:pt x="328" y="129"/>
                    </a:lnTo>
                    <a:lnTo>
                      <a:pt x="317" y="122"/>
                    </a:lnTo>
                    <a:lnTo>
                      <a:pt x="305" y="119"/>
                    </a:lnTo>
                    <a:lnTo>
                      <a:pt x="294" y="115"/>
                    </a:lnTo>
                    <a:lnTo>
                      <a:pt x="281" y="113"/>
                    </a:lnTo>
                    <a:lnTo>
                      <a:pt x="268" y="112"/>
                    </a:lnTo>
                    <a:lnTo>
                      <a:pt x="255" y="113"/>
                    </a:lnTo>
                    <a:lnTo>
                      <a:pt x="242" y="115"/>
                    </a:lnTo>
                    <a:lnTo>
                      <a:pt x="229" y="119"/>
                    </a:lnTo>
                    <a:lnTo>
                      <a:pt x="218" y="122"/>
                    </a:lnTo>
                    <a:lnTo>
                      <a:pt x="208" y="129"/>
                    </a:lnTo>
                    <a:lnTo>
                      <a:pt x="196" y="135"/>
                    </a:lnTo>
                    <a:lnTo>
                      <a:pt x="187" y="144"/>
                    </a:lnTo>
                    <a:lnTo>
                      <a:pt x="177" y="153"/>
                    </a:lnTo>
                    <a:lnTo>
                      <a:pt x="168" y="165"/>
                    </a:lnTo>
                    <a:lnTo>
                      <a:pt x="161" y="176"/>
                    </a:lnTo>
                    <a:lnTo>
                      <a:pt x="155" y="189"/>
                    </a:lnTo>
                    <a:lnTo>
                      <a:pt x="150" y="203"/>
                    </a:lnTo>
                    <a:lnTo>
                      <a:pt x="146" y="219"/>
                    </a:lnTo>
                    <a:lnTo>
                      <a:pt x="142" y="235"/>
                    </a:lnTo>
                    <a:lnTo>
                      <a:pt x="141" y="253"/>
                    </a:lnTo>
                    <a:lnTo>
                      <a:pt x="141" y="27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4" name="Rectangle 501">
                <a:extLst>
                  <a:ext uri="{FF2B5EF4-FFF2-40B4-BE49-F238E27FC236}">
                    <a16:creationId xmlns:a16="http://schemas.microsoft.com/office/drawing/2014/main" id="{18B6DD5F-0C37-4651-A86C-25D438738812}"/>
                  </a:ext>
                </a:extLst>
              </p:cNvPr>
              <p:cNvSpPr>
                <a:spLocks noChangeArrowheads="1"/>
              </p:cNvSpPr>
              <p:nvPr/>
            </p:nvSpPr>
            <p:spPr bwMode="auto">
              <a:xfrm>
                <a:off x="1223" y="2979"/>
                <a:ext cx="35" cy="179"/>
              </a:xfrm>
              <a:prstGeom prst="rect">
                <a:avLst/>
              </a:prstGeom>
              <a:solidFill>
                <a:srgbClr val="1F1A17"/>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61605" name="Freeform 502">
                <a:extLst>
                  <a:ext uri="{FF2B5EF4-FFF2-40B4-BE49-F238E27FC236}">
                    <a16:creationId xmlns:a16="http://schemas.microsoft.com/office/drawing/2014/main" id="{754B3D29-1CC6-4970-9403-14A092E2A17A}"/>
                  </a:ext>
                </a:extLst>
              </p:cNvPr>
              <p:cNvSpPr>
                <a:spLocks noEditPoints="1"/>
              </p:cNvSpPr>
              <p:nvPr/>
            </p:nvSpPr>
            <p:spPr bwMode="auto">
              <a:xfrm>
                <a:off x="1284" y="3025"/>
                <a:ext cx="122" cy="136"/>
              </a:xfrm>
              <a:custGeom>
                <a:avLst/>
                <a:gdLst>
                  <a:gd name="T0" fmla="*/ 1 w 489"/>
                  <a:gd name="T1" fmla="*/ 8 h 545"/>
                  <a:gd name="T2" fmla="*/ 2 w 489"/>
                  <a:gd name="T3" fmla="*/ 5 h 545"/>
                  <a:gd name="T4" fmla="*/ 4 w 489"/>
                  <a:gd name="T5" fmla="*/ 3 h 545"/>
                  <a:gd name="T6" fmla="*/ 7 w 489"/>
                  <a:gd name="T7" fmla="*/ 1 h 545"/>
                  <a:gd name="T8" fmla="*/ 10 w 489"/>
                  <a:gd name="T9" fmla="*/ 0 h 545"/>
                  <a:gd name="T10" fmla="*/ 15 w 489"/>
                  <a:gd name="T11" fmla="*/ 0 h 545"/>
                  <a:gd name="T12" fmla="*/ 19 w 489"/>
                  <a:gd name="T13" fmla="*/ 0 h 545"/>
                  <a:gd name="T14" fmla="*/ 22 w 489"/>
                  <a:gd name="T15" fmla="*/ 1 h 545"/>
                  <a:gd name="T16" fmla="*/ 24 w 489"/>
                  <a:gd name="T17" fmla="*/ 2 h 545"/>
                  <a:gd name="T18" fmla="*/ 26 w 489"/>
                  <a:gd name="T19" fmla="*/ 3 h 545"/>
                  <a:gd name="T20" fmla="*/ 27 w 489"/>
                  <a:gd name="T21" fmla="*/ 4 h 545"/>
                  <a:gd name="T22" fmla="*/ 28 w 489"/>
                  <a:gd name="T23" fmla="*/ 6 h 545"/>
                  <a:gd name="T24" fmla="*/ 28 w 489"/>
                  <a:gd name="T25" fmla="*/ 9 h 545"/>
                  <a:gd name="T26" fmla="*/ 28 w 489"/>
                  <a:gd name="T27" fmla="*/ 12 h 545"/>
                  <a:gd name="T28" fmla="*/ 29 w 489"/>
                  <a:gd name="T29" fmla="*/ 26 h 545"/>
                  <a:gd name="T30" fmla="*/ 29 w 489"/>
                  <a:gd name="T31" fmla="*/ 30 h 545"/>
                  <a:gd name="T32" fmla="*/ 30 w 489"/>
                  <a:gd name="T33" fmla="*/ 33 h 545"/>
                  <a:gd name="T34" fmla="*/ 21 w 489"/>
                  <a:gd name="T35" fmla="*/ 32 h 545"/>
                  <a:gd name="T36" fmla="*/ 21 w 489"/>
                  <a:gd name="T37" fmla="*/ 30 h 545"/>
                  <a:gd name="T38" fmla="*/ 18 w 489"/>
                  <a:gd name="T39" fmla="*/ 31 h 545"/>
                  <a:gd name="T40" fmla="*/ 15 w 489"/>
                  <a:gd name="T41" fmla="*/ 33 h 545"/>
                  <a:gd name="T42" fmla="*/ 11 w 489"/>
                  <a:gd name="T43" fmla="*/ 34 h 545"/>
                  <a:gd name="T44" fmla="*/ 7 w 489"/>
                  <a:gd name="T45" fmla="*/ 33 h 545"/>
                  <a:gd name="T46" fmla="*/ 4 w 489"/>
                  <a:gd name="T47" fmla="*/ 32 h 545"/>
                  <a:gd name="T48" fmla="*/ 2 w 489"/>
                  <a:gd name="T49" fmla="*/ 30 h 545"/>
                  <a:gd name="T50" fmla="*/ 1 w 489"/>
                  <a:gd name="T51" fmla="*/ 28 h 545"/>
                  <a:gd name="T52" fmla="*/ 0 w 489"/>
                  <a:gd name="T53" fmla="*/ 25 h 545"/>
                  <a:gd name="T54" fmla="*/ 0 w 489"/>
                  <a:gd name="T55" fmla="*/ 23 h 545"/>
                  <a:gd name="T56" fmla="*/ 0 w 489"/>
                  <a:gd name="T57" fmla="*/ 21 h 545"/>
                  <a:gd name="T58" fmla="*/ 1 w 489"/>
                  <a:gd name="T59" fmla="*/ 19 h 545"/>
                  <a:gd name="T60" fmla="*/ 2 w 489"/>
                  <a:gd name="T61" fmla="*/ 18 h 545"/>
                  <a:gd name="T62" fmla="*/ 4 w 489"/>
                  <a:gd name="T63" fmla="*/ 17 h 545"/>
                  <a:gd name="T64" fmla="*/ 6 w 489"/>
                  <a:gd name="T65" fmla="*/ 15 h 545"/>
                  <a:gd name="T66" fmla="*/ 12 w 489"/>
                  <a:gd name="T67" fmla="*/ 14 h 545"/>
                  <a:gd name="T68" fmla="*/ 19 w 489"/>
                  <a:gd name="T69" fmla="*/ 12 h 545"/>
                  <a:gd name="T70" fmla="*/ 20 w 489"/>
                  <a:gd name="T71" fmla="*/ 10 h 545"/>
                  <a:gd name="T72" fmla="*/ 20 w 489"/>
                  <a:gd name="T73" fmla="*/ 9 h 545"/>
                  <a:gd name="T74" fmla="*/ 19 w 489"/>
                  <a:gd name="T75" fmla="*/ 8 h 545"/>
                  <a:gd name="T76" fmla="*/ 18 w 489"/>
                  <a:gd name="T77" fmla="*/ 7 h 545"/>
                  <a:gd name="T78" fmla="*/ 16 w 489"/>
                  <a:gd name="T79" fmla="*/ 7 h 545"/>
                  <a:gd name="T80" fmla="*/ 12 w 489"/>
                  <a:gd name="T81" fmla="*/ 7 h 545"/>
                  <a:gd name="T82" fmla="*/ 10 w 489"/>
                  <a:gd name="T83" fmla="*/ 8 h 545"/>
                  <a:gd name="T84" fmla="*/ 9 w 489"/>
                  <a:gd name="T85" fmla="*/ 9 h 545"/>
                  <a:gd name="T86" fmla="*/ 20 w 489"/>
                  <a:gd name="T87" fmla="*/ 18 h 545"/>
                  <a:gd name="T88" fmla="*/ 17 w 489"/>
                  <a:gd name="T89" fmla="*/ 18 h 545"/>
                  <a:gd name="T90" fmla="*/ 12 w 489"/>
                  <a:gd name="T91" fmla="*/ 20 h 545"/>
                  <a:gd name="T92" fmla="*/ 10 w 489"/>
                  <a:gd name="T93" fmla="*/ 21 h 545"/>
                  <a:gd name="T94" fmla="*/ 9 w 489"/>
                  <a:gd name="T95" fmla="*/ 22 h 545"/>
                  <a:gd name="T96" fmla="*/ 8 w 489"/>
                  <a:gd name="T97" fmla="*/ 23 h 545"/>
                  <a:gd name="T98" fmla="*/ 8 w 489"/>
                  <a:gd name="T99" fmla="*/ 24 h 545"/>
                  <a:gd name="T100" fmla="*/ 9 w 489"/>
                  <a:gd name="T101" fmla="*/ 25 h 545"/>
                  <a:gd name="T102" fmla="*/ 10 w 489"/>
                  <a:gd name="T103" fmla="*/ 27 h 545"/>
                  <a:gd name="T104" fmla="*/ 11 w 489"/>
                  <a:gd name="T105" fmla="*/ 27 h 545"/>
                  <a:gd name="T106" fmla="*/ 12 w 489"/>
                  <a:gd name="T107" fmla="*/ 28 h 545"/>
                  <a:gd name="T108" fmla="*/ 14 w 489"/>
                  <a:gd name="T109" fmla="*/ 28 h 545"/>
                  <a:gd name="T110" fmla="*/ 15 w 489"/>
                  <a:gd name="T111" fmla="*/ 27 h 545"/>
                  <a:gd name="T112" fmla="*/ 17 w 489"/>
                  <a:gd name="T113" fmla="*/ 27 h 545"/>
                  <a:gd name="T114" fmla="*/ 19 w 489"/>
                  <a:gd name="T115" fmla="*/ 25 h 545"/>
                  <a:gd name="T116" fmla="*/ 20 w 489"/>
                  <a:gd name="T117" fmla="*/ 23 h 545"/>
                  <a:gd name="T118" fmla="*/ 20 w 489"/>
                  <a:gd name="T119" fmla="*/ 19 h 5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5"/>
                  <a:gd name="T182" fmla="*/ 489 w 489"/>
                  <a:gd name="T183" fmla="*/ 545 h 5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5">
                    <a:moveTo>
                      <a:pt x="138" y="171"/>
                    </a:moveTo>
                    <a:lnTo>
                      <a:pt x="14" y="148"/>
                    </a:lnTo>
                    <a:lnTo>
                      <a:pt x="20" y="130"/>
                    </a:lnTo>
                    <a:lnTo>
                      <a:pt x="27" y="113"/>
                    </a:lnTo>
                    <a:lnTo>
                      <a:pt x="34" y="97"/>
                    </a:lnTo>
                    <a:lnTo>
                      <a:pt x="42" y="83"/>
                    </a:lnTo>
                    <a:lnTo>
                      <a:pt x="52" y="70"/>
                    </a:lnTo>
                    <a:lnTo>
                      <a:pt x="62" y="57"/>
                    </a:lnTo>
                    <a:lnTo>
                      <a:pt x="74" y="47"/>
                    </a:lnTo>
                    <a:lnTo>
                      <a:pt x="87" y="36"/>
                    </a:lnTo>
                    <a:lnTo>
                      <a:pt x="100" y="27"/>
                    </a:lnTo>
                    <a:lnTo>
                      <a:pt x="115" y="21"/>
                    </a:lnTo>
                    <a:lnTo>
                      <a:pt x="132" y="15"/>
                    </a:lnTo>
                    <a:lnTo>
                      <a:pt x="150" y="9"/>
                    </a:lnTo>
                    <a:lnTo>
                      <a:pt x="170" y="6"/>
                    </a:lnTo>
                    <a:lnTo>
                      <a:pt x="192" y="3"/>
                    </a:lnTo>
                    <a:lnTo>
                      <a:pt x="215" y="0"/>
                    </a:lnTo>
                    <a:lnTo>
                      <a:pt x="240" y="0"/>
                    </a:lnTo>
                    <a:lnTo>
                      <a:pt x="261" y="0"/>
                    </a:lnTo>
                    <a:lnTo>
                      <a:pt x="282" y="2"/>
                    </a:lnTo>
                    <a:lnTo>
                      <a:pt x="301" y="3"/>
                    </a:lnTo>
                    <a:lnTo>
                      <a:pt x="319" y="6"/>
                    </a:lnTo>
                    <a:lnTo>
                      <a:pt x="336" y="8"/>
                    </a:lnTo>
                    <a:lnTo>
                      <a:pt x="351" y="12"/>
                    </a:lnTo>
                    <a:lnTo>
                      <a:pt x="364" y="17"/>
                    </a:lnTo>
                    <a:lnTo>
                      <a:pt x="377" y="22"/>
                    </a:lnTo>
                    <a:lnTo>
                      <a:pt x="387" y="27"/>
                    </a:lnTo>
                    <a:lnTo>
                      <a:pt x="397" y="34"/>
                    </a:lnTo>
                    <a:lnTo>
                      <a:pt x="406" y="40"/>
                    </a:lnTo>
                    <a:lnTo>
                      <a:pt x="415" y="47"/>
                    </a:lnTo>
                    <a:lnTo>
                      <a:pt x="422" y="54"/>
                    </a:lnTo>
                    <a:lnTo>
                      <a:pt x="430" y="61"/>
                    </a:lnTo>
                    <a:lnTo>
                      <a:pt x="435" y="70"/>
                    </a:lnTo>
                    <a:lnTo>
                      <a:pt x="440" y="77"/>
                    </a:lnTo>
                    <a:lnTo>
                      <a:pt x="444" y="86"/>
                    </a:lnTo>
                    <a:lnTo>
                      <a:pt x="448" y="98"/>
                    </a:lnTo>
                    <a:lnTo>
                      <a:pt x="451" y="111"/>
                    </a:lnTo>
                    <a:lnTo>
                      <a:pt x="454" y="125"/>
                    </a:lnTo>
                    <a:lnTo>
                      <a:pt x="455" y="142"/>
                    </a:lnTo>
                    <a:lnTo>
                      <a:pt x="458" y="160"/>
                    </a:lnTo>
                    <a:lnTo>
                      <a:pt x="458" y="179"/>
                    </a:lnTo>
                    <a:lnTo>
                      <a:pt x="458" y="201"/>
                    </a:lnTo>
                    <a:lnTo>
                      <a:pt x="457" y="361"/>
                    </a:lnTo>
                    <a:lnTo>
                      <a:pt x="458" y="393"/>
                    </a:lnTo>
                    <a:lnTo>
                      <a:pt x="459" y="421"/>
                    </a:lnTo>
                    <a:lnTo>
                      <a:pt x="460" y="445"/>
                    </a:lnTo>
                    <a:lnTo>
                      <a:pt x="463" y="463"/>
                    </a:lnTo>
                    <a:lnTo>
                      <a:pt x="468" y="479"/>
                    </a:lnTo>
                    <a:lnTo>
                      <a:pt x="473" y="496"/>
                    </a:lnTo>
                    <a:lnTo>
                      <a:pt x="480" y="514"/>
                    </a:lnTo>
                    <a:lnTo>
                      <a:pt x="489" y="532"/>
                    </a:lnTo>
                    <a:lnTo>
                      <a:pt x="353" y="532"/>
                    </a:lnTo>
                    <a:lnTo>
                      <a:pt x="349" y="524"/>
                    </a:lnTo>
                    <a:lnTo>
                      <a:pt x="346" y="515"/>
                    </a:lnTo>
                    <a:lnTo>
                      <a:pt x="342" y="505"/>
                    </a:lnTo>
                    <a:lnTo>
                      <a:pt x="338" y="492"/>
                    </a:lnTo>
                    <a:lnTo>
                      <a:pt x="336" y="482"/>
                    </a:lnTo>
                    <a:lnTo>
                      <a:pt x="333" y="475"/>
                    </a:lnTo>
                    <a:lnTo>
                      <a:pt x="315" y="492"/>
                    </a:lnTo>
                    <a:lnTo>
                      <a:pt x="297" y="506"/>
                    </a:lnTo>
                    <a:lnTo>
                      <a:pt x="278" y="518"/>
                    </a:lnTo>
                    <a:lnTo>
                      <a:pt x="259" y="527"/>
                    </a:lnTo>
                    <a:lnTo>
                      <a:pt x="238" y="534"/>
                    </a:lnTo>
                    <a:lnTo>
                      <a:pt x="216" y="540"/>
                    </a:lnTo>
                    <a:lnTo>
                      <a:pt x="195" y="543"/>
                    </a:lnTo>
                    <a:lnTo>
                      <a:pt x="173" y="545"/>
                    </a:lnTo>
                    <a:lnTo>
                      <a:pt x="154" y="543"/>
                    </a:lnTo>
                    <a:lnTo>
                      <a:pt x="134" y="541"/>
                    </a:lnTo>
                    <a:lnTo>
                      <a:pt x="118" y="538"/>
                    </a:lnTo>
                    <a:lnTo>
                      <a:pt x="101" y="533"/>
                    </a:lnTo>
                    <a:lnTo>
                      <a:pt x="86" y="527"/>
                    </a:lnTo>
                    <a:lnTo>
                      <a:pt x="71" y="520"/>
                    </a:lnTo>
                    <a:lnTo>
                      <a:pt x="59" y="511"/>
                    </a:lnTo>
                    <a:lnTo>
                      <a:pt x="46" y="501"/>
                    </a:lnTo>
                    <a:lnTo>
                      <a:pt x="36" y="489"/>
                    </a:lnTo>
                    <a:lnTo>
                      <a:pt x="25" y="478"/>
                    </a:lnTo>
                    <a:lnTo>
                      <a:pt x="18" y="465"/>
                    </a:lnTo>
                    <a:lnTo>
                      <a:pt x="11" y="451"/>
                    </a:lnTo>
                    <a:lnTo>
                      <a:pt x="6" y="437"/>
                    </a:lnTo>
                    <a:lnTo>
                      <a:pt x="2" y="423"/>
                    </a:lnTo>
                    <a:lnTo>
                      <a:pt x="1" y="406"/>
                    </a:lnTo>
                    <a:lnTo>
                      <a:pt x="0" y="391"/>
                    </a:lnTo>
                    <a:lnTo>
                      <a:pt x="0" y="379"/>
                    </a:lnTo>
                    <a:lnTo>
                      <a:pt x="1" y="369"/>
                    </a:lnTo>
                    <a:lnTo>
                      <a:pt x="2" y="359"/>
                    </a:lnTo>
                    <a:lnTo>
                      <a:pt x="5" y="348"/>
                    </a:lnTo>
                    <a:lnTo>
                      <a:pt x="7" y="339"/>
                    </a:lnTo>
                    <a:lnTo>
                      <a:pt x="11" y="329"/>
                    </a:lnTo>
                    <a:lnTo>
                      <a:pt x="16" y="320"/>
                    </a:lnTo>
                    <a:lnTo>
                      <a:pt x="20" y="311"/>
                    </a:lnTo>
                    <a:lnTo>
                      <a:pt x="27" y="303"/>
                    </a:lnTo>
                    <a:lnTo>
                      <a:pt x="33" y="296"/>
                    </a:lnTo>
                    <a:lnTo>
                      <a:pt x="39" y="288"/>
                    </a:lnTo>
                    <a:lnTo>
                      <a:pt x="46" y="282"/>
                    </a:lnTo>
                    <a:lnTo>
                      <a:pt x="53" y="275"/>
                    </a:lnTo>
                    <a:lnTo>
                      <a:pt x="62" y="269"/>
                    </a:lnTo>
                    <a:lnTo>
                      <a:pt x="70" y="264"/>
                    </a:lnTo>
                    <a:lnTo>
                      <a:pt x="79" y="258"/>
                    </a:lnTo>
                    <a:lnTo>
                      <a:pt x="101" y="249"/>
                    </a:lnTo>
                    <a:lnTo>
                      <a:pt x="127" y="242"/>
                    </a:lnTo>
                    <a:lnTo>
                      <a:pt x="156" y="234"/>
                    </a:lnTo>
                    <a:lnTo>
                      <a:pt x="190" y="226"/>
                    </a:lnTo>
                    <a:lnTo>
                      <a:pt x="234" y="217"/>
                    </a:lnTo>
                    <a:lnTo>
                      <a:pt x="270" y="210"/>
                    </a:lnTo>
                    <a:lnTo>
                      <a:pt x="301" y="201"/>
                    </a:lnTo>
                    <a:lnTo>
                      <a:pt x="323" y="193"/>
                    </a:lnTo>
                    <a:lnTo>
                      <a:pt x="323" y="179"/>
                    </a:lnTo>
                    <a:lnTo>
                      <a:pt x="323" y="170"/>
                    </a:lnTo>
                    <a:lnTo>
                      <a:pt x="322" y="161"/>
                    </a:lnTo>
                    <a:lnTo>
                      <a:pt x="320" y="153"/>
                    </a:lnTo>
                    <a:lnTo>
                      <a:pt x="318" y="146"/>
                    </a:lnTo>
                    <a:lnTo>
                      <a:pt x="315" y="138"/>
                    </a:lnTo>
                    <a:lnTo>
                      <a:pt x="311" y="133"/>
                    </a:lnTo>
                    <a:lnTo>
                      <a:pt x="308" y="128"/>
                    </a:lnTo>
                    <a:lnTo>
                      <a:pt x="304" y="122"/>
                    </a:lnTo>
                    <a:lnTo>
                      <a:pt x="297" y="119"/>
                    </a:lnTo>
                    <a:lnTo>
                      <a:pt x="291" y="115"/>
                    </a:lnTo>
                    <a:lnTo>
                      <a:pt x="283" y="112"/>
                    </a:lnTo>
                    <a:lnTo>
                      <a:pt x="276" y="110"/>
                    </a:lnTo>
                    <a:lnTo>
                      <a:pt x="255" y="107"/>
                    </a:lnTo>
                    <a:lnTo>
                      <a:pt x="229" y="106"/>
                    </a:lnTo>
                    <a:lnTo>
                      <a:pt x="213" y="107"/>
                    </a:lnTo>
                    <a:lnTo>
                      <a:pt x="197" y="110"/>
                    </a:lnTo>
                    <a:lnTo>
                      <a:pt x="183" y="113"/>
                    </a:lnTo>
                    <a:lnTo>
                      <a:pt x="172" y="120"/>
                    </a:lnTo>
                    <a:lnTo>
                      <a:pt x="168" y="124"/>
                    </a:lnTo>
                    <a:lnTo>
                      <a:pt x="163" y="129"/>
                    </a:lnTo>
                    <a:lnTo>
                      <a:pt x="157" y="134"/>
                    </a:lnTo>
                    <a:lnTo>
                      <a:pt x="154" y="140"/>
                    </a:lnTo>
                    <a:lnTo>
                      <a:pt x="146" y="155"/>
                    </a:lnTo>
                    <a:lnTo>
                      <a:pt x="138" y="171"/>
                    </a:lnTo>
                    <a:close/>
                    <a:moveTo>
                      <a:pt x="323" y="283"/>
                    </a:moveTo>
                    <a:lnTo>
                      <a:pt x="308" y="287"/>
                    </a:lnTo>
                    <a:lnTo>
                      <a:pt x="288" y="292"/>
                    </a:lnTo>
                    <a:lnTo>
                      <a:pt x="267" y="298"/>
                    </a:lnTo>
                    <a:lnTo>
                      <a:pt x="240" y="303"/>
                    </a:lnTo>
                    <a:lnTo>
                      <a:pt x="213" y="310"/>
                    </a:lnTo>
                    <a:lnTo>
                      <a:pt x="192" y="316"/>
                    </a:lnTo>
                    <a:lnTo>
                      <a:pt x="175" y="321"/>
                    </a:lnTo>
                    <a:lnTo>
                      <a:pt x="164" y="328"/>
                    </a:lnTo>
                    <a:lnTo>
                      <a:pt x="157" y="333"/>
                    </a:lnTo>
                    <a:lnTo>
                      <a:pt x="152" y="338"/>
                    </a:lnTo>
                    <a:lnTo>
                      <a:pt x="148" y="343"/>
                    </a:lnTo>
                    <a:lnTo>
                      <a:pt x="145" y="350"/>
                    </a:lnTo>
                    <a:lnTo>
                      <a:pt x="141" y="356"/>
                    </a:lnTo>
                    <a:lnTo>
                      <a:pt x="139" y="362"/>
                    </a:lnTo>
                    <a:lnTo>
                      <a:pt x="138" y="369"/>
                    </a:lnTo>
                    <a:lnTo>
                      <a:pt x="137" y="377"/>
                    </a:lnTo>
                    <a:lnTo>
                      <a:pt x="138" y="383"/>
                    </a:lnTo>
                    <a:lnTo>
                      <a:pt x="138" y="391"/>
                    </a:lnTo>
                    <a:lnTo>
                      <a:pt x="141" y="397"/>
                    </a:lnTo>
                    <a:lnTo>
                      <a:pt x="143" y="404"/>
                    </a:lnTo>
                    <a:lnTo>
                      <a:pt x="146" y="409"/>
                    </a:lnTo>
                    <a:lnTo>
                      <a:pt x="150" y="415"/>
                    </a:lnTo>
                    <a:lnTo>
                      <a:pt x="154" y="420"/>
                    </a:lnTo>
                    <a:lnTo>
                      <a:pt x="159" y="427"/>
                    </a:lnTo>
                    <a:lnTo>
                      <a:pt x="164" y="430"/>
                    </a:lnTo>
                    <a:lnTo>
                      <a:pt x="170" y="436"/>
                    </a:lnTo>
                    <a:lnTo>
                      <a:pt x="177" y="439"/>
                    </a:lnTo>
                    <a:lnTo>
                      <a:pt x="183" y="442"/>
                    </a:lnTo>
                    <a:lnTo>
                      <a:pt x="191" y="445"/>
                    </a:lnTo>
                    <a:lnTo>
                      <a:pt x="197" y="446"/>
                    </a:lnTo>
                    <a:lnTo>
                      <a:pt x="206" y="447"/>
                    </a:lnTo>
                    <a:lnTo>
                      <a:pt x="214" y="447"/>
                    </a:lnTo>
                    <a:lnTo>
                      <a:pt x="223" y="447"/>
                    </a:lnTo>
                    <a:lnTo>
                      <a:pt x="232" y="446"/>
                    </a:lnTo>
                    <a:lnTo>
                      <a:pt x="241" y="443"/>
                    </a:lnTo>
                    <a:lnTo>
                      <a:pt x="250" y="441"/>
                    </a:lnTo>
                    <a:lnTo>
                      <a:pt x="259" y="438"/>
                    </a:lnTo>
                    <a:lnTo>
                      <a:pt x="268" y="433"/>
                    </a:lnTo>
                    <a:lnTo>
                      <a:pt x="277" y="428"/>
                    </a:lnTo>
                    <a:lnTo>
                      <a:pt x="285" y="423"/>
                    </a:lnTo>
                    <a:lnTo>
                      <a:pt x="296" y="412"/>
                    </a:lnTo>
                    <a:lnTo>
                      <a:pt x="305" y="402"/>
                    </a:lnTo>
                    <a:lnTo>
                      <a:pt x="313" y="391"/>
                    </a:lnTo>
                    <a:lnTo>
                      <a:pt x="318" y="377"/>
                    </a:lnTo>
                    <a:lnTo>
                      <a:pt x="320" y="366"/>
                    </a:lnTo>
                    <a:lnTo>
                      <a:pt x="322" y="351"/>
                    </a:lnTo>
                    <a:lnTo>
                      <a:pt x="323" y="333"/>
                    </a:lnTo>
                    <a:lnTo>
                      <a:pt x="323" y="310"/>
                    </a:lnTo>
                    <a:lnTo>
                      <a:pt x="323" y="2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6" name="Freeform 503">
                <a:extLst>
                  <a:ext uri="{FF2B5EF4-FFF2-40B4-BE49-F238E27FC236}">
                    <a16:creationId xmlns:a16="http://schemas.microsoft.com/office/drawing/2014/main" id="{FD76BC33-AFCF-4749-B161-75DAEDA530C7}"/>
                  </a:ext>
                </a:extLst>
              </p:cNvPr>
              <p:cNvSpPr>
                <a:spLocks/>
              </p:cNvSpPr>
              <p:nvPr/>
            </p:nvSpPr>
            <p:spPr bwMode="auto">
              <a:xfrm>
                <a:off x="2150" y="1360"/>
                <a:ext cx="207" cy="754"/>
              </a:xfrm>
              <a:custGeom>
                <a:avLst/>
                <a:gdLst>
                  <a:gd name="T0" fmla="*/ 14 w 828"/>
                  <a:gd name="T1" fmla="*/ 189 h 3015"/>
                  <a:gd name="T2" fmla="*/ 52 w 828"/>
                  <a:gd name="T3" fmla="*/ 3 h 3015"/>
                  <a:gd name="T4" fmla="*/ 38 w 828"/>
                  <a:gd name="T5" fmla="*/ 0 h 3015"/>
                  <a:gd name="T6" fmla="*/ 0 w 828"/>
                  <a:gd name="T7" fmla="*/ 186 h 3015"/>
                  <a:gd name="T8" fmla="*/ 14 w 828"/>
                  <a:gd name="T9" fmla="*/ 189 h 3015"/>
                  <a:gd name="T10" fmla="*/ 0 60000 65536"/>
                  <a:gd name="T11" fmla="*/ 0 60000 65536"/>
                  <a:gd name="T12" fmla="*/ 0 60000 65536"/>
                  <a:gd name="T13" fmla="*/ 0 60000 65536"/>
                  <a:gd name="T14" fmla="*/ 0 60000 65536"/>
                  <a:gd name="T15" fmla="*/ 0 w 828"/>
                  <a:gd name="T16" fmla="*/ 0 h 3015"/>
                  <a:gd name="T17" fmla="*/ 828 w 828"/>
                  <a:gd name="T18" fmla="*/ 3015 h 3015"/>
                </a:gdLst>
                <a:ahLst/>
                <a:cxnLst>
                  <a:cxn ang="T10">
                    <a:pos x="T0" y="T1"/>
                  </a:cxn>
                  <a:cxn ang="T11">
                    <a:pos x="T2" y="T3"/>
                  </a:cxn>
                  <a:cxn ang="T12">
                    <a:pos x="T4" y="T5"/>
                  </a:cxn>
                  <a:cxn ang="T13">
                    <a:pos x="T6" y="T7"/>
                  </a:cxn>
                  <a:cxn ang="T14">
                    <a:pos x="T8" y="T9"/>
                  </a:cxn>
                </a:cxnLst>
                <a:rect l="T15" t="T16" r="T17" b="T18"/>
                <a:pathLst>
                  <a:path w="828" h="3015">
                    <a:moveTo>
                      <a:pt x="229" y="3015"/>
                    </a:moveTo>
                    <a:lnTo>
                      <a:pt x="828" y="46"/>
                    </a:lnTo>
                    <a:lnTo>
                      <a:pt x="600" y="0"/>
                    </a:lnTo>
                    <a:lnTo>
                      <a:pt x="0" y="2968"/>
                    </a:lnTo>
                    <a:lnTo>
                      <a:pt x="229" y="301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7" name="Freeform 504">
                <a:extLst>
                  <a:ext uri="{FF2B5EF4-FFF2-40B4-BE49-F238E27FC236}">
                    <a16:creationId xmlns:a16="http://schemas.microsoft.com/office/drawing/2014/main" id="{D2E825E3-32EA-4CFD-839B-EED1C762DD94}"/>
                  </a:ext>
                </a:extLst>
              </p:cNvPr>
              <p:cNvSpPr>
                <a:spLocks/>
              </p:cNvSpPr>
              <p:nvPr/>
            </p:nvSpPr>
            <p:spPr bwMode="auto">
              <a:xfrm>
                <a:off x="2104" y="2092"/>
                <a:ext cx="149" cy="163"/>
              </a:xfrm>
              <a:custGeom>
                <a:avLst/>
                <a:gdLst>
                  <a:gd name="T0" fmla="*/ 11 w 593"/>
                  <a:gd name="T1" fmla="*/ 41 h 653"/>
                  <a:gd name="T2" fmla="*/ 37 w 593"/>
                  <a:gd name="T3" fmla="*/ 7 h 653"/>
                  <a:gd name="T4" fmla="*/ 0 w 593"/>
                  <a:gd name="T5" fmla="*/ 0 h 653"/>
                  <a:gd name="T6" fmla="*/ 11 w 593"/>
                  <a:gd name="T7" fmla="*/ 41 h 653"/>
                  <a:gd name="T8" fmla="*/ 11 w 593"/>
                  <a:gd name="T9" fmla="*/ 41 h 653"/>
                  <a:gd name="T10" fmla="*/ 11 w 593"/>
                  <a:gd name="T11" fmla="*/ 41 h 653"/>
                  <a:gd name="T12" fmla="*/ 0 60000 65536"/>
                  <a:gd name="T13" fmla="*/ 0 60000 65536"/>
                  <a:gd name="T14" fmla="*/ 0 60000 65536"/>
                  <a:gd name="T15" fmla="*/ 0 60000 65536"/>
                  <a:gd name="T16" fmla="*/ 0 60000 65536"/>
                  <a:gd name="T17" fmla="*/ 0 60000 65536"/>
                  <a:gd name="T18" fmla="*/ 0 w 593"/>
                  <a:gd name="T19" fmla="*/ 0 h 653"/>
                  <a:gd name="T20" fmla="*/ 593 w 593"/>
                  <a:gd name="T21" fmla="*/ 653 h 653"/>
                </a:gdLst>
                <a:ahLst/>
                <a:cxnLst>
                  <a:cxn ang="T12">
                    <a:pos x="T0" y="T1"/>
                  </a:cxn>
                  <a:cxn ang="T13">
                    <a:pos x="T2" y="T3"/>
                  </a:cxn>
                  <a:cxn ang="T14">
                    <a:pos x="T4" y="T5"/>
                  </a:cxn>
                  <a:cxn ang="T15">
                    <a:pos x="T6" y="T7"/>
                  </a:cxn>
                  <a:cxn ang="T16">
                    <a:pos x="T8" y="T9"/>
                  </a:cxn>
                  <a:cxn ang="T17">
                    <a:pos x="T10" y="T11"/>
                  </a:cxn>
                </a:cxnLst>
                <a:rect l="T18" t="T19" r="T20" b="T21"/>
                <a:pathLst>
                  <a:path w="593" h="653">
                    <a:moveTo>
                      <a:pt x="178" y="652"/>
                    </a:moveTo>
                    <a:lnTo>
                      <a:pt x="593" y="119"/>
                    </a:lnTo>
                    <a:lnTo>
                      <a:pt x="0" y="0"/>
                    </a:lnTo>
                    <a:lnTo>
                      <a:pt x="178" y="652"/>
                    </a:lnTo>
                    <a:lnTo>
                      <a:pt x="178" y="653"/>
                    </a:lnTo>
                    <a:lnTo>
                      <a:pt x="178" y="65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8" name="Freeform 505">
                <a:extLst>
                  <a:ext uri="{FF2B5EF4-FFF2-40B4-BE49-F238E27FC236}">
                    <a16:creationId xmlns:a16="http://schemas.microsoft.com/office/drawing/2014/main" id="{25DE60E9-0962-4A78-8322-6F773943221D}"/>
                  </a:ext>
                </a:extLst>
              </p:cNvPr>
              <p:cNvSpPr>
                <a:spLocks/>
              </p:cNvSpPr>
              <p:nvPr/>
            </p:nvSpPr>
            <p:spPr bwMode="auto">
              <a:xfrm>
                <a:off x="3724" y="3199"/>
                <a:ext cx="146" cy="186"/>
              </a:xfrm>
              <a:custGeom>
                <a:avLst/>
                <a:gdLst>
                  <a:gd name="T0" fmla="*/ 9 w 584"/>
                  <a:gd name="T1" fmla="*/ 32 h 743"/>
                  <a:gd name="T2" fmla="*/ 11 w 584"/>
                  <a:gd name="T3" fmla="*/ 36 h 743"/>
                  <a:gd name="T4" fmla="*/ 14 w 584"/>
                  <a:gd name="T5" fmla="*/ 38 h 743"/>
                  <a:gd name="T6" fmla="*/ 17 w 584"/>
                  <a:gd name="T7" fmla="*/ 39 h 743"/>
                  <a:gd name="T8" fmla="*/ 21 w 584"/>
                  <a:gd name="T9" fmla="*/ 39 h 743"/>
                  <a:gd name="T10" fmla="*/ 24 w 584"/>
                  <a:gd name="T11" fmla="*/ 38 h 743"/>
                  <a:gd name="T12" fmla="*/ 26 w 584"/>
                  <a:gd name="T13" fmla="*/ 36 h 743"/>
                  <a:gd name="T14" fmla="*/ 27 w 584"/>
                  <a:gd name="T15" fmla="*/ 34 h 743"/>
                  <a:gd name="T16" fmla="*/ 27 w 584"/>
                  <a:gd name="T17" fmla="*/ 31 h 743"/>
                  <a:gd name="T18" fmla="*/ 25 w 584"/>
                  <a:gd name="T19" fmla="*/ 29 h 743"/>
                  <a:gd name="T20" fmla="*/ 21 w 584"/>
                  <a:gd name="T21" fmla="*/ 27 h 743"/>
                  <a:gd name="T22" fmla="*/ 13 w 584"/>
                  <a:gd name="T23" fmla="*/ 25 h 743"/>
                  <a:gd name="T24" fmla="*/ 8 w 584"/>
                  <a:gd name="T25" fmla="*/ 23 h 743"/>
                  <a:gd name="T26" fmla="*/ 4 w 584"/>
                  <a:gd name="T27" fmla="*/ 20 h 743"/>
                  <a:gd name="T28" fmla="*/ 2 w 584"/>
                  <a:gd name="T29" fmla="*/ 15 h 743"/>
                  <a:gd name="T30" fmla="*/ 2 w 584"/>
                  <a:gd name="T31" fmla="*/ 11 h 743"/>
                  <a:gd name="T32" fmla="*/ 3 w 584"/>
                  <a:gd name="T33" fmla="*/ 8 h 743"/>
                  <a:gd name="T34" fmla="*/ 5 w 584"/>
                  <a:gd name="T35" fmla="*/ 5 h 743"/>
                  <a:gd name="T36" fmla="*/ 8 w 584"/>
                  <a:gd name="T37" fmla="*/ 3 h 743"/>
                  <a:gd name="T38" fmla="*/ 11 w 584"/>
                  <a:gd name="T39" fmla="*/ 1 h 743"/>
                  <a:gd name="T40" fmla="*/ 16 w 584"/>
                  <a:gd name="T41" fmla="*/ 0 h 743"/>
                  <a:gd name="T42" fmla="*/ 22 w 584"/>
                  <a:gd name="T43" fmla="*/ 0 h 743"/>
                  <a:gd name="T44" fmla="*/ 28 w 584"/>
                  <a:gd name="T45" fmla="*/ 2 h 743"/>
                  <a:gd name="T46" fmla="*/ 31 w 584"/>
                  <a:gd name="T47" fmla="*/ 4 h 743"/>
                  <a:gd name="T48" fmla="*/ 34 w 584"/>
                  <a:gd name="T49" fmla="*/ 8 h 743"/>
                  <a:gd name="T50" fmla="*/ 35 w 584"/>
                  <a:gd name="T51" fmla="*/ 14 h 743"/>
                  <a:gd name="T52" fmla="*/ 26 w 584"/>
                  <a:gd name="T53" fmla="*/ 12 h 743"/>
                  <a:gd name="T54" fmla="*/ 24 w 584"/>
                  <a:gd name="T55" fmla="*/ 10 h 743"/>
                  <a:gd name="T56" fmla="*/ 22 w 584"/>
                  <a:gd name="T57" fmla="*/ 8 h 743"/>
                  <a:gd name="T58" fmla="*/ 19 w 584"/>
                  <a:gd name="T59" fmla="*/ 8 h 743"/>
                  <a:gd name="T60" fmla="*/ 15 w 584"/>
                  <a:gd name="T61" fmla="*/ 8 h 743"/>
                  <a:gd name="T62" fmla="*/ 12 w 584"/>
                  <a:gd name="T63" fmla="*/ 9 h 743"/>
                  <a:gd name="T64" fmla="*/ 11 w 584"/>
                  <a:gd name="T65" fmla="*/ 10 h 743"/>
                  <a:gd name="T66" fmla="*/ 10 w 584"/>
                  <a:gd name="T67" fmla="*/ 12 h 743"/>
                  <a:gd name="T68" fmla="*/ 11 w 584"/>
                  <a:gd name="T69" fmla="*/ 13 h 743"/>
                  <a:gd name="T70" fmla="*/ 11 w 584"/>
                  <a:gd name="T71" fmla="*/ 15 h 743"/>
                  <a:gd name="T72" fmla="*/ 14 w 584"/>
                  <a:gd name="T73" fmla="*/ 16 h 743"/>
                  <a:gd name="T74" fmla="*/ 23 w 584"/>
                  <a:gd name="T75" fmla="*/ 19 h 743"/>
                  <a:gd name="T76" fmla="*/ 29 w 584"/>
                  <a:gd name="T77" fmla="*/ 21 h 743"/>
                  <a:gd name="T78" fmla="*/ 32 w 584"/>
                  <a:gd name="T79" fmla="*/ 22 h 743"/>
                  <a:gd name="T80" fmla="*/ 34 w 584"/>
                  <a:gd name="T81" fmla="*/ 25 h 743"/>
                  <a:gd name="T82" fmla="*/ 36 w 584"/>
                  <a:gd name="T83" fmla="*/ 28 h 743"/>
                  <a:gd name="T84" fmla="*/ 37 w 584"/>
                  <a:gd name="T85" fmla="*/ 32 h 743"/>
                  <a:gd name="T86" fmla="*/ 36 w 584"/>
                  <a:gd name="T87" fmla="*/ 36 h 743"/>
                  <a:gd name="T88" fmla="*/ 35 w 584"/>
                  <a:gd name="T89" fmla="*/ 39 h 743"/>
                  <a:gd name="T90" fmla="*/ 33 w 584"/>
                  <a:gd name="T91" fmla="*/ 42 h 743"/>
                  <a:gd name="T92" fmla="*/ 29 w 584"/>
                  <a:gd name="T93" fmla="*/ 45 h 743"/>
                  <a:gd name="T94" fmla="*/ 25 w 584"/>
                  <a:gd name="T95" fmla="*/ 46 h 743"/>
                  <a:gd name="T96" fmla="*/ 20 w 584"/>
                  <a:gd name="T97" fmla="*/ 47 h 743"/>
                  <a:gd name="T98" fmla="*/ 13 w 584"/>
                  <a:gd name="T99" fmla="*/ 46 h 743"/>
                  <a:gd name="T100" fmla="*/ 9 w 584"/>
                  <a:gd name="T101" fmla="*/ 45 h 743"/>
                  <a:gd name="T102" fmla="*/ 6 w 584"/>
                  <a:gd name="T103" fmla="*/ 43 h 743"/>
                  <a:gd name="T104" fmla="*/ 4 w 584"/>
                  <a:gd name="T105" fmla="*/ 41 h 743"/>
                  <a:gd name="T106" fmla="*/ 1 w 584"/>
                  <a:gd name="T107" fmla="*/ 36 h 7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84"/>
                  <a:gd name="T163" fmla="*/ 0 h 743"/>
                  <a:gd name="T164" fmla="*/ 584 w 584"/>
                  <a:gd name="T165" fmla="*/ 743 h 7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84" h="743">
                    <a:moveTo>
                      <a:pt x="0" y="497"/>
                    </a:moveTo>
                    <a:lnTo>
                      <a:pt x="141" y="482"/>
                    </a:lnTo>
                    <a:lnTo>
                      <a:pt x="145" y="499"/>
                    </a:lnTo>
                    <a:lnTo>
                      <a:pt x="149" y="516"/>
                    </a:lnTo>
                    <a:lnTo>
                      <a:pt x="154" y="530"/>
                    </a:lnTo>
                    <a:lnTo>
                      <a:pt x="160" y="544"/>
                    </a:lnTo>
                    <a:lnTo>
                      <a:pt x="167" y="557"/>
                    </a:lnTo>
                    <a:lnTo>
                      <a:pt x="174" y="568"/>
                    </a:lnTo>
                    <a:lnTo>
                      <a:pt x="183" y="579"/>
                    </a:lnTo>
                    <a:lnTo>
                      <a:pt x="192" y="586"/>
                    </a:lnTo>
                    <a:lnTo>
                      <a:pt x="203" y="595"/>
                    </a:lnTo>
                    <a:lnTo>
                      <a:pt x="214" y="602"/>
                    </a:lnTo>
                    <a:lnTo>
                      <a:pt x="226" y="607"/>
                    </a:lnTo>
                    <a:lnTo>
                      <a:pt x="239" y="612"/>
                    </a:lnTo>
                    <a:lnTo>
                      <a:pt x="251" y="616"/>
                    </a:lnTo>
                    <a:lnTo>
                      <a:pt x="267" y="619"/>
                    </a:lnTo>
                    <a:lnTo>
                      <a:pt x="281" y="620"/>
                    </a:lnTo>
                    <a:lnTo>
                      <a:pt x="298" y="620"/>
                    </a:lnTo>
                    <a:lnTo>
                      <a:pt x="314" y="620"/>
                    </a:lnTo>
                    <a:lnTo>
                      <a:pt x="331" y="619"/>
                    </a:lnTo>
                    <a:lnTo>
                      <a:pt x="345" y="616"/>
                    </a:lnTo>
                    <a:lnTo>
                      <a:pt x="359" y="613"/>
                    </a:lnTo>
                    <a:lnTo>
                      <a:pt x="372" y="608"/>
                    </a:lnTo>
                    <a:lnTo>
                      <a:pt x="384" y="603"/>
                    </a:lnTo>
                    <a:lnTo>
                      <a:pt x="394" y="598"/>
                    </a:lnTo>
                    <a:lnTo>
                      <a:pt x="403" y="590"/>
                    </a:lnTo>
                    <a:lnTo>
                      <a:pt x="412" y="583"/>
                    </a:lnTo>
                    <a:lnTo>
                      <a:pt x="418" y="575"/>
                    </a:lnTo>
                    <a:lnTo>
                      <a:pt x="425" y="567"/>
                    </a:lnTo>
                    <a:lnTo>
                      <a:pt x="430" y="558"/>
                    </a:lnTo>
                    <a:lnTo>
                      <a:pt x="434" y="549"/>
                    </a:lnTo>
                    <a:lnTo>
                      <a:pt x="436" y="540"/>
                    </a:lnTo>
                    <a:lnTo>
                      <a:pt x="439" y="531"/>
                    </a:lnTo>
                    <a:lnTo>
                      <a:pt x="439" y="521"/>
                    </a:lnTo>
                    <a:lnTo>
                      <a:pt x="438" y="509"/>
                    </a:lnTo>
                    <a:lnTo>
                      <a:pt x="435" y="498"/>
                    </a:lnTo>
                    <a:lnTo>
                      <a:pt x="430" y="488"/>
                    </a:lnTo>
                    <a:lnTo>
                      <a:pt x="423" y="477"/>
                    </a:lnTo>
                    <a:lnTo>
                      <a:pt x="414" y="470"/>
                    </a:lnTo>
                    <a:lnTo>
                      <a:pt x="403" y="461"/>
                    </a:lnTo>
                    <a:lnTo>
                      <a:pt x="389" y="454"/>
                    </a:lnTo>
                    <a:lnTo>
                      <a:pt x="372" y="447"/>
                    </a:lnTo>
                    <a:lnTo>
                      <a:pt x="355" y="441"/>
                    </a:lnTo>
                    <a:lnTo>
                      <a:pt x="330" y="435"/>
                    </a:lnTo>
                    <a:lnTo>
                      <a:pt x="296" y="426"/>
                    </a:lnTo>
                    <a:lnTo>
                      <a:pt x="255" y="416"/>
                    </a:lnTo>
                    <a:lnTo>
                      <a:pt x="227" y="408"/>
                    </a:lnTo>
                    <a:lnTo>
                      <a:pt x="201" y="400"/>
                    </a:lnTo>
                    <a:lnTo>
                      <a:pt x="178" y="391"/>
                    </a:lnTo>
                    <a:lnTo>
                      <a:pt x="156" y="384"/>
                    </a:lnTo>
                    <a:lnTo>
                      <a:pt x="137" y="375"/>
                    </a:lnTo>
                    <a:lnTo>
                      <a:pt x="119" y="364"/>
                    </a:lnTo>
                    <a:lnTo>
                      <a:pt x="105" y="354"/>
                    </a:lnTo>
                    <a:lnTo>
                      <a:pt x="92" y="344"/>
                    </a:lnTo>
                    <a:lnTo>
                      <a:pt x="77" y="330"/>
                    </a:lnTo>
                    <a:lnTo>
                      <a:pt x="63" y="313"/>
                    </a:lnTo>
                    <a:lnTo>
                      <a:pt x="51" y="296"/>
                    </a:lnTo>
                    <a:lnTo>
                      <a:pt x="42" y="278"/>
                    </a:lnTo>
                    <a:lnTo>
                      <a:pt x="35" y="260"/>
                    </a:lnTo>
                    <a:lnTo>
                      <a:pt x="29" y="241"/>
                    </a:lnTo>
                    <a:lnTo>
                      <a:pt x="27" y="221"/>
                    </a:lnTo>
                    <a:lnTo>
                      <a:pt x="26" y="200"/>
                    </a:lnTo>
                    <a:lnTo>
                      <a:pt x="27" y="186"/>
                    </a:lnTo>
                    <a:lnTo>
                      <a:pt x="28" y="173"/>
                    </a:lnTo>
                    <a:lnTo>
                      <a:pt x="31" y="160"/>
                    </a:lnTo>
                    <a:lnTo>
                      <a:pt x="33" y="146"/>
                    </a:lnTo>
                    <a:lnTo>
                      <a:pt x="38" y="135"/>
                    </a:lnTo>
                    <a:lnTo>
                      <a:pt x="44" y="122"/>
                    </a:lnTo>
                    <a:lnTo>
                      <a:pt x="50" y="109"/>
                    </a:lnTo>
                    <a:lnTo>
                      <a:pt x="56" y="97"/>
                    </a:lnTo>
                    <a:lnTo>
                      <a:pt x="65" y="86"/>
                    </a:lnTo>
                    <a:lnTo>
                      <a:pt x="74" y="74"/>
                    </a:lnTo>
                    <a:lnTo>
                      <a:pt x="85" y="64"/>
                    </a:lnTo>
                    <a:lnTo>
                      <a:pt x="95" y="55"/>
                    </a:lnTo>
                    <a:lnTo>
                      <a:pt x="106" y="46"/>
                    </a:lnTo>
                    <a:lnTo>
                      <a:pt x="119" y="38"/>
                    </a:lnTo>
                    <a:lnTo>
                      <a:pt x="132" y="31"/>
                    </a:lnTo>
                    <a:lnTo>
                      <a:pt x="146" y="24"/>
                    </a:lnTo>
                    <a:lnTo>
                      <a:pt x="162" y="19"/>
                    </a:lnTo>
                    <a:lnTo>
                      <a:pt x="177" y="14"/>
                    </a:lnTo>
                    <a:lnTo>
                      <a:pt x="194" y="9"/>
                    </a:lnTo>
                    <a:lnTo>
                      <a:pt x="212" y="6"/>
                    </a:lnTo>
                    <a:lnTo>
                      <a:pt x="230" y="2"/>
                    </a:lnTo>
                    <a:lnTo>
                      <a:pt x="248" y="1"/>
                    </a:lnTo>
                    <a:lnTo>
                      <a:pt x="267" y="0"/>
                    </a:lnTo>
                    <a:lnTo>
                      <a:pt x="287" y="0"/>
                    </a:lnTo>
                    <a:lnTo>
                      <a:pt x="321" y="0"/>
                    </a:lnTo>
                    <a:lnTo>
                      <a:pt x="352" y="4"/>
                    </a:lnTo>
                    <a:lnTo>
                      <a:pt x="380" y="8"/>
                    </a:lnTo>
                    <a:lnTo>
                      <a:pt x="407" y="14"/>
                    </a:lnTo>
                    <a:lnTo>
                      <a:pt x="431" y="23"/>
                    </a:lnTo>
                    <a:lnTo>
                      <a:pt x="453" y="33"/>
                    </a:lnTo>
                    <a:lnTo>
                      <a:pt x="463" y="38"/>
                    </a:lnTo>
                    <a:lnTo>
                      <a:pt x="473" y="45"/>
                    </a:lnTo>
                    <a:lnTo>
                      <a:pt x="482" y="51"/>
                    </a:lnTo>
                    <a:lnTo>
                      <a:pt x="491" y="59"/>
                    </a:lnTo>
                    <a:lnTo>
                      <a:pt x="508" y="74"/>
                    </a:lnTo>
                    <a:lnTo>
                      <a:pt x="521" y="91"/>
                    </a:lnTo>
                    <a:lnTo>
                      <a:pt x="534" y="109"/>
                    </a:lnTo>
                    <a:lnTo>
                      <a:pt x="544" y="128"/>
                    </a:lnTo>
                    <a:lnTo>
                      <a:pt x="552" y="149"/>
                    </a:lnTo>
                    <a:lnTo>
                      <a:pt x="557" y="171"/>
                    </a:lnTo>
                    <a:lnTo>
                      <a:pt x="562" y="192"/>
                    </a:lnTo>
                    <a:lnTo>
                      <a:pt x="563" y="217"/>
                    </a:lnTo>
                    <a:lnTo>
                      <a:pt x="418" y="223"/>
                    </a:lnTo>
                    <a:lnTo>
                      <a:pt x="416" y="210"/>
                    </a:lnTo>
                    <a:lnTo>
                      <a:pt x="412" y="198"/>
                    </a:lnTo>
                    <a:lnTo>
                      <a:pt x="408" y="186"/>
                    </a:lnTo>
                    <a:lnTo>
                      <a:pt x="404" y="176"/>
                    </a:lnTo>
                    <a:lnTo>
                      <a:pt x="398" y="167"/>
                    </a:lnTo>
                    <a:lnTo>
                      <a:pt x="393" y="158"/>
                    </a:lnTo>
                    <a:lnTo>
                      <a:pt x="386" y="150"/>
                    </a:lnTo>
                    <a:lnTo>
                      <a:pt x="379" y="144"/>
                    </a:lnTo>
                    <a:lnTo>
                      <a:pt x="370" y="138"/>
                    </a:lnTo>
                    <a:lnTo>
                      <a:pt x="361" y="133"/>
                    </a:lnTo>
                    <a:lnTo>
                      <a:pt x="352" y="129"/>
                    </a:lnTo>
                    <a:lnTo>
                      <a:pt x="340" y="126"/>
                    </a:lnTo>
                    <a:lnTo>
                      <a:pt x="328" y="123"/>
                    </a:lnTo>
                    <a:lnTo>
                      <a:pt x="316" y="121"/>
                    </a:lnTo>
                    <a:lnTo>
                      <a:pt x="302" y="121"/>
                    </a:lnTo>
                    <a:lnTo>
                      <a:pt x="286" y="119"/>
                    </a:lnTo>
                    <a:lnTo>
                      <a:pt x="271" y="121"/>
                    </a:lnTo>
                    <a:lnTo>
                      <a:pt x="257" y="121"/>
                    </a:lnTo>
                    <a:lnTo>
                      <a:pt x="242" y="123"/>
                    </a:lnTo>
                    <a:lnTo>
                      <a:pt x="230" y="126"/>
                    </a:lnTo>
                    <a:lnTo>
                      <a:pt x="218" y="129"/>
                    </a:lnTo>
                    <a:lnTo>
                      <a:pt x="207" y="135"/>
                    </a:lnTo>
                    <a:lnTo>
                      <a:pt x="196" y="140"/>
                    </a:lnTo>
                    <a:lnTo>
                      <a:pt x="187" y="145"/>
                    </a:lnTo>
                    <a:lnTo>
                      <a:pt x="182" y="150"/>
                    </a:lnTo>
                    <a:lnTo>
                      <a:pt x="177" y="154"/>
                    </a:lnTo>
                    <a:lnTo>
                      <a:pt x="173" y="159"/>
                    </a:lnTo>
                    <a:lnTo>
                      <a:pt x="171" y="165"/>
                    </a:lnTo>
                    <a:lnTo>
                      <a:pt x="168" y="171"/>
                    </a:lnTo>
                    <a:lnTo>
                      <a:pt x="165" y="177"/>
                    </a:lnTo>
                    <a:lnTo>
                      <a:pt x="164" y="183"/>
                    </a:lnTo>
                    <a:lnTo>
                      <a:pt x="164" y="190"/>
                    </a:lnTo>
                    <a:lnTo>
                      <a:pt x="164" y="196"/>
                    </a:lnTo>
                    <a:lnTo>
                      <a:pt x="165" y="203"/>
                    </a:lnTo>
                    <a:lnTo>
                      <a:pt x="167" y="208"/>
                    </a:lnTo>
                    <a:lnTo>
                      <a:pt x="169" y="214"/>
                    </a:lnTo>
                    <a:lnTo>
                      <a:pt x="173" y="219"/>
                    </a:lnTo>
                    <a:lnTo>
                      <a:pt x="177" y="224"/>
                    </a:lnTo>
                    <a:lnTo>
                      <a:pt x="181" y="230"/>
                    </a:lnTo>
                    <a:lnTo>
                      <a:pt x="186" y="233"/>
                    </a:lnTo>
                    <a:lnTo>
                      <a:pt x="194" y="240"/>
                    </a:lnTo>
                    <a:lnTo>
                      <a:pt x="204" y="245"/>
                    </a:lnTo>
                    <a:lnTo>
                      <a:pt x="218" y="251"/>
                    </a:lnTo>
                    <a:lnTo>
                      <a:pt x="233" y="257"/>
                    </a:lnTo>
                    <a:lnTo>
                      <a:pt x="271" y="269"/>
                    </a:lnTo>
                    <a:lnTo>
                      <a:pt x="319" y="281"/>
                    </a:lnTo>
                    <a:lnTo>
                      <a:pt x="368" y="294"/>
                    </a:lnTo>
                    <a:lnTo>
                      <a:pt x="412" y="307"/>
                    </a:lnTo>
                    <a:lnTo>
                      <a:pt x="430" y="313"/>
                    </a:lnTo>
                    <a:lnTo>
                      <a:pt x="447" y="319"/>
                    </a:lnTo>
                    <a:lnTo>
                      <a:pt x="462" y="327"/>
                    </a:lnTo>
                    <a:lnTo>
                      <a:pt x="476" y="334"/>
                    </a:lnTo>
                    <a:lnTo>
                      <a:pt x="488" y="340"/>
                    </a:lnTo>
                    <a:lnTo>
                      <a:pt x="499" y="348"/>
                    </a:lnTo>
                    <a:lnTo>
                      <a:pt x="511" y="357"/>
                    </a:lnTo>
                    <a:lnTo>
                      <a:pt x="521" y="364"/>
                    </a:lnTo>
                    <a:lnTo>
                      <a:pt x="530" y="375"/>
                    </a:lnTo>
                    <a:lnTo>
                      <a:pt x="539" y="385"/>
                    </a:lnTo>
                    <a:lnTo>
                      <a:pt x="548" y="395"/>
                    </a:lnTo>
                    <a:lnTo>
                      <a:pt x="556" y="407"/>
                    </a:lnTo>
                    <a:lnTo>
                      <a:pt x="562" y="418"/>
                    </a:lnTo>
                    <a:lnTo>
                      <a:pt x="567" y="431"/>
                    </a:lnTo>
                    <a:lnTo>
                      <a:pt x="572" y="444"/>
                    </a:lnTo>
                    <a:lnTo>
                      <a:pt x="576" y="458"/>
                    </a:lnTo>
                    <a:lnTo>
                      <a:pt x="580" y="472"/>
                    </a:lnTo>
                    <a:lnTo>
                      <a:pt x="583" y="488"/>
                    </a:lnTo>
                    <a:lnTo>
                      <a:pt x="584" y="504"/>
                    </a:lnTo>
                    <a:lnTo>
                      <a:pt x="584" y="521"/>
                    </a:lnTo>
                    <a:lnTo>
                      <a:pt x="584" y="536"/>
                    </a:lnTo>
                    <a:lnTo>
                      <a:pt x="581" y="552"/>
                    </a:lnTo>
                    <a:lnTo>
                      <a:pt x="579" y="566"/>
                    </a:lnTo>
                    <a:lnTo>
                      <a:pt x="575" y="580"/>
                    </a:lnTo>
                    <a:lnTo>
                      <a:pt x="571" y="595"/>
                    </a:lnTo>
                    <a:lnTo>
                      <a:pt x="565" y="610"/>
                    </a:lnTo>
                    <a:lnTo>
                      <a:pt x="558" y="622"/>
                    </a:lnTo>
                    <a:lnTo>
                      <a:pt x="549" y="636"/>
                    </a:lnTo>
                    <a:lnTo>
                      <a:pt x="540" y="649"/>
                    </a:lnTo>
                    <a:lnTo>
                      <a:pt x="531" y="662"/>
                    </a:lnTo>
                    <a:lnTo>
                      <a:pt x="520" y="672"/>
                    </a:lnTo>
                    <a:lnTo>
                      <a:pt x="508" y="684"/>
                    </a:lnTo>
                    <a:lnTo>
                      <a:pt x="495" y="693"/>
                    </a:lnTo>
                    <a:lnTo>
                      <a:pt x="482" y="702"/>
                    </a:lnTo>
                    <a:lnTo>
                      <a:pt x="468" y="710"/>
                    </a:lnTo>
                    <a:lnTo>
                      <a:pt x="453" y="716"/>
                    </a:lnTo>
                    <a:lnTo>
                      <a:pt x="436" y="722"/>
                    </a:lnTo>
                    <a:lnTo>
                      <a:pt x="420" y="728"/>
                    </a:lnTo>
                    <a:lnTo>
                      <a:pt x="402" y="733"/>
                    </a:lnTo>
                    <a:lnTo>
                      <a:pt x="382" y="737"/>
                    </a:lnTo>
                    <a:lnTo>
                      <a:pt x="362" y="739"/>
                    </a:lnTo>
                    <a:lnTo>
                      <a:pt x="341" y="742"/>
                    </a:lnTo>
                    <a:lnTo>
                      <a:pt x="319" y="742"/>
                    </a:lnTo>
                    <a:lnTo>
                      <a:pt x="296" y="743"/>
                    </a:lnTo>
                    <a:lnTo>
                      <a:pt x="263" y="742"/>
                    </a:lnTo>
                    <a:lnTo>
                      <a:pt x="232" y="739"/>
                    </a:lnTo>
                    <a:lnTo>
                      <a:pt x="203" y="734"/>
                    </a:lnTo>
                    <a:lnTo>
                      <a:pt x="176" y="728"/>
                    </a:lnTo>
                    <a:lnTo>
                      <a:pt x="163" y="722"/>
                    </a:lnTo>
                    <a:lnTo>
                      <a:pt x="150" y="719"/>
                    </a:lnTo>
                    <a:lnTo>
                      <a:pt x="139" y="713"/>
                    </a:lnTo>
                    <a:lnTo>
                      <a:pt x="127" y="707"/>
                    </a:lnTo>
                    <a:lnTo>
                      <a:pt x="117" y="701"/>
                    </a:lnTo>
                    <a:lnTo>
                      <a:pt x="106" y="694"/>
                    </a:lnTo>
                    <a:lnTo>
                      <a:pt x="96" y="688"/>
                    </a:lnTo>
                    <a:lnTo>
                      <a:pt x="87" y="680"/>
                    </a:lnTo>
                    <a:lnTo>
                      <a:pt x="78" y="671"/>
                    </a:lnTo>
                    <a:lnTo>
                      <a:pt x="69" y="663"/>
                    </a:lnTo>
                    <a:lnTo>
                      <a:pt x="61" y="654"/>
                    </a:lnTo>
                    <a:lnTo>
                      <a:pt x="54" y="644"/>
                    </a:lnTo>
                    <a:lnTo>
                      <a:pt x="41" y="625"/>
                    </a:lnTo>
                    <a:lnTo>
                      <a:pt x="28" y="603"/>
                    </a:lnTo>
                    <a:lnTo>
                      <a:pt x="19" y="579"/>
                    </a:lnTo>
                    <a:lnTo>
                      <a:pt x="10" y="553"/>
                    </a:lnTo>
                    <a:lnTo>
                      <a:pt x="4" y="526"/>
                    </a:lnTo>
                    <a:lnTo>
                      <a:pt x="0" y="4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09" name="Freeform 506">
                <a:extLst>
                  <a:ext uri="{FF2B5EF4-FFF2-40B4-BE49-F238E27FC236}">
                    <a16:creationId xmlns:a16="http://schemas.microsoft.com/office/drawing/2014/main" id="{2A9F58A7-BF77-4D61-9274-CC613058B2C0}"/>
                  </a:ext>
                </a:extLst>
              </p:cNvPr>
              <p:cNvSpPr>
                <a:spLocks noEditPoints="1"/>
              </p:cNvSpPr>
              <p:nvPr/>
            </p:nvSpPr>
            <p:spPr bwMode="auto">
              <a:xfrm>
                <a:off x="3901" y="3202"/>
                <a:ext cx="34" cy="179"/>
              </a:xfrm>
              <a:custGeom>
                <a:avLst/>
                <a:gdLst>
                  <a:gd name="T0" fmla="*/ 0 w 138"/>
                  <a:gd name="T1" fmla="*/ 8 h 719"/>
                  <a:gd name="T2" fmla="*/ 0 w 138"/>
                  <a:gd name="T3" fmla="*/ 0 h 719"/>
                  <a:gd name="T4" fmla="*/ 8 w 138"/>
                  <a:gd name="T5" fmla="*/ 0 h 719"/>
                  <a:gd name="T6" fmla="*/ 8 w 138"/>
                  <a:gd name="T7" fmla="*/ 8 h 719"/>
                  <a:gd name="T8" fmla="*/ 0 w 138"/>
                  <a:gd name="T9" fmla="*/ 8 h 719"/>
                  <a:gd name="T10" fmla="*/ 0 w 138"/>
                  <a:gd name="T11" fmla="*/ 45 h 719"/>
                  <a:gd name="T12" fmla="*/ 0 w 138"/>
                  <a:gd name="T13" fmla="*/ 12 h 719"/>
                  <a:gd name="T14" fmla="*/ 8 w 138"/>
                  <a:gd name="T15" fmla="*/ 12 h 719"/>
                  <a:gd name="T16" fmla="*/ 8 w 138"/>
                  <a:gd name="T17" fmla="*/ 45 h 719"/>
                  <a:gd name="T18" fmla="*/ 0 w 138"/>
                  <a:gd name="T19" fmla="*/ 45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9"/>
                  <a:gd name="T32" fmla="*/ 138 w 138"/>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9">
                    <a:moveTo>
                      <a:pt x="0" y="127"/>
                    </a:moveTo>
                    <a:lnTo>
                      <a:pt x="0" y="0"/>
                    </a:lnTo>
                    <a:lnTo>
                      <a:pt x="138" y="0"/>
                    </a:lnTo>
                    <a:lnTo>
                      <a:pt x="138" y="127"/>
                    </a:lnTo>
                    <a:lnTo>
                      <a:pt x="0" y="127"/>
                    </a:lnTo>
                    <a:close/>
                    <a:moveTo>
                      <a:pt x="0" y="719"/>
                    </a:moveTo>
                    <a:lnTo>
                      <a:pt x="0" y="198"/>
                    </a:lnTo>
                    <a:lnTo>
                      <a:pt x="138" y="198"/>
                    </a:lnTo>
                    <a:lnTo>
                      <a:pt x="138"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0" name="Freeform 507">
                <a:extLst>
                  <a:ext uri="{FF2B5EF4-FFF2-40B4-BE49-F238E27FC236}">
                    <a16:creationId xmlns:a16="http://schemas.microsoft.com/office/drawing/2014/main" id="{1F7B73F5-8292-4FD6-A3B4-F7A6A49629DA}"/>
                  </a:ext>
                </a:extLst>
              </p:cNvPr>
              <p:cNvSpPr>
                <a:spLocks/>
              </p:cNvSpPr>
              <p:nvPr/>
            </p:nvSpPr>
            <p:spPr bwMode="auto">
              <a:xfrm>
                <a:off x="3956" y="3205"/>
                <a:ext cx="77" cy="179"/>
              </a:xfrm>
              <a:custGeom>
                <a:avLst/>
                <a:gdLst>
                  <a:gd name="T0" fmla="*/ 19 w 306"/>
                  <a:gd name="T1" fmla="*/ 12 h 716"/>
                  <a:gd name="T2" fmla="*/ 19 w 306"/>
                  <a:gd name="T3" fmla="*/ 18 h 716"/>
                  <a:gd name="T4" fmla="*/ 13 w 306"/>
                  <a:gd name="T5" fmla="*/ 18 h 716"/>
                  <a:gd name="T6" fmla="*/ 13 w 306"/>
                  <a:gd name="T7" fmla="*/ 32 h 716"/>
                  <a:gd name="T8" fmla="*/ 13 w 306"/>
                  <a:gd name="T9" fmla="*/ 33 h 716"/>
                  <a:gd name="T10" fmla="*/ 13 w 306"/>
                  <a:gd name="T11" fmla="*/ 35 h 716"/>
                  <a:gd name="T12" fmla="*/ 13 w 306"/>
                  <a:gd name="T13" fmla="*/ 36 h 716"/>
                  <a:gd name="T14" fmla="*/ 13 w 306"/>
                  <a:gd name="T15" fmla="*/ 36 h 716"/>
                  <a:gd name="T16" fmla="*/ 13 w 306"/>
                  <a:gd name="T17" fmla="*/ 37 h 716"/>
                  <a:gd name="T18" fmla="*/ 13 w 306"/>
                  <a:gd name="T19" fmla="*/ 37 h 716"/>
                  <a:gd name="T20" fmla="*/ 13 w 306"/>
                  <a:gd name="T21" fmla="*/ 37 h 716"/>
                  <a:gd name="T22" fmla="*/ 14 w 306"/>
                  <a:gd name="T23" fmla="*/ 37 h 716"/>
                  <a:gd name="T24" fmla="*/ 14 w 306"/>
                  <a:gd name="T25" fmla="*/ 38 h 716"/>
                  <a:gd name="T26" fmla="*/ 14 w 306"/>
                  <a:gd name="T27" fmla="*/ 38 h 716"/>
                  <a:gd name="T28" fmla="*/ 15 w 306"/>
                  <a:gd name="T29" fmla="*/ 38 h 716"/>
                  <a:gd name="T30" fmla="*/ 15 w 306"/>
                  <a:gd name="T31" fmla="*/ 38 h 716"/>
                  <a:gd name="T32" fmla="*/ 16 w 306"/>
                  <a:gd name="T33" fmla="*/ 38 h 716"/>
                  <a:gd name="T34" fmla="*/ 17 w 306"/>
                  <a:gd name="T35" fmla="*/ 38 h 716"/>
                  <a:gd name="T36" fmla="*/ 18 w 306"/>
                  <a:gd name="T37" fmla="*/ 37 h 716"/>
                  <a:gd name="T38" fmla="*/ 19 w 306"/>
                  <a:gd name="T39" fmla="*/ 37 h 716"/>
                  <a:gd name="T40" fmla="*/ 19 w 306"/>
                  <a:gd name="T41" fmla="*/ 44 h 716"/>
                  <a:gd name="T42" fmla="*/ 19 w 306"/>
                  <a:gd name="T43" fmla="*/ 44 h 716"/>
                  <a:gd name="T44" fmla="*/ 18 w 306"/>
                  <a:gd name="T45" fmla="*/ 44 h 716"/>
                  <a:gd name="T46" fmla="*/ 17 w 306"/>
                  <a:gd name="T47" fmla="*/ 44 h 716"/>
                  <a:gd name="T48" fmla="*/ 16 w 306"/>
                  <a:gd name="T49" fmla="*/ 45 h 716"/>
                  <a:gd name="T50" fmla="*/ 15 w 306"/>
                  <a:gd name="T51" fmla="*/ 45 h 716"/>
                  <a:gd name="T52" fmla="*/ 14 w 306"/>
                  <a:gd name="T53" fmla="*/ 45 h 716"/>
                  <a:gd name="T54" fmla="*/ 14 w 306"/>
                  <a:gd name="T55" fmla="*/ 45 h 716"/>
                  <a:gd name="T56" fmla="*/ 13 w 306"/>
                  <a:gd name="T57" fmla="*/ 45 h 716"/>
                  <a:gd name="T58" fmla="*/ 11 w 306"/>
                  <a:gd name="T59" fmla="*/ 45 h 716"/>
                  <a:gd name="T60" fmla="*/ 10 w 306"/>
                  <a:gd name="T61" fmla="*/ 45 h 716"/>
                  <a:gd name="T62" fmla="*/ 9 w 306"/>
                  <a:gd name="T63" fmla="*/ 44 h 716"/>
                  <a:gd name="T64" fmla="*/ 8 w 306"/>
                  <a:gd name="T65" fmla="*/ 44 h 716"/>
                  <a:gd name="T66" fmla="*/ 7 w 306"/>
                  <a:gd name="T67" fmla="*/ 44 h 716"/>
                  <a:gd name="T68" fmla="*/ 7 w 306"/>
                  <a:gd name="T69" fmla="*/ 43 h 716"/>
                  <a:gd name="T70" fmla="*/ 6 w 306"/>
                  <a:gd name="T71" fmla="*/ 43 h 716"/>
                  <a:gd name="T72" fmla="*/ 6 w 306"/>
                  <a:gd name="T73" fmla="*/ 42 h 716"/>
                  <a:gd name="T74" fmla="*/ 5 w 306"/>
                  <a:gd name="T75" fmla="*/ 41 h 716"/>
                  <a:gd name="T76" fmla="*/ 5 w 306"/>
                  <a:gd name="T77" fmla="*/ 41 h 716"/>
                  <a:gd name="T78" fmla="*/ 5 w 306"/>
                  <a:gd name="T79" fmla="*/ 40 h 716"/>
                  <a:gd name="T80" fmla="*/ 4 w 306"/>
                  <a:gd name="T81" fmla="*/ 39 h 716"/>
                  <a:gd name="T82" fmla="*/ 4 w 306"/>
                  <a:gd name="T83" fmla="*/ 38 h 716"/>
                  <a:gd name="T84" fmla="*/ 4 w 306"/>
                  <a:gd name="T85" fmla="*/ 36 h 716"/>
                  <a:gd name="T86" fmla="*/ 4 w 306"/>
                  <a:gd name="T87" fmla="*/ 35 h 716"/>
                  <a:gd name="T88" fmla="*/ 4 w 306"/>
                  <a:gd name="T89" fmla="*/ 33 h 716"/>
                  <a:gd name="T90" fmla="*/ 4 w 306"/>
                  <a:gd name="T91" fmla="*/ 18 h 716"/>
                  <a:gd name="T92" fmla="*/ 0 w 306"/>
                  <a:gd name="T93" fmla="*/ 18 h 716"/>
                  <a:gd name="T94" fmla="*/ 0 w 306"/>
                  <a:gd name="T95" fmla="*/ 12 h 716"/>
                  <a:gd name="T96" fmla="*/ 4 w 306"/>
                  <a:gd name="T97" fmla="*/ 12 h 716"/>
                  <a:gd name="T98" fmla="*/ 4 w 306"/>
                  <a:gd name="T99" fmla="*/ 5 h 716"/>
                  <a:gd name="T100" fmla="*/ 13 w 306"/>
                  <a:gd name="T101" fmla="*/ 0 h 716"/>
                  <a:gd name="T102" fmla="*/ 13 w 306"/>
                  <a:gd name="T103" fmla="*/ 12 h 716"/>
                  <a:gd name="T104" fmla="*/ 19 w 306"/>
                  <a:gd name="T105" fmla="*/ 12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6"/>
                  <a:gd name="T160" fmla="*/ 0 h 716"/>
                  <a:gd name="T161" fmla="*/ 306 w 306"/>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6" h="716">
                    <a:moveTo>
                      <a:pt x="295" y="183"/>
                    </a:moveTo>
                    <a:lnTo>
                      <a:pt x="295" y="293"/>
                    </a:lnTo>
                    <a:lnTo>
                      <a:pt x="201" y="293"/>
                    </a:lnTo>
                    <a:lnTo>
                      <a:pt x="201" y="503"/>
                    </a:lnTo>
                    <a:lnTo>
                      <a:pt x="201" y="532"/>
                    </a:lnTo>
                    <a:lnTo>
                      <a:pt x="202" y="554"/>
                    </a:lnTo>
                    <a:lnTo>
                      <a:pt x="202" y="569"/>
                    </a:lnTo>
                    <a:lnTo>
                      <a:pt x="204" y="577"/>
                    </a:lnTo>
                    <a:lnTo>
                      <a:pt x="206" y="582"/>
                    </a:lnTo>
                    <a:lnTo>
                      <a:pt x="209" y="587"/>
                    </a:lnTo>
                    <a:lnTo>
                      <a:pt x="211" y="591"/>
                    </a:lnTo>
                    <a:lnTo>
                      <a:pt x="216" y="595"/>
                    </a:lnTo>
                    <a:lnTo>
                      <a:pt x="222" y="598"/>
                    </a:lnTo>
                    <a:lnTo>
                      <a:pt x="227" y="600"/>
                    </a:lnTo>
                    <a:lnTo>
                      <a:pt x="233" y="601"/>
                    </a:lnTo>
                    <a:lnTo>
                      <a:pt x="240" y="601"/>
                    </a:lnTo>
                    <a:lnTo>
                      <a:pt x="250" y="600"/>
                    </a:lnTo>
                    <a:lnTo>
                      <a:pt x="263" y="599"/>
                    </a:lnTo>
                    <a:lnTo>
                      <a:pt x="278" y="594"/>
                    </a:lnTo>
                    <a:lnTo>
                      <a:pt x="295" y="589"/>
                    </a:lnTo>
                    <a:lnTo>
                      <a:pt x="306" y="695"/>
                    </a:lnTo>
                    <a:lnTo>
                      <a:pt x="295" y="700"/>
                    </a:lnTo>
                    <a:lnTo>
                      <a:pt x="282" y="704"/>
                    </a:lnTo>
                    <a:lnTo>
                      <a:pt x="269" y="708"/>
                    </a:lnTo>
                    <a:lnTo>
                      <a:pt x="255" y="711"/>
                    </a:lnTo>
                    <a:lnTo>
                      <a:pt x="242" y="713"/>
                    </a:lnTo>
                    <a:lnTo>
                      <a:pt x="228" y="714"/>
                    </a:lnTo>
                    <a:lnTo>
                      <a:pt x="213" y="716"/>
                    </a:lnTo>
                    <a:lnTo>
                      <a:pt x="199" y="716"/>
                    </a:lnTo>
                    <a:lnTo>
                      <a:pt x="179" y="714"/>
                    </a:lnTo>
                    <a:lnTo>
                      <a:pt x="163" y="713"/>
                    </a:lnTo>
                    <a:lnTo>
                      <a:pt x="146" y="709"/>
                    </a:lnTo>
                    <a:lnTo>
                      <a:pt x="130" y="703"/>
                    </a:lnTo>
                    <a:lnTo>
                      <a:pt x="116" y="696"/>
                    </a:lnTo>
                    <a:lnTo>
                      <a:pt x="105" y="689"/>
                    </a:lnTo>
                    <a:lnTo>
                      <a:pt x="95" y="680"/>
                    </a:lnTo>
                    <a:lnTo>
                      <a:pt x="87" y="671"/>
                    </a:lnTo>
                    <a:lnTo>
                      <a:pt x="80" y="661"/>
                    </a:lnTo>
                    <a:lnTo>
                      <a:pt x="75" y="648"/>
                    </a:lnTo>
                    <a:lnTo>
                      <a:pt x="71" y="634"/>
                    </a:lnTo>
                    <a:lnTo>
                      <a:pt x="68" y="617"/>
                    </a:lnTo>
                    <a:lnTo>
                      <a:pt x="66" y="603"/>
                    </a:lnTo>
                    <a:lnTo>
                      <a:pt x="64" y="581"/>
                    </a:lnTo>
                    <a:lnTo>
                      <a:pt x="64" y="554"/>
                    </a:lnTo>
                    <a:lnTo>
                      <a:pt x="64" y="521"/>
                    </a:lnTo>
                    <a:lnTo>
                      <a:pt x="64" y="293"/>
                    </a:lnTo>
                    <a:lnTo>
                      <a:pt x="0" y="293"/>
                    </a:lnTo>
                    <a:lnTo>
                      <a:pt x="0" y="183"/>
                    </a:lnTo>
                    <a:lnTo>
                      <a:pt x="64" y="183"/>
                    </a:lnTo>
                    <a:lnTo>
                      <a:pt x="64" y="80"/>
                    </a:lnTo>
                    <a:lnTo>
                      <a:pt x="201" y="0"/>
                    </a:lnTo>
                    <a:lnTo>
                      <a:pt x="201" y="183"/>
                    </a:lnTo>
                    <a:lnTo>
                      <a:pt x="295" y="1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1" name="Freeform 508">
                <a:extLst>
                  <a:ext uri="{FF2B5EF4-FFF2-40B4-BE49-F238E27FC236}">
                    <a16:creationId xmlns:a16="http://schemas.microsoft.com/office/drawing/2014/main" id="{66179DD9-82B9-4710-B585-836902CB9F95}"/>
                  </a:ext>
                </a:extLst>
              </p:cNvPr>
              <p:cNvSpPr>
                <a:spLocks noEditPoints="1"/>
              </p:cNvSpPr>
              <p:nvPr/>
            </p:nvSpPr>
            <p:spPr bwMode="auto">
              <a:xfrm>
                <a:off x="4054" y="3202"/>
                <a:ext cx="34" cy="179"/>
              </a:xfrm>
              <a:custGeom>
                <a:avLst/>
                <a:gdLst>
                  <a:gd name="T0" fmla="*/ 0 w 137"/>
                  <a:gd name="T1" fmla="*/ 8 h 719"/>
                  <a:gd name="T2" fmla="*/ 0 w 137"/>
                  <a:gd name="T3" fmla="*/ 0 h 719"/>
                  <a:gd name="T4" fmla="*/ 8 w 137"/>
                  <a:gd name="T5" fmla="*/ 0 h 719"/>
                  <a:gd name="T6" fmla="*/ 8 w 137"/>
                  <a:gd name="T7" fmla="*/ 8 h 719"/>
                  <a:gd name="T8" fmla="*/ 0 w 137"/>
                  <a:gd name="T9" fmla="*/ 8 h 719"/>
                  <a:gd name="T10" fmla="*/ 0 w 137"/>
                  <a:gd name="T11" fmla="*/ 45 h 719"/>
                  <a:gd name="T12" fmla="*/ 0 w 137"/>
                  <a:gd name="T13" fmla="*/ 12 h 719"/>
                  <a:gd name="T14" fmla="*/ 8 w 137"/>
                  <a:gd name="T15" fmla="*/ 12 h 719"/>
                  <a:gd name="T16" fmla="*/ 8 w 137"/>
                  <a:gd name="T17" fmla="*/ 45 h 719"/>
                  <a:gd name="T18" fmla="*/ 0 w 137"/>
                  <a:gd name="T19" fmla="*/ 45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7"/>
                  <a:gd name="T31" fmla="*/ 0 h 719"/>
                  <a:gd name="T32" fmla="*/ 137 w 137"/>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7" h="719">
                    <a:moveTo>
                      <a:pt x="0" y="127"/>
                    </a:moveTo>
                    <a:lnTo>
                      <a:pt x="0" y="0"/>
                    </a:lnTo>
                    <a:lnTo>
                      <a:pt x="137" y="0"/>
                    </a:lnTo>
                    <a:lnTo>
                      <a:pt x="137" y="127"/>
                    </a:lnTo>
                    <a:lnTo>
                      <a:pt x="0" y="127"/>
                    </a:lnTo>
                    <a:close/>
                    <a:moveTo>
                      <a:pt x="0" y="719"/>
                    </a:moveTo>
                    <a:lnTo>
                      <a:pt x="0" y="198"/>
                    </a:lnTo>
                    <a:lnTo>
                      <a:pt x="137" y="198"/>
                    </a:lnTo>
                    <a:lnTo>
                      <a:pt x="137"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2" name="Freeform 509">
                <a:extLst>
                  <a:ext uri="{FF2B5EF4-FFF2-40B4-BE49-F238E27FC236}">
                    <a16:creationId xmlns:a16="http://schemas.microsoft.com/office/drawing/2014/main" id="{C1C5E700-A052-4C62-BF36-C9C68D2E8281}"/>
                  </a:ext>
                </a:extLst>
              </p:cNvPr>
              <p:cNvSpPr>
                <a:spLocks noEditPoints="1"/>
              </p:cNvSpPr>
              <p:nvPr/>
            </p:nvSpPr>
            <p:spPr bwMode="auto">
              <a:xfrm>
                <a:off x="4116" y="3248"/>
                <a:ext cx="134" cy="136"/>
              </a:xfrm>
              <a:custGeom>
                <a:avLst/>
                <a:gdLst>
                  <a:gd name="T0" fmla="*/ 0 w 538"/>
                  <a:gd name="T1" fmla="*/ 15 h 544"/>
                  <a:gd name="T2" fmla="*/ 1 w 538"/>
                  <a:gd name="T3" fmla="*/ 11 h 544"/>
                  <a:gd name="T4" fmla="*/ 2 w 538"/>
                  <a:gd name="T5" fmla="*/ 8 h 544"/>
                  <a:gd name="T6" fmla="*/ 4 w 538"/>
                  <a:gd name="T7" fmla="*/ 6 h 544"/>
                  <a:gd name="T8" fmla="*/ 6 w 538"/>
                  <a:gd name="T9" fmla="*/ 3 h 544"/>
                  <a:gd name="T10" fmla="*/ 9 w 538"/>
                  <a:gd name="T11" fmla="*/ 2 h 544"/>
                  <a:gd name="T12" fmla="*/ 12 w 538"/>
                  <a:gd name="T13" fmla="*/ 1 h 544"/>
                  <a:gd name="T14" fmla="*/ 16 w 538"/>
                  <a:gd name="T15" fmla="*/ 0 h 544"/>
                  <a:gd name="T16" fmla="*/ 20 w 538"/>
                  <a:gd name="T17" fmla="*/ 0 h 544"/>
                  <a:gd name="T18" fmla="*/ 23 w 538"/>
                  <a:gd name="T19" fmla="*/ 1 h 544"/>
                  <a:gd name="T20" fmla="*/ 25 w 538"/>
                  <a:gd name="T21" fmla="*/ 2 h 544"/>
                  <a:gd name="T22" fmla="*/ 27 w 538"/>
                  <a:gd name="T23" fmla="*/ 3 h 544"/>
                  <a:gd name="T24" fmla="*/ 29 w 538"/>
                  <a:gd name="T25" fmla="*/ 5 h 544"/>
                  <a:gd name="T26" fmla="*/ 30 w 538"/>
                  <a:gd name="T27" fmla="*/ 7 h 544"/>
                  <a:gd name="T28" fmla="*/ 32 w 538"/>
                  <a:gd name="T29" fmla="*/ 9 h 544"/>
                  <a:gd name="T30" fmla="*/ 33 w 538"/>
                  <a:gd name="T31" fmla="*/ 11 h 544"/>
                  <a:gd name="T32" fmla="*/ 33 w 538"/>
                  <a:gd name="T33" fmla="*/ 14 h 544"/>
                  <a:gd name="T34" fmla="*/ 33 w 538"/>
                  <a:gd name="T35" fmla="*/ 19 h 544"/>
                  <a:gd name="T36" fmla="*/ 33 w 538"/>
                  <a:gd name="T37" fmla="*/ 22 h 544"/>
                  <a:gd name="T38" fmla="*/ 32 w 538"/>
                  <a:gd name="T39" fmla="*/ 25 h 544"/>
                  <a:gd name="T40" fmla="*/ 31 w 538"/>
                  <a:gd name="T41" fmla="*/ 27 h 544"/>
                  <a:gd name="T42" fmla="*/ 29 w 538"/>
                  <a:gd name="T43" fmla="*/ 29 h 544"/>
                  <a:gd name="T44" fmla="*/ 27 w 538"/>
                  <a:gd name="T45" fmla="*/ 30 h 544"/>
                  <a:gd name="T46" fmla="*/ 25 w 538"/>
                  <a:gd name="T47" fmla="*/ 32 h 544"/>
                  <a:gd name="T48" fmla="*/ 23 w 538"/>
                  <a:gd name="T49" fmla="*/ 33 h 544"/>
                  <a:gd name="T50" fmla="*/ 21 w 538"/>
                  <a:gd name="T51" fmla="*/ 34 h 544"/>
                  <a:gd name="T52" fmla="*/ 17 w 538"/>
                  <a:gd name="T53" fmla="*/ 34 h 544"/>
                  <a:gd name="T54" fmla="*/ 13 w 538"/>
                  <a:gd name="T55" fmla="*/ 34 h 544"/>
                  <a:gd name="T56" fmla="*/ 10 w 538"/>
                  <a:gd name="T57" fmla="*/ 33 h 544"/>
                  <a:gd name="T58" fmla="*/ 7 w 538"/>
                  <a:gd name="T59" fmla="*/ 32 h 544"/>
                  <a:gd name="T60" fmla="*/ 5 w 538"/>
                  <a:gd name="T61" fmla="*/ 30 h 544"/>
                  <a:gd name="T62" fmla="*/ 3 w 538"/>
                  <a:gd name="T63" fmla="*/ 27 h 544"/>
                  <a:gd name="T64" fmla="*/ 1 w 538"/>
                  <a:gd name="T65" fmla="*/ 24 h 544"/>
                  <a:gd name="T66" fmla="*/ 0 w 538"/>
                  <a:gd name="T67" fmla="*/ 21 h 544"/>
                  <a:gd name="T68" fmla="*/ 0 w 538"/>
                  <a:gd name="T69" fmla="*/ 17 h 544"/>
                  <a:gd name="T70" fmla="*/ 9 w 538"/>
                  <a:gd name="T71" fmla="*/ 19 h 544"/>
                  <a:gd name="T72" fmla="*/ 10 w 538"/>
                  <a:gd name="T73" fmla="*/ 22 h 544"/>
                  <a:gd name="T74" fmla="*/ 11 w 538"/>
                  <a:gd name="T75" fmla="*/ 25 h 544"/>
                  <a:gd name="T76" fmla="*/ 13 w 538"/>
                  <a:gd name="T77" fmla="*/ 26 h 544"/>
                  <a:gd name="T78" fmla="*/ 15 w 538"/>
                  <a:gd name="T79" fmla="*/ 27 h 544"/>
                  <a:gd name="T80" fmla="*/ 17 w 538"/>
                  <a:gd name="T81" fmla="*/ 27 h 544"/>
                  <a:gd name="T82" fmla="*/ 20 w 538"/>
                  <a:gd name="T83" fmla="*/ 27 h 544"/>
                  <a:gd name="T84" fmla="*/ 22 w 538"/>
                  <a:gd name="T85" fmla="*/ 25 h 544"/>
                  <a:gd name="T86" fmla="*/ 23 w 538"/>
                  <a:gd name="T87" fmla="*/ 23 h 544"/>
                  <a:gd name="T88" fmla="*/ 24 w 538"/>
                  <a:gd name="T89" fmla="*/ 20 h 544"/>
                  <a:gd name="T90" fmla="*/ 25 w 538"/>
                  <a:gd name="T91" fmla="*/ 17 h 544"/>
                  <a:gd name="T92" fmla="*/ 24 w 538"/>
                  <a:gd name="T93" fmla="*/ 14 h 544"/>
                  <a:gd name="T94" fmla="*/ 23 w 538"/>
                  <a:gd name="T95" fmla="*/ 11 h 544"/>
                  <a:gd name="T96" fmla="*/ 22 w 538"/>
                  <a:gd name="T97" fmla="*/ 9 h 544"/>
                  <a:gd name="T98" fmla="*/ 20 w 538"/>
                  <a:gd name="T99" fmla="*/ 8 h 544"/>
                  <a:gd name="T100" fmla="*/ 17 w 538"/>
                  <a:gd name="T101" fmla="*/ 7 h 544"/>
                  <a:gd name="T102" fmla="*/ 15 w 538"/>
                  <a:gd name="T103" fmla="*/ 7 h 544"/>
                  <a:gd name="T104" fmla="*/ 13 w 538"/>
                  <a:gd name="T105" fmla="*/ 8 h 544"/>
                  <a:gd name="T106" fmla="*/ 11 w 538"/>
                  <a:gd name="T107" fmla="*/ 10 h 544"/>
                  <a:gd name="T108" fmla="*/ 10 w 538"/>
                  <a:gd name="T109" fmla="*/ 12 h 544"/>
                  <a:gd name="T110" fmla="*/ 9 w 538"/>
                  <a:gd name="T111" fmla="*/ 15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8"/>
                  <a:gd name="T169" fmla="*/ 0 h 544"/>
                  <a:gd name="T170" fmla="*/ 538 w 538"/>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8" h="544">
                    <a:moveTo>
                      <a:pt x="0" y="264"/>
                    </a:moveTo>
                    <a:lnTo>
                      <a:pt x="2" y="247"/>
                    </a:lnTo>
                    <a:lnTo>
                      <a:pt x="3" y="231"/>
                    </a:lnTo>
                    <a:lnTo>
                      <a:pt x="6" y="214"/>
                    </a:lnTo>
                    <a:lnTo>
                      <a:pt x="9" y="197"/>
                    </a:lnTo>
                    <a:lnTo>
                      <a:pt x="15" y="180"/>
                    </a:lnTo>
                    <a:lnTo>
                      <a:pt x="20" y="164"/>
                    </a:lnTo>
                    <a:lnTo>
                      <a:pt x="27" y="147"/>
                    </a:lnTo>
                    <a:lnTo>
                      <a:pt x="35" y="132"/>
                    </a:lnTo>
                    <a:lnTo>
                      <a:pt x="44" y="116"/>
                    </a:lnTo>
                    <a:lnTo>
                      <a:pt x="53" y="101"/>
                    </a:lnTo>
                    <a:lnTo>
                      <a:pt x="65" y="88"/>
                    </a:lnTo>
                    <a:lnTo>
                      <a:pt x="76" y="75"/>
                    </a:lnTo>
                    <a:lnTo>
                      <a:pt x="88" y="64"/>
                    </a:lnTo>
                    <a:lnTo>
                      <a:pt x="102" y="52"/>
                    </a:lnTo>
                    <a:lnTo>
                      <a:pt x="116" y="43"/>
                    </a:lnTo>
                    <a:lnTo>
                      <a:pt x="130" y="34"/>
                    </a:lnTo>
                    <a:lnTo>
                      <a:pt x="147" y="25"/>
                    </a:lnTo>
                    <a:lnTo>
                      <a:pt x="162" y="19"/>
                    </a:lnTo>
                    <a:lnTo>
                      <a:pt x="179" y="14"/>
                    </a:lnTo>
                    <a:lnTo>
                      <a:pt x="197" y="9"/>
                    </a:lnTo>
                    <a:lnTo>
                      <a:pt x="214" y="5"/>
                    </a:lnTo>
                    <a:lnTo>
                      <a:pt x="232" y="2"/>
                    </a:lnTo>
                    <a:lnTo>
                      <a:pt x="251" y="1"/>
                    </a:lnTo>
                    <a:lnTo>
                      <a:pt x="269" y="0"/>
                    </a:lnTo>
                    <a:lnTo>
                      <a:pt x="298" y="1"/>
                    </a:lnTo>
                    <a:lnTo>
                      <a:pt x="325" y="5"/>
                    </a:lnTo>
                    <a:lnTo>
                      <a:pt x="338" y="7"/>
                    </a:lnTo>
                    <a:lnTo>
                      <a:pt x="352" y="11"/>
                    </a:lnTo>
                    <a:lnTo>
                      <a:pt x="364" y="15"/>
                    </a:lnTo>
                    <a:lnTo>
                      <a:pt x="377" y="19"/>
                    </a:lnTo>
                    <a:lnTo>
                      <a:pt x="388" y="24"/>
                    </a:lnTo>
                    <a:lnTo>
                      <a:pt x="400" y="30"/>
                    </a:lnTo>
                    <a:lnTo>
                      <a:pt x="411" y="37"/>
                    </a:lnTo>
                    <a:lnTo>
                      <a:pt x="423" y="43"/>
                    </a:lnTo>
                    <a:lnTo>
                      <a:pt x="433" y="51"/>
                    </a:lnTo>
                    <a:lnTo>
                      <a:pt x="443" y="59"/>
                    </a:lnTo>
                    <a:lnTo>
                      <a:pt x="454" y="68"/>
                    </a:lnTo>
                    <a:lnTo>
                      <a:pt x="463" y="77"/>
                    </a:lnTo>
                    <a:lnTo>
                      <a:pt x="472" y="87"/>
                    </a:lnTo>
                    <a:lnTo>
                      <a:pt x="481" y="96"/>
                    </a:lnTo>
                    <a:lnTo>
                      <a:pt x="488" y="107"/>
                    </a:lnTo>
                    <a:lnTo>
                      <a:pt x="496" y="118"/>
                    </a:lnTo>
                    <a:lnTo>
                      <a:pt x="502" y="128"/>
                    </a:lnTo>
                    <a:lnTo>
                      <a:pt x="509" y="139"/>
                    </a:lnTo>
                    <a:lnTo>
                      <a:pt x="514" y="151"/>
                    </a:lnTo>
                    <a:lnTo>
                      <a:pt x="519" y="164"/>
                    </a:lnTo>
                    <a:lnTo>
                      <a:pt x="524" y="175"/>
                    </a:lnTo>
                    <a:lnTo>
                      <a:pt x="528" y="188"/>
                    </a:lnTo>
                    <a:lnTo>
                      <a:pt x="531" y="201"/>
                    </a:lnTo>
                    <a:lnTo>
                      <a:pt x="533" y="214"/>
                    </a:lnTo>
                    <a:lnTo>
                      <a:pt x="537" y="242"/>
                    </a:lnTo>
                    <a:lnTo>
                      <a:pt x="538" y="270"/>
                    </a:lnTo>
                    <a:lnTo>
                      <a:pt x="537" y="300"/>
                    </a:lnTo>
                    <a:lnTo>
                      <a:pt x="533" y="327"/>
                    </a:lnTo>
                    <a:lnTo>
                      <a:pt x="531" y="340"/>
                    </a:lnTo>
                    <a:lnTo>
                      <a:pt x="527" y="354"/>
                    </a:lnTo>
                    <a:lnTo>
                      <a:pt x="523" y="365"/>
                    </a:lnTo>
                    <a:lnTo>
                      <a:pt x="519" y="378"/>
                    </a:lnTo>
                    <a:lnTo>
                      <a:pt x="514" y="391"/>
                    </a:lnTo>
                    <a:lnTo>
                      <a:pt x="509" y="403"/>
                    </a:lnTo>
                    <a:lnTo>
                      <a:pt x="502" y="414"/>
                    </a:lnTo>
                    <a:lnTo>
                      <a:pt x="495" y="424"/>
                    </a:lnTo>
                    <a:lnTo>
                      <a:pt x="488" y="436"/>
                    </a:lnTo>
                    <a:lnTo>
                      <a:pt x="479" y="446"/>
                    </a:lnTo>
                    <a:lnTo>
                      <a:pt x="472" y="456"/>
                    </a:lnTo>
                    <a:lnTo>
                      <a:pt x="463" y="467"/>
                    </a:lnTo>
                    <a:lnTo>
                      <a:pt x="452" y="476"/>
                    </a:lnTo>
                    <a:lnTo>
                      <a:pt x="442" y="485"/>
                    </a:lnTo>
                    <a:lnTo>
                      <a:pt x="432" y="492"/>
                    </a:lnTo>
                    <a:lnTo>
                      <a:pt x="421" y="500"/>
                    </a:lnTo>
                    <a:lnTo>
                      <a:pt x="410" y="507"/>
                    </a:lnTo>
                    <a:lnTo>
                      <a:pt x="400" y="513"/>
                    </a:lnTo>
                    <a:lnTo>
                      <a:pt x="388" y="519"/>
                    </a:lnTo>
                    <a:lnTo>
                      <a:pt x="375" y="524"/>
                    </a:lnTo>
                    <a:lnTo>
                      <a:pt x="364" y="528"/>
                    </a:lnTo>
                    <a:lnTo>
                      <a:pt x="351" y="533"/>
                    </a:lnTo>
                    <a:lnTo>
                      <a:pt x="338" y="536"/>
                    </a:lnTo>
                    <a:lnTo>
                      <a:pt x="325" y="539"/>
                    </a:lnTo>
                    <a:lnTo>
                      <a:pt x="298" y="542"/>
                    </a:lnTo>
                    <a:lnTo>
                      <a:pt x="270" y="544"/>
                    </a:lnTo>
                    <a:lnTo>
                      <a:pt x="252" y="544"/>
                    </a:lnTo>
                    <a:lnTo>
                      <a:pt x="234" y="541"/>
                    </a:lnTo>
                    <a:lnTo>
                      <a:pt x="217" y="539"/>
                    </a:lnTo>
                    <a:lnTo>
                      <a:pt x="201" y="536"/>
                    </a:lnTo>
                    <a:lnTo>
                      <a:pt x="183" y="531"/>
                    </a:lnTo>
                    <a:lnTo>
                      <a:pt x="166" y="526"/>
                    </a:lnTo>
                    <a:lnTo>
                      <a:pt x="149" y="519"/>
                    </a:lnTo>
                    <a:lnTo>
                      <a:pt x="134" y="512"/>
                    </a:lnTo>
                    <a:lnTo>
                      <a:pt x="117" y="503"/>
                    </a:lnTo>
                    <a:lnTo>
                      <a:pt x="103" y="494"/>
                    </a:lnTo>
                    <a:lnTo>
                      <a:pt x="89" y="483"/>
                    </a:lnTo>
                    <a:lnTo>
                      <a:pt x="76" y="472"/>
                    </a:lnTo>
                    <a:lnTo>
                      <a:pt x="65" y="459"/>
                    </a:lnTo>
                    <a:lnTo>
                      <a:pt x="53" y="446"/>
                    </a:lnTo>
                    <a:lnTo>
                      <a:pt x="44" y="432"/>
                    </a:lnTo>
                    <a:lnTo>
                      <a:pt x="35" y="417"/>
                    </a:lnTo>
                    <a:lnTo>
                      <a:pt x="27" y="400"/>
                    </a:lnTo>
                    <a:lnTo>
                      <a:pt x="20" y="383"/>
                    </a:lnTo>
                    <a:lnTo>
                      <a:pt x="15" y="367"/>
                    </a:lnTo>
                    <a:lnTo>
                      <a:pt x="9" y="347"/>
                    </a:lnTo>
                    <a:lnTo>
                      <a:pt x="6" y="328"/>
                    </a:lnTo>
                    <a:lnTo>
                      <a:pt x="3" y="308"/>
                    </a:lnTo>
                    <a:lnTo>
                      <a:pt x="2" y="287"/>
                    </a:lnTo>
                    <a:lnTo>
                      <a:pt x="0" y="264"/>
                    </a:lnTo>
                    <a:close/>
                    <a:moveTo>
                      <a:pt x="142" y="272"/>
                    </a:moveTo>
                    <a:lnTo>
                      <a:pt x="143" y="291"/>
                    </a:lnTo>
                    <a:lnTo>
                      <a:pt x="144" y="309"/>
                    </a:lnTo>
                    <a:lnTo>
                      <a:pt x="147" y="324"/>
                    </a:lnTo>
                    <a:lnTo>
                      <a:pt x="152" y="340"/>
                    </a:lnTo>
                    <a:lnTo>
                      <a:pt x="157" y="355"/>
                    </a:lnTo>
                    <a:lnTo>
                      <a:pt x="162" y="368"/>
                    </a:lnTo>
                    <a:lnTo>
                      <a:pt x="170" y="379"/>
                    </a:lnTo>
                    <a:lnTo>
                      <a:pt x="179" y="390"/>
                    </a:lnTo>
                    <a:lnTo>
                      <a:pt x="188" y="400"/>
                    </a:lnTo>
                    <a:lnTo>
                      <a:pt x="198" y="409"/>
                    </a:lnTo>
                    <a:lnTo>
                      <a:pt x="208" y="415"/>
                    </a:lnTo>
                    <a:lnTo>
                      <a:pt x="220" y="422"/>
                    </a:lnTo>
                    <a:lnTo>
                      <a:pt x="232" y="426"/>
                    </a:lnTo>
                    <a:lnTo>
                      <a:pt x="243" y="429"/>
                    </a:lnTo>
                    <a:lnTo>
                      <a:pt x="256" y="431"/>
                    </a:lnTo>
                    <a:lnTo>
                      <a:pt x="270" y="432"/>
                    </a:lnTo>
                    <a:lnTo>
                      <a:pt x="283" y="431"/>
                    </a:lnTo>
                    <a:lnTo>
                      <a:pt x="296" y="429"/>
                    </a:lnTo>
                    <a:lnTo>
                      <a:pt x="307" y="426"/>
                    </a:lnTo>
                    <a:lnTo>
                      <a:pt x="319" y="422"/>
                    </a:lnTo>
                    <a:lnTo>
                      <a:pt x="330" y="415"/>
                    </a:lnTo>
                    <a:lnTo>
                      <a:pt x="341" y="409"/>
                    </a:lnTo>
                    <a:lnTo>
                      <a:pt x="351" y="400"/>
                    </a:lnTo>
                    <a:lnTo>
                      <a:pt x="360" y="390"/>
                    </a:lnTo>
                    <a:lnTo>
                      <a:pt x="369" y="379"/>
                    </a:lnTo>
                    <a:lnTo>
                      <a:pt x="377" y="368"/>
                    </a:lnTo>
                    <a:lnTo>
                      <a:pt x="382" y="354"/>
                    </a:lnTo>
                    <a:lnTo>
                      <a:pt x="387" y="340"/>
                    </a:lnTo>
                    <a:lnTo>
                      <a:pt x="392" y="324"/>
                    </a:lnTo>
                    <a:lnTo>
                      <a:pt x="395" y="308"/>
                    </a:lnTo>
                    <a:lnTo>
                      <a:pt x="396" y="290"/>
                    </a:lnTo>
                    <a:lnTo>
                      <a:pt x="397" y="270"/>
                    </a:lnTo>
                    <a:lnTo>
                      <a:pt x="396" y="252"/>
                    </a:lnTo>
                    <a:lnTo>
                      <a:pt x="395" y="234"/>
                    </a:lnTo>
                    <a:lnTo>
                      <a:pt x="392" y="219"/>
                    </a:lnTo>
                    <a:lnTo>
                      <a:pt x="387" y="204"/>
                    </a:lnTo>
                    <a:lnTo>
                      <a:pt x="382" y="189"/>
                    </a:lnTo>
                    <a:lnTo>
                      <a:pt x="377" y="175"/>
                    </a:lnTo>
                    <a:lnTo>
                      <a:pt x="369" y="164"/>
                    </a:lnTo>
                    <a:lnTo>
                      <a:pt x="360" y="154"/>
                    </a:lnTo>
                    <a:lnTo>
                      <a:pt x="351" y="143"/>
                    </a:lnTo>
                    <a:lnTo>
                      <a:pt x="341" y="136"/>
                    </a:lnTo>
                    <a:lnTo>
                      <a:pt x="330" y="128"/>
                    </a:lnTo>
                    <a:lnTo>
                      <a:pt x="319" y="123"/>
                    </a:lnTo>
                    <a:lnTo>
                      <a:pt x="307" y="118"/>
                    </a:lnTo>
                    <a:lnTo>
                      <a:pt x="296" y="115"/>
                    </a:lnTo>
                    <a:lnTo>
                      <a:pt x="283" y="112"/>
                    </a:lnTo>
                    <a:lnTo>
                      <a:pt x="270" y="112"/>
                    </a:lnTo>
                    <a:lnTo>
                      <a:pt x="256" y="112"/>
                    </a:lnTo>
                    <a:lnTo>
                      <a:pt x="243" y="115"/>
                    </a:lnTo>
                    <a:lnTo>
                      <a:pt x="232" y="118"/>
                    </a:lnTo>
                    <a:lnTo>
                      <a:pt x="220" y="123"/>
                    </a:lnTo>
                    <a:lnTo>
                      <a:pt x="208" y="128"/>
                    </a:lnTo>
                    <a:lnTo>
                      <a:pt x="198" y="136"/>
                    </a:lnTo>
                    <a:lnTo>
                      <a:pt x="188" y="143"/>
                    </a:lnTo>
                    <a:lnTo>
                      <a:pt x="179" y="154"/>
                    </a:lnTo>
                    <a:lnTo>
                      <a:pt x="170" y="164"/>
                    </a:lnTo>
                    <a:lnTo>
                      <a:pt x="162" y="177"/>
                    </a:lnTo>
                    <a:lnTo>
                      <a:pt x="157" y="189"/>
                    </a:lnTo>
                    <a:lnTo>
                      <a:pt x="152" y="204"/>
                    </a:lnTo>
                    <a:lnTo>
                      <a:pt x="147" y="219"/>
                    </a:lnTo>
                    <a:lnTo>
                      <a:pt x="144" y="236"/>
                    </a:lnTo>
                    <a:lnTo>
                      <a:pt x="143" y="252"/>
                    </a:lnTo>
                    <a:lnTo>
                      <a:pt x="142"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3" name="Freeform 510">
                <a:extLst>
                  <a:ext uri="{FF2B5EF4-FFF2-40B4-BE49-F238E27FC236}">
                    <a16:creationId xmlns:a16="http://schemas.microsoft.com/office/drawing/2014/main" id="{BC78363C-EBEB-4A7A-A28D-84673E44CA04}"/>
                  </a:ext>
                </a:extLst>
              </p:cNvPr>
              <p:cNvSpPr>
                <a:spLocks noEditPoints="1"/>
              </p:cNvSpPr>
              <p:nvPr/>
            </p:nvSpPr>
            <p:spPr bwMode="auto">
              <a:xfrm>
                <a:off x="4339" y="3202"/>
                <a:ext cx="127" cy="182"/>
              </a:xfrm>
              <a:custGeom>
                <a:avLst/>
                <a:gdLst>
                  <a:gd name="T0" fmla="*/ 24 w 508"/>
                  <a:gd name="T1" fmla="*/ 40 h 731"/>
                  <a:gd name="T2" fmla="*/ 22 w 508"/>
                  <a:gd name="T3" fmla="*/ 42 h 731"/>
                  <a:gd name="T4" fmla="*/ 21 w 508"/>
                  <a:gd name="T5" fmla="*/ 43 h 731"/>
                  <a:gd name="T6" fmla="*/ 19 w 508"/>
                  <a:gd name="T7" fmla="*/ 44 h 731"/>
                  <a:gd name="T8" fmla="*/ 17 w 508"/>
                  <a:gd name="T9" fmla="*/ 45 h 731"/>
                  <a:gd name="T10" fmla="*/ 14 w 508"/>
                  <a:gd name="T11" fmla="*/ 45 h 731"/>
                  <a:gd name="T12" fmla="*/ 11 w 508"/>
                  <a:gd name="T13" fmla="*/ 45 h 731"/>
                  <a:gd name="T14" fmla="*/ 7 w 508"/>
                  <a:gd name="T15" fmla="*/ 44 h 731"/>
                  <a:gd name="T16" fmla="*/ 4 w 508"/>
                  <a:gd name="T17" fmla="*/ 41 h 731"/>
                  <a:gd name="T18" fmla="*/ 3 w 508"/>
                  <a:gd name="T19" fmla="*/ 39 h 731"/>
                  <a:gd name="T20" fmla="*/ 1 w 508"/>
                  <a:gd name="T21" fmla="*/ 35 h 731"/>
                  <a:gd name="T22" fmla="*/ 0 w 508"/>
                  <a:gd name="T23" fmla="*/ 30 h 731"/>
                  <a:gd name="T24" fmla="*/ 0 w 508"/>
                  <a:gd name="T25" fmla="*/ 24 h 731"/>
                  <a:gd name="T26" fmla="*/ 2 w 508"/>
                  <a:gd name="T27" fmla="*/ 20 h 731"/>
                  <a:gd name="T28" fmla="*/ 3 w 508"/>
                  <a:gd name="T29" fmla="*/ 17 h 731"/>
                  <a:gd name="T30" fmla="*/ 5 w 508"/>
                  <a:gd name="T31" fmla="*/ 15 h 731"/>
                  <a:gd name="T32" fmla="*/ 8 w 508"/>
                  <a:gd name="T33" fmla="*/ 13 h 731"/>
                  <a:gd name="T34" fmla="*/ 12 w 508"/>
                  <a:gd name="T35" fmla="*/ 12 h 731"/>
                  <a:gd name="T36" fmla="*/ 17 w 508"/>
                  <a:gd name="T37" fmla="*/ 12 h 731"/>
                  <a:gd name="T38" fmla="*/ 20 w 508"/>
                  <a:gd name="T39" fmla="*/ 13 h 731"/>
                  <a:gd name="T40" fmla="*/ 23 w 508"/>
                  <a:gd name="T41" fmla="*/ 16 h 731"/>
                  <a:gd name="T42" fmla="*/ 32 w 508"/>
                  <a:gd name="T43" fmla="*/ 45 h 731"/>
                  <a:gd name="T44" fmla="*/ 9 w 508"/>
                  <a:gd name="T45" fmla="*/ 30 h 731"/>
                  <a:gd name="T46" fmla="*/ 10 w 508"/>
                  <a:gd name="T47" fmla="*/ 33 h 731"/>
                  <a:gd name="T48" fmla="*/ 10 w 508"/>
                  <a:gd name="T49" fmla="*/ 35 h 731"/>
                  <a:gd name="T50" fmla="*/ 12 w 508"/>
                  <a:gd name="T51" fmla="*/ 37 h 731"/>
                  <a:gd name="T52" fmla="*/ 14 w 508"/>
                  <a:gd name="T53" fmla="*/ 38 h 731"/>
                  <a:gd name="T54" fmla="*/ 17 w 508"/>
                  <a:gd name="T55" fmla="*/ 39 h 731"/>
                  <a:gd name="T56" fmla="*/ 19 w 508"/>
                  <a:gd name="T57" fmla="*/ 38 h 731"/>
                  <a:gd name="T58" fmla="*/ 21 w 508"/>
                  <a:gd name="T59" fmla="*/ 37 h 731"/>
                  <a:gd name="T60" fmla="*/ 22 w 508"/>
                  <a:gd name="T61" fmla="*/ 35 h 731"/>
                  <a:gd name="T62" fmla="*/ 23 w 508"/>
                  <a:gd name="T63" fmla="*/ 32 h 731"/>
                  <a:gd name="T64" fmla="*/ 23 w 508"/>
                  <a:gd name="T65" fmla="*/ 29 h 731"/>
                  <a:gd name="T66" fmla="*/ 23 w 508"/>
                  <a:gd name="T67" fmla="*/ 25 h 731"/>
                  <a:gd name="T68" fmla="*/ 22 w 508"/>
                  <a:gd name="T69" fmla="*/ 22 h 731"/>
                  <a:gd name="T70" fmla="*/ 21 w 508"/>
                  <a:gd name="T71" fmla="*/ 20 h 731"/>
                  <a:gd name="T72" fmla="*/ 19 w 508"/>
                  <a:gd name="T73" fmla="*/ 19 h 731"/>
                  <a:gd name="T74" fmla="*/ 17 w 508"/>
                  <a:gd name="T75" fmla="*/ 18 h 731"/>
                  <a:gd name="T76" fmla="*/ 15 w 508"/>
                  <a:gd name="T77" fmla="*/ 18 h 731"/>
                  <a:gd name="T78" fmla="*/ 13 w 508"/>
                  <a:gd name="T79" fmla="*/ 19 h 731"/>
                  <a:gd name="T80" fmla="*/ 11 w 508"/>
                  <a:gd name="T81" fmla="*/ 21 h 731"/>
                  <a:gd name="T82" fmla="*/ 10 w 508"/>
                  <a:gd name="T83" fmla="*/ 23 h 731"/>
                  <a:gd name="T84" fmla="*/ 9 w 508"/>
                  <a:gd name="T85" fmla="*/ 25 h 7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731"/>
                  <a:gd name="T131" fmla="*/ 508 w 508"/>
                  <a:gd name="T132" fmla="*/ 731 h 7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731">
                    <a:moveTo>
                      <a:pt x="508" y="719"/>
                    </a:moveTo>
                    <a:lnTo>
                      <a:pt x="380" y="719"/>
                    </a:lnTo>
                    <a:lnTo>
                      <a:pt x="380" y="642"/>
                    </a:lnTo>
                    <a:lnTo>
                      <a:pt x="372" y="654"/>
                    </a:lnTo>
                    <a:lnTo>
                      <a:pt x="363" y="664"/>
                    </a:lnTo>
                    <a:lnTo>
                      <a:pt x="355" y="673"/>
                    </a:lnTo>
                    <a:lnTo>
                      <a:pt x="345" y="682"/>
                    </a:lnTo>
                    <a:lnTo>
                      <a:pt x="336" y="690"/>
                    </a:lnTo>
                    <a:lnTo>
                      <a:pt x="326" y="696"/>
                    </a:lnTo>
                    <a:lnTo>
                      <a:pt x="316" y="704"/>
                    </a:lnTo>
                    <a:lnTo>
                      <a:pt x="305" y="709"/>
                    </a:lnTo>
                    <a:lnTo>
                      <a:pt x="294" y="714"/>
                    </a:lnTo>
                    <a:lnTo>
                      <a:pt x="283" y="719"/>
                    </a:lnTo>
                    <a:lnTo>
                      <a:pt x="272" y="722"/>
                    </a:lnTo>
                    <a:lnTo>
                      <a:pt x="262" y="726"/>
                    </a:lnTo>
                    <a:lnTo>
                      <a:pt x="250" y="728"/>
                    </a:lnTo>
                    <a:lnTo>
                      <a:pt x="240" y="729"/>
                    </a:lnTo>
                    <a:lnTo>
                      <a:pt x="228" y="731"/>
                    </a:lnTo>
                    <a:lnTo>
                      <a:pt x="218" y="731"/>
                    </a:lnTo>
                    <a:lnTo>
                      <a:pt x="195" y="729"/>
                    </a:lnTo>
                    <a:lnTo>
                      <a:pt x="174" y="726"/>
                    </a:lnTo>
                    <a:lnTo>
                      <a:pt x="154" y="720"/>
                    </a:lnTo>
                    <a:lnTo>
                      <a:pt x="135" y="713"/>
                    </a:lnTo>
                    <a:lnTo>
                      <a:pt x="115" y="702"/>
                    </a:lnTo>
                    <a:lnTo>
                      <a:pt x="97" y="690"/>
                    </a:lnTo>
                    <a:lnTo>
                      <a:pt x="81" y="676"/>
                    </a:lnTo>
                    <a:lnTo>
                      <a:pt x="64" y="659"/>
                    </a:lnTo>
                    <a:lnTo>
                      <a:pt x="56" y="650"/>
                    </a:lnTo>
                    <a:lnTo>
                      <a:pt x="49" y="640"/>
                    </a:lnTo>
                    <a:lnTo>
                      <a:pt x="42" y="629"/>
                    </a:lnTo>
                    <a:lnTo>
                      <a:pt x="36" y="619"/>
                    </a:lnTo>
                    <a:lnTo>
                      <a:pt x="25" y="596"/>
                    </a:lnTo>
                    <a:lnTo>
                      <a:pt x="16" y="572"/>
                    </a:lnTo>
                    <a:lnTo>
                      <a:pt x="9" y="546"/>
                    </a:lnTo>
                    <a:lnTo>
                      <a:pt x="4" y="518"/>
                    </a:lnTo>
                    <a:lnTo>
                      <a:pt x="1" y="488"/>
                    </a:lnTo>
                    <a:lnTo>
                      <a:pt x="0" y="457"/>
                    </a:lnTo>
                    <a:lnTo>
                      <a:pt x="1" y="425"/>
                    </a:lnTo>
                    <a:lnTo>
                      <a:pt x="4" y="394"/>
                    </a:lnTo>
                    <a:lnTo>
                      <a:pt x="9" y="366"/>
                    </a:lnTo>
                    <a:lnTo>
                      <a:pt x="15" y="341"/>
                    </a:lnTo>
                    <a:lnTo>
                      <a:pt x="24" y="316"/>
                    </a:lnTo>
                    <a:lnTo>
                      <a:pt x="34" y="294"/>
                    </a:lnTo>
                    <a:lnTo>
                      <a:pt x="41" y="284"/>
                    </a:lnTo>
                    <a:lnTo>
                      <a:pt x="47" y="274"/>
                    </a:lnTo>
                    <a:lnTo>
                      <a:pt x="55" y="265"/>
                    </a:lnTo>
                    <a:lnTo>
                      <a:pt x="63" y="256"/>
                    </a:lnTo>
                    <a:lnTo>
                      <a:pt x="78" y="239"/>
                    </a:lnTo>
                    <a:lnTo>
                      <a:pt x="95" y="225"/>
                    </a:lnTo>
                    <a:lnTo>
                      <a:pt x="114" y="213"/>
                    </a:lnTo>
                    <a:lnTo>
                      <a:pt x="132" y="204"/>
                    </a:lnTo>
                    <a:lnTo>
                      <a:pt x="153" y="197"/>
                    </a:lnTo>
                    <a:lnTo>
                      <a:pt x="174" y="192"/>
                    </a:lnTo>
                    <a:lnTo>
                      <a:pt x="196" y="188"/>
                    </a:lnTo>
                    <a:lnTo>
                      <a:pt x="219" y="187"/>
                    </a:lnTo>
                    <a:lnTo>
                      <a:pt x="241" y="188"/>
                    </a:lnTo>
                    <a:lnTo>
                      <a:pt x="262" y="192"/>
                    </a:lnTo>
                    <a:lnTo>
                      <a:pt x="281" y="197"/>
                    </a:lnTo>
                    <a:lnTo>
                      <a:pt x="300" y="204"/>
                    </a:lnTo>
                    <a:lnTo>
                      <a:pt x="319" y="215"/>
                    </a:lnTo>
                    <a:lnTo>
                      <a:pt x="337" y="228"/>
                    </a:lnTo>
                    <a:lnTo>
                      <a:pt x="354" y="243"/>
                    </a:lnTo>
                    <a:lnTo>
                      <a:pt x="371" y="260"/>
                    </a:lnTo>
                    <a:lnTo>
                      <a:pt x="371" y="0"/>
                    </a:lnTo>
                    <a:lnTo>
                      <a:pt x="508" y="0"/>
                    </a:lnTo>
                    <a:lnTo>
                      <a:pt x="508" y="719"/>
                    </a:lnTo>
                    <a:close/>
                    <a:moveTo>
                      <a:pt x="141" y="447"/>
                    </a:moveTo>
                    <a:lnTo>
                      <a:pt x="141" y="468"/>
                    </a:lnTo>
                    <a:lnTo>
                      <a:pt x="142" y="487"/>
                    </a:lnTo>
                    <a:lnTo>
                      <a:pt x="144" y="504"/>
                    </a:lnTo>
                    <a:lnTo>
                      <a:pt x="146" y="519"/>
                    </a:lnTo>
                    <a:lnTo>
                      <a:pt x="150" y="534"/>
                    </a:lnTo>
                    <a:lnTo>
                      <a:pt x="154" y="547"/>
                    </a:lnTo>
                    <a:lnTo>
                      <a:pt x="158" y="559"/>
                    </a:lnTo>
                    <a:lnTo>
                      <a:pt x="164" y="568"/>
                    </a:lnTo>
                    <a:lnTo>
                      <a:pt x="172" y="581"/>
                    </a:lnTo>
                    <a:lnTo>
                      <a:pt x="182" y="592"/>
                    </a:lnTo>
                    <a:lnTo>
                      <a:pt x="192" y="601"/>
                    </a:lnTo>
                    <a:lnTo>
                      <a:pt x="204" y="609"/>
                    </a:lnTo>
                    <a:lnTo>
                      <a:pt x="215" y="614"/>
                    </a:lnTo>
                    <a:lnTo>
                      <a:pt x="228" y="619"/>
                    </a:lnTo>
                    <a:lnTo>
                      <a:pt x="242" y="622"/>
                    </a:lnTo>
                    <a:lnTo>
                      <a:pt x="256" y="622"/>
                    </a:lnTo>
                    <a:lnTo>
                      <a:pt x="268" y="622"/>
                    </a:lnTo>
                    <a:lnTo>
                      <a:pt x="280" y="619"/>
                    </a:lnTo>
                    <a:lnTo>
                      <a:pt x="290" y="616"/>
                    </a:lnTo>
                    <a:lnTo>
                      <a:pt x="300" y="611"/>
                    </a:lnTo>
                    <a:lnTo>
                      <a:pt x="310" y="606"/>
                    </a:lnTo>
                    <a:lnTo>
                      <a:pt x="319" y="600"/>
                    </a:lnTo>
                    <a:lnTo>
                      <a:pt x="328" y="591"/>
                    </a:lnTo>
                    <a:lnTo>
                      <a:pt x="337" y="582"/>
                    </a:lnTo>
                    <a:lnTo>
                      <a:pt x="345" y="570"/>
                    </a:lnTo>
                    <a:lnTo>
                      <a:pt x="351" y="559"/>
                    </a:lnTo>
                    <a:lnTo>
                      <a:pt x="358" y="546"/>
                    </a:lnTo>
                    <a:lnTo>
                      <a:pt x="363" y="530"/>
                    </a:lnTo>
                    <a:lnTo>
                      <a:pt x="366" y="515"/>
                    </a:lnTo>
                    <a:lnTo>
                      <a:pt x="368" y="498"/>
                    </a:lnTo>
                    <a:lnTo>
                      <a:pt x="371" y="480"/>
                    </a:lnTo>
                    <a:lnTo>
                      <a:pt x="371" y="461"/>
                    </a:lnTo>
                    <a:lnTo>
                      <a:pt x="371" y="439"/>
                    </a:lnTo>
                    <a:lnTo>
                      <a:pt x="369" y="419"/>
                    </a:lnTo>
                    <a:lnTo>
                      <a:pt x="367" y="401"/>
                    </a:lnTo>
                    <a:lnTo>
                      <a:pt x="363" y="384"/>
                    </a:lnTo>
                    <a:lnTo>
                      <a:pt x="358" y="369"/>
                    </a:lnTo>
                    <a:lnTo>
                      <a:pt x="353" y="355"/>
                    </a:lnTo>
                    <a:lnTo>
                      <a:pt x="346" y="342"/>
                    </a:lnTo>
                    <a:lnTo>
                      <a:pt x="339" y="332"/>
                    </a:lnTo>
                    <a:lnTo>
                      <a:pt x="330" y="323"/>
                    </a:lnTo>
                    <a:lnTo>
                      <a:pt x="321" y="315"/>
                    </a:lnTo>
                    <a:lnTo>
                      <a:pt x="312" y="307"/>
                    </a:lnTo>
                    <a:lnTo>
                      <a:pt x="301" y="302"/>
                    </a:lnTo>
                    <a:lnTo>
                      <a:pt x="291" y="298"/>
                    </a:lnTo>
                    <a:lnTo>
                      <a:pt x="280" y="294"/>
                    </a:lnTo>
                    <a:lnTo>
                      <a:pt x="268" y="293"/>
                    </a:lnTo>
                    <a:lnTo>
                      <a:pt x="255" y="292"/>
                    </a:lnTo>
                    <a:lnTo>
                      <a:pt x="244" y="293"/>
                    </a:lnTo>
                    <a:lnTo>
                      <a:pt x="232" y="294"/>
                    </a:lnTo>
                    <a:lnTo>
                      <a:pt x="221" y="298"/>
                    </a:lnTo>
                    <a:lnTo>
                      <a:pt x="210" y="302"/>
                    </a:lnTo>
                    <a:lnTo>
                      <a:pt x="201" y="307"/>
                    </a:lnTo>
                    <a:lnTo>
                      <a:pt x="191" y="314"/>
                    </a:lnTo>
                    <a:lnTo>
                      <a:pt x="182" y="323"/>
                    </a:lnTo>
                    <a:lnTo>
                      <a:pt x="173" y="332"/>
                    </a:lnTo>
                    <a:lnTo>
                      <a:pt x="165" y="342"/>
                    </a:lnTo>
                    <a:lnTo>
                      <a:pt x="159" y="353"/>
                    </a:lnTo>
                    <a:lnTo>
                      <a:pt x="154" y="366"/>
                    </a:lnTo>
                    <a:lnTo>
                      <a:pt x="149" y="379"/>
                    </a:lnTo>
                    <a:lnTo>
                      <a:pt x="145" y="394"/>
                    </a:lnTo>
                    <a:lnTo>
                      <a:pt x="142" y="411"/>
                    </a:lnTo>
                    <a:lnTo>
                      <a:pt x="141" y="429"/>
                    </a:lnTo>
                    <a:lnTo>
                      <a:pt x="141" y="44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4" name="Freeform 511">
                <a:extLst>
                  <a:ext uri="{FF2B5EF4-FFF2-40B4-BE49-F238E27FC236}">
                    <a16:creationId xmlns:a16="http://schemas.microsoft.com/office/drawing/2014/main" id="{EF0CF638-8A88-43C0-B089-C3518F3EE221}"/>
                  </a:ext>
                </a:extLst>
              </p:cNvPr>
              <p:cNvSpPr>
                <a:spLocks noEditPoints="1"/>
              </p:cNvSpPr>
              <p:nvPr/>
            </p:nvSpPr>
            <p:spPr bwMode="auto">
              <a:xfrm>
                <a:off x="4490" y="3248"/>
                <a:ext cx="121" cy="136"/>
              </a:xfrm>
              <a:custGeom>
                <a:avLst/>
                <a:gdLst>
                  <a:gd name="T0" fmla="*/ 29 w 486"/>
                  <a:gd name="T1" fmla="*/ 26 h 544"/>
                  <a:gd name="T2" fmla="*/ 28 w 486"/>
                  <a:gd name="T3" fmla="*/ 29 h 544"/>
                  <a:gd name="T4" fmla="*/ 25 w 486"/>
                  <a:gd name="T5" fmla="*/ 31 h 544"/>
                  <a:gd name="T6" fmla="*/ 23 w 486"/>
                  <a:gd name="T7" fmla="*/ 33 h 544"/>
                  <a:gd name="T8" fmla="*/ 19 w 486"/>
                  <a:gd name="T9" fmla="*/ 34 h 544"/>
                  <a:gd name="T10" fmla="*/ 16 w 486"/>
                  <a:gd name="T11" fmla="*/ 34 h 544"/>
                  <a:gd name="T12" fmla="*/ 13 w 486"/>
                  <a:gd name="T13" fmla="*/ 34 h 544"/>
                  <a:gd name="T14" fmla="*/ 10 w 486"/>
                  <a:gd name="T15" fmla="*/ 33 h 544"/>
                  <a:gd name="T16" fmla="*/ 7 w 486"/>
                  <a:gd name="T17" fmla="*/ 32 h 544"/>
                  <a:gd name="T18" fmla="*/ 5 w 486"/>
                  <a:gd name="T19" fmla="*/ 31 h 544"/>
                  <a:gd name="T20" fmla="*/ 4 w 486"/>
                  <a:gd name="T21" fmla="*/ 29 h 544"/>
                  <a:gd name="T22" fmla="*/ 2 w 486"/>
                  <a:gd name="T23" fmla="*/ 26 h 544"/>
                  <a:gd name="T24" fmla="*/ 0 w 486"/>
                  <a:gd name="T25" fmla="*/ 22 h 544"/>
                  <a:gd name="T26" fmla="*/ 0 w 486"/>
                  <a:gd name="T27" fmla="*/ 17 h 544"/>
                  <a:gd name="T28" fmla="*/ 0 w 486"/>
                  <a:gd name="T29" fmla="*/ 12 h 544"/>
                  <a:gd name="T30" fmla="*/ 2 w 486"/>
                  <a:gd name="T31" fmla="*/ 9 h 544"/>
                  <a:gd name="T32" fmla="*/ 3 w 486"/>
                  <a:gd name="T33" fmla="*/ 7 h 544"/>
                  <a:gd name="T34" fmla="*/ 4 w 486"/>
                  <a:gd name="T35" fmla="*/ 5 h 544"/>
                  <a:gd name="T36" fmla="*/ 8 w 486"/>
                  <a:gd name="T37" fmla="*/ 2 h 544"/>
                  <a:gd name="T38" fmla="*/ 12 w 486"/>
                  <a:gd name="T39" fmla="*/ 0 h 544"/>
                  <a:gd name="T40" fmla="*/ 16 w 486"/>
                  <a:gd name="T41" fmla="*/ 0 h 544"/>
                  <a:gd name="T42" fmla="*/ 20 w 486"/>
                  <a:gd name="T43" fmla="*/ 1 h 544"/>
                  <a:gd name="T44" fmla="*/ 22 w 486"/>
                  <a:gd name="T45" fmla="*/ 2 h 544"/>
                  <a:gd name="T46" fmla="*/ 24 w 486"/>
                  <a:gd name="T47" fmla="*/ 3 h 544"/>
                  <a:gd name="T48" fmla="*/ 26 w 486"/>
                  <a:gd name="T49" fmla="*/ 4 h 544"/>
                  <a:gd name="T50" fmla="*/ 27 w 486"/>
                  <a:gd name="T51" fmla="*/ 6 h 544"/>
                  <a:gd name="T52" fmla="*/ 28 w 486"/>
                  <a:gd name="T53" fmla="*/ 8 h 544"/>
                  <a:gd name="T54" fmla="*/ 29 w 486"/>
                  <a:gd name="T55" fmla="*/ 11 h 544"/>
                  <a:gd name="T56" fmla="*/ 30 w 486"/>
                  <a:gd name="T57" fmla="*/ 17 h 544"/>
                  <a:gd name="T58" fmla="*/ 9 w 486"/>
                  <a:gd name="T59" fmla="*/ 21 h 544"/>
                  <a:gd name="T60" fmla="*/ 9 w 486"/>
                  <a:gd name="T61" fmla="*/ 23 h 544"/>
                  <a:gd name="T62" fmla="*/ 10 w 486"/>
                  <a:gd name="T63" fmla="*/ 25 h 544"/>
                  <a:gd name="T64" fmla="*/ 12 w 486"/>
                  <a:gd name="T65" fmla="*/ 27 h 544"/>
                  <a:gd name="T66" fmla="*/ 14 w 486"/>
                  <a:gd name="T67" fmla="*/ 27 h 544"/>
                  <a:gd name="T68" fmla="*/ 16 w 486"/>
                  <a:gd name="T69" fmla="*/ 28 h 544"/>
                  <a:gd name="T70" fmla="*/ 18 w 486"/>
                  <a:gd name="T71" fmla="*/ 27 h 544"/>
                  <a:gd name="T72" fmla="*/ 20 w 486"/>
                  <a:gd name="T73" fmla="*/ 26 h 544"/>
                  <a:gd name="T74" fmla="*/ 21 w 486"/>
                  <a:gd name="T75" fmla="*/ 24 h 544"/>
                  <a:gd name="T76" fmla="*/ 22 w 486"/>
                  <a:gd name="T77" fmla="*/ 13 h 544"/>
                  <a:gd name="T78" fmla="*/ 21 w 486"/>
                  <a:gd name="T79" fmla="*/ 11 h 544"/>
                  <a:gd name="T80" fmla="*/ 20 w 486"/>
                  <a:gd name="T81" fmla="*/ 9 h 544"/>
                  <a:gd name="T82" fmla="*/ 19 w 486"/>
                  <a:gd name="T83" fmla="*/ 8 h 544"/>
                  <a:gd name="T84" fmla="*/ 17 w 486"/>
                  <a:gd name="T85" fmla="*/ 7 h 544"/>
                  <a:gd name="T86" fmla="*/ 15 w 486"/>
                  <a:gd name="T87" fmla="*/ 7 h 544"/>
                  <a:gd name="T88" fmla="*/ 13 w 486"/>
                  <a:gd name="T89" fmla="*/ 7 h 544"/>
                  <a:gd name="T90" fmla="*/ 12 w 486"/>
                  <a:gd name="T91" fmla="*/ 8 h 544"/>
                  <a:gd name="T92" fmla="*/ 10 w 486"/>
                  <a:gd name="T93" fmla="*/ 9 h 544"/>
                  <a:gd name="T94" fmla="*/ 9 w 486"/>
                  <a:gd name="T95" fmla="*/ 11 h 544"/>
                  <a:gd name="T96" fmla="*/ 9 w 486"/>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3" y="367"/>
                    </a:moveTo>
                    <a:lnTo>
                      <a:pt x="480" y="390"/>
                    </a:lnTo>
                    <a:lnTo>
                      <a:pt x="472" y="408"/>
                    </a:lnTo>
                    <a:lnTo>
                      <a:pt x="465" y="424"/>
                    </a:lnTo>
                    <a:lnTo>
                      <a:pt x="456" y="441"/>
                    </a:lnTo>
                    <a:lnTo>
                      <a:pt x="445" y="456"/>
                    </a:lnTo>
                    <a:lnTo>
                      <a:pt x="434" y="469"/>
                    </a:lnTo>
                    <a:lnTo>
                      <a:pt x="422" y="482"/>
                    </a:lnTo>
                    <a:lnTo>
                      <a:pt x="409" y="494"/>
                    </a:lnTo>
                    <a:lnTo>
                      <a:pt x="395" y="504"/>
                    </a:lnTo>
                    <a:lnTo>
                      <a:pt x="381" y="513"/>
                    </a:lnTo>
                    <a:lnTo>
                      <a:pt x="366" y="522"/>
                    </a:lnTo>
                    <a:lnTo>
                      <a:pt x="349" y="528"/>
                    </a:lnTo>
                    <a:lnTo>
                      <a:pt x="331" y="533"/>
                    </a:lnTo>
                    <a:lnTo>
                      <a:pt x="313" y="539"/>
                    </a:lnTo>
                    <a:lnTo>
                      <a:pt x="294" y="541"/>
                    </a:lnTo>
                    <a:lnTo>
                      <a:pt x="273" y="544"/>
                    </a:lnTo>
                    <a:lnTo>
                      <a:pt x="253" y="544"/>
                    </a:lnTo>
                    <a:lnTo>
                      <a:pt x="236" y="544"/>
                    </a:lnTo>
                    <a:lnTo>
                      <a:pt x="220" y="542"/>
                    </a:lnTo>
                    <a:lnTo>
                      <a:pt x="204" y="541"/>
                    </a:lnTo>
                    <a:lnTo>
                      <a:pt x="190" y="539"/>
                    </a:lnTo>
                    <a:lnTo>
                      <a:pt x="175" y="535"/>
                    </a:lnTo>
                    <a:lnTo>
                      <a:pt x="160" y="531"/>
                    </a:lnTo>
                    <a:lnTo>
                      <a:pt x="148" y="527"/>
                    </a:lnTo>
                    <a:lnTo>
                      <a:pt x="135" y="522"/>
                    </a:lnTo>
                    <a:lnTo>
                      <a:pt x="122" y="515"/>
                    </a:lnTo>
                    <a:lnTo>
                      <a:pt x="110" y="509"/>
                    </a:lnTo>
                    <a:lnTo>
                      <a:pt x="100" y="501"/>
                    </a:lnTo>
                    <a:lnTo>
                      <a:pt x="89" y="494"/>
                    </a:lnTo>
                    <a:lnTo>
                      <a:pt x="78" y="485"/>
                    </a:lnTo>
                    <a:lnTo>
                      <a:pt x="69" y="476"/>
                    </a:lnTo>
                    <a:lnTo>
                      <a:pt x="60" y="465"/>
                    </a:lnTo>
                    <a:lnTo>
                      <a:pt x="53" y="455"/>
                    </a:lnTo>
                    <a:lnTo>
                      <a:pt x="40" y="437"/>
                    </a:lnTo>
                    <a:lnTo>
                      <a:pt x="30" y="417"/>
                    </a:lnTo>
                    <a:lnTo>
                      <a:pt x="21" y="396"/>
                    </a:lnTo>
                    <a:lnTo>
                      <a:pt x="13" y="374"/>
                    </a:lnTo>
                    <a:lnTo>
                      <a:pt x="8" y="351"/>
                    </a:lnTo>
                    <a:lnTo>
                      <a:pt x="4" y="328"/>
                    </a:lnTo>
                    <a:lnTo>
                      <a:pt x="1" y="302"/>
                    </a:lnTo>
                    <a:lnTo>
                      <a:pt x="0" y="275"/>
                    </a:lnTo>
                    <a:lnTo>
                      <a:pt x="1" y="245"/>
                    </a:lnTo>
                    <a:lnTo>
                      <a:pt x="5" y="215"/>
                    </a:lnTo>
                    <a:lnTo>
                      <a:pt x="10" y="187"/>
                    </a:lnTo>
                    <a:lnTo>
                      <a:pt x="18" y="160"/>
                    </a:lnTo>
                    <a:lnTo>
                      <a:pt x="22" y="148"/>
                    </a:lnTo>
                    <a:lnTo>
                      <a:pt x="27" y="136"/>
                    </a:lnTo>
                    <a:lnTo>
                      <a:pt x="32" y="124"/>
                    </a:lnTo>
                    <a:lnTo>
                      <a:pt x="39" y="114"/>
                    </a:lnTo>
                    <a:lnTo>
                      <a:pt x="45" y="102"/>
                    </a:lnTo>
                    <a:lnTo>
                      <a:pt x="53" y="92"/>
                    </a:lnTo>
                    <a:lnTo>
                      <a:pt x="60" y="83"/>
                    </a:lnTo>
                    <a:lnTo>
                      <a:pt x="68" y="73"/>
                    </a:lnTo>
                    <a:lnTo>
                      <a:pt x="86" y="56"/>
                    </a:lnTo>
                    <a:lnTo>
                      <a:pt x="104" y="41"/>
                    </a:lnTo>
                    <a:lnTo>
                      <a:pt x="125" y="29"/>
                    </a:lnTo>
                    <a:lnTo>
                      <a:pt x="145" y="17"/>
                    </a:lnTo>
                    <a:lnTo>
                      <a:pt x="167" y="10"/>
                    </a:lnTo>
                    <a:lnTo>
                      <a:pt x="190" y="5"/>
                    </a:lnTo>
                    <a:lnTo>
                      <a:pt x="214" y="1"/>
                    </a:lnTo>
                    <a:lnTo>
                      <a:pt x="239" y="0"/>
                    </a:lnTo>
                    <a:lnTo>
                      <a:pt x="267" y="1"/>
                    </a:lnTo>
                    <a:lnTo>
                      <a:pt x="294" y="5"/>
                    </a:lnTo>
                    <a:lnTo>
                      <a:pt x="307" y="7"/>
                    </a:lnTo>
                    <a:lnTo>
                      <a:pt x="320" y="11"/>
                    </a:lnTo>
                    <a:lnTo>
                      <a:pt x="331" y="15"/>
                    </a:lnTo>
                    <a:lnTo>
                      <a:pt x="343" y="19"/>
                    </a:lnTo>
                    <a:lnTo>
                      <a:pt x="354" y="24"/>
                    </a:lnTo>
                    <a:lnTo>
                      <a:pt x="366" y="30"/>
                    </a:lnTo>
                    <a:lnTo>
                      <a:pt x="376" y="37"/>
                    </a:lnTo>
                    <a:lnTo>
                      <a:pt x="386" y="43"/>
                    </a:lnTo>
                    <a:lnTo>
                      <a:pt x="395" y="51"/>
                    </a:lnTo>
                    <a:lnTo>
                      <a:pt x="404" y="59"/>
                    </a:lnTo>
                    <a:lnTo>
                      <a:pt x="413" y="68"/>
                    </a:lnTo>
                    <a:lnTo>
                      <a:pt x="422" y="77"/>
                    </a:lnTo>
                    <a:lnTo>
                      <a:pt x="430" y="87"/>
                    </a:lnTo>
                    <a:lnTo>
                      <a:pt x="438" y="97"/>
                    </a:lnTo>
                    <a:lnTo>
                      <a:pt x="445" y="109"/>
                    </a:lnTo>
                    <a:lnTo>
                      <a:pt x="452" y="120"/>
                    </a:lnTo>
                    <a:lnTo>
                      <a:pt x="457" y="133"/>
                    </a:lnTo>
                    <a:lnTo>
                      <a:pt x="463" y="146"/>
                    </a:lnTo>
                    <a:lnTo>
                      <a:pt x="467" y="160"/>
                    </a:lnTo>
                    <a:lnTo>
                      <a:pt x="472" y="174"/>
                    </a:lnTo>
                    <a:lnTo>
                      <a:pt x="479" y="205"/>
                    </a:lnTo>
                    <a:lnTo>
                      <a:pt x="484" y="237"/>
                    </a:lnTo>
                    <a:lnTo>
                      <a:pt x="486" y="273"/>
                    </a:lnTo>
                    <a:lnTo>
                      <a:pt x="486" y="311"/>
                    </a:lnTo>
                    <a:lnTo>
                      <a:pt x="141" y="311"/>
                    </a:lnTo>
                    <a:lnTo>
                      <a:pt x="143" y="327"/>
                    </a:lnTo>
                    <a:lnTo>
                      <a:pt x="144" y="341"/>
                    </a:lnTo>
                    <a:lnTo>
                      <a:pt x="148" y="354"/>
                    </a:lnTo>
                    <a:lnTo>
                      <a:pt x="150" y="367"/>
                    </a:lnTo>
                    <a:lnTo>
                      <a:pt x="155" y="377"/>
                    </a:lnTo>
                    <a:lnTo>
                      <a:pt x="160" y="388"/>
                    </a:lnTo>
                    <a:lnTo>
                      <a:pt x="167" y="397"/>
                    </a:lnTo>
                    <a:lnTo>
                      <a:pt x="175" y="406"/>
                    </a:lnTo>
                    <a:lnTo>
                      <a:pt x="184" y="415"/>
                    </a:lnTo>
                    <a:lnTo>
                      <a:pt x="191" y="422"/>
                    </a:lnTo>
                    <a:lnTo>
                      <a:pt x="202" y="427"/>
                    </a:lnTo>
                    <a:lnTo>
                      <a:pt x="211" y="432"/>
                    </a:lnTo>
                    <a:lnTo>
                      <a:pt x="221" y="436"/>
                    </a:lnTo>
                    <a:lnTo>
                      <a:pt x="231" y="438"/>
                    </a:lnTo>
                    <a:lnTo>
                      <a:pt x="243" y="440"/>
                    </a:lnTo>
                    <a:lnTo>
                      <a:pt x="254" y="441"/>
                    </a:lnTo>
                    <a:lnTo>
                      <a:pt x="270" y="440"/>
                    </a:lnTo>
                    <a:lnTo>
                      <a:pt x="284" y="436"/>
                    </a:lnTo>
                    <a:lnTo>
                      <a:pt x="297" y="431"/>
                    </a:lnTo>
                    <a:lnTo>
                      <a:pt x="309" y="423"/>
                    </a:lnTo>
                    <a:lnTo>
                      <a:pt x="314" y="418"/>
                    </a:lnTo>
                    <a:lnTo>
                      <a:pt x="320" y="413"/>
                    </a:lnTo>
                    <a:lnTo>
                      <a:pt x="323" y="406"/>
                    </a:lnTo>
                    <a:lnTo>
                      <a:pt x="329" y="400"/>
                    </a:lnTo>
                    <a:lnTo>
                      <a:pt x="336" y="385"/>
                    </a:lnTo>
                    <a:lnTo>
                      <a:pt x="343" y="367"/>
                    </a:lnTo>
                    <a:close/>
                    <a:moveTo>
                      <a:pt x="350" y="227"/>
                    </a:moveTo>
                    <a:lnTo>
                      <a:pt x="349" y="213"/>
                    </a:lnTo>
                    <a:lnTo>
                      <a:pt x="348" y="198"/>
                    </a:lnTo>
                    <a:lnTo>
                      <a:pt x="345" y="187"/>
                    </a:lnTo>
                    <a:lnTo>
                      <a:pt x="341" y="174"/>
                    </a:lnTo>
                    <a:lnTo>
                      <a:pt x="338" y="164"/>
                    </a:lnTo>
                    <a:lnTo>
                      <a:pt x="332" y="154"/>
                    </a:lnTo>
                    <a:lnTo>
                      <a:pt x="326" y="145"/>
                    </a:lnTo>
                    <a:lnTo>
                      <a:pt x="320" y="137"/>
                    </a:lnTo>
                    <a:lnTo>
                      <a:pt x="312" y="129"/>
                    </a:lnTo>
                    <a:lnTo>
                      <a:pt x="304" y="123"/>
                    </a:lnTo>
                    <a:lnTo>
                      <a:pt x="295" y="118"/>
                    </a:lnTo>
                    <a:lnTo>
                      <a:pt x="286" y="112"/>
                    </a:lnTo>
                    <a:lnTo>
                      <a:pt x="277" y="110"/>
                    </a:lnTo>
                    <a:lnTo>
                      <a:pt x="268" y="107"/>
                    </a:lnTo>
                    <a:lnTo>
                      <a:pt x="258" y="106"/>
                    </a:lnTo>
                    <a:lnTo>
                      <a:pt x="248" y="105"/>
                    </a:lnTo>
                    <a:lnTo>
                      <a:pt x="236" y="106"/>
                    </a:lnTo>
                    <a:lnTo>
                      <a:pt x="226" y="107"/>
                    </a:lnTo>
                    <a:lnTo>
                      <a:pt x="216" y="110"/>
                    </a:lnTo>
                    <a:lnTo>
                      <a:pt x="207" y="114"/>
                    </a:lnTo>
                    <a:lnTo>
                      <a:pt x="198" y="118"/>
                    </a:lnTo>
                    <a:lnTo>
                      <a:pt x="189" y="124"/>
                    </a:lnTo>
                    <a:lnTo>
                      <a:pt x="181" y="130"/>
                    </a:lnTo>
                    <a:lnTo>
                      <a:pt x="173" y="138"/>
                    </a:lnTo>
                    <a:lnTo>
                      <a:pt x="167" y="147"/>
                    </a:lnTo>
                    <a:lnTo>
                      <a:pt x="160" y="156"/>
                    </a:lnTo>
                    <a:lnTo>
                      <a:pt x="155" y="166"/>
                    </a:lnTo>
                    <a:lnTo>
                      <a:pt x="151" y="177"/>
                    </a:lnTo>
                    <a:lnTo>
                      <a:pt x="148" y="188"/>
                    </a:lnTo>
                    <a:lnTo>
                      <a:pt x="146" y="201"/>
                    </a:lnTo>
                    <a:lnTo>
                      <a:pt x="145" y="214"/>
                    </a:lnTo>
                    <a:lnTo>
                      <a:pt x="144" y="227"/>
                    </a:lnTo>
                    <a:lnTo>
                      <a:pt x="350"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5" name="Freeform 512">
                <a:extLst>
                  <a:ext uri="{FF2B5EF4-FFF2-40B4-BE49-F238E27FC236}">
                    <a16:creationId xmlns:a16="http://schemas.microsoft.com/office/drawing/2014/main" id="{31C2C4D0-0D30-46AD-8D7B-51D958DBEC03}"/>
                  </a:ext>
                </a:extLst>
              </p:cNvPr>
              <p:cNvSpPr>
                <a:spLocks/>
              </p:cNvSpPr>
              <p:nvPr/>
            </p:nvSpPr>
            <p:spPr bwMode="auto">
              <a:xfrm>
                <a:off x="4709" y="3202"/>
                <a:ext cx="143" cy="182"/>
              </a:xfrm>
              <a:custGeom>
                <a:avLst/>
                <a:gdLst>
                  <a:gd name="T0" fmla="*/ 9 w 572"/>
                  <a:gd name="T1" fmla="*/ 0 h 731"/>
                  <a:gd name="T2" fmla="*/ 9 w 572"/>
                  <a:gd name="T3" fmla="*/ 27 h 731"/>
                  <a:gd name="T4" fmla="*/ 9 w 572"/>
                  <a:gd name="T5" fmla="*/ 30 h 731"/>
                  <a:gd name="T6" fmla="*/ 10 w 572"/>
                  <a:gd name="T7" fmla="*/ 32 h 731"/>
                  <a:gd name="T8" fmla="*/ 10 w 572"/>
                  <a:gd name="T9" fmla="*/ 34 h 731"/>
                  <a:gd name="T10" fmla="*/ 11 w 572"/>
                  <a:gd name="T11" fmla="*/ 35 h 731"/>
                  <a:gd name="T12" fmla="*/ 12 w 572"/>
                  <a:gd name="T13" fmla="*/ 36 h 731"/>
                  <a:gd name="T14" fmla="*/ 13 w 572"/>
                  <a:gd name="T15" fmla="*/ 36 h 731"/>
                  <a:gd name="T16" fmla="*/ 14 w 572"/>
                  <a:gd name="T17" fmla="*/ 37 h 731"/>
                  <a:gd name="T18" fmla="*/ 16 w 572"/>
                  <a:gd name="T19" fmla="*/ 37 h 731"/>
                  <a:gd name="T20" fmla="*/ 17 w 572"/>
                  <a:gd name="T21" fmla="*/ 38 h 731"/>
                  <a:gd name="T22" fmla="*/ 19 w 572"/>
                  <a:gd name="T23" fmla="*/ 38 h 731"/>
                  <a:gd name="T24" fmla="*/ 21 w 572"/>
                  <a:gd name="T25" fmla="*/ 37 h 731"/>
                  <a:gd name="T26" fmla="*/ 22 w 572"/>
                  <a:gd name="T27" fmla="*/ 37 h 731"/>
                  <a:gd name="T28" fmla="*/ 24 w 572"/>
                  <a:gd name="T29" fmla="*/ 36 h 731"/>
                  <a:gd name="T30" fmla="*/ 25 w 572"/>
                  <a:gd name="T31" fmla="*/ 36 h 731"/>
                  <a:gd name="T32" fmla="*/ 25 w 572"/>
                  <a:gd name="T33" fmla="*/ 35 h 731"/>
                  <a:gd name="T34" fmla="*/ 26 w 572"/>
                  <a:gd name="T35" fmla="*/ 34 h 731"/>
                  <a:gd name="T36" fmla="*/ 26 w 572"/>
                  <a:gd name="T37" fmla="*/ 33 h 731"/>
                  <a:gd name="T38" fmla="*/ 27 w 572"/>
                  <a:gd name="T39" fmla="*/ 31 h 731"/>
                  <a:gd name="T40" fmla="*/ 27 w 572"/>
                  <a:gd name="T41" fmla="*/ 27 h 731"/>
                  <a:gd name="T42" fmla="*/ 27 w 572"/>
                  <a:gd name="T43" fmla="*/ 0 h 731"/>
                  <a:gd name="T44" fmla="*/ 36 w 572"/>
                  <a:gd name="T45" fmla="*/ 23 h 731"/>
                  <a:gd name="T46" fmla="*/ 36 w 572"/>
                  <a:gd name="T47" fmla="*/ 30 h 731"/>
                  <a:gd name="T48" fmla="*/ 36 w 572"/>
                  <a:gd name="T49" fmla="*/ 33 h 731"/>
                  <a:gd name="T50" fmla="*/ 35 w 572"/>
                  <a:gd name="T51" fmla="*/ 35 h 731"/>
                  <a:gd name="T52" fmla="*/ 35 w 572"/>
                  <a:gd name="T53" fmla="*/ 36 h 731"/>
                  <a:gd name="T54" fmla="*/ 34 w 572"/>
                  <a:gd name="T55" fmla="*/ 38 h 731"/>
                  <a:gd name="T56" fmla="*/ 33 w 572"/>
                  <a:gd name="T57" fmla="*/ 39 h 731"/>
                  <a:gd name="T58" fmla="*/ 32 w 572"/>
                  <a:gd name="T59" fmla="*/ 40 h 731"/>
                  <a:gd name="T60" fmla="*/ 31 w 572"/>
                  <a:gd name="T61" fmla="*/ 41 h 731"/>
                  <a:gd name="T62" fmla="*/ 30 w 572"/>
                  <a:gd name="T63" fmla="*/ 43 h 731"/>
                  <a:gd name="T64" fmla="*/ 29 w 572"/>
                  <a:gd name="T65" fmla="*/ 43 h 731"/>
                  <a:gd name="T66" fmla="*/ 27 w 572"/>
                  <a:gd name="T67" fmla="*/ 44 h 731"/>
                  <a:gd name="T68" fmla="*/ 25 w 572"/>
                  <a:gd name="T69" fmla="*/ 45 h 731"/>
                  <a:gd name="T70" fmla="*/ 23 w 572"/>
                  <a:gd name="T71" fmla="*/ 45 h 731"/>
                  <a:gd name="T72" fmla="*/ 21 w 572"/>
                  <a:gd name="T73" fmla="*/ 45 h 731"/>
                  <a:gd name="T74" fmla="*/ 19 w 572"/>
                  <a:gd name="T75" fmla="*/ 45 h 731"/>
                  <a:gd name="T76" fmla="*/ 16 w 572"/>
                  <a:gd name="T77" fmla="*/ 45 h 731"/>
                  <a:gd name="T78" fmla="*/ 13 w 572"/>
                  <a:gd name="T79" fmla="*/ 45 h 731"/>
                  <a:gd name="T80" fmla="*/ 11 w 572"/>
                  <a:gd name="T81" fmla="*/ 45 h 731"/>
                  <a:gd name="T82" fmla="*/ 9 w 572"/>
                  <a:gd name="T83" fmla="*/ 44 h 731"/>
                  <a:gd name="T84" fmla="*/ 7 w 572"/>
                  <a:gd name="T85" fmla="*/ 43 h 731"/>
                  <a:gd name="T86" fmla="*/ 6 w 572"/>
                  <a:gd name="T87" fmla="*/ 42 h 731"/>
                  <a:gd name="T88" fmla="*/ 5 w 572"/>
                  <a:gd name="T89" fmla="*/ 41 h 731"/>
                  <a:gd name="T90" fmla="*/ 4 w 572"/>
                  <a:gd name="T91" fmla="*/ 40 h 731"/>
                  <a:gd name="T92" fmla="*/ 2 w 572"/>
                  <a:gd name="T93" fmla="*/ 38 h 731"/>
                  <a:gd name="T94" fmla="*/ 1 w 572"/>
                  <a:gd name="T95" fmla="*/ 36 h 731"/>
                  <a:gd name="T96" fmla="*/ 1 w 572"/>
                  <a:gd name="T97" fmla="*/ 35 h 731"/>
                  <a:gd name="T98" fmla="*/ 1 w 572"/>
                  <a:gd name="T99" fmla="*/ 33 h 731"/>
                  <a:gd name="T100" fmla="*/ 0 w 572"/>
                  <a:gd name="T101" fmla="*/ 30 h 731"/>
                  <a:gd name="T102" fmla="*/ 0 w 572"/>
                  <a:gd name="T103" fmla="*/ 24 h 7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2"/>
                  <a:gd name="T157" fmla="*/ 0 h 731"/>
                  <a:gd name="T158" fmla="*/ 572 w 572"/>
                  <a:gd name="T159" fmla="*/ 731 h 7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2" h="731">
                    <a:moveTo>
                      <a:pt x="0" y="0"/>
                    </a:moveTo>
                    <a:lnTo>
                      <a:pt x="145" y="0"/>
                    </a:lnTo>
                    <a:lnTo>
                      <a:pt x="145" y="389"/>
                    </a:lnTo>
                    <a:lnTo>
                      <a:pt x="145" y="432"/>
                    </a:lnTo>
                    <a:lnTo>
                      <a:pt x="146" y="466"/>
                    </a:lnTo>
                    <a:lnTo>
                      <a:pt x="148" y="492"/>
                    </a:lnTo>
                    <a:lnTo>
                      <a:pt x="150" y="510"/>
                    </a:lnTo>
                    <a:lnTo>
                      <a:pt x="153" y="520"/>
                    </a:lnTo>
                    <a:lnTo>
                      <a:pt x="157" y="530"/>
                    </a:lnTo>
                    <a:lnTo>
                      <a:pt x="160" y="541"/>
                    </a:lnTo>
                    <a:lnTo>
                      <a:pt x="166" y="550"/>
                    </a:lnTo>
                    <a:lnTo>
                      <a:pt x="172" y="559"/>
                    </a:lnTo>
                    <a:lnTo>
                      <a:pt x="178" y="566"/>
                    </a:lnTo>
                    <a:lnTo>
                      <a:pt x="186" y="574"/>
                    </a:lnTo>
                    <a:lnTo>
                      <a:pt x="195" y="581"/>
                    </a:lnTo>
                    <a:lnTo>
                      <a:pt x="204" y="587"/>
                    </a:lnTo>
                    <a:lnTo>
                      <a:pt x="214" y="592"/>
                    </a:lnTo>
                    <a:lnTo>
                      <a:pt x="225" y="597"/>
                    </a:lnTo>
                    <a:lnTo>
                      <a:pt x="236" y="601"/>
                    </a:lnTo>
                    <a:lnTo>
                      <a:pt x="249" y="604"/>
                    </a:lnTo>
                    <a:lnTo>
                      <a:pt x="262" y="606"/>
                    </a:lnTo>
                    <a:lnTo>
                      <a:pt x="276" y="608"/>
                    </a:lnTo>
                    <a:lnTo>
                      <a:pt x="290" y="608"/>
                    </a:lnTo>
                    <a:lnTo>
                      <a:pt x="305" y="608"/>
                    </a:lnTo>
                    <a:lnTo>
                      <a:pt x="320" y="606"/>
                    </a:lnTo>
                    <a:lnTo>
                      <a:pt x="332" y="604"/>
                    </a:lnTo>
                    <a:lnTo>
                      <a:pt x="345" y="601"/>
                    </a:lnTo>
                    <a:lnTo>
                      <a:pt x="355" y="597"/>
                    </a:lnTo>
                    <a:lnTo>
                      <a:pt x="366" y="593"/>
                    </a:lnTo>
                    <a:lnTo>
                      <a:pt x="375" y="588"/>
                    </a:lnTo>
                    <a:lnTo>
                      <a:pt x="384" y="582"/>
                    </a:lnTo>
                    <a:lnTo>
                      <a:pt x="391" y="575"/>
                    </a:lnTo>
                    <a:lnTo>
                      <a:pt x="398" y="569"/>
                    </a:lnTo>
                    <a:lnTo>
                      <a:pt x="403" y="561"/>
                    </a:lnTo>
                    <a:lnTo>
                      <a:pt x="408" y="554"/>
                    </a:lnTo>
                    <a:lnTo>
                      <a:pt x="413" y="546"/>
                    </a:lnTo>
                    <a:lnTo>
                      <a:pt x="417" y="538"/>
                    </a:lnTo>
                    <a:lnTo>
                      <a:pt x="420" y="529"/>
                    </a:lnTo>
                    <a:lnTo>
                      <a:pt x="421" y="520"/>
                    </a:lnTo>
                    <a:lnTo>
                      <a:pt x="424" y="498"/>
                    </a:lnTo>
                    <a:lnTo>
                      <a:pt x="426" y="471"/>
                    </a:lnTo>
                    <a:lnTo>
                      <a:pt x="427" y="438"/>
                    </a:lnTo>
                    <a:lnTo>
                      <a:pt x="427" y="398"/>
                    </a:lnTo>
                    <a:lnTo>
                      <a:pt x="427" y="0"/>
                    </a:lnTo>
                    <a:lnTo>
                      <a:pt x="572" y="0"/>
                    </a:lnTo>
                    <a:lnTo>
                      <a:pt x="572" y="378"/>
                    </a:lnTo>
                    <a:lnTo>
                      <a:pt x="572" y="438"/>
                    </a:lnTo>
                    <a:lnTo>
                      <a:pt x="570" y="488"/>
                    </a:lnTo>
                    <a:lnTo>
                      <a:pt x="569" y="510"/>
                    </a:lnTo>
                    <a:lnTo>
                      <a:pt x="566" y="529"/>
                    </a:lnTo>
                    <a:lnTo>
                      <a:pt x="563" y="546"/>
                    </a:lnTo>
                    <a:lnTo>
                      <a:pt x="561" y="561"/>
                    </a:lnTo>
                    <a:lnTo>
                      <a:pt x="558" y="574"/>
                    </a:lnTo>
                    <a:lnTo>
                      <a:pt x="554" y="587"/>
                    </a:lnTo>
                    <a:lnTo>
                      <a:pt x="549" y="599"/>
                    </a:lnTo>
                    <a:lnTo>
                      <a:pt x="544" y="610"/>
                    </a:lnTo>
                    <a:lnTo>
                      <a:pt x="539" y="622"/>
                    </a:lnTo>
                    <a:lnTo>
                      <a:pt x="533" y="632"/>
                    </a:lnTo>
                    <a:lnTo>
                      <a:pt x="525" y="641"/>
                    </a:lnTo>
                    <a:lnTo>
                      <a:pt x="517" y="651"/>
                    </a:lnTo>
                    <a:lnTo>
                      <a:pt x="509" y="660"/>
                    </a:lnTo>
                    <a:lnTo>
                      <a:pt x="501" y="668"/>
                    </a:lnTo>
                    <a:lnTo>
                      <a:pt x="490" y="677"/>
                    </a:lnTo>
                    <a:lnTo>
                      <a:pt x="481" y="685"/>
                    </a:lnTo>
                    <a:lnTo>
                      <a:pt x="470" y="691"/>
                    </a:lnTo>
                    <a:lnTo>
                      <a:pt x="458" y="697"/>
                    </a:lnTo>
                    <a:lnTo>
                      <a:pt x="447" y="704"/>
                    </a:lnTo>
                    <a:lnTo>
                      <a:pt x="434" y="709"/>
                    </a:lnTo>
                    <a:lnTo>
                      <a:pt x="420" y="714"/>
                    </a:lnTo>
                    <a:lnTo>
                      <a:pt x="404" y="719"/>
                    </a:lnTo>
                    <a:lnTo>
                      <a:pt x="389" y="723"/>
                    </a:lnTo>
                    <a:lnTo>
                      <a:pt x="372" y="726"/>
                    </a:lnTo>
                    <a:lnTo>
                      <a:pt x="354" y="728"/>
                    </a:lnTo>
                    <a:lnTo>
                      <a:pt x="335" y="729"/>
                    </a:lnTo>
                    <a:lnTo>
                      <a:pt x="316" y="731"/>
                    </a:lnTo>
                    <a:lnTo>
                      <a:pt x="295" y="731"/>
                    </a:lnTo>
                    <a:lnTo>
                      <a:pt x="269" y="731"/>
                    </a:lnTo>
                    <a:lnTo>
                      <a:pt x="246" y="729"/>
                    </a:lnTo>
                    <a:lnTo>
                      <a:pt x="225" y="728"/>
                    </a:lnTo>
                    <a:lnTo>
                      <a:pt x="204" y="726"/>
                    </a:lnTo>
                    <a:lnTo>
                      <a:pt x="186" y="722"/>
                    </a:lnTo>
                    <a:lnTo>
                      <a:pt x="168" y="718"/>
                    </a:lnTo>
                    <a:lnTo>
                      <a:pt x="153" y="713"/>
                    </a:lnTo>
                    <a:lnTo>
                      <a:pt x="139" y="708"/>
                    </a:lnTo>
                    <a:lnTo>
                      <a:pt x="126" y="701"/>
                    </a:lnTo>
                    <a:lnTo>
                      <a:pt x="113" y="695"/>
                    </a:lnTo>
                    <a:lnTo>
                      <a:pt x="101" y="687"/>
                    </a:lnTo>
                    <a:lnTo>
                      <a:pt x="91" y="681"/>
                    </a:lnTo>
                    <a:lnTo>
                      <a:pt x="81" y="672"/>
                    </a:lnTo>
                    <a:lnTo>
                      <a:pt x="72" y="664"/>
                    </a:lnTo>
                    <a:lnTo>
                      <a:pt x="63" y="655"/>
                    </a:lnTo>
                    <a:lnTo>
                      <a:pt x="55" y="646"/>
                    </a:lnTo>
                    <a:lnTo>
                      <a:pt x="41" y="627"/>
                    </a:lnTo>
                    <a:lnTo>
                      <a:pt x="29" y="608"/>
                    </a:lnTo>
                    <a:lnTo>
                      <a:pt x="24" y="597"/>
                    </a:lnTo>
                    <a:lnTo>
                      <a:pt x="20" y="587"/>
                    </a:lnTo>
                    <a:lnTo>
                      <a:pt x="17" y="577"/>
                    </a:lnTo>
                    <a:lnTo>
                      <a:pt x="14" y="566"/>
                    </a:lnTo>
                    <a:lnTo>
                      <a:pt x="10" y="550"/>
                    </a:lnTo>
                    <a:lnTo>
                      <a:pt x="8" y="532"/>
                    </a:lnTo>
                    <a:lnTo>
                      <a:pt x="5" y="511"/>
                    </a:lnTo>
                    <a:lnTo>
                      <a:pt x="4" y="489"/>
                    </a:lnTo>
                    <a:lnTo>
                      <a:pt x="1" y="441"/>
                    </a:lnTo>
                    <a:lnTo>
                      <a:pt x="0" y="384"/>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6" name="Freeform 513">
                <a:extLst>
                  <a:ext uri="{FF2B5EF4-FFF2-40B4-BE49-F238E27FC236}">
                    <a16:creationId xmlns:a16="http://schemas.microsoft.com/office/drawing/2014/main" id="{4C71FD64-2E92-4EF1-973F-FCE1FD44DAF7}"/>
                  </a:ext>
                </a:extLst>
              </p:cNvPr>
              <p:cNvSpPr>
                <a:spLocks/>
              </p:cNvSpPr>
              <p:nvPr/>
            </p:nvSpPr>
            <p:spPr bwMode="auto">
              <a:xfrm>
                <a:off x="4890" y="3248"/>
                <a:ext cx="119" cy="133"/>
              </a:xfrm>
              <a:custGeom>
                <a:avLst/>
                <a:gdLst>
                  <a:gd name="T0" fmla="*/ 21 w 473"/>
                  <a:gd name="T1" fmla="*/ 33 h 532"/>
                  <a:gd name="T2" fmla="*/ 21 w 473"/>
                  <a:gd name="T3" fmla="*/ 14 h 532"/>
                  <a:gd name="T4" fmla="*/ 21 w 473"/>
                  <a:gd name="T5" fmla="*/ 11 h 532"/>
                  <a:gd name="T6" fmla="*/ 20 w 473"/>
                  <a:gd name="T7" fmla="*/ 9 h 532"/>
                  <a:gd name="T8" fmla="*/ 19 w 473"/>
                  <a:gd name="T9" fmla="*/ 8 h 532"/>
                  <a:gd name="T10" fmla="*/ 18 w 473"/>
                  <a:gd name="T11" fmla="*/ 7 h 532"/>
                  <a:gd name="T12" fmla="*/ 17 w 473"/>
                  <a:gd name="T13" fmla="*/ 7 h 532"/>
                  <a:gd name="T14" fmla="*/ 15 w 473"/>
                  <a:gd name="T15" fmla="*/ 7 h 532"/>
                  <a:gd name="T16" fmla="*/ 13 w 473"/>
                  <a:gd name="T17" fmla="*/ 7 h 532"/>
                  <a:gd name="T18" fmla="*/ 12 w 473"/>
                  <a:gd name="T19" fmla="*/ 8 h 532"/>
                  <a:gd name="T20" fmla="*/ 11 w 473"/>
                  <a:gd name="T21" fmla="*/ 8 h 532"/>
                  <a:gd name="T22" fmla="*/ 11 w 473"/>
                  <a:gd name="T23" fmla="*/ 9 h 532"/>
                  <a:gd name="T24" fmla="*/ 10 w 473"/>
                  <a:gd name="T25" fmla="*/ 10 h 532"/>
                  <a:gd name="T26" fmla="*/ 10 w 473"/>
                  <a:gd name="T27" fmla="*/ 11 h 532"/>
                  <a:gd name="T28" fmla="*/ 9 w 473"/>
                  <a:gd name="T29" fmla="*/ 12 h 532"/>
                  <a:gd name="T30" fmla="*/ 9 w 473"/>
                  <a:gd name="T31" fmla="*/ 16 h 532"/>
                  <a:gd name="T32" fmla="*/ 9 w 473"/>
                  <a:gd name="T33" fmla="*/ 33 h 532"/>
                  <a:gd name="T34" fmla="*/ 0 w 473"/>
                  <a:gd name="T35" fmla="*/ 1 h 532"/>
                  <a:gd name="T36" fmla="*/ 8 w 473"/>
                  <a:gd name="T37" fmla="*/ 6 h 532"/>
                  <a:gd name="T38" fmla="*/ 9 w 473"/>
                  <a:gd name="T39" fmla="*/ 4 h 532"/>
                  <a:gd name="T40" fmla="*/ 10 w 473"/>
                  <a:gd name="T41" fmla="*/ 3 h 532"/>
                  <a:gd name="T42" fmla="*/ 12 w 473"/>
                  <a:gd name="T43" fmla="*/ 2 h 532"/>
                  <a:gd name="T44" fmla="*/ 13 w 473"/>
                  <a:gd name="T45" fmla="*/ 1 h 532"/>
                  <a:gd name="T46" fmla="*/ 14 w 473"/>
                  <a:gd name="T47" fmla="*/ 1 h 532"/>
                  <a:gd name="T48" fmla="*/ 16 w 473"/>
                  <a:gd name="T49" fmla="*/ 1 h 532"/>
                  <a:gd name="T50" fmla="*/ 17 w 473"/>
                  <a:gd name="T51" fmla="*/ 0 h 532"/>
                  <a:gd name="T52" fmla="*/ 19 w 473"/>
                  <a:gd name="T53" fmla="*/ 0 h 532"/>
                  <a:gd name="T54" fmla="*/ 22 w 473"/>
                  <a:gd name="T55" fmla="*/ 0 h 532"/>
                  <a:gd name="T56" fmla="*/ 24 w 473"/>
                  <a:gd name="T57" fmla="*/ 1 h 532"/>
                  <a:gd name="T58" fmla="*/ 26 w 473"/>
                  <a:gd name="T59" fmla="*/ 2 h 532"/>
                  <a:gd name="T60" fmla="*/ 28 w 473"/>
                  <a:gd name="T61" fmla="*/ 4 h 532"/>
                  <a:gd name="T62" fmla="*/ 29 w 473"/>
                  <a:gd name="T63" fmla="*/ 6 h 532"/>
                  <a:gd name="T64" fmla="*/ 29 w 473"/>
                  <a:gd name="T65" fmla="*/ 7 h 532"/>
                  <a:gd name="T66" fmla="*/ 30 w 473"/>
                  <a:gd name="T67" fmla="*/ 10 h 532"/>
                  <a:gd name="T68" fmla="*/ 30 w 473"/>
                  <a:gd name="T69" fmla="*/ 13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3"/>
                  <a:gd name="T106" fmla="*/ 0 h 532"/>
                  <a:gd name="T107" fmla="*/ 473 w 473"/>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3" h="532">
                    <a:moveTo>
                      <a:pt x="473" y="532"/>
                    </a:moveTo>
                    <a:lnTo>
                      <a:pt x="336" y="532"/>
                    </a:lnTo>
                    <a:lnTo>
                      <a:pt x="336" y="266"/>
                    </a:lnTo>
                    <a:lnTo>
                      <a:pt x="336" y="228"/>
                    </a:lnTo>
                    <a:lnTo>
                      <a:pt x="334" y="197"/>
                    </a:lnTo>
                    <a:lnTo>
                      <a:pt x="331" y="174"/>
                    </a:lnTo>
                    <a:lnTo>
                      <a:pt x="327" y="157"/>
                    </a:lnTo>
                    <a:lnTo>
                      <a:pt x="322" y="146"/>
                    </a:lnTo>
                    <a:lnTo>
                      <a:pt x="316" y="136"/>
                    </a:lnTo>
                    <a:lnTo>
                      <a:pt x="308" y="127"/>
                    </a:lnTo>
                    <a:lnTo>
                      <a:pt x="299" y="119"/>
                    </a:lnTo>
                    <a:lnTo>
                      <a:pt x="289" y="112"/>
                    </a:lnTo>
                    <a:lnTo>
                      <a:pt x="277" y="109"/>
                    </a:lnTo>
                    <a:lnTo>
                      <a:pt x="264" y="106"/>
                    </a:lnTo>
                    <a:lnTo>
                      <a:pt x="251" y="105"/>
                    </a:lnTo>
                    <a:lnTo>
                      <a:pt x="233" y="106"/>
                    </a:lnTo>
                    <a:lnTo>
                      <a:pt x="217" y="110"/>
                    </a:lnTo>
                    <a:lnTo>
                      <a:pt x="209" y="112"/>
                    </a:lnTo>
                    <a:lnTo>
                      <a:pt x="201" y="116"/>
                    </a:lnTo>
                    <a:lnTo>
                      <a:pt x="194" y="120"/>
                    </a:lnTo>
                    <a:lnTo>
                      <a:pt x="187" y="125"/>
                    </a:lnTo>
                    <a:lnTo>
                      <a:pt x="180" y="130"/>
                    </a:lnTo>
                    <a:lnTo>
                      <a:pt x="174" y="136"/>
                    </a:lnTo>
                    <a:lnTo>
                      <a:pt x="168" y="141"/>
                    </a:lnTo>
                    <a:lnTo>
                      <a:pt x="163" y="147"/>
                    </a:lnTo>
                    <a:lnTo>
                      <a:pt x="158" y="155"/>
                    </a:lnTo>
                    <a:lnTo>
                      <a:pt x="154" y="161"/>
                    </a:lnTo>
                    <a:lnTo>
                      <a:pt x="151" y="169"/>
                    </a:lnTo>
                    <a:lnTo>
                      <a:pt x="147" y="177"/>
                    </a:lnTo>
                    <a:lnTo>
                      <a:pt x="144" y="196"/>
                    </a:lnTo>
                    <a:lnTo>
                      <a:pt x="140" y="223"/>
                    </a:lnTo>
                    <a:lnTo>
                      <a:pt x="138" y="256"/>
                    </a:lnTo>
                    <a:lnTo>
                      <a:pt x="137" y="296"/>
                    </a:lnTo>
                    <a:lnTo>
                      <a:pt x="137" y="532"/>
                    </a:lnTo>
                    <a:lnTo>
                      <a:pt x="0" y="532"/>
                    </a:lnTo>
                    <a:lnTo>
                      <a:pt x="0" y="11"/>
                    </a:lnTo>
                    <a:lnTo>
                      <a:pt x="127" y="11"/>
                    </a:lnTo>
                    <a:lnTo>
                      <a:pt x="127" y="88"/>
                    </a:lnTo>
                    <a:lnTo>
                      <a:pt x="136" y="78"/>
                    </a:lnTo>
                    <a:lnTo>
                      <a:pt x="145" y="68"/>
                    </a:lnTo>
                    <a:lnTo>
                      <a:pt x="154" y="59"/>
                    </a:lnTo>
                    <a:lnTo>
                      <a:pt x="164" y="50"/>
                    </a:lnTo>
                    <a:lnTo>
                      <a:pt x="173" y="42"/>
                    </a:lnTo>
                    <a:lnTo>
                      <a:pt x="183" y="34"/>
                    </a:lnTo>
                    <a:lnTo>
                      <a:pt x="194" y="28"/>
                    </a:lnTo>
                    <a:lnTo>
                      <a:pt x="204" y="21"/>
                    </a:lnTo>
                    <a:lnTo>
                      <a:pt x="215" y="16"/>
                    </a:lnTo>
                    <a:lnTo>
                      <a:pt x="227" y="12"/>
                    </a:lnTo>
                    <a:lnTo>
                      <a:pt x="237" y="9"/>
                    </a:lnTo>
                    <a:lnTo>
                      <a:pt x="250" y="6"/>
                    </a:lnTo>
                    <a:lnTo>
                      <a:pt x="262" y="3"/>
                    </a:lnTo>
                    <a:lnTo>
                      <a:pt x="273" y="1"/>
                    </a:lnTo>
                    <a:lnTo>
                      <a:pt x="286" y="0"/>
                    </a:lnTo>
                    <a:lnTo>
                      <a:pt x="299" y="0"/>
                    </a:lnTo>
                    <a:lnTo>
                      <a:pt x="321" y="1"/>
                    </a:lnTo>
                    <a:lnTo>
                      <a:pt x="343" y="3"/>
                    </a:lnTo>
                    <a:lnTo>
                      <a:pt x="363" y="9"/>
                    </a:lnTo>
                    <a:lnTo>
                      <a:pt x="382" y="16"/>
                    </a:lnTo>
                    <a:lnTo>
                      <a:pt x="400" y="25"/>
                    </a:lnTo>
                    <a:lnTo>
                      <a:pt x="416" y="35"/>
                    </a:lnTo>
                    <a:lnTo>
                      <a:pt x="429" y="46"/>
                    </a:lnTo>
                    <a:lnTo>
                      <a:pt x="440" y="59"/>
                    </a:lnTo>
                    <a:lnTo>
                      <a:pt x="448" y="71"/>
                    </a:lnTo>
                    <a:lnTo>
                      <a:pt x="455" y="86"/>
                    </a:lnTo>
                    <a:lnTo>
                      <a:pt x="462" y="101"/>
                    </a:lnTo>
                    <a:lnTo>
                      <a:pt x="466" y="116"/>
                    </a:lnTo>
                    <a:lnTo>
                      <a:pt x="470" y="134"/>
                    </a:lnTo>
                    <a:lnTo>
                      <a:pt x="472" y="155"/>
                    </a:lnTo>
                    <a:lnTo>
                      <a:pt x="473" y="180"/>
                    </a:lnTo>
                    <a:lnTo>
                      <a:pt x="473" y="209"/>
                    </a:lnTo>
                    <a:lnTo>
                      <a:pt x="473"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7" name="Freeform 514">
                <a:extLst>
                  <a:ext uri="{FF2B5EF4-FFF2-40B4-BE49-F238E27FC236}">
                    <a16:creationId xmlns:a16="http://schemas.microsoft.com/office/drawing/2014/main" id="{8A62E721-6400-4221-B894-1814E447C39D}"/>
                  </a:ext>
                </a:extLst>
              </p:cNvPr>
              <p:cNvSpPr>
                <a:spLocks noEditPoints="1"/>
              </p:cNvSpPr>
              <p:nvPr/>
            </p:nvSpPr>
            <p:spPr bwMode="auto">
              <a:xfrm>
                <a:off x="5044" y="3202"/>
                <a:ext cx="34" cy="179"/>
              </a:xfrm>
              <a:custGeom>
                <a:avLst/>
                <a:gdLst>
                  <a:gd name="T0" fmla="*/ 0 w 139"/>
                  <a:gd name="T1" fmla="*/ 8 h 719"/>
                  <a:gd name="T2" fmla="*/ 0 w 139"/>
                  <a:gd name="T3" fmla="*/ 0 h 719"/>
                  <a:gd name="T4" fmla="*/ 8 w 139"/>
                  <a:gd name="T5" fmla="*/ 0 h 719"/>
                  <a:gd name="T6" fmla="*/ 8 w 139"/>
                  <a:gd name="T7" fmla="*/ 8 h 719"/>
                  <a:gd name="T8" fmla="*/ 0 w 139"/>
                  <a:gd name="T9" fmla="*/ 8 h 719"/>
                  <a:gd name="T10" fmla="*/ 0 w 139"/>
                  <a:gd name="T11" fmla="*/ 45 h 719"/>
                  <a:gd name="T12" fmla="*/ 0 w 139"/>
                  <a:gd name="T13" fmla="*/ 12 h 719"/>
                  <a:gd name="T14" fmla="*/ 8 w 139"/>
                  <a:gd name="T15" fmla="*/ 12 h 719"/>
                  <a:gd name="T16" fmla="*/ 8 w 139"/>
                  <a:gd name="T17" fmla="*/ 45 h 719"/>
                  <a:gd name="T18" fmla="*/ 0 w 139"/>
                  <a:gd name="T19" fmla="*/ 45 h 71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9"/>
                  <a:gd name="T31" fmla="*/ 0 h 719"/>
                  <a:gd name="T32" fmla="*/ 139 w 139"/>
                  <a:gd name="T33" fmla="*/ 719 h 71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9" h="719">
                    <a:moveTo>
                      <a:pt x="0" y="127"/>
                    </a:moveTo>
                    <a:lnTo>
                      <a:pt x="0" y="0"/>
                    </a:lnTo>
                    <a:lnTo>
                      <a:pt x="139" y="0"/>
                    </a:lnTo>
                    <a:lnTo>
                      <a:pt x="139" y="127"/>
                    </a:lnTo>
                    <a:lnTo>
                      <a:pt x="0" y="127"/>
                    </a:lnTo>
                    <a:close/>
                    <a:moveTo>
                      <a:pt x="0" y="719"/>
                    </a:moveTo>
                    <a:lnTo>
                      <a:pt x="0" y="198"/>
                    </a:lnTo>
                    <a:lnTo>
                      <a:pt x="139" y="198"/>
                    </a:lnTo>
                    <a:lnTo>
                      <a:pt x="139" y="719"/>
                    </a:lnTo>
                    <a:lnTo>
                      <a:pt x="0"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8" name="Freeform 515">
                <a:extLst>
                  <a:ext uri="{FF2B5EF4-FFF2-40B4-BE49-F238E27FC236}">
                    <a16:creationId xmlns:a16="http://schemas.microsoft.com/office/drawing/2014/main" id="{3C8E2A37-2133-4652-8E3A-95F4FCC13D44}"/>
                  </a:ext>
                </a:extLst>
              </p:cNvPr>
              <p:cNvSpPr>
                <a:spLocks noEditPoints="1"/>
              </p:cNvSpPr>
              <p:nvPr/>
            </p:nvSpPr>
            <p:spPr bwMode="auto">
              <a:xfrm>
                <a:off x="5106" y="3199"/>
                <a:ext cx="134" cy="185"/>
              </a:xfrm>
              <a:custGeom>
                <a:avLst/>
                <a:gdLst>
                  <a:gd name="T0" fmla="*/ 0 w 537"/>
                  <a:gd name="T1" fmla="*/ 27 h 742"/>
                  <a:gd name="T2" fmla="*/ 1 w 537"/>
                  <a:gd name="T3" fmla="*/ 23 h 742"/>
                  <a:gd name="T4" fmla="*/ 2 w 537"/>
                  <a:gd name="T5" fmla="*/ 20 h 742"/>
                  <a:gd name="T6" fmla="*/ 4 w 537"/>
                  <a:gd name="T7" fmla="*/ 18 h 742"/>
                  <a:gd name="T8" fmla="*/ 6 w 537"/>
                  <a:gd name="T9" fmla="*/ 15 h 742"/>
                  <a:gd name="T10" fmla="*/ 9 w 537"/>
                  <a:gd name="T11" fmla="*/ 14 h 742"/>
                  <a:gd name="T12" fmla="*/ 12 w 537"/>
                  <a:gd name="T13" fmla="*/ 13 h 742"/>
                  <a:gd name="T14" fmla="*/ 15 w 537"/>
                  <a:gd name="T15" fmla="*/ 12 h 742"/>
                  <a:gd name="T16" fmla="*/ 20 w 537"/>
                  <a:gd name="T17" fmla="*/ 13 h 742"/>
                  <a:gd name="T18" fmla="*/ 23 w 537"/>
                  <a:gd name="T19" fmla="*/ 13 h 742"/>
                  <a:gd name="T20" fmla="*/ 25 w 537"/>
                  <a:gd name="T21" fmla="*/ 14 h 742"/>
                  <a:gd name="T22" fmla="*/ 27 w 537"/>
                  <a:gd name="T23" fmla="*/ 15 h 742"/>
                  <a:gd name="T24" fmla="*/ 29 w 537"/>
                  <a:gd name="T25" fmla="*/ 17 h 742"/>
                  <a:gd name="T26" fmla="*/ 30 w 537"/>
                  <a:gd name="T27" fmla="*/ 19 h 742"/>
                  <a:gd name="T28" fmla="*/ 32 w 537"/>
                  <a:gd name="T29" fmla="*/ 21 h 742"/>
                  <a:gd name="T30" fmla="*/ 32 w 537"/>
                  <a:gd name="T31" fmla="*/ 23 h 742"/>
                  <a:gd name="T32" fmla="*/ 33 w 537"/>
                  <a:gd name="T33" fmla="*/ 26 h 742"/>
                  <a:gd name="T34" fmla="*/ 33 w 537"/>
                  <a:gd name="T35" fmla="*/ 31 h 742"/>
                  <a:gd name="T36" fmla="*/ 33 w 537"/>
                  <a:gd name="T37" fmla="*/ 34 h 742"/>
                  <a:gd name="T38" fmla="*/ 32 w 537"/>
                  <a:gd name="T39" fmla="*/ 37 h 742"/>
                  <a:gd name="T40" fmla="*/ 31 w 537"/>
                  <a:gd name="T41" fmla="*/ 39 h 742"/>
                  <a:gd name="T42" fmla="*/ 29 w 537"/>
                  <a:gd name="T43" fmla="*/ 41 h 742"/>
                  <a:gd name="T44" fmla="*/ 27 w 537"/>
                  <a:gd name="T45" fmla="*/ 42 h 742"/>
                  <a:gd name="T46" fmla="*/ 25 w 537"/>
                  <a:gd name="T47" fmla="*/ 44 h 742"/>
                  <a:gd name="T48" fmla="*/ 23 w 537"/>
                  <a:gd name="T49" fmla="*/ 45 h 742"/>
                  <a:gd name="T50" fmla="*/ 21 w 537"/>
                  <a:gd name="T51" fmla="*/ 46 h 742"/>
                  <a:gd name="T52" fmla="*/ 17 w 537"/>
                  <a:gd name="T53" fmla="*/ 46 h 742"/>
                  <a:gd name="T54" fmla="*/ 13 w 537"/>
                  <a:gd name="T55" fmla="*/ 46 h 742"/>
                  <a:gd name="T56" fmla="*/ 10 w 537"/>
                  <a:gd name="T57" fmla="*/ 45 h 742"/>
                  <a:gd name="T58" fmla="*/ 7 w 537"/>
                  <a:gd name="T59" fmla="*/ 44 h 742"/>
                  <a:gd name="T60" fmla="*/ 5 w 537"/>
                  <a:gd name="T61" fmla="*/ 42 h 742"/>
                  <a:gd name="T62" fmla="*/ 2 w 537"/>
                  <a:gd name="T63" fmla="*/ 39 h 742"/>
                  <a:gd name="T64" fmla="*/ 1 w 537"/>
                  <a:gd name="T65" fmla="*/ 36 h 742"/>
                  <a:gd name="T66" fmla="*/ 0 w 537"/>
                  <a:gd name="T67" fmla="*/ 33 h 742"/>
                  <a:gd name="T68" fmla="*/ 0 w 537"/>
                  <a:gd name="T69" fmla="*/ 29 h 742"/>
                  <a:gd name="T70" fmla="*/ 9 w 537"/>
                  <a:gd name="T71" fmla="*/ 31 h 742"/>
                  <a:gd name="T72" fmla="*/ 10 w 537"/>
                  <a:gd name="T73" fmla="*/ 34 h 742"/>
                  <a:gd name="T74" fmla="*/ 11 w 537"/>
                  <a:gd name="T75" fmla="*/ 37 h 742"/>
                  <a:gd name="T76" fmla="*/ 13 w 537"/>
                  <a:gd name="T77" fmla="*/ 38 h 742"/>
                  <a:gd name="T78" fmla="*/ 15 w 537"/>
                  <a:gd name="T79" fmla="*/ 39 h 742"/>
                  <a:gd name="T80" fmla="*/ 17 w 537"/>
                  <a:gd name="T81" fmla="*/ 39 h 742"/>
                  <a:gd name="T82" fmla="*/ 20 w 537"/>
                  <a:gd name="T83" fmla="*/ 39 h 742"/>
                  <a:gd name="T84" fmla="*/ 22 w 537"/>
                  <a:gd name="T85" fmla="*/ 37 h 742"/>
                  <a:gd name="T86" fmla="*/ 23 w 537"/>
                  <a:gd name="T87" fmla="*/ 35 h 742"/>
                  <a:gd name="T88" fmla="*/ 24 w 537"/>
                  <a:gd name="T89" fmla="*/ 32 h 742"/>
                  <a:gd name="T90" fmla="*/ 25 w 537"/>
                  <a:gd name="T91" fmla="*/ 29 h 742"/>
                  <a:gd name="T92" fmla="*/ 24 w 537"/>
                  <a:gd name="T93" fmla="*/ 26 h 742"/>
                  <a:gd name="T94" fmla="*/ 23 w 537"/>
                  <a:gd name="T95" fmla="*/ 23 h 742"/>
                  <a:gd name="T96" fmla="*/ 22 w 537"/>
                  <a:gd name="T97" fmla="*/ 21 h 742"/>
                  <a:gd name="T98" fmla="*/ 20 w 537"/>
                  <a:gd name="T99" fmla="*/ 20 h 742"/>
                  <a:gd name="T100" fmla="*/ 17 w 537"/>
                  <a:gd name="T101" fmla="*/ 19 h 742"/>
                  <a:gd name="T102" fmla="*/ 15 w 537"/>
                  <a:gd name="T103" fmla="*/ 19 h 742"/>
                  <a:gd name="T104" fmla="*/ 13 w 537"/>
                  <a:gd name="T105" fmla="*/ 20 h 742"/>
                  <a:gd name="T106" fmla="*/ 11 w 537"/>
                  <a:gd name="T107" fmla="*/ 22 h 742"/>
                  <a:gd name="T108" fmla="*/ 10 w 537"/>
                  <a:gd name="T109" fmla="*/ 24 h 742"/>
                  <a:gd name="T110" fmla="*/ 9 w 537"/>
                  <a:gd name="T111" fmla="*/ 27 h 742"/>
                  <a:gd name="T112" fmla="*/ 12 w 537"/>
                  <a:gd name="T113" fmla="*/ 9 h 742"/>
                  <a:gd name="T114" fmla="*/ 18 w 537"/>
                  <a:gd name="T115" fmla="*/ 9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7"/>
                  <a:gd name="T175" fmla="*/ 0 h 742"/>
                  <a:gd name="T176" fmla="*/ 537 w 537"/>
                  <a:gd name="T177" fmla="*/ 742 h 7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7" h="742">
                    <a:moveTo>
                      <a:pt x="0" y="462"/>
                    </a:moveTo>
                    <a:lnTo>
                      <a:pt x="0" y="445"/>
                    </a:lnTo>
                    <a:lnTo>
                      <a:pt x="1" y="429"/>
                    </a:lnTo>
                    <a:lnTo>
                      <a:pt x="4" y="412"/>
                    </a:lnTo>
                    <a:lnTo>
                      <a:pt x="8" y="395"/>
                    </a:lnTo>
                    <a:lnTo>
                      <a:pt x="13" y="378"/>
                    </a:lnTo>
                    <a:lnTo>
                      <a:pt x="18" y="362"/>
                    </a:lnTo>
                    <a:lnTo>
                      <a:pt x="26" y="345"/>
                    </a:lnTo>
                    <a:lnTo>
                      <a:pt x="33" y="330"/>
                    </a:lnTo>
                    <a:lnTo>
                      <a:pt x="42" y="314"/>
                    </a:lnTo>
                    <a:lnTo>
                      <a:pt x="53" y="299"/>
                    </a:lnTo>
                    <a:lnTo>
                      <a:pt x="63" y="286"/>
                    </a:lnTo>
                    <a:lnTo>
                      <a:pt x="75" y="273"/>
                    </a:lnTo>
                    <a:lnTo>
                      <a:pt x="87" y="262"/>
                    </a:lnTo>
                    <a:lnTo>
                      <a:pt x="100" y="250"/>
                    </a:lnTo>
                    <a:lnTo>
                      <a:pt x="114" y="241"/>
                    </a:lnTo>
                    <a:lnTo>
                      <a:pt x="130" y="232"/>
                    </a:lnTo>
                    <a:lnTo>
                      <a:pt x="145" y="223"/>
                    </a:lnTo>
                    <a:lnTo>
                      <a:pt x="161" y="217"/>
                    </a:lnTo>
                    <a:lnTo>
                      <a:pt x="177" y="212"/>
                    </a:lnTo>
                    <a:lnTo>
                      <a:pt x="195" y="207"/>
                    </a:lnTo>
                    <a:lnTo>
                      <a:pt x="212" y="203"/>
                    </a:lnTo>
                    <a:lnTo>
                      <a:pt x="230" y="200"/>
                    </a:lnTo>
                    <a:lnTo>
                      <a:pt x="249" y="199"/>
                    </a:lnTo>
                    <a:lnTo>
                      <a:pt x="268" y="198"/>
                    </a:lnTo>
                    <a:lnTo>
                      <a:pt x="297" y="199"/>
                    </a:lnTo>
                    <a:lnTo>
                      <a:pt x="324" y="203"/>
                    </a:lnTo>
                    <a:lnTo>
                      <a:pt x="338" y="205"/>
                    </a:lnTo>
                    <a:lnTo>
                      <a:pt x="350" y="209"/>
                    </a:lnTo>
                    <a:lnTo>
                      <a:pt x="363" y="213"/>
                    </a:lnTo>
                    <a:lnTo>
                      <a:pt x="375" y="217"/>
                    </a:lnTo>
                    <a:lnTo>
                      <a:pt x="386" y="222"/>
                    </a:lnTo>
                    <a:lnTo>
                      <a:pt x="399" y="228"/>
                    </a:lnTo>
                    <a:lnTo>
                      <a:pt x="410" y="235"/>
                    </a:lnTo>
                    <a:lnTo>
                      <a:pt x="421" y="241"/>
                    </a:lnTo>
                    <a:lnTo>
                      <a:pt x="431" y="249"/>
                    </a:lnTo>
                    <a:lnTo>
                      <a:pt x="442" y="257"/>
                    </a:lnTo>
                    <a:lnTo>
                      <a:pt x="452" y="266"/>
                    </a:lnTo>
                    <a:lnTo>
                      <a:pt x="461" y="275"/>
                    </a:lnTo>
                    <a:lnTo>
                      <a:pt x="470" y="285"/>
                    </a:lnTo>
                    <a:lnTo>
                      <a:pt x="479" y="294"/>
                    </a:lnTo>
                    <a:lnTo>
                      <a:pt x="487" y="305"/>
                    </a:lnTo>
                    <a:lnTo>
                      <a:pt x="494" y="316"/>
                    </a:lnTo>
                    <a:lnTo>
                      <a:pt x="501" y="326"/>
                    </a:lnTo>
                    <a:lnTo>
                      <a:pt x="507" y="337"/>
                    </a:lnTo>
                    <a:lnTo>
                      <a:pt x="513" y="349"/>
                    </a:lnTo>
                    <a:lnTo>
                      <a:pt x="517" y="362"/>
                    </a:lnTo>
                    <a:lnTo>
                      <a:pt x="522" y="373"/>
                    </a:lnTo>
                    <a:lnTo>
                      <a:pt x="526" y="386"/>
                    </a:lnTo>
                    <a:lnTo>
                      <a:pt x="529" y="399"/>
                    </a:lnTo>
                    <a:lnTo>
                      <a:pt x="531" y="412"/>
                    </a:lnTo>
                    <a:lnTo>
                      <a:pt x="535" y="440"/>
                    </a:lnTo>
                    <a:lnTo>
                      <a:pt x="537" y="468"/>
                    </a:lnTo>
                    <a:lnTo>
                      <a:pt x="535" y="498"/>
                    </a:lnTo>
                    <a:lnTo>
                      <a:pt x="531" y="525"/>
                    </a:lnTo>
                    <a:lnTo>
                      <a:pt x="529" y="538"/>
                    </a:lnTo>
                    <a:lnTo>
                      <a:pt x="526" y="552"/>
                    </a:lnTo>
                    <a:lnTo>
                      <a:pt x="522" y="563"/>
                    </a:lnTo>
                    <a:lnTo>
                      <a:pt x="517" y="576"/>
                    </a:lnTo>
                    <a:lnTo>
                      <a:pt x="512" y="589"/>
                    </a:lnTo>
                    <a:lnTo>
                      <a:pt x="507" y="601"/>
                    </a:lnTo>
                    <a:lnTo>
                      <a:pt x="501" y="612"/>
                    </a:lnTo>
                    <a:lnTo>
                      <a:pt x="494" y="622"/>
                    </a:lnTo>
                    <a:lnTo>
                      <a:pt x="487" y="634"/>
                    </a:lnTo>
                    <a:lnTo>
                      <a:pt x="479" y="644"/>
                    </a:lnTo>
                    <a:lnTo>
                      <a:pt x="470" y="654"/>
                    </a:lnTo>
                    <a:lnTo>
                      <a:pt x="461" y="665"/>
                    </a:lnTo>
                    <a:lnTo>
                      <a:pt x="451" y="674"/>
                    </a:lnTo>
                    <a:lnTo>
                      <a:pt x="440" y="683"/>
                    </a:lnTo>
                    <a:lnTo>
                      <a:pt x="430" y="690"/>
                    </a:lnTo>
                    <a:lnTo>
                      <a:pt x="420" y="698"/>
                    </a:lnTo>
                    <a:lnTo>
                      <a:pt x="410" y="705"/>
                    </a:lnTo>
                    <a:lnTo>
                      <a:pt x="398" y="711"/>
                    </a:lnTo>
                    <a:lnTo>
                      <a:pt x="386" y="717"/>
                    </a:lnTo>
                    <a:lnTo>
                      <a:pt x="375" y="722"/>
                    </a:lnTo>
                    <a:lnTo>
                      <a:pt x="362" y="726"/>
                    </a:lnTo>
                    <a:lnTo>
                      <a:pt x="350" y="731"/>
                    </a:lnTo>
                    <a:lnTo>
                      <a:pt x="338" y="734"/>
                    </a:lnTo>
                    <a:lnTo>
                      <a:pt x="324" y="737"/>
                    </a:lnTo>
                    <a:lnTo>
                      <a:pt x="297" y="740"/>
                    </a:lnTo>
                    <a:lnTo>
                      <a:pt x="268" y="742"/>
                    </a:lnTo>
                    <a:lnTo>
                      <a:pt x="250" y="742"/>
                    </a:lnTo>
                    <a:lnTo>
                      <a:pt x="234" y="739"/>
                    </a:lnTo>
                    <a:lnTo>
                      <a:pt x="216" y="737"/>
                    </a:lnTo>
                    <a:lnTo>
                      <a:pt x="199" y="734"/>
                    </a:lnTo>
                    <a:lnTo>
                      <a:pt x="182" y="729"/>
                    </a:lnTo>
                    <a:lnTo>
                      <a:pt x="166" y="724"/>
                    </a:lnTo>
                    <a:lnTo>
                      <a:pt x="149" y="717"/>
                    </a:lnTo>
                    <a:lnTo>
                      <a:pt x="132" y="710"/>
                    </a:lnTo>
                    <a:lnTo>
                      <a:pt x="117" y="701"/>
                    </a:lnTo>
                    <a:lnTo>
                      <a:pt x="101" y="692"/>
                    </a:lnTo>
                    <a:lnTo>
                      <a:pt x="87" y="681"/>
                    </a:lnTo>
                    <a:lnTo>
                      <a:pt x="75" y="670"/>
                    </a:lnTo>
                    <a:lnTo>
                      <a:pt x="63" y="657"/>
                    </a:lnTo>
                    <a:lnTo>
                      <a:pt x="53" y="644"/>
                    </a:lnTo>
                    <a:lnTo>
                      <a:pt x="42" y="630"/>
                    </a:lnTo>
                    <a:lnTo>
                      <a:pt x="33" y="615"/>
                    </a:lnTo>
                    <a:lnTo>
                      <a:pt x="26" y="598"/>
                    </a:lnTo>
                    <a:lnTo>
                      <a:pt x="18" y="581"/>
                    </a:lnTo>
                    <a:lnTo>
                      <a:pt x="13" y="565"/>
                    </a:lnTo>
                    <a:lnTo>
                      <a:pt x="8" y="545"/>
                    </a:lnTo>
                    <a:lnTo>
                      <a:pt x="4" y="526"/>
                    </a:lnTo>
                    <a:lnTo>
                      <a:pt x="1" y="506"/>
                    </a:lnTo>
                    <a:lnTo>
                      <a:pt x="0" y="485"/>
                    </a:lnTo>
                    <a:lnTo>
                      <a:pt x="0" y="462"/>
                    </a:lnTo>
                    <a:close/>
                    <a:moveTo>
                      <a:pt x="141" y="470"/>
                    </a:moveTo>
                    <a:lnTo>
                      <a:pt x="141" y="489"/>
                    </a:lnTo>
                    <a:lnTo>
                      <a:pt x="143" y="507"/>
                    </a:lnTo>
                    <a:lnTo>
                      <a:pt x="146" y="522"/>
                    </a:lnTo>
                    <a:lnTo>
                      <a:pt x="150" y="538"/>
                    </a:lnTo>
                    <a:lnTo>
                      <a:pt x="155" y="553"/>
                    </a:lnTo>
                    <a:lnTo>
                      <a:pt x="162" y="566"/>
                    </a:lnTo>
                    <a:lnTo>
                      <a:pt x="169" y="577"/>
                    </a:lnTo>
                    <a:lnTo>
                      <a:pt x="177" y="588"/>
                    </a:lnTo>
                    <a:lnTo>
                      <a:pt x="187" y="598"/>
                    </a:lnTo>
                    <a:lnTo>
                      <a:pt x="196" y="607"/>
                    </a:lnTo>
                    <a:lnTo>
                      <a:pt x="208" y="613"/>
                    </a:lnTo>
                    <a:lnTo>
                      <a:pt x="218" y="620"/>
                    </a:lnTo>
                    <a:lnTo>
                      <a:pt x="230" y="624"/>
                    </a:lnTo>
                    <a:lnTo>
                      <a:pt x="243" y="627"/>
                    </a:lnTo>
                    <a:lnTo>
                      <a:pt x="255" y="629"/>
                    </a:lnTo>
                    <a:lnTo>
                      <a:pt x="268" y="630"/>
                    </a:lnTo>
                    <a:lnTo>
                      <a:pt x="281" y="629"/>
                    </a:lnTo>
                    <a:lnTo>
                      <a:pt x="294" y="627"/>
                    </a:lnTo>
                    <a:lnTo>
                      <a:pt x="307" y="624"/>
                    </a:lnTo>
                    <a:lnTo>
                      <a:pt x="318" y="620"/>
                    </a:lnTo>
                    <a:lnTo>
                      <a:pt x="329" y="613"/>
                    </a:lnTo>
                    <a:lnTo>
                      <a:pt x="339" y="607"/>
                    </a:lnTo>
                    <a:lnTo>
                      <a:pt x="349" y="598"/>
                    </a:lnTo>
                    <a:lnTo>
                      <a:pt x="358" y="588"/>
                    </a:lnTo>
                    <a:lnTo>
                      <a:pt x="367" y="577"/>
                    </a:lnTo>
                    <a:lnTo>
                      <a:pt x="375" y="566"/>
                    </a:lnTo>
                    <a:lnTo>
                      <a:pt x="381" y="552"/>
                    </a:lnTo>
                    <a:lnTo>
                      <a:pt x="386" y="538"/>
                    </a:lnTo>
                    <a:lnTo>
                      <a:pt x="390" y="522"/>
                    </a:lnTo>
                    <a:lnTo>
                      <a:pt x="393" y="506"/>
                    </a:lnTo>
                    <a:lnTo>
                      <a:pt x="394" y="488"/>
                    </a:lnTo>
                    <a:lnTo>
                      <a:pt x="395" y="468"/>
                    </a:lnTo>
                    <a:lnTo>
                      <a:pt x="394" y="450"/>
                    </a:lnTo>
                    <a:lnTo>
                      <a:pt x="393" y="432"/>
                    </a:lnTo>
                    <a:lnTo>
                      <a:pt x="390" y="417"/>
                    </a:lnTo>
                    <a:lnTo>
                      <a:pt x="386" y="402"/>
                    </a:lnTo>
                    <a:lnTo>
                      <a:pt x="381" y="387"/>
                    </a:lnTo>
                    <a:lnTo>
                      <a:pt x="375" y="373"/>
                    </a:lnTo>
                    <a:lnTo>
                      <a:pt x="367" y="362"/>
                    </a:lnTo>
                    <a:lnTo>
                      <a:pt x="358" y="352"/>
                    </a:lnTo>
                    <a:lnTo>
                      <a:pt x="349" y="341"/>
                    </a:lnTo>
                    <a:lnTo>
                      <a:pt x="339" y="334"/>
                    </a:lnTo>
                    <a:lnTo>
                      <a:pt x="329" y="326"/>
                    </a:lnTo>
                    <a:lnTo>
                      <a:pt x="318" y="321"/>
                    </a:lnTo>
                    <a:lnTo>
                      <a:pt x="307" y="316"/>
                    </a:lnTo>
                    <a:lnTo>
                      <a:pt x="294" y="313"/>
                    </a:lnTo>
                    <a:lnTo>
                      <a:pt x="281" y="310"/>
                    </a:lnTo>
                    <a:lnTo>
                      <a:pt x="268" y="310"/>
                    </a:lnTo>
                    <a:lnTo>
                      <a:pt x="255" y="310"/>
                    </a:lnTo>
                    <a:lnTo>
                      <a:pt x="243" y="313"/>
                    </a:lnTo>
                    <a:lnTo>
                      <a:pt x="230" y="316"/>
                    </a:lnTo>
                    <a:lnTo>
                      <a:pt x="218" y="321"/>
                    </a:lnTo>
                    <a:lnTo>
                      <a:pt x="208" y="326"/>
                    </a:lnTo>
                    <a:lnTo>
                      <a:pt x="196" y="334"/>
                    </a:lnTo>
                    <a:lnTo>
                      <a:pt x="187" y="341"/>
                    </a:lnTo>
                    <a:lnTo>
                      <a:pt x="177" y="352"/>
                    </a:lnTo>
                    <a:lnTo>
                      <a:pt x="169" y="362"/>
                    </a:lnTo>
                    <a:lnTo>
                      <a:pt x="162" y="375"/>
                    </a:lnTo>
                    <a:lnTo>
                      <a:pt x="155" y="387"/>
                    </a:lnTo>
                    <a:lnTo>
                      <a:pt x="150" y="402"/>
                    </a:lnTo>
                    <a:lnTo>
                      <a:pt x="146" y="417"/>
                    </a:lnTo>
                    <a:lnTo>
                      <a:pt x="143" y="434"/>
                    </a:lnTo>
                    <a:lnTo>
                      <a:pt x="141" y="450"/>
                    </a:lnTo>
                    <a:lnTo>
                      <a:pt x="141" y="470"/>
                    </a:lnTo>
                    <a:close/>
                    <a:moveTo>
                      <a:pt x="199" y="146"/>
                    </a:moveTo>
                    <a:lnTo>
                      <a:pt x="266" y="0"/>
                    </a:lnTo>
                    <a:lnTo>
                      <a:pt x="421" y="0"/>
                    </a:lnTo>
                    <a:lnTo>
                      <a:pt x="286" y="146"/>
                    </a:lnTo>
                    <a:lnTo>
                      <a:pt x="199"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19" name="Freeform 516">
                <a:extLst>
                  <a:ext uri="{FF2B5EF4-FFF2-40B4-BE49-F238E27FC236}">
                    <a16:creationId xmlns:a16="http://schemas.microsoft.com/office/drawing/2014/main" id="{F8ABFED1-E8BE-4368-9858-8DBBFD9E3B86}"/>
                  </a:ext>
                </a:extLst>
              </p:cNvPr>
              <p:cNvSpPr>
                <a:spLocks/>
              </p:cNvSpPr>
              <p:nvPr/>
            </p:nvSpPr>
            <p:spPr bwMode="auto">
              <a:xfrm>
                <a:off x="5266" y="3248"/>
                <a:ext cx="119" cy="133"/>
              </a:xfrm>
              <a:custGeom>
                <a:avLst/>
                <a:gdLst>
                  <a:gd name="T0" fmla="*/ 21 w 475"/>
                  <a:gd name="T1" fmla="*/ 33 h 532"/>
                  <a:gd name="T2" fmla="*/ 21 w 475"/>
                  <a:gd name="T3" fmla="*/ 14 h 532"/>
                  <a:gd name="T4" fmla="*/ 21 w 475"/>
                  <a:gd name="T5" fmla="*/ 11 h 532"/>
                  <a:gd name="T6" fmla="*/ 20 w 475"/>
                  <a:gd name="T7" fmla="*/ 9 h 532"/>
                  <a:gd name="T8" fmla="*/ 19 w 475"/>
                  <a:gd name="T9" fmla="*/ 8 h 532"/>
                  <a:gd name="T10" fmla="*/ 18 w 475"/>
                  <a:gd name="T11" fmla="*/ 7 h 532"/>
                  <a:gd name="T12" fmla="*/ 17 w 475"/>
                  <a:gd name="T13" fmla="*/ 7 h 532"/>
                  <a:gd name="T14" fmla="*/ 15 w 475"/>
                  <a:gd name="T15" fmla="*/ 7 h 532"/>
                  <a:gd name="T16" fmla="*/ 13 w 475"/>
                  <a:gd name="T17" fmla="*/ 7 h 532"/>
                  <a:gd name="T18" fmla="*/ 12 w 475"/>
                  <a:gd name="T19" fmla="*/ 8 h 532"/>
                  <a:gd name="T20" fmla="*/ 11 w 475"/>
                  <a:gd name="T21" fmla="*/ 8 h 532"/>
                  <a:gd name="T22" fmla="*/ 11 w 475"/>
                  <a:gd name="T23" fmla="*/ 9 h 532"/>
                  <a:gd name="T24" fmla="*/ 10 w 475"/>
                  <a:gd name="T25" fmla="*/ 10 h 532"/>
                  <a:gd name="T26" fmla="*/ 10 w 475"/>
                  <a:gd name="T27" fmla="*/ 11 h 532"/>
                  <a:gd name="T28" fmla="*/ 9 w 475"/>
                  <a:gd name="T29" fmla="*/ 12 h 532"/>
                  <a:gd name="T30" fmla="*/ 9 w 475"/>
                  <a:gd name="T31" fmla="*/ 16 h 532"/>
                  <a:gd name="T32" fmla="*/ 9 w 475"/>
                  <a:gd name="T33" fmla="*/ 33 h 532"/>
                  <a:gd name="T34" fmla="*/ 0 w 475"/>
                  <a:gd name="T35" fmla="*/ 1 h 532"/>
                  <a:gd name="T36" fmla="*/ 8 w 475"/>
                  <a:gd name="T37" fmla="*/ 6 h 532"/>
                  <a:gd name="T38" fmla="*/ 9 w 475"/>
                  <a:gd name="T39" fmla="*/ 4 h 532"/>
                  <a:gd name="T40" fmla="*/ 10 w 475"/>
                  <a:gd name="T41" fmla="*/ 3 h 532"/>
                  <a:gd name="T42" fmla="*/ 12 w 475"/>
                  <a:gd name="T43" fmla="*/ 2 h 532"/>
                  <a:gd name="T44" fmla="*/ 13 w 475"/>
                  <a:gd name="T45" fmla="*/ 1 h 532"/>
                  <a:gd name="T46" fmla="*/ 14 w 475"/>
                  <a:gd name="T47" fmla="*/ 1 h 532"/>
                  <a:gd name="T48" fmla="*/ 16 w 475"/>
                  <a:gd name="T49" fmla="*/ 1 h 532"/>
                  <a:gd name="T50" fmla="*/ 17 w 475"/>
                  <a:gd name="T51" fmla="*/ 0 h 532"/>
                  <a:gd name="T52" fmla="*/ 19 w 475"/>
                  <a:gd name="T53" fmla="*/ 0 h 532"/>
                  <a:gd name="T54" fmla="*/ 22 w 475"/>
                  <a:gd name="T55" fmla="*/ 0 h 532"/>
                  <a:gd name="T56" fmla="*/ 24 w 475"/>
                  <a:gd name="T57" fmla="*/ 1 h 532"/>
                  <a:gd name="T58" fmla="*/ 26 w 475"/>
                  <a:gd name="T59" fmla="*/ 2 h 532"/>
                  <a:gd name="T60" fmla="*/ 28 w 475"/>
                  <a:gd name="T61" fmla="*/ 4 h 532"/>
                  <a:gd name="T62" fmla="*/ 29 w 475"/>
                  <a:gd name="T63" fmla="*/ 6 h 532"/>
                  <a:gd name="T64" fmla="*/ 29 w 475"/>
                  <a:gd name="T65" fmla="*/ 7 h 532"/>
                  <a:gd name="T66" fmla="*/ 30 w 475"/>
                  <a:gd name="T67" fmla="*/ 10 h 532"/>
                  <a:gd name="T68" fmla="*/ 30 w 475"/>
                  <a:gd name="T69" fmla="*/ 13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8" y="532"/>
                    </a:lnTo>
                    <a:lnTo>
                      <a:pt x="338" y="266"/>
                    </a:lnTo>
                    <a:lnTo>
                      <a:pt x="336" y="228"/>
                    </a:lnTo>
                    <a:lnTo>
                      <a:pt x="335" y="197"/>
                    </a:lnTo>
                    <a:lnTo>
                      <a:pt x="333" y="174"/>
                    </a:lnTo>
                    <a:lnTo>
                      <a:pt x="329" y="157"/>
                    </a:lnTo>
                    <a:lnTo>
                      <a:pt x="324" y="146"/>
                    </a:lnTo>
                    <a:lnTo>
                      <a:pt x="317" y="136"/>
                    </a:lnTo>
                    <a:lnTo>
                      <a:pt x="309" y="127"/>
                    </a:lnTo>
                    <a:lnTo>
                      <a:pt x="299" y="119"/>
                    </a:lnTo>
                    <a:lnTo>
                      <a:pt x="289" y="112"/>
                    </a:lnTo>
                    <a:lnTo>
                      <a:pt x="277" y="109"/>
                    </a:lnTo>
                    <a:lnTo>
                      <a:pt x="266" y="106"/>
                    </a:lnTo>
                    <a:lnTo>
                      <a:pt x="252" y="105"/>
                    </a:lnTo>
                    <a:lnTo>
                      <a:pt x="235" y="106"/>
                    </a:lnTo>
                    <a:lnTo>
                      <a:pt x="218" y="110"/>
                    </a:lnTo>
                    <a:lnTo>
                      <a:pt x="211" y="112"/>
                    </a:lnTo>
                    <a:lnTo>
                      <a:pt x="203" y="116"/>
                    </a:lnTo>
                    <a:lnTo>
                      <a:pt x="195" y="120"/>
                    </a:lnTo>
                    <a:lnTo>
                      <a:pt x="187" y="125"/>
                    </a:lnTo>
                    <a:lnTo>
                      <a:pt x="181" y="130"/>
                    </a:lnTo>
                    <a:lnTo>
                      <a:pt x="175" y="136"/>
                    </a:lnTo>
                    <a:lnTo>
                      <a:pt x="170" y="141"/>
                    </a:lnTo>
                    <a:lnTo>
                      <a:pt x="164" y="147"/>
                    </a:lnTo>
                    <a:lnTo>
                      <a:pt x="159" y="155"/>
                    </a:lnTo>
                    <a:lnTo>
                      <a:pt x="155" y="161"/>
                    </a:lnTo>
                    <a:lnTo>
                      <a:pt x="152" y="169"/>
                    </a:lnTo>
                    <a:lnTo>
                      <a:pt x="149" y="177"/>
                    </a:lnTo>
                    <a:lnTo>
                      <a:pt x="144" y="196"/>
                    </a:lnTo>
                    <a:lnTo>
                      <a:pt x="141" y="223"/>
                    </a:lnTo>
                    <a:lnTo>
                      <a:pt x="139" y="256"/>
                    </a:lnTo>
                    <a:lnTo>
                      <a:pt x="139" y="296"/>
                    </a:lnTo>
                    <a:lnTo>
                      <a:pt x="139" y="532"/>
                    </a:lnTo>
                    <a:lnTo>
                      <a:pt x="0" y="532"/>
                    </a:lnTo>
                    <a:lnTo>
                      <a:pt x="0" y="11"/>
                    </a:lnTo>
                    <a:lnTo>
                      <a:pt x="128" y="11"/>
                    </a:lnTo>
                    <a:lnTo>
                      <a:pt x="128" y="88"/>
                    </a:lnTo>
                    <a:lnTo>
                      <a:pt x="137" y="78"/>
                    </a:lnTo>
                    <a:lnTo>
                      <a:pt x="146" y="68"/>
                    </a:lnTo>
                    <a:lnTo>
                      <a:pt x="155" y="59"/>
                    </a:lnTo>
                    <a:lnTo>
                      <a:pt x="164" y="50"/>
                    </a:lnTo>
                    <a:lnTo>
                      <a:pt x="175" y="42"/>
                    </a:lnTo>
                    <a:lnTo>
                      <a:pt x="185" y="34"/>
                    </a:lnTo>
                    <a:lnTo>
                      <a:pt x="195" y="28"/>
                    </a:lnTo>
                    <a:lnTo>
                      <a:pt x="205" y="21"/>
                    </a:lnTo>
                    <a:lnTo>
                      <a:pt x="216" y="16"/>
                    </a:lnTo>
                    <a:lnTo>
                      <a:pt x="227" y="12"/>
                    </a:lnTo>
                    <a:lnTo>
                      <a:pt x="239" y="9"/>
                    </a:lnTo>
                    <a:lnTo>
                      <a:pt x="250" y="6"/>
                    </a:lnTo>
                    <a:lnTo>
                      <a:pt x="262" y="3"/>
                    </a:lnTo>
                    <a:lnTo>
                      <a:pt x="275" y="1"/>
                    </a:lnTo>
                    <a:lnTo>
                      <a:pt x="288" y="0"/>
                    </a:lnTo>
                    <a:lnTo>
                      <a:pt x="300" y="0"/>
                    </a:lnTo>
                    <a:lnTo>
                      <a:pt x="322" y="1"/>
                    </a:lnTo>
                    <a:lnTo>
                      <a:pt x="344" y="3"/>
                    </a:lnTo>
                    <a:lnTo>
                      <a:pt x="363" y="9"/>
                    </a:lnTo>
                    <a:lnTo>
                      <a:pt x="384" y="16"/>
                    </a:lnTo>
                    <a:lnTo>
                      <a:pt x="401" y="25"/>
                    </a:lnTo>
                    <a:lnTo>
                      <a:pt x="416" y="35"/>
                    </a:lnTo>
                    <a:lnTo>
                      <a:pt x="430" y="46"/>
                    </a:lnTo>
                    <a:lnTo>
                      <a:pt x="440" y="59"/>
                    </a:lnTo>
                    <a:lnTo>
                      <a:pt x="449" y="71"/>
                    </a:lnTo>
                    <a:lnTo>
                      <a:pt x="457" y="86"/>
                    </a:lnTo>
                    <a:lnTo>
                      <a:pt x="462" y="101"/>
                    </a:lnTo>
                    <a:lnTo>
                      <a:pt x="467" y="116"/>
                    </a:lnTo>
                    <a:lnTo>
                      <a:pt x="471" y="134"/>
                    </a:lnTo>
                    <a:lnTo>
                      <a:pt x="474" y="155"/>
                    </a:lnTo>
                    <a:lnTo>
                      <a:pt x="475" y="180"/>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0" name="Freeform 517">
                <a:extLst>
                  <a:ext uri="{FF2B5EF4-FFF2-40B4-BE49-F238E27FC236}">
                    <a16:creationId xmlns:a16="http://schemas.microsoft.com/office/drawing/2014/main" id="{ACFD7338-0732-48C7-9499-C94FF9B883AE}"/>
                  </a:ext>
                </a:extLst>
              </p:cNvPr>
              <p:cNvSpPr>
                <a:spLocks noEditPoints="1"/>
              </p:cNvSpPr>
              <p:nvPr/>
            </p:nvSpPr>
            <p:spPr bwMode="auto">
              <a:xfrm>
                <a:off x="3732" y="3472"/>
                <a:ext cx="127" cy="183"/>
              </a:xfrm>
              <a:custGeom>
                <a:avLst/>
                <a:gdLst>
                  <a:gd name="T0" fmla="*/ 8 w 507"/>
                  <a:gd name="T1" fmla="*/ 6 h 730"/>
                  <a:gd name="T2" fmla="*/ 9 w 507"/>
                  <a:gd name="T3" fmla="*/ 4 h 730"/>
                  <a:gd name="T4" fmla="*/ 11 w 507"/>
                  <a:gd name="T5" fmla="*/ 2 h 730"/>
                  <a:gd name="T6" fmla="*/ 13 w 507"/>
                  <a:gd name="T7" fmla="*/ 1 h 730"/>
                  <a:gd name="T8" fmla="*/ 15 w 507"/>
                  <a:gd name="T9" fmla="*/ 1 h 730"/>
                  <a:gd name="T10" fmla="*/ 17 w 507"/>
                  <a:gd name="T11" fmla="*/ 0 h 730"/>
                  <a:gd name="T12" fmla="*/ 21 w 507"/>
                  <a:gd name="T13" fmla="*/ 0 h 730"/>
                  <a:gd name="T14" fmla="*/ 25 w 507"/>
                  <a:gd name="T15" fmla="*/ 2 h 730"/>
                  <a:gd name="T16" fmla="*/ 28 w 507"/>
                  <a:gd name="T17" fmla="*/ 5 h 730"/>
                  <a:gd name="T18" fmla="*/ 29 w 507"/>
                  <a:gd name="T19" fmla="*/ 6 h 730"/>
                  <a:gd name="T20" fmla="*/ 31 w 507"/>
                  <a:gd name="T21" fmla="*/ 10 h 730"/>
                  <a:gd name="T22" fmla="*/ 32 w 507"/>
                  <a:gd name="T23" fmla="*/ 15 h 730"/>
                  <a:gd name="T24" fmla="*/ 32 w 507"/>
                  <a:gd name="T25" fmla="*/ 21 h 730"/>
                  <a:gd name="T26" fmla="*/ 30 w 507"/>
                  <a:gd name="T27" fmla="*/ 26 h 730"/>
                  <a:gd name="T28" fmla="*/ 29 w 507"/>
                  <a:gd name="T29" fmla="*/ 29 h 730"/>
                  <a:gd name="T30" fmla="*/ 27 w 507"/>
                  <a:gd name="T31" fmla="*/ 31 h 730"/>
                  <a:gd name="T32" fmla="*/ 23 w 507"/>
                  <a:gd name="T33" fmla="*/ 33 h 730"/>
                  <a:gd name="T34" fmla="*/ 20 w 507"/>
                  <a:gd name="T35" fmla="*/ 34 h 730"/>
                  <a:gd name="T36" fmla="*/ 16 w 507"/>
                  <a:gd name="T37" fmla="*/ 34 h 730"/>
                  <a:gd name="T38" fmla="*/ 12 w 507"/>
                  <a:gd name="T39" fmla="*/ 33 h 730"/>
                  <a:gd name="T40" fmla="*/ 9 w 507"/>
                  <a:gd name="T41" fmla="*/ 29 h 730"/>
                  <a:gd name="T42" fmla="*/ 0 w 507"/>
                  <a:gd name="T43" fmla="*/ 1 h 730"/>
                  <a:gd name="T44" fmla="*/ 9 w 507"/>
                  <a:gd name="T45" fmla="*/ 19 h 730"/>
                  <a:gd name="T46" fmla="*/ 9 w 507"/>
                  <a:gd name="T47" fmla="*/ 22 h 730"/>
                  <a:gd name="T48" fmla="*/ 11 w 507"/>
                  <a:gd name="T49" fmla="*/ 25 h 730"/>
                  <a:gd name="T50" fmla="*/ 13 w 507"/>
                  <a:gd name="T51" fmla="*/ 26 h 730"/>
                  <a:gd name="T52" fmla="*/ 15 w 507"/>
                  <a:gd name="T53" fmla="*/ 27 h 730"/>
                  <a:gd name="T54" fmla="*/ 17 w 507"/>
                  <a:gd name="T55" fmla="*/ 27 h 730"/>
                  <a:gd name="T56" fmla="*/ 19 w 507"/>
                  <a:gd name="T57" fmla="*/ 27 h 730"/>
                  <a:gd name="T58" fmla="*/ 21 w 507"/>
                  <a:gd name="T59" fmla="*/ 26 h 730"/>
                  <a:gd name="T60" fmla="*/ 22 w 507"/>
                  <a:gd name="T61" fmla="*/ 24 h 730"/>
                  <a:gd name="T62" fmla="*/ 23 w 507"/>
                  <a:gd name="T63" fmla="*/ 21 h 730"/>
                  <a:gd name="T64" fmla="*/ 23 w 507"/>
                  <a:gd name="T65" fmla="*/ 17 h 730"/>
                  <a:gd name="T66" fmla="*/ 23 w 507"/>
                  <a:gd name="T67" fmla="*/ 14 h 730"/>
                  <a:gd name="T68" fmla="*/ 22 w 507"/>
                  <a:gd name="T69" fmla="*/ 11 h 730"/>
                  <a:gd name="T70" fmla="*/ 21 w 507"/>
                  <a:gd name="T71" fmla="*/ 9 h 730"/>
                  <a:gd name="T72" fmla="*/ 19 w 507"/>
                  <a:gd name="T73" fmla="*/ 8 h 730"/>
                  <a:gd name="T74" fmla="*/ 17 w 507"/>
                  <a:gd name="T75" fmla="*/ 7 h 730"/>
                  <a:gd name="T76" fmla="*/ 14 w 507"/>
                  <a:gd name="T77" fmla="*/ 7 h 730"/>
                  <a:gd name="T78" fmla="*/ 12 w 507"/>
                  <a:gd name="T79" fmla="*/ 8 h 730"/>
                  <a:gd name="T80" fmla="*/ 11 w 507"/>
                  <a:gd name="T81" fmla="*/ 9 h 730"/>
                  <a:gd name="T82" fmla="*/ 9 w 507"/>
                  <a:gd name="T83" fmla="*/ 12 h 730"/>
                  <a:gd name="T84" fmla="*/ 9 w 507"/>
                  <a:gd name="T85" fmla="*/ 14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730"/>
                  <a:gd name="T131" fmla="*/ 507 w 507"/>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730">
                    <a:moveTo>
                      <a:pt x="0" y="11"/>
                    </a:moveTo>
                    <a:lnTo>
                      <a:pt x="128" y="11"/>
                    </a:lnTo>
                    <a:lnTo>
                      <a:pt x="128" y="88"/>
                    </a:lnTo>
                    <a:lnTo>
                      <a:pt x="135" y="78"/>
                    </a:lnTo>
                    <a:lnTo>
                      <a:pt x="141" y="69"/>
                    </a:lnTo>
                    <a:lnTo>
                      <a:pt x="149" y="61"/>
                    </a:lnTo>
                    <a:lnTo>
                      <a:pt x="158" y="52"/>
                    </a:lnTo>
                    <a:lnTo>
                      <a:pt x="166" y="45"/>
                    </a:lnTo>
                    <a:lnTo>
                      <a:pt x="176" y="37"/>
                    </a:lnTo>
                    <a:lnTo>
                      <a:pt x="185" y="30"/>
                    </a:lnTo>
                    <a:lnTo>
                      <a:pt x="195" y="24"/>
                    </a:lnTo>
                    <a:lnTo>
                      <a:pt x="207" y="19"/>
                    </a:lnTo>
                    <a:lnTo>
                      <a:pt x="217" y="14"/>
                    </a:lnTo>
                    <a:lnTo>
                      <a:pt x="228" y="10"/>
                    </a:lnTo>
                    <a:lnTo>
                      <a:pt x="240" y="6"/>
                    </a:lnTo>
                    <a:lnTo>
                      <a:pt x="253" y="4"/>
                    </a:lnTo>
                    <a:lnTo>
                      <a:pt x="264" y="1"/>
                    </a:lnTo>
                    <a:lnTo>
                      <a:pt x="277" y="0"/>
                    </a:lnTo>
                    <a:lnTo>
                      <a:pt x="290" y="0"/>
                    </a:lnTo>
                    <a:lnTo>
                      <a:pt x="313" y="1"/>
                    </a:lnTo>
                    <a:lnTo>
                      <a:pt x="334" y="5"/>
                    </a:lnTo>
                    <a:lnTo>
                      <a:pt x="354" y="10"/>
                    </a:lnTo>
                    <a:lnTo>
                      <a:pt x="373" y="18"/>
                    </a:lnTo>
                    <a:lnTo>
                      <a:pt x="393" y="28"/>
                    </a:lnTo>
                    <a:lnTo>
                      <a:pt x="411" y="39"/>
                    </a:lnTo>
                    <a:lnTo>
                      <a:pt x="427" y="54"/>
                    </a:lnTo>
                    <a:lnTo>
                      <a:pt x="444" y="70"/>
                    </a:lnTo>
                    <a:lnTo>
                      <a:pt x="452" y="81"/>
                    </a:lnTo>
                    <a:lnTo>
                      <a:pt x="458" y="90"/>
                    </a:lnTo>
                    <a:lnTo>
                      <a:pt x="466" y="100"/>
                    </a:lnTo>
                    <a:lnTo>
                      <a:pt x="471" y="110"/>
                    </a:lnTo>
                    <a:lnTo>
                      <a:pt x="483" y="132"/>
                    </a:lnTo>
                    <a:lnTo>
                      <a:pt x="492" y="156"/>
                    </a:lnTo>
                    <a:lnTo>
                      <a:pt x="498" y="182"/>
                    </a:lnTo>
                    <a:lnTo>
                      <a:pt x="503" y="209"/>
                    </a:lnTo>
                    <a:lnTo>
                      <a:pt x="506" y="238"/>
                    </a:lnTo>
                    <a:lnTo>
                      <a:pt x="507" y="269"/>
                    </a:lnTo>
                    <a:lnTo>
                      <a:pt x="506" y="300"/>
                    </a:lnTo>
                    <a:lnTo>
                      <a:pt x="503" y="331"/>
                    </a:lnTo>
                    <a:lnTo>
                      <a:pt x="498" y="359"/>
                    </a:lnTo>
                    <a:lnTo>
                      <a:pt x="492" y="385"/>
                    </a:lnTo>
                    <a:lnTo>
                      <a:pt x="483" y="409"/>
                    </a:lnTo>
                    <a:lnTo>
                      <a:pt x="471" y="432"/>
                    </a:lnTo>
                    <a:lnTo>
                      <a:pt x="465" y="442"/>
                    </a:lnTo>
                    <a:lnTo>
                      <a:pt x="458" y="453"/>
                    </a:lnTo>
                    <a:lnTo>
                      <a:pt x="452" y="462"/>
                    </a:lnTo>
                    <a:lnTo>
                      <a:pt x="444" y="472"/>
                    </a:lnTo>
                    <a:lnTo>
                      <a:pt x="427" y="489"/>
                    </a:lnTo>
                    <a:lnTo>
                      <a:pt x="411" y="503"/>
                    </a:lnTo>
                    <a:lnTo>
                      <a:pt x="391" y="516"/>
                    </a:lnTo>
                    <a:lnTo>
                      <a:pt x="373" y="526"/>
                    </a:lnTo>
                    <a:lnTo>
                      <a:pt x="353" y="534"/>
                    </a:lnTo>
                    <a:lnTo>
                      <a:pt x="332" y="539"/>
                    </a:lnTo>
                    <a:lnTo>
                      <a:pt x="312" y="543"/>
                    </a:lnTo>
                    <a:lnTo>
                      <a:pt x="289" y="544"/>
                    </a:lnTo>
                    <a:lnTo>
                      <a:pt x="268" y="543"/>
                    </a:lnTo>
                    <a:lnTo>
                      <a:pt x="248" y="540"/>
                    </a:lnTo>
                    <a:lnTo>
                      <a:pt x="228" y="534"/>
                    </a:lnTo>
                    <a:lnTo>
                      <a:pt x="210" y="527"/>
                    </a:lnTo>
                    <a:lnTo>
                      <a:pt x="194" y="517"/>
                    </a:lnTo>
                    <a:lnTo>
                      <a:pt x="175" y="503"/>
                    </a:lnTo>
                    <a:lnTo>
                      <a:pt x="157" y="487"/>
                    </a:lnTo>
                    <a:lnTo>
                      <a:pt x="137" y="468"/>
                    </a:lnTo>
                    <a:lnTo>
                      <a:pt x="137" y="730"/>
                    </a:lnTo>
                    <a:lnTo>
                      <a:pt x="0" y="730"/>
                    </a:lnTo>
                    <a:lnTo>
                      <a:pt x="0" y="11"/>
                    </a:lnTo>
                    <a:close/>
                    <a:moveTo>
                      <a:pt x="136" y="263"/>
                    </a:moveTo>
                    <a:lnTo>
                      <a:pt x="136" y="285"/>
                    </a:lnTo>
                    <a:lnTo>
                      <a:pt x="139" y="304"/>
                    </a:lnTo>
                    <a:lnTo>
                      <a:pt x="141" y="322"/>
                    </a:lnTo>
                    <a:lnTo>
                      <a:pt x="145" y="340"/>
                    </a:lnTo>
                    <a:lnTo>
                      <a:pt x="149" y="355"/>
                    </a:lnTo>
                    <a:lnTo>
                      <a:pt x="155" y="369"/>
                    </a:lnTo>
                    <a:lnTo>
                      <a:pt x="163" y="381"/>
                    </a:lnTo>
                    <a:lnTo>
                      <a:pt x="171" y="392"/>
                    </a:lnTo>
                    <a:lnTo>
                      <a:pt x="180" y="403"/>
                    </a:lnTo>
                    <a:lnTo>
                      <a:pt x="189" y="410"/>
                    </a:lnTo>
                    <a:lnTo>
                      <a:pt x="199" y="418"/>
                    </a:lnTo>
                    <a:lnTo>
                      <a:pt x="209" y="425"/>
                    </a:lnTo>
                    <a:lnTo>
                      <a:pt x="219" y="428"/>
                    </a:lnTo>
                    <a:lnTo>
                      <a:pt x="231" y="432"/>
                    </a:lnTo>
                    <a:lnTo>
                      <a:pt x="243" y="434"/>
                    </a:lnTo>
                    <a:lnTo>
                      <a:pt x="255" y="435"/>
                    </a:lnTo>
                    <a:lnTo>
                      <a:pt x="267" y="434"/>
                    </a:lnTo>
                    <a:lnTo>
                      <a:pt x="278" y="432"/>
                    </a:lnTo>
                    <a:lnTo>
                      <a:pt x="289" y="430"/>
                    </a:lnTo>
                    <a:lnTo>
                      <a:pt x="299" y="425"/>
                    </a:lnTo>
                    <a:lnTo>
                      <a:pt x="309" y="419"/>
                    </a:lnTo>
                    <a:lnTo>
                      <a:pt x="318" y="413"/>
                    </a:lnTo>
                    <a:lnTo>
                      <a:pt x="327" y="405"/>
                    </a:lnTo>
                    <a:lnTo>
                      <a:pt x="335" y="396"/>
                    </a:lnTo>
                    <a:lnTo>
                      <a:pt x="343" y="386"/>
                    </a:lnTo>
                    <a:lnTo>
                      <a:pt x="349" y="373"/>
                    </a:lnTo>
                    <a:lnTo>
                      <a:pt x="354" y="360"/>
                    </a:lnTo>
                    <a:lnTo>
                      <a:pt x="359" y="345"/>
                    </a:lnTo>
                    <a:lnTo>
                      <a:pt x="363" y="328"/>
                    </a:lnTo>
                    <a:lnTo>
                      <a:pt x="366" y="310"/>
                    </a:lnTo>
                    <a:lnTo>
                      <a:pt x="367" y="291"/>
                    </a:lnTo>
                    <a:lnTo>
                      <a:pt x="367" y="269"/>
                    </a:lnTo>
                    <a:lnTo>
                      <a:pt x="367" y="250"/>
                    </a:lnTo>
                    <a:lnTo>
                      <a:pt x="366" y="232"/>
                    </a:lnTo>
                    <a:lnTo>
                      <a:pt x="363" y="214"/>
                    </a:lnTo>
                    <a:lnTo>
                      <a:pt x="359" y="199"/>
                    </a:lnTo>
                    <a:lnTo>
                      <a:pt x="354" y="185"/>
                    </a:lnTo>
                    <a:lnTo>
                      <a:pt x="349" y="170"/>
                    </a:lnTo>
                    <a:lnTo>
                      <a:pt x="341" y="159"/>
                    </a:lnTo>
                    <a:lnTo>
                      <a:pt x="334" y="149"/>
                    </a:lnTo>
                    <a:lnTo>
                      <a:pt x="326" y="140"/>
                    </a:lnTo>
                    <a:lnTo>
                      <a:pt x="317" y="131"/>
                    </a:lnTo>
                    <a:lnTo>
                      <a:pt x="308" y="124"/>
                    </a:lnTo>
                    <a:lnTo>
                      <a:pt x="298" y="119"/>
                    </a:lnTo>
                    <a:lnTo>
                      <a:pt x="287" y="114"/>
                    </a:lnTo>
                    <a:lnTo>
                      <a:pt x="276" y="111"/>
                    </a:lnTo>
                    <a:lnTo>
                      <a:pt x="264" y="109"/>
                    </a:lnTo>
                    <a:lnTo>
                      <a:pt x="253" y="109"/>
                    </a:lnTo>
                    <a:lnTo>
                      <a:pt x="240" y="109"/>
                    </a:lnTo>
                    <a:lnTo>
                      <a:pt x="228" y="111"/>
                    </a:lnTo>
                    <a:lnTo>
                      <a:pt x="218" y="114"/>
                    </a:lnTo>
                    <a:lnTo>
                      <a:pt x="207" y="118"/>
                    </a:lnTo>
                    <a:lnTo>
                      <a:pt x="196" y="124"/>
                    </a:lnTo>
                    <a:lnTo>
                      <a:pt x="187" y="131"/>
                    </a:lnTo>
                    <a:lnTo>
                      <a:pt x="178" y="138"/>
                    </a:lnTo>
                    <a:lnTo>
                      <a:pt x="169" y="147"/>
                    </a:lnTo>
                    <a:lnTo>
                      <a:pt x="162" y="158"/>
                    </a:lnTo>
                    <a:lnTo>
                      <a:pt x="154" y="169"/>
                    </a:lnTo>
                    <a:lnTo>
                      <a:pt x="149" y="182"/>
                    </a:lnTo>
                    <a:lnTo>
                      <a:pt x="144" y="196"/>
                    </a:lnTo>
                    <a:lnTo>
                      <a:pt x="141" y="211"/>
                    </a:lnTo>
                    <a:lnTo>
                      <a:pt x="137" y="227"/>
                    </a:lnTo>
                    <a:lnTo>
                      <a:pt x="136" y="245"/>
                    </a:lnTo>
                    <a:lnTo>
                      <a:pt x="136" y="2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1" name="Freeform 518">
                <a:extLst>
                  <a:ext uri="{FF2B5EF4-FFF2-40B4-BE49-F238E27FC236}">
                    <a16:creationId xmlns:a16="http://schemas.microsoft.com/office/drawing/2014/main" id="{670896F0-A064-4BD4-A13C-74DE38D72ED1}"/>
                  </a:ext>
                </a:extLst>
              </p:cNvPr>
              <p:cNvSpPr>
                <a:spLocks noEditPoints="1"/>
              </p:cNvSpPr>
              <p:nvPr/>
            </p:nvSpPr>
            <p:spPr bwMode="auto">
              <a:xfrm>
                <a:off x="3878" y="3472"/>
                <a:ext cx="122" cy="136"/>
              </a:xfrm>
              <a:custGeom>
                <a:avLst/>
                <a:gdLst>
                  <a:gd name="T0" fmla="*/ 1 w 489"/>
                  <a:gd name="T1" fmla="*/ 8 h 544"/>
                  <a:gd name="T2" fmla="*/ 3 w 489"/>
                  <a:gd name="T3" fmla="*/ 5 h 544"/>
                  <a:gd name="T4" fmla="*/ 5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2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9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5 w 489"/>
                  <a:gd name="T111" fmla="*/ 28 h 544"/>
                  <a:gd name="T112" fmla="*/ 17 w 489"/>
                  <a:gd name="T113" fmla="*/ 27 h 544"/>
                  <a:gd name="T114" fmla="*/ 19 w 489"/>
                  <a:gd name="T115" fmla="*/ 25 h 544"/>
                  <a:gd name="T116" fmla="*/ 20 w 489"/>
                  <a:gd name="T117" fmla="*/ 23 h 544"/>
                  <a:gd name="T118" fmla="*/ 20 w 489"/>
                  <a:gd name="T119" fmla="*/ 19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4" y="147"/>
                    </a:lnTo>
                    <a:lnTo>
                      <a:pt x="21" y="129"/>
                    </a:lnTo>
                    <a:lnTo>
                      <a:pt x="27" y="113"/>
                    </a:lnTo>
                    <a:lnTo>
                      <a:pt x="35" y="97"/>
                    </a:lnTo>
                    <a:lnTo>
                      <a:pt x="44" y="82"/>
                    </a:lnTo>
                    <a:lnTo>
                      <a:pt x="53" y="69"/>
                    </a:lnTo>
                    <a:lnTo>
                      <a:pt x="63" y="56"/>
                    </a:lnTo>
                    <a:lnTo>
                      <a:pt x="75" y="46"/>
                    </a:lnTo>
                    <a:lnTo>
                      <a:pt x="87" y="36"/>
                    </a:lnTo>
                    <a:lnTo>
                      <a:pt x="100" y="28"/>
                    </a:lnTo>
                    <a:lnTo>
                      <a:pt x="116" y="20"/>
                    </a:lnTo>
                    <a:lnTo>
                      <a:pt x="132" y="14"/>
                    </a:lnTo>
                    <a:lnTo>
                      <a:pt x="152" y="9"/>
                    </a:lnTo>
                    <a:lnTo>
                      <a:pt x="171" y="5"/>
                    </a:lnTo>
                    <a:lnTo>
                      <a:pt x="193" y="2"/>
                    </a:lnTo>
                    <a:lnTo>
                      <a:pt x="216" y="0"/>
                    </a:lnTo>
                    <a:lnTo>
                      <a:pt x="240" y="0"/>
                    </a:lnTo>
                    <a:lnTo>
                      <a:pt x="262" y="0"/>
                    </a:lnTo>
                    <a:lnTo>
                      <a:pt x="282" y="1"/>
                    </a:lnTo>
                    <a:lnTo>
                      <a:pt x="303" y="2"/>
                    </a:lnTo>
                    <a:lnTo>
                      <a:pt x="320" y="5"/>
                    </a:lnTo>
                    <a:lnTo>
                      <a:pt x="336" y="9"/>
                    </a:lnTo>
                    <a:lnTo>
                      <a:pt x="352" y="13"/>
                    </a:lnTo>
                    <a:lnTo>
                      <a:pt x="365" y="16"/>
                    </a:lnTo>
                    <a:lnTo>
                      <a:pt x="377" y="22"/>
                    </a:lnTo>
                    <a:lnTo>
                      <a:pt x="388" y="28"/>
                    </a:lnTo>
                    <a:lnTo>
                      <a:pt x="398" y="33"/>
                    </a:lnTo>
                    <a:lnTo>
                      <a:pt x="407" y="39"/>
                    </a:lnTo>
                    <a:lnTo>
                      <a:pt x="416" y="46"/>
                    </a:lnTo>
                    <a:lnTo>
                      <a:pt x="424" y="54"/>
                    </a:lnTo>
                    <a:lnTo>
                      <a:pt x="430" y="61"/>
                    </a:lnTo>
                    <a:lnTo>
                      <a:pt x="435" y="69"/>
                    </a:lnTo>
                    <a:lnTo>
                      <a:pt x="440" y="77"/>
                    </a:lnTo>
                    <a:lnTo>
                      <a:pt x="445" y="86"/>
                    </a:lnTo>
                    <a:lnTo>
                      <a:pt x="448" y="97"/>
                    </a:lnTo>
                    <a:lnTo>
                      <a:pt x="452" y="110"/>
                    </a:lnTo>
                    <a:lnTo>
                      <a:pt x="454" y="124"/>
                    </a:lnTo>
                    <a:lnTo>
                      <a:pt x="456" y="141"/>
                    </a:lnTo>
                    <a:lnTo>
                      <a:pt x="458" y="159"/>
                    </a:lnTo>
                    <a:lnTo>
                      <a:pt x="458" y="178"/>
                    </a:lnTo>
                    <a:lnTo>
                      <a:pt x="460" y="200"/>
                    </a:lnTo>
                    <a:lnTo>
                      <a:pt x="457" y="362"/>
                    </a:lnTo>
                    <a:lnTo>
                      <a:pt x="458" y="392"/>
                    </a:lnTo>
                    <a:lnTo>
                      <a:pt x="460" y="421"/>
                    </a:lnTo>
                    <a:lnTo>
                      <a:pt x="461" y="444"/>
                    </a:lnTo>
                    <a:lnTo>
                      <a:pt x="465" y="462"/>
                    </a:lnTo>
                    <a:lnTo>
                      <a:pt x="469" y="478"/>
                    </a:lnTo>
                    <a:lnTo>
                      <a:pt x="474" y="496"/>
                    </a:lnTo>
                    <a:lnTo>
                      <a:pt x="480" y="513"/>
                    </a:lnTo>
                    <a:lnTo>
                      <a:pt x="489" y="532"/>
                    </a:lnTo>
                    <a:lnTo>
                      <a:pt x="353" y="532"/>
                    </a:lnTo>
                    <a:lnTo>
                      <a:pt x="349" y="525"/>
                    </a:lnTo>
                    <a:lnTo>
                      <a:pt x="347" y="514"/>
                    </a:lnTo>
                    <a:lnTo>
                      <a:pt x="343" y="504"/>
                    </a:lnTo>
                    <a:lnTo>
                      <a:pt x="339" y="491"/>
                    </a:lnTo>
                    <a:lnTo>
                      <a:pt x="336" y="481"/>
                    </a:lnTo>
                    <a:lnTo>
                      <a:pt x="335" y="475"/>
                    </a:lnTo>
                    <a:lnTo>
                      <a:pt x="317" y="491"/>
                    </a:lnTo>
                    <a:lnTo>
                      <a:pt x="298" y="505"/>
                    </a:lnTo>
                    <a:lnTo>
                      <a:pt x="279" y="517"/>
                    </a:lnTo>
                    <a:lnTo>
                      <a:pt x="259" y="527"/>
                    </a:lnTo>
                    <a:lnTo>
                      <a:pt x="239" y="534"/>
                    </a:lnTo>
                    <a:lnTo>
                      <a:pt x="217" y="540"/>
                    </a:lnTo>
                    <a:lnTo>
                      <a:pt x="195" y="543"/>
                    </a:lnTo>
                    <a:lnTo>
                      <a:pt x="173" y="544"/>
                    </a:lnTo>
                    <a:lnTo>
                      <a:pt x="154" y="543"/>
                    </a:lnTo>
                    <a:lnTo>
                      <a:pt x="135" y="541"/>
                    </a:lnTo>
                    <a:lnTo>
                      <a:pt x="118" y="537"/>
                    </a:lnTo>
                    <a:lnTo>
                      <a:pt x="102" y="532"/>
                    </a:lnTo>
                    <a:lnTo>
                      <a:pt x="86" y="527"/>
                    </a:lnTo>
                    <a:lnTo>
                      <a:pt x="72" y="520"/>
                    </a:lnTo>
                    <a:lnTo>
                      <a:pt x="59" y="511"/>
                    </a:lnTo>
                    <a:lnTo>
                      <a:pt x="46" y="500"/>
                    </a:lnTo>
                    <a:lnTo>
                      <a:pt x="36" y="489"/>
                    </a:lnTo>
                    <a:lnTo>
                      <a:pt x="26" y="477"/>
                    </a:lnTo>
                    <a:lnTo>
                      <a:pt x="18" y="464"/>
                    </a:lnTo>
                    <a:lnTo>
                      <a:pt x="12" y="450"/>
                    </a:lnTo>
                    <a:lnTo>
                      <a:pt x="7" y="436"/>
                    </a:lnTo>
                    <a:lnTo>
                      <a:pt x="3" y="422"/>
                    </a:lnTo>
                    <a:lnTo>
                      <a:pt x="1" y="407"/>
                    </a:lnTo>
                    <a:lnTo>
                      <a:pt x="0" y="390"/>
                    </a:lnTo>
                    <a:lnTo>
                      <a:pt x="0" y="380"/>
                    </a:lnTo>
                    <a:lnTo>
                      <a:pt x="1" y="368"/>
                    </a:lnTo>
                    <a:lnTo>
                      <a:pt x="3" y="358"/>
                    </a:lnTo>
                    <a:lnTo>
                      <a:pt x="5" y="349"/>
                    </a:lnTo>
                    <a:lnTo>
                      <a:pt x="9" y="339"/>
                    </a:lnTo>
                    <a:lnTo>
                      <a:pt x="12" y="330"/>
                    </a:lnTo>
                    <a:lnTo>
                      <a:pt x="17" y="321"/>
                    </a:lnTo>
                    <a:lnTo>
                      <a:pt x="22" y="312"/>
                    </a:lnTo>
                    <a:lnTo>
                      <a:pt x="27" y="303"/>
                    </a:lnTo>
                    <a:lnTo>
                      <a:pt x="33" y="295"/>
                    </a:lnTo>
                    <a:lnTo>
                      <a:pt x="40" y="287"/>
                    </a:lnTo>
                    <a:lnTo>
                      <a:pt x="46" y="281"/>
                    </a:lnTo>
                    <a:lnTo>
                      <a:pt x="54" y="274"/>
                    </a:lnTo>
                    <a:lnTo>
                      <a:pt x="63" y="268"/>
                    </a:lnTo>
                    <a:lnTo>
                      <a:pt x="71" y="263"/>
                    </a:lnTo>
                    <a:lnTo>
                      <a:pt x="81" y="258"/>
                    </a:lnTo>
                    <a:lnTo>
                      <a:pt x="102" y="250"/>
                    </a:lnTo>
                    <a:lnTo>
                      <a:pt x="127" y="241"/>
                    </a:lnTo>
                    <a:lnTo>
                      <a:pt x="157" y="233"/>
                    </a:lnTo>
                    <a:lnTo>
                      <a:pt x="190" y="226"/>
                    </a:lnTo>
                    <a:lnTo>
                      <a:pt x="235" y="218"/>
                    </a:lnTo>
                    <a:lnTo>
                      <a:pt x="272" y="209"/>
                    </a:lnTo>
                    <a:lnTo>
                      <a:pt x="302" y="200"/>
                    </a:lnTo>
                    <a:lnTo>
                      <a:pt x="324" y="192"/>
                    </a:lnTo>
                    <a:lnTo>
                      <a:pt x="324" y="178"/>
                    </a:lnTo>
                    <a:lnTo>
                      <a:pt x="324" y="169"/>
                    </a:lnTo>
                    <a:lnTo>
                      <a:pt x="322" y="160"/>
                    </a:lnTo>
                    <a:lnTo>
                      <a:pt x="321" y="152"/>
                    </a:lnTo>
                    <a:lnTo>
                      <a:pt x="318" y="145"/>
                    </a:lnTo>
                    <a:lnTo>
                      <a:pt x="316" y="138"/>
                    </a:lnTo>
                    <a:lnTo>
                      <a:pt x="313" y="132"/>
                    </a:lnTo>
                    <a:lnTo>
                      <a:pt x="308" y="127"/>
                    </a:lnTo>
                    <a:lnTo>
                      <a:pt x="304" y="122"/>
                    </a:lnTo>
                    <a:lnTo>
                      <a:pt x="299" y="118"/>
                    </a:lnTo>
                    <a:lnTo>
                      <a:pt x="293" y="115"/>
                    </a:lnTo>
                    <a:lnTo>
                      <a:pt x="285" y="111"/>
                    </a:lnTo>
                    <a:lnTo>
                      <a:pt x="276" y="109"/>
                    </a:lnTo>
                    <a:lnTo>
                      <a:pt x="256" y="106"/>
                    </a:lnTo>
                    <a:lnTo>
                      <a:pt x="230" y="105"/>
                    </a:lnTo>
                    <a:lnTo>
                      <a:pt x="213" y="106"/>
                    </a:lnTo>
                    <a:lnTo>
                      <a:pt x="198" y="109"/>
                    </a:lnTo>
                    <a:lnTo>
                      <a:pt x="184" y="114"/>
                    </a:lnTo>
                    <a:lnTo>
                      <a:pt x="173" y="119"/>
                    </a:lnTo>
                    <a:lnTo>
                      <a:pt x="168" y="124"/>
                    </a:lnTo>
                    <a:lnTo>
                      <a:pt x="163" y="128"/>
                    </a:lnTo>
                    <a:lnTo>
                      <a:pt x="158" y="133"/>
                    </a:lnTo>
                    <a:lnTo>
                      <a:pt x="154" y="140"/>
                    </a:lnTo>
                    <a:lnTo>
                      <a:pt x="146" y="154"/>
                    </a:lnTo>
                    <a:lnTo>
                      <a:pt x="140" y="170"/>
                    </a:lnTo>
                    <a:close/>
                    <a:moveTo>
                      <a:pt x="324" y="282"/>
                    </a:moveTo>
                    <a:lnTo>
                      <a:pt x="308" y="287"/>
                    </a:lnTo>
                    <a:lnTo>
                      <a:pt x="290" y="292"/>
                    </a:lnTo>
                    <a:lnTo>
                      <a:pt x="267" y="297"/>
                    </a:lnTo>
                    <a:lnTo>
                      <a:pt x="240" y="303"/>
                    </a:lnTo>
                    <a:lnTo>
                      <a:pt x="213" y="309"/>
                    </a:lnTo>
                    <a:lnTo>
                      <a:pt x="193" y="315"/>
                    </a:lnTo>
                    <a:lnTo>
                      <a:pt x="176" y="322"/>
                    </a:lnTo>
                    <a:lnTo>
                      <a:pt x="164" y="327"/>
                    </a:lnTo>
                    <a:lnTo>
                      <a:pt x="158" y="332"/>
                    </a:lnTo>
                    <a:lnTo>
                      <a:pt x="153" y="337"/>
                    </a:lnTo>
                    <a:lnTo>
                      <a:pt x="149" y="342"/>
                    </a:lnTo>
                    <a:lnTo>
                      <a:pt x="145" y="349"/>
                    </a:lnTo>
                    <a:lnTo>
                      <a:pt x="141" y="355"/>
                    </a:lnTo>
                    <a:lnTo>
                      <a:pt x="140" y="362"/>
                    </a:lnTo>
                    <a:lnTo>
                      <a:pt x="139" y="368"/>
                    </a:lnTo>
                    <a:lnTo>
                      <a:pt x="137" y="376"/>
                    </a:lnTo>
                    <a:lnTo>
                      <a:pt x="139" y="382"/>
                    </a:lnTo>
                    <a:lnTo>
                      <a:pt x="139" y="390"/>
                    </a:lnTo>
                    <a:lnTo>
                      <a:pt x="141" y="396"/>
                    </a:lnTo>
                    <a:lnTo>
                      <a:pt x="144" y="403"/>
                    </a:lnTo>
                    <a:lnTo>
                      <a:pt x="146" y="409"/>
                    </a:lnTo>
                    <a:lnTo>
                      <a:pt x="150" y="414"/>
                    </a:lnTo>
                    <a:lnTo>
                      <a:pt x="154" y="421"/>
                    </a:lnTo>
                    <a:lnTo>
                      <a:pt x="159" y="426"/>
                    </a:lnTo>
                    <a:lnTo>
                      <a:pt x="166" y="431"/>
                    </a:lnTo>
                    <a:lnTo>
                      <a:pt x="171" y="435"/>
                    </a:lnTo>
                    <a:lnTo>
                      <a:pt x="177" y="439"/>
                    </a:lnTo>
                    <a:lnTo>
                      <a:pt x="184" y="441"/>
                    </a:lnTo>
                    <a:lnTo>
                      <a:pt x="191" y="444"/>
                    </a:lnTo>
                    <a:lnTo>
                      <a:pt x="199" y="445"/>
                    </a:lnTo>
                    <a:lnTo>
                      <a:pt x="207" y="446"/>
                    </a:lnTo>
                    <a:lnTo>
                      <a:pt x="214" y="446"/>
                    </a:lnTo>
                    <a:lnTo>
                      <a:pt x="223" y="446"/>
                    </a:lnTo>
                    <a:lnTo>
                      <a:pt x="232" y="445"/>
                    </a:lnTo>
                    <a:lnTo>
                      <a:pt x="241" y="444"/>
                    </a:lnTo>
                    <a:lnTo>
                      <a:pt x="250" y="440"/>
                    </a:lnTo>
                    <a:lnTo>
                      <a:pt x="259" y="437"/>
                    </a:lnTo>
                    <a:lnTo>
                      <a:pt x="268" y="434"/>
                    </a:lnTo>
                    <a:lnTo>
                      <a:pt x="277" y="428"/>
                    </a:lnTo>
                    <a:lnTo>
                      <a:pt x="285" y="422"/>
                    </a:lnTo>
                    <a:lnTo>
                      <a:pt x="297" y="413"/>
                    </a:lnTo>
                    <a:lnTo>
                      <a:pt x="307" y="401"/>
                    </a:lnTo>
                    <a:lnTo>
                      <a:pt x="313" y="390"/>
                    </a:lnTo>
                    <a:lnTo>
                      <a:pt x="318" y="377"/>
                    </a:lnTo>
                    <a:lnTo>
                      <a:pt x="321" y="365"/>
                    </a:lnTo>
                    <a:lnTo>
                      <a:pt x="322"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2" name="Freeform 519">
                <a:extLst>
                  <a:ext uri="{FF2B5EF4-FFF2-40B4-BE49-F238E27FC236}">
                    <a16:creationId xmlns:a16="http://schemas.microsoft.com/office/drawing/2014/main" id="{D8EDDC42-6FE6-4221-AE4E-3F465368359A}"/>
                  </a:ext>
                </a:extLst>
              </p:cNvPr>
              <p:cNvSpPr>
                <a:spLocks/>
              </p:cNvSpPr>
              <p:nvPr/>
            </p:nvSpPr>
            <p:spPr bwMode="auto">
              <a:xfrm>
                <a:off x="4025" y="3472"/>
                <a:ext cx="84" cy="134"/>
              </a:xfrm>
              <a:custGeom>
                <a:avLst/>
                <a:gdLst>
                  <a:gd name="T0" fmla="*/ 8 w 337"/>
                  <a:gd name="T1" fmla="*/ 34 h 532"/>
                  <a:gd name="T2" fmla="*/ 0 w 337"/>
                  <a:gd name="T3" fmla="*/ 34 h 532"/>
                  <a:gd name="T4" fmla="*/ 0 w 337"/>
                  <a:gd name="T5" fmla="*/ 1 h 532"/>
                  <a:gd name="T6" fmla="*/ 8 w 337"/>
                  <a:gd name="T7" fmla="*/ 1 h 532"/>
                  <a:gd name="T8" fmla="*/ 8 w 337"/>
                  <a:gd name="T9" fmla="*/ 6 h 532"/>
                  <a:gd name="T10" fmla="*/ 9 w 337"/>
                  <a:gd name="T11" fmla="*/ 4 h 532"/>
                  <a:gd name="T12" fmla="*/ 10 w 337"/>
                  <a:gd name="T13" fmla="*/ 3 h 532"/>
                  <a:gd name="T14" fmla="*/ 10 w 337"/>
                  <a:gd name="T15" fmla="*/ 2 h 532"/>
                  <a:gd name="T16" fmla="*/ 11 w 337"/>
                  <a:gd name="T17" fmla="*/ 2 h 532"/>
                  <a:gd name="T18" fmla="*/ 11 w 337"/>
                  <a:gd name="T19" fmla="*/ 2 h 532"/>
                  <a:gd name="T20" fmla="*/ 11 w 337"/>
                  <a:gd name="T21" fmla="*/ 1 h 532"/>
                  <a:gd name="T22" fmla="*/ 12 w 337"/>
                  <a:gd name="T23" fmla="*/ 1 h 532"/>
                  <a:gd name="T24" fmla="*/ 13 w 337"/>
                  <a:gd name="T25" fmla="*/ 0 h 532"/>
                  <a:gd name="T26" fmla="*/ 14 w 337"/>
                  <a:gd name="T27" fmla="*/ 0 h 532"/>
                  <a:gd name="T28" fmla="*/ 15 w 337"/>
                  <a:gd name="T29" fmla="*/ 0 h 532"/>
                  <a:gd name="T30" fmla="*/ 16 w 337"/>
                  <a:gd name="T31" fmla="*/ 0 h 532"/>
                  <a:gd name="T32" fmla="*/ 17 w 337"/>
                  <a:gd name="T33" fmla="*/ 0 h 532"/>
                  <a:gd name="T34" fmla="*/ 17 w 337"/>
                  <a:gd name="T35" fmla="*/ 0 h 532"/>
                  <a:gd name="T36" fmla="*/ 18 w 337"/>
                  <a:gd name="T37" fmla="*/ 1 h 532"/>
                  <a:gd name="T38" fmla="*/ 19 w 337"/>
                  <a:gd name="T39" fmla="*/ 1 h 532"/>
                  <a:gd name="T40" fmla="*/ 20 w 337"/>
                  <a:gd name="T41" fmla="*/ 1 h 532"/>
                  <a:gd name="T42" fmla="*/ 20 w 337"/>
                  <a:gd name="T43" fmla="*/ 1 h 532"/>
                  <a:gd name="T44" fmla="*/ 21 w 337"/>
                  <a:gd name="T45" fmla="*/ 2 h 532"/>
                  <a:gd name="T46" fmla="*/ 18 w 337"/>
                  <a:gd name="T47" fmla="*/ 9 h 532"/>
                  <a:gd name="T48" fmla="*/ 17 w 337"/>
                  <a:gd name="T49" fmla="*/ 9 h 532"/>
                  <a:gd name="T50" fmla="*/ 16 w 337"/>
                  <a:gd name="T51" fmla="*/ 8 h 532"/>
                  <a:gd name="T52" fmla="*/ 16 w 337"/>
                  <a:gd name="T53" fmla="*/ 8 h 532"/>
                  <a:gd name="T54" fmla="*/ 15 w 337"/>
                  <a:gd name="T55" fmla="*/ 8 h 532"/>
                  <a:gd name="T56" fmla="*/ 15 w 337"/>
                  <a:gd name="T57" fmla="*/ 8 h 532"/>
                  <a:gd name="T58" fmla="*/ 14 w 337"/>
                  <a:gd name="T59" fmla="*/ 8 h 532"/>
                  <a:gd name="T60" fmla="*/ 13 w 337"/>
                  <a:gd name="T61" fmla="*/ 8 h 532"/>
                  <a:gd name="T62" fmla="*/ 13 w 337"/>
                  <a:gd name="T63" fmla="*/ 8 h 532"/>
                  <a:gd name="T64" fmla="*/ 12 w 337"/>
                  <a:gd name="T65" fmla="*/ 8 h 532"/>
                  <a:gd name="T66" fmla="*/ 11 w 337"/>
                  <a:gd name="T67" fmla="*/ 9 h 532"/>
                  <a:gd name="T68" fmla="*/ 11 w 337"/>
                  <a:gd name="T69" fmla="*/ 9 h 532"/>
                  <a:gd name="T70" fmla="*/ 11 w 337"/>
                  <a:gd name="T71" fmla="*/ 10 h 532"/>
                  <a:gd name="T72" fmla="*/ 10 w 337"/>
                  <a:gd name="T73" fmla="*/ 10 h 532"/>
                  <a:gd name="T74" fmla="*/ 10 w 337"/>
                  <a:gd name="T75" fmla="*/ 10 h 532"/>
                  <a:gd name="T76" fmla="*/ 10 w 337"/>
                  <a:gd name="T77" fmla="*/ 11 h 532"/>
                  <a:gd name="T78" fmla="*/ 9 w 337"/>
                  <a:gd name="T79" fmla="*/ 13 h 532"/>
                  <a:gd name="T80" fmla="*/ 9 w 337"/>
                  <a:gd name="T81" fmla="*/ 13 h 532"/>
                  <a:gd name="T82" fmla="*/ 9 w 337"/>
                  <a:gd name="T83" fmla="*/ 14 h 532"/>
                  <a:gd name="T84" fmla="*/ 9 w 337"/>
                  <a:gd name="T85" fmla="*/ 15 h 532"/>
                  <a:gd name="T86" fmla="*/ 9 w 337"/>
                  <a:gd name="T87" fmla="*/ 17 h 532"/>
                  <a:gd name="T88" fmla="*/ 9 w 337"/>
                  <a:gd name="T89" fmla="*/ 20 h 532"/>
                  <a:gd name="T90" fmla="*/ 8 w 337"/>
                  <a:gd name="T91" fmla="*/ 23 h 532"/>
                  <a:gd name="T92" fmla="*/ 8 w 337"/>
                  <a:gd name="T93" fmla="*/ 34 h 53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7"/>
                  <a:gd name="T142" fmla="*/ 0 h 532"/>
                  <a:gd name="T143" fmla="*/ 337 w 337"/>
                  <a:gd name="T144" fmla="*/ 532 h 53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7" h="532">
                    <a:moveTo>
                      <a:pt x="138" y="532"/>
                    </a:moveTo>
                    <a:lnTo>
                      <a:pt x="0" y="532"/>
                    </a:lnTo>
                    <a:lnTo>
                      <a:pt x="0" y="11"/>
                    </a:lnTo>
                    <a:lnTo>
                      <a:pt x="127" y="11"/>
                    </a:lnTo>
                    <a:lnTo>
                      <a:pt x="127" y="86"/>
                    </a:lnTo>
                    <a:lnTo>
                      <a:pt x="144" y="61"/>
                    </a:lnTo>
                    <a:lnTo>
                      <a:pt x="159" y="42"/>
                    </a:lnTo>
                    <a:lnTo>
                      <a:pt x="166" y="34"/>
                    </a:lnTo>
                    <a:lnTo>
                      <a:pt x="174" y="27"/>
                    </a:lnTo>
                    <a:lnTo>
                      <a:pt x="180" y="22"/>
                    </a:lnTo>
                    <a:lnTo>
                      <a:pt x="186" y="16"/>
                    </a:lnTo>
                    <a:lnTo>
                      <a:pt x="200" y="9"/>
                    </a:lnTo>
                    <a:lnTo>
                      <a:pt x="215" y="4"/>
                    </a:lnTo>
                    <a:lnTo>
                      <a:pt x="230" y="1"/>
                    </a:lnTo>
                    <a:lnTo>
                      <a:pt x="247" y="0"/>
                    </a:lnTo>
                    <a:lnTo>
                      <a:pt x="258" y="0"/>
                    </a:lnTo>
                    <a:lnTo>
                      <a:pt x="270" y="1"/>
                    </a:lnTo>
                    <a:lnTo>
                      <a:pt x="281" y="4"/>
                    </a:lnTo>
                    <a:lnTo>
                      <a:pt x="293" y="6"/>
                    </a:lnTo>
                    <a:lnTo>
                      <a:pt x="304" y="10"/>
                    </a:lnTo>
                    <a:lnTo>
                      <a:pt x="315" y="14"/>
                    </a:lnTo>
                    <a:lnTo>
                      <a:pt x="326" y="20"/>
                    </a:lnTo>
                    <a:lnTo>
                      <a:pt x="337" y="25"/>
                    </a:lnTo>
                    <a:lnTo>
                      <a:pt x="294" y="146"/>
                    </a:lnTo>
                    <a:lnTo>
                      <a:pt x="277" y="136"/>
                    </a:lnTo>
                    <a:lnTo>
                      <a:pt x="261" y="129"/>
                    </a:lnTo>
                    <a:lnTo>
                      <a:pt x="253" y="127"/>
                    </a:lnTo>
                    <a:lnTo>
                      <a:pt x="245" y="124"/>
                    </a:lnTo>
                    <a:lnTo>
                      <a:pt x="238" y="124"/>
                    </a:lnTo>
                    <a:lnTo>
                      <a:pt x="230" y="123"/>
                    </a:lnTo>
                    <a:lnTo>
                      <a:pt x="216" y="124"/>
                    </a:lnTo>
                    <a:lnTo>
                      <a:pt x="203" y="127"/>
                    </a:lnTo>
                    <a:lnTo>
                      <a:pt x="191" y="132"/>
                    </a:lnTo>
                    <a:lnTo>
                      <a:pt x="181" y="140"/>
                    </a:lnTo>
                    <a:lnTo>
                      <a:pt x="176" y="143"/>
                    </a:lnTo>
                    <a:lnTo>
                      <a:pt x="171" y="149"/>
                    </a:lnTo>
                    <a:lnTo>
                      <a:pt x="167" y="155"/>
                    </a:lnTo>
                    <a:lnTo>
                      <a:pt x="163" y="161"/>
                    </a:lnTo>
                    <a:lnTo>
                      <a:pt x="156" y="178"/>
                    </a:lnTo>
                    <a:lnTo>
                      <a:pt x="149" y="197"/>
                    </a:lnTo>
                    <a:lnTo>
                      <a:pt x="147" y="209"/>
                    </a:lnTo>
                    <a:lnTo>
                      <a:pt x="144" y="223"/>
                    </a:lnTo>
                    <a:lnTo>
                      <a:pt x="143" y="241"/>
                    </a:lnTo>
                    <a:lnTo>
                      <a:pt x="140" y="262"/>
                    </a:lnTo>
                    <a:lnTo>
                      <a:pt x="139" y="310"/>
                    </a:lnTo>
                    <a:lnTo>
                      <a:pt x="138" y="371"/>
                    </a:lnTo>
                    <a:lnTo>
                      <a:pt x="138"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3" name="Freeform 520">
                <a:extLst>
                  <a:ext uri="{FF2B5EF4-FFF2-40B4-BE49-F238E27FC236}">
                    <a16:creationId xmlns:a16="http://schemas.microsoft.com/office/drawing/2014/main" id="{FFEBD67E-D86A-4B4F-8923-FE770419BCB7}"/>
                  </a:ext>
                </a:extLst>
              </p:cNvPr>
              <p:cNvSpPr>
                <a:spLocks noEditPoints="1"/>
              </p:cNvSpPr>
              <p:nvPr/>
            </p:nvSpPr>
            <p:spPr bwMode="auto">
              <a:xfrm>
                <a:off x="4115" y="3472"/>
                <a:ext cx="122" cy="136"/>
              </a:xfrm>
              <a:custGeom>
                <a:avLst/>
                <a:gdLst>
                  <a:gd name="T0" fmla="*/ 1 w 489"/>
                  <a:gd name="T1" fmla="*/ 8 h 544"/>
                  <a:gd name="T2" fmla="*/ 3 w 489"/>
                  <a:gd name="T3" fmla="*/ 5 h 544"/>
                  <a:gd name="T4" fmla="*/ 4 w 489"/>
                  <a:gd name="T5" fmla="*/ 3 h 544"/>
                  <a:gd name="T6" fmla="*/ 7 w 489"/>
                  <a:gd name="T7" fmla="*/ 1 h 544"/>
                  <a:gd name="T8" fmla="*/ 10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1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8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6 w 489"/>
                  <a:gd name="T111" fmla="*/ 28 h 544"/>
                  <a:gd name="T112" fmla="*/ 17 w 489"/>
                  <a:gd name="T113" fmla="*/ 27 h 544"/>
                  <a:gd name="T114" fmla="*/ 19 w 489"/>
                  <a:gd name="T115" fmla="*/ 25 h 544"/>
                  <a:gd name="T116" fmla="*/ 20 w 489"/>
                  <a:gd name="T117" fmla="*/ 23 h 544"/>
                  <a:gd name="T118" fmla="*/ 20 w 489"/>
                  <a:gd name="T119" fmla="*/ 19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4" y="147"/>
                    </a:lnTo>
                    <a:lnTo>
                      <a:pt x="20" y="129"/>
                    </a:lnTo>
                    <a:lnTo>
                      <a:pt x="27" y="113"/>
                    </a:lnTo>
                    <a:lnTo>
                      <a:pt x="34" y="97"/>
                    </a:lnTo>
                    <a:lnTo>
                      <a:pt x="43" y="82"/>
                    </a:lnTo>
                    <a:lnTo>
                      <a:pt x="52" y="69"/>
                    </a:lnTo>
                    <a:lnTo>
                      <a:pt x="63" y="56"/>
                    </a:lnTo>
                    <a:lnTo>
                      <a:pt x="74" y="46"/>
                    </a:lnTo>
                    <a:lnTo>
                      <a:pt x="87" y="36"/>
                    </a:lnTo>
                    <a:lnTo>
                      <a:pt x="101" y="28"/>
                    </a:lnTo>
                    <a:lnTo>
                      <a:pt x="115" y="20"/>
                    </a:lnTo>
                    <a:lnTo>
                      <a:pt x="132" y="14"/>
                    </a:lnTo>
                    <a:lnTo>
                      <a:pt x="151" y="9"/>
                    </a:lnTo>
                    <a:lnTo>
                      <a:pt x="170" y="5"/>
                    </a:lnTo>
                    <a:lnTo>
                      <a:pt x="192" y="2"/>
                    </a:lnTo>
                    <a:lnTo>
                      <a:pt x="215" y="0"/>
                    </a:lnTo>
                    <a:lnTo>
                      <a:pt x="240" y="0"/>
                    </a:lnTo>
                    <a:lnTo>
                      <a:pt x="261" y="0"/>
                    </a:lnTo>
                    <a:lnTo>
                      <a:pt x="283" y="1"/>
                    </a:lnTo>
                    <a:lnTo>
                      <a:pt x="303" y="2"/>
                    </a:lnTo>
                    <a:lnTo>
                      <a:pt x="320" y="5"/>
                    </a:lnTo>
                    <a:lnTo>
                      <a:pt x="336" y="9"/>
                    </a:lnTo>
                    <a:lnTo>
                      <a:pt x="351" y="13"/>
                    </a:lnTo>
                    <a:lnTo>
                      <a:pt x="365" y="16"/>
                    </a:lnTo>
                    <a:lnTo>
                      <a:pt x="377" y="22"/>
                    </a:lnTo>
                    <a:lnTo>
                      <a:pt x="387" y="28"/>
                    </a:lnTo>
                    <a:lnTo>
                      <a:pt x="398" y="33"/>
                    </a:lnTo>
                    <a:lnTo>
                      <a:pt x="406" y="39"/>
                    </a:lnTo>
                    <a:lnTo>
                      <a:pt x="415" y="46"/>
                    </a:lnTo>
                    <a:lnTo>
                      <a:pt x="423" y="54"/>
                    </a:lnTo>
                    <a:lnTo>
                      <a:pt x="430" y="61"/>
                    </a:lnTo>
                    <a:lnTo>
                      <a:pt x="435" y="69"/>
                    </a:lnTo>
                    <a:lnTo>
                      <a:pt x="440" y="77"/>
                    </a:lnTo>
                    <a:lnTo>
                      <a:pt x="445" y="86"/>
                    </a:lnTo>
                    <a:lnTo>
                      <a:pt x="449" y="97"/>
                    </a:lnTo>
                    <a:lnTo>
                      <a:pt x="451" y="110"/>
                    </a:lnTo>
                    <a:lnTo>
                      <a:pt x="454" y="124"/>
                    </a:lnTo>
                    <a:lnTo>
                      <a:pt x="457" y="141"/>
                    </a:lnTo>
                    <a:lnTo>
                      <a:pt x="458" y="159"/>
                    </a:lnTo>
                    <a:lnTo>
                      <a:pt x="458" y="178"/>
                    </a:lnTo>
                    <a:lnTo>
                      <a:pt x="459" y="200"/>
                    </a:lnTo>
                    <a:lnTo>
                      <a:pt x="458" y="362"/>
                    </a:lnTo>
                    <a:lnTo>
                      <a:pt x="458" y="392"/>
                    </a:lnTo>
                    <a:lnTo>
                      <a:pt x="459" y="421"/>
                    </a:lnTo>
                    <a:lnTo>
                      <a:pt x="460" y="444"/>
                    </a:lnTo>
                    <a:lnTo>
                      <a:pt x="464" y="462"/>
                    </a:lnTo>
                    <a:lnTo>
                      <a:pt x="468" y="478"/>
                    </a:lnTo>
                    <a:lnTo>
                      <a:pt x="473" y="496"/>
                    </a:lnTo>
                    <a:lnTo>
                      <a:pt x="481" y="513"/>
                    </a:lnTo>
                    <a:lnTo>
                      <a:pt x="489" y="532"/>
                    </a:lnTo>
                    <a:lnTo>
                      <a:pt x="353" y="532"/>
                    </a:lnTo>
                    <a:lnTo>
                      <a:pt x="350" y="525"/>
                    </a:lnTo>
                    <a:lnTo>
                      <a:pt x="346" y="514"/>
                    </a:lnTo>
                    <a:lnTo>
                      <a:pt x="342" y="504"/>
                    </a:lnTo>
                    <a:lnTo>
                      <a:pt x="340" y="491"/>
                    </a:lnTo>
                    <a:lnTo>
                      <a:pt x="336" y="481"/>
                    </a:lnTo>
                    <a:lnTo>
                      <a:pt x="335" y="475"/>
                    </a:lnTo>
                    <a:lnTo>
                      <a:pt x="317" y="491"/>
                    </a:lnTo>
                    <a:lnTo>
                      <a:pt x="297" y="505"/>
                    </a:lnTo>
                    <a:lnTo>
                      <a:pt x="278" y="517"/>
                    </a:lnTo>
                    <a:lnTo>
                      <a:pt x="259" y="527"/>
                    </a:lnTo>
                    <a:lnTo>
                      <a:pt x="238" y="534"/>
                    </a:lnTo>
                    <a:lnTo>
                      <a:pt x="218" y="540"/>
                    </a:lnTo>
                    <a:lnTo>
                      <a:pt x="196" y="543"/>
                    </a:lnTo>
                    <a:lnTo>
                      <a:pt x="173" y="544"/>
                    </a:lnTo>
                    <a:lnTo>
                      <a:pt x="154" y="543"/>
                    </a:lnTo>
                    <a:lnTo>
                      <a:pt x="134" y="541"/>
                    </a:lnTo>
                    <a:lnTo>
                      <a:pt x="118" y="537"/>
                    </a:lnTo>
                    <a:lnTo>
                      <a:pt x="101" y="532"/>
                    </a:lnTo>
                    <a:lnTo>
                      <a:pt x="86" y="527"/>
                    </a:lnTo>
                    <a:lnTo>
                      <a:pt x="71" y="520"/>
                    </a:lnTo>
                    <a:lnTo>
                      <a:pt x="59" y="511"/>
                    </a:lnTo>
                    <a:lnTo>
                      <a:pt x="46" y="500"/>
                    </a:lnTo>
                    <a:lnTo>
                      <a:pt x="36" y="489"/>
                    </a:lnTo>
                    <a:lnTo>
                      <a:pt x="27" y="477"/>
                    </a:lnTo>
                    <a:lnTo>
                      <a:pt x="18" y="464"/>
                    </a:lnTo>
                    <a:lnTo>
                      <a:pt x="11" y="450"/>
                    </a:lnTo>
                    <a:lnTo>
                      <a:pt x="6" y="436"/>
                    </a:lnTo>
                    <a:lnTo>
                      <a:pt x="3" y="422"/>
                    </a:lnTo>
                    <a:lnTo>
                      <a:pt x="1" y="407"/>
                    </a:lnTo>
                    <a:lnTo>
                      <a:pt x="0" y="390"/>
                    </a:lnTo>
                    <a:lnTo>
                      <a:pt x="1" y="380"/>
                    </a:lnTo>
                    <a:lnTo>
                      <a:pt x="1" y="368"/>
                    </a:lnTo>
                    <a:lnTo>
                      <a:pt x="3" y="358"/>
                    </a:lnTo>
                    <a:lnTo>
                      <a:pt x="5" y="349"/>
                    </a:lnTo>
                    <a:lnTo>
                      <a:pt x="9" y="339"/>
                    </a:lnTo>
                    <a:lnTo>
                      <a:pt x="12" y="330"/>
                    </a:lnTo>
                    <a:lnTo>
                      <a:pt x="16" y="321"/>
                    </a:lnTo>
                    <a:lnTo>
                      <a:pt x="21" y="312"/>
                    </a:lnTo>
                    <a:lnTo>
                      <a:pt x="27" y="303"/>
                    </a:lnTo>
                    <a:lnTo>
                      <a:pt x="33" y="295"/>
                    </a:lnTo>
                    <a:lnTo>
                      <a:pt x="39" y="287"/>
                    </a:lnTo>
                    <a:lnTo>
                      <a:pt x="47" y="281"/>
                    </a:lnTo>
                    <a:lnTo>
                      <a:pt x="54" y="274"/>
                    </a:lnTo>
                    <a:lnTo>
                      <a:pt x="63" y="268"/>
                    </a:lnTo>
                    <a:lnTo>
                      <a:pt x="71" y="263"/>
                    </a:lnTo>
                    <a:lnTo>
                      <a:pt x="80" y="258"/>
                    </a:lnTo>
                    <a:lnTo>
                      <a:pt x="101" y="250"/>
                    </a:lnTo>
                    <a:lnTo>
                      <a:pt x="127" y="241"/>
                    </a:lnTo>
                    <a:lnTo>
                      <a:pt x="156" y="233"/>
                    </a:lnTo>
                    <a:lnTo>
                      <a:pt x="190" y="226"/>
                    </a:lnTo>
                    <a:lnTo>
                      <a:pt x="235" y="218"/>
                    </a:lnTo>
                    <a:lnTo>
                      <a:pt x="272" y="209"/>
                    </a:lnTo>
                    <a:lnTo>
                      <a:pt x="301" y="200"/>
                    </a:lnTo>
                    <a:lnTo>
                      <a:pt x="323" y="192"/>
                    </a:lnTo>
                    <a:lnTo>
                      <a:pt x="323" y="178"/>
                    </a:lnTo>
                    <a:lnTo>
                      <a:pt x="323" y="169"/>
                    </a:lnTo>
                    <a:lnTo>
                      <a:pt x="322" y="160"/>
                    </a:lnTo>
                    <a:lnTo>
                      <a:pt x="320" y="152"/>
                    </a:lnTo>
                    <a:lnTo>
                      <a:pt x="318" y="145"/>
                    </a:lnTo>
                    <a:lnTo>
                      <a:pt x="315" y="138"/>
                    </a:lnTo>
                    <a:lnTo>
                      <a:pt x="313" y="132"/>
                    </a:lnTo>
                    <a:lnTo>
                      <a:pt x="309" y="127"/>
                    </a:lnTo>
                    <a:lnTo>
                      <a:pt x="304" y="122"/>
                    </a:lnTo>
                    <a:lnTo>
                      <a:pt x="299" y="118"/>
                    </a:lnTo>
                    <a:lnTo>
                      <a:pt x="292" y="115"/>
                    </a:lnTo>
                    <a:lnTo>
                      <a:pt x="285" y="111"/>
                    </a:lnTo>
                    <a:lnTo>
                      <a:pt x="276" y="109"/>
                    </a:lnTo>
                    <a:lnTo>
                      <a:pt x="255" y="106"/>
                    </a:lnTo>
                    <a:lnTo>
                      <a:pt x="229" y="105"/>
                    </a:lnTo>
                    <a:lnTo>
                      <a:pt x="213" y="106"/>
                    </a:lnTo>
                    <a:lnTo>
                      <a:pt x="197" y="109"/>
                    </a:lnTo>
                    <a:lnTo>
                      <a:pt x="184" y="114"/>
                    </a:lnTo>
                    <a:lnTo>
                      <a:pt x="173" y="119"/>
                    </a:lnTo>
                    <a:lnTo>
                      <a:pt x="168" y="124"/>
                    </a:lnTo>
                    <a:lnTo>
                      <a:pt x="163" y="128"/>
                    </a:lnTo>
                    <a:lnTo>
                      <a:pt x="159" y="133"/>
                    </a:lnTo>
                    <a:lnTo>
                      <a:pt x="154" y="140"/>
                    </a:lnTo>
                    <a:lnTo>
                      <a:pt x="146" y="154"/>
                    </a:lnTo>
                    <a:lnTo>
                      <a:pt x="140" y="170"/>
                    </a:lnTo>
                    <a:close/>
                    <a:moveTo>
                      <a:pt x="323" y="282"/>
                    </a:moveTo>
                    <a:lnTo>
                      <a:pt x="309" y="287"/>
                    </a:lnTo>
                    <a:lnTo>
                      <a:pt x="290" y="292"/>
                    </a:lnTo>
                    <a:lnTo>
                      <a:pt x="267" y="297"/>
                    </a:lnTo>
                    <a:lnTo>
                      <a:pt x="240" y="303"/>
                    </a:lnTo>
                    <a:lnTo>
                      <a:pt x="214" y="309"/>
                    </a:lnTo>
                    <a:lnTo>
                      <a:pt x="192" y="315"/>
                    </a:lnTo>
                    <a:lnTo>
                      <a:pt x="175" y="322"/>
                    </a:lnTo>
                    <a:lnTo>
                      <a:pt x="165" y="327"/>
                    </a:lnTo>
                    <a:lnTo>
                      <a:pt x="159" y="332"/>
                    </a:lnTo>
                    <a:lnTo>
                      <a:pt x="152" y="337"/>
                    </a:lnTo>
                    <a:lnTo>
                      <a:pt x="149" y="342"/>
                    </a:lnTo>
                    <a:lnTo>
                      <a:pt x="145" y="349"/>
                    </a:lnTo>
                    <a:lnTo>
                      <a:pt x="142" y="355"/>
                    </a:lnTo>
                    <a:lnTo>
                      <a:pt x="140" y="362"/>
                    </a:lnTo>
                    <a:lnTo>
                      <a:pt x="138" y="368"/>
                    </a:lnTo>
                    <a:lnTo>
                      <a:pt x="138" y="376"/>
                    </a:lnTo>
                    <a:lnTo>
                      <a:pt x="138" y="382"/>
                    </a:lnTo>
                    <a:lnTo>
                      <a:pt x="140" y="390"/>
                    </a:lnTo>
                    <a:lnTo>
                      <a:pt x="141" y="396"/>
                    </a:lnTo>
                    <a:lnTo>
                      <a:pt x="143" y="403"/>
                    </a:lnTo>
                    <a:lnTo>
                      <a:pt x="146" y="409"/>
                    </a:lnTo>
                    <a:lnTo>
                      <a:pt x="150" y="414"/>
                    </a:lnTo>
                    <a:lnTo>
                      <a:pt x="154" y="421"/>
                    </a:lnTo>
                    <a:lnTo>
                      <a:pt x="159" y="426"/>
                    </a:lnTo>
                    <a:lnTo>
                      <a:pt x="165" y="431"/>
                    </a:lnTo>
                    <a:lnTo>
                      <a:pt x="170" y="435"/>
                    </a:lnTo>
                    <a:lnTo>
                      <a:pt x="177" y="439"/>
                    </a:lnTo>
                    <a:lnTo>
                      <a:pt x="184" y="441"/>
                    </a:lnTo>
                    <a:lnTo>
                      <a:pt x="191" y="444"/>
                    </a:lnTo>
                    <a:lnTo>
                      <a:pt x="199" y="445"/>
                    </a:lnTo>
                    <a:lnTo>
                      <a:pt x="206" y="446"/>
                    </a:lnTo>
                    <a:lnTo>
                      <a:pt x="214" y="446"/>
                    </a:lnTo>
                    <a:lnTo>
                      <a:pt x="223" y="446"/>
                    </a:lnTo>
                    <a:lnTo>
                      <a:pt x="233" y="445"/>
                    </a:lnTo>
                    <a:lnTo>
                      <a:pt x="242" y="444"/>
                    </a:lnTo>
                    <a:lnTo>
                      <a:pt x="251" y="440"/>
                    </a:lnTo>
                    <a:lnTo>
                      <a:pt x="259" y="437"/>
                    </a:lnTo>
                    <a:lnTo>
                      <a:pt x="268" y="434"/>
                    </a:lnTo>
                    <a:lnTo>
                      <a:pt x="277" y="428"/>
                    </a:lnTo>
                    <a:lnTo>
                      <a:pt x="286" y="422"/>
                    </a:lnTo>
                    <a:lnTo>
                      <a:pt x="297" y="413"/>
                    </a:lnTo>
                    <a:lnTo>
                      <a:pt x="306" y="401"/>
                    </a:lnTo>
                    <a:lnTo>
                      <a:pt x="313" y="390"/>
                    </a:lnTo>
                    <a:lnTo>
                      <a:pt x="318" y="377"/>
                    </a:lnTo>
                    <a:lnTo>
                      <a:pt x="320" y="365"/>
                    </a:lnTo>
                    <a:lnTo>
                      <a:pt x="322" y="351"/>
                    </a:lnTo>
                    <a:lnTo>
                      <a:pt x="323" y="332"/>
                    </a:lnTo>
                    <a:lnTo>
                      <a:pt x="323" y="309"/>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4" name="Freeform 521">
                <a:extLst>
                  <a:ext uri="{FF2B5EF4-FFF2-40B4-BE49-F238E27FC236}">
                    <a16:creationId xmlns:a16="http://schemas.microsoft.com/office/drawing/2014/main" id="{2F2523E8-AF74-493A-8B0B-AF0E42DC8D19}"/>
                  </a:ext>
                </a:extLst>
              </p:cNvPr>
              <p:cNvSpPr>
                <a:spLocks noEditPoints="1"/>
              </p:cNvSpPr>
              <p:nvPr/>
            </p:nvSpPr>
            <p:spPr bwMode="auto">
              <a:xfrm>
                <a:off x="4315" y="3426"/>
                <a:ext cx="180" cy="180"/>
              </a:xfrm>
              <a:custGeom>
                <a:avLst/>
                <a:gdLst>
                  <a:gd name="T0" fmla="*/ 45 w 720"/>
                  <a:gd name="T1" fmla="*/ 45 h 718"/>
                  <a:gd name="T2" fmla="*/ 35 w 720"/>
                  <a:gd name="T3" fmla="*/ 45 h 718"/>
                  <a:gd name="T4" fmla="*/ 31 w 720"/>
                  <a:gd name="T5" fmla="*/ 35 h 718"/>
                  <a:gd name="T6" fmla="*/ 13 w 720"/>
                  <a:gd name="T7" fmla="*/ 35 h 718"/>
                  <a:gd name="T8" fmla="*/ 10 w 720"/>
                  <a:gd name="T9" fmla="*/ 45 h 718"/>
                  <a:gd name="T10" fmla="*/ 0 w 720"/>
                  <a:gd name="T11" fmla="*/ 45 h 718"/>
                  <a:gd name="T12" fmla="*/ 18 w 720"/>
                  <a:gd name="T13" fmla="*/ 0 h 718"/>
                  <a:gd name="T14" fmla="*/ 27 w 720"/>
                  <a:gd name="T15" fmla="*/ 0 h 718"/>
                  <a:gd name="T16" fmla="*/ 45 w 720"/>
                  <a:gd name="T17" fmla="*/ 45 h 718"/>
                  <a:gd name="T18" fmla="*/ 28 w 720"/>
                  <a:gd name="T19" fmla="*/ 27 h 718"/>
                  <a:gd name="T20" fmla="*/ 22 w 720"/>
                  <a:gd name="T21" fmla="*/ 11 h 718"/>
                  <a:gd name="T22" fmla="*/ 16 w 720"/>
                  <a:gd name="T23" fmla="*/ 27 h 718"/>
                  <a:gd name="T24" fmla="*/ 28 w 720"/>
                  <a:gd name="T25" fmla="*/ 27 h 7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0"/>
                  <a:gd name="T40" fmla="*/ 0 h 718"/>
                  <a:gd name="T41" fmla="*/ 720 w 720"/>
                  <a:gd name="T42" fmla="*/ 718 h 7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0" h="718">
                    <a:moveTo>
                      <a:pt x="720" y="718"/>
                    </a:moveTo>
                    <a:lnTo>
                      <a:pt x="562" y="718"/>
                    </a:lnTo>
                    <a:lnTo>
                      <a:pt x="499" y="555"/>
                    </a:lnTo>
                    <a:lnTo>
                      <a:pt x="213" y="555"/>
                    </a:lnTo>
                    <a:lnTo>
                      <a:pt x="154" y="718"/>
                    </a:lnTo>
                    <a:lnTo>
                      <a:pt x="0" y="718"/>
                    </a:lnTo>
                    <a:lnTo>
                      <a:pt x="280" y="0"/>
                    </a:lnTo>
                    <a:lnTo>
                      <a:pt x="432" y="0"/>
                    </a:lnTo>
                    <a:lnTo>
                      <a:pt x="720" y="718"/>
                    </a:lnTo>
                    <a:close/>
                    <a:moveTo>
                      <a:pt x="453" y="433"/>
                    </a:moveTo>
                    <a:lnTo>
                      <a:pt x="354" y="168"/>
                    </a:lnTo>
                    <a:lnTo>
                      <a:pt x="257" y="433"/>
                    </a:lnTo>
                    <a:lnTo>
                      <a:pt x="453" y="43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5" name="Freeform 522">
                <a:extLst>
                  <a:ext uri="{FF2B5EF4-FFF2-40B4-BE49-F238E27FC236}">
                    <a16:creationId xmlns:a16="http://schemas.microsoft.com/office/drawing/2014/main" id="{FAC6A7A0-36D5-4F97-9DC8-A6EA7C8C41A2}"/>
                  </a:ext>
                </a:extLst>
              </p:cNvPr>
              <p:cNvSpPr>
                <a:spLocks/>
              </p:cNvSpPr>
              <p:nvPr/>
            </p:nvSpPr>
            <p:spPr bwMode="auto">
              <a:xfrm>
                <a:off x="4483" y="3426"/>
                <a:ext cx="143" cy="180"/>
              </a:xfrm>
              <a:custGeom>
                <a:avLst/>
                <a:gdLst>
                  <a:gd name="T0" fmla="*/ 13 w 571"/>
                  <a:gd name="T1" fmla="*/ 45 h 718"/>
                  <a:gd name="T2" fmla="*/ 13 w 571"/>
                  <a:gd name="T3" fmla="*/ 8 h 718"/>
                  <a:gd name="T4" fmla="*/ 0 w 571"/>
                  <a:gd name="T5" fmla="*/ 8 h 718"/>
                  <a:gd name="T6" fmla="*/ 0 w 571"/>
                  <a:gd name="T7" fmla="*/ 0 h 718"/>
                  <a:gd name="T8" fmla="*/ 36 w 571"/>
                  <a:gd name="T9" fmla="*/ 0 h 718"/>
                  <a:gd name="T10" fmla="*/ 36 w 571"/>
                  <a:gd name="T11" fmla="*/ 8 h 718"/>
                  <a:gd name="T12" fmla="*/ 23 w 571"/>
                  <a:gd name="T13" fmla="*/ 8 h 718"/>
                  <a:gd name="T14" fmla="*/ 23 w 571"/>
                  <a:gd name="T15" fmla="*/ 45 h 718"/>
                  <a:gd name="T16" fmla="*/ 13 w 571"/>
                  <a:gd name="T17" fmla="*/ 45 h 7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
                  <a:gd name="T28" fmla="*/ 0 h 718"/>
                  <a:gd name="T29" fmla="*/ 571 w 571"/>
                  <a:gd name="T30" fmla="*/ 718 h 7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 h="718">
                    <a:moveTo>
                      <a:pt x="213" y="718"/>
                    </a:moveTo>
                    <a:lnTo>
                      <a:pt x="213" y="122"/>
                    </a:lnTo>
                    <a:lnTo>
                      <a:pt x="0" y="122"/>
                    </a:lnTo>
                    <a:lnTo>
                      <a:pt x="0" y="0"/>
                    </a:lnTo>
                    <a:lnTo>
                      <a:pt x="571" y="0"/>
                    </a:lnTo>
                    <a:lnTo>
                      <a:pt x="571" y="122"/>
                    </a:lnTo>
                    <a:lnTo>
                      <a:pt x="358" y="122"/>
                    </a:lnTo>
                    <a:lnTo>
                      <a:pt x="358" y="718"/>
                    </a:lnTo>
                    <a:lnTo>
                      <a:pt x="213"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6" name="Freeform 523">
                <a:extLst>
                  <a:ext uri="{FF2B5EF4-FFF2-40B4-BE49-F238E27FC236}">
                    <a16:creationId xmlns:a16="http://schemas.microsoft.com/office/drawing/2014/main" id="{26DF7AFD-92D2-4336-B8E9-84EC25FC12A7}"/>
                  </a:ext>
                </a:extLst>
              </p:cNvPr>
              <p:cNvSpPr>
                <a:spLocks noEditPoints="1"/>
              </p:cNvSpPr>
              <p:nvPr/>
            </p:nvSpPr>
            <p:spPr bwMode="auto">
              <a:xfrm>
                <a:off x="4649" y="3426"/>
                <a:ext cx="138" cy="180"/>
              </a:xfrm>
              <a:custGeom>
                <a:avLst/>
                <a:gdLst>
                  <a:gd name="T0" fmla="*/ 0 w 551"/>
                  <a:gd name="T1" fmla="*/ 0 h 718"/>
                  <a:gd name="T2" fmla="*/ 18 w 551"/>
                  <a:gd name="T3" fmla="*/ 0 h 718"/>
                  <a:gd name="T4" fmla="*/ 23 w 551"/>
                  <a:gd name="T5" fmla="*/ 0 h 718"/>
                  <a:gd name="T6" fmla="*/ 25 w 551"/>
                  <a:gd name="T7" fmla="*/ 1 h 718"/>
                  <a:gd name="T8" fmla="*/ 26 w 551"/>
                  <a:gd name="T9" fmla="*/ 1 h 718"/>
                  <a:gd name="T10" fmla="*/ 28 w 551"/>
                  <a:gd name="T11" fmla="*/ 2 h 718"/>
                  <a:gd name="T12" fmla="*/ 30 w 551"/>
                  <a:gd name="T13" fmla="*/ 3 h 718"/>
                  <a:gd name="T14" fmla="*/ 31 w 551"/>
                  <a:gd name="T15" fmla="*/ 4 h 718"/>
                  <a:gd name="T16" fmla="*/ 33 w 551"/>
                  <a:gd name="T17" fmla="*/ 6 h 718"/>
                  <a:gd name="T18" fmla="*/ 34 w 551"/>
                  <a:gd name="T19" fmla="*/ 8 h 718"/>
                  <a:gd name="T20" fmla="*/ 34 w 551"/>
                  <a:gd name="T21" fmla="*/ 10 h 718"/>
                  <a:gd name="T22" fmla="*/ 34 w 551"/>
                  <a:gd name="T23" fmla="*/ 13 h 718"/>
                  <a:gd name="T24" fmla="*/ 34 w 551"/>
                  <a:gd name="T25" fmla="*/ 15 h 718"/>
                  <a:gd name="T26" fmla="*/ 34 w 551"/>
                  <a:gd name="T27" fmla="*/ 17 h 718"/>
                  <a:gd name="T28" fmla="*/ 34 w 551"/>
                  <a:gd name="T29" fmla="*/ 19 h 718"/>
                  <a:gd name="T30" fmla="*/ 33 w 551"/>
                  <a:gd name="T31" fmla="*/ 20 h 718"/>
                  <a:gd name="T32" fmla="*/ 33 w 551"/>
                  <a:gd name="T33" fmla="*/ 22 h 718"/>
                  <a:gd name="T34" fmla="*/ 32 w 551"/>
                  <a:gd name="T35" fmla="*/ 23 h 718"/>
                  <a:gd name="T36" fmla="*/ 31 w 551"/>
                  <a:gd name="T37" fmla="*/ 24 h 718"/>
                  <a:gd name="T38" fmla="*/ 30 w 551"/>
                  <a:gd name="T39" fmla="*/ 25 h 718"/>
                  <a:gd name="T40" fmla="*/ 28 w 551"/>
                  <a:gd name="T41" fmla="*/ 26 h 718"/>
                  <a:gd name="T42" fmla="*/ 26 w 551"/>
                  <a:gd name="T43" fmla="*/ 27 h 718"/>
                  <a:gd name="T44" fmla="*/ 23 w 551"/>
                  <a:gd name="T45" fmla="*/ 28 h 718"/>
                  <a:gd name="T46" fmla="*/ 18 w 551"/>
                  <a:gd name="T47" fmla="*/ 28 h 718"/>
                  <a:gd name="T48" fmla="*/ 9 w 551"/>
                  <a:gd name="T49" fmla="*/ 28 h 718"/>
                  <a:gd name="T50" fmla="*/ 0 w 551"/>
                  <a:gd name="T51" fmla="*/ 45 h 718"/>
                  <a:gd name="T52" fmla="*/ 9 w 551"/>
                  <a:gd name="T53" fmla="*/ 20 h 718"/>
                  <a:gd name="T54" fmla="*/ 17 w 551"/>
                  <a:gd name="T55" fmla="*/ 20 h 718"/>
                  <a:gd name="T56" fmla="*/ 19 w 551"/>
                  <a:gd name="T57" fmla="*/ 20 h 718"/>
                  <a:gd name="T58" fmla="*/ 21 w 551"/>
                  <a:gd name="T59" fmla="*/ 20 h 718"/>
                  <a:gd name="T60" fmla="*/ 22 w 551"/>
                  <a:gd name="T61" fmla="*/ 19 h 718"/>
                  <a:gd name="T62" fmla="*/ 24 w 551"/>
                  <a:gd name="T63" fmla="*/ 18 h 718"/>
                  <a:gd name="T64" fmla="*/ 25 w 551"/>
                  <a:gd name="T65" fmla="*/ 17 h 718"/>
                  <a:gd name="T66" fmla="*/ 25 w 551"/>
                  <a:gd name="T67" fmla="*/ 15 h 718"/>
                  <a:gd name="T68" fmla="*/ 25 w 551"/>
                  <a:gd name="T69" fmla="*/ 13 h 718"/>
                  <a:gd name="T70" fmla="*/ 25 w 551"/>
                  <a:gd name="T71" fmla="*/ 12 h 718"/>
                  <a:gd name="T72" fmla="*/ 25 w 551"/>
                  <a:gd name="T73" fmla="*/ 11 h 718"/>
                  <a:gd name="T74" fmla="*/ 24 w 551"/>
                  <a:gd name="T75" fmla="*/ 10 h 718"/>
                  <a:gd name="T76" fmla="*/ 23 w 551"/>
                  <a:gd name="T77" fmla="*/ 10 h 718"/>
                  <a:gd name="T78" fmla="*/ 23 w 551"/>
                  <a:gd name="T79" fmla="*/ 9 h 718"/>
                  <a:gd name="T80" fmla="*/ 22 w 551"/>
                  <a:gd name="T81" fmla="*/ 8 h 718"/>
                  <a:gd name="T82" fmla="*/ 21 w 551"/>
                  <a:gd name="T83" fmla="*/ 8 h 718"/>
                  <a:gd name="T84" fmla="*/ 19 w 551"/>
                  <a:gd name="T85" fmla="*/ 8 h 718"/>
                  <a:gd name="T86" fmla="*/ 16 w 551"/>
                  <a:gd name="T87" fmla="*/ 8 h 718"/>
                  <a:gd name="T88" fmla="*/ 9 w 551"/>
                  <a:gd name="T89" fmla="*/ 8 h 71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1"/>
                  <a:gd name="T136" fmla="*/ 0 h 718"/>
                  <a:gd name="T137" fmla="*/ 551 w 551"/>
                  <a:gd name="T138" fmla="*/ 718 h 71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1" h="718">
                    <a:moveTo>
                      <a:pt x="0" y="718"/>
                    </a:moveTo>
                    <a:lnTo>
                      <a:pt x="0" y="0"/>
                    </a:lnTo>
                    <a:lnTo>
                      <a:pt x="232" y="0"/>
                    </a:lnTo>
                    <a:lnTo>
                      <a:pt x="293" y="1"/>
                    </a:lnTo>
                    <a:lnTo>
                      <a:pt x="341" y="2"/>
                    </a:lnTo>
                    <a:lnTo>
                      <a:pt x="362" y="3"/>
                    </a:lnTo>
                    <a:lnTo>
                      <a:pt x="379" y="6"/>
                    </a:lnTo>
                    <a:lnTo>
                      <a:pt x="394" y="9"/>
                    </a:lnTo>
                    <a:lnTo>
                      <a:pt x="406" y="10"/>
                    </a:lnTo>
                    <a:lnTo>
                      <a:pt x="420" y="15"/>
                    </a:lnTo>
                    <a:lnTo>
                      <a:pt x="435" y="21"/>
                    </a:lnTo>
                    <a:lnTo>
                      <a:pt x="448" y="28"/>
                    </a:lnTo>
                    <a:lnTo>
                      <a:pt x="462" y="36"/>
                    </a:lnTo>
                    <a:lnTo>
                      <a:pt x="475" y="46"/>
                    </a:lnTo>
                    <a:lnTo>
                      <a:pt x="486" y="56"/>
                    </a:lnTo>
                    <a:lnTo>
                      <a:pt x="498" y="68"/>
                    </a:lnTo>
                    <a:lnTo>
                      <a:pt x="508" y="80"/>
                    </a:lnTo>
                    <a:lnTo>
                      <a:pt x="518" y="95"/>
                    </a:lnTo>
                    <a:lnTo>
                      <a:pt x="526" y="110"/>
                    </a:lnTo>
                    <a:lnTo>
                      <a:pt x="534" y="125"/>
                    </a:lnTo>
                    <a:lnTo>
                      <a:pt x="540" y="143"/>
                    </a:lnTo>
                    <a:lnTo>
                      <a:pt x="544" y="161"/>
                    </a:lnTo>
                    <a:lnTo>
                      <a:pt x="548" y="179"/>
                    </a:lnTo>
                    <a:lnTo>
                      <a:pt x="549" y="200"/>
                    </a:lnTo>
                    <a:lnTo>
                      <a:pt x="551" y="220"/>
                    </a:lnTo>
                    <a:lnTo>
                      <a:pt x="549" y="237"/>
                    </a:lnTo>
                    <a:lnTo>
                      <a:pt x="549" y="252"/>
                    </a:lnTo>
                    <a:lnTo>
                      <a:pt x="547" y="268"/>
                    </a:lnTo>
                    <a:lnTo>
                      <a:pt x="544" y="282"/>
                    </a:lnTo>
                    <a:lnTo>
                      <a:pt x="540" y="295"/>
                    </a:lnTo>
                    <a:lnTo>
                      <a:pt x="536" y="308"/>
                    </a:lnTo>
                    <a:lnTo>
                      <a:pt x="531" y="320"/>
                    </a:lnTo>
                    <a:lnTo>
                      <a:pt x="526" y="332"/>
                    </a:lnTo>
                    <a:lnTo>
                      <a:pt x="520" y="342"/>
                    </a:lnTo>
                    <a:lnTo>
                      <a:pt x="513" y="353"/>
                    </a:lnTo>
                    <a:lnTo>
                      <a:pt x="506" y="363"/>
                    </a:lnTo>
                    <a:lnTo>
                      <a:pt x="499" y="372"/>
                    </a:lnTo>
                    <a:lnTo>
                      <a:pt x="492" y="381"/>
                    </a:lnTo>
                    <a:lnTo>
                      <a:pt x="483" y="388"/>
                    </a:lnTo>
                    <a:lnTo>
                      <a:pt x="474" y="396"/>
                    </a:lnTo>
                    <a:lnTo>
                      <a:pt x="465" y="403"/>
                    </a:lnTo>
                    <a:lnTo>
                      <a:pt x="447" y="414"/>
                    </a:lnTo>
                    <a:lnTo>
                      <a:pt x="427" y="424"/>
                    </a:lnTo>
                    <a:lnTo>
                      <a:pt x="409" y="431"/>
                    </a:lnTo>
                    <a:lnTo>
                      <a:pt x="390" y="437"/>
                    </a:lnTo>
                    <a:lnTo>
                      <a:pt x="361" y="441"/>
                    </a:lnTo>
                    <a:lnTo>
                      <a:pt x="326" y="445"/>
                    </a:lnTo>
                    <a:lnTo>
                      <a:pt x="286" y="446"/>
                    </a:lnTo>
                    <a:lnTo>
                      <a:pt x="240" y="448"/>
                    </a:lnTo>
                    <a:lnTo>
                      <a:pt x="145" y="448"/>
                    </a:lnTo>
                    <a:lnTo>
                      <a:pt x="145" y="718"/>
                    </a:lnTo>
                    <a:lnTo>
                      <a:pt x="0" y="718"/>
                    </a:lnTo>
                    <a:close/>
                    <a:moveTo>
                      <a:pt x="145" y="122"/>
                    </a:moveTo>
                    <a:lnTo>
                      <a:pt x="145" y="324"/>
                    </a:lnTo>
                    <a:lnTo>
                      <a:pt x="225" y="324"/>
                    </a:lnTo>
                    <a:lnTo>
                      <a:pt x="263" y="324"/>
                    </a:lnTo>
                    <a:lnTo>
                      <a:pt x="296" y="322"/>
                    </a:lnTo>
                    <a:lnTo>
                      <a:pt x="309" y="320"/>
                    </a:lnTo>
                    <a:lnTo>
                      <a:pt x="321" y="319"/>
                    </a:lnTo>
                    <a:lnTo>
                      <a:pt x="331" y="317"/>
                    </a:lnTo>
                    <a:lnTo>
                      <a:pt x="339" y="314"/>
                    </a:lnTo>
                    <a:lnTo>
                      <a:pt x="353" y="308"/>
                    </a:lnTo>
                    <a:lnTo>
                      <a:pt x="364" y="299"/>
                    </a:lnTo>
                    <a:lnTo>
                      <a:pt x="375" y="290"/>
                    </a:lnTo>
                    <a:lnTo>
                      <a:pt x="384" y="278"/>
                    </a:lnTo>
                    <a:lnTo>
                      <a:pt x="391" y="265"/>
                    </a:lnTo>
                    <a:lnTo>
                      <a:pt x="397" y="252"/>
                    </a:lnTo>
                    <a:lnTo>
                      <a:pt x="399" y="238"/>
                    </a:lnTo>
                    <a:lnTo>
                      <a:pt x="400" y="223"/>
                    </a:lnTo>
                    <a:lnTo>
                      <a:pt x="400" y="213"/>
                    </a:lnTo>
                    <a:lnTo>
                      <a:pt x="399" y="204"/>
                    </a:lnTo>
                    <a:lnTo>
                      <a:pt x="398" y="195"/>
                    </a:lnTo>
                    <a:lnTo>
                      <a:pt x="395" y="187"/>
                    </a:lnTo>
                    <a:lnTo>
                      <a:pt x="391" y="179"/>
                    </a:lnTo>
                    <a:lnTo>
                      <a:pt x="388" y="172"/>
                    </a:lnTo>
                    <a:lnTo>
                      <a:pt x="382" y="164"/>
                    </a:lnTo>
                    <a:lnTo>
                      <a:pt x="377" y="157"/>
                    </a:lnTo>
                    <a:lnTo>
                      <a:pt x="372" y="152"/>
                    </a:lnTo>
                    <a:lnTo>
                      <a:pt x="366" y="146"/>
                    </a:lnTo>
                    <a:lnTo>
                      <a:pt x="358" y="142"/>
                    </a:lnTo>
                    <a:lnTo>
                      <a:pt x="352" y="137"/>
                    </a:lnTo>
                    <a:lnTo>
                      <a:pt x="344" y="133"/>
                    </a:lnTo>
                    <a:lnTo>
                      <a:pt x="336" y="130"/>
                    </a:lnTo>
                    <a:lnTo>
                      <a:pt x="329" y="128"/>
                    </a:lnTo>
                    <a:lnTo>
                      <a:pt x="320" y="127"/>
                    </a:lnTo>
                    <a:lnTo>
                      <a:pt x="303" y="124"/>
                    </a:lnTo>
                    <a:lnTo>
                      <a:pt x="280" y="123"/>
                    </a:lnTo>
                    <a:lnTo>
                      <a:pt x="250" y="122"/>
                    </a:lnTo>
                    <a:lnTo>
                      <a:pt x="216" y="122"/>
                    </a:lnTo>
                    <a:lnTo>
                      <a:pt x="145" y="1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7" name="Freeform 524">
                <a:extLst>
                  <a:ext uri="{FF2B5EF4-FFF2-40B4-BE49-F238E27FC236}">
                    <a16:creationId xmlns:a16="http://schemas.microsoft.com/office/drawing/2014/main" id="{13966959-DD32-4C3D-8B23-515040F254F2}"/>
                  </a:ext>
                </a:extLst>
              </p:cNvPr>
              <p:cNvSpPr>
                <a:spLocks noEditPoints="1"/>
              </p:cNvSpPr>
              <p:nvPr/>
            </p:nvSpPr>
            <p:spPr bwMode="auto">
              <a:xfrm>
                <a:off x="4807" y="3472"/>
                <a:ext cx="122" cy="136"/>
              </a:xfrm>
              <a:custGeom>
                <a:avLst/>
                <a:gdLst>
                  <a:gd name="T0" fmla="*/ 1 w 489"/>
                  <a:gd name="T1" fmla="*/ 8 h 544"/>
                  <a:gd name="T2" fmla="*/ 3 w 489"/>
                  <a:gd name="T3" fmla="*/ 5 h 544"/>
                  <a:gd name="T4" fmla="*/ 5 w 489"/>
                  <a:gd name="T5" fmla="*/ 3 h 544"/>
                  <a:gd name="T6" fmla="*/ 7 w 489"/>
                  <a:gd name="T7" fmla="*/ 1 h 544"/>
                  <a:gd name="T8" fmla="*/ 11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2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9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6 w 489"/>
                  <a:gd name="T111" fmla="*/ 28 h 544"/>
                  <a:gd name="T112" fmla="*/ 17 w 489"/>
                  <a:gd name="T113" fmla="*/ 27 h 544"/>
                  <a:gd name="T114" fmla="*/ 19 w 489"/>
                  <a:gd name="T115" fmla="*/ 25 h 544"/>
                  <a:gd name="T116" fmla="*/ 20 w 489"/>
                  <a:gd name="T117" fmla="*/ 23 h 544"/>
                  <a:gd name="T118" fmla="*/ 20 w 489"/>
                  <a:gd name="T119" fmla="*/ 19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0"/>
                    </a:moveTo>
                    <a:lnTo>
                      <a:pt x="16" y="147"/>
                    </a:lnTo>
                    <a:lnTo>
                      <a:pt x="21" y="129"/>
                    </a:lnTo>
                    <a:lnTo>
                      <a:pt x="27" y="113"/>
                    </a:lnTo>
                    <a:lnTo>
                      <a:pt x="35" y="97"/>
                    </a:lnTo>
                    <a:lnTo>
                      <a:pt x="44" y="82"/>
                    </a:lnTo>
                    <a:lnTo>
                      <a:pt x="53" y="69"/>
                    </a:lnTo>
                    <a:lnTo>
                      <a:pt x="63" y="56"/>
                    </a:lnTo>
                    <a:lnTo>
                      <a:pt x="75" y="46"/>
                    </a:lnTo>
                    <a:lnTo>
                      <a:pt x="88" y="36"/>
                    </a:lnTo>
                    <a:lnTo>
                      <a:pt x="102" y="28"/>
                    </a:lnTo>
                    <a:lnTo>
                      <a:pt x="116" y="20"/>
                    </a:lnTo>
                    <a:lnTo>
                      <a:pt x="134" y="14"/>
                    </a:lnTo>
                    <a:lnTo>
                      <a:pt x="152" y="9"/>
                    </a:lnTo>
                    <a:lnTo>
                      <a:pt x="171" y="5"/>
                    </a:lnTo>
                    <a:lnTo>
                      <a:pt x="193" y="2"/>
                    </a:lnTo>
                    <a:lnTo>
                      <a:pt x="216" y="0"/>
                    </a:lnTo>
                    <a:lnTo>
                      <a:pt x="240" y="0"/>
                    </a:lnTo>
                    <a:lnTo>
                      <a:pt x="262" y="0"/>
                    </a:lnTo>
                    <a:lnTo>
                      <a:pt x="284" y="1"/>
                    </a:lnTo>
                    <a:lnTo>
                      <a:pt x="303" y="2"/>
                    </a:lnTo>
                    <a:lnTo>
                      <a:pt x="321" y="5"/>
                    </a:lnTo>
                    <a:lnTo>
                      <a:pt x="338" y="9"/>
                    </a:lnTo>
                    <a:lnTo>
                      <a:pt x="352" y="13"/>
                    </a:lnTo>
                    <a:lnTo>
                      <a:pt x="366" y="16"/>
                    </a:lnTo>
                    <a:lnTo>
                      <a:pt x="378" y="22"/>
                    </a:lnTo>
                    <a:lnTo>
                      <a:pt x="388" y="28"/>
                    </a:lnTo>
                    <a:lnTo>
                      <a:pt x="398" y="33"/>
                    </a:lnTo>
                    <a:lnTo>
                      <a:pt x="407" y="39"/>
                    </a:lnTo>
                    <a:lnTo>
                      <a:pt x="416" y="46"/>
                    </a:lnTo>
                    <a:lnTo>
                      <a:pt x="424" y="54"/>
                    </a:lnTo>
                    <a:lnTo>
                      <a:pt x="430" y="61"/>
                    </a:lnTo>
                    <a:lnTo>
                      <a:pt x="437" y="69"/>
                    </a:lnTo>
                    <a:lnTo>
                      <a:pt x="441" y="77"/>
                    </a:lnTo>
                    <a:lnTo>
                      <a:pt x="446" y="86"/>
                    </a:lnTo>
                    <a:lnTo>
                      <a:pt x="450" y="97"/>
                    </a:lnTo>
                    <a:lnTo>
                      <a:pt x="452" y="110"/>
                    </a:lnTo>
                    <a:lnTo>
                      <a:pt x="455" y="124"/>
                    </a:lnTo>
                    <a:lnTo>
                      <a:pt x="457" y="141"/>
                    </a:lnTo>
                    <a:lnTo>
                      <a:pt x="459" y="159"/>
                    </a:lnTo>
                    <a:lnTo>
                      <a:pt x="460" y="178"/>
                    </a:lnTo>
                    <a:lnTo>
                      <a:pt x="460" y="200"/>
                    </a:lnTo>
                    <a:lnTo>
                      <a:pt x="459" y="362"/>
                    </a:lnTo>
                    <a:lnTo>
                      <a:pt x="459" y="392"/>
                    </a:lnTo>
                    <a:lnTo>
                      <a:pt x="460" y="421"/>
                    </a:lnTo>
                    <a:lnTo>
                      <a:pt x="462" y="444"/>
                    </a:lnTo>
                    <a:lnTo>
                      <a:pt x="465" y="462"/>
                    </a:lnTo>
                    <a:lnTo>
                      <a:pt x="469" y="478"/>
                    </a:lnTo>
                    <a:lnTo>
                      <a:pt x="474" y="496"/>
                    </a:lnTo>
                    <a:lnTo>
                      <a:pt x="482" y="513"/>
                    </a:lnTo>
                    <a:lnTo>
                      <a:pt x="489" y="532"/>
                    </a:lnTo>
                    <a:lnTo>
                      <a:pt x="353" y="532"/>
                    </a:lnTo>
                    <a:lnTo>
                      <a:pt x="351" y="525"/>
                    </a:lnTo>
                    <a:lnTo>
                      <a:pt x="347" y="514"/>
                    </a:lnTo>
                    <a:lnTo>
                      <a:pt x="344" y="504"/>
                    </a:lnTo>
                    <a:lnTo>
                      <a:pt x="341" y="491"/>
                    </a:lnTo>
                    <a:lnTo>
                      <a:pt x="337" y="481"/>
                    </a:lnTo>
                    <a:lnTo>
                      <a:pt x="335" y="475"/>
                    </a:lnTo>
                    <a:lnTo>
                      <a:pt x="317" y="491"/>
                    </a:lnTo>
                    <a:lnTo>
                      <a:pt x="298" y="505"/>
                    </a:lnTo>
                    <a:lnTo>
                      <a:pt x="279" y="517"/>
                    </a:lnTo>
                    <a:lnTo>
                      <a:pt x="260" y="527"/>
                    </a:lnTo>
                    <a:lnTo>
                      <a:pt x="239" y="534"/>
                    </a:lnTo>
                    <a:lnTo>
                      <a:pt x="219" y="540"/>
                    </a:lnTo>
                    <a:lnTo>
                      <a:pt x="197" y="543"/>
                    </a:lnTo>
                    <a:lnTo>
                      <a:pt x="174" y="544"/>
                    </a:lnTo>
                    <a:lnTo>
                      <a:pt x="154" y="543"/>
                    </a:lnTo>
                    <a:lnTo>
                      <a:pt x="136" y="541"/>
                    </a:lnTo>
                    <a:lnTo>
                      <a:pt x="118" y="537"/>
                    </a:lnTo>
                    <a:lnTo>
                      <a:pt x="102" y="532"/>
                    </a:lnTo>
                    <a:lnTo>
                      <a:pt x="86" y="527"/>
                    </a:lnTo>
                    <a:lnTo>
                      <a:pt x="72" y="520"/>
                    </a:lnTo>
                    <a:lnTo>
                      <a:pt x="59" y="511"/>
                    </a:lnTo>
                    <a:lnTo>
                      <a:pt x="48" y="500"/>
                    </a:lnTo>
                    <a:lnTo>
                      <a:pt x="36" y="489"/>
                    </a:lnTo>
                    <a:lnTo>
                      <a:pt x="27" y="477"/>
                    </a:lnTo>
                    <a:lnTo>
                      <a:pt x="20" y="464"/>
                    </a:lnTo>
                    <a:lnTo>
                      <a:pt x="12" y="450"/>
                    </a:lnTo>
                    <a:lnTo>
                      <a:pt x="7" y="436"/>
                    </a:lnTo>
                    <a:lnTo>
                      <a:pt x="4" y="422"/>
                    </a:lnTo>
                    <a:lnTo>
                      <a:pt x="2" y="407"/>
                    </a:lnTo>
                    <a:lnTo>
                      <a:pt x="0" y="390"/>
                    </a:lnTo>
                    <a:lnTo>
                      <a:pt x="2" y="380"/>
                    </a:lnTo>
                    <a:lnTo>
                      <a:pt x="2" y="368"/>
                    </a:lnTo>
                    <a:lnTo>
                      <a:pt x="4" y="358"/>
                    </a:lnTo>
                    <a:lnTo>
                      <a:pt x="7" y="349"/>
                    </a:lnTo>
                    <a:lnTo>
                      <a:pt x="9" y="339"/>
                    </a:lnTo>
                    <a:lnTo>
                      <a:pt x="13" y="330"/>
                    </a:lnTo>
                    <a:lnTo>
                      <a:pt x="17" y="321"/>
                    </a:lnTo>
                    <a:lnTo>
                      <a:pt x="22" y="312"/>
                    </a:lnTo>
                    <a:lnTo>
                      <a:pt x="27" y="303"/>
                    </a:lnTo>
                    <a:lnTo>
                      <a:pt x="34" y="295"/>
                    </a:lnTo>
                    <a:lnTo>
                      <a:pt x="40" y="287"/>
                    </a:lnTo>
                    <a:lnTo>
                      <a:pt x="48" y="281"/>
                    </a:lnTo>
                    <a:lnTo>
                      <a:pt x="56" y="274"/>
                    </a:lnTo>
                    <a:lnTo>
                      <a:pt x="63" y="268"/>
                    </a:lnTo>
                    <a:lnTo>
                      <a:pt x="72" y="263"/>
                    </a:lnTo>
                    <a:lnTo>
                      <a:pt x="81" y="258"/>
                    </a:lnTo>
                    <a:lnTo>
                      <a:pt x="102" y="250"/>
                    </a:lnTo>
                    <a:lnTo>
                      <a:pt x="127" y="241"/>
                    </a:lnTo>
                    <a:lnTo>
                      <a:pt x="157" y="233"/>
                    </a:lnTo>
                    <a:lnTo>
                      <a:pt x="190" y="226"/>
                    </a:lnTo>
                    <a:lnTo>
                      <a:pt x="235" y="218"/>
                    </a:lnTo>
                    <a:lnTo>
                      <a:pt x="273" y="209"/>
                    </a:lnTo>
                    <a:lnTo>
                      <a:pt x="302" y="200"/>
                    </a:lnTo>
                    <a:lnTo>
                      <a:pt x="324" y="192"/>
                    </a:lnTo>
                    <a:lnTo>
                      <a:pt x="324" y="178"/>
                    </a:lnTo>
                    <a:lnTo>
                      <a:pt x="324" y="169"/>
                    </a:lnTo>
                    <a:lnTo>
                      <a:pt x="323" y="160"/>
                    </a:lnTo>
                    <a:lnTo>
                      <a:pt x="321" y="152"/>
                    </a:lnTo>
                    <a:lnTo>
                      <a:pt x="320" y="145"/>
                    </a:lnTo>
                    <a:lnTo>
                      <a:pt x="316" y="138"/>
                    </a:lnTo>
                    <a:lnTo>
                      <a:pt x="314" y="132"/>
                    </a:lnTo>
                    <a:lnTo>
                      <a:pt x="310" y="127"/>
                    </a:lnTo>
                    <a:lnTo>
                      <a:pt x="305" y="122"/>
                    </a:lnTo>
                    <a:lnTo>
                      <a:pt x="299" y="118"/>
                    </a:lnTo>
                    <a:lnTo>
                      <a:pt x="293" y="115"/>
                    </a:lnTo>
                    <a:lnTo>
                      <a:pt x="285" y="111"/>
                    </a:lnTo>
                    <a:lnTo>
                      <a:pt x="276" y="109"/>
                    </a:lnTo>
                    <a:lnTo>
                      <a:pt x="256" y="106"/>
                    </a:lnTo>
                    <a:lnTo>
                      <a:pt x="231" y="105"/>
                    </a:lnTo>
                    <a:lnTo>
                      <a:pt x="213" y="106"/>
                    </a:lnTo>
                    <a:lnTo>
                      <a:pt x="198" y="109"/>
                    </a:lnTo>
                    <a:lnTo>
                      <a:pt x="185" y="114"/>
                    </a:lnTo>
                    <a:lnTo>
                      <a:pt x="174" y="119"/>
                    </a:lnTo>
                    <a:lnTo>
                      <a:pt x="169" y="124"/>
                    </a:lnTo>
                    <a:lnTo>
                      <a:pt x="163" y="128"/>
                    </a:lnTo>
                    <a:lnTo>
                      <a:pt x="160" y="133"/>
                    </a:lnTo>
                    <a:lnTo>
                      <a:pt x="154" y="140"/>
                    </a:lnTo>
                    <a:lnTo>
                      <a:pt x="147" y="154"/>
                    </a:lnTo>
                    <a:lnTo>
                      <a:pt x="140" y="170"/>
                    </a:lnTo>
                    <a:close/>
                    <a:moveTo>
                      <a:pt x="324" y="282"/>
                    </a:moveTo>
                    <a:lnTo>
                      <a:pt x="310" y="287"/>
                    </a:lnTo>
                    <a:lnTo>
                      <a:pt x="290" y="292"/>
                    </a:lnTo>
                    <a:lnTo>
                      <a:pt x="267" y="297"/>
                    </a:lnTo>
                    <a:lnTo>
                      <a:pt x="240" y="303"/>
                    </a:lnTo>
                    <a:lnTo>
                      <a:pt x="215" y="309"/>
                    </a:lnTo>
                    <a:lnTo>
                      <a:pt x="193" y="315"/>
                    </a:lnTo>
                    <a:lnTo>
                      <a:pt x="178" y="322"/>
                    </a:lnTo>
                    <a:lnTo>
                      <a:pt x="166" y="327"/>
                    </a:lnTo>
                    <a:lnTo>
                      <a:pt x="160" y="332"/>
                    </a:lnTo>
                    <a:lnTo>
                      <a:pt x="154" y="337"/>
                    </a:lnTo>
                    <a:lnTo>
                      <a:pt x="149" y="342"/>
                    </a:lnTo>
                    <a:lnTo>
                      <a:pt x="145" y="349"/>
                    </a:lnTo>
                    <a:lnTo>
                      <a:pt x="143" y="355"/>
                    </a:lnTo>
                    <a:lnTo>
                      <a:pt x="140" y="362"/>
                    </a:lnTo>
                    <a:lnTo>
                      <a:pt x="139" y="368"/>
                    </a:lnTo>
                    <a:lnTo>
                      <a:pt x="139" y="376"/>
                    </a:lnTo>
                    <a:lnTo>
                      <a:pt x="139" y="382"/>
                    </a:lnTo>
                    <a:lnTo>
                      <a:pt x="140" y="390"/>
                    </a:lnTo>
                    <a:lnTo>
                      <a:pt x="142" y="396"/>
                    </a:lnTo>
                    <a:lnTo>
                      <a:pt x="144" y="403"/>
                    </a:lnTo>
                    <a:lnTo>
                      <a:pt x="147" y="409"/>
                    </a:lnTo>
                    <a:lnTo>
                      <a:pt x="151" y="414"/>
                    </a:lnTo>
                    <a:lnTo>
                      <a:pt x="156" y="421"/>
                    </a:lnTo>
                    <a:lnTo>
                      <a:pt x="161" y="426"/>
                    </a:lnTo>
                    <a:lnTo>
                      <a:pt x="166" y="431"/>
                    </a:lnTo>
                    <a:lnTo>
                      <a:pt x="171" y="435"/>
                    </a:lnTo>
                    <a:lnTo>
                      <a:pt x="178" y="439"/>
                    </a:lnTo>
                    <a:lnTo>
                      <a:pt x="185" y="441"/>
                    </a:lnTo>
                    <a:lnTo>
                      <a:pt x="192" y="444"/>
                    </a:lnTo>
                    <a:lnTo>
                      <a:pt x="199" y="445"/>
                    </a:lnTo>
                    <a:lnTo>
                      <a:pt x="207" y="446"/>
                    </a:lnTo>
                    <a:lnTo>
                      <a:pt x="215" y="446"/>
                    </a:lnTo>
                    <a:lnTo>
                      <a:pt x="224" y="446"/>
                    </a:lnTo>
                    <a:lnTo>
                      <a:pt x="234" y="445"/>
                    </a:lnTo>
                    <a:lnTo>
                      <a:pt x="243" y="444"/>
                    </a:lnTo>
                    <a:lnTo>
                      <a:pt x="252" y="440"/>
                    </a:lnTo>
                    <a:lnTo>
                      <a:pt x="261" y="437"/>
                    </a:lnTo>
                    <a:lnTo>
                      <a:pt x="269" y="434"/>
                    </a:lnTo>
                    <a:lnTo>
                      <a:pt x="278" y="428"/>
                    </a:lnTo>
                    <a:lnTo>
                      <a:pt x="287" y="422"/>
                    </a:lnTo>
                    <a:lnTo>
                      <a:pt x="298" y="413"/>
                    </a:lnTo>
                    <a:lnTo>
                      <a:pt x="307" y="401"/>
                    </a:lnTo>
                    <a:lnTo>
                      <a:pt x="314" y="390"/>
                    </a:lnTo>
                    <a:lnTo>
                      <a:pt x="319" y="377"/>
                    </a:lnTo>
                    <a:lnTo>
                      <a:pt x="321" y="365"/>
                    </a:lnTo>
                    <a:lnTo>
                      <a:pt x="323" y="351"/>
                    </a:lnTo>
                    <a:lnTo>
                      <a:pt x="324" y="332"/>
                    </a:lnTo>
                    <a:lnTo>
                      <a:pt x="324" y="309"/>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8" name="Freeform 525">
                <a:extLst>
                  <a:ext uri="{FF2B5EF4-FFF2-40B4-BE49-F238E27FC236}">
                    <a16:creationId xmlns:a16="http://schemas.microsoft.com/office/drawing/2014/main" id="{2A2DF6DC-2483-4CF2-9CC2-22E5D95E2ED4}"/>
                  </a:ext>
                </a:extLst>
              </p:cNvPr>
              <p:cNvSpPr>
                <a:spLocks/>
              </p:cNvSpPr>
              <p:nvPr/>
            </p:nvSpPr>
            <p:spPr bwMode="auto">
              <a:xfrm>
                <a:off x="4944" y="3472"/>
                <a:ext cx="121" cy="136"/>
              </a:xfrm>
              <a:custGeom>
                <a:avLst/>
                <a:gdLst>
                  <a:gd name="T0" fmla="*/ 9 w 487"/>
                  <a:gd name="T1" fmla="*/ 23 h 544"/>
                  <a:gd name="T2" fmla="*/ 9 w 487"/>
                  <a:gd name="T3" fmla="*/ 25 h 544"/>
                  <a:gd name="T4" fmla="*/ 10 w 487"/>
                  <a:gd name="T5" fmla="*/ 26 h 544"/>
                  <a:gd name="T6" fmla="*/ 12 w 487"/>
                  <a:gd name="T7" fmla="*/ 27 h 544"/>
                  <a:gd name="T8" fmla="*/ 13 w 487"/>
                  <a:gd name="T9" fmla="*/ 28 h 544"/>
                  <a:gd name="T10" fmla="*/ 15 w 487"/>
                  <a:gd name="T11" fmla="*/ 28 h 544"/>
                  <a:gd name="T12" fmla="*/ 18 w 487"/>
                  <a:gd name="T13" fmla="*/ 28 h 544"/>
                  <a:gd name="T14" fmla="*/ 19 w 487"/>
                  <a:gd name="T15" fmla="*/ 27 h 544"/>
                  <a:gd name="T16" fmla="*/ 21 w 487"/>
                  <a:gd name="T17" fmla="*/ 26 h 544"/>
                  <a:gd name="T18" fmla="*/ 21 w 487"/>
                  <a:gd name="T19" fmla="*/ 24 h 544"/>
                  <a:gd name="T20" fmla="*/ 21 w 487"/>
                  <a:gd name="T21" fmla="*/ 23 h 544"/>
                  <a:gd name="T22" fmla="*/ 20 w 487"/>
                  <a:gd name="T23" fmla="*/ 22 h 544"/>
                  <a:gd name="T24" fmla="*/ 16 w 487"/>
                  <a:gd name="T25" fmla="*/ 21 h 544"/>
                  <a:gd name="T26" fmla="*/ 10 w 487"/>
                  <a:gd name="T27" fmla="*/ 19 h 544"/>
                  <a:gd name="T28" fmla="*/ 6 w 487"/>
                  <a:gd name="T29" fmla="*/ 18 h 544"/>
                  <a:gd name="T30" fmla="*/ 3 w 487"/>
                  <a:gd name="T31" fmla="*/ 16 h 544"/>
                  <a:gd name="T32" fmla="*/ 2 w 487"/>
                  <a:gd name="T33" fmla="*/ 13 h 544"/>
                  <a:gd name="T34" fmla="*/ 1 w 487"/>
                  <a:gd name="T35" fmla="*/ 10 h 544"/>
                  <a:gd name="T36" fmla="*/ 2 w 487"/>
                  <a:gd name="T37" fmla="*/ 7 h 544"/>
                  <a:gd name="T38" fmla="*/ 3 w 487"/>
                  <a:gd name="T39" fmla="*/ 5 h 544"/>
                  <a:gd name="T40" fmla="*/ 5 w 487"/>
                  <a:gd name="T41" fmla="*/ 2 h 544"/>
                  <a:gd name="T42" fmla="*/ 9 w 487"/>
                  <a:gd name="T43" fmla="*/ 1 h 544"/>
                  <a:gd name="T44" fmla="*/ 13 w 487"/>
                  <a:gd name="T45" fmla="*/ 0 h 544"/>
                  <a:gd name="T46" fmla="*/ 18 w 487"/>
                  <a:gd name="T47" fmla="*/ 0 h 544"/>
                  <a:gd name="T48" fmla="*/ 22 w 487"/>
                  <a:gd name="T49" fmla="*/ 1 h 544"/>
                  <a:gd name="T50" fmla="*/ 25 w 487"/>
                  <a:gd name="T51" fmla="*/ 2 h 544"/>
                  <a:gd name="T52" fmla="*/ 27 w 487"/>
                  <a:gd name="T53" fmla="*/ 4 h 544"/>
                  <a:gd name="T54" fmla="*/ 28 w 487"/>
                  <a:gd name="T55" fmla="*/ 7 h 544"/>
                  <a:gd name="T56" fmla="*/ 21 w 487"/>
                  <a:gd name="T57" fmla="*/ 10 h 544"/>
                  <a:gd name="T58" fmla="*/ 20 w 487"/>
                  <a:gd name="T59" fmla="*/ 8 h 544"/>
                  <a:gd name="T60" fmla="*/ 19 w 487"/>
                  <a:gd name="T61" fmla="*/ 7 h 544"/>
                  <a:gd name="T62" fmla="*/ 18 w 487"/>
                  <a:gd name="T63" fmla="*/ 7 h 544"/>
                  <a:gd name="T64" fmla="*/ 15 w 487"/>
                  <a:gd name="T65" fmla="*/ 6 h 544"/>
                  <a:gd name="T66" fmla="*/ 11 w 487"/>
                  <a:gd name="T67" fmla="*/ 7 h 544"/>
                  <a:gd name="T68" fmla="*/ 10 w 487"/>
                  <a:gd name="T69" fmla="*/ 7 h 544"/>
                  <a:gd name="T70" fmla="*/ 9 w 487"/>
                  <a:gd name="T71" fmla="*/ 8 h 544"/>
                  <a:gd name="T72" fmla="*/ 9 w 487"/>
                  <a:gd name="T73" fmla="*/ 10 h 544"/>
                  <a:gd name="T74" fmla="*/ 10 w 487"/>
                  <a:gd name="T75" fmla="*/ 11 h 544"/>
                  <a:gd name="T76" fmla="*/ 12 w 487"/>
                  <a:gd name="T77" fmla="*/ 12 h 544"/>
                  <a:gd name="T78" fmla="*/ 20 w 487"/>
                  <a:gd name="T79" fmla="*/ 13 h 544"/>
                  <a:gd name="T80" fmla="*/ 24 w 487"/>
                  <a:gd name="T81" fmla="*/ 15 h 544"/>
                  <a:gd name="T82" fmla="*/ 27 w 487"/>
                  <a:gd name="T83" fmla="*/ 16 h 544"/>
                  <a:gd name="T84" fmla="*/ 29 w 487"/>
                  <a:gd name="T85" fmla="*/ 18 h 544"/>
                  <a:gd name="T86" fmla="*/ 30 w 487"/>
                  <a:gd name="T87" fmla="*/ 20 h 544"/>
                  <a:gd name="T88" fmla="*/ 30 w 487"/>
                  <a:gd name="T89" fmla="*/ 23 h 544"/>
                  <a:gd name="T90" fmla="*/ 30 w 487"/>
                  <a:gd name="T91" fmla="*/ 26 h 544"/>
                  <a:gd name="T92" fmla="*/ 28 w 487"/>
                  <a:gd name="T93" fmla="*/ 29 h 544"/>
                  <a:gd name="T94" fmla="*/ 25 w 487"/>
                  <a:gd name="T95" fmla="*/ 32 h 544"/>
                  <a:gd name="T96" fmla="*/ 22 w 487"/>
                  <a:gd name="T97" fmla="*/ 33 h 544"/>
                  <a:gd name="T98" fmla="*/ 17 w 487"/>
                  <a:gd name="T99" fmla="*/ 34 h 544"/>
                  <a:gd name="T100" fmla="*/ 12 w 487"/>
                  <a:gd name="T101" fmla="*/ 34 h 544"/>
                  <a:gd name="T102" fmla="*/ 8 w 487"/>
                  <a:gd name="T103" fmla="*/ 33 h 544"/>
                  <a:gd name="T104" fmla="*/ 5 w 487"/>
                  <a:gd name="T105" fmla="*/ 31 h 544"/>
                  <a:gd name="T106" fmla="*/ 2 w 487"/>
                  <a:gd name="T107" fmla="*/ 29 h 544"/>
                  <a:gd name="T108" fmla="*/ 1 w 487"/>
                  <a:gd name="T109" fmla="*/ 26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7"/>
                  <a:gd name="T166" fmla="*/ 0 h 544"/>
                  <a:gd name="T167" fmla="*/ 487 w 487"/>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7" h="544">
                    <a:moveTo>
                      <a:pt x="0" y="383"/>
                    </a:moveTo>
                    <a:lnTo>
                      <a:pt x="138" y="363"/>
                    </a:lnTo>
                    <a:lnTo>
                      <a:pt x="140" y="372"/>
                    </a:lnTo>
                    <a:lnTo>
                      <a:pt x="144" y="381"/>
                    </a:lnTo>
                    <a:lnTo>
                      <a:pt x="148" y="390"/>
                    </a:lnTo>
                    <a:lnTo>
                      <a:pt x="152" y="398"/>
                    </a:lnTo>
                    <a:lnTo>
                      <a:pt x="157" y="405"/>
                    </a:lnTo>
                    <a:lnTo>
                      <a:pt x="162" y="412"/>
                    </a:lnTo>
                    <a:lnTo>
                      <a:pt x="167" y="418"/>
                    </a:lnTo>
                    <a:lnTo>
                      <a:pt x="173" y="423"/>
                    </a:lnTo>
                    <a:lnTo>
                      <a:pt x="181" y="428"/>
                    </a:lnTo>
                    <a:lnTo>
                      <a:pt x="189" y="432"/>
                    </a:lnTo>
                    <a:lnTo>
                      <a:pt x="197" y="436"/>
                    </a:lnTo>
                    <a:lnTo>
                      <a:pt x="207" y="439"/>
                    </a:lnTo>
                    <a:lnTo>
                      <a:pt x="216" y="441"/>
                    </a:lnTo>
                    <a:lnTo>
                      <a:pt x="226" y="442"/>
                    </a:lnTo>
                    <a:lnTo>
                      <a:pt x="238" y="444"/>
                    </a:lnTo>
                    <a:lnTo>
                      <a:pt x="249" y="444"/>
                    </a:lnTo>
                    <a:lnTo>
                      <a:pt x="262" y="444"/>
                    </a:lnTo>
                    <a:lnTo>
                      <a:pt x="275" y="442"/>
                    </a:lnTo>
                    <a:lnTo>
                      <a:pt x="285" y="441"/>
                    </a:lnTo>
                    <a:lnTo>
                      <a:pt x="297" y="440"/>
                    </a:lnTo>
                    <a:lnTo>
                      <a:pt x="306" y="436"/>
                    </a:lnTo>
                    <a:lnTo>
                      <a:pt x="315" y="434"/>
                    </a:lnTo>
                    <a:lnTo>
                      <a:pt x="322" y="430"/>
                    </a:lnTo>
                    <a:lnTo>
                      <a:pt x="330" y="425"/>
                    </a:lnTo>
                    <a:lnTo>
                      <a:pt x="338" y="417"/>
                    </a:lnTo>
                    <a:lnTo>
                      <a:pt x="343" y="409"/>
                    </a:lnTo>
                    <a:lnTo>
                      <a:pt x="347" y="399"/>
                    </a:lnTo>
                    <a:lnTo>
                      <a:pt x="348" y="387"/>
                    </a:lnTo>
                    <a:lnTo>
                      <a:pt x="347" y="381"/>
                    </a:lnTo>
                    <a:lnTo>
                      <a:pt x="345" y="373"/>
                    </a:lnTo>
                    <a:lnTo>
                      <a:pt x="343" y="367"/>
                    </a:lnTo>
                    <a:lnTo>
                      <a:pt x="338" y="362"/>
                    </a:lnTo>
                    <a:lnTo>
                      <a:pt x="331" y="357"/>
                    </a:lnTo>
                    <a:lnTo>
                      <a:pt x="321" y="353"/>
                    </a:lnTo>
                    <a:lnTo>
                      <a:pt x="308" y="348"/>
                    </a:lnTo>
                    <a:lnTo>
                      <a:pt x="292" y="344"/>
                    </a:lnTo>
                    <a:lnTo>
                      <a:pt x="252" y="335"/>
                    </a:lnTo>
                    <a:lnTo>
                      <a:pt x="216" y="326"/>
                    </a:lnTo>
                    <a:lnTo>
                      <a:pt x="184" y="317"/>
                    </a:lnTo>
                    <a:lnTo>
                      <a:pt x="155" y="309"/>
                    </a:lnTo>
                    <a:lnTo>
                      <a:pt x="131" y="300"/>
                    </a:lnTo>
                    <a:lnTo>
                      <a:pt x="111" y="292"/>
                    </a:lnTo>
                    <a:lnTo>
                      <a:pt x="94" y="285"/>
                    </a:lnTo>
                    <a:lnTo>
                      <a:pt x="81" y="277"/>
                    </a:lnTo>
                    <a:lnTo>
                      <a:pt x="66" y="265"/>
                    </a:lnTo>
                    <a:lnTo>
                      <a:pt x="54" y="254"/>
                    </a:lnTo>
                    <a:lnTo>
                      <a:pt x="43" y="241"/>
                    </a:lnTo>
                    <a:lnTo>
                      <a:pt x="35" y="227"/>
                    </a:lnTo>
                    <a:lnTo>
                      <a:pt x="27" y="211"/>
                    </a:lnTo>
                    <a:lnTo>
                      <a:pt x="23" y="195"/>
                    </a:lnTo>
                    <a:lnTo>
                      <a:pt x="19" y="178"/>
                    </a:lnTo>
                    <a:lnTo>
                      <a:pt x="19" y="159"/>
                    </a:lnTo>
                    <a:lnTo>
                      <a:pt x="19" y="143"/>
                    </a:lnTo>
                    <a:lnTo>
                      <a:pt x="22" y="127"/>
                    </a:lnTo>
                    <a:lnTo>
                      <a:pt x="27" y="111"/>
                    </a:lnTo>
                    <a:lnTo>
                      <a:pt x="32" y="97"/>
                    </a:lnTo>
                    <a:lnTo>
                      <a:pt x="40" y="83"/>
                    </a:lnTo>
                    <a:lnTo>
                      <a:pt x="49" y="70"/>
                    </a:lnTo>
                    <a:lnTo>
                      <a:pt x="59" y="57"/>
                    </a:lnTo>
                    <a:lnTo>
                      <a:pt x="72" y="46"/>
                    </a:lnTo>
                    <a:lnTo>
                      <a:pt x="86" y="36"/>
                    </a:lnTo>
                    <a:lnTo>
                      <a:pt x="103" y="25"/>
                    </a:lnTo>
                    <a:lnTo>
                      <a:pt x="121" y="18"/>
                    </a:lnTo>
                    <a:lnTo>
                      <a:pt x="140" y="11"/>
                    </a:lnTo>
                    <a:lnTo>
                      <a:pt x="162" y="6"/>
                    </a:lnTo>
                    <a:lnTo>
                      <a:pt x="185" y="2"/>
                    </a:lnTo>
                    <a:lnTo>
                      <a:pt x="211" y="1"/>
                    </a:lnTo>
                    <a:lnTo>
                      <a:pt x="238" y="0"/>
                    </a:lnTo>
                    <a:lnTo>
                      <a:pt x="263" y="0"/>
                    </a:lnTo>
                    <a:lnTo>
                      <a:pt x="288" y="2"/>
                    </a:lnTo>
                    <a:lnTo>
                      <a:pt x="311" y="5"/>
                    </a:lnTo>
                    <a:lnTo>
                      <a:pt x="331" y="9"/>
                    </a:lnTo>
                    <a:lnTo>
                      <a:pt x="351" y="14"/>
                    </a:lnTo>
                    <a:lnTo>
                      <a:pt x="367" y="19"/>
                    </a:lnTo>
                    <a:lnTo>
                      <a:pt x="383" y="27"/>
                    </a:lnTo>
                    <a:lnTo>
                      <a:pt x="397" y="34"/>
                    </a:lnTo>
                    <a:lnTo>
                      <a:pt x="410" y="43"/>
                    </a:lnTo>
                    <a:lnTo>
                      <a:pt x="421" y="54"/>
                    </a:lnTo>
                    <a:lnTo>
                      <a:pt x="431" y="65"/>
                    </a:lnTo>
                    <a:lnTo>
                      <a:pt x="440" y="78"/>
                    </a:lnTo>
                    <a:lnTo>
                      <a:pt x="449" y="91"/>
                    </a:lnTo>
                    <a:lnTo>
                      <a:pt x="457" y="105"/>
                    </a:lnTo>
                    <a:lnTo>
                      <a:pt x="464" y="122"/>
                    </a:lnTo>
                    <a:lnTo>
                      <a:pt x="469" y="137"/>
                    </a:lnTo>
                    <a:lnTo>
                      <a:pt x="339" y="161"/>
                    </a:lnTo>
                    <a:lnTo>
                      <a:pt x="334" y="147"/>
                    </a:lnTo>
                    <a:lnTo>
                      <a:pt x="326" y="134"/>
                    </a:lnTo>
                    <a:lnTo>
                      <a:pt x="322" y="129"/>
                    </a:lnTo>
                    <a:lnTo>
                      <a:pt x="317" y="124"/>
                    </a:lnTo>
                    <a:lnTo>
                      <a:pt x="312" y="119"/>
                    </a:lnTo>
                    <a:lnTo>
                      <a:pt x="307" y="115"/>
                    </a:lnTo>
                    <a:lnTo>
                      <a:pt x="301" y="111"/>
                    </a:lnTo>
                    <a:lnTo>
                      <a:pt x="294" y="108"/>
                    </a:lnTo>
                    <a:lnTo>
                      <a:pt x="286" y="105"/>
                    </a:lnTo>
                    <a:lnTo>
                      <a:pt x="279" y="102"/>
                    </a:lnTo>
                    <a:lnTo>
                      <a:pt x="261" y="100"/>
                    </a:lnTo>
                    <a:lnTo>
                      <a:pt x="240" y="99"/>
                    </a:lnTo>
                    <a:lnTo>
                      <a:pt x="216" y="100"/>
                    </a:lnTo>
                    <a:lnTo>
                      <a:pt x="194" y="102"/>
                    </a:lnTo>
                    <a:lnTo>
                      <a:pt x="185" y="105"/>
                    </a:lnTo>
                    <a:lnTo>
                      <a:pt x="176" y="108"/>
                    </a:lnTo>
                    <a:lnTo>
                      <a:pt x="168" y="110"/>
                    </a:lnTo>
                    <a:lnTo>
                      <a:pt x="163" y="114"/>
                    </a:lnTo>
                    <a:lnTo>
                      <a:pt x="155" y="120"/>
                    </a:lnTo>
                    <a:lnTo>
                      <a:pt x="150" y="127"/>
                    </a:lnTo>
                    <a:lnTo>
                      <a:pt x="148" y="133"/>
                    </a:lnTo>
                    <a:lnTo>
                      <a:pt x="147" y="142"/>
                    </a:lnTo>
                    <a:lnTo>
                      <a:pt x="148" y="149"/>
                    </a:lnTo>
                    <a:lnTo>
                      <a:pt x="150" y="155"/>
                    </a:lnTo>
                    <a:lnTo>
                      <a:pt x="154" y="161"/>
                    </a:lnTo>
                    <a:lnTo>
                      <a:pt x="161" y="167"/>
                    </a:lnTo>
                    <a:lnTo>
                      <a:pt x="167" y="170"/>
                    </a:lnTo>
                    <a:lnTo>
                      <a:pt x="176" y="174"/>
                    </a:lnTo>
                    <a:lnTo>
                      <a:pt x="188" y="179"/>
                    </a:lnTo>
                    <a:lnTo>
                      <a:pt x="202" y="183"/>
                    </a:lnTo>
                    <a:lnTo>
                      <a:pt x="240" y="193"/>
                    </a:lnTo>
                    <a:lnTo>
                      <a:pt x="289" y="205"/>
                    </a:lnTo>
                    <a:lnTo>
                      <a:pt x="316" y="211"/>
                    </a:lnTo>
                    <a:lnTo>
                      <a:pt x="340" y="219"/>
                    </a:lnTo>
                    <a:lnTo>
                      <a:pt x="362" y="226"/>
                    </a:lnTo>
                    <a:lnTo>
                      <a:pt x="383" y="233"/>
                    </a:lnTo>
                    <a:lnTo>
                      <a:pt x="401" y="241"/>
                    </a:lnTo>
                    <a:lnTo>
                      <a:pt x="417" y="250"/>
                    </a:lnTo>
                    <a:lnTo>
                      <a:pt x="431" y="258"/>
                    </a:lnTo>
                    <a:lnTo>
                      <a:pt x="443" y="267"/>
                    </a:lnTo>
                    <a:lnTo>
                      <a:pt x="453" y="277"/>
                    </a:lnTo>
                    <a:lnTo>
                      <a:pt x="462" y="287"/>
                    </a:lnTo>
                    <a:lnTo>
                      <a:pt x="469" y="299"/>
                    </a:lnTo>
                    <a:lnTo>
                      <a:pt x="475" y="310"/>
                    </a:lnTo>
                    <a:lnTo>
                      <a:pt x="480" y="324"/>
                    </a:lnTo>
                    <a:lnTo>
                      <a:pt x="483" y="339"/>
                    </a:lnTo>
                    <a:lnTo>
                      <a:pt x="485" y="354"/>
                    </a:lnTo>
                    <a:lnTo>
                      <a:pt x="487" y="369"/>
                    </a:lnTo>
                    <a:lnTo>
                      <a:pt x="485" y="387"/>
                    </a:lnTo>
                    <a:lnTo>
                      <a:pt x="483" y="404"/>
                    </a:lnTo>
                    <a:lnTo>
                      <a:pt x="478" y="421"/>
                    </a:lnTo>
                    <a:lnTo>
                      <a:pt x="471" y="436"/>
                    </a:lnTo>
                    <a:lnTo>
                      <a:pt x="462" y="451"/>
                    </a:lnTo>
                    <a:lnTo>
                      <a:pt x="452" y="466"/>
                    </a:lnTo>
                    <a:lnTo>
                      <a:pt x="440" y="480"/>
                    </a:lnTo>
                    <a:lnTo>
                      <a:pt x="426" y="493"/>
                    </a:lnTo>
                    <a:lnTo>
                      <a:pt x="411" y="504"/>
                    </a:lnTo>
                    <a:lnTo>
                      <a:pt x="393" y="514"/>
                    </a:lnTo>
                    <a:lnTo>
                      <a:pt x="374" y="523"/>
                    </a:lnTo>
                    <a:lnTo>
                      <a:pt x="352" y="531"/>
                    </a:lnTo>
                    <a:lnTo>
                      <a:pt x="329" y="536"/>
                    </a:lnTo>
                    <a:lnTo>
                      <a:pt x="304" y="540"/>
                    </a:lnTo>
                    <a:lnTo>
                      <a:pt x="277" y="543"/>
                    </a:lnTo>
                    <a:lnTo>
                      <a:pt x="249" y="544"/>
                    </a:lnTo>
                    <a:lnTo>
                      <a:pt x="224" y="543"/>
                    </a:lnTo>
                    <a:lnTo>
                      <a:pt x="199" y="541"/>
                    </a:lnTo>
                    <a:lnTo>
                      <a:pt x="176" y="537"/>
                    </a:lnTo>
                    <a:lnTo>
                      <a:pt x="154" y="532"/>
                    </a:lnTo>
                    <a:lnTo>
                      <a:pt x="134" y="527"/>
                    </a:lnTo>
                    <a:lnTo>
                      <a:pt x="114" y="520"/>
                    </a:lnTo>
                    <a:lnTo>
                      <a:pt x="98" y="511"/>
                    </a:lnTo>
                    <a:lnTo>
                      <a:pt x="81" y="500"/>
                    </a:lnTo>
                    <a:lnTo>
                      <a:pt x="66" y="489"/>
                    </a:lnTo>
                    <a:lnTo>
                      <a:pt x="53" y="477"/>
                    </a:lnTo>
                    <a:lnTo>
                      <a:pt x="40" y="464"/>
                    </a:lnTo>
                    <a:lnTo>
                      <a:pt x="30" y="450"/>
                    </a:lnTo>
                    <a:lnTo>
                      <a:pt x="21" y="435"/>
                    </a:lnTo>
                    <a:lnTo>
                      <a:pt x="12" y="418"/>
                    </a:lnTo>
                    <a:lnTo>
                      <a:pt x="5" y="401"/>
                    </a:lnTo>
                    <a:lnTo>
                      <a:pt x="0" y="38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29" name="Freeform 526">
                <a:extLst>
                  <a:ext uri="{FF2B5EF4-FFF2-40B4-BE49-F238E27FC236}">
                    <a16:creationId xmlns:a16="http://schemas.microsoft.com/office/drawing/2014/main" id="{E6788D64-E4C1-46A6-9192-AD6EADE7D674}"/>
                  </a:ext>
                </a:extLst>
              </p:cNvPr>
              <p:cNvSpPr>
                <a:spLocks noEditPoints="1"/>
              </p:cNvSpPr>
              <p:nvPr/>
            </p:nvSpPr>
            <p:spPr bwMode="auto">
              <a:xfrm>
                <a:off x="5085" y="3472"/>
                <a:ext cx="122" cy="136"/>
              </a:xfrm>
              <a:custGeom>
                <a:avLst/>
                <a:gdLst>
                  <a:gd name="T0" fmla="*/ 30 w 487"/>
                  <a:gd name="T1" fmla="*/ 26 h 544"/>
                  <a:gd name="T2" fmla="*/ 28 w 487"/>
                  <a:gd name="T3" fmla="*/ 29 h 544"/>
                  <a:gd name="T4" fmla="*/ 26 w 487"/>
                  <a:gd name="T5" fmla="*/ 31 h 544"/>
                  <a:gd name="T6" fmla="*/ 23 w 487"/>
                  <a:gd name="T7" fmla="*/ 33 h 544"/>
                  <a:gd name="T8" fmla="*/ 20 w 487"/>
                  <a:gd name="T9" fmla="*/ 34 h 544"/>
                  <a:gd name="T10" fmla="*/ 16 w 487"/>
                  <a:gd name="T11" fmla="*/ 34 h 544"/>
                  <a:gd name="T12" fmla="*/ 13 w 487"/>
                  <a:gd name="T13" fmla="*/ 34 h 544"/>
                  <a:gd name="T14" fmla="*/ 10 w 487"/>
                  <a:gd name="T15" fmla="*/ 33 h 544"/>
                  <a:gd name="T16" fmla="*/ 8 w 487"/>
                  <a:gd name="T17" fmla="*/ 32 h 544"/>
                  <a:gd name="T18" fmla="*/ 6 w 487"/>
                  <a:gd name="T19" fmla="*/ 31 h 544"/>
                  <a:gd name="T20" fmla="*/ 4 w 487"/>
                  <a:gd name="T21" fmla="*/ 29 h 544"/>
                  <a:gd name="T22" fmla="*/ 2 w 487"/>
                  <a:gd name="T23" fmla="*/ 26 h 544"/>
                  <a:gd name="T24" fmla="*/ 1 w 487"/>
                  <a:gd name="T25" fmla="*/ 22 h 544"/>
                  <a:gd name="T26" fmla="*/ 0 w 487"/>
                  <a:gd name="T27" fmla="*/ 17 h 544"/>
                  <a:gd name="T28" fmla="*/ 1 w 487"/>
                  <a:gd name="T29" fmla="*/ 12 h 544"/>
                  <a:gd name="T30" fmla="*/ 2 w 487"/>
                  <a:gd name="T31" fmla="*/ 9 h 544"/>
                  <a:gd name="T32" fmla="*/ 3 w 487"/>
                  <a:gd name="T33" fmla="*/ 7 h 544"/>
                  <a:gd name="T34" fmla="*/ 4 w 487"/>
                  <a:gd name="T35" fmla="*/ 5 h 544"/>
                  <a:gd name="T36" fmla="*/ 8 w 487"/>
                  <a:gd name="T37" fmla="*/ 2 h 544"/>
                  <a:gd name="T38" fmla="*/ 12 w 487"/>
                  <a:gd name="T39" fmla="*/ 0 h 544"/>
                  <a:gd name="T40" fmla="*/ 17 w 487"/>
                  <a:gd name="T41" fmla="*/ 0 h 544"/>
                  <a:gd name="T42" fmla="*/ 20 w 487"/>
                  <a:gd name="T43" fmla="*/ 1 h 544"/>
                  <a:gd name="T44" fmla="*/ 22 w 487"/>
                  <a:gd name="T45" fmla="*/ 2 h 544"/>
                  <a:gd name="T46" fmla="*/ 24 w 487"/>
                  <a:gd name="T47" fmla="*/ 3 h 544"/>
                  <a:gd name="T48" fmla="*/ 26 w 487"/>
                  <a:gd name="T49" fmla="*/ 4 h 544"/>
                  <a:gd name="T50" fmla="*/ 28 w 487"/>
                  <a:gd name="T51" fmla="*/ 6 h 544"/>
                  <a:gd name="T52" fmla="*/ 29 w 487"/>
                  <a:gd name="T53" fmla="*/ 8 h 544"/>
                  <a:gd name="T54" fmla="*/ 30 w 487"/>
                  <a:gd name="T55" fmla="*/ 11 h 544"/>
                  <a:gd name="T56" fmla="*/ 31 w 487"/>
                  <a:gd name="T57" fmla="*/ 17 h 544"/>
                  <a:gd name="T58" fmla="*/ 9 w 487"/>
                  <a:gd name="T59" fmla="*/ 21 h 544"/>
                  <a:gd name="T60" fmla="*/ 10 w 487"/>
                  <a:gd name="T61" fmla="*/ 23 h 544"/>
                  <a:gd name="T62" fmla="*/ 11 w 487"/>
                  <a:gd name="T63" fmla="*/ 25 h 544"/>
                  <a:gd name="T64" fmla="*/ 12 w 487"/>
                  <a:gd name="T65" fmla="*/ 27 h 544"/>
                  <a:gd name="T66" fmla="*/ 14 w 487"/>
                  <a:gd name="T67" fmla="*/ 27 h 544"/>
                  <a:gd name="T68" fmla="*/ 16 w 487"/>
                  <a:gd name="T69" fmla="*/ 28 h 544"/>
                  <a:gd name="T70" fmla="*/ 19 w 487"/>
                  <a:gd name="T71" fmla="*/ 27 h 544"/>
                  <a:gd name="T72" fmla="*/ 20 w 487"/>
                  <a:gd name="T73" fmla="*/ 26 h 544"/>
                  <a:gd name="T74" fmla="*/ 21 w 487"/>
                  <a:gd name="T75" fmla="*/ 24 h 544"/>
                  <a:gd name="T76" fmla="*/ 22 w 487"/>
                  <a:gd name="T77" fmla="*/ 13 h 544"/>
                  <a:gd name="T78" fmla="*/ 22 w 487"/>
                  <a:gd name="T79" fmla="*/ 11 h 544"/>
                  <a:gd name="T80" fmla="*/ 21 w 487"/>
                  <a:gd name="T81" fmla="*/ 9 h 544"/>
                  <a:gd name="T82" fmla="*/ 19 w 487"/>
                  <a:gd name="T83" fmla="*/ 8 h 544"/>
                  <a:gd name="T84" fmla="*/ 17 w 487"/>
                  <a:gd name="T85" fmla="*/ 7 h 544"/>
                  <a:gd name="T86" fmla="*/ 16 w 487"/>
                  <a:gd name="T87" fmla="*/ 7 h 544"/>
                  <a:gd name="T88" fmla="*/ 14 w 487"/>
                  <a:gd name="T89" fmla="*/ 7 h 544"/>
                  <a:gd name="T90" fmla="*/ 12 w 487"/>
                  <a:gd name="T91" fmla="*/ 8 h 544"/>
                  <a:gd name="T92" fmla="*/ 11 w 487"/>
                  <a:gd name="T93" fmla="*/ 9 h 544"/>
                  <a:gd name="T94" fmla="*/ 10 w 487"/>
                  <a:gd name="T95" fmla="*/ 11 h 544"/>
                  <a:gd name="T96" fmla="*/ 9 w 487"/>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7"/>
                  <a:gd name="T148" fmla="*/ 0 h 544"/>
                  <a:gd name="T149" fmla="*/ 487 w 487"/>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7" h="544">
                    <a:moveTo>
                      <a:pt x="342" y="367"/>
                    </a:moveTo>
                    <a:lnTo>
                      <a:pt x="479" y="390"/>
                    </a:lnTo>
                    <a:lnTo>
                      <a:pt x="473" y="408"/>
                    </a:lnTo>
                    <a:lnTo>
                      <a:pt x="464" y="425"/>
                    </a:lnTo>
                    <a:lnTo>
                      <a:pt x="455" y="441"/>
                    </a:lnTo>
                    <a:lnTo>
                      <a:pt x="446" y="455"/>
                    </a:lnTo>
                    <a:lnTo>
                      <a:pt x="434" y="469"/>
                    </a:lnTo>
                    <a:lnTo>
                      <a:pt x="422" y="482"/>
                    </a:lnTo>
                    <a:lnTo>
                      <a:pt x="410" y="494"/>
                    </a:lnTo>
                    <a:lnTo>
                      <a:pt x="396" y="504"/>
                    </a:lnTo>
                    <a:lnTo>
                      <a:pt x="381" y="513"/>
                    </a:lnTo>
                    <a:lnTo>
                      <a:pt x="365" y="522"/>
                    </a:lnTo>
                    <a:lnTo>
                      <a:pt x="349" y="528"/>
                    </a:lnTo>
                    <a:lnTo>
                      <a:pt x="331" y="534"/>
                    </a:lnTo>
                    <a:lnTo>
                      <a:pt x="313" y="539"/>
                    </a:lnTo>
                    <a:lnTo>
                      <a:pt x="294" y="541"/>
                    </a:lnTo>
                    <a:lnTo>
                      <a:pt x="274" y="543"/>
                    </a:lnTo>
                    <a:lnTo>
                      <a:pt x="253" y="544"/>
                    </a:lnTo>
                    <a:lnTo>
                      <a:pt x="236" y="544"/>
                    </a:lnTo>
                    <a:lnTo>
                      <a:pt x="220" y="543"/>
                    </a:lnTo>
                    <a:lnTo>
                      <a:pt x="204" y="540"/>
                    </a:lnTo>
                    <a:lnTo>
                      <a:pt x="189" y="539"/>
                    </a:lnTo>
                    <a:lnTo>
                      <a:pt x="175" y="535"/>
                    </a:lnTo>
                    <a:lnTo>
                      <a:pt x="161" y="531"/>
                    </a:lnTo>
                    <a:lnTo>
                      <a:pt x="148" y="527"/>
                    </a:lnTo>
                    <a:lnTo>
                      <a:pt x="135" y="522"/>
                    </a:lnTo>
                    <a:lnTo>
                      <a:pt x="122" y="516"/>
                    </a:lnTo>
                    <a:lnTo>
                      <a:pt x="111" y="509"/>
                    </a:lnTo>
                    <a:lnTo>
                      <a:pt x="99" y="502"/>
                    </a:lnTo>
                    <a:lnTo>
                      <a:pt x="89" y="494"/>
                    </a:lnTo>
                    <a:lnTo>
                      <a:pt x="79" y="485"/>
                    </a:lnTo>
                    <a:lnTo>
                      <a:pt x="70" y="476"/>
                    </a:lnTo>
                    <a:lnTo>
                      <a:pt x="61" y="466"/>
                    </a:lnTo>
                    <a:lnTo>
                      <a:pt x="52" y="455"/>
                    </a:lnTo>
                    <a:lnTo>
                      <a:pt x="40" y="436"/>
                    </a:lnTo>
                    <a:lnTo>
                      <a:pt x="30" y="417"/>
                    </a:lnTo>
                    <a:lnTo>
                      <a:pt x="21" y="396"/>
                    </a:lnTo>
                    <a:lnTo>
                      <a:pt x="13" y="374"/>
                    </a:lnTo>
                    <a:lnTo>
                      <a:pt x="8" y="351"/>
                    </a:lnTo>
                    <a:lnTo>
                      <a:pt x="4" y="327"/>
                    </a:lnTo>
                    <a:lnTo>
                      <a:pt x="1" y="303"/>
                    </a:lnTo>
                    <a:lnTo>
                      <a:pt x="0" y="276"/>
                    </a:lnTo>
                    <a:lnTo>
                      <a:pt x="1" y="245"/>
                    </a:lnTo>
                    <a:lnTo>
                      <a:pt x="4" y="214"/>
                    </a:lnTo>
                    <a:lnTo>
                      <a:pt x="10" y="187"/>
                    </a:lnTo>
                    <a:lnTo>
                      <a:pt x="17" y="160"/>
                    </a:lnTo>
                    <a:lnTo>
                      <a:pt x="22" y="147"/>
                    </a:lnTo>
                    <a:lnTo>
                      <a:pt x="27" y="136"/>
                    </a:lnTo>
                    <a:lnTo>
                      <a:pt x="32" y="124"/>
                    </a:lnTo>
                    <a:lnTo>
                      <a:pt x="39" y="113"/>
                    </a:lnTo>
                    <a:lnTo>
                      <a:pt x="45" y="102"/>
                    </a:lnTo>
                    <a:lnTo>
                      <a:pt x="53" y="92"/>
                    </a:lnTo>
                    <a:lnTo>
                      <a:pt x="61" y="82"/>
                    </a:lnTo>
                    <a:lnTo>
                      <a:pt x="68" y="73"/>
                    </a:lnTo>
                    <a:lnTo>
                      <a:pt x="85" y="56"/>
                    </a:lnTo>
                    <a:lnTo>
                      <a:pt x="104" y="41"/>
                    </a:lnTo>
                    <a:lnTo>
                      <a:pt x="123" y="28"/>
                    </a:lnTo>
                    <a:lnTo>
                      <a:pt x="145" y="18"/>
                    </a:lnTo>
                    <a:lnTo>
                      <a:pt x="167" y="10"/>
                    </a:lnTo>
                    <a:lnTo>
                      <a:pt x="190" y="5"/>
                    </a:lnTo>
                    <a:lnTo>
                      <a:pt x="213" y="1"/>
                    </a:lnTo>
                    <a:lnTo>
                      <a:pt x="239" y="0"/>
                    </a:lnTo>
                    <a:lnTo>
                      <a:pt x="267" y="1"/>
                    </a:lnTo>
                    <a:lnTo>
                      <a:pt x="294" y="5"/>
                    </a:lnTo>
                    <a:lnTo>
                      <a:pt x="307" y="7"/>
                    </a:lnTo>
                    <a:lnTo>
                      <a:pt x="320" y="10"/>
                    </a:lnTo>
                    <a:lnTo>
                      <a:pt x="331" y="15"/>
                    </a:lnTo>
                    <a:lnTo>
                      <a:pt x="343" y="19"/>
                    </a:lnTo>
                    <a:lnTo>
                      <a:pt x="354" y="24"/>
                    </a:lnTo>
                    <a:lnTo>
                      <a:pt x="365" y="29"/>
                    </a:lnTo>
                    <a:lnTo>
                      <a:pt x="375" y="36"/>
                    </a:lnTo>
                    <a:lnTo>
                      <a:pt x="385" y="43"/>
                    </a:lnTo>
                    <a:lnTo>
                      <a:pt x="396" y="51"/>
                    </a:lnTo>
                    <a:lnTo>
                      <a:pt x="405" y="59"/>
                    </a:lnTo>
                    <a:lnTo>
                      <a:pt x="413" y="68"/>
                    </a:lnTo>
                    <a:lnTo>
                      <a:pt x="422" y="77"/>
                    </a:lnTo>
                    <a:lnTo>
                      <a:pt x="430" y="87"/>
                    </a:lnTo>
                    <a:lnTo>
                      <a:pt x="438" y="97"/>
                    </a:lnTo>
                    <a:lnTo>
                      <a:pt x="446" y="109"/>
                    </a:lnTo>
                    <a:lnTo>
                      <a:pt x="452" y="120"/>
                    </a:lnTo>
                    <a:lnTo>
                      <a:pt x="457" y="132"/>
                    </a:lnTo>
                    <a:lnTo>
                      <a:pt x="462" y="146"/>
                    </a:lnTo>
                    <a:lnTo>
                      <a:pt x="467" y="159"/>
                    </a:lnTo>
                    <a:lnTo>
                      <a:pt x="473" y="174"/>
                    </a:lnTo>
                    <a:lnTo>
                      <a:pt x="479" y="204"/>
                    </a:lnTo>
                    <a:lnTo>
                      <a:pt x="484" y="237"/>
                    </a:lnTo>
                    <a:lnTo>
                      <a:pt x="487" y="273"/>
                    </a:lnTo>
                    <a:lnTo>
                      <a:pt x="487" y="312"/>
                    </a:lnTo>
                    <a:lnTo>
                      <a:pt x="141" y="312"/>
                    </a:lnTo>
                    <a:lnTo>
                      <a:pt x="143" y="327"/>
                    </a:lnTo>
                    <a:lnTo>
                      <a:pt x="144" y="340"/>
                    </a:lnTo>
                    <a:lnTo>
                      <a:pt x="147" y="354"/>
                    </a:lnTo>
                    <a:lnTo>
                      <a:pt x="150" y="365"/>
                    </a:lnTo>
                    <a:lnTo>
                      <a:pt x="156" y="377"/>
                    </a:lnTo>
                    <a:lnTo>
                      <a:pt x="161" y="389"/>
                    </a:lnTo>
                    <a:lnTo>
                      <a:pt x="167" y="398"/>
                    </a:lnTo>
                    <a:lnTo>
                      <a:pt x="175" y="407"/>
                    </a:lnTo>
                    <a:lnTo>
                      <a:pt x="182" y="414"/>
                    </a:lnTo>
                    <a:lnTo>
                      <a:pt x="191" y="422"/>
                    </a:lnTo>
                    <a:lnTo>
                      <a:pt x="200" y="427"/>
                    </a:lnTo>
                    <a:lnTo>
                      <a:pt x="211" y="432"/>
                    </a:lnTo>
                    <a:lnTo>
                      <a:pt x="221" y="436"/>
                    </a:lnTo>
                    <a:lnTo>
                      <a:pt x="231" y="439"/>
                    </a:lnTo>
                    <a:lnTo>
                      <a:pt x="243" y="440"/>
                    </a:lnTo>
                    <a:lnTo>
                      <a:pt x="254" y="441"/>
                    </a:lnTo>
                    <a:lnTo>
                      <a:pt x="270" y="440"/>
                    </a:lnTo>
                    <a:lnTo>
                      <a:pt x="284" y="436"/>
                    </a:lnTo>
                    <a:lnTo>
                      <a:pt x="297" y="431"/>
                    </a:lnTo>
                    <a:lnTo>
                      <a:pt x="308" y="423"/>
                    </a:lnTo>
                    <a:lnTo>
                      <a:pt x="313" y="418"/>
                    </a:lnTo>
                    <a:lnTo>
                      <a:pt x="319" y="413"/>
                    </a:lnTo>
                    <a:lnTo>
                      <a:pt x="324" y="407"/>
                    </a:lnTo>
                    <a:lnTo>
                      <a:pt x="328" y="400"/>
                    </a:lnTo>
                    <a:lnTo>
                      <a:pt x="335" y="385"/>
                    </a:lnTo>
                    <a:lnTo>
                      <a:pt x="342" y="367"/>
                    </a:lnTo>
                    <a:close/>
                    <a:moveTo>
                      <a:pt x="349" y="227"/>
                    </a:moveTo>
                    <a:lnTo>
                      <a:pt x="349" y="213"/>
                    </a:lnTo>
                    <a:lnTo>
                      <a:pt x="347" y="199"/>
                    </a:lnTo>
                    <a:lnTo>
                      <a:pt x="344" y="186"/>
                    </a:lnTo>
                    <a:lnTo>
                      <a:pt x="342" y="174"/>
                    </a:lnTo>
                    <a:lnTo>
                      <a:pt x="336" y="164"/>
                    </a:lnTo>
                    <a:lnTo>
                      <a:pt x="331" y="154"/>
                    </a:lnTo>
                    <a:lnTo>
                      <a:pt x="326" y="145"/>
                    </a:lnTo>
                    <a:lnTo>
                      <a:pt x="319" y="136"/>
                    </a:lnTo>
                    <a:lnTo>
                      <a:pt x="312" y="129"/>
                    </a:lnTo>
                    <a:lnTo>
                      <a:pt x="303" y="123"/>
                    </a:lnTo>
                    <a:lnTo>
                      <a:pt x="295" y="118"/>
                    </a:lnTo>
                    <a:lnTo>
                      <a:pt x="286" y="113"/>
                    </a:lnTo>
                    <a:lnTo>
                      <a:pt x="277" y="110"/>
                    </a:lnTo>
                    <a:lnTo>
                      <a:pt x="267" y="108"/>
                    </a:lnTo>
                    <a:lnTo>
                      <a:pt x="258" y="106"/>
                    </a:lnTo>
                    <a:lnTo>
                      <a:pt x="248" y="105"/>
                    </a:lnTo>
                    <a:lnTo>
                      <a:pt x="236" y="106"/>
                    </a:lnTo>
                    <a:lnTo>
                      <a:pt x="226" y="108"/>
                    </a:lnTo>
                    <a:lnTo>
                      <a:pt x="216" y="110"/>
                    </a:lnTo>
                    <a:lnTo>
                      <a:pt x="207" y="114"/>
                    </a:lnTo>
                    <a:lnTo>
                      <a:pt x="197" y="118"/>
                    </a:lnTo>
                    <a:lnTo>
                      <a:pt x="189" y="124"/>
                    </a:lnTo>
                    <a:lnTo>
                      <a:pt x="181" y="131"/>
                    </a:lnTo>
                    <a:lnTo>
                      <a:pt x="173" y="138"/>
                    </a:lnTo>
                    <a:lnTo>
                      <a:pt x="166" y="146"/>
                    </a:lnTo>
                    <a:lnTo>
                      <a:pt x="161" y="156"/>
                    </a:lnTo>
                    <a:lnTo>
                      <a:pt x="156" y="167"/>
                    </a:lnTo>
                    <a:lnTo>
                      <a:pt x="152" y="177"/>
                    </a:lnTo>
                    <a:lnTo>
                      <a:pt x="148" y="188"/>
                    </a:lnTo>
                    <a:lnTo>
                      <a:pt x="145" y="200"/>
                    </a:lnTo>
                    <a:lnTo>
                      <a:pt x="144" y="214"/>
                    </a:lnTo>
                    <a:lnTo>
                      <a:pt x="144" y="227"/>
                    </a:lnTo>
                    <a:lnTo>
                      <a:pt x="349" y="2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0" name="Freeform 527">
                <a:extLst>
                  <a:ext uri="{FF2B5EF4-FFF2-40B4-BE49-F238E27FC236}">
                    <a16:creationId xmlns:a16="http://schemas.microsoft.com/office/drawing/2014/main" id="{2649366A-79C1-4797-BCB2-F15317CEC401}"/>
                  </a:ext>
                </a:extLst>
              </p:cNvPr>
              <p:cNvSpPr>
                <a:spLocks/>
              </p:cNvSpPr>
              <p:nvPr/>
            </p:nvSpPr>
            <p:spPr bwMode="auto">
              <a:xfrm>
                <a:off x="3497" y="2821"/>
                <a:ext cx="686" cy="378"/>
              </a:xfrm>
              <a:custGeom>
                <a:avLst/>
                <a:gdLst>
                  <a:gd name="T0" fmla="*/ 0 w 2744"/>
                  <a:gd name="T1" fmla="*/ 13 h 1510"/>
                  <a:gd name="T2" fmla="*/ 165 w 2744"/>
                  <a:gd name="T3" fmla="*/ 95 h 1510"/>
                  <a:gd name="T4" fmla="*/ 172 w 2744"/>
                  <a:gd name="T5" fmla="*/ 82 h 1510"/>
                  <a:gd name="T6" fmla="*/ 7 w 2744"/>
                  <a:gd name="T7" fmla="*/ 0 h 1510"/>
                  <a:gd name="T8" fmla="*/ 0 w 2744"/>
                  <a:gd name="T9" fmla="*/ 13 h 1510"/>
                  <a:gd name="T10" fmla="*/ 0 60000 65536"/>
                  <a:gd name="T11" fmla="*/ 0 60000 65536"/>
                  <a:gd name="T12" fmla="*/ 0 60000 65536"/>
                  <a:gd name="T13" fmla="*/ 0 60000 65536"/>
                  <a:gd name="T14" fmla="*/ 0 60000 65536"/>
                  <a:gd name="T15" fmla="*/ 0 w 2744"/>
                  <a:gd name="T16" fmla="*/ 0 h 1510"/>
                  <a:gd name="T17" fmla="*/ 2744 w 2744"/>
                  <a:gd name="T18" fmla="*/ 1510 h 1510"/>
                </a:gdLst>
                <a:ahLst/>
                <a:cxnLst>
                  <a:cxn ang="T10">
                    <a:pos x="T0" y="T1"/>
                  </a:cxn>
                  <a:cxn ang="T11">
                    <a:pos x="T2" y="T3"/>
                  </a:cxn>
                  <a:cxn ang="T12">
                    <a:pos x="T4" y="T5"/>
                  </a:cxn>
                  <a:cxn ang="T13">
                    <a:pos x="T6" y="T7"/>
                  </a:cxn>
                  <a:cxn ang="T14">
                    <a:pos x="T8" y="T9"/>
                  </a:cxn>
                </a:cxnLst>
                <a:rect l="T15" t="T16" r="T17" b="T18"/>
                <a:pathLst>
                  <a:path w="2744" h="1510">
                    <a:moveTo>
                      <a:pt x="0" y="210"/>
                    </a:moveTo>
                    <a:lnTo>
                      <a:pt x="2641" y="1510"/>
                    </a:lnTo>
                    <a:lnTo>
                      <a:pt x="2744" y="1301"/>
                    </a:lnTo>
                    <a:lnTo>
                      <a:pt x="104" y="0"/>
                    </a:lnTo>
                    <a:lnTo>
                      <a:pt x="0" y="21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1" name="Freeform 528">
                <a:extLst>
                  <a:ext uri="{FF2B5EF4-FFF2-40B4-BE49-F238E27FC236}">
                    <a16:creationId xmlns:a16="http://schemas.microsoft.com/office/drawing/2014/main" id="{9FF46169-4A66-4EED-89CC-6B24892482EE}"/>
                  </a:ext>
                </a:extLst>
              </p:cNvPr>
              <p:cNvSpPr>
                <a:spLocks/>
              </p:cNvSpPr>
              <p:nvPr/>
            </p:nvSpPr>
            <p:spPr bwMode="auto">
              <a:xfrm>
                <a:off x="3375" y="2781"/>
                <a:ext cx="170" cy="135"/>
              </a:xfrm>
              <a:custGeom>
                <a:avLst/>
                <a:gdLst>
                  <a:gd name="T0" fmla="*/ 0 w 678"/>
                  <a:gd name="T1" fmla="*/ 0 h 543"/>
                  <a:gd name="T2" fmla="*/ 26 w 678"/>
                  <a:gd name="T3" fmla="*/ 34 h 543"/>
                  <a:gd name="T4" fmla="*/ 43 w 678"/>
                  <a:gd name="T5" fmla="*/ 0 h 543"/>
                  <a:gd name="T6" fmla="*/ 0 w 678"/>
                  <a:gd name="T7" fmla="*/ 0 h 543"/>
                  <a:gd name="T8" fmla="*/ 0 w 678"/>
                  <a:gd name="T9" fmla="*/ 0 h 543"/>
                  <a:gd name="T10" fmla="*/ 0 w 678"/>
                  <a:gd name="T11" fmla="*/ 0 h 543"/>
                  <a:gd name="T12" fmla="*/ 0 60000 65536"/>
                  <a:gd name="T13" fmla="*/ 0 60000 65536"/>
                  <a:gd name="T14" fmla="*/ 0 60000 65536"/>
                  <a:gd name="T15" fmla="*/ 0 60000 65536"/>
                  <a:gd name="T16" fmla="*/ 0 60000 65536"/>
                  <a:gd name="T17" fmla="*/ 0 60000 65536"/>
                  <a:gd name="T18" fmla="*/ 0 w 678"/>
                  <a:gd name="T19" fmla="*/ 0 h 543"/>
                  <a:gd name="T20" fmla="*/ 678 w 678"/>
                  <a:gd name="T21" fmla="*/ 543 h 543"/>
                </a:gdLst>
                <a:ahLst/>
                <a:cxnLst>
                  <a:cxn ang="T12">
                    <a:pos x="T0" y="T1"/>
                  </a:cxn>
                  <a:cxn ang="T13">
                    <a:pos x="T2" y="T3"/>
                  </a:cxn>
                  <a:cxn ang="T14">
                    <a:pos x="T4" y="T5"/>
                  </a:cxn>
                  <a:cxn ang="T15">
                    <a:pos x="T6" y="T7"/>
                  </a:cxn>
                  <a:cxn ang="T16">
                    <a:pos x="T8" y="T9"/>
                  </a:cxn>
                  <a:cxn ang="T17">
                    <a:pos x="T10" y="T11"/>
                  </a:cxn>
                </a:cxnLst>
                <a:rect l="T18" t="T19" r="T20" b="T21"/>
                <a:pathLst>
                  <a:path w="678" h="543">
                    <a:moveTo>
                      <a:pt x="2" y="4"/>
                    </a:moveTo>
                    <a:lnTo>
                      <a:pt x="411" y="543"/>
                    </a:lnTo>
                    <a:lnTo>
                      <a:pt x="678" y="0"/>
                    </a:lnTo>
                    <a:lnTo>
                      <a:pt x="2" y="4"/>
                    </a:lnTo>
                    <a:lnTo>
                      <a:pt x="0" y="4"/>
                    </a:lnTo>
                    <a:lnTo>
                      <a:pt x="2" y="4"/>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2" name="Freeform 529">
                <a:extLst>
                  <a:ext uri="{FF2B5EF4-FFF2-40B4-BE49-F238E27FC236}">
                    <a16:creationId xmlns:a16="http://schemas.microsoft.com/office/drawing/2014/main" id="{0A2FDB6A-97CB-4ED7-B256-4EB1A02623E7}"/>
                  </a:ext>
                </a:extLst>
              </p:cNvPr>
              <p:cNvSpPr>
                <a:spLocks/>
              </p:cNvSpPr>
              <p:nvPr/>
            </p:nvSpPr>
            <p:spPr bwMode="auto">
              <a:xfrm>
                <a:off x="3481" y="1226"/>
                <a:ext cx="146" cy="186"/>
              </a:xfrm>
              <a:custGeom>
                <a:avLst/>
                <a:gdLst>
                  <a:gd name="T0" fmla="*/ 9 w 584"/>
                  <a:gd name="T1" fmla="*/ 32 h 743"/>
                  <a:gd name="T2" fmla="*/ 11 w 584"/>
                  <a:gd name="T3" fmla="*/ 36 h 743"/>
                  <a:gd name="T4" fmla="*/ 14 w 584"/>
                  <a:gd name="T5" fmla="*/ 38 h 743"/>
                  <a:gd name="T6" fmla="*/ 17 w 584"/>
                  <a:gd name="T7" fmla="*/ 39 h 743"/>
                  <a:gd name="T8" fmla="*/ 21 w 584"/>
                  <a:gd name="T9" fmla="*/ 39 h 743"/>
                  <a:gd name="T10" fmla="*/ 24 w 584"/>
                  <a:gd name="T11" fmla="*/ 38 h 743"/>
                  <a:gd name="T12" fmla="*/ 26 w 584"/>
                  <a:gd name="T13" fmla="*/ 36 h 743"/>
                  <a:gd name="T14" fmla="*/ 28 w 584"/>
                  <a:gd name="T15" fmla="*/ 34 h 743"/>
                  <a:gd name="T16" fmla="*/ 27 w 584"/>
                  <a:gd name="T17" fmla="*/ 31 h 743"/>
                  <a:gd name="T18" fmla="*/ 25 w 584"/>
                  <a:gd name="T19" fmla="*/ 29 h 743"/>
                  <a:gd name="T20" fmla="*/ 21 w 584"/>
                  <a:gd name="T21" fmla="*/ 27 h 743"/>
                  <a:gd name="T22" fmla="*/ 13 w 584"/>
                  <a:gd name="T23" fmla="*/ 25 h 743"/>
                  <a:gd name="T24" fmla="*/ 8 w 584"/>
                  <a:gd name="T25" fmla="*/ 23 h 743"/>
                  <a:gd name="T26" fmla="*/ 4 w 584"/>
                  <a:gd name="T27" fmla="*/ 20 h 743"/>
                  <a:gd name="T28" fmla="*/ 2 w 584"/>
                  <a:gd name="T29" fmla="*/ 15 h 743"/>
                  <a:gd name="T30" fmla="*/ 2 w 584"/>
                  <a:gd name="T31" fmla="*/ 11 h 743"/>
                  <a:gd name="T32" fmla="*/ 3 w 584"/>
                  <a:gd name="T33" fmla="*/ 8 h 743"/>
                  <a:gd name="T34" fmla="*/ 5 w 584"/>
                  <a:gd name="T35" fmla="*/ 5 h 743"/>
                  <a:gd name="T36" fmla="*/ 8 w 584"/>
                  <a:gd name="T37" fmla="*/ 3 h 743"/>
                  <a:gd name="T38" fmla="*/ 11 w 584"/>
                  <a:gd name="T39" fmla="*/ 1 h 743"/>
                  <a:gd name="T40" fmla="*/ 16 w 584"/>
                  <a:gd name="T41" fmla="*/ 0 h 743"/>
                  <a:gd name="T42" fmla="*/ 22 w 584"/>
                  <a:gd name="T43" fmla="*/ 0 h 743"/>
                  <a:gd name="T44" fmla="*/ 29 w 584"/>
                  <a:gd name="T45" fmla="*/ 2 h 743"/>
                  <a:gd name="T46" fmla="*/ 31 w 584"/>
                  <a:gd name="T47" fmla="*/ 4 h 743"/>
                  <a:gd name="T48" fmla="*/ 34 w 584"/>
                  <a:gd name="T49" fmla="*/ 8 h 743"/>
                  <a:gd name="T50" fmla="*/ 35 w 584"/>
                  <a:gd name="T51" fmla="*/ 14 h 743"/>
                  <a:gd name="T52" fmla="*/ 26 w 584"/>
                  <a:gd name="T53" fmla="*/ 12 h 743"/>
                  <a:gd name="T54" fmla="*/ 24 w 584"/>
                  <a:gd name="T55" fmla="*/ 10 h 743"/>
                  <a:gd name="T56" fmla="*/ 22 w 584"/>
                  <a:gd name="T57" fmla="*/ 8 h 743"/>
                  <a:gd name="T58" fmla="*/ 19 w 584"/>
                  <a:gd name="T59" fmla="*/ 8 h 743"/>
                  <a:gd name="T60" fmla="*/ 15 w 584"/>
                  <a:gd name="T61" fmla="*/ 8 h 743"/>
                  <a:gd name="T62" fmla="*/ 13 w 584"/>
                  <a:gd name="T63" fmla="*/ 9 h 743"/>
                  <a:gd name="T64" fmla="*/ 11 w 584"/>
                  <a:gd name="T65" fmla="*/ 10 h 743"/>
                  <a:gd name="T66" fmla="*/ 11 w 584"/>
                  <a:gd name="T67" fmla="*/ 12 h 743"/>
                  <a:gd name="T68" fmla="*/ 11 w 584"/>
                  <a:gd name="T69" fmla="*/ 13 h 743"/>
                  <a:gd name="T70" fmla="*/ 11 w 584"/>
                  <a:gd name="T71" fmla="*/ 15 h 743"/>
                  <a:gd name="T72" fmla="*/ 14 w 584"/>
                  <a:gd name="T73" fmla="*/ 16 h 743"/>
                  <a:gd name="T74" fmla="*/ 23 w 584"/>
                  <a:gd name="T75" fmla="*/ 19 h 743"/>
                  <a:gd name="T76" fmla="*/ 29 w 584"/>
                  <a:gd name="T77" fmla="*/ 21 h 743"/>
                  <a:gd name="T78" fmla="*/ 32 w 584"/>
                  <a:gd name="T79" fmla="*/ 22 h 743"/>
                  <a:gd name="T80" fmla="*/ 34 w 584"/>
                  <a:gd name="T81" fmla="*/ 25 h 743"/>
                  <a:gd name="T82" fmla="*/ 36 w 584"/>
                  <a:gd name="T83" fmla="*/ 28 h 743"/>
                  <a:gd name="T84" fmla="*/ 37 w 584"/>
                  <a:gd name="T85" fmla="*/ 32 h 743"/>
                  <a:gd name="T86" fmla="*/ 36 w 584"/>
                  <a:gd name="T87" fmla="*/ 36 h 743"/>
                  <a:gd name="T88" fmla="*/ 35 w 584"/>
                  <a:gd name="T89" fmla="*/ 39 h 743"/>
                  <a:gd name="T90" fmla="*/ 33 w 584"/>
                  <a:gd name="T91" fmla="*/ 42 h 743"/>
                  <a:gd name="T92" fmla="*/ 29 w 584"/>
                  <a:gd name="T93" fmla="*/ 45 h 743"/>
                  <a:gd name="T94" fmla="*/ 25 w 584"/>
                  <a:gd name="T95" fmla="*/ 46 h 743"/>
                  <a:gd name="T96" fmla="*/ 20 w 584"/>
                  <a:gd name="T97" fmla="*/ 47 h 743"/>
                  <a:gd name="T98" fmla="*/ 13 w 584"/>
                  <a:gd name="T99" fmla="*/ 46 h 743"/>
                  <a:gd name="T100" fmla="*/ 9 w 584"/>
                  <a:gd name="T101" fmla="*/ 45 h 743"/>
                  <a:gd name="T102" fmla="*/ 6 w 584"/>
                  <a:gd name="T103" fmla="*/ 43 h 743"/>
                  <a:gd name="T104" fmla="*/ 4 w 584"/>
                  <a:gd name="T105" fmla="*/ 41 h 743"/>
                  <a:gd name="T106" fmla="*/ 1 w 584"/>
                  <a:gd name="T107" fmla="*/ 36 h 7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84"/>
                  <a:gd name="T163" fmla="*/ 0 h 743"/>
                  <a:gd name="T164" fmla="*/ 584 w 584"/>
                  <a:gd name="T165" fmla="*/ 743 h 7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84" h="743">
                    <a:moveTo>
                      <a:pt x="0" y="497"/>
                    </a:moveTo>
                    <a:lnTo>
                      <a:pt x="142" y="483"/>
                    </a:lnTo>
                    <a:lnTo>
                      <a:pt x="145" y="501"/>
                    </a:lnTo>
                    <a:lnTo>
                      <a:pt x="149" y="516"/>
                    </a:lnTo>
                    <a:lnTo>
                      <a:pt x="154" y="532"/>
                    </a:lnTo>
                    <a:lnTo>
                      <a:pt x="161" y="544"/>
                    </a:lnTo>
                    <a:lnTo>
                      <a:pt x="167" y="557"/>
                    </a:lnTo>
                    <a:lnTo>
                      <a:pt x="175" y="569"/>
                    </a:lnTo>
                    <a:lnTo>
                      <a:pt x="184" y="579"/>
                    </a:lnTo>
                    <a:lnTo>
                      <a:pt x="193" y="588"/>
                    </a:lnTo>
                    <a:lnTo>
                      <a:pt x="203" y="596"/>
                    </a:lnTo>
                    <a:lnTo>
                      <a:pt x="215" y="602"/>
                    </a:lnTo>
                    <a:lnTo>
                      <a:pt x="226" y="609"/>
                    </a:lnTo>
                    <a:lnTo>
                      <a:pt x="239" y="612"/>
                    </a:lnTo>
                    <a:lnTo>
                      <a:pt x="253" y="616"/>
                    </a:lnTo>
                    <a:lnTo>
                      <a:pt x="267" y="619"/>
                    </a:lnTo>
                    <a:lnTo>
                      <a:pt x="283" y="620"/>
                    </a:lnTo>
                    <a:lnTo>
                      <a:pt x="298" y="621"/>
                    </a:lnTo>
                    <a:lnTo>
                      <a:pt x="315" y="620"/>
                    </a:lnTo>
                    <a:lnTo>
                      <a:pt x="332" y="619"/>
                    </a:lnTo>
                    <a:lnTo>
                      <a:pt x="346" y="616"/>
                    </a:lnTo>
                    <a:lnTo>
                      <a:pt x="360" y="614"/>
                    </a:lnTo>
                    <a:lnTo>
                      <a:pt x="373" y="610"/>
                    </a:lnTo>
                    <a:lnTo>
                      <a:pt x="384" y="605"/>
                    </a:lnTo>
                    <a:lnTo>
                      <a:pt x="394" y="598"/>
                    </a:lnTo>
                    <a:lnTo>
                      <a:pt x="405" y="591"/>
                    </a:lnTo>
                    <a:lnTo>
                      <a:pt x="412" y="584"/>
                    </a:lnTo>
                    <a:lnTo>
                      <a:pt x="420" y="575"/>
                    </a:lnTo>
                    <a:lnTo>
                      <a:pt x="425" y="567"/>
                    </a:lnTo>
                    <a:lnTo>
                      <a:pt x="430" y="558"/>
                    </a:lnTo>
                    <a:lnTo>
                      <a:pt x="434" y="551"/>
                    </a:lnTo>
                    <a:lnTo>
                      <a:pt x="438" y="541"/>
                    </a:lnTo>
                    <a:lnTo>
                      <a:pt x="439" y="532"/>
                    </a:lnTo>
                    <a:lnTo>
                      <a:pt x="439" y="523"/>
                    </a:lnTo>
                    <a:lnTo>
                      <a:pt x="439" y="510"/>
                    </a:lnTo>
                    <a:lnTo>
                      <a:pt x="436" y="498"/>
                    </a:lnTo>
                    <a:lnTo>
                      <a:pt x="432" y="488"/>
                    </a:lnTo>
                    <a:lnTo>
                      <a:pt x="425" y="479"/>
                    </a:lnTo>
                    <a:lnTo>
                      <a:pt x="416" y="470"/>
                    </a:lnTo>
                    <a:lnTo>
                      <a:pt x="405" y="462"/>
                    </a:lnTo>
                    <a:lnTo>
                      <a:pt x="389" y="455"/>
                    </a:lnTo>
                    <a:lnTo>
                      <a:pt x="373" y="448"/>
                    </a:lnTo>
                    <a:lnTo>
                      <a:pt x="356" y="442"/>
                    </a:lnTo>
                    <a:lnTo>
                      <a:pt x="330" y="435"/>
                    </a:lnTo>
                    <a:lnTo>
                      <a:pt x="298" y="426"/>
                    </a:lnTo>
                    <a:lnTo>
                      <a:pt x="256" y="416"/>
                    </a:lnTo>
                    <a:lnTo>
                      <a:pt x="229" y="408"/>
                    </a:lnTo>
                    <a:lnTo>
                      <a:pt x="202" y="401"/>
                    </a:lnTo>
                    <a:lnTo>
                      <a:pt x="179" y="393"/>
                    </a:lnTo>
                    <a:lnTo>
                      <a:pt x="157" y="384"/>
                    </a:lnTo>
                    <a:lnTo>
                      <a:pt x="138" y="375"/>
                    </a:lnTo>
                    <a:lnTo>
                      <a:pt x="121" y="365"/>
                    </a:lnTo>
                    <a:lnTo>
                      <a:pt x="106" y="356"/>
                    </a:lnTo>
                    <a:lnTo>
                      <a:pt x="93" y="345"/>
                    </a:lnTo>
                    <a:lnTo>
                      <a:pt x="77" y="330"/>
                    </a:lnTo>
                    <a:lnTo>
                      <a:pt x="63" y="313"/>
                    </a:lnTo>
                    <a:lnTo>
                      <a:pt x="53" y="297"/>
                    </a:lnTo>
                    <a:lnTo>
                      <a:pt x="43" y="279"/>
                    </a:lnTo>
                    <a:lnTo>
                      <a:pt x="36" y="261"/>
                    </a:lnTo>
                    <a:lnTo>
                      <a:pt x="31" y="241"/>
                    </a:lnTo>
                    <a:lnTo>
                      <a:pt x="27" y="221"/>
                    </a:lnTo>
                    <a:lnTo>
                      <a:pt x="26" y="200"/>
                    </a:lnTo>
                    <a:lnTo>
                      <a:pt x="27" y="186"/>
                    </a:lnTo>
                    <a:lnTo>
                      <a:pt x="29" y="173"/>
                    </a:lnTo>
                    <a:lnTo>
                      <a:pt x="31" y="161"/>
                    </a:lnTo>
                    <a:lnTo>
                      <a:pt x="34" y="148"/>
                    </a:lnTo>
                    <a:lnTo>
                      <a:pt x="39" y="135"/>
                    </a:lnTo>
                    <a:lnTo>
                      <a:pt x="44" y="122"/>
                    </a:lnTo>
                    <a:lnTo>
                      <a:pt x="50" y="109"/>
                    </a:lnTo>
                    <a:lnTo>
                      <a:pt x="58" y="98"/>
                    </a:lnTo>
                    <a:lnTo>
                      <a:pt x="66" y="86"/>
                    </a:lnTo>
                    <a:lnTo>
                      <a:pt x="75" y="76"/>
                    </a:lnTo>
                    <a:lnTo>
                      <a:pt x="85" y="66"/>
                    </a:lnTo>
                    <a:lnTo>
                      <a:pt x="95" y="55"/>
                    </a:lnTo>
                    <a:lnTo>
                      <a:pt x="107" y="46"/>
                    </a:lnTo>
                    <a:lnTo>
                      <a:pt x="120" y="39"/>
                    </a:lnTo>
                    <a:lnTo>
                      <a:pt x="133" y="32"/>
                    </a:lnTo>
                    <a:lnTo>
                      <a:pt x="147" y="25"/>
                    </a:lnTo>
                    <a:lnTo>
                      <a:pt x="162" y="19"/>
                    </a:lnTo>
                    <a:lnTo>
                      <a:pt x="178" y="14"/>
                    </a:lnTo>
                    <a:lnTo>
                      <a:pt x="194" y="10"/>
                    </a:lnTo>
                    <a:lnTo>
                      <a:pt x="212" y="7"/>
                    </a:lnTo>
                    <a:lnTo>
                      <a:pt x="230" y="4"/>
                    </a:lnTo>
                    <a:lnTo>
                      <a:pt x="249" y="1"/>
                    </a:lnTo>
                    <a:lnTo>
                      <a:pt x="269" y="0"/>
                    </a:lnTo>
                    <a:lnTo>
                      <a:pt x="289" y="0"/>
                    </a:lnTo>
                    <a:lnTo>
                      <a:pt x="321" y="1"/>
                    </a:lnTo>
                    <a:lnTo>
                      <a:pt x="352" y="4"/>
                    </a:lnTo>
                    <a:lnTo>
                      <a:pt x="380" y="8"/>
                    </a:lnTo>
                    <a:lnTo>
                      <a:pt x="407" y="14"/>
                    </a:lnTo>
                    <a:lnTo>
                      <a:pt x="432" y="23"/>
                    </a:lnTo>
                    <a:lnTo>
                      <a:pt x="454" y="34"/>
                    </a:lnTo>
                    <a:lnTo>
                      <a:pt x="464" y="39"/>
                    </a:lnTo>
                    <a:lnTo>
                      <a:pt x="474" y="45"/>
                    </a:lnTo>
                    <a:lnTo>
                      <a:pt x="483" y="51"/>
                    </a:lnTo>
                    <a:lnTo>
                      <a:pt x="492" y="59"/>
                    </a:lnTo>
                    <a:lnTo>
                      <a:pt x="509" y="75"/>
                    </a:lnTo>
                    <a:lnTo>
                      <a:pt x="523" y="91"/>
                    </a:lnTo>
                    <a:lnTo>
                      <a:pt x="534" y="109"/>
                    </a:lnTo>
                    <a:lnTo>
                      <a:pt x="545" y="129"/>
                    </a:lnTo>
                    <a:lnTo>
                      <a:pt x="552" y="149"/>
                    </a:lnTo>
                    <a:lnTo>
                      <a:pt x="559" y="171"/>
                    </a:lnTo>
                    <a:lnTo>
                      <a:pt x="563" y="194"/>
                    </a:lnTo>
                    <a:lnTo>
                      <a:pt x="564" y="217"/>
                    </a:lnTo>
                    <a:lnTo>
                      <a:pt x="419" y="223"/>
                    </a:lnTo>
                    <a:lnTo>
                      <a:pt x="416" y="211"/>
                    </a:lnTo>
                    <a:lnTo>
                      <a:pt x="414" y="198"/>
                    </a:lnTo>
                    <a:lnTo>
                      <a:pt x="409" y="186"/>
                    </a:lnTo>
                    <a:lnTo>
                      <a:pt x="405" y="176"/>
                    </a:lnTo>
                    <a:lnTo>
                      <a:pt x="400" y="167"/>
                    </a:lnTo>
                    <a:lnTo>
                      <a:pt x="393" y="158"/>
                    </a:lnTo>
                    <a:lnTo>
                      <a:pt x="387" y="150"/>
                    </a:lnTo>
                    <a:lnTo>
                      <a:pt x="379" y="144"/>
                    </a:lnTo>
                    <a:lnTo>
                      <a:pt x="371" y="139"/>
                    </a:lnTo>
                    <a:lnTo>
                      <a:pt x="362" y="134"/>
                    </a:lnTo>
                    <a:lnTo>
                      <a:pt x="352" y="130"/>
                    </a:lnTo>
                    <a:lnTo>
                      <a:pt x="341" y="126"/>
                    </a:lnTo>
                    <a:lnTo>
                      <a:pt x="329" y="123"/>
                    </a:lnTo>
                    <a:lnTo>
                      <a:pt x="316" y="122"/>
                    </a:lnTo>
                    <a:lnTo>
                      <a:pt x="302" y="121"/>
                    </a:lnTo>
                    <a:lnTo>
                      <a:pt x="288" y="120"/>
                    </a:lnTo>
                    <a:lnTo>
                      <a:pt x="273" y="121"/>
                    </a:lnTo>
                    <a:lnTo>
                      <a:pt x="257" y="122"/>
                    </a:lnTo>
                    <a:lnTo>
                      <a:pt x="244" y="123"/>
                    </a:lnTo>
                    <a:lnTo>
                      <a:pt x="231" y="127"/>
                    </a:lnTo>
                    <a:lnTo>
                      <a:pt x="219" y="130"/>
                    </a:lnTo>
                    <a:lnTo>
                      <a:pt x="208" y="135"/>
                    </a:lnTo>
                    <a:lnTo>
                      <a:pt x="198" y="140"/>
                    </a:lnTo>
                    <a:lnTo>
                      <a:pt x="188" y="146"/>
                    </a:lnTo>
                    <a:lnTo>
                      <a:pt x="183" y="150"/>
                    </a:lnTo>
                    <a:lnTo>
                      <a:pt x="179" y="155"/>
                    </a:lnTo>
                    <a:lnTo>
                      <a:pt x="174" y="161"/>
                    </a:lnTo>
                    <a:lnTo>
                      <a:pt x="171" y="166"/>
                    </a:lnTo>
                    <a:lnTo>
                      <a:pt x="169" y="171"/>
                    </a:lnTo>
                    <a:lnTo>
                      <a:pt x="167" y="177"/>
                    </a:lnTo>
                    <a:lnTo>
                      <a:pt x="166" y="184"/>
                    </a:lnTo>
                    <a:lnTo>
                      <a:pt x="165" y="190"/>
                    </a:lnTo>
                    <a:lnTo>
                      <a:pt x="166" y="197"/>
                    </a:lnTo>
                    <a:lnTo>
                      <a:pt x="166" y="203"/>
                    </a:lnTo>
                    <a:lnTo>
                      <a:pt x="169" y="208"/>
                    </a:lnTo>
                    <a:lnTo>
                      <a:pt x="171" y="214"/>
                    </a:lnTo>
                    <a:lnTo>
                      <a:pt x="174" y="220"/>
                    </a:lnTo>
                    <a:lnTo>
                      <a:pt x="178" y="225"/>
                    </a:lnTo>
                    <a:lnTo>
                      <a:pt x="181" y="230"/>
                    </a:lnTo>
                    <a:lnTo>
                      <a:pt x="187" y="234"/>
                    </a:lnTo>
                    <a:lnTo>
                      <a:pt x="196" y="240"/>
                    </a:lnTo>
                    <a:lnTo>
                      <a:pt x="206" y="245"/>
                    </a:lnTo>
                    <a:lnTo>
                      <a:pt x="219" y="252"/>
                    </a:lnTo>
                    <a:lnTo>
                      <a:pt x="234" y="258"/>
                    </a:lnTo>
                    <a:lnTo>
                      <a:pt x="273" y="270"/>
                    </a:lnTo>
                    <a:lnTo>
                      <a:pt x="320" y="283"/>
                    </a:lnTo>
                    <a:lnTo>
                      <a:pt x="370" y="295"/>
                    </a:lnTo>
                    <a:lnTo>
                      <a:pt x="412" y="308"/>
                    </a:lnTo>
                    <a:lnTo>
                      <a:pt x="430" y="315"/>
                    </a:lnTo>
                    <a:lnTo>
                      <a:pt x="448" y="321"/>
                    </a:lnTo>
                    <a:lnTo>
                      <a:pt x="464" y="327"/>
                    </a:lnTo>
                    <a:lnTo>
                      <a:pt x="477" y="334"/>
                    </a:lnTo>
                    <a:lnTo>
                      <a:pt x="489" y="342"/>
                    </a:lnTo>
                    <a:lnTo>
                      <a:pt x="501" y="348"/>
                    </a:lnTo>
                    <a:lnTo>
                      <a:pt x="511" y="357"/>
                    </a:lnTo>
                    <a:lnTo>
                      <a:pt x="522" y="366"/>
                    </a:lnTo>
                    <a:lnTo>
                      <a:pt x="532" y="375"/>
                    </a:lnTo>
                    <a:lnTo>
                      <a:pt x="541" y="385"/>
                    </a:lnTo>
                    <a:lnTo>
                      <a:pt x="548" y="395"/>
                    </a:lnTo>
                    <a:lnTo>
                      <a:pt x="556" y="407"/>
                    </a:lnTo>
                    <a:lnTo>
                      <a:pt x="563" y="419"/>
                    </a:lnTo>
                    <a:lnTo>
                      <a:pt x="569" y="431"/>
                    </a:lnTo>
                    <a:lnTo>
                      <a:pt x="574" y="444"/>
                    </a:lnTo>
                    <a:lnTo>
                      <a:pt x="578" y="458"/>
                    </a:lnTo>
                    <a:lnTo>
                      <a:pt x="581" y="474"/>
                    </a:lnTo>
                    <a:lnTo>
                      <a:pt x="583" y="489"/>
                    </a:lnTo>
                    <a:lnTo>
                      <a:pt x="584" y="505"/>
                    </a:lnTo>
                    <a:lnTo>
                      <a:pt x="584" y="521"/>
                    </a:lnTo>
                    <a:lnTo>
                      <a:pt x="584" y="537"/>
                    </a:lnTo>
                    <a:lnTo>
                      <a:pt x="583" y="552"/>
                    </a:lnTo>
                    <a:lnTo>
                      <a:pt x="581" y="566"/>
                    </a:lnTo>
                    <a:lnTo>
                      <a:pt x="577" y="582"/>
                    </a:lnTo>
                    <a:lnTo>
                      <a:pt x="572" y="596"/>
                    </a:lnTo>
                    <a:lnTo>
                      <a:pt x="565" y="610"/>
                    </a:lnTo>
                    <a:lnTo>
                      <a:pt x="559" y="624"/>
                    </a:lnTo>
                    <a:lnTo>
                      <a:pt x="551" y="637"/>
                    </a:lnTo>
                    <a:lnTo>
                      <a:pt x="542" y="650"/>
                    </a:lnTo>
                    <a:lnTo>
                      <a:pt x="532" y="662"/>
                    </a:lnTo>
                    <a:lnTo>
                      <a:pt x="520" y="674"/>
                    </a:lnTo>
                    <a:lnTo>
                      <a:pt x="509" y="684"/>
                    </a:lnTo>
                    <a:lnTo>
                      <a:pt x="496" y="693"/>
                    </a:lnTo>
                    <a:lnTo>
                      <a:pt x="483" y="702"/>
                    </a:lnTo>
                    <a:lnTo>
                      <a:pt x="469" y="710"/>
                    </a:lnTo>
                    <a:lnTo>
                      <a:pt x="454" y="718"/>
                    </a:lnTo>
                    <a:lnTo>
                      <a:pt x="437" y="723"/>
                    </a:lnTo>
                    <a:lnTo>
                      <a:pt x="420" y="729"/>
                    </a:lnTo>
                    <a:lnTo>
                      <a:pt x="402" y="733"/>
                    </a:lnTo>
                    <a:lnTo>
                      <a:pt x="383" y="737"/>
                    </a:lnTo>
                    <a:lnTo>
                      <a:pt x="362" y="739"/>
                    </a:lnTo>
                    <a:lnTo>
                      <a:pt x="342" y="742"/>
                    </a:lnTo>
                    <a:lnTo>
                      <a:pt x="320" y="743"/>
                    </a:lnTo>
                    <a:lnTo>
                      <a:pt x="297" y="743"/>
                    </a:lnTo>
                    <a:lnTo>
                      <a:pt x="264" y="742"/>
                    </a:lnTo>
                    <a:lnTo>
                      <a:pt x="233" y="739"/>
                    </a:lnTo>
                    <a:lnTo>
                      <a:pt x="203" y="734"/>
                    </a:lnTo>
                    <a:lnTo>
                      <a:pt x="176" y="728"/>
                    </a:lnTo>
                    <a:lnTo>
                      <a:pt x="163" y="724"/>
                    </a:lnTo>
                    <a:lnTo>
                      <a:pt x="152" y="719"/>
                    </a:lnTo>
                    <a:lnTo>
                      <a:pt x="139" y="714"/>
                    </a:lnTo>
                    <a:lnTo>
                      <a:pt x="129" y="709"/>
                    </a:lnTo>
                    <a:lnTo>
                      <a:pt x="117" y="702"/>
                    </a:lnTo>
                    <a:lnTo>
                      <a:pt x="107" y="696"/>
                    </a:lnTo>
                    <a:lnTo>
                      <a:pt x="97" y="688"/>
                    </a:lnTo>
                    <a:lnTo>
                      <a:pt x="88" y="680"/>
                    </a:lnTo>
                    <a:lnTo>
                      <a:pt x="79" y="673"/>
                    </a:lnTo>
                    <a:lnTo>
                      <a:pt x="71" y="664"/>
                    </a:lnTo>
                    <a:lnTo>
                      <a:pt x="62" y="655"/>
                    </a:lnTo>
                    <a:lnTo>
                      <a:pt x="54" y="646"/>
                    </a:lnTo>
                    <a:lnTo>
                      <a:pt x="41" y="625"/>
                    </a:lnTo>
                    <a:lnTo>
                      <a:pt x="30" y="603"/>
                    </a:lnTo>
                    <a:lnTo>
                      <a:pt x="20" y="579"/>
                    </a:lnTo>
                    <a:lnTo>
                      <a:pt x="12" y="553"/>
                    </a:lnTo>
                    <a:lnTo>
                      <a:pt x="6" y="526"/>
                    </a:lnTo>
                    <a:lnTo>
                      <a:pt x="0" y="49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3" name="Freeform 530">
                <a:extLst>
                  <a:ext uri="{FF2B5EF4-FFF2-40B4-BE49-F238E27FC236}">
                    <a16:creationId xmlns:a16="http://schemas.microsoft.com/office/drawing/2014/main" id="{CCA4CA91-C61F-4424-ABD7-10FCED63C8A3}"/>
                  </a:ext>
                </a:extLst>
              </p:cNvPr>
              <p:cNvSpPr>
                <a:spLocks noEditPoints="1"/>
              </p:cNvSpPr>
              <p:nvPr/>
            </p:nvSpPr>
            <p:spPr bwMode="auto">
              <a:xfrm>
                <a:off x="3657" y="1229"/>
                <a:ext cx="34" cy="180"/>
              </a:xfrm>
              <a:custGeom>
                <a:avLst/>
                <a:gdLst>
                  <a:gd name="T0" fmla="*/ 0 w 138"/>
                  <a:gd name="T1" fmla="*/ 8 h 718"/>
                  <a:gd name="T2" fmla="*/ 0 w 138"/>
                  <a:gd name="T3" fmla="*/ 0 h 718"/>
                  <a:gd name="T4" fmla="*/ 8 w 138"/>
                  <a:gd name="T5" fmla="*/ 0 h 718"/>
                  <a:gd name="T6" fmla="*/ 8 w 138"/>
                  <a:gd name="T7" fmla="*/ 8 h 718"/>
                  <a:gd name="T8" fmla="*/ 0 w 138"/>
                  <a:gd name="T9" fmla="*/ 8 h 718"/>
                  <a:gd name="T10" fmla="*/ 0 w 138"/>
                  <a:gd name="T11" fmla="*/ 45 h 718"/>
                  <a:gd name="T12" fmla="*/ 0 w 138"/>
                  <a:gd name="T13" fmla="*/ 13 h 718"/>
                  <a:gd name="T14" fmla="*/ 8 w 138"/>
                  <a:gd name="T15" fmla="*/ 13 h 718"/>
                  <a:gd name="T16" fmla="*/ 8 w 138"/>
                  <a:gd name="T17" fmla="*/ 45 h 718"/>
                  <a:gd name="T18" fmla="*/ 0 w 138"/>
                  <a:gd name="T19" fmla="*/ 45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4" name="Freeform 531">
                <a:extLst>
                  <a:ext uri="{FF2B5EF4-FFF2-40B4-BE49-F238E27FC236}">
                    <a16:creationId xmlns:a16="http://schemas.microsoft.com/office/drawing/2014/main" id="{A846E4B5-3980-41C6-A935-55A932B576A0}"/>
                  </a:ext>
                </a:extLst>
              </p:cNvPr>
              <p:cNvSpPr>
                <a:spLocks/>
              </p:cNvSpPr>
              <p:nvPr/>
            </p:nvSpPr>
            <p:spPr bwMode="auto">
              <a:xfrm>
                <a:off x="3713" y="1233"/>
                <a:ext cx="76" cy="179"/>
              </a:xfrm>
              <a:custGeom>
                <a:avLst/>
                <a:gdLst>
                  <a:gd name="T0" fmla="*/ 18 w 307"/>
                  <a:gd name="T1" fmla="*/ 12 h 716"/>
                  <a:gd name="T2" fmla="*/ 18 w 307"/>
                  <a:gd name="T3" fmla="*/ 19 h 716"/>
                  <a:gd name="T4" fmla="*/ 12 w 307"/>
                  <a:gd name="T5" fmla="*/ 19 h 716"/>
                  <a:gd name="T6" fmla="*/ 12 w 307"/>
                  <a:gd name="T7" fmla="*/ 32 h 716"/>
                  <a:gd name="T8" fmla="*/ 12 w 307"/>
                  <a:gd name="T9" fmla="*/ 33 h 716"/>
                  <a:gd name="T10" fmla="*/ 12 w 307"/>
                  <a:gd name="T11" fmla="*/ 35 h 716"/>
                  <a:gd name="T12" fmla="*/ 12 w 307"/>
                  <a:gd name="T13" fmla="*/ 36 h 716"/>
                  <a:gd name="T14" fmla="*/ 13 w 307"/>
                  <a:gd name="T15" fmla="*/ 36 h 716"/>
                  <a:gd name="T16" fmla="*/ 13 w 307"/>
                  <a:gd name="T17" fmla="*/ 37 h 716"/>
                  <a:gd name="T18" fmla="*/ 13 w 307"/>
                  <a:gd name="T19" fmla="*/ 37 h 716"/>
                  <a:gd name="T20" fmla="*/ 13 w 307"/>
                  <a:gd name="T21" fmla="*/ 37 h 716"/>
                  <a:gd name="T22" fmla="*/ 13 w 307"/>
                  <a:gd name="T23" fmla="*/ 37 h 716"/>
                  <a:gd name="T24" fmla="*/ 14 w 307"/>
                  <a:gd name="T25" fmla="*/ 38 h 716"/>
                  <a:gd name="T26" fmla="*/ 14 w 307"/>
                  <a:gd name="T27" fmla="*/ 38 h 716"/>
                  <a:gd name="T28" fmla="*/ 14 w 307"/>
                  <a:gd name="T29" fmla="*/ 38 h 716"/>
                  <a:gd name="T30" fmla="*/ 15 w 307"/>
                  <a:gd name="T31" fmla="*/ 38 h 716"/>
                  <a:gd name="T32" fmla="*/ 15 w 307"/>
                  <a:gd name="T33" fmla="*/ 38 h 716"/>
                  <a:gd name="T34" fmla="*/ 16 w 307"/>
                  <a:gd name="T35" fmla="*/ 38 h 716"/>
                  <a:gd name="T36" fmla="*/ 17 w 307"/>
                  <a:gd name="T37" fmla="*/ 37 h 716"/>
                  <a:gd name="T38" fmla="*/ 18 w 307"/>
                  <a:gd name="T39" fmla="*/ 37 h 716"/>
                  <a:gd name="T40" fmla="*/ 19 w 307"/>
                  <a:gd name="T41" fmla="*/ 44 h 716"/>
                  <a:gd name="T42" fmla="*/ 18 w 307"/>
                  <a:gd name="T43" fmla="*/ 44 h 716"/>
                  <a:gd name="T44" fmla="*/ 17 w 307"/>
                  <a:gd name="T45" fmla="*/ 44 h 716"/>
                  <a:gd name="T46" fmla="*/ 17 w 307"/>
                  <a:gd name="T47" fmla="*/ 44 h 716"/>
                  <a:gd name="T48" fmla="*/ 16 w 307"/>
                  <a:gd name="T49" fmla="*/ 45 h 716"/>
                  <a:gd name="T50" fmla="*/ 15 w 307"/>
                  <a:gd name="T51" fmla="*/ 45 h 716"/>
                  <a:gd name="T52" fmla="*/ 14 w 307"/>
                  <a:gd name="T53" fmla="*/ 45 h 716"/>
                  <a:gd name="T54" fmla="*/ 13 w 307"/>
                  <a:gd name="T55" fmla="*/ 45 h 716"/>
                  <a:gd name="T56" fmla="*/ 12 w 307"/>
                  <a:gd name="T57" fmla="*/ 45 h 716"/>
                  <a:gd name="T58" fmla="*/ 11 w 307"/>
                  <a:gd name="T59" fmla="*/ 45 h 716"/>
                  <a:gd name="T60" fmla="*/ 10 w 307"/>
                  <a:gd name="T61" fmla="*/ 45 h 716"/>
                  <a:gd name="T62" fmla="*/ 9 w 307"/>
                  <a:gd name="T63" fmla="*/ 45 h 716"/>
                  <a:gd name="T64" fmla="*/ 8 w 307"/>
                  <a:gd name="T65" fmla="*/ 44 h 716"/>
                  <a:gd name="T66" fmla="*/ 7 w 307"/>
                  <a:gd name="T67" fmla="*/ 44 h 716"/>
                  <a:gd name="T68" fmla="*/ 6 w 307"/>
                  <a:gd name="T69" fmla="*/ 43 h 716"/>
                  <a:gd name="T70" fmla="*/ 6 w 307"/>
                  <a:gd name="T71" fmla="*/ 43 h 716"/>
                  <a:gd name="T72" fmla="*/ 5 w 307"/>
                  <a:gd name="T73" fmla="*/ 42 h 716"/>
                  <a:gd name="T74" fmla="*/ 5 w 307"/>
                  <a:gd name="T75" fmla="*/ 41 h 716"/>
                  <a:gd name="T76" fmla="*/ 5 w 307"/>
                  <a:gd name="T77" fmla="*/ 41 h 716"/>
                  <a:gd name="T78" fmla="*/ 4 w 307"/>
                  <a:gd name="T79" fmla="*/ 40 h 716"/>
                  <a:gd name="T80" fmla="*/ 4 w 307"/>
                  <a:gd name="T81" fmla="*/ 39 h 716"/>
                  <a:gd name="T82" fmla="*/ 4 w 307"/>
                  <a:gd name="T83" fmla="*/ 38 h 716"/>
                  <a:gd name="T84" fmla="*/ 4 w 307"/>
                  <a:gd name="T85" fmla="*/ 36 h 716"/>
                  <a:gd name="T86" fmla="*/ 4 w 307"/>
                  <a:gd name="T87" fmla="*/ 35 h 716"/>
                  <a:gd name="T88" fmla="*/ 4 w 307"/>
                  <a:gd name="T89" fmla="*/ 33 h 716"/>
                  <a:gd name="T90" fmla="*/ 4 w 307"/>
                  <a:gd name="T91" fmla="*/ 19 h 716"/>
                  <a:gd name="T92" fmla="*/ 0 w 307"/>
                  <a:gd name="T93" fmla="*/ 19 h 716"/>
                  <a:gd name="T94" fmla="*/ 0 w 307"/>
                  <a:gd name="T95" fmla="*/ 12 h 716"/>
                  <a:gd name="T96" fmla="*/ 4 w 307"/>
                  <a:gd name="T97" fmla="*/ 12 h 716"/>
                  <a:gd name="T98" fmla="*/ 4 w 307"/>
                  <a:gd name="T99" fmla="*/ 5 h 716"/>
                  <a:gd name="T100" fmla="*/ 12 w 307"/>
                  <a:gd name="T101" fmla="*/ 0 h 716"/>
                  <a:gd name="T102" fmla="*/ 12 w 307"/>
                  <a:gd name="T103" fmla="*/ 12 h 716"/>
                  <a:gd name="T104" fmla="*/ 18 w 307"/>
                  <a:gd name="T105" fmla="*/ 12 h 7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07"/>
                  <a:gd name="T160" fmla="*/ 0 h 716"/>
                  <a:gd name="T161" fmla="*/ 307 w 307"/>
                  <a:gd name="T162" fmla="*/ 716 h 7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07" h="716">
                    <a:moveTo>
                      <a:pt x="296" y="185"/>
                    </a:moveTo>
                    <a:lnTo>
                      <a:pt x="296" y="294"/>
                    </a:lnTo>
                    <a:lnTo>
                      <a:pt x="201" y="294"/>
                    </a:lnTo>
                    <a:lnTo>
                      <a:pt x="201" y="504"/>
                    </a:lnTo>
                    <a:lnTo>
                      <a:pt x="202" y="532"/>
                    </a:lnTo>
                    <a:lnTo>
                      <a:pt x="202" y="554"/>
                    </a:lnTo>
                    <a:lnTo>
                      <a:pt x="203" y="570"/>
                    </a:lnTo>
                    <a:lnTo>
                      <a:pt x="204" y="577"/>
                    </a:lnTo>
                    <a:lnTo>
                      <a:pt x="206" y="583"/>
                    </a:lnTo>
                    <a:lnTo>
                      <a:pt x="208" y="588"/>
                    </a:lnTo>
                    <a:lnTo>
                      <a:pt x="212" y="592"/>
                    </a:lnTo>
                    <a:lnTo>
                      <a:pt x="216" y="595"/>
                    </a:lnTo>
                    <a:lnTo>
                      <a:pt x="221" y="598"/>
                    </a:lnTo>
                    <a:lnTo>
                      <a:pt x="226" y="601"/>
                    </a:lnTo>
                    <a:lnTo>
                      <a:pt x="233" y="602"/>
                    </a:lnTo>
                    <a:lnTo>
                      <a:pt x="239" y="602"/>
                    </a:lnTo>
                    <a:lnTo>
                      <a:pt x="251" y="602"/>
                    </a:lnTo>
                    <a:lnTo>
                      <a:pt x="264" y="599"/>
                    </a:lnTo>
                    <a:lnTo>
                      <a:pt x="278" y="595"/>
                    </a:lnTo>
                    <a:lnTo>
                      <a:pt x="294" y="589"/>
                    </a:lnTo>
                    <a:lnTo>
                      <a:pt x="307" y="695"/>
                    </a:lnTo>
                    <a:lnTo>
                      <a:pt x="294" y="701"/>
                    </a:lnTo>
                    <a:lnTo>
                      <a:pt x="281" y="704"/>
                    </a:lnTo>
                    <a:lnTo>
                      <a:pt x="269" y="708"/>
                    </a:lnTo>
                    <a:lnTo>
                      <a:pt x="256" y="711"/>
                    </a:lnTo>
                    <a:lnTo>
                      <a:pt x="242" y="713"/>
                    </a:lnTo>
                    <a:lnTo>
                      <a:pt x="228" y="715"/>
                    </a:lnTo>
                    <a:lnTo>
                      <a:pt x="212" y="716"/>
                    </a:lnTo>
                    <a:lnTo>
                      <a:pt x="198" y="716"/>
                    </a:lnTo>
                    <a:lnTo>
                      <a:pt x="180" y="716"/>
                    </a:lnTo>
                    <a:lnTo>
                      <a:pt x="162" y="713"/>
                    </a:lnTo>
                    <a:lnTo>
                      <a:pt x="145" y="710"/>
                    </a:lnTo>
                    <a:lnTo>
                      <a:pt x="130" y="704"/>
                    </a:lnTo>
                    <a:lnTo>
                      <a:pt x="117" y="697"/>
                    </a:lnTo>
                    <a:lnTo>
                      <a:pt x="104" y="689"/>
                    </a:lnTo>
                    <a:lnTo>
                      <a:pt x="95" y="681"/>
                    </a:lnTo>
                    <a:lnTo>
                      <a:pt x="86" y="671"/>
                    </a:lnTo>
                    <a:lnTo>
                      <a:pt x="80" y="661"/>
                    </a:lnTo>
                    <a:lnTo>
                      <a:pt x="75" y="648"/>
                    </a:lnTo>
                    <a:lnTo>
                      <a:pt x="71" y="634"/>
                    </a:lnTo>
                    <a:lnTo>
                      <a:pt x="67" y="618"/>
                    </a:lnTo>
                    <a:lnTo>
                      <a:pt x="66" y="603"/>
                    </a:lnTo>
                    <a:lnTo>
                      <a:pt x="65" y="581"/>
                    </a:lnTo>
                    <a:lnTo>
                      <a:pt x="63" y="554"/>
                    </a:lnTo>
                    <a:lnTo>
                      <a:pt x="63" y="521"/>
                    </a:lnTo>
                    <a:lnTo>
                      <a:pt x="63" y="294"/>
                    </a:lnTo>
                    <a:lnTo>
                      <a:pt x="0" y="294"/>
                    </a:lnTo>
                    <a:lnTo>
                      <a:pt x="0" y="185"/>
                    </a:lnTo>
                    <a:lnTo>
                      <a:pt x="63" y="185"/>
                    </a:lnTo>
                    <a:lnTo>
                      <a:pt x="63" y="81"/>
                    </a:lnTo>
                    <a:lnTo>
                      <a:pt x="201" y="0"/>
                    </a:lnTo>
                    <a:lnTo>
                      <a:pt x="201" y="185"/>
                    </a:lnTo>
                    <a:lnTo>
                      <a:pt x="296" y="18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5" name="Freeform 532">
                <a:extLst>
                  <a:ext uri="{FF2B5EF4-FFF2-40B4-BE49-F238E27FC236}">
                    <a16:creationId xmlns:a16="http://schemas.microsoft.com/office/drawing/2014/main" id="{DDBF6CC2-99D0-4DAD-A49D-53C325CE8BC0}"/>
                  </a:ext>
                </a:extLst>
              </p:cNvPr>
              <p:cNvSpPr>
                <a:spLocks noEditPoints="1"/>
              </p:cNvSpPr>
              <p:nvPr/>
            </p:nvSpPr>
            <p:spPr bwMode="auto">
              <a:xfrm>
                <a:off x="3810" y="1229"/>
                <a:ext cx="35" cy="180"/>
              </a:xfrm>
              <a:custGeom>
                <a:avLst/>
                <a:gdLst>
                  <a:gd name="T0" fmla="*/ 0 w 138"/>
                  <a:gd name="T1" fmla="*/ 8 h 718"/>
                  <a:gd name="T2" fmla="*/ 0 w 138"/>
                  <a:gd name="T3" fmla="*/ 0 h 718"/>
                  <a:gd name="T4" fmla="*/ 9 w 138"/>
                  <a:gd name="T5" fmla="*/ 0 h 718"/>
                  <a:gd name="T6" fmla="*/ 9 w 138"/>
                  <a:gd name="T7" fmla="*/ 8 h 718"/>
                  <a:gd name="T8" fmla="*/ 0 w 138"/>
                  <a:gd name="T9" fmla="*/ 8 h 718"/>
                  <a:gd name="T10" fmla="*/ 0 w 138"/>
                  <a:gd name="T11" fmla="*/ 45 h 718"/>
                  <a:gd name="T12" fmla="*/ 0 w 138"/>
                  <a:gd name="T13" fmla="*/ 13 h 718"/>
                  <a:gd name="T14" fmla="*/ 9 w 138"/>
                  <a:gd name="T15" fmla="*/ 13 h 718"/>
                  <a:gd name="T16" fmla="*/ 9 w 138"/>
                  <a:gd name="T17" fmla="*/ 45 h 718"/>
                  <a:gd name="T18" fmla="*/ 0 w 138"/>
                  <a:gd name="T19" fmla="*/ 45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6" name="Freeform 533">
                <a:extLst>
                  <a:ext uri="{FF2B5EF4-FFF2-40B4-BE49-F238E27FC236}">
                    <a16:creationId xmlns:a16="http://schemas.microsoft.com/office/drawing/2014/main" id="{5069EB9C-B0FF-4E4F-9C14-D6D361026602}"/>
                  </a:ext>
                </a:extLst>
              </p:cNvPr>
              <p:cNvSpPr>
                <a:spLocks noEditPoints="1"/>
              </p:cNvSpPr>
              <p:nvPr/>
            </p:nvSpPr>
            <p:spPr bwMode="auto">
              <a:xfrm>
                <a:off x="3872" y="1276"/>
                <a:ext cx="134" cy="136"/>
              </a:xfrm>
              <a:custGeom>
                <a:avLst/>
                <a:gdLst>
                  <a:gd name="T0" fmla="*/ 0 w 537"/>
                  <a:gd name="T1" fmla="*/ 15 h 544"/>
                  <a:gd name="T2" fmla="*/ 1 w 537"/>
                  <a:gd name="T3" fmla="*/ 11 h 544"/>
                  <a:gd name="T4" fmla="*/ 2 w 537"/>
                  <a:gd name="T5" fmla="*/ 8 h 544"/>
                  <a:gd name="T6" fmla="*/ 4 w 537"/>
                  <a:gd name="T7" fmla="*/ 6 h 544"/>
                  <a:gd name="T8" fmla="*/ 6 w 537"/>
                  <a:gd name="T9" fmla="*/ 4 h 544"/>
                  <a:gd name="T10" fmla="*/ 9 w 537"/>
                  <a:gd name="T11" fmla="*/ 2 h 544"/>
                  <a:gd name="T12" fmla="*/ 12 w 537"/>
                  <a:gd name="T13" fmla="*/ 1 h 544"/>
                  <a:gd name="T14" fmla="*/ 15 w 537"/>
                  <a:gd name="T15" fmla="*/ 0 h 544"/>
                  <a:gd name="T16" fmla="*/ 20 w 537"/>
                  <a:gd name="T17" fmla="*/ 0 h 544"/>
                  <a:gd name="T18" fmla="*/ 23 w 537"/>
                  <a:gd name="T19" fmla="*/ 1 h 544"/>
                  <a:gd name="T20" fmla="*/ 25 w 537"/>
                  <a:gd name="T21" fmla="*/ 2 h 544"/>
                  <a:gd name="T22" fmla="*/ 27 w 537"/>
                  <a:gd name="T23" fmla="*/ 3 h 544"/>
                  <a:gd name="T24" fmla="*/ 29 w 537"/>
                  <a:gd name="T25" fmla="*/ 5 h 544"/>
                  <a:gd name="T26" fmla="*/ 30 w 537"/>
                  <a:gd name="T27" fmla="*/ 7 h 544"/>
                  <a:gd name="T28" fmla="*/ 32 w 537"/>
                  <a:gd name="T29" fmla="*/ 9 h 544"/>
                  <a:gd name="T30" fmla="*/ 33 w 537"/>
                  <a:gd name="T31" fmla="*/ 11 h 544"/>
                  <a:gd name="T32" fmla="*/ 33 w 537"/>
                  <a:gd name="T33" fmla="*/ 14 h 544"/>
                  <a:gd name="T34" fmla="*/ 33 w 537"/>
                  <a:gd name="T35" fmla="*/ 19 h 544"/>
                  <a:gd name="T36" fmla="*/ 33 w 537"/>
                  <a:gd name="T37" fmla="*/ 22 h 544"/>
                  <a:gd name="T38" fmla="*/ 32 w 537"/>
                  <a:gd name="T39" fmla="*/ 25 h 544"/>
                  <a:gd name="T40" fmla="*/ 31 w 537"/>
                  <a:gd name="T41" fmla="*/ 27 h 544"/>
                  <a:gd name="T42" fmla="*/ 29 w 537"/>
                  <a:gd name="T43" fmla="*/ 29 h 544"/>
                  <a:gd name="T44" fmla="*/ 27 w 537"/>
                  <a:gd name="T45" fmla="*/ 30 h 544"/>
                  <a:gd name="T46" fmla="*/ 25 w 537"/>
                  <a:gd name="T47" fmla="*/ 32 h 544"/>
                  <a:gd name="T48" fmla="*/ 23 w 537"/>
                  <a:gd name="T49" fmla="*/ 33 h 544"/>
                  <a:gd name="T50" fmla="*/ 21 w 537"/>
                  <a:gd name="T51" fmla="*/ 34 h 544"/>
                  <a:gd name="T52" fmla="*/ 17 w 537"/>
                  <a:gd name="T53" fmla="*/ 34 h 544"/>
                  <a:gd name="T54" fmla="*/ 13 w 537"/>
                  <a:gd name="T55" fmla="*/ 34 h 544"/>
                  <a:gd name="T56" fmla="*/ 10 w 537"/>
                  <a:gd name="T57" fmla="*/ 33 h 544"/>
                  <a:gd name="T58" fmla="*/ 7 w 537"/>
                  <a:gd name="T59" fmla="*/ 32 h 544"/>
                  <a:gd name="T60" fmla="*/ 5 w 537"/>
                  <a:gd name="T61" fmla="*/ 30 h 544"/>
                  <a:gd name="T62" fmla="*/ 3 w 537"/>
                  <a:gd name="T63" fmla="*/ 27 h 544"/>
                  <a:gd name="T64" fmla="*/ 1 w 537"/>
                  <a:gd name="T65" fmla="*/ 24 h 544"/>
                  <a:gd name="T66" fmla="*/ 0 w 537"/>
                  <a:gd name="T67" fmla="*/ 21 h 544"/>
                  <a:gd name="T68" fmla="*/ 0 w 537"/>
                  <a:gd name="T69" fmla="*/ 17 h 544"/>
                  <a:gd name="T70" fmla="*/ 9 w 537"/>
                  <a:gd name="T71" fmla="*/ 19 h 544"/>
                  <a:gd name="T72" fmla="*/ 10 w 537"/>
                  <a:gd name="T73" fmla="*/ 22 h 544"/>
                  <a:gd name="T74" fmla="*/ 11 w 537"/>
                  <a:gd name="T75" fmla="*/ 25 h 544"/>
                  <a:gd name="T76" fmla="*/ 13 w 537"/>
                  <a:gd name="T77" fmla="*/ 26 h 544"/>
                  <a:gd name="T78" fmla="*/ 15 w 537"/>
                  <a:gd name="T79" fmla="*/ 27 h 544"/>
                  <a:gd name="T80" fmla="*/ 17 w 537"/>
                  <a:gd name="T81" fmla="*/ 27 h 544"/>
                  <a:gd name="T82" fmla="*/ 20 w 537"/>
                  <a:gd name="T83" fmla="*/ 27 h 544"/>
                  <a:gd name="T84" fmla="*/ 22 w 537"/>
                  <a:gd name="T85" fmla="*/ 25 h 544"/>
                  <a:gd name="T86" fmla="*/ 23 w 537"/>
                  <a:gd name="T87" fmla="*/ 23 h 544"/>
                  <a:gd name="T88" fmla="*/ 24 w 537"/>
                  <a:gd name="T89" fmla="*/ 20 h 544"/>
                  <a:gd name="T90" fmla="*/ 25 w 537"/>
                  <a:gd name="T91" fmla="*/ 17 h 544"/>
                  <a:gd name="T92" fmla="*/ 24 w 537"/>
                  <a:gd name="T93" fmla="*/ 14 h 544"/>
                  <a:gd name="T94" fmla="*/ 23 w 537"/>
                  <a:gd name="T95" fmla="*/ 11 h 544"/>
                  <a:gd name="T96" fmla="*/ 22 w 537"/>
                  <a:gd name="T97" fmla="*/ 9 h 544"/>
                  <a:gd name="T98" fmla="*/ 20 w 537"/>
                  <a:gd name="T99" fmla="*/ 8 h 544"/>
                  <a:gd name="T100" fmla="*/ 17 w 537"/>
                  <a:gd name="T101" fmla="*/ 7 h 544"/>
                  <a:gd name="T102" fmla="*/ 15 w 537"/>
                  <a:gd name="T103" fmla="*/ 7 h 544"/>
                  <a:gd name="T104" fmla="*/ 13 w 537"/>
                  <a:gd name="T105" fmla="*/ 8 h 544"/>
                  <a:gd name="T106" fmla="*/ 11 w 537"/>
                  <a:gd name="T107" fmla="*/ 10 h 544"/>
                  <a:gd name="T108" fmla="*/ 10 w 537"/>
                  <a:gd name="T109" fmla="*/ 12 h 544"/>
                  <a:gd name="T110" fmla="*/ 9 w 537"/>
                  <a:gd name="T111" fmla="*/ 15 h 5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7"/>
                  <a:gd name="T169" fmla="*/ 0 h 544"/>
                  <a:gd name="T170" fmla="*/ 537 w 537"/>
                  <a:gd name="T171" fmla="*/ 544 h 5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7" h="544">
                    <a:moveTo>
                      <a:pt x="0" y="265"/>
                    </a:moveTo>
                    <a:lnTo>
                      <a:pt x="0" y="248"/>
                    </a:lnTo>
                    <a:lnTo>
                      <a:pt x="2" y="231"/>
                    </a:lnTo>
                    <a:lnTo>
                      <a:pt x="4" y="214"/>
                    </a:lnTo>
                    <a:lnTo>
                      <a:pt x="8" y="197"/>
                    </a:lnTo>
                    <a:lnTo>
                      <a:pt x="13" y="181"/>
                    </a:lnTo>
                    <a:lnTo>
                      <a:pt x="18" y="164"/>
                    </a:lnTo>
                    <a:lnTo>
                      <a:pt x="26" y="149"/>
                    </a:lnTo>
                    <a:lnTo>
                      <a:pt x="34" y="132"/>
                    </a:lnTo>
                    <a:lnTo>
                      <a:pt x="43" y="117"/>
                    </a:lnTo>
                    <a:lnTo>
                      <a:pt x="53" y="102"/>
                    </a:lnTo>
                    <a:lnTo>
                      <a:pt x="63" y="88"/>
                    </a:lnTo>
                    <a:lnTo>
                      <a:pt x="75" y="76"/>
                    </a:lnTo>
                    <a:lnTo>
                      <a:pt x="86" y="64"/>
                    </a:lnTo>
                    <a:lnTo>
                      <a:pt x="100" y="54"/>
                    </a:lnTo>
                    <a:lnTo>
                      <a:pt x="115" y="43"/>
                    </a:lnTo>
                    <a:lnTo>
                      <a:pt x="130" y="34"/>
                    </a:lnTo>
                    <a:lnTo>
                      <a:pt x="145" y="27"/>
                    </a:lnTo>
                    <a:lnTo>
                      <a:pt x="161" y="19"/>
                    </a:lnTo>
                    <a:lnTo>
                      <a:pt x="177" y="14"/>
                    </a:lnTo>
                    <a:lnTo>
                      <a:pt x="195" y="9"/>
                    </a:lnTo>
                    <a:lnTo>
                      <a:pt x="212" y="5"/>
                    </a:lnTo>
                    <a:lnTo>
                      <a:pt x="230" y="2"/>
                    </a:lnTo>
                    <a:lnTo>
                      <a:pt x="249" y="1"/>
                    </a:lnTo>
                    <a:lnTo>
                      <a:pt x="269" y="0"/>
                    </a:lnTo>
                    <a:lnTo>
                      <a:pt x="297" y="1"/>
                    </a:lnTo>
                    <a:lnTo>
                      <a:pt x="324" y="5"/>
                    </a:lnTo>
                    <a:lnTo>
                      <a:pt x="338" y="8"/>
                    </a:lnTo>
                    <a:lnTo>
                      <a:pt x="351" y="11"/>
                    </a:lnTo>
                    <a:lnTo>
                      <a:pt x="364" y="15"/>
                    </a:lnTo>
                    <a:lnTo>
                      <a:pt x="375" y="19"/>
                    </a:lnTo>
                    <a:lnTo>
                      <a:pt x="387" y="24"/>
                    </a:lnTo>
                    <a:lnTo>
                      <a:pt x="399" y="31"/>
                    </a:lnTo>
                    <a:lnTo>
                      <a:pt x="410" y="37"/>
                    </a:lnTo>
                    <a:lnTo>
                      <a:pt x="421" y="43"/>
                    </a:lnTo>
                    <a:lnTo>
                      <a:pt x="432" y="51"/>
                    </a:lnTo>
                    <a:lnTo>
                      <a:pt x="442" y="59"/>
                    </a:lnTo>
                    <a:lnTo>
                      <a:pt x="452" y="68"/>
                    </a:lnTo>
                    <a:lnTo>
                      <a:pt x="461" y="77"/>
                    </a:lnTo>
                    <a:lnTo>
                      <a:pt x="470" y="87"/>
                    </a:lnTo>
                    <a:lnTo>
                      <a:pt x="479" y="97"/>
                    </a:lnTo>
                    <a:lnTo>
                      <a:pt x="487" y="108"/>
                    </a:lnTo>
                    <a:lnTo>
                      <a:pt x="494" y="118"/>
                    </a:lnTo>
                    <a:lnTo>
                      <a:pt x="501" y="129"/>
                    </a:lnTo>
                    <a:lnTo>
                      <a:pt x="507" y="141"/>
                    </a:lnTo>
                    <a:lnTo>
                      <a:pt x="514" y="153"/>
                    </a:lnTo>
                    <a:lnTo>
                      <a:pt x="518" y="164"/>
                    </a:lnTo>
                    <a:lnTo>
                      <a:pt x="523" y="177"/>
                    </a:lnTo>
                    <a:lnTo>
                      <a:pt x="527" y="188"/>
                    </a:lnTo>
                    <a:lnTo>
                      <a:pt x="529" y="201"/>
                    </a:lnTo>
                    <a:lnTo>
                      <a:pt x="532" y="215"/>
                    </a:lnTo>
                    <a:lnTo>
                      <a:pt x="536" y="242"/>
                    </a:lnTo>
                    <a:lnTo>
                      <a:pt x="537" y="271"/>
                    </a:lnTo>
                    <a:lnTo>
                      <a:pt x="536" y="300"/>
                    </a:lnTo>
                    <a:lnTo>
                      <a:pt x="532" y="327"/>
                    </a:lnTo>
                    <a:lnTo>
                      <a:pt x="529" y="341"/>
                    </a:lnTo>
                    <a:lnTo>
                      <a:pt x="527" y="354"/>
                    </a:lnTo>
                    <a:lnTo>
                      <a:pt x="523" y="367"/>
                    </a:lnTo>
                    <a:lnTo>
                      <a:pt x="518" y="378"/>
                    </a:lnTo>
                    <a:lnTo>
                      <a:pt x="512" y="391"/>
                    </a:lnTo>
                    <a:lnTo>
                      <a:pt x="507" y="403"/>
                    </a:lnTo>
                    <a:lnTo>
                      <a:pt x="501" y="414"/>
                    </a:lnTo>
                    <a:lnTo>
                      <a:pt x="494" y="426"/>
                    </a:lnTo>
                    <a:lnTo>
                      <a:pt x="487" y="436"/>
                    </a:lnTo>
                    <a:lnTo>
                      <a:pt x="479" y="446"/>
                    </a:lnTo>
                    <a:lnTo>
                      <a:pt x="470" y="457"/>
                    </a:lnTo>
                    <a:lnTo>
                      <a:pt x="461" y="467"/>
                    </a:lnTo>
                    <a:lnTo>
                      <a:pt x="451" y="476"/>
                    </a:lnTo>
                    <a:lnTo>
                      <a:pt x="441" y="485"/>
                    </a:lnTo>
                    <a:lnTo>
                      <a:pt x="430" y="493"/>
                    </a:lnTo>
                    <a:lnTo>
                      <a:pt x="420" y="500"/>
                    </a:lnTo>
                    <a:lnTo>
                      <a:pt x="410" y="508"/>
                    </a:lnTo>
                    <a:lnTo>
                      <a:pt x="398" y="514"/>
                    </a:lnTo>
                    <a:lnTo>
                      <a:pt x="387" y="520"/>
                    </a:lnTo>
                    <a:lnTo>
                      <a:pt x="375" y="525"/>
                    </a:lnTo>
                    <a:lnTo>
                      <a:pt x="362" y="530"/>
                    </a:lnTo>
                    <a:lnTo>
                      <a:pt x="351" y="534"/>
                    </a:lnTo>
                    <a:lnTo>
                      <a:pt x="338" y="536"/>
                    </a:lnTo>
                    <a:lnTo>
                      <a:pt x="324" y="540"/>
                    </a:lnTo>
                    <a:lnTo>
                      <a:pt x="297" y="543"/>
                    </a:lnTo>
                    <a:lnTo>
                      <a:pt x="269" y="544"/>
                    </a:lnTo>
                    <a:lnTo>
                      <a:pt x="251" y="544"/>
                    </a:lnTo>
                    <a:lnTo>
                      <a:pt x="234" y="543"/>
                    </a:lnTo>
                    <a:lnTo>
                      <a:pt x="216" y="540"/>
                    </a:lnTo>
                    <a:lnTo>
                      <a:pt x="199" y="536"/>
                    </a:lnTo>
                    <a:lnTo>
                      <a:pt x="183" y="531"/>
                    </a:lnTo>
                    <a:lnTo>
                      <a:pt x="166" y="526"/>
                    </a:lnTo>
                    <a:lnTo>
                      <a:pt x="149" y="520"/>
                    </a:lnTo>
                    <a:lnTo>
                      <a:pt x="132" y="512"/>
                    </a:lnTo>
                    <a:lnTo>
                      <a:pt x="117" y="503"/>
                    </a:lnTo>
                    <a:lnTo>
                      <a:pt x="102" y="494"/>
                    </a:lnTo>
                    <a:lnTo>
                      <a:pt x="88" y="484"/>
                    </a:lnTo>
                    <a:lnTo>
                      <a:pt x="75" y="472"/>
                    </a:lnTo>
                    <a:lnTo>
                      <a:pt x="63" y="459"/>
                    </a:lnTo>
                    <a:lnTo>
                      <a:pt x="53" y="446"/>
                    </a:lnTo>
                    <a:lnTo>
                      <a:pt x="43" y="432"/>
                    </a:lnTo>
                    <a:lnTo>
                      <a:pt x="34" y="417"/>
                    </a:lnTo>
                    <a:lnTo>
                      <a:pt x="26" y="402"/>
                    </a:lnTo>
                    <a:lnTo>
                      <a:pt x="18" y="385"/>
                    </a:lnTo>
                    <a:lnTo>
                      <a:pt x="13" y="367"/>
                    </a:lnTo>
                    <a:lnTo>
                      <a:pt x="8" y="348"/>
                    </a:lnTo>
                    <a:lnTo>
                      <a:pt x="4" y="328"/>
                    </a:lnTo>
                    <a:lnTo>
                      <a:pt x="2" y="308"/>
                    </a:lnTo>
                    <a:lnTo>
                      <a:pt x="0" y="287"/>
                    </a:lnTo>
                    <a:lnTo>
                      <a:pt x="0" y="265"/>
                    </a:lnTo>
                    <a:close/>
                    <a:moveTo>
                      <a:pt x="141" y="272"/>
                    </a:moveTo>
                    <a:lnTo>
                      <a:pt x="141" y="291"/>
                    </a:lnTo>
                    <a:lnTo>
                      <a:pt x="143" y="309"/>
                    </a:lnTo>
                    <a:lnTo>
                      <a:pt x="147" y="326"/>
                    </a:lnTo>
                    <a:lnTo>
                      <a:pt x="150" y="341"/>
                    </a:lnTo>
                    <a:lnTo>
                      <a:pt x="156" y="355"/>
                    </a:lnTo>
                    <a:lnTo>
                      <a:pt x="162" y="368"/>
                    </a:lnTo>
                    <a:lnTo>
                      <a:pt x="170" y="380"/>
                    </a:lnTo>
                    <a:lnTo>
                      <a:pt x="177" y="391"/>
                    </a:lnTo>
                    <a:lnTo>
                      <a:pt x="188" y="400"/>
                    </a:lnTo>
                    <a:lnTo>
                      <a:pt x="197" y="409"/>
                    </a:lnTo>
                    <a:lnTo>
                      <a:pt x="208" y="416"/>
                    </a:lnTo>
                    <a:lnTo>
                      <a:pt x="218" y="422"/>
                    </a:lnTo>
                    <a:lnTo>
                      <a:pt x="230" y="426"/>
                    </a:lnTo>
                    <a:lnTo>
                      <a:pt x="243" y="430"/>
                    </a:lnTo>
                    <a:lnTo>
                      <a:pt x="256" y="431"/>
                    </a:lnTo>
                    <a:lnTo>
                      <a:pt x="269" y="432"/>
                    </a:lnTo>
                    <a:lnTo>
                      <a:pt x="281" y="431"/>
                    </a:lnTo>
                    <a:lnTo>
                      <a:pt x="294" y="430"/>
                    </a:lnTo>
                    <a:lnTo>
                      <a:pt x="307" y="426"/>
                    </a:lnTo>
                    <a:lnTo>
                      <a:pt x="319" y="422"/>
                    </a:lnTo>
                    <a:lnTo>
                      <a:pt x="329" y="416"/>
                    </a:lnTo>
                    <a:lnTo>
                      <a:pt x="339" y="409"/>
                    </a:lnTo>
                    <a:lnTo>
                      <a:pt x="349" y="400"/>
                    </a:lnTo>
                    <a:lnTo>
                      <a:pt x="358" y="391"/>
                    </a:lnTo>
                    <a:lnTo>
                      <a:pt x="367" y="380"/>
                    </a:lnTo>
                    <a:lnTo>
                      <a:pt x="375" y="368"/>
                    </a:lnTo>
                    <a:lnTo>
                      <a:pt x="381" y="355"/>
                    </a:lnTo>
                    <a:lnTo>
                      <a:pt x="387" y="340"/>
                    </a:lnTo>
                    <a:lnTo>
                      <a:pt x="390" y="325"/>
                    </a:lnTo>
                    <a:lnTo>
                      <a:pt x="393" y="308"/>
                    </a:lnTo>
                    <a:lnTo>
                      <a:pt x="394" y="290"/>
                    </a:lnTo>
                    <a:lnTo>
                      <a:pt x="396" y="272"/>
                    </a:lnTo>
                    <a:lnTo>
                      <a:pt x="394" y="253"/>
                    </a:lnTo>
                    <a:lnTo>
                      <a:pt x="393" y="236"/>
                    </a:lnTo>
                    <a:lnTo>
                      <a:pt x="390" y="219"/>
                    </a:lnTo>
                    <a:lnTo>
                      <a:pt x="387" y="204"/>
                    </a:lnTo>
                    <a:lnTo>
                      <a:pt x="381" y="190"/>
                    </a:lnTo>
                    <a:lnTo>
                      <a:pt x="375" y="177"/>
                    </a:lnTo>
                    <a:lnTo>
                      <a:pt x="367" y="164"/>
                    </a:lnTo>
                    <a:lnTo>
                      <a:pt x="358" y="154"/>
                    </a:lnTo>
                    <a:lnTo>
                      <a:pt x="349" y="144"/>
                    </a:lnTo>
                    <a:lnTo>
                      <a:pt x="339" y="136"/>
                    </a:lnTo>
                    <a:lnTo>
                      <a:pt x="329" y="128"/>
                    </a:lnTo>
                    <a:lnTo>
                      <a:pt x="319" y="123"/>
                    </a:lnTo>
                    <a:lnTo>
                      <a:pt x="307" y="118"/>
                    </a:lnTo>
                    <a:lnTo>
                      <a:pt x="294" y="115"/>
                    </a:lnTo>
                    <a:lnTo>
                      <a:pt x="281" y="113"/>
                    </a:lnTo>
                    <a:lnTo>
                      <a:pt x="269" y="113"/>
                    </a:lnTo>
                    <a:lnTo>
                      <a:pt x="256" y="113"/>
                    </a:lnTo>
                    <a:lnTo>
                      <a:pt x="243" y="115"/>
                    </a:lnTo>
                    <a:lnTo>
                      <a:pt x="230" y="118"/>
                    </a:lnTo>
                    <a:lnTo>
                      <a:pt x="218" y="123"/>
                    </a:lnTo>
                    <a:lnTo>
                      <a:pt x="208" y="128"/>
                    </a:lnTo>
                    <a:lnTo>
                      <a:pt x="197" y="136"/>
                    </a:lnTo>
                    <a:lnTo>
                      <a:pt x="188" y="144"/>
                    </a:lnTo>
                    <a:lnTo>
                      <a:pt x="177" y="154"/>
                    </a:lnTo>
                    <a:lnTo>
                      <a:pt x="170" y="164"/>
                    </a:lnTo>
                    <a:lnTo>
                      <a:pt x="162" y="177"/>
                    </a:lnTo>
                    <a:lnTo>
                      <a:pt x="156" y="190"/>
                    </a:lnTo>
                    <a:lnTo>
                      <a:pt x="150" y="204"/>
                    </a:lnTo>
                    <a:lnTo>
                      <a:pt x="147" y="219"/>
                    </a:lnTo>
                    <a:lnTo>
                      <a:pt x="143" y="236"/>
                    </a:lnTo>
                    <a:lnTo>
                      <a:pt x="141" y="254"/>
                    </a:lnTo>
                    <a:lnTo>
                      <a:pt x="141" y="27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7" name="Freeform 534">
                <a:extLst>
                  <a:ext uri="{FF2B5EF4-FFF2-40B4-BE49-F238E27FC236}">
                    <a16:creationId xmlns:a16="http://schemas.microsoft.com/office/drawing/2014/main" id="{2E59E77D-8D31-4CE5-ACF9-33B5A149D6E8}"/>
                  </a:ext>
                </a:extLst>
              </p:cNvPr>
              <p:cNvSpPr>
                <a:spLocks noEditPoints="1"/>
              </p:cNvSpPr>
              <p:nvPr/>
            </p:nvSpPr>
            <p:spPr bwMode="auto">
              <a:xfrm>
                <a:off x="4095" y="1229"/>
                <a:ext cx="127" cy="183"/>
              </a:xfrm>
              <a:custGeom>
                <a:avLst/>
                <a:gdLst>
                  <a:gd name="T0" fmla="*/ 24 w 509"/>
                  <a:gd name="T1" fmla="*/ 40 h 730"/>
                  <a:gd name="T2" fmla="*/ 22 w 509"/>
                  <a:gd name="T3" fmla="*/ 42 h 730"/>
                  <a:gd name="T4" fmla="*/ 20 w 509"/>
                  <a:gd name="T5" fmla="*/ 44 h 730"/>
                  <a:gd name="T6" fmla="*/ 18 w 509"/>
                  <a:gd name="T7" fmla="*/ 45 h 730"/>
                  <a:gd name="T8" fmla="*/ 16 w 509"/>
                  <a:gd name="T9" fmla="*/ 46 h 730"/>
                  <a:gd name="T10" fmla="*/ 14 w 509"/>
                  <a:gd name="T11" fmla="*/ 46 h 730"/>
                  <a:gd name="T12" fmla="*/ 11 w 509"/>
                  <a:gd name="T13" fmla="*/ 46 h 730"/>
                  <a:gd name="T14" fmla="*/ 7 w 509"/>
                  <a:gd name="T15" fmla="*/ 44 h 730"/>
                  <a:gd name="T16" fmla="*/ 4 w 509"/>
                  <a:gd name="T17" fmla="*/ 41 h 730"/>
                  <a:gd name="T18" fmla="*/ 3 w 509"/>
                  <a:gd name="T19" fmla="*/ 40 h 730"/>
                  <a:gd name="T20" fmla="*/ 1 w 509"/>
                  <a:gd name="T21" fmla="*/ 36 h 730"/>
                  <a:gd name="T22" fmla="*/ 0 w 509"/>
                  <a:gd name="T23" fmla="*/ 31 h 730"/>
                  <a:gd name="T24" fmla="*/ 0 w 509"/>
                  <a:gd name="T25" fmla="*/ 25 h 730"/>
                  <a:gd name="T26" fmla="*/ 1 w 509"/>
                  <a:gd name="T27" fmla="*/ 20 h 730"/>
                  <a:gd name="T28" fmla="*/ 3 w 509"/>
                  <a:gd name="T29" fmla="*/ 17 h 730"/>
                  <a:gd name="T30" fmla="*/ 5 w 509"/>
                  <a:gd name="T31" fmla="*/ 15 h 730"/>
                  <a:gd name="T32" fmla="*/ 8 w 509"/>
                  <a:gd name="T33" fmla="*/ 13 h 730"/>
                  <a:gd name="T34" fmla="*/ 12 w 509"/>
                  <a:gd name="T35" fmla="*/ 12 h 730"/>
                  <a:gd name="T36" fmla="*/ 16 w 509"/>
                  <a:gd name="T37" fmla="*/ 12 h 730"/>
                  <a:gd name="T38" fmla="*/ 20 w 509"/>
                  <a:gd name="T39" fmla="*/ 14 h 730"/>
                  <a:gd name="T40" fmla="*/ 23 w 509"/>
                  <a:gd name="T41" fmla="*/ 16 h 730"/>
                  <a:gd name="T42" fmla="*/ 32 w 509"/>
                  <a:gd name="T43" fmla="*/ 45 h 730"/>
                  <a:gd name="T44" fmla="*/ 9 w 509"/>
                  <a:gd name="T45" fmla="*/ 31 h 730"/>
                  <a:gd name="T46" fmla="*/ 9 w 509"/>
                  <a:gd name="T47" fmla="*/ 34 h 730"/>
                  <a:gd name="T48" fmla="*/ 10 w 509"/>
                  <a:gd name="T49" fmla="*/ 36 h 730"/>
                  <a:gd name="T50" fmla="*/ 12 w 509"/>
                  <a:gd name="T51" fmla="*/ 38 h 730"/>
                  <a:gd name="T52" fmla="*/ 14 w 509"/>
                  <a:gd name="T53" fmla="*/ 39 h 730"/>
                  <a:gd name="T54" fmla="*/ 17 w 509"/>
                  <a:gd name="T55" fmla="*/ 39 h 730"/>
                  <a:gd name="T56" fmla="*/ 19 w 509"/>
                  <a:gd name="T57" fmla="*/ 38 h 730"/>
                  <a:gd name="T58" fmla="*/ 20 w 509"/>
                  <a:gd name="T59" fmla="*/ 37 h 730"/>
                  <a:gd name="T60" fmla="*/ 22 w 509"/>
                  <a:gd name="T61" fmla="*/ 35 h 730"/>
                  <a:gd name="T62" fmla="*/ 23 w 509"/>
                  <a:gd name="T63" fmla="*/ 32 h 730"/>
                  <a:gd name="T64" fmla="*/ 23 w 509"/>
                  <a:gd name="T65" fmla="*/ 29 h 730"/>
                  <a:gd name="T66" fmla="*/ 23 w 509"/>
                  <a:gd name="T67" fmla="*/ 25 h 730"/>
                  <a:gd name="T68" fmla="*/ 22 w 509"/>
                  <a:gd name="T69" fmla="*/ 22 h 730"/>
                  <a:gd name="T70" fmla="*/ 21 w 509"/>
                  <a:gd name="T71" fmla="*/ 20 h 730"/>
                  <a:gd name="T72" fmla="*/ 19 w 509"/>
                  <a:gd name="T73" fmla="*/ 19 h 730"/>
                  <a:gd name="T74" fmla="*/ 17 w 509"/>
                  <a:gd name="T75" fmla="*/ 18 h 730"/>
                  <a:gd name="T76" fmla="*/ 14 w 509"/>
                  <a:gd name="T77" fmla="*/ 19 h 730"/>
                  <a:gd name="T78" fmla="*/ 12 w 509"/>
                  <a:gd name="T79" fmla="*/ 19 h 730"/>
                  <a:gd name="T80" fmla="*/ 11 w 509"/>
                  <a:gd name="T81" fmla="*/ 21 h 730"/>
                  <a:gd name="T82" fmla="*/ 9 w 509"/>
                  <a:gd name="T83" fmla="*/ 23 h 730"/>
                  <a:gd name="T84" fmla="*/ 9 w 509"/>
                  <a:gd name="T85" fmla="*/ 26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730"/>
                  <a:gd name="T131" fmla="*/ 509 w 509"/>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730">
                    <a:moveTo>
                      <a:pt x="509" y="718"/>
                    </a:moveTo>
                    <a:lnTo>
                      <a:pt x="382" y="718"/>
                    </a:lnTo>
                    <a:lnTo>
                      <a:pt x="382" y="643"/>
                    </a:lnTo>
                    <a:lnTo>
                      <a:pt x="373" y="653"/>
                    </a:lnTo>
                    <a:lnTo>
                      <a:pt x="365" y="663"/>
                    </a:lnTo>
                    <a:lnTo>
                      <a:pt x="356" y="672"/>
                    </a:lnTo>
                    <a:lnTo>
                      <a:pt x="347" y="681"/>
                    </a:lnTo>
                    <a:lnTo>
                      <a:pt x="337" y="689"/>
                    </a:lnTo>
                    <a:lnTo>
                      <a:pt x="326" y="697"/>
                    </a:lnTo>
                    <a:lnTo>
                      <a:pt x="316" y="703"/>
                    </a:lnTo>
                    <a:lnTo>
                      <a:pt x="306" y="708"/>
                    </a:lnTo>
                    <a:lnTo>
                      <a:pt x="296" y="713"/>
                    </a:lnTo>
                    <a:lnTo>
                      <a:pt x="284" y="718"/>
                    </a:lnTo>
                    <a:lnTo>
                      <a:pt x="274" y="722"/>
                    </a:lnTo>
                    <a:lnTo>
                      <a:pt x="262" y="725"/>
                    </a:lnTo>
                    <a:lnTo>
                      <a:pt x="252" y="727"/>
                    </a:lnTo>
                    <a:lnTo>
                      <a:pt x="240" y="729"/>
                    </a:lnTo>
                    <a:lnTo>
                      <a:pt x="229" y="730"/>
                    </a:lnTo>
                    <a:lnTo>
                      <a:pt x="219" y="730"/>
                    </a:lnTo>
                    <a:lnTo>
                      <a:pt x="197" y="729"/>
                    </a:lnTo>
                    <a:lnTo>
                      <a:pt x="175" y="726"/>
                    </a:lnTo>
                    <a:lnTo>
                      <a:pt x="154" y="720"/>
                    </a:lnTo>
                    <a:lnTo>
                      <a:pt x="135" y="712"/>
                    </a:lnTo>
                    <a:lnTo>
                      <a:pt x="116" y="702"/>
                    </a:lnTo>
                    <a:lnTo>
                      <a:pt x="98" y="690"/>
                    </a:lnTo>
                    <a:lnTo>
                      <a:pt x="81" y="675"/>
                    </a:lnTo>
                    <a:lnTo>
                      <a:pt x="65" y="658"/>
                    </a:lnTo>
                    <a:lnTo>
                      <a:pt x="57" y="649"/>
                    </a:lnTo>
                    <a:lnTo>
                      <a:pt x="49" y="639"/>
                    </a:lnTo>
                    <a:lnTo>
                      <a:pt x="43" y="629"/>
                    </a:lnTo>
                    <a:lnTo>
                      <a:pt x="36" y="618"/>
                    </a:lnTo>
                    <a:lnTo>
                      <a:pt x="26" y="597"/>
                    </a:lnTo>
                    <a:lnTo>
                      <a:pt x="17" y="572"/>
                    </a:lnTo>
                    <a:lnTo>
                      <a:pt x="9" y="545"/>
                    </a:lnTo>
                    <a:lnTo>
                      <a:pt x="4" y="518"/>
                    </a:lnTo>
                    <a:lnTo>
                      <a:pt x="2" y="487"/>
                    </a:lnTo>
                    <a:lnTo>
                      <a:pt x="0" y="457"/>
                    </a:lnTo>
                    <a:lnTo>
                      <a:pt x="2" y="425"/>
                    </a:lnTo>
                    <a:lnTo>
                      <a:pt x="4" y="394"/>
                    </a:lnTo>
                    <a:lnTo>
                      <a:pt x="9" y="367"/>
                    </a:lnTo>
                    <a:lnTo>
                      <a:pt x="16" y="340"/>
                    </a:lnTo>
                    <a:lnTo>
                      <a:pt x="25" y="315"/>
                    </a:lnTo>
                    <a:lnTo>
                      <a:pt x="36" y="294"/>
                    </a:lnTo>
                    <a:lnTo>
                      <a:pt x="41" y="283"/>
                    </a:lnTo>
                    <a:lnTo>
                      <a:pt x="48" y="273"/>
                    </a:lnTo>
                    <a:lnTo>
                      <a:pt x="56" y="264"/>
                    </a:lnTo>
                    <a:lnTo>
                      <a:pt x="63" y="255"/>
                    </a:lnTo>
                    <a:lnTo>
                      <a:pt x="79" y="240"/>
                    </a:lnTo>
                    <a:lnTo>
                      <a:pt x="97" y="226"/>
                    </a:lnTo>
                    <a:lnTo>
                      <a:pt x="115" y="214"/>
                    </a:lnTo>
                    <a:lnTo>
                      <a:pt x="134" y="204"/>
                    </a:lnTo>
                    <a:lnTo>
                      <a:pt x="153" y="196"/>
                    </a:lnTo>
                    <a:lnTo>
                      <a:pt x="175" y="191"/>
                    </a:lnTo>
                    <a:lnTo>
                      <a:pt x="197" y="187"/>
                    </a:lnTo>
                    <a:lnTo>
                      <a:pt x="220" y="186"/>
                    </a:lnTo>
                    <a:lnTo>
                      <a:pt x="242" y="187"/>
                    </a:lnTo>
                    <a:lnTo>
                      <a:pt x="262" y="191"/>
                    </a:lnTo>
                    <a:lnTo>
                      <a:pt x="283" y="196"/>
                    </a:lnTo>
                    <a:lnTo>
                      <a:pt x="302" y="205"/>
                    </a:lnTo>
                    <a:lnTo>
                      <a:pt x="320" y="215"/>
                    </a:lnTo>
                    <a:lnTo>
                      <a:pt x="338" y="227"/>
                    </a:lnTo>
                    <a:lnTo>
                      <a:pt x="355" y="242"/>
                    </a:lnTo>
                    <a:lnTo>
                      <a:pt x="371" y="259"/>
                    </a:lnTo>
                    <a:lnTo>
                      <a:pt x="371" y="0"/>
                    </a:lnTo>
                    <a:lnTo>
                      <a:pt x="509" y="0"/>
                    </a:lnTo>
                    <a:lnTo>
                      <a:pt x="509" y="718"/>
                    </a:lnTo>
                    <a:close/>
                    <a:moveTo>
                      <a:pt x="142" y="448"/>
                    </a:moveTo>
                    <a:lnTo>
                      <a:pt x="142" y="467"/>
                    </a:lnTo>
                    <a:lnTo>
                      <a:pt x="143" y="486"/>
                    </a:lnTo>
                    <a:lnTo>
                      <a:pt x="144" y="503"/>
                    </a:lnTo>
                    <a:lnTo>
                      <a:pt x="147" y="520"/>
                    </a:lnTo>
                    <a:lnTo>
                      <a:pt x="150" y="534"/>
                    </a:lnTo>
                    <a:lnTo>
                      <a:pt x="154" y="546"/>
                    </a:lnTo>
                    <a:lnTo>
                      <a:pt x="159" y="558"/>
                    </a:lnTo>
                    <a:lnTo>
                      <a:pt x="165" y="568"/>
                    </a:lnTo>
                    <a:lnTo>
                      <a:pt x="174" y="580"/>
                    </a:lnTo>
                    <a:lnTo>
                      <a:pt x="183" y="591"/>
                    </a:lnTo>
                    <a:lnTo>
                      <a:pt x="193" y="600"/>
                    </a:lnTo>
                    <a:lnTo>
                      <a:pt x="204" y="608"/>
                    </a:lnTo>
                    <a:lnTo>
                      <a:pt x="216" y="615"/>
                    </a:lnTo>
                    <a:lnTo>
                      <a:pt x="229" y="618"/>
                    </a:lnTo>
                    <a:lnTo>
                      <a:pt x="243" y="621"/>
                    </a:lnTo>
                    <a:lnTo>
                      <a:pt x="257" y="622"/>
                    </a:lnTo>
                    <a:lnTo>
                      <a:pt x="269" y="621"/>
                    </a:lnTo>
                    <a:lnTo>
                      <a:pt x="280" y="620"/>
                    </a:lnTo>
                    <a:lnTo>
                      <a:pt x="292" y="616"/>
                    </a:lnTo>
                    <a:lnTo>
                      <a:pt x="302" y="612"/>
                    </a:lnTo>
                    <a:lnTo>
                      <a:pt x="311" y="606"/>
                    </a:lnTo>
                    <a:lnTo>
                      <a:pt x="321" y="599"/>
                    </a:lnTo>
                    <a:lnTo>
                      <a:pt x="330" y="590"/>
                    </a:lnTo>
                    <a:lnTo>
                      <a:pt x="338" y="581"/>
                    </a:lnTo>
                    <a:lnTo>
                      <a:pt x="346" y="571"/>
                    </a:lnTo>
                    <a:lnTo>
                      <a:pt x="353" y="558"/>
                    </a:lnTo>
                    <a:lnTo>
                      <a:pt x="358" y="545"/>
                    </a:lnTo>
                    <a:lnTo>
                      <a:pt x="364" y="531"/>
                    </a:lnTo>
                    <a:lnTo>
                      <a:pt x="367" y="516"/>
                    </a:lnTo>
                    <a:lnTo>
                      <a:pt x="370" y="498"/>
                    </a:lnTo>
                    <a:lnTo>
                      <a:pt x="371" y="480"/>
                    </a:lnTo>
                    <a:lnTo>
                      <a:pt x="371" y="460"/>
                    </a:lnTo>
                    <a:lnTo>
                      <a:pt x="371" y="439"/>
                    </a:lnTo>
                    <a:lnTo>
                      <a:pt x="370" y="418"/>
                    </a:lnTo>
                    <a:lnTo>
                      <a:pt x="367" y="400"/>
                    </a:lnTo>
                    <a:lnTo>
                      <a:pt x="364" y="383"/>
                    </a:lnTo>
                    <a:lnTo>
                      <a:pt x="358" y="368"/>
                    </a:lnTo>
                    <a:lnTo>
                      <a:pt x="353" y="354"/>
                    </a:lnTo>
                    <a:lnTo>
                      <a:pt x="347" y="342"/>
                    </a:lnTo>
                    <a:lnTo>
                      <a:pt x="339" y="331"/>
                    </a:lnTo>
                    <a:lnTo>
                      <a:pt x="331" y="322"/>
                    </a:lnTo>
                    <a:lnTo>
                      <a:pt x="322" y="314"/>
                    </a:lnTo>
                    <a:lnTo>
                      <a:pt x="312" y="308"/>
                    </a:lnTo>
                    <a:lnTo>
                      <a:pt x="302" y="301"/>
                    </a:lnTo>
                    <a:lnTo>
                      <a:pt x="292" y="297"/>
                    </a:lnTo>
                    <a:lnTo>
                      <a:pt x="280" y="295"/>
                    </a:lnTo>
                    <a:lnTo>
                      <a:pt x="269" y="292"/>
                    </a:lnTo>
                    <a:lnTo>
                      <a:pt x="257" y="292"/>
                    </a:lnTo>
                    <a:lnTo>
                      <a:pt x="244" y="292"/>
                    </a:lnTo>
                    <a:lnTo>
                      <a:pt x="233" y="294"/>
                    </a:lnTo>
                    <a:lnTo>
                      <a:pt x="222" y="297"/>
                    </a:lnTo>
                    <a:lnTo>
                      <a:pt x="212" y="301"/>
                    </a:lnTo>
                    <a:lnTo>
                      <a:pt x="202" y="306"/>
                    </a:lnTo>
                    <a:lnTo>
                      <a:pt x="192" y="314"/>
                    </a:lnTo>
                    <a:lnTo>
                      <a:pt x="183" y="322"/>
                    </a:lnTo>
                    <a:lnTo>
                      <a:pt x="175" y="331"/>
                    </a:lnTo>
                    <a:lnTo>
                      <a:pt x="167" y="341"/>
                    </a:lnTo>
                    <a:lnTo>
                      <a:pt x="159" y="353"/>
                    </a:lnTo>
                    <a:lnTo>
                      <a:pt x="154" y="366"/>
                    </a:lnTo>
                    <a:lnTo>
                      <a:pt x="149" y="380"/>
                    </a:lnTo>
                    <a:lnTo>
                      <a:pt x="147" y="395"/>
                    </a:lnTo>
                    <a:lnTo>
                      <a:pt x="144" y="410"/>
                    </a:lnTo>
                    <a:lnTo>
                      <a:pt x="142" y="428"/>
                    </a:lnTo>
                    <a:lnTo>
                      <a:pt x="142" y="44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8" name="Freeform 535">
                <a:extLst>
                  <a:ext uri="{FF2B5EF4-FFF2-40B4-BE49-F238E27FC236}">
                    <a16:creationId xmlns:a16="http://schemas.microsoft.com/office/drawing/2014/main" id="{3DA7A0A3-48BE-4174-AD52-B8F0FB6CDDBC}"/>
                  </a:ext>
                </a:extLst>
              </p:cNvPr>
              <p:cNvSpPr>
                <a:spLocks noEditPoints="1"/>
              </p:cNvSpPr>
              <p:nvPr/>
            </p:nvSpPr>
            <p:spPr bwMode="auto">
              <a:xfrm>
                <a:off x="4246" y="1276"/>
                <a:ext cx="122" cy="136"/>
              </a:xfrm>
              <a:custGeom>
                <a:avLst/>
                <a:gdLst>
                  <a:gd name="T0" fmla="*/ 30 w 486"/>
                  <a:gd name="T1" fmla="*/ 26 h 544"/>
                  <a:gd name="T2" fmla="*/ 28 w 486"/>
                  <a:gd name="T3" fmla="*/ 29 h 544"/>
                  <a:gd name="T4" fmla="*/ 26 w 486"/>
                  <a:gd name="T5" fmla="*/ 31 h 544"/>
                  <a:gd name="T6" fmla="*/ 23 w 486"/>
                  <a:gd name="T7" fmla="*/ 33 h 544"/>
                  <a:gd name="T8" fmla="*/ 20 w 486"/>
                  <a:gd name="T9" fmla="*/ 34 h 544"/>
                  <a:gd name="T10" fmla="*/ 16 w 486"/>
                  <a:gd name="T11" fmla="*/ 34 h 544"/>
                  <a:gd name="T12" fmla="*/ 13 w 486"/>
                  <a:gd name="T13" fmla="*/ 34 h 544"/>
                  <a:gd name="T14" fmla="*/ 10 w 486"/>
                  <a:gd name="T15" fmla="*/ 33 h 544"/>
                  <a:gd name="T16" fmla="*/ 8 w 486"/>
                  <a:gd name="T17" fmla="*/ 32 h 544"/>
                  <a:gd name="T18" fmla="*/ 6 w 486"/>
                  <a:gd name="T19" fmla="*/ 31 h 544"/>
                  <a:gd name="T20" fmla="*/ 4 w 486"/>
                  <a:gd name="T21" fmla="*/ 29 h 544"/>
                  <a:gd name="T22" fmla="*/ 2 w 486"/>
                  <a:gd name="T23" fmla="*/ 26 h 544"/>
                  <a:gd name="T24" fmla="*/ 1 w 486"/>
                  <a:gd name="T25" fmla="*/ 22 h 544"/>
                  <a:gd name="T26" fmla="*/ 0 w 486"/>
                  <a:gd name="T27" fmla="*/ 17 h 544"/>
                  <a:gd name="T28" fmla="*/ 1 w 486"/>
                  <a:gd name="T29" fmla="*/ 12 h 544"/>
                  <a:gd name="T30" fmla="*/ 2 w 486"/>
                  <a:gd name="T31" fmla="*/ 9 h 544"/>
                  <a:gd name="T32" fmla="*/ 3 w 486"/>
                  <a:gd name="T33" fmla="*/ 7 h 544"/>
                  <a:gd name="T34" fmla="*/ 4 w 486"/>
                  <a:gd name="T35" fmla="*/ 5 h 544"/>
                  <a:gd name="T36" fmla="*/ 8 w 486"/>
                  <a:gd name="T37" fmla="*/ 2 h 544"/>
                  <a:gd name="T38" fmla="*/ 12 w 486"/>
                  <a:gd name="T39" fmla="*/ 0 h 544"/>
                  <a:gd name="T40" fmla="*/ 17 w 486"/>
                  <a:gd name="T41" fmla="*/ 0 h 544"/>
                  <a:gd name="T42" fmla="*/ 20 w 486"/>
                  <a:gd name="T43" fmla="*/ 1 h 544"/>
                  <a:gd name="T44" fmla="*/ 22 w 486"/>
                  <a:gd name="T45" fmla="*/ 2 h 544"/>
                  <a:gd name="T46" fmla="*/ 24 w 486"/>
                  <a:gd name="T47" fmla="*/ 3 h 544"/>
                  <a:gd name="T48" fmla="*/ 26 w 486"/>
                  <a:gd name="T49" fmla="*/ 4 h 544"/>
                  <a:gd name="T50" fmla="*/ 28 w 486"/>
                  <a:gd name="T51" fmla="*/ 6 h 544"/>
                  <a:gd name="T52" fmla="*/ 29 w 486"/>
                  <a:gd name="T53" fmla="*/ 8 h 544"/>
                  <a:gd name="T54" fmla="*/ 30 w 486"/>
                  <a:gd name="T55" fmla="*/ 11 h 544"/>
                  <a:gd name="T56" fmla="*/ 31 w 486"/>
                  <a:gd name="T57" fmla="*/ 17 h 544"/>
                  <a:gd name="T58" fmla="*/ 9 w 486"/>
                  <a:gd name="T59" fmla="*/ 21 h 544"/>
                  <a:gd name="T60" fmla="*/ 10 w 486"/>
                  <a:gd name="T61" fmla="*/ 23 h 544"/>
                  <a:gd name="T62" fmla="*/ 11 w 486"/>
                  <a:gd name="T63" fmla="*/ 25 h 544"/>
                  <a:gd name="T64" fmla="*/ 12 w 486"/>
                  <a:gd name="T65" fmla="*/ 27 h 544"/>
                  <a:gd name="T66" fmla="*/ 14 w 486"/>
                  <a:gd name="T67" fmla="*/ 27 h 544"/>
                  <a:gd name="T68" fmla="*/ 16 w 486"/>
                  <a:gd name="T69" fmla="*/ 28 h 544"/>
                  <a:gd name="T70" fmla="*/ 19 w 486"/>
                  <a:gd name="T71" fmla="*/ 27 h 544"/>
                  <a:gd name="T72" fmla="*/ 20 w 486"/>
                  <a:gd name="T73" fmla="*/ 26 h 544"/>
                  <a:gd name="T74" fmla="*/ 21 w 486"/>
                  <a:gd name="T75" fmla="*/ 24 h 544"/>
                  <a:gd name="T76" fmla="*/ 22 w 486"/>
                  <a:gd name="T77" fmla="*/ 13 h 544"/>
                  <a:gd name="T78" fmla="*/ 21 w 486"/>
                  <a:gd name="T79" fmla="*/ 11 h 544"/>
                  <a:gd name="T80" fmla="*/ 21 w 486"/>
                  <a:gd name="T81" fmla="*/ 9 h 544"/>
                  <a:gd name="T82" fmla="*/ 19 w 486"/>
                  <a:gd name="T83" fmla="*/ 8 h 544"/>
                  <a:gd name="T84" fmla="*/ 17 w 486"/>
                  <a:gd name="T85" fmla="*/ 7 h 544"/>
                  <a:gd name="T86" fmla="*/ 16 w 486"/>
                  <a:gd name="T87" fmla="*/ 7 h 544"/>
                  <a:gd name="T88" fmla="*/ 14 w 486"/>
                  <a:gd name="T89" fmla="*/ 7 h 544"/>
                  <a:gd name="T90" fmla="*/ 12 w 486"/>
                  <a:gd name="T91" fmla="*/ 8 h 544"/>
                  <a:gd name="T92" fmla="*/ 10 w 486"/>
                  <a:gd name="T93" fmla="*/ 9 h 544"/>
                  <a:gd name="T94" fmla="*/ 10 w 486"/>
                  <a:gd name="T95" fmla="*/ 11 h 544"/>
                  <a:gd name="T96" fmla="*/ 9 w 486"/>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1" y="367"/>
                    </a:moveTo>
                    <a:lnTo>
                      <a:pt x="479" y="390"/>
                    </a:lnTo>
                    <a:lnTo>
                      <a:pt x="471" y="408"/>
                    </a:lnTo>
                    <a:lnTo>
                      <a:pt x="463" y="426"/>
                    </a:lnTo>
                    <a:lnTo>
                      <a:pt x="454" y="441"/>
                    </a:lnTo>
                    <a:lnTo>
                      <a:pt x="444" y="457"/>
                    </a:lnTo>
                    <a:lnTo>
                      <a:pt x="434" y="471"/>
                    </a:lnTo>
                    <a:lnTo>
                      <a:pt x="421" y="482"/>
                    </a:lnTo>
                    <a:lnTo>
                      <a:pt x="408" y="494"/>
                    </a:lnTo>
                    <a:lnTo>
                      <a:pt x="395" y="506"/>
                    </a:lnTo>
                    <a:lnTo>
                      <a:pt x="380" y="514"/>
                    </a:lnTo>
                    <a:lnTo>
                      <a:pt x="364" y="522"/>
                    </a:lnTo>
                    <a:lnTo>
                      <a:pt x="348" y="529"/>
                    </a:lnTo>
                    <a:lnTo>
                      <a:pt x="331" y="535"/>
                    </a:lnTo>
                    <a:lnTo>
                      <a:pt x="312" y="539"/>
                    </a:lnTo>
                    <a:lnTo>
                      <a:pt x="292" y="541"/>
                    </a:lnTo>
                    <a:lnTo>
                      <a:pt x="273" y="544"/>
                    </a:lnTo>
                    <a:lnTo>
                      <a:pt x="251" y="544"/>
                    </a:lnTo>
                    <a:lnTo>
                      <a:pt x="235" y="544"/>
                    </a:lnTo>
                    <a:lnTo>
                      <a:pt x="219" y="543"/>
                    </a:lnTo>
                    <a:lnTo>
                      <a:pt x="204" y="541"/>
                    </a:lnTo>
                    <a:lnTo>
                      <a:pt x="189" y="539"/>
                    </a:lnTo>
                    <a:lnTo>
                      <a:pt x="174" y="536"/>
                    </a:lnTo>
                    <a:lnTo>
                      <a:pt x="160" y="532"/>
                    </a:lnTo>
                    <a:lnTo>
                      <a:pt x="146" y="527"/>
                    </a:lnTo>
                    <a:lnTo>
                      <a:pt x="133" y="522"/>
                    </a:lnTo>
                    <a:lnTo>
                      <a:pt x="122" y="516"/>
                    </a:lnTo>
                    <a:lnTo>
                      <a:pt x="110" y="509"/>
                    </a:lnTo>
                    <a:lnTo>
                      <a:pt x="99" y="503"/>
                    </a:lnTo>
                    <a:lnTo>
                      <a:pt x="88" y="494"/>
                    </a:lnTo>
                    <a:lnTo>
                      <a:pt x="78" y="486"/>
                    </a:lnTo>
                    <a:lnTo>
                      <a:pt x="68" y="476"/>
                    </a:lnTo>
                    <a:lnTo>
                      <a:pt x="59" y="467"/>
                    </a:lnTo>
                    <a:lnTo>
                      <a:pt x="51" y="455"/>
                    </a:lnTo>
                    <a:lnTo>
                      <a:pt x="38" y="437"/>
                    </a:lnTo>
                    <a:lnTo>
                      <a:pt x="28" y="418"/>
                    </a:lnTo>
                    <a:lnTo>
                      <a:pt x="19" y="398"/>
                    </a:lnTo>
                    <a:lnTo>
                      <a:pt x="13" y="376"/>
                    </a:lnTo>
                    <a:lnTo>
                      <a:pt x="6" y="353"/>
                    </a:lnTo>
                    <a:lnTo>
                      <a:pt x="2" y="328"/>
                    </a:lnTo>
                    <a:lnTo>
                      <a:pt x="0" y="303"/>
                    </a:lnTo>
                    <a:lnTo>
                      <a:pt x="0" y="277"/>
                    </a:lnTo>
                    <a:lnTo>
                      <a:pt x="0" y="245"/>
                    </a:lnTo>
                    <a:lnTo>
                      <a:pt x="4" y="215"/>
                    </a:lnTo>
                    <a:lnTo>
                      <a:pt x="9" y="187"/>
                    </a:lnTo>
                    <a:lnTo>
                      <a:pt x="17" y="162"/>
                    </a:lnTo>
                    <a:lnTo>
                      <a:pt x="20" y="149"/>
                    </a:lnTo>
                    <a:lnTo>
                      <a:pt x="26" y="137"/>
                    </a:lnTo>
                    <a:lnTo>
                      <a:pt x="32" y="126"/>
                    </a:lnTo>
                    <a:lnTo>
                      <a:pt x="37" y="114"/>
                    </a:lnTo>
                    <a:lnTo>
                      <a:pt x="43" y="104"/>
                    </a:lnTo>
                    <a:lnTo>
                      <a:pt x="51" y="94"/>
                    </a:lnTo>
                    <a:lnTo>
                      <a:pt x="59" y="83"/>
                    </a:lnTo>
                    <a:lnTo>
                      <a:pt x="67" y="74"/>
                    </a:lnTo>
                    <a:lnTo>
                      <a:pt x="85" y="56"/>
                    </a:lnTo>
                    <a:lnTo>
                      <a:pt x="103" y="42"/>
                    </a:lnTo>
                    <a:lnTo>
                      <a:pt x="123" y="29"/>
                    </a:lnTo>
                    <a:lnTo>
                      <a:pt x="144" y="19"/>
                    </a:lnTo>
                    <a:lnTo>
                      <a:pt x="165" y="11"/>
                    </a:lnTo>
                    <a:lnTo>
                      <a:pt x="189" y="5"/>
                    </a:lnTo>
                    <a:lnTo>
                      <a:pt x="213" y="1"/>
                    </a:lnTo>
                    <a:lnTo>
                      <a:pt x="239" y="0"/>
                    </a:lnTo>
                    <a:lnTo>
                      <a:pt x="267" y="1"/>
                    </a:lnTo>
                    <a:lnTo>
                      <a:pt x="292" y="5"/>
                    </a:lnTo>
                    <a:lnTo>
                      <a:pt x="305" y="8"/>
                    </a:lnTo>
                    <a:lnTo>
                      <a:pt x="318" y="11"/>
                    </a:lnTo>
                    <a:lnTo>
                      <a:pt x="330" y="15"/>
                    </a:lnTo>
                    <a:lnTo>
                      <a:pt x="343" y="19"/>
                    </a:lnTo>
                    <a:lnTo>
                      <a:pt x="353" y="24"/>
                    </a:lnTo>
                    <a:lnTo>
                      <a:pt x="364" y="31"/>
                    </a:lnTo>
                    <a:lnTo>
                      <a:pt x="375" y="37"/>
                    </a:lnTo>
                    <a:lnTo>
                      <a:pt x="385" y="43"/>
                    </a:lnTo>
                    <a:lnTo>
                      <a:pt x="394" y="51"/>
                    </a:lnTo>
                    <a:lnTo>
                      <a:pt x="404" y="59"/>
                    </a:lnTo>
                    <a:lnTo>
                      <a:pt x="413" y="68"/>
                    </a:lnTo>
                    <a:lnTo>
                      <a:pt x="421" y="77"/>
                    </a:lnTo>
                    <a:lnTo>
                      <a:pt x="430" y="87"/>
                    </a:lnTo>
                    <a:lnTo>
                      <a:pt x="438" y="97"/>
                    </a:lnTo>
                    <a:lnTo>
                      <a:pt x="444" y="109"/>
                    </a:lnTo>
                    <a:lnTo>
                      <a:pt x="450" y="120"/>
                    </a:lnTo>
                    <a:lnTo>
                      <a:pt x="457" y="133"/>
                    </a:lnTo>
                    <a:lnTo>
                      <a:pt x="462" y="146"/>
                    </a:lnTo>
                    <a:lnTo>
                      <a:pt x="467" y="160"/>
                    </a:lnTo>
                    <a:lnTo>
                      <a:pt x="471" y="174"/>
                    </a:lnTo>
                    <a:lnTo>
                      <a:pt x="477" y="205"/>
                    </a:lnTo>
                    <a:lnTo>
                      <a:pt x="482" y="239"/>
                    </a:lnTo>
                    <a:lnTo>
                      <a:pt x="485" y="274"/>
                    </a:lnTo>
                    <a:lnTo>
                      <a:pt x="486" y="312"/>
                    </a:lnTo>
                    <a:lnTo>
                      <a:pt x="141" y="312"/>
                    </a:lnTo>
                    <a:lnTo>
                      <a:pt x="141" y="327"/>
                    </a:lnTo>
                    <a:lnTo>
                      <a:pt x="144" y="341"/>
                    </a:lnTo>
                    <a:lnTo>
                      <a:pt x="146" y="354"/>
                    </a:lnTo>
                    <a:lnTo>
                      <a:pt x="150" y="367"/>
                    </a:lnTo>
                    <a:lnTo>
                      <a:pt x="154" y="378"/>
                    </a:lnTo>
                    <a:lnTo>
                      <a:pt x="160" y="389"/>
                    </a:lnTo>
                    <a:lnTo>
                      <a:pt x="167" y="399"/>
                    </a:lnTo>
                    <a:lnTo>
                      <a:pt x="174" y="408"/>
                    </a:lnTo>
                    <a:lnTo>
                      <a:pt x="182" y="416"/>
                    </a:lnTo>
                    <a:lnTo>
                      <a:pt x="191" y="422"/>
                    </a:lnTo>
                    <a:lnTo>
                      <a:pt x="200" y="429"/>
                    </a:lnTo>
                    <a:lnTo>
                      <a:pt x="210" y="432"/>
                    </a:lnTo>
                    <a:lnTo>
                      <a:pt x="219" y="436"/>
                    </a:lnTo>
                    <a:lnTo>
                      <a:pt x="231" y="439"/>
                    </a:lnTo>
                    <a:lnTo>
                      <a:pt x="241" y="441"/>
                    </a:lnTo>
                    <a:lnTo>
                      <a:pt x="253" y="441"/>
                    </a:lnTo>
                    <a:lnTo>
                      <a:pt x="269" y="440"/>
                    </a:lnTo>
                    <a:lnTo>
                      <a:pt x="284" y="437"/>
                    </a:lnTo>
                    <a:lnTo>
                      <a:pt x="296" y="431"/>
                    </a:lnTo>
                    <a:lnTo>
                      <a:pt x="308" y="423"/>
                    </a:lnTo>
                    <a:lnTo>
                      <a:pt x="313" y="420"/>
                    </a:lnTo>
                    <a:lnTo>
                      <a:pt x="318" y="413"/>
                    </a:lnTo>
                    <a:lnTo>
                      <a:pt x="323" y="408"/>
                    </a:lnTo>
                    <a:lnTo>
                      <a:pt x="327" y="400"/>
                    </a:lnTo>
                    <a:lnTo>
                      <a:pt x="335" y="385"/>
                    </a:lnTo>
                    <a:lnTo>
                      <a:pt x="341" y="367"/>
                    </a:lnTo>
                    <a:close/>
                    <a:moveTo>
                      <a:pt x="349" y="228"/>
                    </a:moveTo>
                    <a:lnTo>
                      <a:pt x="348" y="213"/>
                    </a:lnTo>
                    <a:lnTo>
                      <a:pt x="346" y="200"/>
                    </a:lnTo>
                    <a:lnTo>
                      <a:pt x="344" y="187"/>
                    </a:lnTo>
                    <a:lnTo>
                      <a:pt x="340" y="176"/>
                    </a:lnTo>
                    <a:lnTo>
                      <a:pt x="336" y="164"/>
                    </a:lnTo>
                    <a:lnTo>
                      <a:pt x="331" y="154"/>
                    </a:lnTo>
                    <a:lnTo>
                      <a:pt x="325" y="145"/>
                    </a:lnTo>
                    <a:lnTo>
                      <a:pt x="318" y="137"/>
                    </a:lnTo>
                    <a:lnTo>
                      <a:pt x="310" y="129"/>
                    </a:lnTo>
                    <a:lnTo>
                      <a:pt x="303" y="123"/>
                    </a:lnTo>
                    <a:lnTo>
                      <a:pt x="294" y="118"/>
                    </a:lnTo>
                    <a:lnTo>
                      <a:pt x="286" y="114"/>
                    </a:lnTo>
                    <a:lnTo>
                      <a:pt x="276" y="110"/>
                    </a:lnTo>
                    <a:lnTo>
                      <a:pt x="267" y="108"/>
                    </a:lnTo>
                    <a:lnTo>
                      <a:pt x="257" y="106"/>
                    </a:lnTo>
                    <a:lnTo>
                      <a:pt x="246" y="106"/>
                    </a:lnTo>
                    <a:lnTo>
                      <a:pt x="236" y="106"/>
                    </a:lnTo>
                    <a:lnTo>
                      <a:pt x="224" y="108"/>
                    </a:lnTo>
                    <a:lnTo>
                      <a:pt x="214" y="110"/>
                    </a:lnTo>
                    <a:lnTo>
                      <a:pt x="205" y="114"/>
                    </a:lnTo>
                    <a:lnTo>
                      <a:pt x="196" y="119"/>
                    </a:lnTo>
                    <a:lnTo>
                      <a:pt x="187" y="124"/>
                    </a:lnTo>
                    <a:lnTo>
                      <a:pt x="180" y="131"/>
                    </a:lnTo>
                    <a:lnTo>
                      <a:pt x="172" y="138"/>
                    </a:lnTo>
                    <a:lnTo>
                      <a:pt x="165" y="147"/>
                    </a:lnTo>
                    <a:lnTo>
                      <a:pt x="159" y="156"/>
                    </a:lnTo>
                    <a:lnTo>
                      <a:pt x="154" y="167"/>
                    </a:lnTo>
                    <a:lnTo>
                      <a:pt x="150" y="177"/>
                    </a:lnTo>
                    <a:lnTo>
                      <a:pt x="147" y="188"/>
                    </a:lnTo>
                    <a:lnTo>
                      <a:pt x="145" y="201"/>
                    </a:lnTo>
                    <a:lnTo>
                      <a:pt x="144" y="214"/>
                    </a:lnTo>
                    <a:lnTo>
                      <a:pt x="144" y="228"/>
                    </a:lnTo>
                    <a:lnTo>
                      <a:pt x="349"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39" name="Freeform 536">
                <a:extLst>
                  <a:ext uri="{FF2B5EF4-FFF2-40B4-BE49-F238E27FC236}">
                    <a16:creationId xmlns:a16="http://schemas.microsoft.com/office/drawing/2014/main" id="{F1E12586-6D21-40BE-A356-65717D764F58}"/>
                  </a:ext>
                </a:extLst>
              </p:cNvPr>
              <p:cNvSpPr>
                <a:spLocks/>
              </p:cNvSpPr>
              <p:nvPr/>
            </p:nvSpPr>
            <p:spPr bwMode="auto">
              <a:xfrm>
                <a:off x="4465" y="1229"/>
                <a:ext cx="143" cy="183"/>
              </a:xfrm>
              <a:custGeom>
                <a:avLst/>
                <a:gdLst>
                  <a:gd name="T0" fmla="*/ 9 w 573"/>
                  <a:gd name="T1" fmla="*/ 0 h 731"/>
                  <a:gd name="T2" fmla="*/ 9 w 573"/>
                  <a:gd name="T3" fmla="*/ 27 h 731"/>
                  <a:gd name="T4" fmla="*/ 9 w 573"/>
                  <a:gd name="T5" fmla="*/ 31 h 731"/>
                  <a:gd name="T6" fmla="*/ 9 w 573"/>
                  <a:gd name="T7" fmla="*/ 33 h 731"/>
                  <a:gd name="T8" fmla="*/ 10 w 573"/>
                  <a:gd name="T9" fmla="*/ 34 h 731"/>
                  <a:gd name="T10" fmla="*/ 11 w 573"/>
                  <a:gd name="T11" fmla="*/ 35 h 731"/>
                  <a:gd name="T12" fmla="*/ 12 w 573"/>
                  <a:gd name="T13" fmla="*/ 36 h 731"/>
                  <a:gd name="T14" fmla="*/ 13 w 573"/>
                  <a:gd name="T15" fmla="*/ 37 h 731"/>
                  <a:gd name="T16" fmla="*/ 14 w 573"/>
                  <a:gd name="T17" fmla="*/ 37 h 731"/>
                  <a:gd name="T18" fmla="*/ 15 w 573"/>
                  <a:gd name="T19" fmla="*/ 38 h 731"/>
                  <a:gd name="T20" fmla="*/ 17 w 573"/>
                  <a:gd name="T21" fmla="*/ 38 h 731"/>
                  <a:gd name="T22" fmla="*/ 19 w 573"/>
                  <a:gd name="T23" fmla="*/ 38 h 731"/>
                  <a:gd name="T24" fmla="*/ 21 w 573"/>
                  <a:gd name="T25" fmla="*/ 38 h 731"/>
                  <a:gd name="T26" fmla="*/ 22 w 573"/>
                  <a:gd name="T27" fmla="*/ 37 h 731"/>
                  <a:gd name="T28" fmla="*/ 23 w 573"/>
                  <a:gd name="T29" fmla="*/ 37 h 731"/>
                  <a:gd name="T30" fmla="*/ 24 w 573"/>
                  <a:gd name="T31" fmla="*/ 36 h 731"/>
                  <a:gd name="T32" fmla="*/ 25 w 573"/>
                  <a:gd name="T33" fmla="*/ 35 h 731"/>
                  <a:gd name="T34" fmla="*/ 26 w 573"/>
                  <a:gd name="T35" fmla="*/ 34 h 731"/>
                  <a:gd name="T36" fmla="*/ 26 w 573"/>
                  <a:gd name="T37" fmla="*/ 33 h 731"/>
                  <a:gd name="T38" fmla="*/ 26 w 573"/>
                  <a:gd name="T39" fmla="*/ 31 h 731"/>
                  <a:gd name="T40" fmla="*/ 27 w 573"/>
                  <a:gd name="T41" fmla="*/ 27 h 731"/>
                  <a:gd name="T42" fmla="*/ 27 w 573"/>
                  <a:gd name="T43" fmla="*/ 0 h 731"/>
                  <a:gd name="T44" fmla="*/ 36 w 573"/>
                  <a:gd name="T45" fmla="*/ 24 h 731"/>
                  <a:gd name="T46" fmla="*/ 35 w 573"/>
                  <a:gd name="T47" fmla="*/ 31 h 731"/>
                  <a:gd name="T48" fmla="*/ 35 w 573"/>
                  <a:gd name="T49" fmla="*/ 33 h 731"/>
                  <a:gd name="T50" fmla="*/ 35 w 573"/>
                  <a:gd name="T51" fmla="*/ 35 h 731"/>
                  <a:gd name="T52" fmla="*/ 35 w 573"/>
                  <a:gd name="T53" fmla="*/ 37 h 731"/>
                  <a:gd name="T54" fmla="*/ 34 w 573"/>
                  <a:gd name="T55" fmla="*/ 38 h 731"/>
                  <a:gd name="T56" fmla="*/ 33 w 573"/>
                  <a:gd name="T57" fmla="*/ 40 h 731"/>
                  <a:gd name="T58" fmla="*/ 32 w 573"/>
                  <a:gd name="T59" fmla="*/ 41 h 731"/>
                  <a:gd name="T60" fmla="*/ 31 w 573"/>
                  <a:gd name="T61" fmla="*/ 42 h 731"/>
                  <a:gd name="T62" fmla="*/ 30 w 573"/>
                  <a:gd name="T63" fmla="*/ 43 h 731"/>
                  <a:gd name="T64" fmla="*/ 29 w 573"/>
                  <a:gd name="T65" fmla="*/ 44 h 731"/>
                  <a:gd name="T66" fmla="*/ 27 w 573"/>
                  <a:gd name="T67" fmla="*/ 44 h 731"/>
                  <a:gd name="T68" fmla="*/ 25 w 573"/>
                  <a:gd name="T69" fmla="*/ 45 h 731"/>
                  <a:gd name="T70" fmla="*/ 23 w 573"/>
                  <a:gd name="T71" fmla="*/ 45 h 731"/>
                  <a:gd name="T72" fmla="*/ 21 w 573"/>
                  <a:gd name="T73" fmla="*/ 46 h 731"/>
                  <a:gd name="T74" fmla="*/ 18 w 573"/>
                  <a:gd name="T75" fmla="*/ 46 h 731"/>
                  <a:gd name="T76" fmla="*/ 15 w 573"/>
                  <a:gd name="T77" fmla="*/ 46 h 731"/>
                  <a:gd name="T78" fmla="*/ 13 w 573"/>
                  <a:gd name="T79" fmla="*/ 45 h 731"/>
                  <a:gd name="T80" fmla="*/ 10 w 573"/>
                  <a:gd name="T81" fmla="*/ 45 h 731"/>
                  <a:gd name="T82" fmla="*/ 9 w 573"/>
                  <a:gd name="T83" fmla="*/ 44 h 731"/>
                  <a:gd name="T84" fmla="*/ 7 w 573"/>
                  <a:gd name="T85" fmla="*/ 44 h 731"/>
                  <a:gd name="T86" fmla="*/ 6 w 573"/>
                  <a:gd name="T87" fmla="*/ 43 h 731"/>
                  <a:gd name="T88" fmla="*/ 4 w 573"/>
                  <a:gd name="T89" fmla="*/ 42 h 731"/>
                  <a:gd name="T90" fmla="*/ 3 w 573"/>
                  <a:gd name="T91" fmla="*/ 40 h 731"/>
                  <a:gd name="T92" fmla="*/ 2 w 573"/>
                  <a:gd name="T93" fmla="*/ 38 h 731"/>
                  <a:gd name="T94" fmla="*/ 1 w 573"/>
                  <a:gd name="T95" fmla="*/ 37 h 731"/>
                  <a:gd name="T96" fmla="*/ 1 w 573"/>
                  <a:gd name="T97" fmla="*/ 36 h 731"/>
                  <a:gd name="T98" fmla="*/ 0 w 573"/>
                  <a:gd name="T99" fmla="*/ 33 h 731"/>
                  <a:gd name="T100" fmla="*/ 0 w 573"/>
                  <a:gd name="T101" fmla="*/ 31 h 731"/>
                  <a:gd name="T102" fmla="*/ 0 w 573"/>
                  <a:gd name="T103" fmla="*/ 24 h 7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73"/>
                  <a:gd name="T157" fmla="*/ 0 h 731"/>
                  <a:gd name="T158" fmla="*/ 573 w 573"/>
                  <a:gd name="T159" fmla="*/ 731 h 7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73" h="731">
                    <a:moveTo>
                      <a:pt x="0" y="0"/>
                    </a:moveTo>
                    <a:lnTo>
                      <a:pt x="146" y="0"/>
                    </a:lnTo>
                    <a:lnTo>
                      <a:pt x="146" y="390"/>
                    </a:lnTo>
                    <a:lnTo>
                      <a:pt x="146" y="431"/>
                    </a:lnTo>
                    <a:lnTo>
                      <a:pt x="147" y="466"/>
                    </a:lnTo>
                    <a:lnTo>
                      <a:pt x="149" y="491"/>
                    </a:lnTo>
                    <a:lnTo>
                      <a:pt x="151" y="509"/>
                    </a:lnTo>
                    <a:lnTo>
                      <a:pt x="153" y="521"/>
                    </a:lnTo>
                    <a:lnTo>
                      <a:pt x="157" y="530"/>
                    </a:lnTo>
                    <a:lnTo>
                      <a:pt x="162" y="540"/>
                    </a:lnTo>
                    <a:lnTo>
                      <a:pt x="167" y="549"/>
                    </a:lnTo>
                    <a:lnTo>
                      <a:pt x="172" y="558"/>
                    </a:lnTo>
                    <a:lnTo>
                      <a:pt x="180" y="566"/>
                    </a:lnTo>
                    <a:lnTo>
                      <a:pt x="187" y="573"/>
                    </a:lnTo>
                    <a:lnTo>
                      <a:pt x="196" y="580"/>
                    </a:lnTo>
                    <a:lnTo>
                      <a:pt x="205" y="586"/>
                    </a:lnTo>
                    <a:lnTo>
                      <a:pt x="215" y="591"/>
                    </a:lnTo>
                    <a:lnTo>
                      <a:pt x="225" y="597"/>
                    </a:lnTo>
                    <a:lnTo>
                      <a:pt x="237" y="600"/>
                    </a:lnTo>
                    <a:lnTo>
                      <a:pt x="249" y="603"/>
                    </a:lnTo>
                    <a:lnTo>
                      <a:pt x="262" y="606"/>
                    </a:lnTo>
                    <a:lnTo>
                      <a:pt x="276" y="607"/>
                    </a:lnTo>
                    <a:lnTo>
                      <a:pt x="292" y="607"/>
                    </a:lnTo>
                    <a:lnTo>
                      <a:pt x="306" y="607"/>
                    </a:lnTo>
                    <a:lnTo>
                      <a:pt x="320" y="606"/>
                    </a:lnTo>
                    <a:lnTo>
                      <a:pt x="333" y="603"/>
                    </a:lnTo>
                    <a:lnTo>
                      <a:pt x="346" y="600"/>
                    </a:lnTo>
                    <a:lnTo>
                      <a:pt x="356" y="597"/>
                    </a:lnTo>
                    <a:lnTo>
                      <a:pt x="366" y="593"/>
                    </a:lnTo>
                    <a:lnTo>
                      <a:pt x="377" y="588"/>
                    </a:lnTo>
                    <a:lnTo>
                      <a:pt x="384" y="581"/>
                    </a:lnTo>
                    <a:lnTo>
                      <a:pt x="392" y="575"/>
                    </a:lnTo>
                    <a:lnTo>
                      <a:pt x="398" y="568"/>
                    </a:lnTo>
                    <a:lnTo>
                      <a:pt x="405" y="561"/>
                    </a:lnTo>
                    <a:lnTo>
                      <a:pt x="410" y="554"/>
                    </a:lnTo>
                    <a:lnTo>
                      <a:pt x="414" y="545"/>
                    </a:lnTo>
                    <a:lnTo>
                      <a:pt x="418" y="537"/>
                    </a:lnTo>
                    <a:lnTo>
                      <a:pt x="420" y="529"/>
                    </a:lnTo>
                    <a:lnTo>
                      <a:pt x="423" y="520"/>
                    </a:lnTo>
                    <a:lnTo>
                      <a:pt x="425" y="498"/>
                    </a:lnTo>
                    <a:lnTo>
                      <a:pt x="427" y="471"/>
                    </a:lnTo>
                    <a:lnTo>
                      <a:pt x="428" y="437"/>
                    </a:lnTo>
                    <a:lnTo>
                      <a:pt x="428" y="398"/>
                    </a:lnTo>
                    <a:lnTo>
                      <a:pt x="428" y="0"/>
                    </a:lnTo>
                    <a:lnTo>
                      <a:pt x="573" y="0"/>
                    </a:lnTo>
                    <a:lnTo>
                      <a:pt x="573" y="377"/>
                    </a:lnTo>
                    <a:lnTo>
                      <a:pt x="573" y="437"/>
                    </a:lnTo>
                    <a:lnTo>
                      <a:pt x="570" y="487"/>
                    </a:lnTo>
                    <a:lnTo>
                      <a:pt x="569" y="509"/>
                    </a:lnTo>
                    <a:lnTo>
                      <a:pt x="567" y="529"/>
                    </a:lnTo>
                    <a:lnTo>
                      <a:pt x="564" y="546"/>
                    </a:lnTo>
                    <a:lnTo>
                      <a:pt x="561" y="561"/>
                    </a:lnTo>
                    <a:lnTo>
                      <a:pt x="559" y="573"/>
                    </a:lnTo>
                    <a:lnTo>
                      <a:pt x="555" y="586"/>
                    </a:lnTo>
                    <a:lnTo>
                      <a:pt x="550" y="598"/>
                    </a:lnTo>
                    <a:lnTo>
                      <a:pt x="545" y="609"/>
                    </a:lnTo>
                    <a:lnTo>
                      <a:pt x="540" y="621"/>
                    </a:lnTo>
                    <a:lnTo>
                      <a:pt x="533" y="631"/>
                    </a:lnTo>
                    <a:lnTo>
                      <a:pt x="525" y="641"/>
                    </a:lnTo>
                    <a:lnTo>
                      <a:pt x="519" y="650"/>
                    </a:lnTo>
                    <a:lnTo>
                      <a:pt x="510" y="659"/>
                    </a:lnTo>
                    <a:lnTo>
                      <a:pt x="501" y="668"/>
                    </a:lnTo>
                    <a:lnTo>
                      <a:pt x="492" y="676"/>
                    </a:lnTo>
                    <a:lnTo>
                      <a:pt x="482" y="684"/>
                    </a:lnTo>
                    <a:lnTo>
                      <a:pt x="470" y="690"/>
                    </a:lnTo>
                    <a:lnTo>
                      <a:pt x="459" y="697"/>
                    </a:lnTo>
                    <a:lnTo>
                      <a:pt x="447" y="703"/>
                    </a:lnTo>
                    <a:lnTo>
                      <a:pt x="434" y="709"/>
                    </a:lnTo>
                    <a:lnTo>
                      <a:pt x="420" y="715"/>
                    </a:lnTo>
                    <a:lnTo>
                      <a:pt x="406" y="718"/>
                    </a:lnTo>
                    <a:lnTo>
                      <a:pt x="389" y="722"/>
                    </a:lnTo>
                    <a:lnTo>
                      <a:pt x="373" y="725"/>
                    </a:lnTo>
                    <a:lnTo>
                      <a:pt x="355" y="727"/>
                    </a:lnTo>
                    <a:lnTo>
                      <a:pt x="337" y="730"/>
                    </a:lnTo>
                    <a:lnTo>
                      <a:pt x="316" y="730"/>
                    </a:lnTo>
                    <a:lnTo>
                      <a:pt x="296" y="731"/>
                    </a:lnTo>
                    <a:lnTo>
                      <a:pt x="271" y="730"/>
                    </a:lnTo>
                    <a:lnTo>
                      <a:pt x="247" y="730"/>
                    </a:lnTo>
                    <a:lnTo>
                      <a:pt x="225" y="727"/>
                    </a:lnTo>
                    <a:lnTo>
                      <a:pt x="205" y="725"/>
                    </a:lnTo>
                    <a:lnTo>
                      <a:pt x="187" y="721"/>
                    </a:lnTo>
                    <a:lnTo>
                      <a:pt x="170" y="717"/>
                    </a:lnTo>
                    <a:lnTo>
                      <a:pt x="153" y="713"/>
                    </a:lnTo>
                    <a:lnTo>
                      <a:pt x="139" y="707"/>
                    </a:lnTo>
                    <a:lnTo>
                      <a:pt x="126" y="700"/>
                    </a:lnTo>
                    <a:lnTo>
                      <a:pt x="115" y="694"/>
                    </a:lnTo>
                    <a:lnTo>
                      <a:pt x="103" y="688"/>
                    </a:lnTo>
                    <a:lnTo>
                      <a:pt x="92" y="680"/>
                    </a:lnTo>
                    <a:lnTo>
                      <a:pt x="81" y="672"/>
                    </a:lnTo>
                    <a:lnTo>
                      <a:pt x="72" y="663"/>
                    </a:lnTo>
                    <a:lnTo>
                      <a:pt x="63" y="654"/>
                    </a:lnTo>
                    <a:lnTo>
                      <a:pt x="56" y="645"/>
                    </a:lnTo>
                    <a:lnTo>
                      <a:pt x="42" y="626"/>
                    </a:lnTo>
                    <a:lnTo>
                      <a:pt x="30" y="607"/>
                    </a:lnTo>
                    <a:lnTo>
                      <a:pt x="25" y="597"/>
                    </a:lnTo>
                    <a:lnTo>
                      <a:pt x="21" y="586"/>
                    </a:lnTo>
                    <a:lnTo>
                      <a:pt x="17" y="576"/>
                    </a:lnTo>
                    <a:lnTo>
                      <a:pt x="15" y="566"/>
                    </a:lnTo>
                    <a:lnTo>
                      <a:pt x="12" y="549"/>
                    </a:lnTo>
                    <a:lnTo>
                      <a:pt x="8" y="531"/>
                    </a:lnTo>
                    <a:lnTo>
                      <a:pt x="6" y="512"/>
                    </a:lnTo>
                    <a:lnTo>
                      <a:pt x="4" y="489"/>
                    </a:lnTo>
                    <a:lnTo>
                      <a:pt x="2" y="440"/>
                    </a:lnTo>
                    <a:lnTo>
                      <a:pt x="0" y="383"/>
                    </a:lnTo>
                    <a:lnTo>
                      <a:pt x="0" y="0"/>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0" name="Freeform 537">
                <a:extLst>
                  <a:ext uri="{FF2B5EF4-FFF2-40B4-BE49-F238E27FC236}">
                    <a16:creationId xmlns:a16="http://schemas.microsoft.com/office/drawing/2014/main" id="{BCB62FB0-6236-4D87-AB57-F59C47F7BEE7}"/>
                  </a:ext>
                </a:extLst>
              </p:cNvPr>
              <p:cNvSpPr>
                <a:spLocks/>
              </p:cNvSpPr>
              <p:nvPr/>
            </p:nvSpPr>
            <p:spPr bwMode="auto">
              <a:xfrm>
                <a:off x="4646" y="1276"/>
                <a:ext cx="119" cy="133"/>
              </a:xfrm>
              <a:custGeom>
                <a:avLst/>
                <a:gdLst>
                  <a:gd name="T0" fmla="*/ 21 w 475"/>
                  <a:gd name="T1" fmla="*/ 33 h 532"/>
                  <a:gd name="T2" fmla="*/ 21 w 475"/>
                  <a:gd name="T3" fmla="*/ 14 h 532"/>
                  <a:gd name="T4" fmla="*/ 21 w 475"/>
                  <a:gd name="T5" fmla="*/ 11 h 532"/>
                  <a:gd name="T6" fmla="*/ 20 w 475"/>
                  <a:gd name="T7" fmla="*/ 9 h 532"/>
                  <a:gd name="T8" fmla="*/ 19 w 475"/>
                  <a:gd name="T9" fmla="*/ 8 h 532"/>
                  <a:gd name="T10" fmla="*/ 18 w 475"/>
                  <a:gd name="T11" fmla="*/ 7 h 532"/>
                  <a:gd name="T12" fmla="*/ 17 w 475"/>
                  <a:gd name="T13" fmla="*/ 7 h 532"/>
                  <a:gd name="T14" fmla="*/ 15 w 475"/>
                  <a:gd name="T15" fmla="*/ 7 h 532"/>
                  <a:gd name="T16" fmla="*/ 13 w 475"/>
                  <a:gd name="T17" fmla="*/ 7 h 532"/>
                  <a:gd name="T18" fmla="*/ 12 w 475"/>
                  <a:gd name="T19" fmla="*/ 8 h 532"/>
                  <a:gd name="T20" fmla="*/ 11 w 475"/>
                  <a:gd name="T21" fmla="*/ 8 h 532"/>
                  <a:gd name="T22" fmla="*/ 11 w 475"/>
                  <a:gd name="T23" fmla="*/ 9 h 532"/>
                  <a:gd name="T24" fmla="*/ 10 w 475"/>
                  <a:gd name="T25" fmla="*/ 10 h 532"/>
                  <a:gd name="T26" fmla="*/ 10 w 475"/>
                  <a:gd name="T27" fmla="*/ 11 h 532"/>
                  <a:gd name="T28" fmla="*/ 9 w 475"/>
                  <a:gd name="T29" fmla="*/ 12 h 532"/>
                  <a:gd name="T30" fmla="*/ 9 w 475"/>
                  <a:gd name="T31" fmla="*/ 16 h 532"/>
                  <a:gd name="T32" fmla="*/ 9 w 475"/>
                  <a:gd name="T33" fmla="*/ 33 h 532"/>
                  <a:gd name="T34" fmla="*/ 0 w 475"/>
                  <a:gd name="T35" fmla="*/ 1 h 532"/>
                  <a:gd name="T36" fmla="*/ 8 w 475"/>
                  <a:gd name="T37" fmla="*/ 6 h 532"/>
                  <a:gd name="T38" fmla="*/ 9 w 475"/>
                  <a:gd name="T39" fmla="*/ 4 h 532"/>
                  <a:gd name="T40" fmla="*/ 10 w 475"/>
                  <a:gd name="T41" fmla="*/ 3 h 532"/>
                  <a:gd name="T42" fmla="*/ 12 w 475"/>
                  <a:gd name="T43" fmla="*/ 2 h 532"/>
                  <a:gd name="T44" fmla="*/ 13 w 475"/>
                  <a:gd name="T45" fmla="*/ 2 h 532"/>
                  <a:gd name="T46" fmla="*/ 14 w 475"/>
                  <a:gd name="T47" fmla="*/ 1 h 532"/>
                  <a:gd name="T48" fmla="*/ 16 w 475"/>
                  <a:gd name="T49" fmla="*/ 1 h 532"/>
                  <a:gd name="T50" fmla="*/ 17 w 475"/>
                  <a:gd name="T51" fmla="*/ 0 h 532"/>
                  <a:gd name="T52" fmla="*/ 19 w 475"/>
                  <a:gd name="T53" fmla="*/ 0 h 532"/>
                  <a:gd name="T54" fmla="*/ 22 w 475"/>
                  <a:gd name="T55" fmla="*/ 0 h 532"/>
                  <a:gd name="T56" fmla="*/ 24 w 475"/>
                  <a:gd name="T57" fmla="*/ 1 h 532"/>
                  <a:gd name="T58" fmla="*/ 26 w 475"/>
                  <a:gd name="T59" fmla="*/ 2 h 532"/>
                  <a:gd name="T60" fmla="*/ 28 w 475"/>
                  <a:gd name="T61" fmla="*/ 4 h 532"/>
                  <a:gd name="T62" fmla="*/ 29 w 475"/>
                  <a:gd name="T63" fmla="*/ 6 h 532"/>
                  <a:gd name="T64" fmla="*/ 29 w 475"/>
                  <a:gd name="T65" fmla="*/ 7 h 532"/>
                  <a:gd name="T66" fmla="*/ 30 w 475"/>
                  <a:gd name="T67" fmla="*/ 10 h 532"/>
                  <a:gd name="T68" fmla="*/ 30 w 475"/>
                  <a:gd name="T69" fmla="*/ 13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5"/>
                  <a:gd name="T106" fmla="*/ 0 h 532"/>
                  <a:gd name="T107" fmla="*/ 475 w 475"/>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5" h="532">
                    <a:moveTo>
                      <a:pt x="475" y="532"/>
                    </a:moveTo>
                    <a:lnTo>
                      <a:pt x="337" y="532"/>
                    </a:lnTo>
                    <a:lnTo>
                      <a:pt x="337" y="267"/>
                    </a:lnTo>
                    <a:lnTo>
                      <a:pt x="337" y="228"/>
                    </a:lnTo>
                    <a:lnTo>
                      <a:pt x="335" y="197"/>
                    </a:lnTo>
                    <a:lnTo>
                      <a:pt x="333" y="174"/>
                    </a:lnTo>
                    <a:lnTo>
                      <a:pt x="329" y="158"/>
                    </a:lnTo>
                    <a:lnTo>
                      <a:pt x="324" y="146"/>
                    </a:lnTo>
                    <a:lnTo>
                      <a:pt x="317" y="136"/>
                    </a:lnTo>
                    <a:lnTo>
                      <a:pt x="308" y="127"/>
                    </a:lnTo>
                    <a:lnTo>
                      <a:pt x="299" y="119"/>
                    </a:lnTo>
                    <a:lnTo>
                      <a:pt x="289" y="114"/>
                    </a:lnTo>
                    <a:lnTo>
                      <a:pt x="278" y="109"/>
                    </a:lnTo>
                    <a:lnTo>
                      <a:pt x="265" y="106"/>
                    </a:lnTo>
                    <a:lnTo>
                      <a:pt x="252" y="106"/>
                    </a:lnTo>
                    <a:lnTo>
                      <a:pt x="234" y="108"/>
                    </a:lnTo>
                    <a:lnTo>
                      <a:pt x="219" y="110"/>
                    </a:lnTo>
                    <a:lnTo>
                      <a:pt x="210" y="114"/>
                    </a:lnTo>
                    <a:lnTo>
                      <a:pt x="202" y="117"/>
                    </a:lnTo>
                    <a:lnTo>
                      <a:pt x="195" y="120"/>
                    </a:lnTo>
                    <a:lnTo>
                      <a:pt x="188" y="126"/>
                    </a:lnTo>
                    <a:lnTo>
                      <a:pt x="181" y="131"/>
                    </a:lnTo>
                    <a:lnTo>
                      <a:pt x="175" y="136"/>
                    </a:lnTo>
                    <a:lnTo>
                      <a:pt x="169" y="142"/>
                    </a:lnTo>
                    <a:lnTo>
                      <a:pt x="163" y="149"/>
                    </a:lnTo>
                    <a:lnTo>
                      <a:pt x="160" y="155"/>
                    </a:lnTo>
                    <a:lnTo>
                      <a:pt x="156" y="162"/>
                    </a:lnTo>
                    <a:lnTo>
                      <a:pt x="152" y="169"/>
                    </a:lnTo>
                    <a:lnTo>
                      <a:pt x="149" y="177"/>
                    </a:lnTo>
                    <a:lnTo>
                      <a:pt x="144" y="197"/>
                    </a:lnTo>
                    <a:lnTo>
                      <a:pt x="140" y="223"/>
                    </a:lnTo>
                    <a:lnTo>
                      <a:pt x="139" y="257"/>
                    </a:lnTo>
                    <a:lnTo>
                      <a:pt x="138" y="298"/>
                    </a:lnTo>
                    <a:lnTo>
                      <a:pt x="138" y="532"/>
                    </a:lnTo>
                    <a:lnTo>
                      <a:pt x="0" y="532"/>
                    </a:lnTo>
                    <a:lnTo>
                      <a:pt x="0" y="13"/>
                    </a:lnTo>
                    <a:lnTo>
                      <a:pt x="129" y="13"/>
                    </a:lnTo>
                    <a:lnTo>
                      <a:pt x="129" y="88"/>
                    </a:lnTo>
                    <a:lnTo>
                      <a:pt x="136" y="78"/>
                    </a:lnTo>
                    <a:lnTo>
                      <a:pt x="145" y="68"/>
                    </a:lnTo>
                    <a:lnTo>
                      <a:pt x="156" y="59"/>
                    </a:lnTo>
                    <a:lnTo>
                      <a:pt x="165" y="50"/>
                    </a:lnTo>
                    <a:lnTo>
                      <a:pt x="175" y="42"/>
                    </a:lnTo>
                    <a:lnTo>
                      <a:pt x="184" y="34"/>
                    </a:lnTo>
                    <a:lnTo>
                      <a:pt x="194" y="28"/>
                    </a:lnTo>
                    <a:lnTo>
                      <a:pt x="206" y="23"/>
                    </a:lnTo>
                    <a:lnTo>
                      <a:pt x="216" y="18"/>
                    </a:lnTo>
                    <a:lnTo>
                      <a:pt x="228" y="13"/>
                    </a:lnTo>
                    <a:lnTo>
                      <a:pt x="239" y="9"/>
                    </a:lnTo>
                    <a:lnTo>
                      <a:pt x="251" y="6"/>
                    </a:lnTo>
                    <a:lnTo>
                      <a:pt x="262" y="4"/>
                    </a:lnTo>
                    <a:lnTo>
                      <a:pt x="275" y="2"/>
                    </a:lnTo>
                    <a:lnTo>
                      <a:pt x="287" y="1"/>
                    </a:lnTo>
                    <a:lnTo>
                      <a:pt x="299" y="0"/>
                    </a:lnTo>
                    <a:lnTo>
                      <a:pt x="323" y="1"/>
                    </a:lnTo>
                    <a:lnTo>
                      <a:pt x="343" y="5"/>
                    </a:lnTo>
                    <a:lnTo>
                      <a:pt x="364" y="10"/>
                    </a:lnTo>
                    <a:lnTo>
                      <a:pt x="383" y="16"/>
                    </a:lnTo>
                    <a:lnTo>
                      <a:pt x="401" y="25"/>
                    </a:lnTo>
                    <a:lnTo>
                      <a:pt x="416" y="36"/>
                    </a:lnTo>
                    <a:lnTo>
                      <a:pt x="429" y="46"/>
                    </a:lnTo>
                    <a:lnTo>
                      <a:pt x="441" y="59"/>
                    </a:lnTo>
                    <a:lnTo>
                      <a:pt x="450" y="72"/>
                    </a:lnTo>
                    <a:lnTo>
                      <a:pt x="457" y="86"/>
                    </a:lnTo>
                    <a:lnTo>
                      <a:pt x="462" y="101"/>
                    </a:lnTo>
                    <a:lnTo>
                      <a:pt x="468" y="117"/>
                    </a:lnTo>
                    <a:lnTo>
                      <a:pt x="470" y="135"/>
                    </a:lnTo>
                    <a:lnTo>
                      <a:pt x="473" y="156"/>
                    </a:lnTo>
                    <a:lnTo>
                      <a:pt x="474" y="181"/>
                    </a:lnTo>
                    <a:lnTo>
                      <a:pt x="475" y="209"/>
                    </a:lnTo>
                    <a:lnTo>
                      <a:pt x="475"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1" name="Freeform 538">
                <a:extLst>
                  <a:ext uri="{FF2B5EF4-FFF2-40B4-BE49-F238E27FC236}">
                    <a16:creationId xmlns:a16="http://schemas.microsoft.com/office/drawing/2014/main" id="{5C60FF57-3757-46AF-91C2-9753FAF93F35}"/>
                  </a:ext>
                </a:extLst>
              </p:cNvPr>
              <p:cNvSpPr>
                <a:spLocks noEditPoints="1"/>
              </p:cNvSpPr>
              <p:nvPr/>
            </p:nvSpPr>
            <p:spPr bwMode="auto">
              <a:xfrm>
                <a:off x="4800" y="1229"/>
                <a:ext cx="34" cy="180"/>
              </a:xfrm>
              <a:custGeom>
                <a:avLst/>
                <a:gdLst>
                  <a:gd name="T0" fmla="*/ 0 w 138"/>
                  <a:gd name="T1" fmla="*/ 8 h 718"/>
                  <a:gd name="T2" fmla="*/ 0 w 138"/>
                  <a:gd name="T3" fmla="*/ 0 h 718"/>
                  <a:gd name="T4" fmla="*/ 8 w 138"/>
                  <a:gd name="T5" fmla="*/ 0 h 718"/>
                  <a:gd name="T6" fmla="*/ 8 w 138"/>
                  <a:gd name="T7" fmla="*/ 8 h 718"/>
                  <a:gd name="T8" fmla="*/ 0 w 138"/>
                  <a:gd name="T9" fmla="*/ 8 h 718"/>
                  <a:gd name="T10" fmla="*/ 0 w 138"/>
                  <a:gd name="T11" fmla="*/ 45 h 718"/>
                  <a:gd name="T12" fmla="*/ 0 w 138"/>
                  <a:gd name="T13" fmla="*/ 13 h 718"/>
                  <a:gd name="T14" fmla="*/ 8 w 138"/>
                  <a:gd name="T15" fmla="*/ 13 h 718"/>
                  <a:gd name="T16" fmla="*/ 8 w 138"/>
                  <a:gd name="T17" fmla="*/ 45 h 718"/>
                  <a:gd name="T18" fmla="*/ 0 w 138"/>
                  <a:gd name="T19" fmla="*/ 45 h 7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8"/>
                  <a:gd name="T31" fmla="*/ 0 h 718"/>
                  <a:gd name="T32" fmla="*/ 138 w 138"/>
                  <a:gd name="T33" fmla="*/ 718 h 7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8" h="718">
                    <a:moveTo>
                      <a:pt x="0" y="128"/>
                    </a:moveTo>
                    <a:lnTo>
                      <a:pt x="0" y="0"/>
                    </a:lnTo>
                    <a:lnTo>
                      <a:pt x="138" y="0"/>
                    </a:lnTo>
                    <a:lnTo>
                      <a:pt x="138" y="128"/>
                    </a:lnTo>
                    <a:lnTo>
                      <a:pt x="0" y="128"/>
                    </a:lnTo>
                    <a:close/>
                    <a:moveTo>
                      <a:pt x="0" y="718"/>
                    </a:moveTo>
                    <a:lnTo>
                      <a:pt x="0" y="199"/>
                    </a:lnTo>
                    <a:lnTo>
                      <a:pt x="138" y="199"/>
                    </a:lnTo>
                    <a:lnTo>
                      <a:pt x="138" y="718"/>
                    </a:lnTo>
                    <a:lnTo>
                      <a:pt x="0" y="71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2" name="Freeform 539">
                <a:extLst>
                  <a:ext uri="{FF2B5EF4-FFF2-40B4-BE49-F238E27FC236}">
                    <a16:creationId xmlns:a16="http://schemas.microsoft.com/office/drawing/2014/main" id="{6280C186-EE4D-4B68-A530-A215D75B349C}"/>
                  </a:ext>
                </a:extLst>
              </p:cNvPr>
              <p:cNvSpPr>
                <a:spLocks noEditPoints="1"/>
              </p:cNvSpPr>
              <p:nvPr/>
            </p:nvSpPr>
            <p:spPr bwMode="auto">
              <a:xfrm>
                <a:off x="4862" y="1226"/>
                <a:ext cx="134" cy="186"/>
              </a:xfrm>
              <a:custGeom>
                <a:avLst/>
                <a:gdLst>
                  <a:gd name="T0" fmla="*/ 0 w 536"/>
                  <a:gd name="T1" fmla="*/ 27 h 742"/>
                  <a:gd name="T2" fmla="*/ 1 w 536"/>
                  <a:gd name="T3" fmla="*/ 24 h 742"/>
                  <a:gd name="T4" fmla="*/ 2 w 536"/>
                  <a:gd name="T5" fmla="*/ 21 h 742"/>
                  <a:gd name="T6" fmla="*/ 4 w 536"/>
                  <a:gd name="T7" fmla="*/ 18 h 742"/>
                  <a:gd name="T8" fmla="*/ 6 w 536"/>
                  <a:gd name="T9" fmla="*/ 16 h 742"/>
                  <a:gd name="T10" fmla="*/ 9 w 536"/>
                  <a:gd name="T11" fmla="*/ 14 h 742"/>
                  <a:gd name="T12" fmla="*/ 12 w 536"/>
                  <a:gd name="T13" fmla="*/ 13 h 742"/>
                  <a:gd name="T14" fmla="*/ 16 w 536"/>
                  <a:gd name="T15" fmla="*/ 13 h 742"/>
                  <a:gd name="T16" fmla="*/ 20 w 536"/>
                  <a:gd name="T17" fmla="*/ 13 h 742"/>
                  <a:gd name="T18" fmla="*/ 23 w 536"/>
                  <a:gd name="T19" fmla="*/ 13 h 742"/>
                  <a:gd name="T20" fmla="*/ 25 w 536"/>
                  <a:gd name="T21" fmla="*/ 14 h 742"/>
                  <a:gd name="T22" fmla="*/ 27 w 536"/>
                  <a:gd name="T23" fmla="*/ 16 h 742"/>
                  <a:gd name="T24" fmla="*/ 29 w 536"/>
                  <a:gd name="T25" fmla="*/ 17 h 742"/>
                  <a:gd name="T26" fmla="*/ 31 w 536"/>
                  <a:gd name="T27" fmla="*/ 19 h 742"/>
                  <a:gd name="T28" fmla="*/ 32 w 536"/>
                  <a:gd name="T29" fmla="*/ 21 h 742"/>
                  <a:gd name="T30" fmla="*/ 33 w 536"/>
                  <a:gd name="T31" fmla="*/ 24 h 742"/>
                  <a:gd name="T32" fmla="*/ 33 w 536"/>
                  <a:gd name="T33" fmla="*/ 26 h 742"/>
                  <a:gd name="T34" fmla="*/ 34 w 536"/>
                  <a:gd name="T35" fmla="*/ 31 h 742"/>
                  <a:gd name="T36" fmla="*/ 33 w 536"/>
                  <a:gd name="T37" fmla="*/ 35 h 742"/>
                  <a:gd name="T38" fmla="*/ 32 w 536"/>
                  <a:gd name="T39" fmla="*/ 37 h 742"/>
                  <a:gd name="T40" fmla="*/ 31 w 536"/>
                  <a:gd name="T41" fmla="*/ 39 h 742"/>
                  <a:gd name="T42" fmla="*/ 29 w 536"/>
                  <a:gd name="T43" fmla="*/ 41 h 742"/>
                  <a:gd name="T44" fmla="*/ 28 w 536"/>
                  <a:gd name="T45" fmla="*/ 43 h 742"/>
                  <a:gd name="T46" fmla="*/ 26 w 536"/>
                  <a:gd name="T47" fmla="*/ 44 h 742"/>
                  <a:gd name="T48" fmla="*/ 24 w 536"/>
                  <a:gd name="T49" fmla="*/ 45 h 742"/>
                  <a:gd name="T50" fmla="*/ 21 w 536"/>
                  <a:gd name="T51" fmla="*/ 46 h 742"/>
                  <a:gd name="T52" fmla="*/ 17 w 536"/>
                  <a:gd name="T53" fmla="*/ 47 h 742"/>
                  <a:gd name="T54" fmla="*/ 14 w 536"/>
                  <a:gd name="T55" fmla="*/ 46 h 742"/>
                  <a:gd name="T56" fmla="*/ 10 w 536"/>
                  <a:gd name="T57" fmla="*/ 45 h 742"/>
                  <a:gd name="T58" fmla="*/ 7 w 536"/>
                  <a:gd name="T59" fmla="*/ 44 h 742"/>
                  <a:gd name="T60" fmla="*/ 5 w 536"/>
                  <a:gd name="T61" fmla="*/ 42 h 742"/>
                  <a:gd name="T62" fmla="*/ 3 w 536"/>
                  <a:gd name="T63" fmla="*/ 40 h 742"/>
                  <a:gd name="T64" fmla="*/ 1 w 536"/>
                  <a:gd name="T65" fmla="*/ 37 h 742"/>
                  <a:gd name="T66" fmla="*/ 0 w 536"/>
                  <a:gd name="T67" fmla="*/ 33 h 742"/>
                  <a:gd name="T68" fmla="*/ 0 w 536"/>
                  <a:gd name="T69" fmla="*/ 29 h 742"/>
                  <a:gd name="T70" fmla="*/ 9 w 536"/>
                  <a:gd name="T71" fmla="*/ 32 h 742"/>
                  <a:gd name="T72" fmla="*/ 10 w 536"/>
                  <a:gd name="T73" fmla="*/ 35 h 742"/>
                  <a:gd name="T74" fmla="*/ 11 w 536"/>
                  <a:gd name="T75" fmla="*/ 37 h 742"/>
                  <a:gd name="T76" fmla="*/ 13 w 536"/>
                  <a:gd name="T77" fmla="*/ 39 h 742"/>
                  <a:gd name="T78" fmla="*/ 15 w 536"/>
                  <a:gd name="T79" fmla="*/ 39 h 742"/>
                  <a:gd name="T80" fmla="*/ 18 w 536"/>
                  <a:gd name="T81" fmla="*/ 40 h 742"/>
                  <a:gd name="T82" fmla="*/ 20 w 536"/>
                  <a:gd name="T83" fmla="*/ 39 h 742"/>
                  <a:gd name="T84" fmla="*/ 22 w 536"/>
                  <a:gd name="T85" fmla="*/ 38 h 742"/>
                  <a:gd name="T86" fmla="*/ 24 w 536"/>
                  <a:gd name="T87" fmla="*/ 36 h 742"/>
                  <a:gd name="T88" fmla="*/ 25 w 536"/>
                  <a:gd name="T89" fmla="*/ 33 h 742"/>
                  <a:gd name="T90" fmla="*/ 25 w 536"/>
                  <a:gd name="T91" fmla="*/ 30 h 742"/>
                  <a:gd name="T92" fmla="*/ 25 w 536"/>
                  <a:gd name="T93" fmla="*/ 26 h 742"/>
                  <a:gd name="T94" fmla="*/ 24 w 536"/>
                  <a:gd name="T95" fmla="*/ 24 h 742"/>
                  <a:gd name="T96" fmla="*/ 22 w 536"/>
                  <a:gd name="T97" fmla="*/ 22 h 742"/>
                  <a:gd name="T98" fmla="*/ 20 w 536"/>
                  <a:gd name="T99" fmla="*/ 20 h 742"/>
                  <a:gd name="T100" fmla="*/ 18 w 536"/>
                  <a:gd name="T101" fmla="*/ 20 h 742"/>
                  <a:gd name="T102" fmla="*/ 15 w 536"/>
                  <a:gd name="T103" fmla="*/ 20 h 742"/>
                  <a:gd name="T104" fmla="*/ 13 w 536"/>
                  <a:gd name="T105" fmla="*/ 21 h 742"/>
                  <a:gd name="T106" fmla="*/ 11 w 536"/>
                  <a:gd name="T107" fmla="*/ 22 h 742"/>
                  <a:gd name="T108" fmla="*/ 10 w 536"/>
                  <a:gd name="T109" fmla="*/ 24 h 742"/>
                  <a:gd name="T110" fmla="*/ 9 w 536"/>
                  <a:gd name="T111" fmla="*/ 27 h 742"/>
                  <a:gd name="T112" fmla="*/ 13 w 536"/>
                  <a:gd name="T113" fmla="*/ 9 h 742"/>
                  <a:gd name="T114" fmla="*/ 18 w 536"/>
                  <a:gd name="T115" fmla="*/ 9 h 7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6"/>
                  <a:gd name="T175" fmla="*/ 0 h 742"/>
                  <a:gd name="T176" fmla="*/ 536 w 536"/>
                  <a:gd name="T177" fmla="*/ 742 h 7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6" h="742">
                    <a:moveTo>
                      <a:pt x="0" y="463"/>
                    </a:moveTo>
                    <a:lnTo>
                      <a:pt x="0" y="446"/>
                    </a:lnTo>
                    <a:lnTo>
                      <a:pt x="2" y="429"/>
                    </a:lnTo>
                    <a:lnTo>
                      <a:pt x="5" y="412"/>
                    </a:lnTo>
                    <a:lnTo>
                      <a:pt x="9" y="395"/>
                    </a:lnTo>
                    <a:lnTo>
                      <a:pt x="12" y="379"/>
                    </a:lnTo>
                    <a:lnTo>
                      <a:pt x="19" y="362"/>
                    </a:lnTo>
                    <a:lnTo>
                      <a:pt x="25" y="347"/>
                    </a:lnTo>
                    <a:lnTo>
                      <a:pt x="33" y="330"/>
                    </a:lnTo>
                    <a:lnTo>
                      <a:pt x="42" y="315"/>
                    </a:lnTo>
                    <a:lnTo>
                      <a:pt x="52" y="300"/>
                    </a:lnTo>
                    <a:lnTo>
                      <a:pt x="63" y="286"/>
                    </a:lnTo>
                    <a:lnTo>
                      <a:pt x="74" y="274"/>
                    </a:lnTo>
                    <a:lnTo>
                      <a:pt x="87" y="262"/>
                    </a:lnTo>
                    <a:lnTo>
                      <a:pt x="100" y="252"/>
                    </a:lnTo>
                    <a:lnTo>
                      <a:pt x="114" y="241"/>
                    </a:lnTo>
                    <a:lnTo>
                      <a:pt x="129" y="232"/>
                    </a:lnTo>
                    <a:lnTo>
                      <a:pt x="145" y="225"/>
                    </a:lnTo>
                    <a:lnTo>
                      <a:pt x="161" y="217"/>
                    </a:lnTo>
                    <a:lnTo>
                      <a:pt x="178" y="212"/>
                    </a:lnTo>
                    <a:lnTo>
                      <a:pt x="195" y="207"/>
                    </a:lnTo>
                    <a:lnTo>
                      <a:pt x="213" y="203"/>
                    </a:lnTo>
                    <a:lnTo>
                      <a:pt x="231" y="200"/>
                    </a:lnTo>
                    <a:lnTo>
                      <a:pt x="249" y="199"/>
                    </a:lnTo>
                    <a:lnTo>
                      <a:pt x="268" y="198"/>
                    </a:lnTo>
                    <a:lnTo>
                      <a:pt x="296" y="199"/>
                    </a:lnTo>
                    <a:lnTo>
                      <a:pt x="324" y="203"/>
                    </a:lnTo>
                    <a:lnTo>
                      <a:pt x="337" y="206"/>
                    </a:lnTo>
                    <a:lnTo>
                      <a:pt x="350" y="209"/>
                    </a:lnTo>
                    <a:lnTo>
                      <a:pt x="363" y="213"/>
                    </a:lnTo>
                    <a:lnTo>
                      <a:pt x="374" y="217"/>
                    </a:lnTo>
                    <a:lnTo>
                      <a:pt x="387" y="222"/>
                    </a:lnTo>
                    <a:lnTo>
                      <a:pt x="399" y="229"/>
                    </a:lnTo>
                    <a:lnTo>
                      <a:pt x="410" y="235"/>
                    </a:lnTo>
                    <a:lnTo>
                      <a:pt x="421" y="241"/>
                    </a:lnTo>
                    <a:lnTo>
                      <a:pt x="431" y="249"/>
                    </a:lnTo>
                    <a:lnTo>
                      <a:pt x="441" y="257"/>
                    </a:lnTo>
                    <a:lnTo>
                      <a:pt x="451" y="266"/>
                    </a:lnTo>
                    <a:lnTo>
                      <a:pt x="462" y="275"/>
                    </a:lnTo>
                    <a:lnTo>
                      <a:pt x="471" y="285"/>
                    </a:lnTo>
                    <a:lnTo>
                      <a:pt x="478" y="295"/>
                    </a:lnTo>
                    <a:lnTo>
                      <a:pt x="487" y="306"/>
                    </a:lnTo>
                    <a:lnTo>
                      <a:pt x="494" y="316"/>
                    </a:lnTo>
                    <a:lnTo>
                      <a:pt x="501" y="327"/>
                    </a:lnTo>
                    <a:lnTo>
                      <a:pt x="507" y="339"/>
                    </a:lnTo>
                    <a:lnTo>
                      <a:pt x="513" y="351"/>
                    </a:lnTo>
                    <a:lnTo>
                      <a:pt x="518" y="362"/>
                    </a:lnTo>
                    <a:lnTo>
                      <a:pt x="522" y="375"/>
                    </a:lnTo>
                    <a:lnTo>
                      <a:pt x="526" y="386"/>
                    </a:lnTo>
                    <a:lnTo>
                      <a:pt x="530" y="399"/>
                    </a:lnTo>
                    <a:lnTo>
                      <a:pt x="532" y="413"/>
                    </a:lnTo>
                    <a:lnTo>
                      <a:pt x="535" y="440"/>
                    </a:lnTo>
                    <a:lnTo>
                      <a:pt x="536" y="469"/>
                    </a:lnTo>
                    <a:lnTo>
                      <a:pt x="535" y="498"/>
                    </a:lnTo>
                    <a:lnTo>
                      <a:pt x="532" y="525"/>
                    </a:lnTo>
                    <a:lnTo>
                      <a:pt x="530" y="539"/>
                    </a:lnTo>
                    <a:lnTo>
                      <a:pt x="526" y="552"/>
                    </a:lnTo>
                    <a:lnTo>
                      <a:pt x="522" y="565"/>
                    </a:lnTo>
                    <a:lnTo>
                      <a:pt x="518" y="576"/>
                    </a:lnTo>
                    <a:lnTo>
                      <a:pt x="513" y="589"/>
                    </a:lnTo>
                    <a:lnTo>
                      <a:pt x="507" y="601"/>
                    </a:lnTo>
                    <a:lnTo>
                      <a:pt x="500" y="612"/>
                    </a:lnTo>
                    <a:lnTo>
                      <a:pt x="494" y="624"/>
                    </a:lnTo>
                    <a:lnTo>
                      <a:pt x="486" y="634"/>
                    </a:lnTo>
                    <a:lnTo>
                      <a:pt x="478" y="644"/>
                    </a:lnTo>
                    <a:lnTo>
                      <a:pt x="469" y="655"/>
                    </a:lnTo>
                    <a:lnTo>
                      <a:pt x="460" y="665"/>
                    </a:lnTo>
                    <a:lnTo>
                      <a:pt x="451" y="674"/>
                    </a:lnTo>
                    <a:lnTo>
                      <a:pt x="441" y="683"/>
                    </a:lnTo>
                    <a:lnTo>
                      <a:pt x="431" y="691"/>
                    </a:lnTo>
                    <a:lnTo>
                      <a:pt x="419" y="698"/>
                    </a:lnTo>
                    <a:lnTo>
                      <a:pt x="409" y="706"/>
                    </a:lnTo>
                    <a:lnTo>
                      <a:pt x="397" y="712"/>
                    </a:lnTo>
                    <a:lnTo>
                      <a:pt x="386" y="718"/>
                    </a:lnTo>
                    <a:lnTo>
                      <a:pt x="374" y="723"/>
                    </a:lnTo>
                    <a:lnTo>
                      <a:pt x="363" y="728"/>
                    </a:lnTo>
                    <a:lnTo>
                      <a:pt x="350" y="732"/>
                    </a:lnTo>
                    <a:lnTo>
                      <a:pt x="337" y="734"/>
                    </a:lnTo>
                    <a:lnTo>
                      <a:pt x="324" y="738"/>
                    </a:lnTo>
                    <a:lnTo>
                      <a:pt x="297" y="741"/>
                    </a:lnTo>
                    <a:lnTo>
                      <a:pt x="269" y="742"/>
                    </a:lnTo>
                    <a:lnTo>
                      <a:pt x="251" y="742"/>
                    </a:lnTo>
                    <a:lnTo>
                      <a:pt x="233" y="741"/>
                    </a:lnTo>
                    <a:lnTo>
                      <a:pt x="215" y="738"/>
                    </a:lnTo>
                    <a:lnTo>
                      <a:pt x="199" y="734"/>
                    </a:lnTo>
                    <a:lnTo>
                      <a:pt x="182" y="729"/>
                    </a:lnTo>
                    <a:lnTo>
                      <a:pt x="165" y="724"/>
                    </a:lnTo>
                    <a:lnTo>
                      <a:pt x="148" y="718"/>
                    </a:lnTo>
                    <a:lnTo>
                      <a:pt x="132" y="710"/>
                    </a:lnTo>
                    <a:lnTo>
                      <a:pt x="116" y="701"/>
                    </a:lnTo>
                    <a:lnTo>
                      <a:pt x="101" y="692"/>
                    </a:lnTo>
                    <a:lnTo>
                      <a:pt x="88" y="682"/>
                    </a:lnTo>
                    <a:lnTo>
                      <a:pt x="75" y="670"/>
                    </a:lnTo>
                    <a:lnTo>
                      <a:pt x="63" y="657"/>
                    </a:lnTo>
                    <a:lnTo>
                      <a:pt x="52" y="644"/>
                    </a:lnTo>
                    <a:lnTo>
                      <a:pt x="42" y="630"/>
                    </a:lnTo>
                    <a:lnTo>
                      <a:pt x="33" y="615"/>
                    </a:lnTo>
                    <a:lnTo>
                      <a:pt x="25" y="600"/>
                    </a:lnTo>
                    <a:lnTo>
                      <a:pt x="19" y="583"/>
                    </a:lnTo>
                    <a:lnTo>
                      <a:pt x="12" y="565"/>
                    </a:lnTo>
                    <a:lnTo>
                      <a:pt x="9" y="546"/>
                    </a:lnTo>
                    <a:lnTo>
                      <a:pt x="5" y="526"/>
                    </a:lnTo>
                    <a:lnTo>
                      <a:pt x="2" y="506"/>
                    </a:lnTo>
                    <a:lnTo>
                      <a:pt x="0" y="485"/>
                    </a:lnTo>
                    <a:lnTo>
                      <a:pt x="0" y="463"/>
                    </a:lnTo>
                    <a:close/>
                    <a:moveTo>
                      <a:pt x="141" y="470"/>
                    </a:moveTo>
                    <a:lnTo>
                      <a:pt x="141" y="489"/>
                    </a:lnTo>
                    <a:lnTo>
                      <a:pt x="143" y="507"/>
                    </a:lnTo>
                    <a:lnTo>
                      <a:pt x="146" y="524"/>
                    </a:lnTo>
                    <a:lnTo>
                      <a:pt x="150" y="539"/>
                    </a:lnTo>
                    <a:lnTo>
                      <a:pt x="155" y="553"/>
                    </a:lnTo>
                    <a:lnTo>
                      <a:pt x="161" y="566"/>
                    </a:lnTo>
                    <a:lnTo>
                      <a:pt x="169" y="578"/>
                    </a:lnTo>
                    <a:lnTo>
                      <a:pt x="178" y="589"/>
                    </a:lnTo>
                    <a:lnTo>
                      <a:pt x="187" y="598"/>
                    </a:lnTo>
                    <a:lnTo>
                      <a:pt x="197" y="607"/>
                    </a:lnTo>
                    <a:lnTo>
                      <a:pt x="208" y="614"/>
                    </a:lnTo>
                    <a:lnTo>
                      <a:pt x="219" y="620"/>
                    </a:lnTo>
                    <a:lnTo>
                      <a:pt x="231" y="624"/>
                    </a:lnTo>
                    <a:lnTo>
                      <a:pt x="242" y="628"/>
                    </a:lnTo>
                    <a:lnTo>
                      <a:pt x="255" y="629"/>
                    </a:lnTo>
                    <a:lnTo>
                      <a:pt x="268" y="630"/>
                    </a:lnTo>
                    <a:lnTo>
                      <a:pt x="282" y="629"/>
                    </a:lnTo>
                    <a:lnTo>
                      <a:pt x="294" y="628"/>
                    </a:lnTo>
                    <a:lnTo>
                      <a:pt x="306" y="624"/>
                    </a:lnTo>
                    <a:lnTo>
                      <a:pt x="318" y="620"/>
                    </a:lnTo>
                    <a:lnTo>
                      <a:pt x="328" y="614"/>
                    </a:lnTo>
                    <a:lnTo>
                      <a:pt x="340" y="607"/>
                    </a:lnTo>
                    <a:lnTo>
                      <a:pt x="349" y="598"/>
                    </a:lnTo>
                    <a:lnTo>
                      <a:pt x="359" y="589"/>
                    </a:lnTo>
                    <a:lnTo>
                      <a:pt x="367" y="578"/>
                    </a:lnTo>
                    <a:lnTo>
                      <a:pt x="374" y="566"/>
                    </a:lnTo>
                    <a:lnTo>
                      <a:pt x="381" y="553"/>
                    </a:lnTo>
                    <a:lnTo>
                      <a:pt x="386" y="538"/>
                    </a:lnTo>
                    <a:lnTo>
                      <a:pt x="390" y="523"/>
                    </a:lnTo>
                    <a:lnTo>
                      <a:pt x="392" y="506"/>
                    </a:lnTo>
                    <a:lnTo>
                      <a:pt x="395" y="488"/>
                    </a:lnTo>
                    <a:lnTo>
                      <a:pt x="395" y="470"/>
                    </a:lnTo>
                    <a:lnTo>
                      <a:pt x="395" y="451"/>
                    </a:lnTo>
                    <a:lnTo>
                      <a:pt x="392" y="434"/>
                    </a:lnTo>
                    <a:lnTo>
                      <a:pt x="390" y="417"/>
                    </a:lnTo>
                    <a:lnTo>
                      <a:pt x="386" y="402"/>
                    </a:lnTo>
                    <a:lnTo>
                      <a:pt x="381" y="388"/>
                    </a:lnTo>
                    <a:lnTo>
                      <a:pt x="374" y="375"/>
                    </a:lnTo>
                    <a:lnTo>
                      <a:pt x="367" y="362"/>
                    </a:lnTo>
                    <a:lnTo>
                      <a:pt x="359" y="352"/>
                    </a:lnTo>
                    <a:lnTo>
                      <a:pt x="349" y="342"/>
                    </a:lnTo>
                    <a:lnTo>
                      <a:pt x="340" y="334"/>
                    </a:lnTo>
                    <a:lnTo>
                      <a:pt x="328" y="326"/>
                    </a:lnTo>
                    <a:lnTo>
                      <a:pt x="318" y="321"/>
                    </a:lnTo>
                    <a:lnTo>
                      <a:pt x="306" y="316"/>
                    </a:lnTo>
                    <a:lnTo>
                      <a:pt x="294" y="313"/>
                    </a:lnTo>
                    <a:lnTo>
                      <a:pt x="282" y="311"/>
                    </a:lnTo>
                    <a:lnTo>
                      <a:pt x="268" y="311"/>
                    </a:lnTo>
                    <a:lnTo>
                      <a:pt x="255" y="311"/>
                    </a:lnTo>
                    <a:lnTo>
                      <a:pt x="242" y="313"/>
                    </a:lnTo>
                    <a:lnTo>
                      <a:pt x="231" y="316"/>
                    </a:lnTo>
                    <a:lnTo>
                      <a:pt x="219" y="321"/>
                    </a:lnTo>
                    <a:lnTo>
                      <a:pt x="208" y="326"/>
                    </a:lnTo>
                    <a:lnTo>
                      <a:pt x="197" y="334"/>
                    </a:lnTo>
                    <a:lnTo>
                      <a:pt x="187" y="342"/>
                    </a:lnTo>
                    <a:lnTo>
                      <a:pt x="178" y="352"/>
                    </a:lnTo>
                    <a:lnTo>
                      <a:pt x="169" y="362"/>
                    </a:lnTo>
                    <a:lnTo>
                      <a:pt x="161" y="375"/>
                    </a:lnTo>
                    <a:lnTo>
                      <a:pt x="155" y="388"/>
                    </a:lnTo>
                    <a:lnTo>
                      <a:pt x="150" y="402"/>
                    </a:lnTo>
                    <a:lnTo>
                      <a:pt x="146" y="417"/>
                    </a:lnTo>
                    <a:lnTo>
                      <a:pt x="143" y="434"/>
                    </a:lnTo>
                    <a:lnTo>
                      <a:pt x="141" y="452"/>
                    </a:lnTo>
                    <a:lnTo>
                      <a:pt x="141" y="470"/>
                    </a:lnTo>
                    <a:close/>
                    <a:moveTo>
                      <a:pt x="199" y="146"/>
                    </a:moveTo>
                    <a:lnTo>
                      <a:pt x="267" y="0"/>
                    </a:lnTo>
                    <a:lnTo>
                      <a:pt x="421" y="0"/>
                    </a:lnTo>
                    <a:lnTo>
                      <a:pt x="286" y="146"/>
                    </a:lnTo>
                    <a:lnTo>
                      <a:pt x="199" y="14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3" name="Freeform 540">
                <a:extLst>
                  <a:ext uri="{FF2B5EF4-FFF2-40B4-BE49-F238E27FC236}">
                    <a16:creationId xmlns:a16="http://schemas.microsoft.com/office/drawing/2014/main" id="{6E1FB8F1-FE93-4AAC-A6D7-D4D95D492A65}"/>
                  </a:ext>
                </a:extLst>
              </p:cNvPr>
              <p:cNvSpPr>
                <a:spLocks/>
              </p:cNvSpPr>
              <p:nvPr/>
            </p:nvSpPr>
            <p:spPr bwMode="auto">
              <a:xfrm>
                <a:off x="5023" y="1276"/>
                <a:ext cx="118" cy="133"/>
              </a:xfrm>
              <a:custGeom>
                <a:avLst/>
                <a:gdLst>
                  <a:gd name="T0" fmla="*/ 21 w 474"/>
                  <a:gd name="T1" fmla="*/ 33 h 532"/>
                  <a:gd name="T2" fmla="*/ 21 w 474"/>
                  <a:gd name="T3" fmla="*/ 14 h 532"/>
                  <a:gd name="T4" fmla="*/ 20 w 474"/>
                  <a:gd name="T5" fmla="*/ 11 h 532"/>
                  <a:gd name="T6" fmla="*/ 20 w 474"/>
                  <a:gd name="T7" fmla="*/ 9 h 532"/>
                  <a:gd name="T8" fmla="*/ 19 w 474"/>
                  <a:gd name="T9" fmla="*/ 8 h 532"/>
                  <a:gd name="T10" fmla="*/ 18 w 474"/>
                  <a:gd name="T11" fmla="*/ 7 h 532"/>
                  <a:gd name="T12" fmla="*/ 16 w 474"/>
                  <a:gd name="T13" fmla="*/ 7 h 532"/>
                  <a:gd name="T14" fmla="*/ 14 w 474"/>
                  <a:gd name="T15" fmla="*/ 7 h 532"/>
                  <a:gd name="T16" fmla="*/ 13 w 474"/>
                  <a:gd name="T17" fmla="*/ 7 h 532"/>
                  <a:gd name="T18" fmla="*/ 12 w 474"/>
                  <a:gd name="T19" fmla="*/ 8 h 532"/>
                  <a:gd name="T20" fmla="*/ 11 w 474"/>
                  <a:gd name="T21" fmla="*/ 8 h 532"/>
                  <a:gd name="T22" fmla="*/ 10 w 474"/>
                  <a:gd name="T23" fmla="*/ 9 h 532"/>
                  <a:gd name="T24" fmla="*/ 10 w 474"/>
                  <a:gd name="T25" fmla="*/ 10 h 532"/>
                  <a:gd name="T26" fmla="*/ 9 w 474"/>
                  <a:gd name="T27" fmla="*/ 11 h 532"/>
                  <a:gd name="T28" fmla="*/ 9 w 474"/>
                  <a:gd name="T29" fmla="*/ 12 h 532"/>
                  <a:gd name="T30" fmla="*/ 8 w 474"/>
                  <a:gd name="T31" fmla="*/ 16 h 532"/>
                  <a:gd name="T32" fmla="*/ 8 w 474"/>
                  <a:gd name="T33" fmla="*/ 33 h 532"/>
                  <a:gd name="T34" fmla="*/ 0 w 474"/>
                  <a:gd name="T35" fmla="*/ 1 h 532"/>
                  <a:gd name="T36" fmla="*/ 8 w 474"/>
                  <a:gd name="T37" fmla="*/ 6 h 532"/>
                  <a:gd name="T38" fmla="*/ 9 w 474"/>
                  <a:gd name="T39" fmla="*/ 4 h 532"/>
                  <a:gd name="T40" fmla="*/ 10 w 474"/>
                  <a:gd name="T41" fmla="*/ 3 h 532"/>
                  <a:gd name="T42" fmla="*/ 11 w 474"/>
                  <a:gd name="T43" fmla="*/ 2 h 532"/>
                  <a:gd name="T44" fmla="*/ 13 w 474"/>
                  <a:gd name="T45" fmla="*/ 2 h 532"/>
                  <a:gd name="T46" fmla="*/ 14 w 474"/>
                  <a:gd name="T47" fmla="*/ 1 h 532"/>
                  <a:gd name="T48" fmla="*/ 15 w 474"/>
                  <a:gd name="T49" fmla="*/ 1 h 532"/>
                  <a:gd name="T50" fmla="*/ 17 w 474"/>
                  <a:gd name="T51" fmla="*/ 0 h 532"/>
                  <a:gd name="T52" fmla="*/ 18 w 474"/>
                  <a:gd name="T53" fmla="*/ 0 h 532"/>
                  <a:gd name="T54" fmla="*/ 21 w 474"/>
                  <a:gd name="T55" fmla="*/ 0 h 532"/>
                  <a:gd name="T56" fmla="*/ 24 w 474"/>
                  <a:gd name="T57" fmla="*/ 1 h 532"/>
                  <a:gd name="T58" fmla="*/ 26 w 474"/>
                  <a:gd name="T59" fmla="*/ 2 h 532"/>
                  <a:gd name="T60" fmla="*/ 27 w 474"/>
                  <a:gd name="T61" fmla="*/ 4 h 532"/>
                  <a:gd name="T62" fmla="*/ 28 w 474"/>
                  <a:gd name="T63" fmla="*/ 6 h 532"/>
                  <a:gd name="T64" fmla="*/ 29 w 474"/>
                  <a:gd name="T65" fmla="*/ 7 h 532"/>
                  <a:gd name="T66" fmla="*/ 29 w 474"/>
                  <a:gd name="T67" fmla="*/ 10 h 532"/>
                  <a:gd name="T68" fmla="*/ 29 w 474"/>
                  <a:gd name="T69" fmla="*/ 13 h 53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74"/>
                  <a:gd name="T106" fmla="*/ 0 h 532"/>
                  <a:gd name="T107" fmla="*/ 474 w 474"/>
                  <a:gd name="T108" fmla="*/ 532 h 53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74" h="532">
                    <a:moveTo>
                      <a:pt x="474" y="532"/>
                    </a:moveTo>
                    <a:lnTo>
                      <a:pt x="336" y="532"/>
                    </a:lnTo>
                    <a:lnTo>
                      <a:pt x="336" y="267"/>
                    </a:lnTo>
                    <a:lnTo>
                      <a:pt x="336" y="228"/>
                    </a:lnTo>
                    <a:lnTo>
                      <a:pt x="334" y="197"/>
                    </a:lnTo>
                    <a:lnTo>
                      <a:pt x="331" y="174"/>
                    </a:lnTo>
                    <a:lnTo>
                      <a:pt x="327" y="158"/>
                    </a:lnTo>
                    <a:lnTo>
                      <a:pt x="322" y="146"/>
                    </a:lnTo>
                    <a:lnTo>
                      <a:pt x="316" y="136"/>
                    </a:lnTo>
                    <a:lnTo>
                      <a:pt x="308" y="127"/>
                    </a:lnTo>
                    <a:lnTo>
                      <a:pt x="299" y="119"/>
                    </a:lnTo>
                    <a:lnTo>
                      <a:pt x="289" y="114"/>
                    </a:lnTo>
                    <a:lnTo>
                      <a:pt x="277" y="109"/>
                    </a:lnTo>
                    <a:lnTo>
                      <a:pt x="264" y="106"/>
                    </a:lnTo>
                    <a:lnTo>
                      <a:pt x="251" y="106"/>
                    </a:lnTo>
                    <a:lnTo>
                      <a:pt x="234" y="108"/>
                    </a:lnTo>
                    <a:lnTo>
                      <a:pt x="217" y="110"/>
                    </a:lnTo>
                    <a:lnTo>
                      <a:pt x="209" y="114"/>
                    </a:lnTo>
                    <a:lnTo>
                      <a:pt x="201" y="117"/>
                    </a:lnTo>
                    <a:lnTo>
                      <a:pt x="194" y="120"/>
                    </a:lnTo>
                    <a:lnTo>
                      <a:pt x="186" y="126"/>
                    </a:lnTo>
                    <a:lnTo>
                      <a:pt x="180" y="131"/>
                    </a:lnTo>
                    <a:lnTo>
                      <a:pt x="173" y="136"/>
                    </a:lnTo>
                    <a:lnTo>
                      <a:pt x="168" y="142"/>
                    </a:lnTo>
                    <a:lnTo>
                      <a:pt x="163" y="149"/>
                    </a:lnTo>
                    <a:lnTo>
                      <a:pt x="158" y="155"/>
                    </a:lnTo>
                    <a:lnTo>
                      <a:pt x="154" y="162"/>
                    </a:lnTo>
                    <a:lnTo>
                      <a:pt x="150" y="169"/>
                    </a:lnTo>
                    <a:lnTo>
                      <a:pt x="148" y="177"/>
                    </a:lnTo>
                    <a:lnTo>
                      <a:pt x="144" y="197"/>
                    </a:lnTo>
                    <a:lnTo>
                      <a:pt x="140" y="223"/>
                    </a:lnTo>
                    <a:lnTo>
                      <a:pt x="137" y="257"/>
                    </a:lnTo>
                    <a:lnTo>
                      <a:pt x="137" y="298"/>
                    </a:lnTo>
                    <a:lnTo>
                      <a:pt x="137" y="532"/>
                    </a:lnTo>
                    <a:lnTo>
                      <a:pt x="0" y="532"/>
                    </a:lnTo>
                    <a:lnTo>
                      <a:pt x="0" y="13"/>
                    </a:lnTo>
                    <a:lnTo>
                      <a:pt x="127" y="13"/>
                    </a:lnTo>
                    <a:lnTo>
                      <a:pt x="127" y="88"/>
                    </a:lnTo>
                    <a:lnTo>
                      <a:pt x="136" y="78"/>
                    </a:lnTo>
                    <a:lnTo>
                      <a:pt x="145" y="68"/>
                    </a:lnTo>
                    <a:lnTo>
                      <a:pt x="154" y="59"/>
                    </a:lnTo>
                    <a:lnTo>
                      <a:pt x="164" y="50"/>
                    </a:lnTo>
                    <a:lnTo>
                      <a:pt x="173" y="42"/>
                    </a:lnTo>
                    <a:lnTo>
                      <a:pt x="183" y="34"/>
                    </a:lnTo>
                    <a:lnTo>
                      <a:pt x="194" y="28"/>
                    </a:lnTo>
                    <a:lnTo>
                      <a:pt x="204" y="23"/>
                    </a:lnTo>
                    <a:lnTo>
                      <a:pt x="216" y="18"/>
                    </a:lnTo>
                    <a:lnTo>
                      <a:pt x="226" y="13"/>
                    </a:lnTo>
                    <a:lnTo>
                      <a:pt x="237" y="9"/>
                    </a:lnTo>
                    <a:lnTo>
                      <a:pt x="249" y="6"/>
                    </a:lnTo>
                    <a:lnTo>
                      <a:pt x="262" y="4"/>
                    </a:lnTo>
                    <a:lnTo>
                      <a:pt x="273" y="2"/>
                    </a:lnTo>
                    <a:lnTo>
                      <a:pt x="286" y="1"/>
                    </a:lnTo>
                    <a:lnTo>
                      <a:pt x="299" y="0"/>
                    </a:lnTo>
                    <a:lnTo>
                      <a:pt x="321" y="1"/>
                    </a:lnTo>
                    <a:lnTo>
                      <a:pt x="343" y="5"/>
                    </a:lnTo>
                    <a:lnTo>
                      <a:pt x="363" y="10"/>
                    </a:lnTo>
                    <a:lnTo>
                      <a:pt x="382" y="16"/>
                    </a:lnTo>
                    <a:lnTo>
                      <a:pt x="400" y="25"/>
                    </a:lnTo>
                    <a:lnTo>
                      <a:pt x="416" y="36"/>
                    </a:lnTo>
                    <a:lnTo>
                      <a:pt x="429" y="46"/>
                    </a:lnTo>
                    <a:lnTo>
                      <a:pt x="439" y="59"/>
                    </a:lnTo>
                    <a:lnTo>
                      <a:pt x="448" y="72"/>
                    </a:lnTo>
                    <a:lnTo>
                      <a:pt x="456" y="86"/>
                    </a:lnTo>
                    <a:lnTo>
                      <a:pt x="462" y="101"/>
                    </a:lnTo>
                    <a:lnTo>
                      <a:pt x="466" y="117"/>
                    </a:lnTo>
                    <a:lnTo>
                      <a:pt x="470" y="135"/>
                    </a:lnTo>
                    <a:lnTo>
                      <a:pt x="472" y="156"/>
                    </a:lnTo>
                    <a:lnTo>
                      <a:pt x="474" y="181"/>
                    </a:lnTo>
                    <a:lnTo>
                      <a:pt x="474" y="209"/>
                    </a:lnTo>
                    <a:lnTo>
                      <a:pt x="474" y="53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4" name="Freeform 541">
                <a:extLst>
                  <a:ext uri="{FF2B5EF4-FFF2-40B4-BE49-F238E27FC236}">
                    <a16:creationId xmlns:a16="http://schemas.microsoft.com/office/drawing/2014/main" id="{DC918358-0DCC-4A1A-9B4D-CC42AD29B1A5}"/>
                  </a:ext>
                </a:extLst>
              </p:cNvPr>
              <p:cNvSpPr>
                <a:spLocks noEditPoints="1"/>
              </p:cNvSpPr>
              <p:nvPr/>
            </p:nvSpPr>
            <p:spPr bwMode="auto">
              <a:xfrm>
                <a:off x="3489" y="1500"/>
                <a:ext cx="126" cy="183"/>
              </a:xfrm>
              <a:custGeom>
                <a:avLst/>
                <a:gdLst>
                  <a:gd name="T0" fmla="*/ 8 w 506"/>
                  <a:gd name="T1" fmla="*/ 6 h 730"/>
                  <a:gd name="T2" fmla="*/ 9 w 506"/>
                  <a:gd name="T3" fmla="*/ 4 h 730"/>
                  <a:gd name="T4" fmla="*/ 11 w 506"/>
                  <a:gd name="T5" fmla="*/ 3 h 730"/>
                  <a:gd name="T6" fmla="*/ 13 w 506"/>
                  <a:gd name="T7" fmla="*/ 1 h 730"/>
                  <a:gd name="T8" fmla="*/ 15 w 506"/>
                  <a:gd name="T9" fmla="*/ 1 h 730"/>
                  <a:gd name="T10" fmla="*/ 17 w 506"/>
                  <a:gd name="T11" fmla="*/ 0 h 730"/>
                  <a:gd name="T12" fmla="*/ 21 w 506"/>
                  <a:gd name="T13" fmla="*/ 0 h 730"/>
                  <a:gd name="T14" fmla="*/ 24 w 506"/>
                  <a:gd name="T15" fmla="*/ 2 h 730"/>
                  <a:gd name="T16" fmla="*/ 28 w 506"/>
                  <a:gd name="T17" fmla="*/ 5 h 730"/>
                  <a:gd name="T18" fmla="*/ 29 w 506"/>
                  <a:gd name="T19" fmla="*/ 6 h 730"/>
                  <a:gd name="T20" fmla="*/ 30 w 506"/>
                  <a:gd name="T21" fmla="*/ 10 h 730"/>
                  <a:gd name="T22" fmla="*/ 31 w 506"/>
                  <a:gd name="T23" fmla="*/ 15 h 730"/>
                  <a:gd name="T24" fmla="*/ 31 w 506"/>
                  <a:gd name="T25" fmla="*/ 21 h 730"/>
                  <a:gd name="T26" fmla="*/ 30 w 506"/>
                  <a:gd name="T27" fmla="*/ 26 h 730"/>
                  <a:gd name="T28" fmla="*/ 28 w 506"/>
                  <a:gd name="T29" fmla="*/ 29 h 730"/>
                  <a:gd name="T30" fmla="*/ 26 w 506"/>
                  <a:gd name="T31" fmla="*/ 31 h 730"/>
                  <a:gd name="T32" fmla="*/ 23 w 506"/>
                  <a:gd name="T33" fmla="*/ 33 h 730"/>
                  <a:gd name="T34" fmla="*/ 19 w 506"/>
                  <a:gd name="T35" fmla="*/ 34 h 730"/>
                  <a:gd name="T36" fmla="*/ 15 w 506"/>
                  <a:gd name="T37" fmla="*/ 34 h 730"/>
                  <a:gd name="T38" fmla="*/ 12 w 506"/>
                  <a:gd name="T39" fmla="*/ 33 h 730"/>
                  <a:gd name="T40" fmla="*/ 8 w 506"/>
                  <a:gd name="T41" fmla="*/ 29 h 730"/>
                  <a:gd name="T42" fmla="*/ 0 w 506"/>
                  <a:gd name="T43" fmla="*/ 1 h 730"/>
                  <a:gd name="T44" fmla="*/ 8 w 506"/>
                  <a:gd name="T45" fmla="*/ 19 h 730"/>
                  <a:gd name="T46" fmla="*/ 9 w 506"/>
                  <a:gd name="T47" fmla="*/ 22 h 730"/>
                  <a:gd name="T48" fmla="*/ 10 w 506"/>
                  <a:gd name="T49" fmla="*/ 25 h 730"/>
                  <a:gd name="T50" fmla="*/ 12 w 506"/>
                  <a:gd name="T51" fmla="*/ 26 h 730"/>
                  <a:gd name="T52" fmla="*/ 14 w 506"/>
                  <a:gd name="T53" fmla="*/ 27 h 730"/>
                  <a:gd name="T54" fmla="*/ 16 w 506"/>
                  <a:gd name="T55" fmla="*/ 27 h 730"/>
                  <a:gd name="T56" fmla="*/ 19 w 506"/>
                  <a:gd name="T57" fmla="*/ 27 h 730"/>
                  <a:gd name="T58" fmla="*/ 20 w 506"/>
                  <a:gd name="T59" fmla="*/ 26 h 730"/>
                  <a:gd name="T60" fmla="*/ 22 w 506"/>
                  <a:gd name="T61" fmla="*/ 24 h 730"/>
                  <a:gd name="T62" fmla="*/ 22 w 506"/>
                  <a:gd name="T63" fmla="*/ 21 h 730"/>
                  <a:gd name="T64" fmla="*/ 23 w 506"/>
                  <a:gd name="T65" fmla="*/ 17 h 730"/>
                  <a:gd name="T66" fmla="*/ 22 w 506"/>
                  <a:gd name="T67" fmla="*/ 14 h 730"/>
                  <a:gd name="T68" fmla="*/ 22 w 506"/>
                  <a:gd name="T69" fmla="*/ 11 h 730"/>
                  <a:gd name="T70" fmla="*/ 20 w 506"/>
                  <a:gd name="T71" fmla="*/ 9 h 730"/>
                  <a:gd name="T72" fmla="*/ 18 w 506"/>
                  <a:gd name="T73" fmla="*/ 8 h 730"/>
                  <a:gd name="T74" fmla="*/ 16 w 506"/>
                  <a:gd name="T75" fmla="*/ 7 h 730"/>
                  <a:gd name="T76" fmla="*/ 14 w 506"/>
                  <a:gd name="T77" fmla="*/ 7 h 730"/>
                  <a:gd name="T78" fmla="*/ 12 w 506"/>
                  <a:gd name="T79" fmla="*/ 8 h 730"/>
                  <a:gd name="T80" fmla="*/ 10 w 506"/>
                  <a:gd name="T81" fmla="*/ 9 h 730"/>
                  <a:gd name="T82" fmla="*/ 9 w 506"/>
                  <a:gd name="T83" fmla="*/ 12 h 730"/>
                  <a:gd name="T84" fmla="*/ 8 w 506"/>
                  <a:gd name="T85" fmla="*/ 14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6"/>
                  <a:gd name="T130" fmla="*/ 0 h 730"/>
                  <a:gd name="T131" fmla="*/ 506 w 506"/>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6" h="730">
                    <a:moveTo>
                      <a:pt x="0" y="13"/>
                    </a:moveTo>
                    <a:lnTo>
                      <a:pt x="128" y="13"/>
                    </a:lnTo>
                    <a:lnTo>
                      <a:pt x="128" y="89"/>
                    </a:lnTo>
                    <a:lnTo>
                      <a:pt x="134" y="80"/>
                    </a:lnTo>
                    <a:lnTo>
                      <a:pt x="142" y="71"/>
                    </a:lnTo>
                    <a:lnTo>
                      <a:pt x="150" y="62"/>
                    </a:lnTo>
                    <a:lnTo>
                      <a:pt x="157" y="53"/>
                    </a:lnTo>
                    <a:lnTo>
                      <a:pt x="166" y="45"/>
                    </a:lnTo>
                    <a:lnTo>
                      <a:pt x="175" y="38"/>
                    </a:lnTo>
                    <a:lnTo>
                      <a:pt x="186" y="31"/>
                    </a:lnTo>
                    <a:lnTo>
                      <a:pt x="196" y="24"/>
                    </a:lnTo>
                    <a:lnTo>
                      <a:pt x="206" y="19"/>
                    </a:lnTo>
                    <a:lnTo>
                      <a:pt x="218" y="14"/>
                    </a:lnTo>
                    <a:lnTo>
                      <a:pt x="229" y="10"/>
                    </a:lnTo>
                    <a:lnTo>
                      <a:pt x="241" y="6"/>
                    </a:lnTo>
                    <a:lnTo>
                      <a:pt x="252" y="4"/>
                    </a:lnTo>
                    <a:lnTo>
                      <a:pt x="265" y="3"/>
                    </a:lnTo>
                    <a:lnTo>
                      <a:pt x="277" y="1"/>
                    </a:lnTo>
                    <a:lnTo>
                      <a:pt x="290" y="0"/>
                    </a:lnTo>
                    <a:lnTo>
                      <a:pt x="313" y="1"/>
                    </a:lnTo>
                    <a:lnTo>
                      <a:pt x="333" y="5"/>
                    </a:lnTo>
                    <a:lnTo>
                      <a:pt x="354" y="10"/>
                    </a:lnTo>
                    <a:lnTo>
                      <a:pt x="374" y="18"/>
                    </a:lnTo>
                    <a:lnTo>
                      <a:pt x="392" y="28"/>
                    </a:lnTo>
                    <a:lnTo>
                      <a:pt x="410" y="40"/>
                    </a:lnTo>
                    <a:lnTo>
                      <a:pt x="428" y="55"/>
                    </a:lnTo>
                    <a:lnTo>
                      <a:pt x="444" y="72"/>
                    </a:lnTo>
                    <a:lnTo>
                      <a:pt x="451" y="81"/>
                    </a:lnTo>
                    <a:lnTo>
                      <a:pt x="459" y="90"/>
                    </a:lnTo>
                    <a:lnTo>
                      <a:pt x="465" y="100"/>
                    </a:lnTo>
                    <a:lnTo>
                      <a:pt x="472" y="110"/>
                    </a:lnTo>
                    <a:lnTo>
                      <a:pt x="482" y="132"/>
                    </a:lnTo>
                    <a:lnTo>
                      <a:pt x="491" y="157"/>
                    </a:lnTo>
                    <a:lnTo>
                      <a:pt x="499" y="182"/>
                    </a:lnTo>
                    <a:lnTo>
                      <a:pt x="503" y="209"/>
                    </a:lnTo>
                    <a:lnTo>
                      <a:pt x="506" y="239"/>
                    </a:lnTo>
                    <a:lnTo>
                      <a:pt x="506" y="270"/>
                    </a:lnTo>
                    <a:lnTo>
                      <a:pt x="506" y="302"/>
                    </a:lnTo>
                    <a:lnTo>
                      <a:pt x="503" y="331"/>
                    </a:lnTo>
                    <a:lnTo>
                      <a:pt x="499" y="359"/>
                    </a:lnTo>
                    <a:lnTo>
                      <a:pt x="491" y="385"/>
                    </a:lnTo>
                    <a:lnTo>
                      <a:pt x="482" y="409"/>
                    </a:lnTo>
                    <a:lnTo>
                      <a:pt x="472" y="433"/>
                    </a:lnTo>
                    <a:lnTo>
                      <a:pt x="465" y="443"/>
                    </a:lnTo>
                    <a:lnTo>
                      <a:pt x="459" y="453"/>
                    </a:lnTo>
                    <a:lnTo>
                      <a:pt x="451" y="463"/>
                    </a:lnTo>
                    <a:lnTo>
                      <a:pt x="444" y="472"/>
                    </a:lnTo>
                    <a:lnTo>
                      <a:pt x="427" y="489"/>
                    </a:lnTo>
                    <a:lnTo>
                      <a:pt x="410" y="503"/>
                    </a:lnTo>
                    <a:lnTo>
                      <a:pt x="392" y="516"/>
                    </a:lnTo>
                    <a:lnTo>
                      <a:pt x="373" y="526"/>
                    </a:lnTo>
                    <a:lnTo>
                      <a:pt x="354" y="534"/>
                    </a:lnTo>
                    <a:lnTo>
                      <a:pt x="333" y="540"/>
                    </a:lnTo>
                    <a:lnTo>
                      <a:pt x="311" y="543"/>
                    </a:lnTo>
                    <a:lnTo>
                      <a:pt x="290" y="544"/>
                    </a:lnTo>
                    <a:lnTo>
                      <a:pt x="268" y="543"/>
                    </a:lnTo>
                    <a:lnTo>
                      <a:pt x="249" y="540"/>
                    </a:lnTo>
                    <a:lnTo>
                      <a:pt x="229" y="535"/>
                    </a:lnTo>
                    <a:lnTo>
                      <a:pt x="211" y="528"/>
                    </a:lnTo>
                    <a:lnTo>
                      <a:pt x="193" y="517"/>
                    </a:lnTo>
                    <a:lnTo>
                      <a:pt x="175" y="504"/>
                    </a:lnTo>
                    <a:lnTo>
                      <a:pt x="156" y="488"/>
                    </a:lnTo>
                    <a:lnTo>
                      <a:pt x="137" y="468"/>
                    </a:lnTo>
                    <a:lnTo>
                      <a:pt x="137" y="730"/>
                    </a:lnTo>
                    <a:lnTo>
                      <a:pt x="0" y="730"/>
                    </a:lnTo>
                    <a:lnTo>
                      <a:pt x="0" y="13"/>
                    </a:lnTo>
                    <a:close/>
                    <a:moveTo>
                      <a:pt x="136" y="263"/>
                    </a:moveTo>
                    <a:lnTo>
                      <a:pt x="137" y="285"/>
                    </a:lnTo>
                    <a:lnTo>
                      <a:pt x="138" y="304"/>
                    </a:lnTo>
                    <a:lnTo>
                      <a:pt x="141" y="323"/>
                    </a:lnTo>
                    <a:lnTo>
                      <a:pt x="145" y="340"/>
                    </a:lnTo>
                    <a:lnTo>
                      <a:pt x="150" y="356"/>
                    </a:lnTo>
                    <a:lnTo>
                      <a:pt x="155" y="370"/>
                    </a:lnTo>
                    <a:lnTo>
                      <a:pt x="163" y="382"/>
                    </a:lnTo>
                    <a:lnTo>
                      <a:pt x="170" y="393"/>
                    </a:lnTo>
                    <a:lnTo>
                      <a:pt x="179" y="403"/>
                    </a:lnTo>
                    <a:lnTo>
                      <a:pt x="189" y="412"/>
                    </a:lnTo>
                    <a:lnTo>
                      <a:pt x="198" y="418"/>
                    </a:lnTo>
                    <a:lnTo>
                      <a:pt x="209" y="425"/>
                    </a:lnTo>
                    <a:lnTo>
                      <a:pt x="220" y="429"/>
                    </a:lnTo>
                    <a:lnTo>
                      <a:pt x="232" y="433"/>
                    </a:lnTo>
                    <a:lnTo>
                      <a:pt x="243" y="434"/>
                    </a:lnTo>
                    <a:lnTo>
                      <a:pt x="255" y="435"/>
                    </a:lnTo>
                    <a:lnTo>
                      <a:pt x="266" y="435"/>
                    </a:lnTo>
                    <a:lnTo>
                      <a:pt x="278" y="433"/>
                    </a:lnTo>
                    <a:lnTo>
                      <a:pt x="290" y="430"/>
                    </a:lnTo>
                    <a:lnTo>
                      <a:pt x="300" y="426"/>
                    </a:lnTo>
                    <a:lnTo>
                      <a:pt x="309" y="420"/>
                    </a:lnTo>
                    <a:lnTo>
                      <a:pt x="318" y="413"/>
                    </a:lnTo>
                    <a:lnTo>
                      <a:pt x="327" y="406"/>
                    </a:lnTo>
                    <a:lnTo>
                      <a:pt x="336" y="397"/>
                    </a:lnTo>
                    <a:lnTo>
                      <a:pt x="342" y="386"/>
                    </a:lnTo>
                    <a:lnTo>
                      <a:pt x="349" y="375"/>
                    </a:lnTo>
                    <a:lnTo>
                      <a:pt x="355" y="361"/>
                    </a:lnTo>
                    <a:lnTo>
                      <a:pt x="359" y="345"/>
                    </a:lnTo>
                    <a:lnTo>
                      <a:pt x="363" y="330"/>
                    </a:lnTo>
                    <a:lnTo>
                      <a:pt x="365" y="312"/>
                    </a:lnTo>
                    <a:lnTo>
                      <a:pt x="367" y="291"/>
                    </a:lnTo>
                    <a:lnTo>
                      <a:pt x="367" y="271"/>
                    </a:lnTo>
                    <a:lnTo>
                      <a:pt x="367" y="250"/>
                    </a:lnTo>
                    <a:lnTo>
                      <a:pt x="365" y="232"/>
                    </a:lnTo>
                    <a:lnTo>
                      <a:pt x="363" y="216"/>
                    </a:lnTo>
                    <a:lnTo>
                      <a:pt x="359" y="199"/>
                    </a:lnTo>
                    <a:lnTo>
                      <a:pt x="354" y="185"/>
                    </a:lnTo>
                    <a:lnTo>
                      <a:pt x="349" y="172"/>
                    </a:lnTo>
                    <a:lnTo>
                      <a:pt x="342" y="159"/>
                    </a:lnTo>
                    <a:lnTo>
                      <a:pt x="335" y="149"/>
                    </a:lnTo>
                    <a:lnTo>
                      <a:pt x="326" y="140"/>
                    </a:lnTo>
                    <a:lnTo>
                      <a:pt x="317" y="132"/>
                    </a:lnTo>
                    <a:lnTo>
                      <a:pt x="308" y="124"/>
                    </a:lnTo>
                    <a:lnTo>
                      <a:pt x="297" y="119"/>
                    </a:lnTo>
                    <a:lnTo>
                      <a:pt x="287" y="115"/>
                    </a:lnTo>
                    <a:lnTo>
                      <a:pt x="275" y="112"/>
                    </a:lnTo>
                    <a:lnTo>
                      <a:pt x="265" y="110"/>
                    </a:lnTo>
                    <a:lnTo>
                      <a:pt x="252" y="109"/>
                    </a:lnTo>
                    <a:lnTo>
                      <a:pt x="241" y="110"/>
                    </a:lnTo>
                    <a:lnTo>
                      <a:pt x="229" y="112"/>
                    </a:lnTo>
                    <a:lnTo>
                      <a:pt x="218" y="114"/>
                    </a:lnTo>
                    <a:lnTo>
                      <a:pt x="206" y="119"/>
                    </a:lnTo>
                    <a:lnTo>
                      <a:pt x="196" y="124"/>
                    </a:lnTo>
                    <a:lnTo>
                      <a:pt x="187" y="131"/>
                    </a:lnTo>
                    <a:lnTo>
                      <a:pt x="178" y="139"/>
                    </a:lnTo>
                    <a:lnTo>
                      <a:pt x="169" y="149"/>
                    </a:lnTo>
                    <a:lnTo>
                      <a:pt x="161" y="159"/>
                    </a:lnTo>
                    <a:lnTo>
                      <a:pt x="155" y="171"/>
                    </a:lnTo>
                    <a:lnTo>
                      <a:pt x="148" y="182"/>
                    </a:lnTo>
                    <a:lnTo>
                      <a:pt x="145" y="196"/>
                    </a:lnTo>
                    <a:lnTo>
                      <a:pt x="141" y="212"/>
                    </a:lnTo>
                    <a:lnTo>
                      <a:pt x="138" y="227"/>
                    </a:lnTo>
                    <a:lnTo>
                      <a:pt x="137" y="245"/>
                    </a:lnTo>
                    <a:lnTo>
                      <a:pt x="136" y="26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5" name="Freeform 542">
                <a:extLst>
                  <a:ext uri="{FF2B5EF4-FFF2-40B4-BE49-F238E27FC236}">
                    <a16:creationId xmlns:a16="http://schemas.microsoft.com/office/drawing/2014/main" id="{2929EB3B-12C4-4F15-8B0E-02082D3D90CA}"/>
                  </a:ext>
                </a:extLst>
              </p:cNvPr>
              <p:cNvSpPr>
                <a:spLocks noEditPoints="1"/>
              </p:cNvSpPr>
              <p:nvPr/>
            </p:nvSpPr>
            <p:spPr bwMode="auto">
              <a:xfrm>
                <a:off x="3634" y="1500"/>
                <a:ext cx="122" cy="136"/>
              </a:xfrm>
              <a:custGeom>
                <a:avLst/>
                <a:gdLst>
                  <a:gd name="T0" fmla="*/ 1 w 489"/>
                  <a:gd name="T1" fmla="*/ 8 h 544"/>
                  <a:gd name="T2" fmla="*/ 3 w 489"/>
                  <a:gd name="T3" fmla="*/ 5 h 544"/>
                  <a:gd name="T4" fmla="*/ 4 w 489"/>
                  <a:gd name="T5" fmla="*/ 3 h 544"/>
                  <a:gd name="T6" fmla="*/ 7 w 489"/>
                  <a:gd name="T7" fmla="*/ 1 h 544"/>
                  <a:gd name="T8" fmla="*/ 10 w 489"/>
                  <a:gd name="T9" fmla="*/ 0 h 544"/>
                  <a:gd name="T10" fmla="*/ 15 w 489"/>
                  <a:gd name="T11" fmla="*/ 0 h 544"/>
                  <a:gd name="T12" fmla="*/ 19 w 489"/>
                  <a:gd name="T13" fmla="*/ 0 h 544"/>
                  <a:gd name="T14" fmla="*/ 22 w 489"/>
                  <a:gd name="T15" fmla="*/ 1 h 544"/>
                  <a:gd name="T16" fmla="*/ 24 w 489"/>
                  <a:gd name="T17" fmla="*/ 2 h 544"/>
                  <a:gd name="T18" fmla="*/ 26 w 489"/>
                  <a:gd name="T19" fmla="*/ 3 h 544"/>
                  <a:gd name="T20" fmla="*/ 27 w 489"/>
                  <a:gd name="T21" fmla="*/ 4 h 544"/>
                  <a:gd name="T22" fmla="*/ 28 w 489"/>
                  <a:gd name="T23" fmla="*/ 6 h 544"/>
                  <a:gd name="T24" fmla="*/ 28 w 489"/>
                  <a:gd name="T25" fmla="*/ 9 h 544"/>
                  <a:gd name="T26" fmla="*/ 29 w 489"/>
                  <a:gd name="T27" fmla="*/ 13 h 544"/>
                  <a:gd name="T28" fmla="*/ 29 w 489"/>
                  <a:gd name="T29" fmla="*/ 26 h 544"/>
                  <a:gd name="T30" fmla="*/ 29 w 489"/>
                  <a:gd name="T31" fmla="*/ 30 h 544"/>
                  <a:gd name="T32" fmla="*/ 30 w 489"/>
                  <a:gd name="T33" fmla="*/ 33 h 544"/>
                  <a:gd name="T34" fmla="*/ 21 w 489"/>
                  <a:gd name="T35" fmla="*/ 32 h 544"/>
                  <a:gd name="T36" fmla="*/ 21 w 489"/>
                  <a:gd name="T37" fmla="*/ 30 h 544"/>
                  <a:gd name="T38" fmla="*/ 18 w 489"/>
                  <a:gd name="T39" fmla="*/ 32 h 544"/>
                  <a:gd name="T40" fmla="*/ 15 w 489"/>
                  <a:gd name="T41" fmla="*/ 34 h 544"/>
                  <a:gd name="T42" fmla="*/ 11 w 489"/>
                  <a:gd name="T43" fmla="*/ 34 h 544"/>
                  <a:gd name="T44" fmla="*/ 7 w 489"/>
                  <a:gd name="T45" fmla="*/ 34 h 544"/>
                  <a:gd name="T46" fmla="*/ 4 w 489"/>
                  <a:gd name="T47" fmla="*/ 33 h 544"/>
                  <a:gd name="T48" fmla="*/ 2 w 489"/>
                  <a:gd name="T49" fmla="*/ 31 h 544"/>
                  <a:gd name="T50" fmla="*/ 1 w 489"/>
                  <a:gd name="T51" fmla="*/ 28 h 544"/>
                  <a:gd name="T52" fmla="*/ 0 w 489"/>
                  <a:gd name="T53" fmla="*/ 26 h 544"/>
                  <a:gd name="T54" fmla="*/ 0 w 489"/>
                  <a:gd name="T55" fmla="*/ 23 h 544"/>
                  <a:gd name="T56" fmla="*/ 0 w 489"/>
                  <a:gd name="T57" fmla="*/ 21 h 544"/>
                  <a:gd name="T58" fmla="*/ 1 w 489"/>
                  <a:gd name="T59" fmla="*/ 20 h 544"/>
                  <a:gd name="T60" fmla="*/ 2 w 489"/>
                  <a:gd name="T61" fmla="*/ 18 h 544"/>
                  <a:gd name="T62" fmla="*/ 4 w 489"/>
                  <a:gd name="T63" fmla="*/ 17 h 544"/>
                  <a:gd name="T64" fmla="*/ 6 w 489"/>
                  <a:gd name="T65" fmla="*/ 16 h 544"/>
                  <a:gd name="T66" fmla="*/ 12 w 489"/>
                  <a:gd name="T67" fmla="*/ 14 h 544"/>
                  <a:gd name="T68" fmla="*/ 19 w 489"/>
                  <a:gd name="T69" fmla="*/ 13 h 544"/>
                  <a:gd name="T70" fmla="*/ 20 w 489"/>
                  <a:gd name="T71" fmla="*/ 11 h 544"/>
                  <a:gd name="T72" fmla="*/ 20 w 489"/>
                  <a:gd name="T73" fmla="*/ 9 h 544"/>
                  <a:gd name="T74" fmla="*/ 19 w 489"/>
                  <a:gd name="T75" fmla="*/ 8 h 544"/>
                  <a:gd name="T76" fmla="*/ 18 w 489"/>
                  <a:gd name="T77" fmla="*/ 7 h 544"/>
                  <a:gd name="T78" fmla="*/ 16 w 489"/>
                  <a:gd name="T79" fmla="*/ 7 h 544"/>
                  <a:gd name="T80" fmla="*/ 12 w 489"/>
                  <a:gd name="T81" fmla="*/ 7 h 544"/>
                  <a:gd name="T82" fmla="*/ 10 w 489"/>
                  <a:gd name="T83" fmla="*/ 8 h 544"/>
                  <a:gd name="T84" fmla="*/ 9 w 489"/>
                  <a:gd name="T85" fmla="*/ 9 h 544"/>
                  <a:gd name="T86" fmla="*/ 20 w 489"/>
                  <a:gd name="T87" fmla="*/ 18 h 544"/>
                  <a:gd name="T88" fmla="*/ 17 w 489"/>
                  <a:gd name="T89" fmla="*/ 19 h 544"/>
                  <a:gd name="T90" fmla="*/ 12 w 489"/>
                  <a:gd name="T91" fmla="*/ 20 h 544"/>
                  <a:gd name="T92" fmla="*/ 10 w 489"/>
                  <a:gd name="T93" fmla="*/ 21 h 544"/>
                  <a:gd name="T94" fmla="*/ 9 w 489"/>
                  <a:gd name="T95" fmla="*/ 22 h 544"/>
                  <a:gd name="T96" fmla="*/ 8 w 489"/>
                  <a:gd name="T97" fmla="*/ 23 h 544"/>
                  <a:gd name="T98" fmla="*/ 9 w 489"/>
                  <a:gd name="T99" fmla="*/ 25 h 544"/>
                  <a:gd name="T100" fmla="*/ 9 w 489"/>
                  <a:gd name="T101" fmla="*/ 26 h 544"/>
                  <a:gd name="T102" fmla="*/ 10 w 489"/>
                  <a:gd name="T103" fmla="*/ 27 h 544"/>
                  <a:gd name="T104" fmla="*/ 11 w 489"/>
                  <a:gd name="T105" fmla="*/ 28 h 544"/>
                  <a:gd name="T106" fmla="*/ 12 w 489"/>
                  <a:gd name="T107" fmla="*/ 28 h 544"/>
                  <a:gd name="T108" fmla="*/ 14 w 489"/>
                  <a:gd name="T109" fmla="*/ 28 h 544"/>
                  <a:gd name="T110" fmla="*/ 16 w 489"/>
                  <a:gd name="T111" fmla="*/ 28 h 544"/>
                  <a:gd name="T112" fmla="*/ 17 w 489"/>
                  <a:gd name="T113" fmla="*/ 27 h 544"/>
                  <a:gd name="T114" fmla="*/ 19 w 489"/>
                  <a:gd name="T115" fmla="*/ 25 h 544"/>
                  <a:gd name="T116" fmla="*/ 20 w 489"/>
                  <a:gd name="T117" fmla="*/ 23 h 544"/>
                  <a:gd name="T118" fmla="*/ 20 w 489"/>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9"/>
                  <a:gd name="T181" fmla="*/ 0 h 544"/>
                  <a:gd name="T182" fmla="*/ 489 w 489"/>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9" h="544">
                    <a:moveTo>
                      <a:pt x="140" y="171"/>
                    </a:moveTo>
                    <a:lnTo>
                      <a:pt x="15" y="149"/>
                    </a:lnTo>
                    <a:lnTo>
                      <a:pt x="20" y="130"/>
                    </a:lnTo>
                    <a:lnTo>
                      <a:pt x="27" y="113"/>
                    </a:lnTo>
                    <a:lnTo>
                      <a:pt x="34" y="98"/>
                    </a:lnTo>
                    <a:lnTo>
                      <a:pt x="43" y="82"/>
                    </a:lnTo>
                    <a:lnTo>
                      <a:pt x="52" y="69"/>
                    </a:lnTo>
                    <a:lnTo>
                      <a:pt x="63" y="58"/>
                    </a:lnTo>
                    <a:lnTo>
                      <a:pt x="74" y="46"/>
                    </a:lnTo>
                    <a:lnTo>
                      <a:pt x="87" y="37"/>
                    </a:lnTo>
                    <a:lnTo>
                      <a:pt x="101" y="28"/>
                    </a:lnTo>
                    <a:lnTo>
                      <a:pt x="115" y="21"/>
                    </a:lnTo>
                    <a:lnTo>
                      <a:pt x="133" y="14"/>
                    </a:lnTo>
                    <a:lnTo>
                      <a:pt x="151" y="9"/>
                    </a:lnTo>
                    <a:lnTo>
                      <a:pt x="170" y="5"/>
                    </a:lnTo>
                    <a:lnTo>
                      <a:pt x="192" y="3"/>
                    </a:lnTo>
                    <a:lnTo>
                      <a:pt x="215" y="1"/>
                    </a:lnTo>
                    <a:lnTo>
                      <a:pt x="240" y="0"/>
                    </a:lnTo>
                    <a:lnTo>
                      <a:pt x="261" y="1"/>
                    </a:lnTo>
                    <a:lnTo>
                      <a:pt x="283" y="1"/>
                    </a:lnTo>
                    <a:lnTo>
                      <a:pt x="303" y="4"/>
                    </a:lnTo>
                    <a:lnTo>
                      <a:pt x="321" y="6"/>
                    </a:lnTo>
                    <a:lnTo>
                      <a:pt x="337" y="9"/>
                    </a:lnTo>
                    <a:lnTo>
                      <a:pt x="351" y="13"/>
                    </a:lnTo>
                    <a:lnTo>
                      <a:pt x="365" y="17"/>
                    </a:lnTo>
                    <a:lnTo>
                      <a:pt x="377" y="22"/>
                    </a:lnTo>
                    <a:lnTo>
                      <a:pt x="387" y="28"/>
                    </a:lnTo>
                    <a:lnTo>
                      <a:pt x="398" y="33"/>
                    </a:lnTo>
                    <a:lnTo>
                      <a:pt x="407" y="40"/>
                    </a:lnTo>
                    <a:lnTo>
                      <a:pt x="416" y="47"/>
                    </a:lnTo>
                    <a:lnTo>
                      <a:pt x="423" y="54"/>
                    </a:lnTo>
                    <a:lnTo>
                      <a:pt x="430" y="62"/>
                    </a:lnTo>
                    <a:lnTo>
                      <a:pt x="436" y="69"/>
                    </a:lnTo>
                    <a:lnTo>
                      <a:pt x="440" y="78"/>
                    </a:lnTo>
                    <a:lnTo>
                      <a:pt x="445" y="87"/>
                    </a:lnTo>
                    <a:lnTo>
                      <a:pt x="449" y="98"/>
                    </a:lnTo>
                    <a:lnTo>
                      <a:pt x="451" y="110"/>
                    </a:lnTo>
                    <a:lnTo>
                      <a:pt x="454" y="126"/>
                    </a:lnTo>
                    <a:lnTo>
                      <a:pt x="457" y="141"/>
                    </a:lnTo>
                    <a:lnTo>
                      <a:pt x="458" y="159"/>
                    </a:lnTo>
                    <a:lnTo>
                      <a:pt x="459" y="180"/>
                    </a:lnTo>
                    <a:lnTo>
                      <a:pt x="459" y="201"/>
                    </a:lnTo>
                    <a:lnTo>
                      <a:pt x="458" y="362"/>
                    </a:lnTo>
                    <a:lnTo>
                      <a:pt x="458" y="394"/>
                    </a:lnTo>
                    <a:lnTo>
                      <a:pt x="459" y="421"/>
                    </a:lnTo>
                    <a:lnTo>
                      <a:pt x="462" y="444"/>
                    </a:lnTo>
                    <a:lnTo>
                      <a:pt x="464" y="463"/>
                    </a:lnTo>
                    <a:lnTo>
                      <a:pt x="468" y="480"/>
                    </a:lnTo>
                    <a:lnTo>
                      <a:pt x="473" y="497"/>
                    </a:lnTo>
                    <a:lnTo>
                      <a:pt x="481" y="515"/>
                    </a:lnTo>
                    <a:lnTo>
                      <a:pt x="489" y="533"/>
                    </a:lnTo>
                    <a:lnTo>
                      <a:pt x="353" y="533"/>
                    </a:lnTo>
                    <a:lnTo>
                      <a:pt x="350" y="525"/>
                    </a:lnTo>
                    <a:lnTo>
                      <a:pt x="346" y="516"/>
                    </a:lnTo>
                    <a:lnTo>
                      <a:pt x="344" y="504"/>
                    </a:lnTo>
                    <a:lnTo>
                      <a:pt x="340" y="492"/>
                    </a:lnTo>
                    <a:lnTo>
                      <a:pt x="336" y="481"/>
                    </a:lnTo>
                    <a:lnTo>
                      <a:pt x="335" y="476"/>
                    </a:lnTo>
                    <a:lnTo>
                      <a:pt x="317" y="492"/>
                    </a:lnTo>
                    <a:lnTo>
                      <a:pt x="297" y="506"/>
                    </a:lnTo>
                    <a:lnTo>
                      <a:pt x="278" y="517"/>
                    </a:lnTo>
                    <a:lnTo>
                      <a:pt x="259" y="528"/>
                    </a:lnTo>
                    <a:lnTo>
                      <a:pt x="238" y="535"/>
                    </a:lnTo>
                    <a:lnTo>
                      <a:pt x="218" y="540"/>
                    </a:lnTo>
                    <a:lnTo>
                      <a:pt x="196" y="543"/>
                    </a:lnTo>
                    <a:lnTo>
                      <a:pt x="173" y="544"/>
                    </a:lnTo>
                    <a:lnTo>
                      <a:pt x="154" y="544"/>
                    </a:lnTo>
                    <a:lnTo>
                      <a:pt x="136" y="542"/>
                    </a:lnTo>
                    <a:lnTo>
                      <a:pt x="118" y="538"/>
                    </a:lnTo>
                    <a:lnTo>
                      <a:pt x="101" y="534"/>
                    </a:lnTo>
                    <a:lnTo>
                      <a:pt x="86" y="528"/>
                    </a:lnTo>
                    <a:lnTo>
                      <a:pt x="72" y="520"/>
                    </a:lnTo>
                    <a:lnTo>
                      <a:pt x="59" y="511"/>
                    </a:lnTo>
                    <a:lnTo>
                      <a:pt x="47" y="501"/>
                    </a:lnTo>
                    <a:lnTo>
                      <a:pt x="36" y="489"/>
                    </a:lnTo>
                    <a:lnTo>
                      <a:pt x="27" y="477"/>
                    </a:lnTo>
                    <a:lnTo>
                      <a:pt x="18" y="465"/>
                    </a:lnTo>
                    <a:lnTo>
                      <a:pt x="11" y="452"/>
                    </a:lnTo>
                    <a:lnTo>
                      <a:pt x="6" y="438"/>
                    </a:lnTo>
                    <a:lnTo>
                      <a:pt x="4" y="422"/>
                    </a:lnTo>
                    <a:lnTo>
                      <a:pt x="1" y="407"/>
                    </a:lnTo>
                    <a:lnTo>
                      <a:pt x="0" y="390"/>
                    </a:lnTo>
                    <a:lnTo>
                      <a:pt x="1" y="380"/>
                    </a:lnTo>
                    <a:lnTo>
                      <a:pt x="1" y="370"/>
                    </a:lnTo>
                    <a:lnTo>
                      <a:pt x="4" y="359"/>
                    </a:lnTo>
                    <a:lnTo>
                      <a:pt x="6" y="349"/>
                    </a:lnTo>
                    <a:lnTo>
                      <a:pt x="9" y="339"/>
                    </a:lnTo>
                    <a:lnTo>
                      <a:pt x="12" y="330"/>
                    </a:lnTo>
                    <a:lnTo>
                      <a:pt x="16" y="321"/>
                    </a:lnTo>
                    <a:lnTo>
                      <a:pt x="21" y="312"/>
                    </a:lnTo>
                    <a:lnTo>
                      <a:pt x="27" y="303"/>
                    </a:lnTo>
                    <a:lnTo>
                      <a:pt x="33" y="295"/>
                    </a:lnTo>
                    <a:lnTo>
                      <a:pt x="39" y="289"/>
                    </a:lnTo>
                    <a:lnTo>
                      <a:pt x="47" y="281"/>
                    </a:lnTo>
                    <a:lnTo>
                      <a:pt x="55" y="275"/>
                    </a:lnTo>
                    <a:lnTo>
                      <a:pt x="63" y="270"/>
                    </a:lnTo>
                    <a:lnTo>
                      <a:pt x="72" y="264"/>
                    </a:lnTo>
                    <a:lnTo>
                      <a:pt x="81" y="259"/>
                    </a:lnTo>
                    <a:lnTo>
                      <a:pt x="101" y="250"/>
                    </a:lnTo>
                    <a:lnTo>
                      <a:pt x="127" y="241"/>
                    </a:lnTo>
                    <a:lnTo>
                      <a:pt x="156" y="234"/>
                    </a:lnTo>
                    <a:lnTo>
                      <a:pt x="190" y="227"/>
                    </a:lnTo>
                    <a:lnTo>
                      <a:pt x="235" y="218"/>
                    </a:lnTo>
                    <a:lnTo>
                      <a:pt x="272" y="209"/>
                    </a:lnTo>
                    <a:lnTo>
                      <a:pt x="301" y="201"/>
                    </a:lnTo>
                    <a:lnTo>
                      <a:pt x="323" y="193"/>
                    </a:lnTo>
                    <a:lnTo>
                      <a:pt x="323" y="180"/>
                    </a:lnTo>
                    <a:lnTo>
                      <a:pt x="323" y="169"/>
                    </a:lnTo>
                    <a:lnTo>
                      <a:pt x="322" y="160"/>
                    </a:lnTo>
                    <a:lnTo>
                      <a:pt x="321" y="153"/>
                    </a:lnTo>
                    <a:lnTo>
                      <a:pt x="319" y="145"/>
                    </a:lnTo>
                    <a:lnTo>
                      <a:pt x="315" y="139"/>
                    </a:lnTo>
                    <a:lnTo>
                      <a:pt x="313" y="132"/>
                    </a:lnTo>
                    <a:lnTo>
                      <a:pt x="309" y="127"/>
                    </a:lnTo>
                    <a:lnTo>
                      <a:pt x="304" y="123"/>
                    </a:lnTo>
                    <a:lnTo>
                      <a:pt x="299" y="119"/>
                    </a:lnTo>
                    <a:lnTo>
                      <a:pt x="292" y="115"/>
                    </a:lnTo>
                    <a:lnTo>
                      <a:pt x="285" y="113"/>
                    </a:lnTo>
                    <a:lnTo>
                      <a:pt x="276" y="110"/>
                    </a:lnTo>
                    <a:lnTo>
                      <a:pt x="255" y="107"/>
                    </a:lnTo>
                    <a:lnTo>
                      <a:pt x="229" y="105"/>
                    </a:lnTo>
                    <a:lnTo>
                      <a:pt x="213" y="107"/>
                    </a:lnTo>
                    <a:lnTo>
                      <a:pt x="197" y="109"/>
                    </a:lnTo>
                    <a:lnTo>
                      <a:pt x="184" y="114"/>
                    </a:lnTo>
                    <a:lnTo>
                      <a:pt x="173" y="121"/>
                    </a:lnTo>
                    <a:lnTo>
                      <a:pt x="168" y="124"/>
                    </a:lnTo>
                    <a:lnTo>
                      <a:pt x="163" y="128"/>
                    </a:lnTo>
                    <a:lnTo>
                      <a:pt x="159" y="135"/>
                    </a:lnTo>
                    <a:lnTo>
                      <a:pt x="154" y="140"/>
                    </a:lnTo>
                    <a:lnTo>
                      <a:pt x="146" y="154"/>
                    </a:lnTo>
                    <a:lnTo>
                      <a:pt x="140" y="171"/>
                    </a:lnTo>
                    <a:close/>
                    <a:moveTo>
                      <a:pt x="323" y="282"/>
                    </a:moveTo>
                    <a:lnTo>
                      <a:pt x="309" y="287"/>
                    </a:lnTo>
                    <a:lnTo>
                      <a:pt x="290" y="293"/>
                    </a:lnTo>
                    <a:lnTo>
                      <a:pt x="267" y="298"/>
                    </a:lnTo>
                    <a:lnTo>
                      <a:pt x="240" y="304"/>
                    </a:lnTo>
                    <a:lnTo>
                      <a:pt x="214" y="309"/>
                    </a:lnTo>
                    <a:lnTo>
                      <a:pt x="192" y="316"/>
                    </a:lnTo>
                    <a:lnTo>
                      <a:pt x="177" y="322"/>
                    </a:lnTo>
                    <a:lnTo>
                      <a:pt x="165" y="327"/>
                    </a:lnTo>
                    <a:lnTo>
                      <a:pt x="159" y="332"/>
                    </a:lnTo>
                    <a:lnTo>
                      <a:pt x="152" y="338"/>
                    </a:lnTo>
                    <a:lnTo>
                      <a:pt x="149" y="344"/>
                    </a:lnTo>
                    <a:lnTo>
                      <a:pt x="145" y="349"/>
                    </a:lnTo>
                    <a:lnTo>
                      <a:pt x="142" y="356"/>
                    </a:lnTo>
                    <a:lnTo>
                      <a:pt x="140" y="362"/>
                    </a:lnTo>
                    <a:lnTo>
                      <a:pt x="138" y="370"/>
                    </a:lnTo>
                    <a:lnTo>
                      <a:pt x="138" y="376"/>
                    </a:lnTo>
                    <a:lnTo>
                      <a:pt x="138" y="384"/>
                    </a:lnTo>
                    <a:lnTo>
                      <a:pt x="140" y="390"/>
                    </a:lnTo>
                    <a:lnTo>
                      <a:pt x="141" y="397"/>
                    </a:lnTo>
                    <a:lnTo>
                      <a:pt x="143" y="403"/>
                    </a:lnTo>
                    <a:lnTo>
                      <a:pt x="146" y="409"/>
                    </a:lnTo>
                    <a:lnTo>
                      <a:pt x="150" y="416"/>
                    </a:lnTo>
                    <a:lnTo>
                      <a:pt x="155" y="421"/>
                    </a:lnTo>
                    <a:lnTo>
                      <a:pt x="160" y="426"/>
                    </a:lnTo>
                    <a:lnTo>
                      <a:pt x="165" y="431"/>
                    </a:lnTo>
                    <a:lnTo>
                      <a:pt x="170" y="435"/>
                    </a:lnTo>
                    <a:lnTo>
                      <a:pt x="177" y="439"/>
                    </a:lnTo>
                    <a:lnTo>
                      <a:pt x="184" y="442"/>
                    </a:lnTo>
                    <a:lnTo>
                      <a:pt x="191" y="444"/>
                    </a:lnTo>
                    <a:lnTo>
                      <a:pt x="199" y="445"/>
                    </a:lnTo>
                    <a:lnTo>
                      <a:pt x="206" y="447"/>
                    </a:lnTo>
                    <a:lnTo>
                      <a:pt x="214" y="448"/>
                    </a:lnTo>
                    <a:lnTo>
                      <a:pt x="223" y="447"/>
                    </a:lnTo>
                    <a:lnTo>
                      <a:pt x="233" y="445"/>
                    </a:lnTo>
                    <a:lnTo>
                      <a:pt x="242" y="444"/>
                    </a:lnTo>
                    <a:lnTo>
                      <a:pt x="251" y="442"/>
                    </a:lnTo>
                    <a:lnTo>
                      <a:pt x="259" y="438"/>
                    </a:lnTo>
                    <a:lnTo>
                      <a:pt x="268" y="434"/>
                    </a:lnTo>
                    <a:lnTo>
                      <a:pt x="277" y="429"/>
                    </a:lnTo>
                    <a:lnTo>
                      <a:pt x="286" y="422"/>
                    </a:lnTo>
                    <a:lnTo>
                      <a:pt x="297" y="413"/>
                    </a:lnTo>
                    <a:lnTo>
                      <a:pt x="306" y="402"/>
                    </a:lnTo>
                    <a:lnTo>
                      <a:pt x="313" y="390"/>
                    </a:lnTo>
                    <a:lnTo>
                      <a:pt x="318" y="377"/>
                    </a:lnTo>
                    <a:lnTo>
                      <a:pt x="321" y="367"/>
                    </a:lnTo>
                    <a:lnTo>
                      <a:pt x="322" y="352"/>
                    </a:lnTo>
                    <a:lnTo>
                      <a:pt x="323" y="332"/>
                    </a:lnTo>
                    <a:lnTo>
                      <a:pt x="323" y="311"/>
                    </a:lnTo>
                    <a:lnTo>
                      <a:pt x="323"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6" name="Freeform 543">
                <a:extLst>
                  <a:ext uri="{FF2B5EF4-FFF2-40B4-BE49-F238E27FC236}">
                    <a16:creationId xmlns:a16="http://schemas.microsoft.com/office/drawing/2014/main" id="{68F9D6E7-C796-4B66-A5A8-D5AECEF61663}"/>
                  </a:ext>
                </a:extLst>
              </p:cNvPr>
              <p:cNvSpPr>
                <a:spLocks/>
              </p:cNvSpPr>
              <p:nvPr/>
            </p:nvSpPr>
            <p:spPr bwMode="auto">
              <a:xfrm>
                <a:off x="3781" y="1500"/>
                <a:ext cx="84" cy="133"/>
              </a:xfrm>
              <a:custGeom>
                <a:avLst/>
                <a:gdLst>
                  <a:gd name="T0" fmla="*/ 8 w 337"/>
                  <a:gd name="T1" fmla="*/ 33 h 533"/>
                  <a:gd name="T2" fmla="*/ 0 w 337"/>
                  <a:gd name="T3" fmla="*/ 33 h 533"/>
                  <a:gd name="T4" fmla="*/ 0 w 337"/>
                  <a:gd name="T5" fmla="*/ 1 h 533"/>
                  <a:gd name="T6" fmla="*/ 8 w 337"/>
                  <a:gd name="T7" fmla="*/ 1 h 533"/>
                  <a:gd name="T8" fmla="*/ 8 w 337"/>
                  <a:gd name="T9" fmla="*/ 5 h 533"/>
                  <a:gd name="T10" fmla="*/ 9 w 337"/>
                  <a:gd name="T11" fmla="*/ 4 h 533"/>
                  <a:gd name="T12" fmla="*/ 10 w 337"/>
                  <a:gd name="T13" fmla="*/ 2 h 533"/>
                  <a:gd name="T14" fmla="*/ 10 w 337"/>
                  <a:gd name="T15" fmla="*/ 2 h 533"/>
                  <a:gd name="T16" fmla="*/ 11 w 337"/>
                  <a:gd name="T17" fmla="*/ 2 h 533"/>
                  <a:gd name="T18" fmla="*/ 11 w 337"/>
                  <a:gd name="T19" fmla="*/ 1 h 533"/>
                  <a:gd name="T20" fmla="*/ 12 w 337"/>
                  <a:gd name="T21" fmla="*/ 1 h 533"/>
                  <a:gd name="T22" fmla="*/ 12 w 337"/>
                  <a:gd name="T23" fmla="*/ 0 h 533"/>
                  <a:gd name="T24" fmla="*/ 13 w 337"/>
                  <a:gd name="T25" fmla="*/ 0 h 533"/>
                  <a:gd name="T26" fmla="*/ 14 w 337"/>
                  <a:gd name="T27" fmla="*/ 0 h 533"/>
                  <a:gd name="T28" fmla="*/ 15 w 337"/>
                  <a:gd name="T29" fmla="*/ 0 h 533"/>
                  <a:gd name="T30" fmla="*/ 16 w 337"/>
                  <a:gd name="T31" fmla="*/ 0 h 533"/>
                  <a:gd name="T32" fmla="*/ 17 w 337"/>
                  <a:gd name="T33" fmla="*/ 0 h 533"/>
                  <a:gd name="T34" fmla="*/ 17 w 337"/>
                  <a:gd name="T35" fmla="*/ 0 h 533"/>
                  <a:gd name="T36" fmla="*/ 18 w 337"/>
                  <a:gd name="T37" fmla="*/ 0 h 533"/>
                  <a:gd name="T38" fmla="*/ 19 w 337"/>
                  <a:gd name="T39" fmla="*/ 0 h 533"/>
                  <a:gd name="T40" fmla="*/ 19 w 337"/>
                  <a:gd name="T41" fmla="*/ 1 h 533"/>
                  <a:gd name="T42" fmla="*/ 20 w 337"/>
                  <a:gd name="T43" fmla="*/ 1 h 533"/>
                  <a:gd name="T44" fmla="*/ 21 w 337"/>
                  <a:gd name="T45" fmla="*/ 2 h 533"/>
                  <a:gd name="T46" fmla="*/ 18 w 337"/>
                  <a:gd name="T47" fmla="*/ 9 h 533"/>
                  <a:gd name="T48" fmla="*/ 17 w 337"/>
                  <a:gd name="T49" fmla="*/ 8 h 533"/>
                  <a:gd name="T50" fmla="*/ 16 w 337"/>
                  <a:gd name="T51" fmla="*/ 8 h 533"/>
                  <a:gd name="T52" fmla="*/ 16 w 337"/>
                  <a:gd name="T53" fmla="*/ 8 h 533"/>
                  <a:gd name="T54" fmla="*/ 15 w 337"/>
                  <a:gd name="T55" fmla="*/ 8 h 533"/>
                  <a:gd name="T56" fmla="*/ 15 w 337"/>
                  <a:gd name="T57" fmla="*/ 8 h 533"/>
                  <a:gd name="T58" fmla="*/ 14 w 337"/>
                  <a:gd name="T59" fmla="*/ 8 h 533"/>
                  <a:gd name="T60" fmla="*/ 13 w 337"/>
                  <a:gd name="T61" fmla="*/ 8 h 533"/>
                  <a:gd name="T62" fmla="*/ 13 w 337"/>
                  <a:gd name="T63" fmla="*/ 8 h 533"/>
                  <a:gd name="T64" fmla="*/ 12 w 337"/>
                  <a:gd name="T65" fmla="*/ 8 h 533"/>
                  <a:gd name="T66" fmla="*/ 11 w 337"/>
                  <a:gd name="T67" fmla="*/ 9 h 533"/>
                  <a:gd name="T68" fmla="*/ 11 w 337"/>
                  <a:gd name="T69" fmla="*/ 9 h 533"/>
                  <a:gd name="T70" fmla="*/ 10 w 337"/>
                  <a:gd name="T71" fmla="*/ 9 h 533"/>
                  <a:gd name="T72" fmla="*/ 10 w 337"/>
                  <a:gd name="T73" fmla="*/ 10 h 533"/>
                  <a:gd name="T74" fmla="*/ 10 w 337"/>
                  <a:gd name="T75" fmla="*/ 10 h 533"/>
                  <a:gd name="T76" fmla="*/ 10 w 337"/>
                  <a:gd name="T77" fmla="*/ 11 h 533"/>
                  <a:gd name="T78" fmla="*/ 9 w 337"/>
                  <a:gd name="T79" fmla="*/ 12 h 533"/>
                  <a:gd name="T80" fmla="*/ 9 w 337"/>
                  <a:gd name="T81" fmla="*/ 13 h 533"/>
                  <a:gd name="T82" fmla="*/ 9 w 337"/>
                  <a:gd name="T83" fmla="*/ 14 h 533"/>
                  <a:gd name="T84" fmla="*/ 9 w 337"/>
                  <a:gd name="T85" fmla="*/ 15 h 533"/>
                  <a:gd name="T86" fmla="*/ 9 w 337"/>
                  <a:gd name="T87" fmla="*/ 16 h 533"/>
                  <a:gd name="T88" fmla="*/ 8 w 337"/>
                  <a:gd name="T89" fmla="*/ 19 h 533"/>
                  <a:gd name="T90" fmla="*/ 8 w 337"/>
                  <a:gd name="T91" fmla="*/ 23 h 533"/>
                  <a:gd name="T92" fmla="*/ 8 w 337"/>
                  <a:gd name="T93" fmla="*/ 33 h 5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7"/>
                  <a:gd name="T142" fmla="*/ 0 h 533"/>
                  <a:gd name="T143" fmla="*/ 337 w 337"/>
                  <a:gd name="T144" fmla="*/ 533 h 5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7" h="533">
                    <a:moveTo>
                      <a:pt x="137" y="533"/>
                    </a:moveTo>
                    <a:lnTo>
                      <a:pt x="0" y="533"/>
                    </a:lnTo>
                    <a:lnTo>
                      <a:pt x="0" y="13"/>
                    </a:lnTo>
                    <a:lnTo>
                      <a:pt x="128" y="13"/>
                    </a:lnTo>
                    <a:lnTo>
                      <a:pt x="128" y="86"/>
                    </a:lnTo>
                    <a:lnTo>
                      <a:pt x="144" y="62"/>
                    </a:lnTo>
                    <a:lnTo>
                      <a:pt x="159" y="42"/>
                    </a:lnTo>
                    <a:lnTo>
                      <a:pt x="167" y="35"/>
                    </a:lnTo>
                    <a:lnTo>
                      <a:pt x="173" y="28"/>
                    </a:lnTo>
                    <a:lnTo>
                      <a:pt x="179" y="22"/>
                    </a:lnTo>
                    <a:lnTo>
                      <a:pt x="187" y="17"/>
                    </a:lnTo>
                    <a:lnTo>
                      <a:pt x="200" y="10"/>
                    </a:lnTo>
                    <a:lnTo>
                      <a:pt x="214" y="5"/>
                    </a:lnTo>
                    <a:lnTo>
                      <a:pt x="230" y="1"/>
                    </a:lnTo>
                    <a:lnTo>
                      <a:pt x="246" y="0"/>
                    </a:lnTo>
                    <a:lnTo>
                      <a:pt x="258" y="1"/>
                    </a:lnTo>
                    <a:lnTo>
                      <a:pt x="269" y="3"/>
                    </a:lnTo>
                    <a:lnTo>
                      <a:pt x="281" y="4"/>
                    </a:lnTo>
                    <a:lnTo>
                      <a:pt x="292" y="6"/>
                    </a:lnTo>
                    <a:lnTo>
                      <a:pt x="304" y="10"/>
                    </a:lnTo>
                    <a:lnTo>
                      <a:pt x="314" y="15"/>
                    </a:lnTo>
                    <a:lnTo>
                      <a:pt x="326" y="21"/>
                    </a:lnTo>
                    <a:lnTo>
                      <a:pt x="337" y="27"/>
                    </a:lnTo>
                    <a:lnTo>
                      <a:pt x="294" y="146"/>
                    </a:lnTo>
                    <a:lnTo>
                      <a:pt x="277" y="136"/>
                    </a:lnTo>
                    <a:lnTo>
                      <a:pt x="260" y="130"/>
                    </a:lnTo>
                    <a:lnTo>
                      <a:pt x="253" y="127"/>
                    </a:lnTo>
                    <a:lnTo>
                      <a:pt x="245" y="126"/>
                    </a:lnTo>
                    <a:lnTo>
                      <a:pt x="237" y="124"/>
                    </a:lnTo>
                    <a:lnTo>
                      <a:pt x="230" y="124"/>
                    </a:lnTo>
                    <a:lnTo>
                      <a:pt x="215" y="124"/>
                    </a:lnTo>
                    <a:lnTo>
                      <a:pt x="203" y="128"/>
                    </a:lnTo>
                    <a:lnTo>
                      <a:pt x="191" y="133"/>
                    </a:lnTo>
                    <a:lnTo>
                      <a:pt x="181" y="140"/>
                    </a:lnTo>
                    <a:lnTo>
                      <a:pt x="176" y="144"/>
                    </a:lnTo>
                    <a:lnTo>
                      <a:pt x="170" y="149"/>
                    </a:lnTo>
                    <a:lnTo>
                      <a:pt x="167" y="155"/>
                    </a:lnTo>
                    <a:lnTo>
                      <a:pt x="163" y="162"/>
                    </a:lnTo>
                    <a:lnTo>
                      <a:pt x="155" y="178"/>
                    </a:lnTo>
                    <a:lnTo>
                      <a:pt x="149" y="198"/>
                    </a:lnTo>
                    <a:lnTo>
                      <a:pt x="146" y="209"/>
                    </a:lnTo>
                    <a:lnTo>
                      <a:pt x="144" y="225"/>
                    </a:lnTo>
                    <a:lnTo>
                      <a:pt x="142" y="241"/>
                    </a:lnTo>
                    <a:lnTo>
                      <a:pt x="141" y="262"/>
                    </a:lnTo>
                    <a:lnTo>
                      <a:pt x="138" y="311"/>
                    </a:lnTo>
                    <a:lnTo>
                      <a:pt x="137" y="372"/>
                    </a:lnTo>
                    <a:lnTo>
                      <a:pt x="137" y="53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7" name="Freeform 544">
                <a:extLst>
                  <a:ext uri="{FF2B5EF4-FFF2-40B4-BE49-F238E27FC236}">
                    <a16:creationId xmlns:a16="http://schemas.microsoft.com/office/drawing/2014/main" id="{CB1E5BAF-E8AA-40C1-B1DC-B56BF0058835}"/>
                  </a:ext>
                </a:extLst>
              </p:cNvPr>
              <p:cNvSpPr>
                <a:spLocks noEditPoints="1"/>
              </p:cNvSpPr>
              <p:nvPr/>
            </p:nvSpPr>
            <p:spPr bwMode="auto">
              <a:xfrm>
                <a:off x="3871" y="1500"/>
                <a:ext cx="122" cy="136"/>
              </a:xfrm>
              <a:custGeom>
                <a:avLst/>
                <a:gdLst>
                  <a:gd name="T0" fmla="*/ 1 w 488"/>
                  <a:gd name="T1" fmla="*/ 8 h 544"/>
                  <a:gd name="T2" fmla="*/ 3 w 488"/>
                  <a:gd name="T3" fmla="*/ 5 h 544"/>
                  <a:gd name="T4" fmla="*/ 5 w 488"/>
                  <a:gd name="T5" fmla="*/ 3 h 544"/>
                  <a:gd name="T6" fmla="*/ 7 w 488"/>
                  <a:gd name="T7" fmla="*/ 1 h 544"/>
                  <a:gd name="T8" fmla="*/ 11 w 488"/>
                  <a:gd name="T9" fmla="*/ 0 h 544"/>
                  <a:gd name="T10" fmla="*/ 15 w 488"/>
                  <a:gd name="T11" fmla="*/ 0 h 544"/>
                  <a:gd name="T12" fmla="*/ 19 w 488"/>
                  <a:gd name="T13" fmla="*/ 0 h 544"/>
                  <a:gd name="T14" fmla="*/ 22 w 488"/>
                  <a:gd name="T15" fmla="*/ 1 h 544"/>
                  <a:gd name="T16" fmla="*/ 24 w 488"/>
                  <a:gd name="T17" fmla="*/ 2 h 544"/>
                  <a:gd name="T18" fmla="*/ 26 w 488"/>
                  <a:gd name="T19" fmla="*/ 3 h 544"/>
                  <a:gd name="T20" fmla="*/ 27 w 488"/>
                  <a:gd name="T21" fmla="*/ 4 h 544"/>
                  <a:gd name="T22" fmla="*/ 28 w 488"/>
                  <a:gd name="T23" fmla="*/ 6 h 544"/>
                  <a:gd name="T24" fmla="*/ 29 w 488"/>
                  <a:gd name="T25" fmla="*/ 9 h 544"/>
                  <a:gd name="T26" fmla="*/ 29 w 488"/>
                  <a:gd name="T27" fmla="*/ 13 h 544"/>
                  <a:gd name="T28" fmla="*/ 29 w 488"/>
                  <a:gd name="T29" fmla="*/ 26 h 544"/>
                  <a:gd name="T30" fmla="*/ 29 w 488"/>
                  <a:gd name="T31" fmla="*/ 30 h 544"/>
                  <a:gd name="T32" fmla="*/ 31 w 488"/>
                  <a:gd name="T33" fmla="*/ 33 h 544"/>
                  <a:gd name="T34" fmla="*/ 22 w 488"/>
                  <a:gd name="T35" fmla="*/ 32 h 544"/>
                  <a:gd name="T36" fmla="*/ 21 w 488"/>
                  <a:gd name="T37" fmla="*/ 30 h 544"/>
                  <a:gd name="T38" fmla="*/ 19 w 488"/>
                  <a:gd name="T39" fmla="*/ 32 h 544"/>
                  <a:gd name="T40" fmla="*/ 15 w 488"/>
                  <a:gd name="T41" fmla="*/ 34 h 544"/>
                  <a:gd name="T42" fmla="*/ 11 w 488"/>
                  <a:gd name="T43" fmla="*/ 34 h 544"/>
                  <a:gd name="T44" fmla="*/ 7 w 488"/>
                  <a:gd name="T45" fmla="*/ 34 h 544"/>
                  <a:gd name="T46" fmla="*/ 5 w 488"/>
                  <a:gd name="T47" fmla="*/ 33 h 544"/>
                  <a:gd name="T48" fmla="*/ 2 w 488"/>
                  <a:gd name="T49" fmla="*/ 31 h 544"/>
                  <a:gd name="T50" fmla="*/ 1 w 488"/>
                  <a:gd name="T51" fmla="*/ 28 h 544"/>
                  <a:gd name="T52" fmla="*/ 0 w 488"/>
                  <a:gd name="T53" fmla="*/ 26 h 544"/>
                  <a:gd name="T54" fmla="*/ 0 w 488"/>
                  <a:gd name="T55" fmla="*/ 23 h 544"/>
                  <a:gd name="T56" fmla="*/ 1 w 488"/>
                  <a:gd name="T57" fmla="*/ 21 h 544"/>
                  <a:gd name="T58" fmla="*/ 1 w 488"/>
                  <a:gd name="T59" fmla="*/ 20 h 544"/>
                  <a:gd name="T60" fmla="*/ 3 w 488"/>
                  <a:gd name="T61" fmla="*/ 18 h 544"/>
                  <a:gd name="T62" fmla="*/ 4 w 488"/>
                  <a:gd name="T63" fmla="*/ 17 h 544"/>
                  <a:gd name="T64" fmla="*/ 6 w 488"/>
                  <a:gd name="T65" fmla="*/ 16 h 544"/>
                  <a:gd name="T66" fmla="*/ 12 w 488"/>
                  <a:gd name="T67" fmla="*/ 14 h 544"/>
                  <a:gd name="T68" fmla="*/ 19 w 488"/>
                  <a:gd name="T69" fmla="*/ 13 h 544"/>
                  <a:gd name="T70" fmla="*/ 20 w 488"/>
                  <a:gd name="T71" fmla="*/ 11 h 544"/>
                  <a:gd name="T72" fmla="*/ 20 w 488"/>
                  <a:gd name="T73" fmla="*/ 9 h 544"/>
                  <a:gd name="T74" fmla="*/ 19 w 488"/>
                  <a:gd name="T75" fmla="*/ 8 h 544"/>
                  <a:gd name="T76" fmla="*/ 18 w 488"/>
                  <a:gd name="T77" fmla="*/ 7 h 544"/>
                  <a:gd name="T78" fmla="*/ 16 w 488"/>
                  <a:gd name="T79" fmla="*/ 7 h 544"/>
                  <a:gd name="T80" fmla="*/ 12 w 488"/>
                  <a:gd name="T81" fmla="*/ 7 h 544"/>
                  <a:gd name="T82" fmla="*/ 11 w 488"/>
                  <a:gd name="T83" fmla="*/ 8 h 544"/>
                  <a:gd name="T84" fmla="*/ 10 w 488"/>
                  <a:gd name="T85" fmla="*/ 9 h 544"/>
                  <a:gd name="T86" fmla="*/ 20 w 488"/>
                  <a:gd name="T87" fmla="*/ 18 h 544"/>
                  <a:gd name="T88" fmla="*/ 17 w 488"/>
                  <a:gd name="T89" fmla="*/ 19 h 544"/>
                  <a:gd name="T90" fmla="*/ 12 w 488"/>
                  <a:gd name="T91" fmla="*/ 20 h 544"/>
                  <a:gd name="T92" fmla="*/ 10 w 488"/>
                  <a:gd name="T93" fmla="*/ 21 h 544"/>
                  <a:gd name="T94" fmla="*/ 9 w 488"/>
                  <a:gd name="T95" fmla="*/ 22 h 544"/>
                  <a:gd name="T96" fmla="*/ 9 w 488"/>
                  <a:gd name="T97" fmla="*/ 23 h 544"/>
                  <a:gd name="T98" fmla="*/ 9 w 488"/>
                  <a:gd name="T99" fmla="*/ 25 h 544"/>
                  <a:gd name="T100" fmla="*/ 9 w 488"/>
                  <a:gd name="T101" fmla="*/ 26 h 544"/>
                  <a:gd name="T102" fmla="*/ 10 w 488"/>
                  <a:gd name="T103" fmla="*/ 27 h 544"/>
                  <a:gd name="T104" fmla="*/ 11 w 488"/>
                  <a:gd name="T105" fmla="*/ 28 h 544"/>
                  <a:gd name="T106" fmla="*/ 13 w 488"/>
                  <a:gd name="T107" fmla="*/ 28 h 544"/>
                  <a:gd name="T108" fmla="*/ 14 w 488"/>
                  <a:gd name="T109" fmla="*/ 28 h 544"/>
                  <a:gd name="T110" fmla="*/ 16 w 488"/>
                  <a:gd name="T111" fmla="*/ 28 h 544"/>
                  <a:gd name="T112" fmla="*/ 17 w 488"/>
                  <a:gd name="T113" fmla="*/ 27 h 544"/>
                  <a:gd name="T114" fmla="*/ 19 w 488"/>
                  <a:gd name="T115" fmla="*/ 25 h 544"/>
                  <a:gd name="T116" fmla="*/ 20 w 488"/>
                  <a:gd name="T117" fmla="*/ 23 h 544"/>
                  <a:gd name="T118" fmla="*/ 20 w 488"/>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5" y="149"/>
                    </a:lnTo>
                    <a:lnTo>
                      <a:pt x="20" y="130"/>
                    </a:lnTo>
                    <a:lnTo>
                      <a:pt x="26" y="113"/>
                    </a:lnTo>
                    <a:lnTo>
                      <a:pt x="34" y="98"/>
                    </a:lnTo>
                    <a:lnTo>
                      <a:pt x="43" y="82"/>
                    </a:lnTo>
                    <a:lnTo>
                      <a:pt x="52" y="69"/>
                    </a:lnTo>
                    <a:lnTo>
                      <a:pt x="63" y="58"/>
                    </a:lnTo>
                    <a:lnTo>
                      <a:pt x="74" y="46"/>
                    </a:lnTo>
                    <a:lnTo>
                      <a:pt x="86" y="37"/>
                    </a:lnTo>
                    <a:lnTo>
                      <a:pt x="101" y="28"/>
                    </a:lnTo>
                    <a:lnTo>
                      <a:pt x="116" y="21"/>
                    </a:lnTo>
                    <a:lnTo>
                      <a:pt x="133" y="14"/>
                    </a:lnTo>
                    <a:lnTo>
                      <a:pt x="151" y="9"/>
                    </a:lnTo>
                    <a:lnTo>
                      <a:pt x="171" y="5"/>
                    </a:lnTo>
                    <a:lnTo>
                      <a:pt x="192" y="3"/>
                    </a:lnTo>
                    <a:lnTo>
                      <a:pt x="215" y="1"/>
                    </a:lnTo>
                    <a:lnTo>
                      <a:pt x="239" y="0"/>
                    </a:lnTo>
                    <a:lnTo>
                      <a:pt x="262" y="1"/>
                    </a:lnTo>
                    <a:lnTo>
                      <a:pt x="283" y="1"/>
                    </a:lnTo>
                    <a:lnTo>
                      <a:pt x="302" y="4"/>
                    </a:lnTo>
                    <a:lnTo>
                      <a:pt x="320" y="6"/>
                    </a:lnTo>
                    <a:lnTo>
                      <a:pt x="337" y="9"/>
                    </a:lnTo>
                    <a:lnTo>
                      <a:pt x="351" y="13"/>
                    </a:lnTo>
                    <a:lnTo>
                      <a:pt x="365" y="17"/>
                    </a:lnTo>
                    <a:lnTo>
                      <a:pt x="377" y="22"/>
                    </a:lnTo>
                    <a:lnTo>
                      <a:pt x="388" y="28"/>
                    </a:lnTo>
                    <a:lnTo>
                      <a:pt x="397" y="33"/>
                    </a:lnTo>
                    <a:lnTo>
                      <a:pt x="407" y="40"/>
                    </a:lnTo>
                    <a:lnTo>
                      <a:pt x="415" y="47"/>
                    </a:lnTo>
                    <a:lnTo>
                      <a:pt x="423" y="54"/>
                    </a:lnTo>
                    <a:lnTo>
                      <a:pt x="429" y="62"/>
                    </a:lnTo>
                    <a:lnTo>
                      <a:pt x="436" y="69"/>
                    </a:lnTo>
                    <a:lnTo>
                      <a:pt x="441" y="78"/>
                    </a:lnTo>
                    <a:lnTo>
                      <a:pt x="445" y="87"/>
                    </a:lnTo>
                    <a:lnTo>
                      <a:pt x="448" y="98"/>
                    </a:lnTo>
                    <a:lnTo>
                      <a:pt x="451" y="110"/>
                    </a:lnTo>
                    <a:lnTo>
                      <a:pt x="454" y="126"/>
                    </a:lnTo>
                    <a:lnTo>
                      <a:pt x="456" y="141"/>
                    </a:lnTo>
                    <a:lnTo>
                      <a:pt x="457" y="159"/>
                    </a:lnTo>
                    <a:lnTo>
                      <a:pt x="459" y="180"/>
                    </a:lnTo>
                    <a:lnTo>
                      <a:pt x="459" y="201"/>
                    </a:lnTo>
                    <a:lnTo>
                      <a:pt x="457" y="362"/>
                    </a:lnTo>
                    <a:lnTo>
                      <a:pt x="457" y="394"/>
                    </a:lnTo>
                    <a:lnTo>
                      <a:pt x="459" y="421"/>
                    </a:lnTo>
                    <a:lnTo>
                      <a:pt x="461" y="444"/>
                    </a:lnTo>
                    <a:lnTo>
                      <a:pt x="464" y="463"/>
                    </a:lnTo>
                    <a:lnTo>
                      <a:pt x="468" y="480"/>
                    </a:lnTo>
                    <a:lnTo>
                      <a:pt x="473" y="497"/>
                    </a:lnTo>
                    <a:lnTo>
                      <a:pt x="480" y="515"/>
                    </a:lnTo>
                    <a:lnTo>
                      <a:pt x="488" y="533"/>
                    </a:lnTo>
                    <a:lnTo>
                      <a:pt x="352" y="533"/>
                    </a:lnTo>
                    <a:lnTo>
                      <a:pt x="350" y="525"/>
                    </a:lnTo>
                    <a:lnTo>
                      <a:pt x="346" y="516"/>
                    </a:lnTo>
                    <a:lnTo>
                      <a:pt x="343" y="504"/>
                    </a:lnTo>
                    <a:lnTo>
                      <a:pt x="339" y="492"/>
                    </a:lnTo>
                    <a:lnTo>
                      <a:pt x="337" y="481"/>
                    </a:lnTo>
                    <a:lnTo>
                      <a:pt x="334" y="476"/>
                    </a:lnTo>
                    <a:lnTo>
                      <a:pt x="316" y="492"/>
                    </a:lnTo>
                    <a:lnTo>
                      <a:pt x="298" y="506"/>
                    </a:lnTo>
                    <a:lnTo>
                      <a:pt x="279" y="517"/>
                    </a:lnTo>
                    <a:lnTo>
                      <a:pt x="258" y="528"/>
                    </a:lnTo>
                    <a:lnTo>
                      <a:pt x="238" y="535"/>
                    </a:lnTo>
                    <a:lnTo>
                      <a:pt x="217" y="540"/>
                    </a:lnTo>
                    <a:lnTo>
                      <a:pt x="196" y="543"/>
                    </a:lnTo>
                    <a:lnTo>
                      <a:pt x="172" y="544"/>
                    </a:lnTo>
                    <a:lnTo>
                      <a:pt x="153" y="544"/>
                    </a:lnTo>
                    <a:lnTo>
                      <a:pt x="135" y="542"/>
                    </a:lnTo>
                    <a:lnTo>
                      <a:pt x="117" y="538"/>
                    </a:lnTo>
                    <a:lnTo>
                      <a:pt x="101" y="534"/>
                    </a:lnTo>
                    <a:lnTo>
                      <a:pt x="85" y="528"/>
                    </a:lnTo>
                    <a:lnTo>
                      <a:pt x="71" y="520"/>
                    </a:lnTo>
                    <a:lnTo>
                      <a:pt x="58" y="511"/>
                    </a:lnTo>
                    <a:lnTo>
                      <a:pt x="47" y="501"/>
                    </a:lnTo>
                    <a:lnTo>
                      <a:pt x="35" y="489"/>
                    </a:lnTo>
                    <a:lnTo>
                      <a:pt x="26" y="477"/>
                    </a:lnTo>
                    <a:lnTo>
                      <a:pt x="18" y="465"/>
                    </a:lnTo>
                    <a:lnTo>
                      <a:pt x="12" y="452"/>
                    </a:lnTo>
                    <a:lnTo>
                      <a:pt x="7" y="438"/>
                    </a:lnTo>
                    <a:lnTo>
                      <a:pt x="3" y="422"/>
                    </a:lnTo>
                    <a:lnTo>
                      <a:pt x="0" y="407"/>
                    </a:lnTo>
                    <a:lnTo>
                      <a:pt x="0" y="390"/>
                    </a:lnTo>
                    <a:lnTo>
                      <a:pt x="0" y="380"/>
                    </a:lnTo>
                    <a:lnTo>
                      <a:pt x="2" y="370"/>
                    </a:lnTo>
                    <a:lnTo>
                      <a:pt x="3" y="359"/>
                    </a:lnTo>
                    <a:lnTo>
                      <a:pt x="6" y="349"/>
                    </a:lnTo>
                    <a:lnTo>
                      <a:pt x="8" y="339"/>
                    </a:lnTo>
                    <a:lnTo>
                      <a:pt x="12" y="330"/>
                    </a:lnTo>
                    <a:lnTo>
                      <a:pt x="16" y="321"/>
                    </a:lnTo>
                    <a:lnTo>
                      <a:pt x="21" y="312"/>
                    </a:lnTo>
                    <a:lnTo>
                      <a:pt x="26" y="303"/>
                    </a:lnTo>
                    <a:lnTo>
                      <a:pt x="33" y="295"/>
                    </a:lnTo>
                    <a:lnTo>
                      <a:pt x="39" y="289"/>
                    </a:lnTo>
                    <a:lnTo>
                      <a:pt x="47" y="281"/>
                    </a:lnTo>
                    <a:lnTo>
                      <a:pt x="54" y="275"/>
                    </a:lnTo>
                    <a:lnTo>
                      <a:pt x="62" y="270"/>
                    </a:lnTo>
                    <a:lnTo>
                      <a:pt x="71" y="264"/>
                    </a:lnTo>
                    <a:lnTo>
                      <a:pt x="80" y="259"/>
                    </a:lnTo>
                    <a:lnTo>
                      <a:pt x="101" y="250"/>
                    </a:lnTo>
                    <a:lnTo>
                      <a:pt x="126" y="241"/>
                    </a:lnTo>
                    <a:lnTo>
                      <a:pt x="156" y="234"/>
                    </a:lnTo>
                    <a:lnTo>
                      <a:pt x="189" y="227"/>
                    </a:lnTo>
                    <a:lnTo>
                      <a:pt x="234" y="218"/>
                    </a:lnTo>
                    <a:lnTo>
                      <a:pt x="271" y="209"/>
                    </a:lnTo>
                    <a:lnTo>
                      <a:pt x="301" y="201"/>
                    </a:lnTo>
                    <a:lnTo>
                      <a:pt x="324" y="193"/>
                    </a:lnTo>
                    <a:lnTo>
                      <a:pt x="324" y="180"/>
                    </a:lnTo>
                    <a:lnTo>
                      <a:pt x="323" y="169"/>
                    </a:lnTo>
                    <a:lnTo>
                      <a:pt x="323" y="160"/>
                    </a:lnTo>
                    <a:lnTo>
                      <a:pt x="320" y="153"/>
                    </a:lnTo>
                    <a:lnTo>
                      <a:pt x="319" y="145"/>
                    </a:lnTo>
                    <a:lnTo>
                      <a:pt x="316" y="139"/>
                    </a:lnTo>
                    <a:lnTo>
                      <a:pt x="312" y="132"/>
                    </a:lnTo>
                    <a:lnTo>
                      <a:pt x="308" y="127"/>
                    </a:lnTo>
                    <a:lnTo>
                      <a:pt x="303" y="123"/>
                    </a:lnTo>
                    <a:lnTo>
                      <a:pt x="298" y="119"/>
                    </a:lnTo>
                    <a:lnTo>
                      <a:pt x="292" y="115"/>
                    </a:lnTo>
                    <a:lnTo>
                      <a:pt x="284" y="113"/>
                    </a:lnTo>
                    <a:lnTo>
                      <a:pt x="275" y="110"/>
                    </a:lnTo>
                    <a:lnTo>
                      <a:pt x="255" y="107"/>
                    </a:lnTo>
                    <a:lnTo>
                      <a:pt x="230" y="105"/>
                    </a:lnTo>
                    <a:lnTo>
                      <a:pt x="212" y="107"/>
                    </a:lnTo>
                    <a:lnTo>
                      <a:pt x="197" y="109"/>
                    </a:lnTo>
                    <a:lnTo>
                      <a:pt x="184" y="114"/>
                    </a:lnTo>
                    <a:lnTo>
                      <a:pt x="172" y="121"/>
                    </a:lnTo>
                    <a:lnTo>
                      <a:pt x="167" y="124"/>
                    </a:lnTo>
                    <a:lnTo>
                      <a:pt x="162" y="128"/>
                    </a:lnTo>
                    <a:lnTo>
                      <a:pt x="158" y="135"/>
                    </a:lnTo>
                    <a:lnTo>
                      <a:pt x="154" y="140"/>
                    </a:lnTo>
                    <a:lnTo>
                      <a:pt x="145" y="154"/>
                    </a:lnTo>
                    <a:lnTo>
                      <a:pt x="139" y="171"/>
                    </a:lnTo>
                    <a:close/>
                    <a:moveTo>
                      <a:pt x="324" y="282"/>
                    </a:moveTo>
                    <a:lnTo>
                      <a:pt x="308" y="287"/>
                    </a:lnTo>
                    <a:lnTo>
                      <a:pt x="289" y="293"/>
                    </a:lnTo>
                    <a:lnTo>
                      <a:pt x="266" y="298"/>
                    </a:lnTo>
                    <a:lnTo>
                      <a:pt x="239" y="304"/>
                    </a:lnTo>
                    <a:lnTo>
                      <a:pt x="214" y="309"/>
                    </a:lnTo>
                    <a:lnTo>
                      <a:pt x="192" y="316"/>
                    </a:lnTo>
                    <a:lnTo>
                      <a:pt x="176" y="322"/>
                    </a:lnTo>
                    <a:lnTo>
                      <a:pt x="165" y="327"/>
                    </a:lnTo>
                    <a:lnTo>
                      <a:pt x="158" y="332"/>
                    </a:lnTo>
                    <a:lnTo>
                      <a:pt x="153" y="338"/>
                    </a:lnTo>
                    <a:lnTo>
                      <a:pt x="148" y="344"/>
                    </a:lnTo>
                    <a:lnTo>
                      <a:pt x="144" y="349"/>
                    </a:lnTo>
                    <a:lnTo>
                      <a:pt x="142" y="356"/>
                    </a:lnTo>
                    <a:lnTo>
                      <a:pt x="139" y="362"/>
                    </a:lnTo>
                    <a:lnTo>
                      <a:pt x="138" y="370"/>
                    </a:lnTo>
                    <a:lnTo>
                      <a:pt x="138" y="376"/>
                    </a:lnTo>
                    <a:lnTo>
                      <a:pt x="138" y="384"/>
                    </a:lnTo>
                    <a:lnTo>
                      <a:pt x="139" y="390"/>
                    </a:lnTo>
                    <a:lnTo>
                      <a:pt x="140" y="397"/>
                    </a:lnTo>
                    <a:lnTo>
                      <a:pt x="143" y="403"/>
                    </a:lnTo>
                    <a:lnTo>
                      <a:pt x="145" y="409"/>
                    </a:lnTo>
                    <a:lnTo>
                      <a:pt x="149" y="416"/>
                    </a:lnTo>
                    <a:lnTo>
                      <a:pt x="154" y="421"/>
                    </a:lnTo>
                    <a:lnTo>
                      <a:pt x="160" y="426"/>
                    </a:lnTo>
                    <a:lnTo>
                      <a:pt x="165" y="431"/>
                    </a:lnTo>
                    <a:lnTo>
                      <a:pt x="171" y="435"/>
                    </a:lnTo>
                    <a:lnTo>
                      <a:pt x="178" y="439"/>
                    </a:lnTo>
                    <a:lnTo>
                      <a:pt x="184" y="442"/>
                    </a:lnTo>
                    <a:lnTo>
                      <a:pt x="190" y="444"/>
                    </a:lnTo>
                    <a:lnTo>
                      <a:pt x="198" y="445"/>
                    </a:lnTo>
                    <a:lnTo>
                      <a:pt x="206" y="447"/>
                    </a:lnTo>
                    <a:lnTo>
                      <a:pt x="214" y="448"/>
                    </a:lnTo>
                    <a:lnTo>
                      <a:pt x="224" y="447"/>
                    </a:lnTo>
                    <a:lnTo>
                      <a:pt x="233" y="445"/>
                    </a:lnTo>
                    <a:lnTo>
                      <a:pt x="242" y="444"/>
                    </a:lnTo>
                    <a:lnTo>
                      <a:pt x="251" y="442"/>
                    </a:lnTo>
                    <a:lnTo>
                      <a:pt x="260" y="438"/>
                    </a:lnTo>
                    <a:lnTo>
                      <a:pt x="267" y="434"/>
                    </a:lnTo>
                    <a:lnTo>
                      <a:pt x="276" y="429"/>
                    </a:lnTo>
                    <a:lnTo>
                      <a:pt x="285" y="422"/>
                    </a:lnTo>
                    <a:lnTo>
                      <a:pt x="297" y="413"/>
                    </a:lnTo>
                    <a:lnTo>
                      <a:pt x="306" y="402"/>
                    </a:lnTo>
                    <a:lnTo>
                      <a:pt x="314" y="390"/>
                    </a:lnTo>
                    <a:lnTo>
                      <a:pt x="317" y="377"/>
                    </a:lnTo>
                    <a:lnTo>
                      <a:pt x="320" y="367"/>
                    </a:lnTo>
                    <a:lnTo>
                      <a:pt x="323" y="352"/>
                    </a:lnTo>
                    <a:lnTo>
                      <a:pt x="323" y="332"/>
                    </a:lnTo>
                    <a:lnTo>
                      <a:pt x="324" y="311"/>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8" name="Freeform 545">
                <a:extLst>
                  <a:ext uri="{FF2B5EF4-FFF2-40B4-BE49-F238E27FC236}">
                    <a16:creationId xmlns:a16="http://schemas.microsoft.com/office/drawing/2014/main" id="{8BB349F0-4B97-425C-B19E-054310DC14E3}"/>
                  </a:ext>
                </a:extLst>
              </p:cNvPr>
              <p:cNvSpPr>
                <a:spLocks noEditPoints="1"/>
              </p:cNvSpPr>
              <p:nvPr/>
            </p:nvSpPr>
            <p:spPr bwMode="auto">
              <a:xfrm>
                <a:off x="4071" y="1453"/>
                <a:ext cx="181" cy="180"/>
              </a:xfrm>
              <a:custGeom>
                <a:avLst/>
                <a:gdLst>
                  <a:gd name="T0" fmla="*/ 45 w 722"/>
                  <a:gd name="T1" fmla="*/ 45 h 719"/>
                  <a:gd name="T2" fmla="*/ 35 w 722"/>
                  <a:gd name="T3" fmla="*/ 45 h 719"/>
                  <a:gd name="T4" fmla="*/ 32 w 722"/>
                  <a:gd name="T5" fmla="*/ 35 h 719"/>
                  <a:gd name="T6" fmla="*/ 13 w 722"/>
                  <a:gd name="T7" fmla="*/ 35 h 719"/>
                  <a:gd name="T8" fmla="*/ 10 w 722"/>
                  <a:gd name="T9" fmla="*/ 45 h 719"/>
                  <a:gd name="T10" fmla="*/ 0 w 722"/>
                  <a:gd name="T11" fmla="*/ 45 h 719"/>
                  <a:gd name="T12" fmla="*/ 18 w 722"/>
                  <a:gd name="T13" fmla="*/ 0 h 719"/>
                  <a:gd name="T14" fmla="*/ 27 w 722"/>
                  <a:gd name="T15" fmla="*/ 0 h 719"/>
                  <a:gd name="T16" fmla="*/ 45 w 722"/>
                  <a:gd name="T17" fmla="*/ 45 h 719"/>
                  <a:gd name="T18" fmla="*/ 29 w 722"/>
                  <a:gd name="T19" fmla="*/ 27 h 719"/>
                  <a:gd name="T20" fmla="*/ 22 w 722"/>
                  <a:gd name="T21" fmla="*/ 11 h 719"/>
                  <a:gd name="T22" fmla="*/ 16 w 722"/>
                  <a:gd name="T23" fmla="*/ 27 h 719"/>
                  <a:gd name="T24" fmla="*/ 29 w 722"/>
                  <a:gd name="T25" fmla="*/ 27 h 7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2"/>
                  <a:gd name="T40" fmla="*/ 0 h 719"/>
                  <a:gd name="T41" fmla="*/ 722 w 722"/>
                  <a:gd name="T42" fmla="*/ 719 h 7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2" h="719">
                    <a:moveTo>
                      <a:pt x="722" y="719"/>
                    </a:moveTo>
                    <a:lnTo>
                      <a:pt x="564" y="719"/>
                    </a:lnTo>
                    <a:lnTo>
                      <a:pt x="501" y="556"/>
                    </a:lnTo>
                    <a:lnTo>
                      <a:pt x="213" y="556"/>
                    </a:lnTo>
                    <a:lnTo>
                      <a:pt x="154" y="719"/>
                    </a:lnTo>
                    <a:lnTo>
                      <a:pt x="0" y="719"/>
                    </a:lnTo>
                    <a:lnTo>
                      <a:pt x="280" y="0"/>
                    </a:lnTo>
                    <a:lnTo>
                      <a:pt x="433" y="0"/>
                    </a:lnTo>
                    <a:lnTo>
                      <a:pt x="722" y="719"/>
                    </a:lnTo>
                    <a:close/>
                    <a:moveTo>
                      <a:pt x="453" y="435"/>
                    </a:moveTo>
                    <a:lnTo>
                      <a:pt x="355" y="168"/>
                    </a:lnTo>
                    <a:lnTo>
                      <a:pt x="258" y="435"/>
                    </a:lnTo>
                    <a:lnTo>
                      <a:pt x="453" y="4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49" name="Freeform 546">
                <a:extLst>
                  <a:ext uri="{FF2B5EF4-FFF2-40B4-BE49-F238E27FC236}">
                    <a16:creationId xmlns:a16="http://schemas.microsoft.com/office/drawing/2014/main" id="{3D3CAAE2-5723-42BB-86DD-9BC5A4601557}"/>
                  </a:ext>
                </a:extLst>
              </p:cNvPr>
              <p:cNvSpPr>
                <a:spLocks/>
              </p:cNvSpPr>
              <p:nvPr/>
            </p:nvSpPr>
            <p:spPr bwMode="auto">
              <a:xfrm>
                <a:off x="4239" y="1453"/>
                <a:ext cx="143" cy="180"/>
              </a:xfrm>
              <a:custGeom>
                <a:avLst/>
                <a:gdLst>
                  <a:gd name="T0" fmla="*/ 13 w 571"/>
                  <a:gd name="T1" fmla="*/ 45 h 719"/>
                  <a:gd name="T2" fmla="*/ 13 w 571"/>
                  <a:gd name="T3" fmla="*/ 8 h 719"/>
                  <a:gd name="T4" fmla="*/ 0 w 571"/>
                  <a:gd name="T5" fmla="*/ 8 h 719"/>
                  <a:gd name="T6" fmla="*/ 0 w 571"/>
                  <a:gd name="T7" fmla="*/ 0 h 719"/>
                  <a:gd name="T8" fmla="*/ 36 w 571"/>
                  <a:gd name="T9" fmla="*/ 0 h 719"/>
                  <a:gd name="T10" fmla="*/ 36 w 571"/>
                  <a:gd name="T11" fmla="*/ 8 h 719"/>
                  <a:gd name="T12" fmla="*/ 23 w 571"/>
                  <a:gd name="T13" fmla="*/ 8 h 719"/>
                  <a:gd name="T14" fmla="*/ 23 w 571"/>
                  <a:gd name="T15" fmla="*/ 45 h 719"/>
                  <a:gd name="T16" fmla="*/ 13 w 571"/>
                  <a:gd name="T17" fmla="*/ 45 h 7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1"/>
                  <a:gd name="T28" fmla="*/ 0 h 719"/>
                  <a:gd name="T29" fmla="*/ 571 w 571"/>
                  <a:gd name="T30" fmla="*/ 719 h 7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1" h="719">
                    <a:moveTo>
                      <a:pt x="213" y="719"/>
                    </a:moveTo>
                    <a:lnTo>
                      <a:pt x="213" y="122"/>
                    </a:lnTo>
                    <a:lnTo>
                      <a:pt x="0" y="122"/>
                    </a:lnTo>
                    <a:lnTo>
                      <a:pt x="0" y="0"/>
                    </a:lnTo>
                    <a:lnTo>
                      <a:pt x="571" y="0"/>
                    </a:lnTo>
                    <a:lnTo>
                      <a:pt x="571" y="122"/>
                    </a:lnTo>
                    <a:lnTo>
                      <a:pt x="359" y="122"/>
                    </a:lnTo>
                    <a:lnTo>
                      <a:pt x="359" y="719"/>
                    </a:lnTo>
                    <a:lnTo>
                      <a:pt x="213" y="7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650" name="Freeform 547">
                <a:extLst>
                  <a:ext uri="{FF2B5EF4-FFF2-40B4-BE49-F238E27FC236}">
                    <a16:creationId xmlns:a16="http://schemas.microsoft.com/office/drawing/2014/main" id="{67506565-1B73-426C-A153-DBCCD9D34932}"/>
                  </a:ext>
                </a:extLst>
              </p:cNvPr>
              <p:cNvSpPr>
                <a:spLocks noEditPoints="1"/>
              </p:cNvSpPr>
              <p:nvPr/>
            </p:nvSpPr>
            <p:spPr bwMode="auto">
              <a:xfrm>
                <a:off x="4405" y="1453"/>
                <a:ext cx="138" cy="180"/>
              </a:xfrm>
              <a:custGeom>
                <a:avLst/>
                <a:gdLst>
                  <a:gd name="T0" fmla="*/ 0 w 551"/>
                  <a:gd name="T1" fmla="*/ 0 h 719"/>
                  <a:gd name="T2" fmla="*/ 19 w 551"/>
                  <a:gd name="T3" fmla="*/ 0 h 719"/>
                  <a:gd name="T4" fmla="*/ 23 w 551"/>
                  <a:gd name="T5" fmla="*/ 0 h 719"/>
                  <a:gd name="T6" fmla="*/ 25 w 551"/>
                  <a:gd name="T7" fmla="*/ 1 h 719"/>
                  <a:gd name="T8" fmla="*/ 26 w 551"/>
                  <a:gd name="T9" fmla="*/ 1 h 719"/>
                  <a:gd name="T10" fmla="*/ 28 w 551"/>
                  <a:gd name="T11" fmla="*/ 2 h 719"/>
                  <a:gd name="T12" fmla="*/ 30 w 551"/>
                  <a:gd name="T13" fmla="*/ 3 h 719"/>
                  <a:gd name="T14" fmla="*/ 31 w 551"/>
                  <a:gd name="T15" fmla="*/ 4 h 719"/>
                  <a:gd name="T16" fmla="*/ 33 w 551"/>
                  <a:gd name="T17" fmla="*/ 6 h 719"/>
                  <a:gd name="T18" fmla="*/ 34 w 551"/>
                  <a:gd name="T19" fmla="*/ 8 h 719"/>
                  <a:gd name="T20" fmla="*/ 34 w 551"/>
                  <a:gd name="T21" fmla="*/ 10 h 719"/>
                  <a:gd name="T22" fmla="*/ 35 w 551"/>
                  <a:gd name="T23" fmla="*/ 13 h 719"/>
                  <a:gd name="T24" fmla="*/ 35 w 551"/>
                  <a:gd name="T25" fmla="*/ 15 h 719"/>
                  <a:gd name="T26" fmla="*/ 34 w 551"/>
                  <a:gd name="T27" fmla="*/ 17 h 719"/>
                  <a:gd name="T28" fmla="*/ 34 w 551"/>
                  <a:gd name="T29" fmla="*/ 19 h 719"/>
                  <a:gd name="T30" fmla="*/ 33 w 551"/>
                  <a:gd name="T31" fmla="*/ 20 h 719"/>
                  <a:gd name="T32" fmla="*/ 33 w 551"/>
                  <a:gd name="T33" fmla="*/ 22 h 719"/>
                  <a:gd name="T34" fmla="*/ 32 w 551"/>
                  <a:gd name="T35" fmla="*/ 23 h 719"/>
                  <a:gd name="T36" fmla="*/ 31 w 551"/>
                  <a:gd name="T37" fmla="*/ 24 h 719"/>
                  <a:gd name="T38" fmla="*/ 30 w 551"/>
                  <a:gd name="T39" fmla="*/ 25 h 719"/>
                  <a:gd name="T40" fmla="*/ 28 w 551"/>
                  <a:gd name="T41" fmla="*/ 26 h 719"/>
                  <a:gd name="T42" fmla="*/ 26 w 551"/>
                  <a:gd name="T43" fmla="*/ 27 h 719"/>
                  <a:gd name="T44" fmla="*/ 23 w 551"/>
                  <a:gd name="T45" fmla="*/ 28 h 719"/>
                  <a:gd name="T46" fmla="*/ 18 w 551"/>
                  <a:gd name="T47" fmla="*/ 28 h 719"/>
                  <a:gd name="T48" fmla="*/ 9 w 551"/>
                  <a:gd name="T49" fmla="*/ 28 h 719"/>
                  <a:gd name="T50" fmla="*/ 0 w 551"/>
                  <a:gd name="T51" fmla="*/ 45 h 719"/>
                  <a:gd name="T52" fmla="*/ 9 w 551"/>
                  <a:gd name="T53" fmla="*/ 21 h 719"/>
                  <a:gd name="T54" fmla="*/ 17 w 551"/>
                  <a:gd name="T55" fmla="*/ 20 h 719"/>
                  <a:gd name="T56" fmla="*/ 20 w 551"/>
                  <a:gd name="T57" fmla="*/ 20 h 719"/>
                  <a:gd name="T58" fmla="*/ 21 w 551"/>
                  <a:gd name="T59" fmla="*/ 20 h 719"/>
                  <a:gd name="T60" fmla="*/ 22 w 551"/>
                  <a:gd name="T61" fmla="*/ 19 h 719"/>
                  <a:gd name="T62" fmla="*/ 24 w 551"/>
                  <a:gd name="T63" fmla="*/ 18 h 719"/>
                  <a:gd name="T64" fmla="*/ 25 w 551"/>
                  <a:gd name="T65" fmla="*/ 17 h 719"/>
                  <a:gd name="T66" fmla="*/ 25 w 551"/>
                  <a:gd name="T67" fmla="*/ 15 h 719"/>
                  <a:gd name="T68" fmla="*/ 25 w 551"/>
                  <a:gd name="T69" fmla="*/ 14 h 719"/>
                  <a:gd name="T70" fmla="*/ 25 w 551"/>
                  <a:gd name="T71" fmla="*/ 12 h 719"/>
                  <a:gd name="T72" fmla="*/ 25 w 551"/>
                  <a:gd name="T73" fmla="*/ 11 h 719"/>
                  <a:gd name="T74" fmla="*/ 24 w 551"/>
                  <a:gd name="T75" fmla="*/ 10 h 719"/>
                  <a:gd name="T76" fmla="*/ 23 w 551"/>
                  <a:gd name="T77" fmla="*/ 10 h 719"/>
                  <a:gd name="T78" fmla="*/ 23 w 551"/>
                  <a:gd name="T79" fmla="*/ 9 h 719"/>
                  <a:gd name="T80" fmla="*/ 22 w 551"/>
                  <a:gd name="T81" fmla="*/ 9 h 719"/>
                  <a:gd name="T82" fmla="*/ 21 w 551"/>
                  <a:gd name="T83" fmla="*/ 8 h 719"/>
                  <a:gd name="T84" fmla="*/ 19 w 551"/>
                  <a:gd name="T85" fmla="*/ 8 h 719"/>
                  <a:gd name="T86" fmla="*/ 16 w 551"/>
                  <a:gd name="T87" fmla="*/ 8 h 719"/>
                  <a:gd name="T88" fmla="*/ 9 w 551"/>
                  <a:gd name="T89" fmla="*/ 8 h 7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1"/>
                  <a:gd name="T136" fmla="*/ 0 h 719"/>
                  <a:gd name="T137" fmla="*/ 551 w 551"/>
                  <a:gd name="T138" fmla="*/ 719 h 7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1" h="719">
                    <a:moveTo>
                      <a:pt x="0" y="719"/>
                    </a:moveTo>
                    <a:lnTo>
                      <a:pt x="0" y="0"/>
                    </a:lnTo>
                    <a:lnTo>
                      <a:pt x="233" y="0"/>
                    </a:lnTo>
                    <a:lnTo>
                      <a:pt x="294" y="1"/>
                    </a:lnTo>
                    <a:lnTo>
                      <a:pt x="343" y="2"/>
                    </a:lnTo>
                    <a:lnTo>
                      <a:pt x="362" y="5"/>
                    </a:lnTo>
                    <a:lnTo>
                      <a:pt x="380" y="6"/>
                    </a:lnTo>
                    <a:lnTo>
                      <a:pt x="395" y="9"/>
                    </a:lnTo>
                    <a:lnTo>
                      <a:pt x="406" y="11"/>
                    </a:lnTo>
                    <a:lnTo>
                      <a:pt x="421" y="15"/>
                    </a:lnTo>
                    <a:lnTo>
                      <a:pt x="436" y="22"/>
                    </a:lnTo>
                    <a:lnTo>
                      <a:pt x="450" y="28"/>
                    </a:lnTo>
                    <a:lnTo>
                      <a:pt x="463" y="37"/>
                    </a:lnTo>
                    <a:lnTo>
                      <a:pt x="475" y="46"/>
                    </a:lnTo>
                    <a:lnTo>
                      <a:pt x="487" y="56"/>
                    </a:lnTo>
                    <a:lnTo>
                      <a:pt x="498" y="68"/>
                    </a:lnTo>
                    <a:lnTo>
                      <a:pt x="510" y="81"/>
                    </a:lnTo>
                    <a:lnTo>
                      <a:pt x="519" y="95"/>
                    </a:lnTo>
                    <a:lnTo>
                      <a:pt x="528" y="110"/>
                    </a:lnTo>
                    <a:lnTo>
                      <a:pt x="534" y="127"/>
                    </a:lnTo>
                    <a:lnTo>
                      <a:pt x="541" y="144"/>
                    </a:lnTo>
                    <a:lnTo>
                      <a:pt x="545" y="162"/>
                    </a:lnTo>
                    <a:lnTo>
                      <a:pt x="549" y="181"/>
                    </a:lnTo>
                    <a:lnTo>
                      <a:pt x="550" y="200"/>
                    </a:lnTo>
                    <a:lnTo>
                      <a:pt x="551" y="221"/>
                    </a:lnTo>
                    <a:lnTo>
                      <a:pt x="551" y="237"/>
                    </a:lnTo>
                    <a:lnTo>
                      <a:pt x="550" y="253"/>
                    </a:lnTo>
                    <a:lnTo>
                      <a:pt x="547" y="268"/>
                    </a:lnTo>
                    <a:lnTo>
                      <a:pt x="545" y="282"/>
                    </a:lnTo>
                    <a:lnTo>
                      <a:pt x="542" y="295"/>
                    </a:lnTo>
                    <a:lnTo>
                      <a:pt x="537" y="309"/>
                    </a:lnTo>
                    <a:lnTo>
                      <a:pt x="533" y="321"/>
                    </a:lnTo>
                    <a:lnTo>
                      <a:pt x="527" y="332"/>
                    </a:lnTo>
                    <a:lnTo>
                      <a:pt x="520" y="344"/>
                    </a:lnTo>
                    <a:lnTo>
                      <a:pt x="514" y="354"/>
                    </a:lnTo>
                    <a:lnTo>
                      <a:pt x="507" y="363"/>
                    </a:lnTo>
                    <a:lnTo>
                      <a:pt x="500" y="372"/>
                    </a:lnTo>
                    <a:lnTo>
                      <a:pt x="492" y="381"/>
                    </a:lnTo>
                    <a:lnTo>
                      <a:pt x="483" y="389"/>
                    </a:lnTo>
                    <a:lnTo>
                      <a:pt x="475" y="396"/>
                    </a:lnTo>
                    <a:lnTo>
                      <a:pt x="466" y="403"/>
                    </a:lnTo>
                    <a:lnTo>
                      <a:pt x="447" y="414"/>
                    </a:lnTo>
                    <a:lnTo>
                      <a:pt x="429" y="425"/>
                    </a:lnTo>
                    <a:lnTo>
                      <a:pt x="410" y="432"/>
                    </a:lnTo>
                    <a:lnTo>
                      <a:pt x="391" y="438"/>
                    </a:lnTo>
                    <a:lnTo>
                      <a:pt x="362" y="441"/>
                    </a:lnTo>
                    <a:lnTo>
                      <a:pt x="328" y="445"/>
                    </a:lnTo>
                    <a:lnTo>
                      <a:pt x="287" y="447"/>
                    </a:lnTo>
                    <a:lnTo>
                      <a:pt x="240" y="448"/>
                    </a:lnTo>
                    <a:lnTo>
                      <a:pt x="146" y="448"/>
                    </a:lnTo>
                    <a:lnTo>
                      <a:pt x="146" y="719"/>
                    </a:lnTo>
                    <a:lnTo>
                      <a:pt x="0" y="719"/>
                    </a:lnTo>
                    <a:close/>
                    <a:moveTo>
                      <a:pt x="146" y="122"/>
                    </a:moveTo>
                    <a:lnTo>
                      <a:pt x="146" y="326"/>
                    </a:lnTo>
                    <a:lnTo>
                      <a:pt x="225" y="326"/>
                    </a:lnTo>
                    <a:lnTo>
                      <a:pt x="265" y="325"/>
                    </a:lnTo>
                    <a:lnTo>
                      <a:pt x="297" y="323"/>
                    </a:lnTo>
                    <a:lnTo>
                      <a:pt x="310" y="321"/>
                    </a:lnTo>
                    <a:lnTo>
                      <a:pt x="321" y="319"/>
                    </a:lnTo>
                    <a:lnTo>
                      <a:pt x="332" y="317"/>
                    </a:lnTo>
                    <a:lnTo>
                      <a:pt x="339" y="314"/>
                    </a:lnTo>
                    <a:lnTo>
                      <a:pt x="353" y="308"/>
                    </a:lnTo>
                    <a:lnTo>
                      <a:pt x="365" y="300"/>
                    </a:lnTo>
                    <a:lnTo>
                      <a:pt x="377" y="290"/>
                    </a:lnTo>
                    <a:lnTo>
                      <a:pt x="386" y="278"/>
                    </a:lnTo>
                    <a:lnTo>
                      <a:pt x="392" y="267"/>
                    </a:lnTo>
                    <a:lnTo>
                      <a:pt x="397" y="253"/>
                    </a:lnTo>
                    <a:lnTo>
                      <a:pt x="401" y="239"/>
                    </a:lnTo>
                    <a:lnTo>
                      <a:pt x="401" y="223"/>
                    </a:lnTo>
                    <a:lnTo>
                      <a:pt x="401" y="214"/>
                    </a:lnTo>
                    <a:lnTo>
                      <a:pt x="400" y="204"/>
                    </a:lnTo>
                    <a:lnTo>
                      <a:pt x="398" y="196"/>
                    </a:lnTo>
                    <a:lnTo>
                      <a:pt x="396" y="187"/>
                    </a:lnTo>
                    <a:lnTo>
                      <a:pt x="392" y="180"/>
                    </a:lnTo>
                    <a:lnTo>
                      <a:pt x="388" y="172"/>
                    </a:lnTo>
                    <a:lnTo>
                      <a:pt x="384" y="165"/>
                    </a:lnTo>
                    <a:lnTo>
                      <a:pt x="378" y="159"/>
                    </a:lnTo>
                    <a:lnTo>
                      <a:pt x="373" y="153"/>
                    </a:lnTo>
                    <a:lnTo>
                      <a:pt x="366" y="147"/>
                    </a:lnTo>
                    <a:lnTo>
                      <a:pt x="360" y="142"/>
                    </a:lnTo>
                    <a:lnTo>
                      <a:pt x="352" y="137"/>
                    </a:lnTo>
                    <a:lnTo>
                      <a:pt x="344" y="135"/>
                    </a:lnTo>
                    <a:lnTo>
                      <a:pt x="337" y="131"/>
                    </a:lnTo>
                    <a:lnTo>
                      <a:pt x="329" y="128"/>
                    </a:lnTo>
                    <a:lnTo>
                      <a:pt x="320" y="127"/>
                    </a:lnTo>
                    <a:lnTo>
                      <a:pt x="303" y="124"/>
                    </a:lnTo>
                    <a:lnTo>
                      <a:pt x="282" y="123"/>
                    </a:lnTo>
                    <a:lnTo>
                      <a:pt x="252" y="122"/>
                    </a:lnTo>
                    <a:lnTo>
                      <a:pt x="216" y="122"/>
                    </a:lnTo>
                    <a:lnTo>
                      <a:pt x="146" y="12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61446" name="Freeform 549">
              <a:extLst>
                <a:ext uri="{FF2B5EF4-FFF2-40B4-BE49-F238E27FC236}">
                  <a16:creationId xmlns:a16="http://schemas.microsoft.com/office/drawing/2014/main" id="{0357B78C-445C-4D1B-9345-5DEB9A9A0DFD}"/>
                </a:ext>
              </a:extLst>
            </p:cNvPr>
            <p:cNvSpPr>
              <a:spLocks noEditPoints="1"/>
            </p:cNvSpPr>
            <p:nvPr/>
          </p:nvSpPr>
          <p:spPr bwMode="auto">
            <a:xfrm>
              <a:off x="4564" y="1500"/>
              <a:ext cx="121" cy="136"/>
            </a:xfrm>
            <a:custGeom>
              <a:avLst/>
              <a:gdLst>
                <a:gd name="T0" fmla="*/ 1 w 488"/>
                <a:gd name="T1" fmla="*/ 8 h 544"/>
                <a:gd name="T2" fmla="*/ 3 w 488"/>
                <a:gd name="T3" fmla="*/ 5 h 544"/>
                <a:gd name="T4" fmla="*/ 5 w 488"/>
                <a:gd name="T5" fmla="*/ 3 h 544"/>
                <a:gd name="T6" fmla="*/ 7 w 488"/>
                <a:gd name="T7" fmla="*/ 1 h 544"/>
                <a:gd name="T8" fmla="*/ 10 w 488"/>
                <a:gd name="T9" fmla="*/ 0 h 544"/>
                <a:gd name="T10" fmla="*/ 15 w 488"/>
                <a:gd name="T11" fmla="*/ 0 h 544"/>
                <a:gd name="T12" fmla="*/ 19 w 488"/>
                <a:gd name="T13" fmla="*/ 0 h 544"/>
                <a:gd name="T14" fmla="*/ 22 w 488"/>
                <a:gd name="T15" fmla="*/ 1 h 544"/>
                <a:gd name="T16" fmla="*/ 24 w 488"/>
                <a:gd name="T17" fmla="*/ 2 h 544"/>
                <a:gd name="T18" fmla="*/ 26 w 488"/>
                <a:gd name="T19" fmla="*/ 3 h 544"/>
                <a:gd name="T20" fmla="*/ 27 w 488"/>
                <a:gd name="T21" fmla="*/ 4 h 544"/>
                <a:gd name="T22" fmla="*/ 28 w 488"/>
                <a:gd name="T23" fmla="*/ 6 h 544"/>
                <a:gd name="T24" fmla="*/ 28 w 488"/>
                <a:gd name="T25" fmla="*/ 9 h 544"/>
                <a:gd name="T26" fmla="*/ 28 w 488"/>
                <a:gd name="T27" fmla="*/ 13 h 544"/>
                <a:gd name="T28" fmla="*/ 28 w 488"/>
                <a:gd name="T29" fmla="*/ 26 h 544"/>
                <a:gd name="T30" fmla="*/ 29 w 488"/>
                <a:gd name="T31" fmla="*/ 30 h 544"/>
                <a:gd name="T32" fmla="*/ 30 w 488"/>
                <a:gd name="T33" fmla="*/ 33 h 544"/>
                <a:gd name="T34" fmla="*/ 21 w 488"/>
                <a:gd name="T35" fmla="*/ 32 h 544"/>
                <a:gd name="T36" fmla="*/ 21 w 488"/>
                <a:gd name="T37" fmla="*/ 30 h 544"/>
                <a:gd name="T38" fmla="*/ 18 w 488"/>
                <a:gd name="T39" fmla="*/ 32 h 544"/>
                <a:gd name="T40" fmla="*/ 15 w 488"/>
                <a:gd name="T41" fmla="*/ 34 h 544"/>
                <a:gd name="T42" fmla="*/ 11 w 488"/>
                <a:gd name="T43" fmla="*/ 34 h 544"/>
                <a:gd name="T44" fmla="*/ 7 w 488"/>
                <a:gd name="T45" fmla="*/ 34 h 544"/>
                <a:gd name="T46" fmla="*/ 4 w 488"/>
                <a:gd name="T47" fmla="*/ 33 h 544"/>
                <a:gd name="T48" fmla="*/ 2 w 488"/>
                <a:gd name="T49" fmla="*/ 31 h 544"/>
                <a:gd name="T50" fmla="*/ 1 w 488"/>
                <a:gd name="T51" fmla="*/ 28 h 544"/>
                <a:gd name="T52" fmla="*/ 0 w 488"/>
                <a:gd name="T53" fmla="*/ 26 h 544"/>
                <a:gd name="T54" fmla="*/ 0 w 488"/>
                <a:gd name="T55" fmla="*/ 23 h 544"/>
                <a:gd name="T56" fmla="*/ 0 w 488"/>
                <a:gd name="T57" fmla="*/ 21 h 544"/>
                <a:gd name="T58" fmla="*/ 1 w 488"/>
                <a:gd name="T59" fmla="*/ 20 h 544"/>
                <a:gd name="T60" fmla="*/ 2 w 488"/>
                <a:gd name="T61" fmla="*/ 18 h 544"/>
                <a:gd name="T62" fmla="*/ 4 w 488"/>
                <a:gd name="T63" fmla="*/ 17 h 544"/>
                <a:gd name="T64" fmla="*/ 6 w 488"/>
                <a:gd name="T65" fmla="*/ 16 h 544"/>
                <a:gd name="T66" fmla="*/ 12 w 488"/>
                <a:gd name="T67" fmla="*/ 14 h 544"/>
                <a:gd name="T68" fmla="*/ 19 w 488"/>
                <a:gd name="T69" fmla="*/ 13 h 544"/>
                <a:gd name="T70" fmla="*/ 20 w 488"/>
                <a:gd name="T71" fmla="*/ 11 h 544"/>
                <a:gd name="T72" fmla="*/ 20 w 488"/>
                <a:gd name="T73" fmla="*/ 9 h 544"/>
                <a:gd name="T74" fmla="*/ 19 w 488"/>
                <a:gd name="T75" fmla="*/ 8 h 544"/>
                <a:gd name="T76" fmla="*/ 18 w 488"/>
                <a:gd name="T77" fmla="*/ 7 h 544"/>
                <a:gd name="T78" fmla="*/ 16 w 488"/>
                <a:gd name="T79" fmla="*/ 7 h 544"/>
                <a:gd name="T80" fmla="*/ 12 w 488"/>
                <a:gd name="T81" fmla="*/ 7 h 544"/>
                <a:gd name="T82" fmla="*/ 10 w 488"/>
                <a:gd name="T83" fmla="*/ 8 h 544"/>
                <a:gd name="T84" fmla="*/ 9 w 488"/>
                <a:gd name="T85" fmla="*/ 9 h 544"/>
                <a:gd name="T86" fmla="*/ 20 w 488"/>
                <a:gd name="T87" fmla="*/ 18 h 544"/>
                <a:gd name="T88" fmla="*/ 16 w 488"/>
                <a:gd name="T89" fmla="*/ 19 h 544"/>
                <a:gd name="T90" fmla="*/ 12 w 488"/>
                <a:gd name="T91" fmla="*/ 20 h 544"/>
                <a:gd name="T92" fmla="*/ 10 w 488"/>
                <a:gd name="T93" fmla="*/ 21 h 544"/>
                <a:gd name="T94" fmla="*/ 9 w 488"/>
                <a:gd name="T95" fmla="*/ 22 h 544"/>
                <a:gd name="T96" fmla="*/ 8 w 488"/>
                <a:gd name="T97" fmla="*/ 23 h 544"/>
                <a:gd name="T98" fmla="*/ 8 w 488"/>
                <a:gd name="T99" fmla="*/ 25 h 544"/>
                <a:gd name="T100" fmla="*/ 9 w 488"/>
                <a:gd name="T101" fmla="*/ 26 h 544"/>
                <a:gd name="T102" fmla="*/ 10 w 488"/>
                <a:gd name="T103" fmla="*/ 27 h 544"/>
                <a:gd name="T104" fmla="*/ 11 w 488"/>
                <a:gd name="T105" fmla="*/ 28 h 544"/>
                <a:gd name="T106" fmla="*/ 12 w 488"/>
                <a:gd name="T107" fmla="*/ 28 h 544"/>
                <a:gd name="T108" fmla="*/ 14 w 488"/>
                <a:gd name="T109" fmla="*/ 28 h 544"/>
                <a:gd name="T110" fmla="*/ 15 w 488"/>
                <a:gd name="T111" fmla="*/ 28 h 544"/>
                <a:gd name="T112" fmla="*/ 17 w 488"/>
                <a:gd name="T113" fmla="*/ 27 h 544"/>
                <a:gd name="T114" fmla="*/ 19 w 488"/>
                <a:gd name="T115" fmla="*/ 25 h 544"/>
                <a:gd name="T116" fmla="*/ 20 w 488"/>
                <a:gd name="T117" fmla="*/ 23 h 544"/>
                <a:gd name="T118" fmla="*/ 20 w 488"/>
                <a:gd name="T119" fmla="*/ 20 h 54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8"/>
                <a:gd name="T181" fmla="*/ 0 h 544"/>
                <a:gd name="T182" fmla="*/ 488 w 488"/>
                <a:gd name="T183" fmla="*/ 544 h 54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8" h="544">
                  <a:moveTo>
                    <a:pt x="139" y="171"/>
                  </a:moveTo>
                  <a:lnTo>
                    <a:pt x="14" y="149"/>
                  </a:lnTo>
                  <a:lnTo>
                    <a:pt x="19" y="130"/>
                  </a:lnTo>
                  <a:lnTo>
                    <a:pt x="26" y="113"/>
                  </a:lnTo>
                  <a:lnTo>
                    <a:pt x="34" y="98"/>
                  </a:lnTo>
                  <a:lnTo>
                    <a:pt x="43" y="82"/>
                  </a:lnTo>
                  <a:lnTo>
                    <a:pt x="52" y="69"/>
                  </a:lnTo>
                  <a:lnTo>
                    <a:pt x="63" y="58"/>
                  </a:lnTo>
                  <a:lnTo>
                    <a:pt x="75" y="46"/>
                  </a:lnTo>
                  <a:lnTo>
                    <a:pt x="86" y="37"/>
                  </a:lnTo>
                  <a:lnTo>
                    <a:pt x="100" y="28"/>
                  </a:lnTo>
                  <a:lnTo>
                    <a:pt x="116" y="21"/>
                  </a:lnTo>
                  <a:lnTo>
                    <a:pt x="132" y="14"/>
                  </a:lnTo>
                  <a:lnTo>
                    <a:pt x="150" y="9"/>
                  </a:lnTo>
                  <a:lnTo>
                    <a:pt x="171" y="5"/>
                  </a:lnTo>
                  <a:lnTo>
                    <a:pt x="191" y="3"/>
                  </a:lnTo>
                  <a:lnTo>
                    <a:pt x="215" y="1"/>
                  </a:lnTo>
                  <a:lnTo>
                    <a:pt x="239" y="0"/>
                  </a:lnTo>
                  <a:lnTo>
                    <a:pt x="262" y="1"/>
                  </a:lnTo>
                  <a:lnTo>
                    <a:pt x="283" y="1"/>
                  </a:lnTo>
                  <a:lnTo>
                    <a:pt x="302" y="4"/>
                  </a:lnTo>
                  <a:lnTo>
                    <a:pt x="320" y="6"/>
                  </a:lnTo>
                  <a:lnTo>
                    <a:pt x="337" y="9"/>
                  </a:lnTo>
                  <a:lnTo>
                    <a:pt x="351" y="13"/>
                  </a:lnTo>
                  <a:lnTo>
                    <a:pt x="365" y="17"/>
                  </a:lnTo>
                  <a:lnTo>
                    <a:pt x="376" y="22"/>
                  </a:lnTo>
                  <a:lnTo>
                    <a:pt x="388" y="28"/>
                  </a:lnTo>
                  <a:lnTo>
                    <a:pt x="398" y="33"/>
                  </a:lnTo>
                  <a:lnTo>
                    <a:pt x="407" y="40"/>
                  </a:lnTo>
                  <a:lnTo>
                    <a:pt x="415" y="47"/>
                  </a:lnTo>
                  <a:lnTo>
                    <a:pt x="423" y="54"/>
                  </a:lnTo>
                  <a:lnTo>
                    <a:pt x="429" y="62"/>
                  </a:lnTo>
                  <a:lnTo>
                    <a:pt x="435" y="69"/>
                  </a:lnTo>
                  <a:lnTo>
                    <a:pt x="440" y="78"/>
                  </a:lnTo>
                  <a:lnTo>
                    <a:pt x="444" y="87"/>
                  </a:lnTo>
                  <a:lnTo>
                    <a:pt x="448" y="98"/>
                  </a:lnTo>
                  <a:lnTo>
                    <a:pt x="451" y="110"/>
                  </a:lnTo>
                  <a:lnTo>
                    <a:pt x="453" y="126"/>
                  </a:lnTo>
                  <a:lnTo>
                    <a:pt x="456" y="141"/>
                  </a:lnTo>
                  <a:lnTo>
                    <a:pt x="457" y="159"/>
                  </a:lnTo>
                  <a:lnTo>
                    <a:pt x="458" y="180"/>
                  </a:lnTo>
                  <a:lnTo>
                    <a:pt x="458" y="201"/>
                  </a:lnTo>
                  <a:lnTo>
                    <a:pt x="457" y="362"/>
                  </a:lnTo>
                  <a:lnTo>
                    <a:pt x="457" y="394"/>
                  </a:lnTo>
                  <a:lnTo>
                    <a:pt x="458" y="421"/>
                  </a:lnTo>
                  <a:lnTo>
                    <a:pt x="461" y="444"/>
                  </a:lnTo>
                  <a:lnTo>
                    <a:pt x="464" y="463"/>
                  </a:lnTo>
                  <a:lnTo>
                    <a:pt x="467" y="480"/>
                  </a:lnTo>
                  <a:lnTo>
                    <a:pt x="473" y="497"/>
                  </a:lnTo>
                  <a:lnTo>
                    <a:pt x="480" y="515"/>
                  </a:lnTo>
                  <a:lnTo>
                    <a:pt x="488" y="533"/>
                  </a:lnTo>
                  <a:lnTo>
                    <a:pt x="352" y="533"/>
                  </a:lnTo>
                  <a:lnTo>
                    <a:pt x="349" y="525"/>
                  </a:lnTo>
                  <a:lnTo>
                    <a:pt x="347" y="516"/>
                  </a:lnTo>
                  <a:lnTo>
                    <a:pt x="343" y="504"/>
                  </a:lnTo>
                  <a:lnTo>
                    <a:pt x="339" y="492"/>
                  </a:lnTo>
                  <a:lnTo>
                    <a:pt x="337" y="481"/>
                  </a:lnTo>
                  <a:lnTo>
                    <a:pt x="334" y="476"/>
                  </a:lnTo>
                  <a:lnTo>
                    <a:pt x="316" y="492"/>
                  </a:lnTo>
                  <a:lnTo>
                    <a:pt x="298" y="506"/>
                  </a:lnTo>
                  <a:lnTo>
                    <a:pt x="279" y="517"/>
                  </a:lnTo>
                  <a:lnTo>
                    <a:pt x="258" y="528"/>
                  </a:lnTo>
                  <a:lnTo>
                    <a:pt x="238" y="535"/>
                  </a:lnTo>
                  <a:lnTo>
                    <a:pt x="217" y="540"/>
                  </a:lnTo>
                  <a:lnTo>
                    <a:pt x="195" y="543"/>
                  </a:lnTo>
                  <a:lnTo>
                    <a:pt x="172" y="544"/>
                  </a:lnTo>
                  <a:lnTo>
                    <a:pt x="153" y="544"/>
                  </a:lnTo>
                  <a:lnTo>
                    <a:pt x="135" y="542"/>
                  </a:lnTo>
                  <a:lnTo>
                    <a:pt x="117" y="538"/>
                  </a:lnTo>
                  <a:lnTo>
                    <a:pt x="100" y="534"/>
                  </a:lnTo>
                  <a:lnTo>
                    <a:pt x="86" y="528"/>
                  </a:lnTo>
                  <a:lnTo>
                    <a:pt x="71" y="520"/>
                  </a:lnTo>
                  <a:lnTo>
                    <a:pt x="58" y="511"/>
                  </a:lnTo>
                  <a:lnTo>
                    <a:pt x="46" y="501"/>
                  </a:lnTo>
                  <a:lnTo>
                    <a:pt x="35" y="489"/>
                  </a:lnTo>
                  <a:lnTo>
                    <a:pt x="26" y="477"/>
                  </a:lnTo>
                  <a:lnTo>
                    <a:pt x="18" y="465"/>
                  </a:lnTo>
                  <a:lnTo>
                    <a:pt x="12" y="452"/>
                  </a:lnTo>
                  <a:lnTo>
                    <a:pt x="7" y="438"/>
                  </a:lnTo>
                  <a:lnTo>
                    <a:pt x="3" y="422"/>
                  </a:lnTo>
                  <a:lnTo>
                    <a:pt x="0" y="407"/>
                  </a:lnTo>
                  <a:lnTo>
                    <a:pt x="0" y="390"/>
                  </a:lnTo>
                  <a:lnTo>
                    <a:pt x="0" y="380"/>
                  </a:lnTo>
                  <a:lnTo>
                    <a:pt x="2" y="370"/>
                  </a:lnTo>
                  <a:lnTo>
                    <a:pt x="3" y="359"/>
                  </a:lnTo>
                  <a:lnTo>
                    <a:pt x="5" y="349"/>
                  </a:lnTo>
                  <a:lnTo>
                    <a:pt x="8" y="339"/>
                  </a:lnTo>
                  <a:lnTo>
                    <a:pt x="12" y="330"/>
                  </a:lnTo>
                  <a:lnTo>
                    <a:pt x="16" y="321"/>
                  </a:lnTo>
                  <a:lnTo>
                    <a:pt x="21" y="312"/>
                  </a:lnTo>
                  <a:lnTo>
                    <a:pt x="26" y="303"/>
                  </a:lnTo>
                  <a:lnTo>
                    <a:pt x="32" y="295"/>
                  </a:lnTo>
                  <a:lnTo>
                    <a:pt x="39" y="289"/>
                  </a:lnTo>
                  <a:lnTo>
                    <a:pt x="46" y="281"/>
                  </a:lnTo>
                  <a:lnTo>
                    <a:pt x="54" y="275"/>
                  </a:lnTo>
                  <a:lnTo>
                    <a:pt x="62" y="270"/>
                  </a:lnTo>
                  <a:lnTo>
                    <a:pt x="71" y="264"/>
                  </a:lnTo>
                  <a:lnTo>
                    <a:pt x="80" y="259"/>
                  </a:lnTo>
                  <a:lnTo>
                    <a:pt x="102" y="250"/>
                  </a:lnTo>
                  <a:lnTo>
                    <a:pt x="126" y="241"/>
                  </a:lnTo>
                  <a:lnTo>
                    <a:pt x="156" y="234"/>
                  </a:lnTo>
                  <a:lnTo>
                    <a:pt x="190" y="227"/>
                  </a:lnTo>
                  <a:lnTo>
                    <a:pt x="234" y="218"/>
                  </a:lnTo>
                  <a:lnTo>
                    <a:pt x="271" y="209"/>
                  </a:lnTo>
                  <a:lnTo>
                    <a:pt x="301" y="201"/>
                  </a:lnTo>
                  <a:lnTo>
                    <a:pt x="324" y="193"/>
                  </a:lnTo>
                  <a:lnTo>
                    <a:pt x="324" y="180"/>
                  </a:lnTo>
                  <a:lnTo>
                    <a:pt x="322" y="169"/>
                  </a:lnTo>
                  <a:lnTo>
                    <a:pt x="322" y="160"/>
                  </a:lnTo>
                  <a:lnTo>
                    <a:pt x="320" y="153"/>
                  </a:lnTo>
                  <a:lnTo>
                    <a:pt x="319" y="145"/>
                  </a:lnTo>
                  <a:lnTo>
                    <a:pt x="316" y="139"/>
                  </a:lnTo>
                  <a:lnTo>
                    <a:pt x="312" y="132"/>
                  </a:lnTo>
                  <a:lnTo>
                    <a:pt x="308" y="127"/>
                  </a:lnTo>
                  <a:lnTo>
                    <a:pt x="303" y="123"/>
                  </a:lnTo>
                  <a:lnTo>
                    <a:pt x="298" y="119"/>
                  </a:lnTo>
                  <a:lnTo>
                    <a:pt x="292" y="115"/>
                  </a:lnTo>
                  <a:lnTo>
                    <a:pt x="284" y="113"/>
                  </a:lnTo>
                  <a:lnTo>
                    <a:pt x="275" y="110"/>
                  </a:lnTo>
                  <a:lnTo>
                    <a:pt x="254" y="107"/>
                  </a:lnTo>
                  <a:lnTo>
                    <a:pt x="230" y="105"/>
                  </a:lnTo>
                  <a:lnTo>
                    <a:pt x="212" y="107"/>
                  </a:lnTo>
                  <a:lnTo>
                    <a:pt x="197" y="109"/>
                  </a:lnTo>
                  <a:lnTo>
                    <a:pt x="184" y="114"/>
                  </a:lnTo>
                  <a:lnTo>
                    <a:pt x="172" y="121"/>
                  </a:lnTo>
                  <a:lnTo>
                    <a:pt x="167" y="124"/>
                  </a:lnTo>
                  <a:lnTo>
                    <a:pt x="162" y="128"/>
                  </a:lnTo>
                  <a:lnTo>
                    <a:pt x="158" y="135"/>
                  </a:lnTo>
                  <a:lnTo>
                    <a:pt x="154" y="140"/>
                  </a:lnTo>
                  <a:lnTo>
                    <a:pt x="145" y="154"/>
                  </a:lnTo>
                  <a:lnTo>
                    <a:pt x="139" y="171"/>
                  </a:lnTo>
                  <a:close/>
                  <a:moveTo>
                    <a:pt x="324" y="282"/>
                  </a:moveTo>
                  <a:lnTo>
                    <a:pt x="308" y="287"/>
                  </a:lnTo>
                  <a:lnTo>
                    <a:pt x="289" y="293"/>
                  </a:lnTo>
                  <a:lnTo>
                    <a:pt x="266" y="298"/>
                  </a:lnTo>
                  <a:lnTo>
                    <a:pt x="239" y="304"/>
                  </a:lnTo>
                  <a:lnTo>
                    <a:pt x="213" y="309"/>
                  </a:lnTo>
                  <a:lnTo>
                    <a:pt x="191" y="316"/>
                  </a:lnTo>
                  <a:lnTo>
                    <a:pt x="176" y="322"/>
                  </a:lnTo>
                  <a:lnTo>
                    <a:pt x="165" y="327"/>
                  </a:lnTo>
                  <a:lnTo>
                    <a:pt x="158" y="332"/>
                  </a:lnTo>
                  <a:lnTo>
                    <a:pt x="153" y="338"/>
                  </a:lnTo>
                  <a:lnTo>
                    <a:pt x="148" y="344"/>
                  </a:lnTo>
                  <a:lnTo>
                    <a:pt x="144" y="349"/>
                  </a:lnTo>
                  <a:lnTo>
                    <a:pt x="141" y="356"/>
                  </a:lnTo>
                  <a:lnTo>
                    <a:pt x="139" y="362"/>
                  </a:lnTo>
                  <a:lnTo>
                    <a:pt x="138" y="370"/>
                  </a:lnTo>
                  <a:lnTo>
                    <a:pt x="138" y="376"/>
                  </a:lnTo>
                  <a:lnTo>
                    <a:pt x="138" y="384"/>
                  </a:lnTo>
                  <a:lnTo>
                    <a:pt x="139" y="390"/>
                  </a:lnTo>
                  <a:lnTo>
                    <a:pt x="140" y="397"/>
                  </a:lnTo>
                  <a:lnTo>
                    <a:pt x="143" y="403"/>
                  </a:lnTo>
                  <a:lnTo>
                    <a:pt x="147" y="409"/>
                  </a:lnTo>
                  <a:lnTo>
                    <a:pt x="149" y="416"/>
                  </a:lnTo>
                  <a:lnTo>
                    <a:pt x="154" y="421"/>
                  </a:lnTo>
                  <a:lnTo>
                    <a:pt x="159" y="426"/>
                  </a:lnTo>
                  <a:lnTo>
                    <a:pt x="165" y="431"/>
                  </a:lnTo>
                  <a:lnTo>
                    <a:pt x="171" y="435"/>
                  </a:lnTo>
                  <a:lnTo>
                    <a:pt x="177" y="439"/>
                  </a:lnTo>
                  <a:lnTo>
                    <a:pt x="184" y="442"/>
                  </a:lnTo>
                  <a:lnTo>
                    <a:pt x="190" y="444"/>
                  </a:lnTo>
                  <a:lnTo>
                    <a:pt x="198" y="445"/>
                  </a:lnTo>
                  <a:lnTo>
                    <a:pt x="206" y="447"/>
                  </a:lnTo>
                  <a:lnTo>
                    <a:pt x="215" y="448"/>
                  </a:lnTo>
                  <a:lnTo>
                    <a:pt x="224" y="447"/>
                  </a:lnTo>
                  <a:lnTo>
                    <a:pt x="233" y="445"/>
                  </a:lnTo>
                  <a:lnTo>
                    <a:pt x="242" y="444"/>
                  </a:lnTo>
                  <a:lnTo>
                    <a:pt x="251" y="442"/>
                  </a:lnTo>
                  <a:lnTo>
                    <a:pt x="260" y="438"/>
                  </a:lnTo>
                  <a:lnTo>
                    <a:pt x="268" y="434"/>
                  </a:lnTo>
                  <a:lnTo>
                    <a:pt x="276" y="429"/>
                  </a:lnTo>
                  <a:lnTo>
                    <a:pt x="285" y="422"/>
                  </a:lnTo>
                  <a:lnTo>
                    <a:pt x="297" y="413"/>
                  </a:lnTo>
                  <a:lnTo>
                    <a:pt x="306" y="402"/>
                  </a:lnTo>
                  <a:lnTo>
                    <a:pt x="313" y="390"/>
                  </a:lnTo>
                  <a:lnTo>
                    <a:pt x="317" y="377"/>
                  </a:lnTo>
                  <a:lnTo>
                    <a:pt x="320" y="367"/>
                  </a:lnTo>
                  <a:lnTo>
                    <a:pt x="322" y="352"/>
                  </a:lnTo>
                  <a:lnTo>
                    <a:pt x="322" y="332"/>
                  </a:lnTo>
                  <a:lnTo>
                    <a:pt x="324" y="311"/>
                  </a:lnTo>
                  <a:lnTo>
                    <a:pt x="324" y="28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47" name="Freeform 550">
              <a:extLst>
                <a:ext uri="{FF2B5EF4-FFF2-40B4-BE49-F238E27FC236}">
                  <a16:creationId xmlns:a16="http://schemas.microsoft.com/office/drawing/2014/main" id="{FE91E2C6-8719-434D-A3CF-4411882ADB19}"/>
                </a:ext>
              </a:extLst>
            </p:cNvPr>
            <p:cNvSpPr>
              <a:spLocks/>
            </p:cNvSpPr>
            <p:nvPr/>
          </p:nvSpPr>
          <p:spPr bwMode="auto">
            <a:xfrm>
              <a:off x="4700" y="1500"/>
              <a:ext cx="122" cy="136"/>
            </a:xfrm>
            <a:custGeom>
              <a:avLst/>
              <a:gdLst>
                <a:gd name="T0" fmla="*/ 9 w 486"/>
                <a:gd name="T1" fmla="*/ 23 h 544"/>
                <a:gd name="T2" fmla="*/ 10 w 486"/>
                <a:gd name="T3" fmla="*/ 25 h 544"/>
                <a:gd name="T4" fmla="*/ 11 w 486"/>
                <a:gd name="T5" fmla="*/ 26 h 544"/>
                <a:gd name="T6" fmla="*/ 12 w 486"/>
                <a:gd name="T7" fmla="*/ 27 h 544"/>
                <a:gd name="T8" fmla="*/ 14 w 486"/>
                <a:gd name="T9" fmla="*/ 28 h 544"/>
                <a:gd name="T10" fmla="*/ 16 w 486"/>
                <a:gd name="T11" fmla="*/ 28 h 544"/>
                <a:gd name="T12" fmla="*/ 18 w 486"/>
                <a:gd name="T13" fmla="*/ 28 h 544"/>
                <a:gd name="T14" fmla="*/ 20 w 486"/>
                <a:gd name="T15" fmla="*/ 27 h 544"/>
                <a:gd name="T16" fmla="*/ 21 w 486"/>
                <a:gd name="T17" fmla="*/ 26 h 544"/>
                <a:gd name="T18" fmla="*/ 22 w 486"/>
                <a:gd name="T19" fmla="*/ 24 h 544"/>
                <a:gd name="T20" fmla="*/ 22 w 486"/>
                <a:gd name="T21" fmla="*/ 23 h 544"/>
                <a:gd name="T22" fmla="*/ 20 w 486"/>
                <a:gd name="T23" fmla="*/ 22 h 544"/>
                <a:gd name="T24" fmla="*/ 16 w 486"/>
                <a:gd name="T25" fmla="*/ 21 h 544"/>
                <a:gd name="T26" fmla="*/ 10 w 486"/>
                <a:gd name="T27" fmla="*/ 19 h 544"/>
                <a:gd name="T28" fmla="*/ 6 w 486"/>
                <a:gd name="T29" fmla="*/ 18 h 544"/>
                <a:gd name="T30" fmla="*/ 4 w 486"/>
                <a:gd name="T31" fmla="*/ 16 h 544"/>
                <a:gd name="T32" fmla="*/ 2 w 486"/>
                <a:gd name="T33" fmla="*/ 13 h 544"/>
                <a:gd name="T34" fmla="*/ 1 w 486"/>
                <a:gd name="T35" fmla="*/ 10 h 544"/>
                <a:gd name="T36" fmla="*/ 2 w 486"/>
                <a:gd name="T37" fmla="*/ 7 h 544"/>
                <a:gd name="T38" fmla="*/ 3 w 486"/>
                <a:gd name="T39" fmla="*/ 5 h 544"/>
                <a:gd name="T40" fmla="*/ 6 w 486"/>
                <a:gd name="T41" fmla="*/ 2 h 544"/>
                <a:gd name="T42" fmla="*/ 9 w 486"/>
                <a:gd name="T43" fmla="*/ 1 h 544"/>
                <a:gd name="T44" fmla="*/ 13 w 486"/>
                <a:gd name="T45" fmla="*/ 0 h 544"/>
                <a:gd name="T46" fmla="*/ 18 w 486"/>
                <a:gd name="T47" fmla="*/ 0 h 544"/>
                <a:gd name="T48" fmla="*/ 22 w 486"/>
                <a:gd name="T49" fmla="*/ 1 h 544"/>
                <a:gd name="T50" fmla="*/ 25 w 486"/>
                <a:gd name="T51" fmla="*/ 2 h 544"/>
                <a:gd name="T52" fmla="*/ 27 w 486"/>
                <a:gd name="T53" fmla="*/ 4 h 544"/>
                <a:gd name="T54" fmla="*/ 29 w 486"/>
                <a:gd name="T55" fmla="*/ 7 h 544"/>
                <a:gd name="T56" fmla="*/ 21 w 486"/>
                <a:gd name="T57" fmla="*/ 10 h 544"/>
                <a:gd name="T58" fmla="*/ 20 w 486"/>
                <a:gd name="T59" fmla="*/ 8 h 544"/>
                <a:gd name="T60" fmla="*/ 19 w 486"/>
                <a:gd name="T61" fmla="*/ 7 h 544"/>
                <a:gd name="T62" fmla="*/ 18 w 486"/>
                <a:gd name="T63" fmla="*/ 7 h 544"/>
                <a:gd name="T64" fmla="*/ 15 w 486"/>
                <a:gd name="T65" fmla="*/ 6 h 544"/>
                <a:gd name="T66" fmla="*/ 12 w 486"/>
                <a:gd name="T67" fmla="*/ 7 h 544"/>
                <a:gd name="T68" fmla="*/ 10 w 486"/>
                <a:gd name="T69" fmla="*/ 7 h 544"/>
                <a:gd name="T70" fmla="*/ 9 w 486"/>
                <a:gd name="T71" fmla="*/ 9 h 544"/>
                <a:gd name="T72" fmla="*/ 10 w 486"/>
                <a:gd name="T73" fmla="*/ 10 h 544"/>
                <a:gd name="T74" fmla="*/ 11 w 486"/>
                <a:gd name="T75" fmla="*/ 11 h 544"/>
                <a:gd name="T76" fmla="*/ 13 w 486"/>
                <a:gd name="T77" fmla="*/ 12 h 544"/>
                <a:gd name="T78" fmla="*/ 20 w 486"/>
                <a:gd name="T79" fmla="*/ 13 h 544"/>
                <a:gd name="T80" fmla="*/ 24 w 486"/>
                <a:gd name="T81" fmla="*/ 15 h 544"/>
                <a:gd name="T82" fmla="*/ 27 w 486"/>
                <a:gd name="T83" fmla="*/ 16 h 544"/>
                <a:gd name="T84" fmla="*/ 29 w 486"/>
                <a:gd name="T85" fmla="*/ 18 h 544"/>
                <a:gd name="T86" fmla="*/ 30 w 486"/>
                <a:gd name="T87" fmla="*/ 20 h 544"/>
                <a:gd name="T88" fmla="*/ 31 w 486"/>
                <a:gd name="T89" fmla="*/ 23 h 544"/>
                <a:gd name="T90" fmla="*/ 30 w 486"/>
                <a:gd name="T91" fmla="*/ 26 h 544"/>
                <a:gd name="T92" fmla="*/ 29 w 486"/>
                <a:gd name="T93" fmla="*/ 29 h 544"/>
                <a:gd name="T94" fmla="*/ 26 w 486"/>
                <a:gd name="T95" fmla="*/ 32 h 544"/>
                <a:gd name="T96" fmla="*/ 22 w 486"/>
                <a:gd name="T97" fmla="*/ 33 h 544"/>
                <a:gd name="T98" fmla="*/ 18 w 486"/>
                <a:gd name="T99" fmla="*/ 34 h 544"/>
                <a:gd name="T100" fmla="*/ 13 w 486"/>
                <a:gd name="T101" fmla="*/ 34 h 544"/>
                <a:gd name="T102" fmla="*/ 8 w 486"/>
                <a:gd name="T103" fmla="*/ 33 h 544"/>
                <a:gd name="T104" fmla="*/ 5 w 486"/>
                <a:gd name="T105" fmla="*/ 31 h 544"/>
                <a:gd name="T106" fmla="*/ 3 w 486"/>
                <a:gd name="T107" fmla="*/ 29 h 544"/>
                <a:gd name="T108" fmla="*/ 1 w 486"/>
                <a:gd name="T109" fmla="*/ 26 h 54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486"/>
                <a:gd name="T166" fmla="*/ 0 h 544"/>
                <a:gd name="T167" fmla="*/ 486 w 486"/>
                <a:gd name="T168" fmla="*/ 544 h 54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486" h="544">
                  <a:moveTo>
                    <a:pt x="0" y="384"/>
                  </a:moveTo>
                  <a:lnTo>
                    <a:pt x="138" y="363"/>
                  </a:lnTo>
                  <a:lnTo>
                    <a:pt x="141" y="372"/>
                  </a:lnTo>
                  <a:lnTo>
                    <a:pt x="143" y="382"/>
                  </a:lnTo>
                  <a:lnTo>
                    <a:pt x="147" y="390"/>
                  </a:lnTo>
                  <a:lnTo>
                    <a:pt x="151" y="398"/>
                  </a:lnTo>
                  <a:lnTo>
                    <a:pt x="156" y="406"/>
                  </a:lnTo>
                  <a:lnTo>
                    <a:pt x="161" y="412"/>
                  </a:lnTo>
                  <a:lnTo>
                    <a:pt x="168" y="418"/>
                  </a:lnTo>
                  <a:lnTo>
                    <a:pt x="174" y="424"/>
                  </a:lnTo>
                  <a:lnTo>
                    <a:pt x="181" y="429"/>
                  </a:lnTo>
                  <a:lnTo>
                    <a:pt x="188" y="434"/>
                  </a:lnTo>
                  <a:lnTo>
                    <a:pt x="197" y="436"/>
                  </a:lnTo>
                  <a:lnTo>
                    <a:pt x="206" y="440"/>
                  </a:lnTo>
                  <a:lnTo>
                    <a:pt x="215" y="442"/>
                  </a:lnTo>
                  <a:lnTo>
                    <a:pt x="227" y="444"/>
                  </a:lnTo>
                  <a:lnTo>
                    <a:pt x="237" y="444"/>
                  </a:lnTo>
                  <a:lnTo>
                    <a:pt x="249" y="445"/>
                  </a:lnTo>
                  <a:lnTo>
                    <a:pt x="262" y="444"/>
                  </a:lnTo>
                  <a:lnTo>
                    <a:pt x="274" y="444"/>
                  </a:lnTo>
                  <a:lnTo>
                    <a:pt x="286" y="443"/>
                  </a:lnTo>
                  <a:lnTo>
                    <a:pt x="296" y="440"/>
                  </a:lnTo>
                  <a:lnTo>
                    <a:pt x="305" y="438"/>
                  </a:lnTo>
                  <a:lnTo>
                    <a:pt x="314" y="434"/>
                  </a:lnTo>
                  <a:lnTo>
                    <a:pt x="322" y="430"/>
                  </a:lnTo>
                  <a:lnTo>
                    <a:pt x="330" y="425"/>
                  </a:lnTo>
                  <a:lnTo>
                    <a:pt x="337" y="418"/>
                  </a:lnTo>
                  <a:lnTo>
                    <a:pt x="344" y="409"/>
                  </a:lnTo>
                  <a:lnTo>
                    <a:pt x="346" y="399"/>
                  </a:lnTo>
                  <a:lnTo>
                    <a:pt x="348" y="389"/>
                  </a:lnTo>
                  <a:lnTo>
                    <a:pt x="348" y="381"/>
                  </a:lnTo>
                  <a:lnTo>
                    <a:pt x="345" y="375"/>
                  </a:lnTo>
                  <a:lnTo>
                    <a:pt x="342" y="368"/>
                  </a:lnTo>
                  <a:lnTo>
                    <a:pt x="337" y="362"/>
                  </a:lnTo>
                  <a:lnTo>
                    <a:pt x="331" y="358"/>
                  </a:lnTo>
                  <a:lnTo>
                    <a:pt x="321" y="353"/>
                  </a:lnTo>
                  <a:lnTo>
                    <a:pt x="308" y="349"/>
                  </a:lnTo>
                  <a:lnTo>
                    <a:pt x="292" y="344"/>
                  </a:lnTo>
                  <a:lnTo>
                    <a:pt x="253" y="335"/>
                  </a:lnTo>
                  <a:lnTo>
                    <a:pt x="217" y="326"/>
                  </a:lnTo>
                  <a:lnTo>
                    <a:pt x="185" y="318"/>
                  </a:lnTo>
                  <a:lnTo>
                    <a:pt x="156" y="309"/>
                  </a:lnTo>
                  <a:lnTo>
                    <a:pt x="131" y="302"/>
                  </a:lnTo>
                  <a:lnTo>
                    <a:pt x="110" y="293"/>
                  </a:lnTo>
                  <a:lnTo>
                    <a:pt x="93" y="285"/>
                  </a:lnTo>
                  <a:lnTo>
                    <a:pt x="81" y="277"/>
                  </a:lnTo>
                  <a:lnTo>
                    <a:pt x="66" y="266"/>
                  </a:lnTo>
                  <a:lnTo>
                    <a:pt x="54" y="254"/>
                  </a:lnTo>
                  <a:lnTo>
                    <a:pt x="43" y="241"/>
                  </a:lnTo>
                  <a:lnTo>
                    <a:pt x="34" y="227"/>
                  </a:lnTo>
                  <a:lnTo>
                    <a:pt x="28" y="212"/>
                  </a:lnTo>
                  <a:lnTo>
                    <a:pt x="23" y="195"/>
                  </a:lnTo>
                  <a:lnTo>
                    <a:pt x="20" y="178"/>
                  </a:lnTo>
                  <a:lnTo>
                    <a:pt x="19" y="160"/>
                  </a:lnTo>
                  <a:lnTo>
                    <a:pt x="20" y="144"/>
                  </a:lnTo>
                  <a:lnTo>
                    <a:pt x="23" y="128"/>
                  </a:lnTo>
                  <a:lnTo>
                    <a:pt x="27" y="113"/>
                  </a:lnTo>
                  <a:lnTo>
                    <a:pt x="32" y="98"/>
                  </a:lnTo>
                  <a:lnTo>
                    <a:pt x="40" y="85"/>
                  </a:lnTo>
                  <a:lnTo>
                    <a:pt x="49" y="71"/>
                  </a:lnTo>
                  <a:lnTo>
                    <a:pt x="60" y="58"/>
                  </a:lnTo>
                  <a:lnTo>
                    <a:pt x="73" y="46"/>
                  </a:lnTo>
                  <a:lnTo>
                    <a:pt x="87" y="36"/>
                  </a:lnTo>
                  <a:lnTo>
                    <a:pt x="102" y="27"/>
                  </a:lnTo>
                  <a:lnTo>
                    <a:pt x="120" y="18"/>
                  </a:lnTo>
                  <a:lnTo>
                    <a:pt x="141" y="12"/>
                  </a:lnTo>
                  <a:lnTo>
                    <a:pt x="161" y="6"/>
                  </a:lnTo>
                  <a:lnTo>
                    <a:pt x="186" y="4"/>
                  </a:lnTo>
                  <a:lnTo>
                    <a:pt x="210" y="1"/>
                  </a:lnTo>
                  <a:lnTo>
                    <a:pt x="238" y="0"/>
                  </a:lnTo>
                  <a:lnTo>
                    <a:pt x="264" y="1"/>
                  </a:lnTo>
                  <a:lnTo>
                    <a:pt x="289" y="3"/>
                  </a:lnTo>
                  <a:lnTo>
                    <a:pt x="310" y="5"/>
                  </a:lnTo>
                  <a:lnTo>
                    <a:pt x="331" y="9"/>
                  </a:lnTo>
                  <a:lnTo>
                    <a:pt x="350" y="14"/>
                  </a:lnTo>
                  <a:lnTo>
                    <a:pt x="367" y="21"/>
                  </a:lnTo>
                  <a:lnTo>
                    <a:pt x="383" y="27"/>
                  </a:lnTo>
                  <a:lnTo>
                    <a:pt x="396" y="35"/>
                  </a:lnTo>
                  <a:lnTo>
                    <a:pt x="409" y="45"/>
                  </a:lnTo>
                  <a:lnTo>
                    <a:pt x="421" y="55"/>
                  </a:lnTo>
                  <a:lnTo>
                    <a:pt x="431" y="65"/>
                  </a:lnTo>
                  <a:lnTo>
                    <a:pt x="440" y="78"/>
                  </a:lnTo>
                  <a:lnTo>
                    <a:pt x="449" y="92"/>
                  </a:lnTo>
                  <a:lnTo>
                    <a:pt x="457" y="107"/>
                  </a:lnTo>
                  <a:lnTo>
                    <a:pt x="463" y="122"/>
                  </a:lnTo>
                  <a:lnTo>
                    <a:pt x="468" y="139"/>
                  </a:lnTo>
                  <a:lnTo>
                    <a:pt x="339" y="162"/>
                  </a:lnTo>
                  <a:lnTo>
                    <a:pt x="333" y="148"/>
                  </a:lnTo>
                  <a:lnTo>
                    <a:pt x="326" y="135"/>
                  </a:lnTo>
                  <a:lnTo>
                    <a:pt x="322" y="130"/>
                  </a:lnTo>
                  <a:lnTo>
                    <a:pt x="318" y="124"/>
                  </a:lnTo>
                  <a:lnTo>
                    <a:pt x="313" y="119"/>
                  </a:lnTo>
                  <a:lnTo>
                    <a:pt x="306" y="115"/>
                  </a:lnTo>
                  <a:lnTo>
                    <a:pt x="300" y="112"/>
                  </a:lnTo>
                  <a:lnTo>
                    <a:pt x="294" y="109"/>
                  </a:lnTo>
                  <a:lnTo>
                    <a:pt x="286" y="105"/>
                  </a:lnTo>
                  <a:lnTo>
                    <a:pt x="278" y="104"/>
                  </a:lnTo>
                  <a:lnTo>
                    <a:pt x="260" y="100"/>
                  </a:lnTo>
                  <a:lnTo>
                    <a:pt x="241" y="99"/>
                  </a:lnTo>
                  <a:lnTo>
                    <a:pt x="215" y="100"/>
                  </a:lnTo>
                  <a:lnTo>
                    <a:pt x="194" y="103"/>
                  </a:lnTo>
                  <a:lnTo>
                    <a:pt x="185" y="105"/>
                  </a:lnTo>
                  <a:lnTo>
                    <a:pt x="176" y="108"/>
                  </a:lnTo>
                  <a:lnTo>
                    <a:pt x="169" y="112"/>
                  </a:lnTo>
                  <a:lnTo>
                    <a:pt x="163" y="114"/>
                  </a:lnTo>
                  <a:lnTo>
                    <a:pt x="155" y="121"/>
                  </a:lnTo>
                  <a:lnTo>
                    <a:pt x="151" y="127"/>
                  </a:lnTo>
                  <a:lnTo>
                    <a:pt x="147" y="135"/>
                  </a:lnTo>
                  <a:lnTo>
                    <a:pt x="147" y="142"/>
                  </a:lnTo>
                  <a:lnTo>
                    <a:pt x="147" y="150"/>
                  </a:lnTo>
                  <a:lnTo>
                    <a:pt x="150" y="157"/>
                  </a:lnTo>
                  <a:lnTo>
                    <a:pt x="155" y="162"/>
                  </a:lnTo>
                  <a:lnTo>
                    <a:pt x="160" y="167"/>
                  </a:lnTo>
                  <a:lnTo>
                    <a:pt x="167" y="171"/>
                  </a:lnTo>
                  <a:lnTo>
                    <a:pt x="176" y="175"/>
                  </a:lnTo>
                  <a:lnTo>
                    <a:pt x="187" y="180"/>
                  </a:lnTo>
                  <a:lnTo>
                    <a:pt x="203" y="184"/>
                  </a:lnTo>
                  <a:lnTo>
                    <a:pt x="240" y="195"/>
                  </a:lnTo>
                  <a:lnTo>
                    <a:pt x="290" y="207"/>
                  </a:lnTo>
                  <a:lnTo>
                    <a:pt x="315" y="213"/>
                  </a:lnTo>
                  <a:lnTo>
                    <a:pt x="340" y="219"/>
                  </a:lnTo>
                  <a:lnTo>
                    <a:pt x="362" y="227"/>
                  </a:lnTo>
                  <a:lnTo>
                    <a:pt x="382" y="234"/>
                  </a:lnTo>
                  <a:lnTo>
                    <a:pt x="400" y="241"/>
                  </a:lnTo>
                  <a:lnTo>
                    <a:pt x="417" y="250"/>
                  </a:lnTo>
                  <a:lnTo>
                    <a:pt x="431" y="259"/>
                  </a:lnTo>
                  <a:lnTo>
                    <a:pt x="443" y="267"/>
                  </a:lnTo>
                  <a:lnTo>
                    <a:pt x="453" y="277"/>
                  </a:lnTo>
                  <a:lnTo>
                    <a:pt x="462" y="287"/>
                  </a:lnTo>
                  <a:lnTo>
                    <a:pt x="469" y="299"/>
                  </a:lnTo>
                  <a:lnTo>
                    <a:pt x="475" y="312"/>
                  </a:lnTo>
                  <a:lnTo>
                    <a:pt x="480" y="325"/>
                  </a:lnTo>
                  <a:lnTo>
                    <a:pt x="484" y="339"/>
                  </a:lnTo>
                  <a:lnTo>
                    <a:pt x="485" y="354"/>
                  </a:lnTo>
                  <a:lnTo>
                    <a:pt x="486" y="370"/>
                  </a:lnTo>
                  <a:lnTo>
                    <a:pt x="485" y="388"/>
                  </a:lnTo>
                  <a:lnTo>
                    <a:pt x="482" y="404"/>
                  </a:lnTo>
                  <a:lnTo>
                    <a:pt x="477" y="421"/>
                  </a:lnTo>
                  <a:lnTo>
                    <a:pt x="471" y="436"/>
                  </a:lnTo>
                  <a:lnTo>
                    <a:pt x="463" y="452"/>
                  </a:lnTo>
                  <a:lnTo>
                    <a:pt x="453" y="466"/>
                  </a:lnTo>
                  <a:lnTo>
                    <a:pt x="440" y="480"/>
                  </a:lnTo>
                  <a:lnTo>
                    <a:pt x="426" y="493"/>
                  </a:lnTo>
                  <a:lnTo>
                    <a:pt x="410" y="504"/>
                  </a:lnTo>
                  <a:lnTo>
                    <a:pt x="392" y="516"/>
                  </a:lnTo>
                  <a:lnTo>
                    <a:pt x="373" y="525"/>
                  </a:lnTo>
                  <a:lnTo>
                    <a:pt x="351" y="531"/>
                  </a:lnTo>
                  <a:lnTo>
                    <a:pt x="330" y="538"/>
                  </a:lnTo>
                  <a:lnTo>
                    <a:pt x="304" y="542"/>
                  </a:lnTo>
                  <a:lnTo>
                    <a:pt x="278" y="543"/>
                  </a:lnTo>
                  <a:lnTo>
                    <a:pt x="249" y="544"/>
                  </a:lnTo>
                  <a:lnTo>
                    <a:pt x="223" y="544"/>
                  </a:lnTo>
                  <a:lnTo>
                    <a:pt x="199" y="542"/>
                  </a:lnTo>
                  <a:lnTo>
                    <a:pt x="176" y="538"/>
                  </a:lnTo>
                  <a:lnTo>
                    <a:pt x="154" y="534"/>
                  </a:lnTo>
                  <a:lnTo>
                    <a:pt x="133" y="528"/>
                  </a:lnTo>
                  <a:lnTo>
                    <a:pt x="115" y="520"/>
                  </a:lnTo>
                  <a:lnTo>
                    <a:pt x="97" y="511"/>
                  </a:lnTo>
                  <a:lnTo>
                    <a:pt x="81" y="501"/>
                  </a:lnTo>
                  <a:lnTo>
                    <a:pt x="66" y="490"/>
                  </a:lnTo>
                  <a:lnTo>
                    <a:pt x="52" y="477"/>
                  </a:lnTo>
                  <a:lnTo>
                    <a:pt x="41" y="465"/>
                  </a:lnTo>
                  <a:lnTo>
                    <a:pt x="29" y="450"/>
                  </a:lnTo>
                  <a:lnTo>
                    <a:pt x="20" y="435"/>
                  </a:lnTo>
                  <a:lnTo>
                    <a:pt x="13" y="420"/>
                  </a:lnTo>
                  <a:lnTo>
                    <a:pt x="5" y="402"/>
                  </a:lnTo>
                  <a:lnTo>
                    <a:pt x="0" y="38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48" name="Freeform 551">
              <a:extLst>
                <a:ext uri="{FF2B5EF4-FFF2-40B4-BE49-F238E27FC236}">
                  <a16:creationId xmlns:a16="http://schemas.microsoft.com/office/drawing/2014/main" id="{C5C67187-26CC-41B9-9C87-5569C21C6F7E}"/>
                </a:ext>
              </a:extLst>
            </p:cNvPr>
            <p:cNvSpPr>
              <a:spLocks noEditPoints="1"/>
            </p:cNvSpPr>
            <p:nvPr/>
          </p:nvSpPr>
          <p:spPr bwMode="auto">
            <a:xfrm>
              <a:off x="4841" y="1500"/>
              <a:ext cx="122" cy="136"/>
            </a:xfrm>
            <a:custGeom>
              <a:avLst/>
              <a:gdLst>
                <a:gd name="T0" fmla="*/ 30 w 486"/>
                <a:gd name="T1" fmla="*/ 26 h 544"/>
                <a:gd name="T2" fmla="*/ 28 w 486"/>
                <a:gd name="T3" fmla="*/ 29 h 544"/>
                <a:gd name="T4" fmla="*/ 26 w 486"/>
                <a:gd name="T5" fmla="*/ 31 h 544"/>
                <a:gd name="T6" fmla="*/ 23 w 486"/>
                <a:gd name="T7" fmla="*/ 33 h 544"/>
                <a:gd name="T8" fmla="*/ 20 w 486"/>
                <a:gd name="T9" fmla="*/ 34 h 544"/>
                <a:gd name="T10" fmla="*/ 16 w 486"/>
                <a:gd name="T11" fmla="*/ 34 h 544"/>
                <a:gd name="T12" fmla="*/ 13 w 486"/>
                <a:gd name="T13" fmla="*/ 34 h 544"/>
                <a:gd name="T14" fmla="*/ 10 w 486"/>
                <a:gd name="T15" fmla="*/ 33 h 544"/>
                <a:gd name="T16" fmla="*/ 8 w 486"/>
                <a:gd name="T17" fmla="*/ 32 h 544"/>
                <a:gd name="T18" fmla="*/ 6 w 486"/>
                <a:gd name="T19" fmla="*/ 31 h 544"/>
                <a:gd name="T20" fmla="*/ 4 w 486"/>
                <a:gd name="T21" fmla="*/ 29 h 544"/>
                <a:gd name="T22" fmla="*/ 2 w 486"/>
                <a:gd name="T23" fmla="*/ 26 h 544"/>
                <a:gd name="T24" fmla="*/ 1 w 486"/>
                <a:gd name="T25" fmla="*/ 22 h 544"/>
                <a:gd name="T26" fmla="*/ 0 w 486"/>
                <a:gd name="T27" fmla="*/ 17 h 544"/>
                <a:gd name="T28" fmla="*/ 1 w 486"/>
                <a:gd name="T29" fmla="*/ 12 h 544"/>
                <a:gd name="T30" fmla="*/ 2 w 486"/>
                <a:gd name="T31" fmla="*/ 9 h 544"/>
                <a:gd name="T32" fmla="*/ 3 w 486"/>
                <a:gd name="T33" fmla="*/ 7 h 544"/>
                <a:gd name="T34" fmla="*/ 4 w 486"/>
                <a:gd name="T35" fmla="*/ 5 h 544"/>
                <a:gd name="T36" fmla="*/ 8 w 486"/>
                <a:gd name="T37" fmla="*/ 2 h 544"/>
                <a:gd name="T38" fmla="*/ 12 w 486"/>
                <a:gd name="T39" fmla="*/ 0 h 544"/>
                <a:gd name="T40" fmla="*/ 17 w 486"/>
                <a:gd name="T41" fmla="*/ 0 h 544"/>
                <a:gd name="T42" fmla="*/ 20 w 486"/>
                <a:gd name="T43" fmla="*/ 1 h 544"/>
                <a:gd name="T44" fmla="*/ 22 w 486"/>
                <a:gd name="T45" fmla="*/ 2 h 544"/>
                <a:gd name="T46" fmla="*/ 24 w 486"/>
                <a:gd name="T47" fmla="*/ 3 h 544"/>
                <a:gd name="T48" fmla="*/ 26 w 486"/>
                <a:gd name="T49" fmla="*/ 4 h 544"/>
                <a:gd name="T50" fmla="*/ 28 w 486"/>
                <a:gd name="T51" fmla="*/ 6 h 544"/>
                <a:gd name="T52" fmla="*/ 29 w 486"/>
                <a:gd name="T53" fmla="*/ 8 h 544"/>
                <a:gd name="T54" fmla="*/ 30 w 486"/>
                <a:gd name="T55" fmla="*/ 11 h 544"/>
                <a:gd name="T56" fmla="*/ 31 w 486"/>
                <a:gd name="T57" fmla="*/ 17 h 544"/>
                <a:gd name="T58" fmla="*/ 9 w 486"/>
                <a:gd name="T59" fmla="*/ 21 h 544"/>
                <a:gd name="T60" fmla="*/ 10 w 486"/>
                <a:gd name="T61" fmla="*/ 23 h 544"/>
                <a:gd name="T62" fmla="*/ 11 w 486"/>
                <a:gd name="T63" fmla="*/ 25 h 544"/>
                <a:gd name="T64" fmla="*/ 12 w 486"/>
                <a:gd name="T65" fmla="*/ 27 h 544"/>
                <a:gd name="T66" fmla="*/ 14 w 486"/>
                <a:gd name="T67" fmla="*/ 27 h 544"/>
                <a:gd name="T68" fmla="*/ 16 w 486"/>
                <a:gd name="T69" fmla="*/ 28 h 544"/>
                <a:gd name="T70" fmla="*/ 19 w 486"/>
                <a:gd name="T71" fmla="*/ 27 h 544"/>
                <a:gd name="T72" fmla="*/ 20 w 486"/>
                <a:gd name="T73" fmla="*/ 26 h 544"/>
                <a:gd name="T74" fmla="*/ 21 w 486"/>
                <a:gd name="T75" fmla="*/ 24 h 544"/>
                <a:gd name="T76" fmla="*/ 22 w 486"/>
                <a:gd name="T77" fmla="*/ 13 h 544"/>
                <a:gd name="T78" fmla="*/ 22 w 486"/>
                <a:gd name="T79" fmla="*/ 11 h 544"/>
                <a:gd name="T80" fmla="*/ 21 w 486"/>
                <a:gd name="T81" fmla="*/ 9 h 544"/>
                <a:gd name="T82" fmla="*/ 19 w 486"/>
                <a:gd name="T83" fmla="*/ 8 h 544"/>
                <a:gd name="T84" fmla="*/ 18 w 486"/>
                <a:gd name="T85" fmla="*/ 7 h 544"/>
                <a:gd name="T86" fmla="*/ 16 w 486"/>
                <a:gd name="T87" fmla="*/ 7 h 544"/>
                <a:gd name="T88" fmla="*/ 14 w 486"/>
                <a:gd name="T89" fmla="*/ 7 h 544"/>
                <a:gd name="T90" fmla="*/ 12 w 486"/>
                <a:gd name="T91" fmla="*/ 8 h 544"/>
                <a:gd name="T92" fmla="*/ 11 w 486"/>
                <a:gd name="T93" fmla="*/ 9 h 544"/>
                <a:gd name="T94" fmla="*/ 10 w 486"/>
                <a:gd name="T95" fmla="*/ 11 h 544"/>
                <a:gd name="T96" fmla="*/ 9 w 486"/>
                <a:gd name="T97" fmla="*/ 14 h 5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86"/>
                <a:gd name="T148" fmla="*/ 0 h 544"/>
                <a:gd name="T149" fmla="*/ 486 w 486"/>
                <a:gd name="T150" fmla="*/ 544 h 5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86" h="544">
                  <a:moveTo>
                    <a:pt x="342" y="367"/>
                  </a:moveTo>
                  <a:lnTo>
                    <a:pt x="480" y="390"/>
                  </a:lnTo>
                  <a:lnTo>
                    <a:pt x="472" y="408"/>
                  </a:lnTo>
                  <a:lnTo>
                    <a:pt x="464" y="426"/>
                  </a:lnTo>
                  <a:lnTo>
                    <a:pt x="455" y="442"/>
                  </a:lnTo>
                  <a:lnTo>
                    <a:pt x="445" y="457"/>
                  </a:lnTo>
                  <a:lnTo>
                    <a:pt x="434" y="470"/>
                  </a:lnTo>
                  <a:lnTo>
                    <a:pt x="422" y="483"/>
                  </a:lnTo>
                  <a:lnTo>
                    <a:pt x="409" y="494"/>
                  </a:lnTo>
                  <a:lnTo>
                    <a:pt x="395" y="504"/>
                  </a:lnTo>
                  <a:lnTo>
                    <a:pt x="381" y="515"/>
                  </a:lnTo>
                  <a:lnTo>
                    <a:pt x="366" y="522"/>
                  </a:lnTo>
                  <a:lnTo>
                    <a:pt x="349" y="529"/>
                  </a:lnTo>
                  <a:lnTo>
                    <a:pt x="331" y="534"/>
                  </a:lnTo>
                  <a:lnTo>
                    <a:pt x="313" y="539"/>
                  </a:lnTo>
                  <a:lnTo>
                    <a:pt x="294" y="542"/>
                  </a:lnTo>
                  <a:lnTo>
                    <a:pt x="273" y="544"/>
                  </a:lnTo>
                  <a:lnTo>
                    <a:pt x="253" y="544"/>
                  </a:lnTo>
                  <a:lnTo>
                    <a:pt x="236" y="544"/>
                  </a:lnTo>
                  <a:lnTo>
                    <a:pt x="219" y="543"/>
                  </a:lnTo>
                  <a:lnTo>
                    <a:pt x="204" y="542"/>
                  </a:lnTo>
                  <a:lnTo>
                    <a:pt x="190" y="539"/>
                  </a:lnTo>
                  <a:lnTo>
                    <a:pt x="174" y="535"/>
                  </a:lnTo>
                  <a:lnTo>
                    <a:pt x="160" y="531"/>
                  </a:lnTo>
                  <a:lnTo>
                    <a:pt x="147" y="528"/>
                  </a:lnTo>
                  <a:lnTo>
                    <a:pt x="135" y="522"/>
                  </a:lnTo>
                  <a:lnTo>
                    <a:pt x="122" y="516"/>
                  </a:lnTo>
                  <a:lnTo>
                    <a:pt x="110" y="510"/>
                  </a:lnTo>
                  <a:lnTo>
                    <a:pt x="100" y="503"/>
                  </a:lnTo>
                  <a:lnTo>
                    <a:pt x="88" y="494"/>
                  </a:lnTo>
                  <a:lnTo>
                    <a:pt x="78" y="486"/>
                  </a:lnTo>
                  <a:lnTo>
                    <a:pt x="69" y="476"/>
                  </a:lnTo>
                  <a:lnTo>
                    <a:pt x="60" y="466"/>
                  </a:lnTo>
                  <a:lnTo>
                    <a:pt x="52" y="456"/>
                  </a:lnTo>
                  <a:lnTo>
                    <a:pt x="40" y="438"/>
                  </a:lnTo>
                  <a:lnTo>
                    <a:pt x="29" y="418"/>
                  </a:lnTo>
                  <a:lnTo>
                    <a:pt x="20" y="397"/>
                  </a:lnTo>
                  <a:lnTo>
                    <a:pt x="13" y="375"/>
                  </a:lnTo>
                  <a:lnTo>
                    <a:pt x="7" y="353"/>
                  </a:lnTo>
                  <a:lnTo>
                    <a:pt x="4" y="329"/>
                  </a:lnTo>
                  <a:lnTo>
                    <a:pt x="1" y="303"/>
                  </a:lnTo>
                  <a:lnTo>
                    <a:pt x="0" y="276"/>
                  </a:lnTo>
                  <a:lnTo>
                    <a:pt x="1" y="245"/>
                  </a:lnTo>
                  <a:lnTo>
                    <a:pt x="5" y="216"/>
                  </a:lnTo>
                  <a:lnTo>
                    <a:pt x="10" y="187"/>
                  </a:lnTo>
                  <a:lnTo>
                    <a:pt x="18" y="160"/>
                  </a:lnTo>
                  <a:lnTo>
                    <a:pt x="22" y="149"/>
                  </a:lnTo>
                  <a:lnTo>
                    <a:pt x="27" y="136"/>
                  </a:lnTo>
                  <a:lnTo>
                    <a:pt x="32" y="124"/>
                  </a:lnTo>
                  <a:lnTo>
                    <a:pt x="38" y="114"/>
                  </a:lnTo>
                  <a:lnTo>
                    <a:pt x="45" y="103"/>
                  </a:lnTo>
                  <a:lnTo>
                    <a:pt x="52" y="92"/>
                  </a:lnTo>
                  <a:lnTo>
                    <a:pt x="60" y="83"/>
                  </a:lnTo>
                  <a:lnTo>
                    <a:pt x="68" y="73"/>
                  </a:lnTo>
                  <a:lnTo>
                    <a:pt x="86" y="56"/>
                  </a:lnTo>
                  <a:lnTo>
                    <a:pt x="104" y="41"/>
                  </a:lnTo>
                  <a:lnTo>
                    <a:pt x="124" y="30"/>
                  </a:lnTo>
                  <a:lnTo>
                    <a:pt x="145" y="19"/>
                  </a:lnTo>
                  <a:lnTo>
                    <a:pt x="167" y="10"/>
                  </a:lnTo>
                  <a:lnTo>
                    <a:pt x="190" y="5"/>
                  </a:lnTo>
                  <a:lnTo>
                    <a:pt x="214" y="1"/>
                  </a:lnTo>
                  <a:lnTo>
                    <a:pt x="238" y="0"/>
                  </a:lnTo>
                  <a:lnTo>
                    <a:pt x="267" y="1"/>
                  </a:lnTo>
                  <a:lnTo>
                    <a:pt x="294" y="5"/>
                  </a:lnTo>
                  <a:lnTo>
                    <a:pt x="307" y="8"/>
                  </a:lnTo>
                  <a:lnTo>
                    <a:pt x="319" y="12"/>
                  </a:lnTo>
                  <a:lnTo>
                    <a:pt x="331" y="15"/>
                  </a:lnTo>
                  <a:lnTo>
                    <a:pt x="342" y="19"/>
                  </a:lnTo>
                  <a:lnTo>
                    <a:pt x="354" y="24"/>
                  </a:lnTo>
                  <a:lnTo>
                    <a:pt x="366" y="31"/>
                  </a:lnTo>
                  <a:lnTo>
                    <a:pt x="376" y="37"/>
                  </a:lnTo>
                  <a:lnTo>
                    <a:pt x="386" y="44"/>
                  </a:lnTo>
                  <a:lnTo>
                    <a:pt x="395" y="51"/>
                  </a:lnTo>
                  <a:lnTo>
                    <a:pt x="404" y="59"/>
                  </a:lnTo>
                  <a:lnTo>
                    <a:pt x="413" y="68"/>
                  </a:lnTo>
                  <a:lnTo>
                    <a:pt x="422" y="77"/>
                  </a:lnTo>
                  <a:lnTo>
                    <a:pt x="430" y="87"/>
                  </a:lnTo>
                  <a:lnTo>
                    <a:pt x="437" y="98"/>
                  </a:lnTo>
                  <a:lnTo>
                    <a:pt x="445" y="109"/>
                  </a:lnTo>
                  <a:lnTo>
                    <a:pt x="452" y="121"/>
                  </a:lnTo>
                  <a:lnTo>
                    <a:pt x="457" y="133"/>
                  </a:lnTo>
                  <a:lnTo>
                    <a:pt x="463" y="146"/>
                  </a:lnTo>
                  <a:lnTo>
                    <a:pt x="467" y="160"/>
                  </a:lnTo>
                  <a:lnTo>
                    <a:pt x="472" y="175"/>
                  </a:lnTo>
                  <a:lnTo>
                    <a:pt x="478" y="205"/>
                  </a:lnTo>
                  <a:lnTo>
                    <a:pt x="484" y="239"/>
                  </a:lnTo>
                  <a:lnTo>
                    <a:pt x="486" y="273"/>
                  </a:lnTo>
                  <a:lnTo>
                    <a:pt x="486" y="312"/>
                  </a:lnTo>
                  <a:lnTo>
                    <a:pt x="141" y="312"/>
                  </a:lnTo>
                  <a:lnTo>
                    <a:pt x="142" y="327"/>
                  </a:lnTo>
                  <a:lnTo>
                    <a:pt x="144" y="341"/>
                  </a:lnTo>
                  <a:lnTo>
                    <a:pt x="147" y="354"/>
                  </a:lnTo>
                  <a:lnTo>
                    <a:pt x="150" y="367"/>
                  </a:lnTo>
                  <a:lnTo>
                    <a:pt x="155" y="379"/>
                  </a:lnTo>
                  <a:lnTo>
                    <a:pt x="160" y="389"/>
                  </a:lnTo>
                  <a:lnTo>
                    <a:pt x="167" y="398"/>
                  </a:lnTo>
                  <a:lnTo>
                    <a:pt x="174" y="407"/>
                  </a:lnTo>
                  <a:lnTo>
                    <a:pt x="183" y="416"/>
                  </a:lnTo>
                  <a:lnTo>
                    <a:pt x="191" y="422"/>
                  </a:lnTo>
                  <a:lnTo>
                    <a:pt x="201" y="429"/>
                  </a:lnTo>
                  <a:lnTo>
                    <a:pt x="210" y="433"/>
                  </a:lnTo>
                  <a:lnTo>
                    <a:pt x="221" y="436"/>
                  </a:lnTo>
                  <a:lnTo>
                    <a:pt x="231" y="439"/>
                  </a:lnTo>
                  <a:lnTo>
                    <a:pt x="242" y="442"/>
                  </a:lnTo>
                  <a:lnTo>
                    <a:pt x="254" y="442"/>
                  </a:lnTo>
                  <a:lnTo>
                    <a:pt x="269" y="440"/>
                  </a:lnTo>
                  <a:lnTo>
                    <a:pt x="283" y="438"/>
                  </a:lnTo>
                  <a:lnTo>
                    <a:pt x="296" y="431"/>
                  </a:lnTo>
                  <a:lnTo>
                    <a:pt x="309" y="424"/>
                  </a:lnTo>
                  <a:lnTo>
                    <a:pt x="314" y="420"/>
                  </a:lnTo>
                  <a:lnTo>
                    <a:pt x="319" y="413"/>
                  </a:lnTo>
                  <a:lnTo>
                    <a:pt x="323" y="408"/>
                  </a:lnTo>
                  <a:lnTo>
                    <a:pt x="328" y="400"/>
                  </a:lnTo>
                  <a:lnTo>
                    <a:pt x="336" y="385"/>
                  </a:lnTo>
                  <a:lnTo>
                    <a:pt x="342" y="367"/>
                  </a:lnTo>
                  <a:close/>
                  <a:moveTo>
                    <a:pt x="350" y="228"/>
                  </a:moveTo>
                  <a:lnTo>
                    <a:pt x="349" y="213"/>
                  </a:lnTo>
                  <a:lnTo>
                    <a:pt x="348" y="200"/>
                  </a:lnTo>
                  <a:lnTo>
                    <a:pt x="345" y="187"/>
                  </a:lnTo>
                  <a:lnTo>
                    <a:pt x="341" y="175"/>
                  </a:lnTo>
                  <a:lnTo>
                    <a:pt x="337" y="164"/>
                  </a:lnTo>
                  <a:lnTo>
                    <a:pt x="332" y="154"/>
                  </a:lnTo>
                  <a:lnTo>
                    <a:pt x="326" y="145"/>
                  </a:lnTo>
                  <a:lnTo>
                    <a:pt x="319" y="137"/>
                  </a:lnTo>
                  <a:lnTo>
                    <a:pt x="312" y="130"/>
                  </a:lnTo>
                  <a:lnTo>
                    <a:pt x="304" y="123"/>
                  </a:lnTo>
                  <a:lnTo>
                    <a:pt x="295" y="118"/>
                  </a:lnTo>
                  <a:lnTo>
                    <a:pt x="286" y="113"/>
                  </a:lnTo>
                  <a:lnTo>
                    <a:pt x="277" y="110"/>
                  </a:lnTo>
                  <a:lnTo>
                    <a:pt x="268" y="108"/>
                  </a:lnTo>
                  <a:lnTo>
                    <a:pt x="258" y="107"/>
                  </a:lnTo>
                  <a:lnTo>
                    <a:pt x="247" y="105"/>
                  </a:lnTo>
                  <a:lnTo>
                    <a:pt x="236" y="107"/>
                  </a:lnTo>
                  <a:lnTo>
                    <a:pt x="226" y="108"/>
                  </a:lnTo>
                  <a:lnTo>
                    <a:pt x="215" y="110"/>
                  </a:lnTo>
                  <a:lnTo>
                    <a:pt x="206" y="114"/>
                  </a:lnTo>
                  <a:lnTo>
                    <a:pt x="197" y="118"/>
                  </a:lnTo>
                  <a:lnTo>
                    <a:pt x="188" y="124"/>
                  </a:lnTo>
                  <a:lnTo>
                    <a:pt x="181" y="131"/>
                  </a:lnTo>
                  <a:lnTo>
                    <a:pt x="173" y="139"/>
                  </a:lnTo>
                  <a:lnTo>
                    <a:pt x="167" y="148"/>
                  </a:lnTo>
                  <a:lnTo>
                    <a:pt x="160" y="157"/>
                  </a:lnTo>
                  <a:lnTo>
                    <a:pt x="155" y="167"/>
                  </a:lnTo>
                  <a:lnTo>
                    <a:pt x="151" y="177"/>
                  </a:lnTo>
                  <a:lnTo>
                    <a:pt x="147" y="189"/>
                  </a:lnTo>
                  <a:lnTo>
                    <a:pt x="146" y="201"/>
                  </a:lnTo>
                  <a:lnTo>
                    <a:pt x="145" y="214"/>
                  </a:lnTo>
                  <a:lnTo>
                    <a:pt x="144" y="228"/>
                  </a:lnTo>
                  <a:lnTo>
                    <a:pt x="350" y="22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49" name="Freeform 552">
              <a:extLst>
                <a:ext uri="{FF2B5EF4-FFF2-40B4-BE49-F238E27FC236}">
                  <a16:creationId xmlns:a16="http://schemas.microsoft.com/office/drawing/2014/main" id="{50CEA46F-29FB-4F26-A094-4AEB17947CEC}"/>
                </a:ext>
              </a:extLst>
            </p:cNvPr>
            <p:cNvSpPr>
              <a:spLocks/>
            </p:cNvSpPr>
            <p:nvPr/>
          </p:nvSpPr>
          <p:spPr bwMode="auto">
            <a:xfrm>
              <a:off x="3854" y="1618"/>
              <a:ext cx="184" cy="261"/>
            </a:xfrm>
            <a:custGeom>
              <a:avLst/>
              <a:gdLst>
                <a:gd name="T0" fmla="*/ 13 w 735"/>
                <a:gd name="T1" fmla="*/ 65 h 1045"/>
                <a:gd name="T2" fmla="*/ 46 w 735"/>
                <a:gd name="T3" fmla="*/ 7 h 1045"/>
                <a:gd name="T4" fmla="*/ 33 w 735"/>
                <a:gd name="T5" fmla="*/ 0 h 1045"/>
                <a:gd name="T6" fmla="*/ 0 w 735"/>
                <a:gd name="T7" fmla="*/ 58 h 1045"/>
                <a:gd name="T8" fmla="*/ 13 w 735"/>
                <a:gd name="T9" fmla="*/ 65 h 1045"/>
                <a:gd name="T10" fmla="*/ 0 60000 65536"/>
                <a:gd name="T11" fmla="*/ 0 60000 65536"/>
                <a:gd name="T12" fmla="*/ 0 60000 65536"/>
                <a:gd name="T13" fmla="*/ 0 60000 65536"/>
                <a:gd name="T14" fmla="*/ 0 60000 65536"/>
                <a:gd name="T15" fmla="*/ 0 w 735"/>
                <a:gd name="T16" fmla="*/ 0 h 1045"/>
                <a:gd name="T17" fmla="*/ 735 w 735"/>
                <a:gd name="T18" fmla="*/ 1045 h 1045"/>
              </a:gdLst>
              <a:ahLst/>
              <a:cxnLst>
                <a:cxn ang="T10">
                  <a:pos x="T0" y="T1"/>
                </a:cxn>
                <a:cxn ang="T11">
                  <a:pos x="T2" y="T3"/>
                </a:cxn>
                <a:cxn ang="T12">
                  <a:pos x="T4" y="T5"/>
                </a:cxn>
                <a:cxn ang="T13">
                  <a:pos x="T6" y="T7"/>
                </a:cxn>
                <a:cxn ang="T14">
                  <a:pos x="T8" y="T9"/>
                </a:cxn>
              </a:cxnLst>
              <a:rect l="T15" t="T16" r="T17" b="T18"/>
              <a:pathLst>
                <a:path w="735" h="1045">
                  <a:moveTo>
                    <a:pt x="203" y="1045"/>
                  </a:moveTo>
                  <a:lnTo>
                    <a:pt x="735" y="116"/>
                  </a:lnTo>
                  <a:lnTo>
                    <a:pt x="532" y="0"/>
                  </a:lnTo>
                  <a:lnTo>
                    <a:pt x="0" y="928"/>
                  </a:lnTo>
                  <a:lnTo>
                    <a:pt x="203" y="104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450" name="Freeform 553">
              <a:extLst>
                <a:ext uri="{FF2B5EF4-FFF2-40B4-BE49-F238E27FC236}">
                  <a16:creationId xmlns:a16="http://schemas.microsoft.com/office/drawing/2014/main" id="{843C44B3-FA6D-4CAF-9222-30B422AF3467}"/>
                </a:ext>
              </a:extLst>
            </p:cNvPr>
            <p:cNvSpPr>
              <a:spLocks/>
            </p:cNvSpPr>
            <p:nvPr/>
          </p:nvSpPr>
          <p:spPr bwMode="auto">
            <a:xfrm>
              <a:off x="3805" y="1825"/>
              <a:ext cx="141" cy="169"/>
            </a:xfrm>
            <a:custGeom>
              <a:avLst/>
              <a:gdLst>
                <a:gd name="T0" fmla="*/ 0 w 565"/>
                <a:gd name="T1" fmla="*/ 42 h 678"/>
                <a:gd name="T2" fmla="*/ 35 w 565"/>
                <a:gd name="T3" fmla="*/ 19 h 678"/>
                <a:gd name="T4" fmla="*/ 2 w 565"/>
                <a:gd name="T5" fmla="*/ 0 h 678"/>
                <a:gd name="T6" fmla="*/ 0 w 565"/>
                <a:gd name="T7" fmla="*/ 42 h 678"/>
                <a:gd name="T8" fmla="*/ 0 w 565"/>
                <a:gd name="T9" fmla="*/ 42 h 678"/>
                <a:gd name="T10" fmla="*/ 0 w 565"/>
                <a:gd name="T11" fmla="*/ 42 h 678"/>
                <a:gd name="T12" fmla="*/ 0 60000 65536"/>
                <a:gd name="T13" fmla="*/ 0 60000 65536"/>
                <a:gd name="T14" fmla="*/ 0 60000 65536"/>
                <a:gd name="T15" fmla="*/ 0 60000 65536"/>
                <a:gd name="T16" fmla="*/ 0 60000 65536"/>
                <a:gd name="T17" fmla="*/ 0 60000 65536"/>
                <a:gd name="T18" fmla="*/ 0 w 565"/>
                <a:gd name="T19" fmla="*/ 0 h 678"/>
                <a:gd name="T20" fmla="*/ 565 w 565"/>
                <a:gd name="T21" fmla="*/ 678 h 678"/>
              </a:gdLst>
              <a:ahLst/>
              <a:cxnLst>
                <a:cxn ang="T12">
                  <a:pos x="T0" y="T1"/>
                </a:cxn>
                <a:cxn ang="T13">
                  <a:pos x="T2" y="T3"/>
                </a:cxn>
                <a:cxn ang="T14">
                  <a:pos x="T4" y="T5"/>
                </a:cxn>
                <a:cxn ang="T15">
                  <a:pos x="T6" y="T7"/>
                </a:cxn>
                <a:cxn ang="T16">
                  <a:pos x="T8" y="T9"/>
                </a:cxn>
                <a:cxn ang="T17">
                  <a:pos x="T10" y="T11"/>
                </a:cxn>
              </a:cxnLst>
              <a:rect l="T18" t="T19" r="T20" b="T21"/>
              <a:pathLst>
                <a:path w="565" h="678">
                  <a:moveTo>
                    <a:pt x="1" y="677"/>
                  </a:moveTo>
                  <a:lnTo>
                    <a:pt x="565" y="302"/>
                  </a:lnTo>
                  <a:lnTo>
                    <a:pt x="39" y="0"/>
                  </a:lnTo>
                  <a:lnTo>
                    <a:pt x="1" y="677"/>
                  </a:lnTo>
                  <a:lnTo>
                    <a:pt x="0" y="678"/>
                  </a:lnTo>
                  <a:lnTo>
                    <a:pt x="1" y="67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243"/>
                                        </p:tgtEl>
                                        <p:attrNameLst>
                                          <p:attrName>style.visibility</p:attrName>
                                        </p:attrNameLst>
                                      </p:cBhvr>
                                      <p:to>
                                        <p:strVal val="visible"/>
                                      </p:to>
                                    </p:set>
                                    <p:animEffect transition="in" filter="wipe(left)">
                                      <p:cBhvr>
                                        <p:cTn id="7" dur="500"/>
                                        <p:tgtEl>
                                          <p:spTgt spid="102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3" grpId="0" autoUpdateAnimBg="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3">
            <a:extLst>
              <a:ext uri="{FF2B5EF4-FFF2-40B4-BE49-F238E27FC236}">
                <a16:creationId xmlns:a16="http://schemas.microsoft.com/office/drawing/2014/main" id="{8757D35C-1C74-44FE-A7FB-32D7A01C2C86}"/>
              </a:ext>
            </a:extLst>
          </p:cNvPr>
          <p:cNvSpPr>
            <a:spLocks noChangeArrowheads="1"/>
          </p:cNvSpPr>
          <p:nvPr/>
        </p:nvSpPr>
        <p:spPr bwMode="auto">
          <a:xfrm>
            <a:off x="0" y="6458766"/>
            <a:ext cx="9144000" cy="4266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20" name="Rectangle 2">
            <a:extLst>
              <a:ext uri="{FF2B5EF4-FFF2-40B4-BE49-F238E27FC236}">
                <a16:creationId xmlns:a16="http://schemas.microsoft.com/office/drawing/2014/main" id="{952A718A-D665-45A4-AE7B-6E89F3E7BF8F}"/>
              </a:ext>
            </a:extLst>
          </p:cNvPr>
          <p:cNvSpPr>
            <a:spLocks noChangeArrowheads="1"/>
          </p:cNvSpPr>
          <p:nvPr/>
        </p:nvSpPr>
        <p:spPr bwMode="auto">
          <a:xfrm>
            <a:off x="35496" y="764704"/>
            <a:ext cx="8964488" cy="4320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lvl1pPr algn="l">
              <a:defRPr>
                <a:solidFill>
                  <a:schemeClr val="tx1"/>
                </a:solidFill>
                <a:latin typeface="Georgia" pitchFamily="18" charset="0"/>
              </a:defRPr>
            </a:lvl1pPr>
            <a:lvl2pPr algn="l">
              <a:defRPr>
                <a:solidFill>
                  <a:schemeClr val="tx1"/>
                </a:solidFill>
                <a:latin typeface="Georgia" pitchFamily="18" charset="0"/>
              </a:defRPr>
            </a:lvl2pPr>
            <a:lvl3pPr algn="l">
              <a:defRPr>
                <a:solidFill>
                  <a:schemeClr val="tx1"/>
                </a:solidFill>
                <a:latin typeface="Georgia" pitchFamily="18" charset="0"/>
              </a:defRPr>
            </a:lvl3pPr>
            <a:lvl4pPr algn="l">
              <a:defRPr>
                <a:solidFill>
                  <a:schemeClr val="tx1"/>
                </a:solidFill>
                <a:latin typeface="Georgia" pitchFamily="18" charset="0"/>
              </a:defRPr>
            </a:lvl4pPr>
            <a:lvl5pPr algn="l">
              <a:defRPr>
                <a:solidFill>
                  <a:schemeClr val="tx1"/>
                </a:solidFill>
                <a:latin typeface="Georgia" pitchFamily="18" charset="0"/>
              </a:defRPr>
            </a:lvl5pPr>
            <a:lvl6pPr marL="457200" fontAlgn="base">
              <a:spcBef>
                <a:spcPct val="0"/>
              </a:spcBef>
              <a:spcAft>
                <a:spcPct val="0"/>
              </a:spcAft>
              <a:defRPr>
                <a:solidFill>
                  <a:schemeClr val="tx1"/>
                </a:solidFill>
                <a:latin typeface="Georgia" pitchFamily="18" charset="0"/>
              </a:defRPr>
            </a:lvl6pPr>
            <a:lvl7pPr marL="914400" fontAlgn="base">
              <a:spcBef>
                <a:spcPct val="0"/>
              </a:spcBef>
              <a:spcAft>
                <a:spcPct val="0"/>
              </a:spcAft>
              <a:defRPr>
                <a:solidFill>
                  <a:schemeClr val="tx1"/>
                </a:solidFill>
                <a:latin typeface="Georgia" pitchFamily="18" charset="0"/>
              </a:defRPr>
            </a:lvl7pPr>
            <a:lvl8pPr marL="1371600" fontAlgn="base">
              <a:spcBef>
                <a:spcPct val="0"/>
              </a:spcBef>
              <a:spcAft>
                <a:spcPct val="0"/>
              </a:spcAft>
              <a:defRPr>
                <a:solidFill>
                  <a:schemeClr val="tx1"/>
                </a:solidFill>
                <a:latin typeface="Georgia" pitchFamily="18" charset="0"/>
              </a:defRPr>
            </a:lvl8pPr>
            <a:lvl9pPr marL="1828800" fontAlgn="base">
              <a:spcBef>
                <a:spcPct val="0"/>
              </a:spcBef>
              <a:spcAft>
                <a:spcPct val="0"/>
              </a:spcAft>
              <a:defRPr>
                <a:solidFill>
                  <a:schemeClr val="tx1"/>
                </a:solidFill>
                <a:latin typeface="Georgia" pitchFamily="18" charset="0"/>
              </a:defRPr>
            </a:lvl9pPr>
          </a:lstStyle>
          <a:p>
            <a:pPr algn="ctr">
              <a:defRPr/>
            </a:pPr>
            <a:r>
              <a:rPr lang="es-ES" altLang="es-PR" sz="2500" dirty="0">
                <a:solidFill>
                  <a:srgbClr val="484876"/>
                </a:solidFill>
                <a:effectLst>
                  <a:outerShdw blurRad="38100" dist="38100" dir="2700000" algn="tl">
                    <a:srgbClr val="C0C0C0"/>
                  </a:outerShdw>
                </a:effectLst>
                <a:latin typeface="Arial Black" pitchFamily="34" charset="0"/>
              </a:rPr>
              <a:t>TIPOS DE MÚSCULOS EN EL CUERPO HUMANO</a:t>
            </a:r>
            <a:endParaRPr lang="en-US" altLang="es-PR" sz="2500" dirty="0">
              <a:solidFill>
                <a:srgbClr val="484876"/>
              </a:solidFill>
              <a:effectLst>
                <a:outerShdw blurRad="38100" dist="38100" dir="2700000" algn="tl">
                  <a:srgbClr val="C0C0C0"/>
                </a:outerShdw>
              </a:effectLst>
              <a:latin typeface="Arial Black" pitchFamily="34" charset="0"/>
            </a:endParaRPr>
          </a:p>
        </p:txBody>
      </p:sp>
      <p:sp>
        <p:nvSpPr>
          <p:cNvPr id="21" name="Text Box 6">
            <a:extLst>
              <a:ext uri="{FF2B5EF4-FFF2-40B4-BE49-F238E27FC236}">
                <a16:creationId xmlns:a16="http://schemas.microsoft.com/office/drawing/2014/main" id="{E84CEA3A-1D54-4453-99CF-686C174CE326}"/>
              </a:ext>
            </a:extLst>
          </p:cNvPr>
          <p:cNvSpPr txBox="1">
            <a:spLocks noChangeArrowheads="1"/>
          </p:cNvSpPr>
          <p:nvPr/>
        </p:nvSpPr>
        <p:spPr bwMode="auto">
          <a:xfrm>
            <a:off x="324420" y="1279621"/>
            <a:ext cx="1871316" cy="53177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a:spcBef>
                <a:spcPct val="50000"/>
              </a:spcBef>
              <a:buClrTx/>
              <a:buFontTx/>
              <a:buNone/>
            </a:pPr>
            <a:r>
              <a:rPr lang="es-ES" altLang="es-PR" sz="2000" b="1" i="1" dirty="0">
                <a:latin typeface="Times New Roman" panose="02020603050405020304" pitchFamily="18" charset="0"/>
              </a:rPr>
              <a:t>NOTA</a:t>
            </a:r>
            <a:r>
              <a:rPr lang="es-ES" altLang="es-PR" sz="2000" b="1" dirty="0">
                <a:latin typeface="Times New Roman" panose="02020603050405020304" pitchFamily="18" charset="0"/>
              </a:rPr>
              <a:t>.</a:t>
            </a:r>
            <a:r>
              <a:rPr lang="es-ES" altLang="es-PR" sz="2000" dirty="0">
                <a:latin typeface="Times New Roman" panose="02020603050405020304" pitchFamily="18" charset="0"/>
              </a:rPr>
              <a:t> Tomado de</a:t>
            </a:r>
            <a:r>
              <a:rPr lang="en-US" altLang="es-PR" sz="2000" dirty="0">
                <a:latin typeface="Times New Roman" panose="02020603050405020304" pitchFamily="18" charset="0"/>
              </a:rPr>
              <a:t>: </a:t>
            </a:r>
            <a:r>
              <a:rPr lang="en-US" altLang="es-PR" sz="2000" b="1" i="1" dirty="0">
                <a:latin typeface="Times New Roman" panose="02020603050405020304" pitchFamily="18" charset="0"/>
              </a:rPr>
              <a:t>Physiology of Sport and Exercise</a:t>
            </a:r>
            <a:r>
              <a:rPr lang="en-US" altLang="es-PR" sz="2000" i="1" dirty="0">
                <a:latin typeface="Times New Roman" panose="02020603050405020304" pitchFamily="18" charset="0"/>
              </a:rPr>
              <a:t>. </a:t>
            </a:r>
            <a:r>
              <a:rPr lang="en-US" altLang="es-PR" sz="2000" dirty="0">
                <a:latin typeface="Times New Roman" panose="02020603050405020304" pitchFamily="18" charset="0"/>
              </a:rPr>
              <a:t>8va ed., (p. 28), por W. L. Kenney, J. H. Wilmore &amp; D. L. </a:t>
            </a:r>
            <a:r>
              <a:rPr lang="en-US" altLang="es-PR" sz="2000" dirty="0" err="1">
                <a:latin typeface="Times New Roman" panose="02020603050405020304" pitchFamily="18" charset="0"/>
              </a:rPr>
              <a:t>Costill</a:t>
            </a:r>
            <a:r>
              <a:rPr lang="en-US" altLang="es-PR" sz="2000" dirty="0">
                <a:latin typeface="Times New Roman" panose="02020603050405020304" pitchFamily="18" charset="0"/>
              </a:rPr>
              <a:t>, 2022, Champaign, IL: Human Kinetics. Copyright 2022 por: W. L. Kenney, J. H. Wilmore y D. L. </a:t>
            </a:r>
            <a:r>
              <a:rPr lang="en-US" altLang="es-PR" sz="2000" dirty="0" err="1">
                <a:latin typeface="Times New Roman" panose="02020603050405020304" pitchFamily="18" charset="0"/>
              </a:rPr>
              <a:t>Costill</a:t>
            </a:r>
            <a:r>
              <a:rPr lang="en-US" altLang="es-PR" sz="2000" dirty="0">
                <a:latin typeface="Times New Roman" panose="02020603050405020304" pitchFamily="18" charset="0"/>
              </a:rPr>
              <a:t>.</a:t>
            </a:r>
          </a:p>
        </p:txBody>
      </p:sp>
      <p:pic>
        <p:nvPicPr>
          <p:cNvPr id="5" name="Picture 4" descr="Chart&#10;&#10;Description automatically generated with low confidence">
            <a:extLst>
              <a:ext uri="{FF2B5EF4-FFF2-40B4-BE49-F238E27FC236}">
                <a16:creationId xmlns:a16="http://schemas.microsoft.com/office/drawing/2014/main" id="{B748E090-2C2E-4505-A127-5435D8FF302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18027" y="1279621"/>
            <a:ext cx="6301554" cy="5317731"/>
          </a:xfrm>
          <a:prstGeom prst="rect">
            <a:avLst/>
          </a:prstGeom>
        </p:spPr>
      </p:pic>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3490" name="Picture 6" descr="actin1f">
            <a:extLst>
              <a:ext uri="{FF2B5EF4-FFF2-40B4-BE49-F238E27FC236}">
                <a16:creationId xmlns:a16="http://schemas.microsoft.com/office/drawing/2014/main" id="{99D748D6-B3BE-4A04-99D2-B7B3C784570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06400" y="566738"/>
            <a:ext cx="8305800" cy="4605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3156" name="Text Box 8">
            <a:extLst>
              <a:ext uri="{FF2B5EF4-FFF2-40B4-BE49-F238E27FC236}">
                <a16:creationId xmlns:a16="http://schemas.microsoft.com/office/drawing/2014/main" id="{A7031550-3B7C-424E-8047-893A27CBBA11}"/>
              </a:ext>
            </a:extLst>
          </p:cNvPr>
          <p:cNvSpPr txBox="1">
            <a:spLocks noChangeArrowheads="1"/>
          </p:cNvSpPr>
          <p:nvPr/>
        </p:nvSpPr>
        <p:spPr bwMode="auto">
          <a:xfrm>
            <a:off x="558800" y="5211763"/>
            <a:ext cx="7924800" cy="1096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defRPr/>
            </a:pPr>
            <a:r>
              <a:rPr lang="es-PR" altLang="es-PR" sz="2200">
                <a:solidFill>
                  <a:srgbClr val="484876"/>
                </a:solidFill>
                <a:effectLst>
                  <a:outerShdw blurRad="38100" dist="38100" dir="2700000" algn="tl">
                    <a:srgbClr val="C0C0C0"/>
                  </a:outerShdw>
                </a:effectLst>
                <a:latin typeface="Arial Black" panose="020B0A04020102020204" pitchFamily="34" charset="0"/>
              </a:rPr>
              <a:t>Un Filamento de Actina Compuesto por</a:t>
            </a:r>
          </a:p>
          <a:p>
            <a:pPr algn="ctr">
              <a:defRPr/>
            </a:pPr>
            <a:r>
              <a:rPr lang="es-PR" altLang="es-PR" sz="2200">
                <a:solidFill>
                  <a:srgbClr val="484876"/>
                </a:solidFill>
                <a:effectLst>
                  <a:outerShdw blurRad="38100" dist="38100" dir="2700000" algn="tl">
                    <a:srgbClr val="C0C0C0"/>
                  </a:outerShdw>
                </a:effectLst>
                <a:latin typeface="Arial Black" panose="020B0A04020102020204" pitchFamily="34" charset="0"/>
              </a:rPr>
              <a:t>Moléculas de Actina, </a:t>
            </a:r>
          </a:p>
          <a:p>
            <a:pPr algn="ctr">
              <a:defRPr/>
            </a:pPr>
            <a:r>
              <a:rPr lang="es-PR" altLang="es-PR" sz="2200">
                <a:solidFill>
                  <a:srgbClr val="484876"/>
                </a:solidFill>
                <a:effectLst>
                  <a:outerShdw blurRad="38100" dist="38100" dir="2700000" algn="tl">
                    <a:srgbClr val="C0C0C0"/>
                  </a:outerShdw>
                </a:effectLst>
                <a:latin typeface="Arial Black" panose="020B0A04020102020204" pitchFamily="34" charset="0"/>
              </a:rPr>
              <a:t>Tropomiosina y Troponina</a:t>
            </a:r>
          </a:p>
        </p:txBody>
      </p:sp>
      <p:sp>
        <p:nvSpPr>
          <p:cNvPr id="63492" name="Rectangle 5">
            <a:extLst>
              <a:ext uri="{FF2B5EF4-FFF2-40B4-BE49-F238E27FC236}">
                <a16:creationId xmlns:a16="http://schemas.microsoft.com/office/drawing/2014/main" id="{453DF5D5-238F-4655-AC89-272AFE776E8E}"/>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63493" name="Text Box 6">
            <a:extLst>
              <a:ext uri="{FF2B5EF4-FFF2-40B4-BE49-F238E27FC236}">
                <a16:creationId xmlns:a16="http://schemas.microsoft.com/office/drawing/2014/main" id="{AB4A288E-773A-4E70-8E36-7C4A01F069E4}"/>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30 ), por J. H. Wilmore, &amp; D. L. Costill, 1994, Champaign, IL: Human Kinetics..Copyright 1994 por Jack H. Wilmore y David L. Costill.</a:t>
            </a: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3" name="Text Box 3">
            <a:extLst>
              <a:ext uri="{FF2B5EF4-FFF2-40B4-BE49-F238E27FC236}">
                <a16:creationId xmlns:a16="http://schemas.microsoft.com/office/drawing/2014/main" id="{F12CAB9B-E7FC-4310-8CF0-F440C9D7BB22}"/>
              </a:ext>
            </a:extLst>
          </p:cNvPr>
          <p:cNvSpPr txBox="1">
            <a:spLocks noChangeArrowheads="1"/>
          </p:cNvSpPr>
          <p:nvPr/>
        </p:nvSpPr>
        <p:spPr bwMode="auto">
          <a:xfrm>
            <a:off x="381000" y="728663"/>
            <a:ext cx="8534400" cy="55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FILAMENTO DE ACTINA</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81924" name="Picture 4">
            <a:extLst>
              <a:ext uri="{FF2B5EF4-FFF2-40B4-BE49-F238E27FC236}">
                <a16:creationId xmlns:a16="http://schemas.microsoft.com/office/drawing/2014/main" id="{892B80A6-7263-46F7-99A7-DDAC61314D5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8200" y="2090738"/>
            <a:ext cx="7648575" cy="3067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0" name="Rectangle 5">
            <a:extLst>
              <a:ext uri="{FF2B5EF4-FFF2-40B4-BE49-F238E27FC236}">
                <a16:creationId xmlns:a16="http://schemas.microsoft.com/office/drawing/2014/main" id="{85D5EC33-8924-4531-876B-178BFC9824DF}"/>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65541" name="Text Box 6">
            <a:extLst>
              <a:ext uri="{FF2B5EF4-FFF2-40B4-BE49-F238E27FC236}">
                <a16:creationId xmlns:a16="http://schemas.microsoft.com/office/drawing/2014/main" id="{7029430D-2CA3-49F9-BB29-9077951E45AE}"/>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1923"/>
                                        </p:tgtEl>
                                        <p:attrNameLst>
                                          <p:attrName>style.visibility</p:attrName>
                                        </p:attrNameLst>
                                      </p:cBhvr>
                                      <p:to>
                                        <p:strVal val="visible"/>
                                      </p:to>
                                    </p:set>
                                    <p:animEffect transition="in" filter="wipe(left)">
                                      <p:cBhvr>
                                        <p:cTn id="7" dur="500"/>
                                        <p:tgtEl>
                                          <p:spTgt spid="8192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81924"/>
                                        </p:tgtEl>
                                        <p:attrNameLst>
                                          <p:attrName>style.visibility</p:attrName>
                                        </p:attrNameLst>
                                      </p:cBhvr>
                                      <p:to>
                                        <p:strVal val="visible"/>
                                      </p:to>
                                    </p:set>
                                    <p:anim calcmode="lin" valueType="num">
                                      <p:cBhvr>
                                        <p:cTn id="11" dur="500" fill="hold"/>
                                        <p:tgtEl>
                                          <p:spTgt spid="81924"/>
                                        </p:tgtEl>
                                        <p:attrNameLst>
                                          <p:attrName>ppt_w</p:attrName>
                                        </p:attrNameLst>
                                      </p:cBhvr>
                                      <p:tavLst>
                                        <p:tav tm="0">
                                          <p:val>
                                            <p:fltVal val="0"/>
                                          </p:val>
                                        </p:tav>
                                        <p:tav tm="100000">
                                          <p:val>
                                            <p:strVal val="#ppt_w"/>
                                          </p:val>
                                        </p:tav>
                                      </p:tavLst>
                                    </p:anim>
                                    <p:anim calcmode="lin" valueType="num">
                                      <p:cBhvr>
                                        <p:cTn id="12" dur="500" fill="hold"/>
                                        <p:tgtEl>
                                          <p:spTgt spid="81924"/>
                                        </p:tgtEl>
                                        <p:attrNameLst>
                                          <p:attrName>ppt_h</p:attrName>
                                        </p:attrNameLst>
                                      </p:cBhvr>
                                      <p:tavLst>
                                        <p:tav tm="0">
                                          <p:val>
                                            <p:fltVal val="0"/>
                                          </p:val>
                                        </p:tav>
                                        <p:tav tm="100000">
                                          <p:val>
                                            <p:strVal val="#ppt_h"/>
                                          </p:val>
                                        </p:tav>
                                      </p:tavLst>
                                    </p:anim>
                                    <p:anim calcmode="lin" valueType="num">
                                      <p:cBhvr>
                                        <p:cTn id="13" dur="500" fill="hold"/>
                                        <p:tgtEl>
                                          <p:spTgt spid="81924"/>
                                        </p:tgtEl>
                                        <p:attrNameLst>
                                          <p:attrName>ppt_x</p:attrName>
                                        </p:attrNameLst>
                                      </p:cBhvr>
                                      <p:tavLst>
                                        <p:tav tm="0">
                                          <p:val>
                                            <p:fltVal val="0.5"/>
                                          </p:val>
                                        </p:tav>
                                        <p:tav tm="100000">
                                          <p:val>
                                            <p:strVal val="#ppt_x"/>
                                          </p:val>
                                        </p:tav>
                                      </p:tavLst>
                                    </p:anim>
                                    <p:anim calcmode="lin" valueType="num">
                                      <p:cBhvr>
                                        <p:cTn id="14" dur="500" fill="hold"/>
                                        <p:tgtEl>
                                          <p:spTgt spid="8192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923" grpId="0" autoUpdateAnimBg="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9" name="Text Box 3">
            <a:extLst>
              <a:ext uri="{FF2B5EF4-FFF2-40B4-BE49-F238E27FC236}">
                <a16:creationId xmlns:a16="http://schemas.microsoft.com/office/drawing/2014/main" id="{B72108FE-3794-4D0C-B1FF-C93396596C25}"/>
              </a:ext>
            </a:extLst>
          </p:cNvPr>
          <p:cNvSpPr txBox="1">
            <a:spLocks noChangeArrowheads="1"/>
          </p:cNvSpPr>
          <p:nvPr/>
        </p:nvSpPr>
        <p:spPr bwMode="auto">
          <a:xfrm>
            <a:off x="381000" y="855663"/>
            <a:ext cx="8534400" cy="55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FILAMENTO DE ACTINA</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grpSp>
        <p:nvGrpSpPr>
          <p:cNvPr id="67587" name="Group 4">
            <a:extLst>
              <a:ext uri="{FF2B5EF4-FFF2-40B4-BE49-F238E27FC236}">
                <a16:creationId xmlns:a16="http://schemas.microsoft.com/office/drawing/2014/main" id="{FB116397-C18D-4CC7-B99D-9A32521528EE}"/>
              </a:ext>
            </a:extLst>
          </p:cNvPr>
          <p:cNvGrpSpPr>
            <a:grpSpLocks noChangeAspect="1"/>
          </p:cNvGrpSpPr>
          <p:nvPr/>
        </p:nvGrpSpPr>
        <p:grpSpPr bwMode="auto">
          <a:xfrm>
            <a:off x="558800" y="1855788"/>
            <a:ext cx="8169275" cy="3781425"/>
            <a:chOff x="368" y="1169"/>
            <a:chExt cx="5146" cy="2382"/>
          </a:xfrm>
        </p:grpSpPr>
        <p:sp>
          <p:nvSpPr>
            <p:cNvPr id="67588" name="AutoShape 5">
              <a:extLst>
                <a:ext uri="{FF2B5EF4-FFF2-40B4-BE49-F238E27FC236}">
                  <a16:creationId xmlns:a16="http://schemas.microsoft.com/office/drawing/2014/main" id="{30ED0C41-BA1C-498A-A55B-0BDB32F6C293}"/>
                </a:ext>
              </a:extLst>
            </p:cNvPr>
            <p:cNvSpPr>
              <a:spLocks noChangeAspect="1" noChangeArrowheads="1" noTextEdit="1"/>
            </p:cNvSpPr>
            <p:nvPr/>
          </p:nvSpPr>
          <p:spPr bwMode="auto">
            <a:xfrm>
              <a:off x="368" y="1169"/>
              <a:ext cx="5146" cy="2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67589" name="Group 6">
              <a:extLst>
                <a:ext uri="{FF2B5EF4-FFF2-40B4-BE49-F238E27FC236}">
                  <a16:creationId xmlns:a16="http://schemas.microsoft.com/office/drawing/2014/main" id="{D3C8F091-9202-4376-9215-471C51395E46}"/>
                </a:ext>
              </a:extLst>
            </p:cNvPr>
            <p:cNvGrpSpPr>
              <a:grpSpLocks/>
            </p:cNvGrpSpPr>
            <p:nvPr/>
          </p:nvGrpSpPr>
          <p:grpSpPr bwMode="auto">
            <a:xfrm>
              <a:off x="369" y="1950"/>
              <a:ext cx="4980" cy="1101"/>
              <a:chOff x="369" y="1950"/>
              <a:chExt cx="4980" cy="1101"/>
            </a:xfrm>
          </p:grpSpPr>
          <p:sp>
            <p:nvSpPr>
              <p:cNvPr id="67722" name="Freeform 7">
                <a:extLst>
                  <a:ext uri="{FF2B5EF4-FFF2-40B4-BE49-F238E27FC236}">
                    <a16:creationId xmlns:a16="http://schemas.microsoft.com/office/drawing/2014/main" id="{52819C50-D840-422F-9004-FF054E50DB24}"/>
                  </a:ext>
                </a:extLst>
              </p:cNvPr>
              <p:cNvSpPr>
                <a:spLocks/>
              </p:cNvSpPr>
              <p:nvPr/>
            </p:nvSpPr>
            <p:spPr bwMode="auto">
              <a:xfrm>
                <a:off x="4050" y="1950"/>
                <a:ext cx="1299" cy="761"/>
              </a:xfrm>
              <a:custGeom>
                <a:avLst/>
                <a:gdLst>
                  <a:gd name="T0" fmla="*/ 0 w 5196"/>
                  <a:gd name="T1" fmla="*/ 190 h 3042"/>
                  <a:gd name="T2" fmla="*/ 33 w 5196"/>
                  <a:gd name="T3" fmla="*/ 172 h 3042"/>
                  <a:gd name="T4" fmla="*/ 63 w 5196"/>
                  <a:gd name="T5" fmla="*/ 152 h 3042"/>
                  <a:gd name="T6" fmla="*/ 92 w 5196"/>
                  <a:gd name="T7" fmla="*/ 130 h 3042"/>
                  <a:gd name="T8" fmla="*/ 120 w 5196"/>
                  <a:gd name="T9" fmla="*/ 108 h 3042"/>
                  <a:gd name="T10" fmla="*/ 149 w 5196"/>
                  <a:gd name="T11" fmla="*/ 86 h 3042"/>
                  <a:gd name="T12" fmla="*/ 179 w 5196"/>
                  <a:gd name="T13" fmla="*/ 64 h 3042"/>
                  <a:gd name="T14" fmla="*/ 210 w 5196"/>
                  <a:gd name="T15" fmla="*/ 44 h 3042"/>
                  <a:gd name="T16" fmla="*/ 245 w 5196"/>
                  <a:gd name="T17" fmla="*/ 26 h 3042"/>
                  <a:gd name="T18" fmla="*/ 283 w 5196"/>
                  <a:gd name="T19" fmla="*/ 11 h 3042"/>
                  <a:gd name="T20" fmla="*/ 325 w 5196"/>
                  <a:gd name="T21" fmla="*/ 0 h 30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196"/>
                  <a:gd name="T34" fmla="*/ 0 h 3042"/>
                  <a:gd name="T35" fmla="*/ 5196 w 5196"/>
                  <a:gd name="T36" fmla="*/ 3042 h 30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196" h="3042">
                    <a:moveTo>
                      <a:pt x="0" y="3042"/>
                    </a:moveTo>
                    <a:lnTo>
                      <a:pt x="524" y="2748"/>
                    </a:lnTo>
                    <a:lnTo>
                      <a:pt x="1009" y="2424"/>
                    </a:lnTo>
                    <a:lnTo>
                      <a:pt x="1474" y="2082"/>
                    </a:lnTo>
                    <a:lnTo>
                      <a:pt x="1922" y="1721"/>
                    </a:lnTo>
                    <a:lnTo>
                      <a:pt x="2379" y="1369"/>
                    </a:lnTo>
                    <a:lnTo>
                      <a:pt x="2855" y="1027"/>
                    </a:lnTo>
                    <a:lnTo>
                      <a:pt x="3359" y="703"/>
                    </a:lnTo>
                    <a:lnTo>
                      <a:pt x="3911" y="418"/>
                    </a:lnTo>
                    <a:lnTo>
                      <a:pt x="4521" y="180"/>
                    </a:lnTo>
                    <a:lnTo>
                      <a:pt x="519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23" name="Freeform 8">
                <a:extLst>
                  <a:ext uri="{FF2B5EF4-FFF2-40B4-BE49-F238E27FC236}">
                    <a16:creationId xmlns:a16="http://schemas.microsoft.com/office/drawing/2014/main" id="{7C12ED9D-3CA0-4380-9DC3-8BBE5FAEE929}"/>
                  </a:ext>
                </a:extLst>
              </p:cNvPr>
              <p:cNvSpPr>
                <a:spLocks/>
              </p:cNvSpPr>
              <p:nvPr/>
            </p:nvSpPr>
            <p:spPr bwMode="auto">
              <a:xfrm>
                <a:off x="431" y="2649"/>
                <a:ext cx="957" cy="402"/>
              </a:xfrm>
              <a:custGeom>
                <a:avLst/>
                <a:gdLst>
                  <a:gd name="T0" fmla="*/ 0 w 3826"/>
                  <a:gd name="T1" fmla="*/ 101 h 1606"/>
                  <a:gd name="T2" fmla="*/ 11 w 3826"/>
                  <a:gd name="T3" fmla="*/ 98 h 1606"/>
                  <a:gd name="T4" fmla="*/ 23 w 3826"/>
                  <a:gd name="T5" fmla="*/ 93 h 1606"/>
                  <a:gd name="T6" fmla="*/ 39 w 3826"/>
                  <a:gd name="T7" fmla="*/ 90 h 1606"/>
                  <a:gd name="T8" fmla="*/ 55 w 3826"/>
                  <a:gd name="T9" fmla="*/ 85 h 1606"/>
                  <a:gd name="T10" fmla="*/ 73 w 3826"/>
                  <a:gd name="T11" fmla="*/ 80 h 1606"/>
                  <a:gd name="T12" fmla="*/ 92 w 3826"/>
                  <a:gd name="T13" fmla="*/ 74 h 1606"/>
                  <a:gd name="T14" fmla="*/ 111 w 3826"/>
                  <a:gd name="T15" fmla="*/ 69 h 1606"/>
                  <a:gd name="T16" fmla="*/ 130 w 3826"/>
                  <a:gd name="T17" fmla="*/ 62 h 1606"/>
                  <a:gd name="T18" fmla="*/ 149 w 3826"/>
                  <a:gd name="T19" fmla="*/ 54 h 1606"/>
                  <a:gd name="T20" fmla="*/ 167 w 3826"/>
                  <a:gd name="T21" fmla="*/ 46 h 1606"/>
                  <a:gd name="T22" fmla="*/ 176 w 3826"/>
                  <a:gd name="T23" fmla="*/ 41 h 1606"/>
                  <a:gd name="T24" fmla="*/ 184 w 3826"/>
                  <a:gd name="T25" fmla="*/ 36 h 1606"/>
                  <a:gd name="T26" fmla="*/ 192 w 3826"/>
                  <a:gd name="T27" fmla="*/ 32 h 1606"/>
                  <a:gd name="T28" fmla="*/ 199 w 3826"/>
                  <a:gd name="T29" fmla="*/ 28 h 1606"/>
                  <a:gd name="T30" fmla="*/ 206 w 3826"/>
                  <a:gd name="T31" fmla="*/ 24 h 1606"/>
                  <a:gd name="T32" fmla="*/ 213 w 3826"/>
                  <a:gd name="T33" fmla="*/ 20 h 1606"/>
                  <a:gd name="T34" fmla="*/ 219 w 3826"/>
                  <a:gd name="T35" fmla="*/ 15 h 1606"/>
                  <a:gd name="T36" fmla="*/ 226 w 3826"/>
                  <a:gd name="T37" fmla="*/ 10 h 1606"/>
                  <a:gd name="T38" fmla="*/ 232 w 3826"/>
                  <a:gd name="T39" fmla="*/ 6 h 1606"/>
                  <a:gd name="T40" fmla="*/ 239 w 3826"/>
                  <a:gd name="T41" fmla="*/ 0 h 160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26"/>
                  <a:gd name="T64" fmla="*/ 0 h 1606"/>
                  <a:gd name="T65" fmla="*/ 3826 w 3826"/>
                  <a:gd name="T66" fmla="*/ 1606 h 160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26" h="1606">
                    <a:moveTo>
                      <a:pt x="0" y="1606"/>
                    </a:moveTo>
                    <a:lnTo>
                      <a:pt x="171" y="1558"/>
                    </a:lnTo>
                    <a:lnTo>
                      <a:pt x="372" y="1492"/>
                    </a:lnTo>
                    <a:lnTo>
                      <a:pt x="619" y="1435"/>
                    </a:lnTo>
                    <a:lnTo>
                      <a:pt x="885" y="1359"/>
                    </a:lnTo>
                    <a:lnTo>
                      <a:pt x="1171" y="1283"/>
                    </a:lnTo>
                    <a:lnTo>
                      <a:pt x="1465" y="1188"/>
                    </a:lnTo>
                    <a:lnTo>
                      <a:pt x="1779" y="1093"/>
                    </a:lnTo>
                    <a:lnTo>
                      <a:pt x="2084" y="988"/>
                    </a:lnTo>
                    <a:lnTo>
                      <a:pt x="2380" y="865"/>
                    </a:lnTo>
                    <a:lnTo>
                      <a:pt x="2666" y="732"/>
                    </a:lnTo>
                    <a:lnTo>
                      <a:pt x="2809" y="655"/>
                    </a:lnTo>
                    <a:lnTo>
                      <a:pt x="2941" y="579"/>
                    </a:lnTo>
                    <a:lnTo>
                      <a:pt x="3065" y="512"/>
                    </a:lnTo>
                    <a:lnTo>
                      <a:pt x="3179" y="447"/>
                    </a:lnTo>
                    <a:lnTo>
                      <a:pt x="3294" y="380"/>
                    </a:lnTo>
                    <a:lnTo>
                      <a:pt x="3398" y="313"/>
                    </a:lnTo>
                    <a:lnTo>
                      <a:pt x="3503" y="237"/>
                    </a:lnTo>
                    <a:lnTo>
                      <a:pt x="3608" y="162"/>
                    </a:lnTo>
                    <a:lnTo>
                      <a:pt x="3712" y="86"/>
                    </a:lnTo>
                    <a:lnTo>
                      <a:pt x="382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24" name="Freeform 9">
                <a:extLst>
                  <a:ext uri="{FF2B5EF4-FFF2-40B4-BE49-F238E27FC236}">
                    <a16:creationId xmlns:a16="http://schemas.microsoft.com/office/drawing/2014/main" id="{D49845D1-2077-44D7-A2EC-258BB4D3876D}"/>
                  </a:ext>
                </a:extLst>
              </p:cNvPr>
              <p:cNvSpPr>
                <a:spLocks/>
              </p:cNvSpPr>
              <p:nvPr/>
            </p:nvSpPr>
            <p:spPr bwMode="auto">
              <a:xfrm>
                <a:off x="1402" y="2083"/>
                <a:ext cx="842" cy="554"/>
              </a:xfrm>
              <a:custGeom>
                <a:avLst/>
                <a:gdLst>
                  <a:gd name="T0" fmla="*/ 0 w 3368"/>
                  <a:gd name="T1" fmla="*/ 139 h 2216"/>
                  <a:gd name="T2" fmla="*/ 8 w 3368"/>
                  <a:gd name="T3" fmla="*/ 132 h 2216"/>
                  <a:gd name="T4" fmla="*/ 16 w 3368"/>
                  <a:gd name="T5" fmla="*/ 126 h 2216"/>
                  <a:gd name="T6" fmla="*/ 25 w 3368"/>
                  <a:gd name="T7" fmla="*/ 118 h 2216"/>
                  <a:gd name="T8" fmla="*/ 35 w 3368"/>
                  <a:gd name="T9" fmla="*/ 111 h 2216"/>
                  <a:gd name="T10" fmla="*/ 45 w 3368"/>
                  <a:gd name="T11" fmla="*/ 102 h 2216"/>
                  <a:gd name="T12" fmla="*/ 56 w 3368"/>
                  <a:gd name="T13" fmla="*/ 94 h 2216"/>
                  <a:gd name="T14" fmla="*/ 68 w 3368"/>
                  <a:gd name="T15" fmla="*/ 84 h 2216"/>
                  <a:gd name="T16" fmla="*/ 81 w 3368"/>
                  <a:gd name="T17" fmla="*/ 73 h 2216"/>
                  <a:gd name="T18" fmla="*/ 95 w 3368"/>
                  <a:gd name="T19" fmla="*/ 62 h 2216"/>
                  <a:gd name="T20" fmla="*/ 111 w 3368"/>
                  <a:gd name="T21" fmla="*/ 50 h 2216"/>
                  <a:gd name="T22" fmla="*/ 120 w 3368"/>
                  <a:gd name="T23" fmla="*/ 44 h 2216"/>
                  <a:gd name="T24" fmla="*/ 129 w 3368"/>
                  <a:gd name="T25" fmla="*/ 38 h 2216"/>
                  <a:gd name="T26" fmla="*/ 138 w 3368"/>
                  <a:gd name="T27" fmla="*/ 32 h 2216"/>
                  <a:gd name="T28" fmla="*/ 147 w 3368"/>
                  <a:gd name="T29" fmla="*/ 27 h 2216"/>
                  <a:gd name="T30" fmla="*/ 157 w 3368"/>
                  <a:gd name="T31" fmla="*/ 22 h 2216"/>
                  <a:gd name="T32" fmla="*/ 167 w 3368"/>
                  <a:gd name="T33" fmla="*/ 17 h 2216"/>
                  <a:gd name="T34" fmla="*/ 178 w 3368"/>
                  <a:gd name="T35" fmla="*/ 13 h 2216"/>
                  <a:gd name="T36" fmla="*/ 189 w 3368"/>
                  <a:gd name="T37" fmla="*/ 9 h 2216"/>
                  <a:gd name="T38" fmla="*/ 199 w 3368"/>
                  <a:gd name="T39" fmla="*/ 4 h 2216"/>
                  <a:gd name="T40" fmla="*/ 211 w 3368"/>
                  <a:gd name="T41" fmla="*/ 0 h 22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68"/>
                  <a:gd name="T64" fmla="*/ 0 h 2216"/>
                  <a:gd name="T65" fmla="*/ 3368 w 3368"/>
                  <a:gd name="T66" fmla="*/ 2216 h 22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68" h="2216">
                    <a:moveTo>
                      <a:pt x="0" y="2216"/>
                    </a:moveTo>
                    <a:lnTo>
                      <a:pt x="124" y="2112"/>
                    </a:lnTo>
                    <a:lnTo>
                      <a:pt x="256" y="2007"/>
                    </a:lnTo>
                    <a:lnTo>
                      <a:pt x="399" y="1892"/>
                    </a:lnTo>
                    <a:lnTo>
                      <a:pt x="552" y="1769"/>
                    </a:lnTo>
                    <a:lnTo>
                      <a:pt x="713" y="1636"/>
                    </a:lnTo>
                    <a:lnTo>
                      <a:pt x="894" y="1494"/>
                    </a:lnTo>
                    <a:lnTo>
                      <a:pt x="1085" y="1341"/>
                    </a:lnTo>
                    <a:lnTo>
                      <a:pt x="1294" y="1170"/>
                    </a:lnTo>
                    <a:lnTo>
                      <a:pt x="1522" y="990"/>
                    </a:lnTo>
                    <a:lnTo>
                      <a:pt x="1779" y="800"/>
                    </a:lnTo>
                    <a:lnTo>
                      <a:pt x="1913" y="705"/>
                    </a:lnTo>
                    <a:lnTo>
                      <a:pt x="2056" y="610"/>
                    </a:lnTo>
                    <a:lnTo>
                      <a:pt x="2199" y="515"/>
                    </a:lnTo>
                    <a:lnTo>
                      <a:pt x="2351" y="428"/>
                    </a:lnTo>
                    <a:lnTo>
                      <a:pt x="2513" y="353"/>
                    </a:lnTo>
                    <a:lnTo>
                      <a:pt x="2673" y="277"/>
                    </a:lnTo>
                    <a:lnTo>
                      <a:pt x="2846" y="201"/>
                    </a:lnTo>
                    <a:lnTo>
                      <a:pt x="3017" y="134"/>
                    </a:lnTo>
                    <a:lnTo>
                      <a:pt x="3188" y="67"/>
                    </a:lnTo>
                    <a:lnTo>
                      <a:pt x="336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25" name="Freeform 10">
                <a:extLst>
                  <a:ext uri="{FF2B5EF4-FFF2-40B4-BE49-F238E27FC236}">
                    <a16:creationId xmlns:a16="http://schemas.microsoft.com/office/drawing/2014/main" id="{1272D463-48A9-4DFC-9397-F76641AB9FFB}"/>
                  </a:ext>
                </a:extLst>
              </p:cNvPr>
              <p:cNvSpPr>
                <a:spLocks/>
              </p:cNvSpPr>
              <p:nvPr/>
            </p:nvSpPr>
            <p:spPr bwMode="auto">
              <a:xfrm>
                <a:off x="3627" y="2145"/>
                <a:ext cx="330" cy="331"/>
              </a:xfrm>
              <a:custGeom>
                <a:avLst/>
                <a:gdLst>
                  <a:gd name="T0" fmla="*/ 41 w 1322"/>
                  <a:gd name="T1" fmla="*/ 83 h 1321"/>
                  <a:gd name="T2" fmla="*/ 48 w 1322"/>
                  <a:gd name="T3" fmla="*/ 82 h 1321"/>
                  <a:gd name="T4" fmla="*/ 54 w 1322"/>
                  <a:gd name="T5" fmla="*/ 81 h 1321"/>
                  <a:gd name="T6" fmla="*/ 60 w 1322"/>
                  <a:gd name="T7" fmla="*/ 78 h 1321"/>
                  <a:gd name="T8" fmla="*/ 66 w 1322"/>
                  <a:gd name="T9" fmla="*/ 75 h 1321"/>
                  <a:gd name="T10" fmla="*/ 71 w 1322"/>
                  <a:gd name="T11" fmla="*/ 71 h 1321"/>
                  <a:gd name="T12" fmla="*/ 75 w 1322"/>
                  <a:gd name="T13" fmla="*/ 66 h 1321"/>
                  <a:gd name="T14" fmla="*/ 78 w 1322"/>
                  <a:gd name="T15" fmla="*/ 61 h 1321"/>
                  <a:gd name="T16" fmla="*/ 80 w 1322"/>
                  <a:gd name="T17" fmla="*/ 55 h 1321"/>
                  <a:gd name="T18" fmla="*/ 82 w 1322"/>
                  <a:gd name="T19" fmla="*/ 48 h 1321"/>
                  <a:gd name="T20" fmla="*/ 82 w 1322"/>
                  <a:gd name="T21" fmla="*/ 42 h 1321"/>
                  <a:gd name="T22" fmla="*/ 82 w 1322"/>
                  <a:gd name="T23" fmla="*/ 35 h 1321"/>
                  <a:gd name="T24" fmla="*/ 80 w 1322"/>
                  <a:gd name="T25" fmla="*/ 29 h 1321"/>
                  <a:gd name="T26" fmla="*/ 78 w 1322"/>
                  <a:gd name="T27" fmla="*/ 23 h 1321"/>
                  <a:gd name="T28" fmla="*/ 75 w 1322"/>
                  <a:gd name="T29" fmla="*/ 17 h 1321"/>
                  <a:gd name="T30" fmla="*/ 71 w 1322"/>
                  <a:gd name="T31" fmla="*/ 13 h 1321"/>
                  <a:gd name="T32" fmla="*/ 66 w 1322"/>
                  <a:gd name="T33" fmla="*/ 8 h 1321"/>
                  <a:gd name="T34" fmla="*/ 60 w 1322"/>
                  <a:gd name="T35" fmla="*/ 5 h 1321"/>
                  <a:gd name="T36" fmla="*/ 54 w 1322"/>
                  <a:gd name="T37" fmla="*/ 2 h 1321"/>
                  <a:gd name="T38" fmla="*/ 48 w 1322"/>
                  <a:gd name="T39" fmla="*/ 1 h 1321"/>
                  <a:gd name="T40" fmla="*/ 41 w 1322"/>
                  <a:gd name="T41" fmla="*/ 0 h 1321"/>
                  <a:gd name="T42" fmla="*/ 34 w 1322"/>
                  <a:gd name="T43" fmla="*/ 1 h 1321"/>
                  <a:gd name="T44" fmla="*/ 28 w 1322"/>
                  <a:gd name="T45" fmla="*/ 2 h 1321"/>
                  <a:gd name="T46" fmla="*/ 22 w 1322"/>
                  <a:gd name="T47" fmla="*/ 5 h 1321"/>
                  <a:gd name="T48" fmla="*/ 16 w 1322"/>
                  <a:gd name="T49" fmla="*/ 8 h 1321"/>
                  <a:gd name="T50" fmla="*/ 12 w 1322"/>
                  <a:gd name="T51" fmla="*/ 13 h 1321"/>
                  <a:gd name="T52" fmla="*/ 8 w 1322"/>
                  <a:gd name="T53" fmla="*/ 17 h 1321"/>
                  <a:gd name="T54" fmla="*/ 5 w 1322"/>
                  <a:gd name="T55" fmla="*/ 23 h 1321"/>
                  <a:gd name="T56" fmla="*/ 2 w 1322"/>
                  <a:gd name="T57" fmla="*/ 29 h 1321"/>
                  <a:gd name="T58" fmla="*/ 0 w 1322"/>
                  <a:gd name="T59" fmla="*/ 35 h 1321"/>
                  <a:gd name="T60" fmla="*/ 0 w 1322"/>
                  <a:gd name="T61" fmla="*/ 42 h 1321"/>
                  <a:gd name="T62" fmla="*/ 0 w 1322"/>
                  <a:gd name="T63" fmla="*/ 48 h 1321"/>
                  <a:gd name="T64" fmla="*/ 2 w 1322"/>
                  <a:gd name="T65" fmla="*/ 55 h 1321"/>
                  <a:gd name="T66" fmla="*/ 5 w 1322"/>
                  <a:gd name="T67" fmla="*/ 61 h 1321"/>
                  <a:gd name="T68" fmla="*/ 8 w 1322"/>
                  <a:gd name="T69" fmla="*/ 66 h 1321"/>
                  <a:gd name="T70" fmla="*/ 12 w 1322"/>
                  <a:gd name="T71" fmla="*/ 71 h 1321"/>
                  <a:gd name="T72" fmla="*/ 16 w 1322"/>
                  <a:gd name="T73" fmla="*/ 75 h 1321"/>
                  <a:gd name="T74" fmla="*/ 22 w 1322"/>
                  <a:gd name="T75" fmla="*/ 78 h 1321"/>
                  <a:gd name="T76" fmla="*/ 28 w 1322"/>
                  <a:gd name="T77" fmla="*/ 81 h 1321"/>
                  <a:gd name="T78" fmla="*/ 34 w 1322"/>
                  <a:gd name="T79" fmla="*/ 82 h 1321"/>
                  <a:gd name="T80" fmla="*/ 41 w 132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6" name="Freeform 11">
                <a:extLst>
                  <a:ext uri="{FF2B5EF4-FFF2-40B4-BE49-F238E27FC236}">
                    <a16:creationId xmlns:a16="http://schemas.microsoft.com/office/drawing/2014/main" id="{1B17C259-47D2-48E9-A781-DD1693EF00E1}"/>
                  </a:ext>
                </a:extLst>
              </p:cNvPr>
              <p:cNvSpPr>
                <a:spLocks/>
              </p:cNvSpPr>
              <p:nvPr/>
            </p:nvSpPr>
            <p:spPr bwMode="auto">
              <a:xfrm>
                <a:off x="3627" y="2145"/>
                <a:ext cx="330" cy="331"/>
              </a:xfrm>
              <a:custGeom>
                <a:avLst/>
                <a:gdLst>
                  <a:gd name="T0" fmla="*/ 41 w 1322"/>
                  <a:gd name="T1" fmla="*/ 83 h 1321"/>
                  <a:gd name="T2" fmla="*/ 48 w 1322"/>
                  <a:gd name="T3" fmla="*/ 82 h 1321"/>
                  <a:gd name="T4" fmla="*/ 54 w 1322"/>
                  <a:gd name="T5" fmla="*/ 81 h 1321"/>
                  <a:gd name="T6" fmla="*/ 60 w 1322"/>
                  <a:gd name="T7" fmla="*/ 78 h 1321"/>
                  <a:gd name="T8" fmla="*/ 66 w 1322"/>
                  <a:gd name="T9" fmla="*/ 75 h 1321"/>
                  <a:gd name="T10" fmla="*/ 71 w 1322"/>
                  <a:gd name="T11" fmla="*/ 71 h 1321"/>
                  <a:gd name="T12" fmla="*/ 75 w 1322"/>
                  <a:gd name="T13" fmla="*/ 66 h 1321"/>
                  <a:gd name="T14" fmla="*/ 78 w 1322"/>
                  <a:gd name="T15" fmla="*/ 61 h 1321"/>
                  <a:gd name="T16" fmla="*/ 80 w 1322"/>
                  <a:gd name="T17" fmla="*/ 55 h 1321"/>
                  <a:gd name="T18" fmla="*/ 82 w 1322"/>
                  <a:gd name="T19" fmla="*/ 48 h 1321"/>
                  <a:gd name="T20" fmla="*/ 82 w 1322"/>
                  <a:gd name="T21" fmla="*/ 42 h 1321"/>
                  <a:gd name="T22" fmla="*/ 82 w 1322"/>
                  <a:gd name="T23" fmla="*/ 35 h 1321"/>
                  <a:gd name="T24" fmla="*/ 80 w 1322"/>
                  <a:gd name="T25" fmla="*/ 29 h 1321"/>
                  <a:gd name="T26" fmla="*/ 78 w 1322"/>
                  <a:gd name="T27" fmla="*/ 23 h 1321"/>
                  <a:gd name="T28" fmla="*/ 75 w 1322"/>
                  <a:gd name="T29" fmla="*/ 17 h 1321"/>
                  <a:gd name="T30" fmla="*/ 71 w 1322"/>
                  <a:gd name="T31" fmla="*/ 13 h 1321"/>
                  <a:gd name="T32" fmla="*/ 66 w 1322"/>
                  <a:gd name="T33" fmla="*/ 8 h 1321"/>
                  <a:gd name="T34" fmla="*/ 60 w 1322"/>
                  <a:gd name="T35" fmla="*/ 5 h 1321"/>
                  <a:gd name="T36" fmla="*/ 54 w 1322"/>
                  <a:gd name="T37" fmla="*/ 2 h 1321"/>
                  <a:gd name="T38" fmla="*/ 48 w 1322"/>
                  <a:gd name="T39" fmla="*/ 1 h 1321"/>
                  <a:gd name="T40" fmla="*/ 41 w 1322"/>
                  <a:gd name="T41" fmla="*/ 0 h 1321"/>
                  <a:gd name="T42" fmla="*/ 34 w 1322"/>
                  <a:gd name="T43" fmla="*/ 1 h 1321"/>
                  <a:gd name="T44" fmla="*/ 28 w 1322"/>
                  <a:gd name="T45" fmla="*/ 2 h 1321"/>
                  <a:gd name="T46" fmla="*/ 22 w 1322"/>
                  <a:gd name="T47" fmla="*/ 5 h 1321"/>
                  <a:gd name="T48" fmla="*/ 16 w 1322"/>
                  <a:gd name="T49" fmla="*/ 8 h 1321"/>
                  <a:gd name="T50" fmla="*/ 12 w 1322"/>
                  <a:gd name="T51" fmla="*/ 13 h 1321"/>
                  <a:gd name="T52" fmla="*/ 8 w 1322"/>
                  <a:gd name="T53" fmla="*/ 17 h 1321"/>
                  <a:gd name="T54" fmla="*/ 5 w 1322"/>
                  <a:gd name="T55" fmla="*/ 23 h 1321"/>
                  <a:gd name="T56" fmla="*/ 2 w 1322"/>
                  <a:gd name="T57" fmla="*/ 29 h 1321"/>
                  <a:gd name="T58" fmla="*/ 0 w 1322"/>
                  <a:gd name="T59" fmla="*/ 35 h 1321"/>
                  <a:gd name="T60" fmla="*/ 0 w 1322"/>
                  <a:gd name="T61" fmla="*/ 42 h 1321"/>
                  <a:gd name="T62" fmla="*/ 0 w 1322"/>
                  <a:gd name="T63" fmla="*/ 48 h 1321"/>
                  <a:gd name="T64" fmla="*/ 2 w 1322"/>
                  <a:gd name="T65" fmla="*/ 55 h 1321"/>
                  <a:gd name="T66" fmla="*/ 5 w 1322"/>
                  <a:gd name="T67" fmla="*/ 61 h 1321"/>
                  <a:gd name="T68" fmla="*/ 8 w 1322"/>
                  <a:gd name="T69" fmla="*/ 66 h 1321"/>
                  <a:gd name="T70" fmla="*/ 12 w 1322"/>
                  <a:gd name="T71" fmla="*/ 71 h 1321"/>
                  <a:gd name="T72" fmla="*/ 16 w 1322"/>
                  <a:gd name="T73" fmla="*/ 75 h 1321"/>
                  <a:gd name="T74" fmla="*/ 22 w 1322"/>
                  <a:gd name="T75" fmla="*/ 78 h 1321"/>
                  <a:gd name="T76" fmla="*/ 28 w 1322"/>
                  <a:gd name="T77" fmla="*/ 81 h 1321"/>
                  <a:gd name="T78" fmla="*/ 34 w 1322"/>
                  <a:gd name="T79" fmla="*/ 82 h 1321"/>
                  <a:gd name="T80" fmla="*/ 41 w 132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27" name="Freeform 12">
                <a:extLst>
                  <a:ext uri="{FF2B5EF4-FFF2-40B4-BE49-F238E27FC236}">
                    <a16:creationId xmlns:a16="http://schemas.microsoft.com/office/drawing/2014/main" id="{02C53530-788B-4669-AF51-4FDBE517371A}"/>
                  </a:ext>
                </a:extLst>
              </p:cNvPr>
              <p:cNvSpPr>
                <a:spLocks/>
              </p:cNvSpPr>
              <p:nvPr/>
            </p:nvSpPr>
            <p:spPr bwMode="auto">
              <a:xfrm>
                <a:off x="3627" y="2145"/>
                <a:ext cx="330" cy="331"/>
              </a:xfrm>
              <a:custGeom>
                <a:avLst/>
                <a:gdLst>
                  <a:gd name="T0" fmla="*/ 41 w 1322"/>
                  <a:gd name="T1" fmla="*/ 83 h 1321"/>
                  <a:gd name="T2" fmla="*/ 48 w 1322"/>
                  <a:gd name="T3" fmla="*/ 82 h 1321"/>
                  <a:gd name="T4" fmla="*/ 54 w 1322"/>
                  <a:gd name="T5" fmla="*/ 81 h 1321"/>
                  <a:gd name="T6" fmla="*/ 60 w 1322"/>
                  <a:gd name="T7" fmla="*/ 78 h 1321"/>
                  <a:gd name="T8" fmla="*/ 66 w 1322"/>
                  <a:gd name="T9" fmla="*/ 75 h 1321"/>
                  <a:gd name="T10" fmla="*/ 71 w 1322"/>
                  <a:gd name="T11" fmla="*/ 71 h 1321"/>
                  <a:gd name="T12" fmla="*/ 75 w 1322"/>
                  <a:gd name="T13" fmla="*/ 66 h 1321"/>
                  <a:gd name="T14" fmla="*/ 78 w 1322"/>
                  <a:gd name="T15" fmla="*/ 61 h 1321"/>
                  <a:gd name="T16" fmla="*/ 80 w 1322"/>
                  <a:gd name="T17" fmla="*/ 55 h 1321"/>
                  <a:gd name="T18" fmla="*/ 82 w 1322"/>
                  <a:gd name="T19" fmla="*/ 48 h 1321"/>
                  <a:gd name="T20" fmla="*/ 82 w 1322"/>
                  <a:gd name="T21" fmla="*/ 42 h 1321"/>
                  <a:gd name="T22" fmla="*/ 82 w 1322"/>
                  <a:gd name="T23" fmla="*/ 35 h 1321"/>
                  <a:gd name="T24" fmla="*/ 80 w 1322"/>
                  <a:gd name="T25" fmla="*/ 29 h 1321"/>
                  <a:gd name="T26" fmla="*/ 78 w 1322"/>
                  <a:gd name="T27" fmla="*/ 23 h 1321"/>
                  <a:gd name="T28" fmla="*/ 75 w 1322"/>
                  <a:gd name="T29" fmla="*/ 17 h 1321"/>
                  <a:gd name="T30" fmla="*/ 71 w 1322"/>
                  <a:gd name="T31" fmla="*/ 13 h 1321"/>
                  <a:gd name="T32" fmla="*/ 66 w 1322"/>
                  <a:gd name="T33" fmla="*/ 8 h 1321"/>
                  <a:gd name="T34" fmla="*/ 60 w 1322"/>
                  <a:gd name="T35" fmla="*/ 5 h 1321"/>
                  <a:gd name="T36" fmla="*/ 54 w 1322"/>
                  <a:gd name="T37" fmla="*/ 2 h 1321"/>
                  <a:gd name="T38" fmla="*/ 48 w 1322"/>
                  <a:gd name="T39" fmla="*/ 1 h 1321"/>
                  <a:gd name="T40" fmla="*/ 41 w 1322"/>
                  <a:gd name="T41" fmla="*/ 0 h 1321"/>
                  <a:gd name="T42" fmla="*/ 34 w 1322"/>
                  <a:gd name="T43" fmla="*/ 1 h 1321"/>
                  <a:gd name="T44" fmla="*/ 28 w 1322"/>
                  <a:gd name="T45" fmla="*/ 2 h 1321"/>
                  <a:gd name="T46" fmla="*/ 22 w 1322"/>
                  <a:gd name="T47" fmla="*/ 5 h 1321"/>
                  <a:gd name="T48" fmla="*/ 16 w 1322"/>
                  <a:gd name="T49" fmla="*/ 8 h 1321"/>
                  <a:gd name="T50" fmla="*/ 12 w 1322"/>
                  <a:gd name="T51" fmla="*/ 13 h 1321"/>
                  <a:gd name="T52" fmla="*/ 8 w 1322"/>
                  <a:gd name="T53" fmla="*/ 17 h 1321"/>
                  <a:gd name="T54" fmla="*/ 5 w 1322"/>
                  <a:gd name="T55" fmla="*/ 23 h 1321"/>
                  <a:gd name="T56" fmla="*/ 2 w 1322"/>
                  <a:gd name="T57" fmla="*/ 29 h 1321"/>
                  <a:gd name="T58" fmla="*/ 0 w 1322"/>
                  <a:gd name="T59" fmla="*/ 35 h 1321"/>
                  <a:gd name="T60" fmla="*/ 0 w 1322"/>
                  <a:gd name="T61" fmla="*/ 42 h 1321"/>
                  <a:gd name="T62" fmla="*/ 0 w 1322"/>
                  <a:gd name="T63" fmla="*/ 48 h 1321"/>
                  <a:gd name="T64" fmla="*/ 2 w 1322"/>
                  <a:gd name="T65" fmla="*/ 55 h 1321"/>
                  <a:gd name="T66" fmla="*/ 5 w 1322"/>
                  <a:gd name="T67" fmla="*/ 61 h 1321"/>
                  <a:gd name="T68" fmla="*/ 8 w 1322"/>
                  <a:gd name="T69" fmla="*/ 66 h 1321"/>
                  <a:gd name="T70" fmla="*/ 12 w 1322"/>
                  <a:gd name="T71" fmla="*/ 71 h 1321"/>
                  <a:gd name="T72" fmla="*/ 16 w 1322"/>
                  <a:gd name="T73" fmla="*/ 75 h 1321"/>
                  <a:gd name="T74" fmla="*/ 22 w 1322"/>
                  <a:gd name="T75" fmla="*/ 78 h 1321"/>
                  <a:gd name="T76" fmla="*/ 28 w 1322"/>
                  <a:gd name="T77" fmla="*/ 81 h 1321"/>
                  <a:gd name="T78" fmla="*/ 34 w 1322"/>
                  <a:gd name="T79" fmla="*/ 82 h 1321"/>
                  <a:gd name="T80" fmla="*/ 41 w 132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56" y="1321"/>
                    </a:moveTo>
                    <a:lnTo>
                      <a:pt x="770" y="1312"/>
                    </a:lnTo>
                    <a:lnTo>
                      <a:pt x="866" y="1292"/>
                    </a:lnTo>
                    <a:lnTo>
                      <a:pt x="961" y="1245"/>
                    </a:lnTo>
                    <a:lnTo>
                      <a:pt x="1056" y="1197"/>
                    </a:lnTo>
                    <a:lnTo>
                      <a:pt x="1132" y="1130"/>
                    </a:lnTo>
                    <a:lnTo>
                      <a:pt x="1199" y="1055"/>
                    </a:lnTo>
                    <a:lnTo>
                      <a:pt x="1246" y="969"/>
                    </a:lnTo>
                    <a:lnTo>
                      <a:pt x="1285" y="873"/>
                    </a:lnTo>
                    <a:lnTo>
                      <a:pt x="1313" y="769"/>
                    </a:lnTo>
                    <a:lnTo>
                      <a:pt x="1322" y="664"/>
                    </a:lnTo>
                    <a:lnTo>
                      <a:pt x="1313" y="551"/>
                    </a:lnTo>
                    <a:lnTo>
                      <a:pt x="1285" y="456"/>
                    </a:lnTo>
                    <a:lnTo>
                      <a:pt x="1246" y="361"/>
                    </a:lnTo>
                    <a:lnTo>
                      <a:pt x="1199" y="275"/>
                    </a:lnTo>
                    <a:lnTo>
                      <a:pt x="1132" y="199"/>
                    </a:lnTo>
                    <a:lnTo>
                      <a:pt x="1056" y="132"/>
                    </a:lnTo>
                    <a:lnTo>
                      <a:pt x="961" y="75"/>
                    </a:lnTo>
                    <a:lnTo>
                      <a:pt x="866" y="37"/>
                    </a:lnTo>
                    <a:lnTo>
                      <a:pt x="770" y="9"/>
                    </a:lnTo>
                    <a:lnTo>
                      <a:pt x="656" y="0"/>
                    </a:lnTo>
                    <a:lnTo>
                      <a:pt x="552" y="9"/>
                    </a:lnTo>
                    <a:lnTo>
                      <a:pt x="448" y="37"/>
                    </a:lnTo>
                    <a:lnTo>
                      <a:pt x="361" y="75"/>
                    </a:lnTo>
                    <a:lnTo>
                      <a:pt x="266" y="132"/>
                    </a:lnTo>
                    <a:lnTo>
                      <a:pt x="190" y="199"/>
                    </a:lnTo>
                    <a:lnTo>
                      <a:pt x="123" y="275"/>
                    </a:lnTo>
                    <a:lnTo>
                      <a:pt x="76" y="361"/>
                    </a:lnTo>
                    <a:lnTo>
                      <a:pt x="28" y="456"/>
                    </a:lnTo>
                    <a:lnTo>
                      <a:pt x="9" y="551"/>
                    </a:lnTo>
                    <a:lnTo>
                      <a:pt x="0" y="664"/>
                    </a:lnTo>
                    <a:lnTo>
                      <a:pt x="9" y="769"/>
                    </a:lnTo>
                    <a:lnTo>
                      <a:pt x="28" y="873"/>
                    </a:lnTo>
                    <a:lnTo>
                      <a:pt x="76" y="969"/>
                    </a:lnTo>
                    <a:lnTo>
                      <a:pt x="123" y="1055"/>
                    </a:lnTo>
                    <a:lnTo>
                      <a:pt x="190" y="1130"/>
                    </a:lnTo>
                    <a:lnTo>
                      <a:pt x="266" y="1197"/>
                    </a:lnTo>
                    <a:lnTo>
                      <a:pt x="361"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28" name="Freeform 13">
                <a:extLst>
                  <a:ext uri="{FF2B5EF4-FFF2-40B4-BE49-F238E27FC236}">
                    <a16:creationId xmlns:a16="http://schemas.microsoft.com/office/drawing/2014/main" id="{8DB2C925-29BE-40EB-AE57-94DCE6FA1BE4}"/>
                  </a:ext>
                </a:extLst>
              </p:cNvPr>
              <p:cNvSpPr>
                <a:spLocks/>
              </p:cNvSpPr>
              <p:nvPr/>
            </p:nvSpPr>
            <p:spPr bwMode="auto">
              <a:xfrm>
                <a:off x="3672" y="2169"/>
                <a:ext cx="176" cy="176"/>
              </a:xfrm>
              <a:custGeom>
                <a:avLst/>
                <a:gdLst>
                  <a:gd name="T0" fmla="*/ 22 w 705"/>
                  <a:gd name="T1" fmla="*/ 44 h 703"/>
                  <a:gd name="T2" fmla="*/ 25 w 705"/>
                  <a:gd name="T3" fmla="*/ 44 h 703"/>
                  <a:gd name="T4" fmla="*/ 29 w 705"/>
                  <a:gd name="T5" fmla="*/ 43 h 703"/>
                  <a:gd name="T6" fmla="*/ 32 w 705"/>
                  <a:gd name="T7" fmla="*/ 41 h 703"/>
                  <a:gd name="T8" fmla="*/ 35 w 705"/>
                  <a:gd name="T9" fmla="*/ 40 h 703"/>
                  <a:gd name="T10" fmla="*/ 37 w 705"/>
                  <a:gd name="T11" fmla="*/ 38 h 703"/>
                  <a:gd name="T12" fmla="*/ 40 w 705"/>
                  <a:gd name="T13" fmla="*/ 35 h 703"/>
                  <a:gd name="T14" fmla="*/ 41 w 705"/>
                  <a:gd name="T15" fmla="*/ 32 h 703"/>
                  <a:gd name="T16" fmla="*/ 43 w 705"/>
                  <a:gd name="T17" fmla="*/ 29 h 703"/>
                  <a:gd name="T18" fmla="*/ 43 w 705"/>
                  <a:gd name="T19" fmla="*/ 26 h 703"/>
                  <a:gd name="T20" fmla="*/ 44 w 705"/>
                  <a:gd name="T21" fmla="*/ 22 h 703"/>
                  <a:gd name="T22" fmla="*/ 43 w 705"/>
                  <a:gd name="T23" fmla="*/ 19 h 703"/>
                  <a:gd name="T24" fmla="*/ 43 w 705"/>
                  <a:gd name="T25" fmla="*/ 15 h 703"/>
                  <a:gd name="T26" fmla="*/ 41 w 705"/>
                  <a:gd name="T27" fmla="*/ 12 h 703"/>
                  <a:gd name="T28" fmla="*/ 40 w 705"/>
                  <a:gd name="T29" fmla="*/ 9 h 703"/>
                  <a:gd name="T30" fmla="*/ 37 w 705"/>
                  <a:gd name="T31" fmla="*/ 7 h 703"/>
                  <a:gd name="T32" fmla="*/ 35 w 705"/>
                  <a:gd name="T33" fmla="*/ 4 h 703"/>
                  <a:gd name="T34" fmla="*/ 32 w 705"/>
                  <a:gd name="T35" fmla="*/ 2 h 703"/>
                  <a:gd name="T36" fmla="*/ 29 w 705"/>
                  <a:gd name="T37" fmla="*/ 1 h 703"/>
                  <a:gd name="T38" fmla="*/ 25 w 705"/>
                  <a:gd name="T39" fmla="*/ 1 h 703"/>
                  <a:gd name="T40" fmla="*/ 22 w 705"/>
                  <a:gd name="T41" fmla="*/ 0 h 703"/>
                  <a:gd name="T42" fmla="*/ 18 w 705"/>
                  <a:gd name="T43" fmla="*/ 1 h 703"/>
                  <a:gd name="T44" fmla="*/ 15 w 705"/>
                  <a:gd name="T45" fmla="*/ 1 h 703"/>
                  <a:gd name="T46" fmla="*/ 12 w 705"/>
                  <a:gd name="T47" fmla="*/ 2 h 703"/>
                  <a:gd name="T48" fmla="*/ 9 w 705"/>
                  <a:gd name="T49" fmla="*/ 4 h 703"/>
                  <a:gd name="T50" fmla="*/ 6 w 705"/>
                  <a:gd name="T51" fmla="*/ 7 h 703"/>
                  <a:gd name="T52" fmla="*/ 5 w 705"/>
                  <a:gd name="T53" fmla="*/ 9 h 703"/>
                  <a:gd name="T54" fmla="*/ 3 w 705"/>
                  <a:gd name="T55" fmla="*/ 12 h 703"/>
                  <a:gd name="T56" fmla="*/ 1 w 705"/>
                  <a:gd name="T57" fmla="*/ 15 h 703"/>
                  <a:gd name="T58" fmla="*/ 0 w 705"/>
                  <a:gd name="T59" fmla="*/ 19 h 703"/>
                  <a:gd name="T60" fmla="*/ 0 w 705"/>
                  <a:gd name="T61" fmla="*/ 22 h 703"/>
                  <a:gd name="T62" fmla="*/ 0 w 705"/>
                  <a:gd name="T63" fmla="*/ 26 h 703"/>
                  <a:gd name="T64" fmla="*/ 1 w 705"/>
                  <a:gd name="T65" fmla="*/ 29 h 703"/>
                  <a:gd name="T66" fmla="*/ 3 w 705"/>
                  <a:gd name="T67" fmla="*/ 32 h 703"/>
                  <a:gd name="T68" fmla="*/ 5 w 705"/>
                  <a:gd name="T69" fmla="*/ 35 h 703"/>
                  <a:gd name="T70" fmla="*/ 6 w 705"/>
                  <a:gd name="T71" fmla="*/ 38 h 703"/>
                  <a:gd name="T72" fmla="*/ 9 w 705"/>
                  <a:gd name="T73" fmla="*/ 40 h 703"/>
                  <a:gd name="T74" fmla="*/ 12 w 705"/>
                  <a:gd name="T75" fmla="*/ 41 h 703"/>
                  <a:gd name="T76" fmla="*/ 15 w 705"/>
                  <a:gd name="T77" fmla="*/ 43 h 703"/>
                  <a:gd name="T78" fmla="*/ 18 w 705"/>
                  <a:gd name="T79" fmla="*/ 44 h 703"/>
                  <a:gd name="T80" fmla="*/ 22 w 705"/>
                  <a:gd name="T81" fmla="*/ 44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703"/>
                  <a:gd name="T125" fmla="*/ 705 w 70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703">
                    <a:moveTo>
                      <a:pt x="352" y="703"/>
                    </a:moveTo>
                    <a:lnTo>
                      <a:pt x="410" y="694"/>
                    </a:lnTo>
                    <a:lnTo>
                      <a:pt x="467" y="683"/>
                    </a:lnTo>
                    <a:lnTo>
                      <a:pt x="515" y="655"/>
                    </a:lnTo>
                    <a:lnTo>
                      <a:pt x="562" y="636"/>
                    </a:lnTo>
                    <a:lnTo>
                      <a:pt x="601" y="599"/>
                    </a:lnTo>
                    <a:lnTo>
                      <a:pt x="638" y="560"/>
                    </a:lnTo>
                    <a:lnTo>
                      <a:pt x="666" y="512"/>
                    </a:lnTo>
                    <a:lnTo>
                      <a:pt x="686" y="465"/>
                    </a:lnTo>
                    <a:lnTo>
                      <a:pt x="696" y="408"/>
                    </a:lnTo>
                    <a:lnTo>
                      <a:pt x="705" y="350"/>
                    </a:lnTo>
                    <a:lnTo>
                      <a:pt x="696" y="294"/>
                    </a:lnTo>
                    <a:lnTo>
                      <a:pt x="686" y="236"/>
                    </a:lnTo>
                    <a:lnTo>
                      <a:pt x="666" y="189"/>
                    </a:lnTo>
                    <a:lnTo>
                      <a:pt x="638" y="142"/>
                    </a:lnTo>
                    <a:lnTo>
                      <a:pt x="601" y="104"/>
                    </a:lnTo>
                    <a:lnTo>
                      <a:pt x="562" y="65"/>
                    </a:lnTo>
                    <a:lnTo>
                      <a:pt x="515" y="37"/>
                    </a:lnTo>
                    <a:lnTo>
                      <a:pt x="467" y="18"/>
                    </a:lnTo>
                    <a:lnTo>
                      <a:pt x="410" y="9"/>
                    </a:lnTo>
                    <a:lnTo>
                      <a:pt x="352" y="0"/>
                    </a:lnTo>
                    <a:lnTo>
                      <a:pt x="296" y="9"/>
                    </a:lnTo>
                    <a:lnTo>
                      <a:pt x="238" y="18"/>
                    </a:lnTo>
                    <a:lnTo>
                      <a:pt x="190" y="37"/>
                    </a:lnTo>
                    <a:lnTo>
                      <a:pt x="143" y="65"/>
                    </a:lnTo>
                    <a:lnTo>
                      <a:pt x="105" y="104"/>
                    </a:lnTo>
                    <a:lnTo>
                      <a:pt x="77" y="142"/>
                    </a:lnTo>
                    <a:lnTo>
                      <a:pt x="48" y="189"/>
                    </a:lnTo>
                    <a:lnTo>
                      <a:pt x="19" y="236"/>
                    </a:lnTo>
                    <a:lnTo>
                      <a:pt x="10" y="294"/>
                    </a:lnTo>
                    <a:lnTo>
                      <a:pt x="0" y="350"/>
                    </a:lnTo>
                    <a:lnTo>
                      <a:pt x="10" y="408"/>
                    </a:lnTo>
                    <a:lnTo>
                      <a:pt x="19" y="465"/>
                    </a:lnTo>
                    <a:lnTo>
                      <a:pt x="48" y="512"/>
                    </a:lnTo>
                    <a:lnTo>
                      <a:pt x="77" y="560"/>
                    </a:lnTo>
                    <a:lnTo>
                      <a:pt x="105" y="599"/>
                    </a:lnTo>
                    <a:lnTo>
                      <a:pt x="143" y="636"/>
                    </a:lnTo>
                    <a:lnTo>
                      <a:pt x="190" y="655"/>
                    </a:lnTo>
                    <a:lnTo>
                      <a:pt x="238" y="683"/>
                    </a:lnTo>
                    <a:lnTo>
                      <a:pt x="296" y="694"/>
                    </a:lnTo>
                    <a:lnTo>
                      <a:pt x="352" y="7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9" name="Freeform 14">
                <a:extLst>
                  <a:ext uri="{FF2B5EF4-FFF2-40B4-BE49-F238E27FC236}">
                    <a16:creationId xmlns:a16="http://schemas.microsoft.com/office/drawing/2014/main" id="{36175270-E291-495C-B14F-70A471F62969}"/>
                  </a:ext>
                </a:extLst>
              </p:cNvPr>
              <p:cNvSpPr>
                <a:spLocks/>
              </p:cNvSpPr>
              <p:nvPr/>
            </p:nvSpPr>
            <p:spPr bwMode="auto">
              <a:xfrm>
                <a:off x="3679" y="2171"/>
                <a:ext cx="155" cy="157"/>
              </a:xfrm>
              <a:custGeom>
                <a:avLst/>
                <a:gdLst>
                  <a:gd name="T0" fmla="*/ 20 w 618"/>
                  <a:gd name="T1" fmla="*/ 39 h 627"/>
                  <a:gd name="T2" fmla="*/ 23 w 618"/>
                  <a:gd name="T3" fmla="*/ 39 h 627"/>
                  <a:gd name="T4" fmla="*/ 26 w 618"/>
                  <a:gd name="T5" fmla="*/ 38 h 627"/>
                  <a:gd name="T6" fmla="*/ 29 w 618"/>
                  <a:gd name="T7" fmla="*/ 37 h 627"/>
                  <a:gd name="T8" fmla="*/ 31 w 618"/>
                  <a:gd name="T9" fmla="*/ 36 h 627"/>
                  <a:gd name="T10" fmla="*/ 33 w 618"/>
                  <a:gd name="T11" fmla="*/ 33 h 627"/>
                  <a:gd name="T12" fmla="*/ 35 w 618"/>
                  <a:gd name="T13" fmla="*/ 31 h 627"/>
                  <a:gd name="T14" fmla="*/ 37 w 618"/>
                  <a:gd name="T15" fmla="*/ 29 h 627"/>
                  <a:gd name="T16" fmla="*/ 38 w 618"/>
                  <a:gd name="T17" fmla="*/ 26 h 627"/>
                  <a:gd name="T18" fmla="*/ 39 w 618"/>
                  <a:gd name="T19" fmla="*/ 23 h 627"/>
                  <a:gd name="T20" fmla="*/ 39 w 618"/>
                  <a:gd name="T21" fmla="*/ 20 h 627"/>
                  <a:gd name="T22" fmla="*/ 39 w 618"/>
                  <a:gd name="T23" fmla="*/ 17 h 627"/>
                  <a:gd name="T24" fmla="*/ 38 w 618"/>
                  <a:gd name="T25" fmla="*/ 14 h 627"/>
                  <a:gd name="T26" fmla="*/ 37 w 618"/>
                  <a:gd name="T27" fmla="*/ 11 h 627"/>
                  <a:gd name="T28" fmla="*/ 35 w 618"/>
                  <a:gd name="T29" fmla="*/ 8 h 627"/>
                  <a:gd name="T30" fmla="*/ 33 w 618"/>
                  <a:gd name="T31" fmla="*/ 6 h 627"/>
                  <a:gd name="T32" fmla="*/ 31 w 618"/>
                  <a:gd name="T33" fmla="*/ 4 h 627"/>
                  <a:gd name="T34" fmla="*/ 29 w 618"/>
                  <a:gd name="T35" fmla="*/ 3 h 627"/>
                  <a:gd name="T36" fmla="*/ 26 w 618"/>
                  <a:gd name="T37" fmla="*/ 1 h 627"/>
                  <a:gd name="T38" fmla="*/ 23 w 618"/>
                  <a:gd name="T39" fmla="*/ 1 h 627"/>
                  <a:gd name="T40" fmla="*/ 20 w 618"/>
                  <a:gd name="T41" fmla="*/ 0 h 627"/>
                  <a:gd name="T42" fmla="*/ 17 w 618"/>
                  <a:gd name="T43" fmla="*/ 1 h 627"/>
                  <a:gd name="T44" fmla="*/ 14 w 618"/>
                  <a:gd name="T45" fmla="*/ 1 h 627"/>
                  <a:gd name="T46" fmla="*/ 11 w 618"/>
                  <a:gd name="T47" fmla="*/ 3 h 627"/>
                  <a:gd name="T48" fmla="*/ 8 w 618"/>
                  <a:gd name="T49" fmla="*/ 4 h 627"/>
                  <a:gd name="T50" fmla="*/ 6 w 618"/>
                  <a:gd name="T51" fmla="*/ 6 h 627"/>
                  <a:gd name="T52" fmla="*/ 4 w 618"/>
                  <a:gd name="T53" fmla="*/ 8 h 627"/>
                  <a:gd name="T54" fmla="*/ 2 w 618"/>
                  <a:gd name="T55" fmla="*/ 11 h 627"/>
                  <a:gd name="T56" fmla="*/ 1 w 618"/>
                  <a:gd name="T57" fmla="*/ 14 h 627"/>
                  <a:gd name="T58" fmla="*/ 1 w 618"/>
                  <a:gd name="T59" fmla="*/ 17 h 627"/>
                  <a:gd name="T60" fmla="*/ 0 w 618"/>
                  <a:gd name="T61" fmla="*/ 20 h 627"/>
                  <a:gd name="T62" fmla="*/ 0 w 618"/>
                  <a:gd name="T63" fmla="*/ 20 h 627"/>
                  <a:gd name="T64" fmla="*/ 0 w 618"/>
                  <a:gd name="T65" fmla="*/ 21 h 627"/>
                  <a:gd name="T66" fmla="*/ 1 w 618"/>
                  <a:gd name="T67" fmla="*/ 24 h 627"/>
                  <a:gd name="T68" fmla="*/ 1 w 618"/>
                  <a:gd name="T69" fmla="*/ 27 h 627"/>
                  <a:gd name="T70" fmla="*/ 2 w 618"/>
                  <a:gd name="T71" fmla="*/ 29 h 627"/>
                  <a:gd name="T72" fmla="*/ 4 w 618"/>
                  <a:gd name="T73" fmla="*/ 32 h 627"/>
                  <a:gd name="T74" fmla="*/ 6 w 618"/>
                  <a:gd name="T75" fmla="*/ 34 h 627"/>
                  <a:gd name="T76" fmla="*/ 8 w 618"/>
                  <a:gd name="T77" fmla="*/ 36 h 627"/>
                  <a:gd name="T78" fmla="*/ 11 w 618"/>
                  <a:gd name="T79" fmla="*/ 37 h 627"/>
                  <a:gd name="T80" fmla="*/ 14 w 618"/>
                  <a:gd name="T81" fmla="*/ 38 h 627"/>
                  <a:gd name="T82" fmla="*/ 17 w 618"/>
                  <a:gd name="T83" fmla="*/ 39 h 627"/>
                  <a:gd name="T84" fmla="*/ 20 w 618"/>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27"/>
                  <a:gd name="T131" fmla="*/ 618 w 618"/>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27">
                    <a:moveTo>
                      <a:pt x="313" y="627"/>
                    </a:moveTo>
                    <a:lnTo>
                      <a:pt x="361" y="618"/>
                    </a:lnTo>
                    <a:lnTo>
                      <a:pt x="409" y="607"/>
                    </a:lnTo>
                    <a:lnTo>
                      <a:pt x="456" y="590"/>
                    </a:lnTo>
                    <a:lnTo>
                      <a:pt x="494" y="570"/>
                    </a:lnTo>
                    <a:lnTo>
                      <a:pt x="532" y="532"/>
                    </a:lnTo>
                    <a:lnTo>
                      <a:pt x="560" y="494"/>
                    </a:lnTo>
                    <a:lnTo>
                      <a:pt x="589" y="456"/>
                    </a:lnTo>
                    <a:lnTo>
                      <a:pt x="608" y="408"/>
                    </a:lnTo>
                    <a:lnTo>
                      <a:pt x="618" y="361"/>
                    </a:lnTo>
                    <a:lnTo>
                      <a:pt x="618" y="313"/>
                    </a:lnTo>
                    <a:lnTo>
                      <a:pt x="618" y="266"/>
                    </a:lnTo>
                    <a:lnTo>
                      <a:pt x="608" y="218"/>
                    </a:lnTo>
                    <a:lnTo>
                      <a:pt x="589" y="171"/>
                    </a:lnTo>
                    <a:lnTo>
                      <a:pt x="560" y="133"/>
                    </a:lnTo>
                    <a:lnTo>
                      <a:pt x="532" y="95"/>
                    </a:lnTo>
                    <a:lnTo>
                      <a:pt x="494" y="66"/>
                    </a:lnTo>
                    <a:lnTo>
                      <a:pt x="456" y="38"/>
                    </a:lnTo>
                    <a:lnTo>
                      <a:pt x="409" y="19"/>
                    </a:lnTo>
                    <a:lnTo>
                      <a:pt x="361" y="9"/>
                    </a:lnTo>
                    <a:lnTo>
                      <a:pt x="313" y="0"/>
                    </a:lnTo>
                    <a:lnTo>
                      <a:pt x="266" y="9"/>
                    </a:lnTo>
                    <a:lnTo>
                      <a:pt x="218" y="19"/>
                    </a:lnTo>
                    <a:lnTo>
                      <a:pt x="171" y="38"/>
                    </a:lnTo>
                    <a:lnTo>
                      <a:pt x="132" y="66"/>
                    </a:lnTo>
                    <a:lnTo>
                      <a:pt x="95" y="95"/>
                    </a:lnTo>
                    <a:lnTo>
                      <a:pt x="65" y="133"/>
                    </a:lnTo>
                    <a:lnTo>
                      <a:pt x="37" y="171"/>
                    </a:lnTo>
                    <a:lnTo>
                      <a:pt x="18" y="218"/>
                    </a:lnTo>
                    <a:lnTo>
                      <a:pt x="9" y="266"/>
                    </a:lnTo>
                    <a:lnTo>
                      <a:pt x="0" y="313"/>
                    </a:lnTo>
                    <a:lnTo>
                      <a:pt x="0" y="322"/>
                    </a:lnTo>
                    <a:lnTo>
                      <a:pt x="0" y="332"/>
                    </a:lnTo>
                    <a:lnTo>
                      <a:pt x="9" y="380"/>
                    </a:lnTo>
                    <a:lnTo>
                      <a:pt x="18" y="428"/>
                    </a:lnTo>
                    <a:lnTo>
                      <a:pt x="37" y="465"/>
                    </a:lnTo>
                    <a:lnTo>
                      <a:pt x="65" y="503"/>
                    </a:lnTo>
                    <a:lnTo>
                      <a:pt x="95" y="542"/>
                    </a:lnTo>
                    <a:lnTo>
                      <a:pt x="132" y="570"/>
                    </a:lnTo>
                    <a:lnTo>
                      <a:pt x="171" y="590"/>
                    </a:lnTo>
                    <a:lnTo>
                      <a:pt x="218" y="607"/>
                    </a:lnTo>
                    <a:lnTo>
                      <a:pt x="266" y="618"/>
                    </a:lnTo>
                    <a:lnTo>
                      <a:pt x="313" y="627"/>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0" name="Freeform 15">
                <a:extLst>
                  <a:ext uri="{FF2B5EF4-FFF2-40B4-BE49-F238E27FC236}">
                    <a16:creationId xmlns:a16="http://schemas.microsoft.com/office/drawing/2014/main" id="{B12374F0-6033-4613-B42D-78325FA8548F}"/>
                  </a:ext>
                </a:extLst>
              </p:cNvPr>
              <p:cNvSpPr>
                <a:spLocks/>
              </p:cNvSpPr>
              <p:nvPr/>
            </p:nvSpPr>
            <p:spPr bwMode="auto">
              <a:xfrm>
                <a:off x="3686" y="2176"/>
                <a:ext cx="136" cy="135"/>
              </a:xfrm>
              <a:custGeom>
                <a:avLst/>
                <a:gdLst>
                  <a:gd name="T0" fmla="*/ 17 w 543"/>
                  <a:gd name="T1" fmla="*/ 34 h 541"/>
                  <a:gd name="T2" fmla="*/ 20 w 543"/>
                  <a:gd name="T3" fmla="*/ 34 h 541"/>
                  <a:gd name="T4" fmla="*/ 23 w 543"/>
                  <a:gd name="T5" fmla="*/ 33 h 541"/>
                  <a:gd name="T6" fmla="*/ 25 w 543"/>
                  <a:gd name="T7" fmla="*/ 32 h 541"/>
                  <a:gd name="T8" fmla="*/ 27 w 543"/>
                  <a:gd name="T9" fmla="*/ 31 h 541"/>
                  <a:gd name="T10" fmla="*/ 29 w 543"/>
                  <a:gd name="T11" fmla="*/ 29 h 541"/>
                  <a:gd name="T12" fmla="*/ 31 w 543"/>
                  <a:gd name="T13" fmla="*/ 27 h 541"/>
                  <a:gd name="T14" fmla="*/ 32 w 543"/>
                  <a:gd name="T15" fmla="*/ 25 h 541"/>
                  <a:gd name="T16" fmla="*/ 33 w 543"/>
                  <a:gd name="T17" fmla="*/ 22 h 541"/>
                  <a:gd name="T18" fmla="*/ 34 w 543"/>
                  <a:gd name="T19" fmla="*/ 19 h 541"/>
                  <a:gd name="T20" fmla="*/ 34 w 543"/>
                  <a:gd name="T21" fmla="*/ 16 h 541"/>
                  <a:gd name="T22" fmla="*/ 34 w 543"/>
                  <a:gd name="T23" fmla="*/ 14 h 541"/>
                  <a:gd name="T24" fmla="*/ 33 w 543"/>
                  <a:gd name="T25" fmla="*/ 11 h 541"/>
                  <a:gd name="T26" fmla="*/ 32 w 543"/>
                  <a:gd name="T27" fmla="*/ 9 h 541"/>
                  <a:gd name="T28" fmla="*/ 31 w 543"/>
                  <a:gd name="T29" fmla="*/ 6 h 541"/>
                  <a:gd name="T30" fmla="*/ 29 w 543"/>
                  <a:gd name="T31" fmla="*/ 5 h 541"/>
                  <a:gd name="T32" fmla="*/ 27 w 543"/>
                  <a:gd name="T33" fmla="*/ 3 h 541"/>
                  <a:gd name="T34" fmla="*/ 25 w 543"/>
                  <a:gd name="T35" fmla="*/ 2 h 541"/>
                  <a:gd name="T36" fmla="*/ 23 w 543"/>
                  <a:gd name="T37" fmla="*/ 0 h 541"/>
                  <a:gd name="T38" fmla="*/ 20 w 543"/>
                  <a:gd name="T39" fmla="*/ 0 h 541"/>
                  <a:gd name="T40" fmla="*/ 17 w 543"/>
                  <a:gd name="T41" fmla="*/ 0 h 541"/>
                  <a:gd name="T42" fmla="*/ 14 w 543"/>
                  <a:gd name="T43" fmla="*/ 0 h 541"/>
                  <a:gd name="T44" fmla="*/ 12 w 543"/>
                  <a:gd name="T45" fmla="*/ 0 h 541"/>
                  <a:gd name="T46" fmla="*/ 9 w 543"/>
                  <a:gd name="T47" fmla="*/ 2 h 541"/>
                  <a:gd name="T48" fmla="*/ 7 w 543"/>
                  <a:gd name="T49" fmla="*/ 3 h 541"/>
                  <a:gd name="T50" fmla="*/ 5 w 543"/>
                  <a:gd name="T51" fmla="*/ 5 h 541"/>
                  <a:gd name="T52" fmla="*/ 4 w 543"/>
                  <a:gd name="T53" fmla="*/ 6 h 541"/>
                  <a:gd name="T54" fmla="*/ 2 w 543"/>
                  <a:gd name="T55" fmla="*/ 9 h 541"/>
                  <a:gd name="T56" fmla="*/ 1 w 543"/>
                  <a:gd name="T57" fmla="*/ 11 h 541"/>
                  <a:gd name="T58" fmla="*/ 0 w 543"/>
                  <a:gd name="T59" fmla="*/ 13 h 541"/>
                  <a:gd name="T60" fmla="*/ 0 w 543"/>
                  <a:gd name="T61" fmla="*/ 16 h 541"/>
                  <a:gd name="T62" fmla="*/ 0 w 543"/>
                  <a:gd name="T63" fmla="*/ 17 h 541"/>
                  <a:gd name="T64" fmla="*/ 0 w 543"/>
                  <a:gd name="T65" fmla="*/ 18 h 541"/>
                  <a:gd name="T66" fmla="*/ 0 w 543"/>
                  <a:gd name="T67" fmla="*/ 20 h 541"/>
                  <a:gd name="T68" fmla="*/ 1 w 543"/>
                  <a:gd name="T69" fmla="*/ 22 h 541"/>
                  <a:gd name="T70" fmla="*/ 2 w 543"/>
                  <a:gd name="T71" fmla="*/ 25 h 541"/>
                  <a:gd name="T72" fmla="*/ 4 w 543"/>
                  <a:gd name="T73" fmla="*/ 27 h 541"/>
                  <a:gd name="T74" fmla="*/ 5 w 543"/>
                  <a:gd name="T75" fmla="*/ 29 h 541"/>
                  <a:gd name="T76" fmla="*/ 7 w 543"/>
                  <a:gd name="T77" fmla="*/ 31 h 541"/>
                  <a:gd name="T78" fmla="*/ 10 w 543"/>
                  <a:gd name="T79" fmla="*/ 32 h 541"/>
                  <a:gd name="T80" fmla="*/ 12 w 543"/>
                  <a:gd name="T81" fmla="*/ 33 h 541"/>
                  <a:gd name="T82" fmla="*/ 14 w 543"/>
                  <a:gd name="T83" fmla="*/ 34 h 541"/>
                  <a:gd name="T84" fmla="*/ 17 w 543"/>
                  <a:gd name="T85" fmla="*/ 34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1"/>
                  <a:gd name="T131" fmla="*/ 543 w 543"/>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1">
                    <a:moveTo>
                      <a:pt x="275" y="541"/>
                    </a:moveTo>
                    <a:lnTo>
                      <a:pt x="314" y="541"/>
                    </a:lnTo>
                    <a:lnTo>
                      <a:pt x="361" y="532"/>
                    </a:lnTo>
                    <a:lnTo>
                      <a:pt x="400" y="513"/>
                    </a:lnTo>
                    <a:lnTo>
                      <a:pt x="428" y="493"/>
                    </a:lnTo>
                    <a:lnTo>
                      <a:pt x="466" y="465"/>
                    </a:lnTo>
                    <a:lnTo>
                      <a:pt x="495" y="428"/>
                    </a:lnTo>
                    <a:lnTo>
                      <a:pt x="513" y="398"/>
                    </a:lnTo>
                    <a:lnTo>
                      <a:pt x="532" y="351"/>
                    </a:lnTo>
                    <a:lnTo>
                      <a:pt x="543" y="313"/>
                    </a:lnTo>
                    <a:lnTo>
                      <a:pt x="543" y="266"/>
                    </a:lnTo>
                    <a:lnTo>
                      <a:pt x="543" y="227"/>
                    </a:lnTo>
                    <a:lnTo>
                      <a:pt x="532" y="180"/>
                    </a:lnTo>
                    <a:lnTo>
                      <a:pt x="513" y="143"/>
                    </a:lnTo>
                    <a:lnTo>
                      <a:pt x="495" y="104"/>
                    </a:lnTo>
                    <a:lnTo>
                      <a:pt x="466" y="76"/>
                    </a:lnTo>
                    <a:lnTo>
                      <a:pt x="428" y="47"/>
                    </a:lnTo>
                    <a:lnTo>
                      <a:pt x="400" y="28"/>
                    </a:lnTo>
                    <a:lnTo>
                      <a:pt x="361" y="9"/>
                    </a:lnTo>
                    <a:lnTo>
                      <a:pt x="314" y="0"/>
                    </a:lnTo>
                    <a:lnTo>
                      <a:pt x="275" y="0"/>
                    </a:lnTo>
                    <a:lnTo>
                      <a:pt x="228" y="0"/>
                    </a:lnTo>
                    <a:lnTo>
                      <a:pt x="190" y="9"/>
                    </a:lnTo>
                    <a:lnTo>
                      <a:pt x="143" y="28"/>
                    </a:lnTo>
                    <a:lnTo>
                      <a:pt x="114" y="47"/>
                    </a:lnTo>
                    <a:lnTo>
                      <a:pt x="76" y="76"/>
                    </a:lnTo>
                    <a:lnTo>
                      <a:pt x="56" y="104"/>
                    </a:lnTo>
                    <a:lnTo>
                      <a:pt x="28" y="143"/>
                    </a:lnTo>
                    <a:lnTo>
                      <a:pt x="9" y="180"/>
                    </a:lnTo>
                    <a:lnTo>
                      <a:pt x="0" y="218"/>
                    </a:lnTo>
                    <a:lnTo>
                      <a:pt x="0" y="266"/>
                    </a:lnTo>
                    <a:lnTo>
                      <a:pt x="0" y="275"/>
                    </a:lnTo>
                    <a:lnTo>
                      <a:pt x="0" y="285"/>
                    </a:lnTo>
                    <a:lnTo>
                      <a:pt x="0" y="322"/>
                    </a:lnTo>
                    <a:lnTo>
                      <a:pt x="19" y="361"/>
                    </a:lnTo>
                    <a:lnTo>
                      <a:pt x="37" y="398"/>
                    </a:lnTo>
                    <a:lnTo>
                      <a:pt x="56" y="437"/>
                    </a:lnTo>
                    <a:lnTo>
                      <a:pt x="85" y="465"/>
                    </a:lnTo>
                    <a:lnTo>
                      <a:pt x="114" y="493"/>
                    </a:lnTo>
                    <a:lnTo>
                      <a:pt x="152" y="513"/>
                    </a:lnTo>
                    <a:lnTo>
                      <a:pt x="190" y="532"/>
                    </a:lnTo>
                    <a:lnTo>
                      <a:pt x="228" y="541"/>
                    </a:lnTo>
                    <a:lnTo>
                      <a:pt x="275" y="54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1" name="Freeform 16">
                <a:extLst>
                  <a:ext uri="{FF2B5EF4-FFF2-40B4-BE49-F238E27FC236}">
                    <a16:creationId xmlns:a16="http://schemas.microsoft.com/office/drawing/2014/main" id="{969608DC-9A8C-4159-A571-2CCBF6550D46}"/>
                  </a:ext>
                </a:extLst>
              </p:cNvPr>
              <p:cNvSpPr>
                <a:spLocks/>
              </p:cNvSpPr>
              <p:nvPr/>
            </p:nvSpPr>
            <p:spPr bwMode="auto">
              <a:xfrm>
                <a:off x="3693" y="2178"/>
                <a:ext cx="117" cy="117"/>
              </a:xfrm>
              <a:custGeom>
                <a:avLst/>
                <a:gdLst>
                  <a:gd name="T0" fmla="*/ 14 w 467"/>
                  <a:gd name="T1" fmla="*/ 29 h 466"/>
                  <a:gd name="T2" fmla="*/ 17 w 467"/>
                  <a:gd name="T3" fmla="*/ 29 h 466"/>
                  <a:gd name="T4" fmla="*/ 19 w 467"/>
                  <a:gd name="T5" fmla="*/ 29 h 466"/>
                  <a:gd name="T6" fmla="*/ 22 w 467"/>
                  <a:gd name="T7" fmla="*/ 28 h 466"/>
                  <a:gd name="T8" fmla="*/ 23 w 467"/>
                  <a:gd name="T9" fmla="*/ 27 h 466"/>
                  <a:gd name="T10" fmla="*/ 25 w 467"/>
                  <a:gd name="T11" fmla="*/ 25 h 466"/>
                  <a:gd name="T12" fmla="*/ 26 w 467"/>
                  <a:gd name="T13" fmla="*/ 23 h 466"/>
                  <a:gd name="T14" fmla="*/ 28 w 467"/>
                  <a:gd name="T15" fmla="*/ 22 h 466"/>
                  <a:gd name="T16" fmla="*/ 29 w 467"/>
                  <a:gd name="T17" fmla="*/ 19 h 466"/>
                  <a:gd name="T18" fmla="*/ 29 w 467"/>
                  <a:gd name="T19" fmla="*/ 17 h 466"/>
                  <a:gd name="T20" fmla="*/ 29 w 467"/>
                  <a:gd name="T21" fmla="*/ 15 h 466"/>
                  <a:gd name="T22" fmla="*/ 29 w 467"/>
                  <a:gd name="T23" fmla="*/ 13 h 466"/>
                  <a:gd name="T24" fmla="*/ 29 w 467"/>
                  <a:gd name="T25" fmla="*/ 10 h 466"/>
                  <a:gd name="T26" fmla="*/ 28 w 467"/>
                  <a:gd name="T27" fmla="*/ 8 h 466"/>
                  <a:gd name="T28" fmla="*/ 26 w 467"/>
                  <a:gd name="T29" fmla="*/ 6 h 466"/>
                  <a:gd name="T30" fmla="*/ 25 w 467"/>
                  <a:gd name="T31" fmla="*/ 4 h 466"/>
                  <a:gd name="T32" fmla="*/ 23 w 467"/>
                  <a:gd name="T33" fmla="*/ 3 h 466"/>
                  <a:gd name="T34" fmla="*/ 22 w 467"/>
                  <a:gd name="T35" fmla="*/ 2 h 466"/>
                  <a:gd name="T36" fmla="*/ 19 w 467"/>
                  <a:gd name="T37" fmla="*/ 1 h 466"/>
                  <a:gd name="T38" fmla="*/ 17 w 467"/>
                  <a:gd name="T39" fmla="*/ 0 h 466"/>
                  <a:gd name="T40" fmla="*/ 14 w 467"/>
                  <a:gd name="T41" fmla="*/ 0 h 466"/>
                  <a:gd name="T42" fmla="*/ 12 w 467"/>
                  <a:gd name="T43" fmla="*/ 0 h 466"/>
                  <a:gd name="T44" fmla="*/ 10 w 467"/>
                  <a:gd name="T45" fmla="*/ 1 h 466"/>
                  <a:gd name="T46" fmla="*/ 8 w 467"/>
                  <a:gd name="T47" fmla="*/ 2 h 466"/>
                  <a:gd name="T48" fmla="*/ 6 w 467"/>
                  <a:gd name="T49" fmla="*/ 3 h 466"/>
                  <a:gd name="T50" fmla="*/ 4 w 467"/>
                  <a:gd name="T51" fmla="*/ 4 h 466"/>
                  <a:gd name="T52" fmla="*/ 3 w 467"/>
                  <a:gd name="T53" fmla="*/ 6 h 466"/>
                  <a:gd name="T54" fmla="*/ 2 w 467"/>
                  <a:gd name="T55" fmla="*/ 8 h 466"/>
                  <a:gd name="T56" fmla="*/ 1 w 467"/>
                  <a:gd name="T57" fmla="*/ 10 h 466"/>
                  <a:gd name="T58" fmla="*/ 0 w 467"/>
                  <a:gd name="T59" fmla="*/ 12 h 466"/>
                  <a:gd name="T60" fmla="*/ 0 w 467"/>
                  <a:gd name="T61" fmla="*/ 14 h 466"/>
                  <a:gd name="T62" fmla="*/ 0 w 467"/>
                  <a:gd name="T63" fmla="*/ 15 h 466"/>
                  <a:gd name="T64" fmla="*/ 0 w 467"/>
                  <a:gd name="T65" fmla="*/ 17 h 466"/>
                  <a:gd name="T66" fmla="*/ 1 w 467"/>
                  <a:gd name="T67" fmla="*/ 20 h 466"/>
                  <a:gd name="T68" fmla="*/ 2 w 467"/>
                  <a:gd name="T69" fmla="*/ 22 h 466"/>
                  <a:gd name="T70" fmla="*/ 3 w 467"/>
                  <a:gd name="T71" fmla="*/ 24 h 466"/>
                  <a:gd name="T72" fmla="*/ 4 w 467"/>
                  <a:gd name="T73" fmla="*/ 25 h 466"/>
                  <a:gd name="T74" fmla="*/ 6 w 467"/>
                  <a:gd name="T75" fmla="*/ 27 h 466"/>
                  <a:gd name="T76" fmla="*/ 8 w 467"/>
                  <a:gd name="T77" fmla="*/ 28 h 466"/>
                  <a:gd name="T78" fmla="*/ 10 w 467"/>
                  <a:gd name="T79" fmla="*/ 29 h 466"/>
                  <a:gd name="T80" fmla="*/ 12 w 467"/>
                  <a:gd name="T81" fmla="*/ 29 h 466"/>
                  <a:gd name="T82" fmla="*/ 14 w 467"/>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6"/>
                  <a:gd name="T128" fmla="*/ 467 w 467"/>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6">
                    <a:moveTo>
                      <a:pt x="229" y="466"/>
                    </a:moveTo>
                    <a:lnTo>
                      <a:pt x="266" y="466"/>
                    </a:lnTo>
                    <a:lnTo>
                      <a:pt x="305" y="456"/>
                    </a:lnTo>
                    <a:lnTo>
                      <a:pt x="342" y="447"/>
                    </a:lnTo>
                    <a:lnTo>
                      <a:pt x="372" y="428"/>
                    </a:lnTo>
                    <a:lnTo>
                      <a:pt x="400" y="400"/>
                    </a:lnTo>
                    <a:lnTo>
                      <a:pt x="420" y="371"/>
                    </a:lnTo>
                    <a:lnTo>
                      <a:pt x="438" y="342"/>
                    </a:lnTo>
                    <a:lnTo>
                      <a:pt x="457" y="304"/>
                    </a:lnTo>
                    <a:lnTo>
                      <a:pt x="467" y="276"/>
                    </a:lnTo>
                    <a:lnTo>
                      <a:pt x="467" y="238"/>
                    </a:lnTo>
                    <a:lnTo>
                      <a:pt x="467" y="199"/>
                    </a:lnTo>
                    <a:lnTo>
                      <a:pt x="457" y="162"/>
                    </a:lnTo>
                    <a:lnTo>
                      <a:pt x="438" y="123"/>
                    </a:lnTo>
                    <a:lnTo>
                      <a:pt x="420" y="95"/>
                    </a:lnTo>
                    <a:lnTo>
                      <a:pt x="400" y="67"/>
                    </a:lnTo>
                    <a:lnTo>
                      <a:pt x="372" y="47"/>
                    </a:lnTo>
                    <a:lnTo>
                      <a:pt x="342" y="28"/>
                    </a:lnTo>
                    <a:lnTo>
                      <a:pt x="305" y="10"/>
                    </a:lnTo>
                    <a:lnTo>
                      <a:pt x="266" y="0"/>
                    </a:lnTo>
                    <a:lnTo>
                      <a:pt x="229" y="0"/>
                    </a:lnTo>
                    <a:lnTo>
                      <a:pt x="191" y="0"/>
                    </a:lnTo>
                    <a:lnTo>
                      <a:pt x="162" y="10"/>
                    </a:lnTo>
                    <a:lnTo>
                      <a:pt x="124" y="28"/>
                    </a:lnTo>
                    <a:lnTo>
                      <a:pt x="95" y="47"/>
                    </a:lnTo>
                    <a:lnTo>
                      <a:pt x="67" y="67"/>
                    </a:lnTo>
                    <a:lnTo>
                      <a:pt x="48" y="95"/>
                    </a:lnTo>
                    <a:lnTo>
                      <a:pt x="28" y="123"/>
                    </a:lnTo>
                    <a:lnTo>
                      <a:pt x="9" y="152"/>
                    </a:lnTo>
                    <a:lnTo>
                      <a:pt x="0" y="190"/>
                    </a:lnTo>
                    <a:lnTo>
                      <a:pt x="0" y="229"/>
                    </a:lnTo>
                    <a:lnTo>
                      <a:pt x="0" y="238"/>
                    </a:lnTo>
                    <a:lnTo>
                      <a:pt x="0" y="276"/>
                    </a:lnTo>
                    <a:lnTo>
                      <a:pt x="9" y="313"/>
                    </a:lnTo>
                    <a:lnTo>
                      <a:pt x="28" y="342"/>
                    </a:lnTo>
                    <a:lnTo>
                      <a:pt x="48" y="380"/>
                    </a:lnTo>
                    <a:lnTo>
                      <a:pt x="67" y="400"/>
                    </a:lnTo>
                    <a:lnTo>
                      <a:pt x="95" y="428"/>
                    </a:lnTo>
                    <a:lnTo>
                      <a:pt x="124" y="447"/>
                    </a:lnTo>
                    <a:lnTo>
                      <a:pt x="162" y="456"/>
                    </a:lnTo>
                    <a:lnTo>
                      <a:pt x="191" y="466"/>
                    </a:lnTo>
                    <a:lnTo>
                      <a:pt x="229" y="466"/>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2" name="Freeform 17">
                <a:extLst>
                  <a:ext uri="{FF2B5EF4-FFF2-40B4-BE49-F238E27FC236}">
                    <a16:creationId xmlns:a16="http://schemas.microsoft.com/office/drawing/2014/main" id="{64560EB5-B273-40B0-A8A3-7A9ED4F115B8}"/>
                  </a:ext>
                </a:extLst>
              </p:cNvPr>
              <p:cNvSpPr>
                <a:spLocks/>
              </p:cNvSpPr>
              <p:nvPr/>
            </p:nvSpPr>
            <p:spPr bwMode="auto">
              <a:xfrm>
                <a:off x="3698" y="2181"/>
                <a:ext cx="100" cy="97"/>
              </a:xfrm>
              <a:custGeom>
                <a:avLst/>
                <a:gdLst>
                  <a:gd name="T0" fmla="*/ 12 w 401"/>
                  <a:gd name="T1" fmla="*/ 24 h 390"/>
                  <a:gd name="T2" fmla="*/ 14 w 401"/>
                  <a:gd name="T3" fmla="*/ 24 h 390"/>
                  <a:gd name="T4" fmla="*/ 17 w 401"/>
                  <a:gd name="T5" fmla="*/ 23 h 390"/>
                  <a:gd name="T6" fmla="*/ 18 w 401"/>
                  <a:gd name="T7" fmla="*/ 23 h 390"/>
                  <a:gd name="T8" fmla="*/ 19 w 401"/>
                  <a:gd name="T9" fmla="*/ 22 h 390"/>
                  <a:gd name="T10" fmla="*/ 21 w 401"/>
                  <a:gd name="T11" fmla="*/ 21 h 390"/>
                  <a:gd name="T12" fmla="*/ 22 w 401"/>
                  <a:gd name="T13" fmla="*/ 19 h 390"/>
                  <a:gd name="T14" fmla="*/ 23 w 401"/>
                  <a:gd name="T15" fmla="*/ 18 h 390"/>
                  <a:gd name="T16" fmla="*/ 24 w 401"/>
                  <a:gd name="T17" fmla="*/ 16 h 390"/>
                  <a:gd name="T18" fmla="*/ 24 w 401"/>
                  <a:gd name="T19" fmla="*/ 14 h 390"/>
                  <a:gd name="T20" fmla="*/ 25 w 401"/>
                  <a:gd name="T21" fmla="*/ 12 h 390"/>
                  <a:gd name="T22" fmla="*/ 24 w 401"/>
                  <a:gd name="T23" fmla="*/ 10 h 390"/>
                  <a:gd name="T24" fmla="*/ 24 w 401"/>
                  <a:gd name="T25" fmla="*/ 8 h 390"/>
                  <a:gd name="T26" fmla="*/ 23 w 401"/>
                  <a:gd name="T27" fmla="*/ 6 h 390"/>
                  <a:gd name="T28" fmla="*/ 22 w 401"/>
                  <a:gd name="T29" fmla="*/ 5 h 390"/>
                  <a:gd name="T30" fmla="*/ 21 w 401"/>
                  <a:gd name="T31" fmla="*/ 3 h 390"/>
                  <a:gd name="T32" fmla="*/ 19 w 401"/>
                  <a:gd name="T33" fmla="*/ 2 h 390"/>
                  <a:gd name="T34" fmla="*/ 18 w 401"/>
                  <a:gd name="T35" fmla="*/ 1 h 390"/>
                  <a:gd name="T36" fmla="*/ 17 w 401"/>
                  <a:gd name="T37" fmla="*/ 0 h 390"/>
                  <a:gd name="T38" fmla="*/ 14 w 401"/>
                  <a:gd name="T39" fmla="*/ 0 h 390"/>
                  <a:gd name="T40" fmla="*/ 12 w 401"/>
                  <a:gd name="T41" fmla="*/ 0 h 390"/>
                  <a:gd name="T42" fmla="*/ 11 w 401"/>
                  <a:gd name="T43" fmla="*/ 0 h 390"/>
                  <a:gd name="T44" fmla="*/ 9 w 401"/>
                  <a:gd name="T45" fmla="*/ 0 h 390"/>
                  <a:gd name="T46" fmla="*/ 7 w 401"/>
                  <a:gd name="T47" fmla="*/ 1 h 390"/>
                  <a:gd name="T48" fmla="*/ 5 w 401"/>
                  <a:gd name="T49" fmla="*/ 2 h 390"/>
                  <a:gd name="T50" fmla="*/ 4 w 401"/>
                  <a:gd name="T51" fmla="*/ 3 h 390"/>
                  <a:gd name="T52" fmla="*/ 3 w 401"/>
                  <a:gd name="T53" fmla="*/ 5 h 390"/>
                  <a:gd name="T54" fmla="*/ 2 w 401"/>
                  <a:gd name="T55" fmla="*/ 6 h 390"/>
                  <a:gd name="T56" fmla="*/ 1 w 401"/>
                  <a:gd name="T57" fmla="*/ 8 h 390"/>
                  <a:gd name="T58" fmla="*/ 0 w 401"/>
                  <a:gd name="T59" fmla="*/ 10 h 390"/>
                  <a:gd name="T60" fmla="*/ 0 w 401"/>
                  <a:gd name="T61" fmla="*/ 12 h 390"/>
                  <a:gd name="T62" fmla="*/ 0 w 401"/>
                  <a:gd name="T63" fmla="*/ 12 h 390"/>
                  <a:gd name="T64" fmla="*/ 0 w 401"/>
                  <a:gd name="T65" fmla="*/ 15 h 390"/>
                  <a:gd name="T66" fmla="*/ 1 w 401"/>
                  <a:gd name="T67" fmla="*/ 16 h 390"/>
                  <a:gd name="T68" fmla="*/ 2 w 401"/>
                  <a:gd name="T69" fmla="*/ 18 h 390"/>
                  <a:gd name="T70" fmla="*/ 3 w 401"/>
                  <a:gd name="T71" fmla="*/ 19 h 390"/>
                  <a:gd name="T72" fmla="*/ 4 w 401"/>
                  <a:gd name="T73" fmla="*/ 21 h 390"/>
                  <a:gd name="T74" fmla="*/ 5 w 401"/>
                  <a:gd name="T75" fmla="*/ 22 h 390"/>
                  <a:gd name="T76" fmla="*/ 7 w 401"/>
                  <a:gd name="T77" fmla="*/ 23 h 390"/>
                  <a:gd name="T78" fmla="*/ 9 w 401"/>
                  <a:gd name="T79" fmla="*/ 23 h 390"/>
                  <a:gd name="T80" fmla="*/ 11 w 401"/>
                  <a:gd name="T81" fmla="*/ 24 h 390"/>
                  <a:gd name="T82" fmla="*/ 12 w 401"/>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1"/>
                  <a:gd name="T127" fmla="*/ 0 h 390"/>
                  <a:gd name="T128" fmla="*/ 401 w 40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1" h="390">
                    <a:moveTo>
                      <a:pt x="200" y="390"/>
                    </a:moveTo>
                    <a:lnTo>
                      <a:pt x="228" y="390"/>
                    </a:lnTo>
                    <a:lnTo>
                      <a:pt x="267" y="379"/>
                    </a:lnTo>
                    <a:lnTo>
                      <a:pt x="295" y="370"/>
                    </a:lnTo>
                    <a:lnTo>
                      <a:pt x="314" y="361"/>
                    </a:lnTo>
                    <a:lnTo>
                      <a:pt x="343" y="332"/>
                    </a:lnTo>
                    <a:lnTo>
                      <a:pt x="362" y="314"/>
                    </a:lnTo>
                    <a:lnTo>
                      <a:pt x="371" y="284"/>
                    </a:lnTo>
                    <a:lnTo>
                      <a:pt x="390" y="256"/>
                    </a:lnTo>
                    <a:lnTo>
                      <a:pt x="390" y="228"/>
                    </a:lnTo>
                    <a:lnTo>
                      <a:pt x="401" y="199"/>
                    </a:lnTo>
                    <a:lnTo>
                      <a:pt x="390" y="161"/>
                    </a:lnTo>
                    <a:lnTo>
                      <a:pt x="390" y="133"/>
                    </a:lnTo>
                    <a:lnTo>
                      <a:pt x="371" y="104"/>
                    </a:lnTo>
                    <a:lnTo>
                      <a:pt x="362" y="85"/>
                    </a:lnTo>
                    <a:lnTo>
                      <a:pt x="343" y="57"/>
                    </a:lnTo>
                    <a:lnTo>
                      <a:pt x="314" y="37"/>
                    </a:lnTo>
                    <a:lnTo>
                      <a:pt x="295" y="18"/>
                    </a:lnTo>
                    <a:lnTo>
                      <a:pt x="267" y="9"/>
                    </a:lnTo>
                    <a:lnTo>
                      <a:pt x="228" y="0"/>
                    </a:lnTo>
                    <a:lnTo>
                      <a:pt x="200" y="0"/>
                    </a:lnTo>
                    <a:lnTo>
                      <a:pt x="172" y="0"/>
                    </a:lnTo>
                    <a:lnTo>
                      <a:pt x="143" y="9"/>
                    </a:lnTo>
                    <a:lnTo>
                      <a:pt x="115" y="18"/>
                    </a:lnTo>
                    <a:lnTo>
                      <a:pt x="85" y="37"/>
                    </a:lnTo>
                    <a:lnTo>
                      <a:pt x="67" y="57"/>
                    </a:lnTo>
                    <a:lnTo>
                      <a:pt x="48" y="76"/>
                    </a:lnTo>
                    <a:lnTo>
                      <a:pt x="29" y="104"/>
                    </a:lnTo>
                    <a:lnTo>
                      <a:pt x="20" y="133"/>
                    </a:lnTo>
                    <a:lnTo>
                      <a:pt x="9" y="161"/>
                    </a:lnTo>
                    <a:lnTo>
                      <a:pt x="0" y="189"/>
                    </a:lnTo>
                    <a:lnTo>
                      <a:pt x="0" y="199"/>
                    </a:lnTo>
                    <a:lnTo>
                      <a:pt x="9" y="237"/>
                    </a:lnTo>
                    <a:lnTo>
                      <a:pt x="20" y="266"/>
                    </a:lnTo>
                    <a:lnTo>
                      <a:pt x="29" y="294"/>
                    </a:lnTo>
                    <a:lnTo>
                      <a:pt x="48" y="314"/>
                    </a:lnTo>
                    <a:lnTo>
                      <a:pt x="67" y="342"/>
                    </a:lnTo>
                    <a:lnTo>
                      <a:pt x="85" y="361"/>
                    </a:lnTo>
                    <a:lnTo>
                      <a:pt x="115" y="370"/>
                    </a:lnTo>
                    <a:lnTo>
                      <a:pt x="143" y="379"/>
                    </a:lnTo>
                    <a:lnTo>
                      <a:pt x="172" y="390"/>
                    </a:lnTo>
                    <a:lnTo>
                      <a:pt x="200" y="390"/>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3" name="Freeform 18">
                <a:extLst>
                  <a:ext uri="{FF2B5EF4-FFF2-40B4-BE49-F238E27FC236}">
                    <a16:creationId xmlns:a16="http://schemas.microsoft.com/office/drawing/2014/main" id="{56B4CAAB-04AF-48B9-AAF7-0A1A54308E8E}"/>
                  </a:ext>
                </a:extLst>
              </p:cNvPr>
              <p:cNvSpPr>
                <a:spLocks/>
              </p:cNvSpPr>
              <p:nvPr/>
            </p:nvSpPr>
            <p:spPr bwMode="auto">
              <a:xfrm>
                <a:off x="3705" y="2183"/>
                <a:ext cx="79" cy="81"/>
              </a:xfrm>
              <a:custGeom>
                <a:avLst/>
                <a:gdLst>
                  <a:gd name="T0" fmla="*/ 10 w 314"/>
                  <a:gd name="T1" fmla="*/ 20 h 323"/>
                  <a:gd name="T2" fmla="*/ 12 w 314"/>
                  <a:gd name="T3" fmla="*/ 20 h 323"/>
                  <a:gd name="T4" fmla="*/ 13 w 314"/>
                  <a:gd name="T5" fmla="*/ 20 h 323"/>
                  <a:gd name="T6" fmla="*/ 15 w 314"/>
                  <a:gd name="T7" fmla="*/ 19 h 323"/>
                  <a:gd name="T8" fmla="*/ 16 w 314"/>
                  <a:gd name="T9" fmla="*/ 19 h 323"/>
                  <a:gd name="T10" fmla="*/ 17 w 314"/>
                  <a:gd name="T11" fmla="*/ 17 h 323"/>
                  <a:gd name="T12" fmla="*/ 18 w 314"/>
                  <a:gd name="T13" fmla="*/ 16 h 323"/>
                  <a:gd name="T14" fmla="*/ 19 w 314"/>
                  <a:gd name="T15" fmla="*/ 15 h 323"/>
                  <a:gd name="T16" fmla="*/ 20 w 314"/>
                  <a:gd name="T17" fmla="*/ 13 h 323"/>
                  <a:gd name="T18" fmla="*/ 20 w 314"/>
                  <a:gd name="T19" fmla="*/ 12 h 323"/>
                  <a:gd name="T20" fmla="*/ 20 w 314"/>
                  <a:gd name="T21" fmla="*/ 10 h 323"/>
                  <a:gd name="T22" fmla="*/ 20 w 314"/>
                  <a:gd name="T23" fmla="*/ 8 h 323"/>
                  <a:gd name="T24" fmla="*/ 20 w 314"/>
                  <a:gd name="T25" fmla="*/ 7 h 323"/>
                  <a:gd name="T26" fmla="*/ 19 w 314"/>
                  <a:gd name="T27" fmla="*/ 6 h 323"/>
                  <a:gd name="T28" fmla="*/ 18 w 314"/>
                  <a:gd name="T29" fmla="*/ 4 h 323"/>
                  <a:gd name="T30" fmla="*/ 17 w 314"/>
                  <a:gd name="T31" fmla="*/ 3 h 323"/>
                  <a:gd name="T32" fmla="*/ 16 w 314"/>
                  <a:gd name="T33" fmla="*/ 3 h 323"/>
                  <a:gd name="T34" fmla="*/ 15 w 314"/>
                  <a:gd name="T35" fmla="*/ 1 h 323"/>
                  <a:gd name="T36" fmla="*/ 13 w 314"/>
                  <a:gd name="T37" fmla="*/ 1 h 323"/>
                  <a:gd name="T38" fmla="*/ 12 w 314"/>
                  <a:gd name="T39" fmla="*/ 1 h 323"/>
                  <a:gd name="T40" fmla="*/ 10 w 314"/>
                  <a:gd name="T41" fmla="*/ 0 h 323"/>
                  <a:gd name="T42" fmla="*/ 9 w 314"/>
                  <a:gd name="T43" fmla="*/ 1 h 323"/>
                  <a:gd name="T44" fmla="*/ 7 w 314"/>
                  <a:gd name="T45" fmla="*/ 1 h 323"/>
                  <a:gd name="T46" fmla="*/ 6 w 314"/>
                  <a:gd name="T47" fmla="*/ 1 h 323"/>
                  <a:gd name="T48" fmla="*/ 4 w 314"/>
                  <a:gd name="T49" fmla="*/ 3 h 323"/>
                  <a:gd name="T50" fmla="*/ 3 w 314"/>
                  <a:gd name="T51" fmla="*/ 3 h 323"/>
                  <a:gd name="T52" fmla="*/ 2 w 314"/>
                  <a:gd name="T53" fmla="*/ 4 h 323"/>
                  <a:gd name="T54" fmla="*/ 1 w 314"/>
                  <a:gd name="T55" fmla="*/ 6 h 323"/>
                  <a:gd name="T56" fmla="*/ 1 w 314"/>
                  <a:gd name="T57" fmla="*/ 7 h 323"/>
                  <a:gd name="T58" fmla="*/ 0 w 314"/>
                  <a:gd name="T59" fmla="*/ 8 h 323"/>
                  <a:gd name="T60" fmla="*/ 0 w 314"/>
                  <a:gd name="T61" fmla="*/ 10 h 323"/>
                  <a:gd name="T62" fmla="*/ 0 w 314"/>
                  <a:gd name="T63" fmla="*/ 12 h 323"/>
                  <a:gd name="T64" fmla="*/ 1 w 314"/>
                  <a:gd name="T65" fmla="*/ 13 h 323"/>
                  <a:gd name="T66" fmla="*/ 1 w 314"/>
                  <a:gd name="T67" fmla="*/ 15 h 323"/>
                  <a:gd name="T68" fmla="*/ 2 w 314"/>
                  <a:gd name="T69" fmla="*/ 16 h 323"/>
                  <a:gd name="T70" fmla="*/ 3 w 314"/>
                  <a:gd name="T71" fmla="*/ 17 h 323"/>
                  <a:gd name="T72" fmla="*/ 4 w 314"/>
                  <a:gd name="T73" fmla="*/ 19 h 323"/>
                  <a:gd name="T74" fmla="*/ 6 w 314"/>
                  <a:gd name="T75" fmla="*/ 19 h 323"/>
                  <a:gd name="T76" fmla="*/ 7 w 314"/>
                  <a:gd name="T77" fmla="*/ 20 h 323"/>
                  <a:gd name="T78" fmla="*/ 9 w 314"/>
                  <a:gd name="T79" fmla="*/ 20 h 323"/>
                  <a:gd name="T80" fmla="*/ 10 w 314"/>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3"/>
                  <a:gd name="T125" fmla="*/ 314 w 31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3">
                    <a:moveTo>
                      <a:pt x="162" y="323"/>
                    </a:moveTo>
                    <a:lnTo>
                      <a:pt x="181" y="323"/>
                    </a:lnTo>
                    <a:lnTo>
                      <a:pt x="209" y="314"/>
                    </a:lnTo>
                    <a:lnTo>
                      <a:pt x="229" y="305"/>
                    </a:lnTo>
                    <a:lnTo>
                      <a:pt x="257" y="294"/>
                    </a:lnTo>
                    <a:lnTo>
                      <a:pt x="276" y="275"/>
                    </a:lnTo>
                    <a:lnTo>
                      <a:pt x="285" y="257"/>
                    </a:lnTo>
                    <a:lnTo>
                      <a:pt x="305" y="238"/>
                    </a:lnTo>
                    <a:lnTo>
                      <a:pt x="314" y="210"/>
                    </a:lnTo>
                    <a:lnTo>
                      <a:pt x="314" y="190"/>
                    </a:lnTo>
                    <a:lnTo>
                      <a:pt x="314" y="162"/>
                    </a:lnTo>
                    <a:lnTo>
                      <a:pt x="314" y="133"/>
                    </a:lnTo>
                    <a:lnTo>
                      <a:pt x="314" y="115"/>
                    </a:lnTo>
                    <a:lnTo>
                      <a:pt x="305" y="86"/>
                    </a:lnTo>
                    <a:lnTo>
                      <a:pt x="285" y="67"/>
                    </a:lnTo>
                    <a:lnTo>
                      <a:pt x="276" y="48"/>
                    </a:lnTo>
                    <a:lnTo>
                      <a:pt x="257" y="39"/>
                    </a:lnTo>
                    <a:lnTo>
                      <a:pt x="229" y="19"/>
                    </a:lnTo>
                    <a:lnTo>
                      <a:pt x="209" y="9"/>
                    </a:lnTo>
                    <a:lnTo>
                      <a:pt x="181" y="9"/>
                    </a:lnTo>
                    <a:lnTo>
                      <a:pt x="162" y="0"/>
                    </a:lnTo>
                    <a:lnTo>
                      <a:pt x="134" y="9"/>
                    </a:lnTo>
                    <a:lnTo>
                      <a:pt x="114" y="9"/>
                    </a:lnTo>
                    <a:lnTo>
                      <a:pt x="86" y="19"/>
                    </a:lnTo>
                    <a:lnTo>
                      <a:pt x="67" y="39"/>
                    </a:lnTo>
                    <a:lnTo>
                      <a:pt x="47" y="48"/>
                    </a:lnTo>
                    <a:lnTo>
                      <a:pt x="28" y="67"/>
                    </a:lnTo>
                    <a:lnTo>
                      <a:pt x="19" y="86"/>
                    </a:lnTo>
                    <a:lnTo>
                      <a:pt x="9" y="115"/>
                    </a:lnTo>
                    <a:lnTo>
                      <a:pt x="0" y="133"/>
                    </a:lnTo>
                    <a:lnTo>
                      <a:pt x="0" y="162"/>
                    </a:lnTo>
                    <a:lnTo>
                      <a:pt x="0" y="190"/>
                    </a:lnTo>
                    <a:lnTo>
                      <a:pt x="9" y="210"/>
                    </a:lnTo>
                    <a:lnTo>
                      <a:pt x="19" y="238"/>
                    </a:lnTo>
                    <a:lnTo>
                      <a:pt x="28" y="257"/>
                    </a:lnTo>
                    <a:lnTo>
                      <a:pt x="47" y="275"/>
                    </a:lnTo>
                    <a:lnTo>
                      <a:pt x="67" y="294"/>
                    </a:lnTo>
                    <a:lnTo>
                      <a:pt x="86" y="305"/>
                    </a:lnTo>
                    <a:lnTo>
                      <a:pt x="114" y="314"/>
                    </a:lnTo>
                    <a:lnTo>
                      <a:pt x="134" y="323"/>
                    </a:lnTo>
                    <a:lnTo>
                      <a:pt x="162" y="32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4" name="Freeform 19">
                <a:extLst>
                  <a:ext uri="{FF2B5EF4-FFF2-40B4-BE49-F238E27FC236}">
                    <a16:creationId xmlns:a16="http://schemas.microsoft.com/office/drawing/2014/main" id="{0E8BB68F-1BD7-487E-A7BB-A33FBF0B91EA}"/>
                  </a:ext>
                </a:extLst>
              </p:cNvPr>
              <p:cNvSpPr>
                <a:spLocks/>
              </p:cNvSpPr>
              <p:nvPr/>
            </p:nvSpPr>
            <p:spPr bwMode="auto">
              <a:xfrm>
                <a:off x="3960" y="2071"/>
                <a:ext cx="331" cy="331"/>
              </a:xfrm>
              <a:custGeom>
                <a:avLst/>
                <a:gdLst>
                  <a:gd name="T0" fmla="*/ 42 w 1322"/>
                  <a:gd name="T1" fmla="*/ 83 h 1322"/>
                  <a:gd name="T2" fmla="*/ 48 w 1322"/>
                  <a:gd name="T3" fmla="*/ 82 h 1322"/>
                  <a:gd name="T4" fmla="*/ 55 w 1322"/>
                  <a:gd name="T5" fmla="*/ 80 h 1322"/>
                  <a:gd name="T6" fmla="*/ 61 w 1322"/>
                  <a:gd name="T7" fmla="*/ 78 h 1322"/>
                  <a:gd name="T8" fmla="*/ 66 w 1322"/>
                  <a:gd name="T9" fmla="*/ 75 h 1322"/>
                  <a:gd name="T10" fmla="*/ 71 w 1322"/>
                  <a:gd name="T11" fmla="*/ 70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5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4 h 1322"/>
                  <a:gd name="T36" fmla="*/ 55 w 1322"/>
                  <a:gd name="T37" fmla="*/ 2 h 1322"/>
                  <a:gd name="T38" fmla="*/ 48 w 1322"/>
                  <a:gd name="T39" fmla="*/ 1 h 1322"/>
                  <a:gd name="T40" fmla="*/ 42 w 1322"/>
                  <a:gd name="T41" fmla="*/ 0 h 1322"/>
                  <a:gd name="T42" fmla="*/ 35 w 1322"/>
                  <a:gd name="T43" fmla="*/ 1 h 1322"/>
                  <a:gd name="T44" fmla="*/ 29 w 1322"/>
                  <a:gd name="T45" fmla="*/ 2 h 1322"/>
                  <a:gd name="T46" fmla="*/ 23 w 1322"/>
                  <a:gd name="T47" fmla="*/ 4 h 1322"/>
                  <a:gd name="T48" fmla="*/ 17 w 1322"/>
                  <a:gd name="T49" fmla="*/ 8 h 1322"/>
                  <a:gd name="T50" fmla="*/ 13 w 1322"/>
                  <a:gd name="T51" fmla="*/ 12 h 1322"/>
                  <a:gd name="T52" fmla="*/ 8 w 1322"/>
                  <a:gd name="T53" fmla="*/ 17 h 1322"/>
                  <a:gd name="T54" fmla="*/ 5 w 1322"/>
                  <a:gd name="T55" fmla="*/ 22 h 1322"/>
                  <a:gd name="T56" fmla="*/ 2 w 1322"/>
                  <a:gd name="T57" fmla="*/ 28 h 1322"/>
                  <a:gd name="T58" fmla="*/ 1 w 1322"/>
                  <a:gd name="T59" fmla="*/ 35 h 1322"/>
                  <a:gd name="T60" fmla="*/ 0 w 1322"/>
                  <a:gd name="T61" fmla="*/ 41 h 1322"/>
                  <a:gd name="T62" fmla="*/ 1 w 1322"/>
                  <a:gd name="T63" fmla="*/ 48 h 1322"/>
                  <a:gd name="T64" fmla="*/ 2 w 1322"/>
                  <a:gd name="T65" fmla="*/ 54 h 1322"/>
                  <a:gd name="T66" fmla="*/ 5 w 1322"/>
                  <a:gd name="T67" fmla="*/ 60 h 1322"/>
                  <a:gd name="T68" fmla="*/ 8 w 1322"/>
                  <a:gd name="T69" fmla="*/ 66 h 1322"/>
                  <a:gd name="T70" fmla="*/ 13 w 1322"/>
                  <a:gd name="T71" fmla="*/ 70 h 1322"/>
                  <a:gd name="T72" fmla="*/ 17 w 1322"/>
                  <a:gd name="T73" fmla="*/ 75 h 1322"/>
                  <a:gd name="T74" fmla="*/ 23 w 1322"/>
                  <a:gd name="T75" fmla="*/ 78 h 1322"/>
                  <a:gd name="T76" fmla="*/ 29 w 1322"/>
                  <a:gd name="T77" fmla="*/ 80 h 1322"/>
                  <a:gd name="T78" fmla="*/ 35 w 1322"/>
                  <a:gd name="T79" fmla="*/ 82 h 1322"/>
                  <a:gd name="T80" fmla="*/ 42 w 1322"/>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5" name="Freeform 20">
                <a:extLst>
                  <a:ext uri="{FF2B5EF4-FFF2-40B4-BE49-F238E27FC236}">
                    <a16:creationId xmlns:a16="http://schemas.microsoft.com/office/drawing/2014/main" id="{51FB8283-E6B8-4355-9844-A207EAA7C807}"/>
                  </a:ext>
                </a:extLst>
              </p:cNvPr>
              <p:cNvSpPr>
                <a:spLocks/>
              </p:cNvSpPr>
              <p:nvPr/>
            </p:nvSpPr>
            <p:spPr bwMode="auto">
              <a:xfrm>
                <a:off x="3960" y="2071"/>
                <a:ext cx="331" cy="331"/>
              </a:xfrm>
              <a:custGeom>
                <a:avLst/>
                <a:gdLst>
                  <a:gd name="T0" fmla="*/ 42 w 1322"/>
                  <a:gd name="T1" fmla="*/ 83 h 1322"/>
                  <a:gd name="T2" fmla="*/ 48 w 1322"/>
                  <a:gd name="T3" fmla="*/ 82 h 1322"/>
                  <a:gd name="T4" fmla="*/ 55 w 1322"/>
                  <a:gd name="T5" fmla="*/ 80 h 1322"/>
                  <a:gd name="T6" fmla="*/ 61 w 1322"/>
                  <a:gd name="T7" fmla="*/ 78 h 1322"/>
                  <a:gd name="T8" fmla="*/ 66 w 1322"/>
                  <a:gd name="T9" fmla="*/ 75 h 1322"/>
                  <a:gd name="T10" fmla="*/ 71 w 1322"/>
                  <a:gd name="T11" fmla="*/ 70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5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4 h 1322"/>
                  <a:gd name="T36" fmla="*/ 55 w 1322"/>
                  <a:gd name="T37" fmla="*/ 2 h 1322"/>
                  <a:gd name="T38" fmla="*/ 48 w 1322"/>
                  <a:gd name="T39" fmla="*/ 1 h 1322"/>
                  <a:gd name="T40" fmla="*/ 42 w 1322"/>
                  <a:gd name="T41" fmla="*/ 0 h 1322"/>
                  <a:gd name="T42" fmla="*/ 35 w 1322"/>
                  <a:gd name="T43" fmla="*/ 1 h 1322"/>
                  <a:gd name="T44" fmla="*/ 29 w 1322"/>
                  <a:gd name="T45" fmla="*/ 2 h 1322"/>
                  <a:gd name="T46" fmla="*/ 23 w 1322"/>
                  <a:gd name="T47" fmla="*/ 4 h 1322"/>
                  <a:gd name="T48" fmla="*/ 17 w 1322"/>
                  <a:gd name="T49" fmla="*/ 8 h 1322"/>
                  <a:gd name="T50" fmla="*/ 13 w 1322"/>
                  <a:gd name="T51" fmla="*/ 12 h 1322"/>
                  <a:gd name="T52" fmla="*/ 8 w 1322"/>
                  <a:gd name="T53" fmla="*/ 17 h 1322"/>
                  <a:gd name="T54" fmla="*/ 5 w 1322"/>
                  <a:gd name="T55" fmla="*/ 22 h 1322"/>
                  <a:gd name="T56" fmla="*/ 2 w 1322"/>
                  <a:gd name="T57" fmla="*/ 28 h 1322"/>
                  <a:gd name="T58" fmla="*/ 1 w 1322"/>
                  <a:gd name="T59" fmla="*/ 35 h 1322"/>
                  <a:gd name="T60" fmla="*/ 0 w 1322"/>
                  <a:gd name="T61" fmla="*/ 41 h 1322"/>
                  <a:gd name="T62" fmla="*/ 1 w 1322"/>
                  <a:gd name="T63" fmla="*/ 48 h 1322"/>
                  <a:gd name="T64" fmla="*/ 2 w 1322"/>
                  <a:gd name="T65" fmla="*/ 54 h 1322"/>
                  <a:gd name="T66" fmla="*/ 5 w 1322"/>
                  <a:gd name="T67" fmla="*/ 60 h 1322"/>
                  <a:gd name="T68" fmla="*/ 8 w 1322"/>
                  <a:gd name="T69" fmla="*/ 66 h 1322"/>
                  <a:gd name="T70" fmla="*/ 13 w 1322"/>
                  <a:gd name="T71" fmla="*/ 70 h 1322"/>
                  <a:gd name="T72" fmla="*/ 17 w 1322"/>
                  <a:gd name="T73" fmla="*/ 75 h 1322"/>
                  <a:gd name="T74" fmla="*/ 23 w 1322"/>
                  <a:gd name="T75" fmla="*/ 78 h 1322"/>
                  <a:gd name="T76" fmla="*/ 29 w 1322"/>
                  <a:gd name="T77" fmla="*/ 80 h 1322"/>
                  <a:gd name="T78" fmla="*/ 35 w 1322"/>
                  <a:gd name="T79" fmla="*/ 82 h 1322"/>
                  <a:gd name="T80" fmla="*/ 42 w 1322"/>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36" name="Freeform 21">
                <a:extLst>
                  <a:ext uri="{FF2B5EF4-FFF2-40B4-BE49-F238E27FC236}">
                    <a16:creationId xmlns:a16="http://schemas.microsoft.com/office/drawing/2014/main" id="{38E71543-F63F-4C78-A0FD-AD9ABDB20B99}"/>
                  </a:ext>
                </a:extLst>
              </p:cNvPr>
              <p:cNvSpPr>
                <a:spLocks/>
              </p:cNvSpPr>
              <p:nvPr/>
            </p:nvSpPr>
            <p:spPr bwMode="auto">
              <a:xfrm>
                <a:off x="3960" y="2071"/>
                <a:ext cx="331" cy="331"/>
              </a:xfrm>
              <a:custGeom>
                <a:avLst/>
                <a:gdLst>
                  <a:gd name="T0" fmla="*/ 42 w 1322"/>
                  <a:gd name="T1" fmla="*/ 83 h 1322"/>
                  <a:gd name="T2" fmla="*/ 48 w 1322"/>
                  <a:gd name="T3" fmla="*/ 82 h 1322"/>
                  <a:gd name="T4" fmla="*/ 55 w 1322"/>
                  <a:gd name="T5" fmla="*/ 80 h 1322"/>
                  <a:gd name="T6" fmla="*/ 61 w 1322"/>
                  <a:gd name="T7" fmla="*/ 78 h 1322"/>
                  <a:gd name="T8" fmla="*/ 66 w 1322"/>
                  <a:gd name="T9" fmla="*/ 75 h 1322"/>
                  <a:gd name="T10" fmla="*/ 71 w 1322"/>
                  <a:gd name="T11" fmla="*/ 70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5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4 h 1322"/>
                  <a:gd name="T36" fmla="*/ 55 w 1322"/>
                  <a:gd name="T37" fmla="*/ 2 h 1322"/>
                  <a:gd name="T38" fmla="*/ 48 w 1322"/>
                  <a:gd name="T39" fmla="*/ 1 h 1322"/>
                  <a:gd name="T40" fmla="*/ 42 w 1322"/>
                  <a:gd name="T41" fmla="*/ 0 h 1322"/>
                  <a:gd name="T42" fmla="*/ 35 w 1322"/>
                  <a:gd name="T43" fmla="*/ 1 h 1322"/>
                  <a:gd name="T44" fmla="*/ 29 w 1322"/>
                  <a:gd name="T45" fmla="*/ 2 h 1322"/>
                  <a:gd name="T46" fmla="*/ 23 w 1322"/>
                  <a:gd name="T47" fmla="*/ 4 h 1322"/>
                  <a:gd name="T48" fmla="*/ 17 w 1322"/>
                  <a:gd name="T49" fmla="*/ 8 h 1322"/>
                  <a:gd name="T50" fmla="*/ 13 w 1322"/>
                  <a:gd name="T51" fmla="*/ 12 h 1322"/>
                  <a:gd name="T52" fmla="*/ 8 w 1322"/>
                  <a:gd name="T53" fmla="*/ 17 h 1322"/>
                  <a:gd name="T54" fmla="*/ 5 w 1322"/>
                  <a:gd name="T55" fmla="*/ 22 h 1322"/>
                  <a:gd name="T56" fmla="*/ 2 w 1322"/>
                  <a:gd name="T57" fmla="*/ 28 h 1322"/>
                  <a:gd name="T58" fmla="*/ 1 w 1322"/>
                  <a:gd name="T59" fmla="*/ 35 h 1322"/>
                  <a:gd name="T60" fmla="*/ 0 w 1322"/>
                  <a:gd name="T61" fmla="*/ 41 h 1322"/>
                  <a:gd name="T62" fmla="*/ 1 w 1322"/>
                  <a:gd name="T63" fmla="*/ 48 h 1322"/>
                  <a:gd name="T64" fmla="*/ 2 w 1322"/>
                  <a:gd name="T65" fmla="*/ 54 h 1322"/>
                  <a:gd name="T66" fmla="*/ 5 w 1322"/>
                  <a:gd name="T67" fmla="*/ 60 h 1322"/>
                  <a:gd name="T68" fmla="*/ 8 w 1322"/>
                  <a:gd name="T69" fmla="*/ 66 h 1322"/>
                  <a:gd name="T70" fmla="*/ 13 w 1322"/>
                  <a:gd name="T71" fmla="*/ 70 h 1322"/>
                  <a:gd name="T72" fmla="*/ 17 w 1322"/>
                  <a:gd name="T73" fmla="*/ 75 h 1322"/>
                  <a:gd name="T74" fmla="*/ 23 w 1322"/>
                  <a:gd name="T75" fmla="*/ 78 h 1322"/>
                  <a:gd name="T76" fmla="*/ 29 w 1322"/>
                  <a:gd name="T77" fmla="*/ 80 h 1322"/>
                  <a:gd name="T78" fmla="*/ 35 w 1322"/>
                  <a:gd name="T79" fmla="*/ 82 h 1322"/>
                  <a:gd name="T80" fmla="*/ 42 w 1322"/>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4" y="1284"/>
                    </a:lnTo>
                    <a:lnTo>
                      <a:pt x="970" y="1245"/>
                    </a:lnTo>
                    <a:lnTo>
                      <a:pt x="1056" y="1189"/>
                    </a:lnTo>
                    <a:lnTo>
                      <a:pt x="1132" y="1122"/>
                    </a:lnTo>
                    <a:lnTo>
                      <a:pt x="1199" y="1046"/>
                    </a:lnTo>
                    <a:lnTo>
                      <a:pt x="1255" y="960"/>
                    </a:lnTo>
                    <a:lnTo>
                      <a:pt x="1294" y="865"/>
                    </a:lnTo>
                    <a:lnTo>
                      <a:pt x="1313" y="761"/>
                    </a:lnTo>
                    <a:lnTo>
                      <a:pt x="1322" y="657"/>
                    </a:lnTo>
                    <a:lnTo>
                      <a:pt x="1313" y="551"/>
                    </a:lnTo>
                    <a:lnTo>
                      <a:pt x="1294" y="447"/>
                    </a:lnTo>
                    <a:lnTo>
                      <a:pt x="1255" y="352"/>
                    </a:lnTo>
                    <a:lnTo>
                      <a:pt x="1199" y="266"/>
                    </a:lnTo>
                    <a:lnTo>
                      <a:pt x="1132" y="190"/>
                    </a:lnTo>
                    <a:lnTo>
                      <a:pt x="1056" y="123"/>
                    </a:lnTo>
                    <a:lnTo>
                      <a:pt x="970" y="67"/>
                    </a:lnTo>
                    <a:lnTo>
                      <a:pt x="874" y="28"/>
                    </a:lnTo>
                    <a:lnTo>
                      <a:pt x="770" y="10"/>
                    </a:lnTo>
                    <a:lnTo>
                      <a:pt x="666" y="0"/>
                    </a:lnTo>
                    <a:lnTo>
                      <a:pt x="561" y="10"/>
                    </a:lnTo>
                    <a:lnTo>
                      <a:pt x="456" y="28"/>
                    </a:lnTo>
                    <a:lnTo>
                      <a:pt x="361" y="67"/>
                    </a:lnTo>
                    <a:lnTo>
                      <a:pt x="275" y="123"/>
                    </a:lnTo>
                    <a:lnTo>
                      <a:pt x="199" y="190"/>
                    </a:lnTo>
                    <a:lnTo>
                      <a:pt x="132" y="266"/>
                    </a:lnTo>
                    <a:lnTo>
                      <a:pt x="76" y="352"/>
                    </a:lnTo>
                    <a:lnTo>
                      <a:pt x="37" y="447"/>
                    </a:lnTo>
                    <a:lnTo>
                      <a:pt x="9" y="551"/>
                    </a:lnTo>
                    <a:lnTo>
                      <a:pt x="0" y="657"/>
                    </a:lnTo>
                    <a:lnTo>
                      <a:pt x="9" y="761"/>
                    </a:lnTo>
                    <a:lnTo>
                      <a:pt x="37" y="865"/>
                    </a:lnTo>
                    <a:lnTo>
                      <a:pt x="76" y="960"/>
                    </a:lnTo>
                    <a:lnTo>
                      <a:pt x="132" y="1046"/>
                    </a:lnTo>
                    <a:lnTo>
                      <a:pt x="199" y="1122"/>
                    </a:lnTo>
                    <a:lnTo>
                      <a:pt x="275" y="1189"/>
                    </a:lnTo>
                    <a:lnTo>
                      <a:pt x="361" y="1245"/>
                    </a:lnTo>
                    <a:lnTo>
                      <a:pt x="456" y="1284"/>
                    </a:lnTo>
                    <a:lnTo>
                      <a:pt x="561"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37" name="Freeform 22">
                <a:extLst>
                  <a:ext uri="{FF2B5EF4-FFF2-40B4-BE49-F238E27FC236}">
                    <a16:creationId xmlns:a16="http://schemas.microsoft.com/office/drawing/2014/main" id="{0D376884-F513-4B4D-8C6E-BD21821DA147}"/>
                  </a:ext>
                </a:extLst>
              </p:cNvPr>
              <p:cNvSpPr>
                <a:spLocks/>
              </p:cNvSpPr>
              <p:nvPr/>
            </p:nvSpPr>
            <p:spPr bwMode="auto">
              <a:xfrm>
                <a:off x="4008" y="2095"/>
                <a:ext cx="173" cy="174"/>
              </a:xfrm>
              <a:custGeom>
                <a:avLst/>
                <a:gdLst>
                  <a:gd name="T0" fmla="*/ 21 w 695"/>
                  <a:gd name="T1" fmla="*/ 44 h 694"/>
                  <a:gd name="T2" fmla="*/ 25 w 695"/>
                  <a:gd name="T3" fmla="*/ 44 h 694"/>
                  <a:gd name="T4" fmla="*/ 28 w 695"/>
                  <a:gd name="T5" fmla="*/ 42 h 694"/>
                  <a:gd name="T6" fmla="*/ 31 w 695"/>
                  <a:gd name="T7" fmla="*/ 41 h 694"/>
                  <a:gd name="T8" fmla="*/ 34 w 695"/>
                  <a:gd name="T9" fmla="*/ 39 h 694"/>
                  <a:gd name="T10" fmla="*/ 37 w 695"/>
                  <a:gd name="T11" fmla="*/ 37 h 694"/>
                  <a:gd name="T12" fmla="*/ 39 w 695"/>
                  <a:gd name="T13" fmla="*/ 35 h 694"/>
                  <a:gd name="T14" fmla="*/ 41 w 695"/>
                  <a:gd name="T15" fmla="*/ 32 h 694"/>
                  <a:gd name="T16" fmla="*/ 42 w 695"/>
                  <a:gd name="T17" fmla="*/ 29 h 694"/>
                  <a:gd name="T18" fmla="*/ 43 w 695"/>
                  <a:gd name="T19" fmla="*/ 25 h 694"/>
                  <a:gd name="T20" fmla="*/ 43 w 695"/>
                  <a:gd name="T21" fmla="*/ 22 h 694"/>
                  <a:gd name="T22" fmla="*/ 43 w 695"/>
                  <a:gd name="T23" fmla="*/ 18 h 694"/>
                  <a:gd name="T24" fmla="*/ 42 w 695"/>
                  <a:gd name="T25" fmla="*/ 15 h 694"/>
                  <a:gd name="T26" fmla="*/ 41 w 695"/>
                  <a:gd name="T27" fmla="*/ 12 h 694"/>
                  <a:gd name="T28" fmla="*/ 39 w 695"/>
                  <a:gd name="T29" fmla="*/ 9 h 694"/>
                  <a:gd name="T30" fmla="*/ 37 w 695"/>
                  <a:gd name="T31" fmla="*/ 6 h 694"/>
                  <a:gd name="T32" fmla="*/ 34 w 695"/>
                  <a:gd name="T33" fmla="*/ 4 h 694"/>
                  <a:gd name="T34" fmla="*/ 31 w 695"/>
                  <a:gd name="T35" fmla="*/ 3 h 694"/>
                  <a:gd name="T36" fmla="*/ 28 w 695"/>
                  <a:gd name="T37" fmla="*/ 1 h 694"/>
                  <a:gd name="T38" fmla="*/ 25 w 695"/>
                  <a:gd name="T39" fmla="*/ 0 h 694"/>
                  <a:gd name="T40" fmla="*/ 21 w 695"/>
                  <a:gd name="T41" fmla="*/ 0 h 694"/>
                  <a:gd name="T42" fmla="*/ 18 w 695"/>
                  <a:gd name="T43" fmla="*/ 0 h 694"/>
                  <a:gd name="T44" fmla="*/ 15 w 695"/>
                  <a:gd name="T45" fmla="*/ 1 h 694"/>
                  <a:gd name="T46" fmla="*/ 12 w 695"/>
                  <a:gd name="T47" fmla="*/ 3 h 694"/>
                  <a:gd name="T48" fmla="*/ 9 w 695"/>
                  <a:gd name="T49" fmla="*/ 4 h 694"/>
                  <a:gd name="T50" fmla="*/ 6 w 695"/>
                  <a:gd name="T51" fmla="*/ 6 h 694"/>
                  <a:gd name="T52" fmla="*/ 4 w 695"/>
                  <a:gd name="T53" fmla="*/ 9 h 694"/>
                  <a:gd name="T54" fmla="*/ 2 w 695"/>
                  <a:gd name="T55" fmla="*/ 12 h 694"/>
                  <a:gd name="T56" fmla="*/ 1 w 695"/>
                  <a:gd name="T57" fmla="*/ 15 h 694"/>
                  <a:gd name="T58" fmla="*/ 0 w 695"/>
                  <a:gd name="T59" fmla="*/ 18 h 694"/>
                  <a:gd name="T60" fmla="*/ 0 w 695"/>
                  <a:gd name="T61" fmla="*/ 22 h 694"/>
                  <a:gd name="T62" fmla="*/ 0 w 695"/>
                  <a:gd name="T63" fmla="*/ 25 h 694"/>
                  <a:gd name="T64" fmla="*/ 1 w 695"/>
                  <a:gd name="T65" fmla="*/ 29 h 694"/>
                  <a:gd name="T66" fmla="*/ 2 w 695"/>
                  <a:gd name="T67" fmla="*/ 32 h 694"/>
                  <a:gd name="T68" fmla="*/ 4 w 695"/>
                  <a:gd name="T69" fmla="*/ 35 h 694"/>
                  <a:gd name="T70" fmla="*/ 6 w 695"/>
                  <a:gd name="T71" fmla="*/ 37 h 694"/>
                  <a:gd name="T72" fmla="*/ 9 w 695"/>
                  <a:gd name="T73" fmla="*/ 39 h 694"/>
                  <a:gd name="T74" fmla="*/ 12 w 695"/>
                  <a:gd name="T75" fmla="*/ 41 h 694"/>
                  <a:gd name="T76" fmla="*/ 15 w 695"/>
                  <a:gd name="T77" fmla="*/ 42 h 694"/>
                  <a:gd name="T78" fmla="*/ 18 w 695"/>
                  <a:gd name="T79" fmla="*/ 44 h 694"/>
                  <a:gd name="T80" fmla="*/ 21 w 695"/>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2" y="694"/>
                    </a:moveTo>
                    <a:lnTo>
                      <a:pt x="399" y="694"/>
                    </a:lnTo>
                    <a:lnTo>
                      <a:pt x="457" y="675"/>
                    </a:lnTo>
                    <a:lnTo>
                      <a:pt x="504" y="657"/>
                    </a:lnTo>
                    <a:lnTo>
                      <a:pt x="552" y="627"/>
                    </a:lnTo>
                    <a:lnTo>
                      <a:pt x="589" y="590"/>
                    </a:lnTo>
                    <a:lnTo>
                      <a:pt x="628" y="551"/>
                    </a:lnTo>
                    <a:lnTo>
                      <a:pt x="656" y="504"/>
                    </a:lnTo>
                    <a:lnTo>
                      <a:pt x="675" y="456"/>
                    </a:lnTo>
                    <a:lnTo>
                      <a:pt x="695" y="400"/>
                    </a:lnTo>
                    <a:lnTo>
                      <a:pt x="695" y="343"/>
                    </a:lnTo>
                    <a:lnTo>
                      <a:pt x="695" y="285"/>
                    </a:lnTo>
                    <a:lnTo>
                      <a:pt x="675" y="238"/>
                    </a:lnTo>
                    <a:lnTo>
                      <a:pt x="656" y="190"/>
                    </a:lnTo>
                    <a:lnTo>
                      <a:pt x="628" y="143"/>
                    </a:lnTo>
                    <a:lnTo>
                      <a:pt x="589" y="95"/>
                    </a:lnTo>
                    <a:lnTo>
                      <a:pt x="552" y="67"/>
                    </a:lnTo>
                    <a:lnTo>
                      <a:pt x="504" y="39"/>
                    </a:lnTo>
                    <a:lnTo>
                      <a:pt x="457" y="19"/>
                    </a:lnTo>
                    <a:lnTo>
                      <a:pt x="399" y="0"/>
                    </a:lnTo>
                    <a:lnTo>
                      <a:pt x="342" y="0"/>
                    </a:lnTo>
                    <a:lnTo>
                      <a:pt x="286" y="0"/>
                    </a:lnTo>
                    <a:lnTo>
                      <a:pt x="238" y="19"/>
                    </a:lnTo>
                    <a:lnTo>
                      <a:pt x="190" y="39"/>
                    </a:lnTo>
                    <a:lnTo>
                      <a:pt x="143" y="67"/>
                    </a:lnTo>
                    <a:lnTo>
                      <a:pt x="104" y="95"/>
                    </a:lnTo>
                    <a:lnTo>
                      <a:pt x="66" y="143"/>
                    </a:lnTo>
                    <a:lnTo>
                      <a:pt x="37" y="190"/>
                    </a:lnTo>
                    <a:lnTo>
                      <a:pt x="18" y="238"/>
                    </a:lnTo>
                    <a:lnTo>
                      <a:pt x="0" y="285"/>
                    </a:lnTo>
                    <a:lnTo>
                      <a:pt x="0" y="343"/>
                    </a:lnTo>
                    <a:lnTo>
                      <a:pt x="0" y="400"/>
                    </a:lnTo>
                    <a:lnTo>
                      <a:pt x="18" y="456"/>
                    </a:lnTo>
                    <a:lnTo>
                      <a:pt x="37" y="504"/>
                    </a:lnTo>
                    <a:lnTo>
                      <a:pt x="66" y="551"/>
                    </a:lnTo>
                    <a:lnTo>
                      <a:pt x="104" y="590"/>
                    </a:lnTo>
                    <a:lnTo>
                      <a:pt x="143" y="627"/>
                    </a:lnTo>
                    <a:lnTo>
                      <a:pt x="190" y="657"/>
                    </a:lnTo>
                    <a:lnTo>
                      <a:pt x="238" y="675"/>
                    </a:lnTo>
                    <a:lnTo>
                      <a:pt x="286"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8" name="Freeform 23">
                <a:extLst>
                  <a:ext uri="{FF2B5EF4-FFF2-40B4-BE49-F238E27FC236}">
                    <a16:creationId xmlns:a16="http://schemas.microsoft.com/office/drawing/2014/main" id="{24083C44-7297-4551-ADB2-E96FAA1AFAC1}"/>
                  </a:ext>
                </a:extLst>
              </p:cNvPr>
              <p:cNvSpPr>
                <a:spLocks/>
              </p:cNvSpPr>
              <p:nvPr/>
            </p:nvSpPr>
            <p:spPr bwMode="auto">
              <a:xfrm>
                <a:off x="4015" y="2098"/>
                <a:ext cx="154" cy="154"/>
              </a:xfrm>
              <a:custGeom>
                <a:avLst/>
                <a:gdLst>
                  <a:gd name="T0" fmla="*/ 19 w 619"/>
                  <a:gd name="T1" fmla="*/ 38 h 617"/>
                  <a:gd name="T2" fmla="*/ 22 w 619"/>
                  <a:gd name="T3" fmla="*/ 38 h 617"/>
                  <a:gd name="T4" fmla="*/ 25 w 619"/>
                  <a:gd name="T5" fmla="*/ 38 h 617"/>
                  <a:gd name="T6" fmla="*/ 28 w 619"/>
                  <a:gd name="T7" fmla="*/ 37 h 617"/>
                  <a:gd name="T8" fmla="*/ 30 w 619"/>
                  <a:gd name="T9" fmla="*/ 35 h 617"/>
                  <a:gd name="T10" fmla="*/ 32 w 619"/>
                  <a:gd name="T11" fmla="*/ 33 h 617"/>
                  <a:gd name="T12" fmla="*/ 35 w 619"/>
                  <a:gd name="T13" fmla="*/ 31 h 617"/>
                  <a:gd name="T14" fmla="*/ 36 w 619"/>
                  <a:gd name="T15" fmla="*/ 28 h 617"/>
                  <a:gd name="T16" fmla="*/ 37 w 619"/>
                  <a:gd name="T17" fmla="*/ 25 h 617"/>
                  <a:gd name="T18" fmla="*/ 38 w 619"/>
                  <a:gd name="T19" fmla="*/ 22 h 617"/>
                  <a:gd name="T20" fmla="*/ 38 w 619"/>
                  <a:gd name="T21" fmla="*/ 19 h 617"/>
                  <a:gd name="T22" fmla="*/ 38 w 619"/>
                  <a:gd name="T23" fmla="*/ 16 h 617"/>
                  <a:gd name="T24" fmla="*/ 37 w 619"/>
                  <a:gd name="T25" fmla="*/ 13 h 617"/>
                  <a:gd name="T26" fmla="*/ 36 w 619"/>
                  <a:gd name="T27" fmla="*/ 11 h 617"/>
                  <a:gd name="T28" fmla="*/ 35 w 619"/>
                  <a:gd name="T29" fmla="*/ 8 h 617"/>
                  <a:gd name="T30" fmla="*/ 32 w 619"/>
                  <a:gd name="T31" fmla="*/ 6 h 617"/>
                  <a:gd name="T32" fmla="*/ 30 w 619"/>
                  <a:gd name="T33" fmla="*/ 3 h 617"/>
                  <a:gd name="T34" fmla="*/ 28 w 619"/>
                  <a:gd name="T35" fmla="*/ 2 h 617"/>
                  <a:gd name="T36" fmla="*/ 25 w 619"/>
                  <a:gd name="T37" fmla="*/ 1 h 617"/>
                  <a:gd name="T38" fmla="*/ 22 w 619"/>
                  <a:gd name="T39" fmla="*/ 0 h 617"/>
                  <a:gd name="T40" fmla="*/ 19 w 619"/>
                  <a:gd name="T41" fmla="*/ 0 h 617"/>
                  <a:gd name="T42" fmla="*/ 16 w 619"/>
                  <a:gd name="T43" fmla="*/ 0 h 617"/>
                  <a:gd name="T44" fmla="*/ 13 w 619"/>
                  <a:gd name="T45" fmla="*/ 1 h 617"/>
                  <a:gd name="T46" fmla="*/ 10 w 619"/>
                  <a:gd name="T47" fmla="*/ 2 h 617"/>
                  <a:gd name="T48" fmla="*/ 8 w 619"/>
                  <a:gd name="T49" fmla="*/ 3 h 617"/>
                  <a:gd name="T50" fmla="*/ 5 w 619"/>
                  <a:gd name="T51" fmla="*/ 5 h 617"/>
                  <a:gd name="T52" fmla="*/ 3 w 619"/>
                  <a:gd name="T53" fmla="*/ 8 h 617"/>
                  <a:gd name="T54" fmla="*/ 2 w 619"/>
                  <a:gd name="T55" fmla="*/ 10 h 617"/>
                  <a:gd name="T56" fmla="*/ 0 w 619"/>
                  <a:gd name="T57" fmla="*/ 13 h 617"/>
                  <a:gd name="T58" fmla="*/ 0 w 619"/>
                  <a:gd name="T59" fmla="*/ 16 h 617"/>
                  <a:gd name="T60" fmla="*/ 0 w 619"/>
                  <a:gd name="T61" fmla="*/ 19 h 617"/>
                  <a:gd name="T62" fmla="*/ 0 w 619"/>
                  <a:gd name="T63" fmla="*/ 19 h 617"/>
                  <a:gd name="T64" fmla="*/ 0 w 619"/>
                  <a:gd name="T65" fmla="*/ 20 h 617"/>
                  <a:gd name="T66" fmla="*/ 0 w 619"/>
                  <a:gd name="T67" fmla="*/ 23 h 617"/>
                  <a:gd name="T68" fmla="*/ 1 w 619"/>
                  <a:gd name="T69" fmla="*/ 26 h 617"/>
                  <a:gd name="T70" fmla="*/ 2 w 619"/>
                  <a:gd name="T71" fmla="*/ 29 h 617"/>
                  <a:gd name="T72" fmla="*/ 3 w 619"/>
                  <a:gd name="T73" fmla="*/ 31 h 617"/>
                  <a:gd name="T74" fmla="*/ 6 w 619"/>
                  <a:gd name="T75" fmla="*/ 33 h 617"/>
                  <a:gd name="T76" fmla="*/ 8 w 619"/>
                  <a:gd name="T77" fmla="*/ 35 h 617"/>
                  <a:gd name="T78" fmla="*/ 11 w 619"/>
                  <a:gd name="T79" fmla="*/ 37 h 617"/>
                  <a:gd name="T80" fmla="*/ 13 w 619"/>
                  <a:gd name="T81" fmla="*/ 38 h 617"/>
                  <a:gd name="T82" fmla="*/ 16 w 619"/>
                  <a:gd name="T83" fmla="*/ 38 h 617"/>
                  <a:gd name="T84" fmla="*/ 19 w 619"/>
                  <a:gd name="T85" fmla="*/ 38 h 6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7"/>
                  <a:gd name="T131" fmla="*/ 619 w 619"/>
                  <a:gd name="T132" fmla="*/ 617 h 6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7">
                    <a:moveTo>
                      <a:pt x="305" y="617"/>
                    </a:moveTo>
                    <a:lnTo>
                      <a:pt x="353" y="617"/>
                    </a:lnTo>
                    <a:lnTo>
                      <a:pt x="409" y="608"/>
                    </a:lnTo>
                    <a:lnTo>
                      <a:pt x="448" y="589"/>
                    </a:lnTo>
                    <a:lnTo>
                      <a:pt x="485" y="561"/>
                    </a:lnTo>
                    <a:lnTo>
                      <a:pt x="524" y="532"/>
                    </a:lnTo>
                    <a:lnTo>
                      <a:pt x="561" y="494"/>
                    </a:lnTo>
                    <a:lnTo>
                      <a:pt x="581" y="457"/>
                    </a:lnTo>
                    <a:lnTo>
                      <a:pt x="600" y="409"/>
                    </a:lnTo>
                    <a:lnTo>
                      <a:pt x="609" y="361"/>
                    </a:lnTo>
                    <a:lnTo>
                      <a:pt x="619" y="314"/>
                    </a:lnTo>
                    <a:lnTo>
                      <a:pt x="609" y="256"/>
                    </a:lnTo>
                    <a:lnTo>
                      <a:pt x="600" y="209"/>
                    </a:lnTo>
                    <a:lnTo>
                      <a:pt x="581" y="171"/>
                    </a:lnTo>
                    <a:lnTo>
                      <a:pt x="561" y="124"/>
                    </a:lnTo>
                    <a:lnTo>
                      <a:pt x="524" y="95"/>
                    </a:lnTo>
                    <a:lnTo>
                      <a:pt x="485" y="57"/>
                    </a:lnTo>
                    <a:lnTo>
                      <a:pt x="448" y="38"/>
                    </a:lnTo>
                    <a:lnTo>
                      <a:pt x="409" y="18"/>
                    </a:lnTo>
                    <a:lnTo>
                      <a:pt x="353" y="0"/>
                    </a:lnTo>
                    <a:lnTo>
                      <a:pt x="305" y="0"/>
                    </a:lnTo>
                    <a:lnTo>
                      <a:pt x="258" y="0"/>
                    </a:lnTo>
                    <a:lnTo>
                      <a:pt x="210" y="18"/>
                    </a:lnTo>
                    <a:lnTo>
                      <a:pt x="162" y="38"/>
                    </a:lnTo>
                    <a:lnTo>
                      <a:pt x="124" y="57"/>
                    </a:lnTo>
                    <a:lnTo>
                      <a:pt x="85" y="85"/>
                    </a:lnTo>
                    <a:lnTo>
                      <a:pt x="57" y="124"/>
                    </a:lnTo>
                    <a:lnTo>
                      <a:pt x="29" y="161"/>
                    </a:lnTo>
                    <a:lnTo>
                      <a:pt x="9" y="209"/>
                    </a:lnTo>
                    <a:lnTo>
                      <a:pt x="0" y="256"/>
                    </a:lnTo>
                    <a:lnTo>
                      <a:pt x="0" y="304"/>
                    </a:lnTo>
                    <a:lnTo>
                      <a:pt x="0" y="314"/>
                    </a:lnTo>
                    <a:lnTo>
                      <a:pt x="0" y="323"/>
                    </a:lnTo>
                    <a:lnTo>
                      <a:pt x="0" y="370"/>
                    </a:lnTo>
                    <a:lnTo>
                      <a:pt x="20" y="418"/>
                    </a:lnTo>
                    <a:lnTo>
                      <a:pt x="38" y="466"/>
                    </a:lnTo>
                    <a:lnTo>
                      <a:pt x="57" y="504"/>
                    </a:lnTo>
                    <a:lnTo>
                      <a:pt x="96" y="532"/>
                    </a:lnTo>
                    <a:lnTo>
                      <a:pt x="124" y="561"/>
                    </a:lnTo>
                    <a:lnTo>
                      <a:pt x="171" y="589"/>
                    </a:lnTo>
                    <a:lnTo>
                      <a:pt x="210" y="608"/>
                    </a:lnTo>
                    <a:lnTo>
                      <a:pt x="258" y="617"/>
                    </a:lnTo>
                    <a:lnTo>
                      <a:pt x="305" y="61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39" name="Freeform 24">
                <a:extLst>
                  <a:ext uri="{FF2B5EF4-FFF2-40B4-BE49-F238E27FC236}">
                    <a16:creationId xmlns:a16="http://schemas.microsoft.com/office/drawing/2014/main" id="{DD857CDF-1569-49F4-8BDF-B5316730180D}"/>
                  </a:ext>
                </a:extLst>
              </p:cNvPr>
              <p:cNvSpPr>
                <a:spLocks/>
              </p:cNvSpPr>
              <p:nvPr/>
            </p:nvSpPr>
            <p:spPr bwMode="auto">
              <a:xfrm>
                <a:off x="4019" y="2100"/>
                <a:ext cx="138" cy="136"/>
              </a:xfrm>
              <a:custGeom>
                <a:avLst/>
                <a:gdLst>
                  <a:gd name="T0" fmla="*/ 17 w 552"/>
                  <a:gd name="T1" fmla="*/ 34 h 543"/>
                  <a:gd name="T2" fmla="*/ 20 w 552"/>
                  <a:gd name="T3" fmla="*/ 34 h 543"/>
                  <a:gd name="T4" fmla="*/ 23 w 552"/>
                  <a:gd name="T5" fmla="*/ 33 h 543"/>
                  <a:gd name="T6" fmla="*/ 25 w 552"/>
                  <a:gd name="T7" fmla="*/ 32 h 543"/>
                  <a:gd name="T8" fmla="*/ 27 w 552"/>
                  <a:gd name="T9" fmla="*/ 31 h 543"/>
                  <a:gd name="T10" fmla="*/ 29 w 552"/>
                  <a:gd name="T11" fmla="*/ 29 h 543"/>
                  <a:gd name="T12" fmla="*/ 31 w 552"/>
                  <a:gd name="T13" fmla="*/ 27 h 543"/>
                  <a:gd name="T14" fmla="*/ 32 w 552"/>
                  <a:gd name="T15" fmla="*/ 25 h 543"/>
                  <a:gd name="T16" fmla="*/ 33 w 552"/>
                  <a:gd name="T17" fmla="*/ 23 h 543"/>
                  <a:gd name="T18" fmla="*/ 34 w 552"/>
                  <a:gd name="T19" fmla="*/ 20 h 543"/>
                  <a:gd name="T20" fmla="*/ 35 w 552"/>
                  <a:gd name="T21" fmla="*/ 17 h 543"/>
                  <a:gd name="T22" fmla="*/ 34 w 552"/>
                  <a:gd name="T23" fmla="*/ 14 h 543"/>
                  <a:gd name="T24" fmla="*/ 33 w 552"/>
                  <a:gd name="T25" fmla="*/ 12 h 543"/>
                  <a:gd name="T26" fmla="*/ 32 w 552"/>
                  <a:gd name="T27" fmla="*/ 10 h 543"/>
                  <a:gd name="T28" fmla="*/ 31 w 552"/>
                  <a:gd name="T29" fmla="*/ 7 h 543"/>
                  <a:gd name="T30" fmla="*/ 29 w 552"/>
                  <a:gd name="T31" fmla="*/ 6 h 543"/>
                  <a:gd name="T32" fmla="*/ 27 w 552"/>
                  <a:gd name="T33" fmla="*/ 4 h 543"/>
                  <a:gd name="T34" fmla="*/ 25 w 552"/>
                  <a:gd name="T35" fmla="*/ 2 h 543"/>
                  <a:gd name="T36" fmla="*/ 23 w 552"/>
                  <a:gd name="T37" fmla="*/ 1 h 543"/>
                  <a:gd name="T38" fmla="*/ 20 w 552"/>
                  <a:gd name="T39" fmla="*/ 1 h 543"/>
                  <a:gd name="T40" fmla="*/ 17 w 552"/>
                  <a:gd name="T41" fmla="*/ 0 h 543"/>
                  <a:gd name="T42" fmla="*/ 14 w 552"/>
                  <a:gd name="T43" fmla="*/ 1 h 543"/>
                  <a:gd name="T44" fmla="*/ 12 w 552"/>
                  <a:gd name="T45" fmla="*/ 1 h 543"/>
                  <a:gd name="T46" fmla="*/ 10 w 552"/>
                  <a:gd name="T47" fmla="*/ 2 h 543"/>
                  <a:gd name="T48" fmla="*/ 7 w 552"/>
                  <a:gd name="T49" fmla="*/ 4 h 543"/>
                  <a:gd name="T50" fmla="*/ 5 w 552"/>
                  <a:gd name="T51" fmla="*/ 5 h 543"/>
                  <a:gd name="T52" fmla="*/ 4 w 552"/>
                  <a:gd name="T53" fmla="*/ 7 h 543"/>
                  <a:gd name="T54" fmla="*/ 2 w 552"/>
                  <a:gd name="T55" fmla="*/ 9 h 543"/>
                  <a:gd name="T56" fmla="*/ 1 w 552"/>
                  <a:gd name="T57" fmla="*/ 12 h 543"/>
                  <a:gd name="T58" fmla="*/ 1 w 552"/>
                  <a:gd name="T59" fmla="*/ 14 h 543"/>
                  <a:gd name="T60" fmla="*/ 0 w 552"/>
                  <a:gd name="T61" fmla="*/ 17 h 543"/>
                  <a:gd name="T62" fmla="*/ 0 w 552"/>
                  <a:gd name="T63" fmla="*/ 17 h 543"/>
                  <a:gd name="T64" fmla="*/ 0 w 552"/>
                  <a:gd name="T65" fmla="*/ 18 h 543"/>
                  <a:gd name="T66" fmla="*/ 1 w 552"/>
                  <a:gd name="T67" fmla="*/ 21 h 543"/>
                  <a:gd name="T68" fmla="*/ 1 w 552"/>
                  <a:gd name="T69" fmla="*/ 23 h 543"/>
                  <a:gd name="T70" fmla="*/ 2 w 552"/>
                  <a:gd name="T71" fmla="*/ 26 h 543"/>
                  <a:gd name="T72" fmla="*/ 4 w 552"/>
                  <a:gd name="T73" fmla="*/ 27 h 543"/>
                  <a:gd name="T74" fmla="*/ 5 w 552"/>
                  <a:gd name="T75" fmla="*/ 30 h 543"/>
                  <a:gd name="T76" fmla="*/ 7 w 552"/>
                  <a:gd name="T77" fmla="*/ 31 h 543"/>
                  <a:gd name="T78" fmla="*/ 10 w 552"/>
                  <a:gd name="T79" fmla="*/ 32 h 543"/>
                  <a:gd name="T80" fmla="*/ 12 w 552"/>
                  <a:gd name="T81" fmla="*/ 33 h 543"/>
                  <a:gd name="T82" fmla="*/ 14 w 552"/>
                  <a:gd name="T83" fmla="*/ 34 h 543"/>
                  <a:gd name="T84" fmla="*/ 17 w 552"/>
                  <a:gd name="T85" fmla="*/ 34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3"/>
                  <a:gd name="T131" fmla="*/ 552 w 552"/>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3">
                    <a:moveTo>
                      <a:pt x="275" y="543"/>
                    </a:moveTo>
                    <a:lnTo>
                      <a:pt x="323" y="543"/>
                    </a:lnTo>
                    <a:lnTo>
                      <a:pt x="361" y="532"/>
                    </a:lnTo>
                    <a:lnTo>
                      <a:pt x="398" y="513"/>
                    </a:lnTo>
                    <a:lnTo>
                      <a:pt x="437" y="495"/>
                    </a:lnTo>
                    <a:lnTo>
                      <a:pt x="465" y="466"/>
                    </a:lnTo>
                    <a:lnTo>
                      <a:pt x="494" y="437"/>
                    </a:lnTo>
                    <a:lnTo>
                      <a:pt x="513" y="400"/>
                    </a:lnTo>
                    <a:lnTo>
                      <a:pt x="532" y="361"/>
                    </a:lnTo>
                    <a:lnTo>
                      <a:pt x="541" y="314"/>
                    </a:lnTo>
                    <a:lnTo>
                      <a:pt x="552" y="277"/>
                    </a:lnTo>
                    <a:lnTo>
                      <a:pt x="541" y="229"/>
                    </a:lnTo>
                    <a:lnTo>
                      <a:pt x="532" y="191"/>
                    </a:lnTo>
                    <a:lnTo>
                      <a:pt x="513" y="152"/>
                    </a:lnTo>
                    <a:lnTo>
                      <a:pt x="494" y="115"/>
                    </a:lnTo>
                    <a:lnTo>
                      <a:pt x="465" y="86"/>
                    </a:lnTo>
                    <a:lnTo>
                      <a:pt x="437" y="57"/>
                    </a:lnTo>
                    <a:lnTo>
                      <a:pt x="398" y="29"/>
                    </a:lnTo>
                    <a:lnTo>
                      <a:pt x="361" y="20"/>
                    </a:lnTo>
                    <a:lnTo>
                      <a:pt x="323" y="9"/>
                    </a:lnTo>
                    <a:lnTo>
                      <a:pt x="275" y="0"/>
                    </a:lnTo>
                    <a:lnTo>
                      <a:pt x="227" y="9"/>
                    </a:lnTo>
                    <a:lnTo>
                      <a:pt x="190" y="20"/>
                    </a:lnTo>
                    <a:lnTo>
                      <a:pt x="151" y="29"/>
                    </a:lnTo>
                    <a:lnTo>
                      <a:pt x="113" y="57"/>
                    </a:lnTo>
                    <a:lnTo>
                      <a:pt x="85" y="76"/>
                    </a:lnTo>
                    <a:lnTo>
                      <a:pt x="56" y="115"/>
                    </a:lnTo>
                    <a:lnTo>
                      <a:pt x="37" y="143"/>
                    </a:lnTo>
                    <a:lnTo>
                      <a:pt x="18" y="191"/>
                    </a:lnTo>
                    <a:lnTo>
                      <a:pt x="9" y="229"/>
                    </a:lnTo>
                    <a:lnTo>
                      <a:pt x="0" y="266"/>
                    </a:lnTo>
                    <a:lnTo>
                      <a:pt x="0" y="277"/>
                    </a:lnTo>
                    <a:lnTo>
                      <a:pt x="0" y="286"/>
                    </a:lnTo>
                    <a:lnTo>
                      <a:pt x="9" y="333"/>
                    </a:lnTo>
                    <a:lnTo>
                      <a:pt x="18" y="372"/>
                    </a:lnTo>
                    <a:lnTo>
                      <a:pt x="37" y="409"/>
                    </a:lnTo>
                    <a:lnTo>
                      <a:pt x="56" y="437"/>
                    </a:lnTo>
                    <a:lnTo>
                      <a:pt x="85" y="476"/>
                    </a:lnTo>
                    <a:lnTo>
                      <a:pt x="113" y="495"/>
                    </a:lnTo>
                    <a:lnTo>
                      <a:pt x="151" y="513"/>
                    </a:lnTo>
                    <a:lnTo>
                      <a:pt x="190" y="532"/>
                    </a:lnTo>
                    <a:lnTo>
                      <a:pt x="227" y="543"/>
                    </a:lnTo>
                    <a:lnTo>
                      <a:pt x="275"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0" name="Freeform 25">
                <a:extLst>
                  <a:ext uri="{FF2B5EF4-FFF2-40B4-BE49-F238E27FC236}">
                    <a16:creationId xmlns:a16="http://schemas.microsoft.com/office/drawing/2014/main" id="{79483300-CDD5-48DA-BD59-81E2FE11E536}"/>
                  </a:ext>
                </a:extLst>
              </p:cNvPr>
              <p:cNvSpPr>
                <a:spLocks/>
              </p:cNvSpPr>
              <p:nvPr/>
            </p:nvSpPr>
            <p:spPr bwMode="auto">
              <a:xfrm>
                <a:off x="4026" y="2102"/>
                <a:ext cx="117" cy="119"/>
              </a:xfrm>
              <a:custGeom>
                <a:avLst/>
                <a:gdLst>
                  <a:gd name="T0" fmla="*/ 15 w 466"/>
                  <a:gd name="T1" fmla="*/ 30 h 476"/>
                  <a:gd name="T2" fmla="*/ 17 w 466"/>
                  <a:gd name="T3" fmla="*/ 29 h 476"/>
                  <a:gd name="T4" fmla="*/ 19 w 466"/>
                  <a:gd name="T5" fmla="*/ 29 h 476"/>
                  <a:gd name="T6" fmla="*/ 22 w 466"/>
                  <a:gd name="T7" fmla="*/ 28 h 476"/>
                  <a:gd name="T8" fmla="*/ 23 w 466"/>
                  <a:gd name="T9" fmla="*/ 27 h 476"/>
                  <a:gd name="T10" fmla="*/ 25 w 466"/>
                  <a:gd name="T11" fmla="*/ 26 h 476"/>
                  <a:gd name="T12" fmla="*/ 27 w 466"/>
                  <a:gd name="T13" fmla="*/ 24 h 476"/>
                  <a:gd name="T14" fmla="*/ 28 w 466"/>
                  <a:gd name="T15" fmla="*/ 22 h 476"/>
                  <a:gd name="T16" fmla="*/ 29 w 466"/>
                  <a:gd name="T17" fmla="*/ 20 h 476"/>
                  <a:gd name="T18" fmla="*/ 29 w 466"/>
                  <a:gd name="T19" fmla="*/ 17 h 476"/>
                  <a:gd name="T20" fmla="*/ 29 w 466"/>
                  <a:gd name="T21" fmla="*/ 15 h 476"/>
                  <a:gd name="T22" fmla="*/ 29 w 466"/>
                  <a:gd name="T23" fmla="*/ 13 h 476"/>
                  <a:gd name="T24" fmla="*/ 29 w 466"/>
                  <a:gd name="T25" fmla="*/ 10 h 476"/>
                  <a:gd name="T26" fmla="*/ 28 w 466"/>
                  <a:gd name="T27" fmla="*/ 9 h 476"/>
                  <a:gd name="T28" fmla="*/ 27 w 466"/>
                  <a:gd name="T29" fmla="*/ 6 h 476"/>
                  <a:gd name="T30" fmla="*/ 25 w 466"/>
                  <a:gd name="T31" fmla="*/ 5 h 476"/>
                  <a:gd name="T32" fmla="*/ 23 w 466"/>
                  <a:gd name="T33" fmla="*/ 3 h 476"/>
                  <a:gd name="T34" fmla="*/ 22 w 466"/>
                  <a:gd name="T35" fmla="*/ 2 h 476"/>
                  <a:gd name="T36" fmla="*/ 19 w 466"/>
                  <a:gd name="T37" fmla="*/ 1 h 476"/>
                  <a:gd name="T38" fmla="*/ 17 w 466"/>
                  <a:gd name="T39" fmla="*/ 1 h 476"/>
                  <a:gd name="T40" fmla="*/ 15 w 466"/>
                  <a:gd name="T41" fmla="*/ 0 h 476"/>
                  <a:gd name="T42" fmla="*/ 13 w 466"/>
                  <a:gd name="T43" fmla="*/ 1 h 476"/>
                  <a:gd name="T44" fmla="*/ 10 w 466"/>
                  <a:gd name="T45" fmla="*/ 1 h 476"/>
                  <a:gd name="T46" fmla="*/ 8 w 466"/>
                  <a:gd name="T47" fmla="*/ 2 h 476"/>
                  <a:gd name="T48" fmla="*/ 6 w 466"/>
                  <a:gd name="T49" fmla="*/ 3 h 476"/>
                  <a:gd name="T50" fmla="*/ 4 w 466"/>
                  <a:gd name="T51" fmla="*/ 4 h 476"/>
                  <a:gd name="T52" fmla="*/ 3 w 466"/>
                  <a:gd name="T53" fmla="*/ 6 h 476"/>
                  <a:gd name="T54" fmla="*/ 2 w 466"/>
                  <a:gd name="T55" fmla="*/ 8 h 476"/>
                  <a:gd name="T56" fmla="*/ 1 w 466"/>
                  <a:gd name="T57" fmla="*/ 10 h 476"/>
                  <a:gd name="T58" fmla="*/ 0 w 466"/>
                  <a:gd name="T59" fmla="*/ 13 h 476"/>
                  <a:gd name="T60" fmla="*/ 0 w 466"/>
                  <a:gd name="T61" fmla="*/ 15 h 476"/>
                  <a:gd name="T62" fmla="*/ 0 w 466"/>
                  <a:gd name="T63" fmla="*/ 16 h 476"/>
                  <a:gd name="T64" fmla="*/ 0 w 466"/>
                  <a:gd name="T65" fmla="*/ 18 h 476"/>
                  <a:gd name="T66" fmla="*/ 1 w 466"/>
                  <a:gd name="T67" fmla="*/ 20 h 476"/>
                  <a:gd name="T68" fmla="*/ 2 w 466"/>
                  <a:gd name="T69" fmla="*/ 22 h 476"/>
                  <a:gd name="T70" fmla="*/ 3 w 466"/>
                  <a:gd name="T71" fmla="*/ 24 h 476"/>
                  <a:gd name="T72" fmla="*/ 5 w 466"/>
                  <a:gd name="T73" fmla="*/ 26 h 476"/>
                  <a:gd name="T74" fmla="*/ 6 w 466"/>
                  <a:gd name="T75" fmla="*/ 27 h 476"/>
                  <a:gd name="T76" fmla="*/ 8 w 466"/>
                  <a:gd name="T77" fmla="*/ 28 h 476"/>
                  <a:gd name="T78" fmla="*/ 10 w 466"/>
                  <a:gd name="T79" fmla="*/ 29 h 476"/>
                  <a:gd name="T80" fmla="*/ 13 w 466"/>
                  <a:gd name="T81" fmla="*/ 29 h 476"/>
                  <a:gd name="T82" fmla="*/ 15 w 466"/>
                  <a:gd name="T83" fmla="*/ 30 h 4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76"/>
                  <a:gd name="T128" fmla="*/ 466 w 466"/>
                  <a:gd name="T129" fmla="*/ 476 h 47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76">
                    <a:moveTo>
                      <a:pt x="238" y="476"/>
                    </a:moveTo>
                    <a:lnTo>
                      <a:pt x="275" y="467"/>
                    </a:lnTo>
                    <a:lnTo>
                      <a:pt x="305" y="457"/>
                    </a:lnTo>
                    <a:lnTo>
                      <a:pt x="342" y="448"/>
                    </a:lnTo>
                    <a:lnTo>
                      <a:pt x="370" y="428"/>
                    </a:lnTo>
                    <a:lnTo>
                      <a:pt x="400" y="410"/>
                    </a:lnTo>
                    <a:lnTo>
                      <a:pt x="428" y="381"/>
                    </a:lnTo>
                    <a:lnTo>
                      <a:pt x="448" y="343"/>
                    </a:lnTo>
                    <a:lnTo>
                      <a:pt x="457" y="315"/>
                    </a:lnTo>
                    <a:lnTo>
                      <a:pt x="466" y="277"/>
                    </a:lnTo>
                    <a:lnTo>
                      <a:pt x="466" y="238"/>
                    </a:lnTo>
                    <a:lnTo>
                      <a:pt x="466" y="201"/>
                    </a:lnTo>
                    <a:lnTo>
                      <a:pt x="457" y="162"/>
                    </a:lnTo>
                    <a:lnTo>
                      <a:pt x="448" y="134"/>
                    </a:lnTo>
                    <a:lnTo>
                      <a:pt x="428" y="95"/>
                    </a:lnTo>
                    <a:lnTo>
                      <a:pt x="400" y="77"/>
                    </a:lnTo>
                    <a:lnTo>
                      <a:pt x="370" y="48"/>
                    </a:lnTo>
                    <a:lnTo>
                      <a:pt x="342" y="30"/>
                    </a:lnTo>
                    <a:lnTo>
                      <a:pt x="305" y="20"/>
                    </a:lnTo>
                    <a:lnTo>
                      <a:pt x="275" y="11"/>
                    </a:lnTo>
                    <a:lnTo>
                      <a:pt x="238" y="0"/>
                    </a:lnTo>
                    <a:lnTo>
                      <a:pt x="199" y="11"/>
                    </a:lnTo>
                    <a:lnTo>
                      <a:pt x="162" y="20"/>
                    </a:lnTo>
                    <a:lnTo>
                      <a:pt x="123" y="30"/>
                    </a:lnTo>
                    <a:lnTo>
                      <a:pt x="95" y="48"/>
                    </a:lnTo>
                    <a:lnTo>
                      <a:pt x="67" y="67"/>
                    </a:lnTo>
                    <a:lnTo>
                      <a:pt x="48" y="95"/>
                    </a:lnTo>
                    <a:lnTo>
                      <a:pt x="28" y="125"/>
                    </a:lnTo>
                    <a:lnTo>
                      <a:pt x="9" y="162"/>
                    </a:lnTo>
                    <a:lnTo>
                      <a:pt x="0" y="201"/>
                    </a:lnTo>
                    <a:lnTo>
                      <a:pt x="0" y="238"/>
                    </a:lnTo>
                    <a:lnTo>
                      <a:pt x="0" y="248"/>
                    </a:lnTo>
                    <a:lnTo>
                      <a:pt x="0" y="286"/>
                    </a:lnTo>
                    <a:lnTo>
                      <a:pt x="9" y="324"/>
                    </a:lnTo>
                    <a:lnTo>
                      <a:pt x="28" y="352"/>
                    </a:lnTo>
                    <a:lnTo>
                      <a:pt x="48" y="381"/>
                    </a:lnTo>
                    <a:lnTo>
                      <a:pt x="76" y="410"/>
                    </a:lnTo>
                    <a:lnTo>
                      <a:pt x="95" y="428"/>
                    </a:lnTo>
                    <a:lnTo>
                      <a:pt x="132" y="448"/>
                    </a:lnTo>
                    <a:lnTo>
                      <a:pt x="162" y="467"/>
                    </a:lnTo>
                    <a:lnTo>
                      <a:pt x="199" y="467"/>
                    </a:lnTo>
                    <a:lnTo>
                      <a:pt x="238"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1" name="Freeform 26">
                <a:extLst>
                  <a:ext uri="{FF2B5EF4-FFF2-40B4-BE49-F238E27FC236}">
                    <a16:creationId xmlns:a16="http://schemas.microsoft.com/office/drawing/2014/main" id="{B630D8AA-A23B-4035-BFED-E23559AE2F31}"/>
                  </a:ext>
                </a:extLst>
              </p:cNvPr>
              <p:cNvSpPr>
                <a:spLocks/>
              </p:cNvSpPr>
              <p:nvPr/>
            </p:nvSpPr>
            <p:spPr bwMode="auto">
              <a:xfrm>
                <a:off x="4034" y="2107"/>
                <a:ext cx="97" cy="98"/>
              </a:xfrm>
              <a:custGeom>
                <a:avLst/>
                <a:gdLst>
                  <a:gd name="T0" fmla="*/ 12 w 390"/>
                  <a:gd name="T1" fmla="*/ 25 h 390"/>
                  <a:gd name="T2" fmla="*/ 14 w 390"/>
                  <a:gd name="T3" fmla="*/ 25 h 390"/>
                  <a:gd name="T4" fmla="*/ 16 w 390"/>
                  <a:gd name="T5" fmla="*/ 24 h 390"/>
                  <a:gd name="T6" fmla="*/ 18 w 390"/>
                  <a:gd name="T7" fmla="*/ 23 h 390"/>
                  <a:gd name="T8" fmla="*/ 19 w 390"/>
                  <a:gd name="T9" fmla="*/ 22 h 390"/>
                  <a:gd name="T10" fmla="*/ 21 w 390"/>
                  <a:gd name="T11" fmla="*/ 21 h 390"/>
                  <a:gd name="T12" fmla="*/ 22 w 390"/>
                  <a:gd name="T13" fmla="*/ 19 h 390"/>
                  <a:gd name="T14" fmla="*/ 23 w 390"/>
                  <a:gd name="T15" fmla="*/ 18 h 390"/>
                  <a:gd name="T16" fmla="*/ 24 w 390"/>
                  <a:gd name="T17" fmla="*/ 16 h 390"/>
                  <a:gd name="T18" fmla="*/ 24 w 390"/>
                  <a:gd name="T19" fmla="*/ 14 h 390"/>
                  <a:gd name="T20" fmla="*/ 24 w 390"/>
                  <a:gd name="T21" fmla="*/ 12 h 390"/>
                  <a:gd name="T22" fmla="*/ 24 w 390"/>
                  <a:gd name="T23" fmla="*/ 10 h 390"/>
                  <a:gd name="T24" fmla="*/ 24 w 390"/>
                  <a:gd name="T25" fmla="*/ 8 h 390"/>
                  <a:gd name="T26" fmla="*/ 23 w 390"/>
                  <a:gd name="T27" fmla="*/ 7 h 390"/>
                  <a:gd name="T28" fmla="*/ 22 w 390"/>
                  <a:gd name="T29" fmla="*/ 5 h 390"/>
                  <a:gd name="T30" fmla="*/ 21 w 390"/>
                  <a:gd name="T31" fmla="*/ 4 h 390"/>
                  <a:gd name="T32" fmla="*/ 19 w 390"/>
                  <a:gd name="T33" fmla="*/ 3 h 390"/>
                  <a:gd name="T34" fmla="*/ 18 w 390"/>
                  <a:gd name="T35" fmla="*/ 1 h 390"/>
                  <a:gd name="T36" fmla="*/ 16 w 390"/>
                  <a:gd name="T37" fmla="*/ 1 h 390"/>
                  <a:gd name="T38" fmla="*/ 14 w 390"/>
                  <a:gd name="T39" fmla="*/ 0 h 390"/>
                  <a:gd name="T40" fmla="*/ 12 w 390"/>
                  <a:gd name="T41" fmla="*/ 0 h 390"/>
                  <a:gd name="T42" fmla="*/ 10 w 390"/>
                  <a:gd name="T43" fmla="*/ 0 h 390"/>
                  <a:gd name="T44" fmla="*/ 8 w 390"/>
                  <a:gd name="T45" fmla="*/ 1 h 390"/>
                  <a:gd name="T46" fmla="*/ 6 w 390"/>
                  <a:gd name="T47" fmla="*/ 1 h 390"/>
                  <a:gd name="T48" fmla="*/ 5 w 390"/>
                  <a:gd name="T49" fmla="*/ 2 h 390"/>
                  <a:gd name="T50" fmla="*/ 3 w 390"/>
                  <a:gd name="T51" fmla="*/ 3 h 390"/>
                  <a:gd name="T52" fmla="*/ 2 w 390"/>
                  <a:gd name="T53" fmla="*/ 5 h 390"/>
                  <a:gd name="T54" fmla="*/ 1 w 390"/>
                  <a:gd name="T55" fmla="*/ 6 h 390"/>
                  <a:gd name="T56" fmla="*/ 0 w 390"/>
                  <a:gd name="T57" fmla="*/ 8 h 390"/>
                  <a:gd name="T58" fmla="*/ 0 w 390"/>
                  <a:gd name="T59" fmla="*/ 10 h 390"/>
                  <a:gd name="T60" fmla="*/ 0 w 390"/>
                  <a:gd name="T61" fmla="*/ 12 h 390"/>
                  <a:gd name="T62" fmla="*/ 0 w 390"/>
                  <a:gd name="T63" fmla="*/ 13 h 390"/>
                  <a:gd name="T64" fmla="*/ 0 w 390"/>
                  <a:gd name="T65" fmla="*/ 14 h 390"/>
                  <a:gd name="T66" fmla="*/ 0 w 390"/>
                  <a:gd name="T67" fmla="*/ 16 h 390"/>
                  <a:gd name="T68" fmla="*/ 1 w 390"/>
                  <a:gd name="T69" fmla="*/ 18 h 390"/>
                  <a:gd name="T70" fmla="*/ 2 w 390"/>
                  <a:gd name="T71" fmla="*/ 20 h 390"/>
                  <a:gd name="T72" fmla="*/ 3 w 390"/>
                  <a:gd name="T73" fmla="*/ 21 h 390"/>
                  <a:gd name="T74" fmla="*/ 5 w 390"/>
                  <a:gd name="T75" fmla="*/ 22 h 390"/>
                  <a:gd name="T76" fmla="*/ 6 w 390"/>
                  <a:gd name="T77" fmla="*/ 23 h 390"/>
                  <a:gd name="T78" fmla="*/ 8 w 390"/>
                  <a:gd name="T79" fmla="*/ 24 h 390"/>
                  <a:gd name="T80" fmla="*/ 10 w 390"/>
                  <a:gd name="T81" fmla="*/ 25 h 390"/>
                  <a:gd name="T82" fmla="*/ 12 w 390"/>
                  <a:gd name="T83" fmla="*/ 25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9" y="390"/>
                    </a:lnTo>
                    <a:lnTo>
                      <a:pt x="258" y="380"/>
                    </a:lnTo>
                    <a:lnTo>
                      <a:pt x="286" y="371"/>
                    </a:lnTo>
                    <a:lnTo>
                      <a:pt x="314" y="352"/>
                    </a:lnTo>
                    <a:lnTo>
                      <a:pt x="333" y="332"/>
                    </a:lnTo>
                    <a:lnTo>
                      <a:pt x="353" y="304"/>
                    </a:lnTo>
                    <a:lnTo>
                      <a:pt x="372" y="285"/>
                    </a:lnTo>
                    <a:lnTo>
                      <a:pt x="381" y="257"/>
                    </a:lnTo>
                    <a:lnTo>
                      <a:pt x="390" y="228"/>
                    </a:lnTo>
                    <a:lnTo>
                      <a:pt x="390" y="190"/>
                    </a:lnTo>
                    <a:lnTo>
                      <a:pt x="390" y="162"/>
                    </a:lnTo>
                    <a:lnTo>
                      <a:pt x="381" y="133"/>
                    </a:lnTo>
                    <a:lnTo>
                      <a:pt x="372" y="105"/>
                    </a:lnTo>
                    <a:lnTo>
                      <a:pt x="353" y="75"/>
                    </a:lnTo>
                    <a:lnTo>
                      <a:pt x="333" y="57"/>
                    </a:lnTo>
                    <a:lnTo>
                      <a:pt x="314" y="38"/>
                    </a:lnTo>
                    <a:lnTo>
                      <a:pt x="286" y="19"/>
                    </a:lnTo>
                    <a:lnTo>
                      <a:pt x="258" y="10"/>
                    </a:lnTo>
                    <a:lnTo>
                      <a:pt x="229" y="0"/>
                    </a:lnTo>
                    <a:lnTo>
                      <a:pt x="191" y="0"/>
                    </a:lnTo>
                    <a:lnTo>
                      <a:pt x="162" y="0"/>
                    </a:lnTo>
                    <a:lnTo>
                      <a:pt x="134" y="10"/>
                    </a:lnTo>
                    <a:lnTo>
                      <a:pt x="104" y="19"/>
                    </a:lnTo>
                    <a:lnTo>
                      <a:pt x="76" y="28"/>
                    </a:lnTo>
                    <a:lnTo>
                      <a:pt x="57" y="47"/>
                    </a:lnTo>
                    <a:lnTo>
                      <a:pt x="39" y="75"/>
                    </a:lnTo>
                    <a:lnTo>
                      <a:pt x="20" y="95"/>
                    </a:lnTo>
                    <a:lnTo>
                      <a:pt x="9" y="123"/>
                    </a:lnTo>
                    <a:lnTo>
                      <a:pt x="0" y="153"/>
                    </a:lnTo>
                    <a:lnTo>
                      <a:pt x="0" y="190"/>
                    </a:lnTo>
                    <a:lnTo>
                      <a:pt x="0" y="200"/>
                    </a:lnTo>
                    <a:lnTo>
                      <a:pt x="0" y="228"/>
                    </a:lnTo>
                    <a:lnTo>
                      <a:pt x="9" y="257"/>
                    </a:lnTo>
                    <a:lnTo>
                      <a:pt x="20" y="285"/>
                    </a:lnTo>
                    <a:lnTo>
                      <a:pt x="39" y="313"/>
                    </a:lnTo>
                    <a:lnTo>
                      <a:pt x="57" y="332"/>
                    </a:lnTo>
                    <a:lnTo>
                      <a:pt x="76" y="352"/>
                    </a:lnTo>
                    <a:lnTo>
                      <a:pt x="104" y="371"/>
                    </a:lnTo>
                    <a:lnTo>
                      <a:pt x="134" y="380"/>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2" name="Freeform 27">
                <a:extLst>
                  <a:ext uri="{FF2B5EF4-FFF2-40B4-BE49-F238E27FC236}">
                    <a16:creationId xmlns:a16="http://schemas.microsoft.com/office/drawing/2014/main" id="{B1E34905-876D-4459-96C4-90960B0EA71A}"/>
                  </a:ext>
                </a:extLst>
              </p:cNvPr>
              <p:cNvSpPr>
                <a:spLocks/>
              </p:cNvSpPr>
              <p:nvPr/>
            </p:nvSpPr>
            <p:spPr bwMode="auto">
              <a:xfrm>
                <a:off x="4038" y="2110"/>
                <a:ext cx="81" cy="78"/>
              </a:xfrm>
              <a:custGeom>
                <a:avLst/>
                <a:gdLst>
                  <a:gd name="T0" fmla="*/ 10 w 322"/>
                  <a:gd name="T1" fmla="*/ 19 h 313"/>
                  <a:gd name="T2" fmla="*/ 12 w 322"/>
                  <a:gd name="T3" fmla="*/ 19 h 313"/>
                  <a:gd name="T4" fmla="*/ 13 w 322"/>
                  <a:gd name="T5" fmla="*/ 19 h 313"/>
                  <a:gd name="T6" fmla="*/ 15 w 322"/>
                  <a:gd name="T7" fmla="*/ 18 h 313"/>
                  <a:gd name="T8" fmla="*/ 16 w 322"/>
                  <a:gd name="T9" fmla="*/ 18 h 313"/>
                  <a:gd name="T10" fmla="*/ 17 w 322"/>
                  <a:gd name="T11" fmla="*/ 16 h 313"/>
                  <a:gd name="T12" fmla="*/ 19 w 322"/>
                  <a:gd name="T13" fmla="*/ 15 h 313"/>
                  <a:gd name="T14" fmla="*/ 19 w 322"/>
                  <a:gd name="T15" fmla="*/ 14 h 313"/>
                  <a:gd name="T16" fmla="*/ 20 w 322"/>
                  <a:gd name="T17" fmla="*/ 13 h 313"/>
                  <a:gd name="T18" fmla="*/ 20 w 322"/>
                  <a:gd name="T19" fmla="*/ 11 h 313"/>
                  <a:gd name="T20" fmla="*/ 20 w 322"/>
                  <a:gd name="T21" fmla="*/ 10 h 313"/>
                  <a:gd name="T22" fmla="*/ 20 w 322"/>
                  <a:gd name="T23" fmla="*/ 8 h 313"/>
                  <a:gd name="T24" fmla="*/ 20 w 322"/>
                  <a:gd name="T25" fmla="*/ 6 h 313"/>
                  <a:gd name="T26" fmla="*/ 19 w 322"/>
                  <a:gd name="T27" fmla="*/ 5 h 313"/>
                  <a:gd name="T28" fmla="*/ 19 w 322"/>
                  <a:gd name="T29" fmla="*/ 4 h 313"/>
                  <a:gd name="T30" fmla="*/ 17 w 322"/>
                  <a:gd name="T31" fmla="*/ 3 h 313"/>
                  <a:gd name="T32" fmla="*/ 16 w 322"/>
                  <a:gd name="T33" fmla="*/ 2 h 313"/>
                  <a:gd name="T34" fmla="*/ 15 w 322"/>
                  <a:gd name="T35" fmla="*/ 1 h 313"/>
                  <a:gd name="T36" fmla="*/ 13 w 322"/>
                  <a:gd name="T37" fmla="*/ 0 h 313"/>
                  <a:gd name="T38" fmla="*/ 12 w 322"/>
                  <a:gd name="T39" fmla="*/ 0 h 313"/>
                  <a:gd name="T40" fmla="*/ 10 w 322"/>
                  <a:gd name="T41" fmla="*/ 0 h 313"/>
                  <a:gd name="T42" fmla="*/ 8 w 322"/>
                  <a:gd name="T43" fmla="*/ 0 h 313"/>
                  <a:gd name="T44" fmla="*/ 7 w 322"/>
                  <a:gd name="T45" fmla="*/ 0 h 313"/>
                  <a:gd name="T46" fmla="*/ 5 w 322"/>
                  <a:gd name="T47" fmla="*/ 1 h 313"/>
                  <a:gd name="T48" fmla="*/ 4 w 322"/>
                  <a:gd name="T49" fmla="*/ 2 h 313"/>
                  <a:gd name="T50" fmla="*/ 3 w 322"/>
                  <a:gd name="T51" fmla="*/ 3 h 313"/>
                  <a:gd name="T52" fmla="*/ 2 w 322"/>
                  <a:gd name="T53" fmla="*/ 4 h 313"/>
                  <a:gd name="T54" fmla="*/ 1 w 322"/>
                  <a:gd name="T55" fmla="*/ 5 h 313"/>
                  <a:gd name="T56" fmla="*/ 1 w 322"/>
                  <a:gd name="T57" fmla="*/ 6 h 313"/>
                  <a:gd name="T58" fmla="*/ 1 w 322"/>
                  <a:gd name="T59" fmla="*/ 8 h 313"/>
                  <a:gd name="T60" fmla="*/ 0 w 322"/>
                  <a:gd name="T61" fmla="*/ 10 h 313"/>
                  <a:gd name="T62" fmla="*/ 1 w 322"/>
                  <a:gd name="T63" fmla="*/ 11 h 313"/>
                  <a:gd name="T64" fmla="*/ 1 w 322"/>
                  <a:gd name="T65" fmla="*/ 13 h 313"/>
                  <a:gd name="T66" fmla="*/ 1 w 322"/>
                  <a:gd name="T67" fmla="*/ 14 h 313"/>
                  <a:gd name="T68" fmla="*/ 2 w 322"/>
                  <a:gd name="T69" fmla="*/ 15 h 313"/>
                  <a:gd name="T70" fmla="*/ 3 w 322"/>
                  <a:gd name="T71" fmla="*/ 16 h 313"/>
                  <a:gd name="T72" fmla="*/ 4 w 322"/>
                  <a:gd name="T73" fmla="*/ 18 h 313"/>
                  <a:gd name="T74" fmla="*/ 5 w 322"/>
                  <a:gd name="T75" fmla="*/ 18 h 313"/>
                  <a:gd name="T76" fmla="*/ 7 w 322"/>
                  <a:gd name="T77" fmla="*/ 19 h 313"/>
                  <a:gd name="T78" fmla="*/ 8 w 322"/>
                  <a:gd name="T79" fmla="*/ 19 h 313"/>
                  <a:gd name="T80" fmla="*/ 10 w 322"/>
                  <a:gd name="T81" fmla="*/ 19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2"/>
                  <a:gd name="T124" fmla="*/ 0 h 313"/>
                  <a:gd name="T125" fmla="*/ 322 w 322"/>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2" h="313">
                    <a:moveTo>
                      <a:pt x="162" y="313"/>
                    </a:moveTo>
                    <a:lnTo>
                      <a:pt x="190" y="313"/>
                    </a:lnTo>
                    <a:lnTo>
                      <a:pt x="209" y="303"/>
                    </a:lnTo>
                    <a:lnTo>
                      <a:pt x="238" y="294"/>
                    </a:lnTo>
                    <a:lnTo>
                      <a:pt x="257" y="285"/>
                    </a:lnTo>
                    <a:lnTo>
                      <a:pt x="275" y="266"/>
                    </a:lnTo>
                    <a:lnTo>
                      <a:pt x="294" y="247"/>
                    </a:lnTo>
                    <a:lnTo>
                      <a:pt x="304" y="227"/>
                    </a:lnTo>
                    <a:lnTo>
                      <a:pt x="313" y="208"/>
                    </a:lnTo>
                    <a:lnTo>
                      <a:pt x="322" y="180"/>
                    </a:lnTo>
                    <a:lnTo>
                      <a:pt x="322" y="161"/>
                    </a:lnTo>
                    <a:lnTo>
                      <a:pt x="322" y="132"/>
                    </a:lnTo>
                    <a:lnTo>
                      <a:pt x="313" y="104"/>
                    </a:lnTo>
                    <a:lnTo>
                      <a:pt x="304" y="85"/>
                    </a:lnTo>
                    <a:lnTo>
                      <a:pt x="294" y="65"/>
                    </a:lnTo>
                    <a:lnTo>
                      <a:pt x="275" y="47"/>
                    </a:lnTo>
                    <a:lnTo>
                      <a:pt x="257" y="28"/>
                    </a:lnTo>
                    <a:lnTo>
                      <a:pt x="238" y="18"/>
                    </a:lnTo>
                    <a:lnTo>
                      <a:pt x="209" y="9"/>
                    </a:lnTo>
                    <a:lnTo>
                      <a:pt x="190" y="0"/>
                    </a:lnTo>
                    <a:lnTo>
                      <a:pt x="162" y="0"/>
                    </a:lnTo>
                    <a:lnTo>
                      <a:pt x="132" y="0"/>
                    </a:lnTo>
                    <a:lnTo>
                      <a:pt x="114" y="9"/>
                    </a:lnTo>
                    <a:lnTo>
                      <a:pt x="84" y="18"/>
                    </a:lnTo>
                    <a:lnTo>
                      <a:pt x="66" y="28"/>
                    </a:lnTo>
                    <a:lnTo>
                      <a:pt x="47" y="47"/>
                    </a:lnTo>
                    <a:lnTo>
                      <a:pt x="37" y="65"/>
                    </a:lnTo>
                    <a:lnTo>
                      <a:pt x="19" y="85"/>
                    </a:lnTo>
                    <a:lnTo>
                      <a:pt x="9" y="104"/>
                    </a:lnTo>
                    <a:lnTo>
                      <a:pt x="9" y="132"/>
                    </a:lnTo>
                    <a:lnTo>
                      <a:pt x="0" y="161"/>
                    </a:lnTo>
                    <a:lnTo>
                      <a:pt x="9" y="180"/>
                    </a:lnTo>
                    <a:lnTo>
                      <a:pt x="9" y="208"/>
                    </a:lnTo>
                    <a:lnTo>
                      <a:pt x="19" y="227"/>
                    </a:lnTo>
                    <a:lnTo>
                      <a:pt x="37" y="247"/>
                    </a:lnTo>
                    <a:lnTo>
                      <a:pt x="47" y="266"/>
                    </a:lnTo>
                    <a:lnTo>
                      <a:pt x="66" y="285"/>
                    </a:lnTo>
                    <a:lnTo>
                      <a:pt x="84" y="294"/>
                    </a:lnTo>
                    <a:lnTo>
                      <a:pt x="114" y="303"/>
                    </a:lnTo>
                    <a:lnTo>
                      <a:pt x="132" y="313"/>
                    </a:lnTo>
                    <a:lnTo>
                      <a:pt x="162" y="31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3" name="Freeform 28">
                <a:extLst>
                  <a:ext uri="{FF2B5EF4-FFF2-40B4-BE49-F238E27FC236}">
                    <a16:creationId xmlns:a16="http://schemas.microsoft.com/office/drawing/2014/main" id="{D5511A1B-F539-4A5F-9557-82A681388D17}"/>
                  </a:ext>
                </a:extLst>
              </p:cNvPr>
              <p:cNvSpPr>
                <a:spLocks/>
              </p:cNvSpPr>
              <p:nvPr/>
            </p:nvSpPr>
            <p:spPr bwMode="auto">
              <a:xfrm>
                <a:off x="4281" y="2086"/>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4 h 1321"/>
                  <a:gd name="T10" fmla="*/ 70 w 1323"/>
                  <a:gd name="T11" fmla="*/ 70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0 w 1323"/>
                  <a:gd name="T31" fmla="*/ 12 h 1321"/>
                  <a:gd name="T32" fmla="*/ 66 w 1323"/>
                  <a:gd name="T33" fmla="*/ 8 h 1321"/>
                  <a:gd name="T34" fmla="*/ 60 w 1323"/>
                  <a:gd name="T35" fmla="*/ 4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4 h 1321"/>
                  <a:gd name="T48" fmla="*/ 17 w 1323"/>
                  <a:gd name="T49" fmla="*/ 8 h 1321"/>
                  <a:gd name="T50" fmla="*/ 12 w 1323"/>
                  <a:gd name="T51" fmla="*/ 12 h 1321"/>
                  <a:gd name="T52" fmla="*/ 8 w 1323"/>
                  <a:gd name="T53" fmla="*/ 16 h 1321"/>
                  <a:gd name="T54" fmla="*/ 4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4 w 1323"/>
                  <a:gd name="T67" fmla="*/ 60 h 1321"/>
                  <a:gd name="T68" fmla="*/ 8 w 1323"/>
                  <a:gd name="T69" fmla="*/ 65 h 1321"/>
                  <a:gd name="T70" fmla="*/ 12 w 1323"/>
                  <a:gd name="T71" fmla="*/ 70 h 1321"/>
                  <a:gd name="T72" fmla="*/ 17 w 1323"/>
                  <a:gd name="T73" fmla="*/ 74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4" name="Freeform 29">
                <a:extLst>
                  <a:ext uri="{FF2B5EF4-FFF2-40B4-BE49-F238E27FC236}">
                    <a16:creationId xmlns:a16="http://schemas.microsoft.com/office/drawing/2014/main" id="{E503A7CE-8DE7-4CF7-A8CC-59E0028A0C1E}"/>
                  </a:ext>
                </a:extLst>
              </p:cNvPr>
              <p:cNvSpPr>
                <a:spLocks/>
              </p:cNvSpPr>
              <p:nvPr/>
            </p:nvSpPr>
            <p:spPr bwMode="auto">
              <a:xfrm>
                <a:off x="4281" y="2086"/>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4 h 1321"/>
                  <a:gd name="T10" fmla="*/ 70 w 1323"/>
                  <a:gd name="T11" fmla="*/ 70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0 w 1323"/>
                  <a:gd name="T31" fmla="*/ 12 h 1321"/>
                  <a:gd name="T32" fmla="*/ 66 w 1323"/>
                  <a:gd name="T33" fmla="*/ 8 h 1321"/>
                  <a:gd name="T34" fmla="*/ 60 w 1323"/>
                  <a:gd name="T35" fmla="*/ 4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4 h 1321"/>
                  <a:gd name="T48" fmla="*/ 17 w 1323"/>
                  <a:gd name="T49" fmla="*/ 8 h 1321"/>
                  <a:gd name="T50" fmla="*/ 12 w 1323"/>
                  <a:gd name="T51" fmla="*/ 12 h 1321"/>
                  <a:gd name="T52" fmla="*/ 8 w 1323"/>
                  <a:gd name="T53" fmla="*/ 16 h 1321"/>
                  <a:gd name="T54" fmla="*/ 4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4 w 1323"/>
                  <a:gd name="T67" fmla="*/ 60 h 1321"/>
                  <a:gd name="T68" fmla="*/ 8 w 1323"/>
                  <a:gd name="T69" fmla="*/ 65 h 1321"/>
                  <a:gd name="T70" fmla="*/ 12 w 1323"/>
                  <a:gd name="T71" fmla="*/ 70 h 1321"/>
                  <a:gd name="T72" fmla="*/ 17 w 1323"/>
                  <a:gd name="T73" fmla="*/ 74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45" name="Freeform 30">
                <a:extLst>
                  <a:ext uri="{FF2B5EF4-FFF2-40B4-BE49-F238E27FC236}">
                    <a16:creationId xmlns:a16="http://schemas.microsoft.com/office/drawing/2014/main" id="{A800F11C-29FD-42BF-9ADE-25A9CFCC91DE}"/>
                  </a:ext>
                </a:extLst>
              </p:cNvPr>
              <p:cNvSpPr>
                <a:spLocks/>
              </p:cNvSpPr>
              <p:nvPr/>
            </p:nvSpPr>
            <p:spPr bwMode="auto">
              <a:xfrm>
                <a:off x="4281" y="2086"/>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4 h 1321"/>
                  <a:gd name="T10" fmla="*/ 70 w 1323"/>
                  <a:gd name="T11" fmla="*/ 70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0 w 1323"/>
                  <a:gd name="T31" fmla="*/ 12 h 1321"/>
                  <a:gd name="T32" fmla="*/ 66 w 1323"/>
                  <a:gd name="T33" fmla="*/ 8 h 1321"/>
                  <a:gd name="T34" fmla="*/ 60 w 1323"/>
                  <a:gd name="T35" fmla="*/ 4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4 h 1321"/>
                  <a:gd name="T48" fmla="*/ 17 w 1323"/>
                  <a:gd name="T49" fmla="*/ 8 h 1321"/>
                  <a:gd name="T50" fmla="*/ 12 w 1323"/>
                  <a:gd name="T51" fmla="*/ 12 h 1321"/>
                  <a:gd name="T52" fmla="*/ 8 w 1323"/>
                  <a:gd name="T53" fmla="*/ 16 h 1321"/>
                  <a:gd name="T54" fmla="*/ 4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4 w 1323"/>
                  <a:gd name="T67" fmla="*/ 60 h 1321"/>
                  <a:gd name="T68" fmla="*/ 8 w 1323"/>
                  <a:gd name="T69" fmla="*/ 65 h 1321"/>
                  <a:gd name="T70" fmla="*/ 12 w 1323"/>
                  <a:gd name="T71" fmla="*/ 70 h 1321"/>
                  <a:gd name="T72" fmla="*/ 17 w 1323"/>
                  <a:gd name="T73" fmla="*/ 74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1" y="1312"/>
                    </a:lnTo>
                    <a:lnTo>
                      <a:pt x="867" y="1282"/>
                    </a:lnTo>
                    <a:lnTo>
                      <a:pt x="962" y="1245"/>
                    </a:lnTo>
                    <a:lnTo>
                      <a:pt x="1047" y="1187"/>
                    </a:lnTo>
                    <a:lnTo>
                      <a:pt x="1123" y="1122"/>
                    </a:lnTo>
                    <a:lnTo>
                      <a:pt x="1190" y="1045"/>
                    </a:lnTo>
                    <a:lnTo>
                      <a:pt x="1247" y="960"/>
                    </a:lnTo>
                    <a:lnTo>
                      <a:pt x="1285" y="865"/>
                    </a:lnTo>
                    <a:lnTo>
                      <a:pt x="1313" y="770"/>
                    </a:lnTo>
                    <a:lnTo>
                      <a:pt x="1323" y="655"/>
                    </a:lnTo>
                    <a:lnTo>
                      <a:pt x="1313" y="551"/>
                    </a:lnTo>
                    <a:lnTo>
                      <a:pt x="1285" y="446"/>
                    </a:lnTo>
                    <a:lnTo>
                      <a:pt x="1247" y="351"/>
                    </a:lnTo>
                    <a:lnTo>
                      <a:pt x="1190" y="266"/>
                    </a:lnTo>
                    <a:lnTo>
                      <a:pt x="1123" y="190"/>
                    </a:lnTo>
                    <a:lnTo>
                      <a:pt x="1047" y="123"/>
                    </a:lnTo>
                    <a:lnTo>
                      <a:pt x="962" y="65"/>
                    </a:lnTo>
                    <a:lnTo>
                      <a:pt x="867" y="28"/>
                    </a:lnTo>
                    <a:lnTo>
                      <a:pt x="771" y="9"/>
                    </a:lnTo>
                    <a:lnTo>
                      <a:pt x="657" y="0"/>
                    </a:lnTo>
                    <a:lnTo>
                      <a:pt x="551" y="9"/>
                    </a:lnTo>
                    <a:lnTo>
                      <a:pt x="447" y="28"/>
                    </a:lnTo>
                    <a:lnTo>
                      <a:pt x="352" y="65"/>
                    </a:lnTo>
                    <a:lnTo>
                      <a:pt x="267" y="123"/>
                    </a:lnTo>
                    <a:lnTo>
                      <a:pt x="190" y="190"/>
                    </a:lnTo>
                    <a:lnTo>
                      <a:pt x="124" y="266"/>
                    </a:lnTo>
                    <a:lnTo>
                      <a:pt x="66" y="351"/>
                    </a:lnTo>
                    <a:lnTo>
                      <a:pt x="29" y="446"/>
                    </a:lnTo>
                    <a:lnTo>
                      <a:pt x="10" y="551"/>
                    </a:lnTo>
                    <a:lnTo>
                      <a:pt x="0" y="655"/>
                    </a:lnTo>
                    <a:lnTo>
                      <a:pt x="10" y="770"/>
                    </a:lnTo>
                    <a:lnTo>
                      <a:pt x="29" y="865"/>
                    </a:lnTo>
                    <a:lnTo>
                      <a:pt x="66" y="960"/>
                    </a:lnTo>
                    <a:lnTo>
                      <a:pt x="124" y="1045"/>
                    </a:lnTo>
                    <a:lnTo>
                      <a:pt x="190" y="1122"/>
                    </a:lnTo>
                    <a:lnTo>
                      <a:pt x="267" y="1187"/>
                    </a:lnTo>
                    <a:lnTo>
                      <a:pt x="352" y="1245"/>
                    </a:lnTo>
                    <a:lnTo>
                      <a:pt x="447" y="1282"/>
                    </a:lnTo>
                    <a:lnTo>
                      <a:pt x="551"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46" name="Freeform 31">
                <a:extLst>
                  <a:ext uri="{FF2B5EF4-FFF2-40B4-BE49-F238E27FC236}">
                    <a16:creationId xmlns:a16="http://schemas.microsoft.com/office/drawing/2014/main" id="{93B66E42-4E4D-4E8E-A6EE-4C192D6710B4}"/>
                  </a:ext>
                </a:extLst>
              </p:cNvPr>
              <p:cNvSpPr>
                <a:spLocks/>
              </p:cNvSpPr>
              <p:nvPr/>
            </p:nvSpPr>
            <p:spPr bwMode="auto">
              <a:xfrm>
                <a:off x="4326" y="2110"/>
                <a:ext cx="176" cy="173"/>
              </a:xfrm>
              <a:custGeom>
                <a:avLst/>
                <a:gdLst>
                  <a:gd name="T0" fmla="*/ 22 w 704"/>
                  <a:gd name="T1" fmla="*/ 43 h 694"/>
                  <a:gd name="T2" fmla="*/ 26 w 704"/>
                  <a:gd name="T3" fmla="*/ 43 h 694"/>
                  <a:gd name="T4" fmla="*/ 29 w 704"/>
                  <a:gd name="T5" fmla="*/ 42 h 694"/>
                  <a:gd name="T6" fmla="*/ 32 w 704"/>
                  <a:gd name="T7" fmla="*/ 41 h 694"/>
                  <a:gd name="T8" fmla="*/ 35 w 704"/>
                  <a:gd name="T9" fmla="*/ 39 h 694"/>
                  <a:gd name="T10" fmla="*/ 38 w 704"/>
                  <a:gd name="T11" fmla="*/ 37 h 694"/>
                  <a:gd name="T12" fmla="*/ 39 w 704"/>
                  <a:gd name="T13" fmla="*/ 34 h 694"/>
                  <a:gd name="T14" fmla="*/ 41 w 704"/>
                  <a:gd name="T15" fmla="*/ 31 h 694"/>
                  <a:gd name="T16" fmla="*/ 43 w 704"/>
                  <a:gd name="T17" fmla="*/ 28 h 694"/>
                  <a:gd name="T18" fmla="*/ 44 w 704"/>
                  <a:gd name="T19" fmla="*/ 25 h 694"/>
                  <a:gd name="T20" fmla="*/ 44 w 704"/>
                  <a:gd name="T21" fmla="*/ 21 h 694"/>
                  <a:gd name="T22" fmla="*/ 44 w 704"/>
                  <a:gd name="T23" fmla="*/ 18 h 694"/>
                  <a:gd name="T24" fmla="*/ 43 w 704"/>
                  <a:gd name="T25" fmla="*/ 15 h 694"/>
                  <a:gd name="T26" fmla="*/ 41 w 704"/>
                  <a:gd name="T27" fmla="*/ 12 h 694"/>
                  <a:gd name="T28" fmla="*/ 39 w 704"/>
                  <a:gd name="T29" fmla="*/ 9 h 694"/>
                  <a:gd name="T30" fmla="*/ 38 w 704"/>
                  <a:gd name="T31" fmla="*/ 6 h 694"/>
                  <a:gd name="T32" fmla="*/ 35 w 704"/>
                  <a:gd name="T33" fmla="*/ 4 h 694"/>
                  <a:gd name="T34" fmla="*/ 32 w 704"/>
                  <a:gd name="T35" fmla="*/ 2 h 694"/>
                  <a:gd name="T36" fmla="*/ 29 w 704"/>
                  <a:gd name="T37" fmla="*/ 1 h 694"/>
                  <a:gd name="T38" fmla="*/ 26 w 704"/>
                  <a:gd name="T39" fmla="*/ 0 h 694"/>
                  <a:gd name="T40" fmla="*/ 22 w 704"/>
                  <a:gd name="T41" fmla="*/ 0 h 694"/>
                  <a:gd name="T42" fmla="*/ 19 w 704"/>
                  <a:gd name="T43" fmla="*/ 0 h 694"/>
                  <a:gd name="T44" fmla="*/ 15 w 704"/>
                  <a:gd name="T45" fmla="*/ 1 h 694"/>
                  <a:gd name="T46" fmla="*/ 12 w 704"/>
                  <a:gd name="T47" fmla="*/ 2 h 694"/>
                  <a:gd name="T48" fmla="*/ 9 w 704"/>
                  <a:gd name="T49" fmla="*/ 4 h 694"/>
                  <a:gd name="T50" fmla="*/ 7 w 704"/>
                  <a:gd name="T51" fmla="*/ 6 h 694"/>
                  <a:gd name="T52" fmla="*/ 4 w 704"/>
                  <a:gd name="T53" fmla="*/ 9 h 694"/>
                  <a:gd name="T54" fmla="*/ 3 w 704"/>
                  <a:gd name="T55" fmla="*/ 12 h 694"/>
                  <a:gd name="T56" fmla="*/ 1 w 704"/>
                  <a:gd name="T57" fmla="*/ 15 h 694"/>
                  <a:gd name="T58" fmla="*/ 1 w 704"/>
                  <a:gd name="T59" fmla="*/ 18 h 694"/>
                  <a:gd name="T60" fmla="*/ 0 w 704"/>
                  <a:gd name="T61" fmla="*/ 21 h 694"/>
                  <a:gd name="T62" fmla="*/ 1 w 704"/>
                  <a:gd name="T63" fmla="*/ 25 h 694"/>
                  <a:gd name="T64" fmla="*/ 1 w 704"/>
                  <a:gd name="T65" fmla="*/ 28 h 694"/>
                  <a:gd name="T66" fmla="*/ 3 w 704"/>
                  <a:gd name="T67" fmla="*/ 31 h 694"/>
                  <a:gd name="T68" fmla="*/ 4 w 704"/>
                  <a:gd name="T69" fmla="*/ 34 h 694"/>
                  <a:gd name="T70" fmla="*/ 7 w 704"/>
                  <a:gd name="T71" fmla="*/ 37 h 694"/>
                  <a:gd name="T72" fmla="*/ 9 w 704"/>
                  <a:gd name="T73" fmla="*/ 39 h 694"/>
                  <a:gd name="T74" fmla="*/ 12 w 704"/>
                  <a:gd name="T75" fmla="*/ 41 h 694"/>
                  <a:gd name="T76" fmla="*/ 15 w 704"/>
                  <a:gd name="T77" fmla="*/ 42 h 694"/>
                  <a:gd name="T78" fmla="*/ 19 w 704"/>
                  <a:gd name="T79" fmla="*/ 43 h 694"/>
                  <a:gd name="T80" fmla="*/ 22 w 70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57" y="675"/>
                    </a:lnTo>
                    <a:lnTo>
                      <a:pt x="513" y="655"/>
                    </a:lnTo>
                    <a:lnTo>
                      <a:pt x="561" y="627"/>
                    </a:lnTo>
                    <a:lnTo>
                      <a:pt x="599" y="588"/>
                    </a:lnTo>
                    <a:lnTo>
                      <a:pt x="628" y="551"/>
                    </a:lnTo>
                    <a:lnTo>
                      <a:pt x="656" y="504"/>
                    </a:lnTo>
                    <a:lnTo>
                      <a:pt x="686" y="456"/>
                    </a:lnTo>
                    <a:lnTo>
                      <a:pt x="695" y="398"/>
                    </a:lnTo>
                    <a:lnTo>
                      <a:pt x="704" y="342"/>
                    </a:lnTo>
                    <a:lnTo>
                      <a:pt x="695" y="285"/>
                    </a:lnTo>
                    <a:lnTo>
                      <a:pt x="686" y="238"/>
                    </a:lnTo>
                    <a:lnTo>
                      <a:pt x="656" y="190"/>
                    </a:lnTo>
                    <a:lnTo>
                      <a:pt x="628" y="143"/>
                    </a:lnTo>
                    <a:lnTo>
                      <a:pt x="599" y="104"/>
                    </a:lnTo>
                    <a:lnTo>
                      <a:pt x="561" y="65"/>
                    </a:lnTo>
                    <a:lnTo>
                      <a:pt x="513" y="37"/>
                    </a:lnTo>
                    <a:lnTo>
                      <a:pt x="457" y="18"/>
                    </a:lnTo>
                    <a:lnTo>
                      <a:pt x="409" y="0"/>
                    </a:lnTo>
                    <a:lnTo>
                      <a:pt x="352" y="0"/>
                    </a:lnTo>
                    <a:lnTo>
                      <a:pt x="295" y="0"/>
                    </a:lnTo>
                    <a:lnTo>
                      <a:pt x="238" y="18"/>
                    </a:lnTo>
                    <a:lnTo>
                      <a:pt x="190" y="37"/>
                    </a:lnTo>
                    <a:lnTo>
                      <a:pt x="143" y="65"/>
                    </a:lnTo>
                    <a:lnTo>
                      <a:pt x="104" y="104"/>
                    </a:lnTo>
                    <a:lnTo>
                      <a:pt x="67" y="143"/>
                    </a:lnTo>
                    <a:lnTo>
                      <a:pt x="39" y="190"/>
                    </a:lnTo>
                    <a:lnTo>
                      <a:pt x="19" y="238"/>
                    </a:lnTo>
                    <a:lnTo>
                      <a:pt x="9" y="285"/>
                    </a:lnTo>
                    <a:lnTo>
                      <a:pt x="0" y="342"/>
                    </a:lnTo>
                    <a:lnTo>
                      <a:pt x="9" y="398"/>
                    </a:lnTo>
                    <a:lnTo>
                      <a:pt x="19" y="456"/>
                    </a:lnTo>
                    <a:lnTo>
                      <a:pt x="39" y="504"/>
                    </a:lnTo>
                    <a:lnTo>
                      <a:pt x="67" y="551"/>
                    </a:lnTo>
                    <a:lnTo>
                      <a:pt x="104" y="588"/>
                    </a:lnTo>
                    <a:lnTo>
                      <a:pt x="143" y="627"/>
                    </a:lnTo>
                    <a:lnTo>
                      <a:pt x="190" y="655"/>
                    </a:lnTo>
                    <a:lnTo>
                      <a:pt x="238" y="675"/>
                    </a:lnTo>
                    <a:lnTo>
                      <a:pt x="295"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7" name="Freeform 32">
                <a:extLst>
                  <a:ext uri="{FF2B5EF4-FFF2-40B4-BE49-F238E27FC236}">
                    <a16:creationId xmlns:a16="http://schemas.microsoft.com/office/drawing/2014/main" id="{34A3EBC4-B400-4DDE-8303-8ED6661F625D}"/>
                  </a:ext>
                </a:extLst>
              </p:cNvPr>
              <p:cNvSpPr>
                <a:spLocks/>
              </p:cNvSpPr>
              <p:nvPr/>
            </p:nvSpPr>
            <p:spPr bwMode="auto">
              <a:xfrm>
                <a:off x="4333" y="2112"/>
                <a:ext cx="155" cy="155"/>
              </a:xfrm>
              <a:custGeom>
                <a:avLst/>
                <a:gdLst>
                  <a:gd name="T0" fmla="*/ 20 w 619"/>
                  <a:gd name="T1" fmla="*/ 39 h 618"/>
                  <a:gd name="T2" fmla="*/ 23 w 619"/>
                  <a:gd name="T3" fmla="*/ 39 h 618"/>
                  <a:gd name="T4" fmla="*/ 26 w 619"/>
                  <a:gd name="T5" fmla="*/ 38 h 618"/>
                  <a:gd name="T6" fmla="*/ 29 w 619"/>
                  <a:gd name="T7" fmla="*/ 37 h 618"/>
                  <a:gd name="T8" fmla="*/ 31 w 619"/>
                  <a:gd name="T9" fmla="*/ 35 h 618"/>
                  <a:gd name="T10" fmla="*/ 33 w 619"/>
                  <a:gd name="T11" fmla="*/ 33 h 618"/>
                  <a:gd name="T12" fmla="*/ 35 w 619"/>
                  <a:gd name="T13" fmla="*/ 31 h 618"/>
                  <a:gd name="T14" fmla="*/ 37 w 619"/>
                  <a:gd name="T15" fmla="*/ 29 h 618"/>
                  <a:gd name="T16" fmla="*/ 38 w 619"/>
                  <a:gd name="T17" fmla="*/ 26 h 618"/>
                  <a:gd name="T18" fmla="*/ 39 w 619"/>
                  <a:gd name="T19" fmla="*/ 23 h 618"/>
                  <a:gd name="T20" fmla="*/ 39 w 619"/>
                  <a:gd name="T21" fmla="*/ 20 h 618"/>
                  <a:gd name="T22" fmla="*/ 39 w 619"/>
                  <a:gd name="T23" fmla="*/ 16 h 618"/>
                  <a:gd name="T24" fmla="*/ 38 w 619"/>
                  <a:gd name="T25" fmla="*/ 13 h 618"/>
                  <a:gd name="T26" fmla="*/ 37 w 619"/>
                  <a:gd name="T27" fmla="*/ 11 h 618"/>
                  <a:gd name="T28" fmla="*/ 35 w 619"/>
                  <a:gd name="T29" fmla="*/ 8 h 618"/>
                  <a:gd name="T30" fmla="*/ 33 w 619"/>
                  <a:gd name="T31" fmla="*/ 6 h 618"/>
                  <a:gd name="T32" fmla="*/ 31 w 619"/>
                  <a:gd name="T33" fmla="*/ 4 h 618"/>
                  <a:gd name="T34" fmla="*/ 29 w 619"/>
                  <a:gd name="T35" fmla="*/ 3 h 618"/>
                  <a:gd name="T36" fmla="*/ 26 w 619"/>
                  <a:gd name="T37" fmla="*/ 1 h 618"/>
                  <a:gd name="T38" fmla="*/ 23 w 619"/>
                  <a:gd name="T39" fmla="*/ 0 h 618"/>
                  <a:gd name="T40" fmla="*/ 20 w 619"/>
                  <a:gd name="T41" fmla="*/ 0 h 618"/>
                  <a:gd name="T42" fmla="*/ 16 w 619"/>
                  <a:gd name="T43" fmla="*/ 0 h 618"/>
                  <a:gd name="T44" fmla="*/ 13 w 619"/>
                  <a:gd name="T45" fmla="*/ 1 h 618"/>
                  <a:gd name="T46" fmla="*/ 11 w 619"/>
                  <a:gd name="T47" fmla="*/ 3 h 618"/>
                  <a:gd name="T48" fmla="*/ 8 w 619"/>
                  <a:gd name="T49" fmla="*/ 4 h 618"/>
                  <a:gd name="T50" fmla="*/ 6 w 619"/>
                  <a:gd name="T51" fmla="*/ 6 h 618"/>
                  <a:gd name="T52" fmla="*/ 4 w 619"/>
                  <a:gd name="T53" fmla="*/ 8 h 618"/>
                  <a:gd name="T54" fmla="*/ 3 w 619"/>
                  <a:gd name="T55" fmla="*/ 11 h 618"/>
                  <a:gd name="T56" fmla="*/ 1 w 619"/>
                  <a:gd name="T57" fmla="*/ 13 h 618"/>
                  <a:gd name="T58" fmla="*/ 0 w 619"/>
                  <a:gd name="T59" fmla="*/ 16 h 618"/>
                  <a:gd name="T60" fmla="*/ 0 w 619"/>
                  <a:gd name="T61" fmla="*/ 19 h 618"/>
                  <a:gd name="T62" fmla="*/ 0 w 619"/>
                  <a:gd name="T63" fmla="*/ 20 h 618"/>
                  <a:gd name="T64" fmla="*/ 0 w 619"/>
                  <a:gd name="T65" fmla="*/ 20 h 618"/>
                  <a:gd name="T66" fmla="*/ 1 w 619"/>
                  <a:gd name="T67" fmla="*/ 23 h 618"/>
                  <a:gd name="T68" fmla="*/ 1 w 619"/>
                  <a:gd name="T69" fmla="*/ 26 h 618"/>
                  <a:gd name="T70" fmla="*/ 3 w 619"/>
                  <a:gd name="T71" fmla="*/ 29 h 618"/>
                  <a:gd name="T72" fmla="*/ 4 w 619"/>
                  <a:gd name="T73" fmla="*/ 32 h 618"/>
                  <a:gd name="T74" fmla="*/ 6 w 619"/>
                  <a:gd name="T75" fmla="*/ 33 h 618"/>
                  <a:gd name="T76" fmla="*/ 9 w 619"/>
                  <a:gd name="T77" fmla="*/ 35 h 618"/>
                  <a:gd name="T78" fmla="*/ 11 w 619"/>
                  <a:gd name="T79" fmla="*/ 37 h 618"/>
                  <a:gd name="T80" fmla="*/ 14 w 619"/>
                  <a:gd name="T81" fmla="*/ 38 h 618"/>
                  <a:gd name="T82" fmla="*/ 16 w 619"/>
                  <a:gd name="T83" fmla="*/ 39 h 618"/>
                  <a:gd name="T84" fmla="*/ 20 w 619"/>
                  <a:gd name="T85" fmla="*/ 39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8"/>
                  <a:gd name="T131" fmla="*/ 619 w 619"/>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8">
                    <a:moveTo>
                      <a:pt x="314" y="618"/>
                    </a:moveTo>
                    <a:lnTo>
                      <a:pt x="362" y="618"/>
                    </a:lnTo>
                    <a:lnTo>
                      <a:pt x="409" y="608"/>
                    </a:lnTo>
                    <a:lnTo>
                      <a:pt x="457" y="590"/>
                    </a:lnTo>
                    <a:lnTo>
                      <a:pt x="496" y="560"/>
                    </a:lnTo>
                    <a:lnTo>
                      <a:pt x="533" y="532"/>
                    </a:lnTo>
                    <a:lnTo>
                      <a:pt x="562" y="495"/>
                    </a:lnTo>
                    <a:lnTo>
                      <a:pt x="591" y="456"/>
                    </a:lnTo>
                    <a:lnTo>
                      <a:pt x="610" y="409"/>
                    </a:lnTo>
                    <a:lnTo>
                      <a:pt x="619" y="361"/>
                    </a:lnTo>
                    <a:lnTo>
                      <a:pt x="619" y="313"/>
                    </a:lnTo>
                    <a:lnTo>
                      <a:pt x="619" y="257"/>
                    </a:lnTo>
                    <a:lnTo>
                      <a:pt x="610" y="209"/>
                    </a:lnTo>
                    <a:lnTo>
                      <a:pt x="591" y="171"/>
                    </a:lnTo>
                    <a:lnTo>
                      <a:pt x="562" y="123"/>
                    </a:lnTo>
                    <a:lnTo>
                      <a:pt x="533" y="95"/>
                    </a:lnTo>
                    <a:lnTo>
                      <a:pt x="496" y="56"/>
                    </a:lnTo>
                    <a:lnTo>
                      <a:pt x="457" y="38"/>
                    </a:lnTo>
                    <a:lnTo>
                      <a:pt x="409" y="19"/>
                    </a:lnTo>
                    <a:lnTo>
                      <a:pt x="362" y="0"/>
                    </a:lnTo>
                    <a:lnTo>
                      <a:pt x="314" y="0"/>
                    </a:lnTo>
                    <a:lnTo>
                      <a:pt x="258" y="0"/>
                    </a:lnTo>
                    <a:lnTo>
                      <a:pt x="210" y="19"/>
                    </a:lnTo>
                    <a:lnTo>
                      <a:pt x="171" y="38"/>
                    </a:lnTo>
                    <a:lnTo>
                      <a:pt x="124" y="56"/>
                    </a:lnTo>
                    <a:lnTo>
                      <a:pt x="95" y="86"/>
                    </a:lnTo>
                    <a:lnTo>
                      <a:pt x="58" y="123"/>
                    </a:lnTo>
                    <a:lnTo>
                      <a:pt x="39" y="171"/>
                    </a:lnTo>
                    <a:lnTo>
                      <a:pt x="20" y="209"/>
                    </a:lnTo>
                    <a:lnTo>
                      <a:pt x="0" y="257"/>
                    </a:lnTo>
                    <a:lnTo>
                      <a:pt x="0" y="304"/>
                    </a:lnTo>
                    <a:lnTo>
                      <a:pt x="0" y="313"/>
                    </a:lnTo>
                    <a:lnTo>
                      <a:pt x="0" y="324"/>
                    </a:lnTo>
                    <a:lnTo>
                      <a:pt x="11" y="371"/>
                    </a:lnTo>
                    <a:lnTo>
                      <a:pt x="20" y="418"/>
                    </a:lnTo>
                    <a:lnTo>
                      <a:pt x="39" y="465"/>
                    </a:lnTo>
                    <a:lnTo>
                      <a:pt x="67" y="504"/>
                    </a:lnTo>
                    <a:lnTo>
                      <a:pt x="95" y="532"/>
                    </a:lnTo>
                    <a:lnTo>
                      <a:pt x="134" y="560"/>
                    </a:lnTo>
                    <a:lnTo>
                      <a:pt x="171" y="590"/>
                    </a:lnTo>
                    <a:lnTo>
                      <a:pt x="219" y="608"/>
                    </a:lnTo>
                    <a:lnTo>
                      <a:pt x="258"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8" name="Freeform 33">
                <a:extLst>
                  <a:ext uri="{FF2B5EF4-FFF2-40B4-BE49-F238E27FC236}">
                    <a16:creationId xmlns:a16="http://schemas.microsoft.com/office/drawing/2014/main" id="{DF6FC59D-A9D4-48BC-B6BD-8E7DDCB0714A}"/>
                  </a:ext>
                </a:extLst>
              </p:cNvPr>
              <p:cNvSpPr>
                <a:spLocks/>
              </p:cNvSpPr>
              <p:nvPr/>
            </p:nvSpPr>
            <p:spPr bwMode="auto">
              <a:xfrm>
                <a:off x="4340" y="2114"/>
                <a:ext cx="136" cy="138"/>
              </a:xfrm>
              <a:custGeom>
                <a:avLst/>
                <a:gdLst>
                  <a:gd name="T0" fmla="*/ 17 w 542"/>
                  <a:gd name="T1" fmla="*/ 35 h 551"/>
                  <a:gd name="T2" fmla="*/ 20 w 542"/>
                  <a:gd name="T3" fmla="*/ 34 h 551"/>
                  <a:gd name="T4" fmla="*/ 22 w 542"/>
                  <a:gd name="T5" fmla="*/ 33 h 551"/>
                  <a:gd name="T6" fmla="*/ 25 w 542"/>
                  <a:gd name="T7" fmla="*/ 32 h 551"/>
                  <a:gd name="T8" fmla="*/ 27 w 542"/>
                  <a:gd name="T9" fmla="*/ 31 h 551"/>
                  <a:gd name="T10" fmla="*/ 29 w 542"/>
                  <a:gd name="T11" fmla="*/ 29 h 551"/>
                  <a:gd name="T12" fmla="*/ 31 w 542"/>
                  <a:gd name="T13" fmla="*/ 28 h 551"/>
                  <a:gd name="T14" fmla="*/ 32 w 542"/>
                  <a:gd name="T15" fmla="*/ 25 h 551"/>
                  <a:gd name="T16" fmla="*/ 34 w 542"/>
                  <a:gd name="T17" fmla="*/ 23 h 551"/>
                  <a:gd name="T18" fmla="*/ 34 w 542"/>
                  <a:gd name="T19" fmla="*/ 20 h 551"/>
                  <a:gd name="T20" fmla="*/ 34 w 542"/>
                  <a:gd name="T21" fmla="*/ 17 h 551"/>
                  <a:gd name="T22" fmla="*/ 34 w 542"/>
                  <a:gd name="T23" fmla="*/ 14 h 551"/>
                  <a:gd name="T24" fmla="*/ 34 w 542"/>
                  <a:gd name="T25" fmla="*/ 12 h 551"/>
                  <a:gd name="T26" fmla="*/ 32 w 542"/>
                  <a:gd name="T27" fmla="*/ 10 h 551"/>
                  <a:gd name="T28" fmla="*/ 31 w 542"/>
                  <a:gd name="T29" fmla="*/ 7 h 551"/>
                  <a:gd name="T30" fmla="*/ 29 w 542"/>
                  <a:gd name="T31" fmla="*/ 6 h 551"/>
                  <a:gd name="T32" fmla="*/ 27 w 542"/>
                  <a:gd name="T33" fmla="*/ 4 h 551"/>
                  <a:gd name="T34" fmla="*/ 25 w 542"/>
                  <a:gd name="T35" fmla="*/ 2 h 551"/>
                  <a:gd name="T36" fmla="*/ 22 w 542"/>
                  <a:gd name="T37" fmla="*/ 1 h 551"/>
                  <a:gd name="T38" fmla="*/ 20 w 542"/>
                  <a:gd name="T39" fmla="*/ 1 h 551"/>
                  <a:gd name="T40" fmla="*/ 17 w 542"/>
                  <a:gd name="T41" fmla="*/ 0 h 551"/>
                  <a:gd name="T42" fmla="*/ 14 w 542"/>
                  <a:gd name="T43" fmla="*/ 1 h 551"/>
                  <a:gd name="T44" fmla="*/ 11 w 542"/>
                  <a:gd name="T45" fmla="*/ 1 h 551"/>
                  <a:gd name="T46" fmla="*/ 9 w 542"/>
                  <a:gd name="T47" fmla="*/ 2 h 551"/>
                  <a:gd name="T48" fmla="*/ 7 w 542"/>
                  <a:gd name="T49" fmla="*/ 4 h 551"/>
                  <a:gd name="T50" fmla="*/ 5 w 542"/>
                  <a:gd name="T51" fmla="*/ 5 h 551"/>
                  <a:gd name="T52" fmla="*/ 3 w 542"/>
                  <a:gd name="T53" fmla="*/ 7 h 551"/>
                  <a:gd name="T54" fmla="*/ 2 w 542"/>
                  <a:gd name="T55" fmla="*/ 9 h 551"/>
                  <a:gd name="T56" fmla="*/ 1 w 542"/>
                  <a:gd name="T57" fmla="*/ 12 h 551"/>
                  <a:gd name="T58" fmla="*/ 0 w 542"/>
                  <a:gd name="T59" fmla="*/ 14 h 551"/>
                  <a:gd name="T60" fmla="*/ 0 w 542"/>
                  <a:gd name="T61" fmla="*/ 17 h 551"/>
                  <a:gd name="T62" fmla="*/ 0 w 542"/>
                  <a:gd name="T63" fmla="*/ 18 h 551"/>
                  <a:gd name="T64" fmla="*/ 0 w 542"/>
                  <a:gd name="T65" fmla="*/ 21 h 551"/>
                  <a:gd name="T66" fmla="*/ 1 w 542"/>
                  <a:gd name="T67" fmla="*/ 23 h 551"/>
                  <a:gd name="T68" fmla="*/ 2 w 542"/>
                  <a:gd name="T69" fmla="*/ 26 h 551"/>
                  <a:gd name="T70" fmla="*/ 4 w 542"/>
                  <a:gd name="T71" fmla="*/ 28 h 551"/>
                  <a:gd name="T72" fmla="*/ 6 w 542"/>
                  <a:gd name="T73" fmla="*/ 30 h 551"/>
                  <a:gd name="T74" fmla="*/ 7 w 542"/>
                  <a:gd name="T75" fmla="*/ 31 h 551"/>
                  <a:gd name="T76" fmla="*/ 10 w 542"/>
                  <a:gd name="T77" fmla="*/ 33 h 551"/>
                  <a:gd name="T78" fmla="*/ 12 w 542"/>
                  <a:gd name="T79" fmla="*/ 33 h 551"/>
                  <a:gd name="T80" fmla="*/ 14 w 542"/>
                  <a:gd name="T81" fmla="*/ 34 h 551"/>
                  <a:gd name="T82" fmla="*/ 17 w 542"/>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66" y="551"/>
                    </a:moveTo>
                    <a:lnTo>
                      <a:pt x="313" y="542"/>
                    </a:lnTo>
                    <a:lnTo>
                      <a:pt x="352" y="533"/>
                    </a:lnTo>
                    <a:lnTo>
                      <a:pt x="400" y="514"/>
                    </a:lnTo>
                    <a:lnTo>
                      <a:pt x="428" y="495"/>
                    </a:lnTo>
                    <a:lnTo>
                      <a:pt x="467" y="466"/>
                    </a:lnTo>
                    <a:lnTo>
                      <a:pt x="486" y="438"/>
                    </a:lnTo>
                    <a:lnTo>
                      <a:pt x="514" y="400"/>
                    </a:lnTo>
                    <a:lnTo>
                      <a:pt x="533" y="362"/>
                    </a:lnTo>
                    <a:lnTo>
                      <a:pt x="542" y="324"/>
                    </a:lnTo>
                    <a:lnTo>
                      <a:pt x="542" y="276"/>
                    </a:lnTo>
                    <a:lnTo>
                      <a:pt x="542" y="229"/>
                    </a:lnTo>
                    <a:lnTo>
                      <a:pt x="533" y="190"/>
                    </a:lnTo>
                    <a:lnTo>
                      <a:pt x="514" y="153"/>
                    </a:lnTo>
                    <a:lnTo>
                      <a:pt x="486" y="114"/>
                    </a:lnTo>
                    <a:lnTo>
                      <a:pt x="467" y="86"/>
                    </a:lnTo>
                    <a:lnTo>
                      <a:pt x="428" y="58"/>
                    </a:lnTo>
                    <a:lnTo>
                      <a:pt x="400" y="29"/>
                    </a:lnTo>
                    <a:lnTo>
                      <a:pt x="352" y="19"/>
                    </a:lnTo>
                    <a:lnTo>
                      <a:pt x="313" y="10"/>
                    </a:lnTo>
                    <a:lnTo>
                      <a:pt x="266" y="0"/>
                    </a:lnTo>
                    <a:lnTo>
                      <a:pt x="229" y="10"/>
                    </a:lnTo>
                    <a:lnTo>
                      <a:pt x="181" y="19"/>
                    </a:lnTo>
                    <a:lnTo>
                      <a:pt x="142" y="29"/>
                    </a:lnTo>
                    <a:lnTo>
                      <a:pt x="114" y="58"/>
                    </a:lnTo>
                    <a:lnTo>
                      <a:pt x="77" y="77"/>
                    </a:lnTo>
                    <a:lnTo>
                      <a:pt x="47" y="114"/>
                    </a:lnTo>
                    <a:lnTo>
                      <a:pt x="29" y="143"/>
                    </a:lnTo>
                    <a:lnTo>
                      <a:pt x="10" y="190"/>
                    </a:lnTo>
                    <a:lnTo>
                      <a:pt x="0" y="229"/>
                    </a:lnTo>
                    <a:lnTo>
                      <a:pt x="0" y="276"/>
                    </a:lnTo>
                    <a:lnTo>
                      <a:pt x="0" y="285"/>
                    </a:lnTo>
                    <a:lnTo>
                      <a:pt x="0" y="333"/>
                    </a:lnTo>
                    <a:lnTo>
                      <a:pt x="19" y="371"/>
                    </a:lnTo>
                    <a:lnTo>
                      <a:pt x="29" y="409"/>
                    </a:lnTo>
                    <a:lnTo>
                      <a:pt x="57" y="438"/>
                    </a:lnTo>
                    <a:lnTo>
                      <a:pt x="86" y="475"/>
                    </a:lnTo>
                    <a:lnTo>
                      <a:pt x="114" y="495"/>
                    </a:lnTo>
                    <a:lnTo>
                      <a:pt x="153" y="523"/>
                    </a:lnTo>
                    <a:lnTo>
                      <a:pt x="190" y="533"/>
                    </a:lnTo>
                    <a:lnTo>
                      <a:pt x="229" y="542"/>
                    </a:lnTo>
                    <a:lnTo>
                      <a:pt x="266"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49" name="Freeform 34">
                <a:extLst>
                  <a:ext uri="{FF2B5EF4-FFF2-40B4-BE49-F238E27FC236}">
                    <a16:creationId xmlns:a16="http://schemas.microsoft.com/office/drawing/2014/main" id="{D28B5857-CFF1-4B0D-B2ED-2C1737497C98}"/>
                  </a:ext>
                </a:extLst>
              </p:cNvPr>
              <p:cNvSpPr>
                <a:spLocks/>
              </p:cNvSpPr>
              <p:nvPr/>
            </p:nvSpPr>
            <p:spPr bwMode="auto">
              <a:xfrm>
                <a:off x="4345" y="2117"/>
                <a:ext cx="119" cy="119"/>
              </a:xfrm>
              <a:custGeom>
                <a:avLst/>
                <a:gdLst>
                  <a:gd name="T0" fmla="*/ 15 w 476"/>
                  <a:gd name="T1" fmla="*/ 30 h 476"/>
                  <a:gd name="T2" fmla="*/ 17 w 476"/>
                  <a:gd name="T3" fmla="*/ 29 h 476"/>
                  <a:gd name="T4" fmla="*/ 20 w 476"/>
                  <a:gd name="T5" fmla="*/ 29 h 476"/>
                  <a:gd name="T6" fmla="*/ 22 w 476"/>
                  <a:gd name="T7" fmla="*/ 28 h 476"/>
                  <a:gd name="T8" fmla="*/ 24 w 476"/>
                  <a:gd name="T9" fmla="*/ 27 h 476"/>
                  <a:gd name="T10" fmla="*/ 26 w 476"/>
                  <a:gd name="T11" fmla="*/ 26 h 476"/>
                  <a:gd name="T12" fmla="*/ 27 w 476"/>
                  <a:gd name="T13" fmla="*/ 24 h 476"/>
                  <a:gd name="T14" fmla="*/ 28 w 476"/>
                  <a:gd name="T15" fmla="*/ 22 h 476"/>
                  <a:gd name="T16" fmla="*/ 29 w 476"/>
                  <a:gd name="T17" fmla="*/ 20 h 476"/>
                  <a:gd name="T18" fmla="*/ 29 w 476"/>
                  <a:gd name="T19" fmla="*/ 17 h 476"/>
                  <a:gd name="T20" fmla="*/ 30 w 476"/>
                  <a:gd name="T21" fmla="*/ 15 h 476"/>
                  <a:gd name="T22" fmla="*/ 29 w 476"/>
                  <a:gd name="T23" fmla="*/ 13 h 476"/>
                  <a:gd name="T24" fmla="*/ 29 w 476"/>
                  <a:gd name="T25" fmla="*/ 10 h 476"/>
                  <a:gd name="T26" fmla="*/ 28 w 476"/>
                  <a:gd name="T27" fmla="*/ 8 h 476"/>
                  <a:gd name="T28" fmla="*/ 27 w 476"/>
                  <a:gd name="T29" fmla="*/ 7 h 476"/>
                  <a:gd name="T30" fmla="*/ 26 w 476"/>
                  <a:gd name="T31" fmla="*/ 5 h 476"/>
                  <a:gd name="T32" fmla="*/ 24 w 476"/>
                  <a:gd name="T33" fmla="*/ 3 h 476"/>
                  <a:gd name="T34" fmla="*/ 22 w 476"/>
                  <a:gd name="T35" fmla="*/ 2 h 476"/>
                  <a:gd name="T36" fmla="*/ 20 w 476"/>
                  <a:gd name="T37" fmla="*/ 1 h 476"/>
                  <a:gd name="T38" fmla="*/ 17 w 476"/>
                  <a:gd name="T39" fmla="*/ 1 h 476"/>
                  <a:gd name="T40" fmla="*/ 15 w 476"/>
                  <a:gd name="T41" fmla="*/ 0 h 476"/>
                  <a:gd name="T42" fmla="*/ 13 w 476"/>
                  <a:gd name="T43" fmla="*/ 1 h 476"/>
                  <a:gd name="T44" fmla="*/ 10 w 476"/>
                  <a:gd name="T45" fmla="*/ 1 h 476"/>
                  <a:gd name="T46" fmla="*/ 9 w 476"/>
                  <a:gd name="T47" fmla="*/ 2 h 476"/>
                  <a:gd name="T48" fmla="*/ 7 w 476"/>
                  <a:gd name="T49" fmla="*/ 3 h 476"/>
                  <a:gd name="T50" fmla="*/ 5 w 476"/>
                  <a:gd name="T51" fmla="*/ 4 h 476"/>
                  <a:gd name="T52" fmla="*/ 3 w 476"/>
                  <a:gd name="T53" fmla="*/ 6 h 476"/>
                  <a:gd name="T54" fmla="*/ 2 w 476"/>
                  <a:gd name="T55" fmla="*/ 8 h 476"/>
                  <a:gd name="T56" fmla="*/ 1 w 476"/>
                  <a:gd name="T57" fmla="*/ 10 h 476"/>
                  <a:gd name="T58" fmla="*/ 1 w 476"/>
                  <a:gd name="T59" fmla="*/ 13 h 476"/>
                  <a:gd name="T60" fmla="*/ 0 w 476"/>
                  <a:gd name="T61" fmla="*/ 15 h 476"/>
                  <a:gd name="T62" fmla="*/ 0 w 476"/>
                  <a:gd name="T63" fmla="*/ 16 h 476"/>
                  <a:gd name="T64" fmla="*/ 1 w 476"/>
                  <a:gd name="T65" fmla="*/ 18 h 476"/>
                  <a:gd name="T66" fmla="*/ 1 w 476"/>
                  <a:gd name="T67" fmla="*/ 20 h 476"/>
                  <a:gd name="T68" fmla="*/ 2 w 476"/>
                  <a:gd name="T69" fmla="*/ 22 h 476"/>
                  <a:gd name="T70" fmla="*/ 3 w 476"/>
                  <a:gd name="T71" fmla="*/ 24 h 476"/>
                  <a:gd name="T72" fmla="*/ 5 w 476"/>
                  <a:gd name="T73" fmla="*/ 26 h 476"/>
                  <a:gd name="T74" fmla="*/ 7 w 476"/>
                  <a:gd name="T75" fmla="*/ 27 h 476"/>
                  <a:gd name="T76" fmla="*/ 9 w 476"/>
                  <a:gd name="T77" fmla="*/ 28 h 476"/>
                  <a:gd name="T78" fmla="*/ 10 w 476"/>
                  <a:gd name="T79" fmla="*/ 29 h 476"/>
                  <a:gd name="T80" fmla="*/ 13 w 476"/>
                  <a:gd name="T81" fmla="*/ 29 h 476"/>
                  <a:gd name="T82" fmla="*/ 15 w 476"/>
                  <a:gd name="T83" fmla="*/ 30 h 47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76"/>
                  <a:gd name="T128" fmla="*/ 476 w 476"/>
                  <a:gd name="T129" fmla="*/ 476 h 47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76">
                    <a:moveTo>
                      <a:pt x="238" y="476"/>
                    </a:moveTo>
                    <a:lnTo>
                      <a:pt x="276" y="465"/>
                    </a:lnTo>
                    <a:lnTo>
                      <a:pt x="314" y="465"/>
                    </a:lnTo>
                    <a:lnTo>
                      <a:pt x="342" y="446"/>
                    </a:lnTo>
                    <a:lnTo>
                      <a:pt x="381" y="428"/>
                    </a:lnTo>
                    <a:lnTo>
                      <a:pt x="409" y="409"/>
                    </a:lnTo>
                    <a:lnTo>
                      <a:pt x="428" y="381"/>
                    </a:lnTo>
                    <a:lnTo>
                      <a:pt x="448" y="342"/>
                    </a:lnTo>
                    <a:lnTo>
                      <a:pt x="467" y="314"/>
                    </a:lnTo>
                    <a:lnTo>
                      <a:pt x="467" y="275"/>
                    </a:lnTo>
                    <a:lnTo>
                      <a:pt x="476" y="238"/>
                    </a:lnTo>
                    <a:lnTo>
                      <a:pt x="467" y="199"/>
                    </a:lnTo>
                    <a:lnTo>
                      <a:pt x="467" y="162"/>
                    </a:lnTo>
                    <a:lnTo>
                      <a:pt x="448" y="133"/>
                    </a:lnTo>
                    <a:lnTo>
                      <a:pt x="428" y="104"/>
                    </a:lnTo>
                    <a:lnTo>
                      <a:pt x="409" y="76"/>
                    </a:lnTo>
                    <a:lnTo>
                      <a:pt x="381" y="48"/>
                    </a:lnTo>
                    <a:lnTo>
                      <a:pt x="342" y="28"/>
                    </a:lnTo>
                    <a:lnTo>
                      <a:pt x="314" y="19"/>
                    </a:lnTo>
                    <a:lnTo>
                      <a:pt x="276" y="9"/>
                    </a:lnTo>
                    <a:lnTo>
                      <a:pt x="238" y="0"/>
                    </a:lnTo>
                    <a:lnTo>
                      <a:pt x="201" y="9"/>
                    </a:lnTo>
                    <a:lnTo>
                      <a:pt x="162" y="19"/>
                    </a:lnTo>
                    <a:lnTo>
                      <a:pt x="134" y="28"/>
                    </a:lnTo>
                    <a:lnTo>
                      <a:pt x="105" y="48"/>
                    </a:lnTo>
                    <a:lnTo>
                      <a:pt x="76" y="67"/>
                    </a:lnTo>
                    <a:lnTo>
                      <a:pt x="47" y="95"/>
                    </a:lnTo>
                    <a:lnTo>
                      <a:pt x="28" y="124"/>
                    </a:lnTo>
                    <a:lnTo>
                      <a:pt x="19" y="162"/>
                    </a:lnTo>
                    <a:lnTo>
                      <a:pt x="10" y="199"/>
                    </a:lnTo>
                    <a:lnTo>
                      <a:pt x="0" y="238"/>
                    </a:lnTo>
                    <a:lnTo>
                      <a:pt x="0" y="247"/>
                    </a:lnTo>
                    <a:lnTo>
                      <a:pt x="10" y="285"/>
                    </a:lnTo>
                    <a:lnTo>
                      <a:pt x="19" y="323"/>
                    </a:lnTo>
                    <a:lnTo>
                      <a:pt x="28" y="352"/>
                    </a:lnTo>
                    <a:lnTo>
                      <a:pt x="47" y="381"/>
                    </a:lnTo>
                    <a:lnTo>
                      <a:pt x="76" y="409"/>
                    </a:lnTo>
                    <a:lnTo>
                      <a:pt x="105" y="428"/>
                    </a:lnTo>
                    <a:lnTo>
                      <a:pt x="134" y="446"/>
                    </a:lnTo>
                    <a:lnTo>
                      <a:pt x="162" y="465"/>
                    </a:lnTo>
                    <a:lnTo>
                      <a:pt x="201" y="465"/>
                    </a:lnTo>
                    <a:lnTo>
                      <a:pt x="238"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0" name="Freeform 35">
                <a:extLst>
                  <a:ext uri="{FF2B5EF4-FFF2-40B4-BE49-F238E27FC236}">
                    <a16:creationId xmlns:a16="http://schemas.microsoft.com/office/drawing/2014/main" id="{77942732-E62A-4DE8-9AF2-1A0E1732AB59}"/>
                  </a:ext>
                </a:extLst>
              </p:cNvPr>
              <p:cNvSpPr>
                <a:spLocks/>
              </p:cNvSpPr>
              <p:nvPr/>
            </p:nvSpPr>
            <p:spPr bwMode="auto">
              <a:xfrm>
                <a:off x="4352" y="2122"/>
                <a:ext cx="100" cy="97"/>
              </a:xfrm>
              <a:custGeom>
                <a:avLst/>
                <a:gdLst>
                  <a:gd name="T0" fmla="*/ 13 w 400"/>
                  <a:gd name="T1" fmla="*/ 24 h 390"/>
                  <a:gd name="T2" fmla="*/ 14 w 400"/>
                  <a:gd name="T3" fmla="*/ 24 h 390"/>
                  <a:gd name="T4" fmla="*/ 16 w 400"/>
                  <a:gd name="T5" fmla="*/ 24 h 390"/>
                  <a:gd name="T6" fmla="*/ 18 w 400"/>
                  <a:gd name="T7" fmla="*/ 23 h 390"/>
                  <a:gd name="T8" fmla="*/ 20 w 400"/>
                  <a:gd name="T9" fmla="*/ 22 h 390"/>
                  <a:gd name="T10" fmla="*/ 21 w 400"/>
                  <a:gd name="T11" fmla="*/ 21 h 390"/>
                  <a:gd name="T12" fmla="*/ 23 w 400"/>
                  <a:gd name="T13" fmla="*/ 19 h 390"/>
                  <a:gd name="T14" fmla="*/ 23 w 400"/>
                  <a:gd name="T15" fmla="*/ 18 h 390"/>
                  <a:gd name="T16" fmla="*/ 24 w 400"/>
                  <a:gd name="T17" fmla="*/ 16 h 390"/>
                  <a:gd name="T18" fmla="*/ 25 w 400"/>
                  <a:gd name="T19" fmla="*/ 14 h 390"/>
                  <a:gd name="T20" fmla="*/ 25 w 400"/>
                  <a:gd name="T21" fmla="*/ 12 h 390"/>
                  <a:gd name="T22" fmla="*/ 25 w 400"/>
                  <a:gd name="T23" fmla="*/ 10 h 390"/>
                  <a:gd name="T24" fmla="*/ 24 w 400"/>
                  <a:gd name="T25" fmla="*/ 8 h 390"/>
                  <a:gd name="T26" fmla="*/ 23 w 400"/>
                  <a:gd name="T27" fmla="*/ 6 h 390"/>
                  <a:gd name="T28" fmla="*/ 23 w 400"/>
                  <a:gd name="T29" fmla="*/ 5 h 390"/>
                  <a:gd name="T30" fmla="*/ 21 w 400"/>
                  <a:gd name="T31" fmla="*/ 3 h 390"/>
                  <a:gd name="T32" fmla="*/ 20 w 400"/>
                  <a:gd name="T33" fmla="*/ 2 h 390"/>
                  <a:gd name="T34" fmla="*/ 18 w 400"/>
                  <a:gd name="T35" fmla="*/ 1 h 390"/>
                  <a:gd name="T36" fmla="*/ 16 w 400"/>
                  <a:gd name="T37" fmla="*/ 0 h 390"/>
                  <a:gd name="T38" fmla="*/ 14 w 400"/>
                  <a:gd name="T39" fmla="*/ 0 h 390"/>
                  <a:gd name="T40" fmla="*/ 13 w 400"/>
                  <a:gd name="T41" fmla="*/ 0 h 390"/>
                  <a:gd name="T42" fmla="*/ 11 w 400"/>
                  <a:gd name="T43" fmla="*/ 0 h 390"/>
                  <a:gd name="T44" fmla="*/ 9 w 400"/>
                  <a:gd name="T45" fmla="*/ 0 h 390"/>
                  <a:gd name="T46" fmla="*/ 7 w 400"/>
                  <a:gd name="T47" fmla="*/ 1 h 390"/>
                  <a:gd name="T48" fmla="*/ 6 w 400"/>
                  <a:gd name="T49" fmla="*/ 2 h 390"/>
                  <a:gd name="T50" fmla="*/ 4 w 400"/>
                  <a:gd name="T51" fmla="*/ 3 h 390"/>
                  <a:gd name="T52" fmla="*/ 3 w 400"/>
                  <a:gd name="T53" fmla="*/ 5 h 390"/>
                  <a:gd name="T54" fmla="*/ 2 w 400"/>
                  <a:gd name="T55" fmla="*/ 6 h 390"/>
                  <a:gd name="T56" fmla="*/ 1 w 400"/>
                  <a:gd name="T57" fmla="*/ 8 h 390"/>
                  <a:gd name="T58" fmla="*/ 1 w 400"/>
                  <a:gd name="T59" fmla="*/ 9 h 390"/>
                  <a:gd name="T60" fmla="*/ 0 w 400"/>
                  <a:gd name="T61" fmla="*/ 12 h 390"/>
                  <a:gd name="T62" fmla="*/ 0 w 400"/>
                  <a:gd name="T63" fmla="*/ 12 h 390"/>
                  <a:gd name="T64" fmla="*/ 1 w 400"/>
                  <a:gd name="T65" fmla="*/ 14 h 390"/>
                  <a:gd name="T66" fmla="*/ 1 w 400"/>
                  <a:gd name="T67" fmla="*/ 16 h 390"/>
                  <a:gd name="T68" fmla="*/ 2 w 400"/>
                  <a:gd name="T69" fmla="*/ 18 h 390"/>
                  <a:gd name="T70" fmla="*/ 3 w 400"/>
                  <a:gd name="T71" fmla="*/ 19 h 390"/>
                  <a:gd name="T72" fmla="*/ 4 w 400"/>
                  <a:gd name="T73" fmla="*/ 21 h 390"/>
                  <a:gd name="T74" fmla="*/ 6 w 400"/>
                  <a:gd name="T75" fmla="*/ 22 h 390"/>
                  <a:gd name="T76" fmla="*/ 7 w 400"/>
                  <a:gd name="T77" fmla="*/ 23 h 390"/>
                  <a:gd name="T78" fmla="*/ 9 w 400"/>
                  <a:gd name="T79" fmla="*/ 24 h 390"/>
                  <a:gd name="T80" fmla="*/ 11 w 400"/>
                  <a:gd name="T81" fmla="*/ 24 h 390"/>
                  <a:gd name="T82" fmla="*/ 13 w 400"/>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0"/>
                  <a:gd name="T128" fmla="*/ 400 w 40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0">
                    <a:moveTo>
                      <a:pt x="201" y="390"/>
                    </a:moveTo>
                    <a:lnTo>
                      <a:pt x="229" y="390"/>
                    </a:lnTo>
                    <a:lnTo>
                      <a:pt x="257" y="380"/>
                    </a:lnTo>
                    <a:lnTo>
                      <a:pt x="286" y="371"/>
                    </a:lnTo>
                    <a:lnTo>
                      <a:pt x="314" y="351"/>
                    </a:lnTo>
                    <a:lnTo>
                      <a:pt x="333" y="333"/>
                    </a:lnTo>
                    <a:lnTo>
                      <a:pt x="362" y="314"/>
                    </a:lnTo>
                    <a:lnTo>
                      <a:pt x="372" y="286"/>
                    </a:lnTo>
                    <a:lnTo>
                      <a:pt x="381" y="256"/>
                    </a:lnTo>
                    <a:lnTo>
                      <a:pt x="391" y="228"/>
                    </a:lnTo>
                    <a:lnTo>
                      <a:pt x="400" y="191"/>
                    </a:lnTo>
                    <a:lnTo>
                      <a:pt x="391" y="161"/>
                    </a:lnTo>
                    <a:lnTo>
                      <a:pt x="381" y="133"/>
                    </a:lnTo>
                    <a:lnTo>
                      <a:pt x="372" y="105"/>
                    </a:lnTo>
                    <a:lnTo>
                      <a:pt x="362" y="76"/>
                    </a:lnTo>
                    <a:lnTo>
                      <a:pt x="333" y="57"/>
                    </a:lnTo>
                    <a:lnTo>
                      <a:pt x="314" y="38"/>
                    </a:lnTo>
                    <a:lnTo>
                      <a:pt x="286" y="18"/>
                    </a:lnTo>
                    <a:lnTo>
                      <a:pt x="257" y="9"/>
                    </a:lnTo>
                    <a:lnTo>
                      <a:pt x="229" y="0"/>
                    </a:lnTo>
                    <a:lnTo>
                      <a:pt x="201" y="0"/>
                    </a:lnTo>
                    <a:lnTo>
                      <a:pt x="173" y="0"/>
                    </a:lnTo>
                    <a:lnTo>
                      <a:pt x="134" y="9"/>
                    </a:lnTo>
                    <a:lnTo>
                      <a:pt x="115" y="18"/>
                    </a:lnTo>
                    <a:lnTo>
                      <a:pt x="86" y="29"/>
                    </a:lnTo>
                    <a:lnTo>
                      <a:pt x="58" y="48"/>
                    </a:lnTo>
                    <a:lnTo>
                      <a:pt x="39" y="76"/>
                    </a:lnTo>
                    <a:lnTo>
                      <a:pt x="30" y="96"/>
                    </a:lnTo>
                    <a:lnTo>
                      <a:pt x="10" y="124"/>
                    </a:lnTo>
                    <a:lnTo>
                      <a:pt x="10" y="152"/>
                    </a:lnTo>
                    <a:lnTo>
                      <a:pt x="0" y="191"/>
                    </a:lnTo>
                    <a:lnTo>
                      <a:pt x="0" y="200"/>
                    </a:lnTo>
                    <a:lnTo>
                      <a:pt x="10" y="228"/>
                    </a:lnTo>
                    <a:lnTo>
                      <a:pt x="10" y="256"/>
                    </a:lnTo>
                    <a:lnTo>
                      <a:pt x="30" y="286"/>
                    </a:lnTo>
                    <a:lnTo>
                      <a:pt x="39" y="314"/>
                    </a:lnTo>
                    <a:lnTo>
                      <a:pt x="58" y="333"/>
                    </a:lnTo>
                    <a:lnTo>
                      <a:pt x="86" y="351"/>
                    </a:lnTo>
                    <a:lnTo>
                      <a:pt x="106" y="371"/>
                    </a:lnTo>
                    <a:lnTo>
                      <a:pt x="134" y="380"/>
                    </a:lnTo>
                    <a:lnTo>
                      <a:pt x="173"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1" name="Freeform 36">
                <a:extLst>
                  <a:ext uri="{FF2B5EF4-FFF2-40B4-BE49-F238E27FC236}">
                    <a16:creationId xmlns:a16="http://schemas.microsoft.com/office/drawing/2014/main" id="{9838D454-96E5-4DB4-B436-C703F8A7BB8E}"/>
                  </a:ext>
                </a:extLst>
              </p:cNvPr>
              <p:cNvSpPr>
                <a:spLocks/>
              </p:cNvSpPr>
              <p:nvPr/>
            </p:nvSpPr>
            <p:spPr bwMode="auto">
              <a:xfrm>
                <a:off x="4360" y="2124"/>
                <a:ext cx="78" cy="78"/>
              </a:xfrm>
              <a:custGeom>
                <a:avLst/>
                <a:gdLst>
                  <a:gd name="T0" fmla="*/ 10 w 314"/>
                  <a:gd name="T1" fmla="*/ 19 h 314"/>
                  <a:gd name="T2" fmla="*/ 11 w 314"/>
                  <a:gd name="T3" fmla="*/ 19 h 314"/>
                  <a:gd name="T4" fmla="*/ 13 w 314"/>
                  <a:gd name="T5" fmla="*/ 19 h 314"/>
                  <a:gd name="T6" fmla="*/ 14 w 314"/>
                  <a:gd name="T7" fmla="*/ 18 h 314"/>
                  <a:gd name="T8" fmla="*/ 15 w 314"/>
                  <a:gd name="T9" fmla="*/ 18 h 314"/>
                  <a:gd name="T10" fmla="*/ 16 w 314"/>
                  <a:gd name="T11" fmla="*/ 16 h 314"/>
                  <a:gd name="T12" fmla="*/ 18 w 314"/>
                  <a:gd name="T13" fmla="*/ 15 h 314"/>
                  <a:gd name="T14" fmla="*/ 18 w 314"/>
                  <a:gd name="T15" fmla="*/ 14 h 314"/>
                  <a:gd name="T16" fmla="*/ 19 w 314"/>
                  <a:gd name="T17" fmla="*/ 13 h 314"/>
                  <a:gd name="T18" fmla="*/ 19 w 314"/>
                  <a:gd name="T19" fmla="*/ 11 h 314"/>
                  <a:gd name="T20" fmla="*/ 19 w 314"/>
                  <a:gd name="T21" fmla="*/ 10 h 314"/>
                  <a:gd name="T22" fmla="*/ 19 w 314"/>
                  <a:gd name="T23" fmla="*/ 8 h 314"/>
                  <a:gd name="T24" fmla="*/ 19 w 314"/>
                  <a:gd name="T25" fmla="*/ 6 h 314"/>
                  <a:gd name="T26" fmla="*/ 18 w 314"/>
                  <a:gd name="T27" fmla="*/ 5 h 314"/>
                  <a:gd name="T28" fmla="*/ 18 w 314"/>
                  <a:gd name="T29" fmla="*/ 4 h 314"/>
                  <a:gd name="T30" fmla="*/ 16 w 314"/>
                  <a:gd name="T31" fmla="*/ 3 h 314"/>
                  <a:gd name="T32" fmla="*/ 15 w 314"/>
                  <a:gd name="T33" fmla="*/ 2 h 314"/>
                  <a:gd name="T34" fmla="*/ 14 w 314"/>
                  <a:gd name="T35" fmla="*/ 1 h 314"/>
                  <a:gd name="T36" fmla="*/ 13 w 314"/>
                  <a:gd name="T37" fmla="*/ 0 h 314"/>
                  <a:gd name="T38" fmla="*/ 11 w 314"/>
                  <a:gd name="T39" fmla="*/ 0 h 314"/>
                  <a:gd name="T40" fmla="*/ 10 w 314"/>
                  <a:gd name="T41" fmla="*/ 0 h 314"/>
                  <a:gd name="T42" fmla="*/ 8 w 314"/>
                  <a:gd name="T43" fmla="*/ 0 h 314"/>
                  <a:gd name="T44" fmla="*/ 6 w 314"/>
                  <a:gd name="T45" fmla="*/ 0 h 314"/>
                  <a:gd name="T46" fmla="*/ 5 w 314"/>
                  <a:gd name="T47" fmla="*/ 1 h 314"/>
                  <a:gd name="T48" fmla="*/ 4 w 314"/>
                  <a:gd name="T49" fmla="*/ 2 h 314"/>
                  <a:gd name="T50" fmla="*/ 3 w 314"/>
                  <a:gd name="T51" fmla="*/ 3 h 314"/>
                  <a:gd name="T52" fmla="*/ 2 w 314"/>
                  <a:gd name="T53" fmla="*/ 4 h 314"/>
                  <a:gd name="T54" fmla="*/ 1 w 314"/>
                  <a:gd name="T55" fmla="*/ 5 h 314"/>
                  <a:gd name="T56" fmla="*/ 0 w 314"/>
                  <a:gd name="T57" fmla="*/ 6 h 314"/>
                  <a:gd name="T58" fmla="*/ 0 w 314"/>
                  <a:gd name="T59" fmla="*/ 8 h 314"/>
                  <a:gd name="T60" fmla="*/ 0 w 314"/>
                  <a:gd name="T61" fmla="*/ 10 h 314"/>
                  <a:gd name="T62" fmla="*/ 0 w 314"/>
                  <a:gd name="T63" fmla="*/ 11 h 314"/>
                  <a:gd name="T64" fmla="*/ 0 w 314"/>
                  <a:gd name="T65" fmla="*/ 13 h 314"/>
                  <a:gd name="T66" fmla="*/ 1 w 314"/>
                  <a:gd name="T67" fmla="*/ 14 h 314"/>
                  <a:gd name="T68" fmla="*/ 2 w 314"/>
                  <a:gd name="T69" fmla="*/ 15 h 314"/>
                  <a:gd name="T70" fmla="*/ 3 w 314"/>
                  <a:gd name="T71" fmla="*/ 16 h 314"/>
                  <a:gd name="T72" fmla="*/ 4 w 314"/>
                  <a:gd name="T73" fmla="*/ 18 h 314"/>
                  <a:gd name="T74" fmla="*/ 5 w 314"/>
                  <a:gd name="T75" fmla="*/ 18 h 314"/>
                  <a:gd name="T76" fmla="*/ 6 w 314"/>
                  <a:gd name="T77" fmla="*/ 19 h 314"/>
                  <a:gd name="T78" fmla="*/ 8 w 314"/>
                  <a:gd name="T79" fmla="*/ 19 h 314"/>
                  <a:gd name="T80" fmla="*/ 10 w 314"/>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1" y="314"/>
                    </a:moveTo>
                    <a:lnTo>
                      <a:pt x="180" y="314"/>
                    </a:lnTo>
                    <a:lnTo>
                      <a:pt x="208" y="305"/>
                    </a:lnTo>
                    <a:lnTo>
                      <a:pt x="227" y="295"/>
                    </a:lnTo>
                    <a:lnTo>
                      <a:pt x="247" y="286"/>
                    </a:lnTo>
                    <a:lnTo>
                      <a:pt x="266" y="266"/>
                    </a:lnTo>
                    <a:lnTo>
                      <a:pt x="284" y="247"/>
                    </a:lnTo>
                    <a:lnTo>
                      <a:pt x="294" y="229"/>
                    </a:lnTo>
                    <a:lnTo>
                      <a:pt x="303" y="210"/>
                    </a:lnTo>
                    <a:lnTo>
                      <a:pt x="314" y="182"/>
                    </a:lnTo>
                    <a:lnTo>
                      <a:pt x="314" y="162"/>
                    </a:lnTo>
                    <a:lnTo>
                      <a:pt x="314" y="134"/>
                    </a:lnTo>
                    <a:lnTo>
                      <a:pt x="303" y="105"/>
                    </a:lnTo>
                    <a:lnTo>
                      <a:pt x="294" y="87"/>
                    </a:lnTo>
                    <a:lnTo>
                      <a:pt x="284" y="67"/>
                    </a:lnTo>
                    <a:lnTo>
                      <a:pt x="266" y="48"/>
                    </a:lnTo>
                    <a:lnTo>
                      <a:pt x="247" y="29"/>
                    </a:lnTo>
                    <a:lnTo>
                      <a:pt x="227" y="20"/>
                    </a:lnTo>
                    <a:lnTo>
                      <a:pt x="208" y="9"/>
                    </a:lnTo>
                    <a:lnTo>
                      <a:pt x="180" y="0"/>
                    </a:lnTo>
                    <a:lnTo>
                      <a:pt x="161" y="0"/>
                    </a:lnTo>
                    <a:lnTo>
                      <a:pt x="132" y="0"/>
                    </a:lnTo>
                    <a:lnTo>
                      <a:pt x="104" y="9"/>
                    </a:lnTo>
                    <a:lnTo>
                      <a:pt x="85" y="20"/>
                    </a:lnTo>
                    <a:lnTo>
                      <a:pt x="65" y="29"/>
                    </a:lnTo>
                    <a:lnTo>
                      <a:pt x="47" y="48"/>
                    </a:lnTo>
                    <a:lnTo>
                      <a:pt x="28" y="67"/>
                    </a:lnTo>
                    <a:lnTo>
                      <a:pt x="18" y="87"/>
                    </a:lnTo>
                    <a:lnTo>
                      <a:pt x="9" y="105"/>
                    </a:lnTo>
                    <a:lnTo>
                      <a:pt x="0" y="134"/>
                    </a:lnTo>
                    <a:lnTo>
                      <a:pt x="0" y="162"/>
                    </a:lnTo>
                    <a:lnTo>
                      <a:pt x="0" y="182"/>
                    </a:lnTo>
                    <a:lnTo>
                      <a:pt x="9" y="210"/>
                    </a:lnTo>
                    <a:lnTo>
                      <a:pt x="18" y="229"/>
                    </a:lnTo>
                    <a:lnTo>
                      <a:pt x="28" y="247"/>
                    </a:lnTo>
                    <a:lnTo>
                      <a:pt x="47" y="266"/>
                    </a:lnTo>
                    <a:lnTo>
                      <a:pt x="65" y="286"/>
                    </a:lnTo>
                    <a:lnTo>
                      <a:pt x="85" y="295"/>
                    </a:lnTo>
                    <a:lnTo>
                      <a:pt x="104" y="305"/>
                    </a:lnTo>
                    <a:lnTo>
                      <a:pt x="132"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2" name="Freeform 37">
                <a:extLst>
                  <a:ext uri="{FF2B5EF4-FFF2-40B4-BE49-F238E27FC236}">
                    <a16:creationId xmlns:a16="http://schemas.microsoft.com/office/drawing/2014/main" id="{71DF922C-ECD7-436A-873F-879DD19956B0}"/>
                  </a:ext>
                </a:extLst>
              </p:cNvPr>
              <p:cNvSpPr>
                <a:spLocks/>
              </p:cNvSpPr>
              <p:nvPr/>
            </p:nvSpPr>
            <p:spPr bwMode="auto">
              <a:xfrm>
                <a:off x="4612" y="2083"/>
                <a:ext cx="330" cy="331"/>
              </a:xfrm>
              <a:custGeom>
                <a:avLst/>
                <a:gdLst>
                  <a:gd name="T0" fmla="*/ 41 w 1323"/>
                  <a:gd name="T1" fmla="*/ 83 h 1323"/>
                  <a:gd name="T2" fmla="*/ 48 w 1323"/>
                  <a:gd name="T3" fmla="*/ 82 h 1323"/>
                  <a:gd name="T4" fmla="*/ 54 w 1323"/>
                  <a:gd name="T5" fmla="*/ 80 h 1323"/>
                  <a:gd name="T6" fmla="*/ 60 w 1323"/>
                  <a:gd name="T7" fmla="*/ 78 h 1323"/>
                  <a:gd name="T8" fmla="*/ 66 w 1323"/>
                  <a:gd name="T9" fmla="*/ 75 h 1323"/>
                  <a:gd name="T10" fmla="*/ 70 w 1323"/>
                  <a:gd name="T11" fmla="*/ 71 h 1323"/>
                  <a:gd name="T12" fmla="*/ 75 w 1323"/>
                  <a:gd name="T13" fmla="*/ 66 h 1323"/>
                  <a:gd name="T14" fmla="*/ 78 w 1323"/>
                  <a:gd name="T15" fmla="*/ 60 h 1323"/>
                  <a:gd name="T16" fmla="*/ 81 w 1323"/>
                  <a:gd name="T17" fmla="*/ 54 h 1323"/>
                  <a:gd name="T18" fmla="*/ 82 w 1323"/>
                  <a:gd name="T19" fmla="*/ 48 h 1323"/>
                  <a:gd name="T20" fmla="*/ 82 w 1323"/>
                  <a:gd name="T21" fmla="*/ 41 h 1323"/>
                  <a:gd name="T22" fmla="*/ 82 w 1323"/>
                  <a:gd name="T23" fmla="*/ 35 h 1323"/>
                  <a:gd name="T24" fmla="*/ 81 w 1323"/>
                  <a:gd name="T25" fmla="*/ 28 h 1323"/>
                  <a:gd name="T26" fmla="*/ 78 w 1323"/>
                  <a:gd name="T27" fmla="*/ 23 h 1323"/>
                  <a:gd name="T28" fmla="*/ 75 w 1323"/>
                  <a:gd name="T29" fmla="*/ 17 h 1323"/>
                  <a:gd name="T30" fmla="*/ 70 w 1323"/>
                  <a:gd name="T31" fmla="*/ 12 h 1323"/>
                  <a:gd name="T32" fmla="*/ 66 w 1323"/>
                  <a:gd name="T33" fmla="*/ 8 h 1323"/>
                  <a:gd name="T34" fmla="*/ 60 w 1323"/>
                  <a:gd name="T35" fmla="*/ 5 h 1323"/>
                  <a:gd name="T36" fmla="*/ 54 w 1323"/>
                  <a:gd name="T37" fmla="*/ 2 h 1323"/>
                  <a:gd name="T38" fmla="*/ 48 w 1323"/>
                  <a:gd name="T39" fmla="*/ 1 h 1323"/>
                  <a:gd name="T40" fmla="*/ 41 w 1323"/>
                  <a:gd name="T41" fmla="*/ 0 h 1323"/>
                  <a:gd name="T42" fmla="*/ 34 w 1323"/>
                  <a:gd name="T43" fmla="*/ 1 h 1323"/>
                  <a:gd name="T44" fmla="*/ 28 w 1323"/>
                  <a:gd name="T45" fmla="*/ 2 h 1323"/>
                  <a:gd name="T46" fmla="*/ 22 w 1323"/>
                  <a:gd name="T47" fmla="*/ 5 h 1323"/>
                  <a:gd name="T48" fmla="*/ 17 w 1323"/>
                  <a:gd name="T49" fmla="*/ 8 h 1323"/>
                  <a:gd name="T50" fmla="*/ 12 w 1323"/>
                  <a:gd name="T51" fmla="*/ 12 h 1323"/>
                  <a:gd name="T52" fmla="*/ 8 w 1323"/>
                  <a:gd name="T53" fmla="*/ 17 h 1323"/>
                  <a:gd name="T54" fmla="*/ 5 w 1323"/>
                  <a:gd name="T55" fmla="*/ 23 h 1323"/>
                  <a:gd name="T56" fmla="*/ 2 w 1323"/>
                  <a:gd name="T57" fmla="*/ 28 h 1323"/>
                  <a:gd name="T58" fmla="*/ 0 w 1323"/>
                  <a:gd name="T59" fmla="*/ 35 h 1323"/>
                  <a:gd name="T60" fmla="*/ 0 w 1323"/>
                  <a:gd name="T61" fmla="*/ 41 h 1323"/>
                  <a:gd name="T62" fmla="*/ 0 w 1323"/>
                  <a:gd name="T63" fmla="*/ 48 h 1323"/>
                  <a:gd name="T64" fmla="*/ 2 w 1323"/>
                  <a:gd name="T65" fmla="*/ 54 h 1323"/>
                  <a:gd name="T66" fmla="*/ 5 w 1323"/>
                  <a:gd name="T67" fmla="*/ 60 h 1323"/>
                  <a:gd name="T68" fmla="*/ 8 w 1323"/>
                  <a:gd name="T69" fmla="*/ 66 h 1323"/>
                  <a:gd name="T70" fmla="*/ 12 w 1323"/>
                  <a:gd name="T71" fmla="*/ 71 h 1323"/>
                  <a:gd name="T72" fmla="*/ 17 w 1323"/>
                  <a:gd name="T73" fmla="*/ 75 h 1323"/>
                  <a:gd name="T74" fmla="*/ 22 w 1323"/>
                  <a:gd name="T75" fmla="*/ 78 h 1323"/>
                  <a:gd name="T76" fmla="*/ 28 w 1323"/>
                  <a:gd name="T77" fmla="*/ 80 h 1323"/>
                  <a:gd name="T78" fmla="*/ 34 w 1323"/>
                  <a:gd name="T79" fmla="*/ 82 h 1323"/>
                  <a:gd name="T80" fmla="*/ 41 w 1323"/>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3" name="Freeform 38">
                <a:extLst>
                  <a:ext uri="{FF2B5EF4-FFF2-40B4-BE49-F238E27FC236}">
                    <a16:creationId xmlns:a16="http://schemas.microsoft.com/office/drawing/2014/main" id="{194961DF-3D8A-4E58-B56C-0F6E5909148B}"/>
                  </a:ext>
                </a:extLst>
              </p:cNvPr>
              <p:cNvSpPr>
                <a:spLocks/>
              </p:cNvSpPr>
              <p:nvPr/>
            </p:nvSpPr>
            <p:spPr bwMode="auto">
              <a:xfrm>
                <a:off x="4612" y="2083"/>
                <a:ext cx="330" cy="331"/>
              </a:xfrm>
              <a:custGeom>
                <a:avLst/>
                <a:gdLst>
                  <a:gd name="T0" fmla="*/ 41 w 1323"/>
                  <a:gd name="T1" fmla="*/ 83 h 1323"/>
                  <a:gd name="T2" fmla="*/ 48 w 1323"/>
                  <a:gd name="T3" fmla="*/ 82 h 1323"/>
                  <a:gd name="T4" fmla="*/ 54 w 1323"/>
                  <a:gd name="T5" fmla="*/ 80 h 1323"/>
                  <a:gd name="T6" fmla="*/ 60 w 1323"/>
                  <a:gd name="T7" fmla="*/ 78 h 1323"/>
                  <a:gd name="T8" fmla="*/ 66 w 1323"/>
                  <a:gd name="T9" fmla="*/ 75 h 1323"/>
                  <a:gd name="T10" fmla="*/ 70 w 1323"/>
                  <a:gd name="T11" fmla="*/ 71 h 1323"/>
                  <a:gd name="T12" fmla="*/ 75 w 1323"/>
                  <a:gd name="T13" fmla="*/ 66 h 1323"/>
                  <a:gd name="T14" fmla="*/ 78 w 1323"/>
                  <a:gd name="T15" fmla="*/ 60 h 1323"/>
                  <a:gd name="T16" fmla="*/ 81 w 1323"/>
                  <a:gd name="T17" fmla="*/ 54 h 1323"/>
                  <a:gd name="T18" fmla="*/ 82 w 1323"/>
                  <a:gd name="T19" fmla="*/ 48 h 1323"/>
                  <a:gd name="T20" fmla="*/ 82 w 1323"/>
                  <a:gd name="T21" fmla="*/ 41 h 1323"/>
                  <a:gd name="T22" fmla="*/ 82 w 1323"/>
                  <a:gd name="T23" fmla="*/ 35 h 1323"/>
                  <a:gd name="T24" fmla="*/ 81 w 1323"/>
                  <a:gd name="T25" fmla="*/ 28 h 1323"/>
                  <a:gd name="T26" fmla="*/ 78 w 1323"/>
                  <a:gd name="T27" fmla="*/ 23 h 1323"/>
                  <a:gd name="T28" fmla="*/ 75 w 1323"/>
                  <a:gd name="T29" fmla="*/ 17 h 1323"/>
                  <a:gd name="T30" fmla="*/ 70 w 1323"/>
                  <a:gd name="T31" fmla="*/ 12 h 1323"/>
                  <a:gd name="T32" fmla="*/ 66 w 1323"/>
                  <a:gd name="T33" fmla="*/ 8 h 1323"/>
                  <a:gd name="T34" fmla="*/ 60 w 1323"/>
                  <a:gd name="T35" fmla="*/ 5 h 1323"/>
                  <a:gd name="T36" fmla="*/ 54 w 1323"/>
                  <a:gd name="T37" fmla="*/ 2 h 1323"/>
                  <a:gd name="T38" fmla="*/ 48 w 1323"/>
                  <a:gd name="T39" fmla="*/ 1 h 1323"/>
                  <a:gd name="T40" fmla="*/ 41 w 1323"/>
                  <a:gd name="T41" fmla="*/ 0 h 1323"/>
                  <a:gd name="T42" fmla="*/ 34 w 1323"/>
                  <a:gd name="T43" fmla="*/ 1 h 1323"/>
                  <a:gd name="T44" fmla="*/ 28 w 1323"/>
                  <a:gd name="T45" fmla="*/ 2 h 1323"/>
                  <a:gd name="T46" fmla="*/ 22 w 1323"/>
                  <a:gd name="T47" fmla="*/ 5 h 1323"/>
                  <a:gd name="T48" fmla="*/ 17 w 1323"/>
                  <a:gd name="T49" fmla="*/ 8 h 1323"/>
                  <a:gd name="T50" fmla="*/ 12 w 1323"/>
                  <a:gd name="T51" fmla="*/ 12 h 1323"/>
                  <a:gd name="T52" fmla="*/ 8 w 1323"/>
                  <a:gd name="T53" fmla="*/ 17 h 1323"/>
                  <a:gd name="T54" fmla="*/ 5 w 1323"/>
                  <a:gd name="T55" fmla="*/ 23 h 1323"/>
                  <a:gd name="T56" fmla="*/ 2 w 1323"/>
                  <a:gd name="T57" fmla="*/ 28 h 1323"/>
                  <a:gd name="T58" fmla="*/ 0 w 1323"/>
                  <a:gd name="T59" fmla="*/ 35 h 1323"/>
                  <a:gd name="T60" fmla="*/ 0 w 1323"/>
                  <a:gd name="T61" fmla="*/ 41 h 1323"/>
                  <a:gd name="T62" fmla="*/ 0 w 1323"/>
                  <a:gd name="T63" fmla="*/ 48 h 1323"/>
                  <a:gd name="T64" fmla="*/ 2 w 1323"/>
                  <a:gd name="T65" fmla="*/ 54 h 1323"/>
                  <a:gd name="T66" fmla="*/ 5 w 1323"/>
                  <a:gd name="T67" fmla="*/ 60 h 1323"/>
                  <a:gd name="T68" fmla="*/ 8 w 1323"/>
                  <a:gd name="T69" fmla="*/ 66 h 1323"/>
                  <a:gd name="T70" fmla="*/ 12 w 1323"/>
                  <a:gd name="T71" fmla="*/ 71 h 1323"/>
                  <a:gd name="T72" fmla="*/ 17 w 1323"/>
                  <a:gd name="T73" fmla="*/ 75 h 1323"/>
                  <a:gd name="T74" fmla="*/ 22 w 1323"/>
                  <a:gd name="T75" fmla="*/ 78 h 1323"/>
                  <a:gd name="T76" fmla="*/ 28 w 1323"/>
                  <a:gd name="T77" fmla="*/ 80 h 1323"/>
                  <a:gd name="T78" fmla="*/ 34 w 1323"/>
                  <a:gd name="T79" fmla="*/ 82 h 1323"/>
                  <a:gd name="T80" fmla="*/ 41 w 1323"/>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54" name="Freeform 39">
                <a:extLst>
                  <a:ext uri="{FF2B5EF4-FFF2-40B4-BE49-F238E27FC236}">
                    <a16:creationId xmlns:a16="http://schemas.microsoft.com/office/drawing/2014/main" id="{79A7FE6B-C93C-4BFE-B64A-D9EEBCCB9310}"/>
                  </a:ext>
                </a:extLst>
              </p:cNvPr>
              <p:cNvSpPr>
                <a:spLocks/>
              </p:cNvSpPr>
              <p:nvPr/>
            </p:nvSpPr>
            <p:spPr bwMode="auto">
              <a:xfrm>
                <a:off x="4612" y="2083"/>
                <a:ext cx="330" cy="331"/>
              </a:xfrm>
              <a:custGeom>
                <a:avLst/>
                <a:gdLst>
                  <a:gd name="T0" fmla="*/ 41 w 1323"/>
                  <a:gd name="T1" fmla="*/ 83 h 1323"/>
                  <a:gd name="T2" fmla="*/ 48 w 1323"/>
                  <a:gd name="T3" fmla="*/ 82 h 1323"/>
                  <a:gd name="T4" fmla="*/ 54 w 1323"/>
                  <a:gd name="T5" fmla="*/ 80 h 1323"/>
                  <a:gd name="T6" fmla="*/ 60 w 1323"/>
                  <a:gd name="T7" fmla="*/ 78 h 1323"/>
                  <a:gd name="T8" fmla="*/ 66 w 1323"/>
                  <a:gd name="T9" fmla="*/ 75 h 1323"/>
                  <a:gd name="T10" fmla="*/ 70 w 1323"/>
                  <a:gd name="T11" fmla="*/ 71 h 1323"/>
                  <a:gd name="T12" fmla="*/ 75 w 1323"/>
                  <a:gd name="T13" fmla="*/ 66 h 1323"/>
                  <a:gd name="T14" fmla="*/ 78 w 1323"/>
                  <a:gd name="T15" fmla="*/ 60 h 1323"/>
                  <a:gd name="T16" fmla="*/ 81 w 1323"/>
                  <a:gd name="T17" fmla="*/ 54 h 1323"/>
                  <a:gd name="T18" fmla="*/ 82 w 1323"/>
                  <a:gd name="T19" fmla="*/ 48 h 1323"/>
                  <a:gd name="T20" fmla="*/ 82 w 1323"/>
                  <a:gd name="T21" fmla="*/ 41 h 1323"/>
                  <a:gd name="T22" fmla="*/ 82 w 1323"/>
                  <a:gd name="T23" fmla="*/ 35 h 1323"/>
                  <a:gd name="T24" fmla="*/ 81 w 1323"/>
                  <a:gd name="T25" fmla="*/ 28 h 1323"/>
                  <a:gd name="T26" fmla="*/ 78 w 1323"/>
                  <a:gd name="T27" fmla="*/ 23 h 1323"/>
                  <a:gd name="T28" fmla="*/ 75 w 1323"/>
                  <a:gd name="T29" fmla="*/ 17 h 1323"/>
                  <a:gd name="T30" fmla="*/ 70 w 1323"/>
                  <a:gd name="T31" fmla="*/ 12 h 1323"/>
                  <a:gd name="T32" fmla="*/ 66 w 1323"/>
                  <a:gd name="T33" fmla="*/ 8 h 1323"/>
                  <a:gd name="T34" fmla="*/ 60 w 1323"/>
                  <a:gd name="T35" fmla="*/ 5 h 1323"/>
                  <a:gd name="T36" fmla="*/ 54 w 1323"/>
                  <a:gd name="T37" fmla="*/ 2 h 1323"/>
                  <a:gd name="T38" fmla="*/ 48 w 1323"/>
                  <a:gd name="T39" fmla="*/ 1 h 1323"/>
                  <a:gd name="T40" fmla="*/ 41 w 1323"/>
                  <a:gd name="T41" fmla="*/ 0 h 1323"/>
                  <a:gd name="T42" fmla="*/ 34 w 1323"/>
                  <a:gd name="T43" fmla="*/ 1 h 1323"/>
                  <a:gd name="T44" fmla="*/ 28 w 1323"/>
                  <a:gd name="T45" fmla="*/ 2 h 1323"/>
                  <a:gd name="T46" fmla="*/ 22 w 1323"/>
                  <a:gd name="T47" fmla="*/ 5 h 1323"/>
                  <a:gd name="T48" fmla="*/ 17 w 1323"/>
                  <a:gd name="T49" fmla="*/ 8 h 1323"/>
                  <a:gd name="T50" fmla="*/ 12 w 1323"/>
                  <a:gd name="T51" fmla="*/ 12 h 1323"/>
                  <a:gd name="T52" fmla="*/ 8 w 1323"/>
                  <a:gd name="T53" fmla="*/ 17 h 1323"/>
                  <a:gd name="T54" fmla="*/ 5 w 1323"/>
                  <a:gd name="T55" fmla="*/ 23 h 1323"/>
                  <a:gd name="T56" fmla="*/ 2 w 1323"/>
                  <a:gd name="T57" fmla="*/ 28 h 1323"/>
                  <a:gd name="T58" fmla="*/ 0 w 1323"/>
                  <a:gd name="T59" fmla="*/ 35 h 1323"/>
                  <a:gd name="T60" fmla="*/ 0 w 1323"/>
                  <a:gd name="T61" fmla="*/ 41 h 1323"/>
                  <a:gd name="T62" fmla="*/ 0 w 1323"/>
                  <a:gd name="T63" fmla="*/ 48 h 1323"/>
                  <a:gd name="T64" fmla="*/ 2 w 1323"/>
                  <a:gd name="T65" fmla="*/ 54 h 1323"/>
                  <a:gd name="T66" fmla="*/ 5 w 1323"/>
                  <a:gd name="T67" fmla="*/ 60 h 1323"/>
                  <a:gd name="T68" fmla="*/ 8 w 1323"/>
                  <a:gd name="T69" fmla="*/ 66 h 1323"/>
                  <a:gd name="T70" fmla="*/ 12 w 1323"/>
                  <a:gd name="T71" fmla="*/ 71 h 1323"/>
                  <a:gd name="T72" fmla="*/ 17 w 1323"/>
                  <a:gd name="T73" fmla="*/ 75 h 1323"/>
                  <a:gd name="T74" fmla="*/ 22 w 1323"/>
                  <a:gd name="T75" fmla="*/ 78 h 1323"/>
                  <a:gd name="T76" fmla="*/ 28 w 1323"/>
                  <a:gd name="T77" fmla="*/ 80 h 1323"/>
                  <a:gd name="T78" fmla="*/ 34 w 1323"/>
                  <a:gd name="T79" fmla="*/ 82 h 1323"/>
                  <a:gd name="T80" fmla="*/ 41 w 1323"/>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67" y="1323"/>
                    </a:moveTo>
                    <a:lnTo>
                      <a:pt x="771" y="1313"/>
                    </a:lnTo>
                    <a:lnTo>
                      <a:pt x="875" y="1284"/>
                    </a:lnTo>
                    <a:lnTo>
                      <a:pt x="970" y="1246"/>
                    </a:lnTo>
                    <a:lnTo>
                      <a:pt x="1057" y="1198"/>
                    </a:lnTo>
                    <a:lnTo>
                      <a:pt x="1132" y="1133"/>
                    </a:lnTo>
                    <a:lnTo>
                      <a:pt x="1199" y="1056"/>
                    </a:lnTo>
                    <a:lnTo>
                      <a:pt x="1247" y="960"/>
                    </a:lnTo>
                    <a:lnTo>
                      <a:pt x="1295" y="865"/>
                    </a:lnTo>
                    <a:lnTo>
                      <a:pt x="1314" y="770"/>
                    </a:lnTo>
                    <a:lnTo>
                      <a:pt x="1323" y="657"/>
                    </a:lnTo>
                    <a:lnTo>
                      <a:pt x="1314" y="552"/>
                    </a:lnTo>
                    <a:lnTo>
                      <a:pt x="1295" y="448"/>
                    </a:lnTo>
                    <a:lnTo>
                      <a:pt x="1247" y="362"/>
                    </a:lnTo>
                    <a:lnTo>
                      <a:pt x="1199" y="267"/>
                    </a:lnTo>
                    <a:lnTo>
                      <a:pt x="1132" y="191"/>
                    </a:lnTo>
                    <a:lnTo>
                      <a:pt x="1057" y="124"/>
                    </a:lnTo>
                    <a:lnTo>
                      <a:pt x="970" y="76"/>
                    </a:lnTo>
                    <a:lnTo>
                      <a:pt x="875" y="29"/>
                    </a:lnTo>
                    <a:lnTo>
                      <a:pt x="771" y="11"/>
                    </a:lnTo>
                    <a:lnTo>
                      <a:pt x="667" y="0"/>
                    </a:lnTo>
                    <a:lnTo>
                      <a:pt x="552" y="11"/>
                    </a:lnTo>
                    <a:lnTo>
                      <a:pt x="457" y="29"/>
                    </a:lnTo>
                    <a:lnTo>
                      <a:pt x="362" y="76"/>
                    </a:lnTo>
                    <a:lnTo>
                      <a:pt x="276" y="124"/>
                    </a:lnTo>
                    <a:lnTo>
                      <a:pt x="191" y="191"/>
                    </a:lnTo>
                    <a:lnTo>
                      <a:pt x="124" y="267"/>
                    </a:lnTo>
                    <a:lnTo>
                      <a:pt x="76" y="362"/>
                    </a:lnTo>
                    <a:lnTo>
                      <a:pt x="38" y="448"/>
                    </a:lnTo>
                    <a:lnTo>
                      <a:pt x="9" y="552"/>
                    </a:lnTo>
                    <a:lnTo>
                      <a:pt x="0" y="657"/>
                    </a:lnTo>
                    <a:lnTo>
                      <a:pt x="9" y="770"/>
                    </a:lnTo>
                    <a:lnTo>
                      <a:pt x="38" y="865"/>
                    </a:lnTo>
                    <a:lnTo>
                      <a:pt x="76" y="960"/>
                    </a:lnTo>
                    <a:lnTo>
                      <a:pt x="124" y="1056"/>
                    </a:lnTo>
                    <a:lnTo>
                      <a:pt x="191" y="1133"/>
                    </a:lnTo>
                    <a:lnTo>
                      <a:pt x="276" y="1198"/>
                    </a:lnTo>
                    <a:lnTo>
                      <a:pt x="362" y="1246"/>
                    </a:lnTo>
                    <a:lnTo>
                      <a:pt x="457" y="1284"/>
                    </a:lnTo>
                    <a:lnTo>
                      <a:pt x="552" y="1313"/>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55" name="Freeform 40">
                <a:extLst>
                  <a:ext uri="{FF2B5EF4-FFF2-40B4-BE49-F238E27FC236}">
                    <a16:creationId xmlns:a16="http://schemas.microsoft.com/office/drawing/2014/main" id="{C39FF12C-5834-4AA0-A10A-2F6827905D04}"/>
                  </a:ext>
                </a:extLst>
              </p:cNvPr>
              <p:cNvSpPr>
                <a:spLocks/>
              </p:cNvSpPr>
              <p:nvPr/>
            </p:nvSpPr>
            <p:spPr bwMode="auto">
              <a:xfrm>
                <a:off x="4659" y="2107"/>
                <a:ext cx="174" cy="174"/>
              </a:xfrm>
              <a:custGeom>
                <a:avLst/>
                <a:gdLst>
                  <a:gd name="T0" fmla="*/ 22 w 694"/>
                  <a:gd name="T1" fmla="*/ 44 h 694"/>
                  <a:gd name="T2" fmla="*/ 25 w 694"/>
                  <a:gd name="T3" fmla="*/ 44 h 694"/>
                  <a:gd name="T4" fmla="*/ 29 w 694"/>
                  <a:gd name="T5" fmla="*/ 42 h 694"/>
                  <a:gd name="T6" fmla="*/ 32 w 694"/>
                  <a:gd name="T7" fmla="*/ 41 h 694"/>
                  <a:gd name="T8" fmla="*/ 35 w 694"/>
                  <a:gd name="T9" fmla="*/ 39 h 694"/>
                  <a:gd name="T10" fmla="*/ 37 w 694"/>
                  <a:gd name="T11" fmla="*/ 38 h 694"/>
                  <a:gd name="T12" fmla="*/ 39 w 694"/>
                  <a:gd name="T13" fmla="*/ 35 h 694"/>
                  <a:gd name="T14" fmla="*/ 41 w 694"/>
                  <a:gd name="T15" fmla="*/ 32 h 694"/>
                  <a:gd name="T16" fmla="*/ 42 w 694"/>
                  <a:gd name="T17" fmla="*/ 29 h 694"/>
                  <a:gd name="T18" fmla="*/ 43 w 694"/>
                  <a:gd name="T19" fmla="*/ 26 h 694"/>
                  <a:gd name="T20" fmla="*/ 44 w 694"/>
                  <a:gd name="T21" fmla="*/ 22 h 694"/>
                  <a:gd name="T22" fmla="*/ 43 w 694"/>
                  <a:gd name="T23" fmla="*/ 19 h 694"/>
                  <a:gd name="T24" fmla="*/ 42 w 694"/>
                  <a:gd name="T25" fmla="*/ 15 h 694"/>
                  <a:gd name="T26" fmla="*/ 41 w 694"/>
                  <a:gd name="T27" fmla="*/ 12 h 694"/>
                  <a:gd name="T28" fmla="*/ 39 w 694"/>
                  <a:gd name="T29" fmla="*/ 9 h 694"/>
                  <a:gd name="T30" fmla="*/ 37 w 694"/>
                  <a:gd name="T31" fmla="*/ 7 h 694"/>
                  <a:gd name="T32" fmla="*/ 35 w 694"/>
                  <a:gd name="T33" fmla="*/ 4 h 694"/>
                  <a:gd name="T34" fmla="*/ 32 w 694"/>
                  <a:gd name="T35" fmla="*/ 3 h 694"/>
                  <a:gd name="T36" fmla="*/ 29 w 694"/>
                  <a:gd name="T37" fmla="*/ 1 h 694"/>
                  <a:gd name="T38" fmla="*/ 25 w 694"/>
                  <a:gd name="T39" fmla="*/ 0 h 694"/>
                  <a:gd name="T40" fmla="*/ 22 w 694"/>
                  <a:gd name="T41" fmla="*/ 0 h 694"/>
                  <a:gd name="T42" fmla="*/ 18 w 694"/>
                  <a:gd name="T43" fmla="*/ 0 h 694"/>
                  <a:gd name="T44" fmla="*/ 15 w 694"/>
                  <a:gd name="T45" fmla="*/ 1 h 694"/>
                  <a:gd name="T46" fmla="*/ 11 w 694"/>
                  <a:gd name="T47" fmla="*/ 3 h 694"/>
                  <a:gd name="T48" fmla="*/ 9 w 694"/>
                  <a:gd name="T49" fmla="*/ 4 h 694"/>
                  <a:gd name="T50" fmla="*/ 6 w 694"/>
                  <a:gd name="T51" fmla="*/ 7 h 694"/>
                  <a:gd name="T52" fmla="*/ 4 w 694"/>
                  <a:gd name="T53" fmla="*/ 9 h 694"/>
                  <a:gd name="T54" fmla="*/ 2 w 694"/>
                  <a:gd name="T55" fmla="*/ 12 h 694"/>
                  <a:gd name="T56" fmla="*/ 1 w 694"/>
                  <a:gd name="T57" fmla="*/ 15 h 694"/>
                  <a:gd name="T58" fmla="*/ 0 w 694"/>
                  <a:gd name="T59" fmla="*/ 19 h 694"/>
                  <a:gd name="T60" fmla="*/ 0 w 694"/>
                  <a:gd name="T61" fmla="*/ 22 h 694"/>
                  <a:gd name="T62" fmla="*/ 0 w 694"/>
                  <a:gd name="T63" fmla="*/ 26 h 694"/>
                  <a:gd name="T64" fmla="*/ 1 w 694"/>
                  <a:gd name="T65" fmla="*/ 29 h 694"/>
                  <a:gd name="T66" fmla="*/ 2 w 694"/>
                  <a:gd name="T67" fmla="*/ 32 h 694"/>
                  <a:gd name="T68" fmla="*/ 4 w 694"/>
                  <a:gd name="T69" fmla="*/ 35 h 694"/>
                  <a:gd name="T70" fmla="*/ 6 w 694"/>
                  <a:gd name="T71" fmla="*/ 38 h 694"/>
                  <a:gd name="T72" fmla="*/ 9 w 694"/>
                  <a:gd name="T73" fmla="*/ 39 h 694"/>
                  <a:gd name="T74" fmla="*/ 11 w 694"/>
                  <a:gd name="T75" fmla="*/ 41 h 694"/>
                  <a:gd name="T76" fmla="*/ 15 w 694"/>
                  <a:gd name="T77" fmla="*/ 42 h 694"/>
                  <a:gd name="T78" fmla="*/ 18 w 694"/>
                  <a:gd name="T79" fmla="*/ 44 h 694"/>
                  <a:gd name="T80" fmla="*/ 22 w 694"/>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399" y="694"/>
                    </a:lnTo>
                    <a:lnTo>
                      <a:pt x="456" y="674"/>
                    </a:lnTo>
                    <a:lnTo>
                      <a:pt x="504" y="656"/>
                    </a:lnTo>
                    <a:lnTo>
                      <a:pt x="552" y="627"/>
                    </a:lnTo>
                    <a:lnTo>
                      <a:pt x="589" y="598"/>
                    </a:lnTo>
                    <a:lnTo>
                      <a:pt x="628" y="551"/>
                    </a:lnTo>
                    <a:lnTo>
                      <a:pt x="656" y="514"/>
                    </a:lnTo>
                    <a:lnTo>
                      <a:pt x="675" y="456"/>
                    </a:lnTo>
                    <a:lnTo>
                      <a:pt x="684" y="408"/>
                    </a:lnTo>
                    <a:lnTo>
                      <a:pt x="694" y="352"/>
                    </a:lnTo>
                    <a:lnTo>
                      <a:pt x="684" y="295"/>
                    </a:lnTo>
                    <a:lnTo>
                      <a:pt x="675" y="237"/>
                    </a:lnTo>
                    <a:lnTo>
                      <a:pt x="656" y="190"/>
                    </a:lnTo>
                    <a:lnTo>
                      <a:pt x="628" y="142"/>
                    </a:lnTo>
                    <a:lnTo>
                      <a:pt x="589" y="105"/>
                    </a:lnTo>
                    <a:lnTo>
                      <a:pt x="552" y="66"/>
                    </a:lnTo>
                    <a:lnTo>
                      <a:pt x="504" y="38"/>
                    </a:lnTo>
                    <a:lnTo>
                      <a:pt x="456" y="19"/>
                    </a:lnTo>
                    <a:lnTo>
                      <a:pt x="399" y="0"/>
                    </a:lnTo>
                    <a:lnTo>
                      <a:pt x="342" y="0"/>
                    </a:lnTo>
                    <a:lnTo>
                      <a:pt x="285" y="0"/>
                    </a:lnTo>
                    <a:lnTo>
                      <a:pt x="238" y="19"/>
                    </a:lnTo>
                    <a:lnTo>
                      <a:pt x="180" y="38"/>
                    </a:lnTo>
                    <a:lnTo>
                      <a:pt x="143" y="66"/>
                    </a:lnTo>
                    <a:lnTo>
                      <a:pt x="95" y="105"/>
                    </a:lnTo>
                    <a:lnTo>
                      <a:pt x="67" y="142"/>
                    </a:lnTo>
                    <a:lnTo>
                      <a:pt x="37" y="190"/>
                    </a:lnTo>
                    <a:lnTo>
                      <a:pt x="9" y="237"/>
                    </a:lnTo>
                    <a:lnTo>
                      <a:pt x="0" y="295"/>
                    </a:lnTo>
                    <a:lnTo>
                      <a:pt x="0" y="352"/>
                    </a:lnTo>
                    <a:lnTo>
                      <a:pt x="0" y="408"/>
                    </a:lnTo>
                    <a:lnTo>
                      <a:pt x="9" y="456"/>
                    </a:lnTo>
                    <a:lnTo>
                      <a:pt x="37" y="514"/>
                    </a:lnTo>
                    <a:lnTo>
                      <a:pt x="67" y="551"/>
                    </a:lnTo>
                    <a:lnTo>
                      <a:pt x="95" y="598"/>
                    </a:lnTo>
                    <a:lnTo>
                      <a:pt x="143" y="627"/>
                    </a:lnTo>
                    <a:lnTo>
                      <a:pt x="180" y="656"/>
                    </a:lnTo>
                    <a:lnTo>
                      <a:pt x="238" y="674"/>
                    </a:lnTo>
                    <a:lnTo>
                      <a:pt x="285"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6" name="Freeform 41">
                <a:extLst>
                  <a:ext uri="{FF2B5EF4-FFF2-40B4-BE49-F238E27FC236}">
                    <a16:creationId xmlns:a16="http://schemas.microsoft.com/office/drawing/2014/main" id="{F07051D7-2A45-4193-A8B7-5CE69BB30CE9}"/>
                  </a:ext>
                </a:extLst>
              </p:cNvPr>
              <p:cNvSpPr>
                <a:spLocks/>
              </p:cNvSpPr>
              <p:nvPr/>
            </p:nvSpPr>
            <p:spPr bwMode="auto">
              <a:xfrm>
                <a:off x="4664" y="2110"/>
                <a:ext cx="157" cy="157"/>
              </a:xfrm>
              <a:custGeom>
                <a:avLst/>
                <a:gdLst>
                  <a:gd name="T0" fmla="*/ 20 w 629"/>
                  <a:gd name="T1" fmla="*/ 39 h 627"/>
                  <a:gd name="T2" fmla="*/ 23 w 629"/>
                  <a:gd name="T3" fmla="*/ 39 h 627"/>
                  <a:gd name="T4" fmla="*/ 25 w 629"/>
                  <a:gd name="T5" fmla="*/ 38 h 627"/>
                  <a:gd name="T6" fmla="*/ 28 w 629"/>
                  <a:gd name="T7" fmla="*/ 37 h 627"/>
                  <a:gd name="T8" fmla="*/ 31 w 629"/>
                  <a:gd name="T9" fmla="*/ 35 h 627"/>
                  <a:gd name="T10" fmla="*/ 33 w 629"/>
                  <a:gd name="T11" fmla="*/ 33 h 627"/>
                  <a:gd name="T12" fmla="*/ 35 w 629"/>
                  <a:gd name="T13" fmla="*/ 31 h 627"/>
                  <a:gd name="T14" fmla="*/ 37 w 629"/>
                  <a:gd name="T15" fmla="*/ 29 h 627"/>
                  <a:gd name="T16" fmla="*/ 38 w 629"/>
                  <a:gd name="T17" fmla="*/ 26 h 627"/>
                  <a:gd name="T18" fmla="*/ 39 w 629"/>
                  <a:gd name="T19" fmla="*/ 23 h 627"/>
                  <a:gd name="T20" fmla="*/ 39 w 629"/>
                  <a:gd name="T21" fmla="*/ 20 h 627"/>
                  <a:gd name="T22" fmla="*/ 39 w 629"/>
                  <a:gd name="T23" fmla="*/ 17 h 627"/>
                  <a:gd name="T24" fmla="*/ 38 w 629"/>
                  <a:gd name="T25" fmla="*/ 14 h 627"/>
                  <a:gd name="T26" fmla="*/ 37 w 629"/>
                  <a:gd name="T27" fmla="*/ 11 h 627"/>
                  <a:gd name="T28" fmla="*/ 35 w 629"/>
                  <a:gd name="T29" fmla="*/ 8 h 627"/>
                  <a:gd name="T30" fmla="*/ 33 w 629"/>
                  <a:gd name="T31" fmla="*/ 6 h 627"/>
                  <a:gd name="T32" fmla="*/ 31 w 629"/>
                  <a:gd name="T33" fmla="*/ 4 h 627"/>
                  <a:gd name="T34" fmla="*/ 28 w 629"/>
                  <a:gd name="T35" fmla="*/ 2 h 627"/>
                  <a:gd name="T36" fmla="*/ 25 w 629"/>
                  <a:gd name="T37" fmla="*/ 1 h 627"/>
                  <a:gd name="T38" fmla="*/ 23 w 629"/>
                  <a:gd name="T39" fmla="*/ 1 h 627"/>
                  <a:gd name="T40" fmla="*/ 20 w 629"/>
                  <a:gd name="T41" fmla="*/ 0 h 627"/>
                  <a:gd name="T42" fmla="*/ 17 w 629"/>
                  <a:gd name="T43" fmla="*/ 1 h 627"/>
                  <a:gd name="T44" fmla="*/ 14 w 629"/>
                  <a:gd name="T45" fmla="*/ 1 h 627"/>
                  <a:gd name="T46" fmla="*/ 11 w 629"/>
                  <a:gd name="T47" fmla="*/ 2 h 627"/>
                  <a:gd name="T48" fmla="*/ 8 w 629"/>
                  <a:gd name="T49" fmla="*/ 4 h 627"/>
                  <a:gd name="T50" fmla="*/ 6 w 629"/>
                  <a:gd name="T51" fmla="*/ 6 h 627"/>
                  <a:gd name="T52" fmla="*/ 4 w 629"/>
                  <a:gd name="T53" fmla="*/ 8 h 627"/>
                  <a:gd name="T54" fmla="*/ 2 w 629"/>
                  <a:gd name="T55" fmla="*/ 11 h 627"/>
                  <a:gd name="T56" fmla="*/ 1 w 629"/>
                  <a:gd name="T57" fmla="*/ 13 h 627"/>
                  <a:gd name="T58" fmla="*/ 0 w 629"/>
                  <a:gd name="T59" fmla="*/ 16 h 627"/>
                  <a:gd name="T60" fmla="*/ 0 w 629"/>
                  <a:gd name="T61" fmla="*/ 20 h 627"/>
                  <a:gd name="T62" fmla="*/ 0 w 629"/>
                  <a:gd name="T63" fmla="*/ 20 h 627"/>
                  <a:gd name="T64" fmla="*/ 0 w 629"/>
                  <a:gd name="T65" fmla="*/ 21 h 627"/>
                  <a:gd name="T66" fmla="*/ 0 w 629"/>
                  <a:gd name="T67" fmla="*/ 24 h 627"/>
                  <a:gd name="T68" fmla="*/ 1 w 629"/>
                  <a:gd name="T69" fmla="*/ 26 h 627"/>
                  <a:gd name="T70" fmla="*/ 2 w 629"/>
                  <a:gd name="T71" fmla="*/ 29 h 627"/>
                  <a:gd name="T72" fmla="*/ 4 w 629"/>
                  <a:gd name="T73" fmla="*/ 32 h 627"/>
                  <a:gd name="T74" fmla="*/ 6 w 629"/>
                  <a:gd name="T75" fmla="*/ 34 h 627"/>
                  <a:gd name="T76" fmla="*/ 8 w 629"/>
                  <a:gd name="T77" fmla="*/ 36 h 627"/>
                  <a:gd name="T78" fmla="*/ 11 w 629"/>
                  <a:gd name="T79" fmla="*/ 37 h 627"/>
                  <a:gd name="T80" fmla="*/ 14 w 629"/>
                  <a:gd name="T81" fmla="*/ 38 h 627"/>
                  <a:gd name="T82" fmla="*/ 17 w 629"/>
                  <a:gd name="T83" fmla="*/ 39 h 627"/>
                  <a:gd name="T84" fmla="*/ 20 w 62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5" y="627"/>
                    </a:moveTo>
                    <a:lnTo>
                      <a:pt x="363" y="617"/>
                    </a:lnTo>
                    <a:lnTo>
                      <a:pt x="410" y="608"/>
                    </a:lnTo>
                    <a:lnTo>
                      <a:pt x="458" y="588"/>
                    </a:lnTo>
                    <a:lnTo>
                      <a:pt x="495" y="560"/>
                    </a:lnTo>
                    <a:lnTo>
                      <a:pt x="534" y="532"/>
                    </a:lnTo>
                    <a:lnTo>
                      <a:pt x="562" y="493"/>
                    </a:lnTo>
                    <a:lnTo>
                      <a:pt x="590" y="456"/>
                    </a:lnTo>
                    <a:lnTo>
                      <a:pt x="610" y="409"/>
                    </a:lnTo>
                    <a:lnTo>
                      <a:pt x="619" y="361"/>
                    </a:lnTo>
                    <a:lnTo>
                      <a:pt x="629" y="313"/>
                    </a:lnTo>
                    <a:lnTo>
                      <a:pt x="619" y="266"/>
                    </a:lnTo>
                    <a:lnTo>
                      <a:pt x="610" y="218"/>
                    </a:lnTo>
                    <a:lnTo>
                      <a:pt x="590" y="171"/>
                    </a:lnTo>
                    <a:lnTo>
                      <a:pt x="562" y="132"/>
                    </a:lnTo>
                    <a:lnTo>
                      <a:pt x="534" y="95"/>
                    </a:lnTo>
                    <a:lnTo>
                      <a:pt x="495" y="65"/>
                    </a:lnTo>
                    <a:lnTo>
                      <a:pt x="458" y="37"/>
                    </a:lnTo>
                    <a:lnTo>
                      <a:pt x="410" y="18"/>
                    </a:lnTo>
                    <a:lnTo>
                      <a:pt x="363" y="9"/>
                    </a:lnTo>
                    <a:lnTo>
                      <a:pt x="315" y="0"/>
                    </a:lnTo>
                    <a:lnTo>
                      <a:pt x="267" y="9"/>
                    </a:lnTo>
                    <a:lnTo>
                      <a:pt x="220" y="18"/>
                    </a:lnTo>
                    <a:lnTo>
                      <a:pt x="172" y="37"/>
                    </a:lnTo>
                    <a:lnTo>
                      <a:pt x="134" y="56"/>
                    </a:lnTo>
                    <a:lnTo>
                      <a:pt x="95" y="95"/>
                    </a:lnTo>
                    <a:lnTo>
                      <a:pt x="67" y="132"/>
                    </a:lnTo>
                    <a:lnTo>
                      <a:pt x="38" y="171"/>
                    </a:lnTo>
                    <a:lnTo>
                      <a:pt x="19" y="208"/>
                    </a:lnTo>
                    <a:lnTo>
                      <a:pt x="10" y="256"/>
                    </a:lnTo>
                    <a:lnTo>
                      <a:pt x="0" y="313"/>
                    </a:lnTo>
                    <a:lnTo>
                      <a:pt x="0" y="322"/>
                    </a:lnTo>
                    <a:lnTo>
                      <a:pt x="0" y="333"/>
                    </a:lnTo>
                    <a:lnTo>
                      <a:pt x="10" y="380"/>
                    </a:lnTo>
                    <a:lnTo>
                      <a:pt x="19" y="418"/>
                    </a:lnTo>
                    <a:lnTo>
                      <a:pt x="38" y="465"/>
                    </a:lnTo>
                    <a:lnTo>
                      <a:pt x="67" y="504"/>
                    </a:lnTo>
                    <a:lnTo>
                      <a:pt x="95" y="541"/>
                    </a:lnTo>
                    <a:lnTo>
                      <a:pt x="134" y="569"/>
                    </a:lnTo>
                    <a:lnTo>
                      <a:pt x="172" y="588"/>
                    </a:lnTo>
                    <a:lnTo>
                      <a:pt x="220" y="608"/>
                    </a:lnTo>
                    <a:lnTo>
                      <a:pt x="267" y="617"/>
                    </a:lnTo>
                    <a:lnTo>
                      <a:pt x="31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7" name="Freeform 42">
                <a:extLst>
                  <a:ext uri="{FF2B5EF4-FFF2-40B4-BE49-F238E27FC236}">
                    <a16:creationId xmlns:a16="http://schemas.microsoft.com/office/drawing/2014/main" id="{329BE346-2BC1-48BF-BD2A-F18C09658EC1}"/>
                  </a:ext>
                </a:extLst>
              </p:cNvPr>
              <p:cNvSpPr>
                <a:spLocks/>
              </p:cNvSpPr>
              <p:nvPr/>
            </p:nvSpPr>
            <p:spPr bwMode="auto">
              <a:xfrm>
                <a:off x="4671" y="2112"/>
                <a:ext cx="136" cy="138"/>
              </a:xfrm>
              <a:custGeom>
                <a:avLst/>
                <a:gdLst>
                  <a:gd name="T0" fmla="*/ 17 w 542"/>
                  <a:gd name="T1" fmla="*/ 35 h 551"/>
                  <a:gd name="T2" fmla="*/ 20 w 542"/>
                  <a:gd name="T3" fmla="*/ 34 h 551"/>
                  <a:gd name="T4" fmla="*/ 23 w 542"/>
                  <a:gd name="T5" fmla="*/ 33 h 551"/>
                  <a:gd name="T6" fmla="*/ 25 w 542"/>
                  <a:gd name="T7" fmla="*/ 33 h 551"/>
                  <a:gd name="T8" fmla="*/ 28 w 542"/>
                  <a:gd name="T9" fmla="*/ 31 h 551"/>
                  <a:gd name="T10" fmla="*/ 29 w 542"/>
                  <a:gd name="T11" fmla="*/ 29 h 551"/>
                  <a:gd name="T12" fmla="*/ 31 w 542"/>
                  <a:gd name="T13" fmla="*/ 27 h 551"/>
                  <a:gd name="T14" fmla="*/ 32 w 542"/>
                  <a:gd name="T15" fmla="*/ 25 h 551"/>
                  <a:gd name="T16" fmla="*/ 34 w 542"/>
                  <a:gd name="T17" fmla="*/ 23 h 551"/>
                  <a:gd name="T18" fmla="*/ 34 w 542"/>
                  <a:gd name="T19" fmla="*/ 20 h 551"/>
                  <a:gd name="T20" fmla="*/ 34 w 542"/>
                  <a:gd name="T21" fmla="*/ 17 h 551"/>
                  <a:gd name="T22" fmla="*/ 34 w 542"/>
                  <a:gd name="T23" fmla="*/ 14 h 551"/>
                  <a:gd name="T24" fmla="*/ 34 w 542"/>
                  <a:gd name="T25" fmla="*/ 12 h 551"/>
                  <a:gd name="T26" fmla="*/ 32 w 542"/>
                  <a:gd name="T27" fmla="*/ 10 h 551"/>
                  <a:gd name="T28" fmla="*/ 31 w 542"/>
                  <a:gd name="T29" fmla="*/ 7 h 551"/>
                  <a:gd name="T30" fmla="*/ 29 w 542"/>
                  <a:gd name="T31" fmla="*/ 6 h 551"/>
                  <a:gd name="T32" fmla="*/ 28 w 542"/>
                  <a:gd name="T33" fmla="*/ 4 h 551"/>
                  <a:gd name="T34" fmla="*/ 25 w 542"/>
                  <a:gd name="T35" fmla="*/ 3 h 551"/>
                  <a:gd name="T36" fmla="*/ 23 w 542"/>
                  <a:gd name="T37" fmla="*/ 1 h 551"/>
                  <a:gd name="T38" fmla="*/ 20 w 542"/>
                  <a:gd name="T39" fmla="*/ 1 h 551"/>
                  <a:gd name="T40" fmla="*/ 17 w 542"/>
                  <a:gd name="T41" fmla="*/ 0 h 551"/>
                  <a:gd name="T42" fmla="*/ 14 w 542"/>
                  <a:gd name="T43" fmla="*/ 1 h 551"/>
                  <a:gd name="T44" fmla="*/ 12 w 542"/>
                  <a:gd name="T45" fmla="*/ 1 h 551"/>
                  <a:gd name="T46" fmla="*/ 10 w 542"/>
                  <a:gd name="T47" fmla="*/ 3 h 551"/>
                  <a:gd name="T48" fmla="*/ 7 w 542"/>
                  <a:gd name="T49" fmla="*/ 4 h 551"/>
                  <a:gd name="T50" fmla="*/ 5 w 542"/>
                  <a:gd name="T51" fmla="*/ 6 h 551"/>
                  <a:gd name="T52" fmla="*/ 4 w 542"/>
                  <a:gd name="T53" fmla="*/ 7 h 551"/>
                  <a:gd name="T54" fmla="*/ 2 w 542"/>
                  <a:gd name="T55" fmla="*/ 10 h 551"/>
                  <a:gd name="T56" fmla="*/ 1 w 542"/>
                  <a:gd name="T57" fmla="*/ 12 h 551"/>
                  <a:gd name="T58" fmla="*/ 0 w 542"/>
                  <a:gd name="T59" fmla="*/ 14 h 551"/>
                  <a:gd name="T60" fmla="*/ 0 w 542"/>
                  <a:gd name="T61" fmla="*/ 17 h 551"/>
                  <a:gd name="T62" fmla="*/ 0 w 542"/>
                  <a:gd name="T63" fmla="*/ 18 h 551"/>
                  <a:gd name="T64" fmla="*/ 1 w 542"/>
                  <a:gd name="T65" fmla="*/ 21 h 551"/>
                  <a:gd name="T66" fmla="*/ 1 w 542"/>
                  <a:gd name="T67" fmla="*/ 23 h 551"/>
                  <a:gd name="T68" fmla="*/ 3 w 542"/>
                  <a:gd name="T69" fmla="*/ 26 h 551"/>
                  <a:gd name="T70" fmla="*/ 4 w 542"/>
                  <a:gd name="T71" fmla="*/ 28 h 551"/>
                  <a:gd name="T72" fmla="*/ 5 w 542"/>
                  <a:gd name="T73" fmla="*/ 30 h 551"/>
                  <a:gd name="T74" fmla="*/ 7 w 542"/>
                  <a:gd name="T75" fmla="*/ 32 h 551"/>
                  <a:gd name="T76" fmla="*/ 10 w 542"/>
                  <a:gd name="T77" fmla="*/ 33 h 551"/>
                  <a:gd name="T78" fmla="*/ 12 w 542"/>
                  <a:gd name="T79" fmla="*/ 33 h 551"/>
                  <a:gd name="T80" fmla="*/ 14 w 542"/>
                  <a:gd name="T81" fmla="*/ 34 h 551"/>
                  <a:gd name="T82" fmla="*/ 17 w 542"/>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76" y="551"/>
                    </a:moveTo>
                    <a:lnTo>
                      <a:pt x="314" y="542"/>
                    </a:lnTo>
                    <a:lnTo>
                      <a:pt x="362" y="532"/>
                    </a:lnTo>
                    <a:lnTo>
                      <a:pt x="399" y="523"/>
                    </a:lnTo>
                    <a:lnTo>
                      <a:pt x="438" y="495"/>
                    </a:lnTo>
                    <a:lnTo>
                      <a:pt x="466" y="465"/>
                    </a:lnTo>
                    <a:lnTo>
                      <a:pt x="494" y="437"/>
                    </a:lnTo>
                    <a:lnTo>
                      <a:pt x="514" y="400"/>
                    </a:lnTo>
                    <a:lnTo>
                      <a:pt x="533" y="361"/>
                    </a:lnTo>
                    <a:lnTo>
                      <a:pt x="542" y="324"/>
                    </a:lnTo>
                    <a:lnTo>
                      <a:pt x="542" y="276"/>
                    </a:lnTo>
                    <a:lnTo>
                      <a:pt x="542" y="229"/>
                    </a:lnTo>
                    <a:lnTo>
                      <a:pt x="533" y="190"/>
                    </a:lnTo>
                    <a:lnTo>
                      <a:pt x="514" y="152"/>
                    </a:lnTo>
                    <a:lnTo>
                      <a:pt x="494" y="114"/>
                    </a:lnTo>
                    <a:lnTo>
                      <a:pt x="466" y="86"/>
                    </a:lnTo>
                    <a:lnTo>
                      <a:pt x="438" y="56"/>
                    </a:lnTo>
                    <a:lnTo>
                      <a:pt x="399" y="38"/>
                    </a:lnTo>
                    <a:lnTo>
                      <a:pt x="362" y="19"/>
                    </a:lnTo>
                    <a:lnTo>
                      <a:pt x="314" y="9"/>
                    </a:lnTo>
                    <a:lnTo>
                      <a:pt x="276" y="0"/>
                    </a:lnTo>
                    <a:lnTo>
                      <a:pt x="228" y="9"/>
                    </a:lnTo>
                    <a:lnTo>
                      <a:pt x="191" y="19"/>
                    </a:lnTo>
                    <a:lnTo>
                      <a:pt x="152" y="38"/>
                    </a:lnTo>
                    <a:lnTo>
                      <a:pt x="114" y="56"/>
                    </a:lnTo>
                    <a:lnTo>
                      <a:pt x="85" y="86"/>
                    </a:lnTo>
                    <a:lnTo>
                      <a:pt x="57" y="114"/>
                    </a:lnTo>
                    <a:lnTo>
                      <a:pt x="29" y="152"/>
                    </a:lnTo>
                    <a:lnTo>
                      <a:pt x="20" y="190"/>
                    </a:lnTo>
                    <a:lnTo>
                      <a:pt x="0" y="229"/>
                    </a:lnTo>
                    <a:lnTo>
                      <a:pt x="0" y="276"/>
                    </a:lnTo>
                    <a:lnTo>
                      <a:pt x="0" y="285"/>
                    </a:lnTo>
                    <a:lnTo>
                      <a:pt x="9" y="333"/>
                    </a:lnTo>
                    <a:lnTo>
                      <a:pt x="20" y="371"/>
                    </a:lnTo>
                    <a:lnTo>
                      <a:pt x="38" y="409"/>
                    </a:lnTo>
                    <a:lnTo>
                      <a:pt x="57" y="447"/>
                    </a:lnTo>
                    <a:lnTo>
                      <a:pt x="85" y="475"/>
                    </a:lnTo>
                    <a:lnTo>
                      <a:pt x="114" y="504"/>
                    </a:lnTo>
                    <a:lnTo>
                      <a:pt x="152" y="523"/>
                    </a:lnTo>
                    <a:lnTo>
                      <a:pt x="191" y="532"/>
                    </a:lnTo>
                    <a:lnTo>
                      <a:pt x="228" y="542"/>
                    </a:lnTo>
                    <a:lnTo>
                      <a:pt x="276"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8" name="Freeform 43">
                <a:extLst>
                  <a:ext uri="{FF2B5EF4-FFF2-40B4-BE49-F238E27FC236}">
                    <a16:creationId xmlns:a16="http://schemas.microsoft.com/office/drawing/2014/main" id="{5572C49C-0C1A-44B8-AD20-22065D76791A}"/>
                  </a:ext>
                </a:extLst>
              </p:cNvPr>
              <p:cNvSpPr>
                <a:spLocks/>
              </p:cNvSpPr>
              <p:nvPr/>
            </p:nvSpPr>
            <p:spPr bwMode="auto">
              <a:xfrm>
                <a:off x="4678" y="2117"/>
                <a:ext cx="117" cy="116"/>
              </a:xfrm>
              <a:custGeom>
                <a:avLst/>
                <a:gdLst>
                  <a:gd name="T0" fmla="*/ 14 w 465"/>
                  <a:gd name="T1" fmla="*/ 29 h 465"/>
                  <a:gd name="T2" fmla="*/ 17 w 465"/>
                  <a:gd name="T3" fmla="*/ 29 h 465"/>
                  <a:gd name="T4" fmla="*/ 19 w 465"/>
                  <a:gd name="T5" fmla="*/ 28 h 465"/>
                  <a:gd name="T6" fmla="*/ 22 w 465"/>
                  <a:gd name="T7" fmla="*/ 27 h 465"/>
                  <a:gd name="T8" fmla="*/ 23 w 465"/>
                  <a:gd name="T9" fmla="*/ 26 h 465"/>
                  <a:gd name="T10" fmla="*/ 25 w 465"/>
                  <a:gd name="T11" fmla="*/ 25 h 465"/>
                  <a:gd name="T12" fmla="*/ 26 w 465"/>
                  <a:gd name="T13" fmla="*/ 23 h 465"/>
                  <a:gd name="T14" fmla="*/ 28 w 465"/>
                  <a:gd name="T15" fmla="*/ 21 h 465"/>
                  <a:gd name="T16" fmla="*/ 29 w 465"/>
                  <a:gd name="T17" fmla="*/ 19 h 465"/>
                  <a:gd name="T18" fmla="*/ 29 w 465"/>
                  <a:gd name="T19" fmla="*/ 16 h 465"/>
                  <a:gd name="T20" fmla="*/ 29 w 465"/>
                  <a:gd name="T21" fmla="*/ 14 h 465"/>
                  <a:gd name="T22" fmla="*/ 29 w 465"/>
                  <a:gd name="T23" fmla="*/ 12 h 465"/>
                  <a:gd name="T24" fmla="*/ 29 w 465"/>
                  <a:gd name="T25" fmla="*/ 10 h 465"/>
                  <a:gd name="T26" fmla="*/ 28 w 465"/>
                  <a:gd name="T27" fmla="*/ 8 h 465"/>
                  <a:gd name="T28" fmla="*/ 26 w 465"/>
                  <a:gd name="T29" fmla="*/ 6 h 465"/>
                  <a:gd name="T30" fmla="*/ 25 w 465"/>
                  <a:gd name="T31" fmla="*/ 4 h 465"/>
                  <a:gd name="T32" fmla="*/ 23 w 465"/>
                  <a:gd name="T33" fmla="*/ 2 h 465"/>
                  <a:gd name="T34" fmla="*/ 22 w 465"/>
                  <a:gd name="T35" fmla="*/ 1 h 465"/>
                  <a:gd name="T36" fmla="*/ 19 w 465"/>
                  <a:gd name="T37" fmla="*/ 0 h 465"/>
                  <a:gd name="T38" fmla="*/ 17 w 465"/>
                  <a:gd name="T39" fmla="*/ 0 h 465"/>
                  <a:gd name="T40" fmla="*/ 14 w 465"/>
                  <a:gd name="T41" fmla="*/ 0 h 465"/>
                  <a:gd name="T42" fmla="*/ 12 w 465"/>
                  <a:gd name="T43" fmla="*/ 0 h 465"/>
                  <a:gd name="T44" fmla="*/ 10 w 465"/>
                  <a:gd name="T45" fmla="*/ 0 h 465"/>
                  <a:gd name="T46" fmla="*/ 8 w 465"/>
                  <a:gd name="T47" fmla="*/ 1 h 465"/>
                  <a:gd name="T48" fmla="*/ 6 w 465"/>
                  <a:gd name="T49" fmla="*/ 2 h 465"/>
                  <a:gd name="T50" fmla="*/ 4 w 465"/>
                  <a:gd name="T51" fmla="*/ 4 h 465"/>
                  <a:gd name="T52" fmla="*/ 3 w 465"/>
                  <a:gd name="T53" fmla="*/ 6 h 465"/>
                  <a:gd name="T54" fmla="*/ 2 w 465"/>
                  <a:gd name="T55" fmla="*/ 8 h 465"/>
                  <a:gd name="T56" fmla="*/ 1 w 465"/>
                  <a:gd name="T57" fmla="*/ 9 h 465"/>
                  <a:gd name="T58" fmla="*/ 0 w 465"/>
                  <a:gd name="T59" fmla="*/ 12 h 465"/>
                  <a:gd name="T60" fmla="*/ 0 w 465"/>
                  <a:gd name="T61" fmla="*/ 14 h 465"/>
                  <a:gd name="T62" fmla="*/ 0 w 465"/>
                  <a:gd name="T63" fmla="*/ 15 h 465"/>
                  <a:gd name="T64" fmla="*/ 0 w 465"/>
                  <a:gd name="T65" fmla="*/ 17 h 465"/>
                  <a:gd name="T66" fmla="*/ 1 w 465"/>
                  <a:gd name="T67" fmla="*/ 19 h 465"/>
                  <a:gd name="T68" fmla="*/ 2 w 465"/>
                  <a:gd name="T69" fmla="*/ 21 h 465"/>
                  <a:gd name="T70" fmla="*/ 3 w 465"/>
                  <a:gd name="T71" fmla="*/ 23 h 465"/>
                  <a:gd name="T72" fmla="*/ 4 w 465"/>
                  <a:gd name="T73" fmla="*/ 25 h 465"/>
                  <a:gd name="T74" fmla="*/ 6 w 465"/>
                  <a:gd name="T75" fmla="*/ 26 h 465"/>
                  <a:gd name="T76" fmla="*/ 8 w 465"/>
                  <a:gd name="T77" fmla="*/ 27 h 465"/>
                  <a:gd name="T78" fmla="*/ 10 w 465"/>
                  <a:gd name="T79" fmla="*/ 28 h 465"/>
                  <a:gd name="T80" fmla="*/ 13 w 465"/>
                  <a:gd name="T81" fmla="*/ 29 h 465"/>
                  <a:gd name="T82" fmla="*/ 14 w 465"/>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5"/>
                  <a:gd name="T127" fmla="*/ 0 h 465"/>
                  <a:gd name="T128" fmla="*/ 465 w 465"/>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5" h="465">
                    <a:moveTo>
                      <a:pt x="227" y="465"/>
                    </a:moveTo>
                    <a:lnTo>
                      <a:pt x="266" y="465"/>
                    </a:lnTo>
                    <a:lnTo>
                      <a:pt x="305" y="456"/>
                    </a:lnTo>
                    <a:lnTo>
                      <a:pt x="342" y="437"/>
                    </a:lnTo>
                    <a:lnTo>
                      <a:pt x="370" y="418"/>
                    </a:lnTo>
                    <a:lnTo>
                      <a:pt x="400" y="399"/>
                    </a:lnTo>
                    <a:lnTo>
                      <a:pt x="418" y="370"/>
                    </a:lnTo>
                    <a:lnTo>
                      <a:pt x="437" y="342"/>
                    </a:lnTo>
                    <a:lnTo>
                      <a:pt x="456" y="305"/>
                    </a:lnTo>
                    <a:lnTo>
                      <a:pt x="465" y="266"/>
                    </a:lnTo>
                    <a:lnTo>
                      <a:pt x="465" y="228"/>
                    </a:lnTo>
                    <a:lnTo>
                      <a:pt x="465" y="190"/>
                    </a:lnTo>
                    <a:lnTo>
                      <a:pt x="456" y="162"/>
                    </a:lnTo>
                    <a:lnTo>
                      <a:pt x="437" y="124"/>
                    </a:lnTo>
                    <a:lnTo>
                      <a:pt x="418" y="95"/>
                    </a:lnTo>
                    <a:lnTo>
                      <a:pt x="400" y="67"/>
                    </a:lnTo>
                    <a:lnTo>
                      <a:pt x="370" y="37"/>
                    </a:lnTo>
                    <a:lnTo>
                      <a:pt x="342" y="19"/>
                    </a:lnTo>
                    <a:lnTo>
                      <a:pt x="305" y="9"/>
                    </a:lnTo>
                    <a:lnTo>
                      <a:pt x="266" y="0"/>
                    </a:lnTo>
                    <a:lnTo>
                      <a:pt x="227" y="0"/>
                    </a:lnTo>
                    <a:lnTo>
                      <a:pt x="190" y="0"/>
                    </a:lnTo>
                    <a:lnTo>
                      <a:pt x="162" y="9"/>
                    </a:lnTo>
                    <a:lnTo>
                      <a:pt x="123" y="19"/>
                    </a:lnTo>
                    <a:lnTo>
                      <a:pt x="95" y="37"/>
                    </a:lnTo>
                    <a:lnTo>
                      <a:pt x="67" y="67"/>
                    </a:lnTo>
                    <a:lnTo>
                      <a:pt x="47" y="95"/>
                    </a:lnTo>
                    <a:lnTo>
                      <a:pt x="28" y="124"/>
                    </a:lnTo>
                    <a:lnTo>
                      <a:pt x="9" y="152"/>
                    </a:lnTo>
                    <a:lnTo>
                      <a:pt x="0" y="190"/>
                    </a:lnTo>
                    <a:lnTo>
                      <a:pt x="0" y="228"/>
                    </a:lnTo>
                    <a:lnTo>
                      <a:pt x="0" y="238"/>
                    </a:lnTo>
                    <a:lnTo>
                      <a:pt x="0" y="275"/>
                    </a:lnTo>
                    <a:lnTo>
                      <a:pt x="9" y="314"/>
                    </a:lnTo>
                    <a:lnTo>
                      <a:pt x="28" y="342"/>
                    </a:lnTo>
                    <a:lnTo>
                      <a:pt x="47" y="370"/>
                    </a:lnTo>
                    <a:lnTo>
                      <a:pt x="67" y="399"/>
                    </a:lnTo>
                    <a:lnTo>
                      <a:pt x="95" y="418"/>
                    </a:lnTo>
                    <a:lnTo>
                      <a:pt x="123" y="437"/>
                    </a:lnTo>
                    <a:lnTo>
                      <a:pt x="162" y="456"/>
                    </a:lnTo>
                    <a:lnTo>
                      <a:pt x="199" y="465"/>
                    </a:lnTo>
                    <a:lnTo>
                      <a:pt x="227"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59" name="Freeform 44">
                <a:extLst>
                  <a:ext uri="{FF2B5EF4-FFF2-40B4-BE49-F238E27FC236}">
                    <a16:creationId xmlns:a16="http://schemas.microsoft.com/office/drawing/2014/main" id="{3F72116A-4D01-4270-AC0C-28ABACCAD8FB}"/>
                  </a:ext>
                </a:extLst>
              </p:cNvPr>
              <p:cNvSpPr>
                <a:spLocks/>
              </p:cNvSpPr>
              <p:nvPr/>
            </p:nvSpPr>
            <p:spPr bwMode="auto">
              <a:xfrm>
                <a:off x="4683" y="2119"/>
                <a:ext cx="100" cy="97"/>
              </a:xfrm>
              <a:custGeom>
                <a:avLst/>
                <a:gdLst>
                  <a:gd name="T0" fmla="*/ 13 w 399"/>
                  <a:gd name="T1" fmla="*/ 24 h 390"/>
                  <a:gd name="T2" fmla="*/ 15 w 399"/>
                  <a:gd name="T3" fmla="*/ 24 h 390"/>
                  <a:gd name="T4" fmla="*/ 17 w 399"/>
                  <a:gd name="T5" fmla="*/ 24 h 390"/>
                  <a:gd name="T6" fmla="*/ 19 w 399"/>
                  <a:gd name="T7" fmla="*/ 23 h 390"/>
                  <a:gd name="T8" fmla="*/ 20 w 399"/>
                  <a:gd name="T9" fmla="*/ 22 h 390"/>
                  <a:gd name="T10" fmla="*/ 22 w 399"/>
                  <a:gd name="T11" fmla="*/ 21 h 390"/>
                  <a:gd name="T12" fmla="*/ 23 w 399"/>
                  <a:gd name="T13" fmla="*/ 19 h 390"/>
                  <a:gd name="T14" fmla="*/ 24 w 399"/>
                  <a:gd name="T15" fmla="*/ 18 h 390"/>
                  <a:gd name="T16" fmla="*/ 25 w 399"/>
                  <a:gd name="T17" fmla="*/ 16 h 390"/>
                  <a:gd name="T18" fmla="*/ 25 w 399"/>
                  <a:gd name="T19" fmla="*/ 14 h 390"/>
                  <a:gd name="T20" fmla="*/ 25 w 399"/>
                  <a:gd name="T21" fmla="*/ 12 h 390"/>
                  <a:gd name="T22" fmla="*/ 25 w 399"/>
                  <a:gd name="T23" fmla="*/ 10 h 390"/>
                  <a:gd name="T24" fmla="*/ 25 w 399"/>
                  <a:gd name="T25" fmla="*/ 8 h 390"/>
                  <a:gd name="T26" fmla="*/ 24 w 399"/>
                  <a:gd name="T27" fmla="*/ 6 h 390"/>
                  <a:gd name="T28" fmla="*/ 23 w 399"/>
                  <a:gd name="T29" fmla="*/ 5 h 390"/>
                  <a:gd name="T30" fmla="*/ 22 w 399"/>
                  <a:gd name="T31" fmla="*/ 3 h 390"/>
                  <a:gd name="T32" fmla="*/ 20 w 399"/>
                  <a:gd name="T33" fmla="*/ 2 h 390"/>
                  <a:gd name="T34" fmla="*/ 19 w 399"/>
                  <a:gd name="T35" fmla="*/ 1 h 390"/>
                  <a:gd name="T36" fmla="*/ 17 w 399"/>
                  <a:gd name="T37" fmla="*/ 0 h 390"/>
                  <a:gd name="T38" fmla="*/ 15 w 399"/>
                  <a:gd name="T39" fmla="*/ 0 h 390"/>
                  <a:gd name="T40" fmla="*/ 13 w 399"/>
                  <a:gd name="T41" fmla="*/ 0 h 390"/>
                  <a:gd name="T42" fmla="*/ 11 w 399"/>
                  <a:gd name="T43" fmla="*/ 0 h 390"/>
                  <a:gd name="T44" fmla="*/ 9 w 399"/>
                  <a:gd name="T45" fmla="*/ 0 h 390"/>
                  <a:gd name="T46" fmla="*/ 7 w 399"/>
                  <a:gd name="T47" fmla="*/ 1 h 390"/>
                  <a:gd name="T48" fmla="*/ 5 w 399"/>
                  <a:gd name="T49" fmla="*/ 2 h 390"/>
                  <a:gd name="T50" fmla="*/ 4 w 399"/>
                  <a:gd name="T51" fmla="*/ 3 h 390"/>
                  <a:gd name="T52" fmla="*/ 3 w 399"/>
                  <a:gd name="T53" fmla="*/ 5 h 390"/>
                  <a:gd name="T54" fmla="*/ 2 w 399"/>
                  <a:gd name="T55" fmla="*/ 6 h 390"/>
                  <a:gd name="T56" fmla="*/ 1 w 399"/>
                  <a:gd name="T57" fmla="*/ 8 h 390"/>
                  <a:gd name="T58" fmla="*/ 1 w 399"/>
                  <a:gd name="T59" fmla="*/ 10 h 390"/>
                  <a:gd name="T60" fmla="*/ 1 w 399"/>
                  <a:gd name="T61" fmla="*/ 12 h 390"/>
                  <a:gd name="T62" fmla="*/ 0 w 399"/>
                  <a:gd name="T63" fmla="*/ 12 h 390"/>
                  <a:gd name="T64" fmla="*/ 0 w 399"/>
                  <a:gd name="T65" fmla="*/ 12 h 390"/>
                  <a:gd name="T66" fmla="*/ 1 w 399"/>
                  <a:gd name="T67" fmla="*/ 14 h 390"/>
                  <a:gd name="T68" fmla="*/ 1 w 399"/>
                  <a:gd name="T69" fmla="*/ 16 h 390"/>
                  <a:gd name="T70" fmla="*/ 2 w 399"/>
                  <a:gd name="T71" fmla="*/ 18 h 390"/>
                  <a:gd name="T72" fmla="*/ 3 w 399"/>
                  <a:gd name="T73" fmla="*/ 19 h 390"/>
                  <a:gd name="T74" fmla="*/ 4 w 399"/>
                  <a:gd name="T75" fmla="*/ 21 h 390"/>
                  <a:gd name="T76" fmla="*/ 5 w 399"/>
                  <a:gd name="T77" fmla="*/ 22 h 390"/>
                  <a:gd name="T78" fmla="*/ 7 w 399"/>
                  <a:gd name="T79" fmla="*/ 23 h 390"/>
                  <a:gd name="T80" fmla="*/ 9 w 399"/>
                  <a:gd name="T81" fmla="*/ 24 h 390"/>
                  <a:gd name="T82" fmla="*/ 11 w 399"/>
                  <a:gd name="T83" fmla="*/ 24 h 390"/>
                  <a:gd name="T84" fmla="*/ 13 w 399"/>
                  <a:gd name="T85" fmla="*/ 24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9"/>
                  <a:gd name="T130" fmla="*/ 0 h 390"/>
                  <a:gd name="T131" fmla="*/ 399 w 399"/>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9" h="390">
                    <a:moveTo>
                      <a:pt x="199" y="390"/>
                    </a:moveTo>
                    <a:lnTo>
                      <a:pt x="238" y="390"/>
                    </a:lnTo>
                    <a:lnTo>
                      <a:pt x="266" y="381"/>
                    </a:lnTo>
                    <a:lnTo>
                      <a:pt x="295" y="372"/>
                    </a:lnTo>
                    <a:lnTo>
                      <a:pt x="314" y="352"/>
                    </a:lnTo>
                    <a:lnTo>
                      <a:pt x="342" y="333"/>
                    </a:lnTo>
                    <a:lnTo>
                      <a:pt x="361" y="314"/>
                    </a:lnTo>
                    <a:lnTo>
                      <a:pt x="381" y="285"/>
                    </a:lnTo>
                    <a:lnTo>
                      <a:pt x="390" y="257"/>
                    </a:lnTo>
                    <a:lnTo>
                      <a:pt x="399" y="229"/>
                    </a:lnTo>
                    <a:lnTo>
                      <a:pt x="399" y="201"/>
                    </a:lnTo>
                    <a:lnTo>
                      <a:pt x="399" y="162"/>
                    </a:lnTo>
                    <a:lnTo>
                      <a:pt x="390" y="134"/>
                    </a:lnTo>
                    <a:lnTo>
                      <a:pt x="381" y="106"/>
                    </a:lnTo>
                    <a:lnTo>
                      <a:pt x="361" y="76"/>
                    </a:lnTo>
                    <a:lnTo>
                      <a:pt x="342" y="58"/>
                    </a:lnTo>
                    <a:lnTo>
                      <a:pt x="314" y="39"/>
                    </a:lnTo>
                    <a:lnTo>
                      <a:pt x="295" y="19"/>
                    </a:lnTo>
                    <a:lnTo>
                      <a:pt x="266" y="10"/>
                    </a:lnTo>
                    <a:lnTo>
                      <a:pt x="238" y="0"/>
                    </a:lnTo>
                    <a:lnTo>
                      <a:pt x="199" y="0"/>
                    </a:lnTo>
                    <a:lnTo>
                      <a:pt x="171" y="0"/>
                    </a:lnTo>
                    <a:lnTo>
                      <a:pt x="143" y="10"/>
                    </a:lnTo>
                    <a:lnTo>
                      <a:pt x="113" y="19"/>
                    </a:lnTo>
                    <a:lnTo>
                      <a:pt x="85" y="39"/>
                    </a:lnTo>
                    <a:lnTo>
                      <a:pt x="66" y="58"/>
                    </a:lnTo>
                    <a:lnTo>
                      <a:pt x="48" y="76"/>
                    </a:lnTo>
                    <a:lnTo>
                      <a:pt x="28" y="106"/>
                    </a:lnTo>
                    <a:lnTo>
                      <a:pt x="18" y="124"/>
                    </a:lnTo>
                    <a:lnTo>
                      <a:pt x="9" y="162"/>
                    </a:lnTo>
                    <a:lnTo>
                      <a:pt x="9" y="190"/>
                    </a:lnTo>
                    <a:lnTo>
                      <a:pt x="0" y="190"/>
                    </a:lnTo>
                    <a:lnTo>
                      <a:pt x="0" y="201"/>
                    </a:lnTo>
                    <a:lnTo>
                      <a:pt x="9" y="229"/>
                    </a:lnTo>
                    <a:lnTo>
                      <a:pt x="18" y="257"/>
                    </a:lnTo>
                    <a:lnTo>
                      <a:pt x="28" y="285"/>
                    </a:lnTo>
                    <a:lnTo>
                      <a:pt x="48" y="314"/>
                    </a:lnTo>
                    <a:lnTo>
                      <a:pt x="66" y="333"/>
                    </a:lnTo>
                    <a:lnTo>
                      <a:pt x="85" y="352"/>
                    </a:lnTo>
                    <a:lnTo>
                      <a:pt x="113" y="372"/>
                    </a:lnTo>
                    <a:lnTo>
                      <a:pt x="143" y="381"/>
                    </a:lnTo>
                    <a:lnTo>
                      <a:pt x="17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0" name="Freeform 45">
                <a:extLst>
                  <a:ext uri="{FF2B5EF4-FFF2-40B4-BE49-F238E27FC236}">
                    <a16:creationId xmlns:a16="http://schemas.microsoft.com/office/drawing/2014/main" id="{4CC29F9D-A2C7-460F-812A-F2524429908F}"/>
                  </a:ext>
                </a:extLst>
              </p:cNvPr>
              <p:cNvSpPr>
                <a:spLocks/>
              </p:cNvSpPr>
              <p:nvPr/>
            </p:nvSpPr>
            <p:spPr bwMode="auto">
              <a:xfrm>
                <a:off x="4690" y="2122"/>
                <a:ext cx="81" cy="78"/>
              </a:xfrm>
              <a:custGeom>
                <a:avLst/>
                <a:gdLst>
                  <a:gd name="T0" fmla="*/ 10 w 323"/>
                  <a:gd name="T1" fmla="*/ 19 h 314"/>
                  <a:gd name="T2" fmla="*/ 12 w 323"/>
                  <a:gd name="T3" fmla="*/ 19 h 314"/>
                  <a:gd name="T4" fmla="*/ 13 w 323"/>
                  <a:gd name="T5" fmla="*/ 19 h 314"/>
                  <a:gd name="T6" fmla="*/ 15 w 323"/>
                  <a:gd name="T7" fmla="*/ 19 h 314"/>
                  <a:gd name="T8" fmla="*/ 16 w 323"/>
                  <a:gd name="T9" fmla="*/ 18 h 314"/>
                  <a:gd name="T10" fmla="*/ 17 w 323"/>
                  <a:gd name="T11" fmla="*/ 17 h 314"/>
                  <a:gd name="T12" fmla="*/ 18 w 323"/>
                  <a:gd name="T13" fmla="*/ 16 h 314"/>
                  <a:gd name="T14" fmla="*/ 19 w 323"/>
                  <a:gd name="T15" fmla="*/ 14 h 314"/>
                  <a:gd name="T16" fmla="*/ 20 w 323"/>
                  <a:gd name="T17" fmla="*/ 13 h 314"/>
                  <a:gd name="T18" fmla="*/ 20 w 323"/>
                  <a:gd name="T19" fmla="*/ 11 h 314"/>
                  <a:gd name="T20" fmla="*/ 20 w 323"/>
                  <a:gd name="T21" fmla="*/ 10 h 314"/>
                  <a:gd name="T22" fmla="*/ 20 w 323"/>
                  <a:gd name="T23" fmla="*/ 8 h 314"/>
                  <a:gd name="T24" fmla="*/ 20 w 323"/>
                  <a:gd name="T25" fmla="*/ 7 h 314"/>
                  <a:gd name="T26" fmla="*/ 19 w 323"/>
                  <a:gd name="T27" fmla="*/ 5 h 314"/>
                  <a:gd name="T28" fmla="*/ 18 w 323"/>
                  <a:gd name="T29" fmla="*/ 4 h 314"/>
                  <a:gd name="T30" fmla="*/ 17 w 323"/>
                  <a:gd name="T31" fmla="*/ 3 h 314"/>
                  <a:gd name="T32" fmla="*/ 16 w 323"/>
                  <a:gd name="T33" fmla="*/ 2 h 314"/>
                  <a:gd name="T34" fmla="*/ 15 w 323"/>
                  <a:gd name="T35" fmla="*/ 1 h 314"/>
                  <a:gd name="T36" fmla="*/ 13 w 323"/>
                  <a:gd name="T37" fmla="*/ 0 h 314"/>
                  <a:gd name="T38" fmla="*/ 12 w 323"/>
                  <a:gd name="T39" fmla="*/ 0 h 314"/>
                  <a:gd name="T40" fmla="*/ 10 w 323"/>
                  <a:gd name="T41" fmla="*/ 0 h 314"/>
                  <a:gd name="T42" fmla="*/ 8 w 323"/>
                  <a:gd name="T43" fmla="*/ 0 h 314"/>
                  <a:gd name="T44" fmla="*/ 7 w 323"/>
                  <a:gd name="T45" fmla="*/ 0 h 314"/>
                  <a:gd name="T46" fmla="*/ 5 w 323"/>
                  <a:gd name="T47" fmla="*/ 1 h 314"/>
                  <a:gd name="T48" fmla="*/ 4 w 323"/>
                  <a:gd name="T49" fmla="*/ 2 h 314"/>
                  <a:gd name="T50" fmla="*/ 3 w 323"/>
                  <a:gd name="T51" fmla="*/ 3 h 314"/>
                  <a:gd name="T52" fmla="*/ 2 w 323"/>
                  <a:gd name="T53" fmla="*/ 4 h 314"/>
                  <a:gd name="T54" fmla="*/ 1 w 323"/>
                  <a:gd name="T55" fmla="*/ 5 h 314"/>
                  <a:gd name="T56" fmla="*/ 1 w 323"/>
                  <a:gd name="T57" fmla="*/ 7 h 314"/>
                  <a:gd name="T58" fmla="*/ 0 w 323"/>
                  <a:gd name="T59" fmla="*/ 8 h 314"/>
                  <a:gd name="T60" fmla="*/ 0 w 323"/>
                  <a:gd name="T61" fmla="*/ 10 h 314"/>
                  <a:gd name="T62" fmla="*/ 0 w 323"/>
                  <a:gd name="T63" fmla="*/ 11 h 314"/>
                  <a:gd name="T64" fmla="*/ 1 w 323"/>
                  <a:gd name="T65" fmla="*/ 13 h 314"/>
                  <a:gd name="T66" fmla="*/ 1 w 323"/>
                  <a:gd name="T67" fmla="*/ 14 h 314"/>
                  <a:gd name="T68" fmla="*/ 2 w 323"/>
                  <a:gd name="T69" fmla="*/ 16 h 314"/>
                  <a:gd name="T70" fmla="*/ 3 w 323"/>
                  <a:gd name="T71" fmla="*/ 17 h 314"/>
                  <a:gd name="T72" fmla="*/ 4 w 323"/>
                  <a:gd name="T73" fmla="*/ 18 h 314"/>
                  <a:gd name="T74" fmla="*/ 5 w 323"/>
                  <a:gd name="T75" fmla="*/ 19 h 314"/>
                  <a:gd name="T76" fmla="*/ 7 w 323"/>
                  <a:gd name="T77" fmla="*/ 19 h 314"/>
                  <a:gd name="T78" fmla="*/ 8 w 323"/>
                  <a:gd name="T79" fmla="*/ 19 h 314"/>
                  <a:gd name="T80" fmla="*/ 10 w 323"/>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4"/>
                  <a:gd name="T125" fmla="*/ 323 w 323"/>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4">
                    <a:moveTo>
                      <a:pt x="162" y="314"/>
                    </a:moveTo>
                    <a:lnTo>
                      <a:pt x="191" y="314"/>
                    </a:lnTo>
                    <a:lnTo>
                      <a:pt x="210" y="314"/>
                    </a:lnTo>
                    <a:lnTo>
                      <a:pt x="238" y="304"/>
                    </a:lnTo>
                    <a:lnTo>
                      <a:pt x="258" y="286"/>
                    </a:lnTo>
                    <a:lnTo>
                      <a:pt x="276" y="275"/>
                    </a:lnTo>
                    <a:lnTo>
                      <a:pt x="286" y="256"/>
                    </a:lnTo>
                    <a:lnTo>
                      <a:pt x="305" y="228"/>
                    </a:lnTo>
                    <a:lnTo>
                      <a:pt x="314" y="209"/>
                    </a:lnTo>
                    <a:lnTo>
                      <a:pt x="314" y="180"/>
                    </a:lnTo>
                    <a:lnTo>
                      <a:pt x="323" y="161"/>
                    </a:lnTo>
                    <a:lnTo>
                      <a:pt x="314" y="133"/>
                    </a:lnTo>
                    <a:lnTo>
                      <a:pt x="314" y="114"/>
                    </a:lnTo>
                    <a:lnTo>
                      <a:pt x="305" y="85"/>
                    </a:lnTo>
                    <a:lnTo>
                      <a:pt x="286" y="66"/>
                    </a:lnTo>
                    <a:lnTo>
                      <a:pt x="276" y="48"/>
                    </a:lnTo>
                    <a:lnTo>
                      <a:pt x="258" y="29"/>
                    </a:lnTo>
                    <a:lnTo>
                      <a:pt x="238" y="18"/>
                    </a:lnTo>
                    <a:lnTo>
                      <a:pt x="210" y="9"/>
                    </a:lnTo>
                    <a:lnTo>
                      <a:pt x="191" y="0"/>
                    </a:lnTo>
                    <a:lnTo>
                      <a:pt x="162" y="0"/>
                    </a:lnTo>
                    <a:lnTo>
                      <a:pt x="133" y="0"/>
                    </a:lnTo>
                    <a:lnTo>
                      <a:pt x="115" y="9"/>
                    </a:lnTo>
                    <a:lnTo>
                      <a:pt x="85" y="18"/>
                    </a:lnTo>
                    <a:lnTo>
                      <a:pt x="67" y="29"/>
                    </a:lnTo>
                    <a:lnTo>
                      <a:pt x="48" y="48"/>
                    </a:lnTo>
                    <a:lnTo>
                      <a:pt x="29" y="66"/>
                    </a:lnTo>
                    <a:lnTo>
                      <a:pt x="20" y="85"/>
                    </a:lnTo>
                    <a:lnTo>
                      <a:pt x="9" y="114"/>
                    </a:lnTo>
                    <a:lnTo>
                      <a:pt x="0" y="133"/>
                    </a:lnTo>
                    <a:lnTo>
                      <a:pt x="0" y="161"/>
                    </a:lnTo>
                    <a:lnTo>
                      <a:pt x="0" y="180"/>
                    </a:lnTo>
                    <a:lnTo>
                      <a:pt x="9" y="209"/>
                    </a:lnTo>
                    <a:lnTo>
                      <a:pt x="20" y="228"/>
                    </a:lnTo>
                    <a:lnTo>
                      <a:pt x="29" y="256"/>
                    </a:lnTo>
                    <a:lnTo>
                      <a:pt x="48" y="275"/>
                    </a:lnTo>
                    <a:lnTo>
                      <a:pt x="67" y="286"/>
                    </a:lnTo>
                    <a:lnTo>
                      <a:pt x="85" y="304"/>
                    </a:lnTo>
                    <a:lnTo>
                      <a:pt x="115" y="314"/>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1" name="Freeform 46">
                <a:extLst>
                  <a:ext uri="{FF2B5EF4-FFF2-40B4-BE49-F238E27FC236}">
                    <a16:creationId xmlns:a16="http://schemas.microsoft.com/office/drawing/2014/main" id="{29D1C10B-EEF8-4426-99D7-430B63424EB8}"/>
                  </a:ext>
                </a:extLst>
              </p:cNvPr>
              <p:cNvSpPr>
                <a:spLocks/>
              </p:cNvSpPr>
              <p:nvPr/>
            </p:nvSpPr>
            <p:spPr bwMode="auto">
              <a:xfrm>
                <a:off x="4945" y="2076"/>
                <a:ext cx="331" cy="333"/>
              </a:xfrm>
              <a:custGeom>
                <a:avLst/>
                <a:gdLst>
                  <a:gd name="T0" fmla="*/ 42 w 1324"/>
                  <a:gd name="T1" fmla="*/ 83 h 1332"/>
                  <a:gd name="T2" fmla="*/ 48 w 1324"/>
                  <a:gd name="T3" fmla="*/ 83 h 1332"/>
                  <a:gd name="T4" fmla="*/ 55 w 1324"/>
                  <a:gd name="T5" fmla="*/ 81 h 1332"/>
                  <a:gd name="T6" fmla="*/ 61 w 1324"/>
                  <a:gd name="T7" fmla="*/ 79 h 1332"/>
                  <a:gd name="T8" fmla="*/ 66 w 1324"/>
                  <a:gd name="T9" fmla="*/ 75 h 1332"/>
                  <a:gd name="T10" fmla="*/ 71 w 1324"/>
                  <a:gd name="T11" fmla="*/ 71 h 1332"/>
                  <a:gd name="T12" fmla="*/ 75 w 1324"/>
                  <a:gd name="T13" fmla="*/ 66 h 1332"/>
                  <a:gd name="T14" fmla="*/ 78 w 1324"/>
                  <a:gd name="T15" fmla="*/ 61 h 1332"/>
                  <a:gd name="T16" fmla="*/ 81 w 1324"/>
                  <a:gd name="T17" fmla="*/ 55 h 1332"/>
                  <a:gd name="T18" fmla="*/ 82 w 1324"/>
                  <a:gd name="T19" fmla="*/ 48 h 1332"/>
                  <a:gd name="T20" fmla="*/ 83 w 1324"/>
                  <a:gd name="T21" fmla="*/ 42 h 1332"/>
                  <a:gd name="T22" fmla="*/ 82 w 1324"/>
                  <a:gd name="T23" fmla="*/ 35 h 1332"/>
                  <a:gd name="T24" fmla="*/ 81 w 1324"/>
                  <a:gd name="T25" fmla="*/ 29 h 1332"/>
                  <a:gd name="T26" fmla="*/ 78 w 1324"/>
                  <a:gd name="T27" fmla="*/ 23 h 1332"/>
                  <a:gd name="T28" fmla="*/ 75 w 1324"/>
                  <a:gd name="T29" fmla="*/ 17 h 1332"/>
                  <a:gd name="T30" fmla="*/ 71 w 1324"/>
                  <a:gd name="T31" fmla="*/ 13 h 1332"/>
                  <a:gd name="T32" fmla="*/ 66 w 1324"/>
                  <a:gd name="T33" fmla="*/ 9 h 1332"/>
                  <a:gd name="T34" fmla="*/ 61 w 1324"/>
                  <a:gd name="T35" fmla="*/ 5 h 1332"/>
                  <a:gd name="T36" fmla="*/ 55 w 1324"/>
                  <a:gd name="T37" fmla="*/ 3 h 1332"/>
                  <a:gd name="T38" fmla="*/ 48 w 1324"/>
                  <a:gd name="T39" fmla="*/ 1 h 1332"/>
                  <a:gd name="T40" fmla="*/ 42 w 1324"/>
                  <a:gd name="T41" fmla="*/ 0 h 1332"/>
                  <a:gd name="T42" fmla="*/ 35 w 1324"/>
                  <a:gd name="T43" fmla="*/ 1 h 1332"/>
                  <a:gd name="T44" fmla="*/ 29 w 1324"/>
                  <a:gd name="T45" fmla="*/ 3 h 1332"/>
                  <a:gd name="T46" fmla="*/ 23 w 1324"/>
                  <a:gd name="T47" fmla="*/ 5 h 1332"/>
                  <a:gd name="T48" fmla="*/ 17 w 1324"/>
                  <a:gd name="T49" fmla="*/ 9 h 1332"/>
                  <a:gd name="T50" fmla="*/ 12 w 1324"/>
                  <a:gd name="T51" fmla="*/ 13 h 1332"/>
                  <a:gd name="T52" fmla="*/ 9 w 1324"/>
                  <a:gd name="T53" fmla="*/ 17 h 1332"/>
                  <a:gd name="T54" fmla="*/ 5 w 1324"/>
                  <a:gd name="T55" fmla="*/ 23 h 1332"/>
                  <a:gd name="T56" fmla="*/ 3 w 1324"/>
                  <a:gd name="T57" fmla="*/ 29 h 1332"/>
                  <a:gd name="T58" fmla="*/ 1 w 1324"/>
                  <a:gd name="T59" fmla="*/ 35 h 1332"/>
                  <a:gd name="T60" fmla="*/ 0 w 1324"/>
                  <a:gd name="T61" fmla="*/ 42 h 1332"/>
                  <a:gd name="T62" fmla="*/ 1 w 1324"/>
                  <a:gd name="T63" fmla="*/ 48 h 1332"/>
                  <a:gd name="T64" fmla="*/ 3 w 1324"/>
                  <a:gd name="T65" fmla="*/ 55 h 1332"/>
                  <a:gd name="T66" fmla="*/ 5 w 1324"/>
                  <a:gd name="T67" fmla="*/ 61 h 1332"/>
                  <a:gd name="T68" fmla="*/ 9 w 1324"/>
                  <a:gd name="T69" fmla="*/ 66 h 1332"/>
                  <a:gd name="T70" fmla="*/ 12 w 1324"/>
                  <a:gd name="T71" fmla="*/ 71 h 1332"/>
                  <a:gd name="T72" fmla="*/ 17 w 1324"/>
                  <a:gd name="T73" fmla="*/ 75 h 1332"/>
                  <a:gd name="T74" fmla="*/ 23 w 1324"/>
                  <a:gd name="T75" fmla="*/ 79 h 1332"/>
                  <a:gd name="T76" fmla="*/ 29 w 1324"/>
                  <a:gd name="T77" fmla="*/ 81 h 1332"/>
                  <a:gd name="T78" fmla="*/ 35 w 1324"/>
                  <a:gd name="T79" fmla="*/ 83 h 1332"/>
                  <a:gd name="T80" fmla="*/ 42 w 1324"/>
                  <a:gd name="T81" fmla="*/ 8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2" name="Freeform 47">
                <a:extLst>
                  <a:ext uri="{FF2B5EF4-FFF2-40B4-BE49-F238E27FC236}">
                    <a16:creationId xmlns:a16="http://schemas.microsoft.com/office/drawing/2014/main" id="{3BB2DBD5-9302-4F35-B811-DC09BAE21235}"/>
                  </a:ext>
                </a:extLst>
              </p:cNvPr>
              <p:cNvSpPr>
                <a:spLocks/>
              </p:cNvSpPr>
              <p:nvPr/>
            </p:nvSpPr>
            <p:spPr bwMode="auto">
              <a:xfrm>
                <a:off x="4945" y="2076"/>
                <a:ext cx="331" cy="333"/>
              </a:xfrm>
              <a:custGeom>
                <a:avLst/>
                <a:gdLst>
                  <a:gd name="T0" fmla="*/ 42 w 1324"/>
                  <a:gd name="T1" fmla="*/ 83 h 1332"/>
                  <a:gd name="T2" fmla="*/ 48 w 1324"/>
                  <a:gd name="T3" fmla="*/ 83 h 1332"/>
                  <a:gd name="T4" fmla="*/ 55 w 1324"/>
                  <a:gd name="T5" fmla="*/ 81 h 1332"/>
                  <a:gd name="T6" fmla="*/ 61 w 1324"/>
                  <a:gd name="T7" fmla="*/ 79 h 1332"/>
                  <a:gd name="T8" fmla="*/ 66 w 1324"/>
                  <a:gd name="T9" fmla="*/ 75 h 1332"/>
                  <a:gd name="T10" fmla="*/ 71 w 1324"/>
                  <a:gd name="T11" fmla="*/ 71 h 1332"/>
                  <a:gd name="T12" fmla="*/ 75 w 1324"/>
                  <a:gd name="T13" fmla="*/ 66 h 1332"/>
                  <a:gd name="T14" fmla="*/ 78 w 1324"/>
                  <a:gd name="T15" fmla="*/ 61 h 1332"/>
                  <a:gd name="T16" fmla="*/ 81 w 1324"/>
                  <a:gd name="T17" fmla="*/ 55 h 1332"/>
                  <a:gd name="T18" fmla="*/ 82 w 1324"/>
                  <a:gd name="T19" fmla="*/ 48 h 1332"/>
                  <a:gd name="T20" fmla="*/ 83 w 1324"/>
                  <a:gd name="T21" fmla="*/ 42 h 1332"/>
                  <a:gd name="T22" fmla="*/ 82 w 1324"/>
                  <a:gd name="T23" fmla="*/ 35 h 1332"/>
                  <a:gd name="T24" fmla="*/ 81 w 1324"/>
                  <a:gd name="T25" fmla="*/ 29 h 1332"/>
                  <a:gd name="T26" fmla="*/ 78 w 1324"/>
                  <a:gd name="T27" fmla="*/ 23 h 1332"/>
                  <a:gd name="T28" fmla="*/ 75 w 1324"/>
                  <a:gd name="T29" fmla="*/ 17 h 1332"/>
                  <a:gd name="T30" fmla="*/ 71 w 1324"/>
                  <a:gd name="T31" fmla="*/ 13 h 1332"/>
                  <a:gd name="T32" fmla="*/ 66 w 1324"/>
                  <a:gd name="T33" fmla="*/ 9 h 1332"/>
                  <a:gd name="T34" fmla="*/ 61 w 1324"/>
                  <a:gd name="T35" fmla="*/ 5 h 1332"/>
                  <a:gd name="T36" fmla="*/ 55 w 1324"/>
                  <a:gd name="T37" fmla="*/ 3 h 1332"/>
                  <a:gd name="T38" fmla="*/ 48 w 1324"/>
                  <a:gd name="T39" fmla="*/ 1 h 1332"/>
                  <a:gd name="T40" fmla="*/ 42 w 1324"/>
                  <a:gd name="T41" fmla="*/ 0 h 1332"/>
                  <a:gd name="T42" fmla="*/ 35 w 1324"/>
                  <a:gd name="T43" fmla="*/ 1 h 1332"/>
                  <a:gd name="T44" fmla="*/ 29 w 1324"/>
                  <a:gd name="T45" fmla="*/ 3 h 1332"/>
                  <a:gd name="T46" fmla="*/ 23 w 1324"/>
                  <a:gd name="T47" fmla="*/ 5 h 1332"/>
                  <a:gd name="T48" fmla="*/ 17 w 1324"/>
                  <a:gd name="T49" fmla="*/ 9 h 1332"/>
                  <a:gd name="T50" fmla="*/ 12 w 1324"/>
                  <a:gd name="T51" fmla="*/ 13 h 1332"/>
                  <a:gd name="T52" fmla="*/ 9 w 1324"/>
                  <a:gd name="T53" fmla="*/ 17 h 1332"/>
                  <a:gd name="T54" fmla="*/ 5 w 1324"/>
                  <a:gd name="T55" fmla="*/ 23 h 1332"/>
                  <a:gd name="T56" fmla="*/ 3 w 1324"/>
                  <a:gd name="T57" fmla="*/ 29 h 1332"/>
                  <a:gd name="T58" fmla="*/ 1 w 1324"/>
                  <a:gd name="T59" fmla="*/ 35 h 1332"/>
                  <a:gd name="T60" fmla="*/ 0 w 1324"/>
                  <a:gd name="T61" fmla="*/ 42 h 1332"/>
                  <a:gd name="T62" fmla="*/ 1 w 1324"/>
                  <a:gd name="T63" fmla="*/ 48 h 1332"/>
                  <a:gd name="T64" fmla="*/ 3 w 1324"/>
                  <a:gd name="T65" fmla="*/ 55 h 1332"/>
                  <a:gd name="T66" fmla="*/ 5 w 1324"/>
                  <a:gd name="T67" fmla="*/ 61 h 1332"/>
                  <a:gd name="T68" fmla="*/ 9 w 1324"/>
                  <a:gd name="T69" fmla="*/ 66 h 1332"/>
                  <a:gd name="T70" fmla="*/ 12 w 1324"/>
                  <a:gd name="T71" fmla="*/ 71 h 1332"/>
                  <a:gd name="T72" fmla="*/ 17 w 1324"/>
                  <a:gd name="T73" fmla="*/ 75 h 1332"/>
                  <a:gd name="T74" fmla="*/ 23 w 1324"/>
                  <a:gd name="T75" fmla="*/ 79 h 1332"/>
                  <a:gd name="T76" fmla="*/ 29 w 1324"/>
                  <a:gd name="T77" fmla="*/ 81 h 1332"/>
                  <a:gd name="T78" fmla="*/ 35 w 1324"/>
                  <a:gd name="T79" fmla="*/ 83 h 1332"/>
                  <a:gd name="T80" fmla="*/ 42 w 1324"/>
                  <a:gd name="T81" fmla="*/ 8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63" name="Freeform 48">
                <a:extLst>
                  <a:ext uri="{FF2B5EF4-FFF2-40B4-BE49-F238E27FC236}">
                    <a16:creationId xmlns:a16="http://schemas.microsoft.com/office/drawing/2014/main" id="{DB07960A-4691-4252-981B-049116C7FD8E}"/>
                  </a:ext>
                </a:extLst>
              </p:cNvPr>
              <p:cNvSpPr>
                <a:spLocks/>
              </p:cNvSpPr>
              <p:nvPr/>
            </p:nvSpPr>
            <p:spPr bwMode="auto">
              <a:xfrm>
                <a:off x="4945" y="2076"/>
                <a:ext cx="331" cy="333"/>
              </a:xfrm>
              <a:custGeom>
                <a:avLst/>
                <a:gdLst>
                  <a:gd name="T0" fmla="*/ 42 w 1324"/>
                  <a:gd name="T1" fmla="*/ 83 h 1332"/>
                  <a:gd name="T2" fmla="*/ 48 w 1324"/>
                  <a:gd name="T3" fmla="*/ 83 h 1332"/>
                  <a:gd name="T4" fmla="*/ 55 w 1324"/>
                  <a:gd name="T5" fmla="*/ 81 h 1332"/>
                  <a:gd name="T6" fmla="*/ 61 w 1324"/>
                  <a:gd name="T7" fmla="*/ 79 h 1332"/>
                  <a:gd name="T8" fmla="*/ 66 w 1324"/>
                  <a:gd name="T9" fmla="*/ 75 h 1332"/>
                  <a:gd name="T10" fmla="*/ 71 w 1324"/>
                  <a:gd name="T11" fmla="*/ 71 h 1332"/>
                  <a:gd name="T12" fmla="*/ 75 w 1324"/>
                  <a:gd name="T13" fmla="*/ 66 h 1332"/>
                  <a:gd name="T14" fmla="*/ 78 w 1324"/>
                  <a:gd name="T15" fmla="*/ 61 h 1332"/>
                  <a:gd name="T16" fmla="*/ 81 w 1324"/>
                  <a:gd name="T17" fmla="*/ 55 h 1332"/>
                  <a:gd name="T18" fmla="*/ 82 w 1324"/>
                  <a:gd name="T19" fmla="*/ 48 h 1332"/>
                  <a:gd name="T20" fmla="*/ 83 w 1324"/>
                  <a:gd name="T21" fmla="*/ 42 h 1332"/>
                  <a:gd name="T22" fmla="*/ 82 w 1324"/>
                  <a:gd name="T23" fmla="*/ 35 h 1332"/>
                  <a:gd name="T24" fmla="*/ 81 w 1324"/>
                  <a:gd name="T25" fmla="*/ 29 h 1332"/>
                  <a:gd name="T26" fmla="*/ 78 w 1324"/>
                  <a:gd name="T27" fmla="*/ 23 h 1332"/>
                  <a:gd name="T28" fmla="*/ 75 w 1324"/>
                  <a:gd name="T29" fmla="*/ 17 h 1332"/>
                  <a:gd name="T30" fmla="*/ 71 w 1324"/>
                  <a:gd name="T31" fmla="*/ 13 h 1332"/>
                  <a:gd name="T32" fmla="*/ 66 w 1324"/>
                  <a:gd name="T33" fmla="*/ 9 h 1332"/>
                  <a:gd name="T34" fmla="*/ 61 w 1324"/>
                  <a:gd name="T35" fmla="*/ 5 h 1332"/>
                  <a:gd name="T36" fmla="*/ 55 w 1324"/>
                  <a:gd name="T37" fmla="*/ 3 h 1332"/>
                  <a:gd name="T38" fmla="*/ 48 w 1324"/>
                  <a:gd name="T39" fmla="*/ 1 h 1332"/>
                  <a:gd name="T40" fmla="*/ 42 w 1324"/>
                  <a:gd name="T41" fmla="*/ 0 h 1332"/>
                  <a:gd name="T42" fmla="*/ 35 w 1324"/>
                  <a:gd name="T43" fmla="*/ 1 h 1332"/>
                  <a:gd name="T44" fmla="*/ 29 w 1324"/>
                  <a:gd name="T45" fmla="*/ 3 h 1332"/>
                  <a:gd name="T46" fmla="*/ 23 w 1324"/>
                  <a:gd name="T47" fmla="*/ 5 h 1332"/>
                  <a:gd name="T48" fmla="*/ 17 w 1324"/>
                  <a:gd name="T49" fmla="*/ 9 h 1332"/>
                  <a:gd name="T50" fmla="*/ 12 w 1324"/>
                  <a:gd name="T51" fmla="*/ 13 h 1332"/>
                  <a:gd name="T52" fmla="*/ 9 w 1324"/>
                  <a:gd name="T53" fmla="*/ 17 h 1332"/>
                  <a:gd name="T54" fmla="*/ 5 w 1324"/>
                  <a:gd name="T55" fmla="*/ 23 h 1332"/>
                  <a:gd name="T56" fmla="*/ 3 w 1324"/>
                  <a:gd name="T57" fmla="*/ 29 h 1332"/>
                  <a:gd name="T58" fmla="*/ 1 w 1324"/>
                  <a:gd name="T59" fmla="*/ 35 h 1332"/>
                  <a:gd name="T60" fmla="*/ 0 w 1324"/>
                  <a:gd name="T61" fmla="*/ 42 h 1332"/>
                  <a:gd name="T62" fmla="*/ 1 w 1324"/>
                  <a:gd name="T63" fmla="*/ 48 h 1332"/>
                  <a:gd name="T64" fmla="*/ 3 w 1324"/>
                  <a:gd name="T65" fmla="*/ 55 h 1332"/>
                  <a:gd name="T66" fmla="*/ 5 w 1324"/>
                  <a:gd name="T67" fmla="*/ 61 h 1332"/>
                  <a:gd name="T68" fmla="*/ 9 w 1324"/>
                  <a:gd name="T69" fmla="*/ 66 h 1332"/>
                  <a:gd name="T70" fmla="*/ 12 w 1324"/>
                  <a:gd name="T71" fmla="*/ 71 h 1332"/>
                  <a:gd name="T72" fmla="*/ 17 w 1324"/>
                  <a:gd name="T73" fmla="*/ 75 h 1332"/>
                  <a:gd name="T74" fmla="*/ 23 w 1324"/>
                  <a:gd name="T75" fmla="*/ 79 h 1332"/>
                  <a:gd name="T76" fmla="*/ 29 w 1324"/>
                  <a:gd name="T77" fmla="*/ 81 h 1332"/>
                  <a:gd name="T78" fmla="*/ 35 w 1324"/>
                  <a:gd name="T79" fmla="*/ 83 h 1332"/>
                  <a:gd name="T80" fmla="*/ 42 w 1324"/>
                  <a:gd name="T81" fmla="*/ 83 h 13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32"/>
                  <a:gd name="T125" fmla="*/ 1324 w 1324"/>
                  <a:gd name="T126" fmla="*/ 1332 h 13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32">
                    <a:moveTo>
                      <a:pt x="666" y="1332"/>
                    </a:moveTo>
                    <a:lnTo>
                      <a:pt x="772" y="1321"/>
                    </a:lnTo>
                    <a:lnTo>
                      <a:pt x="876" y="1293"/>
                    </a:lnTo>
                    <a:lnTo>
                      <a:pt x="971" y="1256"/>
                    </a:lnTo>
                    <a:lnTo>
                      <a:pt x="1057" y="1198"/>
                    </a:lnTo>
                    <a:lnTo>
                      <a:pt x="1133" y="1131"/>
                    </a:lnTo>
                    <a:lnTo>
                      <a:pt x="1200" y="1055"/>
                    </a:lnTo>
                    <a:lnTo>
                      <a:pt x="1248" y="971"/>
                    </a:lnTo>
                    <a:lnTo>
                      <a:pt x="1295" y="875"/>
                    </a:lnTo>
                    <a:lnTo>
                      <a:pt x="1313" y="770"/>
                    </a:lnTo>
                    <a:lnTo>
                      <a:pt x="1324" y="666"/>
                    </a:lnTo>
                    <a:lnTo>
                      <a:pt x="1313" y="561"/>
                    </a:lnTo>
                    <a:lnTo>
                      <a:pt x="1295" y="456"/>
                    </a:lnTo>
                    <a:lnTo>
                      <a:pt x="1248" y="361"/>
                    </a:lnTo>
                    <a:lnTo>
                      <a:pt x="1200" y="277"/>
                    </a:lnTo>
                    <a:lnTo>
                      <a:pt x="1133" y="199"/>
                    </a:lnTo>
                    <a:lnTo>
                      <a:pt x="1057" y="134"/>
                    </a:lnTo>
                    <a:lnTo>
                      <a:pt x="971" y="76"/>
                    </a:lnTo>
                    <a:lnTo>
                      <a:pt x="876" y="39"/>
                    </a:lnTo>
                    <a:lnTo>
                      <a:pt x="772" y="9"/>
                    </a:lnTo>
                    <a:lnTo>
                      <a:pt x="666" y="0"/>
                    </a:lnTo>
                    <a:lnTo>
                      <a:pt x="553" y="9"/>
                    </a:lnTo>
                    <a:lnTo>
                      <a:pt x="458" y="39"/>
                    </a:lnTo>
                    <a:lnTo>
                      <a:pt x="363" y="76"/>
                    </a:lnTo>
                    <a:lnTo>
                      <a:pt x="276" y="134"/>
                    </a:lnTo>
                    <a:lnTo>
                      <a:pt x="190" y="199"/>
                    </a:lnTo>
                    <a:lnTo>
                      <a:pt x="134" y="277"/>
                    </a:lnTo>
                    <a:lnTo>
                      <a:pt x="77" y="361"/>
                    </a:lnTo>
                    <a:lnTo>
                      <a:pt x="38" y="456"/>
                    </a:lnTo>
                    <a:lnTo>
                      <a:pt x="10" y="561"/>
                    </a:lnTo>
                    <a:lnTo>
                      <a:pt x="0" y="666"/>
                    </a:lnTo>
                    <a:lnTo>
                      <a:pt x="10" y="770"/>
                    </a:lnTo>
                    <a:lnTo>
                      <a:pt x="38" y="875"/>
                    </a:lnTo>
                    <a:lnTo>
                      <a:pt x="77" y="971"/>
                    </a:lnTo>
                    <a:lnTo>
                      <a:pt x="134" y="1055"/>
                    </a:lnTo>
                    <a:lnTo>
                      <a:pt x="190" y="1131"/>
                    </a:lnTo>
                    <a:lnTo>
                      <a:pt x="276" y="1198"/>
                    </a:lnTo>
                    <a:lnTo>
                      <a:pt x="363" y="1256"/>
                    </a:lnTo>
                    <a:lnTo>
                      <a:pt x="458" y="1293"/>
                    </a:lnTo>
                    <a:lnTo>
                      <a:pt x="553" y="1321"/>
                    </a:lnTo>
                    <a:lnTo>
                      <a:pt x="666" y="133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64" name="Freeform 49">
                <a:extLst>
                  <a:ext uri="{FF2B5EF4-FFF2-40B4-BE49-F238E27FC236}">
                    <a16:creationId xmlns:a16="http://schemas.microsoft.com/office/drawing/2014/main" id="{8C64B443-C2F0-40F3-82E4-A7AAC7D58FDE}"/>
                  </a:ext>
                </a:extLst>
              </p:cNvPr>
              <p:cNvSpPr>
                <a:spLocks/>
              </p:cNvSpPr>
              <p:nvPr/>
            </p:nvSpPr>
            <p:spPr bwMode="auto">
              <a:xfrm>
                <a:off x="4992" y="2102"/>
                <a:ext cx="174" cy="174"/>
              </a:xfrm>
              <a:custGeom>
                <a:avLst/>
                <a:gdLst>
                  <a:gd name="T0" fmla="*/ 22 w 696"/>
                  <a:gd name="T1" fmla="*/ 44 h 694"/>
                  <a:gd name="T2" fmla="*/ 25 w 696"/>
                  <a:gd name="T3" fmla="*/ 43 h 694"/>
                  <a:gd name="T4" fmla="*/ 29 w 696"/>
                  <a:gd name="T5" fmla="*/ 42 h 694"/>
                  <a:gd name="T6" fmla="*/ 32 w 696"/>
                  <a:gd name="T7" fmla="*/ 41 h 694"/>
                  <a:gd name="T8" fmla="*/ 35 w 696"/>
                  <a:gd name="T9" fmla="*/ 40 h 694"/>
                  <a:gd name="T10" fmla="*/ 37 w 696"/>
                  <a:gd name="T11" fmla="*/ 37 h 694"/>
                  <a:gd name="T12" fmla="*/ 39 w 696"/>
                  <a:gd name="T13" fmla="*/ 35 h 694"/>
                  <a:gd name="T14" fmla="*/ 41 w 696"/>
                  <a:gd name="T15" fmla="*/ 32 h 694"/>
                  <a:gd name="T16" fmla="*/ 42 w 696"/>
                  <a:gd name="T17" fmla="*/ 29 h 694"/>
                  <a:gd name="T18" fmla="*/ 43 w 696"/>
                  <a:gd name="T19" fmla="*/ 25 h 694"/>
                  <a:gd name="T20" fmla="*/ 44 w 696"/>
                  <a:gd name="T21" fmla="*/ 22 h 694"/>
                  <a:gd name="T22" fmla="*/ 43 w 696"/>
                  <a:gd name="T23" fmla="*/ 18 h 694"/>
                  <a:gd name="T24" fmla="*/ 42 w 696"/>
                  <a:gd name="T25" fmla="*/ 15 h 694"/>
                  <a:gd name="T26" fmla="*/ 41 w 696"/>
                  <a:gd name="T27" fmla="*/ 12 h 694"/>
                  <a:gd name="T28" fmla="*/ 39 w 696"/>
                  <a:gd name="T29" fmla="*/ 9 h 694"/>
                  <a:gd name="T30" fmla="*/ 37 w 696"/>
                  <a:gd name="T31" fmla="*/ 6 h 694"/>
                  <a:gd name="T32" fmla="*/ 35 w 696"/>
                  <a:gd name="T33" fmla="*/ 4 h 694"/>
                  <a:gd name="T34" fmla="*/ 32 w 696"/>
                  <a:gd name="T35" fmla="*/ 3 h 694"/>
                  <a:gd name="T36" fmla="*/ 29 w 696"/>
                  <a:gd name="T37" fmla="*/ 1 h 694"/>
                  <a:gd name="T38" fmla="*/ 25 w 696"/>
                  <a:gd name="T39" fmla="*/ 0 h 694"/>
                  <a:gd name="T40" fmla="*/ 22 w 696"/>
                  <a:gd name="T41" fmla="*/ 0 h 694"/>
                  <a:gd name="T42" fmla="*/ 18 w 696"/>
                  <a:gd name="T43" fmla="*/ 0 h 694"/>
                  <a:gd name="T44" fmla="*/ 15 w 696"/>
                  <a:gd name="T45" fmla="*/ 1 h 694"/>
                  <a:gd name="T46" fmla="*/ 12 w 696"/>
                  <a:gd name="T47" fmla="*/ 3 h 694"/>
                  <a:gd name="T48" fmla="*/ 9 w 696"/>
                  <a:gd name="T49" fmla="*/ 4 h 694"/>
                  <a:gd name="T50" fmla="*/ 6 w 696"/>
                  <a:gd name="T51" fmla="*/ 6 h 694"/>
                  <a:gd name="T52" fmla="*/ 4 w 696"/>
                  <a:gd name="T53" fmla="*/ 9 h 694"/>
                  <a:gd name="T54" fmla="*/ 3 w 696"/>
                  <a:gd name="T55" fmla="*/ 12 h 694"/>
                  <a:gd name="T56" fmla="*/ 1 w 696"/>
                  <a:gd name="T57" fmla="*/ 15 h 694"/>
                  <a:gd name="T58" fmla="*/ 0 w 696"/>
                  <a:gd name="T59" fmla="*/ 18 h 694"/>
                  <a:gd name="T60" fmla="*/ 0 w 696"/>
                  <a:gd name="T61" fmla="*/ 22 h 694"/>
                  <a:gd name="T62" fmla="*/ 0 w 696"/>
                  <a:gd name="T63" fmla="*/ 25 h 694"/>
                  <a:gd name="T64" fmla="*/ 1 w 696"/>
                  <a:gd name="T65" fmla="*/ 29 h 694"/>
                  <a:gd name="T66" fmla="*/ 3 w 696"/>
                  <a:gd name="T67" fmla="*/ 32 h 694"/>
                  <a:gd name="T68" fmla="*/ 4 w 696"/>
                  <a:gd name="T69" fmla="*/ 35 h 694"/>
                  <a:gd name="T70" fmla="*/ 6 w 696"/>
                  <a:gd name="T71" fmla="*/ 37 h 694"/>
                  <a:gd name="T72" fmla="*/ 9 w 696"/>
                  <a:gd name="T73" fmla="*/ 40 h 694"/>
                  <a:gd name="T74" fmla="*/ 12 w 696"/>
                  <a:gd name="T75" fmla="*/ 41 h 694"/>
                  <a:gd name="T76" fmla="*/ 15 w 696"/>
                  <a:gd name="T77" fmla="*/ 42 h 694"/>
                  <a:gd name="T78" fmla="*/ 18 w 696"/>
                  <a:gd name="T79" fmla="*/ 43 h 694"/>
                  <a:gd name="T80" fmla="*/ 22 w 696"/>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6"/>
                  <a:gd name="T124" fmla="*/ 0 h 694"/>
                  <a:gd name="T125" fmla="*/ 696 w 696"/>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6" h="694">
                    <a:moveTo>
                      <a:pt x="344" y="694"/>
                    </a:moveTo>
                    <a:lnTo>
                      <a:pt x="400" y="685"/>
                    </a:lnTo>
                    <a:lnTo>
                      <a:pt x="458" y="676"/>
                    </a:lnTo>
                    <a:lnTo>
                      <a:pt x="506" y="657"/>
                    </a:lnTo>
                    <a:lnTo>
                      <a:pt x="553" y="629"/>
                    </a:lnTo>
                    <a:lnTo>
                      <a:pt x="591" y="590"/>
                    </a:lnTo>
                    <a:lnTo>
                      <a:pt x="629" y="552"/>
                    </a:lnTo>
                    <a:lnTo>
                      <a:pt x="658" y="504"/>
                    </a:lnTo>
                    <a:lnTo>
                      <a:pt x="677" y="457"/>
                    </a:lnTo>
                    <a:lnTo>
                      <a:pt x="686" y="400"/>
                    </a:lnTo>
                    <a:lnTo>
                      <a:pt x="696" y="343"/>
                    </a:lnTo>
                    <a:lnTo>
                      <a:pt x="686" y="286"/>
                    </a:lnTo>
                    <a:lnTo>
                      <a:pt x="677" y="238"/>
                    </a:lnTo>
                    <a:lnTo>
                      <a:pt x="658" y="182"/>
                    </a:lnTo>
                    <a:lnTo>
                      <a:pt x="629" y="143"/>
                    </a:lnTo>
                    <a:lnTo>
                      <a:pt x="591" y="95"/>
                    </a:lnTo>
                    <a:lnTo>
                      <a:pt x="553" y="67"/>
                    </a:lnTo>
                    <a:lnTo>
                      <a:pt x="506" y="39"/>
                    </a:lnTo>
                    <a:lnTo>
                      <a:pt x="458" y="11"/>
                    </a:lnTo>
                    <a:lnTo>
                      <a:pt x="400" y="0"/>
                    </a:lnTo>
                    <a:lnTo>
                      <a:pt x="344" y="0"/>
                    </a:lnTo>
                    <a:lnTo>
                      <a:pt x="286" y="0"/>
                    </a:lnTo>
                    <a:lnTo>
                      <a:pt x="238" y="11"/>
                    </a:lnTo>
                    <a:lnTo>
                      <a:pt x="182" y="39"/>
                    </a:lnTo>
                    <a:lnTo>
                      <a:pt x="143" y="67"/>
                    </a:lnTo>
                    <a:lnTo>
                      <a:pt x="95" y="95"/>
                    </a:lnTo>
                    <a:lnTo>
                      <a:pt x="67" y="143"/>
                    </a:lnTo>
                    <a:lnTo>
                      <a:pt x="39" y="182"/>
                    </a:lnTo>
                    <a:lnTo>
                      <a:pt x="11" y="238"/>
                    </a:lnTo>
                    <a:lnTo>
                      <a:pt x="0" y="286"/>
                    </a:lnTo>
                    <a:lnTo>
                      <a:pt x="0" y="343"/>
                    </a:lnTo>
                    <a:lnTo>
                      <a:pt x="0" y="400"/>
                    </a:lnTo>
                    <a:lnTo>
                      <a:pt x="11" y="457"/>
                    </a:lnTo>
                    <a:lnTo>
                      <a:pt x="39" y="504"/>
                    </a:lnTo>
                    <a:lnTo>
                      <a:pt x="67" y="552"/>
                    </a:lnTo>
                    <a:lnTo>
                      <a:pt x="95" y="590"/>
                    </a:lnTo>
                    <a:lnTo>
                      <a:pt x="143" y="629"/>
                    </a:lnTo>
                    <a:lnTo>
                      <a:pt x="182" y="657"/>
                    </a:lnTo>
                    <a:lnTo>
                      <a:pt x="238" y="676"/>
                    </a:lnTo>
                    <a:lnTo>
                      <a:pt x="286" y="685"/>
                    </a:lnTo>
                    <a:lnTo>
                      <a:pt x="344"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5" name="Freeform 50">
                <a:extLst>
                  <a:ext uri="{FF2B5EF4-FFF2-40B4-BE49-F238E27FC236}">
                    <a16:creationId xmlns:a16="http://schemas.microsoft.com/office/drawing/2014/main" id="{3DE757CD-1F42-40D2-B74D-71291B89220E}"/>
                  </a:ext>
                </a:extLst>
              </p:cNvPr>
              <p:cNvSpPr>
                <a:spLocks/>
              </p:cNvSpPr>
              <p:nvPr/>
            </p:nvSpPr>
            <p:spPr bwMode="auto">
              <a:xfrm>
                <a:off x="4997" y="2105"/>
                <a:ext cx="157" cy="154"/>
              </a:xfrm>
              <a:custGeom>
                <a:avLst/>
                <a:gdLst>
                  <a:gd name="T0" fmla="*/ 19 w 629"/>
                  <a:gd name="T1" fmla="*/ 38 h 618"/>
                  <a:gd name="T2" fmla="*/ 22 w 629"/>
                  <a:gd name="T3" fmla="*/ 38 h 618"/>
                  <a:gd name="T4" fmla="*/ 25 w 629"/>
                  <a:gd name="T5" fmla="*/ 37 h 618"/>
                  <a:gd name="T6" fmla="*/ 28 w 629"/>
                  <a:gd name="T7" fmla="*/ 36 h 618"/>
                  <a:gd name="T8" fmla="*/ 31 w 629"/>
                  <a:gd name="T9" fmla="*/ 35 h 618"/>
                  <a:gd name="T10" fmla="*/ 33 w 629"/>
                  <a:gd name="T11" fmla="*/ 33 h 618"/>
                  <a:gd name="T12" fmla="*/ 35 w 629"/>
                  <a:gd name="T13" fmla="*/ 31 h 618"/>
                  <a:gd name="T14" fmla="*/ 37 w 629"/>
                  <a:gd name="T15" fmla="*/ 28 h 618"/>
                  <a:gd name="T16" fmla="*/ 38 w 629"/>
                  <a:gd name="T17" fmla="*/ 25 h 618"/>
                  <a:gd name="T18" fmla="*/ 38 w 629"/>
                  <a:gd name="T19" fmla="*/ 22 h 618"/>
                  <a:gd name="T20" fmla="*/ 39 w 629"/>
                  <a:gd name="T21" fmla="*/ 19 h 618"/>
                  <a:gd name="T22" fmla="*/ 38 w 629"/>
                  <a:gd name="T23" fmla="*/ 16 h 618"/>
                  <a:gd name="T24" fmla="*/ 38 w 629"/>
                  <a:gd name="T25" fmla="*/ 13 h 618"/>
                  <a:gd name="T26" fmla="*/ 37 w 629"/>
                  <a:gd name="T27" fmla="*/ 10 h 618"/>
                  <a:gd name="T28" fmla="*/ 35 w 629"/>
                  <a:gd name="T29" fmla="*/ 8 h 618"/>
                  <a:gd name="T30" fmla="*/ 33 w 629"/>
                  <a:gd name="T31" fmla="*/ 5 h 618"/>
                  <a:gd name="T32" fmla="*/ 31 w 629"/>
                  <a:gd name="T33" fmla="*/ 3 h 618"/>
                  <a:gd name="T34" fmla="*/ 28 w 629"/>
                  <a:gd name="T35" fmla="*/ 2 h 618"/>
                  <a:gd name="T36" fmla="*/ 25 w 629"/>
                  <a:gd name="T37" fmla="*/ 0 h 618"/>
                  <a:gd name="T38" fmla="*/ 22 w 629"/>
                  <a:gd name="T39" fmla="*/ 0 h 618"/>
                  <a:gd name="T40" fmla="*/ 19 w 629"/>
                  <a:gd name="T41" fmla="*/ 0 h 618"/>
                  <a:gd name="T42" fmla="*/ 16 w 629"/>
                  <a:gd name="T43" fmla="*/ 0 h 618"/>
                  <a:gd name="T44" fmla="*/ 13 w 629"/>
                  <a:gd name="T45" fmla="*/ 0 h 618"/>
                  <a:gd name="T46" fmla="*/ 11 w 629"/>
                  <a:gd name="T47" fmla="*/ 2 h 618"/>
                  <a:gd name="T48" fmla="*/ 8 w 629"/>
                  <a:gd name="T49" fmla="*/ 3 h 618"/>
                  <a:gd name="T50" fmla="*/ 6 w 629"/>
                  <a:gd name="T51" fmla="*/ 5 h 618"/>
                  <a:gd name="T52" fmla="*/ 4 w 629"/>
                  <a:gd name="T53" fmla="*/ 8 h 618"/>
                  <a:gd name="T54" fmla="*/ 2 w 629"/>
                  <a:gd name="T55" fmla="*/ 10 h 618"/>
                  <a:gd name="T56" fmla="*/ 1 w 629"/>
                  <a:gd name="T57" fmla="*/ 13 h 618"/>
                  <a:gd name="T58" fmla="*/ 0 w 629"/>
                  <a:gd name="T59" fmla="*/ 16 h 618"/>
                  <a:gd name="T60" fmla="*/ 0 w 629"/>
                  <a:gd name="T61" fmla="*/ 19 h 618"/>
                  <a:gd name="T62" fmla="*/ 0 w 629"/>
                  <a:gd name="T63" fmla="*/ 19 h 618"/>
                  <a:gd name="T64" fmla="*/ 0 w 629"/>
                  <a:gd name="T65" fmla="*/ 20 h 618"/>
                  <a:gd name="T66" fmla="*/ 0 w 629"/>
                  <a:gd name="T67" fmla="*/ 23 h 618"/>
                  <a:gd name="T68" fmla="*/ 1 w 629"/>
                  <a:gd name="T69" fmla="*/ 26 h 618"/>
                  <a:gd name="T70" fmla="*/ 3 w 629"/>
                  <a:gd name="T71" fmla="*/ 28 h 618"/>
                  <a:gd name="T72" fmla="*/ 4 w 629"/>
                  <a:gd name="T73" fmla="*/ 31 h 618"/>
                  <a:gd name="T74" fmla="*/ 6 w 629"/>
                  <a:gd name="T75" fmla="*/ 33 h 618"/>
                  <a:gd name="T76" fmla="*/ 8 w 629"/>
                  <a:gd name="T77" fmla="*/ 35 h 618"/>
                  <a:gd name="T78" fmla="*/ 11 w 629"/>
                  <a:gd name="T79" fmla="*/ 37 h 618"/>
                  <a:gd name="T80" fmla="*/ 13 w 629"/>
                  <a:gd name="T81" fmla="*/ 38 h 618"/>
                  <a:gd name="T82" fmla="*/ 16 w 629"/>
                  <a:gd name="T83" fmla="*/ 38 h 618"/>
                  <a:gd name="T84" fmla="*/ 19 w 629"/>
                  <a:gd name="T85" fmla="*/ 38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18"/>
                  <a:gd name="T131" fmla="*/ 629 w 629"/>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18">
                    <a:moveTo>
                      <a:pt x="314" y="618"/>
                    </a:moveTo>
                    <a:lnTo>
                      <a:pt x="361" y="618"/>
                    </a:lnTo>
                    <a:lnTo>
                      <a:pt x="409" y="598"/>
                    </a:lnTo>
                    <a:lnTo>
                      <a:pt x="456" y="579"/>
                    </a:lnTo>
                    <a:lnTo>
                      <a:pt x="495" y="560"/>
                    </a:lnTo>
                    <a:lnTo>
                      <a:pt x="533" y="532"/>
                    </a:lnTo>
                    <a:lnTo>
                      <a:pt x="562" y="493"/>
                    </a:lnTo>
                    <a:lnTo>
                      <a:pt x="590" y="446"/>
                    </a:lnTo>
                    <a:lnTo>
                      <a:pt x="609" y="408"/>
                    </a:lnTo>
                    <a:lnTo>
                      <a:pt x="618" y="361"/>
                    </a:lnTo>
                    <a:lnTo>
                      <a:pt x="629" y="304"/>
                    </a:lnTo>
                    <a:lnTo>
                      <a:pt x="618" y="257"/>
                    </a:lnTo>
                    <a:lnTo>
                      <a:pt x="609" y="209"/>
                    </a:lnTo>
                    <a:lnTo>
                      <a:pt x="590" y="162"/>
                    </a:lnTo>
                    <a:lnTo>
                      <a:pt x="562" y="123"/>
                    </a:lnTo>
                    <a:lnTo>
                      <a:pt x="533" y="84"/>
                    </a:lnTo>
                    <a:lnTo>
                      <a:pt x="495" y="56"/>
                    </a:lnTo>
                    <a:lnTo>
                      <a:pt x="456" y="28"/>
                    </a:lnTo>
                    <a:lnTo>
                      <a:pt x="409" y="9"/>
                    </a:lnTo>
                    <a:lnTo>
                      <a:pt x="361" y="0"/>
                    </a:lnTo>
                    <a:lnTo>
                      <a:pt x="314" y="0"/>
                    </a:lnTo>
                    <a:lnTo>
                      <a:pt x="266" y="0"/>
                    </a:lnTo>
                    <a:lnTo>
                      <a:pt x="218" y="9"/>
                    </a:lnTo>
                    <a:lnTo>
                      <a:pt x="171" y="28"/>
                    </a:lnTo>
                    <a:lnTo>
                      <a:pt x="133" y="56"/>
                    </a:lnTo>
                    <a:lnTo>
                      <a:pt x="95" y="84"/>
                    </a:lnTo>
                    <a:lnTo>
                      <a:pt x="66" y="123"/>
                    </a:lnTo>
                    <a:lnTo>
                      <a:pt x="38" y="162"/>
                    </a:lnTo>
                    <a:lnTo>
                      <a:pt x="19" y="209"/>
                    </a:lnTo>
                    <a:lnTo>
                      <a:pt x="10" y="257"/>
                    </a:lnTo>
                    <a:lnTo>
                      <a:pt x="0" y="304"/>
                    </a:lnTo>
                    <a:lnTo>
                      <a:pt x="0" y="313"/>
                    </a:lnTo>
                    <a:lnTo>
                      <a:pt x="0" y="322"/>
                    </a:lnTo>
                    <a:lnTo>
                      <a:pt x="10" y="370"/>
                    </a:lnTo>
                    <a:lnTo>
                      <a:pt x="19" y="417"/>
                    </a:lnTo>
                    <a:lnTo>
                      <a:pt x="47" y="456"/>
                    </a:lnTo>
                    <a:lnTo>
                      <a:pt x="66" y="503"/>
                    </a:lnTo>
                    <a:lnTo>
                      <a:pt x="105" y="532"/>
                    </a:lnTo>
                    <a:lnTo>
                      <a:pt x="133" y="560"/>
                    </a:lnTo>
                    <a:lnTo>
                      <a:pt x="171" y="588"/>
                    </a:lnTo>
                    <a:lnTo>
                      <a:pt x="218" y="607"/>
                    </a:lnTo>
                    <a:lnTo>
                      <a:pt x="266"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6" name="Freeform 51">
                <a:extLst>
                  <a:ext uri="{FF2B5EF4-FFF2-40B4-BE49-F238E27FC236}">
                    <a16:creationId xmlns:a16="http://schemas.microsoft.com/office/drawing/2014/main" id="{FF7232C1-EE67-40C9-81FB-A4E23D5B8376}"/>
                  </a:ext>
                </a:extLst>
              </p:cNvPr>
              <p:cNvSpPr>
                <a:spLocks/>
              </p:cNvSpPr>
              <p:nvPr/>
            </p:nvSpPr>
            <p:spPr bwMode="auto">
              <a:xfrm>
                <a:off x="5004" y="2107"/>
                <a:ext cx="136" cy="136"/>
              </a:xfrm>
              <a:custGeom>
                <a:avLst/>
                <a:gdLst>
                  <a:gd name="T0" fmla="*/ 17 w 543"/>
                  <a:gd name="T1" fmla="*/ 34 h 542"/>
                  <a:gd name="T2" fmla="*/ 20 w 543"/>
                  <a:gd name="T3" fmla="*/ 34 h 542"/>
                  <a:gd name="T4" fmla="*/ 23 w 543"/>
                  <a:gd name="T5" fmla="*/ 33 h 542"/>
                  <a:gd name="T6" fmla="*/ 25 w 543"/>
                  <a:gd name="T7" fmla="*/ 32 h 542"/>
                  <a:gd name="T8" fmla="*/ 28 w 543"/>
                  <a:gd name="T9" fmla="*/ 31 h 542"/>
                  <a:gd name="T10" fmla="*/ 29 w 543"/>
                  <a:gd name="T11" fmla="*/ 29 h 542"/>
                  <a:gd name="T12" fmla="*/ 31 w 543"/>
                  <a:gd name="T13" fmla="*/ 28 h 542"/>
                  <a:gd name="T14" fmla="*/ 32 w 543"/>
                  <a:gd name="T15" fmla="*/ 25 h 542"/>
                  <a:gd name="T16" fmla="*/ 34 w 543"/>
                  <a:gd name="T17" fmla="*/ 23 h 542"/>
                  <a:gd name="T18" fmla="*/ 34 w 543"/>
                  <a:gd name="T19" fmla="*/ 20 h 542"/>
                  <a:gd name="T20" fmla="*/ 34 w 543"/>
                  <a:gd name="T21" fmla="*/ 17 h 542"/>
                  <a:gd name="T22" fmla="*/ 34 w 543"/>
                  <a:gd name="T23" fmla="*/ 14 h 542"/>
                  <a:gd name="T24" fmla="*/ 34 w 543"/>
                  <a:gd name="T25" fmla="*/ 12 h 542"/>
                  <a:gd name="T26" fmla="*/ 32 w 543"/>
                  <a:gd name="T27" fmla="*/ 9 h 542"/>
                  <a:gd name="T28" fmla="*/ 31 w 543"/>
                  <a:gd name="T29" fmla="*/ 7 h 542"/>
                  <a:gd name="T30" fmla="*/ 29 w 543"/>
                  <a:gd name="T31" fmla="*/ 5 h 542"/>
                  <a:gd name="T32" fmla="*/ 28 w 543"/>
                  <a:gd name="T33" fmla="*/ 4 h 542"/>
                  <a:gd name="T34" fmla="*/ 25 w 543"/>
                  <a:gd name="T35" fmla="*/ 2 h 542"/>
                  <a:gd name="T36" fmla="*/ 23 w 543"/>
                  <a:gd name="T37" fmla="*/ 1 h 542"/>
                  <a:gd name="T38" fmla="*/ 20 w 543"/>
                  <a:gd name="T39" fmla="*/ 0 h 542"/>
                  <a:gd name="T40" fmla="*/ 17 w 543"/>
                  <a:gd name="T41" fmla="*/ 0 h 542"/>
                  <a:gd name="T42" fmla="*/ 14 w 543"/>
                  <a:gd name="T43" fmla="*/ 0 h 542"/>
                  <a:gd name="T44" fmla="*/ 12 w 543"/>
                  <a:gd name="T45" fmla="*/ 1 h 542"/>
                  <a:gd name="T46" fmla="*/ 10 w 543"/>
                  <a:gd name="T47" fmla="*/ 2 h 542"/>
                  <a:gd name="T48" fmla="*/ 7 w 543"/>
                  <a:gd name="T49" fmla="*/ 3 h 542"/>
                  <a:gd name="T50" fmla="*/ 6 w 543"/>
                  <a:gd name="T51" fmla="*/ 5 h 542"/>
                  <a:gd name="T52" fmla="*/ 4 w 543"/>
                  <a:gd name="T53" fmla="*/ 7 h 542"/>
                  <a:gd name="T54" fmla="*/ 2 w 543"/>
                  <a:gd name="T55" fmla="*/ 9 h 542"/>
                  <a:gd name="T56" fmla="*/ 1 w 543"/>
                  <a:gd name="T57" fmla="*/ 11 h 542"/>
                  <a:gd name="T58" fmla="*/ 1 w 543"/>
                  <a:gd name="T59" fmla="*/ 14 h 542"/>
                  <a:gd name="T60" fmla="*/ 0 w 543"/>
                  <a:gd name="T61" fmla="*/ 17 h 542"/>
                  <a:gd name="T62" fmla="*/ 0 w 543"/>
                  <a:gd name="T63" fmla="*/ 17 h 542"/>
                  <a:gd name="T64" fmla="*/ 0 w 543"/>
                  <a:gd name="T65" fmla="*/ 18 h 542"/>
                  <a:gd name="T66" fmla="*/ 1 w 543"/>
                  <a:gd name="T67" fmla="*/ 20 h 542"/>
                  <a:gd name="T68" fmla="*/ 1 w 543"/>
                  <a:gd name="T69" fmla="*/ 23 h 542"/>
                  <a:gd name="T70" fmla="*/ 3 w 543"/>
                  <a:gd name="T71" fmla="*/ 26 h 542"/>
                  <a:gd name="T72" fmla="*/ 4 w 543"/>
                  <a:gd name="T73" fmla="*/ 28 h 542"/>
                  <a:gd name="T74" fmla="*/ 6 w 543"/>
                  <a:gd name="T75" fmla="*/ 29 h 542"/>
                  <a:gd name="T76" fmla="*/ 7 w 543"/>
                  <a:gd name="T77" fmla="*/ 31 h 542"/>
                  <a:gd name="T78" fmla="*/ 10 w 543"/>
                  <a:gd name="T79" fmla="*/ 32 h 542"/>
                  <a:gd name="T80" fmla="*/ 12 w 543"/>
                  <a:gd name="T81" fmla="*/ 33 h 542"/>
                  <a:gd name="T82" fmla="*/ 14 w 543"/>
                  <a:gd name="T83" fmla="*/ 34 h 542"/>
                  <a:gd name="T84" fmla="*/ 17 w 543"/>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2"/>
                  <a:gd name="T131" fmla="*/ 543 w 543"/>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2">
                    <a:moveTo>
                      <a:pt x="276" y="542"/>
                    </a:moveTo>
                    <a:lnTo>
                      <a:pt x="315" y="542"/>
                    </a:lnTo>
                    <a:lnTo>
                      <a:pt x="363" y="532"/>
                    </a:lnTo>
                    <a:lnTo>
                      <a:pt x="400" y="514"/>
                    </a:lnTo>
                    <a:lnTo>
                      <a:pt x="439" y="494"/>
                    </a:lnTo>
                    <a:lnTo>
                      <a:pt x="467" y="466"/>
                    </a:lnTo>
                    <a:lnTo>
                      <a:pt x="495" y="437"/>
                    </a:lnTo>
                    <a:lnTo>
                      <a:pt x="514" y="399"/>
                    </a:lnTo>
                    <a:lnTo>
                      <a:pt x="534" y="361"/>
                    </a:lnTo>
                    <a:lnTo>
                      <a:pt x="543" y="313"/>
                    </a:lnTo>
                    <a:lnTo>
                      <a:pt x="543" y="276"/>
                    </a:lnTo>
                    <a:lnTo>
                      <a:pt x="543" y="228"/>
                    </a:lnTo>
                    <a:lnTo>
                      <a:pt x="534" y="190"/>
                    </a:lnTo>
                    <a:lnTo>
                      <a:pt x="514" y="142"/>
                    </a:lnTo>
                    <a:lnTo>
                      <a:pt x="495" y="114"/>
                    </a:lnTo>
                    <a:lnTo>
                      <a:pt x="467" y="75"/>
                    </a:lnTo>
                    <a:lnTo>
                      <a:pt x="439" y="57"/>
                    </a:lnTo>
                    <a:lnTo>
                      <a:pt x="400" y="28"/>
                    </a:lnTo>
                    <a:lnTo>
                      <a:pt x="363" y="10"/>
                    </a:lnTo>
                    <a:lnTo>
                      <a:pt x="315" y="0"/>
                    </a:lnTo>
                    <a:lnTo>
                      <a:pt x="276" y="0"/>
                    </a:lnTo>
                    <a:lnTo>
                      <a:pt x="229" y="0"/>
                    </a:lnTo>
                    <a:lnTo>
                      <a:pt x="190" y="10"/>
                    </a:lnTo>
                    <a:lnTo>
                      <a:pt x="153" y="28"/>
                    </a:lnTo>
                    <a:lnTo>
                      <a:pt x="114" y="47"/>
                    </a:lnTo>
                    <a:lnTo>
                      <a:pt x="86" y="75"/>
                    </a:lnTo>
                    <a:lnTo>
                      <a:pt x="58" y="114"/>
                    </a:lnTo>
                    <a:lnTo>
                      <a:pt x="29" y="142"/>
                    </a:lnTo>
                    <a:lnTo>
                      <a:pt x="19" y="181"/>
                    </a:lnTo>
                    <a:lnTo>
                      <a:pt x="10" y="228"/>
                    </a:lnTo>
                    <a:lnTo>
                      <a:pt x="0" y="266"/>
                    </a:lnTo>
                    <a:lnTo>
                      <a:pt x="0" y="276"/>
                    </a:lnTo>
                    <a:lnTo>
                      <a:pt x="0" y="285"/>
                    </a:lnTo>
                    <a:lnTo>
                      <a:pt x="10" y="323"/>
                    </a:lnTo>
                    <a:lnTo>
                      <a:pt x="19" y="371"/>
                    </a:lnTo>
                    <a:lnTo>
                      <a:pt x="38" y="408"/>
                    </a:lnTo>
                    <a:lnTo>
                      <a:pt x="58" y="437"/>
                    </a:lnTo>
                    <a:lnTo>
                      <a:pt x="86" y="466"/>
                    </a:lnTo>
                    <a:lnTo>
                      <a:pt x="114" y="494"/>
                    </a:lnTo>
                    <a:lnTo>
                      <a:pt x="153" y="514"/>
                    </a:lnTo>
                    <a:lnTo>
                      <a:pt x="190" y="532"/>
                    </a:lnTo>
                    <a:lnTo>
                      <a:pt x="229" y="542"/>
                    </a:lnTo>
                    <a:lnTo>
                      <a:pt x="27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7" name="Freeform 52">
                <a:extLst>
                  <a:ext uri="{FF2B5EF4-FFF2-40B4-BE49-F238E27FC236}">
                    <a16:creationId xmlns:a16="http://schemas.microsoft.com/office/drawing/2014/main" id="{6F97376E-8F0B-4C96-8351-8408CDE69149}"/>
                  </a:ext>
                </a:extLst>
              </p:cNvPr>
              <p:cNvSpPr>
                <a:spLocks/>
              </p:cNvSpPr>
              <p:nvPr/>
            </p:nvSpPr>
            <p:spPr bwMode="auto">
              <a:xfrm>
                <a:off x="5012" y="2110"/>
                <a:ext cx="116" cy="118"/>
              </a:xfrm>
              <a:custGeom>
                <a:avLst/>
                <a:gdLst>
                  <a:gd name="T0" fmla="*/ 15 w 466"/>
                  <a:gd name="T1" fmla="*/ 29 h 474"/>
                  <a:gd name="T2" fmla="*/ 17 w 466"/>
                  <a:gd name="T3" fmla="*/ 29 h 474"/>
                  <a:gd name="T4" fmla="*/ 19 w 466"/>
                  <a:gd name="T5" fmla="*/ 28 h 474"/>
                  <a:gd name="T6" fmla="*/ 21 w 466"/>
                  <a:gd name="T7" fmla="*/ 28 h 474"/>
                  <a:gd name="T8" fmla="*/ 23 w 466"/>
                  <a:gd name="T9" fmla="*/ 26 h 474"/>
                  <a:gd name="T10" fmla="*/ 25 w 466"/>
                  <a:gd name="T11" fmla="*/ 25 h 474"/>
                  <a:gd name="T12" fmla="*/ 26 w 466"/>
                  <a:gd name="T13" fmla="*/ 23 h 474"/>
                  <a:gd name="T14" fmla="*/ 27 w 466"/>
                  <a:gd name="T15" fmla="*/ 21 h 474"/>
                  <a:gd name="T16" fmla="*/ 28 w 466"/>
                  <a:gd name="T17" fmla="*/ 19 h 474"/>
                  <a:gd name="T18" fmla="*/ 29 w 466"/>
                  <a:gd name="T19" fmla="*/ 17 h 474"/>
                  <a:gd name="T20" fmla="*/ 29 w 466"/>
                  <a:gd name="T21" fmla="*/ 15 h 474"/>
                  <a:gd name="T22" fmla="*/ 29 w 466"/>
                  <a:gd name="T23" fmla="*/ 12 h 474"/>
                  <a:gd name="T24" fmla="*/ 28 w 466"/>
                  <a:gd name="T25" fmla="*/ 10 h 474"/>
                  <a:gd name="T26" fmla="*/ 27 w 466"/>
                  <a:gd name="T27" fmla="*/ 8 h 474"/>
                  <a:gd name="T28" fmla="*/ 26 w 466"/>
                  <a:gd name="T29" fmla="*/ 6 h 474"/>
                  <a:gd name="T30" fmla="*/ 25 w 466"/>
                  <a:gd name="T31" fmla="*/ 4 h 474"/>
                  <a:gd name="T32" fmla="*/ 23 w 466"/>
                  <a:gd name="T33" fmla="*/ 3 h 474"/>
                  <a:gd name="T34" fmla="*/ 21 w 466"/>
                  <a:gd name="T35" fmla="*/ 2 h 474"/>
                  <a:gd name="T36" fmla="*/ 19 w 466"/>
                  <a:gd name="T37" fmla="*/ 0 h 474"/>
                  <a:gd name="T38" fmla="*/ 17 w 466"/>
                  <a:gd name="T39" fmla="*/ 0 h 474"/>
                  <a:gd name="T40" fmla="*/ 15 w 466"/>
                  <a:gd name="T41" fmla="*/ 0 h 474"/>
                  <a:gd name="T42" fmla="*/ 12 w 466"/>
                  <a:gd name="T43" fmla="*/ 0 h 474"/>
                  <a:gd name="T44" fmla="*/ 10 w 466"/>
                  <a:gd name="T45" fmla="*/ 0 h 474"/>
                  <a:gd name="T46" fmla="*/ 8 w 466"/>
                  <a:gd name="T47" fmla="*/ 2 h 474"/>
                  <a:gd name="T48" fmla="*/ 6 w 466"/>
                  <a:gd name="T49" fmla="*/ 3 h 474"/>
                  <a:gd name="T50" fmla="*/ 4 w 466"/>
                  <a:gd name="T51" fmla="*/ 4 h 474"/>
                  <a:gd name="T52" fmla="*/ 3 w 466"/>
                  <a:gd name="T53" fmla="*/ 6 h 474"/>
                  <a:gd name="T54" fmla="*/ 2 w 466"/>
                  <a:gd name="T55" fmla="*/ 8 h 474"/>
                  <a:gd name="T56" fmla="*/ 0 w 466"/>
                  <a:gd name="T57" fmla="*/ 10 h 474"/>
                  <a:gd name="T58" fmla="*/ 0 w 466"/>
                  <a:gd name="T59" fmla="*/ 12 h 474"/>
                  <a:gd name="T60" fmla="*/ 0 w 466"/>
                  <a:gd name="T61" fmla="*/ 14 h 474"/>
                  <a:gd name="T62" fmla="*/ 0 w 466"/>
                  <a:gd name="T63" fmla="*/ 15 h 474"/>
                  <a:gd name="T64" fmla="*/ 0 w 466"/>
                  <a:gd name="T65" fmla="*/ 15 h 474"/>
                  <a:gd name="T66" fmla="*/ 0 w 466"/>
                  <a:gd name="T67" fmla="*/ 18 h 474"/>
                  <a:gd name="T68" fmla="*/ 0 w 466"/>
                  <a:gd name="T69" fmla="*/ 19 h 474"/>
                  <a:gd name="T70" fmla="*/ 2 w 466"/>
                  <a:gd name="T71" fmla="*/ 22 h 474"/>
                  <a:gd name="T72" fmla="*/ 3 w 466"/>
                  <a:gd name="T73" fmla="*/ 24 h 474"/>
                  <a:gd name="T74" fmla="*/ 4 w 466"/>
                  <a:gd name="T75" fmla="*/ 25 h 474"/>
                  <a:gd name="T76" fmla="*/ 6 w 466"/>
                  <a:gd name="T77" fmla="*/ 26 h 474"/>
                  <a:gd name="T78" fmla="*/ 8 w 466"/>
                  <a:gd name="T79" fmla="*/ 28 h 474"/>
                  <a:gd name="T80" fmla="*/ 10 w 466"/>
                  <a:gd name="T81" fmla="*/ 28 h 474"/>
                  <a:gd name="T82" fmla="*/ 12 w 466"/>
                  <a:gd name="T83" fmla="*/ 29 h 474"/>
                  <a:gd name="T84" fmla="*/ 15 w 466"/>
                  <a:gd name="T85" fmla="*/ 29 h 4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6"/>
                  <a:gd name="T130" fmla="*/ 0 h 474"/>
                  <a:gd name="T131" fmla="*/ 466 w 466"/>
                  <a:gd name="T132" fmla="*/ 474 h 4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6" h="474">
                    <a:moveTo>
                      <a:pt x="238" y="474"/>
                    </a:moveTo>
                    <a:lnTo>
                      <a:pt x="276" y="465"/>
                    </a:lnTo>
                    <a:lnTo>
                      <a:pt x="304" y="456"/>
                    </a:lnTo>
                    <a:lnTo>
                      <a:pt x="343" y="446"/>
                    </a:lnTo>
                    <a:lnTo>
                      <a:pt x="371" y="427"/>
                    </a:lnTo>
                    <a:lnTo>
                      <a:pt x="399" y="398"/>
                    </a:lnTo>
                    <a:lnTo>
                      <a:pt x="419" y="370"/>
                    </a:lnTo>
                    <a:lnTo>
                      <a:pt x="438" y="342"/>
                    </a:lnTo>
                    <a:lnTo>
                      <a:pt x="457" y="313"/>
                    </a:lnTo>
                    <a:lnTo>
                      <a:pt x="466" y="275"/>
                    </a:lnTo>
                    <a:lnTo>
                      <a:pt x="466" y="238"/>
                    </a:lnTo>
                    <a:lnTo>
                      <a:pt x="466" y="199"/>
                    </a:lnTo>
                    <a:lnTo>
                      <a:pt x="457" y="161"/>
                    </a:lnTo>
                    <a:lnTo>
                      <a:pt x="438" y="132"/>
                    </a:lnTo>
                    <a:lnTo>
                      <a:pt x="419" y="95"/>
                    </a:lnTo>
                    <a:lnTo>
                      <a:pt x="399" y="65"/>
                    </a:lnTo>
                    <a:lnTo>
                      <a:pt x="371" y="47"/>
                    </a:lnTo>
                    <a:lnTo>
                      <a:pt x="343" y="28"/>
                    </a:lnTo>
                    <a:lnTo>
                      <a:pt x="304" y="9"/>
                    </a:lnTo>
                    <a:lnTo>
                      <a:pt x="276" y="9"/>
                    </a:lnTo>
                    <a:lnTo>
                      <a:pt x="238" y="0"/>
                    </a:lnTo>
                    <a:lnTo>
                      <a:pt x="200" y="9"/>
                    </a:lnTo>
                    <a:lnTo>
                      <a:pt x="161" y="9"/>
                    </a:lnTo>
                    <a:lnTo>
                      <a:pt x="124" y="28"/>
                    </a:lnTo>
                    <a:lnTo>
                      <a:pt x="96" y="47"/>
                    </a:lnTo>
                    <a:lnTo>
                      <a:pt x="66" y="65"/>
                    </a:lnTo>
                    <a:lnTo>
                      <a:pt x="48" y="95"/>
                    </a:lnTo>
                    <a:lnTo>
                      <a:pt x="29" y="123"/>
                    </a:lnTo>
                    <a:lnTo>
                      <a:pt x="9" y="161"/>
                    </a:lnTo>
                    <a:lnTo>
                      <a:pt x="0" y="190"/>
                    </a:lnTo>
                    <a:lnTo>
                      <a:pt x="0" y="227"/>
                    </a:lnTo>
                    <a:lnTo>
                      <a:pt x="0" y="238"/>
                    </a:lnTo>
                    <a:lnTo>
                      <a:pt x="0" y="247"/>
                    </a:lnTo>
                    <a:lnTo>
                      <a:pt x="0" y="285"/>
                    </a:lnTo>
                    <a:lnTo>
                      <a:pt x="9" y="313"/>
                    </a:lnTo>
                    <a:lnTo>
                      <a:pt x="29" y="351"/>
                    </a:lnTo>
                    <a:lnTo>
                      <a:pt x="48" y="380"/>
                    </a:lnTo>
                    <a:lnTo>
                      <a:pt x="66" y="409"/>
                    </a:lnTo>
                    <a:lnTo>
                      <a:pt x="96" y="427"/>
                    </a:lnTo>
                    <a:lnTo>
                      <a:pt x="124" y="446"/>
                    </a:lnTo>
                    <a:lnTo>
                      <a:pt x="161" y="456"/>
                    </a:lnTo>
                    <a:lnTo>
                      <a:pt x="200" y="465"/>
                    </a:lnTo>
                    <a:lnTo>
                      <a:pt x="238" y="47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8" name="Freeform 53">
                <a:extLst>
                  <a:ext uri="{FF2B5EF4-FFF2-40B4-BE49-F238E27FC236}">
                    <a16:creationId xmlns:a16="http://schemas.microsoft.com/office/drawing/2014/main" id="{6A4DE8AC-C9A2-43A1-97B0-96CCB4BB2454}"/>
                  </a:ext>
                </a:extLst>
              </p:cNvPr>
              <p:cNvSpPr>
                <a:spLocks/>
              </p:cNvSpPr>
              <p:nvPr/>
            </p:nvSpPr>
            <p:spPr bwMode="auto">
              <a:xfrm>
                <a:off x="5019" y="2112"/>
                <a:ext cx="97" cy="100"/>
              </a:xfrm>
              <a:custGeom>
                <a:avLst/>
                <a:gdLst>
                  <a:gd name="T0" fmla="*/ 12 w 390"/>
                  <a:gd name="T1" fmla="*/ 25 h 400"/>
                  <a:gd name="T2" fmla="*/ 14 w 390"/>
                  <a:gd name="T3" fmla="*/ 25 h 400"/>
                  <a:gd name="T4" fmla="*/ 16 w 390"/>
                  <a:gd name="T5" fmla="*/ 24 h 400"/>
                  <a:gd name="T6" fmla="*/ 18 w 390"/>
                  <a:gd name="T7" fmla="*/ 23 h 400"/>
                  <a:gd name="T8" fmla="*/ 19 w 390"/>
                  <a:gd name="T9" fmla="*/ 23 h 400"/>
                  <a:gd name="T10" fmla="*/ 21 w 390"/>
                  <a:gd name="T11" fmla="*/ 22 h 400"/>
                  <a:gd name="T12" fmla="*/ 22 w 390"/>
                  <a:gd name="T13" fmla="*/ 20 h 400"/>
                  <a:gd name="T14" fmla="*/ 23 w 390"/>
                  <a:gd name="T15" fmla="*/ 19 h 400"/>
                  <a:gd name="T16" fmla="*/ 24 w 390"/>
                  <a:gd name="T17" fmla="*/ 17 h 400"/>
                  <a:gd name="T18" fmla="*/ 24 w 390"/>
                  <a:gd name="T19" fmla="*/ 14 h 400"/>
                  <a:gd name="T20" fmla="*/ 24 w 390"/>
                  <a:gd name="T21" fmla="*/ 13 h 400"/>
                  <a:gd name="T22" fmla="*/ 24 w 390"/>
                  <a:gd name="T23" fmla="*/ 11 h 400"/>
                  <a:gd name="T24" fmla="*/ 24 w 390"/>
                  <a:gd name="T25" fmla="*/ 9 h 400"/>
                  <a:gd name="T26" fmla="*/ 23 w 390"/>
                  <a:gd name="T27" fmla="*/ 7 h 400"/>
                  <a:gd name="T28" fmla="*/ 22 w 390"/>
                  <a:gd name="T29" fmla="*/ 6 h 400"/>
                  <a:gd name="T30" fmla="*/ 21 w 390"/>
                  <a:gd name="T31" fmla="*/ 4 h 400"/>
                  <a:gd name="T32" fmla="*/ 19 w 390"/>
                  <a:gd name="T33" fmla="*/ 3 h 400"/>
                  <a:gd name="T34" fmla="*/ 18 w 390"/>
                  <a:gd name="T35" fmla="*/ 2 h 400"/>
                  <a:gd name="T36" fmla="*/ 16 w 390"/>
                  <a:gd name="T37" fmla="*/ 1 h 400"/>
                  <a:gd name="T38" fmla="*/ 14 w 390"/>
                  <a:gd name="T39" fmla="*/ 1 h 400"/>
                  <a:gd name="T40" fmla="*/ 12 w 390"/>
                  <a:gd name="T41" fmla="*/ 0 h 400"/>
                  <a:gd name="T42" fmla="*/ 10 w 390"/>
                  <a:gd name="T43" fmla="*/ 1 h 400"/>
                  <a:gd name="T44" fmla="*/ 8 w 390"/>
                  <a:gd name="T45" fmla="*/ 1 h 400"/>
                  <a:gd name="T46" fmla="*/ 6 w 390"/>
                  <a:gd name="T47" fmla="*/ 2 h 400"/>
                  <a:gd name="T48" fmla="*/ 5 w 390"/>
                  <a:gd name="T49" fmla="*/ 3 h 400"/>
                  <a:gd name="T50" fmla="*/ 3 w 390"/>
                  <a:gd name="T51" fmla="*/ 4 h 400"/>
                  <a:gd name="T52" fmla="*/ 2 w 390"/>
                  <a:gd name="T53" fmla="*/ 6 h 400"/>
                  <a:gd name="T54" fmla="*/ 1 w 390"/>
                  <a:gd name="T55" fmla="*/ 7 h 400"/>
                  <a:gd name="T56" fmla="*/ 0 w 390"/>
                  <a:gd name="T57" fmla="*/ 9 h 400"/>
                  <a:gd name="T58" fmla="*/ 0 w 390"/>
                  <a:gd name="T59" fmla="*/ 10 h 400"/>
                  <a:gd name="T60" fmla="*/ 0 w 390"/>
                  <a:gd name="T61" fmla="*/ 12 h 400"/>
                  <a:gd name="T62" fmla="*/ 0 w 390"/>
                  <a:gd name="T63" fmla="*/ 13 h 400"/>
                  <a:gd name="T64" fmla="*/ 0 w 390"/>
                  <a:gd name="T65" fmla="*/ 13 h 400"/>
                  <a:gd name="T66" fmla="*/ 0 w 390"/>
                  <a:gd name="T67" fmla="*/ 15 h 400"/>
                  <a:gd name="T68" fmla="*/ 0 w 390"/>
                  <a:gd name="T69" fmla="*/ 17 h 400"/>
                  <a:gd name="T70" fmla="*/ 1 w 390"/>
                  <a:gd name="T71" fmla="*/ 19 h 400"/>
                  <a:gd name="T72" fmla="*/ 2 w 390"/>
                  <a:gd name="T73" fmla="*/ 20 h 400"/>
                  <a:gd name="T74" fmla="*/ 3 w 390"/>
                  <a:gd name="T75" fmla="*/ 22 h 400"/>
                  <a:gd name="T76" fmla="*/ 5 w 390"/>
                  <a:gd name="T77" fmla="*/ 23 h 400"/>
                  <a:gd name="T78" fmla="*/ 6 w 390"/>
                  <a:gd name="T79" fmla="*/ 24 h 400"/>
                  <a:gd name="T80" fmla="*/ 8 w 390"/>
                  <a:gd name="T81" fmla="*/ 24 h 400"/>
                  <a:gd name="T82" fmla="*/ 10 w 390"/>
                  <a:gd name="T83" fmla="*/ 25 h 400"/>
                  <a:gd name="T84" fmla="*/ 12 w 390"/>
                  <a:gd name="T85" fmla="*/ 25 h 4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400"/>
                  <a:gd name="T131" fmla="*/ 390 w 390"/>
                  <a:gd name="T132" fmla="*/ 400 h 4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400">
                    <a:moveTo>
                      <a:pt x="190" y="400"/>
                    </a:moveTo>
                    <a:lnTo>
                      <a:pt x="228" y="400"/>
                    </a:lnTo>
                    <a:lnTo>
                      <a:pt x="257" y="389"/>
                    </a:lnTo>
                    <a:lnTo>
                      <a:pt x="285" y="371"/>
                    </a:lnTo>
                    <a:lnTo>
                      <a:pt x="305" y="361"/>
                    </a:lnTo>
                    <a:lnTo>
                      <a:pt x="333" y="342"/>
                    </a:lnTo>
                    <a:lnTo>
                      <a:pt x="352" y="313"/>
                    </a:lnTo>
                    <a:lnTo>
                      <a:pt x="370" y="294"/>
                    </a:lnTo>
                    <a:lnTo>
                      <a:pt x="381" y="266"/>
                    </a:lnTo>
                    <a:lnTo>
                      <a:pt x="390" y="229"/>
                    </a:lnTo>
                    <a:lnTo>
                      <a:pt x="390" y="199"/>
                    </a:lnTo>
                    <a:lnTo>
                      <a:pt x="390" y="171"/>
                    </a:lnTo>
                    <a:lnTo>
                      <a:pt x="381" y="143"/>
                    </a:lnTo>
                    <a:lnTo>
                      <a:pt x="370" y="114"/>
                    </a:lnTo>
                    <a:lnTo>
                      <a:pt x="352" y="86"/>
                    </a:lnTo>
                    <a:lnTo>
                      <a:pt x="333" y="56"/>
                    </a:lnTo>
                    <a:lnTo>
                      <a:pt x="305" y="38"/>
                    </a:lnTo>
                    <a:lnTo>
                      <a:pt x="285" y="28"/>
                    </a:lnTo>
                    <a:lnTo>
                      <a:pt x="257" y="9"/>
                    </a:lnTo>
                    <a:lnTo>
                      <a:pt x="228" y="9"/>
                    </a:lnTo>
                    <a:lnTo>
                      <a:pt x="190" y="0"/>
                    </a:lnTo>
                    <a:lnTo>
                      <a:pt x="162" y="9"/>
                    </a:lnTo>
                    <a:lnTo>
                      <a:pt x="132" y="9"/>
                    </a:lnTo>
                    <a:lnTo>
                      <a:pt x="104" y="28"/>
                    </a:lnTo>
                    <a:lnTo>
                      <a:pt x="76" y="38"/>
                    </a:lnTo>
                    <a:lnTo>
                      <a:pt x="56" y="56"/>
                    </a:lnTo>
                    <a:lnTo>
                      <a:pt x="37" y="86"/>
                    </a:lnTo>
                    <a:lnTo>
                      <a:pt x="19" y="104"/>
                    </a:lnTo>
                    <a:lnTo>
                      <a:pt x="9" y="134"/>
                    </a:lnTo>
                    <a:lnTo>
                      <a:pt x="0" y="162"/>
                    </a:lnTo>
                    <a:lnTo>
                      <a:pt x="0" y="190"/>
                    </a:lnTo>
                    <a:lnTo>
                      <a:pt x="0" y="199"/>
                    </a:lnTo>
                    <a:lnTo>
                      <a:pt x="0" y="209"/>
                    </a:lnTo>
                    <a:lnTo>
                      <a:pt x="0" y="238"/>
                    </a:lnTo>
                    <a:lnTo>
                      <a:pt x="9" y="266"/>
                    </a:lnTo>
                    <a:lnTo>
                      <a:pt x="19" y="294"/>
                    </a:lnTo>
                    <a:lnTo>
                      <a:pt x="37" y="324"/>
                    </a:lnTo>
                    <a:lnTo>
                      <a:pt x="56" y="342"/>
                    </a:lnTo>
                    <a:lnTo>
                      <a:pt x="76" y="361"/>
                    </a:lnTo>
                    <a:lnTo>
                      <a:pt x="104" y="380"/>
                    </a:lnTo>
                    <a:lnTo>
                      <a:pt x="132" y="389"/>
                    </a:lnTo>
                    <a:lnTo>
                      <a:pt x="162" y="400"/>
                    </a:lnTo>
                    <a:lnTo>
                      <a:pt x="190" y="40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69" name="Freeform 54">
                <a:extLst>
                  <a:ext uri="{FF2B5EF4-FFF2-40B4-BE49-F238E27FC236}">
                    <a16:creationId xmlns:a16="http://schemas.microsoft.com/office/drawing/2014/main" id="{E7B66D88-997B-45A0-8BDD-03DAE7F0D1B1}"/>
                  </a:ext>
                </a:extLst>
              </p:cNvPr>
              <p:cNvSpPr>
                <a:spLocks/>
              </p:cNvSpPr>
              <p:nvPr/>
            </p:nvSpPr>
            <p:spPr bwMode="auto">
              <a:xfrm>
                <a:off x="5024" y="2117"/>
                <a:ext cx="80" cy="78"/>
              </a:xfrm>
              <a:custGeom>
                <a:avLst/>
                <a:gdLst>
                  <a:gd name="T0" fmla="*/ 10 w 323"/>
                  <a:gd name="T1" fmla="*/ 19 h 314"/>
                  <a:gd name="T2" fmla="*/ 12 w 323"/>
                  <a:gd name="T3" fmla="*/ 19 h 314"/>
                  <a:gd name="T4" fmla="*/ 13 w 323"/>
                  <a:gd name="T5" fmla="*/ 19 h 314"/>
                  <a:gd name="T6" fmla="*/ 15 w 323"/>
                  <a:gd name="T7" fmla="*/ 18 h 314"/>
                  <a:gd name="T8" fmla="*/ 16 w 323"/>
                  <a:gd name="T9" fmla="*/ 18 h 314"/>
                  <a:gd name="T10" fmla="*/ 17 w 323"/>
                  <a:gd name="T11" fmla="*/ 16 h 314"/>
                  <a:gd name="T12" fmla="*/ 18 w 323"/>
                  <a:gd name="T13" fmla="*/ 15 h 314"/>
                  <a:gd name="T14" fmla="*/ 19 w 323"/>
                  <a:gd name="T15" fmla="*/ 14 h 314"/>
                  <a:gd name="T16" fmla="*/ 19 w 323"/>
                  <a:gd name="T17" fmla="*/ 13 h 314"/>
                  <a:gd name="T18" fmla="*/ 19 w 323"/>
                  <a:gd name="T19" fmla="*/ 11 h 314"/>
                  <a:gd name="T20" fmla="*/ 20 w 323"/>
                  <a:gd name="T21" fmla="*/ 9 h 314"/>
                  <a:gd name="T22" fmla="*/ 19 w 323"/>
                  <a:gd name="T23" fmla="*/ 8 h 314"/>
                  <a:gd name="T24" fmla="*/ 19 w 323"/>
                  <a:gd name="T25" fmla="*/ 6 h 314"/>
                  <a:gd name="T26" fmla="*/ 19 w 323"/>
                  <a:gd name="T27" fmla="*/ 5 h 314"/>
                  <a:gd name="T28" fmla="*/ 18 w 323"/>
                  <a:gd name="T29" fmla="*/ 3 h 314"/>
                  <a:gd name="T30" fmla="*/ 17 w 323"/>
                  <a:gd name="T31" fmla="*/ 3 h 314"/>
                  <a:gd name="T32" fmla="*/ 16 w 323"/>
                  <a:gd name="T33" fmla="*/ 2 h 314"/>
                  <a:gd name="T34" fmla="*/ 15 w 323"/>
                  <a:gd name="T35" fmla="*/ 1 h 314"/>
                  <a:gd name="T36" fmla="*/ 13 w 323"/>
                  <a:gd name="T37" fmla="*/ 0 h 314"/>
                  <a:gd name="T38" fmla="*/ 12 w 323"/>
                  <a:gd name="T39" fmla="*/ 0 h 314"/>
                  <a:gd name="T40" fmla="*/ 10 w 323"/>
                  <a:gd name="T41" fmla="*/ 0 h 314"/>
                  <a:gd name="T42" fmla="*/ 8 w 323"/>
                  <a:gd name="T43" fmla="*/ 0 h 314"/>
                  <a:gd name="T44" fmla="*/ 7 w 323"/>
                  <a:gd name="T45" fmla="*/ 0 h 314"/>
                  <a:gd name="T46" fmla="*/ 5 w 323"/>
                  <a:gd name="T47" fmla="*/ 1 h 314"/>
                  <a:gd name="T48" fmla="*/ 4 w 323"/>
                  <a:gd name="T49" fmla="*/ 2 h 314"/>
                  <a:gd name="T50" fmla="*/ 3 w 323"/>
                  <a:gd name="T51" fmla="*/ 3 h 314"/>
                  <a:gd name="T52" fmla="*/ 2 w 323"/>
                  <a:gd name="T53" fmla="*/ 3 h 314"/>
                  <a:gd name="T54" fmla="*/ 1 w 323"/>
                  <a:gd name="T55" fmla="*/ 5 h 314"/>
                  <a:gd name="T56" fmla="*/ 0 w 323"/>
                  <a:gd name="T57" fmla="*/ 6 h 314"/>
                  <a:gd name="T58" fmla="*/ 0 w 323"/>
                  <a:gd name="T59" fmla="*/ 8 h 314"/>
                  <a:gd name="T60" fmla="*/ 0 w 323"/>
                  <a:gd name="T61" fmla="*/ 9 h 314"/>
                  <a:gd name="T62" fmla="*/ 0 w 323"/>
                  <a:gd name="T63" fmla="*/ 11 h 314"/>
                  <a:gd name="T64" fmla="*/ 0 w 323"/>
                  <a:gd name="T65" fmla="*/ 13 h 314"/>
                  <a:gd name="T66" fmla="*/ 1 w 323"/>
                  <a:gd name="T67" fmla="*/ 14 h 314"/>
                  <a:gd name="T68" fmla="*/ 2 w 323"/>
                  <a:gd name="T69" fmla="*/ 15 h 314"/>
                  <a:gd name="T70" fmla="*/ 3 w 323"/>
                  <a:gd name="T71" fmla="*/ 16 h 314"/>
                  <a:gd name="T72" fmla="*/ 4 w 323"/>
                  <a:gd name="T73" fmla="*/ 18 h 314"/>
                  <a:gd name="T74" fmla="*/ 5 w 323"/>
                  <a:gd name="T75" fmla="*/ 18 h 314"/>
                  <a:gd name="T76" fmla="*/ 7 w 323"/>
                  <a:gd name="T77" fmla="*/ 19 h 314"/>
                  <a:gd name="T78" fmla="*/ 8 w 323"/>
                  <a:gd name="T79" fmla="*/ 19 h 314"/>
                  <a:gd name="T80" fmla="*/ 10 w 323"/>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4"/>
                  <a:gd name="T125" fmla="*/ 323 w 323"/>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4">
                    <a:moveTo>
                      <a:pt x="161" y="314"/>
                    </a:moveTo>
                    <a:lnTo>
                      <a:pt x="190" y="314"/>
                    </a:lnTo>
                    <a:lnTo>
                      <a:pt x="209" y="305"/>
                    </a:lnTo>
                    <a:lnTo>
                      <a:pt x="238" y="294"/>
                    </a:lnTo>
                    <a:lnTo>
                      <a:pt x="256" y="285"/>
                    </a:lnTo>
                    <a:lnTo>
                      <a:pt x="275" y="266"/>
                    </a:lnTo>
                    <a:lnTo>
                      <a:pt x="286" y="247"/>
                    </a:lnTo>
                    <a:lnTo>
                      <a:pt x="304" y="228"/>
                    </a:lnTo>
                    <a:lnTo>
                      <a:pt x="314" y="210"/>
                    </a:lnTo>
                    <a:lnTo>
                      <a:pt x="314" y="180"/>
                    </a:lnTo>
                    <a:lnTo>
                      <a:pt x="323" y="152"/>
                    </a:lnTo>
                    <a:lnTo>
                      <a:pt x="314" y="133"/>
                    </a:lnTo>
                    <a:lnTo>
                      <a:pt x="314" y="104"/>
                    </a:lnTo>
                    <a:lnTo>
                      <a:pt x="304" y="85"/>
                    </a:lnTo>
                    <a:lnTo>
                      <a:pt x="286" y="57"/>
                    </a:lnTo>
                    <a:lnTo>
                      <a:pt x="275" y="48"/>
                    </a:lnTo>
                    <a:lnTo>
                      <a:pt x="256" y="28"/>
                    </a:lnTo>
                    <a:lnTo>
                      <a:pt x="238" y="19"/>
                    </a:lnTo>
                    <a:lnTo>
                      <a:pt x="209" y="0"/>
                    </a:lnTo>
                    <a:lnTo>
                      <a:pt x="190" y="0"/>
                    </a:lnTo>
                    <a:lnTo>
                      <a:pt x="161" y="0"/>
                    </a:lnTo>
                    <a:lnTo>
                      <a:pt x="133" y="0"/>
                    </a:lnTo>
                    <a:lnTo>
                      <a:pt x="113" y="0"/>
                    </a:lnTo>
                    <a:lnTo>
                      <a:pt x="85" y="19"/>
                    </a:lnTo>
                    <a:lnTo>
                      <a:pt x="66" y="28"/>
                    </a:lnTo>
                    <a:lnTo>
                      <a:pt x="48" y="48"/>
                    </a:lnTo>
                    <a:lnTo>
                      <a:pt x="37" y="57"/>
                    </a:lnTo>
                    <a:lnTo>
                      <a:pt x="18" y="85"/>
                    </a:lnTo>
                    <a:lnTo>
                      <a:pt x="9" y="104"/>
                    </a:lnTo>
                    <a:lnTo>
                      <a:pt x="9" y="133"/>
                    </a:lnTo>
                    <a:lnTo>
                      <a:pt x="0" y="152"/>
                    </a:lnTo>
                    <a:lnTo>
                      <a:pt x="9" y="180"/>
                    </a:lnTo>
                    <a:lnTo>
                      <a:pt x="9" y="210"/>
                    </a:lnTo>
                    <a:lnTo>
                      <a:pt x="18" y="228"/>
                    </a:lnTo>
                    <a:lnTo>
                      <a:pt x="37" y="247"/>
                    </a:lnTo>
                    <a:lnTo>
                      <a:pt x="48" y="266"/>
                    </a:lnTo>
                    <a:lnTo>
                      <a:pt x="66" y="285"/>
                    </a:lnTo>
                    <a:lnTo>
                      <a:pt x="85" y="294"/>
                    </a:lnTo>
                    <a:lnTo>
                      <a:pt x="113" y="305"/>
                    </a:lnTo>
                    <a:lnTo>
                      <a:pt x="133"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0" name="Freeform 55">
                <a:extLst>
                  <a:ext uri="{FF2B5EF4-FFF2-40B4-BE49-F238E27FC236}">
                    <a16:creationId xmlns:a16="http://schemas.microsoft.com/office/drawing/2014/main" id="{958E056A-C7C0-41B5-BE5B-95DFD7EDD60F}"/>
                  </a:ext>
                </a:extLst>
              </p:cNvPr>
              <p:cNvSpPr>
                <a:spLocks/>
              </p:cNvSpPr>
              <p:nvPr/>
            </p:nvSpPr>
            <p:spPr bwMode="auto">
              <a:xfrm>
                <a:off x="3301" y="2293"/>
                <a:ext cx="331" cy="330"/>
              </a:xfrm>
              <a:custGeom>
                <a:avLst/>
                <a:gdLst>
                  <a:gd name="T0" fmla="*/ 42 w 1324"/>
                  <a:gd name="T1" fmla="*/ 82 h 1323"/>
                  <a:gd name="T2" fmla="*/ 48 w 1324"/>
                  <a:gd name="T3" fmla="*/ 82 h 1323"/>
                  <a:gd name="T4" fmla="*/ 55 w 1324"/>
                  <a:gd name="T5" fmla="*/ 80 h 1323"/>
                  <a:gd name="T6" fmla="*/ 61 w 1324"/>
                  <a:gd name="T7" fmla="*/ 78 h 1323"/>
                  <a:gd name="T8" fmla="*/ 66 w 1324"/>
                  <a:gd name="T9" fmla="*/ 75 h 1323"/>
                  <a:gd name="T10" fmla="*/ 71 w 1324"/>
                  <a:gd name="T11" fmla="*/ 70 h 1323"/>
                  <a:gd name="T12" fmla="*/ 75 w 1324"/>
                  <a:gd name="T13" fmla="*/ 65 h 1323"/>
                  <a:gd name="T14" fmla="*/ 78 w 1324"/>
                  <a:gd name="T15" fmla="*/ 60 h 1323"/>
                  <a:gd name="T16" fmla="*/ 81 w 1324"/>
                  <a:gd name="T17" fmla="*/ 54 h 1323"/>
                  <a:gd name="T18" fmla="*/ 82 w 1324"/>
                  <a:gd name="T19" fmla="*/ 48 h 1323"/>
                  <a:gd name="T20" fmla="*/ 83 w 1324"/>
                  <a:gd name="T21" fmla="*/ 41 h 1323"/>
                  <a:gd name="T22" fmla="*/ 82 w 1324"/>
                  <a:gd name="T23" fmla="*/ 34 h 1323"/>
                  <a:gd name="T24" fmla="*/ 81 w 1324"/>
                  <a:gd name="T25" fmla="*/ 28 h 1323"/>
                  <a:gd name="T26" fmla="*/ 78 w 1324"/>
                  <a:gd name="T27" fmla="*/ 22 h 1323"/>
                  <a:gd name="T28" fmla="*/ 75 w 1324"/>
                  <a:gd name="T29" fmla="*/ 16 h 1323"/>
                  <a:gd name="T30" fmla="*/ 71 w 1324"/>
                  <a:gd name="T31" fmla="*/ 12 h 1323"/>
                  <a:gd name="T32" fmla="*/ 66 w 1324"/>
                  <a:gd name="T33" fmla="*/ 8 h 1323"/>
                  <a:gd name="T34" fmla="*/ 61 w 1324"/>
                  <a:gd name="T35" fmla="*/ 5 h 1323"/>
                  <a:gd name="T36" fmla="*/ 55 w 1324"/>
                  <a:gd name="T37" fmla="*/ 2 h 1323"/>
                  <a:gd name="T38" fmla="*/ 48 w 1324"/>
                  <a:gd name="T39" fmla="*/ 0 h 1323"/>
                  <a:gd name="T40" fmla="*/ 42 w 1324"/>
                  <a:gd name="T41" fmla="*/ 0 h 1323"/>
                  <a:gd name="T42" fmla="*/ 35 w 1324"/>
                  <a:gd name="T43" fmla="*/ 0 h 1323"/>
                  <a:gd name="T44" fmla="*/ 29 w 1324"/>
                  <a:gd name="T45" fmla="*/ 2 h 1323"/>
                  <a:gd name="T46" fmla="*/ 23 w 1324"/>
                  <a:gd name="T47" fmla="*/ 5 h 1323"/>
                  <a:gd name="T48" fmla="*/ 17 w 1324"/>
                  <a:gd name="T49" fmla="*/ 8 h 1323"/>
                  <a:gd name="T50" fmla="*/ 13 w 1324"/>
                  <a:gd name="T51" fmla="*/ 12 h 1323"/>
                  <a:gd name="T52" fmla="*/ 9 w 1324"/>
                  <a:gd name="T53" fmla="*/ 16 h 1323"/>
                  <a:gd name="T54" fmla="*/ 5 w 1324"/>
                  <a:gd name="T55" fmla="*/ 22 h 1323"/>
                  <a:gd name="T56" fmla="*/ 3 w 1324"/>
                  <a:gd name="T57" fmla="*/ 28 h 1323"/>
                  <a:gd name="T58" fmla="*/ 1 w 1324"/>
                  <a:gd name="T59" fmla="*/ 34 h 1323"/>
                  <a:gd name="T60" fmla="*/ 0 w 1324"/>
                  <a:gd name="T61" fmla="*/ 41 h 1323"/>
                  <a:gd name="T62" fmla="*/ 1 w 1324"/>
                  <a:gd name="T63" fmla="*/ 48 h 1323"/>
                  <a:gd name="T64" fmla="*/ 3 w 1324"/>
                  <a:gd name="T65" fmla="*/ 54 h 1323"/>
                  <a:gd name="T66" fmla="*/ 5 w 1324"/>
                  <a:gd name="T67" fmla="*/ 60 h 1323"/>
                  <a:gd name="T68" fmla="*/ 9 w 1324"/>
                  <a:gd name="T69" fmla="*/ 65 h 1323"/>
                  <a:gd name="T70" fmla="*/ 13 w 1324"/>
                  <a:gd name="T71" fmla="*/ 70 h 1323"/>
                  <a:gd name="T72" fmla="*/ 17 w 1324"/>
                  <a:gd name="T73" fmla="*/ 75 h 1323"/>
                  <a:gd name="T74" fmla="*/ 23 w 1324"/>
                  <a:gd name="T75" fmla="*/ 78 h 1323"/>
                  <a:gd name="T76" fmla="*/ 29 w 1324"/>
                  <a:gd name="T77" fmla="*/ 80 h 1323"/>
                  <a:gd name="T78" fmla="*/ 35 w 1324"/>
                  <a:gd name="T79" fmla="*/ 82 h 1323"/>
                  <a:gd name="T80" fmla="*/ 42 w 1324"/>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1" name="Freeform 56">
                <a:extLst>
                  <a:ext uri="{FF2B5EF4-FFF2-40B4-BE49-F238E27FC236}">
                    <a16:creationId xmlns:a16="http://schemas.microsoft.com/office/drawing/2014/main" id="{6CB91465-A411-4233-AA89-03C2CB8FA08C}"/>
                  </a:ext>
                </a:extLst>
              </p:cNvPr>
              <p:cNvSpPr>
                <a:spLocks/>
              </p:cNvSpPr>
              <p:nvPr/>
            </p:nvSpPr>
            <p:spPr bwMode="auto">
              <a:xfrm>
                <a:off x="3301" y="2293"/>
                <a:ext cx="331" cy="330"/>
              </a:xfrm>
              <a:custGeom>
                <a:avLst/>
                <a:gdLst>
                  <a:gd name="T0" fmla="*/ 42 w 1324"/>
                  <a:gd name="T1" fmla="*/ 82 h 1323"/>
                  <a:gd name="T2" fmla="*/ 48 w 1324"/>
                  <a:gd name="T3" fmla="*/ 82 h 1323"/>
                  <a:gd name="T4" fmla="*/ 55 w 1324"/>
                  <a:gd name="T5" fmla="*/ 80 h 1323"/>
                  <a:gd name="T6" fmla="*/ 61 w 1324"/>
                  <a:gd name="T7" fmla="*/ 78 h 1323"/>
                  <a:gd name="T8" fmla="*/ 66 w 1324"/>
                  <a:gd name="T9" fmla="*/ 75 h 1323"/>
                  <a:gd name="T10" fmla="*/ 71 w 1324"/>
                  <a:gd name="T11" fmla="*/ 70 h 1323"/>
                  <a:gd name="T12" fmla="*/ 75 w 1324"/>
                  <a:gd name="T13" fmla="*/ 65 h 1323"/>
                  <a:gd name="T14" fmla="*/ 78 w 1324"/>
                  <a:gd name="T15" fmla="*/ 60 h 1323"/>
                  <a:gd name="T16" fmla="*/ 81 w 1324"/>
                  <a:gd name="T17" fmla="*/ 54 h 1323"/>
                  <a:gd name="T18" fmla="*/ 82 w 1324"/>
                  <a:gd name="T19" fmla="*/ 48 h 1323"/>
                  <a:gd name="T20" fmla="*/ 83 w 1324"/>
                  <a:gd name="T21" fmla="*/ 41 h 1323"/>
                  <a:gd name="T22" fmla="*/ 82 w 1324"/>
                  <a:gd name="T23" fmla="*/ 34 h 1323"/>
                  <a:gd name="T24" fmla="*/ 81 w 1324"/>
                  <a:gd name="T25" fmla="*/ 28 h 1323"/>
                  <a:gd name="T26" fmla="*/ 78 w 1324"/>
                  <a:gd name="T27" fmla="*/ 22 h 1323"/>
                  <a:gd name="T28" fmla="*/ 75 w 1324"/>
                  <a:gd name="T29" fmla="*/ 16 h 1323"/>
                  <a:gd name="T30" fmla="*/ 71 w 1324"/>
                  <a:gd name="T31" fmla="*/ 12 h 1323"/>
                  <a:gd name="T32" fmla="*/ 66 w 1324"/>
                  <a:gd name="T33" fmla="*/ 8 h 1323"/>
                  <a:gd name="T34" fmla="*/ 61 w 1324"/>
                  <a:gd name="T35" fmla="*/ 5 h 1323"/>
                  <a:gd name="T36" fmla="*/ 55 w 1324"/>
                  <a:gd name="T37" fmla="*/ 2 h 1323"/>
                  <a:gd name="T38" fmla="*/ 48 w 1324"/>
                  <a:gd name="T39" fmla="*/ 0 h 1323"/>
                  <a:gd name="T40" fmla="*/ 42 w 1324"/>
                  <a:gd name="T41" fmla="*/ 0 h 1323"/>
                  <a:gd name="T42" fmla="*/ 35 w 1324"/>
                  <a:gd name="T43" fmla="*/ 0 h 1323"/>
                  <a:gd name="T44" fmla="*/ 29 w 1324"/>
                  <a:gd name="T45" fmla="*/ 2 h 1323"/>
                  <a:gd name="T46" fmla="*/ 23 w 1324"/>
                  <a:gd name="T47" fmla="*/ 5 h 1323"/>
                  <a:gd name="T48" fmla="*/ 17 w 1324"/>
                  <a:gd name="T49" fmla="*/ 8 h 1323"/>
                  <a:gd name="T50" fmla="*/ 13 w 1324"/>
                  <a:gd name="T51" fmla="*/ 12 h 1323"/>
                  <a:gd name="T52" fmla="*/ 9 w 1324"/>
                  <a:gd name="T53" fmla="*/ 16 h 1323"/>
                  <a:gd name="T54" fmla="*/ 5 w 1324"/>
                  <a:gd name="T55" fmla="*/ 22 h 1323"/>
                  <a:gd name="T56" fmla="*/ 3 w 1324"/>
                  <a:gd name="T57" fmla="*/ 28 h 1323"/>
                  <a:gd name="T58" fmla="*/ 1 w 1324"/>
                  <a:gd name="T59" fmla="*/ 34 h 1323"/>
                  <a:gd name="T60" fmla="*/ 0 w 1324"/>
                  <a:gd name="T61" fmla="*/ 41 h 1323"/>
                  <a:gd name="T62" fmla="*/ 1 w 1324"/>
                  <a:gd name="T63" fmla="*/ 48 h 1323"/>
                  <a:gd name="T64" fmla="*/ 3 w 1324"/>
                  <a:gd name="T65" fmla="*/ 54 h 1323"/>
                  <a:gd name="T66" fmla="*/ 5 w 1324"/>
                  <a:gd name="T67" fmla="*/ 60 h 1323"/>
                  <a:gd name="T68" fmla="*/ 9 w 1324"/>
                  <a:gd name="T69" fmla="*/ 65 h 1323"/>
                  <a:gd name="T70" fmla="*/ 13 w 1324"/>
                  <a:gd name="T71" fmla="*/ 70 h 1323"/>
                  <a:gd name="T72" fmla="*/ 17 w 1324"/>
                  <a:gd name="T73" fmla="*/ 75 h 1323"/>
                  <a:gd name="T74" fmla="*/ 23 w 1324"/>
                  <a:gd name="T75" fmla="*/ 78 h 1323"/>
                  <a:gd name="T76" fmla="*/ 29 w 1324"/>
                  <a:gd name="T77" fmla="*/ 80 h 1323"/>
                  <a:gd name="T78" fmla="*/ 35 w 1324"/>
                  <a:gd name="T79" fmla="*/ 82 h 1323"/>
                  <a:gd name="T80" fmla="*/ 42 w 1324"/>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72" name="Freeform 57">
                <a:extLst>
                  <a:ext uri="{FF2B5EF4-FFF2-40B4-BE49-F238E27FC236}">
                    <a16:creationId xmlns:a16="http://schemas.microsoft.com/office/drawing/2014/main" id="{8D15942C-356E-4F44-8DEA-B2D19B6F40C6}"/>
                  </a:ext>
                </a:extLst>
              </p:cNvPr>
              <p:cNvSpPr>
                <a:spLocks/>
              </p:cNvSpPr>
              <p:nvPr/>
            </p:nvSpPr>
            <p:spPr bwMode="auto">
              <a:xfrm>
                <a:off x="3301" y="2293"/>
                <a:ext cx="331" cy="330"/>
              </a:xfrm>
              <a:custGeom>
                <a:avLst/>
                <a:gdLst>
                  <a:gd name="T0" fmla="*/ 42 w 1324"/>
                  <a:gd name="T1" fmla="*/ 82 h 1323"/>
                  <a:gd name="T2" fmla="*/ 48 w 1324"/>
                  <a:gd name="T3" fmla="*/ 82 h 1323"/>
                  <a:gd name="T4" fmla="*/ 55 w 1324"/>
                  <a:gd name="T5" fmla="*/ 80 h 1323"/>
                  <a:gd name="T6" fmla="*/ 61 w 1324"/>
                  <a:gd name="T7" fmla="*/ 78 h 1323"/>
                  <a:gd name="T8" fmla="*/ 66 w 1324"/>
                  <a:gd name="T9" fmla="*/ 75 h 1323"/>
                  <a:gd name="T10" fmla="*/ 71 w 1324"/>
                  <a:gd name="T11" fmla="*/ 70 h 1323"/>
                  <a:gd name="T12" fmla="*/ 75 w 1324"/>
                  <a:gd name="T13" fmla="*/ 65 h 1323"/>
                  <a:gd name="T14" fmla="*/ 78 w 1324"/>
                  <a:gd name="T15" fmla="*/ 60 h 1323"/>
                  <a:gd name="T16" fmla="*/ 81 w 1324"/>
                  <a:gd name="T17" fmla="*/ 54 h 1323"/>
                  <a:gd name="T18" fmla="*/ 82 w 1324"/>
                  <a:gd name="T19" fmla="*/ 48 h 1323"/>
                  <a:gd name="T20" fmla="*/ 83 w 1324"/>
                  <a:gd name="T21" fmla="*/ 41 h 1323"/>
                  <a:gd name="T22" fmla="*/ 82 w 1324"/>
                  <a:gd name="T23" fmla="*/ 34 h 1323"/>
                  <a:gd name="T24" fmla="*/ 81 w 1324"/>
                  <a:gd name="T25" fmla="*/ 28 h 1323"/>
                  <a:gd name="T26" fmla="*/ 78 w 1324"/>
                  <a:gd name="T27" fmla="*/ 22 h 1323"/>
                  <a:gd name="T28" fmla="*/ 75 w 1324"/>
                  <a:gd name="T29" fmla="*/ 16 h 1323"/>
                  <a:gd name="T30" fmla="*/ 71 w 1324"/>
                  <a:gd name="T31" fmla="*/ 12 h 1323"/>
                  <a:gd name="T32" fmla="*/ 66 w 1324"/>
                  <a:gd name="T33" fmla="*/ 8 h 1323"/>
                  <a:gd name="T34" fmla="*/ 61 w 1324"/>
                  <a:gd name="T35" fmla="*/ 5 h 1323"/>
                  <a:gd name="T36" fmla="*/ 55 w 1324"/>
                  <a:gd name="T37" fmla="*/ 2 h 1323"/>
                  <a:gd name="T38" fmla="*/ 48 w 1324"/>
                  <a:gd name="T39" fmla="*/ 0 h 1323"/>
                  <a:gd name="T40" fmla="*/ 42 w 1324"/>
                  <a:gd name="T41" fmla="*/ 0 h 1323"/>
                  <a:gd name="T42" fmla="*/ 35 w 1324"/>
                  <a:gd name="T43" fmla="*/ 0 h 1323"/>
                  <a:gd name="T44" fmla="*/ 29 w 1324"/>
                  <a:gd name="T45" fmla="*/ 2 h 1323"/>
                  <a:gd name="T46" fmla="*/ 23 w 1324"/>
                  <a:gd name="T47" fmla="*/ 5 h 1323"/>
                  <a:gd name="T48" fmla="*/ 17 w 1324"/>
                  <a:gd name="T49" fmla="*/ 8 h 1323"/>
                  <a:gd name="T50" fmla="*/ 13 w 1324"/>
                  <a:gd name="T51" fmla="*/ 12 h 1323"/>
                  <a:gd name="T52" fmla="*/ 9 w 1324"/>
                  <a:gd name="T53" fmla="*/ 16 h 1323"/>
                  <a:gd name="T54" fmla="*/ 5 w 1324"/>
                  <a:gd name="T55" fmla="*/ 22 h 1323"/>
                  <a:gd name="T56" fmla="*/ 3 w 1324"/>
                  <a:gd name="T57" fmla="*/ 28 h 1323"/>
                  <a:gd name="T58" fmla="*/ 1 w 1324"/>
                  <a:gd name="T59" fmla="*/ 34 h 1323"/>
                  <a:gd name="T60" fmla="*/ 0 w 1324"/>
                  <a:gd name="T61" fmla="*/ 41 h 1323"/>
                  <a:gd name="T62" fmla="*/ 1 w 1324"/>
                  <a:gd name="T63" fmla="*/ 48 h 1323"/>
                  <a:gd name="T64" fmla="*/ 3 w 1324"/>
                  <a:gd name="T65" fmla="*/ 54 h 1323"/>
                  <a:gd name="T66" fmla="*/ 5 w 1324"/>
                  <a:gd name="T67" fmla="*/ 60 h 1323"/>
                  <a:gd name="T68" fmla="*/ 9 w 1324"/>
                  <a:gd name="T69" fmla="*/ 65 h 1323"/>
                  <a:gd name="T70" fmla="*/ 13 w 1324"/>
                  <a:gd name="T71" fmla="*/ 70 h 1323"/>
                  <a:gd name="T72" fmla="*/ 17 w 1324"/>
                  <a:gd name="T73" fmla="*/ 75 h 1323"/>
                  <a:gd name="T74" fmla="*/ 23 w 1324"/>
                  <a:gd name="T75" fmla="*/ 78 h 1323"/>
                  <a:gd name="T76" fmla="*/ 29 w 1324"/>
                  <a:gd name="T77" fmla="*/ 80 h 1323"/>
                  <a:gd name="T78" fmla="*/ 35 w 1324"/>
                  <a:gd name="T79" fmla="*/ 82 h 1323"/>
                  <a:gd name="T80" fmla="*/ 42 w 1324"/>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67" y="1323"/>
                    </a:moveTo>
                    <a:lnTo>
                      <a:pt x="772" y="1312"/>
                    </a:lnTo>
                    <a:lnTo>
                      <a:pt x="876" y="1284"/>
                    </a:lnTo>
                    <a:lnTo>
                      <a:pt x="972" y="1245"/>
                    </a:lnTo>
                    <a:lnTo>
                      <a:pt x="1058" y="1198"/>
                    </a:lnTo>
                    <a:lnTo>
                      <a:pt x="1134" y="1132"/>
                    </a:lnTo>
                    <a:lnTo>
                      <a:pt x="1199" y="1046"/>
                    </a:lnTo>
                    <a:lnTo>
                      <a:pt x="1247" y="960"/>
                    </a:lnTo>
                    <a:lnTo>
                      <a:pt x="1295" y="865"/>
                    </a:lnTo>
                    <a:lnTo>
                      <a:pt x="1314" y="771"/>
                    </a:lnTo>
                    <a:lnTo>
                      <a:pt x="1324" y="657"/>
                    </a:lnTo>
                    <a:lnTo>
                      <a:pt x="1314" y="551"/>
                    </a:lnTo>
                    <a:lnTo>
                      <a:pt x="1295" y="447"/>
                    </a:lnTo>
                    <a:lnTo>
                      <a:pt x="1247" y="352"/>
                    </a:lnTo>
                    <a:lnTo>
                      <a:pt x="1199" y="266"/>
                    </a:lnTo>
                    <a:lnTo>
                      <a:pt x="1134" y="190"/>
                    </a:lnTo>
                    <a:lnTo>
                      <a:pt x="1058" y="123"/>
                    </a:lnTo>
                    <a:lnTo>
                      <a:pt x="972" y="76"/>
                    </a:lnTo>
                    <a:lnTo>
                      <a:pt x="876" y="28"/>
                    </a:lnTo>
                    <a:lnTo>
                      <a:pt x="772" y="10"/>
                    </a:lnTo>
                    <a:lnTo>
                      <a:pt x="667" y="0"/>
                    </a:lnTo>
                    <a:lnTo>
                      <a:pt x="552" y="10"/>
                    </a:lnTo>
                    <a:lnTo>
                      <a:pt x="457" y="28"/>
                    </a:lnTo>
                    <a:lnTo>
                      <a:pt x="362" y="76"/>
                    </a:lnTo>
                    <a:lnTo>
                      <a:pt x="277" y="123"/>
                    </a:lnTo>
                    <a:lnTo>
                      <a:pt x="201" y="190"/>
                    </a:lnTo>
                    <a:lnTo>
                      <a:pt x="134" y="266"/>
                    </a:lnTo>
                    <a:lnTo>
                      <a:pt x="76" y="352"/>
                    </a:lnTo>
                    <a:lnTo>
                      <a:pt x="39" y="447"/>
                    </a:lnTo>
                    <a:lnTo>
                      <a:pt x="11" y="551"/>
                    </a:lnTo>
                    <a:lnTo>
                      <a:pt x="0" y="657"/>
                    </a:lnTo>
                    <a:lnTo>
                      <a:pt x="11" y="771"/>
                    </a:lnTo>
                    <a:lnTo>
                      <a:pt x="39" y="865"/>
                    </a:lnTo>
                    <a:lnTo>
                      <a:pt x="76" y="960"/>
                    </a:lnTo>
                    <a:lnTo>
                      <a:pt x="134" y="1046"/>
                    </a:lnTo>
                    <a:lnTo>
                      <a:pt x="201" y="1132"/>
                    </a:lnTo>
                    <a:lnTo>
                      <a:pt x="277" y="1198"/>
                    </a:lnTo>
                    <a:lnTo>
                      <a:pt x="362" y="1245"/>
                    </a:lnTo>
                    <a:lnTo>
                      <a:pt x="457" y="1284"/>
                    </a:lnTo>
                    <a:lnTo>
                      <a:pt x="552" y="1312"/>
                    </a:lnTo>
                    <a:lnTo>
                      <a:pt x="66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73" name="Freeform 58">
                <a:extLst>
                  <a:ext uri="{FF2B5EF4-FFF2-40B4-BE49-F238E27FC236}">
                    <a16:creationId xmlns:a16="http://schemas.microsoft.com/office/drawing/2014/main" id="{71CC1FD6-77A9-4330-BDE5-4FF0417F85D5}"/>
                  </a:ext>
                </a:extLst>
              </p:cNvPr>
              <p:cNvSpPr>
                <a:spLocks/>
              </p:cNvSpPr>
              <p:nvPr/>
            </p:nvSpPr>
            <p:spPr bwMode="auto">
              <a:xfrm>
                <a:off x="369" y="2145"/>
                <a:ext cx="333" cy="331"/>
              </a:xfrm>
              <a:custGeom>
                <a:avLst/>
                <a:gdLst>
                  <a:gd name="T0" fmla="*/ 42 w 1332"/>
                  <a:gd name="T1" fmla="*/ 83 h 1321"/>
                  <a:gd name="T2" fmla="*/ 48 w 1332"/>
                  <a:gd name="T3" fmla="*/ 82 h 1321"/>
                  <a:gd name="T4" fmla="*/ 55 w 1332"/>
                  <a:gd name="T5" fmla="*/ 80 h 1321"/>
                  <a:gd name="T6" fmla="*/ 61 w 1332"/>
                  <a:gd name="T7" fmla="*/ 78 h 1321"/>
                  <a:gd name="T8" fmla="*/ 66 w 1332"/>
                  <a:gd name="T9" fmla="*/ 75 h 1321"/>
                  <a:gd name="T10" fmla="*/ 71 w 1332"/>
                  <a:gd name="T11" fmla="*/ 71 h 1321"/>
                  <a:gd name="T12" fmla="*/ 75 w 1332"/>
                  <a:gd name="T13" fmla="*/ 66 h 1321"/>
                  <a:gd name="T14" fmla="*/ 79 w 1332"/>
                  <a:gd name="T15" fmla="*/ 60 h 1321"/>
                  <a:gd name="T16" fmla="*/ 81 w 1332"/>
                  <a:gd name="T17" fmla="*/ 54 h 1321"/>
                  <a:gd name="T18" fmla="*/ 83 w 1332"/>
                  <a:gd name="T19" fmla="*/ 48 h 1321"/>
                  <a:gd name="T20" fmla="*/ 83 w 1332"/>
                  <a:gd name="T21" fmla="*/ 42 h 1321"/>
                  <a:gd name="T22" fmla="*/ 83 w 1332"/>
                  <a:gd name="T23" fmla="*/ 35 h 1321"/>
                  <a:gd name="T24" fmla="*/ 81 w 1332"/>
                  <a:gd name="T25" fmla="*/ 29 h 1321"/>
                  <a:gd name="T26" fmla="*/ 79 w 1332"/>
                  <a:gd name="T27" fmla="*/ 23 h 1321"/>
                  <a:gd name="T28" fmla="*/ 75 w 1332"/>
                  <a:gd name="T29" fmla="*/ 17 h 1321"/>
                  <a:gd name="T30" fmla="*/ 71 w 1332"/>
                  <a:gd name="T31" fmla="*/ 12 h 1321"/>
                  <a:gd name="T32" fmla="*/ 66 w 1332"/>
                  <a:gd name="T33" fmla="*/ 8 h 1321"/>
                  <a:gd name="T34" fmla="*/ 61 w 1332"/>
                  <a:gd name="T35" fmla="*/ 5 h 1321"/>
                  <a:gd name="T36" fmla="*/ 55 w 1332"/>
                  <a:gd name="T37" fmla="*/ 2 h 1321"/>
                  <a:gd name="T38" fmla="*/ 48 w 1332"/>
                  <a:gd name="T39" fmla="*/ 1 h 1321"/>
                  <a:gd name="T40" fmla="*/ 42 w 1332"/>
                  <a:gd name="T41" fmla="*/ 0 h 1321"/>
                  <a:gd name="T42" fmla="*/ 35 w 1332"/>
                  <a:gd name="T43" fmla="*/ 1 h 1321"/>
                  <a:gd name="T44" fmla="*/ 29 w 1332"/>
                  <a:gd name="T45" fmla="*/ 2 h 1321"/>
                  <a:gd name="T46" fmla="*/ 23 w 1332"/>
                  <a:gd name="T47" fmla="*/ 5 h 1321"/>
                  <a:gd name="T48" fmla="*/ 17 w 1332"/>
                  <a:gd name="T49" fmla="*/ 8 h 1321"/>
                  <a:gd name="T50" fmla="*/ 13 w 1332"/>
                  <a:gd name="T51" fmla="*/ 12 h 1321"/>
                  <a:gd name="T52" fmla="*/ 8 w 1332"/>
                  <a:gd name="T53" fmla="*/ 17 h 1321"/>
                  <a:gd name="T54" fmla="*/ 5 w 1332"/>
                  <a:gd name="T55" fmla="*/ 23 h 1321"/>
                  <a:gd name="T56" fmla="*/ 2 w 1332"/>
                  <a:gd name="T57" fmla="*/ 29 h 1321"/>
                  <a:gd name="T58" fmla="*/ 1 w 1332"/>
                  <a:gd name="T59" fmla="*/ 35 h 1321"/>
                  <a:gd name="T60" fmla="*/ 0 w 1332"/>
                  <a:gd name="T61" fmla="*/ 42 h 1321"/>
                  <a:gd name="T62" fmla="*/ 1 w 1332"/>
                  <a:gd name="T63" fmla="*/ 48 h 1321"/>
                  <a:gd name="T64" fmla="*/ 2 w 1332"/>
                  <a:gd name="T65" fmla="*/ 54 h 1321"/>
                  <a:gd name="T66" fmla="*/ 5 w 1332"/>
                  <a:gd name="T67" fmla="*/ 60 h 1321"/>
                  <a:gd name="T68" fmla="*/ 8 w 1332"/>
                  <a:gd name="T69" fmla="*/ 66 h 1321"/>
                  <a:gd name="T70" fmla="*/ 13 w 1332"/>
                  <a:gd name="T71" fmla="*/ 71 h 1321"/>
                  <a:gd name="T72" fmla="*/ 17 w 1332"/>
                  <a:gd name="T73" fmla="*/ 75 h 1321"/>
                  <a:gd name="T74" fmla="*/ 23 w 1332"/>
                  <a:gd name="T75" fmla="*/ 78 h 1321"/>
                  <a:gd name="T76" fmla="*/ 29 w 1332"/>
                  <a:gd name="T77" fmla="*/ 80 h 1321"/>
                  <a:gd name="T78" fmla="*/ 35 w 1332"/>
                  <a:gd name="T79" fmla="*/ 82 h 1321"/>
                  <a:gd name="T80" fmla="*/ 42 w 133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4" name="Freeform 59">
                <a:extLst>
                  <a:ext uri="{FF2B5EF4-FFF2-40B4-BE49-F238E27FC236}">
                    <a16:creationId xmlns:a16="http://schemas.microsoft.com/office/drawing/2014/main" id="{2AA7DEB0-F3CF-40A5-8916-09F8DD286667}"/>
                  </a:ext>
                </a:extLst>
              </p:cNvPr>
              <p:cNvSpPr>
                <a:spLocks/>
              </p:cNvSpPr>
              <p:nvPr/>
            </p:nvSpPr>
            <p:spPr bwMode="auto">
              <a:xfrm>
                <a:off x="369" y="2145"/>
                <a:ext cx="333" cy="331"/>
              </a:xfrm>
              <a:custGeom>
                <a:avLst/>
                <a:gdLst>
                  <a:gd name="T0" fmla="*/ 42 w 1332"/>
                  <a:gd name="T1" fmla="*/ 83 h 1321"/>
                  <a:gd name="T2" fmla="*/ 48 w 1332"/>
                  <a:gd name="T3" fmla="*/ 82 h 1321"/>
                  <a:gd name="T4" fmla="*/ 55 w 1332"/>
                  <a:gd name="T5" fmla="*/ 80 h 1321"/>
                  <a:gd name="T6" fmla="*/ 61 w 1332"/>
                  <a:gd name="T7" fmla="*/ 78 h 1321"/>
                  <a:gd name="T8" fmla="*/ 66 w 1332"/>
                  <a:gd name="T9" fmla="*/ 75 h 1321"/>
                  <a:gd name="T10" fmla="*/ 71 w 1332"/>
                  <a:gd name="T11" fmla="*/ 71 h 1321"/>
                  <a:gd name="T12" fmla="*/ 75 w 1332"/>
                  <a:gd name="T13" fmla="*/ 66 h 1321"/>
                  <a:gd name="T14" fmla="*/ 79 w 1332"/>
                  <a:gd name="T15" fmla="*/ 60 h 1321"/>
                  <a:gd name="T16" fmla="*/ 81 w 1332"/>
                  <a:gd name="T17" fmla="*/ 54 h 1321"/>
                  <a:gd name="T18" fmla="*/ 83 w 1332"/>
                  <a:gd name="T19" fmla="*/ 48 h 1321"/>
                  <a:gd name="T20" fmla="*/ 83 w 1332"/>
                  <a:gd name="T21" fmla="*/ 42 h 1321"/>
                  <a:gd name="T22" fmla="*/ 83 w 1332"/>
                  <a:gd name="T23" fmla="*/ 35 h 1321"/>
                  <a:gd name="T24" fmla="*/ 81 w 1332"/>
                  <a:gd name="T25" fmla="*/ 29 h 1321"/>
                  <a:gd name="T26" fmla="*/ 79 w 1332"/>
                  <a:gd name="T27" fmla="*/ 23 h 1321"/>
                  <a:gd name="T28" fmla="*/ 75 w 1332"/>
                  <a:gd name="T29" fmla="*/ 17 h 1321"/>
                  <a:gd name="T30" fmla="*/ 71 w 1332"/>
                  <a:gd name="T31" fmla="*/ 12 h 1321"/>
                  <a:gd name="T32" fmla="*/ 66 w 1332"/>
                  <a:gd name="T33" fmla="*/ 8 h 1321"/>
                  <a:gd name="T34" fmla="*/ 61 w 1332"/>
                  <a:gd name="T35" fmla="*/ 5 h 1321"/>
                  <a:gd name="T36" fmla="*/ 55 w 1332"/>
                  <a:gd name="T37" fmla="*/ 2 h 1321"/>
                  <a:gd name="T38" fmla="*/ 48 w 1332"/>
                  <a:gd name="T39" fmla="*/ 1 h 1321"/>
                  <a:gd name="T40" fmla="*/ 42 w 1332"/>
                  <a:gd name="T41" fmla="*/ 0 h 1321"/>
                  <a:gd name="T42" fmla="*/ 35 w 1332"/>
                  <a:gd name="T43" fmla="*/ 1 h 1321"/>
                  <a:gd name="T44" fmla="*/ 29 w 1332"/>
                  <a:gd name="T45" fmla="*/ 2 h 1321"/>
                  <a:gd name="T46" fmla="*/ 23 w 1332"/>
                  <a:gd name="T47" fmla="*/ 5 h 1321"/>
                  <a:gd name="T48" fmla="*/ 17 w 1332"/>
                  <a:gd name="T49" fmla="*/ 8 h 1321"/>
                  <a:gd name="T50" fmla="*/ 13 w 1332"/>
                  <a:gd name="T51" fmla="*/ 12 h 1321"/>
                  <a:gd name="T52" fmla="*/ 8 w 1332"/>
                  <a:gd name="T53" fmla="*/ 17 h 1321"/>
                  <a:gd name="T54" fmla="*/ 5 w 1332"/>
                  <a:gd name="T55" fmla="*/ 23 h 1321"/>
                  <a:gd name="T56" fmla="*/ 2 w 1332"/>
                  <a:gd name="T57" fmla="*/ 29 h 1321"/>
                  <a:gd name="T58" fmla="*/ 1 w 1332"/>
                  <a:gd name="T59" fmla="*/ 35 h 1321"/>
                  <a:gd name="T60" fmla="*/ 0 w 1332"/>
                  <a:gd name="T61" fmla="*/ 42 h 1321"/>
                  <a:gd name="T62" fmla="*/ 1 w 1332"/>
                  <a:gd name="T63" fmla="*/ 48 h 1321"/>
                  <a:gd name="T64" fmla="*/ 2 w 1332"/>
                  <a:gd name="T65" fmla="*/ 54 h 1321"/>
                  <a:gd name="T66" fmla="*/ 5 w 1332"/>
                  <a:gd name="T67" fmla="*/ 60 h 1321"/>
                  <a:gd name="T68" fmla="*/ 8 w 1332"/>
                  <a:gd name="T69" fmla="*/ 66 h 1321"/>
                  <a:gd name="T70" fmla="*/ 13 w 1332"/>
                  <a:gd name="T71" fmla="*/ 71 h 1321"/>
                  <a:gd name="T72" fmla="*/ 17 w 1332"/>
                  <a:gd name="T73" fmla="*/ 75 h 1321"/>
                  <a:gd name="T74" fmla="*/ 23 w 1332"/>
                  <a:gd name="T75" fmla="*/ 78 h 1321"/>
                  <a:gd name="T76" fmla="*/ 29 w 1332"/>
                  <a:gd name="T77" fmla="*/ 80 h 1321"/>
                  <a:gd name="T78" fmla="*/ 35 w 1332"/>
                  <a:gd name="T79" fmla="*/ 82 h 1321"/>
                  <a:gd name="T80" fmla="*/ 42 w 133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75" name="Freeform 60">
                <a:extLst>
                  <a:ext uri="{FF2B5EF4-FFF2-40B4-BE49-F238E27FC236}">
                    <a16:creationId xmlns:a16="http://schemas.microsoft.com/office/drawing/2014/main" id="{BA3BBEE6-8137-418C-9EA2-266BC02C2AE9}"/>
                  </a:ext>
                </a:extLst>
              </p:cNvPr>
              <p:cNvSpPr>
                <a:spLocks/>
              </p:cNvSpPr>
              <p:nvPr/>
            </p:nvSpPr>
            <p:spPr bwMode="auto">
              <a:xfrm>
                <a:off x="369" y="2145"/>
                <a:ext cx="333" cy="331"/>
              </a:xfrm>
              <a:custGeom>
                <a:avLst/>
                <a:gdLst>
                  <a:gd name="T0" fmla="*/ 42 w 1332"/>
                  <a:gd name="T1" fmla="*/ 83 h 1321"/>
                  <a:gd name="T2" fmla="*/ 48 w 1332"/>
                  <a:gd name="T3" fmla="*/ 82 h 1321"/>
                  <a:gd name="T4" fmla="*/ 55 w 1332"/>
                  <a:gd name="T5" fmla="*/ 80 h 1321"/>
                  <a:gd name="T6" fmla="*/ 61 w 1332"/>
                  <a:gd name="T7" fmla="*/ 78 h 1321"/>
                  <a:gd name="T8" fmla="*/ 66 w 1332"/>
                  <a:gd name="T9" fmla="*/ 75 h 1321"/>
                  <a:gd name="T10" fmla="*/ 71 w 1332"/>
                  <a:gd name="T11" fmla="*/ 71 h 1321"/>
                  <a:gd name="T12" fmla="*/ 75 w 1332"/>
                  <a:gd name="T13" fmla="*/ 66 h 1321"/>
                  <a:gd name="T14" fmla="*/ 79 w 1332"/>
                  <a:gd name="T15" fmla="*/ 60 h 1321"/>
                  <a:gd name="T16" fmla="*/ 81 w 1332"/>
                  <a:gd name="T17" fmla="*/ 54 h 1321"/>
                  <a:gd name="T18" fmla="*/ 83 w 1332"/>
                  <a:gd name="T19" fmla="*/ 48 h 1321"/>
                  <a:gd name="T20" fmla="*/ 83 w 1332"/>
                  <a:gd name="T21" fmla="*/ 42 h 1321"/>
                  <a:gd name="T22" fmla="*/ 83 w 1332"/>
                  <a:gd name="T23" fmla="*/ 35 h 1321"/>
                  <a:gd name="T24" fmla="*/ 81 w 1332"/>
                  <a:gd name="T25" fmla="*/ 29 h 1321"/>
                  <a:gd name="T26" fmla="*/ 79 w 1332"/>
                  <a:gd name="T27" fmla="*/ 23 h 1321"/>
                  <a:gd name="T28" fmla="*/ 75 w 1332"/>
                  <a:gd name="T29" fmla="*/ 17 h 1321"/>
                  <a:gd name="T30" fmla="*/ 71 w 1332"/>
                  <a:gd name="T31" fmla="*/ 12 h 1321"/>
                  <a:gd name="T32" fmla="*/ 66 w 1332"/>
                  <a:gd name="T33" fmla="*/ 8 h 1321"/>
                  <a:gd name="T34" fmla="*/ 61 w 1332"/>
                  <a:gd name="T35" fmla="*/ 5 h 1321"/>
                  <a:gd name="T36" fmla="*/ 55 w 1332"/>
                  <a:gd name="T37" fmla="*/ 2 h 1321"/>
                  <a:gd name="T38" fmla="*/ 48 w 1332"/>
                  <a:gd name="T39" fmla="*/ 1 h 1321"/>
                  <a:gd name="T40" fmla="*/ 42 w 1332"/>
                  <a:gd name="T41" fmla="*/ 0 h 1321"/>
                  <a:gd name="T42" fmla="*/ 35 w 1332"/>
                  <a:gd name="T43" fmla="*/ 1 h 1321"/>
                  <a:gd name="T44" fmla="*/ 29 w 1332"/>
                  <a:gd name="T45" fmla="*/ 2 h 1321"/>
                  <a:gd name="T46" fmla="*/ 23 w 1332"/>
                  <a:gd name="T47" fmla="*/ 5 h 1321"/>
                  <a:gd name="T48" fmla="*/ 17 w 1332"/>
                  <a:gd name="T49" fmla="*/ 8 h 1321"/>
                  <a:gd name="T50" fmla="*/ 13 w 1332"/>
                  <a:gd name="T51" fmla="*/ 12 h 1321"/>
                  <a:gd name="T52" fmla="*/ 8 w 1332"/>
                  <a:gd name="T53" fmla="*/ 17 h 1321"/>
                  <a:gd name="T54" fmla="*/ 5 w 1332"/>
                  <a:gd name="T55" fmla="*/ 23 h 1321"/>
                  <a:gd name="T56" fmla="*/ 2 w 1332"/>
                  <a:gd name="T57" fmla="*/ 29 h 1321"/>
                  <a:gd name="T58" fmla="*/ 1 w 1332"/>
                  <a:gd name="T59" fmla="*/ 35 h 1321"/>
                  <a:gd name="T60" fmla="*/ 0 w 1332"/>
                  <a:gd name="T61" fmla="*/ 42 h 1321"/>
                  <a:gd name="T62" fmla="*/ 1 w 1332"/>
                  <a:gd name="T63" fmla="*/ 48 h 1321"/>
                  <a:gd name="T64" fmla="*/ 2 w 1332"/>
                  <a:gd name="T65" fmla="*/ 54 h 1321"/>
                  <a:gd name="T66" fmla="*/ 5 w 1332"/>
                  <a:gd name="T67" fmla="*/ 60 h 1321"/>
                  <a:gd name="T68" fmla="*/ 8 w 1332"/>
                  <a:gd name="T69" fmla="*/ 66 h 1321"/>
                  <a:gd name="T70" fmla="*/ 13 w 1332"/>
                  <a:gd name="T71" fmla="*/ 71 h 1321"/>
                  <a:gd name="T72" fmla="*/ 17 w 1332"/>
                  <a:gd name="T73" fmla="*/ 75 h 1321"/>
                  <a:gd name="T74" fmla="*/ 23 w 1332"/>
                  <a:gd name="T75" fmla="*/ 78 h 1321"/>
                  <a:gd name="T76" fmla="*/ 29 w 1332"/>
                  <a:gd name="T77" fmla="*/ 80 h 1321"/>
                  <a:gd name="T78" fmla="*/ 35 w 1332"/>
                  <a:gd name="T79" fmla="*/ 82 h 1321"/>
                  <a:gd name="T80" fmla="*/ 42 w 1332"/>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2"/>
                  <a:gd name="T124" fmla="*/ 0 h 1321"/>
                  <a:gd name="T125" fmla="*/ 1332 w 133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2" h="1321">
                    <a:moveTo>
                      <a:pt x="667" y="1321"/>
                    </a:moveTo>
                    <a:lnTo>
                      <a:pt x="771" y="1312"/>
                    </a:lnTo>
                    <a:lnTo>
                      <a:pt x="875" y="1282"/>
                    </a:lnTo>
                    <a:lnTo>
                      <a:pt x="970" y="1245"/>
                    </a:lnTo>
                    <a:lnTo>
                      <a:pt x="1056" y="1197"/>
                    </a:lnTo>
                    <a:lnTo>
                      <a:pt x="1132" y="1130"/>
                    </a:lnTo>
                    <a:lnTo>
                      <a:pt x="1199" y="1055"/>
                    </a:lnTo>
                    <a:lnTo>
                      <a:pt x="1256" y="960"/>
                    </a:lnTo>
                    <a:lnTo>
                      <a:pt x="1294" y="864"/>
                    </a:lnTo>
                    <a:lnTo>
                      <a:pt x="1323" y="769"/>
                    </a:lnTo>
                    <a:lnTo>
                      <a:pt x="1332" y="664"/>
                    </a:lnTo>
                    <a:lnTo>
                      <a:pt x="1323" y="551"/>
                    </a:lnTo>
                    <a:lnTo>
                      <a:pt x="1294" y="456"/>
                    </a:lnTo>
                    <a:lnTo>
                      <a:pt x="1256" y="361"/>
                    </a:lnTo>
                    <a:lnTo>
                      <a:pt x="1199" y="266"/>
                    </a:lnTo>
                    <a:lnTo>
                      <a:pt x="1132" y="190"/>
                    </a:lnTo>
                    <a:lnTo>
                      <a:pt x="1056" y="123"/>
                    </a:lnTo>
                    <a:lnTo>
                      <a:pt x="970" y="75"/>
                    </a:lnTo>
                    <a:lnTo>
                      <a:pt x="875" y="37"/>
                    </a:lnTo>
                    <a:lnTo>
                      <a:pt x="771" y="9"/>
                    </a:lnTo>
                    <a:lnTo>
                      <a:pt x="667" y="0"/>
                    </a:lnTo>
                    <a:lnTo>
                      <a:pt x="561" y="9"/>
                    </a:lnTo>
                    <a:lnTo>
                      <a:pt x="457" y="37"/>
                    </a:lnTo>
                    <a:lnTo>
                      <a:pt x="362" y="75"/>
                    </a:lnTo>
                    <a:lnTo>
                      <a:pt x="275" y="123"/>
                    </a:lnTo>
                    <a:lnTo>
                      <a:pt x="200" y="190"/>
                    </a:lnTo>
                    <a:lnTo>
                      <a:pt x="133" y="266"/>
                    </a:lnTo>
                    <a:lnTo>
                      <a:pt x="76" y="361"/>
                    </a:lnTo>
                    <a:lnTo>
                      <a:pt x="37" y="456"/>
                    </a:lnTo>
                    <a:lnTo>
                      <a:pt x="9" y="551"/>
                    </a:lnTo>
                    <a:lnTo>
                      <a:pt x="0" y="664"/>
                    </a:lnTo>
                    <a:lnTo>
                      <a:pt x="9" y="769"/>
                    </a:lnTo>
                    <a:lnTo>
                      <a:pt x="37" y="864"/>
                    </a:lnTo>
                    <a:lnTo>
                      <a:pt x="76" y="960"/>
                    </a:lnTo>
                    <a:lnTo>
                      <a:pt x="133" y="1055"/>
                    </a:lnTo>
                    <a:lnTo>
                      <a:pt x="200" y="1130"/>
                    </a:lnTo>
                    <a:lnTo>
                      <a:pt x="275" y="1197"/>
                    </a:lnTo>
                    <a:lnTo>
                      <a:pt x="362" y="1245"/>
                    </a:lnTo>
                    <a:lnTo>
                      <a:pt x="457" y="1282"/>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76" name="Freeform 61">
                <a:extLst>
                  <a:ext uri="{FF2B5EF4-FFF2-40B4-BE49-F238E27FC236}">
                    <a16:creationId xmlns:a16="http://schemas.microsoft.com/office/drawing/2014/main" id="{9A348E17-C425-4636-B9EF-C9381D2B0756}"/>
                  </a:ext>
                </a:extLst>
              </p:cNvPr>
              <p:cNvSpPr>
                <a:spLocks/>
              </p:cNvSpPr>
              <p:nvPr/>
            </p:nvSpPr>
            <p:spPr bwMode="auto">
              <a:xfrm>
                <a:off x="417" y="2169"/>
                <a:ext cx="174" cy="174"/>
              </a:xfrm>
              <a:custGeom>
                <a:avLst/>
                <a:gdLst>
                  <a:gd name="T0" fmla="*/ 22 w 694"/>
                  <a:gd name="T1" fmla="*/ 44 h 694"/>
                  <a:gd name="T2" fmla="*/ 26 w 694"/>
                  <a:gd name="T3" fmla="*/ 44 h 694"/>
                  <a:gd name="T4" fmla="*/ 29 w 694"/>
                  <a:gd name="T5" fmla="*/ 42 h 694"/>
                  <a:gd name="T6" fmla="*/ 32 w 694"/>
                  <a:gd name="T7" fmla="*/ 41 h 694"/>
                  <a:gd name="T8" fmla="*/ 35 w 694"/>
                  <a:gd name="T9" fmla="*/ 39 h 694"/>
                  <a:gd name="T10" fmla="*/ 38 w 694"/>
                  <a:gd name="T11" fmla="*/ 38 h 694"/>
                  <a:gd name="T12" fmla="*/ 39 w 694"/>
                  <a:gd name="T13" fmla="*/ 35 h 694"/>
                  <a:gd name="T14" fmla="*/ 41 w 694"/>
                  <a:gd name="T15" fmla="*/ 32 h 694"/>
                  <a:gd name="T16" fmla="*/ 42 w 694"/>
                  <a:gd name="T17" fmla="*/ 29 h 694"/>
                  <a:gd name="T18" fmla="*/ 44 w 694"/>
                  <a:gd name="T19" fmla="*/ 26 h 694"/>
                  <a:gd name="T20" fmla="*/ 44 w 694"/>
                  <a:gd name="T21" fmla="*/ 22 h 694"/>
                  <a:gd name="T22" fmla="*/ 44 w 694"/>
                  <a:gd name="T23" fmla="*/ 19 h 694"/>
                  <a:gd name="T24" fmla="*/ 42 w 694"/>
                  <a:gd name="T25" fmla="*/ 15 h 694"/>
                  <a:gd name="T26" fmla="*/ 41 w 694"/>
                  <a:gd name="T27" fmla="*/ 12 h 694"/>
                  <a:gd name="T28" fmla="*/ 39 w 694"/>
                  <a:gd name="T29" fmla="*/ 9 h 694"/>
                  <a:gd name="T30" fmla="*/ 38 w 694"/>
                  <a:gd name="T31" fmla="*/ 7 h 694"/>
                  <a:gd name="T32" fmla="*/ 35 w 694"/>
                  <a:gd name="T33" fmla="*/ 4 h 694"/>
                  <a:gd name="T34" fmla="*/ 32 w 694"/>
                  <a:gd name="T35" fmla="*/ 2 h 694"/>
                  <a:gd name="T36" fmla="*/ 29 w 694"/>
                  <a:gd name="T37" fmla="*/ 1 h 694"/>
                  <a:gd name="T38" fmla="*/ 26 w 694"/>
                  <a:gd name="T39" fmla="*/ 1 h 694"/>
                  <a:gd name="T40" fmla="*/ 22 w 694"/>
                  <a:gd name="T41" fmla="*/ 0 h 694"/>
                  <a:gd name="T42" fmla="*/ 19 w 694"/>
                  <a:gd name="T43" fmla="*/ 1 h 694"/>
                  <a:gd name="T44" fmla="*/ 15 w 694"/>
                  <a:gd name="T45" fmla="*/ 1 h 694"/>
                  <a:gd name="T46" fmla="*/ 12 w 694"/>
                  <a:gd name="T47" fmla="*/ 2 h 694"/>
                  <a:gd name="T48" fmla="*/ 9 w 694"/>
                  <a:gd name="T49" fmla="*/ 4 h 694"/>
                  <a:gd name="T50" fmla="*/ 7 w 694"/>
                  <a:gd name="T51" fmla="*/ 7 h 694"/>
                  <a:gd name="T52" fmla="*/ 4 w 694"/>
                  <a:gd name="T53" fmla="*/ 9 h 694"/>
                  <a:gd name="T54" fmla="*/ 2 w 694"/>
                  <a:gd name="T55" fmla="*/ 12 h 694"/>
                  <a:gd name="T56" fmla="*/ 1 w 694"/>
                  <a:gd name="T57" fmla="*/ 15 h 694"/>
                  <a:gd name="T58" fmla="*/ 0 w 694"/>
                  <a:gd name="T59" fmla="*/ 19 h 694"/>
                  <a:gd name="T60" fmla="*/ 0 w 694"/>
                  <a:gd name="T61" fmla="*/ 22 h 694"/>
                  <a:gd name="T62" fmla="*/ 0 w 694"/>
                  <a:gd name="T63" fmla="*/ 26 h 694"/>
                  <a:gd name="T64" fmla="*/ 1 w 694"/>
                  <a:gd name="T65" fmla="*/ 29 h 694"/>
                  <a:gd name="T66" fmla="*/ 2 w 694"/>
                  <a:gd name="T67" fmla="*/ 32 h 694"/>
                  <a:gd name="T68" fmla="*/ 4 w 694"/>
                  <a:gd name="T69" fmla="*/ 35 h 694"/>
                  <a:gd name="T70" fmla="*/ 7 w 694"/>
                  <a:gd name="T71" fmla="*/ 38 h 694"/>
                  <a:gd name="T72" fmla="*/ 9 w 694"/>
                  <a:gd name="T73" fmla="*/ 39 h 694"/>
                  <a:gd name="T74" fmla="*/ 12 w 694"/>
                  <a:gd name="T75" fmla="*/ 41 h 694"/>
                  <a:gd name="T76" fmla="*/ 15 w 694"/>
                  <a:gd name="T77" fmla="*/ 42 h 694"/>
                  <a:gd name="T78" fmla="*/ 19 w 694"/>
                  <a:gd name="T79" fmla="*/ 44 h 694"/>
                  <a:gd name="T80" fmla="*/ 22 w 694"/>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1" y="694"/>
                    </a:moveTo>
                    <a:lnTo>
                      <a:pt x="409" y="694"/>
                    </a:lnTo>
                    <a:lnTo>
                      <a:pt x="456" y="674"/>
                    </a:lnTo>
                    <a:lnTo>
                      <a:pt x="504" y="655"/>
                    </a:lnTo>
                    <a:lnTo>
                      <a:pt x="551" y="627"/>
                    </a:lnTo>
                    <a:lnTo>
                      <a:pt x="599" y="599"/>
                    </a:lnTo>
                    <a:lnTo>
                      <a:pt x="627" y="551"/>
                    </a:lnTo>
                    <a:lnTo>
                      <a:pt x="656" y="512"/>
                    </a:lnTo>
                    <a:lnTo>
                      <a:pt x="675" y="456"/>
                    </a:lnTo>
                    <a:lnTo>
                      <a:pt x="694" y="408"/>
                    </a:lnTo>
                    <a:lnTo>
                      <a:pt x="694" y="350"/>
                    </a:lnTo>
                    <a:lnTo>
                      <a:pt x="694" y="294"/>
                    </a:lnTo>
                    <a:lnTo>
                      <a:pt x="675" y="236"/>
                    </a:lnTo>
                    <a:lnTo>
                      <a:pt x="656" y="189"/>
                    </a:lnTo>
                    <a:lnTo>
                      <a:pt x="627" y="142"/>
                    </a:lnTo>
                    <a:lnTo>
                      <a:pt x="599" y="104"/>
                    </a:lnTo>
                    <a:lnTo>
                      <a:pt x="551" y="65"/>
                    </a:lnTo>
                    <a:lnTo>
                      <a:pt x="504" y="37"/>
                    </a:lnTo>
                    <a:lnTo>
                      <a:pt x="456" y="18"/>
                    </a:lnTo>
                    <a:lnTo>
                      <a:pt x="409" y="9"/>
                    </a:lnTo>
                    <a:lnTo>
                      <a:pt x="351" y="0"/>
                    </a:lnTo>
                    <a:lnTo>
                      <a:pt x="294" y="9"/>
                    </a:lnTo>
                    <a:lnTo>
                      <a:pt x="238" y="18"/>
                    </a:lnTo>
                    <a:lnTo>
                      <a:pt x="190" y="37"/>
                    </a:lnTo>
                    <a:lnTo>
                      <a:pt x="142" y="65"/>
                    </a:lnTo>
                    <a:lnTo>
                      <a:pt x="104" y="104"/>
                    </a:lnTo>
                    <a:lnTo>
                      <a:pt x="65" y="142"/>
                    </a:lnTo>
                    <a:lnTo>
                      <a:pt x="37" y="189"/>
                    </a:lnTo>
                    <a:lnTo>
                      <a:pt x="18" y="236"/>
                    </a:lnTo>
                    <a:lnTo>
                      <a:pt x="0" y="294"/>
                    </a:lnTo>
                    <a:lnTo>
                      <a:pt x="0" y="350"/>
                    </a:lnTo>
                    <a:lnTo>
                      <a:pt x="0" y="408"/>
                    </a:lnTo>
                    <a:lnTo>
                      <a:pt x="18" y="456"/>
                    </a:lnTo>
                    <a:lnTo>
                      <a:pt x="37" y="512"/>
                    </a:lnTo>
                    <a:lnTo>
                      <a:pt x="65" y="551"/>
                    </a:lnTo>
                    <a:lnTo>
                      <a:pt x="104" y="599"/>
                    </a:lnTo>
                    <a:lnTo>
                      <a:pt x="142" y="627"/>
                    </a:lnTo>
                    <a:lnTo>
                      <a:pt x="190" y="655"/>
                    </a:lnTo>
                    <a:lnTo>
                      <a:pt x="238" y="674"/>
                    </a:lnTo>
                    <a:lnTo>
                      <a:pt x="294" y="694"/>
                    </a:lnTo>
                    <a:lnTo>
                      <a:pt x="351"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7" name="Freeform 62">
                <a:extLst>
                  <a:ext uri="{FF2B5EF4-FFF2-40B4-BE49-F238E27FC236}">
                    <a16:creationId xmlns:a16="http://schemas.microsoft.com/office/drawing/2014/main" id="{D4DBF363-7EA1-487B-9CCA-BC48AB2608A7}"/>
                  </a:ext>
                </a:extLst>
              </p:cNvPr>
              <p:cNvSpPr>
                <a:spLocks/>
              </p:cNvSpPr>
              <p:nvPr/>
            </p:nvSpPr>
            <p:spPr bwMode="auto">
              <a:xfrm>
                <a:off x="424" y="2171"/>
                <a:ext cx="155" cy="157"/>
              </a:xfrm>
              <a:custGeom>
                <a:avLst/>
                <a:gdLst>
                  <a:gd name="T0" fmla="*/ 19 w 619"/>
                  <a:gd name="T1" fmla="*/ 39 h 627"/>
                  <a:gd name="T2" fmla="*/ 23 w 619"/>
                  <a:gd name="T3" fmla="*/ 39 h 627"/>
                  <a:gd name="T4" fmla="*/ 26 w 619"/>
                  <a:gd name="T5" fmla="*/ 38 h 627"/>
                  <a:gd name="T6" fmla="*/ 28 w 619"/>
                  <a:gd name="T7" fmla="*/ 37 h 627"/>
                  <a:gd name="T8" fmla="*/ 31 w 619"/>
                  <a:gd name="T9" fmla="*/ 35 h 627"/>
                  <a:gd name="T10" fmla="*/ 33 w 619"/>
                  <a:gd name="T11" fmla="*/ 33 h 627"/>
                  <a:gd name="T12" fmla="*/ 35 w 619"/>
                  <a:gd name="T13" fmla="*/ 31 h 627"/>
                  <a:gd name="T14" fmla="*/ 36 w 619"/>
                  <a:gd name="T15" fmla="*/ 29 h 627"/>
                  <a:gd name="T16" fmla="*/ 38 w 619"/>
                  <a:gd name="T17" fmla="*/ 26 h 627"/>
                  <a:gd name="T18" fmla="*/ 39 w 619"/>
                  <a:gd name="T19" fmla="*/ 23 h 627"/>
                  <a:gd name="T20" fmla="*/ 39 w 619"/>
                  <a:gd name="T21" fmla="*/ 20 h 627"/>
                  <a:gd name="T22" fmla="*/ 39 w 619"/>
                  <a:gd name="T23" fmla="*/ 17 h 627"/>
                  <a:gd name="T24" fmla="*/ 38 w 619"/>
                  <a:gd name="T25" fmla="*/ 14 h 627"/>
                  <a:gd name="T26" fmla="*/ 36 w 619"/>
                  <a:gd name="T27" fmla="*/ 11 h 627"/>
                  <a:gd name="T28" fmla="*/ 35 w 619"/>
                  <a:gd name="T29" fmla="*/ 8 h 627"/>
                  <a:gd name="T30" fmla="*/ 33 w 619"/>
                  <a:gd name="T31" fmla="*/ 6 h 627"/>
                  <a:gd name="T32" fmla="*/ 31 w 619"/>
                  <a:gd name="T33" fmla="*/ 4 h 627"/>
                  <a:gd name="T34" fmla="*/ 28 w 619"/>
                  <a:gd name="T35" fmla="*/ 3 h 627"/>
                  <a:gd name="T36" fmla="*/ 26 w 619"/>
                  <a:gd name="T37" fmla="*/ 1 h 627"/>
                  <a:gd name="T38" fmla="*/ 23 w 619"/>
                  <a:gd name="T39" fmla="*/ 1 h 627"/>
                  <a:gd name="T40" fmla="*/ 19 w 619"/>
                  <a:gd name="T41" fmla="*/ 0 h 627"/>
                  <a:gd name="T42" fmla="*/ 16 w 619"/>
                  <a:gd name="T43" fmla="*/ 1 h 627"/>
                  <a:gd name="T44" fmla="*/ 13 w 619"/>
                  <a:gd name="T45" fmla="*/ 1 h 627"/>
                  <a:gd name="T46" fmla="*/ 10 w 619"/>
                  <a:gd name="T47" fmla="*/ 3 h 627"/>
                  <a:gd name="T48" fmla="*/ 8 w 619"/>
                  <a:gd name="T49" fmla="*/ 4 h 627"/>
                  <a:gd name="T50" fmla="*/ 5 w 619"/>
                  <a:gd name="T51" fmla="*/ 6 h 627"/>
                  <a:gd name="T52" fmla="*/ 4 w 619"/>
                  <a:gd name="T53" fmla="*/ 8 h 627"/>
                  <a:gd name="T54" fmla="*/ 2 w 619"/>
                  <a:gd name="T55" fmla="*/ 11 h 627"/>
                  <a:gd name="T56" fmla="*/ 1 w 619"/>
                  <a:gd name="T57" fmla="*/ 13 h 627"/>
                  <a:gd name="T58" fmla="*/ 0 w 619"/>
                  <a:gd name="T59" fmla="*/ 16 h 627"/>
                  <a:gd name="T60" fmla="*/ 0 w 619"/>
                  <a:gd name="T61" fmla="*/ 20 h 627"/>
                  <a:gd name="T62" fmla="*/ 0 w 619"/>
                  <a:gd name="T63" fmla="*/ 20 h 627"/>
                  <a:gd name="T64" fmla="*/ 0 w 619"/>
                  <a:gd name="T65" fmla="*/ 21 h 627"/>
                  <a:gd name="T66" fmla="*/ 0 w 619"/>
                  <a:gd name="T67" fmla="*/ 24 h 627"/>
                  <a:gd name="T68" fmla="*/ 1 w 619"/>
                  <a:gd name="T69" fmla="*/ 27 h 627"/>
                  <a:gd name="T70" fmla="*/ 2 w 619"/>
                  <a:gd name="T71" fmla="*/ 29 h 627"/>
                  <a:gd name="T72" fmla="*/ 4 w 619"/>
                  <a:gd name="T73" fmla="*/ 32 h 627"/>
                  <a:gd name="T74" fmla="*/ 6 w 619"/>
                  <a:gd name="T75" fmla="*/ 34 h 627"/>
                  <a:gd name="T76" fmla="*/ 8 w 619"/>
                  <a:gd name="T77" fmla="*/ 36 h 627"/>
                  <a:gd name="T78" fmla="*/ 11 w 619"/>
                  <a:gd name="T79" fmla="*/ 37 h 627"/>
                  <a:gd name="T80" fmla="*/ 13 w 619"/>
                  <a:gd name="T81" fmla="*/ 38 h 627"/>
                  <a:gd name="T82" fmla="*/ 16 w 619"/>
                  <a:gd name="T83" fmla="*/ 39 h 627"/>
                  <a:gd name="T84" fmla="*/ 19 w 61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05" y="627"/>
                    </a:moveTo>
                    <a:lnTo>
                      <a:pt x="361" y="618"/>
                    </a:lnTo>
                    <a:lnTo>
                      <a:pt x="409" y="607"/>
                    </a:lnTo>
                    <a:lnTo>
                      <a:pt x="448" y="590"/>
                    </a:lnTo>
                    <a:lnTo>
                      <a:pt x="495" y="560"/>
                    </a:lnTo>
                    <a:lnTo>
                      <a:pt x="523" y="532"/>
                    </a:lnTo>
                    <a:lnTo>
                      <a:pt x="561" y="494"/>
                    </a:lnTo>
                    <a:lnTo>
                      <a:pt x="580" y="456"/>
                    </a:lnTo>
                    <a:lnTo>
                      <a:pt x="599" y="408"/>
                    </a:lnTo>
                    <a:lnTo>
                      <a:pt x="619" y="361"/>
                    </a:lnTo>
                    <a:lnTo>
                      <a:pt x="619" y="313"/>
                    </a:lnTo>
                    <a:lnTo>
                      <a:pt x="619" y="266"/>
                    </a:lnTo>
                    <a:lnTo>
                      <a:pt x="599" y="218"/>
                    </a:lnTo>
                    <a:lnTo>
                      <a:pt x="580" y="171"/>
                    </a:lnTo>
                    <a:lnTo>
                      <a:pt x="561" y="133"/>
                    </a:lnTo>
                    <a:lnTo>
                      <a:pt x="523" y="95"/>
                    </a:lnTo>
                    <a:lnTo>
                      <a:pt x="495" y="66"/>
                    </a:lnTo>
                    <a:lnTo>
                      <a:pt x="448" y="38"/>
                    </a:lnTo>
                    <a:lnTo>
                      <a:pt x="409" y="19"/>
                    </a:lnTo>
                    <a:lnTo>
                      <a:pt x="361" y="9"/>
                    </a:lnTo>
                    <a:lnTo>
                      <a:pt x="305" y="0"/>
                    </a:lnTo>
                    <a:lnTo>
                      <a:pt x="257" y="9"/>
                    </a:lnTo>
                    <a:lnTo>
                      <a:pt x="210" y="19"/>
                    </a:lnTo>
                    <a:lnTo>
                      <a:pt x="162" y="38"/>
                    </a:lnTo>
                    <a:lnTo>
                      <a:pt x="123" y="66"/>
                    </a:lnTo>
                    <a:lnTo>
                      <a:pt x="85" y="95"/>
                    </a:lnTo>
                    <a:lnTo>
                      <a:pt x="56" y="133"/>
                    </a:lnTo>
                    <a:lnTo>
                      <a:pt x="28" y="171"/>
                    </a:lnTo>
                    <a:lnTo>
                      <a:pt x="9" y="209"/>
                    </a:lnTo>
                    <a:lnTo>
                      <a:pt x="0" y="257"/>
                    </a:lnTo>
                    <a:lnTo>
                      <a:pt x="0" y="313"/>
                    </a:lnTo>
                    <a:lnTo>
                      <a:pt x="0" y="322"/>
                    </a:lnTo>
                    <a:lnTo>
                      <a:pt x="0" y="332"/>
                    </a:lnTo>
                    <a:lnTo>
                      <a:pt x="0" y="380"/>
                    </a:lnTo>
                    <a:lnTo>
                      <a:pt x="19" y="428"/>
                    </a:lnTo>
                    <a:lnTo>
                      <a:pt x="37" y="465"/>
                    </a:lnTo>
                    <a:lnTo>
                      <a:pt x="67" y="503"/>
                    </a:lnTo>
                    <a:lnTo>
                      <a:pt x="95" y="542"/>
                    </a:lnTo>
                    <a:lnTo>
                      <a:pt x="132" y="570"/>
                    </a:lnTo>
                    <a:lnTo>
                      <a:pt x="171" y="590"/>
                    </a:lnTo>
                    <a:lnTo>
                      <a:pt x="210" y="607"/>
                    </a:lnTo>
                    <a:lnTo>
                      <a:pt x="257" y="618"/>
                    </a:lnTo>
                    <a:lnTo>
                      <a:pt x="30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8" name="Freeform 63">
                <a:extLst>
                  <a:ext uri="{FF2B5EF4-FFF2-40B4-BE49-F238E27FC236}">
                    <a16:creationId xmlns:a16="http://schemas.microsoft.com/office/drawing/2014/main" id="{9892B132-25BC-466C-9D00-07A587BC2F22}"/>
                  </a:ext>
                </a:extLst>
              </p:cNvPr>
              <p:cNvSpPr>
                <a:spLocks/>
              </p:cNvSpPr>
              <p:nvPr/>
            </p:nvSpPr>
            <p:spPr bwMode="auto">
              <a:xfrm>
                <a:off x="429" y="2174"/>
                <a:ext cx="138" cy="137"/>
              </a:xfrm>
              <a:custGeom>
                <a:avLst/>
                <a:gdLst>
                  <a:gd name="T0" fmla="*/ 17 w 552"/>
                  <a:gd name="T1" fmla="*/ 34 h 551"/>
                  <a:gd name="T2" fmla="*/ 20 w 552"/>
                  <a:gd name="T3" fmla="*/ 34 h 551"/>
                  <a:gd name="T4" fmla="*/ 23 w 552"/>
                  <a:gd name="T5" fmla="*/ 33 h 551"/>
                  <a:gd name="T6" fmla="*/ 25 w 552"/>
                  <a:gd name="T7" fmla="*/ 32 h 551"/>
                  <a:gd name="T8" fmla="*/ 28 w 552"/>
                  <a:gd name="T9" fmla="*/ 31 h 551"/>
                  <a:gd name="T10" fmla="*/ 29 w 552"/>
                  <a:gd name="T11" fmla="*/ 29 h 551"/>
                  <a:gd name="T12" fmla="*/ 31 w 552"/>
                  <a:gd name="T13" fmla="*/ 27 h 551"/>
                  <a:gd name="T14" fmla="*/ 33 w 552"/>
                  <a:gd name="T15" fmla="*/ 25 h 551"/>
                  <a:gd name="T16" fmla="*/ 33 w 552"/>
                  <a:gd name="T17" fmla="*/ 22 h 551"/>
                  <a:gd name="T18" fmla="*/ 34 w 552"/>
                  <a:gd name="T19" fmla="*/ 20 h 551"/>
                  <a:gd name="T20" fmla="*/ 35 w 552"/>
                  <a:gd name="T21" fmla="*/ 17 h 551"/>
                  <a:gd name="T22" fmla="*/ 34 w 552"/>
                  <a:gd name="T23" fmla="*/ 15 h 551"/>
                  <a:gd name="T24" fmla="*/ 33 w 552"/>
                  <a:gd name="T25" fmla="*/ 12 h 551"/>
                  <a:gd name="T26" fmla="*/ 33 w 552"/>
                  <a:gd name="T27" fmla="*/ 9 h 551"/>
                  <a:gd name="T28" fmla="*/ 31 w 552"/>
                  <a:gd name="T29" fmla="*/ 7 h 551"/>
                  <a:gd name="T30" fmla="*/ 29 w 552"/>
                  <a:gd name="T31" fmla="*/ 5 h 551"/>
                  <a:gd name="T32" fmla="*/ 28 w 552"/>
                  <a:gd name="T33" fmla="*/ 3 h 551"/>
                  <a:gd name="T34" fmla="*/ 25 w 552"/>
                  <a:gd name="T35" fmla="*/ 2 h 551"/>
                  <a:gd name="T36" fmla="*/ 23 w 552"/>
                  <a:gd name="T37" fmla="*/ 1 h 551"/>
                  <a:gd name="T38" fmla="*/ 20 w 552"/>
                  <a:gd name="T39" fmla="*/ 0 h 551"/>
                  <a:gd name="T40" fmla="*/ 17 w 552"/>
                  <a:gd name="T41" fmla="*/ 0 h 551"/>
                  <a:gd name="T42" fmla="*/ 15 w 552"/>
                  <a:gd name="T43" fmla="*/ 0 h 551"/>
                  <a:gd name="T44" fmla="*/ 12 w 552"/>
                  <a:gd name="T45" fmla="*/ 1 h 551"/>
                  <a:gd name="T46" fmla="*/ 10 w 552"/>
                  <a:gd name="T47" fmla="*/ 2 h 551"/>
                  <a:gd name="T48" fmla="*/ 7 w 552"/>
                  <a:gd name="T49" fmla="*/ 3 h 551"/>
                  <a:gd name="T50" fmla="*/ 5 w 552"/>
                  <a:gd name="T51" fmla="*/ 5 h 551"/>
                  <a:gd name="T52" fmla="*/ 4 w 552"/>
                  <a:gd name="T53" fmla="*/ 7 h 551"/>
                  <a:gd name="T54" fmla="*/ 2 w 552"/>
                  <a:gd name="T55" fmla="*/ 9 h 551"/>
                  <a:gd name="T56" fmla="*/ 1 w 552"/>
                  <a:gd name="T57" fmla="*/ 12 h 551"/>
                  <a:gd name="T58" fmla="*/ 1 w 552"/>
                  <a:gd name="T59" fmla="*/ 14 h 551"/>
                  <a:gd name="T60" fmla="*/ 0 w 552"/>
                  <a:gd name="T61" fmla="*/ 17 h 551"/>
                  <a:gd name="T62" fmla="*/ 0 w 552"/>
                  <a:gd name="T63" fmla="*/ 18 h 551"/>
                  <a:gd name="T64" fmla="*/ 0 w 552"/>
                  <a:gd name="T65" fmla="*/ 18 h 551"/>
                  <a:gd name="T66" fmla="*/ 1 w 552"/>
                  <a:gd name="T67" fmla="*/ 21 h 551"/>
                  <a:gd name="T68" fmla="*/ 1 w 552"/>
                  <a:gd name="T69" fmla="*/ 23 h 551"/>
                  <a:gd name="T70" fmla="*/ 2 w 552"/>
                  <a:gd name="T71" fmla="*/ 25 h 551"/>
                  <a:gd name="T72" fmla="*/ 4 w 552"/>
                  <a:gd name="T73" fmla="*/ 28 h 551"/>
                  <a:gd name="T74" fmla="*/ 5 w 552"/>
                  <a:gd name="T75" fmla="*/ 29 h 551"/>
                  <a:gd name="T76" fmla="*/ 8 w 552"/>
                  <a:gd name="T77" fmla="*/ 31 h 551"/>
                  <a:gd name="T78" fmla="*/ 10 w 552"/>
                  <a:gd name="T79" fmla="*/ 32 h 551"/>
                  <a:gd name="T80" fmla="*/ 12 w 552"/>
                  <a:gd name="T81" fmla="*/ 33 h 551"/>
                  <a:gd name="T82" fmla="*/ 15 w 552"/>
                  <a:gd name="T83" fmla="*/ 34 h 551"/>
                  <a:gd name="T84" fmla="*/ 17 w 552"/>
                  <a:gd name="T85" fmla="*/ 34 h 5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51"/>
                  <a:gd name="T131" fmla="*/ 552 w 552"/>
                  <a:gd name="T132" fmla="*/ 551 h 5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51">
                    <a:moveTo>
                      <a:pt x="275" y="551"/>
                    </a:moveTo>
                    <a:lnTo>
                      <a:pt x="323" y="542"/>
                    </a:lnTo>
                    <a:lnTo>
                      <a:pt x="362" y="533"/>
                    </a:lnTo>
                    <a:lnTo>
                      <a:pt x="399" y="523"/>
                    </a:lnTo>
                    <a:lnTo>
                      <a:pt x="438" y="494"/>
                    </a:lnTo>
                    <a:lnTo>
                      <a:pt x="466" y="466"/>
                    </a:lnTo>
                    <a:lnTo>
                      <a:pt x="494" y="438"/>
                    </a:lnTo>
                    <a:lnTo>
                      <a:pt x="524" y="399"/>
                    </a:lnTo>
                    <a:lnTo>
                      <a:pt x="533" y="361"/>
                    </a:lnTo>
                    <a:lnTo>
                      <a:pt x="542" y="323"/>
                    </a:lnTo>
                    <a:lnTo>
                      <a:pt x="552" y="276"/>
                    </a:lnTo>
                    <a:lnTo>
                      <a:pt x="542" y="237"/>
                    </a:lnTo>
                    <a:lnTo>
                      <a:pt x="533" y="190"/>
                    </a:lnTo>
                    <a:lnTo>
                      <a:pt x="524" y="153"/>
                    </a:lnTo>
                    <a:lnTo>
                      <a:pt x="494" y="114"/>
                    </a:lnTo>
                    <a:lnTo>
                      <a:pt x="466" y="86"/>
                    </a:lnTo>
                    <a:lnTo>
                      <a:pt x="438" y="57"/>
                    </a:lnTo>
                    <a:lnTo>
                      <a:pt x="399" y="38"/>
                    </a:lnTo>
                    <a:lnTo>
                      <a:pt x="362" y="19"/>
                    </a:lnTo>
                    <a:lnTo>
                      <a:pt x="323" y="10"/>
                    </a:lnTo>
                    <a:lnTo>
                      <a:pt x="275" y="0"/>
                    </a:lnTo>
                    <a:lnTo>
                      <a:pt x="238" y="10"/>
                    </a:lnTo>
                    <a:lnTo>
                      <a:pt x="191" y="19"/>
                    </a:lnTo>
                    <a:lnTo>
                      <a:pt x="152" y="38"/>
                    </a:lnTo>
                    <a:lnTo>
                      <a:pt x="113" y="57"/>
                    </a:lnTo>
                    <a:lnTo>
                      <a:pt x="85" y="86"/>
                    </a:lnTo>
                    <a:lnTo>
                      <a:pt x="57" y="114"/>
                    </a:lnTo>
                    <a:lnTo>
                      <a:pt x="37" y="153"/>
                    </a:lnTo>
                    <a:lnTo>
                      <a:pt x="18" y="190"/>
                    </a:lnTo>
                    <a:lnTo>
                      <a:pt x="9" y="228"/>
                    </a:lnTo>
                    <a:lnTo>
                      <a:pt x="0" y="276"/>
                    </a:lnTo>
                    <a:lnTo>
                      <a:pt x="0" y="285"/>
                    </a:lnTo>
                    <a:lnTo>
                      <a:pt x="0" y="295"/>
                    </a:lnTo>
                    <a:lnTo>
                      <a:pt x="9" y="332"/>
                    </a:lnTo>
                    <a:lnTo>
                      <a:pt x="18" y="371"/>
                    </a:lnTo>
                    <a:lnTo>
                      <a:pt x="37" y="408"/>
                    </a:lnTo>
                    <a:lnTo>
                      <a:pt x="57" y="447"/>
                    </a:lnTo>
                    <a:lnTo>
                      <a:pt x="85" y="475"/>
                    </a:lnTo>
                    <a:lnTo>
                      <a:pt x="124" y="503"/>
                    </a:lnTo>
                    <a:lnTo>
                      <a:pt x="152" y="523"/>
                    </a:lnTo>
                    <a:lnTo>
                      <a:pt x="191" y="533"/>
                    </a:lnTo>
                    <a:lnTo>
                      <a:pt x="238" y="542"/>
                    </a:lnTo>
                    <a:lnTo>
                      <a:pt x="275"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79" name="Freeform 64">
                <a:extLst>
                  <a:ext uri="{FF2B5EF4-FFF2-40B4-BE49-F238E27FC236}">
                    <a16:creationId xmlns:a16="http://schemas.microsoft.com/office/drawing/2014/main" id="{53B7C9EC-B112-4E5A-A4BD-247274538AA9}"/>
                  </a:ext>
                </a:extLst>
              </p:cNvPr>
              <p:cNvSpPr>
                <a:spLocks/>
              </p:cNvSpPr>
              <p:nvPr/>
            </p:nvSpPr>
            <p:spPr bwMode="auto">
              <a:xfrm>
                <a:off x="436" y="2178"/>
                <a:ext cx="119" cy="117"/>
              </a:xfrm>
              <a:custGeom>
                <a:avLst/>
                <a:gdLst>
                  <a:gd name="T0" fmla="*/ 15 w 476"/>
                  <a:gd name="T1" fmla="*/ 29 h 466"/>
                  <a:gd name="T2" fmla="*/ 17 w 476"/>
                  <a:gd name="T3" fmla="*/ 29 h 466"/>
                  <a:gd name="T4" fmla="*/ 20 w 476"/>
                  <a:gd name="T5" fmla="*/ 29 h 466"/>
                  <a:gd name="T6" fmla="*/ 22 w 476"/>
                  <a:gd name="T7" fmla="*/ 28 h 466"/>
                  <a:gd name="T8" fmla="*/ 23 w 476"/>
                  <a:gd name="T9" fmla="*/ 26 h 466"/>
                  <a:gd name="T10" fmla="*/ 25 w 476"/>
                  <a:gd name="T11" fmla="*/ 25 h 466"/>
                  <a:gd name="T12" fmla="*/ 27 w 476"/>
                  <a:gd name="T13" fmla="*/ 23 h 466"/>
                  <a:gd name="T14" fmla="*/ 28 w 476"/>
                  <a:gd name="T15" fmla="*/ 22 h 466"/>
                  <a:gd name="T16" fmla="*/ 29 w 476"/>
                  <a:gd name="T17" fmla="*/ 19 h 466"/>
                  <a:gd name="T18" fmla="*/ 29 w 476"/>
                  <a:gd name="T19" fmla="*/ 17 h 466"/>
                  <a:gd name="T20" fmla="*/ 30 w 476"/>
                  <a:gd name="T21" fmla="*/ 14 h 466"/>
                  <a:gd name="T22" fmla="*/ 29 w 476"/>
                  <a:gd name="T23" fmla="*/ 12 h 466"/>
                  <a:gd name="T24" fmla="*/ 29 w 476"/>
                  <a:gd name="T25" fmla="*/ 10 h 466"/>
                  <a:gd name="T26" fmla="*/ 28 w 476"/>
                  <a:gd name="T27" fmla="*/ 8 h 466"/>
                  <a:gd name="T28" fmla="*/ 27 w 476"/>
                  <a:gd name="T29" fmla="*/ 6 h 466"/>
                  <a:gd name="T30" fmla="*/ 25 w 476"/>
                  <a:gd name="T31" fmla="*/ 4 h 466"/>
                  <a:gd name="T32" fmla="*/ 23 w 476"/>
                  <a:gd name="T33" fmla="*/ 3 h 466"/>
                  <a:gd name="T34" fmla="*/ 22 w 476"/>
                  <a:gd name="T35" fmla="*/ 1 h 466"/>
                  <a:gd name="T36" fmla="*/ 20 w 476"/>
                  <a:gd name="T37" fmla="*/ 1 h 466"/>
                  <a:gd name="T38" fmla="*/ 17 w 476"/>
                  <a:gd name="T39" fmla="*/ 0 h 466"/>
                  <a:gd name="T40" fmla="*/ 15 w 476"/>
                  <a:gd name="T41" fmla="*/ 0 h 466"/>
                  <a:gd name="T42" fmla="*/ 13 w 476"/>
                  <a:gd name="T43" fmla="*/ 0 h 466"/>
                  <a:gd name="T44" fmla="*/ 10 w 476"/>
                  <a:gd name="T45" fmla="*/ 1 h 466"/>
                  <a:gd name="T46" fmla="*/ 8 w 476"/>
                  <a:gd name="T47" fmla="*/ 1 h 466"/>
                  <a:gd name="T48" fmla="*/ 6 w 476"/>
                  <a:gd name="T49" fmla="*/ 3 h 466"/>
                  <a:gd name="T50" fmla="*/ 5 w 476"/>
                  <a:gd name="T51" fmla="*/ 4 h 466"/>
                  <a:gd name="T52" fmla="*/ 3 w 476"/>
                  <a:gd name="T53" fmla="*/ 6 h 466"/>
                  <a:gd name="T54" fmla="*/ 2 w 476"/>
                  <a:gd name="T55" fmla="*/ 8 h 466"/>
                  <a:gd name="T56" fmla="*/ 1 w 476"/>
                  <a:gd name="T57" fmla="*/ 10 h 466"/>
                  <a:gd name="T58" fmla="*/ 1 w 476"/>
                  <a:gd name="T59" fmla="*/ 12 h 466"/>
                  <a:gd name="T60" fmla="*/ 0 w 476"/>
                  <a:gd name="T61" fmla="*/ 14 h 466"/>
                  <a:gd name="T62" fmla="*/ 0 w 476"/>
                  <a:gd name="T63" fmla="*/ 15 h 466"/>
                  <a:gd name="T64" fmla="*/ 1 w 476"/>
                  <a:gd name="T65" fmla="*/ 17 h 466"/>
                  <a:gd name="T66" fmla="*/ 1 w 476"/>
                  <a:gd name="T67" fmla="*/ 20 h 466"/>
                  <a:gd name="T68" fmla="*/ 2 w 476"/>
                  <a:gd name="T69" fmla="*/ 22 h 466"/>
                  <a:gd name="T70" fmla="*/ 3 w 476"/>
                  <a:gd name="T71" fmla="*/ 23 h 466"/>
                  <a:gd name="T72" fmla="*/ 5 w 476"/>
                  <a:gd name="T73" fmla="*/ 25 h 466"/>
                  <a:gd name="T74" fmla="*/ 7 w 476"/>
                  <a:gd name="T75" fmla="*/ 26 h 466"/>
                  <a:gd name="T76" fmla="*/ 8 w 476"/>
                  <a:gd name="T77" fmla="*/ 28 h 466"/>
                  <a:gd name="T78" fmla="*/ 10 w 476"/>
                  <a:gd name="T79" fmla="*/ 29 h 466"/>
                  <a:gd name="T80" fmla="*/ 13 w 476"/>
                  <a:gd name="T81" fmla="*/ 29 h 466"/>
                  <a:gd name="T82" fmla="*/ 15 w 47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6" y="466"/>
                    </a:lnTo>
                    <a:lnTo>
                      <a:pt x="314" y="456"/>
                    </a:lnTo>
                    <a:lnTo>
                      <a:pt x="343" y="437"/>
                    </a:lnTo>
                    <a:lnTo>
                      <a:pt x="371" y="419"/>
                    </a:lnTo>
                    <a:lnTo>
                      <a:pt x="401" y="400"/>
                    </a:lnTo>
                    <a:lnTo>
                      <a:pt x="429" y="371"/>
                    </a:lnTo>
                    <a:lnTo>
                      <a:pt x="448" y="342"/>
                    </a:lnTo>
                    <a:lnTo>
                      <a:pt x="457" y="304"/>
                    </a:lnTo>
                    <a:lnTo>
                      <a:pt x="466" y="266"/>
                    </a:lnTo>
                    <a:lnTo>
                      <a:pt x="476" y="229"/>
                    </a:lnTo>
                    <a:lnTo>
                      <a:pt x="466" y="190"/>
                    </a:lnTo>
                    <a:lnTo>
                      <a:pt x="457" y="162"/>
                    </a:lnTo>
                    <a:lnTo>
                      <a:pt x="448" y="123"/>
                    </a:lnTo>
                    <a:lnTo>
                      <a:pt x="429" y="95"/>
                    </a:lnTo>
                    <a:lnTo>
                      <a:pt x="401" y="67"/>
                    </a:lnTo>
                    <a:lnTo>
                      <a:pt x="371" y="38"/>
                    </a:lnTo>
                    <a:lnTo>
                      <a:pt x="343" y="19"/>
                    </a:lnTo>
                    <a:lnTo>
                      <a:pt x="314" y="10"/>
                    </a:lnTo>
                    <a:lnTo>
                      <a:pt x="276" y="0"/>
                    </a:lnTo>
                    <a:lnTo>
                      <a:pt x="238" y="0"/>
                    </a:lnTo>
                    <a:lnTo>
                      <a:pt x="200" y="0"/>
                    </a:lnTo>
                    <a:lnTo>
                      <a:pt x="163" y="10"/>
                    </a:lnTo>
                    <a:lnTo>
                      <a:pt x="133" y="19"/>
                    </a:lnTo>
                    <a:lnTo>
                      <a:pt x="96" y="38"/>
                    </a:lnTo>
                    <a:lnTo>
                      <a:pt x="76" y="67"/>
                    </a:lnTo>
                    <a:lnTo>
                      <a:pt x="48" y="95"/>
                    </a:lnTo>
                    <a:lnTo>
                      <a:pt x="29" y="123"/>
                    </a:lnTo>
                    <a:lnTo>
                      <a:pt x="20" y="152"/>
                    </a:lnTo>
                    <a:lnTo>
                      <a:pt x="9" y="190"/>
                    </a:lnTo>
                    <a:lnTo>
                      <a:pt x="0" y="229"/>
                    </a:lnTo>
                    <a:lnTo>
                      <a:pt x="0" y="238"/>
                    </a:lnTo>
                    <a:lnTo>
                      <a:pt x="9" y="276"/>
                    </a:lnTo>
                    <a:lnTo>
                      <a:pt x="20" y="313"/>
                    </a:lnTo>
                    <a:lnTo>
                      <a:pt x="29" y="342"/>
                    </a:lnTo>
                    <a:lnTo>
                      <a:pt x="48" y="371"/>
                    </a:lnTo>
                    <a:lnTo>
                      <a:pt x="76" y="400"/>
                    </a:lnTo>
                    <a:lnTo>
                      <a:pt x="105" y="419"/>
                    </a:lnTo>
                    <a:lnTo>
                      <a:pt x="133" y="437"/>
                    </a:lnTo>
                    <a:lnTo>
                      <a:pt x="163"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0" name="Freeform 65">
                <a:extLst>
                  <a:ext uri="{FF2B5EF4-FFF2-40B4-BE49-F238E27FC236}">
                    <a16:creationId xmlns:a16="http://schemas.microsoft.com/office/drawing/2014/main" id="{8CAB79C2-3402-4536-B211-C7D031BF1A10}"/>
                  </a:ext>
                </a:extLst>
              </p:cNvPr>
              <p:cNvSpPr>
                <a:spLocks/>
              </p:cNvSpPr>
              <p:nvPr/>
            </p:nvSpPr>
            <p:spPr bwMode="auto">
              <a:xfrm>
                <a:off x="443" y="2181"/>
                <a:ext cx="97" cy="97"/>
              </a:xfrm>
              <a:custGeom>
                <a:avLst/>
                <a:gdLst>
                  <a:gd name="T0" fmla="*/ 12 w 390"/>
                  <a:gd name="T1" fmla="*/ 24 h 390"/>
                  <a:gd name="T2" fmla="*/ 14 w 390"/>
                  <a:gd name="T3" fmla="*/ 24 h 390"/>
                  <a:gd name="T4" fmla="*/ 16 w 390"/>
                  <a:gd name="T5" fmla="*/ 23 h 390"/>
                  <a:gd name="T6" fmla="*/ 18 w 390"/>
                  <a:gd name="T7" fmla="*/ 23 h 390"/>
                  <a:gd name="T8" fmla="*/ 19 w 390"/>
                  <a:gd name="T9" fmla="*/ 22 h 390"/>
                  <a:gd name="T10" fmla="*/ 21 w 390"/>
                  <a:gd name="T11" fmla="*/ 21 h 390"/>
                  <a:gd name="T12" fmla="*/ 22 w 390"/>
                  <a:gd name="T13" fmla="*/ 19 h 390"/>
                  <a:gd name="T14" fmla="*/ 23 w 390"/>
                  <a:gd name="T15" fmla="*/ 18 h 390"/>
                  <a:gd name="T16" fmla="*/ 24 w 390"/>
                  <a:gd name="T17" fmla="*/ 16 h 390"/>
                  <a:gd name="T18" fmla="*/ 24 w 390"/>
                  <a:gd name="T19" fmla="*/ 14 h 390"/>
                  <a:gd name="T20" fmla="*/ 24 w 390"/>
                  <a:gd name="T21" fmla="*/ 12 h 390"/>
                  <a:gd name="T22" fmla="*/ 24 w 390"/>
                  <a:gd name="T23" fmla="*/ 10 h 390"/>
                  <a:gd name="T24" fmla="*/ 24 w 390"/>
                  <a:gd name="T25" fmla="*/ 8 h 390"/>
                  <a:gd name="T26" fmla="*/ 23 w 390"/>
                  <a:gd name="T27" fmla="*/ 6 h 390"/>
                  <a:gd name="T28" fmla="*/ 22 w 390"/>
                  <a:gd name="T29" fmla="*/ 5 h 390"/>
                  <a:gd name="T30" fmla="*/ 21 w 390"/>
                  <a:gd name="T31" fmla="*/ 3 h 390"/>
                  <a:gd name="T32" fmla="*/ 19 w 390"/>
                  <a:gd name="T33" fmla="*/ 2 h 390"/>
                  <a:gd name="T34" fmla="*/ 18 w 390"/>
                  <a:gd name="T35" fmla="*/ 1 h 390"/>
                  <a:gd name="T36" fmla="*/ 16 w 390"/>
                  <a:gd name="T37" fmla="*/ 0 h 390"/>
                  <a:gd name="T38" fmla="*/ 14 w 390"/>
                  <a:gd name="T39" fmla="*/ 0 h 390"/>
                  <a:gd name="T40" fmla="*/ 12 w 390"/>
                  <a:gd name="T41" fmla="*/ 0 h 390"/>
                  <a:gd name="T42" fmla="*/ 10 w 390"/>
                  <a:gd name="T43" fmla="*/ 0 h 390"/>
                  <a:gd name="T44" fmla="*/ 8 w 390"/>
                  <a:gd name="T45" fmla="*/ 0 h 390"/>
                  <a:gd name="T46" fmla="*/ 6 w 390"/>
                  <a:gd name="T47" fmla="*/ 1 h 390"/>
                  <a:gd name="T48" fmla="*/ 5 w 390"/>
                  <a:gd name="T49" fmla="*/ 2 h 390"/>
                  <a:gd name="T50" fmla="*/ 3 w 390"/>
                  <a:gd name="T51" fmla="*/ 3 h 390"/>
                  <a:gd name="T52" fmla="*/ 2 w 390"/>
                  <a:gd name="T53" fmla="*/ 5 h 390"/>
                  <a:gd name="T54" fmla="*/ 1 w 390"/>
                  <a:gd name="T55" fmla="*/ 6 h 390"/>
                  <a:gd name="T56" fmla="*/ 0 w 390"/>
                  <a:gd name="T57" fmla="*/ 8 h 390"/>
                  <a:gd name="T58" fmla="*/ 0 w 390"/>
                  <a:gd name="T59" fmla="*/ 10 h 390"/>
                  <a:gd name="T60" fmla="*/ 0 w 390"/>
                  <a:gd name="T61" fmla="*/ 12 h 390"/>
                  <a:gd name="T62" fmla="*/ 0 w 390"/>
                  <a:gd name="T63" fmla="*/ 12 h 390"/>
                  <a:gd name="T64" fmla="*/ 0 w 390"/>
                  <a:gd name="T65" fmla="*/ 14 h 390"/>
                  <a:gd name="T66" fmla="*/ 0 w 390"/>
                  <a:gd name="T67" fmla="*/ 16 h 390"/>
                  <a:gd name="T68" fmla="*/ 1 w 390"/>
                  <a:gd name="T69" fmla="*/ 18 h 390"/>
                  <a:gd name="T70" fmla="*/ 2 w 390"/>
                  <a:gd name="T71" fmla="*/ 19 h 390"/>
                  <a:gd name="T72" fmla="*/ 3 w 390"/>
                  <a:gd name="T73" fmla="*/ 21 h 390"/>
                  <a:gd name="T74" fmla="*/ 5 w 390"/>
                  <a:gd name="T75" fmla="*/ 22 h 390"/>
                  <a:gd name="T76" fmla="*/ 6 w 390"/>
                  <a:gd name="T77" fmla="*/ 23 h 390"/>
                  <a:gd name="T78" fmla="*/ 8 w 390"/>
                  <a:gd name="T79" fmla="*/ 23 h 390"/>
                  <a:gd name="T80" fmla="*/ 10 w 390"/>
                  <a:gd name="T81" fmla="*/ 24 h 390"/>
                  <a:gd name="T82" fmla="*/ 12 w 390"/>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9" y="390"/>
                    </a:moveTo>
                    <a:lnTo>
                      <a:pt x="229" y="390"/>
                    </a:lnTo>
                    <a:lnTo>
                      <a:pt x="257" y="379"/>
                    </a:lnTo>
                    <a:lnTo>
                      <a:pt x="285" y="370"/>
                    </a:lnTo>
                    <a:lnTo>
                      <a:pt x="314" y="351"/>
                    </a:lnTo>
                    <a:lnTo>
                      <a:pt x="333" y="332"/>
                    </a:lnTo>
                    <a:lnTo>
                      <a:pt x="352" y="314"/>
                    </a:lnTo>
                    <a:lnTo>
                      <a:pt x="372" y="284"/>
                    </a:lnTo>
                    <a:lnTo>
                      <a:pt x="381" y="256"/>
                    </a:lnTo>
                    <a:lnTo>
                      <a:pt x="390" y="228"/>
                    </a:lnTo>
                    <a:lnTo>
                      <a:pt x="390" y="199"/>
                    </a:lnTo>
                    <a:lnTo>
                      <a:pt x="390" y="161"/>
                    </a:lnTo>
                    <a:lnTo>
                      <a:pt x="381" y="133"/>
                    </a:lnTo>
                    <a:lnTo>
                      <a:pt x="372" y="104"/>
                    </a:lnTo>
                    <a:lnTo>
                      <a:pt x="352" y="76"/>
                    </a:lnTo>
                    <a:lnTo>
                      <a:pt x="333" y="57"/>
                    </a:lnTo>
                    <a:lnTo>
                      <a:pt x="314" y="37"/>
                    </a:lnTo>
                    <a:lnTo>
                      <a:pt x="285" y="18"/>
                    </a:lnTo>
                    <a:lnTo>
                      <a:pt x="257" y="9"/>
                    </a:lnTo>
                    <a:lnTo>
                      <a:pt x="229" y="0"/>
                    </a:lnTo>
                    <a:lnTo>
                      <a:pt x="199" y="0"/>
                    </a:lnTo>
                    <a:lnTo>
                      <a:pt x="162" y="0"/>
                    </a:lnTo>
                    <a:lnTo>
                      <a:pt x="134" y="9"/>
                    </a:lnTo>
                    <a:lnTo>
                      <a:pt x="104" y="18"/>
                    </a:lnTo>
                    <a:lnTo>
                      <a:pt x="86" y="37"/>
                    </a:lnTo>
                    <a:lnTo>
                      <a:pt x="56" y="57"/>
                    </a:lnTo>
                    <a:lnTo>
                      <a:pt x="38" y="76"/>
                    </a:lnTo>
                    <a:lnTo>
                      <a:pt x="19" y="104"/>
                    </a:lnTo>
                    <a:lnTo>
                      <a:pt x="9" y="133"/>
                    </a:lnTo>
                    <a:lnTo>
                      <a:pt x="0" y="161"/>
                    </a:lnTo>
                    <a:lnTo>
                      <a:pt x="0" y="189"/>
                    </a:lnTo>
                    <a:lnTo>
                      <a:pt x="0" y="199"/>
                    </a:lnTo>
                    <a:lnTo>
                      <a:pt x="0" y="228"/>
                    </a:lnTo>
                    <a:lnTo>
                      <a:pt x="9" y="256"/>
                    </a:lnTo>
                    <a:lnTo>
                      <a:pt x="19" y="284"/>
                    </a:lnTo>
                    <a:lnTo>
                      <a:pt x="38" y="314"/>
                    </a:lnTo>
                    <a:lnTo>
                      <a:pt x="56" y="332"/>
                    </a:lnTo>
                    <a:lnTo>
                      <a:pt x="86" y="351"/>
                    </a:lnTo>
                    <a:lnTo>
                      <a:pt x="104" y="370"/>
                    </a:lnTo>
                    <a:lnTo>
                      <a:pt x="134" y="379"/>
                    </a:lnTo>
                    <a:lnTo>
                      <a:pt x="162"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1" name="Freeform 66">
                <a:extLst>
                  <a:ext uri="{FF2B5EF4-FFF2-40B4-BE49-F238E27FC236}">
                    <a16:creationId xmlns:a16="http://schemas.microsoft.com/office/drawing/2014/main" id="{C8E90509-46E5-4F26-ACFC-2525921AD335}"/>
                  </a:ext>
                </a:extLst>
              </p:cNvPr>
              <p:cNvSpPr>
                <a:spLocks/>
              </p:cNvSpPr>
              <p:nvPr/>
            </p:nvSpPr>
            <p:spPr bwMode="auto">
              <a:xfrm>
                <a:off x="450" y="2183"/>
                <a:ext cx="78" cy="81"/>
              </a:xfrm>
              <a:custGeom>
                <a:avLst/>
                <a:gdLst>
                  <a:gd name="T0" fmla="*/ 9 w 314"/>
                  <a:gd name="T1" fmla="*/ 20 h 323"/>
                  <a:gd name="T2" fmla="*/ 11 w 314"/>
                  <a:gd name="T3" fmla="*/ 20 h 323"/>
                  <a:gd name="T4" fmla="*/ 13 w 314"/>
                  <a:gd name="T5" fmla="*/ 20 h 323"/>
                  <a:gd name="T6" fmla="*/ 14 w 314"/>
                  <a:gd name="T7" fmla="*/ 19 h 323"/>
                  <a:gd name="T8" fmla="*/ 15 w 314"/>
                  <a:gd name="T9" fmla="*/ 18 h 323"/>
                  <a:gd name="T10" fmla="*/ 16 w 314"/>
                  <a:gd name="T11" fmla="*/ 17 h 323"/>
                  <a:gd name="T12" fmla="*/ 18 w 314"/>
                  <a:gd name="T13" fmla="*/ 16 h 323"/>
                  <a:gd name="T14" fmla="*/ 18 w 314"/>
                  <a:gd name="T15" fmla="*/ 14 h 323"/>
                  <a:gd name="T16" fmla="*/ 19 w 314"/>
                  <a:gd name="T17" fmla="*/ 13 h 323"/>
                  <a:gd name="T18" fmla="*/ 19 w 314"/>
                  <a:gd name="T19" fmla="*/ 12 h 323"/>
                  <a:gd name="T20" fmla="*/ 19 w 314"/>
                  <a:gd name="T21" fmla="*/ 10 h 323"/>
                  <a:gd name="T22" fmla="*/ 19 w 314"/>
                  <a:gd name="T23" fmla="*/ 8 h 323"/>
                  <a:gd name="T24" fmla="*/ 19 w 314"/>
                  <a:gd name="T25" fmla="*/ 7 h 323"/>
                  <a:gd name="T26" fmla="*/ 18 w 314"/>
                  <a:gd name="T27" fmla="*/ 6 h 323"/>
                  <a:gd name="T28" fmla="*/ 18 w 314"/>
                  <a:gd name="T29" fmla="*/ 4 h 323"/>
                  <a:gd name="T30" fmla="*/ 16 w 314"/>
                  <a:gd name="T31" fmla="*/ 3 h 323"/>
                  <a:gd name="T32" fmla="*/ 15 w 314"/>
                  <a:gd name="T33" fmla="*/ 2 h 323"/>
                  <a:gd name="T34" fmla="*/ 14 w 314"/>
                  <a:gd name="T35" fmla="*/ 1 h 323"/>
                  <a:gd name="T36" fmla="*/ 13 w 314"/>
                  <a:gd name="T37" fmla="*/ 1 h 323"/>
                  <a:gd name="T38" fmla="*/ 11 w 314"/>
                  <a:gd name="T39" fmla="*/ 0 h 323"/>
                  <a:gd name="T40" fmla="*/ 9 w 314"/>
                  <a:gd name="T41" fmla="*/ 0 h 323"/>
                  <a:gd name="T42" fmla="*/ 8 w 314"/>
                  <a:gd name="T43" fmla="*/ 0 h 323"/>
                  <a:gd name="T44" fmla="*/ 6 w 314"/>
                  <a:gd name="T45" fmla="*/ 1 h 323"/>
                  <a:gd name="T46" fmla="*/ 5 w 314"/>
                  <a:gd name="T47" fmla="*/ 1 h 323"/>
                  <a:gd name="T48" fmla="*/ 3 w 314"/>
                  <a:gd name="T49" fmla="*/ 2 h 323"/>
                  <a:gd name="T50" fmla="*/ 3 w 314"/>
                  <a:gd name="T51" fmla="*/ 3 h 323"/>
                  <a:gd name="T52" fmla="*/ 2 w 314"/>
                  <a:gd name="T53" fmla="*/ 4 h 323"/>
                  <a:gd name="T54" fmla="*/ 1 w 314"/>
                  <a:gd name="T55" fmla="*/ 6 h 323"/>
                  <a:gd name="T56" fmla="*/ 0 w 314"/>
                  <a:gd name="T57" fmla="*/ 7 h 323"/>
                  <a:gd name="T58" fmla="*/ 0 w 314"/>
                  <a:gd name="T59" fmla="*/ 8 h 323"/>
                  <a:gd name="T60" fmla="*/ 0 w 314"/>
                  <a:gd name="T61" fmla="*/ 10 h 323"/>
                  <a:gd name="T62" fmla="*/ 0 w 314"/>
                  <a:gd name="T63" fmla="*/ 12 h 323"/>
                  <a:gd name="T64" fmla="*/ 0 w 314"/>
                  <a:gd name="T65" fmla="*/ 13 h 323"/>
                  <a:gd name="T66" fmla="*/ 1 w 314"/>
                  <a:gd name="T67" fmla="*/ 14 h 323"/>
                  <a:gd name="T68" fmla="*/ 2 w 314"/>
                  <a:gd name="T69" fmla="*/ 16 h 323"/>
                  <a:gd name="T70" fmla="*/ 3 w 314"/>
                  <a:gd name="T71" fmla="*/ 17 h 323"/>
                  <a:gd name="T72" fmla="*/ 3 w 314"/>
                  <a:gd name="T73" fmla="*/ 18 h 323"/>
                  <a:gd name="T74" fmla="*/ 5 w 314"/>
                  <a:gd name="T75" fmla="*/ 19 h 323"/>
                  <a:gd name="T76" fmla="*/ 6 w 314"/>
                  <a:gd name="T77" fmla="*/ 20 h 323"/>
                  <a:gd name="T78" fmla="*/ 8 w 314"/>
                  <a:gd name="T79" fmla="*/ 20 h 323"/>
                  <a:gd name="T80" fmla="*/ 9 w 314"/>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3"/>
                  <a:gd name="T125" fmla="*/ 314 w 31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3">
                    <a:moveTo>
                      <a:pt x="153" y="323"/>
                    </a:moveTo>
                    <a:lnTo>
                      <a:pt x="181" y="314"/>
                    </a:lnTo>
                    <a:lnTo>
                      <a:pt x="210" y="314"/>
                    </a:lnTo>
                    <a:lnTo>
                      <a:pt x="229" y="305"/>
                    </a:lnTo>
                    <a:lnTo>
                      <a:pt x="248" y="285"/>
                    </a:lnTo>
                    <a:lnTo>
                      <a:pt x="266" y="275"/>
                    </a:lnTo>
                    <a:lnTo>
                      <a:pt x="286" y="257"/>
                    </a:lnTo>
                    <a:lnTo>
                      <a:pt x="296" y="228"/>
                    </a:lnTo>
                    <a:lnTo>
                      <a:pt x="305" y="210"/>
                    </a:lnTo>
                    <a:lnTo>
                      <a:pt x="314" y="190"/>
                    </a:lnTo>
                    <a:lnTo>
                      <a:pt x="314" y="162"/>
                    </a:lnTo>
                    <a:lnTo>
                      <a:pt x="314" y="133"/>
                    </a:lnTo>
                    <a:lnTo>
                      <a:pt x="305" y="115"/>
                    </a:lnTo>
                    <a:lnTo>
                      <a:pt x="296" y="86"/>
                    </a:lnTo>
                    <a:lnTo>
                      <a:pt x="286" y="67"/>
                    </a:lnTo>
                    <a:lnTo>
                      <a:pt x="266" y="48"/>
                    </a:lnTo>
                    <a:lnTo>
                      <a:pt x="248" y="28"/>
                    </a:lnTo>
                    <a:lnTo>
                      <a:pt x="229" y="19"/>
                    </a:lnTo>
                    <a:lnTo>
                      <a:pt x="210" y="9"/>
                    </a:lnTo>
                    <a:lnTo>
                      <a:pt x="181" y="0"/>
                    </a:lnTo>
                    <a:lnTo>
                      <a:pt x="153" y="0"/>
                    </a:lnTo>
                    <a:lnTo>
                      <a:pt x="134" y="0"/>
                    </a:lnTo>
                    <a:lnTo>
                      <a:pt x="106" y="9"/>
                    </a:lnTo>
                    <a:lnTo>
                      <a:pt x="86" y="19"/>
                    </a:lnTo>
                    <a:lnTo>
                      <a:pt x="58" y="28"/>
                    </a:lnTo>
                    <a:lnTo>
                      <a:pt x="48" y="48"/>
                    </a:lnTo>
                    <a:lnTo>
                      <a:pt x="28" y="67"/>
                    </a:lnTo>
                    <a:lnTo>
                      <a:pt x="19" y="86"/>
                    </a:lnTo>
                    <a:lnTo>
                      <a:pt x="10" y="115"/>
                    </a:lnTo>
                    <a:lnTo>
                      <a:pt x="0" y="133"/>
                    </a:lnTo>
                    <a:lnTo>
                      <a:pt x="0" y="162"/>
                    </a:lnTo>
                    <a:lnTo>
                      <a:pt x="0" y="190"/>
                    </a:lnTo>
                    <a:lnTo>
                      <a:pt x="10" y="210"/>
                    </a:lnTo>
                    <a:lnTo>
                      <a:pt x="19" y="228"/>
                    </a:lnTo>
                    <a:lnTo>
                      <a:pt x="28" y="257"/>
                    </a:lnTo>
                    <a:lnTo>
                      <a:pt x="48" y="275"/>
                    </a:lnTo>
                    <a:lnTo>
                      <a:pt x="58" y="285"/>
                    </a:lnTo>
                    <a:lnTo>
                      <a:pt x="86" y="305"/>
                    </a:lnTo>
                    <a:lnTo>
                      <a:pt x="106" y="314"/>
                    </a:lnTo>
                    <a:lnTo>
                      <a:pt x="134" y="314"/>
                    </a:lnTo>
                    <a:lnTo>
                      <a:pt x="153"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2" name="Freeform 67">
                <a:extLst>
                  <a:ext uri="{FF2B5EF4-FFF2-40B4-BE49-F238E27FC236}">
                    <a16:creationId xmlns:a16="http://schemas.microsoft.com/office/drawing/2014/main" id="{B8C4B59A-072A-48D5-8DCA-E8746CFC4DE5}"/>
                  </a:ext>
                </a:extLst>
              </p:cNvPr>
              <p:cNvSpPr>
                <a:spLocks/>
              </p:cNvSpPr>
              <p:nvPr/>
            </p:nvSpPr>
            <p:spPr bwMode="auto">
              <a:xfrm>
                <a:off x="402" y="2483"/>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5 h 1321"/>
                  <a:gd name="T10" fmla="*/ 71 w 1323"/>
                  <a:gd name="T11" fmla="*/ 71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1 w 1323"/>
                  <a:gd name="T31" fmla="*/ 12 h 1321"/>
                  <a:gd name="T32" fmla="*/ 66 w 1323"/>
                  <a:gd name="T33" fmla="*/ 8 h 1321"/>
                  <a:gd name="T34" fmla="*/ 60 w 1323"/>
                  <a:gd name="T35" fmla="*/ 5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5 h 1321"/>
                  <a:gd name="T70" fmla="*/ 12 w 1323"/>
                  <a:gd name="T71" fmla="*/ 71 h 1321"/>
                  <a:gd name="T72" fmla="*/ 17 w 1323"/>
                  <a:gd name="T73" fmla="*/ 75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3" name="Freeform 68">
                <a:extLst>
                  <a:ext uri="{FF2B5EF4-FFF2-40B4-BE49-F238E27FC236}">
                    <a16:creationId xmlns:a16="http://schemas.microsoft.com/office/drawing/2014/main" id="{40ABF12A-C5F9-4B0A-AC7E-E626FB4302CF}"/>
                  </a:ext>
                </a:extLst>
              </p:cNvPr>
              <p:cNvSpPr>
                <a:spLocks/>
              </p:cNvSpPr>
              <p:nvPr/>
            </p:nvSpPr>
            <p:spPr bwMode="auto">
              <a:xfrm>
                <a:off x="402" y="2483"/>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5 h 1321"/>
                  <a:gd name="T10" fmla="*/ 71 w 1323"/>
                  <a:gd name="T11" fmla="*/ 71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1 w 1323"/>
                  <a:gd name="T31" fmla="*/ 12 h 1321"/>
                  <a:gd name="T32" fmla="*/ 66 w 1323"/>
                  <a:gd name="T33" fmla="*/ 8 h 1321"/>
                  <a:gd name="T34" fmla="*/ 60 w 1323"/>
                  <a:gd name="T35" fmla="*/ 5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5 h 1321"/>
                  <a:gd name="T70" fmla="*/ 12 w 1323"/>
                  <a:gd name="T71" fmla="*/ 71 h 1321"/>
                  <a:gd name="T72" fmla="*/ 17 w 1323"/>
                  <a:gd name="T73" fmla="*/ 75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84" name="Freeform 69">
                <a:extLst>
                  <a:ext uri="{FF2B5EF4-FFF2-40B4-BE49-F238E27FC236}">
                    <a16:creationId xmlns:a16="http://schemas.microsoft.com/office/drawing/2014/main" id="{82720357-8686-4F68-AA83-95E247120162}"/>
                  </a:ext>
                </a:extLst>
              </p:cNvPr>
              <p:cNvSpPr>
                <a:spLocks/>
              </p:cNvSpPr>
              <p:nvPr/>
            </p:nvSpPr>
            <p:spPr bwMode="auto">
              <a:xfrm>
                <a:off x="402" y="2483"/>
                <a:ext cx="331" cy="330"/>
              </a:xfrm>
              <a:custGeom>
                <a:avLst/>
                <a:gdLst>
                  <a:gd name="T0" fmla="*/ 41 w 1323"/>
                  <a:gd name="T1" fmla="*/ 82 h 1321"/>
                  <a:gd name="T2" fmla="*/ 48 w 1323"/>
                  <a:gd name="T3" fmla="*/ 82 h 1321"/>
                  <a:gd name="T4" fmla="*/ 54 w 1323"/>
                  <a:gd name="T5" fmla="*/ 80 h 1321"/>
                  <a:gd name="T6" fmla="*/ 60 w 1323"/>
                  <a:gd name="T7" fmla="*/ 78 h 1321"/>
                  <a:gd name="T8" fmla="*/ 66 w 1323"/>
                  <a:gd name="T9" fmla="*/ 75 h 1321"/>
                  <a:gd name="T10" fmla="*/ 71 w 1323"/>
                  <a:gd name="T11" fmla="*/ 71 h 1321"/>
                  <a:gd name="T12" fmla="*/ 75 w 1323"/>
                  <a:gd name="T13" fmla="*/ 65 h 1321"/>
                  <a:gd name="T14" fmla="*/ 78 w 1323"/>
                  <a:gd name="T15" fmla="*/ 60 h 1321"/>
                  <a:gd name="T16" fmla="*/ 80 w 1323"/>
                  <a:gd name="T17" fmla="*/ 54 h 1321"/>
                  <a:gd name="T18" fmla="*/ 82 w 1323"/>
                  <a:gd name="T19" fmla="*/ 48 h 1321"/>
                  <a:gd name="T20" fmla="*/ 83 w 1323"/>
                  <a:gd name="T21" fmla="*/ 41 h 1321"/>
                  <a:gd name="T22" fmla="*/ 82 w 1323"/>
                  <a:gd name="T23" fmla="*/ 34 h 1321"/>
                  <a:gd name="T24" fmla="*/ 80 w 1323"/>
                  <a:gd name="T25" fmla="*/ 28 h 1321"/>
                  <a:gd name="T26" fmla="*/ 78 w 1323"/>
                  <a:gd name="T27" fmla="*/ 22 h 1321"/>
                  <a:gd name="T28" fmla="*/ 75 w 1323"/>
                  <a:gd name="T29" fmla="*/ 16 h 1321"/>
                  <a:gd name="T30" fmla="*/ 71 w 1323"/>
                  <a:gd name="T31" fmla="*/ 12 h 1321"/>
                  <a:gd name="T32" fmla="*/ 66 w 1323"/>
                  <a:gd name="T33" fmla="*/ 8 h 1321"/>
                  <a:gd name="T34" fmla="*/ 60 w 1323"/>
                  <a:gd name="T35" fmla="*/ 5 h 1321"/>
                  <a:gd name="T36" fmla="*/ 54 w 1323"/>
                  <a:gd name="T37" fmla="*/ 2 h 1321"/>
                  <a:gd name="T38" fmla="*/ 48 w 1323"/>
                  <a:gd name="T39" fmla="*/ 0 h 1321"/>
                  <a:gd name="T40" fmla="*/ 41 w 1323"/>
                  <a:gd name="T41" fmla="*/ 0 h 1321"/>
                  <a:gd name="T42" fmla="*/ 35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5 h 1321"/>
                  <a:gd name="T70" fmla="*/ 12 w 1323"/>
                  <a:gd name="T71" fmla="*/ 71 h 1321"/>
                  <a:gd name="T72" fmla="*/ 17 w 1323"/>
                  <a:gd name="T73" fmla="*/ 75 h 1321"/>
                  <a:gd name="T74" fmla="*/ 22 w 1323"/>
                  <a:gd name="T75" fmla="*/ 78 h 1321"/>
                  <a:gd name="T76" fmla="*/ 28 w 1323"/>
                  <a:gd name="T77" fmla="*/ 80 h 1321"/>
                  <a:gd name="T78" fmla="*/ 35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7" y="1321"/>
                    </a:moveTo>
                    <a:lnTo>
                      <a:pt x="772" y="1312"/>
                    </a:lnTo>
                    <a:lnTo>
                      <a:pt x="867" y="1284"/>
                    </a:lnTo>
                    <a:lnTo>
                      <a:pt x="961" y="1245"/>
                    </a:lnTo>
                    <a:lnTo>
                      <a:pt x="1047" y="1198"/>
                    </a:lnTo>
                    <a:lnTo>
                      <a:pt x="1133" y="1131"/>
                    </a:lnTo>
                    <a:lnTo>
                      <a:pt x="1190" y="1046"/>
                    </a:lnTo>
                    <a:lnTo>
                      <a:pt x="1246" y="960"/>
                    </a:lnTo>
                    <a:lnTo>
                      <a:pt x="1285" y="865"/>
                    </a:lnTo>
                    <a:lnTo>
                      <a:pt x="1313" y="770"/>
                    </a:lnTo>
                    <a:lnTo>
                      <a:pt x="1323" y="657"/>
                    </a:lnTo>
                    <a:lnTo>
                      <a:pt x="1313" y="551"/>
                    </a:lnTo>
                    <a:lnTo>
                      <a:pt x="1285" y="447"/>
                    </a:lnTo>
                    <a:lnTo>
                      <a:pt x="1246" y="352"/>
                    </a:lnTo>
                    <a:lnTo>
                      <a:pt x="1190" y="266"/>
                    </a:lnTo>
                    <a:lnTo>
                      <a:pt x="1133" y="190"/>
                    </a:lnTo>
                    <a:lnTo>
                      <a:pt x="1047" y="123"/>
                    </a:lnTo>
                    <a:lnTo>
                      <a:pt x="961" y="76"/>
                    </a:lnTo>
                    <a:lnTo>
                      <a:pt x="867" y="28"/>
                    </a:lnTo>
                    <a:lnTo>
                      <a:pt x="772" y="10"/>
                    </a:lnTo>
                    <a:lnTo>
                      <a:pt x="657" y="0"/>
                    </a:lnTo>
                    <a:lnTo>
                      <a:pt x="552" y="10"/>
                    </a:lnTo>
                    <a:lnTo>
                      <a:pt x="447" y="28"/>
                    </a:lnTo>
                    <a:lnTo>
                      <a:pt x="352" y="76"/>
                    </a:lnTo>
                    <a:lnTo>
                      <a:pt x="266" y="123"/>
                    </a:lnTo>
                    <a:lnTo>
                      <a:pt x="190" y="190"/>
                    </a:lnTo>
                    <a:lnTo>
                      <a:pt x="123" y="266"/>
                    </a:lnTo>
                    <a:lnTo>
                      <a:pt x="76" y="352"/>
                    </a:lnTo>
                    <a:lnTo>
                      <a:pt x="28" y="447"/>
                    </a:lnTo>
                    <a:lnTo>
                      <a:pt x="10" y="551"/>
                    </a:lnTo>
                    <a:lnTo>
                      <a:pt x="0" y="657"/>
                    </a:lnTo>
                    <a:lnTo>
                      <a:pt x="10" y="770"/>
                    </a:lnTo>
                    <a:lnTo>
                      <a:pt x="28" y="865"/>
                    </a:lnTo>
                    <a:lnTo>
                      <a:pt x="76" y="960"/>
                    </a:lnTo>
                    <a:lnTo>
                      <a:pt x="123" y="1046"/>
                    </a:lnTo>
                    <a:lnTo>
                      <a:pt x="190" y="1131"/>
                    </a:lnTo>
                    <a:lnTo>
                      <a:pt x="266" y="1198"/>
                    </a:lnTo>
                    <a:lnTo>
                      <a:pt x="352" y="1245"/>
                    </a:lnTo>
                    <a:lnTo>
                      <a:pt x="447" y="1284"/>
                    </a:lnTo>
                    <a:lnTo>
                      <a:pt x="552" y="1312"/>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85" name="Freeform 70">
                <a:extLst>
                  <a:ext uri="{FF2B5EF4-FFF2-40B4-BE49-F238E27FC236}">
                    <a16:creationId xmlns:a16="http://schemas.microsoft.com/office/drawing/2014/main" id="{8EB84087-0173-4198-A737-A55853931BAB}"/>
                  </a:ext>
                </a:extLst>
              </p:cNvPr>
              <p:cNvSpPr>
                <a:spLocks/>
              </p:cNvSpPr>
              <p:nvPr/>
            </p:nvSpPr>
            <p:spPr bwMode="auto">
              <a:xfrm>
                <a:off x="448" y="2507"/>
                <a:ext cx="176" cy="173"/>
              </a:xfrm>
              <a:custGeom>
                <a:avLst/>
                <a:gdLst>
                  <a:gd name="T0" fmla="*/ 22 w 704"/>
                  <a:gd name="T1" fmla="*/ 43 h 694"/>
                  <a:gd name="T2" fmla="*/ 26 w 704"/>
                  <a:gd name="T3" fmla="*/ 43 h 694"/>
                  <a:gd name="T4" fmla="*/ 29 w 704"/>
                  <a:gd name="T5" fmla="*/ 42 h 694"/>
                  <a:gd name="T6" fmla="*/ 32 w 704"/>
                  <a:gd name="T7" fmla="*/ 41 h 694"/>
                  <a:gd name="T8" fmla="*/ 35 w 704"/>
                  <a:gd name="T9" fmla="*/ 39 h 694"/>
                  <a:gd name="T10" fmla="*/ 38 w 704"/>
                  <a:gd name="T11" fmla="*/ 37 h 694"/>
                  <a:gd name="T12" fmla="*/ 40 w 704"/>
                  <a:gd name="T13" fmla="*/ 34 h 694"/>
                  <a:gd name="T14" fmla="*/ 42 w 704"/>
                  <a:gd name="T15" fmla="*/ 31 h 694"/>
                  <a:gd name="T16" fmla="*/ 43 w 704"/>
                  <a:gd name="T17" fmla="*/ 28 h 694"/>
                  <a:gd name="T18" fmla="*/ 44 w 704"/>
                  <a:gd name="T19" fmla="*/ 25 h 694"/>
                  <a:gd name="T20" fmla="*/ 44 w 704"/>
                  <a:gd name="T21" fmla="*/ 22 h 694"/>
                  <a:gd name="T22" fmla="*/ 44 w 704"/>
                  <a:gd name="T23" fmla="*/ 18 h 694"/>
                  <a:gd name="T24" fmla="*/ 43 w 704"/>
                  <a:gd name="T25" fmla="*/ 15 h 694"/>
                  <a:gd name="T26" fmla="*/ 42 w 704"/>
                  <a:gd name="T27" fmla="*/ 12 h 694"/>
                  <a:gd name="T28" fmla="*/ 40 w 704"/>
                  <a:gd name="T29" fmla="*/ 9 h 694"/>
                  <a:gd name="T30" fmla="*/ 38 w 704"/>
                  <a:gd name="T31" fmla="*/ 6 h 694"/>
                  <a:gd name="T32" fmla="*/ 35 w 704"/>
                  <a:gd name="T33" fmla="*/ 4 h 694"/>
                  <a:gd name="T34" fmla="*/ 32 w 704"/>
                  <a:gd name="T35" fmla="*/ 2 h 694"/>
                  <a:gd name="T36" fmla="*/ 29 w 704"/>
                  <a:gd name="T37" fmla="*/ 1 h 694"/>
                  <a:gd name="T38" fmla="*/ 26 w 704"/>
                  <a:gd name="T39" fmla="*/ 0 h 694"/>
                  <a:gd name="T40" fmla="*/ 22 w 704"/>
                  <a:gd name="T41" fmla="*/ 0 h 694"/>
                  <a:gd name="T42" fmla="*/ 19 w 704"/>
                  <a:gd name="T43" fmla="*/ 0 h 694"/>
                  <a:gd name="T44" fmla="*/ 15 w 704"/>
                  <a:gd name="T45" fmla="*/ 1 h 694"/>
                  <a:gd name="T46" fmla="*/ 12 w 704"/>
                  <a:gd name="T47" fmla="*/ 2 h 694"/>
                  <a:gd name="T48" fmla="*/ 9 w 704"/>
                  <a:gd name="T49" fmla="*/ 4 h 694"/>
                  <a:gd name="T50" fmla="*/ 7 w 704"/>
                  <a:gd name="T51" fmla="*/ 6 h 694"/>
                  <a:gd name="T52" fmla="*/ 4 w 704"/>
                  <a:gd name="T53" fmla="*/ 9 h 694"/>
                  <a:gd name="T54" fmla="*/ 2 w 704"/>
                  <a:gd name="T55" fmla="*/ 12 h 694"/>
                  <a:gd name="T56" fmla="*/ 1 w 704"/>
                  <a:gd name="T57" fmla="*/ 15 h 694"/>
                  <a:gd name="T58" fmla="*/ 1 w 704"/>
                  <a:gd name="T59" fmla="*/ 18 h 694"/>
                  <a:gd name="T60" fmla="*/ 0 w 704"/>
                  <a:gd name="T61" fmla="*/ 22 h 694"/>
                  <a:gd name="T62" fmla="*/ 1 w 704"/>
                  <a:gd name="T63" fmla="*/ 25 h 694"/>
                  <a:gd name="T64" fmla="*/ 1 w 704"/>
                  <a:gd name="T65" fmla="*/ 28 h 694"/>
                  <a:gd name="T66" fmla="*/ 2 w 704"/>
                  <a:gd name="T67" fmla="*/ 31 h 694"/>
                  <a:gd name="T68" fmla="*/ 4 w 704"/>
                  <a:gd name="T69" fmla="*/ 34 h 694"/>
                  <a:gd name="T70" fmla="*/ 7 w 704"/>
                  <a:gd name="T71" fmla="*/ 37 h 694"/>
                  <a:gd name="T72" fmla="*/ 9 w 704"/>
                  <a:gd name="T73" fmla="*/ 39 h 694"/>
                  <a:gd name="T74" fmla="*/ 12 w 704"/>
                  <a:gd name="T75" fmla="*/ 41 h 694"/>
                  <a:gd name="T76" fmla="*/ 15 w 704"/>
                  <a:gd name="T77" fmla="*/ 42 h 694"/>
                  <a:gd name="T78" fmla="*/ 19 w 704"/>
                  <a:gd name="T79" fmla="*/ 43 h 694"/>
                  <a:gd name="T80" fmla="*/ 22 w 70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3" y="694"/>
                    </a:moveTo>
                    <a:lnTo>
                      <a:pt x="409" y="694"/>
                    </a:lnTo>
                    <a:lnTo>
                      <a:pt x="466" y="675"/>
                    </a:lnTo>
                    <a:lnTo>
                      <a:pt x="513" y="657"/>
                    </a:lnTo>
                    <a:lnTo>
                      <a:pt x="561" y="627"/>
                    </a:lnTo>
                    <a:lnTo>
                      <a:pt x="600" y="599"/>
                    </a:lnTo>
                    <a:lnTo>
                      <a:pt x="638" y="551"/>
                    </a:lnTo>
                    <a:lnTo>
                      <a:pt x="666" y="504"/>
                    </a:lnTo>
                    <a:lnTo>
                      <a:pt x="686" y="456"/>
                    </a:lnTo>
                    <a:lnTo>
                      <a:pt x="695" y="409"/>
                    </a:lnTo>
                    <a:lnTo>
                      <a:pt x="704" y="352"/>
                    </a:lnTo>
                    <a:lnTo>
                      <a:pt x="695" y="294"/>
                    </a:lnTo>
                    <a:lnTo>
                      <a:pt x="686" y="238"/>
                    </a:lnTo>
                    <a:lnTo>
                      <a:pt x="666" y="190"/>
                    </a:lnTo>
                    <a:lnTo>
                      <a:pt x="638" y="143"/>
                    </a:lnTo>
                    <a:lnTo>
                      <a:pt x="600" y="104"/>
                    </a:lnTo>
                    <a:lnTo>
                      <a:pt x="561" y="67"/>
                    </a:lnTo>
                    <a:lnTo>
                      <a:pt x="513" y="39"/>
                    </a:lnTo>
                    <a:lnTo>
                      <a:pt x="466" y="19"/>
                    </a:lnTo>
                    <a:lnTo>
                      <a:pt x="409" y="0"/>
                    </a:lnTo>
                    <a:lnTo>
                      <a:pt x="353" y="0"/>
                    </a:lnTo>
                    <a:lnTo>
                      <a:pt x="295" y="0"/>
                    </a:lnTo>
                    <a:lnTo>
                      <a:pt x="238" y="19"/>
                    </a:lnTo>
                    <a:lnTo>
                      <a:pt x="190" y="39"/>
                    </a:lnTo>
                    <a:lnTo>
                      <a:pt x="143" y="67"/>
                    </a:lnTo>
                    <a:lnTo>
                      <a:pt x="104" y="104"/>
                    </a:lnTo>
                    <a:lnTo>
                      <a:pt x="67" y="143"/>
                    </a:lnTo>
                    <a:lnTo>
                      <a:pt x="37" y="190"/>
                    </a:lnTo>
                    <a:lnTo>
                      <a:pt x="19" y="238"/>
                    </a:lnTo>
                    <a:lnTo>
                      <a:pt x="9" y="294"/>
                    </a:lnTo>
                    <a:lnTo>
                      <a:pt x="0" y="352"/>
                    </a:lnTo>
                    <a:lnTo>
                      <a:pt x="9" y="409"/>
                    </a:lnTo>
                    <a:lnTo>
                      <a:pt x="19" y="456"/>
                    </a:lnTo>
                    <a:lnTo>
                      <a:pt x="37" y="504"/>
                    </a:lnTo>
                    <a:lnTo>
                      <a:pt x="67" y="551"/>
                    </a:lnTo>
                    <a:lnTo>
                      <a:pt x="104" y="599"/>
                    </a:lnTo>
                    <a:lnTo>
                      <a:pt x="143" y="627"/>
                    </a:lnTo>
                    <a:lnTo>
                      <a:pt x="190" y="657"/>
                    </a:lnTo>
                    <a:lnTo>
                      <a:pt x="238" y="675"/>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6" name="Freeform 71">
                <a:extLst>
                  <a:ext uri="{FF2B5EF4-FFF2-40B4-BE49-F238E27FC236}">
                    <a16:creationId xmlns:a16="http://schemas.microsoft.com/office/drawing/2014/main" id="{E06CCEC1-73D8-4BC4-8860-C3F86AD92FFF}"/>
                  </a:ext>
                </a:extLst>
              </p:cNvPr>
              <p:cNvSpPr>
                <a:spLocks/>
              </p:cNvSpPr>
              <p:nvPr/>
            </p:nvSpPr>
            <p:spPr bwMode="auto">
              <a:xfrm>
                <a:off x="455" y="2509"/>
                <a:ext cx="155" cy="157"/>
              </a:xfrm>
              <a:custGeom>
                <a:avLst/>
                <a:gdLst>
                  <a:gd name="T0" fmla="*/ 20 w 619"/>
                  <a:gd name="T1" fmla="*/ 39 h 628"/>
                  <a:gd name="T2" fmla="*/ 23 w 619"/>
                  <a:gd name="T3" fmla="*/ 39 h 628"/>
                  <a:gd name="T4" fmla="*/ 26 w 619"/>
                  <a:gd name="T5" fmla="*/ 38 h 628"/>
                  <a:gd name="T6" fmla="*/ 29 w 619"/>
                  <a:gd name="T7" fmla="*/ 37 h 628"/>
                  <a:gd name="T8" fmla="*/ 31 w 619"/>
                  <a:gd name="T9" fmla="*/ 35 h 628"/>
                  <a:gd name="T10" fmla="*/ 33 w 619"/>
                  <a:gd name="T11" fmla="*/ 33 h 628"/>
                  <a:gd name="T12" fmla="*/ 35 w 619"/>
                  <a:gd name="T13" fmla="*/ 31 h 628"/>
                  <a:gd name="T14" fmla="*/ 37 w 619"/>
                  <a:gd name="T15" fmla="*/ 29 h 628"/>
                  <a:gd name="T16" fmla="*/ 38 w 619"/>
                  <a:gd name="T17" fmla="*/ 26 h 628"/>
                  <a:gd name="T18" fmla="*/ 39 w 619"/>
                  <a:gd name="T19" fmla="*/ 23 h 628"/>
                  <a:gd name="T20" fmla="*/ 39 w 619"/>
                  <a:gd name="T21" fmla="*/ 20 h 628"/>
                  <a:gd name="T22" fmla="*/ 39 w 619"/>
                  <a:gd name="T23" fmla="*/ 17 h 628"/>
                  <a:gd name="T24" fmla="*/ 38 w 619"/>
                  <a:gd name="T25" fmla="*/ 14 h 628"/>
                  <a:gd name="T26" fmla="*/ 37 w 619"/>
                  <a:gd name="T27" fmla="*/ 11 h 628"/>
                  <a:gd name="T28" fmla="*/ 35 w 619"/>
                  <a:gd name="T29" fmla="*/ 9 h 628"/>
                  <a:gd name="T30" fmla="*/ 33 w 619"/>
                  <a:gd name="T31" fmla="*/ 6 h 628"/>
                  <a:gd name="T32" fmla="*/ 31 w 619"/>
                  <a:gd name="T33" fmla="*/ 4 h 628"/>
                  <a:gd name="T34" fmla="*/ 29 w 619"/>
                  <a:gd name="T35" fmla="*/ 3 h 628"/>
                  <a:gd name="T36" fmla="*/ 26 w 619"/>
                  <a:gd name="T37" fmla="*/ 1 h 628"/>
                  <a:gd name="T38" fmla="*/ 23 w 619"/>
                  <a:gd name="T39" fmla="*/ 1 h 628"/>
                  <a:gd name="T40" fmla="*/ 20 w 619"/>
                  <a:gd name="T41" fmla="*/ 0 h 628"/>
                  <a:gd name="T42" fmla="*/ 16 w 619"/>
                  <a:gd name="T43" fmla="*/ 1 h 628"/>
                  <a:gd name="T44" fmla="*/ 13 w 619"/>
                  <a:gd name="T45" fmla="*/ 1 h 628"/>
                  <a:gd name="T46" fmla="*/ 11 w 619"/>
                  <a:gd name="T47" fmla="*/ 3 h 628"/>
                  <a:gd name="T48" fmla="*/ 9 w 619"/>
                  <a:gd name="T49" fmla="*/ 4 h 628"/>
                  <a:gd name="T50" fmla="*/ 6 w 619"/>
                  <a:gd name="T51" fmla="*/ 6 h 628"/>
                  <a:gd name="T52" fmla="*/ 4 w 619"/>
                  <a:gd name="T53" fmla="*/ 8 h 628"/>
                  <a:gd name="T54" fmla="*/ 3 w 619"/>
                  <a:gd name="T55" fmla="*/ 11 h 628"/>
                  <a:gd name="T56" fmla="*/ 1 w 619"/>
                  <a:gd name="T57" fmla="*/ 13 h 628"/>
                  <a:gd name="T58" fmla="*/ 1 w 619"/>
                  <a:gd name="T59" fmla="*/ 16 h 628"/>
                  <a:gd name="T60" fmla="*/ 0 w 619"/>
                  <a:gd name="T61" fmla="*/ 20 h 628"/>
                  <a:gd name="T62" fmla="*/ 0 w 619"/>
                  <a:gd name="T63" fmla="*/ 20 h 628"/>
                  <a:gd name="T64" fmla="*/ 0 w 619"/>
                  <a:gd name="T65" fmla="*/ 21 h 628"/>
                  <a:gd name="T66" fmla="*/ 1 w 619"/>
                  <a:gd name="T67" fmla="*/ 24 h 628"/>
                  <a:gd name="T68" fmla="*/ 1 w 619"/>
                  <a:gd name="T69" fmla="*/ 26 h 628"/>
                  <a:gd name="T70" fmla="*/ 3 w 619"/>
                  <a:gd name="T71" fmla="*/ 29 h 628"/>
                  <a:gd name="T72" fmla="*/ 4 w 619"/>
                  <a:gd name="T73" fmla="*/ 32 h 628"/>
                  <a:gd name="T74" fmla="*/ 6 w 619"/>
                  <a:gd name="T75" fmla="*/ 34 h 628"/>
                  <a:gd name="T76" fmla="*/ 9 w 619"/>
                  <a:gd name="T77" fmla="*/ 36 h 628"/>
                  <a:gd name="T78" fmla="*/ 11 w 619"/>
                  <a:gd name="T79" fmla="*/ 37 h 628"/>
                  <a:gd name="T80" fmla="*/ 14 w 619"/>
                  <a:gd name="T81" fmla="*/ 38 h 628"/>
                  <a:gd name="T82" fmla="*/ 17 w 619"/>
                  <a:gd name="T83" fmla="*/ 39 h 628"/>
                  <a:gd name="T84" fmla="*/ 20 w 619"/>
                  <a:gd name="T85" fmla="*/ 39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8"/>
                  <a:gd name="T131" fmla="*/ 619 w 61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8">
                    <a:moveTo>
                      <a:pt x="314" y="628"/>
                    </a:moveTo>
                    <a:lnTo>
                      <a:pt x="362" y="618"/>
                    </a:lnTo>
                    <a:lnTo>
                      <a:pt x="409" y="609"/>
                    </a:lnTo>
                    <a:lnTo>
                      <a:pt x="457" y="590"/>
                    </a:lnTo>
                    <a:lnTo>
                      <a:pt x="496" y="562"/>
                    </a:lnTo>
                    <a:lnTo>
                      <a:pt x="533" y="533"/>
                    </a:lnTo>
                    <a:lnTo>
                      <a:pt x="563" y="495"/>
                    </a:lnTo>
                    <a:lnTo>
                      <a:pt x="591" y="458"/>
                    </a:lnTo>
                    <a:lnTo>
                      <a:pt x="610" y="410"/>
                    </a:lnTo>
                    <a:lnTo>
                      <a:pt x="619" y="362"/>
                    </a:lnTo>
                    <a:lnTo>
                      <a:pt x="619" y="315"/>
                    </a:lnTo>
                    <a:lnTo>
                      <a:pt x="619" y="267"/>
                    </a:lnTo>
                    <a:lnTo>
                      <a:pt x="610" y="220"/>
                    </a:lnTo>
                    <a:lnTo>
                      <a:pt x="591" y="172"/>
                    </a:lnTo>
                    <a:lnTo>
                      <a:pt x="563" y="134"/>
                    </a:lnTo>
                    <a:lnTo>
                      <a:pt x="533" y="95"/>
                    </a:lnTo>
                    <a:lnTo>
                      <a:pt x="496" y="58"/>
                    </a:lnTo>
                    <a:lnTo>
                      <a:pt x="457" y="39"/>
                    </a:lnTo>
                    <a:lnTo>
                      <a:pt x="409" y="19"/>
                    </a:lnTo>
                    <a:lnTo>
                      <a:pt x="362" y="10"/>
                    </a:lnTo>
                    <a:lnTo>
                      <a:pt x="314" y="0"/>
                    </a:lnTo>
                    <a:lnTo>
                      <a:pt x="258" y="10"/>
                    </a:lnTo>
                    <a:lnTo>
                      <a:pt x="210" y="19"/>
                    </a:lnTo>
                    <a:lnTo>
                      <a:pt x="171" y="39"/>
                    </a:lnTo>
                    <a:lnTo>
                      <a:pt x="134" y="58"/>
                    </a:lnTo>
                    <a:lnTo>
                      <a:pt x="96" y="95"/>
                    </a:lnTo>
                    <a:lnTo>
                      <a:pt x="57" y="125"/>
                    </a:lnTo>
                    <a:lnTo>
                      <a:pt x="39" y="172"/>
                    </a:lnTo>
                    <a:lnTo>
                      <a:pt x="20" y="209"/>
                    </a:lnTo>
                    <a:lnTo>
                      <a:pt x="9" y="257"/>
                    </a:lnTo>
                    <a:lnTo>
                      <a:pt x="0" y="315"/>
                    </a:lnTo>
                    <a:lnTo>
                      <a:pt x="0" y="324"/>
                    </a:lnTo>
                    <a:lnTo>
                      <a:pt x="0" y="333"/>
                    </a:lnTo>
                    <a:lnTo>
                      <a:pt x="9" y="380"/>
                    </a:lnTo>
                    <a:lnTo>
                      <a:pt x="20" y="419"/>
                    </a:lnTo>
                    <a:lnTo>
                      <a:pt x="39" y="467"/>
                    </a:lnTo>
                    <a:lnTo>
                      <a:pt x="67" y="505"/>
                    </a:lnTo>
                    <a:lnTo>
                      <a:pt x="96" y="542"/>
                    </a:lnTo>
                    <a:lnTo>
                      <a:pt x="134" y="571"/>
                    </a:lnTo>
                    <a:lnTo>
                      <a:pt x="171" y="590"/>
                    </a:lnTo>
                    <a:lnTo>
                      <a:pt x="219" y="609"/>
                    </a:lnTo>
                    <a:lnTo>
                      <a:pt x="267" y="618"/>
                    </a:lnTo>
                    <a:lnTo>
                      <a:pt x="31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7" name="Freeform 72">
                <a:extLst>
                  <a:ext uri="{FF2B5EF4-FFF2-40B4-BE49-F238E27FC236}">
                    <a16:creationId xmlns:a16="http://schemas.microsoft.com/office/drawing/2014/main" id="{5F56A9F9-E0C0-4587-B51A-79FF19C680CF}"/>
                  </a:ext>
                </a:extLst>
              </p:cNvPr>
              <p:cNvSpPr>
                <a:spLocks/>
              </p:cNvSpPr>
              <p:nvPr/>
            </p:nvSpPr>
            <p:spPr bwMode="auto">
              <a:xfrm>
                <a:off x="462" y="2511"/>
                <a:ext cx="136" cy="138"/>
              </a:xfrm>
              <a:custGeom>
                <a:avLst/>
                <a:gdLst>
                  <a:gd name="T0" fmla="*/ 17 w 543"/>
                  <a:gd name="T1" fmla="*/ 35 h 552"/>
                  <a:gd name="T2" fmla="*/ 20 w 543"/>
                  <a:gd name="T3" fmla="*/ 34 h 552"/>
                  <a:gd name="T4" fmla="*/ 23 w 543"/>
                  <a:gd name="T5" fmla="*/ 33 h 552"/>
                  <a:gd name="T6" fmla="*/ 25 w 543"/>
                  <a:gd name="T7" fmla="*/ 33 h 552"/>
                  <a:gd name="T8" fmla="*/ 27 w 543"/>
                  <a:gd name="T9" fmla="*/ 31 h 552"/>
                  <a:gd name="T10" fmla="*/ 29 w 543"/>
                  <a:gd name="T11" fmla="*/ 29 h 552"/>
                  <a:gd name="T12" fmla="*/ 31 w 543"/>
                  <a:gd name="T13" fmla="*/ 27 h 552"/>
                  <a:gd name="T14" fmla="*/ 32 w 543"/>
                  <a:gd name="T15" fmla="*/ 25 h 552"/>
                  <a:gd name="T16" fmla="*/ 34 w 543"/>
                  <a:gd name="T17" fmla="*/ 23 h 552"/>
                  <a:gd name="T18" fmla="*/ 34 w 543"/>
                  <a:gd name="T19" fmla="*/ 20 h 552"/>
                  <a:gd name="T20" fmla="*/ 34 w 543"/>
                  <a:gd name="T21" fmla="*/ 17 h 552"/>
                  <a:gd name="T22" fmla="*/ 34 w 543"/>
                  <a:gd name="T23" fmla="*/ 14 h 552"/>
                  <a:gd name="T24" fmla="*/ 34 w 543"/>
                  <a:gd name="T25" fmla="*/ 12 h 552"/>
                  <a:gd name="T26" fmla="*/ 32 w 543"/>
                  <a:gd name="T27" fmla="*/ 10 h 552"/>
                  <a:gd name="T28" fmla="*/ 31 w 543"/>
                  <a:gd name="T29" fmla="*/ 7 h 552"/>
                  <a:gd name="T30" fmla="*/ 29 w 543"/>
                  <a:gd name="T31" fmla="*/ 5 h 552"/>
                  <a:gd name="T32" fmla="*/ 27 w 543"/>
                  <a:gd name="T33" fmla="*/ 4 h 552"/>
                  <a:gd name="T34" fmla="*/ 25 w 543"/>
                  <a:gd name="T35" fmla="*/ 3 h 552"/>
                  <a:gd name="T36" fmla="*/ 23 w 543"/>
                  <a:gd name="T37" fmla="*/ 1 h 552"/>
                  <a:gd name="T38" fmla="*/ 20 w 543"/>
                  <a:gd name="T39" fmla="*/ 1 h 552"/>
                  <a:gd name="T40" fmla="*/ 17 w 543"/>
                  <a:gd name="T41" fmla="*/ 0 h 552"/>
                  <a:gd name="T42" fmla="*/ 14 w 543"/>
                  <a:gd name="T43" fmla="*/ 1 h 552"/>
                  <a:gd name="T44" fmla="*/ 11 w 543"/>
                  <a:gd name="T45" fmla="*/ 1 h 552"/>
                  <a:gd name="T46" fmla="*/ 9 w 543"/>
                  <a:gd name="T47" fmla="*/ 3 h 552"/>
                  <a:gd name="T48" fmla="*/ 7 w 543"/>
                  <a:gd name="T49" fmla="*/ 4 h 552"/>
                  <a:gd name="T50" fmla="*/ 5 w 543"/>
                  <a:gd name="T51" fmla="*/ 5 h 552"/>
                  <a:gd name="T52" fmla="*/ 3 w 543"/>
                  <a:gd name="T53" fmla="*/ 7 h 552"/>
                  <a:gd name="T54" fmla="*/ 2 w 543"/>
                  <a:gd name="T55" fmla="*/ 10 h 552"/>
                  <a:gd name="T56" fmla="*/ 1 w 543"/>
                  <a:gd name="T57" fmla="*/ 12 h 552"/>
                  <a:gd name="T58" fmla="*/ 0 w 543"/>
                  <a:gd name="T59" fmla="*/ 14 h 552"/>
                  <a:gd name="T60" fmla="*/ 0 w 543"/>
                  <a:gd name="T61" fmla="*/ 17 h 552"/>
                  <a:gd name="T62" fmla="*/ 0 w 543"/>
                  <a:gd name="T63" fmla="*/ 18 h 552"/>
                  <a:gd name="T64" fmla="*/ 0 w 543"/>
                  <a:gd name="T65" fmla="*/ 21 h 552"/>
                  <a:gd name="T66" fmla="*/ 1 w 543"/>
                  <a:gd name="T67" fmla="*/ 23 h 552"/>
                  <a:gd name="T68" fmla="*/ 2 w 543"/>
                  <a:gd name="T69" fmla="*/ 26 h 552"/>
                  <a:gd name="T70" fmla="*/ 4 w 543"/>
                  <a:gd name="T71" fmla="*/ 28 h 552"/>
                  <a:gd name="T72" fmla="*/ 6 w 543"/>
                  <a:gd name="T73" fmla="*/ 30 h 552"/>
                  <a:gd name="T74" fmla="*/ 7 w 543"/>
                  <a:gd name="T75" fmla="*/ 32 h 552"/>
                  <a:gd name="T76" fmla="*/ 10 w 543"/>
                  <a:gd name="T77" fmla="*/ 33 h 552"/>
                  <a:gd name="T78" fmla="*/ 12 w 543"/>
                  <a:gd name="T79" fmla="*/ 33 h 552"/>
                  <a:gd name="T80" fmla="*/ 14 w 543"/>
                  <a:gd name="T81" fmla="*/ 34 h 552"/>
                  <a:gd name="T82" fmla="*/ 17 w 543"/>
                  <a:gd name="T83" fmla="*/ 35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61" y="532"/>
                    </a:lnTo>
                    <a:lnTo>
                      <a:pt x="400" y="523"/>
                    </a:lnTo>
                    <a:lnTo>
                      <a:pt x="428" y="495"/>
                    </a:lnTo>
                    <a:lnTo>
                      <a:pt x="467" y="466"/>
                    </a:lnTo>
                    <a:lnTo>
                      <a:pt x="495" y="437"/>
                    </a:lnTo>
                    <a:lnTo>
                      <a:pt x="514" y="400"/>
                    </a:lnTo>
                    <a:lnTo>
                      <a:pt x="534" y="361"/>
                    </a:lnTo>
                    <a:lnTo>
                      <a:pt x="543" y="323"/>
                    </a:lnTo>
                    <a:lnTo>
                      <a:pt x="543" y="275"/>
                    </a:lnTo>
                    <a:lnTo>
                      <a:pt x="543" y="228"/>
                    </a:lnTo>
                    <a:lnTo>
                      <a:pt x="534" y="190"/>
                    </a:lnTo>
                    <a:lnTo>
                      <a:pt x="514" y="152"/>
                    </a:lnTo>
                    <a:lnTo>
                      <a:pt x="495" y="115"/>
                    </a:lnTo>
                    <a:lnTo>
                      <a:pt x="467" y="85"/>
                    </a:lnTo>
                    <a:lnTo>
                      <a:pt x="428" y="57"/>
                    </a:lnTo>
                    <a:lnTo>
                      <a:pt x="400" y="38"/>
                    </a:lnTo>
                    <a:lnTo>
                      <a:pt x="361" y="20"/>
                    </a:lnTo>
                    <a:lnTo>
                      <a:pt x="314" y="9"/>
                    </a:lnTo>
                    <a:lnTo>
                      <a:pt x="266" y="0"/>
                    </a:lnTo>
                    <a:lnTo>
                      <a:pt x="229" y="9"/>
                    </a:lnTo>
                    <a:lnTo>
                      <a:pt x="181" y="20"/>
                    </a:lnTo>
                    <a:lnTo>
                      <a:pt x="142" y="38"/>
                    </a:lnTo>
                    <a:lnTo>
                      <a:pt x="114" y="57"/>
                    </a:lnTo>
                    <a:lnTo>
                      <a:pt x="76" y="85"/>
                    </a:lnTo>
                    <a:lnTo>
                      <a:pt x="47" y="115"/>
                    </a:lnTo>
                    <a:lnTo>
                      <a:pt x="28" y="152"/>
                    </a:lnTo>
                    <a:lnTo>
                      <a:pt x="10" y="190"/>
                    </a:lnTo>
                    <a:lnTo>
                      <a:pt x="0" y="228"/>
                    </a:lnTo>
                    <a:lnTo>
                      <a:pt x="0" y="275"/>
                    </a:lnTo>
                    <a:lnTo>
                      <a:pt x="0" y="286"/>
                    </a:lnTo>
                    <a:lnTo>
                      <a:pt x="0" y="333"/>
                    </a:lnTo>
                    <a:lnTo>
                      <a:pt x="19" y="370"/>
                    </a:lnTo>
                    <a:lnTo>
                      <a:pt x="28" y="409"/>
                    </a:lnTo>
                    <a:lnTo>
                      <a:pt x="58" y="448"/>
                    </a:lnTo>
                    <a:lnTo>
                      <a:pt x="86" y="476"/>
                    </a:lnTo>
                    <a:lnTo>
                      <a:pt x="114" y="504"/>
                    </a:lnTo>
                    <a:lnTo>
                      <a:pt x="153" y="523"/>
                    </a:lnTo>
                    <a:lnTo>
                      <a:pt x="190" y="532"/>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8" name="Freeform 73">
                <a:extLst>
                  <a:ext uri="{FF2B5EF4-FFF2-40B4-BE49-F238E27FC236}">
                    <a16:creationId xmlns:a16="http://schemas.microsoft.com/office/drawing/2014/main" id="{73FAC32E-7E9F-482B-AD15-0143AFCA92B7}"/>
                  </a:ext>
                </a:extLst>
              </p:cNvPr>
              <p:cNvSpPr>
                <a:spLocks/>
              </p:cNvSpPr>
              <p:nvPr/>
            </p:nvSpPr>
            <p:spPr bwMode="auto">
              <a:xfrm>
                <a:off x="469" y="2516"/>
                <a:ext cx="117" cy="116"/>
              </a:xfrm>
              <a:custGeom>
                <a:avLst/>
                <a:gdLst>
                  <a:gd name="T0" fmla="*/ 14 w 467"/>
                  <a:gd name="T1" fmla="*/ 29 h 465"/>
                  <a:gd name="T2" fmla="*/ 17 w 467"/>
                  <a:gd name="T3" fmla="*/ 29 h 465"/>
                  <a:gd name="T4" fmla="*/ 19 w 467"/>
                  <a:gd name="T5" fmla="*/ 28 h 465"/>
                  <a:gd name="T6" fmla="*/ 22 w 467"/>
                  <a:gd name="T7" fmla="*/ 27 h 465"/>
                  <a:gd name="T8" fmla="*/ 23 w 467"/>
                  <a:gd name="T9" fmla="*/ 26 h 465"/>
                  <a:gd name="T10" fmla="*/ 25 w 467"/>
                  <a:gd name="T11" fmla="*/ 25 h 465"/>
                  <a:gd name="T12" fmla="*/ 26 w 467"/>
                  <a:gd name="T13" fmla="*/ 23 h 465"/>
                  <a:gd name="T14" fmla="*/ 28 w 467"/>
                  <a:gd name="T15" fmla="*/ 21 h 465"/>
                  <a:gd name="T16" fmla="*/ 29 w 467"/>
                  <a:gd name="T17" fmla="*/ 19 h 465"/>
                  <a:gd name="T18" fmla="*/ 29 w 467"/>
                  <a:gd name="T19" fmla="*/ 16 h 465"/>
                  <a:gd name="T20" fmla="*/ 29 w 467"/>
                  <a:gd name="T21" fmla="*/ 14 h 465"/>
                  <a:gd name="T22" fmla="*/ 29 w 467"/>
                  <a:gd name="T23" fmla="*/ 12 h 465"/>
                  <a:gd name="T24" fmla="*/ 29 w 467"/>
                  <a:gd name="T25" fmla="*/ 10 h 465"/>
                  <a:gd name="T26" fmla="*/ 28 w 467"/>
                  <a:gd name="T27" fmla="*/ 8 h 465"/>
                  <a:gd name="T28" fmla="*/ 26 w 467"/>
                  <a:gd name="T29" fmla="*/ 6 h 465"/>
                  <a:gd name="T30" fmla="*/ 25 w 467"/>
                  <a:gd name="T31" fmla="*/ 4 h 465"/>
                  <a:gd name="T32" fmla="*/ 23 w 467"/>
                  <a:gd name="T33" fmla="*/ 2 h 465"/>
                  <a:gd name="T34" fmla="*/ 22 w 467"/>
                  <a:gd name="T35" fmla="*/ 1 h 465"/>
                  <a:gd name="T36" fmla="*/ 19 w 467"/>
                  <a:gd name="T37" fmla="*/ 0 h 465"/>
                  <a:gd name="T38" fmla="*/ 17 w 467"/>
                  <a:gd name="T39" fmla="*/ 0 h 465"/>
                  <a:gd name="T40" fmla="*/ 14 w 467"/>
                  <a:gd name="T41" fmla="*/ 0 h 465"/>
                  <a:gd name="T42" fmla="*/ 12 w 467"/>
                  <a:gd name="T43" fmla="*/ 0 h 465"/>
                  <a:gd name="T44" fmla="*/ 10 w 467"/>
                  <a:gd name="T45" fmla="*/ 0 h 465"/>
                  <a:gd name="T46" fmla="*/ 8 w 467"/>
                  <a:gd name="T47" fmla="*/ 1 h 465"/>
                  <a:gd name="T48" fmla="*/ 6 w 467"/>
                  <a:gd name="T49" fmla="*/ 2 h 465"/>
                  <a:gd name="T50" fmla="*/ 4 w 467"/>
                  <a:gd name="T51" fmla="*/ 4 h 465"/>
                  <a:gd name="T52" fmla="*/ 3 w 467"/>
                  <a:gd name="T53" fmla="*/ 5 h 465"/>
                  <a:gd name="T54" fmla="*/ 1 w 467"/>
                  <a:gd name="T55" fmla="*/ 8 h 465"/>
                  <a:gd name="T56" fmla="*/ 1 w 467"/>
                  <a:gd name="T57" fmla="*/ 9 h 465"/>
                  <a:gd name="T58" fmla="*/ 0 w 467"/>
                  <a:gd name="T59" fmla="*/ 12 h 465"/>
                  <a:gd name="T60" fmla="*/ 0 w 467"/>
                  <a:gd name="T61" fmla="*/ 14 h 465"/>
                  <a:gd name="T62" fmla="*/ 0 w 467"/>
                  <a:gd name="T63" fmla="*/ 15 h 465"/>
                  <a:gd name="T64" fmla="*/ 0 w 467"/>
                  <a:gd name="T65" fmla="*/ 17 h 465"/>
                  <a:gd name="T66" fmla="*/ 1 w 467"/>
                  <a:gd name="T67" fmla="*/ 19 h 465"/>
                  <a:gd name="T68" fmla="*/ 2 w 467"/>
                  <a:gd name="T69" fmla="*/ 21 h 465"/>
                  <a:gd name="T70" fmla="*/ 3 w 467"/>
                  <a:gd name="T71" fmla="*/ 23 h 465"/>
                  <a:gd name="T72" fmla="*/ 4 w 467"/>
                  <a:gd name="T73" fmla="*/ 25 h 465"/>
                  <a:gd name="T74" fmla="*/ 6 w 467"/>
                  <a:gd name="T75" fmla="*/ 26 h 465"/>
                  <a:gd name="T76" fmla="*/ 8 w 467"/>
                  <a:gd name="T77" fmla="*/ 27 h 465"/>
                  <a:gd name="T78" fmla="*/ 10 w 467"/>
                  <a:gd name="T79" fmla="*/ 28 h 465"/>
                  <a:gd name="T80" fmla="*/ 12 w 467"/>
                  <a:gd name="T81" fmla="*/ 29 h 465"/>
                  <a:gd name="T82" fmla="*/ 14 w 467"/>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29" y="465"/>
                    </a:moveTo>
                    <a:lnTo>
                      <a:pt x="268" y="465"/>
                    </a:lnTo>
                    <a:lnTo>
                      <a:pt x="305" y="456"/>
                    </a:lnTo>
                    <a:lnTo>
                      <a:pt x="343" y="437"/>
                    </a:lnTo>
                    <a:lnTo>
                      <a:pt x="372" y="417"/>
                    </a:lnTo>
                    <a:lnTo>
                      <a:pt x="400" y="398"/>
                    </a:lnTo>
                    <a:lnTo>
                      <a:pt x="419" y="370"/>
                    </a:lnTo>
                    <a:lnTo>
                      <a:pt x="439" y="341"/>
                    </a:lnTo>
                    <a:lnTo>
                      <a:pt x="458" y="303"/>
                    </a:lnTo>
                    <a:lnTo>
                      <a:pt x="467" y="266"/>
                    </a:lnTo>
                    <a:lnTo>
                      <a:pt x="467" y="227"/>
                    </a:lnTo>
                    <a:lnTo>
                      <a:pt x="467" y="190"/>
                    </a:lnTo>
                    <a:lnTo>
                      <a:pt x="458" y="160"/>
                    </a:lnTo>
                    <a:lnTo>
                      <a:pt x="439" y="123"/>
                    </a:lnTo>
                    <a:lnTo>
                      <a:pt x="419" y="95"/>
                    </a:lnTo>
                    <a:lnTo>
                      <a:pt x="400" y="65"/>
                    </a:lnTo>
                    <a:lnTo>
                      <a:pt x="372" y="37"/>
                    </a:lnTo>
                    <a:lnTo>
                      <a:pt x="343" y="18"/>
                    </a:lnTo>
                    <a:lnTo>
                      <a:pt x="305" y="9"/>
                    </a:lnTo>
                    <a:lnTo>
                      <a:pt x="268" y="0"/>
                    </a:lnTo>
                    <a:lnTo>
                      <a:pt x="229" y="0"/>
                    </a:lnTo>
                    <a:lnTo>
                      <a:pt x="190" y="0"/>
                    </a:lnTo>
                    <a:lnTo>
                      <a:pt x="162" y="9"/>
                    </a:lnTo>
                    <a:lnTo>
                      <a:pt x="125" y="18"/>
                    </a:lnTo>
                    <a:lnTo>
                      <a:pt x="95" y="37"/>
                    </a:lnTo>
                    <a:lnTo>
                      <a:pt x="67" y="65"/>
                    </a:lnTo>
                    <a:lnTo>
                      <a:pt x="39" y="84"/>
                    </a:lnTo>
                    <a:lnTo>
                      <a:pt x="19" y="123"/>
                    </a:lnTo>
                    <a:lnTo>
                      <a:pt x="10" y="151"/>
                    </a:lnTo>
                    <a:lnTo>
                      <a:pt x="0" y="190"/>
                    </a:lnTo>
                    <a:lnTo>
                      <a:pt x="0" y="227"/>
                    </a:lnTo>
                    <a:lnTo>
                      <a:pt x="0" y="237"/>
                    </a:lnTo>
                    <a:lnTo>
                      <a:pt x="0" y="275"/>
                    </a:lnTo>
                    <a:lnTo>
                      <a:pt x="10" y="313"/>
                    </a:lnTo>
                    <a:lnTo>
                      <a:pt x="30" y="341"/>
                    </a:lnTo>
                    <a:lnTo>
                      <a:pt x="48" y="370"/>
                    </a:lnTo>
                    <a:lnTo>
                      <a:pt x="67" y="398"/>
                    </a:lnTo>
                    <a:lnTo>
                      <a:pt x="95" y="417"/>
                    </a:lnTo>
                    <a:lnTo>
                      <a:pt x="125" y="437"/>
                    </a:lnTo>
                    <a:lnTo>
                      <a:pt x="162" y="456"/>
                    </a:lnTo>
                    <a:lnTo>
                      <a:pt x="190" y="465"/>
                    </a:lnTo>
                    <a:lnTo>
                      <a:pt x="229"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89" name="Freeform 74">
                <a:extLst>
                  <a:ext uri="{FF2B5EF4-FFF2-40B4-BE49-F238E27FC236}">
                    <a16:creationId xmlns:a16="http://schemas.microsoft.com/office/drawing/2014/main" id="{EA120A0A-86C9-4179-BB10-A98F4FCFFA46}"/>
                  </a:ext>
                </a:extLst>
              </p:cNvPr>
              <p:cNvSpPr>
                <a:spLocks/>
              </p:cNvSpPr>
              <p:nvPr/>
            </p:nvSpPr>
            <p:spPr bwMode="auto">
              <a:xfrm>
                <a:off x="474" y="2518"/>
                <a:ext cx="100" cy="98"/>
              </a:xfrm>
              <a:custGeom>
                <a:avLst/>
                <a:gdLst>
                  <a:gd name="T0" fmla="*/ 13 w 400"/>
                  <a:gd name="T1" fmla="*/ 25 h 389"/>
                  <a:gd name="T2" fmla="*/ 14 w 400"/>
                  <a:gd name="T3" fmla="*/ 25 h 389"/>
                  <a:gd name="T4" fmla="*/ 17 w 400"/>
                  <a:gd name="T5" fmla="*/ 24 h 389"/>
                  <a:gd name="T6" fmla="*/ 18 w 400"/>
                  <a:gd name="T7" fmla="*/ 23 h 389"/>
                  <a:gd name="T8" fmla="*/ 20 w 400"/>
                  <a:gd name="T9" fmla="*/ 22 h 389"/>
                  <a:gd name="T10" fmla="*/ 22 w 400"/>
                  <a:gd name="T11" fmla="*/ 21 h 389"/>
                  <a:gd name="T12" fmla="*/ 23 w 400"/>
                  <a:gd name="T13" fmla="*/ 20 h 389"/>
                  <a:gd name="T14" fmla="*/ 23 w 400"/>
                  <a:gd name="T15" fmla="*/ 18 h 389"/>
                  <a:gd name="T16" fmla="*/ 25 w 400"/>
                  <a:gd name="T17" fmla="*/ 16 h 389"/>
                  <a:gd name="T18" fmla="*/ 25 w 400"/>
                  <a:gd name="T19" fmla="*/ 14 h 389"/>
                  <a:gd name="T20" fmla="*/ 25 w 400"/>
                  <a:gd name="T21" fmla="*/ 13 h 389"/>
                  <a:gd name="T22" fmla="*/ 25 w 400"/>
                  <a:gd name="T23" fmla="*/ 10 h 389"/>
                  <a:gd name="T24" fmla="*/ 25 w 400"/>
                  <a:gd name="T25" fmla="*/ 9 h 389"/>
                  <a:gd name="T26" fmla="*/ 23 w 400"/>
                  <a:gd name="T27" fmla="*/ 7 h 389"/>
                  <a:gd name="T28" fmla="*/ 23 w 400"/>
                  <a:gd name="T29" fmla="*/ 5 h 389"/>
                  <a:gd name="T30" fmla="*/ 22 w 400"/>
                  <a:gd name="T31" fmla="*/ 4 h 389"/>
                  <a:gd name="T32" fmla="*/ 20 w 400"/>
                  <a:gd name="T33" fmla="*/ 3 h 389"/>
                  <a:gd name="T34" fmla="*/ 18 w 400"/>
                  <a:gd name="T35" fmla="*/ 1 h 389"/>
                  <a:gd name="T36" fmla="*/ 17 w 400"/>
                  <a:gd name="T37" fmla="*/ 1 h 389"/>
                  <a:gd name="T38" fmla="*/ 14 w 400"/>
                  <a:gd name="T39" fmla="*/ 0 h 389"/>
                  <a:gd name="T40" fmla="*/ 13 w 400"/>
                  <a:gd name="T41" fmla="*/ 0 h 389"/>
                  <a:gd name="T42" fmla="*/ 11 w 400"/>
                  <a:gd name="T43" fmla="*/ 0 h 389"/>
                  <a:gd name="T44" fmla="*/ 9 w 400"/>
                  <a:gd name="T45" fmla="*/ 1 h 389"/>
                  <a:gd name="T46" fmla="*/ 7 w 400"/>
                  <a:gd name="T47" fmla="*/ 1 h 389"/>
                  <a:gd name="T48" fmla="*/ 6 w 400"/>
                  <a:gd name="T49" fmla="*/ 3 h 389"/>
                  <a:gd name="T50" fmla="*/ 4 w 400"/>
                  <a:gd name="T51" fmla="*/ 4 h 389"/>
                  <a:gd name="T52" fmla="*/ 3 w 400"/>
                  <a:gd name="T53" fmla="*/ 5 h 389"/>
                  <a:gd name="T54" fmla="*/ 2 w 400"/>
                  <a:gd name="T55" fmla="*/ 7 h 389"/>
                  <a:gd name="T56" fmla="*/ 1 w 400"/>
                  <a:gd name="T57" fmla="*/ 8 h 389"/>
                  <a:gd name="T58" fmla="*/ 1 w 400"/>
                  <a:gd name="T59" fmla="*/ 10 h 389"/>
                  <a:gd name="T60" fmla="*/ 0 w 400"/>
                  <a:gd name="T61" fmla="*/ 12 h 389"/>
                  <a:gd name="T62" fmla="*/ 0 w 400"/>
                  <a:gd name="T63" fmla="*/ 13 h 389"/>
                  <a:gd name="T64" fmla="*/ 1 w 400"/>
                  <a:gd name="T65" fmla="*/ 14 h 389"/>
                  <a:gd name="T66" fmla="*/ 1 w 400"/>
                  <a:gd name="T67" fmla="*/ 16 h 389"/>
                  <a:gd name="T68" fmla="*/ 2 w 400"/>
                  <a:gd name="T69" fmla="*/ 18 h 389"/>
                  <a:gd name="T70" fmla="*/ 3 w 400"/>
                  <a:gd name="T71" fmla="*/ 20 h 389"/>
                  <a:gd name="T72" fmla="*/ 4 w 400"/>
                  <a:gd name="T73" fmla="*/ 21 h 389"/>
                  <a:gd name="T74" fmla="*/ 6 w 400"/>
                  <a:gd name="T75" fmla="*/ 22 h 389"/>
                  <a:gd name="T76" fmla="*/ 7 w 400"/>
                  <a:gd name="T77" fmla="*/ 23 h 389"/>
                  <a:gd name="T78" fmla="*/ 9 w 400"/>
                  <a:gd name="T79" fmla="*/ 24 h 389"/>
                  <a:gd name="T80" fmla="*/ 11 w 400"/>
                  <a:gd name="T81" fmla="*/ 25 h 389"/>
                  <a:gd name="T82" fmla="*/ 13 w 400"/>
                  <a:gd name="T83" fmla="*/ 25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201" y="389"/>
                    </a:moveTo>
                    <a:lnTo>
                      <a:pt x="229" y="389"/>
                    </a:lnTo>
                    <a:lnTo>
                      <a:pt x="267" y="380"/>
                    </a:lnTo>
                    <a:lnTo>
                      <a:pt x="286" y="371"/>
                    </a:lnTo>
                    <a:lnTo>
                      <a:pt x="314" y="352"/>
                    </a:lnTo>
                    <a:lnTo>
                      <a:pt x="344" y="332"/>
                    </a:lnTo>
                    <a:lnTo>
                      <a:pt x="362" y="313"/>
                    </a:lnTo>
                    <a:lnTo>
                      <a:pt x="372" y="285"/>
                    </a:lnTo>
                    <a:lnTo>
                      <a:pt x="391" y="257"/>
                    </a:lnTo>
                    <a:lnTo>
                      <a:pt x="391" y="228"/>
                    </a:lnTo>
                    <a:lnTo>
                      <a:pt x="400" y="199"/>
                    </a:lnTo>
                    <a:lnTo>
                      <a:pt x="391" y="161"/>
                    </a:lnTo>
                    <a:lnTo>
                      <a:pt x="391" y="133"/>
                    </a:lnTo>
                    <a:lnTo>
                      <a:pt x="372" y="104"/>
                    </a:lnTo>
                    <a:lnTo>
                      <a:pt x="362" y="75"/>
                    </a:lnTo>
                    <a:lnTo>
                      <a:pt x="344" y="56"/>
                    </a:lnTo>
                    <a:lnTo>
                      <a:pt x="314" y="38"/>
                    </a:lnTo>
                    <a:lnTo>
                      <a:pt x="286" y="19"/>
                    </a:lnTo>
                    <a:lnTo>
                      <a:pt x="267" y="9"/>
                    </a:lnTo>
                    <a:lnTo>
                      <a:pt x="229" y="0"/>
                    </a:lnTo>
                    <a:lnTo>
                      <a:pt x="201" y="0"/>
                    </a:lnTo>
                    <a:lnTo>
                      <a:pt x="171" y="0"/>
                    </a:lnTo>
                    <a:lnTo>
                      <a:pt x="143" y="9"/>
                    </a:lnTo>
                    <a:lnTo>
                      <a:pt x="115" y="19"/>
                    </a:lnTo>
                    <a:lnTo>
                      <a:pt x="86" y="38"/>
                    </a:lnTo>
                    <a:lnTo>
                      <a:pt x="67" y="56"/>
                    </a:lnTo>
                    <a:lnTo>
                      <a:pt x="48" y="75"/>
                    </a:lnTo>
                    <a:lnTo>
                      <a:pt x="29" y="104"/>
                    </a:lnTo>
                    <a:lnTo>
                      <a:pt x="20" y="123"/>
                    </a:lnTo>
                    <a:lnTo>
                      <a:pt x="11" y="161"/>
                    </a:lnTo>
                    <a:lnTo>
                      <a:pt x="0" y="190"/>
                    </a:lnTo>
                    <a:lnTo>
                      <a:pt x="0" y="199"/>
                    </a:lnTo>
                    <a:lnTo>
                      <a:pt x="11" y="228"/>
                    </a:lnTo>
                    <a:lnTo>
                      <a:pt x="11" y="257"/>
                    </a:lnTo>
                    <a:lnTo>
                      <a:pt x="29" y="285"/>
                    </a:lnTo>
                    <a:lnTo>
                      <a:pt x="39" y="313"/>
                    </a:lnTo>
                    <a:lnTo>
                      <a:pt x="58" y="332"/>
                    </a:lnTo>
                    <a:lnTo>
                      <a:pt x="86" y="352"/>
                    </a:lnTo>
                    <a:lnTo>
                      <a:pt x="115" y="371"/>
                    </a:lnTo>
                    <a:lnTo>
                      <a:pt x="143" y="380"/>
                    </a:lnTo>
                    <a:lnTo>
                      <a:pt x="171" y="389"/>
                    </a:lnTo>
                    <a:lnTo>
                      <a:pt x="20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0" name="Freeform 75">
                <a:extLst>
                  <a:ext uri="{FF2B5EF4-FFF2-40B4-BE49-F238E27FC236}">
                    <a16:creationId xmlns:a16="http://schemas.microsoft.com/office/drawing/2014/main" id="{330A1341-678F-4AF5-B67F-D9AB1526D75B}"/>
                  </a:ext>
                </a:extLst>
              </p:cNvPr>
              <p:cNvSpPr>
                <a:spLocks/>
              </p:cNvSpPr>
              <p:nvPr/>
            </p:nvSpPr>
            <p:spPr bwMode="auto">
              <a:xfrm>
                <a:off x="481" y="2521"/>
                <a:ext cx="79" cy="78"/>
              </a:xfrm>
              <a:custGeom>
                <a:avLst/>
                <a:gdLst>
                  <a:gd name="T0" fmla="*/ 10 w 315"/>
                  <a:gd name="T1" fmla="*/ 19 h 314"/>
                  <a:gd name="T2" fmla="*/ 11 w 315"/>
                  <a:gd name="T3" fmla="*/ 19 h 314"/>
                  <a:gd name="T4" fmla="*/ 13 w 315"/>
                  <a:gd name="T5" fmla="*/ 19 h 314"/>
                  <a:gd name="T6" fmla="*/ 14 w 315"/>
                  <a:gd name="T7" fmla="*/ 19 h 314"/>
                  <a:gd name="T8" fmla="*/ 16 w 315"/>
                  <a:gd name="T9" fmla="*/ 18 h 314"/>
                  <a:gd name="T10" fmla="*/ 17 w 315"/>
                  <a:gd name="T11" fmla="*/ 17 h 314"/>
                  <a:gd name="T12" fmla="*/ 18 w 315"/>
                  <a:gd name="T13" fmla="*/ 16 h 314"/>
                  <a:gd name="T14" fmla="*/ 19 w 315"/>
                  <a:gd name="T15" fmla="*/ 14 h 314"/>
                  <a:gd name="T16" fmla="*/ 20 w 315"/>
                  <a:gd name="T17" fmla="*/ 13 h 314"/>
                  <a:gd name="T18" fmla="*/ 20 w 315"/>
                  <a:gd name="T19" fmla="*/ 11 h 314"/>
                  <a:gd name="T20" fmla="*/ 20 w 315"/>
                  <a:gd name="T21" fmla="*/ 10 h 314"/>
                  <a:gd name="T22" fmla="*/ 20 w 315"/>
                  <a:gd name="T23" fmla="*/ 8 h 314"/>
                  <a:gd name="T24" fmla="*/ 20 w 315"/>
                  <a:gd name="T25" fmla="*/ 6 h 314"/>
                  <a:gd name="T26" fmla="*/ 19 w 315"/>
                  <a:gd name="T27" fmla="*/ 5 h 314"/>
                  <a:gd name="T28" fmla="*/ 18 w 315"/>
                  <a:gd name="T29" fmla="*/ 4 h 314"/>
                  <a:gd name="T30" fmla="*/ 17 w 315"/>
                  <a:gd name="T31" fmla="*/ 3 h 314"/>
                  <a:gd name="T32" fmla="*/ 16 w 315"/>
                  <a:gd name="T33" fmla="*/ 2 h 314"/>
                  <a:gd name="T34" fmla="*/ 14 w 315"/>
                  <a:gd name="T35" fmla="*/ 1 h 314"/>
                  <a:gd name="T36" fmla="*/ 13 w 315"/>
                  <a:gd name="T37" fmla="*/ 0 h 314"/>
                  <a:gd name="T38" fmla="*/ 11 w 315"/>
                  <a:gd name="T39" fmla="*/ 0 h 314"/>
                  <a:gd name="T40" fmla="*/ 10 w 315"/>
                  <a:gd name="T41" fmla="*/ 0 h 314"/>
                  <a:gd name="T42" fmla="*/ 8 w 315"/>
                  <a:gd name="T43" fmla="*/ 0 h 314"/>
                  <a:gd name="T44" fmla="*/ 7 w 315"/>
                  <a:gd name="T45" fmla="*/ 0 h 314"/>
                  <a:gd name="T46" fmla="*/ 6 w 315"/>
                  <a:gd name="T47" fmla="*/ 1 h 314"/>
                  <a:gd name="T48" fmla="*/ 4 w 315"/>
                  <a:gd name="T49" fmla="*/ 2 h 314"/>
                  <a:gd name="T50" fmla="*/ 3 w 315"/>
                  <a:gd name="T51" fmla="*/ 3 h 314"/>
                  <a:gd name="T52" fmla="*/ 2 w 315"/>
                  <a:gd name="T53" fmla="*/ 4 h 314"/>
                  <a:gd name="T54" fmla="*/ 1 w 315"/>
                  <a:gd name="T55" fmla="*/ 5 h 314"/>
                  <a:gd name="T56" fmla="*/ 1 w 315"/>
                  <a:gd name="T57" fmla="*/ 6 h 314"/>
                  <a:gd name="T58" fmla="*/ 0 w 315"/>
                  <a:gd name="T59" fmla="*/ 8 h 314"/>
                  <a:gd name="T60" fmla="*/ 0 w 315"/>
                  <a:gd name="T61" fmla="*/ 10 h 314"/>
                  <a:gd name="T62" fmla="*/ 0 w 315"/>
                  <a:gd name="T63" fmla="*/ 11 h 314"/>
                  <a:gd name="T64" fmla="*/ 1 w 315"/>
                  <a:gd name="T65" fmla="*/ 13 h 314"/>
                  <a:gd name="T66" fmla="*/ 1 w 315"/>
                  <a:gd name="T67" fmla="*/ 14 h 314"/>
                  <a:gd name="T68" fmla="*/ 2 w 315"/>
                  <a:gd name="T69" fmla="*/ 16 h 314"/>
                  <a:gd name="T70" fmla="*/ 3 w 315"/>
                  <a:gd name="T71" fmla="*/ 17 h 314"/>
                  <a:gd name="T72" fmla="*/ 4 w 315"/>
                  <a:gd name="T73" fmla="*/ 18 h 314"/>
                  <a:gd name="T74" fmla="*/ 6 w 315"/>
                  <a:gd name="T75" fmla="*/ 19 h 314"/>
                  <a:gd name="T76" fmla="*/ 7 w 315"/>
                  <a:gd name="T77" fmla="*/ 19 h 314"/>
                  <a:gd name="T78" fmla="*/ 8 w 315"/>
                  <a:gd name="T79" fmla="*/ 19 h 314"/>
                  <a:gd name="T80" fmla="*/ 10 w 315"/>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62" y="314"/>
                    </a:moveTo>
                    <a:lnTo>
                      <a:pt x="181" y="314"/>
                    </a:lnTo>
                    <a:lnTo>
                      <a:pt x="209" y="314"/>
                    </a:lnTo>
                    <a:lnTo>
                      <a:pt x="229" y="304"/>
                    </a:lnTo>
                    <a:lnTo>
                      <a:pt x="257" y="285"/>
                    </a:lnTo>
                    <a:lnTo>
                      <a:pt x="276" y="276"/>
                    </a:lnTo>
                    <a:lnTo>
                      <a:pt x="285" y="257"/>
                    </a:lnTo>
                    <a:lnTo>
                      <a:pt x="304" y="228"/>
                    </a:lnTo>
                    <a:lnTo>
                      <a:pt x="315" y="209"/>
                    </a:lnTo>
                    <a:lnTo>
                      <a:pt x="315" y="181"/>
                    </a:lnTo>
                    <a:lnTo>
                      <a:pt x="315" y="161"/>
                    </a:lnTo>
                    <a:lnTo>
                      <a:pt x="315" y="133"/>
                    </a:lnTo>
                    <a:lnTo>
                      <a:pt x="315" y="105"/>
                    </a:lnTo>
                    <a:lnTo>
                      <a:pt x="304" y="86"/>
                    </a:lnTo>
                    <a:lnTo>
                      <a:pt x="285" y="66"/>
                    </a:lnTo>
                    <a:lnTo>
                      <a:pt x="276" y="47"/>
                    </a:lnTo>
                    <a:lnTo>
                      <a:pt x="257" y="29"/>
                    </a:lnTo>
                    <a:lnTo>
                      <a:pt x="229" y="19"/>
                    </a:lnTo>
                    <a:lnTo>
                      <a:pt x="209" y="10"/>
                    </a:lnTo>
                    <a:lnTo>
                      <a:pt x="181" y="0"/>
                    </a:lnTo>
                    <a:lnTo>
                      <a:pt x="162" y="0"/>
                    </a:lnTo>
                    <a:lnTo>
                      <a:pt x="133" y="0"/>
                    </a:lnTo>
                    <a:lnTo>
                      <a:pt x="105" y="10"/>
                    </a:lnTo>
                    <a:lnTo>
                      <a:pt x="86" y="19"/>
                    </a:lnTo>
                    <a:lnTo>
                      <a:pt x="66" y="29"/>
                    </a:lnTo>
                    <a:lnTo>
                      <a:pt x="47" y="47"/>
                    </a:lnTo>
                    <a:lnTo>
                      <a:pt x="29" y="66"/>
                    </a:lnTo>
                    <a:lnTo>
                      <a:pt x="19" y="86"/>
                    </a:lnTo>
                    <a:lnTo>
                      <a:pt x="10" y="105"/>
                    </a:lnTo>
                    <a:lnTo>
                      <a:pt x="0" y="133"/>
                    </a:lnTo>
                    <a:lnTo>
                      <a:pt x="0" y="161"/>
                    </a:lnTo>
                    <a:lnTo>
                      <a:pt x="0" y="181"/>
                    </a:lnTo>
                    <a:lnTo>
                      <a:pt x="10" y="209"/>
                    </a:lnTo>
                    <a:lnTo>
                      <a:pt x="19" y="228"/>
                    </a:lnTo>
                    <a:lnTo>
                      <a:pt x="29" y="257"/>
                    </a:lnTo>
                    <a:lnTo>
                      <a:pt x="47" y="276"/>
                    </a:lnTo>
                    <a:lnTo>
                      <a:pt x="66" y="285"/>
                    </a:lnTo>
                    <a:lnTo>
                      <a:pt x="86" y="304"/>
                    </a:lnTo>
                    <a:lnTo>
                      <a:pt x="105" y="314"/>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1" name="Freeform 76">
                <a:extLst>
                  <a:ext uri="{FF2B5EF4-FFF2-40B4-BE49-F238E27FC236}">
                    <a16:creationId xmlns:a16="http://schemas.microsoft.com/office/drawing/2014/main" id="{2EB9A87B-0DD9-4E7E-8D00-B1B883ABB1F1}"/>
                  </a:ext>
                </a:extLst>
              </p:cNvPr>
              <p:cNvSpPr>
                <a:spLocks/>
              </p:cNvSpPr>
              <p:nvPr/>
            </p:nvSpPr>
            <p:spPr bwMode="auto">
              <a:xfrm>
                <a:off x="731" y="2445"/>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2" name="Freeform 77">
                <a:extLst>
                  <a:ext uri="{FF2B5EF4-FFF2-40B4-BE49-F238E27FC236}">
                    <a16:creationId xmlns:a16="http://schemas.microsoft.com/office/drawing/2014/main" id="{9413AD78-B37C-4CE7-B846-F1B585FA45B8}"/>
                  </a:ext>
                </a:extLst>
              </p:cNvPr>
              <p:cNvSpPr>
                <a:spLocks/>
              </p:cNvSpPr>
              <p:nvPr/>
            </p:nvSpPr>
            <p:spPr bwMode="auto">
              <a:xfrm>
                <a:off x="731" y="2445"/>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93" name="Freeform 78">
                <a:extLst>
                  <a:ext uri="{FF2B5EF4-FFF2-40B4-BE49-F238E27FC236}">
                    <a16:creationId xmlns:a16="http://schemas.microsoft.com/office/drawing/2014/main" id="{34F18536-17EF-4057-9A8B-6C7DDBB55FE7}"/>
                  </a:ext>
                </a:extLst>
              </p:cNvPr>
              <p:cNvSpPr>
                <a:spLocks/>
              </p:cNvSpPr>
              <p:nvPr/>
            </p:nvSpPr>
            <p:spPr bwMode="auto">
              <a:xfrm>
                <a:off x="731" y="2445"/>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3"/>
                    </a:lnTo>
                    <a:lnTo>
                      <a:pt x="971" y="1246"/>
                    </a:lnTo>
                    <a:lnTo>
                      <a:pt x="1056" y="1188"/>
                    </a:lnTo>
                    <a:lnTo>
                      <a:pt x="1134" y="1122"/>
                    </a:lnTo>
                    <a:lnTo>
                      <a:pt x="1199" y="1046"/>
                    </a:lnTo>
                    <a:lnTo>
                      <a:pt x="1247" y="960"/>
                    </a:lnTo>
                    <a:lnTo>
                      <a:pt x="1294" y="865"/>
                    </a:lnTo>
                    <a:lnTo>
                      <a:pt x="1314" y="770"/>
                    </a:lnTo>
                    <a:lnTo>
                      <a:pt x="1324" y="656"/>
                    </a:lnTo>
                    <a:lnTo>
                      <a:pt x="1314" y="552"/>
                    </a:lnTo>
                    <a:lnTo>
                      <a:pt x="1294" y="446"/>
                    </a:lnTo>
                    <a:lnTo>
                      <a:pt x="1247" y="351"/>
                    </a:lnTo>
                    <a:lnTo>
                      <a:pt x="1199" y="266"/>
                    </a:lnTo>
                    <a:lnTo>
                      <a:pt x="1134" y="190"/>
                    </a:lnTo>
                    <a:lnTo>
                      <a:pt x="1056" y="124"/>
                    </a:lnTo>
                    <a:lnTo>
                      <a:pt x="971" y="76"/>
                    </a:lnTo>
                    <a:lnTo>
                      <a:pt x="876" y="29"/>
                    </a:lnTo>
                    <a:lnTo>
                      <a:pt x="771" y="9"/>
                    </a:lnTo>
                    <a:lnTo>
                      <a:pt x="667" y="0"/>
                    </a:lnTo>
                    <a:lnTo>
                      <a:pt x="552" y="9"/>
                    </a:lnTo>
                    <a:lnTo>
                      <a:pt x="457" y="29"/>
                    </a:lnTo>
                    <a:lnTo>
                      <a:pt x="362" y="76"/>
                    </a:lnTo>
                    <a:lnTo>
                      <a:pt x="277" y="124"/>
                    </a:lnTo>
                    <a:lnTo>
                      <a:pt x="191" y="190"/>
                    </a:lnTo>
                    <a:lnTo>
                      <a:pt x="134" y="266"/>
                    </a:lnTo>
                    <a:lnTo>
                      <a:pt x="76" y="351"/>
                    </a:lnTo>
                    <a:lnTo>
                      <a:pt x="39" y="446"/>
                    </a:lnTo>
                    <a:lnTo>
                      <a:pt x="10" y="552"/>
                    </a:lnTo>
                    <a:lnTo>
                      <a:pt x="0" y="656"/>
                    </a:lnTo>
                    <a:lnTo>
                      <a:pt x="10" y="770"/>
                    </a:lnTo>
                    <a:lnTo>
                      <a:pt x="39" y="865"/>
                    </a:lnTo>
                    <a:lnTo>
                      <a:pt x="76" y="960"/>
                    </a:lnTo>
                    <a:lnTo>
                      <a:pt x="134" y="1046"/>
                    </a:lnTo>
                    <a:lnTo>
                      <a:pt x="191" y="1122"/>
                    </a:lnTo>
                    <a:lnTo>
                      <a:pt x="277" y="1188"/>
                    </a:lnTo>
                    <a:lnTo>
                      <a:pt x="362" y="1246"/>
                    </a:lnTo>
                    <a:lnTo>
                      <a:pt x="457" y="128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794" name="Freeform 79">
                <a:extLst>
                  <a:ext uri="{FF2B5EF4-FFF2-40B4-BE49-F238E27FC236}">
                    <a16:creationId xmlns:a16="http://schemas.microsoft.com/office/drawing/2014/main" id="{5B721B46-108D-48DD-9847-4B321FC7B0EE}"/>
                  </a:ext>
                </a:extLst>
              </p:cNvPr>
              <p:cNvSpPr>
                <a:spLocks/>
              </p:cNvSpPr>
              <p:nvPr/>
            </p:nvSpPr>
            <p:spPr bwMode="auto">
              <a:xfrm>
                <a:off x="778" y="2469"/>
                <a:ext cx="174" cy="173"/>
              </a:xfrm>
              <a:custGeom>
                <a:avLst/>
                <a:gdLst>
                  <a:gd name="T0" fmla="*/ 22 w 694"/>
                  <a:gd name="T1" fmla="*/ 43 h 694"/>
                  <a:gd name="T2" fmla="*/ 25 w 694"/>
                  <a:gd name="T3" fmla="*/ 43 h 694"/>
                  <a:gd name="T4" fmla="*/ 29 w 694"/>
                  <a:gd name="T5" fmla="*/ 42 h 694"/>
                  <a:gd name="T6" fmla="*/ 32 w 694"/>
                  <a:gd name="T7" fmla="*/ 41 h 694"/>
                  <a:gd name="T8" fmla="*/ 35 w 694"/>
                  <a:gd name="T9" fmla="*/ 39 h 694"/>
                  <a:gd name="T10" fmla="*/ 37 w 694"/>
                  <a:gd name="T11" fmla="*/ 37 h 694"/>
                  <a:gd name="T12" fmla="*/ 39 w 694"/>
                  <a:gd name="T13" fmla="*/ 34 h 694"/>
                  <a:gd name="T14" fmla="*/ 41 w 694"/>
                  <a:gd name="T15" fmla="*/ 31 h 694"/>
                  <a:gd name="T16" fmla="*/ 42 w 694"/>
                  <a:gd name="T17" fmla="*/ 28 h 694"/>
                  <a:gd name="T18" fmla="*/ 43 w 694"/>
                  <a:gd name="T19" fmla="*/ 25 h 694"/>
                  <a:gd name="T20" fmla="*/ 44 w 694"/>
                  <a:gd name="T21" fmla="*/ 22 h 694"/>
                  <a:gd name="T22" fmla="*/ 43 w 694"/>
                  <a:gd name="T23" fmla="*/ 18 h 694"/>
                  <a:gd name="T24" fmla="*/ 42 w 694"/>
                  <a:gd name="T25" fmla="*/ 15 h 694"/>
                  <a:gd name="T26" fmla="*/ 41 w 694"/>
                  <a:gd name="T27" fmla="*/ 12 h 694"/>
                  <a:gd name="T28" fmla="*/ 39 w 694"/>
                  <a:gd name="T29" fmla="*/ 9 h 694"/>
                  <a:gd name="T30" fmla="*/ 37 w 694"/>
                  <a:gd name="T31" fmla="*/ 6 h 694"/>
                  <a:gd name="T32" fmla="*/ 35 w 694"/>
                  <a:gd name="T33" fmla="*/ 4 h 694"/>
                  <a:gd name="T34" fmla="*/ 32 w 694"/>
                  <a:gd name="T35" fmla="*/ 2 h 694"/>
                  <a:gd name="T36" fmla="*/ 29 w 694"/>
                  <a:gd name="T37" fmla="*/ 1 h 694"/>
                  <a:gd name="T38" fmla="*/ 25 w 694"/>
                  <a:gd name="T39" fmla="*/ 0 h 694"/>
                  <a:gd name="T40" fmla="*/ 22 w 694"/>
                  <a:gd name="T41" fmla="*/ 0 h 694"/>
                  <a:gd name="T42" fmla="*/ 18 w 694"/>
                  <a:gd name="T43" fmla="*/ 0 h 694"/>
                  <a:gd name="T44" fmla="*/ 15 w 694"/>
                  <a:gd name="T45" fmla="*/ 1 h 694"/>
                  <a:gd name="T46" fmla="*/ 11 w 694"/>
                  <a:gd name="T47" fmla="*/ 2 h 694"/>
                  <a:gd name="T48" fmla="*/ 9 w 694"/>
                  <a:gd name="T49" fmla="*/ 4 h 694"/>
                  <a:gd name="T50" fmla="*/ 6 w 694"/>
                  <a:gd name="T51" fmla="*/ 6 h 694"/>
                  <a:gd name="T52" fmla="*/ 4 w 694"/>
                  <a:gd name="T53" fmla="*/ 9 h 694"/>
                  <a:gd name="T54" fmla="*/ 3 w 694"/>
                  <a:gd name="T55" fmla="*/ 12 h 694"/>
                  <a:gd name="T56" fmla="*/ 1 w 694"/>
                  <a:gd name="T57" fmla="*/ 15 h 694"/>
                  <a:gd name="T58" fmla="*/ 0 w 694"/>
                  <a:gd name="T59" fmla="*/ 18 h 694"/>
                  <a:gd name="T60" fmla="*/ 0 w 694"/>
                  <a:gd name="T61" fmla="*/ 22 h 694"/>
                  <a:gd name="T62" fmla="*/ 0 w 694"/>
                  <a:gd name="T63" fmla="*/ 25 h 694"/>
                  <a:gd name="T64" fmla="*/ 1 w 694"/>
                  <a:gd name="T65" fmla="*/ 28 h 694"/>
                  <a:gd name="T66" fmla="*/ 3 w 694"/>
                  <a:gd name="T67" fmla="*/ 31 h 694"/>
                  <a:gd name="T68" fmla="*/ 4 w 694"/>
                  <a:gd name="T69" fmla="*/ 34 h 694"/>
                  <a:gd name="T70" fmla="*/ 6 w 694"/>
                  <a:gd name="T71" fmla="*/ 37 h 694"/>
                  <a:gd name="T72" fmla="*/ 9 w 694"/>
                  <a:gd name="T73" fmla="*/ 39 h 694"/>
                  <a:gd name="T74" fmla="*/ 11 w 694"/>
                  <a:gd name="T75" fmla="*/ 41 h 694"/>
                  <a:gd name="T76" fmla="*/ 15 w 694"/>
                  <a:gd name="T77" fmla="*/ 42 h 694"/>
                  <a:gd name="T78" fmla="*/ 18 w 694"/>
                  <a:gd name="T79" fmla="*/ 43 h 694"/>
                  <a:gd name="T80" fmla="*/ 22 w 69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3" y="694"/>
                    </a:moveTo>
                    <a:lnTo>
                      <a:pt x="400" y="694"/>
                    </a:lnTo>
                    <a:lnTo>
                      <a:pt x="456" y="675"/>
                    </a:lnTo>
                    <a:lnTo>
                      <a:pt x="504" y="656"/>
                    </a:lnTo>
                    <a:lnTo>
                      <a:pt x="551" y="628"/>
                    </a:lnTo>
                    <a:lnTo>
                      <a:pt x="590" y="589"/>
                    </a:lnTo>
                    <a:lnTo>
                      <a:pt x="627" y="552"/>
                    </a:lnTo>
                    <a:lnTo>
                      <a:pt x="657" y="504"/>
                    </a:lnTo>
                    <a:lnTo>
                      <a:pt x="675" y="457"/>
                    </a:lnTo>
                    <a:lnTo>
                      <a:pt x="685" y="399"/>
                    </a:lnTo>
                    <a:lnTo>
                      <a:pt x="694" y="351"/>
                    </a:lnTo>
                    <a:lnTo>
                      <a:pt x="685" y="295"/>
                    </a:lnTo>
                    <a:lnTo>
                      <a:pt x="675" y="238"/>
                    </a:lnTo>
                    <a:lnTo>
                      <a:pt x="657" y="191"/>
                    </a:lnTo>
                    <a:lnTo>
                      <a:pt x="627" y="143"/>
                    </a:lnTo>
                    <a:lnTo>
                      <a:pt x="590" y="104"/>
                    </a:lnTo>
                    <a:lnTo>
                      <a:pt x="551" y="67"/>
                    </a:lnTo>
                    <a:lnTo>
                      <a:pt x="504" y="38"/>
                    </a:lnTo>
                    <a:lnTo>
                      <a:pt x="456" y="20"/>
                    </a:lnTo>
                    <a:lnTo>
                      <a:pt x="400" y="0"/>
                    </a:lnTo>
                    <a:lnTo>
                      <a:pt x="343" y="0"/>
                    </a:lnTo>
                    <a:lnTo>
                      <a:pt x="285" y="0"/>
                    </a:lnTo>
                    <a:lnTo>
                      <a:pt x="238" y="20"/>
                    </a:lnTo>
                    <a:lnTo>
                      <a:pt x="181" y="38"/>
                    </a:lnTo>
                    <a:lnTo>
                      <a:pt x="142" y="67"/>
                    </a:lnTo>
                    <a:lnTo>
                      <a:pt x="95" y="104"/>
                    </a:lnTo>
                    <a:lnTo>
                      <a:pt x="66" y="143"/>
                    </a:lnTo>
                    <a:lnTo>
                      <a:pt x="38" y="191"/>
                    </a:lnTo>
                    <a:lnTo>
                      <a:pt x="10" y="238"/>
                    </a:lnTo>
                    <a:lnTo>
                      <a:pt x="0" y="295"/>
                    </a:lnTo>
                    <a:lnTo>
                      <a:pt x="0" y="351"/>
                    </a:lnTo>
                    <a:lnTo>
                      <a:pt x="0" y="399"/>
                    </a:lnTo>
                    <a:lnTo>
                      <a:pt x="10" y="457"/>
                    </a:lnTo>
                    <a:lnTo>
                      <a:pt x="38" y="504"/>
                    </a:lnTo>
                    <a:lnTo>
                      <a:pt x="66" y="552"/>
                    </a:lnTo>
                    <a:lnTo>
                      <a:pt x="95" y="589"/>
                    </a:lnTo>
                    <a:lnTo>
                      <a:pt x="142" y="628"/>
                    </a:lnTo>
                    <a:lnTo>
                      <a:pt x="181" y="656"/>
                    </a:lnTo>
                    <a:lnTo>
                      <a:pt x="238" y="675"/>
                    </a:lnTo>
                    <a:lnTo>
                      <a:pt x="285" y="694"/>
                    </a:lnTo>
                    <a:lnTo>
                      <a:pt x="343" y="69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5" name="Freeform 80">
                <a:extLst>
                  <a:ext uri="{FF2B5EF4-FFF2-40B4-BE49-F238E27FC236}">
                    <a16:creationId xmlns:a16="http://schemas.microsoft.com/office/drawing/2014/main" id="{88F688C5-297D-4605-B4D8-369101BA23E7}"/>
                  </a:ext>
                </a:extLst>
              </p:cNvPr>
              <p:cNvSpPr>
                <a:spLocks/>
              </p:cNvSpPr>
              <p:nvPr/>
            </p:nvSpPr>
            <p:spPr bwMode="auto">
              <a:xfrm>
                <a:off x="783" y="2471"/>
                <a:ext cx="157" cy="154"/>
              </a:xfrm>
              <a:custGeom>
                <a:avLst/>
                <a:gdLst>
                  <a:gd name="T0" fmla="*/ 20 w 628"/>
                  <a:gd name="T1" fmla="*/ 38 h 619"/>
                  <a:gd name="T2" fmla="*/ 23 w 628"/>
                  <a:gd name="T3" fmla="*/ 38 h 619"/>
                  <a:gd name="T4" fmla="*/ 26 w 628"/>
                  <a:gd name="T5" fmla="*/ 38 h 619"/>
                  <a:gd name="T6" fmla="*/ 29 w 628"/>
                  <a:gd name="T7" fmla="*/ 37 h 619"/>
                  <a:gd name="T8" fmla="*/ 31 w 628"/>
                  <a:gd name="T9" fmla="*/ 35 h 619"/>
                  <a:gd name="T10" fmla="*/ 33 w 628"/>
                  <a:gd name="T11" fmla="*/ 33 h 619"/>
                  <a:gd name="T12" fmla="*/ 35 w 628"/>
                  <a:gd name="T13" fmla="*/ 31 h 619"/>
                  <a:gd name="T14" fmla="*/ 37 w 628"/>
                  <a:gd name="T15" fmla="*/ 28 h 619"/>
                  <a:gd name="T16" fmla="*/ 38 w 628"/>
                  <a:gd name="T17" fmla="*/ 25 h 619"/>
                  <a:gd name="T18" fmla="*/ 39 w 628"/>
                  <a:gd name="T19" fmla="*/ 22 h 619"/>
                  <a:gd name="T20" fmla="*/ 39 w 628"/>
                  <a:gd name="T21" fmla="*/ 19 h 619"/>
                  <a:gd name="T22" fmla="*/ 39 w 628"/>
                  <a:gd name="T23" fmla="*/ 16 h 619"/>
                  <a:gd name="T24" fmla="*/ 38 w 628"/>
                  <a:gd name="T25" fmla="*/ 13 h 619"/>
                  <a:gd name="T26" fmla="*/ 37 w 628"/>
                  <a:gd name="T27" fmla="*/ 11 h 619"/>
                  <a:gd name="T28" fmla="*/ 35 w 628"/>
                  <a:gd name="T29" fmla="*/ 8 h 619"/>
                  <a:gd name="T30" fmla="*/ 33 w 628"/>
                  <a:gd name="T31" fmla="*/ 6 h 619"/>
                  <a:gd name="T32" fmla="*/ 31 w 628"/>
                  <a:gd name="T33" fmla="*/ 3 h 619"/>
                  <a:gd name="T34" fmla="*/ 29 w 628"/>
                  <a:gd name="T35" fmla="*/ 2 h 619"/>
                  <a:gd name="T36" fmla="*/ 26 w 628"/>
                  <a:gd name="T37" fmla="*/ 1 h 619"/>
                  <a:gd name="T38" fmla="*/ 23 w 628"/>
                  <a:gd name="T39" fmla="*/ 0 h 619"/>
                  <a:gd name="T40" fmla="*/ 20 w 628"/>
                  <a:gd name="T41" fmla="*/ 0 h 619"/>
                  <a:gd name="T42" fmla="*/ 17 w 628"/>
                  <a:gd name="T43" fmla="*/ 0 h 619"/>
                  <a:gd name="T44" fmla="*/ 14 w 628"/>
                  <a:gd name="T45" fmla="*/ 1 h 619"/>
                  <a:gd name="T46" fmla="*/ 11 w 628"/>
                  <a:gd name="T47" fmla="*/ 2 h 619"/>
                  <a:gd name="T48" fmla="*/ 9 w 628"/>
                  <a:gd name="T49" fmla="*/ 3 h 619"/>
                  <a:gd name="T50" fmla="*/ 6 w 628"/>
                  <a:gd name="T51" fmla="*/ 6 h 619"/>
                  <a:gd name="T52" fmla="*/ 4 w 628"/>
                  <a:gd name="T53" fmla="*/ 8 h 619"/>
                  <a:gd name="T54" fmla="*/ 3 w 628"/>
                  <a:gd name="T55" fmla="*/ 11 h 619"/>
                  <a:gd name="T56" fmla="*/ 1 w 628"/>
                  <a:gd name="T57" fmla="*/ 13 h 619"/>
                  <a:gd name="T58" fmla="*/ 1 w 628"/>
                  <a:gd name="T59" fmla="*/ 16 h 619"/>
                  <a:gd name="T60" fmla="*/ 0 w 628"/>
                  <a:gd name="T61" fmla="*/ 19 h 619"/>
                  <a:gd name="T62" fmla="*/ 0 w 628"/>
                  <a:gd name="T63" fmla="*/ 20 h 619"/>
                  <a:gd name="T64" fmla="*/ 0 w 628"/>
                  <a:gd name="T65" fmla="*/ 21 h 619"/>
                  <a:gd name="T66" fmla="*/ 1 w 628"/>
                  <a:gd name="T67" fmla="*/ 24 h 619"/>
                  <a:gd name="T68" fmla="*/ 1 w 628"/>
                  <a:gd name="T69" fmla="*/ 26 h 619"/>
                  <a:gd name="T70" fmla="*/ 3 w 628"/>
                  <a:gd name="T71" fmla="*/ 29 h 619"/>
                  <a:gd name="T72" fmla="*/ 4 w 628"/>
                  <a:gd name="T73" fmla="*/ 31 h 619"/>
                  <a:gd name="T74" fmla="*/ 6 w 628"/>
                  <a:gd name="T75" fmla="*/ 33 h 619"/>
                  <a:gd name="T76" fmla="*/ 9 w 628"/>
                  <a:gd name="T77" fmla="*/ 35 h 619"/>
                  <a:gd name="T78" fmla="*/ 11 w 628"/>
                  <a:gd name="T79" fmla="*/ 37 h 619"/>
                  <a:gd name="T80" fmla="*/ 14 w 628"/>
                  <a:gd name="T81" fmla="*/ 38 h 619"/>
                  <a:gd name="T82" fmla="*/ 17 w 628"/>
                  <a:gd name="T83" fmla="*/ 38 h 619"/>
                  <a:gd name="T84" fmla="*/ 20 w 628"/>
                  <a:gd name="T85" fmla="*/ 38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9"/>
                  <a:gd name="T131" fmla="*/ 628 w 628"/>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9">
                    <a:moveTo>
                      <a:pt x="314" y="619"/>
                    </a:moveTo>
                    <a:lnTo>
                      <a:pt x="361" y="619"/>
                    </a:lnTo>
                    <a:lnTo>
                      <a:pt x="409" y="610"/>
                    </a:lnTo>
                    <a:lnTo>
                      <a:pt x="457" y="590"/>
                    </a:lnTo>
                    <a:lnTo>
                      <a:pt x="495" y="562"/>
                    </a:lnTo>
                    <a:lnTo>
                      <a:pt x="532" y="532"/>
                    </a:lnTo>
                    <a:lnTo>
                      <a:pt x="561" y="495"/>
                    </a:lnTo>
                    <a:lnTo>
                      <a:pt x="590" y="457"/>
                    </a:lnTo>
                    <a:lnTo>
                      <a:pt x="608" y="409"/>
                    </a:lnTo>
                    <a:lnTo>
                      <a:pt x="619" y="361"/>
                    </a:lnTo>
                    <a:lnTo>
                      <a:pt x="628" y="314"/>
                    </a:lnTo>
                    <a:lnTo>
                      <a:pt x="619" y="257"/>
                    </a:lnTo>
                    <a:lnTo>
                      <a:pt x="608" y="210"/>
                    </a:lnTo>
                    <a:lnTo>
                      <a:pt x="590" y="171"/>
                    </a:lnTo>
                    <a:lnTo>
                      <a:pt x="561" y="124"/>
                    </a:lnTo>
                    <a:lnTo>
                      <a:pt x="532" y="95"/>
                    </a:lnTo>
                    <a:lnTo>
                      <a:pt x="495" y="58"/>
                    </a:lnTo>
                    <a:lnTo>
                      <a:pt x="457" y="39"/>
                    </a:lnTo>
                    <a:lnTo>
                      <a:pt x="409" y="20"/>
                    </a:lnTo>
                    <a:lnTo>
                      <a:pt x="361" y="0"/>
                    </a:lnTo>
                    <a:lnTo>
                      <a:pt x="314" y="0"/>
                    </a:lnTo>
                    <a:lnTo>
                      <a:pt x="266" y="0"/>
                    </a:lnTo>
                    <a:lnTo>
                      <a:pt x="219" y="20"/>
                    </a:lnTo>
                    <a:lnTo>
                      <a:pt x="171" y="39"/>
                    </a:lnTo>
                    <a:lnTo>
                      <a:pt x="134" y="58"/>
                    </a:lnTo>
                    <a:lnTo>
                      <a:pt x="95" y="95"/>
                    </a:lnTo>
                    <a:lnTo>
                      <a:pt x="67" y="124"/>
                    </a:lnTo>
                    <a:lnTo>
                      <a:pt x="38" y="171"/>
                    </a:lnTo>
                    <a:lnTo>
                      <a:pt x="19" y="210"/>
                    </a:lnTo>
                    <a:lnTo>
                      <a:pt x="9" y="257"/>
                    </a:lnTo>
                    <a:lnTo>
                      <a:pt x="0" y="314"/>
                    </a:lnTo>
                    <a:lnTo>
                      <a:pt x="0" y="324"/>
                    </a:lnTo>
                    <a:lnTo>
                      <a:pt x="0" y="333"/>
                    </a:lnTo>
                    <a:lnTo>
                      <a:pt x="9" y="381"/>
                    </a:lnTo>
                    <a:lnTo>
                      <a:pt x="19" y="419"/>
                    </a:lnTo>
                    <a:lnTo>
                      <a:pt x="47" y="467"/>
                    </a:lnTo>
                    <a:lnTo>
                      <a:pt x="67" y="504"/>
                    </a:lnTo>
                    <a:lnTo>
                      <a:pt x="95" y="532"/>
                    </a:lnTo>
                    <a:lnTo>
                      <a:pt x="134" y="562"/>
                    </a:lnTo>
                    <a:lnTo>
                      <a:pt x="171" y="590"/>
                    </a:lnTo>
                    <a:lnTo>
                      <a:pt x="219" y="610"/>
                    </a:lnTo>
                    <a:lnTo>
                      <a:pt x="266" y="619"/>
                    </a:lnTo>
                    <a:lnTo>
                      <a:pt x="314" y="61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6" name="Freeform 81">
                <a:extLst>
                  <a:ext uri="{FF2B5EF4-FFF2-40B4-BE49-F238E27FC236}">
                    <a16:creationId xmlns:a16="http://schemas.microsoft.com/office/drawing/2014/main" id="{526977A9-F416-4AA1-9C8A-2A7E7BD64D82}"/>
                  </a:ext>
                </a:extLst>
              </p:cNvPr>
              <p:cNvSpPr>
                <a:spLocks/>
              </p:cNvSpPr>
              <p:nvPr/>
            </p:nvSpPr>
            <p:spPr bwMode="auto">
              <a:xfrm>
                <a:off x="790" y="2473"/>
                <a:ext cx="136" cy="138"/>
              </a:xfrm>
              <a:custGeom>
                <a:avLst/>
                <a:gdLst>
                  <a:gd name="T0" fmla="*/ 17 w 543"/>
                  <a:gd name="T1" fmla="*/ 35 h 551"/>
                  <a:gd name="T2" fmla="*/ 20 w 543"/>
                  <a:gd name="T3" fmla="*/ 34 h 551"/>
                  <a:gd name="T4" fmla="*/ 23 w 543"/>
                  <a:gd name="T5" fmla="*/ 33 h 551"/>
                  <a:gd name="T6" fmla="*/ 25 w 543"/>
                  <a:gd name="T7" fmla="*/ 32 h 551"/>
                  <a:gd name="T8" fmla="*/ 28 w 543"/>
                  <a:gd name="T9" fmla="*/ 31 h 551"/>
                  <a:gd name="T10" fmla="*/ 29 w 543"/>
                  <a:gd name="T11" fmla="*/ 29 h 551"/>
                  <a:gd name="T12" fmla="*/ 31 w 543"/>
                  <a:gd name="T13" fmla="*/ 27 h 551"/>
                  <a:gd name="T14" fmla="*/ 32 w 543"/>
                  <a:gd name="T15" fmla="*/ 25 h 551"/>
                  <a:gd name="T16" fmla="*/ 33 w 543"/>
                  <a:gd name="T17" fmla="*/ 23 h 551"/>
                  <a:gd name="T18" fmla="*/ 34 w 543"/>
                  <a:gd name="T19" fmla="*/ 20 h 551"/>
                  <a:gd name="T20" fmla="*/ 34 w 543"/>
                  <a:gd name="T21" fmla="*/ 17 h 551"/>
                  <a:gd name="T22" fmla="*/ 34 w 543"/>
                  <a:gd name="T23" fmla="*/ 14 h 551"/>
                  <a:gd name="T24" fmla="*/ 33 w 543"/>
                  <a:gd name="T25" fmla="*/ 12 h 551"/>
                  <a:gd name="T26" fmla="*/ 32 w 543"/>
                  <a:gd name="T27" fmla="*/ 10 h 551"/>
                  <a:gd name="T28" fmla="*/ 31 w 543"/>
                  <a:gd name="T29" fmla="*/ 7 h 551"/>
                  <a:gd name="T30" fmla="*/ 29 w 543"/>
                  <a:gd name="T31" fmla="*/ 5 h 551"/>
                  <a:gd name="T32" fmla="*/ 28 w 543"/>
                  <a:gd name="T33" fmla="*/ 4 h 551"/>
                  <a:gd name="T34" fmla="*/ 25 w 543"/>
                  <a:gd name="T35" fmla="*/ 2 h 551"/>
                  <a:gd name="T36" fmla="*/ 23 w 543"/>
                  <a:gd name="T37" fmla="*/ 1 h 551"/>
                  <a:gd name="T38" fmla="*/ 20 w 543"/>
                  <a:gd name="T39" fmla="*/ 1 h 551"/>
                  <a:gd name="T40" fmla="*/ 17 w 543"/>
                  <a:gd name="T41" fmla="*/ 0 h 551"/>
                  <a:gd name="T42" fmla="*/ 14 w 543"/>
                  <a:gd name="T43" fmla="*/ 1 h 551"/>
                  <a:gd name="T44" fmla="*/ 12 w 543"/>
                  <a:gd name="T45" fmla="*/ 1 h 551"/>
                  <a:gd name="T46" fmla="*/ 10 w 543"/>
                  <a:gd name="T47" fmla="*/ 2 h 551"/>
                  <a:gd name="T48" fmla="*/ 7 w 543"/>
                  <a:gd name="T49" fmla="*/ 4 h 551"/>
                  <a:gd name="T50" fmla="*/ 6 w 543"/>
                  <a:gd name="T51" fmla="*/ 5 h 551"/>
                  <a:gd name="T52" fmla="*/ 4 w 543"/>
                  <a:gd name="T53" fmla="*/ 7 h 551"/>
                  <a:gd name="T54" fmla="*/ 2 w 543"/>
                  <a:gd name="T55" fmla="*/ 10 h 551"/>
                  <a:gd name="T56" fmla="*/ 1 w 543"/>
                  <a:gd name="T57" fmla="*/ 12 h 551"/>
                  <a:gd name="T58" fmla="*/ 0 w 543"/>
                  <a:gd name="T59" fmla="*/ 14 h 551"/>
                  <a:gd name="T60" fmla="*/ 0 w 543"/>
                  <a:gd name="T61" fmla="*/ 17 h 551"/>
                  <a:gd name="T62" fmla="*/ 0 w 543"/>
                  <a:gd name="T63" fmla="*/ 18 h 551"/>
                  <a:gd name="T64" fmla="*/ 1 w 543"/>
                  <a:gd name="T65" fmla="*/ 21 h 551"/>
                  <a:gd name="T66" fmla="*/ 1 w 543"/>
                  <a:gd name="T67" fmla="*/ 23 h 551"/>
                  <a:gd name="T68" fmla="*/ 3 w 543"/>
                  <a:gd name="T69" fmla="*/ 26 h 551"/>
                  <a:gd name="T70" fmla="*/ 4 w 543"/>
                  <a:gd name="T71" fmla="*/ 27 h 551"/>
                  <a:gd name="T72" fmla="*/ 6 w 543"/>
                  <a:gd name="T73" fmla="*/ 30 h 551"/>
                  <a:gd name="T74" fmla="*/ 7 w 543"/>
                  <a:gd name="T75" fmla="*/ 31 h 551"/>
                  <a:gd name="T76" fmla="*/ 10 w 543"/>
                  <a:gd name="T77" fmla="*/ 33 h 551"/>
                  <a:gd name="T78" fmla="*/ 12 w 543"/>
                  <a:gd name="T79" fmla="*/ 33 h 551"/>
                  <a:gd name="T80" fmla="*/ 14 w 543"/>
                  <a:gd name="T81" fmla="*/ 34 h 551"/>
                  <a:gd name="T82" fmla="*/ 17 w 543"/>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1"/>
                    </a:lnTo>
                    <a:lnTo>
                      <a:pt x="362" y="532"/>
                    </a:lnTo>
                    <a:lnTo>
                      <a:pt x="400" y="512"/>
                    </a:lnTo>
                    <a:lnTo>
                      <a:pt x="438" y="493"/>
                    </a:lnTo>
                    <a:lnTo>
                      <a:pt x="467" y="465"/>
                    </a:lnTo>
                    <a:lnTo>
                      <a:pt x="495" y="437"/>
                    </a:lnTo>
                    <a:lnTo>
                      <a:pt x="515" y="398"/>
                    </a:lnTo>
                    <a:lnTo>
                      <a:pt x="533" y="361"/>
                    </a:lnTo>
                    <a:lnTo>
                      <a:pt x="543" y="322"/>
                    </a:lnTo>
                    <a:lnTo>
                      <a:pt x="543" y="275"/>
                    </a:lnTo>
                    <a:lnTo>
                      <a:pt x="543" y="227"/>
                    </a:lnTo>
                    <a:lnTo>
                      <a:pt x="533" y="189"/>
                    </a:lnTo>
                    <a:lnTo>
                      <a:pt x="515" y="151"/>
                    </a:lnTo>
                    <a:lnTo>
                      <a:pt x="495" y="113"/>
                    </a:lnTo>
                    <a:lnTo>
                      <a:pt x="467" y="84"/>
                    </a:lnTo>
                    <a:lnTo>
                      <a:pt x="438" y="56"/>
                    </a:lnTo>
                    <a:lnTo>
                      <a:pt x="400" y="28"/>
                    </a:lnTo>
                    <a:lnTo>
                      <a:pt x="362" y="18"/>
                    </a:lnTo>
                    <a:lnTo>
                      <a:pt x="314" y="9"/>
                    </a:lnTo>
                    <a:lnTo>
                      <a:pt x="277" y="0"/>
                    </a:lnTo>
                    <a:lnTo>
                      <a:pt x="229" y="9"/>
                    </a:lnTo>
                    <a:lnTo>
                      <a:pt x="191" y="18"/>
                    </a:lnTo>
                    <a:lnTo>
                      <a:pt x="153" y="28"/>
                    </a:lnTo>
                    <a:lnTo>
                      <a:pt x="115" y="56"/>
                    </a:lnTo>
                    <a:lnTo>
                      <a:pt x="86" y="84"/>
                    </a:lnTo>
                    <a:lnTo>
                      <a:pt x="58" y="113"/>
                    </a:lnTo>
                    <a:lnTo>
                      <a:pt x="28" y="151"/>
                    </a:lnTo>
                    <a:lnTo>
                      <a:pt x="19" y="189"/>
                    </a:lnTo>
                    <a:lnTo>
                      <a:pt x="0" y="227"/>
                    </a:lnTo>
                    <a:lnTo>
                      <a:pt x="0" y="275"/>
                    </a:lnTo>
                    <a:lnTo>
                      <a:pt x="0" y="284"/>
                    </a:lnTo>
                    <a:lnTo>
                      <a:pt x="10" y="331"/>
                    </a:lnTo>
                    <a:lnTo>
                      <a:pt x="19" y="370"/>
                    </a:lnTo>
                    <a:lnTo>
                      <a:pt x="39" y="408"/>
                    </a:lnTo>
                    <a:lnTo>
                      <a:pt x="58" y="437"/>
                    </a:lnTo>
                    <a:lnTo>
                      <a:pt x="86" y="474"/>
                    </a:lnTo>
                    <a:lnTo>
                      <a:pt x="115" y="493"/>
                    </a:lnTo>
                    <a:lnTo>
                      <a:pt x="153" y="521"/>
                    </a:lnTo>
                    <a:lnTo>
                      <a:pt x="191" y="532"/>
                    </a:lnTo>
                    <a:lnTo>
                      <a:pt x="229" y="541"/>
                    </a:lnTo>
                    <a:lnTo>
                      <a:pt x="277" y="55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7" name="Freeform 82">
                <a:extLst>
                  <a:ext uri="{FF2B5EF4-FFF2-40B4-BE49-F238E27FC236}">
                    <a16:creationId xmlns:a16="http://schemas.microsoft.com/office/drawing/2014/main" id="{D22B5E12-2B5E-409F-B51E-5E0DBEE11233}"/>
                  </a:ext>
                </a:extLst>
              </p:cNvPr>
              <p:cNvSpPr>
                <a:spLocks/>
              </p:cNvSpPr>
              <p:nvPr/>
            </p:nvSpPr>
            <p:spPr bwMode="auto">
              <a:xfrm>
                <a:off x="797" y="2478"/>
                <a:ext cx="117" cy="117"/>
              </a:xfrm>
              <a:custGeom>
                <a:avLst/>
                <a:gdLst>
                  <a:gd name="T0" fmla="*/ 14 w 467"/>
                  <a:gd name="T1" fmla="*/ 29 h 466"/>
                  <a:gd name="T2" fmla="*/ 17 w 467"/>
                  <a:gd name="T3" fmla="*/ 29 h 466"/>
                  <a:gd name="T4" fmla="*/ 19 w 467"/>
                  <a:gd name="T5" fmla="*/ 29 h 466"/>
                  <a:gd name="T6" fmla="*/ 22 w 467"/>
                  <a:gd name="T7" fmla="*/ 28 h 466"/>
                  <a:gd name="T8" fmla="*/ 23 w 467"/>
                  <a:gd name="T9" fmla="*/ 26 h 466"/>
                  <a:gd name="T10" fmla="*/ 25 w 467"/>
                  <a:gd name="T11" fmla="*/ 25 h 466"/>
                  <a:gd name="T12" fmla="*/ 26 w 467"/>
                  <a:gd name="T13" fmla="*/ 23 h 466"/>
                  <a:gd name="T14" fmla="*/ 28 w 467"/>
                  <a:gd name="T15" fmla="*/ 22 h 466"/>
                  <a:gd name="T16" fmla="*/ 29 w 467"/>
                  <a:gd name="T17" fmla="*/ 19 h 466"/>
                  <a:gd name="T18" fmla="*/ 29 w 467"/>
                  <a:gd name="T19" fmla="*/ 17 h 466"/>
                  <a:gd name="T20" fmla="*/ 29 w 467"/>
                  <a:gd name="T21" fmla="*/ 14 h 466"/>
                  <a:gd name="T22" fmla="*/ 29 w 467"/>
                  <a:gd name="T23" fmla="*/ 12 h 466"/>
                  <a:gd name="T24" fmla="*/ 29 w 467"/>
                  <a:gd name="T25" fmla="*/ 10 h 466"/>
                  <a:gd name="T26" fmla="*/ 28 w 467"/>
                  <a:gd name="T27" fmla="*/ 8 h 466"/>
                  <a:gd name="T28" fmla="*/ 26 w 467"/>
                  <a:gd name="T29" fmla="*/ 6 h 466"/>
                  <a:gd name="T30" fmla="*/ 25 w 467"/>
                  <a:gd name="T31" fmla="*/ 4 h 466"/>
                  <a:gd name="T32" fmla="*/ 23 w 467"/>
                  <a:gd name="T33" fmla="*/ 3 h 466"/>
                  <a:gd name="T34" fmla="*/ 22 w 467"/>
                  <a:gd name="T35" fmla="*/ 1 h 466"/>
                  <a:gd name="T36" fmla="*/ 19 w 467"/>
                  <a:gd name="T37" fmla="*/ 1 h 466"/>
                  <a:gd name="T38" fmla="*/ 17 w 467"/>
                  <a:gd name="T39" fmla="*/ 0 h 466"/>
                  <a:gd name="T40" fmla="*/ 14 w 467"/>
                  <a:gd name="T41" fmla="*/ 0 h 466"/>
                  <a:gd name="T42" fmla="*/ 13 w 467"/>
                  <a:gd name="T43" fmla="*/ 0 h 466"/>
                  <a:gd name="T44" fmla="*/ 10 w 467"/>
                  <a:gd name="T45" fmla="*/ 1 h 466"/>
                  <a:gd name="T46" fmla="*/ 8 w 467"/>
                  <a:gd name="T47" fmla="*/ 1 h 466"/>
                  <a:gd name="T48" fmla="*/ 6 w 467"/>
                  <a:gd name="T49" fmla="*/ 3 h 466"/>
                  <a:gd name="T50" fmla="*/ 4 w 467"/>
                  <a:gd name="T51" fmla="*/ 4 h 466"/>
                  <a:gd name="T52" fmla="*/ 3 w 467"/>
                  <a:gd name="T53" fmla="*/ 6 h 466"/>
                  <a:gd name="T54" fmla="*/ 2 w 467"/>
                  <a:gd name="T55" fmla="*/ 8 h 466"/>
                  <a:gd name="T56" fmla="*/ 1 w 467"/>
                  <a:gd name="T57" fmla="*/ 10 h 466"/>
                  <a:gd name="T58" fmla="*/ 0 w 467"/>
                  <a:gd name="T59" fmla="*/ 12 h 466"/>
                  <a:gd name="T60" fmla="*/ 0 w 467"/>
                  <a:gd name="T61" fmla="*/ 14 h 466"/>
                  <a:gd name="T62" fmla="*/ 0 w 467"/>
                  <a:gd name="T63" fmla="*/ 15 h 466"/>
                  <a:gd name="T64" fmla="*/ 0 w 467"/>
                  <a:gd name="T65" fmla="*/ 17 h 466"/>
                  <a:gd name="T66" fmla="*/ 1 w 467"/>
                  <a:gd name="T67" fmla="*/ 20 h 466"/>
                  <a:gd name="T68" fmla="*/ 2 w 467"/>
                  <a:gd name="T69" fmla="*/ 22 h 466"/>
                  <a:gd name="T70" fmla="*/ 3 w 467"/>
                  <a:gd name="T71" fmla="*/ 23 h 466"/>
                  <a:gd name="T72" fmla="*/ 4 w 467"/>
                  <a:gd name="T73" fmla="*/ 25 h 466"/>
                  <a:gd name="T74" fmla="*/ 6 w 467"/>
                  <a:gd name="T75" fmla="*/ 26 h 466"/>
                  <a:gd name="T76" fmla="*/ 8 w 467"/>
                  <a:gd name="T77" fmla="*/ 28 h 466"/>
                  <a:gd name="T78" fmla="*/ 10 w 467"/>
                  <a:gd name="T79" fmla="*/ 29 h 466"/>
                  <a:gd name="T80" fmla="*/ 13 w 467"/>
                  <a:gd name="T81" fmla="*/ 29 h 466"/>
                  <a:gd name="T82" fmla="*/ 14 w 467"/>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6"/>
                  <a:gd name="T128" fmla="*/ 467 w 467"/>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6">
                    <a:moveTo>
                      <a:pt x="229" y="466"/>
                    </a:moveTo>
                    <a:lnTo>
                      <a:pt x="268" y="466"/>
                    </a:lnTo>
                    <a:lnTo>
                      <a:pt x="305" y="456"/>
                    </a:lnTo>
                    <a:lnTo>
                      <a:pt x="344" y="438"/>
                    </a:lnTo>
                    <a:lnTo>
                      <a:pt x="372" y="419"/>
                    </a:lnTo>
                    <a:lnTo>
                      <a:pt x="401" y="399"/>
                    </a:lnTo>
                    <a:lnTo>
                      <a:pt x="420" y="371"/>
                    </a:lnTo>
                    <a:lnTo>
                      <a:pt x="439" y="343"/>
                    </a:lnTo>
                    <a:lnTo>
                      <a:pt x="457" y="304"/>
                    </a:lnTo>
                    <a:lnTo>
                      <a:pt x="467" y="266"/>
                    </a:lnTo>
                    <a:lnTo>
                      <a:pt x="467" y="228"/>
                    </a:lnTo>
                    <a:lnTo>
                      <a:pt x="467" y="190"/>
                    </a:lnTo>
                    <a:lnTo>
                      <a:pt x="457" y="153"/>
                    </a:lnTo>
                    <a:lnTo>
                      <a:pt x="439" y="123"/>
                    </a:lnTo>
                    <a:lnTo>
                      <a:pt x="420" y="95"/>
                    </a:lnTo>
                    <a:lnTo>
                      <a:pt x="401" y="66"/>
                    </a:lnTo>
                    <a:lnTo>
                      <a:pt x="372" y="38"/>
                    </a:lnTo>
                    <a:lnTo>
                      <a:pt x="344" y="19"/>
                    </a:lnTo>
                    <a:lnTo>
                      <a:pt x="305" y="10"/>
                    </a:lnTo>
                    <a:lnTo>
                      <a:pt x="268" y="0"/>
                    </a:lnTo>
                    <a:lnTo>
                      <a:pt x="229" y="0"/>
                    </a:lnTo>
                    <a:lnTo>
                      <a:pt x="201" y="0"/>
                    </a:lnTo>
                    <a:lnTo>
                      <a:pt x="163" y="10"/>
                    </a:lnTo>
                    <a:lnTo>
                      <a:pt x="125" y="19"/>
                    </a:lnTo>
                    <a:lnTo>
                      <a:pt x="96" y="38"/>
                    </a:lnTo>
                    <a:lnTo>
                      <a:pt x="67" y="66"/>
                    </a:lnTo>
                    <a:lnTo>
                      <a:pt x="48" y="86"/>
                    </a:lnTo>
                    <a:lnTo>
                      <a:pt x="30" y="123"/>
                    </a:lnTo>
                    <a:lnTo>
                      <a:pt x="11" y="153"/>
                    </a:lnTo>
                    <a:lnTo>
                      <a:pt x="0" y="190"/>
                    </a:lnTo>
                    <a:lnTo>
                      <a:pt x="0" y="228"/>
                    </a:lnTo>
                    <a:lnTo>
                      <a:pt x="0" y="237"/>
                    </a:lnTo>
                    <a:lnTo>
                      <a:pt x="0" y="276"/>
                    </a:lnTo>
                    <a:lnTo>
                      <a:pt x="11" y="313"/>
                    </a:lnTo>
                    <a:lnTo>
                      <a:pt x="30" y="343"/>
                    </a:lnTo>
                    <a:lnTo>
                      <a:pt x="48" y="371"/>
                    </a:lnTo>
                    <a:lnTo>
                      <a:pt x="67" y="399"/>
                    </a:lnTo>
                    <a:lnTo>
                      <a:pt x="96" y="419"/>
                    </a:lnTo>
                    <a:lnTo>
                      <a:pt x="125" y="438"/>
                    </a:lnTo>
                    <a:lnTo>
                      <a:pt x="163" y="456"/>
                    </a:lnTo>
                    <a:lnTo>
                      <a:pt x="201" y="466"/>
                    </a:lnTo>
                    <a:lnTo>
                      <a:pt x="229" y="466"/>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8" name="Freeform 83">
                <a:extLst>
                  <a:ext uri="{FF2B5EF4-FFF2-40B4-BE49-F238E27FC236}">
                    <a16:creationId xmlns:a16="http://schemas.microsoft.com/office/drawing/2014/main" id="{5DE1A74F-8D5C-40B5-A9EA-91EF5DB0176C}"/>
                  </a:ext>
                </a:extLst>
              </p:cNvPr>
              <p:cNvSpPr>
                <a:spLocks/>
              </p:cNvSpPr>
              <p:nvPr/>
            </p:nvSpPr>
            <p:spPr bwMode="auto">
              <a:xfrm>
                <a:off x="805" y="2480"/>
                <a:ext cx="97" cy="98"/>
              </a:xfrm>
              <a:custGeom>
                <a:avLst/>
                <a:gdLst>
                  <a:gd name="T0" fmla="*/ 12 w 390"/>
                  <a:gd name="T1" fmla="*/ 25 h 389"/>
                  <a:gd name="T2" fmla="*/ 14 w 390"/>
                  <a:gd name="T3" fmla="*/ 25 h 389"/>
                  <a:gd name="T4" fmla="*/ 16 w 390"/>
                  <a:gd name="T5" fmla="*/ 24 h 389"/>
                  <a:gd name="T6" fmla="*/ 18 w 390"/>
                  <a:gd name="T7" fmla="*/ 23 h 389"/>
                  <a:gd name="T8" fmla="*/ 19 w 390"/>
                  <a:gd name="T9" fmla="*/ 22 h 389"/>
                  <a:gd name="T10" fmla="*/ 21 w 390"/>
                  <a:gd name="T11" fmla="*/ 21 h 389"/>
                  <a:gd name="T12" fmla="*/ 22 w 390"/>
                  <a:gd name="T13" fmla="*/ 20 h 389"/>
                  <a:gd name="T14" fmla="*/ 23 w 390"/>
                  <a:gd name="T15" fmla="*/ 18 h 389"/>
                  <a:gd name="T16" fmla="*/ 24 w 390"/>
                  <a:gd name="T17" fmla="*/ 16 h 389"/>
                  <a:gd name="T18" fmla="*/ 24 w 390"/>
                  <a:gd name="T19" fmla="*/ 14 h 389"/>
                  <a:gd name="T20" fmla="*/ 24 w 390"/>
                  <a:gd name="T21" fmla="*/ 12 h 389"/>
                  <a:gd name="T22" fmla="*/ 24 w 390"/>
                  <a:gd name="T23" fmla="*/ 10 h 389"/>
                  <a:gd name="T24" fmla="*/ 24 w 390"/>
                  <a:gd name="T25" fmla="*/ 8 h 389"/>
                  <a:gd name="T26" fmla="*/ 23 w 390"/>
                  <a:gd name="T27" fmla="*/ 7 h 389"/>
                  <a:gd name="T28" fmla="*/ 22 w 390"/>
                  <a:gd name="T29" fmla="*/ 5 h 389"/>
                  <a:gd name="T30" fmla="*/ 21 w 390"/>
                  <a:gd name="T31" fmla="*/ 4 h 389"/>
                  <a:gd name="T32" fmla="*/ 19 w 390"/>
                  <a:gd name="T33" fmla="*/ 2 h 389"/>
                  <a:gd name="T34" fmla="*/ 18 w 390"/>
                  <a:gd name="T35" fmla="*/ 1 h 389"/>
                  <a:gd name="T36" fmla="*/ 16 w 390"/>
                  <a:gd name="T37" fmla="*/ 1 h 389"/>
                  <a:gd name="T38" fmla="*/ 14 w 390"/>
                  <a:gd name="T39" fmla="*/ 0 h 389"/>
                  <a:gd name="T40" fmla="*/ 12 w 390"/>
                  <a:gd name="T41" fmla="*/ 0 h 389"/>
                  <a:gd name="T42" fmla="*/ 10 w 390"/>
                  <a:gd name="T43" fmla="*/ 0 h 389"/>
                  <a:gd name="T44" fmla="*/ 8 w 390"/>
                  <a:gd name="T45" fmla="*/ 1 h 389"/>
                  <a:gd name="T46" fmla="*/ 6 w 390"/>
                  <a:gd name="T47" fmla="*/ 1 h 389"/>
                  <a:gd name="T48" fmla="*/ 5 w 390"/>
                  <a:gd name="T49" fmla="*/ 2 h 389"/>
                  <a:gd name="T50" fmla="*/ 3 w 390"/>
                  <a:gd name="T51" fmla="*/ 4 h 389"/>
                  <a:gd name="T52" fmla="*/ 2 w 390"/>
                  <a:gd name="T53" fmla="*/ 5 h 389"/>
                  <a:gd name="T54" fmla="*/ 1 w 390"/>
                  <a:gd name="T55" fmla="*/ 6 h 389"/>
                  <a:gd name="T56" fmla="*/ 0 w 390"/>
                  <a:gd name="T57" fmla="*/ 8 h 389"/>
                  <a:gd name="T58" fmla="*/ 0 w 390"/>
                  <a:gd name="T59" fmla="*/ 10 h 389"/>
                  <a:gd name="T60" fmla="*/ 0 w 390"/>
                  <a:gd name="T61" fmla="*/ 12 h 389"/>
                  <a:gd name="T62" fmla="*/ 0 w 390"/>
                  <a:gd name="T63" fmla="*/ 13 h 389"/>
                  <a:gd name="T64" fmla="*/ 0 w 390"/>
                  <a:gd name="T65" fmla="*/ 14 h 389"/>
                  <a:gd name="T66" fmla="*/ 0 w 390"/>
                  <a:gd name="T67" fmla="*/ 16 h 389"/>
                  <a:gd name="T68" fmla="*/ 1 w 390"/>
                  <a:gd name="T69" fmla="*/ 18 h 389"/>
                  <a:gd name="T70" fmla="*/ 2 w 390"/>
                  <a:gd name="T71" fmla="*/ 20 h 389"/>
                  <a:gd name="T72" fmla="*/ 3 w 390"/>
                  <a:gd name="T73" fmla="*/ 21 h 389"/>
                  <a:gd name="T74" fmla="*/ 5 w 390"/>
                  <a:gd name="T75" fmla="*/ 22 h 389"/>
                  <a:gd name="T76" fmla="*/ 6 w 390"/>
                  <a:gd name="T77" fmla="*/ 23 h 389"/>
                  <a:gd name="T78" fmla="*/ 8 w 390"/>
                  <a:gd name="T79" fmla="*/ 24 h 389"/>
                  <a:gd name="T80" fmla="*/ 10 w 390"/>
                  <a:gd name="T81" fmla="*/ 25 h 389"/>
                  <a:gd name="T82" fmla="*/ 12 w 390"/>
                  <a:gd name="T83" fmla="*/ 25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89"/>
                  <a:gd name="T128" fmla="*/ 390 w 39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89">
                    <a:moveTo>
                      <a:pt x="190" y="389"/>
                    </a:moveTo>
                    <a:lnTo>
                      <a:pt x="228" y="389"/>
                    </a:lnTo>
                    <a:lnTo>
                      <a:pt x="256" y="380"/>
                    </a:lnTo>
                    <a:lnTo>
                      <a:pt x="284" y="370"/>
                    </a:lnTo>
                    <a:lnTo>
                      <a:pt x="304" y="351"/>
                    </a:lnTo>
                    <a:lnTo>
                      <a:pt x="332" y="333"/>
                    </a:lnTo>
                    <a:lnTo>
                      <a:pt x="351" y="313"/>
                    </a:lnTo>
                    <a:lnTo>
                      <a:pt x="371" y="285"/>
                    </a:lnTo>
                    <a:lnTo>
                      <a:pt x="380" y="256"/>
                    </a:lnTo>
                    <a:lnTo>
                      <a:pt x="390" y="227"/>
                    </a:lnTo>
                    <a:lnTo>
                      <a:pt x="390" y="190"/>
                    </a:lnTo>
                    <a:lnTo>
                      <a:pt x="390" y="161"/>
                    </a:lnTo>
                    <a:lnTo>
                      <a:pt x="380" y="132"/>
                    </a:lnTo>
                    <a:lnTo>
                      <a:pt x="371" y="104"/>
                    </a:lnTo>
                    <a:lnTo>
                      <a:pt x="351" y="76"/>
                    </a:lnTo>
                    <a:lnTo>
                      <a:pt x="332" y="56"/>
                    </a:lnTo>
                    <a:lnTo>
                      <a:pt x="304" y="37"/>
                    </a:lnTo>
                    <a:lnTo>
                      <a:pt x="284" y="19"/>
                    </a:lnTo>
                    <a:lnTo>
                      <a:pt x="256" y="9"/>
                    </a:lnTo>
                    <a:lnTo>
                      <a:pt x="228" y="0"/>
                    </a:lnTo>
                    <a:lnTo>
                      <a:pt x="190" y="0"/>
                    </a:lnTo>
                    <a:lnTo>
                      <a:pt x="161" y="0"/>
                    </a:lnTo>
                    <a:lnTo>
                      <a:pt x="133" y="9"/>
                    </a:lnTo>
                    <a:lnTo>
                      <a:pt x="104" y="19"/>
                    </a:lnTo>
                    <a:lnTo>
                      <a:pt x="76" y="37"/>
                    </a:lnTo>
                    <a:lnTo>
                      <a:pt x="57" y="56"/>
                    </a:lnTo>
                    <a:lnTo>
                      <a:pt x="37" y="76"/>
                    </a:lnTo>
                    <a:lnTo>
                      <a:pt x="18" y="95"/>
                    </a:lnTo>
                    <a:lnTo>
                      <a:pt x="9" y="123"/>
                    </a:lnTo>
                    <a:lnTo>
                      <a:pt x="0" y="152"/>
                    </a:lnTo>
                    <a:lnTo>
                      <a:pt x="0" y="190"/>
                    </a:lnTo>
                    <a:lnTo>
                      <a:pt x="0" y="199"/>
                    </a:lnTo>
                    <a:lnTo>
                      <a:pt x="0" y="227"/>
                    </a:lnTo>
                    <a:lnTo>
                      <a:pt x="9" y="256"/>
                    </a:lnTo>
                    <a:lnTo>
                      <a:pt x="18" y="285"/>
                    </a:lnTo>
                    <a:lnTo>
                      <a:pt x="37" y="313"/>
                    </a:lnTo>
                    <a:lnTo>
                      <a:pt x="57" y="333"/>
                    </a:lnTo>
                    <a:lnTo>
                      <a:pt x="76" y="351"/>
                    </a:lnTo>
                    <a:lnTo>
                      <a:pt x="104" y="370"/>
                    </a:lnTo>
                    <a:lnTo>
                      <a:pt x="133" y="380"/>
                    </a:lnTo>
                    <a:lnTo>
                      <a:pt x="161" y="389"/>
                    </a:lnTo>
                    <a:lnTo>
                      <a:pt x="190" y="38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99" name="Freeform 84">
                <a:extLst>
                  <a:ext uri="{FF2B5EF4-FFF2-40B4-BE49-F238E27FC236}">
                    <a16:creationId xmlns:a16="http://schemas.microsoft.com/office/drawing/2014/main" id="{FCA73F33-36FB-43A5-A792-4CEEF4BDDF41}"/>
                  </a:ext>
                </a:extLst>
              </p:cNvPr>
              <p:cNvSpPr>
                <a:spLocks/>
              </p:cNvSpPr>
              <p:nvPr/>
            </p:nvSpPr>
            <p:spPr bwMode="auto">
              <a:xfrm>
                <a:off x="809" y="2483"/>
                <a:ext cx="81" cy="78"/>
              </a:xfrm>
              <a:custGeom>
                <a:avLst/>
                <a:gdLst>
                  <a:gd name="T0" fmla="*/ 10 w 324"/>
                  <a:gd name="T1" fmla="*/ 19 h 313"/>
                  <a:gd name="T2" fmla="*/ 12 w 324"/>
                  <a:gd name="T3" fmla="*/ 19 h 313"/>
                  <a:gd name="T4" fmla="*/ 13 w 324"/>
                  <a:gd name="T5" fmla="*/ 19 h 313"/>
                  <a:gd name="T6" fmla="*/ 15 w 324"/>
                  <a:gd name="T7" fmla="*/ 18 h 313"/>
                  <a:gd name="T8" fmla="*/ 16 w 324"/>
                  <a:gd name="T9" fmla="*/ 18 h 313"/>
                  <a:gd name="T10" fmla="*/ 17 w 324"/>
                  <a:gd name="T11" fmla="*/ 16 h 313"/>
                  <a:gd name="T12" fmla="*/ 18 w 324"/>
                  <a:gd name="T13" fmla="*/ 15 h 313"/>
                  <a:gd name="T14" fmla="*/ 19 w 324"/>
                  <a:gd name="T15" fmla="*/ 14 h 313"/>
                  <a:gd name="T16" fmla="*/ 20 w 324"/>
                  <a:gd name="T17" fmla="*/ 13 h 313"/>
                  <a:gd name="T18" fmla="*/ 20 w 324"/>
                  <a:gd name="T19" fmla="*/ 11 h 313"/>
                  <a:gd name="T20" fmla="*/ 20 w 324"/>
                  <a:gd name="T21" fmla="*/ 10 h 313"/>
                  <a:gd name="T22" fmla="*/ 20 w 324"/>
                  <a:gd name="T23" fmla="*/ 8 h 313"/>
                  <a:gd name="T24" fmla="*/ 20 w 324"/>
                  <a:gd name="T25" fmla="*/ 6 h 313"/>
                  <a:gd name="T26" fmla="*/ 19 w 324"/>
                  <a:gd name="T27" fmla="*/ 5 h 313"/>
                  <a:gd name="T28" fmla="*/ 18 w 324"/>
                  <a:gd name="T29" fmla="*/ 4 h 313"/>
                  <a:gd name="T30" fmla="*/ 17 w 324"/>
                  <a:gd name="T31" fmla="*/ 3 h 313"/>
                  <a:gd name="T32" fmla="*/ 16 w 324"/>
                  <a:gd name="T33" fmla="*/ 2 h 313"/>
                  <a:gd name="T34" fmla="*/ 15 w 324"/>
                  <a:gd name="T35" fmla="*/ 1 h 313"/>
                  <a:gd name="T36" fmla="*/ 13 w 324"/>
                  <a:gd name="T37" fmla="*/ 0 h 313"/>
                  <a:gd name="T38" fmla="*/ 12 w 324"/>
                  <a:gd name="T39" fmla="*/ 0 h 313"/>
                  <a:gd name="T40" fmla="*/ 10 w 324"/>
                  <a:gd name="T41" fmla="*/ 0 h 313"/>
                  <a:gd name="T42" fmla="*/ 9 w 324"/>
                  <a:gd name="T43" fmla="*/ 0 h 313"/>
                  <a:gd name="T44" fmla="*/ 7 w 324"/>
                  <a:gd name="T45" fmla="*/ 0 h 313"/>
                  <a:gd name="T46" fmla="*/ 6 w 324"/>
                  <a:gd name="T47" fmla="*/ 1 h 313"/>
                  <a:gd name="T48" fmla="*/ 4 w 324"/>
                  <a:gd name="T49" fmla="*/ 2 h 313"/>
                  <a:gd name="T50" fmla="*/ 3 w 324"/>
                  <a:gd name="T51" fmla="*/ 3 h 313"/>
                  <a:gd name="T52" fmla="*/ 2 w 324"/>
                  <a:gd name="T53" fmla="*/ 4 h 313"/>
                  <a:gd name="T54" fmla="*/ 1 w 324"/>
                  <a:gd name="T55" fmla="*/ 5 h 313"/>
                  <a:gd name="T56" fmla="*/ 1 w 324"/>
                  <a:gd name="T57" fmla="*/ 6 h 313"/>
                  <a:gd name="T58" fmla="*/ 0 w 324"/>
                  <a:gd name="T59" fmla="*/ 8 h 313"/>
                  <a:gd name="T60" fmla="*/ 0 w 324"/>
                  <a:gd name="T61" fmla="*/ 10 h 313"/>
                  <a:gd name="T62" fmla="*/ 0 w 324"/>
                  <a:gd name="T63" fmla="*/ 11 h 313"/>
                  <a:gd name="T64" fmla="*/ 1 w 324"/>
                  <a:gd name="T65" fmla="*/ 13 h 313"/>
                  <a:gd name="T66" fmla="*/ 1 w 324"/>
                  <a:gd name="T67" fmla="*/ 14 h 313"/>
                  <a:gd name="T68" fmla="*/ 2 w 324"/>
                  <a:gd name="T69" fmla="*/ 15 h 313"/>
                  <a:gd name="T70" fmla="*/ 3 w 324"/>
                  <a:gd name="T71" fmla="*/ 16 h 313"/>
                  <a:gd name="T72" fmla="*/ 4 w 324"/>
                  <a:gd name="T73" fmla="*/ 18 h 313"/>
                  <a:gd name="T74" fmla="*/ 6 w 324"/>
                  <a:gd name="T75" fmla="*/ 18 h 313"/>
                  <a:gd name="T76" fmla="*/ 7 w 324"/>
                  <a:gd name="T77" fmla="*/ 19 h 313"/>
                  <a:gd name="T78" fmla="*/ 9 w 324"/>
                  <a:gd name="T79" fmla="*/ 19 h 313"/>
                  <a:gd name="T80" fmla="*/ 10 w 324"/>
                  <a:gd name="T81" fmla="*/ 19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3"/>
                  <a:gd name="T125" fmla="*/ 324 w 324"/>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3">
                    <a:moveTo>
                      <a:pt x="162" y="313"/>
                    </a:moveTo>
                    <a:lnTo>
                      <a:pt x="190" y="313"/>
                    </a:lnTo>
                    <a:lnTo>
                      <a:pt x="210" y="304"/>
                    </a:lnTo>
                    <a:lnTo>
                      <a:pt x="238" y="294"/>
                    </a:lnTo>
                    <a:lnTo>
                      <a:pt x="257" y="285"/>
                    </a:lnTo>
                    <a:lnTo>
                      <a:pt x="277" y="266"/>
                    </a:lnTo>
                    <a:lnTo>
                      <a:pt x="286" y="247"/>
                    </a:lnTo>
                    <a:lnTo>
                      <a:pt x="305" y="229"/>
                    </a:lnTo>
                    <a:lnTo>
                      <a:pt x="314" y="209"/>
                    </a:lnTo>
                    <a:lnTo>
                      <a:pt x="314" y="181"/>
                    </a:lnTo>
                    <a:lnTo>
                      <a:pt x="324" y="162"/>
                    </a:lnTo>
                    <a:lnTo>
                      <a:pt x="314" y="134"/>
                    </a:lnTo>
                    <a:lnTo>
                      <a:pt x="314" y="104"/>
                    </a:lnTo>
                    <a:lnTo>
                      <a:pt x="305" y="86"/>
                    </a:lnTo>
                    <a:lnTo>
                      <a:pt x="286" y="67"/>
                    </a:lnTo>
                    <a:lnTo>
                      <a:pt x="277" y="47"/>
                    </a:lnTo>
                    <a:lnTo>
                      <a:pt x="257" y="28"/>
                    </a:lnTo>
                    <a:lnTo>
                      <a:pt x="238" y="19"/>
                    </a:lnTo>
                    <a:lnTo>
                      <a:pt x="210" y="10"/>
                    </a:lnTo>
                    <a:lnTo>
                      <a:pt x="190" y="0"/>
                    </a:lnTo>
                    <a:lnTo>
                      <a:pt x="162" y="0"/>
                    </a:lnTo>
                    <a:lnTo>
                      <a:pt x="134" y="0"/>
                    </a:lnTo>
                    <a:lnTo>
                      <a:pt x="115" y="10"/>
                    </a:lnTo>
                    <a:lnTo>
                      <a:pt x="86" y="19"/>
                    </a:lnTo>
                    <a:lnTo>
                      <a:pt x="67" y="28"/>
                    </a:lnTo>
                    <a:lnTo>
                      <a:pt x="48" y="47"/>
                    </a:lnTo>
                    <a:lnTo>
                      <a:pt x="30" y="67"/>
                    </a:lnTo>
                    <a:lnTo>
                      <a:pt x="19" y="86"/>
                    </a:lnTo>
                    <a:lnTo>
                      <a:pt x="10" y="104"/>
                    </a:lnTo>
                    <a:lnTo>
                      <a:pt x="0" y="134"/>
                    </a:lnTo>
                    <a:lnTo>
                      <a:pt x="0" y="162"/>
                    </a:lnTo>
                    <a:lnTo>
                      <a:pt x="0" y="181"/>
                    </a:lnTo>
                    <a:lnTo>
                      <a:pt x="10" y="209"/>
                    </a:lnTo>
                    <a:lnTo>
                      <a:pt x="19" y="229"/>
                    </a:lnTo>
                    <a:lnTo>
                      <a:pt x="30" y="247"/>
                    </a:lnTo>
                    <a:lnTo>
                      <a:pt x="48" y="266"/>
                    </a:lnTo>
                    <a:lnTo>
                      <a:pt x="67" y="285"/>
                    </a:lnTo>
                    <a:lnTo>
                      <a:pt x="86" y="294"/>
                    </a:lnTo>
                    <a:lnTo>
                      <a:pt x="115" y="304"/>
                    </a:lnTo>
                    <a:lnTo>
                      <a:pt x="134" y="313"/>
                    </a:lnTo>
                    <a:lnTo>
                      <a:pt x="162" y="31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0" name="Freeform 85">
                <a:extLst>
                  <a:ext uri="{FF2B5EF4-FFF2-40B4-BE49-F238E27FC236}">
                    <a16:creationId xmlns:a16="http://schemas.microsoft.com/office/drawing/2014/main" id="{25D002D1-C487-404A-9B45-789473828B91}"/>
                  </a:ext>
                </a:extLst>
              </p:cNvPr>
              <p:cNvSpPr>
                <a:spLocks/>
              </p:cNvSpPr>
              <p:nvPr/>
            </p:nvSpPr>
            <p:spPr bwMode="auto">
              <a:xfrm>
                <a:off x="1347" y="2169"/>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9 w 1324"/>
                  <a:gd name="T15" fmla="*/ 60 h 1321"/>
                  <a:gd name="T16" fmla="*/ 81 w 1324"/>
                  <a:gd name="T17" fmla="*/ 54 h 1321"/>
                  <a:gd name="T18" fmla="*/ 83 w 1324"/>
                  <a:gd name="T19" fmla="*/ 47 h 1321"/>
                  <a:gd name="T20" fmla="*/ 83 w 1324"/>
                  <a:gd name="T21" fmla="*/ 41 h 1321"/>
                  <a:gd name="T22" fmla="*/ 83 w 1324"/>
                  <a:gd name="T23" fmla="*/ 34 h 1321"/>
                  <a:gd name="T24" fmla="*/ 81 w 1324"/>
                  <a:gd name="T25" fmla="*/ 28 h 1321"/>
                  <a:gd name="T26" fmla="*/ 79 w 1324"/>
                  <a:gd name="T27" fmla="*/ 22 h 1321"/>
                  <a:gd name="T28" fmla="*/ 75 w 1324"/>
                  <a:gd name="T29" fmla="*/ 16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7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1" name="Freeform 86">
                <a:extLst>
                  <a:ext uri="{FF2B5EF4-FFF2-40B4-BE49-F238E27FC236}">
                    <a16:creationId xmlns:a16="http://schemas.microsoft.com/office/drawing/2014/main" id="{E30F54C6-FD05-4706-9A47-4A081B4641A2}"/>
                  </a:ext>
                </a:extLst>
              </p:cNvPr>
              <p:cNvSpPr>
                <a:spLocks/>
              </p:cNvSpPr>
              <p:nvPr/>
            </p:nvSpPr>
            <p:spPr bwMode="auto">
              <a:xfrm>
                <a:off x="1347" y="2169"/>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9 w 1324"/>
                  <a:gd name="T15" fmla="*/ 60 h 1321"/>
                  <a:gd name="T16" fmla="*/ 81 w 1324"/>
                  <a:gd name="T17" fmla="*/ 54 h 1321"/>
                  <a:gd name="T18" fmla="*/ 83 w 1324"/>
                  <a:gd name="T19" fmla="*/ 47 h 1321"/>
                  <a:gd name="T20" fmla="*/ 83 w 1324"/>
                  <a:gd name="T21" fmla="*/ 41 h 1321"/>
                  <a:gd name="T22" fmla="*/ 83 w 1324"/>
                  <a:gd name="T23" fmla="*/ 34 h 1321"/>
                  <a:gd name="T24" fmla="*/ 81 w 1324"/>
                  <a:gd name="T25" fmla="*/ 28 h 1321"/>
                  <a:gd name="T26" fmla="*/ 79 w 1324"/>
                  <a:gd name="T27" fmla="*/ 22 h 1321"/>
                  <a:gd name="T28" fmla="*/ 75 w 1324"/>
                  <a:gd name="T29" fmla="*/ 16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7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2" name="Freeform 87">
                <a:extLst>
                  <a:ext uri="{FF2B5EF4-FFF2-40B4-BE49-F238E27FC236}">
                    <a16:creationId xmlns:a16="http://schemas.microsoft.com/office/drawing/2014/main" id="{1B1D0EEC-EA99-4F4E-A5AF-F2E2F19FE382}"/>
                  </a:ext>
                </a:extLst>
              </p:cNvPr>
              <p:cNvSpPr>
                <a:spLocks/>
              </p:cNvSpPr>
              <p:nvPr/>
            </p:nvSpPr>
            <p:spPr bwMode="auto">
              <a:xfrm>
                <a:off x="1347" y="2169"/>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9 w 1324"/>
                  <a:gd name="T15" fmla="*/ 60 h 1321"/>
                  <a:gd name="T16" fmla="*/ 81 w 1324"/>
                  <a:gd name="T17" fmla="*/ 54 h 1321"/>
                  <a:gd name="T18" fmla="*/ 83 w 1324"/>
                  <a:gd name="T19" fmla="*/ 47 h 1321"/>
                  <a:gd name="T20" fmla="*/ 83 w 1324"/>
                  <a:gd name="T21" fmla="*/ 41 h 1321"/>
                  <a:gd name="T22" fmla="*/ 83 w 1324"/>
                  <a:gd name="T23" fmla="*/ 34 h 1321"/>
                  <a:gd name="T24" fmla="*/ 81 w 1324"/>
                  <a:gd name="T25" fmla="*/ 28 h 1321"/>
                  <a:gd name="T26" fmla="*/ 79 w 1324"/>
                  <a:gd name="T27" fmla="*/ 22 h 1321"/>
                  <a:gd name="T28" fmla="*/ 75 w 1324"/>
                  <a:gd name="T29" fmla="*/ 16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7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82"/>
                    </a:lnTo>
                    <a:lnTo>
                      <a:pt x="971" y="1245"/>
                    </a:lnTo>
                    <a:lnTo>
                      <a:pt x="1058" y="1187"/>
                    </a:lnTo>
                    <a:lnTo>
                      <a:pt x="1134" y="1122"/>
                    </a:lnTo>
                    <a:lnTo>
                      <a:pt x="1200" y="1044"/>
                    </a:lnTo>
                    <a:lnTo>
                      <a:pt x="1257" y="960"/>
                    </a:lnTo>
                    <a:lnTo>
                      <a:pt x="1296" y="865"/>
                    </a:lnTo>
                    <a:lnTo>
                      <a:pt x="1324" y="759"/>
                    </a:lnTo>
                    <a:lnTo>
                      <a:pt x="1324" y="655"/>
                    </a:lnTo>
                    <a:lnTo>
                      <a:pt x="1324" y="551"/>
                    </a:lnTo>
                    <a:lnTo>
                      <a:pt x="1296" y="446"/>
                    </a:lnTo>
                    <a:lnTo>
                      <a:pt x="1257" y="350"/>
                    </a:lnTo>
                    <a:lnTo>
                      <a:pt x="1200" y="266"/>
                    </a:lnTo>
                    <a:lnTo>
                      <a:pt x="1134" y="189"/>
                    </a:lnTo>
                    <a:lnTo>
                      <a:pt x="1058" y="123"/>
                    </a:lnTo>
                    <a:lnTo>
                      <a:pt x="971" y="65"/>
                    </a:lnTo>
                    <a:lnTo>
                      <a:pt x="876" y="28"/>
                    </a:lnTo>
                    <a:lnTo>
                      <a:pt x="772" y="9"/>
                    </a:lnTo>
                    <a:lnTo>
                      <a:pt x="667" y="0"/>
                    </a:lnTo>
                    <a:lnTo>
                      <a:pt x="562" y="9"/>
                    </a:lnTo>
                    <a:lnTo>
                      <a:pt x="457" y="28"/>
                    </a:lnTo>
                    <a:lnTo>
                      <a:pt x="363" y="65"/>
                    </a:lnTo>
                    <a:lnTo>
                      <a:pt x="277" y="123"/>
                    </a:lnTo>
                    <a:lnTo>
                      <a:pt x="201" y="189"/>
                    </a:lnTo>
                    <a:lnTo>
                      <a:pt x="134" y="266"/>
                    </a:lnTo>
                    <a:lnTo>
                      <a:pt x="77" y="350"/>
                    </a:lnTo>
                    <a:lnTo>
                      <a:pt x="39" y="446"/>
                    </a:lnTo>
                    <a:lnTo>
                      <a:pt x="10" y="551"/>
                    </a:lnTo>
                    <a:lnTo>
                      <a:pt x="0" y="655"/>
                    </a:lnTo>
                    <a:lnTo>
                      <a:pt x="10" y="759"/>
                    </a:lnTo>
                    <a:lnTo>
                      <a:pt x="39" y="865"/>
                    </a:lnTo>
                    <a:lnTo>
                      <a:pt x="77" y="960"/>
                    </a:lnTo>
                    <a:lnTo>
                      <a:pt x="134" y="1044"/>
                    </a:lnTo>
                    <a:lnTo>
                      <a:pt x="201" y="1122"/>
                    </a:lnTo>
                    <a:lnTo>
                      <a:pt x="277" y="1187"/>
                    </a:lnTo>
                    <a:lnTo>
                      <a:pt x="363" y="1245"/>
                    </a:lnTo>
                    <a:lnTo>
                      <a:pt x="457" y="1282"/>
                    </a:lnTo>
                    <a:lnTo>
                      <a:pt x="562"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03" name="Freeform 88">
                <a:extLst>
                  <a:ext uri="{FF2B5EF4-FFF2-40B4-BE49-F238E27FC236}">
                    <a16:creationId xmlns:a16="http://schemas.microsoft.com/office/drawing/2014/main" id="{F13196F9-4C9B-43C8-86D6-A34230FDA6CF}"/>
                  </a:ext>
                </a:extLst>
              </p:cNvPr>
              <p:cNvSpPr>
                <a:spLocks/>
              </p:cNvSpPr>
              <p:nvPr/>
            </p:nvSpPr>
            <p:spPr bwMode="auto">
              <a:xfrm>
                <a:off x="1395" y="2193"/>
                <a:ext cx="173" cy="173"/>
              </a:xfrm>
              <a:custGeom>
                <a:avLst/>
                <a:gdLst>
                  <a:gd name="T0" fmla="*/ 22 w 694"/>
                  <a:gd name="T1" fmla="*/ 43 h 694"/>
                  <a:gd name="T2" fmla="*/ 25 w 694"/>
                  <a:gd name="T3" fmla="*/ 42 h 694"/>
                  <a:gd name="T4" fmla="*/ 28 w 694"/>
                  <a:gd name="T5" fmla="*/ 42 h 694"/>
                  <a:gd name="T6" fmla="*/ 31 w 694"/>
                  <a:gd name="T7" fmla="*/ 41 h 694"/>
                  <a:gd name="T8" fmla="*/ 34 w 694"/>
                  <a:gd name="T9" fmla="*/ 39 h 694"/>
                  <a:gd name="T10" fmla="*/ 37 w 694"/>
                  <a:gd name="T11" fmla="*/ 37 h 694"/>
                  <a:gd name="T12" fmla="*/ 39 w 694"/>
                  <a:gd name="T13" fmla="*/ 34 h 694"/>
                  <a:gd name="T14" fmla="*/ 41 w 694"/>
                  <a:gd name="T15" fmla="*/ 31 h 694"/>
                  <a:gd name="T16" fmla="*/ 42 w 694"/>
                  <a:gd name="T17" fmla="*/ 28 h 694"/>
                  <a:gd name="T18" fmla="*/ 43 w 694"/>
                  <a:gd name="T19" fmla="*/ 25 h 694"/>
                  <a:gd name="T20" fmla="*/ 43 w 694"/>
                  <a:gd name="T21" fmla="*/ 21 h 694"/>
                  <a:gd name="T22" fmla="*/ 43 w 694"/>
                  <a:gd name="T23" fmla="*/ 18 h 694"/>
                  <a:gd name="T24" fmla="*/ 42 w 694"/>
                  <a:gd name="T25" fmla="*/ 15 h 694"/>
                  <a:gd name="T26" fmla="*/ 41 w 694"/>
                  <a:gd name="T27" fmla="*/ 11 h 694"/>
                  <a:gd name="T28" fmla="*/ 39 w 694"/>
                  <a:gd name="T29" fmla="*/ 9 h 694"/>
                  <a:gd name="T30" fmla="*/ 37 w 694"/>
                  <a:gd name="T31" fmla="*/ 6 h 694"/>
                  <a:gd name="T32" fmla="*/ 34 w 694"/>
                  <a:gd name="T33" fmla="*/ 4 h 694"/>
                  <a:gd name="T34" fmla="*/ 31 w 694"/>
                  <a:gd name="T35" fmla="*/ 2 h 694"/>
                  <a:gd name="T36" fmla="*/ 28 w 694"/>
                  <a:gd name="T37" fmla="*/ 1 h 694"/>
                  <a:gd name="T38" fmla="*/ 25 w 694"/>
                  <a:gd name="T39" fmla="*/ 0 h 694"/>
                  <a:gd name="T40" fmla="*/ 22 w 694"/>
                  <a:gd name="T41" fmla="*/ 0 h 694"/>
                  <a:gd name="T42" fmla="*/ 18 w 694"/>
                  <a:gd name="T43" fmla="*/ 0 h 694"/>
                  <a:gd name="T44" fmla="*/ 15 w 694"/>
                  <a:gd name="T45" fmla="*/ 1 h 694"/>
                  <a:gd name="T46" fmla="*/ 12 w 694"/>
                  <a:gd name="T47" fmla="*/ 2 h 694"/>
                  <a:gd name="T48" fmla="*/ 9 w 694"/>
                  <a:gd name="T49" fmla="*/ 4 h 694"/>
                  <a:gd name="T50" fmla="*/ 6 w 694"/>
                  <a:gd name="T51" fmla="*/ 6 h 694"/>
                  <a:gd name="T52" fmla="*/ 4 w 694"/>
                  <a:gd name="T53" fmla="*/ 9 h 694"/>
                  <a:gd name="T54" fmla="*/ 2 w 694"/>
                  <a:gd name="T55" fmla="*/ 11 h 694"/>
                  <a:gd name="T56" fmla="*/ 1 w 694"/>
                  <a:gd name="T57" fmla="*/ 15 h 694"/>
                  <a:gd name="T58" fmla="*/ 0 w 694"/>
                  <a:gd name="T59" fmla="*/ 18 h 694"/>
                  <a:gd name="T60" fmla="*/ 0 w 694"/>
                  <a:gd name="T61" fmla="*/ 21 h 694"/>
                  <a:gd name="T62" fmla="*/ 0 w 694"/>
                  <a:gd name="T63" fmla="*/ 25 h 694"/>
                  <a:gd name="T64" fmla="*/ 1 w 694"/>
                  <a:gd name="T65" fmla="*/ 28 h 694"/>
                  <a:gd name="T66" fmla="*/ 2 w 694"/>
                  <a:gd name="T67" fmla="*/ 31 h 694"/>
                  <a:gd name="T68" fmla="*/ 4 w 694"/>
                  <a:gd name="T69" fmla="*/ 34 h 694"/>
                  <a:gd name="T70" fmla="*/ 6 w 694"/>
                  <a:gd name="T71" fmla="*/ 37 h 694"/>
                  <a:gd name="T72" fmla="*/ 9 w 694"/>
                  <a:gd name="T73" fmla="*/ 39 h 694"/>
                  <a:gd name="T74" fmla="*/ 12 w 694"/>
                  <a:gd name="T75" fmla="*/ 41 h 694"/>
                  <a:gd name="T76" fmla="*/ 15 w 694"/>
                  <a:gd name="T77" fmla="*/ 42 h 694"/>
                  <a:gd name="T78" fmla="*/ 18 w 694"/>
                  <a:gd name="T79" fmla="*/ 42 h 694"/>
                  <a:gd name="T80" fmla="*/ 22 w 69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2" y="694"/>
                    </a:moveTo>
                    <a:lnTo>
                      <a:pt x="409" y="683"/>
                    </a:lnTo>
                    <a:lnTo>
                      <a:pt x="456" y="674"/>
                    </a:lnTo>
                    <a:lnTo>
                      <a:pt x="504" y="655"/>
                    </a:lnTo>
                    <a:lnTo>
                      <a:pt x="551" y="627"/>
                    </a:lnTo>
                    <a:lnTo>
                      <a:pt x="590" y="588"/>
                    </a:lnTo>
                    <a:lnTo>
                      <a:pt x="629" y="551"/>
                    </a:lnTo>
                    <a:lnTo>
                      <a:pt x="657" y="504"/>
                    </a:lnTo>
                    <a:lnTo>
                      <a:pt x="676" y="456"/>
                    </a:lnTo>
                    <a:lnTo>
                      <a:pt x="694" y="398"/>
                    </a:lnTo>
                    <a:lnTo>
                      <a:pt x="694" y="342"/>
                    </a:lnTo>
                    <a:lnTo>
                      <a:pt x="694" y="284"/>
                    </a:lnTo>
                    <a:lnTo>
                      <a:pt x="676" y="236"/>
                    </a:lnTo>
                    <a:lnTo>
                      <a:pt x="657" y="180"/>
                    </a:lnTo>
                    <a:lnTo>
                      <a:pt x="629" y="141"/>
                    </a:lnTo>
                    <a:lnTo>
                      <a:pt x="590" y="94"/>
                    </a:lnTo>
                    <a:lnTo>
                      <a:pt x="551" y="65"/>
                    </a:lnTo>
                    <a:lnTo>
                      <a:pt x="504" y="37"/>
                    </a:lnTo>
                    <a:lnTo>
                      <a:pt x="456" y="18"/>
                    </a:lnTo>
                    <a:lnTo>
                      <a:pt x="409" y="0"/>
                    </a:lnTo>
                    <a:lnTo>
                      <a:pt x="352" y="0"/>
                    </a:lnTo>
                    <a:lnTo>
                      <a:pt x="295" y="0"/>
                    </a:lnTo>
                    <a:lnTo>
                      <a:pt x="238" y="18"/>
                    </a:lnTo>
                    <a:lnTo>
                      <a:pt x="190" y="37"/>
                    </a:lnTo>
                    <a:lnTo>
                      <a:pt x="142" y="65"/>
                    </a:lnTo>
                    <a:lnTo>
                      <a:pt x="105" y="94"/>
                    </a:lnTo>
                    <a:lnTo>
                      <a:pt x="66" y="141"/>
                    </a:lnTo>
                    <a:lnTo>
                      <a:pt x="38" y="180"/>
                    </a:lnTo>
                    <a:lnTo>
                      <a:pt x="19" y="236"/>
                    </a:lnTo>
                    <a:lnTo>
                      <a:pt x="0" y="284"/>
                    </a:lnTo>
                    <a:lnTo>
                      <a:pt x="0" y="342"/>
                    </a:lnTo>
                    <a:lnTo>
                      <a:pt x="0" y="398"/>
                    </a:lnTo>
                    <a:lnTo>
                      <a:pt x="19" y="456"/>
                    </a:lnTo>
                    <a:lnTo>
                      <a:pt x="38" y="504"/>
                    </a:lnTo>
                    <a:lnTo>
                      <a:pt x="66" y="551"/>
                    </a:lnTo>
                    <a:lnTo>
                      <a:pt x="105" y="588"/>
                    </a:lnTo>
                    <a:lnTo>
                      <a:pt x="142" y="627"/>
                    </a:lnTo>
                    <a:lnTo>
                      <a:pt x="190" y="655"/>
                    </a:lnTo>
                    <a:lnTo>
                      <a:pt x="238" y="674"/>
                    </a:lnTo>
                    <a:lnTo>
                      <a:pt x="295" y="683"/>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4" name="Freeform 89">
                <a:extLst>
                  <a:ext uri="{FF2B5EF4-FFF2-40B4-BE49-F238E27FC236}">
                    <a16:creationId xmlns:a16="http://schemas.microsoft.com/office/drawing/2014/main" id="{73F882DE-B939-46CF-90BC-8AF2CB5E7236}"/>
                  </a:ext>
                </a:extLst>
              </p:cNvPr>
              <p:cNvSpPr>
                <a:spLocks/>
              </p:cNvSpPr>
              <p:nvPr/>
            </p:nvSpPr>
            <p:spPr bwMode="auto">
              <a:xfrm>
                <a:off x="1402" y="2195"/>
                <a:ext cx="154" cy="155"/>
              </a:xfrm>
              <a:custGeom>
                <a:avLst/>
                <a:gdLst>
                  <a:gd name="T0" fmla="*/ 19 w 618"/>
                  <a:gd name="T1" fmla="*/ 39 h 618"/>
                  <a:gd name="T2" fmla="*/ 22 w 618"/>
                  <a:gd name="T3" fmla="*/ 39 h 618"/>
                  <a:gd name="T4" fmla="*/ 25 w 618"/>
                  <a:gd name="T5" fmla="*/ 38 h 618"/>
                  <a:gd name="T6" fmla="*/ 28 w 618"/>
                  <a:gd name="T7" fmla="*/ 37 h 618"/>
                  <a:gd name="T8" fmla="*/ 31 w 618"/>
                  <a:gd name="T9" fmla="*/ 35 h 618"/>
                  <a:gd name="T10" fmla="*/ 32 w 618"/>
                  <a:gd name="T11" fmla="*/ 33 h 618"/>
                  <a:gd name="T12" fmla="*/ 35 w 618"/>
                  <a:gd name="T13" fmla="*/ 31 h 618"/>
                  <a:gd name="T14" fmla="*/ 36 w 618"/>
                  <a:gd name="T15" fmla="*/ 29 h 618"/>
                  <a:gd name="T16" fmla="*/ 37 w 618"/>
                  <a:gd name="T17" fmla="*/ 26 h 618"/>
                  <a:gd name="T18" fmla="*/ 38 w 618"/>
                  <a:gd name="T19" fmla="*/ 23 h 618"/>
                  <a:gd name="T20" fmla="*/ 38 w 618"/>
                  <a:gd name="T21" fmla="*/ 20 h 618"/>
                  <a:gd name="T22" fmla="*/ 38 w 618"/>
                  <a:gd name="T23" fmla="*/ 16 h 618"/>
                  <a:gd name="T24" fmla="*/ 37 w 618"/>
                  <a:gd name="T25" fmla="*/ 13 h 618"/>
                  <a:gd name="T26" fmla="*/ 36 w 618"/>
                  <a:gd name="T27" fmla="*/ 11 h 618"/>
                  <a:gd name="T28" fmla="*/ 35 w 618"/>
                  <a:gd name="T29" fmla="*/ 8 h 618"/>
                  <a:gd name="T30" fmla="*/ 32 w 618"/>
                  <a:gd name="T31" fmla="*/ 5 h 618"/>
                  <a:gd name="T32" fmla="*/ 31 w 618"/>
                  <a:gd name="T33" fmla="*/ 4 h 618"/>
                  <a:gd name="T34" fmla="*/ 28 w 618"/>
                  <a:gd name="T35" fmla="*/ 3 h 618"/>
                  <a:gd name="T36" fmla="*/ 25 w 618"/>
                  <a:gd name="T37" fmla="*/ 1 h 618"/>
                  <a:gd name="T38" fmla="*/ 22 w 618"/>
                  <a:gd name="T39" fmla="*/ 0 h 618"/>
                  <a:gd name="T40" fmla="*/ 19 w 618"/>
                  <a:gd name="T41" fmla="*/ 0 h 618"/>
                  <a:gd name="T42" fmla="*/ 16 w 618"/>
                  <a:gd name="T43" fmla="*/ 0 h 618"/>
                  <a:gd name="T44" fmla="*/ 13 w 618"/>
                  <a:gd name="T45" fmla="*/ 1 h 618"/>
                  <a:gd name="T46" fmla="*/ 10 w 618"/>
                  <a:gd name="T47" fmla="*/ 2 h 618"/>
                  <a:gd name="T48" fmla="*/ 8 w 618"/>
                  <a:gd name="T49" fmla="*/ 4 h 618"/>
                  <a:gd name="T50" fmla="*/ 5 w 618"/>
                  <a:gd name="T51" fmla="*/ 5 h 618"/>
                  <a:gd name="T52" fmla="*/ 3 w 618"/>
                  <a:gd name="T53" fmla="*/ 8 h 618"/>
                  <a:gd name="T54" fmla="*/ 2 w 618"/>
                  <a:gd name="T55" fmla="*/ 10 h 618"/>
                  <a:gd name="T56" fmla="*/ 0 w 618"/>
                  <a:gd name="T57" fmla="*/ 13 h 618"/>
                  <a:gd name="T58" fmla="*/ 0 w 618"/>
                  <a:gd name="T59" fmla="*/ 16 h 618"/>
                  <a:gd name="T60" fmla="*/ 0 w 618"/>
                  <a:gd name="T61" fmla="*/ 19 h 618"/>
                  <a:gd name="T62" fmla="*/ 0 w 618"/>
                  <a:gd name="T63" fmla="*/ 20 h 618"/>
                  <a:gd name="T64" fmla="*/ 0 w 618"/>
                  <a:gd name="T65" fmla="*/ 20 h 618"/>
                  <a:gd name="T66" fmla="*/ 0 w 618"/>
                  <a:gd name="T67" fmla="*/ 23 h 618"/>
                  <a:gd name="T68" fmla="*/ 1 w 618"/>
                  <a:gd name="T69" fmla="*/ 26 h 618"/>
                  <a:gd name="T70" fmla="*/ 2 w 618"/>
                  <a:gd name="T71" fmla="*/ 29 h 618"/>
                  <a:gd name="T72" fmla="*/ 4 w 618"/>
                  <a:gd name="T73" fmla="*/ 32 h 618"/>
                  <a:gd name="T74" fmla="*/ 6 w 618"/>
                  <a:gd name="T75" fmla="*/ 33 h 618"/>
                  <a:gd name="T76" fmla="*/ 8 w 618"/>
                  <a:gd name="T77" fmla="*/ 35 h 618"/>
                  <a:gd name="T78" fmla="*/ 11 w 618"/>
                  <a:gd name="T79" fmla="*/ 37 h 618"/>
                  <a:gd name="T80" fmla="*/ 13 w 618"/>
                  <a:gd name="T81" fmla="*/ 38 h 618"/>
                  <a:gd name="T82" fmla="*/ 16 w 618"/>
                  <a:gd name="T83" fmla="*/ 39 h 618"/>
                  <a:gd name="T84" fmla="*/ 19 w 618"/>
                  <a:gd name="T85" fmla="*/ 39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18"/>
                  <a:gd name="T131" fmla="*/ 618 w 61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18">
                    <a:moveTo>
                      <a:pt x="304" y="618"/>
                    </a:moveTo>
                    <a:lnTo>
                      <a:pt x="362" y="618"/>
                    </a:lnTo>
                    <a:lnTo>
                      <a:pt x="409" y="608"/>
                    </a:lnTo>
                    <a:lnTo>
                      <a:pt x="447" y="590"/>
                    </a:lnTo>
                    <a:lnTo>
                      <a:pt x="494" y="560"/>
                    </a:lnTo>
                    <a:lnTo>
                      <a:pt x="522" y="532"/>
                    </a:lnTo>
                    <a:lnTo>
                      <a:pt x="561" y="495"/>
                    </a:lnTo>
                    <a:lnTo>
                      <a:pt x="580" y="456"/>
                    </a:lnTo>
                    <a:lnTo>
                      <a:pt x="600" y="408"/>
                    </a:lnTo>
                    <a:lnTo>
                      <a:pt x="618" y="361"/>
                    </a:lnTo>
                    <a:lnTo>
                      <a:pt x="618" y="313"/>
                    </a:lnTo>
                    <a:lnTo>
                      <a:pt x="618" y="257"/>
                    </a:lnTo>
                    <a:lnTo>
                      <a:pt x="600" y="209"/>
                    </a:lnTo>
                    <a:lnTo>
                      <a:pt x="580" y="171"/>
                    </a:lnTo>
                    <a:lnTo>
                      <a:pt x="561" y="123"/>
                    </a:lnTo>
                    <a:lnTo>
                      <a:pt x="522" y="85"/>
                    </a:lnTo>
                    <a:lnTo>
                      <a:pt x="494" y="56"/>
                    </a:lnTo>
                    <a:lnTo>
                      <a:pt x="447" y="38"/>
                    </a:lnTo>
                    <a:lnTo>
                      <a:pt x="409" y="19"/>
                    </a:lnTo>
                    <a:lnTo>
                      <a:pt x="362" y="0"/>
                    </a:lnTo>
                    <a:lnTo>
                      <a:pt x="304" y="0"/>
                    </a:lnTo>
                    <a:lnTo>
                      <a:pt x="256" y="0"/>
                    </a:lnTo>
                    <a:lnTo>
                      <a:pt x="209" y="19"/>
                    </a:lnTo>
                    <a:lnTo>
                      <a:pt x="161" y="28"/>
                    </a:lnTo>
                    <a:lnTo>
                      <a:pt x="124" y="56"/>
                    </a:lnTo>
                    <a:lnTo>
                      <a:pt x="85" y="85"/>
                    </a:lnTo>
                    <a:lnTo>
                      <a:pt x="57" y="123"/>
                    </a:lnTo>
                    <a:lnTo>
                      <a:pt x="28" y="162"/>
                    </a:lnTo>
                    <a:lnTo>
                      <a:pt x="9" y="209"/>
                    </a:lnTo>
                    <a:lnTo>
                      <a:pt x="0" y="257"/>
                    </a:lnTo>
                    <a:lnTo>
                      <a:pt x="0" y="304"/>
                    </a:lnTo>
                    <a:lnTo>
                      <a:pt x="0" y="313"/>
                    </a:lnTo>
                    <a:lnTo>
                      <a:pt x="0" y="322"/>
                    </a:lnTo>
                    <a:lnTo>
                      <a:pt x="0" y="370"/>
                    </a:lnTo>
                    <a:lnTo>
                      <a:pt x="18" y="417"/>
                    </a:lnTo>
                    <a:lnTo>
                      <a:pt x="37" y="465"/>
                    </a:lnTo>
                    <a:lnTo>
                      <a:pt x="66" y="503"/>
                    </a:lnTo>
                    <a:lnTo>
                      <a:pt x="94" y="532"/>
                    </a:lnTo>
                    <a:lnTo>
                      <a:pt x="133" y="560"/>
                    </a:lnTo>
                    <a:lnTo>
                      <a:pt x="171" y="590"/>
                    </a:lnTo>
                    <a:lnTo>
                      <a:pt x="209" y="608"/>
                    </a:lnTo>
                    <a:lnTo>
                      <a:pt x="256" y="618"/>
                    </a:lnTo>
                    <a:lnTo>
                      <a:pt x="30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5" name="Freeform 90">
                <a:extLst>
                  <a:ext uri="{FF2B5EF4-FFF2-40B4-BE49-F238E27FC236}">
                    <a16:creationId xmlns:a16="http://schemas.microsoft.com/office/drawing/2014/main" id="{B43B8182-1517-438B-B22B-D91BFD32FE7A}"/>
                  </a:ext>
                </a:extLst>
              </p:cNvPr>
              <p:cNvSpPr>
                <a:spLocks/>
              </p:cNvSpPr>
              <p:nvPr/>
            </p:nvSpPr>
            <p:spPr bwMode="auto">
              <a:xfrm>
                <a:off x="1407" y="2197"/>
                <a:ext cx="138" cy="136"/>
              </a:xfrm>
              <a:custGeom>
                <a:avLst/>
                <a:gdLst>
                  <a:gd name="T0" fmla="*/ 17 w 552"/>
                  <a:gd name="T1" fmla="*/ 34 h 542"/>
                  <a:gd name="T2" fmla="*/ 20 w 552"/>
                  <a:gd name="T3" fmla="*/ 34 h 542"/>
                  <a:gd name="T4" fmla="*/ 23 w 552"/>
                  <a:gd name="T5" fmla="*/ 34 h 542"/>
                  <a:gd name="T6" fmla="*/ 25 w 552"/>
                  <a:gd name="T7" fmla="*/ 32 h 542"/>
                  <a:gd name="T8" fmla="*/ 28 w 552"/>
                  <a:gd name="T9" fmla="*/ 31 h 542"/>
                  <a:gd name="T10" fmla="*/ 29 w 552"/>
                  <a:gd name="T11" fmla="*/ 29 h 542"/>
                  <a:gd name="T12" fmla="*/ 31 w 552"/>
                  <a:gd name="T13" fmla="*/ 28 h 542"/>
                  <a:gd name="T14" fmla="*/ 33 w 552"/>
                  <a:gd name="T15" fmla="*/ 25 h 542"/>
                  <a:gd name="T16" fmla="*/ 34 w 552"/>
                  <a:gd name="T17" fmla="*/ 23 h 542"/>
                  <a:gd name="T18" fmla="*/ 34 w 552"/>
                  <a:gd name="T19" fmla="*/ 20 h 542"/>
                  <a:gd name="T20" fmla="*/ 35 w 552"/>
                  <a:gd name="T21" fmla="*/ 17 h 542"/>
                  <a:gd name="T22" fmla="*/ 34 w 552"/>
                  <a:gd name="T23" fmla="*/ 14 h 542"/>
                  <a:gd name="T24" fmla="*/ 34 w 552"/>
                  <a:gd name="T25" fmla="*/ 12 h 542"/>
                  <a:gd name="T26" fmla="*/ 33 w 552"/>
                  <a:gd name="T27" fmla="*/ 10 h 542"/>
                  <a:gd name="T28" fmla="*/ 31 w 552"/>
                  <a:gd name="T29" fmla="*/ 7 h 542"/>
                  <a:gd name="T30" fmla="*/ 29 w 552"/>
                  <a:gd name="T31" fmla="*/ 5 h 542"/>
                  <a:gd name="T32" fmla="*/ 28 w 552"/>
                  <a:gd name="T33" fmla="*/ 4 h 542"/>
                  <a:gd name="T34" fmla="*/ 25 w 552"/>
                  <a:gd name="T35" fmla="*/ 2 h 542"/>
                  <a:gd name="T36" fmla="*/ 23 w 552"/>
                  <a:gd name="T37" fmla="*/ 1 h 542"/>
                  <a:gd name="T38" fmla="*/ 20 w 552"/>
                  <a:gd name="T39" fmla="*/ 0 h 542"/>
                  <a:gd name="T40" fmla="*/ 17 w 552"/>
                  <a:gd name="T41" fmla="*/ 0 h 542"/>
                  <a:gd name="T42" fmla="*/ 14 w 552"/>
                  <a:gd name="T43" fmla="*/ 0 h 542"/>
                  <a:gd name="T44" fmla="*/ 12 w 552"/>
                  <a:gd name="T45" fmla="*/ 1 h 542"/>
                  <a:gd name="T46" fmla="*/ 10 w 552"/>
                  <a:gd name="T47" fmla="*/ 2 h 542"/>
                  <a:gd name="T48" fmla="*/ 7 w 552"/>
                  <a:gd name="T49" fmla="*/ 4 h 542"/>
                  <a:gd name="T50" fmla="*/ 6 w 552"/>
                  <a:gd name="T51" fmla="*/ 5 h 542"/>
                  <a:gd name="T52" fmla="*/ 4 w 552"/>
                  <a:gd name="T53" fmla="*/ 7 h 542"/>
                  <a:gd name="T54" fmla="*/ 3 w 552"/>
                  <a:gd name="T55" fmla="*/ 9 h 542"/>
                  <a:gd name="T56" fmla="*/ 1 w 552"/>
                  <a:gd name="T57" fmla="*/ 11 h 542"/>
                  <a:gd name="T58" fmla="*/ 1 w 552"/>
                  <a:gd name="T59" fmla="*/ 14 h 542"/>
                  <a:gd name="T60" fmla="*/ 0 w 552"/>
                  <a:gd name="T61" fmla="*/ 17 h 542"/>
                  <a:gd name="T62" fmla="*/ 0 w 552"/>
                  <a:gd name="T63" fmla="*/ 17 h 542"/>
                  <a:gd name="T64" fmla="*/ 0 w 552"/>
                  <a:gd name="T65" fmla="*/ 18 h 542"/>
                  <a:gd name="T66" fmla="*/ 1 w 552"/>
                  <a:gd name="T67" fmla="*/ 21 h 542"/>
                  <a:gd name="T68" fmla="*/ 1 w 552"/>
                  <a:gd name="T69" fmla="*/ 23 h 542"/>
                  <a:gd name="T70" fmla="*/ 3 w 552"/>
                  <a:gd name="T71" fmla="*/ 26 h 542"/>
                  <a:gd name="T72" fmla="*/ 4 w 552"/>
                  <a:gd name="T73" fmla="*/ 28 h 542"/>
                  <a:gd name="T74" fmla="*/ 6 w 552"/>
                  <a:gd name="T75" fmla="*/ 29 h 542"/>
                  <a:gd name="T76" fmla="*/ 8 w 552"/>
                  <a:gd name="T77" fmla="*/ 31 h 542"/>
                  <a:gd name="T78" fmla="*/ 10 w 552"/>
                  <a:gd name="T79" fmla="*/ 32 h 542"/>
                  <a:gd name="T80" fmla="*/ 12 w 552"/>
                  <a:gd name="T81" fmla="*/ 34 h 542"/>
                  <a:gd name="T82" fmla="*/ 15 w 552"/>
                  <a:gd name="T83" fmla="*/ 34 h 542"/>
                  <a:gd name="T84" fmla="*/ 17 w 552"/>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2"/>
                  <a:gd name="T131" fmla="*/ 552 w 55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2">
                    <a:moveTo>
                      <a:pt x="277" y="542"/>
                    </a:moveTo>
                    <a:lnTo>
                      <a:pt x="324" y="542"/>
                    </a:lnTo>
                    <a:lnTo>
                      <a:pt x="362" y="533"/>
                    </a:lnTo>
                    <a:lnTo>
                      <a:pt x="400" y="514"/>
                    </a:lnTo>
                    <a:lnTo>
                      <a:pt x="439" y="494"/>
                    </a:lnTo>
                    <a:lnTo>
                      <a:pt x="467" y="466"/>
                    </a:lnTo>
                    <a:lnTo>
                      <a:pt x="495" y="438"/>
                    </a:lnTo>
                    <a:lnTo>
                      <a:pt x="524" y="399"/>
                    </a:lnTo>
                    <a:lnTo>
                      <a:pt x="534" y="361"/>
                    </a:lnTo>
                    <a:lnTo>
                      <a:pt x="543" y="313"/>
                    </a:lnTo>
                    <a:lnTo>
                      <a:pt x="552" y="276"/>
                    </a:lnTo>
                    <a:lnTo>
                      <a:pt x="543" y="228"/>
                    </a:lnTo>
                    <a:lnTo>
                      <a:pt x="534" y="190"/>
                    </a:lnTo>
                    <a:lnTo>
                      <a:pt x="524" y="153"/>
                    </a:lnTo>
                    <a:lnTo>
                      <a:pt x="495" y="114"/>
                    </a:lnTo>
                    <a:lnTo>
                      <a:pt x="467" y="76"/>
                    </a:lnTo>
                    <a:lnTo>
                      <a:pt x="439" y="58"/>
                    </a:lnTo>
                    <a:lnTo>
                      <a:pt x="400" y="29"/>
                    </a:lnTo>
                    <a:lnTo>
                      <a:pt x="362" y="19"/>
                    </a:lnTo>
                    <a:lnTo>
                      <a:pt x="324" y="0"/>
                    </a:lnTo>
                    <a:lnTo>
                      <a:pt x="277" y="0"/>
                    </a:lnTo>
                    <a:lnTo>
                      <a:pt x="229" y="0"/>
                    </a:lnTo>
                    <a:lnTo>
                      <a:pt x="191" y="19"/>
                    </a:lnTo>
                    <a:lnTo>
                      <a:pt x="153" y="29"/>
                    </a:lnTo>
                    <a:lnTo>
                      <a:pt x="115" y="58"/>
                    </a:lnTo>
                    <a:lnTo>
                      <a:pt x="86" y="76"/>
                    </a:lnTo>
                    <a:lnTo>
                      <a:pt x="58" y="114"/>
                    </a:lnTo>
                    <a:lnTo>
                      <a:pt x="39" y="142"/>
                    </a:lnTo>
                    <a:lnTo>
                      <a:pt x="19" y="181"/>
                    </a:lnTo>
                    <a:lnTo>
                      <a:pt x="10" y="228"/>
                    </a:lnTo>
                    <a:lnTo>
                      <a:pt x="0" y="266"/>
                    </a:lnTo>
                    <a:lnTo>
                      <a:pt x="0" y="276"/>
                    </a:lnTo>
                    <a:lnTo>
                      <a:pt x="0" y="285"/>
                    </a:lnTo>
                    <a:lnTo>
                      <a:pt x="10" y="333"/>
                    </a:lnTo>
                    <a:lnTo>
                      <a:pt x="19" y="371"/>
                    </a:lnTo>
                    <a:lnTo>
                      <a:pt x="39" y="408"/>
                    </a:lnTo>
                    <a:lnTo>
                      <a:pt x="58" y="438"/>
                    </a:lnTo>
                    <a:lnTo>
                      <a:pt x="86" y="466"/>
                    </a:lnTo>
                    <a:lnTo>
                      <a:pt x="125" y="494"/>
                    </a:lnTo>
                    <a:lnTo>
                      <a:pt x="153" y="514"/>
                    </a:lnTo>
                    <a:lnTo>
                      <a:pt x="191" y="533"/>
                    </a:lnTo>
                    <a:lnTo>
                      <a:pt x="238" y="542"/>
                    </a:lnTo>
                    <a:lnTo>
                      <a:pt x="277"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6" name="Freeform 91">
                <a:extLst>
                  <a:ext uri="{FF2B5EF4-FFF2-40B4-BE49-F238E27FC236}">
                    <a16:creationId xmlns:a16="http://schemas.microsoft.com/office/drawing/2014/main" id="{8BE0A1FE-64A0-4C06-830E-2300A80A65C0}"/>
                  </a:ext>
                </a:extLst>
              </p:cNvPr>
              <p:cNvSpPr>
                <a:spLocks/>
              </p:cNvSpPr>
              <p:nvPr/>
            </p:nvSpPr>
            <p:spPr bwMode="auto">
              <a:xfrm>
                <a:off x="1414" y="2200"/>
                <a:ext cx="116" cy="119"/>
              </a:xfrm>
              <a:custGeom>
                <a:avLst/>
                <a:gdLst>
                  <a:gd name="T0" fmla="*/ 15 w 465"/>
                  <a:gd name="T1" fmla="*/ 30 h 476"/>
                  <a:gd name="T2" fmla="*/ 17 w 465"/>
                  <a:gd name="T3" fmla="*/ 29 h 476"/>
                  <a:gd name="T4" fmla="*/ 19 w 465"/>
                  <a:gd name="T5" fmla="*/ 29 h 476"/>
                  <a:gd name="T6" fmla="*/ 21 w 465"/>
                  <a:gd name="T7" fmla="*/ 28 h 476"/>
                  <a:gd name="T8" fmla="*/ 23 w 465"/>
                  <a:gd name="T9" fmla="*/ 27 h 476"/>
                  <a:gd name="T10" fmla="*/ 25 w 465"/>
                  <a:gd name="T11" fmla="*/ 25 h 476"/>
                  <a:gd name="T12" fmla="*/ 27 w 465"/>
                  <a:gd name="T13" fmla="*/ 24 h 476"/>
                  <a:gd name="T14" fmla="*/ 28 w 465"/>
                  <a:gd name="T15" fmla="*/ 22 h 476"/>
                  <a:gd name="T16" fmla="*/ 28 w 465"/>
                  <a:gd name="T17" fmla="*/ 20 h 476"/>
                  <a:gd name="T18" fmla="*/ 29 w 465"/>
                  <a:gd name="T19" fmla="*/ 17 h 476"/>
                  <a:gd name="T20" fmla="*/ 29 w 465"/>
                  <a:gd name="T21" fmla="*/ 15 h 476"/>
                  <a:gd name="T22" fmla="*/ 29 w 465"/>
                  <a:gd name="T23" fmla="*/ 13 h 476"/>
                  <a:gd name="T24" fmla="*/ 28 w 465"/>
                  <a:gd name="T25" fmla="*/ 10 h 476"/>
                  <a:gd name="T26" fmla="*/ 28 w 465"/>
                  <a:gd name="T27" fmla="*/ 8 h 476"/>
                  <a:gd name="T28" fmla="*/ 27 w 465"/>
                  <a:gd name="T29" fmla="*/ 6 h 476"/>
                  <a:gd name="T30" fmla="*/ 25 w 465"/>
                  <a:gd name="T31" fmla="*/ 5 h 476"/>
                  <a:gd name="T32" fmla="*/ 23 w 465"/>
                  <a:gd name="T33" fmla="*/ 3 h 476"/>
                  <a:gd name="T34" fmla="*/ 21 w 465"/>
                  <a:gd name="T35" fmla="*/ 2 h 476"/>
                  <a:gd name="T36" fmla="*/ 19 w 465"/>
                  <a:gd name="T37" fmla="*/ 1 h 476"/>
                  <a:gd name="T38" fmla="*/ 17 w 465"/>
                  <a:gd name="T39" fmla="*/ 1 h 476"/>
                  <a:gd name="T40" fmla="*/ 15 w 465"/>
                  <a:gd name="T41" fmla="*/ 0 h 476"/>
                  <a:gd name="T42" fmla="*/ 12 w 465"/>
                  <a:gd name="T43" fmla="*/ 1 h 476"/>
                  <a:gd name="T44" fmla="*/ 10 w 465"/>
                  <a:gd name="T45" fmla="*/ 1 h 476"/>
                  <a:gd name="T46" fmla="*/ 8 w 465"/>
                  <a:gd name="T47" fmla="*/ 2 h 476"/>
                  <a:gd name="T48" fmla="*/ 6 w 465"/>
                  <a:gd name="T49" fmla="*/ 3 h 476"/>
                  <a:gd name="T50" fmla="*/ 5 w 465"/>
                  <a:gd name="T51" fmla="*/ 4 h 476"/>
                  <a:gd name="T52" fmla="*/ 3 w 465"/>
                  <a:gd name="T53" fmla="*/ 6 h 476"/>
                  <a:gd name="T54" fmla="*/ 2 w 465"/>
                  <a:gd name="T55" fmla="*/ 8 h 476"/>
                  <a:gd name="T56" fmla="*/ 1 w 465"/>
                  <a:gd name="T57" fmla="*/ 10 h 476"/>
                  <a:gd name="T58" fmla="*/ 0 w 465"/>
                  <a:gd name="T59" fmla="*/ 12 h 476"/>
                  <a:gd name="T60" fmla="*/ 0 w 465"/>
                  <a:gd name="T61" fmla="*/ 14 h 476"/>
                  <a:gd name="T62" fmla="*/ 0 w 465"/>
                  <a:gd name="T63" fmla="*/ 15 h 476"/>
                  <a:gd name="T64" fmla="*/ 0 w 465"/>
                  <a:gd name="T65" fmla="*/ 16 h 476"/>
                  <a:gd name="T66" fmla="*/ 0 w 465"/>
                  <a:gd name="T67" fmla="*/ 18 h 476"/>
                  <a:gd name="T68" fmla="*/ 1 w 465"/>
                  <a:gd name="T69" fmla="*/ 20 h 476"/>
                  <a:gd name="T70" fmla="*/ 2 w 465"/>
                  <a:gd name="T71" fmla="*/ 22 h 476"/>
                  <a:gd name="T72" fmla="*/ 3 w 465"/>
                  <a:gd name="T73" fmla="*/ 24 h 476"/>
                  <a:gd name="T74" fmla="*/ 5 w 465"/>
                  <a:gd name="T75" fmla="*/ 26 h 476"/>
                  <a:gd name="T76" fmla="*/ 6 w 465"/>
                  <a:gd name="T77" fmla="*/ 27 h 476"/>
                  <a:gd name="T78" fmla="*/ 8 w 465"/>
                  <a:gd name="T79" fmla="*/ 28 h 476"/>
                  <a:gd name="T80" fmla="*/ 10 w 465"/>
                  <a:gd name="T81" fmla="*/ 29 h 476"/>
                  <a:gd name="T82" fmla="*/ 12 w 465"/>
                  <a:gd name="T83" fmla="*/ 29 h 476"/>
                  <a:gd name="T84" fmla="*/ 15 w 465"/>
                  <a:gd name="T85" fmla="*/ 30 h 47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5"/>
                  <a:gd name="T130" fmla="*/ 0 h 476"/>
                  <a:gd name="T131" fmla="*/ 465 w 465"/>
                  <a:gd name="T132" fmla="*/ 476 h 47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5" h="476">
                    <a:moveTo>
                      <a:pt x="236" y="476"/>
                    </a:moveTo>
                    <a:lnTo>
                      <a:pt x="275" y="465"/>
                    </a:lnTo>
                    <a:lnTo>
                      <a:pt x="314" y="456"/>
                    </a:lnTo>
                    <a:lnTo>
                      <a:pt x="342" y="446"/>
                    </a:lnTo>
                    <a:lnTo>
                      <a:pt x="370" y="428"/>
                    </a:lnTo>
                    <a:lnTo>
                      <a:pt x="399" y="398"/>
                    </a:lnTo>
                    <a:lnTo>
                      <a:pt x="427" y="380"/>
                    </a:lnTo>
                    <a:lnTo>
                      <a:pt x="446" y="342"/>
                    </a:lnTo>
                    <a:lnTo>
                      <a:pt x="456" y="314"/>
                    </a:lnTo>
                    <a:lnTo>
                      <a:pt x="465" y="275"/>
                    </a:lnTo>
                    <a:lnTo>
                      <a:pt x="465" y="238"/>
                    </a:lnTo>
                    <a:lnTo>
                      <a:pt x="465" y="199"/>
                    </a:lnTo>
                    <a:lnTo>
                      <a:pt x="456" y="161"/>
                    </a:lnTo>
                    <a:lnTo>
                      <a:pt x="446" y="132"/>
                    </a:lnTo>
                    <a:lnTo>
                      <a:pt x="427" y="95"/>
                    </a:lnTo>
                    <a:lnTo>
                      <a:pt x="399" y="76"/>
                    </a:lnTo>
                    <a:lnTo>
                      <a:pt x="370" y="48"/>
                    </a:lnTo>
                    <a:lnTo>
                      <a:pt x="342" y="28"/>
                    </a:lnTo>
                    <a:lnTo>
                      <a:pt x="314" y="19"/>
                    </a:lnTo>
                    <a:lnTo>
                      <a:pt x="275" y="9"/>
                    </a:lnTo>
                    <a:lnTo>
                      <a:pt x="236" y="0"/>
                    </a:lnTo>
                    <a:lnTo>
                      <a:pt x="199" y="9"/>
                    </a:lnTo>
                    <a:lnTo>
                      <a:pt x="161" y="19"/>
                    </a:lnTo>
                    <a:lnTo>
                      <a:pt x="132" y="28"/>
                    </a:lnTo>
                    <a:lnTo>
                      <a:pt x="95" y="48"/>
                    </a:lnTo>
                    <a:lnTo>
                      <a:pt x="76" y="66"/>
                    </a:lnTo>
                    <a:lnTo>
                      <a:pt x="46" y="95"/>
                    </a:lnTo>
                    <a:lnTo>
                      <a:pt x="28" y="123"/>
                    </a:lnTo>
                    <a:lnTo>
                      <a:pt x="18" y="161"/>
                    </a:lnTo>
                    <a:lnTo>
                      <a:pt x="9" y="190"/>
                    </a:lnTo>
                    <a:lnTo>
                      <a:pt x="0" y="227"/>
                    </a:lnTo>
                    <a:lnTo>
                      <a:pt x="0" y="238"/>
                    </a:lnTo>
                    <a:lnTo>
                      <a:pt x="0" y="247"/>
                    </a:lnTo>
                    <a:lnTo>
                      <a:pt x="9" y="285"/>
                    </a:lnTo>
                    <a:lnTo>
                      <a:pt x="18" y="314"/>
                    </a:lnTo>
                    <a:lnTo>
                      <a:pt x="28" y="351"/>
                    </a:lnTo>
                    <a:lnTo>
                      <a:pt x="46" y="380"/>
                    </a:lnTo>
                    <a:lnTo>
                      <a:pt x="76" y="409"/>
                    </a:lnTo>
                    <a:lnTo>
                      <a:pt x="95" y="428"/>
                    </a:lnTo>
                    <a:lnTo>
                      <a:pt x="132" y="446"/>
                    </a:lnTo>
                    <a:lnTo>
                      <a:pt x="161" y="456"/>
                    </a:lnTo>
                    <a:lnTo>
                      <a:pt x="199" y="465"/>
                    </a:lnTo>
                    <a:lnTo>
                      <a:pt x="236" y="47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7" name="Freeform 92">
                <a:extLst>
                  <a:ext uri="{FF2B5EF4-FFF2-40B4-BE49-F238E27FC236}">
                    <a16:creationId xmlns:a16="http://schemas.microsoft.com/office/drawing/2014/main" id="{5019E5A9-6CC3-4CA2-96F7-7836DE8E6EB5}"/>
                  </a:ext>
                </a:extLst>
              </p:cNvPr>
              <p:cNvSpPr>
                <a:spLocks/>
              </p:cNvSpPr>
              <p:nvPr/>
            </p:nvSpPr>
            <p:spPr bwMode="auto">
              <a:xfrm>
                <a:off x="1421" y="2205"/>
                <a:ext cx="97" cy="97"/>
              </a:xfrm>
              <a:custGeom>
                <a:avLst/>
                <a:gdLst>
                  <a:gd name="T0" fmla="*/ 12 w 390"/>
                  <a:gd name="T1" fmla="*/ 24 h 390"/>
                  <a:gd name="T2" fmla="*/ 14 w 390"/>
                  <a:gd name="T3" fmla="*/ 24 h 390"/>
                  <a:gd name="T4" fmla="*/ 16 w 390"/>
                  <a:gd name="T5" fmla="*/ 23 h 390"/>
                  <a:gd name="T6" fmla="*/ 18 w 390"/>
                  <a:gd name="T7" fmla="*/ 23 h 390"/>
                  <a:gd name="T8" fmla="*/ 19 w 390"/>
                  <a:gd name="T9" fmla="*/ 22 h 390"/>
                  <a:gd name="T10" fmla="*/ 21 w 390"/>
                  <a:gd name="T11" fmla="*/ 21 h 390"/>
                  <a:gd name="T12" fmla="*/ 22 w 390"/>
                  <a:gd name="T13" fmla="*/ 19 h 390"/>
                  <a:gd name="T14" fmla="*/ 23 w 390"/>
                  <a:gd name="T15" fmla="*/ 18 h 390"/>
                  <a:gd name="T16" fmla="*/ 24 w 390"/>
                  <a:gd name="T17" fmla="*/ 16 h 390"/>
                  <a:gd name="T18" fmla="*/ 24 w 390"/>
                  <a:gd name="T19" fmla="*/ 14 h 390"/>
                  <a:gd name="T20" fmla="*/ 24 w 390"/>
                  <a:gd name="T21" fmla="*/ 12 h 390"/>
                  <a:gd name="T22" fmla="*/ 24 w 390"/>
                  <a:gd name="T23" fmla="*/ 10 h 390"/>
                  <a:gd name="T24" fmla="*/ 24 w 390"/>
                  <a:gd name="T25" fmla="*/ 8 h 390"/>
                  <a:gd name="T26" fmla="*/ 23 w 390"/>
                  <a:gd name="T27" fmla="*/ 6 h 390"/>
                  <a:gd name="T28" fmla="*/ 22 w 390"/>
                  <a:gd name="T29" fmla="*/ 5 h 390"/>
                  <a:gd name="T30" fmla="*/ 21 w 390"/>
                  <a:gd name="T31" fmla="*/ 3 h 390"/>
                  <a:gd name="T32" fmla="*/ 19 w 390"/>
                  <a:gd name="T33" fmla="*/ 2 h 390"/>
                  <a:gd name="T34" fmla="*/ 18 w 390"/>
                  <a:gd name="T35" fmla="*/ 1 h 390"/>
                  <a:gd name="T36" fmla="*/ 16 w 390"/>
                  <a:gd name="T37" fmla="*/ 0 h 390"/>
                  <a:gd name="T38" fmla="*/ 14 w 390"/>
                  <a:gd name="T39" fmla="*/ 0 h 390"/>
                  <a:gd name="T40" fmla="*/ 12 w 390"/>
                  <a:gd name="T41" fmla="*/ 0 h 390"/>
                  <a:gd name="T42" fmla="*/ 10 w 390"/>
                  <a:gd name="T43" fmla="*/ 0 h 390"/>
                  <a:gd name="T44" fmla="*/ 8 w 390"/>
                  <a:gd name="T45" fmla="*/ 0 h 390"/>
                  <a:gd name="T46" fmla="*/ 6 w 390"/>
                  <a:gd name="T47" fmla="*/ 1 h 390"/>
                  <a:gd name="T48" fmla="*/ 5 w 390"/>
                  <a:gd name="T49" fmla="*/ 2 h 390"/>
                  <a:gd name="T50" fmla="*/ 3 w 390"/>
                  <a:gd name="T51" fmla="*/ 3 h 390"/>
                  <a:gd name="T52" fmla="*/ 2 w 390"/>
                  <a:gd name="T53" fmla="*/ 5 h 390"/>
                  <a:gd name="T54" fmla="*/ 1 w 390"/>
                  <a:gd name="T55" fmla="*/ 6 h 390"/>
                  <a:gd name="T56" fmla="*/ 0 w 390"/>
                  <a:gd name="T57" fmla="*/ 8 h 390"/>
                  <a:gd name="T58" fmla="*/ 0 w 390"/>
                  <a:gd name="T59" fmla="*/ 9 h 390"/>
                  <a:gd name="T60" fmla="*/ 0 w 390"/>
                  <a:gd name="T61" fmla="*/ 11 h 390"/>
                  <a:gd name="T62" fmla="*/ 0 w 390"/>
                  <a:gd name="T63" fmla="*/ 12 h 390"/>
                  <a:gd name="T64" fmla="*/ 0 w 390"/>
                  <a:gd name="T65" fmla="*/ 12 h 390"/>
                  <a:gd name="T66" fmla="*/ 0 w 390"/>
                  <a:gd name="T67" fmla="*/ 14 h 390"/>
                  <a:gd name="T68" fmla="*/ 0 w 390"/>
                  <a:gd name="T69" fmla="*/ 16 h 390"/>
                  <a:gd name="T70" fmla="*/ 1 w 390"/>
                  <a:gd name="T71" fmla="*/ 18 h 390"/>
                  <a:gd name="T72" fmla="*/ 2 w 390"/>
                  <a:gd name="T73" fmla="*/ 19 h 390"/>
                  <a:gd name="T74" fmla="*/ 3 w 390"/>
                  <a:gd name="T75" fmla="*/ 21 h 390"/>
                  <a:gd name="T76" fmla="*/ 5 w 390"/>
                  <a:gd name="T77" fmla="*/ 22 h 390"/>
                  <a:gd name="T78" fmla="*/ 6 w 390"/>
                  <a:gd name="T79" fmla="*/ 23 h 390"/>
                  <a:gd name="T80" fmla="*/ 8 w 390"/>
                  <a:gd name="T81" fmla="*/ 23 h 390"/>
                  <a:gd name="T82" fmla="*/ 10 w 390"/>
                  <a:gd name="T83" fmla="*/ 24 h 390"/>
                  <a:gd name="T84" fmla="*/ 12 w 390"/>
                  <a:gd name="T85" fmla="*/ 24 h 3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0"/>
                  <a:gd name="T131" fmla="*/ 390 w 390"/>
                  <a:gd name="T132" fmla="*/ 390 h 3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0">
                    <a:moveTo>
                      <a:pt x="199" y="390"/>
                    </a:moveTo>
                    <a:lnTo>
                      <a:pt x="228" y="390"/>
                    </a:lnTo>
                    <a:lnTo>
                      <a:pt x="256" y="379"/>
                    </a:lnTo>
                    <a:lnTo>
                      <a:pt x="286" y="370"/>
                    </a:lnTo>
                    <a:lnTo>
                      <a:pt x="314" y="351"/>
                    </a:lnTo>
                    <a:lnTo>
                      <a:pt x="333" y="332"/>
                    </a:lnTo>
                    <a:lnTo>
                      <a:pt x="351" y="304"/>
                    </a:lnTo>
                    <a:lnTo>
                      <a:pt x="371" y="284"/>
                    </a:lnTo>
                    <a:lnTo>
                      <a:pt x="381" y="256"/>
                    </a:lnTo>
                    <a:lnTo>
                      <a:pt x="390" y="228"/>
                    </a:lnTo>
                    <a:lnTo>
                      <a:pt x="390" y="189"/>
                    </a:lnTo>
                    <a:lnTo>
                      <a:pt x="390" y="161"/>
                    </a:lnTo>
                    <a:lnTo>
                      <a:pt x="381" y="133"/>
                    </a:lnTo>
                    <a:lnTo>
                      <a:pt x="371" y="104"/>
                    </a:lnTo>
                    <a:lnTo>
                      <a:pt x="351" y="76"/>
                    </a:lnTo>
                    <a:lnTo>
                      <a:pt x="333" y="57"/>
                    </a:lnTo>
                    <a:lnTo>
                      <a:pt x="314" y="38"/>
                    </a:lnTo>
                    <a:lnTo>
                      <a:pt x="286" y="18"/>
                    </a:lnTo>
                    <a:lnTo>
                      <a:pt x="256" y="9"/>
                    </a:lnTo>
                    <a:lnTo>
                      <a:pt x="228" y="0"/>
                    </a:lnTo>
                    <a:lnTo>
                      <a:pt x="199" y="0"/>
                    </a:lnTo>
                    <a:lnTo>
                      <a:pt x="161" y="0"/>
                    </a:lnTo>
                    <a:lnTo>
                      <a:pt x="133" y="9"/>
                    </a:lnTo>
                    <a:lnTo>
                      <a:pt x="104" y="18"/>
                    </a:lnTo>
                    <a:lnTo>
                      <a:pt x="85" y="29"/>
                    </a:lnTo>
                    <a:lnTo>
                      <a:pt x="57" y="47"/>
                    </a:lnTo>
                    <a:lnTo>
                      <a:pt x="37" y="76"/>
                    </a:lnTo>
                    <a:lnTo>
                      <a:pt x="18" y="94"/>
                    </a:lnTo>
                    <a:lnTo>
                      <a:pt x="9" y="124"/>
                    </a:lnTo>
                    <a:lnTo>
                      <a:pt x="0" y="152"/>
                    </a:lnTo>
                    <a:lnTo>
                      <a:pt x="0" y="180"/>
                    </a:lnTo>
                    <a:lnTo>
                      <a:pt x="0" y="189"/>
                    </a:lnTo>
                    <a:lnTo>
                      <a:pt x="0" y="199"/>
                    </a:lnTo>
                    <a:lnTo>
                      <a:pt x="0" y="228"/>
                    </a:lnTo>
                    <a:lnTo>
                      <a:pt x="9" y="256"/>
                    </a:lnTo>
                    <a:lnTo>
                      <a:pt x="18" y="284"/>
                    </a:lnTo>
                    <a:lnTo>
                      <a:pt x="37" y="314"/>
                    </a:lnTo>
                    <a:lnTo>
                      <a:pt x="57" y="332"/>
                    </a:lnTo>
                    <a:lnTo>
                      <a:pt x="76" y="351"/>
                    </a:lnTo>
                    <a:lnTo>
                      <a:pt x="104" y="370"/>
                    </a:lnTo>
                    <a:lnTo>
                      <a:pt x="133" y="379"/>
                    </a:lnTo>
                    <a:lnTo>
                      <a:pt x="16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8" name="Freeform 93">
                <a:extLst>
                  <a:ext uri="{FF2B5EF4-FFF2-40B4-BE49-F238E27FC236}">
                    <a16:creationId xmlns:a16="http://schemas.microsoft.com/office/drawing/2014/main" id="{56D8EA61-3DE2-4FCD-A49C-4D6A41EFAF1A}"/>
                  </a:ext>
                </a:extLst>
              </p:cNvPr>
              <p:cNvSpPr>
                <a:spLocks/>
              </p:cNvSpPr>
              <p:nvPr/>
            </p:nvSpPr>
            <p:spPr bwMode="auto">
              <a:xfrm>
                <a:off x="1428" y="2207"/>
                <a:ext cx="79" cy="78"/>
              </a:xfrm>
              <a:custGeom>
                <a:avLst/>
                <a:gdLst>
                  <a:gd name="T0" fmla="*/ 10 w 314"/>
                  <a:gd name="T1" fmla="*/ 19 h 314"/>
                  <a:gd name="T2" fmla="*/ 11 w 314"/>
                  <a:gd name="T3" fmla="*/ 19 h 314"/>
                  <a:gd name="T4" fmla="*/ 13 w 314"/>
                  <a:gd name="T5" fmla="*/ 19 h 314"/>
                  <a:gd name="T6" fmla="*/ 14 w 314"/>
                  <a:gd name="T7" fmla="*/ 18 h 314"/>
                  <a:gd name="T8" fmla="*/ 16 w 314"/>
                  <a:gd name="T9" fmla="*/ 18 h 314"/>
                  <a:gd name="T10" fmla="*/ 17 w 314"/>
                  <a:gd name="T11" fmla="*/ 16 h 314"/>
                  <a:gd name="T12" fmla="*/ 18 w 314"/>
                  <a:gd name="T13" fmla="*/ 15 h 314"/>
                  <a:gd name="T14" fmla="*/ 19 w 314"/>
                  <a:gd name="T15" fmla="*/ 14 h 314"/>
                  <a:gd name="T16" fmla="*/ 19 w 314"/>
                  <a:gd name="T17" fmla="*/ 13 h 314"/>
                  <a:gd name="T18" fmla="*/ 20 w 314"/>
                  <a:gd name="T19" fmla="*/ 11 h 314"/>
                  <a:gd name="T20" fmla="*/ 20 w 314"/>
                  <a:gd name="T21" fmla="*/ 9 h 314"/>
                  <a:gd name="T22" fmla="*/ 20 w 314"/>
                  <a:gd name="T23" fmla="*/ 8 h 314"/>
                  <a:gd name="T24" fmla="*/ 19 w 314"/>
                  <a:gd name="T25" fmla="*/ 6 h 314"/>
                  <a:gd name="T26" fmla="*/ 19 w 314"/>
                  <a:gd name="T27" fmla="*/ 5 h 314"/>
                  <a:gd name="T28" fmla="*/ 18 w 314"/>
                  <a:gd name="T29" fmla="*/ 4 h 314"/>
                  <a:gd name="T30" fmla="*/ 17 w 314"/>
                  <a:gd name="T31" fmla="*/ 3 h 314"/>
                  <a:gd name="T32" fmla="*/ 16 w 314"/>
                  <a:gd name="T33" fmla="*/ 2 h 314"/>
                  <a:gd name="T34" fmla="*/ 14 w 314"/>
                  <a:gd name="T35" fmla="*/ 1 h 314"/>
                  <a:gd name="T36" fmla="*/ 13 w 314"/>
                  <a:gd name="T37" fmla="*/ 0 h 314"/>
                  <a:gd name="T38" fmla="*/ 11 w 314"/>
                  <a:gd name="T39" fmla="*/ 0 h 314"/>
                  <a:gd name="T40" fmla="*/ 10 w 314"/>
                  <a:gd name="T41" fmla="*/ 0 h 314"/>
                  <a:gd name="T42" fmla="*/ 8 w 314"/>
                  <a:gd name="T43" fmla="*/ 0 h 314"/>
                  <a:gd name="T44" fmla="*/ 7 w 314"/>
                  <a:gd name="T45" fmla="*/ 0 h 314"/>
                  <a:gd name="T46" fmla="*/ 5 w 314"/>
                  <a:gd name="T47" fmla="*/ 1 h 314"/>
                  <a:gd name="T48" fmla="*/ 4 w 314"/>
                  <a:gd name="T49" fmla="*/ 2 h 314"/>
                  <a:gd name="T50" fmla="*/ 3 w 314"/>
                  <a:gd name="T51" fmla="*/ 3 h 314"/>
                  <a:gd name="T52" fmla="*/ 2 w 314"/>
                  <a:gd name="T53" fmla="*/ 4 h 314"/>
                  <a:gd name="T54" fmla="*/ 1 w 314"/>
                  <a:gd name="T55" fmla="*/ 5 h 314"/>
                  <a:gd name="T56" fmla="*/ 0 w 314"/>
                  <a:gd name="T57" fmla="*/ 6 h 314"/>
                  <a:gd name="T58" fmla="*/ 0 w 314"/>
                  <a:gd name="T59" fmla="*/ 8 h 314"/>
                  <a:gd name="T60" fmla="*/ 0 w 314"/>
                  <a:gd name="T61" fmla="*/ 9 h 314"/>
                  <a:gd name="T62" fmla="*/ 0 w 314"/>
                  <a:gd name="T63" fmla="*/ 11 h 314"/>
                  <a:gd name="T64" fmla="*/ 0 w 314"/>
                  <a:gd name="T65" fmla="*/ 13 h 314"/>
                  <a:gd name="T66" fmla="*/ 1 w 314"/>
                  <a:gd name="T67" fmla="*/ 14 h 314"/>
                  <a:gd name="T68" fmla="*/ 2 w 314"/>
                  <a:gd name="T69" fmla="*/ 15 h 314"/>
                  <a:gd name="T70" fmla="*/ 3 w 314"/>
                  <a:gd name="T71" fmla="*/ 16 h 314"/>
                  <a:gd name="T72" fmla="*/ 4 w 314"/>
                  <a:gd name="T73" fmla="*/ 18 h 314"/>
                  <a:gd name="T74" fmla="*/ 5 w 314"/>
                  <a:gd name="T75" fmla="*/ 18 h 314"/>
                  <a:gd name="T76" fmla="*/ 7 w 314"/>
                  <a:gd name="T77" fmla="*/ 19 h 314"/>
                  <a:gd name="T78" fmla="*/ 8 w 314"/>
                  <a:gd name="T79" fmla="*/ 19 h 314"/>
                  <a:gd name="T80" fmla="*/ 10 w 314"/>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52" y="314"/>
                    </a:moveTo>
                    <a:lnTo>
                      <a:pt x="180" y="314"/>
                    </a:lnTo>
                    <a:lnTo>
                      <a:pt x="210" y="305"/>
                    </a:lnTo>
                    <a:lnTo>
                      <a:pt x="228" y="295"/>
                    </a:lnTo>
                    <a:lnTo>
                      <a:pt x="247" y="286"/>
                    </a:lnTo>
                    <a:lnTo>
                      <a:pt x="267" y="266"/>
                    </a:lnTo>
                    <a:lnTo>
                      <a:pt x="286" y="247"/>
                    </a:lnTo>
                    <a:lnTo>
                      <a:pt x="295" y="228"/>
                    </a:lnTo>
                    <a:lnTo>
                      <a:pt x="305" y="210"/>
                    </a:lnTo>
                    <a:lnTo>
                      <a:pt x="314" y="180"/>
                    </a:lnTo>
                    <a:lnTo>
                      <a:pt x="314" y="152"/>
                    </a:lnTo>
                    <a:lnTo>
                      <a:pt x="314" y="133"/>
                    </a:lnTo>
                    <a:lnTo>
                      <a:pt x="305" y="104"/>
                    </a:lnTo>
                    <a:lnTo>
                      <a:pt x="295" y="85"/>
                    </a:lnTo>
                    <a:lnTo>
                      <a:pt x="286" y="67"/>
                    </a:lnTo>
                    <a:lnTo>
                      <a:pt x="267" y="48"/>
                    </a:lnTo>
                    <a:lnTo>
                      <a:pt x="247" y="29"/>
                    </a:lnTo>
                    <a:lnTo>
                      <a:pt x="228" y="20"/>
                    </a:lnTo>
                    <a:lnTo>
                      <a:pt x="210" y="9"/>
                    </a:lnTo>
                    <a:lnTo>
                      <a:pt x="180" y="0"/>
                    </a:lnTo>
                    <a:lnTo>
                      <a:pt x="152" y="0"/>
                    </a:lnTo>
                    <a:lnTo>
                      <a:pt x="133" y="0"/>
                    </a:lnTo>
                    <a:lnTo>
                      <a:pt x="105" y="9"/>
                    </a:lnTo>
                    <a:lnTo>
                      <a:pt x="85" y="20"/>
                    </a:lnTo>
                    <a:lnTo>
                      <a:pt x="57" y="29"/>
                    </a:lnTo>
                    <a:lnTo>
                      <a:pt x="39" y="48"/>
                    </a:lnTo>
                    <a:lnTo>
                      <a:pt x="29" y="67"/>
                    </a:lnTo>
                    <a:lnTo>
                      <a:pt x="9" y="85"/>
                    </a:lnTo>
                    <a:lnTo>
                      <a:pt x="0" y="104"/>
                    </a:lnTo>
                    <a:lnTo>
                      <a:pt x="0" y="133"/>
                    </a:lnTo>
                    <a:lnTo>
                      <a:pt x="0" y="152"/>
                    </a:lnTo>
                    <a:lnTo>
                      <a:pt x="0" y="180"/>
                    </a:lnTo>
                    <a:lnTo>
                      <a:pt x="0" y="210"/>
                    </a:lnTo>
                    <a:lnTo>
                      <a:pt x="9" y="228"/>
                    </a:lnTo>
                    <a:lnTo>
                      <a:pt x="29" y="247"/>
                    </a:lnTo>
                    <a:lnTo>
                      <a:pt x="39" y="266"/>
                    </a:lnTo>
                    <a:lnTo>
                      <a:pt x="57" y="286"/>
                    </a:lnTo>
                    <a:lnTo>
                      <a:pt x="85" y="295"/>
                    </a:lnTo>
                    <a:lnTo>
                      <a:pt x="105" y="305"/>
                    </a:lnTo>
                    <a:lnTo>
                      <a:pt x="133" y="314"/>
                    </a:lnTo>
                    <a:lnTo>
                      <a:pt x="15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09" name="Freeform 94">
                <a:extLst>
                  <a:ext uri="{FF2B5EF4-FFF2-40B4-BE49-F238E27FC236}">
                    <a16:creationId xmlns:a16="http://schemas.microsoft.com/office/drawing/2014/main" id="{A485C435-7CB7-4676-87C1-CBC68833B5BE}"/>
                  </a:ext>
                </a:extLst>
              </p:cNvPr>
              <p:cNvSpPr>
                <a:spLocks/>
              </p:cNvSpPr>
              <p:nvPr/>
            </p:nvSpPr>
            <p:spPr bwMode="auto">
              <a:xfrm>
                <a:off x="1680" y="2119"/>
                <a:ext cx="331" cy="331"/>
              </a:xfrm>
              <a:custGeom>
                <a:avLst/>
                <a:gdLst>
                  <a:gd name="T0" fmla="*/ 42 w 1322"/>
                  <a:gd name="T1" fmla="*/ 83 h 1323"/>
                  <a:gd name="T2" fmla="*/ 48 w 1322"/>
                  <a:gd name="T3" fmla="*/ 82 h 1323"/>
                  <a:gd name="T4" fmla="*/ 54 w 1322"/>
                  <a:gd name="T5" fmla="*/ 80 h 1323"/>
                  <a:gd name="T6" fmla="*/ 60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0 w 1322"/>
                  <a:gd name="T35" fmla="*/ 5 h 1323"/>
                  <a:gd name="T36" fmla="*/ 54 w 1322"/>
                  <a:gd name="T37" fmla="*/ 2 h 1323"/>
                  <a:gd name="T38" fmla="*/ 48 w 1322"/>
                  <a:gd name="T39" fmla="*/ 1 h 1323"/>
                  <a:gd name="T40" fmla="*/ 42 w 1322"/>
                  <a:gd name="T41" fmla="*/ 0 h 1323"/>
                  <a:gd name="T42" fmla="*/ 35 w 1322"/>
                  <a:gd name="T43" fmla="*/ 1 h 1323"/>
                  <a:gd name="T44" fmla="*/ 29 w 1322"/>
                  <a:gd name="T45" fmla="*/ 2 h 1323"/>
                  <a:gd name="T46" fmla="*/ 23 w 1322"/>
                  <a:gd name="T47" fmla="*/ 5 h 1323"/>
                  <a:gd name="T48" fmla="*/ 17 w 1322"/>
                  <a:gd name="T49" fmla="*/ 8 h 1323"/>
                  <a:gd name="T50" fmla="*/ 12 w 1322"/>
                  <a:gd name="T51" fmla="*/ 12 h 1323"/>
                  <a:gd name="T52" fmla="*/ 8 w 1322"/>
                  <a:gd name="T53" fmla="*/ 17 h 1323"/>
                  <a:gd name="T54" fmla="*/ 5 w 1322"/>
                  <a:gd name="T55" fmla="*/ 22 h 1323"/>
                  <a:gd name="T56" fmla="*/ 3 w 1322"/>
                  <a:gd name="T57" fmla="*/ 28 h 1323"/>
                  <a:gd name="T58" fmla="*/ 1 w 1322"/>
                  <a:gd name="T59" fmla="*/ 35 h 1323"/>
                  <a:gd name="T60" fmla="*/ 0 w 1322"/>
                  <a:gd name="T61" fmla="*/ 41 h 1323"/>
                  <a:gd name="T62" fmla="*/ 1 w 1322"/>
                  <a:gd name="T63" fmla="*/ 48 h 1323"/>
                  <a:gd name="T64" fmla="*/ 3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0" name="Freeform 95">
                <a:extLst>
                  <a:ext uri="{FF2B5EF4-FFF2-40B4-BE49-F238E27FC236}">
                    <a16:creationId xmlns:a16="http://schemas.microsoft.com/office/drawing/2014/main" id="{5AA13422-DD82-49C8-8545-537FCF8A4F0A}"/>
                  </a:ext>
                </a:extLst>
              </p:cNvPr>
              <p:cNvSpPr>
                <a:spLocks/>
              </p:cNvSpPr>
              <p:nvPr/>
            </p:nvSpPr>
            <p:spPr bwMode="auto">
              <a:xfrm>
                <a:off x="1680" y="2119"/>
                <a:ext cx="331" cy="331"/>
              </a:xfrm>
              <a:custGeom>
                <a:avLst/>
                <a:gdLst>
                  <a:gd name="T0" fmla="*/ 42 w 1322"/>
                  <a:gd name="T1" fmla="*/ 83 h 1323"/>
                  <a:gd name="T2" fmla="*/ 48 w 1322"/>
                  <a:gd name="T3" fmla="*/ 82 h 1323"/>
                  <a:gd name="T4" fmla="*/ 54 w 1322"/>
                  <a:gd name="T5" fmla="*/ 80 h 1323"/>
                  <a:gd name="T6" fmla="*/ 60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0 w 1322"/>
                  <a:gd name="T35" fmla="*/ 5 h 1323"/>
                  <a:gd name="T36" fmla="*/ 54 w 1322"/>
                  <a:gd name="T37" fmla="*/ 2 h 1323"/>
                  <a:gd name="T38" fmla="*/ 48 w 1322"/>
                  <a:gd name="T39" fmla="*/ 1 h 1323"/>
                  <a:gd name="T40" fmla="*/ 42 w 1322"/>
                  <a:gd name="T41" fmla="*/ 0 h 1323"/>
                  <a:gd name="T42" fmla="*/ 35 w 1322"/>
                  <a:gd name="T43" fmla="*/ 1 h 1323"/>
                  <a:gd name="T44" fmla="*/ 29 w 1322"/>
                  <a:gd name="T45" fmla="*/ 2 h 1323"/>
                  <a:gd name="T46" fmla="*/ 23 w 1322"/>
                  <a:gd name="T47" fmla="*/ 5 h 1323"/>
                  <a:gd name="T48" fmla="*/ 17 w 1322"/>
                  <a:gd name="T49" fmla="*/ 8 h 1323"/>
                  <a:gd name="T50" fmla="*/ 12 w 1322"/>
                  <a:gd name="T51" fmla="*/ 12 h 1323"/>
                  <a:gd name="T52" fmla="*/ 8 w 1322"/>
                  <a:gd name="T53" fmla="*/ 17 h 1323"/>
                  <a:gd name="T54" fmla="*/ 5 w 1322"/>
                  <a:gd name="T55" fmla="*/ 22 h 1323"/>
                  <a:gd name="T56" fmla="*/ 3 w 1322"/>
                  <a:gd name="T57" fmla="*/ 28 h 1323"/>
                  <a:gd name="T58" fmla="*/ 1 w 1322"/>
                  <a:gd name="T59" fmla="*/ 35 h 1323"/>
                  <a:gd name="T60" fmla="*/ 0 w 1322"/>
                  <a:gd name="T61" fmla="*/ 41 h 1323"/>
                  <a:gd name="T62" fmla="*/ 1 w 1322"/>
                  <a:gd name="T63" fmla="*/ 48 h 1323"/>
                  <a:gd name="T64" fmla="*/ 3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1" name="Freeform 96">
                <a:extLst>
                  <a:ext uri="{FF2B5EF4-FFF2-40B4-BE49-F238E27FC236}">
                    <a16:creationId xmlns:a16="http://schemas.microsoft.com/office/drawing/2014/main" id="{26ADC945-8624-403A-8DE0-00AC3CE20DBB}"/>
                  </a:ext>
                </a:extLst>
              </p:cNvPr>
              <p:cNvSpPr>
                <a:spLocks/>
              </p:cNvSpPr>
              <p:nvPr/>
            </p:nvSpPr>
            <p:spPr bwMode="auto">
              <a:xfrm>
                <a:off x="1680" y="2119"/>
                <a:ext cx="331" cy="331"/>
              </a:xfrm>
              <a:custGeom>
                <a:avLst/>
                <a:gdLst>
                  <a:gd name="T0" fmla="*/ 42 w 1322"/>
                  <a:gd name="T1" fmla="*/ 83 h 1323"/>
                  <a:gd name="T2" fmla="*/ 48 w 1322"/>
                  <a:gd name="T3" fmla="*/ 82 h 1323"/>
                  <a:gd name="T4" fmla="*/ 54 w 1322"/>
                  <a:gd name="T5" fmla="*/ 80 h 1323"/>
                  <a:gd name="T6" fmla="*/ 60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0 w 1322"/>
                  <a:gd name="T35" fmla="*/ 5 h 1323"/>
                  <a:gd name="T36" fmla="*/ 54 w 1322"/>
                  <a:gd name="T37" fmla="*/ 2 h 1323"/>
                  <a:gd name="T38" fmla="*/ 48 w 1322"/>
                  <a:gd name="T39" fmla="*/ 1 h 1323"/>
                  <a:gd name="T40" fmla="*/ 42 w 1322"/>
                  <a:gd name="T41" fmla="*/ 0 h 1323"/>
                  <a:gd name="T42" fmla="*/ 35 w 1322"/>
                  <a:gd name="T43" fmla="*/ 1 h 1323"/>
                  <a:gd name="T44" fmla="*/ 29 w 1322"/>
                  <a:gd name="T45" fmla="*/ 2 h 1323"/>
                  <a:gd name="T46" fmla="*/ 23 w 1322"/>
                  <a:gd name="T47" fmla="*/ 5 h 1323"/>
                  <a:gd name="T48" fmla="*/ 17 w 1322"/>
                  <a:gd name="T49" fmla="*/ 8 h 1323"/>
                  <a:gd name="T50" fmla="*/ 12 w 1322"/>
                  <a:gd name="T51" fmla="*/ 12 h 1323"/>
                  <a:gd name="T52" fmla="*/ 8 w 1322"/>
                  <a:gd name="T53" fmla="*/ 17 h 1323"/>
                  <a:gd name="T54" fmla="*/ 5 w 1322"/>
                  <a:gd name="T55" fmla="*/ 22 h 1323"/>
                  <a:gd name="T56" fmla="*/ 3 w 1322"/>
                  <a:gd name="T57" fmla="*/ 28 h 1323"/>
                  <a:gd name="T58" fmla="*/ 1 w 1322"/>
                  <a:gd name="T59" fmla="*/ 35 h 1323"/>
                  <a:gd name="T60" fmla="*/ 0 w 1322"/>
                  <a:gd name="T61" fmla="*/ 41 h 1323"/>
                  <a:gd name="T62" fmla="*/ 1 w 1322"/>
                  <a:gd name="T63" fmla="*/ 48 h 1323"/>
                  <a:gd name="T64" fmla="*/ 3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6" y="1323"/>
                    </a:moveTo>
                    <a:lnTo>
                      <a:pt x="771" y="1312"/>
                    </a:lnTo>
                    <a:lnTo>
                      <a:pt x="866" y="1284"/>
                    </a:lnTo>
                    <a:lnTo>
                      <a:pt x="961" y="1245"/>
                    </a:lnTo>
                    <a:lnTo>
                      <a:pt x="1056" y="1189"/>
                    </a:lnTo>
                    <a:lnTo>
                      <a:pt x="1133" y="1122"/>
                    </a:lnTo>
                    <a:lnTo>
                      <a:pt x="1199" y="1046"/>
                    </a:lnTo>
                    <a:lnTo>
                      <a:pt x="1247" y="960"/>
                    </a:lnTo>
                    <a:lnTo>
                      <a:pt x="1285" y="865"/>
                    </a:lnTo>
                    <a:lnTo>
                      <a:pt x="1313" y="770"/>
                    </a:lnTo>
                    <a:lnTo>
                      <a:pt x="1322" y="657"/>
                    </a:lnTo>
                    <a:lnTo>
                      <a:pt x="1313" y="551"/>
                    </a:lnTo>
                    <a:lnTo>
                      <a:pt x="1285" y="447"/>
                    </a:lnTo>
                    <a:lnTo>
                      <a:pt x="1247" y="352"/>
                    </a:lnTo>
                    <a:lnTo>
                      <a:pt x="1199" y="266"/>
                    </a:lnTo>
                    <a:lnTo>
                      <a:pt x="1133" y="190"/>
                    </a:lnTo>
                    <a:lnTo>
                      <a:pt x="1056" y="124"/>
                    </a:lnTo>
                    <a:lnTo>
                      <a:pt x="961" y="76"/>
                    </a:lnTo>
                    <a:lnTo>
                      <a:pt x="866" y="28"/>
                    </a:lnTo>
                    <a:lnTo>
                      <a:pt x="771" y="10"/>
                    </a:lnTo>
                    <a:lnTo>
                      <a:pt x="666" y="0"/>
                    </a:lnTo>
                    <a:lnTo>
                      <a:pt x="552" y="10"/>
                    </a:lnTo>
                    <a:lnTo>
                      <a:pt x="457" y="28"/>
                    </a:lnTo>
                    <a:lnTo>
                      <a:pt x="361" y="76"/>
                    </a:lnTo>
                    <a:lnTo>
                      <a:pt x="266" y="124"/>
                    </a:lnTo>
                    <a:lnTo>
                      <a:pt x="190" y="190"/>
                    </a:lnTo>
                    <a:lnTo>
                      <a:pt x="123" y="266"/>
                    </a:lnTo>
                    <a:lnTo>
                      <a:pt x="76" y="352"/>
                    </a:lnTo>
                    <a:lnTo>
                      <a:pt x="39" y="447"/>
                    </a:lnTo>
                    <a:lnTo>
                      <a:pt x="10" y="551"/>
                    </a:lnTo>
                    <a:lnTo>
                      <a:pt x="0" y="657"/>
                    </a:lnTo>
                    <a:lnTo>
                      <a:pt x="10" y="770"/>
                    </a:lnTo>
                    <a:lnTo>
                      <a:pt x="39" y="865"/>
                    </a:lnTo>
                    <a:lnTo>
                      <a:pt x="76" y="960"/>
                    </a:lnTo>
                    <a:lnTo>
                      <a:pt x="123" y="1046"/>
                    </a:lnTo>
                    <a:lnTo>
                      <a:pt x="190" y="1122"/>
                    </a:lnTo>
                    <a:lnTo>
                      <a:pt x="266" y="1189"/>
                    </a:lnTo>
                    <a:lnTo>
                      <a:pt x="361" y="1245"/>
                    </a:lnTo>
                    <a:lnTo>
                      <a:pt x="457" y="1284"/>
                    </a:lnTo>
                    <a:lnTo>
                      <a:pt x="552" y="1312"/>
                    </a:lnTo>
                    <a:lnTo>
                      <a:pt x="66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12" name="Freeform 97">
                <a:extLst>
                  <a:ext uri="{FF2B5EF4-FFF2-40B4-BE49-F238E27FC236}">
                    <a16:creationId xmlns:a16="http://schemas.microsoft.com/office/drawing/2014/main" id="{256BD17B-22F8-4201-BEA5-DF07076A1193}"/>
                  </a:ext>
                </a:extLst>
              </p:cNvPr>
              <p:cNvSpPr>
                <a:spLocks/>
              </p:cNvSpPr>
              <p:nvPr/>
            </p:nvSpPr>
            <p:spPr bwMode="auto">
              <a:xfrm>
                <a:off x="1726" y="2143"/>
                <a:ext cx="176" cy="173"/>
              </a:xfrm>
              <a:custGeom>
                <a:avLst/>
                <a:gdLst>
                  <a:gd name="T0" fmla="*/ 22 w 704"/>
                  <a:gd name="T1" fmla="*/ 43 h 694"/>
                  <a:gd name="T2" fmla="*/ 26 w 704"/>
                  <a:gd name="T3" fmla="*/ 43 h 694"/>
                  <a:gd name="T4" fmla="*/ 29 w 704"/>
                  <a:gd name="T5" fmla="*/ 42 h 694"/>
                  <a:gd name="T6" fmla="*/ 32 w 704"/>
                  <a:gd name="T7" fmla="*/ 41 h 694"/>
                  <a:gd name="T8" fmla="*/ 35 w 704"/>
                  <a:gd name="T9" fmla="*/ 39 h 694"/>
                  <a:gd name="T10" fmla="*/ 38 w 704"/>
                  <a:gd name="T11" fmla="*/ 37 h 694"/>
                  <a:gd name="T12" fmla="*/ 40 w 704"/>
                  <a:gd name="T13" fmla="*/ 34 h 694"/>
                  <a:gd name="T14" fmla="*/ 42 w 704"/>
                  <a:gd name="T15" fmla="*/ 31 h 694"/>
                  <a:gd name="T16" fmla="*/ 43 w 704"/>
                  <a:gd name="T17" fmla="*/ 28 h 694"/>
                  <a:gd name="T18" fmla="*/ 44 w 704"/>
                  <a:gd name="T19" fmla="*/ 25 h 694"/>
                  <a:gd name="T20" fmla="*/ 44 w 704"/>
                  <a:gd name="T21" fmla="*/ 21 h 694"/>
                  <a:gd name="T22" fmla="*/ 44 w 704"/>
                  <a:gd name="T23" fmla="*/ 18 h 694"/>
                  <a:gd name="T24" fmla="*/ 43 w 704"/>
                  <a:gd name="T25" fmla="*/ 15 h 694"/>
                  <a:gd name="T26" fmla="*/ 42 w 704"/>
                  <a:gd name="T27" fmla="*/ 12 h 694"/>
                  <a:gd name="T28" fmla="*/ 40 w 704"/>
                  <a:gd name="T29" fmla="*/ 9 h 694"/>
                  <a:gd name="T30" fmla="*/ 38 w 704"/>
                  <a:gd name="T31" fmla="*/ 6 h 694"/>
                  <a:gd name="T32" fmla="*/ 35 w 704"/>
                  <a:gd name="T33" fmla="*/ 4 h 694"/>
                  <a:gd name="T34" fmla="*/ 32 w 704"/>
                  <a:gd name="T35" fmla="*/ 2 h 694"/>
                  <a:gd name="T36" fmla="*/ 29 w 704"/>
                  <a:gd name="T37" fmla="*/ 1 h 694"/>
                  <a:gd name="T38" fmla="*/ 26 w 704"/>
                  <a:gd name="T39" fmla="*/ 0 h 694"/>
                  <a:gd name="T40" fmla="*/ 22 w 704"/>
                  <a:gd name="T41" fmla="*/ 0 h 694"/>
                  <a:gd name="T42" fmla="*/ 19 w 704"/>
                  <a:gd name="T43" fmla="*/ 0 h 694"/>
                  <a:gd name="T44" fmla="*/ 16 w 704"/>
                  <a:gd name="T45" fmla="*/ 1 h 694"/>
                  <a:gd name="T46" fmla="*/ 12 w 704"/>
                  <a:gd name="T47" fmla="*/ 2 h 694"/>
                  <a:gd name="T48" fmla="*/ 10 w 704"/>
                  <a:gd name="T49" fmla="*/ 4 h 694"/>
                  <a:gd name="T50" fmla="*/ 7 w 704"/>
                  <a:gd name="T51" fmla="*/ 6 h 694"/>
                  <a:gd name="T52" fmla="*/ 5 w 704"/>
                  <a:gd name="T53" fmla="*/ 9 h 694"/>
                  <a:gd name="T54" fmla="*/ 3 w 704"/>
                  <a:gd name="T55" fmla="*/ 12 h 694"/>
                  <a:gd name="T56" fmla="*/ 1 w 704"/>
                  <a:gd name="T57" fmla="*/ 15 h 694"/>
                  <a:gd name="T58" fmla="*/ 1 w 704"/>
                  <a:gd name="T59" fmla="*/ 18 h 694"/>
                  <a:gd name="T60" fmla="*/ 0 w 704"/>
                  <a:gd name="T61" fmla="*/ 21 h 694"/>
                  <a:gd name="T62" fmla="*/ 1 w 704"/>
                  <a:gd name="T63" fmla="*/ 25 h 694"/>
                  <a:gd name="T64" fmla="*/ 1 w 704"/>
                  <a:gd name="T65" fmla="*/ 28 h 694"/>
                  <a:gd name="T66" fmla="*/ 3 w 704"/>
                  <a:gd name="T67" fmla="*/ 31 h 694"/>
                  <a:gd name="T68" fmla="*/ 5 w 704"/>
                  <a:gd name="T69" fmla="*/ 34 h 694"/>
                  <a:gd name="T70" fmla="*/ 7 w 704"/>
                  <a:gd name="T71" fmla="*/ 37 h 694"/>
                  <a:gd name="T72" fmla="*/ 10 w 704"/>
                  <a:gd name="T73" fmla="*/ 39 h 694"/>
                  <a:gd name="T74" fmla="*/ 12 w 704"/>
                  <a:gd name="T75" fmla="*/ 41 h 694"/>
                  <a:gd name="T76" fmla="*/ 16 w 704"/>
                  <a:gd name="T77" fmla="*/ 42 h 694"/>
                  <a:gd name="T78" fmla="*/ 19 w 704"/>
                  <a:gd name="T79" fmla="*/ 43 h 694"/>
                  <a:gd name="T80" fmla="*/ 22 w 70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66" y="675"/>
                    </a:lnTo>
                    <a:lnTo>
                      <a:pt x="514" y="657"/>
                    </a:lnTo>
                    <a:lnTo>
                      <a:pt x="561" y="627"/>
                    </a:lnTo>
                    <a:lnTo>
                      <a:pt x="600" y="590"/>
                    </a:lnTo>
                    <a:lnTo>
                      <a:pt x="637" y="552"/>
                    </a:lnTo>
                    <a:lnTo>
                      <a:pt x="667" y="504"/>
                    </a:lnTo>
                    <a:lnTo>
                      <a:pt x="685" y="456"/>
                    </a:lnTo>
                    <a:lnTo>
                      <a:pt x="695" y="400"/>
                    </a:lnTo>
                    <a:lnTo>
                      <a:pt x="704" y="342"/>
                    </a:lnTo>
                    <a:lnTo>
                      <a:pt x="695" y="295"/>
                    </a:lnTo>
                    <a:lnTo>
                      <a:pt x="685" y="238"/>
                    </a:lnTo>
                    <a:lnTo>
                      <a:pt x="667" y="190"/>
                    </a:lnTo>
                    <a:lnTo>
                      <a:pt x="637" y="143"/>
                    </a:lnTo>
                    <a:lnTo>
                      <a:pt x="600" y="106"/>
                    </a:lnTo>
                    <a:lnTo>
                      <a:pt x="561" y="67"/>
                    </a:lnTo>
                    <a:lnTo>
                      <a:pt x="514" y="39"/>
                    </a:lnTo>
                    <a:lnTo>
                      <a:pt x="466" y="20"/>
                    </a:lnTo>
                    <a:lnTo>
                      <a:pt x="409" y="0"/>
                    </a:lnTo>
                    <a:lnTo>
                      <a:pt x="352" y="0"/>
                    </a:lnTo>
                    <a:lnTo>
                      <a:pt x="295" y="0"/>
                    </a:lnTo>
                    <a:lnTo>
                      <a:pt x="247" y="20"/>
                    </a:lnTo>
                    <a:lnTo>
                      <a:pt x="191" y="39"/>
                    </a:lnTo>
                    <a:lnTo>
                      <a:pt x="152" y="67"/>
                    </a:lnTo>
                    <a:lnTo>
                      <a:pt x="105" y="106"/>
                    </a:lnTo>
                    <a:lnTo>
                      <a:pt x="76" y="143"/>
                    </a:lnTo>
                    <a:lnTo>
                      <a:pt x="48" y="190"/>
                    </a:lnTo>
                    <a:lnTo>
                      <a:pt x="18" y="238"/>
                    </a:lnTo>
                    <a:lnTo>
                      <a:pt x="9" y="295"/>
                    </a:lnTo>
                    <a:lnTo>
                      <a:pt x="0" y="342"/>
                    </a:lnTo>
                    <a:lnTo>
                      <a:pt x="9" y="400"/>
                    </a:lnTo>
                    <a:lnTo>
                      <a:pt x="18" y="456"/>
                    </a:lnTo>
                    <a:lnTo>
                      <a:pt x="48" y="504"/>
                    </a:lnTo>
                    <a:lnTo>
                      <a:pt x="76" y="552"/>
                    </a:lnTo>
                    <a:lnTo>
                      <a:pt x="105" y="590"/>
                    </a:lnTo>
                    <a:lnTo>
                      <a:pt x="152" y="627"/>
                    </a:lnTo>
                    <a:lnTo>
                      <a:pt x="191" y="657"/>
                    </a:lnTo>
                    <a:lnTo>
                      <a:pt x="247" y="675"/>
                    </a:lnTo>
                    <a:lnTo>
                      <a:pt x="295"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3" name="Freeform 98">
                <a:extLst>
                  <a:ext uri="{FF2B5EF4-FFF2-40B4-BE49-F238E27FC236}">
                    <a16:creationId xmlns:a16="http://schemas.microsoft.com/office/drawing/2014/main" id="{B93B0738-5B35-47EC-86CB-0ED1DE73F02F}"/>
                  </a:ext>
                </a:extLst>
              </p:cNvPr>
              <p:cNvSpPr>
                <a:spLocks/>
              </p:cNvSpPr>
              <p:nvPr/>
            </p:nvSpPr>
            <p:spPr bwMode="auto">
              <a:xfrm>
                <a:off x="1733" y="2145"/>
                <a:ext cx="157" cy="155"/>
              </a:xfrm>
              <a:custGeom>
                <a:avLst/>
                <a:gdLst>
                  <a:gd name="T0" fmla="*/ 20 w 627"/>
                  <a:gd name="T1" fmla="*/ 39 h 616"/>
                  <a:gd name="T2" fmla="*/ 23 w 627"/>
                  <a:gd name="T3" fmla="*/ 39 h 616"/>
                  <a:gd name="T4" fmla="*/ 26 w 627"/>
                  <a:gd name="T5" fmla="*/ 38 h 616"/>
                  <a:gd name="T6" fmla="*/ 29 w 627"/>
                  <a:gd name="T7" fmla="*/ 37 h 616"/>
                  <a:gd name="T8" fmla="*/ 31 w 627"/>
                  <a:gd name="T9" fmla="*/ 35 h 616"/>
                  <a:gd name="T10" fmla="*/ 33 w 627"/>
                  <a:gd name="T11" fmla="*/ 34 h 616"/>
                  <a:gd name="T12" fmla="*/ 35 w 627"/>
                  <a:gd name="T13" fmla="*/ 31 h 616"/>
                  <a:gd name="T14" fmla="*/ 37 w 627"/>
                  <a:gd name="T15" fmla="*/ 29 h 616"/>
                  <a:gd name="T16" fmla="*/ 38 w 627"/>
                  <a:gd name="T17" fmla="*/ 26 h 616"/>
                  <a:gd name="T18" fmla="*/ 39 w 627"/>
                  <a:gd name="T19" fmla="*/ 23 h 616"/>
                  <a:gd name="T20" fmla="*/ 39 w 627"/>
                  <a:gd name="T21" fmla="*/ 20 h 616"/>
                  <a:gd name="T22" fmla="*/ 39 w 627"/>
                  <a:gd name="T23" fmla="*/ 16 h 616"/>
                  <a:gd name="T24" fmla="*/ 38 w 627"/>
                  <a:gd name="T25" fmla="*/ 13 h 616"/>
                  <a:gd name="T26" fmla="*/ 37 w 627"/>
                  <a:gd name="T27" fmla="*/ 11 h 616"/>
                  <a:gd name="T28" fmla="*/ 35 w 627"/>
                  <a:gd name="T29" fmla="*/ 8 h 616"/>
                  <a:gd name="T30" fmla="*/ 33 w 627"/>
                  <a:gd name="T31" fmla="*/ 6 h 616"/>
                  <a:gd name="T32" fmla="*/ 31 w 627"/>
                  <a:gd name="T33" fmla="*/ 4 h 616"/>
                  <a:gd name="T34" fmla="*/ 29 w 627"/>
                  <a:gd name="T35" fmla="*/ 2 h 616"/>
                  <a:gd name="T36" fmla="*/ 26 w 627"/>
                  <a:gd name="T37" fmla="*/ 1 h 616"/>
                  <a:gd name="T38" fmla="*/ 23 w 627"/>
                  <a:gd name="T39" fmla="*/ 0 h 616"/>
                  <a:gd name="T40" fmla="*/ 20 w 627"/>
                  <a:gd name="T41" fmla="*/ 0 h 616"/>
                  <a:gd name="T42" fmla="*/ 17 w 627"/>
                  <a:gd name="T43" fmla="*/ 0 h 616"/>
                  <a:gd name="T44" fmla="*/ 14 w 627"/>
                  <a:gd name="T45" fmla="*/ 1 h 616"/>
                  <a:gd name="T46" fmla="*/ 11 w 627"/>
                  <a:gd name="T47" fmla="*/ 2 h 616"/>
                  <a:gd name="T48" fmla="*/ 8 w 627"/>
                  <a:gd name="T49" fmla="*/ 4 h 616"/>
                  <a:gd name="T50" fmla="*/ 6 w 627"/>
                  <a:gd name="T51" fmla="*/ 6 h 616"/>
                  <a:gd name="T52" fmla="*/ 4 w 627"/>
                  <a:gd name="T53" fmla="*/ 8 h 616"/>
                  <a:gd name="T54" fmla="*/ 2 w 627"/>
                  <a:gd name="T55" fmla="*/ 11 h 616"/>
                  <a:gd name="T56" fmla="*/ 1 w 627"/>
                  <a:gd name="T57" fmla="*/ 13 h 616"/>
                  <a:gd name="T58" fmla="*/ 1 w 627"/>
                  <a:gd name="T59" fmla="*/ 16 h 616"/>
                  <a:gd name="T60" fmla="*/ 0 w 627"/>
                  <a:gd name="T61" fmla="*/ 19 h 616"/>
                  <a:gd name="T62" fmla="*/ 0 w 627"/>
                  <a:gd name="T63" fmla="*/ 20 h 616"/>
                  <a:gd name="T64" fmla="*/ 0 w 627"/>
                  <a:gd name="T65" fmla="*/ 20 h 616"/>
                  <a:gd name="T66" fmla="*/ 1 w 627"/>
                  <a:gd name="T67" fmla="*/ 24 h 616"/>
                  <a:gd name="T68" fmla="*/ 1 w 627"/>
                  <a:gd name="T69" fmla="*/ 26 h 616"/>
                  <a:gd name="T70" fmla="*/ 2 w 627"/>
                  <a:gd name="T71" fmla="*/ 29 h 616"/>
                  <a:gd name="T72" fmla="*/ 4 w 627"/>
                  <a:gd name="T73" fmla="*/ 32 h 616"/>
                  <a:gd name="T74" fmla="*/ 6 w 627"/>
                  <a:gd name="T75" fmla="*/ 34 h 616"/>
                  <a:gd name="T76" fmla="*/ 8 w 627"/>
                  <a:gd name="T77" fmla="*/ 35 h 616"/>
                  <a:gd name="T78" fmla="*/ 11 w 627"/>
                  <a:gd name="T79" fmla="*/ 37 h 616"/>
                  <a:gd name="T80" fmla="*/ 14 w 627"/>
                  <a:gd name="T81" fmla="*/ 38 h 616"/>
                  <a:gd name="T82" fmla="*/ 17 w 627"/>
                  <a:gd name="T83" fmla="*/ 39 h 616"/>
                  <a:gd name="T84" fmla="*/ 20 w 627"/>
                  <a:gd name="T85" fmla="*/ 39 h 6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7"/>
                  <a:gd name="T130" fmla="*/ 0 h 616"/>
                  <a:gd name="T131" fmla="*/ 627 w 627"/>
                  <a:gd name="T132" fmla="*/ 616 h 6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7" h="616">
                    <a:moveTo>
                      <a:pt x="314" y="616"/>
                    </a:moveTo>
                    <a:lnTo>
                      <a:pt x="361" y="616"/>
                    </a:lnTo>
                    <a:lnTo>
                      <a:pt x="409" y="607"/>
                    </a:lnTo>
                    <a:lnTo>
                      <a:pt x="456" y="588"/>
                    </a:lnTo>
                    <a:lnTo>
                      <a:pt x="495" y="560"/>
                    </a:lnTo>
                    <a:lnTo>
                      <a:pt x="532" y="532"/>
                    </a:lnTo>
                    <a:lnTo>
                      <a:pt x="561" y="493"/>
                    </a:lnTo>
                    <a:lnTo>
                      <a:pt x="590" y="456"/>
                    </a:lnTo>
                    <a:lnTo>
                      <a:pt x="608" y="408"/>
                    </a:lnTo>
                    <a:lnTo>
                      <a:pt x="618" y="361"/>
                    </a:lnTo>
                    <a:lnTo>
                      <a:pt x="627" y="313"/>
                    </a:lnTo>
                    <a:lnTo>
                      <a:pt x="618" y="255"/>
                    </a:lnTo>
                    <a:lnTo>
                      <a:pt x="608" y="208"/>
                    </a:lnTo>
                    <a:lnTo>
                      <a:pt x="590" y="170"/>
                    </a:lnTo>
                    <a:lnTo>
                      <a:pt x="561" y="123"/>
                    </a:lnTo>
                    <a:lnTo>
                      <a:pt x="532" y="95"/>
                    </a:lnTo>
                    <a:lnTo>
                      <a:pt x="495" y="56"/>
                    </a:lnTo>
                    <a:lnTo>
                      <a:pt x="456" y="37"/>
                    </a:lnTo>
                    <a:lnTo>
                      <a:pt x="409" y="18"/>
                    </a:lnTo>
                    <a:lnTo>
                      <a:pt x="361" y="0"/>
                    </a:lnTo>
                    <a:lnTo>
                      <a:pt x="314" y="0"/>
                    </a:lnTo>
                    <a:lnTo>
                      <a:pt x="266" y="0"/>
                    </a:lnTo>
                    <a:lnTo>
                      <a:pt x="218" y="18"/>
                    </a:lnTo>
                    <a:lnTo>
                      <a:pt x="171" y="37"/>
                    </a:lnTo>
                    <a:lnTo>
                      <a:pt x="132" y="56"/>
                    </a:lnTo>
                    <a:lnTo>
                      <a:pt x="95" y="95"/>
                    </a:lnTo>
                    <a:lnTo>
                      <a:pt x="67" y="123"/>
                    </a:lnTo>
                    <a:lnTo>
                      <a:pt x="37" y="170"/>
                    </a:lnTo>
                    <a:lnTo>
                      <a:pt x="19" y="208"/>
                    </a:lnTo>
                    <a:lnTo>
                      <a:pt x="9" y="255"/>
                    </a:lnTo>
                    <a:lnTo>
                      <a:pt x="0" y="303"/>
                    </a:lnTo>
                    <a:lnTo>
                      <a:pt x="0" y="313"/>
                    </a:lnTo>
                    <a:lnTo>
                      <a:pt x="0" y="322"/>
                    </a:lnTo>
                    <a:lnTo>
                      <a:pt x="9" y="379"/>
                    </a:lnTo>
                    <a:lnTo>
                      <a:pt x="19" y="417"/>
                    </a:lnTo>
                    <a:lnTo>
                      <a:pt x="37" y="465"/>
                    </a:lnTo>
                    <a:lnTo>
                      <a:pt x="67" y="503"/>
                    </a:lnTo>
                    <a:lnTo>
                      <a:pt x="95" y="532"/>
                    </a:lnTo>
                    <a:lnTo>
                      <a:pt x="132" y="560"/>
                    </a:lnTo>
                    <a:lnTo>
                      <a:pt x="171" y="588"/>
                    </a:lnTo>
                    <a:lnTo>
                      <a:pt x="218" y="607"/>
                    </a:lnTo>
                    <a:lnTo>
                      <a:pt x="266" y="616"/>
                    </a:lnTo>
                    <a:lnTo>
                      <a:pt x="314" y="616"/>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4" name="Freeform 99">
                <a:extLst>
                  <a:ext uri="{FF2B5EF4-FFF2-40B4-BE49-F238E27FC236}">
                    <a16:creationId xmlns:a16="http://schemas.microsoft.com/office/drawing/2014/main" id="{05467E73-EB47-41E0-9F5B-F79581F66B17}"/>
                  </a:ext>
                </a:extLst>
              </p:cNvPr>
              <p:cNvSpPr>
                <a:spLocks/>
              </p:cNvSpPr>
              <p:nvPr/>
            </p:nvSpPr>
            <p:spPr bwMode="auto">
              <a:xfrm>
                <a:off x="1740" y="2148"/>
                <a:ext cx="135" cy="137"/>
              </a:xfrm>
              <a:custGeom>
                <a:avLst/>
                <a:gdLst>
                  <a:gd name="T0" fmla="*/ 17 w 543"/>
                  <a:gd name="T1" fmla="*/ 34 h 551"/>
                  <a:gd name="T2" fmla="*/ 19 w 543"/>
                  <a:gd name="T3" fmla="*/ 34 h 551"/>
                  <a:gd name="T4" fmla="*/ 22 w 543"/>
                  <a:gd name="T5" fmla="*/ 33 h 551"/>
                  <a:gd name="T6" fmla="*/ 25 w 543"/>
                  <a:gd name="T7" fmla="*/ 32 h 551"/>
                  <a:gd name="T8" fmla="*/ 27 w 543"/>
                  <a:gd name="T9" fmla="*/ 31 h 551"/>
                  <a:gd name="T10" fmla="*/ 29 w 543"/>
                  <a:gd name="T11" fmla="*/ 29 h 551"/>
                  <a:gd name="T12" fmla="*/ 31 w 543"/>
                  <a:gd name="T13" fmla="*/ 27 h 551"/>
                  <a:gd name="T14" fmla="*/ 32 w 543"/>
                  <a:gd name="T15" fmla="*/ 25 h 551"/>
                  <a:gd name="T16" fmla="*/ 33 w 543"/>
                  <a:gd name="T17" fmla="*/ 22 h 551"/>
                  <a:gd name="T18" fmla="*/ 34 w 543"/>
                  <a:gd name="T19" fmla="*/ 20 h 551"/>
                  <a:gd name="T20" fmla="*/ 34 w 543"/>
                  <a:gd name="T21" fmla="*/ 17 h 551"/>
                  <a:gd name="T22" fmla="*/ 34 w 543"/>
                  <a:gd name="T23" fmla="*/ 14 h 551"/>
                  <a:gd name="T24" fmla="*/ 33 w 543"/>
                  <a:gd name="T25" fmla="*/ 12 h 551"/>
                  <a:gd name="T26" fmla="*/ 32 w 543"/>
                  <a:gd name="T27" fmla="*/ 9 h 551"/>
                  <a:gd name="T28" fmla="*/ 31 w 543"/>
                  <a:gd name="T29" fmla="*/ 7 h 551"/>
                  <a:gd name="T30" fmla="*/ 29 w 543"/>
                  <a:gd name="T31" fmla="*/ 5 h 551"/>
                  <a:gd name="T32" fmla="*/ 27 w 543"/>
                  <a:gd name="T33" fmla="*/ 3 h 551"/>
                  <a:gd name="T34" fmla="*/ 25 w 543"/>
                  <a:gd name="T35" fmla="*/ 2 h 551"/>
                  <a:gd name="T36" fmla="*/ 22 w 543"/>
                  <a:gd name="T37" fmla="*/ 1 h 551"/>
                  <a:gd name="T38" fmla="*/ 19 w 543"/>
                  <a:gd name="T39" fmla="*/ 0 h 551"/>
                  <a:gd name="T40" fmla="*/ 17 w 543"/>
                  <a:gd name="T41" fmla="*/ 0 h 551"/>
                  <a:gd name="T42" fmla="*/ 14 w 543"/>
                  <a:gd name="T43" fmla="*/ 0 h 551"/>
                  <a:gd name="T44" fmla="*/ 12 w 543"/>
                  <a:gd name="T45" fmla="*/ 1 h 551"/>
                  <a:gd name="T46" fmla="*/ 9 w 543"/>
                  <a:gd name="T47" fmla="*/ 2 h 551"/>
                  <a:gd name="T48" fmla="*/ 7 w 543"/>
                  <a:gd name="T49" fmla="*/ 3 h 551"/>
                  <a:gd name="T50" fmla="*/ 5 w 543"/>
                  <a:gd name="T51" fmla="*/ 5 h 551"/>
                  <a:gd name="T52" fmla="*/ 3 w 543"/>
                  <a:gd name="T53" fmla="*/ 7 h 551"/>
                  <a:gd name="T54" fmla="*/ 2 w 543"/>
                  <a:gd name="T55" fmla="*/ 9 h 551"/>
                  <a:gd name="T56" fmla="*/ 1 w 543"/>
                  <a:gd name="T57" fmla="*/ 12 h 551"/>
                  <a:gd name="T58" fmla="*/ 0 w 543"/>
                  <a:gd name="T59" fmla="*/ 14 h 551"/>
                  <a:gd name="T60" fmla="*/ 0 w 543"/>
                  <a:gd name="T61" fmla="*/ 17 h 551"/>
                  <a:gd name="T62" fmla="*/ 0 w 543"/>
                  <a:gd name="T63" fmla="*/ 18 h 551"/>
                  <a:gd name="T64" fmla="*/ 0 w 543"/>
                  <a:gd name="T65" fmla="*/ 21 h 551"/>
                  <a:gd name="T66" fmla="*/ 1 w 543"/>
                  <a:gd name="T67" fmla="*/ 23 h 551"/>
                  <a:gd name="T68" fmla="*/ 2 w 543"/>
                  <a:gd name="T69" fmla="*/ 25 h 551"/>
                  <a:gd name="T70" fmla="*/ 3 w 543"/>
                  <a:gd name="T71" fmla="*/ 27 h 551"/>
                  <a:gd name="T72" fmla="*/ 5 w 543"/>
                  <a:gd name="T73" fmla="*/ 29 h 551"/>
                  <a:gd name="T74" fmla="*/ 7 w 543"/>
                  <a:gd name="T75" fmla="*/ 31 h 551"/>
                  <a:gd name="T76" fmla="*/ 9 w 543"/>
                  <a:gd name="T77" fmla="*/ 32 h 551"/>
                  <a:gd name="T78" fmla="*/ 12 w 543"/>
                  <a:gd name="T79" fmla="*/ 33 h 551"/>
                  <a:gd name="T80" fmla="*/ 14 w 543"/>
                  <a:gd name="T81" fmla="*/ 34 h 551"/>
                  <a:gd name="T82" fmla="*/ 17 w 543"/>
                  <a:gd name="T83" fmla="*/ 34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2"/>
                    </a:lnTo>
                    <a:lnTo>
                      <a:pt x="361" y="532"/>
                    </a:lnTo>
                    <a:lnTo>
                      <a:pt x="400" y="512"/>
                    </a:lnTo>
                    <a:lnTo>
                      <a:pt x="437" y="494"/>
                    </a:lnTo>
                    <a:lnTo>
                      <a:pt x="467" y="465"/>
                    </a:lnTo>
                    <a:lnTo>
                      <a:pt x="495" y="436"/>
                    </a:lnTo>
                    <a:lnTo>
                      <a:pt x="515" y="399"/>
                    </a:lnTo>
                    <a:lnTo>
                      <a:pt x="533" y="361"/>
                    </a:lnTo>
                    <a:lnTo>
                      <a:pt x="543" y="322"/>
                    </a:lnTo>
                    <a:lnTo>
                      <a:pt x="543" y="275"/>
                    </a:lnTo>
                    <a:lnTo>
                      <a:pt x="543" y="228"/>
                    </a:lnTo>
                    <a:lnTo>
                      <a:pt x="533" y="190"/>
                    </a:lnTo>
                    <a:lnTo>
                      <a:pt x="515" y="151"/>
                    </a:lnTo>
                    <a:lnTo>
                      <a:pt x="495" y="114"/>
                    </a:lnTo>
                    <a:lnTo>
                      <a:pt x="467" y="86"/>
                    </a:lnTo>
                    <a:lnTo>
                      <a:pt x="437" y="56"/>
                    </a:lnTo>
                    <a:lnTo>
                      <a:pt x="400" y="28"/>
                    </a:lnTo>
                    <a:lnTo>
                      <a:pt x="361" y="19"/>
                    </a:lnTo>
                    <a:lnTo>
                      <a:pt x="314" y="9"/>
                    </a:lnTo>
                    <a:lnTo>
                      <a:pt x="277" y="0"/>
                    </a:lnTo>
                    <a:lnTo>
                      <a:pt x="229" y="9"/>
                    </a:lnTo>
                    <a:lnTo>
                      <a:pt x="190" y="19"/>
                    </a:lnTo>
                    <a:lnTo>
                      <a:pt x="152" y="28"/>
                    </a:lnTo>
                    <a:lnTo>
                      <a:pt x="114" y="56"/>
                    </a:lnTo>
                    <a:lnTo>
                      <a:pt x="76" y="86"/>
                    </a:lnTo>
                    <a:lnTo>
                      <a:pt x="57" y="114"/>
                    </a:lnTo>
                    <a:lnTo>
                      <a:pt x="28" y="151"/>
                    </a:lnTo>
                    <a:lnTo>
                      <a:pt x="19" y="190"/>
                    </a:lnTo>
                    <a:lnTo>
                      <a:pt x="0" y="228"/>
                    </a:lnTo>
                    <a:lnTo>
                      <a:pt x="0" y="275"/>
                    </a:lnTo>
                    <a:lnTo>
                      <a:pt x="0" y="285"/>
                    </a:lnTo>
                    <a:lnTo>
                      <a:pt x="9" y="332"/>
                    </a:lnTo>
                    <a:lnTo>
                      <a:pt x="19" y="370"/>
                    </a:lnTo>
                    <a:lnTo>
                      <a:pt x="39" y="408"/>
                    </a:lnTo>
                    <a:lnTo>
                      <a:pt x="57" y="436"/>
                    </a:lnTo>
                    <a:lnTo>
                      <a:pt x="86" y="475"/>
                    </a:lnTo>
                    <a:lnTo>
                      <a:pt x="114" y="494"/>
                    </a:lnTo>
                    <a:lnTo>
                      <a:pt x="152" y="523"/>
                    </a:lnTo>
                    <a:lnTo>
                      <a:pt x="190" y="532"/>
                    </a:lnTo>
                    <a:lnTo>
                      <a:pt x="229" y="542"/>
                    </a:lnTo>
                    <a:lnTo>
                      <a:pt x="277"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5" name="Freeform 100">
                <a:extLst>
                  <a:ext uri="{FF2B5EF4-FFF2-40B4-BE49-F238E27FC236}">
                    <a16:creationId xmlns:a16="http://schemas.microsoft.com/office/drawing/2014/main" id="{41F66DB7-C19D-49AF-A6F4-9F77202849AD}"/>
                  </a:ext>
                </a:extLst>
              </p:cNvPr>
              <p:cNvSpPr>
                <a:spLocks/>
              </p:cNvSpPr>
              <p:nvPr/>
            </p:nvSpPr>
            <p:spPr bwMode="auto">
              <a:xfrm>
                <a:off x="1747" y="2150"/>
                <a:ext cx="117" cy="119"/>
              </a:xfrm>
              <a:custGeom>
                <a:avLst/>
                <a:gdLst>
                  <a:gd name="T0" fmla="*/ 14 w 467"/>
                  <a:gd name="T1" fmla="*/ 30 h 475"/>
                  <a:gd name="T2" fmla="*/ 17 w 467"/>
                  <a:gd name="T3" fmla="*/ 29 h 475"/>
                  <a:gd name="T4" fmla="*/ 19 w 467"/>
                  <a:gd name="T5" fmla="*/ 29 h 475"/>
                  <a:gd name="T6" fmla="*/ 22 w 467"/>
                  <a:gd name="T7" fmla="*/ 28 h 475"/>
                  <a:gd name="T8" fmla="*/ 23 w 467"/>
                  <a:gd name="T9" fmla="*/ 27 h 475"/>
                  <a:gd name="T10" fmla="*/ 25 w 467"/>
                  <a:gd name="T11" fmla="*/ 26 h 475"/>
                  <a:gd name="T12" fmla="*/ 26 w 467"/>
                  <a:gd name="T13" fmla="*/ 24 h 475"/>
                  <a:gd name="T14" fmla="*/ 28 w 467"/>
                  <a:gd name="T15" fmla="*/ 22 h 475"/>
                  <a:gd name="T16" fmla="*/ 29 w 467"/>
                  <a:gd name="T17" fmla="*/ 20 h 475"/>
                  <a:gd name="T18" fmla="*/ 29 w 467"/>
                  <a:gd name="T19" fmla="*/ 17 h 475"/>
                  <a:gd name="T20" fmla="*/ 29 w 467"/>
                  <a:gd name="T21" fmla="*/ 15 h 475"/>
                  <a:gd name="T22" fmla="*/ 29 w 467"/>
                  <a:gd name="T23" fmla="*/ 13 h 475"/>
                  <a:gd name="T24" fmla="*/ 29 w 467"/>
                  <a:gd name="T25" fmla="*/ 10 h 475"/>
                  <a:gd name="T26" fmla="*/ 28 w 467"/>
                  <a:gd name="T27" fmla="*/ 8 h 475"/>
                  <a:gd name="T28" fmla="*/ 26 w 467"/>
                  <a:gd name="T29" fmla="*/ 7 h 475"/>
                  <a:gd name="T30" fmla="*/ 25 w 467"/>
                  <a:gd name="T31" fmla="*/ 5 h 475"/>
                  <a:gd name="T32" fmla="*/ 23 w 467"/>
                  <a:gd name="T33" fmla="*/ 3 h 475"/>
                  <a:gd name="T34" fmla="*/ 22 w 467"/>
                  <a:gd name="T35" fmla="*/ 2 h 475"/>
                  <a:gd name="T36" fmla="*/ 19 w 467"/>
                  <a:gd name="T37" fmla="*/ 1 h 475"/>
                  <a:gd name="T38" fmla="*/ 17 w 467"/>
                  <a:gd name="T39" fmla="*/ 1 h 475"/>
                  <a:gd name="T40" fmla="*/ 14 w 467"/>
                  <a:gd name="T41" fmla="*/ 0 h 475"/>
                  <a:gd name="T42" fmla="*/ 12 w 467"/>
                  <a:gd name="T43" fmla="*/ 1 h 475"/>
                  <a:gd name="T44" fmla="*/ 10 w 467"/>
                  <a:gd name="T45" fmla="*/ 1 h 475"/>
                  <a:gd name="T46" fmla="*/ 8 w 467"/>
                  <a:gd name="T47" fmla="*/ 2 h 475"/>
                  <a:gd name="T48" fmla="*/ 6 w 467"/>
                  <a:gd name="T49" fmla="*/ 3 h 475"/>
                  <a:gd name="T50" fmla="*/ 4 w 467"/>
                  <a:gd name="T51" fmla="*/ 5 h 475"/>
                  <a:gd name="T52" fmla="*/ 3 w 467"/>
                  <a:gd name="T53" fmla="*/ 6 h 475"/>
                  <a:gd name="T54" fmla="*/ 2 w 467"/>
                  <a:gd name="T55" fmla="*/ 8 h 475"/>
                  <a:gd name="T56" fmla="*/ 1 w 467"/>
                  <a:gd name="T57" fmla="*/ 10 h 475"/>
                  <a:gd name="T58" fmla="*/ 0 w 467"/>
                  <a:gd name="T59" fmla="*/ 13 h 475"/>
                  <a:gd name="T60" fmla="*/ 0 w 467"/>
                  <a:gd name="T61" fmla="*/ 15 h 475"/>
                  <a:gd name="T62" fmla="*/ 0 w 467"/>
                  <a:gd name="T63" fmla="*/ 16 h 475"/>
                  <a:gd name="T64" fmla="*/ 0 w 467"/>
                  <a:gd name="T65" fmla="*/ 18 h 475"/>
                  <a:gd name="T66" fmla="*/ 1 w 467"/>
                  <a:gd name="T67" fmla="*/ 20 h 475"/>
                  <a:gd name="T68" fmla="*/ 2 w 467"/>
                  <a:gd name="T69" fmla="*/ 22 h 475"/>
                  <a:gd name="T70" fmla="*/ 3 w 467"/>
                  <a:gd name="T71" fmla="*/ 24 h 475"/>
                  <a:gd name="T72" fmla="*/ 4 w 467"/>
                  <a:gd name="T73" fmla="*/ 26 h 475"/>
                  <a:gd name="T74" fmla="*/ 6 w 467"/>
                  <a:gd name="T75" fmla="*/ 27 h 475"/>
                  <a:gd name="T76" fmla="*/ 8 w 467"/>
                  <a:gd name="T77" fmla="*/ 28 h 475"/>
                  <a:gd name="T78" fmla="*/ 10 w 467"/>
                  <a:gd name="T79" fmla="*/ 29 h 475"/>
                  <a:gd name="T80" fmla="*/ 12 w 467"/>
                  <a:gd name="T81" fmla="*/ 29 h 475"/>
                  <a:gd name="T82" fmla="*/ 14 w 467"/>
                  <a:gd name="T83" fmla="*/ 30 h 4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75"/>
                  <a:gd name="T128" fmla="*/ 467 w 467"/>
                  <a:gd name="T129" fmla="*/ 475 h 4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75">
                    <a:moveTo>
                      <a:pt x="229" y="475"/>
                    </a:moveTo>
                    <a:lnTo>
                      <a:pt x="267" y="466"/>
                    </a:lnTo>
                    <a:lnTo>
                      <a:pt x="305" y="466"/>
                    </a:lnTo>
                    <a:lnTo>
                      <a:pt x="344" y="447"/>
                    </a:lnTo>
                    <a:lnTo>
                      <a:pt x="372" y="427"/>
                    </a:lnTo>
                    <a:lnTo>
                      <a:pt x="400" y="408"/>
                    </a:lnTo>
                    <a:lnTo>
                      <a:pt x="420" y="380"/>
                    </a:lnTo>
                    <a:lnTo>
                      <a:pt x="439" y="343"/>
                    </a:lnTo>
                    <a:lnTo>
                      <a:pt x="457" y="313"/>
                    </a:lnTo>
                    <a:lnTo>
                      <a:pt x="467" y="276"/>
                    </a:lnTo>
                    <a:lnTo>
                      <a:pt x="467" y="237"/>
                    </a:lnTo>
                    <a:lnTo>
                      <a:pt x="467" y="200"/>
                    </a:lnTo>
                    <a:lnTo>
                      <a:pt x="457" y="161"/>
                    </a:lnTo>
                    <a:lnTo>
                      <a:pt x="439" y="133"/>
                    </a:lnTo>
                    <a:lnTo>
                      <a:pt x="420" y="105"/>
                    </a:lnTo>
                    <a:lnTo>
                      <a:pt x="400" y="77"/>
                    </a:lnTo>
                    <a:lnTo>
                      <a:pt x="372" y="47"/>
                    </a:lnTo>
                    <a:lnTo>
                      <a:pt x="344" y="29"/>
                    </a:lnTo>
                    <a:lnTo>
                      <a:pt x="305" y="19"/>
                    </a:lnTo>
                    <a:lnTo>
                      <a:pt x="267" y="10"/>
                    </a:lnTo>
                    <a:lnTo>
                      <a:pt x="229" y="0"/>
                    </a:lnTo>
                    <a:lnTo>
                      <a:pt x="191" y="10"/>
                    </a:lnTo>
                    <a:lnTo>
                      <a:pt x="162" y="19"/>
                    </a:lnTo>
                    <a:lnTo>
                      <a:pt x="124" y="29"/>
                    </a:lnTo>
                    <a:lnTo>
                      <a:pt x="95" y="47"/>
                    </a:lnTo>
                    <a:lnTo>
                      <a:pt x="67" y="77"/>
                    </a:lnTo>
                    <a:lnTo>
                      <a:pt x="48" y="95"/>
                    </a:lnTo>
                    <a:lnTo>
                      <a:pt x="29" y="124"/>
                    </a:lnTo>
                    <a:lnTo>
                      <a:pt x="11" y="161"/>
                    </a:lnTo>
                    <a:lnTo>
                      <a:pt x="0" y="200"/>
                    </a:lnTo>
                    <a:lnTo>
                      <a:pt x="0" y="237"/>
                    </a:lnTo>
                    <a:lnTo>
                      <a:pt x="0" y="248"/>
                    </a:lnTo>
                    <a:lnTo>
                      <a:pt x="0" y="285"/>
                    </a:lnTo>
                    <a:lnTo>
                      <a:pt x="11" y="323"/>
                    </a:lnTo>
                    <a:lnTo>
                      <a:pt x="29" y="352"/>
                    </a:lnTo>
                    <a:lnTo>
                      <a:pt x="48" y="380"/>
                    </a:lnTo>
                    <a:lnTo>
                      <a:pt x="67" y="408"/>
                    </a:lnTo>
                    <a:lnTo>
                      <a:pt x="95" y="427"/>
                    </a:lnTo>
                    <a:lnTo>
                      <a:pt x="124" y="447"/>
                    </a:lnTo>
                    <a:lnTo>
                      <a:pt x="162" y="466"/>
                    </a:lnTo>
                    <a:lnTo>
                      <a:pt x="191" y="466"/>
                    </a:lnTo>
                    <a:lnTo>
                      <a:pt x="229"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6" name="Freeform 101">
                <a:extLst>
                  <a:ext uri="{FF2B5EF4-FFF2-40B4-BE49-F238E27FC236}">
                    <a16:creationId xmlns:a16="http://schemas.microsoft.com/office/drawing/2014/main" id="{29C66D54-A286-4F85-A1A2-2A60B8320345}"/>
                  </a:ext>
                </a:extLst>
              </p:cNvPr>
              <p:cNvSpPr>
                <a:spLocks/>
              </p:cNvSpPr>
              <p:nvPr/>
            </p:nvSpPr>
            <p:spPr bwMode="auto">
              <a:xfrm>
                <a:off x="1752" y="2155"/>
                <a:ext cx="100" cy="97"/>
              </a:xfrm>
              <a:custGeom>
                <a:avLst/>
                <a:gdLst>
                  <a:gd name="T0" fmla="*/ 13 w 400"/>
                  <a:gd name="T1" fmla="*/ 24 h 389"/>
                  <a:gd name="T2" fmla="*/ 14 w 400"/>
                  <a:gd name="T3" fmla="*/ 24 h 389"/>
                  <a:gd name="T4" fmla="*/ 17 w 400"/>
                  <a:gd name="T5" fmla="*/ 24 h 389"/>
                  <a:gd name="T6" fmla="*/ 19 w 400"/>
                  <a:gd name="T7" fmla="*/ 23 h 389"/>
                  <a:gd name="T8" fmla="*/ 20 w 400"/>
                  <a:gd name="T9" fmla="*/ 22 h 389"/>
                  <a:gd name="T10" fmla="*/ 22 w 400"/>
                  <a:gd name="T11" fmla="*/ 21 h 389"/>
                  <a:gd name="T12" fmla="*/ 23 w 400"/>
                  <a:gd name="T13" fmla="*/ 19 h 389"/>
                  <a:gd name="T14" fmla="*/ 23 w 400"/>
                  <a:gd name="T15" fmla="*/ 18 h 389"/>
                  <a:gd name="T16" fmla="*/ 24 w 400"/>
                  <a:gd name="T17" fmla="*/ 16 h 389"/>
                  <a:gd name="T18" fmla="*/ 25 w 400"/>
                  <a:gd name="T19" fmla="*/ 14 h 389"/>
                  <a:gd name="T20" fmla="*/ 25 w 400"/>
                  <a:gd name="T21" fmla="*/ 12 h 389"/>
                  <a:gd name="T22" fmla="*/ 25 w 400"/>
                  <a:gd name="T23" fmla="*/ 10 h 389"/>
                  <a:gd name="T24" fmla="*/ 24 w 400"/>
                  <a:gd name="T25" fmla="*/ 8 h 389"/>
                  <a:gd name="T26" fmla="*/ 23 w 400"/>
                  <a:gd name="T27" fmla="*/ 6 h 389"/>
                  <a:gd name="T28" fmla="*/ 23 w 400"/>
                  <a:gd name="T29" fmla="*/ 5 h 389"/>
                  <a:gd name="T30" fmla="*/ 22 w 400"/>
                  <a:gd name="T31" fmla="*/ 3 h 389"/>
                  <a:gd name="T32" fmla="*/ 20 w 400"/>
                  <a:gd name="T33" fmla="*/ 2 h 389"/>
                  <a:gd name="T34" fmla="*/ 19 w 400"/>
                  <a:gd name="T35" fmla="*/ 1 h 389"/>
                  <a:gd name="T36" fmla="*/ 17 w 400"/>
                  <a:gd name="T37" fmla="*/ 0 h 389"/>
                  <a:gd name="T38" fmla="*/ 14 w 400"/>
                  <a:gd name="T39" fmla="*/ 0 h 389"/>
                  <a:gd name="T40" fmla="*/ 13 w 400"/>
                  <a:gd name="T41" fmla="*/ 0 h 389"/>
                  <a:gd name="T42" fmla="*/ 11 w 400"/>
                  <a:gd name="T43" fmla="*/ 0 h 389"/>
                  <a:gd name="T44" fmla="*/ 9 w 400"/>
                  <a:gd name="T45" fmla="*/ 0 h 389"/>
                  <a:gd name="T46" fmla="*/ 7 w 400"/>
                  <a:gd name="T47" fmla="*/ 1 h 389"/>
                  <a:gd name="T48" fmla="*/ 6 w 400"/>
                  <a:gd name="T49" fmla="*/ 2 h 389"/>
                  <a:gd name="T50" fmla="*/ 4 w 400"/>
                  <a:gd name="T51" fmla="*/ 3 h 389"/>
                  <a:gd name="T52" fmla="*/ 3 w 400"/>
                  <a:gd name="T53" fmla="*/ 5 h 389"/>
                  <a:gd name="T54" fmla="*/ 2 w 400"/>
                  <a:gd name="T55" fmla="*/ 6 h 389"/>
                  <a:gd name="T56" fmla="*/ 1 w 400"/>
                  <a:gd name="T57" fmla="*/ 8 h 389"/>
                  <a:gd name="T58" fmla="*/ 1 w 400"/>
                  <a:gd name="T59" fmla="*/ 9 h 389"/>
                  <a:gd name="T60" fmla="*/ 0 w 400"/>
                  <a:gd name="T61" fmla="*/ 12 h 389"/>
                  <a:gd name="T62" fmla="*/ 0 w 400"/>
                  <a:gd name="T63" fmla="*/ 12 h 389"/>
                  <a:gd name="T64" fmla="*/ 1 w 400"/>
                  <a:gd name="T65" fmla="*/ 14 h 389"/>
                  <a:gd name="T66" fmla="*/ 1 w 400"/>
                  <a:gd name="T67" fmla="*/ 16 h 389"/>
                  <a:gd name="T68" fmla="*/ 2 w 400"/>
                  <a:gd name="T69" fmla="*/ 18 h 389"/>
                  <a:gd name="T70" fmla="*/ 3 w 400"/>
                  <a:gd name="T71" fmla="*/ 19 h 389"/>
                  <a:gd name="T72" fmla="*/ 4 w 400"/>
                  <a:gd name="T73" fmla="*/ 21 h 389"/>
                  <a:gd name="T74" fmla="*/ 6 w 400"/>
                  <a:gd name="T75" fmla="*/ 22 h 389"/>
                  <a:gd name="T76" fmla="*/ 7 w 400"/>
                  <a:gd name="T77" fmla="*/ 23 h 389"/>
                  <a:gd name="T78" fmla="*/ 9 w 400"/>
                  <a:gd name="T79" fmla="*/ 24 h 389"/>
                  <a:gd name="T80" fmla="*/ 11 w 400"/>
                  <a:gd name="T81" fmla="*/ 24 h 389"/>
                  <a:gd name="T82" fmla="*/ 13 w 400"/>
                  <a:gd name="T83" fmla="*/ 24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199" y="389"/>
                    </a:moveTo>
                    <a:lnTo>
                      <a:pt x="229" y="389"/>
                    </a:lnTo>
                    <a:lnTo>
                      <a:pt x="266" y="380"/>
                    </a:lnTo>
                    <a:lnTo>
                      <a:pt x="294" y="371"/>
                    </a:lnTo>
                    <a:lnTo>
                      <a:pt x="313" y="352"/>
                    </a:lnTo>
                    <a:lnTo>
                      <a:pt x="342" y="333"/>
                    </a:lnTo>
                    <a:lnTo>
                      <a:pt x="361" y="313"/>
                    </a:lnTo>
                    <a:lnTo>
                      <a:pt x="371" y="285"/>
                    </a:lnTo>
                    <a:lnTo>
                      <a:pt x="389" y="257"/>
                    </a:lnTo>
                    <a:lnTo>
                      <a:pt x="400" y="229"/>
                    </a:lnTo>
                    <a:lnTo>
                      <a:pt x="400" y="190"/>
                    </a:lnTo>
                    <a:lnTo>
                      <a:pt x="400" y="162"/>
                    </a:lnTo>
                    <a:lnTo>
                      <a:pt x="389" y="133"/>
                    </a:lnTo>
                    <a:lnTo>
                      <a:pt x="371" y="105"/>
                    </a:lnTo>
                    <a:lnTo>
                      <a:pt x="361" y="76"/>
                    </a:lnTo>
                    <a:lnTo>
                      <a:pt x="342" y="58"/>
                    </a:lnTo>
                    <a:lnTo>
                      <a:pt x="313" y="38"/>
                    </a:lnTo>
                    <a:lnTo>
                      <a:pt x="294" y="19"/>
                    </a:lnTo>
                    <a:lnTo>
                      <a:pt x="266" y="10"/>
                    </a:lnTo>
                    <a:lnTo>
                      <a:pt x="229" y="0"/>
                    </a:lnTo>
                    <a:lnTo>
                      <a:pt x="199" y="0"/>
                    </a:lnTo>
                    <a:lnTo>
                      <a:pt x="171" y="0"/>
                    </a:lnTo>
                    <a:lnTo>
                      <a:pt x="142" y="10"/>
                    </a:lnTo>
                    <a:lnTo>
                      <a:pt x="114" y="19"/>
                    </a:lnTo>
                    <a:lnTo>
                      <a:pt x="86" y="38"/>
                    </a:lnTo>
                    <a:lnTo>
                      <a:pt x="66" y="47"/>
                    </a:lnTo>
                    <a:lnTo>
                      <a:pt x="47" y="76"/>
                    </a:lnTo>
                    <a:lnTo>
                      <a:pt x="28" y="95"/>
                    </a:lnTo>
                    <a:lnTo>
                      <a:pt x="19" y="123"/>
                    </a:lnTo>
                    <a:lnTo>
                      <a:pt x="9" y="153"/>
                    </a:lnTo>
                    <a:lnTo>
                      <a:pt x="0" y="190"/>
                    </a:lnTo>
                    <a:lnTo>
                      <a:pt x="0" y="200"/>
                    </a:lnTo>
                    <a:lnTo>
                      <a:pt x="9" y="229"/>
                    </a:lnTo>
                    <a:lnTo>
                      <a:pt x="19" y="257"/>
                    </a:lnTo>
                    <a:lnTo>
                      <a:pt x="28" y="285"/>
                    </a:lnTo>
                    <a:lnTo>
                      <a:pt x="47" y="313"/>
                    </a:lnTo>
                    <a:lnTo>
                      <a:pt x="66" y="333"/>
                    </a:lnTo>
                    <a:lnTo>
                      <a:pt x="86" y="352"/>
                    </a:lnTo>
                    <a:lnTo>
                      <a:pt x="114" y="371"/>
                    </a:lnTo>
                    <a:lnTo>
                      <a:pt x="142" y="380"/>
                    </a:lnTo>
                    <a:lnTo>
                      <a:pt x="171" y="389"/>
                    </a:lnTo>
                    <a:lnTo>
                      <a:pt x="199"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7" name="Freeform 102">
                <a:extLst>
                  <a:ext uri="{FF2B5EF4-FFF2-40B4-BE49-F238E27FC236}">
                    <a16:creationId xmlns:a16="http://schemas.microsoft.com/office/drawing/2014/main" id="{5C8D54AD-7C13-462A-BC77-E8E8922B35DB}"/>
                  </a:ext>
                </a:extLst>
              </p:cNvPr>
              <p:cNvSpPr>
                <a:spLocks/>
              </p:cNvSpPr>
              <p:nvPr/>
            </p:nvSpPr>
            <p:spPr bwMode="auto">
              <a:xfrm>
                <a:off x="1759" y="2157"/>
                <a:ext cx="81" cy="79"/>
              </a:xfrm>
              <a:custGeom>
                <a:avLst/>
                <a:gdLst>
                  <a:gd name="T0" fmla="*/ 10 w 324"/>
                  <a:gd name="T1" fmla="*/ 20 h 314"/>
                  <a:gd name="T2" fmla="*/ 12 w 324"/>
                  <a:gd name="T3" fmla="*/ 20 h 314"/>
                  <a:gd name="T4" fmla="*/ 13 w 324"/>
                  <a:gd name="T5" fmla="*/ 19 h 314"/>
                  <a:gd name="T6" fmla="*/ 15 w 324"/>
                  <a:gd name="T7" fmla="*/ 19 h 314"/>
                  <a:gd name="T8" fmla="*/ 16 w 324"/>
                  <a:gd name="T9" fmla="*/ 18 h 314"/>
                  <a:gd name="T10" fmla="*/ 17 w 324"/>
                  <a:gd name="T11" fmla="*/ 17 h 314"/>
                  <a:gd name="T12" fmla="*/ 18 w 324"/>
                  <a:gd name="T13" fmla="*/ 16 h 314"/>
                  <a:gd name="T14" fmla="*/ 19 w 324"/>
                  <a:gd name="T15" fmla="*/ 14 h 314"/>
                  <a:gd name="T16" fmla="*/ 20 w 324"/>
                  <a:gd name="T17" fmla="*/ 13 h 314"/>
                  <a:gd name="T18" fmla="*/ 20 w 324"/>
                  <a:gd name="T19" fmla="*/ 11 h 314"/>
                  <a:gd name="T20" fmla="*/ 20 w 324"/>
                  <a:gd name="T21" fmla="*/ 10 h 314"/>
                  <a:gd name="T22" fmla="*/ 20 w 324"/>
                  <a:gd name="T23" fmla="*/ 8 h 314"/>
                  <a:gd name="T24" fmla="*/ 20 w 324"/>
                  <a:gd name="T25" fmla="*/ 7 h 314"/>
                  <a:gd name="T26" fmla="*/ 19 w 324"/>
                  <a:gd name="T27" fmla="*/ 5 h 314"/>
                  <a:gd name="T28" fmla="*/ 18 w 324"/>
                  <a:gd name="T29" fmla="*/ 4 h 314"/>
                  <a:gd name="T30" fmla="*/ 17 w 324"/>
                  <a:gd name="T31" fmla="*/ 3 h 314"/>
                  <a:gd name="T32" fmla="*/ 16 w 324"/>
                  <a:gd name="T33" fmla="*/ 2 h 314"/>
                  <a:gd name="T34" fmla="*/ 15 w 324"/>
                  <a:gd name="T35" fmla="*/ 1 h 314"/>
                  <a:gd name="T36" fmla="*/ 13 w 324"/>
                  <a:gd name="T37" fmla="*/ 1 h 314"/>
                  <a:gd name="T38" fmla="*/ 12 w 324"/>
                  <a:gd name="T39" fmla="*/ 0 h 314"/>
                  <a:gd name="T40" fmla="*/ 10 w 324"/>
                  <a:gd name="T41" fmla="*/ 0 h 314"/>
                  <a:gd name="T42" fmla="*/ 9 w 324"/>
                  <a:gd name="T43" fmla="*/ 0 h 314"/>
                  <a:gd name="T44" fmla="*/ 7 w 324"/>
                  <a:gd name="T45" fmla="*/ 1 h 314"/>
                  <a:gd name="T46" fmla="*/ 6 w 324"/>
                  <a:gd name="T47" fmla="*/ 1 h 314"/>
                  <a:gd name="T48" fmla="*/ 4 w 324"/>
                  <a:gd name="T49" fmla="*/ 2 h 314"/>
                  <a:gd name="T50" fmla="*/ 3 w 324"/>
                  <a:gd name="T51" fmla="*/ 3 h 314"/>
                  <a:gd name="T52" fmla="*/ 2 w 324"/>
                  <a:gd name="T53" fmla="*/ 4 h 314"/>
                  <a:gd name="T54" fmla="*/ 1 w 324"/>
                  <a:gd name="T55" fmla="*/ 5 h 314"/>
                  <a:gd name="T56" fmla="*/ 1 w 324"/>
                  <a:gd name="T57" fmla="*/ 7 h 314"/>
                  <a:gd name="T58" fmla="*/ 0 w 324"/>
                  <a:gd name="T59" fmla="*/ 8 h 314"/>
                  <a:gd name="T60" fmla="*/ 0 w 324"/>
                  <a:gd name="T61" fmla="*/ 10 h 314"/>
                  <a:gd name="T62" fmla="*/ 0 w 324"/>
                  <a:gd name="T63" fmla="*/ 11 h 314"/>
                  <a:gd name="T64" fmla="*/ 1 w 324"/>
                  <a:gd name="T65" fmla="*/ 13 h 314"/>
                  <a:gd name="T66" fmla="*/ 1 w 324"/>
                  <a:gd name="T67" fmla="*/ 14 h 314"/>
                  <a:gd name="T68" fmla="*/ 2 w 324"/>
                  <a:gd name="T69" fmla="*/ 16 h 314"/>
                  <a:gd name="T70" fmla="*/ 3 w 324"/>
                  <a:gd name="T71" fmla="*/ 17 h 314"/>
                  <a:gd name="T72" fmla="*/ 4 w 324"/>
                  <a:gd name="T73" fmla="*/ 18 h 314"/>
                  <a:gd name="T74" fmla="*/ 6 w 324"/>
                  <a:gd name="T75" fmla="*/ 19 h 314"/>
                  <a:gd name="T76" fmla="*/ 7 w 324"/>
                  <a:gd name="T77" fmla="*/ 19 h 314"/>
                  <a:gd name="T78" fmla="*/ 9 w 324"/>
                  <a:gd name="T79" fmla="*/ 20 h 314"/>
                  <a:gd name="T80" fmla="*/ 10 w 324"/>
                  <a:gd name="T81" fmla="*/ 20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0" y="314"/>
                    </a:lnTo>
                    <a:lnTo>
                      <a:pt x="210" y="303"/>
                    </a:lnTo>
                    <a:lnTo>
                      <a:pt x="238" y="294"/>
                    </a:lnTo>
                    <a:lnTo>
                      <a:pt x="257" y="284"/>
                    </a:lnTo>
                    <a:lnTo>
                      <a:pt x="276" y="266"/>
                    </a:lnTo>
                    <a:lnTo>
                      <a:pt x="285" y="247"/>
                    </a:lnTo>
                    <a:lnTo>
                      <a:pt x="305" y="228"/>
                    </a:lnTo>
                    <a:lnTo>
                      <a:pt x="314" y="208"/>
                    </a:lnTo>
                    <a:lnTo>
                      <a:pt x="314" y="180"/>
                    </a:lnTo>
                    <a:lnTo>
                      <a:pt x="324" y="161"/>
                    </a:lnTo>
                    <a:lnTo>
                      <a:pt x="314" y="132"/>
                    </a:lnTo>
                    <a:lnTo>
                      <a:pt x="314" y="104"/>
                    </a:lnTo>
                    <a:lnTo>
                      <a:pt x="305" y="85"/>
                    </a:lnTo>
                    <a:lnTo>
                      <a:pt x="285" y="66"/>
                    </a:lnTo>
                    <a:lnTo>
                      <a:pt x="276" y="48"/>
                    </a:lnTo>
                    <a:lnTo>
                      <a:pt x="257" y="28"/>
                    </a:lnTo>
                    <a:lnTo>
                      <a:pt x="238" y="18"/>
                    </a:lnTo>
                    <a:lnTo>
                      <a:pt x="210" y="9"/>
                    </a:lnTo>
                    <a:lnTo>
                      <a:pt x="190" y="0"/>
                    </a:lnTo>
                    <a:lnTo>
                      <a:pt x="162" y="0"/>
                    </a:lnTo>
                    <a:lnTo>
                      <a:pt x="134" y="0"/>
                    </a:lnTo>
                    <a:lnTo>
                      <a:pt x="114" y="9"/>
                    </a:lnTo>
                    <a:lnTo>
                      <a:pt x="86" y="18"/>
                    </a:lnTo>
                    <a:lnTo>
                      <a:pt x="67" y="28"/>
                    </a:lnTo>
                    <a:lnTo>
                      <a:pt x="47" y="48"/>
                    </a:lnTo>
                    <a:lnTo>
                      <a:pt x="28" y="66"/>
                    </a:lnTo>
                    <a:lnTo>
                      <a:pt x="19" y="85"/>
                    </a:lnTo>
                    <a:lnTo>
                      <a:pt x="10" y="104"/>
                    </a:lnTo>
                    <a:lnTo>
                      <a:pt x="0" y="132"/>
                    </a:lnTo>
                    <a:lnTo>
                      <a:pt x="0" y="161"/>
                    </a:lnTo>
                    <a:lnTo>
                      <a:pt x="0" y="180"/>
                    </a:lnTo>
                    <a:lnTo>
                      <a:pt x="10" y="208"/>
                    </a:lnTo>
                    <a:lnTo>
                      <a:pt x="19" y="228"/>
                    </a:lnTo>
                    <a:lnTo>
                      <a:pt x="28" y="247"/>
                    </a:lnTo>
                    <a:lnTo>
                      <a:pt x="47" y="266"/>
                    </a:lnTo>
                    <a:lnTo>
                      <a:pt x="67" y="284"/>
                    </a:lnTo>
                    <a:lnTo>
                      <a:pt x="86" y="294"/>
                    </a:lnTo>
                    <a:lnTo>
                      <a:pt x="114" y="303"/>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8" name="Freeform 103">
                <a:extLst>
                  <a:ext uri="{FF2B5EF4-FFF2-40B4-BE49-F238E27FC236}">
                    <a16:creationId xmlns:a16="http://schemas.microsoft.com/office/drawing/2014/main" id="{F167E620-594F-4597-B72B-EC3CB7F87746}"/>
                  </a:ext>
                </a:extLst>
              </p:cNvPr>
              <p:cNvSpPr>
                <a:spLocks/>
              </p:cNvSpPr>
              <p:nvPr/>
            </p:nvSpPr>
            <p:spPr bwMode="auto">
              <a:xfrm>
                <a:off x="2009" y="2074"/>
                <a:ext cx="330" cy="330"/>
              </a:xfrm>
              <a:custGeom>
                <a:avLst/>
                <a:gdLst>
                  <a:gd name="T0" fmla="*/ 41 w 1323"/>
                  <a:gd name="T1" fmla="*/ 82 h 1321"/>
                  <a:gd name="T2" fmla="*/ 48 w 1323"/>
                  <a:gd name="T3" fmla="*/ 82 h 1321"/>
                  <a:gd name="T4" fmla="*/ 55 w 1323"/>
                  <a:gd name="T5" fmla="*/ 81 h 1321"/>
                  <a:gd name="T6" fmla="*/ 60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2 w 1323"/>
                  <a:gd name="T21" fmla="*/ 41 h 1321"/>
                  <a:gd name="T22" fmla="*/ 82 w 1323"/>
                  <a:gd name="T23" fmla="*/ 35 h 1321"/>
                  <a:gd name="T24" fmla="*/ 81 w 1323"/>
                  <a:gd name="T25" fmla="*/ 28 h 1321"/>
                  <a:gd name="T26" fmla="*/ 78 w 1323"/>
                  <a:gd name="T27" fmla="*/ 22 h 1321"/>
                  <a:gd name="T28" fmla="*/ 75 w 1323"/>
                  <a:gd name="T29" fmla="*/ 17 h 1321"/>
                  <a:gd name="T30" fmla="*/ 71 w 1323"/>
                  <a:gd name="T31" fmla="*/ 12 h 1321"/>
                  <a:gd name="T32" fmla="*/ 66 w 1323"/>
                  <a:gd name="T33" fmla="*/ 8 h 1321"/>
                  <a:gd name="T34" fmla="*/ 60 w 1323"/>
                  <a:gd name="T35" fmla="*/ 5 h 1321"/>
                  <a:gd name="T36" fmla="*/ 55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19" name="Freeform 104">
                <a:extLst>
                  <a:ext uri="{FF2B5EF4-FFF2-40B4-BE49-F238E27FC236}">
                    <a16:creationId xmlns:a16="http://schemas.microsoft.com/office/drawing/2014/main" id="{6B373B13-1EE0-4B85-B1F7-B47173EAF012}"/>
                  </a:ext>
                </a:extLst>
              </p:cNvPr>
              <p:cNvSpPr>
                <a:spLocks/>
              </p:cNvSpPr>
              <p:nvPr/>
            </p:nvSpPr>
            <p:spPr bwMode="auto">
              <a:xfrm>
                <a:off x="2009" y="2074"/>
                <a:ext cx="330" cy="330"/>
              </a:xfrm>
              <a:custGeom>
                <a:avLst/>
                <a:gdLst>
                  <a:gd name="T0" fmla="*/ 41 w 1323"/>
                  <a:gd name="T1" fmla="*/ 82 h 1321"/>
                  <a:gd name="T2" fmla="*/ 48 w 1323"/>
                  <a:gd name="T3" fmla="*/ 82 h 1321"/>
                  <a:gd name="T4" fmla="*/ 55 w 1323"/>
                  <a:gd name="T5" fmla="*/ 81 h 1321"/>
                  <a:gd name="T6" fmla="*/ 60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2 w 1323"/>
                  <a:gd name="T21" fmla="*/ 41 h 1321"/>
                  <a:gd name="T22" fmla="*/ 82 w 1323"/>
                  <a:gd name="T23" fmla="*/ 35 h 1321"/>
                  <a:gd name="T24" fmla="*/ 81 w 1323"/>
                  <a:gd name="T25" fmla="*/ 28 h 1321"/>
                  <a:gd name="T26" fmla="*/ 78 w 1323"/>
                  <a:gd name="T27" fmla="*/ 22 h 1321"/>
                  <a:gd name="T28" fmla="*/ 75 w 1323"/>
                  <a:gd name="T29" fmla="*/ 17 h 1321"/>
                  <a:gd name="T30" fmla="*/ 71 w 1323"/>
                  <a:gd name="T31" fmla="*/ 12 h 1321"/>
                  <a:gd name="T32" fmla="*/ 66 w 1323"/>
                  <a:gd name="T33" fmla="*/ 8 h 1321"/>
                  <a:gd name="T34" fmla="*/ 60 w 1323"/>
                  <a:gd name="T35" fmla="*/ 5 h 1321"/>
                  <a:gd name="T36" fmla="*/ 55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20" name="Freeform 105">
                <a:extLst>
                  <a:ext uri="{FF2B5EF4-FFF2-40B4-BE49-F238E27FC236}">
                    <a16:creationId xmlns:a16="http://schemas.microsoft.com/office/drawing/2014/main" id="{0C55BDD6-96F1-418B-8438-F29282DECD32}"/>
                  </a:ext>
                </a:extLst>
              </p:cNvPr>
              <p:cNvSpPr>
                <a:spLocks/>
              </p:cNvSpPr>
              <p:nvPr/>
            </p:nvSpPr>
            <p:spPr bwMode="auto">
              <a:xfrm>
                <a:off x="2009" y="2074"/>
                <a:ext cx="330" cy="330"/>
              </a:xfrm>
              <a:custGeom>
                <a:avLst/>
                <a:gdLst>
                  <a:gd name="T0" fmla="*/ 41 w 1323"/>
                  <a:gd name="T1" fmla="*/ 82 h 1321"/>
                  <a:gd name="T2" fmla="*/ 48 w 1323"/>
                  <a:gd name="T3" fmla="*/ 82 h 1321"/>
                  <a:gd name="T4" fmla="*/ 55 w 1323"/>
                  <a:gd name="T5" fmla="*/ 81 h 1321"/>
                  <a:gd name="T6" fmla="*/ 60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2 w 1323"/>
                  <a:gd name="T21" fmla="*/ 41 h 1321"/>
                  <a:gd name="T22" fmla="*/ 82 w 1323"/>
                  <a:gd name="T23" fmla="*/ 35 h 1321"/>
                  <a:gd name="T24" fmla="*/ 81 w 1323"/>
                  <a:gd name="T25" fmla="*/ 28 h 1321"/>
                  <a:gd name="T26" fmla="*/ 78 w 1323"/>
                  <a:gd name="T27" fmla="*/ 22 h 1321"/>
                  <a:gd name="T28" fmla="*/ 75 w 1323"/>
                  <a:gd name="T29" fmla="*/ 17 h 1321"/>
                  <a:gd name="T30" fmla="*/ 71 w 1323"/>
                  <a:gd name="T31" fmla="*/ 12 h 1321"/>
                  <a:gd name="T32" fmla="*/ 66 w 1323"/>
                  <a:gd name="T33" fmla="*/ 8 h 1321"/>
                  <a:gd name="T34" fmla="*/ 60 w 1323"/>
                  <a:gd name="T35" fmla="*/ 5 h 1321"/>
                  <a:gd name="T36" fmla="*/ 55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7" y="1321"/>
                    </a:moveTo>
                    <a:lnTo>
                      <a:pt x="771" y="1312"/>
                    </a:lnTo>
                    <a:lnTo>
                      <a:pt x="877" y="1293"/>
                    </a:lnTo>
                    <a:lnTo>
                      <a:pt x="972" y="1255"/>
                    </a:lnTo>
                    <a:lnTo>
                      <a:pt x="1057" y="1198"/>
                    </a:lnTo>
                    <a:lnTo>
                      <a:pt x="1133" y="1131"/>
                    </a:lnTo>
                    <a:lnTo>
                      <a:pt x="1199" y="1055"/>
                    </a:lnTo>
                    <a:lnTo>
                      <a:pt x="1257" y="969"/>
                    </a:lnTo>
                    <a:lnTo>
                      <a:pt x="1295" y="874"/>
                    </a:lnTo>
                    <a:lnTo>
                      <a:pt x="1314" y="770"/>
                    </a:lnTo>
                    <a:lnTo>
                      <a:pt x="1323" y="665"/>
                    </a:lnTo>
                    <a:lnTo>
                      <a:pt x="1314" y="561"/>
                    </a:lnTo>
                    <a:lnTo>
                      <a:pt x="1295" y="456"/>
                    </a:lnTo>
                    <a:lnTo>
                      <a:pt x="1257" y="361"/>
                    </a:lnTo>
                    <a:lnTo>
                      <a:pt x="1199" y="275"/>
                    </a:lnTo>
                    <a:lnTo>
                      <a:pt x="1133" y="199"/>
                    </a:lnTo>
                    <a:lnTo>
                      <a:pt x="1057" y="133"/>
                    </a:lnTo>
                    <a:lnTo>
                      <a:pt x="972" y="76"/>
                    </a:lnTo>
                    <a:lnTo>
                      <a:pt x="877" y="37"/>
                    </a:lnTo>
                    <a:lnTo>
                      <a:pt x="771" y="9"/>
                    </a:lnTo>
                    <a:lnTo>
                      <a:pt x="667" y="0"/>
                    </a:lnTo>
                    <a:lnTo>
                      <a:pt x="552" y="9"/>
                    </a:lnTo>
                    <a:lnTo>
                      <a:pt x="457" y="37"/>
                    </a:lnTo>
                    <a:lnTo>
                      <a:pt x="362" y="76"/>
                    </a:lnTo>
                    <a:lnTo>
                      <a:pt x="277" y="133"/>
                    </a:lnTo>
                    <a:lnTo>
                      <a:pt x="200" y="199"/>
                    </a:lnTo>
                    <a:lnTo>
                      <a:pt x="134" y="275"/>
                    </a:lnTo>
                    <a:lnTo>
                      <a:pt x="76" y="361"/>
                    </a:lnTo>
                    <a:lnTo>
                      <a:pt x="39" y="456"/>
                    </a:lnTo>
                    <a:lnTo>
                      <a:pt x="9" y="561"/>
                    </a:lnTo>
                    <a:lnTo>
                      <a:pt x="0" y="665"/>
                    </a:lnTo>
                    <a:lnTo>
                      <a:pt x="9" y="770"/>
                    </a:lnTo>
                    <a:lnTo>
                      <a:pt x="39" y="874"/>
                    </a:lnTo>
                    <a:lnTo>
                      <a:pt x="76" y="969"/>
                    </a:lnTo>
                    <a:lnTo>
                      <a:pt x="134" y="1055"/>
                    </a:lnTo>
                    <a:lnTo>
                      <a:pt x="200" y="1131"/>
                    </a:lnTo>
                    <a:lnTo>
                      <a:pt x="277" y="1198"/>
                    </a:lnTo>
                    <a:lnTo>
                      <a:pt x="362" y="1255"/>
                    </a:lnTo>
                    <a:lnTo>
                      <a:pt x="457" y="1293"/>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21" name="Freeform 106">
                <a:extLst>
                  <a:ext uri="{FF2B5EF4-FFF2-40B4-BE49-F238E27FC236}">
                    <a16:creationId xmlns:a16="http://schemas.microsoft.com/office/drawing/2014/main" id="{7DD92EF6-AA5D-42CF-8D66-F51C699301A3}"/>
                  </a:ext>
                </a:extLst>
              </p:cNvPr>
              <p:cNvSpPr>
                <a:spLocks/>
              </p:cNvSpPr>
              <p:nvPr/>
            </p:nvSpPr>
            <p:spPr bwMode="auto">
              <a:xfrm>
                <a:off x="2056" y="2098"/>
                <a:ext cx="174" cy="176"/>
              </a:xfrm>
              <a:custGeom>
                <a:avLst/>
                <a:gdLst>
                  <a:gd name="T0" fmla="*/ 22 w 695"/>
                  <a:gd name="T1" fmla="*/ 44 h 703"/>
                  <a:gd name="T2" fmla="*/ 25 w 695"/>
                  <a:gd name="T3" fmla="*/ 44 h 703"/>
                  <a:gd name="T4" fmla="*/ 29 w 695"/>
                  <a:gd name="T5" fmla="*/ 43 h 703"/>
                  <a:gd name="T6" fmla="*/ 32 w 695"/>
                  <a:gd name="T7" fmla="*/ 42 h 703"/>
                  <a:gd name="T8" fmla="*/ 35 w 695"/>
                  <a:gd name="T9" fmla="*/ 40 h 703"/>
                  <a:gd name="T10" fmla="*/ 37 w 695"/>
                  <a:gd name="T11" fmla="*/ 38 h 703"/>
                  <a:gd name="T12" fmla="*/ 39 w 695"/>
                  <a:gd name="T13" fmla="*/ 35 h 703"/>
                  <a:gd name="T14" fmla="*/ 41 w 695"/>
                  <a:gd name="T15" fmla="*/ 32 h 703"/>
                  <a:gd name="T16" fmla="*/ 42 w 695"/>
                  <a:gd name="T17" fmla="*/ 29 h 703"/>
                  <a:gd name="T18" fmla="*/ 44 w 695"/>
                  <a:gd name="T19" fmla="*/ 26 h 703"/>
                  <a:gd name="T20" fmla="*/ 44 w 695"/>
                  <a:gd name="T21" fmla="*/ 22 h 703"/>
                  <a:gd name="T22" fmla="*/ 44 w 695"/>
                  <a:gd name="T23" fmla="*/ 19 h 703"/>
                  <a:gd name="T24" fmla="*/ 42 w 695"/>
                  <a:gd name="T25" fmla="*/ 15 h 703"/>
                  <a:gd name="T26" fmla="*/ 41 w 695"/>
                  <a:gd name="T27" fmla="*/ 12 h 703"/>
                  <a:gd name="T28" fmla="*/ 39 w 695"/>
                  <a:gd name="T29" fmla="*/ 9 h 703"/>
                  <a:gd name="T30" fmla="*/ 37 w 695"/>
                  <a:gd name="T31" fmla="*/ 7 h 703"/>
                  <a:gd name="T32" fmla="*/ 35 w 695"/>
                  <a:gd name="T33" fmla="*/ 4 h 703"/>
                  <a:gd name="T34" fmla="*/ 32 w 695"/>
                  <a:gd name="T35" fmla="*/ 3 h 703"/>
                  <a:gd name="T36" fmla="*/ 29 w 695"/>
                  <a:gd name="T37" fmla="*/ 1 h 703"/>
                  <a:gd name="T38" fmla="*/ 25 w 695"/>
                  <a:gd name="T39" fmla="*/ 1 h 703"/>
                  <a:gd name="T40" fmla="*/ 22 w 695"/>
                  <a:gd name="T41" fmla="*/ 0 h 703"/>
                  <a:gd name="T42" fmla="*/ 18 w 695"/>
                  <a:gd name="T43" fmla="*/ 1 h 703"/>
                  <a:gd name="T44" fmla="*/ 15 w 695"/>
                  <a:gd name="T45" fmla="*/ 1 h 703"/>
                  <a:gd name="T46" fmla="*/ 12 w 695"/>
                  <a:gd name="T47" fmla="*/ 3 h 703"/>
                  <a:gd name="T48" fmla="*/ 9 w 695"/>
                  <a:gd name="T49" fmla="*/ 4 h 703"/>
                  <a:gd name="T50" fmla="*/ 6 w 695"/>
                  <a:gd name="T51" fmla="*/ 7 h 703"/>
                  <a:gd name="T52" fmla="*/ 4 w 695"/>
                  <a:gd name="T53" fmla="*/ 9 h 703"/>
                  <a:gd name="T54" fmla="*/ 3 w 695"/>
                  <a:gd name="T55" fmla="*/ 12 h 703"/>
                  <a:gd name="T56" fmla="*/ 1 w 695"/>
                  <a:gd name="T57" fmla="*/ 15 h 703"/>
                  <a:gd name="T58" fmla="*/ 0 w 695"/>
                  <a:gd name="T59" fmla="*/ 19 h 703"/>
                  <a:gd name="T60" fmla="*/ 0 w 695"/>
                  <a:gd name="T61" fmla="*/ 22 h 703"/>
                  <a:gd name="T62" fmla="*/ 0 w 695"/>
                  <a:gd name="T63" fmla="*/ 26 h 703"/>
                  <a:gd name="T64" fmla="*/ 1 w 695"/>
                  <a:gd name="T65" fmla="*/ 29 h 703"/>
                  <a:gd name="T66" fmla="*/ 3 w 695"/>
                  <a:gd name="T67" fmla="*/ 32 h 703"/>
                  <a:gd name="T68" fmla="*/ 4 w 695"/>
                  <a:gd name="T69" fmla="*/ 35 h 703"/>
                  <a:gd name="T70" fmla="*/ 6 w 695"/>
                  <a:gd name="T71" fmla="*/ 38 h 703"/>
                  <a:gd name="T72" fmla="*/ 9 w 695"/>
                  <a:gd name="T73" fmla="*/ 40 h 703"/>
                  <a:gd name="T74" fmla="*/ 12 w 695"/>
                  <a:gd name="T75" fmla="*/ 42 h 703"/>
                  <a:gd name="T76" fmla="*/ 15 w 695"/>
                  <a:gd name="T77" fmla="*/ 43 h 703"/>
                  <a:gd name="T78" fmla="*/ 18 w 695"/>
                  <a:gd name="T79" fmla="*/ 44 h 703"/>
                  <a:gd name="T80" fmla="*/ 22 w 695"/>
                  <a:gd name="T81" fmla="*/ 44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3"/>
                  <a:gd name="T125" fmla="*/ 695 w 69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3">
                    <a:moveTo>
                      <a:pt x="342" y="703"/>
                    </a:moveTo>
                    <a:lnTo>
                      <a:pt x="400" y="694"/>
                    </a:lnTo>
                    <a:lnTo>
                      <a:pt x="457" y="684"/>
                    </a:lnTo>
                    <a:lnTo>
                      <a:pt x="504" y="665"/>
                    </a:lnTo>
                    <a:lnTo>
                      <a:pt x="552" y="636"/>
                    </a:lnTo>
                    <a:lnTo>
                      <a:pt x="590" y="599"/>
                    </a:lnTo>
                    <a:lnTo>
                      <a:pt x="628" y="561"/>
                    </a:lnTo>
                    <a:lnTo>
                      <a:pt x="657" y="513"/>
                    </a:lnTo>
                    <a:lnTo>
                      <a:pt x="675" y="466"/>
                    </a:lnTo>
                    <a:lnTo>
                      <a:pt x="695" y="409"/>
                    </a:lnTo>
                    <a:lnTo>
                      <a:pt x="695" y="351"/>
                    </a:lnTo>
                    <a:lnTo>
                      <a:pt x="695" y="295"/>
                    </a:lnTo>
                    <a:lnTo>
                      <a:pt x="675" y="238"/>
                    </a:lnTo>
                    <a:lnTo>
                      <a:pt x="657" y="191"/>
                    </a:lnTo>
                    <a:lnTo>
                      <a:pt x="628" y="143"/>
                    </a:lnTo>
                    <a:lnTo>
                      <a:pt x="590" y="104"/>
                    </a:lnTo>
                    <a:lnTo>
                      <a:pt x="552" y="66"/>
                    </a:lnTo>
                    <a:lnTo>
                      <a:pt x="504" y="38"/>
                    </a:lnTo>
                    <a:lnTo>
                      <a:pt x="457" y="18"/>
                    </a:lnTo>
                    <a:lnTo>
                      <a:pt x="400" y="9"/>
                    </a:lnTo>
                    <a:lnTo>
                      <a:pt x="342" y="0"/>
                    </a:lnTo>
                    <a:lnTo>
                      <a:pt x="285" y="9"/>
                    </a:lnTo>
                    <a:lnTo>
                      <a:pt x="238" y="18"/>
                    </a:lnTo>
                    <a:lnTo>
                      <a:pt x="190" y="38"/>
                    </a:lnTo>
                    <a:lnTo>
                      <a:pt x="143" y="66"/>
                    </a:lnTo>
                    <a:lnTo>
                      <a:pt x="95" y="104"/>
                    </a:lnTo>
                    <a:lnTo>
                      <a:pt x="67" y="143"/>
                    </a:lnTo>
                    <a:lnTo>
                      <a:pt x="38" y="191"/>
                    </a:lnTo>
                    <a:lnTo>
                      <a:pt x="19" y="238"/>
                    </a:lnTo>
                    <a:lnTo>
                      <a:pt x="0" y="295"/>
                    </a:lnTo>
                    <a:lnTo>
                      <a:pt x="0" y="351"/>
                    </a:lnTo>
                    <a:lnTo>
                      <a:pt x="0" y="409"/>
                    </a:lnTo>
                    <a:lnTo>
                      <a:pt x="19" y="466"/>
                    </a:lnTo>
                    <a:lnTo>
                      <a:pt x="38" y="513"/>
                    </a:lnTo>
                    <a:lnTo>
                      <a:pt x="67" y="561"/>
                    </a:lnTo>
                    <a:lnTo>
                      <a:pt x="95" y="599"/>
                    </a:lnTo>
                    <a:lnTo>
                      <a:pt x="143" y="636"/>
                    </a:lnTo>
                    <a:lnTo>
                      <a:pt x="190" y="665"/>
                    </a:lnTo>
                    <a:lnTo>
                      <a:pt x="238" y="684"/>
                    </a:lnTo>
                    <a:lnTo>
                      <a:pt x="285" y="694"/>
                    </a:lnTo>
                    <a:lnTo>
                      <a:pt x="342"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2" name="Freeform 107">
                <a:extLst>
                  <a:ext uri="{FF2B5EF4-FFF2-40B4-BE49-F238E27FC236}">
                    <a16:creationId xmlns:a16="http://schemas.microsoft.com/office/drawing/2014/main" id="{887785AA-742E-45AF-937F-AB0A5C3F7FCF}"/>
                  </a:ext>
                </a:extLst>
              </p:cNvPr>
              <p:cNvSpPr>
                <a:spLocks/>
              </p:cNvSpPr>
              <p:nvPr/>
            </p:nvSpPr>
            <p:spPr bwMode="auto">
              <a:xfrm>
                <a:off x="2061" y="2102"/>
                <a:ext cx="157" cy="155"/>
              </a:xfrm>
              <a:custGeom>
                <a:avLst/>
                <a:gdLst>
                  <a:gd name="T0" fmla="*/ 20 w 628"/>
                  <a:gd name="T1" fmla="*/ 39 h 618"/>
                  <a:gd name="T2" fmla="*/ 23 w 628"/>
                  <a:gd name="T3" fmla="*/ 38 h 618"/>
                  <a:gd name="T4" fmla="*/ 26 w 628"/>
                  <a:gd name="T5" fmla="*/ 38 h 618"/>
                  <a:gd name="T6" fmla="*/ 29 w 628"/>
                  <a:gd name="T7" fmla="*/ 37 h 618"/>
                  <a:gd name="T8" fmla="*/ 31 w 628"/>
                  <a:gd name="T9" fmla="*/ 35 h 618"/>
                  <a:gd name="T10" fmla="*/ 33 w 628"/>
                  <a:gd name="T11" fmla="*/ 33 h 618"/>
                  <a:gd name="T12" fmla="*/ 35 w 628"/>
                  <a:gd name="T13" fmla="*/ 31 h 618"/>
                  <a:gd name="T14" fmla="*/ 37 w 628"/>
                  <a:gd name="T15" fmla="*/ 28 h 618"/>
                  <a:gd name="T16" fmla="*/ 38 w 628"/>
                  <a:gd name="T17" fmla="*/ 26 h 618"/>
                  <a:gd name="T18" fmla="*/ 39 w 628"/>
                  <a:gd name="T19" fmla="*/ 23 h 618"/>
                  <a:gd name="T20" fmla="*/ 39 w 628"/>
                  <a:gd name="T21" fmla="*/ 19 h 618"/>
                  <a:gd name="T22" fmla="*/ 39 w 628"/>
                  <a:gd name="T23" fmla="*/ 16 h 618"/>
                  <a:gd name="T24" fmla="*/ 38 w 628"/>
                  <a:gd name="T25" fmla="*/ 13 h 618"/>
                  <a:gd name="T26" fmla="*/ 37 w 628"/>
                  <a:gd name="T27" fmla="*/ 10 h 618"/>
                  <a:gd name="T28" fmla="*/ 35 w 628"/>
                  <a:gd name="T29" fmla="*/ 8 h 618"/>
                  <a:gd name="T30" fmla="*/ 33 w 628"/>
                  <a:gd name="T31" fmla="*/ 6 h 618"/>
                  <a:gd name="T32" fmla="*/ 31 w 628"/>
                  <a:gd name="T33" fmla="*/ 4 h 618"/>
                  <a:gd name="T34" fmla="*/ 29 w 628"/>
                  <a:gd name="T35" fmla="*/ 2 h 618"/>
                  <a:gd name="T36" fmla="*/ 26 w 628"/>
                  <a:gd name="T37" fmla="*/ 1 h 618"/>
                  <a:gd name="T38" fmla="*/ 23 w 628"/>
                  <a:gd name="T39" fmla="*/ 0 h 618"/>
                  <a:gd name="T40" fmla="*/ 20 w 628"/>
                  <a:gd name="T41" fmla="*/ 0 h 618"/>
                  <a:gd name="T42" fmla="*/ 17 w 628"/>
                  <a:gd name="T43" fmla="*/ 0 h 618"/>
                  <a:gd name="T44" fmla="*/ 14 w 628"/>
                  <a:gd name="T45" fmla="*/ 1 h 618"/>
                  <a:gd name="T46" fmla="*/ 11 w 628"/>
                  <a:gd name="T47" fmla="*/ 2 h 618"/>
                  <a:gd name="T48" fmla="*/ 8 w 628"/>
                  <a:gd name="T49" fmla="*/ 4 h 618"/>
                  <a:gd name="T50" fmla="*/ 6 w 628"/>
                  <a:gd name="T51" fmla="*/ 6 h 618"/>
                  <a:gd name="T52" fmla="*/ 4 w 628"/>
                  <a:gd name="T53" fmla="*/ 8 h 618"/>
                  <a:gd name="T54" fmla="*/ 2 w 628"/>
                  <a:gd name="T55" fmla="*/ 10 h 618"/>
                  <a:gd name="T56" fmla="*/ 1 w 628"/>
                  <a:gd name="T57" fmla="*/ 13 h 618"/>
                  <a:gd name="T58" fmla="*/ 1 w 628"/>
                  <a:gd name="T59" fmla="*/ 16 h 618"/>
                  <a:gd name="T60" fmla="*/ 0 w 628"/>
                  <a:gd name="T61" fmla="*/ 19 h 618"/>
                  <a:gd name="T62" fmla="*/ 0 w 628"/>
                  <a:gd name="T63" fmla="*/ 20 h 618"/>
                  <a:gd name="T64" fmla="*/ 1 w 628"/>
                  <a:gd name="T65" fmla="*/ 20 h 618"/>
                  <a:gd name="T66" fmla="*/ 1 w 628"/>
                  <a:gd name="T67" fmla="*/ 23 h 618"/>
                  <a:gd name="T68" fmla="*/ 2 w 628"/>
                  <a:gd name="T69" fmla="*/ 26 h 618"/>
                  <a:gd name="T70" fmla="*/ 3 w 628"/>
                  <a:gd name="T71" fmla="*/ 29 h 618"/>
                  <a:gd name="T72" fmla="*/ 4 w 628"/>
                  <a:gd name="T73" fmla="*/ 31 h 618"/>
                  <a:gd name="T74" fmla="*/ 7 w 628"/>
                  <a:gd name="T75" fmla="*/ 34 h 618"/>
                  <a:gd name="T76" fmla="*/ 8 w 628"/>
                  <a:gd name="T77" fmla="*/ 35 h 618"/>
                  <a:gd name="T78" fmla="*/ 11 w 628"/>
                  <a:gd name="T79" fmla="*/ 37 h 618"/>
                  <a:gd name="T80" fmla="*/ 14 w 628"/>
                  <a:gd name="T81" fmla="*/ 38 h 618"/>
                  <a:gd name="T82" fmla="*/ 17 w 628"/>
                  <a:gd name="T83" fmla="*/ 39 h 618"/>
                  <a:gd name="T84" fmla="*/ 20 w 628"/>
                  <a:gd name="T85" fmla="*/ 39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8"/>
                  <a:gd name="T131" fmla="*/ 628 w 62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8">
                    <a:moveTo>
                      <a:pt x="314" y="618"/>
                    </a:moveTo>
                    <a:lnTo>
                      <a:pt x="362" y="609"/>
                    </a:lnTo>
                    <a:lnTo>
                      <a:pt x="409" y="599"/>
                    </a:lnTo>
                    <a:lnTo>
                      <a:pt x="457" y="581"/>
                    </a:lnTo>
                    <a:lnTo>
                      <a:pt x="495" y="562"/>
                    </a:lnTo>
                    <a:lnTo>
                      <a:pt x="533" y="523"/>
                    </a:lnTo>
                    <a:lnTo>
                      <a:pt x="561" y="495"/>
                    </a:lnTo>
                    <a:lnTo>
                      <a:pt x="591" y="448"/>
                    </a:lnTo>
                    <a:lnTo>
                      <a:pt x="609" y="410"/>
                    </a:lnTo>
                    <a:lnTo>
                      <a:pt x="619" y="363"/>
                    </a:lnTo>
                    <a:lnTo>
                      <a:pt x="628" y="305"/>
                    </a:lnTo>
                    <a:lnTo>
                      <a:pt x="619" y="257"/>
                    </a:lnTo>
                    <a:lnTo>
                      <a:pt x="609" y="210"/>
                    </a:lnTo>
                    <a:lnTo>
                      <a:pt x="591" y="162"/>
                    </a:lnTo>
                    <a:lnTo>
                      <a:pt x="561" y="125"/>
                    </a:lnTo>
                    <a:lnTo>
                      <a:pt x="533" y="86"/>
                    </a:lnTo>
                    <a:lnTo>
                      <a:pt x="495" y="58"/>
                    </a:lnTo>
                    <a:lnTo>
                      <a:pt x="457" y="30"/>
                    </a:lnTo>
                    <a:lnTo>
                      <a:pt x="409" y="11"/>
                    </a:lnTo>
                    <a:lnTo>
                      <a:pt x="362" y="0"/>
                    </a:lnTo>
                    <a:lnTo>
                      <a:pt x="314" y="0"/>
                    </a:lnTo>
                    <a:lnTo>
                      <a:pt x="266" y="0"/>
                    </a:lnTo>
                    <a:lnTo>
                      <a:pt x="219" y="11"/>
                    </a:lnTo>
                    <a:lnTo>
                      <a:pt x="171" y="30"/>
                    </a:lnTo>
                    <a:lnTo>
                      <a:pt x="133" y="58"/>
                    </a:lnTo>
                    <a:lnTo>
                      <a:pt x="95" y="86"/>
                    </a:lnTo>
                    <a:lnTo>
                      <a:pt x="67" y="125"/>
                    </a:lnTo>
                    <a:lnTo>
                      <a:pt x="37" y="162"/>
                    </a:lnTo>
                    <a:lnTo>
                      <a:pt x="19" y="210"/>
                    </a:lnTo>
                    <a:lnTo>
                      <a:pt x="9" y="257"/>
                    </a:lnTo>
                    <a:lnTo>
                      <a:pt x="0" y="305"/>
                    </a:lnTo>
                    <a:lnTo>
                      <a:pt x="0" y="315"/>
                    </a:lnTo>
                    <a:lnTo>
                      <a:pt x="9" y="324"/>
                    </a:lnTo>
                    <a:lnTo>
                      <a:pt x="9" y="372"/>
                    </a:lnTo>
                    <a:lnTo>
                      <a:pt x="28" y="419"/>
                    </a:lnTo>
                    <a:lnTo>
                      <a:pt x="48" y="457"/>
                    </a:lnTo>
                    <a:lnTo>
                      <a:pt x="67" y="495"/>
                    </a:lnTo>
                    <a:lnTo>
                      <a:pt x="104" y="534"/>
                    </a:lnTo>
                    <a:lnTo>
                      <a:pt x="133" y="562"/>
                    </a:lnTo>
                    <a:lnTo>
                      <a:pt x="180" y="581"/>
                    </a:lnTo>
                    <a:lnTo>
                      <a:pt x="219" y="599"/>
                    </a:lnTo>
                    <a:lnTo>
                      <a:pt x="266"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3" name="Freeform 108">
                <a:extLst>
                  <a:ext uri="{FF2B5EF4-FFF2-40B4-BE49-F238E27FC236}">
                    <a16:creationId xmlns:a16="http://schemas.microsoft.com/office/drawing/2014/main" id="{FFB4D313-3614-47E4-A3A6-D4F187491D43}"/>
                  </a:ext>
                </a:extLst>
              </p:cNvPr>
              <p:cNvSpPr>
                <a:spLocks/>
              </p:cNvSpPr>
              <p:nvPr/>
            </p:nvSpPr>
            <p:spPr bwMode="auto">
              <a:xfrm>
                <a:off x="2068" y="2105"/>
                <a:ext cx="138" cy="135"/>
              </a:xfrm>
              <a:custGeom>
                <a:avLst/>
                <a:gdLst>
                  <a:gd name="T0" fmla="*/ 17 w 552"/>
                  <a:gd name="T1" fmla="*/ 34 h 541"/>
                  <a:gd name="T2" fmla="*/ 20 w 552"/>
                  <a:gd name="T3" fmla="*/ 34 h 541"/>
                  <a:gd name="T4" fmla="*/ 23 w 552"/>
                  <a:gd name="T5" fmla="*/ 33 h 541"/>
                  <a:gd name="T6" fmla="*/ 25 w 552"/>
                  <a:gd name="T7" fmla="*/ 32 h 541"/>
                  <a:gd name="T8" fmla="*/ 28 w 552"/>
                  <a:gd name="T9" fmla="*/ 31 h 541"/>
                  <a:gd name="T10" fmla="*/ 29 w 552"/>
                  <a:gd name="T11" fmla="*/ 29 h 541"/>
                  <a:gd name="T12" fmla="*/ 31 w 552"/>
                  <a:gd name="T13" fmla="*/ 27 h 541"/>
                  <a:gd name="T14" fmla="*/ 32 w 552"/>
                  <a:gd name="T15" fmla="*/ 25 h 541"/>
                  <a:gd name="T16" fmla="*/ 33 w 552"/>
                  <a:gd name="T17" fmla="*/ 22 h 541"/>
                  <a:gd name="T18" fmla="*/ 34 w 552"/>
                  <a:gd name="T19" fmla="*/ 19 h 541"/>
                  <a:gd name="T20" fmla="*/ 35 w 552"/>
                  <a:gd name="T21" fmla="*/ 16 h 541"/>
                  <a:gd name="T22" fmla="*/ 34 w 552"/>
                  <a:gd name="T23" fmla="*/ 14 h 541"/>
                  <a:gd name="T24" fmla="*/ 33 w 552"/>
                  <a:gd name="T25" fmla="*/ 11 h 541"/>
                  <a:gd name="T26" fmla="*/ 32 w 552"/>
                  <a:gd name="T27" fmla="*/ 9 h 541"/>
                  <a:gd name="T28" fmla="*/ 31 w 552"/>
                  <a:gd name="T29" fmla="*/ 7 h 541"/>
                  <a:gd name="T30" fmla="*/ 29 w 552"/>
                  <a:gd name="T31" fmla="*/ 5 h 541"/>
                  <a:gd name="T32" fmla="*/ 28 w 552"/>
                  <a:gd name="T33" fmla="*/ 3 h 541"/>
                  <a:gd name="T34" fmla="*/ 25 w 552"/>
                  <a:gd name="T35" fmla="*/ 2 h 541"/>
                  <a:gd name="T36" fmla="*/ 23 w 552"/>
                  <a:gd name="T37" fmla="*/ 0 h 541"/>
                  <a:gd name="T38" fmla="*/ 20 w 552"/>
                  <a:gd name="T39" fmla="*/ 0 h 541"/>
                  <a:gd name="T40" fmla="*/ 17 w 552"/>
                  <a:gd name="T41" fmla="*/ 0 h 541"/>
                  <a:gd name="T42" fmla="*/ 14 w 552"/>
                  <a:gd name="T43" fmla="*/ 0 h 541"/>
                  <a:gd name="T44" fmla="*/ 12 w 552"/>
                  <a:gd name="T45" fmla="*/ 0 h 541"/>
                  <a:gd name="T46" fmla="*/ 10 w 552"/>
                  <a:gd name="T47" fmla="*/ 2 h 541"/>
                  <a:gd name="T48" fmla="*/ 7 w 552"/>
                  <a:gd name="T49" fmla="*/ 3 h 541"/>
                  <a:gd name="T50" fmla="*/ 6 w 552"/>
                  <a:gd name="T51" fmla="*/ 5 h 541"/>
                  <a:gd name="T52" fmla="*/ 4 w 552"/>
                  <a:gd name="T53" fmla="*/ 6 h 541"/>
                  <a:gd name="T54" fmla="*/ 3 w 552"/>
                  <a:gd name="T55" fmla="*/ 9 h 541"/>
                  <a:gd name="T56" fmla="*/ 1 w 552"/>
                  <a:gd name="T57" fmla="*/ 11 h 541"/>
                  <a:gd name="T58" fmla="*/ 1 w 552"/>
                  <a:gd name="T59" fmla="*/ 14 h 541"/>
                  <a:gd name="T60" fmla="*/ 0 w 552"/>
                  <a:gd name="T61" fmla="*/ 16 h 541"/>
                  <a:gd name="T62" fmla="*/ 0 w 552"/>
                  <a:gd name="T63" fmla="*/ 17 h 541"/>
                  <a:gd name="T64" fmla="*/ 0 w 552"/>
                  <a:gd name="T65" fmla="*/ 18 h 541"/>
                  <a:gd name="T66" fmla="*/ 1 w 552"/>
                  <a:gd name="T67" fmla="*/ 20 h 541"/>
                  <a:gd name="T68" fmla="*/ 1 w 552"/>
                  <a:gd name="T69" fmla="*/ 22 h 541"/>
                  <a:gd name="T70" fmla="*/ 3 w 552"/>
                  <a:gd name="T71" fmla="*/ 25 h 541"/>
                  <a:gd name="T72" fmla="*/ 4 w 552"/>
                  <a:gd name="T73" fmla="*/ 27 h 541"/>
                  <a:gd name="T74" fmla="*/ 6 w 552"/>
                  <a:gd name="T75" fmla="*/ 29 h 541"/>
                  <a:gd name="T76" fmla="*/ 7 w 552"/>
                  <a:gd name="T77" fmla="*/ 31 h 541"/>
                  <a:gd name="T78" fmla="*/ 10 w 552"/>
                  <a:gd name="T79" fmla="*/ 32 h 541"/>
                  <a:gd name="T80" fmla="*/ 12 w 552"/>
                  <a:gd name="T81" fmla="*/ 33 h 541"/>
                  <a:gd name="T82" fmla="*/ 14 w 552"/>
                  <a:gd name="T83" fmla="*/ 34 h 541"/>
                  <a:gd name="T84" fmla="*/ 17 w 552"/>
                  <a:gd name="T85" fmla="*/ 34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1"/>
                  <a:gd name="T131" fmla="*/ 552 w 552"/>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1">
                    <a:moveTo>
                      <a:pt x="277" y="541"/>
                    </a:moveTo>
                    <a:lnTo>
                      <a:pt x="325" y="541"/>
                    </a:lnTo>
                    <a:lnTo>
                      <a:pt x="362" y="532"/>
                    </a:lnTo>
                    <a:lnTo>
                      <a:pt x="401" y="512"/>
                    </a:lnTo>
                    <a:lnTo>
                      <a:pt x="438" y="493"/>
                    </a:lnTo>
                    <a:lnTo>
                      <a:pt x="467" y="465"/>
                    </a:lnTo>
                    <a:lnTo>
                      <a:pt x="496" y="428"/>
                    </a:lnTo>
                    <a:lnTo>
                      <a:pt x="515" y="399"/>
                    </a:lnTo>
                    <a:lnTo>
                      <a:pt x="533" y="361"/>
                    </a:lnTo>
                    <a:lnTo>
                      <a:pt x="543" y="313"/>
                    </a:lnTo>
                    <a:lnTo>
                      <a:pt x="552" y="266"/>
                    </a:lnTo>
                    <a:lnTo>
                      <a:pt x="543" y="227"/>
                    </a:lnTo>
                    <a:lnTo>
                      <a:pt x="533" y="180"/>
                    </a:lnTo>
                    <a:lnTo>
                      <a:pt x="515" y="142"/>
                    </a:lnTo>
                    <a:lnTo>
                      <a:pt x="496" y="114"/>
                    </a:lnTo>
                    <a:lnTo>
                      <a:pt x="467" y="75"/>
                    </a:lnTo>
                    <a:lnTo>
                      <a:pt x="438" y="47"/>
                    </a:lnTo>
                    <a:lnTo>
                      <a:pt x="401" y="28"/>
                    </a:lnTo>
                    <a:lnTo>
                      <a:pt x="362" y="9"/>
                    </a:lnTo>
                    <a:lnTo>
                      <a:pt x="325" y="0"/>
                    </a:lnTo>
                    <a:lnTo>
                      <a:pt x="277" y="0"/>
                    </a:lnTo>
                    <a:lnTo>
                      <a:pt x="229" y="0"/>
                    </a:lnTo>
                    <a:lnTo>
                      <a:pt x="191" y="9"/>
                    </a:lnTo>
                    <a:lnTo>
                      <a:pt x="152" y="28"/>
                    </a:lnTo>
                    <a:lnTo>
                      <a:pt x="115" y="47"/>
                    </a:lnTo>
                    <a:lnTo>
                      <a:pt x="87" y="75"/>
                    </a:lnTo>
                    <a:lnTo>
                      <a:pt x="57" y="104"/>
                    </a:lnTo>
                    <a:lnTo>
                      <a:pt x="39" y="142"/>
                    </a:lnTo>
                    <a:lnTo>
                      <a:pt x="20" y="180"/>
                    </a:lnTo>
                    <a:lnTo>
                      <a:pt x="9" y="227"/>
                    </a:lnTo>
                    <a:lnTo>
                      <a:pt x="0" y="266"/>
                    </a:lnTo>
                    <a:lnTo>
                      <a:pt x="0" y="275"/>
                    </a:lnTo>
                    <a:lnTo>
                      <a:pt x="0" y="285"/>
                    </a:lnTo>
                    <a:lnTo>
                      <a:pt x="9" y="322"/>
                    </a:lnTo>
                    <a:lnTo>
                      <a:pt x="20" y="361"/>
                    </a:lnTo>
                    <a:lnTo>
                      <a:pt x="39" y="399"/>
                    </a:lnTo>
                    <a:lnTo>
                      <a:pt x="57" y="437"/>
                    </a:lnTo>
                    <a:lnTo>
                      <a:pt x="87" y="465"/>
                    </a:lnTo>
                    <a:lnTo>
                      <a:pt x="115" y="493"/>
                    </a:lnTo>
                    <a:lnTo>
                      <a:pt x="152" y="512"/>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4" name="Freeform 109">
                <a:extLst>
                  <a:ext uri="{FF2B5EF4-FFF2-40B4-BE49-F238E27FC236}">
                    <a16:creationId xmlns:a16="http://schemas.microsoft.com/office/drawing/2014/main" id="{13DF6F10-8F68-4AB1-A58F-7B6934A19699}"/>
                  </a:ext>
                </a:extLst>
              </p:cNvPr>
              <p:cNvSpPr>
                <a:spLocks/>
              </p:cNvSpPr>
              <p:nvPr/>
            </p:nvSpPr>
            <p:spPr bwMode="auto">
              <a:xfrm>
                <a:off x="2075" y="2107"/>
                <a:ext cx="117" cy="117"/>
              </a:xfrm>
              <a:custGeom>
                <a:avLst/>
                <a:gdLst>
                  <a:gd name="T0" fmla="*/ 15 w 467"/>
                  <a:gd name="T1" fmla="*/ 29 h 466"/>
                  <a:gd name="T2" fmla="*/ 17 w 467"/>
                  <a:gd name="T3" fmla="*/ 29 h 466"/>
                  <a:gd name="T4" fmla="*/ 19 w 467"/>
                  <a:gd name="T5" fmla="*/ 29 h 466"/>
                  <a:gd name="T6" fmla="*/ 22 w 467"/>
                  <a:gd name="T7" fmla="*/ 28 h 466"/>
                  <a:gd name="T8" fmla="*/ 23 w 467"/>
                  <a:gd name="T9" fmla="*/ 27 h 466"/>
                  <a:gd name="T10" fmla="*/ 25 w 467"/>
                  <a:gd name="T11" fmla="*/ 25 h 466"/>
                  <a:gd name="T12" fmla="*/ 27 w 467"/>
                  <a:gd name="T13" fmla="*/ 23 h 466"/>
                  <a:gd name="T14" fmla="*/ 28 w 467"/>
                  <a:gd name="T15" fmla="*/ 22 h 466"/>
                  <a:gd name="T16" fmla="*/ 29 w 467"/>
                  <a:gd name="T17" fmla="*/ 19 h 466"/>
                  <a:gd name="T18" fmla="*/ 29 w 467"/>
                  <a:gd name="T19" fmla="*/ 17 h 466"/>
                  <a:gd name="T20" fmla="*/ 29 w 467"/>
                  <a:gd name="T21" fmla="*/ 15 h 466"/>
                  <a:gd name="T22" fmla="*/ 29 w 467"/>
                  <a:gd name="T23" fmla="*/ 13 h 466"/>
                  <a:gd name="T24" fmla="*/ 29 w 467"/>
                  <a:gd name="T25" fmla="*/ 10 h 466"/>
                  <a:gd name="T26" fmla="*/ 28 w 467"/>
                  <a:gd name="T27" fmla="*/ 8 h 466"/>
                  <a:gd name="T28" fmla="*/ 27 w 467"/>
                  <a:gd name="T29" fmla="*/ 6 h 466"/>
                  <a:gd name="T30" fmla="*/ 25 w 467"/>
                  <a:gd name="T31" fmla="*/ 4 h 466"/>
                  <a:gd name="T32" fmla="*/ 23 w 467"/>
                  <a:gd name="T33" fmla="*/ 3 h 466"/>
                  <a:gd name="T34" fmla="*/ 22 w 467"/>
                  <a:gd name="T35" fmla="*/ 2 h 466"/>
                  <a:gd name="T36" fmla="*/ 19 w 467"/>
                  <a:gd name="T37" fmla="*/ 1 h 466"/>
                  <a:gd name="T38" fmla="*/ 17 w 467"/>
                  <a:gd name="T39" fmla="*/ 0 h 466"/>
                  <a:gd name="T40" fmla="*/ 15 w 467"/>
                  <a:gd name="T41" fmla="*/ 0 h 466"/>
                  <a:gd name="T42" fmla="*/ 13 w 467"/>
                  <a:gd name="T43" fmla="*/ 0 h 466"/>
                  <a:gd name="T44" fmla="*/ 10 w 467"/>
                  <a:gd name="T45" fmla="*/ 1 h 466"/>
                  <a:gd name="T46" fmla="*/ 8 w 467"/>
                  <a:gd name="T47" fmla="*/ 2 h 466"/>
                  <a:gd name="T48" fmla="*/ 6 w 467"/>
                  <a:gd name="T49" fmla="*/ 3 h 466"/>
                  <a:gd name="T50" fmla="*/ 4 w 467"/>
                  <a:gd name="T51" fmla="*/ 4 h 466"/>
                  <a:gd name="T52" fmla="*/ 3 w 467"/>
                  <a:gd name="T53" fmla="*/ 6 h 466"/>
                  <a:gd name="T54" fmla="*/ 2 w 467"/>
                  <a:gd name="T55" fmla="*/ 8 h 466"/>
                  <a:gd name="T56" fmla="*/ 1 w 467"/>
                  <a:gd name="T57" fmla="*/ 10 h 466"/>
                  <a:gd name="T58" fmla="*/ 0 w 467"/>
                  <a:gd name="T59" fmla="*/ 12 h 466"/>
                  <a:gd name="T60" fmla="*/ 0 w 467"/>
                  <a:gd name="T61" fmla="*/ 14 h 466"/>
                  <a:gd name="T62" fmla="*/ 0 w 467"/>
                  <a:gd name="T63" fmla="*/ 15 h 466"/>
                  <a:gd name="T64" fmla="*/ 0 w 467"/>
                  <a:gd name="T65" fmla="*/ 16 h 466"/>
                  <a:gd name="T66" fmla="*/ 0 w 467"/>
                  <a:gd name="T67" fmla="*/ 17 h 466"/>
                  <a:gd name="T68" fmla="*/ 1 w 467"/>
                  <a:gd name="T69" fmla="*/ 20 h 466"/>
                  <a:gd name="T70" fmla="*/ 2 w 467"/>
                  <a:gd name="T71" fmla="*/ 22 h 466"/>
                  <a:gd name="T72" fmla="*/ 3 w 467"/>
                  <a:gd name="T73" fmla="*/ 24 h 466"/>
                  <a:gd name="T74" fmla="*/ 4 w 467"/>
                  <a:gd name="T75" fmla="*/ 25 h 466"/>
                  <a:gd name="T76" fmla="*/ 6 w 467"/>
                  <a:gd name="T77" fmla="*/ 27 h 466"/>
                  <a:gd name="T78" fmla="*/ 9 w 467"/>
                  <a:gd name="T79" fmla="*/ 28 h 466"/>
                  <a:gd name="T80" fmla="*/ 10 w 467"/>
                  <a:gd name="T81" fmla="*/ 29 h 466"/>
                  <a:gd name="T82" fmla="*/ 13 w 467"/>
                  <a:gd name="T83" fmla="*/ 29 h 466"/>
                  <a:gd name="T84" fmla="*/ 15 w 467"/>
                  <a:gd name="T85" fmla="*/ 29 h 4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66"/>
                  <a:gd name="T131" fmla="*/ 467 w 467"/>
                  <a:gd name="T132" fmla="*/ 466 h 4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66">
                    <a:moveTo>
                      <a:pt x="238" y="466"/>
                    </a:moveTo>
                    <a:lnTo>
                      <a:pt x="276" y="466"/>
                    </a:lnTo>
                    <a:lnTo>
                      <a:pt x="305" y="456"/>
                    </a:lnTo>
                    <a:lnTo>
                      <a:pt x="343" y="447"/>
                    </a:lnTo>
                    <a:lnTo>
                      <a:pt x="372" y="428"/>
                    </a:lnTo>
                    <a:lnTo>
                      <a:pt x="400" y="399"/>
                    </a:lnTo>
                    <a:lnTo>
                      <a:pt x="428" y="371"/>
                    </a:lnTo>
                    <a:lnTo>
                      <a:pt x="447" y="343"/>
                    </a:lnTo>
                    <a:lnTo>
                      <a:pt x="456" y="304"/>
                    </a:lnTo>
                    <a:lnTo>
                      <a:pt x="467" y="276"/>
                    </a:lnTo>
                    <a:lnTo>
                      <a:pt x="467" y="237"/>
                    </a:lnTo>
                    <a:lnTo>
                      <a:pt x="467" y="200"/>
                    </a:lnTo>
                    <a:lnTo>
                      <a:pt x="456" y="162"/>
                    </a:lnTo>
                    <a:lnTo>
                      <a:pt x="447" y="123"/>
                    </a:lnTo>
                    <a:lnTo>
                      <a:pt x="428" y="95"/>
                    </a:lnTo>
                    <a:lnTo>
                      <a:pt x="400" y="66"/>
                    </a:lnTo>
                    <a:lnTo>
                      <a:pt x="372" y="47"/>
                    </a:lnTo>
                    <a:lnTo>
                      <a:pt x="343" y="28"/>
                    </a:lnTo>
                    <a:lnTo>
                      <a:pt x="305" y="10"/>
                    </a:lnTo>
                    <a:lnTo>
                      <a:pt x="276" y="0"/>
                    </a:lnTo>
                    <a:lnTo>
                      <a:pt x="238" y="0"/>
                    </a:lnTo>
                    <a:lnTo>
                      <a:pt x="200" y="0"/>
                    </a:lnTo>
                    <a:lnTo>
                      <a:pt x="162" y="10"/>
                    </a:lnTo>
                    <a:lnTo>
                      <a:pt x="123" y="28"/>
                    </a:lnTo>
                    <a:lnTo>
                      <a:pt x="95" y="47"/>
                    </a:lnTo>
                    <a:lnTo>
                      <a:pt x="67" y="66"/>
                    </a:lnTo>
                    <a:lnTo>
                      <a:pt x="47" y="95"/>
                    </a:lnTo>
                    <a:lnTo>
                      <a:pt x="28" y="123"/>
                    </a:lnTo>
                    <a:lnTo>
                      <a:pt x="10" y="162"/>
                    </a:lnTo>
                    <a:lnTo>
                      <a:pt x="0" y="190"/>
                    </a:lnTo>
                    <a:lnTo>
                      <a:pt x="0" y="228"/>
                    </a:lnTo>
                    <a:lnTo>
                      <a:pt x="0" y="237"/>
                    </a:lnTo>
                    <a:lnTo>
                      <a:pt x="0" y="248"/>
                    </a:lnTo>
                    <a:lnTo>
                      <a:pt x="0" y="276"/>
                    </a:lnTo>
                    <a:lnTo>
                      <a:pt x="10" y="313"/>
                    </a:lnTo>
                    <a:lnTo>
                      <a:pt x="28" y="352"/>
                    </a:lnTo>
                    <a:lnTo>
                      <a:pt x="47" y="380"/>
                    </a:lnTo>
                    <a:lnTo>
                      <a:pt x="67" y="399"/>
                    </a:lnTo>
                    <a:lnTo>
                      <a:pt x="95" y="428"/>
                    </a:lnTo>
                    <a:lnTo>
                      <a:pt x="134" y="447"/>
                    </a:lnTo>
                    <a:lnTo>
                      <a:pt x="162"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5" name="Freeform 110">
                <a:extLst>
                  <a:ext uri="{FF2B5EF4-FFF2-40B4-BE49-F238E27FC236}">
                    <a16:creationId xmlns:a16="http://schemas.microsoft.com/office/drawing/2014/main" id="{12BD0AF3-A325-464A-847E-297541CA48E8}"/>
                  </a:ext>
                </a:extLst>
              </p:cNvPr>
              <p:cNvSpPr>
                <a:spLocks/>
              </p:cNvSpPr>
              <p:nvPr/>
            </p:nvSpPr>
            <p:spPr bwMode="auto">
              <a:xfrm>
                <a:off x="2082" y="2110"/>
                <a:ext cx="98" cy="99"/>
              </a:xfrm>
              <a:custGeom>
                <a:avLst/>
                <a:gdLst>
                  <a:gd name="T0" fmla="*/ 12 w 391"/>
                  <a:gd name="T1" fmla="*/ 25 h 398"/>
                  <a:gd name="T2" fmla="*/ 14 w 391"/>
                  <a:gd name="T3" fmla="*/ 24 h 398"/>
                  <a:gd name="T4" fmla="*/ 16 w 391"/>
                  <a:gd name="T5" fmla="*/ 24 h 398"/>
                  <a:gd name="T6" fmla="*/ 18 w 391"/>
                  <a:gd name="T7" fmla="*/ 23 h 398"/>
                  <a:gd name="T8" fmla="*/ 20 w 391"/>
                  <a:gd name="T9" fmla="*/ 22 h 398"/>
                  <a:gd name="T10" fmla="*/ 21 w 391"/>
                  <a:gd name="T11" fmla="*/ 21 h 398"/>
                  <a:gd name="T12" fmla="*/ 22 w 391"/>
                  <a:gd name="T13" fmla="*/ 19 h 398"/>
                  <a:gd name="T14" fmla="*/ 23 w 391"/>
                  <a:gd name="T15" fmla="*/ 18 h 398"/>
                  <a:gd name="T16" fmla="*/ 24 w 391"/>
                  <a:gd name="T17" fmla="*/ 16 h 398"/>
                  <a:gd name="T18" fmla="*/ 25 w 391"/>
                  <a:gd name="T19" fmla="*/ 14 h 398"/>
                  <a:gd name="T20" fmla="*/ 25 w 391"/>
                  <a:gd name="T21" fmla="*/ 12 h 398"/>
                  <a:gd name="T22" fmla="*/ 25 w 391"/>
                  <a:gd name="T23" fmla="*/ 11 h 398"/>
                  <a:gd name="T24" fmla="*/ 24 w 391"/>
                  <a:gd name="T25" fmla="*/ 8 h 398"/>
                  <a:gd name="T26" fmla="*/ 23 w 391"/>
                  <a:gd name="T27" fmla="*/ 6 h 398"/>
                  <a:gd name="T28" fmla="*/ 22 w 391"/>
                  <a:gd name="T29" fmla="*/ 5 h 398"/>
                  <a:gd name="T30" fmla="*/ 21 w 391"/>
                  <a:gd name="T31" fmla="*/ 3 h 398"/>
                  <a:gd name="T32" fmla="*/ 20 w 391"/>
                  <a:gd name="T33" fmla="*/ 2 h 398"/>
                  <a:gd name="T34" fmla="*/ 18 w 391"/>
                  <a:gd name="T35" fmla="*/ 2 h 398"/>
                  <a:gd name="T36" fmla="*/ 16 w 391"/>
                  <a:gd name="T37" fmla="*/ 0 h 398"/>
                  <a:gd name="T38" fmla="*/ 14 w 391"/>
                  <a:gd name="T39" fmla="*/ 0 h 398"/>
                  <a:gd name="T40" fmla="*/ 12 w 391"/>
                  <a:gd name="T41" fmla="*/ 0 h 398"/>
                  <a:gd name="T42" fmla="*/ 10 w 391"/>
                  <a:gd name="T43" fmla="*/ 0 h 398"/>
                  <a:gd name="T44" fmla="*/ 9 w 391"/>
                  <a:gd name="T45" fmla="*/ 0 h 398"/>
                  <a:gd name="T46" fmla="*/ 7 w 391"/>
                  <a:gd name="T47" fmla="*/ 1 h 398"/>
                  <a:gd name="T48" fmla="*/ 5 w 391"/>
                  <a:gd name="T49" fmla="*/ 2 h 398"/>
                  <a:gd name="T50" fmla="*/ 4 w 391"/>
                  <a:gd name="T51" fmla="*/ 3 h 398"/>
                  <a:gd name="T52" fmla="*/ 3 w 391"/>
                  <a:gd name="T53" fmla="*/ 5 h 398"/>
                  <a:gd name="T54" fmla="*/ 1 w 391"/>
                  <a:gd name="T55" fmla="*/ 6 h 398"/>
                  <a:gd name="T56" fmla="*/ 1 w 391"/>
                  <a:gd name="T57" fmla="*/ 8 h 398"/>
                  <a:gd name="T58" fmla="*/ 0 w 391"/>
                  <a:gd name="T59" fmla="*/ 10 h 398"/>
                  <a:gd name="T60" fmla="*/ 0 w 391"/>
                  <a:gd name="T61" fmla="*/ 12 h 398"/>
                  <a:gd name="T62" fmla="*/ 0 w 391"/>
                  <a:gd name="T63" fmla="*/ 12 h 398"/>
                  <a:gd name="T64" fmla="*/ 0 w 391"/>
                  <a:gd name="T65" fmla="*/ 15 h 398"/>
                  <a:gd name="T66" fmla="*/ 1 w 391"/>
                  <a:gd name="T67" fmla="*/ 16 h 398"/>
                  <a:gd name="T68" fmla="*/ 1 w 391"/>
                  <a:gd name="T69" fmla="*/ 18 h 398"/>
                  <a:gd name="T70" fmla="*/ 3 w 391"/>
                  <a:gd name="T71" fmla="*/ 19 h 398"/>
                  <a:gd name="T72" fmla="*/ 4 w 391"/>
                  <a:gd name="T73" fmla="*/ 21 h 398"/>
                  <a:gd name="T74" fmla="*/ 5 w 391"/>
                  <a:gd name="T75" fmla="*/ 22 h 398"/>
                  <a:gd name="T76" fmla="*/ 7 w 391"/>
                  <a:gd name="T77" fmla="*/ 23 h 398"/>
                  <a:gd name="T78" fmla="*/ 9 w 391"/>
                  <a:gd name="T79" fmla="*/ 24 h 398"/>
                  <a:gd name="T80" fmla="*/ 10 w 391"/>
                  <a:gd name="T81" fmla="*/ 24 h 398"/>
                  <a:gd name="T82" fmla="*/ 12 w 391"/>
                  <a:gd name="T83" fmla="*/ 25 h 39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8"/>
                  <a:gd name="T128" fmla="*/ 391 w 391"/>
                  <a:gd name="T129" fmla="*/ 398 h 39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8">
                    <a:moveTo>
                      <a:pt x="190" y="398"/>
                    </a:moveTo>
                    <a:lnTo>
                      <a:pt x="229" y="389"/>
                    </a:lnTo>
                    <a:lnTo>
                      <a:pt x="257" y="389"/>
                    </a:lnTo>
                    <a:lnTo>
                      <a:pt x="286" y="370"/>
                    </a:lnTo>
                    <a:lnTo>
                      <a:pt x="315" y="361"/>
                    </a:lnTo>
                    <a:lnTo>
                      <a:pt x="333" y="342"/>
                    </a:lnTo>
                    <a:lnTo>
                      <a:pt x="353" y="313"/>
                    </a:lnTo>
                    <a:lnTo>
                      <a:pt x="372" y="285"/>
                    </a:lnTo>
                    <a:lnTo>
                      <a:pt x="381" y="256"/>
                    </a:lnTo>
                    <a:lnTo>
                      <a:pt x="391" y="227"/>
                    </a:lnTo>
                    <a:lnTo>
                      <a:pt x="391" y="199"/>
                    </a:lnTo>
                    <a:lnTo>
                      <a:pt x="391" y="171"/>
                    </a:lnTo>
                    <a:lnTo>
                      <a:pt x="381" y="132"/>
                    </a:lnTo>
                    <a:lnTo>
                      <a:pt x="372" y="104"/>
                    </a:lnTo>
                    <a:lnTo>
                      <a:pt x="353" y="85"/>
                    </a:lnTo>
                    <a:lnTo>
                      <a:pt x="333" y="56"/>
                    </a:lnTo>
                    <a:lnTo>
                      <a:pt x="315" y="37"/>
                    </a:lnTo>
                    <a:lnTo>
                      <a:pt x="286" y="28"/>
                    </a:lnTo>
                    <a:lnTo>
                      <a:pt x="257" y="9"/>
                    </a:lnTo>
                    <a:lnTo>
                      <a:pt x="229" y="9"/>
                    </a:lnTo>
                    <a:lnTo>
                      <a:pt x="190" y="0"/>
                    </a:lnTo>
                    <a:lnTo>
                      <a:pt x="162" y="9"/>
                    </a:lnTo>
                    <a:lnTo>
                      <a:pt x="134" y="9"/>
                    </a:lnTo>
                    <a:lnTo>
                      <a:pt x="106" y="18"/>
                    </a:lnTo>
                    <a:lnTo>
                      <a:pt x="77" y="37"/>
                    </a:lnTo>
                    <a:lnTo>
                      <a:pt x="58" y="56"/>
                    </a:lnTo>
                    <a:lnTo>
                      <a:pt x="39" y="76"/>
                    </a:lnTo>
                    <a:lnTo>
                      <a:pt x="19" y="104"/>
                    </a:lnTo>
                    <a:lnTo>
                      <a:pt x="10" y="132"/>
                    </a:lnTo>
                    <a:lnTo>
                      <a:pt x="0" y="161"/>
                    </a:lnTo>
                    <a:lnTo>
                      <a:pt x="0" y="190"/>
                    </a:lnTo>
                    <a:lnTo>
                      <a:pt x="0" y="199"/>
                    </a:lnTo>
                    <a:lnTo>
                      <a:pt x="0" y="238"/>
                    </a:lnTo>
                    <a:lnTo>
                      <a:pt x="10" y="266"/>
                    </a:lnTo>
                    <a:lnTo>
                      <a:pt x="19" y="294"/>
                    </a:lnTo>
                    <a:lnTo>
                      <a:pt x="39" y="313"/>
                    </a:lnTo>
                    <a:lnTo>
                      <a:pt x="58" y="342"/>
                    </a:lnTo>
                    <a:lnTo>
                      <a:pt x="77" y="361"/>
                    </a:lnTo>
                    <a:lnTo>
                      <a:pt x="106" y="370"/>
                    </a:lnTo>
                    <a:lnTo>
                      <a:pt x="134" y="389"/>
                    </a:lnTo>
                    <a:lnTo>
                      <a:pt x="162" y="389"/>
                    </a:lnTo>
                    <a:lnTo>
                      <a:pt x="190" y="398"/>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6" name="Freeform 111">
                <a:extLst>
                  <a:ext uri="{FF2B5EF4-FFF2-40B4-BE49-F238E27FC236}">
                    <a16:creationId xmlns:a16="http://schemas.microsoft.com/office/drawing/2014/main" id="{24D94284-267F-45D1-8743-74A769DF651D}"/>
                  </a:ext>
                </a:extLst>
              </p:cNvPr>
              <p:cNvSpPr>
                <a:spLocks/>
              </p:cNvSpPr>
              <p:nvPr/>
            </p:nvSpPr>
            <p:spPr bwMode="auto">
              <a:xfrm>
                <a:off x="2087" y="2112"/>
                <a:ext cx="81" cy="81"/>
              </a:xfrm>
              <a:custGeom>
                <a:avLst/>
                <a:gdLst>
                  <a:gd name="T0" fmla="*/ 10 w 325"/>
                  <a:gd name="T1" fmla="*/ 20 h 324"/>
                  <a:gd name="T2" fmla="*/ 12 w 325"/>
                  <a:gd name="T3" fmla="*/ 20 h 324"/>
                  <a:gd name="T4" fmla="*/ 13 w 325"/>
                  <a:gd name="T5" fmla="*/ 20 h 324"/>
                  <a:gd name="T6" fmla="*/ 15 w 325"/>
                  <a:gd name="T7" fmla="*/ 19 h 324"/>
                  <a:gd name="T8" fmla="*/ 16 w 325"/>
                  <a:gd name="T9" fmla="*/ 19 h 324"/>
                  <a:gd name="T10" fmla="*/ 17 w 325"/>
                  <a:gd name="T11" fmla="*/ 17 h 324"/>
                  <a:gd name="T12" fmla="*/ 18 w 325"/>
                  <a:gd name="T13" fmla="*/ 16 h 324"/>
                  <a:gd name="T14" fmla="*/ 19 w 325"/>
                  <a:gd name="T15" fmla="*/ 15 h 324"/>
                  <a:gd name="T16" fmla="*/ 19 w 325"/>
                  <a:gd name="T17" fmla="*/ 13 h 324"/>
                  <a:gd name="T18" fmla="*/ 20 w 325"/>
                  <a:gd name="T19" fmla="*/ 12 h 324"/>
                  <a:gd name="T20" fmla="*/ 20 w 325"/>
                  <a:gd name="T21" fmla="*/ 10 h 324"/>
                  <a:gd name="T22" fmla="*/ 20 w 325"/>
                  <a:gd name="T23" fmla="*/ 9 h 324"/>
                  <a:gd name="T24" fmla="*/ 19 w 325"/>
                  <a:gd name="T25" fmla="*/ 7 h 324"/>
                  <a:gd name="T26" fmla="*/ 19 w 325"/>
                  <a:gd name="T27" fmla="*/ 6 h 324"/>
                  <a:gd name="T28" fmla="*/ 18 w 325"/>
                  <a:gd name="T29" fmla="*/ 4 h 324"/>
                  <a:gd name="T30" fmla="*/ 17 w 325"/>
                  <a:gd name="T31" fmla="*/ 3 h 324"/>
                  <a:gd name="T32" fmla="*/ 16 w 325"/>
                  <a:gd name="T33" fmla="*/ 3 h 324"/>
                  <a:gd name="T34" fmla="*/ 15 w 325"/>
                  <a:gd name="T35" fmla="*/ 1 h 324"/>
                  <a:gd name="T36" fmla="*/ 13 w 325"/>
                  <a:gd name="T37" fmla="*/ 1 h 324"/>
                  <a:gd name="T38" fmla="*/ 12 w 325"/>
                  <a:gd name="T39" fmla="*/ 1 h 324"/>
                  <a:gd name="T40" fmla="*/ 10 w 325"/>
                  <a:gd name="T41" fmla="*/ 0 h 324"/>
                  <a:gd name="T42" fmla="*/ 8 w 325"/>
                  <a:gd name="T43" fmla="*/ 1 h 324"/>
                  <a:gd name="T44" fmla="*/ 7 w 325"/>
                  <a:gd name="T45" fmla="*/ 1 h 324"/>
                  <a:gd name="T46" fmla="*/ 5 w 325"/>
                  <a:gd name="T47" fmla="*/ 1 h 324"/>
                  <a:gd name="T48" fmla="*/ 4 w 325"/>
                  <a:gd name="T49" fmla="*/ 3 h 324"/>
                  <a:gd name="T50" fmla="*/ 3 w 325"/>
                  <a:gd name="T51" fmla="*/ 3 h 324"/>
                  <a:gd name="T52" fmla="*/ 2 w 325"/>
                  <a:gd name="T53" fmla="*/ 4 h 324"/>
                  <a:gd name="T54" fmla="*/ 1 w 325"/>
                  <a:gd name="T55" fmla="*/ 6 h 324"/>
                  <a:gd name="T56" fmla="*/ 1 w 325"/>
                  <a:gd name="T57" fmla="*/ 7 h 324"/>
                  <a:gd name="T58" fmla="*/ 1 w 325"/>
                  <a:gd name="T59" fmla="*/ 9 h 324"/>
                  <a:gd name="T60" fmla="*/ 0 w 325"/>
                  <a:gd name="T61" fmla="*/ 10 h 324"/>
                  <a:gd name="T62" fmla="*/ 1 w 325"/>
                  <a:gd name="T63" fmla="*/ 12 h 324"/>
                  <a:gd name="T64" fmla="*/ 1 w 325"/>
                  <a:gd name="T65" fmla="*/ 13 h 324"/>
                  <a:gd name="T66" fmla="*/ 1 w 325"/>
                  <a:gd name="T67" fmla="*/ 15 h 324"/>
                  <a:gd name="T68" fmla="*/ 2 w 325"/>
                  <a:gd name="T69" fmla="*/ 16 h 324"/>
                  <a:gd name="T70" fmla="*/ 3 w 325"/>
                  <a:gd name="T71" fmla="*/ 17 h 324"/>
                  <a:gd name="T72" fmla="*/ 4 w 325"/>
                  <a:gd name="T73" fmla="*/ 19 h 324"/>
                  <a:gd name="T74" fmla="*/ 5 w 325"/>
                  <a:gd name="T75" fmla="*/ 19 h 324"/>
                  <a:gd name="T76" fmla="*/ 7 w 325"/>
                  <a:gd name="T77" fmla="*/ 20 h 324"/>
                  <a:gd name="T78" fmla="*/ 8 w 325"/>
                  <a:gd name="T79" fmla="*/ 20 h 324"/>
                  <a:gd name="T80" fmla="*/ 10 w 325"/>
                  <a:gd name="T81" fmla="*/ 2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324"/>
                  <a:gd name="T125" fmla="*/ 325 w 325"/>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324">
                    <a:moveTo>
                      <a:pt x="162" y="324"/>
                    </a:moveTo>
                    <a:lnTo>
                      <a:pt x="191" y="324"/>
                    </a:lnTo>
                    <a:lnTo>
                      <a:pt x="210" y="313"/>
                    </a:lnTo>
                    <a:lnTo>
                      <a:pt x="238" y="304"/>
                    </a:lnTo>
                    <a:lnTo>
                      <a:pt x="258" y="294"/>
                    </a:lnTo>
                    <a:lnTo>
                      <a:pt x="277" y="276"/>
                    </a:lnTo>
                    <a:lnTo>
                      <a:pt x="296" y="257"/>
                    </a:lnTo>
                    <a:lnTo>
                      <a:pt x="305" y="238"/>
                    </a:lnTo>
                    <a:lnTo>
                      <a:pt x="314" y="209"/>
                    </a:lnTo>
                    <a:lnTo>
                      <a:pt x="325" y="190"/>
                    </a:lnTo>
                    <a:lnTo>
                      <a:pt x="325" y="162"/>
                    </a:lnTo>
                    <a:lnTo>
                      <a:pt x="325" y="134"/>
                    </a:lnTo>
                    <a:lnTo>
                      <a:pt x="314" y="114"/>
                    </a:lnTo>
                    <a:lnTo>
                      <a:pt x="305" y="86"/>
                    </a:lnTo>
                    <a:lnTo>
                      <a:pt x="296" y="67"/>
                    </a:lnTo>
                    <a:lnTo>
                      <a:pt x="277" y="47"/>
                    </a:lnTo>
                    <a:lnTo>
                      <a:pt x="258" y="38"/>
                    </a:lnTo>
                    <a:lnTo>
                      <a:pt x="238" y="19"/>
                    </a:lnTo>
                    <a:lnTo>
                      <a:pt x="210" y="9"/>
                    </a:lnTo>
                    <a:lnTo>
                      <a:pt x="191" y="9"/>
                    </a:lnTo>
                    <a:lnTo>
                      <a:pt x="162" y="0"/>
                    </a:lnTo>
                    <a:lnTo>
                      <a:pt x="134" y="9"/>
                    </a:lnTo>
                    <a:lnTo>
                      <a:pt x="115" y="9"/>
                    </a:lnTo>
                    <a:lnTo>
                      <a:pt x="87" y="19"/>
                    </a:lnTo>
                    <a:lnTo>
                      <a:pt x="67" y="38"/>
                    </a:lnTo>
                    <a:lnTo>
                      <a:pt x="48" y="47"/>
                    </a:lnTo>
                    <a:lnTo>
                      <a:pt x="39" y="67"/>
                    </a:lnTo>
                    <a:lnTo>
                      <a:pt x="20" y="86"/>
                    </a:lnTo>
                    <a:lnTo>
                      <a:pt x="11" y="114"/>
                    </a:lnTo>
                    <a:lnTo>
                      <a:pt x="11" y="134"/>
                    </a:lnTo>
                    <a:lnTo>
                      <a:pt x="0" y="162"/>
                    </a:lnTo>
                    <a:lnTo>
                      <a:pt x="11" y="190"/>
                    </a:lnTo>
                    <a:lnTo>
                      <a:pt x="11" y="209"/>
                    </a:lnTo>
                    <a:lnTo>
                      <a:pt x="20" y="238"/>
                    </a:lnTo>
                    <a:lnTo>
                      <a:pt x="39" y="257"/>
                    </a:lnTo>
                    <a:lnTo>
                      <a:pt x="48" y="276"/>
                    </a:lnTo>
                    <a:lnTo>
                      <a:pt x="67" y="294"/>
                    </a:lnTo>
                    <a:lnTo>
                      <a:pt x="87" y="304"/>
                    </a:lnTo>
                    <a:lnTo>
                      <a:pt x="115" y="313"/>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7" name="Freeform 112">
                <a:extLst>
                  <a:ext uri="{FF2B5EF4-FFF2-40B4-BE49-F238E27FC236}">
                    <a16:creationId xmlns:a16="http://schemas.microsoft.com/office/drawing/2014/main" id="{5EE6E8BF-2C89-4574-B0C4-732467FE1742}"/>
                  </a:ext>
                </a:extLst>
              </p:cNvPr>
              <p:cNvSpPr>
                <a:spLocks/>
              </p:cNvSpPr>
              <p:nvPr/>
            </p:nvSpPr>
            <p:spPr bwMode="auto">
              <a:xfrm>
                <a:off x="2347" y="2081"/>
                <a:ext cx="330" cy="330"/>
              </a:xfrm>
              <a:custGeom>
                <a:avLst/>
                <a:gdLst>
                  <a:gd name="T0" fmla="*/ 41 w 1322"/>
                  <a:gd name="T1" fmla="*/ 82 h 1321"/>
                  <a:gd name="T2" fmla="*/ 48 w 1322"/>
                  <a:gd name="T3" fmla="*/ 82 h 1321"/>
                  <a:gd name="T4" fmla="*/ 54 w 1322"/>
                  <a:gd name="T5" fmla="*/ 81 h 1321"/>
                  <a:gd name="T6" fmla="*/ 60 w 1322"/>
                  <a:gd name="T7" fmla="*/ 78 h 1321"/>
                  <a:gd name="T8" fmla="*/ 66 w 1322"/>
                  <a:gd name="T9" fmla="*/ 75 h 1321"/>
                  <a:gd name="T10" fmla="*/ 71 w 1322"/>
                  <a:gd name="T11" fmla="*/ 70 h 1321"/>
                  <a:gd name="T12" fmla="*/ 75 w 1322"/>
                  <a:gd name="T13" fmla="*/ 66 h 1321"/>
                  <a:gd name="T14" fmla="*/ 78 w 1322"/>
                  <a:gd name="T15" fmla="*/ 60 h 1321"/>
                  <a:gd name="T16" fmla="*/ 81 w 1322"/>
                  <a:gd name="T17" fmla="*/ 54 h 1321"/>
                  <a:gd name="T18" fmla="*/ 82 w 1322"/>
                  <a:gd name="T19" fmla="*/ 48 h 1321"/>
                  <a:gd name="T20" fmla="*/ 82 w 1322"/>
                  <a:gd name="T21" fmla="*/ 41 h 1321"/>
                  <a:gd name="T22" fmla="*/ 82 w 1322"/>
                  <a:gd name="T23" fmla="*/ 34 h 1321"/>
                  <a:gd name="T24" fmla="*/ 81 w 1322"/>
                  <a:gd name="T25" fmla="*/ 28 h 1321"/>
                  <a:gd name="T26" fmla="*/ 78 w 1322"/>
                  <a:gd name="T27" fmla="*/ 22 h 1321"/>
                  <a:gd name="T28" fmla="*/ 75 w 1322"/>
                  <a:gd name="T29" fmla="*/ 17 h 1321"/>
                  <a:gd name="T30" fmla="*/ 71 w 1322"/>
                  <a:gd name="T31" fmla="*/ 12 h 1321"/>
                  <a:gd name="T32" fmla="*/ 66 w 1322"/>
                  <a:gd name="T33" fmla="*/ 8 h 1321"/>
                  <a:gd name="T34" fmla="*/ 60 w 1322"/>
                  <a:gd name="T35" fmla="*/ 5 h 1321"/>
                  <a:gd name="T36" fmla="*/ 54 w 1322"/>
                  <a:gd name="T37" fmla="*/ 2 h 1321"/>
                  <a:gd name="T38" fmla="*/ 48 w 1322"/>
                  <a:gd name="T39" fmla="*/ 0 h 1321"/>
                  <a:gd name="T40" fmla="*/ 41 w 1322"/>
                  <a:gd name="T41" fmla="*/ 0 h 1321"/>
                  <a:gd name="T42" fmla="*/ 34 w 1322"/>
                  <a:gd name="T43" fmla="*/ 0 h 1321"/>
                  <a:gd name="T44" fmla="*/ 28 w 1322"/>
                  <a:gd name="T45" fmla="*/ 2 h 1321"/>
                  <a:gd name="T46" fmla="*/ 22 w 1322"/>
                  <a:gd name="T47" fmla="*/ 5 h 1321"/>
                  <a:gd name="T48" fmla="*/ 17 w 1322"/>
                  <a:gd name="T49" fmla="*/ 8 h 1321"/>
                  <a:gd name="T50" fmla="*/ 12 w 1322"/>
                  <a:gd name="T51" fmla="*/ 12 h 1321"/>
                  <a:gd name="T52" fmla="*/ 8 w 1322"/>
                  <a:gd name="T53" fmla="*/ 17 h 1321"/>
                  <a:gd name="T54" fmla="*/ 5 w 1322"/>
                  <a:gd name="T55" fmla="*/ 22 h 1321"/>
                  <a:gd name="T56" fmla="*/ 2 w 1322"/>
                  <a:gd name="T57" fmla="*/ 28 h 1321"/>
                  <a:gd name="T58" fmla="*/ 0 w 1322"/>
                  <a:gd name="T59" fmla="*/ 34 h 1321"/>
                  <a:gd name="T60" fmla="*/ 0 w 1322"/>
                  <a:gd name="T61" fmla="*/ 41 h 1321"/>
                  <a:gd name="T62" fmla="*/ 0 w 1322"/>
                  <a:gd name="T63" fmla="*/ 48 h 1321"/>
                  <a:gd name="T64" fmla="*/ 2 w 1322"/>
                  <a:gd name="T65" fmla="*/ 54 h 1321"/>
                  <a:gd name="T66" fmla="*/ 5 w 1322"/>
                  <a:gd name="T67" fmla="*/ 60 h 1321"/>
                  <a:gd name="T68" fmla="*/ 8 w 1322"/>
                  <a:gd name="T69" fmla="*/ 66 h 1321"/>
                  <a:gd name="T70" fmla="*/ 12 w 1322"/>
                  <a:gd name="T71" fmla="*/ 70 h 1321"/>
                  <a:gd name="T72" fmla="*/ 17 w 1322"/>
                  <a:gd name="T73" fmla="*/ 75 h 1321"/>
                  <a:gd name="T74" fmla="*/ 22 w 1322"/>
                  <a:gd name="T75" fmla="*/ 78 h 1321"/>
                  <a:gd name="T76" fmla="*/ 28 w 1322"/>
                  <a:gd name="T77" fmla="*/ 81 h 1321"/>
                  <a:gd name="T78" fmla="*/ 34 w 1322"/>
                  <a:gd name="T79" fmla="*/ 82 h 1321"/>
                  <a:gd name="T80" fmla="*/ 41 w 1322"/>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28" name="Freeform 113">
                <a:extLst>
                  <a:ext uri="{FF2B5EF4-FFF2-40B4-BE49-F238E27FC236}">
                    <a16:creationId xmlns:a16="http://schemas.microsoft.com/office/drawing/2014/main" id="{E25119A6-59BB-491A-93ED-E2FA1A690389}"/>
                  </a:ext>
                </a:extLst>
              </p:cNvPr>
              <p:cNvSpPr>
                <a:spLocks/>
              </p:cNvSpPr>
              <p:nvPr/>
            </p:nvSpPr>
            <p:spPr bwMode="auto">
              <a:xfrm>
                <a:off x="2347" y="2081"/>
                <a:ext cx="330" cy="330"/>
              </a:xfrm>
              <a:custGeom>
                <a:avLst/>
                <a:gdLst>
                  <a:gd name="T0" fmla="*/ 41 w 1322"/>
                  <a:gd name="T1" fmla="*/ 82 h 1321"/>
                  <a:gd name="T2" fmla="*/ 48 w 1322"/>
                  <a:gd name="T3" fmla="*/ 82 h 1321"/>
                  <a:gd name="T4" fmla="*/ 54 w 1322"/>
                  <a:gd name="T5" fmla="*/ 81 h 1321"/>
                  <a:gd name="T6" fmla="*/ 60 w 1322"/>
                  <a:gd name="T7" fmla="*/ 78 h 1321"/>
                  <a:gd name="T8" fmla="*/ 66 w 1322"/>
                  <a:gd name="T9" fmla="*/ 75 h 1321"/>
                  <a:gd name="T10" fmla="*/ 71 w 1322"/>
                  <a:gd name="T11" fmla="*/ 70 h 1321"/>
                  <a:gd name="T12" fmla="*/ 75 w 1322"/>
                  <a:gd name="T13" fmla="*/ 66 h 1321"/>
                  <a:gd name="T14" fmla="*/ 78 w 1322"/>
                  <a:gd name="T15" fmla="*/ 60 h 1321"/>
                  <a:gd name="T16" fmla="*/ 81 w 1322"/>
                  <a:gd name="T17" fmla="*/ 54 h 1321"/>
                  <a:gd name="T18" fmla="*/ 82 w 1322"/>
                  <a:gd name="T19" fmla="*/ 48 h 1321"/>
                  <a:gd name="T20" fmla="*/ 82 w 1322"/>
                  <a:gd name="T21" fmla="*/ 41 h 1321"/>
                  <a:gd name="T22" fmla="*/ 82 w 1322"/>
                  <a:gd name="T23" fmla="*/ 34 h 1321"/>
                  <a:gd name="T24" fmla="*/ 81 w 1322"/>
                  <a:gd name="T25" fmla="*/ 28 h 1321"/>
                  <a:gd name="T26" fmla="*/ 78 w 1322"/>
                  <a:gd name="T27" fmla="*/ 22 h 1321"/>
                  <a:gd name="T28" fmla="*/ 75 w 1322"/>
                  <a:gd name="T29" fmla="*/ 17 h 1321"/>
                  <a:gd name="T30" fmla="*/ 71 w 1322"/>
                  <a:gd name="T31" fmla="*/ 12 h 1321"/>
                  <a:gd name="T32" fmla="*/ 66 w 1322"/>
                  <a:gd name="T33" fmla="*/ 8 h 1321"/>
                  <a:gd name="T34" fmla="*/ 60 w 1322"/>
                  <a:gd name="T35" fmla="*/ 5 h 1321"/>
                  <a:gd name="T36" fmla="*/ 54 w 1322"/>
                  <a:gd name="T37" fmla="*/ 2 h 1321"/>
                  <a:gd name="T38" fmla="*/ 48 w 1322"/>
                  <a:gd name="T39" fmla="*/ 0 h 1321"/>
                  <a:gd name="T40" fmla="*/ 41 w 1322"/>
                  <a:gd name="T41" fmla="*/ 0 h 1321"/>
                  <a:gd name="T42" fmla="*/ 34 w 1322"/>
                  <a:gd name="T43" fmla="*/ 0 h 1321"/>
                  <a:gd name="T44" fmla="*/ 28 w 1322"/>
                  <a:gd name="T45" fmla="*/ 2 h 1321"/>
                  <a:gd name="T46" fmla="*/ 22 w 1322"/>
                  <a:gd name="T47" fmla="*/ 5 h 1321"/>
                  <a:gd name="T48" fmla="*/ 17 w 1322"/>
                  <a:gd name="T49" fmla="*/ 8 h 1321"/>
                  <a:gd name="T50" fmla="*/ 12 w 1322"/>
                  <a:gd name="T51" fmla="*/ 12 h 1321"/>
                  <a:gd name="T52" fmla="*/ 8 w 1322"/>
                  <a:gd name="T53" fmla="*/ 17 h 1321"/>
                  <a:gd name="T54" fmla="*/ 5 w 1322"/>
                  <a:gd name="T55" fmla="*/ 22 h 1321"/>
                  <a:gd name="T56" fmla="*/ 2 w 1322"/>
                  <a:gd name="T57" fmla="*/ 28 h 1321"/>
                  <a:gd name="T58" fmla="*/ 0 w 1322"/>
                  <a:gd name="T59" fmla="*/ 34 h 1321"/>
                  <a:gd name="T60" fmla="*/ 0 w 1322"/>
                  <a:gd name="T61" fmla="*/ 41 h 1321"/>
                  <a:gd name="T62" fmla="*/ 0 w 1322"/>
                  <a:gd name="T63" fmla="*/ 48 h 1321"/>
                  <a:gd name="T64" fmla="*/ 2 w 1322"/>
                  <a:gd name="T65" fmla="*/ 54 h 1321"/>
                  <a:gd name="T66" fmla="*/ 5 w 1322"/>
                  <a:gd name="T67" fmla="*/ 60 h 1321"/>
                  <a:gd name="T68" fmla="*/ 8 w 1322"/>
                  <a:gd name="T69" fmla="*/ 66 h 1321"/>
                  <a:gd name="T70" fmla="*/ 12 w 1322"/>
                  <a:gd name="T71" fmla="*/ 70 h 1321"/>
                  <a:gd name="T72" fmla="*/ 17 w 1322"/>
                  <a:gd name="T73" fmla="*/ 75 h 1321"/>
                  <a:gd name="T74" fmla="*/ 22 w 1322"/>
                  <a:gd name="T75" fmla="*/ 78 h 1321"/>
                  <a:gd name="T76" fmla="*/ 28 w 1322"/>
                  <a:gd name="T77" fmla="*/ 81 h 1321"/>
                  <a:gd name="T78" fmla="*/ 34 w 1322"/>
                  <a:gd name="T79" fmla="*/ 82 h 1321"/>
                  <a:gd name="T80" fmla="*/ 41 w 1322"/>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29" name="Freeform 114">
                <a:extLst>
                  <a:ext uri="{FF2B5EF4-FFF2-40B4-BE49-F238E27FC236}">
                    <a16:creationId xmlns:a16="http://schemas.microsoft.com/office/drawing/2014/main" id="{DAC8BD2B-20E7-4BE3-8E56-ACA2D5FF96C0}"/>
                  </a:ext>
                </a:extLst>
              </p:cNvPr>
              <p:cNvSpPr>
                <a:spLocks/>
              </p:cNvSpPr>
              <p:nvPr/>
            </p:nvSpPr>
            <p:spPr bwMode="auto">
              <a:xfrm>
                <a:off x="2347" y="2081"/>
                <a:ext cx="330" cy="330"/>
              </a:xfrm>
              <a:custGeom>
                <a:avLst/>
                <a:gdLst>
                  <a:gd name="T0" fmla="*/ 41 w 1322"/>
                  <a:gd name="T1" fmla="*/ 82 h 1321"/>
                  <a:gd name="T2" fmla="*/ 48 w 1322"/>
                  <a:gd name="T3" fmla="*/ 82 h 1321"/>
                  <a:gd name="T4" fmla="*/ 54 w 1322"/>
                  <a:gd name="T5" fmla="*/ 81 h 1321"/>
                  <a:gd name="T6" fmla="*/ 60 w 1322"/>
                  <a:gd name="T7" fmla="*/ 78 h 1321"/>
                  <a:gd name="T8" fmla="*/ 66 w 1322"/>
                  <a:gd name="T9" fmla="*/ 75 h 1321"/>
                  <a:gd name="T10" fmla="*/ 71 w 1322"/>
                  <a:gd name="T11" fmla="*/ 70 h 1321"/>
                  <a:gd name="T12" fmla="*/ 75 w 1322"/>
                  <a:gd name="T13" fmla="*/ 66 h 1321"/>
                  <a:gd name="T14" fmla="*/ 78 w 1322"/>
                  <a:gd name="T15" fmla="*/ 60 h 1321"/>
                  <a:gd name="T16" fmla="*/ 81 w 1322"/>
                  <a:gd name="T17" fmla="*/ 54 h 1321"/>
                  <a:gd name="T18" fmla="*/ 82 w 1322"/>
                  <a:gd name="T19" fmla="*/ 48 h 1321"/>
                  <a:gd name="T20" fmla="*/ 82 w 1322"/>
                  <a:gd name="T21" fmla="*/ 41 h 1321"/>
                  <a:gd name="T22" fmla="*/ 82 w 1322"/>
                  <a:gd name="T23" fmla="*/ 34 h 1321"/>
                  <a:gd name="T24" fmla="*/ 81 w 1322"/>
                  <a:gd name="T25" fmla="*/ 28 h 1321"/>
                  <a:gd name="T26" fmla="*/ 78 w 1322"/>
                  <a:gd name="T27" fmla="*/ 22 h 1321"/>
                  <a:gd name="T28" fmla="*/ 75 w 1322"/>
                  <a:gd name="T29" fmla="*/ 17 h 1321"/>
                  <a:gd name="T30" fmla="*/ 71 w 1322"/>
                  <a:gd name="T31" fmla="*/ 12 h 1321"/>
                  <a:gd name="T32" fmla="*/ 66 w 1322"/>
                  <a:gd name="T33" fmla="*/ 8 h 1321"/>
                  <a:gd name="T34" fmla="*/ 60 w 1322"/>
                  <a:gd name="T35" fmla="*/ 5 h 1321"/>
                  <a:gd name="T36" fmla="*/ 54 w 1322"/>
                  <a:gd name="T37" fmla="*/ 2 h 1321"/>
                  <a:gd name="T38" fmla="*/ 48 w 1322"/>
                  <a:gd name="T39" fmla="*/ 0 h 1321"/>
                  <a:gd name="T40" fmla="*/ 41 w 1322"/>
                  <a:gd name="T41" fmla="*/ 0 h 1321"/>
                  <a:gd name="T42" fmla="*/ 34 w 1322"/>
                  <a:gd name="T43" fmla="*/ 0 h 1321"/>
                  <a:gd name="T44" fmla="*/ 28 w 1322"/>
                  <a:gd name="T45" fmla="*/ 2 h 1321"/>
                  <a:gd name="T46" fmla="*/ 22 w 1322"/>
                  <a:gd name="T47" fmla="*/ 5 h 1321"/>
                  <a:gd name="T48" fmla="*/ 17 w 1322"/>
                  <a:gd name="T49" fmla="*/ 8 h 1321"/>
                  <a:gd name="T50" fmla="*/ 12 w 1322"/>
                  <a:gd name="T51" fmla="*/ 12 h 1321"/>
                  <a:gd name="T52" fmla="*/ 8 w 1322"/>
                  <a:gd name="T53" fmla="*/ 17 h 1321"/>
                  <a:gd name="T54" fmla="*/ 5 w 1322"/>
                  <a:gd name="T55" fmla="*/ 22 h 1321"/>
                  <a:gd name="T56" fmla="*/ 2 w 1322"/>
                  <a:gd name="T57" fmla="*/ 28 h 1321"/>
                  <a:gd name="T58" fmla="*/ 0 w 1322"/>
                  <a:gd name="T59" fmla="*/ 34 h 1321"/>
                  <a:gd name="T60" fmla="*/ 0 w 1322"/>
                  <a:gd name="T61" fmla="*/ 41 h 1321"/>
                  <a:gd name="T62" fmla="*/ 0 w 1322"/>
                  <a:gd name="T63" fmla="*/ 48 h 1321"/>
                  <a:gd name="T64" fmla="*/ 2 w 1322"/>
                  <a:gd name="T65" fmla="*/ 54 h 1321"/>
                  <a:gd name="T66" fmla="*/ 5 w 1322"/>
                  <a:gd name="T67" fmla="*/ 60 h 1321"/>
                  <a:gd name="T68" fmla="*/ 8 w 1322"/>
                  <a:gd name="T69" fmla="*/ 66 h 1321"/>
                  <a:gd name="T70" fmla="*/ 12 w 1322"/>
                  <a:gd name="T71" fmla="*/ 70 h 1321"/>
                  <a:gd name="T72" fmla="*/ 17 w 1322"/>
                  <a:gd name="T73" fmla="*/ 75 h 1321"/>
                  <a:gd name="T74" fmla="*/ 22 w 1322"/>
                  <a:gd name="T75" fmla="*/ 78 h 1321"/>
                  <a:gd name="T76" fmla="*/ 28 w 1322"/>
                  <a:gd name="T77" fmla="*/ 81 h 1321"/>
                  <a:gd name="T78" fmla="*/ 34 w 1322"/>
                  <a:gd name="T79" fmla="*/ 82 h 1321"/>
                  <a:gd name="T80" fmla="*/ 41 w 1322"/>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1"/>
                  <a:gd name="T125" fmla="*/ 1322 w 1322"/>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1">
                    <a:moveTo>
                      <a:pt x="665" y="1321"/>
                    </a:moveTo>
                    <a:lnTo>
                      <a:pt x="770" y="1312"/>
                    </a:lnTo>
                    <a:lnTo>
                      <a:pt x="874" y="1292"/>
                    </a:lnTo>
                    <a:lnTo>
                      <a:pt x="970" y="1245"/>
                    </a:lnTo>
                    <a:lnTo>
                      <a:pt x="1056" y="1197"/>
                    </a:lnTo>
                    <a:lnTo>
                      <a:pt x="1132" y="1130"/>
                    </a:lnTo>
                    <a:lnTo>
                      <a:pt x="1199" y="1055"/>
                    </a:lnTo>
                    <a:lnTo>
                      <a:pt x="1246" y="968"/>
                    </a:lnTo>
                    <a:lnTo>
                      <a:pt x="1294" y="873"/>
                    </a:lnTo>
                    <a:lnTo>
                      <a:pt x="1313" y="769"/>
                    </a:lnTo>
                    <a:lnTo>
                      <a:pt x="1322" y="665"/>
                    </a:lnTo>
                    <a:lnTo>
                      <a:pt x="1313" y="551"/>
                    </a:lnTo>
                    <a:lnTo>
                      <a:pt x="1294" y="456"/>
                    </a:lnTo>
                    <a:lnTo>
                      <a:pt x="1246" y="361"/>
                    </a:lnTo>
                    <a:lnTo>
                      <a:pt x="1199" y="275"/>
                    </a:lnTo>
                    <a:lnTo>
                      <a:pt x="1132" y="190"/>
                    </a:lnTo>
                    <a:lnTo>
                      <a:pt x="1056" y="123"/>
                    </a:lnTo>
                    <a:lnTo>
                      <a:pt x="970" y="75"/>
                    </a:lnTo>
                    <a:lnTo>
                      <a:pt x="874" y="37"/>
                    </a:lnTo>
                    <a:lnTo>
                      <a:pt x="770" y="8"/>
                    </a:lnTo>
                    <a:lnTo>
                      <a:pt x="665" y="0"/>
                    </a:lnTo>
                    <a:lnTo>
                      <a:pt x="551" y="8"/>
                    </a:lnTo>
                    <a:lnTo>
                      <a:pt x="456" y="37"/>
                    </a:lnTo>
                    <a:lnTo>
                      <a:pt x="361" y="75"/>
                    </a:lnTo>
                    <a:lnTo>
                      <a:pt x="275" y="123"/>
                    </a:lnTo>
                    <a:lnTo>
                      <a:pt x="199" y="190"/>
                    </a:lnTo>
                    <a:lnTo>
                      <a:pt x="132" y="275"/>
                    </a:lnTo>
                    <a:lnTo>
                      <a:pt x="75" y="361"/>
                    </a:lnTo>
                    <a:lnTo>
                      <a:pt x="37" y="456"/>
                    </a:lnTo>
                    <a:lnTo>
                      <a:pt x="9" y="551"/>
                    </a:lnTo>
                    <a:lnTo>
                      <a:pt x="0" y="665"/>
                    </a:lnTo>
                    <a:lnTo>
                      <a:pt x="9" y="769"/>
                    </a:lnTo>
                    <a:lnTo>
                      <a:pt x="37" y="873"/>
                    </a:lnTo>
                    <a:lnTo>
                      <a:pt x="75" y="968"/>
                    </a:lnTo>
                    <a:lnTo>
                      <a:pt x="132" y="1055"/>
                    </a:lnTo>
                    <a:lnTo>
                      <a:pt x="199" y="1130"/>
                    </a:lnTo>
                    <a:lnTo>
                      <a:pt x="275" y="1197"/>
                    </a:lnTo>
                    <a:lnTo>
                      <a:pt x="361" y="1245"/>
                    </a:lnTo>
                    <a:lnTo>
                      <a:pt x="456" y="1292"/>
                    </a:lnTo>
                    <a:lnTo>
                      <a:pt x="551"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30" name="Freeform 115">
                <a:extLst>
                  <a:ext uri="{FF2B5EF4-FFF2-40B4-BE49-F238E27FC236}">
                    <a16:creationId xmlns:a16="http://schemas.microsoft.com/office/drawing/2014/main" id="{16BB0F90-608C-42B6-A117-60D312CC8ACD}"/>
                  </a:ext>
                </a:extLst>
              </p:cNvPr>
              <p:cNvSpPr>
                <a:spLocks/>
              </p:cNvSpPr>
              <p:nvPr/>
            </p:nvSpPr>
            <p:spPr bwMode="auto">
              <a:xfrm>
                <a:off x="2394" y="2105"/>
                <a:ext cx="174" cy="173"/>
              </a:xfrm>
              <a:custGeom>
                <a:avLst/>
                <a:gdLst>
                  <a:gd name="T0" fmla="*/ 22 w 695"/>
                  <a:gd name="T1" fmla="*/ 43 h 694"/>
                  <a:gd name="T2" fmla="*/ 25 w 695"/>
                  <a:gd name="T3" fmla="*/ 43 h 694"/>
                  <a:gd name="T4" fmla="*/ 29 w 695"/>
                  <a:gd name="T5" fmla="*/ 42 h 694"/>
                  <a:gd name="T6" fmla="*/ 32 w 695"/>
                  <a:gd name="T7" fmla="*/ 41 h 694"/>
                  <a:gd name="T8" fmla="*/ 35 w 695"/>
                  <a:gd name="T9" fmla="*/ 39 h 694"/>
                  <a:gd name="T10" fmla="*/ 37 w 695"/>
                  <a:gd name="T11" fmla="*/ 37 h 694"/>
                  <a:gd name="T12" fmla="*/ 39 w 695"/>
                  <a:gd name="T13" fmla="*/ 34 h 694"/>
                  <a:gd name="T14" fmla="*/ 41 w 695"/>
                  <a:gd name="T15" fmla="*/ 32 h 694"/>
                  <a:gd name="T16" fmla="*/ 42 w 695"/>
                  <a:gd name="T17" fmla="*/ 28 h 694"/>
                  <a:gd name="T18" fmla="*/ 43 w 695"/>
                  <a:gd name="T19" fmla="*/ 25 h 694"/>
                  <a:gd name="T20" fmla="*/ 44 w 695"/>
                  <a:gd name="T21" fmla="*/ 22 h 694"/>
                  <a:gd name="T22" fmla="*/ 43 w 695"/>
                  <a:gd name="T23" fmla="*/ 18 h 694"/>
                  <a:gd name="T24" fmla="*/ 42 w 695"/>
                  <a:gd name="T25" fmla="*/ 15 h 694"/>
                  <a:gd name="T26" fmla="*/ 41 w 695"/>
                  <a:gd name="T27" fmla="*/ 12 h 694"/>
                  <a:gd name="T28" fmla="*/ 39 w 695"/>
                  <a:gd name="T29" fmla="*/ 9 h 694"/>
                  <a:gd name="T30" fmla="*/ 37 w 695"/>
                  <a:gd name="T31" fmla="*/ 6 h 694"/>
                  <a:gd name="T32" fmla="*/ 35 w 695"/>
                  <a:gd name="T33" fmla="*/ 4 h 694"/>
                  <a:gd name="T34" fmla="*/ 32 w 695"/>
                  <a:gd name="T35" fmla="*/ 2 h 694"/>
                  <a:gd name="T36" fmla="*/ 29 w 695"/>
                  <a:gd name="T37" fmla="*/ 1 h 694"/>
                  <a:gd name="T38" fmla="*/ 25 w 695"/>
                  <a:gd name="T39" fmla="*/ 0 h 694"/>
                  <a:gd name="T40" fmla="*/ 22 w 695"/>
                  <a:gd name="T41" fmla="*/ 0 h 694"/>
                  <a:gd name="T42" fmla="*/ 18 w 695"/>
                  <a:gd name="T43" fmla="*/ 0 h 694"/>
                  <a:gd name="T44" fmla="*/ 15 w 695"/>
                  <a:gd name="T45" fmla="*/ 1 h 694"/>
                  <a:gd name="T46" fmla="*/ 11 w 695"/>
                  <a:gd name="T47" fmla="*/ 2 h 694"/>
                  <a:gd name="T48" fmla="*/ 9 w 695"/>
                  <a:gd name="T49" fmla="*/ 4 h 694"/>
                  <a:gd name="T50" fmla="*/ 6 w 695"/>
                  <a:gd name="T51" fmla="*/ 6 h 694"/>
                  <a:gd name="T52" fmla="*/ 4 w 695"/>
                  <a:gd name="T53" fmla="*/ 9 h 694"/>
                  <a:gd name="T54" fmla="*/ 2 w 695"/>
                  <a:gd name="T55" fmla="*/ 12 h 694"/>
                  <a:gd name="T56" fmla="*/ 1 w 695"/>
                  <a:gd name="T57" fmla="*/ 15 h 694"/>
                  <a:gd name="T58" fmla="*/ 0 w 695"/>
                  <a:gd name="T59" fmla="*/ 18 h 694"/>
                  <a:gd name="T60" fmla="*/ 0 w 695"/>
                  <a:gd name="T61" fmla="*/ 22 h 694"/>
                  <a:gd name="T62" fmla="*/ 0 w 695"/>
                  <a:gd name="T63" fmla="*/ 25 h 694"/>
                  <a:gd name="T64" fmla="*/ 1 w 695"/>
                  <a:gd name="T65" fmla="*/ 28 h 694"/>
                  <a:gd name="T66" fmla="*/ 2 w 695"/>
                  <a:gd name="T67" fmla="*/ 32 h 694"/>
                  <a:gd name="T68" fmla="*/ 4 w 695"/>
                  <a:gd name="T69" fmla="*/ 34 h 694"/>
                  <a:gd name="T70" fmla="*/ 6 w 695"/>
                  <a:gd name="T71" fmla="*/ 37 h 694"/>
                  <a:gd name="T72" fmla="*/ 9 w 695"/>
                  <a:gd name="T73" fmla="*/ 39 h 694"/>
                  <a:gd name="T74" fmla="*/ 11 w 695"/>
                  <a:gd name="T75" fmla="*/ 41 h 694"/>
                  <a:gd name="T76" fmla="*/ 15 w 695"/>
                  <a:gd name="T77" fmla="*/ 42 h 694"/>
                  <a:gd name="T78" fmla="*/ 18 w 695"/>
                  <a:gd name="T79" fmla="*/ 43 h 694"/>
                  <a:gd name="T80" fmla="*/ 22 w 695"/>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2" y="694"/>
                    </a:moveTo>
                    <a:lnTo>
                      <a:pt x="399" y="694"/>
                    </a:lnTo>
                    <a:lnTo>
                      <a:pt x="457" y="683"/>
                    </a:lnTo>
                    <a:lnTo>
                      <a:pt x="504" y="655"/>
                    </a:lnTo>
                    <a:lnTo>
                      <a:pt x="552" y="627"/>
                    </a:lnTo>
                    <a:lnTo>
                      <a:pt x="589" y="598"/>
                    </a:lnTo>
                    <a:lnTo>
                      <a:pt x="628" y="551"/>
                    </a:lnTo>
                    <a:lnTo>
                      <a:pt x="656" y="512"/>
                    </a:lnTo>
                    <a:lnTo>
                      <a:pt x="675" y="456"/>
                    </a:lnTo>
                    <a:lnTo>
                      <a:pt x="684" y="408"/>
                    </a:lnTo>
                    <a:lnTo>
                      <a:pt x="695" y="352"/>
                    </a:lnTo>
                    <a:lnTo>
                      <a:pt x="684" y="294"/>
                    </a:lnTo>
                    <a:lnTo>
                      <a:pt x="675" y="237"/>
                    </a:lnTo>
                    <a:lnTo>
                      <a:pt x="656" y="190"/>
                    </a:lnTo>
                    <a:lnTo>
                      <a:pt x="628" y="142"/>
                    </a:lnTo>
                    <a:lnTo>
                      <a:pt x="589" y="104"/>
                    </a:lnTo>
                    <a:lnTo>
                      <a:pt x="552" y="66"/>
                    </a:lnTo>
                    <a:lnTo>
                      <a:pt x="504" y="37"/>
                    </a:lnTo>
                    <a:lnTo>
                      <a:pt x="457" y="19"/>
                    </a:lnTo>
                    <a:lnTo>
                      <a:pt x="399" y="9"/>
                    </a:lnTo>
                    <a:lnTo>
                      <a:pt x="342" y="0"/>
                    </a:lnTo>
                    <a:lnTo>
                      <a:pt x="286" y="9"/>
                    </a:lnTo>
                    <a:lnTo>
                      <a:pt x="238" y="19"/>
                    </a:lnTo>
                    <a:lnTo>
                      <a:pt x="180" y="37"/>
                    </a:lnTo>
                    <a:lnTo>
                      <a:pt x="143" y="66"/>
                    </a:lnTo>
                    <a:lnTo>
                      <a:pt x="95" y="104"/>
                    </a:lnTo>
                    <a:lnTo>
                      <a:pt x="66" y="142"/>
                    </a:lnTo>
                    <a:lnTo>
                      <a:pt x="37" y="190"/>
                    </a:lnTo>
                    <a:lnTo>
                      <a:pt x="18" y="237"/>
                    </a:lnTo>
                    <a:lnTo>
                      <a:pt x="0" y="294"/>
                    </a:lnTo>
                    <a:lnTo>
                      <a:pt x="0" y="352"/>
                    </a:lnTo>
                    <a:lnTo>
                      <a:pt x="0" y="408"/>
                    </a:lnTo>
                    <a:lnTo>
                      <a:pt x="18" y="456"/>
                    </a:lnTo>
                    <a:lnTo>
                      <a:pt x="37" y="512"/>
                    </a:lnTo>
                    <a:lnTo>
                      <a:pt x="66" y="551"/>
                    </a:lnTo>
                    <a:lnTo>
                      <a:pt x="95" y="598"/>
                    </a:lnTo>
                    <a:lnTo>
                      <a:pt x="143" y="627"/>
                    </a:lnTo>
                    <a:lnTo>
                      <a:pt x="180" y="655"/>
                    </a:lnTo>
                    <a:lnTo>
                      <a:pt x="238" y="683"/>
                    </a:lnTo>
                    <a:lnTo>
                      <a:pt x="286"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1" name="Freeform 116">
                <a:extLst>
                  <a:ext uri="{FF2B5EF4-FFF2-40B4-BE49-F238E27FC236}">
                    <a16:creationId xmlns:a16="http://schemas.microsoft.com/office/drawing/2014/main" id="{EF4F6621-9C5A-4854-8146-7FD4CF3C916D}"/>
                  </a:ext>
                </a:extLst>
              </p:cNvPr>
              <p:cNvSpPr>
                <a:spLocks/>
              </p:cNvSpPr>
              <p:nvPr/>
            </p:nvSpPr>
            <p:spPr bwMode="auto">
              <a:xfrm>
                <a:off x="2399" y="2107"/>
                <a:ext cx="157" cy="157"/>
              </a:xfrm>
              <a:custGeom>
                <a:avLst/>
                <a:gdLst>
                  <a:gd name="T0" fmla="*/ 20 w 629"/>
                  <a:gd name="T1" fmla="*/ 39 h 627"/>
                  <a:gd name="T2" fmla="*/ 23 w 629"/>
                  <a:gd name="T3" fmla="*/ 39 h 627"/>
                  <a:gd name="T4" fmla="*/ 25 w 629"/>
                  <a:gd name="T5" fmla="*/ 38 h 627"/>
                  <a:gd name="T6" fmla="*/ 28 w 629"/>
                  <a:gd name="T7" fmla="*/ 37 h 627"/>
                  <a:gd name="T8" fmla="*/ 31 w 629"/>
                  <a:gd name="T9" fmla="*/ 35 h 627"/>
                  <a:gd name="T10" fmla="*/ 33 w 629"/>
                  <a:gd name="T11" fmla="*/ 33 h 627"/>
                  <a:gd name="T12" fmla="*/ 35 w 629"/>
                  <a:gd name="T13" fmla="*/ 31 h 627"/>
                  <a:gd name="T14" fmla="*/ 37 w 629"/>
                  <a:gd name="T15" fmla="*/ 29 h 627"/>
                  <a:gd name="T16" fmla="*/ 38 w 629"/>
                  <a:gd name="T17" fmla="*/ 26 h 627"/>
                  <a:gd name="T18" fmla="*/ 39 w 629"/>
                  <a:gd name="T19" fmla="*/ 23 h 627"/>
                  <a:gd name="T20" fmla="*/ 39 w 629"/>
                  <a:gd name="T21" fmla="*/ 20 h 627"/>
                  <a:gd name="T22" fmla="*/ 39 w 629"/>
                  <a:gd name="T23" fmla="*/ 17 h 627"/>
                  <a:gd name="T24" fmla="*/ 38 w 629"/>
                  <a:gd name="T25" fmla="*/ 14 h 627"/>
                  <a:gd name="T26" fmla="*/ 37 w 629"/>
                  <a:gd name="T27" fmla="*/ 11 h 627"/>
                  <a:gd name="T28" fmla="*/ 35 w 629"/>
                  <a:gd name="T29" fmla="*/ 8 h 627"/>
                  <a:gd name="T30" fmla="*/ 33 w 629"/>
                  <a:gd name="T31" fmla="*/ 6 h 627"/>
                  <a:gd name="T32" fmla="*/ 31 w 629"/>
                  <a:gd name="T33" fmla="*/ 4 h 627"/>
                  <a:gd name="T34" fmla="*/ 28 w 629"/>
                  <a:gd name="T35" fmla="*/ 3 h 627"/>
                  <a:gd name="T36" fmla="*/ 25 w 629"/>
                  <a:gd name="T37" fmla="*/ 1 h 627"/>
                  <a:gd name="T38" fmla="*/ 23 w 629"/>
                  <a:gd name="T39" fmla="*/ 1 h 627"/>
                  <a:gd name="T40" fmla="*/ 20 w 629"/>
                  <a:gd name="T41" fmla="*/ 0 h 627"/>
                  <a:gd name="T42" fmla="*/ 17 w 629"/>
                  <a:gd name="T43" fmla="*/ 1 h 627"/>
                  <a:gd name="T44" fmla="*/ 14 w 629"/>
                  <a:gd name="T45" fmla="*/ 1 h 627"/>
                  <a:gd name="T46" fmla="*/ 11 w 629"/>
                  <a:gd name="T47" fmla="*/ 3 h 627"/>
                  <a:gd name="T48" fmla="*/ 8 w 629"/>
                  <a:gd name="T49" fmla="*/ 4 h 627"/>
                  <a:gd name="T50" fmla="*/ 6 w 629"/>
                  <a:gd name="T51" fmla="*/ 6 h 627"/>
                  <a:gd name="T52" fmla="*/ 4 w 629"/>
                  <a:gd name="T53" fmla="*/ 8 h 627"/>
                  <a:gd name="T54" fmla="*/ 2 w 629"/>
                  <a:gd name="T55" fmla="*/ 11 h 627"/>
                  <a:gd name="T56" fmla="*/ 1 w 629"/>
                  <a:gd name="T57" fmla="*/ 14 h 627"/>
                  <a:gd name="T58" fmla="*/ 0 w 629"/>
                  <a:gd name="T59" fmla="*/ 17 h 627"/>
                  <a:gd name="T60" fmla="*/ 0 w 629"/>
                  <a:gd name="T61" fmla="*/ 20 h 627"/>
                  <a:gd name="T62" fmla="*/ 0 w 629"/>
                  <a:gd name="T63" fmla="*/ 20 h 627"/>
                  <a:gd name="T64" fmla="*/ 0 w 629"/>
                  <a:gd name="T65" fmla="*/ 21 h 627"/>
                  <a:gd name="T66" fmla="*/ 0 w 629"/>
                  <a:gd name="T67" fmla="*/ 24 h 627"/>
                  <a:gd name="T68" fmla="*/ 2 w 629"/>
                  <a:gd name="T69" fmla="*/ 27 h 627"/>
                  <a:gd name="T70" fmla="*/ 3 w 629"/>
                  <a:gd name="T71" fmla="*/ 29 h 627"/>
                  <a:gd name="T72" fmla="*/ 4 w 629"/>
                  <a:gd name="T73" fmla="*/ 32 h 627"/>
                  <a:gd name="T74" fmla="*/ 6 w 629"/>
                  <a:gd name="T75" fmla="*/ 34 h 627"/>
                  <a:gd name="T76" fmla="*/ 8 w 629"/>
                  <a:gd name="T77" fmla="*/ 36 h 627"/>
                  <a:gd name="T78" fmla="*/ 11 w 629"/>
                  <a:gd name="T79" fmla="*/ 37 h 627"/>
                  <a:gd name="T80" fmla="*/ 14 w 629"/>
                  <a:gd name="T81" fmla="*/ 38 h 627"/>
                  <a:gd name="T82" fmla="*/ 17 w 629"/>
                  <a:gd name="T83" fmla="*/ 39 h 627"/>
                  <a:gd name="T84" fmla="*/ 20 w 62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5" y="627"/>
                    </a:moveTo>
                    <a:lnTo>
                      <a:pt x="363" y="618"/>
                    </a:lnTo>
                    <a:lnTo>
                      <a:pt x="410" y="609"/>
                    </a:lnTo>
                    <a:lnTo>
                      <a:pt x="457" y="589"/>
                    </a:lnTo>
                    <a:lnTo>
                      <a:pt x="495" y="561"/>
                    </a:lnTo>
                    <a:lnTo>
                      <a:pt x="534" y="532"/>
                    </a:lnTo>
                    <a:lnTo>
                      <a:pt x="562" y="494"/>
                    </a:lnTo>
                    <a:lnTo>
                      <a:pt x="590" y="456"/>
                    </a:lnTo>
                    <a:lnTo>
                      <a:pt x="610" y="408"/>
                    </a:lnTo>
                    <a:lnTo>
                      <a:pt x="619" y="361"/>
                    </a:lnTo>
                    <a:lnTo>
                      <a:pt x="629" y="313"/>
                    </a:lnTo>
                    <a:lnTo>
                      <a:pt x="619" y="266"/>
                    </a:lnTo>
                    <a:lnTo>
                      <a:pt x="610" y="218"/>
                    </a:lnTo>
                    <a:lnTo>
                      <a:pt x="590" y="171"/>
                    </a:lnTo>
                    <a:lnTo>
                      <a:pt x="562" y="133"/>
                    </a:lnTo>
                    <a:lnTo>
                      <a:pt x="534" y="95"/>
                    </a:lnTo>
                    <a:lnTo>
                      <a:pt x="495" y="66"/>
                    </a:lnTo>
                    <a:lnTo>
                      <a:pt x="457" y="38"/>
                    </a:lnTo>
                    <a:lnTo>
                      <a:pt x="410" y="19"/>
                    </a:lnTo>
                    <a:lnTo>
                      <a:pt x="363" y="10"/>
                    </a:lnTo>
                    <a:lnTo>
                      <a:pt x="315" y="0"/>
                    </a:lnTo>
                    <a:lnTo>
                      <a:pt x="268" y="10"/>
                    </a:lnTo>
                    <a:lnTo>
                      <a:pt x="220" y="19"/>
                    </a:lnTo>
                    <a:lnTo>
                      <a:pt x="172" y="38"/>
                    </a:lnTo>
                    <a:lnTo>
                      <a:pt x="134" y="66"/>
                    </a:lnTo>
                    <a:lnTo>
                      <a:pt x="95" y="95"/>
                    </a:lnTo>
                    <a:lnTo>
                      <a:pt x="67" y="133"/>
                    </a:lnTo>
                    <a:lnTo>
                      <a:pt x="39" y="171"/>
                    </a:lnTo>
                    <a:lnTo>
                      <a:pt x="19" y="218"/>
                    </a:lnTo>
                    <a:lnTo>
                      <a:pt x="10" y="266"/>
                    </a:lnTo>
                    <a:lnTo>
                      <a:pt x="0" y="313"/>
                    </a:lnTo>
                    <a:lnTo>
                      <a:pt x="0" y="323"/>
                    </a:lnTo>
                    <a:lnTo>
                      <a:pt x="0" y="332"/>
                    </a:lnTo>
                    <a:lnTo>
                      <a:pt x="10" y="380"/>
                    </a:lnTo>
                    <a:lnTo>
                      <a:pt x="30" y="428"/>
                    </a:lnTo>
                    <a:lnTo>
                      <a:pt x="48" y="466"/>
                    </a:lnTo>
                    <a:lnTo>
                      <a:pt x="67" y="503"/>
                    </a:lnTo>
                    <a:lnTo>
                      <a:pt x="105" y="542"/>
                    </a:lnTo>
                    <a:lnTo>
                      <a:pt x="134" y="570"/>
                    </a:lnTo>
                    <a:lnTo>
                      <a:pt x="181" y="589"/>
                    </a:lnTo>
                    <a:lnTo>
                      <a:pt x="220" y="609"/>
                    </a:lnTo>
                    <a:lnTo>
                      <a:pt x="268" y="618"/>
                    </a:lnTo>
                    <a:lnTo>
                      <a:pt x="31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2" name="Freeform 117">
                <a:extLst>
                  <a:ext uri="{FF2B5EF4-FFF2-40B4-BE49-F238E27FC236}">
                    <a16:creationId xmlns:a16="http://schemas.microsoft.com/office/drawing/2014/main" id="{3DDDD910-0299-4BF7-B76A-69CFE1E788A0}"/>
                  </a:ext>
                </a:extLst>
              </p:cNvPr>
              <p:cNvSpPr>
                <a:spLocks/>
              </p:cNvSpPr>
              <p:nvPr/>
            </p:nvSpPr>
            <p:spPr bwMode="auto">
              <a:xfrm>
                <a:off x="2406" y="2112"/>
                <a:ext cx="136" cy="136"/>
              </a:xfrm>
              <a:custGeom>
                <a:avLst/>
                <a:gdLst>
                  <a:gd name="T0" fmla="*/ 17 w 541"/>
                  <a:gd name="T1" fmla="*/ 34 h 542"/>
                  <a:gd name="T2" fmla="*/ 20 w 541"/>
                  <a:gd name="T3" fmla="*/ 34 h 542"/>
                  <a:gd name="T4" fmla="*/ 23 w 541"/>
                  <a:gd name="T5" fmla="*/ 33 h 542"/>
                  <a:gd name="T6" fmla="*/ 25 w 541"/>
                  <a:gd name="T7" fmla="*/ 32 h 542"/>
                  <a:gd name="T8" fmla="*/ 28 w 541"/>
                  <a:gd name="T9" fmla="*/ 30 h 542"/>
                  <a:gd name="T10" fmla="*/ 29 w 541"/>
                  <a:gd name="T11" fmla="*/ 29 h 542"/>
                  <a:gd name="T12" fmla="*/ 31 w 541"/>
                  <a:gd name="T13" fmla="*/ 27 h 542"/>
                  <a:gd name="T14" fmla="*/ 32 w 541"/>
                  <a:gd name="T15" fmla="*/ 25 h 542"/>
                  <a:gd name="T16" fmla="*/ 34 w 541"/>
                  <a:gd name="T17" fmla="*/ 22 h 542"/>
                  <a:gd name="T18" fmla="*/ 34 w 541"/>
                  <a:gd name="T19" fmla="*/ 20 h 542"/>
                  <a:gd name="T20" fmla="*/ 34 w 541"/>
                  <a:gd name="T21" fmla="*/ 17 h 542"/>
                  <a:gd name="T22" fmla="*/ 34 w 541"/>
                  <a:gd name="T23" fmla="*/ 14 h 542"/>
                  <a:gd name="T24" fmla="*/ 34 w 541"/>
                  <a:gd name="T25" fmla="*/ 11 h 542"/>
                  <a:gd name="T26" fmla="*/ 32 w 541"/>
                  <a:gd name="T27" fmla="*/ 9 h 542"/>
                  <a:gd name="T28" fmla="*/ 31 w 541"/>
                  <a:gd name="T29" fmla="*/ 7 h 542"/>
                  <a:gd name="T30" fmla="*/ 29 w 541"/>
                  <a:gd name="T31" fmla="*/ 5 h 542"/>
                  <a:gd name="T32" fmla="*/ 28 w 541"/>
                  <a:gd name="T33" fmla="*/ 3 h 542"/>
                  <a:gd name="T34" fmla="*/ 25 w 541"/>
                  <a:gd name="T35" fmla="*/ 2 h 542"/>
                  <a:gd name="T36" fmla="*/ 23 w 541"/>
                  <a:gd name="T37" fmla="*/ 1 h 542"/>
                  <a:gd name="T38" fmla="*/ 20 w 541"/>
                  <a:gd name="T39" fmla="*/ 0 h 542"/>
                  <a:gd name="T40" fmla="*/ 17 w 541"/>
                  <a:gd name="T41" fmla="*/ 0 h 542"/>
                  <a:gd name="T42" fmla="*/ 14 w 541"/>
                  <a:gd name="T43" fmla="*/ 0 h 542"/>
                  <a:gd name="T44" fmla="*/ 12 w 541"/>
                  <a:gd name="T45" fmla="*/ 1 h 542"/>
                  <a:gd name="T46" fmla="*/ 10 w 541"/>
                  <a:gd name="T47" fmla="*/ 2 h 542"/>
                  <a:gd name="T48" fmla="*/ 7 w 541"/>
                  <a:gd name="T49" fmla="*/ 3 h 542"/>
                  <a:gd name="T50" fmla="*/ 5 w 541"/>
                  <a:gd name="T51" fmla="*/ 5 h 542"/>
                  <a:gd name="T52" fmla="*/ 4 w 541"/>
                  <a:gd name="T53" fmla="*/ 7 h 542"/>
                  <a:gd name="T54" fmla="*/ 2 w 541"/>
                  <a:gd name="T55" fmla="*/ 9 h 542"/>
                  <a:gd name="T56" fmla="*/ 1 w 541"/>
                  <a:gd name="T57" fmla="*/ 11 h 542"/>
                  <a:gd name="T58" fmla="*/ 1 w 541"/>
                  <a:gd name="T59" fmla="*/ 14 h 542"/>
                  <a:gd name="T60" fmla="*/ 0 w 541"/>
                  <a:gd name="T61" fmla="*/ 17 h 542"/>
                  <a:gd name="T62" fmla="*/ 0 w 541"/>
                  <a:gd name="T63" fmla="*/ 17 h 542"/>
                  <a:gd name="T64" fmla="*/ 0 w 541"/>
                  <a:gd name="T65" fmla="*/ 18 h 542"/>
                  <a:gd name="T66" fmla="*/ 1 w 541"/>
                  <a:gd name="T67" fmla="*/ 20 h 542"/>
                  <a:gd name="T68" fmla="*/ 1 w 541"/>
                  <a:gd name="T69" fmla="*/ 23 h 542"/>
                  <a:gd name="T70" fmla="*/ 2 w 541"/>
                  <a:gd name="T71" fmla="*/ 25 h 542"/>
                  <a:gd name="T72" fmla="*/ 4 w 541"/>
                  <a:gd name="T73" fmla="*/ 28 h 542"/>
                  <a:gd name="T74" fmla="*/ 5 w 541"/>
                  <a:gd name="T75" fmla="*/ 29 h 542"/>
                  <a:gd name="T76" fmla="*/ 7 w 541"/>
                  <a:gd name="T77" fmla="*/ 31 h 542"/>
                  <a:gd name="T78" fmla="*/ 10 w 541"/>
                  <a:gd name="T79" fmla="*/ 32 h 542"/>
                  <a:gd name="T80" fmla="*/ 12 w 541"/>
                  <a:gd name="T81" fmla="*/ 33 h 542"/>
                  <a:gd name="T82" fmla="*/ 14 w 541"/>
                  <a:gd name="T83" fmla="*/ 34 h 542"/>
                  <a:gd name="T84" fmla="*/ 17 w 541"/>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542"/>
                  <a:gd name="T131" fmla="*/ 541 w 541"/>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542">
                    <a:moveTo>
                      <a:pt x="275" y="542"/>
                    </a:moveTo>
                    <a:lnTo>
                      <a:pt x="313" y="542"/>
                    </a:lnTo>
                    <a:lnTo>
                      <a:pt x="361" y="523"/>
                    </a:lnTo>
                    <a:lnTo>
                      <a:pt x="398" y="513"/>
                    </a:lnTo>
                    <a:lnTo>
                      <a:pt x="437" y="484"/>
                    </a:lnTo>
                    <a:lnTo>
                      <a:pt x="465" y="465"/>
                    </a:lnTo>
                    <a:lnTo>
                      <a:pt x="494" y="428"/>
                    </a:lnTo>
                    <a:lnTo>
                      <a:pt x="513" y="389"/>
                    </a:lnTo>
                    <a:lnTo>
                      <a:pt x="532" y="352"/>
                    </a:lnTo>
                    <a:lnTo>
                      <a:pt x="541" y="313"/>
                    </a:lnTo>
                    <a:lnTo>
                      <a:pt x="541" y="266"/>
                    </a:lnTo>
                    <a:lnTo>
                      <a:pt x="541" y="229"/>
                    </a:lnTo>
                    <a:lnTo>
                      <a:pt x="532" y="181"/>
                    </a:lnTo>
                    <a:lnTo>
                      <a:pt x="513" y="143"/>
                    </a:lnTo>
                    <a:lnTo>
                      <a:pt x="494" y="104"/>
                    </a:lnTo>
                    <a:lnTo>
                      <a:pt x="465" y="76"/>
                    </a:lnTo>
                    <a:lnTo>
                      <a:pt x="437" y="47"/>
                    </a:lnTo>
                    <a:lnTo>
                      <a:pt x="398" y="28"/>
                    </a:lnTo>
                    <a:lnTo>
                      <a:pt x="361" y="9"/>
                    </a:lnTo>
                    <a:lnTo>
                      <a:pt x="313" y="0"/>
                    </a:lnTo>
                    <a:lnTo>
                      <a:pt x="275" y="0"/>
                    </a:lnTo>
                    <a:lnTo>
                      <a:pt x="227" y="0"/>
                    </a:lnTo>
                    <a:lnTo>
                      <a:pt x="190" y="9"/>
                    </a:lnTo>
                    <a:lnTo>
                      <a:pt x="151" y="28"/>
                    </a:lnTo>
                    <a:lnTo>
                      <a:pt x="113" y="47"/>
                    </a:lnTo>
                    <a:lnTo>
                      <a:pt x="84" y="76"/>
                    </a:lnTo>
                    <a:lnTo>
                      <a:pt x="56" y="104"/>
                    </a:lnTo>
                    <a:lnTo>
                      <a:pt x="28" y="143"/>
                    </a:lnTo>
                    <a:lnTo>
                      <a:pt x="18" y="181"/>
                    </a:lnTo>
                    <a:lnTo>
                      <a:pt x="9" y="218"/>
                    </a:lnTo>
                    <a:lnTo>
                      <a:pt x="0" y="266"/>
                    </a:lnTo>
                    <a:lnTo>
                      <a:pt x="0" y="276"/>
                    </a:lnTo>
                    <a:lnTo>
                      <a:pt x="0" y="285"/>
                    </a:lnTo>
                    <a:lnTo>
                      <a:pt x="9" y="324"/>
                    </a:lnTo>
                    <a:lnTo>
                      <a:pt x="18" y="361"/>
                    </a:lnTo>
                    <a:lnTo>
                      <a:pt x="37" y="400"/>
                    </a:lnTo>
                    <a:lnTo>
                      <a:pt x="56" y="437"/>
                    </a:lnTo>
                    <a:lnTo>
                      <a:pt x="84" y="465"/>
                    </a:lnTo>
                    <a:lnTo>
                      <a:pt x="113" y="495"/>
                    </a:lnTo>
                    <a:lnTo>
                      <a:pt x="151" y="513"/>
                    </a:lnTo>
                    <a:lnTo>
                      <a:pt x="190" y="532"/>
                    </a:lnTo>
                    <a:lnTo>
                      <a:pt x="227" y="542"/>
                    </a:lnTo>
                    <a:lnTo>
                      <a:pt x="275"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3" name="Freeform 118">
                <a:extLst>
                  <a:ext uri="{FF2B5EF4-FFF2-40B4-BE49-F238E27FC236}">
                    <a16:creationId xmlns:a16="http://schemas.microsoft.com/office/drawing/2014/main" id="{7DDC840E-A0CD-4608-9C57-1A98A6185135}"/>
                  </a:ext>
                </a:extLst>
              </p:cNvPr>
              <p:cNvSpPr>
                <a:spLocks/>
              </p:cNvSpPr>
              <p:nvPr/>
            </p:nvSpPr>
            <p:spPr bwMode="auto">
              <a:xfrm>
                <a:off x="2413" y="2114"/>
                <a:ext cx="117" cy="117"/>
              </a:xfrm>
              <a:custGeom>
                <a:avLst/>
                <a:gdLst>
                  <a:gd name="T0" fmla="*/ 15 w 466"/>
                  <a:gd name="T1" fmla="*/ 29 h 466"/>
                  <a:gd name="T2" fmla="*/ 17 w 466"/>
                  <a:gd name="T3" fmla="*/ 29 h 466"/>
                  <a:gd name="T4" fmla="*/ 19 w 466"/>
                  <a:gd name="T5" fmla="*/ 29 h 466"/>
                  <a:gd name="T6" fmla="*/ 22 w 466"/>
                  <a:gd name="T7" fmla="*/ 28 h 466"/>
                  <a:gd name="T8" fmla="*/ 23 w 466"/>
                  <a:gd name="T9" fmla="*/ 26 h 466"/>
                  <a:gd name="T10" fmla="*/ 25 w 466"/>
                  <a:gd name="T11" fmla="*/ 25 h 466"/>
                  <a:gd name="T12" fmla="*/ 26 w 466"/>
                  <a:gd name="T13" fmla="*/ 23 h 466"/>
                  <a:gd name="T14" fmla="*/ 28 w 466"/>
                  <a:gd name="T15" fmla="*/ 22 h 466"/>
                  <a:gd name="T16" fmla="*/ 29 w 466"/>
                  <a:gd name="T17" fmla="*/ 19 h 466"/>
                  <a:gd name="T18" fmla="*/ 29 w 466"/>
                  <a:gd name="T19" fmla="*/ 17 h 466"/>
                  <a:gd name="T20" fmla="*/ 29 w 466"/>
                  <a:gd name="T21" fmla="*/ 14 h 466"/>
                  <a:gd name="T22" fmla="*/ 29 w 466"/>
                  <a:gd name="T23" fmla="*/ 12 h 466"/>
                  <a:gd name="T24" fmla="*/ 29 w 466"/>
                  <a:gd name="T25" fmla="*/ 10 h 466"/>
                  <a:gd name="T26" fmla="*/ 28 w 466"/>
                  <a:gd name="T27" fmla="*/ 8 h 466"/>
                  <a:gd name="T28" fmla="*/ 26 w 466"/>
                  <a:gd name="T29" fmla="*/ 6 h 466"/>
                  <a:gd name="T30" fmla="*/ 25 w 466"/>
                  <a:gd name="T31" fmla="*/ 4 h 466"/>
                  <a:gd name="T32" fmla="*/ 23 w 466"/>
                  <a:gd name="T33" fmla="*/ 3 h 466"/>
                  <a:gd name="T34" fmla="*/ 22 w 466"/>
                  <a:gd name="T35" fmla="*/ 2 h 466"/>
                  <a:gd name="T36" fmla="*/ 19 w 466"/>
                  <a:gd name="T37" fmla="*/ 1 h 466"/>
                  <a:gd name="T38" fmla="*/ 17 w 466"/>
                  <a:gd name="T39" fmla="*/ 0 h 466"/>
                  <a:gd name="T40" fmla="*/ 15 w 466"/>
                  <a:gd name="T41" fmla="*/ 0 h 466"/>
                  <a:gd name="T42" fmla="*/ 13 w 466"/>
                  <a:gd name="T43" fmla="*/ 0 h 466"/>
                  <a:gd name="T44" fmla="*/ 10 w 466"/>
                  <a:gd name="T45" fmla="*/ 1 h 466"/>
                  <a:gd name="T46" fmla="*/ 8 w 466"/>
                  <a:gd name="T47" fmla="*/ 1 h 466"/>
                  <a:gd name="T48" fmla="*/ 6 w 466"/>
                  <a:gd name="T49" fmla="*/ 3 h 466"/>
                  <a:gd name="T50" fmla="*/ 4 w 466"/>
                  <a:gd name="T51" fmla="*/ 4 h 466"/>
                  <a:gd name="T52" fmla="*/ 3 w 466"/>
                  <a:gd name="T53" fmla="*/ 6 h 466"/>
                  <a:gd name="T54" fmla="*/ 2 w 466"/>
                  <a:gd name="T55" fmla="*/ 8 h 466"/>
                  <a:gd name="T56" fmla="*/ 1 w 466"/>
                  <a:gd name="T57" fmla="*/ 10 h 466"/>
                  <a:gd name="T58" fmla="*/ 0 w 466"/>
                  <a:gd name="T59" fmla="*/ 12 h 466"/>
                  <a:gd name="T60" fmla="*/ 0 w 466"/>
                  <a:gd name="T61" fmla="*/ 14 h 466"/>
                  <a:gd name="T62" fmla="*/ 0 w 466"/>
                  <a:gd name="T63" fmla="*/ 15 h 466"/>
                  <a:gd name="T64" fmla="*/ 0 w 466"/>
                  <a:gd name="T65" fmla="*/ 17 h 466"/>
                  <a:gd name="T66" fmla="*/ 1 w 466"/>
                  <a:gd name="T67" fmla="*/ 20 h 466"/>
                  <a:gd name="T68" fmla="*/ 2 w 466"/>
                  <a:gd name="T69" fmla="*/ 22 h 466"/>
                  <a:gd name="T70" fmla="*/ 3 w 466"/>
                  <a:gd name="T71" fmla="*/ 23 h 466"/>
                  <a:gd name="T72" fmla="*/ 4 w 466"/>
                  <a:gd name="T73" fmla="*/ 25 h 466"/>
                  <a:gd name="T74" fmla="*/ 6 w 466"/>
                  <a:gd name="T75" fmla="*/ 27 h 466"/>
                  <a:gd name="T76" fmla="*/ 8 w 466"/>
                  <a:gd name="T77" fmla="*/ 28 h 466"/>
                  <a:gd name="T78" fmla="*/ 10 w 466"/>
                  <a:gd name="T79" fmla="*/ 29 h 466"/>
                  <a:gd name="T80" fmla="*/ 13 w 466"/>
                  <a:gd name="T81" fmla="*/ 29 h 466"/>
                  <a:gd name="T82" fmla="*/ 15 w 46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6"/>
                  <a:gd name="T128" fmla="*/ 466 w 46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6">
                    <a:moveTo>
                      <a:pt x="238" y="466"/>
                    </a:moveTo>
                    <a:lnTo>
                      <a:pt x="275" y="466"/>
                    </a:lnTo>
                    <a:lnTo>
                      <a:pt x="305" y="456"/>
                    </a:lnTo>
                    <a:lnTo>
                      <a:pt x="342" y="438"/>
                    </a:lnTo>
                    <a:lnTo>
                      <a:pt x="370" y="419"/>
                    </a:lnTo>
                    <a:lnTo>
                      <a:pt x="399" y="400"/>
                    </a:lnTo>
                    <a:lnTo>
                      <a:pt x="418" y="371"/>
                    </a:lnTo>
                    <a:lnTo>
                      <a:pt x="437" y="343"/>
                    </a:lnTo>
                    <a:lnTo>
                      <a:pt x="457" y="304"/>
                    </a:lnTo>
                    <a:lnTo>
                      <a:pt x="466" y="267"/>
                    </a:lnTo>
                    <a:lnTo>
                      <a:pt x="466" y="229"/>
                    </a:lnTo>
                    <a:lnTo>
                      <a:pt x="466" y="190"/>
                    </a:lnTo>
                    <a:lnTo>
                      <a:pt x="457" y="162"/>
                    </a:lnTo>
                    <a:lnTo>
                      <a:pt x="437" y="125"/>
                    </a:lnTo>
                    <a:lnTo>
                      <a:pt x="418" y="95"/>
                    </a:lnTo>
                    <a:lnTo>
                      <a:pt x="399" y="67"/>
                    </a:lnTo>
                    <a:lnTo>
                      <a:pt x="370" y="47"/>
                    </a:lnTo>
                    <a:lnTo>
                      <a:pt x="342" y="29"/>
                    </a:lnTo>
                    <a:lnTo>
                      <a:pt x="305" y="10"/>
                    </a:lnTo>
                    <a:lnTo>
                      <a:pt x="275" y="0"/>
                    </a:lnTo>
                    <a:lnTo>
                      <a:pt x="238" y="0"/>
                    </a:lnTo>
                    <a:lnTo>
                      <a:pt x="199" y="0"/>
                    </a:lnTo>
                    <a:lnTo>
                      <a:pt x="162" y="10"/>
                    </a:lnTo>
                    <a:lnTo>
                      <a:pt x="123" y="19"/>
                    </a:lnTo>
                    <a:lnTo>
                      <a:pt x="95" y="38"/>
                    </a:lnTo>
                    <a:lnTo>
                      <a:pt x="67" y="67"/>
                    </a:lnTo>
                    <a:lnTo>
                      <a:pt x="47" y="95"/>
                    </a:lnTo>
                    <a:lnTo>
                      <a:pt x="28" y="125"/>
                    </a:lnTo>
                    <a:lnTo>
                      <a:pt x="9" y="153"/>
                    </a:lnTo>
                    <a:lnTo>
                      <a:pt x="0" y="190"/>
                    </a:lnTo>
                    <a:lnTo>
                      <a:pt x="0" y="229"/>
                    </a:lnTo>
                    <a:lnTo>
                      <a:pt x="0" y="238"/>
                    </a:lnTo>
                    <a:lnTo>
                      <a:pt x="0" y="276"/>
                    </a:lnTo>
                    <a:lnTo>
                      <a:pt x="9" y="315"/>
                    </a:lnTo>
                    <a:lnTo>
                      <a:pt x="28" y="343"/>
                    </a:lnTo>
                    <a:lnTo>
                      <a:pt x="47" y="371"/>
                    </a:lnTo>
                    <a:lnTo>
                      <a:pt x="67" y="400"/>
                    </a:lnTo>
                    <a:lnTo>
                      <a:pt x="95" y="428"/>
                    </a:lnTo>
                    <a:lnTo>
                      <a:pt x="123" y="438"/>
                    </a:lnTo>
                    <a:lnTo>
                      <a:pt x="162" y="456"/>
                    </a:lnTo>
                    <a:lnTo>
                      <a:pt x="199"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4" name="Freeform 119">
                <a:extLst>
                  <a:ext uri="{FF2B5EF4-FFF2-40B4-BE49-F238E27FC236}">
                    <a16:creationId xmlns:a16="http://schemas.microsoft.com/office/drawing/2014/main" id="{4B9C2FEE-7D27-4050-B9B1-387BAAC7E985}"/>
                  </a:ext>
                </a:extLst>
              </p:cNvPr>
              <p:cNvSpPr>
                <a:spLocks/>
              </p:cNvSpPr>
              <p:nvPr/>
            </p:nvSpPr>
            <p:spPr bwMode="auto">
              <a:xfrm>
                <a:off x="2420" y="2117"/>
                <a:ext cx="98" cy="97"/>
              </a:xfrm>
              <a:custGeom>
                <a:avLst/>
                <a:gdLst>
                  <a:gd name="T0" fmla="*/ 12 w 390"/>
                  <a:gd name="T1" fmla="*/ 24 h 390"/>
                  <a:gd name="T2" fmla="*/ 15 w 390"/>
                  <a:gd name="T3" fmla="*/ 24 h 390"/>
                  <a:gd name="T4" fmla="*/ 16 w 390"/>
                  <a:gd name="T5" fmla="*/ 24 h 390"/>
                  <a:gd name="T6" fmla="*/ 18 w 390"/>
                  <a:gd name="T7" fmla="*/ 23 h 390"/>
                  <a:gd name="T8" fmla="*/ 19 w 390"/>
                  <a:gd name="T9" fmla="*/ 22 h 390"/>
                  <a:gd name="T10" fmla="*/ 21 w 390"/>
                  <a:gd name="T11" fmla="*/ 21 h 390"/>
                  <a:gd name="T12" fmla="*/ 22 w 390"/>
                  <a:gd name="T13" fmla="*/ 19 h 390"/>
                  <a:gd name="T14" fmla="*/ 23 w 390"/>
                  <a:gd name="T15" fmla="*/ 18 h 390"/>
                  <a:gd name="T16" fmla="*/ 24 w 390"/>
                  <a:gd name="T17" fmla="*/ 16 h 390"/>
                  <a:gd name="T18" fmla="*/ 25 w 390"/>
                  <a:gd name="T19" fmla="*/ 14 h 390"/>
                  <a:gd name="T20" fmla="*/ 25 w 390"/>
                  <a:gd name="T21" fmla="*/ 12 h 390"/>
                  <a:gd name="T22" fmla="*/ 25 w 390"/>
                  <a:gd name="T23" fmla="*/ 10 h 390"/>
                  <a:gd name="T24" fmla="*/ 24 w 390"/>
                  <a:gd name="T25" fmla="*/ 8 h 390"/>
                  <a:gd name="T26" fmla="*/ 23 w 390"/>
                  <a:gd name="T27" fmla="*/ 6 h 390"/>
                  <a:gd name="T28" fmla="*/ 22 w 390"/>
                  <a:gd name="T29" fmla="*/ 5 h 390"/>
                  <a:gd name="T30" fmla="*/ 21 w 390"/>
                  <a:gd name="T31" fmla="*/ 3 h 390"/>
                  <a:gd name="T32" fmla="*/ 19 w 390"/>
                  <a:gd name="T33" fmla="*/ 2 h 390"/>
                  <a:gd name="T34" fmla="*/ 18 w 390"/>
                  <a:gd name="T35" fmla="*/ 1 h 390"/>
                  <a:gd name="T36" fmla="*/ 16 w 390"/>
                  <a:gd name="T37" fmla="*/ 0 h 390"/>
                  <a:gd name="T38" fmla="*/ 15 w 390"/>
                  <a:gd name="T39" fmla="*/ 0 h 390"/>
                  <a:gd name="T40" fmla="*/ 12 w 390"/>
                  <a:gd name="T41" fmla="*/ 0 h 390"/>
                  <a:gd name="T42" fmla="*/ 10 w 390"/>
                  <a:gd name="T43" fmla="*/ 0 h 390"/>
                  <a:gd name="T44" fmla="*/ 9 w 390"/>
                  <a:gd name="T45" fmla="*/ 0 h 390"/>
                  <a:gd name="T46" fmla="*/ 7 w 390"/>
                  <a:gd name="T47" fmla="*/ 1 h 390"/>
                  <a:gd name="T48" fmla="*/ 5 w 390"/>
                  <a:gd name="T49" fmla="*/ 2 h 390"/>
                  <a:gd name="T50" fmla="*/ 4 w 390"/>
                  <a:gd name="T51" fmla="*/ 3 h 390"/>
                  <a:gd name="T52" fmla="*/ 3 w 390"/>
                  <a:gd name="T53" fmla="*/ 5 h 390"/>
                  <a:gd name="T54" fmla="*/ 1 w 390"/>
                  <a:gd name="T55" fmla="*/ 6 h 390"/>
                  <a:gd name="T56" fmla="*/ 1 w 390"/>
                  <a:gd name="T57" fmla="*/ 8 h 390"/>
                  <a:gd name="T58" fmla="*/ 0 w 390"/>
                  <a:gd name="T59" fmla="*/ 10 h 390"/>
                  <a:gd name="T60" fmla="*/ 0 w 390"/>
                  <a:gd name="T61" fmla="*/ 12 h 390"/>
                  <a:gd name="T62" fmla="*/ 0 w 390"/>
                  <a:gd name="T63" fmla="*/ 12 h 390"/>
                  <a:gd name="T64" fmla="*/ 0 w 390"/>
                  <a:gd name="T65" fmla="*/ 14 h 390"/>
                  <a:gd name="T66" fmla="*/ 1 w 390"/>
                  <a:gd name="T67" fmla="*/ 16 h 390"/>
                  <a:gd name="T68" fmla="*/ 1 w 390"/>
                  <a:gd name="T69" fmla="*/ 18 h 390"/>
                  <a:gd name="T70" fmla="*/ 3 w 390"/>
                  <a:gd name="T71" fmla="*/ 19 h 390"/>
                  <a:gd name="T72" fmla="*/ 4 w 390"/>
                  <a:gd name="T73" fmla="*/ 21 h 390"/>
                  <a:gd name="T74" fmla="*/ 5 w 390"/>
                  <a:gd name="T75" fmla="*/ 22 h 390"/>
                  <a:gd name="T76" fmla="*/ 7 w 390"/>
                  <a:gd name="T77" fmla="*/ 23 h 390"/>
                  <a:gd name="T78" fmla="*/ 9 w 390"/>
                  <a:gd name="T79" fmla="*/ 24 h 390"/>
                  <a:gd name="T80" fmla="*/ 10 w 390"/>
                  <a:gd name="T81" fmla="*/ 24 h 390"/>
                  <a:gd name="T82" fmla="*/ 12 w 390"/>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9" y="390"/>
                    </a:lnTo>
                    <a:lnTo>
                      <a:pt x="257" y="381"/>
                    </a:lnTo>
                    <a:lnTo>
                      <a:pt x="286" y="370"/>
                    </a:lnTo>
                    <a:lnTo>
                      <a:pt x="305" y="352"/>
                    </a:lnTo>
                    <a:lnTo>
                      <a:pt x="333" y="333"/>
                    </a:lnTo>
                    <a:lnTo>
                      <a:pt x="353" y="314"/>
                    </a:lnTo>
                    <a:lnTo>
                      <a:pt x="371" y="285"/>
                    </a:lnTo>
                    <a:lnTo>
                      <a:pt x="381" y="257"/>
                    </a:lnTo>
                    <a:lnTo>
                      <a:pt x="390" y="228"/>
                    </a:lnTo>
                    <a:lnTo>
                      <a:pt x="390" y="199"/>
                    </a:lnTo>
                    <a:lnTo>
                      <a:pt x="390" y="162"/>
                    </a:lnTo>
                    <a:lnTo>
                      <a:pt x="381" y="133"/>
                    </a:lnTo>
                    <a:lnTo>
                      <a:pt x="371" y="104"/>
                    </a:lnTo>
                    <a:lnTo>
                      <a:pt x="353" y="76"/>
                    </a:lnTo>
                    <a:lnTo>
                      <a:pt x="333" y="57"/>
                    </a:lnTo>
                    <a:lnTo>
                      <a:pt x="305" y="37"/>
                    </a:lnTo>
                    <a:lnTo>
                      <a:pt x="286" y="19"/>
                    </a:lnTo>
                    <a:lnTo>
                      <a:pt x="257" y="9"/>
                    </a:lnTo>
                    <a:lnTo>
                      <a:pt x="229" y="0"/>
                    </a:lnTo>
                    <a:lnTo>
                      <a:pt x="191" y="0"/>
                    </a:lnTo>
                    <a:lnTo>
                      <a:pt x="162" y="0"/>
                    </a:lnTo>
                    <a:lnTo>
                      <a:pt x="134" y="9"/>
                    </a:lnTo>
                    <a:lnTo>
                      <a:pt x="104" y="19"/>
                    </a:lnTo>
                    <a:lnTo>
                      <a:pt x="76" y="37"/>
                    </a:lnTo>
                    <a:lnTo>
                      <a:pt x="57" y="57"/>
                    </a:lnTo>
                    <a:lnTo>
                      <a:pt x="39" y="76"/>
                    </a:lnTo>
                    <a:lnTo>
                      <a:pt x="19" y="104"/>
                    </a:lnTo>
                    <a:lnTo>
                      <a:pt x="9" y="133"/>
                    </a:lnTo>
                    <a:lnTo>
                      <a:pt x="0" y="162"/>
                    </a:lnTo>
                    <a:lnTo>
                      <a:pt x="0" y="190"/>
                    </a:lnTo>
                    <a:lnTo>
                      <a:pt x="0" y="199"/>
                    </a:lnTo>
                    <a:lnTo>
                      <a:pt x="0" y="228"/>
                    </a:lnTo>
                    <a:lnTo>
                      <a:pt x="9" y="266"/>
                    </a:lnTo>
                    <a:lnTo>
                      <a:pt x="19" y="285"/>
                    </a:lnTo>
                    <a:lnTo>
                      <a:pt x="39" y="314"/>
                    </a:lnTo>
                    <a:lnTo>
                      <a:pt x="57" y="333"/>
                    </a:lnTo>
                    <a:lnTo>
                      <a:pt x="76" y="352"/>
                    </a:lnTo>
                    <a:lnTo>
                      <a:pt x="104" y="370"/>
                    </a:lnTo>
                    <a:lnTo>
                      <a:pt x="134" y="381"/>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5" name="Freeform 120">
                <a:extLst>
                  <a:ext uri="{FF2B5EF4-FFF2-40B4-BE49-F238E27FC236}">
                    <a16:creationId xmlns:a16="http://schemas.microsoft.com/office/drawing/2014/main" id="{A401FE05-BFDF-47CE-BB64-3AAA7351C508}"/>
                  </a:ext>
                </a:extLst>
              </p:cNvPr>
              <p:cNvSpPr>
                <a:spLocks/>
              </p:cNvSpPr>
              <p:nvPr/>
            </p:nvSpPr>
            <p:spPr bwMode="auto">
              <a:xfrm>
                <a:off x="2425" y="2119"/>
                <a:ext cx="81" cy="81"/>
              </a:xfrm>
              <a:custGeom>
                <a:avLst/>
                <a:gdLst>
                  <a:gd name="T0" fmla="*/ 10 w 323"/>
                  <a:gd name="T1" fmla="*/ 20 h 324"/>
                  <a:gd name="T2" fmla="*/ 12 w 323"/>
                  <a:gd name="T3" fmla="*/ 20 h 324"/>
                  <a:gd name="T4" fmla="*/ 13 w 323"/>
                  <a:gd name="T5" fmla="*/ 20 h 324"/>
                  <a:gd name="T6" fmla="*/ 15 w 323"/>
                  <a:gd name="T7" fmla="*/ 19 h 324"/>
                  <a:gd name="T8" fmla="*/ 16 w 323"/>
                  <a:gd name="T9" fmla="*/ 18 h 324"/>
                  <a:gd name="T10" fmla="*/ 17 w 323"/>
                  <a:gd name="T11" fmla="*/ 17 h 324"/>
                  <a:gd name="T12" fmla="*/ 18 w 323"/>
                  <a:gd name="T13" fmla="*/ 16 h 324"/>
                  <a:gd name="T14" fmla="*/ 19 w 323"/>
                  <a:gd name="T15" fmla="*/ 15 h 324"/>
                  <a:gd name="T16" fmla="*/ 20 w 323"/>
                  <a:gd name="T17" fmla="*/ 13 h 324"/>
                  <a:gd name="T18" fmla="*/ 20 w 323"/>
                  <a:gd name="T19" fmla="*/ 12 h 324"/>
                  <a:gd name="T20" fmla="*/ 20 w 323"/>
                  <a:gd name="T21" fmla="*/ 10 h 324"/>
                  <a:gd name="T22" fmla="*/ 20 w 323"/>
                  <a:gd name="T23" fmla="*/ 9 h 324"/>
                  <a:gd name="T24" fmla="*/ 20 w 323"/>
                  <a:gd name="T25" fmla="*/ 7 h 324"/>
                  <a:gd name="T26" fmla="*/ 19 w 323"/>
                  <a:gd name="T27" fmla="*/ 6 h 324"/>
                  <a:gd name="T28" fmla="*/ 18 w 323"/>
                  <a:gd name="T29" fmla="*/ 4 h 324"/>
                  <a:gd name="T30" fmla="*/ 17 w 323"/>
                  <a:gd name="T31" fmla="*/ 3 h 324"/>
                  <a:gd name="T32" fmla="*/ 16 w 323"/>
                  <a:gd name="T33" fmla="*/ 2 h 324"/>
                  <a:gd name="T34" fmla="*/ 15 w 323"/>
                  <a:gd name="T35" fmla="*/ 1 h 324"/>
                  <a:gd name="T36" fmla="*/ 13 w 323"/>
                  <a:gd name="T37" fmla="*/ 1 h 324"/>
                  <a:gd name="T38" fmla="*/ 12 w 323"/>
                  <a:gd name="T39" fmla="*/ 0 h 324"/>
                  <a:gd name="T40" fmla="*/ 10 w 323"/>
                  <a:gd name="T41" fmla="*/ 0 h 324"/>
                  <a:gd name="T42" fmla="*/ 8 w 323"/>
                  <a:gd name="T43" fmla="*/ 0 h 324"/>
                  <a:gd name="T44" fmla="*/ 7 w 323"/>
                  <a:gd name="T45" fmla="*/ 1 h 324"/>
                  <a:gd name="T46" fmla="*/ 5 w 323"/>
                  <a:gd name="T47" fmla="*/ 1 h 324"/>
                  <a:gd name="T48" fmla="*/ 4 w 323"/>
                  <a:gd name="T49" fmla="*/ 2 h 324"/>
                  <a:gd name="T50" fmla="*/ 3 w 323"/>
                  <a:gd name="T51" fmla="*/ 3 h 324"/>
                  <a:gd name="T52" fmla="*/ 3 w 323"/>
                  <a:gd name="T53" fmla="*/ 4 h 324"/>
                  <a:gd name="T54" fmla="*/ 1 w 323"/>
                  <a:gd name="T55" fmla="*/ 6 h 324"/>
                  <a:gd name="T56" fmla="*/ 1 w 323"/>
                  <a:gd name="T57" fmla="*/ 7 h 324"/>
                  <a:gd name="T58" fmla="*/ 1 w 323"/>
                  <a:gd name="T59" fmla="*/ 9 h 324"/>
                  <a:gd name="T60" fmla="*/ 0 w 323"/>
                  <a:gd name="T61" fmla="*/ 10 h 324"/>
                  <a:gd name="T62" fmla="*/ 1 w 323"/>
                  <a:gd name="T63" fmla="*/ 12 h 324"/>
                  <a:gd name="T64" fmla="*/ 1 w 323"/>
                  <a:gd name="T65" fmla="*/ 13 h 324"/>
                  <a:gd name="T66" fmla="*/ 1 w 323"/>
                  <a:gd name="T67" fmla="*/ 15 h 324"/>
                  <a:gd name="T68" fmla="*/ 3 w 323"/>
                  <a:gd name="T69" fmla="*/ 16 h 324"/>
                  <a:gd name="T70" fmla="*/ 3 w 323"/>
                  <a:gd name="T71" fmla="*/ 17 h 324"/>
                  <a:gd name="T72" fmla="*/ 4 w 323"/>
                  <a:gd name="T73" fmla="*/ 18 h 324"/>
                  <a:gd name="T74" fmla="*/ 5 w 323"/>
                  <a:gd name="T75" fmla="*/ 19 h 324"/>
                  <a:gd name="T76" fmla="*/ 7 w 323"/>
                  <a:gd name="T77" fmla="*/ 20 h 324"/>
                  <a:gd name="T78" fmla="*/ 8 w 323"/>
                  <a:gd name="T79" fmla="*/ 20 h 324"/>
                  <a:gd name="T80" fmla="*/ 10 w 323"/>
                  <a:gd name="T81" fmla="*/ 2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4"/>
                  <a:gd name="T125" fmla="*/ 323 w 323"/>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4">
                    <a:moveTo>
                      <a:pt x="163" y="324"/>
                    </a:moveTo>
                    <a:lnTo>
                      <a:pt x="191" y="314"/>
                    </a:lnTo>
                    <a:lnTo>
                      <a:pt x="210" y="314"/>
                    </a:lnTo>
                    <a:lnTo>
                      <a:pt x="238" y="305"/>
                    </a:lnTo>
                    <a:lnTo>
                      <a:pt x="258" y="285"/>
                    </a:lnTo>
                    <a:lnTo>
                      <a:pt x="276" y="276"/>
                    </a:lnTo>
                    <a:lnTo>
                      <a:pt x="286" y="257"/>
                    </a:lnTo>
                    <a:lnTo>
                      <a:pt x="305" y="238"/>
                    </a:lnTo>
                    <a:lnTo>
                      <a:pt x="314" y="210"/>
                    </a:lnTo>
                    <a:lnTo>
                      <a:pt x="314" y="190"/>
                    </a:lnTo>
                    <a:lnTo>
                      <a:pt x="323" y="162"/>
                    </a:lnTo>
                    <a:lnTo>
                      <a:pt x="314" y="134"/>
                    </a:lnTo>
                    <a:lnTo>
                      <a:pt x="314" y="115"/>
                    </a:lnTo>
                    <a:lnTo>
                      <a:pt x="305" y="86"/>
                    </a:lnTo>
                    <a:lnTo>
                      <a:pt x="286" y="67"/>
                    </a:lnTo>
                    <a:lnTo>
                      <a:pt x="276" y="48"/>
                    </a:lnTo>
                    <a:lnTo>
                      <a:pt x="258" y="28"/>
                    </a:lnTo>
                    <a:lnTo>
                      <a:pt x="238" y="19"/>
                    </a:lnTo>
                    <a:lnTo>
                      <a:pt x="210" y="10"/>
                    </a:lnTo>
                    <a:lnTo>
                      <a:pt x="191" y="0"/>
                    </a:lnTo>
                    <a:lnTo>
                      <a:pt x="163" y="0"/>
                    </a:lnTo>
                    <a:lnTo>
                      <a:pt x="133" y="0"/>
                    </a:lnTo>
                    <a:lnTo>
                      <a:pt x="115" y="10"/>
                    </a:lnTo>
                    <a:lnTo>
                      <a:pt x="85" y="19"/>
                    </a:lnTo>
                    <a:lnTo>
                      <a:pt x="67" y="28"/>
                    </a:lnTo>
                    <a:lnTo>
                      <a:pt x="48" y="48"/>
                    </a:lnTo>
                    <a:lnTo>
                      <a:pt x="38" y="67"/>
                    </a:lnTo>
                    <a:lnTo>
                      <a:pt x="20" y="86"/>
                    </a:lnTo>
                    <a:lnTo>
                      <a:pt x="9" y="115"/>
                    </a:lnTo>
                    <a:lnTo>
                      <a:pt x="9" y="134"/>
                    </a:lnTo>
                    <a:lnTo>
                      <a:pt x="0" y="162"/>
                    </a:lnTo>
                    <a:lnTo>
                      <a:pt x="9" y="190"/>
                    </a:lnTo>
                    <a:lnTo>
                      <a:pt x="9" y="210"/>
                    </a:lnTo>
                    <a:lnTo>
                      <a:pt x="20" y="238"/>
                    </a:lnTo>
                    <a:lnTo>
                      <a:pt x="38" y="257"/>
                    </a:lnTo>
                    <a:lnTo>
                      <a:pt x="48" y="276"/>
                    </a:lnTo>
                    <a:lnTo>
                      <a:pt x="67" y="285"/>
                    </a:lnTo>
                    <a:lnTo>
                      <a:pt x="85" y="305"/>
                    </a:lnTo>
                    <a:lnTo>
                      <a:pt x="115" y="314"/>
                    </a:lnTo>
                    <a:lnTo>
                      <a:pt x="133" y="314"/>
                    </a:lnTo>
                    <a:lnTo>
                      <a:pt x="163"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6" name="Freeform 121">
                <a:extLst>
                  <a:ext uri="{FF2B5EF4-FFF2-40B4-BE49-F238E27FC236}">
                    <a16:creationId xmlns:a16="http://schemas.microsoft.com/office/drawing/2014/main" id="{AB5B5CA1-AC5C-47D7-BD86-C83DF36F5D43}"/>
                  </a:ext>
                </a:extLst>
              </p:cNvPr>
              <p:cNvSpPr>
                <a:spLocks/>
              </p:cNvSpPr>
              <p:nvPr/>
            </p:nvSpPr>
            <p:spPr bwMode="auto">
              <a:xfrm>
                <a:off x="2684" y="2086"/>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5 h 1321"/>
                  <a:gd name="T10" fmla="*/ 71 w 1324"/>
                  <a:gd name="T11" fmla="*/ 71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1 h 1321"/>
                  <a:gd name="T72" fmla="*/ 17 w 1324"/>
                  <a:gd name="T73" fmla="*/ 75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37" name="Freeform 122">
                <a:extLst>
                  <a:ext uri="{FF2B5EF4-FFF2-40B4-BE49-F238E27FC236}">
                    <a16:creationId xmlns:a16="http://schemas.microsoft.com/office/drawing/2014/main" id="{9D45F248-6668-4B39-8936-BA2323C9A3F4}"/>
                  </a:ext>
                </a:extLst>
              </p:cNvPr>
              <p:cNvSpPr>
                <a:spLocks/>
              </p:cNvSpPr>
              <p:nvPr/>
            </p:nvSpPr>
            <p:spPr bwMode="auto">
              <a:xfrm>
                <a:off x="2684" y="2086"/>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5 h 1321"/>
                  <a:gd name="T10" fmla="*/ 71 w 1324"/>
                  <a:gd name="T11" fmla="*/ 71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1 h 1321"/>
                  <a:gd name="T72" fmla="*/ 17 w 1324"/>
                  <a:gd name="T73" fmla="*/ 75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38" name="Freeform 123">
                <a:extLst>
                  <a:ext uri="{FF2B5EF4-FFF2-40B4-BE49-F238E27FC236}">
                    <a16:creationId xmlns:a16="http://schemas.microsoft.com/office/drawing/2014/main" id="{E0C57034-263A-4FC6-BB11-BAB543A6B701}"/>
                  </a:ext>
                </a:extLst>
              </p:cNvPr>
              <p:cNvSpPr>
                <a:spLocks/>
              </p:cNvSpPr>
              <p:nvPr/>
            </p:nvSpPr>
            <p:spPr bwMode="auto">
              <a:xfrm>
                <a:off x="2684" y="2086"/>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5 h 1321"/>
                  <a:gd name="T10" fmla="*/ 71 w 1324"/>
                  <a:gd name="T11" fmla="*/ 71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2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2 w 1324"/>
                  <a:gd name="T71" fmla="*/ 71 h 1321"/>
                  <a:gd name="T72" fmla="*/ 17 w 1324"/>
                  <a:gd name="T73" fmla="*/ 75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2"/>
                    </a:lnTo>
                    <a:lnTo>
                      <a:pt x="972" y="1245"/>
                    </a:lnTo>
                    <a:lnTo>
                      <a:pt x="1057" y="1198"/>
                    </a:lnTo>
                    <a:lnTo>
                      <a:pt x="1134" y="1131"/>
                    </a:lnTo>
                    <a:lnTo>
                      <a:pt x="1199" y="1045"/>
                    </a:lnTo>
                    <a:lnTo>
                      <a:pt x="1247" y="960"/>
                    </a:lnTo>
                    <a:lnTo>
                      <a:pt x="1295" y="865"/>
                    </a:lnTo>
                    <a:lnTo>
                      <a:pt x="1314" y="770"/>
                    </a:lnTo>
                    <a:lnTo>
                      <a:pt x="1324" y="655"/>
                    </a:lnTo>
                    <a:lnTo>
                      <a:pt x="1314" y="551"/>
                    </a:lnTo>
                    <a:lnTo>
                      <a:pt x="1295" y="446"/>
                    </a:lnTo>
                    <a:lnTo>
                      <a:pt x="1247" y="351"/>
                    </a:lnTo>
                    <a:lnTo>
                      <a:pt x="1199" y="266"/>
                    </a:lnTo>
                    <a:lnTo>
                      <a:pt x="1134" y="190"/>
                    </a:lnTo>
                    <a:lnTo>
                      <a:pt x="1057" y="123"/>
                    </a:lnTo>
                    <a:lnTo>
                      <a:pt x="972" y="76"/>
                    </a:lnTo>
                    <a:lnTo>
                      <a:pt x="876" y="28"/>
                    </a:lnTo>
                    <a:lnTo>
                      <a:pt x="771" y="9"/>
                    </a:lnTo>
                    <a:lnTo>
                      <a:pt x="667" y="0"/>
                    </a:lnTo>
                    <a:lnTo>
                      <a:pt x="552" y="9"/>
                    </a:lnTo>
                    <a:lnTo>
                      <a:pt x="457" y="28"/>
                    </a:lnTo>
                    <a:lnTo>
                      <a:pt x="362" y="76"/>
                    </a:lnTo>
                    <a:lnTo>
                      <a:pt x="277" y="123"/>
                    </a:lnTo>
                    <a:lnTo>
                      <a:pt x="191" y="190"/>
                    </a:lnTo>
                    <a:lnTo>
                      <a:pt x="134" y="266"/>
                    </a:lnTo>
                    <a:lnTo>
                      <a:pt x="76" y="351"/>
                    </a:lnTo>
                    <a:lnTo>
                      <a:pt x="39" y="446"/>
                    </a:lnTo>
                    <a:lnTo>
                      <a:pt x="11" y="551"/>
                    </a:lnTo>
                    <a:lnTo>
                      <a:pt x="0" y="655"/>
                    </a:lnTo>
                    <a:lnTo>
                      <a:pt x="11" y="770"/>
                    </a:lnTo>
                    <a:lnTo>
                      <a:pt x="39" y="865"/>
                    </a:lnTo>
                    <a:lnTo>
                      <a:pt x="76" y="960"/>
                    </a:lnTo>
                    <a:lnTo>
                      <a:pt x="134" y="1045"/>
                    </a:lnTo>
                    <a:lnTo>
                      <a:pt x="191" y="1131"/>
                    </a:lnTo>
                    <a:lnTo>
                      <a:pt x="277" y="1198"/>
                    </a:lnTo>
                    <a:lnTo>
                      <a:pt x="362" y="1245"/>
                    </a:lnTo>
                    <a:lnTo>
                      <a:pt x="457" y="1282"/>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39" name="Freeform 124">
                <a:extLst>
                  <a:ext uri="{FF2B5EF4-FFF2-40B4-BE49-F238E27FC236}">
                    <a16:creationId xmlns:a16="http://schemas.microsoft.com/office/drawing/2014/main" id="{875FF3A1-60D5-41E1-8A40-521E34412C48}"/>
                  </a:ext>
                </a:extLst>
              </p:cNvPr>
              <p:cNvSpPr>
                <a:spLocks/>
              </p:cNvSpPr>
              <p:nvPr/>
            </p:nvSpPr>
            <p:spPr bwMode="auto">
              <a:xfrm>
                <a:off x="2732" y="2110"/>
                <a:ext cx="174" cy="173"/>
              </a:xfrm>
              <a:custGeom>
                <a:avLst/>
                <a:gdLst>
                  <a:gd name="T0" fmla="*/ 22 w 694"/>
                  <a:gd name="T1" fmla="*/ 43 h 694"/>
                  <a:gd name="T2" fmla="*/ 25 w 694"/>
                  <a:gd name="T3" fmla="*/ 43 h 694"/>
                  <a:gd name="T4" fmla="*/ 29 w 694"/>
                  <a:gd name="T5" fmla="*/ 42 h 694"/>
                  <a:gd name="T6" fmla="*/ 32 w 694"/>
                  <a:gd name="T7" fmla="*/ 41 h 694"/>
                  <a:gd name="T8" fmla="*/ 35 w 694"/>
                  <a:gd name="T9" fmla="*/ 39 h 694"/>
                  <a:gd name="T10" fmla="*/ 37 w 694"/>
                  <a:gd name="T11" fmla="*/ 37 h 694"/>
                  <a:gd name="T12" fmla="*/ 39 w 694"/>
                  <a:gd name="T13" fmla="*/ 34 h 694"/>
                  <a:gd name="T14" fmla="*/ 41 w 694"/>
                  <a:gd name="T15" fmla="*/ 31 h 694"/>
                  <a:gd name="T16" fmla="*/ 42 w 694"/>
                  <a:gd name="T17" fmla="*/ 28 h 694"/>
                  <a:gd name="T18" fmla="*/ 43 w 694"/>
                  <a:gd name="T19" fmla="*/ 25 h 694"/>
                  <a:gd name="T20" fmla="*/ 44 w 694"/>
                  <a:gd name="T21" fmla="*/ 22 h 694"/>
                  <a:gd name="T22" fmla="*/ 43 w 694"/>
                  <a:gd name="T23" fmla="*/ 18 h 694"/>
                  <a:gd name="T24" fmla="*/ 42 w 694"/>
                  <a:gd name="T25" fmla="*/ 15 h 694"/>
                  <a:gd name="T26" fmla="*/ 41 w 694"/>
                  <a:gd name="T27" fmla="*/ 12 h 694"/>
                  <a:gd name="T28" fmla="*/ 39 w 694"/>
                  <a:gd name="T29" fmla="*/ 9 h 694"/>
                  <a:gd name="T30" fmla="*/ 37 w 694"/>
                  <a:gd name="T31" fmla="*/ 6 h 694"/>
                  <a:gd name="T32" fmla="*/ 35 w 694"/>
                  <a:gd name="T33" fmla="*/ 4 h 694"/>
                  <a:gd name="T34" fmla="*/ 32 w 694"/>
                  <a:gd name="T35" fmla="*/ 2 h 694"/>
                  <a:gd name="T36" fmla="*/ 29 w 694"/>
                  <a:gd name="T37" fmla="*/ 1 h 694"/>
                  <a:gd name="T38" fmla="*/ 25 w 694"/>
                  <a:gd name="T39" fmla="*/ 0 h 694"/>
                  <a:gd name="T40" fmla="*/ 22 w 694"/>
                  <a:gd name="T41" fmla="*/ 0 h 694"/>
                  <a:gd name="T42" fmla="*/ 18 w 694"/>
                  <a:gd name="T43" fmla="*/ 0 h 694"/>
                  <a:gd name="T44" fmla="*/ 15 w 694"/>
                  <a:gd name="T45" fmla="*/ 1 h 694"/>
                  <a:gd name="T46" fmla="*/ 11 w 694"/>
                  <a:gd name="T47" fmla="*/ 2 h 694"/>
                  <a:gd name="T48" fmla="*/ 9 w 694"/>
                  <a:gd name="T49" fmla="*/ 4 h 694"/>
                  <a:gd name="T50" fmla="*/ 6 w 694"/>
                  <a:gd name="T51" fmla="*/ 6 h 694"/>
                  <a:gd name="T52" fmla="*/ 4 w 694"/>
                  <a:gd name="T53" fmla="*/ 9 h 694"/>
                  <a:gd name="T54" fmla="*/ 3 w 694"/>
                  <a:gd name="T55" fmla="*/ 12 h 694"/>
                  <a:gd name="T56" fmla="*/ 1 w 694"/>
                  <a:gd name="T57" fmla="*/ 15 h 694"/>
                  <a:gd name="T58" fmla="*/ 0 w 694"/>
                  <a:gd name="T59" fmla="*/ 18 h 694"/>
                  <a:gd name="T60" fmla="*/ 0 w 694"/>
                  <a:gd name="T61" fmla="*/ 22 h 694"/>
                  <a:gd name="T62" fmla="*/ 0 w 694"/>
                  <a:gd name="T63" fmla="*/ 25 h 694"/>
                  <a:gd name="T64" fmla="*/ 1 w 694"/>
                  <a:gd name="T65" fmla="*/ 28 h 694"/>
                  <a:gd name="T66" fmla="*/ 3 w 694"/>
                  <a:gd name="T67" fmla="*/ 31 h 694"/>
                  <a:gd name="T68" fmla="*/ 4 w 694"/>
                  <a:gd name="T69" fmla="*/ 34 h 694"/>
                  <a:gd name="T70" fmla="*/ 6 w 694"/>
                  <a:gd name="T71" fmla="*/ 37 h 694"/>
                  <a:gd name="T72" fmla="*/ 9 w 694"/>
                  <a:gd name="T73" fmla="*/ 39 h 694"/>
                  <a:gd name="T74" fmla="*/ 11 w 694"/>
                  <a:gd name="T75" fmla="*/ 41 h 694"/>
                  <a:gd name="T76" fmla="*/ 15 w 694"/>
                  <a:gd name="T77" fmla="*/ 42 h 694"/>
                  <a:gd name="T78" fmla="*/ 18 w 694"/>
                  <a:gd name="T79" fmla="*/ 43 h 694"/>
                  <a:gd name="T80" fmla="*/ 22 w 69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400" y="694"/>
                    </a:lnTo>
                    <a:lnTo>
                      <a:pt x="456" y="675"/>
                    </a:lnTo>
                    <a:lnTo>
                      <a:pt x="504" y="655"/>
                    </a:lnTo>
                    <a:lnTo>
                      <a:pt x="552" y="627"/>
                    </a:lnTo>
                    <a:lnTo>
                      <a:pt x="590" y="599"/>
                    </a:lnTo>
                    <a:lnTo>
                      <a:pt x="628" y="551"/>
                    </a:lnTo>
                    <a:lnTo>
                      <a:pt x="657" y="504"/>
                    </a:lnTo>
                    <a:lnTo>
                      <a:pt x="675" y="456"/>
                    </a:lnTo>
                    <a:lnTo>
                      <a:pt x="685" y="409"/>
                    </a:lnTo>
                    <a:lnTo>
                      <a:pt x="694" y="351"/>
                    </a:lnTo>
                    <a:lnTo>
                      <a:pt x="685" y="294"/>
                    </a:lnTo>
                    <a:lnTo>
                      <a:pt x="675" y="238"/>
                    </a:lnTo>
                    <a:lnTo>
                      <a:pt x="657" y="190"/>
                    </a:lnTo>
                    <a:lnTo>
                      <a:pt x="628" y="143"/>
                    </a:lnTo>
                    <a:lnTo>
                      <a:pt x="590" y="104"/>
                    </a:lnTo>
                    <a:lnTo>
                      <a:pt x="552" y="65"/>
                    </a:lnTo>
                    <a:lnTo>
                      <a:pt x="504" y="37"/>
                    </a:lnTo>
                    <a:lnTo>
                      <a:pt x="456" y="18"/>
                    </a:lnTo>
                    <a:lnTo>
                      <a:pt x="400" y="0"/>
                    </a:lnTo>
                    <a:lnTo>
                      <a:pt x="342" y="0"/>
                    </a:lnTo>
                    <a:lnTo>
                      <a:pt x="285" y="0"/>
                    </a:lnTo>
                    <a:lnTo>
                      <a:pt x="238" y="18"/>
                    </a:lnTo>
                    <a:lnTo>
                      <a:pt x="181" y="37"/>
                    </a:lnTo>
                    <a:lnTo>
                      <a:pt x="143" y="65"/>
                    </a:lnTo>
                    <a:lnTo>
                      <a:pt x="95" y="104"/>
                    </a:lnTo>
                    <a:lnTo>
                      <a:pt x="67" y="143"/>
                    </a:lnTo>
                    <a:lnTo>
                      <a:pt x="38" y="190"/>
                    </a:lnTo>
                    <a:lnTo>
                      <a:pt x="10" y="238"/>
                    </a:lnTo>
                    <a:lnTo>
                      <a:pt x="0" y="294"/>
                    </a:lnTo>
                    <a:lnTo>
                      <a:pt x="0" y="351"/>
                    </a:lnTo>
                    <a:lnTo>
                      <a:pt x="0" y="409"/>
                    </a:lnTo>
                    <a:lnTo>
                      <a:pt x="10" y="456"/>
                    </a:lnTo>
                    <a:lnTo>
                      <a:pt x="38" y="504"/>
                    </a:lnTo>
                    <a:lnTo>
                      <a:pt x="67" y="551"/>
                    </a:lnTo>
                    <a:lnTo>
                      <a:pt x="95" y="599"/>
                    </a:lnTo>
                    <a:lnTo>
                      <a:pt x="143" y="627"/>
                    </a:lnTo>
                    <a:lnTo>
                      <a:pt x="181" y="655"/>
                    </a:lnTo>
                    <a:lnTo>
                      <a:pt x="238" y="675"/>
                    </a:lnTo>
                    <a:lnTo>
                      <a:pt x="285"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0" name="Freeform 125">
                <a:extLst>
                  <a:ext uri="{FF2B5EF4-FFF2-40B4-BE49-F238E27FC236}">
                    <a16:creationId xmlns:a16="http://schemas.microsoft.com/office/drawing/2014/main" id="{1A620DA7-DE7E-4ECD-86C6-40782058F74E}"/>
                  </a:ext>
                </a:extLst>
              </p:cNvPr>
              <p:cNvSpPr>
                <a:spLocks/>
              </p:cNvSpPr>
              <p:nvPr/>
            </p:nvSpPr>
            <p:spPr bwMode="auto">
              <a:xfrm>
                <a:off x="2737" y="2112"/>
                <a:ext cx="157" cy="157"/>
              </a:xfrm>
              <a:custGeom>
                <a:avLst/>
                <a:gdLst>
                  <a:gd name="T0" fmla="*/ 20 w 628"/>
                  <a:gd name="T1" fmla="*/ 39 h 627"/>
                  <a:gd name="T2" fmla="*/ 23 w 628"/>
                  <a:gd name="T3" fmla="*/ 39 h 627"/>
                  <a:gd name="T4" fmla="*/ 26 w 628"/>
                  <a:gd name="T5" fmla="*/ 38 h 627"/>
                  <a:gd name="T6" fmla="*/ 29 w 628"/>
                  <a:gd name="T7" fmla="*/ 37 h 627"/>
                  <a:gd name="T8" fmla="*/ 31 w 628"/>
                  <a:gd name="T9" fmla="*/ 35 h 627"/>
                  <a:gd name="T10" fmla="*/ 33 w 628"/>
                  <a:gd name="T11" fmla="*/ 33 h 627"/>
                  <a:gd name="T12" fmla="*/ 35 w 628"/>
                  <a:gd name="T13" fmla="*/ 31 h 627"/>
                  <a:gd name="T14" fmla="*/ 37 w 628"/>
                  <a:gd name="T15" fmla="*/ 29 h 627"/>
                  <a:gd name="T16" fmla="*/ 38 w 628"/>
                  <a:gd name="T17" fmla="*/ 26 h 627"/>
                  <a:gd name="T18" fmla="*/ 39 w 628"/>
                  <a:gd name="T19" fmla="*/ 23 h 627"/>
                  <a:gd name="T20" fmla="*/ 39 w 628"/>
                  <a:gd name="T21" fmla="*/ 20 h 627"/>
                  <a:gd name="T22" fmla="*/ 39 w 628"/>
                  <a:gd name="T23" fmla="*/ 17 h 627"/>
                  <a:gd name="T24" fmla="*/ 38 w 628"/>
                  <a:gd name="T25" fmla="*/ 14 h 627"/>
                  <a:gd name="T26" fmla="*/ 37 w 628"/>
                  <a:gd name="T27" fmla="*/ 11 h 627"/>
                  <a:gd name="T28" fmla="*/ 35 w 628"/>
                  <a:gd name="T29" fmla="*/ 9 h 627"/>
                  <a:gd name="T30" fmla="*/ 33 w 628"/>
                  <a:gd name="T31" fmla="*/ 6 h 627"/>
                  <a:gd name="T32" fmla="*/ 31 w 628"/>
                  <a:gd name="T33" fmla="*/ 4 h 627"/>
                  <a:gd name="T34" fmla="*/ 29 w 628"/>
                  <a:gd name="T35" fmla="*/ 3 h 627"/>
                  <a:gd name="T36" fmla="*/ 26 w 628"/>
                  <a:gd name="T37" fmla="*/ 1 h 627"/>
                  <a:gd name="T38" fmla="*/ 23 w 628"/>
                  <a:gd name="T39" fmla="*/ 1 h 627"/>
                  <a:gd name="T40" fmla="*/ 20 w 628"/>
                  <a:gd name="T41" fmla="*/ 0 h 627"/>
                  <a:gd name="T42" fmla="*/ 17 w 628"/>
                  <a:gd name="T43" fmla="*/ 1 h 627"/>
                  <a:gd name="T44" fmla="*/ 14 w 628"/>
                  <a:gd name="T45" fmla="*/ 1 h 627"/>
                  <a:gd name="T46" fmla="*/ 11 w 628"/>
                  <a:gd name="T47" fmla="*/ 3 h 627"/>
                  <a:gd name="T48" fmla="*/ 9 w 628"/>
                  <a:gd name="T49" fmla="*/ 4 h 627"/>
                  <a:gd name="T50" fmla="*/ 6 w 628"/>
                  <a:gd name="T51" fmla="*/ 6 h 627"/>
                  <a:gd name="T52" fmla="*/ 4 w 628"/>
                  <a:gd name="T53" fmla="*/ 8 h 627"/>
                  <a:gd name="T54" fmla="*/ 3 w 628"/>
                  <a:gd name="T55" fmla="*/ 11 h 627"/>
                  <a:gd name="T56" fmla="*/ 1 w 628"/>
                  <a:gd name="T57" fmla="*/ 13 h 627"/>
                  <a:gd name="T58" fmla="*/ 1 w 628"/>
                  <a:gd name="T59" fmla="*/ 16 h 627"/>
                  <a:gd name="T60" fmla="*/ 0 w 628"/>
                  <a:gd name="T61" fmla="*/ 20 h 627"/>
                  <a:gd name="T62" fmla="*/ 0 w 628"/>
                  <a:gd name="T63" fmla="*/ 20 h 627"/>
                  <a:gd name="T64" fmla="*/ 0 w 628"/>
                  <a:gd name="T65" fmla="*/ 21 h 627"/>
                  <a:gd name="T66" fmla="*/ 1 w 628"/>
                  <a:gd name="T67" fmla="*/ 24 h 627"/>
                  <a:gd name="T68" fmla="*/ 1 w 628"/>
                  <a:gd name="T69" fmla="*/ 26 h 627"/>
                  <a:gd name="T70" fmla="*/ 3 w 628"/>
                  <a:gd name="T71" fmla="*/ 29 h 627"/>
                  <a:gd name="T72" fmla="*/ 4 w 628"/>
                  <a:gd name="T73" fmla="*/ 32 h 627"/>
                  <a:gd name="T74" fmla="*/ 6 w 628"/>
                  <a:gd name="T75" fmla="*/ 34 h 627"/>
                  <a:gd name="T76" fmla="*/ 9 w 628"/>
                  <a:gd name="T77" fmla="*/ 36 h 627"/>
                  <a:gd name="T78" fmla="*/ 11 w 628"/>
                  <a:gd name="T79" fmla="*/ 37 h 627"/>
                  <a:gd name="T80" fmla="*/ 14 w 628"/>
                  <a:gd name="T81" fmla="*/ 38 h 627"/>
                  <a:gd name="T82" fmla="*/ 17 w 628"/>
                  <a:gd name="T83" fmla="*/ 39 h 627"/>
                  <a:gd name="T84" fmla="*/ 20 w 628"/>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27"/>
                  <a:gd name="T131" fmla="*/ 628 w 628"/>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27">
                    <a:moveTo>
                      <a:pt x="314" y="627"/>
                    </a:moveTo>
                    <a:lnTo>
                      <a:pt x="362" y="618"/>
                    </a:lnTo>
                    <a:lnTo>
                      <a:pt x="409" y="608"/>
                    </a:lnTo>
                    <a:lnTo>
                      <a:pt x="457" y="590"/>
                    </a:lnTo>
                    <a:lnTo>
                      <a:pt x="495" y="560"/>
                    </a:lnTo>
                    <a:lnTo>
                      <a:pt x="533" y="532"/>
                    </a:lnTo>
                    <a:lnTo>
                      <a:pt x="561" y="495"/>
                    </a:lnTo>
                    <a:lnTo>
                      <a:pt x="591" y="456"/>
                    </a:lnTo>
                    <a:lnTo>
                      <a:pt x="609" y="409"/>
                    </a:lnTo>
                    <a:lnTo>
                      <a:pt x="619" y="361"/>
                    </a:lnTo>
                    <a:lnTo>
                      <a:pt x="628" y="313"/>
                    </a:lnTo>
                    <a:lnTo>
                      <a:pt x="619" y="266"/>
                    </a:lnTo>
                    <a:lnTo>
                      <a:pt x="609" y="218"/>
                    </a:lnTo>
                    <a:lnTo>
                      <a:pt x="591" y="171"/>
                    </a:lnTo>
                    <a:lnTo>
                      <a:pt x="561" y="134"/>
                    </a:lnTo>
                    <a:lnTo>
                      <a:pt x="533" y="95"/>
                    </a:lnTo>
                    <a:lnTo>
                      <a:pt x="495" y="56"/>
                    </a:lnTo>
                    <a:lnTo>
                      <a:pt x="457" y="38"/>
                    </a:lnTo>
                    <a:lnTo>
                      <a:pt x="409" y="19"/>
                    </a:lnTo>
                    <a:lnTo>
                      <a:pt x="362" y="9"/>
                    </a:lnTo>
                    <a:lnTo>
                      <a:pt x="314" y="0"/>
                    </a:lnTo>
                    <a:lnTo>
                      <a:pt x="266" y="9"/>
                    </a:lnTo>
                    <a:lnTo>
                      <a:pt x="219" y="19"/>
                    </a:lnTo>
                    <a:lnTo>
                      <a:pt x="171" y="38"/>
                    </a:lnTo>
                    <a:lnTo>
                      <a:pt x="134" y="56"/>
                    </a:lnTo>
                    <a:lnTo>
                      <a:pt x="95" y="95"/>
                    </a:lnTo>
                    <a:lnTo>
                      <a:pt x="67" y="123"/>
                    </a:lnTo>
                    <a:lnTo>
                      <a:pt x="39" y="171"/>
                    </a:lnTo>
                    <a:lnTo>
                      <a:pt x="19" y="209"/>
                    </a:lnTo>
                    <a:lnTo>
                      <a:pt x="9" y="257"/>
                    </a:lnTo>
                    <a:lnTo>
                      <a:pt x="0" y="313"/>
                    </a:lnTo>
                    <a:lnTo>
                      <a:pt x="0" y="324"/>
                    </a:lnTo>
                    <a:lnTo>
                      <a:pt x="0" y="333"/>
                    </a:lnTo>
                    <a:lnTo>
                      <a:pt x="9" y="380"/>
                    </a:lnTo>
                    <a:lnTo>
                      <a:pt x="19" y="418"/>
                    </a:lnTo>
                    <a:lnTo>
                      <a:pt x="48" y="465"/>
                    </a:lnTo>
                    <a:lnTo>
                      <a:pt x="67" y="504"/>
                    </a:lnTo>
                    <a:lnTo>
                      <a:pt x="95" y="542"/>
                    </a:lnTo>
                    <a:lnTo>
                      <a:pt x="134" y="570"/>
                    </a:lnTo>
                    <a:lnTo>
                      <a:pt x="171" y="590"/>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1" name="Freeform 126">
                <a:extLst>
                  <a:ext uri="{FF2B5EF4-FFF2-40B4-BE49-F238E27FC236}">
                    <a16:creationId xmlns:a16="http://schemas.microsoft.com/office/drawing/2014/main" id="{47F7AFE9-E281-4BF3-A7E7-7D2E5DE2AD61}"/>
                  </a:ext>
                </a:extLst>
              </p:cNvPr>
              <p:cNvSpPr>
                <a:spLocks/>
              </p:cNvSpPr>
              <p:nvPr/>
            </p:nvSpPr>
            <p:spPr bwMode="auto">
              <a:xfrm>
                <a:off x="2744" y="2114"/>
                <a:ext cx="136" cy="138"/>
              </a:xfrm>
              <a:custGeom>
                <a:avLst/>
                <a:gdLst>
                  <a:gd name="T0" fmla="*/ 17 w 543"/>
                  <a:gd name="T1" fmla="*/ 35 h 551"/>
                  <a:gd name="T2" fmla="*/ 20 w 543"/>
                  <a:gd name="T3" fmla="*/ 34 h 551"/>
                  <a:gd name="T4" fmla="*/ 23 w 543"/>
                  <a:gd name="T5" fmla="*/ 33 h 551"/>
                  <a:gd name="T6" fmla="*/ 25 w 543"/>
                  <a:gd name="T7" fmla="*/ 33 h 551"/>
                  <a:gd name="T8" fmla="*/ 28 w 543"/>
                  <a:gd name="T9" fmla="*/ 31 h 551"/>
                  <a:gd name="T10" fmla="*/ 29 w 543"/>
                  <a:gd name="T11" fmla="*/ 29 h 551"/>
                  <a:gd name="T12" fmla="*/ 31 w 543"/>
                  <a:gd name="T13" fmla="*/ 28 h 551"/>
                  <a:gd name="T14" fmla="*/ 32 w 543"/>
                  <a:gd name="T15" fmla="*/ 25 h 551"/>
                  <a:gd name="T16" fmla="*/ 33 w 543"/>
                  <a:gd name="T17" fmla="*/ 23 h 551"/>
                  <a:gd name="T18" fmla="*/ 34 w 543"/>
                  <a:gd name="T19" fmla="*/ 20 h 551"/>
                  <a:gd name="T20" fmla="*/ 34 w 543"/>
                  <a:gd name="T21" fmla="*/ 17 h 551"/>
                  <a:gd name="T22" fmla="*/ 34 w 543"/>
                  <a:gd name="T23" fmla="*/ 14 h 551"/>
                  <a:gd name="T24" fmla="*/ 33 w 543"/>
                  <a:gd name="T25" fmla="*/ 12 h 551"/>
                  <a:gd name="T26" fmla="*/ 32 w 543"/>
                  <a:gd name="T27" fmla="*/ 10 h 551"/>
                  <a:gd name="T28" fmla="*/ 31 w 543"/>
                  <a:gd name="T29" fmla="*/ 7 h 551"/>
                  <a:gd name="T30" fmla="*/ 29 w 543"/>
                  <a:gd name="T31" fmla="*/ 6 h 551"/>
                  <a:gd name="T32" fmla="*/ 28 w 543"/>
                  <a:gd name="T33" fmla="*/ 4 h 551"/>
                  <a:gd name="T34" fmla="*/ 25 w 543"/>
                  <a:gd name="T35" fmla="*/ 3 h 551"/>
                  <a:gd name="T36" fmla="*/ 23 w 543"/>
                  <a:gd name="T37" fmla="*/ 1 h 551"/>
                  <a:gd name="T38" fmla="*/ 20 w 543"/>
                  <a:gd name="T39" fmla="*/ 1 h 551"/>
                  <a:gd name="T40" fmla="*/ 17 w 543"/>
                  <a:gd name="T41" fmla="*/ 0 h 551"/>
                  <a:gd name="T42" fmla="*/ 14 w 543"/>
                  <a:gd name="T43" fmla="*/ 1 h 551"/>
                  <a:gd name="T44" fmla="*/ 12 w 543"/>
                  <a:gd name="T45" fmla="*/ 1 h 551"/>
                  <a:gd name="T46" fmla="*/ 10 w 543"/>
                  <a:gd name="T47" fmla="*/ 3 h 551"/>
                  <a:gd name="T48" fmla="*/ 7 w 543"/>
                  <a:gd name="T49" fmla="*/ 4 h 551"/>
                  <a:gd name="T50" fmla="*/ 6 w 543"/>
                  <a:gd name="T51" fmla="*/ 6 h 551"/>
                  <a:gd name="T52" fmla="*/ 4 w 543"/>
                  <a:gd name="T53" fmla="*/ 7 h 551"/>
                  <a:gd name="T54" fmla="*/ 2 w 543"/>
                  <a:gd name="T55" fmla="*/ 10 h 551"/>
                  <a:gd name="T56" fmla="*/ 1 w 543"/>
                  <a:gd name="T57" fmla="*/ 12 h 551"/>
                  <a:gd name="T58" fmla="*/ 1 w 543"/>
                  <a:gd name="T59" fmla="*/ 14 h 551"/>
                  <a:gd name="T60" fmla="*/ 0 w 543"/>
                  <a:gd name="T61" fmla="*/ 17 h 551"/>
                  <a:gd name="T62" fmla="*/ 0 w 543"/>
                  <a:gd name="T63" fmla="*/ 18 h 551"/>
                  <a:gd name="T64" fmla="*/ 1 w 543"/>
                  <a:gd name="T65" fmla="*/ 21 h 551"/>
                  <a:gd name="T66" fmla="*/ 1 w 543"/>
                  <a:gd name="T67" fmla="*/ 23 h 551"/>
                  <a:gd name="T68" fmla="*/ 3 w 543"/>
                  <a:gd name="T69" fmla="*/ 26 h 551"/>
                  <a:gd name="T70" fmla="*/ 4 w 543"/>
                  <a:gd name="T71" fmla="*/ 28 h 551"/>
                  <a:gd name="T72" fmla="*/ 6 w 543"/>
                  <a:gd name="T73" fmla="*/ 30 h 551"/>
                  <a:gd name="T74" fmla="*/ 7 w 543"/>
                  <a:gd name="T75" fmla="*/ 32 h 551"/>
                  <a:gd name="T76" fmla="*/ 10 w 543"/>
                  <a:gd name="T77" fmla="*/ 33 h 551"/>
                  <a:gd name="T78" fmla="*/ 12 w 543"/>
                  <a:gd name="T79" fmla="*/ 33 h 551"/>
                  <a:gd name="T80" fmla="*/ 14 w 543"/>
                  <a:gd name="T81" fmla="*/ 34 h 551"/>
                  <a:gd name="T82" fmla="*/ 17 w 543"/>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77" y="551"/>
                    </a:moveTo>
                    <a:lnTo>
                      <a:pt x="314" y="542"/>
                    </a:lnTo>
                    <a:lnTo>
                      <a:pt x="362" y="533"/>
                    </a:lnTo>
                    <a:lnTo>
                      <a:pt x="400" y="523"/>
                    </a:lnTo>
                    <a:lnTo>
                      <a:pt x="438" y="495"/>
                    </a:lnTo>
                    <a:lnTo>
                      <a:pt x="467" y="466"/>
                    </a:lnTo>
                    <a:lnTo>
                      <a:pt x="496" y="438"/>
                    </a:lnTo>
                    <a:lnTo>
                      <a:pt x="515" y="400"/>
                    </a:lnTo>
                    <a:lnTo>
                      <a:pt x="533" y="362"/>
                    </a:lnTo>
                    <a:lnTo>
                      <a:pt x="543" y="324"/>
                    </a:lnTo>
                    <a:lnTo>
                      <a:pt x="543" y="276"/>
                    </a:lnTo>
                    <a:lnTo>
                      <a:pt x="543" y="229"/>
                    </a:lnTo>
                    <a:lnTo>
                      <a:pt x="533" y="190"/>
                    </a:lnTo>
                    <a:lnTo>
                      <a:pt x="515" y="153"/>
                    </a:lnTo>
                    <a:lnTo>
                      <a:pt x="496" y="114"/>
                    </a:lnTo>
                    <a:lnTo>
                      <a:pt x="467" y="86"/>
                    </a:lnTo>
                    <a:lnTo>
                      <a:pt x="438" y="58"/>
                    </a:lnTo>
                    <a:lnTo>
                      <a:pt x="400" y="38"/>
                    </a:lnTo>
                    <a:lnTo>
                      <a:pt x="362" y="19"/>
                    </a:lnTo>
                    <a:lnTo>
                      <a:pt x="314" y="10"/>
                    </a:lnTo>
                    <a:lnTo>
                      <a:pt x="277" y="0"/>
                    </a:lnTo>
                    <a:lnTo>
                      <a:pt x="229" y="10"/>
                    </a:lnTo>
                    <a:lnTo>
                      <a:pt x="191" y="19"/>
                    </a:lnTo>
                    <a:lnTo>
                      <a:pt x="153" y="38"/>
                    </a:lnTo>
                    <a:lnTo>
                      <a:pt x="115" y="58"/>
                    </a:lnTo>
                    <a:lnTo>
                      <a:pt x="87" y="86"/>
                    </a:lnTo>
                    <a:lnTo>
                      <a:pt x="58" y="114"/>
                    </a:lnTo>
                    <a:lnTo>
                      <a:pt x="29" y="153"/>
                    </a:lnTo>
                    <a:lnTo>
                      <a:pt x="20" y="190"/>
                    </a:lnTo>
                    <a:lnTo>
                      <a:pt x="11" y="229"/>
                    </a:lnTo>
                    <a:lnTo>
                      <a:pt x="0" y="276"/>
                    </a:lnTo>
                    <a:lnTo>
                      <a:pt x="0" y="285"/>
                    </a:lnTo>
                    <a:lnTo>
                      <a:pt x="11" y="333"/>
                    </a:lnTo>
                    <a:lnTo>
                      <a:pt x="20" y="371"/>
                    </a:lnTo>
                    <a:lnTo>
                      <a:pt x="39" y="409"/>
                    </a:lnTo>
                    <a:lnTo>
                      <a:pt x="58" y="447"/>
                    </a:lnTo>
                    <a:lnTo>
                      <a:pt x="87" y="475"/>
                    </a:lnTo>
                    <a:lnTo>
                      <a:pt x="115" y="504"/>
                    </a:lnTo>
                    <a:lnTo>
                      <a:pt x="153" y="523"/>
                    </a:lnTo>
                    <a:lnTo>
                      <a:pt x="191" y="533"/>
                    </a:lnTo>
                    <a:lnTo>
                      <a:pt x="229" y="542"/>
                    </a:lnTo>
                    <a:lnTo>
                      <a:pt x="277"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2" name="Freeform 127">
                <a:extLst>
                  <a:ext uri="{FF2B5EF4-FFF2-40B4-BE49-F238E27FC236}">
                    <a16:creationId xmlns:a16="http://schemas.microsoft.com/office/drawing/2014/main" id="{519B28FC-FCE3-4D28-A9F2-B4C3999A6B89}"/>
                  </a:ext>
                </a:extLst>
              </p:cNvPr>
              <p:cNvSpPr>
                <a:spLocks/>
              </p:cNvSpPr>
              <p:nvPr/>
            </p:nvSpPr>
            <p:spPr bwMode="auto">
              <a:xfrm>
                <a:off x="2751" y="2119"/>
                <a:ext cx="117" cy="117"/>
              </a:xfrm>
              <a:custGeom>
                <a:avLst/>
                <a:gdLst>
                  <a:gd name="T0" fmla="*/ 14 w 467"/>
                  <a:gd name="T1" fmla="*/ 29 h 467"/>
                  <a:gd name="T2" fmla="*/ 17 w 467"/>
                  <a:gd name="T3" fmla="*/ 29 h 467"/>
                  <a:gd name="T4" fmla="*/ 19 w 467"/>
                  <a:gd name="T5" fmla="*/ 29 h 467"/>
                  <a:gd name="T6" fmla="*/ 22 w 467"/>
                  <a:gd name="T7" fmla="*/ 27 h 467"/>
                  <a:gd name="T8" fmla="*/ 23 w 467"/>
                  <a:gd name="T9" fmla="*/ 26 h 467"/>
                  <a:gd name="T10" fmla="*/ 25 w 467"/>
                  <a:gd name="T11" fmla="*/ 25 h 467"/>
                  <a:gd name="T12" fmla="*/ 26 w 467"/>
                  <a:gd name="T13" fmla="*/ 23 h 467"/>
                  <a:gd name="T14" fmla="*/ 28 w 467"/>
                  <a:gd name="T15" fmla="*/ 22 h 467"/>
                  <a:gd name="T16" fmla="*/ 29 w 467"/>
                  <a:gd name="T17" fmla="*/ 19 h 467"/>
                  <a:gd name="T18" fmla="*/ 29 w 467"/>
                  <a:gd name="T19" fmla="*/ 17 h 467"/>
                  <a:gd name="T20" fmla="*/ 29 w 467"/>
                  <a:gd name="T21" fmla="*/ 14 h 467"/>
                  <a:gd name="T22" fmla="*/ 29 w 467"/>
                  <a:gd name="T23" fmla="*/ 12 h 467"/>
                  <a:gd name="T24" fmla="*/ 29 w 467"/>
                  <a:gd name="T25" fmla="*/ 10 h 467"/>
                  <a:gd name="T26" fmla="*/ 28 w 467"/>
                  <a:gd name="T27" fmla="*/ 8 h 467"/>
                  <a:gd name="T28" fmla="*/ 26 w 467"/>
                  <a:gd name="T29" fmla="*/ 6 h 467"/>
                  <a:gd name="T30" fmla="*/ 25 w 467"/>
                  <a:gd name="T31" fmla="*/ 4 h 467"/>
                  <a:gd name="T32" fmla="*/ 23 w 467"/>
                  <a:gd name="T33" fmla="*/ 3 h 467"/>
                  <a:gd name="T34" fmla="*/ 22 w 467"/>
                  <a:gd name="T35" fmla="*/ 1 h 467"/>
                  <a:gd name="T36" fmla="*/ 19 w 467"/>
                  <a:gd name="T37" fmla="*/ 1 h 467"/>
                  <a:gd name="T38" fmla="*/ 17 w 467"/>
                  <a:gd name="T39" fmla="*/ 0 h 467"/>
                  <a:gd name="T40" fmla="*/ 14 w 467"/>
                  <a:gd name="T41" fmla="*/ 0 h 467"/>
                  <a:gd name="T42" fmla="*/ 13 w 467"/>
                  <a:gd name="T43" fmla="*/ 0 h 467"/>
                  <a:gd name="T44" fmla="*/ 10 w 467"/>
                  <a:gd name="T45" fmla="*/ 1 h 467"/>
                  <a:gd name="T46" fmla="*/ 8 w 467"/>
                  <a:gd name="T47" fmla="*/ 1 h 467"/>
                  <a:gd name="T48" fmla="*/ 6 w 467"/>
                  <a:gd name="T49" fmla="*/ 3 h 467"/>
                  <a:gd name="T50" fmla="*/ 4 w 467"/>
                  <a:gd name="T51" fmla="*/ 4 h 467"/>
                  <a:gd name="T52" fmla="*/ 3 w 467"/>
                  <a:gd name="T53" fmla="*/ 6 h 467"/>
                  <a:gd name="T54" fmla="*/ 2 w 467"/>
                  <a:gd name="T55" fmla="*/ 8 h 467"/>
                  <a:gd name="T56" fmla="*/ 1 w 467"/>
                  <a:gd name="T57" fmla="*/ 10 h 467"/>
                  <a:gd name="T58" fmla="*/ 0 w 467"/>
                  <a:gd name="T59" fmla="*/ 12 h 467"/>
                  <a:gd name="T60" fmla="*/ 0 w 467"/>
                  <a:gd name="T61" fmla="*/ 14 h 467"/>
                  <a:gd name="T62" fmla="*/ 0 w 467"/>
                  <a:gd name="T63" fmla="*/ 15 h 467"/>
                  <a:gd name="T64" fmla="*/ 0 w 467"/>
                  <a:gd name="T65" fmla="*/ 17 h 467"/>
                  <a:gd name="T66" fmla="*/ 1 w 467"/>
                  <a:gd name="T67" fmla="*/ 20 h 467"/>
                  <a:gd name="T68" fmla="*/ 2 w 467"/>
                  <a:gd name="T69" fmla="*/ 22 h 467"/>
                  <a:gd name="T70" fmla="*/ 3 w 467"/>
                  <a:gd name="T71" fmla="*/ 23 h 467"/>
                  <a:gd name="T72" fmla="*/ 4 w 467"/>
                  <a:gd name="T73" fmla="*/ 25 h 467"/>
                  <a:gd name="T74" fmla="*/ 6 w 467"/>
                  <a:gd name="T75" fmla="*/ 26 h 467"/>
                  <a:gd name="T76" fmla="*/ 8 w 467"/>
                  <a:gd name="T77" fmla="*/ 27 h 467"/>
                  <a:gd name="T78" fmla="*/ 10 w 467"/>
                  <a:gd name="T79" fmla="*/ 29 h 467"/>
                  <a:gd name="T80" fmla="*/ 13 w 467"/>
                  <a:gd name="T81" fmla="*/ 29 h 467"/>
                  <a:gd name="T82" fmla="*/ 14 w 467"/>
                  <a:gd name="T83" fmla="*/ 29 h 4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7"/>
                  <a:gd name="T128" fmla="*/ 467 w 467"/>
                  <a:gd name="T129" fmla="*/ 467 h 4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7">
                    <a:moveTo>
                      <a:pt x="229" y="467"/>
                    </a:moveTo>
                    <a:lnTo>
                      <a:pt x="266" y="467"/>
                    </a:lnTo>
                    <a:lnTo>
                      <a:pt x="305" y="456"/>
                    </a:lnTo>
                    <a:lnTo>
                      <a:pt x="343" y="437"/>
                    </a:lnTo>
                    <a:lnTo>
                      <a:pt x="371" y="419"/>
                    </a:lnTo>
                    <a:lnTo>
                      <a:pt x="400" y="400"/>
                    </a:lnTo>
                    <a:lnTo>
                      <a:pt x="419" y="372"/>
                    </a:lnTo>
                    <a:lnTo>
                      <a:pt x="438" y="343"/>
                    </a:lnTo>
                    <a:lnTo>
                      <a:pt x="456" y="305"/>
                    </a:lnTo>
                    <a:lnTo>
                      <a:pt x="467" y="266"/>
                    </a:lnTo>
                    <a:lnTo>
                      <a:pt x="467" y="229"/>
                    </a:lnTo>
                    <a:lnTo>
                      <a:pt x="467" y="190"/>
                    </a:lnTo>
                    <a:lnTo>
                      <a:pt x="456" y="162"/>
                    </a:lnTo>
                    <a:lnTo>
                      <a:pt x="438" y="124"/>
                    </a:lnTo>
                    <a:lnTo>
                      <a:pt x="419" y="95"/>
                    </a:lnTo>
                    <a:lnTo>
                      <a:pt x="400" y="67"/>
                    </a:lnTo>
                    <a:lnTo>
                      <a:pt x="371" y="39"/>
                    </a:lnTo>
                    <a:lnTo>
                      <a:pt x="343" y="19"/>
                    </a:lnTo>
                    <a:lnTo>
                      <a:pt x="305" y="10"/>
                    </a:lnTo>
                    <a:lnTo>
                      <a:pt x="266" y="0"/>
                    </a:lnTo>
                    <a:lnTo>
                      <a:pt x="229" y="0"/>
                    </a:lnTo>
                    <a:lnTo>
                      <a:pt x="200" y="0"/>
                    </a:lnTo>
                    <a:lnTo>
                      <a:pt x="162" y="10"/>
                    </a:lnTo>
                    <a:lnTo>
                      <a:pt x="124" y="19"/>
                    </a:lnTo>
                    <a:lnTo>
                      <a:pt x="95" y="39"/>
                    </a:lnTo>
                    <a:lnTo>
                      <a:pt x="67" y="67"/>
                    </a:lnTo>
                    <a:lnTo>
                      <a:pt x="47" y="86"/>
                    </a:lnTo>
                    <a:lnTo>
                      <a:pt x="29" y="124"/>
                    </a:lnTo>
                    <a:lnTo>
                      <a:pt x="10" y="153"/>
                    </a:lnTo>
                    <a:lnTo>
                      <a:pt x="0" y="190"/>
                    </a:lnTo>
                    <a:lnTo>
                      <a:pt x="0" y="229"/>
                    </a:lnTo>
                    <a:lnTo>
                      <a:pt x="0" y="238"/>
                    </a:lnTo>
                    <a:lnTo>
                      <a:pt x="0" y="276"/>
                    </a:lnTo>
                    <a:lnTo>
                      <a:pt x="10" y="314"/>
                    </a:lnTo>
                    <a:lnTo>
                      <a:pt x="29" y="343"/>
                    </a:lnTo>
                    <a:lnTo>
                      <a:pt x="47" y="372"/>
                    </a:lnTo>
                    <a:lnTo>
                      <a:pt x="67" y="400"/>
                    </a:lnTo>
                    <a:lnTo>
                      <a:pt x="95" y="419"/>
                    </a:lnTo>
                    <a:lnTo>
                      <a:pt x="124" y="437"/>
                    </a:lnTo>
                    <a:lnTo>
                      <a:pt x="162" y="456"/>
                    </a:lnTo>
                    <a:lnTo>
                      <a:pt x="200" y="467"/>
                    </a:lnTo>
                    <a:lnTo>
                      <a:pt x="229"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3" name="Freeform 128">
                <a:extLst>
                  <a:ext uri="{FF2B5EF4-FFF2-40B4-BE49-F238E27FC236}">
                    <a16:creationId xmlns:a16="http://schemas.microsoft.com/office/drawing/2014/main" id="{CA24C27B-7F18-43F6-82EF-95072AB69411}"/>
                  </a:ext>
                </a:extLst>
              </p:cNvPr>
              <p:cNvSpPr>
                <a:spLocks/>
              </p:cNvSpPr>
              <p:nvPr/>
            </p:nvSpPr>
            <p:spPr bwMode="auto">
              <a:xfrm>
                <a:off x="2758" y="2122"/>
                <a:ext cx="98" cy="97"/>
              </a:xfrm>
              <a:custGeom>
                <a:avLst/>
                <a:gdLst>
                  <a:gd name="T0" fmla="*/ 12 w 390"/>
                  <a:gd name="T1" fmla="*/ 24 h 390"/>
                  <a:gd name="T2" fmla="*/ 14 w 390"/>
                  <a:gd name="T3" fmla="*/ 24 h 390"/>
                  <a:gd name="T4" fmla="*/ 16 w 390"/>
                  <a:gd name="T5" fmla="*/ 24 h 390"/>
                  <a:gd name="T6" fmla="*/ 18 w 390"/>
                  <a:gd name="T7" fmla="*/ 23 h 390"/>
                  <a:gd name="T8" fmla="*/ 19 w 390"/>
                  <a:gd name="T9" fmla="*/ 22 h 390"/>
                  <a:gd name="T10" fmla="*/ 21 w 390"/>
                  <a:gd name="T11" fmla="*/ 21 h 390"/>
                  <a:gd name="T12" fmla="*/ 22 w 390"/>
                  <a:gd name="T13" fmla="*/ 19 h 390"/>
                  <a:gd name="T14" fmla="*/ 23 w 390"/>
                  <a:gd name="T15" fmla="*/ 18 h 390"/>
                  <a:gd name="T16" fmla="*/ 24 w 390"/>
                  <a:gd name="T17" fmla="*/ 16 h 390"/>
                  <a:gd name="T18" fmla="*/ 25 w 390"/>
                  <a:gd name="T19" fmla="*/ 14 h 390"/>
                  <a:gd name="T20" fmla="*/ 25 w 390"/>
                  <a:gd name="T21" fmla="*/ 12 h 390"/>
                  <a:gd name="T22" fmla="*/ 25 w 390"/>
                  <a:gd name="T23" fmla="*/ 10 h 390"/>
                  <a:gd name="T24" fmla="*/ 24 w 390"/>
                  <a:gd name="T25" fmla="*/ 8 h 390"/>
                  <a:gd name="T26" fmla="*/ 23 w 390"/>
                  <a:gd name="T27" fmla="*/ 6 h 390"/>
                  <a:gd name="T28" fmla="*/ 22 w 390"/>
                  <a:gd name="T29" fmla="*/ 5 h 390"/>
                  <a:gd name="T30" fmla="*/ 21 w 390"/>
                  <a:gd name="T31" fmla="*/ 3 h 390"/>
                  <a:gd name="T32" fmla="*/ 19 w 390"/>
                  <a:gd name="T33" fmla="*/ 2 h 390"/>
                  <a:gd name="T34" fmla="*/ 18 w 390"/>
                  <a:gd name="T35" fmla="*/ 1 h 390"/>
                  <a:gd name="T36" fmla="*/ 16 w 390"/>
                  <a:gd name="T37" fmla="*/ 0 h 390"/>
                  <a:gd name="T38" fmla="*/ 14 w 390"/>
                  <a:gd name="T39" fmla="*/ 0 h 390"/>
                  <a:gd name="T40" fmla="*/ 12 w 390"/>
                  <a:gd name="T41" fmla="*/ 0 h 390"/>
                  <a:gd name="T42" fmla="*/ 10 w 390"/>
                  <a:gd name="T43" fmla="*/ 0 h 390"/>
                  <a:gd name="T44" fmla="*/ 8 w 390"/>
                  <a:gd name="T45" fmla="*/ 0 h 390"/>
                  <a:gd name="T46" fmla="*/ 7 w 390"/>
                  <a:gd name="T47" fmla="*/ 1 h 390"/>
                  <a:gd name="T48" fmla="*/ 5 w 390"/>
                  <a:gd name="T49" fmla="*/ 2 h 390"/>
                  <a:gd name="T50" fmla="*/ 4 w 390"/>
                  <a:gd name="T51" fmla="*/ 3 h 390"/>
                  <a:gd name="T52" fmla="*/ 3 w 390"/>
                  <a:gd name="T53" fmla="*/ 5 h 390"/>
                  <a:gd name="T54" fmla="*/ 1 w 390"/>
                  <a:gd name="T55" fmla="*/ 6 h 390"/>
                  <a:gd name="T56" fmla="*/ 1 w 390"/>
                  <a:gd name="T57" fmla="*/ 8 h 390"/>
                  <a:gd name="T58" fmla="*/ 0 w 390"/>
                  <a:gd name="T59" fmla="*/ 10 h 390"/>
                  <a:gd name="T60" fmla="*/ 0 w 390"/>
                  <a:gd name="T61" fmla="*/ 12 h 390"/>
                  <a:gd name="T62" fmla="*/ 0 w 390"/>
                  <a:gd name="T63" fmla="*/ 12 h 390"/>
                  <a:gd name="T64" fmla="*/ 0 w 390"/>
                  <a:gd name="T65" fmla="*/ 14 h 390"/>
                  <a:gd name="T66" fmla="*/ 1 w 390"/>
                  <a:gd name="T67" fmla="*/ 16 h 390"/>
                  <a:gd name="T68" fmla="*/ 1 w 390"/>
                  <a:gd name="T69" fmla="*/ 18 h 390"/>
                  <a:gd name="T70" fmla="*/ 3 w 390"/>
                  <a:gd name="T71" fmla="*/ 19 h 390"/>
                  <a:gd name="T72" fmla="*/ 4 w 390"/>
                  <a:gd name="T73" fmla="*/ 21 h 390"/>
                  <a:gd name="T74" fmla="*/ 5 w 390"/>
                  <a:gd name="T75" fmla="*/ 22 h 390"/>
                  <a:gd name="T76" fmla="*/ 7 w 390"/>
                  <a:gd name="T77" fmla="*/ 23 h 390"/>
                  <a:gd name="T78" fmla="*/ 8 w 390"/>
                  <a:gd name="T79" fmla="*/ 24 h 390"/>
                  <a:gd name="T80" fmla="*/ 10 w 390"/>
                  <a:gd name="T81" fmla="*/ 24 h 390"/>
                  <a:gd name="T82" fmla="*/ 12 w 390"/>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8" y="390"/>
                    </a:lnTo>
                    <a:lnTo>
                      <a:pt x="256" y="380"/>
                    </a:lnTo>
                    <a:lnTo>
                      <a:pt x="285" y="371"/>
                    </a:lnTo>
                    <a:lnTo>
                      <a:pt x="304" y="351"/>
                    </a:lnTo>
                    <a:lnTo>
                      <a:pt x="332" y="333"/>
                    </a:lnTo>
                    <a:lnTo>
                      <a:pt x="351" y="314"/>
                    </a:lnTo>
                    <a:lnTo>
                      <a:pt x="371" y="286"/>
                    </a:lnTo>
                    <a:lnTo>
                      <a:pt x="380" y="256"/>
                    </a:lnTo>
                    <a:lnTo>
                      <a:pt x="390" y="228"/>
                    </a:lnTo>
                    <a:lnTo>
                      <a:pt x="390" y="200"/>
                    </a:lnTo>
                    <a:lnTo>
                      <a:pt x="390" y="161"/>
                    </a:lnTo>
                    <a:lnTo>
                      <a:pt x="380" y="133"/>
                    </a:lnTo>
                    <a:lnTo>
                      <a:pt x="371" y="105"/>
                    </a:lnTo>
                    <a:lnTo>
                      <a:pt x="351" y="76"/>
                    </a:lnTo>
                    <a:lnTo>
                      <a:pt x="332" y="57"/>
                    </a:lnTo>
                    <a:lnTo>
                      <a:pt x="304" y="38"/>
                    </a:lnTo>
                    <a:lnTo>
                      <a:pt x="285" y="18"/>
                    </a:lnTo>
                    <a:lnTo>
                      <a:pt x="256" y="9"/>
                    </a:lnTo>
                    <a:lnTo>
                      <a:pt x="228" y="0"/>
                    </a:lnTo>
                    <a:lnTo>
                      <a:pt x="191" y="0"/>
                    </a:lnTo>
                    <a:lnTo>
                      <a:pt x="161" y="0"/>
                    </a:lnTo>
                    <a:lnTo>
                      <a:pt x="133" y="9"/>
                    </a:lnTo>
                    <a:lnTo>
                      <a:pt x="104" y="18"/>
                    </a:lnTo>
                    <a:lnTo>
                      <a:pt x="76" y="38"/>
                    </a:lnTo>
                    <a:lnTo>
                      <a:pt x="57" y="57"/>
                    </a:lnTo>
                    <a:lnTo>
                      <a:pt x="38" y="76"/>
                    </a:lnTo>
                    <a:lnTo>
                      <a:pt x="18" y="105"/>
                    </a:lnTo>
                    <a:lnTo>
                      <a:pt x="9" y="124"/>
                    </a:lnTo>
                    <a:lnTo>
                      <a:pt x="0" y="161"/>
                    </a:lnTo>
                    <a:lnTo>
                      <a:pt x="0" y="191"/>
                    </a:lnTo>
                    <a:lnTo>
                      <a:pt x="0" y="200"/>
                    </a:lnTo>
                    <a:lnTo>
                      <a:pt x="0" y="228"/>
                    </a:lnTo>
                    <a:lnTo>
                      <a:pt x="9" y="256"/>
                    </a:lnTo>
                    <a:lnTo>
                      <a:pt x="18" y="286"/>
                    </a:lnTo>
                    <a:lnTo>
                      <a:pt x="38" y="314"/>
                    </a:lnTo>
                    <a:lnTo>
                      <a:pt x="57" y="333"/>
                    </a:lnTo>
                    <a:lnTo>
                      <a:pt x="76" y="351"/>
                    </a:lnTo>
                    <a:lnTo>
                      <a:pt x="104" y="371"/>
                    </a:lnTo>
                    <a:lnTo>
                      <a:pt x="133" y="380"/>
                    </a:lnTo>
                    <a:lnTo>
                      <a:pt x="161"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4" name="Freeform 129">
                <a:extLst>
                  <a:ext uri="{FF2B5EF4-FFF2-40B4-BE49-F238E27FC236}">
                    <a16:creationId xmlns:a16="http://schemas.microsoft.com/office/drawing/2014/main" id="{1B500C45-AB80-4D37-81C1-CF2337B0BF09}"/>
                  </a:ext>
                </a:extLst>
              </p:cNvPr>
              <p:cNvSpPr>
                <a:spLocks/>
              </p:cNvSpPr>
              <p:nvPr/>
            </p:nvSpPr>
            <p:spPr bwMode="auto">
              <a:xfrm>
                <a:off x="2763" y="2124"/>
                <a:ext cx="81" cy="78"/>
              </a:xfrm>
              <a:custGeom>
                <a:avLst/>
                <a:gdLst>
                  <a:gd name="T0" fmla="*/ 10 w 324"/>
                  <a:gd name="T1" fmla="*/ 19 h 314"/>
                  <a:gd name="T2" fmla="*/ 12 w 324"/>
                  <a:gd name="T3" fmla="*/ 19 h 314"/>
                  <a:gd name="T4" fmla="*/ 13 w 324"/>
                  <a:gd name="T5" fmla="*/ 19 h 314"/>
                  <a:gd name="T6" fmla="*/ 15 w 324"/>
                  <a:gd name="T7" fmla="*/ 19 h 314"/>
                  <a:gd name="T8" fmla="*/ 16 w 324"/>
                  <a:gd name="T9" fmla="*/ 18 h 314"/>
                  <a:gd name="T10" fmla="*/ 17 w 324"/>
                  <a:gd name="T11" fmla="*/ 17 h 314"/>
                  <a:gd name="T12" fmla="*/ 18 w 324"/>
                  <a:gd name="T13" fmla="*/ 16 h 314"/>
                  <a:gd name="T14" fmla="*/ 19 w 324"/>
                  <a:gd name="T15" fmla="*/ 14 h 314"/>
                  <a:gd name="T16" fmla="*/ 20 w 324"/>
                  <a:gd name="T17" fmla="*/ 13 h 314"/>
                  <a:gd name="T18" fmla="*/ 20 w 324"/>
                  <a:gd name="T19" fmla="*/ 11 h 314"/>
                  <a:gd name="T20" fmla="*/ 20 w 324"/>
                  <a:gd name="T21" fmla="*/ 10 h 314"/>
                  <a:gd name="T22" fmla="*/ 20 w 324"/>
                  <a:gd name="T23" fmla="*/ 8 h 314"/>
                  <a:gd name="T24" fmla="*/ 20 w 324"/>
                  <a:gd name="T25" fmla="*/ 6 h 314"/>
                  <a:gd name="T26" fmla="*/ 19 w 324"/>
                  <a:gd name="T27" fmla="*/ 5 h 314"/>
                  <a:gd name="T28" fmla="*/ 18 w 324"/>
                  <a:gd name="T29" fmla="*/ 4 h 314"/>
                  <a:gd name="T30" fmla="*/ 17 w 324"/>
                  <a:gd name="T31" fmla="*/ 3 h 314"/>
                  <a:gd name="T32" fmla="*/ 16 w 324"/>
                  <a:gd name="T33" fmla="*/ 2 h 314"/>
                  <a:gd name="T34" fmla="*/ 15 w 324"/>
                  <a:gd name="T35" fmla="*/ 1 h 314"/>
                  <a:gd name="T36" fmla="*/ 13 w 324"/>
                  <a:gd name="T37" fmla="*/ 0 h 314"/>
                  <a:gd name="T38" fmla="*/ 12 w 324"/>
                  <a:gd name="T39" fmla="*/ 0 h 314"/>
                  <a:gd name="T40" fmla="*/ 10 w 324"/>
                  <a:gd name="T41" fmla="*/ 0 h 314"/>
                  <a:gd name="T42" fmla="*/ 9 w 324"/>
                  <a:gd name="T43" fmla="*/ 0 h 314"/>
                  <a:gd name="T44" fmla="*/ 7 w 324"/>
                  <a:gd name="T45" fmla="*/ 0 h 314"/>
                  <a:gd name="T46" fmla="*/ 6 w 324"/>
                  <a:gd name="T47" fmla="*/ 1 h 314"/>
                  <a:gd name="T48" fmla="*/ 4 w 324"/>
                  <a:gd name="T49" fmla="*/ 2 h 314"/>
                  <a:gd name="T50" fmla="*/ 3 w 324"/>
                  <a:gd name="T51" fmla="*/ 3 h 314"/>
                  <a:gd name="T52" fmla="*/ 2 w 324"/>
                  <a:gd name="T53" fmla="*/ 4 h 314"/>
                  <a:gd name="T54" fmla="*/ 1 w 324"/>
                  <a:gd name="T55" fmla="*/ 5 h 314"/>
                  <a:gd name="T56" fmla="*/ 1 w 324"/>
                  <a:gd name="T57" fmla="*/ 6 h 314"/>
                  <a:gd name="T58" fmla="*/ 0 w 324"/>
                  <a:gd name="T59" fmla="*/ 8 h 314"/>
                  <a:gd name="T60" fmla="*/ 0 w 324"/>
                  <a:gd name="T61" fmla="*/ 10 h 314"/>
                  <a:gd name="T62" fmla="*/ 0 w 324"/>
                  <a:gd name="T63" fmla="*/ 11 h 314"/>
                  <a:gd name="T64" fmla="*/ 1 w 324"/>
                  <a:gd name="T65" fmla="*/ 13 h 314"/>
                  <a:gd name="T66" fmla="*/ 1 w 324"/>
                  <a:gd name="T67" fmla="*/ 14 h 314"/>
                  <a:gd name="T68" fmla="*/ 2 w 324"/>
                  <a:gd name="T69" fmla="*/ 16 h 314"/>
                  <a:gd name="T70" fmla="*/ 3 w 324"/>
                  <a:gd name="T71" fmla="*/ 17 h 314"/>
                  <a:gd name="T72" fmla="*/ 4 w 324"/>
                  <a:gd name="T73" fmla="*/ 18 h 314"/>
                  <a:gd name="T74" fmla="*/ 6 w 324"/>
                  <a:gd name="T75" fmla="*/ 19 h 314"/>
                  <a:gd name="T76" fmla="*/ 7 w 324"/>
                  <a:gd name="T77" fmla="*/ 19 h 314"/>
                  <a:gd name="T78" fmla="*/ 9 w 324"/>
                  <a:gd name="T79" fmla="*/ 19 h 314"/>
                  <a:gd name="T80" fmla="*/ 10 w 324"/>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1" y="314"/>
                    </a:lnTo>
                    <a:lnTo>
                      <a:pt x="210" y="314"/>
                    </a:lnTo>
                    <a:lnTo>
                      <a:pt x="238" y="305"/>
                    </a:lnTo>
                    <a:lnTo>
                      <a:pt x="258" y="286"/>
                    </a:lnTo>
                    <a:lnTo>
                      <a:pt x="277" y="277"/>
                    </a:lnTo>
                    <a:lnTo>
                      <a:pt x="286" y="257"/>
                    </a:lnTo>
                    <a:lnTo>
                      <a:pt x="305" y="229"/>
                    </a:lnTo>
                    <a:lnTo>
                      <a:pt x="314" y="210"/>
                    </a:lnTo>
                    <a:lnTo>
                      <a:pt x="314" y="182"/>
                    </a:lnTo>
                    <a:lnTo>
                      <a:pt x="324" y="162"/>
                    </a:lnTo>
                    <a:lnTo>
                      <a:pt x="314" y="134"/>
                    </a:lnTo>
                    <a:lnTo>
                      <a:pt x="314" y="105"/>
                    </a:lnTo>
                    <a:lnTo>
                      <a:pt x="305" y="87"/>
                    </a:lnTo>
                    <a:lnTo>
                      <a:pt x="286" y="67"/>
                    </a:lnTo>
                    <a:lnTo>
                      <a:pt x="277" y="48"/>
                    </a:lnTo>
                    <a:lnTo>
                      <a:pt x="258" y="29"/>
                    </a:lnTo>
                    <a:lnTo>
                      <a:pt x="238" y="20"/>
                    </a:lnTo>
                    <a:lnTo>
                      <a:pt x="210" y="9"/>
                    </a:lnTo>
                    <a:lnTo>
                      <a:pt x="191" y="0"/>
                    </a:lnTo>
                    <a:lnTo>
                      <a:pt x="162" y="0"/>
                    </a:lnTo>
                    <a:lnTo>
                      <a:pt x="134" y="0"/>
                    </a:lnTo>
                    <a:lnTo>
                      <a:pt x="115" y="9"/>
                    </a:lnTo>
                    <a:lnTo>
                      <a:pt x="86" y="20"/>
                    </a:lnTo>
                    <a:lnTo>
                      <a:pt x="67" y="29"/>
                    </a:lnTo>
                    <a:lnTo>
                      <a:pt x="48" y="48"/>
                    </a:lnTo>
                    <a:lnTo>
                      <a:pt x="30" y="67"/>
                    </a:lnTo>
                    <a:lnTo>
                      <a:pt x="20" y="87"/>
                    </a:lnTo>
                    <a:lnTo>
                      <a:pt x="11" y="105"/>
                    </a:lnTo>
                    <a:lnTo>
                      <a:pt x="0" y="134"/>
                    </a:lnTo>
                    <a:lnTo>
                      <a:pt x="0" y="162"/>
                    </a:lnTo>
                    <a:lnTo>
                      <a:pt x="0" y="182"/>
                    </a:lnTo>
                    <a:lnTo>
                      <a:pt x="11" y="210"/>
                    </a:lnTo>
                    <a:lnTo>
                      <a:pt x="20" y="229"/>
                    </a:lnTo>
                    <a:lnTo>
                      <a:pt x="30" y="257"/>
                    </a:lnTo>
                    <a:lnTo>
                      <a:pt x="48" y="277"/>
                    </a:lnTo>
                    <a:lnTo>
                      <a:pt x="67" y="286"/>
                    </a:lnTo>
                    <a:lnTo>
                      <a:pt x="86" y="305"/>
                    </a:lnTo>
                    <a:lnTo>
                      <a:pt x="115" y="314"/>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5" name="Freeform 130">
                <a:extLst>
                  <a:ext uri="{FF2B5EF4-FFF2-40B4-BE49-F238E27FC236}">
                    <a16:creationId xmlns:a16="http://schemas.microsoft.com/office/drawing/2014/main" id="{241C89F6-E305-4502-AF37-B37A33865E9F}"/>
                  </a:ext>
                </a:extLst>
              </p:cNvPr>
              <p:cNvSpPr>
                <a:spLocks/>
              </p:cNvSpPr>
              <p:nvPr/>
            </p:nvSpPr>
            <p:spPr bwMode="auto">
              <a:xfrm>
                <a:off x="3331" y="2205"/>
                <a:ext cx="331" cy="330"/>
              </a:xfrm>
              <a:custGeom>
                <a:avLst/>
                <a:gdLst>
                  <a:gd name="T0" fmla="*/ 41 w 1324"/>
                  <a:gd name="T1" fmla="*/ 82 h 1321"/>
                  <a:gd name="T2" fmla="*/ 48 w 1324"/>
                  <a:gd name="T3" fmla="*/ 82 h 1321"/>
                  <a:gd name="T4" fmla="*/ 54 w 1324"/>
                  <a:gd name="T5" fmla="*/ 81 h 1321"/>
                  <a:gd name="T6" fmla="*/ 60 w 1324"/>
                  <a:gd name="T7" fmla="*/ 78 h 1321"/>
                  <a:gd name="T8" fmla="*/ 66 w 1324"/>
                  <a:gd name="T9" fmla="*/ 75 h 1321"/>
                  <a:gd name="T10" fmla="*/ 70 w 1324"/>
                  <a:gd name="T11" fmla="*/ 71 h 1321"/>
                  <a:gd name="T12" fmla="*/ 75 w 1324"/>
                  <a:gd name="T13" fmla="*/ 66 h 1321"/>
                  <a:gd name="T14" fmla="*/ 78 w 1324"/>
                  <a:gd name="T15" fmla="*/ 60 h 1321"/>
                  <a:gd name="T16" fmla="*/ 80 w 1324"/>
                  <a:gd name="T17" fmla="*/ 54 h 1321"/>
                  <a:gd name="T18" fmla="*/ 82 w 1324"/>
                  <a:gd name="T19" fmla="*/ 48 h 1321"/>
                  <a:gd name="T20" fmla="*/ 83 w 1324"/>
                  <a:gd name="T21" fmla="*/ 41 h 1321"/>
                  <a:gd name="T22" fmla="*/ 82 w 1324"/>
                  <a:gd name="T23" fmla="*/ 34 h 1321"/>
                  <a:gd name="T24" fmla="*/ 80 w 1324"/>
                  <a:gd name="T25" fmla="*/ 28 h 1321"/>
                  <a:gd name="T26" fmla="*/ 78 w 1324"/>
                  <a:gd name="T27" fmla="*/ 22 h 1321"/>
                  <a:gd name="T28" fmla="*/ 75 w 1324"/>
                  <a:gd name="T29" fmla="*/ 17 h 1321"/>
                  <a:gd name="T30" fmla="*/ 70 w 1324"/>
                  <a:gd name="T31" fmla="*/ 12 h 1321"/>
                  <a:gd name="T32" fmla="*/ 66 w 1324"/>
                  <a:gd name="T33" fmla="*/ 8 h 1321"/>
                  <a:gd name="T34" fmla="*/ 60 w 1324"/>
                  <a:gd name="T35" fmla="*/ 5 h 1321"/>
                  <a:gd name="T36" fmla="*/ 54 w 1324"/>
                  <a:gd name="T37" fmla="*/ 2 h 1321"/>
                  <a:gd name="T38" fmla="*/ 48 w 1324"/>
                  <a:gd name="T39" fmla="*/ 0 h 1321"/>
                  <a:gd name="T40" fmla="*/ 41 w 1324"/>
                  <a:gd name="T41" fmla="*/ 0 h 1321"/>
                  <a:gd name="T42" fmla="*/ 35 w 1324"/>
                  <a:gd name="T43" fmla="*/ 0 h 1321"/>
                  <a:gd name="T44" fmla="*/ 28 w 1324"/>
                  <a:gd name="T45" fmla="*/ 2 h 1321"/>
                  <a:gd name="T46" fmla="*/ 22 w 1324"/>
                  <a:gd name="T47" fmla="*/ 5 h 1321"/>
                  <a:gd name="T48" fmla="*/ 17 w 1324"/>
                  <a:gd name="T49" fmla="*/ 8 h 1321"/>
                  <a:gd name="T50" fmla="*/ 12 w 1324"/>
                  <a:gd name="T51" fmla="*/ 12 h 1321"/>
                  <a:gd name="T52" fmla="*/ 8 w 1324"/>
                  <a:gd name="T53" fmla="*/ 17 h 1321"/>
                  <a:gd name="T54" fmla="*/ 4 w 1324"/>
                  <a:gd name="T55" fmla="*/ 22 h 1321"/>
                  <a:gd name="T56" fmla="*/ 2 w 1324"/>
                  <a:gd name="T57" fmla="*/ 28 h 1321"/>
                  <a:gd name="T58" fmla="*/ 0 w 1324"/>
                  <a:gd name="T59" fmla="*/ 34 h 1321"/>
                  <a:gd name="T60" fmla="*/ 0 w 1324"/>
                  <a:gd name="T61" fmla="*/ 41 h 1321"/>
                  <a:gd name="T62" fmla="*/ 0 w 1324"/>
                  <a:gd name="T63" fmla="*/ 48 h 1321"/>
                  <a:gd name="T64" fmla="*/ 2 w 1324"/>
                  <a:gd name="T65" fmla="*/ 54 h 1321"/>
                  <a:gd name="T66" fmla="*/ 4 w 1324"/>
                  <a:gd name="T67" fmla="*/ 60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6" name="Freeform 131">
                <a:extLst>
                  <a:ext uri="{FF2B5EF4-FFF2-40B4-BE49-F238E27FC236}">
                    <a16:creationId xmlns:a16="http://schemas.microsoft.com/office/drawing/2014/main" id="{C8C09657-778F-4C6D-AD70-E07EA62A2603}"/>
                  </a:ext>
                </a:extLst>
              </p:cNvPr>
              <p:cNvSpPr>
                <a:spLocks/>
              </p:cNvSpPr>
              <p:nvPr/>
            </p:nvSpPr>
            <p:spPr bwMode="auto">
              <a:xfrm>
                <a:off x="3331" y="2205"/>
                <a:ext cx="331" cy="330"/>
              </a:xfrm>
              <a:custGeom>
                <a:avLst/>
                <a:gdLst>
                  <a:gd name="T0" fmla="*/ 41 w 1324"/>
                  <a:gd name="T1" fmla="*/ 82 h 1321"/>
                  <a:gd name="T2" fmla="*/ 48 w 1324"/>
                  <a:gd name="T3" fmla="*/ 82 h 1321"/>
                  <a:gd name="T4" fmla="*/ 54 w 1324"/>
                  <a:gd name="T5" fmla="*/ 81 h 1321"/>
                  <a:gd name="T6" fmla="*/ 60 w 1324"/>
                  <a:gd name="T7" fmla="*/ 78 h 1321"/>
                  <a:gd name="T8" fmla="*/ 66 w 1324"/>
                  <a:gd name="T9" fmla="*/ 75 h 1321"/>
                  <a:gd name="T10" fmla="*/ 70 w 1324"/>
                  <a:gd name="T11" fmla="*/ 71 h 1321"/>
                  <a:gd name="T12" fmla="*/ 75 w 1324"/>
                  <a:gd name="T13" fmla="*/ 66 h 1321"/>
                  <a:gd name="T14" fmla="*/ 78 w 1324"/>
                  <a:gd name="T15" fmla="*/ 60 h 1321"/>
                  <a:gd name="T16" fmla="*/ 80 w 1324"/>
                  <a:gd name="T17" fmla="*/ 54 h 1321"/>
                  <a:gd name="T18" fmla="*/ 82 w 1324"/>
                  <a:gd name="T19" fmla="*/ 48 h 1321"/>
                  <a:gd name="T20" fmla="*/ 83 w 1324"/>
                  <a:gd name="T21" fmla="*/ 41 h 1321"/>
                  <a:gd name="T22" fmla="*/ 82 w 1324"/>
                  <a:gd name="T23" fmla="*/ 34 h 1321"/>
                  <a:gd name="T24" fmla="*/ 80 w 1324"/>
                  <a:gd name="T25" fmla="*/ 28 h 1321"/>
                  <a:gd name="T26" fmla="*/ 78 w 1324"/>
                  <a:gd name="T27" fmla="*/ 22 h 1321"/>
                  <a:gd name="T28" fmla="*/ 75 w 1324"/>
                  <a:gd name="T29" fmla="*/ 17 h 1321"/>
                  <a:gd name="T30" fmla="*/ 70 w 1324"/>
                  <a:gd name="T31" fmla="*/ 12 h 1321"/>
                  <a:gd name="T32" fmla="*/ 66 w 1324"/>
                  <a:gd name="T33" fmla="*/ 8 h 1321"/>
                  <a:gd name="T34" fmla="*/ 60 w 1324"/>
                  <a:gd name="T35" fmla="*/ 5 h 1321"/>
                  <a:gd name="T36" fmla="*/ 54 w 1324"/>
                  <a:gd name="T37" fmla="*/ 2 h 1321"/>
                  <a:gd name="T38" fmla="*/ 48 w 1324"/>
                  <a:gd name="T39" fmla="*/ 0 h 1321"/>
                  <a:gd name="T40" fmla="*/ 41 w 1324"/>
                  <a:gd name="T41" fmla="*/ 0 h 1321"/>
                  <a:gd name="T42" fmla="*/ 35 w 1324"/>
                  <a:gd name="T43" fmla="*/ 0 h 1321"/>
                  <a:gd name="T44" fmla="*/ 28 w 1324"/>
                  <a:gd name="T45" fmla="*/ 2 h 1321"/>
                  <a:gd name="T46" fmla="*/ 22 w 1324"/>
                  <a:gd name="T47" fmla="*/ 5 h 1321"/>
                  <a:gd name="T48" fmla="*/ 17 w 1324"/>
                  <a:gd name="T49" fmla="*/ 8 h 1321"/>
                  <a:gd name="T50" fmla="*/ 12 w 1324"/>
                  <a:gd name="T51" fmla="*/ 12 h 1321"/>
                  <a:gd name="T52" fmla="*/ 8 w 1324"/>
                  <a:gd name="T53" fmla="*/ 17 h 1321"/>
                  <a:gd name="T54" fmla="*/ 4 w 1324"/>
                  <a:gd name="T55" fmla="*/ 22 h 1321"/>
                  <a:gd name="T56" fmla="*/ 2 w 1324"/>
                  <a:gd name="T57" fmla="*/ 28 h 1321"/>
                  <a:gd name="T58" fmla="*/ 0 w 1324"/>
                  <a:gd name="T59" fmla="*/ 34 h 1321"/>
                  <a:gd name="T60" fmla="*/ 0 w 1324"/>
                  <a:gd name="T61" fmla="*/ 41 h 1321"/>
                  <a:gd name="T62" fmla="*/ 0 w 1324"/>
                  <a:gd name="T63" fmla="*/ 48 h 1321"/>
                  <a:gd name="T64" fmla="*/ 2 w 1324"/>
                  <a:gd name="T65" fmla="*/ 54 h 1321"/>
                  <a:gd name="T66" fmla="*/ 4 w 1324"/>
                  <a:gd name="T67" fmla="*/ 60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47" name="Freeform 132">
                <a:extLst>
                  <a:ext uri="{FF2B5EF4-FFF2-40B4-BE49-F238E27FC236}">
                    <a16:creationId xmlns:a16="http://schemas.microsoft.com/office/drawing/2014/main" id="{5DD84F29-3443-441C-9373-264DE955861F}"/>
                  </a:ext>
                </a:extLst>
              </p:cNvPr>
              <p:cNvSpPr>
                <a:spLocks/>
              </p:cNvSpPr>
              <p:nvPr/>
            </p:nvSpPr>
            <p:spPr bwMode="auto">
              <a:xfrm>
                <a:off x="3331" y="2205"/>
                <a:ext cx="331" cy="330"/>
              </a:xfrm>
              <a:custGeom>
                <a:avLst/>
                <a:gdLst>
                  <a:gd name="T0" fmla="*/ 41 w 1324"/>
                  <a:gd name="T1" fmla="*/ 82 h 1321"/>
                  <a:gd name="T2" fmla="*/ 48 w 1324"/>
                  <a:gd name="T3" fmla="*/ 82 h 1321"/>
                  <a:gd name="T4" fmla="*/ 54 w 1324"/>
                  <a:gd name="T5" fmla="*/ 81 h 1321"/>
                  <a:gd name="T6" fmla="*/ 60 w 1324"/>
                  <a:gd name="T7" fmla="*/ 78 h 1321"/>
                  <a:gd name="T8" fmla="*/ 66 w 1324"/>
                  <a:gd name="T9" fmla="*/ 75 h 1321"/>
                  <a:gd name="T10" fmla="*/ 70 w 1324"/>
                  <a:gd name="T11" fmla="*/ 71 h 1321"/>
                  <a:gd name="T12" fmla="*/ 75 w 1324"/>
                  <a:gd name="T13" fmla="*/ 66 h 1321"/>
                  <a:gd name="T14" fmla="*/ 78 w 1324"/>
                  <a:gd name="T15" fmla="*/ 60 h 1321"/>
                  <a:gd name="T16" fmla="*/ 80 w 1324"/>
                  <a:gd name="T17" fmla="*/ 54 h 1321"/>
                  <a:gd name="T18" fmla="*/ 82 w 1324"/>
                  <a:gd name="T19" fmla="*/ 48 h 1321"/>
                  <a:gd name="T20" fmla="*/ 83 w 1324"/>
                  <a:gd name="T21" fmla="*/ 41 h 1321"/>
                  <a:gd name="T22" fmla="*/ 82 w 1324"/>
                  <a:gd name="T23" fmla="*/ 34 h 1321"/>
                  <a:gd name="T24" fmla="*/ 80 w 1324"/>
                  <a:gd name="T25" fmla="*/ 28 h 1321"/>
                  <a:gd name="T26" fmla="*/ 78 w 1324"/>
                  <a:gd name="T27" fmla="*/ 22 h 1321"/>
                  <a:gd name="T28" fmla="*/ 75 w 1324"/>
                  <a:gd name="T29" fmla="*/ 17 h 1321"/>
                  <a:gd name="T30" fmla="*/ 70 w 1324"/>
                  <a:gd name="T31" fmla="*/ 12 h 1321"/>
                  <a:gd name="T32" fmla="*/ 66 w 1324"/>
                  <a:gd name="T33" fmla="*/ 8 h 1321"/>
                  <a:gd name="T34" fmla="*/ 60 w 1324"/>
                  <a:gd name="T35" fmla="*/ 5 h 1321"/>
                  <a:gd name="T36" fmla="*/ 54 w 1324"/>
                  <a:gd name="T37" fmla="*/ 2 h 1321"/>
                  <a:gd name="T38" fmla="*/ 48 w 1324"/>
                  <a:gd name="T39" fmla="*/ 0 h 1321"/>
                  <a:gd name="T40" fmla="*/ 41 w 1324"/>
                  <a:gd name="T41" fmla="*/ 0 h 1321"/>
                  <a:gd name="T42" fmla="*/ 35 w 1324"/>
                  <a:gd name="T43" fmla="*/ 0 h 1321"/>
                  <a:gd name="T44" fmla="*/ 28 w 1324"/>
                  <a:gd name="T45" fmla="*/ 2 h 1321"/>
                  <a:gd name="T46" fmla="*/ 22 w 1324"/>
                  <a:gd name="T47" fmla="*/ 5 h 1321"/>
                  <a:gd name="T48" fmla="*/ 17 w 1324"/>
                  <a:gd name="T49" fmla="*/ 8 h 1321"/>
                  <a:gd name="T50" fmla="*/ 12 w 1324"/>
                  <a:gd name="T51" fmla="*/ 12 h 1321"/>
                  <a:gd name="T52" fmla="*/ 8 w 1324"/>
                  <a:gd name="T53" fmla="*/ 17 h 1321"/>
                  <a:gd name="T54" fmla="*/ 4 w 1324"/>
                  <a:gd name="T55" fmla="*/ 22 h 1321"/>
                  <a:gd name="T56" fmla="*/ 2 w 1324"/>
                  <a:gd name="T57" fmla="*/ 28 h 1321"/>
                  <a:gd name="T58" fmla="*/ 0 w 1324"/>
                  <a:gd name="T59" fmla="*/ 34 h 1321"/>
                  <a:gd name="T60" fmla="*/ 0 w 1324"/>
                  <a:gd name="T61" fmla="*/ 41 h 1321"/>
                  <a:gd name="T62" fmla="*/ 0 w 1324"/>
                  <a:gd name="T63" fmla="*/ 48 h 1321"/>
                  <a:gd name="T64" fmla="*/ 2 w 1324"/>
                  <a:gd name="T65" fmla="*/ 54 h 1321"/>
                  <a:gd name="T66" fmla="*/ 4 w 1324"/>
                  <a:gd name="T67" fmla="*/ 60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7" y="1321"/>
                    </a:moveTo>
                    <a:lnTo>
                      <a:pt x="761" y="1311"/>
                    </a:lnTo>
                    <a:lnTo>
                      <a:pt x="867" y="1293"/>
                    </a:lnTo>
                    <a:lnTo>
                      <a:pt x="962" y="1246"/>
                    </a:lnTo>
                    <a:lnTo>
                      <a:pt x="1047" y="1198"/>
                    </a:lnTo>
                    <a:lnTo>
                      <a:pt x="1123" y="1131"/>
                    </a:lnTo>
                    <a:lnTo>
                      <a:pt x="1190" y="1055"/>
                    </a:lnTo>
                    <a:lnTo>
                      <a:pt x="1248" y="969"/>
                    </a:lnTo>
                    <a:lnTo>
                      <a:pt x="1285" y="874"/>
                    </a:lnTo>
                    <a:lnTo>
                      <a:pt x="1313" y="770"/>
                    </a:lnTo>
                    <a:lnTo>
                      <a:pt x="1324" y="665"/>
                    </a:lnTo>
                    <a:lnTo>
                      <a:pt x="1313" y="552"/>
                    </a:lnTo>
                    <a:lnTo>
                      <a:pt x="1285" y="457"/>
                    </a:lnTo>
                    <a:lnTo>
                      <a:pt x="1248" y="361"/>
                    </a:lnTo>
                    <a:lnTo>
                      <a:pt x="1190" y="275"/>
                    </a:lnTo>
                    <a:lnTo>
                      <a:pt x="1123" y="199"/>
                    </a:lnTo>
                    <a:lnTo>
                      <a:pt x="1047" y="133"/>
                    </a:lnTo>
                    <a:lnTo>
                      <a:pt x="962" y="76"/>
                    </a:lnTo>
                    <a:lnTo>
                      <a:pt x="867" y="38"/>
                    </a:lnTo>
                    <a:lnTo>
                      <a:pt x="761" y="9"/>
                    </a:lnTo>
                    <a:lnTo>
                      <a:pt x="657" y="0"/>
                    </a:lnTo>
                    <a:lnTo>
                      <a:pt x="553" y="9"/>
                    </a:lnTo>
                    <a:lnTo>
                      <a:pt x="448" y="38"/>
                    </a:lnTo>
                    <a:lnTo>
                      <a:pt x="352" y="76"/>
                    </a:lnTo>
                    <a:lnTo>
                      <a:pt x="267" y="133"/>
                    </a:lnTo>
                    <a:lnTo>
                      <a:pt x="190" y="199"/>
                    </a:lnTo>
                    <a:lnTo>
                      <a:pt x="125" y="275"/>
                    </a:lnTo>
                    <a:lnTo>
                      <a:pt x="67" y="361"/>
                    </a:lnTo>
                    <a:lnTo>
                      <a:pt x="29" y="457"/>
                    </a:lnTo>
                    <a:lnTo>
                      <a:pt x="0" y="552"/>
                    </a:lnTo>
                    <a:lnTo>
                      <a:pt x="0" y="665"/>
                    </a:lnTo>
                    <a:lnTo>
                      <a:pt x="0" y="770"/>
                    </a:lnTo>
                    <a:lnTo>
                      <a:pt x="29" y="874"/>
                    </a:lnTo>
                    <a:lnTo>
                      <a:pt x="67" y="969"/>
                    </a:lnTo>
                    <a:lnTo>
                      <a:pt x="125" y="1055"/>
                    </a:lnTo>
                    <a:lnTo>
                      <a:pt x="190" y="1131"/>
                    </a:lnTo>
                    <a:lnTo>
                      <a:pt x="267" y="1198"/>
                    </a:lnTo>
                    <a:lnTo>
                      <a:pt x="352" y="1246"/>
                    </a:lnTo>
                    <a:lnTo>
                      <a:pt x="448" y="1293"/>
                    </a:lnTo>
                    <a:lnTo>
                      <a:pt x="553" y="1311"/>
                    </a:lnTo>
                    <a:lnTo>
                      <a:pt x="65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48" name="Freeform 133">
                <a:extLst>
                  <a:ext uri="{FF2B5EF4-FFF2-40B4-BE49-F238E27FC236}">
                    <a16:creationId xmlns:a16="http://schemas.microsoft.com/office/drawing/2014/main" id="{562ABB64-E875-46FA-A7A3-2839A60F79F4}"/>
                  </a:ext>
                </a:extLst>
              </p:cNvPr>
              <p:cNvSpPr>
                <a:spLocks/>
              </p:cNvSpPr>
              <p:nvPr/>
            </p:nvSpPr>
            <p:spPr bwMode="auto">
              <a:xfrm>
                <a:off x="3377" y="2228"/>
                <a:ext cx="173" cy="176"/>
              </a:xfrm>
              <a:custGeom>
                <a:avLst/>
                <a:gdLst>
                  <a:gd name="T0" fmla="*/ 22 w 695"/>
                  <a:gd name="T1" fmla="*/ 44 h 704"/>
                  <a:gd name="T2" fmla="*/ 25 w 695"/>
                  <a:gd name="T3" fmla="*/ 44 h 704"/>
                  <a:gd name="T4" fmla="*/ 28 w 695"/>
                  <a:gd name="T5" fmla="*/ 43 h 704"/>
                  <a:gd name="T6" fmla="*/ 32 w 695"/>
                  <a:gd name="T7" fmla="*/ 41 h 704"/>
                  <a:gd name="T8" fmla="*/ 34 w 695"/>
                  <a:gd name="T9" fmla="*/ 39 h 704"/>
                  <a:gd name="T10" fmla="*/ 37 w 695"/>
                  <a:gd name="T11" fmla="*/ 38 h 704"/>
                  <a:gd name="T12" fmla="*/ 39 w 695"/>
                  <a:gd name="T13" fmla="*/ 35 h 704"/>
                  <a:gd name="T14" fmla="*/ 41 w 695"/>
                  <a:gd name="T15" fmla="*/ 32 h 704"/>
                  <a:gd name="T16" fmla="*/ 42 w 695"/>
                  <a:gd name="T17" fmla="*/ 29 h 704"/>
                  <a:gd name="T18" fmla="*/ 43 w 695"/>
                  <a:gd name="T19" fmla="*/ 26 h 704"/>
                  <a:gd name="T20" fmla="*/ 43 w 695"/>
                  <a:gd name="T21" fmla="*/ 22 h 704"/>
                  <a:gd name="T22" fmla="*/ 43 w 695"/>
                  <a:gd name="T23" fmla="*/ 19 h 704"/>
                  <a:gd name="T24" fmla="*/ 42 w 695"/>
                  <a:gd name="T25" fmla="*/ 15 h 704"/>
                  <a:gd name="T26" fmla="*/ 41 w 695"/>
                  <a:gd name="T27" fmla="*/ 12 h 704"/>
                  <a:gd name="T28" fmla="*/ 39 w 695"/>
                  <a:gd name="T29" fmla="*/ 9 h 704"/>
                  <a:gd name="T30" fmla="*/ 37 w 695"/>
                  <a:gd name="T31" fmla="*/ 7 h 704"/>
                  <a:gd name="T32" fmla="*/ 34 w 695"/>
                  <a:gd name="T33" fmla="*/ 4 h 704"/>
                  <a:gd name="T34" fmla="*/ 32 w 695"/>
                  <a:gd name="T35" fmla="*/ 3 h 704"/>
                  <a:gd name="T36" fmla="*/ 28 w 695"/>
                  <a:gd name="T37" fmla="*/ 1 h 704"/>
                  <a:gd name="T38" fmla="*/ 25 w 695"/>
                  <a:gd name="T39" fmla="*/ 1 h 704"/>
                  <a:gd name="T40" fmla="*/ 22 w 695"/>
                  <a:gd name="T41" fmla="*/ 0 h 704"/>
                  <a:gd name="T42" fmla="*/ 18 w 695"/>
                  <a:gd name="T43" fmla="*/ 1 h 704"/>
                  <a:gd name="T44" fmla="*/ 15 w 695"/>
                  <a:gd name="T45" fmla="*/ 1 h 704"/>
                  <a:gd name="T46" fmla="*/ 12 w 695"/>
                  <a:gd name="T47" fmla="*/ 3 h 704"/>
                  <a:gd name="T48" fmla="*/ 9 w 695"/>
                  <a:gd name="T49" fmla="*/ 4 h 704"/>
                  <a:gd name="T50" fmla="*/ 6 w 695"/>
                  <a:gd name="T51" fmla="*/ 7 h 704"/>
                  <a:gd name="T52" fmla="*/ 4 w 695"/>
                  <a:gd name="T53" fmla="*/ 9 h 704"/>
                  <a:gd name="T54" fmla="*/ 2 w 695"/>
                  <a:gd name="T55" fmla="*/ 12 h 704"/>
                  <a:gd name="T56" fmla="*/ 1 w 695"/>
                  <a:gd name="T57" fmla="*/ 15 h 704"/>
                  <a:gd name="T58" fmla="*/ 0 w 695"/>
                  <a:gd name="T59" fmla="*/ 19 h 704"/>
                  <a:gd name="T60" fmla="*/ 0 w 695"/>
                  <a:gd name="T61" fmla="*/ 22 h 704"/>
                  <a:gd name="T62" fmla="*/ 0 w 695"/>
                  <a:gd name="T63" fmla="*/ 26 h 704"/>
                  <a:gd name="T64" fmla="*/ 1 w 695"/>
                  <a:gd name="T65" fmla="*/ 29 h 704"/>
                  <a:gd name="T66" fmla="*/ 2 w 695"/>
                  <a:gd name="T67" fmla="*/ 32 h 704"/>
                  <a:gd name="T68" fmla="*/ 4 w 695"/>
                  <a:gd name="T69" fmla="*/ 35 h 704"/>
                  <a:gd name="T70" fmla="*/ 6 w 695"/>
                  <a:gd name="T71" fmla="*/ 38 h 704"/>
                  <a:gd name="T72" fmla="*/ 9 w 695"/>
                  <a:gd name="T73" fmla="*/ 39 h 704"/>
                  <a:gd name="T74" fmla="*/ 12 w 695"/>
                  <a:gd name="T75" fmla="*/ 41 h 704"/>
                  <a:gd name="T76" fmla="*/ 15 w 695"/>
                  <a:gd name="T77" fmla="*/ 43 h 704"/>
                  <a:gd name="T78" fmla="*/ 18 w 695"/>
                  <a:gd name="T79" fmla="*/ 44 h 704"/>
                  <a:gd name="T80" fmla="*/ 22 w 695"/>
                  <a:gd name="T81" fmla="*/ 44 h 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4"/>
                  <a:gd name="T125" fmla="*/ 695 w 695"/>
                  <a:gd name="T126" fmla="*/ 704 h 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4">
                    <a:moveTo>
                      <a:pt x="353" y="704"/>
                    </a:moveTo>
                    <a:lnTo>
                      <a:pt x="409" y="695"/>
                    </a:lnTo>
                    <a:lnTo>
                      <a:pt x="457" y="685"/>
                    </a:lnTo>
                    <a:lnTo>
                      <a:pt x="515" y="657"/>
                    </a:lnTo>
                    <a:lnTo>
                      <a:pt x="552" y="629"/>
                    </a:lnTo>
                    <a:lnTo>
                      <a:pt x="600" y="600"/>
                    </a:lnTo>
                    <a:lnTo>
                      <a:pt x="628" y="562"/>
                    </a:lnTo>
                    <a:lnTo>
                      <a:pt x="658" y="514"/>
                    </a:lnTo>
                    <a:lnTo>
                      <a:pt x="676" y="458"/>
                    </a:lnTo>
                    <a:lnTo>
                      <a:pt x="695" y="410"/>
                    </a:lnTo>
                    <a:lnTo>
                      <a:pt x="695" y="352"/>
                    </a:lnTo>
                    <a:lnTo>
                      <a:pt x="695" y="296"/>
                    </a:lnTo>
                    <a:lnTo>
                      <a:pt x="676" y="238"/>
                    </a:lnTo>
                    <a:lnTo>
                      <a:pt x="658" y="190"/>
                    </a:lnTo>
                    <a:lnTo>
                      <a:pt x="628" y="143"/>
                    </a:lnTo>
                    <a:lnTo>
                      <a:pt x="600" y="105"/>
                    </a:lnTo>
                    <a:lnTo>
                      <a:pt x="552" y="67"/>
                    </a:lnTo>
                    <a:lnTo>
                      <a:pt x="515" y="39"/>
                    </a:lnTo>
                    <a:lnTo>
                      <a:pt x="457" y="19"/>
                    </a:lnTo>
                    <a:lnTo>
                      <a:pt x="409" y="10"/>
                    </a:lnTo>
                    <a:lnTo>
                      <a:pt x="353" y="0"/>
                    </a:lnTo>
                    <a:lnTo>
                      <a:pt x="295" y="10"/>
                    </a:lnTo>
                    <a:lnTo>
                      <a:pt x="238" y="19"/>
                    </a:lnTo>
                    <a:lnTo>
                      <a:pt x="191" y="39"/>
                    </a:lnTo>
                    <a:lnTo>
                      <a:pt x="143" y="67"/>
                    </a:lnTo>
                    <a:lnTo>
                      <a:pt x="104" y="105"/>
                    </a:lnTo>
                    <a:lnTo>
                      <a:pt x="67" y="143"/>
                    </a:lnTo>
                    <a:lnTo>
                      <a:pt x="39" y="190"/>
                    </a:lnTo>
                    <a:lnTo>
                      <a:pt x="20" y="238"/>
                    </a:lnTo>
                    <a:lnTo>
                      <a:pt x="0" y="296"/>
                    </a:lnTo>
                    <a:lnTo>
                      <a:pt x="0" y="352"/>
                    </a:lnTo>
                    <a:lnTo>
                      <a:pt x="0" y="410"/>
                    </a:lnTo>
                    <a:lnTo>
                      <a:pt x="20" y="458"/>
                    </a:lnTo>
                    <a:lnTo>
                      <a:pt x="39" y="514"/>
                    </a:lnTo>
                    <a:lnTo>
                      <a:pt x="67" y="562"/>
                    </a:lnTo>
                    <a:lnTo>
                      <a:pt x="104" y="600"/>
                    </a:lnTo>
                    <a:lnTo>
                      <a:pt x="143" y="629"/>
                    </a:lnTo>
                    <a:lnTo>
                      <a:pt x="191" y="657"/>
                    </a:lnTo>
                    <a:lnTo>
                      <a:pt x="238" y="685"/>
                    </a:lnTo>
                    <a:lnTo>
                      <a:pt x="295" y="695"/>
                    </a:lnTo>
                    <a:lnTo>
                      <a:pt x="353" y="7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49" name="Freeform 134">
                <a:extLst>
                  <a:ext uri="{FF2B5EF4-FFF2-40B4-BE49-F238E27FC236}">
                    <a16:creationId xmlns:a16="http://schemas.microsoft.com/office/drawing/2014/main" id="{E4F8EDF7-FAAD-4539-8850-8A90DB6C17B8}"/>
                  </a:ext>
                </a:extLst>
              </p:cNvPr>
              <p:cNvSpPr>
                <a:spLocks/>
              </p:cNvSpPr>
              <p:nvPr/>
            </p:nvSpPr>
            <p:spPr bwMode="auto">
              <a:xfrm>
                <a:off x="3384" y="2231"/>
                <a:ext cx="155" cy="157"/>
              </a:xfrm>
              <a:custGeom>
                <a:avLst/>
                <a:gdLst>
                  <a:gd name="T0" fmla="*/ 19 w 618"/>
                  <a:gd name="T1" fmla="*/ 39 h 628"/>
                  <a:gd name="T2" fmla="*/ 23 w 618"/>
                  <a:gd name="T3" fmla="*/ 39 h 628"/>
                  <a:gd name="T4" fmla="*/ 26 w 618"/>
                  <a:gd name="T5" fmla="*/ 38 h 628"/>
                  <a:gd name="T6" fmla="*/ 28 w 618"/>
                  <a:gd name="T7" fmla="*/ 37 h 628"/>
                  <a:gd name="T8" fmla="*/ 31 w 618"/>
                  <a:gd name="T9" fmla="*/ 35 h 628"/>
                  <a:gd name="T10" fmla="*/ 33 w 618"/>
                  <a:gd name="T11" fmla="*/ 33 h 628"/>
                  <a:gd name="T12" fmla="*/ 35 w 618"/>
                  <a:gd name="T13" fmla="*/ 31 h 628"/>
                  <a:gd name="T14" fmla="*/ 37 w 618"/>
                  <a:gd name="T15" fmla="*/ 29 h 628"/>
                  <a:gd name="T16" fmla="*/ 38 w 618"/>
                  <a:gd name="T17" fmla="*/ 26 h 628"/>
                  <a:gd name="T18" fmla="*/ 39 w 618"/>
                  <a:gd name="T19" fmla="*/ 23 h 628"/>
                  <a:gd name="T20" fmla="*/ 39 w 618"/>
                  <a:gd name="T21" fmla="*/ 20 h 628"/>
                  <a:gd name="T22" fmla="*/ 39 w 618"/>
                  <a:gd name="T23" fmla="*/ 17 h 628"/>
                  <a:gd name="T24" fmla="*/ 38 w 618"/>
                  <a:gd name="T25" fmla="*/ 14 h 628"/>
                  <a:gd name="T26" fmla="*/ 37 w 618"/>
                  <a:gd name="T27" fmla="*/ 11 h 628"/>
                  <a:gd name="T28" fmla="*/ 35 w 618"/>
                  <a:gd name="T29" fmla="*/ 8 h 628"/>
                  <a:gd name="T30" fmla="*/ 33 w 618"/>
                  <a:gd name="T31" fmla="*/ 6 h 628"/>
                  <a:gd name="T32" fmla="*/ 31 w 618"/>
                  <a:gd name="T33" fmla="*/ 4 h 628"/>
                  <a:gd name="T34" fmla="*/ 28 w 618"/>
                  <a:gd name="T35" fmla="*/ 3 h 628"/>
                  <a:gd name="T36" fmla="*/ 26 w 618"/>
                  <a:gd name="T37" fmla="*/ 1 h 628"/>
                  <a:gd name="T38" fmla="*/ 23 w 618"/>
                  <a:gd name="T39" fmla="*/ 1 h 628"/>
                  <a:gd name="T40" fmla="*/ 19 w 618"/>
                  <a:gd name="T41" fmla="*/ 0 h 628"/>
                  <a:gd name="T42" fmla="*/ 16 w 618"/>
                  <a:gd name="T43" fmla="*/ 1 h 628"/>
                  <a:gd name="T44" fmla="*/ 13 w 618"/>
                  <a:gd name="T45" fmla="*/ 1 h 628"/>
                  <a:gd name="T46" fmla="*/ 10 w 618"/>
                  <a:gd name="T47" fmla="*/ 3 h 628"/>
                  <a:gd name="T48" fmla="*/ 8 w 618"/>
                  <a:gd name="T49" fmla="*/ 4 h 628"/>
                  <a:gd name="T50" fmla="*/ 6 w 618"/>
                  <a:gd name="T51" fmla="*/ 6 h 628"/>
                  <a:gd name="T52" fmla="*/ 4 w 618"/>
                  <a:gd name="T53" fmla="*/ 8 h 628"/>
                  <a:gd name="T54" fmla="*/ 2 w 618"/>
                  <a:gd name="T55" fmla="*/ 11 h 628"/>
                  <a:gd name="T56" fmla="*/ 1 w 618"/>
                  <a:gd name="T57" fmla="*/ 14 h 628"/>
                  <a:gd name="T58" fmla="*/ 0 w 618"/>
                  <a:gd name="T59" fmla="*/ 17 h 628"/>
                  <a:gd name="T60" fmla="*/ 0 w 618"/>
                  <a:gd name="T61" fmla="*/ 20 h 628"/>
                  <a:gd name="T62" fmla="*/ 0 w 618"/>
                  <a:gd name="T63" fmla="*/ 20 h 628"/>
                  <a:gd name="T64" fmla="*/ 0 w 618"/>
                  <a:gd name="T65" fmla="*/ 21 h 628"/>
                  <a:gd name="T66" fmla="*/ 0 w 618"/>
                  <a:gd name="T67" fmla="*/ 24 h 628"/>
                  <a:gd name="T68" fmla="*/ 1 w 618"/>
                  <a:gd name="T69" fmla="*/ 27 h 628"/>
                  <a:gd name="T70" fmla="*/ 3 w 618"/>
                  <a:gd name="T71" fmla="*/ 29 h 628"/>
                  <a:gd name="T72" fmla="*/ 4 w 618"/>
                  <a:gd name="T73" fmla="*/ 32 h 628"/>
                  <a:gd name="T74" fmla="*/ 6 w 618"/>
                  <a:gd name="T75" fmla="*/ 34 h 628"/>
                  <a:gd name="T76" fmla="*/ 8 w 618"/>
                  <a:gd name="T77" fmla="*/ 36 h 628"/>
                  <a:gd name="T78" fmla="*/ 11 w 618"/>
                  <a:gd name="T79" fmla="*/ 37 h 628"/>
                  <a:gd name="T80" fmla="*/ 13 w 618"/>
                  <a:gd name="T81" fmla="*/ 38 h 628"/>
                  <a:gd name="T82" fmla="*/ 16 w 618"/>
                  <a:gd name="T83" fmla="*/ 39 h 628"/>
                  <a:gd name="T84" fmla="*/ 19 w 618"/>
                  <a:gd name="T85" fmla="*/ 39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28"/>
                  <a:gd name="T131" fmla="*/ 618 w 618"/>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28">
                    <a:moveTo>
                      <a:pt x="304" y="628"/>
                    </a:moveTo>
                    <a:lnTo>
                      <a:pt x="361" y="619"/>
                    </a:lnTo>
                    <a:lnTo>
                      <a:pt x="409" y="608"/>
                    </a:lnTo>
                    <a:lnTo>
                      <a:pt x="447" y="590"/>
                    </a:lnTo>
                    <a:lnTo>
                      <a:pt x="495" y="561"/>
                    </a:lnTo>
                    <a:lnTo>
                      <a:pt x="523" y="532"/>
                    </a:lnTo>
                    <a:lnTo>
                      <a:pt x="562" y="495"/>
                    </a:lnTo>
                    <a:lnTo>
                      <a:pt x="581" y="457"/>
                    </a:lnTo>
                    <a:lnTo>
                      <a:pt x="599" y="409"/>
                    </a:lnTo>
                    <a:lnTo>
                      <a:pt x="618" y="361"/>
                    </a:lnTo>
                    <a:lnTo>
                      <a:pt x="618" y="314"/>
                    </a:lnTo>
                    <a:lnTo>
                      <a:pt x="618" y="266"/>
                    </a:lnTo>
                    <a:lnTo>
                      <a:pt x="599" y="219"/>
                    </a:lnTo>
                    <a:lnTo>
                      <a:pt x="581" y="171"/>
                    </a:lnTo>
                    <a:lnTo>
                      <a:pt x="562" y="133"/>
                    </a:lnTo>
                    <a:lnTo>
                      <a:pt x="523" y="95"/>
                    </a:lnTo>
                    <a:lnTo>
                      <a:pt x="495" y="67"/>
                    </a:lnTo>
                    <a:lnTo>
                      <a:pt x="447" y="38"/>
                    </a:lnTo>
                    <a:lnTo>
                      <a:pt x="409" y="20"/>
                    </a:lnTo>
                    <a:lnTo>
                      <a:pt x="361" y="9"/>
                    </a:lnTo>
                    <a:lnTo>
                      <a:pt x="304" y="0"/>
                    </a:lnTo>
                    <a:lnTo>
                      <a:pt x="257" y="9"/>
                    </a:lnTo>
                    <a:lnTo>
                      <a:pt x="209" y="20"/>
                    </a:lnTo>
                    <a:lnTo>
                      <a:pt x="162" y="38"/>
                    </a:lnTo>
                    <a:lnTo>
                      <a:pt x="123" y="67"/>
                    </a:lnTo>
                    <a:lnTo>
                      <a:pt x="86" y="95"/>
                    </a:lnTo>
                    <a:lnTo>
                      <a:pt x="57" y="133"/>
                    </a:lnTo>
                    <a:lnTo>
                      <a:pt x="28" y="171"/>
                    </a:lnTo>
                    <a:lnTo>
                      <a:pt x="10" y="219"/>
                    </a:lnTo>
                    <a:lnTo>
                      <a:pt x="0" y="266"/>
                    </a:lnTo>
                    <a:lnTo>
                      <a:pt x="0" y="314"/>
                    </a:lnTo>
                    <a:lnTo>
                      <a:pt x="0" y="323"/>
                    </a:lnTo>
                    <a:lnTo>
                      <a:pt x="0" y="333"/>
                    </a:lnTo>
                    <a:lnTo>
                      <a:pt x="0" y="381"/>
                    </a:lnTo>
                    <a:lnTo>
                      <a:pt x="19" y="428"/>
                    </a:lnTo>
                    <a:lnTo>
                      <a:pt x="38" y="466"/>
                    </a:lnTo>
                    <a:lnTo>
                      <a:pt x="66" y="504"/>
                    </a:lnTo>
                    <a:lnTo>
                      <a:pt x="95" y="543"/>
                    </a:lnTo>
                    <a:lnTo>
                      <a:pt x="133" y="571"/>
                    </a:lnTo>
                    <a:lnTo>
                      <a:pt x="171" y="590"/>
                    </a:lnTo>
                    <a:lnTo>
                      <a:pt x="209" y="608"/>
                    </a:lnTo>
                    <a:lnTo>
                      <a:pt x="257" y="619"/>
                    </a:lnTo>
                    <a:lnTo>
                      <a:pt x="30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0" name="Freeform 135">
                <a:extLst>
                  <a:ext uri="{FF2B5EF4-FFF2-40B4-BE49-F238E27FC236}">
                    <a16:creationId xmlns:a16="http://schemas.microsoft.com/office/drawing/2014/main" id="{909BD4CB-9B71-4B2E-B803-05C8FDA2F7E5}"/>
                  </a:ext>
                </a:extLst>
              </p:cNvPr>
              <p:cNvSpPr>
                <a:spLocks/>
              </p:cNvSpPr>
              <p:nvPr/>
            </p:nvSpPr>
            <p:spPr bwMode="auto">
              <a:xfrm>
                <a:off x="3389" y="2236"/>
                <a:ext cx="138" cy="135"/>
              </a:xfrm>
              <a:custGeom>
                <a:avLst/>
                <a:gdLst>
                  <a:gd name="T0" fmla="*/ 17 w 552"/>
                  <a:gd name="T1" fmla="*/ 34 h 541"/>
                  <a:gd name="T2" fmla="*/ 20 w 552"/>
                  <a:gd name="T3" fmla="*/ 34 h 541"/>
                  <a:gd name="T4" fmla="*/ 23 w 552"/>
                  <a:gd name="T5" fmla="*/ 33 h 541"/>
                  <a:gd name="T6" fmla="*/ 25 w 552"/>
                  <a:gd name="T7" fmla="*/ 32 h 541"/>
                  <a:gd name="T8" fmla="*/ 27 w 552"/>
                  <a:gd name="T9" fmla="*/ 30 h 541"/>
                  <a:gd name="T10" fmla="*/ 29 w 552"/>
                  <a:gd name="T11" fmla="*/ 29 h 541"/>
                  <a:gd name="T12" fmla="*/ 31 w 552"/>
                  <a:gd name="T13" fmla="*/ 27 h 541"/>
                  <a:gd name="T14" fmla="*/ 33 w 552"/>
                  <a:gd name="T15" fmla="*/ 24 h 541"/>
                  <a:gd name="T16" fmla="*/ 33 w 552"/>
                  <a:gd name="T17" fmla="*/ 22 h 541"/>
                  <a:gd name="T18" fmla="*/ 34 w 552"/>
                  <a:gd name="T19" fmla="*/ 19 h 541"/>
                  <a:gd name="T20" fmla="*/ 35 w 552"/>
                  <a:gd name="T21" fmla="*/ 16 h 541"/>
                  <a:gd name="T22" fmla="*/ 34 w 552"/>
                  <a:gd name="T23" fmla="*/ 14 h 541"/>
                  <a:gd name="T24" fmla="*/ 33 w 552"/>
                  <a:gd name="T25" fmla="*/ 11 h 541"/>
                  <a:gd name="T26" fmla="*/ 33 w 552"/>
                  <a:gd name="T27" fmla="*/ 9 h 541"/>
                  <a:gd name="T28" fmla="*/ 31 w 552"/>
                  <a:gd name="T29" fmla="*/ 6 h 541"/>
                  <a:gd name="T30" fmla="*/ 29 w 552"/>
                  <a:gd name="T31" fmla="*/ 5 h 541"/>
                  <a:gd name="T32" fmla="*/ 27 w 552"/>
                  <a:gd name="T33" fmla="*/ 3 h 541"/>
                  <a:gd name="T34" fmla="*/ 25 w 552"/>
                  <a:gd name="T35" fmla="*/ 2 h 541"/>
                  <a:gd name="T36" fmla="*/ 23 w 552"/>
                  <a:gd name="T37" fmla="*/ 0 h 541"/>
                  <a:gd name="T38" fmla="*/ 20 w 552"/>
                  <a:gd name="T39" fmla="*/ 0 h 541"/>
                  <a:gd name="T40" fmla="*/ 17 w 552"/>
                  <a:gd name="T41" fmla="*/ 0 h 541"/>
                  <a:gd name="T42" fmla="*/ 15 w 552"/>
                  <a:gd name="T43" fmla="*/ 0 h 541"/>
                  <a:gd name="T44" fmla="*/ 12 w 552"/>
                  <a:gd name="T45" fmla="*/ 0 h 541"/>
                  <a:gd name="T46" fmla="*/ 10 w 552"/>
                  <a:gd name="T47" fmla="*/ 2 h 541"/>
                  <a:gd name="T48" fmla="*/ 7 w 552"/>
                  <a:gd name="T49" fmla="*/ 3 h 541"/>
                  <a:gd name="T50" fmla="*/ 6 w 552"/>
                  <a:gd name="T51" fmla="*/ 5 h 541"/>
                  <a:gd name="T52" fmla="*/ 4 w 552"/>
                  <a:gd name="T53" fmla="*/ 6 h 541"/>
                  <a:gd name="T54" fmla="*/ 3 w 552"/>
                  <a:gd name="T55" fmla="*/ 9 h 541"/>
                  <a:gd name="T56" fmla="*/ 1 w 552"/>
                  <a:gd name="T57" fmla="*/ 11 h 541"/>
                  <a:gd name="T58" fmla="*/ 1 w 552"/>
                  <a:gd name="T59" fmla="*/ 13 h 541"/>
                  <a:gd name="T60" fmla="*/ 0 w 552"/>
                  <a:gd name="T61" fmla="*/ 16 h 541"/>
                  <a:gd name="T62" fmla="*/ 0 w 552"/>
                  <a:gd name="T63" fmla="*/ 17 h 541"/>
                  <a:gd name="T64" fmla="*/ 1 w 552"/>
                  <a:gd name="T65" fmla="*/ 17 h 541"/>
                  <a:gd name="T66" fmla="*/ 1 w 552"/>
                  <a:gd name="T67" fmla="*/ 18 h 541"/>
                  <a:gd name="T68" fmla="*/ 1 w 552"/>
                  <a:gd name="T69" fmla="*/ 20 h 541"/>
                  <a:gd name="T70" fmla="*/ 1 w 552"/>
                  <a:gd name="T71" fmla="*/ 22 h 541"/>
                  <a:gd name="T72" fmla="*/ 3 w 552"/>
                  <a:gd name="T73" fmla="*/ 25 h 541"/>
                  <a:gd name="T74" fmla="*/ 4 w 552"/>
                  <a:gd name="T75" fmla="*/ 27 h 541"/>
                  <a:gd name="T76" fmla="*/ 6 w 552"/>
                  <a:gd name="T77" fmla="*/ 29 h 541"/>
                  <a:gd name="T78" fmla="*/ 8 w 552"/>
                  <a:gd name="T79" fmla="*/ 31 h 541"/>
                  <a:gd name="T80" fmla="*/ 10 w 552"/>
                  <a:gd name="T81" fmla="*/ 32 h 541"/>
                  <a:gd name="T82" fmla="*/ 12 w 552"/>
                  <a:gd name="T83" fmla="*/ 33 h 541"/>
                  <a:gd name="T84" fmla="*/ 15 w 552"/>
                  <a:gd name="T85" fmla="*/ 34 h 541"/>
                  <a:gd name="T86" fmla="*/ 17 w 552"/>
                  <a:gd name="T87" fmla="*/ 34 h 5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2"/>
                  <a:gd name="T133" fmla="*/ 0 h 541"/>
                  <a:gd name="T134" fmla="*/ 552 w 552"/>
                  <a:gd name="T135" fmla="*/ 541 h 5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2" h="541">
                    <a:moveTo>
                      <a:pt x="276" y="541"/>
                    </a:moveTo>
                    <a:lnTo>
                      <a:pt x="324" y="541"/>
                    </a:lnTo>
                    <a:lnTo>
                      <a:pt x="361" y="532"/>
                    </a:lnTo>
                    <a:lnTo>
                      <a:pt x="400" y="512"/>
                    </a:lnTo>
                    <a:lnTo>
                      <a:pt x="437" y="484"/>
                    </a:lnTo>
                    <a:lnTo>
                      <a:pt x="467" y="465"/>
                    </a:lnTo>
                    <a:lnTo>
                      <a:pt x="495" y="428"/>
                    </a:lnTo>
                    <a:lnTo>
                      <a:pt x="523" y="389"/>
                    </a:lnTo>
                    <a:lnTo>
                      <a:pt x="532" y="350"/>
                    </a:lnTo>
                    <a:lnTo>
                      <a:pt x="543" y="313"/>
                    </a:lnTo>
                    <a:lnTo>
                      <a:pt x="552" y="266"/>
                    </a:lnTo>
                    <a:lnTo>
                      <a:pt x="543" y="227"/>
                    </a:lnTo>
                    <a:lnTo>
                      <a:pt x="532" y="180"/>
                    </a:lnTo>
                    <a:lnTo>
                      <a:pt x="523" y="142"/>
                    </a:lnTo>
                    <a:lnTo>
                      <a:pt x="495" y="104"/>
                    </a:lnTo>
                    <a:lnTo>
                      <a:pt x="467" y="75"/>
                    </a:lnTo>
                    <a:lnTo>
                      <a:pt x="437" y="47"/>
                    </a:lnTo>
                    <a:lnTo>
                      <a:pt x="400" y="28"/>
                    </a:lnTo>
                    <a:lnTo>
                      <a:pt x="361" y="9"/>
                    </a:lnTo>
                    <a:lnTo>
                      <a:pt x="324" y="0"/>
                    </a:lnTo>
                    <a:lnTo>
                      <a:pt x="276" y="0"/>
                    </a:lnTo>
                    <a:lnTo>
                      <a:pt x="238" y="0"/>
                    </a:lnTo>
                    <a:lnTo>
                      <a:pt x="190" y="9"/>
                    </a:lnTo>
                    <a:lnTo>
                      <a:pt x="152" y="28"/>
                    </a:lnTo>
                    <a:lnTo>
                      <a:pt x="114" y="47"/>
                    </a:lnTo>
                    <a:lnTo>
                      <a:pt x="86" y="75"/>
                    </a:lnTo>
                    <a:lnTo>
                      <a:pt x="56" y="104"/>
                    </a:lnTo>
                    <a:lnTo>
                      <a:pt x="38" y="142"/>
                    </a:lnTo>
                    <a:lnTo>
                      <a:pt x="19" y="180"/>
                    </a:lnTo>
                    <a:lnTo>
                      <a:pt x="9" y="218"/>
                    </a:lnTo>
                    <a:lnTo>
                      <a:pt x="0" y="266"/>
                    </a:lnTo>
                    <a:lnTo>
                      <a:pt x="0" y="275"/>
                    </a:lnTo>
                    <a:lnTo>
                      <a:pt x="9" y="275"/>
                    </a:lnTo>
                    <a:lnTo>
                      <a:pt x="9" y="285"/>
                    </a:lnTo>
                    <a:lnTo>
                      <a:pt x="9" y="322"/>
                    </a:lnTo>
                    <a:lnTo>
                      <a:pt x="19" y="361"/>
                    </a:lnTo>
                    <a:lnTo>
                      <a:pt x="38" y="398"/>
                    </a:lnTo>
                    <a:lnTo>
                      <a:pt x="56" y="437"/>
                    </a:lnTo>
                    <a:lnTo>
                      <a:pt x="86" y="465"/>
                    </a:lnTo>
                    <a:lnTo>
                      <a:pt x="123" y="493"/>
                    </a:lnTo>
                    <a:lnTo>
                      <a:pt x="152" y="512"/>
                    </a:lnTo>
                    <a:lnTo>
                      <a:pt x="190" y="532"/>
                    </a:lnTo>
                    <a:lnTo>
                      <a:pt x="238" y="541"/>
                    </a:lnTo>
                    <a:lnTo>
                      <a:pt x="276"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1" name="Freeform 136">
                <a:extLst>
                  <a:ext uri="{FF2B5EF4-FFF2-40B4-BE49-F238E27FC236}">
                    <a16:creationId xmlns:a16="http://schemas.microsoft.com/office/drawing/2014/main" id="{8BD97E16-5680-4864-85BC-9DC6F9A2F638}"/>
                  </a:ext>
                </a:extLst>
              </p:cNvPr>
              <p:cNvSpPr>
                <a:spLocks/>
              </p:cNvSpPr>
              <p:nvPr/>
            </p:nvSpPr>
            <p:spPr bwMode="auto">
              <a:xfrm>
                <a:off x="3396" y="2238"/>
                <a:ext cx="119" cy="117"/>
              </a:xfrm>
              <a:custGeom>
                <a:avLst/>
                <a:gdLst>
                  <a:gd name="T0" fmla="*/ 15 w 476"/>
                  <a:gd name="T1" fmla="*/ 29 h 466"/>
                  <a:gd name="T2" fmla="*/ 17 w 476"/>
                  <a:gd name="T3" fmla="*/ 29 h 466"/>
                  <a:gd name="T4" fmla="*/ 20 w 476"/>
                  <a:gd name="T5" fmla="*/ 29 h 466"/>
                  <a:gd name="T6" fmla="*/ 22 w 476"/>
                  <a:gd name="T7" fmla="*/ 28 h 466"/>
                  <a:gd name="T8" fmla="*/ 23 w 476"/>
                  <a:gd name="T9" fmla="*/ 26 h 466"/>
                  <a:gd name="T10" fmla="*/ 25 w 476"/>
                  <a:gd name="T11" fmla="*/ 25 h 466"/>
                  <a:gd name="T12" fmla="*/ 27 w 476"/>
                  <a:gd name="T13" fmla="*/ 23 h 466"/>
                  <a:gd name="T14" fmla="*/ 28 w 476"/>
                  <a:gd name="T15" fmla="*/ 22 h 466"/>
                  <a:gd name="T16" fmla="*/ 29 w 476"/>
                  <a:gd name="T17" fmla="*/ 19 h 466"/>
                  <a:gd name="T18" fmla="*/ 29 w 476"/>
                  <a:gd name="T19" fmla="*/ 17 h 466"/>
                  <a:gd name="T20" fmla="*/ 30 w 476"/>
                  <a:gd name="T21" fmla="*/ 15 h 466"/>
                  <a:gd name="T22" fmla="*/ 29 w 476"/>
                  <a:gd name="T23" fmla="*/ 13 h 466"/>
                  <a:gd name="T24" fmla="*/ 29 w 476"/>
                  <a:gd name="T25" fmla="*/ 10 h 466"/>
                  <a:gd name="T26" fmla="*/ 28 w 476"/>
                  <a:gd name="T27" fmla="*/ 8 h 466"/>
                  <a:gd name="T28" fmla="*/ 27 w 476"/>
                  <a:gd name="T29" fmla="*/ 6 h 466"/>
                  <a:gd name="T30" fmla="*/ 25 w 476"/>
                  <a:gd name="T31" fmla="*/ 4 h 466"/>
                  <a:gd name="T32" fmla="*/ 23 w 476"/>
                  <a:gd name="T33" fmla="*/ 3 h 466"/>
                  <a:gd name="T34" fmla="*/ 22 w 476"/>
                  <a:gd name="T35" fmla="*/ 2 h 466"/>
                  <a:gd name="T36" fmla="*/ 20 w 476"/>
                  <a:gd name="T37" fmla="*/ 1 h 466"/>
                  <a:gd name="T38" fmla="*/ 17 w 476"/>
                  <a:gd name="T39" fmla="*/ 0 h 466"/>
                  <a:gd name="T40" fmla="*/ 15 w 476"/>
                  <a:gd name="T41" fmla="*/ 0 h 466"/>
                  <a:gd name="T42" fmla="*/ 13 w 476"/>
                  <a:gd name="T43" fmla="*/ 0 h 466"/>
                  <a:gd name="T44" fmla="*/ 10 w 476"/>
                  <a:gd name="T45" fmla="*/ 1 h 466"/>
                  <a:gd name="T46" fmla="*/ 9 w 476"/>
                  <a:gd name="T47" fmla="*/ 2 h 466"/>
                  <a:gd name="T48" fmla="*/ 6 w 476"/>
                  <a:gd name="T49" fmla="*/ 3 h 466"/>
                  <a:gd name="T50" fmla="*/ 5 w 476"/>
                  <a:gd name="T51" fmla="*/ 4 h 466"/>
                  <a:gd name="T52" fmla="*/ 3 w 476"/>
                  <a:gd name="T53" fmla="*/ 6 h 466"/>
                  <a:gd name="T54" fmla="*/ 2 w 476"/>
                  <a:gd name="T55" fmla="*/ 8 h 466"/>
                  <a:gd name="T56" fmla="*/ 1 w 476"/>
                  <a:gd name="T57" fmla="*/ 10 h 466"/>
                  <a:gd name="T58" fmla="*/ 1 w 476"/>
                  <a:gd name="T59" fmla="*/ 12 h 466"/>
                  <a:gd name="T60" fmla="*/ 0 w 476"/>
                  <a:gd name="T61" fmla="*/ 14 h 466"/>
                  <a:gd name="T62" fmla="*/ 0 w 476"/>
                  <a:gd name="T63" fmla="*/ 15 h 466"/>
                  <a:gd name="T64" fmla="*/ 1 w 476"/>
                  <a:gd name="T65" fmla="*/ 17 h 466"/>
                  <a:gd name="T66" fmla="*/ 1 w 476"/>
                  <a:gd name="T67" fmla="*/ 20 h 466"/>
                  <a:gd name="T68" fmla="*/ 2 w 476"/>
                  <a:gd name="T69" fmla="*/ 22 h 466"/>
                  <a:gd name="T70" fmla="*/ 3 w 476"/>
                  <a:gd name="T71" fmla="*/ 24 h 466"/>
                  <a:gd name="T72" fmla="*/ 5 w 476"/>
                  <a:gd name="T73" fmla="*/ 25 h 466"/>
                  <a:gd name="T74" fmla="*/ 7 w 476"/>
                  <a:gd name="T75" fmla="*/ 27 h 466"/>
                  <a:gd name="T76" fmla="*/ 9 w 476"/>
                  <a:gd name="T77" fmla="*/ 28 h 466"/>
                  <a:gd name="T78" fmla="*/ 10 w 476"/>
                  <a:gd name="T79" fmla="*/ 29 h 466"/>
                  <a:gd name="T80" fmla="*/ 13 w 476"/>
                  <a:gd name="T81" fmla="*/ 29 h 466"/>
                  <a:gd name="T82" fmla="*/ 15 w 47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7" y="466"/>
                    </a:lnTo>
                    <a:lnTo>
                      <a:pt x="314" y="456"/>
                    </a:lnTo>
                    <a:lnTo>
                      <a:pt x="344" y="437"/>
                    </a:lnTo>
                    <a:lnTo>
                      <a:pt x="372" y="419"/>
                    </a:lnTo>
                    <a:lnTo>
                      <a:pt x="400" y="399"/>
                    </a:lnTo>
                    <a:lnTo>
                      <a:pt x="429" y="371"/>
                    </a:lnTo>
                    <a:lnTo>
                      <a:pt x="448" y="341"/>
                    </a:lnTo>
                    <a:lnTo>
                      <a:pt x="457" y="304"/>
                    </a:lnTo>
                    <a:lnTo>
                      <a:pt x="467" y="276"/>
                    </a:lnTo>
                    <a:lnTo>
                      <a:pt x="476" y="237"/>
                    </a:lnTo>
                    <a:lnTo>
                      <a:pt x="467" y="199"/>
                    </a:lnTo>
                    <a:lnTo>
                      <a:pt x="457" y="162"/>
                    </a:lnTo>
                    <a:lnTo>
                      <a:pt x="448" y="123"/>
                    </a:lnTo>
                    <a:lnTo>
                      <a:pt x="429" y="95"/>
                    </a:lnTo>
                    <a:lnTo>
                      <a:pt x="400" y="66"/>
                    </a:lnTo>
                    <a:lnTo>
                      <a:pt x="372" y="47"/>
                    </a:lnTo>
                    <a:lnTo>
                      <a:pt x="344" y="28"/>
                    </a:lnTo>
                    <a:lnTo>
                      <a:pt x="314" y="9"/>
                    </a:lnTo>
                    <a:lnTo>
                      <a:pt x="277" y="0"/>
                    </a:lnTo>
                    <a:lnTo>
                      <a:pt x="238" y="0"/>
                    </a:lnTo>
                    <a:lnTo>
                      <a:pt x="201" y="0"/>
                    </a:lnTo>
                    <a:lnTo>
                      <a:pt x="162" y="9"/>
                    </a:lnTo>
                    <a:lnTo>
                      <a:pt x="134" y="28"/>
                    </a:lnTo>
                    <a:lnTo>
                      <a:pt x="95" y="38"/>
                    </a:lnTo>
                    <a:lnTo>
                      <a:pt x="76" y="66"/>
                    </a:lnTo>
                    <a:lnTo>
                      <a:pt x="48" y="95"/>
                    </a:lnTo>
                    <a:lnTo>
                      <a:pt x="28" y="123"/>
                    </a:lnTo>
                    <a:lnTo>
                      <a:pt x="19" y="151"/>
                    </a:lnTo>
                    <a:lnTo>
                      <a:pt x="10" y="190"/>
                    </a:lnTo>
                    <a:lnTo>
                      <a:pt x="0" y="228"/>
                    </a:lnTo>
                    <a:lnTo>
                      <a:pt x="0" y="237"/>
                    </a:lnTo>
                    <a:lnTo>
                      <a:pt x="10" y="276"/>
                    </a:lnTo>
                    <a:lnTo>
                      <a:pt x="19" y="313"/>
                    </a:lnTo>
                    <a:lnTo>
                      <a:pt x="28" y="341"/>
                    </a:lnTo>
                    <a:lnTo>
                      <a:pt x="48" y="380"/>
                    </a:lnTo>
                    <a:lnTo>
                      <a:pt x="76" y="399"/>
                    </a:lnTo>
                    <a:lnTo>
                      <a:pt x="106" y="428"/>
                    </a:lnTo>
                    <a:lnTo>
                      <a:pt x="134" y="447"/>
                    </a:lnTo>
                    <a:lnTo>
                      <a:pt x="162" y="456"/>
                    </a:lnTo>
                    <a:lnTo>
                      <a:pt x="201"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2" name="Freeform 137">
                <a:extLst>
                  <a:ext uri="{FF2B5EF4-FFF2-40B4-BE49-F238E27FC236}">
                    <a16:creationId xmlns:a16="http://schemas.microsoft.com/office/drawing/2014/main" id="{F3C8E6F8-9DE7-4FBD-8EA0-092A7A3DF478}"/>
                  </a:ext>
                </a:extLst>
              </p:cNvPr>
              <p:cNvSpPr>
                <a:spLocks/>
              </p:cNvSpPr>
              <p:nvPr/>
            </p:nvSpPr>
            <p:spPr bwMode="auto">
              <a:xfrm>
                <a:off x="3403" y="2240"/>
                <a:ext cx="98" cy="98"/>
              </a:xfrm>
              <a:custGeom>
                <a:avLst/>
                <a:gdLst>
                  <a:gd name="T0" fmla="*/ 13 w 392"/>
                  <a:gd name="T1" fmla="*/ 25 h 390"/>
                  <a:gd name="T2" fmla="*/ 14 w 392"/>
                  <a:gd name="T3" fmla="*/ 25 h 390"/>
                  <a:gd name="T4" fmla="*/ 16 w 392"/>
                  <a:gd name="T5" fmla="*/ 24 h 390"/>
                  <a:gd name="T6" fmla="*/ 18 w 392"/>
                  <a:gd name="T7" fmla="*/ 23 h 390"/>
                  <a:gd name="T8" fmla="*/ 20 w 392"/>
                  <a:gd name="T9" fmla="*/ 22 h 390"/>
                  <a:gd name="T10" fmla="*/ 21 w 392"/>
                  <a:gd name="T11" fmla="*/ 21 h 390"/>
                  <a:gd name="T12" fmla="*/ 22 w 392"/>
                  <a:gd name="T13" fmla="*/ 20 h 390"/>
                  <a:gd name="T14" fmla="*/ 23 w 392"/>
                  <a:gd name="T15" fmla="*/ 18 h 390"/>
                  <a:gd name="T16" fmla="*/ 24 w 392"/>
                  <a:gd name="T17" fmla="*/ 16 h 390"/>
                  <a:gd name="T18" fmla="*/ 25 w 392"/>
                  <a:gd name="T19" fmla="*/ 14 h 390"/>
                  <a:gd name="T20" fmla="*/ 25 w 392"/>
                  <a:gd name="T21" fmla="*/ 13 h 390"/>
                  <a:gd name="T22" fmla="*/ 25 w 392"/>
                  <a:gd name="T23" fmla="*/ 10 h 390"/>
                  <a:gd name="T24" fmla="*/ 24 w 392"/>
                  <a:gd name="T25" fmla="*/ 8 h 390"/>
                  <a:gd name="T26" fmla="*/ 23 w 392"/>
                  <a:gd name="T27" fmla="*/ 7 h 390"/>
                  <a:gd name="T28" fmla="*/ 22 w 392"/>
                  <a:gd name="T29" fmla="*/ 6 h 390"/>
                  <a:gd name="T30" fmla="*/ 21 w 392"/>
                  <a:gd name="T31" fmla="*/ 4 h 390"/>
                  <a:gd name="T32" fmla="*/ 20 w 392"/>
                  <a:gd name="T33" fmla="*/ 3 h 390"/>
                  <a:gd name="T34" fmla="*/ 18 w 392"/>
                  <a:gd name="T35" fmla="*/ 1 h 390"/>
                  <a:gd name="T36" fmla="*/ 16 w 392"/>
                  <a:gd name="T37" fmla="*/ 1 h 390"/>
                  <a:gd name="T38" fmla="*/ 14 w 392"/>
                  <a:gd name="T39" fmla="*/ 0 h 390"/>
                  <a:gd name="T40" fmla="*/ 13 w 392"/>
                  <a:gd name="T41" fmla="*/ 0 h 390"/>
                  <a:gd name="T42" fmla="*/ 10 w 392"/>
                  <a:gd name="T43" fmla="*/ 0 h 390"/>
                  <a:gd name="T44" fmla="*/ 9 w 392"/>
                  <a:gd name="T45" fmla="*/ 1 h 390"/>
                  <a:gd name="T46" fmla="*/ 7 w 392"/>
                  <a:gd name="T47" fmla="*/ 1 h 390"/>
                  <a:gd name="T48" fmla="*/ 6 w 392"/>
                  <a:gd name="T49" fmla="*/ 3 h 390"/>
                  <a:gd name="T50" fmla="*/ 4 w 392"/>
                  <a:gd name="T51" fmla="*/ 4 h 390"/>
                  <a:gd name="T52" fmla="*/ 3 w 392"/>
                  <a:gd name="T53" fmla="*/ 5 h 390"/>
                  <a:gd name="T54" fmla="*/ 1 w 392"/>
                  <a:gd name="T55" fmla="*/ 7 h 390"/>
                  <a:gd name="T56" fmla="*/ 1 w 392"/>
                  <a:gd name="T57" fmla="*/ 8 h 390"/>
                  <a:gd name="T58" fmla="*/ 0 w 392"/>
                  <a:gd name="T59" fmla="*/ 10 h 390"/>
                  <a:gd name="T60" fmla="*/ 0 w 392"/>
                  <a:gd name="T61" fmla="*/ 12 h 390"/>
                  <a:gd name="T62" fmla="*/ 0 w 392"/>
                  <a:gd name="T63" fmla="*/ 13 h 390"/>
                  <a:gd name="T64" fmla="*/ 0 w 392"/>
                  <a:gd name="T65" fmla="*/ 14 h 390"/>
                  <a:gd name="T66" fmla="*/ 1 w 392"/>
                  <a:gd name="T67" fmla="*/ 17 h 390"/>
                  <a:gd name="T68" fmla="*/ 1 w 392"/>
                  <a:gd name="T69" fmla="*/ 19 h 390"/>
                  <a:gd name="T70" fmla="*/ 3 w 392"/>
                  <a:gd name="T71" fmla="*/ 20 h 390"/>
                  <a:gd name="T72" fmla="*/ 4 w 392"/>
                  <a:gd name="T73" fmla="*/ 22 h 390"/>
                  <a:gd name="T74" fmla="*/ 6 w 392"/>
                  <a:gd name="T75" fmla="*/ 23 h 390"/>
                  <a:gd name="T76" fmla="*/ 7 w 392"/>
                  <a:gd name="T77" fmla="*/ 23 h 390"/>
                  <a:gd name="T78" fmla="*/ 9 w 392"/>
                  <a:gd name="T79" fmla="*/ 24 h 390"/>
                  <a:gd name="T80" fmla="*/ 10 w 392"/>
                  <a:gd name="T81" fmla="*/ 25 h 390"/>
                  <a:gd name="T82" fmla="*/ 13 w 392"/>
                  <a:gd name="T83" fmla="*/ 25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2"/>
                  <a:gd name="T127" fmla="*/ 0 h 390"/>
                  <a:gd name="T128" fmla="*/ 392 w 392"/>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2" h="390">
                    <a:moveTo>
                      <a:pt x="201" y="390"/>
                    </a:moveTo>
                    <a:lnTo>
                      <a:pt x="229" y="390"/>
                    </a:lnTo>
                    <a:lnTo>
                      <a:pt x="258" y="380"/>
                    </a:lnTo>
                    <a:lnTo>
                      <a:pt x="286" y="371"/>
                    </a:lnTo>
                    <a:lnTo>
                      <a:pt x="316" y="352"/>
                    </a:lnTo>
                    <a:lnTo>
                      <a:pt x="334" y="332"/>
                    </a:lnTo>
                    <a:lnTo>
                      <a:pt x="353" y="315"/>
                    </a:lnTo>
                    <a:lnTo>
                      <a:pt x="372" y="285"/>
                    </a:lnTo>
                    <a:lnTo>
                      <a:pt x="381" y="257"/>
                    </a:lnTo>
                    <a:lnTo>
                      <a:pt x="392" y="228"/>
                    </a:lnTo>
                    <a:lnTo>
                      <a:pt x="392" y="200"/>
                    </a:lnTo>
                    <a:lnTo>
                      <a:pt x="392" y="162"/>
                    </a:lnTo>
                    <a:lnTo>
                      <a:pt x="381" y="133"/>
                    </a:lnTo>
                    <a:lnTo>
                      <a:pt x="372" y="105"/>
                    </a:lnTo>
                    <a:lnTo>
                      <a:pt x="353" y="86"/>
                    </a:lnTo>
                    <a:lnTo>
                      <a:pt x="334" y="57"/>
                    </a:lnTo>
                    <a:lnTo>
                      <a:pt x="316" y="38"/>
                    </a:lnTo>
                    <a:lnTo>
                      <a:pt x="286" y="19"/>
                    </a:lnTo>
                    <a:lnTo>
                      <a:pt x="258" y="10"/>
                    </a:lnTo>
                    <a:lnTo>
                      <a:pt x="229" y="0"/>
                    </a:lnTo>
                    <a:lnTo>
                      <a:pt x="201" y="0"/>
                    </a:lnTo>
                    <a:lnTo>
                      <a:pt x="163" y="0"/>
                    </a:lnTo>
                    <a:lnTo>
                      <a:pt x="134" y="10"/>
                    </a:lnTo>
                    <a:lnTo>
                      <a:pt x="106" y="19"/>
                    </a:lnTo>
                    <a:lnTo>
                      <a:pt x="87" y="38"/>
                    </a:lnTo>
                    <a:lnTo>
                      <a:pt x="58" y="57"/>
                    </a:lnTo>
                    <a:lnTo>
                      <a:pt x="39" y="77"/>
                    </a:lnTo>
                    <a:lnTo>
                      <a:pt x="20" y="105"/>
                    </a:lnTo>
                    <a:lnTo>
                      <a:pt x="11" y="133"/>
                    </a:lnTo>
                    <a:lnTo>
                      <a:pt x="0" y="162"/>
                    </a:lnTo>
                    <a:lnTo>
                      <a:pt x="0" y="190"/>
                    </a:lnTo>
                    <a:lnTo>
                      <a:pt x="0" y="200"/>
                    </a:lnTo>
                    <a:lnTo>
                      <a:pt x="0" y="228"/>
                    </a:lnTo>
                    <a:lnTo>
                      <a:pt x="11" y="267"/>
                    </a:lnTo>
                    <a:lnTo>
                      <a:pt x="20" y="295"/>
                    </a:lnTo>
                    <a:lnTo>
                      <a:pt x="39" y="315"/>
                    </a:lnTo>
                    <a:lnTo>
                      <a:pt x="58" y="343"/>
                    </a:lnTo>
                    <a:lnTo>
                      <a:pt x="87" y="362"/>
                    </a:lnTo>
                    <a:lnTo>
                      <a:pt x="106" y="371"/>
                    </a:lnTo>
                    <a:lnTo>
                      <a:pt x="134" y="380"/>
                    </a:lnTo>
                    <a:lnTo>
                      <a:pt x="163"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3" name="Freeform 138">
                <a:extLst>
                  <a:ext uri="{FF2B5EF4-FFF2-40B4-BE49-F238E27FC236}">
                    <a16:creationId xmlns:a16="http://schemas.microsoft.com/office/drawing/2014/main" id="{6D78062F-59B9-41C4-8553-8D2F9A79944B}"/>
                  </a:ext>
                </a:extLst>
              </p:cNvPr>
              <p:cNvSpPr>
                <a:spLocks/>
              </p:cNvSpPr>
              <p:nvPr/>
            </p:nvSpPr>
            <p:spPr bwMode="auto">
              <a:xfrm>
                <a:off x="3410" y="2243"/>
                <a:ext cx="79" cy="80"/>
              </a:xfrm>
              <a:custGeom>
                <a:avLst/>
                <a:gdLst>
                  <a:gd name="T0" fmla="*/ 10 w 314"/>
                  <a:gd name="T1" fmla="*/ 20 h 322"/>
                  <a:gd name="T2" fmla="*/ 11 w 314"/>
                  <a:gd name="T3" fmla="*/ 19 h 322"/>
                  <a:gd name="T4" fmla="*/ 13 w 314"/>
                  <a:gd name="T5" fmla="*/ 19 h 322"/>
                  <a:gd name="T6" fmla="*/ 14 w 314"/>
                  <a:gd name="T7" fmla="*/ 19 h 322"/>
                  <a:gd name="T8" fmla="*/ 16 w 314"/>
                  <a:gd name="T9" fmla="*/ 18 h 322"/>
                  <a:gd name="T10" fmla="*/ 17 w 314"/>
                  <a:gd name="T11" fmla="*/ 17 h 322"/>
                  <a:gd name="T12" fmla="*/ 18 w 314"/>
                  <a:gd name="T13" fmla="*/ 16 h 322"/>
                  <a:gd name="T14" fmla="*/ 19 w 314"/>
                  <a:gd name="T15" fmla="*/ 15 h 322"/>
                  <a:gd name="T16" fmla="*/ 19 w 314"/>
                  <a:gd name="T17" fmla="*/ 13 h 322"/>
                  <a:gd name="T18" fmla="*/ 20 w 314"/>
                  <a:gd name="T19" fmla="*/ 12 h 322"/>
                  <a:gd name="T20" fmla="*/ 20 w 314"/>
                  <a:gd name="T21" fmla="*/ 10 h 322"/>
                  <a:gd name="T22" fmla="*/ 20 w 314"/>
                  <a:gd name="T23" fmla="*/ 8 h 322"/>
                  <a:gd name="T24" fmla="*/ 19 w 314"/>
                  <a:gd name="T25" fmla="*/ 7 h 322"/>
                  <a:gd name="T26" fmla="*/ 19 w 314"/>
                  <a:gd name="T27" fmla="*/ 5 h 322"/>
                  <a:gd name="T28" fmla="*/ 18 w 314"/>
                  <a:gd name="T29" fmla="*/ 4 h 322"/>
                  <a:gd name="T30" fmla="*/ 17 w 314"/>
                  <a:gd name="T31" fmla="*/ 3 h 322"/>
                  <a:gd name="T32" fmla="*/ 16 w 314"/>
                  <a:gd name="T33" fmla="*/ 2 h 322"/>
                  <a:gd name="T34" fmla="*/ 14 w 314"/>
                  <a:gd name="T35" fmla="*/ 1 h 322"/>
                  <a:gd name="T36" fmla="*/ 13 w 314"/>
                  <a:gd name="T37" fmla="*/ 0 h 322"/>
                  <a:gd name="T38" fmla="*/ 11 w 314"/>
                  <a:gd name="T39" fmla="*/ 0 h 322"/>
                  <a:gd name="T40" fmla="*/ 10 w 314"/>
                  <a:gd name="T41" fmla="*/ 0 h 322"/>
                  <a:gd name="T42" fmla="*/ 8 w 314"/>
                  <a:gd name="T43" fmla="*/ 0 h 322"/>
                  <a:gd name="T44" fmla="*/ 7 w 314"/>
                  <a:gd name="T45" fmla="*/ 0 h 322"/>
                  <a:gd name="T46" fmla="*/ 5 w 314"/>
                  <a:gd name="T47" fmla="*/ 1 h 322"/>
                  <a:gd name="T48" fmla="*/ 4 w 314"/>
                  <a:gd name="T49" fmla="*/ 2 h 322"/>
                  <a:gd name="T50" fmla="*/ 3 w 314"/>
                  <a:gd name="T51" fmla="*/ 3 h 322"/>
                  <a:gd name="T52" fmla="*/ 2 w 314"/>
                  <a:gd name="T53" fmla="*/ 4 h 322"/>
                  <a:gd name="T54" fmla="*/ 1 w 314"/>
                  <a:gd name="T55" fmla="*/ 5 h 322"/>
                  <a:gd name="T56" fmla="*/ 1 w 314"/>
                  <a:gd name="T57" fmla="*/ 7 h 322"/>
                  <a:gd name="T58" fmla="*/ 0 w 314"/>
                  <a:gd name="T59" fmla="*/ 8 h 322"/>
                  <a:gd name="T60" fmla="*/ 0 w 314"/>
                  <a:gd name="T61" fmla="*/ 10 h 322"/>
                  <a:gd name="T62" fmla="*/ 0 w 314"/>
                  <a:gd name="T63" fmla="*/ 12 h 322"/>
                  <a:gd name="T64" fmla="*/ 1 w 314"/>
                  <a:gd name="T65" fmla="*/ 13 h 322"/>
                  <a:gd name="T66" fmla="*/ 1 w 314"/>
                  <a:gd name="T67" fmla="*/ 15 h 322"/>
                  <a:gd name="T68" fmla="*/ 2 w 314"/>
                  <a:gd name="T69" fmla="*/ 16 h 322"/>
                  <a:gd name="T70" fmla="*/ 3 w 314"/>
                  <a:gd name="T71" fmla="*/ 17 h 322"/>
                  <a:gd name="T72" fmla="*/ 4 w 314"/>
                  <a:gd name="T73" fmla="*/ 18 h 322"/>
                  <a:gd name="T74" fmla="*/ 5 w 314"/>
                  <a:gd name="T75" fmla="*/ 19 h 322"/>
                  <a:gd name="T76" fmla="*/ 7 w 314"/>
                  <a:gd name="T77" fmla="*/ 19 h 322"/>
                  <a:gd name="T78" fmla="*/ 8 w 314"/>
                  <a:gd name="T79" fmla="*/ 19 h 322"/>
                  <a:gd name="T80" fmla="*/ 10 w 314"/>
                  <a:gd name="T81" fmla="*/ 20 h 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2"/>
                  <a:gd name="T125" fmla="*/ 314 w 314"/>
                  <a:gd name="T126" fmla="*/ 322 h 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2">
                    <a:moveTo>
                      <a:pt x="152" y="322"/>
                    </a:moveTo>
                    <a:lnTo>
                      <a:pt x="180" y="313"/>
                    </a:lnTo>
                    <a:lnTo>
                      <a:pt x="208" y="313"/>
                    </a:lnTo>
                    <a:lnTo>
                      <a:pt x="228" y="305"/>
                    </a:lnTo>
                    <a:lnTo>
                      <a:pt x="247" y="285"/>
                    </a:lnTo>
                    <a:lnTo>
                      <a:pt x="266" y="275"/>
                    </a:lnTo>
                    <a:lnTo>
                      <a:pt x="286" y="257"/>
                    </a:lnTo>
                    <a:lnTo>
                      <a:pt x="295" y="238"/>
                    </a:lnTo>
                    <a:lnTo>
                      <a:pt x="304" y="209"/>
                    </a:lnTo>
                    <a:lnTo>
                      <a:pt x="314" y="190"/>
                    </a:lnTo>
                    <a:lnTo>
                      <a:pt x="314" y="162"/>
                    </a:lnTo>
                    <a:lnTo>
                      <a:pt x="314" y="132"/>
                    </a:lnTo>
                    <a:lnTo>
                      <a:pt x="304" y="114"/>
                    </a:lnTo>
                    <a:lnTo>
                      <a:pt x="295" y="85"/>
                    </a:lnTo>
                    <a:lnTo>
                      <a:pt x="286" y="67"/>
                    </a:lnTo>
                    <a:lnTo>
                      <a:pt x="266" y="47"/>
                    </a:lnTo>
                    <a:lnTo>
                      <a:pt x="247" y="37"/>
                    </a:lnTo>
                    <a:lnTo>
                      <a:pt x="228" y="19"/>
                    </a:lnTo>
                    <a:lnTo>
                      <a:pt x="208" y="9"/>
                    </a:lnTo>
                    <a:lnTo>
                      <a:pt x="180" y="9"/>
                    </a:lnTo>
                    <a:lnTo>
                      <a:pt x="152" y="0"/>
                    </a:lnTo>
                    <a:lnTo>
                      <a:pt x="133" y="9"/>
                    </a:lnTo>
                    <a:lnTo>
                      <a:pt x="104" y="9"/>
                    </a:lnTo>
                    <a:lnTo>
                      <a:pt x="85" y="19"/>
                    </a:lnTo>
                    <a:lnTo>
                      <a:pt x="66" y="37"/>
                    </a:lnTo>
                    <a:lnTo>
                      <a:pt x="48" y="47"/>
                    </a:lnTo>
                    <a:lnTo>
                      <a:pt x="28" y="67"/>
                    </a:lnTo>
                    <a:lnTo>
                      <a:pt x="18" y="85"/>
                    </a:lnTo>
                    <a:lnTo>
                      <a:pt x="9" y="114"/>
                    </a:lnTo>
                    <a:lnTo>
                      <a:pt x="0" y="132"/>
                    </a:lnTo>
                    <a:lnTo>
                      <a:pt x="0" y="162"/>
                    </a:lnTo>
                    <a:lnTo>
                      <a:pt x="0" y="190"/>
                    </a:lnTo>
                    <a:lnTo>
                      <a:pt x="9" y="209"/>
                    </a:lnTo>
                    <a:lnTo>
                      <a:pt x="18" y="238"/>
                    </a:lnTo>
                    <a:lnTo>
                      <a:pt x="28" y="257"/>
                    </a:lnTo>
                    <a:lnTo>
                      <a:pt x="48" y="275"/>
                    </a:lnTo>
                    <a:lnTo>
                      <a:pt x="66" y="285"/>
                    </a:lnTo>
                    <a:lnTo>
                      <a:pt x="85" y="305"/>
                    </a:lnTo>
                    <a:lnTo>
                      <a:pt x="104" y="313"/>
                    </a:lnTo>
                    <a:lnTo>
                      <a:pt x="133" y="313"/>
                    </a:lnTo>
                    <a:lnTo>
                      <a:pt x="152" y="32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4" name="Freeform 139">
                <a:extLst>
                  <a:ext uri="{FF2B5EF4-FFF2-40B4-BE49-F238E27FC236}">
                    <a16:creationId xmlns:a16="http://schemas.microsoft.com/office/drawing/2014/main" id="{D7987349-BC11-4C93-AD53-6ADCE3167DB0}"/>
                  </a:ext>
                </a:extLst>
              </p:cNvPr>
              <p:cNvSpPr>
                <a:spLocks/>
              </p:cNvSpPr>
              <p:nvPr/>
            </p:nvSpPr>
            <p:spPr bwMode="auto">
              <a:xfrm>
                <a:off x="3641" y="2309"/>
                <a:ext cx="331" cy="331"/>
              </a:xfrm>
              <a:custGeom>
                <a:avLst/>
                <a:gdLst>
                  <a:gd name="T0" fmla="*/ 41 w 1324"/>
                  <a:gd name="T1" fmla="*/ 83 h 1321"/>
                  <a:gd name="T2" fmla="*/ 48 w 1324"/>
                  <a:gd name="T3" fmla="*/ 82 h 1321"/>
                  <a:gd name="T4" fmla="*/ 54 w 1324"/>
                  <a:gd name="T5" fmla="*/ 81 h 1321"/>
                  <a:gd name="T6" fmla="*/ 60 w 1324"/>
                  <a:gd name="T7" fmla="*/ 78 h 1321"/>
                  <a:gd name="T8" fmla="*/ 66 w 1324"/>
                  <a:gd name="T9" fmla="*/ 75 h 1321"/>
                  <a:gd name="T10" fmla="*/ 71 w 1324"/>
                  <a:gd name="T11" fmla="*/ 71 h 1321"/>
                  <a:gd name="T12" fmla="*/ 75 w 1324"/>
                  <a:gd name="T13" fmla="*/ 66 h 1321"/>
                  <a:gd name="T14" fmla="*/ 78 w 1324"/>
                  <a:gd name="T15" fmla="*/ 61 h 1321"/>
                  <a:gd name="T16" fmla="*/ 81 w 1324"/>
                  <a:gd name="T17" fmla="*/ 55 h 1321"/>
                  <a:gd name="T18" fmla="*/ 82 w 1324"/>
                  <a:gd name="T19" fmla="*/ 48 h 1321"/>
                  <a:gd name="T20" fmla="*/ 83 w 1324"/>
                  <a:gd name="T21" fmla="*/ 42 h 1321"/>
                  <a:gd name="T22" fmla="*/ 82 w 1324"/>
                  <a:gd name="T23" fmla="*/ 35 h 1321"/>
                  <a:gd name="T24" fmla="*/ 81 w 1324"/>
                  <a:gd name="T25" fmla="*/ 29 h 1321"/>
                  <a:gd name="T26" fmla="*/ 78 w 1324"/>
                  <a:gd name="T27" fmla="*/ 23 h 1321"/>
                  <a:gd name="T28" fmla="*/ 75 w 1324"/>
                  <a:gd name="T29" fmla="*/ 17 h 1321"/>
                  <a:gd name="T30" fmla="*/ 71 w 1324"/>
                  <a:gd name="T31" fmla="*/ 12 h 1321"/>
                  <a:gd name="T32" fmla="*/ 66 w 1324"/>
                  <a:gd name="T33" fmla="*/ 8 h 1321"/>
                  <a:gd name="T34" fmla="*/ 60 w 1324"/>
                  <a:gd name="T35" fmla="*/ 5 h 1321"/>
                  <a:gd name="T36" fmla="*/ 54 w 1324"/>
                  <a:gd name="T37" fmla="*/ 3 h 1321"/>
                  <a:gd name="T38" fmla="*/ 48 w 1324"/>
                  <a:gd name="T39" fmla="*/ 1 h 1321"/>
                  <a:gd name="T40" fmla="*/ 41 w 1324"/>
                  <a:gd name="T41" fmla="*/ 0 h 1321"/>
                  <a:gd name="T42" fmla="*/ 35 w 1324"/>
                  <a:gd name="T43" fmla="*/ 1 h 1321"/>
                  <a:gd name="T44" fmla="*/ 28 w 1324"/>
                  <a:gd name="T45" fmla="*/ 3 h 1321"/>
                  <a:gd name="T46" fmla="*/ 22 w 1324"/>
                  <a:gd name="T47" fmla="*/ 5 h 1321"/>
                  <a:gd name="T48" fmla="*/ 17 w 1324"/>
                  <a:gd name="T49" fmla="*/ 8 h 1321"/>
                  <a:gd name="T50" fmla="*/ 12 w 1324"/>
                  <a:gd name="T51" fmla="*/ 12 h 1321"/>
                  <a:gd name="T52" fmla="*/ 8 w 1324"/>
                  <a:gd name="T53" fmla="*/ 17 h 1321"/>
                  <a:gd name="T54" fmla="*/ 5 w 1324"/>
                  <a:gd name="T55" fmla="*/ 23 h 1321"/>
                  <a:gd name="T56" fmla="*/ 2 w 1324"/>
                  <a:gd name="T57" fmla="*/ 29 h 1321"/>
                  <a:gd name="T58" fmla="*/ 1 w 1324"/>
                  <a:gd name="T59" fmla="*/ 35 h 1321"/>
                  <a:gd name="T60" fmla="*/ 0 w 1324"/>
                  <a:gd name="T61" fmla="*/ 42 h 1321"/>
                  <a:gd name="T62" fmla="*/ 1 w 1324"/>
                  <a:gd name="T63" fmla="*/ 48 h 1321"/>
                  <a:gd name="T64" fmla="*/ 2 w 1324"/>
                  <a:gd name="T65" fmla="*/ 55 h 1321"/>
                  <a:gd name="T66" fmla="*/ 5 w 1324"/>
                  <a:gd name="T67" fmla="*/ 61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5" name="Freeform 140">
                <a:extLst>
                  <a:ext uri="{FF2B5EF4-FFF2-40B4-BE49-F238E27FC236}">
                    <a16:creationId xmlns:a16="http://schemas.microsoft.com/office/drawing/2014/main" id="{6C849409-E97A-4CA8-9A58-ECEB65AB02EF}"/>
                  </a:ext>
                </a:extLst>
              </p:cNvPr>
              <p:cNvSpPr>
                <a:spLocks/>
              </p:cNvSpPr>
              <p:nvPr/>
            </p:nvSpPr>
            <p:spPr bwMode="auto">
              <a:xfrm>
                <a:off x="3641" y="2309"/>
                <a:ext cx="331" cy="331"/>
              </a:xfrm>
              <a:custGeom>
                <a:avLst/>
                <a:gdLst>
                  <a:gd name="T0" fmla="*/ 41 w 1324"/>
                  <a:gd name="T1" fmla="*/ 83 h 1321"/>
                  <a:gd name="T2" fmla="*/ 48 w 1324"/>
                  <a:gd name="T3" fmla="*/ 82 h 1321"/>
                  <a:gd name="T4" fmla="*/ 54 w 1324"/>
                  <a:gd name="T5" fmla="*/ 81 h 1321"/>
                  <a:gd name="T6" fmla="*/ 60 w 1324"/>
                  <a:gd name="T7" fmla="*/ 78 h 1321"/>
                  <a:gd name="T8" fmla="*/ 66 w 1324"/>
                  <a:gd name="T9" fmla="*/ 75 h 1321"/>
                  <a:gd name="T10" fmla="*/ 71 w 1324"/>
                  <a:gd name="T11" fmla="*/ 71 h 1321"/>
                  <a:gd name="T12" fmla="*/ 75 w 1324"/>
                  <a:gd name="T13" fmla="*/ 66 h 1321"/>
                  <a:gd name="T14" fmla="*/ 78 w 1324"/>
                  <a:gd name="T15" fmla="*/ 61 h 1321"/>
                  <a:gd name="T16" fmla="*/ 81 w 1324"/>
                  <a:gd name="T17" fmla="*/ 55 h 1321"/>
                  <a:gd name="T18" fmla="*/ 82 w 1324"/>
                  <a:gd name="T19" fmla="*/ 48 h 1321"/>
                  <a:gd name="T20" fmla="*/ 83 w 1324"/>
                  <a:gd name="T21" fmla="*/ 42 h 1321"/>
                  <a:gd name="T22" fmla="*/ 82 w 1324"/>
                  <a:gd name="T23" fmla="*/ 35 h 1321"/>
                  <a:gd name="T24" fmla="*/ 81 w 1324"/>
                  <a:gd name="T25" fmla="*/ 29 h 1321"/>
                  <a:gd name="T26" fmla="*/ 78 w 1324"/>
                  <a:gd name="T27" fmla="*/ 23 h 1321"/>
                  <a:gd name="T28" fmla="*/ 75 w 1324"/>
                  <a:gd name="T29" fmla="*/ 17 h 1321"/>
                  <a:gd name="T30" fmla="*/ 71 w 1324"/>
                  <a:gd name="T31" fmla="*/ 12 h 1321"/>
                  <a:gd name="T32" fmla="*/ 66 w 1324"/>
                  <a:gd name="T33" fmla="*/ 8 h 1321"/>
                  <a:gd name="T34" fmla="*/ 60 w 1324"/>
                  <a:gd name="T35" fmla="*/ 5 h 1321"/>
                  <a:gd name="T36" fmla="*/ 54 w 1324"/>
                  <a:gd name="T37" fmla="*/ 3 h 1321"/>
                  <a:gd name="T38" fmla="*/ 48 w 1324"/>
                  <a:gd name="T39" fmla="*/ 1 h 1321"/>
                  <a:gd name="T40" fmla="*/ 41 w 1324"/>
                  <a:gd name="T41" fmla="*/ 0 h 1321"/>
                  <a:gd name="T42" fmla="*/ 35 w 1324"/>
                  <a:gd name="T43" fmla="*/ 1 h 1321"/>
                  <a:gd name="T44" fmla="*/ 28 w 1324"/>
                  <a:gd name="T45" fmla="*/ 3 h 1321"/>
                  <a:gd name="T46" fmla="*/ 22 w 1324"/>
                  <a:gd name="T47" fmla="*/ 5 h 1321"/>
                  <a:gd name="T48" fmla="*/ 17 w 1324"/>
                  <a:gd name="T49" fmla="*/ 8 h 1321"/>
                  <a:gd name="T50" fmla="*/ 12 w 1324"/>
                  <a:gd name="T51" fmla="*/ 12 h 1321"/>
                  <a:gd name="T52" fmla="*/ 8 w 1324"/>
                  <a:gd name="T53" fmla="*/ 17 h 1321"/>
                  <a:gd name="T54" fmla="*/ 5 w 1324"/>
                  <a:gd name="T55" fmla="*/ 23 h 1321"/>
                  <a:gd name="T56" fmla="*/ 2 w 1324"/>
                  <a:gd name="T57" fmla="*/ 29 h 1321"/>
                  <a:gd name="T58" fmla="*/ 1 w 1324"/>
                  <a:gd name="T59" fmla="*/ 35 h 1321"/>
                  <a:gd name="T60" fmla="*/ 0 w 1324"/>
                  <a:gd name="T61" fmla="*/ 42 h 1321"/>
                  <a:gd name="T62" fmla="*/ 1 w 1324"/>
                  <a:gd name="T63" fmla="*/ 48 h 1321"/>
                  <a:gd name="T64" fmla="*/ 2 w 1324"/>
                  <a:gd name="T65" fmla="*/ 55 h 1321"/>
                  <a:gd name="T66" fmla="*/ 5 w 1324"/>
                  <a:gd name="T67" fmla="*/ 61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56" name="Freeform 141">
                <a:extLst>
                  <a:ext uri="{FF2B5EF4-FFF2-40B4-BE49-F238E27FC236}">
                    <a16:creationId xmlns:a16="http://schemas.microsoft.com/office/drawing/2014/main" id="{622A8FBA-801B-4C05-B9D4-325B33F76D4D}"/>
                  </a:ext>
                </a:extLst>
              </p:cNvPr>
              <p:cNvSpPr>
                <a:spLocks/>
              </p:cNvSpPr>
              <p:nvPr/>
            </p:nvSpPr>
            <p:spPr bwMode="auto">
              <a:xfrm>
                <a:off x="3641" y="2309"/>
                <a:ext cx="331" cy="331"/>
              </a:xfrm>
              <a:custGeom>
                <a:avLst/>
                <a:gdLst>
                  <a:gd name="T0" fmla="*/ 41 w 1324"/>
                  <a:gd name="T1" fmla="*/ 83 h 1321"/>
                  <a:gd name="T2" fmla="*/ 48 w 1324"/>
                  <a:gd name="T3" fmla="*/ 82 h 1321"/>
                  <a:gd name="T4" fmla="*/ 54 w 1324"/>
                  <a:gd name="T5" fmla="*/ 81 h 1321"/>
                  <a:gd name="T6" fmla="*/ 60 w 1324"/>
                  <a:gd name="T7" fmla="*/ 78 h 1321"/>
                  <a:gd name="T8" fmla="*/ 66 w 1324"/>
                  <a:gd name="T9" fmla="*/ 75 h 1321"/>
                  <a:gd name="T10" fmla="*/ 71 w 1324"/>
                  <a:gd name="T11" fmla="*/ 71 h 1321"/>
                  <a:gd name="T12" fmla="*/ 75 w 1324"/>
                  <a:gd name="T13" fmla="*/ 66 h 1321"/>
                  <a:gd name="T14" fmla="*/ 78 w 1324"/>
                  <a:gd name="T15" fmla="*/ 61 h 1321"/>
                  <a:gd name="T16" fmla="*/ 81 w 1324"/>
                  <a:gd name="T17" fmla="*/ 55 h 1321"/>
                  <a:gd name="T18" fmla="*/ 82 w 1324"/>
                  <a:gd name="T19" fmla="*/ 48 h 1321"/>
                  <a:gd name="T20" fmla="*/ 83 w 1324"/>
                  <a:gd name="T21" fmla="*/ 42 h 1321"/>
                  <a:gd name="T22" fmla="*/ 82 w 1324"/>
                  <a:gd name="T23" fmla="*/ 35 h 1321"/>
                  <a:gd name="T24" fmla="*/ 81 w 1324"/>
                  <a:gd name="T25" fmla="*/ 29 h 1321"/>
                  <a:gd name="T26" fmla="*/ 78 w 1324"/>
                  <a:gd name="T27" fmla="*/ 23 h 1321"/>
                  <a:gd name="T28" fmla="*/ 75 w 1324"/>
                  <a:gd name="T29" fmla="*/ 17 h 1321"/>
                  <a:gd name="T30" fmla="*/ 71 w 1324"/>
                  <a:gd name="T31" fmla="*/ 12 h 1321"/>
                  <a:gd name="T32" fmla="*/ 66 w 1324"/>
                  <a:gd name="T33" fmla="*/ 8 h 1321"/>
                  <a:gd name="T34" fmla="*/ 60 w 1324"/>
                  <a:gd name="T35" fmla="*/ 5 h 1321"/>
                  <a:gd name="T36" fmla="*/ 54 w 1324"/>
                  <a:gd name="T37" fmla="*/ 3 h 1321"/>
                  <a:gd name="T38" fmla="*/ 48 w 1324"/>
                  <a:gd name="T39" fmla="*/ 1 h 1321"/>
                  <a:gd name="T40" fmla="*/ 41 w 1324"/>
                  <a:gd name="T41" fmla="*/ 0 h 1321"/>
                  <a:gd name="T42" fmla="*/ 35 w 1324"/>
                  <a:gd name="T43" fmla="*/ 1 h 1321"/>
                  <a:gd name="T44" fmla="*/ 28 w 1324"/>
                  <a:gd name="T45" fmla="*/ 3 h 1321"/>
                  <a:gd name="T46" fmla="*/ 22 w 1324"/>
                  <a:gd name="T47" fmla="*/ 5 h 1321"/>
                  <a:gd name="T48" fmla="*/ 17 w 1324"/>
                  <a:gd name="T49" fmla="*/ 8 h 1321"/>
                  <a:gd name="T50" fmla="*/ 12 w 1324"/>
                  <a:gd name="T51" fmla="*/ 12 h 1321"/>
                  <a:gd name="T52" fmla="*/ 8 w 1324"/>
                  <a:gd name="T53" fmla="*/ 17 h 1321"/>
                  <a:gd name="T54" fmla="*/ 5 w 1324"/>
                  <a:gd name="T55" fmla="*/ 23 h 1321"/>
                  <a:gd name="T56" fmla="*/ 2 w 1324"/>
                  <a:gd name="T57" fmla="*/ 29 h 1321"/>
                  <a:gd name="T58" fmla="*/ 1 w 1324"/>
                  <a:gd name="T59" fmla="*/ 35 h 1321"/>
                  <a:gd name="T60" fmla="*/ 0 w 1324"/>
                  <a:gd name="T61" fmla="*/ 42 h 1321"/>
                  <a:gd name="T62" fmla="*/ 1 w 1324"/>
                  <a:gd name="T63" fmla="*/ 48 h 1321"/>
                  <a:gd name="T64" fmla="*/ 2 w 1324"/>
                  <a:gd name="T65" fmla="*/ 55 h 1321"/>
                  <a:gd name="T66" fmla="*/ 5 w 1324"/>
                  <a:gd name="T67" fmla="*/ 61 h 1321"/>
                  <a:gd name="T68" fmla="*/ 8 w 1324"/>
                  <a:gd name="T69" fmla="*/ 66 h 1321"/>
                  <a:gd name="T70" fmla="*/ 12 w 1324"/>
                  <a:gd name="T71" fmla="*/ 71 h 1321"/>
                  <a:gd name="T72" fmla="*/ 17 w 1324"/>
                  <a:gd name="T73" fmla="*/ 75 h 1321"/>
                  <a:gd name="T74" fmla="*/ 22 w 1324"/>
                  <a:gd name="T75" fmla="*/ 78 h 1321"/>
                  <a:gd name="T76" fmla="*/ 28 w 1324"/>
                  <a:gd name="T77" fmla="*/ 81 h 1321"/>
                  <a:gd name="T78" fmla="*/ 35 w 1324"/>
                  <a:gd name="T79" fmla="*/ 82 h 1321"/>
                  <a:gd name="T80" fmla="*/ 41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58" y="1321"/>
                    </a:moveTo>
                    <a:lnTo>
                      <a:pt x="772" y="1312"/>
                    </a:lnTo>
                    <a:lnTo>
                      <a:pt x="868" y="1293"/>
                    </a:lnTo>
                    <a:lnTo>
                      <a:pt x="961" y="1245"/>
                    </a:lnTo>
                    <a:lnTo>
                      <a:pt x="1048" y="1198"/>
                    </a:lnTo>
                    <a:lnTo>
                      <a:pt x="1134" y="1131"/>
                    </a:lnTo>
                    <a:lnTo>
                      <a:pt x="1199" y="1055"/>
                    </a:lnTo>
                    <a:lnTo>
                      <a:pt x="1247" y="970"/>
                    </a:lnTo>
                    <a:lnTo>
                      <a:pt x="1286" y="875"/>
                    </a:lnTo>
                    <a:lnTo>
                      <a:pt x="1314" y="770"/>
                    </a:lnTo>
                    <a:lnTo>
                      <a:pt x="1324" y="666"/>
                    </a:lnTo>
                    <a:lnTo>
                      <a:pt x="1314" y="551"/>
                    </a:lnTo>
                    <a:lnTo>
                      <a:pt x="1286" y="456"/>
                    </a:lnTo>
                    <a:lnTo>
                      <a:pt x="1247" y="361"/>
                    </a:lnTo>
                    <a:lnTo>
                      <a:pt x="1199" y="276"/>
                    </a:lnTo>
                    <a:lnTo>
                      <a:pt x="1134" y="190"/>
                    </a:lnTo>
                    <a:lnTo>
                      <a:pt x="1048" y="123"/>
                    </a:lnTo>
                    <a:lnTo>
                      <a:pt x="961" y="76"/>
                    </a:lnTo>
                    <a:lnTo>
                      <a:pt x="868" y="39"/>
                    </a:lnTo>
                    <a:lnTo>
                      <a:pt x="772" y="9"/>
                    </a:lnTo>
                    <a:lnTo>
                      <a:pt x="658" y="0"/>
                    </a:lnTo>
                    <a:lnTo>
                      <a:pt x="552" y="9"/>
                    </a:lnTo>
                    <a:lnTo>
                      <a:pt x="448" y="39"/>
                    </a:lnTo>
                    <a:lnTo>
                      <a:pt x="353" y="76"/>
                    </a:lnTo>
                    <a:lnTo>
                      <a:pt x="267" y="123"/>
                    </a:lnTo>
                    <a:lnTo>
                      <a:pt x="191" y="190"/>
                    </a:lnTo>
                    <a:lnTo>
                      <a:pt x="124" y="276"/>
                    </a:lnTo>
                    <a:lnTo>
                      <a:pt x="76" y="361"/>
                    </a:lnTo>
                    <a:lnTo>
                      <a:pt x="29" y="456"/>
                    </a:lnTo>
                    <a:lnTo>
                      <a:pt x="11" y="551"/>
                    </a:lnTo>
                    <a:lnTo>
                      <a:pt x="0" y="666"/>
                    </a:lnTo>
                    <a:lnTo>
                      <a:pt x="11" y="770"/>
                    </a:lnTo>
                    <a:lnTo>
                      <a:pt x="29" y="875"/>
                    </a:lnTo>
                    <a:lnTo>
                      <a:pt x="76" y="970"/>
                    </a:lnTo>
                    <a:lnTo>
                      <a:pt x="124" y="1055"/>
                    </a:lnTo>
                    <a:lnTo>
                      <a:pt x="191" y="1131"/>
                    </a:lnTo>
                    <a:lnTo>
                      <a:pt x="267" y="1198"/>
                    </a:lnTo>
                    <a:lnTo>
                      <a:pt x="353" y="1245"/>
                    </a:lnTo>
                    <a:lnTo>
                      <a:pt x="448" y="1293"/>
                    </a:lnTo>
                    <a:lnTo>
                      <a:pt x="552" y="1312"/>
                    </a:lnTo>
                    <a:lnTo>
                      <a:pt x="658"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57" name="Freeform 142">
                <a:extLst>
                  <a:ext uri="{FF2B5EF4-FFF2-40B4-BE49-F238E27FC236}">
                    <a16:creationId xmlns:a16="http://schemas.microsoft.com/office/drawing/2014/main" id="{D59B1C7C-0BB0-43A7-B251-638B3F7A4060}"/>
                  </a:ext>
                </a:extLst>
              </p:cNvPr>
              <p:cNvSpPr>
                <a:spLocks/>
              </p:cNvSpPr>
              <p:nvPr/>
            </p:nvSpPr>
            <p:spPr bwMode="auto">
              <a:xfrm>
                <a:off x="3686" y="2333"/>
                <a:ext cx="176" cy="174"/>
              </a:xfrm>
              <a:custGeom>
                <a:avLst/>
                <a:gdLst>
                  <a:gd name="T0" fmla="*/ 22 w 704"/>
                  <a:gd name="T1" fmla="*/ 44 h 694"/>
                  <a:gd name="T2" fmla="*/ 26 w 704"/>
                  <a:gd name="T3" fmla="*/ 44 h 694"/>
                  <a:gd name="T4" fmla="*/ 29 w 704"/>
                  <a:gd name="T5" fmla="*/ 43 h 694"/>
                  <a:gd name="T6" fmla="*/ 32 w 704"/>
                  <a:gd name="T7" fmla="*/ 41 h 694"/>
                  <a:gd name="T8" fmla="*/ 35 w 704"/>
                  <a:gd name="T9" fmla="*/ 39 h 694"/>
                  <a:gd name="T10" fmla="*/ 38 w 704"/>
                  <a:gd name="T11" fmla="*/ 38 h 694"/>
                  <a:gd name="T12" fmla="*/ 40 w 704"/>
                  <a:gd name="T13" fmla="*/ 35 h 694"/>
                  <a:gd name="T14" fmla="*/ 42 w 704"/>
                  <a:gd name="T15" fmla="*/ 32 h 694"/>
                  <a:gd name="T16" fmla="*/ 43 w 704"/>
                  <a:gd name="T17" fmla="*/ 29 h 694"/>
                  <a:gd name="T18" fmla="*/ 44 w 704"/>
                  <a:gd name="T19" fmla="*/ 26 h 694"/>
                  <a:gd name="T20" fmla="*/ 44 w 704"/>
                  <a:gd name="T21" fmla="*/ 22 h 694"/>
                  <a:gd name="T22" fmla="*/ 44 w 704"/>
                  <a:gd name="T23" fmla="*/ 19 h 694"/>
                  <a:gd name="T24" fmla="*/ 43 w 704"/>
                  <a:gd name="T25" fmla="*/ 15 h 694"/>
                  <a:gd name="T26" fmla="*/ 42 w 704"/>
                  <a:gd name="T27" fmla="*/ 12 h 694"/>
                  <a:gd name="T28" fmla="*/ 40 w 704"/>
                  <a:gd name="T29" fmla="*/ 9 h 694"/>
                  <a:gd name="T30" fmla="*/ 38 w 704"/>
                  <a:gd name="T31" fmla="*/ 7 h 694"/>
                  <a:gd name="T32" fmla="*/ 35 w 704"/>
                  <a:gd name="T33" fmla="*/ 4 h 694"/>
                  <a:gd name="T34" fmla="*/ 32 w 704"/>
                  <a:gd name="T35" fmla="*/ 3 h 694"/>
                  <a:gd name="T36" fmla="*/ 29 w 704"/>
                  <a:gd name="T37" fmla="*/ 1 h 694"/>
                  <a:gd name="T38" fmla="*/ 26 w 704"/>
                  <a:gd name="T39" fmla="*/ 1 h 694"/>
                  <a:gd name="T40" fmla="*/ 22 w 704"/>
                  <a:gd name="T41" fmla="*/ 0 h 694"/>
                  <a:gd name="T42" fmla="*/ 19 w 704"/>
                  <a:gd name="T43" fmla="*/ 1 h 694"/>
                  <a:gd name="T44" fmla="*/ 15 w 704"/>
                  <a:gd name="T45" fmla="*/ 1 h 694"/>
                  <a:gd name="T46" fmla="*/ 12 w 704"/>
                  <a:gd name="T47" fmla="*/ 3 h 694"/>
                  <a:gd name="T48" fmla="*/ 9 w 704"/>
                  <a:gd name="T49" fmla="*/ 4 h 694"/>
                  <a:gd name="T50" fmla="*/ 7 w 704"/>
                  <a:gd name="T51" fmla="*/ 7 h 694"/>
                  <a:gd name="T52" fmla="*/ 4 w 704"/>
                  <a:gd name="T53" fmla="*/ 9 h 694"/>
                  <a:gd name="T54" fmla="*/ 3 w 704"/>
                  <a:gd name="T55" fmla="*/ 12 h 694"/>
                  <a:gd name="T56" fmla="*/ 1 w 704"/>
                  <a:gd name="T57" fmla="*/ 15 h 694"/>
                  <a:gd name="T58" fmla="*/ 1 w 704"/>
                  <a:gd name="T59" fmla="*/ 19 h 694"/>
                  <a:gd name="T60" fmla="*/ 0 w 704"/>
                  <a:gd name="T61" fmla="*/ 22 h 694"/>
                  <a:gd name="T62" fmla="*/ 1 w 704"/>
                  <a:gd name="T63" fmla="*/ 26 h 694"/>
                  <a:gd name="T64" fmla="*/ 1 w 704"/>
                  <a:gd name="T65" fmla="*/ 29 h 694"/>
                  <a:gd name="T66" fmla="*/ 3 w 704"/>
                  <a:gd name="T67" fmla="*/ 32 h 694"/>
                  <a:gd name="T68" fmla="*/ 4 w 704"/>
                  <a:gd name="T69" fmla="*/ 35 h 694"/>
                  <a:gd name="T70" fmla="*/ 7 w 704"/>
                  <a:gd name="T71" fmla="*/ 38 h 694"/>
                  <a:gd name="T72" fmla="*/ 9 w 704"/>
                  <a:gd name="T73" fmla="*/ 39 h 694"/>
                  <a:gd name="T74" fmla="*/ 12 w 704"/>
                  <a:gd name="T75" fmla="*/ 41 h 694"/>
                  <a:gd name="T76" fmla="*/ 15 w 704"/>
                  <a:gd name="T77" fmla="*/ 43 h 694"/>
                  <a:gd name="T78" fmla="*/ 19 w 704"/>
                  <a:gd name="T79" fmla="*/ 44 h 694"/>
                  <a:gd name="T80" fmla="*/ 22 w 704"/>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4"/>
                  <a:gd name="T124" fmla="*/ 0 h 694"/>
                  <a:gd name="T125" fmla="*/ 704 w 70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4" h="694">
                    <a:moveTo>
                      <a:pt x="352" y="694"/>
                    </a:moveTo>
                    <a:lnTo>
                      <a:pt x="409" y="694"/>
                    </a:lnTo>
                    <a:lnTo>
                      <a:pt x="466" y="685"/>
                    </a:lnTo>
                    <a:lnTo>
                      <a:pt x="513" y="655"/>
                    </a:lnTo>
                    <a:lnTo>
                      <a:pt x="561" y="627"/>
                    </a:lnTo>
                    <a:lnTo>
                      <a:pt x="599" y="599"/>
                    </a:lnTo>
                    <a:lnTo>
                      <a:pt x="638" y="551"/>
                    </a:lnTo>
                    <a:lnTo>
                      <a:pt x="666" y="514"/>
                    </a:lnTo>
                    <a:lnTo>
                      <a:pt x="686" y="456"/>
                    </a:lnTo>
                    <a:lnTo>
                      <a:pt x="695" y="409"/>
                    </a:lnTo>
                    <a:lnTo>
                      <a:pt x="704" y="352"/>
                    </a:lnTo>
                    <a:lnTo>
                      <a:pt x="695" y="294"/>
                    </a:lnTo>
                    <a:lnTo>
                      <a:pt x="686" y="238"/>
                    </a:lnTo>
                    <a:lnTo>
                      <a:pt x="666" y="190"/>
                    </a:lnTo>
                    <a:lnTo>
                      <a:pt x="638" y="143"/>
                    </a:lnTo>
                    <a:lnTo>
                      <a:pt x="599" y="104"/>
                    </a:lnTo>
                    <a:lnTo>
                      <a:pt x="561" y="67"/>
                    </a:lnTo>
                    <a:lnTo>
                      <a:pt x="513" y="39"/>
                    </a:lnTo>
                    <a:lnTo>
                      <a:pt x="466" y="19"/>
                    </a:lnTo>
                    <a:lnTo>
                      <a:pt x="409" y="9"/>
                    </a:lnTo>
                    <a:lnTo>
                      <a:pt x="352" y="0"/>
                    </a:lnTo>
                    <a:lnTo>
                      <a:pt x="294" y="9"/>
                    </a:lnTo>
                    <a:lnTo>
                      <a:pt x="238" y="19"/>
                    </a:lnTo>
                    <a:lnTo>
                      <a:pt x="190" y="39"/>
                    </a:lnTo>
                    <a:lnTo>
                      <a:pt x="143" y="67"/>
                    </a:lnTo>
                    <a:lnTo>
                      <a:pt x="104" y="104"/>
                    </a:lnTo>
                    <a:lnTo>
                      <a:pt x="67" y="143"/>
                    </a:lnTo>
                    <a:lnTo>
                      <a:pt x="47" y="190"/>
                    </a:lnTo>
                    <a:lnTo>
                      <a:pt x="19" y="238"/>
                    </a:lnTo>
                    <a:lnTo>
                      <a:pt x="9" y="294"/>
                    </a:lnTo>
                    <a:lnTo>
                      <a:pt x="0" y="352"/>
                    </a:lnTo>
                    <a:lnTo>
                      <a:pt x="9" y="409"/>
                    </a:lnTo>
                    <a:lnTo>
                      <a:pt x="19" y="456"/>
                    </a:lnTo>
                    <a:lnTo>
                      <a:pt x="47" y="514"/>
                    </a:lnTo>
                    <a:lnTo>
                      <a:pt x="67" y="551"/>
                    </a:lnTo>
                    <a:lnTo>
                      <a:pt x="104" y="599"/>
                    </a:lnTo>
                    <a:lnTo>
                      <a:pt x="143" y="627"/>
                    </a:lnTo>
                    <a:lnTo>
                      <a:pt x="190" y="655"/>
                    </a:lnTo>
                    <a:lnTo>
                      <a:pt x="238" y="685"/>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8" name="Freeform 143">
                <a:extLst>
                  <a:ext uri="{FF2B5EF4-FFF2-40B4-BE49-F238E27FC236}">
                    <a16:creationId xmlns:a16="http://schemas.microsoft.com/office/drawing/2014/main" id="{76B5B242-F321-44B0-929A-1FDFD7A20612}"/>
                  </a:ext>
                </a:extLst>
              </p:cNvPr>
              <p:cNvSpPr>
                <a:spLocks/>
              </p:cNvSpPr>
              <p:nvPr/>
            </p:nvSpPr>
            <p:spPr bwMode="auto">
              <a:xfrm>
                <a:off x="3693" y="2335"/>
                <a:ext cx="155" cy="157"/>
              </a:xfrm>
              <a:custGeom>
                <a:avLst/>
                <a:gdLst>
                  <a:gd name="T0" fmla="*/ 20 w 619"/>
                  <a:gd name="T1" fmla="*/ 39 h 628"/>
                  <a:gd name="T2" fmla="*/ 23 w 619"/>
                  <a:gd name="T3" fmla="*/ 39 h 628"/>
                  <a:gd name="T4" fmla="*/ 26 w 619"/>
                  <a:gd name="T5" fmla="*/ 38 h 628"/>
                  <a:gd name="T6" fmla="*/ 29 w 619"/>
                  <a:gd name="T7" fmla="*/ 37 h 628"/>
                  <a:gd name="T8" fmla="*/ 31 w 619"/>
                  <a:gd name="T9" fmla="*/ 35 h 628"/>
                  <a:gd name="T10" fmla="*/ 33 w 619"/>
                  <a:gd name="T11" fmla="*/ 33 h 628"/>
                  <a:gd name="T12" fmla="*/ 35 w 619"/>
                  <a:gd name="T13" fmla="*/ 31 h 628"/>
                  <a:gd name="T14" fmla="*/ 37 w 619"/>
                  <a:gd name="T15" fmla="*/ 29 h 628"/>
                  <a:gd name="T16" fmla="*/ 38 w 619"/>
                  <a:gd name="T17" fmla="*/ 26 h 628"/>
                  <a:gd name="T18" fmla="*/ 39 w 619"/>
                  <a:gd name="T19" fmla="*/ 23 h 628"/>
                  <a:gd name="T20" fmla="*/ 39 w 619"/>
                  <a:gd name="T21" fmla="*/ 20 h 628"/>
                  <a:gd name="T22" fmla="*/ 39 w 619"/>
                  <a:gd name="T23" fmla="*/ 17 h 628"/>
                  <a:gd name="T24" fmla="*/ 38 w 619"/>
                  <a:gd name="T25" fmla="*/ 14 h 628"/>
                  <a:gd name="T26" fmla="*/ 37 w 619"/>
                  <a:gd name="T27" fmla="*/ 11 h 628"/>
                  <a:gd name="T28" fmla="*/ 35 w 619"/>
                  <a:gd name="T29" fmla="*/ 9 h 628"/>
                  <a:gd name="T30" fmla="*/ 33 w 619"/>
                  <a:gd name="T31" fmla="*/ 6 h 628"/>
                  <a:gd name="T32" fmla="*/ 31 w 619"/>
                  <a:gd name="T33" fmla="*/ 4 h 628"/>
                  <a:gd name="T34" fmla="*/ 29 w 619"/>
                  <a:gd name="T35" fmla="*/ 3 h 628"/>
                  <a:gd name="T36" fmla="*/ 26 w 619"/>
                  <a:gd name="T37" fmla="*/ 1 h 628"/>
                  <a:gd name="T38" fmla="*/ 23 w 619"/>
                  <a:gd name="T39" fmla="*/ 1 h 628"/>
                  <a:gd name="T40" fmla="*/ 20 w 619"/>
                  <a:gd name="T41" fmla="*/ 0 h 628"/>
                  <a:gd name="T42" fmla="*/ 17 w 619"/>
                  <a:gd name="T43" fmla="*/ 1 h 628"/>
                  <a:gd name="T44" fmla="*/ 14 w 619"/>
                  <a:gd name="T45" fmla="*/ 1 h 628"/>
                  <a:gd name="T46" fmla="*/ 11 w 619"/>
                  <a:gd name="T47" fmla="*/ 3 h 628"/>
                  <a:gd name="T48" fmla="*/ 9 w 619"/>
                  <a:gd name="T49" fmla="*/ 4 h 628"/>
                  <a:gd name="T50" fmla="*/ 6 w 619"/>
                  <a:gd name="T51" fmla="*/ 6 h 628"/>
                  <a:gd name="T52" fmla="*/ 4 w 619"/>
                  <a:gd name="T53" fmla="*/ 9 h 628"/>
                  <a:gd name="T54" fmla="*/ 3 w 619"/>
                  <a:gd name="T55" fmla="*/ 11 h 628"/>
                  <a:gd name="T56" fmla="*/ 1 w 619"/>
                  <a:gd name="T57" fmla="*/ 14 h 628"/>
                  <a:gd name="T58" fmla="*/ 1 w 619"/>
                  <a:gd name="T59" fmla="*/ 17 h 628"/>
                  <a:gd name="T60" fmla="*/ 0 w 619"/>
                  <a:gd name="T61" fmla="*/ 20 h 628"/>
                  <a:gd name="T62" fmla="*/ 0 w 619"/>
                  <a:gd name="T63" fmla="*/ 20 h 628"/>
                  <a:gd name="T64" fmla="*/ 0 w 619"/>
                  <a:gd name="T65" fmla="*/ 21 h 628"/>
                  <a:gd name="T66" fmla="*/ 1 w 619"/>
                  <a:gd name="T67" fmla="*/ 24 h 628"/>
                  <a:gd name="T68" fmla="*/ 1 w 619"/>
                  <a:gd name="T69" fmla="*/ 27 h 628"/>
                  <a:gd name="T70" fmla="*/ 3 w 619"/>
                  <a:gd name="T71" fmla="*/ 29 h 628"/>
                  <a:gd name="T72" fmla="*/ 4 w 619"/>
                  <a:gd name="T73" fmla="*/ 32 h 628"/>
                  <a:gd name="T74" fmla="*/ 6 w 619"/>
                  <a:gd name="T75" fmla="*/ 34 h 628"/>
                  <a:gd name="T76" fmla="*/ 9 w 619"/>
                  <a:gd name="T77" fmla="*/ 36 h 628"/>
                  <a:gd name="T78" fmla="*/ 11 w 619"/>
                  <a:gd name="T79" fmla="*/ 37 h 628"/>
                  <a:gd name="T80" fmla="*/ 14 w 619"/>
                  <a:gd name="T81" fmla="*/ 38 h 628"/>
                  <a:gd name="T82" fmla="*/ 17 w 619"/>
                  <a:gd name="T83" fmla="*/ 39 h 628"/>
                  <a:gd name="T84" fmla="*/ 20 w 619"/>
                  <a:gd name="T85" fmla="*/ 39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8"/>
                  <a:gd name="T131" fmla="*/ 619 w 61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8">
                    <a:moveTo>
                      <a:pt x="314" y="628"/>
                    </a:moveTo>
                    <a:lnTo>
                      <a:pt x="362" y="618"/>
                    </a:lnTo>
                    <a:lnTo>
                      <a:pt x="409" y="609"/>
                    </a:lnTo>
                    <a:lnTo>
                      <a:pt x="457" y="590"/>
                    </a:lnTo>
                    <a:lnTo>
                      <a:pt x="495" y="562"/>
                    </a:lnTo>
                    <a:lnTo>
                      <a:pt x="533" y="533"/>
                    </a:lnTo>
                    <a:lnTo>
                      <a:pt x="562" y="495"/>
                    </a:lnTo>
                    <a:lnTo>
                      <a:pt x="591" y="458"/>
                    </a:lnTo>
                    <a:lnTo>
                      <a:pt x="610" y="410"/>
                    </a:lnTo>
                    <a:lnTo>
                      <a:pt x="619" y="362"/>
                    </a:lnTo>
                    <a:lnTo>
                      <a:pt x="619" y="315"/>
                    </a:lnTo>
                    <a:lnTo>
                      <a:pt x="619" y="267"/>
                    </a:lnTo>
                    <a:lnTo>
                      <a:pt x="610" y="220"/>
                    </a:lnTo>
                    <a:lnTo>
                      <a:pt x="591" y="172"/>
                    </a:lnTo>
                    <a:lnTo>
                      <a:pt x="562" y="134"/>
                    </a:lnTo>
                    <a:lnTo>
                      <a:pt x="533" y="95"/>
                    </a:lnTo>
                    <a:lnTo>
                      <a:pt x="495" y="67"/>
                    </a:lnTo>
                    <a:lnTo>
                      <a:pt x="457" y="39"/>
                    </a:lnTo>
                    <a:lnTo>
                      <a:pt x="409" y="19"/>
                    </a:lnTo>
                    <a:lnTo>
                      <a:pt x="362" y="10"/>
                    </a:lnTo>
                    <a:lnTo>
                      <a:pt x="314" y="0"/>
                    </a:lnTo>
                    <a:lnTo>
                      <a:pt x="266" y="10"/>
                    </a:lnTo>
                    <a:lnTo>
                      <a:pt x="219" y="19"/>
                    </a:lnTo>
                    <a:lnTo>
                      <a:pt x="171" y="39"/>
                    </a:lnTo>
                    <a:lnTo>
                      <a:pt x="134" y="67"/>
                    </a:lnTo>
                    <a:lnTo>
                      <a:pt x="95" y="95"/>
                    </a:lnTo>
                    <a:lnTo>
                      <a:pt x="67" y="134"/>
                    </a:lnTo>
                    <a:lnTo>
                      <a:pt x="39" y="172"/>
                    </a:lnTo>
                    <a:lnTo>
                      <a:pt x="19" y="220"/>
                    </a:lnTo>
                    <a:lnTo>
                      <a:pt x="9" y="267"/>
                    </a:lnTo>
                    <a:lnTo>
                      <a:pt x="0" y="315"/>
                    </a:lnTo>
                    <a:lnTo>
                      <a:pt x="0" y="324"/>
                    </a:lnTo>
                    <a:lnTo>
                      <a:pt x="0" y="333"/>
                    </a:lnTo>
                    <a:lnTo>
                      <a:pt x="9" y="380"/>
                    </a:lnTo>
                    <a:lnTo>
                      <a:pt x="19" y="428"/>
                    </a:lnTo>
                    <a:lnTo>
                      <a:pt x="39" y="467"/>
                    </a:lnTo>
                    <a:lnTo>
                      <a:pt x="67" y="505"/>
                    </a:lnTo>
                    <a:lnTo>
                      <a:pt x="95" y="542"/>
                    </a:lnTo>
                    <a:lnTo>
                      <a:pt x="134" y="571"/>
                    </a:lnTo>
                    <a:lnTo>
                      <a:pt x="171" y="590"/>
                    </a:lnTo>
                    <a:lnTo>
                      <a:pt x="219" y="609"/>
                    </a:lnTo>
                    <a:lnTo>
                      <a:pt x="266" y="618"/>
                    </a:lnTo>
                    <a:lnTo>
                      <a:pt x="314"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59" name="Freeform 144">
                <a:extLst>
                  <a:ext uri="{FF2B5EF4-FFF2-40B4-BE49-F238E27FC236}">
                    <a16:creationId xmlns:a16="http://schemas.microsoft.com/office/drawing/2014/main" id="{7201609A-5B19-481A-B3A6-2C81CAE5F282}"/>
                  </a:ext>
                </a:extLst>
              </p:cNvPr>
              <p:cNvSpPr>
                <a:spLocks/>
              </p:cNvSpPr>
              <p:nvPr/>
            </p:nvSpPr>
            <p:spPr bwMode="auto">
              <a:xfrm>
                <a:off x="3700" y="2340"/>
                <a:ext cx="136" cy="136"/>
              </a:xfrm>
              <a:custGeom>
                <a:avLst/>
                <a:gdLst>
                  <a:gd name="T0" fmla="*/ 17 w 543"/>
                  <a:gd name="T1" fmla="*/ 34 h 543"/>
                  <a:gd name="T2" fmla="*/ 20 w 543"/>
                  <a:gd name="T3" fmla="*/ 34 h 543"/>
                  <a:gd name="T4" fmla="*/ 23 w 543"/>
                  <a:gd name="T5" fmla="*/ 33 h 543"/>
                  <a:gd name="T6" fmla="*/ 25 w 543"/>
                  <a:gd name="T7" fmla="*/ 32 h 543"/>
                  <a:gd name="T8" fmla="*/ 27 w 543"/>
                  <a:gd name="T9" fmla="*/ 31 h 543"/>
                  <a:gd name="T10" fmla="*/ 29 w 543"/>
                  <a:gd name="T11" fmla="*/ 29 h 543"/>
                  <a:gd name="T12" fmla="*/ 31 w 543"/>
                  <a:gd name="T13" fmla="*/ 27 h 543"/>
                  <a:gd name="T14" fmla="*/ 32 w 543"/>
                  <a:gd name="T15" fmla="*/ 25 h 543"/>
                  <a:gd name="T16" fmla="*/ 34 w 543"/>
                  <a:gd name="T17" fmla="*/ 22 h 543"/>
                  <a:gd name="T18" fmla="*/ 34 w 543"/>
                  <a:gd name="T19" fmla="*/ 20 h 543"/>
                  <a:gd name="T20" fmla="*/ 34 w 543"/>
                  <a:gd name="T21" fmla="*/ 17 h 543"/>
                  <a:gd name="T22" fmla="*/ 34 w 543"/>
                  <a:gd name="T23" fmla="*/ 14 h 543"/>
                  <a:gd name="T24" fmla="*/ 34 w 543"/>
                  <a:gd name="T25" fmla="*/ 12 h 543"/>
                  <a:gd name="T26" fmla="*/ 32 w 543"/>
                  <a:gd name="T27" fmla="*/ 9 h 543"/>
                  <a:gd name="T28" fmla="*/ 31 w 543"/>
                  <a:gd name="T29" fmla="*/ 7 h 543"/>
                  <a:gd name="T30" fmla="*/ 29 w 543"/>
                  <a:gd name="T31" fmla="*/ 5 h 543"/>
                  <a:gd name="T32" fmla="*/ 27 w 543"/>
                  <a:gd name="T33" fmla="*/ 3 h 543"/>
                  <a:gd name="T34" fmla="*/ 25 w 543"/>
                  <a:gd name="T35" fmla="*/ 2 h 543"/>
                  <a:gd name="T36" fmla="*/ 23 w 543"/>
                  <a:gd name="T37" fmla="*/ 1 h 543"/>
                  <a:gd name="T38" fmla="*/ 20 w 543"/>
                  <a:gd name="T39" fmla="*/ 0 h 543"/>
                  <a:gd name="T40" fmla="*/ 17 w 543"/>
                  <a:gd name="T41" fmla="*/ 0 h 543"/>
                  <a:gd name="T42" fmla="*/ 14 w 543"/>
                  <a:gd name="T43" fmla="*/ 0 h 543"/>
                  <a:gd name="T44" fmla="*/ 12 w 543"/>
                  <a:gd name="T45" fmla="*/ 1 h 543"/>
                  <a:gd name="T46" fmla="*/ 9 w 543"/>
                  <a:gd name="T47" fmla="*/ 2 h 543"/>
                  <a:gd name="T48" fmla="*/ 7 w 543"/>
                  <a:gd name="T49" fmla="*/ 3 h 543"/>
                  <a:gd name="T50" fmla="*/ 5 w 543"/>
                  <a:gd name="T51" fmla="*/ 5 h 543"/>
                  <a:gd name="T52" fmla="*/ 4 w 543"/>
                  <a:gd name="T53" fmla="*/ 7 h 543"/>
                  <a:gd name="T54" fmla="*/ 2 w 543"/>
                  <a:gd name="T55" fmla="*/ 9 h 543"/>
                  <a:gd name="T56" fmla="*/ 1 w 543"/>
                  <a:gd name="T57" fmla="*/ 12 h 543"/>
                  <a:gd name="T58" fmla="*/ 0 w 543"/>
                  <a:gd name="T59" fmla="*/ 14 h 543"/>
                  <a:gd name="T60" fmla="*/ 0 w 543"/>
                  <a:gd name="T61" fmla="*/ 17 h 543"/>
                  <a:gd name="T62" fmla="*/ 0 w 543"/>
                  <a:gd name="T63" fmla="*/ 17 h 543"/>
                  <a:gd name="T64" fmla="*/ 0 w 543"/>
                  <a:gd name="T65" fmla="*/ 18 h 543"/>
                  <a:gd name="T66" fmla="*/ 0 w 543"/>
                  <a:gd name="T67" fmla="*/ 20 h 543"/>
                  <a:gd name="T68" fmla="*/ 1 w 543"/>
                  <a:gd name="T69" fmla="*/ 23 h 543"/>
                  <a:gd name="T70" fmla="*/ 3 w 543"/>
                  <a:gd name="T71" fmla="*/ 25 h 543"/>
                  <a:gd name="T72" fmla="*/ 4 w 543"/>
                  <a:gd name="T73" fmla="*/ 28 h 543"/>
                  <a:gd name="T74" fmla="*/ 6 w 543"/>
                  <a:gd name="T75" fmla="*/ 29 h 543"/>
                  <a:gd name="T76" fmla="*/ 7 w 543"/>
                  <a:gd name="T77" fmla="*/ 31 h 543"/>
                  <a:gd name="T78" fmla="*/ 10 w 543"/>
                  <a:gd name="T79" fmla="*/ 32 h 543"/>
                  <a:gd name="T80" fmla="*/ 12 w 543"/>
                  <a:gd name="T81" fmla="*/ 34 h 543"/>
                  <a:gd name="T82" fmla="*/ 14 w 543"/>
                  <a:gd name="T83" fmla="*/ 34 h 543"/>
                  <a:gd name="T84" fmla="*/ 17 w 543"/>
                  <a:gd name="T85" fmla="*/ 34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3"/>
                  <a:gd name="T131" fmla="*/ 543 w 543"/>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3">
                    <a:moveTo>
                      <a:pt x="277" y="543"/>
                    </a:moveTo>
                    <a:lnTo>
                      <a:pt x="314" y="543"/>
                    </a:lnTo>
                    <a:lnTo>
                      <a:pt x="362" y="523"/>
                    </a:lnTo>
                    <a:lnTo>
                      <a:pt x="401" y="514"/>
                    </a:lnTo>
                    <a:lnTo>
                      <a:pt x="429" y="486"/>
                    </a:lnTo>
                    <a:lnTo>
                      <a:pt x="467" y="467"/>
                    </a:lnTo>
                    <a:lnTo>
                      <a:pt x="496" y="428"/>
                    </a:lnTo>
                    <a:lnTo>
                      <a:pt x="515" y="391"/>
                    </a:lnTo>
                    <a:lnTo>
                      <a:pt x="534" y="352"/>
                    </a:lnTo>
                    <a:lnTo>
                      <a:pt x="543" y="314"/>
                    </a:lnTo>
                    <a:lnTo>
                      <a:pt x="543" y="266"/>
                    </a:lnTo>
                    <a:lnTo>
                      <a:pt x="543" y="229"/>
                    </a:lnTo>
                    <a:lnTo>
                      <a:pt x="534" y="182"/>
                    </a:lnTo>
                    <a:lnTo>
                      <a:pt x="515" y="143"/>
                    </a:lnTo>
                    <a:lnTo>
                      <a:pt x="496" y="106"/>
                    </a:lnTo>
                    <a:lnTo>
                      <a:pt x="467" y="76"/>
                    </a:lnTo>
                    <a:lnTo>
                      <a:pt x="429" y="48"/>
                    </a:lnTo>
                    <a:lnTo>
                      <a:pt x="401" y="29"/>
                    </a:lnTo>
                    <a:lnTo>
                      <a:pt x="362" y="11"/>
                    </a:lnTo>
                    <a:lnTo>
                      <a:pt x="314" y="0"/>
                    </a:lnTo>
                    <a:lnTo>
                      <a:pt x="277" y="0"/>
                    </a:lnTo>
                    <a:lnTo>
                      <a:pt x="229" y="0"/>
                    </a:lnTo>
                    <a:lnTo>
                      <a:pt x="191" y="11"/>
                    </a:lnTo>
                    <a:lnTo>
                      <a:pt x="143" y="29"/>
                    </a:lnTo>
                    <a:lnTo>
                      <a:pt x="115" y="48"/>
                    </a:lnTo>
                    <a:lnTo>
                      <a:pt x="76" y="76"/>
                    </a:lnTo>
                    <a:lnTo>
                      <a:pt x="58" y="106"/>
                    </a:lnTo>
                    <a:lnTo>
                      <a:pt x="29" y="143"/>
                    </a:lnTo>
                    <a:lnTo>
                      <a:pt x="11" y="182"/>
                    </a:lnTo>
                    <a:lnTo>
                      <a:pt x="0" y="219"/>
                    </a:lnTo>
                    <a:lnTo>
                      <a:pt x="0" y="266"/>
                    </a:lnTo>
                    <a:lnTo>
                      <a:pt x="0" y="277"/>
                    </a:lnTo>
                    <a:lnTo>
                      <a:pt x="0" y="286"/>
                    </a:lnTo>
                    <a:lnTo>
                      <a:pt x="0" y="324"/>
                    </a:lnTo>
                    <a:lnTo>
                      <a:pt x="20" y="361"/>
                    </a:lnTo>
                    <a:lnTo>
                      <a:pt x="39" y="400"/>
                    </a:lnTo>
                    <a:lnTo>
                      <a:pt x="58" y="439"/>
                    </a:lnTo>
                    <a:lnTo>
                      <a:pt x="87" y="467"/>
                    </a:lnTo>
                    <a:lnTo>
                      <a:pt x="115" y="495"/>
                    </a:lnTo>
                    <a:lnTo>
                      <a:pt x="154" y="514"/>
                    </a:lnTo>
                    <a:lnTo>
                      <a:pt x="191" y="534"/>
                    </a:lnTo>
                    <a:lnTo>
                      <a:pt x="229" y="543"/>
                    </a:lnTo>
                    <a:lnTo>
                      <a:pt x="277"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0" name="Freeform 145">
                <a:extLst>
                  <a:ext uri="{FF2B5EF4-FFF2-40B4-BE49-F238E27FC236}">
                    <a16:creationId xmlns:a16="http://schemas.microsoft.com/office/drawing/2014/main" id="{588B355A-6794-44D5-A40B-D782F03A40B0}"/>
                  </a:ext>
                </a:extLst>
              </p:cNvPr>
              <p:cNvSpPr>
                <a:spLocks/>
              </p:cNvSpPr>
              <p:nvPr/>
            </p:nvSpPr>
            <p:spPr bwMode="auto">
              <a:xfrm>
                <a:off x="3707" y="2343"/>
                <a:ext cx="117" cy="116"/>
              </a:xfrm>
              <a:custGeom>
                <a:avLst/>
                <a:gdLst>
                  <a:gd name="T0" fmla="*/ 14 w 467"/>
                  <a:gd name="T1" fmla="*/ 29 h 465"/>
                  <a:gd name="T2" fmla="*/ 17 w 467"/>
                  <a:gd name="T3" fmla="*/ 29 h 465"/>
                  <a:gd name="T4" fmla="*/ 19 w 467"/>
                  <a:gd name="T5" fmla="*/ 28 h 465"/>
                  <a:gd name="T6" fmla="*/ 22 w 467"/>
                  <a:gd name="T7" fmla="*/ 27 h 465"/>
                  <a:gd name="T8" fmla="*/ 23 w 467"/>
                  <a:gd name="T9" fmla="*/ 26 h 465"/>
                  <a:gd name="T10" fmla="*/ 25 w 467"/>
                  <a:gd name="T11" fmla="*/ 25 h 465"/>
                  <a:gd name="T12" fmla="*/ 26 w 467"/>
                  <a:gd name="T13" fmla="*/ 23 h 465"/>
                  <a:gd name="T14" fmla="*/ 28 w 467"/>
                  <a:gd name="T15" fmla="*/ 21 h 465"/>
                  <a:gd name="T16" fmla="*/ 29 w 467"/>
                  <a:gd name="T17" fmla="*/ 19 h 465"/>
                  <a:gd name="T18" fmla="*/ 29 w 467"/>
                  <a:gd name="T19" fmla="*/ 16 h 465"/>
                  <a:gd name="T20" fmla="*/ 29 w 467"/>
                  <a:gd name="T21" fmla="*/ 14 h 465"/>
                  <a:gd name="T22" fmla="*/ 29 w 467"/>
                  <a:gd name="T23" fmla="*/ 12 h 465"/>
                  <a:gd name="T24" fmla="*/ 29 w 467"/>
                  <a:gd name="T25" fmla="*/ 10 h 465"/>
                  <a:gd name="T26" fmla="*/ 28 w 467"/>
                  <a:gd name="T27" fmla="*/ 8 h 465"/>
                  <a:gd name="T28" fmla="*/ 26 w 467"/>
                  <a:gd name="T29" fmla="*/ 6 h 465"/>
                  <a:gd name="T30" fmla="*/ 25 w 467"/>
                  <a:gd name="T31" fmla="*/ 4 h 465"/>
                  <a:gd name="T32" fmla="*/ 23 w 467"/>
                  <a:gd name="T33" fmla="*/ 3 h 465"/>
                  <a:gd name="T34" fmla="*/ 22 w 467"/>
                  <a:gd name="T35" fmla="*/ 2 h 465"/>
                  <a:gd name="T36" fmla="*/ 19 w 467"/>
                  <a:gd name="T37" fmla="*/ 0 h 465"/>
                  <a:gd name="T38" fmla="*/ 17 w 467"/>
                  <a:gd name="T39" fmla="*/ 0 h 465"/>
                  <a:gd name="T40" fmla="*/ 14 w 467"/>
                  <a:gd name="T41" fmla="*/ 0 h 465"/>
                  <a:gd name="T42" fmla="*/ 12 w 467"/>
                  <a:gd name="T43" fmla="*/ 0 h 465"/>
                  <a:gd name="T44" fmla="*/ 10 w 467"/>
                  <a:gd name="T45" fmla="*/ 0 h 465"/>
                  <a:gd name="T46" fmla="*/ 8 w 467"/>
                  <a:gd name="T47" fmla="*/ 1 h 465"/>
                  <a:gd name="T48" fmla="*/ 6 w 467"/>
                  <a:gd name="T49" fmla="*/ 2 h 465"/>
                  <a:gd name="T50" fmla="*/ 4 w 467"/>
                  <a:gd name="T51" fmla="*/ 4 h 465"/>
                  <a:gd name="T52" fmla="*/ 3 w 467"/>
                  <a:gd name="T53" fmla="*/ 6 h 465"/>
                  <a:gd name="T54" fmla="*/ 2 w 467"/>
                  <a:gd name="T55" fmla="*/ 8 h 465"/>
                  <a:gd name="T56" fmla="*/ 1 w 467"/>
                  <a:gd name="T57" fmla="*/ 9 h 465"/>
                  <a:gd name="T58" fmla="*/ 0 w 467"/>
                  <a:gd name="T59" fmla="*/ 12 h 465"/>
                  <a:gd name="T60" fmla="*/ 0 w 467"/>
                  <a:gd name="T61" fmla="*/ 14 h 465"/>
                  <a:gd name="T62" fmla="*/ 0 w 467"/>
                  <a:gd name="T63" fmla="*/ 15 h 465"/>
                  <a:gd name="T64" fmla="*/ 0 w 467"/>
                  <a:gd name="T65" fmla="*/ 17 h 465"/>
                  <a:gd name="T66" fmla="*/ 1 w 467"/>
                  <a:gd name="T67" fmla="*/ 19 h 465"/>
                  <a:gd name="T68" fmla="*/ 2 w 467"/>
                  <a:gd name="T69" fmla="*/ 21 h 465"/>
                  <a:gd name="T70" fmla="*/ 3 w 467"/>
                  <a:gd name="T71" fmla="*/ 23 h 465"/>
                  <a:gd name="T72" fmla="*/ 4 w 467"/>
                  <a:gd name="T73" fmla="*/ 25 h 465"/>
                  <a:gd name="T74" fmla="*/ 6 w 467"/>
                  <a:gd name="T75" fmla="*/ 27 h 465"/>
                  <a:gd name="T76" fmla="*/ 8 w 467"/>
                  <a:gd name="T77" fmla="*/ 27 h 465"/>
                  <a:gd name="T78" fmla="*/ 10 w 467"/>
                  <a:gd name="T79" fmla="*/ 28 h 465"/>
                  <a:gd name="T80" fmla="*/ 12 w 467"/>
                  <a:gd name="T81" fmla="*/ 29 h 465"/>
                  <a:gd name="T82" fmla="*/ 14 w 467"/>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29" y="465"/>
                    </a:moveTo>
                    <a:lnTo>
                      <a:pt x="267" y="465"/>
                    </a:lnTo>
                    <a:lnTo>
                      <a:pt x="305" y="456"/>
                    </a:lnTo>
                    <a:lnTo>
                      <a:pt x="343" y="437"/>
                    </a:lnTo>
                    <a:lnTo>
                      <a:pt x="372" y="417"/>
                    </a:lnTo>
                    <a:lnTo>
                      <a:pt x="400" y="398"/>
                    </a:lnTo>
                    <a:lnTo>
                      <a:pt x="419" y="370"/>
                    </a:lnTo>
                    <a:lnTo>
                      <a:pt x="438" y="341"/>
                    </a:lnTo>
                    <a:lnTo>
                      <a:pt x="458" y="303"/>
                    </a:lnTo>
                    <a:lnTo>
                      <a:pt x="467" y="266"/>
                    </a:lnTo>
                    <a:lnTo>
                      <a:pt x="467" y="227"/>
                    </a:lnTo>
                    <a:lnTo>
                      <a:pt x="467" y="190"/>
                    </a:lnTo>
                    <a:lnTo>
                      <a:pt x="458" y="160"/>
                    </a:lnTo>
                    <a:lnTo>
                      <a:pt x="438" y="123"/>
                    </a:lnTo>
                    <a:lnTo>
                      <a:pt x="419" y="95"/>
                    </a:lnTo>
                    <a:lnTo>
                      <a:pt x="400" y="65"/>
                    </a:lnTo>
                    <a:lnTo>
                      <a:pt x="372" y="47"/>
                    </a:lnTo>
                    <a:lnTo>
                      <a:pt x="343" y="28"/>
                    </a:lnTo>
                    <a:lnTo>
                      <a:pt x="305" y="9"/>
                    </a:lnTo>
                    <a:lnTo>
                      <a:pt x="267" y="0"/>
                    </a:lnTo>
                    <a:lnTo>
                      <a:pt x="229" y="0"/>
                    </a:lnTo>
                    <a:lnTo>
                      <a:pt x="190" y="0"/>
                    </a:lnTo>
                    <a:lnTo>
                      <a:pt x="162" y="9"/>
                    </a:lnTo>
                    <a:lnTo>
                      <a:pt x="125" y="18"/>
                    </a:lnTo>
                    <a:lnTo>
                      <a:pt x="95" y="37"/>
                    </a:lnTo>
                    <a:lnTo>
                      <a:pt x="67" y="65"/>
                    </a:lnTo>
                    <a:lnTo>
                      <a:pt x="47" y="95"/>
                    </a:lnTo>
                    <a:lnTo>
                      <a:pt x="29" y="123"/>
                    </a:lnTo>
                    <a:lnTo>
                      <a:pt x="10" y="151"/>
                    </a:lnTo>
                    <a:lnTo>
                      <a:pt x="0" y="190"/>
                    </a:lnTo>
                    <a:lnTo>
                      <a:pt x="0" y="227"/>
                    </a:lnTo>
                    <a:lnTo>
                      <a:pt x="0" y="237"/>
                    </a:lnTo>
                    <a:lnTo>
                      <a:pt x="0" y="275"/>
                    </a:lnTo>
                    <a:lnTo>
                      <a:pt x="10" y="313"/>
                    </a:lnTo>
                    <a:lnTo>
                      <a:pt x="29" y="341"/>
                    </a:lnTo>
                    <a:lnTo>
                      <a:pt x="47" y="370"/>
                    </a:lnTo>
                    <a:lnTo>
                      <a:pt x="67" y="398"/>
                    </a:lnTo>
                    <a:lnTo>
                      <a:pt x="95" y="428"/>
                    </a:lnTo>
                    <a:lnTo>
                      <a:pt x="125" y="437"/>
                    </a:lnTo>
                    <a:lnTo>
                      <a:pt x="162" y="456"/>
                    </a:lnTo>
                    <a:lnTo>
                      <a:pt x="190" y="465"/>
                    </a:lnTo>
                    <a:lnTo>
                      <a:pt x="229"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1" name="Freeform 146">
                <a:extLst>
                  <a:ext uri="{FF2B5EF4-FFF2-40B4-BE49-F238E27FC236}">
                    <a16:creationId xmlns:a16="http://schemas.microsoft.com/office/drawing/2014/main" id="{2FAFE364-E05E-4727-AD3A-19AFF501559F}"/>
                  </a:ext>
                </a:extLst>
              </p:cNvPr>
              <p:cNvSpPr>
                <a:spLocks/>
              </p:cNvSpPr>
              <p:nvPr/>
            </p:nvSpPr>
            <p:spPr bwMode="auto">
              <a:xfrm>
                <a:off x="3712" y="2345"/>
                <a:ext cx="100" cy="97"/>
              </a:xfrm>
              <a:custGeom>
                <a:avLst/>
                <a:gdLst>
                  <a:gd name="T0" fmla="*/ 13 w 400"/>
                  <a:gd name="T1" fmla="*/ 24 h 389"/>
                  <a:gd name="T2" fmla="*/ 14 w 400"/>
                  <a:gd name="T3" fmla="*/ 24 h 389"/>
                  <a:gd name="T4" fmla="*/ 17 w 400"/>
                  <a:gd name="T5" fmla="*/ 24 h 389"/>
                  <a:gd name="T6" fmla="*/ 19 w 400"/>
                  <a:gd name="T7" fmla="*/ 23 h 389"/>
                  <a:gd name="T8" fmla="*/ 20 w 400"/>
                  <a:gd name="T9" fmla="*/ 22 h 389"/>
                  <a:gd name="T10" fmla="*/ 22 w 400"/>
                  <a:gd name="T11" fmla="*/ 21 h 389"/>
                  <a:gd name="T12" fmla="*/ 23 w 400"/>
                  <a:gd name="T13" fmla="*/ 19 h 389"/>
                  <a:gd name="T14" fmla="*/ 23 w 400"/>
                  <a:gd name="T15" fmla="*/ 18 h 389"/>
                  <a:gd name="T16" fmla="*/ 25 w 400"/>
                  <a:gd name="T17" fmla="*/ 16 h 389"/>
                  <a:gd name="T18" fmla="*/ 25 w 400"/>
                  <a:gd name="T19" fmla="*/ 14 h 389"/>
                  <a:gd name="T20" fmla="*/ 25 w 400"/>
                  <a:gd name="T21" fmla="*/ 12 h 389"/>
                  <a:gd name="T22" fmla="*/ 25 w 400"/>
                  <a:gd name="T23" fmla="*/ 10 h 389"/>
                  <a:gd name="T24" fmla="*/ 25 w 400"/>
                  <a:gd name="T25" fmla="*/ 8 h 389"/>
                  <a:gd name="T26" fmla="*/ 23 w 400"/>
                  <a:gd name="T27" fmla="*/ 6 h 389"/>
                  <a:gd name="T28" fmla="*/ 23 w 400"/>
                  <a:gd name="T29" fmla="*/ 5 h 389"/>
                  <a:gd name="T30" fmla="*/ 22 w 400"/>
                  <a:gd name="T31" fmla="*/ 3 h 389"/>
                  <a:gd name="T32" fmla="*/ 20 w 400"/>
                  <a:gd name="T33" fmla="*/ 2 h 389"/>
                  <a:gd name="T34" fmla="*/ 19 w 400"/>
                  <a:gd name="T35" fmla="*/ 1 h 389"/>
                  <a:gd name="T36" fmla="*/ 17 w 400"/>
                  <a:gd name="T37" fmla="*/ 0 h 389"/>
                  <a:gd name="T38" fmla="*/ 14 w 400"/>
                  <a:gd name="T39" fmla="*/ 0 h 389"/>
                  <a:gd name="T40" fmla="*/ 13 w 400"/>
                  <a:gd name="T41" fmla="*/ 0 h 389"/>
                  <a:gd name="T42" fmla="*/ 11 w 400"/>
                  <a:gd name="T43" fmla="*/ 0 h 389"/>
                  <a:gd name="T44" fmla="*/ 9 w 400"/>
                  <a:gd name="T45" fmla="*/ 0 h 389"/>
                  <a:gd name="T46" fmla="*/ 7 w 400"/>
                  <a:gd name="T47" fmla="*/ 1 h 389"/>
                  <a:gd name="T48" fmla="*/ 6 w 400"/>
                  <a:gd name="T49" fmla="*/ 2 h 389"/>
                  <a:gd name="T50" fmla="*/ 4 w 400"/>
                  <a:gd name="T51" fmla="*/ 3 h 389"/>
                  <a:gd name="T52" fmla="*/ 3 w 400"/>
                  <a:gd name="T53" fmla="*/ 5 h 389"/>
                  <a:gd name="T54" fmla="*/ 2 w 400"/>
                  <a:gd name="T55" fmla="*/ 6 h 389"/>
                  <a:gd name="T56" fmla="*/ 1 w 400"/>
                  <a:gd name="T57" fmla="*/ 8 h 389"/>
                  <a:gd name="T58" fmla="*/ 1 w 400"/>
                  <a:gd name="T59" fmla="*/ 10 h 389"/>
                  <a:gd name="T60" fmla="*/ 0 w 400"/>
                  <a:gd name="T61" fmla="*/ 12 h 389"/>
                  <a:gd name="T62" fmla="*/ 0 w 400"/>
                  <a:gd name="T63" fmla="*/ 12 h 389"/>
                  <a:gd name="T64" fmla="*/ 1 w 400"/>
                  <a:gd name="T65" fmla="*/ 14 h 389"/>
                  <a:gd name="T66" fmla="*/ 1 w 400"/>
                  <a:gd name="T67" fmla="*/ 16 h 389"/>
                  <a:gd name="T68" fmla="*/ 2 w 400"/>
                  <a:gd name="T69" fmla="*/ 18 h 389"/>
                  <a:gd name="T70" fmla="*/ 3 w 400"/>
                  <a:gd name="T71" fmla="*/ 19 h 389"/>
                  <a:gd name="T72" fmla="*/ 4 w 400"/>
                  <a:gd name="T73" fmla="*/ 21 h 389"/>
                  <a:gd name="T74" fmla="*/ 6 w 400"/>
                  <a:gd name="T75" fmla="*/ 22 h 389"/>
                  <a:gd name="T76" fmla="*/ 7 w 400"/>
                  <a:gd name="T77" fmla="*/ 23 h 389"/>
                  <a:gd name="T78" fmla="*/ 9 w 400"/>
                  <a:gd name="T79" fmla="*/ 24 h 389"/>
                  <a:gd name="T80" fmla="*/ 11 w 400"/>
                  <a:gd name="T81" fmla="*/ 24 h 389"/>
                  <a:gd name="T82" fmla="*/ 13 w 400"/>
                  <a:gd name="T83" fmla="*/ 24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89"/>
                  <a:gd name="T128" fmla="*/ 400 w 40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89">
                    <a:moveTo>
                      <a:pt x="201" y="389"/>
                    </a:moveTo>
                    <a:lnTo>
                      <a:pt x="229" y="389"/>
                    </a:lnTo>
                    <a:lnTo>
                      <a:pt x="266" y="380"/>
                    </a:lnTo>
                    <a:lnTo>
                      <a:pt x="296" y="371"/>
                    </a:lnTo>
                    <a:lnTo>
                      <a:pt x="314" y="352"/>
                    </a:lnTo>
                    <a:lnTo>
                      <a:pt x="344" y="332"/>
                    </a:lnTo>
                    <a:lnTo>
                      <a:pt x="362" y="313"/>
                    </a:lnTo>
                    <a:lnTo>
                      <a:pt x="372" y="285"/>
                    </a:lnTo>
                    <a:lnTo>
                      <a:pt x="391" y="257"/>
                    </a:lnTo>
                    <a:lnTo>
                      <a:pt x="391" y="228"/>
                    </a:lnTo>
                    <a:lnTo>
                      <a:pt x="400" y="199"/>
                    </a:lnTo>
                    <a:lnTo>
                      <a:pt x="391" y="162"/>
                    </a:lnTo>
                    <a:lnTo>
                      <a:pt x="391" y="133"/>
                    </a:lnTo>
                    <a:lnTo>
                      <a:pt x="372" y="104"/>
                    </a:lnTo>
                    <a:lnTo>
                      <a:pt x="362" y="75"/>
                    </a:lnTo>
                    <a:lnTo>
                      <a:pt x="344" y="56"/>
                    </a:lnTo>
                    <a:lnTo>
                      <a:pt x="314" y="38"/>
                    </a:lnTo>
                    <a:lnTo>
                      <a:pt x="296" y="19"/>
                    </a:lnTo>
                    <a:lnTo>
                      <a:pt x="266" y="9"/>
                    </a:lnTo>
                    <a:lnTo>
                      <a:pt x="229" y="0"/>
                    </a:lnTo>
                    <a:lnTo>
                      <a:pt x="201" y="0"/>
                    </a:lnTo>
                    <a:lnTo>
                      <a:pt x="171" y="0"/>
                    </a:lnTo>
                    <a:lnTo>
                      <a:pt x="143" y="9"/>
                    </a:lnTo>
                    <a:lnTo>
                      <a:pt x="115" y="19"/>
                    </a:lnTo>
                    <a:lnTo>
                      <a:pt x="86" y="38"/>
                    </a:lnTo>
                    <a:lnTo>
                      <a:pt x="67" y="56"/>
                    </a:lnTo>
                    <a:lnTo>
                      <a:pt x="48" y="75"/>
                    </a:lnTo>
                    <a:lnTo>
                      <a:pt x="28" y="104"/>
                    </a:lnTo>
                    <a:lnTo>
                      <a:pt x="19" y="133"/>
                    </a:lnTo>
                    <a:lnTo>
                      <a:pt x="10" y="162"/>
                    </a:lnTo>
                    <a:lnTo>
                      <a:pt x="0" y="190"/>
                    </a:lnTo>
                    <a:lnTo>
                      <a:pt x="0" y="199"/>
                    </a:lnTo>
                    <a:lnTo>
                      <a:pt x="10" y="228"/>
                    </a:lnTo>
                    <a:lnTo>
                      <a:pt x="19" y="266"/>
                    </a:lnTo>
                    <a:lnTo>
                      <a:pt x="28" y="285"/>
                    </a:lnTo>
                    <a:lnTo>
                      <a:pt x="48" y="313"/>
                    </a:lnTo>
                    <a:lnTo>
                      <a:pt x="67" y="332"/>
                    </a:lnTo>
                    <a:lnTo>
                      <a:pt x="86" y="352"/>
                    </a:lnTo>
                    <a:lnTo>
                      <a:pt x="115" y="371"/>
                    </a:lnTo>
                    <a:lnTo>
                      <a:pt x="143" y="380"/>
                    </a:lnTo>
                    <a:lnTo>
                      <a:pt x="171" y="389"/>
                    </a:lnTo>
                    <a:lnTo>
                      <a:pt x="20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2" name="Freeform 147">
                <a:extLst>
                  <a:ext uri="{FF2B5EF4-FFF2-40B4-BE49-F238E27FC236}">
                    <a16:creationId xmlns:a16="http://schemas.microsoft.com/office/drawing/2014/main" id="{6AC62237-5FBF-48C9-9CAB-EE5EB989AFEB}"/>
                  </a:ext>
                </a:extLst>
              </p:cNvPr>
              <p:cNvSpPr>
                <a:spLocks/>
              </p:cNvSpPr>
              <p:nvPr/>
            </p:nvSpPr>
            <p:spPr bwMode="auto">
              <a:xfrm>
                <a:off x="3719" y="2347"/>
                <a:ext cx="79" cy="81"/>
              </a:xfrm>
              <a:custGeom>
                <a:avLst/>
                <a:gdLst>
                  <a:gd name="T0" fmla="*/ 10 w 316"/>
                  <a:gd name="T1" fmla="*/ 20 h 323"/>
                  <a:gd name="T2" fmla="*/ 12 w 316"/>
                  <a:gd name="T3" fmla="*/ 20 h 323"/>
                  <a:gd name="T4" fmla="*/ 13 w 316"/>
                  <a:gd name="T5" fmla="*/ 20 h 323"/>
                  <a:gd name="T6" fmla="*/ 14 w 316"/>
                  <a:gd name="T7" fmla="*/ 19 h 323"/>
                  <a:gd name="T8" fmla="*/ 16 w 316"/>
                  <a:gd name="T9" fmla="*/ 18 h 323"/>
                  <a:gd name="T10" fmla="*/ 17 w 316"/>
                  <a:gd name="T11" fmla="*/ 17 h 323"/>
                  <a:gd name="T12" fmla="*/ 18 w 316"/>
                  <a:gd name="T13" fmla="*/ 16 h 323"/>
                  <a:gd name="T14" fmla="*/ 19 w 316"/>
                  <a:gd name="T15" fmla="*/ 15 h 323"/>
                  <a:gd name="T16" fmla="*/ 20 w 316"/>
                  <a:gd name="T17" fmla="*/ 13 h 323"/>
                  <a:gd name="T18" fmla="*/ 20 w 316"/>
                  <a:gd name="T19" fmla="*/ 12 h 323"/>
                  <a:gd name="T20" fmla="*/ 20 w 316"/>
                  <a:gd name="T21" fmla="*/ 10 h 323"/>
                  <a:gd name="T22" fmla="*/ 20 w 316"/>
                  <a:gd name="T23" fmla="*/ 8 h 323"/>
                  <a:gd name="T24" fmla="*/ 20 w 316"/>
                  <a:gd name="T25" fmla="*/ 7 h 323"/>
                  <a:gd name="T26" fmla="*/ 19 w 316"/>
                  <a:gd name="T27" fmla="*/ 6 h 323"/>
                  <a:gd name="T28" fmla="*/ 18 w 316"/>
                  <a:gd name="T29" fmla="*/ 4 h 323"/>
                  <a:gd name="T30" fmla="*/ 17 w 316"/>
                  <a:gd name="T31" fmla="*/ 3 h 323"/>
                  <a:gd name="T32" fmla="*/ 16 w 316"/>
                  <a:gd name="T33" fmla="*/ 2 h 323"/>
                  <a:gd name="T34" fmla="*/ 14 w 316"/>
                  <a:gd name="T35" fmla="*/ 1 h 323"/>
                  <a:gd name="T36" fmla="*/ 13 w 316"/>
                  <a:gd name="T37" fmla="*/ 1 h 323"/>
                  <a:gd name="T38" fmla="*/ 12 w 316"/>
                  <a:gd name="T39" fmla="*/ 0 h 323"/>
                  <a:gd name="T40" fmla="*/ 10 w 316"/>
                  <a:gd name="T41" fmla="*/ 0 h 323"/>
                  <a:gd name="T42" fmla="*/ 9 w 316"/>
                  <a:gd name="T43" fmla="*/ 0 h 323"/>
                  <a:gd name="T44" fmla="*/ 7 w 316"/>
                  <a:gd name="T45" fmla="*/ 1 h 323"/>
                  <a:gd name="T46" fmla="*/ 6 w 316"/>
                  <a:gd name="T47" fmla="*/ 1 h 323"/>
                  <a:gd name="T48" fmla="*/ 4 w 316"/>
                  <a:gd name="T49" fmla="*/ 2 h 323"/>
                  <a:gd name="T50" fmla="*/ 3 w 316"/>
                  <a:gd name="T51" fmla="*/ 3 h 323"/>
                  <a:gd name="T52" fmla="*/ 2 w 316"/>
                  <a:gd name="T53" fmla="*/ 4 h 323"/>
                  <a:gd name="T54" fmla="*/ 1 w 316"/>
                  <a:gd name="T55" fmla="*/ 6 h 323"/>
                  <a:gd name="T56" fmla="*/ 1 w 316"/>
                  <a:gd name="T57" fmla="*/ 7 h 323"/>
                  <a:gd name="T58" fmla="*/ 0 w 316"/>
                  <a:gd name="T59" fmla="*/ 8 h 323"/>
                  <a:gd name="T60" fmla="*/ 0 w 316"/>
                  <a:gd name="T61" fmla="*/ 10 h 323"/>
                  <a:gd name="T62" fmla="*/ 0 w 316"/>
                  <a:gd name="T63" fmla="*/ 12 h 323"/>
                  <a:gd name="T64" fmla="*/ 1 w 316"/>
                  <a:gd name="T65" fmla="*/ 13 h 323"/>
                  <a:gd name="T66" fmla="*/ 1 w 316"/>
                  <a:gd name="T67" fmla="*/ 15 h 323"/>
                  <a:gd name="T68" fmla="*/ 2 w 316"/>
                  <a:gd name="T69" fmla="*/ 16 h 323"/>
                  <a:gd name="T70" fmla="*/ 3 w 316"/>
                  <a:gd name="T71" fmla="*/ 17 h 323"/>
                  <a:gd name="T72" fmla="*/ 4 w 316"/>
                  <a:gd name="T73" fmla="*/ 18 h 323"/>
                  <a:gd name="T74" fmla="*/ 6 w 316"/>
                  <a:gd name="T75" fmla="*/ 19 h 323"/>
                  <a:gd name="T76" fmla="*/ 7 w 316"/>
                  <a:gd name="T77" fmla="*/ 20 h 323"/>
                  <a:gd name="T78" fmla="*/ 9 w 316"/>
                  <a:gd name="T79" fmla="*/ 20 h 323"/>
                  <a:gd name="T80" fmla="*/ 10 w 316"/>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6"/>
                  <a:gd name="T124" fmla="*/ 0 h 323"/>
                  <a:gd name="T125" fmla="*/ 316 w 316"/>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6" h="323">
                    <a:moveTo>
                      <a:pt x="162" y="323"/>
                    </a:moveTo>
                    <a:lnTo>
                      <a:pt x="182" y="314"/>
                    </a:lnTo>
                    <a:lnTo>
                      <a:pt x="210" y="314"/>
                    </a:lnTo>
                    <a:lnTo>
                      <a:pt x="229" y="304"/>
                    </a:lnTo>
                    <a:lnTo>
                      <a:pt x="258" y="285"/>
                    </a:lnTo>
                    <a:lnTo>
                      <a:pt x="277" y="276"/>
                    </a:lnTo>
                    <a:lnTo>
                      <a:pt x="286" y="257"/>
                    </a:lnTo>
                    <a:lnTo>
                      <a:pt x="305" y="237"/>
                    </a:lnTo>
                    <a:lnTo>
                      <a:pt x="316" y="209"/>
                    </a:lnTo>
                    <a:lnTo>
                      <a:pt x="316" y="190"/>
                    </a:lnTo>
                    <a:lnTo>
                      <a:pt x="316" y="162"/>
                    </a:lnTo>
                    <a:lnTo>
                      <a:pt x="316" y="133"/>
                    </a:lnTo>
                    <a:lnTo>
                      <a:pt x="316" y="114"/>
                    </a:lnTo>
                    <a:lnTo>
                      <a:pt x="305" y="86"/>
                    </a:lnTo>
                    <a:lnTo>
                      <a:pt x="286" y="66"/>
                    </a:lnTo>
                    <a:lnTo>
                      <a:pt x="277" y="47"/>
                    </a:lnTo>
                    <a:lnTo>
                      <a:pt x="258" y="29"/>
                    </a:lnTo>
                    <a:lnTo>
                      <a:pt x="229" y="19"/>
                    </a:lnTo>
                    <a:lnTo>
                      <a:pt x="210" y="10"/>
                    </a:lnTo>
                    <a:lnTo>
                      <a:pt x="182" y="0"/>
                    </a:lnTo>
                    <a:lnTo>
                      <a:pt x="162" y="0"/>
                    </a:lnTo>
                    <a:lnTo>
                      <a:pt x="134" y="0"/>
                    </a:lnTo>
                    <a:lnTo>
                      <a:pt x="115" y="10"/>
                    </a:lnTo>
                    <a:lnTo>
                      <a:pt x="87" y="19"/>
                    </a:lnTo>
                    <a:lnTo>
                      <a:pt x="67" y="29"/>
                    </a:lnTo>
                    <a:lnTo>
                      <a:pt x="48" y="47"/>
                    </a:lnTo>
                    <a:lnTo>
                      <a:pt x="30" y="66"/>
                    </a:lnTo>
                    <a:lnTo>
                      <a:pt x="20" y="86"/>
                    </a:lnTo>
                    <a:lnTo>
                      <a:pt x="11" y="114"/>
                    </a:lnTo>
                    <a:lnTo>
                      <a:pt x="0" y="133"/>
                    </a:lnTo>
                    <a:lnTo>
                      <a:pt x="0" y="162"/>
                    </a:lnTo>
                    <a:lnTo>
                      <a:pt x="0" y="190"/>
                    </a:lnTo>
                    <a:lnTo>
                      <a:pt x="11" y="209"/>
                    </a:lnTo>
                    <a:lnTo>
                      <a:pt x="20" y="237"/>
                    </a:lnTo>
                    <a:lnTo>
                      <a:pt x="30" y="257"/>
                    </a:lnTo>
                    <a:lnTo>
                      <a:pt x="48" y="276"/>
                    </a:lnTo>
                    <a:lnTo>
                      <a:pt x="67" y="285"/>
                    </a:lnTo>
                    <a:lnTo>
                      <a:pt x="87" y="304"/>
                    </a:lnTo>
                    <a:lnTo>
                      <a:pt x="115" y="314"/>
                    </a:lnTo>
                    <a:lnTo>
                      <a:pt x="134" y="314"/>
                    </a:lnTo>
                    <a:lnTo>
                      <a:pt x="162"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3" name="Freeform 148">
                <a:extLst>
                  <a:ext uri="{FF2B5EF4-FFF2-40B4-BE49-F238E27FC236}">
                    <a16:creationId xmlns:a16="http://schemas.microsoft.com/office/drawing/2014/main" id="{7E3D08BF-1A18-43F8-B234-FEFAF5252D94}"/>
                  </a:ext>
                </a:extLst>
              </p:cNvPr>
              <p:cNvSpPr>
                <a:spLocks/>
              </p:cNvSpPr>
              <p:nvPr/>
            </p:nvSpPr>
            <p:spPr bwMode="auto">
              <a:xfrm>
                <a:off x="3957" y="2404"/>
                <a:ext cx="331" cy="331"/>
              </a:xfrm>
              <a:custGeom>
                <a:avLst/>
                <a:gdLst>
                  <a:gd name="T0" fmla="*/ 42 w 1324"/>
                  <a:gd name="T1" fmla="*/ 83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9 w 1324"/>
                  <a:gd name="T15" fmla="*/ 60 h 1321"/>
                  <a:gd name="T16" fmla="*/ 81 w 1324"/>
                  <a:gd name="T17" fmla="*/ 54 h 1321"/>
                  <a:gd name="T18" fmla="*/ 82 w 1324"/>
                  <a:gd name="T19" fmla="*/ 48 h 1321"/>
                  <a:gd name="T20" fmla="*/ 83 w 1324"/>
                  <a:gd name="T21" fmla="*/ 41 h 1321"/>
                  <a:gd name="T22" fmla="*/ 82 w 1324"/>
                  <a:gd name="T23" fmla="*/ 35 h 1321"/>
                  <a:gd name="T24" fmla="*/ 81 w 1324"/>
                  <a:gd name="T25" fmla="*/ 28 h 1321"/>
                  <a:gd name="T26" fmla="*/ 79 w 1324"/>
                  <a:gd name="T27" fmla="*/ 22 h 1321"/>
                  <a:gd name="T28" fmla="*/ 75 w 1324"/>
                  <a:gd name="T29" fmla="*/ 17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5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4" name="Freeform 149">
                <a:extLst>
                  <a:ext uri="{FF2B5EF4-FFF2-40B4-BE49-F238E27FC236}">
                    <a16:creationId xmlns:a16="http://schemas.microsoft.com/office/drawing/2014/main" id="{3B47EB8C-4A01-4D44-9249-8078D200CF2A}"/>
                  </a:ext>
                </a:extLst>
              </p:cNvPr>
              <p:cNvSpPr>
                <a:spLocks/>
              </p:cNvSpPr>
              <p:nvPr/>
            </p:nvSpPr>
            <p:spPr bwMode="auto">
              <a:xfrm>
                <a:off x="3957" y="2404"/>
                <a:ext cx="331" cy="331"/>
              </a:xfrm>
              <a:custGeom>
                <a:avLst/>
                <a:gdLst>
                  <a:gd name="T0" fmla="*/ 42 w 1324"/>
                  <a:gd name="T1" fmla="*/ 83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9 w 1324"/>
                  <a:gd name="T15" fmla="*/ 60 h 1321"/>
                  <a:gd name="T16" fmla="*/ 81 w 1324"/>
                  <a:gd name="T17" fmla="*/ 54 h 1321"/>
                  <a:gd name="T18" fmla="*/ 82 w 1324"/>
                  <a:gd name="T19" fmla="*/ 48 h 1321"/>
                  <a:gd name="T20" fmla="*/ 83 w 1324"/>
                  <a:gd name="T21" fmla="*/ 41 h 1321"/>
                  <a:gd name="T22" fmla="*/ 82 w 1324"/>
                  <a:gd name="T23" fmla="*/ 35 h 1321"/>
                  <a:gd name="T24" fmla="*/ 81 w 1324"/>
                  <a:gd name="T25" fmla="*/ 28 h 1321"/>
                  <a:gd name="T26" fmla="*/ 79 w 1324"/>
                  <a:gd name="T27" fmla="*/ 22 h 1321"/>
                  <a:gd name="T28" fmla="*/ 75 w 1324"/>
                  <a:gd name="T29" fmla="*/ 17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5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65" name="Freeform 150">
                <a:extLst>
                  <a:ext uri="{FF2B5EF4-FFF2-40B4-BE49-F238E27FC236}">
                    <a16:creationId xmlns:a16="http://schemas.microsoft.com/office/drawing/2014/main" id="{B2FE63A0-F03B-48E0-A787-9668652C9C04}"/>
                  </a:ext>
                </a:extLst>
              </p:cNvPr>
              <p:cNvSpPr>
                <a:spLocks/>
              </p:cNvSpPr>
              <p:nvPr/>
            </p:nvSpPr>
            <p:spPr bwMode="auto">
              <a:xfrm>
                <a:off x="3957" y="2404"/>
                <a:ext cx="331" cy="331"/>
              </a:xfrm>
              <a:custGeom>
                <a:avLst/>
                <a:gdLst>
                  <a:gd name="T0" fmla="*/ 42 w 1324"/>
                  <a:gd name="T1" fmla="*/ 83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9 w 1324"/>
                  <a:gd name="T15" fmla="*/ 60 h 1321"/>
                  <a:gd name="T16" fmla="*/ 81 w 1324"/>
                  <a:gd name="T17" fmla="*/ 54 h 1321"/>
                  <a:gd name="T18" fmla="*/ 82 w 1324"/>
                  <a:gd name="T19" fmla="*/ 48 h 1321"/>
                  <a:gd name="T20" fmla="*/ 83 w 1324"/>
                  <a:gd name="T21" fmla="*/ 41 h 1321"/>
                  <a:gd name="T22" fmla="*/ 82 w 1324"/>
                  <a:gd name="T23" fmla="*/ 35 h 1321"/>
                  <a:gd name="T24" fmla="*/ 81 w 1324"/>
                  <a:gd name="T25" fmla="*/ 28 h 1321"/>
                  <a:gd name="T26" fmla="*/ 79 w 1324"/>
                  <a:gd name="T27" fmla="*/ 22 h 1321"/>
                  <a:gd name="T28" fmla="*/ 75 w 1324"/>
                  <a:gd name="T29" fmla="*/ 17 h 1321"/>
                  <a:gd name="T30" fmla="*/ 71 w 1324"/>
                  <a:gd name="T31" fmla="*/ 12 h 1321"/>
                  <a:gd name="T32" fmla="*/ 66 w 1324"/>
                  <a:gd name="T33" fmla="*/ 8 h 1321"/>
                  <a:gd name="T34" fmla="*/ 61 w 1324"/>
                  <a:gd name="T35" fmla="*/ 4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4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5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3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1" y="1312"/>
                    </a:lnTo>
                    <a:lnTo>
                      <a:pt x="876" y="1284"/>
                    </a:lnTo>
                    <a:lnTo>
                      <a:pt x="972" y="1246"/>
                    </a:lnTo>
                    <a:lnTo>
                      <a:pt x="1057" y="1189"/>
                    </a:lnTo>
                    <a:lnTo>
                      <a:pt x="1134" y="1122"/>
                    </a:lnTo>
                    <a:lnTo>
                      <a:pt x="1199" y="1046"/>
                    </a:lnTo>
                    <a:lnTo>
                      <a:pt x="1257" y="960"/>
                    </a:lnTo>
                    <a:lnTo>
                      <a:pt x="1295" y="865"/>
                    </a:lnTo>
                    <a:lnTo>
                      <a:pt x="1314" y="761"/>
                    </a:lnTo>
                    <a:lnTo>
                      <a:pt x="1324" y="656"/>
                    </a:lnTo>
                    <a:lnTo>
                      <a:pt x="1314" y="552"/>
                    </a:lnTo>
                    <a:lnTo>
                      <a:pt x="1295" y="448"/>
                    </a:lnTo>
                    <a:lnTo>
                      <a:pt x="1257" y="352"/>
                    </a:lnTo>
                    <a:lnTo>
                      <a:pt x="1199" y="266"/>
                    </a:lnTo>
                    <a:lnTo>
                      <a:pt x="1134" y="191"/>
                    </a:lnTo>
                    <a:lnTo>
                      <a:pt x="1057" y="124"/>
                    </a:lnTo>
                    <a:lnTo>
                      <a:pt x="972" y="67"/>
                    </a:lnTo>
                    <a:lnTo>
                      <a:pt x="876" y="29"/>
                    </a:lnTo>
                    <a:lnTo>
                      <a:pt x="771" y="0"/>
                    </a:lnTo>
                    <a:lnTo>
                      <a:pt x="667" y="0"/>
                    </a:lnTo>
                    <a:lnTo>
                      <a:pt x="552" y="0"/>
                    </a:lnTo>
                    <a:lnTo>
                      <a:pt x="457" y="29"/>
                    </a:lnTo>
                    <a:lnTo>
                      <a:pt x="362" y="67"/>
                    </a:lnTo>
                    <a:lnTo>
                      <a:pt x="277" y="124"/>
                    </a:lnTo>
                    <a:lnTo>
                      <a:pt x="201" y="191"/>
                    </a:lnTo>
                    <a:lnTo>
                      <a:pt x="134" y="266"/>
                    </a:lnTo>
                    <a:lnTo>
                      <a:pt x="76" y="352"/>
                    </a:lnTo>
                    <a:lnTo>
                      <a:pt x="39" y="448"/>
                    </a:lnTo>
                    <a:lnTo>
                      <a:pt x="11" y="552"/>
                    </a:lnTo>
                    <a:lnTo>
                      <a:pt x="0" y="656"/>
                    </a:lnTo>
                    <a:lnTo>
                      <a:pt x="11" y="761"/>
                    </a:lnTo>
                    <a:lnTo>
                      <a:pt x="39" y="865"/>
                    </a:lnTo>
                    <a:lnTo>
                      <a:pt x="76" y="960"/>
                    </a:lnTo>
                    <a:lnTo>
                      <a:pt x="134" y="1046"/>
                    </a:lnTo>
                    <a:lnTo>
                      <a:pt x="201" y="1122"/>
                    </a:lnTo>
                    <a:lnTo>
                      <a:pt x="277" y="1189"/>
                    </a:lnTo>
                    <a:lnTo>
                      <a:pt x="362" y="1246"/>
                    </a:lnTo>
                    <a:lnTo>
                      <a:pt x="457" y="1284"/>
                    </a:lnTo>
                    <a:lnTo>
                      <a:pt x="552"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66" name="Freeform 151">
                <a:extLst>
                  <a:ext uri="{FF2B5EF4-FFF2-40B4-BE49-F238E27FC236}">
                    <a16:creationId xmlns:a16="http://schemas.microsoft.com/office/drawing/2014/main" id="{182020FD-60D1-4BA6-BF78-2B6FAB911494}"/>
                  </a:ext>
                </a:extLst>
              </p:cNvPr>
              <p:cNvSpPr>
                <a:spLocks/>
              </p:cNvSpPr>
              <p:nvPr/>
            </p:nvSpPr>
            <p:spPr bwMode="auto">
              <a:xfrm>
                <a:off x="4005" y="2428"/>
                <a:ext cx="174" cy="174"/>
              </a:xfrm>
              <a:custGeom>
                <a:avLst/>
                <a:gdLst>
                  <a:gd name="T0" fmla="*/ 22 w 694"/>
                  <a:gd name="T1" fmla="*/ 44 h 694"/>
                  <a:gd name="T2" fmla="*/ 25 w 694"/>
                  <a:gd name="T3" fmla="*/ 43 h 694"/>
                  <a:gd name="T4" fmla="*/ 29 w 694"/>
                  <a:gd name="T5" fmla="*/ 42 h 694"/>
                  <a:gd name="T6" fmla="*/ 32 w 694"/>
                  <a:gd name="T7" fmla="*/ 41 h 694"/>
                  <a:gd name="T8" fmla="*/ 35 w 694"/>
                  <a:gd name="T9" fmla="*/ 39 h 694"/>
                  <a:gd name="T10" fmla="*/ 37 w 694"/>
                  <a:gd name="T11" fmla="*/ 37 h 694"/>
                  <a:gd name="T12" fmla="*/ 39 w 694"/>
                  <a:gd name="T13" fmla="*/ 35 h 694"/>
                  <a:gd name="T14" fmla="*/ 41 w 694"/>
                  <a:gd name="T15" fmla="*/ 32 h 694"/>
                  <a:gd name="T16" fmla="*/ 42 w 694"/>
                  <a:gd name="T17" fmla="*/ 29 h 694"/>
                  <a:gd name="T18" fmla="*/ 44 w 694"/>
                  <a:gd name="T19" fmla="*/ 25 h 694"/>
                  <a:gd name="T20" fmla="*/ 44 w 694"/>
                  <a:gd name="T21" fmla="*/ 22 h 694"/>
                  <a:gd name="T22" fmla="*/ 44 w 694"/>
                  <a:gd name="T23" fmla="*/ 18 h 694"/>
                  <a:gd name="T24" fmla="*/ 42 w 694"/>
                  <a:gd name="T25" fmla="*/ 15 h 694"/>
                  <a:gd name="T26" fmla="*/ 41 w 694"/>
                  <a:gd name="T27" fmla="*/ 12 h 694"/>
                  <a:gd name="T28" fmla="*/ 39 w 694"/>
                  <a:gd name="T29" fmla="*/ 9 h 694"/>
                  <a:gd name="T30" fmla="*/ 37 w 694"/>
                  <a:gd name="T31" fmla="*/ 6 h 694"/>
                  <a:gd name="T32" fmla="*/ 35 w 694"/>
                  <a:gd name="T33" fmla="*/ 4 h 694"/>
                  <a:gd name="T34" fmla="*/ 32 w 694"/>
                  <a:gd name="T35" fmla="*/ 3 h 694"/>
                  <a:gd name="T36" fmla="*/ 29 w 694"/>
                  <a:gd name="T37" fmla="*/ 1 h 694"/>
                  <a:gd name="T38" fmla="*/ 25 w 694"/>
                  <a:gd name="T39" fmla="*/ 0 h 694"/>
                  <a:gd name="T40" fmla="*/ 22 w 694"/>
                  <a:gd name="T41" fmla="*/ 0 h 694"/>
                  <a:gd name="T42" fmla="*/ 18 w 694"/>
                  <a:gd name="T43" fmla="*/ 0 h 694"/>
                  <a:gd name="T44" fmla="*/ 15 w 694"/>
                  <a:gd name="T45" fmla="*/ 1 h 694"/>
                  <a:gd name="T46" fmla="*/ 12 w 694"/>
                  <a:gd name="T47" fmla="*/ 3 h 694"/>
                  <a:gd name="T48" fmla="*/ 9 w 694"/>
                  <a:gd name="T49" fmla="*/ 4 h 694"/>
                  <a:gd name="T50" fmla="*/ 6 w 694"/>
                  <a:gd name="T51" fmla="*/ 6 h 694"/>
                  <a:gd name="T52" fmla="*/ 4 w 694"/>
                  <a:gd name="T53" fmla="*/ 9 h 694"/>
                  <a:gd name="T54" fmla="*/ 3 w 694"/>
                  <a:gd name="T55" fmla="*/ 12 h 694"/>
                  <a:gd name="T56" fmla="*/ 1 w 694"/>
                  <a:gd name="T57" fmla="*/ 15 h 694"/>
                  <a:gd name="T58" fmla="*/ 0 w 694"/>
                  <a:gd name="T59" fmla="*/ 18 h 694"/>
                  <a:gd name="T60" fmla="*/ 0 w 694"/>
                  <a:gd name="T61" fmla="*/ 22 h 694"/>
                  <a:gd name="T62" fmla="*/ 0 w 694"/>
                  <a:gd name="T63" fmla="*/ 25 h 694"/>
                  <a:gd name="T64" fmla="*/ 1 w 694"/>
                  <a:gd name="T65" fmla="*/ 29 h 694"/>
                  <a:gd name="T66" fmla="*/ 3 w 694"/>
                  <a:gd name="T67" fmla="*/ 32 h 694"/>
                  <a:gd name="T68" fmla="*/ 4 w 694"/>
                  <a:gd name="T69" fmla="*/ 35 h 694"/>
                  <a:gd name="T70" fmla="*/ 6 w 694"/>
                  <a:gd name="T71" fmla="*/ 37 h 694"/>
                  <a:gd name="T72" fmla="*/ 9 w 694"/>
                  <a:gd name="T73" fmla="*/ 39 h 694"/>
                  <a:gd name="T74" fmla="*/ 12 w 694"/>
                  <a:gd name="T75" fmla="*/ 41 h 694"/>
                  <a:gd name="T76" fmla="*/ 15 w 694"/>
                  <a:gd name="T77" fmla="*/ 42 h 694"/>
                  <a:gd name="T78" fmla="*/ 18 w 694"/>
                  <a:gd name="T79" fmla="*/ 43 h 694"/>
                  <a:gd name="T80" fmla="*/ 22 w 694"/>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3" y="694"/>
                    </a:moveTo>
                    <a:lnTo>
                      <a:pt x="400" y="685"/>
                    </a:lnTo>
                    <a:lnTo>
                      <a:pt x="456" y="675"/>
                    </a:lnTo>
                    <a:lnTo>
                      <a:pt x="504" y="656"/>
                    </a:lnTo>
                    <a:lnTo>
                      <a:pt x="552" y="628"/>
                    </a:lnTo>
                    <a:lnTo>
                      <a:pt x="590" y="590"/>
                    </a:lnTo>
                    <a:lnTo>
                      <a:pt x="628" y="552"/>
                    </a:lnTo>
                    <a:lnTo>
                      <a:pt x="657" y="504"/>
                    </a:lnTo>
                    <a:lnTo>
                      <a:pt x="675" y="457"/>
                    </a:lnTo>
                    <a:lnTo>
                      <a:pt x="694" y="400"/>
                    </a:lnTo>
                    <a:lnTo>
                      <a:pt x="694" y="342"/>
                    </a:lnTo>
                    <a:lnTo>
                      <a:pt x="694" y="286"/>
                    </a:lnTo>
                    <a:lnTo>
                      <a:pt x="675" y="238"/>
                    </a:lnTo>
                    <a:lnTo>
                      <a:pt x="657" y="182"/>
                    </a:lnTo>
                    <a:lnTo>
                      <a:pt x="628" y="143"/>
                    </a:lnTo>
                    <a:lnTo>
                      <a:pt x="590" y="96"/>
                    </a:lnTo>
                    <a:lnTo>
                      <a:pt x="552" y="67"/>
                    </a:lnTo>
                    <a:lnTo>
                      <a:pt x="504" y="39"/>
                    </a:lnTo>
                    <a:lnTo>
                      <a:pt x="456" y="9"/>
                    </a:lnTo>
                    <a:lnTo>
                      <a:pt x="400" y="0"/>
                    </a:lnTo>
                    <a:lnTo>
                      <a:pt x="343" y="0"/>
                    </a:lnTo>
                    <a:lnTo>
                      <a:pt x="285" y="0"/>
                    </a:lnTo>
                    <a:lnTo>
                      <a:pt x="238" y="9"/>
                    </a:lnTo>
                    <a:lnTo>
                      <a:pt x="190" y="39"/>
                    </a:lnTo>
                    <a:lnTo>
                      <a:pt x="143" y="67"/>
                    </a:lnTo>
                    <a:lnTo>
                      <a:pt x="95" y="96"/>
                    </a:lnTo>
                    <a:lnTo>
                      <a:pt x="67" y="143"/>
                    </a:lnTo>
                    <a:lnTo>
                      <a:pt x="38" y="182"/>
                    </a:lnTo>
                    <a:lnTo>
                      <a:pt x="19" y="238"/>
                    </a:lnTo>
                    <a:lnTo>
                      <a:pt x="0" y="286"/>
                    </a:lnTo>
                    <a:lnTo>
                      <a:pt x="0" y="342"/>
                    </a:lnTo>
                    <a:lnTo>
                      <a:pt x="0" y="400"/>
                    </a:lnTo>
                    <a:lnTo>
                      <a:pt x="19" y="457"/>
                    </a:lnTo>
                    <a:lnTo>
                      <a:pt x="38" y="504"/>
                    </a:lnTo>
                    <a:lnTo>
                      <a:pt x="67" y="552"/>
                    </a:lnTo>
                    <a:lnTo>
                      <a:pt x="95" y="590"/>
                    </a:lnTo>
                    <a:lnTo>
                      <a:pt x="143" y="628"/>
                    </a:lnTo>
                    <a:lnTo>
                      <a:pt x="190" y="656"/>
                    </a:lnTo>
                    <a:lnTo>
                      <a:pt x="238" y="675"/>
                    </a:lnTo>
                    <a:lnTo>
                      <a:pt x="285" y="685"/>
                    </a:lnTo>
                    <a:lnTo>
                      <a:pt x="34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7" name="Freeform 152">
                <a:extLst>
                  <a:ext uri="{FF2B5EF4-FFF2-40B4-BE49-F238E27FC236}">
                    <a16:creationId xmlns:a16="http://schemas.microsoft.com/office/drawing/2014/main" id="{8E9A9257-0796-4BB2-9C1D-FD9AB2A09E91}"/>
                  </a:ext>
                </a:extLst>
              </p:cNvPr>
              <p:cNvSpPr>
                <a:spLocks/>
              </p:cNvSpPr>
              <p:nvPr/>
            </p:nvSpPr>
            <p:spPr bwMode="auto">
              <a:xfrm>
                <a:off x="4010" y="2430"/>
                <a:ext cx="157" cy="155"/>
              </a:xfrm>
              <a:custGeom>
                <a:avLst/>
                <a:gdLst>
                  <a:gd name="T0" fmla="*/ 20 w 628"/>
                  <a:gd name="T1" fmla="*/ 39 h 619"/>
                  <a:gd name="T2" fmla="*/ 23 w 628"/>
                  <a:gd name="T3" fmla="*/ 39 h 619"/>
                  <a:gd name="T4" fmla="*/ 26 w 628"/>
                  <a:gd name="T5" fmla="*/ 38 h 619"/>
                  <a:gd name="T6" fmla="*/ 29 w 628"/>
                  <a:gd name="T7" fmla="*/ 37 h 619"/>
                  <a:gd name="T8" fmla="*/ 31 w 628"/>
                  <a:gd name="T9" fmla="*/ 35 h 619"/>
                  <a:gd name="T10" fmla="*/ 33 w 628"/>
                  <a:gd name="T11" fmla="*/ 34 h 619"/>
                  <a:gd name="T12" fmla="*/ 35 w 628"/>
                  <a:gd name="T13" fmla="*/ 31 h 619"/>
                  <a:gd name="T14" fmla="*/ 37 w 628"/>
                  <a:gd name="T15" fmla="*/ 28 h 619"/>
                  <a:gd name="T16" fmla="*/ 38 w 628"/>
                  <a:gd name="T17" fmla="*/ 26 h 619"/>
                  <a:gd name="T18" fmla="*/ 39 w 628"/>
                  <a:gd name="T19" fmla="*/ 23 h 619"/>
                  <a:gd name="T20" fmla="*/ 39 w 628"/>
                  <a:gd name="T21" fmla="*/ 19 h 619"/>
                  <a:gd name="T22" fmla="*/ 39 w 628"/>
                  <a:gd name="T23" fmla="*/ 16 h 619"/>
                  <a:gd name="T24" fmla="*/ 38 w 628"/>
                  <a:gd name="T25" fmla="*/ 13 h 619"/>
                  <a:gd name="T26" fmla="*/ 37 w 628"/>
                  <a:gd name="T27" fmla="*/ 10 h 619"/>
                  <a:gd name="T28" fmla="*/ 35 w 628"/>
                  <a:gd name="T29" fmla="*/ 8 h 619"/>
                  <a:gd name="T30" fmla="*/ 33 w 628"/>
                  <a:gd name="T31" fmla="*/ 6 h 619"/>
                  <a:gd name="T32" fmla="*/ 31 w 628"/>
                  <a:gd name="T33" fmla="*/ 4 h 619"/>
                  <a:gd name="T34" fmla="*/ 29 w 628"/>
                  <a:gd name="T35" fmla="*/ 2 h 619"/>
                  <a:gd name="T36" fmla="*/ 26 w 628"/>
                  <a:gd name="T37" fmla="*/ 1 h 619"/>
                  <a:gd name="T38" fmla="*/ 23 w 628"/>
                  <a:gd name="T39" fmla="*/ 0 h 619"/>
                  <a:gd name="T40" fmla="*/ 20 w 628"/>
                  <a:gd name="T41" fmla="*/ 0 h 619"/>
                  <a:gd name="T42" fmla="*/ 17 w 628"/>
                  <a:gd name="T43" fmla="*/ 0 h 619"/>
                  <a:gd name="T44" fmla="*/ 14 w 628"/>
                  <a:gd name="T45" fmla="*/ 1 h 619"/>
                  <a:gd name="T46" fmla="*/ 11 w 628"/>
                  <a:gd name="T47" fmla="*/ 2 h 619"/>
                  <a:gd name="T48" fmla="*/ 9 w 628"/>
                  <a:gd name="T49" fmla="*/ 4 h 619"/>
                  <a:gd name="T50" fmla="*/ 6 w 628"/>
                  <a:gd name="T51" fmla="*/ 6 h 619"/>
                  <a:gd name="T52" fmla="*/ 4 w 628"/>
                  <a:gd name="T53" fmla="*/ 8 h 619"/>
                  <a:gd name="T54" fmla="*/ 3 w 628"/>
                  <a:gd name="T55" fmla="*/ 10 h 619"/>
                  <a:gd name="T56" fmla="*/ 1 w 628"/>
                  <a:gd name="T57" fmla="*/ 13 h 619"/>
                  <a:gd name="T58" fmla="*/ 1 w 628"/>
                  <a:gd name="T59" fmla="*/ 16 h 619"/>
                  <a:gd name="T60" fmla="*/ 0 w 628"/>
                  <a:gd name="T61" fmla="*/ 19 h 619"/>
                  <a:gd name="T62" fmla="*/ 0 w 628"/>
                  <a:gd name="T63" fmla="*/ 20 h 619"/>
                  <a:gd name="T64" fmla="*/ 1 w 628"/>
                  <a:gd name="T65" fmla="*/ 20 h 619"/>
                  <a:gd name="T66" fmla="*/ 1 w 628"/>
                  <a:gd name="T67" fmla="*/ 20 h 619"/>
                  <a:gd name="T68" fmla="*/ 1 w 628"/>
                  <a:gd name="T69" fmla="*/ 23 h 619"/>
                  <a:gd name="T70" fmla="*/ 2 w 628"/>
                  <a:gd name="T71" fmla="*/ 26 h 619"/>
                  <a:gd name="T72" fmla="*/ 3 w 628"/>
                  <a:gd name="T73" fmla="*/ 29 h 619"/>
                  <a:gd name="T74" fmla="*/ 4 w 628"/>
                  <a:gd name="T75" fmla="*/ 32 h 619"/>
                  <a:gd name="T76" fmla="*/ 7 w 628"/>
                  <a:gd name="T77" fmla="*/ 34 h 619"/>
                  <a:gd name="T78" fmla="*/ 9 w 628"/>
                  <a:gd name="T79" fmla="*/ 35 h 619"/>
                  <a:gd name="T80" fmla="*/ 11 w 628"/>
                  <a:gd name="T81" fmla="*/ 37 h 619"/>
                  <a:gd name="T82" fmla="*/ 14 w 628"/>
                  <a:gd name="T83" fmla="*/ 38 h 619"/>
                  <a:gd name="T84" fmla="*/ 17 w 628"/>
                  <a:gd name="T85" fmla="*/ 39 h 619"/>
                  <a:gd name="T86" fmla="*/ 20 w 628"/>
                  <a:gd name="T87" fmla="*/ 39 h 6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8"/>
                  <a:gd name="T133" fmla="*/ 0 h 619"/>
                  <a:gd name="T134" fmla="*/ 628 w 628"/>
                  <a:gd name="T135" fmla="*/ 619 h 6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8" h="619">
                    <a:moveTo>
                      <a:pt x="314" y="619"/>
                    </a:moveTo>
                    <a:lnTo>
                      <a:pt x="362" y="619"/>
                    </a:lnTo>
                    <a:lnTo>
                      <a:pt x="409" y="599"/>
                    </a:lnTo>
                    <a:lnTo>
                      <a:pt x="457" y="590"/>
                    </a:lnTo>
                    <a:lnTo>
                      <a:pt x="495" y="562"/>
                    </a:lnTo>
                    <a:lnTo>
                      <a:pt x="533" y="534"/>
                    </a:lnTo>
                    <a:lnTo>
                      <a:pt x="561" y="495"/>
                    </a:lnTo>
                    <a:lnTo>
                      <a:pt x="591" y="448"/>
                    </a:lnTo>
                    <a:lnTo>
                      <a:pt x="609" y="409"/>
                    </a:lnTo>
                    <a:lnTo>
                      <a:pt x="619" y="362"/>
                    </a:lnTo>
                    <a:lnTo>
                      <a:pt x="628" y="305"/>
                    </a:lnTo>
                    <a:lnTo>
                      <a:pt x="619" y="257"/>
                    </a:lnTo>
                    <a:lnTo>
                      <a:pt x="609" y="210"/>
                    </a:lnTo>
                    <a:lnTo>
                      <a:pt x="591" y="162"/>
                    </a:lnTo>
                    <a:lnTo>
                      <a:pt x="561" y="125"/>
                    </a:lnTo>
                    <a:lnTo>
                      <a:pt x="533" y="87"/>
                    </a:lnTo>
                    <a:lnTo>
                      <a:pt x="495" y="58"/>
                    </a:lnTo>
                    <a:lnTo>
                      <a:pt x="457" y="30"/>
                    </a:lnTo>
                    <a:lnTo>
                      <a:pt x="409" y="11"/>
                    </a:lnTo>
                    <a:lnTo>
                      <a:pt x="362" y="0"/>
                    </a:lnTo>
                    <a:lnTo>
                      <a:pt x="314" y="0"/>
                    </a:lnTo>
                    <a:lnTo>
                      <a:pt x="266" y="0"/>
                    </a:lnTo>
                    <a:lnTo>
                      <a:pt x="219" y="11"/>
                    </a:lnTo>
                    <a:lnTo>
                      <a:pt x="171" y="30"/>
                    </a:lnTo>
                    <a:lnTo>
                      <a:pt x="134" y="58"/>
                    </a:lnTo>
                    <a:lnTo>
                      <a:pt x="95" y="87"/>
                    </a:lnTo>
                    <a:lnTo>
                      <a:pt x="67" y="125"/>
                    </a:lnTo>
                    <a:lnTo>
                      <a:pt x="39" y="162"/>
                    </a:lnTo>
                    <a:lnTo>
                      <a:pt x="19" y="210"/>
                    </a:lnTo>
                    <a:lnTo>
                      <a:pt x="9" y="257"/>
                    </a:lnTo>
                    <a:lnTo>
                      <a:pt x="0" y="305"/>
                    </a:lnTo>
                    <a:lnTo>
                      <a:pt x="0" y="314"/>
                    </a:lnTo>
                    <a:lnTo>
                      <a:pt x="9" y="314"/>
                    </a:lnTo>
                    <a:lnTo>
                      <a:pt x="9" y="324"/>
                    </a:lnTo>
                    <a:lnTo>
                      <a:pt x="9" y="372"/>
                    </a:lnTo>
                    <a:lnTo>
                      <a:pt x="28" y="419"/>
                    </a:lnTo>
                    <a:lnTo>
                      <a:pt x="48" y="467"/>
                    </a:lnTo>
                    <a:lnTo>
                      <a:pt x="67" y="504"/>
                    </a:lnTo>
                    <a:lnTo>
                      <a:pt x="104" y="534"/>
                    </a:lnTo>
                    <a:lnTo>
                      <a:pt x="134" y="562"/>
                    </a:lnTo>
                    <a:lnTo>
                      <a:pt x="181" y="590"/>
                    </a:lnTo>
                    <a:lnTo>
                      <a:pt x="219" y="610"/>
                    </a:lnTo>
                    <a:lnTo>
                      <a:pt x="266" y="619"/>
                    </a:lnTo>
                    <a:lnTo>
                      <a:pt x="314"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8" name="Freeform 153">
                <a:extLst>
                  <a:ext uri="{FF2B5EF4-FFF2-40B4-BE49-F238E27FC236}">
                    <a16:creationId xmlns:a16="http://schemas.microsoft.com/office/drawing/2014/main" id="{0AA66642-DF0F-42F0-AD8F-41B243DCE60F}"/>
                  </a:ext>
                </a:extLst>
              </p:cNvPr>
              <p:cNvSpPr>
                <a:spLocks/>
              </p:cNvSpPr>
              <p:nvPr/>
            </p:nvSpPr>
            <p:spPr bwMode="auto">
              <a:xfrm>
                <a:off x="4017" y="2433"/>
                <a:ext cx="138" cy="135"/>
              </a:xfrm>
              <a:custGeom>
                <a:avLst/>
                <a:gdLst>
                  <a:gd name="T0" fmla="*/ 17 w 552"/>
                  <a:gd name="T1" fmla="*/ 34 h 541"/>
                  <a:gd name="T2" fmla="*/ 20 w 552"/>
                  <a:gd name="T3" fmla="*/ 34 h 541"/>
                  <a:gd name="T4" fmla="*/ 23 w 552"/>
                  <a:gd name="T5" fmla="*/ 33 h 541"/>
                  <a:gd name="T6" fmla="*/ 25 w 552"/>
                  <a:gd name="T7" fmla="*/ 32 h 541"/>
                  <a:gd name="T8" fmla="*/ 28 w 552"/>
                  <a:gd name="T9" fmla="*/ 31 h 541"/>
                  <a:gd name="T10" fmla="*/ 29 w 552"/>
                  <a:gd name="T11" fmla="*/ 29 h 541"/>
                  <a:gd name="T12" fmla="*/ 31 w 552"/>
                  <a:gd name="T13" fmla="*/ 27 h 541"/>
                  <a:gd name="T14" fmla="*/ 32 w 552"/>
                  <a:gd name="T15" fmla="*/ 25 h 541"/>
                  <a:gd name="T16" fmla="*/ 33 w 552"/>
                  <a:gd name="T17" fmla="*/ 22 h 541"/>
                  <a:gd name="T18" fmla="*/ 34 w 552"/>
                  <a:gd name="T19" fmla="*/ 19 h 541"/>
                  <a:gd name="T20" fmla="*/ 35 w 552"/>
                  <a:gd name="T21" fmla="*/ 17 h 541"/>
                  <a:gd name="T22" fmla="*/ 34 w 552"/>
                  <a:gd name="T23" fmla="*/ 14 h 541"/>
                  <a:gd name="T24" fmla="*/ 33 w 552"/>
                  <a:gd name="T25" fmla="*/ 12 h 541"/>
                  <a:gd name="T26" fmla="*/ 32 w 552"/>
                  <a:gd name="T27" fmla="*/ 9 h 541"/>
                  <a:gd name="T28" fmla="*/ 31 w 552"/>
                  <a:gd name="T29" fmla="*/ 7 h 541"/>
                  <a:gd name="T30" fmla="*/ 29 w 552"/>
                  <a:gd name="T31" fmla="*/ 5 h 541"/>
                  <a:gd name="T32" fmla="*/ 28 w 552"/>
                  <a:gd name="T33" fmla="*/ 3 h 541"/>
                  <a:gd name="T34" fmla="*/ 25 w 552"/>
                  <a:gd name="T35" fmla="*/ 2 h 541"/>
                  <a:gd name="T36" fmla="*/ 23 w 552"/>
                  <a:gd name="T37" fmla="*/ 1 h 541"/>
                  <a:gd name="T38" fmla="*/ 20 w 552"/>
                  <a:gd name="T39" fmla="*/ 0 h 541"/>
                  <a:gd name="T40" fmla="*/ 17 w 552"/>
                  <a:gd name="T41" fmla="*/ 0 h 541"/>
                  <a:gd name="T42" fmla="*/ 14 w 552"/>
                  <a:gd name="T43" fmla="*/ 0 h 541"/>
                  <a:gd name="T44" fmla="*/ 12 w 552"/>
                  <a:gd name="T45" fmla="*/ 0 h 541"/>
                  <a:gd name="T46" fmla="*/ 10 w 552"/>
                  <a:gd name="T47" fmla="*/ 2 h 541"/>
                  <a:gd name="T48" fmla="*/ 7 w 552"/>
                  <a:gd name="T49" fmla="*/ 3 h 541"/>
                  <a:gd name="T50" fmla="*/ 6 w 552"/>
                  <a:gd name="T51" fmla="*/ 5 h 541"/>
                  <a:gd name="T52" fmla="*/ 4 w 552"/>
                  <a:gd name="T53" fmla="*/ 7 h 541"/>
                  <a:gd name="T54" fmla="*/ 3 w 552"/>
                  <a:gd name="T55" fmla="*/ 9 h 541"/>
                  <a:gd name="T56" fmla="*/ 1 w 552"/>
                  <a:gd name="T57" fmla="*/ 11 h 541"/>
                  <a:gd name="T58" fmla="*/ 1 w 552"/>
                  <a:gd name="T59" fmla="*/ 14 h 541"/>
                  <a:gd name="T60" fmla="*/ 0 w 552"/>
                  <a:gd name="T61" fmla="*/ 16 h 541"/>
                  <a:gd name="T62" fmla="*/ 0 w 552"/>
                  <a:gd name="T63" fmla="*/ 17 h 541"/>
                  <a:gd name="T64" fmla="*/ 0 w 552"/>
                  <a:gd name="T65" fmla="*/ 18 h 541"/>
                  <a:gd name="T66" fmla="*/ 1 w 552"/>
                  <a:gd name="T67" fmla="*/ 21 h 541"/>
                  <a:gd name="T68" fmla="*/ 1 w 552"/>
                  <a:gd name="T69" fmla="*/ 23 h 541"/>
                  <a:gd name="T70" fmla="*/ 3 w 552"/>
                  <a:gd name="T71" fmla="*/ 25 h 541"/>
                  <a:gd name="T72" fmla="*/ 4 w 552"/>
                  <a:gd name="T73" fmla="*/ 27 h 541"/>
                  <a:gd name="T74" fmla="*/ 6 w 552"/>
                  <a:gd name="T75" fmla="*/ 29 h 541"/>
                  <a:gd name="T76" fmla="*/ 7 w 552"/>
                  <a:gd name="T77" fmla="*/ 31 h 541"/>
                  <a:gd name="T78" fmla="*/ 10 w 552"/>
                  <a:gd name="T79" fmla="*/ 32 h 541"/>
                  <a:gd name="T80" fmla="*/ 12 w 552"/>
                  <a:gd name="T81" fmla="*/ 33 h 541"/>
                  <a:gd name="T82" fmla="*/ 14 w 552"/>
                  <a:gd name="T83" fmla="*/ 34 h 541"/>
                  <a:gd name="T84" fmla="*/ 17 w 552"/>
                  <a:gd name="T85" fmla="*/ 34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1"/>
                  <a:gd name="T131" fmla="*/ 552 w 552"/>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1">
                    <a:moveTo>
                      <a:pt x="277" y="541"/>
                    </a:moveTo>
                    <a:lnTo>
                      <a:pt x="325" y="541"/>
                    </a:lnTo>
                    <a:lnTo>
                      <a:pt x="362" y="532"/>
                    </a:lnTo>
                    <a:lnTo>
                      <a:pt x="400" y="512"/>
                    </a:lnTo>
                    <a:lnTo>
                      <a:pt x="439" y="493"/>
                    </a:lnTo>
                    <a:lnTo>
                      <a:pt x="467" y="465"/>
                    </a:lnTo>
                    <a:lnTo>
                      <a:pt x="496" y="437"/>
                    </a:lnTo>
                    <a:lnTo>
                      <a:pt x="515" y="398"/>
                    </a:lnTo>
                    <a:lnTo>
                      <a:pt x="533" y="361"/>
                    </a:lnTo>
                    <a:lnTo>
                      <a:pt x="543" y="313"/>
                    </a:lnTo>
                    <a:lnTo>
                      <a:pt x="552" y="275"/>
                    </a:lnTo>
                    <a:lnTo>
                      <a:pt x="543" y="227"/>
                    </a:lnTo>
                    <a:lnTo>
                      <a:pt x="533" y="190"/>
                    </a:lnTo>
                    <a:lnTo>
                      <a:pt x="515" y="151"/>
                    </a:lnTo>
                    <a:lnTo>
                      <a:pt x="496" y="114"/>
                    </a:lnTo>
                    <a:lnTo>
                      <a:pt x="467" y="76"/>
                    </a:lnTo>
                    <a:lnTo>
                      <a:pt x="439" y="56"/>
                    </a:lnTo>
                    <a:lnTo>
                      <a:pt x="400" y="28"/>
                    </a:lnTo>
                    <a:lnTo>
                      <a:pt x="362" y="19"/>
                    </a:lnTo>
                    <a:lnTo>
                      <a:pt x="325" y="0"/>
                    </a:lnTo>
                    <a:lnTo>
                      <a:pt x="277" y="0"/>
                    </a:lnTo>
                    <a:lnTo>
                      <a:pt x="229" y="0"/>
                    </a:lnTo>
                    <a:lnTo>
                      <a:pt x="191" y="9"/>
                    </a:lnTo>
                    <a:lnTo>
                      <a:pt x="153" y="28"/>
                    </a:lnTo>
                    <a:lnTo>
                      <a:pt x="115" y="47"/>
                    </a:lnTo>
                    <a:lnTo>
                      <a:pt x="87" y="76"/>
                    </a:lnTo>
                    <a:lnTo>
                      <a:pt x="58" y="114"/>
                    </a:lnTo>
                    <a:lnTo>
                      <a:pt x="39" y="142"/>
                    </a:lnTo>
                    <a:lnTo>
                      <a:pt x="20" y="180"/>
                    </a:lnTo>
                    <a:lnTo>
                      <a:pt x="11" y="227"/>
                    </a:lnTo>
                    <a:lnTo>
                      <a:pt x="0" y="266"/>
                    </a:lnTo>
                    <a:lnTo>
                      <a:pt x="0" y="275"/>
                    </a:lnTo>
                    <a:lnTo>
                      <a:pt x="0" y="285"/>
                    </a:lnTo>
                    <a:lnTo>
                      <a:pt x="11" y="333"/>
                    </a:lnTo>
                    <a:lnTo>
                      <a:pt x="20" y="370"/>
                    </a:lnTo>
                    <a:lnTo>
                      <a:pt x="39" y="408"/>
                    </a:lnTo>
                    <a:lnTo>
                      <a:pt x="58" y="437"/>
                    </a:lnTo>
                    <a:lnTo>
                      <a:pt x="87" y="465"/>
                    </a:lnTo>
                    <a:lnTo>
                      <a:pt x="115" y="493"/>
                    </a:lnTo>
                    <a:lnTo>
                      <a:pt x="153" y="512"/>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69" name="Freeform 154">
                <a:extLst>
                  <a:ext uri="{FF2B5EF4-FFF2-40B4-BE49-F238E27FC236}">
                    <a16:creationId xmlns:a16="http://schemas.microsoft.com/office/drawing/2014/main" id="{DDBD9615-951D-4668-AD94-EEBE1693940E}"/>
                  </a:ext>
                </a:extLst>
              </p:cNvPr>
              <p:cNvSpPr>
                <a:spLocks/>
              </p:cNvSpPr>
              <p:nvPr/>
            </p:nvSpPr>
            <p:spPr bwMode="auto">
              <a:xfrm>
                <a:off x="4024" y="2435"/>
                <a:ext cx="117" cy="119"/>
              </a:xfrm>
              <a:custGeom>
                <a:avLst/>
                <a:gdLst>
                  <a:gd name="T0" fmla="*/ 15 w 467"/>
                  <a:gd name="T1" fmla="*/ 30 h 475"/>
                  <a:gd name="T2" fmla="*/ 17 w 467"/>
                  <a:gd name="T3" fmla="*/ 29 h 475"/>
                  <a:gd name="T4" fmla="*/ 19 w 467"/>
                  <a:gd name="T5" fmla="*/ 29 h 475"/>
                  <a:gd name="T6" fmla="*/ 22 w 467"/>
                  <a:gd name="T7" fmla="*/ 28 h 475"/>
                  <a:gd name="T8" fmla="*/ 23 w 467"/>
                  <a:gd name="T9" fmla="*/ 27 h 475"/>
                  <a:gd name="T10" fmla="*/ 25 w 467"/>
                  <a:gd name="T11" fmla="*/ 25 h 475"/>
                  <a:gd name="T12" fmla="*/ 27 w 467"/>
                  <a:gd name="T13" fmla="*/ 24 h 475"/>
                  <a:gd name="T14" fmla="*/ 28 w 467"/>
                  <a:gd name="T15" fmla="*/ 22 h 475"/>
                  <a:gd name="T16" fmla="*/ 29 w 467"/>
                  <a:gd name="T17" fmla="*/ 20 h 475"/>
                  <a:gd name="T18" fmla="*/ 29 w 467"/>
                  <a:gd name="T19" fmla="*/ 17 h 475"/>
                  <a:gd name="T20" fmla="*/ 29 w 467"/>
                  <a:gd name="T21" fmla="*/ 15 h 475"/>
                  <a:gd name="T22" fmla="*/ 29 w 467"/>
                  <a:gd name="T23" fmla="*/ 13 h 475"/>
                  <a:gd name="T24" fmla="*/ 29 w 467"/>
                  <a:gd name="T25" fmla="*/ 10 h 475"/>
                  <a:gd name="T26" fmla="*/ 28 w 467"/>
                  <a:gd name="T27" fmla="*/ 8 h 475"/>
                  <a:gd name="T28" fmla="*/ 27 w 467"/>
                  <a:gd name="T29" fmla="*/ 6 h 475"/>
                  <a:gd name="T30" fmla="*/ 25 w 467"/>
                  <a:gd name="T31" fmla="*/ 4 h 475"/>
                  <a:gd name="T32" fmla="*/ 23 w 467"/>
                  <a:gd name="T33" fmla="*/ 3 h 475"/>
                  <a:gd name="T34" fmla="*/ 22 w 467"/>
                  <a:gd name="T35" fmla="*/ 2 h 475"/>
                  <a:gd name="T36" fmla="*/ 19 w 467"/>
                  <a:gd name="T37" fmla="*/ 1 h 475"/>
                  <a:gd name="T38" fmla="*/ 17 w 467"/>
                  <a:gd name="T39" fmla="*/ 1 h 475"/>
                  <a:gd name="T40" fmla="*/ 15 w 467"/>
                  <a:gd name="T41" fmla="*/ 0 h 475"/>
                  <a:gd name="T42" fmla="*/ 13 w 467"/>
                  <a:gd name="T43" fmla="*/ 1 h 475"/>
                  <a:gd name="T44" fmla="*/ 10 w 467"/>
                  <a:gd name="T45" fmla="*/ 1 h 475"/>
                  <a:gd name="T46" fmla="*/ 8 w 467"/>
                  <a:gd name="T47" fmla="*/ 2 h 475"/>
                  <a:gd name="T48" fmla="*/ 6 w 467"/>
                  <a:gd name="T49" fmla="*/ 3 h 475"/>
                  <a:gd name="T50" fmla="*/ 4 w 467"/>
                  <a:gd name="T51" fmla="*/ 4 h 475"/>
                  <a:gd name="T52" fmla="*/ 3 w 467"/>
                  <a:gd name="T53" fmla="*/ 6 h 475"/>
                  <a:gd name="T54" fmla="*/ 2 w 467"/>
                  <a:gd name="T55" fmla="*/ 8 h 475"/>
                  <a:gd name="T56" fmla="*/ 1 w 467"/>
                  <a:gd name="T57" fmla="*/ 10 h 475"/>
                  <a:gd name="T58" fmla="*/ 0 w 467"/>
                  <a:gd name="T59" fmla="*/ 12 h 475"/>
                  <a:gd name="T60" fmla="*/ 0 w 467"/>
                  <a:gd name="T61" fmla="*/ 14 h 475"/>
                  <a:gd name="T62" fmla="*/ 0 w 467"/>
                  <a:gd name="T63" fmla="*/ 15 h 475"/>
                  <a:gd name="T64" fmla="*/ 0 w 467"/>
                  <a:gd name="T65" fmla="*/ 16 h 475"/>
                  <a:gd name="T66" fmla="*/ 0 w 467"/>
                  <a:gd name="T67" fmla="*/ 18 h 475"/>
                  <a:gd name="T68" fmla="*/ 1 w 467"/>
                  <a:gd name="T69" fmla="*/ 20 h 475"/>
                  <a:gd name="T70" fmla="*/ 2 w 467"/>
                  <a:gd name="T71" fmla="*/ 22 h 475"/>
                  <a:gd name="T72" fmla="*/ 3 w 467"/>
                  <a:gd name="T73" fmla="*/ 24 h 475"/>
                  <a:gd name="T74" fmla="*/ 4 w 467"/>
                  <a:gd name="T75" fmla="*/ 26 h 475"/>
                  <a:gd name="T76" fmla="*/ 6 w 467"/>
                  <a:gd name="T77" fmla="*/ 27 h 475"/>
                  <a:gd name="T78" fmla="*/ 8 w 467"/>
                  <a:gd name="T79" fmla="*/ 28 h 475"/>
                  <a:gd name="T80" fmla="*/ 10 w 467"/>
                  <a:gd name="T81" fmla="*/ 29 h 475"/>
                  <a:gd name="T82" fmla="*/ 13 w 467"/>
                  <a:gd name="T83" fmla="*/ 29 h 475"/>
                  <a:gd name="T84" fmla="*/ 15 w 467"/>
                  <a:gd name="T85" fmla="*/ 30 h 4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75"/>
                  <a:gd name="T131" fmla="*/ 467 w 467"/>
                  <a:gd name="T132" fmla="*/ 475 h 4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75">
                    <a:moveTo>
                      <a:pt x="238" y="475"/>
                    </a:moveTo>
                    <a:lnTo>
                      <a:pt x="276" y="466"/>
                    </a:lnTo>
                    <a:lnTo>
                      <a:pt x="305" y="456"/>
                    </a:lnTo>
                    <a:lnTo>
                      <a:pt x="343" y="447"/>
                    </a:lnTo>
                    <a:lnTo>
                      <a:pt x="371" y="428"/>
                    </a:lnTo>
                    <a:lnTo>
                      <a:pt x="400" y="399"/>
                    </a:lnTo>
                    <a:lnTo>
                      <a:pt x="428" y="380"/>
                    </a:lnTo>
                    <a:lnTo>
                      <a:pt x="447" y="342"/>
                    </a:lnTo>
                    <a:lnTo>
                      <a:pt x="458" y="313"/>
                    </a:lnTo>
                    <a:lnTo>
                      <a:pt x="467" y="276"/>
                    </a:lnTo>
                    <a:lnTo>
                      <a:pt x="467" y="237"/>
                    </a:lnTo>
                    <a:lnTo>
                      <a:pt x="467" y="200"/>
                    </a:lnTo>
                    <a:lnTo>
                      <a:pt x="458" y="162"/>
                    </a:lnTo>
                    <a:lnTo>
                      <a:pt x="447" y="133"/>
                    </a:lnTo>
                    <a:lnTo>
                      <a:pt x="428" y="95"/>
                    </a:lnTo>
                    <a:lnTo>
                      <a:pt x="400" y="67"/>
                    </a:lnTo>
                    <a:lnTo>
                      <a:pt x="371" y="47"/>
                    </a:lnTo>
                    <a:lnTo>
                      <a:pt x="343" y="28"/>
                    </a:lnTo>
                    <a:lnTo>
                      <a:pt x="305" y="19"/>
                    </a:lnTo>
                    <a:lnTo>
                      <a:pt x="276" y="10"/>
                    </a:lnTo>
                    <a:lnTo>
                      <a:pt x="238" y="0"/>
                    </a:lnTo>
                    <a:lnTo>
                      <a:pt x="200" y="10"/>
                    </a:lnTo>
                    <a:lnTo>
                      <a:pt x="162" y="10"/>
                    </a:lnTo>
                    <a:lnTo>
                      <a:pt x="124" y="28"/>
                    </a:lnTo>
                    <a:lnTo>
                      <a:pt x="95" y="47"/>
                    </a:lnTo>
                    <a:lnTo>
                      <a:pt x="67" y="67"/>
                    </a:lnTo>
                    <a:lnTo>
                      <a:pt x="47" y="95"/>
                    </a:lnTo>
                    <a:lnTo>
                      <a:pt x="29" y="123"/>
                    </a:lnTo>
                    <a:lnTo>
                      <a:pt x="10" y="162"/>
                    </a:lnTo>
                    <a:lnTo>
                      <a:pt x="0" y="190"/>
                    </a:lnTo>
                    <a:lnTo>
                      <a:pt x="0" y="228"/>
                    </a:lnTo>
                    <a:lnTo>
                      <a:pt x="0" y="237"/>
                    </a:lnTo>
                    <a:lnTo>
                      <a:pt x="0" y="246"/>
                    </a:lnTo>
                    <a:lnTo>
                      <a:pt x="0" y="285"/>
                    </a:lnTo>
                    <a:lnTo>
                      <a:pt x="10" y="313"/>
                    </a:lnTo>
                    <a:lnTo>
                      <a:pt x="29" y="352"/>
                    </a:lnTo>
                    <a:lnTo>
                      <a:pt x="47" y="380"/>
                    </a:lnTo>
                    <a:lnTo>
                      <a:pt x="67" y="408"/>
                    </a:lnTo>
                    <a:lnTo>
                      <a:pt x="95" y="428"/>
                    </a:lnTo>
                    <a:lnTo>
                      <a:pt x="133" y="447"/>
                    </a:lnTo>
                    <a:lnTo>
                      <a:pt x="162" y="456"/>
                    </a:lnTo>
                    <a:lnTo>
                      <a:pt x="200" y="466"/>
                    </a:lnTo>
                    <a:lnTo>
                      <a:pt x="238"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0" name="Freeform 155">
                <a:extLst>
                  <a:ext uri="{FF2B5EF4-FFF2-40B4-BE49-F238E27FC236}">
                    <a16:creationId xmlns:a16="http://schemas.microsoft.com/office/drawing/2014/main" id="{49EC0A99-241D-42DD-8FB0-62A880482335}"/>
                  </a:ext>
                </a:extLst>
              </p:cNvPr>
              <p:cNvSpPr>
                <a:spLocks/>
              </p:cNvSpPr>
              <p:nvPr/>
            </p:nvSpPr>
            <p:spPr bwMode="auto">
              <a:xfrm>
                <a:off x="4031" y="2438"/>
                <a:ext cx="98" cy="99"/>
              </a:xfrm>
              <a:custGeom>
                <a:avLst/>
                <a:gdLst>
                  <a:gd name="T0" fmla="*/ 12 w 390"/>
                  <a:gd name="T1" fmla="*/ 25 h 398"/>
                  <a:gd name="T2" fmla="*/ 14 w 390"/>
                  <a:gd name="T3" fmla="*/ 25 h 398"/>
                  <a:gd name="T4" fmla="*/ 16 w 390"/>
                  <a:gd name="T5" fmla="*/ 24 h 398"/>
                  <a:gd name="T6" fmla="*/ 18 w 390"/>
                  <a:gd name="T7" fmla="*/ 23 h 398"/>
                  <a:gd name="T8" fmla="*/ 20 w 390"/>
                  <a:gd name="T9" fmla="*/ 22 h 398"/>
                  <a:gd name="T10" fmla="*/ 21 w 390"/>
                  <a:gd name="T11" fmla="*/ 21 h 398"/>
                  <a:gd name="T12" fmla="*/ 22 w 390"/>
                  <a:gd name="T13" fmla="*/ 19 h 398"/>
                  <a:gd name="T14" fmla="*/ 23 w 390"/>
                  <a:gd name="T15" fmla="*/ 18 h 398"/>
                  <a:gd name="T16" fmla="*/ 24 w 390"/>
                  <a:gd name="T17" fmla="*/ 16 h 398"/>
                  <a:gd name="T18" fmla="*/ 25 w 390"/>
                  <a:gd name="T19" fmla="*/ 15 h 398"/>
                  <a:gd name="T20" fmla="*/ 25 w 390"/>
                  <a:gd name="T21" fmla="*/ 12 h 398"/>
                  <a:gd name="T22" fmla="*/ 25 w 390"/>
                  <a:gd name="T23" fmla="*/ 11 h 398"/>
                  <a:gd name="T24" fmla="*/ 24 w 390"/>
                  <a:gd name="T25" fmla="*/ 9 h 398"/>
                  <a:gd name="T26" fmla="*/ 23 w 390"/>
                  <a:gd name="T27" fmla="*/ 7 h 398"/>
                  <a:gd name="T28" fmla="*/ 22 w 390"/>
                  <a:gd name="T29" fmla="*/ 5 h 398"/>
                  <a:gd name="T30" fmla="*/ 21 w 390"/>
                  <a:gd name="T31" fmla="*/ 4 h 398"/>
                  <a:gd name="T32" fmla="*/ 20 w 390"/>
                  <a:gd name="T33" fmla="*/ 2 h 398"/>
                  <a:gd name="T34" fmla="*/ 18 w 390"/>
                  <a:gd name="T35" fmla="*/ 2 h 398"/>
                  <a:gd name="T36" fmla="*/ 16 w 390"/>
                  <a:gd name="T37" fmla="*/ 1 h 398"/>
                  <a:gd name="T38" fmla="*/ 14 w 390"/>
                  <a:gd name="T39" fmla="*/ 0 h 398"/>
                  <a:gd name="T40" fmla="*/ 12 w 390"/>
                  <a:gd name="T41" fmla="*/ 0 h 398"/>
                  <a:gd name="T42" fmla="*/ 10 w 390"/>
                  <a:gd name="T43" fmla="*/ 0 h 398"/>
                  <a:gd name="T44" fmla="*/ 8 w 390"/>
                  <a:gd name="T45" fmla="*/ 0 h 398"/>
                  <a:gd name="T46" fmla="*/ 7 w 390"/>
                  <a:gd name="T47" fmla="*/ 2 h 398"/>
                  <a:gd name="T48" fmla="*/ 5 w 390"/>
                  <a:gd name="T49" fmla="*/ 2 h 398"/>
                  <a:gd name="T50" fmla="*/ 4 w 390"/>
                  <a:gd name="T51" fmla="*/ 3 h 398"/>
                  <a:gd name="T52" fmla="*/ 3 w 390"/>
                  <a:gd name="T53" fmla="*/ 5 h 398"/>
                  <a:gd name="T54" fmla="*/ 1 w 390"/>
                  <a:gd name="T55" fmla="*/ 6 h 398"/>
                  <a:gd name="T56" fmla="*/ 1 w 390"/>
                  <a:gd name="T57" fmla="*/ 8 h 398"/>
                  <a:gd name="T58" fmla="*/ 0 w 390"/>
                  <a:gd name="T59" fmla="*/ 10 h 398"/>
                  <a:gd name="T60" fmla="*/ 0 w 390"/>
                  <a:gd name="T61" fmla="*/ 12 h 398"/>
                  <a:gd name="T62" fmla="*/ 0 w 390"/>
                  <a:gd name="T63" fmla="*/ 12 h 398"/>
                  <a:gd name="T64" fmla="*/ 0 w 390"/>
                  <a:gd name="T65" fmla="*/ 13 h 398"/>
                  <a:gd name="T66" fmla="*/ 0 w 390"/>
                  <a:gd name="T67" fmla="*/ 15 h 398"/>
                  <a:gd name="T68" fmla="*/ 1 w 390"/>
                  <a:gd name="T69" fmla="*/ 16 h 398"/>
                  <a:gd name="T70" fmla="*/ 1 w 390"/>
                  <a:gd name="T71" fmla="*/ 18 h 398"/>
                  <a:gd name="T72" fmla="*/ 3 w 390"/>
                  <a:gd name="T73" fmla="*/ 20 h 398"/>
                  <a:gd name="T74" fmla="*/ 4 w 390"/>
                  <a:gd name="T75" fmla="*/ 21 h 398"/>
                  <a:gd name="T76" fmla="*/ 5 w 390"/>
                  <a:gd name="T77" fmla="*/ 22 h 398"/>
                  <a:gd name="T78" fmla="*/ 7 w 390"/>
                  <a:gd name="T79" fmla="*/ 23 h 398"/>
                  <a:gd name="T80" fmla="*/ 8 w 390"/>
                  <a:gd name="T81" fmla="*/ 24 h 398"/>
                  <a:gd name="T82" fmla="*/ 10 w 390"/>
                  <a:gd name="T83" fmla="*/ 25 h 398"/>
                  <a:gd name="T84" fmla="*/ 12 w 390"/>
                  <a:gd name="T85" fmla="*/ 25 h 3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8"/>
                  <a:gd name="T131" fmla="*/ 390 w 390"/>
                  <a:gd name="T132" fmla="*/ 398 h 3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8">
                    <a:moveTo>
                      <a:pt x="191" y="398"/>
                    </a:moveTo>
                    <a:lnTo>
                      <a:pt x="228" y="398"/>
                    </a:lnTo>
                    <a:lnTo>
                      <a:pt x="256" y="389"/>
                    </a:lnTo>
                    <a:lnTo>
                      <a:pt x="286" y="379"/>
                    </a:lnTo>
                    <a:lnTo>
                      <a:pt x="314" y="361"/>
                    </a:lnTo>
                    <a:lnTo>
                      <a:pt x="333" y="342"/>
                    </a:lnTo>
                    <a:lnTo>
                      <a:pt x="351" y="314"/>
                    </a:lnTo>
                    <a:lnTo>
                      <a:pt x="371" y="294"/>
                    </a:lnTo>
                    <a:lnTo>
                      <a:pt x="381" y="266"/>
                    </a:lnTo>
                    <a:lnTo>
                      <a:pt x="390" y="236"/>
                    </a:lnTo>
                    <a:lnTo>
                      <a:pt x="390" y="199"/>
                    </a:lnTo>
                    <a:lnTo>
                      <a:pt x="390" y="171"/>
                    </a:lnTo>
                    <a:lnTo>
                      <a:pt x="381" y="143"/>
                    </a:lnTo>
                    <a:lnTo>
                      <a:pt x="371" y="113"/>
                    </a:lnTo>
                    <a:lnTo>
                      <a:pt x="351" y="85"/>
                    </a:lnTo>
                    <a:lnTo>
                      <a:pt x="333" y="66"/>
                    </a:lnTo>
                    <a:lnTo>
                      <a:pt x="314" y="37"/>
                    </a:lnTo>
                    <a:lnTo>
                      <a:pt x="286" y="28"/>
                    </a:lnTo>
                    <a:lnTo>
                      <a:pt x="256" y="18"/>
                    </a:lnTo>
                    <a:lnTo>
                      <a:pt x="228" y="9"/>
                    </a:lnTo>
                    <a:lnTo>
                      <a:pt x="191" y="0"/>
                    </a:lnTo>
                    <a:lnTo>
                      <a:pt x="161" y="9"/>
                    </a:lnTo>
                    <a:lnTo>
                      <a:pt x="133" y="9"/>
                    </a:lnTo>
                    <a:lnTo>
                      <a:pt x="104" y="28"/>
                    </a:lnTo>
                    <a:lnTo>
                      <a:pt x="76" y="37"/>
                    </a:lnTo>
                    <a:lnTo>
                      <a:pt x="57" y="57"/>
                    </a:lnTo>
                    <a:lnTo>
                      <a:pt x="38" y="85"/>
                    </a:lnTo>
                    <a:lnTo>
                      <a:pt x="18" y="104"/>
                    </a:lnTo>
                    <a:lnTo>
                      <a:pt x="9" y="132"/>
                    </a:lnTo>
                    <a:lnTo>
                      <a:pt x="0" y="161"/>
                    </a:lnTo>
                    <a:lnTo>
                      <a:pt x="0" y="190"/>
                    </a:lnTo>
                    <a:lnTo>
                      <a:pt x="0" y="199"/>
                    </a:lnTo>
                    <a:lnTo>
                      <a:pt x="0" y="208"/>
                    </a:lnTo>
                    <a:lnTo>
                      <a:pt x="0" y="236"/>
                    </a:lnTo>
                    <a:lnTo>
                      <a:pt x="9" y="266"/>
                    </a:lnTo>
                    <a:lnTo>
                      <a:pt x="18" y="294"/>
                    </a:lnTo>
                    <a:lnTo>
                      <a:pt x="38" y="323"/>
                    </a:lnTo>
                    <a:lnTo>
                      <a:pt x="57" y="342"/>
                    </a:lnTo>
                    <a:lnTo>
                      <a:pt x="76" y="361"/>
                    </a:lnTo>
                    <a:lnTo>
                      <a:pt x="104" y="379"/>
                    </a:lnTo>
                    <a:lnTo>
                      <a:pt x="133" y="389"/>
                    </a:lnTo>
                    <a:lnTo>
                      <a:pt x="161" y="398"/>
                    </a:lnTo>
                    <a:lnTo>
                      <a:pt x="191" y="398"/>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1" name="Freeform 156">
                <a:extLst>
                  <a:ext uri="{FF2B5EF4-FFF2-40B4-BE49-F238E27FC236}">
                    <a16:creationId xmlns:a16="http://schemas.microsoft.com/office/drawing/2014/main" id="{92F73573-0FE6-49CC-96D3-089110312E30}"/>
                  </a:ext>
                </a:extLst>
              </p:cNvPr>
              <p:cNvSpPr>
                <a:spLocks/>
              </p:cNvSpPr>
              <p:nvPr/>
            </p:nvSpPr>
            <p:spPr bwMode="auto">
              <a:xfrm>
                <a:off x="4036" y="2442"/>
                <a:ext cx="81" cy="79"/>
              </a:xfrm>
              <a:custGeom>
                <a:avLst/>
                <a:gdLst>
                  <a:gd name="T0" fmla="*/ 10 w 324"/>
                  <a:gd name="T1" fmla="*/ 20 h 314"/>
                  <a:gd name="T2" fmla="*/ 12 w 324"/>
                  <a:gd name="T3" fmla="*/ 20 h 314"/>
                  <a:gd name="T4" fmla="*/ 13 w 324"/>
                  <a:gd name="T5" fmla="*/ 19 h 314"/>
                  <a:gd name="T6" fmla="*/ 15 w 324"/>
                  <a:gd name="T7" fmla="*/ 19 h 314"/>
                  <a:gd name="T8" fmla="*/ 16 w 324"/>
                  <a:gd name="T9" fmla="*/ 18 h 314"/>
                  <a:gd name="T10" fmla="*/ 17 w 324"/>
                  <a:gd name="T11" fmla="*/ 17 h 314"/>
                  <a:gd name="T12" fmla="*/ 19 w 324"/>
                  <a:gd name="T13" fmla="*/ 16 h 314"/>
                  <a:gd name="T14" fmla="*/ 19 w 324"/>
                  <a:gd name="T15" fmla="*/ 15 h 314"/>
                  <a:gd name="T16" fmla="*/ 20 w 324"/>
                  <a:gd name="T17" fmla="*/ 13 h 314"/>
                  <a:gd name="T18" fmla="*/ 20 w 324"/>
                  <a:gd name="T19" fmla="*/ 12 h 314"/>
                  <a:gd name="T20" fmla="*/ 20 w 324"/>
                  <a:gd name="T21" fmla="*/ 10 h 314"/>
                  <a:gd name="T22" fmla="*/ 20 w 324"/>
                  <a:gd name="T23" fmla="*/ 9 h 314"/>
                  <a:gd name="T24" fmla="*/ 20 w 324"/>
                  <a:gd name="T25" fmla="*/ 7 h 314"/>
                  <a:gd name="T26" fmla="*/ 19 w 324"/>
                  <a:gd name="T27" fmla="*/ 6 h 314"/>
                  <a:gd name="T28" fmla="*/ 19 w 324"/>
                  <a:gd name="T29" fmla="*/ 4 h 314"/>
                  <a:gd name="T30" fmla="*/ 17 w 324"/>
                  <a:gd name="T31" fmla="*/ 3 h 314"/>
                  <a:gd name="T32" fmla="*/ 16 w 324"/>
                  <a:gd name="T33" fmla="*/ 2 h 314"/>
                  <a:gd name="T34" fmla="*/ 15 w 324"/>
                  <a:gd name="T35" fmla="*/ 1 h 314"/>
                  <a:gd name="T36" fmla="*/ 13 w 324"/>
                  <a:gd name="T37" fmla="*/ 1 h 314"/>
                  <a:gd name="T38" fmla="*/ 12 w 324"/>
                  <a:gd name="T39" fmla="*/ 0 h 314"/>
                  <a:gd name="T40" fmla="*/ 10 w 324"/>
                  <a:gd name="T41" fmla="*/ 0 h 314"/>
                  <a:gd name="T42" fmla="*/ 9 w 324"/>
                  <a:gd name="T43" fmla="*/ 0 h 314"/>
                  <a:gd name="T44" fmla="*/ 7 w 324"/>
                  <a:gd name="T45" fmla="*/ 1 h 314"/>
                  <a:gd name="T46" fmla="*/ 6 w 324"/>
                  <a:gd name="T47" fmla="*/ 1 h 314"/>
                  <a:gd name="T48" fmla="*/ 4 w 324"/>
                  <a:gd name="T49" fmla="*/ 2 h 314"/>
                  <a:gd name="T50" fmla="*/ 3 w 324"/>
                  <a:gd name="T51" fmla="*/ 3 h 314"/>
                  <a:gd name="T52" fmla="*/ 3 w 324"/>
                  <a:gd name="T53" fmla="*/ 4 h 314"/>
                  <a:gd name="T54" fmla="*/ 1 w 324"/>
                  <a:gd name="T55" fmla="*/ 6 h 314"/>
                  <a:gd name="T56" fmla="*/ 1 w 324"/>
                  <a:gd name="T57" fmla="*/ 7 h 314"/>
                  <a:gd name="T58" fmla="*/ 1 w 324"/>
                  <a:gd name="T59" fmla="*/ 9 h 314"/>
                  <a:gd name="T60" fmla="*/ 0 w 324"/>
                  <a:gd name="T61" fmla="*/ 10 h 314"/>
                  <a:gd name="T62" fmla="*/ 1 w 324"/>
                  <a:gd name="T63" fmla="*/ 12 h 314"/>
                  <a:gd name="T64" fmla="*/ 1 w 324"/>
                  <a:gd name="T65" fmla="*/ 13 h 314"/>
                  <a:gd name="T66" fmla="*/ 1 w 324"/>
                  <a:gd name="T67" fmla="*/ 15 h 314"/>
                  <a:gd name="T68" fmla="*/ 3 w 324"/>
                  <a:gd name="T69" fmla="*/ 16 h 314"/>
                  <a:gd name="T70" fmla="*/ 3 w 324"/>
                  <a:gd name="T71" fmla="*/ 17 h 314"/>
                  <a:gd name="T72" fmla="*/ 4 w 324"/>
                  <a:gd name="T73" fmla="*/ 18 h 314"/>
                  <a:gd name="T74" fmla="*/ 6 w 324"/>
                  <a:gd name="T75" fmla="*/ 19 h 314"/>
                  <a:gd name="T76" fmla="*/ 7 w 324"/>
                  <a:gd name="T77" fmla="*/ 19 h 314"/>
                  <a:gd name="T78" fmla="*/ 9 w 324"/>
                  <a:gd name="T79" fmla="*/ 20 h 314"/>
                  <a:gd name="T80" fmla="*/ 10 w 324"/>
                  <a:gd name="T81" fmla="*/ 20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14"/>
                  <a:gd name="T125" fmla="*/ 324 w 32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14">
                    <a:moveTo>
                      <a:pt x="162" y="314"/>
                    </a:moveTo>
                    <a:lnTo>
                      <a:pt x="191" y="314"/>
                    </a:lnTo>
                    <a:lnTo>
                      <a:pt x="210" y="305"/>
                    </a:lnTo>
                    <a:lnTo>
                      <a:pt x="238" y="296"/>
                    </a:lnTo>
                    <a:lnTo>
                      <a:pt x="258" y="285"/>
                    </a:lnTo>
                    <a:lnTo>
                      <a:pt x="277" y="266"/>
                    </a:lnTo>
                    <a:lnTo>
                      <a:pt x="296" y="248"/>
                    </a:lnTo>
                    <a:lnTo>
                      <a:pt x="305" y="229"/>
                    </a:lnTo>
                    <a:lnTo>
                      <a:pt x="315" y="209"/>
                    </a:lnTo>
                    <a:lnTo>
                      <a:pt x="324" y="181"/>
                    </a:lnTo>
                    <a:lnTo>
                      <a:pt x="324" y="153"/>
                    </a:lnTo>
                    <a:lnTo>
                      <a:pt x="324" y="134"/>
                    </a:lnTo>
                    <a:lnTo>
                      <a:pt x="315" y="105"/>
                    </a:lnTo>
                    <a:lnTo>
                      <a:pt x="305" y="86"/>
                    </a:lnTo>
                    <a:lnTo>
                      <a:pt x="296" y="67"/>
                    </a:lnTo>
                    <a:lnTo>
                      <a:pt x="277" y="48"/>
                    </a:lnTo>
                    <a:lnTo>
                      <a:pt x="258" y="30"/>
                    </a:lnTo>
                    <a:lnTo>
                      <a:pt x="238" y="19"/>
                    </a:lnTo>
                    <a:lnTo>
                      <a:pt x="210" y="10"/>
                    </a:lnTo>
                    <a:lnTo>
                      <a:pt x="191" y="0"/>
                    </a:lnTo>
                    <a:lnTo>
                      <a:pt x="162" y="0"/>
                    </a:lnTo>
                    <a:lnTo>
                      <a:pt x="134" y="0"/>
                    </a:lnTo>
                    <a:lnTo>
                      <a:pt x="115" y="10"/>
                    </a:lnTo>
                    <a:lnTo>
                      <a:pt x="86" y="19"/>
                    </a:lnTo>
                    <a:lnTo>
                      <a:pt x="67" y="30"/>
                    </a:lnTo>
                    <a:lnTo>
                      <a:pt x="48" y="48"/>
                    </a:lnTo>
                    <a:lnTo>
                      <a:pt x="39" y="67"/>
                    </a:lnTo>
                    <a:lnTo>
                      <a:pt x="20" y="86"/>
                    </a:lnTo>
                    <a:lnTo>
                      <a:pt x="11" y="105"/>
                    </a:lnTo>
                    <a:lnTo>
                      <a:pt x="11" y="134"/>
                    </a:lnTo>
                    <a:lnTo>
                      <a:pt x="0" y="153"/>
                    </a:lnTo>
                    <a:lnTo>
                      <a:pt x="11" y="181"/>
                    </a:lnTo>
                    <a:lnTo>
                      <a:pt x="11" y="209"/>
                    </a:lnTo>
                    <a:lnTo>
                      <a:pt x="20" y="229"/>
                    </a:lnTo>
                    <a:lnTo>
                      <a:pt x="39" y="248"/>
                    </a:lnTo>
                    <a:lnTo>
                      <a:pt x="48" y="266"/>
                    </a:lnTo>
                    <a:lnTo>
                      <a:pt x="67" y="285"/>
                    </a:lnTo>
                    <a:lnTo>
                      <a:pt x="86" y="296"/>
                    </a:lnTo>
                    <a:lnTo>
                      <a:pt x="115" y="305"/>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2" name="Freeform 157">
                <a:extLst>
                  <a:ext uri="{FF2B5EF4-FFF2-40B4-BE49-F238E27FC236}">
                    <a16:creationId xmlns:a16="http://schemas.microsoft.com/office/drawing/2014/main" id="{04848374-2925-4CB0-8B13-888DC371E71E}"/>
                  </a:ext>
                </a:extLst>
              </p:cNvPr>
              <p:cNvSpPr>
                <a:spLocks/>
              </p:cNvSpPr>
              <p:nvPr/>
            </p:nvSpPr>
            <p:spPr bwMode="auto">
              <a:xfrm>
                <a:off x="4291" y="2421"/>
                <a:ext cx="333" cy="330"/>
              </a:xfrm>
              <a:custGeom>
                <a:avLst/>
                <a:gdLst>
                  <a:gd name="T0" fmla="*/ 42 w 1333"/>
                  <a:gd name="T1" fmla="*/ 82 h 1321"/>
                  <a:gd name="T2" fmla="*/ 48 w 1333"/>
                  <a:gd name="T3" fmla="*/ 82 h 1321"/>
                  <a:gd name="T4" fmla="*/ 55 w 1333"/>
                  <a:gd name="T5" fmla="*/ 81 h 1321"/>
                  <a:gd name="T6" fmla="*/ 61 w 1333"/>
                  <a:gd name="T7" fmla="*/ 78 h 1321"/>
                  <a:gd name="T8" fmla="*/ 66 w 1333"/>
                  <a:gd name="T9" fmla="*/ 75 h 1321"/>
                  <a:gd name="T10" fmla="*/ 71 w 1333"/>
                  <a:gd name="T11" fmla="*/ 71 h 1321"/>
                  <a:gd name="T12" fmla="*/ 75 w 1333"/>
                  <a:gd name="T13" fmla="*/ 66 h 1321"/>
                  <a:gd name="T14" fmla="*/ 78 w 1333"/>
                  <a:gd name="T15" fmla="*/ 60 h 1321"/>
                  <a:gd name="T16" fmla="*/ 81 w 1333"/>
                  <a:gd name="T17" fmla="*/ 54 h 1321"/>
                  <a:gd name="T18" fmla="*/ 83 w 1333"/>
                  <a:gd name="T19" fmla="*/ 48 h 1321"/>
                  <a:gd name="T20" fmla="*/ 83 w 1333"/>
                  <a:gd name="T21" fmla="*/ 41 h 1321"/>
                  <a:gd name="T22" fmla="*/ 83 w 1333"/>
                  <a:gd name="T23" fmla="*/ 34 h 1321"/>
                  <a:gd name="T24" fmla="*/ 81 w 1333"/>
                  <a:gd name="T25" fmla="*/ 28 h 1321"/>
                  <a:gd name="T26" fmla="*/ 78 w 1333"/>
                  <a:gd name="T27" fmla="*/ 22 h 1321"/>
                  <a:gd name="T28" fmla="*/ 75 w 1333"/>
                  <a:gd name="T29" fmla="*/ 17 h 1321"/>
                  <a:gd name="T30" fmla="*/ 71 w 1333"/>
                  <a:gd name="T31" fmla="*/ 12 h 1321"/>
                  <a:gd name="T32" fmla="*/ 66 w 1333"/>
                  <a:gd name="T33" fmla="*/ 8 h 1321"/>
                  <a:gd name="T34" fmla="*/ 61 w 1333"/>
                  <a:gd name="T35" fmla="*/ 5 h 1321"/>
                  <a:gd name="T36" fmla="*/ 55 w 1333"/>
                  <a:gd name="T37" fmla="*/ 2 h 1321"/>
                  <a:gd name="T38" fmla="*/ 48 w 1333"/>
                  <a:gd name="T39" fmla="*/ 0 h 1321"/>
                  <a:gd name="T40" fmla="*/ 42 w 1333"/>
                  <a:gd name="T41" fmla="*/ 0 h 1321"/>
                  <a:gd name="T42" fmla="*/ 35 w 1333"/>
                  <a:gd name="T43" fmla="*/ 0 h 1321"/>
                  <a:gd name="T44" fmla="*/ 28 w 1333"/>
                  <a:gd name="T45" fmla="*/ 2 h 1321"/>
                  <a:gd name="T46" fmla="*/ 22 w 1333"/>
                  <a:gd name="T47" fmla="*/ 5 h 1321"/>
                  <a:gd name="T48" fmla="*/ 17 w 1333"/>
                  <a:gd name="T49" fmla="*/ 8 h 1321"/>
                  <a:gd name="T50" fmla="*/ 12 w 1333"/>
                  <a:gd name="T51" fmla="*/ 12 h 1321"/>
                  <a:gd name="T52" fmla="*/ 8 w 1333"/>
                  <a:gd name="T53" fmla="*/ 17 h 1321"/>
                  <a:gd name="T54" fmla="*/ 5 w 1333"/>
                  <a:gd name="T55" fmla="*/ 22 h 1321"/>
                  <a:gd name="T56" fmla="*/ 2 w 1333"/>
                  <a:gd name="T57" fmla="*/ 28 h 1321"/>
                  <a:gd name="T58" fmla="*/ 0 w 1333"/>
                  <a:gd name="T59" fmla="*/ 34 h 1321"/>
                  <a:gd name="T60" fmla="*/ 0 w 1333"/>
                  <a:gd name="T61" fmla="*/ 41 h 1321"/>
                  <a:gd name="T62" fmla="*/ 0 w 1333"/>
                  <a:gd name="T63" fmla="*/ 48 h 1321"/>
                  <a:gd name="T64" fmla="*/ 2 w 1333"/>
                  <a:gd name="T65" fmla="*/ 54 h 1321"/>
                  <a:gd name="T66" fmla="*/ 5 w 1333"/>
                  <a:gd name="T67" fmla="*/ 60 h 1321"/>
                  <a:gd name="T68" fmla="*/ 8 w 1333"/>
                  <a:gd name="T69" fmla="*/ 66 h 1321"/>
                  <a:gd name="T70" fmla="*/ 12 w 1333"/>
                  <a:gd name="T71" fmla="*/ 71 h 1321"/>
                  <a:gd name="T72" fmla="*/ 17 w 1333"/>
                  <a:gd name="T73" fmla="*/ 75 h 1321"/>
                  <a:gd name="T74" fmla="*/ 22 w 1333"/>
                  <a:gd name="T75" fmla="*/ 78 h 1321"/>
                  <a:gd name="T76" fmla="*/ 28 w 1333"/>
                  <a:gd name="T77" fmla="*/ 81 h 1321"/>
                  <a:gd name="T78" fmla="*/ 35 w 1333"/>
                  <a:gd name="T79" fmla="*/ 82 h 1321"/>
                  <a:gd name="T80" fmla="*/ 42 w 133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3" name="Freeform 158">
                <a:extLst>
                  <a:ext uri="{FF2B5EF4-FFF2-40B4-BE49-F238E27FC236}">
                    <a16:creationId xmlns:a16="http://schemas.microsoft.com/office/drawing/2014/main" id="{9A6BFE7C-4C8B-4EEA-9962-CBF731DB4163}"/>
                  </a:ext>
                </a:extLst>
              </p:cNvPr>
              <p:cNvSpPr>
                <a:spLocks/>
              </p:cNvSpPr>
              <p:nvPr/>
            </p:nvSpPr>
            <p:spPr bwMode="auto">
              <a:xfrm>
                <a:off x="4291" y="2421"/>
                <a:ext cx="333" cy="330"/>
              </a:xfrm>
              <a:custGeom>
                <a:avLst/>
                <a:gdLst>
                  <a:gd name="T0" fmla="*/ 42 w 1333"/>
                  <a:gd name="T1" fmla="*/ 82 h 1321"/>
                  <a:gd name="T2" fmla="*/ 48 w 1333"/>
                  <a:gd name="T3" fmla="*/ 82 h 1321"/>
                  <a:gd name="T4" fmla="*/ 55 w 1333"/>
                  <a:gd name="T5" fmla="*/ 81 h 1321"/>
                  <a:gd name="T6" fmla="*/ 61 w 1333"/>
                  <a:gd name="T7" fmla="*/ 78 h 1321"/>
                  <a:gd name="T8" fmla="*/ 66 w 1333"/>
                  <a:gd name="T9" fmla="*/ 75 h 1321"/>
                  <a:gd name="T10" fmla="*/ 71 w 1333"/>
                  <a:gd name="T11" fmla="*/ 71 h 1321"/>
                  <a:gd name="T12" fmla="*/ 75 w 1333"/>
                  <a:gd name="T13" fmla="*/ 66 h 1321"/>
                  <a:gd name="T14" fmla="*/ 78 w 1333"/>
                  <a:gd name="T15" fmla="*/ 60 h 1321"/>
                  <a:gd name="T16" fmla="*/ 81 w 1333"/>
                  <a:gd name="T17" fmla="*/ 54 h 1321"/>
                  <a:gd name="T18" fmla="*/ 83 w 1333"/>
                  <a:gd name="T19" fmla="*/ 48 h 1321"/>
                  <a:gd name="T20" fmla="*/ 83 w 1333"/>
                  <a:gd name="T21" fmla="*/ 41 h 1321"/>
                  <a:gd name="T22" fmla="*/ 83 w 1333"/>
                  <a:gd name="T23" fmla="*/ 34 h 1321"/>
                  <a:gd name="T24" fmla="*/ 81 w 1333"/>
                  <a:gd name="T25" fmla="*/ 28 h 1321"/>
                  <a:gd name="T26" fmla="*/ 78 w 1333"/>
                  <a:gd name="T27" fmla="*/ 22 h 1321"/>
                  <a:gd name="T28" fmla="*/ 75 w 1333"/>
                  <a:gd name="T29" fmla="*/ 17 h 1321"/>
                  <a:gd name="T30" fmla="*/ 71 w 1333"/>
                  <a:gd name="T31" fmla="*/ 12 h 1321"/>
                  <a:gd name="T32" fmla="*/ 66 w 1333"/>
                  <a:gd name="T33" fmla="*/ 8 h 1321"/>
                  <a:gd name="T34" fmla="*/ 61 w 1333"/>
                  <a:gd name="T35" fmla="*/ 5 h 1321"/>
                  <a:gd name="T36" fmla="*/ 55 w 1333"/>
                  <a:gd name="T37" fmla="*/ 2 h 1321"/>
                  <a:gd name="T38" fmla="*/ 48 w 1333"/>
                  <a:gd name="T39" fmla="*/ 0 h 1321"/>
                  <a:gd name="T40" fmla="*/ 42 w 1333"/>
                  <a:gd name="T41" fmla="*/ 0 h 1321"/>
                  <a:gd name="T42" fmla="*/ 35 w 1333"/>
                  <a:gd name="T43" fmla="*/ 0 h 1321"/>
                  <a:gd name="T44" fmla="*/ 28 w 1333"/>
                  <a:gd name="T45" fmla="*/ 2 h 1321"/>
                  <a:gd name="T46" fmla="*/ 22 w 1333"/>
                  <a:gd name="T47" fmla="*/ 5 h 1321"/>
                  <a:gd name="T48" fmla="*/ 17 w 1333"/>
                  <a:gd name="T49" fmla="*/ 8 h 1321"/>
                  <a:gd name="T50" fmla="*/ 12 w 1333"/>
                  <a:gd name="T51" fmla="*/ 12 h 1321"/>
                  <a:gd name="T52" fmla="*/ 8 w 1333"/>
                  <a:gd name="T53" fmla="*/ 17 h 1321"/>
                  <a:gd name="T54" fmla="*/ 5 w 1333"/>
                  <a:gd name="T55" fmla="*/ 22 h 1321"/>
                  <a:gd name="T56" fmla="*/ 2 w 1333"/>
                  <a:gd name="T57" fmla="*/ 28 h 1321"/>
                  <a:gd name="T58" fmla="*/ 0 w 1333"/>
                  <a:gd name="T59" fmla="*/ 34 h 1321"/>
                  <a:gd name="T60" fmla="*/ 0 w 1333"/>
                  <a:gd name="T61" fmla="*/ 41 h 1321"/>
                  <a:gd name="T62" fmla="*/ 0 w 1333"/>
                  <a:gd name="T63" fmla="*/ 48 h 1321"/>
                  <a:gd name="T64" fmla="*/ 2 w 1333"/>
                  <a:gd name="T65" fmla="*/ 54 h 1321"/>
                  <a:gd name="T66" fmla="*/ 5 w 1333"/>
                  <a:gd name="T67" fmla="*/ 60 h 1321"/>
                  <a:gd name="T68" fmla="*/ 8 w 1333"/>
                  <a:gd name="T69" fmla="*/ 66 h 1321"/>
                  <a:gd name="T70" fmla="*/ 12 w 1333"/>
                  <a:gd name="T71" fmla="*/ 71 h 1321"/>
                  <a:gd name="T72" fmla="*/ 17 w 1333"/>
                  <a:gd name="T73" fmla="*/ 75 h 1321"/>
                  <a:gd name="T74" fmla="*/ 22 w 1333"/>
                  <a:gd name="T75" fmla="*/ 78 h 1321"/>
                  <a:gd name="T76" fmla="*/ 28 w 1333"/>
                  <a:gd name="T77" fmla="*/ 81 h 1321"/>
                  <a:gd name="T78" fmla="*/ 35 w 1333"/>
                  <a:gd name="T79" fmla="*/ 82 h 1321"/>
                  <a:gd name="T80" fmla="*/ 42 w 133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74" name="Freeform 159">
                <a:extLst>
                  <a:ext uri="{FF2B5EF4-FFF2-40B4-BE49-F238E27FC236}">
                    <a16:creationId xmlns:a16="http://schemas.microsoft.com/office/drawing/2014/main" id="{6D98017F-089C-44A7-9BF5-5030158B8A16}"/>
                  </a:ext>
                </a:extLst>
              </p:cNvPr>
              <p:cNvSpPr>
                <a:spLocks/>
              </p:cNvSpPr>
              <p:nvPr/>
            </p:nvSpPr>
            <p:spPr bwMode="auto">
              <a:xfrm>
                <a:off x="4291" y="2421"/>
                <a:ext cx="333" cy="330"/>
              </a:xfrm>
              <a:custGeom>
                <a:avLst/>
                <a:gdLst>
                  <a:gd name="T0" fmla="*/ 42 w 1333"/>
                  <a:gd name="T1" fmla="*/ 82 h 1321"/>
                  <a:gd name="T2" fmla="*/ 48 w 1333"/>
                  <a:gd name="T3" fmla="*/ 82 h 1321"/>
                  <a:gd name="T4" fmla="*/ 55 w 1333"/>
                  <a:gd name="T5" fmla="*/ 81 h 1321"/>
                  <a:gd name="T6" fmla="*/ 61 w 1333"/>
                  <a:gd name="T7" fmla="*/ 78 h 1321"/>
                  <a:gd name="T8" fmla="*/ 66 w 1333"/>
                  <a:gd name="T9" fmla="*/ 75 h 1321"/>
                  <a:gd name="T10" fmla="*/ 71 w 1333"/>
                  <a:gd name="T11" fmla="*/ 71 h 1321"/>
                  <a:gd name="T12" fmla="*/ 75 w 1333"/>
                  <a:gd name="T13" fmla="*/ 66 h 1321"/>
                  <a:gd name="T14" fmla="*/ 78 w 1333"/>
                  <a:gd name="T15" fmla="*/ 60 h 1321"/>
                  <a:gd name="T16" fmla="*/ 81 w 1333"/>
                  <a:gd name="T17" fmla="*/ 54 h 1321"/>
                  <a:gd name="T18" fmla="*/ 83 w 1333"/>
                  <a:gd name="T19" fmla="*/ 48 h 1321"/>
                  <a:gd name="T20" fmla="*/ 83 w 1333"/>
                  <a:gd name="T21" fmla="*/ 41 h 1321"/>
                  <a:gd name="T22" fmla="*/ 83 w 1333"/>
                  <a:gd name="T23" fmla="*/ 34 h 1321"/>
                  <a:gd name="T24" fmla="*/ 81 w 1333"/>
                  <a:gd name="T25" fmla="*/ 28 h 1321"/>
                  <a:gd name="T26" fmla="*/ 78 w 1333"/>
                  <a:gd name="T27" fmla="*/ 22 h 1321"/>
                  <a:gd name="T28" fmla="*/ 75 w 1333"/>
                  <a:gd name="T29" fmla="*/ 17 h 1321"/>
                  <a:gd name="T30" fmla="*/ 71 w 1333"/>
                  <a:gd name="T31" fmla="*/ 12 h 1321"/>
                  <a:gd name="T32" fmla="*/ 66 w 1333"/>
                  <a:gd name="T33" fmla="*/ 8 h 1321"/>
                  <a:gd name="T34" fmla="*/ 61 w 1333"/>
                  <a:gd name="T35" fmla="*/ 5 h 1321"/>
                  <a:gd name="T36" fmla="*/ 55 w 1333"/>
                  <a:gd name="T37" fmla="*/ 2 h 1321"/>
                  <a:gd name="T38" fmla="*/ 48 w 1333"/>
                  <a:gd name="T39" fmla="*/ 0 h 1321"/>
                  <a:gd name="T40" fmla="*/ 42 w 1333"/>
                  <a:gd name="T41" fmla="*/ 0 h 1321"/>
                  <a:gd name="T42" fmla="*/ 35 w 1333"/>
                  <a:gd name="T43" fmla="*/ 0 h 1321"/>
                  <a:gd name="T44" fmla="*/ 28 w 1333"/>
                  <a:gd name="T45" fmla="*/ 2 h 1321"/>
                  <a:gd name="T46" fmla="*/ 22 w 1333"/>
                  <a:gd name="T47" fmla="*/ 5 h 1321"/>
                  <a:gd name="T48" fmla="*/ 17 w 1333"/>
                  <a:gd name="T49" fmla="*/ 8 h 1321"/>
                  <a:gd name="T50" fmla="*/ 12 w 1333"/>
                  <a:gd name="T51" fmla="*/ 12 h 1321"/>
                  <a:gd name="T52" fmla="*/ 8 w 1333"/>
                  <a:gd name="T53" fmla="*/ 17 h 1321"/>
                  <a:gd name="T54" fmla="*/ 5 w 1333"/>
                  <a:gd name="T55" fmla="*/ 22 h 1321"/>
                  <a:gd name="T56" fmla="*/ 2 w 1333"/>
                  <a:gd name="T57" fmla="*/ 28 h 1321"/>
                  <a:gd name="T58" fmla="*/ 0 w 1333"/>
                  <a:gd name="T59" fmla="*/ 34 h 1321"/>
                  <a:gd name="T60" fmla="*/ 0 w 1333"/>
                  <a:gd name="T61" fmla="*/ 41 h 1321"/>
                  <a:gd name="T62" fmla="*/ 0 w 1333"/>
                  <a:gd name="T63" fmla="*/ 48 h 1321"/>
                  <a:gd name="T64" fmla="*/ 2 w 1333"/>
                  <a:gd name="T65" fmla="*/ 54 h 1321"/>
                  <a:gd name="T66" fmla="*/ 5 w 1333"/>
                  <a:gd name="T67" fmla="*/ 60 h 1321"/>
                  <a:gd name="T68" fmla="*/ 8 w 1333"/>
                  <a:gd name="T69" fmla="*/ 66 h 1321"/>
                  <a:gd name="T70" fmla="*/ 12 w 1333"/>
                  <a:gd name="T71" fmla="*/ 71 h 1321"/>
                  <a:gd name="T72" fmla="*/ 17 w 1333"/>
                  <a:gd name="T73" fmla="*/ 75 h 1321"/>
                  <a:gd name="T74" fmla="*/ 22 w 1333"/>
                  <a:gd name="T75" fmla="*/ 78 h 1321"/>
                  <a:gd name="T76" fmla="*/ 28 w 1333"/>
                  <a:gd name="T77" fmla="*/ 81 h 1321"/>
                  <a:gd name="T78" fmla="*/ 35 w 1333"/>
                  <a:gd name="T79" fmla="*/ 82 h 1321"/>
                  <a:gd name="T80" fmla="*/ 42 w 133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33"/>
                  <a:gd name="T124" fmla="*/ 0 h 1321"/>
                  <a:gd name="T125" fmla="*/ 1333 w 133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33" h="1321">
                    <a:moveTo>
                      <a:pt x="667" y="1321"/>
                    </a:moveTo>
                    <a:lnTo>
                      <a:pt x="771" y="1312"/>
                    </a:lnTo>
                    <a:lnTo>
                      <a:pt x="876" y="1293"/>
                    </a:lnTo>
                    <a:lnTo>
                      <a:pt x="971" y="1245"/>
                    </a:lnTo>
                    <a:lnTo>
                      <a:pt x="1056" y="1198"/>
                    </a:lnTo>
                    <a:lnTo>
                      <a:pt x="1132" y="1131"/>
                    </a:lnTo>
                    <a:lnTo>
                      <a:pt x="1199" y="1055"/>
                    </a:lnTo>
                    <a:lnTo>
                      <a:pt x="1257" y="969"/>
                    </a:lnTo>
                    <a:lnTo>
                      <a:pt x="1294" y="874"/>
                    </a:lnTo>
                    <a:lnTo>
                      <a:pt x="1323" y="770"/>
                    </a:lnTo>
                    <a:lnTo>
                      <a:pt x="1333" y="666"/>
                    </a:lnTo>
                    <a:lnTo>
                      <a:pt x="1323" y="551"/>
                    </a:lnTo>
                    <a:lnTo>
                      <a:pt x="1294" y="456"/>
                    </a:lnTo>
                    <a:lnTo>
                      <a:pt x="1257" y="361"/>
                    </a:lnTo>
                    <a:lnTo>
                      <a:pt x="1199" y="275"/>
                    </a:lnTo>
                    <a:lnTo>
                      <a:pt x="1132" y="190"/>
                    </a:lnTo>
                    <a:lnTo>
                      <a:pt x="1056" y="124"/>
                    </a:lnTo>
                    <a:lnTo>
                      <a:pt x="971" y="76"/>
                    </a:lnTo>
                    <a:lnTo>
                      <a:pt x="876" y="37"/>
                    </a:lnTo>
                    <a:lnTo>
                      <a:pt x="771" y="9"/>
                    </a:lnTo>
                    <a:lnTo>
                      <a:pt x="667" y="0"/>
                    </a:lnTo>
                    <a:lnTo>
                      <a:pt x="561" y="9"/>
                    </a:lnTo>
                    <a:lnTo>
                      <a:pt x="457" y="37"/>
                    </a:lnTo>
                    <a:lnTo>
                      <a:pt x="362" y="76"/>
                    </a:lnTo>
                    <a:lnTo>
                      <a:pt x="277" y="124"/>
                    </a:lnTo>
                    <a:lnTo>
                      <a:pt x="200" y="190"/>
                    </a:lnTo>
                    <a:lnTo>
                      <a:pt x="134" y="275"/>
                    </a:lnTo>
                    <a:lnTo>
                      <a:pt x="76" y="361"/>
                    </a:lnTo>
                    <a:lnTo>
                      <a:pt x="39" y="456"/>
                    </a:lnTo>
                    <a:lnTo>
                      <a:pt x="9" y="551"/>
                    </a:lnTo>
                    <a:lnTo>
                      <a:pt x="0" y="666"/>
                    </a:lnTo>
                    <a:lnTo>
                      <a:pt x="9" y="770"/>
                    </a:lnTo>
                    <a:lnTo>
                      <a:pt x="39" y="874"/>
                    </a:lnTo>
                    <a:lnTo>
                      <a:pt x="76" y="969"/>
                    </a:lnTo>
                    <a:lnTo>
                      <a:pt x="134" y="1055"/>
                    </a:lnTo>
                    <a:lnTo>
                      <a:pt x="200" y="1131"/>
                    </a:lnTo>
                    <a:lnTo>
                      <a:pt x="277" y="1198"/>
                    </a:lnTo>
                    <a:lnTo>
                      <a:pt x="362" y="1245"/>
                    </a:lnTo>
                    <a:lnTo>
                      <a:pt x="457" y="1293"/>
                    </a:lnTo>
                    <a:lnTo>
                      <a:pt x="561" y="1312"/>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75" name="Freeform 160">
                <a:extLst>
                  <a:ext uri="{FF2B5EF4-FFF2-40B4-BE49-F238E27FC236}">
                    <a16:creationId xmlns:a16="http://schemas.microsoft.com/office/drawing/2014/main" id="{70AAF8D9-F920-41D2-8EB7-C327FC75BBB2}"/>
                  </a:ext>
                </a:extLst>
              </p:cNvPr>
              <p:cNvSpPr>
                <a:spLocks/>
              </p:cNvSpPr>
              <p:nvPr/>
            </p:nvSpPr>
            <p:spPr bwMode="auto">
              <a:xfrm>
                <a:off x="4338" y="2445"/>
                <a:ext cx="174" cy="173"/>
              </a:xfrm>
              <a:custGeom>
                <a:avLst/>
                <a:gdLst>
                  <a:gd name="T0" fmla="*/ 22 w 694"/>
                  <a:gd name="T1" fmla="*/ 43 h 694"/>
                  <a:gd name="T2" fmla="*/ 26 w 694"/>
                  <a:gd name="T3" fmla="*/ 43 h 694"/>
                  <a:gd name="T4" fmla="*/ 29 w 694"/>
                  <a:gd name="T5" fmla="*/ 43 h 694"/>
                  <a:gd name="T6" fmla="*/ 32 w 694"/>
                  <a:gd name="T7" fmla="*/ 41 h 694"/>
                  <a:gd name="T8" fmla="*/ 35 w 694"/>
                  <a:gd name="T9" fmla="*/ 39 h 694"/>
                  <a:gd name="T10" fmla="*/ 38 w 694"/>
                  <a:gd name="T11" fmla="*/ 37 h 694"/>
                  <a:gd name="T12" fmla="*/ 39 w 694"/>
                  <a:gd name="T13" fmla="*/ 34 h 694"/>
                  <a:gd name="T14" fmla="*/ 41 w 694"/>
                  <a:gd name="T15" fmla="*/ 32 h 694"/>
                  <a:gd name="T16" fmla="*/ 42 w 694"/>
                  <a:gd name="T17" fmla="*/ 28 h 694"/>
                  <a:gd name="T18" fmla="*/ 44 w 694"/>
                  <a:gd name="T19" fmla="*/ 25 h 694"/>
                  <a:gd name="T20" fmla="*/ 44 w 694"/>
                  <a:gd name="T21" fmla="*/ 22 h 694"/>
                  <a:gd name="T22" fmla="*/ 44 w 694"/>
                  <a:gd name="T23" fmla="*/ 18 h 694"/>
                  <a:gd name="T24" fmla="*/ 42 w 694"/>
                  <a:gd name="T25" fmla="*/ 15 h 694"/>
                  <a:gd name="T26" fmla="*/ 41 w 694"/>
                  <a:gd name="T27" fmla="*/ 12 h 694"/>
                  <a:gd name="T28" fmla="*/ 39 w 694"/>
                  <a:gd name="T29" fmla="*/ 9 h 694"/>
                  <a:gd name="T30" fmla="*/ 38 w 694"/>
                  <a:gd name="T31" fmla="*/ 6 h 694"/>
                  <a:gd name="T32" fmla="*/ 35 w 694"/>
                  <a:gd name="T33" fmla="*/ 4 h 694"/>
                  <a:gd name="T34" fmla="*/ 32 w 694"/>
                  <a:gd name="T35" fmla="*/ 2 h 694"/>
                  <a:gd name="T36" fmla="*/ 29 w 694"/>
                  <a:gd name="T37" fmla="*/ 1 h 694"/>
                  <a:gd name="T38" fmla="*/ 26 w 694"/>
                  <a:gd name="T39" fmla="*/ 0 h 694"/>
                  <a:gd name="T40" fmla="*/ 22 w 694"/>
                  <a:gd name="T41" fmla="*/ 0 h 694"/>
                  <a:gd name="T42" fmla="*/ 19 w 694"/>
                  <a:gd name="T43" fmla="*/ 0 h 694"/>
                  <a:gd name="T44" fmla="*/ 15 w 694"/>
                  <a:gd name="T45" fmla="*/ 1 h 694"/>
                  <a:gd name="T46" fmla="*/ 12 w 694"/>
                  <a:gd name="T47" fmla="*/ 2 h 694"/>
                  <a:gd name="T48" fmla="*/ 9 w 694"/>
                  <a:gd name="T49" fmla="*/ 4 h 694"/>
                  <a:gd name="T50" fmla="*/ 7 w 694"/>
                  <a:gd name="T51" fmla="*/ 6 h 694"/>
                  <a:gd name="T52" fmla="*/ 4 w 694"/>
                  <a:gd name="T53" fmla="*/ 9 h 694"/>
                  <a:gd name="T54" fmla="*/ 3 w 694"/>
                  <a:gd name="T55" fmla="*/ 12 h 694"/>
                  <a:gd name="T56" fmla="*/ 1 w 694"/>
                  <a:gd name="T57" fmla="*/ 15 h 694"/>
                  <a:gd name="T58" fmla="*/ 0 w 694"/>
                  <a:gd name="T59" fmla="*/ 18 h 694"/>
                  <a:gd name="T60" fmla="*/ 0 w 694"/>
                  <a:gd name="T61" fmla="*/ 22 h 694"/>
                  <a:gd name="T62" fmla="*/ 0 w 694"/>
                  <a:gd name="T63" fmla="*/ 25 h 694"/>
                  <a:gd name="T64" fmla="*/ 1 w 694"/>
                  <a:gd name="T65" fmla="*/ 28 h 694"/>
                  <a:gd name="T66" fmla="*/ 3 w 694"/>
                  <a:gd name="T67" fmla="*/ 32 h 694"/>
                  <a:gd name="T68" fmla="*/ 4 w 694"/>
                  <a:gd name="T69" fmla="*/ 34 h 694"/>
                  <a:gd name="T70" fmla="*/ 7 w 694"/>
                  <a:gd name="T71" fmla="*/ 37 h 694"/>
                  <a:gd name="T72" fmla="*/ 9 w 694"/>
                  <a:gd name="T73" fmla="*/ 39 h 694"/>
                  <a:gd name="T74" fmla="*/ 12 w 694"/>
                  <a:gd name="T75" fmla="*/ 41 h 694"/>
                  <a:gd name="T76" fmla="*/ 15 w 694"/>
                  <a:gd name="T77" fmla="*/ 43 h 694"/>
                  <a:gd name="T78" fmla="*/ 19 w 694"/>
                  <a:gd name="T79" fmla="*/ 43 h 694"/>
                  <a:gd name="T80" fmla="*/ 22 w 69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52" y="694"/>
                    </a:moveTo>
                    <a:lnTo>
                      <a:pt x="409" y="694"/>
                    </a:lnTo>
                    <a:lnTo>
                      <a:pt x="456" y="684"/>
                    </a:lnTo>
                    <a:lnTo>
                      <a:pt x="504" y="656"/>
                    </a:lnTo>
                    <a:lnTo>
                      <a:pt x="551" y="627"/>
                    </a:lnTo>
                    <a:lnTo>
                      <a:pt x="599" y="599"/>
                    </a:lnTo>
                    <a:lnTo>
                      <a:pt x="627" y="552"/>
                    </a:lnTo>
                    <a:lnTo>
                      <a:pt x="656" y="513"/>
                    </a:lnTo>
                    <a:lnTo>
                      <a:pt x="675" y="456"/>
                    </a:lnTo>
                    <a:lnTo>
                      <a:pt x="694" y="409"/>
                    </a:lnTo>
                    <a:lnTo>
                      <a:pt x="694" y="351"/>
                    </a:lnTo>
                    <a:lnTo>
                      <a:pt x="694" y="295"/>
                    </a:lnTo>
                    <a:lnTo>
                      <a:pt x="675" y="238"/>
                    </a:lnTo>
                    <a:lnTo>
                      <a:pt x="656" y="190"/>
                    </a:lnTo>
                    <a:lnTo>
                      <a:pt x="627" y="143"/>
                    </a:lnTo>
                    <a:lnTo>
                      <a:pt x="599" y="104"/>
                    </a:lnTo>
                    <a:lnTo>
                      <a:pt x="551" y="67"/>
                    </a:lnTo>
                    <a:lnTo>
                      <a:pt x="504" y="38"/>
                    </a:lnTo>
                    <a:lnTo>
                      <a:pt x="456" y="20"/>
                    </a:lnTo>
                    <a:lnTo>
                      <a:pt x="409" y="9"/>
                    </a:lnTo>
                    <a:lnTo>
                      <a:pt x="352" y="0"/>
                    </a:lnTo>
                    <a:lnTo>
                      <a:pt x="294" y="9"/>
                    </a:lnTo>
                    <a:lnTo>
                      <a:pt x="238" y="20"/>
                    </a:lnTo>
                    <a:lnTo>
                      <a:pt x="190" y="38"/>
                    </a:lnTo>
                    <a:lnTo>
                      <a:pt x="142" y="67"/>
                    </a:lnTo>
                    <a:lnTo>
                      <a:pt x="104" y="104"/>
                    </a:lnTo>
                    <a:lnTo>
                      <a:pt x="66" y="143"/>
                    </a:lnTo>
                    <a:lnTo>
                      <a:pt x="38" y="190"/>
                    </a:lnTo>
                    <a:lnTo>
                      <a:pt x="19" y="238"/>
                    </a:lnTo>
                    <a:lnTo>
                      <a:pt x="0" y="295"/>
                    </a:lnTo>
                    <a:lnTo>
                      <a:pt x="0" y="351"/>
                    </a:lnTo>
                    <a:lnTo>
                      <a:pt x="0" y="409"/>
                    </a:lnTo>
                    <a:lnTo>
                      <a:pt x="19" y="456"/>
                    </a:lnTo>
                    <a:lnTo>
                      <a:pt x="38" y="513"/>
                    </a:lnTo>
                    <a:lnTo>
                      <a:pt x="66" y="552"/>
                    </a:lnTo>
                    <a:lnTo>
                      <a:pt x="104" y="599"/>
                    </a:lnTo>
                    <a:lnTo>
                      <a:pt x="142" y="627"/>
                    </a:lnTo>
                    <a:lnTo>
                      <a:pt x="190" y="656"/>
                    </a:lnTo>
                    <a:lnTo>
                      <a:pt x="238" y="684"/>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6" name="Freeform 161">
                <a:extLst>
                  <a:ext uri="{FF2B5EF4-FFF2-40B4-BE49-F238E27FC236}">
                    <a16:creationId xmlns:a16="http://schemas.microsoft.com/office/drawing/2014/main" id="{D7AF2B74-97E1-4C63-BC18-B8D00CC607CA}"/>
                  </a:ext>
                </a:extLst>
              </p:cNvPr>
              <p:cNvSpPr>
                <a:spLocks/>
              </p:cNvSpPr>
              <p:nvPr/>
            </p:nvSpPr>
            <p:spPr bwMode="auto">
              <a:xfrm>
                <a:off x="4345" y="2447"/>
                <a:ext cx="155" cy="157"/>
              </a:xfrm>
              <a:custGeom>
                <a:avLst/>
                <a:gdLst>
                  <a:gd name="T0" fmla="*/ 19 w 619"/>
                  <a:gd name="T1" fmla="*/ 39 h 627"/>
                  <a:gd name="T2" fmla="*/ 23 w 619"/>
                  <a:gd name="T3" fmla="*/ 39 h 627"/>
                  <a:gd name="T4" fmla="*/ 26 w 619"/>
                  <a:gd name="T5" fmla="*/ 38 h 627"/>
                  <a:gd name="T6" fmla="*/ 28 w 619"/>
                  <a:gd name="T7" fmla="*/ 37 h 627"/>
                  <a:gd name="T8" fmla="*/ 31 w 619"/>
                  <a:gd name="T9" fmla="*/ 35 h 627"/>
                  <a:gd name="T10" fmla="*/ 33 w 619"/>
                  <a:gd name="T11" fmla="*/ 33 h 627"/>
                  <a:gd name="T12" fmla="*/ 35 w 619"/>
                  <a:gd name="T13" fmla="*/ 31 h 627"/>
                  <a:gd name="T14" fmla="*/ 36 w 619"/>
                  <a:gd name="T15" fmla="*/ 29 h 627"/>
                  <a:gd name="T16" fmla="*/ 38 w 619"/>
                  <a:gd name="T17" fmla="*/ 26 h 627"/>
                  <a:gd name="T18" fmla="*/ 39 w 619"/>
                  <a:gd name="T19" fmla="*/ 23 h 627"/>
                  <a:gd name="T20" fmla="*/ 39 w 619"/>
                  <a:gd name="T21" fmla="*/ 20 h 627"/>
                  <a:gd name="T22" fmla="*/ 39 w 619"/>
                  <a:gd name="T23" fmla="*/ 17 h 627"/>
                  <a:gd name="T24" fmla="*/ 38 w 619"/>
                  <a:gd name="T25" fmla="*/ 14 h 627"/>
                  <a:gd name="T26" fmla="*/ 36 w 619"/>
                  <a:gd name="T27" fmla="*/ 11 h 627"/>
                  <a:gd name="T28" fmla="*/ 35 w 619"/>
                  <a:gd name="T29" fmla="*/ 9 h 627"/>
                  <a:gd name="T30" fmla="*/ 33 w 619"/>
                  <a:gd name="T31" fmla="*/ 6 h 627"/>
                  <a:gd name="T32" fmla="*/ 31 w 619"/>
                  <a:gd name="T33" fmla="*/ 4 h 627"/>
                  <a:gd name="T34" fmla="*/ 28 w 619"/>
                  <a:gd name="T35" fmla="*/ 3 h 627"/>
                  <a:gd name="T36" fmla="*/ 26 w 619"/>
                  <a:gd name="T37" fmla="*/ 1 h 627"/>
                  <a:gd name="T38" fmla="*/ 23 w 619"/>
                  <a:gd name="T39" fmla="*/ 1 h 627"/>
                  <a:gd name="T40" fmla="*/ 19 w 619"/>
                  <a:gd name="T41" fmla="*/ 0 h 627"/>
                  <a:gd name="T42" fmla="*/ 16 w 619"/>
                  <a:gd name="T43" fmla="*/ 1 h 627"/>
                  <a:gd name="T44" fmla="*/ 13 w 619"/>
                  <a:gd name="T45" fmla="*/ 1 h 627"/>
                  <a:gd name="T46" fmla="*/ 10 w 619"/>
                  <a:gd name="T47" fmla="*/ 3 h 627"/>
                  <a:gd name="T48" fmla="*/ 8 w 619"/>
                  <a:gd name="T49" fmla="*/ 4 h 627"/>
                  <a:gd name="T50" fmla="*/ 6 w 619"/>
                  <a:gd name="T51" fmla="*/ 6 h 627"/>
                  <a:gd name="T52" fmla="*/ 4 w 619"/>
                  <a:gd name="T53" fmla="*/ 9 h 627"/>
                  <a:gd name="T54" fmla="*/ 2 w 619"/>
                  <a:gd name="T55" fmla="*/ 11 h 627"/>
                  <a:gd name="T56" fmla="*/ 1 w 619"/>
                  <a:gd name="T57" fmla="*/ 14 h 627"/>
                  <a:gd name="T58" fmla="*/ 0 w 619"/>
                  <a:gd name="T59" fmla="*/ 17 h 627"/>
                  <a:gd name="T60" fmla="*/ 0 w 619"/>
                  <a:gd name="T61" fmla="*/ 20 h 627"/>
                  <a:gd name="T62" fmla="*/ 0 w 619"/>
                  <a:gd name="T63" fmla="*/ 20 h 627"/>
                  <a:gd name="T64" fmla="*/ 0 w 619"/>
                  <a:gd name="T65" fmla="*/ 21 h 627"/>
                  <a:gd name="T66" fmla="*/ 0 w 619"/>
                  <a:gd name="T67" fmla="*/ 24 h 627"/>
                  <a:gd name="T68" fmla="*/ 1 w 619"/>
                  <a:gd name="T69" fmla="*/ 27 h 627"/>
                  <a:gd name="T70" fmla="*/ 3 w 619"/>
                  <a:gd name="T71" fmla="*/ 29 h 627"/>
                  <a:gd name="T72" fmla="*/ 4 w 619"/>
                  <a:gd name="T73" fmla="*/ 32 h 627"/>
                  <a:gd name="T74" fmla="*/ 6 w 619"/>
                  <a:gd name="T75" fmla="*/ 34 h 627"/>
                  <a:gd name="T76" fmla="*/ 9 w 619"/>
                  <a:gd name="T77" fmla="*/ 36 h 627"/>
                  <a:gd name="T78" fmla="*/ 11 w 619"/>
                  <a:gd name="T79" fmla="*/ 37 h 627"/>
                  <a:gd name="T80" fmla="*/ 13 w 619"/>
                  <a:gd name="T81" fmla="*/ 38 h 627"/>
                  <a:gd name="T82" fmla="*/ 16 w 619"/>
                  <a:gd name="T83" fmla="*/ 39 h 627"/>
                  <a:gd name="T84" fmla="*/ 19 w 61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05" y="627"/>
                    </a:moveTo>
                    <a:lnTo>
                      <a:pt x="361" y="618"/>
                    </a:lnTo>
                    <a:lnTo>
                      <a:pt x="409" y="609"/>
                    </a:lnTo>
                    <a:lnTo>
                      <a:pt x="448" y="590"/>
                    </a:lnTo>
                    <a:lnTo>
                      <a:pt x="495" y="562"/>
                    </a:lnTo>
                    <a:lnTo>
                      <a:pt x="523" y="532"/>
                    </a:lnTo>
                    <a:lnTo>
                      <a:pt x="562" y="495"/>
                    </a:lnTo>
                    <a:lnTo>
                      <a:pt x="580" y="456"/>
                    </a:lnTo>
                    <a:lnTo>
                      <a:pt x="599" y="409"/>
                    </a:lnTo>
                    <a:lnTo>
                      <a:pt x="619" y="361"/>
                    </a:lnTo>
                    <a:lnTo>
                      <a:pt x="619" y="314"/>
                    </a:lnTo>
                    <a:lnTo>
                      <a:pt x="619" y="266"/>
                    </a:lnTo>
                    <a:lnTo>
                      <a:pt x="599" y="219"/>
                    </a:lnTo>
                    <a:lnTo>
                      <a:pt x="580" y="171"/>
                    </a:lnTo>
                    <a:lnTo>
                      <a:pt x="562" y="134"/>
                    </a:lnTo>
                    <a:lnTo>
                      <a:pt x="523" y="95"/>
                    </a:lnTo>
                    <a:lnTo>
                      <a:pt x="495" y="67"/>
                    </a:lnTo>
                    <a:lnTo>
                      <a:pt x="448" y="39"/>
                    </a:lnTo>
                    <a:lnTo>
                      <a:pt x="409" y="20"/>
                    </a:lnTo>
                    <a:lnTo>
                      <a:pt x="361" y="11"/>
                    </a:lnTo>
                    <a:lnTo>
                      <a:pt x="305" y="0"/>
                    </a:lnTo>
                    <a:lnTo>
                      <a:pt x="257" y="11"/>
                    </a:lnTo>
                    <a:lnTo>
                      <a:pt x="210" y="20"/>
                    </a:lnTo>
                    <a:lnTo>
                      <a:pt x="162" y="39"/>
                    </a:lnTo>
                    <a:lnTo>
                      <a:pt x="123" y="67"/>
                    </a:lnTo>
                    <a:lnTo>
                      <a:pt x="86" y="95"/>
                    </a:lnTo>
                    <a:lnTo>
                      <a:pt x="58" y="134"/>
                    </a:lnTo>
                    <a:lnTo>
                      <a:pt x="28" y="171"/>
                    </a:lnTo>
                    <a:lnTo>
                      <a:pt x="10" y="219"/>
                    </a:lnTo>
                    <a:lnTo>
                      <a:pt x="0" y="266"/>
                    </a:lnTo>
                    <a:lnTo>
                      <a:pt x="0" y="314"/>
                    </a:lnTo>
                    <a:lnTo>
                      <a:pt x="0" y="324"/>
                    </a:lnTo>
                    <a:lnTo>
                      <a:pt x="0" y="333"/>
                    </a:lnTo>
                    <a:lnTo>
                      <a:pt x="0" y="381"/>
                    </a:lnTo>
                    <a:lnTo>
                      <a:pt x="19" y="428"/>
                    </a:lnTo>
                    <a:lnTo>
                      <a:pt x="38" y="467"/>
                    </a:lnTo>
                    <a:lnTo>
                      <a:pt x="67" y="504"/>
                    </a:lnTo>
                    <a:lnTo>
                      <a:pt x="95" y="543"/>
                    </a:lnTo>
                    <a:lnTo>
                      <a:pt x="134" y="571"/>
                    </a:lnTo>
                    <a:lnTo>
                      <a:pt x="171" y="590"/>
                    </a:lnTo>
                    <a:lnTo>
                      <a:pt x="210" y="609"/>
                    </a:lnTo>
                    <a:lnTo>
                      <a:pt x="257" y="618"/>
                    </a:lnTo>
                    <a:lnTo>
                      <a:pt x="305"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7" name="Freeform 162">
                <a:extLst>
                  <a:ext uri="{FF2B5EF4-FFF2-40B4-BE49-F238E27FC236}">
                    <a16:creationId xmlns:a16="http://schemas.microsoft.com/office/drawing/2014/main" id="{11FD168E-88D4-4212-AA81-EB43624B9123}"/>
                  </a:ext>
                </a:extLst>
              </p:cNvPr>
              <p:cNvSpPr>
                <a:spLocks/>
              </p:cNvSpPr>
              <p:nvPr/>
            </p:nvSpPr>
            <p:spPr bwMode="auto">
              <a:xfrm>
                <a:off x="4350" y="2452"/>
                <a:ext cx="138" cy="135"/>
              </a:xfrm>
              <a:custGeom>
                <a:avLst/>
                <a:gdLst>
                  <a:gd name="T0" fmla="*/ 17 w 552"/>
                  <a:gd name="T1" fmla="*/ 34 h 542"/>
                  <a:gd name="T2" fmla="*/ 20 w 552"/>
                  <a:gd name="T3" fmla="*/ 34 h 542"/>
                  <a:gd name="T4" fmla="*/ 23 w 552"/>
                  <a:gd name="T5" fmla="*/ 32 h 542"/>
                  <a:gd name="T6" fmla="*/ 25 w 552"/>
                  <a:gd name="T7" fmla="*/ 32 h 542"/>
                  <a:gd name="T8" fmla="*/ 28 w 552"/>
                  <a:gd name="T9" fmla="*/ 30 h 542"/>
                  <a:gd name="T10" fmla="*/ 29 w 552"/>
                  <a:gd name="T11" fmla="*/ 29 h 542"/>
                  <a:gd name="T12" fmla="*/ 31 w 552"/>
                  <a:gd name="T13" fmla="*/ 26 h 542"/>
                  <a:gd name="T14" fmla="*/ 33 w 552"/>
                  <a:gd name="T15" fmla="*/ 24 h 542"/>
                  <a:gd name="T16" fmla="*/ 33 w 552"/>
                  <a:gd name="T17" fmla="*/ 22 h 542"/>
                  <a:gd name="T18" fmla="*/ 34 w 552"/>
                  <a:gd name="T19" fmla="*/ 19 h 542"/>
                  <a:gd name="T20" fmla="*/ 35 w 552"/>
                  <a:gd name="T21" fmla="*/ 16 h 542"/>
                  <a:gd name="T22" fmla="*/ 34 w 552"/>
                  <a:gd name="T23" fmla="*/ 14 h 542"/>
                  <a:gd name="T24" fmla="*/ 33 w 552"/>
                  <a:gd name="T25" fmla="*/ 11 h 542"/>
                  <a:gd name="T26" fmla="*/ 33 w 552"/>
                  <a:gd name="T27" fmla="*/ 9 h 542"/>
                  <a:gd name="T28" fmla="*/ 31 w 552"/>
                  <a:gd name="T29" fmla="*/ 6 h 542"/>
                  <a:gd name="T30" fmla="*/ 29 w 552"/>
                  <a:gd name="T31" fmla="*/ 5 h 542"/>
                  <a:gd name="T32" fmla="*/ 28 w 552"/>
                  <a:gd name="T33" fmla="*/ 3 h 542"/>
                  <a:gd name="T34" fmla="*/ 25 w 552"/>
                  <a:gd name="T35" fmla="*/ 2 h 542"/>
                  <a:gd name="T36" fmla="*/ 23 w 552"/>
                  <a:gd name="T37" fmla="*/ 0 h 542"/>
                  <a:gd name="T38" fmla="*/ 20 w 552"/>
                  <a:gd name="T39" fmla="*/ 0 h 542"/>
                  <a:gd name="T40" fmla="*/ 17 w 552"/>
                  <a:gd name="T41" fmla="*/ 0 h 542"/>
                  <a:gd name="T42" fmla="*/ 15 w 552"/>
                  <a:gd name="T43" fmla="*/ 0 h 542"/>
                  <a:gd name="T44" fmla="*/ 12 w 552"/>
                  <a:gd name="T45" fmla="*/ 0 h 542"/>
                  <a:gd name="T46" fmla="*/ 10 w 552"/>
                  <a:gd name="T47" fmla="*/ 2 h 542"/>
                  <a:gd name="T48" fmla="*/ 7 w 552"/>
                  <a:gd name="T49" fmla="*/ 3 h 542"/>
                  <a:gd name="T50" fmla="*/ 6 w 552"/>
                  <a:gd name="T51" fmla="*/ 5 h 542"/>
                  <a:gd name="T52" fmla="*/ 4 w 552"/>
                  <a:gd name="T53" fmla="*/ 6 h 542"/>
                  <a:gd name="T54" fmla="*/ 3 w 552"/>
                  <a:gd name="T55" fmla="*/ 9 h 542"/>
                  <a:gd name="T56" fmla="*/ 1 w 552"/>
                  <a:gd name="T57" fmla="*/ 11 h 542"/>
                  <a:gd name="T58" fmla="*/ 1 w 552"/>
                  <a:gd name="T59" fmla="*/ 13 h 542"/>
                  <a:gd name="T60" fmla="*/ 0 w 552"/>
                  <a:gd name="T61" fmla="*/ 16 h 542"/>
                  <a:gd name="T62" fmla="*/ 0 w 552"/>
                  <a:gd name="T63" fmla="*/ 17 h 542"/>
                  <a:gd name="T64" fmla="*/ 0 w 552"/>
                  <a:gd name="T65" fmla="*/ 18 h 542"/>
                  <a:gd name="T66" fmla="*/ 1 w 552"/>
                  <a:gd name="T67" fmla="*/ 20 h 542"/>
                  <a:gd name="T68" fmla="*/ 1 w 552"/>
                  <a:gd name="T69" fmla="*/ 22 h 542"/>
                  <a:gd name="T70" fmla="*/ 3 w 552"/>
                  <a:gd name="T71" fmla="*/ 25 h 542"/>
                  <a:gd name="T72" fmla="*/ 4 w 552"/>
                  <a:gd name="T73" fmla="*/ 27 h 542"/>
                  <a:gd name="T74" fmla="*/ 6 w 552"/>
                  <a:gd name="T75" fmla="*/ 29 h 542"/>
                  <a:gd name="T76" fmla="*/ 8 w 552"/>
                  <a:gd name="T77" fmla="*/ 31 h 542"/>
                  <a:gd name="T78" fmla="*/ 10 w 552"/>
                  <a:gd name="T79" fmla="*/ 32 h 542"/>
                  <a:gd name="T80" fmla="*/ 12 w 552"/>
                  <a:gd name="T81" fmla="*/ 33 h 542"/>
                  <a:gd name="T82" fmla="*/ 15 w 552"/>
                  <a:gd name="T83" fmla="*/ 34 h 542"/>
                  <a:gd name="T84" fmla="*/ 17 w 552"/>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2"/>
                  <a:gd name="T131" fmla="*/ 552 w 55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2">
                    <a:moveTo>
                      <a:pt x="275" y="542"/>
                    </a:moveTo>
                    <a:lnTo>
                      <a:pt x="323" y="542"/>
                    </a:lnTo>
                    <a:lnTo>
                      <a:pt x="362" y="523"/>
                    </a:lnTo>
                    <a:lnTo>
                      <a:pt x="400" y="512"/>
                    </a:lnTo>
                    <a:lnTo>
                      <a:pt x="438" y="484"/>
                    </a:lnTo>
                    <a:lnTo>
                      <a:pt x="466" y="465"/>
                    </a:lnTo>
                    <a:lnTo>
                      <a:pt x="495" y="427"/>
                    </a:lnTo>
                    <a:lnTo>
                      <a:pt x="524" y="389"/>
                    </a:lnTo>
                    <a:lnTo>
                      <a:pt x="533" y="352"/>
                    </a:lnTo>
                    <a:lnTo>
                      <a:pt x="543" y="313"/>
                    </a:lnTo>
                    <a:lnTo>
                      <a:pt x="552" y="266"/>
                    </a:lnTo>
                    <a:lnTo>
                      <a:pt x="543" y="227"/>
                    </a:lnTo>
                    <a:lnTo>
                      <a:pt x="533" y="179"/>
                    </a:lnTo>
                    <a:lnTo>
                      <a:pt x="524" y="142"/>
                    </a:lnTo>
                    <a:lnTo>
                      <a:pt x="495" y="104"/>
                    </a:lnTo>
                    <a:lnTo>
                      <a:pt x="466" y="75"/>
                    </a:lnTo>
                    <a:lnTo>
                      <a:pt x="438" y="47"/>
                    </a:lnTo>
                    <a:lnTo>
                      <a:pt x="400" y="28"/>
                    </a:lnTo>
                    <a:lnTo>
                      <a:pt x="362" y="9"/>
                    </a:lnTo>
                    <a:lnTo>
                      <a:pt x="323" y="0"/>
                    </a:lnTo>
                    <a:lnTo>
                      <a:pt x="275" y="0"/>
                    </a:lnTo>
                    <a:lnTo>
                      <a:pt x="238" y="0"/>
                    </a:lnTo>
                    <a:lnTo>
                      <a:pt x="191" y="9"/>
                    </a:lnTo>
                    <a:lnTo>
                      <a:pt x="152" y="28"/>
                    </a:lnTo>
                    <a:lnTo>
                      <a:pt x="115" y="47"/>
                    </a:lnTo>
                    <a:lnTo>
                      <a:pt x="86" y="75"/>
                    </a:lnTo>
                    <a:lnTo>
                      <a:pt x="57" y="104"/>
                    </a:lnTo>
                    <a:lnTo>
                      <a:pt x="39" y="142"/>
                    </a:lnTo>
                    <a:lnTo>
                      <a:pt x="19" y="179"/>
                    </a:lnTo>
                    <a:lnTo>
                      <a:pt x="9" y="218"/>
                    </a:lnTo>
                    <a:lnTo>
                      <a:pt x="0" y="266"/>
                    </a:lnTo>
                    <a:lnTo>
                      <a:pt x="0" y="275"/>
                    </a:lnTo>
                    <a:lnTo>
                      <a:pt x="0" y="285"/>
                    </a:lnTo>
                    <a:lnTo>
                      <a:pt x="9" y="322"/>
                    </a:lnTo>
                    <a:lnTo>
                      <a:pt x="19" y="361"/>
                    </a:lnTo>
                    <a:lnTo>
                      <a:pt x="39" y="399"/>
                    </a:lnTo>
                    <a:lnTo>
                      <a:pt x="57" y="436"/>
                    </a:lnTo>
                    <a:lnTo>
                      <a:pt x="86" y="465"/>
                    </a:lnTo>
                    <a:lnTo>
                      <a:pt x="124" y="494"/>
                    </a:lnTo>
                    <a:lnTo>
                      <a:pt x="152" y="512"/>
                    </a:lnTo>
                    <a:lnTo>
                      <a:pt x="191" y="532"/>
                    </a:lnTo>
                    <a:lnTo>
                      <a:pt x="238" y="542"/>
                    </a:lnTo>
                    <a:lnTo>
                      <a:pt x="275"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8" name="Freeform 163">
                <a:extLst>
                  <a:ext uri="{FF2B5EF4-FFF2-40B4-BE49-F238E27FC236}">
                    <a16:creationId xmlns:a16="http://schemas.microsoft.com/office/drawing/2014/main" id="{12D30A3A-B007-408C-9B86-FD5E866A812E}"/>
                  </a:ext>
                </a:extLst>
              </p:cNvPr>
              <p:cNvSpPr>
                <a:spLocks/>
              </p:cNvSpPr>
              <p:nvPr/>
            </p:nvSpPr>
            <p:spPr bwMode="auto">
              <a:xfrm>
                <a:off x="4357" y="2454"/>
                <a:ext cx="119" cy="117"/>
              </a:xfrm>
              <a:custGeom>
                <a:avLst/>
                <a:gdLst>
                  <a:gd name="T0" fmla="*/ 15 w 476"/>
                  <a:gd name="T1" fmla="*/ 29 h 466"/>
                  <a:gd name="T2" fmla="*/ 17 w 476"/>
                  <a:gd name="T3" fmla="*/ 29 h 466"/>
                  <a:gd name="T4" fmla="*/ 20 w 476"/>
                  <a:gd name="T5" fmla="*/ 29 h 466"/>
                  <a:gd name="T6" fmla="*/ 22 w 476"/>
                  <a:gd name="T7" fmla="*/ 28 h 466"/>
                  <a:gd name="T8" fmla="*/ 23 w 476"/>
                  <a:gd name="T9" fmla="*/ 26 h 466"/>
                  <a:gd name="T10" fmla="*/ 25 w 476"/>
                  <a:gd name="T11" fmla="*/ 25 h 466"/>
                  <a:gd name="T12" fmla="*/ 27 w 476"/>
                  <a:gd name="T13" fmla="*/ 23 h 466"/>
                  <a:gd name="T14" fmla="*/ 28 w 476"/>
                  <a:gd name="T15" fmla="*/ 22 h 466"/>
                  <a:gd name="T16" fmla="*/ 29 w 476"/>
                  <a:gd name="T17" fmla="*/ 19 h 466"/>
                  <a:gd name="T18" fmla="*/ 29 w 476"/>
                  <a:gd name="T19" fmla="*/ 17 h 466"/>
                  <a:gd name="T20" fmla="*/ 30 w 476"/>
                  <a:gd name="T21" fmla="*/ 14 h 466"/>
                  <a:gd name="T22" fmla="*/ 29 w 476"/>
                  <a:gd name="T23" fmla="*/ 12 h 466"/>
                  <a:gd name="T24" fmla="*/ 29 w 476"/>
                  <a:gd name="T25" fmla="*/ 10 h 466"/>
                  <a:gd name="T26" fmla="*/ 28 w 476"/>
                  <a:gd name="T27" fmla="*/ 8 h 466"/>
                  <a:gd name="T28" fmla="*/ 27 w 476"/>
                  <a:gd name="T29" fmla="*/ 6 h 466"/>
                  <a:gd name="T30" fmla="*/ 25 w 476"/>
                  <a:gd name="T31" fmla="*/ 4 h 466"/>
                  <a:gd name="T32" fmla="*/ 23 w 476"/>
                  <a:gd name="T33" fmla="*/ 3 h 466"/>
                  <a:gd name="T34" fmla="*/ 22 w 476"/>
                  <a:gd name="T35" fmla="*/ 2 h 466"/>
                  <a:gd name="T36" fmla="*/ 20 w 476"/>
                  <a:gd name="T37" fmla="*/ 1 h 466"/>
                  <a:gd name="T38" fmla="*/ 17 w 476"/>
                  <a:gd name="T39" fmla="*/ 0 h 466"/>
                  <a:gd name="T40" fmla="*/ 15 w 476"/>
                  <a:gd name="T41" fmla="*/ 0 h 466"/>
                  <a:gd name="T42" fmla="*/ 13 w 476"/>
                  <a:gd name="T43" fmla="*/ 0 h 466"/>
                  <a:gd name="T44" fmla="*/ 10 w 476"/>
                  <a:gd name="T45" fmla="*/ 1 h 466"/>
                  <a:gd name="T46" fmla="*/ 9 w 476"/>
                  <a:gd name="T47" fmla="*/ 1 h 466"/>
                  <a:gd name="T48" fmla="*/ 6 w 476"/>
                  <a:gd name="T49" fmla="*/ 3 h 466"/>
                  <a:gd name="T50" fmla="*/ 5 w 476"/>
                  <a:gd name="T51" fmla="*/ 4 h 466"/>
                  <a:gd name="T52" fmla="*/ 3 w 476"/>
                  <a:gd name="T53" fmla="*/ 6 h 466"/>
                  <a:gd name="T54" fmla="*/ 2 w 476"/>
                  <a:gd name="T55" fmla="*/ 8 h 466"/>
                  <a:gd name="T56" fmla="*/ 1 w 476"/>
                  <a:gd name="T57" fmla="*/ 10 h 466"/>
                  <a:gd name="T58" fmla="*/ 1 w 476"/>
                  <a:gd name="T59" fmla="*/ 12 h 466"/>
                  <a:gd name="T60" fmla="*/ 0 w 476"/>
                  <a:gd name="T61" fmla="*/ 14 h 466"/>
                  <a:gd name="T62" fmla="*/ 0 w 476"/>
                  <a:gd name="T63" fmla="*/ 15 h 466"/>
                  <a:gd name="T64" fmla="*/ 1 w 476"/>
                  <a:gd name="T65" fmla="*/ 17 h 466"/>
                  <a:gd name="T66" fmla="*/ 1 w 476"/>
                  <a:gd name="T67" fmla="*/ 20 h 466"/>
                  <a:gd name="T68" fmla="*/ 2 w 476"/>
                  <a:gd name="T69" fmla="*/ 22 h 466"/>
                  <a:gd name="T70" fmla="*/ 3 w 476"/>
                  <a:gd name="T71" fmla="*/ 23 h 466"/>
                  <a:gd name="T72" fmla="*/ 5 w 476"/>
                  <a:gd name="T73" fmla="*/ 25 h 466"/>
                  <a:gd name="T74" fmla="*/ 7 w 476"/>
                  <a:gd name="T75" fmla="*/ 27 h 466"/>
                  <a:gd name="T76" fmla="*/ 9 w 476"/>
                  <a:gd name="T77" fmla="*/ 28 h 466"/>
                  <a:gd name="T78" fmla="*/ 10 w 476"/>
                  <a:gd name="T79" fmla="*/ 29 h 466"/>
                  <a:gd name="T80" fmla="*/ 13 w 476"/>
                  <a:gd name="T81" fmla="*/ 29 h 466"/>
                  <a:gd name="T82" fmla="*/ 15 w 47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7" y="466"/>
                    </a:lnTo>
                    <a:lnTo>
                      <a:pt x="314" y="456"/>
                    </a:lnTo>
                    <a:lnTo>
                      <a:pt x="343" y="438"/>
                    </a:lnTo>
                    <a:lnTo>
                      <a:pt x="372" y="418"/>
                    </a:lnTo>
                    <a:lnTo>
                      <a:pt x="401" y="399"/>
                    </a:lnTo>
                    <a:lnTo>
                      <a:pt x="429" y="371"/>
                    </a:lnTo>
                    <a:lnTo>
                      <a:pt x="448" y="343"/>
                    </a:lnTo>
                    <a:lnTo>
                      <a:pt x="457" y="304"/>
                    </a:lnTo>
                    <a:lnTo>
                      <a:pt x="467" y="266"/>
                    </a:lnTo>
                    <a:lnTo>
                      <a:pt x="476" y="228"/>
                    </a:lnTo>
                    <a:lnTo>
                      <a:pt x="467" y="190"/>
                    </a:lnTo>
                    <a:lnTo>
                      <a:pt x="457" y="161"/>
                    </a:lnTo>
                    <a:lnTo>
                      <a:pt x="448" y="124"/>
                    </a:lnTo>
                    <a:lnTo>
                      <a:pt x="429" y="95"/>
                    </a:lnTo>
                    <a:lnTo>
                      <a:pt x="401" y="66"/>
                    </a:lnTo>
                    <a:lnTo>
                      <a:pt x="372" y="47"/>
                    </a:lnTo>
                    <a:lnTo>
                      <a:pt x="343" y="29"/>
                    </a:lnTo>
                    <a:lnTo>
                      <a:pt x="314" y="10"/>
                    </a:lnTo>
                    <a:lnTo>
                      <a:pt x="277" y="0"/>
                    </a:lnTo>
                    <a:lnTo>
                      <a:pt x="238" y="0"/>
                    </a:lnTo>
                    <a:lnTo>
                      <a:pt x="200" y="0"/>
                    </a:lnTo>
                    <a:lnTo>
                      <a:pt x="163" y="10"/>
                    </a:lnTo>
                    <a:lnTo>
                      <a:pt x="134" y="19"/>
                    </a:lnTo>
                    <a:lnTo>
                      <a:pt x="96" y="38"/>
                    </a:lnTo>
                    <a:lnTo>
                      <a:pt x="76" y="66"/>
                    </a:lnTo>
                    <a:lnTo>
                      <a:pt x="48" y="95"/>
                    </a:lnTo>
                    <a:lnTo>
                      <a:pt x="29" y="124"/>
                    </a:lnTo>
                    <a:lnTo>
                      <a:pt x="20" y="152"/>
                    </a:lnTo>
                    <a:lnTo>
                      <a:pt x="11" y="190"/>
                    </a:lnTo>
                    <a:lnTo>
                      <a:pt x="0" y="228"/>
                    </a:lnTo>
                    <a:lnTo>
                      <a:pt x="0" y="237"/>
                    </a:lnTo>
                    <a:lnTo>
                      <a:pt x="11" y="276"/>
                    </a:lnTo>
                    <a:lnTo>
                      <a:pt x="20" y="313"/>
                    </a:lnTo>
                    <a:lnTo>
                      <a:pt x="29" y="343"/>
                    </a:lnTo>
                    <a:lnTo>
                      <a:pt x="48" y="371"/>
                    </a:lnTo>
                    <a:lnTo>
                      <a:pt x="76" y="399"/>
                    </a:lnTo>
                    <a:lnTo>
                      <a:pt x="106" y="427"/>
                    </a:lnTo>
                    <a:lnTo>
                      <a:pt x="134" y="438"/>
                    </a:lnTo>
                    <a:lnTo>
                      <a:pt x="163"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79" name="Freeform 164">
                <a:extLst>
                  <a:ext uri="{FF2B5EF4-FFF2-40B4-BE49-F238E27FC236}">
                    <a16:creationId xmlns:a16="http://schemas.microsoft.com/office/drawing/2014/main" id="{F44A750D-5D89-4EE7-873C-178A442EF6F9}"/>
                  </a:ext>
                </a:extLst>
              </p:cNvPr>
              <p:cNvSpPr>
                <a:spLocks/>
              </p:cNvSpPr>
              <p:nvPr/>
            </p:nvSpPr>
            <p:spPr bwMode="auto">
              <a:xfrm>
                <a:off x="4364" y="2457"/>
                <a:ext cx="98" cy="97"/>
              </a:xfrm>
              <a:custGeom>
                <a:avLst/>
                <a:gdLst>
                  <a:gd name="T0" fmla="*/ 13 w 391"/>
                  <a:gd name="T1" fmla="*/ 24 h 389"/>
                  <a:gd name="T2" fmla="*/ 14 w 391"/>
                  <a:gd name="T3" fmla="*/ 24 h 389"/>
                  <a:gd name="T4" fmla="*/ 16 w 391"/>
                  <a:gd name="T5" fmla="*/ 24 h 389"/>
                  <a:gd name="T6" fmla="*/ 18 w 391"/>
                  <a:gd name="T7" fmla="*/ 23 h 389"/>
                  <a:gd name="T8" fmla="*/ 20 w 391"/>
                  <a:gd name="T9" fmla="*/ 22 h 389"/>
                  <a:gd name="T10" fmla="*/ 21 w 391"/>
                  <a:gd name="T11" fmla="*/ 21 h 389"/>
                  <a:gd name="T12" fmla="*/ 22 w 391"/>
                  <a:gd name="T13" fmla="*/ 19 h 389"/>
                  <a:gd name="T14" fmla="*/ 23 w 391"/>
                  <a:gd name="T15" fmla="*/ 18 h 389"/>
                  <a:gd name="T16" fmla="*/ 24 w 391"/>
                  <a:gd name="T17" fmla="*/ 16 h 389"/>
                  <a:gd name="T18" fmla="*/ 25 w 391"/>
                  <a:gd name="T19" fmla="*/ 14 h 389"/>
                  <a:gd name="T20" fmla="*/ 25 w 391"/>
                  <a:gd name="T21" fmla="*/ 12 h 389"/>
                  <a:gd name="T22" fmla="*/ 25 w 391"/>
                  <a:gd name="T23" fmla="*/ 10 h 389"/>
                  <a:gd name="T24" fmla="*/ 24 w 391"/>
                  <a:gd name="T25" fmla="*/ 8 h 389"/>
                  <a:gd name="T26" fmla="*/ 23 w 391"/>
                  <a:gd name="T27" fmla="*/ 6 h 389"/>
                  <a:gd name="T28" fmla="*/ 22 w 391"/>
                  <a:gd name="T29" fmla="*/ 5 h 389"/>
                  <a:gd name="T30" fmla="*/ 21 w 391"/>
                  <a:gd name="T31" fmla="*/ 3 h 389"/>
                  <a:gd name="T32" fmla="*/ 20 w 391"/>
                  <a:gd name="T33" fmla="*/ 2 h 389"/>
                  <a:gd name="T34" fmla="*/ 18 w 391"/>
                  <a:gd name="T35" fmla="*/ 1 h 389"/>
                  <a:gd name="T36" fmla="*/ 16 w 391"/>
                  <a:gd name="T37" fmla="*/ 0 h 389"/>
                  <a:gd name="T38" fmla="*/ 14 w 391"/>
                  <a:gd name="T39" fmla="*/ 0 h 389"/>
                  <a:gd name="T40" fmla="*/ 13 w 391"/>
                  <a:gd name="T41" fmla="*/ 0 h 389"/>
                  <a:gd name="T42" fmla="*/ 10 w 391"/>
                  <a:gd name="T43" fmla="*/ 0 h 389"/>
                  <a:gd name="T44" fmla="*/ 9 w 391"/>
                  <a:gd name="T45" fmla="*/ 0 h 389"/>
                  <a:gd name="T46" fmla="*/ 7 w 391"/>
                  <a:gd name="T47" fmla="*/ 1 h 389"/>
                  <a:gd name="T48" fmla="*/ 6 w 391"/>
                  <a:gd name="T49" fmla="*/ 2 h 389"/>
                  <a:gd name="T50" fmla="*/ 4 w 391"/>
                  <a:gd name="T51" fmla="*/ 3 h 389"/>
                  <a:gd name="T52" fmla="*/ 3 w 391"/>
                  <a:gd name="T53" fmla="*/ 5 h 389"/>
                  <a:gd name="T54" fmla="*/ 1 w 391"/>
                  <a:gd name="T55" fmla="*/ 6 h 389"/>
                  <a:gd name="T56" fmla="*/ 1 w 391"/>
                  <a:gd name="T57" fmla="*/ 8 h 389"/>
                  <a:gd name="T58" fmla="*/ 0 w 391"/>
                  <a:gd name="T59" fmla="*/ 10 h 389"/>
                  <a:gd name="T60" fmla="*/ 0 w 391"/>
                  <a:gd name="T61" fmla="*/ 12 h 389"/>
                  <a:gd name="T62" fmla="*/ 0 w 391"/>
                  <a:gd name="T63" fmla="*/ 12 h 389"/>
                  <a:gd name="T64" fmla="*/ 0 w 391"/>
                  <a:gd name="T65" fmla="*/ 14 h 389"/>
                  <a:gd name="T66" fmla="*/ 1 w 391"/>
                  <a:gd name="T67" fmla="*/ 16 h 389"/>
                  <a:gd name="T68" fmla="*/ 1 w 391"/>
                  <a:gd name="T69" fmla="*/ 18 h 389"/>
                  <a:gd name="T70" fmla="*/ 3 w 391"/>
                  <a:gd name="T71" fmla="*/ 19 h 389"/>
                  <a:gd name="T72" fmla="*/ 4 w 391"/>
                  <a:gd name="T73" fmla="*/ 21 h 389"/>
                  <a:gd name="T74" fmla="*/ 6 w 391"/>
                  <a:gd name="T75" fmla="*/ 22 h 389"/>
                  <a:gd name="T76" fmla="*/ 7 w 391"/>
                  <a:gd name="T77" fmla="*/ 23 h 389"/>
                  <a:gd name="T78" fmla="*/ 9 w 391"/>
                  <a:gd name="T79" fmla="*/ 24 h 389"/>
                  <a:gd name="T80" fmla="*/ 10 w 391"/>
                  <a:gd name="T81" fmla="*/ 24 h 389"/>
                  <a:gd name="T82" fmla="*/ 13 w 391"/>
                  <a:gd name="T83" fmla="*/ 24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89"/>
                  <a:gd name="T128" fmla="*/ 391 w 391"/>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89">
                    <a:moveTo>
                      <a:pt x="200" y="389"/>
                    </a:moveTo>
                    <a:lnTo>
                      <a:pt x="229" y="389"/>
                    </a:lnTo>
                    <a:lnTo>
                      <a:pt x="257" y="380"/>
                    </a:lnTo>
                    <a:lnTo>
                      <a:pt x="285" y="370"/>
                    </a:lnTo>
                    <a:lnTo>
                      <a:pt x="314" y="351"/>
                    </a:lnTo>
                    <a:lnTo>
                      <a:pt x="333" y="333"/>
                    </a:lnTo>
                    <a:lnTo>
                      <a:pt x="352" y="313"/>
                    </a:lnTo>
                    <a:lnTo>
                      <a:pt x="372" y="285"/>
                    </a:lnTo>
                    <a:lnTo>
                      <a:pt x="381" y="256"/>
                    </a:lnTo>
                    <a:lnTo>
                      <a:pt x="391" y="227"/>
                    </a:lnTo>
                    <a:lnTo>
                      <a:pt x="391" y="199"/>
                    </a:lnTo>
                    <a:lnTo>
                      <a:pt x="391" y="160"/>
                    </a:lnTo>
                    <a:lnTo>
                      <a:pt x="381" y="132"/>
                    </a:lnTo>
                    <a:lnTo>
                      <a:pt x="372" y="104"/>
                    </a:lnTo>
                    <a:lnTo>
                      <a:pt x="352" y="76"/>
                    </a:lnTo>
                    <a:lnTo>
                      <a:pt x="333" y="56"/>
                    </a:lnTo>
                    <a:lnTo>
                      <a:pt x="314" y="37"/>
                    </a:lnTo>
                    <a:lnTo>
                      <a:pt x="285" y="19"/>
                    </a:lnTo>
                    <a:lnTo>
                      <a:pt x="257" y="9"/>
                    </a:lnTo>
                    <a:lnTo>
                      <a:pt x="229" y="0"/>
                    </a:lnTo>
                    <a:lnTo>
                      <a:pt x="200" y="0"/>
                    </a:lnTo>
                    <a:lnTo>
                      <a:pt x="162" y="0"/>
                    </a:lnTo>
                    <a:lnTo>
                      <a:pt x="134" y="9"/>
                    </a:lnTo>
                    <a:lnTo>
                      <a:pt x="105" y="19"/>
                    </a:lnTo>
                    <a:lnTo>
                      <a:pt x="86" y="37"/>
                    </a:lnTo>
                    <a:lnTo>
                      <a:pt x="58" y="56"/>
                    </a:lnTo>
                    <a:lnTo>
                      <a:pt x="38" y="76"/>
                    </a:lnTo>
                    <a:lnTo>
                      <a:pt x="19" y="104"/>
                    </a:lnTo>
                    <a:lnTo>
                      <a:pt x="10" y="132"/>
                    </a:lnTo>
                    <a:lnTo>
                      <a:pt x="0" y="160"/>
                    </a:lnTo>
                    <a:lnTo>
                      <a:pt x="0" y="190"/>
                    </a:lnTo>
                    <a:lnTo>
                      <a:pt x="0" y="199"/>
                    </a:lnTo>
                    <a:lnTo>
                      <a:pt x="0" y="227"/>
                    </a:lnTo>
                    <a:lnTo>
                      <a:pt x="10" y="266"/>
                    </a:lnTo>
                    <a:lnTo>
                      <a:pt x="19" y="285"/>
                    </a:lnTo>
                    <a:lnTo>
                      <a:pt x="38" y="313"/>
                    </a:lnTo>
                    <a:lnTo>
                      <a:pt x="58" y="333"/>
                    </a:lnTo>
                    <a:lnTo>
                      <a:pt x="86" y="351"/>
                    </a:lnTo>
                    <a:lnTo>
                      <a:pt x="105" y="370"/>
                    </a:lnTo>
                    <a:lnTo>
                      <a:pt x="134" y="380"/>
                    </a:lnTo>
                    <a:lnTo>
                      <a:pt x="162" y="389"/>
                    </a:lnTo>
                    <a:lnTo>
                      <a:pt x="200"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0" name="Freeform 165">
                <a:extLst>
                  <a:ext uri="{FF2B5EF4-FFF2-40B4-BE49-F238E27FC236}">
                    <a16:creationId xmlns:a16="http://schemas.microsoft.com/office/drawing/2014/main" id="{E5E0F4D8-0CDD-4EFE-A1A9-BA2B87317149}"/>
                  </a:ext>
                </a:extLst>
              </p:cNvPr>
              <p:cNvSpPr>
                <a:spLocks/>
              </p:cNvSpPr>
              <p:nvPr/>
            </p:nvSpPr>
            <p:spPr bwMode="auto">
              <a:xfrm>
                <a:off x="4372" y="2459"/>
                <a:ext cx="78" cy="81"/>
              </a:xfrm>
              <a:custGeom>
                <a:avLst/>
                <a:gdLst>
                  <a:gd name="T0" fmla="*/ 9 w 314"/>
                  <a:gd name="T1" fmla="*/ 20 h 324"/>
                  <a:gd name="T2" fmla="*/ 11 w 314"/>
                  <a:gd name="T3" fmla="*/ 20 h 324"/>
                  <a:gd name="T4" fmla="*/ 13 w 314"/>
                  <a:gd name="T5" fmla="*/ 20 h 324"/>
                  <a:gd name="T6" fmla="*/ 14 w 314"/>
                  <a:gd name="T7" fmla="*/ 19 h 324"/>
                  <a:gd name="T8" fmla="*/ 15 w 314"/>
                  <a:gd name="T9" fmla="*/ 18 h 324"/>
                  <a:gd name="T10" fmla="*/ 16 w 314"/>
                  <a:gd name="T11" fmla="*/ 17 h 324"/>
                  <a:gd name="T12" fmla="*/ 18 w 314"/>
                  <a:gd name="T13" fmla="*/ 16 h 324"/>
                  <a:gd name="T14" fmla="*/ 18 w 314"/>
                  <a:gd name="T15" fmla="*/ 15 h 324"/>
                  <a:gd name="T16" fmla="*/ 19 w 314"/>
                  <a:gd name="T17" fmla="*/ 13 h 324"/>
                  <a:gd name="T18" fmla="*/ 19 w 314"/>
                  <a:gd name="T19" fmla="*/ 12 h 324"/>
                  <a:gd name="T20" fmla="*/ 19 w 314"/>
                  <a:gd name="T21" fmla="*/ 10 h 324"/>
                  <a:gd name="T22" fmla="*/ 19 w 314"/>
                  <a:gd name="T23" fmla="*/ 8 h 324"/>
                  <a:gd name="T24" fmla="*/ 19 w 314"/>
                  <a:gd name="T25" fmla="*/ 7 h 324"/>
                  <a:gd name="T26" fmla="*/ 18 w 314"/>
                  <a:gd name="T27" fmla="*/ 6 h 324"/>
                  <a:gd name="T28" fmla="*/ 18 w 314"/>
                  <a:gd name="T29" fmla="*/ 4 h 324"/>
                  <a:gd name="T30" fmla="*/ 16 w 314"/>
                  <a:gd name="T31" fmla="*/ 3 h 324"/>
                  <a:gd name="T32" fmla="*/ 15 w 314"/>
                  <a:gd name="T33" fmla="*/ 2 h 324"/>
                  <a:gd name="T34" fmla="*/ 14 w 314"/>
                  <a:gd name="T35" fmla="*/ 1 h 324"/>
                  <a:gd name="T36" fmla="*/ 13 w 314"/>
                  <a:gd name="T37" fmla="*/ 1 h 324"/>
                  <a:gd name="T38" fmla="*/ 11 w 314"/>
                  <a:gd name="T39" fmla="*/ 0 h 324"/>
                  <a:gd name="T40" fmla="*/ 9 w 314"/>
                  <a:gd name="T41" fmla="*/ 0 h 324"/>
                  <a:gd name="T42" fmla="*/ 8 w 314"/>
                  <a:gd name="T43" fmla="*/ 0 h 324"/>
                  <a:gd name="T44" fmla="*/ 6 w 314"/>
                  <a:gd name="T45" fmla="*/ 1 h 324"/>
                  <a:gd name="T46" fmla="*/ 5 w 314"/>
                  <a:gd name="T47" fmla="*/ 1 h 324"/>
                  <a:gd name="T48" fmla="*/ 3 w 314"/>
                  <a:gd name="T49" fmla="*/ 2 h 324"/>
                  <a:gd name="T50" fmla="*/ 3 w 314"/>
                  <a:gd name="T51" fmla="*/ 3 h 324"/>
                  <a:gd name="T52" fmla="*/ 2 w 314"/>
                  <a:gd name="T53" fmla="*/ 4 h 324"/>
                  <a:gd name="T54" fmla="*/ 1 w 314"/>
                  <a:gd name="T55" fmla="*/ 6 h 324"/>
                  <a:gd name="T56" fmla="*/ 0 w 314"/>
                  <a:gd name="T57" fmla="*/ 7 h 324"/>
                  <a:gd name="T58" fmla="*/ 0 w 314"/>
                  <a:gd name="T59" fmla="*/ 8 h 324"/>
                  <a:gd name="T60" fmla="*/ 0 w 314"/>
                  <a:gd name="T61" fmla="*/ 10 h 324"/>
                  <a:gd name="T62" fmla="*/ 0 w 314"/>
                  <a:gd name="T63" fmla="*/ 12 h 324"/>
                  <a:gd name="T64" fmla="*/ 0 w 314"/>
                  <a:gd name="T65" fmla="*/ 13 h 324"/>
                  <a:gd name="T66" fmla="*/ 1 w 314"/>
                  <a:gd name="T67" fmla="*/ 15 h 324"/>
                  <a:gd name="T68" fmla="*/ 2 w 314"/>
                  <a:gd name="T69" fmla="*/ 16 h 324"/>
                  <a:gd name="T70" fmla="*/ 3 w 314"/>
                  <a:gd name="T71" fmla="*/ 17 h 324"/>
                  <a:gd name="T72" fmla="*/ 3 w 314"/>
                  <a:gd name="T73" fmla="*/ 18 h 324"/>
                  <a:gd name="T74" fmla="*/ 5 w 314"/>
                  <a:gd name="T75" fmla="*/ 19 h 324"/>
                  <a:gd name="T76" fmla="*/ 6 w 314"/>
                  <a:gd name="T77" fmla="*/ 20 h 324"/>
                  <a:gd name="T78" fmla="*/ 8 w 314"/>
                  <a:gd name="T79" fmla="*/ 20 h 324"/>
                  <a:gd name="T80" fmla="*/ 9 w 314"/>
                  <a:gd name="T81" fmla="*/ 2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52" y="324"/>
                    </a:moveTo>
                    <a:lnTo>
                      <a:pt x="180" y="313"/>
                    </a:lnTo>
                    <a:lnTo>
                      <a:pt x="209" y="313"/>
                    </a:lnTo>
                    <a:lnTo>
                      <a:pt x="228" y="304"/>
                    </a:lnTo>
                    <a:lnTo>
                      <a:pt x="247" y="285"/>
                    </a:lnTo>
                    <a:lnTo>
                      <a:pt x="267" y="276"/>
                    </a:lnTo>
                    <a:lnTo>
                      <a:pt x="285" y="257"/>
                    </a:lnTo>
                    <a:lnTo>
                      <a:pt x="295" y="238"/>
                    </a:lnTo>
                    <a:lnTo>
                      <a:pt x="304" y="209"/>
                    </a:lnTo>
                    <a:lnTo>
                      <a:pt x="314" y="190"/>
                    </a:lnTo>
                    <a:lnTo>
                      <a:pt x="314" y="162"/>
                    </a:lnTo>
                    <a:lnTo>
                      <a:pt x="314" y="133"/>
                    </a:lnTo>
                    <a:lnTo>
                      <a:pt x="304" y="114"/>
                    </a:lnTo>
                    <a:lnTo>
                      <a:pt x="295" y="86"/>
                    </a:lnTo>
                    <a:lnTo>
                      <a:pt x="285" y="67"/>
                    </a:lnTo>
                    <a:lnTo>
                      <a:pt x="267" y="47"/>
                    </a:lnTo>
                    <a:lnTo>
                      <a:pt x="247" y="28"/>
                    </a:lnTo>
                    <a:lnTo>
                      <a:pt x="228" y="19"/>
                    </a:lnTo>
                    <a:lnTo>
                      <a:pt x="209" y="10"/>
                    </a:lnTo>
                    <a:lnTo>
                      <a:pt x="180" y="0"/>
                    </a:lnTo>
                    <a:lnTo>
                      <a:pt x="152" y="0"/>
                    </a:lnTo>
                    <a:lnTo>
                      <a:pt x="133" y="0"/>
                    </a:lnTo>
                    <a:lnTo>
                      <a:pt x="105" y="10"/>
                    </a:lnTo>
                    <a:lnTo>
                      <a:pt x="85" y="19"/>
                    </a:lnTo>
                    <a:lnTo>
                      <a:pt x="57" y="28"/>
                    </a:lnTo>
                    <a:lnTo>
                      <a:pt x="48" y="47"/>
                    </a:lnTo>
                    <a:lnTo>
                      <a:pt x="29" y="67"/>
                    </a:lnTo>
                    <a:lnTo>
                      <a:pt x="18" y="86"/>
                    </a:lnTo>
                    <a:lnTo>
                      <a:pt x="9" y="114"/>
                    </a:lnTo>
                    <a:lnTo>
                      <a:pt x="0" y="133"/>
                    </a:lnTo>
                    <a:lnTo>
                      <a:pt x="0" y="162"/>
                    </a:lnTo>
                    <a:lnTo>
                      <a:pt x="0" y="190"/>
                    </a:lnTo>
                    <a:lnTo>
                      <a:pt x="9" y="209"/>
                    </a:lnTo>
                    <a:lnTo>
                      <a:pt x="18" y="238"/>
                    </a:lnTo>
                    <a:lnTo>
                      <a:pt x="29" y="257"/>
                    </a:lnTo>
                    <a:lnTo>
                      <a:pt x="48" y="276"/>
                    </a:lnTo>
                    <a:lnTo>
                      <a:pt x="57" y="285"/>
                    </a:lnTo>
                    <a:lnTo>
                      <a:pt x="85" y="304"/>
                    </a:lnTo>
                    <a:lnTo>
                      <a:pt x="105" y="313"/>
                    </a:lnTo>
                    <a:lnTo>
                      <a:pt x="133" y="313"/>
                    </a:lnTo>
                    <a:lnTo>
                      <a:pt x="15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1" name="Freeform 166">
                <a:extLst>
                  <a:ext uri="{FF2B5EF4-FFF2-40B4-BE49-F238E27FC236}">
                    <a16:creationId xmlns:a16="http://schemas.microsoft.com/office/drawing/2014/main" id="{5D878DD4-11A5-46F0-A884-9C48F99C8683}"/>
                  </a:ext>
                </a:extLst>
              </p:cNvPr>
              <p:cNvSpPr>
                <a:spLocks/>
              </p:cNvSpPr>
              <p:nvPr/>
            </p:nvSpPr>
            <p:spPr bwMode="auto">
              <a:xfrm>
                <a:off x="4631" y="2457"/>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5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2" name="Freeform 167">
                <a:extLst>
                  <a:ext uri="{FF2B5EF4-FFF2-40B4-BE49-F238E27FC236}">
                    <a16:creationId xmlns:a16="http://schemas.microsoft.com/office/drawing/2014/main" id="{DDE992E9-4C1A-4D82-A6C5-30CE02743585}"/>
                  </a:ext>
                </a:extLst>
              </p:cNvPr>
              <p:cNvSpPr>
                <a:spLocks/>
              </p:cNvSpPr>
              <p:nvPr/>
            </p:nvSpPr>
            <p:spPr bwMode="auto">
              <a:xfrm>
                <a:off x="4631" y="2457"/>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5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83" name="Freeform 168">
                <a:extLst>
                  <a:ext uri="{FF2B5EF4-FFF2-40B4-BE49-F238E27FC236}">
                    <a16:creationId xmlns:a16="http://schemas.microsoft.com/office/drawing/2014/main" id="{89F6B25B-83CA-4E6A-BB7C-F0EB2B624A7B}"/>
                  </a:ext>
                </a:extLst>
              </p:cNvPr>
              <p:cNvSpPr>
                <a:spLocks/>
              </p:cNvSpPr>
              <p:nvPr/>
            </p:nvSpPr>
            <p:spPr bwMode="auto">
              <a:xfrm>
                <a:off x="4631" y="2457"/>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5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7 w 1323"/>
                  <a:gd name="T49" fmla="*/ 8 h 1321"/>
                  <a:gd name="T50" fmla="*/ 12 w 1323"/>
                  <a:gd name="T51" fmla="*/ 12 h 1321"/>
                  <a:gd name="T52" fmla="*/ 8 w 1323"/>
                  <a:gd name="T53" fmla="*/ 17 h 1321"/>
                  <a:gd name="T54" fmla="*/ 5 w 1323"/>
                  <a:gd name="T55" fmla="*/ 22 h 1321"/>
                  <a:gd name="T56" fmla="*/ 2 w 1323"/>
                  <a:gd name="T57" fmla="*/ 28 h 1321"/>
                  <a:gd name="T58" fmla="*/ 0 w 1323"/>
                  <a:gd name="T59" fmla="*/ 35 h 1321"/>
                  <a:gd name="T60" fmla="*/ 0 w 1323"/>
                  <a:gd name="T61" fmla="*/ 41 h 1321"/>
                  <a:gd name="T62" fmla="*/ 0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3"/>
                    </a:lnTo>
                    <a:lnTo>
                      <a:pt x="961" y="1254"/>
                    </a:lnTo>
                    <a:lnTo>
                      <a:pt x="1047" y="1198"/>
                    </a:lnTo>
                    <a:lnTo>
                      <a:pt x="1132" y="1131"/>
                    </a:lnTo>
                    <a:lnTo>
                      <a:pt x="1190" y="1055"/>
                    </a:lnTo>
                    <a:lnTo>
                      <a:pt x="1247" y="969"/>
                    </a:lnTo>
                    <a:lnTo>
                      <a:pt x="1285" y="874"/>
                    </a:lnTo>
                    <a:lnTo>
                      <a:pt x="1314" y="770"/>
                    </a:lnTo>
                    <a:lnTo>
                      <a:pt x="1323" y="666"/>
                    </a:lnTo>
                    <a:lnTo>
                      <a:pt x="1314" y="560"/>
                    </a:lnTo>
                    <a:lnTo>
                      <a:pt x="1285" y="456"/>
                    </a:lnTo>
                    <a:lnTo>
                      <a:pt x="1247" y="361"/>
                    </a:lnTo>
                    <a:lnTo>
                      <a:pt x="1190" y="275"/>
                    </a:lnTo>
                    <a:lnTo>
                      <a:pt x="1132" y="199"/>
                    </a:lnTo>
                    <a:lnTo>
                      <a:pt x="1047" y="132"/>
                    </a:lnTo>
                    <a:lnTo>
                      <a:pt x="961" y="76"/>
                    </a:lnTo>
                    <a:lnTo>
                      <a:pt x="866" y="37"/>
                    </a:lnTo>
                    <a:lnTo>
                      <a:pt x="771" y="9"/>
                    </a:lnTo>
                    <a:lnTo>
                      <a:pt x="656" y="0"/>
                    </a:lnTo>
                    <a:lnTo>
                      <a:pt x="552" y="9"/>
                    </a:lnTo>
                    <a:lnTo>
                      <a:pt x="448" y="37"/>
                    </a:lnTo>
                    <a:lnTo>
                      <a:pt x="353" y="76"/>
                    </a:lnTo>
                    <a:lnTo>
                      <a:pt x="267" y="132"/>
                    </a:lnTo>
                    <a:lnTo>
                      <a:pt x="191" y="199"/>
                    </a:lnTo>
                    <a:lnTo>
                      <a:pt x="124" y="275"/>
                    </a:lnTo>
                    <a:lnTo>
                      <a:pt x="76" y="361"/>
                    </a:lnTo>
                    <a:lnTo>
                      <a:pt x="29" y="456"/>
                    </a:lnTo>
                    <a:lnTo>
                      <a:pt x="9" y="560"/>
                    </a:lnTo>
                    <a:lnTo>
                      <a:pt x="0" y="666"/>
                    </a:lnTo>
                    <a:lnTo>
                      <a:pt x="9" y="770"/>
                    </a:lnTo>
                    <a:lnTo>
                      <a:pt x="29" y="874"/>
                    </a:lnTo>
                    <a:lnTo>
                      <a:pt x="76" y="969"/>
                    </a:lnTo>
                    <a:lnTo>
                      <a:pt x="124" y="1055"/>
                    </a:lnTo>
                    <a:lnTo>
                      <a:pt x="191" y="1131"/>
                    </a:lnTo>
                    <a:lnTo>
                      <a:pt x="267" y="1198"/>
                    </a:lnTo>
                    <a:lnTo>
                      <a:pt x="353" y="1254"/>
                    </a:lnTo>
                    <a:lnTo>
                      <a:pt x="448" y="1293"/>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84" name="Freeform 169">
                <a:extLst>
                  <a:ext uri="{FF2B5EF4-FFF2-40B4-BE49-F238E27FC236}">
                    <a16:creationId xmlns:a16="http://schemas.microsoft.com/office/drawing/2014/main" id="{3E90B8AE-009A-4072-9ADC-9CC31AB0AE66}"/>
                  </a:ext>
                </a:extLst>
              </p:cNvPr>
              <p:cNvSpPr>
                <a:spLocks/>
              </p:cNvSpPr>
              <p:nvPr/>
            </p:nvSpPr>
            <p:spPr bwMode="auto">
              <a:xfrm>
                <a:off x="4676" y="2480"/>
                <a:ext cx="176" cy="176"/>
              </a:xfrm>
              <a:custGeom>
                <a:avLst/>
                <a:gdLst>
                  <a:gd name="T0" fmla="*/ 22 w 703"/>
                  <a:gd name="T1" fmla="*/ 44 h 703"/>
                  <a:gd name="T2" fmla="*/ 26 w 703"/>
                  <a:gd name="T3" fmla="*/ 44 h 703"/>
                  <a:gd name="T4" fmla="*/ 29 w 703"/>
                  <a:gd name="T5" fmla="*/ 43 h 703"/>
                  <a:gd name="T6" fmla="*/ 32 w 703"/>
                  <a:gd name="T7" fmla="*/ 42 h 703"/>
                  <a:gd name="T8" fmla="*/ 35 w 703"/>
                  <a:gd name="T9" fmla="*/ 40 h 703"/>
                  <a:gd name="T10" fmla="*/ 38 w 703"/>
                  <a:gd name="T11" fmla="*/ 38 h 703"/>
                  <a:gd name="T12" fmla="*/ 40 w 703"/>
                  <a:gd name="T13" fmla="*/ 35 h 703"/>
                  <a:gd name="T14" fmla="*/ 42 w 703"/>
                  <a:gd name="T15" fmla="*/ 32 h 703"/>
                  <a:gd name="T16" fmla="*/ 43 w 703"/>
                  <a:gd name="T17" fmla="*/ 29 h 703"/>
                  <a:gd name="T18" fmla="*/ 44 w 703"/>
                  <a:gd name="T19" fmla="*/ 26 h 703"/>
                  <a:gd name="T20" fmla="*/ 44 w 703"/>
                  <a:gd name="T21" fmla="*/ 22 h 703"/>
                  <a:gd name="T22" fmla="*/ 44 w 703"/>
                  <a:gd name="T23" fmla="*/ 19 h 703"/>
                  <a:gd name="T24" fmla="*/ 43 w 703"/>
                  <a:gd name="T25" fmla="*/ 15 h 703"/>
                  <a:gd name="T26" fmla="*/ 42 w 703"/>
                  <a:gd name="T27" fmla="*/ 12 h 703"/>
                  <a:gd name="T28" fmla="*/ 40 w 703"/>
                  <a:gd name="T29" fmla="*/ 9 h 703"/>
                  <a:gd name="T30" fmla="*/ 38 w 703"/>
                  <a:gd name="T31" fmla="*/ 7 h 703"/>
                  <a:gd name="T32" fmla="*/ 35 w 703"/>
                  <a:gd name="T33" fmla="*/ 4 h 703"/>
                  <a:gd name="T34" fmla="*/ 32 w 703"/>
                  <a:gd name="T35" fmla="*/ 2 h 703"/>
                  <a:gd name="T36" fmla="*/ 29 w 703"/>
                  <a:gd name="T37" fmla="*/ 1 h 703"/>
                  <a:gd name="T38" fmla="*/ 26 w 703"/>
                  <a:gd name="T39" fmla="*/ 1 h 703"/>
                  <a:gd name="T40" fmla="*/ 22 w 703"/>
                  <a:gd name="T41" fmla="*/ 0 h 703"/>
                  <a:gd name="T42" fmla="*/ 19 w 703"/>
                  <a:gd name="T43" fmla="*/ 1 h 703"/>
                  <a:gd name="T44" fmla="*/ 15 w 703"/>
                  <a:gd name="T45" fmla="*/ 1 h 703"/>
                  <a:gd name="T46" fmla="*/ 12 w 703"/>
                  <a:gd name="T47" fmla="*/ 2 h 703"/>
                  <a:gd name="T48" fmla="*/ 9 w 703"/>
                  <a:gd name="T49" fmla="*/ 4 h 703"/>
                  <a:gd name="T50" fmla="*/ 7 w 703"/>
                  <a:gd name="T51" fmla="*/ 7 h 703"/>
                  <a:gd name="T52" fmla="*/ 4 w 703"/>
                  <a:gd name="T53" fmla="*/ 9 h 703"/>
                  <a:gd name="T54" fmla="*/ 2 w 703"/>
                  <a:gd name="T55" fmla="*/ 12 h 703"/>
                  <a:gd name="T56" fmla="*/ 1 w 703"/>
                  <a:gd name="T57" fmla="*/ 15 h 703"/>
                  <a:gd name="T58" fmla="*/ 1 w 703"/>
                  <a:gd name="T59" fmla="*/ 19 h 703"/>
                  <a:gd name="T60" fmla="*/ 0 w 703"/>
                  <a:gd name="T61" fmla="*/ 22 h 703"/>
                  <a:gd name="T62" fmla="*/ 1 w 703"/>
                  <a:gd name="T63" fmla="*/ 26 h 703"/>
                  <a:gd name="T64" fmla="*/ 1 w 703"/>
                  <a:gd name="T65" fmla="*/ 29 h 703"/>
                  <a:gd name="T66" fmla="*/ 2 w 703"/>
                  <a:gd name="T67" fmla="*/ 32 h 703"/>
                  <a:gd name="T68" fmla="*/ 4 w 703"/>
                  <a:gd name="T69" fmla="*/ 35 h 703"/>
                  <a:gd name="T70" fmla="*/ 7 w 703"/>
                  <a:gd name="T71" fmla="*/ 38 h 703"/>
                  <a:gd name="T72" fmla="*/ 9 w 703"/>
                  <a:gd name="T73" fmla="*/ 40 h 703"/>
                  <a:gd name="T74" fmla="*/ 12 w 703"/>
                  <a:gd name="T75" fmla="*/ 42 h 703"/>
                  <a:gd name="T76" fmla="*/ 15 w 703"/>
                  <a:gd name="T77" fmla="*/ 43 h 703"/>
                  <a:gd name="T78" fmla="*/ 19 w 703"/>
                  <a:gd name="T79" fmla="*/ 44 h 703"/>
                  <a:gd name="T80" fmla="*/ 22 w 703"/>
                  <a:gd name="T81" fmla="*/ 44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3"/>
                  <a:gd name="T124" fmla="*/ 0 h 703"/>
                  <a:gd name="T125" fmla="*/ 703 w 703"/>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3" h="703">
                    <a:moveTo>
                      <a:pt x="351" y="703"/>
                    </a:moveTo>
                    <a:lnTo>
                      <a:pt x="409" y="694"/>
                    </a:lnTo>
                    <a:lnTo>
                      <a:pt x="465" y="684"/>
                    </a:lnTo>
                    <a:lnTo>
                      <a:pt x="513" y="666"/>
                    </a:lnTo>
                    <a:lnTo>
                      <a:pt x="561" y="636"/>
                    </a:lnTo>
                    <a:lnTo>
                      <a:pt x="599" y="599"/>
                    </a:lnTo>
                    <a:lnTo>
                      <a:pt x="636" y="560"/>
                    </a:lnTo>
                    <a:lnTo>
                      <a:pt x="665" y="513"/>
                    </a:lnTo>
                    <a:lnTo>
                      <a:pt x="684" y="465"/>
                    </a:lnTo>
                    <a:lnTo>
                      <a:pt x="694" y="409"/>
                    </a:lnTo>
                    <a:lnTo>
                      <a:pt x="703" y="351"/>
                    </a:lnTo>
                    <a:lnTo>
                      <a:pt x="694" y="294"/>
                    </a:lnTo>
                    <a:lnTo>
                      <a:pt x="684" y="238"/>
                    </a:lnTo>
                    <a:lnTo>
                      <a:pt x="665" y="190"/>
                    </a:lnTo>
                    <a:lnTo>
                      <a:pt x="636" y="143"/>
                    </a:lnTo>
                    <a:lnTo>
                      <a:pt x="599" y="104"/>
                    </a:lnTo>
                    <a:lnTo>
                      <a:pt x="561" y="65"/>
                    </a:lnTo>
                    <a:lnTo>
                      <a:pt x="513" y="37"/>
                    </a:lnTo>
                    <a:lnTo>
                      <a:pt x="465" y="19"/>
                    </a:lnTo>
                    <a:lnTo>
                      <a:pt x="409" y="9"/>
                    </a:lnTo>
                    <a:lnTo>
                      <a:pt x="351" y="0"/>
                    </a:lnTo>
                    <a:lnTo>
                      <a:pt x="294" y="9"/>
                    </a:lnTo>
                    <a:lnTo>
                      <a:pt x="236" y="19"/>
                    </a:lnTo>
                    <a:lnTo>
                      <a:pt x="189" y="37"/>
                    </a:lnTo>
                    <a:lnTo>
                      <a:pt x="141" y="65"/>
                    </a:lnTo>
                    <a:lnTo>
                      <a:pt x="104" y="104"/>
                    </a:lnTo>
                    <a:lnTo>
                      <a:pt x="65" y="143"/>
                    </a:lnTo>
                    <a:lnTo>
                      <a:pt x="37" y="190"/>
                    </a:lnTo>
                    <a:lnTo>
                      <a:pt x="18" y="238"/>
                    </a:lnTo>
                    <a:lnTo>
                      <a:pt x="9" y="294"/>
                    </a:lnTo>
                    <a:lnTo>
                      <a:pt x="0" y="351"/>
                    </a:lnTo>
                    <a:lnTo>
                      <a:pt x="9" y="409"/>
                    </a:lnTo>
                    <a:lnTo>
                      <a:pt x="18" y="465"/>
                    </a:lnTo>
                    <a:lnTo>
                      <a:pt x="37" y="513"/>
                    </a:lnTo>
                    <a:lnTo>
                      <a:pt x="65" y="560"/>
                    </a:lnTo>
                    <a:lnTo>
                      <a:pt x="104" y="599"/>
                    </a:lnTo>
                    <a:lnTo>
                      <a:pt x="141" y="636"/>
                    </a:lnTo>
                    <a:lnTo>
                      <a:pt x="189" y="666"/>
                    </a:lnTo>
                    <a:lnTo>
                      <a:pt x="236" y="684"/>
                    </a:lnTo>
                    <a:lnTo>
                      <a:pt x="294" y="694"/>
                    </a:lnTo>
                    <a:lnTo>
                      <a:pt x="351"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5" name="Freeform 170">
                <a:extLst>
                  <a:ext uri="{FF2B5EF4-FFF2-40B4-BE49-F238E27FC236}">
                    <a16:creationId xmlns:a16="http://schemas.microsoft.com/office/drawing/2014/main" id="{2ED80926-F789-44FA-94CA-F818844EF60A}"/>
                  </a:ext>
                </a:extLst>
              </p:cNvPr>
              <p:cNvSpPr>
                <a:spLocks/>
              </p:cNvSpPr>
              <p:nvPr/>
            </p:nvSpPr>
            <p:spPr bwMode="auto">
              <a:xfrm>
                <a:off x="4683" y="2485"/>
                <a:ext cx="155" cy="155"/>
              </a:xfrm>
              <a:custGeom>
                <a:avLst/>
                <a:gdLst>
                  <a:gd name="T0" fmla="*/ 20 w 619"/>
                  <a:gd name="T1" fmla="*/ 39 h 617"/>
                  <a:gd name="T2" fmla="*/ 23 w 619"/>
                  <a:gd name="T3" fmla="*/ 38 h 617"/>
                  <a:gd name="T4" fmla="*/ 26 w 619"/>
                  <a:gd name="T5" fmla="*/ 38 h 617"/>
                  <a:gd name="T6" fmla="*/ 29 w 619"/>
                  <a:gd name="T7" fmla="*/ 37 h 617"/>
                  <a:gd name="T8" fmla="*/ 31 w 619"/>
                  <a:gd name="T9" fmla="*/ 35 h 617"/>
                  <a:gd name="T10" fmla="*/ 33 w 619"/>
                  <a:gd name="T11" fmla="*/ 33 h 617"/>
                  <a:gd name="T12" fmla="*/ 35 w 619"/>
                  <a:gd name="T13" fmla="*/ 31 h 617"/>
                  <a:gd name="T14" fmla="*/ 37 w 619"/>
                  <a:gd name="T15" fmla="*/ 28 h 617"/>
                  <a:gd name="T16" fmla="*/ 38 w 619"/>
                  <a:gd name="T17" fmla="*/ 26 h 617"/>
                  <a:gd name="T18" fmla="*/ 39 w 619"/>
                  <a:gd name="T19" fmla="*/ 23 h 617"/>
                  <a:gd name="T20" fmla="*/ 39 w 619"/>
                  <a:gd name="T21" fmla="*/ 19 h 617"/>
                  <a:gd name="T22" fmla="*/ 39 w 619"/>
                  <a:gd name="T23" fmla="*/ 16 h 617"/>
                  <a:gd name="T24" fmla="*/ 38 w 619"/>
                  <a:gd name="T25" fmla="*/ 13 h 617"/>
                  <a:gd name="T26" fmla="*/ 37 w 619"/>
                  <a:gd name="T27" fmla="*/ 10 h 617"/>
                  <a:gd name="T28" fmla="*/ 35 w 619"/>
                  <a:gd name="T29" fmla="*/ 8 h 617"/>
                  <a:gd name="T30" fmla="*/ 33 w 619"/>
                  <a:gd name="T31" fmla="*/ 5 h 617"/>
                  <a:gd name="T32" fmla="*/ 31 w 619"/>
                  <a:gd name="T33" fmla="*/ 4 h 617"/>
                  <a:gd name="T34" fmla="*/ 29 w 619"/>
                  <a:gd name="T35" fmla="*/ 2 h 617"/>
                  <a:gd name="T36" fmla="*/ 26 w 619"/>
                  <a:gd name="T37" fmla="*/ 1 h 617"/>
                  <a:gd name="T38" fmla="*/ 23 w 619"/>
                  <a:gd name="T39" fmla="*/ 0 h 617"/>
                  <a:gd name="T40" fmla="*/ 20 w 619"/>
                  <a:gd name="T41" fmla="*/ 0 h 617"/>
                  <a:gd name="T42" fmla="*/ 16 w 619"/>
                  <a:gd name="T43" fmla="*/ 0 h 617"/>
                  <a:gd name="T44" fmla="*/ 13 w 619"/>
                  <a:gd name="T45" fmla="*/ 1 h 617"/>
                  <a:gd name="T46" fmla="*/ 11 w 619"/>
                  <a:gd name="T47" fmla="*/ 2 h 617"/>
                  <a:gd name="T48" fmla="*/ 8 w 619"/>
                  <a:gd name="T49" fmla="*/ 4 h 617"/>
                  <a:gd name="T50" fmla="*/ 6 w 619"/>
                  <a:gd name="T51" fmla="*/ 5 h 617"/>
                  <a:gd name="T52" fmla="*/ 4 w 619"/>
                  <a:gd name="T53" fmla="*/ 8 h 617"/>
                  <a:gd name="T54" fmla="*/ 2 w 619"/>
                  <a:gd name="T55" fmla="*/ 10 h 617"/>
                  <a:gd name="T56" fmla="*/ 1 w 619"/>
                  <a:gd name="T57" fmla="*/ 13 h 617"/>
                  <a:gd name="T58" fmla="*/ 1 w 619"/>
                  <a:gd name="T59" fmla="*/ 16 h 617"/>
                  <a:gd name="T60" fmla="*/ 0 w 619"/>
                  <a:gd name="T61" fmla="*/ 19 h 617"/>
                  <a:gd name="T62" fmla="*/ 0 w 619"/>
                  <a:gd name="T63" fmla="*/ 20 h 617"/>
                  <a:gd name="T64" fmla="*/ 0 w 619"/>
                  <a:gd name="T65" fmla="*/ 20 h 617"/>
                  <a:gd name="T66" fmla="*/ 1 w 619"/>
                  <a:gd name="T67" fmla="*/ 23 h 617"/>
                  <a:gd name="T68" fmla="*/ 1 w 619"/>
                  <a:gd name="T69" fmla="*/ 26 h 617"/>
                  <a:gd name="T70" fmla="*/ 2 w 619"/>
                  <a:gd name="T71" fmla="*/ 29 h 617"/>
                  <a:gd name="T72" fmla="*/ 4 w 619"/>
                  <a:gd name="T73" fmla="*/ 31 h 617"/>
                  <a:gd name="T74" fmla="*/ 6 w 619"/>
                  <a:gd name="T75" fmla="*/ 34 h 617"/>
                  <a:gd name="T76" fmla="*/ 8 w 619"/>
                  <a:gd name="T77" fmla="*/ 35 h 617"/>
                  <a:gd name="T78" fmla="*/ 11 w 619"/>
                  <a:gd name="T79" fmla="*/ 37 h 617"/>
                  <a:gd name="T80" fmla="*/ 14 w 619"/>
                  <a:gd name="T81" fmla="*/ 38 h 617"/>
                  <a:gd name="T82" fmla="*/ 17 w 619"/>
                  <a:gd name="T83" fmla="*/ 38 h 617"/>
                  <a:gd name="T84" fmla="*/ 20 w 619"/>
                  <a:gd name="T85" fmla="*/ 39 h 6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7"/>
                  <a:gd name="T131" fmla="*/ 619 w 619"/>
                  <a:gd name="T132" fmla="*/ 617 h 6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7">
                    <a:moveTo>
                      <a:pt x="314" y="617"/>
                    </a:moveTo>
                    <a:lnTo>
                      <a:pt x="361" y="608"/>
                    </a:lnTo>
                    <a:lnTo>
                      <a:pt x="409" y="599"/>
                    </a:lnTo>
                    <a:lnTo>
                      <a:pt x="457" y="580"/>
                    </a:lnTo>
                    <a:lnTo>
                      <a:pt x="494" y="561"/>
                    </a:lnTo>
                    <a:lnTo>
                      <a:pt x="533" y="522"/>
                    </a:lnTo>
                    <a:lnTo>
                      <a:pt x="561" y="494"/>
                    </a:lnTo>
                    <a:lnTo>
                      <a:pt x="589" y="446"/>
                    </a:lnTo>
                    <a:lnTo>
                      <a:pt x="608" y="409"/>
                    </a:lnTo>
                    <a:lnTo>
                      <a:pt x="619" y="361"/>
                    </a:lnTo>
                    <a:lnTo>
                      <a:pt x="619" y="303"/>
                    </a:lnTo>
                    <a:lnTo>
                      <a:pt x="619" y="256"/>
                    </a:lnTo>
                    <a:lnTo>
                      <a:pt x="608" y="208"/>
                    </a:lnTo>
                    <a:lnTo>
                      <a:pt x="589" y="161"/>
                    </a:lnTo>
                    <a:lnTo>
                      <a:pt x="561" y="124"/>
                    </a:lnTo>
                    <a:lnTo>
                      <a:pt x="533" y="85"/>
                    </a:lnTo>
                    <a:lnTo>
                      <a:pt x="494" y="57"/>
                    </a:lnTo>
                    <a:lnTo>
                      <a:pt x="457" y="28"/>
                    </a:lnTo>
                    <a:lnTo>
                      <a:pt x="409" y="9"/>
                    </a:lnTo>
                    <a:lnTo>
                      <a:pt x="361" y="0"/>
                    </a:lnTo>
                    <a:lnTo>
                      <a:pt x="314" y="0"/>
                    </a:lnTo>
                    <a:lnTo>
                      <a:pt x="256" y="0"/>
                    </a:lnTo>
                    <a:lnTo>
                      <a:pt x="208" y="9"/>
                    </a:lnTo>
                    <a:lnTo>
                      <a:pt x="171" y="28"/>
                    </a:lnTo>
                    <a:lnTo>
                      <a:pt x="132" y="57"/>
                    </a:lnTo>
                    <a:lnTo>
                      <a:pt x="95" y="85"/>
                    </a:lnTo>
                    <a:lnTo>
                      <a:pt x="57" y="124"/>
                    </a:lnTo>
                    <a:lnTo>
                      <a:pt x="37" y="161"/>
                    </a:lnTo>
                    <a:lnTo>
                      <a:pt x="18" y="208"/>
                    </a:lnTo>
                    <a:lnTo>
                      <a:pt x="9" y="256"/>
                    </a:lnTo>
                    <a:lnTo>
                      <a:pt x="0" y="303"/>
                    </a:lnTo>
                    <a:lnTo>
                      <a:pt x="0" y="314"/>
                    </a:lnTo>
                    <a:lnTo>
                      <a:pt x="0" y="323"/>
                    </a:lnTo>
                    <a:lnTo>
                      <a:pt x="9" y="370"/>
                    </a:lnTo>
                    <a:lnTo>
                      <a:pt x="18" y="418"/>
                    </a:lnTo>
                    <a:lnTo>
                      <a:pt x="37" y="456"/>
                    </a:lnTo>
                    <a:lnTo>
                      <a:pt x="66" y="494"/>
                    </a:lnTo>
                    <a:lnTo>
                      <a:pt x="95" y="532"/>
                    </a:lnTo>
                    <a:lnTo>
                      <a:pt x="132" y="561"/>
                    </a:lnTo>
                    <a:lnTo>
                      <a:pt x="171" y="580"/>
                    </a:lnTo>
                    <a:lnTo>
                      <a:pt x="219" y="599"/>
                    </a:lnTo>
                    <a:lnTo>
                      <a:pt x="266" y="608"/>
                    </a:lnTo>
                    <a:lnTo>
                      <a:pt x="314" y="61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6" name="Freeform 171">
                <a:extLst>
                  <a:ext uri="{FF2B5EF4-FFF2-40B4-BE49-F238E27FC236}">
                    <a16:creationId xmlns:a16="http://schemas.microsoft.com/office/drawing/2014/main" id="{E2BDA688-AE8C-48D4-8ECD-EC57CE4E5932}"/>
                  </a:ext>
                </a:extLst>
              </p:cNvPr>
              <p:cNvSpPr>
                <a:spLocks/>
              </p:cNvSpPr>
              <p:nvPr/>
            </p:nvSpPr>
            <p:spPr bwMode="auto">
              <a:xfrm>
                <a:off x="4690" y="2488"/>
                <a:ext cx="136" cy="135"/>
              </a:xfrm>
              <a:custGeom>
                <a:avLst/>
                <a:gdLst>
                  <a:gd name="T0" fmla="*/ 17 w 543"/>
                  <a:gd name="T1" fmla="*/ 34 h 543"/>
                  <a:gd name="T2" fmla="*/ 20 w 543"/>
                  <a:gd name="T3" fmla="*/ 34 h 543"/>
                  <a:gd name="T4" fmla="*/ 23 w 543"/>
                  <a:gd name="T5" fmla="*/ 33 h 543"/>
                  <a:gd name="T6" fmla="*/ 25 w 543"/>
                  <a:gd name="T7" fmla="*/ 32 h 543"/>
                  <a:gd name="T8" fmla="*/ 27 w 543"/>
                  <a:gd name="T9" fmla="*/ 31 h 543"/>
                  <a:gd name="T10" fmla="*/ 29 w 543"/>
                  <a:gd name="T11" fmla="*/ 29 h 543"/>
                  <a:gd name="T12" fmla="*/ 31 w 543"/>
                  <a:gd name="T13" fmla="*/ 26 h 543"/>
                  <a:gd name="T14" fmla="*/ 32 w 543"/>
                  <a:gd name="T15" fmla="*/ 25 h 543"/>
                  <a:gd name="T16" fmla="*/ 33 w 543"/>
                  <a:gd name="T17" fmla="*/ 22 h 543"/>
                  <a:gd name="T18" fmla="*/ 34 w 543"/>
                  <a:gd name="T19" fmla="*/ 19 h 543"/>
                  <a:gd name="T20" fmla="*/ 34 w 543"/>
                  <a:gd name="T21" fmla="*/ 16 h 543"/>
                  <a:gd name="T22" fmla="*/ 34 w 543"/>
                  <a:gd name="T23" fmla="*/ 14 h 543"/>
                  <a:gd name="T24" fmla="*/ 33 w 543"/>
                  <a:gd name="T25" fmla="*/ 11 h 543"/>
                  <a:gd name="T26" fmla="*/ 32 w 543"/>
                  <a:gd name="T27" fmla="*/ 9 h 543"/>
                  <a:gd name="T28" fmla="*/ 31 w 543"/>
                  <a:gd name="T29" fmla="*/ 7 h 543"/>
                  <a:gd name="T30" fmla="*/ 29 w 543"/>
                  <a:gd name="T31" fmla="*/ 5 h 543"/>
                  <a:gd name="T32" fmla="*/ 27 w 543"/>
                  <a:gd name="T33" fmla="*/ 3 h 543"/>
                  <a:gd name="T34" fmla="*/ 25 w 543"/>
                  <a:gd name="T35" fmla="*/ 2 h 543"/>
                  <a:gd name="T36" fmla="*/ 23 w 543"/>
                  <a:gd name="T37" fmla="*/ 0 h 543"/>
                  <a:gd name="T38" fmla="*/ 20 w 543"/>
                  <a:gd name="T39" fmla="*/ 0 h 543"/>
                  <a:gd name="T40" fmla="*/ 17 w 543"/>
                  <a:gd name="T41" fmla="*/ 0 h 543"/>
                  <a:gd name="T42" fmla="*/ 14 w 543"/>
                  <a:gd name="T43" fmla="*/ 0 h 543"/>
                  <a:gd name="T44" fmla="*/ 12 w 543"/>
                  <a:gd name="T45" fmla="*/ 0 h 543"/>
                  <a:gd name="T46" fmla="*/ 9 w 543"/>
                  <a:gd name="T47" fmla="*/ 2 h 543"/>
                  <a:gd name="T48" fmla="*/ 7 w 543"/>
                  <a:gd name="T49" fmla="*/ 3 h 543"/>
                  <a:gd name="T50" fmla="*/ 5 w 543"/>
                  <a:gd name="T51" fmla="*/ 5 h 543"/>
                  <a:gd name="T52" fmla="*/ 4 w 543"/>
                  <a:gd name="T53" fmla="*/ 6 h 543"/>
                  <a:gd name="T54" fmla="*/ 2 w 543"/>
                  <a:gd name="T55" fmla="*/ 9 h 543"/>
                  <a:gd name="T56" fmla="*/ 1 w 543"/>
                  <a:gd name="T57" fmla="*/ 11 h 543"/>
                  <a:gd name="T58" fmla="*/ 0 w 543"/>
                  <a:gd name="T59" fmla="*/ 13 h 543"/>
                  <a:gd name="T60" fmla="*/ 0 w 543"/>
                  <a:gd name="T61" fmla="*/ 16 h 543"/>
                  <a:gd name="T62" fmla="*/ 0 w 543"/>
                  <a:gd name="T63" fmla="*/ 17 h 543"/>
                  <a:gd name="T64" fmla="*/ 0 w 543"/>
                  <a:gd name="T65" fmla="*/ 18 h 543"/>
                  <a:gd name="T66" fmla="*/ 0 w 543"/>
                  <a:gd name="T67" fmla="*/ 20 h 543"/>
                  <a:gd name="T68" fmla="*/ 1 w 543"/>
                  <a:gd name="T69" fmla="*/ 22 h 543"/>
                  <a:gd name="T70" fmla="*/ 2 w 543"/>
                  <a:gd name="T71" fmla="*/ 25 h 543"/>
                  <a:gd name="T72" fmla="*/ 4 w 543"/>
                  <a:gd name="T73" fmla="*/ 27 h 543"/>
                  <a:gd name="T74" fmla="*/ 5 w 543"/>
                  <a:gd name="T75" fmla="*/ 29 h 543"/>
                  <a:gd name="T76" fmla="*/ 7 w 543"/>
                  <a:gd name="T77" fmla="*/ 31 h 543"/>
                  <a:gd name="T78" fmla="*/ 10 w 543"/>
                  <a:gd name="T79" fmla="*/ 32 h 543"/>
                  <a:gd name="T80" fmla="*/ 12 w 543"/>
                  <a:gd name="T81" fmla="*/ 33 h 543"/>
                  <a:gd name="T82" fmla="*/ 14 w 543"/>
                  <a:gd name="T83" fmla="*/ 34 h 543"/>
                  <a:gd name="T84" fmla="*/ 17 w 543"/>
                  <a:gd name="T85" fmla="*/ 34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3"/>
                  <a:gd name="T131" fmla="*/ 543 w 543"/>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3">
                    <a:moveTo>
                      <a:pt x="276" y="543"/>
                    </a:moveTo>
                    <a:lnTo>
                      <a:pt x="314" y="543"/>
                    </a:lnTo>
                    <a:lnTo>
                      <a:pt x="362" y="532"/>
                    </a:lnTo>
                    <a:lnTo>
                      <a:pt x="400" y="513"/>
                    </a:lnTo>
                    <a:lnTo>
                      <a:pt x="429" y="495"/>
                    </a:lnTo>
                    <a:lnTo>
                      <a:pt x="466" y="465"/>
                    </a:lnTo>
                    <a:lnTo>
                      <a:pt x="496" y="428"/>
                    </a:lnTo>
                    <a:lnTo>
                      <a:pt x="514" y="400"/>
                    </a:lnTo>
                    <a:lnTo>
                      <a:pt x="533" y="361"/>
                    </a:lnTo>
                    <a:lnTo>
                      <a:pt x="543" y="314"/>
                    </a:lnTo>
                    <a:lnTo>
                      <a:pt x="543" y="266"/>
                    </a:lnTo>
                    <a:lnTo>
                      <a:pt x="543" y="228"/>
                    </a:lnTo>
                    <a:lnTo>
                      <a:pt x="533" y="180"/>
                    </a:lnTo>
                    <a:lnTo>
                      <a:pt x="514" y="143"/>
                    </a:lnTo>
                    <a:lnTo>
                      <a:pt x="496" y="115"/>
                    </a:lnTo>
                    <a:lnTo>
                      <a:pt x="466" y="76"/>
                    </a:lnTo>
                    <a:lnTo>
                      <a:pt x="429" y="48"/>
                    </a:lnTo>
                    <a:lnTo>
                      <a:pt x="400" y="28"/>
                    </a:lnTo>
                    <a:lnTo>
                      <a:pt x="362" y="9"/>
                    </a:lnTo>
                    <a:lnTo>
                      <a:pt x="314" y="0"/>
                    </a:lnTo>
                    <a:lnTo>
                      <a:pt x="276" y="0"/>
                    </a:lnTo>
                    <a:lnTo>
                      <a:pt x="228" y="0"/>
                    </a:lnTo>
                    <a:lnTo>
                      <a:pt x="191" y="9"/>
                    </a:lnTo>
                    <a:lnTo>
                      <a:pt x="143" y="28"/>
                    </a:lnTo>
                    <a:lnTo>
                      <a:pt x="115" y="48"/>
                    </a:lnTo>
                    <a:lnTo>
                      <a:pt x="76" y="76"/>
                    </a:lnTo>
                    <a:lnTo>
                      <a:pt x="57" y="104"/>
                    </a:lnTo>
                    <a:lnTo>
                      <a:pt x="29" y="143"/>
                    </a:lnTo>
                    <a:lnTo>
                      <a:pt x="9" y="180"/>
                    </a:lnTo>
                    <a:lnTo>
                      <a:pt x="0" y="219"/>
                    </a:lnTo>
                    <a:lnTo>
                      <a:pt x="0" y="266"/>
                    </a:lnTo>
                    <a:lnTo>
                      <a:pt x="0" y="275"/>
                    </a:lnTo>
                    <a:lnTo>
                      <a:pt x="0" y="285"/>
                    </a:lnTo>
                    <a:lnTo>
                      <a:pt x="0" y="323"/>
                    </a:lnTo>
                    <a:lnTo>
                      <a:pt x="20" y="361"/>
                    </a:lnTo>
                    <a:lnTo>
                      <a:pt x="29" y="400"/>
                    </a:lnTo>
                    <a:lnTo>
                      <a:pt x="57" y="437"/>
                    </a:lnTo>
                    <a:lnTo>
                      <a:pt x="85" y="465"/>
                    </a:lnTo>
                    <a:lnTo>
                      <a:pt x="115" y="495"/>
                    </a:lnTo>
                    <a:lnTo>
                      <a:pt x="152" y="513"/>
                    </a:lnTo>
                    <a:lnTo>
                      <a:pt x="191" y="532"/>
                    </a:lnTo>
                    <a:lnTo>
                      <a:pt x="228" y="543"/>
                    </a:lnTo>
                    <a:lnTo>
                      <a:pt x="276" y="543"/>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7" name="Freeform 172">
                <a:extLst>
                  <a:ext uri="{FF2B5EF4-FFF2-40B4-BE49-F238E27FC236}">
                    <a16:creationId xmlns:a16="http://schemas.microsoft.com/office/drawing/2014/main" id="{4AB6C005-BC8B-4AD3-9A2B-004772A6A64F}"/>
                  </a:ext>
                </a:extLst>
              </p:cNvPr>
              <p:cNvSpPr>
                <a:spLocks/>
              </p:cNvSpPr>
              <p:nvPr/>
            </p:nvSpPr>
            <p:spPr bwMode="auto">
              <a:xfrm>
                <a:off x="4697" y="2490"/>
                <a:ext cx="117" cy="116"/>
              </a:xfrm>
              <a:custGeom>
                <a:avLst/>
                <a:gdLst>
                  <a:gd name="T0" fmla="*/ 14 w 467"/>
                  <a:gd name="T1" fmla="*/ 29 h 467"/>
                  <a:gd name="T2" fmla="*/ 17 w 467"/>
                  <a:gd name="T3" fmla="*/ 29 h 467"/>
                  <a:gd name="T4" fmla="*/ 19 w 467"/>
                  <a:gd name="T5" fmla="*/ 28 h 467"/>
                  <a:gd name="T6" fmla="*/ 22 w 467"/>
                  <a:gd name="T7" fmla="*/ 28 h 467"/>
                  <a:gd name="T8" fmla="*/ 23 w 467"/>
                  <a:gd name="T9" fmla="*/ 26 h 467"/>
                  <a:gd name="T10" fmla="*/ 25 w 467"/>
                  <a:gd name="T11" fmla="*/ 25 h 467"/>
                  <a:gd name="T12" fmla="*/ 26 w 467"/>
                  <a:gd name="T13" fmla="*/ 23 h 467"/>
                  <a:gd name="T14" fmla="*/ 27 w 467"/>
                  <a:gd name="T15" fmla="*/ 21 h 467"/>
                  <a:gd name="T16" fmla="*/ 29 w 467"/>
                  <a:gd name="T17" fmla="*/ 19 h 467"/>
                  <a:gd name="T18" fmla="*/ 29 w 467"/>
                  <a:gd name="T19" fmla="*/ 17 h 467"/>
                  <a:gd name="T20" fmla="*/ 29 w 467"/>
                  <a:gd name="T21" fmla="*/ 15 h 467"/>
                  <a:gd name="T22" fmla="*/ 29 w 467"/>
                  <a:gd name="T23" fmla="*/ 12 h 467"/>
                  <a:gd name="T24" fmla="*/ 29 w 467"/>
                  <a:gd name="T25" fmla="*/ 10 h 467"/>
                  <a:gd name="T26" fmla="*/ 27 w 467"/>
                  <a:gd name="T27" fmla="*/ 8 h 467"/>
                  <a:gd name="T28" fmla="*/ 26 w 467"/>
                  <a:gd name="T29" fmla="*/ 6 h 467"/>
                  <a:gd name="T30" fmla="*/ 25 w 467"/>
                  <a:gd name="T31" fmla="*/ 4 h 467"/>
                  <a:gd name="T32" fmla="*/ 23 w 467"/>
                  <a:gd name="T33" fmla="*/ 3 h 467"/>
                  <a:gd name="T34" fmla="*/ 22 w 467"/>
                  <a:gd name="T35" fmla="*/ 2 h 467"/>
                  <a:gd name="T36" fmla="*/ 19 w 467"/>
                  <a:gd name="T37" fmla="*/ 0 h 467"/>
                  <a:gd name="T38" fmla="*/ 17 w 467"/>
                  <a:gd name="T39" fmla="*/ 0 h 467"/>
                  <a:gd name="T40" fmla="*/ 14 w 467"/>
                  <a:gd name="T41" fmla="*/ 0 h 467"/>
                  <a:gd name="T42" fmla="*/ 12 w 467"/>
                  <a:gd name="T43" fmla="*/ 0 h 467"/>
                  <a:gd name="T44" fmla="*/ 10 w 467"/>
                  <a:gd name="T45" fmla="*/ 0 h 467"/>
                  <a:gd name="T46" fmla="*/ 8 w 467"/>
                  <a:gd name="T47" fmla="*/ 2 h 467"/>
                  <a:gd name="T48" fmla="*/ 6 w 467"/>
                  <a:gd name="T49" fmla="*/ 3 h 467"/>
                  <a:gd name="T50" fmla="*/ 4 w 467"/>
                  <a:gd name="T51" fmla="*/ 4 h 467"/>
                  <a:gd name="T52" fmla="*/ 3 w 467"/>
                  <a:gd name="T53" fmla="*/ 6 h 467"/>
                  <a:gd name="T54" fmla="*/ 2 w 467"/>
                  <a:gd name="T55" fmla="*/ 8 h 467"/>
                  <a:gd name="T56" fmla="*/ 1 w 467"/>
                  <a:gd name="T57" fmla="*/ 9 h 467"/>
                  <a:gd name="T58" fmla="*/ 0 w 467"/>
                  <a:gd name="T59" fmla="*/ 12 h 467"/>
                  <a:gd name="T60" fmla="*/ 0 w 467"/>
                  <a:gd name="T61" fmla="*/ 14 h 467"/>
                  <a:gd name="T62" fmla="*/ 0 w 467"/>
                  <a:gd name="T63" fmla="*/ 15 h 467"/>
                  <a:gd name="T64" fmla="*/ 0 w 467"/>
                  <a:gd name="T65" fmla="*/ 15 h 467"/>
                  <a:gd name="T66" fmla="*/ 0 w 467"/>
                  <a:gd name="T67" fmla="*/ 17 h 467"/>
                  <a:gd name="T68" fmla="*/ 1 w 467"/>
                  <a:gd name="T69" fmla="*/ 19 h 467"/>
                  <a:gd name="T70" fmla="*/ 2 w 467"/>
                  <a:gd name="T71" fmla="*/ 22 h 467"/>
                  <a:gd name="T72" fmla="*/ 3 w 467"/>
                  <a:gd name="T73" fmla="*/ 24 h 467"/>
                  <a:gd name="T74" fmla="*/ 4 w 467"/>
                  <a:gd name="T75" fmla="*/ 25 h 467"/>
                  <a:gd name="T76" fmla="*/ 6 w 467"/>
                  <a:gd name="T77" fmla="*/ 26 h 467"/>
                  <a:gd name="T78" fmla="*/ 8 w 467"/>
                  <a:gd name="T79" fmla="*/ 28 h 467"/>
                  <a:gd name="T80" fmla="*/ 10 w 467"/>
                  <a:gd name="T81" fmla="*/ 28 h 467"/>
                  <a:gd name="T82" fmla="*/ 12 w 467"/>
                  <a:gd name="T83" fmla="*/ 29 h 467"/>
                  <a:gd name="T84" fmla="*/ 14 w 467"/>
                  <a:gd name="T85" fmla="*/ 29 h 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67"/>
                  <a:gd name="T131" fmla="*/ 467 w 467"/>
                  <a:gd name="T132" fmla="*/ 467 h 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67">
                    <a:moveTo>
                      <a:pt x="229" y="467"/>
                    </a:moveTo>
                    <a:lnTo>
                      <a:pt x="266" y="467"/>
                    </a:lnTo>
                    <a:lnTo>
                      <a:pt x="304" y="456"/>
                    </a:lnTo>
                    <a:lnTo>
                      <a:pt x="342" y="447"/>
                    </a:lnTo>
                    <a:lnTo>
                      <a:pt x="371" y="428"/>
                    </a:lnTo>
                    <a:lnTo>
                      <a:pt x="400" y="400"/>
                    </a:lnTo>
                    <a:lnTo>
                      <a:pt x="419" y="372"/>
                    </a:lnTo>
                    <a:lnTo>
                      <a:pt x="437" y="343"/>
                    </a:lnTo>
                    <a:lnTo>
                      <a:pt x="456" y="305"/>
                    </a:lnTo>
                    <a:lnTo>
                      <a:pt x="467" y="276"/>
                    </a:lnTo>
                    <a:lnTo>
                      <a:pt x="467" y="238"/>
                    </a:lnTo>
                    <a:lnTo>
                      <a:pt x="467" y="201"/>
                    </a:lnTo>
                    <a:lnTo>
                      <a:pt x="456" y="162"/>
                    </a:lnTo>
                    <a:lnTo>
                      <a:pt x="437" y="124"/>
                    </a:lnTo>
                    <a:lnTo>
                      <a:pt x="419" y="95"/>
                    </a:lnTo>
                    <a:lnTo>
                      <a:pt x="400" y="67"/>
                    </a:lnTo>
                    <a:lnTo>
                      <a:pt x="371" y="48"/>
                    </a:lnTo>
                    <a:lnTo>
                      <a:pt x="342" y="28"/>
                    </a:lnTo>
                    <a:lnTo>
                      <a:pt x="304" y="10"/>
                    </a:lnTo>
                    <a:lnTo>
                      <a:pt x="266" y="0"/>
                    </a:lnTo>
                    <a:lnTo>
                      <a:pt x="229" y="0"/>
                    </a:lnTo>
                    <a:lnTo>
                      <a:pt x="190" y="0"/>
                    </a:lnTo>
                    <a:lnTo>
                      <a:pt x="162" y="10"/>
                    </a:lnTo>
                    <a:lnTo>
                      <a:pt x="123" y="28"/>
                    </a:lnTo>
                    <a:lnTo>
                      <a:pt x="95" y="48"/>
                    </a:lnTo>
                    <a:lnTo>
                      <a:pt x="66" y="67"/>
                    </a:lnTo>
                    <a:lnTo>
                      <a:pt x="47" y="95"/>
                    </a:lnTo>
                    <a:lnTo>
                      <a:pt x="28" y="124"/>
                    </a:lnTo>
                    <a:lnTo>
                      <a:pt x="9" y="153"/>
                    </a:lnTo>
                    <a:lnTo>
                      <a:pt x="0" y="190"/>
                    </a:lnTo>
                    <a:lnTo>
                      <a:pt x="0" y="229"/>
                    </a:lnTo>
                    <a:lnTo>
                      <a:pt x="0" y="238"/>
                    </a:lnTo>
                    <a:lnTo>
                      <a:pt x="0" y="248"/>
                    </a:lnTo>
                    <a:lnTo>
                      <a:pt x="0" y="276"/>
                    </a:lnTo>
                    <a:lnTo>
                      <a:pt x="9" y="314"/>
                    </a:lnTo>
                    <a:lnTo>
                      <a:pt x="28" y="352"/>
                    </a:lnTo>
                    <a:lnTo>
                      <a:pt x="47" y="381"/>
                    </a:lnTo>
                    <a:lnTo>
                      <a:pt x="66" y="400"/>
                    </a:lnTo>
                    <a:lnTo>
                      <a:pt x="95" y="428"/>
                    </a:lnTo>
                    <a:lnTo>
                      <a:pt x="123" y="447"/>
                    </a:lnTo>
                    <a:lnTo>
                      <a:pt x="162" y="456"/>
                    </a:lnTo>
                    <a:lnTo>
                      <a:pt x="190" y="467"/>
                    </a:lnTo>
                    <a:lnTo>
                      <a:pt x="229"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8" name="Freeform 173">
                <a:extLst>
                  <a:ext uri="{FF2B5EF4-FFF2-40B4-BE49-F238E27FC236}">
                    <a16:creationId xmlns:a16="http://schemas.microsoft.com/office/drawing/2014/main" id="{3FE7D0C3-E05B-45E0-8ED5-71E58D4BF274}"/>
                  </a:ext>
                </a:extLst>
              </p:cNvPr>
              <p:cNvSpPr>
                <a:spLocks/>
              </p:cNvSpPr>
              <p:nvPr/>
            </p:nvSpPr>
            <p:spPr bwMode="auto">
              <a:xfrm>
                <a:off x="4702" y="2492"/>
                <a:ext cx="100" cy="100"/>
              </a:xfrm>
              <a:custGeom>
                <a:avLst/>
                <a:gdLst>
                  <a:gd name="T0" fmla="*/ 13 w 400"/>
                  <a:gd name="T1" fmla="*/ 25 h 399"/>
                  <a:gd name="T2" fmla="*/ 14 w 400"/>
                  <a:gd name="T3" fmla="*/ 25 h 399"/>
                  <a:gd name="T4" fmla="*/ 17 w 400"/>
                  <a:gd name="T5" fmla="*/ 25 h 399"/>
                  <a:gd name="T6" fmla="*/ 18 w 400"/>
                  <a:gd name="T7" fmla="*/ 23 h 399"/>
                  <a:gd name="T8" fmla="*/ 20 w 400"/>
                  <a:gd name="T9" fmla="*/ 23 h 399"/>
                  <a:gd name="T10" fmla="*/ 22 w 400"/>
                  <a:gd name="T11" fmla="*/ 22 h 399"/>
                  <a:gd name="T12" fmla="*/ 23 w 400"/>
                  <a:gd name="T13" fmla="*/ 20 h 399"/>
                  <a:gd name="T14" fmla="*/ 23 w 400"/>
                  <a:gd name="T15" fmla="*/ 18 h 399"/>
                  <a:gd name="T16" fmla="*/ 25 w 400"/>
                  <a:gd name="T17" fmla="*/ 16 h 399"/>
                  <a:gd name="T18" fmla="*/ 25 w 400"/>
                  <a:gd name="T19" fmla="*/ 14 h 399"/>
                  <a:gd name="T20" fmla="*/ 25 w 400"/>
                  <a:gd name="T21" fmla="*/ 13 h 399"/>
                  <a:gd name="T22" fmla="*/ 25 w 400"/>
                  <a:gd name="T23" fmla="*/ 11 h 399"/>
                  <a:gd name="T24" fmla="*/ 25 w 400"/>
                  <a:gd name="T25" fmla="*/ 8 h 399"/>
                  <a:gd name="T26" fmla="*/ 23 w 400"/>
                  <a:gd name="T27" fmla="*/ 7 h 399"/>
                  <a:gd name="T28" fmla="*/ 23 w 400"/>
                  <a:gd name="T29" fmla="*/ 5 h 399"/>
                  <a:gd name="T30" fmla="*/ 22 w 400"/>
                  <a:gd name="T31" fmla="*/ 4 h 399"/>
                  <a:gd name="T32" fmla="*/ 20 w 400"/>
                  <a:gd name="T33" fmla="*/ 3 h 399"/>
                  <a:gd name="T34" fmla="*/ 18 w 400"/>
                  <a:gd name="T35" fmla="*/ 2 h 399"/>
                  <a:gd name="T36" fmla="*/ 17 w 400"/>
                  <a:gd name="T37" fmla="*/ 1 h 399"/>
                  <a:gd name="T38" fmla="*/ 14 w 400"/>
                  <a:gd name="T39" fmla="*/ 0 h 399"/>
                  <a:gd name="T40" fmla="*/ 13 w 400"/>
                  <a:gd name="T41" fmla="*/ 0 h 399"/>
                  <a:gd name="T42" fmla="*/ 11 w 400"/>
                  <a:gd name="T43" fmla="*/ 0 h 399"/>
                  <a:gd name="T44" fmla="*/ 9 w 400"/>
                  <a:gd name="T45" fmla="*/ 1 h 399"/>
                  <a:gd name="T46" fmla="*/ 7 w 400"/>
                  <a:gd name="T47" fmla="*/ 1 h 399"/>
                  <a:gd name="T48" fmla="*/ 5 w 400"/>
                  <a:gd name="T49" fmla="*/ 3 h 399"/>
                  <a:gd name="T50" fmla="*/ 4 w 400"/>
                  <a:gd name="T51" fmla="*/ 4 h 399"/>
                  <a:gd name="T52" fmla="*/ 3 w 400"/>
                  <a:gd name="T53" fmla="*/ 5 h 399"/>
                  <a:gd name="T54" fmla="*/ 2 w 400"/>
                  <a:gd name="T55" fmla="*/ 7 h 399"/>
                  <a:gd name="T56" fmla="*/ 1 w 400"/>
                  <a:gd name="T57" fmla="*/ 8 h 399"/>
                  <a:gd name="T58" fmla="*/ 1 w 400"/>
                  <a:gd name="T59" fmla="*/ 10 h 399"/>
                  <a:gd name="T60" fmla="*/ 0 w 400"/>
                  <a:gd name="T61" fmla="*/ 12 h 399"/>
                  <a:gd name="T62" fmla="*/ 0 w 400"/>
                  <a:gd name="T63" fmla="*/ 13 h 399"/>
                  <a:gd name="T64" fmla="*/ 1 w 400"/>
                  <a:gd name="T65" fmla="*/ 15 h 399"/>
                  <a:gd name="T66" fmla="*/ 1 w 400"/>
                  <a:gd name="T67" fmla="*/ 17 h 399"/>
                  <a:gd name="T68" fmla="*/ 2 w 400"/>
                  <a:gd name="T69" fmla="*/ 19 h 399"/>
                  <a:gd name="T70" fmla="*/ 2 w 400"/>
                  <a:gd name="T71" fmla="*/ 20 h 399"/>
                  <a:gd name="T72" fmla="*/ 4 w 400"/>
                  <a:gd name="T73" fmla="*/ 22 h 399"/>
                  <a:gd name="T74" fmla="*/ 5 w 400"/>
                  <a:gd name="T75" fmla="*/ 23 h 399"/>
                  <a:gd name="T76" fmla="*/ 7 w 400"/>
                  <a:gd name="T77" fmla="*/ 23 h 399"/>
                  <a:gd name="T78" fmla="*/ 9 w 400"/>
                  <a:gd name="T79" fmla="*/ 25 h 399"/>
                  <a:gd name="T80" fmla="*/ 11 w 400"/>
                  <a:gd name="T81" fmla="*/ 25 h 399"/>
                  <a:gd name="T82" fmla="*/ 13 w 400"/>
                  <a:gd name="T83" fmla="*/ 25 h 3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9"/>
                  <a:gd name="T128" fmla="*/ 400 w 400"/>
                  <a:gd name="T129" fmla="*/ 399 h 3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9">
                    <a:moveTo>
                      <a:pt x="199" y="399"/>
                    </a:moveTo>
                    <a:lnTo>
                      <a:pt x="228" y="390"/>
                    </a:lnTo>
                    <a:lnTo>
                      <a:pt x="266" y="390"/>
                    </a:lnTo>
                    <a:lnTo>
                      <a:pt x="285" y="371"/>
                    </a:lnTo>
                    <a:lnTo>
                      <a:pt x="314" y="362"/>
                    </a:lnTo>
                    <a:lnTo>
                      <a:pt x="342" y="342"/>
                    </a:lnTo>
                    <a:lnTo>
                      <a:pt x="361" y="314"/>
                    </a:lnTo>
                    <a:lnTo>
                      <a:pt x="370" y="286"/>
                    </a:lnTo>
                    <a:lnTo>
                      <a:pt x="390" y="256"/>
                    </a:lnTo>
                    <a:lnTo>
                      <a:pt x="390" y="228"/>
                    </a:lnTo>
                    <a:lnTo>
                      <a:pt x="400" y="200"/>
                    </a:lnTo>
                    <a:lnTo>
                      <a:pt x="390" y="171"/>
                    </a:lnTo>
                    <a:lnTo>
                      <a:pt x="390" y="133"/>
                    </a:lnTo>
                    <a:lnTo>
                      <a:pt x="370" y="105"/>
                    </a:lnTo>
                    <a:lnTo>
                      <a:pt x="361" y="85"/>
                    </a:lnTo>
                    <a:lnTo>
                      <a:pt x="342" y="57"/>
                    </a:lnTo>
                    <a:lnTo>
                      <a:pt x="314" y="38"/>
                    </a:lnTo>
                    <a:lnTo>
                      <a:pt x="285" y="29"/>
                    </a:lnTo>
                    <a:lnTo>
                      <a:pt x="266" y="9"/>
                    </a:lnTo>
                    <a:lnTo>
                      <a:pt x="228" y="0"/>
                    </a:lnTo>
                    <a:lnTo>
                      <a:pt x="199" y="0"/>
                    </a:lnTo>
                    <a:lnTo>
                      <a:pt x="171" y="0"/>
                    </a:lnTo>
                    <a:lnTo>
                      <a:pt x="143" y="9"/>
                    </a:lnTo>
                    <a:lnTo>
                      <a:pt x="114" y="18"/>
                    </a:lnTo>
                    <a:lnTo>
                      <a:pt x="85" y="38"/>
                    </a:lnTo>
                    <a:lnTo>
                      <a:pt x="67" y="57"/>
                    </a:lnTo>
                    <a:lnTo>
                      <a:pt x="47" y="76"/>
                    </a:lnTo>
                    <a:lnTo>
                      <a:pt x="28" y="105"/>
                    </a:lnTo>
                    <a:lnTo>
                      <a:pt x="19" y="133"/>
                    </a:lnTo>
                    <a:lnTo>
                      <a:pt x="9" y="161"/>
                    </a:lnTo>
                    <a:lnTo>
                      <a:pt x="0" y="191"/>
                    </a:lnTo>
                    <a:lnTo>
                      <a:pt x="0" y="200"/>
                    </a:lnTo>
                    <a:lnTo>
                      <a:pt x="9" y="238"/>
                    </a:lnTo>
                    <a:lnTo>
                      <a:pt x="9" y="266"/>
                    </a:lnTo>
                    <a:lnTo>
                      <a:pt x="28" y="295"/>
                    </a:lnTo>
                    <a:lnTo>
                      <a:pt x="37" y="314"/>
                    </a:lnTo>
                    <a:lnTo>
                      <a:pt x="67" y="342"/>
                    </a:lnTo>
                    <a:lnTo>
                      <a:pt x="85" y="362"/>
                    </a:lnTo>
                    <a:lnTo>
                      <a:pt x="114" y="371"/>
                    </a:lnTo>
                    <a:lnTo>
                      <a:pt x="143" y="390"/>
                    </a:lnTo>
                    <a:lnTo>
                      <a:pt x="171" y="390"/>
                    </a:lnTo>
                    <a:lnTo>
                      <a:pt x="199" y="39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89" name="Freeform 174">
                <a:extLst>
                  <a:ext uri="{FF2B5EF4-FFF2-40B4-BE49-F238E27FC236}">
                    <a16:creationId xmlns:a16="http://schemas.microsoft.com/office/drawing/2014/main" id="{9ECF22D9-8D1D-4902-A7D6-16E6D4D10C8F}"/>
                  </a:ext>
                </a:extLst>
              </p:cNvPr>
              <p:cNvSpPr>
                <a:spLocks/>
              </p:cNvSpPr>
              <p:nvPr/>
            </p:nvSpPr>
            <p:spPr bwMode="auto">
              <a:xfrm>
                <a:off x="4709" y="2495"/>
                <a:ext cx="79" cy="81"/>
              </a:xfrm>
              <a:custGeom>
                <a:avLst/>
                <a:gdLst>
                  <a:gd name="T0" fmla="*/ 10 w 314"/>
                  <a:gd name="T1" fmla="*/ 20 h 324"/>
                  <a:gd name="T2" fmla="*/ 12 w 314"/>
                  <a:gd name="T3" fmla="*/ 20 h 324"/>
                  <a:gd name="T4" fmla="*/ 13 w 314"/>
                  <a:gd name="T5" fmla="*/ 20 h 324"/>
                  <a:gd name="T6" fmla="*/ 15 w 314"/>
                  <a:gd name="T7" fmla="*/ 19 h 324"/>
                  <a:gd name="T8" fmla="*/ 16 w 314"/>
                  <a:gd name="T9" fmla="*/ 19 h 324"/>
                  <a:gd name="T10" fmla="*/ 18 w 314"/>
                  <a:gd name="T11" fmla="*/ 17 h 324"/>
                  <a:gd name="T12" fmla="*/ 18 w 314"/>
                  <a:gd name="T13" fmla="*/ 16 h 324"/>
                  <a:gd name="T14" fmla="*/ 19 w 314"/>
                  <a:gd name="T15" fmla="*/ 15 h 324"/>
                  <a:gd name="T16" fmla="*/ 20 w 314"/>
                  <a:gd name="T17" fmla="*/ 13 h 324"/>
                  <a:gd name="T18" fmla="*/ 20 w 314"/>
                  <a:gd name="T19" fmla="*/ 12 h 324"/>
                  <a:gd name="T20" fmla="*/ 20 w 314"/>
                  <a:gd name="T21" fmla="*/ 10 h 324"/>
                  <a:gd name="T22" fmla="*/ 20 w 314"/>
                  <a:gd name="T23" fmla="*/ 9 h 324"/>
                  <a:gd name="T24" fmla="*/ 20 w 314"/>
                  <a:gd name="T25" fmla="*/ 7 h 324"/>
                  <a:gd name="T26" fmla="*/ 19 w 314"/>
                  <a:gd name="T27" fmla="*/ 6 h 324"/>
                  <a:gd name="T28" fmla="*/ 18 w 314"/>
                  <a:gd name="T29" fmla="*/ 4 h 324"/>
                  <a:gd name="T30" fmla="*/ 18 w 314"/>
                  <a:gd name="T31" fmla="*/ 3 h 324"/>
                  <a:gd name="T32" fmla="*/ 16 w 314"/>
                  <a:gd name="T33" fmla="*/ 3 h 324"/>
                  <a:gd name="T34" fmla="*/ 15 w 314"/>
                  <a:gd name="T35" fmla="*/ 1 h 324"/>
                  <a:gd name="T36" fmla="*/ 13 w 314"/>
                  <a:gd name="T37" fmla="*/ 1 h 324"/>
                  <a:gd name="T38" fmla="*/ 12 w 314"/>
                  <a:gd name="T39" fmla="*/ 1 h 324"/>
                  <a:gd name="T40" fmla="*/ 10 w 314"/>
                  <a:gd name="T41" fmla="*/ 0 h 324"/>
                  <a:gd name="T42" fmla="*/ 9 w 314"/>
                  <a:gd name="T43" fmla="*/ 1 h 324"/>
                  <a:gd name="T44" fmla="*/ 7 w 314"/>
                  <a:gd name="T45" fmla="*/ 1 h 324"/>
                  <a:gd name="T46" fmla="*/ 6 w 314"/>
                  <a:gd name="T47" fmla="*/ 1 h 324"/>
                  <a:gd name="T48" fmla="*/ 4 w 314"/>
                  <a:gd name="T49" fmla="*/ 3 h 324"/>
                  <a:gd name="T50" fmla="*/ 3 w 314"/>
                  <a:gd name="T51" fmla="*/ 3 h 324"/>
                  <a:gd name="T52" fmla="*/ 2 w 314"/>
                  <a:gd name="T53" fmla="*/ 4 h 324"/>
                  <a:gd name="T54" fmla="*/ 1 w 314"/>
                  <a:gd name="T55" fmla="*/ 6 h 324"/>
                  <a:gd name="T56" fmla="*/ 1 w 314"/>
                  <a:gd name="T57" fmla="*/ 7 h 324"/>
                  <a:gd name="T58" fmla="*/ 0 w 314"/>
                  <a:gd name="T59" fmla="*/ 9 h 324"/>
                  <a:gd name="T60" fmla="*/ 0 w 314"/>
                  <a:gd name="T61" fmla="*/ 10 h 324"/>
                  <a:gd name="T62" fmla="*/ 0 w 314"/>
                  <a:gd name="T63" fmla="*/ 12 h 324"/>
                  <a:gd name="T64" fmla="*/ 1 w 314"/>
                  <a:gd name="T65" fmla="*/ 13 h 324"/>
                  <a:gd name="T66" fmla="*/ 1 w 314"/>
                  <a:gd name="T67" fmla="*/ 15 h 324"/>
                  <a:gd name="T68" fmla="*/ 2 w 314"/>
                  <a:gd name="T69" fmla="*/ 16 h 324"/>
                  <a:gd name="T70" fmla="*/ 3 w 314"/>
                  <a:gd name="T71" fmla="*/ 17 h 324"/>
                  <a:gd name="T72" fmla="*/ 4 w 314"/>
                  <a:gd name="T73" fmla="*/ 19 h 324"/>
                  <a:gd name="T74" fmla="*/ 6 w 314"/>
                  <a:gd name="T75" fmla="*/ 19 h 324"/>
                  <a:gd name="T76" fmla="*/ 7 w 314"/>
                  <a:gd name="T77" fmla="*/ 20 h 324"/>
                  <a:gd name="T78" fmla="*/ 9 w 314"/>
                  <a:gd name="T79" fmla="*/ 20 h 324"/>
                  <a:gd name="T80" fmla="*/ 10 w 314"/>
                  <a:gd name="T81" fmla="*/ 2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62" y="324"/>
                    </a:moveTo>
                    <a:lnTo>
                      <a:pt x="182" y="324"/>
                    </a:lnTo>
                    <a:lnTo>
                      <a:pt x="210" y="314"/>
                    </a:lnTo>
                    <a:lnTo>
                      <a:pt x="229" y="305"/>
                    </a:lnTo>
                    <a:lnTo>
                      <a:pt x="257" y="295"/>
                    </a:lnTo>
                    <a:lnTo>
                      <a:pt x="277" y="277"/>
                    </a:lnTo>
                    <a:lnTo>
                      <a:pt x="286" y="257"/>
                    </a:lnTo>
                    <a:lnTo>
                      <a:pt x="305" y="238"/>
                    </a:lnTo>
                    <a:lnTo>
                      <a:pt x="314" y="210"/>
                    </a:lnTo>
                    <a:lnTo>
                      <a:pt x="314" y="191"/>
                    </a:lnTo>
                    <a:lnTo>
                      <a:pt x="314" y="162"/>
                    </a:lnTo>
                    <a:lnTo>
                      <a:pt x="314" y="134"/>
                    </a:lnTo>
                    <a:lnTo>
                      <a:pt x="314" y="115"/>
                    </a:lnTo>
                    <a:lnTo>
                      <a:pt x="305" y="87"/>
                    </a:lnTo>
                    <a:lnTo>
                      <a:pt x="286" y="67"/>
                    </a:lnTo>
                    <a:lnTo>
                      <a:pt x="277" y="48"/>
                    </a:lnTo>
                    <a:lnTo>
                      <a:pt x="257" y="39"/>
                    </a:lnTo>
                    <a:lnTo>
                      <a:pt x="229" y="20"/>
                    </a:lnTo>
                    <a:lnTo>
                      <a:pt x="210" y="9"/>
                    </a:lnTo>
                    <a:lnTo>
                      <a:pt x="182" y="9"/>
                    </a:lnTo>
                    <a:lnTo>
                      <a:pt x="162" y="0"/>
                    </a:lnTo>
                    <a:lnTo>
                      <a:pt x="134" y="9"/>
                    </a:lnTo>
                    <a:lnTo>
                      <a:pt x="104" y="9"/>
                    </a:lnTo>
                    <a:lnTo>
                      <a:pt x="86" y="20"/>
                    </a:lnTo>
                    <a:lnTo>
                      <a:pt x="67" y="39"/>
                    </a:lnTo>
                    <a:lnTo>
                      <a:pt x="48" y="48"/>
                    </a:lnTo>
                    <a:lnTo>
                      <a:pt x="28" y="67"/>
                    </a:lnTo>
                    <a:lnTo>
                      <a:pt x="19" y="87"/>
                    </a:lnTo>
                    <a:lnTo>
                      <a:pt x="9" y="115"/>
                    </a:lnTo>
                    <a:lnTo>
                      <a:pt x="0" y="134"/>
                    </a:lnTo>
                    <a:lnTo>
                      <a:pt x="0" y="162"/>
                    </a:lnTo>
                    <a:lnTo>
                      <a:pt x="0" y="191"/>
                    </a:lnTo>
                    <a:lnTo>
                      <a:pt x="9" y="210"/>
                    </a:lnTo>
                    <a:lnTo>
                      <a:pt x="19" y="238"/>
                    </a:lnTo>
                    <a:lnTo>
                      <a:pt x="28" y="257"/>
                    </a:lnTo>
                    <a:lnTo>
                      <a:pt x="48" y="277"/>
                    </a:lnTo>
                    <a:lnTo>
                      <a:pt x="67" y="295"/>
                    </a:lnTo>
                    <a:lnTo>
                      <a:pt x="86" y="305"/>
                    </a:lnTo>
                    <a:lnTo>
                      <a:pt x="104" y="314"/>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0" name="Freeform 175">
                <a:extLst>
                  <a:ext uri="{FF2B5EF4-FFF2-40B4-BE49-F238E27FC236}">
                    <a16:creationId xmlns:a16="http://schemas.microsoft.com/office/drawing/2014/main" id="{8B4EC006-FE4D-49A5-BD4D-2C73912CD008}"/>
                  </a:ext>
                </a:extLst>
              </p:cNvPr>
              <p:cNvSpPr>
                <a:spLocks/>
              </p:cNvSpPr>
              <p:nvPr/>
            </p:nvSpPr>
            <p:spPr bwMode="auto">
              <a:xfrm>
                <a:off x="4961"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0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0 w 1324"/>
                  <a:gd name="T59" fmla="*/ 35 h 1323"/>
                  <a:gd name="T60" fmla="*/ 0 w 1324"/>
                  <a:gd name="T61" fmla="*/ 41 h 1323"/>
                  <a:gd name="T62" fmla="*/ 0 w 1324"/>
                  <a:gd name="T63" fmla="*/ 48 h 1323"/>
                  <a:gd name="T64" fmla="*/ 2 w 1324"/>
                  <a:gd name="T65" fmla="*/ 54 h 1323"/>
                  <a:gd name="T66" fmla="*/ 4 w 1324"/>
                  <a:gd name="T67" fmla="*/ 60 h 1323"/>
                  <a:gd name="T68" fmla="*/ 8 w 1324"/>
                  <a:gd name="T69" fmla="*/ 66 h 1323"/>
                  <a:gd name="T70" fmla="*/ 12 w 1324"/>
                  <a:gd name="T71" fmla="*/ 70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1" name="Freeform 176">
                <a:extLst>
                  <a:ext uri="{FF2B5EF4-FFF2-40B4-BE49-F238E27FC236}">
                    <a16:creationId xmlns:a16="http://schemas.microsoft.com/office/drawing/2014/main" id="{584AB571-6873-451E-8D79-39136114A16B}"/>
                  </a:ext>
                </a:extLst>
              </p:cNvPr>
              <p:cNvSpPr>
                <a:spLocks/>
              </p:cNvSpPr>
              <p:nvPr/>
            </p:nvSpPr>
            <p:spPr bwMode="auto">
              <a:xfrm>
                <a:off x="4961"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0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0 w 1324"/>
                  <a:gd name="T59" fmla="*/ 35 h 1323"/>
                  <a:gd name="T60" fmla="*/ 0 w 1324"/>
                  <a:gd name="T61" fmla="*/ 41 h 1323"/>
                  <a:gd name="T62" fmla="*/ 0 w 1324"/>
                  <a:gd name="T63" fmla="*/ 48 h 1323"/>
                  <a:gd name="T64" fmla="*/ 2 w 1324"/>
                  <a:gd name="T65" fmla="*/ 54 h 1323"/>
                  <a:gd name="T66" fmla="*/ 4 w 1324"/>
                  <a:gd name="T67" fmla="*/ 60 h 1323"/>
                  <a:gd name="T68" fmla="*/ 8 w 1324"/>
                  <a:gd name="T69" fmla="*/ 66 h 1323"/>
                  <a:gd name="T70" fmla="*/ 12 w 1324"/>
                  <a:gd name="T71" fmla="*/ 70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92" name="Freeform 177">
                <a:extLst>
                  <a:ext uri="{FF2B5EF4-FFF2-40B4-BE49-F238E27FC236}">
                    <a16:creationId xmlns:a16="http://schemas.microsoft.com/office/drawing/2014/main" id="{52CB74E9-D57D-4111-93B4-460D6F83C0FA}"/>
                  </a:ext>
                </a:extLst>
              </p:cNvPr>
              <p:cNvSpPr>
                <a:spLocks/>
              </p:cNvSpPr>
              <p:nvPr/>
            </p:nvSpPr>
            <p:spPr bwMode="auto">
              <a:xfrm>
                <a:off x="4961"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0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0 w 1324"/>
                  <a:gd name="T59" fmla="*/ 35 h 1323"/>
                  <a:gd name="T60" fmla="*/ 0 w 1324"/>
                  <a:gd name="T61" fmla="*/ 41 h 1323"/>
                  <a:gd name="T62" fmla="*/ 0 w 1324"/>
                  <a:gd name="T63" fmla="*/ 48 h 1323"/>
                  <a:gd name="T64" fmla="*/ 2 w 1324"/>
                  <a:gd name="T65" fmla="*/ 54 h 1323"/>
                  <a:gd name="T66" fmla="*/ 4 w 1324"/>
                  <a:gd name="T67" fmla="*/ 60 h 1323"/>
                  <a:gd name="T68" fmla="*/ 8 w 1324"/>
                  <a:gd name="T69" fmla="*/ 66 h 1323"/>
                  <a:gd name="T70" fmla="*/ 12 w 1324"/>
                  <a:gd name="T71" fmla="*/ 70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1" y="1312"/>
                    </a:lnTo>
                    <a:lnTo>
                      <a:pt x="867" y="1284"/>
                    </a:lnTo>
                    <a:lnTo>
                      <a:pt x="962" y="1245"/>
                    </a:lnTo>
                    <a:lnTo>
                      <a:pt x="1047" y="1189"/>
                    </a:lnTo>
                    <a:lnTo>
                      <a:pt x="1123" y="1122"/>
                    </a:lnTo>
                    <a:lnTo>
                      <a:pt x="1190" y="1046"/>
                    </a:lnTo>
                    <a:lnTo>
                      <a:pt x="1246" y="961"/>
                    </a:lnTo>
                    <a:lnTo>
                      <a:pt x="1285" y="866"/>
                    </a:lnTo>
                    <a:lnTo>
                      <a:pt x="1313" y="771"/>
                    </a:lnTo>
                    <a:lnTo>
                      <a:pt x="1324" y="657"/>
                    </a:lnTo>
                    <a:lnTo>
                      <a:pt x="1313" y="551"/>
                    </a:lnTo>
                    <a:lnTo>
                      <a:pt x="1285" y="447"/>
                    </a:lnTo>
                    <a:lnTo>
                      <a:pt x="1246" y="352"/>
                    </a:lnTo>
                    <a:lnTo>
                      <a:pt x="1190" y="266"/>
                    </a:lnTo>
                    <a:lnTo>
                      <a:pt x="1123" y="190"/>
                    </a:lnTo>
                    <a:lnTo>
                      <a:pt x="1047" y="123"/>
                    </a:lnTo>
                    <a:lnTo>
                      <a:pt x="962" y="77"/>
                    </a:lnTo>
                    <a:lnTo>
                      <a:pt x="867" y="30"/>
                    </a:lnTo>
                    <a:lnTo>
                      <a:pt x="761" y="10"/>
                    </a:lnTo>
                    <a:lnTo>
                      <a:pt x="657" y="0"/>
                    </a:lnTo>
                    <a:lnTo>
                      <a:pt x="552" y="10"/>
                    </a:lnTo>
                    <a:lnTo>
                      <a:pt x="447" y="30"/>
                    </a:lnTo>
                    <a:lnTo>
                      <a:pt x="352" y="77"/>
                    </a:lnTo>
                    <a:lnTo>
                      <a:pt x="266" y="123"/>
                    </a:lnTo>
                    <a:lnTo>
                      <a:pt x="190" y="190"/>
                    </a:lnTo>
                    <a:lnTo>
                      <a:pt x="123" y="266"/>
                    </a:lnTo>
                    <a:lnTo>
                      <a:pt x="67" y="352"/>
                    </a:lnTo>
                    <a:lnTo>
                      <a:pt x="28" y="447"/>
                    </a:lnTo>
                    <a:lnTo>
                      <a:pt x="0" y="551"/>
                    </a:lnTo>
                    <a:lnTo>
                      <a:pt x="0" y="657"/>
                    </a:lnTo>
                    <a:lnTo>
                      <a:pt x="0" y="771"/>
                    </a:lnTo>
                    <a:lnTo>
                      <a:pt x="28" y="866"/>
                    </a:lnTo>
                    <a:lnTo>
                      <a:pt x="67" y="961"/>
                    </a:lnTo>
                    <a:lnTo>
                      <a:pt x="123" y="1046"/>
                    </a:lnTo>
                    <a:lnTo>
                      <a:pt x="190" y="1122"/>
                    </a:lnTo>
                    <a:lnTo>
                      <a:pt x="266" y="1189"/>
                    </a:lnTo>
                    <a:lnTo>
                      <a:pt x="352" y="1245"/>
                    </a:lnTo>
                    <a:lnTo>
                      <a:pt x="447"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893" name="Freeform 178">
                <a:extLst>
                  <a:ext uri="{FF2B5EF4-FFF2-40B4-BE49-F238E27FC236}">
                    <a16:creationId xmlns:a16="http://schemas.microsoft.com/office/drawing/2014/main" id="{B0274AF9-2B78-4E9B-9F20-2B51AD4C8E91}"/>
                  </a:ext>
                </a:extLst>
              </p:cNvPr>
              <p:cNvSpPr>
                <a:spLocks/>
              </p:cNvSpPr>
              <p:nvPr/>
            </p:nvSpPr>
            <p:spPr bwMode="auto">
              <a:xfrm>
                <a:off x="5007" y="2490"/>
                <a:ext cx="173" cy="173"/>
              </a:xfrm>
              <a:custGeom>
                <a:avLst/>
                <a:gdLst>
                  <a:gd name="T0" fmla="*/ 22 w 695"/>
                  <a:gd name="T1" fmla="*/ 43 h 694"/>
                  <a:gd name="T2" fmla="*/ 25 w 695"/>
                  <a:gd name="T3" fmla="*/ 43 h 694"/>
                  <a:gd name="T4" fmla="*/ 28 w 695"/>
                  <a:gd name="T5" fmla="*/ 42 h 694"/>
                  <a:gd name="T6" fmla="*/ 32 w 695"/>
                  <a:gd name="T7" fmla="*/ 41 h 694"/>
                  <a:gd name="T8" fmla="*/ 34 w 695"/>
                  <a:gd name="T9" fmla="*/ 39 h 694"/>
                  <a:gd name="T10" fmla="*/ 37 w 695"/>
                  <a:gd name="T11" fmla="*/ 37 h 694"/>
                  <a:gd name="T12" fmla="*/ 39 w 695"/>
                  <a:gd name="T13" fmla="*/ 34 h 694"/>
                  <a:gd name="T14" fmla="*/ 41 w 695"/>
                  <a:gd name="T15" fmla="*/ 31 h 694"/>
                  <a:gd name="T16" fmla="*/ 43 w 695"/>
                  <a:gd name="T17" fmla="*/ 28 h 694"/>
                  <a:gd name="T18" fmla="*/ 43 w 695"/>
                  <a:gd name="T19" fmla="*/ 25 h 694"/>
                  <a:gd name="T20" fmla="*/ 43 w 695"/>
                  <a:gd name="T21" fmla="*/ 22 h 694"/>
                  <a:gd name="T22" fmla="*/ 43 w 695"/>
                  <a:gd name="T23" fmla="*/ 18 h 694"/>
                  <a:gd name="T24" fmla="*/ 43 w 695"/>
                  <a:gd name="T25" fmla="*/ 15 h 694"/>
                  <a:gd name="T26" fmla="*/ 41 w 695"/>
                  <a:gd name="T27" fmla="*/ 12 h 694"/>
                  <a:gd name="T28" fmla="*/ 39 w 695"/>
                  <a:gd name="T29" fmla="*/ 9 h 694"/>
                  <a:gd name="T30" fmla="*/ 37 w 695"/>
                  <a:gd name="T31" fmla="*/ 6 h 694"/>
                  <a:gd name="T32" fmla="*/ 34 w 695"/>
                  <a:gd name="T33" fmla="*/ 4 h 694"/>
                  <a:gd name="T34" fmla="*/ 32 w 695"/>
                  <a:gd name="T35" fmla="*/ 2 h 694"/>
                  <a:gd name="T36" fmla="*/ 28 w 695"/>
                  <a:gd name="T37" fmla="*/ 1 h 694"/>
                  <a:gd name="T38" fmla="*/ 25 w 695"/>
                  <a:gd name="T39" fmla="*/ 0 h 694"/>
                  <a:gd name="T40" fmla="*/ 22 w 695"/>
                  <a:gd name="T41" fmla="*/ 0 h 694"/>
                  <a:gd name="T42" fmla="*/ 18 w 695"/>
                  <a:gd name="T43" fmla="*/ 0 h 694"/>
                  <a:gd name="T44" fmla="*/ 15 w 695"/>
                  <a:gd name="T45" fmla="*/ 1 h 694"/>
                  <a:gd name="T46" fmla="*/ 12 w 695"/>
                  <a:gd name="T47" fmla="*/ 2 h 694"/>
                  <a:gd name="T48" fmla="*/ 9 w 695"/>
                  <a:gd name="T49" fmla="*/ 4 h 694"/>
                  <a:gd name="T50" fmla="*/ 6 w 695"/>
                  <a:gd name="T51" fmla="*/ 6 h 694"/>
                  <a:gd name="T52" fmla="*/ 4 w 695"/>
                  <a:gd name="T53" fmla="*/ 9 h 694"/>
                  <a:gd name="T54" fmla="*/ 2 w 695"/>
                  <a:gd name="T55" fmla="*/ 12 h 694"/>
                  <a:gd name="T56" fmla="*/ 1 w 695"/>
                  <a:gd name="T57" fmla="*/ 15 h 694"/>
                  <a:gd name="T58" fmla="*/ 0 w 695"/>
                  <a:gd name="T59" fmla="*/ 18 h 694"/>
                  <a:gd name="T60" fmla="*/ 0 w 695"/>
                  <a:gd name="T61" fmla="*/ 22 h 694"/>
                  <a:gd name="T62" fmla="*/ 0 w 695"/>
                  <a:gd name="T63" fmla="*/ 25 h 694"/>
                  <a:gd name="T64" fmla="*/ 1 w 695"/>
                  <a:gd name="T65" fmla="*/ 28 h 694"/>
                  <a:gd name="T66" fmla="*/ 2 w 695"/>
                  <a:gd name="T67" fmla="*/ 31 h 694"/>
                  <a:gd name="T68" fmla="*/ 4 w 695"/>
                  <a:gd name="T69" fmla="*/ 34 h 694"/>
                  <a:gd name="T70" fmla="*/ 6 w 695"/>
                  <a:gd name="T71" fmla="*/ 37 h 694"/>
                  <a:gd name="T72" fmla="*/ 9 w 695"/>
                  <a:gd name="T73" fmla="*/ 39 h 694"/>
                  <a:gd name="T74" fmla="*/ 12 w 695"/>
                  <a:gd name="T75" fmla="*/ 41 h 694"/>
                  <a:gd name="T76" fmla="*/ 15 w 695"/>
                  <a:gd name="T77" fmla="*/ 42 h 694"/>
                  <a:gd name="T78" fmla="*/ 18 w 695"/>
                  <a:gd name="T79" fmla="*/ 43 h 694"/>
                  <a:gd name="T80" fmla="*/ 22 w 695"/>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53" y="694"/>
                    </a:moveTo>
                    <a:lnTo>
                      <a:pt x="409" y="694"/>
                    </a:lnTo>
                    <a:lnTo>
                      <a:pt x="457" y="676"/>
                    </a:lnTo>
                    <a:lnTo>
                      <a:pt x="514" y="657"/>
                    </a:lnTo>
                    <a:lnTo>
                      <a:pt x="552" y="629"/>
                    </a:lnTo>
                    <a:lnTo>
                      <a:pt x="600" y="590"/>
                    </a:lnTo>
                    <a:lnTo>
                      <a:pt x="628" y="552"/>
                    </a:lnTo>
                    <a:lnTo>
                      <a:pt x="656" y="504"/>
                    </a:lnTo>
                    <a:lnTo>
                      <a:pt x="686" y="456"/>
                    </a:lnTo>
                    <a:lnTo>
                      <a:pt x="695" y="400"/>
                    </a:lnTo>
                    <a:lnTo>
                      <a:pt x="695" y="352"/>
                    </a:lnTo>
                    <a:lnTo>
                      <a:pt x="695" y="296"/>
                    </a:lnTo>
                    <a:lnTo>
                      <a:pt x="686" y="238"/>
                    </a:lnTo>
                    <a:lnTo>
                      <a:pt x="656" y="190"/>
                    </a:lnTo>
                    <a:lnTo>
                      <a:pt x="628" y="143"/>
                    </a:lnTo>
                    <a:lnTo>
                      <a:pt x="600" y="106"/>
                    </a:lnTo>
                    <a:lnTo>
                      <a:pt x="552" y="67"/>
                    </a:lnTo>
                    <a:lnTo>
                      <a:pt x="514" y="39"/>
                    </a:lnTo>
                    <a:lnTo>
                      <a:pt x="457" y="19"/>
                    </a:lnTo>
                    <a:lnTo>
                      <a:pt x="409" y="0"/>
                    </a:lnTo>
                    <a:lnTo>
                      <a:pt x="353" y="0"/>
                    </a:lnTo>
                    <a:lnTo>
                      <a:pt x="295" y="0"/>
                    </a:lnTo>
                    <a:lnTo>
                      <a:pt x="238" y="19"/>
                    </a:lnTo>
                    <a:lnTo>
                      <a:pt x="191" y="39"/>
                    </a:lnTo>
                    <a:lnTo>
                      <a:pt x="143" y="67"/>
                    </a:lnTo>
                    <a:lnTo>
                      <a:pt x="104" y="106"/>
                    </a:lnTo>
                    <a:lnTo>
                      <a:pt x="67" y="143"/>
                    </a:lnTo>
                    <a:lnTo>
                      <a:pt x="37" y="190"/>
                    </a:lnTo>
                    <a:lnTo>
                      <a:pt x="19" y="238"/>
                    </a:lnTo>
                    <a:lnTo>
                      <a:pt x="9" y="296"/>
                    </a:lnTo>
                    <a:lnTo>
                      <a:pt x="0" y="352"/>
                    </a:lnTo>
                    <a:lnTo>
                      <a:pt x="9" y="400"/>
                    </a:lnTo>
                    <a:lnTo>
                      <a:pt x="19" y="456"/>
                    </a:lnTo>
                    <a:lnTo>
                      <a:pt x="37" y="504"/>
                    </a:lnTo>
                    <a:lnTo>
                      <a:pt x="67" y="552"/>
                    </a:lnTo>
                    <a:lnTo>
                      <a:pt x="104" y="590"/>
                    </a:lnTo>
                    <a:lnTo>
                      <a:pt x="143" y="629"/>
                    </a:lnTo>
                    <a:lnTo>
                      <a:pt x="191" y="657"/>
                    </a:lnTo>
                    <a:lnTo>
                      <a:pt x="238" y="676"/>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4" name="Freeform 179">
                <a:extLst>
                  <a:ext uri="{FF2B5EF4-FFF2-40B4-BE49-F238E27FC236}">
                    <a16:creationId xmlns:a16="http://schemas.microsoft.com/office/drawing/2014/main" id="{C464446C-4CA1-4A46-A358-6B40D81BF491}"/>
                  </a:ext>
                </a:extLst>
              </p:cNvPr>
              <p:cNvSpPr>
                <a:spLocks/>
              </p:cNvSpPr>
              <p:nvPr/>
            </p:nvSpPr>
            <p:spPr bwMode="auto">
              <a:xfrm>
                <a:off x="5014" y="2492"/>
                <a:ext cx="155" cy="155"/>
              </a:xfrm>
              <a:custGeom>
                <a:avLst/>
                <a:gdLst>
                  <a:gd name="T0" fmla="*/ 19 w 619"/>
                  <a:gd name="T1" fmla="*/ 39 h 619"/>
                  <a:gd name="T2" fmla="*/ 23 w 619"/>
                  <a:gd name="T3" fmla="*/ 39 h 619"/>
                  <a:gd name="T4" fmla="*/ 26 w 619"/>
                  <a:gd name="T5" fmla="*/ 38 h 619"/>
                  <a:gd name="T6" fmla="*/ 28 w 619"/>
                  <a:gd name="T7" fmla="*/ 37 h 619"/>
                  <a:gd name="T8" fmla="*/ 31 w 619"/>
                  <a:gd name="T9" fmla="*/ 35 h 619"/>
                  <a:gd name="T10" fmla="*/ 33 w 619"/>
                  <a:gd name="T11" fmla="*/ 33 h 619"/>
                  <a:gd name="T12" fmla="*/ 35 w 619"/>
                  <a:gd name="T13" fmla="*/ 31 h 619"/>
                  <a:gd name="T14" fmla="*/ 36 w 619"/>
                  <a:gd name="T15" fmla="*/ 29 h 619"/>
                  <a:gd name="T16" fmla="*/ 38 w 619"/>
                  <a:gd name="T17" fmla="*/ 26 h 619"/>
                  <a:gd name="T18" fmla="*/ 39 w 619"/>
                  <a:gd name="T19" fmla="*/ 23 h 619"/>
                  <a:gd name="T20" fmla="*/ 39 w 619"/>
                  <a:gd name="T21" fmla="*/ 20 h 619"/>
                  <a:gd name="T22" fmla="*/ 39 w 619"/>
                  <a:gd name="T23" fmla="*/ 16 h 619"/>
                  <a:gd name="T24" fmla="*/ 38 w 619"/>
                  <a:gd name="T25" fmla="*/ 13 h 619"/>
                  <a:gd name="T26" fmla="*/ 36 w 619"/>
                  <a:gd name="T27" fmla="*/ 11 h 619"/>
                  <a:gd name="T28" fmla="*/ 35 w 619"/>
                  <a:gd name="T29" fmla="*/ 8 h 619"/>
                  <a:gd name="T30" fmla="*/ 33 w 619"/>
                  <a:gd name="T31" fmla="*/ 6 h 619"/>
                  <a:gd name="T32" fmla="*/ 31 w 619"/>
                  <a:gd name="T33" fmla="*/ 4 h 619"/>
                  <a:gd name="T34" fmla="*/ 28 w 619"/>
                  <a:gd name="T35" fmla="*/ 3 h 619"/>
                  <a:gd name="T36" fmla="*/ 26 w 619"/>
                  <a:gd name="T37" fmla="*/ 1 h 619"/>
                  <a:gd name="T38" fmla="*/ 23 w 619"/>
                  <a:gd name="T39" fmla="*/ 1 h 619"/>
                  <a:gd name="T40" fmla="*/ 19 w 619"/>
                  <a:gd name="T41" fmla="*/ 0 h 619"/>
                  <a:gd name="T42" fmla="*/ 16 w 619"/>
                  <a:gd name="T43" fmla="*/ 1 h 619"/>
                  <a:gd name="T44" fmla="*/ 13 w 619"/>
                  <a:gd name="T45" fmla="*/ 1 h 619"/>
                  <a:gd name="T46" fmla="*/ 11 w 619"/>
                  <a:gd name="T47" fmla="*/ 3 h 619"/>
                  <a:gd name="T48" fmla="*/ 8 w 619"/>
                  <a:gd name="T49" fmla="*/ 4 h 619"/>
                  <a:gd name="T50" fmla="*/ 6 w 619"/>
                  <a:gd name="T51" fmla="*/ 6 h 619"/>
                  <a:gd name="T52" fmla="*/ 4 w 619"/>
                  <a:gd name="T53" fmla="*/ 8 h 619"/>
                  <a:gd name="T54" fmla="*/ 3 w 619"/>
                  <a:gd name="T55" fmla="*/ 11 h 619"/>
                  <a:gd name="T56" fmla="*/ 1 w 619"/>
                  <a:gd name="T57" fmla="*/ 13 h 619"/>
                  <a:gd name="T58" fmla="*/ 0 w 619"/>
                  <a:gd name="T59" fmla="*/ 16 h 619"/>
                  <a:gd name="T60" fmla="*/ 0 w 619"/>
                  <a:gd name="T61" fmla="*/ 20 h 619"/>
                  <a:gd name="T62" fmla="*/ 0 w 619"/>
                  <a:gd name="T63" fmla="*/ 20 h 619"/>
                  <a:gd name="T64" fmla="*/ 0 w 619"/>
                  <a:gd name="T65" fmla="*/ 21 h 619"/>
                  <a:gd name="T66" fmla="*/ 1 w 619"/>
                  <a:gd name="T67" fmla="*/ 24 h 619"/>
                  <a:gd name="T68" fmla="*/ 1 w 619"/>
                  <a:gd name="T69" fmla="*/ 26 h 619"/>
                  <a:gd name="T70" fmla="*/ 3 w 619"/>
                  <a:gd name="T71" fmla="*/ 29 h 619"/>
                  <a:gd name="T72" fmla="*/ 4 w 619"/>
                  <a:gd name="T73" fmla="*/ 32 h 619"/>
                  <a:gd name="T74" fmla="*/ 6 w 619"/>
                  <a:gd name="T75" fmla="*/ 33 h 619"/>
                  <a:gd name="T76" fmla="*/ 9 w 619"/>
                  <a:gd name="T77" fmla="*/ 36 h 619"/>
                  <a:gd name="T78" fmla="*/ 11 w 619"/>
                  <a:gd name="T79" fmla="*/ 37 h 619"/>
                  <a:gd name="T80" fmla="*/ 13 w 619"/>
                  <a:gd name="T81" fmla="*/ 38 h 619"/>
                  <a:gd name="T82" fmla="*/ 16 w 619"/>
                  <a:gd name="T83" fmla="*/ 39 h 619"/>
                  <a:gd name="T84" fmla="*/ 19 w 619"/>
                  <a:gd name="T85" fmla="*/ 39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9"/>
                  <a:gd name="T131" fmla="*/ 619 w 619"/>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9">
                    <a:moveTo>
                      <a:pt x="305" y="619"/>
                    </a:moveTo>
                    <a:lnTo>
                      <a:pt x="362" y="619"/>
                    </a:lnTo>
                    <a:lnTo>
                      <a:pt x="410" y="608"/>
                    </a:lnTo>
                    <a:lnTo>
                      <a:pt x="448" y="589"/>
                    </a:lnTo>
                    <a:lnTo>
                      <a:pt x="496" y="561"/>
                    </a:lnTo>
                    <a:lnTo>
                      <a:pt x="533" y="533"/>
                    </a:lnTo>
                    <a:lnTo>
                      <a:pt x="563" y="494"/>
                    </a:lnTo>
                    <a:lnTo>
                      <a:pt x="581" y="457"/>
                    </a:lnTo>
                    <a:lnTo>
                      <a:pt x="600" y="409"/>
                    </a:lnTo>
                    <a:lnTo>
                      <a:pt x="619" y="362"/>
                    </a:lnTo>
                    <a:lnTo>
                      <a:pt x="619" y="314"/>
                    </a:lnTo>
                    <a:lnTo>
                      <a:pt x="619" y="256"/>
                    </a:lnTo>
                    <a:lnTo>
                      <a:pt x="600" y="209"/>
                    </a:lnTo>
                    <a:lnTo>
                      <a:pt x="581" y="171"/>
                    </a:lnTo>
                    <a:lnTo>
                      <a:pt x="563" y="124"/>
                    </a:lnTo>
                    <a:lnTo>
                      <a:pt x="533" y="96"/>
                    </a:lnTo>
                    <a:lnTo>
                      <a:pt x="496" y="57"/>
                    </a:lnTo>
                    <a:lnTo>
                      <a:pt x="448" y="38"/>
                    </a:lnTo>
                    <a:lnTo>
                      <a:pt x="410" y="18"/>
                    </a:lnTo>
                    <a:lnTo>
                      <a:pt x="362" y="9"/>
                    </a:lnTo>
                    <a:lnTo>
                      <a:pt x="305" y="0"/>
                    </a:lnTo>
                    <a:lnTo>
                      <a:pt x="258" y="9"/>
                    </a:lnTo>
                    <a:lnTo>
                      <a:pt x="210" y="18"/>
                    </a:lnTo>
                    <a:lnTo>
                      <a:pt x="172" y="38"/>
                    </a:lnTo>
                    <a:lnTo>
                      <a:pt x="124" y="57"/>
                    </a:lnTo>
                    <a:lnTo>
                      <a:pt x="87" y="96"/>
                    </a:lnTo>
                    <a:lnTo>
                      <a:pt x="57" y="124"/>
                    </a:lnTo>
                    <a:lnTo>
                      <a:pt x="39" y="171"/>
                    </a:lnTo>
                    <a:lnTo>
                      <a:pt x="20" y="209"/>
                    </a:lnTo>
                    <a:lnTo>
                      <a:pt x="0" y="256"/>
                    </a:lnTo>
                    <a:lnTo>
                      <a:pt x="0" y="314"/>
                    </a:lnTo>
                    <a:lnTo>
                      <a:pt x="0" y="323"/>
                    </a:lnTo>
                    <a:lnTo>
                      <a:pt x="0" y="333"/>
                    </a:lnTo>
                    <a:lnTo>
                      <a:pt x="9" y="381"/>
                    </a:lnTo>
                    <a:lnTo>
                      <a:pt x="20" y="418"/>
                    </a:lnTo>
                    <a:lnTo>
                      <a:pt x="39" y="466"/>
                    </a:lnTo>
                    <a:lnTo>
                      <a:pt x="67" y="504"/>
                    </a:lnTo>
                    <a:lnTo>
                      <a:pt x="96" y="533"/>
                    </a:lnTo>
                    <a:lnTo>
                      <a:pt x="134" y="571"/>
                    </a:lnTo>
                    <a:lnTo>
                      <a:pt x="172" y="589"/>
                    </a:lnTo>
                    <a:lnTo>
                      <a:pt x="210" y="608"/>
                    </a:lnTo>
                    <a:lnTo>
                      <a:pt x="258" y="619"/>
                    </a:lnTo>
                    <a:lnTo>
                      <a:pt x="305"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5" name="Freeform 180">
                <a:extLst>
                  <a:ext uri="{FF2B5EF4-FFF2-40B4-BE49-F238E27FC236}">
                    <a16:creationId xmlns:a16="http://schemas.microsoft.com/office/drawing/2014/main" id="{669BDCAC-BB95-441C-96F9-A938EEDD6276}"/>
                  </a:ext>
                </a:extLst>
              </p:cNvPr>
              <p:cNvSpPr>
                <a:spLocks/>
              </p:cNvSpPr>
              <p:nvPr/>
            </p:nvSpPr>
            <p:spPr bwMode="auto">
              <a:xfrm>
                <a:off x="5021" y="2495"/>
                <a:ext cx="136" cy="137"/>
              </a:xfrm>
              <a:custGeom>
                <a:avLst/>
                <a:gdLst>
                  <a:gd name="T0" fmla="*/ 17 w 543"/>
                  <a:gd name="T1" fmla="*/ 34 h 552"/>
                  <a:gd name="T2" fmla="*/ 20 w 543"/>
                  <a:gd name="T3" fmla="*/ 34 h 552"/>
                  <a:gd name="T4" fmla="*/ 22 w 543"/>
                  <a:gd name="T5" fmla="*/ 33 h 552"/>
                  <a:gd name="T6" fmla="*/ 25 w 543"/>
                  <a:gd name="T7" fmla="*/ 32 h 552"/>
                  <a:gd name="T8" fmla="*/ 27 w 543"/>
                  <a:gd name="T9" fmla="*/ 31 h 552"/>
                  <a:gd name="T10" fmla="*/ 29 w 543"/>
                  <a:gd name="T11" fmla="*/ 29 h 552"/>
                  <a:gd name="T12" fmla="*/ 31 w 543"/>
                  <a:gd name="T13" fmla="*/ 27 h 552"/>
                  <a:gd name="T14" fmla="*/ 32 w 543"/>
                  <a:gd name="T15" fmla="*/ 25 h 552"/>
                  <a:gd name="T16" fmla="*/ 33 w 543"/>
                  <a:gd name="T17" fmla="*/ 22 h 552"/>
                  <a:gd name="T18" fmla="*/ 34 w 543"/>
                  <a:gd name="T19" fmla="*/ 20 h 552"/>
                  <a:gd name="T20" fmla="*/ 34 w 543"/>
                  <a:gd name="T21" fmla="*/ 17 h 552"/>
                  <a:gd name="T22" fmla="*/ 34 w 543"/>
                  <a:gd name="T23" fmla="*/ 14 h 552"/>
                  <a:gd name="T24" fmla="*/ 33 w 543"/>
                  <a:gd name="T25" fmla="*/ 12 h 552"/>
                  <a:gd name="T26" fmla="*/ 32 w 543"/>
                  <a:gd name="T27" fmla="*/ 9 h 552"/>
                  <a:gd name="T28" fmla="*/ 31 w 543"/>
                  <a:gd name="T29" fmla="*/ 7 h 552"/>
                  <a:gd name="T30" fmla="*/ 29 w 543"/>
                  <a:gd name="T31" fmla="*/ 5 h 552"/>
                  <a:gd name="T32" fmla="*/ 27 w 543"/>
                  <a:gd name="T33" fmla="*/ 3 h 552"/>
                  <a:gd name="T34" fmla="*/ 25 w 543"/>
                  <a:gd name="T35" fmla="*/ 2 h 552"/>
                  <a:gd name="T36" fmla="*/ 22 w 543"/>
                  <a:gd name="T37" fmla="*/ 1 h 552"/>
                  <a:gd name="T38" fmla="*/ 20 w 543"/>
                  <a:gd name="T39" fmla="*/ 0 h 552"/>
                  <a:gd name="T40" fmla="*/ 17 w 543"/>
                  <a:gd name="T41" fmla="*/ 0 h 552"/>
                  <a:gd name="T42" fmla="*/ 14 w 543"/>
                  <a:gd name="T43" fmla="*/ 0 h 552"/>
                  <a:gd name="T44" fmla="*/ 11 w 543"/>
                  <a:gd name="T45" fmla="*/ 1 h 552"/>
                  <a:gd name="T46" fmla="*/ 9 w 543"/>
                  <a:gd name="T47" fmla="*/ 2 h 552"/>
                  <a:gd name="T48" fmla="*/ 7 w 543"/>
                  <a:gd name="T49" fmla="*/ 3 h 552"/>
                  <a:gd name="T50" fmla="*/ 5 w 543"/>
                  <a:gd name="T51" fmla="*/ 5 h 552"/>
                  <a:gd name="T52" fmla="*/ 3 w 543"/>
                  <a:gd name="T53" fmla="*/ 7 h 552"/>
                  <a:gd name="T54" fmla="*/ 2 w 543"/>
                  <a:gd name="T55" fmla="*/ 9 h 552"/>
                  <a:gd name="T56" fmla="*/ 1 w 543"/>
                  <a:gd name="T57" fmla="*/ 12 h 552"/>
                  <a:gd name="T58" fmla="*/ 0 w 543"/>
                  <a:gd name="T59" fmla="*/ 14 h 552"/>
                  <a:gd name="T60" fmla="*/ 0 w 543"/>
                  <a:gd name="T61" fmla="*/ 17 h 552"/>
                  <a:gd name="T62" fmla="*/ 0 w 543"/>
                  <a:gd name="T63" fmla="*/ 18 h 552"/>
                  <a:gd name="T64" fmla="*/ 0 w 543"/>
                  <a:gd name="T65" fmla="*/ 21 h 552"/>
                  <a:gd name="T66" fmla="*/ 1 w 543"/>
                  <a:gd name="T67" fmla="*/ 23 h 552"/>
                  <a:gd name="T68" fmla="*/ 2 w 543"/>
                  <a:gd name="T69" fmla="*/ 25 h 552"/>
                  <a:gd name="T70" fmla="*/ 4 w 543"/>
                  <a:gd name="T71" fmla="*/ 28 h 552"/>
                  <a:gd name="T72" fmla="*/ 5 w 543"/>
                  <a:gd name="T73" fmla="*/ 29 h 552"/>
                  <a:gd name="T74" fmla="*/ 7 w 543"/>
                  <a:gd name="T75" fmla="*/ 31 h 552"/>
                  <a:gd name="T76" fmla="*/ 9 w 543"/>
                  <a:gd name="T77" fmla="*/ 32 h 552"/>
                  <a:gd name="T78" fmla="*/ 11 w 543"/>
                  <a:gd name="T79" fmla="*/ 33 h 552"/>
                  <a:gd name="T80" fmla="*/ 14 w 543"/>
                  <a:gd name="T81" fmla="*/ 34 h 552"/>
                  <a:gd name="T82" fmla="*/ 17 w 543"/>
                  <a:gd name="T83" fmla="*/ 34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52" y="533"/>
                    </a:lnTo>
                    <a:lnTo>
                      <a:pt x="391" y="515"/>
                    </a:lnTo>
                    <a:lnTo>
                      <a:pt x="428" y="495"/>
                    </a:lnTo>
                    <a:lnTo>
                      <a:pt x="457" y="467"/>
                    </a:lnTo>
                    <a:lnTo>
                      <a:pt x="486" y="437"/>
                    </a:lnTo>
                    <a:lnTo>
                      <a:pt x="514" y="400"/>
                    </a:lnTo>
                    <a:lnTo>
                      <a:pt x="523" y="362"/>
                    </a:lnTo>
                    <a:lnTo>
                      <a:pt x="543" y="324"/>
                    </a:lnTo>
                    <a:lnTo>
                      <a:pt x="543" y="277"/>
                    </a:lnTo>
                    <a:lnTo>
                      <a:pt x="543" y="229"/>
                    </a:lnTo>
                    <a:lnTo>
                      <a:pt x="523" y="191"/>
                    </a:lnTo>
                    <a:lnTo>
                      <a:pt x="514" y="152"/>
                    </a:lnTo>
                    <a:lnTo>
                      <a:pt x="486" y="115"/>
                    </a:lnTo>
                    <a:lnTo>
                      <a:pt x="457" y="87"/>
                    </a:lnTo>
                    <a:lnTo>
                      <a:pt x="428" y="57"/>
                    </a:lnTo>
                    <a:lnTo>
                      <a:pt x="391" y="39"/>
                    </a:lnTo>
                    <a:lnTo>
                      <a:pt x="352" y="20"/>
                    </a:lnTo>
                    <a:lnTo>
                      <a:pt x="314" y="9"/>
                    </a:lnTo>
                    <a:lnTo>
                      <a:pt x="266" y="0"/>
                    </a:lnTo>
                    <a:lnTo>
                      <a:pt x="229" y="9"/>
                    </a:lnTo>
                    <a:lnTo>
                      <a:pt x="181" y="20"/>
                    </a:lnTo>
                    <a:lnTo>
                      <a:pt x="143" y="29"/>
                    </a:lnTo>
                    <a:lnTo>
                      <a:pt x="105" y="57"/>
                    </a:lnTo>
                    <a:lnTo>
                      <a:pt x="76" y="87"/>
                    </a:lnTo>
                    <a:lnTo>
                      <a:pt x="47" y="115"/>
                    </a:lnTo>
                    <a:lnTo>
                      <a:pt x="28" y="152"/>
                    </a:lnTo>
                    <a:lnTo>
                      <a:pt x="10" y="191"/>
                    </a:lnTo>
                    <a:lnTo>
                      <a:pt x="0" y="229"/>
                    </a:lnTo>
                    <a:lnTo>
                      <a:pt x="0" y="277"/>
                    </a:lnTo>
                    <a:lnTo>
                      <a:pt x="0" y="286"/>
                    </a:lnTo>
                    <a:lnTo>
                      <a:pt x="0" y="333"/>
                    </a:lnTo>
                    <a:lnTo>
                      <a:pt x="10" y="372"/>
                    </a:lnTo>
                    <a:lnTo>
                      <a:pt x="28" y="409"/>
                    </a:lnTo>
                    <a:lnTo>
                      <a:pt x="58" y="448"/>
                    </a:lnTo>
                    <a:lnTo>
                      <a:pt x="76" y="476"/>
                    </a:lnTo>
                    <a:lnTo>
                      <a:pt x="114" y="495"/>
                    </a:lnTo>
                    <a:lnTo>
                      <a:pt x="143" y="524"/>
                    </a:lnTo>
                    <a:lnTo>
                      <a:pt x="181" y="533"/>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6" name="Freeform 181">
                <a:extLst>
                  <a:ext uri="{FF2B5EF4-FFF2-40B4-BE49-F238E27FC236}">
                    <a16:creationId xmlns:a16="http://schemas.microsoft.com/office/drawing/2014/main" id="{75F40ED8-9E3E-44A4-BBCC-63E448C9CF8E}"/>
                  </a:ext>
                </a:extLst>
              </p:cNvPr>
              <p:cNvSpPr>
                <a:spLocks/>
              </p:cNvSpPr>
              <p:nvPr/>
            </p:nvSpPr>
            <p:spPr bwMode="auto">
              <a:xfrm>
                <a:off x="5026" y="2499"/>
                <a:ext cx="119" cy="117"/>
              </a:xfrm>
              <a:custGeom>
                <a:avLst/>
                <a:gdLst>
                  <a:gd name="T0" fmla="*/ 15 w 476"/>
                  <a:gd name="T1" fmla="*/ 29 h 465"/>
                  <a:gd name="T2" fmla="*/ 17 w 476"/>
                  <a:gd name="T3" fmla="*/ 29 h 465"/>
                  <a:gd name="T4" fmla="*/ 20 w 476"/>
                  <a:gd name="T5" fmla="*/ 29 h 465"/>
                  <a:gd name="T6" fmla="*/ 22 w 476"/>
                  <a:gd name="T7" fmla="*/ 28 h 465"/>
                  <a:gd name="T8" fmla="*/ 24 w 476"/>
                  <a:gd name="T9" fmla="*/ 26 h 465"/>
                  <a:gd name="T10" fmla="*/ 25 w 476"/>
                  <a:gd name="T11" fmla="*/ 25 h 465"/>
                  <a:gd name="T12" fmla="*/ 27 w 476"/>
                  <a:gd name="T13" fmla="*/ 23 h 465"/>
                  <a:gd name="T14" fmla="*/ 28 w 476"/>
                  <a:gd name="T15" fmla="*/ 22 h 465"/>
                  <a:gd name="T16" fmla="*/ 29 w 476"/>
                  <a:gd name="T17" fmla="*/ 19 h 465"/>
                  <a:gd name="T18" fmla="*/ 29 w 476"/>
                  <a:gd name="T19" fmla="*/ 17 h 465"/>
                  <a:gd name="T20" fmla="*/ 30 w 476"/>
                  <a:gd name="T21" fmla="*/ 14 h 465"/>
                  <a:gd name="T22" fmla="*/ 29 w 476"/>
                  <a:gd name="T23" fmla="*/ 12 h 465"/>
                  <a:gd name="T24" fmla="*/ 29 w 476"/>
                  <a:gd name="T25" fmla="*/ 10 h 465"/>
                  <a:gd name="T26" fmla="*/ 28 w 476"/>
                  <a:gd name="T27" fmla="*/ 8 h 465"/>
                  <a:gd name="T28" fmla="*/ 27 w 476"/>
                  <a:gd name="T29" fmla="*/ 6 h 465"/>
                  <a:gd name="T30" fmla="*/ 25 w 476"/>
                  <a:gd name="T31" fmla="*/ 4 h 465"/>
                  <a:gd name="T32" fmla="*/ 24 w 476"/>
                  <a:gd name="T33" fmla="*/ 2 h 465"/>
                  <a:gd name="T34" fmla="*/ 22 w 476"/>
                  <a:gd name="T35" fmla="*/ 1 h 465"/>
                  <a:gd name="T36" fmla="*/ 20 w 476"/>
                  <a:gd name="T37" fmla="*/ 1 h 465"/>
                  <a:gd name="T38" fmla="*/ 17 w 476"/>
                  <a:gd name="T39" fmla="*/ 0 h 465"/>
                  <a:gd name="T40" fmla="*/ 15 w 476"/>
                  <a:gd name="T41" fmla="*/ 0 h 465"/>
                  <a:gd name="T42" fmla="*/ 13 w 476"/>
                  <a:gd name="T43" fmla="*/ 0 h 465"/>
                  <a:gd name="T44" fmla="*/ 10 w 476"/>
                  <a:gd name="T45" fmla="*/ 1 h 465"/>
                  <a:gd name="T46" fmla="*/ 9 w 476"/>
                  <a:gd name="T47" fmla="*/ 1 h 465"/>
                  <a:gd name="T48" fmla="*/ 7 w 476"/>
                  <a:gd name="T49" fmla="*/ 2 h 465"/>
                  <a:gd name="T50" fmla="*/ 5 w 476"/>
                  <a:gd name="T51" fmla="*/ 4 h 465"/>
                  <a:gd name="T52" fmla="*/ 3 w 476"/>
                  <a:gd name="T53" fmla="*/ 5 h 465"/>
                  <a:gd name="T54" fmla="*/ 2 w 476"/>
                  <a:gd name="T55" fmla="*/ 8 h 465"/>
                  <a:gd name="T56" fmla="*/ 1 w 476"/>
                  <a:gd name="T57" fmla="*/ 10 h 465"/>
                  <a:gd name="T58" fmla="*/ 1 w 476"/>
                  <a:gd name="T59" fmla="*/ 12 h 465"/>
                  <a:gd name="T60" fmla="*/ 0 w 476"/>
                  <a:gd name="T61" fmla="*/ 14 h 465"/>
                  <a:gd name="T62" fmla="*/ 0 w 476"/>
                  <a:gd name="T63" fmla="*/ 15 h 465"/>
                  <a:gd name="T64" fmla="*/ 1 w 476"/>
                  <a:gd name="T65" fmla="*/ 17 h 465"/>
                  <a:gd name="T66" fmla="*/ 1 w 476"/>
                  <a:gd name="T67" fmla="*/ 20 h 465"/>
                  <a:gd name="T68" fmla="*/ 2 w 476"/>
                  <a:gd name="T69" fmla="*/ 22 h 465"/>
                  <a:gd name="T70" fmla="*/ 3 w 476"/>
                  <a:gd name="T71" fmla="*/ 23 h 465"/>
                  <a:gd name="T72" fmla="*/ 5 w 476"/>
                  <a:gd name="T73" fmla="*/ 25 h 465"/>
                  <a:gd name="T74" fmla="*/ 7 w 476"/>
                  <a:gd name="T75" fmla="*/ 26 h 465"/>
                  <a:gd name="T76" fmla="*/ 9 w 476"/>
                  <a:gd name="T77" fmla="*/ 28 h 465"/>
                  <a:gd name="T78" fmla="*/ 10 w 476"/>
                  <a:gd name="T79" fmla="*/ 29 h 465"/>
                  <a:gd name="T80" fmla="*/ 13 w 476"/>
                  <a:gd name="T81" fmla="*/ 29 h 465"/>
                  <a:gd name="T82" fmla="*/ 15 w 476"/>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5"/>
                  <a:gd name="T128" fmla="*/ 476 w 47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5">
                    <a:moveTo>
                      <a:pt x="238" y="465"/>
                    </a:moveTo>
                    <a:lnTo>
                      <a:pt x="277" y="465"/>
                    </a:lnTo>
                    <a:lnTo>
                      <a:pt x="314" y="456"/>
                    </a:lnTo>
                    <a:lnTo>
                      <a:pt x="342" y="437"/>
                    </a:lnTo>
                    <a:lnTo>
                      <a:pt x="381" y="417"/>
                    </a:lnTo>
                    <a:lnTo>
                      <a:pt x="400" y="399"/>
                    </a:lnTo>
                    <a:lnTo>
                      <a:pt x="428" y="370"/>
                    </a:lnTo>
                    <a:lnTo>
                      <a:pt x="448" y="342"/>
                    </a:lnTo>
                    <a:lnTo>
                      <a:pt x="457" y="304"/>
                    </a:lnTo>
                    <a:lnTo>
                      <a:pt x="467" y="266"/>
                    </a:lnTo>
                    <a:lnTo>
                      <a:pt x="476" y="227"/>
                    </a:lnTo>
                    <a:lnTo>
                      <a:pt x="467" y="190"/>
                    </a:lnTo>
                    <a:lnTo>
                      <a:pt x="457" y="151"/>
                    </a:lnTo>
                    <a:lnTo>
                      <a:pt x="448" y="123"/>
                    </a:lnTo>
                    <a:lnTo>
                      <a:pt x="428" y="95"/>
                    </a:lnTo>
                    <a:lnTo>
                      <a:pt x="400" y="67"/>
                    </a:lnTo>
                    <a:lnTo>
                      <a:pt x="381" y="37"/>
                    </a:lnTo>
                    <a:lnTo>
                      <a:pt x="342" y="19"/>
                    </a:lnTo>
                    <a:lnTo>
                      <a:pt x="314" y="9"/>
                    </a:lnTo>
                    <a:lnTo>
                      <a:pt x="277" y="0"/>
                    </a:lnTo>
                    <a:lnTo>
                      <a:pt x="238" y="0"/>
                    </a:lnTo>
                    <a:lnTo>
                      <a:pt x="200" y="0"/>
                    </a:lnTo>
                    <a:lnTo>
                      <a:pt x="162" y="9"/>
                    </a:lnTo>
                    <a:lnTo>
                      <a:pt x="134" y="19"/>
                    </a:lnTo>
                    <a:lnTo>
                      <a:pt x="104" y="37"/>
                    </a:lnTo>
                    <a:lnTo>
                      <a:pt x="76" y="67"/>
                    </a:lnTo>
                    <a:lnTo>
                      <a:pt x="48" y="85"/>
                    </a:lnTo>
                    <a:lnTo>
                      <a:pt x="28" y="123"/>
                    </a:lnTo>
                    <a:lnTo>
                      <a:pt x="19" y="151"/>
                    </a:lnTo>
                    <a:lnTo>
                      <a:pt x="9" y="190"/>
                    </a:lnTo>
                    <a:lnTo>
                      <a:pt x="0" y="227"/>
                    </a:lnTo>
                    <a:lnTo>
                      <a:pt x="0" y="237"/>
                    </a:lnTo>
                    <a:lnTo>
                      <a:pt x="9" y="275"/>
                    </a:lnTo>
                    <a:lnTo>
                      <a:pt x="19" y="313"/>
                    </a:lnTo>
                    <a:lnTo>
                      <a:pt x="28" y="342"/>
                    </a:lnTo>
                    <a:lnTo>
                      <a:pt x="48" y="370"/>
                    </a:lnTo>
                    <a:lnTo>
                      <a:pt x="76" y="399"/>
                    </a:lnTo>
                    <a:lnTo>
                      <a:pt x="104" y="417"/>
                    </a:lnTo>
                    <a:lnTo>
                      <a:pt x="134" y="437"/>
                    </a:lnTo>
                    <a:lnTo>
                      <a:pt x="162"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7" name="Freeform 182">
                <a:extLst>
                  <a:ext uri="{FF2B5EF4-FFF2-40B4-BE49-F238E27FC236}">
                    <a16:creationId xmlns:a16="http://schemas.microsoft.com/office/drawing/2014/main" id="{462DDD95-47C2-42DF-B815-EEC52138584D}"/>
                  </a:ext>
                </a:extLst>
              </p:cNvPr>
              <p:cNvSpPr>
                <a:spLocks/>
              </p:cNvSpPr>
              <p:nvPr/>
            </p:nvSpPr>
            <p:spPr bwMode="auto">
              <a:xfrm>
                <a:off x="5033" y="2502"/>
                <a:ext cx="98" cy="97"/>
              </a:xfrm>
              <a:custGeom>
                <a:avLst/>
                <a:gdLst>
                  <a:gd name="T0" fmla="*/ 13 w 391"/>
                  <a:gd name="T1" fmla="*/ 24 h 390"/>
                  <a:gd name="T2" fmla="*/ 14 w 391"/>
                  <a:gd name="T3" fmla="*/ 24 h 390"/>
                  <a:gd name="T4" fmla="*/ 16 w 391"/>
                  <a:gd name="T5" fmla="*/ 24 h 390"/>
                  <a:gd name="T6" fmla="*/ 18 w 391"/>
                  <a:gd name="T7" fmla="*/ 23 h 390"/>
                  <a:gd name="T8" fmla="*/ 20 w 391"/>
                  <a:gd name="T9" fmla="*/ 22 h 390"/>
                  <a:gd name="T10" fmla="*/ 21 w 391"/>
                  <a:gd name="T11" fmla="*/ 21 h 390"/>
                  <a:gd name="T12" fmla="*/ 22 w 391"/>
                  <a:gd name="T13" fmla="*/ 19 h 390"/>
                  <a:gd name="T14" fmla="*/ 23 w 391"/>
                  <a:gd name="T15" fmla="*/ 18 h 390"/>
                  <a:gd name="T16" fmla="*/ 24 w 391"/>
                  <a:gd name="T17" fmla="*/ 16 h 390"/>
                  <a:gd name="T18" fmla="*/ 25 w 391"/>
                  <a:gd name="T19" fmla="*/ 14 h 390"/>
                  <a:gd name="T20" fmla="*/ 25 w 391"/>
                  <a:gd name="T21" fmla="*/ 12 h 390"/>
                  <a:gd name="T22" fmla="*/ 25 w 391"/>
                  <a:gd name="T23" fmla="*/ 10 h 390"/>
                  <a:gd name="T24" fmla="*/ 24 w 391"/>
                  <a:gd name="T25" fmla="*/ 8 h 390"/>
                  <a:gd name="T26" fmla="*/ 23 w 391"/>
                  <a:gd name="T27" fmla="*/ 6 h 390"/>
                  <a:gd name="T28" fmla="*/ 22 w 391"/>
                  <a:gd name="T29" fmla="*/ 5 h 390"/>
                  <a:gd name="T30" fmla="*/ 21 w 391"/>
                  <a:gd name="T31" fmla="*/ 3 h 390"/>
                  <a:gd name="T32" fmla="*/ 20 w 391"/>
                  <a:gd name="T33" fmla="*/ 2 h 390"/>
                  <a:gd name="T34" fmla="*/ 18 w 391"/>
                  <a:gd name="T35" fmla="*/ 1 h 390"/>
                  <a:gd name="T36" fmla="*/ 16 w 391"/>
                  <a:gd name="T37" fmla="*/ 0 h 390"/>
                  <a:gd name="T38" fmla="*/ 14 w 391"/>
                  <a:gd name="T39" fmla="*/ 0 h 390"/>
                  <a:gd name="T40" fmla="*/ 13 w 391"/>
                  <a:gd name="T41" fmla="*/ 0 h 390"/>
                  <a:gd name="T42" fmla="*/ 10 w 391"/>
                  <a:gd name="T43" fmla="*/ 0 h 390"/>
                  <a:gd name="T44" fmla="*/ 9 w 391"/>
                  <a:gd name="T45" fmla="*/ 0 h 390"/>
                  <a:gd name="T46" fmla="*/ 7 w 391"/>
                  <a:gd name="T47" fmla="*/ 1 h 390"/>
                  <a:gd name="T48" fmla="*/ 6 w 391"/>
                  <a:gd name="T49" fmla="*/ 2 h 390"/>
                  <a:gd name="T50" fmla="*/ 4 w 391"/>
                  <a:gd name="T51" fmla="*/ 3 h 390"/>
                  <a:gd name="T52" fmla="*/ 3 w 391"/>
                  <a:gd name="T53" fmla="*/ 5 h 390"/>
                  <a:gd name="T54" fmla="*/ 2 w 391"/>
                  <a:gd name="T55" fmla="*/ 6 h 390"/>
                  <a:gd name="T56" fmla="*/ 1 w 391"/>
                  <a:gd name="T57" fmla="*/ 8 h 390"/>
                  <a:gd name="T58" fmla="*/ 0 w 391"/>
                  <a:gd name="T59" fmla="*/ 9 h 390"/>
                  <a:gd name="T60" fmla="*/ 0 w 391"/>
                  <a:gd name="T61" fmla="*/ 12 h 390"/>
                  <a:gd name="T62" fmla="*/ 0 w 391"/>
                  <a:gd name="T63" fmla="*/ 12 h 390"/>
                  <a:gd name="T64" fmla="*/ 0 w 391"/>
                  <a:gd name="T65" fmla="*/ 14 h 390"/>
                  <a:gd name="T66" fmla="*/ 1 w 391"/>
                  <a:gd name="T67" fmla="*/ 16 h 390"/>
                  <a:gd name="T68" fmla="*/ 1 w 391"/>
                  <a:gd name="T69" fmla="*/ 18 h 390"/>
                  <a:gd name="T70" fmla="*/ 3 w 391"/>
                  <a:gd name="T71" fmla="*/ 19 h 390"/>
                  <a:gd name="T72" fmla="*/ 4 w 391"/>
                  <a:gd name="T73" fmla="*/ 21 h 390"/>
                  <a:gd name="T74" fmla="*/ 6 w 391"/>
                  <a:gd name="T75" fmla="*/ 22 h 390"/>
                  <a:gd name="T76" fmla="*/ 7 w 391"/>
                  <a:gd name="T77" fmla="*/ 23 h 390"/>
                  <a:gd name="T78" fmla="*/ 9 w 391"/>
                  <a:gd name="T79" fmla="*/ 24 h 390"/>
                  <a:gd name="T80" fmla="*/ 10 w 391"/>
                  <a:gd name="T81" fmla="*/ 24 h 390"/>
                  <a:gd name="T82" fmla="*/ 13 w 391"/>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0"/>
                  <a:gd name="T128" fmla="*/ 391 w 39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0">
                    <a:moveTo>
                      <a:pt x="201" y="390"/>
                    </a:moveTo>
                    <a:lnTo>
                      <a:pt x="229" y="390"/>
                    </a:lnTo>
                    <a:lnTo>
                      <a:pt x="258" y="380"/>
                    </a:lnTo>
                    <a:lnTo>
                      <a:pt x="286" y="371"/>
                    </a:lnTo>
                    <a:lnTo>
                      <a:pt x="314" y="352"/>
                    </a:lnTo>
                    <a:lnTo>
                      <a:pt x="334" y="333"/>
                    </a:lnTo>
                    <a:lnTo>
                      <a:pt x="353" y="313"/>
                    </a:lnTo>
                    <a:lnTo>
                      <a:pt x="372" y="285"/>
                    </a:lnTo>
                    <a:lnTo>
                      <a:pt x="381" y="257"/>
                    </a:lnTo>
                    <a:lnTo>
                      <a:pt x="391" y="228"/>
                    </a:lnTo>
                    <a:lnTo>
                      <a:pt x="391" y="190"/>
                    </a:lnTo>
                    <a:lnTo>
                      <a:pt x="391" y="162"/>
                    </a:lnTo>
                    <a:lnTo>
                      <a:pt x="381" y="133"/>
                    </a:lnTo>
                    <a:lnTo>
                      <a:pt x="372" y="105"/>
                    </a:lnTo>
                    <a:lnTo>
                      <a:pt x="353" y="76"/>
                    </a:lnTo>
                    <a:lnTo>
                      <a:pt x="334" y="58"/>
                    </a:lnTo>
                    <a:lnTo>
                      <a:pt x="314" y="38"/>
                    </a:lnTo>
                    <a:lnTo>
                      <a:pt x="286" y="19"/>
                    </a:lnTo>
                    <a:lnTo>
                      <a:pt x="258" y="10"/>
                    </a:lnTo>
                    <a:lnTo>
                      <a:pt x="229" y="0"/>
                    </a:lnTo>
                    <a:lnTo>
                      <a:pt x="201" y="0"/>
                    </a:lnTo>
                    <a:lnTo>
                      <a:pt x="162" y="0"/>
                    </a:lnTo>
                    <a:lnTo>
                      <a:pt x="134" y="10"/>
                    </a:lnTo>
                    <a:lnTo>
                      <a:pt x="106" y="19"/>
                    </a:lnTo>
                    <a:lnTo>
                      <a:pt x="87" y="38"/>
                    </a:lnTo>
                    <a:lnTo>
                      <a:pt x="58" y="58"/>
                    </a:lnTo>
                    <a:lnTo>
                      <a:pt x="39" y="76"/>
                    </a:lnTo>
                    <a:lnTo>
                      <a:pt x="29" y="105"/>
                    </a:lnTo>
                    <a:lnTo>
                      <a:pt x="11" y="123"/>
                    </a:lnTo>
                    <a:lnTo>
                      <a:pt x="0" y="153"/>
                    </a:lnTo>
                    <a:lnTo>
                      <a:pt x="0" y="190"/>
                    </a:lnTo>
                    <a:lnTo>
                      <a:pt x="0" y="200"/>
                    </a:lnTo>
                    <a:lnTo>
                      <a:pt x="0" y="228"/>
                    </a:lnTo>
                    <a:lnTo>
                      <a:pt x="11" y="257"/>
                    </a:lnTo>
                    <a:lnTo>
                      <a:pt x="20" y="285"/>
                    </a:lnTo>
                    <a:lnTo>
                      <a:pt x="39" y="313"/>
                    </a:lnTo>
                    <a:lnTo>
                      <a:pt x="58" y="333"/>
                    </a:lnTo>
                    <a:lnTo>
                      <a:pt x="87" y="352"/>
                    </a:lnTo>
                    <a:lnTo>
                      <a:pt x="106" y="371"/>
                    </a:lnTo>
                    <a:lnTo>
                      <a:pt x="134" y="380"/>
                    </a:lnTo>
                    <a:lnTo>
                      <a:pt x="162" y="390"/>
                    </a:lnTo>
                    <a:lnTo>
                      <a:pt x="20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8" name="Freeform 183">
                <a:extLst>
                  <a:ext uri="{FF2B5EF4-FFF2-40B4-BE49-F238E27FC236}">
                    <a16:creationId xmlns:a16="http://schemas.microsoft.com/office/drawing/2014/main" id="{224C5F0D-E13F-4890-BB42-0EE4B4236422}"/>
                  </a:ext>
                </a:extLst>
              </p:cNvPr>
              <p:cNvSpPr>
                <a:spLocks/>
              </p:cNvSpPr>
              <p:nvPr/>
            </p:nvSpPr>
            <p:spPr bwMode="auto">
              <a:xfrm>
                <a:off x="5040" y="2504"/>
                <a:ext cx="79" cy="79"/>
              </a:xfrm>
              <a:custGeom>
                <a:avLst/>
                <a:gdLst>
                  <a:gd name="T0" fmla="*/ 10 w 315"/>
                  <a:gd name="T1" fmla="*/ 20 h 314"/>
                  <a:gd name="T2" fmla="*/ 11 w 315"/>
                  <a:gd name="T3" fmla="*/ 20 h 314"/>
                  <a:gd name="T4" fmla="*/ 13 w 315"/>
                  <a:gd name="T5" fmla="*/ 19 h 314"/>
                  <a:gd name="T6" fmla="*/ 14 w 315"/>
                  <a:gd name="T7" fmla="*/ 19 h 314"/>
                  <a:gd name="T8" fmla="*/ 16 w 315"/>
                  <a:gd name="T9" fmla="*/ 18 h 314"/>
                  <a:gd name="T10" fmla="*/ 17 w 315"/>
                  <a:gd name="T11" fmla="*/ 17 h 314"/>
                  <a:gd name="T12" fmla="*/ 18 w 315"/>
                  <a:gd name="T13" fmla="*/ 16 h 314"/>
                  <a:gd name="T14" fmla="*/ 19 w 315"/>
                  <a:gd name="T15" fmla="*/ 14 h 314"/>
                  <a:gd name="T16" fmla="*/ 19 w 315"/>
                  <a:gd name="T17" fmla="*/ 13 h 314"/>
                  <a:gd name="T18" fmla="*/ 20 w 315"/>
                  <a:gd name="T19" fmla="*/ 11 h 314"/>
                  <a:gd name="T20" fmla="*/ 20 w 315"/>
                  <a:gd name="T21" fmla="*/ 10 h 314"/>
                  <a:gd name="T22" fmla="*/ 20 w 315"/>
                  <a:gd name="T23" fmla="*/ 8 h 314"/>
                  <a:gd name="T24" fmla="*/ 19 w 315"/>
                  <a:gd name="T25" fmla="*/ 7 h 314"/>
                  <a:gd name="T26" fmla="*/ 19 w 315"/>
                  <a:gd name="T27" fmla="*/ 5 h 314"/>
                  <a:gd name="T28" fmla="*/ 18 w 315"/>
                  <a:gd name="T29" fmla="*/ 4 h 314"/>
                  <a:gd name="T30" fmla="*/ 17 w 315"/>
                  <a:gd name="T31" fmla="*/ 3 h 314"/>
                  <a:gd name="T32" fmla="*/ 16 w 315"/>
                  <a:gd name="T33" fmla="*/ 2 h 314"/>
                  <a:gd name="T34" fmla="*/ 14 w 315"/>
                  <a:gd name="T35" fmla="*/ 1 h 314"/>
                  <a:gd name="T36" fmla="*/ 13 w 315"/>
                  <a:gd name="T37" fmla="*/ 1 h 314"/>
                  <a:gd name="T38" fmla="*/ 11 w 315"/>
                  <a:gd name="T39" fmla="*/ 0 h 314"/>
                  <a:gd name="T40" fmla="*/ 10 w 315"/>
                  <a:gd name="T41" fmla="*/ 0 h 314"/>
                  <a:gd name="T42" fmla="*/ 8 w 315"/>
                  <a:gd name="T43" fmla="*/ 0 h 314"/>
                  <a:gd name="T44" fmla="*/ 7 w 315"/>
                  <a:gd name="T45" fmla="*/ 1 h 314"/>
                  <a:gd name="T46" fmla="*/ 6 w 315"/>
                  <a:gd name="T47" fmla="*/ 1 h 314"/>
                  <a:gd name="T48" fmla="*/ 4 w 315"/>
                  <a:gd name="T49" fmla="*/ 2 h 314"/>
                  <a:gd name="T50" fmla="*/ 3 w 315"/>
                  <a:gd name="T51" fmla="*/ 3 h 314"/>
                  <a:gd name="T52" fmla="*/ 2 w 315"/>
                  <a:gd name="T53" fmla="*/ 4 h 314"/>
                  <a:gd name="T54" fmla="*/ 1 w 315"/>
                  <a:gd name="T55" fmla="*/ 5 h 314"/>
                  <a:gd name="T56" fmla="*/ 1 w 315"/>
                  <a:gd name="T57" fmla="*/ 7 h 314"/>
                  <a:gd name="T58" fmla="*/ 0 w 315"/>
                  <a:gd name="T59" fmla="*/ 8 h 314"/>
                  <a:gd name="T60" fmla="*/ 0 w 315"/>
                  <a:gd name="T61" fmla="*/ 10 h 314"/>
                  <a:gd name="T62" fmla="*/ 0 w 315"/>
                  <a:gd name="T63" fmla="*/ 11 h 314"/>
                  <a:gd name="T64" fmla="*/ 1 w 315"/>
                  <a:gd name="T65" fmla="*/ 13 h 314"/>
                  <a:gd name="T66" fmla="*/ 1 w 315"/>
                  <a:gd name="T67" fmla="*/ 14 h 314"/>
                  <a:gd name="T68" fmla="*/ 2 w 315"/>
                  <a:gd name="T69" fmla="*/ 16 h 314"/>
                  <a:gd name="T70" fmla="*/ 3 w 315"/>
                  <a:gd name="T71" fmla="*/ 17 h 314"/>
                  <a:gd name="T72" fmla="*/ 4 w 315"/>
                  <a:gd name="T73" fmla="*/ 18 h 314"/>
                  <a:gd name="T74" fmla="*/ 6 w 315"/>
                  <a:gd name="T75" fmla="*/ 19 h 314"/>
                  <a:gd name="T76" fmla="*/ 7 w 315"/>
                  <a:gd name="T77" fmla="*/ 19 h 314"/>
                  <a:gd name="T78" fmla="*/ 8 w 315"/>
                  <a:gd name="T79" fmla="*/ 20 h 314"/>
                  <a:gd name="T80" fmla="*/ 10 w 315"/>
                  <a:gd name="T81" fmla="*/ 20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53" y="314"/>
                    </a:moveTo>
                    <a:lnTo>
                      <a:pt x="181" y="314"/>
                    </a:lnTo>
                    <a:lnTo>
                      <a:pt x="209" y="303"/>
                    </a:lnTo>
                    <a:lnTo>
                      <a:pt x="229" y="294"/>
                    </a:lnTo>
                    <a:lnTo>
                      <a:pt x="248" y="285"/>
                    </a:lnTo>
                    <a:lnTo>
                      <a:pt x="267" y="266"/>
                    </a:lnTo>
                    <a:lnTo>
                      <a:pt x="285" y="256"/>
                    </a:lnTo>
                    <a:lnTo>
                      <a:pt x="296" y="227"/>
                    </a:lnTo>
                    <a:lnTo>
                      <a:pt x="305" y="208"/>
                    </a:lnTo>
                    <a:lnTo>
                      <a:pt x="315" y="180"/>
                    </a:lnTo>
                    <a:lnTo>
                      <a:pt x="315" y="161"/>
                    </a:lnTo>
                    <a:lnTo>
                      <a:pt x="315" y="132"/>
                    </a:lnTo>
                    <a:lnTo>
                      <a:pt x="305" y="104"/>
                    </a:lnTo>
                    <a:lnTo>
                      <a:pt x="296" y="85"/>
                    </a:lnTo>
                    <a:lnTo>
                      <a:pt x="285" y="66"/>
                    </a:lnTo>
                    <a:lnTo>
                      <a:pt x="267" y="48"/>
                    </a:lnTo>
                    <a:lnTo>
                      <a:pt x="248" y="28"/>
                    </a:lnTo>
                    <a:lnTo>
                      <a:pt x="229" y="18"/>
                    </a:lnTo>
                    <a:lnTo>
                      <a:pt x="209" y="9"/>
                    </a:lnTo>
                    <a:lnTo>
                      <a:pt x="181" y="0"/>
                    </a:lnTo>
                    <a:lnTo>
                      <a:pt x="153" y="0"/>
                    </a:lnTo>
                    <a:lnTo>
                      <a:pt x="133" y="0"/>
                    </a:lnTo>
                    <a:lnTo>
                      <a:pt x="105" y="9"/>
                    </a:lnTo>
                    <a:lnTo>
                      <a:pt x="86" y="18"/>
                    </a:lnTo>
                    <a:lnTo>
                      <a:pt x="67" y="28"/>
                    </a:lnTo>
                    <a:lnTo>
                      <a:pt x="47" y="48"/>
                    </a:lnTo>
                    <a:lnTo>
                      <a:pt x="29" y="66"/>
                    </a:lnTo>
                    <a:lnTo>
                      <a:pt x="19" y="85"/>
                    </a:lnTo>
                    <a:lnTo>
                      <a:pt x="10" y="104"/>
                    </a:lnTo>
                    <a:lnTo>
                      <a:pt x="0" y="132"/>
                    </a:lnTo>
                    <a:lnTo>
                      <a:pt x="0" y="161"/>
                    </a:lnTo>
                    <a:lnTo>
                      <a:pt x="0" y="180"/>
                    </a:lnTo>
                    <a:lnTo>
                      <a:pt x="10" y="208"/>
                    </a:lnTo>
                    <a:lnTo>
                      <a:pt x="19" y="227"/>
                    </a:lnTo>
                    <a:lnTo>
                      <a:pt x="29" y="256"/>
                    </a:lnTo>
                    <a:lnTo>
                      <a:pt x="47" y="266"/>
                    </a:lnTo>
                    <a:lnTo>
                      <a:pt x="67" y="285"/>
                    </a:lnTo>
                    <a:lnTo>
                      <a:pt x="86" y="294"/>
                    </a:lnTo>
                    <a:lnTo>
                      <a:pt x="105" y="303"/>
                    </a:lnTo>
                    <a:lnTo>
                      <a:pt x="133" y="314"/>
                    </a:lnTo>
                    <a:lnTo>
                      <a:pt x="153"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899" name="Freeform 184">
                <a:extLst>
                  <a:ext uri="{FF2B5EF4-FFF2-40B4-BE49-F238E27FC236}">
                    <a16:creationId xmlns:a16="http://schemas.microsoft.com/office/drawing/2014/main" id="{294C0185-17F8-4888-BEE8-ADCF0E0859FA}"/>
                  </a:ext>
                </a:extLst>
              </p:cNvPr>
              <p:cNvSpPr>
                <a:spLocks/>
              </p:cNvSpPr>
              <p:nvPr/>
            </p:nvSpPr>
            <p:spPr bwMode="auto">
              <a:xfrm>
                <a:off x="1038" y="2340"/>
                <a:ext cx="331" cy="331"/>
              </a:xfrm>
              <a:custGeom>
                <a:avLst/>
                <a:gdLst>
                  <a:gd name="T0" fmla="*/ 42 w 1322"/>
                  <a:gd name="T1" fmla="*/ 83 h 1323"/>
                  <a:gd name="T2" fmla="*/ 48 w 1322"/>
                  <a:gd name="T3" fmla="*/ 82 h 1323"/>
                  <a:gd name="T4" fmla="*/ 55 w 1322"/>
                  <a:gd name="T5" fmla="*/ 80 h 1323"/>
                  <a:gd name="T6" fmla="*/ 61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1 w 1322"/>
                  <a:gd name="T35" fmla="*/ 4 h 1323"/>
                  <a:gd name="T36" fmla="*/ 55 w 1322"/>
                  <a:gd name="T37" fmla="*/ 2 h 1323"/>
                  <a:gd name="T38" fmla="*/ 48 w 1322"/>
                  <a:gd name="T39" fmla="*/ 0 h 1323"/>
                  <a:gd name="T40" fmla="*/ 42 w 1322"/>
                  <a:gd name="T41" fmla="*/ 0 h 1323"/>
                  <a:gd name="T42" fmla="*/ 35 w 1322"/>
                  <a:gd name="T43" fmla="*/ 0 h 1323"/>
                  <a:gd name="T44" fmla="*/ 29 w 1322"/>
                  <a:gd name="T45" fmla="*/ 2 h 1323"/>
                  <a:gd name="T46" fmla="*/ 23 w 1322"/>
                  <a:gd name="T47" fmla="*/ 4 h 1323"/>
                  <a:gd name="T48" fmla="*/ 17 w 1322"/>
                  <a:gd name="T49" fmla="*/ 8 h 1323"/>
                  <a:gd name="T50" fmla="*/ 12 w 1322"/>
                  <a:gd name="T51" fmla="*/ 12 h 1323"/>
                  <a:gd name="T52" fmla="*/ 8 w 1322"/>
                  <a:gd name="T53" fmla="*/ 17 h 1323"/>
                  <a:gd name="T54" fmla="*/ 5 w 1322"/>
                  <a:gd name="T55" fmla="*/ 22 h 1323"/>
                  <a:gd name="T56" fmla="*/ 2 w 1322"/>
                  <a:gd name="T57" fmla="*/ 28 h 1323"/>
                  <a:gd name="T58" fmla="*/ 1 w 1322"/>
                  <a:gd name="T59" fmla="*/ 35 h 1323"/>
                  <a:gd name="T60" fmla="*/ 0 w 1322"/>
                  <a:gd name="T61" fmla="*/ 41 h 1323"/>
                  <a:gd name="T62" fmla="*/ 1 w 1322"/>
                  <a:gd name="T63" fmla="*/ 48 h 1323"/>
                  <a:gd name="T64" fmla="*/ 2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0" name="Freeform 185">
                <a:extLst>
                  <a:ext uri="{FF2B5EF4-FFF2-40B4-BE49-F238E27FC236}">
                    <a16:creationId xmlns:a16="http://schemas.microsoft.com/office/drawing/2014/main" id="{E67EDC57-45CB-47A6-B4F0-1B0F0989A37C}"/>
                  </a:ext>
                </a:extLst>
              </p:cNvPr>
              <p:cNvSpPr>
                <a:spLocks/>
              </p:cNvSpPr>
              <p:nvPr/>
            </p:nvSpPr>
            <p:spPr bwMode="auto">
              <a:xfrm>
                <a:off x="1038" y="2340"/>
                <a:ext cx="331" cy="331"/>
              </a:xfrm>
              <a:custGeom>
                <a:avLst/>
                <a:gdLst>
                  <a:gd name="T0" fmla="*/ 42 w 1322"/>
                  <a:gd name="T1" fmla="*/ 83 h 1323"/>
                  <a:gd name="T2" fmla="*/ 48 w 1322"/>
                  <a:gd name="T3" fmla="*/ 82 h 1323"/>
                  <a:gd name="T4" fmla="*/ 55 w 1322"/>
                  <a:gd name="T5" fmla="*/ 80 h 1323"/>
                  <a:gd name="T6" fmla="*/ 61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1 w 1322"/>
                  <a:gd name="T35" fmla="*/ 4 h 1323"/>
                  <a:gd name="T36" fmla="*/ 55 w 1322"/>
                  <a:gd name="T37" fmla="*/ 2 h 1323"/>
                  <a:gd name="T38" fmla="*/ 48 w 1322"/>
                  <a:gd name="T39" fmla="*/ 0 h 1323"/>
                  <a:gd name="T40" fmla="*/ 42 w 1322"/>
                  <a:gd name="T41" fmla="*/ 0 h 1323"/>
                  <a:gd name="T42" fmla="*/ 35 w 1322"/>
                  <a:gd name="T43" fmla="*/ 0 h 1323"/>
                  <a:gd name="T44" fmla="*/ 29 w 1322"/>
                  <a:gd name="T45" fmla="*/ 2 h 1323"/>
                  <a:gd name="T46" fmla="*/ 23 w 1322"/>
                  <a:gd name="T47" fmla="*/ 4 h 1323"/>
                  <a:gd name="T48" fmla="*/ 17 w 1322"/>
                  <a:gd name="T49" fmla="*/ 8 h 1323"/>
                  <a:gd name="T50" fmla="*/ 12 w 1322"/>
                  <a:gd name="T51" fmla="*/ 12 h 1323"/>
                  <a:gd name="T52" fmla="*/ 8 w 1322"/>
                  <a:gd name="T53" fmla="*/ 17 h 1323"/>
                  <a:gd name="T54" fmla="*/ 5 w 1322"/>
                  <a:gd name="T55" fmla="*/ 22 h 1323"/>
                  <a:gd name="T56" fmla="*/ 2 w 1322"/>
                  <a:gd name="T57" fmla="*/ 28 h 1323"/>
                  <a:gd name="T58" fmla="*/ 1 w 1322"/>
                  <a:gd name="T59" fmla="*/ 35 h 1323"/>
                  <a:gd name="T60" fmla="*/ 0 w 1322"/>
                  <a:gd name="T61" fmla="*/ 41 h 1323"/>
                  <a:gd name="T62" fmla="*/ 1 w 1322"/>
                  <a:gd name="T63" fmla="*/ 48 h 1323"/>
                  <a:gd name="T64" fmla="*/ 2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01" name="Freeform 186">
                <a:extLst>
                  <a:ext uri="{FF2B5EF4-FFF2-40B4-BE49-F238E27FC236}">
                    <a16:creationId xmlns:a16="http://schemas.microsoft.com/office/drawing/2014/main" id="{C30B8B7E-BDC2-4A46-B8C4-D9F636347407}"/>
                  </a:ext>
                </a:extLst>
              </p:cNvPr>
              <p:cNvSpPr>
                <a:spLocks/>
              </p:cNvSpPr>
              <p:nvPr/>
            </p:nvSpPr>
            <p:spPr bwMode="auto">
              <a:xfrm>
                <a:off x="1038" y="2340"/>
                <a:ext cx="331" cy="331"/>
              </a:xfrm>
              <a:custGeom>
                <a:avLst/>
                <a:gdLst>
                  <a:gd name="T0" fmla="*/ 42 w 1322"/>
                  <a:gd name="T1" fmla="*/ 83 h 1323"/>
                  <a:gd name="T2" fmla="*/ 48 w 1322"/>
                  <a:gd name="T3" fmla="*/ 82 h 1323"/>
                  <a:gd name="T4" fmla="*/ 55 w 1322"/>
                  <a:gd name="T5" fmla="*/ 80 h 1323"/>
                  <a:gd name="T6" fmla="*/ 61 w 1322"/>
                  <a:gd name="T7" fmla="*/ 78 h 1323"/>
                  <a:gd name="T8" fmla="*/ 66 w 1322"/>
                  <a:gd name="T9" fmla="*/ 74 h 1323"/>
                  <a:gd name="T10" fmla="*/ 71 w 1322"/>
                  <a:gd name="T11" fmla="*/ 70 h 1323"/>
                  <a:gd name="T12" fmla="*/ 75 w 1322"/>
                  <a:gd name="T13" fmla="*/ 66 h 1323"/>
                  <a:gd name="T14" fmla="*/ 78 w 1322"/>
                  <a:gd name="T15" fmla="*/ 60 h 1323"/>
                  <a:gd name="T16" fmla="*/ 81 w 1322"/>
                  <a:gd name="T17" fmla="*/ 54 h 1323"/>
                  <a:gd name="T18" fmla="*/ 82 w 1322"/>
                  <a:gd name="T19" fmla="*/ 48 h 1323"/>
                  <a:gd name="T20" fmla="*/ 83 w 1322"/>
                  <a:gd name="T21" fmla="*/ 41 h 1323"/>
                  <a:gd name="T22" fmla="*/ 82 w 1322"/>
                  <a:gd name="T23" fmla="*/ 35 h 1323"/>
                  <a:gd name="T24" fmla="*/ 81 w 1322"/>
                  <a:gd name="T25" fmla="*/ 28 h 1323"/>
                  <a:gd name="T26" fmla="*/ 78 w 1322"/>
                  <a:gd name="T27" fmla="*/ 22 h 1323"/>
                  <a:gd name="T28" fmla="*/ 75 w 1322"/>
                  <a:gd name="T29" fmla="*/ 17 h 1323"/>
                  <a:gd name="T30" fmla="*/ 71 w 1322"/>
                  <a:gd name="T31" fmla="*/ 12 h 1323"/>
                  <a:gd name="T32" fmla="*/ 66 w 1322"/>
                  <a:gd name="T33" fmla="*/ 8 h 1323"/>
                  <a:gd name="T34" fmla="*/ 61 w 1322"/>
                  <a:gd name="T35" fmla="*/ 4 h 1323"/>
                  <a:gd name="T36" fmla="*/ 55 w 1322"/>
                  <a:gd name="T37" fmla="*/ 2 h 1323"/>
                  <a:gd name="T38" fmla="*/ 48 w 1322"/>
                  <a:gd name="T39" fmla="*/ 0 h 1323"/>
                  <a:gd name="T40" fmla="*/ 42 w 1322"/>
                  <a:gd name="T41" fmla="*/ 0 h 1323"/>
                  <a:gd name="T42" fmla="*/ 35 w 1322"/>
                  <a:gd name="T43" fmla="*/ 0 h 1323"/>
                  <a:gd name="T44" fmla="*/ 29 w 1322"/>
                  <a:gd name="T45" fmla="*/ 2 h 1323"/>
                  <a:gd name="T46" fmla="*/ 23 w 1322"/>
                  <a:gd name="T47" fmla="*/ 4 h 1323"/>
                  <a:gd name="T48" fmla="*/ 17 w 1322"/>
                  <a:gd name="T49" fmla="*/ 8 h 1323"/>
                  <a:gd name="T50" fmla="*/ 12 w 1322"/>
                  <a:gd name="T51" fmla="*/ 12 h 1323"/>
                  <a:gd name="T52" fmla="*/ 8 w 1322"/>
                  <a:gd name="T53" fmla="*/ 17 h 1323"/>
                  <a:gd name="T54" fmla="*/ 5 w 1322"/>
                  <a:gd name="T55" fmla="*/ 22 h 1323"/>
                  <a:gd name="T56" fmla="*/ 2 w 1322"/>
                  <a:gd name="T57" fmla="*/ 28 h 1323"/>
                  <a:gd name="T58" fmla="*/ 1 w 1322"/>
                  <a:gd name="T59" fmla="*/ 35 h 1323"/>
                  <a:gd name="T60" fmla="*/ 0 w 1322"/>
                  <a:gd name="T61" fmla="*/ 41 h 1323"/>
                  <a:gd name="T62" fmla="*/ 1 w 1322"/>
                  <a:gd name="T63" fmla="*/ 48 h 1323"/>
                  <a:gd name="T64" fmla="*/ 2 w 1322"/>
                  <a:gd name="T65" fmla="*/ 54 h 1323"/>
                  <a:gd name="T66" fmla="*/ 5 w 1322"/>
                  <a:gd name="T67" fmla="*/ 60 h 1323"/>
                  <a:gd name="T68" fmla="*/ 8 w 1322"/>
                  <a:gd name="T69" fmla="*/ 66 h 1323"/>
                  <a:gd name="T70" fmla="*/ 12 w 1322"/>
                  <a:gd name="T71" fmla="*/ 70 h 1323"/>
                  <a:gd name="T72" fmla="*/ 17 w 1322"/>
                  <a:gd name="T73" fmla="*/ 74 h 1323"/>
                  <a:gd name="T74" fmla="*/ 23 w 1322"/>
                  <a:gd name="T75" fmla="*/ 78 h 1323"/>
                  <a:gd name="T76" fmla="*/ 29 w 1322"/>
                  <a:gd name="T77" fmla="*/ 80 h 1323"/>
                  <a:gd name="T78" fmla="*/ 35 w 1322"/>
                  <a:gd name="T79" fmla="*/ 82 h 1323"/>
                  <a:gd name="T80" fmla="*/ 42 w 1322"/>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3"/>
                  <a:gd name="T125" fmla="*/ 1322 w 1322"/>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3">
                    <a:moveTo>
                      <a:pt x="665" y="1323"/>
                    </a:moveTo>
                    <a:lnTo>
                      <a:pt x="770" y="1312"/>
                    </a:lnTo>
                    <a:lnTo>
                      <a:pt x="875" y="1284"/>
                    </a:lnTo>
                    <a:lnTo>
                      <a:pt x="970" y="1246"/>
                    </a:lnTo>
                    <a:lnTo>
                      <a:pt x="1056" y="1189"/>
                    </a:lnTo>
                    <a:lnTo>
                      <a:pt x="1132" y="1122"/>
                    </a:lnTo>
                    <a:lnTo>
                      <a:pt x="1199" y="1046"/>
                    </a:lnTo>
                    <a:lnTo>
                      <a:pt x="1246" y="960"/>
                    </a:lnTo>
                    <a:lnTo>
                      <a:pt x="1294" y="865"/>
                    </a:lnTo>
                    <a:lnTo>
                      <a:pt x="1313" y="761"/>
                    </a:lnTo>
                    <a:lnTo>
                      <a:pt x="1322" y="657"/>
                    </a:lnTo>
                    <a:lnTo>
                      <a:pt x="1313" y="552"/>
                    </a:lnTo>
                    <a:lnTo>
                      <a:pt x="1294" y="448"/>
                    </a:lnTo>
                    <a:lnTo>
                      <a:pt x="1246" y="352"/>
                    </a:lnTo>
                    <a:lnTo>
                      <a:pt x="1199" y="266"/>
                    </a:lnTo>
                    <a:lnTo>
                      <a:pt x="1132" y="191"/>
                    </a:lnTo>
                    <a:lnTo>
                      <a:pt x="1056" y="124"/>
                    </a:lnTo>
                    <a:lnTo>
                      <a:pt x="970" y="67"/>
                    </a:lnTo>
                    <a:lnTo>
                      <a:pt x="875" y="29"/>
                    </a:lnTo>
                    <a:lnTo>
                      <a:pt x="770" y="0"/>
                    </a:lnTo>
                    <a:lnTo>
                      <a:pt x="665" y="0"/>
                    </a:lnTo>
                    <a:lnTo>
                      <a:pt x="552" y="0"/>
                    </a:lnTo>
                    <a:lnTo>
                      <a:pt x="456" y="29"/>
                    </a:lnTo>
                    <a:lnTo>
                      <a:pt x="361" y="67"/>
                    </a:lnTo>
                    <a:lnTo>
                      <a:pt x="275" y="124"/>
                    </a:lnTo>
                    <a:lnTo>
                      <a:pt x="190" y="191"/>
                    </a:lnTo>
                    <a:lnTo>
                      <a:pt x="132" y="266"/>
                    </a:lnTo>
                    <a:lnTo>
                      <a:pt x="76" y="352"/>
                    </a:lnTo>
                    <a:lnTo>
                      <a:pt x="37" y="448"/>
                    </a:lnTo>
                    <a:lnTo>
                      <a:pt x="9" y="552"/>
                    </a:lnTo>
                    <a:lnTo>
                      <a:pt x="0" y="657"/>
                    </a:lnTo>
                    <a:lnTo>
                      <a:pt x="9" y="761"/>
                    </a:lnTo>
                    <a:lnTo>
                      <a:pt x="37" y="865"/>
                    </a:lnTo>
                    <a:lnTo>
                      <a:pt x="76" y="960"/>
                    </a:lnTo>
                    <a:lnTo>
                      <a:pt x="132" y="1046"/>
                    </a:lnTo>
                    <a:lnTo>
                      <a:pt x="190" y="1122"/>
                    </a:lnTo>
                    <a:lnTo>
                      <a:pt x="275" y="1189"/>
                    </a:lnTo>
                    <a:lnTo>
                      <a:pt x="361" y="1246"/>
                    </a:lnTo>
                    <a:lnTo>
                      <a:pt x="456" y="1284"/>
                    </a:lnTo>
                    <a:lnTo>
                      <a:pt x="552" y="1312"/>
                    </a:lnTo>
                    <a:lnTo>
                      <a:pt x="665"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02" name="Freeform 187">
                <a:extLst>
                  <a:ext uri="{FF2B5EF4-FFF2-40B4-BE49-F238E27FC236}">
                    <a16:creationId xmlns:a16="http://schemas.microsoft.com/office/drawing/2014/main" id="{0C6D9BD0-54F0-4B82-9C5A-AD95C09A0D82}"/>
                  </a:ext>
                </a:extLst>
              </p:cNvPr>
              <p:cNvSpPr>
                <a:spLocks/>
              </p:cNvSpPr>
              <p:nvPr/>
            </p:nvSpPr>
            <p:spPr bwMode="auto">
              <a:xfrm>
                <a:off x="710" y="2186"/>
                <a:ext cx="330" cy="330"/>
              </a:xfrm>
              <a:custGeom>
                <a:avLst/>
                <a:gdLst>
                  <a:gd name="T0" fmla="*/ 41 w 1323"/>
                  <a:gd name="T1" fmla="*/ 82 h 1323"/>
                  <a:gd name="T2" fmla="*/ 48 w 1323"/>
                  <a:gd name="T3" fmla="*/ 82 h 1323"/>
                  <a:gd name="T4" fmla="*/ 54 w 1323"/>
                  <a:gd name="T5" fmla="*/ 80 h 1323"/>
                  <a:gd name="T6" fmla="*/ 60 w 1323"/>
                  <a:gd name="T7" fmla="*/ 78 h 1323"/>
                  <a:gd name="T8" fmla="*/ 65 w 1323"/>
                  <a:gd name="T9" fmla="*/ 74 h 1323"/>
                  <a:gd name="T10" fmla="*/ 70 w 1323"/>
                  <a:gd name="T11" fmla="*/ 70 h 1323"/>
                  <a:gd name="T12" fmla="*/ 74 w 1323"/>
                  <a:gd name="T13" fmla="*/ 65 h 1323"/>
                  <a:gd name="T14" fmla="*/ 78 w 1323"/>
                  <a:gd name="T15" fmla="*/ 60 h 1323"/>
                  <a:gd name="T16" fmla="*/ 80 w 1323"/>
                  <a:gd name="T17" fmla="*/ 54 h 1323"/>
                  <a:gd name="T18" fmla="*/ 82 w 1323"/>
                  <a:gd name="T19" fmla="*/ 47 h 1323"/>
                  <a:gd name="T20" fmla="*/ 82 w 1323"/>
                  <a:gd name="T21" fmla="*/ 41 h 1323"/>
                  <a:gd name="T22" fmla="*/ 82 w 1323"/>
                  <a:gd name="T23" fmla="*/ 34 h 1323"/>
                  <a:gd name="T24" fmla="*/ 80 w 1323"/>
                  <a:gd name="T25" fmla="*/ 28 h 1323"/>
                  <a:gd name="T26" fmla="*/ 78 w 1323"/>
                  <a:gd name="T27" fmla="*/ 22 h 1323"/>
                  <a:gd name="T28" fmla="*/ 74 w 1323"/>
                  <a:gd name="T29" fmla="*/ 16 h 1323"/>
                  <a:gd name="T30" fmla="*/ 70 w 1323"/>
                  <a:gd name="T31" fmla="*/ 12 h 1323"/>
                  <a:gd name="T32" fmla="*/ 65 w 1323"/>
                  <a:gd name="T33" fmla="*/ 8 h 1323"/>
                  <a:gd name="T34" fmla="*/ 60 w 1323"/>
                  <a:gd name="T35" fmla="*/ 4 h 1323"/>
                  <a:gd name="T36" fmla="*/ 54 w 1323"/>
                  <a:gd name="T37" fmla="*/ 2 h 1323"/>
                  <a:gd name="T38" fmla="*/ 48 w 1323"/>
                  <a:gd name="T39" fmla="*/ 0 h 1323"/>
                  <a:gd name="T40" fmla="*/ 41 w 1323"/>
                  <a:gd name="T41" fmla="*/ 0 h 1323"/>
                  <a:gd name="T42" fmla="*/ 34 w 1323"/>
                  <a:gd name="T43" fmla="*/ 0 h 1323"/>
                  <a:gd name="T44" fmla="*/ 28 w 1323"/>
                  <a:gd name="T45" fmla="*/ 2 h 1323"/>
                  <a:gd name="T46" fmla="*/ 22 w 1323"/>
                  <a:gd name="T47" fmla="*/ 4 h 1323"/>
                  <a:gd name="T48" fmla="*/ 17 w 1323"/>
                  <a:gd name="T49" fmla="*/ 8 h 1323"/>
                  <a:gd name="T50" fmla="*/ 12 w 1323"/>
                  <a:gd name="T51" fmla="*/ 12 h 1323"/>
                  <a:gd name="T52" fmla="*/ 8 w 1323"/>
                  <a:gd name="T53" fmla="*/ 16 h 1323"/>
                  <a:gd name="T54" fmla="*/ 5 w 1323"/>
                  <a:gd name="T55" fmla="*/ 22 h 1323"/>
                  <a:gd name="T56" fmla="*/ 2 w 1323"/>
                  <a:gd name="T57" fmla="*/ 28 h 1323"/>
                  <a:gd name="T58" fmla="*/ 0 w 1323"/>
                  <a:gd name="T59" fmla="*/ 34 h 1323"/>
                  <a:gd name="T60" fmla="*/ 0 w 1323"/>
                  <a:gd name="T61" fmla="*/ 41 h 1323"/>
                  <a:gd name="T62" fmla="*/ 0 w 1323"/>
                  <a:gd name="T63" fmla="*/ 47 h 1323"/>
                  <a:gd name="T64" fmla="*/ 2 w 1323"/>
                  <a:gd name="T65" fmla="*/ 54 h 1323"/>
                  <a:gd name="T66" fmla="*/ 5 w 1323"/>
                  <a:gd name="T67" fmla="*/ 60 h 1323"/>
                  <a:gd name="T68" fmla="*/ 8 w 1323"/>
                  <a:gd name="T69" fmla="*/ 65 h 1323"/>
                  <a:gd name="T70" fmla="*/ 12 w 1323"/>
                  <a:gd name="T71" fmla="*/ 70 h 1323"/>
                  <a:gd name="T72" fmla="*/ 17 w 1323"/>
                  <a:gd name="T73" fmla="*/ 74 h 1323"/>
                  <a:gd name="T74" fmla="*/ 22 w 1323"/>
                  <a:gd name="T75" fmla="*/ 78 h 1323"/>
                  <a:gd name="T76" fmla="*/ 28 w 1323"/>
                  <a:gd name="T77" fmla="*/ 80 h 1323"/>
                  <a:gd name="T78" fmla="*/ 34 w 1323"/>
                  <a:gd name="T79" fmla="*/ 82 h 1323"/>
                  <a:gd name="T80" fmla="*/ 41 w 1323"/>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3" name="Freeform 188">
                <a:extLst>
                  <a:ext uri="{FF2B5EF4-FFF2-40B4-BE49-F238E27FC236}">
                    <a16:creationId xmlns:a16="http://schemas.microsoft.com/office/drawing/2014/main" id="{C2F422EC-146B-4077-9F4E-458DC4AFD8DC}"/>
                  </a:ext>
                </a:extLst>
              </p:cNvPr>
              <p:cNvSpPr>
                <a:spLocks/>
              </p:cNvSpPr>
              <p:nvPr/>
            </p:nvSpPr>
            <p:spPr bwMode="auto">
              <a:xfrm>
                <a:off x="710" y="2186"/>
                <a:ext cx="330" cy="330"/>
              </a:xfrm>
              <a:custGeom>
                <a:avLst/>
                <a:gdLst>
                  <a:gd name="T0" fmla="*/ 41 w 1323"/>
                  <a:gd name="T1" fmla="*/ 82 h 1323"/>
                  <a:gd name="T2" fmla="*/ 48 w 1323"/>
                  <a:gd name="T3" fmla="*/ 82 h 1323"/>
                  <a:gd name="T4" fmla="*/ 54 w 1323"/>
                  <a:gd name="T5" fmla="*/ 80 h 1323"/>
                  <a:gd name="T6" fmla="*/ 60 w 1323"/>
                  <a:gd name="T7" fmla="*/ 78 h 1323"/>
                  <a:gd name="T8" fmla="*/ 65 w 1323"/>
                  <a:gd name="T9" fmla="*/ 74 h 1323"/>
                  <a:gd name="T10" fmla="*/ 70 w 1323"/>
                  <a:gd name="T11" fmla="*/ 70 h 1323"/>
                  <a:gd name="T12" fmla="*/ 74 w 1323"/>
                  <a:gd name="T13" fmla="*/ 65 h 1323"/>
                  <a:gd name="T14" fmla="*/ 78 w 1323"/>
                  <a:gd name="T15" fmla="*/ 60 h 1323"/>
                  <a:gd name="T16" fmla="*/ 80 w 1323"/>
                  <a:gd name="T17" fmla="*/ 54 h 1323"/>
                  <a:gd name="T18" fmla="*/ 82 w 1323"/>
                  <a:gd name="T19" fmla="*/ 47 h 1323"/>
                  <a:gd name="T20" fmla="*/ 82 w 1323"/>
                  <a:gd name="T21" fmla="*/ 41 h 1323"/>
                  <a:gd name="T22" fmla="*/ 82 w 1323"/>
                  <a:gd name="T23" fmla="*/ 34 h 1323"/>
                  <a:gd name="T24" fmla="*/ 80 w 1323"/>
                  <a:gd name="T25" fmla="*/ 28 h 1323"/>
                  <a:gd name="T26" fmla="*/ 78 w 1323"/>
                  <a:gd name="T27" fmla="*/ 22 h 1323"/>
                  <a:gd name="T28" fmla="*/ 74 w 1323"/>
                  <a:gd name="T29" fmla="*/ 16 h 1323"/>
                  <a:gd name="T30" fmla="*/ 70 w 1323"/>
                  <a:gd name="T31" fmla="*/ 12 h 1323"/>
                  <a:gd name="T32" fmla="*/ 65 w 1323"/>
                  <a:gd name="T33" fmla="*/ 8 h 1323"/>
                  <a:gd name="T34" fmla="*/ 60 w 1323"/>
                  <a:gd name="T35" fmla="*/ 4 h 1323"/>
                  <a:gd name="T36" fmla="*/ 54 w 1323"/>
                  <a:gd name="T37" fmla="*/ 2 h 1323"/>
                  <a:gd name="T38" fmla="*/ 48 w 1323"/>
                  <a:gd name="T39" fmla="*/ 0 h 1323"/>
                  <a:gd name="T40" fmla="*/ 41 w 1323"/>
                  <a:gd name="T41" fmla="*/ 0 h 1323"/>
                  <a:gd name="T42" fmla="*/ 34 w 1323"/>
                  <a:gd name="T43" fmla="*/ 0 h 1323"/>
                  <a:gd name="T44" fmla="*/ 28 w 1323"/>
                  <a:gd name="T45" fmla="*/ 2 h 1323"/>
                  <a:gd name="T46" fmla="*/ 22 w 1323"/>
                  <a:gd name="T47" fmla="*/ 4 h 1323"/>
                  <a:gd name="T48" fmla="*/ 17 w 1323"/>
                  <a:gd name="T49" fmla="*/ 8 h 1323"/>
                  <a:gd name="T50" fmla="*/ 12 w 1323"/>
                  <a:gd name="T51" fmla="*/ 12 h 1323"/>
                  <a:gd name="T52" fmla="*/ 8 w 1323"/>
                  <a:gd name="T53" fmla="*/ 16 h 1323"/>
                  <a:gd name="T54" fmla="*/ 5 w 1323"/>
                  <a:gd name="T55" fmla="*/ 22 h 1323"/>
                  <a:gd name="T56" fmla="*/ 2 w 1323"/>
                  <a:gd name="T57" fmla="*/ 28 h 1323"/>
                  <a:gd name="T58" fmla="*/ 0 w 1323"/>
                  <a:gd name="T59" fmla="*/ 34 h 1323"/>
                  <a:gd name="T60" fmla="*/ 0 w 1323"/>
                  <a:gd name="T61" fmla="*/ 41 h 1323"/>
                  <a:gd name="T62" fmla="*/ 0 w 1323"/>
                  <a:gd name="T63" fmla="*/ 47 h 1323"/>
                  <a:gd name="T64" fmla="*/ 2 w 1323"/>
                  <a:gd name="T65" fmla="*/ 54 h 1323"/>
                  <a:gd name="T66" fmla="*/ 5 w 1323"/>
                  <a:gd name="T67" fmla="*/ 60 h 1323"/>
                  <a:gd name="T68" fmla="*/ 8 w 1323"/>
                  <a:gd name="T69" fmla="*/ 65 h 1323"/>
                  <a:gd name="T70" fmla="*/ 12 w 1323"/>
                  <a:gd name="T71" fmla="*/ 70 h 1323"/>
                  <a:gd name="T72" fmla="*/ 17 w 1323"/>
                  <a:gd name="T73" fmla="*/ 74 h 1323"/>
                  <a:gd name="T74" fmla="*/ 22 w 1323"/>
                  <a:gd name="T75" fmla="*/ 78 h 1323"/>
                  <a:gd name="T76" fmla="*/ 28 w 1323"/>
                  <a:gd name="T77" fmla="*/ 80 h 1323"/>
                  <a:gd name="T78" fmla="*/ 34 w 1323"/>
                  <a:gd name="T79" fmla="*/ 82 h 1323"/>
                  <a:gd name="T80" fmla="*/ 41 w 1323"/>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04" name="Freeform 189">
                <a:extLst>
                  <a:ext uri="{FF2B5EF4-FFF2-40B4-BE49-F238E27FC236}">
                    <a16:creationId xmlns:a16="http://schemas.microsoft.com/office/drawing/2014/main" id="{60876024-45FE-4F89-9C1D-843B28043423}"/>
                  </a:ext>
                </a:extLst>
              </p:cNvPr>
              <p:cNvSpPr>
                <a:spLocks/>
              </p:cNvSpPr>
              <p:nvPr/>
            </p:nvSpPr>
            <p:spPr bwMode="auto">
              <a:xfrm>
                <a:off x="710" y="2186"/>
                <a:ext cx="330" cy="330"/>
              </a:xfrm>
              <a:custGeom>
                <a:avLst/>
                <a:gdLst>
                  <a:gd name="T0" fmla="*/ 41 w 1323"/>
                  <a:gd name="T1" fmla="*/ 82 h 1323"/>
                  <a:gd name="T2" fmla="*/ 48 w 1323"/>
                  <a:gd name="T3" fmla="*/ 82 h 1323"/>
                  <a:gd name="T4" fmla="*/ 54 w 1323"/>
                  <a:gd name="T5" fmla="*/ 80 h 1323"/>
                  <a:gd name="T6" fmla="*/ 60 w 1323"/>
                  <a:gd name="T7" fmla="*/ 78 h 1323"/>
                  <a:gd name="T8" fmla="*/ 65 w 1323"/>
                  <a:gd name="T9" fmla="*/ 74 h 1323"/>
                  <a:gd name="T10" fmla="*/ 70 w 1323"/>
                  <a:gd name="T11" fmla="*/ 70 h 1323"/>
                  <a:gd name="T12" fmla="*/ 74 w 1323"/>
                  <a:gd name="T13" fmla="*/ 65 h 1323"/>
                  <a:gd name="T14" fmla="*/ 78 w 1323"/>
                  <a:gd name="T15" fmla="*/ 60 h 1323"/>
                  <a:gd name="T16" fmla="*/ 80 w 1323"/>
                  <a:gd name="T17" fmla="*/ 54 h 1323"/>
                  <a:gd name="T18" fmla="*/ 82 w 1323"/>
                  <a:gd name="T19" fmla="*/ 47 h 1323"/>
                  <a:gd name="T20" fmla="*/ 82 w 1323"/>
                  <a:gd name="T21" fmla="*/ 41 h 1323"/>
                  <a:gd name="T22" fmla="*/ 82 w 1323"/>
                  <a:gd name="T23" fmla="*/ 34 h 1323"/>
                  <a:gd name="T24" fmla="*/ 80 w 1323"/>
                  <a:gd name="T25" fmla="*/ 28 h 1323"/>
                  <a:gd name="T26" fmla="*/ 78 w 1323"/>
                  <a:gd name="T27" fmla="*/ 22 h 1323"/>
                  <a:gd name="T28" fmla="*/ 74 w 1323"/>
                  <a:gd name="T29" fmla="*/ 16 h 1323"/>
                  <a:gd name="T30" fmla="*/ 70 w 1323"/>
                  <a:gd name="T31" fmla="*/ 12 h 1323"/>
                  <a:gd name="T32" fmla="*/ 65 w 1323"/>
                  <a:gd name="T33" fmla="*/ 8 h 1323"/>
                  <a:gd name="T34" fmla="*/ 60 w 1323"/>
                  <a:gd name="T35" fmla="*/ 4 h 1323"/>
                  <a:gd name="T36" fmla="*/ 54 w 1323"/>
                  <a:gd name="T37" fmla="*/ 2 h 1323"/>
                  <a:gd name="T38" fmla="*/ 48 w 1323"/>
                  <a:gd name="T39" fmla="*/ 0 h 1323"/>
                  <a:gd name="T40" fmla="*/ 41 w 1323"/>
                  <a:gd name="T41" fmla="*/ 0 h 1323"/>
                  <a:gd name="T42" fmla="*/ 34 w 1323"/>
                  <a:gd name="T43" fmla="*/ 0 h 1323"/>
                  <a:gd name="T44" fmla="*/ 28 w 1323"/>
                  <a:gd name="T45" fmla="*/ 2 h 1323"/>
                  <a:gd name="T46" fmla="*/ 22 w 1323"/>
                  <a:gd name="T47" fmla="*/ 4 h 1323"/>
                  <a:gd name="T48" fmla="*/ 17 w 1323"/>
                  <a:gd name="T49" fmla="*/ 8 h 1323"/>
                  <a:gd name="T50" fmla="*/ 12 w 1323"/>
                  <a:gd name="T51" fmla="*/ 12 h 1323"/>
                  <a:gd name="T52" fmla="*/ 8 w 1323"/>
                  <a:gd name="T53" fmla="*/ 16 h 1323"/>
                  <a:gd name="T54" fmla="*/ 5 w 1323"/>
                  <a:gd name="T55" fmla="*/ 22 h 1323"/>
                  <a:gd name="T56" fmla="*/ 2 w 1323"/>
                  <a:gd name="T57" fmla="*/ 28 h 1323"/>
                  <a:gd name="T58" fmla="*/ 0 w 1323"/>
                  <a:gd name="T59" fmla="*/ 34 h 1323"/>
                  <a:gd name="T60" fmla="*/ 0 w 1323"/>
                  <a:gd name="T61" fmla="*/ 41 h 1323"/>
                  <a:gd name="T62" fmla="*/ 0 w 1323"/>
                  <a:gd name="T63" fmla="*/ 47 h 1323"/>
                  <a:gd name="T64" fmla="*/ 2 w 1323"/>
                  <a:gd name="T65" fmla="*/ 54 h 1323"/>
                  <a:gd name="T66" fmla="*/ 5 w 1323"/>
                  <a:gd name="T67" fmla="*/ 60 h 1323"/>
                  <a:gd name="T68" fmla="*/ 8 w 1323"/>
                  <a:gd name="T69" fmla="*/ 65 h 1323"/>
                  <a:gd name="T70" fmla="*/ 12 w 1323"/>
                  <a:gd name="T71" fmla="*/ 70 h 1323"/>
                  <a:gd name="T72" fmla="*/ 17 w 1323"/>
                  <a:gd name="T73" fmla="*/ 74 h 1323"/>
                  <a:gd name="T74" fmla="*/ 22 w 1323"/>
                  <a:gd name="T75" fmla="*/ 78 h 1323"/>
                  <a:gd name="T76" fmla="*/ 28 w 1323"/>
                  <a:gd name="T77" fmla="*/ 80 h 1323"/>
                  <a:gd name="T78" fmla="*/ 34 w 1323"/>
                  <a:gd name="T79" fmla="*/ 82 h 1323"/>
                  <a:gd name="T80" fmla="*/ 41 w 1323"/>
                  <a:gd name="T81" fmla="*/ 82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3"/>
                  <a:gd name="T125" fmla="*/ 1323 w 1323"/>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3">
                    <a:moveTo>
                      <a:pt x="656" y="1323"/>
                    </a:moveTo>
                    <a:lnTo>
                      <a:pt x="771" y="1312"/>
                    </a:lnTo>
                    <a:lnTo>
                      <a:pt x="866" y="1284"/>
                    </a:lnTo>
                    <a:lnTo>
                      <a:pt x="961" y="1245"/>
                    </a:lnTo>
                    <a:lnTo>
                      <a:pt x="1046" y="1189"/>
                    </a:lnTo>
                    <a:lnTo>
                      <a:pt x="1132" y="1122"/>
                    </a:lnTo>
                    <a:lnTo>
                      <a:pt x="1189" y="1046"/>
                    </a:lnTo>
                    <a:lnTo>
                      <a:pt x="1247" y="961"/>
                    </a:lnTo>
                    <a:lnTo>
                      <a:pt x="1284" y="866"/>
                    </a:lnTo>
                    <a:lnTo>
                      <a:pt x="1314" y="761"/>
                    </a:lnTo>
                    <a:lnTo>
                      <a:pt x="1323" y="657"/>
                    </a:lnTo>
                    <a:lnTo>
                      <a:pt x="1314" y="551"/>
                    </a:lnTo>
                    <a:lnTo>
                      <a:pt x="1284" y="447"/>
                    </a:lnTo>
                    <a:lnTo>
                      <a:pt x="1247" y="352"/>
                    </a:lnTo>
                    <a:lnTo>
                      <a:pt x="1189" y="266"/>
                    </a:lnTo>
                    <a:lnTo>
                      <a:pt x="1132" y="190"/>
                    </a:lnTo>
                    <a:lnTo>
                      <a:pt x="1046" y="124"/>
                    </a:lnTo>
                    <a:lnTo>
                      <a:pt x="961" y="67"/>
                    </a:lnTo>
                    <a:lnTo>
                      <a:pt x="866" y="30"/>
                    </a:lnTo>
                    <a:lnTo>
                      <a:pt x="771" y="0"/>
                    </a:lnTo>
                    <a:lnTo>
                      <a:pt x="656" y="0"/>
                    </a:lnTo>
                    <a:lnTo>
                      <a:pt x="552" y="0"/>
                    </a:lnTo>
                    <a:lnTo>
                      <a:pt x="447" y="30"/>
                    </a:lnTo>
                    <a:lnTo>
                      <a:pt x="351" y="67"/>
                    </a:lnTo>
                    <a:lnTo>
                      <a:pt x="267" y="124"/>
                    </a:lnTo>
                    <a:lnTo>
                      <a:pt x="191" y="190"/>
                    </a:lnTo>
                    <a:lnTo>
                      <a:pt x="124" y="266"/>
                    </a:lnTo>
                    <a:lnTo>
                      <a:pt x="76" y="352"/>
                    </a:lnTo>
                    <a:lnTo>
                      <a:pt x="29" y="447"/>
                    </a:lnTo>
                    <a:lnTo>
                      <a:pt x="9" y="551"/>
                    </a:lnTo>
                    <a:lnTo>
                      <a:pt x="0" y="657"/>
                    </a:lnTo>
                    <a:lnTo>
                      <a:pt x="9" y="761"/>
                    </a:lnTo>
                    <a:lnTo>
                      <a:pt x="29" y="866"/>
                    </a:lnTo>
                    <a:lnTo>
                      <a:pt x="76" y="961"/>
                    </a:lnTo>
                    <a:lnTo>
                      <a:pt x="124" y="1046"/>
                    </a:lnTo>
                    <a:lnTo>
                      <a:pt x="191" y="1122"/>
                    </a:lnTo>
                    <a:lnTo>
                      <a:pt x="267" y="1189"/>
                    </a:lnTo>
                    <a:lnTo>
                      <a:pt x="351" y="1245"/>
                    </a:lnTo>
                    <a:lnTo>
                      <a:pt x="447" y="1284"/>
                    </a:lnTo>
                    <a:lnTo>
                      <a:pt x="552" y="1312"/>
                    </a:lnTo>
                    <a:lnTo>
                      <a:pt x="656"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05" name="Freeform 190">
                <a:extLst>
                  <a:ext uri="{FF2B5EF4-FFF2-40B4-BE49-F238E27FC236}">
                    <a16:creationId xmlns:a16="http://schemas.microsoft.com/office/drawing/2014/main" id="{3EA0C3D9-695A-4F04-8966-FF9A2A396098}"/>
                  </a:ext>
                </a:extLst>
              </p:cNvPr>
              <p:cNvSpPr>
                <a:spLocks/>
              </p:cNvSpPr>
              <p:nvPr/>
            </p:nvSpPr>
            <p:spPr bwMode="auto">
              <a:xfrm>
                <a:off x="755" y="2209"/>
                <a:ext cx="176" cy="174"/>
              </a:xfrm>
              <a:custGeom>
                <a:avLst/>
                <a:gdLst>
                  <a:gd name="T0" fmla="*/ 22 w 705"/>
                  <a:gd name="T1" fmla="*/ 44 h 694"/>
                  <a:gd name="T2" fmla="*/ 25 w 705"/>
                  <a:gd name="T3" fmla="*/ 43 h 694"/>
                  <a:gd name="T4" fmla="*/ 29 w 705"/>
                  <a:gd name="T5" fmla="*/ 42 h 694"/>
                  <a:gd name="T6" fmla="*/ 32 w 705"/>
                  <a:gd name="T7" fmla="*/ 41 h 694"/>
                  <a:gd name="T8" fmla="*/ 35 w 705"/>
                  <a:gd name="T9" fmla="*/ 40 h 694"/>
                  <a:gd name="T10" fmla="*/ 37 w 705"/>
                  <a:gd name="T11" fmla="*/ 37 h 694"/>
                  <a:gd name="T12" fmla="*/ 40 w 705"/>
                  <a:gd name="T13" fmla="*/ 35 h 694"/>
                  <a:gd name="T14" fmla="*/ 42 w 705"/>
                  <a:gd name="T15" fmla="*/ 32 h 694"/>
                  <a:gd name="T16" fmla="*/ 43 w 705"/>
                  <a:gd name="T17" fmla="*/ 29 h 694"/>
                  <a:gd name="T18" fmla="*/ 43 w 705"/>
                  <a:gd name="T19" fmla="*/ 25 h 694"/>
                  <a:gd name="T20" fmla="*/ 44 w 705"/>
                  <a:gd name="T21" fmla="*/ 22 h 694"/>
                  <a:gd name="T22" fmla="*/ 43 w 705"/>
                  <a:gd name="T23" fmla="*/ 18 h 694"/>
                  <a:gd name="T24" fmla="*/ 43 w 705"/>
                  <a:gd name="T25" fmla="*/ 15 h 694"/>
                  <a:gd name="T26" fmla="*/ 42 w 705"/>
                  <a:gd name="T27" fmla="*/ 11 h 694"/>
                  <a:gd name="T28" fmla="*/ 40 w 705"/>
                  <a:gd name="T29" fmla="*/ 9 h 694"/>
                  <a:gd name="T30" fmla="*/ 37 w 705"/>
                  <a:gd name="T31" fmla="*/ 6 h 694"/>
                  <a:gd name="T32" fmla="*/ 35 w 705"/>
                  <a:gd name="T33" fmla="*/ 4 h 694"/>
                  <a:gd name="T34" fmla="*/ 32 w 705"/>
                  <a:gd name="T35" fmla="*/ 3 h 694"/>
                  <a:gd name="T36" fmla="*/ 29 w 705"/>
                  <a:gd name="T37" fmla="*/ 1 h 694"/>
                  <a:gd name="T38" fmla="*/ 25 w 705"/>
                  <a:gd name="T39" fmla="*/ 0 h 694"/>
                  <a:gd name="T40" fmla="*/ 22 w 705"/>
                  <a:gd name="T41" fmla="*/ 0 h 694"/>
                  <a:gd name="T42" fmla="*/ 18 w 705"/>
                  <a:gd name="T43" fmla="*/ 0 h 694"/>
                  <a:gd name="T44" fmla="*/ 15 w 705"/>
                  <a:gd name="T45" fmla="*/ 1 h 694"/>
                  <a:gd name="T46" fmla="*/ 12 w 705"/>
                  <a:gd name="T47" fmla="*/ 3 h 694"/>
                  <a:gd name="T48" fmla="*/ 9 w 705"/>
                  <a:gd name="T49" fmla="*/ 4 h 694"/>
                  <a:gd name="T50" fmla="*/ 6 w 705"/>
                  <a:gd name="T51" fmla="*/ 6 h 694"/>
                  <a:gd name="T52" fmla="*/ 4 w 705"/>
                  <a:gd name="T53" fmla="*/ 9 h 694"/>
                  <a:gd name="T54" fmla="*/ 2 w 705"/>
                  <a:gd name="T55" fmla="*/ 11 h 694"/>
                  <a:gd name="T56" fmla="*/ 1 w 705"/>
                  <a:gd name="T57" fmla="*/ 15 h 694"/>
                  <a:gd name="T58" fmla="*/ 1 w 705"/>
                  <a:gd name="T59" fmla="*/ 18 h 694"/>
                  <a:gd name="T60" fmla="*/ 0 w 705"/>
                  <a:gd name="T61" fmla="*/ 22 h 694"/>
                  <a:gd name="T62" fmla="*/ 1 w 705"/>
                  <a:gd name="T63" fmla="*/ 25 h 694"/>
                  <a:gd name="T64" fmla="*/ 1 w 705"/>
                  <a:gd name="T65" fmla="*/ 29 h 694"/>
                  <a:gd name="T66" fmla="*/ 2 w 705"/>
                  <a:gd name="T67" fmla="*/ 32 h 694"/>
                  <a:gd name="T68" fmla="*/ 4 w 705"/>
                  <a:gd name="T69" fmla="*/ 35 h 694"/>
                  <a:gd name="T70" fmla="*/ 6 w 705"/>
                  <a:gd name="T71" fmla="*/ 37 h 694"/>
                  <a:gd name="T72" fmla="*/ 9 w 705"/>
                  <a:gd name="T73" fmla="*/ 40 h 694"/>
                  <a:gd name="T74" fmla="*/ 12 w 705"/>
                  <a:gd name="T75" fmla="*/ 41 h 694"/>
                  <a:gd name="T76" fmla="*/ 15 w 705"/>
                  <a:gd name="T77" fmla="*/ 42 h 694"/>
                  <a:gd name="T78" fmla="*/ 18 w 705"/>
                  <a:gd name="T79" fmla="*/ 43 h 694"/>
                  <a:gd name="T80" fmla="*/ 22 w 705"/>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694"/>
                  <a:gd name="T125" fmla="*/ 705 w 70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694">
                    <a:moveTo>
                      <a:pt x="353" y="694"/>
                    </a:moveTo>
                    <a:lnTo>
                      <a:pt x="409" y="685"/>
                    </a:lnTo>
                    <a:lnTo>
                      <a:pt x="467" y="676"/>
                    </a:lnTo>
                    <a:lnTo>
                      <a:pt x="515" y="657"/>
                    </a:lnTo>
                    <a:lnTo>
                      <a:pt x="563" y="629"/>
                    </a:lnTo>
                    <a:lnTo>
                      <a:pt x="600" y="590"/>
                    </a:lnTo>
                    <a:lnTo>
                      <a:pt x="638" y="552"/>
                    </a:lnTo>
                    <a:lnTo>
                      <a:pt x="667" y="504"/>
                    </a:lnTo>
                    <a:lnTo>
                      <a:pt x="686" y="456"/>
                    </a:lnTo>
                    <a:lnTo>
                      <a:pt x="695" y="400"/>
                    </a:lnTo>
                    <a:lnTo>
                      <a:pt x="705" y="343"/>
                    </a:lnTo>
                    <a:lnTo>
                      <a:pt x="695" y="286"/>
                    </a:lnTo>
                    <a:lnTo>
                      <a:pt x="686" y="238"/>
                    </a:lnTo>
                    <a:lnTo>
                      <a:pt x="667" y="181"/>
                    </a:lnTo>
                    <a:lnTo>
                      <a:pt x="638" y="143"/>
                    </a:lnTo>
                    <a:lnTo>
                      <a:pt x="600" y="95"/>
                    </a:lnTo>
                    <a:lnTo>
                      <a:pt x="563" y="67"/>
                    </a:lnTo>
                    <a:lnTo>
                      <a:pt x="515" y="39"/>
                    </a:lnTo>
                    <a:lnTo>
                      <a:pt x="467" y="20"/>
                    </a:lnTo>
                    <a:lnTo>
                      <a:pt x="409" y="0"/>
                    </a:lnTo>
                    <a:lnTo>
                      <a:pt x="353" y="0"/>
                    </a:lnTo>
                    <a:lnTo>
                      <a:pt x="296" y="0"/>
                    </a:lnTo>
                    <a:lnTo>
                      <a:pt x="238" y="20"/>
                    </a:lnTo>
                    <a:lnTo>
                      <a:pt x="191" y="39"/>
                    </a:lnTo>
                    <a:lnTo>
                      <a:pt x="143" y="67"/>
                    </a:lnTo>
                    <a:lnTo>
                      <a:pt x="106" y="95"/>
                    </a:lnTo>
                    <a:lnTo>
                      <a:pt x="67" y="143"/>
                    </a:lnTo>
                    <a:lnTo>
                      <a:pt x="39" y="181"/>
                    </a:lnTo>
                    <a:lnTo>
                      <a:pt x="20" y="238"/>
                    </a:lnTo>
                    <a:lnTo>
                      <a:pt x="11" y="286"/>
                    </a:lnTo>
                    <a:lnTo>
                      <a:pt x="0" y="343"/>
                    </a:lnTo>
                    <a:lnTo>
                      <a:pt x="11" y="400"/>
                    </a:lnTo>
                    <a:lnTo>
                      <a:pt x="20" y="456"/>
                    </a:lnTo>
                    <a:lnTo>
                      <a:pt x="39" y="504"/>
                    </a:lnTo>
                    <a:lnTo>
                      <a:pt x="67" y="552"/>
                    </a:lnTo>
                    <a:lnTo>
                      <a:pt x="106" y="590"/>
                    </a:lnTo>
                    <a:lnTo>
                      <a:pt x="143" y="629"/>
                    </a:lnTo>
                    <a:lnTo>
                      <a:pt x="191" y="657"/>
                    </a:lnTo>
                    <a:lnTo>
                      <a:pt x="238" y="676"/>
                    </a:lnTo>
                    <a:lnTo>
                      <a:pt x="296" y="685"/>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6" name="Freeform 191">
                <a:extLst>
                  <a:ext uri="{FF2B5EF4-FFF2-40B4-BE49-F238E27FC236}">
                    <a16:creationId xmlns:a16="http://schemas.microsoft.com/office/drawing/2014/main" id="{D1D2DF43-7EC9-47C9-9570-E73F23E428D6}"/>
                  </a:ext>
                </a:extLst>
              </p:cNvPr>
              <p:cNvSpPr>
                <a:spLocks/>
              </p:cNvSpPr>
              <p:nvPr/>
            </p:nvSpPr>
            <p:spPr bwMode="auto">
              <a:xfrm>
                <a:off x="762" y="2212"/>
                <a:ext cx="154" cy="154"/>
              </a:xfrm>
              <a:custGeom>
                <a:avLst/>
                <a:gdLst>
                  <a:gd name="T0" fmla="*/ 19 w 618"/>
                  <a:gd name="T1" fmla="*/ 38 h 618"/>
                  <a:gd name="T2" fmla="*/ 22 w 618"/>
                  <a:gd name="T3" fmla="*/ 38 h 618"/>
                  <a:gd name="T4" fmla="*/ 25 w 618"/>
                  <a:gd name="T5" fmla="*/ 38 h 618"/>
                  <a:gd name="T6" fmla="*/ 28 w 618"/>
                  <a:gd name="T7" fmla="*/ 37 h 618"/>
                  <a:gd name="T8" fmla="*/ 31 w 618"/>
                  <a:gd name="T9" fmla="*/ 35 h 618"/>
                  <a:gd name="T10" fmla="*/ 33 w 618"/>
                  <a:gd name="T11" fmla="*/ 33 h 618"/>
                  <a:gd name="T12" fmla="*/ 35 w 618"/>
                  <a:gd name="T13" fmla="*/ 31 h 618"/>
                  <a:gd name="T14" fmla="*/ 37 w 618"/>
                  <a:gd name="T15" fmla="*/ 28 h 618"/>
                  <a:gd name="T16" fmla="*/ 38 w 618"/>
                  <a:gd name="T17" fmla="*/ 25 h 618"/>
                  <a:gd name="T18" fmla="*/ 38 w 618"/>
                  <a:gd name="T19" fmla="*/ 22 h 618"/>
                  <a:gd name="T20" fmla="*/ 38 w 618"/>
                  <a:gd name="T21" fmla="*/ 19 h 618"/>
                  <a:gd name="T22" fmla="*/ 38 w 618"/>
                  <a:gd name="T23" fmla="*/ 16 h 618"/>
                  <a:gd name="T24" fmla="*/ 38 w 618"/>
                  <a:gd name="T25" fmla="*/ 13 h 618"/>
                  <a:gd name="T26" fmla="*/ 37 w 618"/>
                  <a:gd name="T27" fmla="*/ 10 h 618"/>
                  <a:gd name="T28" fmla="*/ 35 w 618"/>
                  <a:gd name="T29" fmla="*/ 8 h 618"/>
                  <a:gd name="T30" fmla="*/ 33 w 618"/>
                  <a:gd name="T31" fmla="*/ 5 h 618"/>
                  <a:gd name="T32" fmla="*/ 31 w 618"/>
                  <a:gd name="T33" fmla="*/ 3 h 618"/>
                  <a:gd name="T34" fmla="*/ 28 w 618"/>
                  <a:gd name="T35" fmla="*/ 2 h 618"/>
                  <a:gd name="T36" fmla="*/ 25 w 618"/>
                  <a:gd name="T37" fmla="*/ 1 h 618"/>
                  <a:gd name="T38" fmla="*/ 22 w 618"/>
                  <a:gd name="T39" fmla="*/ 0 h 618"/>
                  <a:gd name="T40" fmla="*/ 19 w 618"/>
                  <a:gd name="T41" fmla="*/ 0 h 618"/>
                  <a:gd name="T42" fmla="*/ 16 w 618"/>
                  <a:gd name="T43" fmla="*/ 0 h 618"/>
                  <a:gd name="T44" fmla="*/ 13 w 618"/>
                  <a:gd name="T45" fmla="*/ 1 h 618"/>
                  <a:gd name="T46" fmla="*/ 11 w 618"/>
                  <a:gd name="T47" fmla="*/ 2 h 618"/>
                  <a:gd name="T48" fmla="*/ 8 w 618"/>
                  <a:gd name="T49" fmla="*/ 3 h 618"/>
                  <a:gd name="T50" fmla="*/ 6 w 618"/>
                  <a:gd name="T51" fmla="*/ 5 h 618"/>
                  <a:gd name="T52" fmla="*/ 3 w 618"/>
                  <a:gd name="T53" fmla="*/ 8 h 618"/>
                  <a:gd name="T54" fmla="*/ 2 w 618"/>
                  <a:gd name="T55" fmla="*/ 10 h 618"/>
                  <a:gd name="T56" fmla="*/ 1 w 618"/>
                  <a:gd name="T57" fmla="*/ 13 h 618"/>
                  <a:gd name="T58" fmla="*/ 0 w 618"/>
                  <a:gd name="T59" fmla="*/ 16 h 618"/>
                  <a:gd name="T60" fmla="*/ 0 w 618"/>
                  <a:gd name="T61" fmla="*/ 19 h 618"/>
                  <a:gd name="T62" fmla="*/ 0 w 618"/>
                  <a:gd name="T63" fmla="*/ 19 h 618"/>
                  <a:gd name="T64" fmla="*/ 0 w 618"/>
                  <a:gd name="T65" fmla="*/ 20 h 618"/>
                  <a:gd name="T66" fmla="*/ 0 w 618"/>
                  <a:gd name="T67" fmla="*/ 23 h 618"/>
                  <a:gd name="T68" fmla="*/ 1 w 618"/>
                  <a:gd name="T69" fmla="*/ 26 h 618"/>
                  <a:gd name="T70" fmla="*/ 2 w 618"/>
                  <a:gd name="T71" fmla="*/ 29 h 618"/>
                  <a:gd name="T72" fmla="*/ 4 w 618"/>
                  <a:gd name="T73" fmla="*/ 31 h 618"/>
                  <a:gd name="T74" fmla="*/ 6 w 618"/>
                  <a:gd name="T75" fmla="*/ 33 h 618"/>
                  <a:gd name="T76" fmla="*/ 8 w 618"/>
                  <a:gd name="T77" fmla="*/ 35 h 618"/>
                  <a:gd name="T78" fmla="*/ 11 w 618"/>
                  <a:gd name="T79" fmla="*/ 37 h 618"/>
                  <a:gd name="T80" fmla="*/ 14 w 618"/>
                  <a:gd name="T81" fmla="*/ 38 h 618"/>
                  <a:gd name="T82" fmla="*/ 17 w 618"/>
                  <a:gd name="T83" fmla="*/ 38 h 618"/>
                  <a:gd name="T84" fmla="*/ 19 w 618"/>
                  <a:gd name="T85" fmla="*/ 38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18"/>
                  <a:gd name="T131" fmla="*/ 618 w 61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18">
                    <a:moveTo>
                      <a:pt x="315" y="618"/>
                    </a:moveTo>
                    <a:lnTo>
                      <a:pt x="362" y="618"/>
                    </a:lnTo>
                    <a:lnTo>
                      <a:pt x="410" y="607"/>
                    </a:lnTo>
                    <a:lnTo>
                      <a:pt x="456" y="588"/>
                    </a:lnTo>
                    <a:lnTo>
                      <a:pt x="495" y="560"/>
                    </a:lnTo>
                    <a:lnTo>
                      <a:pt x="534" y="532"/>
                    </a:lnTo>
                    <a:lnTo>
                      <a:pt x="562" y="493"/>
                    </a:lnTo>
                    <a:lnTo>
                      <a:pt x="590" y="456"/>
                    </a:lnTo>
                    <a:lnTo>
                      <a:pt x="609" y="408"/>
                    </a:lnTo>
                    <a:lnTo>
                      <a:pt x="618" y="361"/>
                    </a:lnTo>
                    <a:lnTo>
                      <a:pt x="618" y="313"/>
                    </a:lnTo>
                    <a:lnTo>
                      <a:pt x="618" y="255"/>
                    </a:lnTo>
                    <a:lnTo>
                      <a:pt x="609" y="208"/>
                    </a:lnTo>
                    <a:lnTo>
                      <a:pt x="590" y="170"/>
                    </a:lnTo>
                    <a:lnTo>
                      <a:pt x="562" y="123"/>
                    </a:lnTo>
                    <a:lnTo>
                      <a:pt x="534" y="84"/>
                    </a:lnTo>
                    <a:lnTo>
                      <a:pt x="495" y="56"/>
                    </a:lnTo>
                    <a:lnTo>
                      <a:pt x="456" y="37"/>
                    </a:lnTo>
                    <a:lnTo>
                      <a:pt x="410" y="18"/>
                    </a:lnTo>
                    <a:lnTo>
                      <a:pt x="362" y="0"/>
                    </a:lnTo>
                    <a:lnTo>
                      <a:pt x="315" y="0"/>
                    </a:lnTo>
                    <a:lnTo>
                      <a:pt x="257" y="0"/>
                    </a:lnTo>
                    <a:lnTo>
                      <a:pt x="209" y="18"/>
                    </a:lnTo>
                    <a:lnTo>
                      <a:pt x="172" y="28"/>
                    </a:lnTo>
                    <a:lnTo>
                      <a:pt x="133" y="56"/>
                    </a:lnTo>
                    <a:lnTo>
                      <a:pt x="95" y="84"/>
                    </a:lnTo>
                    <a:lnTo>
                      <a:pt x="58" y="123"/>
                    </a:lnTo>
                    <a:lnTo>
                      <a:pt x="38" y="160"/>
                    </a:lnTo>
                    <a:lnTo>
                      <a:pt x="19" y="208"/>
                    </a:lnTo>
                    <a:lnTo>
                      <a:pt x="10" y="255"/>
                    </a:lnTo>
                    <a:lnTo>
                      <a:pt x="0" y="303"/>
                    </a:lnTo>
                    <a:lnTo>
                      <a:pt x="0" y="313"/>
                    </a:lnTo>
                    <a:lnTo>
                      <a:pt x="0" y="322"/>
                    </a:lnTo>
                    <a:lnTo>
                      <a:pt x="10" y="370"/>
                    </a:lnTo>
                    <a:lnTo>
                      <a:pt x="19" y="417"/>
                    </a:lnTo>
                    <a:lnTo>
                      <a:pt x="38" y="465"/>
                    </a:lnTo>
                    <a:lnTo>
                      <a:pt x="67" y="503"/>
                    </a:lnTo>
                    <a:lnTo>
                      <a:pt x="95" y="532"/>
                    </a:lnTo>
                    <a:lnTo>
                      <a:pt x="133" y="560"/>
                    </a:lnTo>
                    <a:lnTo>
                      <a:pt x="172" y="588"/>
                    </a:lnTo>
                    <a:lnTo>
                      <a:pt x="220" y="607"/>
                    </a:lnTo>
                    <a:lnTo>
                      <a:pt x="267" y="618"/>
                    </a:lnTo>
                    <a:lnTo>
                      <a:pt x="315"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7" name="Freeform 192">
                <a:extLst>
                  <a:ext uri="{FF2B5EF4-FFF2-40B4-BE49-F238E27FC236}">
                    <a16:creationId xmlns:a16="http://schemas.microsoft.com/office/drawing/2014/main" id="{F3F65BE1-A7E1-4B29-9E4E-E722B63216DF}"/>
                  </a:ext>
                </a:extLst>
              </p:cNvPr>
              <p:cNvSpPr>
                <a:spLocks/>
              </p:cNvSpPr>
              <p:nvPr/>
            </p:nvSpPr>
            <p:spPr bwMode="auto">
              <a:xfrm>
                <a:off x="769" y="2214"/>
                <a:ext cx="135" cy="136"/>
              </a:xfrm>
              <a:custGeom>
                <a:avLst/>
                <a:gdLst>
                  <a:gd name="T0" fmla="*/ 17 w 542"/>
                  <a:gd name="T1" fmla="*/ 34 h 542"/>
                  <a:gd name="T2" fmla="*/ 19 w 542"/>
                  <a:gd name="T3" fmla="*/ 34 h 542"/>
                  <a:gd name="T4" fmla="*/ 22 w 542"/>
                  <a:gd name="T5" fmla="*/ 33 h 542"/>
                  <a:gd name="T6" fmla="*/ 25 w 542"/>
                  <a:gd name="T7" fmla="*/ 32 h 542"/>
                  <a:gd name="T8" fmla="*/ 26 w 542"/>
                  <a:gd name="T9" fmla="*/ 31 h 542"/>
                  <a:gd name="T10" fmla="*/ 29 w 542"/>
                  <a:gd name="T11" fmla="*/ 29 h 542"/>
                  <a:gd name="T12" fmla="*/ 31 w 542"/>
                  <a:gd name="T13" fmla="*/ 27 h 542"/>
                  <a:gd name="T14" fmla="*/ 32 w 542"/>
                  <a:gd name="T15" fmla="*/ 25 h 542"/>
                  <a:gd name="T16" fmla="*/ 33 w 542"/>
                  <a:gd name="T17" fmla="*/ 23 h 542"/>
                  <a:gd name="T18" fmla="*/ 34 w 542"/>
                  <a:gd name="T19" fmla="*/ 20 h 542"/>
                  <a:gd name="T20" fmla="*/ 34 w 542"/>
                  <a:gd name="T21" fmla="*/ 17 h 542"/>
                  <a:gd name="T22" fmla="*/ 34 w 542"/>
                  <a:gd name="T23" fmla="*/ 14 h 542"/>
                  <a:gd name="T24" fmla="*/ 33 w 542"/>
                  <a:gd name="T25" fmla="*/ 12 h 542"/>
                  <a:gd name="T26" fmla="*/ 32 w 542"/>
                  <a:gd name="T27" fmla="*/ 10 h 542"/>
                  <a:gd name="T28" fmla="*/ 31 w 542"/>
                  <a:gd name="T29" fmla="*/ 7 h 542"/>
                  <a:gd name="T30" fmla="*/ 29 w 542"/>
                  <a:gd name="T31" fmla="*/ 5 h 542"/>
                  <a:gd name="T32" fmla="*/ 26 w 542"/>
                  <a:gd name="T33" fmla="*/ 4 h 542"/>
                  <a:gd name="T34" fmla="*/ 25 w 542"/>
                  <a:gd name="T35" fmla="*/ 2 h 542"/>
                  <a:gd name="T36" fmla="*/ 22 w 542"/>
                  <a:gd name="T37" fmla="*/ 1 h 542"/>
                  <a:gd name="T38" fmla="*/ 19 w 542"/>
                  <a:gd name="T39" fmla="*/ 0 h 542"/>
                  <a:gd name="T40" fmla="*/ 17 w 542"/>
                  <a:gd name="T41" fmla="*/ 0 h 542"/>
                  <a:gd name="T42" fmla="*/ 14 w 542"/>
                  <a:gd name="T43" fmla="*/ 0 h 542"/>
                  <a:gd name="T44" fmla="*/ 12 w 542"/>
                  <a:gd name="T45" fmla="*/ 1 h 542"/>
                  <a:gd name="T46" fmla="*/ 9 w 542"/>
                  <a:gd name="T47" fmla="*/ 2 h 542"/>
                  <a:gd name="T48" fmla="*/ 7 w 542"/>
                  <a:gd name="T49" fmla="*/ 4 h 542"/>
                  <a:gd name="T50" fmla="*/ 5 w 542"/>
                  <a:gd name="T51" fmla="*/ 5 h 542"/>
                  <a:gd name="T52" fmla="*/ 3 w 542"/>
                  <a:gd name="T53" fmla="*/ 7 h 542"/>
                  <a:gd name="T54" fmla="*/ 2 w 542"/>
                  <a:gd name="T55" fmla="*/ 9 h 542"/>
                  <a:gd name="T56" fmla="*/ 0 w 542"/>
                  <a:gd name="T57" fmla="*/ 11 h 542"/>
                  <a:gd name="T58" fmla="*/ 0 w 542"/>
                  <a:gd name="T59" fmla="*/ 14 h 542"/>
                  <a:gd name="T60" fmla="*/ 0 w 542"/>
                  <a:gd name="T61" fmla="*/ 17 h 542"/>
                  <a:gd name="T62" fmla="*/ 0 w 542"/>
                  <a:gd name="T63" fmla="*/ 17 h 542"/>
                  <a:gd name="T64" fmla="*/ 0 w 542"/>
                  <a:gd name="T65" fmla="*/ 18 h 542"/>
                  <a:gd name="T66" fmla="*/ 0 w 542"/>
                  <a:gd name="T67" fmla="*/ 21 h 542"/>
                  <a:gd name="T68" fmla="*/ 1 w 542"/>
                  <a:gd name="T69" fmla="*/ 23 h 542"/>
                  <a:gd name="T70" fmla="*/ 2 w 542"/>
                  <a:gd name="T71" fmla="*/ 26 h 542"/>
                  <a:gd name="T72" fmla="*/ 3 w 542"/>
                  <a:gd name="T73" fmla="*/ 27 h 542"/>
                  <a:gd name="T74" fmla="*/ 5 w 542"/>
                  <a:gd name="T75" fmla="*/ 29 h 542"/>
                  <a:gd name="T76" fmla="*/ 7 w 542"/>
                  <a:gd name="T77" fmla="*/ 31 h 542"/>
                  <a:gd name="T78" fmla="*/ 9 w 542"/>
                  <a:gd name="T79" fmla="*/ 32 h 542"/>
                  <a:gd name="T80" fmla="*/ 12 w 542"/>
                  <a:gd name="T81" fmla="*/ 33 h 542"/>
                  <a:gd name="T82" fmla="*/ 14 w 542"/>
                  <a:gd name="T83" fmla="*/ 34 h 542"/>
                  <a:gd name="T84" fmla="*/ 17 w 542"/>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2"/>
                  <a:gd name="T130" fmla="*/ 0 h 542"/>
                  <a:gd name="T131" fmla="*/ 542 w 542"/>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2" h="542">
                    <a:moveTo>
                      <a:pt x="276" y="542"/>
                    </a:moveTo>
                    <a:lnTo>
                      <a:pt x="314" y="542"/>
                    </a:lnTo>
                    <a:lnTo>
                      <a:pt x="362" y="532"/>
                    </a:lnTo>
                    <a:lnTo>
                      <a:pt x="399" y="514"/>
                    </a:lnTo>
                    <a:lnTo>
                      <a:pt x="427" y="494"/>
                    </a:lnTo>
                    <a:lnTo>
                      <a:pt x="466" y="466"/>
                    </a:lnTo>
                    <a:lnTo>
                      <a:pt x="494" y="436"/>
                    </a:lnTo>
                    <a:lnTo>
                      <a:pt x="514" y="399"/>
                    </a:lnTo>
                    <a:lnTo>
                      <a:pt x="533" y="361"/>
                    </a:lnTo>
                    <a:lnTo>
                      <a:pt x="542" y="313"/>
                    </a:lnTo>
                    <a:lnTo>
                      <a:pt x="542" y="276"/>
                    </a:lnTo>
                    <a:lnTo>
                      <a:pt x="542" y="228"/>
                    </a:lnTo>
                    <a:lnTo>
                      <a:pt x="533" y="190"/>
                    </a:lnTo>
                    <a:lnTo>
                      <a:pt x="514" y="151"/>
                    </a:lnTo>
                    <a:lnTo>
                      <a:pt x="494" y="114"/>
                    </a:lnTo>
                    <a:lnTo>
                      <a:pt x="466" y="75"/>
                    </a:lnTo>
                    <a:lnTo>
                      <a:pt x="427" y="56"/>
                    </a:lnTo>
                    <a:lnTo>
                      <a:pt x="399" y="28"/>
                    </a:lnTo>
                    <a:lnTo>
                      <a:pt x="362" y="19"/>
                    </a:lnTo>
                    <a:lnTo>
                      <a:pt x="314" y="0"/>
                    </a:lnTo>
                    <a:lnTo>
                      <a:pt x="276" y="0"/>
                    </a:lnTo>
                    <a:lnTo>
                      <a:pt x="228" y="0"/>
                    </a:lnTo>
                    <a:lnTo>
                      <a:pt x="191" y="19"/>
                    </a:lnTo>
                    <a:lnTo>
                      <a:pt x="143" y="28"/>
                    </a:lnTo>
                    <a:lnTo>
                      <a:pt x="113" y="56"/>
                    </a:lnTo>
                    <a:lnTo>
                      <a:pt x="76" y="75"/>
                    </a:lnTo>
                    <a:lnTo>
                      <a:pt x="48" y="114"/>
                    </a:lnTo>
                    <a:lnTo>
                      <a:pt x="29" y="142"/>
                    </a:lnTo>
                    <a:lnTo>
                      <a:pt x="9" y="181"/>
                    </a:lnTo>
                    <a:lnTo>
                      <a:pt x="0" y="228"/>
                    </a:lnTo>
                    <a:lnTo>
                      <a:pt x="0" y="266"/>
                    </a:lnTo>
                    <a:lnTo>
                      <a:pt x="0" y="276"/>
                    </a:lnTo>
                    <a:lnTo>
                      <a:pt x="0" y="285"/>
                    </a:lnTo>
                    <a:lnTo>
                      <a:pt x="0" y="332"/>
                    </a:lnTo>
                    <a:lnTo>
                      <a:pt x="18" y="371"/>
                    </a:lnTo>
                    <a:lnTo>
                      <a:pt x="29" y="408"/>
                    </a:lnTo>
                    <a:lnTo>
                      <a:pt x="57" y="436"/>
                    </a:lnTo>
                    <a:lnTo>
                      <a:pt x="85" y="466"/>
                    </a:lnTo>
                    <a:lnTo>
                      <a:pt x="113" y="494"/>
                    </a:lnTo>
                    <a:lnTo>
                      <a:pt x="152" y="514"/>
                    </a:lnTo>
                    <a:lnTo>
                      <a:pt x="191" y="532"/>
                    </a:lnTo>
                    <a:lnTo>
                      <a:pt x="228" y="542"/>
                    </a:lnTo>
                    <a:lnTo>
                      <a:pt x="27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8" name="Freeform 193">
                <a:extLst>
                  <a:ext uri="{FF2B5EF4-FFF2-40B4-BE49-F238E27FC236}">
                    <a16:creationId xmlns:a16="http://schemas.microsoft.com/office/drawing/2014/main" id="{6F45A9AB-395B-49B5-9423-97229A8A7164}"/>
                  </a:ext>
                </a:extLst>
              </p:cNvPr>
              <p:cNvSpPr>
                <a:spLocks/>
              </p:cNvSpPr>
              <p:nvPr/>
            </p:nvSpPr>
            <p:spPr bwMode="auto">
              <a:xfrm>
                <a:off x="776" y="2216"/>
                <a:ext cx="117" cy="119"/>
              </a:xfrm>
              <a:custGeom>
                <a:avLst/>
                <a:gdLst>
                  <a:gd name="T0" fmla="*/ 14 w 465"/>
                  <a:gd name="T1" fmla="*/ 30 h 475"/>
                  <a:gd name="T2" fmla="*/ 17 w 465"/>
                  <a:gd name="T3" fmla="*/ 29 h 475"/>
                  <a:gd name="T4" fmla="*/ 19 w 465"/>
                  <a:gd name="T5" fmla="*/ 29 h 475"/>
                  <a:gd name="T6" fmla="*/ 22 w 465"/>
                  <a:gd name="T7" fmla="*/ 28 h 475"/>
                  <a:gd name="T8" fmla="*/ 23 w 465"/>
                  <a:gd name="T9" fmla="*/ 27 h 475"/>
                  <a:gd name="T10" fmla="*/ 25 w 465"/>
                  <a:gd name="T11" fmla="*/ 25 h 475"/>
                  <a:gd name="T12" fmla="*/ 26 w 465"/>
                  <a:gd name="T13" fmla="*/ 24 h 475"/>
                  <a:gd name="T14" fmla="*/ 28 w 465"/>
                  <a:gd name="T15" fmla="*/ 22 h 475"/>
                  <a:gd name="T16" fmla="*/ 29 w 465"/>
                  <a:gd name="T17" fmla="*/ 20 h 475"/>
                  <a:gd name="T18" fmla="*/ 29 w 465"/>
                  <a:gd name="T19" fmla="*/ 17 h 475"/>
                  <a:gd name="T20" fmla="*/ 29 w 465"/>
                  <a:gd name="T21" fmla="*/ 15 h 475"/>
                  <a:gd name="T22" fmla="*/ 29 w 465"/>
                  <a:gd name="T23" fmla="*/ 13 h 475"/>
                  <a:gd name="T24" fmla="*/ 29 w 465"/>
                  <a:gd name="T25" fmla="*/ 10 h 475"/>
                  <a:gd name="T26" fmla="*/ 28 w 465"/>
                  <a:gd name="T27" fmla="*/ 8 h 475"/>
                  <a:gd name="T28" fmla="*/ 26 w 465"/>
                  <a:gd name="T29" fmla="*/ 6 h 475"/>
                  <a:gd name="T30" fmla="*/ 25 w 465"/>
                  <a:gd name="T31" fmla="*/ 5 h 475"/>
                  <a:gd name="T32" fmla="*/ 23 w 465"/>
                  <a:gd name="T33" fmla="*/ 3 h 475"/>
                  <a:gd name="T34" fmla="*/ 22 w 465"/>
                  <a:gd name="T35" fmla="*/ 2 h 475"/>
                  <a:gd name="T36" fmla="*/ 19 w 465"/>
                  <a:gd name="T37" fmla="*/ 1 h 475"/>
                  <a:gd name="T38" fmla="*/ 17 w 465"/>
                  <a:gd name="T39" fmla="*/ 1 h 475"/>
                  <a:gd name="T40" fmla="*/ 14 w 465"/>
                  <a:gd name="T41" fmla="*/ 0 h 475"/>
                  <a:gd name="T42" fmla="*/ 12 w 465"/>
                  <a:gd name="T43" fmla="*/ 1 h 475"/>
                  <a:gd name="T44" fmla="*/ 10 w 465"/>
                  <a:gd name="T45" fmla="*/ 1 h 475"/>
                  <a:gd name="T46" fmla="*/ 8 w 465"/>
                  <a:gd name="T47" fmla="*/ 2 h 475"/>
                  <a:gd name="T48" fmla="*/ 6 w 465"/>
                  <a:gd name="T49" fmla="*/ 3 h 475"/>
                  <a:gd name="T50" fmla="*/ 4 w 465"/>
                  <a:gd name="T51" fmla="*/ 4 h 475"/>
                  <a:gd name="T52" fmla="*/ 3 w 465"/>
                  <a:gd name="T53" fmla="*/ 6 h 475"/>
                  <a:gd name="T54" fmla="*/ 2 w 465"/>
                  <a:gd name="T55" fmla="*/ 8 h 475"/>
                  <a:gd name="T56" fmla="*/ 1 w 465"/>
                  <a:gd name="T57" fmla="*/ 10 h 475"/>
                  <a:gd name="T58" fmla="*/ 0 w 465"/>
                  <a:gd name="T59" fmla="*/ 12 h 475"/>
                  <a:gd name="T60" fmla="*/ 0 w 465"/>
                  <a:gd name="T61" fmla="*/ 14 h 475"/>
                  <a:gd name="T62" fmla="*/ 0 w 465"/>
                  <a:gd name="T63" fmla="*/ 15 h 475"/>
                  <a:gd name="T64" fmla="*/ 0 w 465"/>
                  <a:gd name="T65" fmla="*/ 16 h 475"/>
                  <a:gd name="T66" fmla="*/ 0 w 465"/>
                  <a:gd name="T67" fmla="*/ 18 h 475"/>
                  <a:gd name="T68" fmla="*/ 1 w 465"/>
                  <a:gd name="T69" fmla="*/ 20 h 475"/>
                  <a:gd name="T70" fmla="*/ 2 w 465"/>
                  <a:gd name="T71" fmla="*/ 22 h 475"/>
                  <a:gd name="T72" fmla="*/ 3 w 465"/>
                  <a:gd name="T73" fmla="*/ 24 h 475"/>
                  <a:gd name="T74" fmla="*/ 4 w 465"/>
                  <a:gd name="T75" fmla="*/ 26 h 475"/>
                  <a:gd name="T76" fmla="*/ 6 w 465"/>
                  <a:gd name="T77" fmla="*/ 27 h 475"/>
                  <a:gd name="T78" fmla="*/ 8 w 465"/>
                  <a:gd name="T79" fmla="*/ 28 h 475"/>
                  <a:gd name="T80" fmla="*/ 10 w 465"/>
                  <a:gd name="T81" fmla="*/ 29 h 475"/>
                  <a:gd name="T82" fmla="*/ 12 w 465"/>
                  <a:gd name="T83" fmla="*/ 29 h 475"/>
                  <a:gd name="T84" fmla="*/ 14 w 465"/>
                  <a:gd name="T85" fmla="*/ 30 h 4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5"/>
                  <a:gd name="T130" fmla="*/ 0 h 475"/>
                  <a:gd name="T131" fmla="*/ 465 w 465"/>
                  <a:gd name="T132" fmla="*/ 475 h 4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5" h="475">
                    <a:moveTo>
                      <a:pt x="227" y="475"/>
                    </a:moveTo>
                    <a:lnTo>
                      <a:pt x="266" y="466"/>
                    </a:lnTo>
                    <a:lnTo>
                      <a:pt x="304" y="457"/>
                    </a:lnTo>
                    <a:lnTo>
                      <a:pt x="342" y="447"/>
                    </a:lnTo>
                    <a:lnTo>
                      <a:pt x="370" y="427"/>
                    </a:lnTo>
                    <a:lnTo>
                      <a:pt x="398" y="399"/>
                    </a:lnTo>
                    <a:lnTo>
                      <a:pt x="418" y="380"/>
                    </a:lnTo>
                    <a:lnTo>
                      <a:pt x="437" y="343"/>
                    </a:lnTo>
                    <a:lnTo>
                      <a:pt x="456" y="314"/>
                    </a:lnTo>
                    <a:lnTo>
                      <a:pt x="465" y="276"/>
                    </a:lnTo>
                    <a:lnTo>
                      <a:pt x="465" y="237"/>
                    </a:lnTo>
                    <a:lnTo>
                      <a:pt x="465" y="200"/>
                    </a:lnTo>
                    <a:lnTo>
                      <a:pt x="456" y="161"/>
                    </a:lnTo>
                    <a:lnTo>
                      <a:pt x="437" y="133"/>
                    </a:lnTo>
                    <a:lnTo>
                      <a:pt x="418" y="95"/>
                    </a:lnTo>
                    <a:lnTo>
                      <a:pt x="398" y="77"/>
                    </a:lnTo>
                    <a:lnTo>
                      <a:pt x="370" y="47"/>
                    </a:lnTo>
                    <a:lnTo>
                      <a:pt x="342" y="29"/>
                    </a:lnTo>
                    <a:lnTo>
                      <a:pt x="304" y="19"/>
                    </a:lnTo>
                    <a:lnTo>
                      <a:pt x="266" y="10"/>
                    </a:lnTo>
                    <a:lnTo>
                      <a:pt x="227" y="0"/>
                    </a:lnTo>
                    <a:lnTo>
                      <a:pt x="190" y="10"/>
                    </a:lnTo>
                    <a:lnTo>
                      <a:pt x="162" y="19"/>
                    </a:lnTo>
                    <a:lnTo>
                      <a:pt x="123" y="29"/>
                    </a:lnTo>
                    <a:lnTo>
                      <a:pt x="95" y="47"/>
                    </a:lnTo>
                    <a:lnTo>
                      <a:pt x="66" y="66"/>
                    </a:lnTo>
                    <a:lnTo>
                      <a:pt x="47" y="95"/>
                    </a:lnTo>
                    <a:lnTo>
                      <a:pt x="28" y="124"/>
                    </a:lnTo>
                    <a:lnTo>
                      <a:pt x="9" y="161"/>
                    </a:lnTo>
                    <a:lnTo>
                      <a:pt x="0" y="190"/>
                    </a:lnTo>
                    <a:lnTo>
                      <a:pt x="0" y="228"/>
                    </a:lnTo>
                    <a:lnTo>
                      <a:pt x="0" y="237"/>
                    </a:lnTo>
                    <a:lnTo>
                      <a:pt x="0" y="248"/>
                    </a:lnTo>
                    <a:lnTo>
                      <a:pt x="0" y="285"/>
                    </a:lnTo>
                    <a:lnTo>
                      <a:pt x="9" y="314"/>
                    </a:lnTo>
                    <a:lnTo>
                      <a:pt x="28" y="352"/>
                    </a:lnTo>
                    <a:lnTo>
                      <a:pt x="47" y="380"/>
                    </a:lnTo>
                    <a:lnTo>
                      <a:pt x="66" y="410"/>
                    </a:lnTo>
                    <a:lnTo>
                      <a:pt x="95" y="427"/>
                    </a:lnTo>
                    <a:lnTo>
                      <a:pt x="123" y="447"/>
                    </a:lnTo>
                    <a:lnTo>
                      <a:pt x="162" y="457"/>
                    </a:lnTo>
                    <a:lnTo>
                      <a:pt x="190" y="466"/>
                    </a:lnTo>
                    <a:lnTo>
                      <a:pt x="227"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09" name="Freeform 194">
                <a:extLst>
                  <a:ext uri="{FF2B5EF4-FFF2-40B4-BE49-F238E27FC236}">
                    <a16:creationId xmlns:a16="http://schemas.microsoft.com/office/drawing/2014/main" id="{2F0A1F08-1F14-4FAD-BBDC-DD1F9B476D8A}"/>
                  </a:ext>
                </a:extLst>
              </p:cNvPr>
              <p:cNvSpPr>
                <a:spLocks/>
              </p:cNvSpPr>
              <p:nvPr/>
            </p:nvSpPr>
            <p:spPr bwMode="auto">
              <a:xfrm>
                <a:off x="781" y="2221"/>
                <a:ext cx="100" cy="98"/>
              </a:xfrm>
              <a:custGeom>
                <a:avLst/>
                <a:gdLst>
                  <a:gd name="T0" fmla="*/ 13 w 399"/>
                  <a:gd name="T1" fmla="*/ 25 h 391"/>
                  <a:gd name="T2" fmla="*/ 14 w 399"/>
                  <a:gd name="T3" fmla="*/ 25 h 391"/>
                  <a:gd name="T4" fmla="*/ 17 w 399"/>
                  <a:gd name="T5" fmla="*/ 24 h 391"/>
                  <a:gd name="T6" fmla="*/ 18 w 399"/>
                  <a:gd name="T7" fmla="*/ 23 h 391"/>
                  <a:gd name="T8" fmla="*/ 20 w 399"/>
                  <a:gd name="T9" fmla="*/ 22 h 391"/>
                  <a:gd name="T10" fmla="*/ 22 w 399"/>
                  <a:gd name="T11" fmla="*/ 21 h 391"/>
                  <a:gd name="T12" fmla="*/ 23 w 399"/>
                  <a:gd name="T13" fmla="*/ 19 h 391"/>
                  <a:gd name="T14" fmla="*/ 23 w 399"/>
                  <a:gd name="T15" fmla="*/ 18 h 391"/>
                  <a:gd name="T16" fmla="*/ 25 w 399"/>
                  <a:gd name="T17" fmla="*/ 16 h 391"/>
                  <a:gd name="T18" fmla="*/ 25 w 399"/>
                  <a:gd name="T19" fmla="*/ 14 h 391"/>
                  <a:gd name="T20" fmla="*/ 25 w 399"/>
                  <a:gd name="T21" fmla="*/ 12 h 391"/>
                  <a:gd name="T22" fmla="*/ 25 w 399"/>
                  <a:gd name="T23" fmla="*/ 10 h 391"/>
                  <a:gd name="T24" fmla="*/ 25 w 399"/>
                  <a:gd name="T25" fmla="*/ 8 h 391"/>
                  <a:gd name="T26" fmla="*/ 23 w 399"/>
                  <a:gd name="T27" fmla="*/ 7 h 391"/>
                  <a:gd name="T28" fmla="*/ 23 w 399"/>
                  <a:gd name="T29" fmla="*/ 5 h 391"/>
                  <a:gd name="T30" fmla="*/ 22 w 399"/>
                  <a:gd name="T31" fmla="*/ 4 h 391"/>
                  <a:gd name="T32" fmla="*/ 20 w 399"/>
                  <a:gd name="T33" fmla="*/ 3 h 391"/>
                  <a:gd name="T34" fmla="*/ 18 w 399"/>
                  <a:gd name="T35" fmla="*/ 1 h 391"/>
                  <a:gd name="T36" fmla="*/ 17 w 399"/>
                  <a:gd name="T37" fmla="*/ 1 h 391"/>
                  <a:gd name="T38" fmla="*/ 14 w 399"/>
                  <a:gd name="T39" fmla="*/ 0 h 391"/>
                  <a:gd name="T40" fmla="*/ 13 w 399"/>
                  <a:gd name="T41" fmla="*/ 0 h 391"/>
                  <a:gd name="T42" fmla="*/ 11 w 399"/>
                  <a:gd name="T43" fmla="*/ 0 h 391"/>
                  <a:gd name="T44" fmla="*/ 9 w 399"/>
                  <a:gd name="T45" fmla="*/ 1 h 391"/>
                  <a:gd name="T46" fmla="*/ 7 w 399"/>
                  <a:gd name="T47" fmla="*/ 1 h 391"/>
                  <a:gd name="T48" fmla="*/ 5 w 399"/>
                  <a:gd name="T49" fmla="*/ 2 h 391"/>
                  <a:gd name="T50" fmla="*/ 4 w 399"/>
                  <a:gd name="T51" fmla="*/ 3 h 391"/>
                  <a:gd name="T52" fmla="*/ 3 w 399"/>
                  <a:gd name="T53" fmla="*/ 5 h 391"/>
                  <a:gd name="T54" fmla="*/ 2 w 399"/>
                  <a:gd name="T55" fmla="*/ 6 h 391"/>
                  <a:gd name="T56" fmla="*/ 1 w 399"/>
                  <a:gd name="T57" fmla="*/ 8 h 391"/>
                  <a:gd name="T58" fmla="*/ 1 w 399"/>
                  <a:gd name="T59" fmla="*/ 10 h 391"/>
                  <a:gd name="T60" fmla="*/ 0 w 399"/>
                  <a:gd name="T61" fmla="*/ 11 h 391"/>
                  <a:gd name="T62" fmla="*/ 0 w 399"/>
                  <a:gd name="T63" fmla="*/ 12 h 391"/>
                  <a:gd name="T64" fmla="*/ 0 w 399"/>
                  <a:gd name="T65" fmla="*/ 13 h 391"/>
                  <a:gd name="T66" fmla="*/ 1 w 399"/>
                  <a:gd name="T67" fmla="*/ 14 h 391"/>
                  <a:gd name="T68" fmla="*/ 1 w 399"/>
                  <a:gd name="T69" fmla="*/ 16 h 391"/>
                  <a:gd name="T70" fmla="*/ 2 w 399"/>
                  <a:gd name="T71" fmla="*/ 18 h 391"/>
                  <a:gd name="T72" fmla="*/ 2 w 399"/>
                  <a:gd name="T73" fmla="*/ 20 h 391"/>
                  <a:gd name="T74" fmla="*/ 4 w 399"/>
                  <a:gd name="T75" fmla="*/ 21 h 391"/>
                  <a:gd name="T76" fmla="*/ 5 w 399"/>
                  <a:gd name="T77" fmla="*/ 22 h 391"/>
                  <a:gd name="T78" fmla="*/ 7 w 399"/>
                  <a:gd name="T79" fmla="*/ 23 h 391"/>
                  <a:gd name="T80" fmla="*/ 9 w 399"/>
                  <a:gd name="T81" fmla="*/ 24 h 391"/>
                  <a:gd name="T82" fmla="*/ 11 w 399"/>
                  <a:gd name="T83" fmla="*/ 25 h 391"/>
                  <a:gd name="T84" fmla="*/ 13 w 399"/>
                  <a:gd name="T85" fmla="*/ 25 h 3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9"/>
                  <a:gd name="T130" fmla="*/ 0 h 391"/>
                  <a:gd name="T131" fmla="*/ 399 w 399"/>
                  <a:gd name="T132" fmla="*/ 391 h 3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9" h="391">
                    <a:moveTo>
                      <a:pt x="199" y="391"/>
                    </a:moveTo>
                    <a:lnTo>
                      <a:pt x="228" y="391"/>
                    </a:lnTo>
                    <a:lnTo>
                      <a:pt x="266" y="380"/>
                    </a:lnTo>
                    <a:lnTo>
                      <a:pt x="285" y="371"/>
                    </a:lnTo>
                    <a:lnTo>
                      <a:pt x="314" y="352"/>
                    </a:lnTo>
                    <a:lnTo>
                      <a:pt x="342" y="333"/>
                    </a:lnTo>
                    <a:lnTo>
                      <a:pt x="361" y="304"/>
                    </a:lnTo>
                    <a:lnTo>
                      <a:pt x="370" y="285"/>
                    </a:lnTo>
                    <a:lnTo>
                      <a:pt x="390" y="257"/>
                    </a:lnTo>
                    <a:lnTo>
                      <a:pt x="390" y="229"/>
                    </a:lnTo>
                    <a:lnTo>
                      <a:pt x="399" y="190"/>
                    </a:lnTo>
                    <a:lnTo>
                      <a:pt x="390" y="162"/>
                    </a:lnTo>
                    <a:lnTo>
                      <a:pt x="390" y="133"/>
                    </a:lnTo>
                    <a:lnTo>
                      <a:pt x="370" y="105"/>
                    </a:lnTo>
                    <a:lnTo>
                      <a:pt x="361" y="76"/>
                    </a:lnTo>
                    <a:lnTo>
                      <a:pt x="342" y="58"/>
                    </a:lnTo>
                    <a:lnTo>
                      <a:pt x="314" y="38"/>
                    </a:lnTo>
                    <a:lnTo>
                      <a:pt x="285" y="19"/>
                    </a:lnTo>
                    <a:lnTo>
                      <a:pt x="266" y="10"/>
                    </a:lnTo>
                    <a:lnTo>
                      <a:pt x="228" y="0"/>
                    </a:lnTo>
                    <a:lnTo>
                      <a:pt x="199" y="0"/>
                    </a:lnTo>
                    <a:lnTo>
                      <a:pt x="171" y="0"/>
                    </a:lnTo>
                    <a:lnTo>
                      <a:pt x="143" y="10"/>
                    </a:lnTo>
                    <a:lnTo>
                      <a:pt x="113" y="19"/>
                    </a:lnTo>
                    <a:lnTo>
                      <a:pt x="85" y="28"/>
                    </a:lnTo>
                    <a:lnTo>
                      <a:pt x="65" y="47"/>
                    </a:lnTo>
                    <a:lnTo>
                      <a:pt x="47" y="76"/>
                    </a:lnTo>
                    <a:lnTo>
                      <a:pt x="28" y="95"/>
                    </a:lnTo>
                    <a:lnTo>
                      <a:pt x="18" y="123"/>
                    </a:lnTo>
                    <a:lnTo>
                      <a:pt x="9" y="153"/>
                    </a:lnTo>
                    <a:lnTo>
                      <a:pt x="0" y="181"/>
                    </a:lnTo>
                    <a:lnTo>
                      <a:pt x="0" y="190"/>
                    </a:lnTo>
                    <a:lnTo>
                      <a:pt x="0" y="200"/>
                    </a:lnTo>
                    <a:lnTo>
                      <a:pt x="9" y="229"/>
                    </a:lnTo>
                    <a:lnTo>
                      <a:pt x="9" y="257"/>
                    </a:lnTo>
                    <a:lnTo>
                      <a:pt x="28" y="285"/>
                    </a:lnTo>
                    <a:lnTo>
                      <a:pt x="37" y="313"/>
                    </a:lnTo>
                    <a:lnTo>
                      <a:pt x="65" y="333"/>
                    </a:lnTo>
                    <a:lnTo>
                      <a:pt x="85" y="352"/>
                    </a:lnTo>
                    <a:lnTo>
                      <a:pt x="113" y="371"/>
                    </a:lnTo>
                    <a:lnTo>
                      <a:pt x="143" y="380"/>
                    </a:lnTo>
                    <a:lnTo>
                      <a:pt x="171" y="391"/>
                    </a:lnTo>
                    <a:lnTo>
                      <a:pt x="199" y="39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0" name="Freeform 195">
                <a:extLst>
                  <a:ext uri="{FF2B5EF4-FFF2-40B4-BE49-F238E27FC236}">
                    <a16:creationId xmlns:a16="http://schemas.microsoft.com/office/drawing/2014/main" id="{A469C67B-F9ED-4BAC-B2BF-06819692AEB2}"/>
                  </a:ext>
                </a:extLst>
              </p:cNvPr>
              <p:cNvSpPr>
                <a:spLocks/>
              </p:cNvSpPr>
              <p:nvPr/>
            </p:nvSpPr>
            <p:spPr bwMode="auto">
              <a:xfrm>
                <a:off x="788" y="2224"/>
                <a:ext cx="79" cy="78"/>
              </a:xfrm>
              <a:custGeom>
                <a:avLst/>
                <a:gdLst>
                  <a:gd name="T0" fmla="*/ 10 w 314"/>
                  <a:gd name="T1" fmla="*/ 19 h 314"/>
                  <a:gd name="T2" fmla="*/ 11 w 314"/>
                  <a:gd name="T3" fmla="*/ 19 h 314"/>
                  <a:gd name="T4" fmla="*/ 13 w 314"/>
                  <a:gd name="T5" fmla="*/ 19 h 314"/>
                  <a:gd name="T6" fmla="*/ 14 w 314"/>
                  <a:gd name="T7" fmla="*/ 18 h 314"/>
                  <a:gd name="T8" fmla="*/ 16 w 314"/>
                  <a:gd name="T9" fmla="*/ 18 h 314"/>
                  <a:gd name="T10" fmla="*/ 17 w 314"/>
                  <a:gd name="T11" fmla="*/ 16 h 314"/>
                  <a:gd name="T12" fmla="*/ 18 w 314"/>
                  <a:gd name="T13" fmla="*/ 15 h 314"/>
                  <a:gd name="T14" fmla="*/ 19 w 314"/>
                  <a:gd name="T15" fmla="*/ 14 h 314"/>
                  <a:gd name="T16" fmla="*/ 20 w 314"/>
                  <a:gd name="T17" fmla="*/ 13 h 314"/>
                  <a:gd name="T18" fmla="*/ 20 w 314"/>
                  <a:gd name="T19" fmla="*/ 11 h 314"/>
                  <a:gd name="T20" fmla="*/ 20 w 314"/>
                  <a:gd name="T21" fmla="*/ 9 h 314"/>
                  <a:gd name="T22" fmla="*/ 20 w 314"/>
                  <a:gd name="T23" fmla="*/ 8 h 314"/>
                  <a:gd name="T24" fmla="*/ 20 w 314"/>
                  <a:gd name="T25" fmla="*/ 6 h 314"/>
                  <a:gd name="T26" fmla="*/ 19 w 314"/>
                  <a:gd name="T27" fmla="*/ 5 h 314"/>
                  <a:gd name="T28" fmla="*/ 18 w 314"/>
                  <a:gd name="T29" fmla="*/ 4 h 314"/>
                  <a:gd name="T30" fmla="*/ 17 w 314"/>
                  <a:gd name="T31" fmla="*/ 3 h 314"/>
                  <a:gd name="T32" fmla="*/ 16 w 314"/>
                  <a:gd name="T33" fmla="*/ 2 h 314"/>
                  <a:gd name="T34" fmla="*/ 14 w 314"/>
                  <a:gd name="T35" fmla="*/ 1 h 314"/>
                  <a:gd name="T36" fmla="*/ 13 w 314"/>
                  <a:gd name="T37" fmla="*/ 0 h 314"/>
                  <a:gd name="T38" fmla="*/ 11 w 314"/>
                  <a:gd name="T39" fmla="*/ 0 h 314"/>
                  <a:gd name="T40" fmla="*/ 10 w 314"/>
                  <a:gd name="T41" fmla="*/ 0 h 314"/>
                  <a:gd name="T42" fmla="*/ 8 w 314"/>
                  <a:gd name="T43" fmla="*/ 0 h 314"/>
                  <a:gd name="T44" fmla="*/ 7 w 314"/>
                  <a:gd name="T45" fmla="*/ 0 h 314"/>
                  <a:gd name="T46" fmla="*/ 5 w 314"/>
                  <a:gd name="T47" fmla="*/ 1 h 314"/>
                  <a:gd name="T48" fmla="*/ 4 w 314"/>
                  <a:gd name="T49" fmla="*/ 2 h 314"/>
                  <a:gd name="T50" fmla="*/ 3 w 314"/>
                  <a:gd name="T51" fmla="*/ 3 h 314"/>
                  <a:gd name="T52" fmla="*/ 2 w 314"/>
                  <a:gd name="T53" fmla="*/ 4 h 314"/>
                  <a:gd name="T54" fmla="*/ 1 w 314"/>
                  <a:gd name="T55" fmla="*/ 5 h 314"/>
                  <a:gd name="T56" fmla="*/ 1 w 314"/>
                  <a:gd name="T57" fmla="*/ 6 h 314"/>
                  <a:gd name="T58" fmla="*/ 0 w 314"/>
                  <a:gd name="T59" fmla="*/ 8 h 314"/>
                  <a:gd name="T60" fmla="*/ 0 w 314"/>
                  <a:gd name="T61" fmla="*/ 9 h 314"/>
                  <a:gd name="T62" fmla="*/ 0 w 314"/>
                  <a:gd name="T63" fmla="*/ 11 h 314"/>
                  <a:gd name="T64" fmla="*/ 1 w 314"/>
                  <a:gd name="T65" fmla="*/ 13 h 314"/>
                  <a:gd name="T66" fmla="*/ 1 w 314"/>
                  <a:gd name="T67" fmla="*/ 14 h 314"/>
                  <a:gd name="T68" fmla="*/ 2 w 314"/>
                  <a:gd name="T69" fmla="*/ 15 h 314"/>
                  <a:gd name="T70" fmla="*/ 3 w 314"/>
                  <a:gd name="T71" fmla="*/ 16 h 314"/>
                  <a:gd name="T72" fmla="*/ 4 w 314"/>
                  <a:gd name="T73" fmla="*/ 18 h 314"/>
                  <a:gd name="T74" fmla="*/ 5 w 314"/>
                  <a:gd name="T75" fmla="*/ 18 h 314"/>
                  <a:gd name="T76" fmla="*/ 7 w 314"/>
                  <a:gd name="T77" fmla="*/ 19 h 314"/>
                  <a:gd name="T78" fmla="*/ 8 w 314"/>
                  <a:gd name="T79" fmla="*/ 19 h 314"/>
                  <a:gd name="T80" fmla="*/ 10 w 314"/>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2" y="314"/>
                    </a:moveTo>
                    <a:lnTo>
                      <a:pt x="180" y="314"/>
                    </a:lnTo>
                    <a:lnTo>
                      <a:pt x="210" y="303"/>
                    </a:lnTo>
                    <a:lnTo>
                      <a:pt x="228" y="294"/>
                    </a:lnTo>
                    <a:lnTo>
                      <a:pt x="257" y="285"/>
                    </a:lnTo>
                    <a:lnTo>
                      <a:pt x="275" y="266"/>
                    </a:lnTo>
                    <a:lnTo>
                      <a:pt x="286" y="247"/>
                    </a:lnTo>
                    <a:lnTo>
                      <a:pt x="305" y="228"/>
                    </a:lnTo>
                    <a:lnTo>
                      <a:pt x="314" y="208"/>
                    </a:lnTo>
                    <a:lnTo>
                      <a:pt x="314" y="180"/>
                    </a:lnTo>
                    <a:lnTo>
                      <a:pt x="314" y="152"/>
                    </a:lnTo>
                    <a:lnTo>
                      <a:pt x="314" y="132"/>
                    </a:lnTo>
                    <a:lnTo>
                      <a:pt x="314" y="104"/>
                    </a:lnTo>
                    <a:lnTo>
                      <a:pt x="305" y="85"/>
                    </a:lnTo>
                    <a:lnTo>
                      <a:pt x="286" y="66"/>
                    </a:lnTo>
                    <a:lnTo>
                      <a:pt x="275" y="48"/>
                    </a:lnTo>
                    <a:lnTo>
                      <a:pt x="257" y="28"/>
                    </a:lnTo>
                    <a:lnTo>
                      <a:pt x="228" y="18"/>
                    </a:lnTo>
                    <a:lnTo>
                      <a:pt x="210" y="9"/>
                    </a:lnTo>
                    <a:lnTo>
                      <a:pt x="180" y="0"/>
                    </a:lnTo>
                    <a:lnTo>
                      <a:pt x="162" y="0"/>
                    </a:lnTo>
                    <a:lnTo>
                      <a:pt x="133" y="0"/>
                    </a:lnTo>
                    <a:lnTo>
                      <a:pt x="104" y="9"/>
                    </a:lnTo>
                    <a:lnTo>
                      <a:pt x="85" y="18"/>
                    </a:lnTo>
                    <a:lnTo>
                      <a:pt x="67" y="28"/>
                    </a:lnTo>
                    <a:lnTo>
                      <a:pt x="48" y="48"/>
                    </a:lnTo>
                    <a:lnTo>
                      <a:pt x="28" y="66"/>
                    </a:lnTo>
                    <a:lnTo>
                      <a:pt x="19" y="85"/>
                    </a:lnTo>
                    <a:lnTo>
                      <a:pt x="9" y="104"/>
                    </a:lnTo>
                    <a:lnTo>
                      <a:pt x="0" y="132"/>
                    </a:lnTo>
                    <a:lnTo>
                      <a:pt x="0" y="152"/>
                    </a:lnTo>
                    <a:lnTo>
                      <a:pt x="0" y="180"/>
                    </a:lnTo>
                    <a:lnTo>
                      <a:pt x="9" y="208"/>
                    </a:lnTo>
                    <a:lnTo>
                      <a:pt x="19" y="228"/>
                    </a:lnTo>
                    <a:lnTo>
                      <a:pt x="28" y="247"/>
                    </a:lnTo>
                    <a:lnTo>
                      <a:pt x="48" y="266"/>
                    </a:lnTo>
                    <a:lnTo>
                      <a:pt x="67" y="285"/>
                    </a:lnTo>
                    <a:lnTo>
                      <a:pt x="85" y="294"/>
                    </a:lnTo>
                    <a:lnTo>
                      <a:pt x="104" y="303"/>
                    </a:lnTo>
                    <a:lnTo>
                      <a:pt x="133"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1" name="Freeform 196">
                <a:extLst>
                  <a:ext uri="{FF2B5EF4-FFF2-40B4-BE49-F238E27FC236}">
                    <a16:creationId xmlns:a16="http://schemas.microsoft.com/office/drawing/2014/main" id="{312C3DC0-E598-4E38-AEA7-AA369E547C0F}"/>
                  </a:ext>
                </a:extLst>
              </p:cNvPr>
              <p:cNvSpPr>
                <a:spLocks/>
              </p:cNvSpPr>
              <p:nvPr/>
            </p:nvSpPr>
            <p:spPr bwMode="auto">
              <a:xfrm>
                <a:off x="1026" y="2243"/>
                <a:ext cx="331" cy="330"/>
              </a:xfrm>
              <a:custGeom>
                <a:avLst/>
                <a:gdLst>
                  <a:gd name="T0" fmla="*/ 42 w 1323"/>
                  <a:gd name="T1" fmla="*/ 82 h 1321"/>
                  <a:gd name="T2" fmla="*/ 48 w 1323"/>
                  <a:gd name="T3" fmla="*/ 82 h 1321"/>
                  <a:gd name="T4" fmla="*/ 55 w 1323"/>
                  <a:gd name="T5" fmla="*/ 80 h 1321"/>
                  <a:gd name="T6" fmla="*/ 61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3 w 1323"/>
                  <a:gd name="T21" fmla="*/ 41 h 1321"/>
                  <a:gd name="T22" fmla="*/ 82 w 1323"/>
                  <a:gd name="T23" fmla="*/ 34 h 1321"/>
                  <a:gd name="T24" fmla="*/ 81 w 1323"/>
                  <a:gd name="T25" fmla="*/ 28 h 1321"/>
                  <a:gd name="T26" fmla="*/ 78 w 1323"/>
                  <a:gd name="T27" fmla="*/ 22 h 1321"/>
                  <a:gd name="T28" fmla="*/ 75 w 1323"/>
                  <a:gd name="T29" fmla="*/ 16 h 1321"/>
                  <a:gd name="T30" fmla="*/ 71 w 1323"/>
                  <a:gd name="T31" fmla="*/ 12 h 1321"/>
                  <a:gd name="T32" fmla="*/ 66 w 1323"/>
                  <a:gd name="T33" fmla="*/ 8 h 1321"/>
                  <a:gd name="T34" fmla="*/ 61 w 1323"/>
                  <a:gd name="T35" fmla="*/ 5 h 1321"/>
                  <a:gd name="T36" fmla="*/ 55 w 1323"/>
                  <a:gd name="T37" fmla="*/ 2 h 1321"/>
                  <a:gd name="T38" fmla="*/ 48 w 1323"/>
                  <a:gd name="T39" fmla="*/ 0 h 1321"/>
                  <a:gd name="T40" fmla="*/ 42 w 1323"/>
                  <a:gd name="T41" fmla="*/ 0 h 1321"/>
                  <a:gd name="T42" fmla="*/ 35 w 1323"/>
                  <a:gd name="T43" fmla="*/ 0 h 1321"/>
                  <a:gd name="T44" fmla="*/ 29 w 1323"/>
                  <a:gd name="T45" fmla="*/ 2 h 1321"/>
                  <a:gd name="T46" fmla="*/ 23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3 w 1323"/>
                  <a:gd name="T75" fmla="*/ 78 h 1321"/>
                  <a:gd name="T76" fmla="*/ 29 w 1323"/>
                  <a:gd name="T77" fmla="*/ 80 h 1321"/>
                  <a:gd name="T78" fmla="*/ 35 w 1323"/>
                  <a:gd name="T79" fmla="*/ 82 h 1321"/>
                  <a:gd name="T80" fmla="*/ 42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2" name="Freeform 197">
                <a:extLst>
                  <a:ext uri="{FF2B5EF4-FFF2-40B4-BE49-F238E27FC236}">
                    <a16:creationId xmlns:a16="http://schemas.microsoft.com/office/drawing/2014/main" id="{EEFACBF4-519D-47C6-8A8B-748F3FE3D4EC}"/>
                  </a:ext>
                </a:extLst>
              </p:cNvPr>
              <p:cNvSpPr>
                <a:spLocks/>
              </p:cNvSpPr>
              <p:nvPr/>
            </p:nvSpPr>
            <p:spPr bwMode="auto">
              <a:xfrm>
                <a:off x="1026" y="2243"/>
                <a:ext cx="331" cy="330"/>
              </a:xfrm>
              <a:custGeom>
                <a:avLst/>
                <a:gdLst>
                  <a:gd name="T0" fmla="*/ 42 w 1323"/>
                  <a:gd name="T1" fmla="*/ 82 h 1321"/>
                  <a:gd name="T2" fmla="*/ 48 w 1323"/>
                  <a:gd name="T3" fmla="*/ 82 h 1321"/>
                  <a:gd name="T4" fmla="*/ 55 w 1323"/>
                  <a:gd name="T5" fmla="*/ 80 h 1321"/>
                  <a:gd name="T6" fmla="*/ 61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3 w 1323"/>
                  <a:gd name="T21" fmla="*/ 41 h 1321"/>
                  <a:gd name="T22" fmla="*/ 82 w 1323"/>
                  <a:gd name="T23" fmla="*/ 34 h 1321"/>
                  <a:gd name="T24" fmla="*/ 81 w 1323"/>
                  <a:gd name="T25" fmla="*/ 28 h 1321"/>
                  <a:gd name="T26" fmla="*/ 78 w 1323"/>
                  <a:gd name="T27" fmla="*/ 22 h 1321"/>
                  <a:gd name="T28" fmla="*/ 75 w 1323"/>
                  <a:gd name="T29" fmla="*/ 16 h 1321"/>
                  <a:gd name="T30" fmla="*/ 71 w 1323"/>
                  <a:gd name="T31" fmla="*/ 12 h 1321"/>
                  <a:gd name="T32" fmla="*/ 66 w 1323"/>
                  <a:gd name="T33" fmla="*/ 8 h 1321"/>
                  <a:gd name="T34" fmla="*/ 61 w 1323"/>
                  <a:gd name="T35" fmla="*/ 5 h 1321"/>
                  <a:gd name="T36" fmla="*/ 55 w 1323"/>
                  <a:gd name="T37" fmla="*/ 2 h 1321"/>
                  <a:gd name="T38" fmla="*/ 48 w 1323"/>
                  <a:gd name="T39" fmla="*/ 0 h 1321"/>
                  <a:gd name="T40" fmla="*/ 42 w 1323"/>
                  <a:gd name="T41" fmla="*/ 0 h 1321"/>
                  <a:gd name="T42" fmla="*/ 35 w 1323"/>
                  <a:gd name="T43" fmla="*/ 0 h 1321"/>
                  <a:gd name="T44" fmla="*/ 29 w 1323"/>
                  <a:gd name="T45" fmla="*/ 2 h 1321"/>
                  <a:gd name="T46" fmla="*/ 23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3 w 1323"/>
                  <a:gd name="T75" fmla="*/ 78 h 1321"/>
                  <a:gd name="T76" fmla="*/ 29 w 1323"/>
                  <a:gd name="T77" fmla="*/ 80 h 1321"/>
                  <a:gd name="T78" fmla="*/ 35 w 1323"/>
                  <a:gd name="T79" fmla="*/ 82 h 1321"/>
                  <a:gd name="T80" fmla="*/ 42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13" name="Freeform 198">
                <a:extLst>
                  <a:ext uri="{FF2B5EF4-FFF2-40B4-BE49-F238E27FC236}">
                    <a16:creationId xmlns:a16="http://schemas.microsoft.com/office/drawing/2014/main" id="{A42C8837-C80B-40B9-9323-A90BC8A9098A}"/>
                  </a:ext>
                </a:extLst>
              </p:cNvPr>
              <p:cNvSpPr>
                <a:spLocks/>
              </p:cNvSpPr>
              <p:nvPr/>
            </p:nvSpPr>
            <p:spPr bwMode="auto">
              <a:xfrm>
                <a:off x="1026" y="2243"/>
                <a:ext cx="331" cy="330"/>
              </a:xfrm>
              <a:custGeom>
                <a:avLst/>
                <a:gdLst>
                  <a:gd name="T0" fmla="*/ 42 w 1323"/>
                  <a:gd name="T1" fmla="*/ 82 h 1321"/>
                  <a:gd name="T2" fmla="*/ 48 w 1323"/>
                  <a:gd name="T3" fmla="*/ 82 h 1321"/>
                  <a:gd name="T4" fmla="*/ 55 w 1323"/>
                  <a:gd name="T5" fmla="*/ 80 h 1321"/>
                  <a:gd name="T6" fmla="*/ 61 w 1323"/>
                  <a:gd name="T7" fmla="*/ 78 h 1321"/>
                  <a:gd name="T8" fmla="*/ 66 w 1323"/>
                  <a:gd name="T9" fmla="*/ 75 h 1321"/>
                  <a:gd name="T10" fmla="*/ 71 w 1323"/>
                  <a:gd name="T11" fmla="*/ 71 h 1321"/>
                  <a:gd name="T12" fmla="*/ 75 w 1323"/>
                  <a:gd name="T13" fmla="*/ 66 h 1321"/>
                  <a:gd name="T14" fmla="*/ 78 w 1323"/>
                  <a:gd name="T15" fmla="*/ 60 h 1321"/>
                  <a:gd name="T16" fmla="*/ 81 w 1323"/>
                  <a:gd name="T17" fmla="*/ 54 h 1321"/>
                  <a:gd name="T18" fmla="*/ 82 w 1323"/>
                  <a:gd name="T19" fmla="*/ 48 h 1321"/>
                  <a:gd name="T20" fmla="*/ 83 w 1323"/>
                  <a:gd name="T21" fmla="*/ 41 h 1321"/>
                  <a:gd name="T22" fmla="*/ 82 w 1323"/>
                  <a:gd name="T23" fmla="*/ 34 h 1321"/>
                  <a:gd name="T24" fmla="*/ 81 w 1323"/>
                  <a:gd name="T25" fmla="*/ 28 h 1321"/>
                  <a:gd name="T26" fmla="*/ 78 w 1323"/>
                  <a:gd name="T27" fmla="*/ 22 h 1321"/>
                  <a:gd name="T28" fmla="*/ 75 w 1323"/>
                  <a:gd name="T29" fmla="*/ 16 h 1321"/>
                  <a:gd name="T30" fmla="*/ 71 w 1323"/>
                  <a:gd name="T31" fmla="*/ 12 h 1321"/>
                  <a:gd name="T32" fmla="*/ 66 w 1323"/>
                  <a:gd name="T33" fmla="*/ 8 h 1321"/>
                  <a:gd name="T34" fmla="*/ 61 w 1323"/>
                  <a:gd name="T35" fmla="*/ 5 h 1321"/>
                  <a:gd name="T36" fmla="*/ 55 w 1323"/>
                  <a:gd name="T37" fmla="*/ 2 h 1321"/>
                  <a:gd name="T38" fmla="*/ 48 w 1323"/>
                  <a:gd name="T39" fmla="*/ 0 h 1321"/>
                  <a:gd name="T40" fmla="*/ 42 w 1323"/>
                  <a:gd name="T41" fmla="*/ 0 h 1321"/>
                  <a:gd name="T42" fmla="*/ 35 w 1323"/>
                  <a:gd name="T43" fmla="*/ 0 h 1321"/>
                  <a:gd name="T44" fmla="*/ 29 w 1323"/>
                  <a:gd name="T45" fmla="*/ 2 h 1321"/>
                  <a:gd name="T46" fmla="*/ 23 w 1323"/>
                  <a:gd name="T47" fmla="*/ 5 h 1321"/>
                  <a:gd name="T48" fmla="*/ 17 w 1323"/>
                  <a:gd name="T49" fmla="*/ 8 h 1321"/>
                  <a:gd name="T50" fmla="*/ 12 w 1323"/>
                  <a:gd name="T51" fmla="*/ 12 h 1321"/>
                  <a:gd name="T52" fmla="*/ 8 w 1323"/>
                  <a:gd name="T53" fmla="*/ 16 h 1321"/>
                  <a:gd name="T54" fmla="*/ 5 w 1323"/>
                  <a:gd name="T55" fmla="*/ 22 h 1321"/>
                  <a:gd name="T56" fmla="*/ 2 w 1323"/>
                  <a:gd name="T57" fmla="*/ 28 h 1321"/>
                  <a:gd name="T58" fmla="*/ 1 w 1323"/>
                  <a:gd name="T59" fmla="*/ 34 h 1321"/>
                  <a:gd name="T60" fmla="*/ 0 w 1323"/>
                  <a:gd name="T61" fmla="*/ 41 h 1321"/>
                  <a:gd name="T62" fmla="*/ 1 w 1323"/>
                  <a:gd name="T63" fmla="*/ 48 h 1321"/>
                  <a:gd name="T64" fmla="*/ 2 w 1323"/>
                  <a:gd name="T65" fmla="*/ 54 h 1321"/>
                  <a:gd name="T66" fmla="*/ 5 w 1323"/>
                  <a:gd name="T67" fmla="*/ 60 h 1321"/>
                  <a:gd name="T68" fmla="*/ 8 w 1323"/>
                  <a:gd name="T69" fmla="*/ 66 h 1321"/>
                  <a:gd name="T70" fmla="*/ 12 w 1323"/>
                  <a:gd name="T71" fmla="*/ 71 h 1321"/>
                  <a:gd name="T72" fmla="*/ 17 w 1323"/>
                  <a:gd name="T73" fmla="*/ 75 h 1321"/>
                  <a:gd name="T74" fmla="*/ 23 w 1323"/>
                  <a:gd name="T75" fmla="*/ 78 h 1321"/>
                  <a:gd name="T76" fmla="*/ 29 w 1323"/>
                  <a:gd name="T77" fmla="*/ 80 h 1321"/>
                  <a:gd name="T78" fmla="*/ 35 w 1323"/>
                  <a:gd name="T79" fmla="*/ 82 h 1321"/>
                  <a:gd name="T80" fmla="*/ 42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65" y="1321"/>
                    </a:moveTo>
                    <a:lnTo>
                      <a:pt x="771" y="1312"/>
                    </a:lnTo>
                    <a:lnTo>
                      <a:pt x="875" y="1284"/>
                    </a:lnTo>
                    <a:lnTo>
                      <a:pt x="970" y="1245"/>
                    </a:lnTo>
                    <a:lnTo>
                      <a:pt x="1056" y="1198"/>
                    </a:lnTo>
                    <a:lnTo>
                      <a:pt x="1132" y="1131"/>
                    </a:lnTo>
                    <a:lnTo>
                      <a:pt x="1199" y="1055"/>
                    </a:lnTo>
                    <a:lnTo>
                      <a:pt x="1247" y="960"/>
                    </a:lnTo>
                    <a:lnTo>
                      <a:pt x="1294" y="865"/>
                    </a:lnTo>
                    <a:lnTo>
                      <a:pt x="1314" y="770"/>
                    </a:lnTo>
                    <a:lnTo>
                      <a:pt x="1323" y="666"/>
                    </a:lnTo>
                    <a:lnTo>
                      <a:pt x="1314" y="551"/>
                    </a:lnTo>
                    <a:lnTo>
                      <a:pt x="1294" y="456"/>
                    </a:lnTo>
                    <a:lnTo>
                      <a:pt x="1247" y="361"/>
                    </a:lnTo>
                    <a:lnTo>
                      <a:pt x="1199" y="266"/>
                    </a:lnTo>
                    <a:lnTo>
                      <a:pt x="1132" y="190"/>
                    </a:lnTo>
                    <a:lnTo>
                      <a:pt x="1056" y="123"/>
                    </a:lnTo>
                    <a:lnTo>
                      <a:pt x="970" y="76"/>
                    </a:lnTo>
                    <a:lnTo>
                      <a:pt x="875" y="37"/>
                    </a:lnTo>
                    <a:lnTo>
                      <a:pt x="771" y="9"/>
                    </a:lnTo>
                    <a:lnTo>
                      <a:pt x="665" y="0"/>
                    </a:lnTo>
                    <a:lnTo>
                      <a:pt x="552" y="9"/>
                    </a:lnTo>
                    <a:lnTo>
                      <a:pt x="457" y="37"/>
                    </a:lnTo>
                    <a:lnTo>
                      <a:pt x="362" y="76"/>
                    </a:lnTo>
                    <a:lnTo>
                      <a:pt x="275" y="123"/>
                    </a:lnTo>
                    <a:lnTo>
                      <a:pt x="191" y="190"/>
                    </a:lnTo>
                    <a:lnTo>
                      <a:pt x="124" y="266"/>
                    </a:lnTo>
                    <a:lnTo>
                      <a:pt x="76" y="361"/>
                    </a:lnTo>
                    <a:lnTo>
                      <a:pt x="37" y="456"/>
                    </a:lnTo>
                    <a:lnTo>
                      <a:pt x="9" y="551"/>
                    </a:lnTo>
                    <a:lnTo>
                      <a:pt x="0" y="666"/>
                    </a:lnTo>
                    <a:lnTo>
                      <a:pt x="9" y="770"/>
                    </a:lnTo>
                    <a:lnTo>
                      <a:pt x="37" y="865"/>
                    </a:lnTo>
                    <a:lnTo>
                      <a:pt x="76" y="960"/>
                    </a:lnTo>
                    <a:lnTo>
                      <a:pt x="124" y="1055"/>
                    </a:lnTo>
                    <a:lnTo>
                      <a:pt x="191" y="1131"/>
                    </a:lnTo>
                    <a:lnTo>
                      <a:pt x="275" y="1198"/>
                    </a:lnTo>
                    <a:lnTo>
                      <a:pt x="362" y="1245"/>
                    </a:lnTo>
                    <a:lnTo>
                      <a:pt x="457" y="1284"/>
                    </a:lnTo>
                    <a:lnTo>
                      <a:pt x="552" y="1312"/>
                    </a:lnTo>
                    <a:lnTo>
                      <a:pt x="665"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914" name="Freeform 199">
                <a:extLst>
                  <a:ext uri="{FF2B5EF4-FFF2-40B4-BE49-F238E27FC236}">
                    <a16:creationId xmlns:a16="http://schemas.microsoft.com/office/drawing/2014/main" id="{97DB630F-9508-4FC5-B86F-27DDBD64AD08}"/>
                  </a:ext>
                </a:extLst>
              </p:cNvPr>
              <p:cNvSpPr>
                <a:spLocks/>
              </p:cNvSpPr>
              <p:nvPr/>
            </p:nvSpPr>
            <p:spPr bwMode="auto">
              <a:xfrm>
                <a:off x="1074" y="2267"/>
                <a:ext cx="173" cy="173"/>
              </a:xfrm>
              <a:custGeom>
                <a:avLst/>
                <a:gdLst>
                  <a:gd name="T0" fmla="*/ 21 w 694"/>
                  <a:gd name="T1" fmla="*/ 43 h 694"/>
                  <a:gd name="T2" fmla="*/ 25 w 694"/>
                  <a:gd name="T3" fmla="*/ 43 h 694"/>
                  <a:gd name="T4" fmla="*/ 28 w 694"/>
                  <a:gd name="T5" fmla="*/ 42 h 694"/>
                  <a:gd name="T6" fmla="*/ 31 w 694"/>
                  <a:gd name="T7" fmla="*/ 41 h 694"/>
                  <a:gd name="T8" fmla="*/ 34 w 694"/>
                  <a:gd name="T9" fmla="*/ 39 h 694"/>
                  <a:gd name="T10" fmla="*/ 37 w 694"/>
                  <a:gd name="T11" fmla="*/ 37 h 694"/>
                  <a:gd name="T12" fmla="*/ 39 w 694"/>
                  <a:gd name="T13" fmla="*/ 34 h 694"/>
                  <a:gd name="T14" fmla="*/ 41 w 694"/>
                  <a:gd name="T15" fmla="*/ 32 h 694"/>
                  <a:gd name="T16" fmla="*/ 42 w 694"/>
                  <a:gd name="T17" fmla="*/ 28 h 694"/>
                  <a:gd name="T18" fmla="*/ 43 w 694"/>
                  <a:gd name="T19" fmla="*/ 25 h 694"/>
                  <a:gd name="T20" fmla="*/ 43 w 694"/>
                  <a:gd name="T21" fmla="*/ 22 h 694"/>
                  <a:gd name="T22" fmla="*/ 43 w 694"/>
                  <a:gd name="T23" fmla="*/ 18 h 694"/>
                  <a:gd name="T24" fmla="*/ 42 w 694"/>
                  <a:gd name="T25" fmla="*/ 15 h 694"/>
                  <a:gd name="T26" fmla="*/ 41 w 694"/>
                  <a:gd name="T27" fmla="*/ 12 h 694"/>
                  <a:gd name="T28" fmla="*/ 39 w 694"/>
                  <a:gd name="T29" fmla="*/ 9 h 694"/>
                  <a:gd name="T30" fmla="*/ 37 w 694"/>
                  <a:gd name="T31" fmla="*/ 6 h 694"/>
                  <a:gd name="T32" fmla="*/ 34 w 694"/>
                  <a:gd name="T33" fmla="*/ 4 h 694"/>
                  <a:gd name="T34" fmla="*/ 31 w 694"/>
                  <a:gd name="T35" fmla="*/ 2 h 694"/>
                  <a:gd name="T36" fmla="*/ 28 w 694"/>
                  <a:gd name="T37" fmla="*/ 1 h 694"/>
                  <a:gd name="T38" fmla="*/ 25 w 694"/>
                  <a:gd name="T39" fmla="*/ 0 h 694"/>
                  <a:gd name="T40" fmla="*/ 21 w 694"/>
                  <a:gd name="T41" fmla="*/ 0 h 694"/>
                  <a:gd name="T42" fmla="*/ 18 w 694"/>
                  <a:gd name="T43" fmla="*/ 0 h 694"/>
                  <a:gd name="T44" fmla="*/ 15 w 694"/>
                  <a:gd name="T45" fmla="*/ 1 h 694"/>
                  <a:gd name="T46" fmla="*/ 11 w 694"/>
                  <a:gd name="T47" fmla="*/ 2 h 694"/>
                  <a:gd name="T48" fmla="*/ 9 w 694"/>
                  <a:gd name="T49" fmla="*/ 4 h 694"/>
                  <a:gd name="T50" fmla="*/ 6 w 694"/>
                  <a:gd name="T51" fmla="*/ 6 h 694"/>
                  <a:gd name="T52" fmla="*/ 4 w 694"/>
                  <a:gd name="T53" fmla="*/ 9 h 694"/>
                  <a:gd name="T54" fmla="*/ 2 w 694"/>
                  <a:gd name="T55" fmla="*/ 12 h 694"/>
                  <a:gd name="T56" fmla="*/ 0 w 694"/>
                  <a:gd name="T57" fmla="*/ 15 h 694"/>
                  <a:gd name="T58" fmla="*/ 0 w 694"/>
                  <a:gd name="T59" fmla="*/ 18 h 694"/>
                  <a:gd name="T60" fmla="*/ 0 w 694"/>
                  <a:gd name="T61" fmla="*/ 22 h 694"/>
                  <a:gd name="T62" fmla="*/ 0 w 694"/>
                  <a:gd name="T63" fmla="*/ 25 h 694"/>
                  <a:gd name="T64" fmla="*/ 0 w 694"/>
                  <a:gd name="T65" fmla="*/ 28 h 694"/>
                  <a:gd name="T66" fmla="*/ 2 w 694"/>
                  <a:gd name="T67" fmla="*/ 32 h 694"/>
                  <a:gd name="T68" fmla="*/ 4 w 694"/>
                  <a:gd name="T69" fmla="*/ 34 h 694"/>
                  <a:gd name="T70" fmla="*/ 6 w 694"/>
                  <a:gd name="T71" fmla="*/ 37 h 694"/>
                  <a:gd name="T72" fmla="*/ 9 w 694"/>
                  <a:gd name="T73" fmla="*/ 39 h 694"/>
                  <a:gd name="T74" fmla="*/ 11 w 694"/>
                  <a:gd name="T75" fmla="*/ 41 h 694"/>
                  <a:gd name="T76" fmla="*/ 15 w 694"/>
                  <a:gd name="T77" fmla="*/ 42 h 694"/>
                  <a:gd name="T78" fmla="*/ 18 w 694"/>
                  <a:gd name="T79" fmla="*/ 43 h 694"/>
                  <a:gd name="T80" fmla="*/ 21 w 694"/>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4"/>
                  <a:gd name="T124" fmla="*/ 0 h 694"/>
                  <a:gd name="T125" fmla="*/ 694 w 694"/>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4" h="694">
                    <a:moveTo>
                      <a:pt x="342" y="694"/>
                    </a:moveTo>
                    <a:lnTo>
                      <a:pt x="398" y="694"/>
                    </a:lnTo>
                    <a:lnTo>
                      <a:pt x="456" y="675"/>
                    </a:lnTo>
                    <a:lnTo>
                      <a:pt x="504" y="655"/>
                    </a:lnTo>
                    <a:lnTo>
                      <a:pt x="551" y="627"/>
                    </a:lnTo>
                    <a:lnTo>
                      <a:pt x="589" y="599"/>
                    </a:lnTo>
                    <a:lnTo>
                      <a:pt x="627" y="551"/>
                    </a:lnTo>
                    <a:lnTo>
                      <a:pt x="656" y="513"/>
                    </a:lnTo>
                    <a:lnTo>
                      <a:pt x="675" y="456"/>
                    </a:lnTo>
                    <a:lnTo>
                      <a:pt x="684" y="409"/>
                    </a:lnTo>
                    <a:lnTo>
                      <a:pt x="694" y="352"/>
                    </a:lnTo>
                    <a:lnTo>
                      <a:pt x="684" y="294"/>
                    </a:lnTo>
                    <a:lnTo>
                      <a:pt x="675" y="238"/>
                    </a:lnTo>
                    <a:lnTo>
                      <a:pt x="656" y="190"/>
                    </a:lnTo>
                    <a:lnTo>
                      <a:pt x="627" y="143"/>
                    </a:lnTo>
                    <a:lnTo>
                      <a:pt x="589" y="104"/>
                    </a:lnTo>
                    <a:lnTo>
                      <a:pt x="551" y="67"/>
                    </a:lnTo>
                    <a:lnTo>
                      <a:pt x="504" y="37"/>
                    </a:lnTo>
                    <a:lnTo>
                      <a:pt x="456" y="19"/>
                    </a:lnTo>
                    <a:lnTo>
                      <a:pt x="398" y="9"/>
                    </a:lnTo>
                    <a:lnTo>
                      <a:pt x="342" y="0"/>
                    </a:lnTo>
                    <a:lnTo>
                      <a:pt x="284" y="9"/>
                    </a:lnTo>
                    <a:lnTo>
                      <a:pt x="238" y="19"/>
                    </a:lnTo>
                    <a:lnTo>
                      <a:pt x="180" y="37"/>
                    </a:lnTo>
                    <a:lnTo>
                      <a:pt x="142" y="67"/>
                    </a:lnTo>
                    <a:lnTo>
                      <a:pt x="95" y="104"/>
                    </a:lnTo>
                    <a:lnTo>
                      <a:pt x="65" y="143"/>
                    </a:lnTo>
                    <a:lnTo>
                      <a:pt x="37" y="190"/>
                    </a:lnTo>
                    <a:lnTo>
                      <a:pt x="9" y="238"/>
                    </a:lnTo>
                    <a:lnTo>
                      <a:pt x="0" y="294"/>
                    </a:lnTo>
                    <a:lnTo>
                      <a:pt x="0" y="352"/>
                    </a:lnTo>
                    <a:lnTo>
                      <a:pt x="0" y="409"/>
                    </a:lnTo>
                    <a:lnTo>
                      <a:pt x="9" y="456"/>
                    </a:lnTo>
                    <a:lnTo>
                      <a:pt x="37" y="513"/>
                    </a:lnTo>
                    <a:lnTo>
                      <a:pt x="65" y="551"/>
                    </a:lnTo>
                    <a:lnTo>
                      <a:pt x="95" y="599"/>
                    </a:lnTo>
                    <a:lnTo>
                      <a:pt x="142" y="627"/>
                    </a:lnTo>
                    <a:lnTo>
                      <a:pt x="180" y="655"/>
                    </a:lnTo>
                    <a:lnTo>
                      <a:pt x="238" y="675"/>
                    </a:lnTo>
                    <a:lnTo>
                      <a:pt x="284" y="694"/>
                    </a:lnTo>
                    <a:lnTo>
                      <a:pt x="34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5" name="Freeform 200">
                <a:extLst>
                  <a:ext uri="{FF2B5EF4-FFF2-40B4-BE49-F238E27FC236}">
                    <a16:creationId xmlns:a16="http://schemas.microsoft.com/office/drawing/2014/main" id="{43286290-87DD-449C-BC7C-B2ADAE0D88F4}"/>
                  </a:ext>
                </a:extLst>
              </p:cNvPr>
              <p:cNvSpPr>
                <a:spLocks/>
              </p:cNvSpPr>
              <p:nvPr/>
            </p:nvSpPr>
            <p:spPr bwMode="auto">
              <a:xfrm>
                <a:off x="1078" y="2269"/>
                <a:ext cx="157" cy="157"/>
              </a:xfrm>
              <a:custGeom>
                <a:avLst/>
                <a:gdLst>
                  <a:gd name="T0" fmla="*/ 19 w 629"/>
                  <a:gd name="T1" fmla="*/ 39 h 628"/>
                  <a:gd name="T2" fmla="*/ 22 w 629"/>
                  <a:gd name="T3" fmla="*/ 39 h 628"/>
                  <a:gd name="T4" fmla="*/ 25 w 629"/>
                  <a:gd name="T5" fmla="*/ 38 h 628"/>
                  <a:gd name="T6" fmla="*/ 28 w 629"/>
                  <a:gd name="T7" fmla="*/ 37 h 628"/>
                  <a:gd name="T8" fmla="*/ 31 w 629"/>
                  <a:gd name="T9" fmla="*/ 35 h 628"/>
                  <a:gd name="T10" fmla="*/ 33 w 629"/>
                  <a:gd name="T11" fmla="*/ 33 h 628"/>
                  <a:gd name="T12" fmla="*/ 35 w 629"/>
                  <a:gd name="T13" fmla="*/ 31 h 628"/>
                  <a:gd name="T14" fmla="*/ 37 w 629"/>
                  <a:gd name="T15" fmla="*/ 29 h 628"/>
                  <a:gd name="T16" fmla="*/ 38 w 629"/>
                  <a:gd name="T17" fmla="*/ 26 h 628"/>
                  <a:gd name="T18" fmla="*/ 38 w 629"/>
                  <a:gd name="T19" fmla="*/ 23 h 628"/>
                  <a:gd name="T20" fmla="*/ 39 w 629"/>
                  <a:gd name="T21" fmla="*/ 20 h 628"/>
                  <a:gd name="T22" fmla="*/ 38 w 629"/>
                  <a:gd name="T23" fmla="*/ 17 h 628"/>
                  <a:gd name="T24" fmla="*/ 38 w 629"/>
                  <a:gd name="T25" fmla="*/ 14 h 628"/>
                  <a:gd name="T26" fmla="*/ 37 w 629"/>
                  <a:gd name="T27" fmla="*/ 11 h 628"/>
                  <a:gd name="T28" fmla="*/ 35 w 629"/>
                  <a:gd name="T29" fmla="*/ 9 h 628"/>
                  <a:gd name="T30" fmla="*/ 33 w 629"/>
                  <a:gd name="T31" fmla="*/ 6 h 628"/>
                  <a:gd name="T32" fmla="*/ 31 w 629"/>
                  <a:gd name="T33" fmla="*/ 4 h 628"/>
                  <a:gd name="T34" fmla="*/ 28 w 629"/>
                  <a:gd name="T35" fmla="*/ 3 h 628"/>
                  <a:gd name="T36" fmla="*/ 25 w 629"/>
                  <a:gd name="T37" fmla="*/ 1 h 628"/>
                  <a:gd name="T38" fmla="*/ 22 w 629"/>
                  <a:gd name="T39" fmla="*/ 1 h 628"/>
                  <a:gd name="T40" fmla="*/ 19 w 629"/>
                  <a:gd name="T41" fmla="*/ 0 h 628"/>
                  <a:gd name="T42" fmla="*/ 16 w 629"/>
                  <a:gd name="T43" fmla="*/ 1 h 628"/>
                  <a:gd name="T44" fmla="*/ 14 w 629"/>
                  <a:gd name="T45" fmla="*/ 1 h 628"/>
                  <a:gd name="T46" fmla="*/ 11 w 629"/>
                  <a:gd name="T47" fmla="*/ 3 h 628"/>
                  <a:gd name="T48" fmla="*/ 8 w 629"/>
                  <a:gd name="T49" fmla="*/ 4 h 628"/>
                  <a:gd name="T50" fmla="*/ 6 w 629"/>
                  <a:gd name="T51" fmla="*/ 6 h 628"/>
                  <a:gd name="T52" fmla="*/ 4 w 629"/>
                  <a:gd name="T53" fmla="*/ 9 h 628"/>
                  <a:gd name="T54" fmla="*/ 2 w 629"/>
                  <a:gd name="T55" fmla="*/ 11 h 628"/>
                  <a:gd name="T56" fmla="*/ 1 w 629"/>
                  <a:gd name="T57" fmla="*/ 13 h 628"/>
                  <a:gd name="T58" fmla="*/ 0 w 629"/>
                  <a:gd name="T59" fmla="*/ 16 h 628"/>
                  <a:gd name="T60" fmla="*/ 0 w 629"/>
                  <a:gd name="T61" fmla="*/ 20 h 628"/>
                  <a:gd name="T62" fmla="*/ 0 w 629"/>
                  <a:gd name="T63" fmla="*/ 20 h 628"/>
                  <a:gd name="T64" fmla="*/ 0 w 629"/>
                  <a:gd name="T65" fmla="*/ 21 h 628"/>
                  <a:gd name="T66" fmla="*/ 0 w 629"/>
                  <a:gd name="T67" fmla="*/ 24 h 628"/>
                  <a:gd name="T68" fmla="*/ 1 w 629"/>
                  <a:gd name="T69" fmla="*/ 27 h 628"/>
                  <a:gd name="T70" fmla="*/ 2 w 629"/>
                  <a:gd name="T71" fmla="*/ 29 h 628"/>
                  <a:gd name="T72" fmla="*/ 4 w 629"/>
                  <a:gd name="T73" fmla="*/ 32 h 628"/>
                  <a:gd name="T74" fmla="*/ 6 w 629"/>
                  <a:gd name="T75" fmla="*/ 34 h 628"/>
                  <a:gd name="T76" fmla="*/ 8 w 629"/>
                  <a:gd name="T77" fmla="*/ 36 h 628"/>
                  <a:gd name="T78" fmla="*/ 11 w 629"/>
                  <a:gd name="T79" fmla="*/ 37 h 628"/>
                  <a:gd name="T80" fmla="*/ 14 w 629"/>
                  <a:gd name="T81" fmla="*/ 38 h 628"/>
                  <a:gd name="T82" fmla="*/ 16 w 629"/>
                  <a:gd name="T83" fmla="*/ 39 h 628"/>
                  <a:gd name="T84" fmla="*/ 19 w 629"/>
                  <a:gd name="T85" fmla="*/ 39 h 62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8"/>
                  <a:gd name="T131" fmla="*/ 629 w 629"/>
                  <a:gd name="T132" fmla="*/ 628 h 62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8">
                    <a:moveTo>
                      <a:pt x="313" y="628"/>
                    </a:moveTo>
                    <a:lnTo>
                      <a:pt x="361" y="618"/>
                    </a:lnTo>
                    <a:lnTo>
                      <a:pt x="409" y="609"/>
                    </a:lnTo>
                    <a:lnTo>
                      <a:pt x="456" y="590"/>
                    </a:lnTo>
                    <a:lnTo>
                      <a:pt x="495" y="562"/>
                    </a:lnTo>
                    <a:lnTo>
                      <a:pt x="533" y="533"/>
                    </a:lnTo>
                    <a:lnTo>
                      <a:pt x="562" y="495"/>
                    </a:lnTo>
                    <a:lnTo>
                      <a:pt x="590" y="456"/>
                    </a:lnTo>
                    <a:lnTo>
                      <a:pt x="609" y="409"/>
                    </a:lnTo>
                    <a:lnTo>
                      <a:pt x="618" y="361"/>
                    </a:lnTo>
                    <a:lnTo>
                      <a:pt x="629" y="314"/>
                    </a:lnTo>
                    <a:lnTo>
                      <a:pt x="618" y="266"/>
                    </a:lnTo>
                    <a:lnTo>
                      <a:pt x="609" y="218"/>
                    </a:lnTo>
                    <a:lnTo>
                      <a:pt x="590" y="171"/>
                    </a:lnTo>
                    <a:lnTo>
                      <a:pt x="562" y="134"/>
                    </a:lnTo>
                    <a:lnTo>
                      <a:pt x="533" y="95"/>
                    </a:lnTo>
                    <a:lnTo>
                      <a:pt x="495" y="67"/>
                    </a:lnTo>
                    <a:lnTo>
                      <a:pt x="456" y="39"/>
                    </a:lnTo>
                    <a:lnTo>
                      <a:pt x="409" y="19"/>
                    </a:lnTo>
                    <a:lnTo>
                      <a:pt x="361" y="10"/>
                    </a:lnTo>
                    <a:lnTo>
                      <a:pt x="313" y="0"/>
                    </a:lnTo>
                    <a:lnTo>
                      <a:pt x="266" y="10"/>
                    </a:lnTo>
                    <a:lnTo>
                      <a:pt x="220" y="19"/>
                    </a:lnTo>
                    <a:lnTo>
                      <a:pt x="172" y="39"/>
                    </a:lnTo>
                    <a:lnTo>
                      <a:pt x="133" y="67"/>
                    </a:lnTo>
                    <a:lnTo>
                      <a:pt x="95" y="95"/>
                    </a:lnTo>
                    <a:lnTo>
                      <a:pt x="66" y="134"/>
                    </a:lnTo>
                    <a:lnTo>
                      <a:pt x="38" y="171"/>
                    </a:lnTo>
                    <a:lnTo>
                      <a:pt x="19" y="209"/>
                    </a:lnTo>
                    <a:lnTo>
                      <a:pt x="10" y="257"/>
                    </a:lnTo>
                    <a:lnTo>
                      <a:pt x="0" y="314"/>
                    </a:lnTo>
                    <a:lnTo>
                      <a:pt x="0" y="324"/>
                    </a:lnTo>
                    <a:lnTo>
                      <a:pt x="0" y="333"/>
                    </a:lnTo>
                    <a:lnTo>
                      <a:pt x="10" y="380"/>
                    </a:lnTo>
                    <a:lnTo>
                      <a:pt x="19" y="428"/>
                    </a:lnTo>
                    <a:lnTo>
                      <a:pt x="38" y="467"/>
                    </a:lnTo>
                    <a:lnTo>
                      <a:pt x="66" y="504"/>
                    </a:lnTo>
                    <a:lnTo>
                      <a:pt x="95" y="542"/>
                    </a:lnTo>
                    <a:lnTo>
                      <a:pt x="133" y="571"/>
                    </a:lnTo>
                    <a:lnTo>
                      <a:pt x="172" y="590"/>
                    </a:lnTo>
                    <a:lnTo>
                      <a:pt x="220" y="609"/>
                    </a:lnTo>
                    <a:lnTo>
                      <a:pt x="266" y="618"/>
                    </a:lnTo>
                    <a:lnTo>
                      <a:pt x="313" y="62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6" name="Freeform 201">
                <a:extLst>
                  <a:ext uri="{FF2B5EF4-FFF2-40B4-BE49-F238E27FC236}">
                    <a16:creationId xmlns:a16="http://schemas.microsoft.com/office/drawing/2014/main" id="{679AC74B-70C3-4834-A4A3-6A04F8B908DC}"/>
                  </a:ext>
                </a:extLst>
              </p:cNvPr>
              <p:cNvSpPr>
                <a:spLocks/>
              </p:cNvSpPr>
              <p:nvPr/>
            </p:nvSpPr>
            <p:spPr bwMode="auto">
              <a:xfrm>
                <a:off x="1086" y="2271"/>
                <a:ext cx="135" cy="138"/>
              </a:xfrm>
              <a:custGeom>
                <a:avLst/>
                <a:gdLst>
                  <a:gd name="T0" fmla="*/ 17 w 542"/>
                  <a:gd name="T1" fmla="*/ 35 h 552"/>
                  <a:gd name="T2" fmla="*/ 19 w 542"/>
                  <a:gd name="T3" fmla="*/ 34 h 552"/>
                  <a:gd name="T4" fmla="*/ 22 w 542"/>
                  <a:gd name="T5" fmla="*/ 33 h 552"/>
                  <a:gd name="T6" fmla="*/ 25 w 542"/>
                  <a:gd name="T7" fmla="*/ 33 h 552"/>
                  <a:gd name="T8" fmla="*/ 27 w 542"/>
                  <a:gd name="T9" fmla="*/ 31 h 552"/>
                  <a:gd name="T10" fmla="*/ 29 w 542"/>
                  <a:gd name="T11" fmla="*/ 29 h 552"/>
                  <a:gd name="T12" fmla="*/ 31 w 542"/>
                  <a:gd name="T13" fmla="*/ 27 h 552"/>
                  <a:gd name="T14" fmla="*/ 32 w 542"/>
                  <a:gd name="T15" fmla="*/ 25 h 552"/>
                  <a:gd name="T16" fmla="*/ 33 w 542"/>
                  <a:gd name="T17" fmla="*/ 23 h 552"/>
                  <a:gd name="T18" fmla="*/ 34 w 542"/>
                  <a:gd name="T19" fmla="*/ 20 h 552"/>
                  <a:gd name="T20" fmla="*/ 34 w 542"/>
                  <a:gd name="T21" fmla="*/ 17 h 552"/>
                  <a:gd name="T22" fmla="*/ 34 w 542"/>
                  <a:gd name="T23" fmla="*/ 15 h 552"/>
                  <a:gd name="T24" fmla="*/ 33 w 542"/>
                  <a:gd name="T25" fmla="*/ 12 h 552"/>
                  <a:gd name="T26" fmla="*/ 32 w 542"/>
                  <a:gd name="T27" fmla="*/ 10 h 552"/>
                  <a:gd name="T28" fmla="*/ 31 w 542"/>
                  <a:gd name="T29" fmla="*/ 7 h 552"/>
                  <a:gd name="T30" fmla="*/ 29 w 542"/>
                  <a:gd name="T31" fmla="*/ 5 h 552"/>
                  <a:gd name="T32" fmla="*/ 27 w 542"/>
                  <a:gd name="T33" fmla="*/ 4 h 552"/>
                  <a:gd name="T34" fmla="*/ 25 w 542"/>
                  <a:gd name="T35" fmla="*/ 3 h 552"/>
                  <a:gd name="T36" fmla="*/ 22 w 542"/>
                  <a:gd name="T37" fmla="*/ 1 h 552"/>
                  <a:gd name="T38" fmla="*/ 19 w 542"/>
                  <a:gd name="T39" fmla="*/ 1 h 552"/>
                  <a:gd name="T40" fmla="*/ 17 w 542"/>
                  <a:gd name="T41" fmla="*/ 0 h 552"/>
                  <a:gd name="T42" fmla="*/ 14 w 542"/>
                  <a:gd name="T43" fmla="*/ 1 h 552"/>
                  <a:gd name="T44" fmla="*/ 12 w 542"/>
                  <a:gd name="T45" fmla="*/ 1 h 552"/>
                  <a:gd name="T46" fmla="*/ 9 w 542"/>
                  <a:gd name="T47" fmla="*/ 3 h 552"/>
                  <a:gd name="T48" fmla="*/ 7 w 542"/>
                  <a:gd name="T49" fmla="*/ 4 h 552"/>
                  <a:gd name="T50" fmla="*/ 5 w 542"/>
                  <a:gd name="T51" fmla="*/ 5 h 552"/>
                  <a:gd name="T52" fmla="*/ 3 w 542"/>
                  <a:gd name="T53" fmla="*/ 7 h 552"/>
                  <a:gd name="T54" fmla="*/ 2 w 542"/>
                  <a:gd name="T55" fmla="*/ 10 h 552"/>
                  <a:gd name="T56" fmla="*/ 1 w 542"/>
                  <a:gd name="T57" fmla="*/ 12 h 552"/>
                  <a:gd name="T58" fmla="*/ 0 w 542"/>
                  <a:gd name="T59" fmla="*/ 14 h 552"/>
                  <a:gd name="T60" fmla="*/ 0 w 542"/>
                  <a:gd name="T61" fmla="*/ 17 h 552"/>
                  <a:gd name="T62" fmla="*/ 0 w 542"/>
                  <a:gd name="T63" fmla="*/ 18 h 552"/>
                  <a:gd name="T64" fmla="*/ 0 w 542"/>
                  <a:gd name="T65" fmla="*/ 19 h 552"/>
                  <a:gd name="T66" fmla="*/ 0 w 542"/>
                  <a:gd name="T67" fmla="*/ 21 h 552"/>
                  <a:gd name="T68" fmla="*/ 1 w 542"/>
                  <a:gd name="T69" fmla="*/ 23 h 552"/>
                  <a:gd name="T70" fmla="*/ 2 w 542"/>
                  <a:gd name="T71" fmla="*/ 26 h 552"/>
                  <a:gd name="T72" fmla="*/ 3 w 542"/>
                  <a:gd name="T73" fmla="*/ 28 h 552"/>
                  <a:gd name="T74" fmla="*/ 5 w 542"/>
                  <a:gd name="T75" fmla="*/ 30 h 552"/>
                  <a:gd name="T76" fmla="*/ 7 w 542"/>
                  <a:gd name="T77" fmla="*/ 32 h 552"/>
                  <a:gd name="T78" fmla="*/ 9 w 542"/>
                  <a:gd name="T79" fmla="*/ 33 h 552"/>
                  <a:gd name="T80" fmla="*/ 12 w 542"/>
                  <a:gd name="T81" fmla="*/ 33 h 552"/>
                  <a:gd name="T82" fmla="*/ 14 w 542"/>
                  <a:gd name="T83" fmla="*/ 34 h 552"/>
                  <a:gd name="T84" fmla="*/ 17 w 542"/>
                  <a:gd name="T85" fmla="*/ 35 h 5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2"/>
                  <a:gd name="T130" fmla="*/ 0 h 552"/>
                  <a:gd name="T131" fmla="*/ 542 w 542"/>
                  <a:gd name="T132" fmla="*/ 552 h 5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2" h="552">
                    <a:moveTo>
                      <a:pt x="275" y="552"/>
                    </a:moveTo>
                    <a:lnTo>
                      <a:pt x="314" y="541"/>
                    </a:lnTo>
                    <a:lnTo>
                      <a:pt x="362" y="532"/>
                    </a:lnTo>
                    <a:lnTo>
                      <a:pt x="399" y="523"/>
                    </a:lnTo>
                    <a:lnTo>
                      <a:pt x="438" y="494"/>
                    </a:lnTo>
                    <a:lnTo>
                      <a:pt x="466" y="466"/>
                    </a:lnTo>
                    <a:lnTo>
                      <a:pt x="494" y="437"/>
                    </a:lnTo>
                    <a:lnTo>
                      <a:pt x="513" y="399"/>
                    </a:lnTo>
                    <a:lnTo>
                      <a:pt x="533" y="361"/>
                    </a:lnTo>
                    <a:lnTo>
                      <a:pt x="542" y="323"/>
                    </a:lnTo>
                    <a:lnTo>
                      <a:pt x="542" y="275"/>
                    </a:lnTo>
                    <a:lnTo>
                      <a:pt x="542" y="238"/>
                    </a:lnTo>
                    <a:lnTo>
                      <a:pt x="533" y="191"/>
                    </a:lnTo>
                    <a:lnTo>
                      <a:pt x="513" y="152"/>
                    </a:lnTo>
                    <a:lnTo>
                      <a:pt x="494" y="113"/>
                    </a:lnTo>
                    <a:lnTo>
                      <a:pt x="466" y="85"/>
                    </a:lnTo>
                    <a:lnTo>
                      <a:pt x="438" y="57"/>
                    </a:lnTo>
                    <a:lnTo>
                      <a:pt x="399" y="38"/>
                    </a:lnTo>
                    <a:lnTo>
                      <a:pt x="362" y="18"/>
                    </a:lnTo>
                    <a:lnTo>
                      <a:pt x="314" y="9"/>
                    </a:lnTo>
                    <a:lnTo>
                      <a:pt x="275" y="0"/>
                    </a:lnTo>
                    <a:lnTo>
                      <a:pt x="228" y="9"/>
                    </a:lnTo>
                    <a:lnTo>
                      <a:pt x="191" y="18"/>
                    </a:lnTo>
                    <a:lnTo>
                      <a:pt x="152" y="38"/>
                    </a:lnTo>
                    <a:lnTo>
                      <a:pt x="113" y="57"/>
                    </a:lnTo>
                    <a:lnTo>
                      <a:pt x="85" y="85"/>
                    </a:lnTo>
                    <a:lnTo>
                      <a:pt x="57" y="113"/>
                    </a:lnTo>
                    <a:lnTo>
                      <a:pt x="28" y="152"/>
                    </a:lnTo>
                    <a:lnTo>
                      <a:pt x="18" y="191"/>
                    </a:lnTo>
                    <a:lnTo>
                      <a:pt x="0" y="228"/>
                    </a:lnTo>
                    <a:lnTo>
                      <a:pt x="0" y="275"/>
                    </a:lnTo>
                    <a:lnTo>
                      <a:pt x="0" y="286"/>
                    </a:lnTo>
                    <a:lnTo>
                      <a:pt x="0" y="295"/>
                    </a:lnTo>
                    <a:lnTo>
                      <a:pt x="9" y="333"/>
                    </a:lnTo>
                    <a:lnTo>
                      <a:pt x="18" y="370"/>
                    </a:lnTo>
                    <a:lnTo>
                      <a:pt x="37" y="409"/>
                    </a:lnTo>
                    <a:lnTo>
                      <a:pt x="57" y="446"/>
                    </a:lnTo>
                    <a:lnTo>
                      <a:pt x="85" y="476"/>
                    </a:lnTo>
                    <a:lnTo>
                      <a:pt x="113" y="504"/>
                    </a:lnTo>
                    <a:lnTo>
                      <a:pt x="152" y="523"/>
                    </a:lnTo>
                    <a:lnTo>
                      <a:pt x="191" y="532"/>
                    </a:lnTo>
                    <a:lnTo>
                      <a:pt x="228" y="541"/>
                    </a:lnTo>
                    <a:lnTo>
                      <a:pt x="275"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7" name="Freeform 202">
                <a:extLst>
                  <a:ext uri="{FF2B5EF4-FFF2-40B4-BE49-F238E27FC236}">
                    <a16:creationId xmlns:a16="http://schemas.microsoft.com/office/drawing/2014/main" id="{6BF1417C-5E28-48D7-9E2D-35CDE1513D2F}"/>
                  </a:ext>
                </a:extLst>
              </p:cNvPr>
              <p:cNvSpPr>
                <a:spLocks/>
              </p:cNvSpPr>
              <p:nvPr/>
            </p:nvSpPr>
            <p:spPr bwMode="auto">
              <a:xfrm>
                <a:off x="1093" y="2276"/>
                <a:ext cx="116" cy="116"/>
              </a:xfrm>
              <a:custGeom>
                <a:avLst/>
                <a:gdLst>
                  <a:gd name="T0" fmla="*/ 14 w 466"/>
                  <a:gd name="T1" fmla="*/ 29 h 467"/>
                  <a:gd name="T2" fmla="*/ 16 w 466"/>
                  <a:gd name="T3" fmla="*/ 29 h 467"/>
                  <a:gd name="T4" fmla="*/ 19 w 466"/>
                  <a:gd name="T5" fmla="*/ 28 h 467"/>
                  <a:gd name="T6" fmla="*/ 21 w 466"/>
                  <a:gd name="T7" fmla="*/ 27 h 467"/>
                  <a:gd name="T8" fmla="*/ 23 w 466"/>
                  <a:gd name="T9" fmla="*/ 26 h 467"/>
                  <a:gd name="T10" fmla="*/ 25 w 466"/>
                  <a:gd name="T11" fmla="*/ 25 h 467"/>
                  <a:gd name="T12" fmla="*/ 26 w 466"/>
                  <a:gd name="T13" fmla="*/ 23 h 467"/>
                  <a:gd name="T14" fmla="*/ 27 w 466"/>
                  <a:gd name="T15" fmla="*/ 21 h 467"/>
                  <a:gd name="T16" fmla="*/ 28 w 466"/>
                  <a:gd name="T17" fmla="*/ 19 h 467"/>
                  <a:gd name="T18" fmla="*/ 29 w 466"/>
                  <a:gd name="T19" fmla="*/ 17 h 467"/>
                  <a:gd name="T20" fmla="*/ 29 w 466"/>
                  <a:gd name="T21" fmla="*/ 14 h 467"/>
                  <a:gd name="T22" fmla="*/ 29 w 466"/>
                  <a:gd name="T23" fmla="*/ 12 h 467"/>
                  <a:gd name="T24" fmla="*/ 28 w 466"/>
                  <a:gd name="T25" fmla="*/ 10 h 467"/>
                  <a:gd name="T26" fmla="*/ 27 w 466"/>
                  <a:gd name="T27" fmla="*/ 8 h 467"/>
                  <a:gd name="T28" fmla="*/ 26 w 466"/>
                  <a:gd name="T29" fmla="*/ 6 h 467"/>
                  <a:gd name="T30" fmla="*/ 25 w 466"/>
                  <a:gd name="T31" fmla="*/ 4 h 467"/>
                  <a:gd name="T32" fmla="*/ 23 w 466"/>
                  <a:gd name="T33" fmla="*/ 2 h 467"/>
                  <a:gd name="T34" fmla="*/ 21 w 466"/>
                  <a:gd name="T35" fmla="*/ 1 h 467"/>
                  <a:gd name="T36" fmla="*/ 19 w 466"/>
                  <a:gd name="T37" fmla="*/ 1 h 467"/>
                  <a:gd name="T38" fmla="*/ 16 w 466"/>
                  <a:gd name="T39" fmla="*/ 0 h 467"/>
                  <a:gd name="T40" fmla="*/ 14 w 466"/>
                  <a:gd name="T41" fmla="*/ 0 h 467"/>
                  <a:gd name="T42" fmla="*/ 12 w 466"/>
                  <a:gd name="T43" fmla="*/ 0 h 467"/>
                  <a:gd name="T44" fmla="*/ 10 w 466"/>
                  <a:gd name="T45" fmla="*/ 1 h 467"/>
                  <a:gd name="T46" fmla="*/ 8 w 466"/>
                  <a:gd name="T47" fmla="*/ 1 h 467"/>
                  <a:gd name="T48" fmla="*/ 6 w 466"/>
                  <a:gd name="T49" fmla="*/ 2 h 467"/>
                  <a:gd name="T50" fmla="*/ 4 w 466"/>
                  <a:gd name="T51" fmla="*/ 4 h 467"/>
                  <a:gd name="T52" fmla="*/ 3 w 466"/>
                  <a:gd name="T53" fmla="*/ 6 h 467"/>
                  <a:gd name="T54" fmla="*/ 2 w 466"/>
                  <a:gd name="T55" fmla="*/ 8 h 467"/>
                  <a:gd name="T56" fmla="*/ 0 w 466"/>
                  <a:gd name="T57" fmla="*/ 9 h 467"/>
                  <a:gd name="T58" fmla="*/ 0 w 466"/>
                  <a:gd name="T59" fmla="*/ 12 h 467"/>
                  <a:gd name="T60" fmla="*/ 0 w 466"/>
                  <a:gd name="T61" fmla="*/ 14 h 467"/>
                  <a:gd name="T62" fmla="*/ 0 w 466"/>
                  <a:gd name="T63" fmla="*/ 15 h 467"/>
                  <a:gd name="T64" fmla="*/ 0 w 466"/>
                  <a:gd name="T65" fmla="*/ 17 h 467"/>
                  <a:gd name="T66" fmla="*/ 0 w 466"/>
                  <a:gd name="T67" fmla="*/ 19 h 467"/>
                  <a:gd name="T68" fmla="*/ 2 w 466"/>
                  <a:gd name="T69" fmla="*/ 21 h 467"/>
                  <a:gd name="T70" fmla="*/ 3 w 466"/>
                  <a:gd name="T71" fmla="*/ 23 h 467"/>
                  <a:gd name="T72" fmla="*/ 4 w 466"/>
                  <a:gd name="T73" fmla="*/ 25 h 467"/>
                  <a:gd name="T74" fmla="*/ 6 w 466"/>
                  <a:gd name="T75" fmla="*/ 26 h 467"/>
                  <a:gd name="T76" fmla="*/ 8 w 466"/>
                  <a:gd name="T77" fmla="*/ 27 h 467"/>
                  <a:gd name="T78" fmla="*/ 10 w 466"/>
                  <a:gd name="T79" fmla="*/ 28 h 467"/>
                  <a:gd name="T80" fmla="*/ 12 w 466"/>
                  <a:gd name="T81" fmla="*/ 29 h 467"/>
                  <a:gd name="T82" fmla="*/ 14 w 466"/>
                  <a:gd name="T83" fmla="*/ 29 h 4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7"/>
                  <a:gd name="T128" fmla="*/ 466 w 466"/>
                  <a:gd name="T129" fmla="*/ 467 h 4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7">
                    <a:moveTo>
                      <a:pt x="228" y="467"/>
                    </a:moveTo>
                    <a:lnTo>
                      <a:pt x="267" y="467"/>
                    </a:lnTo>
                    <a:lnTo>
                      <a:pt x="304" y="458"/>
                    </a:lnTo>
                    <a:lnTo>
                      <a:pt x="343" y="439"/>
                    </a:lnTo>
                    <a:lnTo>
                      <a:pt x="371" y="419"/>
                    </a:lnTo>
                    <a:lnTo>
                      <a:pt x="399" y="400"/>
                    </a:lnTo>
                    <a:lnTo>
                      <a:pt x="419" y="372"/>
                    </a:lnTo>
                    <a:lnTo>
                      <a:pt x="438" y="343"/>
                    </a:lnTo>
                    <a:lnTo>
                      <a:pt x="457" y="305"/>
                    </a:lnTo>
                    <a:lnTo>
                      <a:pt x="466" y="268"/>
                    </a:lnTo>
                    <a:lnTo>
                      <a:pt x="466" y="229"/>
                    </a:lnTo>
                    <a:lnTo>
                      <a:pt x="466" y="190"/>
                    </a:lnTo>
                    <a:lnTo>
                      <a:pt x="457" y="162"/>
                    </a:lnTo>
                    <a:lnTo>
                      <a:pt x="438" y="125"/>
                    </a:lnTo>
                    <a:lnTo>
                      <a:pt x="419" y="95"/>
                    </a:lnTo>
                    <a:lnTo>
                      <a:pt x="399" y="67"/>
                    </a:lnTo>
                    <a:lnTo>
                      <a:pt x="371" y="39"/>
                    </a:lnTo>
                    <a:lnTo>
                      <a:pt x="343" y="20"/>
                    </a:lnTo>
                    <a:lnTo>
                      <a:pt x="304" y="11"/>
                    </a:lnTo>
                    <a:lnTo>
                      <a:pt x="267" y="0"/>
                    </a:lnTo>
                    <a:lnTo>
                      <a:pt x="228" y="0"/>
                    </a:lnTo>
                    <a:lnTo>
                      <a:pt x="191" y="0"/>
                    </a:lnTo>
                    <a:lnTo>
                      <a:pt x="163" y="11"/>
                    </a:lnTo>
                    <a:lnTo>
                      <a:pt x="124" y="20"/>
                    </a:lnTo>
                    <a:lnTo>
                      <a:pt x="96" y="39"/>
                    </a:lnTo>
                    <a:lnTo>
                      <a:pt x="67" y="67"/>
                    </a:lnTo>
                    <a:lnTo>
                      <a:pt x="48" y="95"/>
                    </a:lnTo>
                    <a:lnTo>
                      <a:pt x="29" y="125"/>
                    </a:lnTo>
                    <a:lnTo>
                      <a:pt x="9" y="153"/>
                    </a:lnTo>
                    <a:lnTo>
                      <a:pt x="0" y="190"/>
                    </a:lnTo>
                    <a:lnTo>
                      <a:pt x="0" y="229"/>
                    </a:lnTo>
                    <a:lnTo>
                      <a:pt x="0" y="238"/>
                    </a:lnTo>
                    <a:lnTo>
                      <a:pt x="0" y="277"/>
                    </a:lnTo>
                    <a:lnTo>
                      <a:pt x="9" y="315"/>
                    </a:lnTo>
                    <a:lnTo>
                      <a:pt x="29" y="343"/>
                    </a:lnTo>
                    <a:lnTo>
                      <a:pt x="48" y="372"/>
                    </a:lnTo>
                    <a:lnTo>
                      <a:pt x="67" y="400"/>
                    </a:lnTo>
                    <a:lnTo>
                      <a:pt x="96" y="419"/>
                    </a:lnTo>
                    <a:lnTo>
                      <a:pt x="124" y="439"/>
                    </a:lnTo>
                    <a:lnTo>
                      <a:pt x="163" y="458"/>
                    </a:lnTo>
                    <a:lnTo>
                      <a:pt x="200" y="467"/>
                    </a:lnTo>
                    <a:lnTo>
                      <a:pt x="228" y="46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8" name="Freeform 203">
                <a:extLst>
                  <a:ext uri="{FF2B5EF4-FFF2-40B4-BE49-F238E27FC236}">
                    <a16:creationId xmlns:a16="http://schemas.microsoft.com/office/drawing/2014/main" id="{921CBA2A-790A-4D5F-9E44-C6508ABCEACF}"/>
                  </a:ext>
                </a:extLst>
              </p:cNvPr>
              <p:cNvSpPr>
                <a:spLocks/>
              </p:cNvSpPr>
              <p:nvPr/>
            </p:nvSpPr>
            <p:spPr bwMode="auto">
              <a:xfrm>
                <a:off x="1097" y="2278"/>
                <a:ext cx="100" cy="98"/>
              </a:xfrm>
              <a:custGeom>
                <a:avLst/>
                <a:gdLst>
                  <a:gd name="T0" fmla="*/ 13 w 399"/>
                  <a:gd name="T1" fmla="*/ 25 h 389"/>
                  <a:gd name="T2" fmla="*/ 15 w 399"/>
                  <a:gd name="T3" fmla="*/ 25 h 389"/>
                  <a:gd name="T4" fmla="*/ 17 w 399"/>
                  <a:gd name="T5" fmla="*/ 24 h 389"/>
                  <a:gd name="T6" fmla="*/ 19 w 399"/>
                  <a:gd name="T7" fmla="*/ 23 h 389"/>
                  <a:gd name="T8" fmla="*/ 20 w 399"/>
                  <a:gd name="T9" fmla="*/ 22 h 389"/>
                  <a:gd name="T10" fmla="*/ 22 w 399"/>
                  <a:gd name="T11" fmla="*/ 21 h 389"/>
                  <a:gd name="T12" fmla="*/ 23 w 399"/>
                  <a:gd name="T13" fmla="*/ 20 h 389"/>
                  <a:gd name="T14" fmla="*/ 24 w 399"/>
                  <a:gd name="T15" fmla="*/ 18 h 389"/>
                  <a:gd name="T16" fmla="*/ 25 w 399"/>
                  <a:gd name="T17" fmla="*/ 16 h 389"/>
                  <a:gd name="T18" fmla="*/ 25 w 399"/>
                  <a:gd name="T19" fmla="*/ 14 h 389"/>
                  <a:gd name="T20" fmla="*/ 25 w 399"/>
                  <a:gd name="T21" fmla="*/ 13 h 389"/>
                  <a:gd name="T22" fmla="*/ 25 w 399"/>
                  <a:gd name="T23" fmla="*/ 10 h 389"/>
                  <a:gd name="T24" fmla="*/ 25 w 399"/>
                  <a:gd name="T25" fmla="*/ 8 h 389"/>
                  <a:gd name="T26" fmla="*/ 24 w 399"/>
                  <a:gd name="T27" fmla="*/ 7 h 389"/>
                  <a:gd name="T28" fmla="*/ 23 w 399"/>
                  <a:gd name="T29" fmla="*/ 5 h 389"/>
                  <a:gd name="T30" fmla="*/ 22 w 399"/>
                  <a:gd name="T31" fmla="*/ 4 h 389"/>
                  <a:gd name="T32" fmla="*/ 20 w 399"/>
                  <a:gd name="T33" fmla="*/ 2 h 389"/>
                  <a:gd name="T34" fmla="*/ 19 w 399"/>
                  <a:gd name="T35" fmla="*/ 1 h 389"/>
                  <a:gd name="T36" fmla="*/ 17 w 399"/>
                  <a:gd name="T37" fmla="*/ 1 h 389"/>
                  <a:gd name="T38" fmla="*/ 15 w 399"/>
                  <a:gd name="T39" fmla="*/ 0 h 389"/>
                  <a:gd name="T40" fmla="*/ 13 w 399"/>
                  <a:gd name="T41" fmla="*/ 0 h 389"/>
                  <a:gd name="T42" fmla="*/ 11 w 399"/>
                  <a:gd name="T43" fmla="*/ 0 h 389"/>
                  <a:gd name="T44" fmla="*/ 9 w 399"/>
                  <a:gd name="T45" fmla="*/ 1 h 389"/>
                  <a:gd name="T46" fmla="*/ 7 w 399"/>
                  <a:gd name="T47" fmla="*/ 1 h 389"/>
                  <a:gd name="T48" fmla="*/ 5 w 399"/>
                  <a:gd name="T49" fmla="*/ 2 h 389"/>
                  <a:gd name="T50" fmla="*/ 4 w 399"/>
                  <a:gd name="T51" fmla="*/ 4 h 389"/>
                  <a:gd name="T52" fmla="*/ 3 w 399"/>
                  <a:gd name="T53" fmla="*/ 5 h 389"/>
                  <a:gd name="T54" fmla="*/ 2 w 399"/>
                  <a:gd name="T55" fmla="*/ 7 h 389"/>
                  <a:gd name="T56" fmla="*/ 1 w 399"/>
                  <a:gd name="T57" fmla="*/ 8 h 389"/>
                  <a:gd name="T58" fmla="*/ 1 w 399"/>
                  <a:gd name="T59" fmla="*/ 10 h 389"/>
                  <a:gd name="T60" fmla="*/ 1 w 399"/>
                  <a:gd name="T61" fmla="*/ 12 h 389"/>
                  <a:gd name="T62" fmla="*/ 0 w 399"/>
                  <a:gd name="T63" fmla="*/ 12 h 389"/>
                  <a:gd name="T64" fmla="*/ 0 w 399"/>
                  <a:gd name="T65" fmla="*/ 13 h 389"/>
                  <a:gd name="T66" fmla="*/ 1 w 399"/>
                  <a:gd name="T67" fmla="*/ 13 h 389"/>
                  <a:gd name="T68" fmla="*/ 1 w 399"/>
                  <a:gd name="T69" fmla="*/ 14 h 389"/>
                  <a:gd name="T70" fmla="*/ 1 w 399"/>
                  <a:gd name="T71" fmla="*/ 16 h 389"/>
                  <a:gd name="T72" fmla="*/ 2 w 399"/>
                  <a:gd name="T73" fmla="*/ 18 h 389"/>
                  <a:gd name="T74" fmla="*/ 3 w 399"/>
                  <a:gd name="T75" fmla="*/ 20 h 389"/>
                  <a:gd name="T76" fmla="*/ 4 w 399"/>
                  <a:gd name="T77" fmla="*/ 21 h 389"/>
                  <a:gd name="T78" fmla="*/ 5 w 399"/>
                  <a:gd name="T79" fmla="*/ 22 h 389"/>
                  <a:gd name="T80" fmla="*/ 7 w 399"/>
                  <a:gd name="T81" fmla="*/ 23 h 389"/>
                  <a:gd name="T82" fmla="*/ 9 w 399"/>
                  <a:gd name="T83" fmla="*/ 24 h 389"/>
                  <a:gd name="T84" fmla="*/ 11 w 399"/>
                  <a:gd name="T85" fmla="*/ 25 h 389"/>
                  <a:gd name="T86" fmla="*/ 13 w 399"/>
                  <a:gd name="T87" fmla="*/ 25 h 38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99"/>
                  <a:gd name="T133" fmla="*/ 0 h 389"/>
                  <a:gd name="T134" fmla="*/ 399 w 399"/>
                  <a:gd name="T135" fmla="*/ 389 h 38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99" h="389">
                    <a:moveTo>
                      <a:pt x="199" y="389"/>
                    </a:moveTo>
                    <a:lnTo>
                      <a:pt x="236" y="389"/>
                    </a:lnTo>
                    <a:lnTo>
                      <a:pt x="266" y="380"/>
                    </a:lnTo>
                    <a:lnTo>
                      <a:pt x="294" y="370"/>
                    </a:lnTo>
                    <a:lnTo>
                      <a:pt x="314" y="352"/>
                    </a:lnTo>
                    <a:lnTo>
                      <a:pt x="342" y="332"/>
                    </a:lnTo>
                    <a:lnTo>
                      <a:pt x="361" y="313"/>
                    </a:lnTo>
                    <a:lnTo>
                      <a:pt x="379" y="285"/>
                    </a:lnTo>
                    <a:lnTo>
                      <a:pt x="390" y="257"/>
                    </a:lnTo>
                    <a:lnTo>
                      <a:pt x="399" y="227"/>
                    </a:lnTo>
                    <a:lnTo>
                      <a:pt x="399" y="199"/>
                    </a:lnTo>
                    <a:lnTo>
                      <a:pt x="399" y="162"/>
                    </a:lnTo>
                    <a:lnTo>
                      <a:pt x="390" y="132"/>
                    </a:lnTo>
                    <a:lnTo>
                      <a:pt x="379" y="104"/>
                    </a:lnTo>
                    <a:lnTo>
                      <a:pt x="361" y="75"/>
                    </a:lnTo>
                    <a:lnTo>
                      <a:pt x="342" y="56"/>
                    </a:lnTo>
                    <a:lnTo>
                      <a:pt x="314" y="37"/>
                    </a:lnTo>
                    <a:lnTo>
                      <a:pt x="294" y="19"/>
                    </a:lnTo>
                    <a:lnTo>
                      <a:pt x="266" y="9"/>
                    </a:lnTo>
                    <a:lnTo>
                      <a:pt x="236" y="0"/>
                    </a:lnTo>
                    <a:lnTo>
                      <a:pt x="199" y="0"/>
                    </a:lnTo>
                    <a:lnTo>
                      <a:pt x="171" y="0"/>
                    </a:lnTo>
                    <a:lnTo>
                      <a:pt x="143" y="9"/>
                    </a:lnTo>
                    <a:lnTo>
                      <a:pt x="113" y="19"/>
                    </a:lnTo>
                    <a:lnTo>
                      <a:pt x="85" y="37"/>
                    </a:lnTo>
                    <a:lnTo>
                      <a:pt x="65" y="56"/>
                    </a:lnTo>
                    <a:lnTo>
                      <a:pt x="47" y="75"/>
                    </a:lnTo>
                    <a:lnTo>
                      <a:pt x="28" y="104"/>
                    </a:lnTo>
                    <a:lnTo>
                      <a:pt x="18" y="132"/>
                    </a:lnTo>
                    <a:lnTo>
                      <a:pt x="9" y="162"/>
                    </a:lnTo>
                    <a:lnTo>
                      <a:pt x="9" y="190"/>
                    </a:lnTo>
                    <a:lnTo>
                      <a:pt x="0" y="190"/>
                    </a:lnTo>
                    <a:lnTo>
                      <a:pt x="0" y="199"/>
                    </a:lnTo>
                    <a:lnTo>
                      <a:pt x="9" y="199"/>
                    </a:lnTo>
                    <a:lnTo>
                      <a:pt x="9" y="227"/>
                    </a:lnTo>
                    <a:lnTo>
                      <a:pt x="18" y="257"/>
                    </a:lnTo>
                    <a:lnTo>
                      <a:pt x="28" y="285"/>
                    </a:lnTo>
                    <a:lnTo>
                      <a:pt x="47" y="313"/>
                    </a:lnTo>
                    <a:lnTo>
                      <a:pt x="65" y="332"/>
                    </a:lnTo>
                    <a:lnTo>
                      <a:pt x="85" y="352"/>
                    </a:lnTo>
                    <a:lnTo>
                      <a:pt x="113" y="370"/>
                    </a:lnTo>
                    <a:lnTo>
                      <a:pt x="143" y="380"/>
                    </a:lnTo>
                    <a:lnTo>
                      <a:pt x="171" y="389"/>
                    </a:lnTo>
                    <a:lnTo>
                      <a:pt x="199"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19" name="Freeform 204">
                <a:extLst>
                  <a:ext uri="{FF2B5EF4-FFF2-40B4-BE49-F238E27FC236}">
                    <a16:creationId xmlns:a16="http://schemas.microsoft.com/office/drawing/2014/main" id="{0A873114-60BA-416A-8DD4-12D97B97E7D6}"/>
                  </a:ext>
                </a:extLst>
              </p:cNvPr>
              <p:cNvSpPr>
                <a:spLocks/>
              </p:cNvSpPr>
              <p:nvPr/>
            </p:nvSpPr>
            <p:spPr bwMode="auto">
              <a:xfrm>
                <a:off x="1105" y="2281"/>
                <a:ext cx="80" cy="81"/>
              </a:xfrm>
              <a:custGeom>
                <a:avLst/>
                <a:gdLst>
                  <a:gd name="T0" fmla="*/ 10 w 323"/>
                  <a:gd name="T1" fmla="*/ 20 h 323"/>
                  <a:gd name="T2" fmla="*/ 12 w 323"/>
                  <a:gd name="T3" fmla="*/ 20 h 323"/>
                  <a:gd name="T4" fmla="*/ 13 w 323"/>
                  <a:gd name="T5" fmla="*/ 20 h 323"/>
                  <a:gd name="T6" fmla="*/ 15 w 323"/>
                  <a:gd name="T7" fmla="*/ 19 h 323"/>
                  <a:gd name="T8" fmla="*/ 16 w 323"/>
                  <a:gd name="T9" fmla="*/ 18 h 323"/>
                  <a:gd name="T10" fmla="*/ 17 w 323"/>
                  <a:gd name="T11" fmla="*/ 17 h 323"/>
                  <a:gd name="T12" fmla="*/ 18 w 323"/>
                  <a:gd name="T13" fmla="*/ 16 h 323"/>
                  <a:gd name="T14" fmla="*/ 19 w 323"/>
                  <a:gd name="T15" fmla="*/ 15 h 323"/>
                  <a:gd name="T16" fmla="*/ 19 w 323"/>
                  <a:gd name="T17" fmla="*/ 13 h 323"/>
                  <a:gd name="T18" fmla="*/ 19 w 323"/>
                  <a:gd name="T19" fmla="*/ 12 h 323"/>
                  <a:gd name="T20" fmla="*/ 20 w 323"/>
                  <a:gd name="T21" fmla="*/ 10 h 323"/>
                  <a:gd name="T22" fmla="*/ 19 w 323"/>
                  <a:gd name="T23" fmla="*/ 8 h 323"/>
                  <a:gd name="T24" fmla="*/ 19 w 323"/>
                  <a:gd name="T25" fmla="*/ 7 h 323"/>
                  <a:gd name="T26" fmla="*/ 19 w 323"/>
                  <a:gd name="T27" fmla="*/ 6 h 323"/>
                  <a:gd name="T28" fmla="*/ 18 w 323"/>
                  <a:gd name="T29" fmla="*/ 4 h 323"/>
                  <a:gd name="T30" fmla="*/ 17 w 323"/>
                  <a:gd name="T31" fmla="*/ 3 h 323"/>
                  <a:gd name="T32" fmla="*/ 16 w 323"/>
                  <a:gd name="T33" fmla="*/ 2 h 323"/>
                  <a:gd name="T34" fmla="*/ 15 w 323"/>
                  <a:gd name="T35" fmla="*/ 1 h 323"/>
                  <a:gd name="T36" fmla="*/ 13 w 323"/>
                  <a:gd name="T37" fmla="*/ 1 h 323"/>
                  <a:gd name="T38" fmla="*/ 12 w 323"/>
                  <a:gd name="T39" fmla="*/ 0 h 323"/>
                  <a:gd name="T40" fmla="*/ 10 w 323"/>
                  <a:gd name="T41" fmla="*/ 0 h 323"/>
                  <a:gd name="T42" fmla="*/ 8 w 323"/>
                  <a:gd name="T43" fmla="*/ 0 h 323"/>
                  <a:gd name="T44" fmla="*/ 7 w 323"/>
                  <a:gd name="T45" fmla="*/ 1 h 323"/>
                  <a:gd name="T46" fmla="*/ 5 w 323"/>
                  <a:gd name="T47" fmla="*/ 1 h 323"/>
                  <a:gd name="T48" fmla="*/ 4 w 323"/>
                  <a:gd name="T49" fmla="*/ 2 h 323"/>
                  <a:gd name="T50" fmla="*/ 3 w 323"/>
                  <a:gd name="T51" fmla="*/ 3 h 323"/>
                  <a:gd name="T52" fmla="*/ 2 w 323"/>
                  <a:gd name="T53" fmla="*/ 4 h 323"/>
                  <a:gd name="T54" fmla="*/ 1 w 323"/>
                  <a:gd name="T55" fmla="*/ 6 h 323"/>
                  <a:gd name="T56" fmla="*/ 0 w 323"/>
                  <a:gd name="T57" fmla="*/ 7 h 323"/>
                  <a:gd name="T58" fmla="*/ 0 w 323"/>
                  <a:gd name="T59" fmla="*/ 8 h 323"/>
                  <a:gd name="T60" fmla="*/ 0 w 323"/>
                  <a:gd name="T61" fmla="*/ 10 h 323"/>
                  <a:gd name="T62" fmla="*/ 0 w 323"/>
                  <a:gd name="T63" fmla="*/ 12 h 323"/>
                  <a:gd name="T64" fmla="*/ 0 w 323"/>
                  <a:gd name="T65" fmla="*/ 13 h 323"/>
                  <a:gd name="T66" fmla="*/ 1 w 323"/>
                  <a:gd name="T67" fmla="*/ 15 h 323"/>
                  <a:gd name="T68" fmla="*/ 2 w 323"/>
                  <a:gd name="T69" fmla="*/ 16 h 323"/>
                  <a:gd name="T70" fmla="*/ 3 w 323"/>
                  <a:gd name="T71" fmla="*/ 17 h 323"/>
                  <a:gd name="T72" fmla="*/ 4 w 323"/>
                  <a:gd name="T73" fmla="*/ 18 h 323"/>
                  <a:gd name="T74" fmla="*/ 5 w 323"/>
                  <a:gd name="T75" fmla="*/ 19 h 323"/>
                  <a:gd name="T76" fmla="*/ 7 w 323"/>
                  <a:gd name="T77" fmla="*/ 20 h 323"/>
                  <a:gd name="T78" fmla="*/ 8 w 323"/>
                  <a:gd name="T79" fmla="*/ 20 h 323"/>
                  <a:gd name="T80" fmla="*/ 10 w 323"/>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3"/>
                  <a:gd name="T125" fmla="*/ 323 w 323"/>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3">
                    <a:moveTo>
                      <a:pt x="161" y="323"/>
                    </a:moveTo>
                    <a:lnTo>
                      <a:pt x="190" y="313"/>
                    </a:lnTo>
                    <a:lnTo>
                      <a:pt x="208" y="313"/>
                    </a:lnTo>
                    <a:lnTo>
                      <a:pt x="238" y="304"/>
                    </a:lnTo>
                    <a:lnTo>
                      <a:pt x="256" y="285"/>
                    </a:lnTo>
                    <a:lnTo>
                      <a:pt x="275" y="276"/>
                    </a:lnTo>
                    <a:lnTo>
                      <a:pt x="286" y="257"/>
                    </a:lnTo>
                    <a:lnTo>
                      <a:pt x="304" y="237"/>
                    </a:lnTo>
                    <a:lnTo>
                      <a:pt x="314" y="209"/>
                    </a:lnTo>
                    <a:lnTo>
                      <a:pt x="314" y="190"/>
                    </a:lnTo>
                    <a:lnTo>
                      <a:pt x="323" y="161"/>
                    </a:lnTo>
                    <a:lnTo>
                      <a:pt x="314" y="133"/>
                    </a:lnTo>
                    <a:lnTo>
                      <a:pt x="314" y="114"/>
                    </a:lnTo>
                    <a:lnTo>
                      <a:pt x="304" y="86"/>
                    </a:lnTo>
                    <a:lnTo>
                      <a:pt x="286" y="66"/>
                    </a:lnTo>
                    <a:lnTo>
                      <a:pt x="275" y="47"/>
                    </a:lnTo>
                    <a:lnTo>
                      <a:pt x="256" y="28"/>
                    </a:lnTo>
                    <a:lnTo>
                      <a:pt x="238" y="19"/>
                    </a:lnTo>
                    <a:lnTo>
                      <a:pt x="208" y="10"/>
                    </a:lnTo>
                    <a:lnTo>
                      <a:pt x="190" y="0"/>
                    </a:lnTo>
                    <a:lnTo>
                      <a:pt x="161" y="0"/>
                    </a:lnTo>
                    <a:lnTo>
                      <a:pt x="133" y="0"/>
                    </a:lnTo>
                    <a:lnTo>
                      <a:pt x="115" y="10"/>
                    </a:lnTo>
                    <a:lnTo>
                      <a:pt x="85" y="19"/>
                    </a:lnTo>
                    <a:lnTo>
                      <a:pt x="67" y="28"/>
                    </a:lnTo>
                    <a:lnTo>
                      <a:pt x="48" y="47"/>
                    </a:lnTo>
                    <a:lnTo>
                      <a:pt x="28" y="66"/>
                    </a:lnTo>
                    <a:lnTo>
                      <a:pt x="19" y="86"/>
                    </a:lnTo>
                    <a:lnTo>
                      <a:pt x="9" y="114"/>
                    </a:lnTo>
                    <a:lnTo>
                      <a:pt x="0" y="133"/>
                    </a:lnTo>
                    <a:lnTo>
                      <a:pt x="0" y="161"/>
                    </a:lnTo>
                    <a:lnTo>
                      <a:pt x="0" y="190"/>
                    </a:lnTo>
                    <a:lnTo>
                      <a:pt x="9" y="209"/>
                    </a:lnTo>
                    <a:lnTo>
                      <a:pt x="19" y="237"/>
                    </a:lnTo>
                    <a:lnTo>
                      <a:pt x="28" y="257"/>
                    </a:lnTo>
                    <a:lnTo>
                      <a:pt x="48" y="276"/>
                    </a:lnTo>
                    <a:lnTo>
                      <a:pt x="67" y="285"/>
                    </a:lnTo>
                    <a:lnTo>
                      <a:pt x="85" y="304"/>
                    </a:lnTo>
                    <a:lnTo>
                      <a:pt x="115" y="313"/>
                    </a:lnTo>
                    <a:lnTo>
                      <a:pt x="133" y="313"/>
                    </a:lnTo>
                    <a:lnTo>
                      <a:pt x="161"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20" name="Freeform 205">
                <a:extLst>
                  <a:ext uri="{FF2B5EF4-FFF2-40B4-BE49-F238E27FC236}">
                    <a16:creationId xmlns:a16="http://schemas.microsoft.com/office/drawing/2014/main" id="{AA40F642-E41A-46E0-8EBA-B9085B5D3FDC}"/>
                  </a:ext>
                </a:extLst>
              </p:cNvPr>
              <p:cNvSpPr>
                <a:spLocks/>
              </p:cNvSpPr>
              <p:nvPr/>
            </p:nvSpPr>
            <p:spPr bwMode="auto">
              <a:xfrm>
                <a:off x="1333" y="2362"/>
                <a:ext cx="331" cy="330"/>
              </a:xfrm>
              <a:custGeom>
                <a:avLst/>
                <a:gdLst>
                  <a:gd name="T0" fmla="*/ 42 w 1322"/>
                  <a:gd name="T1" fmla="*/ 82 h 1322"/>
                  <a:gd name="T2" fmla="*/ 48 w 1322"/>
                  <a:gd name="T3" fmla="*/ 82 h 1322"/>
                  <a:gd name="T4" fmla="*/ 55 w 1322"/>
                  <a:gd name="T5" fmla="*/ 80 h 1322"/>
                  <a:gd name="T6" fmla="*/ 61 w 1322"/>
                  <a:gd name="T7" fmla="*/ 78 h 1322"/>
                  <a:gd name="T8" fmla="*/ 66 w 1322"/>
                  <a:gd name="T9" fmla="*/ 74 h 1322"/>
                  <a:gd name="T10" fmla="*/ 71 w 1322"/>
                  <a:gd name="T11" fmla="*/ 70 h 1322"/>
                  <a:gd name="T12" fmla="*/ 75 w 1322"/>
                  <a:gd name="T13" fmla="*/ 65 h 1322"/>
                  <a:gd name="T14" fmla="*/ 78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8 w 1322"/>
                  <a:gd name="T27" fmla="*/ 22 h 1322"/>
                  <a:gd name="T28" fmla="*/ 75 w 1322"/>
                  <a:gd name="T29" fmla="*/ 16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2 w 1322"/>
                  <a:gd name="T51" fmla="*/ 12 h 1322"/>
                  <a:gd name="T52" fmla="*/ 8 w 1322"/>
                  <a:gd name="T53" fmla="*/ 16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5 h 1322"/>
                  <a:gd name="T70" fmla="*/ 12 w 1322"/>
                  <a:gd name="T71" fmla="*/ 70 h 1322"/>
                  <a:gd name="T72" fmla="*/ 17 w 1322"/>
                  <a:gd name="T73" fmla="*/ 74 h 1322"/>
                  <a:gd name="T74" fmla="*/ 23 w 1322"/>
                  <a:gd name="T75" fmla="*/ 78 h 1322"/>
                  <a:gd name="T76" fmla="*/ 29 w 1322"/>
                  <a:gd name="T77" fmla="*/ 80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921" name="Freeform 206">
                <a:extLst>
                  <a:ext uri="{FF2B5EF4-FFF2-40B4-BE49-F238E27FC236}">
                    <a16:creationId xmlns:a16="http://schemas.microsoft.com/office/drawing/2014/main" id="{29F97B14-B5F7-462D-B388-888CDDB48582}"/>
                  </a:ext>
                </a:extLst>
              </p:cNvPr>
              <p:cNvSpPr>
                <a:spLocks/>
              </p:cNvSpPr>
              <p:nvPr/>
            </p:nvSpPr>
            <p:spPr bwMode="auto">
              <a:xfrm>
                <a:off x="1333" y="2362"/>
                <a:ext cx="331" cy="330"/>
              </a:xfrm>
              <a:custGeom>
                <a:avLst/>
                <a:gdLst>
                  <a:gd name="T0" fmla="*/ 42 w 1322"/>
                  <a:gd name="T1" fmla="*/ 82 h 1322"/>
                  <a:gd name="T2" fmla="*/ 48 w 1322"/>
                  <a:gd name="T3" fmla="*/ 82 h 1322"/>
                  <a:gd name="T4" fmla="*/ 55 w 1322"/>
                  <a:gd name="T5" fmla="*/ 80 h 1322"/>
                  <a:gd name="T6" fmla="*/ 61 w 1322"/>
                  <a:gd name="T7" fmla="*/ 78 h 1322"/>
                  <a:gd name="T8" fmla="*/ 66 w 1322"/>
                  <a:gd name="T9" fmla="*/ 74 h 1322"/>
                  <a:gd name="T10" fmla="*/ 71 w 1322"/>
                  <a:gd name="T11" fmla="*/ 70 h 1322"/>
                  <a:gd name="T12" fmla="*/ 75 w 1322"/>
                  <a:gd name="T13" fmla="*/ 65 h 1322"/>
                  <a:gd name="T14" fmla="*/ 78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8 w 1322"/>
                  <a:gd name="T27" fmla="*/ 22 h 1322"/>
                  <a:gd name="T28" fmla="*/ 75 w 1322"/>
                  <a:gd name="T29" fmla="*/ 16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2 w 1322"/>
                  <a:gd name="T51" fmla="*/ 12 h 1322"/>
                  <a:gd name="T52" fmla="*/ 8 w 1322"/>
                  <a:gd name="T53" fmla="*/ 16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5 h 1322"/>
                  <a:gd name="T70" fmla="*/ 12 w 1322"/>
                  <a:gd name="T71" fmla="*/ 70 h 1322"/>
                  <a:gd name="T72" fmla="*/ 17 w 1322"/>
                  <a:gd name="T73" fmla="*/ 74 h 1322"/>
                  <a:gd name="T74" fmla="*/ 23 w 1322"/>
                  <a:gd name="T75" fmla="*/ 78 h 1322"/>
                  <a:gd name="T76" fmla="*/ 29 w 1322"/>
                  <a:gd name="T77" fmla="*/ 80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67590" name="Freeform 207">
              <a:extLst>
                <a:ext uri="{FF2B5EF4-FFF2-40B4-BE49-F238E27FC236}">
                  <a16:creationId xmlns:a16="http://schemas.microsoft.com/office/drawing/2014/main" id="{B158CD99-B555-49B9-B3E3-6D5157E74D6F}"/>
                </a:ext>
              </a:extLst>
            </p:cNvPr>
            <p:cNvSpPr>
              <a:spLocks/>
            </p:cNvSpPr>
            <p:nvPr/>
          </p:nvSpPr>
          <p:spPr bwMode="auto">
            <a:xfrm>
              <a:off x="1333" y="2362"/>
              <a:ext cx="331" cy="330"/>
            </a:xfrm>
            <a:custGeom>
              <a:avLst/>
              <a:gdLst>
                <a:gd name="T0" fmla="*/ 42 w 1322"/>
                <a:gd name="T1" fmla="*/ 82 h 1322"/>
                <a:gd name="T2" fmla="*/ 48 w 1322"/>
                <a:gd name="T3" fmla="*/ 82 h 1322"/>
                <a:gd name="T4" fmla="*/ 55 w 1322"/>
                <a:gd name="T5" fmla="*/ 80 h 1322"/>
                <a:gd name="T6" fmla="*/ 61 w 1322"/>
                <a:gd name="T7" fmla="*/ 78 h 1322"/>
                <a:gd name="T8" fmla="*/ 66 w 1322"/>
                <a:gd name="T9" fmla="*/ 74 h 1322"/>
                <a:gd name="T10" fmla="*/ 71 w 1322"/>
                <a:gd name="T11" fmla="*/ 70 h 1322"/>
                <a:gd name="T12" fmla="*/ 75 w 1322"/>
                <a:gd name="T13" fmla="*/ 65 h 1322"/>
                <a:gd name="T14" fmla="*/ 78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8 w 1322"/>
                <a:gd name="T27" fmla="*/ 22 h 1322"/>
                <a:gd name="T28" fmla="*/ 75 w 1322"/>
                <a:gd name="T29" fmla="*/ 16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2 w 1322"/>
                <a:gd name="T51" fmla="*/ 12 h 1322"/>
                <a:gd name="T52" fmla="*/ 8 w 1322"/>
                <a:gd name="T53" fmla="*/ 16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5 h 1322"/>
                <a:gd name="T70" fmla="*/ 12 w 1322"/>
                <a:gd name="T71" fmla="*/ 70 h 1322"/>
                <a:gd name="T72" fmla="*/ 17 w 1322"/>
                <a:gd name="T73" fmla="*/ 74 h 1322"/>
                <a:gd name="T74" fmla="*/ 23 w 1322"/>
                <a:gd name="T75" fmla="*/ 78 h 1322"/>
                <a:gd name="T76" fmla="*/ 29 w 1322"/>
                <a:gd name="T77" fmla="*/ 80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3"/>
                  </a:lnTo>
                  <a:lnTo>
                    <a:pt x="876" y="1284"/>
                  </a:lnTo>
                  <a:lnTo>
                    <a:pt x="971" y="1246"/>
                  </a:lnTo>
                  <a:lnTo>
                    <a:pt x="1056" y="1189"/>
                  </a:lnTo>
                  <a:lnTo>
                    <a:pt x="1132" y="1122"/>
                  </a:lnTo>
                  <a:lnTo>
                    <a:pt x="1199" y="1047"/>
                  </a:lnTo>
                  <a:lnTo>
                    <a:pt x="1246" y="960"/>
                  </a:lnTo>
                  <a:lnTo>
                    <a:pt x="1294" y="865"/>
                  </a:lnTo>
                  <a:lnTo>
                    <a:pt x="1313" y="770"/>
                  </a:lnTo>
                  <a:lnTo>
                    <a:pt x="1322" y="656"/>
                  </a:lnTo>
                  <a:lnTo>
                    <a:pt x="1313" y="552"/>
                  </a:lnTo>
                  <a:lnTo>
                    <a:pt x="1294" y="448"/>
                  </a:lnTo>
                  <a:lnTo>
                    <a:pt x="1246" y="353"/>
                  </a:lnTo>
                  <a:lnTo>
                    <a:pt x="1199" y="266"/>
                  </a:lnTo>
                  <a:lnTo>
                    <a:pt x="1132" y="191"/>
                  </a:lnTo>
                  <a:lnTo>
                    <a:pt x="1056" y="124"/>
                  </a:lnTo>
                  <a:lnTo>
                    <a:pt x="971" y="76"/>
                  </a:lnTo>
                  <a:lnTo>
                    <a:pt x="876" y="29"/>
                  </a:lnTo>
                  <a:lnTo>
                    <a:pt x="770" y="9"/>
                  </a:lnTo>
                  <a:lnTo>
                    <a:pt x="666" y="0"/>
                  </a:lnTo>
                  <a:lnTo>
                    <a:pt x="551" y="9"/>
                  </a:lnTo>
                  <a:lnTo>
                    <a:pt x="456" y="29"/>
                  </a:lnTo>
                  <a:lnTo>
                    <a:pt x="361" y="76"/>
                  </a:lnTo>
                  <a:lnTo>
                    <a:pt x="276" y="124"/>
                  </a:lnTo>
                  <a:lnTo>
                    <a:pt x="190" y="191"/>
                  </a:lnTo>
                  <a:lnTo>
                    <a:pt x="123" y="266"/>
                  </a:lnTo>
                  <a:lnTo>
                    <a:pt x="75" y="353"/>
                  </a:lnTo>
                  <a:lnTo>
                    <a:pt x="38" y="448"/>
                  </a:lnTo>
                  <a:lnTo>
                    <a:pt x="9" y="552"/>
                  </a:lnTo>
                  <a:lnTo>
                    <a:pt x="0" y="656"/>
                  </a:lnTo>
                  <a:lnTo>
                    <a:pt x="9" y="770"/>
                  </a:lnTo>
                  <a:lnTo>
                    <a:pt x="38" y="865"/>
                  </a:lnTo>
                  <a:lnTo>
                    <a:pt x="75" y="960"/>
                  </a:lnTo>
                  <a:lnTo>
                    <a:pt x="123" y="1047"/>
                  </a:lnTo>
                  <a:lnTo>
                    <a:pt x="190" y="1122"/>
                  </a:lnTo>
                  <a:lnTo>
                    <a:pt x="276" y="1189"/>
                  </a:lnTo>
                  <a:lnTo>
                    <a:pt x="361" y="1246"/>
                  </a:lnTo>
                  <a:lnTo>
                    <a:pt x="456" y="1284"/>
                  </a:lnTo>
                  <a:lnTo>
                    <a:pt x="551" y="1313"/>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591" name="Freeform 208">
              <a:extLst>
                <a:ext uri="{FF2B5EF4-FFF2-40B4-BE49-F238E27FC236}">
                  <a16:creationId xmlns:a16="http://schemas.microsoft.com/office/drawing/2014/main" id="{619DB58A-8EBB-40C9-9B93-04A33E6DD703}"/>
                </a:ext>
              </a:extLst>
            </p:cNvPr>
            <p:cNvSpPr>
              <a:spLocks/>
            </p:cNvSpPr>
            <p:nvPr/>
          </p:nvSpPr>
          <p:spPr bwMode="auto">
            <a:xfrm>
              <a:off x="1380" y="2385"/>
              <a:ext cx="174" cy="174"/>
            </a:xfrm>
            <a:custGeom>
              <a:avLst/>
              <a:gdLst>
                <a:gd name="T0" fmla="*/ 22 w 695"/>
                <a:gd name="T1" fmla="*/ 44 h 693"/>
                <a:gd name="T2" fmla="*/ 25 w 695"/>
                <a:gd name="T3" fmla="*/ 44 h 693"/>
                <a:gd name="T4" fmla="*/ 29 w 695"/>
                <a:gd name="T5" fmla="*/ 42 h 693"/>
                <a:gd name="T6" fmla="*/ 32 w 695"/>
                <a:gd name="T7" fmla="*/ 41 h 693"/>
                <a:gd name="T8" fmla="*/ 35 w 695"/>
                <a:gd name="T9" fmla="*/ 39 h 693"/>
                <a:gd name="T10" fmla="*/ 37 w 695"/>
                <a:gd name="T11" fmla="*/ 37 h 693"/>
                <a:gd name="T12" fmla="*/ 39 w 695"/>
                <a:gd name="T13" fmla="*/ 35 h 693"/>
                <a:gd name="T14" fmla="*/ 41 w 695"/>
                <a:gd name="T15" fmla="*/ 32 h 693"/>
                <a:gd name="T16" fmla="*/ 42 w 695"/>
                <a:gd name="T17" fmla="*/ 29 h 693"/>
                <a:gd name="T18" fmla="*/ 43 w 695"/>
                <a:gd name="T19" fmla="*/ 25 h 693"/>
                <a:gd name="T20" fmla="*/ 44 w 695"/>
                <a:gd name="T21" fmla="*/ 22 h 693"/>
                <a:gd name="T22" fmla="*/ 43 w 695"/>
                <a:gd name="T23" fmla="*/ 19 h 693"/>
                <a:gd name="T24" fmla="*/ 42 w 695"/>
                <a:gd name="T25" fmla="*/ 15 h 693"/>
                <a:gd name="T26" fmla="*/ 41 w 695"/>
                <a:gd name="T27" fmla="*/ 12 h 693"/>
                <a:gd name="T28" fmla="*/ 39 w 695"/>
                <a:gd name="T29" fmla="*/ 9 h 693"/>
                <a:gd name="T30" fmla="*/ 37 w 695"/>
                <a:gd name="T31" fmla="*/ 7 h 693"/>
                <a:gd name="T32" fmla="*/ 35 w 695"/>
                <a:gd name="T33" fmla="*/ 4 h 693"/>
                <a:gd name="T34" fmla="*/ 32 w 695"/>
                <a:gd name="T35" fmla="*/ 2 h 693"/>
                <a:gd name="T36" fmla="*/ 29 w 695"/>
                <a:gd name="T37" fmla="*/ 1 h 693"/>
                <a:gd name="T38" fmla="*/ 25 w 695"/>
                <a:gd name="T39" fmla="*/ 0 h 693"/>
                <a:gd name="T40" fmla="*/ 22 w 695"/>
                <a:gd name="T41" fmla="*/ 0 h 693"/>
                <a:gd name="T42" fmla="*/ 18 w 695"/>
                <a:gd name="T43" fmla="*/ 0 h 693"/>
                <a:gd name="T44" fmla="*/ 15 w 695"/>
                <a:gd name="T45" fmla="*/ 1 h 693"/>
                <a:gd name="T46" fmla="*/ 11 w 695"/>
                <a:gd name="T47" fmla="*/ 2 h 693"/>
                <a:gd name="T48" fmla="*/ 9 w 695"/>
                <a:gd name="T49" fmla="*/ 4 h 693"/>
                <a:gd name="T50" fmla="*/ 6 w 695"/>
                <a:gd name="T51" fmla="*/ 7 h 693"/>
                <a:gd name="T52" fmla="*/ 4 w 695"/>
                <a:gd name="T53" fmla="*/ 9 h 693"/>
                <a:gd name="T54" fmla="*/ 3 w 695"/>
                <a:gd name="T55" fmla="*/ 12 h 693"/>
                <a:gd name="T56" fmla="*/ 1 w 695"/>
                <a:gd name="T57" fmla="*/ 15 h 693"/>
                <a:gd name="T58" fmla="*/ 0 w 695"/>
                <a:gd name="T59" fmla="*/ 19 h 693"/>
                <a:gd name="T60" fmla="*/ 0 w 695"/>
                <a:gd name="T61" fmla="*/ 22 h 693"/>
                <a:gd name="T62" fmla="*/ 0 w 695"/>
                <a:gd name="T63" fmla="*/ 25 h 693"/>
                <a:gd name="T64" fmla="*/ 1 w 695"/>
                <a:gd name="T65" fmla="*/ 29 h 693"/>
                <a:gd name="T66" fmla="*/ 3 w 695"/>
                <a:gd name="T67" fmla="*/ 32 h 693"/>
                <a:gd name="T68" fmla="*/ 4 w 695"/>
                <a:gd name="T69" fmla="*/ 35 h 693"/>
                <a:gd name="T70" fmla="*/ 6 w 695"/>
                <a:gd name="T71" fmla="*/ 37 h 693"/>
                <a:gd name="T72" fmla="*/ 9 w 695"/>
                <a:gd name="T73" fmla="*/ 39 h 693"/>
                <a:gd name="T74" fmla="*/ 11 w 695"/>
                <a:gd name="T75" fmla="*/ 41 h 693"/>
                <a:gd name="T76" fmla="*/ 15 w 695"/>
                <a:gd name="T77" fmla="*/ 42 h 693"/>
                <a:gd name="T78" fmla="*/ 18 w 695"/>
                <a:gd name="T79" fmla="*/ 44 h 693"/>
                <a:gd name="T80" fmla="*/ 22 w 695"/>
                <a:gd name="T81" fmla="*/ 44 h 6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3"/>
                <a:gd name="T125" fmla="*/ 695 w 695"/>
                <a:gd name="T126" fmla="*/ 693 h 6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3">
                  <a:moveTo>
                    <a:pt x="342" y="693"/>
                  </a:moveTo>
                  <a:lnTo>
                    <a:pt x="400" y="693"/>
                  </a:lnTo>
                  <a:lnTo>
                    <a:pt x="457" y="674"/>
                  </a:lnTo>
                  <a:lnTo>
                    <a:pt x="504" y="655"/>
                  </a:lnTo>
                  <a:lnTo>
                    <a:pt x="552" y="627"/>
                  </a:lnTo>
                  <a:lnTo>
                    <a:pt x="590" y="588"/>
                  </a:lnTo>
                  <a:lnTo>
                    <a:pt x="628" y="551"/>
                  </a:lnTo>
                  <a:lnTo>
                    <a:pt x="656" y="503"/>
                  </a:lnTo>
                  <a:lnTo>
                    <a:pt x="675" y="456"/>
                  </a:lnTo>
                  <a:lnTo>
                    <a:pt x="686" y="399"/>
                  </a:lnTo>
                  <a:lnTo>
                    <a:pt x="695" y="341"/>
                  </a:lnTo>
                  <a:lnTo>
                    <a:pt x="686" y="294"/>
                  </a:lnTo>
                  <a:lnTo>
                    <a:pt x="675" y="237"/>
                  </a:lnTo>
                  <a:lnTo>
                    <a:pt x="656" y="190"/>
                  </a:lnTo>
                  <a:lnTo>
                    <a:pt x="628" y="142"/>
                  </a:lnTo>
                  <a:lnTo>
                    <a:pt x="590" y="104"/>
                  </a:lnTo>
                  <a:lnTo>
                    <a:pt x="552" y="66"/>
                  </a:lnTo>
                  <a:lnTo>
                    <a:pt x="504" y="37"/>
                  </a:lnTo>
                  <a:lnTo>
                    <a:pt x="457" y="19"/>
                  </a:lnTo>
                  <a:lnTo>
                    <a:pt x="400" y="0"/>
                  </a:lnTo>
                  <a:lnTo>
                    <a:pt x="342" y="0"/>
                  </a:lnTo>
                  <a:lnTo>
                    <a:pt x="286" y="0"/>
                  </a:lnTo>
                  <a:lnTo>
                    <a:pt x="238" y="19"/>
                  </a:lnTo>
                  <a:lnTo>
                    <a:pt x="180" y="37"/>
                  </a:lnTo>
                  <a:lnTo>
                    <a:pt x="143" y="66"/>
                  </a:lnTo>
                  <a:lnTo>
                    <a:pt x="95" y="104"/>
                  </a:lnTo>
                  <a:lnTo>
                    <a:pt x="67" y="142"/>
                  </a:lnTo>
                  <a:lnTo>
                    <a:pt x="38" y="190"/>
                  </a:lnTo>
                  <a:lnTo>
                    <a:pt x="9" y="237"/>
                  </a:lnTo>
                  <a:lnTo>
                    <a:pt x="0" y="294"/>
                  </a:lnTo>
                  <a:lnTo>
                    <a:pt x="0" y="341"/>
                  </a:lnTo>
                  <a:lnTo>
                    <a:pt x="0" y="399"/>
                  </a:lnTo>
                  <a:lnTo>
                    <a:pt x="9" y="456"/>
                  </a:lnTo>
                  <a:lnTo>
                    <a:pt x="38" y="503"/>
                  </a:lnTo>
                  <a:lnTo>
                    <a:pt x="67" y="551"/>
                  </a:lnTo>
                  <a:lnTo>
                    <a:pt x="95" y="588"/>
                  </a:lnTo>
                  <a:lnTo>
                    <a:pt x="143" y="627"/>
                  </a:lnTo>
                  <a:lnTo>
                    <a:pt x="180" y="655"/>
                  </a:lnTo>
                  <a:lnTo>
                    <a:pt x="238" y="674"/>
                  </a:lnTo>
                  <a:lnTo>
                    <a:pt x="286" y="693"/>
                  </a:lnTo>
                  <a:lnTo>
                    <a:pt x="342" y="69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2" name="Freeform 209">
              <a:extLst>
                <a:ext uri="{FF2B5EF4-FFF2-40B4-BE49-F238E27FC236}">
                  <a16:creationId xmlns:a16="http://schemas.microsoft.com/office/drawing/2014/main" id="{A19F1500-D540-4FF7-9C85-ADE6C4D97E3C}"/>
                </a:ext>
              </a:extLst>
            </p:cNvPr>
            <p:cNvSpPr>
              <a:spLocks/>
            </p:cNvSpPr>
            <p:nvPr/>
          </p:nvSpPr>
          <p:spPr bwMode="auto">
            <a:xfrm>
              <a:off x="1385" y="2388"/>
              <a:ext cx="157" cy="154"/>
            </a:xfrm>
            <a:custGeom>
              <a:avLst/>
              <a:gdLst>
                <a:gd name="T0" fmla="*/ 20 w 628"/>
                <a:gd name="T1" fmla="*/ 38 h 618"/>
                <a:gd name="T2" fmla="*/ 23 w 628"/>
                <a:gd name="T3" fmla="*/ 38 h 618"/>
                <a:gd name="T4" fmla="*/ 26 w 628"/>
                <a:gd name="T5" fmla="*/ 38 h 618"/>
                <a:gd name="T6" fmla="*/ 29 w 628"/>
                <a:gd name="T7" fmla="*/ 37 h 618"/>
                <a:gd name="T8" fmla="*/ 31 w 628"/>
                <a:gd name="T9" fmla="*/ 35 h 618"/>
                <a:gd name="T10" fmla="*/ 33 w 628"/>
                <a:gd name="T11" fmla="*/ 33 h 618"/>
                <a:gd name="T12" fmla="*/ 35 w 628"/>
                <a:gd name="T13" fmla="*/ 31 h 618"/>
                <a:gd name="T14" fmla="*/ 37 w 628"/>
                <a:gd name="T15" fmla="*/ 28 h 618"/>
                <a:gd name="T16" fmla="*/ 38 w 628"/>
                <a:gd name="T17" fmla="*/ 25 h 618"/>
                <a:gd name="T18" fmla="*/ 39 w 628"/>
                <a:gd name="T19" fmla="*/ 22 h 618"/>
                <a:gd name="T20" fmla="*/ 39 w 628"/>
                <a:gd name="T21" fmla="*/ 19 h 618"/>
                <a:gd name="T22" fmla="*/ 39 w 628"/>
                <a:gd name="T23" fmla="*/ 16 h 618"/>
                <a:gd name="T24" fmla="*/ 38 w 628"/>
                <a:gd name="T25" fmla="*/ 13 h 618"/>
                <a:gd name="T26" fmla="*/ 37 w 628"/>
                <a:gd name="T27" fmla="*/ 10 h 618"/>
                <a:gd name="T28" fmla="*/ 35 w 628"/>
                <a:gd name="T29" fmla="*/ 8 h 618"/>
                <a:gd name="T30" fmla="*/ 33 w 628"/>
                <a:gd name="T31" fmla="*/ 6 h 618"/>
                <a:gd name="T32" fmla="*/ 31 w 628"/>
                <a:gd name="T33" fmla="*/ 3 h 618"/>
                <a:gd name="T34" fmla="*/ 29 w 628"/>
                <a:gd name="T35" fmla="*/ 2 h 618"/>
                <a:gd name="T36" fmla="*/ 26 w 628"/>
                <a:gd name="T37" fmla="*/ 1 h 618"/>
                <a:gd name="T38" fmla="*/ 23 w 628"/>
                <a:gd name="T39" fmla="*/ 0 h 618"/>
                <a:gd name="T40" fmla="*/ 20 w 628"/>
                <a:gd name="T41" fmla="*/ 0 h 618"/>
                <a:gd name="T42" fmla="*/ 17 w 628"/>
                <a:gd name="T43" fmla="*/ 0 h 618"/>
                <a:gd name="T44" fmla="*/ 14 w 628"/>
                <a:gd name="T45" fmla="*/ 1 h 618"/>
                <a:gd name="T46" fmla="*/ 11 w 628"/>
                <a:gd name="T47" fmla="*/ 2 h 618"/>
                <a:gd name="T48" fmla="*/ 8 w 628"/>
                <a:gd name="T49" fmla="*/ 3 h 618"/>
                <a:gd name="T50" fmla="*/ 6 w 628"/>
                <a:gd name="T51" fmla="*/ 6 h 618"/>
                <a:gd name="T52" fmla="*/ 4 w 628"/>
                <a:gd name="T53" fmla="*/ 8 h 618"/>
                <a:gd name="T54" fmla="*/ 3 w 628"/>
                <a:gd name="T55" fmla="*/ 10 h 618"/>
                <a:gd name="T56" fmla="*/ 1 w 628"/>
                <a:gd name="T57" fmla="*/ 13 h 618"/>
                <a:gd name="T58" fmla="*/ 1 w 628"/>
                <a:gd name="T59" fmla="*/ 16 h 618"/>
                <a:gd name="T60" fmla="*/ 0 w 628"/>
                <a:gd name="T61" fmla="*/ 19 h 618"/>
                <a:gd name="T62" fmla="*/ 0 w 628"/>
                <a:gd name="T63" fmla="*/ 20 h 618"/>
                <a:gd name="T64" fmla="*/ 0 w 628"/>
                <a:gd name="T65" fmla="*/ 21 h 618"/>
                <a:gd name="T66" fmla="*/ 1 w 628"/>
                <a:gd name="T67" fmla="*/ 24 h 618"/>
                <a:gd name="T68" fmla="*/ 1 w 628"/>
                <a:gd name="T69" fmla="*/ 26 h 618"/>
                <a:gd name="T70" fmla="*/ 3 w 628"/>
                <a:gd name="T71" fmla="*/ 29 h 618"/>
                <a:gd name="T72" fmla="*/ 4 w 628"/>
                <a:gd name="T73" fmla="*/ 31 h 618"/>
                <a:gd name="T74" fmla="*/ 6 w 628"/>
                <a:gd name="T75" fmla="*/ 33 h 618"/>
                <a:gd name="T76" fmla="*/ 8 w 628"/>
                <a:gd name="T77" fmla="*/ 35 h 618"/>
                <a:gd name="T78" fmla="*/ 11 w 628"/>
                <a:gd name="T79" fmla="*/ 37 h 618"/>
                <a:gd name="T80" fmla="*/ 14 w 628"/>
                <a:gd name="T81" fmla="*/ 38 h 618"/>
                <a:gd name="T82" fmla="*/ 17 w 628"/>
                <a:gd name="T83" fmla="*/ 38 h 618"/>
                <a:gd name="T84" fmla="*/ 20 w 628"/>
                <a:gd name="T85" fmla="*/ 38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18"/>
                <a:gd name="T131" fmla="*/ 628 w 62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18">
                  <a:moveTo>
                    <a:pt x="314" y="618"/>
                  </a:moveTo>
                  <a:lnTo>
                    <a:pt x="362" y="618"/>
                  </a:lnTo>
                  <a:lnTo>
                    <a:pt x="409" y="609"/>
                  </a:lnTo>
                  <a:lnTo>
                    <a:pt x="457" y="589"/>
                  </a:lnTo>
                  <a:lnTo>
                    <a:pt x="494" y="561"/>
                  </a:lnTo>
                  <a:lnTo>
                    <a:pt x="533" y="532"/>
                  </a:lnTo>
                  <a:lnTo>
                    <a:pt x="561" y="494"/>
                  </a:lnTo>
                  <a:lnTo>
                    <a:pt x="589" y="456"/>
                  </a:lnTo>
                  <a:lnTo>
                    <a:pt x="609" y="408"/>
                  </a:lnTo>
                  <a:lnTo>
                    <a:pt x="619" y="361"/>
                  </a:lnTo>
                  <a:lnTo>
                    <a:pt x="628" y="313"/>
                  </a:lnTo>
                  <a:lnTo>
                    <a:pt x="619" y="257"/>
                  </a:lnTo>
                  <a:lnTo>
                    <a:pt x="609" y="209"/>
                  </a:lnTo>
                  <a:lnTo>
                    <a:pt x="589" y="170"/>
                  </a:lnTo>
                  <a:lnTo>
                    <a:pt x="561" y="123"/>
                  </a:lnTo>
                  <a:lnTo>
                    <a:pt x="533" y="95"/>
                  </a:lnTo>
                  <a:lnTo>
                    <a:pt x="494" y="57"/>
                  </a:lnTo>
                  <a:lnTo>
                    <a:pt x="457" y="38"/>
                  </a:lnTo>
                  <a:lnTo>
                    <a:pt x="409" y="19"/>
                  </a:lnTo>
                  <a:lnTo>
                    <a:pt x="362" y="0"/>
                  </a:lnTo>
                  <a:lnTo>
                    <a:pt x="314" y="0"/>
                  </a:lnTo>
                  <a:lnTo>
                    <a:pt x="267" y="0"/>
                  </a:lnTo>
                  <a:lnTo>
                    <a:pt x="219" y="19"/>
                  </a:lnTo>
                  <a:lnTo>
                    <a:pt x="171" y="38"/>
                  </a:lnTo>
                  <a:lnTo>
                    <a:pt x="133" y="57"/>
                  </a:lnTo>
                  <a:lnTo>
                    <a:pt x="95" y="95"/>
                  </a:lnTo>
                  <a:lnTo>
                    <a:pt x="67" y="123"/>
                  </a:lnTo>
                  <a:lnTo>
                    <a:pt x="38" y="170"/>
                  </a:lnTo>
                  <a:lnTo>
                    <a:pt x="19" y="209"/>
                  </a:lnTo>
                  <a:lnTo>
                    <a:pt x="9" y="257"/>
                  </a:lnTo>
                  <a:lnTo>
                    <a:pt x="0" y="313"/>
                  </a:lnTo>
                  <a:lnTo>
                    <a:pt x="0" y="323"/>
                  </a:lnTo>
                  <a:lnTo>
                    <a:pt x="0" y="332"/>
                  </a:lnTo>
                  <a:lnTo>
                    <a:pt x="9" y="380"/>
                  </a:lnTo>
                  <a:lnTo>
                    <a:pt x="19" y="418"/>
                  </a:lnTo>
                  <a:lnTo>
                    <a:pt x="48" y="466"/>
                  </a:lnTo>
                  <a:lnTo>
                    <a:pt x="67" y="503"/>
                  </a:lnTo>
                  <a:lnTo>
                    <a:pt x="95" y="532"/>
                  </a:lnTo>
                  <a:lnTo>
                    <a:pt x="133" y="561"/>
                  </a:lnTo>
                  <a:lnTo>
                    <a:pt x="171" y="589"/>
                  </a:lnTo>
                  <a:lnTo>
                    <a:pt x="219" y="609"/>
                  </a:lnTo>
                  <a:lnTo>
                    <a:pt x="267" y="618"/>
                  </a:lnTo>
                  <a:lnTo>
                    <a:pt x="314"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3" name="Freeform 210">
              <a:extLst>
                <a:ext uri="{FF2B5EF4-FFF2-40B4-BE49-F238E27FC236}">
                  <a16:creationId xmlns:a16="http://schemas.microsoft.com/office/drawing/2014/main" id="{0BC3A62A-BD63-43F6-89BA-05DB050175B9}"/>
                </a:ext>
              </a:extLst>
            </p:cNvPr>
            <p:cNvSpPr>
              <a:spLocks/>
            </p:cNvSpPr>
            <p:nvPr/>
          </p:nvSpPr>
          <p:spPr bwMode="auto">
            <a:xfrm>
              <a:off x="1392" y="2390"/>
              <a:ext cx="136" cy="138"/>
            </a:xfrm>
            <a:custGeom>
              <a:avLst/>
              <a:gdLst>
                <a:gd name="T0" fmla="*/ 17 w 542"/>
                <a:gd name="T1" fmla="*/ 35 h 551"/>
                <a:gd name="T2" fmla="*/ 20 w 542"/>
                <a:gd name="T3" fmla="*/ 34 h 551"/>
                <a:gd name="T4" fmla="*/ 23 w 542"/>
                <a:gd name="T5" fmla="*/ 33 h 551"/>
                <a:gd name="T6" fmla="*/ 25 w 542"/>
                <a:gd name="T7" fmla="*/ 32 h 551"/>
                <a:gd name="T8" fmla="*/ 28 w 542"/>
                <a:gd name="T9" fmla="*/ 31 h 551"/>
                <a:gd name="T10" fmla="*/ 29 w 542"/>
                <a:gd name="T11" fmla="*/ 29 h 551"/>
                <a:gd name="T12" fmla="*/ 31 w 542"/>
                <a:gd name="T13" fmla="*/ 27 h 551"/>
                <a:gd name="T14" fmla="*/ 32 w 542"/>
                <a:gd name="T15" fmla="*/ 25 h 551"/>
                <a:gd name="T16" fmla="*/ 33 w 542"/>
                <a:gd name="T17" fmla="*/ 23 h 551"/>
                <a:gd name="T18" fmla="*/ 34 w 542"/>
                <a:gd name="T19" fmla="*/ 20 h 551"/>
                <a:gd name="T20" fmla="*/ 34 w 542"/>
                <a:gd name="T21" fmla="*/ 17 h 551"/>
                <a:gd name="T22" fmla="*/ 34 w 542"/>
                <a:gd name="T23" fmla="*/ 14 h 551"/>
                <a:gd name="T24" fmla="*/ 33 w 542"/>
                <a:gd name="T25" fmla="*/ 12 h 551"/>
                <a:gd name="T26" fmla="*/ 32 w 542"/>
                <a:gd name="T27" fmla="*/ 10 h 551"/>
                <a:gd name="T28" fmla="*/ 31 w 542"/>
                <a:gd name="T29" fmla="*/ 7 h 551"/>
                <a:gd name="T30" fmla="*/ 29 w 542"/>
                <a:gd name="T31" fmla="*/ 5 h 551"/>
                <a:gd name="T32" fmla="*/ 28 w 542"/>
                <a:gd name="T33" fmla="*/ 4 h 551"/>
                <a:gd name="T34" fmla="*/ 25 w 542"/>
                <a:gd name="T35" fmla="*/ 2 h 551"/>
                <a:gd name="T36" fmla="*/ 23 w 542"/>
                <a:gd name="T37" fmla="*/ 1 h 551"/>
                <a:gd name="T38" fmla="*/ 20 w 542"/>
                <a:gd name="T39" fmla="*/ 1 h 551"/>
                <a:gd name="T40" fmla="*/ 17 w 542"/>
                <a:gd name="T41" fmla="*/ 0 h 551"/>
                <a:gd name="T42" fmla="*/ 14 w 542"/>
                <a:gd name="T43" fmla="*/ 1 h 551"/>
                <a:gd name="T44" fmla="*/ 12 w 542"/>
                <a:gd name="T45" fmla="*/ 1 h 551"/>
                <a:gd name="T46" fmla="*/ 10 w 542"/>
                <a:gd name="T47" fmla="*/ 2 h 551"/>
                <a:gd name="T48" fmla="*/ 7 w 542"/>
                <a:gd name="T49" fmla="*/ 4 h 551"/>
                <a:gd name="T50" fmla="*/ 6 w 542"/>
                <a:gd name="T51" fmla="*/ 5 h 551"/>
                <a:gd name="T52" fmla="*/ 4 w 542"/>
                <a:gd name="T53" fmla="*/ 7 h 551"/>
                <a:gd name="T54" fmla="*/ 2 w 542"/>
                <a:gd name="T55" fmla="*/ 10 h 551"/>
                <a:gd name="T56" fmla="*/ 1 w 542"/>
                <a:gd name="T57" fmla="*/ 12 h 551"/>
                <a:gd name="T58" fmla="*/ 0 w 542"/>
                <a:gd name="T59" fmla="*/ 14 h 551"/>
                <a:gd name="T60" fmla="*/ 0 w 542"/>
                <a:gd name="T61" fmla="*/ 17 h 551"/>
                <a:gd name="T62" fmla="*/ 0 w 542"/>
                <a:gd name="T63" fmla="*/ 18 h 551"/>
                <a:gd name="T64" fmla="*/ 1 w 542"/>
                <a:gd name="T65" fmla="*/ 21 h 551"/>
                <a:gd name="T66" fmla="*/ 1 w 542"/>
                <a:gd name="T67" fmla="*/ 23 h 551"/>
                <a:gd name="T68" fmla="*/ 3 w 542"/>
                <a:gd name="T69" fmla="*/ 26 h 551"/>
                <a:gd name="T70" fmla="*/ 4 w 542"/>
                <a:gd name="T71" fmla="*/ 27 h 551"/>
                <a:gd name="T72" fmla="*/ 6 w 542"/>
                <a:gd name="T73" fmla="*/ 30 h 551"/>
                <a:gd name="T74" fmla="*/ 7 w 542"/>
                <a:gd name="T75" fmla="*/ 31 h 551"/>
                <a:gd name="T76" fmla="*/ 10 w 542"/>
                <a:gd name="T77" fmla="*/ 33 h 551"/>
                <a:gd name="T78" fmla="*/ 12 w 542"/>
                <a:gd name="T79" fmla="*/ 33 h 551"/>
                <a:gd name="T80" fmla="*/ 14 w 542"/>
                <a:gd name="T81" fmla="*/ 34 h 551"/>
                <a:gd name="T82" fmla="*/ 17 w 542"/>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2"/>
                <a:gd name="T127" fmla="*/ 0 h 551"/>
                <a:gd name="T128" fmla="*/ 542 w 542"/>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2" h="551">
                  <a:moveTo>
                    <a:pt x="275" y="551"/>
                  </a:moveTo>
                  <a:lnTo>
                    <a:pt x="313" y="541"/>
                  </a:lnTo>
                  <a:lnTo>
                    <a:pt x="361" y="532"/>
                  </a:lnTo>
                  <a:lnTo>
                    <a:pt x="400" y="513"/>
                  </a:lnTo>
                  <a:lnTo>
                    <a:pt x="437" y="493"/>
                  </a:lnTo>
                  <a:lnTo>
                    <a:pt x="465" y="465"/>
                  </a:lnTo>
                  <a:lnTo>
                    <a:pt x="495" y="437"/>
                  </a:lnTo>
                  <a:lnTo>
                    <a:pt x="513" y="398"/>
                  </a:lnTo>
                  <a:lnTo>
                    <a:pt x="532" y="361"/>
                  </a:lnTo>
                  <a:lnTo>
                    <a:pt x="542" y="322"/>
                  </a:lnTo>
                  <a:lnTo>
                    <a:pt x="542" y="275"/>
                  </a:lnTo>
                  <a:lnTo>
                    <a:pt x="542" y="227"/>
                  </a:lnTo>
                  <a:lnTo>
                    <a:pt x="532" y="190"/>
                  </a:lnTo>
                  <a:lnTo>
                    <a:pt x="513" y="151"/>
                  </a:lnTo>
                  <a:lnTo>
                    <a:pt x="495" y="113"/>
                  </a:lnTo>
                  <a:lnTo>
                    <a:pt x="465" y="85"/>
                  </a:lnTo>
                  <a:lnTo>
                    <a:pt x="437" y="56"/>
                  </a:lnTo>
                  <a:lnTo>
                    <a:pt x="400" y="28"/>
                  </a:lnTo>
                  <a:lnTo>
                    <a:pt x="361" y="18"/>
                  </a:lnTo>
                  <a:lnTo>
                    <a:pt x="313" y="9"/>
                  </a:lnTo>
                  <a:lnTo>
                    <a:pt x="275" y="0"/>
                  </a:lnTo>
                  <a:lnTo>
                    <a:pt x="227" y="9"/>
                  </a:lnTo>
                  <a:lnTo>
                    <a:pt x="190" y="18"/>
                  </a:lnTo>
                  <a:lnTo>
                    <a:pt x="151" y="28"/>
                  </a:lnTo>
                  <a:lnTo>
                    <a:pt x="114" y="56"/>
                  </a:lnTo>
                  <a:lnTo>
                    <a:pt x="86" y="85"/>
                  </a:lnTo>
                  <a:lnTo>
                    <a:pt x="56" y="113"/>
                  </a:lnTo>
                  <a:lnTo>
                    <a:pt x="28" y="151"/>
                  </a:lnTo>
                  <a:lnTo>
                    <a:pt x="19" y="190"/>
                  </a:lnTo>
                  <a:lnTo>
                    <a:pt x="0" y="227"/>
                  </a:lnTo>
                  <a:lnTo>
                    <a:pt x="0" y="275"/>
                  </a:lnTo>
                  <a:lnTo>
                    <a:pt x="0" y="285"/>
                  </a:lnTo>
                  <a:lnTo>
                    <a:pt x="9" y="333"/>
                  </a:lnTo>
                  <a:lnTo>
                    <a:pt x="19" y="370"/>
                  </a:lnTo>
                  <a:lnTo>
                    <a:pt x="38" y="408"/>
                  </a:lnTo>
                  <a:lnTo>
                    <a:pt x="56" y="437"/>
                  </a:lnTo>
                  <a:lnTo>
                    <a:pt x="86" y="474"/>
                  </a:lnTo>
                  <a:lnTo>
                    <a:pt x="114" y="493"/>
                  </a:lnTo>
                  <a:lnTo>
                    <a:pt x="151" y="522"/>
                  </a:lnTo>
                  <a:lnTo>
                    <a:pt x="190" y="532"/>
                  </a:lnTo>
                  <a:lnTo>
                    <a:pt x="227" y="541"/>
                  </a:lnTo>
                  <a:lnTo>
                    <a:pt x="275"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4" name="Freeform 211">
              <a:extLst>
                <a:ext uri="{FF2B5EF4-FFF2-40B4-BE49-F238E27FC236}">
                  <a16:creationId xmlns:a16="http://schemas.microsoft.com/office/drawing/2014/main" id="{BE8B2666-4008-41EC-B79B-418EB60DE988}"/>
                </a:ext>
              </a:extLst>
            </p:cNvPr>
            <p:cNvSpPr>
              <a:spLocks/>
            </p:cNvSpPr>
            <p:nvPr/>
          </p:nvSpPr>
          <p:spPr bwMode="auto">
            <a:xfrm>
              <a:off x="1399" y="2392"/>
              <a:ext cx="117" cy="119"/>
            </a:xfrm>
            <a:custGeom>
              <a:avLst/>
              <a:gdLst>
                <a:gd name="T0" fmla="*/ 14 w 467"/>
                <a:gd name="T1" fmla="*/ 30 h 475"/>
                <a:gd name="T2" fmla="*/ 17 w 467"/>
                <a:gd name="T3" fmla="*/ 30 h 475"/>
                <a:gd name="T4" fmla="*/ 19 w 467"/>
                <a:gd name="T5" fmla="*/ 29 h 475"/>
                <a:gd name="T6" fmla="*/ 22 w 467"/>
                <a:gd name="T7" fmla="*/ 28 h 475"/>
                <a:gd name="T8" fmla="*/ 23 w 467"/>
                <a:gd name="T9" fmla="*/ 27 h 475"/>
                <a:gd name="T10" fmla="*/ 25 w 467"/>
                <a:gd name="T11" fmla="*/ 26 h 475"/>
                <a:gd name="T12" fmla="*/ 26 w 467"/>
                <a:gd name="T13" fmla="*/ 24 h 475"/>
                <a:gd name="T14" fmla="*/ 27 w 467"/>
                <a:gd name="T15" fmla="*/ 22 h 475"/>
                <a:gd name="T16" fmla="*/ 29 w 467"/>
                <a:gd name="T17" fmla="*/ 20 h 475"/>
                <a:gd name="T18" fmla="*/ 29 w 467"/>
                <a:gd name="T19" fmla="*/ 17 h 475"/>
                <a:gd name="T20" fmla="*/ 29 w 467"/>
                <a:gd name="T21" fmla="*/ 15 h 475"/>
                <a:gd name="T22" fmla="*/ 29 w 467"/>
                <a:gd name="T23" fmla="*/ 13 h 475"/>
                <a:gd name="T24" fmla="*/ 29 w 467"/>
                <a:gd name="T25" fmla="*/ 10 h 475"/>
                <a:gd name="T26" fmla="*/ 27 w 467"/>
                <a:gd name="T27" fmla="*/ 8 h 475"/>
                <a:gd name="T28" fmla="*/ 26 w 467"/>
                <a:gd name="T29" fmla="*/ 7 h 475"/>
                <a:gd name="T30" fmla="*/ 25 w 467"/>
                <a:gd name="T31" fmla="*/ 5 h 475"/>
                <a:gd name="T32" fmla="*/ 23 w 467"/>
                <a:gd name="T33" fmla="*/ 3 h 475"/>
                <a:gd name="T34" fmla="*/ 22 w 467"/>
                <a:gd name="T35" fmla="*/ 2 h 475"/>
                <a:gd name="T36" fmla="*/ 19 w 467"/>
                <a:gd name="T37" fmla="*/ 1 h 475"/>
                <a:gd name="T38" fmla="*/ 17 w 467"/>
                <a:gd name="T39" fmla="*/ 1 h 475"/>
                <a:gd name="T40" fmla="*/ 14 w 467"/>
                <a:gd name="T41" fmla="*/ 0 h 475"/>
                <a:gd name="T42" fmla="*/ 13 w 467"/>
                <a:gd name="T43" fmla="*/ 1 h 475"/>
                <a:gd name="T44" fmla="*/ 10 w 467"/>
                <a:gd name="T45" fmla="*/ 1 h 475"/>
                <a:gd name="T46" fmla="*/ 8 w 467"/>
                <a:gd name="T47" fmla="*/ 2 h 475"/>
                <a:gd name="T48" fmla="*/ 6 w 467"/>
                <a:gd name="T49" fmla="*/ 3 h 475"/>
                <a:gd name="T50" fmla="*/ 4 w 467"/>
                <a:gd name="T51" fmla="*/ 5 h 475"/>
                <a:gd name="T52" fmla="*/ 3 w 467"/>
                <a:gd name="T53" fmla="*/ 6 h 475"/>
                <a:gd name="T54" fmla="*/ 2 w 467"/>
                <a:gd name="T55" fmla="*/ 8 h 475"/>
                <a:gd name="T56" fmla="*/ 1 w 467"/>
                <a:gd name="T57" fmla="*/ 10 h 475"/>
                <a:gd name="T58" fmla="*/ 0 w 467"/>
                <a:gd name="T59" fmla="*/ 13 h 475"/>
                <a:gd name="T60" fmla="*/ 0 w 467"/>
                <a:gd name="T61" fmla="*/ 15 h 475"/>
                <a:gd name="T62" fmla="*/ 0 w 467"/>
                <a:gd name="T63" fmla="*/ 16 h 475"/>
                <a:gd name="T64" fmla="*/ 0 w 467"/>
                <a:gd name="T65" fmla="*/ 18 h 475"/>
                <a:gd name="T66" fmla="*/ 1 w 467"/>
                <a:gd name="T67" fmla="*/ 20 h 475"/>
                <a:gd name="T68" fmla="*/ 2 w 467"/>
                <a:gd name="T69" fmla="*/ 22 h 475"/>
                <a:gd name="T70" fmla="*/ 3 w 467"/>
                <a:gd name="T71" fmla="*/ 24 h 475"/>
                <a:gd name="T72" fmla="*/ 4 w 467"/>
                <a:gd name="T73" fmla="*/ 26 h 475"/>
                <a:gd name="T74" fmla="*/ 6 w 467"/>
                <a:gd name="T75" fmla="*/ 27 h 475"/>
                <a:gd name="T76" fmla="*/ 8 w 467"/>
                <a:gd name="T77" fmla="*/ 28 h 475"/>
                <a:gd name="T78" fmla="*/ 10 w 467"/>
                <a:gd name="T79" fmla="*/ 29 h 475"/>
                <a:gd name="T80" fmla="*/ 13 w 467"/>
                <a:gd name="T81" fmla="*/ 30 h 475"/>
                <a:gd name="T82" fmla="*/ 14 w 467"/>
                <a:gd name="T83" fmla="*/ 30 h 4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75"/>
                <a:gd name="T128" fmla="*/ 467 w 467"/>
                <a:gd name="T129" fmla="*/ 475 h 4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75">
                  <a:moveTo>
                    <a:pt x="229" y="475"/>
                  </a:moveTo>
                  <a:lnTo>
                    <a:pt x="266" y="475"/>
                  </a:lnTo>
                  <a:lnTo>
                    <a:pt x="305" y="465"/>
                  </a:lnTo>
                  <a:lnTo>
                    <a:pt x="342" y="447"/>
                  </a:lnTo>
                  <a:lnTo>
                    <a:pt x="372" y="428"/>
                  </a:lnTo>
                  <a:lnTo>
                    <a:pt x="400" y="408"/>
                  </a:lnTo>
                  <a:lnTo>
                    <a:pt x="419" y="380"/>
                  </a:lnTo>
                  <a:lnTo>
                    <a:pt x="437" y="342"/>
                  </a:lnTo>
                  <a:lnTo>
                    <a:pt x="457" y="313"/>
                  </a:lnTo>
                  <a:lnTo>
                    <a:pt x="467" y="276"/>
                  </a:lnTo>
                  <a:lnTo>
                    <a:pt x="467" y="238"/>
                  </a:lnTo>
                  <a:lnTo>
                    <a:pt x="467" y="199"/>
                  </a:lnTo>
                  <a:lnTo>
                    <a:pt x="457" y="162"/>
                  </a:lnTo>
                  <a:lnTo>
                    <a:pt x="437" y="133"/>
                  </a:lnTo>
                  <a:lnTo>
                    <a:pt x="419" y="104"/>
                  </a:lnTo>
                  <a:lnTo>
                    <a:pt x="400" y="76"/>
                  </a:lnTo>
                  <a:lnTo>
                    <a:pt x="372" y="47"/>
                  </a:lnTo>
                  <a:lnTo>
                    <a:pt x="342" y="28"/>
                  </a:lnTo>
                  <a:lnTo>
                    <a:pt x="305" y="19"/>
                  </a:lnTo>
                  <a:lnTo>
                    <a:pt x="266" y="9"/>
                  </a:lnTo>
                  <a:lnTo>
                    <a:pt x="229" y="0"/>
                  </a:lnTo>
                  <a:lnTo>
                    <a:pt x="199" y="9"/>
                  </a:lnTo>
                  <a:lnTo>
                    <a:pt x="162" y="19"/>
                  </a:lnTo>
                  <a:lnTo>
                    <a:pt x="123" y="28"/>
                  </a:lnTo>
                  <a:lnTo>
                    <a:pt x="95" y="47"/>
                  </a:lnTo>
                  <a:lnTo>
                    <a:pt x="67" y="76"/>
                  </a:lnTo>
                  <a:lnTo>
                    <a:pt x="47" y="95"/>
                  </a:lnTo>
                  <a:lnTo>
                    <a:pt x="28" y="123"/>
                  </a:lnTo>
                  <a:lnTo>
                    <a:pt x="10" y="162"/>
                  </a:lnTo>
                  <a:lnTo>
                    <a:pt x="0" y="199"/>
                  </a:lnTo>
                  <a:lnTo>
                    <a:pt x="0" y="238"/>
                  </a:lnTo>
                  <a:lnTo>
                    <a:pt x="0" y="247"/>
                  </a:lnTo>
                  <a:lnTo>
                    <a:pt x="0" y="285"/>
                  </a:lnTo>
                  <a:lnTo>
                    <a:pt x="10" y="324"/>
                  </a:lnTo>
                  <a:lnTo>
                    <a:pt x="28" y="352"/>
                  </a:lnTo>
                  <a:lnTo>
                    <a:pt x="47" y="380"/>
                  </a:lnTo>
                  <a:lnTo>
                    <a:pt x="67" y="408"/>
                  </a:lnTo>
                  <a:lnTo>
                    <a:pt x="95" y="428"/>
                  </a:lnTo>
                  <a:lnTo>
                    <a:pt x="123" y="447"/>
                  </a:lnTo>
                  <a:lnTo>
                    <a:pt x="162" y="465"/>
                  </a:lnTo>
                  <a:lnTo>
                    <a:pt x="199" y="475"/>
                  </a:lnTo>
                  <a:lnTo>
                    <a:pt x="229" y="47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5" name="Freeform 212">
              <a:extLst>
                <a:ext uri="{FF2B5EF4-FFF2-40B4-BE49-F238E27FC236}">
                  <a16:creationId xmlns:a16="http://schemas.microsoft.com/office/drawing/2014/main" id="{97B097DC-3EC9-41E8-A21A-8B45AC51855B}"/>
                </a:ext>
              </a:extLst>
            </p:cNvPr>
            <p:cNvSpPr>
              <a:spLocks/>
            </p:cNvSpPr>
            <p:nvPr/>
          </p:nvSpPr>
          <p:spPr bwMode="auto">
            <a:xfrm>
              <a:off x="1407" y="2397"/>
              <a:ext cx="97" cy="98"/>
            </a:xfrm>
            <a:custGeom>
              <a:avLst/>
              <a:gdLst>
                <a:gd name="T0" fmla="*/ 12 w 391"/>
                <a:gd name="T1" fmla="*/ 25 h 389"/>
                <a:gd name="T2" fmla="*/ 14 w 391"/>
                <a:gd name="T3" fmla="*/ 25 h 389"/>
                <a:gd name="T4" fmla="*/ 16 w 391"/>
                <a:gd name="T5" fmla="*/ 24 h 389"/>
                <a:gd name="T6" fmla="*/ 18 w 391"/>
                <a:gd name="T7" fmla="*/ 23 h 389"/>
                <a:gd name="T8" fmla="*/ 19 w 391"/>
                <a:gd name="T9" fmla="*/ 22 h 389"/>
                <a:gd name="T10" fmla="*/ 21 w 391"/>
                <a:gd name="T11" fmla="*/ 21 h 389"/>
                <a:gd name="T12" fmla="*/ 22 w 391"/>
                <a:gd name="T13" fmla="*/ 20 h 389"/>
                <a:gd name="T14" fmla="*/ 23 w 391"/>
                <a:gd name="T15" fmla="*/ 18 h 389"/>
                <a:gd name="T16" fmla="*/ 24 w 391"/>
                <a:gd name="T17" fmla="*/ 16 h 389"/>
                <a:gd name="T18" fmla="*/ 24 w 391"/>
                <a:gd name="T19" fmla="*/ 14 h 389"/>
                <a:gd name="T20" fmla="*/ 24 w 391"/>
                <a:gd name="T21" fmla="*/ 12 h 389"/>
                <a:gd name="T22" fmla="*/ 24 w 391"/>
                <a:gd name="T23" fmla="*/ 10 h 389"/>
                <a:gd name="T24" fmla="*/ 24 w 391"/>
                <a:gd name="T25" fmla="*/ 8 h 389"/>
                <a:gd name="T26" fmla="*/ 23 w 391"/>
                <a:gd name="T27" fmla="*/ 7 h 389"/>
                <a:gd name="T28" fmla="*/ 22 w 391"/>
                <a:gd name="T29" fmla="*/ 5 h 389"/>
                <a:gd name="T30" fmla="*/ 21 w 391"/>
                <a:gd name="T31" fmla="*/ 4 h 389"/>
                <a:gd name="T32" fmla="*/ 19 w 391"/>
                <a:gd name="T33" fmla="*/ 2 h 389"/>
                <a:gd name="T34" fmla="*/ 18 w 391"/>
                <a:gd name="T35" fmla="*/ 1 h 389"/>
                <a:gd name="T36" fmla="*/ 16 w 391"/>
                <a:gd name="T37" fmla="*/ 1 h 389"/>
                <a:gd name="T38" fmla="*/ 14 w 391"/>
                <a:gd name="T39" fmla="*/ 0 h 389"/>
                <a:gd name="T40" fmla="*/ 12 w 391"/>
                <a:gd name="T41" fmla="*/ 0 h 389"/>
                <a:gd name="T42" fmla="*/ 10 w 391"/>
                <a:gd name="T43" fmla="*/ 0 h 389"/>
                <a:gd name="T44" fmla="*/ 8 w 391"/>
                <a:gd name="T45" fmla="*/ 1 h 389"/>
                <a:gd name="T46" fmla="*/ 6 w 391"/>
                <a:gd name="T47" fmla="*/ 1 h 389"/>
                <a:gd name="T48" fmla="*/ 5 w 391"/>
                <a:gd name="T49" fmla="*/ 2 h 389"/>
                <a:gd name="T50" fmla="*/ 3 w 391"/>
                <a:gd name="T51" fmla="*/ 4 h 389"/>
                <a:gd name="T52" fmla="*/ 2 w 391"/>
                <a:gd name="T53" fmla="*/ 5 h 389"/>
                <a:gd name="T54" fmla="*/ 1 w 391"/>
                <a:gd name="T55" fmla="*/ 6 h 389"/>
                <a:gd name="T56" fmla="*/ 0 w 391"/>
                <a:gd name="T57" fmla="*/ 8 h 389"/>
                <a:gd name="T58" fmla="*/ 0 w 391"/>
                <a:gd name="T59" fmla="*/ 10 h 389"/>
                <a:gd name="T60" fmla="*/ 0 w 391"/>
                <a:gd name="T61" fmla="*/ 12 h 389"/>
                <a:gd name="T62" fmla="*/ 0 w 391"/>
                <a:gd name="T63" fmla="*/ 13 h 389"/>
                <a:gd name="T64" fmla="*/ 0 w 391"/>
                <a:gd name="T65" fmla="*/ 14 h 389"/>
                <a:gd name="T66" fmla="*/ 0 w 391"/>
                <a:gd name="T67" fmla="*/ 16 h 389"/>
                <a:gd name="T68" fmla="*/ 1 w 391"/>
                <a:gd name="T69" fmla="*/ 18 h 389"/>
                <a:gd name="T70" fmla="*/ 2 w 391"/>
                <a:gd name="T71" fmla="*/ 20 h 389"/>
                <a:gd name="T72" fmla="*/ 3 w 391"/>
                <a:gd name="T73" fmla="*/ 21 h 389"/>
                <a:gd name="T74" fmla="*/ 5 w 391"/>
                <a:gd name="T75" fmla="*/ 22 h 389"/>
                <a:gd name="T76" fmla="*/ 6 w 391"/>
                <a:gd name="T77" fmla="*/ 23 h 389"/>
                <a:gd name="T78" fmla="*/ 8 w 391"/>
                <a:gd name="T79" fmla="*/ 24 h 389"/>
                <a:gd name="T80" fmla="*/ 10 w 391"/>
                <a:gd name="T81" fmla="*/ 25 h 389"/>
                <a:gd name="T82" fmla="*/ 12 w 391"/>
                <a:gd name="T83" fmla="*/ 25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89"/>
                <a:gd name="T128" fmla="*/ 391 w 391"/>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89">
                  <a:moveTo>
                    <a:pt x="191" y="389"/>
                  </a:moveTo>
                  <a:lnTo>
                    <a:pt x="229" y="389"/>
                  </a:lnTo>
                  <a:lnTo>
                    <a:pt x="257" y="380"/>
                  </a:lnTo>
                  <a:lnTo>
                    <a:pt x="286" y="370"/>
                  </a:lnTo>
                  <a:lnTo>
                    <a:pt x="305" y="352"/>
                  </a:lnTo>
                  <a:lnTo>
                    <a:pt x="333" y="333"/>
                  </a:lnTo>
                  <a:lnTo>
                    <a:pt x="353" y="314"/>
                  </a:lnTo>
                  <a:lnTo>
                    <a:pt x="372" y="285"/>
                  </a:lnTo>
                  <a:lnTo>
                    <a:pt x="381" y="257"/>
                  </a:lnTo>
                  <a:lnTo>
                    <a:pt x="391" y="228"/>
                  </a:lnTo>
                  <a:lnTo>
                    <a:pt x="391" y="190"/>
                  </a:lnTo>
                  <a:lnTo>
                    <a:pt x="391" y="162"/>
                  </a:lnTo>
                  <a:lnTo>
                    <a:pt x="381" y="132"/>
                  </a:lnTo>
                  <a:lnTo>
                    <a:pt x="372" y="104"/>
                  </a:lnTo>
                  <a:lnTo>
                    <a:pt x="353" y="76"/>
                  </a:lnTo>
                  <a:lnTo>
                    <a:pt x="333" y="57"/>
                  </a:lnTo>
                  <a:lnTo>
                    <a:pt x="305" y="37"/>
                  </a:lnTo>
                  <a:lnTo>
                    <a:pt x="286" y="19"/>
                  </a:lnTo>
                  <a:lnTo>
                    <a:pt x="257" y="9"/>
                  </a:lnTo>
                  <a:lnTo>
                    <a:pt x="229" y="0"/>
                  </a:lnTo>
                  <a:lnTo>
                    <a:pt x="191" y="0"/>
                  </a:lnTo>
                  <a:lnTo>
                    <a:pt x="162" y="0"/>
                  </a:lnTo>
                  <a:lnTo>
                    <a:pt x="134" y="9"/>
                  </a:lnTo>
                  <a:lnTo>
                    <a:pt x="106" y="19"/>
                  </a:lnTo>
                  <a:lnTo>
                    <a:pt x="76" y="37"/>
                  </a:lnTo>
                  <a:lnTo>
                    <a:pt x="58" y="57"/>
                  </a:lnTo>
                  <a:lnTo>
                    <a:pt x="39" y="76"/>
                  </a:lnTo>
                  <a:lnTo>
                    <a:pt x="19" y="95"/>
                  </a:lnTo>
                  <a:lnTo>
                    <a:pt x="10" y="123"/>
                  </a:lnTo>
                  <a:lnTo>
                    <a:pt x="0" y="152"/>
                  </a:lnTo>
                  <a:lnTo>
                    <a:pt x="0" y="190"/>
                  </a:lnTo>
                  <a:lnTo>
                    <a:pt x="0" y="199"/>
                  </a:lnTo>
                  <a:lnTo>
                    <a:pt x="0" y="228"/>
                  </a:lnTo>
                  <a:lnTo>
                    <a:pt x="10" y="257"/>
                  </a:lnTo>
                  <a:lnTo>
                    <a:pt x="19" y="285"/>
                  </a:lnTo>
                  <a:lnTo>
                    <a:pt x="39" y="314"/>
                  </a:lnTo>
                  <a:lnTo>
                    <a:pt x="58" y="333"/>
                  </a:lnTo>
                  <a:lnTo>
                    <a:pt x="76" y="352"/>
                  </a:lnTo>
                  <a:lnTo>
                    <a:pt x="106" y="370"/>
                  </a:lnTo>
                  <a:lnTo>
                    <a:pt x="134" y="380"/>
                  </a:lnTo>
                  <a:lnTo>
                    <a:pt x="162" y="389"/>
                  </a:lnTo>
                  <a:lnTo>
                    <a:pt x="191"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6" name="Freeform 213">
              <a:extLst>
                <a:ext uri="{FF2B5EF4-FFF2-40B4-BE49-F238E27FC236}">
                  <a16:creationId xmlns:a16="http://schemas.microsoft.com/office/drawing/2014/main" id="{9F62F299-CC44-46A4-B949-20CD59A2D26A}"/>
                </a:ext>
              </a:extLst>
            </p:cNvPr>
            <p:cNvSpPr>
              <a:spLocks/>
            </p:cNvSpPr>
            <p:nvPr/>
          </p:nvSpPr>
          <p:spPr bwMode="auto">
            <a:xfrm>
              <a:off x="1411" y="2400"/>
              <a:ext cx="81" cy="78"/>
            </a:xfrm>
            <a:custGeom>
              <a:avLst/>
              <a:gdLst>
                <a:gd name="T0" fmla="*/ 10 w 325"/>
                <a:gd name="T1" fmla="*/ 19 h 314"/>
                <a:gd name="T2" fmla="*/ 12 w 325"/>
                <a:gd name="T3" fmla="*/ 19 h 314"/>
                <a:gd name="T4" fmla="*/ 13 w 325"/>
                <a:gd name="T5" fmla="*/ 19 h 314"/>
                <a:gd name="T6" fmla="*/ 15 w 325"/>
                <a:gd name="T7" fmla="*/ 18 h 314"/>
                <a:gd name="T8" fmla="*/ 16 w 325"/>
                <a:gd name="T9" fmla="*/ 18 h 314"/>
                <a:gd name="T10" fmla="*/ 17 w 325"/>
                <a:gd name="T11" fmla="*/ 16 h 314"/>
                <a:gd name="T12" fmla="*/ 18 w 325"/>
                <a:gd name="T13" fmla="*/ 15 h 314"/>
                <a:gd name="T14" fmla="*/ 19 w 325"/>
                <a:gd name="T15" fmla="*/ 14 h 314"/>
                <a:gd name="T16" fmla="*/ 19 w 325"/>
                <a:gd name="T17" fmla="*/ 13 h 314"/>
                <a:gd name="T18" fmla="*/ 19 w 325"/>
                <a:gd name="T19" fmla="*/ 11 h 314"/>
                <a:gd name="T20" fmla="*/ 20 w 325"/>
                <a:gd name="T21" fmla="*/ 10 h 314"/>
                <a:gd name="T22" fmla="*/ 19 w 325"/>
                <a:gd name="T23" fmla="*/ 8 h 314"/>
                <a:gd name="T24" fmla="*/ 19 w 325"/>
                <a:gd name="T25" fmla="*/ 6 h 314"/>
                <a:gd name="T26" fmla="*/ 19 w 325"/>
                <a:gd name="T27" fmla="*/ 5 h 314"/>
                <a:gd name="T28" fmla="*/ 18 w 325"/>
                <a:gd name="T29" fmla="*/ 4 h 314"/>
                <a:gd name="T30" fmla="*/ 17 w 325"/>
                <a:gd name="T31" fmla="*/ 3 h 314"/>
                <a:gd name="T32" fmla="*/ 16 w 325"/>
                <a:gd name="T33" fmla="*/ 2 h 314"/>
                <a:gd name="T34" fmla="*/ 15 w 325"/>
                <a:gd name="T35" fmla="*/ 1 h 314"/>
                <a:gd name="T36" fmla="*/ 13 w 325"/>
                <a:gd name="T37" fmla="*/ 0 h 314"/>
                <a:gd name="T38" fmla="*/ 12 w 325"/>
                <a:gd name="T39" fmla="*/ 0 h 314"/>
                <a:gd name="T40" fmla="*/ 10 w 325"/>
                <a:gd name="T41" fmla="*/ 0 h 314"/>
                <a:gd name="T42" fmla="*/ 8 w 325"/>
                <a:gd name="T43" fmla="*/ 0 h 314"/>
                <a:gd name="T44" fmla="*/ 7 w 325"/>
                <a:gd name="T45" fmla="*/ 0 h 314"/>
                <a:gd name="T46" fmla="*/ 5 w 325"/>
                <a:gd name="T47" fmla="*/ 1 h 314"/>
                <a:gd name="T48" fmla="*/ 4 w 325"/>
                <a:gd name="T49" fmla="*/ 2 h 314"/>
                <a:gd name="T50" fmla="*/ 3 w 325"/>
                <a:gd name="T51" fmla="*/ 3 h 314"/>
                <a:gd name="T52" fmla="*/ 2 w 325"/>
                <a:gd name="T53" fmla="*/ 4 h 314"/>
                <a:gd name="T54" fmla="*/ 1 w 325"/>
                <a:gd name="T55" fmla="*/ 5 h 314"/>
                <a:gd name="T56" fmla="*/ 1 w 325"/>
                <a:gd name="T57" fmla="*/ 6 h 314"/>
                <a:gd name="T58" fmla="*/ 0 w 325"/>
                <a:gd name="T59" fmla="*/ 8 h 314"/>
                <a:gd name="T60" fmla="*/ 0 w 325"/>
                <a:gd name="T61" fmla="*/ 10 h 314"/>
                <a:gd name="T62" fmla="*/ 0 w 325"/>
                <a:gd name="T63" fmla="*/ 11 h 314"/>
                <a:gd name="T64" fmla="*/ 1 w 325"/>
                <a:gd name="T65" fmla="*/ 13 h 314"/>
                <a:gd name="T66" fmla="*/ 1 w 325"/>
                <a:gd name="T67" fmla="*/ 14 h 314"/>
                <a:gd name="T68" fmla="*/ 2 w 325"/>
                <a:gd name="T69" fmla="*/ 15 h 314"/>
                <a:gd name="T70" fmla="*/ 3 w 325"/>
                <a:gd name="T71" fmla="*/ 16 h 314"/>
                <a:gd name="T72" fmla="*/ 4 w 325"/>
                <a:gd name="T73" fmla="*/ 18 h 314"/>
                <a:gd name="T74" fmla="*/ 5 w 325"/>
                <a:gd name="T75" fmla="*/ 18 h 314"/>
                <a:gd name="T76" fmla="*/ 7 w 325"/>
                <a:gd name="T77" fmla="*/ 19 h 314"/>
                <a:gd name="T78" fmla="*/ 8 w 325"/>
                <a:gd name="T79" fmla="*/ 19 h 314"/>
                <a:gd name="T80" fmla="*/ 10 w 325"/>
                <a:gd name="T81" fmla="*/ 19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5"/>
                <a:gd name="T124" fmla="*/ 0 h 314"/>
                <a:gd name="T125" fmla="*/ 325 w 32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5" h="314">
                  <a:moveTo>
                    <a:pt x="163" y="314"/>
                  </a:moveTo>
                  <a:lnTo>
                    <a:pt x="191" y="314"/>
                  </a:lnTo>
                  <a:lnTo>
                    <a:pt x="210" y="305"/>
                  </a:lnTo>
                  <a:lnTo>
                    <a:pt x="238" y="296"/>
                  </a:lnTo>
                  <a:lnTo>
                    <a:pt x="258" y="285"/>
                  </a:lnTo>
                  <a:lnTo>
                    <a:pt x="277" y="266"/>
                  </a:lnTo>
                  <a:lnTo>
                    <a:pt x="286" y="248"/>
                  </a:lnTo>
                  <a:lnTo>
                    <a:pt x="305" y="229"/>
                  </a:lnTo>
                  <a:lnTo>
                    <a:pt x="314" y="210"/>
                  </a:lnTo>
                  <a:lnTo>
                    <a:pt x="314" y="181"/>
                  </a:lnTo>
                  <a:lnTo>
                    <a:pt x="325" y="162"/>
                  </a:lnTo>
                  <a:lnTo>
                    <a:pt x="314" y="134"/>
                  </a:lnTo>
                  <a:lnTo>
                    <a:pt x="314" y="105"/>
                  </a:lnTo>
                  <a:lnTo>
                    <a:pt x="305" y="86"/>
                  </a:lnTo>
                  <a:lnTo>
                    <a:pt x="286" y="67"/>
                  </a:lnTo>
                  <a:lnTo>
                    <a:pt x="277" y="48"/>
                  </a:lnTo>
                  <a:lnTo>
                    <a:pt x="258" y="28"/>
                  </a:lnTo>
                  <a:lnTo>
                    <a:pt x="238" y="19"/>
                  </a:lnTo>
                  <a:lnTo>
                    <a:pt x="210" y="10"/>
                  </a:lnTo>
                  <a:lnTo>
                    <a:pt x="191" y="0"/>
                  </a:lnTo>
                  <a:lnTo>
                    <a:pt x="163" y="0"/>
                  </a:lnTo>
                  <a:lnTo>
                    <a:pt x="134" y="0"/>
                  </a:lnTo>
                  <a:lnTo>
                    <a:pt x="115" y="10"/>
                  </a:lnTo>
                  <a:lnTo>
                    <a:pt x="87" y="19"/>
                  </a:lnTo>
                  <a:lnTo>
                    <a:pt x="67" y="28"/>
                  </a:lnTo>
                  <a:lnTo>
                    <a:pt x="48" y="48"/>
                  </a:lnTo>
                  <a:lnTo>
                    <a:pt x="29" y="67"/>
                  </a:lnTo>
                  <a:lnTo>
                    <a:pt x="20" y="86"/>
                  </a:lnTo>
                  <a:lnTo>
                    <a:pt x="11" y="105"/>
                  </a:lnTo>
                  <a:lnTo>
                    <a:pt x="0" y="134"/>
                  </a:lnTo>
                  <a:lnTo>
                    <a:pt x="0" y="162"/>
                  </a:lnTo>
                  <a:lnTo>
                    <a:pt x="0" y="181"/>
                  </a:lnTo>
                  <a:lnTo>
                    <a:pt x="11" y="210"/>
                  </a:lnTo>
                  <a:lnTo>
                    <a:pt x="20" y="229"/>
                  </a:lnTo>
                  <a:lnTo>
                    <a:pt x="29" y="248"/>
                  </a:lnTo>
                  <a:lnTo>
                    <a:pt x="48" y="266"/>
                  </a:lnTo>
                  <a:lnTo>
                    <a:pt x="67" y="285"/>
                  </a:lnTo>
                  <a:lnTo>
                    <a:pt x="87" y="296"/>
                  </a:lnTo>
                  <a:lnTo>
                    <a:pt x="115" y="305"/>
                  </a:lnTo>
                  <a:lnTo>
                    <a:pt x="134" y="314"/>
                  </a:lnTo>
                  <a:lnTo>
                    <a:pt x="163"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7" name="Freeform 214">
              <a:extLst>
                <a:ext uri="{FF2B5EF4-FFF2-40B4-BE49-F238E27FC236}">
                  <a16:creationId xmlns:a16="http://schemas.microsoft.com/office/drawing/2014/main" id="{C5448E31-D76C-4F4F-9147-300EE389226A}"/>
                </a:ext>
              </a:extLst>
            </p:cNvPr>
            <p:cNvSpPr>
              <a:spLocks/>
            </p:cNvSpPr>
            <p:nvPr/>
          </p:nvSpPr>
          <p:spPr bwMode="auto">
            <a:xfrm>
              <a:off x="1647" y="2454"/>
              <a:ext cx="331" cy="331"/>
            </a:xfrm>
            <a:custGeom>
              <a:avLst/>
              <a:gdLst>
                <a:gd name="T0" fmla="*/ 41 w 1323"/>
                <a:gd name="T1" fmla="*/ 83 h 1322"/>
                <a:gd name="T2" fmla="*/ 48 w 1323"/>
                <a:gd name="T3" fmla="*/ 82 h 1322"/>
                <a:gd name="T4" fmla="*/ 54 w 1323"/>
                <a:gd name="T5" fmla="*/ 80 h 1322"/>
                <a:gd name="T6" fmla="*/ 60 w 1323"/>
                <a:gd name="T7" fmla="*/ 78 h 1322"/>
                <a:gd name="T8" fmla="*/ 66 w 1323"/>
                <a:gd name="T9" fmla="*/ 75 h 1322"/>
                <a:gd name="T10" fmla="*/ 71 w 1323"/>
                <a:gd name="T11" fmla="*/ 71 h 1322"/>
                <a:gd name="T12" fmla="*/ 74 w 1323"/>
                <a:gd name="T13" fmla="*/ 66 h 1322"/>
                <a:gd name="T14" fmla="*/ 78 w 1323"/>
                <a:gd name="T15" fmla="*/ 60 h 1322"/>
                <a:gd name="T16" fmla="*/ 80 w 1323"/>
                <a:gd name="T17" fmla="*/ 54 h 1322"/>
                <a:gd name="T18" fmla="*/ 82 w 1323"/>
                <a:gd name="T19" fmla="*/ 48 h 1322"/>
                <a:gd name="T20" fmla="*/ 83 w 1323"/>
                <a:gd name="T21" fmla="*/ 41 h 1322"/>
                <a:gd name="T22" fmla="*/ 82 w 1323"/>
                <a:gd name="T23" fmla="*/ 35 h 1322"/>
                <a:gd name="T24" fmla="*/ 80 w 1323"/>
                <a:gd name="T25" fmla="*/ 28 h 1322"/>
                <a:gd name="T26" fmla="*/ 78 w 1323"/>
                <a:gd name="T27" fmla="*/ 23 h 1322"/>
                <a:gd name="T28" fmla="*/ 74 w 1323"/>
                <a:gd name="T29" fmla="*/ 17 h 1322"/>
                <a:gd name="T30" fmla="*/ 71 w 1323"/>
                <a:gd name="T31" fmla="*/ 12 h 1322"/>
                <a:gd name="T32" fmla="*/ 66 w 1323"/>
                <a:gd name="T33" fmla="*/ 8 h 1322"/>
                <a:gd name="T34" fmla="*/ 60 w 1323"/>
                <a:gd name="T35" fmla="*/ 5 h 1322"/>
                <a:gd name="T36" fmla="*/ 54 w 1323"/>
                <a:gd name="T37" fmla="*/ 2 h 1322"/>
                <a:gd name="T38" fmla="*/ 48 w 1323"/>
                <a:gd name="T39" fmla="*/ 1 h 1322"/>
                <a:gd name="T40" fmla="*/ 41 w 1323"/>
                <a:gd name="T41" fmla="*/ 0 h 1322"/>
                <a:gd name="T42" fmla="*/ 35 w 1323"/>
                <a:gd name="T43" fmla="*/ 1 h 1322"/>
                <a:gd name="T44" fmla="*/ 28 w 1323"/>
                <a:gd name="T45" fmla="*/ 2 h 1322"/>
                <a:gd name="T46" fmla="*/ 22 w 1323"/>
                <a:gd name="T47" fmla="*/ 5 h 1322"/>
                <a:gd name="T48" fmla="*/ 17 w 1323"/>
                <a:gd name="T49" fmla="*/ 8 h 1322"/>
                <a:gd name="T50" fmla="*/ 12 w 1323"/>
                <a:gd name="T51" fmla="*/ 12 h 1322"/>
                <a:gd name="T52" fmla="*/ 8 w 1323"/>
                <a:gd name="T53" fmla="*/ 17 h 1322"/>
                <a:gd name="T54" fmla="*/ 5 w 1323"/>
                <a:gd name="T55" fmla="*/ 23 h 1322"/>
                <a:gd name="T56" fmla="*/ 2 w 1323"/>
                <a:gd name="T57" fmla="*/ 28 h 1322"/>
                <a:gd name="T58" fmla="*/ 1 w 1323"/>
                <a:gd name="T59" fmla="*/ 35 h 1322"/>
                <a:gd name="T60" fmla="*/ 0 w 1323"/>
                <a:gd name="T61" fmla="*/ 41 h 1322"/>
                <a:gd name="T62" fmla="*/ 1 w 1323"/>
                <a:gd name="T63" fmla="*/ 48 h 1322"/>
                <a:gd name="T64" fmla="*/ 2 w 1323"/>
                <a:gd name="T65" fmla="*/ 54 h 1322"/>
                <a:gd name="T66" fmla="*/ 5 w 1323"/>
                <a:gd name="T67" fmla="*/ 60 h 1322"/>
                <a:gd name="T68" fmla="*/ 8 w 1323"/>
                <a:gd name="T69" fmla="*/ 66 h 1322"/>
                <a:gd name="T70" fmla="*/ 12 w 1323"/>
                <a:gd name="T71" fmla="*/ 71 h 1322"/>
                <a:gd name="T72" fmla="*/ 17 w 1323"/>
                <a:gd name="T73" fmla="*/ 75 h 1322"/>
                <a:gd name="T74" fmla="*/ 22 w 1323"/>
                <a:gd name="T75" fmla="*/ 78 h 1322"/>
                <a:gd name="T76" fmla="*/ 28 w 1323"/>
                <a:gd name="T77" fmla="*/ 80 h 1322"/>
                <a:gd name="T78" fmla="*/ 35 w 1323"/>
                <a:gd name="T79" fmla="*/ 82 h 1322"/>
                <a:gd name="T80" fmla="*/ 41 w 1323"/>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598" name="Freeform 215">
              <a:extLst>
                <a:ext uri="{FF2B5EF4-FFF2-40B4-BE49-F238E27FC236}">
                  <a16:creationId xmlns:a16="http://schemas.microsoft.com/office/drawing/2014/main" id="{3B2F9D0F-0157-42AF-A659-4E11ABE509DF}"/>
                </a:ext>
              </a:extLst>
            </p:cNvPr>
            <p:cNvSpPr>
              <a:spLocks/>
            </p:cNvSpPr>
            <p:nvPr/>
          </p:nvSpPr>
          <p:spPr bwMode="auto">
            <a:xfrm>
              <a:off x="1647" y="2454"/>
              <a:ext cx="331" cy="331"/>
            </a:xfrm>
            <a:custGeom>
              <a:avLst/>
              <a:gdLst>
                <a:gd name="T0" fmla="*/ 41 w 1323"/>
                <a:gd name="T1" fmla="*/ 83 h 1322"/>
                <a:gd name="T2" fmla="*/ 48 w 1323"/>
                <a:gd name="T3" fmla="*/ 82 h 1322"/>
                <a:gd name="T4" fmla="*/ 54 w 1323"/>
                <a:gd name="T5" fmla="*/ 80 h 1322"/>
                <a:gd name="T6" fmla="*/ 60 w 1323"/>
                <a:gd name="T7" fmla="*/ 78 h 1322"/>
                <a:gd name="T8" fmla="*/ 66 w 1323"/>
                <a:gd name="T9" fmla="*/ 75 h 1322"/>
                <a:gd name="T10" fmla="*/ 71 w 1323"/>
                <a:gd name="T11" fmla="*/ 71 h 1322"/>
                <a:gd name="T12" fmla="*/ 74 w 1323"/>
                <a:gd name="T13" fmla="*/ 66 h 1322"/>
                <a:gd name="T14" fmla="*/ 78 w 1323"/>
                <a:gd name="T15" fmla="*/ 60 h 1322"/>
                <a:gd name="T16" fmla="*/ 80 w 1323"/>
                <a:gd name="T17" fmla="*/ 54 h 1322"/>
                <a:gd name="T18" fmla="*/ 82 w 1323"/>
                <a:gd name="T19" fmla="*/ 48 h 1322"/>
                <a:gd name="T20" fmla="*/ 83 w 1323"/>
                <a:gd name="T21" fmla="*/ 41 h 1322"/>
                <a:gd name="T22" fmla="*/ 82 w 1323"/>
                <a:gd name="T23" fmla="*/ 35 h 1322"/>
                <a:gd name="T24" fmla="*/ 80 w 1323"/>
                <a:gd name="T25" fmla="*/ 28 h 1322"/>
                <a:gd name="T26" fmla="*/ 78 w 1323"/>
                <a:gd name="T27" fmla="*/ 23 h 1322"/>
                <a:gd name="T28" fmla="*/ 74 w 1323"/>
                <a:gd name="T29" fmla="*/ 17 h 1322"/>
                <a:gd name="T30" fmla="*/ 71 w 1323"/>
                <a:gd name="T31" fmla="*/ 12 h 1322"/>
                <a:gd name="T32" fmla="*/ 66 w 1323"/>
                <a:gd name="T33" fmla="*/ 8 h 1322"/>
                <a:gd name="T34" fmla="*/ 60 w 1323"/>
                <a:gd name="T35" fmla="*/ 5 h 1322"/>
                <a:gd name="T36" fmla="*/ 54 w 1323"/>
                <a:gd name="T37" fmla="*/ 2 h 1322"/>
                <a:gd name="T38" fmla="*/ 48 w 1323"/>
                <a:gd name="T39" fmla="*/ 1 h 1322"/>
                <a:gd name="T40" fmla="*/ 41 w 1323"/>
                <a:gd name="T41" fmla="*/ 0 h 1322"/>
                <a:gd name="T42" fmla="*/ 35 w 1323"/>
                <a:gd name="T43" fmla="*/ 1 h 1322"/>
                <a:gd name="T44" fmla="*/ 28 w 1323"/>
                <a:gd name="T45" fmla="*/ 2 h 1322"/>
                <a:gd name="T46" fmla="*/ 22 w 1323"/>
                <a:gd name="T47" fmla="*/ 5 h 1322"/>
                <a:gd name="T48" fmla="*/ 17 w 1323"/>
                <a:gd name="T49" fmla="*/ 8 h 1322"/>
                <a:gd name="T50" fmla="*/ 12 w 1323"/>
                <a:gd name="T51" fmla="*/ 12 h 1322"/>
                <a:gd name="T52" fmla="*/ 8 w 1323"/>
                <a:gd name="T53" fmla="*/ 17 h 1322"/>
                <a:gd name="T54" fmla="*/ 5 w 1323"/>
                <a:gd name="T55" fmla="*/ 23 h 1322"/>
                <a:gd name="T56" fmla="*/ 2 w 1323"/>
                <a:gd name="T57" fmla="*/ 28 h 1322"/>
                <a:gd name="T58" fmla="*/ 1 w 1323"/>
                <a:gd name="T59" fmla="*/ 35 h 1322"/>
                <a:gd name="T60" fmla="*/ 0 w 1323"/>
                <a:gd name="T61" fmla="*/ 41 h 1322"/>
                <a:gd name="T62" fmla="*/ 1 w 1323"/>
                <a:gd name="T63" fmla="*/ 48 h 1322"/>
                <a:gd name="T64" fmla="*/ 2 w 1323"/>
                <a:gd name="T65" fmla="*/ 54 h 1322"/>
                <a:gd name="T66" fmla="*/ 5 w 1323"/>
                <a:gd name="T67" fmla="*/ 60 h 1322"/>
                <a:gd name="T68" fmla="*/ 8 w 1323"/>
                <a:gd name="T69" fmla="*/ 66 h 1322"/>
                <a:gd name="T70" fmla="*/ 12 w 1323"/>
                <a:gd name="T71" fmla="*/ 71 h 1322"/>
                <a:gd name="T72" fmla="*/ 17 w 1323"/>
                <a:gd name="T73" fmla="*/ 75 h 1322"/>
                <a:gd name="T74" fmla="*/ 22 w 1323"/>
                <a:gd name="T75" fmla="*/ 78 h 1322"/>
                <a:gd name="T76" fmla="*/ 28 w 1323"/>
                <a:gd name="T77" fmla="*/ 80 h 1322"/>
                <a:gd name="T78" fmla="*/ 35 w 1323"/>
                <a:gd name="T79" fmla="*/ 82 h 1322"/>
                <a:gd name="T80" fmla="*/ 41 w 1323"/>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599" name="Freeform 216">
              <a:extLst>
                <a:ext uri="{FF2B5EF4-FFF2-40B4-BE49-F238E27FC236}">
                  <a16:creationId xmlns:a16="http://schemas.microsoft.com/office/drawing/2014/main" id="{E57EA053-C09C-42EE-9520-39D2FFAF0258}"/>
                </a:ext>
              </a:extLst>
            </p:cNvPr>
            <p:cNvSpPr>
              <a:spLocks/>
            </p:cNvSpPr>
            <p:nvPr/>
          </p:nvSpPr>
          <p:spPr bwMode="auto">
            <a:xfrm>
              <a:off x="1647" y="2454"/>
              <a:ext cx="331" cy="331"/>
            </a:xfrm>
            <a:custGeom>
              <a:avLst/>
              <a:gdLst>
                <a:gd name="T0" fmla="*/ 41 w 1323"/>
                <a:gd name="T1" fmla="*/ 83 h 1322"/>
                <a:gd name="T2" fmla="*/ 48 w 1323"/>
                <a:gd name="T3" fmla="*/ 82 h 1322"/>
                <a:gd name="T4" fmla="*/ 54 w 1323"/>
                <a:gd name="T5" fmla="*/ 80 h 1322"/>
                <a:gd name="T6" fmla="*/ 60 w 1323"/>
                <a:gd name="T7" fmla="*/ 78 h 1322"/>
                <a:gd name="T8" fmla="*/ 66 w 1323"/>
                <a:gd name="T9" fmla="*/ 75 h 1322"/>
                <a:gd name="T10" fmla="*/ 71 w 1323"/>
                <a:gd name="T11" fmla="*/ 71 h 1322"/>
                <a:gd name="T12" fmla="*/ 74 w 1323"/>
                <a:gd name="T13" fmla="*/ 66 h 1322"/>
                <a:gd name="T14" fmla="*/ 78 w 1323"/>
                <a:gd name="T15" fmla="*/ 60 h 1322"/>
                <a:gd name="T16" fmla="*/ 80 w 1323"/>
                <a:gd name="T17" fmla="*/ 54 h 1322"/>
                <a:gd name="T18" fmla="*/ 82 w 1323"/>
                <a:gd name="T19" fmla="*/ 48 h 1322"/>
                <a:gd name="T20" fmla="*/ 83 w 1323"/>
                <a:gd name="T21" fmla="*/ 41 h 1322"/>
                <a:gd name="T22" fmla="*/ 82 w 1323"/>
                <a:gd name="T23" fmla="*/ 35 h 1322"/>
                <a:gd name="T24" fmla="*/ 80 w 1323"/>
                <a:gd name="T25" fmla="*/ 28 h 1322"/>
                <a:gd name="T26" fmla="*/ 78 w 1323"/>
                <a:gd name="T27" fmla="*/ 23 h 1322"/>
                <a:gd name="T28" fmla="*/ 74 w 1323"/>
                <a:gd name="T29" fmla="*/ 17 h 1322"/>
                <a:gd name="T30" fmla="*/ 71 w 1323"/>
                <a:gd name="T31" fmla="*/ 12 h 1322"/>
                <a:gd name="T32" fmla="*/ 66 w 1323"/>
                <a:gd name="T33" fmla="*/ 8 h 1322"/>
                <a:gd name="T34" fmla="*/ 60 w 1323"/>
                <a:gd name="T35" fmla="*/ 5 h 1322"/>
                <a:gd name="T36" fmla="*/ 54 w 1323"/>
                <a:gd name="T37" fmla="*/ 2 h 1322"/>
                <a:gd name="T38" fmla="*/ 48 w 1323"/>
                <a:gd name="T39" fmla="*/ 1 h 1322"/>
                <a:gd name="T40" fmla="*/ 41 w 1323"/>
                <a:gd name="T41" fmla="*/ 0 h 1322"/>
                <a:gd name="T42" fmla="*/ 35 w 1323"/>
                <a:gd name="T43" fmla="*/ 1 h 1322"/>
                <a:gd name="T44" fmla="*/ 28 w 1323"/>
                <a:gd name="T45" fmla="*/ 2 h 1322"/>
                <a:gd name="T46" fmla="*/ 22 w 1323"/>
                <a:gd name="T47" fmla="*/ 5 h 1322"/>
                <a:gd name="T48" fmla="*/ 17 w 1323"/>
                <a:gd name="T49" fmla="*/ 8 h 1322"/>
                <a:gd name="T50" fmla="*/ 12 w 1323"/>
                <a:gd name="T51" fmla="*/ 12 h 1322"/>
                <a:gd name="T52" fmla="*/ 8 w 1323"/>
                <a:gd name="T53" fmla="*/ 17 h 1322"/>
                <a:gd name="T54" fmla="*/ 5 w 1323"/>
                <a:gd name="T55" fmla="*/ 23 h 1322"/>
                <a:gd name="T56" fmla="*/ 2 w 1323"/>
                <a:gd name="T57" fmla="*/ 28 h 1322"/>
                <a:gd name="T58" fmla="*/ 1 w 1323"/>
                <a:gd name="T59" fmla="*/ 35 h 1322"/>
                <a:gd name="T60" fmla="*/ 0 w 1323"/>
                <a:gd name="T61" fmla="*/ 41 h 1322"/>
                <a:gd name="T62" fmla="*/ 1 w 1323"/>
                <a:gd name="T63" fmla="*/ 48 h 1322"/>
                <a:gd name="T64" fmla="*/ 2 w 1323"/>
                <a:gd name="T65" fmla="*/ 54 h 1322"/>
                <a:gd name="T66" fmla="*/ 5 w 1323"/>
                <a:gd name="T67" fmla="*/ 60 h 1322"/>
                <a:gd name="T68" fmla="*/ 8 w 1323"/>
                <a:gd name="T69" fmla="*/ 66 h 1322"/>
                <a:gd name="T70" fmla="*/ 12 w 1323"/>
                <a:gd name="T71" fmla="*/ 71 h 1322"/>
                <a:gd name="T72" fmla="*/ 17 w 1323"/>
                <a:gd name="T73" fmla="*/ 75 h 1322"/>
                <a:gd name="T74" fmla="*/ 22 w 1323"/>
                <a:gd name="T75" fmla="*/ 78 h 1322"/>
                <a:gd name="T76" fmla="*/ 28 w 1323"/>
                <a:gd name="T77" fmla="*/ 80 h 1322"/>
                <a:gd name="T78" fmla="*/ 35 w 1323"/>
                <a:gd name="T79" fmla="*/ 82 h 1322"/>
                <a:gd name="T80" fmla="*/ 41 w 1323"/>
                <a:gd name="T81" fmla="*/ 83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2"/>
                <a:gd name="T125" fmla="*/ 1323 w 1323"/>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2">
                  <a:moveTo>
                    <a:pt x="657" y="1322"/>
                  </a:moveTo>
                  <a:lnTo>
                    <a:pt x="771" y="1312"/>
                  </a:lnTo>
                  <a:lnTo>
                    <a:pt x="866" y="1283"/>
                  </a:lnTo>
                  <a:lnTo>
                    <a:pt x="961" y="1245"/>
                  </a:lnTo>
                  <a:lnTo>
                    <a:pt x="1046" y="1197"/>
                  </a:lnTo>
                  <a:lnTo>
                    <a:pt x="1133" y="1132"/>
                  </a:lnTo>
                  <a:lnTo>
                    <a:pt x="1189" y="1056"/>
                  </a:lnTo>
                  <a:lnTo>
                    <a:pt x="1247" y="961"/>
                  </a:lnTo>
                  <a:lnTo>
                    <a:pt x="1284" y="866"/>
                  </a:lnTo>
                  <a:lnTo>
                    <a:pt x="1313" y="771"/>
                  </a:lnTo>
                  <a:lnTo>
                    <a:pt x="1323" y="656"/>
                  </a:lnTo>
                  <a:lnTo>
                    <a:pt x="1313" y="551"/>
                  </a:lnTo>
                  <a:lnTo>
                    <a:pt x="1284" y="447"/>
                  </a:lnTo>
                  <a:lnTo>
                    <a:pt x="1247" y="361"/>
                  </a:lnTo>
                  <a:lnTo>
                    <a:pt x="1189" y="266"/>
                  </a:lnTo>
                  <a:lnTo>
                    <a:pt x="1133" y="190"/>
                  </a:lnTo>
                  <a:lnTo>
                    <a:pt x="1046" y="124"/>
                  </a:lnTo>
                  <a:lnTo>
                    <a:pt x="961" y="77"/>
                  </a:lnTo>
                  <a:lnTo>
                    <a:pt x="866" y="29"/>
                  </a:lnTo>
                  <a:lnTo>
                    <a:pt x="771" y="10"/>
                  </a:lnTo>
                  <a:lnTo>
                    <a:pt x="657" y="0"/>
                  </a:lnTo>
                  <a:lnTo>
                    <a:pt x="552" y="10"/>
                  </a:lnTo>
                  <a:lnTo>
                    <a:pt x="447" y="29"/>
                  </a:lnTo>
                  <a:lnTo>
                    <a:pt x="352" y="77"/>
                  </a:lnTo>
                  <a:lnTo>
                    <a:pt x="267" y="124"/>
                  </a:lnTo>
                  <a:lnTo>
                    <a:pt x="191" y="190"/>
                  </a:lnTo>
                  <a:lnTo>
                    <a:pt x="124" y="266"/>
                  </a:lnTo>
                  <a:lnTo>
                    <a:pt x="76" y="361"/>
                  </a:lnTo>
                  <a:lnTo>
                    <a:pt x="29" y="447"/>
                  </a:lnTo>
                  <a:lnTo>
                    <a:pt x="9" y="551"/>
                  </a:lnTo>
                  <a:lnTo>
                    <a:pt x="0" y="656"/>
                  </a:lnTo>
                  <a:lnTo>
                    <a:pt x="9" y="771"/>
                  </a:lnTo>
                  <a:lnTo>
                    <a:pt x="29" y="866"/>
                  </a:lnTo>
                  <a:lnTo>
                    <a:pt x="76" y="961"/>
                  </a:lnTo>
                  <a:lnTo>
                    <a:pt x="124" y="1056"/>
                  </a:lnTo>
                  <a:lnTo>
                    <a:pt x="191" y="1132"/>
                  </a:lnTo>
                  <a:lnTo>
                    <a:pt x="267" y="1197"/>
                  </a:lnTo>
                  <a:lnTo>
                    <a:pt x="352" y="1245"/>
                  </a:lnTo>
                  <a:lnTo>
                    <a:pt x="447" y="1283"/>
                  </a:lnTo>
                  <a:lnTo>
                    <a:pt x="552" y="1312"/>
                  </a:lnTo>
                  <a:lnTo>
                    <a:pt x="657"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00" name="Freeform 217">
              <a:extLst>
                <a:ext uri="{FF2B5EF4-FFF2-40B4-BE49-F238E27FC236}">
                  <a16:creationId xmlns:a16="http://schemas.microsoft.com/office/drawing/2014/main" id="{E1C0E10C-8D37-4E2F-BDAD-8E2DB0A5E391}"/>
                </a:ext>
              </a:extLst>
            </p:cNvPr>
            <p:cNvSpPr>
              <a:spLocks/>
            </p:cNvSpPr>
            <p:nvPr/>
          </p:nvSpPr>
          <p:spPr bwMode="auto">
            <a:xfrm>
              <a:off x="1692" y="2478"/>
              <a:ext cx="176" cy="173"/>
            </a:xfrm>
            <a:custGeom>
              <a:avLst/>
              <a:gdLst>
                <a:gd name="T0" fmla="*/ 22 w 705"/>
                <a:gd name="T1" fmla="*/ 43 h 694"/>
                <a:gd name="T2" fmla="*/ 25 w 705"/>
                <a:gd name="T3" fmla="*/ 43 h 694"/>
                <a:gd name="T4" fmla="*/ 29 w 705"/>
                <a:gd name="T5" fmla="*/ 42 h 694"/>
                <a:gd name="T6" fmla="*/ 32 w 705"/>
                <a:gd name="T7" fmla="*/ 41 h 694"/>
                <a:gd name="T8" fmla="*/ 35 w 705"/>
                <a:gd name="T9" fmla="*/ 39 h 694"/>
                <a:gd name="T10" fmla="*/ 37 w 705"/>
                <a:gd name="T11" fmla="*/ 37 h 694"/>
                <a:gd name="T12" fmla="*/ 40 w 705"/>
                <a:gd name="T13" fmla="*/ 34 h 694"/>
                <a:gd name="T14" fmla="*/ 41 w 705"/>
                <a:gd name="T15" fmla="*/ 31 h 694"/>
                <a:gd name="T16" fmla="*/ 43 w 705"/>
                <a:gd name="T17" fmla="*/ 28 h 694"/>
                <a:gd name="T18" fmla="*/ 43 w 705"/>
                <a:gd name="T19" fmla="*/ 25 h 694"/>
                <a:gd name="T20" fmla="*/ 44 w 705"/>
                <a:gd name="T21" fmla="*/ 22 h 694"/>
                <a:gd name="T22" fmla="*/ 43 w 705"/>
                <a:gd name="T23" fmla="*/ 18 h 694"/>
                <a:gd name="T24" fmla="*/ 43 w 705"/>
                <a:gd name="T25" fmla="*/ 15 h 694"/>
                <a:gd name="T26" fmla="*/ 41 w 705"/>
                <a:gd name="T27" fmla="*/ 12 h 694"/>
                <a:gd name="T28" fmla="*/ 40 w 705"/>
                <a:gd name="T29" fmla="*/ 9 h 694"/>
                <a:gd name="T30" fmla="*/ 37 w 705"/>
                <a:gd name="T31" fmla="*/ 6 h 694"/>
                <a:gd name="T32" fmla="*/ 35 w 705"/>
                <a:gd name="T33" fmla="*/ 4 h 694"/>
                <a:gd name="T34" fmla="*/ 32 w 705"/>
                <a:gd name="T35" fmla="*/ 2 h 694"/>
                <a:gd name="T36" fmla="*/ 29 w 705"/>
                <a:gd name="T37" fmla="*/ 1 h 694"/>
                <a:gd name="T38" fmla="*/ 25 w 705"/>
                <a:gd name="T39" fmla="*/ 0 h 694"/>
                <a:gd name="T40" fmla="*/ 22 w 705"/>
                <a:gd name="T41" fmla="*/ 0 h 694"/>
                <a:gd name="T42" fmla="*/ 18 w 705"/>
                <a:gd name="T43" fmla="*/ 0 h 694"/>
                <a:gd name="T44" fmla="*/ 15 w 705"/>
                <a:gd name="T45" fmla="*/ 1 h 694"/>
                <a:gd name="T46" fmla="*/ 12 w 705"/>
                <a:gd name="T47" fmla="*/ 2 h 694"/>
                <a:gd name="T48" fmla="*/ 9 w 705"/>
                <a:gd name="T49" fmla="*/ 4 h 694"/>
                <a:gd name="T50" fmla="*/ 6 w 705"/>
                <a:gd name="T51" fmla="*/ 6 h 694"/>
                <a:gd name="T52" fmla="*/ 4 w 705"/>
                <a:gd name="T53" fmla="*/ 9 h 694"/>
                <a:gd name="T54" fmla="*/ 2 w 705"/>
                <a:gd name="T55" fmla="*/ 12 h 694"/>
                <a:gd name="T56" fmla="*/ 1 w 705"/>
                <a:gd name="T57" fmla="*/ 15 h 694"/>
                <a:gd name="T58" fmla="*/ 0 w 705"/>
                <a:gd name="T59" fmla="*/ 18 h 694"/>
                <a:gd name="T60" fmla="*/ 0 w 705"/>
                <a:gd name="T61" fmla="*/ 22 h 694"/>
                <a:gd name="T62" fmla="*/ 0 w 705"/>
                <a:gd name="T63" fmla="*/ 25 h 694"/>
                <a:gd name="T64" fmla="*/ 1 w 705"/>
                <a:gd name="T65" fmla="*/ 28 h 694"/>
                <a:gd name="T66" fmla="*/ 2 w 705"/>
                <a:gd name="T67" fmla="*/ 31 h 694"/>
                <a:gd name="T68" fmla="*/ 4 w 705"/>
                <a:gd name="T69" fmla="*/ 34 h 694"/>
                <a:gd name="T70" fmla="*/ 6 w 705"/>
                <a:gd name="T71" fmla="*/ 37 h 694"/>
                <a:gd name="T72" fmla="*/ 9 w 705"/>
                <a:gd name="T73" fmla="*/ 39 h 694"/>
                <a:gd name="T74" fmla="*/ 12 w 705"/>
                <a:gd name="T75" fmla="*/ 41 h 694"/>
                <a:gd name="T76" fmla="*/ 15 w 705"/>
                <a:gd name="T77" fmla="*/ 42 h 694"/>
                <a:gd name="T78" fmla="*/ 18 w 705"/>
                <a:gd name="T79" fmla="*/ 43 h 694"/>
                <a:gd name="T80" fmla="*/ 22 w 705"/>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694"/>
                <a:gd name="T125" fmla="*/ 705 w 70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694">
                  <a:moveTo>
                    <a:pt x="352" y="694"/>
                  </a:moveTo>
                  <a:lnTo>
                    <a:pt x="409" y="694"/>
                  </a:lnTo>
                  <a:lnTo>
                    <a:pt x="467" y="676"/>
                  </a:lnTo>
                  <a:lnTo>
                    <a:pt x="514" y="656"/>
                  </a:lnTo>
                  <a:lnTo>
                    <a:pt x="562" y="628"/>
                  </a:lnTo>
                  <a:lnTo>
                    <a:pt x="599" y="599"/>
                  </a:lnTo>
                  <a:lnTo>
                    <a:pt x="638" y="551"/>
                  </a:lnTo>
                  <a:lnTo>
                    <a:pt x="666" y="503"/>
                  </a:lnTo>
                  <a:lnTo>
                    <a:pt x="685" y="456"/>
                  </a:lnTo>
                  <a:lnTo>
                    <a:pt x="694" y="408"/>
                  </a:lnTo>
                  <a:lnTo>
                    <a:pt x="705" y="352"/>
                  </a:lnTo>
                  <a:lnTo>
                    <a:pt x="694" y="295"/>
                  </a:lnTo>
                  <a:lnTo>
                    <a:pt x="685" y="237"/>
                  </a:lnTo>
                  <a:lnTo>
                    <a:pt x="666" y="190"/>
                  </a:lnTo>
                  <a:lnTo>
                    <a:pt x="638" y="142"/>
                  </a:lnTo>
                  <a:lnTo>
                    <a:pt x="599" y="105"/>
                  </a:lnTo>
                  <a:lnTo>
                    <a:pt x="562" y="66"/>
                  </a:lnTo>
                  <a:lnTo>
                    <a:pt x="514" y="38"/>
                  </a:lnTo>
                  <a:lnTo>
                    <a:pt x="467" y="19"/>
                  </a:lnTo>
                  <a:lnTo>
                    <a:pt x="409" y="0"/>
                  </a:lnTo>
                  <a:lnTo>
                    <a:pt x="352" y="0"/>
                  </a:lnTo>
                  <a:lnTo>
                    <a:pt x="294" y="0"/>
                  </a:lnTo>
                  <a:lnTo>
                    <a:pt x="238" y="19"/>
                  </a:lnTo>
                  <a:lnTo>
                    <a:pt x="190" y="38"/>
                  </a:lnTo>
                  <a:lnTo>
                    <a:pt x="142" y="66"/>
                  </a:lnTo>
                  <a:lnTo>
                    <a:pt x="104" y="105"/>
                  </a:lnTo>
                  <a:lnTo>
                    <a:pt x="66" y="142"/>
                  </a:lnTo>
                  <a:lnTo>
                    <a:pt x="38" y="190"/>
                  </a:lnTo>
                  <a:lnTo>
                    <a:pt x="19" y="237"/>
                  </a:lnTo>
                  <a:lnTo>
                    <a:pt x="10" y="295"/>
                  </a:lnTo>
                  <a:lnTo>
                    <a:pt x="0" y="352"/>
                  </a:lnTo>
                  <a:lnTo>
                    <a:pt x="10" y="408"/>
                  </a:lnTo>
                  <a:lnTo>
                    <a:pt x="19" y="456"/>
                  </a:lnTo>
                  <a:lnTo>
                    <a:pt x="38" y="503"/>
                  </a:lnTo>
                  <a:lnTo>
                    <a:pt x="66" y="551"/>
                  </a:lnTo>
                  <a:lnTo>
                    <a:pt x="104" y="599"/>
                  </a:lnTo>
                  <a:lnTo>
                    <a:pt x="142" y="628"/>
                  </a:lnTo>
                  <a:lnTo>
                    <a:pt x="190" y="656"/>
                  </a:lnTo>
                  <a:lnTo>
                    <a:pt x="238" y="676"/>
                  </a:lnTo>
                  <a:lnTo>
                    <a:pt x="294" y="694"/>
                  </a:lnTo>
                  <a:lnTo>
                    <a:pt x="352"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1" name="Freeform 218">
              <a:extLst>
                <a:ext uri="{FF2B5EF4-FFF2-40B4-BE49-F238E27FC236}">
                  <a16:creationId xmlns:a16="http://schemas.microsoft.com/office/drawing/2014/main" id="{C52CD6D4-E7E2-474F-B268-3EA1EA2ACBA6}"/>
                </a:ext>
              </a:extLst>
            </p:cNvPr>
            <p:cNvSpPr>
              <a:spLocks/>
            </p:cNvSpPr>
            <p:nvPr/>
          </p:nvSpPr>
          <p:spPr bwMode="auto">
            <a:xfrm>
              <a:off x="1699" y="2480"/>
              <a:ext cx="155" cy="157"/>
            </a:xfrm>
            <a:custGeom>
              <a:avLst/>
              <a:gdLst>
                <a:gd name="T0" fmla="*/ 20 w 619"/>
                <a:gd name="T1" fmla="*/ 39 h 627"/>
                <a:gd name="T2" fmla="*/ 23 w 619"/>
                <a:gd name="T3" fmla="*/ 39 h 627"/>
                <a:gd name="T4" fmla="*/ 26 w 619"/>
                <a:gd name="T5" fmla="*/ 38 h 627"/>
                <a:gd name="T6" fmla="*/ 29 w 619"/>
                <a:gd name="T7" fmla="*/ 37 h 627"/>
                <a:gd name="T8" fmla="*/ 31 w 619"/>
                <a:gd name="T9" fmla="*/ 35 h 627"/>
                <a:gd name="T10" fmla="*/ 34 w 619"/>
                <a:gd name="T11" fmla="*/ 33 h 627"/>
                <a:gd name="T12" fmla="*/ 35 w 619"/>
                <a:gd name="T13" fmla="*/ 31 h 627"/>
                <a:gd name="T14" fmla="*/ 37 w 619"/>
                <a:gd name="T15" fmla="*/ 29 h 627"/>
                <a:gd name="T16" fmla="*/ 38 w 619"/>
                <a:gd name="T17" fmla="*/ 26 h 627"/>
                <a:gd name="T18" fmla="*/ 39 w 619"/>
                <a:gd name="T19" fmla="*/ 23 h 627"/>
                <a:gd name="T20" fmla="*/ 39 w 619"/>
                <a:gd name="T21" fmla="*/ 20 h 627"/>
                <a:gd name="T22" fmla="*/ 39 w 619"/>
                <a:gd name="T23" fmla="*/ 17 h 627"/>
                <a:gd name="T24" fmla="*/ 38 w 619"/>
                <a:gd name="T25" fmla="*/ 14 h 627"/>
                <a:gd name="T26" fmla="*/ 37 w 619"/>
                <a:gd name="T27" fmla="*/ 11 h 627"/>
                <a:gd name="T28" fmla="*/ 35 w 619"/>
                <a:gd name="T29" fmla="*/ 8 h 627"/>
                <a:gd name="T30" fmla="*/ 34 w 619"/>
                <a:gd name="T31" fmla="*/ 6 h 627"/>
                <a:gd name="T32" fmla="*/ 31 w 619"/>
                <a:gd name="T33" fmla="*/ 4 h 627"/>
                <a:gd name="T34" fmla="*/ 29 w 619"/>
                <a:gd name="T35" fmla="*/ 2 h 627"/>
                <a:gd name="T36" fmla="*/ 26 w 619"/>
                <a:gd name="T37" fmla="*/ 1 h 627"/>
                <a:gd name="T38" fmla="*/ 23 w 619"/>
                <a:gd name="T39" fmla="*/ 1 h 627"/>
                <a:gd name="T40" fmla="*/ 20 w 619"/>
                <a:gd name="T41" fmla="*/ 0 h 627"/>
                <a:gd name="T42" fmla="*/ 16 w 619"/>
                <a:gd name="T43" fmla="*/ 1 h 627"/>
                <a:gd name="T44" fmla="*/ 13 w 619"/>
                <a:gd name="T45" fmla="*/ 1 h 627"/>
                <a:gd name="T46" fmla="*/ 11 w 619"/>
                <a:gd name="T47" fmla="*/ 2 h 627"/>
                <a:gd name="T48" fmla="*/ 9 w 619"/>
                <a:gd name="T49" fmla="*/ 4 h 627"/>
                <a:gd name="T50" fmla="*/ 6 w 619"/>
                <a:gd name="T51" fmla="*/ 6 h 627"/>
                <a:gd name="T52" fmla="*/ 4 w 619"/>
                <a:gd name="T53" fmla="*/ 8 h 627"/>
                <a:gd name="T54" fmla="*/ 3 w 619"/>
                <a:gd name="T55" fmla="*/ 11 h 627"/>
                <a:gd name="T56" fmla="*/ 1 w 619"/>
                <a:gd name="T57" fmla="*/ 13 h 627"/>
                <a:gd name="T58" fmla="*/ 1 w 619"/>
                <a:gd name="T59" fmla="*/ 16 h 627"/>
                <a:gd name="T60" fmla="*/ 0 w 619"/>
                <a:gd name="T61" fmla="*/ 20 h 627"/>
                <a:gd name="T62" fmla="*/ 0 w 619"/>
                <a:gd name="T63" fmla="*/ 20 h 627"/>
                <a:gd name="T64" fmla="*/ 0 w 619"/>
                <a:gd name="T65" fmla="*/ 21 h 627"/>
                <a:gd name="T66" fmla="*/ 1 w 619"/>
                <a:gd name="T67" fmla="*/ 24 h 627"/>
                <a:gd name="T68" fmla="*/ 1 w 619"/>
                <a:gd name="T69" fmla="*/ 26 h 627"/>
                <a:gd name="T70" fmla="*/ 3 w 619"/>
                <a:gd name="T71" fmla="*/ 29 h 627"/>
                <a:gd name="T72" fmla="*/ 4 w 619"/>
                <a:gd name="T73" fmla="*/ 32 h 627"/>
                <a:gd name="T74" fmla="*/ 6 w 619"/>
                <a:gd name="T75" fmla="*/ 34 h 627"/>
                <a:gd name="T76" fmla="*/ 9 w 619"/>
                <a:gd name="T77" fmla="*/ 36 h 627"/>
                <a:gd name="T78" fmla="*/ 11 w 619"/>
                <a:gd name="T79" fmla="*/ 37 h 627"/>
                <a:gd name="T80" fmla="*/ 14 w 619"/>
                <a:gd name="T81" fmla="*/ 38 h 627"/>
                <a:gd name="T82" fmla="*/ 17 w 619"/>
                <a:gd name="T83" fmla="*/ 39 h 627"/>
                <a:gd name="T84" fmla="*/ 20 w 61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14" y="627"/>
                  </a:moveTo>
                  <a:lnTo>
                    <a:pt x="361" y="618"/>
                  </a:lnTo>
                  <a:lnTo>
                    <a:pt x="409" y="608"/>
                  </a:lnTo>
                  <a:lnTo>
                    <a:pt x="457" y="589"/>
                  </a:lnTo>
                  <a:lnTo>
                    <a:pt x="495" y="560"/>
                  </a:lnTo>
                  <a:lnTo>
                    <a:pt x="534" y="532"/>
                  </a:lnTo>
                  <a:lnTo>
                    <a:pt x="562" y="493"/>
                  </a:lnTo>
                  <a:lnTo>
                    <a:pt x="590" y="456"/>
                  </a:lnTo>
                  <a:lnTo>
                    <a:pt x="610" y="409"/>
                  </a:lnTo>
                  <a:lnTo>
                    <a:pt x="619" y="361"/>
                  </a:lnTo>
                  <a:lnTo>
                    <a:pt x="619" y="313"/>
                  </a:lnTo>
                  <a:lnTo>
                    <a:pt x="619" y="266"/>
                  </a:lnTo>
                  <a:lnTo>
                    <a:pt x="610" y="218"/>
                  </a:lnTo>
                  <a:lnTo>
                    <a:pt x="590" y="171"/>
                  </a:lnTo>
                  <a:lnTo>
                    <a:pt x="562" y="132"/>
                  </a:lnTo>
                  <a:lnTo>
                    <a:pt x="534" y="95"/>
                  </a:lnTo>
                  <a:lnTo>
                    <a:pt x="495" y="65"/>
                  </a:lnTo>
                  <a:lnTo>
                    <a:pt x="457" y="37"/>
                  </a:lnTo>
                  <a:lnTo>
                    <a:pt x="409" y="19"/>
                  </a:lnTo>
                  <a:lnTo>
                    <a:pt x="361" y="9"/>
                  </a:lnTo>
                  <a:lnTo>
                    <a:pt x="314" y="0"/>
                  </a:lnTo>
                  <a:lnTo>
                    <a:pt x="257" y="9"/>
                  </a:lnTo>
                  <a:lnTo>
                    <a:pt x="210" y="19"/>
                  </a:lnTo>
                  <a:lnTo>
                    <a:pt x="171" y="37"/>
                  </a:lnTo>
                  <a:lnTo>
                    <a:pt x="134" y="56"/>
                  </a:lnTo>
                  <a:lnTo>
                    <a:pt x="95" y="95"/>
                  </a:lnTo>
                  <a:lnTo>
                    <a:pt x="58" y="132"/>
                  </a:lnTo>
                  <a:lnTo>
                    <a:pt x="38" y="171"/>
                  </a:lnTo>
                  <a:lnTo>
                    <a:pt x="19" y="208"/>
                  </a:lnTo>
                  <a:lnTo>
                    <a:pt x="10" y="256"/>
                  </a:lnTo>
                  <a:lnTo>
                    <a:pt x="0" y="313"/>
                  </a:lnTo>
                  <a:lnTo>
                    <a:pt x="0" y="322"/>
                  </a:lnTo>
                  <a:lnTo>
                    <a:pt x="0" y="333"/>
                  </a:lnTo>
                  <a:lnTo>
                    <a:pt x="10" y="380"/>
                  </a:lnTo>
                  <a:lnTo>
                    <a:pt x="19" y="418"/>
                  </a:lnTo>
                  <a:lnTo>
                    <a:pt x="38" y="465"/>
                  </a:lnTo>
                  <a:lnTo>
                    <a:pt x="67" y="504"/>
                  </a:lnTo>
                  <a:lnTo>
                    <a:pt x="95" y="541"/>
                  </a:lnTo>
                  <a:lnTo>
                    <a:pt x="134" y="571"/>
                  </a:lnTo>
                  <a:lnTo>
                    <a:pt x="171" y="589"/>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2" name="Freeform 219">
              <a:extLst>
                <a:ext uri="{FF2B5EF4-FFF2-40B4-BE49-F238E27FC236}">
                  <a16:creationId xmlns:a16="http://schemas.microsoft.com/office/drawing/2014/main" id="{4AE5035E-9092-43F3-AE9D-889EC88B7F9B}"/>
                </a:ext>
              </a:extLst>
            </p:cNvPr>
            <p:cNvSpPr>
              <a:spLocks/>
            </p:cNvSpPr>
            <p:nvPr/>
          </p:nvSpPr>
          <p:spPr bwMode="auto">
            <a:xfrm>
              <a:off x="1706" y="2483"/>
              <a:ext cx="136" cy="138"/>
            </a:xfrm>
            <a:custGeom>
              <a:avLst/>
              <a:gdLst>
                <a:gd name="T0" fmla="*/ 17 w 543"/>
                <a:gd name="T1" fmla="*/ 35 h 551"/>
                <a:gd name="T2" fmla="*/ 20 w 543"/>
                <a:gd name="T3" fmla="*/ 34 h 551"/>
                <a:gd name="T4" fmla="*/ 23 w 543"/>
                <a:gd name="T5" fmla="*/ 33 h 551"/>
                <a:gd name="T6" fmla="*/ 25 w 543"/>
                <a:gd name="T7" fmla="*/ 33 h 551"/>
                <a:gd name="T8" fmla="*/ 27 w 543"/>
                <a:gd name="T9" fmla="*/ 31 h 551"/>
                <a:gd name="T10" fmla="*/ 29 w 543"/>
                <a:gd name="T11" fmla="*/ 29 h 551"/>
                <a:gd name="T12" fmla="*/ 31 w 543"/>
                <a:gd name="T13" fmla="*/ 27 h 551"/>
                <a:gd name="T14" fmla="*/ 32 w 543"/>
                <a:gd name="T15" fmla="*/ 25 h 551"/>
                <a:gd name="T16" fmla="*/ 34 w 543"/>
                <a:gd name="T17" fmla="*/ 23 h 551"/>
                <a:gd name="T18" fmla="*/ 34 w 543"/>
                <a:gd name="T19" fmla="*/ 20 h 551"/>
                <a:gd name="T20" fmla="*/ 34 w 543"/>
                <a:gd name="T21" fmla="*/ 17 h 551"/>
                <a:gd name="T22" fmla="*/ 34 w 543"/>
                <a:gd name="T23" fmla="*/ 14 h 551"/>
                <a:gd name="T24" fmla="*/ 34 w 543"/>
                <a:gd name="T25" fmla="*/ 12 h 551"/>
                <a:gd name="T26" fmla="*/ 32 w 543"/>
                <a:gd name="T27" fmla="*/ 10 h 551"/>
                <a:gd name="T28" fmla="*/ 31 w 543"/>
                <a:gd name="T29" fmla="*/ 7 h 551"/>
                <a:gd name="T30" fmla="*/ 29 w 543"/>
                <a:gd name="T31" fmla="*/ 6 h 551"/>
                <a:gd name="T32" fmla="*/ 27 w 543"/>
                <a:gd name="T33" fmla="*/ 4 h 551"/>
                <a:gd name="T34" fmla="*/ 25 w 543"/>
                <a:gd name="T35" fmla="*/ 3 h 551"/>
                <a:gd name="T36" fmla="*/ 23 w 543"/>
                <a:gd name="T37" fmla="*/ 1 h 551"/>
                <a:gd name="T38" fmla="*/ 20 w 543"/>
                <a:gd name="T39" fmla="*/ 1 h 551"/>
                <a:gd name="T40" fmla="*/ 17 w 543"/>
                <a:gd name="T41" fmla="*/ 0 h 551"/>
                <a:gd name="T42" fmla="*/ 14 w 543"/>
                <a:gd name="T43" fmla="*/ 1 h 551"/>
                <a:gd name="T44" fmla="*/ 12 w 543"/>
                <a:gd name="T45" fmla="*/ 1 h 551"/>
                <a:gd name="T46" fmla="*/ 9 w 543"/>
                <a:gd name="T47" fmla="*/ 3 h 551"/>
                <a:gd name="T48" fmla="*/ 7 w 543"/>
                <a:gd name="T49" fmla="*/ 4 h 551"/>
                <a:gd name="T50" fmla="*/ 5 w 543"/>
                <a:gd name="T51" fmla="*/ 6 h 551"/>
                <a:gd name="T52" fmla="*/ 3 w 543"/>
                <a:gd name="T53" fmla="*/ 7 h 551"/>
                <a:gd name="T54" fmla="*/ 2 w 543"/>
                <a:gd name="T55" fmla="*/ 10 h 551"/>
                <a:gd name="T56" fmla="*/ 1 w 543"/>
                <a:gd name="T57" fmla="*/ 12 h 551"/>
                <a:gd name="T58" fmla="*/ 0 w 543"/>
                <a:gd name="T59" fmla="*/ 14 h 551"/>
                <a:gd name="T60" fmla="*/ 0 w 543"/>
                <a:gd name="T61" fmla="*/ 17 h 551"/>
                <a:gd name="T62" fmla="*/ 0 w 543"/>
                <a:gd name="T63" fmla="*/ 18 h 551"/>
                <a:gd name="T64" fmla="*/ 0 w 543"/>
                <a:gd name="T65" fmla="*/ 21 h 551"/>
                <a:gd name="T66" fmla="*/ 1 w 543"/>
                <a:gd name="T67" fmla="*/ 23 h 551"/>
                <a:gd name="T68" fmla="*/ 2 w 543"/>
                <a:gd name="T69" fmla="*/ 26 h 551"/>
                <a:gd name="T70" fmla="*/ 4 w 543"/>
                <a:gd name="T71" fmla="*/ 28 h 551"/>
                <a:gd name="T72" fmla="*/ 6 w 543"/>
                <a:gd name="T73" fmla="*/ 30 h 551"/>
                <a:gd name="T74" fmla="*/ 7 w 543"/>
                <a:gd name="T75" fmla="*/ 32 h 551"/>
                <a:gd name="T76" fmla="*/ 10 w 543"/>
                <a:gd name="T77" fmla="*/ 33 h 551"/>
                <a:gd name="T78" fmla="*/ 12 w 543"/>
                <a:gd name="T79" fmla="*/ 33 h 551"/>
                <a:gd name="T80" fmla="*/ 14 w 543"/>
                <a:gd name="T81" fmla="*/ 34 h 551"/>
                <a:gd name="T82" fmla="*/ 17 w 543"/>
                <a:gd name="T83" fmla="*/ 35 h 5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1"/>
                <a:gd name="T128" fmla="*/ 543 w 543"/>
                <a:gd name="T129" fmla="*/ 551 h 5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1">
                  <a:moveTo>
                    <a:pt x="268" y="551"/>
                  </a:moveTo>
                  <a:lnTo>
                    <a:pt x="315" y="542"/>
                  </a:lnTo>
                  <a:lnTo>
                    <a:pt x="363" y="532"/>
                  </a:lnTo>
                  <a:lnTo>
                    <a:pt x="400" y="523"/>
                  </a:lnTo>
                  <a:lnTo>
                    <a:pt x="429" y="495"/>
                  </a:lnTo>
                  <a:lnTo>
                    <a:pt x="467" y="466"/>
                  </a:lnTo>
                  <a:lnTo>
                    <a:pt x="495" y="437"/>
                  </a:lnTo>
                  <a:lnTo>
                    <a:pt x="515" y="400"/>
                  </a:lnTo>
                  <a:lnTo>
                    <a:pt x="534" y="361"/>
                  </a:lnTo>
                  <a:lnTo>
                    <a:pt x="543" y="324"/>
                  </a:lnTo>
                  <a:lnTo>
                    <a:pt x="543" y="276"/>
                  </a:lnTo>
                  <a:lnTo>
                    <a:pt x="543" y="229"/>
                  </a:lnTo>
                  <a:lnTo>
                    <a:pt x="534" y="190"/>
                  </a:lnTo>
                  <a:lnTo>
                    <a:pt x="515" y="152"/>
                  </a:lnTo>
                  <a:lnTo>
                    <a:pt x="495" y="114"/>
                  </a:lnTo>
                  <a:lnTo>
                    <a:pt x="467" y="86"/>
                  </a:lnTo>
                  <a:lnTo>
                    <a:pt x="429" y="56"/>
                  </a:lnTo>
                  <a:lnTo>
                    <a:pt x="400" y="38"/>
                  </a:lnTo>
                  <a:lnTo>
                    <a:pt x="363" y="19"/>
                  </a:lnTo>
                  <a:lnTo>
                    <a:pt x="315" y="10"/>
                  </a:lnTo>
                  <a:lnTo>
                    <a:pt x="268" y="0"/>
                  </a:lnTo>
                  <a:lnTo>
                    <a:pt x="229" y="10"/>
                  </a:lnTo>
                  <a:lnTo>
                    <a:pt x="191" y="19"/>
                  </a:lnTo>
                  <a:lnTo>
                    <a:pt x="143" y="38"/>
                  </a:lnTo>
                  <a:lnTo>
                    <a:pt x="115" y="56"/>
                  </a:lnTo>
                  <a:lnTo>
                    <a:pt x="77" y="86"/>
                  </a:lnTo>
                  <a:lnTo>
                    <a:pt x="48" y="114"/>
                  </a:lnTo>
                  <a:lnTo>
                    <a:pt x="30" y="152"/>
                  </a:lnTo>
                  <a:lnTo>
                    <a:pt x="10" y="190"/>
                  </a:lnTo>
                  <a:lnTo>
                    <a:pt x="0" y="229"/>
                  </a:lnTo>
                  <a:lnTo>
                    <a:pt x="0" y="276"/>
                  </a:lnTo>
                  <a:lnTo>
                    <a:pt x="0" y="285"/>
                  </a:lnTo>
                  <a:lnTo>
                    <a:pt x="0" y="333"/>
                  </a:lnTo>
                  <a:lnTo>
                    <a:pt x="19" y="371"/>
                  </a:lnTo>
                  <a:lnTo>
                    <a:pt x="30" y="409"/>
                  </a:lnTo>
                  <a:lnTo>
                    <a:pt x="58" y="447"/>
                  </a:lnTo>
                  <a:lnTo>
                    <a:pt x="86" y="475"/>
                  </a:lnTo>
                  <a:lnTo>
                    <a:pt x="115" y="504"/>
                  </a:lnTo>
                  <a:lnTo>
                    <a:pt x="153" y="523"/>
                  </a:lnTo>
                  <a:lnTo>
                    <a:pt x="191" y="532"/>
                  </a:lnTo>
                  <a:lnTo>
                    <a:pt x="229" y="542"/>
                  </a:lnTo>
                  <a:lnTo>
                    <a:pt x="268" y="55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3" name="Freeform 220">
              <a:extLst>
                <a:ext uri="{FF2B5EF4-FFF2-40B4-BE49-F238E27FC236}">
                  <a16:creationId xmlns:a16="http://schemas.microsoft.com/office/drawing/2014/main" id="{9954497D-3EB2-4DD9-BAB3-100FB3A07664}"/>
                </a:ext>
              </a:extLst>
            </p:cNvPr>
            <p:cNvSpPr>
              <a:spLocks/>
            </p:cNvSpPr>
            <p:nvPr/>
          </p:nvSpPr>
          <p:spPr bwMode="auto">
            <a:xfrm>
              <a:off x="1714" y="2488"/>
              <a:ext cx="116" cy="116"/>
            </a:xfrm>
            <a:custGeom>
              <a:avLst/>
              <a:gdLst>
                <a:gd name="T0" fmla="*/ 14 w 465"/>
                <a:gd name="T1" fmla="*/ 29 h 465"/>
                <a:gd name="T2" fmla="*/ 16 w 465"/>
                <a:gd name="T3" fmla="*/ 29 h 465"/>
                <a:gd name="T4" fmla="*/ 19 w 465"/>
                <a:gd name="T5" fmla="*/ 28 h 465"/>
                <a:gd name="T6" fmla="*/ 21 w 465"/>
                <a:gd name="T7" fmla="*/ 27 h 465"/>
                <a:gd name="T8" fmla="*/ 23 w 465"/>
                <a:gd name="T9" fmla="*/ 26 h 465"/>
                <a:gd name="T10" fmla="*/ 25 w 465"/>
                <a:gd name="T11" fmla="*/ 25 h 465"/>
                <a:gd name="T12" fmla="*/ 26 w 465"/>
                <a:gd name="T13" fmla="*/ 23 h 465"/>
                <a:gd name="T14" fmla="*/ 27 w 465"/>
                <a:gd name="T15" fmla="*/ 21 h 465"/>
                <a:gd name="T16" fmla="*/ 28 w 465"/>
                <a:gd name="T17" fmla="*/ 19 h 465"/>
                <a:gd name="T18" fmla="*/ 29 w 465"/>
                <a:gd name="T19" fmla="*/ 16 h 465"/>
                <a:gd name="T20" fmla="*/ 29 w 465"/>
                <a:gd name="T21" fmla="*/ 14 h 465"/>
                <a:gd name="T22" fmla="*/ 29 w 465"/>
                <a:gd name="T23" fmla="*/ 12 h 465"/>
                <a:gd name="T24" fmla="*/ 28 w 465"/>
                <a:gd name="T25" fmla="*/ 10 h 465"/>
                <a:gd name="T26" fmla="*/ 27 w 465"/>
                <a:gd name="T27" fmla="*/ 8 h 465"/>
                <a:gd name="T28" fmla="*/ 26 w 465"/>
                <a:gd name="T29" fmla="*/ 6 h 465"/>
                <a:gd name="T30" fmla="*/ 25 w 465"/>
                <a:gd name="T31" fmla="*/ 4 h 465"/>
                <a:gd name="T32" fmla="*/ 23 w 465"/>
                <a:gd name="T33" fmla="*/ 2 h 465"/>
                <a:gd name="T34" fmla="*/ 21 w 465"/>
                <a:gd name="T35" fmla="*/ 1 h 465"/>
                <a:gd name="T36" fmla="*/ 19 w 465"/>
                <a:gd name="T37" fmla="*/ 0 h 465"/>
                <a:gd name="T38" fmla="*/ 16 w 465"/>
                <a:gd name="T39" fmla="*/ 0 h 465"/>
                <a:gd name="T40" fmla="*/ 14 w 465"/>
                <a:gd name="T41" fmla="*/ 0 h 465"/>
                <a:gd name="T42" fmla="*/ 12 w 465"/>
                <a:gd name="T43" fmla="*/ 0 h 465"/>
                <a:gd name="T44" fmla="*/ 10 w 465"/>
                <a:gd name="T45" fmla="*/ 0 h 465"/>
                <a:gd name="T46" fmla="*/ 8 w 465"/>
                <a:gd name="T47" fmla="*/ 1 h 465"/>
                <a:gd name="T48" fmla="*/ 6 w 465"/>
                <a:gd name="T49" fmla="*/ 2 h 465"/>
                <a:gd name="T50" fmla="*/ 4 w 465"/>
                <a:gd name="T51" fmla="*/ 4 h 465"/>
                <a:gd name="T52" fmla="*/ 3 w 465"/>
                <a:gd name="T53" fmla="*/ 6 h 465"/>
                <a:gd name="T54" fmla="*/ 1 w 465"/>
                <a:gd name="T55" fmla="*/ 8 h 465"/>
                <a:gd name="T56" fmla="*/ 0 w 465"/>
                <a:gd name="T57" fmla="*/ 9 h 465"/>
                <a:gd name="T58" fmla="*/ 0 w 465"/>
                <a:gd name="T59" fmla="*/ 12 h 465"/>
                <a:gd name="T60" fmla="*/ 0 w 465"/>
                <a:gd name="T61" fmla="*/ 14 h 465"/>
                <a:gd name="T62" fmla="*/ 0 w 465"/>
                <a:gd name="T63" fmla="*/ 15 h 465"/>
                <a:gd name="T64" fmla="*/ 0 w 465"/>
                <a:gd name="T65" fmla="*/ 17 h 465"/>
                <a:gd name="T66" fmla="*/ 0 w 465"/>
                <a:gd name="T67" fmla="*/ 19 h 465"/>
                <a:gd name="T68" fmla="*/ 2 w 465"/>
                <a:gd name="T69" fmla="*/ 21 h 465"/>
                <a:gd name="T70" fmla="*/ 3 w 465"/>
                <a:gd name="T71" fmla="*/ 23 h 465"/>
                <a:gd name="T72" fmla="*/ 4 w 465"/>
                <a:gd name="T73" fmla="*/ 25 h 465"/>
                <a:gd name="T74" fmla="*/ 6 w 465"/>
                <a:gd name="T75" fmla="*/ 26 h 465"/>
                <a:gd name="T76" fmla="*/ 8 w 465"/>
                <a:gd name="T77" fmla="*/ 27 h 465"/>
                <a:gd name="T78" fmla="*/ 10 w 465"/>
                <a:gd name="T79" fmla="*/ 28 h 465"/>
                <a:gd name="T80" fmla="*/ 12 w 465"/>
                <a:gd name="T81" fmla="*/ 29 h 465"/>
                <a:gd name="T82" fmla="*/ 14 w 465"/>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5"/>
                <a:gd name="T127" fmla="*/ 0 h 465"/>
                <a:gd name="T128" fmla="*/ 465 w 465"/>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5" h="465">
                  <a:moveTo>
                    <a:pt x="227" y="465"/>
                  </a:moveTo>
                  <a:lnTo>
                    <a:pt x="266" y="465"/>
                  </a:lnTo>
                  <a:lnTo>
                    <a:pt x="303" y="456"/>
                  </a:lnTo>
                  <a:lnTo>
                    <a:pt x="342" y="437"/>
                  </a:lnTo>
                  <a:lnTo>
                    <a:pt x="370" y="418"/>
                  </a:lnTo>
                  <a:lnTo>
                    <a:pt x="399" y="400"/>
                  </a:lnTo>
                  <a:lnTo>
                    <a:pt x="418" y="370"/>
                  </a:lnTo>
                  <a:lnTo>
                    <a:pt x="437" y="342"/>
                  </a:lnTo>
                  <a:lnTo>
                    <a:pt x="456" y="305"/>
                  </a:lnTo>
                  <a:lnTo>
                    <a:pt x="465" y="266"/>
                  </a:lnTo>
                  <a:lnTo>
                    <a:pt x="465" y="228"/>
                  </a:lnTo>
                  <a:lnTo>
                    <a:pt x="465" y="190"/>
                  </a:lnTo>
                  <a:lnTo>
                    <a:pt x="456" y="162"/>
                  </a:lnTo>
                  <a:lnTo>
                    <a:pt x="437" y="124"/>
                  </a:lnTo>
                  <a:lnTo>
                    <a:pt x="418" y="95"/>
                  </a:lnTo>
                  <a:lnTo>
                    <a:pt x="399" y="67"/>
                  </a:lnTo>
                  <a:lnTo>
                    <a:pt x="370" y="37"/>
                  </a:lnTo>
                  <a:lnTo>
                    <a:pt x="342" y="19"/>
                  </a:lnTo>
                  <a:lnTo>
                    <a:pt x="303" y="9"/>
                  </a:lnTo>
                  <a:lnTo>
                    <a:pt x="266" y="0"/>
                  </a:lnTo>
                  <a:lnTo>
                    <a:pt x="227" y="0"/>
                  </a:lnTo>
                  <a:lnTo>
                    <a:pt x="190" y="0"/>
                  </a:lnTo>
                  <a:lnTo>
                    <a:pt x="161" y="9"/>
                  </a:lnTo>
                  <a:lnTo>
                    <a:pt x="123" y="19"/>
                  </a:lnTo>
                  <a:lnTo>
                    <a:pt x="95" y="37"/>
                  </a:lnTo>
                  <a:lnTo>
                    <a:pt x="65" y="67"/>
                  </a:lnTo>
                  <a:lnTo>
                    <a:pt x="47" y="95"/>
                  </a:lnTo>
                  <a:lnTo>
                    <a:pt x="18" y="124"/>
                  </a:lnTo>
                  <a:lnTo>
                    <a:pt x="9" y="152"/>
                  </a:lnTo>
                  <a:lnTo>
                    <a:pt x="0" y="190"/>
                  </a:lnTo>
                  <a:lnTo>
                    <a:pt x="0" y="228"/>
                  </a:lnTo>
                  <a:lnTo>
                    <a:pt x="0" y="238"/>
                  </a:lnTo>
                  <a:lnTo>
                    <a:pt x="0" y="275"/>
                  </a:lnTo>
                  <a:lnTo>
                    <a:pt x="9" y="314"/>
                  </a:lnTo>
                  <a:lnTo>
                    <a:pt x="28" y="342"/>
                  </a:lnTo>
                  <a:lnTo>
                    <a:pt x="47" y="370"/>
                  </a:lnTo>
                  <a:lnTo>
                    <a:pt x="65" y="400"/>
                  </a:lnTo>
                  <a:lnTo>
                    <a:pt x="95" y="418"/>
                  </a:lnTo>
                  <a:lnTo>
                    <a:pt x="123" y="437"/>
                  </a:lnTo>
                  <a:lnTo>
                    <a:pt x="161" y="456"/>
                  </a:lnTo>
                  <a:lnTo>
                    <a:pt x="190" y="465"/>
                  </a:lnTo>
                  <a:lnTo>
                    <a:pt x="227"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4" name="Freeform 221">
              <a:extLst>
                <a:ext uri="{FF2B5EF4-FFF2-40B4-BE49-F238E27FC236}">
                  <a16:creationId xmlns:a16="http://schemas.microsoft.com/office/drawing/2014/main" id="{CB3658D4-E01F-4803-9B9C-9C77613FF9EE}"/>
                </a:ext>
              </a:extLst>
            </p:cNvPr>
            <p:cNvSpPr>
              <a:spLocks/>
            </p:cNvSpPr>
            <p:nvPr/>
          </p:nvSpPr>
          <p:spPr bwMode="auto">
            <a:xfrm>
              <a:off x="1718" y="2490"/>
              <a:ext cx="100" cy="97"/>
            </a:xfrm>
            <a:custGeom>
              <a:avLst/>
              <a:gdLst>
                <a:gd name="T0" fmla="*/ 13 w 400"/>
                <a:gd name="T1" fmla="*/ 24 h 391"/>
                <a:gd name="T2" fmla="*/ 14 w 400"/>
                <a:gd name="T3" fmla="*/ 24 h 391"/>
                <a:gd name="T4" fmla="*/ 17 w 400"/>
                <a:gd name="T5" fmla="*/ 24 h 391"/>
                <a:gd name="T6" fmla="*/ 18 w 400"/>
                <a:gd name="T7" fmla="*/ 23 h 391"/>
                <a:gd name="T8" fmla="*/ 20 w 400"/>
                <a:gd name="T9" fmla="*/ 22 h 391"/>
                <a:gd name="T10" fmla="*/ 22 w 400"/>
                <a:gd name="T11" fmla="*/ 21 h 391"/>
                <a:gd name="T12" fmla="*/ 23 w 400"/>
                <a:gd name="T13" fmla="*/ 19 h 391"/>
                <a:gd name="T14" fmla="*/ 23 w 400"/>
                <a:gd name="T15" fmla="*/ 18 h 391"/>
                <a:gd name="T16" fmla="*/ 25 w 400"/>
                <a:gd name="T17" fmla="*/ 16 h 391"/>
                <a:gd name="T18" fmla="*/ 25 w 400"/>
                <a:gd name="T19" fmla="*/ 14 h 391"/>
                <a:gd name="T20" fmla="*/ 25 w 400"/>
                <a:gd name="T21" fmla="*/ 12 h 391"/>
                <a:gd name="T22" fmla="*/ 25 w 400"/>
                <a:gd name="T23" fmla="*/ 10 h 391"/>
                <a:gd name="T24" fmla="*/ 25 w 400"/>
                <a:gd name="T25" fmla="*/ 8 h 391"/>
                <a:gd name="T26" fmla="*/ 23 w 400"/>
                <a:gd name="T27" fmla="*/ 6 h 391"/>
                <a:gd name="T28" fmla="*/ 23 w 400"/>
                <a:gd name="T29" fmla="*/ 5 h 391"/>
                <a:gd name="T30" fmla="*/ 22 w 400"/>
                <a:gd name="T31" fmla="*/ 3 h 391"/>
                <a:gd name="T32" fmla="*/ 20 w 400"/>
                <a:gd name="T33" fmla="*/ 2 h 391"/>
                <a:gd name="T34" fmla="*/ 18 w 400"/>
                <a:gd name="T35" fmla="*/ 1 h 391"/>
                <a:gd name="T36" fmla="*/ 17 w 400"/>
                <a:gd name="T37" fmla="*/ 0 h 391"/>
                <a:gd name="T38" fmla="*/ 14 w 400"/>
                <a:gd name="T39" fmla="*/ 0 h 391"/>
                <a:gd name="T40" fmla="*/ 13 w 400"/>
                <a:gd name="T41" fmla="*/ 0 h 391"/>
                <a:gd name="T42" fmla="*/ 11 w 400"/>
                <a:gd name="T43" fmla="*/ 0 h 391"/>
                <a:gd name="T44" fmla="*/ 9 w 400"/>
                <a:gd name="T45" fmla="*/ 0 h 391"/>
                <a:gd name="T46" fmla="*/ 7 w 400"/>
                <a:gd name="T47" fmla="*/ 1 h 391"/>
                <a:gd name="T48" fmla="*/ 6 w 400"/>
                <a:gd name="T49" fmla="*/ 2 h 391"/>
                <a:gd name="T50" fmla="*/ 4 w 400"/>
                <a:gd name="T51" fmla="*/ 3 h 391"/>
                <a:gd name="T52" fmla="*/ 3 w 400"/>
                <a:gd name="T53" fmla="*/ 5 h 391"/>
                <a:gd name="T54" fmla="*/ 2 w 400"/>
                <a:gd name="T55" fmla="*/ 6 h 391"/>
                <a:gd name="T56" fmla="*/ 1 w 400"/>
                <a:gd name="T57" fmla="*/ 8 h 391"/>
                <a:gd name="T58" fmla="*/ 1 w 400"/>
                <a:gd name="T59" fmla="*/ 10 h 391"/>
                <a:gd name="T60" fmla="*/ 0 w 400"/>
                <a:gd name="T61" fmla="*/ 12 h 391"/>
                <a:gd name="T62" fmla="*/ 0 w 400"/>
                <a:gd name="T63" fmla="*/ 12 h 391"/>
                <a:gd name="T64" fmla="*/ 1 w 400"/>
                <a:gd name="T65" fmla="*/ 14 h 391"/>
                <a:gd name="T66" fmla="*/ 1 w 400"/>
                <a:gd name="T67" fmla="*/ 16 h 391"/>
                <a:gd name="T68" fmla="*/ 2 w 400"/>
                <a:gd name="T69" fmla="*/ 18 h 391"/>
                <a:gd name="T70" fmla="*/ 3 w 400"/>
                <a:gd name="T71" fmla="*/ 19 h 391"/>
                <a:gd name="T72" fmla="*/ 4 w 400"/>
                <a:gd name="T73" fmla="*/ 21 h 391"/>
                <a:gd name="T74" fmla="*/ 6 w 400"/>
                <a:gd name="T75" fmla="*/ 22 h 391"/>
                <a:gd name="T76" fmla="*/ 7 w 400"/>
                <a:gd name="T77" fmla="*/ 23 h 391"/>
                <a:gd name="T78" fmla="*/ 9 w 400"/>
                <a:gd name="T79" fmla="*/ 24 h 391"/>
                <a:gd name="T80" fmla="*/ 11 w 400"/>
                <a:gd name="T81" fmla="*/ 24 h 391"/>
                <a:gd name="T82" fmla="*/ 13 w 400"/>
                <a:gd name="T83" fmla="*/ 24 h 3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1"/>
                <a:gd name="T128" fmla="*/ 400 w 400"/>
                <a:gd name="T129" fmla="*/ 391 h 3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1">
                  <a:moveTo>
                    <a:pt x="200" y="391"/>
                  </a:moveTo>
                  <a:lnTo>
                    <a:pt x="229" y="391"/>
                  </a:lnTo>
                  <a:lnTo>
                    <a:pt x="267" y="381"/>
                  </a:lnTo>
                  <a:lnTo>
                    <a:pt x="285" y="372"/>
                  </a:lnTo>
                  <a:lnTo>
                    <a:pt x="315" y="352"/>
                  </a:lnTo>
                  <a:lnTo>
                    <a:pt x="343" y="333"/>
                  </a:lnTo>
                  <a:lnTo>
                    <a:pt x="363" y="314"/>
                  </a:lnTo>
                  <a:lnTo>
                    <a:pt x="372" y="285"/>
                  </a:lnTo>
                  <a:lnTo>
                    <a:pt x="391" y="257"/>
                  </a:lnTo>
                  <a:lnTo>
                    <a:pt x="391" y="229"/>
                  </a:lnTo>
                  <a:lnTo>
                    <a:pt x="400" y="201"/>
                  </a:lnTo>
                  <a:lnTo>
                    <a:pt x="391" y="162"/>
                  </a:lnTo>
                  <a:lnTo>
                    <a:pt x="391" y="134"/>
                  </a:lnTo>
                  <a:lnTo>
                    <a:pt x="372" y="106"/>
                  </a:lnTo>
                  <a:lnTo>
                    <a:pt x="363" y="76"/>
                  </a:lnTo>
                  <a:lnTo>
                    <a:pt x="343" y="58"/>
                  </a:lnTo>
                  <a:lnTo>
                    <a:pt x="315" y="39"/>
                  </a:lnTo>
                  <a:lnTo>
                    <a:pt x="285" y="19"/>
                  </a:lnTo>
                  <a:lnTo>
                    <a:pt x="267" y="10"/>
                  </a:lnTo>
                  <a:lnTo>
                    <a:pt x="229" y="0"/>
                  </a:lnTo>
                  <a:lnTo>
                    <a:pt x="200" y="0"/>
                  </a:lnTo>
                  <a:lnTo>
                    <a:pt x="172" y="0"/>
                  </a:lnTo>
                  <a:lnTo>
                    <a:pt x="143" y="10"/>
                  </a:lnTo>
                  <a:lnTo>
                    <a:pt x="114" y="19"/>
                  </a:lnTo>
                  <a:lnTo>
                    <a:pt x="86" y="39"/>
                  </a:lnTo>
                  <a:lnTo>
                    <a:pt x="67" y="58"/>
                  </a:lnTo>
                  <a:lnTo>
                    <a:pt x="47" y="76"/>
                  </a:lnTo>
                  <a:lnTo>
                    <a:pt x="29" y="106"/>
                  </a:lnTo>
                  <a:lnTo>
                    <a:pt x="19" y="124"/>
                  </a:lnTo>
                  <a:lnTo>
                    <a:pt x="10" y="162"/>
                  </a:lnTo>
                  <a:lnTo>
                    <a:pt x="0" y="190"/>
                  </a:lnTo>
                  <a:lnTo>
                    <a:pt x="0" y="201"/>
                  </a:lnTo>
                  <a:lnTo>
                    <a:pt x="10" y="229"/>
                  </a:lnTo>
                  <a:lnTo>
                    <a:pt x="10" y="257"/>
                  </a:lnTo>
                  <a:lnTo>
                    <a:pt x="29" y="285"/>
                  </a:lnTo>
                  <a:lnTo>
                    <a:pt x="38" y="314"/>
                  </a:lnTo>
                  <a:lnTo>
                    <a:pt x="67" y="333"/>
                  </a:lnTo>
                  <a:lnTo>
                    <a:pt x="86" y="352"/>
                  </a:lnTo>
                  <a:lnTo>
                    <a:pt x="114" y="372"/>
                  </a:lnTo>
                  <a:lnTo>
                    <a:pt x="143" y="381"/>
                  </a:lnTo>
                  <a:lnTo>
                    <a:pt x="172" y="391"/>
                  </a:lnTo>
                  <a:lnTo>
                    <a:pt x="200" y="39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5" name="Freeform 222">
              <a:extLst>
                <a:ext uri="{FF2B5EF4-FFF2-40B4-BE49-F238E27FC236}">
                  <a16:creationId xmlns:a16="http://schemas.microsoft.com/office/drawing/2014/main" id="{2BD97427-FD84-484F-98BF-BF7D0DAD156A}"/>
                </a:ext>
              </a:extLst>
            </p:cNvPr>
            <p:cNvSpPr>
              <a:spLocks/>
            </p:cNvSpPr>
            <p:nvPr/>
          </p:nvSpPr>
          <p:spPr bwMode="auto">
            <a:xfrm>
              <a:off x="1726" y="2492"/>
              <a:ext cx="78" cy="79"/>
            </a:xfrm>
            <a:custGeom>
              <a:avLst/>
              <a:gdLst>
                <a:gd name="T0" fmla="*/ 10 w 314"/>
                <a:gd name="T1" fmla="*/ 20 h 314"/>
                <a:gd name="T2" fmla="*/ 11 w 314"/>
                <a:gd name="T3" fmla="*/ 20 h 314"/>
                <a:gd name="T4" fmla="*/ 13 w 314"/>
                <a:gd name="T5" fmla="*/ 20 h 314"/>
                <a:gd name="T6" fmla="*/ 14 w 314"/>
                <a:gd name="T7" fmla="*/ 19 h 314"/>
                <a:gd name="T8" fmla="*/ 16 w 314"/>
                <a:gd name="T9" fmla="*/ 18 h 314"/>
                <a:gd name="T10" fmla="*/ 17 w 314"/>
                <a:gd name="T11" fmla="*/ 17 h 314"/>
                <a:gd name="T12" fmla="*/ 18 w 314"/>
                <a:gd name="T13" fmla="*/ 16 h 314"/>
                <a:gd name="T14" fmla="*/ 19 w 314"/>
                <a:gd name="T15" fmla="*/ 14 h 314"/>
                <a:gd name="T16" fmla="*/ 19 w 314"/>
                <a:gd name="T17" fmla="*/ 13 h 314"/>
                <a:gd name="T18" fmla="*/ 19 w 314"/>
                <a:gd name="T19" fmla="*/ 11 h 314"/>
                <a:gd name="T20" fmla="*/ 19 w 314"/>
                <a:gd name="T21" fmla="*/ 10 h 314"/>
                <a:gd name="T22" fmla="*/ 19 w 314"/>
                <a:gd name="T23" fmla="*/ 8 h 314"/>
                <a:gd name="T24" fmla="*/ 19 w 314"/>
                <a:gd name="T25" fmla="*/ 7 h 314"/>
                <a:gd name="T26" fmla="*/ 19 w 314"/>
                <a:gd name="T27" fmla="*/ 5 h 314"/>
                <a:gd name="T28" fmla="*/ 18 w 314"/>
                <a:gd name="T29" fmla="*/ 4 h 314"/>
                <a:gd name="T30" fmla="*/ 17 w 314"/>
                <a:gd name="T31" fmla="*/ 3 h 314"/>
                <a:gd name="T32" fmla="*/ 16 w 314"/>
                <a:gd name="T33" fmla="*/ 2 h 314"/>
                <a:gd name="T34" fmla="*/ 14 w 314"/>
                <a:gd name="T35" fmla="*/ 1 h 314"/>
                <a:gd name="T36" fmla="*/ 13 w 314"/>
                <a:gd name="T37" fmla="*/ 1 h 314"/>
                <a:gd name="T38" fmla="*/ 11 w 314"/>
                <a:gd name="T39" fmla="*/ 0 h 314"/>
                <a:gd name="T40" fmla="*/ 10 w 314"/>
                <a:gd name="T41" fmla="*/ 0 h 314"/>
                <a:gd name="T42" fmla="*/ 8 w 314"/>
                <a:gd name="T43" fmla="*/ 0 h 314"/>
                <a:gd name="T44" fmla="*/ 6 w 314"/>
                <a:gd name="T45" fmla="*/ 1 h 314"/>
                <a:gd name="T46" fmla="*/ 5 w 314"/>
                <a:gd name="T47" fmla="*/ 1 h 314"/>
                <a:gd name="T48" fmla="*/ 4 w 314"/>
                <a:gd name="T49" fmla="*/ 2 h 314"/>
                <a:gd name="T50" fmla="*/ 3 w 314"/>
                <a:gd name="T51" fmla="*/ 3 h 314"/>
                <a:gd name="T52" fmla="*/ 2 w 314"/>
                <a:gd name="T53" fmla="*/ 4 h 314"/>
                <a:gd name="T54" fmla="*/ 1 w 314"/>
                <a:gd name="T55" fmla="*/ 5 h 314"/>
                <a:gd name="T56" fmla="*/ 0 w 314"/>
                <a:gd name="T57" fmla="*/ 7 h 314"/>
                <a:gd name="T58" fmla="*/ 0 w 314"/>
                <a:gd name="T59" fmla="*/ 8 h 314"/>
                <a:gd name="T60" fmla="*/ 0 w 314"/>
                <a:gd name="T61" fmla="*/ 10 h 314"/>
                <a:gd name="T62" fmla="*/ 0 w 314"/>
                <a:gd name="T63" fmla="*/ 11 h 314"/>
                <a:gd name="T64" fmla="*/ 0 w 314"/>
                <a:gd name="T65" fmla="*/ 13 h 314"/>
                <a:gd name="T66" fmla="*/ 1 w 314"/>
                <a:gd name="T67" fmla="*/ 14 h 314"/>
                <a:gd name="T68" fmla="*/ 2 w 314"/>
                <a:gd name="T69" fmla="*/ 16 h 314"/>
                <a:gd name="T70" fmla="*/ 3 w 314"/>
                <a:gd name="T71" fmla="*/ 17 h 314"/>
                <a:gd name="T72" fmla="*/ 4 w 314"/>
                <a:gd name="T73" fmla="*/ 18 h 314"/>
                <a:gd name="T74" fmla="*/ 5 w 314"/>
                <a:gd name="T75" fmla="*/ 19 h 314"/>
                <a:gd name="T76" fmla="*/ 6 w 314"/>
                <a:gd name="T77" fmla="*/ 20 h 314"/>
                <a:gd name="T78" fmla="*/ 8 w 314"/>
                <a:gd name="T79" fmla="*/ 20 h 314"/>
                <a:gd name="T80" fmla="*/ 10 w 314"/>
                <a:gd name="T81" fmla="*/ 20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14"/>
                <a:gd name="T125" fmla="*/ 314 w 314"/>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14">
                  <a:moveTo>
                    <a:pt x="161" y="314"/>
                  </a:moveTo>
                  <a:lnTo>
                    <a:pt x="180" y="314"/>
                  </a:lnTo>
                  <a:lnTo>
                    <a:pt x="209" y="314"/>
                  </a:lnTo>
                  <a:lnTo>
                    <a:pt x="228" y="304"/>
                  </a:lnTo>
                  <a:lnTo>
                    <a:pt x="256" y="286"/>
                  </a:lnTo>
                  <a:lnTo>
                    <a:pt x="276" y="275"/>
                  </a:lnTo>
                  <a:lnTo>
                    <a:pt x="286" y="256"/>
                  </a:lnTo>
                  <a:lnTo>
                    <a:pt x="304" y="228"/>
                  </a:lnTo>
                  <a:lnTo>
                    <a:pt x="314" y="209"/>
                  </a:lnTo>
                  <a:lnTo>
                    <a:pt x="314" y="180"/>
                  </a:lnTo>
                  <a:lnTo>
                    <a:pt x="314" y="161"/>
                  </a:lnTo>
                  <a:lnTo>
                    <a:pt x="314" y="133"/>
                  </a:lnTo>
                  <a:lnTo>
                    <a:pt x="314" y="105"/>
                  </a:lnTo>
                  <a:lnTo>
                    <a:pt x="304" y="85"/>
                  </a:lnTo>
                  <a:lnTo>
                    <a:pt x="286" y="66"/>
                  </a:lnTo>
                  <a:lnTo>
                    <a:pt x="276" y="48"/>
                  </a:lnTo>
                  <a:lnTo>
                    <a:pt x="256" y="29"/>
                  </a:lnTo>
                  <a:lnTo>
                    <a:pt x="228" y="18"/>
                  </a:lnTo>
                  <a:lnTo>
                    <a:pt x="209" y="9"/>
                  </a:lnTo>
                  <a:lnTo>
                    <a:pt x="180" y="0"/>
                  </a:lnTo>
                  <a:lnTo>
                    <a:pt x="161" y="0"/>
                  </a:lnTo>
                  <a:lnTo>
                    <a:pt x="133" y="0"/>
                  </a:lnTo>
                  <a:lnTo>
                    <a:pt x="105" y="9"/>
                  </a:lnTo>
                  <a:lnTo>
                    <a:pt x="85" y="18"/>
                  </a:lnTo>
                  <a:lnTo>
                    <a:pt x="66" y="29"/>
                  </a:lnTo>
                  <a:lnTo>
                    <a:pt x="48" y="48"/>
                  </a:lnTo>
                  <a:lnTo>
                    <a:pt x="29" y="66"/>
                  </a:lnTo>
                  <a:lnTo>
                    <a:pt x="18" y="85"/>
                  </a:lnTo>
                  <a:lnTo>
                    <a:pt x="9" y="105"/>
                  </a:lnTo>
                  <a:lnTo>
                    <a:pt x="0" y="133"/>
                  </a:lnTo>
                  <a:lnTo>
                    <a:pt x="0" y="161"/>
                  </a:lnTo>
                  <a:lnTo>
                    <a:pt x="0" y="180"/>
                  </a:lnTo>
                  <a:lnTo>
                    <a:pt x="9" y="209"/>
                  </a:lnTo>
                  <a:lnTo>
                    <a:pt x="18" y="228"/>
                  </a:lnTo>
                  <a:lnTo>
                    <a:pt x="29" y="256"/>
                  </a:lnTo>
                  <a:lnTo>
                    <a:pt x="48" y="275"/>
                  </a:lnTo>
                  <a:lnTo>
                    <a:pt x="66" y="286"/>
                  </a:lnTo>
                  <a:lnTo>
                    <a:pt x="85" y="304"/>
                  </a:lnTo>
                  <a:lnTo>
                    <a:pt x="105" y="314"/>
                  </a:lnTo>
                  <a:lnTo>
                    <a:pt x="133" y="314"/>
                  </a:lnTo>
                  <a:lnTo>
                    <a:pt x="161"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6" name="Freeform 223">
              <a:extLst>
                <a:ext uri="{FF2B5EF4-FFF2-40B4-BE49-F238E27FC236}">
                  <a16:creationId xmlns:a16="http://schemas.microsoft.com/office/drawing/2014/main" id="{7553293D-4FFF-4AEC-AA9E-33A613D7AAFE}"/>
                </a:ext>
              </a:extLst>
            </p:cNvPr>
            <p:cNvSpPr>
              <a:spLocks/>
            </p:cNvSpPr>
            <p:nvPr/>
          </p:nvSpPr>
          <p:spPr bwMode="auto">
            <a:xfrm>
              <a:off x="1987" y="2450"/>
              <a:ext cx="331" cy="330"/>
            </a:xfrm>
            <a:custGeom>
              <a:avLst/>
              <a:gdLst>
                <a:gd name="T0" fmla="*/ 42 w 1324"/>
                <a:gd name="T1" fmla="*/ 82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7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07" name="Freeform 224">
              <a:extLst>
                <a:ext uri="{FF2B5EF4-FFF2-40B4-BE49-F238E27FC236}">
                  <a16:creationId xmlns:a16="http://schemas.microsoft.com/office/drawing/2014/main" id="{BA0FA978-6455-46CA-8C1A-C726C460DCF1}"/>
                </a:ext>
              </a:extLst>
            </p:cNvPr>
            <p:cNvSpPr>
              <a:spLocks/>
            </p:cNvSpPr>
            <p:nvPr/>
          </p:nvSpPr>
          <p:spPr bwMode="auto">
            <a:xfrm>
              <a:off x="1987" y="2450"/>
              <a:ext cx="331" cy="330"/>
            </a:xfrm>
            <a:custGeom>
              <a:avLst/>
              <a:gdLst>
                <a:gd name="T0" fmla="*/ 42 w 1324"/>
                <a:gd name="T1" fmla="*/ 82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7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08" name="Freeform 225">
              <a:extLst>
                <a:ext uri="{FF2B5EF4-FFF2-40B4-BE49-F238E27FC236}">
                  <a16:creationId xmlns:a16="http://schemas.microsoft.com/office/drawing/2014/main" id="{BE7BA1F2-A499-426A-AC7E-559D85EF2E14}"/>
                </a:ext>
              </a:extLst>
            </p:cNvPr>
            <p:cNvSpPr>
              <a:spLocks/>
            </p:cNvSpPr>
            <p:nvPr/>
          </p:nvSpPr>
          <p:spPr bwMode="auto">
            <a:xfrm>
              <a:off x="1987" y="2450"/>
              <a:ext cx="331" cy="330"/>
            </a:xfrm>
            <a:custGeom>
              <a:avLst/>
              <a:gdLst>
                <a:gd name="T0" fmla="*/ 42 w 1324"/>
                <a:gd name="T1" fmla="*/ 82 h 1321"/>
                <a:gd name="T2" fmla="*/ 48 w 1324"/>
                <a:gd name="T3" fmla="*/ 82 h 1321"/>
                <a:gd name="T4" fmla="*/ 55 w 1324"/>
                <a:gd name="T5" fmla="*/ 81 h 1321"/>
                <a:gd name="T6" fmla="*/ 61 w 1324"/>
                <a:gd name="T7" fmla="*/ 78 h 1321"/>
                <a:gd name="T8" fmla="*/ 66 w 1324"/>
                <a:gd name="T9" fmla="*/ 75 h 1321"/>
                <a:gd name="T10" fmla="*/ 71 w 1324"/>
                <a:gd name="T11" fmla="*/ 70 h 1321"/>
                <a:gd name="T12" fmla="*/ 75 w 1324"/>
                <a:gd name="T13" fmla="*/ 66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7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7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6 h 1321"/>
                <a:gd name="T70" fmla="*/ 13 w 1324"/>
                <a:gd name="T71" fmla="*/ 70 h 1321"/>
                <a:gd name="T72" fmla="*/ 17 w 1324"/>
                <a:gd name="T73" fmla="*/ 75 h 1321"/>
                <a:gd name="T74" fmla="*/ 23 w 1324"/>
                <a:gd name="T75" fmla="*/ 78 h 1321"/>
                <a:gd name="T76" fmla="*/ 29 w 1324"/>
                <a:gd name="T77" fmla="*/ 81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7" y="1321"/>
                  </a:moveTo>
                  <a:lnTo>
                    <a:pt x="772" y="1310"/>
                  </a:lnTo>
                  <a:lnTo>
                    <a:pt x="876" y="1292"/>
                  </a:lnTo>
                  <a:lnTo>
                    <a:pt x="972" y="1245"/>
                  </a:lnTo>
                  <a:lnTo>
                    <a:pt x="1058" y="1197"/>
                  </a:lnTo>
                  <a:lnTo>
                    <a:pt x="1134" y="1130"/>
                  </a:lnTo>
                  <a:lnTo>
                    <a:pt x="1201" y="1055"/>
                  </a:lnTo>
                  <a:lnTo>
                    <a:pt x="1248" y="969"/>
                  </a:lnTo>
                  <a:lnTo>
                    <a:pt x="1296" y="873"/>
                  </a:lnTo>
                  <a:lnTo>
                    <a:pt x="1314" y="769"/>
                  </a:lnTo>
                  <a:lnTo>
                    <a:pt x="1324" y="664"/>
                  </a:lnTo>
                  <a:lnTo>
                    <a:pt x="1314" y="551"/>
                  </a:lnTo>
                  <a:lnTo>
                    <a:pt x="1296" y="456"/>
                  </a:lnTo>
                  <a:lnTo>
                    <a:pt x="1248" y="361"/>
                  </a:lnTo>
                  <a:lnTo>
                    <a:pt x="1201" y="275"/>
                  </a:lnTo>
                  <a:lnTo>
                    <a:pt x="1134" y="188"/>
                  </a:lnTo>
                  <a:lnTo>
                    <a:pt x="1058" y="132"/>
                  </a:lnTo>
                  <a:lnTo>
                    <a:pt x="972" y="75"/>
                  </a:lnTo>
                  <a:lnTo>
                    <a:pt x="876" y="37"/>
                  </a:lnTo>
                  <a:lnTo>
                    <a:pt x="772" y="9"/>
                  </a:lnTo>
                  <a:lnTo>
                    <a:pt x="667" y="0"/>
                  </a:lnTo>
                  <a:lnTo>
                    <a:pt x="553" y="9"/>
                  </a:lnTo>
                  <a:lnTo>
                    <a:pt x="458" y="37"/>
                  </a:lnTo>
                  <a:lnTo>
                    <a:pt x="363" y="75"/>
                  </a:lnTo>
                  <a:lnTo>
                    <a:pt x="277" y="132"/>
                  </a:lnTo>
                  <a:lnTo>
                    <a:pt x="201" y="188"/>
                  </a:lnTo>
                  <a:lnTo>
                    <a:pt x="134" y="275"/>
                  </a:lnTo>
                  <a:lnTo>
                    <a:pt x="77" y="361"/>
                  </a:lnTo>
                  <a:lnTo>
                    <a:pt x="39" y="456"/>
                  </a:lnTo>
                  <a:lnTo>
                    <a:pt x="11" y="551"/>
                  </a:lnTo>
                  <a:lnTo>
                    <a:pt x="0" y="664"/>
                  </a:lnTo>
                  <a:lnTo>
                    <a:pt x="11" y="769"/>
                  </a:lnTo>
                  <a:lnTo>
                    <a:pt x="39" y="873"/>
                  </a:lnTo>
                  <a:lnTo>
                    <a:pt x="77" y="969"/>
                  </a:lnTo>
                  <a:lnTo>
                    <a:pt x="134" y="1055"/>
                  </a:lnTo>
                  <a:lnTo>
                    <a:pt x="201" y="1130"/>
                  </a:lnTo>
                  <a:lnTo>
                    <a:pt x="277" y="1197"/>
                  </a:lnTo>
                  <a:lnTo>
                    <a:pt x="363" y="1245"/>
                  </a:lnTo>
                  <a:lnTo>
                    <a:pt x="458" y="1292"/>
                  </a:lnTo>
                  <a:lnTo>
                    <a:pt x="553" y="1310"/>
                  </a:lnTo>
                  <a:lnTo>
                    <a:pt x="667"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09" name="Freeform 226">
              <a:extLst>
                <a:ext uri="{FF2B5EF4-FFF2-40B4-BE49-F238E27FC236}">
                  <a16:creationId xmlns:a16="http://schemas.microsoft.com/office/drawing/2014/main" id="{4FA4807C-6A37-4ED2-8E80-18634D6AA409}"/>
                </a:ext>
              </a:extLst>
            </p:cNvPr>
            <p:cNvSpPr>
              <a:spLocks/>
            </p:cNvSpPr>
            <p:nvPr/>
          </p:nvSpPr>
          <p:spPr bwMode="auto">
            <a:xfrm>
              <a:off x="2035" y="2473"/>
              <a:ext cx="174" cy="174"/>
            </a:xfrm>
            <a:custGeom>
              <a:avLst/>
              <a:gdLst>
                <a:gd name="T0" fmla="*/ 22 w 696"/>
                <a:gd name="T1" fmla="*/ 44 h 694"/>
                <a:gd name="T2" fmla="*/ 25 w 696"/>
                <a:gd name="T3" fmla="*/ 44 h 694"/>
                <a:gd name="T4" fmla="*/ 29 w 696"/>
                <a:gd name="T5" fmla="*/ 43 h 694"/>
                <a:gd name="T6" fmla="*/ 32 w 696"/>
                <a:gd name="T7" fmla="*/ 41 h 694"/>
                <a:gd name="T8" fmla="*/ 35 w 696"/>
                <a:gd name="T9" fmla="*/ 39 h 694"/>
                <a:gd name="T10" fmla="*/ 37 w 696"/>
                <a:gd name="T11" fmla="*/ 38 h 694"/>
                <a:gd name="T12" fmla="*/ 39 w 696"/>
                <a:gd name="T13" fmla="*/ 35 h 694"/>
                <a:gd name="T14" fmla="*/ 41 w 696"/>
                <a:gd name="T15" fmla="*/ 32 h 694"/>
                <a:gd name="T16" fmla="*/ 42 w 696"/>
                <a:gd name="T17" fmla="*/ 29 h 694"/>
                <a:gd name="T18" fmla="*/ 44 w 696"/>
                <a:gd name="T19" fmla="*/ 26 h 694"/>
                <a:gd name="T20" fmla="*/ 44 w 696"/>
                <a:gd name="T21" fmla="*/ 22 h 694"/>
                <a:gd name="T22" fmla="*/ 44 w 696"/>
                <a:gd name="T23" fmla="*/ 19 h 694"/>
                <a:gd name="T24" fmla="*/ 42 w 696"/>
                <a:gd name="T25" fmla="*/ 15 h 694"/>
                <a:gd name="T26" fmla="*/ 41 w 696"/>
                <a:gd name="T27" fmla="*/ 12 h 694"/>
                <a:gd name="T28" fmla="*/ 39 w 696"/>
                <a:gd name="T29" fmla="*/ 9 h 694"/>
                <a:gd name="T30" fmla="*/ 37 w 696"/>
                <a:gd name="T31" fmla="*/ 7 h 694"/>
                <a:gd name="T32" fmla="*/ 35 w 696"/>
                <a:gd name="T33" fmla="*/ 4 h 694"/>
                <a:gd name="T34" fmla="*/ 32 w 696"/>
                <a:gd name="T35" fmla="*/ 2 h 694"/>
                <a:gd name="T36" fmla="*/ 29 w 696"/>
                <a:gd name="T37" fmla="*/ 1 h 694"/>
                <a:gd name="T38" fmla="*/ 25 w 696"/>
                <a:gd name="T39" fmla="*/ 1 h 694"/>
                <a:gd name="T40" fmla="*/ 22 w 696"/>
                <a:gd name="T41" fmla="*/ 0 h 694"/>
                <a:gd name="T42" fmla="*/ 18 w 696"/>
                <a:gd name="T43" fmla="*/ 1 h 694"/>
                <a:gd name="T44" fmla="*/ 15 w 696"/>
                <a:gd name="T45" fmla="*/ 1 h 694"/>
                <a:gd name="T46" fmla="*/ 11 w 696"/>
                <a:gd name="T47" fmla="*/ 2 h 694"/>
                <a:gd name="T48" fmla="*/ 9 w 696"/>
                <a:gd name="T49" fmla="*/ 4 h 694"/>
                <a:gd name="T50" fmla="*/ 6 w 696"/>
                <a:gd name="T51" fmla="*/ 7 h 694"/>
                <a:gd name="T52" fmla="*/ 4 w 696"/>
                <a:gd name="T53" fmla="*/ 9 h 694"/>
                <a:gd name="T54" fmla="*/ 3 w 696"/>
                <a:gd name="T55" fmla="*/ 12 h 694"/>
                <a:gd name="T56" fmla="*/ 1 w 696"/>
                <a:gd name="T57" fmla="*/ 15 h 694"/>
                <a:gd name="T58" fmla="*/ 0 w 696"/>
                <a:gd name="T59" fmla="*/ 19 h 694"/>
                <a:gd name="T60" fmla="*/ 0 w 696"/>
                <a:gd name="T61" fmla="*/ 22 h 694"/>
                <a:gd name="T62" fmla="*/ 0 w 696"/>
                <a:gd name="T63" fmla="*/ 26 h 694"/>
                <a:gd name="T64" fmla="*/ 1 w 696"/>
                <a:gd name="T65" fmla="*/ 29 h 694"/>
                <a:gd name="T66" fmla="*/ 3 w 696"/>
                <a:gd name="T67" fmla="*/ 32 h 694"/>
                <a:gd name="T68" fmla="*/ 4 w 696"/>
                <a:gd name="T69" fmla="*/ 35 h 694"/>
                <a:gd name="T70" fmla="*/ 6 w 696"/>
                <a:gd name="T71" fmla="*/ 38 h 694"/>
                <a:gd name="T72" fmla="*/ 9 w 696"/>
                <a:gd name="T73" fmla="*/ 39 h 694"/>
                <a:gd name="T74" fmla="*/ 11 w 696"/>
                <a:gd name="T75" fmla="*/ 41 h 694"/>
                <a:gd name="T76" fmla="*/ 15 w 696"/>
                <a:gd name="T77" fmla="*/ 43 h 694"/>
                <a:gd name="T78" fmla="*/ 18 w 696"/>
                <a:gd name="T79" fmla="*/ 44 h 694"/>
                <a:gd name="T80" fmla="*/ 22 w 696"/>
                <a:gd name="T81" fmla="*/ 44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6"/>
                <a:gd name="T124" fmla="*/ 0 h 694"/>
                <a:gd name="T125" fmla="*/ 696 w 696"/>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6" h="694">
                  <a:moveTo>
                    <a:pt x="343" y="694"/>
                  </a:moveTo>
                  <a:lnTo>
                    <a:pt x="400" y="694"/>
                  </a:lnTo>
                  <a:lnTo>
                    <a:pt x="458" y="683"/>
                  </a:lnTo>
                  <a:lnTo>
                    <a:pt x="505" y="655"/>
                  </a:lnTo>
                  <a:lnTo>
                    <a:pt x="553" y="627"/>
                  </a:lnTo>
                  <a:lnTo>
                    <a:pt x="590" y="599"/>
                  </a:lnTo>
                  <a:lnTo>
                    <a:pt x="629" y="551"/>
                  </a:lnTo>
                  <a:lnTo>
                    <a:pt x="657" y="512"/>
                  </a:lnTo>
                  <a:lnTo>
                    <a:pt x="676" y="456"/>
                  </a:lnTo>
                  <a:lnTo>
                    <a:pt x="696" y="408"/>
                  </a:lnTo>
                  <a:lnTo>
                    <a:pt x="696" y="350"/>
                  </a:lnTo>
                  <a:lnTo>
                    <a:pt x="696" y="294"/>
                  </a:lnTo>
                  <a:lnTo>
                    <a:pt x="676" y="236"/>
                  </a:lnTo>
                  <a:lnTo>
                    <a:pt x="657" y="189"/>
                  </a:lnTo>
                  <a:lnTo>
                    <a:pt x="629" y="141"/>
                  </a:lnTo>
                  <a:lnTo>
                    <a:pt x="590" y="104"/>
                  </a:lnTo>
                  <a:lnTo>
                    <a:pt x="553" y="65"/>
                  </a:lnTo>
                  <a:lnTo>
                    <a:pt x="505" y="37"/>
                  </a:lnTo>
                  <a:lnTo>
                    <a:pt x="458" y="18"/>
                  </a:lnTo>
                  <a:lnTo>
                    <a:pt x="400" y="9"/>
                  </a:lnTo>
                  <a:lnTo>
                    <a:pt x="343" y="0"/>
                  </a:lnTo>
                  <a:lnTo>
                    <a:pt x="285" y="9"/>
                  </a:lnTo>
                  <a:lnTo>
                    <a:pt x="238" y="18"/>
                  </a:lnTo>
                  <a:lnTo>
                    <a:pt x="181" y="37"/>
                  </a:lnTo>
                  <a:lnTo>
                    <a:pt x="142" y="65"/>
                  </a:lnTo>
                  <a:lnTo>
                    <a:pt x="95" y="104"/>
                  </a:lnTo>
                  <a:lnTo>
                    <a:pt x="67" y="141"/>
                  </a:lnTo>
                  <a:lnTo>
                    <a:pt x="38" y="189"/>
                  </a:lnTo>
                  <a:lnTo>
                    <a:pt x="19" y="236"/>
                  </a:lnTo>
                  <a:lnTo>
                    <a:pt x="0" y="294"/>
                  </a:lnTo>
                  <a:lnTo>
                    <a:pt x="0" y="350"/>
                  </a:lnTo>
                  <a:lnTo>
                    <a:pt x="0" y="408"/>
                  </a:lnTo>
                  <a:lnTo>
                    <a:pt x="19" y="456"/>
                  </a:lnTo>
                  <a:lnTo>
                    <a:pt x="38" y="512"/>
                  </a:lnTo>
                  <a:lnTo>
                    <a:pt x="67" y="551"/>
                  </a:lnTo>
                  <a:lnTo>
                    <a:pt x="95" y="599"/>
                  </a:lnTo>
                  <a:lnTo>
                    <a:pt x="142" y="627"/>
                  </a:lnTo>
                  <a:lnTo>
                    <a:pt x="181" y="655"/>
                  </a:lnTo>
                  <a:lnTo>
                    <a:pt x="238" y="683"/>
                  </a:lnTo>
                  <a:lnTo>
                    <a:pt x="285" y="694"/>
                  </a:lnTo>
                  <a:lnTo>
                    <a:pt x="34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0" name="Freeform 227">
              <a:extLst>
                <a:ext uri="{FF2B5EF4-FFF2-40B4-BE49-F238E27FC236}">
                  <a16:creationId xmlns:a16="http://schemas.microsoft.com/office/drawing/2014/main" id="{FA59CA11-92AA-4793-8709-22D766FDCF6F}"/>
                </a:ext>
              </a:extLst>
            </p:cNvPr>
            <p:cNvSpPr>
              <a:spLocks/>
            </p:cNvSpPr>
            <p:nvPr/>
          </p:nvSpPr>
          <p:spPr bwMode="auto">
            <a:xfrm>
              <a:off x="2039" y="2476"/>
              <a:ext cx="158" cy="156"/>
            </a:xfrm>
            <a:custGeom>
              <a:avLst/>
              <a:gdLst>
                <a:gd name="T0" fmla="*/ 20 w 629"/>
                <a:gd name="T1" fmla="*/ 39 h 627"/>
                <a:gd name="T2" fmla="*/ 23 w 629"/>
                <a:gd name="T3" fmla="*/ 38 h 627"/>
                <a:gd name="T4" fmla="*/ 26 w 629"/>
                <a:gd name="T5" fmla="*/ 38 h 627"/>
                <a:gd name="T6" fmla="*/ 29 w 629"/>
                <a:gd name="T7" fmla="*/ 37 h 627"/>
                <a:gd name="T8" fmla="*/ 31 w 629"/>
                <a:gd name="T9" fmla="*/ 35 h 627"/>
                <a:gd name="T10" fmla="*/ 34 w 629"/>
                <a:gd name="T11" fmla="*/ 33 h 627"/>
                <a:gd name="T12" fmla="*/ 35 w 629"/>
                <a:gd name="T13" fmla="*/ 31 h 627"/>
                <a:gd name="T14" fmla="*/ 37 w 629"/>
                <a:gd name="T15" fmla="*/ 28 h 627"/>
                <a:gd name="T16" fmla="*/ 38 w 629"/>
                <a:gd name="T17" fmla="*/ 25 h 627"/>
                <a:gd name="T18" fmla="*/ 39 w 629"/>
                <a:gd name="T19" fmla="*/ 22 h 627"/>
                <a:gd name="T20" fmla="*/ 40 w 629"/>
                <a:gd name="T21" fmla="*/ 19 h 627"/>
                <a:gd name="T22" fmla="*/ 39 w 629"/>
                <a:gd name="T23" fmla="*/ 16 h 627"/>
                <a:gd name="T24" fmla="*/ 38 w 629"/>
                <a:gd name="T25" fmla="*/ 13 h 627"/>
                <a:gd name="T26" fmla="*/ 37 w 629"/>
                <a:gd name="T27" fmla="*/ 11 h 627"/>
                <a:gd name="T28" fmla="*/ 35 w 629"/>
                <a:gd name="T29" fmla="*/ 8 h 627"/>
                <a:gd name="T30" fmla="*/ 34 w 629"/>
                <a:gd name="T31" fmla="*/ 6 h 627"/>
                <a:gd name="T32" fmla="*/ 31 w 629"/>
                <a:gd name="T33" fmla="*/ 4 h 627"/>
                <a:gd name="T34" fmla="*/ 29 w 629"/>
                <a:gd name="T35" fmla="*/ 2 h 627"/>
                <a:gd name="T36" fmla="*/ 26 w 629"/>
                <a:gd name="T37" fmla="*/ 1 h 627"/>
                <a:gd name="T38" fmla="*/ 23 w 629"/>
                <a:gd name="T39" fmla="*/ 0 h 627"/>
                <a:gd name="T40" fmla="*/ 20 w 629"/>
                <a:gd name="T41" fmla="*/ 0 h 627"/>
                <a:gd name="T42" fmla="*/ 17 w 629"/>
                <a:gd name="T43" fmla="*/ 0 h 627"/>
                <a:gd name="T44" fmla="*/ 14 w 629"/>
                <a:gd name="T45" fmla="*/ 1 h 627"/>
                <a:gd name="T46" fmla="*/ 11 w 629"/>
                <a:gd name="T47" fmla="*/ 2 h 627"/>
                <a:gd name="T48" fmla="*/ 9 w 629"/>
                <a:gd name="T49" fmla="*/ 4 h 627"/>
                <a:gd name="T50" fmla="*/ 6 w 629"/>
                <a:gd name="T51" fmla="*/ 6 h 627"/>
                <a:gd name="T52" fmla="*/ 4 w 629"/>
                <a:gd name="T53" fmla="*/ 8 h 627"/>
                <a:gd name="T54" fmla="*/ 3 w 629"/>
                <a:gd name="T55" fmla="*/ 11 h 627"/>
                <a:gd name="T56" fmla="*/ 1 w 629"/>
                <a:gd name="T57" fmla="*/ 13 h 627"/>
                <a:gd name="T58" fmla="*/ 1 w 629"/>
                <a:gd name="T59" fmla="*/ 16 h 627"/>
                <a:gd name="T60" fmla="*/ 0 w 629"/>
                <a:gd name="T61" fmla="*/ 19 h 627"/>
                <a:gd name="T62" fmla="*/ 0 w 629"/>
                <a:gd name="T63" fmla="*/ 20 h 627"/>
                <a:gd name="T64" fmla="*/ 0 w 629"/>
                <a:gd name="T65" fmla="*/ 21 h 627"/>
                <a:gd name="T66" fmla="*/ 1 w 629"/>
                <a:gd name="T67" fmla="*/ 24 h 627"/>
                <a:gd name="T68" fmla="*/ 2 w 629"/>
                <a:gd name="T69" fmla="*/ 26 h 627"/>
                <a:gd name="T70" fmla="*/ 3 w 629"/>
                <a:gd name="T71" fmla="*/ 29 h 627"/>
                <a:gd name="T72" fmla="*/ 4 w 629"/>
                <a:gd name="T73" fmla="*/ 31 h 627"/>
                <a:gd name="T74" fmla="*/ 7 w 629"/>
                <a:gd name="T75" fmla="*/ 34 h 627"/>
                <a:gd name="T76" fmla="*/ 9 w 629"/>
                <a:gd name="T77" fmla="*/ 35 h 627"/>
                <a:gd name="T78" fmla="*/ 11 w 629"/>
                <a:gd name="T79" fmla="*/ 37 h 627"/>
                <a:gd name="T80" fmla="*/ 14 w 629"/>
                <a:gd name="T81" fmla="*/ 38 h 627"/>
                <a:gd name="T82" fmla="*/ 17 w 629"/>
                <a:gd name="T83" fmla="*/ 38 h 627"/>
                <a:gd name="T84" fmla="*/ 20 w 62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27"/>
                <a:gd name="T131" fmla="*/ 629 w 62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27">
                  <a:moveTo>
                    <a:pt x="314" y="627"/>
                  </a:moveTo>
                  <a:lnTo>
                    <a:pt x="361" y="618"/>
                  </a:lnTo>
                  <a:lnTo>
                    <a:pt x="409" y="608"/>
                  </a:lnTo>
                  <a:lnTo>
                    <a:pt x="457" y="590"/>
                  </a:lnTo>
                  <a:lnTo>
                    <a:pt x="495" y="560"/>
                  </a:lnTo>
                  <a:lnTo>
                    <a:pt x="534" y="532"/>
                  </a:lnTo>
                  <a:lnTo>
                    <a:pt x="562" y="494"/>
                  </a:lnTo>
                  <a:lnTo>
                    <a:pt x="590" y="456"/>
                  </a:lnTo>
                  <a:lnTo>
                    <a:pt x="610" y="408"/>
                  </a:lnTo>
                  <a:lnTo>
                    <a:pt x="619" y="361"/>
                  </a:lnTo>
                  <a:lnTo>
                    <a:pt x="629" y="313"/>
                  </a:lnTo>
                  <a:lnTo>
                    <a:pt x="619" y="266"/>
                  </a:lnTo>
                  <a:lnTo>
                    <a:pt x="610" y="218"/>
                  </a:lnTo>
                  <a:lnTo>
                    <a:pt x="590" y="171"/>
                  </a:lnTo>
                  <a:lnTo>
                    <a:pt x="562" y="132"/>
                  </a:lnTo>
                  <a:lnTo>
                    <a:pt x="534" y="95"/>
                  </a:lnTo>
                  <a:lnTo>
                    <a:pt x="495" y="66"/>
                  </a:lnTo>
                  <a:lnTo>
                    <a:pt x="457" y="38"/>
                  </a:lnTo>
                  <a:lnTo>
                    <a:pt x="409" y="19"/>
                  </a:lnTo>
                  <a:lnTo>
                    <a:pt x="361" y="9"/>
                  </a:lnTo>
                  <a:lnTo>
                    <a:pt x="314" y="0"/>
                  </a:lnTo>
                  <a:lnTo>
                    <a:pt x="266" y="9"/>
                  </a:lnTo>
                  <a:lnTo>
                    <a:pt x="219" y="19"/>
                  </a:lnTo>
                  <a:lnTo>
                    <a:pt x="171" y="38"/>
                  </a:lnTo>
                  <a:lnTo>
                    <a:pt x="134" y="66"/>
                  </a:lnTo>
                  <a:lnTo>
                    <a:pt x="95" y="95"/>
                  </a:lnTo>
                  <a:lnTo>
                    <a:pt x="67" y="132"/>
                  </a:lnTo>
                  <a:lnTo>
                    <a:pt x="39" y="171"/>
                  </a:lnTo>
                  <a:lnTo>
                    <a:pt x="19" y="218"/>
                  </a:lnTo>
                  <a:lnTo>
                    <a:pt x="10" y="266"/>
                  </a:lnTo>
                  <a:lnTo>
                    <a:pt x="0" y="313"/>
                  </a:lnTo>
                  <a:lnTo>
                    <a:pt x="0" y="322"/>
                  </a:lnTo>
                  <a:lnTo>
                    <a:pt x="0" y="332"/>
                  </a:lnTo>
                  <a:lnTo>
                    <a:pt x="10" y="380"/>
                  </a:lnTo>
                  <a:lnTo>
                    <a:pt x="28" y="428"/>
                  </a:lnTo>
                  <a:lnTo>
                    <a:pt x="48" y="465"/>
                  </a:lnTo>
                  <a:lnTo>
                    <a:pt x="67" y="503"/>
                  </a:lnTo>
                  <a:lnTo>
                    <a:pt x="105" y="542"/>
                  </a:lnTo>
                  <a:lnTo>
                    <a:pt x="134" y="570"/>
                  </a:lnTo>
                  <a:lnTo>
                    <a:pt x="181" y="590"/>
                  </a:lnTo>
                  <a:lnTo>
                    <a:pt x="219" y="608"/>
                  </a:lnTo>
                  <a:lnTo>
                    <a:pt x="26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1" name="Freeform 228">
              <a:extLst>
                <a:ext uri="{FF2B5EF4-FFF2-40B4-BE49-F238E27FC236}">
                  <a16:creationId xmlns:a16="http://schemas.microsoft.com/office/drawing/2014/main" id="{F25483C0-5D13-4274-B3A2-66AE9B2A1765}"/>
                </a:ext>
              </a:extLst>
            </p:cNvPr>
            <p:cNvSpPr>
              <a:spLocks/>
            </p:cNvSpPr>
            <p:nvPr/>
          </p:nvSpPr>
          <p:spPr bwMode="auto">
            <a:xfrm>
              <a:off x="2047" y="2480"/>
              <a:ext cx="135" cy="136"/>
            </a:xfrm>
            <a:custGeom>
              <a:avLst/>
              <a:gdLst>
                <a:gd name="T0" fmla="*/ 17 w 543"/>
                <a:gd name="T1" fmla="*/ 34 h 541"/>
                <a:gd name="T2" fmla="*/ 19 w 543"/>
                <a:gd name="T3" fmla="*/ 34 h 541"/>
                <a:gd name="T4" fmla="*/ 22 w 543"/>
                <a:gd name="T5" fmla="*/ 33 h 541"/>
                <a:gd name="T6" fmla="*/ 25 w 543"/>
                <a:gd name="T7" fmla="*/ 32 h 541"/>
                <a:gd name="T8" fmla="*/ 27 w 543"/>
                <a:gd name="T9" fmla="*/ 31 h 541"/>
                <a:gd name="T10" fmla="*/ 29 w 543"/>
                <a:gd name="T11" fmla="*/ 29 h 541"/>
                <a:gd name="T12" fmla="*/ 31 w 543"/>
                <a:gd name="T13" fmla="*/ 27 h 541"/>
                <a:gd name="T14" fmla="*/ 32 w 543"/>
                <a:gd name="T15" fmla="*/ 25 h 541"/>
                <a:gd name="T16" fmla="*/ 33 w 543"/>
                <a:gd name="T17" fmla="*/ 22 h 541"/>
                <a:gd name="T18" fmla="*/ 34 w 543"/>
                <a:gd name="T19" fmla="*/ 20 h 541"/>
                <a:gd name="T20" fmla="*/ 34 w 543"/>
                <a:gd name="T21" fmla="*/ 17 h 541"/>
                <a:gd name="T22" fmla="*/ 34 w 543"/>
                <a:gd name="T23" fmla="*/ 14 h 541"/>
                <a:gd name="T24" fmla="*/ 33 w 543"/>
                <a:gd name="T25" fmla="*/ 11 h 541"/>
                <a:gd name="T26" fmla="*/ 32 w 543"/>
                <a:gd name="T27" fmla="*/ 9 h 541"/>
                <a:gd name="T28" fmla="*/ 31 w 543"/>
                <a:gd name="T29" fmla="*/ 7 h 541"/>
                <a:gd name="T30" fmla="*/ 29 w 543"/>
                <a:gd name="T31" fmla="*/ 5 h 541"/>
                <a:gd name="T32" fmla="*/ 27 w 543"/>
                <a:gd name="T33" fmla="*/ 3 h 541"/>
                <a:gd name="T34" fmla="*/ 25 w 543"/>
                <a:gd name="T35" fmla="*/ 2 h 541"/>
                <a:gd name="T36" fmla="*/ 22 w 543"/>
                <a:gd name="T37" fmla="*/ 1 h 541"/>
                <a:gd name="T38" fmla="*/ 19 w 543"/>
                <a:gd name="T39" fmla="*/ 0 h 541"/>
                <a:gd name="T40" fmla="*/ 17 w 543"/>
                <a:gd name="T41" fmla="*/ 0 h 541"/>
                <a:gd name="T42" fmla="*/ 14 w 543"/>
                <a:gd name="T43" fmla="*/ 0 h 541"/>
                <a:gd name="T44" fmla="*/ 12 w 543"/>
                <a:gd name="T45" fmla="*/ 1 h 541"/>
                <a:gd name="T46" fmla="*/ 9 w 543"/>
                <a:gd name="T47" fmla="*/ 2 h 541"/>
                <a:gd name="T48" fmla="*/ 7 w 543"/>
                <a:gd name="T49" fmla="*/ 3 h 541"/>
                <a:gd name="T50" fmla="*/ 5 w 543"/>
                <a:gd name="T51" fmla="*/ 5 h 541"/>
                <a:gd name="T52" fmla="*/ 3 w 543"/>
                <a:gd name="T53" fmla="*/ 7 h 541"/>
                <a:gd name="T54" fmla="*/ 2 w 543"/>
                <a:gd name="T55" fmla="*/ 9 h 541"/>
                <a:gd name="T56" fmla="*/ 1 w 543"/>
                <a:gd name="T57" fmla="*/ 11 h 541"/>
                <a:gd name="T58" fmla="*/ 1 w 543"/>
                <a:gd name="T59" fmla="*/ 14 h 541"/>
                <a:gd name="T60" fmla="*/ 0 w 543"/>
                <a:gd name="T61" fmla="*/ 17 h 541"/>
                <a:gd name="T62" fmla="*/ 0 w 543"/>
                <a:gd name="T63" fmla="*/ 17 h 541"/>
                <a:gd name="T64" fmla="*/ 0 w 543"/>
                <a:gd name="T65" fmla="*/ 18 h 541"/>
                <a:gd name="T66" fmla="*/ 1 w 543"/>
                <a:gd name="T67" fmla="*/ 20 h 541"/>
                <a:gd name="T68" fmla="*/ 1 w 543"/>
                <a:gd name="T69" fmla="*/ 23 h 541"/>
                <a:gd name="T70" fmla="*/ 2 w 543"/>
                <a:gd name="T71" fmla="*/ 25 h 541"/>
                <a:gd name="T72" fmla="*/ 3 w 543"/>
                <a:gd name="T73" fmla="*/ 28 h 541"/>
                <a:gd name="T74" fmla="*/ 5 w 543"/>
                <a:gd name="T75" fmla="*/ 29 h 541"/>
                <a:gd name="T76" fmla="*/ 7 w 543"/>
                <a:gd name="T77" fmla="*/ 31 h 541"/>
                <a:gd name="T78" fmla="*/ 9 w 543"/>
                <a:gd name="T79" fmla="*/ 32 h 541"/>
                <a:gd name="T80" fmla="*/ 12 w 543"/>
                <a:gd name="T81" fmla="*/ 34 h 541"/>
                <a:gd name="T82" fmla="*/ 14 w 543"/>
                <a:gd name="T83" fmla="*/ 34 h 541"/>
                <a:gd name="T84" fmla="*/ 17 w 543"/>
                <a:gd name="T85" fmla="*/ 34 h 5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1"/>
                <a:gd name="T131" fmla="*/ 543 w 543"/>
                <a:gd name="T132" fmla="*/ 541 h 5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1">
                  <a:moveTo>
                    <a:pt x="277" y="541"/>
                  </a:moveTo>
                  <a:lnTo>
                    <a:pt x="315" y="541"/>
                  </a:lnTo>
                  <a:lnTo>
                    <a:pt x="363" y="523"/>
                  </a:lnTo>
                  <a:lnTo>
                    <a:pt x="400" y="513"/>
                  </a:lnTo>
                  <a:lnTo>
                    <a:pt x="439" y="484"/>
                  </a:lnTo>
                  <a:lnTo>
                    <a:pt x="467" y="465"/>
                  </a:lnTo>
                  <a:lnTo>
                    <a:pt x="496" y="428"/>
                  </a:lnTo>
                  <a:lnTo>
                    <a:pt x="515" y="389"/>
                  </a:lnTo>
                  <a:lnTo>
                    <a:pt x="534" y="351"/>
                  </a:lnTo>
                  <a:lnTo>
                    <a:pt x="543" y="313"/>
                  </a:lnTo>
                  <a:lnTo>
                    <a:pt x="543" y="266"/>
                  </a:lnTo>
                  <a:lnTo>
                    <a:pt x="543" y="227"/>
                  </a:lnTo>
                  <a:lnTo>
                    <a:pt x="534" y="180"/>
                  </a:lnTo>
                  <a:lnTo>
                    <a:pt x="515" y="143"/>
                  </a:lnTo>
                  <a:lnTo>
                    <a:pt x="496" y="104"/>
                  </a:lnTo>
                  <a:lnTo>
                    <a:pt x="467" y="76"/>
                  </a:lnTo>
                  <a:lnTo>
                    <a:pt x="439" y="47"/>
                  </a:lnTo>
                  <a:lnTo>
                    <a:pt x="400" y="28"/>
                  </a:lnTo>
                  <a:lnTo>
                    <a:pt x="363" y="9"/>
                  </a:lnTo>
                  <a:lnTo>
                    <a:pt x="315" y="0"/>
                  </a:lnTo>
                  <a:lnTo>
                    <a:pt x="277" y="0"/>
                  </a:lnTo>
                  <a:lnTo>
                    <a:pt x="229" y="0"/>
                  </a:lnTo>
                  <a:lnTo>
                    <a:pt x="191" y="9"/>
                  </a:lnTo>
                  <a:lnTo>
                    <a:pt x="153" y="28"/>
                  </a:lnTo>
                  <a:lnTo>
                    <a:pt x="115" y="47"/>
                  </a:lnTo>
                  <a:lnTo>
                    <a:pt x="86" y="76"/>
                  </a:lnTo>
                  <a:lnTo>
                    <a:pt x="58" y="104"/>
                  </a:lnTo>
                  <a:lnTo>
                    <a:pt x="30" y="143"/>
                  </a:lnTo>
                  <a:lnTo>
                    <a:pt x="20" y="180"/>
                  </a:lnTo>
                  <a:lnTo>
                    <a:pt x="11" y="218"/>
                  </a:lnTo>
                  <a:lnTo>
                    <a:pt x="0" y="266"/>
                  </a:lnTo>
                  <a:lnTo>
                    <a:pt x="0" y="275"/>
                  </a:lnTo>
                  <a:lnTo>
                    <a:pt x="0" y="285"/>
                  </a:lnTo>
                  <a:lnTo>
                    <a:pt x="11" y="322"/>
                  </a:lnTo>
                  <a:lnTo>
                    <a:pt x="20" y="361"/>
                  </a:lnTo>
                  <a:lnTo>
                    <a:pt x="39" y="398"/>
                  </a:lnTo>
                  <a:lnTo>
                    <a:pt x="58" y="437"/>
                  </a:lnTo>
                  <a:lnTo>
                    <a:pt x="86" y="465"/>
                  </a:lnTo>
                  <a:lnTo>
                    <a:pt x="115" y="493"/>
                  </a:lnTo>
                  <a:lnTo>
                    <a:pt x="153" y="513"/>
                  </a:lnTo>
                  <a:lnTo>
                    <a:pt x="191" y="532"/>
                  </a:lnTo>
                  <a:lnTo>
                    <a:pt x="229" y="541"/>
                  </a:lnTo>
                  <a:lnTo>
                    <a:pt x="277" y="5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2" name="Freeform 229">
              <a:extLst>
                <a:ext uri="{FF2B5EF4-FFF2-40B4-BE49-F238E27FC236}">
                  <a16:creationId xmlns:a16="http://schemas.microsoft.com/office/drawing/2014/main" id="{4A2F3732-F6DE-4946-94B5-BD13D7AADC41}"/>
                </a:ext>
              </a:extLst>
            </p:cNvPr>
            <p:cNvSpPr>
              <a:spLocks/>
            </p:cNvSpPr>
            <p:nvPr/>
          </p:nvSpPr>
          <p:spPr bwMode="auto">
            <a:xfrm>
              <a:off x="2054" y="2483"/>
              <a:ext cx="116" cy="116"/>
            </a:xfrm>
            <a:custGeom>
              <a:avLst/>
              <a:gdLst>
                <a:gd name="T0" fmla="*/ 15 w 466"/>
                <a:gd name="T1" fmla="*/ 29 h 466"/>
                <a:gd name="T2" fmla="*/ 17 w 466"/>
                <a:gd name="T3" fmla="*/ 29 h 466"/>
                <a:gd name="T4" fmla="*/ 19 w 466"/>
                <a:gd name="T5" fmla="*/ 28 h 466"/>
                <a:gd name="T6" fmla="*/ 21 w 466"/>
                <a:gd name="T7" fmla="*/ 27 h 466"/>
                <a:gd name="T8" fmla="*/ 23 w 466"/>
                <a:gd name="T9" fmla="*/ 26 h 466"/>
                <a:gd name="T10" fmla="*/ 25 w 466"/>
                <a:gd name="T11" fmla="*/ 25 h 466"/>
                <a:gd name="T12" fmla="*/ 26 w 466"/>
                <a:gd name="T13" fmla="*/ 23 h 466"/>
                <a:gd name="T14" fmla="*/ 27 w 466"/>
                <a:gd name="T15" fmla="*/ 21 h 466"/>
                <a:gd name="T16" fmla="*/ 28 w 466"/>
                <a:gd name="T17" fmla="*/ 19 h 466"/>
                <a:gd name="T18" fmla="*/ 29 w 466"/>
                <a:gd name="T19" fmla="*/ 16 h 466"/>
                <a:gd name="T20" fmla="*/ 29 w 466"/>
                <a:gd name="T21" fmla="*/ 14 h 466"/>
                <a:gd name="T22" fmla="*/ 29 w 466"/>
                <a:gd name="T23" fmla="*/ 12 h 466"/>
                <a:gd name="T24" fmla="*/ 28 w 466"/>
                <a:gd name="T25" fmla="*/ 10 h 466"/>
                <a:gd name="T26" fmla="*/ 27 w 466"/>
                <a:gd name="T27" fmla="*/ 8 h 466"/>
                <a:gd name="T28" fmla="*/ 26 w 466"/>
                <a:gd name="T29" fmla="*/ 6 h 466"/>
                <a:gd name="T30" fmla="*/ 25 w 466"/>
                <a:gd name="T31" fmla="*/ 4 h 466"/>
                <a:gd name="T32" fmla="*/ 23 w 466"/>
                <a:gd name="T33" fmla="*/ 3 h 466"/>
                <a:gd name="T34" fmla="*/ 21 w 466"/>
                <a:gd name="T35" fmla="*/ 2 h 466"/>
                <a:gd name="T36" fmla="*/ 19 w 466"/>
                <a:gd name="T37" fmla="*/ 0 h 466"/>
                <a:gd name="T38" fmla="*/ 17 w 466"/>
                <a:gd name="T39" fmla="*/ 0 h 466"/>
                <a:gd name="T40" fmla="*/ 15 w 466"/>
                <a:gd name="T41" fmla="*/ 0 h 466"/>
                <a:gd name="T42" fmla="*/ 12 w 466"/>
                <a:gd name="T43" fmla="*/ 0 h 466"/>
                <a:gd name="T44" fmla="*/ 10 w 466"/>
                <a:gd name="T45" fmla="*/ 0 h 466"/>
                <a:gd name="T46" fmla="*/ 8 w 466"/>
                <a:gd name="T47" fmla="*/ 1 h 466"/>
                <a:gd name="T48" fmla="*/ 6 w 466"/>
                <a:gd name="T49" fmla="*/ 2 h 466"/>
                <a:gd name="T50" fmla="*/ 4 w 466"/>
                <a:gd name="T51" fmla="*/ 4 h 466"/>
                <a:gd name="T52" fmla="*/ 3 w 466"/>
                <a:gd name="T53" fmla="*/ 6 h 466"/>
                <a:gd name="T54" fmla="*/ 2 w 466"/>
                <a:gd name="T55" fmla="*/ 8 h 466"/>
                <a:gd name="T56" fmla="*/ 0 w 466"/>
                <a:gd name="T57" fmla="*/ 9 h 466"/>
                <a:gd name="T58" fmla="*/ 0 w 466"/>
                <a:gd name="T59" fmla="*/ 12 h 466"/>
                <a:gd name="T60" fmla="*/ 0 w 466"/>
                <a:gd name="T61" fmla="*/ 14 h 466"/>
                <a:gd name="T62" fmla="*/ 0 w 466"/>
                <a:gd name="T63" fmla="*/ 15 h 466"/>
                <a:gd name="T64" fmla="*/ 0 w 466"/>
                <a:gd name="T65" fmla="*/ 17 h 466"/>
                <a:gd name="T66" fmla="*/ 0 w 466"/>
                <a:gd name="T67" fmla="*/ 19 h 466"/>
                <a:gd name="T68" fmla="*/ 2 w 466"/>
                <a:gd name="T69" fmla="*/ 21 h 466"/>
                <a:gd name="T70" fmla="*/ 3 w 466"/>
                <a:gd name="T71" fmla="*/ 23 h 466"/>
                <a:gd name="T72" fmla="*/ 4 w 466"/>
                <a:gd name="T73" fmla="*/ 25 h 466"/>
                <a:gd name="T74" fmla="*/ 6 w 466"/>
                <a:gd name="T75" fmla="*/ 27 h 466"/>
                <a:gd name="T76" fmla="*/ 8 w 466"/>
                <a:gd name="T77" fmla="*/ 28 h 466"/>
                <a:gd name="T78" fmla="*/ 10 w 466"/>
                <a:gd name="T79" fmla="*/ 28 h 466"/>
                <a:gd name="T80" fmla="*/ 12 w 466"/>
                <a:gd name="T81" fmla="*/ 29 h 466"/>
                <a:gd name="T82" fmla="*/ 15 w 46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6"/>
                <a:gd name="T128" fmla="*/ 466 w 46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6">
                  <a:moveTo>
                    <a:pt x="238" y="466"/>
                  </a:moveTo>
                  <a:lnTo>
                    <a:pt x="275" y="466"/>
                  </a:lnTo>
                  <a:lnTo>
                    <a:pt x="303" y="456"/>
                  </a:lnTo>
                  <a:lnTo>
                    <a:pt x="342" y="437"/>
                  </a:lnTo>
                  <a:lnTo>
                    <a:pt x="370" y="419"/>
                  </a:lnTo>
                  <a:lnTo>
                    <a:pt x="399" y="400"/>
                  </a:lnTo>
                  <a:lnTo>
                    <a:pt x="418" y="371"/>
                  </a:lnTo>
                  <a:lnTo>
                    <a:pt x="437" y="342"/>
                  </a:lnTo>
                  <a:lnTo>
                    <a:pt x="457" y="304"/>
                  </a:lnTo>
                  <a:lnTo>
                    <a:pt x="466" y="266"/>
                  </a:lnTo>
                  <a:lnTo>
                    <a:pt x="466" y="229"/>
                  </a:lnTo>
                  <a:lnTo>
                    <a:pt x="466" y="190"/>
                  </a:lnTo>
                  <a:lnTo>
                    <a:pt x="457" y="162"/>
                  </a:lnTo>
                  <a:lnTo>
                    <a:pt x="437" y="123"/>
                  </a:lnTo>
                  <a:lnTo>
                    <a:pt x="418" y="95"/>
                  </a:lnTo>
                  <a:lnTo>
                    <a:pt x="399" y="67"/>
                  </a:lnTo>
                  <a:lnTo>
                    <a:pt x="370" y="47"/>
                  </a:lnTo>
                  <a:lnTo>
                    <a:pt x="342" y="28"/>
                  </a:lnTo>
                  <a:lnTo>
                    <a:pt x="303" y="10"/>
                  </a:lnTo>
                  <a:lnTo>
                    <a:pt x="275" y="0"/>
                  </a:lnTo>
                  <a:lnTo>
                    <a:pt x="238" y="0"/>
                  </a:lnTo>
                  <a:lnTo>
                    <a:pt x="199" y="0"/>
                  </a:lnTo>
                  <a:lnTo>
                    <a:pt x="161" y="10"/>
                  </a:lnTo>
                  <a:lnTo>
                    <a:pt x="123" y="19"/>
                  </a:lnTo>
                  <a:lnTo>
                    <a:pt x="95" y="38"/>
                  </a:lnTo>
                  <a:lnTo>
                    <a:pt x="65" y="67"/>
                  </a:lnTo>
                  <a:lnTo>
                    <a:pt x="47" y="95"/>
                  </a:lnTo>
                  <a:lnTo>
                    <a:pt x="28" y="123"/>
                  </a:lnTo>
                  <a:lnTo>
                    <a:pt x="9" y="152"/>
                  </a:lnTo>
                  <a:lnTo>
                    <a:pt x="0" y="190"/>
                  </a:lnTo>
                  <a:lnTo>
                    <a:pt x="0" y="229"/>
                  </a:lnTo>
                  <a:lnTo>
                    <a:pt x="0" y="238"/>
                  </a:lnTo>
                  <a:lnTo>
                    <a:pt x="0" y="276"/>
                  </a:lnTo>
                  <a:lnTo>
                    <a:pt x="9" y="313"/>
                  </a:lnTo>
                  <a:lnTo>
                    <a:pt x="28" y="342"/>
                  </a:lnTo>
                  <a:lnTo>
                    <a:pt x="47" y="371"/>
                  </a:lnTo>
                  <a:lnTo>
                    <a:pt x="65" y="400"/>
                  </a:lnTo>
                  <a:lnTo>
                    <a:pt x="95" y="428"/>
                  </a:lnTo>
                  <a:lnTo>
                    <a:pt x="123" y="447"/>
                  </a:lnTo>
                  <a:lnTo>
                    <a:pt x="161" y="456"/>
                  </a:lnTo>
                  <a:lnTo>
                    <a:pt x="199"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3" name="Freeform 230">
              <a:extLst>
                <a:ext uri="{FF2B5EF4-FFF2-40B4-BE49-F238E27FC236}">
                  <a16:creationId xmlns:a16="http://schemas.microsoft.com/office/drawing/2014/main" id="{E9A60BC3-34B9-454C-9802-78F78D6B06D0}"/>
                </a:ext>
              </a:extLst>
            </p:cNvPr>
            <p:cNvSpPr>
              <a:spLocks/>
            </p:cNvSpPr>
            <p:nvPr/>
          </p:nvSpPr>
          <p:spPr bwMode="auto">
            <a:xfrm>
              <a:off x="2061" y="2485"/>
              <a:ext cx="97" cy="98"/>
            </a:xfrm>
            <a:custGeom>
              <a:avLst/>
              <a:gdLst>
                <a:gd name="T0" fmla="*/ 12 w 390"/>
                <a:gd name="T1" fmla="*/ 25 h 390"/>
                <a:gd name="T2" fmla="*/ 14 w 390"/>
                <a:gd name="T3" fmla="*/ 25 h 390"/>
                <a:gd name="T4" fmla="*/ 16 w 390"/>
                <a:gd name="T5" fmla="*/ 24 h 390"/>
                <a:gd name="T6" fmla="*/ 18 w 390"/>
                <a:gd name="T7" fmla="*/ 23 h 390"/>
                <a:gd name="T8" fmla="*/ 19 w 390"/>
                <a:gd name="T9" fmla="*/ 22 h 390"/>
                <a:gd name="T10" fmla="*/ 21 w 390"/>
                <a:gd name="T11" fmla="*/ 21 h 390"/>
                <a:gd name="T12" fmla="*/ 22 w 390"/>
                <a:gd name="T13" fmla="*/ 20 h 390"/>
                <a:gd name="T14" fmla="*/ 23 w 390"/>
                <a:gd name="T15" fmla="*/ 18 h 390"/>
                <a:gd name="T16" fmla="*/ 24 w 390"/>
                <a:gd name="T17" fmla="*/ 16 h 390"/>
                <a:gd name="T18" fmla="*/ 24 w 390"/>
                <a:gd name="T19" fmla="*/ 14 h 390"/>
                <a:gd name="T20" fmla="*/ 24 w 390"/>
                <a:gd name="T21" fmla="*/ 13 h 390"/>
                <a:gd name="T22" fmla="*/ 24 w 390"/>
                <a:gd name="T23" fmla="*/ 10 h 390"/>
                <a:gd name="T24" fmla="*/ 24 w 390"/>
                <a:gd name="T25" fmla="*/ 8 h 390"/>
                <a:gd name="T26" fmla="*/ 23 w 390"/>
                <a:gd name="T27" fmla="*/ 7 h 390"/>
                <a:gd name="T28" fmla="*/ 22 w 390"/>
                <a:gd name="T29" fmla="*/ 5 h 390"/>
                <a:gd name="T30" fmla="*/ 21 w 390"/>
                <a:gd name="T31" fmla="*/ 4 h 390"/>
                <a:gd name="T32" fmla="*/ 19 w 390"/>
                <a:gd name="T33" fmla="*/ 2 h 390"/>
                <a:gd name="T34" fmla="*/ 18 w 390"/>
                <a:gd name="T35" fmla="*/ 1 h 390"/>
                <a:gd name="T36" fmla="*/ 16 w 390"/>
                <a:gd name="T37" fmla="*/ 1 h 390"/>
                <a:gd name="T38" fmla="*/ 14 w 390"/>
                <a:gd name="T39" fmla="*/ 0 h 390"/>
                <a:gd name="T40" fmla="*/ 12 w 390"/>
                <a:gd name="T41" fmla="*/ 0 h 390"/>
                <a:gd name="T42" fmla="*/ 10 w 390"/>
                <a:gd name="T43" fmla="*/ 0 h 390"/>
                <a:gd name="T44" fmla="*/ 8 w 390"/>
                <a:gd name="T45" fmla="*/ 1 h 390"/>
                <a:gd name="T46" fmla="*/ 6 w 390"/>
                <a:gd name="T47" fmla="*/ 1 h 390"/>
                <a:gd name="T48" fmla="*/ 5 w 390"/>
                <a:gd name="T49" fmla="*/ 2 h 390"/>
                <a:gd name="T50" fmla="*/ 3 w 390"/>
                <a:gd name="T51" fmla="*/ 4 h 390"/>
                <a:gd name="T52" fmla="*/ 2 w 390"/>
                <a:gd name="T53" fmla="*/ 5 h 390"/>
                <a:gd name="T54" fmla="*/ 1 w 390"/>
                <a:gd name="T55" fmla="*/ 7 h 390"/>
                <a:gd name="T56" fmla="*/ 0 w 390"/>
                <a:gd name="T57" fmla="*/ 8 h 390"/>
                <a:gd name="T58" fmla="*/ 0 w 390"/>
                <a:gd name="T59" fmla="*/ 10 h 390"/>
                <a:gd name="T60" fmla="*/ 0 w 390"/>
                <a:gd name="T61" fmla="*/ 12 h 390"/>
                <a:gd name="T62" fmla="*/ 0 w 390"/>
                <a:gd name="T63" fmla="*/ 13 h 390"/>
                <a:gd name="T64" fmla="*/ 0 w 390"/>
                <a:gd name="T65" fmla="*/ 14 h 390"/>
                <a:gd name="T66" fmla="*/ 0 w 390"/>
                <a:gd name="T67" fmla="*/ 17 h 390"/>
                <a:gd name="T68" fmla="*/ 1 w 390"/>
                <a:gd name="T69" fmla="*/ 18 h 390"/>
                <a:gd name="T70" fmla="*/ 2 w 390"/>
                <a:gd name="T71" fmla="*/ 20 h 390"/>
                <a:gd name="T72" fmla="*/ 3 w 390"/>
                <a:gd name="T73" fmla="*/ 21 h 390"/>
                <a:gd name="T74" fmla="*/ 5 w 390"/>
                <a:gd name="T75" fmla="*/ 22 h 390"/>
                <a:gd name="T76" fmla="*/ 6 w 390"/>
                <a:gd name="T77" fmla="*/ 23 h 390"/>
                <a:gd name="T78" fmla="*/ 8 w 390"/>
                <a:gd name="T79" fmla="*/ 24 h 390"/>
                <a:gd name="T80" fmla="*/ 10 w 390"/>
                <a:gd name="T81" fmla="*/ 25 h 390"/>
                <a:gd name="T82" fmla="*/ 12 w 390"/>
                <a:gd name="T83" fmla="*/ 25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90"/>
                <a:gd name="T128" fmla="*/ 390 w 39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90">
                  <a:moveTo>
                    <a:pt x="191" y="390"/>
                  </a:moveTo>
                  <a:lnTo>
                    <a:pt x="228" y="390"/>
                  </a:lnTo>
                  <a:lnTo>
                    <a:pt x="257" y="379"/>
                  </a:lnTo>
                  <a:lnTo>
                    <a:pt x="286" y="370"/>
                  </a:lnTo>
                  <a:lnTo>
                    <a:pt x="314" y="351"/>
                  </a:lnTo>
                  <a:lnTo>
                    <a:pt x="333" y="332"/>
                  </a:lnTo>
                  <a:lnTo>
                    <a:pt x="353" y="314"/>
                  </a:lnTo>
                  <a:lnTo>
                    <a:pt x="371" y="284"/>
                  </a:lnTo>
                  <a:lnTo>
                    <a:pt x="381" y="256"/>
                  </a:lnTo>
                  <a:lnTo>
                    <a:pt x="390" y="228"/>
                  </a:lnTo>
                  <a:lnTo>
                    <a:pt x="390" y="199"/>
                  </a:lnTo>
                  <a:lnTo>
                    <a:pt x="390" y="161"/>
                  </a:lnTo>
                  <a:lnTo>
                    <a:pt x="381" y="133"/>
                  </a:lnTo>
                  <a:lnTo>
                    <a:pt x="371" y="104"/>
                  </a:lnTo>
                  <a:lnTo>
                    <a:pt x="353" y="76"/>
                  </a:lnTo>
                  <a:lnTo>
                    <a:pt x="333" y="57"/>
                  </a:lnTo>
                  <a:lnTo>
                    <a:pt x="314" y="37"/>
                  </a:lnTo>
                  <a:lnTo>
                    <a:pt x="286" y="18"/>
                  </a:lnTo>
                  <a:lnTo>
                    <a:pt x="257" y="9"/>
                  </a:lnTo>
                  <a:lnTo>
                    <a:pt x="228" y="0"/>
                  </a:lnTo>
                  <a:lnTo>
                    <a:pt x="191" y="0"/>
                  </a:lnTo>
                  <a:lnTo>
                    <a:pt x="162" y="0"/>
                  </a:lnTo>
                  <a:lnTo>
                    <a:pt x="133" y="9"/>
                  </a:lnTo>
                  <a:lnTo>
                    <a:pt x="104" y="18"/>
                  </a:lnTo>
                  <a:lnTo>
                    <a:pt x="76" y="37"/>
                  </a:lnTo>
                  <a:lnTo>
                    <a:pt x="57" y="57"/>
                  </a:lnTo>
                  <a:lnTo>
                    <a:pt x="37" y="76"/>
                  </a:lnTo>
                  <a:lnTo>
                    <a:pt x="19" y="104"/>
                  </a:lnTo>
                  <a:lnTo>
                    <a:pt x="9" y="133"/>
                  </a:lnTo>
                  <a:lnTo>
                    <a:pt x="0" y="161"/>
                  </a:lnTo>
                  <a:lnTo>
                    <a:pt x="0" y="189"/>
                  </a:lnTo>
                  <a:lnTo>
                    <a:pt x="0" y="199"/>
                  </a:lnTo>
                  <a:lnTo>
                    <a:pt x="0" y="228"/>
                  </a:lnTo>
                  <a:lnTo>
                    <a:pt x="9" y="266"/>
                  </a:lnTo>
                  <a:lnTo>
                    <a:pt x="19" y="284"/>
                  </a:lnTo>
                  <a:lnTo>
                    <a:pt x="37" y="314"/>
                  </a:lnTo>
                  <a:lnTo>
                    <a:pt x="57" y="332"/>
                  </a:lnTo>
                  <a:lnTo>
                    <a:pt x="76" y="351"/>
                  </a:lnTo>
                  <a:lnTo>
                    <a:pt x="104" y="370"/>
                  </a:lnTo>
                  <a:lnTo>
                    <a:pt x="133" y="379"/>
                  </a:lnTo>
                  <a:lnTo>
                    <a:pt x="162" y="390"/>
                  </a:lnTo>
                  <a:lnTo>
                    <a:pt x="191"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4" name="Freeform 231">
              <a:extLst>
                <a:ext uri="{FF2B5EF4-FFF2-40B4-BE49-F238E27FC236}">
                  <a16:creationId xmlns:a16="http://schemas.microsoft.com/office/drawing/2014/main" id="{3AF3513F-06DF-40F0-B6C6-245B1A7BA868}"/>
                </a:ext>
              </a:extLst>
            </p:cNvPr>
            <p:cNvSpPr>
              <a:spLocks/>
            </p:cNvSpPr>
            <p:nvPr/>
          </p:nvSpPr>
          <p:spPr bwMode="auto">
            <a:xfrm>
              <a:off x="2066" y="2488"/>
              <a:ext cx="81" cy="80"/>
            </a:xfrm>
            <a:custGeom>
              <a:avLst/>
              <a:gdLst>
                <a:gd name="T0" fmla="*/ 10 w 323"/>
                <a:gd name="T1" fmla="*/ 20 h 323"/>
                <a:gd name="T2" fmla="*/ 12 w 323"/>
                <a:gd name="T3" fmla="*/ 19 h 323"/>
                <a:gd name="T4" fmla="*/ 13 w 323"/>
                <a:gd name="T5" fmla="*/ 19 h 323"/>
                <a:gd name="T6" fmla="*/ 15 w 323"/>
                <a:gd name="T7" fmla="*/ 19 h 323"/>
                <a:gd name="T8" fmla="*/ 16 w 323"/>
                <a:gd name="T9" fmla="*/ 18 h 323"/>
                <a:gd name="T10" fmla="*/ 17 w 323"/>
                <a:gd name="T11" fmla="*/ 17 h 323"/>
                <a:gd name="T12" fmla="*/ 19 w 323"/>
                <a:gd name="T13" fmla="*/ 16 h 323"/>
                <a:gd name="T14" fmla="*/ 19 w 323"/>
                <a:gd name="T15" fmla="*/ 15 h 323"/>
                <a:gd name="T16" fmla="*/ 20 w 323"/>
                <a:gd name="T17" fmla="*/ 13 h 323"/>
                <a:gd name="T18" fmla="*/ 20 w 323"/>
                <a:gd name="T19" fmla="*/ 12 h 323"/>
                <a:gd name="T20" fmla="*/ 20 w 323"/>
                <a:gd name="T21" fmla="*/ 10 h 323"/>
                <a:gd name="T22" fmla="*/ 20 w 323"/>
                <a:gd name="T23" fmla="*/ 8 h 323"/>
                <a:gd name="T24" fmla="*/ 20 w 323"/>
                <a:gd name="T25" fmla="*/ 7 h 323"/>
                <a:gd name="T26" fmla="*/ 19 w 323"/>
                <a:gd name="T27" fmla="*/ 5 h 323"/>
                <a:gd name="T28" fmla="*/ 19 w 323"/>
                <a:gd name="T29" fmla="*/ 4 h 323"/>
                <a:gd name="T30" fmla="*/ 17 w 323"/>
                <a:gd name="T31" fmla="*/ 3 h 323"/>
                <a:gd name="T32" fmla="*/ 16 w 323"/>
                <a:gd name="T33" fmla="*/ 2 h 323"/>
                <a:gd name="T34" fmla="*/ 15 w 323"/>
                <a:gd name="T35" fmla="*/ 1 h 323"/>
                <a:gd name="T36" fmla="*/ 13 w 323"/>
                <a:gd name="T37" fmla="*/ 0 h 323"/>
                <a:gd name="T38" fmla="*/ 12 w 323"/>
                <a:gd name="T39" fmla="*/ 0 h 323"/>
                <a:gd name="T40" fmla="*/ 10 w 323"/>
                <a:gd name="T41" fmla="*/ 0 h 323"/>
                <a:gd name="T42" fmla="*/ 8 w 323"/>
                <a:gd name="T43" fmla="*/ 0 h 323"/>
                <a:gd name="T44" fmla="*/ 7 w 323"/>
                <a:gd name="T45" fmla="*/ 0 h 323"/>
                <a:gd name="T46" fmla="*/ 5 w 323"/>
                <a:gd name="T47" fmla="*/ 1 h 323"/>
                <a:gd name="T48" fmla="*/ 4 w 323"/>
                <a:gd name="T49" fmla="*/ 2 h 323"/>
                <a:gd name="T50" fmla="*/ 3 w 323"/>
                <a:gd name="T51" fmla="*/ 3 h 323"/>
                <a:gd name="T52" fmla="*/ 3 w 323"/>
                <a:gd name="T53" fmla="*/ 4 h 323"/>
                <a:gd name="T54" fmla="*/ 1 w 323"/>
                <a:gd name="T55" fmla="*/ 5 h 323"/>
                <a:gd name="T56" fmla="*/ 1 w 323"/>
                <a:gd name="T57" fmla="*/ 7 h 323"/>
                <a:gd name="T58" fmla="*/ 1 w 323"/>
                <a:gd name="T59" fmla="*/ 8 h 323"/>
                <a:gd name="T60" fmla="*/ 0 w 323"/>
                <a:gd name="T61" fmla="*/ 10 h 323"/>
                <a:gd name="T62" fmla="*/ 1 w 323"/>
                <a:gd name="T63" fmla="*/ 12 h 323"/>
                <a:gd name="T64" fmla="*/ 1 w 323"/>
                <a:gd name="T65" fmla="*/ 13 h 323"/>
                <a:gd name="T66" fmla="*/ 1 w 323"/>
                <a:gd name="T67" fmla="*/ 15 h 323"/>
                <a:gd name="T68" fmla="*/ 3 w 323"/>
                <a:gd name="T69" fmla="*/ 16 h 323"/>
                <a:gd name="T70" fmla="*/ 3 w 323"/>
                <a:gd name="T71" fmla="*/ 17 h 323"/>
                <a:gd name="T72" fmla="*/ 4 w 323"/>
                <a:gd name="T73" fmla="*/ 18 h 323"/>
                <a:gd name="T74" fmla="*/ 5 w 323"/>
                <a:gd name="T75" fmla="*/ 19 h 323"/>
                <a:gd name="T76" fmla="*/ 7 w 323"/>
                <a:gd name="T77" fmla="*/ 19 h 323"/>
                <a:gd name="T78" fmla="*/ 8 w 323"/>
                <a:gd name="T79" fmla="*/ 19 h 323"/>
                <a:gd name="T80" fmla="*/ 10 w 323"/>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23"/>
                <a:gd name="T125" fmla="*/ 323 w 323"/>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23">
                  <a:moveTo>
                    <a:pt x="161" y="323"/>
                  </a:moveTo>
                  <a:lnTo>
                    <a:pt x="191" y="314"/>
                  </a:lnTo>
                  <a:lnTo>
                    <a:pt x="209" y="314"/>
                  </a:lnTo>
                  <a:lnTo>
                    <a:pt x="238" y="305"/>
                  </a:lnTo>
                  <a:lnTo>
                    <a:pt x="256" y="285"/>
                  </a:lnTo>
                  <a:lnTo>
                    <a:pt x="276" y="275"/>
                  </a:lnTo>
                  <a:lnTo>
                    <a:pt x="295" y="257"/>
                  </a:lnTo>
                  <a:lnTo>
                    <a:pt x="304" y="238"/>
                  </a:lnTo>
                  <a:lnTo>
                    <a:pt x="314" y="210"/>
                  </a:lnTo>
                  <a:lnTo>
                    <a:pt x="323" y="190"/>
                  </a:lnTo>
                  <a:lnTo>
                    <a:pt x="323" y="162"/>
                  </a:lnTo>
                  <a:lnTo>
                    <a:pt x="323" y="133"/>
                  </a:lnTo>
                  <a:lnTo>
                    <a:pt x="314" y="115"/>
                  </a:lnTo>
                  <a:lnTo>
                    <a:pt x="304" y="85"/>
                  </a:lnTo>
                  <a:lnTo>
                    <a:pt x="295" y="67"/>
                  </a:lnTo>
                  <a:lnTo>
                    <a:pt x="276" y="48"/>
                  </a:lnTo>
                  <a:lnTo>
                    <a:pt x="256" y="28"/>
                  </a:lnTo>
                  <a:lnTo>
                    <a:pt x="238" y="19"/>
                  </a:lnTo>
                  <a:lnTo>
                    <a:pt x="209" y="9"/>
                  </a:lnTo>
                  <a:lnTo>
                    <a:pt x="191" y="0"/>
                  </a:lnTo>
                  <a:lnTo>
                    <a:pt x="161" y="0"/>
                  </a:lnTo>
                  <a:lnTo>
                    <a:pt x="133" y="0"/>
                  </a:lnTo>
                  <a:lnTo>
                    <a:pt x="114" y="9"/>
                  </a:lnTo>
                  <a:lnTo>
                    <a:pt x="85" y="19"/>
                  </a:lnTo>
                  <a:lnTo>
                    <a:pt x="66" y="28"/>
                  </a:lnTo>
                  <a:lnTo>
                    <a:pt x="48" y="48"/>
                  </a:lnTo>
                  <a:lnTo>
                    <a:pt x="38" y="67"/>
                  </a:lnTo>
                  <a:lnTo>
                    <a:pt x="18" y="85"/>
                  </a:lnTo>
                  <a:lnTo>
                    <a:pt x="9" y="115"/>
                  </a:lnTo>
                  <a:lnTo>
                    <a:pt x="9" y="133"/>
                  </a:lnTo>
                  <a:lnTo>
                    <a:pt x="0" y="162"/>
                  </a:lnTo>
                  <a:lnTo>
                    <a:pt x="9" y="190"/>
                  </a:lnTo>
                  <a:lnTo>
                    <a:pt x="9" y="210"/>
                  </a:lnTo>
                  <a:lnTo>
                    <a:pt x="18" y="238"/>
                  </a:lnTo>
                  <a:lnTo>
                    <a:pt x="38" y="257"/>
                  </a:lnTo>
                  <a:lnTo>
                    <a:pt x="48" y="275"/>
                  </a:lnTo>
                  <a:lnTo>
                    <a:pt x="66" y="285"/>
                  </a:lnTo>
                  <a:lnTo>
                    <a:pt x="85" y="305"/>
                  </a:lnTo>
                  <a:lnTo>
                    <a:pt x="114" y="314"/>
                  </a:lnTo>
                  <a:lnTo>
                    <a:pt x="133" y="314"/>
                  </a:lnTo>
                  <a:lnTo>
                    <a:pt x="161" y="32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5" name="Freeform 232">
              <a:extLst>
                <a:ext uri="{FF2B5EF4-FFF2-40B4-BE49-F238E27FC236}">
                  <a16:creationId xmlns:a16="http://schemas.microsoft.com/office/drawing/2014/main" id="{14E355E6-D547-4A1B-8998-1A962AD09CCB}"/>
                </a:ext>
              </a:extLst>
            </p:cNvPr>
            <p:cNvSpPr>
              <a:spLocks/>
            </p:cNvSpPr>
            <p:nvPr/>
          </p:nvSpPr>
          <p:spPr bwMode="auto">
            <a:xfrm>
              <a:off x="2320"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1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1 w 1324"/>
                <a:gd name="T59" fmla="*/ 35 h 1323"/>
                <a:gd name="T60" fmla="*/ 0 w 1324"/>
                <a:gd name="T61" fmla="*/ 41 h 1323"/>
                <a:gd name="T62" fmla="*/ 1 w 1324"/>
                <a:gd name="T63" fmla="*/ 48 h 1323"/>
                <a:gd name="T64" fmla="*/ 2 w 1324"/>
                <a:gd name="T65" fmla="*/ 54 h 1323"/>
                <a:gd name="T66" fmla="*/ 4 w 1324"/>
                <a:gd name="T67" fmla="*/ 60 h 1323"/>
                <a:gd name="T68" fmla="*/ 8 w 1324"/>
                <a:gd name="T69" fmla="*/ 66 h 1323"/>
                <a:gd name="T70" fmla="*/ 12 w 1324"/>
                <a:gd name="T71" fmla="*/ 71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6" name="Freeform 233">
              <a:extLst>
                <a:ext uri="{FF2B5EF4-FFF2-40B4-BE49-F238E27FC236}">
                  <a16:creationId xmlns:a16="http://schemas.microsoft.com/office/drawing/2014/main" id="{244E086D-1692-4572-86AE-751E1792DABC}"/>
                </a:ext>
              </a:extLst>
            </p:cNvPr>
            <p:cNvSpPr>
              <a:spLocks/>
            </p:cNvSpPr>
            <p:nvPr/>
          </p:nvSpPr>
          <p:spPr bwMode="auto">
            <a:xfrm>
              <a:off x="2320"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1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1 w 1324"/>
                <a:gd name="T59" fmla="*/ 35 h 1323"/>
                <a:gd name="T60" fmla="*/ 0 w 1324"/>
                <a:gd name="T61" fmla="*/ 41 h 1323"/>
                <a:gd name="T62" fmla="*/ 1 w 1324"/>
                <a:gd name="T63" fmla="*/ 48 h 1323"/>
                <a:gd name="T64" fmla="*/ 2 w 1324"/>
                <a:gd name="T65" fmla="*/ 54 h 1323"/>
                <a:gd name="T66" fmla="*/ 4 w 1324"/>
                <a:gd name="T67" fmla="*/ 60 h 1323"/>
                <a:gd name="T68" fmla="*/ 8 w 1324"/>
                <a:gd name="T69" fmla="*/ 66 h 1323"/>
                <a:gd name="T70" fmla="*/ 12 w 1324"/>
                <a:gd name="T71" fmla="*/ 71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17" name="Freeform 234">
              <a:extLst>
                <a:ext uri="{FF2B5EF4-FFF2-40B4-BE49-F238E27FC236}">
                  <a16:creationId xmlns:a16="http://schemas.microsoft.com/office/drawing/2014/main" id="{F856ACBD-A94F-402E-87CD-13CDD730E941}"/>
                </a:ext>
              </a:extLst>
            </p:cNvPr>
            <p:cNvSpPr>
              <a:spLocks/>
            </p:cNvSpPr>
            <p:nvPr/>
          </p:nvSpPr>
          <p:spPr bwMode="auto">
            <a:xfrm>
              <a:off x="2320" y="2466"/>
              <a:ext cx="331" cy="331"/>
            </a:xfrm>
            <a:custGeom>
              <a:avLst/>
              <a:gdLst>
                <a:gd name="T0" fmla="*/ 41 w 1324"/>
                <a:gd name="T1" fmla="*/ 83 h 1323"/>
                <a:gd name="T2" fmla="*/ 48 w 1324"/>
                <a:gd name="T3" fmla="*/ 82 h 1323"/>
                <a:gd name="T4" fmla="*/ 54 w 1324"/>
                <a:gd name="T5" fmla="*/ 80 h 1323"/>
                <a:gd name="T6" fmla="*/ 60 w 1324"/>
                <a:gd name="T7" fmla="*/ 78 h 1323"/>
                <a:gd name="T8" fmla="*/ 66 w 1324"/>
                <a:gd name="T9" fmla="*/ 74 h 1323"/>
                <a:gd name="T10" fmla="*/ 70 w 1324"/>
                <a:gd name="T11" fmla="*/ 71 h 1323"/>
                <a:gd name="T12" fmla="*/ 75 w 1324"/>
                <a:gd name="T13" fmla="*/ 66 h 1323"/>
                <a:gd name="T14" fmla="*/ 78 w 1324"/>
                <a:gd name="T15" fmla="*/ 60 h 1323"/>
                <a:gd name="T16" fmla="*/ 80 w 1324"/>
                <a:gd name="T17" fmla="*/ 54 h 1323"/>
                <a:gd name="T18" fmla="*/ 82 w 1324"/>
                <a:gd name="T19" fmla="*/ 48 h 1323"/>
                <a:gd name="T20" fmla="*/ 83 w 1324"/>
                <a:gd name="T21" fmla="*/ 41 h 1323"/>
                <a:gd name="T22" fmla="*/ 82 w 1324"/>
                <a:gd name="T23" fmla="*/ 35 h 1323"/>
                <a:gd name="T24" fmla="*/ 80 w 1324"/>
                <a:gd name="T25" fmla="*/ 28 h 1323"/>
                <a:gd name="T26" fmla="*/ 78 w 1324"/>
                <a:gd name="T27" fmla="*/ 22 h 1323"/>
                <a:gd name="T28" fmla="*/ 75 w 1324"/>
                <a:gd name="T29" fmla="*/ 17 h 1323"/>
                <a:gd name="T30" fmla="*/ 70 w 1324"/>
                <a:gd name="T31" fmla="*/ 12 h 1323"/>
                <a:gd name="T32" fmla="*/ 66 w 1324"/>
                <a:gd name="T33" fmla="*/ 8 h 1323"/>
                <a:gd name="T34" fmla="*/ 60 w 1324"/>
                <a:gd name="T35" fmla="*/ 5 h 1323"/>
                <a:gd name="T36" fmla="*/ 54 w 1324"/>
                <a:gd name="T37" fmla="*/ 2 h 1323"/>
                <a:gd name="T38" fmla="*/ 48 w 1324"/>
                <a:gd name="T39" fmla="*/ 1 h 1323"/>
                <a:gd name="T40" fmla="*/ 41 w 1324"/>
                <a:gd name="T41" fmla="*/ 0 h 1323"/>
                <a:gd name="T42" fmla="*/ 35 w 1324"/>
                <a:gd name="T43" fmla="*/ 1 h 1323"/>
                <a:gd name="T44" fmla="*/ 28 w 1324"/>
                <a:gd name="T45" fmla="*/ 2 h 1323"/>
                <a:gd name="T46" fmla="*/ 22 w 1324"/>
                <a:gd name="T47" fmla="*/ 5 h 1323"/>
                <a:gd name="T48" fmla="*/ 17 w 1324"/>
                <a:gd name="T49" fmla="*/ 8 h 1323"/>
                <a:gd name="T50" fmla="*/ 12 w 1324"/>
                <a:gd name="T51" fmla="*/ 12 h 1323"/>
                <a:gd name="T52" fmla="*/ 8 w 1324"/>
                <a:gd name="T53" fmla="*/ 17 h 1323"/>
                <a:gd name="T54" fmla="*/ 4 w 1324"/>
                <a:gd name="T55" fmla="*/ 22 h 1323"/>
                <a:gd name="T56" fmla="*/ 2 w 1324"/>
                <a:gd name="T57" fmla="*/ 28 h 1323"/>
                <a:gd name="T58" fmla="*/ 1 w 1324"/>
                <a:gd name="T59" fmla="*/ 35 h 1323"/>
                <a:gd name="T60" fmla="*/ 0 w 1324"/>
                <a:gd name="T61" fmla="*/ 41 h 1323"/>
                <a:gd name="T62" fmla="*/ 1 w 1324"/>
                <a:gd name="T63" fmla="*/ 48 h 1323"/>
                <a:gd name="T64" fmla="*/ 2 w 1324"/>
                <a:gd name="T65" fmla="*/ 54 h 1323"/>
                <a:gd name="T66" fmla="*/ 4 w 1324"/>
                <a:gd name="T67" fmla="*/ 60 h 1323"/>
                <a:gd name="T68" fmla="*/ 8 w 1324"/>
                <a:gd name="T69" fmla="*/ 66 h 1323"/>
                <a:gd name="T70" fmla="*/ 12 w 1324"/>
                <a:gd name="T71" fmla="*/ 71 h 1323"/>
                <a:gd name="T72" fmla="*/ 17 w 1324"/>
                <a:gd name="T73" fmla="*/ 74 h 1323"/>
                <a:gd name="T74" fmla="*/ 22 w 1324"/>
                <a:gd name="T75" fmla="*/ 78 h 1323"/>
                <a:gd name="T76" fmla="*/ 28 w 1324"/>
                <a:gd name="T77" fmla="*/ 80 h 1323"/>
                <a:gd name="T78" fmla="*/ 35 w 1324"/>
                <a:gd name="T79" fmla="*/ 82 h 1323"/>
                <a:gd name="T80" fmla="*/ 41 w 1324"/>
                <a:gd name="T81" fmla="*/ 83 h 1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3"/>
                <a:gd name="T125" fmla="*/ 1324 w 1324"/>
                <a:gd name="T126" fmla="*/ 1323 h 1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3">
                  <a:moveTo>
                    <a:pt x="657" y="1323"/>
                  </a:moveTo>
                  <a:lnTo>
                    <a:pt x="762" y="1312"/>
                  </a:lnTo>
                  <a:lnTo>
                    <a:pt x="866" y="1284"/>
                  </a:lnTo>
                  <a:lnTo>
                    <a:pt x="961" y="1245"/>
                  </a:lnTo>
                  <a:lnTo>
                    <a:pt x="1047" y="1189"/>
                  </a:lnTo>
                  <a:lnTo>
                    <a:pt x="1123" y="1132"/>
                  </a:lnTo>
                  <a:lnTo>
                    <a:pt x="1190" y="1046"/>
                  </a:lnTo>
                  <a:lnTo>
                    <a:pt x="1247" y="961"/>
                  </a:lnTo>
                  <a:lnTo>
                    <a:pt x="1285" y="866"/>
                  </a:lnTo>
                  <a:lnTo>
                    <a:pt x="1314" y="771"/>
                  </a:lnTo>
                  <a:lnTo>
                    <a:pt x="1324" y="657"/>
                  </a:lnTo>
                  <a:lnTo>
                    <a:pt x="1314" y="551"/>
                  </a:lnTo>
                  <a:lnTo>
                    <a:pt x="1285" y="447"/>
                  </a:lnTo>
                  <a:lnTo>
                    <a:pt x="1247" y="352"/>
                  </a:lnTo>
                  <a:lnTo>
                    <a:pt x="1190" y="266"/>
                  </a:lnTo>
                  <a:lnTo>
                    <a:pt x="1123" y="190"/>
                  </a:lnTo>
                  <a:lnTo>
                    <a:pt x="1047" y="123"/>
                  </a:lnTo>
                  <a:lnTo>
                    <a:pt x="961" y="77"/>
                  </a:lnTo>
                  <a:lnTo>
                    <a:pt x="866" y="30"/>
                  </a:lnTo>
                  <a:lnTo>
                    <a:pt x="762" y="10"/>
                  </a:lnTo>
                  <a:lnTo>
                    <a:pt x="657" y="0"/>
                  </a:lnTo>
                  <a:lnTo>
                    <a:pt x="552" y="10"/>
                  </a:lnTo>
                  <a:lnTo>
                    <a:pt x="448" y="30"/>
                  </a:lnTo>
                  <a:lnTo>
                    <a:pt x="353" y="77"/>
                  </a:lnTo>
                  <a:lnTo>
                    <a:pt x="266" y="123"/>
                  </a:lnTo>
                  <a:lnTo>
                    <a:pt x="190" y="190"/>
                  </a:lnTo>
                  <a:lnTo>
                    <a:pt x="124" y="266"/>
                  </a:lnTo>
                  <a:lnTo>
                    <a:pt x="67" y="352"/>
                  </a:lnTo>
                  <a:lnTo>
                    <a:pt x="28" y="447"/>
                  </a:lnTo>
                  <a:lnTo>
                    <a:pt x="10" y="551"/>
                  </a:lnTo>
                  <a:lnTo>
                    <a:pt x="0" y="657"/>
                  </a:lnTo>
                  <a:lnTo>
                    <a:pt x="10" y="771"/>
                  </a:lnTo>
                  <a:lnTo>
                    <a:pt x="28" y="866"/>
                  </a:lnTo>
                  <a:lnTo>
                    <a:pt x="67" y="961"/>
                  </a:lnTo>
                  <a:lnTo>
                    <a:pt x="124" y="1046"/>
                  </a:lnTo>
                  <a:lnTo>
                    <a:pt x="190" y="1132"/>
                  </a:lnTo>
                  <a:lnTo>
                    <a:pt x="266" y="1189"/>
                  </a:lnTo>
                  <a:lnTo>
                    <a:pt x="353" y="1245"/>
                  </a:lnTo>
                  <a:lnTo>
                    <a:pt x="448" y="1284"/>
                  </a:lnTo>
                  <a:lnTo>
                    <a:pt x="552" y="1312"/>
                  </a:lnTo>
                  <a:lnTo>
                    <a:pt x="657" y="132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18" name="Freeform 235">
              <a:extLst>
                <a:ext uri="{FF2B5EF4-FFF2-40B4-BE49-F238E27FC236}">
                  <a16:creationId xmlns:a16="http://schemas.microsoft.com/office/drawing/2014/main" id="{D0B0767D-D0F5-4C5A-89D8-A2B8028D8AF4}"/>
                </a:ext>
              </a:extLst>
            </p:cNvPr>
            <p:cNvSpPr>
              <a:spLocks/>
            </p:cNvSpPr>
            <p:nvPr/>
          </p:nvSpPr>
          <p:spPr bwMode="auto">
            <a:xfrm>
              <a:off x="2366" y="2490"/>
              <a:ext cx="173" cy="173"/>
            </a:xfrm>
            <a:custGeom>
              <a:avLst/>
              <a:gdLst>
                <a:gd name="T0" fmla="*/ 22 w 695"/>
                <a:gd name="T1" fmla="*/ 43 h 694"/>
                <a:gd name="T2" fmla="*/ 25 w 695"/>
                <a:gd name="T3" fmla="*/ 43 h 694"/>
                <a:gd name="T4" fmla="*/ 28 w 695"/>
                <a:gd name="T5" fmla="*/ 42 h 694"/>
                <a:gd name="T6" fmla="*/ 32 w 695"/>
                <a:gd name="T7" fmla="*/ 41 h 694"/>
                <a:gd name="T8" fmla="*/ 34 w 695"/>
                <a:gd name="T9" fmla="*/ 39 h 694"/>
                <a:gd name="T10" fmla="*/ 37 w 695"/>
                <a:gd name="T11" fmla="*/ 37 h 694"/>
                <a:gd name="T12" fmla="*/ 39 w 695"/>
                <a:gd name="T13" fmla="*/ 34 h 694"/>
                <a:gd name="T14" fmla="*/ 41 w 695"/>
                <a:gd name="T15" fmla="*/ 31 h 694"/>
                <a:gd name="T16" fmla="*/ 43 w 695"/>
                <a:gd name="T17" fmla="*/ 28 h 694"/>
                <a:gd name="T18" fmla="*/ 43 w 695"/>
                <a:gd name="T19" fmla="*/ 25 h 694"/>
                <a:gd name="T20" fmla="*/ 43 w 695"/>
                <a:gd name="T21" fmla="*/ 22 h 694"/>
                <a:gd name="T22" fmla="*/ 43 w 695"/>
                <a:gd name="T23" fmla="*/ 18 h 694"/>
                <a:gd name="T24" fmla="*/ 43 w 695"/>
                <a:gd name="T25" fmla="*/ 15 h 694"/>
                <a:gd name="T26" fmla="*/ 41 w 695"/>
                <a:gd name="T27" fmla="*/ 12 h 694"/>
                <a:gd name="T28" fmla="*/ 39 w 695"/>
                <a:gd name="T29" fmla="*/ 9 h 694"/>
                <a:gd name="T30" fmla="*/ 37 w 695"/>
                <a:gd name="T31" fmla="*/ 6 h 694"/>
                <a:gd name="T32" fmla="*/ 34 w 695"/>
                <a:gd name="T33" fmla="*/ 4 h 694"/>
                <a:gd name="T34" fmla="*/ 32 w 695"/>
                <a:gd name="T35" fmla="*/ 2 h 694"/>
                <a:gd name="T36" fmla="*/ 28 w 695"/>
                <a:gd name="T37" fmla="*/ 1 h 694"/>
                <a:gd name="T38" fmla="*/ 25 w 695"/>
                <a:gd name="T39" fmla="*/ 0 h 694"/>
                <a:gd name="T40" fmla="*/ 22 w 695"/>
                <a:gd name="T41" fmla="*/ 0 h 694"/>
                <a:gd name="T42" fmla="*/ 18 w 695"/>
                <a:gd name="T43" fmla="*/ 0 h 694"/>
                <a:gd name="T44" fmla="*/ 15 w 695"/>
                <a:gd name="T45" fmla="*/ 1 h 694"/>
                <a:gd name="T46" fmla="*/ 12 w 695"/>
                <a:gd name="T47" fmla="*/ 2 h 694"/>
                <a:gd name="T48" fmla="*/ 9 w 695"/>
                <a:gd name="T49" fmla="*/ 4 h 694"/>
                <a:gd name="T50" fmla="*/ 6 w 695"/>
                <a:gd name="T51" fmla="*/ 6 h 694"/>
                <a:gd name="T52" fmla="*/ 4 w 695"/>
                <a:gd name="T53" fmla="*/ 9 h 694"/>
                <a:gd name="T54" fmla="*/ 2 w 695"/>
                <a:gd name="T55" fmla="*/ 12 h 694"/>
                <a:gd name="T56" fmla="*/ 1 w 695"/>
                <a:gd name="T57" fmla="*/ 15 h 694"/>
                <a:gd name="T58" fmla="*/ 0 w 695"/>
                <a:gd name="T59" fmla="*/ 18 h 694"/>
                <a:gd name="T60" fmla="*/ 0 w 695"/>
                <a:gd name="T61" fmla="*/ 22 h 694"/>
                <a:gd name="T62" fmla="*/ 0 w 695"/>
                <a:gd name="T63" fmla="*/ 25 h 694"/>
                <a:gd name="T64" fmla="*/ 1 w 695"/>
                <a:gd name="T65" fmla="*/ 28 h 694"/>
                <a:gd name="T66" fmla="*/ 2 w 695"/>
                <a:gd name="T67" fmla="*/ 31 h 694"/>
                <a:gd name="T68" fmla="*/ 4 w 695"/>
                <a:gd name="T69" fmla="*/ 34 h 694"/>
                <a:gd name="T70" fmla="*/ 6 w 695"/>
                <a:gd name="T71" fmla="*/ 37 h 694"/>
                <a:gd name="T72" fmla="*/ 9 w 695"/>
                <a:gd name="T73" fmla="*/ 39 h 694"/>
                <a:gd name="T74" fmla="*/ 12 w 695"/>
                <a:gd name="T75" fmla="*/ 41 h 694"/>
                <a:gd name="T76" fmla="*/ 15 w 695"/>
                <a:gd name="T77" fmla="*/ 42 h 694"/>
                <a:gd name="T78" fmla="*/ 18 w 695"/>
                <a:gd name="T79" fmla="*/ 43 h 694"/>
                <a:gd name="T80" fmla="*/ 22 w 695"/>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53" y="694"/>
                  </a:moveTo>
                  <a:lnTo>
                    <a:pt x="410" y="694"/>
                  </a:lnTo>
                  <a:lnTo>
                    <a:pt x="457" y="676"/>
                  </a:lnTo>
                  <a:lnTo>
                    <a:pt x="514" y="657"/>
                  </a:lnTo>
                  <a:lnTo>
                    <a:pt x="552" y="629"/>
                  </a:lnTo>
                  <a:lnTo>
                    <a:pt x="600" y="590"/>
                  </a:lnTo>
                  <a:lnTo>
                    <a:pt x="628" y="552"/>
                  </a:lnTo>
                  <a:lnTo>
                    <a:pt x="657" y="504"/>
                  </a:lnTo>
                  <a:lnTo>
                    <a:pt x="685" y="456"/>
                  </a:lnTo>
                  <a:lnTo>
                    <a:pt x="695" y="409"/>
                  </a:lnTo>
                  <a:lnTo>
                    <a:pt x="695" y="352"/>
                  </a:lnTo>
                  <a:lnTo>
                    <a:pt x="695" y="296"/>
                  </a:lnTo>
                  <a:lnTo>
                    <a:pt x="685" y="238"/>
                  </a:lnTo>
                  <a:lnTo>
                    <a:pt x="657" y="190"/>
                  </a:lnTo>
                  <a:lnTo>
                    <a:pt x="628" y="143"/>
                  </a:lnTo>
                  <a:lnTo>
                    <a:pt x="600" y="106"/>
                  </a:lnTo>
                  <a:lnTo>
                    <a:pt x="552" y="67"/>
                  </a:lnTo>
                  <a:lnTo>
                    <a:pt x="514" y="39"/>
                  </a:lnTo>
                  <a:lnTo>
                    <a:pt x="457" y="19"/>
                  </a:lnTo>
                  <a:lnTo>
                    <a:pt x="410" y="0"/>
                  </a:lnTo>
                  <a:lnTo>
                    <a:pt x="353" y="0"/>
                  </a:lnTo>
                  <a:lnTo>
                    <a:pt x="295" y="0"/>
                  </a:lnTo>
                  <a:lnTo>
                    <a:pt x="238" y="19"/>
                  </a:lnTo>
                  <a:lnTo>
                    <a:pt x="191" y="39"/>
                  </a:lnTo>
                  <a:lnTo>
                    <a:pt x="143" y="67"/>
                  </a:lnTo>
                  <a:lnTo>
                    <a:pt x="105" y="106"/>
                  </a:lnTo>
                  <a:lnTo>
                    <a:pt x="67" y="143"/>
                  </a:lnTo>
                  <a:lnTo>
                    <a:pt x="38" y="190"/>
                  </a:lnTo>
                  <a:lnTo>
                    <a:pt x="20" y="238"/>
                  </a:lnTo>
                  <a:lnTo>
                    <a:pt x="9" y="296"/>
                  </a:lnTo>
                  <a:lnTo>
                    <a:pt x="0" y="352"/>
                  </a:lnTo>
                  <a:lnTo>
                    <a:pt x="9" y="409"/>
                  </a:lnTo>
                  <a:lnTo>
                    <a:pt x="20" y="456"/>
                  </a:lnTo>
                  <a:lnTo>
                    <a:pt x="38" y="504"/>
                  </a:lnTo>
                  <a:lnTo>
                    <a:pt x="67" y="552"/>
                  </a:lnTo>
                  <a:lnTo>
                    <a:pt x="105" y="590"/>
                  </a:lnTo>
                  <a:lnTo>
                    <a:pt x="143" y="629"/>
                  </a:lnTo>
                  <a:lnTo>
                    <a:pt x="191" y="657"/>
                  </a:lnTo>
                  <a:lnTo>
                    <a:pt x="238" y="676"/>
                  </a:lnTo>
                  <a:lnTo>
                    <a:pt x="295" y="694"/>
                  </a:lnTo>
                  <a:lnTo>
                    <a:pt x="353"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19" name="Freeform 236">
              <a:extLst>
                <a:ext uri="{FF2B5EF4-FFF2-40B4-BE49-F238E27FC236}">
                  <a16:creationId xmlns:a16="http://schemas.microsoft.com/office/drawing/2014/main" id="{692228D2-2077-42EE-839B-017CEFFBB918}"/>
                </a:ext>
              </a:extLst>
            </p:cNvPr>
            <p:cNvSpPr>
              <a:spLocks/>
            </p:cNvSpPr>
            <p:nvPr/>
          </p:nvSpPr>
          <p:spPr bwMode="auto">
            <a:xfrm>
              <a:off x="2373" y="2492"/>
              <a:ext cx="154" cy="155"/>
            </a:xfrm>
            <a:custGeom>
              <a:avLst/>
              <a:gdLst>
                <a:gd name="T0" fmla="*/ 19 w 619"/>
                <a:gd name="T1" fmla="*/ 39 h 619"/>
                <a:gd name="T2" fmla="*/ 22 w 619"/>
                <a:gd name="T3" fmla="*/ 39 h 619"/>
                <a:gd name="T4" fmla="*/ 25 w 619"/>
                <a:gd name="T5" fmla="*/ 38 h 619"/>
                <a:gd name="T6" fmla="*/ 28 w 619"/>
                <a:gd name="T7" fmla="*/ 37 h 619"/>
                <a:gd name="T8" fmla="*/ 31 w 619"/>
                <a:gd name="T9" fmla="*/ 35 h 619"/>
                <a:gd name="T10" fmla="*/ 33 w 619"/>
                <a:gd name="T11" fmla="*/ 33 h 619"/>
                <a:gd name="T12" fmla="*/ 35 w 619"/>
                <a:gd name="T13" fmla="*/ 31 h 619"/>
                <a:gd name="T14" fmla="*/ 37 w 619"/>
                <a:gd name="T15" fmla="*/ 29 h 619"/>
                <a:gd name="T16" fmla="*/ 38 w 619"/>
                <a:gd name="T17" fmla="*/ 26 h 619"/>
                <a:gd name="T18" fmla="*/ 38 w 619"/>
                <a:gd name="T19" fmla="*/ 23 h 619"/>
                <a:gd name="T20" fmla="*/ 38 w 619"/>
                <a:gd name="T21" fmla="*/ 20 h 619"/>
                <a:gd name="T22" fmla="*/ 38 w 619"/>
                <a:gd name="T23" fmla="*/ 17 h 619"/>
                <a:gd name="T24" fmla="*/ 38 w 619"/>
                <a:gd name="T25" fmla="*/ 13 h 619"/>
                <a:gd name="T26" fmla="*/ 37 w 619"/>
                <a:gd name="T27" fmla="*/ 11 h 619"/>
                <a:gd name="T28" fmla="*/ 35 w 619"/>
                <a:gd name="T29" fmla="*/ 8 h 619"/>
                <a:gd name="T30" fmla="*/ 33 w 619"/>
                <a:gd name="T31" fmla="*/ 6 h 619"/>
                <a:gd name="T32" fmla="*/ 31 w 619"/>
                <a:gd name="T33" fmla="*/ 4 h 619"/>
                <a:gd name="T34" fmla="*/ 28 w 619"/>
                <a:gd name="T35" fmla="*/ 3 h 619"/>
                <a:gd name="T36" fmla="*/ 25 w 619"/>
                <a:gd name="T37" fmla="*/ 1 h 619"/>
                <a:gd name="T38" fmla="*/ 22 w 619"/>
                <a:gd name="T39" fmla="*/ 1 h 619"/>
                <a:gd name="T40" fmla="*/ 19 w 619"/>
                <a:gd name="T41" fmla="*/ 0 h 619"/>
                <a:gd name="T42" fmla="*/ 16 w 619"/>
                <a:gd name="T43" fmla="*/ 1 h 619"/>
                <a:gd name="T44" fmla="*/ 13 w 619"/>
                <a:gd name="T45" fmla="*/ 1 h 619"/>
                <a:gd name="T46" fmla="*/ 11 w 619"/>
                <a:gd name="T47" fmla="*/ 3 h 619"/>
                <a:gd name="T48" fmla="*/ 8 w 619"/>
                <a:gd name="T49" fmla="*/ 4 h 619"/>
                <a:gd name="T50" fmla="*/ 6 w 619"/>
                <a:gd name="T51" fmla="*/ 6 h 619"/>
                <a:gd name="T52" fmla="*/ 3 w 619"/>
                <a:gd name="T53" fmla="*/ 8 h 619"/>
                <a:gd name="T54" fmla="*/ 2 w 619"/>
                <a:gd name="T55" fmla="*/ 11 h 619"/>
                <a:gd name="T56" fmla="*/ 1 w 619"/>
                <a:gd name="T57" fmla="*/ 13 h 619"/>
                <a:gd name="T58" fmla="*/ 0 w 619"/>
                <a:gd name="T59" fmla="*/ 16 h 619"/>
                <a:gd name="T60" fmla="*/ 0 w 619"/>
                <a:gd name="T61" fmla="*/ 20 h 619"/>
                <a:gd name="T62" fmla="*/ 0 w 619"/>
                <a:gd name="T63" fmla="*/ 20 h 619"/>
                <a:gd name="T64" fmla="*/ 0 w 619"/>
                <a:gd name="T65" fmla="*/ 21 h 619"/>
                <a:gd name="T66" fmla="*/ 0 w 619"/>
                <a:gd name="T67" fmla="*/ 24 h 619"/>
                <a:gd name="T68" fmla="*/ 1 w 619"/>
                <a:gd name="T69" fmla="*/ 26 h 619"/>
                <a:gd name="T70" fmla="*/ 2 w 619"/>
                <a:gd name="T71" fmla="*/ 29 h 619"/>
                <a:gd name="T72" fmla="*/ 4 w 619"/>
                <a:gd name="T73" fmla="*/ 32 h 619"/>
                <a:gd name="T74" fmla="*/ 6 w 619"/>
                <a:gd name="T75" fmla="*/ 33 h 619"/>
                <a:gd name="T76" fmla="*/ 8 w 619"/>
                <a:gd name="T77" fmla="*/ 36 h 619"/>
                <a:gd name="T78" fmla="*/ 11 w 619"/>
                <a:gd name="T79" fmla="*/ 37 h 619"/>
                <a:gd name="T80" fmla="*/ 13 w 619"/>
                <a:gd name="T81" fmla="*/ 38 h 619"/>
                <a:gd name="T82" fmla="*/ 16 w 619"/>
                <a:gd name="T83" fmla="*/ 39 h 619"/>
                <a:gd name="T84" fmla="*/ 19 w 619"/>
                <a:gd name="T85" fmla="*/ 39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19"/>
                <a:gd name="T131" fmla="*/ 619 w 619"/>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19">
                  <a:moveTo>
                    <a:pt x="314" y="619"/>
                  </a:moveTo>
                  <a:lnTo>
                    <a:pt x="361" y="619"/>
                  </a:lnTo>
                  <a:lnTo>
                    <a:pt x="409" y="608"/>
                  </a:lnTo>
                  <a:lnTo>
                    <a:pt x="456" y="589"/>
                  </a:lnTo>
                  <a:lnTo>
                    <a:pt x="495" y="561"/>
                  </a:lnTo>
                  <a:lnTo>
                    <a:pt x="532" y="533"/>
                  </a:lnTo>
                  <a:lnTo>
                    <a:pt x="561" y="494"/>
                  </a:lnTo>
                  <a:lnTo>
                    <a:pt x="590" y="457"/>
                  </a:lnTo>
                  <a:lnTo>
                    <a:pt x="608" y="409"/>
                  </a:lnTo>
                  <a:lnTo>
                    <a:pt x="619" y="362"/>
                  </a:lnTo>
                  <a:lnTo>
                    <a:pt x="619" y="314"/>
                  </a:lnTo>
                  <a:lnTo>
                    <a:pt x="619" y="266"/>
                  </a:lnTo>
                  <a:lnTo>
                    <a:pt x="608" y="209"/>
                  </a:lnTo>
                  <a:lnTo>
                    <a:pt x="590" y="171"/>
                  </a:lnTo>
                  <a:lnTo>
                    <a:pt x="561" y="133"/>
                  </a:lnTo>
                  <a:lnTo>
                    <a:pt x="532" y="96"/>
                  </a:lnTo>
                  <a:lnTo>
                    <a:pt x="495" y="57"/>
                  </a:lnTo>
                  <a:lnTo>
                    <a:pt x="456" y="38"/>
                  </a:lnTo>
                  <a:lnTo>
                    <a:pt x="409" y="18"/>
                  </a:lnTo>
                  <a:lnTo>
                    <a:pt x="361" y="9"/>
                  </a:lnTo>
                  <a:lnTo>
                    <a:pt x="314" y="0"/>
                  </a:lnTo>
                  <a:lnTo>
                    <a:pt x="257" y="9"/>
                  </a:lnTo>
                  <a:lnTo>
                    <a:pt x="209" y="18"/>
                  </a:lnTo>
                  <a:lnTo>
                    <a:pt x="171" y="38"/>
                  </a:lnTo>
                  <a:lnTo>
                    <a:pt x="123" y="57"/>
                  </a:lnTo>
                  <a:lnTo>
                    <a:pt x="95" y="96"/>
                  </a:lnTo>
                  <a:lnTo>
                    <a:pt x="56" y="124"/>
                  </a:lnTo>
                  <a:lnTo>
                    <a:pt x="38" y="171"/>
                  </a:lnTo>
                  <a:lnTo>
                    <a:pt x="19" y="209"/>
                  </a:lnTo>
                  <a:lnTo>
                    <a:pt x="0" y="256"/>
                  </a:lnTo>
                  <a:lnTo>
                    <a:pt x="0" y="314"/>
                  </a:lnTo>
                  <a:lnTo>
                    <a:pt x="0" y="323"/>
                  </a:lnTo>
                  <a:lnTo>
                    <a:pt x="0" y="333"/>
                  </a:lnTo>
                  <a:lnTo>
                    <a:pt x="9" y="381"/>
                  </a:lnTo>
                  <a:lnTo>
                    <a:pt x="19" y="418"/>
                  </a:lnTo>
                  <a:lnTo>
                    <a:pt x="38" y="466"/>
                  </a:lnTo>
                  <a:lnTo>
                    <a:pt x="67" y="504"/>
                  </a:lnTo>
                  <a:lnTo>
                    <a:pt x="95" y="533"/>
                  </a:lnTo>
                  <a:lnTo>
                    <a:pt x="134" y="571"/>
                  </a:lnTo>
                  <a:lnTo>
                    <a:pt x="171" y="589"/>
                  </a:lnTo>
                  <a:lnTo>
                    <a:pt x="218" y="608"/>
                  </a:lnTo>
                  <a:lnTo>
                    <a:pt x="257" y="619"/>
                  </a:lnTo>
                  <a:lnTo>
                    <a:pt x="314" y="61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0" name="Freeform 237">
              <a:extLst>
                <a:ext uri="{FF2B5EF4-FFF2-40B4-BE49-F238E27FC236}">
                  <a16:creationId xmlns:a16="http://schemas.microsoft.com/office/drawing/2014/main" id="{3AD47FF4-2095-47FB-B2A7-CC46C24CFD61}"/>
                </a:ext>
              </a:extLst>
            </p:cNvPr>
            <p:cNvSpPr>
              <a:spLocks/>
            </p:cNvSpPr>
            <p:nvPr/>
          </p:nvSpPr>
          <p:spPr bwMode="auto">
            <a:xfrm>
              <a:off x="2380" y="2495"/>
              <a:ext cx="135" cy="137"/>
            </a:xfrm>
            <a:custGeom>
              <a:avLst/>
              <a:gdLst>
                <a:gd name="T0" fmla="*/ 16 w 543"/>
                <a:gd name="T1" fmla="*/ 34 h 552"/>
                <a:gd name="T2" fmla="*/ 19 w 543"/>
                <a:gd name="T3" fmla="*/ 34 h 552"/>
                <a:gd name="T4" fmla="*/ 22 w 543"/>
                <a:gd name="T5" fmla="*/ 33 h 552"/>
                <a:gd name="T6" fmla="*/ 24 w 543"/>
                <a:gd name="T7" fmla="*/ 32 h 552"/>
                <a:gd name="T8" fmla="*/ 26 w 543"/>
                <a:gd name="T9" fmla="*/ 31 h 552"/>
                <a:gd name="T10" fmla="*/ 29 w 543"/>
                <a:gd name="T11" fmla="*/ 29 h 552"/>
                <a:gd name="T12" fmla="*/ 30 w 543"/>
                <a:gd name="T13" fmla="*/ 27 h 552"/>
                <a:gd name="T14" fmla="*/ 32 w 543"/>
                <a:gd name="T15" fmla="*/ 25 h 552"/>
                <a:gd name="T16" fmla="*/ 33 w 543"/>
                <a:gd name="T17" fmla="*/ 22 h 552"/>
                <a:gd name="T18" fmla="*/ 34 w 543"/>
                <a:gd name="T19" fmla="*/ 20 h 552"/>
                <a:gd name="T20" fmla="*/ 34 w 543"/>
                <a:gd name="T21" fmla="*/ 17 h 552"/>
                <a:gd name="T22" fmla="*/ 34 w 543"/>
                <a:gd name="T23" fmla="*/ 14 h 552"/>
                <a:gd name="T24" fmla="*/ 33 w 543"/>
                <a:gd name="T25" fmla="*/ 12 h 552"/>
                <a:gd name="T26" fmla="*/ 32 w 543"/>
                <a:gd name="T27" fmla="*/ 9 h 552"/>
                <a:gd name="T28" fmla="*/ 30 w 543"/>
                <a:gd name="T29" fmla="*/ 7 h 552"/>
                <a:gd name="T30" fmla="*/ 29 w 543"/>
                <a:gd name="T31" fmla="*/ 5 h 552"/>
                <a:gd name="T32" fmla="*/ 26 w 543"/>
                <a:gd name="T33" fmla="*/ 3 h 552"/>
                <a:gd name="T34" fmla="*/ 24 w 543"/>
                <a:gd name="T35" fmla="*/ 2 h 552"/>
                <a:gd name="T36" fmla="*/ 22 w 543"/>
                <a:gd name="T37" fmla="*/ 1 h 552"/>
                <a:gd name="T38" fmla="*/ 19 w 543"/>
                <a:gd name="T39" fmla="*/ 0 h 552"/>
                <a:gd name="T40" fmla="*/ 16 w 543"/>
                <a:gd name="T41" fmla="*/ 0 h 552"/>
                <a:gd name="T42" fmla="*/ 14 w 543"/>
                <a:gd name="T43" fmla="*/ 0 h 552"/>
                <a:gd name="T44" fmla="*/ 11 w 543"/>
                <a:gd name="T45" fmla="*/ 1 h 552"/>
                <a:gd name="T46" fmla="*/ 9 w 543"/>
                <a:gd name="T47" fmla="*/ 2 h 552"/>
                <a:gd name="T48" fmla="*/ 6 w 543"/>
                <a:gd name="T49" fmla="*/ 3 h 552"/>
                <a:gd name="T50" fmla="*/ 5 w 543"/>
                <a:gd name="T51" fmla="*/ 5 h 552"/>
                <a:gd name="T52" fmla="*/ 3 w 543"/>
                <a:gd name="T53" fmla="*/ 7 h 552"/>
                <a:gd name="T54" fmla="*/ 2 w 543"/>
                <a:gd name="T55" fmla="*/ 9 h 552"/>
                <a:gd name="T56" fmla="*/ 0 w 543"/>
                <a:gd name="T57" fmla="*/ 12 h 552"/>
                <a:gd name="T58" fmla="*/ 0 w 543"/>
                <a:gd name="T59" fmla="*/ 14 h 552"/>
                <a:gd name="T60" fmla="*/ 0 w 543"/>
                <a:gd name="T61" fmla="*/ 17 h 552"/>
                <a:gd name="T62" fmla="*/ 0 w 543"/>
                <a:gd name="T63" fmla="*/ 18 h 552"/>
                <a:gd name="T64" fmla="*/ 0 w 543"/>
                <a:gd name="T65" fmla="*/ 21 h 552"/>
                <a:gd name="T66" fmla="*/ 0 w 543"/>
                <a:gd name="T67" fmla="*/ 23 h 552"/>
                <a:gd name="T68" fmla="*/ 2 w 543"/>
                <a:gd name="T69" fmla="*/ 25 h 552"/>
                <a:gd name="T70" fmla="*/ 3 w 543"/>
                <a:gd name="T71" fmla="*/ 28 h 552"/>
                <a:gd name="T72" fmla="*/ 5 w 543"/>
                <a:gd name="T73" fmla="*/ 29 h 552"/>
                <a:gd name="T74" fmla="*/ 7 w 543"/>
                <a:gd name="T75" fmla="*/ 31 h 552"/>
                <a:gd name="T76" fmla="*/ 9 w 543"/>
                <a:gd name="T77" fmla="*/ 32 h 552"/>
                <a:gd name="T78" fmla="*/ 11 w 543"/>
                <a:gd name="T79" fmla="*/ 33 h 552"/>
                <a:gd name="T80" fmla="*/ 14 w 543"/>
                <a:gd name="T81" fmla="*/ 34 h 552"/>
                <a:gd name="T82" fmla="*/ 16 w 543"/>
                <a:gd name="T83" fmla="*/ 34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66" y="552"/>
                  </a:moveTo>
                  <a:lnTo>
                    <a:pt x="314" y="543"/>
                  </a:lnTo>
                  <a:lnTo>
                    <a:pt x="353" y="533"/>
                  </a:lnTo>
                  <a:lnTo>
                    <a:pt x="391" y="515"/>
                  </a:lnTo>
                  <a:lnTo>
                    <a:pt x="428" y="495"/>
                  </a:lnTo>
                  <a:lnTo>
                    <a:pt x="467" y="467"/>
                  </a:lnTo>
                  <a:lnTo>
                    <a:pt x="486" y="437"/>
                  </a:lnTo>
                  <a:lnTo>
                    <a:pt x="515" y="400"/>
                  </a:lnTo>
                  <a:lnTo>
                    <a:pt x="533" y="362"/>
                  </a:lnTo>
                  <a:lnTo>
                    <a:pt x="543" y="324"/>
                  </a:lnTo>
                  <a:lnTo>
                    <a:pt x="543" y="277"/>
                  </a:lnTo>
                  <a:lnTo>
                    <a:pt x="543" y="229"/>
                  </a:lnTo>
                  <a:lnTo>
                    <a:pt x="533" y="191"/>
                  </a:lnTo>
                  <a:lnTo>
                    <a:pt x="515" y="152"/>
                  </a:lnTo>
                  <a:lnTo>
                    <a:pt x="486" y="115"/>
                  </a:lnTo>
                  <a:lnTo>
                    <a:pt x="467" y="87"/>
                  </a:lnTo>
                  <a:lnTo>
                    <a:pt x="428" y="57"/>
                  </a:lnTo>
                  <a:lnTo>
                    <a:pt x="391" y="39"/>
                  </a:lnTo>
                  <a:lnTo>
                    <a:pt x="353" y="20"/>
                  </a:lnTo>
                  <a:lnTo>
                    <a:pt x="314" y="9"/>
                  </a:lnTo>
                  <a:lnTo>
                    <a:pt x="266" y="0"/>
                  </a:lnTo>
                  <a:lnTo>
                    <a:pt x="229" y="9"/>
                  </a:lnTo>
                  <a:lnTo>
                    <a:pt x="181" y="20"/>
                  </a:lnTo>
                  <a:lnTo>
                    <a:pt x="143" y="39"/>
                  </a:lnTo>
                  <a:lnTo>
                    <a:pt x="106" y="57"/>
                  </a:lnTo>
                  <a:lnTo>
                    <a:pt x="76" y="87"/>
                  </a:lnTo>
                  <a:lnTo>
                    <a:pt x="48" y="115"/>
                  </a:lnTo>
                  <a:lnTo>
                    <a:pt x="28" y="152"/>
                  </a:lnTo>
                  <a:lnTo>
                    <a:pt x="10" y="191"/>
                  </a:lnTo>
                  <a:lnTo>
                    <a:pt x="0" y="229"/>
                  </a:lnTo>
                  <a:lnTo>
                    <a:pt x="0" y="277"/>
                  </a:lnTo>
                  <a:lnTo>
                    <a:pt x="0" y="286"/>
                  </a:lnTo>
                  <a:lnTo>
                    <a:pt x="0" y="333"/>
                  </a:lnTo>
                  <a:lnTo>
                    <a:pt x="10" y="372"/>
                  </a:lnTo>
                  <a:lnTo>
                    <a:pt x="28" y="409"/>
                  </a:lnTo>
                  <a:lnTo>
                    <a:pt x="58" y="448"/>
                  </a:lnTo>
                  <a:lnTo>
                    <a:pt x="76" y="476"/>
                  </a:lnTo>
                  <a:lnTo>
                    <a:pt x="115" y="495"/>
                  </a:lnTo>
                  <a:lnTo>
                    <a:pt x="143" y="524"/>
                  </a:lnTo>
                  <a:lnTo>
                    <a:pt x="181" y="533"/>
                  </a:lnTo>
                  <a:lnTo>
                    <a:pt x="229" y="543"/>
                  </a:lnTo>
                  <a:lnTo>
                    <a:pt x="26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1" name="Freeform 238">
              <a:extLst>
                <a:ext uri="{FF2B5EF4-FFF2-40B4-BE49-F238E27FC236}">
                  <a16:creationId xmlns:a16="http://schemas.microsoft.com/office/drawing/2014/main" id="{70FFA077-38E8-4C7C-99DD-4F94E4FE12C3}"/>
                </a:ext>
              </a:extLst>
            </p:cNvPr>
            <p:cNvSpPr>
              <a:spLocks/>
            </p:cNvSpPr>
            <p:nvPr/>
          </p:nvSpPr>
          <p:spPr bwMode="auto">
            <a:xfrm>
              <a:off x="2385" y="2499"/>
              <a:ext cx="119" cy="117"/>
            </a:xfrm>
            <a:custGeom>
              <a:avLst/>
              <a:gdLst>
                <a:gd name="T0" fmla="*/ 15 w 476"/>
                <a:gd name="T1" fmla="*/ 29 h 465"/>
                <a:gd name="T2" fmla="*/ 17 w 476"/>
                <a:gd name="T3" fmla="*/ 29 h 465"/>
                <a:gd name="T4" fmla="*/ 20 w 476"/>
                <a:gd name="T5" fmla="*/ 29 h 465"/>
                <a:gd name="T6" fmla="*/ 22 w 476"/>
                <a:gd name="T7" fmla="*/ 28 h 465"/>
                <a:gd name="T8" fmla="*/ 24 w 476"/>
                <a:gd name="T9" fmla="*/ 26 h 465"/>
                <a:gd name="T10" fmla="*/ 25 w 476"/>
                <a:gd name="T11" fmla="*/ 25 h 465"/>
                <a:gd name="T12" fmla="*/ 27 w 476"/>
                <a:gd name="T13" fmla="*/ 23 h 465"/>
                <a:gd name="T14" fmla="*/ 28 w 476"/>
                <a:gd name="T15" fmla="*/ 22 h 465"/>
                <a:gd name="T16" fmla="*/ 29 w 476"/>
                <a:gd name="T17" fmla="*/ 19 h 465"/>
                <a:gd name="T18" fmla="*/ 29 w 476"/>
                <a:gd name="T19" fmla="*/ 17 h 465"/>
                <a:gd name="T20" fmla="*/ 30 w 476"/>
                <a:gd name="T21" fmla="*/ 14 h 465"/>
                <a:gd name="T22" fmla="*/ 29 w 476"/>
                <a:gd name="T23" fmla="*/ 12 h 465"/>
                <a:gd name="T24" fmla="*/ 29 w 476"/>
                <a:gd name="T25" fmla="*/ 10 h 465"/>
                <a:gd name="T26" fmla="*/ 28 w 476"/>
                <a:gd name="T27" fmla="*/ 8 h 465"/>
                <a:gd name="T28" fmla="*/ 27 w 476"/>
                <a:gd name="T29" fmla="*/ 6 h 465"/>
                <a:gd name="T30" fmla="*/ 25 w 476"/>
                <a:gd name="T31" fmla="*/ 4 h 465"/>
                <a:gd name="T32" fmla="*/ 24 w 476"/>
                <a:gd name="T33" fmla="*/ 2 h 465"/>
                <a:gd name="T34" fmla="*/ 22 w 476"/>
                <a:gd name="T35" fmla="*/ 1 h 465"/>
                <a:gd name="T36" fmla="*/ 20 w 476"/>
                <a:gd name="T37" fmla="*/ 1 h 465"/>
                <a:gd name="T38" fmla="*/ 17 w 476"/>
                <a:gd name="T39" fmla="*/ 0 h 465"/>
                <a:gd name="T40" fmla="*/ 15 w 476"/>
                <a:gd name="T41" fmla="*/ 0 h 465"/>
                <a:gd name="T42" fmla="*/ 13 w 476"/>
                <a:gd name="T43" fmla="*/ 0 h 465"/>
                <a:gd name="T44" fmla="*/ 10 w 476"/>
                <a:gd name="T45" fmla="*/ 1 h 465"/>
                <a:gd name="T46" fmla="*/ 9 w 476"/>
                <a:gd name="T47" fmla="*/ 1 h 465"/>
                <a:gd name="T48" fmla="*/ 7 w 476"/>
                <a:gd name="T49" fmla="*/ 2 h 465"/>
                <a:gd name="T50" fmla="*/ 5 w 476"/>
                <a:gd name="T51" fmla="*/ 4 h 465"/>
                <a:gd name="T52" fmla="*/ 3 w 476"/>
                <a:gd name="T53" fmla="*/ 5 h 465"/>
                <a:gd name="T54" fmla="*/ 2 w 476"/>
                <a:gd name="T55" fmla="*/ 8 h 465"/>
                <a:gd name="T56" fmla="*/ 1 w 476"/>
                <a:gd name="T57" fmla="*/ 10 h 465"/>
                <a:gd name="T58" fmla="*/ 1 w 476"/>
                <a:gd name="T59" fmla="*/ 12 h 465"/>
                <a:gd name="T60" fmla="*/ 0 w 476"/>
                <a:gd name="T61" fmla="*/ 14 h 465"/>
                <a:gd name="T62" fmla="*/ 0 w 476"/>
                <a:gd name="T63" fmla="*/ 15 h 465"/>
                <a:gd name="T64" fmla="*/ 1 w 476"/>
                <a:gd name="T65" fmla="*/ 17 h 465"/>
                <a:gd name="T66" fmla="*/ 1 w 476"/>
                <a:gd name="T67" fmla="*/ 20 h 465"/>
                <a:gd name="T68" fmla="*/ 2 w 476"/>
                <a:gd name="T69" fmla="*/ 22 h 465"/>
                <a:gd name="T70" fmla="*/ 3 w 476"/>
                <a:gd name="T71" fmla="*/ 23 h 465"/>
                <a:gd name="T72" fmla="*/ 5 w 476"/>
                <a:gd name="T73" fmla="*/ 25 h 465"/>
                <a:gd name="T74" fmla="*/ 7 w 476"/>
                <a:gd name="T75" fmla="*/ 26 h 465"/>
                <a:gd name="T76" fmla="*/ 9 w 476"/>
                <a:gd name="T77" fmla="*/ 28 h 465"/>
                <a:gd name="T78" fmla="*/ 10 w 476"/>
                <a:gd name="T79" fmla="*/ 29 h 465"/>
                <a:gd name="T80" fmla="*/ 13 w 476"/>
                <a:gd name="T81" fmla="*/ 29 h 465"/>
                <a:gd name="T82" fmla="*/ 15 w 476"/>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5"/>
                <a:gd name="T128" fmla="*/ 476 w 47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5">
                  <a:moveTo>
                    <a:pt x="238" y="465"/>
                  </a:moveTo>
                  <a:lnTo>
                    <a:pt x="277" y="465"/>
                  </a:lnTo>
                  <a:lnTo>
                    <a:pt x="314" y="456"/>
                  </a:lnTo>
                  <a:lnTo>
                    <a:pt x="343" y="437"/>
                  </a:lnTo>
                  <a:lnTo>
                    <a:pt x="381" y="417"/>
                  </a:lnTo>
                  <a:lnTo>
                    <a:pt x="400" y="399"/>
                  </a:lnTo>
                  <a:lnTo>
                    <a:pt x="429" y="370"/>
                  </a:lnTo>
                  <a:lnTo>
                    <a:pt x="448" y="342"/>
                  </a:lnTo>
                  <a:lnTo>
                    <a:pt x="457" y="304"/>
                  </a:lnTo>
                  <a:lnTo>
                    <a:pt x="467" y="266"/>
                  </a:lnTo>
                  <a:lnTo>
                    <a:pt x="476" y="227"/>
                  </a:lnTo>
                  <a:lnTo>
                    <a:pt x="467" y="190"/>
                  </a:lnTo>
                  <a:lnTo>
                    <a:pt x="457" y="151"/>
                  </a:lnTo>
                  <a:lnTo>
                    <a:pt x="448" y="123"/>
                  </a:lnTo>
                  <a:lnTo>
                    <a:pt x="429" y="95"/>
                  </a:lnTo>
                  <a:lnTo>
                    <a:pt x="400" y="67"/>
                  </a:lnTo>
                  <a:lnTo>
                    <a:pt x="381" y="37"/>
                  </a:lnTo>
                  <a:lnTo>
                    <a:pt x="343" y="19"/>
                  </a:lnTo>
                  <a:lnTo>
                    <a:pt x="314" y="9"/>
                  </a:lnTo>
                  <a:lnTo>
                    <a:pt x="277" y="0"/>
                  </a:lnTo>
                  <a:lnTo>
                    <a:pt x="238" y="0"/>
                  </a:lnTo>
                  <a:lnTo>
                    <a:pt x="200" y="0"/>
                  </a:lnTo>
                  <a:lnTo>
                    <a:pt x="162" y="9"/>
                  </a:lnTo>
                  <a:lnTo>
                    <a:pt x="134" y="19"/>
                  </a:lnTo>
                  <a:lnTo>
                    <a:pt x="105" y="37"/>
                  </a:lnTo>
                  <a:lnTo>
                    <a:pt x="76" y="67"/>
                  </a:lnTo>
                  <a:lnTo>
                    <a:pt x="48" y="85"/>
                  </a:lnTo>
                  <a:lnTo>
                    <a:pt x="29" y="123"/>
                  </a:lnTo>
                  <a:lnTo>
                    <a:pt x="20" y="151"/>
                  </a:lnTo>
                  <a:lnTo>
                    <a:pt x="9" y="190"/>
                  </a:lnTo>
                  <a:lnTo>
                    <a:pt x="0" y="227"/>
                  </a:lnTo>
                  <a:lnTo>
                    <a:pt x="0" y="237"/>
                  </a:lnTo>
                  <a:lnTo>
                    <a:pt x="9" y="275"/>
                  </a:lnTo>
                  <a:lnTo>
                    <a:pt x="20" y="313"/>
                  </a:lnTo>
                  <a:lnTo>
                    <a:pt x="29" y="342"/>
                  </a:lnTo>
                  <a:lnTo>
                    <a:pt x="48" y="370"/>
                  </a:lnTo>
                  <a:lnTo>
                    <a:pt x="76" y="399"/>
                  </a:lnTo>
                  <a:lnTo>
                    <a:pt x="105" y="417"/>
                  </a:lnTo>
                  <a:lnTo>
                    <a:pt x="134" y="437"/>
                  </a:lnTo>
                  <a:lnTo>
                    <a:pt x="162"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2" name="Freeform 239">
              <a:extLst>
                <a:ext uri="{FF2B5EF4-FFF2-40B4-BE49-F238E27FC236}">
                  <a16:creationId xmlns:a16="http://schemas.microsoft.com/office/drawing/2014/main" id="{A88DDB18-904D-45D9-9302-34EF322DA743}"/>
                </a:ext>
              </a:extLst>
            </p:cNvPr>
            <p:cNvSpPr>
              <a:spLocks/>
            </p:cNvSpPr>
            <p:nvPr/>
          </p:nvSpPr>
          <p:spPr bwMode="auto">
            <a:xfrm>
              <a:off x="2392" y="2502"/>
              <a:ext cx="97" cy="97"/>
            </a:xfrm>
            <a:custGeom>
              <a:avLst/>
              <a:gdLst>
                <a:gd name="T0" fmla="*/ 12 w 391"/>
                <a:gd name="T1" fmla="*/ 24 h 390"/>
                <a:gd name="T2" fmla="*/ 14 w 391"/>
                <a:gd name="T3" fmla="*/ 24 h 390"/>
                <a:gd name="T4" fmla="*/ 16 w 391"/>
                <a:gd name="T5" fmla="*/ 24 h 390"/>
                <a:gd name="T6" fmla="*/ 18 w 391"/>
                <a:gd name="T7" fmla="*/ 23 h 390"/>
                <a:gd name="T8" fmla="*/ 19 w 391"/>
                <a:gd name="T9" fmla="*/ 22 h 390"/>
                <a:gd name="T10" fmla="*/ 21 w 391"/>
                <a:gd name="T11" fmla="*/ 21 h 390"/>
                <a:gd name="T12" fmla="*/ 22 w 391"/>
                <a:gd name="T13" fmla="*/ 19 h 390"/>
                <a:gd name="T14" fmla="*/ 23 w 391"/>
                <a:gd name="T15" fmla="*/ 18 h 390"/>
                <a:gd name="T16" fmla="*/ 23 w 391"/>
                <a:gd name="T17" fmla="*/ 16 h 390"/>
                <a:gd name="T18" fmla="*/ 24 w 391"/>
                <a:gd name="T19" fmla="*/ 14 h 390"/>
                <a:gd name="T20" fmla="*/ 24 w 391"/>
                <a:gd name="T21" fmla="*/ 12 h 390"/>
                <a:gd name="T22" fmla="*/ 24 w 391"/>
                <a:gd name="T23" fmla="*/ 10 h 390"/>
                <a:gd name="T24" fmla="*/ 23 w 391"/>
                <a:gd name="T25" fmla="*/ 8 h 390"/>
                <a:gd name="T26" fmla="*/ 23 w 391"/>
                <a:gd name="T27" fmla="*/ 6 h 390"/>
                <a:gd name="T28" fmla="*/ 22 w 391"/>
                <a:gd name="T29" fmla="*/ 5 h 390"/>
                <a:gd name="T30" fmla="*/ 21 w 391"/>
                <a:gd name="T31" fmla="*/ 3 h 390"/>
                <a:gd name="T32" fmla="*/ 19 w 391"/>
                <a:gd name="T33" fmla="*/ 2 h 390"/>
                <a:gd name="T34" fmla="*/ 18 w 391"/>
                <a:gd name="T35" fmla="*/ 1 h 390"/>
                <a:gd name="T36" fmla="*/ 16 w 391"/>
                <a:gd name="T37" fmla="*/ 0 h 390"/>
                <a:gd name="T38" fmla="*/ 14 w 391"/>
                <a:gd name="T39" fmla="*/ 0 h 390"/>
                <a:gd name="T40" fmla="*/ 12 w 391"/>
                <a:gd name="T41" fmla="*/ 0 h 390"/>
                <a:gd name="T42" fmla="*/ 10 w 391"/>
                <a:gd name="T43" fmla="*/ 0 h 390"/>
                <a:gd name="T44" fmla="*/ 8 w 391"/>
                <a:gd name="T45" fmla="*/ 0 h 390"/>
                <a:gd name="T46" fmla="*/ 6 w 391"/>
                <a:gd name="T47" fmla="*/ 1 h 390"/>
                <a:gd name="T48" fmla="*/ 5 w 391"/>
                <a:gd name="T49" fmla="*/ 2 h 390"/>
                <a:gd name="T50" fmla="*/ 3 w 391"/>
                <a:gd name="T51" fmla="*/ 3 h 390"/>
                <a:gd name="T52" fmla="*/ 2 w 391"/>
                <a:gd name="T53" fmla="*/ 5 h 390"/>
                <a:gd name="T54" fmla="*/ 2 w 391"/>
                <a:gd name="T55" fmla="*/ 6 h 390"/>
                <a:gd name="T56" fmla="*/ 0 w 391"/>
                <a:gd name="T57" fmla="*/ 8 h 390"/>
                <a:gd name="T58" fmla="*/ 0 w 391"/>
                <a:gd name="T59" fmla="*/ 9 h 390"/>
                <a:gd name="T60" fmla="*/ 0 w 391"/>
                <a:gd name="T61" fmla="*/ 12 h 390"/>
                <a:gd name="T62" fmla="*/ 0 w 391"/>
                <a:gd name="T63" fmla="*/ 12 h 390"/>
                <a:gd name="T64" fmla="*/ 0 w 391"/>
                <a:gd name="T65" fmla="*/ 14 h 390"/>
                <a:gd name="T66" fmla="*/ 0 w 391"/>
                <a:gd name="T67" fmla="*/ 16 h 390"/>
                <a:gd name="T68" fmla="*/ 2 w 391"/>
                <a:gd name="T69" fmla="*/ 18 h 390"/>
                <a:gd name="T70" fmla="*/ 2 w 391"/>
                <a:gd name="T71" fmla="*/ 19 h 390"/>
                <a:gd name="T72" fmla="*/ 3 w 391"/>
                <a:gd name="T73" fmla="*/ 21 h 390"/>
                <a:gd name="T74" fmla="*/ 5 w 391"/>
                <a:gd name="T75" fmla="*/ 22 h 390"/>
                <a:gd name="T76" fmla="*/ 6 w 391"/>
                <a:gd name="T77" fmla="*/ 23 h 390"/>
                <a:gd name="T78" fmla="*/ 8 w 391"/>
                <a:gd name="T79" fmla="*/ 24 h 390"/>
                <a:gd name="T80" fmla="*/ 10 w 391"/>
                <a:gd name="T81" fmla="*/ 24 h 390"/>
                <a:gd name="T82" fmla="*/ 12 w 391"/>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0"/>
                <a:gd name="T128" fmla="*/ 391 w 391"/>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0">
                  <a:moveTo>
                    <a:pt x="200" y="390"/>
                  </a:moveTo>
                  <a:lnTo>
                    <a:pt x="229" y="390"/>
                  </a:lnTo>
                  <a:lnTo>
                    <a:pt x="257" y="380"/>
                  </a:lnTo>
                  <a:lnTo>
                    <a:pt x="285" y="371"/>
                  </a:lnTo>
                  <a:lnTo>
                    <a:pt x="314" y="352"/>
                  </a:lnTo>
                  <a:lnTo>
                    <a:pt x="333" y="333"/>
                  </a:lnTo>
                  <a:lnTo>
                    <a:pt x="352" y="313"/>
                  </a:lnTo>
                  <a:lnTo>
                    <a:pt x="371" y="285"/>
                  </a:lnTo>
                  <a:lnTo>
                    <a:pt x="380" y="257"/>
                  </a:lnTo>
                  <a:lnTo>
                    <a:pt x="391" y="228"/>
                  </a:lnTo>
                  <a:lnTo>
                    <a:pt x="391" y="190"/>
                  </a:lnTo>
                  <a:lnTo>
                    <a:pt x="391" y="162"/>
                  </a:lnTo>
                  <a:lnTo>
                    <a:pt x="380" y="133"/>
                  </a:lnTo>
                  <a:lnTo>
                    <a:pt x="371" y="105"/>
                  </a:lnTo>
                  <a:lnTo>
                    <a:pt x="352" y="76"/>
                  </a:lnTo>
                  <a:lnTo>
                    <a:pt x="333" y="58"/>
                  </a:lnTo>
                  <a:lnTo>
                    <a:pt x="314" y="38"/>
                  </a:lnTo>
                  <a:lnTo>
                    <a:pt x="285" y="19"/>
                  </a:lnTo>
                  <a:lnTo>
                    <a:pt x="257" y="10"/>
                  </a:lnTo>
                  <a:lnTo>
                    <a:pt x="229" y="0"/>
                  </a:lnTo>
                  <a:lnTo>
                    <a:pt x="200" y="0"/>
                  </a:lnTo>
                  <a:lnTo>
                    <a:pt x="171" y="0"/>
                  </a:lnTo>
                  <a:lnTo>
                    <a:pt x="133" y="10"/>
                  </a:lnTo>
                  <a:lnTo>
                    <a:pt x="105" y="19"/>
                  </a:lnTo>
                  <a:lnTo>
                    <a:pt x="86" y="38"/>
                  </a:lnTo>
                  <a:lnTo>
                    <a:pt x="58" y="58"/>
                  </a:lnTo>
                  <a:lnTo>
                    <a:pt x="38" y="76"/>
                  </a:lnTo>
                  <a:lnTo>
                    <a:pt x="28" y="105"/>
                  </a:lnTo>
                  <a:lnTo>
                    <a:pt x="10" y="123"/>
                  </a:lnTo>
                  <a:lnTo>
                    <a:pt x="10" y="153"/>
                  </a:lnTo>
                  <a:lnTo>
                    <a:pt x="0" y="190"/>
                  </a:lnTo>
                  <a:lnTo>
                    <a:pt x="0" y="200"/>
                  </a:lnTo>
                  <a:lnTo>
                    <a:pt x="0" y="228"/>
                  </a:lnTo>
                  <a:lnTo>
                    <a:pt x="10" y="257"/>
                  </a:lnTo>
                  <a:lnTo>
                    <a:pt x="28" y="285"/>
                  </a:lnTo>
                  <a:lnTo>
                    <a:pt x="38" y="313"/>
                  </a:lnTo>
                  <a:lnTo>
                    <a:pt x="58" y="333"/>
                  </a:lnTo>
                  <a:lnTo>
                    <a:pt x="86" y="352"/>
                  </a:lnTo>
                  <a:lnTo>
                    <a:pt x="105" y="371"/>
                  </a:lnTo>
                  <a:lnTo>
                    <a:pt x="133" y="380"/>
                  </a:lnTo>
                  <a:lnTo>
                    <a:pt x="162" y="390"/>
                  </a:lnTo>
                  <a:lnTo>
                    <a:pt x="200"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3" name="Freeform 240">
              <a:extLst>
                <a:ext uri="{FF2B5EF4-FFF2-40B4-BE49-F238E27FC236}">
                  <a16:creationId xmlns:a16="http://schemas.microsoft.com/office/drawing/2014/main" id="{600B1F4D-972F-42D5-83B3-0EAB746BE6C5}"/>
                </a:ext>
              </a:extLst>
            </p:cNvPr>
            <p:cNvSpPr>
              <a:spLocks/>
            </p:cNvSpPr>
            <p:nvPr/>
          </p:nvSpPr>
          <p:spPr bwMode="auto">
            <a:xfrm>
              <a:off x="2399" y="2504"/>
              <a:ext cx="79" cy="79"/>
            </a:xfrm>
            <a:custGeom>
              <a:avLst/>
              <a:gdLst>
                <a:gd name="T0" fmla="*/ 10 w 315"/>
                <a:gd name="T1" fmla="*/ 20 h 314"/>
                <a:gd name="T2" fmla="*/ 11 w 315"/>
                <a:gd name="T3" fmla="*/ 20 h 314"/>
                <a:gd name="T4" fmla="*/ 13 w 315"/>
                <a:gd name="T5" fmla="*/ 20 h 314"/>
                <a:gd name="T6" fmla="*/ 14 w 315"/>
                <a:gd name="T7" fmla="*/ 19 h 314"/>
                <a:gd name="T8" fmla="*/ 16 w 315"/>
                <a:gd name="T9" fmla="*/ 18 h 314"/>
                <a:gd name="T10" fmla="*/ 17 w 315"/>
                <a:gd name="T11" fmla="*/ 17 h 314"/>
                <a:gd name="T12" fmla="*/ 18 w 315"/>
                <a:gd name="T13" fmla="*/ 16 h 314"/>
                <a:gd name="T14" fmla="*/ 19 w 315"/>
                <a:gd name="T15" fmla="*/ 14 h 314"/>
                <a:gd name="T16" fmla="*/ 19 w 315"/>
                <a:gd name="T17" fmla="*/ 13 h 314"/>
                <a:gd name="T18" fmla="*/ 20 w 315"/>
                <a:gd name="T19" fmla="*/ 11 h 314"/>
                <a:gd name="T20" fmla="*/ 20 w 315"/>
                <a:gd name="T21" fmla="*/ 10 h 314"/>
                <a:gd name="T22" fmla="*/ 20 w 315"/>
                <a:gd name="T23" fmla="*/ 8 h 314"/>
                <a:gd name="T24" fmla="*/ 19 w 315"/>
                <a:gd name="T25" fmla="*/ 7 h 314"/>
                <a:gd name="T26" fmla="*/ 19 w 315"/>
                <a:gd name="T27" fmla="*/ 5 h 314"/>
                <a:gd name="T28" fmla="*/ 18 w 315"/>
                <a:gd name="T29" fmla="*/ 4 h 314"/>
                <a:gd name="T30" fmla="*/ 17 w 315"/>
                <a:gd name="T31" fmla="*/ 3 h 314"/>
                <a:gd name="T32" fmla="*/ 16 w 315"/>
                <a:gd name="T33" fmla="*/ 2 h 314"/>
                <a:gd name="T34" fmla="*/ 14 w 315"/>
                <a:gd name="T35" fmla="*/ 1 h 314"/>
                <a:gd name="T36" fmla="*/ 13 w 315"/>
                <a:gd name="T37" fmla="*/ 1 h 314"/>
                <a:gd name="T38" fmla="*/ 11 w 315"/>
                <a:gd name="T39" fmla="*/ 0 h 314"/>
                <a:gd name="T40" fmla="*/ 10 w 315"/>
                <a:gd name="T41" fmla="*/ 0 h 314"/>
                <a:gd name="T42" fmla="*/ 9 w 315"/>
                <a:gd name="T43" fmla="*/ 0 h 314"/>
                <a:gd name="T44" fmla="*/ 7 w 315"/>
                <a:gd name="T45" fmla="*/ 1 h 314"/>
                <a:gd name="T46" fmla="*/ 6 w 315"/>
                <a:gd name="T47" fmla="*/ 1 h 314"/>
                <a:gd name="T48" fmla="*/ 4 w 315"/>
                <a:gd name="T49" fmla="*/ 2 h 314"/>
                <a:gd name="T50" fmla="*/ 3 w 315"/>
                <a:gd name="T51" fmla="*/ 3 h 314"/>
                <a:gd name="T52" fmla="*/ 2 w 315"/>
                <a:gd name="T53" fmla="*/ 4 h 314"/>
                <a:gd name="T54" fmla="*/ 1 w 315"/>
                <a:gd name="T55" fmla="*/ 5 h 314"/>
                <a:gd name="T56" fmla="*/ 1 w 315"/>
                <a:gd name="T57" fmla="*/ 7 h 314"/>
                <a:gd name="T58" fmla="*/ 0 w 315"/>
                <a:gd name="T59" fmla="*/ 8 h 314"/>
                <a:gd name="T60" fmla="*/ 0 w 315"/>
                <a:gd name="T61" fmla="*/ 10 h 314"/>
                <a:gd name="T62" fmla="*/ 0 w 315"/>
                <a:gd name="T63" fmla="*/ 11 h 314"/>
                <a:gd name="T64" fmla="*/ 1 w 315"/>
                <a:gd name="T65" fmla="*/ 13 h 314"/>
                <a:gd name="T66" fmla="*/ 1 w 315"/>
                <a:gd name="T67" fmla="*/ 14 h 314"/>
                <a:gd name="T68" fmla="*/ 2 w 315"/>
                <a:gd name="T69" fmla="*/ 16 h 314"/>
                <a:gd name="T70" fmla="*/ 3 w 315"/>
                <a:gd name="T71" fmla="*/ 17 h 314"/>
                <a:gd name="T72" fmla="*/ 4 w 315"/>
                <a:gd name="T73" fmla="*/ 18 h 314"/>
                <a:gd name="T74" fmla="*/ 6 w 315"/>
                <a:gd name="T75" fmla="*/ 19 h 314"/>
                <a:gd name="T76" fmla="*/ 7 w 315"/>
                <a:gd name="T77" fmla="*/ 20 h 314"/>
                <a:gd name="T78" fmla="*/ 9 w 315"/>
                <a:gd name="T79" fmla="*/ 20 h 314"/>
                <a:gd name="T80" fmla="*/ 10 w 315"/>
                <a:gd name="T81" fmla="*/ 20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314"/>
                <a:gd name="T125" fmla="*/ 315 w 315"/>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314">
                  <a:moveTo>
                    <a:pt x="162" y="314"/>
                  </a:moveTo>
                  <a:lnTo>
                    <a:pt x="181" y="314"/>
                  </a:lnTo>
                  <a:lnTo>
                    <a:pt x="210" y="314"/>
                  </a:lnTo>
                  <a:lnTo>
                    <a:pt x="229" y="303"/>
                  </a:lnTo>
                  <a:lnTo>
                    <a:pt x="248" y="285"/>
                  </a:lnTo>
                  <a:lnTo>
                    <a:pt x="268" y="266"/>
                  </a:lnTo>
                  <a:lnTo>
                    <a:pt x="286" y="256"/>
                  </a:lnTo>
                  <a:lnTo>
                    <a:pt x="296" y="227"/>
                  </a:lnTo>
                  <a:lnTo>
                    <a:pt x="305" y="208"/>
                  </a:lnTo>
                  <a:lnTo>
                    <a:pt x="315" y="180"/>
                  </a:lnTo>
                  <a:lnTo>
                    <a:pt x="315" y="161"/>
                  </a:lnTo>
                  <a:lnTo>
                    <a:pt x="315" y="132"/>
                  </a:lnTo>
                  <a:lnTo>
                    <a:pt x="305" y="104"/>
                  </a:lnTo>
                  <a:lnTo>
                    <a:pt x="296" y="85"/>
                  </a:lnTo>
                  <a:lnTo>
                    <a:pt x="286" y="66"/>
                  </a:lnTo>
                  <a:lnTo>
                    <a:pt x="268" y="48"/>
                  </a:lnTo>
                  <a:lnTo>
                    <a:pt x="248" y="28"/>
                  </a:lnTo>
                  <a:lnTo>
                    <a:pt x="229" y="18"/>
                  </a:lnTo>
                  <a:lnTo>
                    <a:pt x="210" y="9"/>
                  </a:lnTo>
                  <a:lnTo>
                    <a:pt x="181" y="0"/>
                  </a:lnTo>
                  <a:lnTo>
                    <a:pt x="162" y="0"/>
                  </a:lnTo>
                  <a:lnTo>
                    <a:pt x="134" y="0"/>
                  </a:lnTo>
                  <a:lnTo>
                    <a:pt x="105" y="9"/>
                  </a:lnTo>
                  <a:lnTo>
                    <a:pt x="86" y="18"/>
                  </a:lnTo>
                  <a:lnTo>
                    <a:pt x="67" y="28"/>
                  </a:lnTo>
                  <a:lnTo>
                    <a:pt x="48" y="48"/>
                  </a:lnTo>
                  <a:lnTo>
                    <a:pt x="30" y="66"/>
                  </a:lnTo>
                  <a:lnTo>
                    <a:pt x="19" y="85"/>
                  </a:lnTo>
                  <a:lnTo>
                    <a:pt x="10" y="104"/>
                  </a:lnTo>
                  <a:lnTo>
                    <a:pt x="0" y="132"/>
                  </a:lnTo>
                  <a:lnTo>
                    <a:pt x="0" y="161"/>
                  </a:lnTo>
                  <a:lnTo>
                    <a:pt x="0" y="180"/>
                  </a:lnTo>
                  <a:lnTo>
                    <a:pt x="10" y="208"/>
                  </a:lnTo>
                  <a:lnTo>
                    <a:pt x="19" y="227"/>
                  </a:lnTo>
                  <a:lnTo>
                    <a:pt x="30" y="256"/>
                  </a:lnTo>
                  <a:lnTo>
                    <a:pt x="48" y="266"/>
                  </a:lnTo>
                  <a:lnTo>
                    <a:pt x="67" y="285"/>
                  </a:lnTo>
                  <a:lnTo>
                    <a:pt x="86" y="303"/>
                  </a:lnTo>
                  <a:lnTo>
                    <a:pt x="105" y="314"/>
                  </a:lnTo>
                  <a:lnTo>
                    <a:pt x="134" y="314"/>
                  </a:lnTo>
                  <a:lnTo>
                    <a:pt x="162" y="31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4" name="Freeform 241">
              <a:extLst>
                <a:ext uri="{FF2B5EF4-FFF2-40B4-BE49-F238E27FC236}">
                  <a16:creationId xmlns:a16="http://schemas.microsoft.com/office/drawing/2014/main" id="{64A7DB99-C79D-41E5-8A9B-BE648AD8A09A}"/>
                </a:ext>
              </a:extLst>
            </p:cNvPr>
            <p:cNvSpPr>
              <a:spLocks/>
            </p:cNvSpPr>
            <p:nvPr/>
          </p:nvSpPr>
          <p:spPr bwMode="auto">
            <a:xfrm>
              <a:off x="2656" y="2440"/>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5" name="Freeform 242">
              <a:extLst>
                <a:ext uri="{FF2B5EF4-FFF2-40B4-BE49-F238E27FC236}">
                  <a16:creationId xmlns:a16="http://schemas.microsoft.com/office/drawing/2014/main" id="{2D6C19AA-D5E8-4606-B79A-C66F3935C51E}"/>
                </a:ext>
              </a:extLst>
            </p:cNvPr>
            <p:cNvSpPr>
              <a:spLocks/>
            </p:cNvSpPr>
            <p:nvPr/>
          </p:nvSpPr>
          <p:spPr bwMode="auto">
            <a:xfrm>
              <a:off x="2656" y="2440"/>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26" name="Freeform 243">
              <a:extLst>
                <a:ext uri="{FF2B5EF4-FFF2-40B4-BE49-F238E27FC236}">
                  <a16:creationId xmlns:a16="http://schemas.microsoft.com/office/drawing/2014/main" id="{36F2F126-5817-431B-BF2E-1CD348DE05E0}"/>
                </a:ext>
              </a:extLst>
            </p:cNvPr>
            <p:cNvSpPr>
              <a:spLocks/>
            </p:cNvSpPr>
            <p:nvPr/>
          </p:nvSpPr>
          <p:spPr bwMode="auto">
            <a:xfrm>
              <a:off x="2656" y="2440"/>
              <a:ext cx="331" cy="330"/>
            </a:xfrm>
            <a:custGeom>
              <a:avLst/>
              <a:gdLst>
                <a:gd name="T0" fmla="*/ 42 w 1324"/>
                <a:gd name="T1" fmla="*/ 82 h 1321"/>
                <a:gd name="T2" fmla="*/ 48 w 1324"/>
                <a:gd name="T3" fmla="*/ 82 h 1321"/>
                <a:gd name="T4" fmla="*/ 55 w 1324"/>
                <a:gd name="T5" fmla="*/ 80 h 1321"/>
                <a:gd name="T6" fmla="*/ 61 w 1324"/>
                <a:gd name="T7" fmla="*/ 78 h 1321"/>
                <a:gd name="T8" fmla="*/ 66 w 1324"/>
                <a:gd name="T9" fmla="*/ 74 h 1321"/>
                <a:gd name="T10" fmla="*/ 71 w 1324"/>
                <a:gd name="T11" fmla="*/ 70 h 1321"/>
                <a:gd name="T12" fmla="*/ 75 w 1324"/>
                <a:gd name="T13" fmla="*/ 65 h 1321"/>
                <a:gd name="T14" fmla="*/ 78 w 1324"/>
                <a:gd name="T15" fmla="*/ 60 h 1321"/>
                <a:gd name="T16" fmla="*/ 81 w 1324"/>
                <a:gd name="T17" fmla="*/ 54 h 1321"/>
                <a:gd name="T18" fmla="*/ 82 w 1324"/>
                <a:gd name="T19" fmla="*/ 48 h 1321"/>
                <a:gd name="T20" fmla="*/ 83 w 1324"/>
                <a:gd name="T21" fmla="*/ 41 h 1321"/>
                <a:gd name="T22" fmla="*/ 82 w 1324"/>
                <a:gd name="T23" fmla="*/ 34 h 1321"/>
                <a:gd name="T24" fmla="*/ 81 w 1324"/>
                <a:gd name="T25" fmla="*/ 28 h 1321"/>
                <a:gd name="T26" fmla="*/ 78 w 1324"/>
                <a:gd name="T27" fmla="*/ 22 h 1321"/>
                <a:gd name="T28" fmla="*/ 75 w 1324"/>
                <a:gd name="T29" fmla="*/ 16 h 1321"/>
                <a:gd name="T30" fmla="*/ 71 w 1324"/>
                <a:gd name="T31" fmla="*/ 12 h 1321"/>
                <a:gd name="T32" fmla="*/ 66 w 1324"/>
                <a:gd name="T33" fmla="*/ 8 h 1321"/>
                <a:gd name="T34" fmla="*/ 61 w 1324"/>
                <a:gd name="T35" fmla="*/ 5 h 1321"/>
                <a:gd name="T36" fmla="*/ 55 w 1324"/>
                <a:gd name="T37" fmla="*/ 2 h 1321"/>
                <a:gd name="T38" fmla="*/ 48 w 1324"/>
                <a:gd name="T39" fmla="*/ 0 h 1321"/>
                <a:gd name="T40" fmla="*/ 42 w 1324"/>
                <a:gd name="T41" fmla="*/ 0 h 1321"/>
                <a:gd name="T42" fmla="*/ 35 w 1324"/>
                <a:gd name="T43" fmla="*/ 0 h 1321"/>
                <a:gd name="T44" fmla="*/ 29 w 1324"/>
                <a:gd name="T45" fmla="*/ 2 h 1321"/>
                <a:gd name="T46" fmla="*/ 23 w 1324"/>
                <a:gd name="T47" fmla="*/ 5 h 1321"/>
                <a:gd name="T48" fmla="*/ 17 w 1324"/>
                <a:gd name="T49" fmla="*/ 8 h 1321"/>
                <a:gd name="T50" fmla="*/ 13 w 1324"/>
                <a:gd name="T51" fmla="*/ 12 h 1321"/>
                <a:gd name="T52" fmla="*/ 9 w 1324"/>
                <a:gd name="T53" fmla="*/ 16 h 1321"/>
                <a:gd name="T54" fmla="*/ 5 w 1324"/>
                <a:gd name="T55" fmla="*/ 22 h 1321"/>
                <a:gd name="T56" fmla="*/ 3 w 1324"/>
                <a:gd name="T57" fmla="*/ 28 h 1321"/>
                <a:gd name="T58" fmla="*/ 1 w 1324"/>
                <a:gd name="T59" fmla="*/ 34 h 1321"/>
                <a:gd name="T60" fmla="*/ 0 w 1324"/>
                <a:gd name="T61" fmla="*/ 41 h 1321"/>
                <a:gd name="T62" fmla="*/ 1 w 1324"/>
                <a:gd name="T63" fmla="*/ 48 h 1321"/>
                <a:gd name="T64" fmla="*/ 3 w 1324"/>
                <a:gd name="T65" fmla="*/ 54 h 1321"/>
                <a:gd name="T66" fmla="*/ 5 w 1324"/>
                <a:gd name="T67" fmla="*/ 60 h 1321"/>
                <a:gd name="T68" fmla="*/ 9 w 1324"/>
                <a:gd name="T69" fmla="*/ 65 h 1321"/>
                <a:gd name="T70" fmla="*/ 13 w 1324"/>
                <a:gd name="T71" fmla="*/ 70 h 1321"/>
                <a:gd name="T72" fmla="*/ 17 w 1324"/>
                <a:gd name="T73" fmla="*/ 74 h 1321"/>
                <a:gd name="T74" fmla="*/ 23 w 1324"/>
                <a:gd name="T75" fmla="*/ 78 h 1321"/>
                <a:gd name="T76" fmla="*/ 29 w 1324"/>
                <a:gd name="T77" fmla="*/ 80 h 1321"/>
                <a:gd name="T78" fmla="*/ 35 w 1324"/>
                <a:gd name="T79" fmla="*/ 82 h 1321"/>
                <a:gd name="T80" fmla="*/ 42 w 1324"/>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4"/>
                <a:gd name="T124" fmla="*/ 0 h 1321"/>
                <a:gd name="T125" fmla="*/ 1324 w 1324"/>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4" h="1321">
                  <a:moveTo>
                    <a:pt x="666" y="1321"/>
                  </a:moveTo>
                  <a:lnTo>
                    <a:pt x="772" y="1312"/>
                  </a:lnTo>
                  <a:lnTo>
                    <a:pt x="876" y="1284"/>
                  </a:lnTo>
                  <a:lnTo>
                    <a:pt x="971" y="1245"/>
                  </a:lnTo>
                  <a:lnTo>
                    <a:pt x="1057" y="1189"/>
                  </a:lnTo>
                  <a:lnTo>
                    <a:pt x="1133" y="1122"/>
                  </a:lnTo>
                  <a:lnTo>
                    <a:pt x="1200" y="1046"/>
                  </a:lnTo>
                  <a:lnTo>
                    <a:pt x="1248" y="960"/>
                  </a:lnTo>
                  <a:lnTo>
                    <a:pt x="1295" y="865"/>
                  </a:lnTo>
                  <a:lnTo>
                    <a:pt x="1313" y="770"/>
                  </a:lnTo>
                  <a:lnTo>
                    <a:pt x="1324" y="655"/>
                  </a:lnTo>
                  <a:lnTo>
                    <a:pt x="1313" y="551"/>
                  </a:lnTo>
                  <a:lnTo>
                    <a:pt x="1295" y="447"/>
                  </a:lnTo>
                  <a:lnTo>
                    <a:pt x="1248" y="352"/>
                  </a:lnTo>
                  <a:lnTo>
                    <a:pt x="1200" y="266"/>
                  </a:lnTo>
                  <a:lnTo>
                    <a:pt x="1133" y="190"/>
                  </a:lnTo>
                  <a:lnTo>
                    <a:pt x="1057" y="123"/>
                  </a:lnTo>
                  <a:lnTo>
                    <a:pt x="971" y="76"/>
                  </a:lnTo>
                  <a:lnTo>
                    <a:pt x="876" y="28"/>
                  </a:lnTo>
                  <a:lnTo>
                    <a:pt x="772" y="9"/>
                  </a:lnTo>
                  <a:lnTo>
                    <a:pt x="666" y="0"/>
                  </a:lnTo>
                  <a:lnTo>
                    <a:pt x="552" y="9"/>
                  </a:lnTo>
                  <a:lnTo>
                    <a:pt x="458" y="28"/>
                  </a:lnTo>
                  <a:lnTo>
                    <a:pt x="363" y="76"/>
                  </a:lnTo>
                  <a:lnTo>
                    <a:pt x="276" y="123"/>
                  </a:lnTo>
                  <a:lnTo>
                    <a:pt x="201" y="190"/>
                  </a:lnTo>
                  <a:lnTo>
                    <a:pt x="134" y="266"/>
                  </a:lnTo>
                  <a:lnTo>
                    <a:pt x="77" y="352"/>
                  </a:lnTo>
                  <a:lnTo>
                    <a:pt x="38" y="447"/>
                  </a:lnTo>
                  <a:lnTo>
                    <a:pt x="10" y="551"/>
                  </a:lnTo>
                  <a:lnTo>
                    <a:pt x="0" y="655"/>
                  </a:lnTo>
                  <a:lnTo>
                    <a:pt x="10" y="770"/>
                  </a:lnTo>
                  <a:lnTo>
                    <a:pt x="38" y="865"/>
                  </a:lnTo>
                  <a:lnTo>
                    <a:pt x="77" y="960"/>
                  </a:lnTo>
                  <a:lnTo>
                    <a:pt x="134" y="1046"/>
                  </a:lnTo>
                  <a:lnTo>
                    <a:pt x="201" y="1122"/>
                  </a:lnTo>
                  <a:lnTo>
                    <a:pt x="276" y="1189"/>
                  </a:lnTo>
                  <a:lnTo>
                    <a:pt x="363" y="1245"/>
                  </a:lnTo>
                  <a:lnTo>
                    <a:pt x="458" y="1284"/>
                  </a:lnTo>
                  <a:lnTo>
                    <a:pt x="552" y="1312"/>
                  </a:lnTo>
                  <a:lnTo>
                    <a:pt x="66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27" name="Freeform 244">
              <a:extLst>
                <a:ext uri="{FF2B5EF4-FFF2-40B4-BE49-F238E27FC236}">
                  <a16:creationId xmlns:a16="http://schemas.microsoft.com/office/drawing/2014/main" id="{E9E1CCAA-83ED-4ACB-8F8B-43343CA5D6B9}"/>
                </a:ext>
              </a:extLst>
            </p:cNvPr>
            <p:cNvSpPr>
              <a:spLocks/>
            </p:cNvSpPr>
            <p:nvPr/>
          </p:nvSpPr>
          <p:spPr bwMode="auto">
            <a:xfrm>
              <a:off x="2703" y="2464"/>
              <a:ext cx="174" cy="173"/>
            </a:xfrm>
            <a:custGeom>
              <a:avLst/>
              <a:gdLst>
                <a:gd name="T0" fmla="*/ 22 w 695"/>
                <a:gd name="T1" fmla="*/ 43 h 694"/>
                <a:gd name="T2" fmla="*/ 25 w 695"/>
                <a:gd name="T3" fmla="*/ 43 h 694"/>
                <a:gd name="T4" fmla="*/ 29 w 695"/>
                <a:gd name="T5" fmla="*/ 42 h 694"/>
                <a:gd name="T6" fmla="*/ 32 w 695"/>
                <a:gd name="T7" fmla="*/ 41 h 694"/>
                <a:gd name="T8" fmla="*/ 35 w 695"/>
                <a:gd name="T9" fmla="*/ 39 h 694"/>
                <a:gd name="T10" fmla="*/ 37 w 695"/>
                <a:gd name="T11" fmla="*/ 37 h 694"/>
                <a:gd name="T12" fmla="*/ 39 w 695"/>
                <a:gd name="T13" fmla="*/ 34 h 694"/>
                <a:gd name="T14" fmla="*/ 41 w 695"/>
                <a:gd name="T15" fmla="*/ 31 h 694"/>
                <a:gd name="T16" fmla="*/ 42 w 695"/>
                <a:gd name="T17" fmla="*/ 28 h 694"/>
                <a:gd name="T18" fmla="*/ 43 w 695"/>
                <a:gd name="T19" fmla="*/ 25 h 694"/>
                <a:gd name="T20" fmla="*/ 44 w 695"/>
                <a:gd name="T21" fmla="*/ 22 h 694"/>
                <a:gd name="T22" fmla="*/ 43 w 695"/>
                <a:gd name="T23" fmla="*/ 18 h 694"/>
                <a:gd name="T24" fmla="*/ 42 w 695"/>
                <a:gd name="T25" fmla="*/ 15 h 694"/>
                <a:gd name="T26" fmla="*/ 41 w 695"/>
                <a:gd name="T27" fmla="*/ 12 h 694"/>
                <a:gd name="T28" fmla="*/ 39 w 695"/>
                <a:gd name="T29" fmla="*/ 9 h 694"/>
                <a:gd name="T30" fmla="*/ 37 w 695"/>
                <a:gd name="T31" fmla="*/ 6 h 694"/>
                <a:gd name="T32" fmla="*/ 35 w 695"/>
                <a:gd name="T33" fmla="*/ 4 h 694"/>
                <a:gd name="T34" fmla="*/ 32 w 695"/>
                <a:gd name="T35" fmla="*/ 2 h 694"/>
                <a:gd name="T36" fmla="*/ 29 w 695"/>
                <a:gd name="T37" fmla="*/ 1 h 694"/>
                <a:gd name="T38" fmla="*/ 25 w 695"/>
                <a:gd name="T39" fmla="*/ 0 h 694"/>
                <a:gd name="T40" fmla="*/ 22 w 695"/>
                <a:gd name="T41" fmla="*/ 0 h 694"/>
                <a:gd name="T42" fmla="*/ 18 w 695"/>
                <a:gd name="T43" fmla="*/ 0 h 694"/>
                <a:gd name="T44" fmla="*/ 15 w 695"/>
                <a:gd name="T45" fmla="*/ 1 h 694"/>
                <a:gd name="T46" fmla="*/ 12 w 695"/>
                <a:gd name="T47" fmla="*/ 2 h 694"/>
                <a:gd name="T48" fmla="*/ 9 w 695"/>
                <a:gd name="T49" fmla="*/ 4 h 694"/>
                <a:gd name="T50" fmla="*/ 6 w 695"/>
                <a:gd name="T51" fmla="*/ 6 h 694"/>
                <a:gd name="T52" fmla="*/ 4 w 695"/>
                <a:gd name="T53" fmla="*/ 9 h 694"/>
                <a:gd name="T54" fmla="*/ 3 w 695"/>
                <a:gd name="T55" fmla="*/ 12 h 694"/>
                <a:gd name="T56" fmla="*/ 1 w 695"/>
                <a:gd name="T57" fmla="*/ 15 h 694"/>
                <a:gd name="T58" fmla="*/ 0 w 695"/>
                <a:gd name="T59" fmla="*/ 18 h 694"/>
                <a:gd name="T60" fmla="*/ 0 w 695"/>
                <a:gd name="T61" fmla="*/ 22 h 694"/>
                <a:gd name="T62" fmla="*/ 0 w 695"/>
                <a:gd name="T63" fmla="*/ 25 h 694"/>
                <a:gd name="T64" fmla="*/ 1 w 695"/>
                <a:gd name="T65" fmla="*/ 28 h 694"/>
                <a:gd name="T66" fmla="*/ 3 w 695"/>
                <a:gd name="T67" fmla="*/ 31 h 694"/>
                <a:gd name="T68" fmla="*/ 4 w 695"/>
                <a:gd name="T69" fmla="*/ 34 h 694"/>
                <a:gd name="T70" fmla="*/ 6 w 695"/>
                <a:gd name="T71" fmla="*/ 37 h 694"/>
                <a:gd name="T72" fmla="*/ 9 w 695"/>
                <a:gd name="T73" fmla="*/ 39 h 694"/>
                <a:gd name="T74" fmla="*/ 12 w 695"/>
                <a:gd name="T75" fmla="*/ 41 h 694"/>
                <a:gd name="T76" fmla="*/ 15 w 695"/>
                <a:gd name="T77" fmla="*/ 42 h 694"/>
                <a:gd name="T78" fmla="*/ 18 w 695"/>
                <a:gd name="T79" fmla="*/ 43 h 694"/>
                <a:gd name="T80" fmla="*/ 22 w 695"/>
                <a:gd name="T81" fmla="*/ 43 h 6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694"/>
                <a:gd name="T125" fmla="*/ 695 w 695"/>
                <a:gd name="T126" fmla="*/ 694 h 6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694">
                  <a:moveTo>
                    <a:pt x="344" y="694"/>
                  </a:moveTo>
                  <a:lnTo>
                    <a:pt x="400" y="694"/>
                  </a:lnTo>
                  <a:lnTo>
                    <a:pt x="457" y="675"/>
                  </a:lnTo>
                  <a:lnTo>
                    <a:pt x="505" y="656"/>
                  </a:lnTo>
                  <a:lnTo>
                    <a:pt x="552" y="627"/>
                  </a:lnTo>
                  <a:lnTo>
                    <a:pt x="591" y="590"/>
                  </a:lnTo>
                  <a:lnTo>
                    <a:pt x="629" y="551"/>
                  </a:lnTo>
                  <a:lnTo>
                    <a:pt x="658" y="504"/>
                  </a:lnTo>
                  <a:lnTo>
                    <a:pt x="677" y="456"/>
                  </a:lnTo>
                  <a:lnTo>
                    <a:pt x="686" y="400"/>
                  </a:lnTo>
                  <a:lnTo>
                    <a:pt x="695" y="352"/>
                  </a:lnTo>
                  <a:lnTo>
                    <a:pt x="686" y="294"/>
                  </a:lnTo>
                  <a:lnTo>
                    <a:pt x="677" y="238"/>
                  </a:lnTo>
                  <a:lnTo>
                    <a:pt x="658" y="190"/>
                  </a:lnTo>
                  <a:lnTo>
                    <a:pt x="629" y="143"/>
                  </a:lnTo>
                  <a:lnTo>
                    <a:pt x="591" y="104"/>
                  </a:lnTo>
                  <a:lnTo>
                    <a:pt x="552" y="67"/>
                  </a:lnTo>
                  <a:lnTo>
                    <a:pt x="505" y="39"/>
                  </a:lnTo>
                  <a:lnTo>
                    <a:pt x="457" y="19"/>
                  </a:lnTo>
                  <a:lnTo>
                    <a:pt x="400" y="0"/>
                  </a:lnTo>
                  <a:lnTo>
                    <a:pt x="344" y="0"/>
                  </a:lnTo>
                  <a:lnTo>
                    <a:pt x="286" y="0"/>
                  </a:lnTo>
                  <a:lnTo>
                    <a:pt x="238" y="19"/>
                  </a:lnTo>
                  <a:lnTo>
                    <a:pt x="182" y="39"/>
                  </a:lnTo>
                  <a:lnTo>
                    <a:pt x="143" y="67"/>
                  </a:lnTo>
                  <a:lnTo>
                    <a:pt x="95" y="104"/>
                  </a:lnTo>
                  <a:lnTo>
                    <a:pt x="67" y="143"/>
                  </a:lnTo>
                  <a:lnTo>
                    <a:pt x="39" y="190"/>
                  </a:lnTo>
                  <a:lnTo>
                    <a:pt x="20" y="238"/>
                  </a:lnTo>
                  <a:lnTo>
                    <a:pt x="0" y="294"/>
                  </a:lnTo>
                  <a:lnTo>
                    <a:pt x="0" y="352"/>
                  </a:lnTo>
                  <a:lnTo>
                    <a:pt x="0" y="400"/>
                  </a:lnTo>
                  <a:lnTo>
                    <a:pt x="20" y="456"/>
                  </a:lnTo>
                  <a:lnTo>
                    <a:pt x="39" y="504"/>
                  </a:lnTo>
                  <a:lnTo>
                    <a:pt x="67" y="551"/>
                  </a:lnTo>
                  <a:lnTo>
                    <a:pt x="95" y="590"/>
                  </a:lnTo>
                  <a:lnTo>
                    <a:pt x="143" y="627"/>
                  </a:lnTo>
                  <a:lnTo>
                    <a:pt x="182" y="656"/>
                  </a:lnTo>
                  <a:lnTo>
                    <a:pt x="238" y="675"/>
                  </a:lnTo>
                  <a:lnTo>
                    <a:pt x="286" y="694"/>
                  </a:lnTo>
                  <a:lnTo>
                    <a:pt x="344" y="69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8" name="Freeform 245">
              <a:extLst>
                <a:ext uri="{FF2B5EF4-FFF2-40B4-BE49-F238E27FC236}">
                  <a16:creationId xmlns:a16="http://schemas.microsoft.com/office/drawing/2014/main" id="{FA592491-DF32-4723-9D7E-E2B5A5C26076}"/>
                </a:ext>
              </a:extLst>
            </p:cNvPr>
            <p:cNvSpPr>
              <a:spLocks/>
            </p:cNvSpPr>
            <p:nvPr/>
          </p:nvSpPr>
          <p:spPr bwMode="auto">
            <a:xfrm>
              <a:off x="2708" y="2466"/>
              <a:ext cx="157" cy="155"/>
            </a:xfrm>
            <a:custGeom>
              <a:avLst/>
              <a:gdLst>
                <a:gd name="T0" fmla="*/ 20 w 627"/>
                <a:gd name="T1" fmla="*/ 39 h 618"/>
                <a:gd name="T2" fmla="*/ 23 w 627"/>
                <a:gd name="T3" fmla="*/ 39 h 618"/>
                <a:gd name="T4" fmla="*/ 26 w 627"/>
                <a:gd name="T5" fmla="*/ 38 h 618"/>
                <a:gd name="T6" fmla="*/ 29 w 627"/>
                <a:gd name="T7" fmla="*/ 37 h 618"/>
                <a:gd name="T8" fmla="*/ 31 w 627"/>
                <a:gd name="T9" fmla="*/ 35 h 618"/>
                <a:gd name="T10" fmla="*/ 33 w 627"/>
                <a:gd name="T11" fmla="*/ 34 h 618"/>
                <a:gd name="T12" fmla="*/ 35 w 627"/>
                <a:gd name="T13" fmla="*/ 31 h 618"/>
                <a:gd name="T14" fmla="*/ 37 w 627"/>
                <a:gd name="T15" fmla="*/ 29 h 618"/>
                <a:gd name="T16" fmla="*/ 38 w 627"/>
                <a:gd name="T17" fmla="*/ 26 h 618"/>
                <a:gd name="T18" fmla="*/ 39 w 627"/>
                <a:gd name="T19" fmla="*/ 23 h 618"/>
                <a:gd name="T20" fmla="*/ 39 w 627"/>
                <a:gd name="T21" fmla="*/ 20 h 618"/>
                <a:gd name="T22" fmla="*/ 39 w 627"/>
                <a:gd name="T23" fmla="*/ 16 h 618"/>
                <a:gd name="T24" fmla="*/ 38 w 627"/>
                <a:gd name="T25" fmla="*/ 13 h 618"/>
                <a:gd name="T26" fmla="*/ 37 w 627"/>
                <a:gd name="T27" fmla="*/ 11 h 618"/>
                <a:gd name="T28" fmla="*/ 35 w 627"/>
                <a:gd name="T29" fmla="*/ 8 h 618"/>
                <a:gd name="T30" fmla="*/ 33 w 627"/>
                <a:gd name="T31" fmla="*/ 6 h 618"/>
                <a:gd name="T32" fmla="*/ 31 w 627"/>
                <a:gd name="T33" fmla="*/ 4 h 618"/>
                <a:gd name="T34" fmla="*/ 29 w 627"/>
                <a:gd name="T35" fmla="*/ 3 h 618"/>
                <a:gd name="T36" fmla="*/ 26 w 627"/>
                <a:gd name="T37" fmla="*/ 1 h 618"/>
                <a:gd name="T38" fmla="*/ 23 w 627"/>
                <a:gd name="T39" fmla="*/ 1 h 618"/>
                <a:gd name="T40" fmla="*/ 20 w 627"/>
                <a:gd name="T41" fmla="*/ 0 h 618"/>
                <a:gd name="T42" fmla="*/ 17 w 627"/>
                <a:gd name="T43" fmla="*/ 1 h 618"/>
                <a:gd name="T44" fmla="*/ 14 w 627"/>
                <a:gd name="T45" fmla="*/ 1 h 618"/>
                <a:gd name="T46" fmla="*/ 11 w 627"/>
                <a:gd name="T47" fmla="*/ 3 h 618"/>
                <a:gd name="T48" fmla="*/ 8 w 627"/>
                <a:gd name="T49" fmla="*/ 4 h 618"/>
                <a:gd name="T50" fmla="*/ 6 w 627"/>
                <a:gd name="T51" fmla="*/ 6 h 618"/>
                <a:gd name="T52" fmla="*/ 4 w 627"/>
                <a:gd name="T53" fmla="*/ 8 h 618"/>
                <a:gd name="T54" fmla="*/ 3 w 627"/>
                <a:gd name="T55" fmla="*/ 11 h 618"/>
                <a:gd name="T56" fmla="*/ 1 w 627"/>
                <a:gd name="T57" fmla="*/ 13 h 618"/>
                <a:gd name="T58" fmla="*/ 1 w 627"/>
                <a:gd name="T59" fmla="*/ 16 h 618"/>
                <a:gd name="T60" fmla="*/ 0 w 627"/>
                <a:gd name="T61" fmla="*/ 20 h 618"/>
                <a:gd name="T62" fmla="*/ 0 w 627"/>
                <a:gd name="T63" fmla="*/ 20 h 618"/>
                <a:gd name="T64" fmla="*/ 0 w 627"/>
                <a:gd name="T65" fmla="*/ 21 h 618"/>
                <a:gd name="T66" fmla="*/ 1 w 627"/>
                <a:gd name="T67" fmla="*/ 24 h 618"/>
                <a:gd name="T68" fmla="*/ 2 w 627"/>
                <a:gd name="T69" fmla="*/ 26 h 618"/>
                <a:gd name="T70" fmla="*/ 3 w 627"/>
                <a:gd name="T71" fmla="*/ 29 h 618"/>
                <a:gd name="T72" fmla="*/ 4 w 627"/>
                <a:gd name="T73" fmla="*/ 32 h 618"/>
                <a:gd name="T74" fmla="*/ 7 w 627"/>
                <a:gd name="T75" fmla="*/ 34 h 618"/>
                <a:gd name="T76" fmla="*/ 8 w 627"/>
                <a:gd name="T77" fmla="*/ 35 h 618"/>
                <a:gd name="T78" fmla="*/ 11 w 627"/>
                <a:gd name="T79" fmla="*/ 37 h 618"/>
                <a:gd name="T80" fmla="*/ 14 w 627"/>
                <a:gd name="T81" fmla="*/ 38 h 618"/>
                <a:gd name="T82" fmla="*/ 17 w 627"/>
                <a:gd name="T83" fmla="*/ 39 h 618"/>
                <a:gd name="T84" fmla="*/ 20 w 627"/>
                <a:gd name="T85" fmla="*/ 39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7"/>
                <a:gd name="T130" fmla="*/ 0 h 618"/>
                <a:gd name="T131" fmla="*/ 627 w 627"/>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7" h="618">
                  <a:moveTo>
                    <a:pt x="313" y="618"/>
                  </a:moveTo>
                  <a:lnTo>
                    <a:pt x="361" y="618"/>
                  </a:lnTo>
                  <a:lnTo>
                    <a:pt x="409" y="609"/>
                  </a:lnTo>
                  <a:lnTo>
                    <a:pt x="456" y="590"/>
                  </a:lnTo>
                  <a:lnTo>
                    <a:pt x="495" y="562"/>
                  </a:lnTo>
                  <a:lnTo>
                    <a:pt x="532" y="533"/>
                  </a:lnTo>
                  <a:lnTo>
                    <a:pt x="562" y="495"/>
                  </a:lnTo>
                  <a:lnTo>
                    <a:pt x="590" y="456"/>
                  </a:lnTo>
                  <a:lnTo>
                    <a:pt x="609" y="409"/>
                  </a:lnTo>
                  <a:lnTo>
                    <a:pt x="618" y="361"/>
                  </a:lnTo>
                  <a:lnTo>
                    <a:pt x="627" y="314"/>
                  </a:lnTo>
                  <a:lnTo>
                    <a:pt x="618" y="257"/>
                  </a:lnTo>
                  <a:lnTo>
                    <a:pt x="609" y="210"/>
                  </a:lnTo>
                  <a:lnTo>
                    <a:pt x="590" y="171"/>
                  </a:lnTo>
                  <a:lnTo>
                    <a:pt x="562" y="123"/>
                  </a:lnTo>
                  <a:lnTo>
                    <a:pt x="532" y="95"/>
                  </a:lnTo>
                  <a:lnTo>
                    <a:pt x="495" y="58"/>
                  </a:lnTo>
                  <a:lnTo>
                    <a:pt x="456" y="39"/>
                  </a:lnTo>
                  <a:lnTo>
                    <a:pt x="409" y="19"/>
                  </a:lnTo>
                  <a:lnTo>
                    <a:pt x="361" y="10"/>
                  </a:lnTo>
                  <a:lnTo>
                    <a:pt x="313" y="0"/>
                  </a:lnTo>
                  <a:lnTo>
                    <a:pt x="266" y="10"/>
                  </a:lnTo>
                  <a:lnTo>
                    <a:pt x="218" y="19"/>
                  </a:lnTo>
                  <a:lnTo>
                    <a:pt x="171" y="39"/>
                  </a:lnTo>
                  <a:lnTo>
                    <a:pt x="133" y="58"/>
                  </a:lnTo>
                  <a:lnTo>
                    <a:pt x="95" y="95"/>
                  </a:lnTo>
                  <a:lnTo>
                    <a:pt x="66" y="123"/>
                  </a:lnTo>
                  <a:lnTo>
                    <a:pt x="38" y="171"/>
                  </a:lnTo>
                  <a:lnTo>
                    <a:pt x="19" y="210"/>
                  </a:lnTo>
                  <a:lnTo>
                    <a:pt x="10" y="257"/>
                  </a:lnTo>
                  <a:lnTo>
                    <a:pt x="0" y="314"/>
                  </a:lnTo>
                  <a:lnTo>
                    <a:pt x="0" y="324"/>
                  </a:lnTo>
                  <a:lnTo>
                    <a:pt x="0" y="333"/>
                  </a:lnTo>
                  <a:lnTo>
                    <a:pt x="10" y="380"/>
                  </a:lnTo>
                  <a:lnTo>
                    <a:pt x="28" y="419"/>
                  </a:lnTo>
                  <a:lnTo>
                    <a:pt x="47" y="467"/>
                  </a:lnTo>
                  <a:lnTo>
                    <a:pt x="66" y="504"/>
                  </a:lnTo>
                  <a:lnTo>
                    <a:pt x="105" y="533"/>
                  </a:lnTo>
                  <a:lnTo>
                    <a:pt x="133" y="562"/>
                  </a:lnTo>
                  <a:lnTo>
                    <a:pt x="171" y="590"/>
                  </a:lnTo>
                  <a:lnTo>
                    <a:pt x="218" y="609"/>
                  </a:lnTo>
                  <a:lnTo>
                    <a:pt x="266" y="618"/>
                  </a:lnTo>
                  <a:lnTo>
                    <a:pt x="313" y="618"/>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29" name="Freeform 246">
              <a:extLst>
                <a:ext uri="{FF2B5EF4-FFF2-40B4-BE49-F238E27FC236}">
                  <a16:creationId xmlns:a16="http://schemas.microsoft.com/office/drawing/2014/main" id="{590D3310-BFE5-42E8-9610-4714AB22F31C}"/>
                </a:ext>
              </a:extLst>
            </p:cNvPr>
            <p:cNvSpPr>
              <a:spLocks/>
            </p:cNvSpPr>
            <p:nvPr/>
          </p:nvSpPr>
          <p:spPr bwMode="auto">
            <a:xfrm>
              <a:off x="2715" y="2469"/>
              <a:ext cx="136" cy="137"/>
            </a:xfrm>
            <a:custGeom>
              <a:avLst/>
              <a:gdLst>
                <a:gd name="T0" fmla="*/ 17 w 543"/>
                <a:gd name="T1" fmla="*/ 34 h 552"/>
                <a:gd name="T2" fmla="*/ 20 w 543"/>
                <a:gd name="T3" fmla="*/ 33 h 552"/>
                <a:gd name="T4" fmla="*/ 23 w 543"/>
                <a:gd name="T5" fmla="*/ 33 h 552"/>
                <a:gd name="T6" fmla="*/ 25 w 543"/>
                <a:gd name="T7" fmla="*/ 32 h 552"/>
                <a:gd name="T8" fmla="*/ 28 w 543"/>
                <a:gd name="T9" fmla="*/ 31 h 552"/>
                <a:gd name="T10" fmla="*/ 29 w 543"/>
                <a:gd name="T11" fmla="*/ 29 h 552"/>
                <a:gd name="T12" fmla="*/ 31 w 543"/>
                <a:gd name="T13" fmla="*/ 27 h 552"/>
                <a:gd name="T14" fmla="*/ 32 w 543"/>
                <a:gd name="T15" fmla="*/ 25 h 552"/>
                <a:gd name="T16" fmla="*/ 34 w 543"/>
                <a:gd name="T17" fmla="*/ 22 h 552"/>
                <a:gd name="T18" fmla="*/ 34 w 543"/>
                <a:gd name="T19" fmla="*/ 20 h 552"/>
                <a:gd name="T20" fmla="*/ 34 w 543"/>
                <a:gd name="T21" fmla="*/ 17 h 552"/>
                <a:gd name="T22" fmla="*/ 34 w 543"/>
                <a:gd name="T23" fmla="*/ 14 h 552"/>
                <a:gd name="T24" fmla="*/ 34 w 543"/>
                <a:gd name="T25" fmla="*/ 12 h 552"/>
                <a:gd name="T26" fmla="*/ 32 w 543"/>
                <a:gd name="T27" fmla="*/ 9 h 552"/>
                <a:gd name="T28" fmla="*/ 31 w 543"/>
                <a:gd name="T29" fmla="*/ 7 h 552"/>
                <a:gd name="T30" fmla="*/ 29 w 543"/>
                <a:gd name="T31" fmla="*/ 5 h 552"/>
                <a:gd name="T32" fmla="*/ 28 w 543"/>
                <a:gd name="T33" fmla="*/ 3 h 552"/>
                <a:gd name="T34" fmla="*/ 25 w 543"/>
                <a:gd name="T35" fmla="*/ 2 h 552"/>
                <a:gd name="T36" fmla="*/ 23 w 543"/>
                <a:gd name="T37" fmla="*/ 1 h 552"/>
                <a:gd name="T38" fmla="*/ 20 w 543"/>
                <a:gd name="T39" fmla="*/ 0 h 552"/>
                <a:gd name="T40" fmla="*/ 17 w 543"/>
                <a:gd name="T41" fmla="*/ 0 h 552"/>
                <a:gd name="T42" fmla="*/ 14 w 543"/>
                <a:gd name="T43" fmla="*/ 0 h 552"/>
                <a:gd name="T44" fmla="*/ 12 w 543"/>
                <a:gd name="T45" fmla="*/ 1 h 552"/>
                <a:gd name="T46" fmla="*/ 10 w 543"/>
                <a:gd name="T47" fmla="*/ 2 h 552"/>
                <a:gd name="T48" fmla="*/ 7 w 543"/>
                <a:gd name="T49" fmla="*/ 3 h 552"/>
                <a:gd name="T50" fmla="*/ 6 w 543"/>
                <a:gd name="T51" fmla="*/ 5 h 552"/>
                <a:gd name="T52" fmla="*/ 4 w 543"/>
                <a:gd name="T53" fmla="*/ 7 h 552"/>
                <a:gd name="T54" fmla="*/ 2 w 543"/>
                <a:gd name="T55" fmla="*/ 9 h 552"/>
                <a:gd name="T56" fmla="*/ 1 w 543"/>
                <a:gd name="T57" fmla="*/ 12 h 552"/>
                <a:gd name="T58" fmla="*/ 1 w 543"/>
                <a:gd name="T59" fmla="*/ 14 h 552"/>
                <a:gd name="T60" fmla="*/ 0 w 543"/>
                <a:gd name="T61" fmla="*/ 17 h 552"/>
                <a:gd name="T62" fmla="*/ 0 w 543"/>
                <a:gd name="T63" fmla="*/ 18 h 552"/>
                <a:gd name="T64" fmla="*/ 1 w 543"/>
                <a:gd name="T65" fmla="*/ 21 h 552"/>
                <a:gd name="T66" fmla="*/ 1 w 543"/>
                <a:gd name="T67" fmla="*/ 23 h 552"/>
                <a:gd name="T68" fmla="*/ 3 w 543"/>
                <a:gd name="T69" fmla="*/ 25 h 552"/>
                <a:gd name="T70" fmla="*/ 4 w 543"/>
                <a:gd name="T71" fmla="*/ 27 h 552"/>
                <a:gd name="T72" fmla="*/ 6 w 543"/>
                <a:gd name="T73" fmla="*/ 29 h 552"/>
                <a:gd name="T74" fmla="*/ 7 w 543"/>
                <a:gd name="T75" fmla="*/ 31 h 552"/>
                <a:gd name="T76" fmla="*/ 10 w 543"/>
                <a:gd name="T77" fmla="*/ 32 h 552"/>
                <a:gd name="T78" fmla="*/ 12 w 543"/>
                <a:gd name="T79" fmla="*/ 33 h 552"/>
                <a:gd name="T80" fmla="*/ 14 w 543"/>
                <a:gd name="T81" fmla="*/ 33 h 552"/>
                <a:gd name="T82" fmla="*/ 17 w 543"/>
                <a:gd name="T83" fmla="*/ 34 h 55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43"/>
                <a:gd name="T127" fmla="*/ 0 h 552"/>
                <a:gd name="T128" fmla="*/ 543 w 543"/>
                <a:gd name="T129" fmla="*/ 552 h 55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43" h="552">
                  <a:moveTo>
                    <a:pt x="276" y="552"/>
                  </a:moveTo>
                  <a:lnTo>
                    <a:pt x="314" y="541"/>
                  </a:lnTo>
                  <a:lnTo>
                    <a:pt x="363" y="532"/>
                  </a:lnTo>
                  <a:lnTo>
                    <a:pt x="400" y="513"/>
                  </a:lnTo>
                  <a:lnTo>
                    <a:pt x="439" y="494"/>
                  </a:lnTo>
                  <a:lnTo>
                    <a:pt x="467" y="466"/>
                  </a:lnTo>
                  <a:lnTo>
                    <a:pt x="495" y="437"/>
                  </a:lnTo>
                  <a:lnTo>
                    <a:pt x="514" y="399"/>
                  </a:lnTo>
                  <a:lnTo>
                    <a:pt x="534" y="361"/>
                  </a:lnTo>
                  <a:lnTo>
                    <a:pt x="543" y="323"/>
                  </a:lnTo>
                  <a:lnTo>
                    <a:pt x="543" y="275"/>
                  </a:lnTo>
                  <a:lnTo>
                    <a:pt x="543" y="228"/>
                  </a:lnTo>
                  <a:lnTo>
                    <a:pt x="534" y="191"/>
                  </a:lnTo>
                  <a:lnTo>
                    <a:pt x="514" y="152"/>
                  </a:lnTo>
                  <a:lnTo>
                    <a:pt x="495" y="113"/>
                  </a:lnTo>
                  <a:lnTo>
                    <a:pt x="467" y="85"/>
                  </a:lnTo>
                  <a:lnTo>
                    <a:pt x="439" y="57"/>
                  </a:lnTo>
                  <a:lnTo>
                    <a:pt x="400" y="29"/>
                  </a:lnTo>
                  <a:lnTo>
                    <a:pt x="363" y="20"/>
                  </a:lnTo>
                  <a:lnTo>
                    <a:pt x="314" y="9"/>
                  </a:lnTo>
                  <a:lnTo>
                    <a:pt x="276" y="0"/>
                  </a:lnTo>
                  <a:lnTo>
                    <a:pt x="229" y="9"/>
                  </a:lnTo>
                  <a:lnTo>
                    <a:pt x="190" y="20"/>
                  </a:lnTo>
                  <a:lnTo>
                    <a:pt x="153" y="29"/>
                  </a:lnTo>
                  <a:lnTo>
                    <a:pt x="114" y="57"/>
                  </a:lnTo>
                  <a:lnTo>
                    <a:pt x="86" y="85"/>
                  </a:lnTo>
                  <a:lnTo>
                    <a:pt x="58" y="113"/>
                  </a:lnTo>
                  <a:lnTo>
                    <a:pt x="29" y="152"/>
                  </a:lnTo>
                  <a:lnTo>
                    <a:pt x="19" y="191"/>
                  </a:lnTo>
                  <a:lnTo>
                    <a:pt x="10" y="228"/>
                  </a:lnTo>
                  <a:lnTo>
                    <a:pt x="0" y="275"/>
                  </a:lnTo>
                  <a:lnTo>
                    <a:pt x="0" y="286"/>
                  </a:lnTo>
                  <a:lnTo>
                    <a:pt x="10" y="333"/>
                  </a:lnTo>
                  <a:lnTo>
                    <a:pt x="19" y="370"/>
                  </a:lnTo>
                  <a:lnTo>
                    <a:pt x="38" y="409"/>
                  </a:lnTo>
                  <a:lnTo>
                    <a:pt x="58" y="437"/>
                  </a:lnTo>
                  <a:lnTo>
                    <a:pt x="86" y="476"/>
                  </a:lnTo>
                  <a:lnTo>
                    <a:pt x="114" y="494"/>
                  </a:lnTo>
                  <a:lnTo>
                    <a:pt x="153" y="523"/>
                  </a:lnTo>
                  <a:lnTo>
                    <a:pt x="190" y="532"/>
                  </a:lnTo>
                  <a:lnTo>
                    <a:pt x="229" y="541"/>
                  </a:lnTo>
                  <a:lnTo>
                    <a:pt x="276" y="55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0" name="Freeform 247">
              <a:extLst>
                <a:ext uri="{FF2B5EF4-FFF2-40B4-BE49-F238E27FC236}">
                  <a16:creationId xmlns:a16="http://schemas.microsoft.com/office/drawing/2014/main" id="{7E65EAAC-0130-42F4-94BD-6CC67B123A08}"/>
                </a:ext>
              </a:extLst>
            </p:cNvPr>
            <p:cNvSpPr>
              <a:spLocks/>
            </p:cNvSpPr>
            <p:nvPr/>
          </p:nvSpPr>
          <p:spPr bwMode="auto">
            <a:xfrm>
              <a:off x="2723" y="2473"/>
              <a:ext cx="116" cy="117"/>
            </a:xfrm>
            <a:custGeom>
              <a:avLst/>
              <a:gdLst>
                <a:gd name="T0" fmla="*/ 15 w 466"/>
                <a:gd name="T1" fmla="*/ 29 h 465"/>
                <a:gd name="T2" fmla="*/ 17 w 466"/>
                <a:gd name="T3" fmla="*/ 29 h 465"/>
                <a:gd name="T4" fmla="*/ 19 w 466"/>
                <a:gd name="T5" fmla="*/ 29 h 465"/>
                <a:gd name="T6" fmla="*/ 21 w 466"/>
                <a:gd name="T7" fmla="*/ 28 h 465"/>
                <a:gd name="T8" fmla="*/ 23 w 466"/>
                <a:gd name="T9" fmla="*/ 26 h 465"/>
                <a:gd name="T10" fmla="*/ 25 w 466"/>
                <a:gd name="T11" fmla="*/ 25 h 465"/>
                <a:gd name="T12" fmla="*/ 26 w 466"/>
                <a:gd name="T13" fmla="*/ 23 h 465"/>
                <a:gd name="T14" fmla="*/ 27 w 466"/>
                <a:gd name="T15" fmla="*/ 22 h 465"/>
                <a:gd name="T16" fmla="*/ 28 w 466"/>
                <a:gd name="T17" fmla="*/ 19 h 465"/>
                <a:gd name="T18" fmla="*/ 29 w 466"/>
                <a:gd name="T19" fmla="*/ 17 h 465"/>
                <a:gd name="T20" fmla="*/ 29 w 466"/>
                <a:gd name="T21" fmla="*/ 14 h 465"/>
                <a:gd name="T22" fmla="*/ 29 w 466"/>
                <a:gd name="T23" fmla="*/ 12 h 465"/>
                <a:gd name="T24" fmla="*/ 28 w 466"/>
                <a:gd name="T25" fmla="*/ 10 h 465"/>
                <a:gd name="T26" fmla="*/ 27 w 466"/>
                <a:gd name="T27" fmla="*/ 8 h 465"/>
                <a:gd name="T28" fmla="*/ 26 w 466"/>
                <a:gd name="T29" fmla="*/ 6 h 465"/>
                <a:gd name="T30" fmla="*/ 25 w 466"/>
                <a:gd name="T31" fmla="*/ 4 h 465"/>
                <a:gd name="T32" fmla="*/ 23 w 466"/>
                <a:gd name="T33" fmla="*/ 2 h 465"/>
                <a:gd name="T34" fmla="*/ 21 w 466"/>
                <a:gd name="T35" fmla="*/ 1 h 465"/>
                <a:gd name="T36" fmla="*/ 19 w 466"/>
                <a:gd name="T37" fmla="*/ 1 h 465"/>
                <a:gd name="T38" fmla="*/ 17 w 466"/>
                <a:gd name="T39" fmla="*/ 0 h 465"/>
                <a:gd name="T40" fmla="*/ 15 w 466"/>
                <a:gd name="T41" fmla="*/ 0 h 465"/>
                <a:gd name="T42" fmla="*/ 12 w 466"/>
                <a:gd name="T43" fmla="*/ 0 h 465"/>
                <a:gd name="T44" fmla="*/ 10 w 466"/>
                <a:gd name="T45" fmla="*/ 1 h 465"/>
                <a:gd name="T46" fmla="*/ 8 w 466"/>
                <a:gd name="T47" fmla="*/ 1 h 465"/>
                <a:gd name="T48" fmla="*/ 6 w 466"/>
                <a:gd name="T49" fmla="*/ 2 h 465"/>
                <a:gd name="T50" fmla="*/ 4 w 466"/>
                <a:gd name="T51" fmla="*/ 4 h 465"/>
                <a:gd name="T52" fmla="*/ 3 w 466"/>
                <a:gd name="T53" fmla="*/ 5 h 465"/>
                <a:gd name="T54" fmla="*/ 2 w 466"/>
                <a:gd name="T55" fmla="*/ 8 h 465"/>
                <a:gd name="T56" fmla="*/ 0 w 466"/>
                <a:gd name="T57" fmla="*/ 10 h 465"/>
                <a:gd name="T58" fmla="*/ 0 w 466"/>
                <a:gd name="T59" fmla="*/ 12 h 465"/>
                <a:gd name="T60" fmla="*/ 0 w 466"/>
                <a:gd name="T61" fmla="*/ 14 h 465"/>
                <a:gd name="T62" fmla="*/ 0 w 466"/>
                <a:gd name="T63" fmla="*/ 15 h 465"/>
                <a:gd name="T64" fmla="*/ 0 w 466"/>
                <a:gd name="T65" fmla="*/ 17 h 465"/>
                <a:gd name="T66" fmla="*/ 0 w 466"/>
                <a:gd name="T67" fmla="*/ 20 h 465"/>
                <a:gd name="T68" fmla="*/ 2 w 466"/>
                <a:gd name="T69" fmla="*/ 22 h 465"/>
                <a:gd name="T70" fmla="*/ 3 w 466"/>
                <a:gd name="T71" fmla="*/ 23 h 465"/>
                <a:gd name="T72" fmla="*/ 4 w 466"/>
                <a:gd name="T73" fmla="*/ 25 h 465"/>
                <a:gd name="T74" fmla="*/ 6 w 466"/>
                <a:gd name="T75" fmla="*/ 26 h 465"/>
                <a:gd name="T76" fmla="*/ 8 w 466"/>
                <a:gd name="T77" fmla="*/ 28 h 465"/>
                <a:gd name="T78" fmla="*/ 10 w 466"/>
                <a:gd name="T79" fmla="*/ 29 h 465"/>
                <a:gd name="T80" fmla="*/ 12 w 466"/>
                <a:gd name="T81" fmla="*/ 29 h 465"/>
                <a:gd name="T82" fmla="*/ 15 w 466"/>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6"/>
                <a:gd name="T127" fmla="*/ 0 h 465"/>
                <a:gd name="T128" fmla="*/ 466 w 466"/>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6" h="465">
                  <a:moveTo>
                    <a:pt x="238" y="465"/>
                  </a:moveTo>
                  <a:lnTo>
                    <a:pt x="276" y="465"/>
                  </a:lnTo>
                  <a:lnTo>
                    <a:pt x="304" y="456"/>
                  </a:lnTo>
                  <a:lnTo>
                    <a:pt x="343" y="437"/>
                  </a:lnTo>
                  <a:lnTo>
                    <a:pt x="371" y="417"/>
                  </a:lnTo>
                  <a:lnTo>
                    <a:pt x="399" y="398"/>
                  </a:lnTo>
                  <a:lnTo>
                    <a:pt x="419" y="370"/>
                  </a:lnTo>
                  <a:lnTo>
                    <a:pt x="438" y="341"/>
                  </a:lnTo>
                  <a:lnTo>
                    <a:pt x="457" y="303"/>
                  </a:lnTo>
                  <a:lnTo>
                    <a:pt x="466" y="266"/>
                  </a:lnTo>
                  <a:lnTo>
                    <a:pt x="466" y="227"/>
                  </a:lnTo>
                  <a:lnTo>
                    <a:pt x="466" y="189"/>
                  </a:lnTo>
                  <a:lnTo>
                    <a:pt x="457" y="151"/>
                  </a:lnTo>
                  <a:lnTo>
                    <a:pt x="438" y="123"/>
                  </a:lnTo>
                  <a:lnTo>
                    <a:pt x="419" y="93"/>
                  </a:lnTo>
                  <a:lnTo>
                    <a:pt x="399" y="65"/>
                  </a:lnTo>
                  <a:lnTo>
                    <a:pt x="371" y="37"/>
                  </a:lnTo>
                  <a:lnTo>
                    <a:pt x="343" y="18"/>
                  </a:lnTo>
                  <a:lnTo>
                    <a:pt x="304" y="9"/>
                  </a:lnTo>
                  <a:lnTo>
                    <a:pt x="276" y="0"/>
                  </a:lnTo>
                  <a:lnTo>
                    <a:pt x="238" y="0"/>
                  </a:lnTo>
                  <a:lnTo>
                    <a:pt x="200" y="0"/>
                  </a:lnTo>
                  <a:lnTo>
                    <a:pt x="161" y="9"/>
                  </a:lnTo>
                  <a:lnTo>
                    <a:pt x="124" y="18"/>
                  </a:lnTo>
                  <a:lnTo>
                    <a:pt x="96" y="37"/>
                  </a:lnTo>
                  <a:lnTo>
                    <a:pt x="66" y="65"/>
                  </a:lnTo>
                  <a:lnTo>
                    <a:pt x="48" y="84"/>
                  </a:lnTo>
                  <a:lnTo>
                    <a:pt x="29" y="123"/>
                  </a:lnTo>
                  <a:lnTo>
                    <a:pt x="9" y="151"/>
                  </a:lnTo>
                  <a:lnTo>
                    <a:pt x="0" y="189"/>
                  </a:lnTo>
                  <a:lnTo>
                    <a:pt x="0" y="227"/>
                  </a:lnTo>
                  <a:lnTo>
                    <a:pt x="0" y="236"/>
                  </a:lnTo>
                  <a:lnTo>
                    <a:pt x="0" y="275"/>
                  </a:lnTo>
                  <a:lnTo>
                    <a:pt x="9" y="313"/>
                  </a:lnTo>
                  <a:lnTo>
                    <a:pt x="29" y="341"/>
                  </a:lnTo>
                  <a:lnTo>
                    <a:pt x="48" y="370"/>
                  </a:lnTo>
                  <a:lnTo>
                    <a:pt x="66" y="398"/>
                  </a:lnTo>
                  <a:lnTo>
                    <a:pt x="96" y="417"/>
                  </a:lnTo>
                  <a:lnTo>
                    <a:pt x="124" y="437"/>
                  </a:lnTo>
                  <a:lnTo>
                    <a:pt x="161" y="456"/>
                  </a:lnTo>
                  <a:lnTo>
                    <a:pt x="200" y="465"/>
                  </a:lnTo>
                  <a:lnTo>
                    <a:pt x="238" y="465"/>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1" name="Freeform 248">
              <a:extLst>
                <a:ext uri="{FF2B5EF4-FFF2-40B4-BE49-F238E27FC236}">
                  <a16:creationId xmlns:a16="http://schemas.microsoft.com/office/drawing/2014/main" id="{0BF0AFF0-DD29-4F18-83F5-73040D6A5077}"/>
                </a:ext>
              </a:extLst>
            </p:cNvPr>
            <p:cNvSpPr>
              <a:spLocks/>
            </p:cNvSpPr>
            <p:nvPr/>
          </p:nvSpPr>
          <p:spPr bwMode="auto">
            <a:xfrm>
              <a:off x="2730" y="2476"/>
              <a:ext cx="97" cy="97"/>
            </a:xfrm>
            <a:custGeom>
              <a:avLst/>
              <a:gdLst>
                <a:gd name="T0" fmla="*/ 12 w 390"/>
                <a:gd name="T1" fmla="*/ 24 h 389"/>
                <a:gd name="T2" fmla="*/ 14 w 390"/>
                <a:gd name="T3" fmla="*/ 24 h 389"/>
                <a:gd name="T4" fmla="*/ 16 w 390"/>
                <a:gd name="T5" fmla="*/ 24 h 389"/>
                <a:gd name="T6" fmla="*/ 18 w 390"/>
                <a:gd name="T7" fmla="*/ 23 h 389"/>
                <a:gd name="T8" fmla="*/ 19 w 390"/>
                <a:gd name="T9" fmla="*/ 22 h 389"/>
                <a:gd name="T10" fmla="*/ 21 w 390"/>
                <a:gd name="T11" fmla="*/ 21 h 389"/>
                <a:gd name="T12" fmla="*/ 22 w 390"/>
                <a:gd name="T13" fmla="*/ 19 h 389"/>
                <a:gd name="T14" fmla="*/ 23 w 390"/>
                <a:gd name="T15" fmla="*/ 18 h 389"/>
                <a:gd name="T16" fmla="*/ 24 w 390"/>
                <a:gd name="T17" fmla="*/ 16 h 389"/>
                <a:gd name="T18" fmla="*/ 24 w 390"/>
                <a:gd name="T19" fmla="*/ 14 h 389"/>
                <a:gd name="T20" fmla="*/ 24 w 390"/>
                <a:gd name="T21" fmla="*/ 12 h 389"/>
                <a:gd name="T22" fmla="*/ 24 w 390"/>
                <a:gd name="T23" fmla="*/ 10 h 389"/>
                <a:gd name="T24" fmla="*/ 24 w 390"/>
                <a:gd name="T25" fmla="*/ 8 h 389"/>
                <a:gd name="T26" fmla="*/ 23 w 390"/>
                <a:gd name="T27" fmla="*/ 6 h 389"/>
                <a:gd name="T28" fmla="*/ 22 w 390"/>
                <a:gd name="T29" fmla="*/ 5 h 389"/>
                <a:gd name="T30" fmla="*/ 21 w 390"/>
                <a:gd name="T31" fmla="*/ 3 h 389"/>
                <a:gd name="T32" fmla="*/ 19 w 390"/>
                <a:gd name="T33" fmla="*/ 2 h 389"/>
                <a:gd name="T34" fmla="*/ 18 w 390"/>
                <a:gd name="T35" fmla="*/ 1 h 389"/>
                <a:gd name="T36" fmla="*/ 16 w 390"/>
                <a:gd name="T37" fmla="*/ 0 h 389"/>
                <a:gd name="T38" fmla="*/ 14 w 390"/>
                <a:gd name="T39" fmla="*/ 0 h 389"/>
                <a:gd name="T40" fmla="*/ 12 w 390"/>
                <a:gd name="T41" fmla="*/ 0 h 389"/>
                <a:gd name="T42" fmla="*/ 10 w 390"/>
                <a:gd name="T43" fmla="*/ 0 h 389"/>
                <a:gd name="T44" fmla="*/ 8 w 390"/>
                <a:gd name="T45" fmla="*/ 0 h 389"/>
                <a:gd name="T46" fmla="*/ 6 w 390"/>
                <a:gd name="T47" fmla="*/ 1 h 389"/>
                <a:gd name="T48" fmla="*/ 5 w 390"/>
                <a:gd name="T49" fmla="*/ 2 h 389"/>
                <a:gd name="T50" fmla="*/ 3 w 390"/>
                <a:gd name="T51" fmla="*/ 3 h 389"/>
                <a:gd name="T52" fmla="*/ 2 w 390"/>
                <a:gd name="T53" fmla="*/ 5 h 389"/>
                <a:gd name="T54" fmla="*/ 1 w 390"/>
                <a:gd name="T55" fmla="*/ 6 h 389"/>
                <a:gd name="T56" fmla="*/ 0 w 390"/>
                <a:gd name="T57" fmla="*/ 8 h 389"/>
                <a:gd name="T58" fmla="*/ 0 w 390"/>
                <a:gd name="T59" fmla="*/ 9 h 389"/>
                <a:gd name="T60" fmla="*/ 0 w 390"/>
                <a:gd name="T61" fmla="*/ 12 h 389"/>
                <a:gd name="T62" fmla="*/ 0 w 390"/>
                <a:gd name="T63" fmla="*/ 12 h 389"/>
                <a:gd name="T64" fmla="*/ 0 w 390"/>
                <a:gd name="T65" fmla="*/ 14 h 389"/>
                <a:gd name="T66" fmla="*/ 0 w 390"/>
                <a:gd name="T67" fmla="*/ 16 h 389"/>
                <a:gd name="T68" fmla="*/ 1 w 390"/>
                <a:gd name="T69" fmla="*/ 18 h 389"/>
                <a:gd name="T70" fmla="*/ 2 w 390"/>
                <a:gd name="T71" fmla="*/ 19 h 389"/>
                <a:gd name="T72" fmla="*/ 3 w 390"/>
                <a:gd name="T73" fmla="*/ 21 h 389"/>
                <a:gd name="T74" fmla="*/ 5 w 390"/>
                <a:gd name="T75" fmla="*/ 22 h 389"/>
                <a:gd name="T76" fmla="*/ 6 w 390"/>
                <a:gd name="T77" fmla="*/ 23 h 389"/>
                <a:gd name="T78" fmla="*/ 8 w 390"/>
                <a:gd name="T79" fmla="*/ 24 h 389"/>
                <a:gd name="T80" fmla="*/ 10 w 390"/>
                <a:gd name="T81" fmla="*/ 24 h 389"/>
                <a:gd name="T82" fmla="*/ 12 w 390"/>
                <a:gd name="T83" fmla="*/ 24 h 3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0"/>
                <a:gd name="T127" fmla="*/ 0 h 389"/>
                <a:gd name="T128" fmla="*/ 390 w 390"/>
                <a:gd name="T129" fmla="*/ 389 h 3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0" h="389">
                  <a:moveTo>
                    <a:pt x="190" y="389"/>
                  </a:moveTo>
                  <a:lnTo>
                    <a:pt x="227" y="389"/>
                  </a:lnTo>
                  <a:lnTo>
                    <a:pt x="256" y="380"/>
                  </a:lnTo>
                  <a:lnTo>
                    <a:pt x="285" y="370"/>
                  </a:lnTo>
                  <a:lnTo>
                    <a:pt x="305" y="352"/>
                  </a:lnTo>
                  <a:lnTo>
                    <a:pt x="333" y="332"/>
                  </a:lnTo>
                  <a:lnTo>
                    <a:pt x="351" y="313"/>
                  </a:lnTo>
                  <a:lnTo>
                    <a:pt x="370" y="285"/>
                  </a:lnTo>
                  <a:lnTo>
                    <a:pt x="381" y="257"/>
                  </a:lnTo>
                  <a:lnTo>
                    <a:pt x="390" y="227"/>
                  </a:lnTo>
                  <a:lnTo>
                    <a:pt x="390" y="190"/>
                  </a:lnTo>
                  <a:lnTo>
                    <a:pt x="390" y="162"/>
                  </a:lnTo>
                  <a:lnTo>
                    <a:pt x="381" y="132"/>
                  </a:lnTo>
                  <a:lnTo>
                    <a:pt x="370" y="104"/>
                  </a:lnTo>
                  <a:lnTo>
                    <a:pt x="351" y="75"/>
                  </a:lnTo>
                  <a:lnTo>
                    <a:pt x="333" y="56"/>
                  </a:lnTo>
                  <a:lnTo>
                    <a:pt x="305" y="38"/>
                  </a:lnTo>
                  <a:lnTo>
                    <a:pt x="285" y="19"/>
                  </a:lnTo>
                  <a:lnTo>
                    <a:pt x="256" y="9"/>
                  </a:lnTo>
                  <a:lnTo>
                    <a:pt x="227" y="0"/>
                  </a:lnTo>
                  <a:lnTo>
                    <a:pt x="190" y="0"/>
                  </a:lnTo>
                  <a:lnTo>
                    <a:pt x="162" y="0"/>
                  </a:lnTo>
                  <a:lnTo>
                    <a:pt x="132" y="9"/>
                  </a:lnTo>
                  <a:lnTo>
                    <a:pt x="104" y="19"/>
                  </a:lnTo>
                  <a:lnTo>
                    <a:pt x="76" y="38"/>
                  </a:lnTo>
                  <a:lnTo>
                    <a:pt x="56" y="56"/>
                  </a:lnTo>
                  <a:lnTo>
                    <a:pt x="37" y="75"/>
                  </a:lnTo>
                  <a:lnTo>
                    <a:pt x="19" y="95"/>
                  </a:lnTo>
                  <a:lnTo>
                    <a:pt x="9" y="123"/>
                  </a:lnTo>
                  <a:lnTo>
                    <a:pt x="0" y="151"/>
                  </a:lnTo>
                  <a:lnTo>
                    <a:pt x="0" y="190"/>
                  </a:lnTo>
                  <a:lnTo>
                    <a:pt x="0" y="199"/>
                  </a:lnTo>
                  <a:lnTo>
                    <a:pt x="0" y="227"/>
                  </a:lnTo>
                  <a:lnTo>
                    <a:pt x="9" y="257"/>
                  </a:lnTo>
                  <a:lnTo>
                    <a:pt x="19" y="285"/>
                  </a:lnTo>
                  <a:lnTo>
                    <a:pt x="37" y="313"/>
                  </a:lnTo>
                  <a:lnTo>
                    <a:pt x="56" y="332"/>
                  </a:lnTo>
                  <a:lnTo>
                    <a:pt x="76" y="352"/>
                  </a:lnTo>
                  <a:lnTo>
                    <a:pt x="104" y="370"/>
                  </a:lnTo>
                  <a:lnTo>
                    <a:pt x="132" y="380"/>
                  </a:lnTo>
                  <a:lnTo>
                    <a:pt x="162" y="389"/>
                  </a:lnTo>
                  <a:lnTo>
                    <a:pt x="190" y="38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2" name="Freeform 249">
              <a:extLst>
                <a:ext uri="{FF2B5EF4-FFF2-40B4-BE49-F238E27FC236}">
                  <a16:creationId xmlns:a16="http://schemas.microsoft.com/office/drawing/2014/main" id="{02E928B8-13E6-4F3F-97E0-AECC156CF937}"/>
                </a:ext>
              </a:extLst>
            </p:cNvPr>
            <p:cNvSpPr>
              <a:spLocks/>
            </p:cNvSpPr>
            <p:nvPr/>
          </p:nvSpPr>
          <p:spPr bwMode="auto">
            <a:xfrm>
              <a:off x="2735" y="2478"/>
              <a:ext cx="80" cy="78"/>
            </a:xfrm>
            <a:custGeom>
              <a:avLst/>
              <a:gdLst>
                <a:gd name="T0" fmla="*/ 10 w 323"/>
                <a:gd name="T1" fmla="*/ 19 h 313"/>
                <a:gd name="T2" fmla="*/ 12 w 323"/>
                <a:gd name="T3" fmla="*/ 19 h 313"/>
                <a:gd name="T4" fmla="*/ 13 w 323"/>
                <a:gd name="T5" fmla="*/ 19 h 313"/>
                <a:gd name="T6" fmla="*/ 15 w 323"/>
                <a:gd name="T7" fmla="*/ 18 h 313"/>
                <a:gd name="T8" fmla="*/ 16 w 323"/>
                <a:gd name="T9" fmla="*/ 18 h 313"/>
                <a:gd name="T10" fmla="*/ 17 w 323"/>
                <a:gd name="T11" fmla="*/ 16 h 313"/>
                <a:gd name="T12" fmla="*/ 18 w 323"/>
                <a:gd name="T13" fmla="*/ 15 h 313"/>
                <a:gd name="T14" fmla="*/ 19 w 323"/>
                <a:gd name="T15" fmla="*/ 14 h 313"/>
                <a:gd name="T16" fmla="*/ 19 w 323"/>
                <a:gd name="T17" fmla="*/ 13 h 313"/>
                <a:gd name="T18" fmla="*/ 19 w 323"/>
                <a:gd name="T19" fmla="*/ 11 h 313"/>
                <a:gd name="T20" fmla="*/ 20 w 323"/>
                <a:gd name="T21" fmla="*/ 10 h 313"/>
                <a:gd name="T22" fmla="*/ 19 w 323"/>
                <a:gd name="T23" fmla="*/ 8 h 313"/>
                <a:gd name="T24" fmla="*/ 19 w 323"/>
                <a:gd name="T25" fmla="*/ 6 h 313"/>
                <a:gd name="T26" fmla="*/ 19 w 323"/>
                <a:gd name="T27" fmla="*/ 5 h 313"/>
                <a:gd name="T28" fmla="*/ 18 w 323"/>
                <a:gd name="T29" fmla="*/ 4 h 313"/>
                <a:gd name="T30" fmla="*/ 17 w 323"/>
                <a:gd name="T31" fmla="*/ 3 h 313"/>
                <a:gd name="T32" fmla="*/ 16 w 323"/>
                <a:gd name="T33" fmla="*/ 2 h 313"/>
                <a:gd name="T34" fmla="*/ 15 w 323"/>
                <a:gd name="T35" fmla="*/ 1 h 313"/>
                <a:gd name="T36" fmla="*/ 13 w 323"/>
                <a:gd name="T37" fmla="*/ 0 h 313"/>
                <a:gd name="T38" fmla="*/ 12 w 323"/>
                <a:gd name="T39" fmla="*/ 0 h 313"/>
                <a:gd name="T40" fmla="*/ 10 w 323"/>
                <a:gd name="T41" fmla="*/ 0 h 313"/>
                <a:gd name="T42" fmla="*/ 8 w 323"/>
                <a:gd name="T43" fmla="*/ 0 h 313"/>
                <a:gd name="T44" fmla="*/ 7 w 323"/>
                <a:gd name="T45" fmla="*/ 0 h 313"/>
                <a:gd name="T46" fmla="*/ 5 w 323"/>
                <a:gd name="T47" fmla="*/ 1 h 313"/>
                <a:gd name="T48" fmla="*/ 4 w 323"/>
                <a:gd name="T49" fmla="*/ 2 h 313"/>
                <a:gd name="T50" fmla="*/ 3 w 323"/>
                <a:gd name="T51" fmla="*/ 3 h 313"/>
                <a:gd name="T52" fmla="*/ 2 w 323"/>
                <a:gd name="T53" fmla="*/ 4 h 313"/>
                <a:gd name="T54" fmla="*/ 1 w 323"/>
                <a:gd name="T55" fmla="*/ 5 h 313"/>
                <a:gd name="T56" fmla="*/ 0 w 323"/>
                <a:gd name="T57" fmla="*/ 6 h 313"/>
                <a:gd name="T58" fmla="*/ 0 w 323"/>
                <a:gd name="T59" fmla="*/ 8 h 313"/>
                <a:gd name="T60" fmla="*/ 0 w 323"/>
                <a:gd name="T61" fmla="*/ 10 h 313"/>
                <a:gd name="T62" fmla="*/ 0 w 323"/>
                <a:gd name="T63" fmla="*/ 11 h 313"/>
                <a:gd name="T64" fmla="*/ 0 w 323"/>
                <a:gd name="T65" fmla="*/ 13 h 313"/>
                <a:gd name="T66" fmla="*/ 1 w 323"/>
                <a:gd name="T67" fmla="*/ 14 h 313"/>
                <a:gd name="T68" fmla="*/ 2 w 323"/>
                <a:gd name="T69" fmla="*/ 15 h 313"/>
                <a:gd name="T70" fmla="*/ 3 w 323"/>
                <a:gd name="T71" fmla="*/ 16 h 313"/>
                <a:gd name="T72" fmla="*/ 4 w 323"/>
                <a:gd name="T73" fmla="*/ 18 h 313"/>
                <a:gd name="T74" fmla="*/ 5 w 323"/>
                <a:gd name="T75" fmla="*/ 18 h 313"/>
                <a:gd name="T76" fmla="*/ 7 w 323"/>
                <a:gd name="T77" fmla="*/ 19 h 313"/>
                <a:gd name="T78" fmla="*/ 8 w 323"/>
                <a:gd name="T79" fmla="*/ 19 h 313"/>
                <a:gd name="T80" fmla="*/ 10 w 323"/>
                <a:gd name="T81" fmla="*/ 19 h 3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313"/>
                <a:gd name="T125" fmla="*/ 323 w 323"/>
                <a:gd name="T126" fmla="*/ 313 h 3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313">
                  <a:moveTo>
                    <a:pt x="161" y="313"/>
                  </a:moveTo>
                  <a:lnTo>
                    <a:pt x="190" y="313"/>
                  </a:lnTo>
                  <a:lnTo>
                    <a:pt x="208" y="304"/>
                  </a:lnTo>
                  <a:lnTo>
                    <a:pt x="237" y="295"/>
                  </a:lnTo>
                  <a:lnTo>
                    <a:pt x="256" y="285"/>
                  </a:lnTo>
                  <a:lnTo>
                    <a:pt x="275" y="266"/>
                  </a:lnTo>
                  <a:lnTo>
                    <a:pt x="286" y="248"/>
                  </a:lnTo>
                  <a:lnTo>
                    <a:pt x="304" y="228"/>
                  </a:lnTo>
                  <a:lnTo>
                    <a:pt x="314" y="209"/>
                  </a:lnTo>
                  <a:lnTo>
                    <a:pt x="314" y="181"/>
                  </a:lnTo>
                  <a:lnTo>
                    <a:pt x="323" y="162"/>
                  </a:lnTo>
                  <a:lnTo>
                    <a:pt x="314" y="133"/>
                  </a:lnTo>
                  <a:lnTo>
                    <a:pt x="314" y="105"/>
                  </a:lnTo>
                  <a:lnTo>
                    <a:pt x="304" y="86"/>
                  </a:lnTo>
                  <a:lnTo>
                    <a:pt x="286" y="66"/>
                  </a:lnTo>
                  <a:lnTo>
                    <a:pt x="275" y="47"/>
                  </a:lnTo>
                  <a:lnTo>
                    <a:pt x="256" y="29"/>
                  </a:lnTo>
                  <a:lnTo>
                    <a:pt x="237" y="19"/>
                  </a:lnTo>
                  <a:lnTo>
                    <a:pt x="208" y="10"/>
                  </a:lnTo>
                  <a:lnTo>
                    <a:pt x="190" y="0"/>
                  </a:lnTo>
                  <a:lnTo>
                    <a:pt x="161" y="0"/>
                  </a:lnTo>
                  <a:lnTo>
                    <a:pt x="133" y="0"/>
                  </a:lnTo>
                  <a:lnTo>
                    <a:pt x="113" y="10"/>
                  </a:lnTo>
                  <a:lnTo>
                    <a:pt x="85" y="19"/>
                  </a:lnTo>
                  <a:lnTo>
                    <a:pt x="66" y="29"/>
                  </a:lnTo>
                  <a:lnTo>
                    <a:pt x="48" y="47"/>
                  </a:lnTo>
                  <a:lnTo>
                    <a:pt x="37" y="66"/>
                  </a:lnTo>
                  <a:lnTo>
                    <a:pt x="18" y="86"/>
                  </a:lnTo>
                  <a:lnTo>
                    <a:pt x="9" y="105"/>
                  </a:lnTo>
                  <a:lnTo>
                    <a:pt x="9" y="133"/>
                  </a:lnTo>
                  <a:lnTo>
                    <a:pt x="0" y="162"/>
                  </a:lnTo>
                  <a:lnTo>
                    <a:pt x="9" y="181"/>
                  </a:lnTo>
                  <a:lnTo>
                    <a:pt x="9" y="209"/>
                  </a:lnTo>
                  <a:lnTo>
                    <a:pt x="18" y="228"/>
                  </a:lnTo>
                  <a:lnTo>
                    <a:pt x="37" y="248"/>
                  </a:lnTo>
                  <a:lnTo>
                    <a:pt x="48" y="266"/>
                  </a:lnTo>
                  <a:lnTo>
                    <a:pt x="66" y="285"/>
                  </a:lnTo>
                  <a:lnTo>
                    <a:pt x="85" y="295"/>
                  </a:lnTo>
                  <a:lnTo>
                    <a:pt x="113" y="304"/>
                  </a:lnTo>
                  <a:lnTo>
                    <a:pt x="133" y="313"/>
                  </a:lnTo>
                  <a:lnTo>
                    <a:pt x="161" y="313"/>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3" name="Freeform 250">
              <a:extLst>
                <a:ext uri="{FF2B5EF4-FFF2-40B4-BE49-F238E27FC236}">
                  <a16:creationId xmlns:a16="http://schemas.microsoft.com/office/drawing/2014/main" id="{DB585FF8-8430-4610-9564-8A55AE1BA2AA}"/>
                </a:ext>
              </a:extLst>
            </p:cNvPr>
            <p:cNvSpPr>
              <a:spLocks/>
            </p:cNvSpPr>
            <p:nvPr/>
          </p:nvSpPr>
          <p:spPr bwMode="auto">
            <a:xfrm>
              <a:off x="2989" y="2400"/>
              <a:ext cx="331" cy="330"/>
            </a:xfrm>
            <a:custGeom>
              <a:avLst/>
              <a:gdLst>
                <a:gd name="T0" fmla="*/ 42 w 1322"/>
                <a:gd name="T1" fmla="*/ 82 h 1322"/>
                <a:gd name="T2" fmla="*/ 48 w 1322"/>
                <a:gd name="T3" fmla="*/ 82 h 1322"/>
                <a:gd name="T4" fmla="*/ 55 w 1322"/>
                <a:gd name="T5" fmla="*/ 81 h 1322"/>
                <a:gd name="T6" fmla="*/ 61 w 1322"/>
                <a:gd name="T7" fmla="*/ 78 h 1322"/>
                <a:gd name="T8" fmla="*/ 66 w 1322"/>
                <a:gd name="T9" fmla="*/ 75 h 1322"/>
                <a:gd name="T10" fmla="*/ 71 w 1322"/>
                <a:gd name="T11" fmla="*/ 71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3 w 1322"/>
                <a:gd name="T51" fmla="*/ 12 h 1322"/>
                <a:gd name="T52" fmla="*/ 8 w 1322"/>
                <a:gd name="T53" fmla="*/ 17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6 h 1322"/>
                <a:gd name="T70" fmla="*/ 13 w 1322"/>
                <a:gd name="T71" fmla="*/ 71 h 1322"/>
                <a:gd name="T72" fmla="*/ 17 w 1322"/>
                <a:gd name="T73" fmla="*/ 75 h 1322"/>
                <a:gd name="T74" fmla="*/ 23 w 1322"/>
                <a:gd name="T75" fmla="*/ 78 h 1322"/>
                <a:gd name="T76" fmla="*/ 29 w 1322"/>
                <a:gd name="T77" fmla="*/ 81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4" name="Freeform 251">
              <a:extLst>
                <a:ext uri="{FF2B5EF4-FFF2-40B4-BE49-F238E27FC236}">
                  <a16:creationId xmlns:a16="http://schemas.microsoft.com/office/drawing/2014/main" id="{68DD864B-FF53-4B06-9EBF-5BA7BE0AA796}"/>
                </a:ext>
              </a:extLst>
            </p:cNvPr>
            <p:cNvSpPr>
              <a:spLocks/>
            </p:cNvSpPr>
            <p:nvPr/>
          </p:nvSpPr>
          <p:spPr bwMode="auto">
            <a:xfrm>
              <a:off x="2989" y="2400"/>
              <a:ext cx="331" cy="330"/>
            </a:xfrm>
            <a:custGeom>
              <a:avLst/>
              <a:gdLst>
                <a:gd name="T0" fmla="*/ 42 w 1322"/>
                <a:gd name="T1" fmla="*/ 82 h 1322"/>
                <a:gd name="T2" fmla="*/ 48 w 1322"/>
                <a:gd name="T3" fmla="*/ 82 h 1322"/>
                <a:gd name="T4" fmla="*/ 55 w 1322"/>
                <a:gd name="T5" fmla="*/ 81 h 1322"/>
                <a:gd name="T6" fmla="*/ 61 w 1322"/>
                <a:gd name="T7" fmla="*/ 78 h 1322"/>
                <a:gd name="T8" fmla="*/ 66 w 1322"/>
                <a:gd name="T9" fmla="*/ 75 h 1322"/>
                <a:gd name="T10" fmla="*/ 71 w 1322"/>
                <a:gd name="T11" fmla="*/ 71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3 w 1322"/>
                <a:gd name="T51" fmla="*/ 12 h 1322"/>
                <a:gd name="T52" fmla="*/ 8 w 1322"/>
                <a:gd name="T53" fmla="*/ 17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6 h 1322"/>
                <a:gd name="T70" fmla="*/ 13 w 1322"/>
                <a:gd name="T71" fmla="*/ 71 h 1322"/>
                <a:gd name="T72" fmla="*/ 17 w 1322"/>
                <a:gd name="T73" fmla="*/ 75 h 1322"/>
                <a:gd name="T74" fmla="*/ 23 w 1322"/>
                <a:gd name="T75" fmla="*/ 78 h 1322"/>
                <a:gd name="T76" fmla="*/ 29 w 1322"/>
                <a:gd name="T77" fmla="*/ 81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35" name="Freeform 252">
              <a:extLst>
                <a:ext uri="{FF2B5EF4-FFF2-40B4-BE49-F238E27FC236}">
                  <a16:creationId xmlns:a16="http://schemas.microsoft.com/office/drawing/2014/main" id="{227E8F69-131E-4B12-8824-108430AED3D5}"/>
                </a:ext>
              </a:extLst>
            </p:cNvPr>
            <p:cNvSpPr>
              <a:spLocks/>
            </p:cNvSpPr>
            <p:nvPr/>
          </p:nvSpPr>
          <p:spPr bwMode="auto">
            <a:xfrm>
              <a:off x="2989" y="2400"/>
              <a:ext cx="331" cy="330"/>
            </a:xfrm>
            <a:custGeom>
              <a:avLst/>
              <a:gdLst>
                <a:gd name="T0" fmla="*/ 42 w 1322"/>
                <a:gd name="T1" fmla="*/ 82 h 1322"/>
                <a:gd name="T2" fmla="*/ 48 w 1322"/>
                <a:gd name="T3" fmla="*/ 82 h 1322"/>
                <a:gd name="T4" fmla="*/ 55 w 1322"/>
                <a:gd name="T5" fmla="*/ 81 h 1322"/>
                <a:gd name="T6" fmla="*/ 61 w 1322"/>
                <a:gd name="T7" fmla="*/ 78 h 1322"/>
                <a:gd name="T8" fmla="*/ 66 w 1322"/>
                <a:gd name="T9" fmla="*/ 75 h 1322"/>
                <a:gd name="T10" fmla="*/ 71 w 1322"/>
                <a:gd name="T11" fmla="*/ 71 h 1322"/>
                <a:gd name="T12" fmla="*/ 75 w 1322"/>
                <a:gd name="T13" fmla="*/ 66 h 1322"/>
                <a:gd name="T14" fmla="*/ 79 w 1322"/>
                <a:gd name="T15" fmla="*/ 60 h 1322"/>
                <a:gd name="T16" fmla="*/ 81 w 1322"/>
                <a:gd name="T17" fmla="*/ 54 h 1322"/>
                <a:gd name="T18" fmla="*/ 82 w 1322"/>
                <a:gd name="T19" fmla="*/ 48 h 1322"/>
                <a:gd name="T20" fmla="*/ 83 w 1322"/>
                <a:gd name="T21" fmla="*/ 41 h 1322"/>
                <a:gd name="T22" fmla="*/ 82 w 1322"/>
                <a:gd name="T23" fmla="*/ 34 h 1322"/>
                <a:gd name="T24" fmla="*/ 81 w 1322"/>
                <a:gd name="T25" fmla="*/ 28 h 1322"/>
                <a:gd name="T26" fmla="*/ 79 w 1322"/>
                <a:gd name="T27" fmla="*/ 22 h 1322"/>
                <a:gd name="T28" fmla="*/ 75 w 1322"/>
                <a:gd name="T29" fmla="*/ 17 h 1322"/>
                <a:gd name="T30" fmla="*/ 71 w 1322"/>
                <a:gd name="T31" fmla="*/ 12 h 1322"/>
                <a:gd name="T32" fmla="*/ 66 w 1322"/>
                <a:gd name="T33" fmla="*/ 8 h 1322"/>
                <a:gd name="T34" fmla="*/ 61 w 1322"/>
                <a:gd name="T35" fmla="*/ 5 h 1322"/>
                <a:gd name="T36" fmla="*/ 55 w 1322"/>
                <a:gd name="T37" fmla="*/ 2 h 1322"/>
                <a:gd name="T38" fmla="*/ 48 w 1322"/>
                <a:gd name="T39" fmla="*/ 0 h 1322"/>
                <a:gd name="T40" fmla="*/ 42 w 1322"/>
                <a:gd name="T41" fmla="*/ 0 h 1322"/>
                <a:gd name="T42" fmla="*/ 35 w 1322"/>
                <a:gd name="T43" fmla="*/ 0 h 1322"/>
                <a:gd name="T44" fmla="*/ 29 w 1322"/>
                <a:gd name="T45" fmla="*/ 2 h 1322"/>
                <a:gd name="T46" fmla="*/ 23 w 1322"/>
                <a:gd name="T47" fmla="*/ 5 h 1322"/>
                <a:gd name="T48" fmla="*/ 17 w 1322"/>
                <a:gd name="T49" fmla="*/ 8 h 1322"/>
                <a:gd name="T50" fmla="*/ 13 w 1322"/>
                <a:gd name="T51" fmla="*/ 12 h 1322"/>
                <a:gd name="T52" fmla="*/ 8 w 1322"/>
                <a:gd name="T53" fmla="*/ 17 h 1322"/>
                <a:gd name="T54" fmla="*/ 5 w 1322"/>
                <a:gd name="T55" fmla="*/ 22 h 1322"/>
                <a:gd name="T56" fmla="*/ 3 w 1322"/>
                <a:gd name="T57" fmla="*/ 28 h 1322"/>
                <a:gd name="T58" fmla="*/ 1 w 1322"/>
                <a:gd name="T59" fmla="*/ 34 h 1322"/>
                <a:gd name="T60" fmla="*/ 0 w 1322"/>
                <a:gd name="T61" fmla="*/ 41 h 1322"/>
                <a:gd name="T62" fmla="*/ 1 w 1322"/>
                <a:gd name="T63" fmla="*/ 48 h 1322"/>
                <a:gd name="T64" fmla="*/ 3 w 1322"/>
                <a:gd name="T65" fmla="*/ 54 h 1322"/>
                <a:gd name="T66" fmla="*/ 5 w 1322"/>
                <a:gd name="T67" fmla="*/ 60 h 1322"/>
                <a:gd name="T68" fmla="*/ 8 w 1322"/>
                <a:gd name="T69" fmla="*/ 66 h 1322"/>
                <a:gd name="T70" fmla="*/ 13 w 1322"/>
                <a:gd name="T71" fmla="*/ 71 h 1322"/>
                <a:gd name="T72" fmla="*/ 17 w 1322"/>
                <a:gd name="T73" fmla="*/ 75 h 1322"/>
                <a:gd name="T74" fmla="*/ 23 w 1322"/>
                <a:gd name="T75" fmla="*/ 78 h 1322"/>
                <a:gd name="T76" fmla="*/ 29 w 1322"/>
                <a:gd name="T77" fmla="*/ 81 h 1322"/>
                <a:gd name="T78" fmla="*/ 35 w 1322"/>
                <a:gd name="T79" fmla="*/ 82 h 1322"/>
                <a:gd name="T80" fmla="*/ 42 w 1322"/>
                <a:gd name="T81" fmla="*/ 82 h 132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2"/>
                <a:gd name="T124" fmla="*/ 0 h 1322"/>
                <a:gd name="T125" fmla="*/ 1322 w 1322"/>
                <a:gd name="T126" fmla="*/ 1322 h 132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2" h="1322">
                  <a:moveTo>
                    <a:pt x="666" y="1322"/>
                  </a:moveTo>
                  <a:lnTo>
                    <a:pt x="770" y="1312"/>
                  </a:lnTo>
                  <a:lnTo>
                    <a:pt x="876" y="1293"/>
                  </a:lnTo>
                  <a:lnTo>
                    <a:pt x="971" y="1245"/>
                  </a:lnTo>
                  <a:lnTo>
                    <a:pt x="1056" y="1198"/>
                  </a:lnTo>
                  <a:lnTo>
                    <a:pt x="1133" y="1132"/>
                  </a:lnTo>
                  <a:lnTo>
                    <a:pt x="1199" y="1055"/>
                  </a:lnTo>
                  <a:lnTo>
                    <a:pt x="1257" y="970"/>
                  </a:lnTo>
                  <a:lnTo>
                    <a:pt x="1294" y="875"/>
                  </a:lnTo>
                  <a:lnTo>
                    <a:pt x="1313" y="770"/>
                  </a:lnTo>
                  <a:lnTo>
                    <a:pt x="1322" y="666"/>
                  </a:lnTo>
                  <a:lnTo>
                    <a:pt x="1313" y="551"/>
                  </a:lnTo>
                  <a:lnTo>
                    <a:pt x="1294" y="456"/>
                  </a:lnTo>
                  <a:lnTo>
                    <a:pt x="1257" y="361"/>
                  </a:lnTo>
                  <a:lnTo>
                    <a:pt x="1199" y="276"/>
                  </a:lnTo>
                  <a:lnTo>
                    <a:pt x="1133" y="201"/>
                  </a:lnTo>
                  <a:lnTo>
                    <a:pt x="1056" y="134"/>
                  </a:lnTo>
                  <a:lnTo>
                    <a:pt x="971" y="76"/>
                  </a:lnTo>
                  <a:lnTo>
                    <a:pt x="876" y="39"/>
                  </a:lnTo>
                  <a:lnTo>
                    <a:pt x="770" y="10"/>
                  </a:lnTo>
                  <a:lnTo>
                    <a:pt x="666" y="0"/>
                  </a:lnTo>
                  <a:lnTo>
                    <a:pt x="552" y="10"/>
                  </a:lnTo>
                  <a:lnTo>
                    <a:pt x="456" y="39"/>
                  </a:lnTo>
                  <a:lnTo>
                    <a:pt x="361" y="76"/>
                  </a:lnTo>
                  <a:lnTo>
                    <a:pt x="276" y="134"/>
                  </a:lnTo>
                  <a:lnTo>
                    <a:pt x="200" y="201"/>
                  </a:lnTo>
                  <a:lnTo>
                    <a:pt x="133" y="276"/>
                  </a:lnTo>
                  <a:lnTo>
                    <a:pt x="76" y="361"/>
                  </a:lnTo>
                  <a:lnTo>
                    <a:pt x="38" y="456"/>
                  </a:lnTo>
                  <a:lnTo>
                    <a:pt x="10" y="551"/>
                  </a:lnTo>
                  <a:lnTo>
                    <a:pt x="0" y="666"/>
                  </a:lnTo>
                  <a:lnTo>
                    <a:pt x="10" y="770"/>
                  </a:lnTo>
                  <a:lnTo>
                    <a:pt x="38" y="875"/>
                  </a:lnTo>
                  <a:lnTo>
                    <a:pt x="76" y="970"/>
                  </a:lnTo>
                  <a:lnTo>
                    <a:pt x="133" y="1055"/>
                  </a:lnTo>
                  <a:lnTo>
                    <a:pt x="200" y="1132"/>
                  </a:lnTo>
                  <a:lnTo>
                    <a:pt x="276" y="1198"/>
                  </a:lnTo>
                  <a:lnTo>
                    <a:pt x="361" y="1245"/>
                  </a:lnTo>
                  <a:lnTo>
                    <a:pt x="456" y="1293"/>
                  </a:lnTo>
                  <a:lnTo>
                    <a:pt x="552" y="1312"/>
                  </a:lnTo>
                  <a:lnTo>
                    <a:pt x="666" y="132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36" name="Freeform 253">
              <a:extLst>
                <a:ext uri="{FF2B5EF4-FFF2-40B4-BE49-F238E27FC236}">
                  <a16:creationId xmlns:a16="http://schemas.microsoft.com/office/drawing/2014/main" id="{D44777C5-6D39-4B08-AE7D-D5E96D587710}"/>
                </a:ext>
              </a:extLst>
            </p:cNvPr>
            <p:cNvSpPr>
              <a:spLocks/>
            </p:cNvSpPr>
            <p:nvPr/>
          </p:nvSpPr>
          <p:spPr bwMode="auto">
            <a:xfrm>
              <a:off x="3037" y="2423"/>
              <a:ext cx="173" cy="176"/>
            </a:xfrm>
            <a:custGeom>
              <a:avLst/>
              <a:gdLst>
                <a:gd name="T0" fmla="*/ 21 w 695"/>
                <a:gd name="T1" fmla="*/ 44 h 704"/>
                <a:gd name="T2" fmla="*/ 25 w 695"/>
                <a:gd name="T3" fmla="*/ 44 h 704"/>
                <a:gd name="T4" fmla="*/ 28 w 695"/>
                <a:gd name="T5" fmla="*/ 43 h 704"/>
                <a:gd name="T6" fmla="*/ 31 w 695"/>
                <a:gd name="T7" fmla="*/ 41 h 704"/>
                <a:gd name="T8" fmla="*/ 34 w 695"/>
                <a:gd name="T9" fmla="*/ 40 h 704"/>
                <a:gd name="T10" fmla="*/ 37 w 695"/>
                <a:gd name="T11" fmla="*/ 38 h 704"/>
                <a:gd name="T12" fmla="*/ 39 w 695"/>
                <a:gd name="T13" fmla="*/ 35 h 704"/>
                <a:gd name="T14" fmla="*/ 41 w 695"/>
                <a:gd name="T15" fmla="*/ 32 h 704"/>
                <a:gd name="T16" fmla="*/ 42 w 695"/>
                <a:gd name="T17" fmla="*/ 29 h 704"/>
                <a:gd name="T18" fmla="*/ 43 w 695"/>
                <a:gd name="T19" fmla="*/ 26 h 704"/>
                <a:gd name="T20" fmla="*/ 43 w 695"/>
                <a:gd name="T21" fmla="*/ 22 h 704"/>
                <a:gd name="T22" fmla="*/ 43 w 695"/>
                <a:gd name="T23" fmla="*/ 19 h 704"/>
                <a:gd name="T24" fmla="*/ 42 w 695"/>
                <a:gd name="T25" fmla="*/ 15 h 704"/>
                <a:gd name="T26" fmla="*/ 41 w 695"/>
                <a:gd name="T27" fmla="*/ 12 h 704"/>
                <a:gd name="T28" fmla="*/ 39 w 695"/>
                <a:gd name="T29" fmla="*/ 9 h 704"/>
                <a:gd name="T30" fmla="*/ 37 w 695"/>
                <a:gd name="T31" fmla="*/ 7 h 704"/>
                <a:gd name="T32" fmla="*/ 34 w 695"/>
                <a:gd name="T33" fmla="*/ 4 h 704"/>
                <a:gd name="T34" fmla="*/ 31 w 695"/>
                <a:gd name="T35" fmla="*/ 3 h 704"/>
                <a:gd name="T36" fmla="*/ 28 w 695"/>
                <a:gd name="T37" fmla="*/ 1 h 704"/>
                <a:gd name="T38" fmla="*/ 25 w 695"/>
                <a:gd name="T39" fmla="*/ 1 h 704"/>
                <a:gd name="T40" fmla="*/ 21 w 695"/>
                <a:gd name="T41" fmla="*/ 0 h 704"/>
                <a:gd name="T42" fmla="*/ 18 w 695"/>
                <a:gd name="T43" fmla="*/ 1 h 704"/>
                <a:gd name="T44" fmla="*/ 15 w 695"/>
                <a:gd name="T45" fmla="*/ 1 h 704"/>
                <a:gd name="T46" fmla="*/ 12 w 695"/>
                <a:gd name="T47" fmla="*/ 3 h 704"/>
                <a:gd name="T48" fmla="*/ 9 w 695"/>
                <a:gd name="T49" fmla="*/ 4 h 704"/>
                <a:gd name="T50" fmla="*/ 6 w 695"/>
                <a:gd name="T51" fmla="*/ 7 h 704"/>
                <a:gd name="T52" fmla="*/ 4 w 695"/>
                <a:gd name="T53" fmla="*/ 9 h 704"/>
                <a:gd name="T54" fmla="*/ 2 w 695"/>
                <a:gd name="T55" fmla="*/ 12 h 704"/>
                <a:gd name="T56" fmla="*/ 1 w 695"/>
                <a:gd name="T57" fmla="*/ 15 h 704"/>
                <a:gd name="T58" fmla="*/ 0 w 695"/>
                <a:gd name="T59" fmla="*/ 19 h 704"/>
                <a:gd name="T60" fmla="*/ 0 w 695"/>
                <a:gd name="T61" fmla="*/ 22 h 704"/>
                <a:gd name="T62" fmla="*/ 0 w 695"/>
                <a:gd name="T63" fmla="*/ 26 h 704"/>
                <a:gd name="T64" fmla="*/ 1 w 695"/>
                <a:gd name="T65" fmla="*/ 29 h 704"/>
                <a:gd name="T66" fmla="*/ 2 w 695"/>
                <a:gd name="T67" fmla="*/ 32 h 704"/>
                <a:gd name="T68" fmla="*/ 4 w 695"/>
                <a:gd name="T69" fmla="*/ 35 h 704"/>
                <a:gd name="T70" fmla="*/ 6 w 695"/>
                <a:gd name="T71" fmla="*/ 38 h 704"/>
                <a:gd name="T72" fmla="*/ 9 w 695"/>
                <a:gd name="T73" fmla="*/ 40 h 704"/>
                <a:gd name="T74" fmla="*/ 12 w 695"/>
                <a:gd name="T75" fmla="*/ 41 h 704"/>
                <a:gd name="T76" fmla="*/ 15 w 695"/>
                <a:gd name="T77" fmla="*/ 43 h 704"/>
                <a:gd name="T78" fmla="*/ 18 w 695"/>
                <a:gd name="T79" fmla="*/ 44 h 704"/>
                <a:gd name="T80" fmla="*/ 21 w 695"/>
                <a:gd name="T81" fmla="*/ 44 h 7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95"/>
                <a:gd name="T124" fmla="*/ 0 h 704"/>
                <a:gd name="T125" fmla="*/ 695 w 695"/>
                <a:gd name="T126" fmla="*/ 704 h 7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95" h="704">
                  <a:moveTo>
                    <a:pt x="342" y="704"/>
                  </a:moveTo>
                  <a:lnTo>
                    <a:pt x="400" y="694"/>
                  </a:lnTo>
                  <a:lnTo>
                    <a:pt x="457" y="685"/>
                  </a:lnTo>
                  <a:lnTo>
                    <a:pt x="504" y="657"/>
                  </a:lnTo>
                  <a:lnTo>
                    <a:pt x="552" y="638"/>
                  </a:lnTo>
                  <a:lnTo>
                    <a:pt x="591" y="599"/>
                  </a:lnTo>
                  <a:lnTo>
                    <a:pt x="628" y="562"/>
                  </a:lnTo>
                  <a:lnTo>
                    <a:pt x="657" y="514"/>
                  </a:lnTo>
                  <a:lnTo>
                    <a:pt x="676" y="467"/>
                  </a:lnTo>
                  <a:lnTo>
                    <a:pt x="695" y="409"/>
                  </a:lnTo>
                  <a:lnTo>
                    <a:pt x="695" y="352"/>
                  </a:lnTo>
                  <a:lnTo>
                    <a:pt x="695" y="294"/>
                  </a:lnTo>
                  <a:lnTo>
                    <a:pt x="676" y="238"/>
                  </a:lnTo>
                  <a:lnTo>
                    <a:pt x="657" y="190"/>
                  </a:lnTo>
                  <a:lnTo>
                    <a:pt x="628" y="143"/>
                  </a:lnTo>
                  <a:lnTo>
                    <a:pt x="591" y="106"/>
                  </a:lnTo>
                  <a:lnTo>
                    <a:pt x="552" y="67"/>
                  </a:lnTo>
                  <a:lnTo>
                    <a:pt x="504" y="39"/>
                  </a:lnTo>
                  <a:lnTo>
                    <a:pt x="457" y="19"/>
                  </a:lnTo>
                  <a:lnTo>
                    <a:pt x="400" y="10"/>
                  </a:lnTo>
                  <a:lnTo>
                    <a:pt x="342" y="0"/>
                  </a:lnTo>
                  <a:lnTo>
                    <a:pt x="286" y="10"/>
                  </a:lnTo>
                  <a:lnTo>
                    <a:pt x="238" y="19"/>
                  </a:lnTo>
                  <a:lnTo>
                    <a:pt x="190" y="39"/>
                  </a:lnTo>
                  <a:lnTo>
                    <a:pt x="143" y="67"/>
                  </a:lnTo>
                  <a:lnTo>
                    <a:pt x="95" y="106"/>
                  </a:lnTo>
                  <a:lnTo>
                    <a:pt x="67" y="143"/>
                  </a:lnTo>
                  <a:lnTo>
                    <a:pt x="39" y="190"/>
                  </a:lnTo>
                  <a:lnTo>
                    <a:pt x="19" y="238"/>
                  </a:lnTo>
                  <a:lnTo>
                    <a:pt x="0" y="294"/>
                  </a:lnTo>
                  <a:lnTo>
                    <a:pt x="0" y="352"/>
                  </a:lnTo>
                  <a:lnTo>
                    <a:pt x="0" y="409"/>
                  </a:lnTo>
                  <a:lnTo>
                    <a:pt x="19" y="467"/>
                  </a:lnTo>
                  <a:lnTo>
                    <a:pt x="39" y="514"/>
                  </a:lnTo>
                  <a:lnTo>
                    <a:pt x="67" y="562"/>
                  </a:lnTo>
                  <a:lnTo>
                    <a:pt x="95" y="599"/>
                  </a:lnTo>
                  <a:lnTo>
                    <a:pt x="143" y="638"/>
                  </a:lnTo>
                  <a:lnTo>
                    <a:pt x="190" y="657"/>
                  </a:lnTo>
                  <a:lnTo>
                    <a:pt x="238" y="685"/>
                  </a:lnTo>
                  <a:lnTo>
                    <a:pt x="286" y="694"/>
                  </a:lnTo>
                  <a:lnTo>
                    <a:pt x="342" y="70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7" name="Freeform 254">
              <a:extLst>
                <a:ext uri="{FF2B5EF4-FFF2-40B4-BE49-F238E27FC236}">
                  <a16:creationId xmlns:a16="http://schemas.microsoft.com/office/drawing/2014/main" id="{29212635-0A99-4F41-822E-F0C2A9E82B64}"/>
                </a:ext>
              </a:extLst>
            </p:cNvPr>
            <p:cNvSpPr>
              <a:spLocks/>
            </p:cNvSpPr>
            <p:nvPr/>
          </p:nvSpPr>
          <p:spPr bwMode="auto">
            <a:xfrm>
              <a:off x="3041" y="2426"/>
              <a:ext cx="157" cy="157"/>
            </a:xfrm>
            <a:custGeom>
              <a:avLst/>
              <a:gdLst>
                <a:gd name="T0" fmla="*/ 20 w 628"/>
                <a:gd name="T1" fmla="*/ 39 h 628"/>
                <a:gd name="T2" fmla="*/ 23 w 628"/>
                <a:gd name="T3" fmla="*/ 39 h 628"/>
                <a:gd name="T4" fmla="*/ 26 w 628"/>
                <a:gd name="T5" fmla="*/ 38 h 628"/>
                <a:gd name="T6" fmla="*/ 29 w 628"/>
                <a:gd name="T7" fmla="*/ 37 h 628"/>
                <a:gd name="T8" fmla="*/ 31 w 628"/>
                <a:gd name="T9" fmla="*/ 36 h 628"/>
                <a:gd name="T10" fmla="*/ 33 w 628"/>
                <a:gd name="T11" fmla="*/ 33 h 628"/>
                <a:gd name="T12" fmla="*/ 35 w 628"/>
                <a:gd name="T13" fmla="*/ 31 h 628"/>
                <a:gd name="T14" fmla="*/ 37 w 628"/>
                <a:gd name="T15" fmla="*/ 29 h 628"/>
                <a:gd name="T16" fmla="*/ 38 w 628"/>
                <a:gd name="T17" fmla="*/ 26 h 628"/>
                <a:gd name="T18" fmla="*/ 39 w 628"/>
                <a:gd name="T19" fmla="*/ 23 h 628"/>
                <a:gd name="T20" fmla="*/ 39 w 628"/>
                <a:gd name="T21" fmla="*/ 20 h 628"/>
                <a:gd name="T22" fmla="*/ 39 w 628"/>
                <a:gd name="T23" fmla="*/ 17 h 628"/>
                <a:gd name="T24" fmla="*/ 38 w 628"/>
                <a:gd name="T25" fmla="*/ 14 h 628"/>
                <a:gd name="T26" fmla="*/ 37 w 628"/>
                <a:gd name="T27" fmla="*/ 11 h 628"/>
                <a:gd name="T28" fmla="*/ 35 w 628"/>
                <a:gd name="T29" fmla="*/ 8 h 628"/>
                <a:gd name="T30" fmla="*/ 33 w 628"/>
                <a:gd name="T31" fmla="*/ 6 h 628"/>
                <a:gd name="T32" fmla="*/ 31 w 628"/>
                <a:gd name="T33" fmla="*/ 4 h 628"/>
                <a:gd name="T34" fmla="*/ 29 w 628"/>
                <a:gd name="T35" fmla="*/ 3 h 628"/>
                <a:gd name="T36" fmla="*/ 26 w 628"/>
                <a:gd name="T37" fmla="*/ 1 h 628"/>
                <a:gd name="T38" fmla="*/ 23 w 628"/>
                <a:gd name="T39" fmla="*/ 1 h 628"/>
                <a:gd name="T40" fmla="*/ 20 w 628"/>
                <a:gd name="T41" fmla="*/ 0 h 628"/>
                <a:gd name="T42" fmla="*/ 17 w 628"/>
                <a:gd name="T43" fmla="*/ 1 h 628"/>
                <a:gd name="T44" fmla="*/ 14 w 628"/>
                <a:gd name="T45" fmla="*/ 1 h 628"/>
                <a:gd name="T46" fmla="*/ 11 w 628"/>
                <a:gd name="T47" fmla="*/ 3 h 628"/>
                <a:gd name="T48" fmla="*/ 8 w 628"/>
                <a:gd name="T49" fmla="*/ 4 h 628"/>
                <a:gd name="T50" fmla="*/ 6 w 628"/>
                <a:gd name="T51" fmla="*/ 6 h 628"/>
                <a:gd name="T52" fmla="*/ 4 w 628"/>
                <a:gd name="T53" fmla="*/ 8 h 628"/>
                <a:gd name="T54" fmla="*/ 3 w 628"/>
                <a:gd name="T55" fmla="*/ 11 h 628"/>
                <a:gd name="T56" fmla="*/ 1 w 628"/>
                <a:gd name="T57" fmla="*/ 14 h 628"/>
                <a:gd name="T58" fmla="*/ 1 w 628"/>
                <a:gd name="T59" fmla="*/ 17 h 628"/>
                <a:gd name="T60" fmla="*/ 0 w 628"/>
                <a:gd name="T61" fmla="*/ 20 h 628"/>
                <a:gd name="T62" fmla="*/ 0 w 628"/>
                <a:gd name="T63" fmla="*/ 20 h 628"/>
                <a:gd name="T64" fmla="*/ 0 w 628"/>
                <a:gd name="T65" fmla="*/ 21 h 628"/>
                <a:gd name="T66" fmla="*/ 1 w 628"/>
                <a:gd name="T67" fmla="*/ 21 h 628"/>
                <a:gd name="T68" fmla="*/ 1 w 628"/>
                <a:gd name="T69" fmla="*/ 24 h 628"/>
                <a:gd name="T70" fmla="*/ 2 w 628"/>
                <a:gd name="T71" fmla="*/ 27 h 628"/>
                <a:gd name="T72" fmla="*/ 3 w 628"/>
                <a:gd name="T73" fmla="*/ 29 h 628"/>
                <a:gd name="T74" fmla="*/ 4 w 628"/>
                <a:gd name="T75" fmla="*/ 32 h 628"/>
                <a:gd name="T76" fmla="*/ 7 w 628"/>
                <a:gd name="T77" fmla="*/ 34 h 628"/>
                <a:gd name="T78" fmla="*/ 8 w 628"/>
                <a:gd name="T79" fmla="*/ 36 h 628"/>
                <a:gd name="T80" fmla="*/ 11 w 628"/>
                <a:gd name="T81" fmla="*/ 37 h 628"/>
                <a:gd name="T82" fmla="*/ 14 w 628"/>
                <a:gd name="T83" fmla="*/ 38 h 628"/>
                <a:gd name="T84" fmla="*/ 17 w 628"/>
                <a:gd name="T85" fmla="*/ 39 h 628"/>
                <a:gd name="T86" fmla="*/ 20 w 628"/>
                <a:gd name="T87" fmla="*/ 39 h 62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28"/>
                <a:gd name="T133" fmla="*/ 0 h 628"/>
                <a:gd name="T134" fmla="*/ 628 w 628"/>
                <a:gd name="T135" fmla="*/ 628 h 62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28" h="628">
                  <a:moveTo>
                    <a:pt x="314" y="628"/>
                  </a:moveTo>
                  <a:lnTo>
                    <a:pt x="362" y="617"/>
                  </a:lnTo>
                  <a:lnTo>
                    <a:pt x="409" y="608"/>
                  </a:lnTo>
                  <a:lnTo>
                    <a:pt x="457" y="589"/>
                  </a:lnTo>
                  <a:lnTo>
                    <a:pt x="496" y="570"/>
                  </a:lnTo>
                  <a:lnTo>
                    <a:pt x="533" y="532"/>
                  </a:lnTo>
                  <a:lnTo>
                    <a:pt x="561" y="494"/>
                  </a:lnTo>
                  <a:lnTo>
                    <a:pt x="591" y="457"/>
                  </a:lnTo>
                  <a:lnTo>
                    <a:pt x="609" y="409"/>
                  </a:lnTo>
                  <a:lnTo>
                    <a:pt x="619" y="362"/>
                  </a:lnTo>
                  <a:lnTo>
                    <a:pt x="628" y="314"/>
                  </a:lnTo>
                  <a:lnTo>
                    <a:pt x="619" y="266"/>
                  </a:lnTo>
                  <a:lnTo>
                    <a:pt x="609" y="219"/>
                  </a:lnTo>
                  <a:lnTo>
                    <a:pt x="591" y="171"/>
                  </a:lnTo>
                  <a:lnTo>
                    <a:pt x="561" y="133"/>
                  </a:lnTo>
                  <a:lnTo>
                    <a:pt x="533" y="96"/>
                  </a:lnTo>
                  <a:lnTo>
                    <a:pt x="496" y="66"/>
                  </a:lnTo>
                  <a:lnTo>
                    <a:pt x="457" y="38"/>
                  </a:lnTo>
                  <a:lnTo>
                    <a:pt x="409" y="18"/>
                  </a:lnTo>
                  <a:lnTo>
                    <a:pt x="362" y="9"/>
                  </a:lnTo>
                  <a:lnTo>
                    <a:pt x="314" y="0"/>
                  </a:lnTo>
                  <a:lnTo>
                    <a:pt x="267" y="9"/>
                  </a:lnTo>
                  <a:lnTo>
                    <a:pt x="219" y="18"/>
                  </a:lnTo>
                  <a:lnTo>
                    <a:pt x="171" y="38"/>
                  </a:lnTo>
                  <a:lnTo>
                    <a:pt x="133" y="66"/>
                  </a:lnTo>
                  <a:lnTo>
                    <a:pt x="96" y="96"/>
                  </a:lnTo>
                  <a:lnTo>
                    <a:pt x="67" y="133"/>
                  </a:lnTo>
                  <a:lnTo>
                    <a:pt x="39" y="171"/>
                  </a:lnTo>
                  <a:lnTo>
                    <a:pt x="20" y="219"/>
                  </a:lnTo>
                  <a:lnTo>
                    <a:pt x="9" y="266"/>
                  </a:lnTo>
                  <a:lnTo>
                    <a:pt x="0" y="314"/>
                  </a:lnTo>
                  <a:lnTo>
                    <a:pt x="0" y="323"/>
                  </a:lnTo>
                  <a:lnTo>
                    <a:pt x="0" y="332"/>
                  </a:lnTo>
                  <a:lnTo>
                    <a:pt x="9" y="332"/>
                  </a:lnTo>
                  <a:lnTo>
                    <a:pt x="9" y="380"/>
                  </a:lnTo>
                  <a:lnTo>
                    <a:pt x="29" y="427"/>
                  </a:lnTo>
                  <a:lnTo>
                    <a:pt x="48" y="466"/>
                  </a:lnTo>
                  <a:lnTo>
                    <a:pt x="67" y="504"/>
                  </a:lnTo>
                  <a:lnTo>
                    <a:pt x="105" y="541"/>
                  </a:lnTo>
                  <a:lnTo>
                    <a:pt x="133" y="570"/>
                  </a:lnTo>
                  <a:lnTo>
                    <a:pt x="180" y="589"/>
                  </a:lnTo>
                  <a:lnTo>
                    <a:pt x="219" y="608"/>
                  </a:lnTo>
                  <a:lnTo>
                    <a:pt x="267" y="617"/>
                  </a:lnTo>
                  <a:lnTo>
                    <a:pt x="314" y="628"/>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8" name="Freeform 255">
              <a:extLst>
                <a:ext uri="{FF2B5EF4-FFF2-40B4-BE49-F238E27FC236}">
                  <a16:creationId xmlns:a16="http://schemas.microsoft.com/office/drawing/2014/main" id="{CDD42DB9-D89E-4349-BBC9-5A4EC0FD0A96}"/>
                </a:ext>
              </a:extLst>
            </p:cNvPr>
            <p:cNvSpPr>
              <a:spLocks/>
            </p:cNvSpPr>
            <p:nvPr/>
          </p:nvSpPr>
          <p:spPr bwMode="auto">
            <a:xfrm>
              <a:off x="3048" y="2430"/>
              <a:ext cx="138" cy="136"/>
            </a:xfrm>
            <a:custGeom>
              <a:avLst/>
              <a:gdLst>
                <a:gd name="T0" fmla="*/ 17 w 552"/>
                <a:gd name="T1" fmla="*/ 34 h 543"/>
                <a:gd name="T2" fmla="*/ 20 w 552"/>
                <a:gd name="T3" fmla="*/ 34 h 543"/>
                <a:gd name="T4" fmla="*/ 23 w 552"/>
                <a:gd name="T5" fmla="*/ 34 h 543"/>
                <a:gd name="T6" fmla="*/ 25 w 552"/>
                <a:gd name="T7" fmla="*/ 32 h 543"/>
                <a:gd name="T8" fmla="*/ 27 w 552"/>
                <a:gd name="T9" fmla="*/ 31 h 543"/>
                <a:gd name="T10" fmla="*/ 29 w 552"/>
                <a:gd name="T11" fmla="*/ 29 h 543"/>
                <a:gd name="T12" fmla="*/ 31 w 552"/>
                <a:gd name="T13" fmla="*/ 27 h 543"/>
                <a:gd name="T14" fmla="*/ 32 w 552"/>
                <a:gd name="T15" fmla="*/ 25 h 543"/>
                <a:gd name="T16" fmla="*/ 33 w 552"/>
                <a:gd name="T17" fmla="*/ 22 h 543"/>
                <a:gd name="T18" fmla="*/ 34 w 552"/>
                <a:gd name="T19" fmla="*/ 20 h 543"/>
                <a:gd name="T20" fmla="*/ 35 w 552"/>
                <a:gd name="T21" fmla="*/ 17 h 543"/>
                <a:gd name="T22" fmla="*/ 34 w 552"/>
                <a:gd name="T23" fmla="*/ 14 h 543"/>
                <a:gd name="T24" fmla="*/ 33 w 552"/>
                <a:gd name="T25" fmla="*/ 12 h 543"/>
                <a:gd name="T26" fmla="*/ 32 w 552"/>
                <a:gd name="T27" fmla="*/ 9 h 543"/>
                <a:gd name="T28" fmla="*/ 31 w 552"/>
                <a:gd name="T29" fmla="*/ 7 h 543"/>
                <a:gd name="T30" fmla="*/ 29 w 552"/>
                <a:gd name="T31" fmla="*/ 5 h 543"/>
                <a:gd name="T32" fmla="*/ 27 w 552"/>
                <a:gd name="T33" fmla="*/ 3 h 543"/>
                <a:gd name="T34" fmla="*/ 25 w 552"/>
                <a:gd name="T35" fmla="*/ 2 h 543"/>
                <a:gd name="T36" fmla="*/ 23 w 552"/>
                <a:gd name="T37" fmla="*/ 1 h 543"/>
                <a:gd name="T38" fmla="*/ 20 w 552"/>
                <a:gd name="T39" fmla="*/ 0 h 543"/>
                <a:gd name="T40" fmla="*/ 17 w 552"/>
                <a:gd name="T41" fmla="*/ 0 h 543"/>
                <a:gd name="T42" fmla="*/ 14 w 552"/>
                <a:gd name="T43" fmla="*/ 0 h 543"/>
                <a:gd name="T44" fmla="*/ 12 w 552"/>
                <a:gd name="T45" fmla="*/ 1 h 543"/>
                <a:gd name="T46" fmla="*/ 10 w 552"/>
                <a:gd name="T47" fmla="*/ 2 h 543"/>
                <a:gd name="T48" fmla="*/ 7 w 552"/>
                <a:gd name="T49" fmla="*/ 3 h 543"/>
                <a:gd name="T50" fmla="*/ 6 w 552"/>
                <a:gd name="T51" fmla="*/ 5 h 543"/>
                <a:gd name="T52" fmla="*/ 4 w 552"/>
                <a:gd name="T53" fmla="*/ 7 h 543"/>
                <a:gd name="T54" fmla="*/ 3 w 552"/>
                <a:gd name="T55" fmla="*/ 9 h 543"/>
                <a:gd name="T56" fmla="*/ 1 w 552"/>
                <a:gd name="T57" fmla="*/ 12 h 543"/>
                <a:gd name="T58" fmla="*/ 1 w 552"/>
                <a:gd name="T59" fmla="*/ 14 h 543"/>
                <a:gd name="T60" fmla="*/ 0 w 552"/>
                <a:gd name="T61" fmla="*/ 17 h 543"/>
                <a:gd name="T62" fmla="*/ 0 w 552"/>
                <a:gd name="T63" fmla="*/ 17 h 543"/>
                <a:gd name="T64" fmla="*/ 0 w 552"/>
                <a:gd name="T65" fmla="*/ 18 h 543"/>
                <a:gd name="T66" fmla="*/ 1 w 552"/>
                <a:gd name="T67" fmla="*/ 20 h 543"/>
                <a:gd name="T68" fmla="*/ 1 w 552"/>
                <a:gd name="T69" fmla="*/ 23 h 543"/>
                <a:gd name="T70" fmla="*/ 3 w 552"/>
                <a:gd name="T71" fmla="*/ 25 h 543"/>
                <a:gd name="T72" fmla="*/ 4 w 552"/>
                <a:gd name="T73" fmla="*/ 28 h 543"/>
                <a:gd name="T74" fmla="*/ 6 w 552"/>
                <a:gd name="T75" fmla="*/ 29 h 543"/>
                <a:gd name="T76" fmla="*/ 7 w 552"/>
                <a:gd name="T77" fmla="*/ 31 h 543"/>
                <a:gd name="T78" fmla="*/ 10 w 552"/>
                <a:gd name="T79" fmla="*/ 32 h 543"/>
                <a:gd name="T80" fmla="*/ 12 w 552"/>
                <a:gd name="T81" fmla="*/ 34 h 543"/>
                <a:gd name="T82" fmla="*/ 14 w 552"/>
                <a:gd name="T83" fmla="*/ 34 h 543"/>
                <a:gd name="T84" fmla="*/ 17 w 552"/>
                <a:gd name="T85" fmla="*/ 34 h 5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2"/>
                <a:gd name="T130" fmla="*/ 0 h 543"/>
                <a:gd name="T131" fmla="*/ 552 w 552"/>
                <a:gd name="T132" fmla="*/ 543 h 5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2" h="543">
                  <a:moveTo>
                    <a:pt x="276" y="543"/>
                  </a:moveTo>
                  <a:lnTo>
                    <a:pt x="324" y="543"/>
                  </a:lnTo>
                  <a:lnTo>
                    <a:pt x="361" y="534"/>
                  </a:lnTo>
                  <a:lnTo>
                    <a:pt x="400" y="514"/>
                  </a:lnTo>
                  <a:lnTo>
                    <a:pt x="437" y="495"/>
                  </a:lnTo>
                  <a:lnTo>
                    <a:pt x="467" y="467"/>
                  </a:lnTo>
                  <a:lnTo>
                    <a:pt x="495" y="428"/>
                  </a:lnTo>
                  <a:lnTo>
                    <a:pt x="514" y="400"/>
                  </a:lnTo>
                  <a:lnTo>
                    <a:pt x="532" y="353"/>
                  </a:lnTo>
                  <a:lnTo>
                    <a:pt x="543" y="314"/>
                  </a:lnTo>
                  <a:lnTo>
                    <a:pt x="552" y="266"/>
                  </a:lnTo>
                  <a:lnTo>
                    <a:pt x="543" y="229"/>
                  </a:lnTo>
                  <a:lnTo>
                    <a:pt x="532" y="182"/>
                  </a:lnTo>
                  <a:lnTo>
                    <a:pt x="514" y="143"/>
                  </a:lnTo>
                  <a:lnTo>
                    <a:pt x="495" y="106"/>
                  </a:lnTo>
                  <a:lnTo>
                    <a:pt x="467" y="78"/>
                  </a:lnTo>
                  <a:lnTo>
                    <a:pt x="437" y="48"/>
                  </a:lnTo>
                  <a:lnTo>
                    <a:pt x="400" y="30"/>
                  </a:lnTo>
                  <a:lnTo>
                    <a:pt x="361" y="11"/>
                  </a:lnTo>
                  <a:lnTo>
                    <a:pt x="324" y="0"/>
                  </a:lnTo>
                  <a:lnTo>
                    <a:pt x="276" y="0"/>
                  </a:lnTo>
                  <a:lnTo>
                    <a:pt x="229" y="0"/>
                  </a:lnTo>
                  <a:lnTo>
                    <a:pt x="190" y="11"/>
                  </a:lnTo>
                  <a:lnTo>
                    <a:pt x="151" y="30"/>
                  </a:lnTo>
                  <a:lnTo>
                    <a:pt x="114" y="48"/>
                  </a:lnTo>
                  <a:lnTo>
                    <a:pt x="86" y="78"/>
                  </a:lnTo>
                  <a:lnTo>
                    <a:pt x="56" y="106"/>
                  </a:lnTo>
                  <a:lnTo>
                    <a:pt x="38" y="143"/>
                  </a:lnTo>
                  <a:lnTo>
                    <a:pt x="19" y="182"/>
                  </a:lnTo>
                  <a:lnTo>
                    <a:pt x="10" y="220"/>
                  </a:lnTo>
                  <a:lnTo>
                    <a:pt x="0" y="266"/>
                  </a:lnTo>
                  <a:lnTo>
                    <a:pt x="0" y="277"/>
                  </a:lnTo>
                  <a:lnTo>
                    <a:pt x="0" y="286"/>
                  </a:lnTo>
                  <a:lnTo>
                    <a:pt x="10" y="324"/>
                  </a:lnTo>
                  <a:lnTo>
                    <a:pt x="19" y="362"/>
                  </a:lnTo>
                  <a:lnTo>
                    <a:pt x="38" y="400"/>
                  </a:lnTo>
                  <a:lnTo>
                    <a:pt x="56" y="439"/>
                  </a:lnTo>
                  <a:lnTo>
                    <a:pt x="86" y="467"/>
                  </a:lnTo>
                  <a:lnTo>
                    <a:pt x="114" y="495"/>
                  </a:lnTo>
                  <a:lnTo>
                    <a:pt x="151" y="514"/>
                  </a:lnTo>
                  <a:lnTo>
                    <a:pt x="190" y="534"/>
                  </a:lnTo>
                  <a:lnTo>
                    <a:pt x="229" y="543"/>
                  </a:lnTo>
                  <a:lnTo>
                    <a:pt x="276" y="543"/>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39" name="Freeform 256">
              <a:extLst>
                <a:ext uri="{FF2B5EF4-FFF2-40B4-BE49-F238E27FC236}">
                  <a16:creationId xmlns:a16="http://schemas.microsoft.com/office/drawing/2014/main" id="{BB63C740-092C-4C83-B389-A0D0B7275EFF}"/>
                </a:ext>
              </a:extLst>
            </p:cNvPr>
            <p:cNvSpPr>
              <a:spLocks/>
            </p:cNvSpPr>
            <p:nvPr/>
          </p:nvSpPr>
          <p:spPr bwMode="auto">
            <a:xfrm>
              <a:off x="3055" y="2433"/>
              <a:ext cx="117" cy="116"/>
            </a:xfrm>
            <a:custGeom>
              <a:avLst/>
              <a:gdLst>
                <a:gd name="T0" fmla="*/ 15 w 467"/>
                <a:gd name="T1" fmla="*/ 29 h 465"/>
                <a:gd name="T2" fmla="*/ 17 w 467"/>
                <a:gd name="T3" fmla="*/ 29 h 465"/>
                <a:gd name="T4" fmla="*/ 19 w 467"/>
                <a:gd name="T5" fmla="*/ 28 h 465"/>
                <a:gd name="T6" fmla="*/ 22 w 467"/>
                <a:gd name="T7" fmla="*/ 28 h 465"/>
                <a:gd name="T8" fmla="*/ 23 w 467"/>
                <a:gd name="T9" fmla="*/ 27 h 465"/>
                <a:gd name="T10" fmla="*/ 25 w 467"/>
                <a:gd name="T11" fmla="*/ 25 h 465"/>
                <a:gd name="T12" fmla="*/ 27 w 467"/>
                <a:gd name="T13" fmla="*/ 23 h 465"/>
                <a:gd name="T14" fmla="*/ 28 w 467"/>
                <a:gd name="T15" fmla="*/ 21 h 465"/>
                <a:gd name="T16" fmla="*/ 29 w 467"/>
                <a:gd name="T17" fmla="*/ 19 h 465"/>
                <a:gd name="T18" fmla="*/ 29 w 467"/>
                <a:gd name="T19" fmla="*/ 17 h 465"/>
                <a:gd name="T20" fmla="*/ 29 w 467"/>
                <a:gd name="T21" fmla="*/ 15 h 465"/>
                <a:gd name="T22" fmla="*/ 29 w 467"/>
                <a:gd name="T23" fmla="*/ 12 h 465"/>
                <a:gd name="T24" fmla="*/ 29 w 467"/>
                <a:gd name="T25" fmla="*/ 10 h 465"/>
                <a:gd name="T26" fmla="*/ 28 w 467"/>
                <a:gd name="T27" fmla="*/ 8 h 465"/>
                <a:gd name="T28" fmla="*/ 27 w 467"/>
                <a:gd name="T29" fmla="*/ 6 h 465"/>
                <a:gd name="T30" fmla="*/ 25 w 467"/>
                <a:gd name="T31" fmla="*/ 4 h 465"/>
                <a:gd name="T32" fmla="*/ 23 w 467"/>
                <a:gd name="T33" fmla="*/ 3 h 465"/>
                <a:gd name="T34" fmla="*/ 22 w 467"/>
                <a:gd name="T35" fmla="*/ 2 h 465"/>
                <a:gd name="T36" fmla="*/ 19 w 467"/>
                <a:gd name="T37" fmla="*/ 0 h 465"/>
                <a:gd name="T38" fmla="*/ 17 w 467"/>
                <a:gd name="T39" fmla="*/ 0 h 465"/>
                <a:gd name="T40" fmla="*/ 15 w 467"/>
                <a:gd name="T41" fmla="*/ 0 h 465"/>
                <a:gd name="T42" fmla="*/ 13 w 467"/>
                <a:gd name="T43" fmla="*/ 0 h 465"/>
                <a:gd name="T44" fmla="*/ 10 w 467"/>
                <a:gd name="T45" fmla="*/ 0 h 465"/>
                <a:gd name="T46" fmla="*/ 8 w 467"/>
                <a:gd name="T47" fmla="*/ 2 h 465"/>
                <a:gd name="T48" fmla="*/ 6 w 467"/>
                <a:gd name="T49" fmla="*/ 3 h 465"/>
                <a:gd name="T50" fmla="*/ 4 w 467"/>
                <a:gd name="T51" fmla="*/ 4 h 465"/>
                <a:gd name="T52" fmla="*/ 3 w 467"/>
                <a:gd name="T53" fmla="*/ 6 h 465"/>
                <a:gd name="T54" fmla="*/ 2 w 467"/>
                <a:gd name="T55" fmla="*/ 8 h 465"/>
                <a:gd name="T56" fmla="*/ 1 w 467"/>
                <a:gd name="T57" fmla="*/ 9 h 465"/>
                <a:gd name="T58" fmla="*/ 0 w 467"/>
                <a:gd name="T59" fmla="*/ 12 h 465"/>
                <a:gd name="T60" fmla="*/ 0 w 467"/>
                <a:gd name="T61" fmla="*/ 14 h 465"/>
                <a:gd name="T62" fmla="*/ 0 w 467"/>
                <a:gd name="T63" fmla="*/ 15 h 465"/>
                <a:gd name="T64" fmla="*/ 0 w 467"/>
                <a:gd name="T65" fmla="*/ 17 h 465"/>
                <a:gd name="T66" fmla="*/ 1 w 467"/>
                <a:gd name="T67" fmla="*/ 19 h 465"/>
                <a:gd name="T68" fmla="*/ 2 w 467"/>
                <a:gd name="T69" fmla="*/ 21 h 465"/>
                <a:gd name="T70" fmla="*/ 3 w 467"/>
                <a:gd name="T71" fmla="*/ 24 h 465"/>
                <a:gd name="T72" fmla="*/ 4 w 467"/>
                <a:gd name="T73" fmla="*/ 25 h 465"/>
                <a:gd name="T74" fmla="*/ 6 w 467"/>
                <a:gd name="T75" fmla="*/ 27 h 465"/>
                <a:gd name="T76" fmla="*/ 8 w 467"/>
                <a:gd name="T77" fmla="*/ 28 h 465"/>
                <a:gd name="T78" fmla="*/ 10 w 467"/>
                <a:gd name="T79" fmla="*/ 28 h 465"/>
                <a:gd name="T80" fmla="*/ 13 w 467"/>
                <a:gd name="T81" fmla="*/ 29 h 465"/>
                <a:gd name="T82" fmla="*/ 15 w 467"/>
                <a:gd name="T83" fmla="*/ 29 h 46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67"/>
                <a:gd name="T127" fmla="*/ 0 h 465"/>
                <a:gd name="T128" fmla="*/ 467 w 467"/>
                <a:gd name="T129" fmla="*/ 465 h 46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67" h="465">
                  <a:moveTo>
                    <a:pt x="238" y="465"/>
                  </a:moveTo>
                  <a:lnTo>
                    <a:pt x="277" y="465"/>
                  </a:lnTo>
                  <a:lnTo>
                    <a:pt x="305" y="456"/>
                  </a:lnTo>
                  <a:lnTo>
                    <a:pt x="343" y="446"/>
                  </a:lnTo>
                  <a:lnTo>
                    <a:pt x="372" y="428"/>
                  </a:lnTo>
                  <a:lnTo>
                    <a:pt x="400" y="398"/>
                  </a:lnTo>
                  <a:lnTo>
                    <a:pt x="428" y="370"/>
                  </a:lnTo>
                  <a:lnTo>
                    <a:pt x="448" y="342"/>
                  </a:lnTo>
                  <a:lnTo>
                    <a:pt x="457" y="303"/>
                  </a:lnTo>
                  <a:lnTo>
                    <a:pt x="467" y="275"/>
                  </a:lnTo>
                  <a:lnTo>
                    <a:pt x="467" y="237"/>
                  </a:lnTo>
                  <a:lnTo>
                    <a:pt x="467" y="199"/>
                  </a:lnTo>
                  <a:lnTo>
                    <a:pt x="457" y="162"/>
                  </a:lnTo>
                  <a:lnTo>
                    <a:pt x="448" y="123"/>
                  </a:lnTo>
                  <a:lnTo>
                    <a:pt x="428" y="95"/>
                  </a:lnTo>
                  <a:lnTo>
                    <a:pt x="400" y="67"/>
                  </a:lnTo>
                  <a:lnTo>
                    <a:pt x="372" y="47"/>
                  </a:lnTo>
                  <a:lnTo>
                    <a:pt x="343" y="28"/>
                  </a:lnTo>
                  <a:lnTo>
                    <a:pt x="305" y="9"/>
                  </a:lnTo>
                  <a:lnTo>
                    <a:pt x="277" y="0"/>
                  </a:lnTo>
                  <a:lnTo>
                    <a:pt x="238" y="0"/>
                  </a:lnTo>
                  <a:lnTo>
                    <a:pt x="201" y="0"/>
                  </a:lnTo>
                  <a:lnTo>
                    <a:pt x="162" y="9"/>
                  </a:lnTo>
                  <a:lnTo>
                    <a:pt x="123" y="28"/>
                  </a:lnTo>
                  <a:lnTo>
                    <a:pt x="95" y="47"/>
                  </a:lnTo>
                  <a:lnTo>
                    <a:pt x="67" y="67"/>
                  </a:lnTo>
                  <a:lnTo>
                    <a:pt x="48" y="95"/>
                  </a:lnTo>
                  <a:lnTo>
                    <a:pt x="28" y="123"/>
                  </a:lnTo>
                  <a:lnTo>
                    <a:pt x="10" y="151"/>
                  </a:lnTo>
                  <a:lnTo>
                    <a:pt x="0" y="190"/>
                  </a:lnTo>
                  <a:lnTo>
                    <a:pt x="0" y="227"/>
                  </a:lnTo>
                  <a:lnTo>
                    <a:pt x="0" y="237"/>
                  </a:lnTo>
                  <a:lnTo>
                    <a:pt x="0" y="275"/>
                  </a:lnTo>
                  <a:lnTo>
                    <a:pt x="10" y="313"/>
                  </a:lnTo>
                  <a:lnTo>
                    <a:pt x="28" y="342"/>
                  </a:lnTo>
                  <a:lnTo>
                    <a:pt x="48" y="380"/>
                  </a:lnTo>
                  <a:lnTo>
                    <a:pt x="67" y="398"/>
                  </a:lnTo>
                  <a:lnTo>
                    <a:pt x="95" y="428"/>
                  </a:lnTo>
                  <a:lnTo>
                    <a:pt x="123" y="446"/>
                  </a:lnTo>
                  <a:lnTo>
                    <a:pt x="162" y="456"/>
                  </a:lnTo>
                  <a:lnTo>
                    <a:pt x="201" y="465"/>
                  </a:lnTo>
                  <a:lnTo>
                    <a:pt x="238" y="465"/>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0" name="Freeform 257">
              <a:extLst>
                <a:ext uri="{FF2B5EF4-FFF2-40B4-BE49-F238E27FC236}">
                  <a16:creationId xmlns:a16="http://schemas.microsoft.com/office/drawing/2014/main" id="{B52C5DCE-9533-495E-A9E9-58B2722EBF68}"/>
                </a:ext>
              </a:extLst>
            </p:cNvPr>
            <p:cNvSpPr>
              <a:spLocks/>
            </p:cNvSpPr>
            <p:nvPr/>
          </p:nvSpPr>
          <p:spPr bwMode="auto">
            <a:xfrm>
              <a:off x="3063" y="2435"/>
              <a:ext cx="97" cy="100"/>
            </a:xfrm>
            <a:custGeom>
              <a:avLst/>
              <a:gdLst>
                <a:gd name="T0" fmla="*/ 12 w 391"/>
                <a:gd name="T1" fmla="*/ 25 h 399"/>
                <a:gd name="T2" fmla="*/ 14 w 391"/>
                <a:gd name="T3" fmla="*/ 24 h 399"/>
                <a:gd name="T4" fmla="*/ 16 w 391"/>
                <a:gd name="T5" fmla="*/ 24 h 399"/>
                <a:gd name="T6" fmla="*/ 18 w 391"/>
                <a:gd name="T7" fmla="*/ 23 h 399"/>
                <a:gd name="T8" fmla="*/ 19 w 391"/>
                <a:gd name="T9" fmla="*/ 23 h 399"/>
                <a:gd name="T10" fmla="*/ 21 w 391"/>
                <a:gd name="T11" fmla="*/ 21 h 399"/>
                <a:gd name="T12" fmla="*/ 22 w 391"/>
                <a:gd name="T13" fmla="*/ 20 h 399"/>
                <a:gd name="T14" fmla="*/ 23 w 391"/>
                <a:gd name="T15" fmla="*/ 18 h 399"/>
                <a:gd name="T16" fmla="*/ 24 w 391"/>
                <a:gd name="T17" fmla="*/ 16 h 399"/>
                <a:gd name="T18" fmla="*/ 24 w 391"/>
                <a:gd name="T19" fmla="*/ 14 h 399"/>
                <a:gd name="T20" fmla="*/ 24 w 391"/>
                <a:gd name="T21" fmla="*/ 13 h 399"/>
                <a:gd name="T22" fmla="*/ 24 w 391"/>
                <a:gd name="T23" fmla="*/ 10 h 399"/>
                <a:gd name="T24" fmla="*/ 24 w 391"/>
                <a:gd name="T25" fmla="*/ 8 h 399"/>
                <a:gd name="T26" fmla="*/ 23 w 391"/>
                <a:gd name="T27" fmla="*/ 7 h 399"/>
                <a:gd name="T28" fmla="*/ 22 w 391"/>
                <a:gd name="T29" fmla="*/ 6 h 399"/>
                <a:gd name="T30" fmla="*/ 21 w 391"/>
                <a:gd name="T31" fmla="*/ 4 h 399"/>
                <a:gd name="T32" fmla="*/ 19 w 391"/>
                <a:gd name="T33" fmla="*/ 3 h 399"/>
                <a:gd name="T34" fmla="*/ 18 w 391"/>
                <a:gd name="T35" fmla="*/ 1 h 399"/>
                <a:gd name="T36" fmla="*/ 16 w 391"/>
                <a:gd name="T37" fmla="*/ 1 h 399"/>
                <a:gd name="T38" fmla="*/ 14 w 391"/>
                <a:gd name="T39" fmla="*/ 0 h 399"/>
                <a:gd name="T40" fmla="*/ 12 w 391"/>
                <a:gd name="T41" fmla="*/ 0 h 399"/>
                <a:gd name="T42" fmla="*/ 10 w 391"/>
                <a:gd name="T43" fmla="*/ 0 h 399"/>
                <a:gd name="T44" fmla="*/ 8 w 391"/>
                <a:gd name="T45" fmla="*/ 1 h 399"/>
                <a:gd name="T46" fmla="*/ 6 w 391"/>
                <a:gd name="T47" fmla="*/ 1 h 399"/>
                <a:gd name="T48" fmla="*/ 5 w 391"/>
                <a:gd name="T49" fmla="*/ 3 h 399"/>
                <a:gd name="T50" fmla="*/ 3 w 391"/>
                <a:gd name="T51" fmla="*/ 4 h 399"/>
                <a:gd name="T52" fmla="*/ 2 w 391"/>
                <a:gd name="T53" fmla="*/ 5 h 399"/>
                <a:gd name="T54" fmla="*/ 1 w 391"/>
                <a:gd name="T55" fmla="*/ 7 h 399"/>
                <a:gd name="T56" fmla="*/ 1 w 391"/>
                <a:gd name="T57" fmla="*/ 8 h 399"/>
                <a:gd name="T58" fmla="*/ 0 w 391"/>
                <a:gd name="T59" fmla="*/ 10 h 399"/>
                <a:gd name="T60" fmla="*/ 0 w 391"/>
                <a:gd name="T61" fmla="*/ 12 h 399"/>
                <a:gd name="T62" fmla="*/ 0 w 391"/>
                <a:gd name="T63" fmla="*/ 13 h 399"/>
                <a:gd name="T64" fmla="*/ 0 w 391"/>
                <a:gd name="T65" fmla="*/ 15 h 399"/>
                <a:gd name="T66" fmla="*/ 1 w 391"/>
                <a:gd name="T67" fmla="*/ 17 h 399"/>
                <a:gd name="T68" fmla="*/ 1 w 391"/>
                <a:gd name="T69" fmla="*/ 19 h 399"/>
                <a:gd name="T70" fmla="*/ 2 w 391"/>
                <a:gd name="T71" fmla="*/ 20 h 399"/>
                <a:gd name="T72" fmla="*/ 3 w 391"/>
                <a:gd name="T73" fmla="*/ 22 h 399"/>
                <a:gd name="T74" fmla="*/ 5 w 391"/>
                <a:gd name="T75" fmla="*/ 23 h 399"/>
                <a:gd name="T76" fmla="*/ 6 w 391"/>
                <a:gd name="T77" fmla="*/ 23 h 399"/>
                <a:gd name="T78" fmla="*/ 8 w 391"/>
                <a:gd name="T79" fmla="*/ 24 h 399"/>
                <a:gd name="T80" fmla="*/ 10 w 391"/>
                <a:gd name="T81" fmla="*/ 24 h 399"/>
                <a:gd name="T82" fmla="*/ 12 w 391"/>
                <a:gd name="T83" fmla="*/ 25 h 39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91"/>
                <a:gd name="T127" fmla="*/ 0 h 399"/>
                <a:gd name="T128" fmla="*/ 391 w 391"/>
                <a:gd name="T129" fmla="*/ 399 h 39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91" h="399">
                  <a:moveTo>
                    <a:pt x="191" y="399"/>
                  </a:moveTo>
                  <a:lnTo>
                    <a:pt x="229" y="389"/>
                  </a:lnTo>
                  <a:lnTo>
                    <a:pt x="258" y="380"/>
                  </a:lnTo>
                  <a:lnTo>
                    <a:pt x="286" y="371"/>
                  </a:lnTo>
                  <a:lnTo>
                    <a:pt x="315" y="361"/>
                  </a:lnTo>
                  <a:lnTo>
                    <a:pt x="334" y="333"/>
                  </a:lnTo>
                  <a:lnTo>
                    <a:pt x="353" y="313"/>
                  </a:lnTo>
                  <a:lnTo>
                    <a:pt x="372" y="285"/>
                  </a:lnTo>
                  <a:lnTo>
                    <a:pt x="381" y="257"/>
                  </a:lnTo>
                  <a:lnTo>
                    <a:pt x="391" y="228"/>
                  </a:lnTo>
                  <a:lnTo>
                    <a:pt x="391" y="200"/>
                  </a:lnTo>
                  <a:lnTo>
                    <a:pt x="391" y="162"/>
                  </a:lnTo>
                  <a:lnTo>
                    <a:pt x="381" y="133"/>
                  </a:lnTo>
                  <a:lnTo>
                    <a:pt x="372" y="105"/>
                  </a:lnTo>
                  <a:lnTo>
                    <a:pt x="353" y="86"/>
                  </a:lnTo>
                  <a:lnTo>
                    <a:pt x="334" y="58"/>
                  </a:lnTo>
                  <a:lnTo>
                    <a:pt x="315" y="38"/>
                  </a:lnTo>
                  <a:lnTo>
                    <a:pt x="286" y="19"/>
                  </a:lnTo>
                  <a:lnTo>
                    <a:pt x="258" y="10"/>
                  </a:lnTo>
                  <a:lnTo>
                    <a:pt x="229" y="0"/>
                  </a:lnTo>
                  <a:lnTo>
                    <a:pt x="191" y="0"/>
                  </a:lnTo>
                  <a:lnTo>
                    <a:pt x="162" y="0"/>
                  </a:lnTo>
                  <a:lnTo>
                    <a:pt x="134" y="10"/>
                  </a:lnTo>
                  <a:lnTo>
                    <a:pt x="106" y="19"/>
                  </a:lnTo>
                  <a:lnTo>
                    <a:pt x="77" y="38"/>
                  </a:lnTo>
                  <a:lnTo>
                    <a:pt x="58" y="58"/>
                  </a:lnTo>
                  <a:lnTo>
                    <a:pt x="39" y="76"/>
                  </a:lnTo>
                  <a:lnTo>
                    <a:pt x="20" y="105"/>
                  </a:lnTo>
                  <a:lnTo>
                    <a:pt x="11" y="133"/>
                  </a:lnTo>
                  <a:lnTo>
                    <a:pt x="0" y="162"/>
                  </a:lnTo>
                  <a:lnTo>
                    <a:pt x="0" y="190"/>
                  </a:lnTo>
                  <a:lnTo>
                    <a:pt x="0" y="200"/>
                  </a:lnTo>
                  <a:lnTo>
                    <a:pt x="0" y="237"/>
                  </a:lnTo>
                  <a:lnTo>
                    <a:pt x="11" y="266"/>
                  </a:lnTo>
                  <a:lnTo>
                    <a:pt x="20" y="294"/>
                  </a:lnTo>
                  <a:lnTo>
                    <a:pt x="39" y="313"/>
                  </a:lnTo>
                  <a:lnTo>
                    <a:pt x="58" y="342"/>
                  </a:lnTo>
                  <a:lnTo>
                    <a:pt x="77" y="361"/>
                  </a:lnTo>
                  <a:lnTo>
                    <a:pt x="106" y="371"/>
                  </a:lnTo>
                  <a:lnTo>
                    <a:pt x="134" y="380"/>
                  </a:lnTo>
                  <a:lnTo>
                    <a:pt x="162" y="389"/>
                  </a:lnTo>
                  <a:lnTo>
                    <a:pt x="191" y="39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1" name="Freeform 258">
              <a:extLst>
                <a:ext uri="{FF2B5EF4-FFF2-40B4-BE49-F238E27FC236}">
                  <a16:creationId xmlns:a16="http://schemas.microsoft.com/office/drawing/2014/main" id="{1D5516E0-AD1E-473E-A51A-89B87C0F13DA}"/>
                </a:ext>
              </a:extLst>
            </p:cNvPr>
            <p:cNvSpPr>
              <a:spLocks/>
            </p:cNvSpPr>
            <p:nvPr/>
          </p:nvSpPr>
          <p:spPr bwMode="auto">
            <a:xfrm>
              <a:off x="3067" y="2438"/>
              <a:ext cx="81" cy="80"/>
            </a:xfrm>
            <a:custGeom>
              <a:avLst/>
              <a:gdLst>
                <a:gd name="T0" fmla="*/ 10 w 324"/>
                <a:gd name="T1" fmla="*/ 20 h 323"/>
                <a:gd name="T2" fmla="*/ 12 w 324"/>
                <a:gd name="T3" fmla="*/ 20 h 323"/>
                <a:gd name="T4" fmla="*/ 13 w 324"/>
                <a:gd name="T5" fmla="*/ 19 h 323"/>
                <a:gd name="T6" fmla="*/ 15 w 324"/>
                <a:gd name="T7" fmla="*/ 19 h 323"/>
                <a:gd name="T8" fmla="*/ 16 w 324"/>
                <a:gd name="T9" fmla="*/ 18 h 323"/>
                <a:gd name="T10" fmla="*/ 17 w 324"/>
                <a:gd name="T11" fmla="*/ 17 h 323"/>
                <a:gd name="T12" fmla="*/ 19 w 324"/>
                <a:gd name="T13" fmla="*/ 16 h 323"/>
                <a:gd name="T14" fmla="*/ 19 w 324"/>
                <a:gd name="T15" fmla="*/ 14 h 323"/>
                <a:gd name="T16" fmla="*/ 20 w 324"/>
                <a:gd name="T17" fmla="*/ 13 h 323"/>
                <a:gd name="T18" fmla="*/ 20 w 324"/>
                <a:gd name="T19" fmla="*/ 12 h 323"/>
                <a:gd name="T20" fmla="*/ 20 w 324"/>
                <a:gd name="T21" fmla="*/ 10 h 323"/>
                <a:gd name="T22" fmla="*/ 20 w 324"/>
                <a:gd name="T23" fmla="*/ 8 h 323"/>
                <a:gd name="T24" fmla="*/ 20 w 324"/>
                <a:gd name="T25" fmla="*/ 7 h 323"/>
                <a:gd name="T26" fmla="*/ 19 w 324"/>
                <a:gd name="T27" fmla="*/ 5 h 323"/>
                <a:gd name="T28" fmla="*/ 19 w 324"/>
                <a:gd name="T29" fmla="*/ 4 h 323"/>
                <a:gd name="T30" fmla="*/ 17 w 324"/>
                <a:gd name="T31" fmla="*/ 3 h 323"/>
                <a:gd name="T32" fmla="*/ 16 w 324"/>
                <a:gd name="T33" fmla="*/ 2 h 323"/>
                <a:gd name="T34" fmla="*/ 15 w 324"/>
                <a:gd name="T35" fmla="*/ 1 h 323"/>
                <a:gd name="T36" fmla="*/ 13 w 324"/>
                <a:gd name="T37" fmla="*/ 0 h 323"/>
                <a:gd name="T38" fmla="*/ 12 w 324"/>
                <a:gd name="T39" fmla="*/ 0 h 323"/>
                <a:gd name="T40" fmla="*/ 10 w 324"/>
                <a:gd name="T41" fmla="*/ 0 h 323"/>
                <a:gd name="T42" fmla="*/ 8 w 324"/>
                <a:gd name="T43" fmla="*/ 0 h 323"/>
                <a:gd name="T44" fmla="*/ 7 w 324"/>
                <a:gd name="T45" fmla="*/ 0 h 323"/>
                <a:gd name="T46" fmla="*/ 6 w 324"/>
                <a:gd name="T47" fmla="*/ 1 h 323"/>
                <a:gd name="T48" fmla="*/ 4 w 324"/>
                <a:gd name="T49" fmla="*/ 2 h 323"/>
                <a:gd name="T50" fmla="*/ 3 w 324"/>
                <a:gd name="T51" fmla="*/ 3 h 323"/>
                <a:gd name="T52" fmla="*/ 3 w 324"/>
                <a:gd name="T53" fmla="*/ 4 h 323"/>
                <a:gd name="T54" fmla="*/ 1 w 324"/>
                <a:gd name="T55" fmla="*/ 5 h 323"/>
                <a:gd name="T56" fmla="*/ 1 w 324"/>
                <a:gd name="T57" fmla="*/ 7 h 323"/>
                <a:gd name="T58" fmla="*/ 1 w 324"/>
                <a:gd name="T59" fmla="*/ 8 h 323"/>
                <a:gd name="T60" fmla="*/ 0 w 324"/>
                <a:gd name="T61" fmla="*/ 10 h 323"/>
                <a:gd name="T62" fmla="*/ 1 w 324"/>
                <a:gd name="T63" fmla="*/ 12 h 323"/>
                <a:gd name="T64" fmla="*/ 1 w 324"/>
                <a:gd name="T65" fmla="*/ 13 h 323"/>
                <a:gd name="T66" fmla="*/ 1 w 324"/>
                <a:gd name="T67" fmla="*/ 14 h 323"/>
                <a:gd name="T68" fmla="*/ 3 w 324"/>
                <a:gd name="T69" fmla="*/ 16 h 323"/>
                <a:gd name="T70" fmla="*/ 3 w 324"/>
                <a:gd name="T71" fmla="*/ 17 h 323"/>
                <a:gd name="T72" fmla="*/ 4 w 324"/>
                <a:gd name="T73" fmla="*/ 18 h 323"/>
                <a:gd name="T74" fmla="*/ 6 w 324"/>
                <a:gd name="T75" fmla="*/ 19 h 323"/>
                <a:gd name="T76" fmla="*/ 7 w 324"/>
                <a:gd name="T77" fmla="*/ 19 h 323"/>
                <a:gd name="T78" fmla="*/ 8 w 324"/>
                <a:gd name="T79" fmla="*/ 20 h 323"/>
                <a:gd name="T80" fmla="*/ 10 w 324"/>
                <a:gd name="T81" fmla="*/ 20 h 3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323"/>
                <a:gd name="T125" fmla="*/ 324 w 324"/>
                <a:gd name="T126" fmla="*/ 323 h 3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323">
                  <a:moveTo>
                    <a:pt x="162" y="323"/>
                  </a:moveTo>
                  <a:lnTo>
                    <a:pt x="190" y="323"/>
                  </a:lnTo>
                  <a:lnTo>
                    <a:pt x="209" y="314"/>
                  </a:lnTo>
                  <a:lnTo>
                    <a:pt x="238" y="303"/>
                  </a:lnTo>
                  <a:lnTo>
                    <a:pt x="257" y="294"/>
                  </a:lnTo>
                  <a:lnTo>
                    <a:pt x="276" y="275"/>
                  </a:lnTo>
                  <a:lnTo>
                    <a:pt x="295" y="256"/>
                  </a:lnTo>
                  <a:lnTo>
                    <a:pt x="304" y="236"/>
                  </a:lnTo>
                  <a:lnTo>
                    <a:pt x="314" y="208"/>
                  </a:lnTo>
                  <a:lnTo>
                    <a:pt x="324" y="190"/>
                  </a:lnTo>
                  <a:lnTo>
                    <a:pt x="324" y="161"/>
                  </a:lnTo>
                  <a:lnTo>
                    <a:pt x="324" y="132"/>
                  </a:lnTo>
                  <a:lnTo>
                    <a:pt x="314" y="113"/>
                  </a:lnTo>
                  <a:lnTo>
                    <a:pt x="304" y="85"/>
                  </a:lnTo>
                  <a:lnTo>
                    <a:pt x="295" y="66"/>
                  </a:lnTo>
                  <a:lnTo>
                    <a:pt x="276" y="48"/>
                  </a:lnTo>
                  <a:lnTo>
                    <a:pt x="257" y="37"/>
                  </a:lnTo>
                  <a:lnTo>
                    <a:pt x="238" y="18"/>
                  </a:lnTo>
                  <a:lnTo>
                    <a:pt x="209" y="9"/>
                  </a:lnTo>
                  <a:lnTo>
                    <a:pt x="190" y="9"/>
                  </a:lnTo>
                  <a:lnTo>
                    <a:pt x="162" y="0"/>
                  </a:lnTo>
                  <a:lnTo>
                    <a:pt x="133" y="9"/>
                  </a:lnTo>
                  <a:lnTo>
                    <a:pt x="114" y="9"/>
                  </a:lnTo>
                  <a:lnTo>
                    <a:pt x="86" y="18"/>
                  </a:lnTo>
                  <a:lnTo>
                    <a:pt x="66" y="37"/>
                  </a:lnTo>
                  <a:lnTo>
                    <a:pt x="47" y="48"/>
                  </a:lnTo>
                  <a:lnTo>
                    <a:pt x="38" y="66"/>
                  </a:lnTo>
                  <a:lnTo>
                    <a:pt x="19" y="85"/>
                  </a:lnTo>
                  <a:lnTo>
                    <a:pt x="10" y="113"/>
                  </a:lnTo>
                  <a:lnTo>
                    <a:pt x="10" y="132"/>
                  </a:lnTo>
                  <a:lnTo>
                    <a:pt x="0" y="161"/>
                  </a:lnTo>
                  <a:lnTo>
                    <a:pt x="10" y="190"/>
                  </a:lnTo>
                  <a:lnTo>
                    <a:pt x="10" y="208"/>
                  </a:lnTo>
                  <a:lnTo>
                    <a:pt x="19" y="236"/>
                  </a:lnTo>
                  <a:lnTo>
                    <a:pt x="38" y="256"/>
                  </a:lnTo>
                  <a:lnTo>
                    <a:pt x="47" y="275"/>
                  </a:lnTo>
                  <a:lnTo>
                    <a:pt x="66" y="294"/>
                  </a:lnTo>
                  <a:lnTo>
                    <a:pt x="86" y="303"/>
                  </a:lnTo>
                  <a:lnTo>
                    <a:pt x="114" y="314"/>
                  </a:lnTo>
                  <a:lnTo>
                    <a:pt x="133" y="323"/>
                  </a:lnTo>
                  <a:lnTo>
                    <a:pt x="162" y="323"/>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2" name="Freeform 259">
              <a:extLst>
                <a:ext uri="{FF2B5EF4-FFF2-40B4-BE49-F238E27FC236}">
                  <a16:creationId xmlns:a16="http://schemas.microsoft.com/office/drawing/2014/main" id="{86223C8E-478B-47F0-BAA4-DE5EEE4EE39E}"/>
                </a:ext>
              </a:extLst>
            </p:cNvPr>
            <p:cNvSpPr>
              <a:spLocks/>
            </p:cNvSpPr>
            <p:nvPr/>
          </p:nvSpPr>
          <p:spPr bwMode="auto">
            <a:xfrm>
              <a:off x="3018" y="2105"/>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4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6 w 1323"/>
                <a:gd name="T49" fmla="*/ 8 h 1321"/>
                <a:gd name="T50" fmla="*/ 12 w 1323"/>
                <a:gd name="T51" fmla="*/ 12 h 1321"/>
                <a:gd name="T52" fmla="*/ 8 w 1323"/>
                <a:gd name="T53" fmla="*/ 17 h 1321"/>
                <a:gd name="T54" fmla="*/ 4 w 1323"/>
                <a:gd name="T55" fmla="*/ 22 h 1321"/>
                <a:gd name="T56" fmla="*/ 2 w 1323"/>
                <a:gd name="T57" fmla="*/ 28 h 1321"/>
                <a:gd name="T58" fmla="*/ 0 w 1323"/>
                <a:gd name="T59" fmla="*/ 34 h 1321"/>
                <a:gd name="T60" fmla="*/ 0 w 1323"/>
                <a:gd name="T61" fmla="*/ 41 h 1321"/>
                <a:gd name="T62" fmla="*/ 0 w 1323"/>
                <a:gd name="T63" fmla="*/ 48 h 1321"/>
                <a:gd name="T64" fmla="*/ 2 w 1323"/>
                <a:gd name="T65" fmla="*/ 54 h 1321"/>
                <a:gd name="T66" fmla="*/ 4 w 1323"/>
                <a:gd name="T67" fmla="*/ 60 h 1321"/>
                <a:gd name="T68" fmla="*/ 8 w 1323"/>
                <a:gd name="T69" fmla="*/ 66 h 1321"/>
                <a:gd name="T70" fmla="*/ 12 w 1323"/>
                <a:gd name="T71" fmla="*/ 71 h 1321"/>
                <a:gd name="T72" fmla="*/ 16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3" name="Freeform 260">
              <a:extLst>
                <a:ext uri="{FF2B5EF4-FFF2-40B4-BE49-F238E27FC236}">
                  <a16:creationId xmlns:a16="http://schemas.microsoft.com/office/drawing/2014/main" id="{ECBB46AF-B3AC-4032-8B83-2EDAAEFC181F}"/>
                </a:ext>
              </a:extLst>
            </p:cNvPr>
            <p:cNvSpPr>
              <a:spLocks/>
            </p:cNvSpPr>
            <p:nvPr/>
          </p:nvSpPr>
          <p:spPr bwMode="auto">
            <a:xfrm>
              <a:off x="3018" y="2105"/>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4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6 w 1323"/>
                <a:gd name="T49" fmla="*/ 8 h 1321"/>
                <a:gd name="T50" fmla="*/ 12 w 1323"/>
                <a:gd name="T51" fmla="*/ 12 h 1321"/>
                <a:gd name="T52" fmla="*/ 8 w 1323"/>
                <a:gd name="T53" fmla="*/ 17 h 1321"/>
                <a:gd name="T54" fmla="*/ 4 w 1323"/>
                <a:gd name="T55" fmla="*/ 22 h 1321"/>
                <a:gd name="T56" fmla="*/ 2 w 1323"/>
                <a:gd name="T57" fmla="*/ 28 h 1321"/>
                <a:gd name="T58" fmla="*/ 0 w 1323"/>
                <a:gd name="T59" fmla="*/ 34 h 1321"/>
                <a:gd name="T60" fmla="*/ 0 w 1323"/>
                <a:gd name="T61" fmla="*/ 41 h 1321"/>
                <a:gd name="T62" fmla="*/ 0 w 1323"/>
                <a:gd name="T63" fmla="*/ 48 h 1321"/>
                <a:gd name="T64" fmla="*/ 2 w 1323"/>
                <a:gd name="T65" fmla="*/ 54 h 1321"/>
                <a:gd name="T66" fmla="*/ 4 w 1323"/>
                <a:gd name="T67" fmla="*/ 60 h 1321"/>
                <a:gd name="T68" fmla="*/ 8 w 1323"/>
                <a:gd name="T69" fmla="*/ 66 h 1321"/>
                <a:gd name="T70" fmla="*/ 12 w 1323"/>
                <a:gd name="T71" fmla="*/ 71 h 1321"/>
                <a:gd name="T72" fmla="*/ 16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44" name="Freeform 261">
              <a:extLst>
                <a:ext uri="{FF2B5EF4-FFF2-40B4-BE49-F238E27FC236}">
                  <a16:creationId xmlns:a16="http://schemas.microsoft.com/office/drawing/2014/main" id="{EC677B83-61EF-46A2-A0E7-E87EFD77E455}"/>
                </a:ext>
              </a:extLst>
            </p:cNvPr>
            <p:cNvSpPr>
              <a:spLocks/>
            </p:cNvSpPr>
            <p:nvPr/>
          </p:nvSpPr>
          <p:spPr bwMode="auto">
            <a:xfrm>
              <a:off x="3018" y="2105"/>
              <a:ext cx="330" cy="330"/>
            </a:xfrm>
            <a:custGeom>
              <a:avLst/>
              <a:gdLst>
                <a:gd name="T0" fmla="*/ 41 w 1323"/>
                <a:gd name="T1" fmla="*/ 82 h 1321"/>
                <a:gd name="T2" fmla="*/ 48 w 1323"/>
                <a:gd name="T3" fmla="*/ 82 h 1321"/>
                <a:gd name="T4" fmla="*/ 54 w 1323"/>
                <a:gd name="T5" fmla="*/ 81 h 1321"/>
                <a:gd name="T6" fmla="*/ 60 w 1323"/>
                <a:gd name="T7" fmla="*/ 78 h 1321"/>
                <a:gd name="T8" fmla="*/ 65 w 1323"/>
                <a:gd name="T9" fmla="*/ 75 h 1321"/>
                <a:gd name="T10" fmla="*/ 70 w 1323"/>
                <a:gd name="T11" fmla="*/ 71 h 1321"/>
                <a:gd name="T12" fmla="*/ 74 w 1323"/>
                <a:gd name="T13" fmla="*/ 66 h 1321"/>
                <a:gd name="T14" fmla="*/ 78 w 1323"/>
                <a:gd name="T15" fmla="*/ 60 h 1321"/>
                <a:gd name="T16" fmla="*/ 80 w 1323"/>
                <a:gd name="T17" fmla="*/ 54 h 1321"/>
                <a:gd name="T18" fmla="*/ 82 w 1323"/>
                <a:gd name="T19" fmla="*/ 48 h 1321"/>
                <a:gd name="T20" fmla="*/ 82 w 1323"/>
                <a:gd name="T21" fmla="*/ 41 h 1321"/>
                <a:gd name="T22" fmla="*/ 82 w 1323"/>
                <a:gd name="T23" fmla="*/ 34 h 1321"/>
                <a:gd name="T24" fmla="*/ 80 w 1323"/>
                <a:gd name="T25" fmla="*/ 28 h 1321"/>
                <a:gd name="T26" fmla="*/ 78 w 1323"/>
                <a:gd name="T27" fmla="*/ 22 h 1321"/>
                <a:gd name="T28" fmla="*/ 74 w 1323"/>
                <a:gd name="T29" fmla="*/ 17 h 1321"/>
                <a:gd name="T30" fmla="*/ 70 w 1323"/>
                <a:gd name="T31" fmla="*/ 12 h 1321"/>
                <a:gd name="T32" fmla="*/ 65 w 1323"/>
                <a:gd name="T33" fmla="*/ 8 h 1321"/>
                <a:gd name="T34" fmla="*/ 60 w 1323"/>
                <a:gd name="T35" fmla="*/ 5 h 1321"/>
                <a:gd name="T36" fmla="*/ 54 w 1323"/>
                <a:gd name="T37" fmla="*/ 2 h 1321"/>
                <a:gd name="T38" fmla="*/ 48 w 1323"/>
                <a:gd name="T39" fmla="*/ 0 h 1321"/>
                <a:gd name="T40" fmla="*/ 41 w 1323"/>
                <a:gd name="T41" fmla="*/ 0 h 1321"/>
                <a:gd name="T42" fmla="*/ 34 w 1323"/>
                <a:gd name="T43" fmla="*/ 0 h 1321"/>
                <a:gd name="T44" fmla="*/ 28 w 1323"/>
                <a:gd name="T45" fmla="*/ 2 h 1321"/>
                <a:gd name="T46" fmla="*/ 22 w 1323"/>
                <a:gd name="T47" fmla="*/ 5 h 1321"/>
                <a:gd name="T48" fmla="*/ 16 w 1323"/>
                <a:gd name="T49" fmla="*/ 8 h 1321"/>
                <a:gd name="T50" fmla="*/ 12 w 1323"/>
                <a:gd name="T51" fmla="*/ 12 h 1321"/>
                <a:gd name="T52" fmla="*/ 8 w 1323"/>
                <a:gd name="T53" fmla="*/ 17 h 1321"/>
                <a:gd name="T54" fmla="*/ 4 w 1323"/>
                <a:gd name="T55" fmla="*/ 22 h 1321"/>
                <a:gd name="T56" fmla="*/ 2 w 1323"/>
                <a:gd name="T57" fmla="*/ 28 h 1321"/>
                <a:gd name="T58" fmla="*/ 0 w 1323"/>
                <a:gd name="T59" fmla="*/ 34 h 1321"/>
                <a:gd name="T60" fmla="*/ 0 w 1323"/>
                <a:gd name="T61" fmla="*/ 41 h 1321"/>
                <a:gd name="T62" fmla="*/ 0 w 1323"/>
                <a:gd name="T63" fmla="*/ 48 h 1321"/>
                <a:gd name="T64" fmla="*/ 2 w 1323"/>
                <a:gd name="T65" fmla="*/ 54 h 1321"/>
                <a:gd name="T66" fmla="*/ 4 w 1323"/>
                <a:gd name="T67" fmla="*/ 60 h 1321"/>
                <a:gd name="T68" fmla="*/ 8 w 1323"/>
                <a:gd name="T69" fmla="*/ 66 h 1321"/>
                <a:gd name="T70" fmla="*/ 12 w 1323"/>
                <a:gd name="T71" fmla="*/ 71 h 1321"/>
                <a:gd name="T72" fmla="*/ 16 w 1323"/>
                <a:gd name="T73" fmla="*/ 75 h 1321"/>
                <a:gd name="T74" fmla="*/ 22 w 1323"/>
                <a:gd name="T75" fmla="*/ 78 h 1321"/>
                <a:gd name="T76" fmla="*/ 28 w 1323"/>
                <a:gd name="T77" fmla="*/ 81 h 1321"/>
                <a:gd name="T78" fmla="*/ 34 w 1323"/>
                <a:gd name="T79" fmla="*/ 82 h 1321"/>
                <a:gd name="T80" fmla="*/ 41 w 1323"/>
                <a:gd name="T81" fmla="*/ 82 h 13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23"/>
                <a:gd name="T124" fmla="*/ 0 h 1321"/>
                <a:gd name="T125" fmla="*/ 1323 w 1323"/>
                <a:gd name="T126" fmla="*/ 1321 h 13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23" h="1321">
                  <a:moveTo>
                    <a:pt x="656" y="1321"/>
                  </a:moveTo>
                  <a:lnTo>
                    <a:pt x="771" y="1312"/>
                  </a:lnTo>
                  <a:lnTo>
                    <a:pt x="866" y="1292"/>
                  </a:lnTo>
                  <a:lnTo>
                    <a:pt x="961" y="1245"/>
                  </a:lnTo>
                  <a:lnTo>
                    <a:pt x="1047" y="1197"/>
                  </a:lnTo>
                  <a:lnTo>
                    <a:pt x="1123" y="1131"/>
                  </a:lnTo>
                  <a:lnTo>
                    <a:pt x="1190" y="1055"/>
                  </a:lnTo>
                  <a:lnTo>
                    <a:pt x="1247" y="969"/>
                  </a:lnTo>
                  <a:lnTo>
                    <a:pt x="1285" y="873"/>
                  </a:lnTo>
                  <a:lnTo>
                    <a:pt x="1314" y="769"/>
                  </a:lnTo>
                  <a:lnTo>
                    <a:pt x="1323" y="665"/>
                  </a:lnTo>
                  <a:lnTo>
                    <a:pt x="1314" y="551"/>
                  </a:lnTo>
                  <a:lnTo>
                    <a:pt x="1285" y="456"/>
                  </a:lnTo>
                  <a:lnTo>
                    <a:pt x="1247" y="361"/>
                  </a:lnTo>
                  <a:lnTo>
                    <a:pt x="1190" y="275"/>
                  </a:lnTo>
                  <a:lnTo>
                    <a:pt x="1123" y="199"/>
                  </a:lnTo>
                  <a:lnTo>
                    <a:pt x="1047" y="132"/>
                  </a:lnTo>
                  <a:lnTo>
                    <a:pt x="961" y="75"/>
                  </a:lnTo>
                  <a:lnTo>
                    <a:pt x="866" y="37"/>
                  </a:lnTo>
                  <a:lnTo>
                    <a:pt x="771" y="9"/>
                  </a:lnTo>
                  <a:lnTo>
                    <a:pt x="656" y="0"/>
                  </a:lnTo>
                  <a:lnTo>
                    <a:pt x="552" y="9"/>
                  </a:lnTo>
                  <a:lnTo>
                    <a:pt x="448" y="37"/>
                  </a:lnTo>
                  <a:lnTo>
                    <a:pt x="353" y="75"/>
                  </a:lnTo>
                  <a:lnTo>
                    <a:pt x="266" y="132"/>
                  </a:lnTo>
                  <a:lnTo>
                    <a:pt x="191" y="199"/>
                  </a:lnTo>
                  <a:lnTo>
                    <a:pt x="124" y="275"/>
                  </a:lnTo>
                  <a:lnTo>
                    <a:pt x="67" y="361"/>
                  </a:lnTo>
                  <a:lnTo>
                    <a:pt x="28" y="456"/>
                  </a:lnTo>
                  <a:lnTo>
                    <a:pt x="9" y="551"/>
                  </a:lnTo>
                  <a:lnTo>
                    <a:pt x="0" y="665"/>
                  </a:lnTo>
                  <a:lnTo>
                    <a:pt x="9" y="769"/>
                  </a:lnTo>
                  <a:lnTo>
                    <a:pt x="28" y="873"/>
                  </a:lnTo>
                  <a:lnTo>
                    <a:pt x="67" y="969"/>
                  </a:lnTo>
                  <a:lnTo>
                    <a:pt x="124" y="1055"/>
                  </a:lnTo>
                  <a:lnTo>
                    <a:pt x="191" y="1131"/>
                  </a:lnTo>
                  <a:lnTo>
                    <a:pt x="266" y="1197"/>
                  </a:lnTo>
                  <a:lnTo>
                    <a:pt x="353" y="1245"/>
                  </a:lnTo>
                  <a:lnTo>
                    <a:pt x="448" y="1292"/>
                  </a:lnTo>
                  <a:lnTo>
                    <a:pt x="552" y="1312"/>
                  </a:lnTo>
                  <a:lnTo>
                    <a:pt x="656" y="1321"/>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45" name="Freeform 262">
              <a:extLst>
                <a:ext uri="{FF2B5EF4-FFF2-40B4-BE49-F238E27FC236}">
                  <a16:creationId xmlns:a16="http://schemas.microsoft.com/office/drawing/2014/main" id="{31F0AAD3-1967-4E7F-A38C-BB20B35C1293}"/>
                </a:ext>
              </a:extLst>
            </p:cNvPr>
            <p:cNvSpPr>
              <a:spLocks/>
            </p:cNvSpPr>
            <p:nvPr/>
          </p:nvSpPr>
          <p:spPr bwMode="auto">
            <a:xfrm>
              <a:off x="3063" y="2129"/>
              <a:ext cx="176" cy="175"/>
            </a:xfrm>
            <a:custGeom>
              <a:avLst/>
              <a:gdLst>
                <a:gd name="T0" fmla="*/ 22 w 705"/>
                <a:gd name="T1" fmla="*/ 44 h 703"/>
                <a:gd name="T2" fmla="*/ 26 w 705"/>
                <a:gd name="T3" fmla="*/ 43 h 703"/>
                <a:gd name="T4" fmla="*/ 28 w 705"/>
                <a:gd name="T5" fmla="*/ 42 h 703"/>
                <a:gd name="T6" fmla="*/ 32 w 705"/>
                <a:gd name="T7" fmla="*/ 41 h 703"/>
                <a:gd name="T8" fmla="*/ 35 w 705"/>
                <a:gd name="T9" fmla="*/ 39 h 703"/>
                <a:gd name="T10" fmla="*/ 37 w 705"/>
                <a:gd name="T11" fmla="*/ 37 h 703"/>
                <a:gd name="T12" fmla="*/ 39 w 705"/>
                <a:gd name="T13" fmla="*/ 35 h 703"/>
                <a:gd name="T14" fmla="*/ 41 w 705"/>
                <a:gd name="T15" fmla="*/ 32 h 703"/>
                <a:gd name="T16" fmla="*/ 43 w 705"/>
                <a:gd name="T17" fmla="*/ 29 h 703"/>
                <a:gd name="T18" fmla="*/ 43 w 705"/>
                <a:gd name="T19" fmla="*/ 25 h 703"/>
                <a:gd name="T20" fmla="*/ 44 w 705"/>
                <a:gd name="T21" fmla="*/ 22 h 703"/>
                <a:gd name="T22" fmla="*/ 43 w 705"/>
                <a:gd name="T23" fmla="*/ 18 h 703"/>
                <a:gd name="T24" fmla="*/ 43 w 705"/>
                <a:gd name="T25" fmla="*/ 15 h 703"/>
                <a:gd name="T26" fmla="*/ 41 w 705"/>
                <a:gd name="T27" fmla="*/ 12 h 703"/>
                <a:gd name="T28" fmla="*/ 39 w 705"/>
                <a:gd name="T29" fmla="*/ 9 h 703"/>
                <a:gd name="T30" fmla="*/ 37 w 705"/>
                <a:gd name="T31" fmla="*/ 6 h 703"/>
                <a:gd name="T32" fmla="*/ 35 w 705"/>
                <a:gd name="T33" fmla="*/ 4 h 703"/>
                <a:gd name="T34" fmla="*/ 32 w 705"/>
                <a:gd name="T35" fmla="*/ 2 h 703"/>
                <a:gd name="T36" fmla="*/ 28 w 705"/>
                <a:gd name="T37" fmla="*/ 1 h 703"/>
                <a:gd name="T38" fmla="*/ 26 w 705"/>
                <a:gd name="T39" fmla="*/ 0 h 703"/>
                <a:gd name="T40" fmla="*/ 22 w 705"/>
                <a:gd name="T41" fmla="*/ 0 h 703"/>
                <a:gd name="T42" fmla="*/ 18 w 705"/>
                <a:gd name="T43" fmla="*/ 0 h 703"/>
                <a:gd name="T44" fmla="*/ 15 w 705"/>
                <a:gd name="T45" fmla="*/ 1 h 703"/>
                <a:gd name="T46" fmla="*/ 12 w 705"/>
                <a:gd name="T47" fmla="*/ 2 h 703"/>
                <a:gd name="T48" fmla="*/ 9 w 705"/>
                <a:gd name="T49" fmla="*/ 4 h 703"/>
                <a:gd name="T50" fmla="*/ 6 w 705"/>
                <a:gd name="T51" fmla="*/ 6 h 703"/>
                <a:gd name="T52" fmla="*/ 4 w 705"/>
                <a:gd name="T53" fmla="*/ 9 h 703"/>
                <a:gd name="T54" fmla="*/ 2 w 705"/>
                <a:gd name="T55" fmla="*/ 12 h 703"/>
                <a:gd name="T56" fmla="*/ 1 w 705"/>
                <a:gd name="T57" fmla="*/ 15 h 703"/>
                <a:gd name="T58" fmla="*/ 1 w 705"/>
                <a:gd name="T59" fmla="*/ 18 h 703"/>
                <a:gd name="T60" fmla="*/ 0 w 705"/>
                <a:gd name="T61" fmla="*/ 22 h 703"/>
                <a:gd name="T62" fmla="*/ 1 w 705"/>
                <a:gd name="T63" fmla="*/ 25 h 703"/>
                <a:gd name="T64" fmla="*/ 1 w 705"/>
                <a:gd name="T65" fmla="*/ 29 h 703"/>
                <a:gd name="T66" fmla="*/ 2 w 705"/>
                <a:gd name="T67" fmla="*/ 32 h 703"/>
                <a:gd name="T68" fmla="*/ 4 w 705"/>
                <a:gd name="T69" fmla="*/ 35 h 703"/>
                <a:gd name="T70" fmla="*/ 6 w 705"/>
                <a:gd name="T71" fmla="*/ 37 h 703"/>
                <a:gd name="T72" fmla="*/ 9 w 705"/>
                <a:gd name="T73" fmla="*/ 39 h 703"/>
                <a:gd name="T74" fmla="*/ 12 w 705"/>
                <a:gd name="T75" fmla="*/ 41 h 703"/>
                <a:gd name="T76" fmla="*/ 15 w 705"/>
                <a:gd name="T77" fmla="*/ 42 h 703"/>
                <a:gd name="T78" fmla="*/ 18 w 705"/>
                <a:gd name="T79" fmla="*/ 43 h 703"/>
                <a:gd name="T80" fmla="*/ 22 w 705"/>
                <a:gd name="T81" fmla="*/ 44 h 7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05"/>
                <a:gd name="T124" fmla="*/ 0 h 703"/>
                <a:gd name="T125" fmla="*/ 705 w 705"/>
                <a:gd name="T126" fmla="*/ 703 h 7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05" h="703">
                  <a:moveTo>
                    <a:pt x="353" y="703"/>
                  </a:moveTo>
                  <a:lnTo>
                    <a:pt x="411" y="694"/>
                  </a:lnTo>
                  <a:lnTo>
                    <a:pt x="458" y="683"/>
                  </a:lnTo>
                  <a:lnTo>
                    <a:pt x="515" y="655"/>
                  </a:lnTo>
                  <a:lnTo>
                    <a:pt x="562" y="636"/>
                  </a:lnTo>
                  <a:lnTo>
                    <a:pt x="601" y="599"/>
                  </a:lnTo>
                  <a:lnTo>
                    <a:pt x="629" y="560"/>
                  </a:lnTo>
                  <a:lnTo>
                    <a:pt x="658" y="512"/>
                  </a:lnTo>
                  <a:lnTo>
                    <a:pt x="686" y="465"/>
                  </a:lnTo>
                  <a:lnTo>
                    <a:pt x="696" y="408"/>
                  </a:lnTo>
                  <a:lnTo>
                    <a:pt x="705" y="351"/>
                  </a:lnTo>
                  <a:lnTo>
                    <a:pt x="696" y="294"/>
                  </a:lnTo>
                  <a:lnTo>
                    <a:pt x="686" y="237"/>
                  </a:lnTo>
                  <a:lnTo>
                    <a:pt x="658" y="190"/>
                  </a:lnTo>
                  <a:lnTo>
                    <a:pt x="629" y="142"/>
                  </a:lnTo>
                  <a:lnTo>
                    <a:pt x="601" y="104"/>
                  </a:lnTo>
                  <a:lnTo>
                    <a:pt x="562" y="67"/>
                  </a:lnTo>
                  <a:lnTo>
                    <a:pt x="515" y="37"/>
                  </a:lnTo>
                  <a:lnTo>
                    <a:pt x="458" y="19"/>
                  </a:lnTo>
                  <a:lnTo>
                    <a:pt x="411" y="9"/>
                  </a:lnTo>
                  <a:lnTo>
                    <a:pt x="353" y="0"/>
                  </a:lnTo>
                  <a:lnTo>
                    <a:pt x="296" y="9"/>
                  </a:lnTo>
                  <a:lnTo>
                    <a:pt x="238" y="19"/>
                  </a:lnTo>
                  <a:lnTo>
                    <a:pt x="191" y="37"/>
                  </a:lnTo>
                  <a:lnTo>
                    <a:pt x="143" y="67"/>
                  </a:lnTo>
                  <a:lnTo>
                    <a:pt x="106" y="104"/>
                  </a:lnTo>
                  <a:lnTo>
                    <a:pt x="67" y="142"/>
                  </a:lnTo>
                  <a:lnTo>
                    <a:pt x="39" y="190"/>
                  </a:lnTo>
                  <a:lnTo>
                    <a:pt x="20" y="237"/>
                  </a:lnTo>
                  <a:lnTo>
                    <a:pt x="11" y="294"/>
                  </a:lnTo>
                  <a:lnTo>
                    <a:pt x="0" y="351"/>
                  </a:lnTo>
                  <a:lnTo>
                    <a:pt x="11" y="408"/>
                  </a:lnTo>
                  <a:lnTo>
                    <a:pt x="20" y="465"/>
                  </a:lnTo>
                  <a:lnTo>
                    <a:pt x="39" y="512"/>
                  </a:lnTo>
                  <a:lnTo>
                    <a:pt x="67" y="560"/>
                  </a:lnTo>
                  <a:lnTo>
                    <a:pt x="106" y="599"/>
                  </a:lnTo>
                  <a:lnTo>
                    <a:pt x="143" y="636"/>
                  </a:lnTo>
                  <a:lnTo>
                    <a:pt x="191" y="655"/>
                  </a:lnTo>
                  <a:lnTo>
                    <a:pt x="238" y="683"/>
                  </a:lnTo>
                  <a:lnTo>
                    <a:pt x="296" y="694"/>
                  </a:lnTo>
                  <a:lnTo>
                    <a:pt x="353" y="7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6" name="Freeform 263">
              <a:extLst>
                <a:ext uri="{FF2B5EF4-FFF2-40B4-BE49-F238E27FC236}">
                  <a16:creationId xmlns:a16="http://schemas.microsoft.com/office/drawing/2014/main" id="{AD584593-FD4A-4D29-BDE3-5864466E1BEA}"/>
                </a:ext>
              </a:extLst>
            </p:cNvPr>
            <p:cNvSpPr>
              <a:spLocks/>
            </p:cNvSpPr>
            <p:nvPr/>
          </p:nvSpPr>
          <p:spPr bwMode="auto">
            <a:xfrm>
              <a:off x="3070" y="2131"/>
              <a:ext cx="155" cy="157"/>
            </a:xfrm>
            <a:custGeom>
              <a:avLst/>
              <a:gdLst>
                <a:gd name="T0" fmla="*/ 20 w 619"/>
                <a:gd name="T1" fmla="*/ 39 h 627"/>
                <a:gd name="T2" fmla="*/ 23 w 619"/>
                <a:gd name="T3" fmla="*/ 39 h 627"/>
                <a:gd name="T4" fmla="*/ 26 w 619"/>
                <a:gd name="T5" fmla="*/ 38 h 627"/>
                <a:gd name="T6" fmla="*/ 29 w 619"/>
                <a:gd name="T7" fmla="*/ 37 h 627"/>
                <a:gd name="T8" fmla="*/ 31 w 619"/>
                <a:gd name="T9" fmla="*/ 36 h 627"/>
                <a:gd name="T10" fmla="*/ 33 w 619"/>
                <a:gd name="T11" fmla="*/ 33 h 627"/>
                <a:gd name="T12" fmla="*/ 35 w 619"/>
                <a:gd name="T13" fmla="*/ 31 h 627"/>
                <a:gd name="T14" fmla="*/ 37 w 619"/>
                <a:gd name="T15" fmla="*/ 29 h 627"/>
                <a:gd name="T16" fmla="*/ 38 w 619"/>
                <a:gd name="T17" fmla="*/ 26 h 627"/>
                <a:gd name="T18" fmla="*/ 39 w 619"/>
                <a:gd name="T19" fmla="*/ 23 h 627"/>
                <a:gd name="T20" fmla="*/ 39 w 619"/>
                <a:gd name="T21" fmla="*/ 20 h 627"/>
                <a:gd name="T22" fmla="*/ 39 w 619"/>
                <a:gd name="T23" fmla="*/ 17 h 627"/>
                <a:gd name="T24" fmla="*/ 38 w 619"/>
                <a:gd name="T25" fmla="*/ 14 h 627"/>
                <a:gd name="T26" fmla="*/ 37 w 619"/>
                <a:gd name="T27" fmla="*/ 11 h 627"/>
                <a:gd name="T28" fmla="*/ 35 w 619"/>
                <a:gd name="T29" fmla="*/ 8 h 627"/>
                <a:gd name="T30" fmla="*/ 33 w 619"/>
                <a:gd name="T31" fmla="*/ 6 h 627"/>
                <a:gd name="T32" fmla="*/ 31 w 619"/>
                <a:gd name="T33" fmla="*/ 4 h 627"/>
                <a:gd name="T34" fmla="*/ 29 w 619"/>
                <a:gd name="T35" fmla="*/ 3 h 627"/>
                <a:gd name="T36" fmla="*/ 26 w 619"/>
                <a:gd name="T37" fmla="*/ 1 h 627"/>
                <a:gd name="T38" fmla="*/ 23 w 619"/>
                <a:gd name="T39" fmla="*/ 1 h 627"/>
                <a:gd name="T40" fmla="*/ 20 w 619"/>
                <a:gd name="T41" fmla="*/ 0 h 627"/>
                <a:gd name="T42" fmla="*/ 16 w 619"/>
                <a:gd name="T43" fmla="*/ 1 h 627"/>
                <a:gd name="T44" fmla="*/ 13 w 619"/>
                <a:gd name="T45" fmla="*/ 1 h 627"/>
                <a:gd name="T46" fmla="*/ 11 w 619"/>
                <a:gd name="T47" fmla="*/ 3 h 627"/>
                <a:gd name="T48" fmla="*/ 8 w 619"/>
                <a:gd name="T49" fmla="*/ 4 h 627"/>
                <a:gd name="T50" fmla="*/ 6 w 619"/>
                <a:gd name="T51" fmla="*/ 6 h 627"/>
                <a:gd name="T52" fmla="*/ 4 w 619"/>
                <a:gd name="T53" fmla="*/ 8 h 627"/>
                <a:gd name="T54" fmla="*/ 2 w 619"/>
                <a:gd name="T55" fmla="*/ 11 h 627"/>
                <a:gd name="T56" fmla="*/ 1 w 619"/>
                <a:gd name="T57" fmla="*/ 14 h 627"/>
                <a:gd name="T58" fmla="*/ 0 w 619"/>
                <a:gd name="T59" fmla="*/ 17 h 627"/>
                <a:gd name="T60" fmla="*/ 0 w 619"/>
                <a:gd name="T61" fmla="*/ 20 h 627"/>
                <a:gd name="T62" fmla="*/ 0 w 619"/>
                <a:gd name="T63" fmla="*/ 20 h 627"/>
                <a:gd name="T64" fmla="*/ 0 w 619"/>
                <a:gd name="T65" fmla="*/ 21 h 627"/>
                <a:gd name="T66" fmla="*/ 1 w 619"/>
                <a:gd name="T67" fmla="*/ 24 h 627"/>
                <a:gd name="T68" fmla="*/ 1 w 619"/>
                <a:gd name="T69" fmla="*/ 27 h 627"/>
                <a:gd name="T70" fmla="*/ 2 w 619"/>
                <a:gd name="T71" fmla="*/ 29 h 627"/>
                <a:gd name="T72" fmla="*/ 4 w 619"/>
                <a:gd name="T73" fmla="*/ 32 h 627"/>
                <a:gd name="T74" fmla="*/ 6 w 619"/>
                <a:gd name="T75" fmla="*/ 34 h 627"/>
                <a:gd name="T76" fmla="*/ 8 w 619"/>
                <a:gd name="T77" fmla="*/ 36 h 627"/>
                <a:gd name="T78" fmla="*/ 11 w 619"/>
                <a:gd name="T79" fmla="*/ 37 h 627"/>
                <a:gd name="T80" fmla="*/ 14 w 619"/>
                <a:gd name="T81" fmla="*/ 38 h 627"/>
                <a:gd name="T82" fmla="*/ 16 w 619"/>
                <a:gd name="T83" fmla="*/ 39 h 627"/>
                <a:gd name="T84" fmla="*/ 20 w 619"/>
                <a:gd name="T85" fmla="*/ 39 h 6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9"/>
                <a:gd name="T130" fmla="*/ 0 h 627"/>
                <a:gd name="T131" fmla="*/ 619 w 619"/>
                <a:gd name="T132" fmla="*/ 627 h 6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9" h="627">
                  <a:moveTo>
                    <a:pt x="314" y="627"/>
                  </a:moveTo>
                  <a:lnTo>
                    <a:pt x="361" y="618"/>
                  </a:lnTo>
                  <a:lnTo>
                    <a:pt x="409" y="609"/>
                  </a:lnTo>
                  <a:lnTo>
                    <a:pt x="457" y="590"/>
                  </a:lnTo>
                  <a:lnTo>
                    <a:pt x="494" y="570"/>
                  </a:lnTo>
                  <a:lnTo>
                    <a:pt x="532" y="532"/>
                  </a:lnTo>
                  <a:lnTo>
                    <a:pt x="561" y="494"/>
                  </a:lnTo>
                  <a:lnTo>
                    <a:pt x="589" y="456"/>
                  </a:lnTo>
                  <a:lnTo>
                    <a:pt x="608" y="408"/>
                  </a:lnTo>
                  <a:lnTo>
                    <a:pt x="619" y="361"/>
                  </a:lnTo>
                  <a:lnTo>
                    <a:pt x="619" y="313"/>
                  </a:lnTo>
                  <a:lnTo>
                    <a:pt x="619" y="266"/>
                  </a:lnTo>
                  <a:lnTo>
                    <a:pt x="608" y="218"/>
                  </a:lnTo>
                  <a:lnTo>
                    <a:pt x="589" y="171"/>
                  </a:lnTo>
                  <a:lnTo>
                    <a:pt x="561" y="133"/>
                  </a:lnTo>
                  <a:lnTo>
                    <a:pt x="532" y="95"/>
                  </a:lnTo>
                  <a:lnTo>
                    <a:pt x="494" y="67"/>
                  </a:lnTo>
                  <a:lnTo>
                    <a:pt x="457" y="38"/>
                  </a:lnTo>
                  <a:lnTo>
                    <a:pt x="409" y="19"/>
                  </a:lnTo>
                  <a:lnTo>
                    <a:pt x="361" y="10"/>
                  </a:lnTo>
                  <a:lnTo>
                    <a:pt x="314" y="0"/>
                  </a:lnTo>
                  <a:lnTo>
                    <a:pt x="256" y="10"/>
                  </a:lnTo>
                  <a:lnTo>
                    <a:pt x="208" y="19"/>
                  </a:lnTo>
                  <a:lnTo>
                    <a:pt x="171" y="38"/>
                  </a:lnTo>
                  <a:lnTo>
                    <a:pt x="123" y="67"/>
                  </a:lnTo>
                  <a:lnTo>
                    <a:pt x="95" y="95"/>
                  </a:lnTo>
                  <a:lnTo>
                    <a:pt x="56" y="133"/>
                  </a:lnTo>
                  <a:lnTo>
                    <a:pt x="37" y="171"/>
                  </a:lnTo>
                  <a:lnTo>
                    <a:pt x="18" y="218"/>
                  </a:lnTo>
                  <a:lnTo>
                    <a:pt x="0" y="266"/>
                  </a:lnTo>
                  <a:lnTo>
                    <a:pt x="0" y="313"/>
                  </a:lnTo>
                  <a:lnTo>
                    <a:pt x="0" y="324"/>
                  </a:lnTo>
                  <a:lnTo>
                    <a:pt x="0" y="333"/>
                  </a:lnTo>
                  <a:lnTo>
                    <a:pt x="9" y="380"/>
                  </a:lnTo>
                  <a:lnTo>
                    <a:pt x="18" y="428"/>
                  </a:lnTo>
                  <a:lnTo>
                    <a:pt x="37" y="466"/>
                  </a:lnTo>
                  <a:lnTo>
                    <a:pt x="65" y="503"/>
                  </a:lnTo>
                  <a:lnTo>
                    <a:pt x="95" y="542"/>
                  </a:lnTo>
                  <a:lnTo>
                    <a:pt x="132" y="570"/>
                  </a:lnTo>
                  <a:lnTo>
                    <a:pt x="171" y="590"/>
                  </a:lnTo>
                  <a:lnTo>
                    <a:pt x="219" y="609"/>
                  </a:lnTo>
                  <a:lnTo>
                    <a:pt x="256" y="618"/>
                  </a:lnTo>
                  <a:lnTo>
                    <a:pt x="314" y="627"/>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7" name="Freeform 264">
              <a:extLst>
                <a:ext uri="{FF2B5EF4-FFF2-40B4-BE49-F238E27FC236}">
                  <a16:creationId xmlns:a16="http://schemas.microsoft.com/office/drawing/2014/main" id="{40519F63-8D77-4ABC-A8BB-02950CE47996}"/>
                </a:ext>
              </a:extLst>
            </p:cNvPr>
            <p:cNvSpPr>
              <a:spLocks/>
            </p:cNvSpPr>
            <p:nvPr/>
          </p:nvSpPr>
          <p:spPr bwMode="auto">
            <a:xfrm>
              <a:off x="3077" y="2136"/>
              <a:ext cx="136" cy="135"/>
            </a:xfrm>
            <a:custGeom>
              <a:avLst/>
              <a:gdLst>
                <a:gd name="T0" fmla="*/ 17 w 543"/>
                <a:gd name="T1" fmla="*/ 34 h 542"/>
                <a:gd name="T2" fmla="*/ 20 w 543"/>
                <a:gd name="T3" fmla="*/ 34 h 542"/>
                <a:gd name="T4" fmla="*/ 22 w 543"/>
                <a:gd name="T5" fmla="*/ 33 h 542"/>
                <a:gd name="T6" fmla="*/ 25 w 543"/>
                <a:gd name="T7" fmla="*/ 32 h 542"/>
                <a:gd name="T8" fmla="*/ 27 w 543"/>
                <a:gd name="T9" fmla="*/ 31 h 542"/>
                <a:gd name="T10" fmla="*/ 29 w 543"/>
                <a:gd name="T11" fmla="*/ 29 h 542"/>
                <a:gd name="T12" fmla="*/ 30 w 543"/>
                <a:gd name="T13" fmla="*/ 27 h 542"/>
                <a:gd name="T14" fmla="*/ 32 w 543"/>
                <a:gd name="T15" fmla="*/ 25 h 542"/>
                <a:gd name="T16" fmla="*/ 33 w 543"/>
                <a:gd name="T17" fmla="*/ 22 h 542"/>
                <a:gd name="T18" fmla="*/ 34 w 543"/>
                <a:gd name="T19" fmla="*/ 19 h 542"/>
                <a:gd name="T20" fmla="*/ 34 w 543"/>
                <a:gd name="T21" fmla="*/ 16 h 542"/>
                <a:gd name="T22" fmla="*/ 34 w 543"/>
                <a:gd name="T23" fmla="*/ 14 h 542"/>
                <a:gd name="T24" fmla="*/ 33 w 543"/>
                <a:gd name="T25" fmla="*/ 11 h 542"/>
                <a:gd name="T26" fmla="*/ 32 w 543"/>
                <a:gd name="T27" fmla="*/ 9 h 542"/>
                <a:gd name="T28" fmla="*/ 30 w 543"/>
                <a:gd name="T29" fmla="*/ 6 h 542"/>
                <a:gd name="T30" fmla="*/ 29 w 543"/>
                <a:gd name="T31" fmla="*/ 5 h 542"/>
                <a:gd name="T32" fmla="*/ 27 w 543"/>
                <a:gd name="T33" fmla="*/ 3 h 542"/>
                <a:gd name="T34" fmla="*/ 25 w 543"/>
                <a:gd name="T35" fmla="*/ 2 h 542"/>
                <a:gd name="T36" fmla="*/ 22 w 543"/>
                <a:gd name="T37" fmla="*/ 0 h 542"/>
                <a:gd name="T38" fmla="*/ 20 w 543"/>
                <a:gd name="T39" fmla="*/ 0 h 542"/>
                <a:gd name="T40" fmla="*/ 17 w 543"/>
                <a:gd name="T41" fmla="*/ 0 h 542"/>
                <a:gd name="T42" fmla="*/ 14 w 543"/>
                <a:gd name="T43" fmla="*/ 0 h 542"/>
                <a:gd name="T44" fmla="*/ 11 w 543"/>
                <a:gd name="T45" fmla="*/ 0 h 542"/>
                <a:gd name="T46" fmla="*/ 9 w 543"/>
                <a:gd name="T47" fmla="*/ 2 h 542"/>
                <a:gd name="T48" fmla="*/ 7 w 543"/>
                <a:gd name="T49" fmla="*/ 3 h 542"/>
                <a:gd name="T50" fmla="*/ 5 w 543"/>
                <a:gd name="T51" fmla="*/ 5 h 542"/>
                <a:gd name="T52" fmla="*/ 3 w 543"/>
                <a:gd name="T53" fmla="*/ 6 h 542"/>
                <a:gd name="T54" fmla="*/ 2 w 543"/>
                <a:gd name="T55" fmla="*/ 9 h 542"/>
                <a:gd name="T56" fmla="*/ 1 w 543"/>
                <a:gd name="T57" fmla="*/ 11 h 542"/>
                <a:gd name="T58" fmla="*/ 0 w 543"/>
                <a:gd name="T59" fmla="*/ 13 h 542"/>
                <a:gd name="T60" fmla="*/ 0 w 543"/>
                <a:gd name="T61" fmla="*/ 16 h 542"/>
                <a:gd name="T62" fmla="*/ 0 w 543"/>
                <a:gd name="T63" fmla="*/ 17 h 542"/>
                <a:gd name="T64" fmla="*/ 0 w 543"/>
                <a:gd name="T65" fmla="*/ 18 h 542"/>
                <a:gd name="T66" fmla="*/ 0 w 543"/>
                <a:gd name="T67" fmla="*/ 20 h 542"/>
                <a:gd name="T68" fmla="*/ 1 w 543"/>
                <a:gd name="T69" fmla="*/ 22 h 542"/>
                <a:gd name="T70" fmla="*/ 2 w 543"/>
                <a:gd name="T71" fmla="*/ 25 h 542"/>
                <a:gd name="T72" fmla="*/ 4 w 543"/>
                <a:gd name="T73" fmla="*/ 27 h 542"/>
                <a:gd name="T74" fmla="*/ 5 w 543"/>
                <a:gd name="T75" fmla="*/ 29 h 542"/>
                <a:gd name="T76" fmla="*/ 7 w 543"/>
                <a:gd name="T77" fmla="*/ 31 h 542"/>
                <a:gd name="T78" fmla="*/ 10 w 543"/>
                <a:gd name="T79" fmla="*/ 32 h 542"/>
                <a:gd name="T80" fmla="*/ 12 w 543"/>
                <a:gd name="T81" fmla="*/ 33 h 542"/>
                <a:gd name="T82" fmla="*/ 14 w 543"/>
                <a:gd name="T83" fmla="*/ 34 h 542"/>
                <a:gd name="T84" fmla="*/ 17 w 543"/>
                <a:gd name="T85" fmla="*/ 34 h 5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2"/>
                <a:gd name="T131" fmla="*/ 543 w 543"/>
                <a:gd name="T132" fmla="*/ 542 h 5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2">
                  <a:moveTo>
                    <a:pt x="266" y="542"/>
                  </a:moveTo>
                  <a:lnTo>
                    <a:pt x="314" y="542"/>
                  </a:lnTo>
                  <a:lnTo>
                    <a:pt x="353" y="532"/>
                  </a:lnTo>
                  <a:lnTo>
                    <a:pt x="400" y="513"/>
                  </a:lnTo>
                  <a:lnTo>
                    <a:pt x="429" y="495"/>
                  </a:lnTo>
                  <a:lnTo>
                    <a:pt x="466" y="465"/>
                  </a:lnTo>
                  <a:lnTo>
                    <a:pt x="485" y="428"/>
                  </a:lnTo>
                  <a:lnTo>
                    <a:pt x="514" y="400"/>
                  </a:lnTo>
                  <a:lnTo>
                    <a:pt x="533" y="352"/>
                  </a:lnTo>
                  <a:lnTo>
                    <a:pt x="543" y="314"/>
                  </a:lnTo>
                  <a:lnTo>
                    <a:pt x="543" y="266"/>
                  </a:lnTo>
                  <a:lnTo>
                    <a:pt x="543" y="229"/>
                  </a:lnTo>
                  <a:lnTo>
                    <a:pt x="533" y="181"/>
                  </a:lnTo>
                  <a:lnTo>
                    <a:pt x="514" y="143"/>
                  </a:lnTo>
                  <a:lnTo>
                    <a:pt x="485" y="104"/>
                  </a:lnTo>
                  <a:lnTo>
                    <a:pt x="466" y="76"/>
                  </a:lnTo>
                  <a:lnTo>
                    <a:pt x="429" y="48"/>
                  </a:lnTo>
                  <a:lnTo>
                    <a:pt x="400" y="28"/>
                  </a:lnTo>
                  <a:lnTo>
                    <a:pt x="353" y="9"/>
                  </a:lnTo>
                  <a:lnTo>
                    <a:pt x="314" y="0"/>
                  </a:lnTo>
                  <a:lnTo>
                    <a:pt x="266" y="0"/>
                  </a:lnTo>
                  <a:lnTo>
                    <a:pt x="228" y="0"/>
                  </a:lnTo>
                  <a:lnTo>
                    <a:pt x="180" y="9"/>
                  </a:lnTo>
                  <a:lnTo>
                    <a:pt x="143" y="28"/>
                  </a:lnTo>
                  <a:lnTo>
                    <a:pt x="115" y="48"/>
                  </a:lnTo>
                  <a:lnTo>
                    <a:pt x="76" y="76"/>
                  </a:lnTo>
                  <a:lnTo>
                    <a:pt x="48" y="104"/>
                  </a:lnTo>
                  <a:lnTo>
                    <a:pt x="28" y="143"/>
                  </a:lnTo>
                  <a:lnTo>
                    <a:pt x="9" y="181"/>
                  </a:lnTo>
                  <a:lnTo>
                    <a:pt x="0" y="218"/>
                  </a:lnTo>
                  <a:lnTo>
                    <a:pt x="0" y="266"/>
                  </a:lnTo>
                  <a:lnTo>
                    <a:pt x="0" y="276"/>
                  </a:lnTo>
                  <a:lnTo>
                    <a:pt x="0" y="285"/>
                  </a:lnTo>
                  <a:lnTo>
                    <a:pt x="0" y="323"/>
                  </a:lnTo>
                  <a:lnTo>
                    <a:pt x="19" y="361"/>
                  </a:lnTo>
                  <a:lnTo>
                    <a:pt x="28" y="400"/>
                  </a:lnTo>
                  <a:lnTo>
                    <a:pt x="57" y="437"/>
                  </a:lnTo>
                  <a:lnTo>
                    <a:pt x="85" y="465"/>
                  </a:lnTo>
                  <a:lnTo>
                    <a:pt x="115" y="495"/>
                  </a:lnTo>
                  <a:lnTo>
                    <a:pt x="152" y="513"/>
                  </a:lnTo>
                  <a:lnTo>
                    <a:pt x="191" y="532"/>
                  </a:lnTo>
                  <a:lnTo>
                    <a:pt x="228" y="542"/>
                  </a:lnTo>
                  <a:lnTo>
                    <a:pt x="266" y="542"/>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8" name="Freeform 265">
              <a:extLst>
                <a:ext uri="{FF2B5EF4-FFF2-40B4-BE49-F238E27FC236}">
                  <a16:creationId xmlns:a16="http://schemas.microsoft.com/office/drawing/2014/main" id="{5789708E-7848-4E03-AD1A-12775897D127}"/>
                </a:ext>
              </a:extLst>
            </p:cNvPr>
            <p:cNvSpPr>
              <a:spLocks/>
            </p:cNvSpPr>
            <p:nvPr/>
          </p:nvSpPr>
          <p:spPr bwMode="auto">
            <a:xfrm>
              <a:off x="3082" y="2138"/>
              <a:ext cx="119" cy="117"/>
            </a:xfrm>
            <a:custGeom>
              <a:avLst/>
              <a:gdLst>
                <a:gd name="T0" fmla="*/ 15 w 476"/>
                <a:gd name="T1" fmla="*/ 29 h 466"/>
                <a:gd name="T2" fmla="*/ 17 w 476"/>
                <a:gd name="T3" fmla="*/ 29 h 466"/>
                <a:gd name="T4" fmla="*/ 20 w 476"/>
                <a:gd name="T5" fmla="*/ 29 h 466"/>
                <a:gd name="T6" fmla="*/ 22 w 476"/>
                <a:gd name="T7" fmla="*/ 28 h 466"/>
                <a:gd name="T8" fmla="*/ 24 w 476"/>
                <a:gd name="T9" fmla="*/ 27 h 466"/>
                <a:gd name="T10" fmla="*/ 26 w 476"/>
                <a:gd name="T11" fmla="*/ 25 h 466"/>
                <a:gd name="T12" fmla="*/ 27 w 476"/>
                <a:gd name="T13" fmla="*/ 23 h 466"/>
                <a:gd name="T14" fmla="*/ 28 w 476"/>
                <a:gd name="T15" fmla="*/ 22 h 466"/>
                <a:gd name="T16" fmla="*/ 29 w 476"/>
                <a:gd name="T17" fmla="*/ 19 h 466"/>
                <a:gd name="T18" fmla="*/ 29 w 476"/>
                <a:gd name="T19" fmla="*/ 17 h 466"/>
                <a:gd name="T20" fmla="*/ 30 w 476"/>
                <a:gd name="T21" fmla="*/ 15 h 466"/>
                <a:gd name="T22" fmla="*/ 29 w 476"/>
                <a:gd name="T23" fmla="*/ 13 h 466"/>
                <a:gd name="T24" fmla="*/ 29 w 476"/>
                <a:gd name="T25" fmla="*/ 10 h 466"/>
                <a:gd name="T26" fmla="*/ 28 w 476"/>
                <a:gd name="T27" fmla="*/ 8 h 466"/>
                <a:gd name="T28" fmla="*/ 27 w 476"/>
                <a:gd name="T29" fmla="*/ 6 h 466"/>
                <a:gd name="T30" fmla="*/ 26 w 476"/>
                <a:gd name="T31" fmla="*/ 4 h 466"/>
                <a:gd name="T32" fmla="*/ 24 w 476"/>
                <a:gd name="T33" fmla="*/ 3 h 466"/>
                <a:gd name="T34" fmla="*/ 22 w 476"/>
                <a:gd name="T35" fmla="*/ 2 h 466"/>
                <a:gd name="T36" fmla="*/ 20 w 476"/>
                <a:gd name="T37" fmla="*/ 1 h 466"/>
                <a:gd name="T38" fmla="*/ 17 w 476"/>
                <a:gd name="T39" fmla="*/ 0 h 466"/>
                <a:gd name="T40" fmla="*/ 15 w 476"/>
                <a:gd name="T41" fmla="*/ 0 h 466"/>
                <a:gd name="T42" fmla="*/ 13 w 476"/>
                <a:gd name="T43" fmla="*/ 0 h 466"/>
                <a:gd name="T44" fmla="*/ 10 w 476"/>
                <a:gd name="T45" fmla="*/ 1 h 466"/>
                <a:gd name="T46" fmla="*/ 8 w 476"/>
                <a:gd name="T47" fmla="*/ 2 h 466"/>
                <a:gd name="T48" fmla="*/ 7 w 476"/>
                <a:gd name="T49" fmla="*/ 3 h 466"/>
                <a:gd name="T50" fmla="*/ 5 w 476"/>
                <a:gd name="T51" fmla="*/ 4 h 466"/>
                <a:gd name="T52" fmla="*/ 3 w 476"/>
                <a:gd name="T53" fmla="*/ 6 h 466"/>
                <a:gd name="T54" fmla="*/ 2 w 476"/>
                <a:gd name="T55" fmla="*/ 8 h 466"/>
                <a:gd name="T56" fmla="*/ 1 w 476"/>
                <a:gd name="T57" fmla="*/ 10 h 466"/>
                <a:gd name="T58" fmla="*/ 1 w 476"/>
                <a:gd name="T59" fmla="*/ 12 h 466"/>
                <a:gd name="T60" fmla="*/ 0 w 476"/>
                <a:gd name="T61" fmla="*/ 14 h 466"/>
                <a:gd name="T62" fmla="*/ 0 w 476"/>
                <a:gd name="T63" fmla="*/ 15 h 466"/>
                <a:gd name="T64" fmla="*/ 1 w 476"/>
                <a:gd name="T65" fmla="*/ 17 h 466"/>
                <a:gd name="T66" fmla="*/ 1 w 476"/>
                <a:gd name="T67" fmla="*/ 20 h 466"/>
                <a:gd name="T68" fmla="*/ 2 w 476"/>
                <a:gd name="T69" fmla="*/ 22 h 466"/>
                <a:gd name="T70" fmla="*/ 3 w 476"/>
                <a:gd name="T71" fmla="*/ 24 h 466"/>
                <a:gd name="T72" fmla="*/ 5 w 476"/>
                <a:gd name="T73" fmla="*/ 25 h 466"/>
                <a:gd name="T74" fmla="*/ 7 w 476"/>
                <a:gd name="T75" fmla="*/ 27 h 466"/>
                <a:gd name="T76" fmla="*/ 8 w 476"/>
                <a:gd name="T77" fmla="*/ 28 h 466"/>
                <a:gd name="T78" fmla="*/ 10 w 476"/>
                <a:gd name="T79" fmla="*/ 29 h 466"/>
                <a:gd name="T80" fmla="*/ 13 w 476"/>
                <a:gd name="T81" fmla="*/ 29 h 466"/>
                <a:gd name="T82" fmla="*/ 15 w 476"/>
                <a:gd name="T83" fmla="*/ 29 h 46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466"/>
                <a:gd name="T128" fmla="*/ 476 w 476"/>
                <a:gd name="T129" fmla="*/ 466 h 46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466">
                  <a:moveTo>
                    <a:pt x="238" y="466"/>
                  </a:moveTo>
                  <a:lnTo>
                    <a:pt x="276" y="466"/>
                  </a:lnTo>
                  <a:lnTo>
                    <a:pt x="314" y="456"/>
                  </a:lnTo>
                  <a:lnTo>
                    <a:pt x="343" y="447"/>
                  </a:lnTo>
                  <a:lnTo>
                    <a:pt x="381" y="428"/>
                  </a:lnTo>
                  <a:lnTo>
                    <a:pt x="410" y="400"/>
                  </a:lnTo>
                  <a:lnTo>
                    <a:pt x="429" y="371"/>
                  </a:lnTo>
                  <a:lnTo>
                    <a:pt x="447" y="343"/>
                  </a:lnTo>
                  <a:lnTo>
                    <a:pt x="466" y="305"/>
                  </a:lnTo>
                  <a:lnTo>
                    <a:pt x="466" y="276"/>
                  </a:lnTo>
                  <a:lnTo>
                    <a:pt x="476" y="238"/>
                  </a:lnTo>
                  <a:lnTo>
                    <a:pt x="466" y="200"/>
                  </a:lnTo>
                  <a:lnTo>
                    <a:pt x="466" y="162"/>
                  </a:lnTo>
                  <a:lnTo>
                    <a:pt x="447" y="125"/>
                  </a:lnTo>
                  <a:lnTo>
                    <a:pt x="429" y="95"/>
                  </a:lnTo>
                  <a:lnTo>
                    <a:pt x="410" y="67"/>
                  </a:lnTo>
                  <a:lnTo>
                    <a:pt x="381" y="48"/>
                  </a:lnTo>
                  <a:lnTo>
                    <a:pt x="343" y="30"/>
                  </a:lnTo>
                  <a:lnTo>
                    <a:pt x="314" y="10"/>
                  </a:lnTo>
                  <a:lnTo>
                    <a:pt x="276" y="0"/>
                  </a:lnTo>
                  <a:lnTo>
                    <a:pt x="238" y="0"/>
                  </a:lnTo>
                  <a:lnTo>
                    <a:pt x="200" y="0"/>
                  </a:lnTo>
                  <a:lnTo>
                    <a:pt x="161" y="10"/>
                  </a:lnTo>
                  <a:lnTo>
                    <a:pt x="133" y="30"/>
                  </a:lnTo>
                  <a:lnTo>
                    <a:pt x="105" y="48"/>
                  </a:lnTo>
                  <a:lnTo>
                    <a:pt x="76" y="67"/>
                  </a:lnTo>
                  <a:lnTo>
                    <a:pt x="48" y="95"/>
                  </a:lnTo>
                  <a:lnTo>
                    <a:pt x="29" y="125"/>
                  </a:lnTo>
                  <a:lnTo>
                    <a:pt x="18" y="153"/>
                  </a:lnTo>
                  <a:lnTo>
                    <a:pt x="9" y="190"/>
                  </a:lnTo>
                  <a:lnTo>
                    <a:pt x="0" y="229"/>
                  </a:lnTo>
                  <a:lnTo>
                    <a:pt x="0" y="238"/>
                  </a:lnTo>
                  <a:lnTo>
                    <a:pt x="9" y="276"/>
                  </a:lnTo>
                  <a:lnTo>
                    <a:pt x="18" y="314"/>
                  </a:lnTo>
                  <a:lnTo>
                    <a:pt x="29" y="343"/>
                  </a:lnTo>
                  <a:lnTo>
                    <a:pt x="48" y="380"/>
                  </a:lnTo>
                  <a:lnTo>
                    <a:pt x="76" y="400"/>
                  </a:lnTo>
                  <a:lnTo>
                    <a:pt x="105" y="428"/>
                  </a:lnTo>
                  <a:lnTo>
                    <a:pt x="133" y="447"/>
                  </a:lnTo>
                  <a:lnTo>
                    <a:pt x="161" y="456"/>
                  </a:lnTo>
                  <a:lnTo>
                    <a:pt x="200" y="466"/>
                  </a:lnTo>
                  <a:lnTo>
                    <a:pt x="238" y="466"/>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49" name="Freeform 266">
              <a:extLst>
                <a:ext uri="{FF2B5EF4-FFF2-40B4-BE49-F238E27FC236}">
                  <a16:creationId xmlns:a16="http://schemas.microsoft.com/office/drawing/2014/main" id="{C436AC23-9D5F-45B5-BEFA-0D39256A152B}"/>
                </a:ext>
              </a:extLst>
            </p:cNvPr>
            <p:cNvSpPr>
              <a:spLocks/>
            </p:cNvSpPr>
            <p:nvPr/>
          </p:nvSpPr>
          <p:spPr bwMode="auto">
            <a:xfrm>
              <a:off x="3089" y="2141"/>
              <a:ext cx="100" cy="97"/>
            </a:xfrm>
            <a:custGeom>
              <a:avLst/>
              <a:gdLst>
                <a:gd name="T0" fmla="*/ 13 w 400"/>
                <a:gd name="T1" fmla="*/ 24 h 390"/>
                <a:gd name="T2" fmla="*/ 14 w 400"/>
                <a:gd name="T3" fmla="*/ 24 h 390"/>
                <a:gd name="T4" fmla="*/ 16 w 400"/>
                <a:gd name="T5" fmla="*/ 24 h 390"/>
                <a:gd name="T6" fmla="*/ 18 w 400"/>
                <a:gd name="T7" fmla="*/ 23 h 390"/>
                <a:gd name="T8" fmla="*/ 20 w 400"/>
                <a:gd name="T9" fmla="*/ 22 h 390"/>
                <a:gd name="T10" fmla="*/ 21 w 400"/>
                <a:gd name="T11" fmla="*/ 21 h 390"/>
                <a:gd name="T12" fmla="*/ 23 w 400"/>
                <a:gd name="T13" fmla="*/ 19 h 390"/>
                <a:gd name="T14" fmla="*/ 23 w 400"/>
                <a:gd name="T15" fmla="*/ 18 h 390"/>
                <a:gd name="T16" fmla="*/ 24 w 400"/>
                <a:gd name="T17" fmla="*/ 16 h 390"/>
                <a:gd name="T18" fmla="*/ 25 w 400"/>
                <a:gd name="T19" fmla="*/ 14 h 390"/>
                <a:gd name="T20" fmla="*/ 25 w 400"/>
                <a:gd name="T21" fmla="*/ 12 h 390"/>
                <a:gd name="T22" fmla="*/ 25 w 400"/>
                <a:gd name="T23" fmla="*/ 10 h 390"/>
                <a:gd name="T24" fmla="*/ 24 w 400"/>
                <a:gd name="T25" fmla="*/ 8 h 390"/>
                <a:gd name="T26" fmla="*/ 23 w 400"/>
                <a:gd name="T27" fmla="*/ 6 h 390"/>
                <a:gd name="T28" fmla="*/ 23 w 400"/>
                <a:gd name="T29" fmla="*/ 5 h 390"/>
                <a:gd name="T30" fmla="*/ 21 w 400"/>
                <a:gd name="T31" fmla="*/ 3 h 390"/>
                <a:gd name="T32" fmla="*/ 20 w 400"/>
                <a:gd name="T33" fmla="*/ 2 h 390"/>
                <a:gd name="T34" fmla="*/ 18 w 400"/>
                <a:gd name="T35" fmla="*/ 1 h 390"/>
                <a:gd name="T36" fmla="*/ 16 w 400"/>
                <a:gd name="T37" fmla="*/ 0 h 390"/>
                <a:gd name="T38" fmla="*/ 14 w 400"/>
                <a:gd name="T39" fmla="*/ 0 h 390"/>
                <a:gd name="T40" fmla="*/ 13 w 400"/>
                <a:gd name="T41" fmla="*/ 0 h 390"/>
                <a:gd name="T42" fmla="*/ 11 w 400"/>
                <a:gd name="T43" fmla="*/ 0 h 390"/>
                <a:gd name="T44" fmla="*/ 8 w 400"/>
                <a:gd name="T45" fmla="*/ 0 h 390"/>
                <a:gd name="T46" fmla="*/ 7 w 400"/>
                <a:gd name="T47" fmla="*/ 1 h 390"/>
                <a:gd name="T48" fmla="*/ 5 w 400"/>
                <a:gd name="T49" fmla="*/ 2 h 390"/>
                <a:gd name="T50" fmla="*/ 4 w 400"/>
                <a:gd name="T51" fmla="*/ 3 h 390"/>
                <a:gd name="T52" fmla="*/ 2 w 400"/>
                <a:gd name="T53" fmla="*/ 5 h 390"/>
                <a:gd name="T54" fmla="*/ 2 w 400"/>
                <a:gd name="T55" fmla="*/ 6 h 390"/>
                <a:gd name="T56" fmla="*/ 1 w 400"/>
                <a:gd name="T57" fmla="*/ 8 h 390"/>
                <a:gd name="T58" fmla="*/ 1 w 400"/>
                <a:gd name="T59" fmla="*/ 10 h 390"/>
                <a:gd name="T60" fmla="*/ 0 w 400"/>
                <a:gd name="T61" fmla="*/ 12 h 390"/>
                <a:gd name="T62" fmla="*/ 0 w 400"/>
                <a:gd name="T63" fmla="*/ 12 h 390"/>
                <a:gd name="T64" fmla="*/ 1 w 400"/>
                <a:gd name="T65" fmla="*/ 15 h 390"/>
                <a:gd name="T66" fmla="*/ 1 w 400"/>
                <a:gd name="T67" fmla="*/ 16 h 390"/>
                <a:gd name="T68" fmla="*/ 2 w 400"/>
                <a:gd name="T69" fmla="*/ 18 h 390"/>
                <a:gd name="T70" fmla="*/ 2 w 400"/>
                <a:gd name="T71" fmla="*/ 19 h 390"/>
                <a:gd name="T72" fmla="*/ 4 w 400"/>
                <a:gd name="T73" fmla="*/ 21 h 390"/>
                <a:gd name="T74" fmla="*/ 5 w 400"/>
                <a:gd name="T75" fmla="*/ 22 h 390"/>
                <a:gd name="T76" fmla="*/ 7 w 400"/>
                <a:gd name="T77" fmla="*/ 23 h 390"/>
                <a:gd name="T78" fmla="*/ 8 w 400"/>
                <a:gd name="T79" fmla="*/ 24 h 390"/>
                <a:gd name="T80" fmla="*/ 11 w 400"/>
                <a:gd name="T81" fmla="*/ 24 h 390"/>
                <a:gd name="T82" fmla="*/ 13 w 400"/>
                <a:gd name="T83" fmla="*/ 24 h 3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00"/>
                <a:gd name="T127" fmla="*/ 0 h 390"/>
                <a:gd name="T128" fmla="*/ 400 w 400"/>
                <a:gd name="T129" fmla="*/ 390 h 39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00" h="390">
                  <a:moveTo>
                    <a:pt x="199" y="390"/>
                  </a:moveTo>
                  <a:lnTo>
                    <a:pt x="228" y="390"/>
                  </a:lnTo>
                  <a:lnTo>
                    <a:pt x="257" y="381"/>
                  </a:lnTo>
                  <a:lnTo>
                    <a:pt x="285" y="370"/>
                  </a:lnTo>
                  <a:lnTo>
                    <a:pt x="314" y="361"/>
                  </a:lnTo>
                  <a:lnTo>
                    <a:pt x="333" y="333"/>
                  </a:lnTo>
                  <a:lnTo>
                    <a:pt x="361" y="314"/>
                  </a:lnTo>
                  <a:lnTo>
                    <a:pt x="370" y="286"/>
                  </a:lnTo>
                  <a:lnTo>
                    <a:pt x="381" y="257"/>
                  </a:lnTo>
                  <a:lnTo>
                    <a:pt x="390" y="228"/>
                  </a:lnTo>
                  <a:lnTo>
                    <a:pt x="400" y="199"/>
                  </a:lnTo>
                  <a:lnTo>
                    <a:pt x="390" y="162"/>
                  </a:lnTo>
                  <a:lnTo>
                    <a:pt x="381" y="133"/>
                  </a:lnTo>
                  <a:lnTo>
                    <a:pt x="370" y="104"/>
                  </a:lnTo>
                  <a:lnTo>
                    <a:pt x="361" y="85"/>
                  </a:lnTo>
                  <a:lnTo>
                    <a:pt x="333" y="57"/>
                  </a:lnTo>
                  <a:lnTo>
                    <a:pt x="314" y="38"/>
                  </a:lnTo>
                  <a:lnTo>
                    <a:pt x="285" y="20"/>
                  </a:lnTo>
                  <a:lnTo>
                    <a:pt x="257" y="9"/>
                  </a:lnTo>
                  <a:lnTo>
                    <a:pt x="228" y="0"/>
                  </a:lnTo>
                  <a:lnTo>
                    <a:pt x="199" y="0"/>
                  </a:lnTo>
                  <a:lnTo>
                    <a:pt x="171" y="0"/>
                  </a:lnTo>
                  <a:lnTo>
                    <a:pt x="132" y="9"/>
                  </a:lnTo>
                  <a:lnTo>
                    <a:pt x="114" y="20"/>
                  </a:lnTo>
                  <a:lnTo>
                    <a:pt x="85" y="38"/>
                  </a:lnTo>
                  <a:lnTo>
                    <a:pt x="56" y="57"/>
                  </a:lnTo>
                  <a:lnTo>
                    <a:pt x="37" y="76"/>
                  </a:lnTo>
                  <a:lnTo>
                    <a:pt x="28" y="104"/>
                  </a:lnTo>
                  <a:lnTo>
                    <a:pt x="9" y="133"/>
                  </a:lnTo>
                  <a:lnTo>
                    <a:pt x="9" y="162"/>
                  </a:lnTo>
                  <a:lnTo>
                    <a:pt x="0" y="190"/>
                  </a:lnTo>
                  <a:lnTo>
                    <a:pt x="0" y="199"/>
                  </a:lnTo>
                  <a:lnTo>
                    <a:pt x="9" y="238"/>
                  </a:lnTo>
                  <a:lnTo>
                    <a:pt x="9" y="266"/>
                  </a:lnTo>
                  <a:lnTo>
                    <a:pt x="28" y="295"/>
                  </a:lnTo>
                  <a:lnTo>
                    <a:pt x="37" y="314"/>
                  </a:lnTo>
                  <a:lnTo>
                    <a:pt x="56" y="342"/>
                  </a:lnTo>
                  <a:lnTo>
                    <a:pt x="85" y="361"/>
                  </a:lnTo>
                  <a:lnTo>
                    <a:pt x="104" y="370"/>
                  </a:lnTo>
                  <a:lnTo>
                    <a:pt x="132" y="381"/>
                  </a:lnTo>
                  <a:lnTo>
                    <a:pt x="171" y="390"/>
                  </a:lnTo>
                  <a:lnTo>
                    <a:pt x="199" y="39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0" name="Freeform 267">
              <a:extLst>
                <a:ext uri="{FF2B5EF4-FFF2-40B4-BE49-F238E27FC236}">
                  <a16:creationId xmlns:a16="http://schemas.microsoft.com/office/drawing/2014/main" id="{E5A51F28-1175-49B4-A2D6-F19E6BF51679}"/>
                </a:ext>
              </a:extLst>
            </p:cNvPr>
            <p:cNvSpPr>
              <a:spLocks/>
            </p:cNvSpPr>
            <p:nvPr/>
          </p:nvSpPr>
          <p:spPr bwMode="auto">
            <a:xfrm>
              <a:off x="3096" y="2143"/>
              <a:ext cx="78" cy="81"/>
            </a:xfrm>
            <a:custGeom>
              <a:avLst/>
              <a:gdLst>
                <a:gd name="T0" fmla="*/ 10 w 314"/>
                <a:gd name="T1" fmla="*/ 20 h 324"/>
                <a:gd name="T2" fmla="*/ 11 w 314"/>
                <a:gd name="T3" fmla="*/ 20 h 324"/>
                <a:gd name="T4" fmla="*/ 13 w 314"/>
                <a:gd name="T5" fmla="*/ 20 h 324"/>
                <a:gd name="T6" fmla="*/ 14 w 314"/>
                <a:gd name="T7" fmla="*/ 19 h 324"/>
                <a:gd name="T8" fmla="*/ 15 w 314"/>
                <a:gd name="T9" fmla="*/ 19 h 324"/>
                <a:gd name="T10" fmla="*/ 16 w 314"/>
                <a:gd name="T11" fmla="*/ 17 h 324"/>
                <a:gd name="T12" fmla="*/ 18 w 314"/>
                <a:gd name="T13" fmla="*/ 16 h 324"/>
                <a:gd name="T14" fmla="*/ 18 w 314"/>
                <a:gd name="T15" fmla="*/ 15 h 324"/>
                <a:gd name="T16" fmla="*/ 19 w 314"/>
                <a:gd name="T17" fmla="*/ 13 h 324"/>
                <a:gd name="T18" fmla="*/ 19 w 314"/>
                <a:gd name="T19" fmla="*/ 12 h 324"/>
                <a:gd name="T20" fmla="*/ 19 w 314"/>
                <a:gd name="T21" fmla="*/ 10 h 324"/>
                <a:gd name="T22" fmla="*/ 19 w 314"/>
                <a:gd name="T23" fmla="*/ 9 h 324"/>
                <a:gd name="T24" fmla="*/ 19 w 314"/>
                <a:gd name="T25" fmla="*/ 7 h 324"/>
                <a:gd name="T26" fmla="*/ 18 w 314"/>
                <a:gd name="T27" fmla="*/ 6 h 324"/>
                <a:gd name="T28" fmla="*/ 18 w 314"/>
                <a:gd name="T29" fmla="*/ 4 h 324"/>
                <a:gd name="T30" fmla="*/ 16 w 314"/>
                <a:gd name="T31" fmla="*/ 3 h 324"/>
                <a:gd name="T32" fmla="*/ 15 w 314"/>
                <a:gd name="T33" fmla="*/ 3 h 324"/>
                <a:gd name="T34" fmla="*/ 14 w 314"/>
                <a:gd name="T35" fmla="*/ 1 h 324"/>
                <a:gd name="T36" fmla="*/ 13 w 314"/>
                <a:gd name="T37" fmla="*/ 1 h 324"/>
                <a:gd name="T38" fmla="*/ 11 w 314"/>
                <a:gd name="T39" fmla="*/ 1 h 324"/>
                <a:gd name="T40" fmla="*/ 10 w 314"/>
                <a:gd name="T41" fmla="*/ 0 h 324"/>
                <a:gd name="T42" fmla="*/ 8 w 314"/>
                <a:gd name="T43" fmla="*/ 1 h 324"/>
                <a:gd name="T44" fmla="*/ 6 w 314"/>
                <a:gd name="T45" fmla="*/ 1 h 324"/>
                <a:gd name="T46" fmla="*/ 5 w 314"/>
                <a:gd name="T47" fmla="*/ 1 h 324"/>
                <a:gd name="T48" fmla="*/ 4 w 314"/>
                <a:gd name="T49" fmla="*/ 3 h 324"/>
                <a:gd name="T50" fmla="*/ 3 w 314"/>
                <a:gd name="T51" fmla="*/ 3 h 324"/>
                <a:gd name="T52" fmla="*/ 2 w 314"/>
                <a:gd name="T53" fmla="*/ 4 h 324"/>
                <a:gd name="T54" fmla="*/ 1 w 314"/>
                <a:gd name="T55" fmla="*/ 6 h 324"/>
                <a:gd name="T56" fmla="*/ 0 w 314"/>
                <a:gd name="T57" fmla="*/ 7 h 324"/>
                <a:gd name="T58" fmla="*/ 0 w 314"/>
                <a:gd name="T59" fmla="*/ 9 h 324"/>
                <a:gd name="T60" fmla="*/ 0 w 314"/>
                <a:gd name="T61" fmla="*/ 10 h 324"/>
                <a:gd name="T62" fmla="*/ 0 w 314"/>
                <a:gd name="T63" fmla="*/ 12 h 324"/>
                <a:gd name="T64" fmla="*/ 0 w 314"/>
                <a:gd name="T65" fmla="*/ 13 h 324"/>
                <a:gd name="T66" fmla="*/ 1 w 314"/>
                <a:gd name="T67" fmla="*/ 15 h 324"/>
                <a:gd name="T68" fmla="*/ 2 w 314"/>
                <a:gd name="T69" fmla="*/ 16 h 324"/>
                <a:gd name="T70" fmla="*/ 3 w 314"/>
                <a:gd name="T71" fmla="*/ 17 h 324"/>
                <a:gd name="T72" fmla="*/ 4 w 314"/>
                <a:gd name="T73" fmla="*/ 19 h 324"/>
                <a:gd name="T74" fmla="*/ 5 w 314"/>
                <a:gd name="T75" fmla="*/ 19 h 324"/>
                <a:gd name="T76" fmla="*/ 6 w 314"/>
                <a:gd name="T77" fmla="*/ 20 h 324"/>
                <a:gd name="T78" fmla="*/ 8 w 314"/>
                <a:gd name="T79" fmla="*/ 20 h 324"/>
                <a:gd name="T80" fmla="*/ 10 w 314"/>
                <a:gd name="T81" fmla="*/ 20 h 3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4"/>
                <a:gd name="T124" fmla="*/ 0 h 324"/>
                <a:gd name="T125" fmla="*/ 314 w 314"/>
                <a:gd name="T126" fmla="*/ 324 h 3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4" h="324">
                  <a:moveTo>
                    <a:pt x="162" y="324"/>
                  </a:moveTo>
                  <a:lnTo>
                    <a:pt x="181" y="324"/>
                  </a:lnTo>
                  <a:lnTo>
                    <a:pt x="210" y="314"/>
                  </a:lnTo>
                  <a:lnTo>
                    <a:pt x="229" y="305"/>
                  </a:lnTo>
                  <a:lnTo>
                    <a:pt x="247" y="295"/>
                  </a:lnTo>
                  <a:lnTo>
                    <a:pt x="266" y="277"/>
                  </a:lnTo>
                  <a:lnTo>
                    <a:pt x="286" y="257"/>
                  </a:lnTo>
                  <a:lnTo>
                    <a:pt x="295" y="238"/>
                  </a:lnTo>
                  <a:lnTo>
                    <a:pt x="305" y="210"/>
                  </a:lnTo>
                  <a:lnTo>
                    <a:pt x="314" y="190"/>
                  </a:lnTo>
                  <a:lnTo>
                    <a:pt x="314" y="162"/>
                  </a:lnTo>
                  <a:lnTo>
                    <a:pt x="314" y="134"/>
                  </a:lnTo>
                  <a:lnTo>
                    <a:pt x="305" y="115"/>
                  </a:lnTo>
                  <a:lnTo>
                    <a:pt x="295" y="86"/>
                  </a:lnTo>
                  <a:lnTo>
                    <a:pt x="286" y="67"/>
                  </a:lnTo>
                  <a:lnTo>
                    <a:pt x="266" y="48"/>
                  </a:lnTo>
                  <a:lnTo>
                    <a:pt x="247" y="39"/>
                  </a:lnTo>
                  <a:lnTo>
                    <a:pt x="229" y="20"/>
                  </a:lnTo>
                  <a:lnTo>
                    <a:pt x="210" y="11"/>
                  </a:lnTo>
                  <a:lnTo>
                    <a:pt x="181" y="11"/>
                  </a:lnTo>
                  <a:lnTo>
                    <a:pt x="162" y="0"/>
                  </a:lnTo>
                  <a:lnTo>
                    <a:pt x="134" y="11"/>
                  </a:lnTo>
                  <a:lnTo>
                    <a:pt x="104" y="11"/>
                  </a:lnTo>
                  <a:lnTo>
                    <a:pt x="86" y="20"/>
                  </a:lnTo>
                  <a:lnTo>
                    <a:pt x="67" y="39"/>
                  </a:lnTo>
                  <a:lnTo>
                    <a:pt x="48" y="48"/>
                  </a:lnTo>
                  <a:lnTo>
                    <a:pt x="28" y="67"/>
                  </a:lnTo>
                  <a:lnTo>
                    <a:pt x="19" y="86"/>
                  </a:lnTo>
                  <a:lnTo>
                    <a:pt x="9" y="115"/>
                  </a:lnTo>
                  <a:lnTo>
                    <a:pt x="0" y="134"/>
                  </a:lnTo>
                  <a:lnTo>
                    <a:pt x="0" y="162"/>
                  </a:lnTo>
                  <a:lnTo>
                    <a:pt x="0" y="190"/>
                  </a:lnTo>
                  <a:lnTo>
                    <a:pt x="9" y="210"/>
                  </a:lnTo>
                  <a:lnTo>
                    <a:pt x="19" y="238"/>
                  </a:lnTo>
                  <a:lnTo>
                    <a:pt x="28" y="257"/>
                  </a:lnTo>
                  <a:lnTo>
                    <a:pt x="48" y="277"/>
                  </a:lnTo>
                  <a:lnTo>
                    <a:pt x="67" y="295"/>
                  </a:lnTo>
                  <a:lnTo>
                    <a:pt x="86" y="305"/>
                  </a:lnTo>
                  <a:lnTo>
                    <a:pt x="104" y="314"/>
                  </a:lnTo>
                  <a:lnTo>
                    <a:pt x="134" y="324"/>
                  </a:lnTo>
                  <a:lnTo>
                    <a:pt x="162" y="324"/>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1" name="Freeform 268">
              <a:extLst>
                <a:ext uri="{FF2B5EF4-FFF2-40B4-BE49-F238E27FC236}">
                  <a16:creationId xmlns:a16="http://schemas.microsoft.com/office/drawing/2014/main" id="{DDABD232-3F3D-4EBB-8476-D0092F5971D0}"/>
                </a:ext>
              </a:extLst>
            </p:cNvPr>
            <p:cNvSpPr>
              <a:spLocks/>
            </p:cNvSpPr>
            <p:nvPr/>
          </p:nvSpPr>
          <p:spPr bwMode="auto">
            <a:xfrm>
              <a:off x="2244" y="1953"/>
              <a:ext cx="3224" cy="770"/>
            </a:xfrm>
            <a:custGeom>
              <a:avLst/>
              <a:gdLst>
                <a:gd name="T0" fmla="*/ 0 w 12897"/>
                <a:gd name="T1" fmla="*/ 33 h 3081"/>
                <a:gd name="T2" fmla="*/ 42 w 12897"/>
                <a:gd name="T3" fmla="*/ 21 h 3081"/>
                <a:gd name="T4" fmla="*/ 87 w 12897"/>
                <a:gd name="T5" fmla="*/ 12 h 3081"/>
                <a:gd name="T6" fmla="*/ 133 w 12897"/>
                <a:gd name="T7" fmla="*/ 5 h 3081"/>
                <a:gd name="T8" fmla="*/ 180 w 12897"/>
                <a:gd name="T9" fmla="*/ 2 h 3081"/>
                <a:gd name="T10" fmla="*/ 228 w 12897"/>
                <a:gd name="T11" fmla="*/ 0 h 3081"/>
                <a:gd name="T12" fmla="*/ 275 w 12897"/>
                <a:gd name="T13" fmla="*/ 1 h 3081"/>
                <a:gd name="T14" fmla="*/ 321 w 12897"/>
                <a:gd name="T15" fmla="*/ 3 h 3081"/>
                <a:gd name="T16" fmla="*/ 365 w 12897"/>
                <a:gd name="T17" fmla="*/ 8 h 3081"/>
                <a:gd name="T18" fmla="*/ 407 w 12897"/>
                <a:gd name="T19" fmla="*/ 13 h 3081"/>
                <a:gd name="T20" fmla="*/ 445 w 12897"/>
                <a:gd name="T21" fmla="*/ 20 h 3081"/>
                <a:gd name="T22" fmla="*/ 489 w 12897"/>
                <a:gd name="T23" fmla="*/ 31 h 3081"/>
                <a:gd name="T24" fmla="*/ 525 w 12897"/>
                <a:gd name="T25" fmla="*/ 44 h 3081"/>
                <a:gd name="T26" fmla="*/ 557 w 12897"/>
                <a:gd name="T27" fmla="*/ 59 h 3081"/>
                <a:gd name="T28" fmla="*/ 585 w 12897"/>
                <a:gd name="T29" fmla="*/ 75 h 3081"/>
                <a:gd name="T30" fmla="*/ 613 w 12897"/>
                <a:gd name="T31" fmla="*/ 93 h 3081"/>
                <a:gd name="T32" fmla="*/ 642 w 12897"/>
                <a:gd name="T33" fmla="*/ 112 h 3081"/>
                <a:gd name="T34" fmla="*/ 674 w 12897"/>
                <a:gd name="T35" fmla="*/ 131 h 3081"/>
                <a:gd name="T36" fmla="*/ 711 w 12897"/>
                <a:gd name="T37" fmla="*/ 151 h 3081"/>
                <a:gd name="T38" fmla="*/ 754 w 12897"/>
                <a:gd name="T39" fmla="*/ 172 h 3081"/>
                <a:gd name="T40" fmla="*/ 806 w 12897"/>
                <a:gd name="T41" fmla="*/ 192 h 308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897"/>
                <a:gd name="T64" fmla="*/ 0 h 3081"/>
                <a:gd name="T65" fmla="*/ 12897 w 12897"/>
                <a:gd name="T66" fmla="*/ 3081 h 308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897" h="3081">
                  <a:moveTo>
                    <a:pt x="0" y="523"/>
                  </a:moveTo>
                  <a:lnTo>
                    <a:pt x="677" y="333"/>
                  </a:lnTo>
                  <a:lnTo>
                    <a:pt x="1391" y="191"/>
                  </a:lnTo>
                  <a:lnTo>
                    <a:pt x="2133" y="87"/>
                  </a:lnTo>
                  <a:lnTo>
                    <a:pt x="2884" y="29"/>
                  </a:lnTo>
                  <a:lnTo>
                    <a:pt x="3646" y="0"/>
                  </a:lnTo>
                  <a:lnTo>
                    <a:pt x="4397" y="11"/>
                  </a:lnTo>
                  <a:lnTo>
                    <a:pt x="5131" y="58"/>
                  </a:lnTo>
                  <a:lnTo>
                    <a:pt x="5836" y="124"/>
                  </a:lnTo>
                  <a:lnTo>
                    <a:pt x="6511" y="210"/>
                  </a:lnTo>
                  <a:lnTo>
                    <a:pt x="7130" y="324"/>
                  </a:lnTo>
                  <a:lnTo>
                    <a:pt x="7825" y="504"/>
                  </a:lnTo>
                  <a:lnTo>
                    <a:pt x="8405" y="714"/>
                  </a:lnTo>
                  <a:lnTo>
                    <a:pt x="8909" y="951"/>
                  </a:lnTo>
                  <a:lnTo>
                    <a:pt x="9366" y="1208"/>
                  </a:lnTo>
                  <a:lnTo>
                    <a:pt x="9814" y="1494"/>
                  </a:lnTo>
                  <a:lnTo>
                    <a:pt x="10281" y="1788"/>
                  </a:lnTo>
                  <a:lnTo>
                    <a:pt x="10785" y="2102"/>
                  </a:lnTo>
                  <a:lnTo>
                    <a:pt x="11374" y="2425"/>
                  </a:lnTo>
                  <a:lnTo>
                    <a:pt x="12069" y="2748"/>
                  </a:lnTo>
                  <a:lnTo>
                    <a:pt x="12897" y="308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52" name="Freeform 269">
              <a:extLst>
                <a:ext uri="{FF2B5EF4-FFF2-40B4-BE49-F238E27FC236}">
                  <a16:creationId xmlns:a16="http://schemas.microsoft.com/office/drawing/2014/main" id="{A522CC6D-226E-42E0-8061-5382652C9D66}"/>
                </a:ext>
              </a:extLst>
            </p:cNvPr>
            <p:cNvSpPr>
              <a:spLocks/>
            </p:cNvSpPr>
            <p:nvPr/>
          </p:nvSpPr>
          <p:spPr bwMode="auto">
            <a:xfrm>
              <a:off x="431" y="1948"/>
              <a:ext cx="3598" cy="927"/>
            </a:xfrm>
            <a:custGeom>
              <a:avLst/>
              <a:gdLst>
                <a:gd name="T0" fmla="*/ 0 w 14391"/>
                <a:gd name="T1" fmla="*/ 0 h 3709"/>
                <a:gd name="T2" fmla="*/ 14 w 14391"/>
                <a:gd name="T3" fmla="*/ 0 h 3709"/>
                <a:gd name="T4" fmla="*/ 29 w 14391"/>
                <a:gd name="T5" fmla="*/ 0 h 3709"/>
                <a:gd name="T6" fmla="*/ 45 w 14391"/>
                <a:gd name="T7" fmla="*/ 2 h 3709"/>
                <a:gd name="T8" fmla="*/ 63 w 14391"/>
                <a:gd name="T9" fmla="*/ 5 h 3709"/>
                <a:gd name="T10" fmla="*/ 80 w 14391"/>
                <a:gd name="T11" fmla="*/ 8 h 3709"/>
                <a:gd name="T12" fmla="*/ 99 w 14391"/>
                <a:gd name="T13" fmla="*/ 11 h 3709"/>
                <a:gd name="T14" fmla="*/ 117 w 14391"/>
                <a:gd name="T15" fmla="*/ 16 h 3709"/>
                <a:gd name="T16" fmla="*/ 135 w 14391"/>
                <a:gd name="T17" fmla="*/ 22 h 3709"/>
                <a:gd name="T18" fmla="*/ 154 w 14391"/>
                <a:gd name="T19" fmla="*/ 29 h 3709"/>
                <a:gd name="T20" fmla="*/ 171 w 14391"/>
                <a:gd name="T21" fmla="*/ 37 h 3709"/>
                <a:gd name="T22" fmla="*/ 189 w 14391"/>
                <a:gd name="T23" fmla="*/ 46 h 3709"/>
                <a:gd name="T24" fmla="*/ 203 w 14391"/>
                <a:gd name="T25" fmla="*/ 53 h 3709"/>
                <a:gd name="T26" fmla="*/ 215 w 14391"/>
                <a:gd name="T27" fmla="*/ 59 h 3709"/>
                <a:gd name="T28" fmla="*/ 226 w 14391"/>
                <a:gd name="T29" fmla="*/ 65 h 3709"/>
                <a:gd name="T30" fmla="*/ 238 w 14391"/>
                <a:gd name="T31" fmla="*/ 72 h 3709"/>
                <a:gd name="T32" fmla="*/ 249 w 14391"/>
                <a:gd name="T33" fmla="*/ 80 h 3709"/>
                <a:gd name="T34" fmla="*/ 264 w 14391"/>
                <a:gd name="T35" fmla="*/ 90 h 3709"/>
                <a:gd name="T36" fmla="*/ 282 w 14391"/>
                <a:gd name="T37" fmla="*/ 103 h 3709"/>
                <a:gd name="T38" fmla="*/ 305 w 14391"/>
                <a:gd name="T39" fmla="*/ 120 h 3709"/>
                <a:gd name="T40" fmla="*/ 333 w 14391"/>
                <a:gd name="T41" fmla="*/ 142 h 3709"/>
                <a:gd name="T42" fmla="*/ 374 w 14391"/>
                <a:gd name="T43" fmla="*/ 168 h 3709"/>
                <a:gd name="T44" fmla="*/ 420 w 14391"/>
                <a:gd name="T45" fmla="*/ 189 h 3709"/>
                <a:gd name="T46" fmla="*/ 468 w 14391"/>
                <a:gd name="T47" fmla="*/ 207 h 3709"/>
                <a:gd name="T48" fmla="*/ 520 w 14391"/>
                <a:gd name="T49" fmla="*/ 219 h 3709"/>
                <a:gd name="T50" fmla="*/ 573 w 14391"/>
                <a:gd name="T51" fmla="*/ 227 h 3709"/>
                <a:gd name="T52" fmla="*/ 628 w 14391"/>
                <a:gd name="T53" fmla="*/ 231 h 3709"/>
                <a:gd name="T54" fmla="*/ 682 w 14391"/>
                <a:gd name="T55" fmla="*/ 232 h 3709"/>
                <a:gd name="T56" fmla="*/ 735 w 14391"/>
                <a:gd name="T57" fmla="*/ 229 h 3709"/>
                <a:gd name="T58" fmla="*/ 787 w 14391"/>
                <a:gd name="T59" fmla="*/ 223 h 3709"/>
                <a:gd name="T60" fmla="*/ 835 w 14391"/>
                <a:gd name="T61" fmla="*/ 214 h 3709"/>
                <a:gd name="T62" fmla="*/ 843 w 14391"/>
                <a:gd name="T63" fmla="*/ 213 h 3709"/>
                <a:gd name="T64" fmla="*/ 850 w 14391"/>
                <a:gd name="T65" fmla="*/ 211 h 3709"/>
                <a:gd name="T66" fmla="*/ 857 w 14391"/>
                <a:gd name="T67" fmla="*/ 209 h 3709"/>
                <a:gd name="T68" fmla="*/ 863 w 14391"/>
                <a:gd name="T69" fmla="*/ 207 h 3709"/>
                <a:gd name="T70" fmla="*/ 869 w 14391"/>
                <a:gd name="T71" fmla="*/ 205 h 3709"/>
                <a:gd name="T72" fmla="*/ 876 w 14391"/>
                <a:gd name="T73" fmla="*/ 203 h 3709"/>
                <a:gd name="T74" fmla="*/ 882 w 14391"/>
                <a:gd name="T75" fmla="*/ 201 h 3709"/>
                <a:gd name="T76" fmla="*/ 888 w 14391"/>
                <a:gd name="T77" fmla="*/ 198 h 3709"/>
                <a:gd name="T78" fmla="*/ 894 w 14391"/>
                <a:gd name="T79" fmla="*/ 195 h 3709"/>
                <a:gd name="T80" fmla="*/ 900 w 14391"/>
                <a:gd name="T81" fmla="*/ 192 h 37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391"/>
                <a:gd name="T124" fmla="*/ 0 h 3709"/>
                <a:gd name="T125" fmla="*/ 14391 w 14391"/>
                <a:gd name="T126" fmla="*/ 3709 h 37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391" h="3709">
                  <a:moveTo>
                    <a:pt x="0" y="0"/>
                  </a:moveTo>
                  <a:lnTo>
                    <a:pt x="219" y="0"/>
                  </a:lnTo>
                  <a:lnTo>
                    <a:pt x="467" y="10"/>
                  </a:lnTo>
                  <a:lnTo>
                    <a:pt x="723" y="39"/>
                  </a:lnTo>
                  <a:lnTo>
                    <a:pt x="1000" y="77"/>
                  </a:lnTo>
                  <a:lnTo>
                    <a:pt x="1285" y="125"/>
                  </a:lnTo>
                  <a:lnTo>
                    <a:pt x="1580" y="181"/>
                  </a:lnTo>
                  <a:lnTo>
                    <a:pt x="1875" y="257"/>
                  </a:lnTo>
                  <a:lnTo>
                    <a:pt x="2160" y="352"/>
                  </a:lnTo>
                  <a:lnTo>
                    <a:pt x="2456" y="467"/>
                  </a:lnTo>
                  <a:lnTo>
                    <a:pt x="2731" y="590"/>
                  </a:lnTo>
                  <a:lnTo>
                    <a:pt x="3017" y="733"/>
                  </a:lnTo>
                  <a:lnTo>
                    <a:pt x="3246" y="847"/>
                  </a:lnTo>
                  <a:lnTo>
                    <a:pt x="3445" y="951"/>
                  </a:lnTo>
                  <a:lnTo>
                    <a:pt x="3617" y="1046"/>
                  </a:lnTo>
                  <a:lnTo>
                    <a:pt x="3798" y="1152"/>
                  </a:lnTo>
                  <a:lnTo>
                    <a:pt x="3988" y="1284"/>
                  </a:lnTo>
                  <a:lnTo>
                    <a:pt x="4226" y="1446"/>
                  </a:lnTo>
                  <a:lnTo>
                    <a:pt x="4512" y="1655"/>
                  </a:lnTo>
                  <a:lnTo>
                    <a:pt x="4873" y="1930"/>
                  </a:lnTo>
                  <a:lnTo>
                    <a:pt x="5321" y="2274"/>
                  </a:lnTo>
                  <a:lnTo>
                    <a:pt x="5988" y="2691"/>
                  </a:lnTo>
                  <a:lnTo>
                    <a:pt x="6711" y="3034"/>
                  </a:lnTo>
                  <a:lnTo>
                    <a:pt x="7490" y="3309"/>
                  </a:lnTo>
                  <a:lnTo>
                    <a:pt x="8319" y="3500"/>
                  </a:lnTo>
                  <a:lnTo>
                    <a:pt x="9166" y="3633"/>
                  </a:lnTo>
                  <a:lnTo>
                    <a:pt x="10041" y="3699"/>
                  </a:lnTo>
                  <a:lnTo>
                    <a:pt x="10907" y="3709"/>
                  </a:lnTo>
                  <a:lnTo>
                    <a:pt x="11755" y="3662"/>
                  </a:lnTo>
                  <a:lnTo>
                    <a:pt x="12582" y="3566"/>
                  </a:lnTo>
                  <a:lnTo>
                    <a:pt x="13363" y="3433"/>
                  </a:lnTo>
                  <a:lnTo>
                    <a:pt x="13487" y="3404"/>
                  </a:lnTo>
                  <a:lnTo>
                    <a:pt x="13601" y="3376"/>
                  </a:lnTo>
                  <a:lnTo>
                    <a:pt x="13707" y="3348"/>
                  </a:lnTo>
                  <a:lnTo>
                    <a:pt x="13811" y="3318"/>
                  </a:lnTo>
                  <a:lnTo>
                    <a:pt x="13906" y="3290"/>
                  </a:lnTo>
                  <a:lnTo>
                    <a:pt x="14010" y="3253"/>
                  </a:lnTo>
                  <a:lnTo>
                    <a:pt x="14105" y="3214"/>
                  </a:lnTo>
                  <a:lnTo>
                    <a:pt x="14201" y="3176"/>
                  </a:lnTo>
                  <a:lnTo>
                    <a:pt x="14296" y="3129"/>
                  </a:lnTo>
                  <a:lnTo>
                    <a:pt x="14391" y="308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53" name="Freeform 270">
              <a:extLst>
                <a:ext uri="{FF2B5EF4-FFF2-40B4-BE49-F238E27FC236}">
                  <a16:creationId xmlns:a16="http://schemas.microsoft.com/office/drawing/2014/main" id="{29238A9B-3586-4828-9406-E5136E9F3B90}"/>
                </a:ext>
              </a:extLst>
            </p:cNvPr>
            <p:cNvSpPr>
              <a:spLocks/>
            </p:cNvSpPr>
            <p:nvPr/>
          </p:nvSpPr>
          <p:spPr bwMode="auto">
            <a:xfrm>
              <a:off x="3170" y="1867"/>
              <a:ext cx="495" cy="200"/>
            </a:xfrm>
            <a:custGeom>
              <a:avLst/>
              <a:gdLst>
                <a:gd name="T0" fmla="*/ 60 w 1980"/>
                <a:gd name="T1" fmla="*/ 50 h 798"/>
                <a:gd name="T2" fmla="*/ 70 w 1980"/>
                <a:gd name="T3" fmla="*/ 50 h 798"/>
                <a:gd name="T4" fmla="*/ 80 w 1980"/>
                <a:gd name="T5" fmla="*/ 50 h 798"/>
                <a:gd name="T6" fmla="*/ 89 w 1980"/>
                <a:gd name="T7" fmla="*/ 48 h 798"/>
                <a:gd name="T8" fmla="*/ 97 w 1980"/>
                <a:gd name="T9" fmla="*/ 47 h 798"/>
                <a:gd name="T10" fmla="*/ 105 w 1980"/>
                <a:gd name="T11" fmla="*/ 45 h 798"/>
                <a:gd name="T12" fmla="*/ 111 w 1980"/>
                <a:gd name="T13" fmla="*/ 42 h 798"/>
                <a:gd name="T14" fmla="*/ 116 w 1980"/>
                <a:gd name="T15" fmla="*/ 39 h 798"/>
                <a:gd name="T16" fmla="*/ 120 w 1980"/>
                <a:gd name="T17" fmla="*/ 36 h 798"/>
                <a:gd name="T18" fmla="*/ 123 w 1980"/>
                <a:gd name="T19" fmla="*/ 32 h 798"/>
                <a:gd name="T20" fmla="*/ 124 w 1980"/>
                <a:gd name="T21" fmla="*/ 29 h 798"/>
                <a:gd name="T22" fmla="*/ 123 w 1980"/>
                <a:gd name="T23" fmla="*/ 24 h 798"/>
                <a:gd name="T24" fmla="*/ 121 w 1980"/>
                <a:gd name="T25" fmla="*/ 20 h 798"/>
                <a:gd name="T26" fmla="*/ 117 w 1980"/>
                <a:gd name="T27" fmla="*/ 17 h 798"/>
                <a:gd name="T28" fmla="*/ 113 w 1980"/>
                <a:gd name="T29" fmla="*/ 13 h 798"/>
                <a:gd name="T30" fmla="*/ 107 w 1980"/>
                <a:gd name="T31" fmla="*/ 10 h 798"/>
                <a:gd name="T32" fmla="*/ 100 w 1980"/>
                <a:gd name="T33" fmla="*/ 7 h 798"/>
                <a:gd name="T34" fmla="*/ 92 w 1980"/>
                <a:gd name="T35" fmla="*/ 5 h 798"/>
                <a:gd name="T36" fmla="*/ 83 w 1980"/>
                <a:gd name="T37" fmla="*/ 3 h 798"/>
                <a:gd name="T38" fmla="*/ 73 w 1980"/>
                <a:gd name="T39" fmla="*/ 1 h 798"/>
                <a:gd name="T40" fmla="*/ 63 w 1980"/>
                <a:gd name="T41" fmla="*/ 0 h 798"/>
                <a:gd name="T42" fmla="*/ 53 w 1980"/>
                <a:gd name="T43" fmla="*/ 0 h 798"/>
                <a:gd name="T44" fmla="*/ 44 w 1980"/>
                <a:gd name="T45" fmla="*/ 0 h 798"/>
                <a:gd name="T46" fmla="*/ 35 w 1980"/>
                <a:gd name="T47" fmla="*/ 1 h 798"/>
                <a:gd name="T48" fmla="*/ 26 w 1980"/>
                <a:gd name="T49" fmla="*/ 3 h 798"/>
                <a:gd name="T50" fmla="*/ 19 w 1980"/>
                <a:gd name="T51" fmla="*/ 5 h 798"/>
                <a:gd name="T52" fmla="*/ 13 w 1980"/>
                <a:gd name="T53" fmla="*/ 8 h 798"/>
                <a:gd name="T54" fmla="*/ 7 w 1980"/>
                <a:gd name="T55" fmla="*/ 11 h 798"/>
                <a:gd name="T56" fmla="*/ 4 w 1980"/>
                <a:gd name="T57" fmla="*/ 14 h 798"/>
                <a:gd name="T58" fmla="*/ 1 w 1980"/>
                <a:gd name="T59" fmla="*/ 17 h 798"/>
                <a:gd name="T60" fmla="*/ 0 w 1980"/>
                <a:gd name="T61" fmla="*/ 21 h 798"/>
                <a:gd name="T62" fmla="*/ 1 w 1980"/>
                <a:gd name="T63" fmla="*/ 26 h 798"/>
                <a:gd name="T64" fmla="*/ 3 w 1980"/>
                <a:gd name="T65" fmla="*/ 30 h 798"/>
                <a:gd name="T66" fmla="*/ 6 w 1980"/>
                <a:gd name="T67" fmla="*/ 33 h 798"/>
                <a:gd name="T68" fmla="*/ 11 w 1980"/>
                <a:gd name="T69" fmla="*/ 37 h 798"/>
                <a:gd name="T70" fmla="*/ 17 w 1980"/>
                <a:gd name="T71" fmla="*/ 40 h 798"/>
                <a:gd name="T72" fmla="*/ 24 w 1980"/>
                <a:gd name="T73" fmla="*/ 43 h 798"/>
                <a:gd name="T74" fmla="*/ 32 w 1980"/>
                <a:gd name="T75" fmla="*/ 45 h 798"/>
                <a:gd name="T76" fmla="*/ 41 w 1980"/>
                <a:gd name="T77" fmla="*/ 48 h 798"/>
                <a:gd name="T78" fmla="*/ 50 w 1980"/>
                <a:gd name="T79" fmla="*/ 49 h 798"/>
                <a:gd name="T80" fmla="*/ 60 w 1980"/>
                <a:gd name="T81" fmla="*/ 50 h 7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0"/>
                <a:gd name="T124" fmla="*/ 0 h 798"/>
                <a:gd name="T125" fmla="*/ 1980 w 1980"/>
                <a:gd name="T126" fmla="*/ 798 h 7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0" h="798">
                  <a:moveTo>
                    <a:pt x="962" y="789"/>
                  </a:moveTo>
                  <a:lnTo>
                    <a:pt x="1123" y="798"/>
                  </a:lnTo>
                  <a:lnTo>
                    <a:pt x="1276" y="789"/>
                  </a:lnTo>
                  <a:lnTo>
                    <a:pt x="1419" y="769"/>
                  </a:lnTo>
                  <a:lnTo>
                    <a:pt x="1551" y="750"/>
                  </a:lnTo>
                  <a:lnTo>
                    <a:pt x="1676" y="713"/>
                  </a:lnTo>
                  <a:lnTo>
                    <a:pt x="1770" y="674"/>
                  </a:lnTo>
                  <a:lnTo>
                    <a:pt x="1856" y="627"/>
                  </a:lnTo>
                  <a:lnTo>
                    <a:pt x="1923" y="570"/>
                  </a:lnTo>
                  <a:lnTo>
                    <a:pt x="1960" y="512"/>
                  </a:lnTo>
                  <a:lnTo>
                    <a:pt x="1980" y="456"/>
                  </a:lnTo>
                  <a:lnTo>
                    <a:pt x="1971" y="389"/>
                  </a:lnTo>
                  <a:lnTo>
                    <a:pt x="1932" y="322"/>
                  </a:lnTo>
                  <a:lnTo>
                    <a:pt x="1875" y="266"/>
                  </a:lnTo>
                  <a:lnTo>
                    <a:pt x="1800" y="209"/>
                  </a:lnTo>
                  <a:lnTo>
                    <a:pt x="1704" y="151"/>
                  </a:lnTo>
                  <a:lnTo>
                    <a:pt x="1590" y="114"/>
                  </a:lnTo>
                  <a:lnTo>
                    <a:pt x="1466" y="75"/>
                  </a:lnTo>
                  <a:lnTo>
                    <a:pt x="1324" y="38"/>
                  </a:lnTo>
                  <a:lnTo>
                    <a:pt x="1170" y="19"/>
                  </a:lnTo>
                  <a:lnTo>
                    <a:pt x="1010" y="0"/>
                  </a:lnTo>
                  <a:lnTo>
                    <a:pt x="848" y="0"/>
                  </a:lnTo>
                  <a:lnTo>
                    <a:pt x="694" y="0"/>
                  </a:lnTo>
                  <a:lnTo>
                    <a:pt x="553" y="19"/>
                  </a:lnTo>
                  <a:lnTo>
                    <a:pt x="419" y="47"/>
                  </a:lnTo>
                  <a:lnTo>
                    <a:pt x="305" y="75"/>
                  </a:lnTo>
                  <a:lnTo>
                    <a:pt x="200" y="123"/>
                  </a:lnTo>
                  <a:lnTo>
                    <a:pt x="114" y="171"/>
                  </a:lnTo>
                  <a:lnTo>
                    <a:pt x="58" y="218"/>
                  </a:lnTo>
                  <a:lnTo>
                    <a:pt x="10" y="276"/>
                  </a:lnTo>
                  <a:lnTo>
                    <a:pt x="0" y="341"/>
                  </a:lnTo>
                  <a:lnTo>
                    <a:pt x="10" y="408"/>
                  </a:lnTo>
                  <a:lnTo>
                    <a:pt x="38" y="475"/>
                  </a:lnTo>
                  <a:lnTo>
                    <a:pt x="95" y="532"/>
                  </a:lnTo>
                  <a:lnTo>
                    <a:pt x="172" y="589"/>
                  </a:lnTo>
                  <a:lnTo>
                    <a:pt x="267" y="637"/>
                  </a:lnTo>
                  <a:lnTo>
                    <a:pt x="381" y="685"/>
                  </a:lnTo>
                  <a:lnTo>
                    <a:pt x="514" y="722"/>
                  </a:lnTo>
                  <a:lnTo>
                    <a:pt x="657" y="760"/>
                  </a:lnTo>
                  <a:lnTo>
                    <a:pt x="800" y="780"/>
                  </a:lnTo>
                  <a:lnTo>
                    <a:pt x="962" y="78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4" name="Freeform 271">
              <a:extLst>
                <a:ext uri="{FF2B5EF4-FFF2-40B4-BE49-F238E27FC236}">
                  <a16:creationId xmlns:a16="http://schemas.microsoft.com/office/drawing/2014/main" id="{1AE92575-A9A0-4D39-82AD-D9027938E639}"/>
                </a:ext>
              </a:extLst>
            </p:cNvPr>
            <p:cNvSpPr>
              <a:spLocks/>
            </p:cNvSpPr>
            <p:nvPr/>
          </p:nvSpPr>
          <p:spPr bwMode="auto">
            <a:xfrm>
              <a:off x="3251" y="1877"/>
              <a:ext cx="247" cy="99"/>
            </a:xfrm>
            <a:custGeom>
              <a:avLst/>
              <a:gdLst>
                <a:gd name="T0" fmla="*/ 30 w 989"/>
                <a:gd name="T1" fmla="*/ 25 h 399"/>
                <a:gd name="T2" fmla="*/ 35 w 989"/>
                <a:gd name="T3" fmla="*/ 25 h 399"/>
                <a:gd name="T4" fmla="*/ 40 w 989"/>
                <a:gd name="T5" fmla="*/ 25 h 399"/>
                <a:gd name="T6" fmla="*/ 44 w 989"/>
                <a:gd name="T7" fmla="*/ 24 h 399"/>
                <a:gd name="T8" fmla="*/ 48 w 989"/>
                <a:gd name="T9" fmla="*/ 23 h 399"/>
                <a:gd name="T10" fmla="*/ 52 w 989"/>
                <a:gd name="T11" fmla="*/ 22 h 399"/>
                <a:gd name="T12" fmla="*/ 55 w 989"/>
                <a:gd name="T13" fmla="*/ 21 h 399"/>
                <a:gd name="T14" fmla="*/ 58 w 989"/>
                <a:gd name="T15" fmla="*/ 19 h 399"/>
                <a:gd name="T16" fmla="*/ 60 w 989"/>
                <a:gd name="T17" fmla="*/ 17 h 399"/>
                <a:gd name="T18" fmla="*/ 61 w 989"/>
                <a:gd name="T19" fmla="*/ 16 h 399"/>
                <a:gd name="T20" fmla="*/ 62 w 989"/>
                <a:gd name="T21" fmla="*/ 14 h 399"/>
                <a:gd name="T22" fmla="*/ 61 w 989"/>
                <a:gd name="T23" fmla="*/ 12 h 399"/>
                <a:gd name="T24" fmla="*/ 60 w 989"/>
                <a:gd name="T25" fmla="*/ 10 h 399"/>
                <a:gd name="T26" fmla="*/ 58 w 989"/>
                <a:gd name="T27" fmla="*/ 8 h 399"/>
                <a:gd name="T28" fmla="*/ 56 w 989"/>
                <a:gd name="T29" fmla="*/ 6 h 399"/>
                <a:gd name="T30" fmla="*/ 53 w 989"/>
                <a:gd name="T31" fmla="*/ 5 h 399"/>
                <a:gd name="T32" fmla="*/ 49 w 989"/>
                <a:gd name="T33" fmla="*/ 3 h 399"/>
                <a:gd name="T34" fmla="*/ 46 w 989"/>
                <a:gd name="T35" fmla="*/ 2 h 399"/>
                <a:gd name="T36" fmla="*/ 41 w 989"/>
                <a:gd name="T37" fmla="*/ 1 h 399"/>
                <a:gd name="T38" fmla="*/ 36 w 989"/>
                <a:gd name="T39" fmla="*/ 0 h 399"/>
                <a:gd name="T40" fmla="*/ 31 w 989"/>
                <a:gd name="T41" fmla="*/ 0 h 399"/>
                <a:gd name="T42" fmla="*/ 26 w 989"/>
                <a:gd name="T43" fmla="*/ 0 h 399"/>
                <a:gd name="T44" fmla="*/ 21 w 989"/>
                <a:gd name="T45" fmla="*/ 0 h 399"/>
                <a:gd name="T46" fmla="*/ 17 w 989"/>
                <a:gd name="T47" fmla="*/ 0 h 399"/>
                <a:gd name="T48" fmla="*/ 13 w 989"/>
                <a:gd name="T49" fmla="*/ 1 h 399"/>
                <a:gd name="T50" fmla="*/ 9 w 989"/>
                <a:gd name="T51" fmla="*/ 2 h 399"/>
                <a:gd name="T52" fmla="*/ 6 w 989"/>
                <a:gd name="T53" fmla="*/ 3 h 399"/>
                <a:gd name="T54" fmla="*/ 3 w 989"/>
                <a:gd name="T55" fmla="*/ 5 h 399"/>
                <a:gd name="T56" fmla="*/ 2 w 989"/>
                <a:gd name="T57" fmla="*/ 7 h 399"/>
                <a:gd name="T58" fmla="*/ 0 w 989"/>
                <a:gd name="T59" fmla="*/ 9 h 399"/>
                <a:gd name="T60" fmla="*/ 0 w 989"/>
                <a:gd name="T61" fmla="*/ 10 h 399"/>
                <a:gd name="T62" fmla="*/ 0 w 989"/>
                <a:gd name="T63" fmla="*/ 13 h 399"/>
                <a:gd name="T64" fmla="*/ 1 w 989"/>
                <a:gd name="T65" fmla="*/ 15 h 399"/>
                <a:gd name="T66" fmla="*/ 3 w 989"/>
                <a:gd name="T67" fmla="*/ 16 h 399"/>
                <a:gd name="T68" fmla="*/ 5 w 989"/>
                <a:gd name="T69" fmla="*/ 18 h 399"/>
                <a:gd name="T70" fmla="*/ 8 w 989"/>
                <a:gd name="T71" fmla="*/ 20 h 399"/>
                <a:gd name="T72" fmla="*/ 12 w 989"/>
                <a:gd name="T73" fmla="*/ 21 h 399"/>
                <a:gd name="T74" fmla="*/ 16 w 989"/>
                <a:gd name="T75" fmla="*/ 22 h 399"/>
                <a:gd name="T76" fmla="*/ 20 w 989"/>
                <a:gd name="T77" fmla="*/ 23 h 399"/>
                <a:gd name="T78" fmla="*/ 25 w 989"/>
                <a:gd name="T79" fmla="*/ 24 h 399"/>
                <a:gd name="T80" fmla="*/ 30 w 989"/>
                <a:gd name="T81" fmla="*/ 25 h 3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89"/>
                <a:gd name="T124" fmla="*/ 0 h 399"/>
                <a:gd name="T125" fmla="*/ 989 w 989"/>
                <a:gd name="T126" fmla="*/ 399 h 3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89" h="399">
                  <a:moveTo>
                    <a:pt x="476" y="399"/>
                  </a:moveTo>
                  <a:lnTo>
                    <a:pt x="561" y="399"/>
                  </a:lnTo>
                  <a:lnTo>
                    <a:pt x="638" y="399"/>
                  </a:lnTo>
                  <a:lnTo>
                    <a:pt x="704" y="390"/>
                  </a:lnTo>
                  <a:lnTo>
                    <a:pt x="771" y="370"/>
                  </a:lnTo>
                  <a:lnTo>
                    <a:pt x="837" y="361"/>
                  </a:lnTo>
                  <a:lnTo>
                    <a:pt x="885" y="342"/>
                  </a:lnTo>
                  <a:lnTo>
                    <a:pt x="924" y="314"/>
                  </a:lnTo>
                  <a:lnTo>
                    <a:pt x="961" y="284"/>
                  </a:lnTo>
                  <a:lnTo>
                    <a:pt x="980" y="256"/>
                  </a:lnTo>
                  <a:lnTo>
                    <a:pt x="989" y="228"/>
                  </a:lnTo>
                  <a:lnTo>
                    <a:pt x="980" y="190"/>
                  </a:lnTo>
                  <a:lnTo>
                    <a:pt x="961" y="161"/>
                  </a:lnTo>
                  <a:lnTo>
                    <a:pt x="933" y="133"/>
                  </a:lnTo>
                  <a:lnTo>
                    <a:pt x="894" y="104"/>
                  </a:lnTo>
                  <a:lnTo>
                    <a:pt x="846" y="76"/>
                  </a:lnTo>
                  <a:lnTo>
                    <a:pt x="790" y="57"/>
                  </a:lnTo>
                  <a:lnTo>
                    <a:pt x="733" y="37"/>
                  </a:lnTo>
                  <a:lnTo>
                    <a:pt x="656" y="18"/>
                  </a:lnTo>
                  <a:lnTo>
                    <a:pt x="580" y="9"/>
                  </a:lnTo>
                  <a:lnTo>
                    <a:pt x="504" y="0"/>
                  </a:lnTo>
                  <a:lnTo>
                    <a:pt x="418" y="0"/>
                  </a:lnTo>
                  <a:lnTo>
                    <a:pt x="342" y="0"/>
                  </a:lnTo>
                  <a:lnTo>
                    <a:pt x="275" y="9"/>
                  </a:lnTo>
                  <a:lnTo>
                    <a:pt x="210" y="18"/>
                  </a:lnTo>
                  <a:lnTo>
                    <a:pt x="152" y="37"/>
                  </a:lnTo>
                  <a:lnTo>
                    <a:pt x="95" y="57"/>
                  </a:lnTo>
                  <a:lnTo>
                    <a:pt x="57" y="85"/>
                  </a:lnTo>
                  <a:lnTo>
                    <a:pt x="28" y="113"/>
                  </a:lnTo>
                  <a:lnTo>
                    <a:pt x="0" y="143"/>
                  </a:lnTo>
                  <a:lnTo>
                    <a:pt x="0" y="171"/>
                  </a:lnTo>
                  <a:lnTo>
                    <a:pt x="0" y="208"/>
                  </a:lnTo>
                  <a:lnTo>
                    <a:pt x="19" y="238"/>
                  </a:lnTo>
                  <a:lnTo>
                    <a:pt x="48" y="266"/>
                  </a:lnTo>
                  <a:lnTo>
                    <a:pt x="86" y="294"/>
                  </a:lnTo>
                  <a:lnTo>
                    <a:pt x="134" y="323"/>
                  </a:lnTo>
                  <a:lnTo>
                    <a:pt x="190" y="342"/>
                  </a:lnTo>
                  <a:lnTo>
                    <a:pt x="257" y="361"/>
                  </a:lnTo>
                  <a:lnTo>
                    <a:pt x="323" y="379"/>
                  </a:lnTo>
                  <a:lnTo>
                    <a:pt x="400" y="390"/>
                  </a:lnTo>
                  <a:lnTo>
                    <a:pt x="476" y="39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5" name="Freeform 272">
              <a:extLst>
                <a:ext uri="{FF2B5EF4-FFF2-40B4-BE49-F238E27FC236}">
                  <a16:creationId xmlns:a16="http://schemas.microsoft.com/office/drawing/2014/main" id="{A8D3F104-C1B9-427E-B5BC-DA676CA79688}"/>
                </a:ext>
              </a:extLst>
            </p:cNvPr>
            <p:cNvSpPr>
              <a:spLocks/>
            </p:cNvSpPr>
            <p:nvPr/>
          </p:nvSpPr>
          <p:spPr bwMode="auto">
            <a:xfrm>
              <a:off x="3260" y="1879"/>
              <a:ext cx="219" cy="88"/>
            </a:xfrm>
            <a:custGeom>
              <a:avLst/>
              <a:gdLst>
                <a:gd name="T0" fmla="*/ 55 w 875"/>
                <a:gd name="T1" fmla="*/ 13 h 352"/>
                <a:gd name="T2" fmla="*/ 55 w 875"/>
                <a:gd name="T3" fmla="*/ 11 h 352"/>
                <a:gd name="T4" fmla="*/ 54 w 875"/>
                <a:gd name="T5" fmla="*/ 9 h 352"/>
                <a:gd name="T6" fmla="*/ 53 w 875"/>
                <a:gd name="T7" fmla="*/ 8 h 352"/>
                <a:gd name="T8" fmla="*/ 50 w 875"/>
                <a:gd name="T9" fmla="*/ 6 h 352"/>
                <a:gd name="T10" fmla="*/ 47 w 875"/>
                <a:gd name="T11" fmla="*/ 5 h 352"/>
                <a:gd name="T12" fmla="*/ 44 w 875"/>
                <a:gd name="T13" fmla="*/ 3 h 352"/>
                <a:gd name="T14" fmla="*/ 41 w 875"/>
                <a:gd name="T15" fmla="*/ 3 h 352"/>
                <a:gd name="T16" fmla="*/ 37 w 875"/>
                <a:gd name="T17" fmla="*/ 1 h 352"/>
                <a:gd name="T18" fmla="*/ 33 w 875"/>
                <a:gd name="T19" fmla="*/ 1 h 352"/>
                <a:gd name="T20" fmla="*/ 28 w 875"/>
                <a:gd name="T21" fmla="*/ 0 h 352"/>
                <a:gd name="T22" fmla="*/ 24 w 875"/>
                <a:gd name="T23" fmla="*/ 0 h 352"/>
                <a:gd name="T24" fmla="*/ 20 w 875"/>
                <a:gd name="T25" fmla="*/ 1 h 352"/>
                <a:gd name="T26" fmla="*/ 16 w 875"/>
                <a:gd name="T27" fmla="*/ 1 h 352"/>
                <a:gd name="T28" fmla="*/ 12 w 875"/>
                <a:gd name="T29" fmla="*/ 1 h 352"/>
                <a:gd name="T30" fmla="*/ 8 w 875"/>
                <a:gd name="T31" fmla="*/ 3 h 352"/>
                <a:gd name="T32" fmla="*/ 6 w 875"/>
                <a:gd name="T33" fmla="*/ 4 h 352"/>
                <a:gd name="T34" fmla="*/ 4 w 875"/>
                <a:gd name="T35" fmla="*/ 5 h 352"/>
                <a:gd name="T36" fmla="*/ 2 w 875"/>
                <a:gd name="T37" fmla="*/ 7 h 352"/>
                <a:gd name="T38" fmla="*/ 1 w 875"/>
                <a:gd name="T39" fmla="*/ 8 h 352"/>
                <a:gd name="T40" fmla="*/ 0 w 875"/>
                <a:gd name="T41" fmla="*/ 10 h 352"/>
                <a:gd name="T42" fmla="*/ 1 w 875"/>
                <a:gd name="T43" fmla="*/ 11 h 352"/>
                <a:gd name="T44" fmla="*/ 1 w 875"/>
                <a:gd name="T45" fmla="*/ 13 h 352"/>
                <a:gd name="T46" fmla="*/ 3 w 875"/>
                <a:gd name="T47" fmla="*/ 15 h 352"/>
                <a:gd name="T48" fmla="*/ 5 w 875"/>
                <a:gd name="T49" fmla="*/ 17 h 352"/>
                <a:gd name="T50" fmla="*/ 8 w 875"/>
                <a:gd name="T51" fmla="*/ 18 h 352"/>
                <a:gd name="T52" fmla="*/ 11 w 875"/>
                <a:gd name="T53" fmla="*/ 19 h 352"/>
                <a:gd name="T54" fmla="*/ 14 w 875"/>
                <a:gd name="T55" fmla="*/ 20 h 352"/>
                <a:gd name="T56" fmla="*/ 19 w 875"/>
                <a:gd name="T57" fmla="*/ 22 h 352"/>
                <a:gd name="T58" fmla="*/ 23 w 875"/>
                <a:gd name="T59" fmla="*/ 22 h 352"/>
                <a:gd name="T60" fmla="*/ 27 w 875"/>
                <a:gd name="T61" fmla="*/ 22 h 352"/>
                <a:gd name="T62" fmla="*/ 32 w 875"/>
                <a:gd name="T63" fmla="*/ 22 h 352"/>
                <a:gd name="T64" fmla="*/ 36 w 875"/>
                <a:gd name="T65" fmla="*/ 22 h 352"/>
                <a:gd name="T66" fmla="*/ 39 w 875"/>
                <a:gd name="T67" fmla="*/ 22 h 352"/>
                <a:gd name="T68" fmla="*/ 44 w 875"/>
                <a:gd name="T69" fmla="*/ 21 h 352"/>
                <a:gd name="T70" fmla="*/ 47 w 875"/>
                <a:gd name="T71" fmla="*/ 20 h 352"/>
                <a:gd name="T72" fmla="*/ 50 w 875"/>
                <a:gd name="T73" fmla="*/ 19 h 352"/>
                <a:gd name="T74" fmla="*/ 52 w 875"/>
                <a:gd name="T75" fmla="*/ 18 h 352"/>
                <a:gd name="T76" fmla="*/ 54 w 875"/>
                <a:gd name="T77" fmla="*/ 16 h 352"/>
                <a:gd name="T78" fmla="*/ 54 w 875"/>
                <a:gd name="T79" fmla="*/ 14 h 352"/>
                <a:gd name="T80" fmla="*/ 55 w 875"/>
                <a:gd name="T81" fmla="*/ 13 h 35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5"/>
                <a:gd name="T124" fmla="*/ 0 h 352"/>
                <a:gd name="T125" fmla="*/ 875 w 875"/>
                <a:gd name="T126" fmla="*/ 352 h 35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5" h="352">
                  <a:moveTo>
                    <a:pt x="875" y="199"/>
                  </a:moveTo>
                  <a:lnTo>
                    <a:pt x="875" y="171"/>
                  </a:lnTo>
                  <a:lnTo>
                    <a:pt x="856" y="143"/>
                  </a:lnTo>
                  <a:lnTo>
                    <a:pt x="838" y="124"/>
                  </a:lnTo>
                  <a:lnTo>
                    <a:pt x="799" y="95"/>
                  </a:lnTo>
                  <a:lnTo>
                    <a:pt x="752" y="76"/>
                  </a:lnTo>
                  <a:lnTo>
                    <a:pt x="704" y="48"/>
                  </a:lnTo>
                  <a:lnTo>
                    <a:pt x="648" y="39"/>
                  </a:lnTo>
                  <a:lnTo>
                    <a:pt x="590" y="19"/>
                  </a:lnTo>
                  <a:lnTo>
                    <a:pt x="523" y="9"/>
                  </a:lnTo>
                  <a:lnTo>
                    <a:pt x="447" y="0"/>
                  </a:lnTo>
                  <a:lnTo>
                    <a:pt x="380" y="0"/>
                  </a:lnTo>
                  <a:lnTo>
                    <a:pt x="314" y="9"/>
                  </a:lnTo>
                  <a:lnTo>
                    <a:pt x="248" y="9"/>
                  </a:lnTo>
                  <a:lnTo>
                    <a:pt x="191" y="19"/>
                  </a:lnTo>
                  <a:lnTo>
                    <a:pt x="133" y="39"/>
                  </a:lnTo>
                  <a:lnTo>
                    <a:pt x="96" y="57"/>
                  </a:lnTo>
                  <a:lnTo>
                    <a:pt x="57" y="76"/>
                  </a:lnTo>
                  <a:lnTo>
                    <a:pt x="29" y="104"/>
                  </a:lnTo>
                  <a:lnTo>
                    <a:pt x="10" y="124"/>
                  </a:lnTo>
                  <a:lnTo>
                    <a:pt x="0" y="152"/>
                  </a:lnTo>
                  <a:lnTo>
                    <a:pt x="10" y="181"/>
                  </a:lnTo>
                  <a:lnTo>
                    <a:pt x="19" y="210"/>
                  </a:lnTo>
                  <a:lnTo>
                    <a:pt x="48" y="238"/>
                  </a:lnTo>
                  <a:lnTo>
                    <a:pt x="76" y="266"/>
                  </a:lnTo>
                  <a:lnTo>
                    <a:pt x="124" y="285"/>
                  </a:lnTo>
                  <a:lnTo>
                    <a:pt x="172" y="305"/>
                  </a:lnTo>
                  <a:lnTo>
                    <a:pt x="228" y="323"/>
                  </a:lnTo>
                  <a:lnTo>
                    <a:pt x="295" y="342"/>
                  </a:lnTo>
                  <a:lnTo>
                    <a:pt x="362" y="352"/>
                  </a:lnTo>
                  <a:lnTo>
                    <a:pt x="428" y="352"/>
                  </a:lnTo>
                  <a:lnTo>
                    <a:pt x="505" y="352"/>
                  </a:lnTo>
                  <a:lnTo>
                    <a:pt x="570" y="352"/>
                  </a:lnTo>
                  <a:lnTo>
                    <a:pt x="628" y="342"/>
                  </a:lnTo>
                  <a:lnTo>
                    <a:pt x="695" y="333"/>
                  </a:lnTo>
                  <a:lnTo>
                    <a:pt x="743" y="323"/>
                  </a:lnTo>
                  <a:lnTo>
                    <a:pt x="790" y="305"/>
                  </a:lnTo>
                  <a:lnTo>
                    <a:pt x="828" y="285"/>
                  </a:lnTo>
                  <a:lnTo>
                    <a:pt x="856" y="257"/>
                  </a:lnTo>
                  <a:lnTo>
                    <a:pt x="866" y="229"/>
                  </a:lnTo>
                  <a:lnTo>
                    <a:pt x="875" y="199"/>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6" name="Freeform 273">
              <a:extLst>
                <a:ext uri="{FF2B5EF4-FFF2-40B4-BE49-F238E27FC236}">
                  <a16:creationId xmlns:a16="http://schemas.microsoft.com/office/drawing/2014/main" id="{49800FC4-5423-4E96-92A8-8E9C8A62C781}"/>
                </a:ext>
              </a:extLst>
            </p:cNvPr>
            <p:cNvSpPr>
              <a:spLocks/>
            </p:cNvSpPr>
            <p:nvPr/>
          </p:nvSpPr>
          <p:spPr bwMode="auto">
            <a:xfrm>
              <a:off x="3272" y="1884"/>
              <a:ext cx="190" cy="76"/>
            </a:xfrm>
            <a:custGeom>
              <a:avLst/>
              <a:gdLst>
                <a:gd name="T0" fmla="*/ 48 w 760"/>
                <a:gd name="T1" fmla="*/ 11 h 304"/>
                <a:gd name="T2" fmla="*/ 47 w 760"/>
                <a:gd name="T3" fmla="*/ 9 h 304"/>
                <a:gd name="T4" fmla="*/ 47 w 760"/>
                <a:gd name="T5" fmla="*/ 8 h 304"/>
                <a:gd name="T6" fmla="*/ 45 w 760"/>
                <a:gd name="T7" fmla="*/ 6 h 304"/>
                <a:gd name="T8" fmla="*/ 44 w 760"/>
                <a:gd name="T9" fmla="*/ 5 h 304"/>
                <a:gd name="T10" fmla="*/ 41 w 760"/>
                <a:gd name="T11" fmla="*/ 4 h 304"/>
                <a:gd name="T12" fmla="*/ 38 w 760"/>
                <a:gd name="T13" fmla="*/ 3 h 304"/>
                <a:gd name="T14" fmla="*/ 35 w 760"/>
                <a:gd name="T15" fmla="*/ 2 h 304"/>
                <a:gd name="T16" fmla="*/ 32 w 760"/>
                <a:gd name="T17" fmla="*/ 1 h 304"/>
                <a:gd name="T18" fmla="*/ 28 w 760"/>
                <a:gd name="T19" fmla="*/ 0 h 304"/>
                <a:gd name="T20" fmla="*/ 25 w 760"/>
                <a:gd name="T21" fmla="*/ 0 h 304"/>
                <a:gd name="T22" fmla="*/ 20 w 760"/>
                <a:gd name="T23" fmla="*/ 0 h 304"/>
                <a:gd name="T24" fmla="*/ 17 w 760"/>
                <a:gd name="T25" fmla="*/ 0 h 304"/>
                <a:gd name="T26" fmla="*/ 13 w 760"/>
                <a:gd name="T27" fmla="*/ 0 h 304"/>
                <a:gd name="T28" fmla="*/ 10 w 760"/>
                <a:gd name="T29" fmla="*/ 1 h 304"/>
                <a:gd name="T30" fmla="*/ 7 w 760"/>
                <a:gd name="T31" fmla="*/ 2 h 304"/>
                <a:gd name="T32" fmla="*/ 5 w 760"/>
                <a:gd name="T33" fmla="*/ 3 h 304"/>
                <a:gd name="T34" fmla="*/ 3 w 760"/>
                <a:gd name="T35" fmla="*/ 4 h 304"/>
                <a:gd name="T36" fmla="*/ 1 w 760"/>
                <a:gd name="T37" fmla="*/ 5 h 304"/>
                <a:gd name="T38" fmla="*/ 0 w 760"/>
                <a:gd name="T39" fmla="*/ 7 h 304"/>
                <a:gd name="T40" fmla="*/ 0 w 760"/>
                <a:gd name="T41" fmla="*/ 8 h 304"/>
                <a:gd name="T42" fmla="*/ 0 w 760"/>
                <a:gd name="T43" fmla="*/ 10 h 304"/>
                <a:gd name="T44" fmla="*/ 1 w 760"/>
                <a:gd name="T45" fmla="*/ 11 h 304"/>
                <a:gd name="T46" fmla="*/ 2 w 760"/>
                <a:gd name="T47" fmla="*/ 13 h 304"/>
                <a:gd name="T48" fmla="*/ 4 w 760"/>
                <a:gd name="T49" fmla="*/ 14 h 304"/>
                <a:gd name="T50" fmla="*/ 7 w 760"/>
                <a:gd name="T51" fmla="*/ 15 h 304"/>
                <a:gd name="T52" fmla="*/ 9 w 760"/>
                <a:gd name="T53" fmla="*/ 16 h 304"/>
                <a:gd name="T54" fmla="*/ 13 w 760"/>
                <a:gd name="T55" fmla="*/ 17 h 304"/>
                <a:gd name="T56" fmla="*/ 16 w 760"/>
                <a:gd name="T57" fmla="*/ 18 h 304"/>
                <a:gd name="T58" fmla="*/ 19 w 760"/>
                <a:gd name="T59" fmla="*/ 19 h 304"/>
                <a:gd name="T60" fmla="*/ 23 w 760"/>
                <a:gd name="T61" fmla="*/ 19 h 304"/>
                <a:gd name="T62" fmla="*/ 27 w 760"/>
                <a:gd name="T63" fmla="*/ 19 h 304"/>
                <a:gd name="T64" fmla="*/ 31 w 760"/>
                <a:gd name="T65" fmla="*/ 19 h 304"/>
                <a:gd name="T66" fmla="*/ 34 w 760"/>
                <a:gd name="T67" fmla="*/ 19 h 304"/>
                <a:gd name="T68" fmla="*/ 38 w 760"/>
                <a:gd name="T69" fmla="*/ 18 h 304"/>
                <a:gd name="T70" fmla="*/ 40 w 760"/>
                <a:gd name="T71" fmla="*/ 17 h 304"/>
                <a:gd name="T72" fmla="*/ 43 w 760"/>
                <a:gd name="T73" fmla="*/ 16 h 304"/>
                <a:gd name="T74" fmla="*/ 45 w 760"/>
                <a:gd name="T75" fmla="*/ 15 h 304"/>
                <a:gd name="T76" fmla="*/ 47 w 760"/>
                <a:gd name="T77" fmla="*/ 14 h 304"/>
                <a:gd name="T78" fmla="*/ 47 w 760"/>
                <a:gd name="T79" fmla="*/ 12 h 304"/>
                <a:gd name="T80" fmla="*/ 48 w 760"/>
                <a:gd name="T81" fmla="*/ 11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0"/>
                <a:gd name="T124" fmla="*/ 0 h 304"/>
                <a:gd name="T125" fmla="*/ 760 w 760"/>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0" h="304">
                  <a:moveTo>
                    <a:pt x="760" y="171"/>
                  </a:moveTo>
                  <a:lnTo>
                    <a:pt x="751" y="143"/>
                  </a:lnTo>
                  <a:lnTo>
                    <a:pt x="742" y="124"/>
                  </a:lnTo>
                  <a:lnTo>
                    <a:pt x="723" y="96"/>
                  </a:lnTo>
                  <a:lnTo>
                    <a:pt x="695" y="76"/>
                  </a:lnTo>
                  <a:lnTo>
                    <a:pt x="656" y="57"/>
                  </a:lnTo>
                  <a:lnTo>
                    <a:pt x="609" y="38"/>
                  </a:lnTo>
                  <a:lnTo>
                    <a:pt x="561" y="29"/>
                  </a:lnTo>
                  <a:lnTo>
                    <a:pt x="504" y="9"/>
                  </a:lnTo>
                  <a:lnTo>
                    <a:pt x="447" y="0"/>
                  </a:lnTo>
                  <a:lnTo>
                    <a:pt x="390" y="0"/>
                  </a:lnTo>
                  <a:lnTo>
                    <a:pt x="323" y="0"/>
                  </a:lnTo>
                  <a:lnTo>
                    <a:pt x="266" y="0"/>
                  </a:lnTo>
                  <a:lnTo>
                    <a:pt x="209" y="0"/>
                  </a:lnTo>
                  <a:lnTo>
                    <a:pt x="161" y="9"/>
                  </a:lnTo>
                  <a:lnTo>
                    <a:pt x="113" y="29"/>
                  </a:lnTo>
                  <a:lnTo>
                    <a:pt x="76" y="38"/>
                  </a:lnTo>
                  <a:lnTo>
                    <a:pt x="48" y="57"/>
                  </a:lnTo>
                  <a:lnTo>
                    <a:pt x="18" y="85"/>
                  </a:lnTo>
                  <a:lnTo>
                    <a:pt x="0" y="105"/>
                  </a:lnTo>
                  <a:lnTo>
                    <a:pt x="0" y="124"/>
                  </a:lnTo>
                  <a:lnTo>
                    <a:pt x="0" y="152"/>
                  </a:lnTo>
                  <a:lnTo>
                    <a:pt x="18" y="180"/>
                  </a:lnTo>
                  <a:lnTo>
                    <a:pt x="37" y="200"/>
                  </a:lnTo>
                  <a:lnTo>
                    <a:pt x="66" y="219"/>
                  </a:lnTo>
                  <a:lnTo>
                    <a:pt x="104" y="238"/>
                  </a:lnTo>
                  <a:lnTo>
                    <a:pt x="143" y="256"/>
                  </a:lnTo>
                  <a:lnTo>
                    <a:pt x="200" y="275"/>
                  </a:lnTo>
                  <a:lnTo>
                    <a:pt x="247" y="286"/>
                  </a:lnTo>
                  <a:lnTo>
                    <a:pt x="304" y="295"/>
                  </a:lnTo>
                  <a:lnTo>
                    <a:pt x="371" y="304"/>
                  </a:lnTo>
                  <a:lnTo>
                    <a:pt x="427" y="304"/>
                  </a:lnTo>
                  <a:lnTo>
                    <a:pt x="494" y="304"/>
                  </a:lnTo>
                  <a:lnTo>
                    <a:pt x="542" y="295"/>
                  </a:lnTo>
                  <a:lnTo>
                    <a:pt x="600" y="286"/>
                  </a:lnTo>
                  <a:lnTo>
                    <a:pt x="637" y="275"/>
                  </a:lnTo>
                  <a:lnTo>
                    <a:pt x="685" y="256"/>
                  </a:lnTo>
                  <a:lnTo>
                    <a:pt x="713" y="238"/>
                  </a:lnTo>
                  <a:lnTo>
                    <a:pt x="742" y="219"/>
                  </a:lnTo>
                  <a:lnTo>
                    <a:pt x="751" y="191"/>
                  </a:lnTo>
                  <a:lnTo>
                    <a:pt x="760" y="171"/>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7" name="Freeform 274">
              <a:extLst>
                <a:ext uri="{FF2B5EF4-FFF2-40B4-BE49-F238E27FC236}">
                  <a16:creationId xmlns:a16="http://schemas.microsoft.com/office/drawing/2014/main" id="{2D42339A-2674-460D-8446-1E6D79FF7B5C}"/>
                </a:ext>
              </a:extLst>
            </p:cNvPr>
            <p:cNvSpPr>
              <a:spLocks/>
            </p:cNvSpPr>
            <p:nvPr/>
          </p:nvSpPr>
          <p:spPr bwMode="auto">
            <a:xfrm>
              <a:off x="3282" y="1886"/>
              <a:ext cx="161" cy="64"/>
            </a:xfrm>
            <a:custGeom>
              <a:avLst/>
              <a:gdLst>
                <a:gd name="T0" fmla="*/ 40 w 648"/>
                <a:gd name="T1" fmla="*/ 9 h 257"/>
                <a:gd name="T2" fmla="*/ 40 w 648"/>
                <a:gd name="T3" fmla="*/ 8 h 257"/>
                <a:gd name="T4" fmla="*/ 40 w 648"/>
                <a:gd name="T5" fmla="*/ 6 h 257"/>
                <a:gd name="T6" fmla="*/ 38 w 648"/>
                <a:gd name="T7" fmla="*/ 5 h 257"/>
                <a:gd name="T8" fmla="*/ 37 w 648"/>
                <a:gd name="T9" fmla="*/ 4 h 257"/>
                <a:gd name="T10" fmla="*/ 35 w 648"/>
                <a:gd name="T11" fmla="*/ 3 h 257"/>
                <a:gd name="T12" fmla="*/ 32 w 648"/>
                <a:gd name="T13" fmla="*/ 2 h 257"/>
                <a:gd name="T14" fmla="*/ 30 w 648"/>
                <a:gd name="T15" fmla="*/ 1 h 257"/>
                <a:gd name="T16" fmla="*/ 27 w 648"/>
                <a:gd name="T17" fmla="*/ 1 h 257"/>
                <a:gd name="T18" fmla="*/ 24 w 648"/>
                <a:gd name="T19" fmla="*/ 0 h 257"/>
                <a:gd name="T20" fmla="*/ 21 w 648"/>
                <a:gd name="T21" fmla="*/ 0 h 257"/>
                <a:gd name="T22" fmla="*/ 18 w 648"/>
                <a:gd name="T23" fmla="*/ 0 h 257"/>
                <a:gd name="T24" fmla="*/ 14 w 648"/>
                <a:gd name="T25" fmla="*/ 0 h 257"/>
                <a:gd name="T26" fmla="*/ 11 w 648"/>
                <a:gd name="T27" fmla="*/ 1 h 257"/>
                <a:gd name="T28" fmla="*/ 9 w 648"/>
                <a:gd name="T29" fmla="*/ 1 h 257"/>
                <a:gd name="T30" fmla="*/ 6 w 648"/>
                <a:gd name="T31" fmla="*/ 2 h 257"/>
                <a:gd name="T32" fmla="*/ 4 w 648"/>
                <a:gd name="T33" fmla="*/ 2 h 257"/>
                <a:gd name="T34" fmla="*/ 3 w 648"/>
                <a:gd name="T35" fmla="*/ 3 h 257"/>
                <a:gd name="T36" fmla="*/ 1 w 648"/>
                <a:gd name="T37" fmla="*/ 4 h 257"/>
                <a:gd name="T38" fmla="*/ 1 w 648"/>
                <a:gd name="T39" fmla="*/ 5 h 257"/>
                <a:gd name="T40" fmla="*/ 0 w 648"/>
                <a:gd name="T41" fmla="*/ 7 h 257"/>
                <a:gd name="T42" fmla="*/ 1 w 648"/>
                <a:gd name="T43" fmla="*/ 8 h 257"/>
                <a:gd name="T44" fmla="*/ 1 w 648"/>
                <a:gd name="T45" fmla="*/ 9 h 257"/>
                <a:gd name="T46" fmla="*/ 2 w 648"/>
                <a:gd name="T47" fmla="*/ 11 h 257"/>
                <a:gd name="T48" fmla="*/ 4 w 648"/>
                <a:gd name="T49" fmla="*/ 12 h 257"/>
                <a:gd name="T50" fmla="*/ 6 w 648"/>
                <a:gd name="T51" fmla="*/ 13 h 257"/>
                <a:gd name="T52" fmla="*/ 8 w 648"/>
                <a:gd name="T53" fmla="*/ 14 h 257"/>
                <a:gd name="T54" fmla="*/ 11 w 648"/>
                <a:gd name="T55" fmla="*/ 15 h 257"/>
                <a:gd name="T56" fmla="*/ 13 w 648"/>
                <a:gd name="T57" fmla="*/ 15 h 257"/>
                <a:gd name="T58" fmla="*/ 16 w 648"/>
                <a:gd name="T59" fmla="*/ 16 h 257"/>
                <a:gd name="T60" fmla="*/ 20 w 648"/>
                <a:gd name="T61" fmla="*/ 16 h 257"/>
                <a:gd name="T62" fmla="*/ 23 w 648"/>
                <a:gd name="T63" fmla="*/ 16 h 257"/>
                <a:gd name="T64" fmla="*/ 26 w 648"/>
                <a:gd name="T65" fmla="*/ 16 h 257"/>
                <a:gd name="T66" fmla="*/ 29 w 648"/>
                <a:gd name="T67" fmla="*/ 16 h 257"/>
                <a:gd name="T68" fmla="*/ 32 w 648"/>
                <a:gd name="T69" fmla="*/ 15 h 257"/>
                <a:gd name="T70" fmla="*/ 34 w 648"/>
                <a:gd name="T71" fmla="*/ 15 h 257"/>
                <a:gd name="T72" fmla="*/ 36 w 648"/>
                <a:gd name="T73" fmla="*/ 14 h 257"/>
                <a:gd name="T74" fmla="*/ 38 w 648"/>
                <a:gd name="T75" fmla="*/ 12 h 257"/>
                <a:gd name="T76" fmla="*/ 39 w 648"/>
                <a:gd name="T77" fmla="*/ 12 h 257"/>
                <a:gd name="T78" fmla="*/ 40 w 648"/>
                <a:gd name="T79" fmla="*/ 11 h 257"/>
                <a:gd name="T80" fmla="*/ 40 w 648"/>
                <a:gd name="T81" fmla="*/ 9 h 2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8"/>
                <a:gd name="T124" fmla="*/ 0 h 257"/>
                <a:gd name="T125" fmla="*/ 648 w 648"/>
                <a:gd name="T126" fmla="*/ 257 h 2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8" h="257">
                  <a:moveTo>
                    <a:pt x="648" y="143"/>
                  </a:moveTo>
                  <a:lnTo>
                    <a:pt x="648" y="124"/>
                  </a:lnTo>
                  <a:lnTo>
                    <a:pt x="639" y="106"/>
                  </a:lnTo>
                  <a:lnTo>
                    <a:pt x="619" y="87"/>
                  </a:lnTo>
                  <a:lnTo>
                    <a:pt x="591" y="67"/>
                  </a:lnTo>
                  <a:lnTo>
                    <a:pt x="563" y="48"/>
                  </a:lnTo>
                  <a:lnTo>
                    <a:pt x="524" y="39"/>
                  </a:lnTo>
                  <a:lnTo>
                    <a:pt x="485" y="20"/>
                  </a:lnTo>
                  <a:lnTo>
                    <a:pt x="438" y="11"/>
                  </a:lnTo>
                  <a:lnTo>
                    <a:pt x="390" y="0"/>
                  </a:lnTo>
                  <a:lnTo>
                    <a:pt x="334" y="0"/>
                  </a:lnTo>
                  <a:lnTo>
                    <a:pt x="286" y="0"/>
                  </a:lnTo>
                  <a:lnTo>
                    <a:pt x="229" y="0"/>
                  </a:lnTo>
                  <a:lnTo>
                    <a:pt x="182" y="11"/>
                  </a:lnTo>
                  <a:lnTo>
                    <a:pt x="143" y="11"/>
                  </a:lnTo>
                  <a:lnTo>
                    <a:pt x="106" y="29"/>
                  </a:lnTo>
                  <a:lnTo>
                    <a:pt x="67" y="39"/>
                  </a:lnTo>
                  <a:lnTo>
                    <a:pt x="48" y="58"/>
                  </a:lnTo>
                  <a:lnTo>
                    <a:pt x="20" y="67"/>
                  </a:lnTo>
                  <a:lnTo>
                    <a:pt x="11" y="87"/>
                  </a:lnTo>
                  <a:lnTo>
                    <a:pt x="0" y="115"/>
                  </a:lnTo>
                  <a:lnTo>
                    <a:pt x="11" y="134"/>
                  </a:lnTo>
                  <a:lnTo>
                    <a:pt x="20" y="153"/>
                  </a:lnTo>
                  <a:lnTo>
                    <a:pt x="39" y="171"/>
                  </a:lnTo>
                  <a:lnTo>
                    <a:pt x="67" y="191"/>
                  </a:lnTo>
                  <a:lnTo>
                    <a:pt x="96" y="210"/>
                  </a:lnTo>
                  <a:lnTo>
                    <a:pt x="134" y="219"/>
                  </a:lnTo>
                  <a:lnTo>
                    <a:pt x="172" y="238"/>
                  </a:lnTo>
                  <a:lnTo>
                    <a:pt x="219" y="247"/>
                  </a:lnTo>
                  <a:lnTo>
                    <a:pt x="267" y="257"/>
                  </a:lnTo>
                  <a:lnTo>
                    <a:pt x="325" y="257"/>
                  </a:lnTo>
                  <a:lnTo>
                    <a:pt x="372" y="257"/>
                  </a:lnTo>
                  <a:lnTo>
                    <a:pt x="420" y="257"/>
                  </a:lnTo>
                  <a:lnTo>
                    <a:pt x="467" y="257"/>
                  </a:lnTo>
                  <a:lnTo>
                    <a:pt x="515" y="247"/>
                  </a:lnTo>
                  <a:lnTo>
                    <a:pt x="552" y="238"/>
                  </a:lnTo>
                  <a:lnTo>
                    <a:pt x="581" y="219"/>
                  </a:lnTo>
                  <a:lnTo>
                    <a:pt x="610" y="201"/>
                  </a:lnTo>
                  <a:lnTo>
                    <a:pt x="628" y="191"/>
                  </a:lnTo>
                  <a:lnTo>
                    <a:pt x="648" y="171"/>
                  </a:lnTo>
                  <a:lnTo>
                    <a:pt x="648" y="143"/>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8" name="Freeform 275">
              <a:extLst>
                <a:ext uri="{FF2B5EF4-FFF2-40B4-BE49-F238E27FC236}">
                  <a16:creationId xmlns:a16="http://schemas.microsoft.com/office/drawing/2014/main" id="{6C4C1C78-3389-4C12-92C4-62C07390D4C2}"/>
                </a:ext>
              </a:extLst>
            </p:cNvPr>
            <p:cNvSpPr>
              <a:spLocks/>
            </p:cNvSpPr>
            <p:nvPr/>
          </p:nvSpPr>
          <p:spPr bwMode="auto">
            <a:xfrm>
              <a:off x="3294" y="1889"/>
              <a:ext cx="133" cy="54"/>
            </a:xfrm>
            <a:custGeom>
              <a:avLst/>
              <a:gdLst>
                <a:gd name="T0" fmla="*/ 33 w 533"/>
                <a:gd name="T1" fmla="*/ 7 h 218"/>
                <a:gd name="T2" fmla="*/ 33 w 533"/>
                <a:gd name="T3" fmla="*/ 6 h 218"/>
                <a:gd name="T4" fmla="*/ 33 w 533"/>
                <a:gd name="T5" fmla="*/ 5 h 218"/>
                <a:gd name="T6" fmla="*/ 31 w 533"/>
                <a:gd name="T7" fmla="*/ 5 h 218"/>
                <a:gd name="T8" fmla="*/ 30 w 533"/>
                <a:gd name="T9" fmla="*/ 3 h 218"/>
                <a:gd name="T10" fmla="*/ 28 w 533"/>
                <a:gd name="T11" fmla="*/ 3 h 218"/>
                <a:gd name="T12" fmla="*/ 27 w 533"/>
                <a:gd name="T13" fmla="*/ 2 h 218"/>
                <a:gd name="T14" fmla="*/ 24 w 533"/>
                <a:gd name="T15" fmla="*/ 1 h 218"/>
                <a:gd name="T16" fmla="*/ 22 w 533"/>
                <a:gd name="T17" fmla="*/ 0 h 218"/>
                <a:gd name="T18" fmla="*/ 19 w 533"/>
                <a:gd name="T19" fmla="*/ 0 h 218"/>
                <a:gd name="T20" fmla="*/ 17 w 533"/>
                <a:gd name="T21" fmla="*/ 0 h 218"/>
                <a:gd name="T22" fmla="*/ 14 w 533"/>
                <a:gd name="T23" fmla="*/ 0 h 218"/>
                <a:gd name="T24" fmla="*/ 12 w 533"/>
                <a:gd name="T25" fmla="*/ 0 h 218"/>
                <a:gd name="T26" fmla="*/ 9 w 533"/>
                <a:gd name="T27" fmla="*/ 0 h 218"/>
                <a:gd name="T28" fmla="*/ 7 w 533"/>
                <a:gd name="T29" fmla="*/ 0 h 218"/>
                <a:gd name="T30" fmla="*/ 5 w 533"/>
                <a:gd name="T31" fmla="*/ 1 h 218"/>
                <a:gd name="T32" fmla="*/ 3 w 533"/>
                <a:gd name="T33" fmla="*/ 2 h 218"/>
                <a:gd name="T34" fmla="*/ 2 w 533"/>
                <a:gd name="T35" fmla="*/ 3 h 218"/>
                <a:gd name="T36" fmla="*/ 1 w 533"/>
                <a:gd name="T37" fmla="*/ 3 h 218"/>
                <a:gd name="T38" fmla="*/ 0 w 533"/>
                <a:gd name="T39" fmla="*/ 5 h 218"/>
                <a:gd name="T40" fmla="*/ 0 w 533"/>
                <a:gd name="T41" fmla="*/ 6 h 218"/>
                <a:gd name="T42" fmla="*/ 0 w 533"/>
                <a:gd name="T43" fmla="*/ 7 h 218"/>
                <a:gd name="T44" fmla="*/ 0 w 533"/>
                <a:gd name="T45" fmla="*/ 7 h 218"/>
                <a:gd name="T46" fmla="*/ 2 w 533"/>
                <a:gd name="T47" fmla="*/ 9 h 218"/>
                <a:gd name="T48" fmla="*/ 3 w 533"/>
                <a:gd name="T49" fmla="*/ 10 h 218"/>
                <a:gd name="T50" fmla="*/ 5 w 533"/>
                <a:gd name="T51" fmla="*/ 10 h 218"/>
                <a:gd name="T52" fmla="*/ 6 w 533"/>
                <a:gd name="T53" fmla="*/ 12 h 218"/>
                <a:gd name="T54" fmla="*/ 9 w 533"/>
                <a:gd name="T55" fmla="*/ 12 h 218"/>
                <a:gd name="T56" fmla="*/ 11 w 533"/>
                <a:gd name="T57" fmla="*/ 13 h 218"/>
                <a:gd name="T58" fmla="*/ 14 w 533"/>
                <a:gd name="T59" fmla="*/ 13 h 218"/>
                <a:gd name="T60" fmla="*/ 16 w 533"/>
                <a:gd name="T61" fmla="*/ 13 h 218"/>
                <a:gd name="T62" fmla="*/ 19 w 533"/>
                <a:gd name="T63" fmla="*/ 13 h 218"/>
                <a:gd name="T64" fmla="*/ 21 w 533"/>
                <a:gd name="T65" fmla="*/ 13 h 218"/>
                <a:gd name="T66" fmla="*/ 24 w 533"/>
                <a:gd name="T67" fmla="*/ 13 h 218"/>
                <a:gd name="T68" fmla="*/ 26 w 533"/>
                <a:gd name="T69" fmla="*/ 12 h 218"/>
                <a:gd name="T70" fmla="*/ 28 w 533"/>
                <a:gd name="T71" fmla="*/ 12 h 218"/>
                <a:gd name="T72" fmla="*/ 30 w 533"/>
                <a:gd name="T73" fmla="*/ 11 h 218"/>
                <a:gd name="T74" fmla="*/ 31 w 533"/>
                <a:gd name="T75" fmla="*/ 10 h 218"/>
                <a:gd name="T76" fmla="*/ 32 w 533"/>
                <a:gd name="T77" fmla="*/ 9 h 218"/>
                <a:gd name="T78" fmla="*/ 33 w 533"/>
                <a:gd name="T79" fmla="*/ 9 h 218"/>
                <a:gd name="T80" fmla="*/ 33 w 533"/>
                <a:gd name="T81" fmla="*/ 7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3"/>
                <a:gd name="T124" fmla="*/ 0 h 218"/>
                <a:gd name="T125" fmla="*/ 533 w 533"/>
                <a:gd name="T126" fmla="*/ 218 h 2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3" h="218">
                  <a:moveTo>
                    <a:pt x="533" y="123"/>
                  </a:moveTo>
                  <a:lnTo>
                    <a:pt x="533" y="104"/>
                  </a:lnTo>
                  <a:lnTo>
                    <a:pt x="524" y="85"/>
                  </a:lnTo>
                  <a:lnTo>
                    <a:pt x="504" y="76"/>
                  </a:lnTo>
                  <a:lnTo>
                    <a:pt x="485" y="56"/>
                  </a:lnTo>
                  <a:lnTo>
                    <a:pt x="457" y="47"/>
                  </a:lnTo>
                  <a:lnTo>
                    <a:pt x="428" y="28"/>
                  </a:lnTo>
                  <a:lnTo>
                    <a:pt x="390" y="18"/>
                  </a:lnTo>
                  <a:lnTo>
                    <a:pt x="362" y="9"/>
                  </a:lnTo>
                  <a:lnTo>
                    <a:pt x="314" y="9"/>
                  </a:lnTo>
                  <a:lnTo>
                    <a:pt x="277" y="0"/>
                  </a:lnTo>
                  <a:lnTo>
                    <a:pt x="229" y="0"/>
                  </a:lnTo>
                  <a:lnTo>
                    <a:pt x="190" y="0"/>
                  </a:lnTo>
                  <a:lnTo>
                    <a:pt x="152" y="9"/>
                  </a:lnTo>
                  <a:lnTo>
                    <a:pt x="115" y="9"/>
                  </a:lnTo>
                  <a:lnTo>
                    <a:pt x="86" y="18"/>
                  </a:lnTo>
                  <a:lnTo>
                    <a:pt x="58" y="37"/>
                  </a:lnTo>
                  <a:lnTo>
                    <a:pt x="28" y="47"/>
                  </a:lnTo>
                  <a:lnTo>
                    <a:pt x="19" y="56"/>
                  </a:lnTo>
                  <a:lnTo>
                    <a:pt x="10" y="76"/>
                  </a:lnTo>
                  <a:lnTo>
                    <a:pt x="0" y="95"/>
                  </a:lnTo>
                  <a:lnTo>
                    <a:pt x="0" y="113"/>
                  </a:lnTo>
                  <a:lnTo>
                    <a:pt x="10" y="123"/>
                  </a:lnTo>
                  <a:lnTo>
                    <a:pt x="28" y="142"/>
                  </a:lnTo>
                  <a:lnTo>
                    <a:pt x="48" y="160"/>
                  </a:lnTo>
                  <a:lnTo>
                    <a:pt x="76" y="171"/>
                  </a:lnTo>
                  <a:lnTo>
                    <a:pt x="104" y="190"/>
                  </a:lnTo>
                  <a:lnTo>
                    <a:pt x="143" y="199"/>
                  </a:lnTo>
                  <a:lnTo>
                    <a:pt x="181" y="208"/>
                  </a:lnTo>
                  <a:lnTo>
                    <a:pt x="219" y="208"/>
                  </a:lnTo>
                  <a:lnTo>
                    <a:pt x="257" y="218"/>
                  </a:lnTo>
                  <a:lnTo>
                    <a:pt x="305" y="218"/>
                  </a:lnTo>
                  <a:lnTo>
                    <a:pt x="342" y="218"/>
                  </a:lnTo>
                  <a:lnTo>
                    <a:pt x="381" y="208"/>
                  </a:lnTo>
                  <a:lnTo>
                    <a:pt x="419" y="199"/>
                  </a:lnTo>
                  <a:lnTo>
                    <a:pt x="448" y="190"/>
                  </a:lnTo>
                  <a:lnTo>
                    <a:pt x="476" y="180"/>
                  </a:lnTo>
                  <a:lnTo>
                    <a:pt x="504" y="171"/>
                  </a:lnTo>
                  <a:lnTo>
                    <a:pt x="515" y="151"/>
                  </a:lnTo>
                  <a:lnTo>
                    <a:pt x="533" y="142"/>
                  </a:lnTo>
                  <a:lnTo>
                    <a:pt x="533" y="12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59" name="Freeform 276">
              <a:extLst>
                <a:ext uri="{FF2B5EF4-FFF2-40B4-BE49-F238E27FC236}">
                  <a16:creationId xmlns:a16="http://schemas.microsoft.com/office/drawing/2014/main" id="{9B11D3E7-9EB9-4753-9ED8-F753AEAE98D3}"/>
                </a:ext>
              </a:extLst>
            </p:cNvPr>
            <p:cNvSpPr>
              <a:spLocks/>
            </p:cNvSpPr>
            <p:nvPr/>
          </p:nvSpPr>
          <p:spPr bwMode="auto">
            <a:xfrm>
              <a:off x="3305" y="1891"/>
              <a:ext cx="105" cy="43"/>
            </a:xfrm>
            <a:custGeom>
              <a:avLst/>
              <a:gdLst>
                <a:gd name="T0" fmla="*/ 13 w 419"/>
                <a:gd name="T1" fmla="*/ 11 h 171"/>
                <a:gd name="T2" fmla="*/ 15 w 419"/>
                <a:gd name="T3" fmla="*/ 11 h 171"/>
                <a:gd name="T4" fmla="*/ 17 w 419"/>
                <a:gd name="T5" fmla="*/ 11 h 171"/>
                <a:gd name="T6" fmla="*/ 19 w 419"/>
                <a:gd name="T7" fmla="*/ 11 h 171"/>
                <a:gd name="T8" fmla="*/ 20 w 419"/>
                <a:gd name="T9" fmla="*/ 10 h 171"/>
                <a:gd name="T10" fmla="*/ 22 w 419"/>
                <a:gd name="T11" fmla="*/ 10 h 171"/>
                <a:gd name="T12" fmla="*/ 23 w 419"/>
                <a:gd name="T13" fmla="*/ 9 h 171"/>
                <a:gd name="T14" fmla="*/ 24 w 419"/>
                <a:gd name="T15" fmla="*/ 8 h 171"/>
                <a:gd name="T16" fmla="*/ 25 w 419"/>
                <a:gd name="T17" fmla="*/ 8 h 171"/>
                <a:gd name="T18" fmla="*/ 26 w 419"/>
                <a:gd name="T19" fmla="*/ 7 h 171"/>
                <a:gd name="T20" fmla="*/ 26 w 419"/>
                <a:gd name="T21" fmla="*/ 7 h 171"/>
                <a:gd name="T22" fmla="*/ 26 w 419"/>
                <a:gd name="T23" fmla="*/ 6 h 171"/>
                <a:gd name="T24" fmla="*/ 26 w 419"/>
                <a:gd name="T25" fmla="*/ 5 h 171"/>
                <a:gd name="T26" fmla="*/ 24 w 419"/>
                <a:gd name="T27" fmla="*/ 4 h 171"/>
                <a:gd name="T28" fmla="*/ 24 w 419"/>
                <a:gd name="T29" fmla="*/ 3 h 171"/>
                <a:gd name="T30" fmla="*/ 23 w 419"/>
                <a:gd name="T31" fmla="*/ 3 h 171"/>
                <a:gd name="T32" fmla="*/ 21 w 419"/>
                <a:gd name="T33" fmla="*/ 2 h 171"/>
                <a:gd name="T34" fmla="*/ 19 w 419"/>
                <a:gd name="T35" fmla="*/ 1 h 171"/>
                <a:gd name="T36" fmla="*/ 17 w 419"/>
                <a:gd name="T37" fmla="*/ 1 h 171"/>
                <a:gd name="T38" fmla="*/ 16 w 419"/>
                <a:gd name="T39" fmla="*/ 1 h 171"/>
                <a:gd name="T40" fmla="*/ 13 w 419"/>
                <a:gd name="T41" fmla="*/ 0 h 171"/>
                <a:gd name="T42" fmla="*/ 11 w 419"/>
                <a:gd name="T43" fmla="*/ 0 h 171"/>
                <a:gd name="T44" fmla="*/ 9 w 419"/>
                <a:gd name="T45" fmla="*/ 1 h 171"/>
                <a:gd name="T46" fmla="*/ 7 w 419"/>
                <a:gd name="T47" fmla="*/ 1 h 171"/>
                <a:gd name="T48" fmla="*/ 6 w 419"/>
                <a:gd name="T49" fmla="*/ 1 h 171"/>
                <a:gd name="T50" fmla="*/ 4 w 419"/>
                <a:gd name="T51" fmla="*/ 1 h 171"/>
                <a:gd name="T52" fmla="*/ 3 w 419"/>
                <a:gd name="T53" fmla="*/ 2 h 171"/>
                <a:gd name="T54" fmla="*/ 1 w 419"/>
                <a:gd name="T55" fmla="*/ 3 h 171"/>
                <a:gd name="T56" fmla="*/ 1 w 419"/>
                <a:gd name="T57" fmla="*/ 3 h 171"/>
                <a:gd name="T58" fmla="*/ 0 w 419"/>
                <a:gd name="T59" fmla="*/ 4 h 171"/>
                <a:gd name="T60" fmla="*/ 0 w 419"/>
                <a:gd name="T61" fmla="*/ 5 h 171"/>
                <a:gd name="T62" fmla="*/ 0 w 419"/>
                <a:gd name="T63" fmla="*/ 6 h 171"/>
                <a:gd name="T64" fmla="*/ 1 w 419"/>
                <a:gd name="T65" fmla="*/ 7 h 171"/>
                <a:gd name="T66" fmla="*/ 1 w 419"/>
                <a:gd name="T67" fmla="*/ 7 h 171"/>
                <a:gd name="T68" fmla="*/ 3 w 419"/>
                <a:gd name="T69" fmla="*/ 8 h 171"/>
                <a:gd name="T70" fmla="*/ 4 w 419"/>
                <a:gd name="T71" fmla="*/ 9 h 171"/>
                <a:gd name="T72" fmla="*/ 5 w 419"/>
                <a:gd name="T73" fmla="*/ 10 h 171"/>
                <a:gd name="T74" fmla="*/ 7 w 419"/>
                <a:gd name="T75" fmla="*/ 10 h 171"/>
                <a:gd name="T76" fmla="*/ 8 w 419"/>
                <a:gd name="T77" fmla="*/ 10 h 171"/>
                <a:gd name="T78" fmla="*/ 11 w 419"/>
                <a:gd name="T79" fmla="*/ 11 h 171"/>
                <a:gd name="T80" fmla="*/ 13 w 419"/>
                <a:gd name="T81" fmla="*/ 11 h 1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9"/>
                <a:gd name="T124" fmla="*/ 0 h 171"/>
                <a:gd name="T125" fmla="*/ 419 w 419"/>
                <a:gd name="T126" fmla="*/ 171 h 1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9" h="171">
                  <a:moveTo>
                    <a:pt x="199" y="171"/>
                  </a:moveTo>
                  <a:lnTo>
                    <a:pt x="238" y="171"/>
                  </a:lnTo>
                  <a:lnTo>
                    <a:pt x="266" y="171"/>
                  </a:lnTo>
                  <a:lnTo>
                    <a:pt x="294" y="171"/>
                  </a:lnTo>
                  <a:lnTo>
                    <a:pt x="324" y="162"/>
                  </a:lnTo>
                  <a:lnTo>
                    <a:pt x="352" y="151"/>
                  </a:lnTo>
                  <a:lnTo>
                    <a:pt x="371" y="142"/>
                  </a:lnTo>
                  <a:lnTo>
                    <a:pt x="389" y="133"/>
                  </a:lnTo>
                  <a:lnTo>
                    <a:pt x="400" y="123"/>
                  </a:lnTo>
                  <a:lnTo>
                    <a:pt x="409" y="114"/>
                  </a:lnTo>
                  <a:lnTo>
                    <a:pt x="419" y="104"/>
                  </a:lnTo>
                  <a:lnTo>
                    <a:pt x="409" y="86"/>
                  </a:lnTo>
                  <a:lnTo>
                    <a:pt x="409" y="76"/>
                  </a:lnTo>
                  <a:lnTo>
                    <a:pt x="389" y="56"/>
                  </a:lnTo>
                  <a:lnTo>
                    <a:pt x="380" y="47"/>
                  </a:lnTo>
                  <a:lnTo>
                    <a:pt x="361" y="38"/>
                  </a:lnTo>
                  <a:lnTo>
                    <a:pt x="333" y="28"/>
                  </a:lnTo>
                  <a:lnTo>
                    <a:pt x="305" y="19"/>
                  </a:lnTo>
                  <a:lnTo>
                    <a:pt x="276" y="9"/>
                  </a:lnTo>
                  <a:lnTo>
                    <a:pt x="247" y="9"/>
                  </a:lnTo>
                  <a:lnTo>
                    <a:pt x="209" y="0"/>
                  </a:lnTo>
                  <a:lnTo>
                    <a:pt x="181" y="0"/>
                  </a:lnTo>
                  <a:lnTo>
                    <a:pt x="142" y="9"/>
                  </a:lnTo>
                  <a:lnTo>
                    <a:pt x="114" y="9"/>
                  </a:lnTo>
                  <a:lnTo>
                    <a:pt x="86" y="9"/>
                  </a:lnTo>
                  <a:lnTo>
                    <a:pt x="56" y="19"/>
                  </a:lnTo>
                  <a:lnTo>
                    <a:pt x="38" y="28"/>
                  </a:lnTo>
                  <a:lnTo>
                    <a:pt x="19" y="38"/>
                  </a:lnTo>
                  <a:lnTo>
                    <a:pt x="10" y="47"/>
                  </a:lnTo>
                  <a:lnTo>
                    <a:pt x="0" y="67"/>
                  </a:lnTo>
                  <a:lnTo>
                    <a:pt x="0" y="76"/>
                  </a:lnTo>
                  <a:lnTo>
                    <a:pt x="0" y="95"/>
                  </a:lnTo>
                  <a:lnTo>
                    <a:pt x="10" y="104"/>
                  </a:lnTo>
                  <a:lnTo>
                    <a:pt x="19" y="114"/>
                  </a:lnTo>
                  <a:lnTo>
                    <a:pt x="38" y="123"/>
                  </a:lnTo>
                  <a:lnTo>
                    <a:pt x="56" y="142"/>
                  </a:lnTo>
                  <a:lnTo>
                    <a:pt x="76" y="151"/>
                  </a:lnTo>
                  <a:lnTo>
                    <a:pt x="104" y="162"/>
                  </a:lnTo>
                  <a:lnTo>
                    <a:pt x="133" y="162"/>
                  </a:lnTo>
                  <a:lnTo>
                    <a:pt x="171" y="171"/>
                  </a:lnTo>
                  <a:lnTo>
                    <a:pt x="199" y="1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0" name="Freeform 277">
              <a:extLst>
                <a:ext uri="{FF2B5EF4-FFF2-40B4-BE49-F238E27FC236}">
                  <a16:creationId xmlns:a16="http://schemas.microsoft.com/office/drawing/2014/main" id="{E9508E8B-21C5-417D-8DF3-F6CCFEC3CC16}"/>
                </a:ext>
              </a:extLst>
            </p:cNvPr>
            <p:cNvSpPr>
              <a:spLocks/>
            </p:cNvSpPr>
            <p:nvPr/>
          </p:nvSpPr>
          <p:spPr bwMode="auto">
            <a:xfrm>
              <a:off x="3167" y="1950"/>
              <a:ext cx="498" cy="117"/>
            </a:xfrm>
            <a:custGeom>
              <a:avLst/>
              <a:gdLst>
                <a:gd name="T0" fmla="*/ 122 w 1989"/>
                <a:gd name="T1" fmla="*/ 0 h 466"/>
                <a:gd name="T2" fmla="*/ 122 w 1989"/>
                <a:gd name="T3" fmla="*/ 1 h 466"/>
                <a:gd name="T4" fmla="*/ 122 w 1989"/>
                <a:gd name="T5" fmla="*/ 1 h 466"/>
                <a:gd name="T6" fmla="*/ 122 w 1989"/>
                <a:gd name="T7" fmla="*/ 2 h 466"/>
                <a:gd name="T8" fmla="*/ 121 w 1989"/>
                <a:gd name="T9" fmla="*/ 6 h 466"/>
                <a:gd name="T10" fmla="*/ 119 w 1989"/>
                <a:gd name="T11" fmla="*/ 10 h 466"/>
                <a:gd name="T12" fmla="*/ 114 w 1989"/>
                <a:gd name="T13" fmla="*/ 13 h 466"/>
                <a:gd name="T14" fmla="*/ 109 w 1989"/>
                <a:gd name="T15" fmla="*/ 16 h 466"/>
                <a:gd name="T16" fmla="*/ 103 w 1989"/>
                <a:gd name="T17" fmla="*/ 18 h 466"/>
                <a:gd name="T18" fmla="*/ 95 w 1989"/>
                <a:gd name="T19" fmla="*/ 20 h 466"/>
                <a:gd name="T20" fmla="*/ 87 w 1989"/>
                <a:gd name="T21" fmla="*/ 22 h 466"/>
                <a:gd name="T22" fmla="*/ 78 w 1989"/>
                <a:gd name="T23" fmla="*/ 22 h 466"/>
                <a:gd name="T24" fmla="*/ 69 w 1989"/>
                <a:gd name="T25" fmla="*/ 22 h 466"/>
                <a:gd name="T26" fmla="*/ 58 w 1989"/>
                <a:gd name="T27" fmla="*/ 22 h 466"/>
                <a:gd name="T28" fmla="*/ 50 w 1989"/>
                <a:gd name="T29" fmla="*/ 21 h 466"/>
                <a:gd name="T30" fmla="*/ 42 w 1989"/>
                <a:gd name="T31" fmla="*/ 20 h 466"/>
                <a:gd name="T32" fmla="*/ 35 w 1989"/>
                <a:gd name="T33" fmla="*/ 19 h 466"/>
                <a:gd name="T34" fmla="*/ 27 w 1989"/>
                <a:gd name="T35" fmla="*/ 17 h 466"/>
                <a:gd name="T36" fmla="*/ 21 w 1989"/>
                <a:gd name="T37" fmla="*/ 14 h 466"/>
                <a:gd name="T38" fmla="*/ 16 w 1989"/>
                <a:gd name="T39" fmla="*/ 12 h 466"/>
                <a:gd name="T40" fmla="*/ 10 w 1989"/>
                <a:gd name="T41" fmla="*/ 9 h 466"/>
                <a:gd name="T42" fmla="*/ 6 w 1989"/>
                <a:gd name="T43" fmla="*/ 6 h 466"/>
                <a:gd name="T44" fmla="*/ 3 w 1989"/>
                <a:gd name="T45" fmla="*/ 3 h 466"/>
                <a:gd name="T46" fmla="*/ 0 w 1989"/>
                <a:gd name="T47" fmla="*/ 0 h 466"/>
                <a:gd name="T48" fmla="*/ 1 w 1989"/>
                <a:gd name="T49" fmla="*/ 4 h 466"/>
                <a:gd name="T50" fmla="*/ 4 w 1989"/>
                <a:gd name="T51" fmla="*/ 8 h 466"/>
                <a:gd name="T52" fmla="*/ 8 w 1989"/>
                <a:gd name="T53" fmla="*/ 12 h 466"/>
                <a:gd name="T54" fmla="*/ 13 w 1989"/>
                <a:gd name="T55" fmla="*/ 16 h 466"/>
                <a:gd name="T56" fmla="*/ 19 w 1989"/>
                <a:gd name="T57" fmla="*/ 19 h 466"/>
                <a:gd name="T58" fmla="*/ 26 w 1989"/>
                <a:gd name="T59" fmla="*/ 22 h 466"/>
                <a:gd name="T60" fmla="*/ 33 w 1989"/>
                <a:gd name="T61" fmla="*/ 25 h 466"/>
                <a:gd name="T62" fmla="*/ 42 w 1989"/>
                <a:gd name="T63" fmla="*/ 26 h 466"/>
                <a:gd name="T64" fmla="*/ 51 w 1989"/>
                <a:gd name="T65" fmla="*/ 28 h 466"/>
                <a:gd name="T66" fmla="*/ 61 w 1989"/>
                <a:gd name="T67" fmla="*/ 29 h 466"/>
                <a:gd name="T68" fmla="*/ 71 w 1989"/>
                <a:gd name="T69" fmla="*/ 29 h 466"/>
                <a:gd name="T70" fmla="*/ 81 w 1989"/>
                <a:gd name="T71" fmla="*/ 29 h 466"/>
                <a:gd name="T72" fmla="*/ 90 w 1989"/>
                <a:gd name="T73" fmla="*/ 28 h 466"/>
                <a:gd name="T74" fmla="*/ 98 w 1989"/>
                <a:gd name="T75" fmla="*/ 26 h 466"/>
                <a:gd name="T76" fmla="*/ 106 w 1989"/>
                <a:gd name="T77" fmla="*/ 24 h 466"/>
                <a:gd name="T78" fmla="*/ 111 w 1989"/>
                <a:gd name="T79" fmla="*/ 22 h 466"/>
                <a:gd name="T80" fmla="*/ 117 w 1989"/>
                <a:gd name="T81" fmla="*/ 19 h 466"/>
                <a:gd name="T82" fmla="*/ 121 w 1989"/>
                <a:gd name="T83" fmla="*/ 15 h 466"/>
                <a:gd name="T84" fmla="*/ 123 w 1989"/>
                <a:gd name="T85" fmla="*/ 11 h 466"/>
                <a:gd name="T86" fmla="*/ 125 w 1989"/>
                <a:gd name="T87" fmla="*/ 8 h 466"/>
                <a:gd name="T88" fmla="*/ 125 w 1989"/>
                <a:gd name="T89" fmla="*/ 7 h 466"/>
                <a:gd name="T90" fmla="*/ 125 w 1989"/>
                <a:gd name="T91" fmla="*/ 6 h 466"/>
                <a:gd name="T92" fmla="*/ 125 w 1989"/>
                <a:gd name="T93" fmla="*/ 5 h 466"/>
                <a:gd name="T94" fmla="*/ 124 w 1989"/>
                <a:gd name="T95" fmla="*/ 5 h 466"/>
                <a:gd name="T96" fmla="*/ 124 w 1989"/>
                <a:gd name="T97" fmla="*/ 4 h 466"/>
                <a:gd name="T98" fmla="*/ 124 w 1989"/>
                <a:gd name="T99" fmla="*/ 3 h 466"/>
                <a:gd name="T100" fmla="*/ 123 w 1989"/>
                <a:gd name="T101" fmla="*/ 3 h 466"/>
                <a:gd name="T102" fmla="*/ 123 w 1989"/>
                <a:gd name="T103" fmla="*/ 2 h 466"/>
                <a:gd name="T104" fmla="*/ 123 w 1989"/>
                <a:gd name="T105" fmla="*/ 1 h 466"/>
                <a:gd name="T106" fmla="*/ 122 w 1989"/>
                <a:gd name="T107" fmla="*/ 0 h 4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89"/>
                <a:gd name="T163" fmla="*/ 0 h 466"/>
                <a:gd name="T164" fmla="*/ 1989 w 1989"/>
                <a:gd name="T165" fmla="*/ 466 h 4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89" h="466">
                  <a:moveTo>
                    <a:pt x="1951" y="0"/>
                  </a:moveTo>
                  <a:lnTo>
                    <a:pt x="1951" y="9"/>
                  </a:lnTo>
                  <a:lnTo>
                    <a:pt x="1951" y="20"/>
                  </a:lnTo>
                  <a:lnTo>
                    <a:pt x="1951" y="29"/>
                  </a:lnTo>
                  <a:lnTo>
                    <a:pt x="1932" y="96"/>
                  </a:lnTo>
                  <a:lnTo>
                    <a:pt x="1893" y="152"/>
                  </a:lnTo>
                  <a:lnTo>
                    <a:pt x="1827" y="200"/>
                  </a:lnTo>
                  <a:lnTo>
                    <a:pt x="1742" y="247"/>
                  </a:lnTo>
                  <a:lnTo>
                    <a:pt x="1646" y="286"/>
                  </a:lnTo>
                  <a:lnTo>
                    <a:pt x="1523" y="314"/>
                  </a:lnTo>
                  <a:lnTo>
                    <a:pt x="1389" y="342"/>
                  </a:lnTo>
                  <a:lnTo>
                    <a:pt x="1246" y="353"/>
                  </a:lnTo>
                  <a:lnTo>
                    <a:pt x="1095" y="353"/>
                  </a:lnTo>
                  <a:lnTo>
                    <a:pt x="932" y="353"/>
                  </a:lnTo>
                  <a:lnTo>
                    <a:pt x="799" y="333"/>
                  </a:lnTo>
                  <a:lnTo>
                    <a:pt x="666" y="314"/>
                  </a:lnTo>
                  <a:lnTo>
                    <a:pt x="552" y="295"/>
                  </a:lnTo>
                  <a:lnTo>
                    <a:pt x="437" y="266"/>
                  </a:lnTo>
                  <a:lnTo>
                    <a:pt x="333" y="228"/>
                  </a:lnTo>
                  <a:lnTo>
                    <a:pt x="247" y="191"/>
                  </a:lnTo>
                  <a:lnTo>
                    <a:pt x="162" y="143"/>
                  </a:lnTo>
                  <a:lnTo>
                    <a:pt x="95" y="96"/>
                  </a:lnTo>
                  <a:lnTo>
                    <a:pt x="38" y="48"/>
                  </a:lnTo>
                  <a:lnTo>
                    <a:pt x="0" y="0"/>
                  </a:lnTo>
                  <a:lnTo>
                    <a:pt x="19" y="67"/>
                  </a:lnTo>
                  <a:lnTo>
                    <a:pt x="56" y="124"/>
                  </a:lnTo>
                  <a:lnTo>
                    <a:pt x="123" y="191"/>
                  </a:lnTo>
                  <a:lnTo>
                    <a:pt x="199" y="247"/>
                  </a:lnTo>
                  <a:lnTo>
                    <a:pt x="294" y="295"/>
                  </a:lnTo>
                  <a:lnTo>
                    <a:pt x="409" y="342"/>
                  </a:lnTo>
                  <a:lnTo>
                    <a:pt x="532" y="390"/>
                  </a:lnTo>
                  <a:lnTo>
                    <a:pt x="675" y="418"/>
                  </a:lnTo>
                  <a:lnTo>
                    <a:pt x="818" y="448"/>
                  </a:lnTo>
                  <a:lnTo>
                    <a:pt x="971" y="457"/>
                  </a:lnTo>
                  <a:lnTo>
                    <a:pt x="1132" y="466"/>
                  </a:lnTo>
                  <a:lnTo>
                    <a:pt x="1285" y="457"/>
                  </a:lnTo>
                  <a:lnTo>
                    <a:pt x="1428" y="437"/>
                  </a:lnTo>
                  <a:lnTo>
                    <a:pt x="1560" y="418"/>
                  </a:lnTo>
                  <a:lnTo>
                    <a:pt x="1685" y="381"/>
                  </a:lnTo>
                  <a:lnTo>
                    <a:pt x="1779" y="342"/>
                  </a:lnTo>
                  <a:lnTo>
                    <a:pt x="1865" y="295"/>
                  </a:lnTo>
                  <a:lnTo>
                    <a:pt x="1932" y="238"/>
                  </a:lnTo>
                  <a:lnTo>
                    <a:pt x="1969" y="180"/>
                  </a:lnTo>
                  <a:lnTo>
                    <a:pt x="1989" y="124"/>
                  </a:lnTo>
                  <a:lnTo>
                    <a:pt x="1989" y="105"/>
                  </a:lnTo>
                  <a:lnTo>
                    <a:pt x="1989" y="96"/>
                  </a:lnTo>
                  <a:lnTo>
                    <a:pt x="1989" y="85"/>
                  </a:lnTo>
                  <a:lnTo>
                    <a:pt x="1980" y="76"/>
                  </a:lnTo>
                  <a:lnTo>
                    <a:pt x="1980" y="57"/>
                  </a:lnTo>
                  <a:lnTo>
                    <a:pt x="1980" y="48"/>
                  </a:lnTo>
                  <a:lnTo>
                    <a:pt x="1969" y="38"/>
                  </a:lnTo>
                  <a:lnTo>
                    <a:pt x="1960" y="29"/>
                  </a:lnTo>
                  <a:lnTo>
                    <a:pt x="1960" y="9"/>
                  </a:lnTo>
                  <a:lnTo>
                    <a:pt x="1951"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1" name="Freeform 278">
              <a:extLst>
                <a:ext uri="{FF2B5EF4-FFF2-40B4-BE49-F238E27FC236}">
                  <a16:creationId xmlns:a16="http://schemas.microsoft.com/office/drawing/2014/main" id="{E7C3D3AE-EAC6-4BFE-A391-20A657AA7CD6}"/>
                </a:ext>
              </a:extLst>
            </p:cNvPr>
            <p:cNvSpPr>
              <a:spLocks/>
            </p:cNvSpPr>
            <p:nvPr/>
          </p:nvSpPr>
          <p:spPr bwMode="auto">
            <a:xfrm>
              <a:off x="3167" y="1867"/>
              <a:ext cx="498" cy="200"/>
            </a:xfrm>
            <a:custGeom>
              <a:avLst/>
              <a:gdLst>
                <a:gd name="T0" fmla="*/ 61 w 1989"/>
                <a:gd name="T1" fmla="*/ 50 h 798"/>
                <a:gd name="T2" fmla="*/ 71 w 1989"/>
                <a:gd name="T3" fmla="*/ 50 h 798"/>
                <a:gd name="T4" fmla="*/ 81 w 1989"/>
                <a:gd name="T5" fmla="*/ 50 h 798"/>
                <a:gd name="T6" fmla="*/ 90 w 1989"/>
                <a:gd name="T7" fmla="*/ 48 h 798"/>
                <a:gd name="T8" fmla="*/ 98 w 1989"/>
                <a:gd name="T9" fmla="*/ 47 h 798"/>
                <a:gd name="T10" fmla="*/ 106 w 1989"/>
                <a:gd name="T11" fmla="*/ 45 h 798"/>
                <a:gd name="T12" fmla="*/ 111 w 1989"/>
                <a:gd name="T13" fmla="*/ 42 h 798"/>
                <a:gd name="T14" fmla="*/ 117 w 1989"/>
                <a:gd name="T15" fmla="*/ 39 h 798"/>
                <a:gd name="T16" fmla="*/ 121 w 1989"/>
                <a:gd name="T17" fmla="*/ 36 h 798"/>
                <a:gd name="T18" fmla="*/ 123 w 1989"/>
                <a:gd name="T19" fmla="*/ 32 h 798"/>
                <a:gd name="T20" fmla="*/ 125 w 1989"/>
                <a:gd name="T21" fmla="*/ 28 h 798"/>
                <a:gd name="T22" fmla="*/ 124 w 1989"/>
                <a:gd name="T23" fmla="*/ 24 h 798"/>
                <a:gd name="T24" fmla="*/ 122 w 1989"/>
                <a:gd name="T25" fmla="*/ 20 h 798"/>
                <a:gd name="T26" fmla="*/ 118 w 1989"/>
                <a:gd name="T27" fmla="*/ 17 h 798"/>
                <a:gd name="T28" fmla="*/ 113 w 1989"/>
                <a:gd name="T29" fmla="*/ 13 h 798"/>
                <a:gd name="T30" fmla="*/ 107 w 1989"/>
                <a:gd name="T31" fmla="*/ 10 h 798"/>
                <a:gd name="T32" fmla="*/ 100 w 1989"/>
                <a:gd name="T33" fmla="*/ 7 h 798"/>
                <a:gd name="T34" fmla="*/ 92 w 1989"/>
                <a:gd name="T35" fmla="*/ 4 h 798"/>
                <a:gd name="T36" fmla="*/ 84 w 1989"/>
                <a:gd name="T37" fmla="*/ 3 h 798"/>
                <a:gd name="T38" fmla="*/ 74 w 1989"/>
                <a:gd name="T39" fmla="*/ 1 h 798"/>
                <a:gd name="T40" fmla="*/ 64 w 1989"/>
                <a:gd name="T41" fmla="*/ 0 h 798"/>
                <a:gd name="T42" fmla="*/ 54 w 1989"/>
                <a:gd name="T43" fmla="*/ 0 h 798"/>
                <a:gd name="T44" fmla="*/ 44 w 1989"/>
                <a:gd name="T45" fmla="*/ 0 h 798"/>
                <a:gd name="T46" fmla="*/ 35 w 1989"/>
                <a:gd name="T47" fmla="*/ 1 h 798"/>
                <a:gd name="T48" fmla="*/ 27 w 1989"/>
                <a:gd name="T49" fmla="*/ 3 h 798"/>
                <a:gd name="T50" fmla="*/ 20 w 1989"/>
                <a:gd name="T51" fmla="*/ 5 h 798"/>
                <a:gd name="T52" fmla="*/ 13 w 1989"/>
                <a:gd name="T53" fmla="*/ 7 h 798"/>
                <a:gd name="T54" fmla="*/ 8 w 1989"/>
                <a:gd name="T55" fmla="*/ 10 h 798"/>
                <a:gd name="T56" fmla="*/ 4 w 1989"/>
                <a:gd name="T57" fmla="*/ 14 h 798"/>
                <a:gd name="T58" fmla="*/ 1 w 1989"/>
                <a:gd name="T59" fmla="*/ 17 h 798"/>
                <a:gd name="T60" fmla="*/ 0 w 1989"/>
                <a:gd name="T61" fmla="*/ 21 h 798"/>
                <a:gd name="T62" fmla="*/ 1 w 1989"/>
                <a:gd name="T63" fmla="*/ 26 h 798"/>
                <a:gd name="T64" fmla="*/ 3 w 1989"/>
                <a:gd name="T65" fmla="*/ 29 h 798"/>
                <a:gd name="T66" fmla="*/ 7 w 1989"/>
                <a:gd name="T67" fmla="*/ 33 h 798"/>
                <a:gd name="T68" fmla="*/ 11 w 1989"/>
                <a:gd name="T69" fmla="*/ 37 h 798"/>
                <a:gd name="T70" fmla="*/ 17 w 1989"/>
                <a:gd name="T71" fmla="*/ 40 h 798"/>
                <a:gd name="T72" fmla="*/ 25 w 1989"/>
                <a:gd name="T73" fmla="*/ 43 h 798"/>
                <a:gd name="T74" fmla="*/ 33 w 1989"/>
                <a:gd name="T75" fmla="*/ 45 h 798"/>
                <a:gd name="T76" fmla="*/ 41 w 1989"/>
                <a:gd name="T77" fmla="*/ 47 h 798"/>
                <a:gd name="T78" fmla="*/ 51 w 1989"/>
                <a:gd name="T79" fmla="*/ 49 h 798"/>
                <a:gd name="T80" fmla="*/ 61 w 1989"/>
                <a:gd name="T81" fmla="*/ 50 h 7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8"/>
                <a:gd name="T125" fmla="*/ 1989 w 1989"/>
                <a:gd name="T126" fmla="*/ 798 h 7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8">
                  <a:moveTo>
                    <a:pt x="971" y="789"/>
                  </a:moveTo>
                  <a:lnTo>
                    <a:pt x="1132" y="798"/>
                  </a:lnTo>
                  <a:lnTo>
                    <a:pt x="1285" y="789"/>
                  </a:lnTo>
                  <a:lnTo>
                    <a:pt x="1428" y="769"/>
                  </a:lnTo>
                  <a:lnTo>
                    <a:pt x="1560" y="750"/>
                  </a:lnTo>
                  <a:lnTo>
                    <a:pt x="1685" y="713"/>
                  </a:lnTo>
                  <a:lnTo>
                    <a:pt x="1779" y="674"/>
                  </a:lnTo>
                  <a:lnTo>
                    <a:pt x="1865" y="627"/>
                  </a:lnTo>
                  <a:lnTo>
                    <a:pt x="1932" y="570"/>
                  </a:lnTo>
                  <a:lnTo>
                    <a:pt x="1969" y="512"/>
                  </a:lnTo>
                  <a:lnTo>
                    <a:pt x="1989" y="447"/>
                  </a:lnTo>
                  <a:lnTo>
                    <a:pt x="1980" y="389"/>
                  </a:lnTo>
                  <a:lnTo>
                    <a:pt x="1941" y="322"/>
                  </a:lnTo>
                  <a:lnTo>
                    <a:pt x="1884" y="266"/>
                  </a:lnTo>
                  <a:lnTo>
                    <a:pt x="1809" y="209"/>
                  </a:lnTo>
                  <a:lnTo>
                    <a:pt x="1713" y="151"/>
                  </a:lnTo>
                  <a:lnTo>
                    <a:pt x="1599" y="104"/>
                  </a:lnTo>
                  <a:lnTo>
                    <a:pt x="1465" y="66"/>
                  </a:lnTo>
                  <a:lnTo>
                    <a:pt x="1333" y="38"/>
                  </a:lnTo>
                  <a:lnTo>
                    <a:pt x="1179" y="19"/>
                  </a:lnTo>
                  <a:lnTo>
                    <a:pt x="1019" y="0"/>
                  </a:lnTo>
                  <a:lnTo>
                    <a:pt x="857" y="0"/>
                  </a:lnTo>
                  <a:lnTo>
                    <a:pt x="703" y="0"/>
                  </a:lnTo>
                  <a:lnTo>
                    <a:pt x="562" y="19"/>
                  </a:lnTo>
                  <a:lnTo>
                    <a:pt x="428" y="47"/>
                  </a:lnTo>
                  <a:lnTo>
                    <a:pt x="314" y="75"/>
                  </a:lnTo>
                  <a:lnTo>
                    <a:pt x="209" y="114"/>
                  </a:lnTo>
                  <a:lnTo>
                    <a:pt x="123" y="162"/>
                  </a:lnTo>
                  <a:lnTo>
                    <a:pt x="56" y="218"/>
                  </a:lnTo>
                  <a:lnTo>
                    <a:pt x="19" y="276"/>
                  </a:lnTo>
                  <a:lnTo>
                    <a:pt x="0" y="341"/>
                  </a:lnTo>
                  <a:lnTo>
                    <a:pt x="9" y="408"/>
                  </a:lnTo>
                  <a:lnTo>
                    <a:pt x="47" y="465"/>
                  </a:lnTo>
                  <a:lnTo>
                    <a:pt x="104" y="532"/>
                  </a:lnTo>
                  <a:lnTo>
                    <a:pt x="181" y="589"/>
                  </a:lnTo>
                  <a:lnTo>
                    <a:pt x="276" y="637"/>
                  </a:lnTo>
                  <a:lnTo>
                    <a:pt x="390" y="685"/>
                  </a:lnTo>
                  <a:lnTo>
                    <a:pt x="523" y="722"/>
                  </a:lnTo>
                  <a:lnTo>
                    <a:pt x="656" y="750"/>
                  </a:lnTo>
                  <a:lnTo>
                    <a:pt x="809" y="780"/>
                  </a:lnTo>
                  <a:lnTo>
                    <a:pt x="971" y="78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62" name="Freeform 279">
              <a:extLst>
                <a:ext uri="{FF2B5EF4-FFF2-40B4-BE49-F238E27FC236}">
                  <a16:creationId xmlns:a16="http://schemas.microsoft.com/office/drawing/2014/main" id="{3465045A-9C10-45CE-A655-1EC1B1CB9464}"/>
                </a:ext>
              </a:extLst>
            </p:cNvPr>
            <p:cNvSpPr>
              <a:spLocks/>
            </p:cNvSpPr>
            <p:nvPr/>
          </p:nvSpPr>
          <p:spPr bwMode="auto">
            <a:xfrm>
              <a:off x="3053" y="2758"/>
              <a:ext cx="497" cy="200"/>
            </a:xfrm>
            <a:custGeom>
              <a:avLst/>
              <a:gdLst>
                <a:gd name="T0" fmla="*/ 64 w 1989"/>
                <a:gd name="T1" fmla="*/ 50 h 799"/>
                <a:gd name="T2" fmla="*/ 74 w 1989"/>
                <a:gd name="T3" fmla="*/ 49 h 799"/>
                <a:gd name="T4" fmla="*/ 83 w 1989"/>
                <a:gd name="T5" fmla="*/ 48 h 799"/>
                <a:gd name="T6" fmla="*/ 91 w 1989"/>
                <a:gd name="T7" fmla="*/ 46 h 799"/>
                <a:gd name="T8" fmla="*/ 100 w 1989"/>
                <a:gd name="T9" fmla="*/ 44 h 799"/>
                <a:gd name="T10" fmla="*/ 107 w 1989"/>
                <a:gd name="T11" fmla="*/ 41 h 799"/>
                <a:gd name="T12" fmla="*/ 113 w 1989"/>
                <a:gd name="T13" fmla="*/ 37 h 799"/>
                <a:gd name="T14" fmla="*/ 118 w 1989"/>
                <a:gd name="T15" fmla="*/ 33 h 799"/>
                <a:gd name="T16" fmla="*/ 121 w 1989"/>
                <a:gd name="T17" fmla="*/ 30 h 799"/>
                <a:gd name="T18" fmla="*/ 124 w 1989"/>
                <a:gd name="T19" fmla="*/ 26 h 799"/>
                <a:gd name="T20" fmla="*/ 124 w 1989"/>
                <a:gd name="T21" fmla="*/ 22 h 799"/>
                <a:gd name="T22" fmla="*/ 123 w 1989"/>
                <a:gd name="T23" fmla="*/ 18 h 799"/>
                <a:gd name="T24" fmla="*/ 121 w 1989"/>
                <a:gd name="T25" fmla="*/ 14 h 799"/>
                <a:gd name="T26" fmla="*/ 116 w 1989"/>
                <a:gd name="T27" fmla="*/ 11 h 799"/>
                <a:gd name="T28" fmla="*/ 111 w 1989"/>
                <a:gd name="T29" fmla="*/ 8 h 799"/>
                <a:gd name="T30" fmla="*/ 105 w 1989"/>
                <a:gd name="T31" fmla="*/ 6 h 799"/>
                <a:gd name="T32" fmla="*/ 97 w 1989"/>
                <a:gd name="T33" fmla="*/ 3 h 799"/>
                <a:gd name="T34" fmla="*/ 89 w 1989"/>
                <a:gd name="T35" fmla="*/ 2 h 799"/>
                <a:gd name="T36" fmla="*/ 80 w 1989"/>
                <a:gd name="T37" fmla="*/ 1 h 799"/>
                <a:gd name="T38" fmla="*/ 71 w 1989"/>
                <a:gd name="T39" fmla="*/ 0 h 799"/>
                <a:gd name="T40" fmla="*/ 61 w 1989"/>
                <a:gd name="T41" fmla="*/ 0 h 799"/>
                <a:gd name="T42" fmla="*/ 51 w 1989"/>
                <a:gd name="T43" fmla="*/ 1 h 799"/>
                <a:gd name="T44" fmla="*/ 41 w 1989"/>
                <a:gd name="T45" fmla="*/ 3 h 799"/>
                <a:gd name="T46" fmla="*/ 33 w 1989"/>
                <a:gd name="T47" fmla="*/ 5 h 799"/>
                <a:gd name="T48" fmla="*/ 24 w 1989"/>
                <a:gd name="T49" fmla="*/ 7 h 799"/>
                <a:gd name="T50" fmla="*/ 17 w 1989"/>
                <a:gd name="T51" fmla="*/ 10 h 799"/>
                <a:gd name="T52" fmla="*/ 11 w 1989"/>
                <a:gd name="T53" fmla="*/ 13 h 799"/>
                <a:gd name="T54" fmla="*/ 6 w 1989"/>
                <a:gd name="T55" fmla="*/ 17 h 799"/>
                <a:gd name="T56" fmla="*/ 3 w 1989"/>
                <a:gd name="T57" fmla="*/ 20 h 799"/>
                <a:gd name="T58" fmla="*/ 0 w 1989"/>
                <a:gd name="T59" fmla="*/ 25 h 799"/>
                <a:gd name="T60" fmla="*/ 0 w 1989"/>
                <a:gd name="T61" fmla="*/ 28 h 799"/>
                <a:gd name="T62" fmla="*/ 1 w 1989"/>
                <a:gd name="T63" fmla="*/ 32 h 799"/>
                <a:gd name="T64" fmla="*/ 3 w 1989"/>
                <a:gd name="T65" fmla="*/ 36 h 799"/>
                <a:gd name="T66" fmla="*/ 8 w 1989"/>
                <a:gd name="T67" fmla="*/ 39 h 799"/>
                <a:gd name="T68" fmla="*/ 13 w 1989"/>
                <a:gd name="T69" fmla="*/ 42 h 799"/>
                <a:gd name="T70" fmla="*/ 19 w 1989"/>
                <a:gd name="T71" fmla="*/ 45 h 799"/>
                <a:gd name="T72" fmla="*/ 27 w 1989"/>
                <a:gd name="T73" fmla="*/ 47 h 799"/>
                <a:gd name="T74" fmla="*/ 35 w 1989"/>
                <a:gd name="T75" fmla="*/ 49 h 799"/>
                <a:gd name="T76" fmla="*/ 44 w 1989"/>
                <a:gd name="T77" fmla="*/ 49 h 799"/>
                <a:gd name="T78" fmla="*/ 53 w 1989"/>
                <a:gd name="T79" fmla="*/ 50 h 799"/>
                <a:gd name="T80" fmla="*/ 64 w 1989"/>
                <a:gd name="T81" fmla="*/ 50 h 7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9"/>
                <a:gd name="T125" fmla="*/ 1989 w 1989"/>
                <a:gd name="T126" fmla="*/ 799 h 7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9">
                  <a:moveTo>
                    <a:pt x="1019" y="799"/>
                  </a:moveTo>
                  <a:lnTo>
                    <a:pt x="1180" y="780"/>
                  </a:lnTo>
                  <a:lnTo>
                    <a:pt x="1333" y="760"/>
                  </a:lnTo>
                  <a:lnTo>
                    <a:pt x="1465" y="732"/>
                  </a:lnTo>
                  <a:lnTo>
                    <a:pt x="1599" y="694"/>
                  </a:lnTo>
                  <a:lnTo>
                    <a:pt x="1714" y="646"/>
                  </a:lnTo>
                  <a:lnTo>
                    <a:pt x="1809" y="589"/>
                  </a:lnTo>
                  <a:lnTo>
                    <a:pt x="1885" y="533"/>
                  </a:lnTo>
                  <a:lnTo>
                    <a:pt x="1941" y="475"/>
                  </a:lnTo>
                  <a:lnTo>
                    <a:pt x="1980" y="419"/>
                  </a:lnTo>
                  <a:lnTo>
                    <a:pt x="1989" y="352"/>
                  </a:lnTo>
                  <a:lnTo>
                    <a:pt x="1970" y="285"/>
                  </a:lnTo>
                  <a:lnTo>
                    <a:pt x="1932" y="228"/>
                  </a:lnTo>
                  <a:lnTo>
                    <a:pt x="1865" y="170"/>
                  </a:lnTo>
                  <a:lnTo>
                    <a:pt x="1779" y="123"/>
                  </a:lnTo>
                  <a:lnTo>
                    <a:pt x="1684" y="86"/>
                  </a:lnTo>
                  <a:lnTo>
                    <a:pt x="1561" y="47"/>
                  </a:lnTo>
                  <a:lnTo>
                    <a:pt x="1428" y="28"/>
                  </a:lnTo>
                  <a:lnTo>
                    <a:pt x="1285" y="10"/>
                  </a:lnTo>
                  <a:lnTo>
                    <a:pt x="1132" y="0"/>
                  </a:lnTo>
                  <a:lnTo>
                    <a:pt x="971" y="0"/>
                  </a:lnTo>
                  <a:lnTo>
                    <a:pt x="818" y="19"/>
                  </a:lnTo>
                  <a:lnTo>
                    <a:pt x="666" y="38"/>
                  </a:lnTo>
                  <a:lnTo>
                    <a:pt x="524" y="75"/>
                  </a:lnTo>
                  <a:lnTo>
                    <a:pt x="390" y="114"/>
                  </a:lnTo>
                  <a:lnTo>
                    <a:pt x="275" y="153"/>
                  </a:lnTo>
                  <a:lnTo>
                    <a:pt x="180" y="209"/>
                  </a:lnTo>
                  <a:lnTo>
                    <a:pt x="104" y="266"/>
                  </a:lnTo>
                  <a:lnTo>
                    <a:pt x="48" y="323"/>
                  </a:lnTo>
                  <a:lnTo>
                    <a:pt x="9" y="390"/>
                  </a:lnTo>
                  <a:lnTo>
                    <a:pt x="0" y="447"/>
                  </a:lnTo>
                  <a:lnTo>
                    <a:pt x="19" y="514"/>
                  </a:lnTo>
                  <a:lnTo>
                    <a:pt x="57" y="570"/>
                  </a:lnTo>
                  <a:lnTo>
                    <a:pt x="123" y="628"/>
                  </a:lnTo>
                  <a:lnTo>
                    <a:pt x="210" y="676"/>
                  </a:lnTo>
                  <a:lnTo>
                    <a:pt x="305" y="713"/>
                  </a:lnTo>
                  <a:lnTo>
                    <a:pt x="428" y="751"/>
                  </a:lnTo>
                  <a:lnTo>
                    <a:pt x="561" y="780"/>
                  </a:lnTo>
                  <a:lnTo>
                    <a:pt x="704" y="789"/>
                  </a:lnTo>
                  <a:lnTo>
                    <a:pt x="857" y="799"/>
                  </a:lnTo>
                  <a:lnTo>
                    <a:pt x="1019" y="79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3" name="Freeform 280">
              <a:extLst>
                <a:ext uri="{FF2B5EF4-FFF2-40B4-BE49-F238E27FC236}">
                  <a16:creationId xmlns:a16="http://schemas.microsoft.com/office/drawing/2014/main" id="{E8925714-4FCD-4A43-80BD-6BE8B81170E7}"/>
                </a:ext>
              </a:extLst>
            </p:cNvPr>
            <p:cNvSpPr>
              <a:spLocks/>
            </p:cNvSpPr>
            <p:nvPr/>
          </p:nvSpPr>
          <p:spPr bwMode="auto">
            <a:xfrm>
              <a:off x="3141" y="2792"/>
              <a:ext cx="248" cy="100"/>
            </a:xfrm>
            <a:custGeom>
              <a:avLst/>
              <a:gdLst>
                <a:gd name="T0" fmla="*/ 32 w 990"/>
                <a:gd name="T1" fmla="*/ 25 h 400"/>
                <a:gd name="T2" fmla="*/ 37 w 990"/>
                <a:gd name="T3" fmla="*/ 25 h 400"/>
                <a:gd name="T4" fmla="*/ 41 w 990"/>
                <a:gd name="T5" fmla="*/ 24 h 400"/>
                <a:gd name="T6" fmla="*/ 46 w 990"/>
                <a:gd name="T7" fmla="*/ 23 h 400"/>
                <a:gd name="T8" fmla="*/ 50 w 990"/>
                <a:gd name="T9" fmla="*/ 22 h 400"/>
                <a:gd name="T10" fmla="*/ 53 w 990"/>
                <a:gd name="T11" fmla="*/ 20 h 400"/>
                <a:gd name="T12" fmla="*/ 56 w 990"/>
                <a:gd name="T13" fmla="*/ 19 h 400"/>
                <a:gd name="T14" fmla="*/ 59 w 990"/>
                <a:gd name="T15" fmla="*/ 17 h 400"/>
                <a:gd name="T16" fmla="*/ 60 w 990"/>
                <a:gd name="T17" fmla="*/ 15 h 400"/>
                <a:gd name="T18" fmla="*/ 62 w 990"/>
                <a:gd name="T19" fmla="*/ 13 h 400"/>
                <a:gd name="T20" fmla="*/ 62 w 990"/>
                <a:gd name="T21" fmla="*/ 11 h 400"/>
                <a:gd name="T22" fmla="*/ 62 w 990"/>
                <a:gd name="T23" fmla="*/ 9 h 400"/>
                <a:gd name="T24" fmla="*/ 60 w 990"/>
                <a:gd name="T25" fmla="*/ 7 h 400"/>
                <a:gd name="T26" fmla="*/ 58 w 990"/>
                <a:gd name="T27" fmla="*/ 5 h 400"/>
                <a:gd name="T28" fmla="*/ 56 w 990"/>
                <a:gd name="T29" fmla="*/ 4 h 400"/>
                <a:gd name="T30" fmla="*/ 53 w 990"/>
                <a:gd name="T31" fmla="*/ 3 h 400"/>
                <a:gd name="T32" fmla="*/ 49 w 990"/>
                <a:gd name="T33" fmla="*/ 2 h 400"/>
                <a:gd name="T34" fmla="*/ 45 w 990"/>
                <a:gd name="T35" fmla="*/ 1 h 400"/>
                <a:gd name="T36" fmla="*/ 40 w 990"/>
                <a:gd name="T37" fmla="*/ 1 h 400"/>
                <a:gd name="T38" fmla="*/ 35 w 990"/>
                <a:gd name="T39" fmla="*/ 0 h 400"/>
                <a:gd name="T40" fmla="*/ 31 w 990"/>
                <a:gd name="T41" fmla="*/ 0 h 400"/>
                <a:gd name="T42" fmla="*/ 25 w 990"/>
                <a:gd name="T43" fmla="*/ 1 h 400"/>
                <a:gd name="T44" fmla="*/ 20 w 990"/>
                <a:gd name="T45" fmla="*/ 1 h 400"/>
                <a:gd name="T46" fmla="*/ 16 w 990"/>
                <a:gd name="T47" fmla="*/ 2 h 400"/>
                <a:gd name="T48" fmla="*/ 12 w 990"/>
                <a:gd name="T49" fmla="*/ 4 h 400"/>
                <a:gd name="T50" fmla="*/ 8 w 990"/>
                <a:gd name="T51" fmla="*/ 5 h 400"/>
                <a:gd name="T52" fmla="*/ 5 w 990"/>
                <a:gd name="T53" fmla="*/ 7 h 400"/>
                <a:gd name="T54" fmla="*/ 3 w 990"/>
                <a:gd name="T55" fmla="*/ 8 h 400"/>
                <a:gd name="T56" fmla="*/ 1 w 990"/>
                <a:gd name="T57" fmla="*/ 10 h 400"/>
                <a:gd name="T58" fmla="*/ 0 w 990"/>
                <a:gd name="T59" fmla="*/ 12 h 400"/>
                <a:gd name="T60" fmla="*/ 0 w 990"/>
                <a:gd name="T61" fmla="*/ 14 h 400"/>
                <a:gd name="T62" fmla="*/ 1 w 990"/>
                <a:gd name="T63" fmla="*/ 16 h 400"/>
                <a:gd name="T64" fmla="*/ 2 w 990"/>
                <a:gd name="T65" fmla="*/ 18 h 400"/>
                <a:gd name="T66" fmla="*/ 4 w 990"/>
                <a:gd name="T67" fmla="*/ 20 h 400"/>
                <a:gd name="T68" fmla="*/ 6 w 990"/>
                <a:gd name="T69" fmla="*/ 22 h 400"/>
                <a:gd name="T70" fmla="*/ 10 w 990"/>
                <a:gd name="T71" fmla="*/ 23 h 400"/>
                <a:gd name="T72" fmla="*/ 13 w 990"/>
                <a:gd name="T73" fmla="*/ 24 h 400"/>
                <a:gd name="T74" fmla="*/ 17 w 990"/>
                <a:gd name="T75" fmla="*/ 25 h 400"/>
                <a:gd name="T76" fmla="*/ 22 w 990"/>
                <a:gd name="T77" fmla="*/ 25 h 400"/>
                <a:gd name="T78" fmla="*/ 26 w 990"/>
                <a:gd name="T79" fmla="*/ 25 h 400"/>
                <a:gd name="T80" fmla="*/ 32 w 990"/>
                <a:gd name="T81" fmla="*/ 25 h 4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90"/>
                <a:gd name="T124" fmla="*/ 0 h 400"/>
                <a:gd name="T125" fmla="*/ 990 w 990"/>
                <a:gd name="T126" fmla="*/ 400 h 4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90" h="400">
                  <a:moveTo>
                    <a:pt x="505" y="400"/>
                  </a:moveTo>
                  <a:lnTo>
                    <a:pt x="581" y="390"/>
                  </a:lnTo>
                  <a:lnTo>
                    <a:pt x="657" y="381"/>
                  </a:lnTo>
                  <a:lnTo>
                    <a:pt x="733" y="361"/>
                  </a:lnTo>
                  <a:lnTo>
                    <a:pt x="790" y="342"/>
                  </a:lnTo>
                  <a:lnTo>
                    <a:pt x="847" y="323"/>
                  </a:lnTo>
                  <a:lnTo>
                    <a:pt x="895" y="295"/>
                  </a:lnTo>
                  <a:lnTo>
                    <a:pt x="933" y="266"/>
                  </a:lnTo>
                  <a:lnTo>
                    <a:pt x="962" y="238"/>
                  </a:lnTo>
                  <a:lnTo>
                    <a:pt x="981" y="210"/>
                  </a:lnTo>
                  <a:lnTo>
                    <a:pt x="990" y="171"/>
                  </a:lnTo>
                  <a:lnTo>
                    <a:pt x="981" y="143"/>
                  </a:lnTo>
                  <a:lnTo>
                    <a:pt x="962" y="115"/>
                  </a:lnTo>
                  <a:lnTo>
                    <a:pt x="923" y="85"/>
                  </a:lnTo>
                  <a:lnTo>
                    <a:pt x="886" y="67"/>
                  </a:lnTo>
                  <a:lnTo>
                    <a:pt x="838" y="48"/>
                  </a:lnTo>
                  <a:lnTo>
                    <a:pt x="780" y="28"/>
                  </a:lnTo>
                  <a:lnTo>
                    <a:pt x="713" y="9"/>
                  </a:lnTo>
                  <a:lnTo>
                    <a:pt x="637" y="9"/>
                  </a:lnTo>
                  <a:lnTo>
                    <a:pt x="561" y="0"/>
                  </a:lnTo>
                  <a:lnTo>
                    <a:pt x="486" y="0"/>
                  </a:lnTo>
                  <a:lnTo>
                    <a:pt x="399" y="9"/>
                  </a:lnTo>
                  <a:lnTo>
                    <a:pt x="323" y="20"/>
                  </a:lnTo>
                  <a:lnTo>
                    <a:pt x="257" y="37"/>
                  </a:lnTo>
                  <a:lnTo>
                    <a:pt x="191" y="57"/>
                  </a:lnTo>
                  <a:lnTo>
                    <a:pt x="133" y="76"/>
                  </a:lnTo>
                  <a:lnTo>
                    <a:pt x="85" y="104"/>
                  </a:lnTo>
                  <a:lnTo>
                    <a:pt x="48" y="133"/>
                  </a:lnTo>
                  <a:lnTo>
                    <a:pt x="19" y="162"/>
                  </a:lnTo>
                  <a:lnTo>
                    <a:pt x="0" y="190"/>
                  </a:lnTo>
                  <a:lnTo>
                    <a:pt x="0" y="228"/>
                  </a:lnTo>
                  <a:lnTo>
                    <a:pt x="9" y="257"/>
                  </a:lnTo>
                  <a:lnTo>
                    <a:pt x="29" y="286"/>
                  </a:lnTo>
                  <a:lnTo>
                    <a:pt x="57" y="314"/>
                  </a:lnTo>
                  <a:lnTo>
                    <a:pt x="96" y="342"/>
                  </a:lnTo>
                  <a:lnTo>
                    <a:pt x="152" y="361"/>
                  </a:lnTo>
                  <a:lnTo>
                    <a:pt x="209" y="381"/>
                  </a:lnTo>
                  <a:lnTo>
                    <a:pt x="276" y="390"/>
                  </a:lnTo>
                  <a:lnTo>
                    <a:pt x="343" y="400"/>
                  </a:lnTo>
                  <a:lnTo>
                    <a:pt x="419" y="400"/>
                  </a:lnTo>
                  <a:lnTo>
                    <a:pt x="505" y="400"/>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4" name="Freeform 281">
              <a:extLst>
                <a:ext uri="{FF2B5EF4-FFF2-40B4-BE49-F238E27FC236}">
                  <a16:creationId xmlns:a16="http://schemas.microsoft.com/office/drawing/2014/main" id="{CACA6A8D-D3F4-4922-BC36-8D17ABE046FC}"/>
                </a:ext>
              </a:extLst>
            </p:cNvPr>
            <p:cNvSpPr>
              <a:spLocks/>
            </p:cNvSpPr>
            <p:nvPr/>
          </p:nvSpPr>
          <p:spPr bwMode="auto">
            <a:xfrm>
              <a:off x="3151" y="2797"/>
              <a:ext cx="219" cy="87"/>
            </a:xfrm>
            <a:custGeom>
              <a:avLst/>
              <a:gdLst>
                <a:gd name="T0" fmla="*/ 55 w 876"/>
                <a:gd name="T1" fmla="*/ 9 h 350"/>
                <a:gd name="T2" fmla="*/ 55 w 876"/>
                <a:gd name="T3" fmla="*/ 8 h 350"/>
                <a:gd name="T4" fmla="*/ 54 w 876"/>
                <a:gd name="T5" fmla="*/ 6 h 350"/>
                <a:gd name="T6" fmla="*/ 52 w 876"/>
                <a:gd name="T7" fmla="*/ 5 h 350"/>
                <a:gd name="T8" fmla="*/ 50 w 876"/>
                <a:gd name="T9" fmla="*/ 3 h 350"/>
                <a:gd name="T10" fmla="*/ 47 w 876"/>
                <a:gd name="T11" fmla="*/ 2 h 350"/>
                <a:gd name="T12" fmla="*/ 44 w 876"/>
                <a:gd name="T13" fmla="*/ 1 h 350"/>
                <a:gd name="T14" fmla="*/ 40 w 876"/>
                <a:gd name="T15" fmla="*/ 0 h 350"/>
                <a:gd name="T16" fmla="*/ 36 w 876"/>
                <a:gd name="T17" fmla="*/ 0 h 350"/>
                <a:gd name="T18" fmla="*/ 32 w 876"/>
                <a:gd name="T19" fmla="*/ 0 h 350"/>
                <a:gd name="T20" fmla="*/ 27 w 876"/>
                <a:gd name="T21" fmla="*/ 0 h 350"/>
                <a:gd name="T22" fmla="*/ 23 w 876"/>
                <a:gd name="T23" fmla="*/ 0 h 350"/>
                <a:gd name="T24" fmla="*/ 19 w 876"/>
                <a:gd name="T25" fmla="*/ 0 h 350"/>
                <a:gd name="T26" fmla="*/ 14 w 876"/>
                <a:gd name="T27" fmla="*/ 2 h 350"/>
                <a:gd name="T28" fmla="*/ 11 w 876"/>
                <a:gd name="T29" fmla="*/ 3 h 350"/>
                <a:gd name="T30" fmla="*/ 8 w 876"/>
                <a:gd name="T31" fmla="*/ 4 h 350"/>
                <a:gd name="T32" fmla="*/ 6 w 876"/>
                <a:gd name="T33" fmla="*/ 5 h 350"/>
                <a:gd name="T34" fmla="*/ 3 w 876"/>
                <a:gd name="T35" fmla="*/ 7 h 350"/>
                <a:gd name="T36" fmla="*/ 1 w 876"/>
                <a:gd name="T37" fmla="*/ 9 h 350"/>
                <a:gd name="T38" fmla="*/ 1 w 876"/>
                <a:gd name="T39" fmla="*/ 10 h 350"/>
                <a:gd name="T40" fmla="*/ 0 w 876"/>
                <a:gd name="T41" fmla="*/ 12 h 350"/>
                <a:gd name="T42" fmla="*/ 1 w 876"/>
                <a:gd name="T43" fmla="*/ 14 h 350"/>
                <a:gd name="T44" fmla="*/ 2 w 876"/>
                <a:gd name="T45" fmla="*/ 15 h 350"/>
                <a:gd name="T46" fmla="*/ 4 w 876"/>
                <a:gd name="T47" fmla="*/ 17 h 350"/>
                <a:gd name="T48" fmla="*/ 6 w 876"/>
                <a:gd name="T49" fmla="*/ 18 h 350"/>
                <a:gd name="T50" fmla="*/ 9 w 876"/>
                <a:gd name="T51" fmla="*/ 19 h 350"/>
                <a:gd name="T52" fmla="*/ 12 w 876"/>
                <a:gd name="T53" fmla="*/ 20 h 350"/>
                <a:gd name="T54" fmla="*/ 16 w 876"/>
                <a:gd name="T55" fmla="*/ 21 h 350"/>
                <a:gd name="T56" fmla="*/ 20 w 876"/>
                <a:gd name="T57" fmla="*/ 21 h 350"/>
                <a:gd name="T58" fmla="*/ 24 w 876"/>
                <a:gd name="T59" fmla="*/ 22 h 350"/>
                <a:gd name="T60" fmla="*/ 28 w 876"/>
                <a:gd name="T61" fmla="*/ 22 h 350"/>
                <a:gd name="T62" fmla="*/ 33 w 876"/>
                <a:gd name="T63" fmla="*/ 21 h 350"/>
                <a:gd name="T64" fmla="*/ 37 w 876"/>
                <a:gd name="T65" fmla="*/ 21 h 350"/>
                <a:gd name="T66" fmla="*/ 41 w 876"/>
                <a:gd name="T67" fmla="*/ 19 h 350"/>
                <a:gd name="T68" fmla="*/ 44 w 876"/>
                <a:gd name="T69" fmla="*/ 19 h 350"/>
                <a:gd name="T70" fmla="*/ 47 w 876"/>
                <a:gd name="T71" fmla="*/ 18 h 350"/>
                <a:gd name="T72" fmla="*/ 50 w 876"/>
                <a:gd name="T73" fmla="*/ 16 h 350"/>
                <a:gd name="T74" fmla="*/ 52 w 876"/>
                <a:gd name="T75" fmla="*/ 15 h 350"/>
                <a:gd name="T76" fmla="*/ 54 w 876"/>
                <a:gd name="T77" fmla="*/ 13 h 350"/>
                <a:gd name="T78" fmla="*/ 55 w 876"/>
                <a:gd name="T79" fmla="*/ 11 h 350"/>
                <a:gd name="T80" fmla="*/ 55 w 876"/>
                <a:gd name="T81" fmla="*/ 9 h 3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6"/>
                <a:gd name="T124" fmla="*/ 0 h 350"/>
                <a:gd name="T125" fmla="*/ 876 w 876"/>
                <a:gd name="T126" fmla="*/ 350 h 3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6" h="350">
                  <a:moveTo>
                    <a:pt x="876" y="151"/>
                  </a:moveTo>
                  <a:lnTo>
                    <a:pt x="876" y="123"/>
                  </a:lnTo>
                  <a:lnTo>
                    <a:pt x="857" y="95"/>
                  </a:lnTo>
                  <a:lnTo>
                    <a:pt x="828" y="75"/>
                  </a:lnTo>
                  <a:lnTo>
                    <a:pt x="790" y="47"/>
                  </a:lnTo>
                  <a:lnTo>
                    <a:pt x="742" y="28"/>
                  </a:lnTo>
                  <a:lnTo>
                    <a:pt x="695" y="17"/>
                  </a:lnTo>
                  <a:lnTo>
                    <a:pt x="638" y="8"/>
                  </a:lnTo>
                  <a:lnTo>
                    <a:pt x="571" y="0"/>
                  </a:lnTo>
                  <a:lnTo>
                    <a:pt x="504" y="0"/>
                  </a:lnTo>
                  <a:lnTo>
                    <a:pt x="428" y="0"/>
                  </a:lnTo>
                  <a:lnTo>
                    <a:pt x="361" y="0"/>
                  </a:lnTo>
                  <a:lnTo>
                    <a:pt x="296" y="8"/>
                  </a:lnTo>
                  <a:lnTo>
                    <a:pt x="229" y="28"/>
                  </a:lnTo>
                  <a:lnTo>
                    <a:pt x="171" y="47"/>
                  </a:lnTo>
                  <a:lnTo>
                    <a:pt x="123" y="65"/>
                  </a:lnTo>
                  <a:lnTo>
                    <a:pt x="86" y="84"/>
                  </a:lnTo>
                  <a:lnTo>
                    <a:pt x="47" y="113"/>
                  </a:lnTo>
                  <a:lnTo>
                    <a:pt x="19" y="142"/>
                  </a:lnTo>
                  <a:lnTo>
                    <a:pt x="10" y="170"/>
                  </a:lnTo>
                  <a:lnTo>
                    <a:pt x="0" y="199"/>
                  </a:lnTo>
                  <a:lnTo>
                    <a:pt x="10" y="227"/>
                  </a:lnTo>
                  <a:lnTo>
                    <a:pt x="28" y="246"/>
                  </a:lnTo>
                  <a:lnTo>
                    <a:pt x="58" y="275"/>
                  </a:lnTo>
                  <a:lnTo>
                    <a:pt x="95" y="294"/>
                  </a:lnTo>
                  <a:lnTo>
                    <a:pt x="134" y="313"/>
                  </a:lnTo>
                  <a:lnTo>
                    <a:pt x="190" y="322"/>
                  </a:lnTo>
                  <a:lnTo>
                    <a:pt x="248" y="341"/>
                  </a:lnTo>
                  <a:lnTo>
                    <a:pt x="314" y="341"/>
                  </a:lnTo>
                  <a:lnTo>
                    <a:pt x="381" y="350"/>
                  </a:lnTo>
                  <a:lnTo>
                    <a:pt x="448" y="350"/>
                  </a:lnTo>
                  <a:lnTo>
                    <a:pt x="523" y="341"/>
                  </a:lnTo>
                  <a:lnTo>
                    <a:pt x="590" y="332"/>
                  </a:lnTo>
                  <a:lnTo>
                    <a:pt x="647" y="313"/>
                  </a:lnTo>
                  <a:lnTo>
                    <a:pt x="705" y="303"/>
                  </a:lnTo>
                  <a:lnTo>
                    <a:pt x="752" y="285"/>
                  </a:lnTo>
                  <a:lnTo>
                    <a:pt x="800" y="255"/>
                  </a:lnTo>
                  <a:lnTo>
                    <a:pt x="837" y="237"/>
                  </a:lnTo>
                  <a:lnTo>
                    <a:pt x="857" y="208"/>
                  </a:lnTo>
                  <a:lnTo>
                    <a:pt x="876" y="179"/>
                  </a:lnTo>
                  <a:lnTo>
                    <a:pt x="876" y="151"/>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5" name="Freeform 282">
              <a:extLst>
                <a:ext uri="{FF2B5EF4-FFF2-40B4-BE49-F238E27FC236}">
                  <a16:creationId xmlns:a16="http://schemas.microsoft.com/office/drawing/2014/main" id="{FB7BB0FB-81E2-4453-B67E-E7DC6C63834B}"/>
                </a:ext>
              </a:extLst>
            </p:cNvPr>
            <p:cNvSpPr>
              <a:spLocks/>
            </p:cNvSpPr>
            <p:nvPr/>
          </p:nvSpPr>
          <p:spPr bwMode="auto">
            <a:xfrm>
              <a:off x="3163" y="2799"/>
              <a:ext cx="190" cy="76"/>
            </a:xfrm>
            <a:custGeom>
              <a:avLst/>
              <a:gdLst>
                <a:gd name="T0" fmla="*/ 47 w 762"/>
                <a:gd name="T1" fmla="*/ 8 h 305"/>
                <a:gd name="T2" fmla="*/ 47 w 762"/>
                <a:gd name="T3" fmla="*/ 7 h 305"/>
                <a:gd name="T4" fmla="*/ 46 w 762"/>
                <a:gd name="T5" fmla="*/ 5 h 305"/>
                <a:gd name="T6" fmla="*/ 44 w 762"/>
                <a:gd name="T7" fmla="*/ 4 h 305"/>
                <a:gd name="T8" fmla="*/ 43 w 762"/>
                <a:gd name="T9" fmla="*/ 3 h 305"/>
                <a:gd name="T10" fmla="*/ 40 w 762"/>
                <a:gd name="T11" fmla="*/ 2 h 305"/>
                <a:gd name="T12" fmla="*/ 37 w 762"/>
                <a:gd name="T13" fmla="*/ 1 h 305"/>
                <a:gd name="T14" fmla="*/ 34 w 762"/>
                <a:gd name="T15" fmla="*/ 0 h 305"/>
                <a:gd name="T16" fmla="*/ 31 w 762"/>
                <a:gd name="T17" fmla="*/ 0 h 305"/>
                <a:gd name="T18" fmla="*/ 27 w 762"/>
                <a:gd name="T19" fmla="*/ 0 h 305"/>
                <a:gd name="T20" fmla="*/ 23 w 762"/>
                <a:gd name="T21" fmla="*/ 0 h 305"/>
                <a:gd name="T22" fmla="*/ 19 w 762"/>
                <a:gd name="T23" fmla="*/ 0 h 305"/>
                <a:gd name="T24" fmla="*/ 15 w 762"/>
                <a:gd name="T25" fmla="*/ 1 h 305"/>
                <a:gd name="T26" fmla="*/ 12 w 762"/>
                <a:gd name="T27" fmla="*/ 2 h 305"/>
                <a:gd name="T28" fmla="*/ 9 w 762"/>
                <a:gd name="T29" fmla="*/ 2 h 305"/>
                <a:gd name="T30" fmla="*/ 6 w 762"/>
                <a:gd name="T31" fmla="*/ 3 h 305"/>
                <a:gd name="T32" fmla="*/ 4 w 762"/>
                <a:gd name="T33" fmla="*/ 5 h 305"/>
                <a:gd name="T34" fmla="*/ 2 w 762"/>
                <a:gd name="T35" fmla="*/ 6 h 305"/>
                <a:gd name="T36" fmla="*/ 1 w 762"/>
                <a:gd name="T37" fmla="*/ 8 h 305"/>
                <a:gd name="T38" fmla="*/ 0 w 762"/>
                <a:gd name="T39" fmla="*/ 9 h 305"/>
                <a:gd name="T40" fmla="*/ 0 w 762"/>
                <a:gd name="T41" fmla="*/ 11 h 305"/>
                <a:gd name="T42" fmla="*/ 0 w 762"/>
                <a:gd name="T43" fmla="*/ 12 h 305"/>
                <a:gd name="T44" fmla="*/ 1 w 762"/>
                <a:gd name="T45" fmla="*/ 14 h 305"/>
                <a:gd name="T46" fmla="*/ 3 w 762"/>
                <a:gd name="T47" fmla="*/ 15 h 305"/>
                <a:gd name="T48" fmla="*/ 5 w 762"/>
                <a:gd name="T49" fmla="*/ 16 h 305"/>
                <a:gd name="T50" fmla="*/ 7 w 762"/>
                <a:gd name="T51" fmla="*/ 17 h 305"/>
                <a:gd name="T52" fmla="*/ 10 w 762"/>
                <a:gd name="T53" fmla="*/ 18 h 305"/>
                <a:gd name="T54" fmla="*/ 13 w 762"/>
                <a:gd name="T55" fmla="*/ 18 h 305"/>
                <a:gd name="T56" fmla="*/ 17 w 762"/>
                <a:gd name="T57" fmla="*/ 19 h 305"/>
                <a:gd name="T58" fmla="*/ 20 w 762"/>
                <a:gd name="T59" fmla="*/ 19 h 305"/>
                <a:gd name="T60" fmla="*/ 24 w 762"/>
                <a:gd name="T61" fmla="*/ 19 h 305"/>
                <a:gd name="T62" fmla="*/ 28 w 762"/>
                <a:gd name="T63" fmla="*/ 19 h 305"/>
                <a:gd name="T64" fmla="*/ 31 w 762"/>
                <a:gd name="T65" fmla="*/ 18 h 305"/>
                <a:gd name="T66" fmla="*/ 35 w 762"/>
                <a:gd name="T67" fmla="*/ 17 h 305"/>
                <a:gd name="T68" fmla="*/ 38 w 762"/>
                <a:gd name="T69" fmla="*/ 17 h 305"/>
                <a:gd name="T70" fmla="*/ 41 w 762"/>
                <a:gd name="T71" fmla="*/ 15 h 305"/>
                <a:gd name="T72" fmla="*/ 43 w 762"/>
                <a:gd name="T73" fmla="*/ 14 h 305"/>
                <a:gd name="T74" fmla="*/ 45 w 762"/>
                <a:gd name="T75" fmla="*/ 13 h 305"/>
                <a:gd name="T76" fmla="*/ 46 w 762"/>
                <a:gd name="T77" fmla="*/ 11 h 305"/>
                <a:gd name="T78" fmla="*/ 47 w 762"/>
                <a:gd name="T79" fmla="*/ 10 h 305"/>
                <a:gd name="T80" fmla="*/ 47 w 762"/>
                <a:gd name="T81" fmla="*/ 8 h 3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62"/>
                <a:gd name="T124" fmla="*/ 0 h 305"/>
                <a:gd name="T125" fmla="*/ 762 w 762"/>
                <a:gd name="T126" fmla="*/ 305 h 3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62" h="305">
                  <a:moveTo>
                    <a:pt x="762" y="134"/>
                  </a:moveTo>
                  <a:lnTo>
                    <a:pt x="753" y="115"/>
                  </a:lnTo>
                  <a:lnTo>
                    <a:pt x="734" y="87"/>
                  </a:lnTo>
                  <a:lnTo>
                    <a:pt x="714" y="67"/>
                  </a:lnTo>
                  <a:lnTo>
                    <a:pt x="686" y="48"/>
                  </a:lnTo>
                  <a:lnTo>
                    <a:pt x="639" y="29"/>
                  </a:lnTo>
                  <a:lnTo>
                    <a:pt x="600" y="20"/>
                  </a:lnTo>
                  <a:lnTo>
                    <a:pt x="543" y="9"/>
                  </a:lnTo>
                  <a:lnTo>
                    <a:pt x="496" y="0"/>
                  </a:lnTo>
                  <a:lnTo>
                    <a:pt x="429" y="0"/>
                  </a:lnTo>
                  <a:lnTo>
                    <a:pt x="372" y="0"/>
                  </a:lnTo>
                  <a:lnTo>
                    <a:pt x="305" y="9"/>
                  </a:lnTo>
                  <a:lnTo>
                    <a:pt x="249" y="20"/>
                  </a:lnTo>
                  <a:lnTo>
                    <a:pt x="201" y="29"/>
                  </a:lnTo>
                  <a:lnTo>
                    <a:pt x="143" y="39"/>
                  </a:lnTo>
                  <a:lnTo>
                    <a:pt x="106" y="57"/>
                  </a:lnTo>
                  <a:lnTo>
                    <a:pt x="67" y="76"/>
                  </a:lnTo>
                  <a:lnTo>
                    <a:pt x="39" y="105"/>
                  </a:lnTo>
                  <a:lnTo>
                    <a:pt x="11" y="124"/>
                  </a:lnTo>
                  <a:lnTo>
                    <a:pt x="0" y="152"/>
                  </a:lnTo>
                  <a:lnTo>
                    <a:pt x="0" y="171"/>
                  </a:lnTo>
                  <a:lnTo>
                    <a:pt x="0" y="200"/>
                  </a:lnTo>
                  <a:lnTo>
                    <a:pt x="20" y="219"/>
                  </a:lnTo>
                  <a:lnTo>
                    <a:pt x="48" y="238"/>
                  </a:lnTo>
                  <a:lnTo>
                    <a:pt x="76" y="258"/>
                  </a:lnTo>
                  <a:lnTo>
                    <a:pt x="115" y="277"/>
                  </a:lnTo>
                  <a:lnTo>
                    <a:pt x="162" y="286"/>
                  </a:lnTo>
                  <a:lnTo>
                    <a:pt x="210" y="295"/>
                  </a:lnTo>
                  <a:lnTo>
                    <a:pt x="267" y="305"/>
                  </a:lnTo>
                  <a:lnTo>
                    <a:pt x="325" y="305"/>
                  </a:lnTo>
                  <a:lnTo>
                    <a:pt x="391" y="305"/>
                  </a:lnTo>
                  <a:lnTo>
                    <a:pt x="448" y="305"/>
                  </a:lnTo>
                  <a:lnTo>
                    <a:pt x="505" y="295"/>
                  </a:lnTo>
                  <a:lnTo>
                    <a:pt x="563" y="277"/>
                  </a:lnTo>
                  <a:lnTo>
                    <a:pt x="610" y="267"/>
                  </a:lnTo>
                  <a:lnTo>
                    <a:pt x="658" y="247"/>
                  </a:lnTo>
                  <a:lnTo>
                    <a:pt x="695" y="229"/>
                  </a:lnTo>
                  <a:lnTo>
                    <a:pt x="723" y="210"/>
                  </a:lnTo>
                  <a:lnTo>
                    <a:pt x="743" y="182"/>
                  </a:lnTo>
                  <a:lnTo>
                    <a:pt x="753" y="162"/>
                  </a:lnTo>
                  <a:lnTo>
                    <a:pt x="762" y="134"/>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6" name="Freeform 283">
              <a:extLst>
                <a:ext uri="{FF2B5EF4-FFF2-40B4-BE49-F238E27FC236}">
                  <a16:creationId xmlns:a16="http://schemas.microsoft.com/office/drawing/2014/main" id="{01D00E67-023A-4371-ACCB-578670D6404B}"/>
                </a:ext>
              </a:extLst>
            </p:cNvPr>
            <p:cNvSpPr>
              <a:spLocks/>
            </p:cNvSpPr>
            <p:nvPr/>
          </p:nvSpPr>
          <p:spPr bwMode="auto">
            <a:xfrm>
              <a:off x="3172" y="2801"/>
              <a:ext cx="162" cy="67"/>
            </a:xfrm>
            <a:custGeom>
              <a:avLst/>
              <a:gdLst>
                <a:gd name="T0" fmla="*/ 41 w 647"/>
                <a:gd name="T1" fmla="*/ 7 h 268"/>
                <a:gd name="T2" fmla="*/ 41 w 647"/>
                <a:gd name="T3" fmla="*/ 6 h 268"/>
                <a:gd name="T4" fmla="*/ 39 w 647"/>
                <a:gd name="T5" fmla="*/ 5 h 268"/>
                <a:gd name="T6" fmla="*/ 38 w 647"/>
                <a:gd name="T7" fmla="*/ 4 h 268"/>
                <a:gd name="T8" fmla="*/ 36 w 647"/>
                <a:gd name="T9" fmla="*/ 3 h 268"/>
                <a:gd name="T10" fmla="*/ 35 w 647"/>
                <a:gd name="T11" fmla="*/ 2 h 268"/>
                <a:gd name="T12" fmla="*/ 32 w 647"/>
                <a:gd name="T13" fmla="*/ 1 h 268"/>
                <a:gd name="T14" fmla="*/ 29 w 647"/>
                <a:gd name="T15" fmla="*/ 1 h 268"/>
                <a:gd name="T16" fmla="*/ 26 w 647"/>
                <a:gd name="T17" fmla="*/ 1 h 268"/>
                <a:gd name="T18" fmla="*/ 23 w 647"/>
                <a:gd name="T19" fmla="*/ 0 h 268"/>
                <a:gd name="T20" fmla="*/ 20 w 647"/>
                <a:gd name="T21" fmla="*/ 1 h 268"/>
                <a:gd name="T22" fmla="*/ 17 w 647"/>
                <a:gd name="T23" fmla="*/ 1 h 268"/>
                <a:gd name="T24" fmla="*/ 14 w 647"/>
                <a:gd name="T25" fmla="*/ 1 h 268"/>
                <a:gd name="T26" fmla="*/ 11 w 647"/>
                <a:gd name="T27" fmla="*/ 2 h 268"/>
                <a:gd name="T28" fmla="*/ 8 w 647"/>
                <a:gd name="T29" fmla="*/ 3 h 268"/>
                <a:gd name="T30" fmla="*/ 6 w 647"/>
                <a:gd name="T31" fmla="*/ 4 h 268"/>
                <a:gd name="T32" fmla="*/ 4 w 647"/>
                <a:gd name="T33" fmla="*/ 5 h 268"/>
                <a:gd name="T34" fmla="*/ 2 w 647"/>
                <a:gd name="T35" fmla="*/ 6 h 268"/>
                <a:gd name="T36" fmla="*/ 1 w 647"/>
                <a:gd name="T37" fmla="*/ 7 h 268"/>
                <a:gd name="T38" fmla="*/ 1 w 647"/>
                <a:gd name="T39" fmla="*/ 9 h 268"/>
                <a:gd name="T40" fmla="*/ 0 w 647"/>
                <a:gd name="T41" fmla="*/ 10 h 268"/>
                <a:gd name="T42" fmla="*/ 1 w 647"/>
                <a:gd name="T43" fmla="*/ 11 h 268"/>
                <a:gd name="T44" fmla="*/ 1 w 647"/>
                <a:gd name="T45" fmla="*/ 12 h 268"/>
                <a:gd name="T46" fmla="*/ 2 w 647"/>
                <a:gd name="T47" fmla="*/ 13 h 268"/>
                <a:gd name="T48" fmla="*/ 4 w 647"/>
                <a:gd name="T49" fmla="*/ 14 h 268"/>
                <a:gd name="T50" fmla="*/ 7 w 647"/>
                <a:gd name="T51" fmla="*/ 15 h 268"/>
                <a:gd name="T52" fmla="*/ 9 w 647"/>
                <a:gd name="T53" fmla="*/ 16 h 268"/>
                <a:gd name="T54" fmla="*/ 11 w 647"/>
                <a:gd name="T55" fmla="*/ 16 h 268"/>
                <a:gd name="T56" fmla="*/ 14 w 647"/>
                <a:gd name="T57" fmla="*/ 17 h 268"/>
                <a:gd name="T58" fmla="*/ 17 w 647"/>
                <a:gd name="T59" fmla="*/ 17 h 268"/>
                <a:gd name="T60" fmla="*/ 21 w 647"/>
                <a:gd name="T61" fmla="*/ 17 h 268"/>
                <a:gd name="T62" fmla="*/ 24 w 647"/>
                <a:gd name="T63" fmla="*/ 16 h 268"/>
                <a:gd name="T64" fmla="*/ 27 w 647"/>
                <a:gd name="T65" fmla="*/ 16 h 268"/>
                <a:gd name="T66" fmla="*/ 30 w 647"/>
                <a:gd name="T67" fmla="*/ 15 h 268"/>
                <a:gd name="T68" fmla="*/ 33 w 647"/>
                <a:gd name="T69" fmla="*/ 14 h 268"/>
                <a:gd name="T70" fmla="*/ 35 w 647"/>
                <a:gd name="T71" fmla="*/ 14 h 268"/>
                <a:gd name="T72" fmla="*/ 37 w 647"/>
                <a:gd name="T73" fmla="*/ 13 h 268"/>
                <a:gd name="T74" fmla="*/ 39 w 647"/>
                <a:gd name="T75" fmla="*/ 12 h 268"/>
                <a:gd name="T76" fmla="*/ 40 w 647"/>
                <a:gd name="T77" fmla="*/ 10 h 268"/>
                <a:gd name="T78" fmla="*/ 41 w 647"/>
                <a:gd name="T79" fmla="*/ 9 h 268"/>
                <a:gd name="T80" fmla="*/ 41 w 647"/>
                <a:gd name="T81" fmla="*/ 7 h 2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47"/>
                <a:gd name="T124" fmla="*/ 0 h 268"/>
                <a:gd name="T125" fmla="*/ 647 w 647"/>
                <a:gd name="T126" fmla="*/ 268 h 2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47" h="268">
                  <a:moveTo>
                    <a:pt x="647" y="115"/>
                  </a:moveTo>
                  <a:lnTo>
                    <a:pt x="647" y="96"/>
                  </a:lnTo>
                  <a:lnTo>
                    <a:pt x="628" y="78"/>
                  </a:lnTo>
                  <a:lnTo>
                    <a:pt x="609" y="58"/>
                  </a:lnTo>
                  <a:lnTo>
                    <a:pt x="580" y="48"/>
                  </a:lnTo>
                  <a:lnTo>
                    <a:pt x="552" y="30"/>
                  </a:lnTo>
                  <a:lnTo>
                    <a:pt x="513" y="20"/>
                  </a:lnTo>
                  <a:lnTo>
                    <a:pt x="466" y="11"/>
                  </a:lnTo>
                  <a:lnTo>
                    <a:pt x="418" y="11"/>
                  </a:lnTo>
                  <a:lnTo>
                    <a:pt x="371" y="0"/>
                  </a:lnTo>
                  <a:lnTo>
                    <a:pt x="323" y="11"/>
                  </a:lnTo>
                  <a:lnTo>
                    <a:pt x="266" y="11"/>
                  </a:lnTo>
                  <a:lnTo>
                    <a:pt x="219" y="20"/>
                  </a:lnTo>
                  <a:lnTo>
                    <a:pt x="171" y="30"/>
                  </a:lnTo>
                  <a:lnTo>
                    <a:pt x="133" y="39"/>
                  </a:lnTo>
                  <a:lnTo>
                    <a:pt x="95" y="58"/>
                  </a:lnTo>
                  <a:lnTo>
                    <a:pt x="57" y="78"/>
                  </a:lnTo>
                  <a:lnTo>
                    <a:pt x="37" y="96"/>
                  </a:lnTo>
                  <a:lnTo>
                    <a:pt x="19" y="115"/>
                  </a:lnTo>
                  <a:lnTo>
                    <a:pt x="9" y="134"/>
                  </a:lnTo>
                  <a:lnTo>
                    <a:pt x="0" y="153"/>
                  </a:lnTo>
                  <a:lnTo>
                    <a:pt x="9" y="173"/>
                  </a:lnTo>
                  <a:lnTo>
                    <a:pt x="19" y="191"/>
                  </a:lnTo>
                  <a:lnTo>
                    <a:pt x="37" y="210"/>
                  </a:lnTo>
                  <a:lnTo>
                    <a:pt x="67" y="229"/>
                  </a:lnTo>
                  <a:lnTo>
                    <a:pt x="104" y="238"/>
                  </a:lnTo>
                  <a:lnTo>
                    <a:pt x="143" y="249"/>
                  </a:lnTo>
                  <a:lnTo>
                    <a:pt x="180" y="258"/>
                  </a:lnTo>
                  <a:lnTo>
                    <a:pt x="228" y="268"/>
                  </a:lnTo>
                  <a:lnTo>
                    <a:pt x="275" y="268"/>
                  </a:lnTo>
                  <a:lnTo>
                    <a:pt x="333" y="268"/>
                  </a:lnTo>
                  <a:lnTo>
                    <a:pt x="381" y="258"/>
                  </a:lnTo>
                  <a:lnTo>
                    <a:pt x="437" y="258"/>
                  </a:lnTo>
                  <a:lnTo>
                    <a:pt x="485" y="238"/>
                  </a:lnTo>
                  <a:lnTo>
                    <a:pt x="524" y="229"/>
                  </a:lnTo>
                  <a:lnTo>
                    <a:pt x="561" y="220"/>
                  </a:lnTo>
                  <a:lnTo>
                    <a:pt x="589" y="201"/>
                  </a:lnTo>
                  <a:lnTo>
                    <a:pt x="619" y="182"/>
                  </a:lnTo>
                  <a:lnTo>
                    <a:pt x="637" y="162"/>
                  </a:lnTo>
                  <a:lnTo>
                    <a:pt x="647" y="143"/>
                  </a:lnTo>
                  <a:lnTo>
                    <a:pt x="647" y="11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7" name="Freeform 284">
              <a:extLst>
                <a:ext uri="{FF2B5EF4-FFF2-40B4-BE49-F238E27FC236}">
                  <a16:creationId xmlns:a16="http://schemas.microsoft.com/office/drawing/2014/main" id="{D044D5B0-DD6A-4F92-ABDE-9E7EE56FB34F}"/>
                </a:ext>
              </a:extLst>
            </p:cNvPr>
            <p:cNvSpPr>
              <a:spLocks/>
            </p:cNvSpPr>
            <p:nvPr/>
          </p:nvSpPr>
          <p:spPr bwMode="auto">
            <a:xfrm>
              <a:off x="3184" y="2806"/>
              <a:ext cx="133" cy="55"/>
            </a:xfrm>
            <a:custGeom>
              <a:avLst/>
              <a:gdLst>
                <a:gd name="T0" fmla="*/ 33 w 532"/>
                <a:gd name="T1" fmla="*/ 6 h 218"/>
                <a:gd name="T2" fmla="*/ 33 w 532"/>
                <a:gd name="T3" fmla="*/ 5 h 218"/>
                <a:gd name="T4" fmla="*/ 32 w 532"/>
                <a:gd name="T5" fmla="*/ 4 h 218"/>
                <a:gd name="T6" fmla="*/ 31 w 532"/>
                <a:gd name="T7" fmla="*/ 3 h 218"/>
                <a:gd name="T8" fmla="*/ 30 w 532"/>
                <a:gd name="T9" fmla="*/ 2 h 218"/>
                <a:gd name="T10" fmla="*/ 28 w 532"/>
                <a:gd name="T11" fmla="*/ 1 h 218"/>
                <a:gd name="T12" fmla="*/ 26 w 532"/>
                <a:gd name="T13" fmla="*/ 1 h 218"/>
                <a:gd name="T14" fmla="*/ 24 w 532"/>
                <a:gd name="T15" fmla="*/ 1 h 218"/>
                <a:gd name="T16" fmla="*/ 22 w 532"/>
                <a:gd name="T17" fmla="*/ 0 h 218"/>
                <a:gd name="T18" fmla="*/ 19 w 532"/>
                <a:gd name="T19" fmla="*/ 0 h 218"/>
                <a:gd name="T20" fmla="*/ 16 w 532"/>
                <a:gd name="T21" fmla="*/ 0 h 218"/>
                <a:gd name="T22" fmla="*/ 14 w 532"/>
                <a:gd name="T23" fmla="*/ 0 h 218"/>
                <a:gd name="T24" fmla="*/ 11 w 532"/>
                <a:gd name="T25" fmla="*/ 1 h 218"/>
                <a:gd name="T26" fmla="*/ 8 w 532"/>
                <a:gd name="T27" fmla="*/ 1 h 218"/>
                <a:gd name="T28" fmla="*/ 7 w 532"/>
                <a:gd name="T29" fmla="*/ 2 h 218"/>
                <a:gd name="T30" fmla="*/ 5 w 532"/>
                <a:gd name="T31" fmla="*/ 3 h 218"/>
                <a:gd name="T32" fmla="*/ 3 w 532"/>
                <a:gd name="T33" fmla="*/ 4 h 218"/>
                <a:gd name="T34" fmla="*/ 2 w 532"/>
                <a:gd name="T35" fmla="*/ 4 h 218"/>
                <a:gd name="T36" fmla="*/ 1 w 532"/>
                <a:gd name="T37" fmla="*/ 6 h 218"/>
                <a:gd name="T38" fmla="*/ 0 w 532"/>
                <a:gd name="T39" fmla="*/ 7 h 218"/>
                <a:gd name="T40" fmla="*/ 0 w 532"/>
                <a:gd name="T41" fmla="*/ 8 h 218"/>
                <a:gd name="T42" fmla="*/ 0 w 532"/>
                <a:gd name="T43" fmla="*/ 9 h 218"/>
                <a:gd name="T44" fmla="*/ 1 w 532"/>
                <a:gd name="T45" fmla="*/ 10 h 218"/>
                <a:gd name="T46" fmla="*/ 2 w 532"/>
                <a:gd name="T47" fmla="*/ 11 h 218"/>
                <a:gd name="T48" fmla="*/ 4 w 532"/>
                <a:gd name="T49" fmla="*/ 12 h 218"/>
                <a:gd name="T50" fmla="*/ 5 w 532"/>
                <a:gd name="T51" fmla="*/ 12 h 218"/>
                <a:gd name="T52" fmla="*/ 7 w 532"/>
                <a:gd name="T53" fmla="*/ 13 h 218"/>
                <a:gd name="T54" fmla="*/ 9 w 532"/>
                <a:gd name="T55" fmla="*/ 13 h 218"/>
                <a:gd name="T56" fmla="*/ 11 w 532"/>
                <a:gd name="T57" fmla="*/ 13 h 218"/>
                <a:gd name="T58" fmla="*/ 14 w 532"/>
                <a:gd name="T59" fmla="*/ 14 h 218"/>
                <a:gd name="T60" fmla="*/ 17 w 532"/>
                <a:gd name="T61" fmla="*/ 13 h 218"/>
                <a:gd name="T62" fmla="*/ 20 w 532"/>
                <a:gd name="T63" fmla="*/ 13 h 218"/>
                <a:gd name="T64" fmla="*/ 22 w 532"/>
                <a:gd name="T65" fmla="*/ 13 h 218"/>
                <a:gd name="T66" fmla="*/ 24 w 532"/>
                <a:gd name="T67" fmla="*/ 12 h 218"/>
                <a:gd name="T68" fmla="*/ 27 w 532"/>
                <a:gd name="T69" fmla="*/ 12 h 218"/>
                <a:gd name="T70" fmla="*/ 29 w 532"/>
                <a:gd name="T71" fmla="*/ 11 h 218"/>
                <a:gd name="T72" fmla="*/ 30 w 532"/>
                <a:gd name="T73" fmla="*/ 10 h 218"/>
                <a:gd name="T74" fmla="*/ 32 w 532"/>
                <a:gd name="T75" fmla="*/ 9 h 218"/>
                <a:gd name="T76" fmla="*/ 33 w 532"/>
                <a:gd name="T77" fmla="*/ 8 h 218"/>
                <a:gd name="T78" fmla="*/ 33 w 532"/>
                <a:gd name="T79" fmla="*/ 7 h 218"/>
                <a:gd name="T80" fmla="*/ 33 w 532"/>
                <a:gd name="T81" fmla="*/ 6 h 2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2"/>
                <a:gd name="T124" fmla="*/ 0 h 218"/>
                <a:gd name="T125" fmla="*/ 532 w 532"/>
                <a:gd name="T126" fmla="*/ 218 h 2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2" h="218">
                  <a:moveTo>
                    <a:pt x="532" y="95"/>
                  </a:moveTo>
                  <a:lnTo>
                    <a:pt x="523" y="76"/>
                  </a:lnTo>
                  <a:lnTo>
                    <a:pt x="513" y="58"/>
                  </a:lnTo>
                  <a:lnTo>
                    <a:pt x="495" y="47"/>
                  </a:lnTo>
                  <a:lnTo>
                    <a:pt x="476" y="28"/>
                  </a:lnTo>
                  <a:lnTo>
                    <a:pt x="447" y="19"/>
                  </a:lnTo>
                  <a:lnTo>
                    <a:pt x="418" y="10"/>
                  </a:lnTo>
                  <a:lnTo>
                    <a:pt x="380" y="10"/>
                  </a:lnTo>
                  <a:lnTo>
                    <a:pt x="342" y="0"/>
                  </a:lnTo>
                  <a:lnTo>
                    <a:pt x="304" y="0"/>
                  </a:lnTo>
                  <a:lnTo>
                    <a:pt x="257" y="0"/>
                  </a:lnTo>
                  <a:lnTo>
                    <a:pt x="218" y="0"/>
                  </a:lnTo>
                  <a:lnTo>
                    <a:pt x="171" y="10"/>
                  </a:lnTo>
                  <a:lnTo>
                    <a:pt x="132" y="19"/>
                  </a:lnTo>
                  <a:lnTo>
                    <a:pt x="104" y="28"/>
                  </a:lnTo>
                  <a:lnTo>
                    <a:pt x="75" y="38"/>
                  </a:lnTo>
                  <a:lnTo>
                    <a:pt x="47" y="58"/>
                  </a:lnTo>
                  <a:lnTo>
                    <a:pt x="28" y="67"/>
                  </a:lnTo>
                  <a:lnTo>
                    <a:pt x="9" y="86"/>
                  </a:lnTo>
                  <a:lnTo>
                    <a:pt x="0" y="105"/>
                  </a:lnTo>
                  <a:lnTo>
                    <a:pt x="0" y="123"/>
                  </a:lnTo>
                  <a:lnTo>
                    <a:pt x="0" y="133"/>
                  </a:lnTo>
                  <a:lnTo>
                    <a:pt x="9" y="153"/>
                  </a:lnTo>
                  <a:lnTo>
                    <a:pt x="28" y="171"/>
                  </a:lnTo>
                  <a:lnTo>
                    <a:pt x="56" y="181"/>
                  </a:lnTo>
                  <a:lnTo>
                    <a:pt x="75" y="190"/>
                  </a:lnTo>
                  <a:lnTo>
                    <a:pt x="114" y="200"/>
                  </a:lnTo>
                  <a:lnTo>
                    <a:pt x="142" y="209"/>
                  </a:lnTo>
                  <a:lnTo>
                    <a:pt x="180" y="209"/>
                  </a:lnTo>
                  <a:lnTo>
                    <a:pt x="227" y="218"/>
                  </a:lnTo>
                  <a:lnTo>
                    <a:pt x="266" y="209"/>
                  </a:lnTo>
                  <a:lnTo>
                    <a:pt x="314" y="209"/>
                  </a:lnTo>
                  <a:lnTo>
                    <a:pt x="352" y="200"/>
                  </a:lnTo>
                  <a:lnTo>
                    <a:pt x="389" y="190"/>
                  </a:lnTo>
                  <a:lnTo>
                    <a:pt x="428" y="181"/>
                  </a:lnTo>
                  <a:lnTo>
                    <a:pt x="456" y="171"/>
                  </a:lnTo>
                  <a:lnTo>
                    <a:pt x="485" y="162"/>
                  </a:lnTo>
                  <a:lnTo>
                    <a:pt x="504" y="142"/>
                  </a:lnTo>
                  <a:lnTo>
                    <a:pt x="523" y="123"/>
                  </a:lnTo>
                  <a:lnTo>
                    <a:pt x="523" y="114"/>
                  </a:lnTo>
                  <a:lnTo>
                    <a:pt x="532" y="95"/>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8" name="Freeform 285">
              <a:extLst>
                <a:ext uri="{FF2B5EF4-FFF2-40B4-BE49-F238E27FC236}">
                  <a16:creationId xmlns:a16="http://schemas.microsoft.com/office/drawing/2014/main" id="{E89F9A96-1495-4A13-9C95-91CACC5C284E}"/>
                </a:ext>
              </a:extLst>
            </p:cNvPr>
            <p:cNvSpPr>
              <a:spLocks/>
            </p:cNvSpPr>
            <p:nvPr/>
          </p:nvSpPr>
          <p:spPr bwMode="auto">
            <a:xfrm>
              <a:off x="3193" y="2809"/>
              <a:ext cx="105" cy="42"/>
            </a:xfrm>
            <a:custGeom>
              <a:avLst/>
              <a:gdLst>
                <a:gd name="T0" fmla="*/ 14 w 419"/>
                <a:gd name="T1" fmla="*/ 10 h 171"/>
                <a:gd name="T2" fmla="*/ 16 w 419"/>
                <a:gd name="T3" fmla="*/ 10 h 171"/>
                <a:gd name="T4" fmla="*/ 18 w 419"/>
                <a:gd name="T5" fmla="*/ 10 h 171"/>
                <a:gd name="T6" fmla="*/ 20 w 419"/>
                <a:gd name="T7" fmla="*/ 10 h 171"/>
                <a:gd name="T8" fmla="*/ 22 w 419"/>
                <a:gd name="T9" fmla="*/ 9 h 171"/>
                <a:gd name="T10" fmla="*/ 23 w 419"/>
                <a:gd name="T11" fmla="*/ 9 h 171"/>
                <a:gd name="T12" fmla="*/ 24 w 419"/>
                <a:gd name="T13" fmla="*/ 8 h 171"/>
                <a:gd name="T14" fmla="*/ 25 w 419"/>
                <a:gd name="T15" fmla="*/ 7 h 171"/>
                <a:gd name="T16" fmla="*/ 26 w 419"/>
                <a:gd name="T17" fmla="*/ 6 h 171"/>
                <a:gd name="T18" fmla="*/ 26 w 419"/>
                <a:gd name="T19" fmla="*/ 6 h 171"/>
                <a:gd name="T20" fmla="*/ 26 w 419"/>
                <a:gd name="T21" fmla="*/ 5 h 171"/>
                <a:gd name="T22" fmla="*/ 26 w 419"/>
                <a:gd name="T23" fmla="*/ 4 h 171"/>
                <a:gd name="T24" fmla="*/ 26 w 419"/>
                <a:gd name="T25" fmla="*/ 3 h 171"/>
                <a:gd name="T26" fmla="*/ 25 w 419"/>
                <a:gd name="T27" fmla="*/ 2 h 171"/>
                <a:gd name="T28" fmla="*/ 24 w 419"/>
                <a:gd name="T29" fmla="*/ 2 h 171"/>
                <a:gd name="T30" fmla="*/ 22 w 419"/>
                <a:gd name="T31" fmla="*/ 1 h 171"/>
                <a:gd name="T32" fmla="*/ 21 w 419"/>
                <a:gd name="T33" fmla="*/ 0 h 171"/>
                <a:gd name="T34" fmla="*/ 19 w 419"/>
                <a:gd name="T35" fmla="*/ 0 h 171"/>
                <a:gd name="T36" fmla="*/ 17 w 419"/>
                <a:gd name="T37" fmla="*/ 0 h 171"/>
                <a:gd name="T38" fmla="*/ 15 w 419"/>
                <a:gd name="T39" fmla="*/ 0 h 171"/>
                <a:gd name="T40" fmla="*/ 13 w 419"/>
                <a:gd name="T41" fmla="*/ 0 h 171"/>
                <a:gd name="T42" fmla="*/ 11 w 419"/>
                <a:gd name="T43" fmla="*/ 0 h 171"/>
                <a:gd name="T44" fmla="*/ 9 w 419"/>
                <a:gd name="T45" fmla="*/ 0 h 171"/>
                <a:gd name="T46" fmla="*/ 7 w 419"/>
                <a:gd name="T47" fmla="*/ 1 h 171"/>
                <a:gd name="T48" fmla="*/ 6 w 419"/>
                <a:gd name="T49" fmla="*/ 2 h 171"/>
                <a:gd name="T50" fmla="*/ 4 w 419"/>
                <a:gd name="T51" fmla="*/ 2 h 171"/>
                <a:gd name="T52" fmla="*/ 3 w 419"/>
                <a:gd name="T53" fmla="*/ 3 h 171"/>
                <a:gd name="T54" fmla="*/ 2 w 419"/>
                <a:gd name="T55" fmla="*/ 3 h 171"/>
                <a:gd name="T56" fmla="*/ 1 w 419"/>
                <a:gd name="T57" fmla="*/ 5 h 171"/>
                <a:gd name="T58" fmla="*/ 0 w 419"/>
                <a:gd name="T59" fmla="*/ 5 h 171"/>
                <a:gd name="T60" fmla="*/ 0 w 419"/>
                <a:gd name="T61" fmla="*/ 6 h 171"/>
                <a:gd name="T62" fmla="*/ 1 w 419"/>
                <a:gd name="T63" fmla="*/ 7 h 171"/>
                <a:gd name="T64" fmla="*/ 1 w 419"/>
                <a:gd name="T65" fmla="*/ 7 h 171"/>
                <a:gd name="T66" fmla="*/ 2 w 419"/>
                <a:gd name="T67" fmla="*/ 8 h 171"/>
                <a:gd name="T68" fmla="*/ 3 w 419"/>
                <a:gd name="T69" fmla="*/ 9 h 171"/>
                <a:gd name="T70" fmla="*/ 4 w 419"/>
                <a:gd name="T71" fmla="*/ 9 h 171"/>
                <a:gd name="T72" fmla="*/ 6 w 419"/>
                <a:gd name="T73" fmla="*/ 10 h 171"/>
                <a:gd name="T74" fmla="*/ 8 w 419"/>
                <a:gd name="T75" fmla="*/ 10 h 171"/>
                <a:gd name="T76" fmla="*/ 10 w 419"/>
                <a:gd name="T77" fmla="*/ 10 h 171"/>
                <a:gd name="T78" fmla="*/ 11 w 419"/>
                <a:gd name="T79" fmla="*/ 10 h 171"/>
                <a:gd name="T80" fmla="*/ 14 w 419"/>
                <a:gd name="T81" fmla="*/ 10 h 1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9"/>
                <a:gd name="T124" fmla="*/ 0 h 171"/>
                <a:gd name="T125" fmla="*/ 419 w 419"/>
                <a:gd name="T126" fmla="*/ 171 h 1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9" h="171">
                  <a:moveTo>
                    <a:pt x="220" y="171"/>
                  </a:moveTo>
                  <a:lnTo>
                    <a:pt x="248" y="171"/>
                  </a:lnTo>
                  <a:lnTo>
                    <a:pt x="286" y="161"/>
                  </a:lnTo>
                  <a:lnTo>
                    <a:pt x="315" y="161"/>
                  </a:lnTo>
                  <a:lnTo>
                    <a:pt x="343" y="152"/>
                  </a:lnTo>
                  <a:lnTo>
                    <a:pt x="363" y="143"/>
                  </a:lnTo>
                  <a:lnTo>
                    <a:pt x="381" y="132"/>
                  </a:lnTo>
                  <a:lnTo>
                    <a:pt x="400" y="113"/>
                  </a:lnTo>
                  <a:lnTo>
                    <a:pt x="410" y="104"/>
                  </a:lnTo>
                  <a:lnTo>
                    <a:pt x="419" y="95"/>
                  </a:lnTo>
                  <a:lnTo>
                    <a:pt x="419" y="76"/>
                  </a:lnTo>
                  <a:lnTo>
                    <a:pt x="419" y="66"/>
                  </a:lnTo>
                  <a:lnTo>
                    <a:pt x="410" y="48"/>
                  </a:lnTo>
                  <a:lnTo>
                    <a:pt x="400" y="37"/>
                  </a:lnTo>
                  <a:lnTo>
                    <a:pt x="381" y="28"/>
                  </a:lnTo>
                  <a:lnTo>
                    <a:pt x="352" y="18"/>
                  </a:lnTo>
                  <a:lnTo>
                    <a:pt x="333" y="9"/>
                  </a:lnTo>
                  <a:lnTo>
                    <a:pt x="305" y="9"/>
                  </a:lnTo>
                  <a:lnTo>
                    <a:pt x="277" y="9"/>
                  </a:lnTo>
                  <a:lnTo>
                    <a:pt x="238" y="0"/>
                  </a:lnTo>
                  <a:lnTo>
                    <a:pt x="210" y="0"/>
                  </a:lnTo>
                  <a:lnTo>
                    <a:pt x="172" y="9"/>
                  </a:lnTo>
                  <a:lnTo>
                    <a:pt x="143" y="9"/>
                  </a:lnTo>
                  <a:lnTo>
                    <a:pt x="114" y="18"/>
                  </a:lnTo>
                  <a:lnTo>
                    <a:pt x="86" y="28"/>
                  </a:lnTo>
                  <a:lnTo>
                    <a:pt x="58" y="37"/>
                  </a:lnTo>
                  <a:lnTo>
                    <a:pt x="38" y="48"/>
                  </a:lnTo>
                  <a:lnTo>
                    <a:pt x="29" y="57"/>
                  </a:lnTo>
                  <a:lnTo>
                    <a:pt x="10" y="76"/>
                  </a:lnTo>
                  <a:lnTo>
                    <a:pt x="0" y="85"/>
                  </a:lnTo>
                  <a:lnTo>
                    <a:pt x="0" y="95"/>
                  </a:lnTo>
                  <a:lnTo>
                    <a:pt x="10" y="113"/>
                  </a:lnTo>
                  <a:lnTo>
                    <a:pt x="19" y="123"/>
                  </a:lnTo>
                  <a:lnTo>
                    <a:pt x="29" y="132"/>
                  </a:lnTo>
                  <a:lnTo>
                    <a:pt x="48" y="143"/>
                  </a:lnTo>
                  <a:lnTo>
                    <a:pt x="67" y="152"/>
                  </a:lnTo>
                  <a:lnTo>
                    <a:pt x="95" y="161"/>
                  </a:lnTo>
                  <a:lnTo>
                    <a:pt x="125" y="171"/>
                  </a:lnTo>
                  <a:lnTo>
                    <a:pt x="153" y="171"/>
                  </a:lnTo>
                  <a:lnTo>
                    <a:pt x="181" y="171"/>
                  </a:lnTo>
                  <a:lnTo>
                    <a:pt x="220" y="1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69" name="Freeform 286">
              <a:extLst>
                <a:ext uri="{FF2B5EF4-FFF2-40B4-BE49-F238E27FC236}">
                  <a16:creationId xmlns:a16="http://schemas.microsoft.com/office/drawing/2014/main" id="{08C9EF2F-A312-4D21-B761-41F278FA349E}"/>
                </a:ext>
              </a:extLst>
            </p:cNvPr>
            <p:cNvSpPr>
              <a:spLocks/>
            </p:cNvSpPr>
            <p:nvPr/>
          </p:nvSpPr>
          <p:spPr bwMode="auto">
            <a:xfrm>
              <a:off x="3053" y="2818"/>
              <a:ext cx="497" cy="140"/>
            </a:xfrm>
            <a:custGeom>
              <a:avLst/>
              <a:gdLst>
                <a:gd name="T0" fmla="*/ 121 w 1989"/>
                <a:gd name="T1" fmla="*/ 0 h 562"/>
                <a:gd name="T2" fmla="*/ 121 w 1989"/>
                <a:gd name="T3" fmla="*/ 0 h 562"/>
                <a:gd name="T4" fmla="*/ 121 w 1989"/>
                <a:gd name="T5" fmla="*/ 1 h 562"/>
                <a:gd name="T6" fmla="*/ 121 w 1989"/>
                <a:gd name="T7" fmla="*/ 1 h 562"/>
                <a:gd name="T8" fmla="*/ 121 w 1989"/>
                <a:gd name="T9" fmla="*/ 5 h 562"/>
                <a:gd name="T10" fmla="*/ 118 w 1989"/>
                <a:gd name="T11" fmla="*/ 9 h 562"/>
                <a:gd name="T12" fmla="*/ 115 w 1989"/>
                <a:gd name="T13" fmla="*/ 13 h 562"/>
                <a:gd name="T14" fmla="*/ 110 w 1989"/>
                <a:gd name="T15" fmla="*/ 16 h 562"/>
                <a:gd name="T16" fmla="*/ 104 w 1989"/>
                <a:gd name="T17" fmla="*/ 19 h 562"/>
                <a:gd name="T18" fmla="*/ 97 w 1989"/>
                <a:gd name="T19" fmla="*/ 22 h 562"/>
                <a:gd name="T20" fmla="*/ 88 w 1989"/>
                <a:gd name="T21" fmla="*/ 24 h 562"/>
                <a:gd name="T22" fmla="*/ 80 w 1989"/>
                <a:gd name="T23" fmla="*/ 26 h 562"/>
                <a:gd name="T24" fmla="*/ 70 w 1989"/>
                <a:gd name="T25" fmla="*/ 27 h 562"/>
                <a:gd name="T26" fmla="*/ 60 w 1989"/>
                <a:gd name="T27" fmla="*/ 28 h 562"/>
                <a:gd name="T28" fmla="*/ 52 w 1989"/>
                <a:gd name="T29" fmla="*/ 28 h 562"/>
                <a:gd name="T30" fmla="*/ 43 w 1989"/>
                <a:gd name="T31" fmla="*/ 28 h 562"/>
                <a:gd name="T32" fmla="*/ 36 w 1989"/>
                <a:gd name="T33" fmla="*/ 27 h 562"/>
                <a:gd name="T34" fmla="*/ 28 w 1989"/>
                <a:gd name="T35" fmla="*/ 26 h 562"/>
                <a:gd name="T36" fmla="*/ 22 w 1989"/>
                <a:gd name="T37" fmla="*/ 24 h 562"/>
                <a:gd name="T38" fmla="*/ 16 w 1989"/>
                <a:gd name="T39" fmla="*/ 22 h 562"/>
                <a:gd name="T40" fmla="*/ 11 w 1989"/>
                <a:gd name="T41" fmla="*/ 21 h 562"/>
                <a:gd name="T42" fmla="*/ 6 w 1989"/>
                <a:gd name="T43" fmla="*/ 18 h 562"/>
                <a:gd name="T44" fmla="*/ 3 w 1989"/>
                <a:gd name="T45" fmla="*/ 15 h 562"/>
                <a:gd name="T46" fmla="*/ 0 w 1989"/>
                <a:gd name="T47" fmla="*/ 12 h 562"/>
                <a:gd name="T48" fmla="*/ 1 w 1989"/>
                <a:gd name="T49" fmla="*/ 16 h 562"/>
                <a:gd name="T50" fmla="*/ 4 w 1989"/>
                <a:gd name="T51" fmla="*/ 20 h 562"/>
                <a:gd name="T52" fmla="*/ 8 w 1989"/>
                <a:gd name="T53" fmla="*/ 24 h 562"/>
                <a:gd name="T54" fmla="*/ 14 w 1989"/>
                <a:gd name="T55" fmla="*/ 27 h 562"/>
                <a:gd name="T56" fmla="*/ 20 w 1989"/>
                <a:gd name="T57" fmla="*/ 29 h 562"/>
                <a:gd name="T58" fmla="*/ 28 w 1989"/>
                <a:gd name="T59" fmla="*/ 31 h 562"/>
                <a:gd name="T60" fmla="*/ 36 w 1989"/>
                <a:gd name="T61" fmla="*/ 33 h 562"/>
                <a:gd name="T62" fmla="*/ 44 w 1989"/>
                <a:gd name="T63" fmla="*/ 34 h 562"/>
                <a:gd name="T64" fmla="*/ 53 w 1989"/>
                <a:gd name="T65" fmla="*/ 35 h 562"/>
                <a:gd name="T66" fmla="*/ 64 w 1989"/>
                <a:gd name="T67" fmla="*/ 35 h 562"/>
                <a:gd name="T68" fmla="*/ 74 w 1989"/>
                <a:gd name="T69" fmla="*/ 34 h 562"/>
                <a:gd name="T70" fmla="*/ 83 w 1989"/>
                <a:gd name="T71" fmla="*/ 32 h 562"/>
                <a:gd name="T72" fmla="*/ 91 w 1989"/>
                <a:gd name="T73" fmla="*/ 31 h 562"/>
                <a:gd name="T74" fmla="*/ 100 w 1989"/>
                <a:gd name="T75" fmla="*/ 28 h 562"/>
                <a:gd name="T76" fmla="*/ 107 w 1989"/>
                <a:gd name="T77" fmla="*/ 25 h 562"/>
                <a:gd name="T78" fmla="*/ 113 w 1989"/>
                <a:gd name="T79" fmla="*/ 22 h 562"/>
                <a:gd name="T80" fmla="*/ 118 w 1989"/>
                <a:gd name="T81" fmla="*/ 18 h 562"/>
                <a:gd name="T82" fmla="*/ 121 w 1989"/>
                <a:gd name="T83" fmla="*/ 15 h 562"/>
                <a:gd name="T84" fmla="*/ 124 w 1989"/>
                <a:gd name="T85" fmla="*/ 11 h 562"/>
                <a:gd name="T86" fmla="*/ 124 w 1989"/>
                <a:gd name="T87" fmla="*/ 7 h 562"/>
                <a:gd name="T88" fmla="*/ 124 w 1989"/>
                <a:gd name="T89" fmla="*/ 6 h 562"/>
                <a:gd name="T90" fmla="*/ 124 w 1989"/>
                <a:gd name="T91" fmla="*/ 5 h 562"/>
                <a:gd name="T92" fmla="*/ 124 w 1989"/>
                <a:gd name="T93" fmla="*/ 5 h 562"/>
                <a:gd name="T94" fmla="*/ 124 w 1989"/>
                <a:gd name="T95" fmla="*/ 4 h 562"/>
                <a:gd name="T96" fmla="*/ 123 w 1989"/>
                <a:gd name="T97" fmla="*/ 3 h 562"/>
                <a:gd name="T98" fmla="*/ 123 w 1989"/>
                <a:gd name="T99" fmla="*/ 2 h 562"/>
                <a:gd name="T100" fmla="*/ 122 w 1989"/>
                <a:gd name="T101" fmla="*/ 2 h 562"/>
                <a:gd name="T102" fmla="*/ 122 w 1989"/>
                <a:gd name="T103" fmla="*/ 1 h 562"/>
                <a:gd name="T104" fmla="*/ 121 w 1989"/>
                <a:gd name="T105" fmla="*/ 1 h 562"/>
                <a:gd name="T106" fmla="*/ 121 w 1989"/>
                <a:gd name="T107" fmla="*/ 0 h 5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89"/>
                <a:gd name="T163" fmla="*/ 0 h 562"/>
                <a:gd name="T164" fmla="*/ 1989 w 1989"/>
                <a:gd name="T165" fmla="*/ 562 h 5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89" h="562">
                  <a:moveTo>
                    <a:pt x="1932" y="0"/>
                  </a:moveTo>
                  <a:lnTo>
                    <a:pt x="1941" y="0"/>
                  </a:lnTo>
                  <a:lnTo>
                    <a:pt x="1941" y="11"/>
                  </a:lnTo>
                  <a:lnTo>
                    <a:pt x="1941" y="20"/>
                  </a:lnTo>
                  <a:lnTo>
                    <a:pt x="1932" y="86"/>
                  </a:lnTo>
                  <a:lnTo>
                    <a:pt x="1894" y="153"/>
                  </a:lnTo>
                  <a:lnTo>
                    <a:pt x="1837" y="210"/>
                  </a:lnTo>
                  <a:lnTo>
                    <a:pt x="1761" y="266"/>
                  </a:lnTo>
                  <a:lnTo>
                    <a:pt x="1666" y="314"/>
                  </a:lnTo>
                  <a:lnTo>
                    <a:pt x="1552" y="352"/>
                  </a:lnTo>
                  <a:lnTo>
                    <a:pt x="1418" y="391"/>
                  </a:lnTo>
                  <a:lnTo>
                    <a:pt x="1275" y="419"/>
                  </a:lnTo>
                  <a:lnTo>
                    <a:pt x="1123" y="439"/>
                  </a:lnTo>
                  <a:lnTo>
                    <a:pt x="961" y="457"/>
                  </a:lnTo>
                  <a:lnTo>
                    <a:pt x="828" y="457"/>
                  </a:lnTo>
                  <a:lnTo>
                    <a:pt x="695" y="448"/>
                  </a:lnTo>
                  <a:lnTo>
                    <a:pt x="571" y="439"/>
                  </a:lnTo>
                  <a:lnTo>
                    <a:pt x="457" y="419"/>
                  </a:lnTo>
                  <a:lnTo>
                    <a:pt x="352" y="391"/>
                  </a:lnTo>
                  <a:lnTo>
                    <a:pt x="257" y="361"/>
                  </a:lnTo>
                  <a:lnTo>
                    <a:pt x="171" y="333"/>
                  </a:lnTo>
                  <a:lnTo>
                    <a:pt x="104" y="296"/>
                  </a:lnTo>
                  <a:lnTo>
                    <a:pt x="48" y="248"/>
                  </a:lnTo>
                  <a:lnTo>
                    <a:pt x="0" y="201"/>
                  </a:lnTo>
                  <a:lnTo>
                    <a:pt x="19" y="266"/>
                  </a:lnTo>
                  <a:lnTo>
                    <a:pt x="67" y="324"/>
                  </a:lnTo>
                  <a:lnTo>
                    <a:pt x="132" y="381"/>
                  </a:lnTo>
                  <a:lnTo>
                    <a:pt x="219" y="428"/>
                  </a:lnTo>
                  <a:lnTo>
                    <a:pt x="323" y="467"/>
                  </a:lnTo>
                  <a:lnTo>
                    <a:pt x="448" y="504"/>
                  </a:lnTo>
                  <a:lnTo>
                    <a:pt x="571" y="534"/>
                  </a:lnTo>
                  <a:lnTo>
                    <a:pt x="714" y="552"/>
                  </a:lnTo>
                  <a:lnTo>
                    <a:pt x="857" y="562"/>
                  </a:lnTo>
                  <a:lnTo>
                    <a:pt x="1019" y="562"/>
                  </a:lnTo>
                  <a:lnTo>
                    <a:pt x="1180" y="543"/>
                  </a:lnTo>
                  <a:lnTo>
                    <a:pt x="1333" y="523"/>
                  </a:lnTo>
                  <a:lnTo>
                    <a:pt x="1465" y="495"/>
                  </a:lnTo>
                  <a:lnTo>
                    <a:pt x="1599" y="457"/>
                  </a:lnTo>
                  <a:lnTo>
                    <a:pt x="1714" y="409"/>
                  </a:lnTo>
                  <a:lnTo>
                    <a:pt x="1809" y="352"/>
                  </a:lnTo>
                  <a:lnTo>
                    <a:pt x="1885" y="296"/>
                  </a:lnTo>
                  <a:lnTo>
                    <a:pt x="1941" y="238"/>
                  </a:lnTo>
                  <a:lnTo>
                    <a:pt x="1980" y="182"/>
                  </a:lnTo>
                  <a:lnTo>
                    <a:pt x="1989" y="115"/>
                  </a:lnTo>
                  <a:lnTo>
                    <a:pt x="1989" y="95"/>
                  </a:lnTo>
                  <a:lnTo>
                    <a:pt x="1980" y="86"/>
                  </a:lnTo>
                  <a:lnTo>
                    <a:pt x="1980" y="76"/>
                  </a:lnTo>
                  <a:lnTo>
                    <a:pt x="1980" y="67"/>
                  </a:lnTo>
                  <a:lnTo>
                    <a:pt x="1970" y="58"/>
                  </a:lnTo>
                  <a:lnTo>
                    <a:pt x="1970" y="39"/>
                  </a:lnTo>
                  <a:lnTo>
                    <a:pt x="1961" y="29"/>
                  </a:lnTo>
                  <a:lnTo>
                    <a:pt x="1952" y="20"/>
                  </a:lnTo>
                  <a:lnTo>
                    <a:pt x="1941" y="11"/>
                  </a:lnTo>
                  <a:lnTo>
                    <a:pt x="1932"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0" name="Freeform 287">
              <a:extLst>
                <a:ext uri="{FF2B5EF4-FFF2-40B4-BE49-F238E27FC236}">
                  <a16:creationId xmlns:a16="http://schemas.microsoft.com/office/drawing/2014/main" id="{A881580C-2B0E-4D14-9290-BB24A68687DF}"/>
                </a:ext>
              </a:extLst>
            </p:cNvPr>
            <p:cNvSpPr>
              <a:spLocks/>
            </p:cNvSpPr>
            <p:nvPr/>
          </p:nvSpPr>
          <p:spPr bwMode="auto">
            <a:xfrm>
              <a:off x="3053" y="2758"/>
              <a:ext cx="497" cy="200"/>
            </a:xfrm>
            <a:custGeom>
              <a:avLst/>
              <a:gdLst>
                <a:gd name="T0" fmla="*/ 64 w 1989"/>
                <a:gd name="T1" fmla="*/ 50 h 799"/>
                <a:gd name="T2" fmla="*/ 73 w 1989"/>
                <a:gd name="T3" fmla="*/ 49 h 799"/>
                <a:gd name="T4" fmla="*/ 83 w 1989"/>
                <a:gd name="T5" fmla="*/ 48 h 799"/>
                <a:gd name="T6" fmla="*/ 91 w 1989"/>
                <a:gd name="T7" fmla="*/ 45 h 799"/>
                <a:gd name="T8" fmla="*/ 100 w 1989"/>
                <a:gd name="T9" fmla="*/ 43 h 799"/>
                <a:gd name="T10" fmla="*/ 107 w 1989"/>
                <a:gd name="T11" fmla="*/ 41 h 799"/>
                <a:gd name="T12" fmla="*/ 113 w 1989"/>
                <a:gd name="T13" fmla="*/ 37 h 799"/>
                <a:gd name="T14" fmla="*/ 118 w 1989"/>
                <a:gd name="T15" fmla="*/ 33 h 799"/>
                <a:gd name="T16" fmla="*/ 121 w 1989"/>
                <a:gd name="T17" fmla="*/ 30 h 799"/>
                <a:gd name="T18" fmla="*/ 124 w 1989"/>
                <a:gd name="T19" fmla="*/ 26 h 799"/>
                <a:gd name="T20" fmla="*/ 124 w 1989"/>
                <a:gd name="T21" fmla="*/ 22 h 799"/>
                <a:gd name="T22" fmla="*/ 123 w 1989"/>
                <a:gd name="T23" fmla="*/ 18 h 799"/>
                <a:gd name="T24" fmla="*/ 121 w 1989"/>
                <a:gd name="T25" fmla="*/ 14 h 799"/>
                <a:gd name="T26" fmla="*/ 116 w 1989"/>
                <a:gd name="T27" fmla="*/ 11 h 799"/>
                <a:gd name="T28" fmla="*/ 111 w 1989"/>
                <a:gd name="T29" fmla="*/ 8 h 799"/>
                <a:gd name="T30" fmla="*/ 105 w 1989"/>
                <a:gd name="T31" fmla="*/ 6 h 799"/>
                <a:gd name="T32" fmla="*/ 97 w 1989"/>
                <a:gd name="T33" fmla="*/ 3 h 799"/>
                <a:gd name="T34" fmla="*/ 89 w 1989"/>
                <a:gd name="T35" fmla="*/ 1 h 799"/>
                <a:gd name="T36" fmla="*/ 80 w 1989"/>
                <a:gd name="T37" fmla="*/ 1 h 799"/>
                <a:gd name="T38" fmla="*/ 71 w 1989"/>
                <a:gd name="T39" fmla="*/ 0 h 799"/>
                <a:gd name="T40" fmla="*/ 61 w 1989"/>
                <a:gd name="T41" fmla="*/ 0 h 799"/>
                <a:gd name="T42" fmla="*/ 50 w 1989"/>
                <a:gd name="T43" fmla="*/ 1 h 799"/>
                <a:gd name="T44" fmla="*/ 41 w 1989"/>
                <a:gd name="T45" fmla="*/ 3 h 799"/>
                <a:gd name="T46" fmla="*/ 33 w 1989"/>
                <a:gd name="T47" fmla="*/ 4 h 799"/>
                <a:gd name="T48" fmla="*/ 24 w 1989"/>
                <a:gd name="T49" fmla="*/ 7 h 799"/>
                <a:gd name="T50" fmla="*/ 17 w 1989"/>
                <a:gd name="T51" fmla="*/ 10 h 799"/>
                <a:gd name="T52" fmla="*/ 11 w 1989"/>
                <a:gd name="T53" fmla="*/ 13 h 799"/>
                <a:gd name="T54" fmla="*/ 6 w 1989"/>
                <a:gd name="T55" fmla="*/ 17 h 799"/>
                <a:gd name="T56" fmla="*/ 3 w 1989"/>
                <a:gd name="T57" fmla="*/ 20 h 799"/>
                <a:gd name="T58" fmla="*/ 0 w 1989"/>
                <a:gd name="T59" fmla="*/ 24 h 799"/>
                <a:gd name="T60" fmla="*/ 0 w 1989"/>
                <a:gd name="T61" fmla="*/ 28 h 799"/>
                <a:gd name="T62" fmla="*/ 1 w 1989"/>
                <a:gd name="T63" fmla="*/ 32 h 799"/>
                <a:gd name="T64" fmla="*/ 3 w 1989"/>
                <a:gd name="T65" fmla="*/ 36 h 799"/>
                <a:gd name="T66" fmla="*/ 8 w 1989"/>
                <a:gd name="T67" fmla="*/ 39 h 799"/>
                <a:gd name="T68" fmla="*/ 13 w 1989"/>
                <a:gd name="T69" fmla="*/ 42 h 799"/>
                <a:gd name="T70" fmla="*/ 19 w 1989"/>
                <a:gd name="T71" fmla="*/ 45 h 799"/>
                <a:gd name="T72" fmla="*/ 27 w 1989"/>
                <a:gd name="T73" fmla="*/ 47 h 799"/>
                <a:gd name="T74" fmla="*/ 34 w 1989"/>
                <a:gd name="T75" fmla="*/ 48 h 799"/>
                <a:gd name="T76" fmla="*/ 44 w 1989"/>
                <a:gd name="T77" fmla="*/ 49 h 799"/>
                <a:gd name="T78" fmla="*/ 53 w 1989"/>
                <a:gd name="T79" fmla="*/ 50 h 799"/>
                <a:gd name="T80" fmla="*/ 64 w 1989"/>
                <a:gd name="T81" fmla="*/ 50 h 7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9"/>
                <a:gd name="T124" fmla="*/ 0 h 799"/>
                <a:gd name="T125" fmla="*/ 1989 w 1989"/>
                <a:gd name="T126" fmla="*/ 799 h 7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9" h="799">
                  <a:moveTo>
                    <a:pt x="1019" y="799"/>
                  </a:moveTo>
                  <a:lnTo>
                    <a:pt x="1171" y="780"/>
                  </a:lnTo>
                  <a:lnTo>
                    <a:pt x="1323" y="760"/>
                  </a:lnTo>
                  <a:lnTo>
                    <a:pt x="1465" y="723"/>
                  </a:lnTo>
                  <a:lnTo>
                    <a:pt x="1599" y="685"/>
                  </a:lnTo>
                  <a:lnTo>
                    <a:pt x="1714" y="646"/>
                  </a:lnTo>
                  <a:lnTo>
                    <a:pt x="1809" y="589"/>
                  </a:lnTo>
                  <a:lnTo>
                    <a:pt x="1885" y="533"/>
                  </a:lnTo>
                  <a:lnTo>
                    <a:pt x="1941" y="475"/>
                  </a:lnTo>
                  <a:lnTo>
                    <a:pt x="1980" y="408"/>
                  </a:lnTo>
                  <a:lnTo>
                    <a:pt x="1989" y="352"/>
                  </a:lnTo>
                  <a:lnTo>
                    <a:pt x="1970" y="285"/>
                  </a:lnTo>
                  <a:lnTo>
                    <a:pt x="1932" y="228"/>
                  </a:lnTo>
                  <a:lnTo>
                    <a:pt x="1865" y="170"/>
                  </a:lnTo>
                  <a:lnTo>
                    <a:pt x="1779" y="123"/>
                  </a:lnTo>
                  <a:lnTo>
                    <a:pt x="1684" y="86"/>
                  </a:lnTo>
                  <a:lnTo>
                    <a:pt x="1561" y="47"/>
                  </a:lnTo>
                  <a:lnTo>
                    <a:pt x="1428" y="19"/>
                  </a:lnTo>
                  <a:lnTo>
                    <a:pt x="1285" y="10"/>
                  </a:lnTo>
                  <a:lnTo>
                    <a:pt x="1132" y="0"/>
                  </a:lnTo>
                  <a:lnTo>
                    <a:pt x="971" y="0"/>
                  </a:lnTo>
                  <a:lnTo>
                    <a:pt x="809" y="19"/>
                  </a:lnTo>
                  <a:lnTo>
                    <a:pt x="656" y="38"/>
                  </a:lnTo>
                  <a:lnTo>
                    <a:pt x="524" y="66"/>
                  </a:lnTo>
                  <a:lnTo>
                    <a:pt x="390" y="105"/>
                  </a:lnTo>
                  <a:lnTo>
                    <a:pt x="275" y="153"/>
                  </a:lnTo>
                  <a:lnTo>
                    <a:pt x="180" y="209"/>
                  </a:lnTo>
                  <a:lnTo>
                    <a:pt x="104" y="266"/>
                  </a:lnTo>
                  <a:lnTo>
                    <a:pt x="48" y="323"/>
                  </a:lnTo>
                  <a:lnTo>
                    <a:pt x="9" y="380"/>
                  </a:lnTo>
                  <a:lnTo>
                    <a:pt x="0" y="447"/>
                  </a:lnTo>
                  <a:lnTo>
                    <a:pt x="19" y="514"/>
                  </a:lnTo>
                  <a:lnTo>
                    <a:pt x="57" y="570"/>
                  </a:lnTo>
                  <a:lnTo>
                    <a:pt x="123" y="628"/>
                  </a:lnTo>
                  <a:lnTo>
                    <a:pt x="210" y="676"/>
                  </a:lnTo>
                  <a:lnTo>
                    <a:pt x="305" y="713"/>
                  </a:lnTo>
                  <a:lnTo>
                    <a:pt x="428" y="751"/>
                  </a:lnTo>
                  <a:lnTo>
                    <a:pt x="552" y="771"/>
                  </a:lnTo>
                  <a:lnTo>
                    <a:pt x="704" y="789"/>
                  </a:lnTo>
                  <a:lnTo>
                    <a:pt x="857" y="799"/>
                  </a:lnTo>
                  <a:lnTo>
                    <a:pt x="1019" y="79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71" name="Freeform 288">
              <a:extLst>
                <a:ext uri="{FF2B5EF4-FFF2-40B4-BE49-F238E27FC236}">
                  <a16:creationId xmlns:a16="http://schemas.microsoft.com/office/drawing/2014/main" id="{6FA82C35-A92C-4FB8-8B64-93A27B6B3445}"/>
                </a:ext>
              </a:extLst>
            </p:cNvPr>
            <p:cNvSpPr>
              <a:spLocks/>
            </p:cNvSpPr>
            <p:nvPr/>
          </p:nvSpPr>
          <p:spPr bwMode="auto">
            <a:xfrm>
              <a:off x="629" y="1905"/>
              <a:ext cx="480" cy="228"/>
            </a:xfrm>
            <a:custGeom>
              <a:avLst/>
              <a:gdLst>
                <a:gd name="T0" fmla="*/ 54 w 1923"/>
                <a:gd name="T1" fmla="*/ 52 h 914"/>
                <a:gd name="T2" fmla="*/ 63 w 1923"/>
                <a:gd name="T3" fmla="*/ 54 h 914"/>
                <a:gd name="T4" fmla="*/ 73 w 1923"/>
                <a:gd name="T5" fmla="*/ 56 h 914"/>
                <a:gd name="T6" fmla="*/ 82 w 1923"/>
                <a:gd name="T7" fmla="*/ 56 h 914"/>
                <a:gd name="T8" fmla="*/ 90 w 1923"/>
                <a:gd name="T9" fmla="*/ 57 h 914"/>
                <a:gd name="T10" fmla="*/ 98 w 1923"/>
                <a:gd name="T11" fmla="*/ 56 h 914"/>
                <a:gd name="T12" fmla="*/ 104 w 1923"/>
                <a:gd name="T13" fmla="*/ 54 h 914"/>
                <a:gd name="T14" fmla="*/ 110 w 1923"/>
                <a:gd name="T15" fmla="*/ 53 h 914"/>
                <a:gd name="T16" fmla="*/ 115 w 1923"/>
                <a:gd name="T17" fmla="*/ 50 h 914"/>
                <a:gd name="T18" fmla="*/ 118 w 1923"/>
                <a:gd name="T19" fmla="*/ 47 h 914"/>
                <a:gd name="T20" fmla="*/ 120 w 1923"/>
                <a:gd name="T21" fmla="*/ 44 h 914"/>
                <a:gd name="T22" fmla="*/ 120 w 1923"/>
                <a:gd name="T23" fmla="*/ 40 h 914"/>
                <a:gd name="T24" fmla="*/ 119 w 1923"/>
                <a:gd name="T25" fmla="*/ 35 h 914"/>
                <a:gd name="T26" fmla="*/ 116 w 1923"/>
                <a:gd name="T27" fmla="*/ 31 h 914"/>
                <a:gd name="T28" fmla="*/ 112 w 1923"/>
                <a:gd name="T29" fmla="*/ 27 h 914"/>
                <a:gd name="T30" fmla="*/ 107 w 1923"/>
                <a:gd name="T31" fmla="*/ 22 h 914"/>
                <a:gd name="T32" fmla="*/ 100 w 1923"/>
                <a:gd name="T33" fmla="*/ 18 h 914"/>
                <a:gd name="T34" fmla="*/ 93 w 1923"/>
                <a:gd name="T35" fmla="*/ 14 h 914"/>
                <a:gd name="T36" fmla="*/ 85 w 1923"/>
                <a:gd name="T37" fmla="*/ 10 h 914"/>
                <a:gd name="T38" fmla="*/ 76 w 1923"/>
                <a:gd name="T39" fmla="*/ 7 h 914"/>
                <a:gd name="T40" fmla="*/ 66 w 1923"/>
                <a:gd name="T41" fmla="*/ 4 h 914"/>
                <a:gd name="T42" fmla="*/ 56 w 1923"/>
                <a:gd name="T43" fmla="*/ 2 h 914"/>
                <a:gd name="T44" fmla="*/ 47 w 1923"/>
                <a:gd name="T45" fmla="*/ 1 h 914"/>
                <a:gd name="T46" fmla="*/ 38 w 1923"/>
                <a:gd name="T47" fmla="*/ 0 h 914"/>
                <a:gd name="T48" fmla="*/ 30 w 1923"/>
                <a:gd name="T49" fmla="*/ 0 h 914"/>
                <a:gd name="T50" fmla="*/ 22 w 1923"/>
                <a:gd name="T51" fmla="*/ 1 h 914"/>
                <a:gd name="T52" fmla="*/ 15 w 1923"/>
                <a:gd name="T53" fmla="*/ 2 h 914"/>
                <a:gd name="T54" fmla="*/ 9 w 1923"/>
                <a:gd name="T55" fmla="*/ 3 h 914"/>
                <a:gd name="T56" fmla="*/ 5 w 1923"/>
                <a:gd name="T57" fmla="*/ 6 h 914"/>
                <a:gd name="T58" fmla="*/ 2 w 1923"/>
                <a:gd name="T59" fmla="*/ 9 h 914"/>
                <a:gd name="T60" fmla="*/ 0 w 1923"/>
                <a:gd name="T61" fmla="*/ 13 h 914"/>
                <a:gd name="T62" fmla="*/ 0 w 1923"/>
                <a:gd name="T63" fmla="*/ 17 h 914"/>
                <a:gd name="T64" fmla="*/ 1 w 1923"/>
                <a:gd name="T65" fmla="*/ 21 h 914"/>
                <a:gd name="T66" fmla="*/ 3 w 1923"/>
                <a:gd name="T67" fmla="*/ 25 h 914"/>
                <a:gd name="T68" fmla="*/ 8 w 1923"/>
                <a:gd name="T69" fmla="*/ 30 h 914"/>
                <a:gd name="T70" fmla="*/ 13 w 1923"/>
                <a:gd name="T71" fmla="*/ 34 h 914"/>
                <a:gd name="T72" fmla="*/ 19 w 1923"/>
                <a:gd name="T73" fmla="*/ 38 h 914"/>
                <a:gd name="T74" fmla="*/ 27 w 1923"/>
                <a:gd name="T75" fmla="*/ 43 h 914"/>
                <a:gd name="T76" fmla="*/ 35 w 1923"/>
                <a:gd name="T77" fmla="*/ 46 h 914"/>
                <a:gd name="T78" fmla="*/ 44 w 1923"/>
                <a:gd name="T79" fmla="*/ 49 h 914"/>
                <a:gd name="T80" fmla="*/ 54 w 1923"/>
                <a:gd name="T81" fmla="*/ 52 h 9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23"/>
                <a:gd name="T124" fmla="*/ 0 h 914"/>
                <a:gd name="T125" fmla="*/ 1923 w 1923"/>
                <a:gd name="T126" fmla="*/ 914 h 9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23" h="914">
                  <a:moveTo>
                    <a:pt x="866" y="837"/>
                  </a:moveTo>
                  <a:lnTo>
                    <a:pt x="1019" y="875"/>
                  </a:lnTo>
                  <a:lnTo>
                    <a:pt x="1171" y="895"/>
                  </a:lnTo>
                  <a:lnTo>
                    <a:pt x="1314" y="904"/>
                  </a:lnTo>
                  <a:lnTo>
                    <a:pt x="1447" y="914"/>
                  </a:lnTo>
                  <a:lnTo>
                    <a:pt x="1571" y="904"/>
                  </a:lnTo>
                  <a:lnTo>
                    <a:pt x="1675" y="875"/>
                  </a:lnTo>
                  <a:lnTo>
                    <a:pt x="1770" y="847"/>
                  </a:lnTo>
                  <a:lnTo>
                    <a:pt x="1846" y="809"/>
                  </a:lnTo>
                  <a:lnTo>
                    <a:pt x="1894" y="761"/>
                  </a:lnTo>
                  <a:lnTo>
                    <a:pt x="1923" y="705"/>
                  </a:lnTo>
                  <a:lnTo>
                    <a:pt x="1923" y="638"/>
                  </a:lnTo>
                  <a:lnTo>
                    <a:pt x="1904" y="562"/>
                  </a:lnTo>
                  <a:lnTo>
                    <a:pt x="1856" y="495"/>
                  </a:lnTo>
                  <a:lnTo>
                    <a:pt x="1799" y="428"/>
                  </a:lnTo>
                  <a:lnTo>
                    <a:pt x="1714" y="352"/>
                  </a:lnTo>
                  <a:lnTo>
                    <a:pt x="1608" y="286"/>
                  </a:lnTo>
                  <a:lnTo>
                    <a:pt x="1495" y="229"/>
                  </a:lnTo>
                  <a:lnTo>
                    <a:pt x="1361" y="162"/>
                  </a:lnTo>
                  <a:lnTo>
                    <a:pt x="1218" y="115"/>
                  </a:lnTo>
                  <a:lnTo>
                    <a:pt x="1056" y="67"/>
                  </a:lnTo>
                  <a:lnTo>
                    <a:pt x="904" y="39"/>
                  </a:lnTo>
                  <a:lnTo>
                    <a:pt x="753" y="11"/>
                  </a:lnTo>
                  <a:lnTo>
                    <a:pt x="610" y="0"/>
                  </a:lnTo>
                  <a:lnTo>
                    <a:pt x="476" y="0"/>
                  </a:lnTo>
                  <a:lnTo>
                    <a:pt x="353" y="11"/>
                  </a:lnTo>
                  <a:lnTo>
                    <a:pt x="247" y="30"/>
                  </a:lnTo>
                  <a:lnTo>
                    <a:pt x="152" y="58"/>
                  </a:lnTo>
                  <a:lnTo>
                    <a:pt x="76" y="95"/>
                  </a:lnTo>
                  <a:lnTo>
                    <a:pt x="28" y="143"/>
                  </a:lnTo>
                  <a:lnTo>
                    <a:pt x="0" y="210"/>
                  </a:lnTo>
                  <a:lnTo>
                    <a:pt x="0" y="277"/>
                  </a:lnTo>
                  <a:lnTo>
                    <a:pt x="19" y="343"/>
                  </a:lnTo>
                  <a:lnTo>
                    <a:pt x="57" y="409"/>
                  </a:lnTo>
                  <a:lnTo>
                    <a:pt x="124" y="476"/>
                  </a:lnTo>
                  <a:lnTo>
                    <a:pt x="210" y="552"/>
                  </a:lnTo>
                  <a:lnTo>
                    <a:pt x="314" y="618"/>
                  </a:lnTo>
                  <a:lnTo>
                    <a:pt x="428" y="685"/>
                  </a:lnTo>
                  <a:lnTo>
                    <a:pt x="562" y="742"/>
                  </a:lnTo>
                  <a:lnTo>
                    <a:pt x="705" y="789"/>
                  </a:lnTo>
                  <a:lnTo>
                    <a:pt x="866" y="83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2" name="Freeform 289">
              <a:extLst>
                <a:ext uri="{FF2B5EF4-FFF2-40B4-BE49-F238E27FC236}">
                  <a16:creationId xmlns:a16="http://schemas.microsoft.com/office/drawing/2014/main" id="{9C3A96D5-7B29-436B-A229-3D8A65626C2B}"/>
                </a:ext>
              </a:extLst>
            </p:cNvPr>
            <p:cNvSpPr>
              <a:spLocks/>
            </p:cNvSpPr>
            <p:nvPr/>
          </p:nvSpPr>
          <p:spPr bwMode="auto">
            <a:xfrm>
              <a:off x="714" y="1915"/>
              <a:ext cx="241" cy="114"/>
            </a:xfrm>
            <a:custGeom>
              <a:avLst/>
              <a:gdLst>
                <a:gd name="T0" fmla="*/ 27 w 963"/>
                <a:gd name="T1" fmla="*/ 26 h 456"/>
                <a:gd name="T2" fmla="*/ 32 w 963"/>
                <a:gd name="T3" fmla="*/ 27 h 456"/>
                <a:gd name="T4" fmla="*/ 37 w 963"/>
                <a:gd name="T5" fmla="*/ 28 h 456"/>
                <a:gd name="T6" fmla="*/ 41 w 963"/>
                <a:gd name="T7" fmla="*/ 28 h 456"/>
                <a:gd name="T8" fmla="*/ 45 w 963"/>
                <a:gd name="T9" fmla="*/ 29 h 456"/>
                <a:gd name="T10" fmla="*/ 50 w 963"/>
                <a:gd name="T11" fmla="*/ 28 h 456"/>
                <a:gd name="T12" fmla="*/ 53 w 963"/>
                <a:gd name="T13" fmla="*/ 27 h 456"/>
                <a:gd name="T14" fmla="*/ 55 w 963"/>
                <a:gd name="T15" fmla="*/ 26 h 456"/>
                <a:gd name="T16" fmla="*/ 58 w 963"/>
                <a:gd name="T17" fmla="*/ 25 h 456"/>
                <a:gd name="T18" fmla="*/ 60 w 963"/>
                <a:gd name="T19" fmla="*/ 24 h 456"/>
                <a:gd name="T20" fmla="*/ 60 w 963"/>
                <a:gd name="T21" fmla="*/ 22 h 456"/>
                <a:gd name="T22" fmla="*/ 60 w 963"/>
                <a:gd name="T23" fmla="*/ 20 h 456"/>
                <a:gd name="T24" fmla="*/ 60 w 963"/>
                <a:gd name="T25" fmla="*/ 17 h 456"/>
                <a:gd name="T26" fmla="*/ 58 w 963"/>
                <a:gd name="T27" fmla="*/ 16 h 456"/>
                <a:gd name="T28" fmla="*/ 56 w 963"/>
                <a:gd name="T29" fmla="*/ 13 h 456"/>
                <a:gd name="T30" fmla="*/ 54 w 963"/>
                <a:gd name="T31" fmla="*/ 11 h 456"/>
                <a:gd name="T32" fmla="*/ 51 w 963"/>
                <a:gd name="T33" fmla="*/ 9 h 456"/>
                <a:gd name="T34" fmla="*/ 47 w 963"/>
                <a:gd name="T35" fmla="*/ 7 h 456"/>
                <a:gd name="T36" fmla="*/ 42 w 963"/>
                <a:gd name="T37" fmla="*/ 5 h 456"/>
                <a:gd name="T38" fmla="*/ 38 w 963"/>
                <a:gd name="T39" fmla="*/ 4 h 456"/>
                <a:gd name="T40" fmla="*/ 34 w 963"/>
                <a:gd name="T41" fmla="*/ 2 h 456"/>
                <a:gd name="T42" fmla="*/ 28 w 963"/>
                <a:gd name="T43" fmla="*/ 1 h 456"/>
                <a:gd name="T44" fmla="*/ 23 w 963"/>
                <a:gd name="T45" fmla="*/ 0 h 456"/>
                <a:gd name="T46" fmla="*/ 19 w 963"/>
                <a:gd name="T47" fmla="*/ 0 h 456"/>
                <a:gd name="T48" fmla="*/ 15 w 963"/>
                <a:gd name="T49" fmla="*/ 0 h 456"/>
                <a:gd name="T50" fmla="*/ 11 w 963"/>
                <a:gd name="T51" fmla="*/ 0 h 456"/>
                <a:gd name="T52" fmla="*/ 8 w 963"/>
                <a:gd name="T53" fmla="*/ 1 h 456"/>
                <a:gd name="T54" fmla="*/ 5 w 963"/>
                <a:gd name="T55" fmla="*/ 2 h 456"/>
                <a:gd name="T56" fmla="*/ 3 w 963"/>
                <a:gd name="T57" fmla="*/ 3 h 456"/>
                <a:gd name="T58" fmla="*/ 1 w 963"/>
                <a:gd name="T59" fmla="*/ 4 h 456"/>
                <a:gd name="T60" fmla="*/ 0 w 963"/>
                <a:gd name="T61" fmla="*/ 7 h 456"/>
                <a:gd name="T62" fmla="*/ 0 w 963"/>
                <a:gd name="T63" fmla="*/ 8 h 456"/>
                <a:gd name="T64" fmla="*/ 1 w 963"/>
                <a:gd name="T65" fmla="*/ 11 h 456"/>
                <a:gd name="T66" fmla="*/ 2 w 963"/>
                <a:gd name="T67" fmla="*/ 13 h 456"/>
                <a:gd name="T68" fmla="*/ 4 w 963"/>
                <a:gd name="T69" fmla="*/ 15 h 456"/>
                <a:gd name="T70" fmla="*/ 7 w 963"/>
                <a:gd name="T71" fmla="*/ 17 h 456"/>
                <a:gd name="T72" fmla="*/ 10 w 963"/>
                <a:gd name="T73" fmla="*/ 19 h 456"/>
                <a:gd name="T74" fmla="*/ 14 w 963"/>
                <a:gd name="T75" fmla="*/ 22 h 456"/>
                <a:gd name="T76" fmla="*/ 18 w 963"/>
                <a:gd name="T77" fmla="*/ 23 h 456"/>
                <a:gd name="T78" fmla="*/ 22 w 963"/>
                <a:gd name="T79" fmla="*/ 24 h 456"/>
                <a:gd name="T80" fmla="*/ 27 w 963"/>
                <a:gd name="T81" fmla="*/ 26 h 4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63"/>
                <a:gd name="T124" fmla="*/ 0 h 456"/>
                <a:gd name="T125" fmla="*/ 963 w 963"/>
                <a:gd name="T126" fmla="*/ 456 h 4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63" h="456">
                  <a:moveTo>
                    <a:pt x="429" y="417"/>
                  </a:moveTo>
                  <a:lnTo>
                    <a:pt x="515" y="437"/>
                  </a:lnTo>
                  <a:lnTo>
                    <a:pt x="591" y="447"/>
                  </a:lnTo>
                  <a:lnTo>
                    <a:pt x="658" y="447"/>
                  </a:lnTo>
                  <a:lnTo>
                    <a:pt x="725" y="456"/>
                  </a:lnTo>
                  <a:lnTo>
                    <a:pt x="790" y="447"/>
                  </a:lnTo>
                  <a:lnTo>
                    <a:pt x="838" y="437"/>
                  </a:lnTo>
                  <a:lnTo>
                    <a:pt x="885" y="417"/>
                  </a:lnTo>
                  <a:lnTo>
                    <a:pt x="924" y="399"/>
                  </a:lnTo>
                  <a:lnTo>
                    <a:pt x="952" y="380"/>
                  </a:lnTo>
                  <a:lnTo>
                    <a:pt x="963" y="352"/>
                  </a:lnTo>
                  <a:lnTo>
                    <a:pt x="963" y="313"/>
                  </a:lnTo>
                  <a:lnTo>
                    <a:pt x="952" y="275"/>
                  </a:lnTo>
                  <a:lnTo>
                    <a:pt x="933" y="247"/>
                  </a:lnTo>
                  <a:lnTo>
                    <a:pt x="896" y="209"/>
                  </a:lnTo>
                  <a:lnTo>
                    <a:pt x="857" y="171"/>
                  </a:lnTo>
                  <a:lnTo>
                    <a:pt x="809" y="142"/>
                  </a:lnTo>
                  <a:lnTo>
                    <a:pt x="743" y="114"/>
                  </a:lnTo>
                  <a:lnTo>
                    <a:pt x="677" y="76"/>
                  </a:lnTo>
                  <a:lnTo>
                    <a:pt x="610" y="56"/>
                  </a:lnTo>
                  <a:lnTo>
                    <a:pt x="534" y="28"/>
                  </a:lnTo>
                  <a:lnTo>
                    <a:pt x="448" y="9"/>
                  </a:lnTo>
                  <a:lnTo>
                    <a:pt x="372" y="0"/>
                  </a:lnTo>
                  <a:lnTo>
                    <a:pt x="305" y="0"/>
                  </a:lnTo>
                  <a:lnTo>
                    <a:pt x="238" y="0"/>
                  </a:lnTo>
                  <a:lnTo>
                    <a:pt x="173" y="0"/>
                  </a:lnTo>
                  <a:lnTo>
                    <a:pt x="125" y="9"/>
                  </a:lnTo>
                  <a:lnTo>
                    <a:pt x="77" y="28"/>
                  </a:lnTo>
                  <a:lnTo>
                    <a:pt x="39" y="47"/>
                  </a:lnTo>
                  <a:lnTo>
                    <a:pt x="20" y="67"/>
                  </a:lnTo>
                  <a:lnTo>
                    <a:pt x="0" y="104"/>
                  </a:lnTo>
                  <a:lnTo>
                    <a:pt x="0" y="132"/>
                  </a:lnTo>
                  <a:lnTo>
                    <a:pt x="11" y="171"/>
                  </a:lnTo>
                  <a:lnTo>
                    <a:pt x="30" y="199"/>
                  </a:lnTo>
                  <a:lnTo>
                    <a:pt x="67" y="238"/>
                  </a:lnTo>
                  <a:lnTo>
                    <a:pt x="106" y="275"/>
                  </a:lnTo>
                  <a:lnTo>
                    <a:pt x="162" y="304"/>
                  </a:lnTo>
                  <a:lnTo>
                    <a:pt x="220" y="342"/>
                  </a:lnTo>
                  <a:lnTo>
                    <a:pt x="286" y="370"/>
                  </a:lnTo>
                  <a:lnTo>
                    <a:pt x="353" y="389"/>
                  </a:lnTo>
                  <a:lnTo>
                    <a:pt x="429" y="41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3" name="Freeform 290">
              <a:extLst>
                <a:ext uri="{FF2B5EF4-FFF2-40B4-BE49-F238E27FC236}">
                  <a16:creationId xmlns:a16="http://schemas.microsoft.com/office/drawing/2014/main" id="{5B506E7D-D87D-4226-B2BE-937870C5FACB}"/>
                </a:ext>
              </a:extLst>
            </p:cNvPr>
            <p:cNvSpPr>
              <a:spLocks/>
            </p:cNvSpPr>
            <p:nvPr/>
          </p:nvSpPr>
          <p:spPr bwMode="auto">
            <a:xfrm>
              <a:off x="726" y="1917"/>
              <a:ext cx="212" cy="100"/>
            </a:xfrm>
            <a:custGeom>
              <a:avLst/>
              <a:gdLst>
                <a:gd name="T0" fmla="*/ 53 w 848"/>
                <a:gd name="T1" fmla="*/ 20 h 399"/>
                <a:gd name="T2" fmla="*/ 53 w 848"/>
                <a:gd name="T3" fmla="*/ 18 h 399"/>
                <a:gd name="T4" fmla="*/ 52 w 848"/>
                <a:gd name="T5" fmla="*/ 16 h 399"/>
                <a:gd name="T6" fmla="*/ 51 w 848"/>
                <a:gd name="T7" fmla="*/ 14 h 399"/>
                <a:gd name="T8" fmla="*/ 50 w 848"/>
                <a:gd name="T9" fmla="*/ 12 h 399"/>
                <a:gd name="T10" fmla="*/ 47 w 848"/>
                <a:gd name="T11" fmla="*/ 10 h 399"/>
                <a:gd name="T12" fmla="*/ 44 w 848"/>
                <a:gd name="T13" fmla="*/ 8 h 399"/>
                <a:gd name="T14" fmla="*/ 41 w 848"/>
                <a:gd name="T15" fmla="*/ 7 h 399"/>
                <a:gd name="T16" fmla="*/ 38 w 848"/>
                <a:gd name="T17" fmla="*/ 5 h 399"/>
                <a:gd name="T18" fmla="*/ 34 w 848"/>
                <a:gd name="T19" fmla="*/ 3 h 399"/>
                <a:gd name="T20" fmla="*/ 29 w 848"/>
                <a:gd name="T21" fmla="*/ 2 h 399"/>
                <a:gd name="T22" fmla="*/ 25 w 848"/>
                <a:gd name="T23" fmla="*/ 1 h 399"/>
                <a:gd name="T24" fmla="*/ 21 w 848"/>
                <a:gd name="T25" fmla="*/ 1 h 399"/>
                <a:gd name="T26" fmla="*/ 17 w 848"/>
                <a:gd name="T27" fmla="*/ 0 h 399"/>
                <a:gd name="T28" fmla="*/ 13 w 848"/>
                <a:gd name="T29" fmla="*/ 0 h 399"/>
                <a:gd name="T30" fmla="*/ 10 w 848"/>
                <a:gd name="T31" fmla="*/ 0 h 399"/>
                <a:gd name="T32" fmla="*/ 7 w 848"/>
                <a:gd name="T33" fmla="*/ 1 h 399"/>
                <a:gd name="T34" fmla="*/ 4 w 848"/>
                <a:gd name="T35" fmla="*/ 2 h 399"/>
                <a:gd name="T36" fmla="*/ 2 w 848"/>
                <a:gd name="T37" fmla="*/ 3 h 399"/>
                <a:gd name="T38" fmla="*/ 1 w 848"/>
                <a:gd name="T39" fmla="*/ 4 h 399"/>
                <a:gd name="T40" fmla="*/ 0 w 848"/>
                <a:gd name="T41" fmla="*/ 6 h 399"/>
                <a:gd name="T42" fmla="*/ 0 w 848"/>
                <a:gd name="T43" fmla="*/ 8 h 399"/>
                <a:gd name="T44" fmla="*/ 1 w 848"/>
                <a:gd name="T45" fmla="*/ 10 h 399"/>
                <a:gd name="T46" fmla="*/ 2 w 848"/>
                <a:gd name="T47" fmla="*/ 11 h 399"/>
                <a:gd name="T48" fmla="*/ 4 w 848"/>
                <a:gd name="T49" fmla="*/ 13 h 399"/>
                <a:gd name="T50" fmla="*/ 6 w 848"/>
                <a:gd name="T51" fmla="*/ 16 h 399"/>
                <a:gd name="T52" fmla="*/ 9 w 848"/>
                <a:gd name="T53" fmla="*/ 17 h 399"/>
                <a:gd name="T54" fmla="*/ 12 w 848"/>
                <a:gd name="T55" fmla="*/ 19 h 399"/>
                <a:gd name="T56" fmla="*/ 16 w 848"/>
                <a:gd name="T57" fmla="*/ 20 h 399"/>
                <a:gd name="T58" fmla="*/ 20 w 848"/>
                <a:gd name="T59" fmla="*/ 22 h 399"/>
                <a:gd name="T60" fmla="*/ 24 w 848"/>
                <a:gd name="T61" fmla="*/ 23 h 399"/>
                <a:gd name="T62" fmla="*/ 28 w 848"/>
                <a:gd name="T63" fmla="*/ 25 h 399"/>
                <a:gd name="T64" fmla="*/ 32 w 848"/>
                <a:gd name="T65" fmla="*/ 25 h 399"/>
                <a:gd name="T66" fmla="*/ 36 w 848"/>
                <a:gd name="T67" fmla="*/ 25 h 399"/>
                <a:gd name="T68" fmla="*/ 40 w 848"/>
                <a:gd name="T69" fmla="*/ 25 h 399"/>
                <a:gd name="T70" fmla="*/ 44 w 848"/>
                <a:gd name="T71" fmla="*/ 25 h 399"/>
                <a:gd name="T72" fmla="*/ 47 w 848"/>
                <a:gd name="T73" fmla="*/ 25 h 399"/>
                <a:gd name="T74" fmla="*/ 49 w 848"/>
                <a:gd name="T75" fmla="*/ 24 h 399"/>
                <a:gd name="T76" fmla="*/ 51 w 848"/>
                <a:gd name="T77" fmla="*/ 23 h 399"/>
                <a:gd name="T78" fmla="*/ 52 w 848"/>
                <a:gd name="T79" fmla="*/ 21 h 399"/>
                <a:gd name="T80" fmla="*/ 53 w 848"/>
                <a:gd name="T81" fmla="*/ 20 h 3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8"/>
                <a:gd name="T124" fmla="*/ 0 h 399"/>
                <a:gd name="T125" fmla="*/ 848 w 848"/>
                <a:gd name="T126" fmla="*/ 399 h 3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8" h="399">
                  <a:moveTo>
                    <a:pt x="848" y="313"/>
                  </a:moveTo>
                  <a:lnTo>
                    <a:pt x="848" y="285"/>
                  </a:lnTo>
                  <a:lnTo>
                    <a:pt x="837" y="248"/>
                  </a:lnTo>
                  <a:lnTo>
                    <a:pt x="819" y="218"/>
                  </a:lnTo>
                  <a:lnTo>
                    <a:pt x="790" y="190"/>
                  </a:lnTo>
                  <a:lnTo>
                    <a:pt x="752" y="162"/>
                  </a:lnTo>
                  <a:lnTo>
                    <a:pt x="705" y="133"/>
                  </a:lnTo>
                  <a:lnTo>
                    <a:pt x="657" y="105"/>
                  </a:lnTo>
                  <a:lnTo>
                    <a:pt x="599" y="77"/>
                  </a:lnTo>
                  <a:lnTo>
                    <a:pt x="534" y="47"/>
                  </a:lnTo>
                  <a:lnTo>
                    <a:pt x="467" y="29"/>
                  </a:lnTo>
                  <a:lnTo>
                    <a:pt x="400" y="19"/>
                  </a:lnTo>
                  <a:lnTo>
                    <a:pt x="333" y="10"/>
                  </a:lnTo>
                  <a:lnTo>
                    <a:pt x="267" y="0"/>
                  </a:lnTo>
                  <a:lnTo>
                    <a:pt x="210" y="0"/>
                  </a:lnTo>
                  <a:lnTo>
                    <a:pt x="153" y="0"/>
                  </a:lnTo>
                  <a:lnTo>
                    <a:pt x="105" y="10"/>
                  </a:lnTo>
                  <a:lnTo>
                    <a:pt x="67" y="29"/>
                  </a:lnTo>
                  <a:lnTo>
                    <a:pt x="29" y="47"/>
                  </a:lnTo>
                  <a:lnTo>
                    <a:pt x="10" y="67"/>
                  </a:lnTo>
                  <a:lnTo>
                    <a:pt x="0" y="95"/>
                  </a:lnTo>
                  <a:lnTo>
                    <a:pt x="0" y="123"/>
                  </a:lnTo>
                  <a:lnTo>
                    <a:pt x="10" y="153"/>
                  </a:lnTo>
                  <a:lnTo>
                    <a:pt x="29" y="181"/>
                  </a:lnTo>
                  <a:lnTo>
                    <a:pt x="58" y="209"/>
                  </a:lnTo>
                  <a:lnTo>
                    <a:pt x="95" y="248"/>
                  </a:lnTo>
                  <a:lnTo>
                    <a:pt x="134" y="276"/>
                  </a:lnTo>
                  <a:lnTo>
                    <a:pt x="190" y="304"/>
                  </a:lnTo>
                  <a:lnTo>
                    <a:pt x="248" y="324"/>
                  </a:lnTo>
                  <a:lnTo>
                    <a:pt x="315" y="352"/>
                  </a:lnTo>
                  <a:lnTo>
                    <a:pt x="381" y="371"/>
                  </a:lnTo>
                  <a:lnTo>
                    <a:pt x="448" y="390"/>
                  </a:lnTo>
                  <a:lnTo>
                    <a:pt x="514" y="399"/>
                  </a:lnTo>
                  <a:lnTo>
                    <a:pt x="581" y="399"/>
                  </a:lnTo>
                  <a:lnTo>
                    <a:pt x="638" y="399"/>
                  </a:lnTo>
                  <a:lnTo>
                    <a:pt x="695" y="399"/>
                  </a:lnTo>
                  <a:lnTo>
                    <a:pt x="742" y="390"/>
                  </a:lnTo>
                  <a:lnTo>
                    <a:pt x="781" y="380"/>
                  </a:lnTo>
                  <a:lnTo>
                    <a:pt x="809" y="361"/>
                  </a:lnTo>
                  <a:lnTo>
                    <a:pt x="837" y="333"/>
                  </a:lnTo>
                  <a:lnTo>
                    <a:pt x="848" y="313"/>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4" name="Freeform 291">
              <a:extLst>
                <a:ext uri="{FF2B5EF4-FFF2-40B4-BE49-F238E27FC236}">
                  <a16:creationId xmlns:a16="http://schemas.microsoft.com/office/drawing/2014/main" id="{541C8F2F-980B-4026-AE5C-20EBDA6BDB6E}"/>
                </a:ext>
              </a:extLst>
            </p:cNvPr>
            <p:cNvSpPr>
              <a:spLocks/>
            </p:cNvSpPr>
            <p:nvPr/>
          </p:nvSpPr>
          <p:spPr bwMode="auto">
            <a:xfrm>
              <a:off x="736" y="1920"/>
              <a:ext cx="185" cy="87"/>
            </a:xfrm>
            <a:custGeom>
              <a:avLst/>
              <a:gdLst>
                <a:gd name="T0" fmla="*/ 46 w 743"/>
                <a:gd name="T1" fmla="*/ 17 h 351"/>
                <a:gd name="T2" fmla="*/ 46 w 743"/>
                <a:gd name="T3" fmla="*/ 15 h 351"/>
                <a:gd name="T4" fmla="*/ 46 w 743"/>
                <a:gd name="T5" fmla="*/ 13 h 351"/>
                <a:gd name="T6" fmla="*/ 45 w 743"/>
                <a:gd name="T7" fmla="*/ 12 h 351"/>
                <a:gd name="T8" fmla="*/ 43 w 743"/>
                <a:gd name="T9" fmla="*/ 10 h 351"/>
                <a:gd name="T10" fmla="*/ 41 w 743"/>
                <a:gd name="T11" fmla="*/ 9 h 351"/>
                <a:gd name="T12" fmla="*/ 38 w 743"/>
                <a:gd name="T13" fmla="*/ 7 h 351"/>
                <a:gd name="T14" fmla="*/ 36 w 743"/>
                <a:gd name="T15" fmla="*/ 6 h 351"/>
                <a:gd name="T16" fmla="*/ 32 w 743"/>
                <a:gd name="T17" fmla="*/ 4 h 351"/>
                <a:gd name="T18" fmla="*/ 30 w 743"/>
                <a:gd name="T19" fmla="*/ 3 h 351"/>
                <a:gd name="T20" fmla="*/ 25 w 743"/>
                <a:gd name="T21" fmla="*/ 2 h 351"/>
                <a:gd name="T22" fmla="*/ 22 w 743"/>
                <a:gd name="T23" fmla="*/ 1 h 351"/>
                <a:gd name="T24" fmla="*/ 18 w 743"/>
                <a:gd name="T25" fmla="*/ 0 h 351"/>
                <a:gd name="T26" fmla="*/ 15 w 743"/>
                <a:gd name="T27" fmla="*/ 0 h 351"/>
                <a:gd name="T28" fmla="*/ 12 w 743"/>
                <a:gd name="T29" fmla="*/ 0 h 351"/>
                <a:gd name="T30" fmla="*/ 9 w 743"/>
                <a:gd name="T31" fmla="*/ 0 h 351"/>
                <a:gd name="T32" fmla="*/ 6 w 743"/>
                <a:gd name="T33" fmla="*/ 1 h 351"/>
                <a:gd name="T34" fmla="*/ 4 w 743"/>
                <a:gd name="T35" fmla="*/ 2 h 351"/>
                <a:gd name="T36" fmla="*/ 2 w 743"/>
                <a:gd name="T37" fmla="*/ 2 h 351"/>
                <a:gd name="T38" fmla="*/ 1 w 743"/>
                <a:gd name="T39" fmla="*/ 3 h 351"/>
                <a:gd name="T40" fmla="*/ 0 w 743"/>
                <a:gd name="T41" fmla="*/ 5 h 351"/>
                <a:gd name="T42" fmla="*/ 0 w 743"/>
                <a:gd name="T43" fmla="*/ 6 h 351"/>
                <a:gd name="T44" fmla="*/ 0 w 743"/>
                <a:gd name="T45" fmla="*/ 8 h 351"/>
                <a:gd name="T46" fmla="*/ 2 w 743"/>
                <a:gd name="T47" fmla="*/ 10 h 351"/>
                <a:gd name="T48" fmla="*/ 3 w 743"/>
                <a:gd name="T49" fmla="*/ 12 h 351"/>
                <a:gd name="T50" fmla="*/ 5 w 743"/>
                <a:gd name="T51" fmla="*/ 13 h 351"/>
                <a:gd name="T52" fmla="*/ 8 w 743"/>
                <a:gd name="T53" fmla="*/ 15 h 351"/>
                <a:gd name="T54" fmla="*/ 11 w 743"/>
                <a:gd name="T55" fmla="*/ 16 h 351"/>
                <a:gd name="T56" fmla="*/ 14 w 743"/>
                <a:gd name="T57" fmla="*/ 18 h 351"/>
                <a:gd name="T58" fmla="*/ 17 w 743"/>
                <a:gd name="T59" fmla="*/ 19 h 351"/>
                <a:gd name="T60" fmla="*/ 21 w 743"/>
                <a:gd name="T61" fmla="*/ 20 h 351"/>
                <a:gd name="T62" fmla="*/ 25 w 743"/>
                <a:gd name="T63" fmla="*/ 21 h 351"/>
                <a:gd name="T64" fmla="*/ 28 w 743"/>
                <a:gd name="T65" fmla="*/ 22 h 351"/>
                <a:gd name="T66" fmla="*/ 32 w 743"/>
                <a:gd name="T67" fmla="*/ 22 h 351"/>
                <a:gd name="T68" fmla="*/ 35 w 743"/>
                <a:gd name="T69" fmla="*/ 22 h 351"/>
                <a:gd name="T70" fmla="*/ 38 w 743"/>
                <a:gd name="T71" fmla="*/ 22 h 351"/>
                <a:gd name="T72" fmla="*/ 40 w 743"/>
                <a:gd name="T73" fmla="*/ 21 h 351"/>
                <a:gd name="T74" fmla="*/ 43 w 743"/>
                <a:gd name="T75" fmla="*/ 21 h 351"/>
                <a:gd name="T76" fmla="*/ 44 w 743"/>
                <a:gd name="T77" fmla="*/ 19 h 351"/>
                <a:gd name="T78" fmla="*/ 46 w 743"/>
                <a:gd name="T79" fmla="*/ 18 h 351"/>
                <a:gd name="T80" fmla="*/ 46 w 743"/>
                <a:gd name="T81" fmla="*/ 17 h 35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3"/>
                <a:gd name="T124" fmla="*/ 0 h 351"/>
                <a:gd name="T125" fmla="*/ 743 w 743"/>
                <a:gd name="T126" fmla="*/ 351 h 35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3" h="351">
                  <a:moveTo>
                    <a:pt x="743" y="275"/>
                  </a:moveTo>
                  <a:lnTo>
                    <a:pt x="743" y="247"/>
                  </a:lnTo>
                  <a:lnTo>
                    <a:pt x="734" y="219"/>
                  </a:lnTo>
                  <a:lnTo>
                    <a:pt x="723" y="190"/>
                  </a:lnTo>
                  <a:lnTo>
                    <a:pt x="695" y="171"/>
                  </a:lnTo>
                  <a:lnTo>
                    <a:pt x="667" y="143"/>
                  </a:lnTo>
                  <a:lnTo>
                    <a:pt x="619" y="113"/>
                  </a:lnTo>
                  <a:lnTo>
                    <a:pt x="581" y="95"/>
                  </a:lnTo>
                  <a:lnTo>
                    <a:pt x="524" y="67"/>
                  </a:lnTo>
                  <a:lnTo>
                    <a:pt x="476" y="48"/>
                  </a:lnTo>
                  <a:lnTo>
                    <a:pt x="410" y="28"/>
                  </a:lnTo>
                  <a:lnTo>
                    <a:pt x="353" y="19"/>
                  </a:lnTo>
                  <a:lnTo>
                    <a:pt x="295" y="9"/>
                  </a:lnTo>
                  <a:lnTo>
                    <a:pt x="238" y="0"/>
                  </a:lnTo>
                  <a:lnTo>
                    <a:pt x="191" y="0"/>
                  </a:lnTo>
                  <a:lnTo>
                    <a:pt x="143" y="9"/>
                  </a:lnTo>
                  <a:lnTo>
                    <a:pt x="96" y="19"/>
                  </a:lnTo>
                  <a:lnTo>
                    <a:pt x="67" y="28"/>
                  </a:lnTo>
                  <a:lnTo>
                    <a:pt x="39" y="37"/>
                  </a:lnTo>
                  <a:lnTo>
                    <a:pt x="20" y="57"/>
                  </a:lnTo>
                  <a:lnTo>
                    <a:pt x="0" y="85"/>
                  </a:lnTo>
                  <a:lnTo>
                    <a:pt x="0" y="104"/>
                  </a:lnTo>
                  <a:lnTo>
                    <a:pt x="9" y="132"/>
                  </a:lnTo>
                  <a:lnTo>
                    <a:pt x="29" y="161"/>
                  </a:lnTo>
                  <a:lnTo>
                    <a:pt x="57" y="190"/>
                  </a:lnTo>
                  <a:lnTo>
                    <a:pt x="87" y="219"/>
                  </a:lnTo>
                  <a:lnTo>
                    <a:pt x="124" y="238"/>
                  </a:lnTo>
                  <a:lnTo>
                    <a:pt x="172" y="266"/>
                  </a:lnTo>
                  <a:lnTo>
                    <a:pt x="219" y="285"/>
                  </a:lnTo>
                  <a:lnTo>
                    <a:pt x="277" y="303"/>
                  </a:lnTo>
                  <a:lnTo>
                    <a:pt x="334" y="323"/>
                  </a:lnTo>
                  <a:lnTo>
                    <a:pt x="401" y="342"/>
                  </a:lnTo>
                  <a:lnTo>
                    <a:pt x="457" y="351"/>
                  </a:lnTo>
                  <a:lnTo>
                    <a:pt x="515" y="351"/>
                  </a:lnTo>
                  <a:lnTo>
                    <a:pt x="561" y="351"/>
                  </a:lnTo>
                  <a:lnTo>
                    <a:pt x="609" y="351"/>
                  </a:lnTo>
                  <a:lnTo>
                    <a:pt x="648" y="342"/>
                  </a:lnTo>
                  <a:lnTo>
                    <a:pt x="686" y="333"/>
                  </a:lnTo>
                  <a:lnTo>
                    <a:pt x="714" y="314"/>
                  </a:lnTo>
                  <a:lnTo>
                    <a:pt x="734" y="294"/>
                  </a:lnTo>
                  <a:lnTo>
                    <a:pt x="743" y="2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5" name="Freeform 292">
              <a:extLst>
                <a:ext uri="{FF2B5EF4-FFF2-40B4-BE49-F238E27FC236}">
                  <a16:creationId xmlns:a16="http://schemas.microsoft.com/office/drawing/2014/main" id="{538D7BA7-8A52-4EBF-BDA9-03291CBE1785}"/>
                </a:ext>
              </a:extLst>
            </p:cNvPr>
            <p:cNvSpPr>
              <a:spLocks/>
            </p:cNvSpPr>
            <p:nvPr/>
          </p:nvSpPr>
          <p:spPr bwMode="auto">
            <a:xfrm>
              <a:off x="748" y="1924"/>
              <a:ext cx="156" cy="74"/>
            </a:xfrm>
            <a:custGeom>
              <a:avLst/>
              <a:gdLst>
                <a:gd name="T0" fmla="*/ 39 w 628"/>
                <a:gd name="T1" fmla="*/ 14 h 295"/>
                <a:gd name="T2" fmla="*/ 39 w 628"/>
                <a:gd name="T3" fmla="*/ 13 h 295"/>
                <a:gd name="T4" fmla="*/ 39 w 628"/>
                <a:gd name="T5" fmla="*/ 11 h 295"/>
                <a:gd name="T6" fmla="*/ 38 w 628"/>
                <a:gd name="T7" fmla="*/ 10 h 295"/>
                <a:gd name="T8" fmla="*/ 37 w 628"/>
                <a:gd name="T9" fmla="*/ 8 h 295"/>
                <a:gd name="T10" fmla="*/ 35 w 628"/>
                <a:gd name="T11" fmla="*/ 7 h 295"/>
                <a:gd name="T12" fmla="*/ 32 w 628"/>
                <a:gd name="T13" fmla="*/ 6 h 295"/>
                <a:gd name="T14" fmla="*/ 30 w 628"/>
                <a:gd name="T15" fmla="*/ 5 h 295"/>
                <a:gd name="T16" fmla="*/ 28 w 628"/>
                <a:gd name="T17" fmla="*/ 4 h 295"/>
                <a:gd name="T18" fmla="*/ 25 w 628"/>
                <a:gd name="T19" fmla="*/ 3 h 295"/>
                <a:gd name="T20" fmla="*/ 22 w 628"/>
                <a:gd name="T21" fmla="*/ 1 h 295"/>
                <a:gd name="T22" fmla="*/ 18 w 628"/>
                <a:gd name="T23" fmla="*/ 1 h 295"/>
                <a:gd name="T24" fmla="*/ 15 w 628"/>
                <a:gd name="T25" fmla="*/ 0 h 295"/>
                <a:gd name="T26" fmla="*/ 12 w 628"/>
                <a:gd name="T27" fmla="*/ 0 h 295"/>
                <a:gd name="T28" fmla="*/ 9 w 628"/>
                <a:gd name="T29" fmla="*/ 0 h 295"/>
                <a:gd name="T30" fmla="*/ 7 w 628"/>
                <a:gd name="T31" fmla="*/ 0 h 295"/>
                <a:gd name="T32" fmla="*/ 5 w 628"/>
                <a:gd name="T33" fmla="*/ 1 h 295"/>
                <a:gd name="T34" fmla="*/ 3 w 628"/>
                <a:gd name="T35" fmla="*/ 1 h 295"/>
                <a:gd name="T36" fmla="*/ 2 w 628"/>
                <a:gd name="T37" fmla="*/ 2 h 295"/>
                <a:gd name="T38" fmla="*/ 0 w 628"/>
                <a:gd name="T39" fmla="*/ 3 h 295"/>
                <a:gd name="T40" fmla="*/ 0 w 628"/>
                <a:gd name="T41" fmla="*/ 4 h 295"/>
                <a:gd name="T42" fmla="*/ 0 w 628"/>
                <a:gd name="T43" fmla="*/ 5 h 295"/>
                <a:gd name="T44" fmla="*/ 0 w 628"/>
                <a:gd name="T45" fmla="*/ 7 h 295"/>
                <a:gd name="T46" fmla="*/ 1 w 628"/>
                <a:gd name="T47" fmla="*/ 8 h 295"/>
                <a:gd name="T48" fmla="*/ 3 w 628"/>
                <a:gd name="T49" fmla="*/ 10 h 295"/>
                <a:gd name="T50" fmla="*/ 4 w 628"/>
                <a:gd name="T51" fmla="*/ 11 h 295"/>
                <a:gd name="T52" fmla="*/ 6 w 628"/>
                <a:gd name="T53" fmla="*/ 13 h 295"/>
                <a:gd name="T54" fmla="*/ 9 w 628"/>
                <a:gd name="T55" fmla="*/ 14 h 295"/>
                <a:gd name="T56" fmla="*/ 11 w 628"/>
                <a:gd name="T57" fmla="*/ 15 h 295"/>
                <a:gd name="T58" fmla="*/ 14 w 628"/>
                <a:gd name="T59" fmla="*/ 16 h 295"/>
                <a:gd name="T60" fmla="*/ 18 w 628"/>
                <a:gd name="T61" fmla="*/ 17 h 295"/>
                <a:gd name="T62" fmla="*/ 21 w 628"/>
                <a:gd name="T63" fmla="*/ 18 h 295"/>
                <a:gd name="T64" fmla="*/ 24 w 628"/>
                <a:gd name="T65" fmla="*/ 19 h 295"/>
                <a:gd name="T66" fmla="*/ 26 w 628"/>
                <a:gd name="T67" fmla="*/ 19 h 295"/>
                <a:gd name="T68" fmla="*/ 29 w 628"/>
                <a:gd name="T69" fmla="*/ 19 h 295"/>
                <a:gd name="T70" fmla="*/ 32 w 628"/>
                <a:gd name="T71" fmla="*/ 19 h 295"/>
                <a:gd name="T72" fmla="*/ 34 w 628"/>
                <a:gd name="T73" fmla="*/ 18 h 295"/>
                <a:gd name="T74" fmla="*/ 36 w 628"/>
                <a:gd name="T75" fmla="*/ 17 h 295"/>
                <a:gd name="T76" fmla="*/ 37 w 628"/>
                <a:gd name="T77" fmla="*/ 17 h 295"/>
                <a:gd name="T78" fmla="*/ 38 w 628"/>
                <a:gd name="T79" fmla="*/ 16 h 295"/>
                <a:gd name="T80" fmla="*/ 39 w 628"/>
                <a:gd name="T81" fmla="*/ 14 h 2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
                <a:gd name="T124" fmla="*/ 0 h 295"/>
                <a:gd name="T125" fmla="*/ 628 w 628"/>
                <a:gd name="T126" fmla="*/ 295 h 2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 h="295">
                  <a:moveTo>
                    <a:pt x="628" y="228"/>
                  </a:moveTo>
                  <a:lnTo>
                    <a:pt x="628" y="209"/>
                  </a:lnTo>
                  <a:lnTo>
                    <a:pt x="628" y="180"/>
                  </a:lnTo>
                  <a:lnTo>
                    <a:pt x="609" y="161"/>
                  </a:lnTo>
                  <a:lnTo>
                    <a:pt x="591" y="133"/>
                  </a:lnTo>
                  <a:lnTo>
                    <a:pt x="561" y="113"/>
                  </a:lnTo>
                  <a:lnTo>
                    <a:pt x="524" y="94"/>
                  </a:lnTo>
                  <a:lnTo>
                    <a:pt x="485" y="76"/>
                  </a:lnTo>
                  <a:lnTo>
                    <a:pt x="448" y="57"/>
                  </a:lnTo>
                  <a:lnTo>
                    <a:pt x="400" y="38"/>
                  </a:lnTo>
                  <a:lnTo>
                    <a:pt x="353" y="18"/>
                  </a:lnTo>
                  <a:lnTo>
                    <a:pt x="295" y="9"/>
                  </a:lnTo>
                  <a:lnTo>
                    <a:pt x="247" y="0"/>
                  </a:lnTo>
                  <a:lnTo>
                    <a:pt x="199" y="0"/>
                  </a:lnTo>
                  <a:lnTo>
                    <a:pt x="152" y="0"/>
                  </a:lnTo>
                  <a:lnTo>
                    <a:pt x="115" y="0"/>
                  </a:lnTo>
                  <a:lnTo>
                    <a:pt x="86" y="9"/>
                  </a:lnTo>
                  <a:lnTo>
                    <a:pt x="48" y="18"/>
                  </a:lnTo>
                  <a:lnTo>
                    <a:pt x="28" y="29"/>
                  </a:lnTo>
                  <a:lnTo>
                    <a:pt x="9" y="48"/>
                  </a:lnTo>
                  <a:lnTo>
                    <a:pt x="0" y="66"/>
                  </a:lnTo>
                  <a:lnTo>
                    <a:pt x="0" y="85"/>
                  </a:lnTo>
                  <a:lnTo>
                    <a:pt x="9" y="104"/>
                  </a:lnTo>
                  <a:lnTo>
                    <a:pt x="19" y="133"/>
                  </a:lnTo>
                  <a:lnTo>
                    <a:pt x="48" y="152"/>
                  </a:lnTo>
                  <a:lnTo>
                    <a:pt x="67" y="180"/>
                  </a:lnTo>
                  <a:lnTo>
                    <a:pt x="104" y="200"/>
                  </a:lnTo>
                  <a:lnTo>
                    <a:pt x="143" y="219"/>
                  </a:lnTo>
                  <a:lnTo>
                    <a:pt x="181" y="237"/>
                  </a:lnTo>
                  <a:lnTo>
                    <a:pt x="229" y="256"/>
                  </a:lnTo>
                  <a:lnTo>
                    <a:pt x="286" y="275"/>
                  </a:lnTo>
                  <a:lnTo>
                    <a:pt x="333" y="284"/>
                  </a:lnTo>
                  <a:lnTo>
                    <a:pt x="381" y="295"/>
                  </a:lnTo>
                  <a:lnTo>
                    <a:pt x="428" y="295"/>
                  </a:lnTo>
                  <a:lnTo>
                    <a:pt x="476" y="295"/>
                  </a:lnTo>
                  <a:lnTo>
                    <a:pt x="513" y="295"/>
                  </a:lnTo>
                  <a:lnTo>
                    <a:pt x="552" y="284"/>
                  </a:lnTo>
                  <a:lnTo>
                    <a:pt x="580" y="275"/>
                  </a:lnTo>
                  <a:lnTo>
                    <a:pt x="600" y="266"/>
                  </a:lnTo>
                  <a:lnTo>
                    <a:pt x="619" y="247"/>
                  </a:lnTo>
                  <a:lnTo>
                    <a:pt x="628" y="22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6" name="Freeform 293">
              <a:extLst>
                <a:ext uri="{FF2B5EF4-FFF2-40B4-BE49-F238E27FC236}">
                  <a16:creationId xmlns:a16="http://schemas.microsoft.com/office/drawing/2014/main" id="{002DBC30-A182-4262-A5E4-76F81071E7C8}"/>
                </a:ext>
              </a:extLst>
            </p:cNvPr>
            <p:cNvSpPr>
              <a:spLocks/>
            </p:cNvSpPr>
            <p:nvPr/>
          </p:nvSpPr>
          <p:spPr bwMode="auto">
            <a:xfrm>
              <a:off x="759" y="1927"/>
              <a:ext cx="129" cy="61"/>
            </a:xfrm>
            <a:custGeom>
              <a:avLst/>
              <a:gdLst>
                <a:gd name="T0" fmla="*/ 32 w 513"/>
                <a:gd name="T1" fmla="*/ 12 h 247"/>
                <a:gd name="T2" fmla="*/ 32 w 513"/>
                <a:gd name="T3" fmla="*/ 10 h 247"/>
                <a:gd name="T4" fmla="*/ 32 w 513"/>
                <a:gd name="T5" fmla="*/ 9 h 247"/>
                <a:gd name="T6" fmla="*/ 31 w 513"/>
                <a:gd name="T7" fmla="*/ 8 h 247"/>
                <a:gd name="T8" fmla="*/ 31 w 513"/>
                <a:gd name="T9" fmla="*/ 7 h 247"/>
                <a:gd name="T10" fmla="*/ 29 w 513"/>
                <a:gd name="T11" fmla="*/ 6 h 247"/>
                <a:gd name="T12" fmla="*/ 27 w 513"/>
                <a:gd name="T13" fmla="*/ 5 h 247"/>
                <a:gd name="T14" fmla="*/ 25 w 513"/>
                <a:gd name="T15" fmla="*/ 4 h 247"/>
                <a:gd name="T16" fmla="*/ 23 w 513"/>
                <a:gd name="T17" fmla="*/ 3 h 247"/>
                <a:gd name="T18" fmla="*/ 20 w 513"/>
                <a:gd name="T19" fmla="*/ 2 h 247"/>
                <a:gd name="T20" fmla="*/ 18 w 513"/>
                <a:gd name="T21" fmla="*/ 1 h 247"/>
                <a:gd name="T22" fmla="*/ 15 w 513"/>
                <a:gd name="T23" fmla="*/ 0 h 247"/>
                <a:gd name="T24" fmla="*/ 13 w 513"/>
                <a:gd name="T25" fmla="*/ 0 h 247"/>
                <a:gd name="T26" fmla="*/ 10 w 513"/>
                <a:gd name="T27" fmla="*/ 0 h 247"/>
                <a:gd name="T28" fmla="*/ 8 w 513"/>
                <a:gd name="T29" fmla="*/ 0 h 247"/>
                <a:gd name="T30" fmla="*/ 6 w 513"/>
                <a:gd name="T31" fmla="*/ 0 h 247"/>
                <a:gd name="T32" fmla="*/ 4 w 513"/>
                <a:gd name="T33" fmla="*/ 0 h 247"/>
                <a:gd name="T34" fmla="*/ 3 w 513"/>
                <a:gd name="T35" fmla="*/ 1 h 247"/>
                <a:gd name="T36" fmla="*/ 1 w 513"/>
                <a:gd name="T37" fmla="*/ 2 h 247"/>
                <a:gd name="T38" fmla="*/ 1 w 513"/>
                <a:gd name="T39" fmla="*/ 2 h 247"/>
                <a:gd name="T40" fmla="*/ 0 w 513"/>
                <a:gd name="T41" fmla="*/ 3 h 247"/>
                <a:gd name="T42" fmla="*/ 0 w 513"/>
                <a:gd name="T43" fmla="*/ 5 h 247"/>
                <a:gd name="T44" fmla="*/ 0 w 513"/>
                <a:gd name="T45" fmla="*/ 6 h 247"/>
                <a:gd name="T46" fmla="*/ 1 w 513"/>
                <a:gd name="T47" fmla="*/ 7 h 247"/>
                <a:gd name="T48" fmla="*/ 2 w 513"/>
                <a:gd name="T49" fmla="*/ 8 h 247"/>
                <a:gd name="T50" fmla="*/ 4 w 513"/>
                <a:gd name="T51" fmla="*/ 9 h 247"/>
                <a:gd name="T52" fmla="*/ 6 w 513"/>
                <a:gd name="T53" fmla="*/ 10 h 247"/>
                <a:gd name="T54" fmla="*/ 7 w 513"/>
                <a:gd name="T55" fmla="*/ 11 h 247"/>
                <a:gd name="T56" fmla="*/ 10 w 513"/>
                <a:gd name="T57" fmla="*/ 12 h 247"/>
                <a:gd name="T58" fmla="*/ 12 w 513"/>
                <a:gd name="T59" fmla="*/ 13 h 247"/>
                <a:gd name="T60" fmla="*/ 15 w 513"/>
                <a:gd name="T61" fmla="*/ 14 h 247"/>
                <a:gd name="T62" fmla="*/ 17 w 513"/>
                <a:gd name="T63" fmla="*/ 15 h 247"/>
                <a:gd name="T64" fmla="*/ 20 w 513"/>
                <a:gd name="T65" fmla="*/ 15 h 247"/>
                <a:gd name="T66" fmla="*/ 22 w 513"/>
                <a:gd name="T67" fmla="*/ 15 h 247"/>
                <a:gd name="T68" fmla="*/ 25 w 513"/>
                <a:gd name="T69" fmla="*/ 15 h 247"/>
                <a:gd name="T70" fmla="*/ 26 w 513"/>
                <a:gd name="T71" fmla="*/ 15 h 247"/>
                <a:gd name="T72" fmla="*/ 28 w 513"/>
                <a:gd name="T73" fmla="*/ 15 h 247"/>
                <a:gd name="T74" fmla="*/ 30 w 513"/>
                <a:gd name="T75" fmla="*/ 14 h 247"/>
                <a:gd name="T76" fmla="*/ 31 w 513"/>
                <a:gd name="T77" fmla="*/ 13 h 247"/>
                <a:gd name="T78" fmla="*/ 32 w 513"/>
                <a:gd name="T79" fmla="*/ 13 h 247"/>
                <a:gd name="T80" fmla="*/ 32 w 513"/>
                <a:gd name="T81" fmla="*/ 12 h 2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3"/>
                <a:gd name="T124" fmla="*/ 0 h 247"/>
                <a:gd name="T125" fmla="*/ 513 w 513"/>
                <a:gd name="T126" fmla="*/ 247 h 2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3" h="247">
                  <a:moveTo>
                    <a:pt x="513" y="191"/>
                  </a:moveTo>
                  <a:lnTo>
                    <a:pt x="513" y="171"/>
                  </a:lnTo>
                  <a:lnTo>
                    <a:pt x="513" y="152"/>
                  </a:lnTo>
                  <a:lnTo>
                    <a:pt x="495" y="133"/>
                  </a:lnTo>
                  <a:lnTo>
                    <a:pt x="485" y="115"/>
                  </a:lnTo>
                  <a:lnTo>
                    <a:pt x="456" y="95"/>
                  </a:lnTo>
                  <a:lnTo>
                    <a:pt x="428" y="76"/>
                  </a:lnTo>
                  <a:lnTo>
                    <a:pt x="400" y="67"/>
                  </a:lnTo>
                  <a:lnTo>
                    <a:pt x="361" y="48"/>
                  </a:lnTo>
                  <a:lnTo>
                    <a:pt x="324" y="29"/>
                  </a:lnTo>
                  <a:lnTo>
                    <a:pt x="285" y="20"/>
                  </a:lnTo>
                  <a:lnTo>
                    <a:pt x="238" y="9"/>
                  </a:lnTo>
                  <a:lnTo>
                    <a:pt x="199" y="0"/>
                  </a:lnTo>
                  <a:lnTo>
                    <a:pt x="162" y="0"/>
                  </a:lnTo>
                  <a:lnTo>
                    <a:pt x="123" y="0"/>
                  </a:lnTo>
                  <a:lnTo>
                    <a:pt x="95" y="0"/>
                  </a:lnTo>
                  <a:lnTo>
                    <a:pt x="67" y="9"/>
                  </a:lnTo>
                  <a:lnTo>
                    <a:pt x="38" y="20"/>
                  </a:lnTo>
                  <a:lnTo>
                    <a:pt x="19" y="29"/>
                  </a:lnTo>
                  <a:lnTo>
                    <a:pt x="9" y="39"/>
                  </a:lnTo>
                  <a:lnTo>
                    <a:pt x="0" y="57"/>
                  </a:lnTo>
                  <a:lnTo>
                    <a:pt x="0" y="76"/>
                  </a:lnTo>
                  <a:lnTo>
                    <a:pt x="0" y="95"/>
                  </a:lnTo>
                  <a:lnTo>
                    <a:pt x="19" y="115"/>
                  </a:lnTo>
                  <a:lnTo>
                    <a:pt x="28" y="133"/>
                  </a:lnTo>
                  <a:lnTo>
                    <a:pt x="56" y="152"/>
                  </a:lnTo>
                  <a:lnTo>
                    <a:pt x="86" y="171"/>
                  </a:lnTo>
                  <a:lnTo>
                    <a:pt x="114" y="180"/>
                  </a:lnTo>
                  <a:lnTo>
                    <a:pt x="151" y="200"/>
                  </a:lnTo>
                  <a:lnTo>
                    <a:pt x="190" y="219"/>
                  </a:lnTo>
                  <a:lnTo>
                    <a:pt x="229" y="228"/>
                  </a:lnTo>
                  <a:lnTo>
                    <a:pt x="276" y="238"/>
                  </a:lnTo>
                  <a:lnTo>
                    <a:pt x="314" y="247"/>
                  </a:lnTo>
                  <a:lnTo>
                    <a:pt x="352" y="247"/>
                  </a:lnTo>
                  <a:lnTo>
                    <a:pt x="389" y="247"/>
                  </a:lnTo>
                  <a:lnTo>
                    <a:pt x="419" y="247"/>
                  </a:lnTo>
                  <a:lnTo>
                    <a:pt x="447" y="238"/>
                  </a:lnTo>
                  <a:lnTo>
                    <a:pt x="476" y="228"/>
                  </a:lnTo>
                  <a:lnTo>
                    <a:pt x="495" y="219"/>
                  </a:lnTo>
                  <a:lnTo>
                    <a:pt x="504" y="210"/>
                  </a:lnTo>
                  <a:lnTo>
                    <a:pt x="513" y="19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7" name="Freeform 294">
              <a:extLst>
                <a:ext uri="{FF2B5EF4-FFF2-40B4-BE49-F238E27FC236}">
                  <a16:creationId xmlns:a16="http://schemas.microsoft.com/office/drawing/2014/main" id="{177E5D4D-E8D6-443A-9D8F-981A0FDD50A4}"/>
                </a:ext>
              </a:extLst>
            </p:cNvPr>
            <p:cNvSpPr>
              <a:spLocks/>
            </p:cNvSpPr>
            <p:nvPr/>
          </p:nvSpPr>
          <p:spPr bwMode="auto">
            <a:xfrm>
              <a:off x="769" y="1929"/>
              <a:ext cx="102" cy="50"/>
            </a:xfrm>
            <a:custGeom>
              <a:avLst/>
              <a:gdLst>
                <a:gd name="T0" fmla="*/ 12 w 409"/>
                <a:gd name="T1" fmla="*/ 11 h 201"/>
                <a:gd name="T2" fmla="*/ 14 w 409"/>
                <a:gd name="T3" fmla="*/ 12 h 201"/>
                <a:gd name="T4" fmla="*/ 16 w 409"/>
                <a:gd name="T5" fmla="*/ 12 h 201"/>
                <a:gd name="T6" fmla="*/ 18 w 409"/>
                <a:gd name="T7" fmla="*/ 12 h 201"/>
                <a:gd name="T8" fmla="*/ 19 w 409"/>
                <a:gd name="T9" fmla="*/ 12 h 201"/>
                <a:gd name="T10" fmla="*/ 21 w 409"/>
                <a:gd name="T11" fmla="*/ 12 h 201"/>
                <a:gd name="T12" fmla="*/ 22 w 409"/>
                <a:gd name="T13" fmla="*/ 12 h 201"/>
                <a:gd name="T14" fmla="*/ 24 w 409"/>
                <a:gd name="T15" fmla="*/ 11 h 201"/>
                <a:gd name="T16" fmla="*/ 24 w 409"/>
                <a:gd name="T17" fmla="*/ 11 h 201"/>
                <a:gd name="T18" fmla="*/ 25 w 409"/>
                <a:gd name="T19" fmla="*/ 10 h 201"/>
                <a:gd name="T20" fmla="*/ 25 w 409"/>
                <a:gd name="T21" fmla="*/ 9 h 201"/>
                <a:gd name="T22" fmla="*/ 25 w 409"/>
                <a:gd name="T23" fmla="*/ 9 h 201"/>
                <a:gd name="T24" fmla="*/ 25 w 409"/>
                <a:gd name="T25" fmla="*/ 8 h 201"/>
                <a:gd name="T26" fmla="*/ 25 w 409"/>
                <a:gd name="T27" fmla="*/ 7 h 201"/>
                <a:gd name="T28" fmla="*/ 24 w 409"/>
                <a:gd name="T29" fmla="*/ 6 h 201"/>
                <a:gd name="T30" fmla="*/ 22 w 409"/>
                <a:gd name="T31" fmla="*/ 5 h 201"/>
                <a:gd name="T32" fmla="*/ 21 w 409"/>
                <a:gd name="T33" fmla="*/ 4 h 201"/>
                <a:gd name="T34" fmla="*/ 20 w 409"/>
                <a:gd name="T35" fmla="*/ 3 h 201"/>
                <a:gd name="T36" fmla="*/ 18 w 409"/>
                <a:gd name="T37" fmla="*/ 2 h 201"/>
                <a:gd name="T38" fmla="*/ 16 w 409"/>
                <a:gd name="T39" fmla="*/ 2 h 201"/>
                <a:gd name="T40" fmla="*/ 14 w 409"/>
                <a:gd name="T41" fmla="*/ 1 h 201"/>
                <a:gd name="T42" fmla="*/ 12 w 409"/>
                <a:gd name="T43" fmla="*/ 1 h 201"/>
                <a:gd name="T44" fmla="*/ 10 w 409"/>
                <a:gd name="T45" fmla="*/ 1 h 201"/>
                <a:gd name="T46" fmla="*/ 8 w 409"/>
                <a:gd name="T47" fmla="*/ 1 h 201"/>
                <a:gd name="T48" fmla="*/ 6 w 409"/>
                <a:gd name="T49" fmla="*/ 0 h 201"/>
                <a:gd name="T50" fmla="*/ 5 w 409"/>
                <a:gd name="T51" fmla="*/ 1 h 201"/>
                <a:gd name="T52" fmla="*/ 3 w 409"/>
                <a:gd name="T53" fmla="*/ 1 h 201"/>
                <a:gd name="T54" fmla="*/ 2 w 409"/>
                <a:gd name="T55" fmla="*/ 1 h 201"/>
                <a:gd name="T56" fmla="*/ 1 w 409"/>
                <a:gd name="T57" fmla="*/ 2 h 201"/>
                <a:gd name="T58" fmla="*/ 0 w 409"/>
                <a:gd name="T59" fmla="*/ 2 h 201"/>
                <a:gd name="T60" fmla="*/ 0 w 409"/>
                <a:gd name="T61" fmla="*/ 3 h 201"/>
                <a:gd name="T62" fmla="*/ 0 w 409"/>
                <a:gd name="T63" fmla="*/ 4 h 201"/>
                <a:gd name="T64" fmla="*/ 0 w 409"/>
                <a:gd name="T65" fmla="*/ 5 h 201"/>
                <a:gd name="T66" fmla="*/ 1 w 409"/>
                <a:gd name="T67" fmla="*/ 6 h 201"/>
                <a:gd name="T68" fmla="*/ 2 w 409"/>
                <a:gd name="T69" fmla="*/ 6 h 201"/>
                <a:gd name="T70" fmla="*/ 3 w 409"/>
                <a:gd name="T71" fmla="*/ 8 h 201"/>
                <a:gd name="T72" fmla="*/ 5 w 409"/>
                <a:gd name="T73" fmla="*/ 8 h 201"/>
                <a:gd name="T74" fmla="*/ 6 w 409"/>
                <a:gd name="T75" fmla="*/ 9 h 201"/>
                <a:gd name="T76" fmla="*/ 8 w 409"/>
                <a:gd name="T77" fmla="*/ 10 h 201"/>
                <a:gd name="T78" fmla="*/ 9 w 409"/>
                <a:gd name="T79" fmla="*/ 11 h 201"/>
                <a:gd name="T80" fmla="*/ 12 w 409"/>
                <a:gd name="T81" fmla="*/ 11 h 20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09"/>
                <a:gd name="T124" fmla="*/ 0 h 201"/>
                <a:gd name="T125" fmla="*/ 409 w 409"/>
                <a:gd name="T126" fmla="*/ 201 h 20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09" h="201">
                  <a:moveTo>
                    <a:pt x="191" y="182"/>
                  </a:moveTo>
                  <a:lnTo>
                    <a:pt x="219" y="191"/>
                  </a:lnTo>
                  <a:lnTo>
                    <a:pt x="256" y="191"/>
                  </a:lnTo>
                  <a:lnTo>
                    <a:pt x="286" y="201"/>
                  </a:lnTo>
                  <a:lnTo>
                    <a:pt x="314" y="201"/>
                  </a:lnTo>
                  <a:lnTo>
                    <a:pt x="333" y="201"/>
                  </a:lnTo>
                  <a:lnTo>
                    <a:pt x="362" y="191"/>
                  </a:lnTo>
                  <a:lnTo>
                    <a:pt x="381" y="182"/>
                  </a:lnTo>
                  <a:lnTo>
                    <a:pt x="390" y="182"/>
                  </a:lnTo>
                  <a:lnTo>
                    <a:pt x="409" y="162"/>
                  </a:lnTo>
                  <a:lnTo>
                    <a:pt x="409" y="153"/>
                  </a:lnTo>
                  <a:lnTo>
                    <a:pt x="409" y="143"/>
                  </a:lnTo>
                  <a:lnTo>
                    <a:pt x="409" y="124"/>
                  </a:lnTo>
                  <a:lnTo>
                    <a:pt x="399" y="115"/>
                  </a:lnTo>
                  <a:lnTo>
                    <a:pt x="381" y="95"/>
                  </a:lnTo>
                  <a:lnTo>
                    <a:pt x="362" y="76"/>
                  </a:lnTo>
                  <a:lnTo>
                    <a:pt x="342" y="67"/>
                  </a:lnTo>
                  <a:lnTo>
                    <a:pt x="323" y="58"/>
                  </a:lnTo>
                  <a:lnTo>
                    <a:pt x="295" y="39"/>
                  </a:lnTo>
                  <a:lnTo>
                    <a:pt x="256" y="30"/>
                  </a:lnTo>
                  <a:lnTo>
                    <a:pt x="228" y="20"/>
                  </a:lnTo>
                  <a:lnTo>
                    <a:pt x="200" y="11"/>
                  </a:lnTo>
                  <a:lnTo>
                    <a:pt x="161" y="11"/>
                  </a:lnTo>
                  <a:lnTo>
                    <a:pt x="133" y="11"/>
                  </a:lnTo>
                  <a:lnTo>
                    <a:pt x="104" y="0"/>
                  </a:lnTo>
                  <a:lnTo>
                    <a:pt x="76" y="11"/>
                  </a:lnTo>
                  <a:lnTo>
                    <a:pt x="57" y="11"/>
                  </a:lnTo>
                  <a:lnTo>
                    <a:pt x="38" y="20"/>
                  </a:lnTo>
                  <a:lnTo>
                    <a:pt x="18" y="30"/>
                  </a:lnTo>
                  <a:lnTo>
                    <a:pt x="9" y="39"/>
                  </a:lnTo>
                  <a:lnTo>
                    <a:pt x="9" y="48"/>
                  </a:lnTo>
                  <a:lnTo>
                    <a:pt x="0" y="67"/>
                  </a:lnTo>
                  <a:lnTo>
                    <a:pt x="9" y="76"/>
                  </a:lnTo>
                  <a:lnTo>
                    <a:pt x="18" y="95"/>
                  </a:lnTo>
                  <a:lnTo>
                    <a:pt x="29" y="106"/>
                  </a:lnTo>
                  <a:lnTo>
                    <a:pt x="48" y="124"/>
                  </a:lnTo>
                  <a:lnTo>
                    <a:pt x="76" y="134"/>
                  </a:lnTo>
                  <a:lnTo>
                    <a:pt x="95" y="153"/>
                  </a:lnTo>
                  <a:lnTo>
                    <a:pt x="124" y="162"/>
                  </a:lnTo>
                  <a:lnTo>
                    <a:pt x="152" y="171"/>
                  </a:lnTo>
                  <a:lnTo>
                    <a:pt x="191" y="182"/>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8" name="Freeform 295">
              <a:extLst>
                <a:ext uri="{FF2B5EF4-FFF2-40B4-BE49-F238E27FC236}">
                  <a16:creationId xmlns:a16="http://schemas.microsoft.com/office/drawing/2014/main" id="{9969C375-DA11-4FEA-8258-CDCC205EE5E2}"/>
                </a:ext>
              </a:extLst>
            </p:cNvPr>
            <p:cNvSpPr>
              <a:spLocks/>
            </p:cNvSpPr>
            <p:nvPr/>
          </p:nvSpPr>
          <p:spPr bwMode="auto">
            <a:xfrm>
              <a:off x="629" y="1953"/>
              <a:ext cx="480" cy="180"/>
            </a:xfrm>
            <a:custGeom>
              <a:avLst/>
              <a:gdLst>
                <a:gd name="T0" fmla="*/ 119 w 1923"/>
                <a:gd name="T1" fmla="*/ 24 h 724"/>
                <a:gd name="T2" fmla="*/ 119 w 1923"/>
                <a:gd name="T3" fmla="*/ 24 h 724"/>
                <a:gd name="T4" fmla="*/ 119 w 1923"/>
                <a:gd name="T5" fmla="*/ 25 h 724"/>
                <a:gd name="T6" fmla="*/ 119 w 1923"/>
                <a:gd name="T7" fmla="*/ 25 h 724"/>
                <a:gd name="T8" fmla="*/ 117 w 1923"/>
                <a:gd name="T9" fmla="*/ 29 h 724"/>
                <a:gd name="T10" fmla="*/ 114 w 1923"/>
                <a:gd name="T11" fmla="*/ 32 h 724"/>
                <a:gd name="T12" fmla="*/ 109 w 1923"/>
                <a:gd name="T13" fmla="*/ 35 h 724"/>
                <a:gd name="T14" fmla="*/ 103 w 1923"/>
                <a:gd name="T15" fmla="*/ 37 h 724"/>
                <a:gd name="T16" fmla="*/ 97 w 1923"/>
                <a:gd name="T17" fmla="*/ 38 h 724"/>
                <a:gd name="T18" fmla="*/ 89 w 1923"/>
                <a:gd name="T19" fmla="*/ 38 h 724"/>
                <a:gd name="T20" fmla="*/ 81 w 1923"/>
                <a:gd name="T21" fmla="*/ 38 h 724"/>
                <a:gd name="T22" fmla="*/ 72 w 1923"/>
                <a:gd name="T23" fmla="*/ 37 h 724"/>
                <a:gd name="T24" fmla="*/ 62 w 1923"/>
                <a:gd name="T25" fmla="*/ 35 h 724"/>
                <a:gd name="T26" fmla="*/ 53 w 1923"/>
                <a:gd name="T27" fmla="*/ 33 h 724"/>
                <a:gd name="T28" fmla="*/ 44 w 1923"/>
                <a:gd name="T29" fmla="*/ 31 h 724"/>
                <a:gd name="T30" fmla="*/ 37 w 1923"/>
                <a:gd name="T31" fmla="*/ 28 h 724"/>
                <a:gd name="T32" fmla="*/ 30 w 1923"/>
                <a:gd name="T33" fmla="*/ 25 h 724"/>
                <a:gd name="T34" fmla="*/ 23 w 1923"/>
                <a:gd name="T35" fmla="*/ 21 h 724"/>
                <a:gd name="T36" fmla="*/ 18 w 1923"/>
                <a:gd name="T37" fmla="*/ 18 h 724"/>
                <a:gd name="T38" fmla="*/ 12 w 1923"/>
                <a:gd name="T39" fmla="*/ 15 h 724"/>
                <a:gd name="T40" fmla="*/ 8 w 1923"/>
                <a:gd name="T41" fmla="*/ 11 h 724"/>
                <a:gd name="T42" fmla="*/ 5 w 1923"/>
                <a:gd name="T43" fmla="*/ 8 h 724"/>
                <a:gd name="T44" fmla="*/ 2 w 1923"/>
                <a:gd name="T45" fmla="*/ 3 h 724"/>
                <a:gd name="T46" fmla="*/ 0 w 1923"/>
                <a:gd name="T47" fmla="*/ 0 h 724"/>
                <a:gd name="T48" fmla="*/ 0 w 1923"/>
                <a:gd name="T49" fmla="*/ 4 h 724"/>
                <a:gd name="T50" fmla="*/ 2 w 1923"/>
                <a:gd name="T51" fmla="*/ 9 h 724"/>
                <a:gd name="T52" fmla="*/ 5 w 1923"/>
                <a:gd name="T53" fmla="*/ 13 h 724"/>
                <a:gd name="T54" fmla="*/ 9 w 1923"/>
                <a:gd name="T55" fmla="*/ 18 h 724"/>
                <a:gd name="T56" fmla="*/ 14 w 1923"/>
                <a:gd name="T57" fmla="*/ 22 h 724"/>
                <a:gd name="T58" fmla="*/ 21 w 1923"/>
                <a:gd name="T59" fmla="*/ 26 h 724"/>
                <a:gd name="T60" fmla="*/ 28 w 1923"/>
                <a:gd name="T61" fmla="*/ 30 h 724"/>
                <a:gd name="T62" fmla="*/ 36 w 1923"/>
                <a:gd name="T63" fmla="*/ 34 h 724"/>
                <a:gd name="T64" fmla="*/ 44 w 1923"/>
                <a:gd name="T65" fmla="*/ 37 h 724"/>
                <a:gd name="T66" fmla="*/ 54 w 1923"/>
                <a:gd name="T67" fmla="*/ 40 h 724"/>
                <a:gd name="T68" fmla="*/ 63 w 1923"/>
                <a:gd name="T69" fmla="*/ 42 h 724"/>
                <a:gd name="T70" fmla="*/ 73 w 1923"/>
                <a:gd name="T71" fmla="*/ 44 h 724"/>
                <a:gd name="T72" fmla="*/ 82 w 1923"/>
                <a:gd name="T73" fmla="*/ 44 h 724"/>
                <a:gd name="T74" fmla="*/ 90 w 1923"/>
                <a:gd name="T75" fmla="*/ 45 h 724"/>
                <a:gd name="T76" fmla="*/ 98 w 1923"/>
                <a:gd name="T77" fmla="*/ 44 h 724"/>
                <a:gd name="T78" fmla="*/ 104 w 1923"/>
                <a:gd name="T79" fmla="*/ 42 h 724"/>
                <a:gd name="T80" fmla="*/ 110 w 1923"/>
                <a:gd name="T81" fmla="*/ 41 h 724"/>
                <a:gd name="T82" fmla="*/ 115 w 1923"/>
                <a:gd name="T83" fmla="*/ 38 h 724"/>
                <a:gd name="T84" fmla="*/ 118 w 1923"/>
                <a:gd name="T85" fmla="*/ 35 h 724"/>
                <a:gd name="T86" fmla="*/ 120 w 1923"/>
                <a:gd name="T87" fmla="*/ 32 h 724"/>
                <a:gd name="T88" fmla="*/ 120 w 1923"/>
                <a:gd name="T89" fmla="*/ 31 h 724"/>
                <a:gd name="T90" fmla="*/ 120 w 1923"/>
                <a:gd name="T91" fmla="*/ 30 h 724"/>
                <a:gd name="T92" fmla="*/ 120 w 1923"/>
                <a:gd name="T93" fmla="*/ 29 h 724"/>
                <a:gd name="T94" fmla="*/ 120 w 1923"/>
                <a:gd name="T95" fmla="*/ 29 h 724"/>
                <a:gd name="T96" fmla="*/ 120 w 1923"/>
                <a:gd name="T97" fmla="*/ 28 h 724"/>
                <a:gd name="T98" fmla="*/ 120 w 1923"/>
                <a:gd name="T99" fmla="*/ 27 h 724"/>
                <a:gd name="T100" fmla="*/ 120 w 1923"/>
                <a:gd name="T101" fmla="*/ 26 h 724"/>
                <a:gd name="T102" fmla="*/ 120 w 1923"/>
                <a:gd name="T103" fmla="*/ 25 h 724"/>
                <a:gd name="T104" fmla="*/ 119 w 1923"/>
                <a:gd name="T105" fmla="*/ 25 h 724"/>
                <a:gd name="T106" fmla="*/ 119 w 1923"/>
                <a:gd name="T107" fmla="*/ 24 h 7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23"/>
                <a:gd name="T163" fmla="*/ 0 h 724"/>
                <a:gd name="T164" fmla="*/ 1923 w 1923"/>
                <a:gd name="T165" fmla="*/ 724 h 7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23" h="724">
                  <a:moveTo>
                    <a:pt x="1913" y="391"/>
                  </a:moveTo>
                  <a:lnTo>
                    <a:pt x="1904" y="391"/>
                  </a:lnTo>
                  <a:lnTo>
                    <a:pt x="1904" y="400"/>
                  </a:lnTo>
                  <a:lnTo>
                    <a:pt x="1904" y="409"/>
                  </a:lnTo>
                  <a:lnTo>
                    <a:pt x="1876" y="476"/>
                  </a:lnTo>
                  <a:lnTo>
                    <a:pt x="1828" y="523"/>
                  </a:lnTo>
                  <a:lnTo>
                    <a:pt x="1751" y="562"/>
                  </a:lnTo>
                  <a:lnTo>
                    <a:pt x="1656" y="590"/>
                  </a:lnTo>
                  <a:lnTo>
                    <a:pt x="1552" y="610"/>
                  </a:lnTo>
                  <a:lnTo>
                    <a:pt x="1428" y="610"/>
                  </a:lnTo>
                  <a:lnTo>
                    <a:pt x="1294" y="610"/>
                  </a:lnTo>
                  <a:lnTo>
                    <a:pt x="1151" y="590"/>
                  </a:lnTo>
                  <a:lnTo>
                    <a:pt x="1000" y="571"/>
                  </a:lnTo>
                  <a:lnTo>
                    <a:pt x="848" y="534"/>
                  </a:lnTo>
                  <a:lnTo>
                    <a:pt x="714" y="495"/>
                  </a:lnTo>
                  <a:lnTo>
                    <a:pt x="591" y="448"/>
                  </a:lnTo>
                  <a:lnTo>
                    <a:pt x="476" y="400"/>
                  </a:lnTo>
                  <a:lnTo>
                    <a:pt x="372" y="344"/>
                  </a:lnTo>
                  <a:lnTo>
                    <a:pt x="286" y="296"/>
                  </a:lnTo>
                  <a:lnTo>
                    <a:pt x="199" y="238"/>
                  </a:lnTo>
                  <a:lnTo>
                    <a:pt x="134" y="182"/>
                  </a:lnTo>
                  <a:lnTo>
                    <a:pt x="76" y="124"/>
                  </a:lnTo>
                  <a:lnTo>
                    <a:pt x="28" y="58"/>
                  </a:lnTo>
                  <a:lnTo>
                    <a:pt x="0" y="0"/>
                  </a:lnTo>
                  <a:lnTo>
                    <a:pt x="0" y="67"/>
                  </a:lnTo>
                  <a:lnTo>
                    <a:pt x="28" y="143"/>
                  </a:lnTo>
                  <a:lnTo>
                    <a:pt x="76" y="210"/>
                  </a:lnTo>
                  <a:lnTo>
                    <a:pt x="143" y="286"/>
                  </a:lnTo>
                  <a:lnTo>
                    <a:pt x="229" y="353"/>
                  </a:lnTo>
                  <a:lnTo>
                    <a:pt x="333" y="428"/>
                  </a:lnTo>
                  <a:lnTo>
                    <a:pt x="448" y="486"/>
                  </a:lnTo>
                  <a:lnTo>
                    <a:pt x="571" y="552"/>
                  </a:lnTo>
                  <a:lnTo>
                    <a:pt x="714" y="599"/>
                  </a:lnTo>
                  <a:lnTo>
                    <a:pt x="866" y="647"/>
                  </a:lnTo>
                  <a:lnTo>
                    <a:pt x="1019" y="685"/>
                  </a:lnTo>
                  <a:lnTo>
                    <a:pt x="1171" y="705"/>
                  </a:lnTo>
                  <a:lnTo>
                    <a:pt x="1314" y="714"/>
                  </a:lnTo>
                  <a:lnTo>
                    <a:pt x="1447" y="724"/>
                  </a:lnTo>
                  <a:lnTo>
                    <a:pt x="1571" y="714"/>
                  </a:lnTo>
                  <a:lnTo>
                    <a:pt x="1675" y="685"/>
                  </a:lnTo>
                  <a:lnTo>
                    <a:pt x="1770" y="657"/>
                  </a:lnTo>
                  <a:lnTo>
                    <a:pt x="1846" y="619"/>
                  </a:lnTo>
                  <a:lnTo>
                    <a:pt x="1894" y="571"/>
                  </a:lnTo>
                  <a:lnTo>
                    <a:pt x="1923" y="515"/>
                  </a:lnTo>
                  <a:lnTo>
                    <a:pt x="1923" y="495"/>
                  </a:lnTo>
                  <a:lnTo>
                    <a:pt x="1923" y="486"/>
                  </a:lnTo>
                  <a:lnTo>
                    <a:pt x="1923" y="476"/>
                  </a:lnTo>
                  <a:lnTo>
                    <a:pt x="1923" y="467"/>
                  </a:lnTo>
                  <a:lnTo>
                    <a:pt x="1923" y="448"/>
                  </a:lnTo>
                  <a:lnTo>
                    <a:pt x="1923" y="439"/>
                  </a:lnTo>
                  <a:lnTo>
                    <a:pt x="1923" y="428"/>
                  </a:lnTo>
                  <a:lnTo>
                    <a:pt x="1923" y="409"/>
                  </a:lnTo>
                  <a:lnTo>
                    <a:pt x="1913" y="400"/>
                  </a:lnTo>
                  <a:lnTo>
                    <a:pt x="1913" y="391"/>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79" name="Freeform 296">
              <a:extLst>
                <a:ext uri="{FF2B5EF4-FFF2-40B4-BE49-F238E27FC236}">
                  <a16:creationId xmlns:a16="http://schemas.microsoft.com/office/drawing/2014/main" id="{B36BFD25-B6D5-427F-9846-0AE437D8DEFF}"/>
                </a:ext>
              </a:extLst>
            </p:cNvPr>
            <p:cNvSpPr>
              <a:spLocks/>
            </p:cNvSpPr>
            <p:nvPr/>
          </p:nvSpPr>
          <p:spPr bwMode="auto">
            <a:xfrm>
              <a:off x="629" y="1903"/>
              <a:ext cx="480" cy="228"/>
            </a:xfrm>
            <a:custGeom>
              <a:avLst/>
              <a:gdLst>
                <a:gd name="T0" fmla="*/ 53 w 1923"/>
                <a:gd name="T1" fmla="*/ 53 h 913"/>
                <a:gd name="T2" fmla="*/ 63 w 1923"/>
                <a:gd name="T3" fmla="*/ 55 h 913"/>
                <a:gd name="T4" fmla="*/ 73 w 1923"/>
                <a:gd name="T5" fmla="*/ 56 h 913"/>
                <a:gd name="T6" fmla="*/ 82 w 1923"/>
                <a:gd name="T7" fmla="*/ 57 h 913"/>
                <a:gd name="T8" fmla="*/ 90 w 1923"/>
                <a:gd name="T9" fmla="*/ 57 h 913"/>
                <a:gd name="T10" fmla="*/ 98 w 1923"/>
                <a:gd name="T11" fmla="*/ 56 h 913"/>
                <a:gd name="T12" fmla="*/ 104 w 1923"/>
                <a:gd name="T13" fmla="*/ 55 h 913"/>
                <a:gd name="T14" fmla="*/ 110 w 1923"/>
                <a:gd name="T15" fmla="*/ 53 h 913"/>
                <a:gd name="T16" fmla="*/ 115 w 1923"/>
                <a:gd name="T17" fmla="*/ 51 h 913"/>
                <a:gd name="T18" fmla="*/ 118 w 1923"/>
                <a:gd name="T19" fmla="*/ 48 h 913"/>
                <a:gd name="T20" fmla="*/ 120 w 1923"/>
                <a:gd name="T21" fmla="*/ 44 h 913"/>
                <a:gd name="T22" fmla="*/ 120 w 1923"/>
                <a:gd name="T23" fmla="*/ 40 h 913"/>
                <a:gd name="T24" fmla="*/ 119 w 1923"/>
                <a:gd name="T25" fmla="*/ 36 h 913"/>
                <a:gd name="T26" fmla="*/ 116 w 1923"/>
                <a:gd name="T27" fmla="*/ 31 h 913"/>
                <a:gd name="T28" fmla="*/ 112 w 1923"/>
                <a:gd name="T29" fmla="*/ 27 h 913"/>
                <a:gd name="T30" fmla="*/ 107 w 1923"/>
                <a:gd name="T31" fmla="*/ 22 h 913"/>
                <a:gd name="T32" fmla="*/ 100 w 1923"/>
                <a:gd name="T33" fmla="*/ 18 h 913"/>
                <a:gd name="T34" fmla="*/ 93 w 1923"/>
                <a:gd name="T35" fmla="*/ 14 h 913"/>
                <a:gd name="T36" fmla="*/ 85 w 1923"/>
                <a:gd name="T37" fmla="*/ 11 h 913"/>
                <a:gd name="T38" fmla="*/ 76 w 1923"/>
                <a:gd name="T39" fmla="*/ 8 h 913"/>
                <a:gd name="T40" fmla="*/ 66 w 1923"/>
                <a:gd name="T41" fmla="*/ 5 h 913"/>
                <a:gd name="T42" fmla="*/ 56 w 1923"/>
                <a:gd name="T43" fmla="*/ 2 h 913"/>
                <a:gd name="T44" fmla="*/ 47 w 1923"/>
                <a:gd name="T45" fmla="*/ 1 h 913"/>
                <a:gd name="T46" fmla="*/ 38 w 1923"/>
                <a:gd name="T47" fmla="*/ 0 h 913"/>
                <a:gd name="T48" fmla="*/ 30 w 1923"/>
                <a:gd name="T49" fmla="*/ 0 h 913"/>
                <a:gd name="T50" fmla="*/ 22 w 1923"/>
                <a:gd name="T51" fmla="*/ 0 h 913"/>
                <a:gd name="T52" fmla="*/ 15 w 1923"/>
                <a:gd name="T53" fmla="*/ 2 h 913"/>
                <a:gd name="T54" fmla="*/ 9 w 1923"/>
                <a:gd name="T55" fmla="*/ 4 h 913"/>
                <a:gd name="T56" fmla="*/ 5 w 1923"/>
                <a:gd name="T57" fmla="*/ 6 h 913"/>
                <a:gd name="T58" fmla="*/ 2 w 1923"/>
                <a:gd name="T59" fmla="*/ 9 h 913"/>
                <a:gd name="T60" fmla="*/ 0 w 1923"/>
                <a:gd name="T61" fmla="*/ 13 h 913"/>
                <a:gd name="T62" fmla="*/ 0 w 1923"/>
                <a:gd name="T63" fmla="*/ 17 h 913"/>
                <a:gd name="T64" fmla="*/ 1 w 1923"/>
                <a:gd name="T65" fmla="*/ 22 h 913"/>
                <a:gd name="T66" fmla="*/ 3 w 1923"/>
                <a:gd name="T67" fmla="*/ 26 h 913"/>
                <a:gd name="T68" fmla="*/ 8 w 1923"/>
                <a:gd name="T69" fmla="*/ 30 h 913"/>
                <a:gd name="T70" fmla="*/ 13 w 1923"/>
                <a:gd name="T71" fmla="*/ 35 h 913"/>
                <a:gd name="T72" fmla="*/ 19 w 1923"/>
                <a:gd name="T73" fmla="*/ 39 h 913"/>
                <a:gd name="T74" fmla="*/ 27 w 1923"/>
                <a:gd name="T75" fmla="*/ 43 h 913"/>
                <a:gd name="T76" fmla="*/ 35 w 1923"/>
                <a:gd name="T77" fmla="*/ 47 h 913"/>
                <a:gd name="T78" fmla="*/ 44 w 1923"/>
                <a:gd name="T79" fmla="*/ 50 h 913"/>
                <a:gd name="T80" fmla="*/ 53 w 1923"/>
                <a:gd name="T81" fmla="*/ 53 h 9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23"/>
                <a:gd name="T124" fmla="*/ 0 h 913"/>
                <a:gd name="T125" fmla="*/ 1923 w 1923"/>
                <a:gd name="T126" fmla="*/ 913 h 9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23" h="913">
                  <a:moveTo>
                    <a:pt x="857" y="846"/>
                  </a:moveTo>
                  <a:lnTo>
                    <a:pt x="1019" y="875"/>
                  </a:lnTo>
                  <a:lnTo>
                    <a:pt x="1171" y="904"/>
                  </a:lnTo>
                  <a:lnTo>
                    <a:pt x="1314" y="913"/>
                  </a:lnTo>
                  <a:lnTo>
                    <a:pt x="1447" y="913"/>
                  </a:lnTo>
                  <a:lnTo>
                    <a:pt x="1571" y="904"/>
                  </a:lnTo>
                  <a:lnTo>
                    <a:pt x="1675" y="884"/>
                  </a:lnTo>
                  <a:lnTo>
                    <a:pt x="1770" y="856"/>
                  </a:lnTo>
                  <a:lnTo>
                    <a:pt x="1837" y="818"/>
                  </a:lnTo>
                  <a:lnTo>
                    <a:pt x="1894" y="770"/>
                  </a:lnTo>
                  <a:lnTo>
                    <a:pt x="1923" y="703"/>
                  </a:lnTo>
                  <a:lnTo>
                    <a:pt x="1923" y="647"/>
                  </a:lnTo>
                  <a:lnTo>
                    <a:pt x="1904" y="571"/>
                  </a:lnTo>
                  <a:lnTo>
                    <a:pt x="1856" y="504"/>
                  </a:lnTo>
                  <a:lnTo>
                    <a:pt x="1799" y="437"/>
                  </a:lnTo>
                  <a:lnTo>
                    <a:pt x="1714" y="361"/>
                  </a:lnTo>
                  <a:lnTo>
                    <a:pt x="1608" y="295"/>
                  </a:lnTo>
                  <a:lnTo>
                    <a:pt x="1495" y="228"/>
                  </a:lnTo>
                  <a:lnTo>
                    <a:pt x="1361" y="171"/>
                  </a:lnTo>
                  <a:lnTo>
                    <a:pt x="1218" y="124"/>
                  </a:lnTo>
                  <a:lnTo>
                    <a:pt x="1056" y="76"/>
                  </a:lnTo>
                  <a:lnTo>
                    <a:pt x="904" y="39"/>
                  </a:lnTo>
                  <a:lnTo>
                    <a:pt x="753" y="20"/>
                  </a:lnTo>
                  <a:lnTo>
                    <a:pt x="610" y="9"/>
                  </a:lnTo>
                  <a:lnTo>
                    <a:pt x="476" y="0"/>
                  </a:lnTo>
                  <a:lnTo>
                    <a:pt x="353" y="9"/>
                  </a:lnTo>
                  <a:lnTo>
                    <a:pt x="247" y="39"/>
                  </a:lnTo>
                  <a:lnTo>
                    <a:pt x="152" y="67"/>
                  </a:lnTo>
                  <a:lnTo>
                    <a:pt x="76" y="104"/>
                  </a:lnTo>
                  <a:lnTo>
                    <a:pt x="28" y="152"/>
                  </a:lnTo>
                  <a:lnTo>
                    <a:pt x="0" y="210"/>
                  </a:lnTo>
                  <a:lnTo>
                    <a:pt x="0" y="275"/>
                  </a:lnTo>
                  <a:lnTo>
                    <a:pt x="19" y="352"/>
                  </a:lnTo>
                  <a:lnTo>
                    <a:pt x="57" y="418"/>
                  </a:lnTo>
                  <a:lnTo>
                    <a:pt x="124" y="485"/>
                  </a:lnTo>
                  <a:lnTo>
                    <a:pt x="210" y="561"/>
                  </a:lnTo>
                  <a:lnTo>
                    <a:pt x="314" y="627"/>
                  </a:lnTo>
                  <a:lnTo>
                    <a:pt x="428" y="685"/>
                  </a:lnTo>
                  <a:lnTo>
                    <a:pt x="562" y="751"/>
                  </a:lnTo>
                  <a:lnTo>
                    <a:pt x="705" y="798"/>
                  </a:lnTo>
                  <a:lnTo>
                    <a:pt x="857" y="8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80" name="Freeform 297">
              <a:extLst>
                <a:ext uri="{FF2B5EF4-FFF2-40B4-BE49-F238E27FC236}">
                  <a16:creationId xmlns:a16="http://schemas.microsoft.com/office/drawing/2014/main" id="{5570EBEA-508B-4326-8922-266CCF8ADD4F}"/>
                </a:ext>
              </a:extLst>
            </p:cNvPr>
            <p:cNvSpPr>
              <a:spLocks/>
            </p:cNvSpPr>
            <p:nvPr/>
          </p:nvSpPr>
          <p:spPr bwMode="auto">
            <a:xfrm>
              <a:off x="619" y="2799"/>
              <a:ext cx="476" cy="240"/>
            </a:xfrm>
            <a:custGeom>
              <a:avLst/>
              <a:gdLst>
                <a:gd name="T0" fmla="*/ 67 w 1902"/>
                <a:gd name="T1" fmla="*/ 54 h 960"/>
                <a:gd name="T2" fmla="*/ 76 w 1902"/>
                <a:gd name="T3" fmla="*/ 51 h 960"/>
                <a:gd name="T4" fmla="*/ 85 w 1902"/>
                <a:gd name="T5" fmla="*/ 47 h 960"/>
                <a:gd name="T6" fmla="*/ 94 w 1902"/>
                <a:gd name="T7" fmla="*/ 43 h 960"/>
                <a:gd name="T8" fmla="*/ 101 w 1902"/>
                <a:gd name="T9" fmla="*/ 39 h 960"/>
                <a:gd name="T10" fmla="*/ 107 w 1902"/>
                <a:gd name="T11" fmla="*/ 34 h 960"/>
                <a:gd name="T12" fmla="*/ 112 w 1902"/>
                <a:gd name="T13" fmla="*/ 29 h 960"/>
                <a:gd name="T14" fmla="*/ 116 w 1902"/>
                <a:gd name="T15" fmla="*/ 25 h 960"/>
                <a:gd name="T16" fmla="*/ 118 w 1902"/>
                <a:gd name="T17" fmla="*/ 20 h 960"/>
                <a:gd name="T18" fmla="*/ 119 w 1902"/>
                <a:gd name="T19" fmla="*/ 16 h 960"/>
                <a:gd name="T20" fmla="*/ 119 w 1902"/>
                <a:gd name="T21" fmla="*/ 12 h 960"/>
                <a:gd name="T22" fmla="*/ 117 w 1902"/>
                <a:gd name="T23" fmla="*/ 9 h 960"/>
                <a:gd name="T24" fmla="*/ 114 w 1902"/>
                <a:gd name="T25" fmla="*/ 6 h 960"/>
                <a:gd name="T26" fmla="*/ 109 w 1902"/>
                <a:gd name="T27" fmla="*/ 3 h 960"/>
                <a:gd name="T28" fmla="*/ 103 w 1902"/>
                <a:gd name="T29" fmla="*/ 1 h 960"/>
                <a:gd name="T30" fmla="*/ 97 w 1902"/>
                <a:gd name="T31" fmla="*/ 1 h 960"/>
                <a:gd name="T32" fmla="*/ 89 w 1902"/>
                <a:gd name="T33" fmla="*/ 0 h 960"/>
                <a:gd name="T34" fmla="*/ 80 w 1902"/>
                <a:gd name="T35" fmla="*/ 1 h 960"/>
                <a:gd name="T36" fmla="*/ 72 w 1902"/>
                <a:gd name="T37" fmla="*/ 2 h 960"/>
                <a:gd name="T38" fmla="*/ 62 w 1902"/>
                <a:gd name="T39" fmla="*/ 4 h 960"/>
                <a:gd name="T40" fmla="*/ 52 w 1902"/>
                <a:gd name="T41" fmla="*/ 7 h 960"/>
                <a:gd name="T42" fmla="*/ 43 w 1902"/>
                <a:gd name="T43" fmla="*/ 10 h 960"/>
                <a:gd name="T44" fmla="*/ 34 w 1902"/>
                <a:gd name="T45" fmla="*/ 14 h 960"/>
                <a:gd name="T46" fmla="*/ 26 w 1902"/>
                <a:gd name="T47" fmla="*/ 17 h 960"/>
                <a:gd name="T48" fmla="*/ 19 w 1902"/>
                <a:gd name="T49" fmla="*/ 22 h 960"/>
                <a:gd name="T50" fmla="*/ 13 w 1902"/>
                <a:gd name="T51" fmla="*/ 26 h 960"/>
                <a:gd name="T52" fmla="*/ 7 w 1902"/>
                <a:gd name="T53" fmla="*/ 31 h 960"/>
                <a:gd name="T54" fmla="*/ 4 w 1902"/>
                <a:gd name="T55" fmla="*/ 36 h 960"/>
                <a:gd name="T56" fmla="*/ 1 w 1902"/>
                <a:gd name="T57" fmla="*/ 40 h 960"/>
                <a:gd name="T58" fmla="*/ 0 w 1902"/>
                <a:gd name="T59" fmla="*/ 45 h 960"/>
                <a:gd name="T60" fmla="*/ 0 w 1902"/>
                <a:gd name="T61" fmla="*/ 49 h 960"/>
                <a:gd name="T62" fmla="*/ 2 w 1902"/>
                <a:gd name="T63" fmla="*/ 52 h 960"/>
                <a:gd name="T64" fmla="*/ 5 w 1902"/>
                <a:gd name="T65" fmla="*/ 55 h 960"/>
                <a:gd name="T66" fmla="*/ 10 w 1902"/>
                <a:gd name="T67" fmla="*/ 57 h 960"/>
                <a:gd name="T68" fmla="*/ 16 w 1902"/>
                <a:gd name="T69" fmla="*/ 59 h 960"/>
                <a:gd name="T70" fmla="*/ 23 w 1902"/>
                <a:gd name="T71" fmla="*/ 60 h 960"/>
                <a:gd name="T72" fmla="*/ 30 w 1902"/>
                <a:gd name="T73" fmla="*/ 60 h 960"/>
                <a:gd name="T74" fmla="*/ 39 w 1902"/>
                <a:gd name="T75" fmla="*/ 60 h 960"/>
                <a:gd name="T76" fmla="*/ 48 w 1902"/>
                <a:gd name="T77" fmla="*/ 58 h 960"/>
                <a:gd name="T78" fmla="*/ 57 w 1902"/>
                <a:gd name="T79" fmla="*/ 57 h 960"/>
                <a:gd name="T80" fmla="*/ 67 w 1902"/>
                <a:gd name="T81" fmla="*/ 54 h 9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02"/>
                <a:gd name="T124" fmla="*/ 0 h 960"/>
                <a:gd name="T125" fmla="*/ 1902 w 1902"/>
                <a:gd name="T126" fmla="*/ 960 h 9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02" h="960">
                  <a:moveTo>
                    <a:pt x="1065" y="865"/>
                  </a:moveTo>
                  <a:lnTo>
                    <a:pt x="1217" y="809"/>
                  </a:lnTo>
                  <a:lnTo>
                    <a:pt x="1360" y="751"/>
                  </a:lnTo>
                  <a:lnTo>
                    <a:pt x="1493" y="685"/>
                  </a:lnTo>
                  <a:lnTo>
                    <a:pt x="1608" y="619"/>
                  </a:lnTo>
                  <a:lnTo>
                    <a:pt x="1703" y="543"/>
                  </a:lnTo>
                  <a:lnTo>
                    <a:pt x="1788" y="467"/>
                  </a:lnTo>
                  <a:lnTo>
                    <a:pt x="1846" y="400"/>
                  </a:lnTo>
                  <a:lnTo>
                    <a:pt x="1883" y="324"/>
                  </a:lnTo>
                  <a:lnTo>
                    <a:pt x="1902" y="258"/>
                  </a:lnTo>
                  <a:lnTo>
                    <a:pt x="1902" y="191"/>
                  </a:lnTo>
                  <a:lnTo>
                    <a:pt x="1865" y="134"/>
                  </a:lnTo>
                  <a:lnTo>
                    <a:pt x="1818" y="87"/>
                  </a:lnTo>
                  <a:lnTo>
                    <a:pt x="1740" y="48"/>
                  </a:lnTo>
                  <a:lnTo>
                    <a:pt x="1645" y="20"/>
                  </a:lnTo>
                  <a:lnTo>
                    <a:pt x="1541" y="9"/>
                  </a:lnTo>
                  <a:lnTo>
                    <a:pt x="1417" y="0"/>
                  </a:lnTo>
                  <a:lnTo>
                    <a:pt x="1284" y="9"/>
                  </a:lnTo>
                  <a:lnTo>
                    <a:pt x="1141" y="29"/>
                  </a:lnTo>
                  <a:lnTo>
                    <a:pt x="989" y="57"/>
                  </a:lnTo>
                  <a:lnTo>
                    <a:pt x="837" y="105"/>
                  </a:lnTo>
                  <a:lnTo>
                    <a:pt x="684" y="152"/>
                  </a:lnTo>
                  <a:lnTo>
                    <a:pt x="541" y="219"/>
                  </a:lnTo>
                  <a:lnTo>
                    <a:pt x="409" y="277"/>
                  </a:lnTo>
                  <a:lnTo>
                    <a:pt x="294" y="353"/>
                  </a:lnTo>
                  <a:lnTo>
                    <a:pt x="199" y="419"/>
                  </a:lnTo>
                  <a:lnTo>
                    <a:pt x="113" y="495"/>
                  </a:lnTo>
                  <a:lnTo>
                    <a:pt x="56" y="571"/>
                  </a:lnTo>
                  <a:lnTo>
                    <a:pt x="18" y="638"/>
                  </a:lnTo>
                  <a:lnTo>
                    <a:pt x="0" y="714"/>
                  </a:lnTo>
                  <a:lnTo>
                    <a:pt x="0" y="781"/>
                  </a:lnTo>
                  <a:lnTo>
                    <a:pt x="37" y="837"/>
                  </a:lnTo>
                  <a:lnTo>
                    <a:pt x="85" y="885"/>
                  </a:lnTo>
                  <a:lnTo>
                    <a:pt x="161" y="913"/>
                  </a:lnTo>
                  <a:lnTo>
                    <a:pt x="256" y="941"/>
                  </a:lnTo>
                  <a:lnTo>
                    <a:pt x="361" y="960"/>
                  </a:lnTo>
                  <a:lnTo>
                    <a:pt x="485" y="960"/>
                  </a:lnTo>
                  <a:lnTo>
                    <a:pt x="617" y="951"/>
                  </a:lnTo>
                  <a:lnTo>
                    <a:pt x="760" y="932"/>
                  </a:lnTo>
                  <a:lnTo>
                    <a:pt x="913" y="904"/>
                  </a:lnTo>
                  <a:lnTo>
                    <a:pt x="1065" y="865"/>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1" name="Freeform 298">
              <a:extLst>
                <a:ext uri="{FF2B5EF4-FFF2-40B4-BE49-F238E27FC236}">
                  <a16:creationId xmlns:a16="http://schemas.microsoft.com/office/drawing/2014/main" id="{ACB91934-B03B-4074-946D-5E4B95F196F2}"/>
                </a:ext>
              </a:extLst>
            </p:cNvPr>
            <p:cNvSpPr>
              <a:spLocks/>
            </p:cNvSpPr>
            <p:nvPr/>
          </p:nvSpPr>
          <p:spPr bwMode="auto">
            <a:xfrm>
              <a:off x="683" y="2837"/>
              <a:ext cx="238" cy="119"/>
            </a:xfrm>
            <a:custGeom>
              <a:avLst/>
              <a:gdLst>
                <a:gd name="T0" fmla="*/ 34 w 952"/>
                <a:gd name="T1" fmla="*/ 27 h 476"/>
                <a:gd name="T2" fmla="*/ 38 w 952"/>
                <a:gd name="T3" fmla="*/ 25 h 476"/>
                <a:gd name="T4" fmla="*/ 43 w 952"/>
                <a:gd name="T5" fmla="*/ 23 h 476"/>
                <a:gd name="T6" fmla="*/ 47 w 952"/>
                <a:gd name="T7" fmla="*/ 22 h 476"/>
                <a:gd name="T8" fmla="*/ 51 w 952"/>
                <a:gd name="T9" fmla="*/ 19 h 476"/>
                <a:gd name="T10" fmla="*/ 54 w 952"/>
                <a:gd name="T11" fmla="*/ 17 h 476"/>
                <a:gd name="T12" fmla="*/ 56 w 952"/>
                <a:gd name="T13" fmla="*/ 15 h 476"/>
                <a:gd name="T14" fmla="*/ 58 w 952"/>
                <a:gd name="T15" fmla="*/ 13 h 476"/>
                <a:gd name="T16" fmla="*/ 59 w 952"/>
                <a:gd name="T17" fmla="*/ 10 h 476"/>
                <a:gd name="T18" fmla="*/ 60 w 952"/>
                <a:gd name="T19" fmla="*/ 8 h 476"/>
                <a:gd name="T20" fmla="*/ 60 w 952"/>
                <a:gd name="T21" fmla="*/ 6 h 476"/>
                <a:gd name="T22" fmla="*/ 58 w 952"/>
                <a:gd name="T23" fmla="*/ 4 h 476"/>
                <a:gd name="T24" fmla="*/ 57 w 952"/>
                <a:gd name="T25" fmla="*/ 3 h 476"/>
                <a:gd name="T26" fmla="*/ 55 w 952"/>
                <a:gd name="T27" fmla="*/ 1 h 476"/>
                <a:gd name="T28" fmla="*/ 52 w 952"/>
                <a:gd name="T29" fmla="*/ 1 h 476"/>
                <a:gd name="T30" fmla="*/ 48 w 952"/>
                <a:gd name="T31" fmla="*/ 0 h 476"/>
                <a:gd name="T32" fmla="*/ 45 w 952"/>
                <a:gd name="T33" fmla="*/ 0 h 476"/>
                <a:gd name="T34" fmla="*/ 41 w 952"/>
                <a:gd name="T35" fmla="*/ 0 h 476"/>
                <a:gd name="T36" fmla="*/ 36 w 952"/>
                <a:gd name="T37" fmla="*/ 1 h 476"/>
                <a:gd name="T38" fmla="*/ 31 w 952"/>
                <a:gd name="T39" fmla="*/ 2 h 476"/>
                <a:gd name="T40" fmla="*/ 26 w 952"/>
                <a:gd name="T41" fmla="*/ 3 h 476"/>
                <a:gd name="T42" fmla="*/ 22 w 952"/>
                <a:gd name="T43" fmla="*/ 5 h 476"/>
                <a:gd name="T44" fmla="*/ 17 w 952"/>
                <a:gd name="T45" fmla="*/ 7 h 476"/>
                <a:gd name="T46" fmla="*/ 13 w 952"/>
                <a:gd name="T47" fmla="*/ 9 h 476"/>
                <a:gd name="T48" fmla="*/ 10 w 952"/>
                <a:gd name="T49" fmla="*/ 11 h 476"/>
                <a:gd name="T50" fmla="*/ 7 w 952"/>
                <a:gd name="T51" fmla="*/ 13 h 476"/>
                <a:gd name="T52" fmla="*/ 4 w 952"/>
                <a:gd name="T53" fmla="*/ 16 h 476"/>
                <a:gd name="T54" fmla="*/ 2 w 952"/>
                <a:gd name="T55" fmla="*/ 18 h 476"/>
                <a:gd name="T56" fmla="*/ 1 w 952"/>
                <a:gd name="T57" fmla="*/ 20 h 476"/>
                <a:gd name="T58" fmla="*/ 0 w 952"/>
                <a:gd name="T59" fmla="*/ 22 h 476"/>
                <a:gd name="T60" fmla="*/ 0 w 952"/>
                <a:gd name="T61" fmla="*/ 25 h 476"/>
                <a:gd name="T62" fmla="*/ 1 w 952"/>
                <a:gd name="T63" fmla="*/ 26 h 476"/>
                <a:gd name="T64" fmla="*/ 3 w 952"/>
                <a:gd name="T65" fmla="*/ 28 h 476"/>
                <a:gd name="T66" fmla="*/ 6 w 952"/>
                <a:gd name="T67" fmla="*/ 29 h 476"/>
                <a:gd name="T68" fmla="*/ 9 w 952"/>
                <a:gd name="T69" fmla="*/ 29 h 476"/>
                <a:gd name="T70" fmla="*/ 11 w 952"/>
                <a:gd name="T71" fmla="*/ 30 h 476"/>
                <a:gd name="T72" fmla="*/ 16 w 952"/>
                <a:gd name="T73" fmla="*/ 30 h 476"/>
                <a:gd name="T74" fmla="*/ 20 w 952"/>
                <a:gd name="T75" fmla="*/ 30 h 476"/>
                <a:gd name="T76" fmla="*/ 24 w 952"/>
                <a:gd name="T77" fmla="*/ 29 h 476"/>
                <a:gd name="T78" fmla="*/ 29 w 952"/>
                <a:gd name="T79" fmla="*/ 28 h 476"/>
                <a:gd name="T80" fmla="*/ 34 w 952"/>
                <a:gd name="T81" fmla="*/ 27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952"/>
                <a:gd name="T124" fmla="*/ 0 h 476"/>
                <a:gd name="T125" fmla="*/ 952 w 952"/>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952" h="476">
                  <a:moveTo>
                    <a:pt x="534" y="428"/>
                  </a:moveTo>
                  <a:lnTo>
                    <a:pt x="610" y="400"/>
                  </a:lnTo>
                  <a:lnTo>
                    <a:pt x="685" y="372"/>
                  </a:lnTo>
                  <a:lnTo>
                    <a:pt x="752" y="343"/>
                  </a:lnTo>
                  <a:lnTo>
                    <a:pt x="809" y="305"/>
                  </a:lnTo>
                  <a:lnTo>
                    <a:pt x="857" y="267"/>
                  </a:lnTo>
                  <a:lnTo>
                    <a:pt x="895" y="238"/>
                  </a:lnTo>
                  <a:lnTo>
                    <a:pt x="923" y="201"/>
                  </a:lnTo>
                  <a:lnTo>
                    <a:pt x="943" y="162"/>
                  </a:lnTo>
                  <a:lnTo>
                    <a:pt x="952" y="125"/>
                  </a:lnTo>
                  <a:lnTo>
                    <a:pt x="952" y="95"/>
                  </a:lnTo>
                  <a:lnTo>
                    <a:pt x="932" y="67"/>
                  </a:lnTo>
                  <a:lnTo>
                    <a:pt x="904" y="39"/>
                  </a:lnTo>
                  <a:lnTo>
                    <a:pt x="876" y="19"/>
                  </a:lnTo>
                  <a:lnTo>
                    <a:pt x="828" y="10"/>
                  </a:lnTo>
                  <a:lnTo>
                    <a:pt x="770" y="0"/>
                  </a:lnTo>
                  <a:lnTo>
                    <a:pt x="714" y="0"/>
                  </a:lnTo>
                  <a:lnTo>
                    <a:pt x="647" y="0"/>
                  </a:lnTo>
                  <a:lnTo>
                    <a:pt x="571" y="10"/>
                  </a:lnTo>
                  <a:lnTo>
                    <a:pt x="495" y="30"/>
                  </a:lnTo>
                  <a:lnTo>
                    <a:pt x="419" y="48"/>
                  </a:lnTo>
                  <a:lnTo>
                    <a:pt x="343" y="77"/>
                  </a:lnTo>
                  <a:lnTo>
                    <a:pt x="276" y="106"/>
                  </a:lnTo>
                  <a:lnTo>
                    <a:pt x="209" y="143"/>
                  </a:lnTo>
                  <a:lnTo>
                    <a:pt x="153" y="172"/>
                  </a:lnTo>
                  <a:lnTo>
                    <a:pt x="105" y="210"/>
                  </a:lnTo>
                  <a:lnTo>
                    <a:pt x="58" y="248"/>
                  </a:lnTo>
                  <a:lnTo>
                    <a:pt x="28" y="285"/>
                  </a:lnTo>
                  <a:lnTo>
                    <a:pt x="10" y="324"/>
                  </a:lnTo>
                  <a:lnTo>
                    <a:pt x="0" y="352"/>
                  </a:lnTo>
                  <a:lnTo>
                    <a:pt x="0" y="391"/>
                  </a:lnTo>
                  <a:lnTo>
                    <a:pt x="19" y="419"/>
                  </a:lnTo>
                  <a:lnTo>
                    <a:pt x="47" y="438"/>
                  </a:lnTo>
                  <a:lnTo>
                    <a:pt x="86" y="458"/>
                  </a:lnTo>
                  <a:lnTo>
                    <a:pt x="134" y="467"/>
                  </a:lnTo>
                  <a:lnTo>
                    <a:pt x="181" y="476"/>
                  </a:lnTo>
                  <a:lnTo>
                    <a:pt x="248" y="476"/>
                  </a:lnTo>
                  <a:lnTo>
                    <a:pt x="314" y="476"/>
                  </a:lnTo>
                  <a:lnTo>
                    <a:pt x="381" y="467"/>
                  </a:lnTo>
                  <a:lnTo>
                    <a:pt x="456" y="447"/>
                  </a:lnTo>
                  <a:lnTo>
                    <a:pt x="534" y="42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2" name="Freeform 299">
              <a:extLst>
                <a:ext uri="{FF2B5EF4-FFF2-40B4-BE49-F238E27FC236}">
                  <a16:creationId xmlns:a16="http://schemas.microsoft.com/office/drawing/2014/main" id="{0B7CF3C8-4916-40B3-A403-A1C54B84BDFF}"/>
                </a:ext>
              </a:extLst>
            </p:cNvPr>
            <p:cNvSpPr>
              <a:spLocks/>
            </p:cNvSpPr>
            <p:nvPr/>
          </p:nvSpPr>
          <p:spPr bwMode="auto">
            <a:xfrm>
              <a:off x="693" y="2842"/>
              <a:ext cx="211" cy="107"/>
            </a:xfrm>
            <a:custGeom>
              <a:avLst/>
              <a:gdLst>
                <a:gd name="T0" fmla="*/ 53 w 847"/>
                <a:gd name="T1" fmla="*/ 6 h 428"/>
                <a:gd name="T2" fmla="*/ 51 w 847"/>
                <a:gd name="T3" fmla="*/ 4 h 428"/>
                <a:gd name="T4" fmla="*/ 50 w 847"/>
                <a:gd name="T5" fmla="*/ 3 h 428"/>
                <a:gd name="T6" fmla="*/ 48 w 847"/>
                <a:gd name="T7" fmla="*/ 1 h 428"/>
                <a:gd name="T8" fmla="*/ 45 w 847"/>
                <a:gd name="T9" fmla="*/ 1 h 428"/>
                <a:gd name="T10" fmla="*/ 43 w 847"/>
                <a:gd name="T11" fmla="*/ 1 h 428"/>
                <a:gd name="T12" fmla="*/ 39 w 847"/>
                <a:gd name="T13" fmla="*/ 0 h 428"/>
                <a:gd name="T14" fmla="*/ 35 w 847"/>
                <a:gd name="T15" fmla="*/ 1 h 428"/>
                <a:gd name="T16" fmla="*/ 31 w 847"/>
                <a:gd name="T17" fmla="*/ 1 h 428"/>
                <a:gd name="T18" fmla="*/ 27 w 847"/>
                <a:gd name="T19" fmla="*/ 2 h 428"/>
                <a:gd name="T20" fmla="*/ 23 w 847"/>
                <a:gd name="T21" fmla="*/ 3 h 428"/>
                <a:gd name="T22" fmla="*/ 19 w 847"/>
                <a:gd name="T23" fmla="*/ 4 h 428"/>
                <a:gd name="T24" fmla="*/ 15 w 847"/>
                <a:gd name="T25" fmla="*/ 6 h 428"/>
                <a:gd name="T26" fmla="*/ 11 w 847"/>
                <a:gd name="T27" fmla="*/ 8 h 428"/>
                <a:gd name="T28" fmla="*/ 8 w 847"/>
                <a:gd name="T29" fmla="*/ 10 h 428"/>
                <a:gd name="T30" fmla="*/ 5 w 847"/>
                <a:gd name="T31" fmla="*/ 12 h 428"/>
                <a:gd name="T32" fmla="*/ 3 w 847"/>
                <a:gd name="T33" fmla="*/ 14 h 428"/>
                <a:gd name="T34" fmla="*/ 2 w 847"/>
                <a:gd name="T35" fmla="*/ 16 h 428"/>
                <a:gd name="T36" fmla="*/ 0 w 847"/>
                <a:gd name="T37" fmla="*/ 18 h 428"/>
                <a:gd name="T38" fmla="*/ 0 w 847"/>
                <a:gd name="T39" fmla="*/ 20 h 428"/>
                <a:gd name="T40" fmla="*/ 0 w 847"/>
                <a:gd name="T41" fmla="*/ 22 h 428"/>
                <a:gd name="T42" fmla="*/ 1 w 847"/>
                <a:gd name="T43" fmla="*/ 23 h 428"/>
                <a:gd name="T44" fmla="*/ 2 w 847"/>
                <a:gd name="T45" fmla="*/ 25 h 428"/>
                <a:gd name="T46" fmla="*/ 5 w 847"/>
                <a:gd name="T47" fmla="*/ 26 h 428"/>
                <a:gd name="T48" fmla="*/ 7 w 847"/>
                <a:gd name="T49" fmla="*/ 26 h 428"/>
                <a:gd name="T50" fmla="*/ 10 w 847"/>
                <a:gd name="T51" fmla="*/ 27 h 428"/>
                <a:gd name="T52" fmla="*/ 14 w 847"/>
                <a:gd name="T53" fmla="*/ 27 h 428"/>
                <a:gd name="T54" fmla="*/ 17 w 847"/>
                <a:gd name="T55" fmla="*/ 27 h 428"/>
                <a:gd name="T56" fmla="*/ 21 w 847"/>
                <a:gd name="T57" fmla="*/ 26 h 428"/>
                <a:gd name="T58" fmla="*/ 25 w 847"/>
                <a:gd name="T59" fmla="*/ 25 h 428"/>
                <a:gd name="T60" fmla="*/ 30 w 847"/>
                <a:gd name="T61" fmla="*/ 24 h 428"/>
                <a:gd name="T62" fmla="*/ 34 w 847"/>
                <a:gd name="T63" fmla="*/ 23 h 428"/>
                <a:gd name="T64" fmla="*/ 38 w 847"/>
                <a:gd name="T65" fmla="*/ 21 h 428"/>
                <a:gd name="T66" fmla="*/ 41 w 847"/>
                <a:gd name="T67" fmla="*/ 19 h 428"/>
                <a:gd name="T68" fmla="*/ 44 w 847"/>
                <a:gd name="T69" fmla="*/ 17 h 428"/>
                <a:gd name="T70" fmla="*/ 47 w 847"/>
                <a:gd name="T71" fmla="*/ 15 h 428"/>
                <a:gd name="T72" fmla="*/ 49 w 847"/>
                <a:gd name="T73" fmla="*/ 13 h 428"/>
                <a:gd name="T74" fmla="*/ 51 w 847"/>
                <a:gd name="T75" fmla="*/ 12 h 428"/>
                <a:gd name="T76" fmla="*/ 52 w 847"/>
                <a:gd name="T77" fmla="*/ 9 h 428"/>
                <a:gd name="T78" fmla="*/ 53 w 847"/>
                <a:gd name="T79" fmla="*/ 7 h 428"/>
                <a:gd name="T80" fmla="*/ 53 w 847"/>
                <a:gd name="T81" fmla="*/ 6 h 4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7"/>
                <a:gd name="T124" fmla="*/ 0 h 428"/>
                <a:gd name="T125" fmla="*/ 847 w 847"/>
                <a:gd name="T126" fmla="*/ 428 h 4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7" h="428">
                  <a:moveTo>
                    <a:pt x="847" y="87"/>
                  </a:moveTo>
                  <a:lnTo>
                    <a:pt x="828" y="58"/>
                  </a:lnTo>
                  <a:lnTo>
                    <a:pt x="810" y="39"/>
                  </a:lnTo>
                  <a:lnTo>
                    <a:pt x="771" y="20"/>
                  </a:lnTo>
                  <a:lnTo>
                    <a:pt x="732" y="11"/>
                  </a:lnTo>
                  <a:lnTo>
                    <a:pt x="686" y="11"/>
                  </a:lnTo>
                  <a:lnTo>
                    <a:pt x="628" y="0"/>
                  </a:lnTo>
                  <a:lnTo>
                    <a:pt x="572" y="11"/>
                  </a:lnTo>
                  <a:lnTo>
                    <a:pt x="505" y="20"/>
                  </a:lnTo>
                  <a:lnTo>
                    <a:pt x="438" y="29"/>
                  </a:lnTo>
                  <a:lnTo>
                    <a:pt x="371" y="48"/>
                  </a:lnTo>
                  <a:lnTo>
                    <a:pt x="305" y="67"/>
                  </a:lnTo>
                  <a:lnTo>
                    <a:pt x="238" y="96"/>
                  </a:lnTo>
                  <a:lnTo>
                    <a:pt x="180" y="124"/>
                  </a:lnTo>
                  <a:lnTo>
                    <a:pt x="133" y="153"/>
                  </a:lnTo>
                  <a:lnTo>
                    <a:pt x="85" y="191"/>
                  </a:lnTo>
                  <a:lnTo>
                    <a:pt x="57" y="219"/>
                  </a:lnTo>
                  <a:lnTo>
                    <a:pt x="29" y="257"/>
                  </a:lnTo>
                  <a:lnTo>
                    <a:pt x="9" y="286"/>
                  </a:lnTo>
                  <a:lnTo>
                    <a:pt x="0" y="314"/>
                  </a:lnTo>
                  <a:lnTo>
                    <a:pt x="0" y="344"/>
                  </a:lnTo>
                  <a:lnTo>
                    <a:pt x="20" y="372"/>
                  </a:lnTo>
                  <a:lnTo>
                    <a:pt x="38" y="391"/>
                  </a:lnTo>
                  <a:lnTo>
                    <a:pt x="76" y="409"/>
                  </a:lnTo>
                  <a:lnTo>
                    <a:pt x="115" y="419"/>
                  </a:lnTo>
                  <a:lnTo>
                    <a:pt x="162" y="428"/>
                  </a:lnTo>
                  <a:lnTo>
                    <a:pt x="219" y="428"/>
                  </a:lnTo>
                  <a:lnTo>
                    <a:pt x="276" y="428"/>
                  </a:lnTo>
                  <a:lnTo>
                    <a:pt x="343" y="419"/>
                  </a:lnTo>
                  <a:lnTo>
                    <a:pt x="409" y="400"/>
                  </a:lnTo>
                  <a:lnTo>
                    <a:pt x="476" y="381"/>
                  </a:lnTo>
                  <a:lnTo>
                    <a:pt x="543" y="362"/>
                  </a:lnTo>
                  <a:lnTo>
                    <a:pt x="609" y="333"/>
                  </a:lnTo>
                  <a:lnTo>
                    <a:pt x="667" y="305"/>
                  </a:lnTo>
                  <a:lnTo>
                    <a:pt x="714" y="277"/>
                  </a:lnTo>
                  <a:lnTo>
                    <a:pt x="752" y="238"/>
                  </a:lnTo>
                  <a:lnTo>
                    <a:pt x="790" y="210"/>
                  </a:lnTo>
                  <a:lnTo>
                    <a:pt x="819" y="182"/>
                  </a:lnTo>
                  <a:lnTo>
                    <a:pt x="838" y="143"/>
                  </a:lnTo>
                  <a:lnTo>
                    <a:pt x="847" y="115"/>
                  </a:lnTo>
                  <a:lnTo>
                    <a:pt x="847"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3" name="Freeform 300">
              <a:extLst>
                <a:ext uri="{FF2B5EF4-FFF2-40B4-BE49-F238E27FC236}">
                  <a16:creationId xmlns:a16="http://schemas.microsoft.com/office/drawing/2014/main" id="{829273DA-227E-4FDA-AC22-E7E9006BD883}"/>
                </a:ext>
              </a:extLst>
            </p:cNvPr>
            <p:cNvSpPr>
              <a:spLocks/>
            </p:cNvSpPr>
            <p:nvPr/>
          </p:nvSpPr>
          <p:spPr bwMode="auto">
            <a:xfrm>
              <a:off x="702" y="2849"/>
              <a:ext cx="183" cy="90"/>
            </a:xfrm>
            <a:custGeom>
              <a:avLst/>
              <a:gdLst>
                <a:gd name="T0" fmla="*/ 46 w 733"/>
                <a:gd name="T1" fmla="*/ 4 h 362"/>
                <a:gd name="T2" fmla="*/ 45 w 733"/>
                <a:gd name="T3" fmla="*/ 3 h 362"/>
                <a:gd name="T4" fmla="*/ 44 w 733"/>
                <a:gd name="T5" fmla="*/ 2 h 362"/>
                <a:gd name="T6" fmla="*/ 42 w 733"/>
                <a:gd name="T7" fmla="*/ 0 h 362"/>
                <a:gd name="T8" fmla="*/ 40 w 733"/>
                <a:gd name="T9" fmla="*/ 0 h 362"/>
                <a:gd name="T10" fmla="*/ 37 w 733"/>
                <a:gd name="T11" fmla="*/ 0 h 362"/>
                <a:gd name="T12" fmla="*/ 34 w 733"/>
                <a:gd name="T13" fmla="*/ 0 h 362"/>
                <a:gd name="T14" fmla="*/ 31 w 733"/>
                <a:gd name="T15" fmla="*/ 0 h 362"/>
                <a:gd name="T16" fmla="*/ 27 w 733"/>
                <a:gd name="T17" fmla="*/ 0 h 362"/>
                <a:gd name="T18" fmla="*/ 24 w 733"/>
                <a:gd name="T19" fmla="*/ 1 h 362"/>
                <a:gd name="T20" fmla="*/ 20 w 733"/>
                <a:gd name="T21" fmla="*/ 2 h 362"/>
                <a:gd name="T22" fmla="*/ 17 w 733"/>
                <a:gd name="T23" fmla="*/ 3 h 362"/>
                <a:gd name="T24" fmla="*/ 13 w 733"/>
                <a:gd name="T25" fmla="*/ 5 h 362"/>
                <a:gd name="T26" fmla="*/ 10 w 733"/>
                <a:gd name="T27" fmla="*/ 6 h 362"/>
                <a:gd name="T28" fmla="*/ 7 w 733"/>
                <a:gd name="T29" fmla="*/ 8 h 362"/>
                <a:gd name="T30" fmla="*/ 5 w 733"/>
                <a:gd name="T31" fmla="*/ 10 h 362"/>
                <a:gd name="T32" fmla="*/ 3 w 733"/>
                <a:gd name="T33" fmla="*/ 12 h 362"/>
                <a:gd name="T34" fmla="*/ 2 w 733"/>
                <a:gd name="T35" fmla="*/ 13 h 362"/>
                <a:gd name="T36" fmla="*/ 0 w 733"/>
                <a:gd name="T37" fmla="*/ 15 h 362"/>
                <a:gd name="T38" fmla="*/ 0 w 733"/>
                <a:gd name="T39" fmla="*/ 16 h 362"/>
                <a:gd name="T40" fmla="*/ 0 w 733"/>
                <a:gd name="T41" fmla="*/ 18 h 362"/>
                <a:gd name="T42" fmla="*/ 1 w 733"/>
                <a:gd name="T43" fmla="*/ 19 h 362"/>
                <a:gd name="T44" fmla="*/ 2 w 733"/>
                <a:gd name="T45" fmla="*/ 21 h 362"/>
                <a:gd name="T46" fmla="*/ 4 w 733"/>
                <a:gd name="T47" fmla="*/ 22 h 362"/>
                <a:gd name="T48" fmla="*/ 6 w 733"/>
                <a:gd name="T49" fmla="*/ 22 h 362"/>
                <a:gd name="T50" fmla="*/ 9 w 733"/>
                <a:gd name="T51" fmla="*/ 22 h 362"/>
                <a:gd name="T52" fmla="*/ 12 w 733"/>
                <a:gd name="T53" fmla="*/ 22 h 362"/>
                <a:gd name="T54" fmla="*/ 15 w 733"/>
                <a:gd name="T55" fmla="*/ 22 h 362"/>
                <a:gd name="T56" fmla="*/ 18 w 733"/>
                <a:gd name="T57" fmla="*/ 22 h 362"/>
                <a:gd name="T58" fmla="*/ 22 w 733"/>
                <a:gd name="T59" fmla="*/ 21 h 362"/>
                <a:gd name="T60" fmla="*/ 26 w 733"/>
                <a:gd name="T61" fmla="*/ 20 h 362"/>
                <a:gd name="T62" fmla="*/ 30 w 733"/>
                <a:gd name="T63" fmla="*/ 19 h 362"/>
                <a:gd name="T64" fmla="*/ 33 w 733"/>
                <a:gd name="T65" fmla="*/ 18 h 362"/>
                <a:gd name="T66" fmla="*/ 36 w 733"/>
                <a:gd name="T67" fmla="*/ 16 h 362"/>
                <a:gd name="T68" fmla="*/ 38 w 733"/>
                <a:gd name="T69" fmla="*/ 14 h 362"/>
                <a:gd name="T70" fmla="*/ 41 w 733"/>
                <a:gd name="T71" fmla="*/ 12 h 362"/>
                <a:gd name="T72" fmla="*/ 43 w 733"/>
                <a:gd name="T73" fmla="*/ 11 h 362"/>
                <a:gd name="T74" fmla="*/ 44 w 733"/>
                <a:gd name="T75" fmla="*/ 9 h 362"/>
                <a:gd name="T76" fmla="*/ 46 w 733"/>
                <a:gd name="T77" fmla="*/ 8 h 362"/>
                <a:gd name="T78" fmla="*/ 46 w 733"/>
                <a:gd name="T79" fmla="*/ 6 h 362"/>
                <a:gd name="T80" fmla="*/ 46 w 733"/>
                <a:gd name="T81" fmla="*/ 4 h 3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33"/>
                <a:gd name="T124" fmla="*/ 0 h 362"/>
                <a:gd name="T125" fmla="*/ 733 w 733"/>
                <a:gd name="T126" fmla="*/ 362 h 3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33" h="362">
                  <a:moveTo>
                    <a:pt x="733" y="67"/>
                  </a:moveTo>
                  <a:lnTo>
                    <a:pt x="724" y="47"/>
                  </a:lnTo>
                  <a:lnTo>
                    <a:pt x="705" y="29"/>
                  </a:lnTo>
                  <a:lnTo>
                    <a:pt x="676" y="10"/>
                  </a:lnTo>
                  <a:lnTo>
                    <a:pt x="638" y="0"/>
                  </a:lnTo>
                  <a:lnTo>
                    <a:pt x="600" y="0"/>
                  </a:lnTo>
                  <a:lnTo>
                    <a:pt x="553" y="0"/>
                  </a:lnTo>
                  <a:lnTo>
                    <a:pt x="495" y="0"/>
                  </a:lnTo>
                  <a:lnTo>
                    <a:pt x="438" y="10"/>
                  </a:lnTo>
                  <a:lnTo>
                    <a:pt x="380" y="19"/>
                  </a:lnTo>
                  <a:lnTo>
                    <a:pt x="324" y="38"/>
                  </a:lnTo>
                  <a:lnTo>
                    <a:pt x="267" y="58"/>
                  </a:lnTo>
                  <a:lnTo>
                    <a:pt x="209" y="77"/>
                  </a:lnTo>
                  <a:lnTo>
                    <a:pt x="162" y="105"/>
                  </a:lnTo>
                  <a:lnTo>
                    <a:pt x="114" y="133"/>
                  </a:lnTo>
                  <a:lnTo>
                    <a:pt x="77" y="162"/>
                  </a:lnTo>
                  <a:lnTo>
                    <a:pt x="47" y="190"/>
                  </a:lnTo>
                  <a:lnTo>
                    <a:pt x="29" y="219"/>
                  </a:lnTo>
                  <a:lnTo>
                    <a:pt x="10" y="237"/>
                  </a:lnTo>
                  <a:lnTo>
                    <a:pt x="0" y="267"/>
                  </a:lnTo>
                  <a:lnTo>
                    <a:pt x="0" y="295"/>
                  </a:lnTo>
                  <a:lnTo>
                    <a:pt x="19" y="315"/>
                  </a:lnTo>
                  <a:lnTo>
                    <a:pt x="38" y="333"/>
                  </a:lnTo>
                  <a:lnTo>
                    <a:pt x="67" y="352"/>
                  </a:lnTo>
                  <a:lnTo>
                    <a:pt x="105" y="362"/>
                  </a:lnTo>
                  <a:lnTo>
                    <a:pt x="142" y="362"/>
                  </a:lnTo>
                  <a:lnTo>
                    <a:pt x="190" y="362"/>
                  </a:lnTo>
                  <a:lnTo>
                    <a:pt x="238" y="362"/>
                  </a:lnTo>
                  <a:lnTo>
                    <a:pt x="296" y="352"/>
                  </a:lnTo>
                  <a:lnTo>
                    <a:pt x="352" y="343"/>
                  </a:lnTo>
                  <a:lnTo>
                    <a:pt x="419" y="324"/>
                  </a:lnTo>
                  <a:lnTo>
                    <a:pt x="476" y="304"/>
                  </a:lnTo>
                  <a:lnTo>
                    <a:pt x="523" y="285"/>
                  </a:lnTo>
                  <a:lnTo>
                    <a:pt x="581" y="257"/>
                  </a:lnTo>
                  <a:lnTo>
                    <a:pt x="618" y="228"/>
                  </a:lnTo>
                  <a:lnTo>
                    <a:pt x="657" y="200"/>
                  </a:lnTo>
                  <a:lnTo>
                    <a:pt x="685" y="181"/>
                  </a:lnTo>
                  <a:lnTo>
                    <a:pt x="714" y="153"/>
                  </a:lnTo>
                  <a:lnTo>
                    <a:pt x="733" y="124"/>
                  </a:lnTo>
                  <a:lnTo>
                    <a:pt x="733" y="95"/>
                  </a:lnTo>
                  <a:lnTo>
                    <a:pt x="733" y="67"/>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4" name="Freeform 301">
              <a:extLst>
                <a:ext uri="{FF2B5EF4-FFF2-40B4-BE49-F238E27FC236}">
                  <a16:creationId xmlns:a16="http://schemas.microsoft.com/office/drawing/2014/main" id="{213DD9AB-7DE2-476A-AAE8-023F0DE1948C}"/>
                </a:ext>
              </a:extLst>
            </p:cNvPr>
            <p:cNvSpPr>
              <a:spLocks/>
            </p:cNvSpPr>
            <p:nvPr/>
          </p:nvSpPr>
          <p:spPr bwMode="auto">
            <a:xfrm>
              <a:off x="712" y="2853"/>
              <a:ext cx="157" cy="79"/>
            </a:xfrm>
            <a:custGeom>
              <a:avLst/>
              <a:gdLst>
                <a:gd name="T0" fmla="*/ 39 w 628"/>
                <a:gd name="T1" fmla="*/ 4 h 314"/>
                <a:gd name="T2" fmla="*/ 39 w 628"/>
                <a:gd name="T3" fmla="*/ 3 h 314"/>
                <a:gd name="T4" fmla="*/ 38 w 628"/>
                <a:gd name="T5" fmla="*/ 2 h 314"/>
                <a:gd name="T6" fmla="*/ 36 w 628"/>
                <a:gd name="T7" fmla="*/ 1 h 314"/>
                <a:gd name="T8" fmla="*/ 34 w 628"/>
                <a:gd name="T9" fmla="*/ 1 h 314"/>
                <a:gd name="T10" fmla="*/ 32 w 628"/>
                <a:gd name="T11" fmla="*/ 0 h 314"/>
                <a:gd name="T12" fmla="*/ 29 w 628"/>
                <a:gd name="T13" fmla="*/ 0 h 314"/>
                <a:gd name="T14" fmla="*/ 26 w 628"/>
                <a:gd name="T15" fmla="*/ 0 h 314"/>
                <a:gd name="T16" fmla="*/ 24 w 628"/>
                <a:gd name="T17" fmla="*/ 1 h 314"/>
                <a:gd name="T18" fmla="*/ 20 w 628"/>
                <a:gd name="T19" fmla="*/ 1 h 314"/>
                <a:gd name="T20" fmla="*/ 17 w 628"/>
                <a:gd name="T21" fmla="*/ 2 h 314"/>
                <a:gd name="T22" fmla="*/ 14 w 628"/>
                <a:gd name="T23" fmla="*/ 3 h 314"/>
                <a:gd name="T24" fmla="*/ 12 w 628"/>
                <a:gd name="T25" fmla="*/ 4 h 314"/>
                <a:gd name="T26" fmla="*/ 9 w 628"/>
                <a:gd name="T27" fmla="*/ 6 h 314"/>
                <a:gd name="T28" fmla="*/ 7 w 628"/>
                <a:gd name="T29" fmla="*/ 7 h 314"/>
                <a:gd name="T30" fmla="*/ 4 w 628"/>
                <a:gd name="T31" fmla="*/ 9 h 314"/>
                <a:gd name="T32" fmla="*/ 3 w 628"/>
                <a:gd name="T33" fmla="*/ 10 h 314"/>
                <a:gd name="T34" fmla="*/ 1 w 628"/>
                <a:gd name="T35" fmla="*/ 12 h 314"/>
                <a:gd name="T36" fmla="*/ 1 w 628"/>
                <a:gd name="T37" fmla="*/ 13 h 314"/>
                <a:gd name="T38" fmla="*/ 0 w 628"/>
                <a:gd name="T39" fmla="*/ 15 h 314"/>
                <a:gd name="T40" fmla="*/ 1 w 628"/>
                <a:gd name="T41" fmla="*/ 16 h 314"/>
                <a:gd name="T42" fmla="*/ 1 w 628"/>
                <a:gd name="T43" fmla="*/ 17 h 314"/>
                <a:gd name="T44" fmla="*/ 2 w 628"/>
                <a:gd name="T45" fmla="*/ 18 h 314"/>
                <a:gd name="T46" fmla="*/ 4 w 628"/>
                <a:gd name="T47" fmla="*/ 19 h 314"/>
                <a:gd name="T48" fmla="*/ 6 w 628"/>
                <a:gd name="T49" fmla="*/ 19 h 314"/>
                <a:gd name="T50" fmla="*/ 8 w 628"/>
                <a:gd name="T51" fmla="*/ 20 h 314"/>
                <a:gd name="T52" fmla="*/ 10 w 628"/>
                <a:gd name="T53" fmla="*/ 20 h 314"/>
                <a:gd name="T54" fmla="*/ 13 w 628"/>
                <a:gd name="T55" fmla="*/ 20 h 314"/>
                <a:gd name="T56" fmla="*/ 16 w 628"/>
                <a:gd name="T57" fmla="*/ 19 h 314"/>
                <a:gd name="T58" fmla="*/ 19 w 628"/>
                <a:gd name="T59" fmla="*/ 19 h 314"/>
                <a:gd name="T60" fmla="*/ 22 w 628"/>
                <a:gd name="T61" fmla="*/ 17 h 314"/>
                <a:gd name="T62" fmla="*/ 25 w 628"/>
                <a:gd name="T63" fmla="*/ 17 h 314"/>
                <a:gd name="T64" fmla="*/ 28 w 628"/>
                <a:gd name="T65" fmla="*/ 16 h 314"/>
                <a:gd name="T66" fmla="*/ 31 w 628"/>
                <a:gd name="T67" fmla="*/ 14 h 314"/>
                <a:gd name="T68" fmla="*/ 33 w 628"/>
                <a:gd name="T69" fmla="*/ 13 h 314"/>
                <a:gd name="T70" fmla="*/ 35 w 628"/>
                <a:gd name="T71" fmla="*/ 12 h 314"/>
                <a:gd name="T72" fmla="*/ 37 w 628"/>
                <a:gd name="T73" fmla="*/ 10 h 314"/>
                <a:gd name="T74" fmla="*/ 38 w 628"/>
                <a:gd name="T75" fmla="*/ 8 h 314"/>
                <a:gd name="T76" fmla="*/ 39 w 628"/>
                <a:gd name="T77" fmla="*/ 7 h 314"/>
                <a:gd name="T78" fmla="*/ 39 w 628"/>
                <a:gd name="T79" fmla="*/ 6 h 314"/>
                <a:gd name="T80" fmla="*/ 39 w 628"/>
                <a:gd name="T81" fmla="*/ 4 h 31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
                <a:gd name="T124" fmla="*/ 0 h 314"/>
                <a:gd name="T125" fmla="*/ 628 w 628"/>
                <a:gd name="T126" fmla="*/ 314 h 31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 h="314">
                  <a:moveTo>
                    <a:pt x="628" y="58"/>
                  </a:moveTo>
                  <a:lnTo>
                    <a:pt x="619" y="39"/>
                  </a:lnTo>
                  <a:lnTo>
                    <a:pt x="600" y="28"/>
                  </a:lnTo>
                  <a:lnTo>
                    <a:pt x="571" y="19"/>
                  </a:lnTo>
                  <a:lnTo>
                    <a:pt x="543" y="10"/>
                  </a:lnTo>
                  <a:lnTo>
                    <a:pt x="505" y="0"/>
                  </a:lnTo>
                  <a:lnTo>
                    <a:pt x="467" y="0"/>
                  </a:lnTo>
                  <a:lnTo>
                    <a:pt x="420" y="0"/>
                  </a:lnTo>
                  <a:lnTo>
                    <a:pt x="381" y="10"/>
                  </a:lnTo>
                  <a:lnTo>
                    <a:pt x="324" y="19"/>
                  </a:lnTo>
                  <a:lnTo>
                    <a:pt x="277" y="28"/>
                  </a:lnTo>
                  <a:lnTo>
                    <a:pt x="229" y="48"/>
                  </a:lnTo>
                  <a:lnTo>
                    <a:pt x="182" y="67"/>
                  </a:lnTo>
                  <a:lnTo>
                    <a:pt x="143" y="95"/>
                  </a:lnTo>
                  <a:lnTo>
                    <a:pt x="104" y="114"/>
                  </a:lnTo>
                  <a:lnTo>
                    <a:pt x="67" y="134"/>
                  </a:lnTo>
                  <a:lnTo>
                    <a:pt x="39" y="162"/>
                  </a:lnTo>
                  <a:lnTo>
                    <a:pt x="20" y="181"/>
                  </a:lnTo>
                  <a:lnTo>
                    <a:pt x="9" y="209"/>
                  </a:lnTo>
                  <a:lnTo>
                    <a:pt x="0" y="229"/>
                  </a:lnTo>
                  <a:lnTo>
                    <a:pt x="9" y="257"/>
                  </a:lnTo>
                  <a:lnTo>
                    <a:pt x="20" y="266"/>
                  </a:lnTo>
                  <a:lnTo>
                    <a:pt x="29" y="285"/>
                  </a:lnTo>
                  <a:lnTo>
                    <a:pt x="57" y="296"/>
                  </a:lnTo>
                  <a:lnTo>
                    <a:pt x="86" y="305"/>
                  </a:lnTo>
                  <a:lnTo>
                    <a:pt x="124" y="314"/>
                  </a:lnTo>
                  <a:lnTo>
                    <a:pt x="162" y="314"/>
                  </a:lnTo>
                  <a:lnTo>
                    <a:pt x="210" y="314"/>
                  </a:lnTo>
                  <a:lnTo>
                    <a:pt x="258" y="305"/>
                  </a:lnTo>
                  <a:lnTo>
                    <a:pt x="305" y="296"/>
                  </a:lnTo>
                  <a:lnTo>
                    <a:pt x="353" y="276"/>
                  </a:lnTo>
                  <a:lnTo>
                    <a:pt x="400" y="266"/>
                  </a:lnTo>
                  <a:lnTo>
                    <a:pt x="448" y="248"/>
                  </a:lnTo>
                  <a:lnTo>
                    <a:pt x="496" y="218"/>
                  </a:lnTo>
                  <a:lnTo>
                    <a:pt x="533" y="200"/>
                  </a:lnTo>
                  <a:lnTo>
                    <a:pt x="562" y="181"/>
                  </a:lnTo>
                  <a:lnTo>
                    <a:pt x="591" y="153"/>
                  </a:lnTo>
                  <a:lnTo>
                    <a:pt x="610" y="123"/>
                  </a:lnTo>
                  <a:lnTo>
                    <a:pt x="619" y="105"/>
                  </a:lnTo>
                  <a:lnTo>
                    <a:pt x="628" y="86"/>
                  </a:lnTo>
                  <a:lnTo>
                    <a:pt x="628" y="5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5" name="Freeform 302">
              <a:extLst>
                <a:ext uri="{FF2B5EF4-FFF2-40B4-BE49-F238E27FC236}">
                  <a16:creationId xmlns:a16="http://schemas.microsoft.com/office/drawing/2014/main" id="{E03C7336-95BE-4D97-A567-6951B56B0C4F}"/>
                </a:ext>
              </a:extLst>
            </p:cNvPr>
            <p:cNvSpPr>
              <a:spLocks/>
            </p:cNvSpPr>
            <p:nvPr/>
          </p:nvSpPr>
          <p:spPr bwMode="auto">
            <a:xfrm>
              <a:off x="721" y="2858"/>
              <a:ext cx="129" cy="65"/>
            </a:xfrm>
            <a:custGeom>
              <a:avLst/>
              <a:gdLst>
                <a:gd name="T0" fmla="*/ 32 w 513"/>
                <a:gd name="T1" fmla="*/ 4 h 257"/>
                <a:gd name="T2" fmla="*/ 32 w 513"/>
                <a:gd name="T3" fmla="*/ 3 h 257"/>
                <a:gd name="T4" fmla="*/ 31 w 513"/>
                <a:gd name="T5" fmla="*/ 2 h 257"/>
                <a:gd name="T6" fmla="*/ 30 w 513"/>
                <a:gd name="T7" fmla="*/ 1 h 257"/>
                <a:gd name="T8" fmla="*/ 28 w 513"/>
                <a:gd name="T9" fmla="*/ 1 h 257"/>
                <a:gd name="T10" fmla="*/ 26 w 513"/>
                <a:gd name="T11" fmla="*/ 0 h 257"/>
                <a:gd name="T12" fmla="*/ 25 w 513"/>
                <a:gd name="T13" fmla="*/ 0 h 257"/>
                <a:gd name="T14" fmla="*/ 22 w 513"/>
                <a:gd name="T15" fmla="*/ 1 h 257"/>
                <a:gd name="T16" fmla="*/ 20 w 513"/>
                <a:gd name="T17" fmla="*/ 1 h 257"/>
                <a:gd name="T18" fmla="*/ 17 w 513"/>
                <a:gd name="T19" fmla="*/ 1 h 257"/>
                <a:gd name="T20" fmla="*/ 14 w 513"/>
                <a:gd name="T21" fmla="*/ 2 h 257"/>
                <a:gd name="T22" fmla="*/ 12 w 513"/>
                <a:gd name="T23" fmla="*/ 3 h 257"/>
                <a:gd name="T24" fmla="*/ 10 w 513"/>
                <a:gd name="T25" fmla="*/ 4 h 257"/>
                <a:gd name="T26" fmla="*/ 7 w 513"/>
                <a:gd name="T27" fmla="*/ 5 h 257"/>
                <a:gd name="T28" fmla="*/ 5 w 513"/>
                <a:gd name="T29" fmla="*/ 6 h 257"/>
                <a:gd name="T30" fmla="*/ 4 w 513"/>
                <a:gd name="T31" fmla="*/ 7 h 257"/>
                <a:gd name="T32" fmla="*/ 2 w 513"/>
                <a:gd name="T33" fmla="*/ 9 h 257"/>
                <a:gd name="T34" fmla="*/ 1 w 513"/>
                <a:gd name="T35" fmla="*/ 10 h 257"/>
                <a:gd name="T36" fmla="*/ 1 w 513"/>
                <a:gd name="T37" fmla="*/ 11 h 257"/>
                <a:gd name="T38" fmla="*/ 0 w 513"/>
                <a:gd name="T39" fmla="*/ 12 h 257"/>
                <a:gd name="T40" fmla="*/ 1 w 513"/>
                <a:gd name="T41" fmla="*/ 13 h 257"/>
                <a:gd name="T42" fmla="*/ 1 w 513"/>
                <a:gd name="T43" fmla="*/ 15 h 257"/>
                <a:gd name="T44" fmla="*/ 2 w 513"/>
                <a:gd name="T45" fmla="*/ 15 h 257"/>
                <a:gd name="T46" fmla="*/ 3 w 513"/>
                <a:gd name="T47" fmla="*/ 16 h 257"/>
                <a:gd name="T48" fmla="*/ 5 w 513"/>
                <a:gd name="T49" fmla="*/ 16 h 257"/>
                <a:gd name="T50" fmla="*/ 7 w 513"/>
                <a:gd name="T51" fmla="*/ 16 h 257"/>
                <a:gd name="T52" fmla="*/ 8 w 513"/>
                <a:gd name="T53" fmla="*/ 16 h 257"/>
                <a:gd name="T54" fmla="*/ 11 w 513"/>
                <a:gd name="T55" fmla="*/ 16 h 257"/>
                <a:gd name="T56" fmla="*/ 13 w 513"/>
                <a:gd name="T57" fmla="*/ 16 h 257"/>
                <a:gd name="T58" fmla="*/ 16 w 513"/>
                <a:gd name="T59" fmla="*/ 16 h 257"/>
                <a:gd name="T60" fmla="*/ 19 w 513"/>
                <a:gd name="T61" fmla="*/ 15 h 257"/>
                <a:gd name="T62" fmla="*/ 21 w 513"/>
                <a:gd name="T63" fmla="*/ 14 h 257"/>
                <a:gd name="T64" fmla="*/ 23 w 513"/>
                <a:gd name="T65" fmla="*/ 13 h 257"/>
                <a:gd name="T66" fmla="*/ 26 w 513"/>
                <a:gd name="T67" fmla="*/ 12 h 257"/>
                <a:gd name="T68" fmla="*/ 28 w 513"/>
                <a:gd name="T69" fmla="*/ 11 h 257"/>
                <a:gd name="T70" fmla="*/ 29 w 513"/>
                <a:gd name="T71" fmla="*/ 10 h 257"/>
                <a:gd name="T72" fmla="*/ 31 w 513"/>
                <a:gd name="T73" fmla="*/ 8 h 257"/>
                <a:gd name="T74" fmla="*/ 32 w 513"/>
                <a:gd name="T75" fmla="*/ 7 h 257"/>
                <a:gd name="T76" fmla="*/ 32 w 513"/>
                <a:gd name="T77" fmla="*/ 6 h 257"/>
                <a:gd name="T78" fmla="*/ 32 w 513"/>
                <a:gd name="T79" fmla="*/ 4 h 257"/>
                <a:gd name="T80" fmla="*/ 32 w 513"/>
                <a:gd name="T81" fmla="*/ 4 h 2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3"/>
                <a:gd name="T124" fmla="*/ 0 h 257"/>
                <a:gd name="T125" fmla="*/ 513 w 513"/>
                <a:gd name="T126" fmla="*/ 257 h 2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3" h="257">
                  <a:moveTo>
                    <a:pt x="513" y="57"/>
                  </a:moveTo>
                  <a:lnTo>
                    <a:pt x="504" y="39"/>
                  </a:lnTo>
                  <a:lnTo>
                    <a:pt x="494" y="29"/>
                  </a:lnTo>
                  <a:lnTo>
                    <a:pt x="476" y="20"/>
                  </a:lnTo>
                  <a:lnTo>
                    <a:pt x="446" y="9"/>
                  </a:lnTo>
                  <a:lnTo>
                    <a:pt x="418" y="0"/>
                  </a:lnTo>
                  <a:lnTo>
                    <a:pt x="390" y="0"/>
                  </a:lnTo>
                  <a:lnTo>
                    <a:pt x="351" y="9"/>
                  </a:lnTo>
                  <a:lnTo>
                    <a:pt x="314" y="9"/>
                  </a:lnTo>
                  <a:lnTo>
                    <a:pt x="266" y="20"/>
                  </a:lnTo>
                  <a:lnTo>
                    <a:pt x="228" y="29"/>
                  </a:lnTo>
                  <a:lnTo>
                    <a:pt x="190" y="48"/>
                  </a:lnTo>
                  <a:lnTo>
                    <a:pt x="152" y="57"/>
                  </a:lnTo>
                  <a:lnTo>
                    <a:pt x="113" y="76"/>
                  </a:lnTo>
                  <a:lnTo>
                    <a:pt x="85" y="95"/>
                  </a:lnTo>
                  <a:lnTo>
                    <a:pt x="56" y="115"/>
                  </a:lnTo>
                  <a:lnTo>
                    <a:pt x="37" y="134"/>
                  </a:lnTo>
                  <a:lnTo>
                    <a:pt x="18" y="152"/>
                  </a:lnTo>
                  <a:lnTo>
                    <a:pt x="9" y="171"/>
                  </a:lnTo>
                  <a:lnTo>
                    <a:pt x="0" y="190"/>
                  </a:lnTo>
                  <a:lnTo>
                    <a:pt x="9" y="210"/>
                  </a:lnTo>
                  <a:lnTo>
                    <a:pt x="18" y="229"/>
                  </a:lnTo>
                  <a:lnTo>
                    <a:pt x="28" y="238"/>
                  </a:lnTo>
                  <a:lnTo>
                    <a:pt x="47" y="247"/>
                  </a:lnTo>
                  <a:lnTo>
                    <a:pt x="76" y="257"/>
                  </a:lnTo>
                  <a:lnTo>
                    <a:pt x="104" y="257"/>
                  </a:lnTo>
                  <a:lnTo>
                    <a:pt x="132" y="257"/>
                  </a:lnTo>
                  <a:lnTo>
                    <a:pt x="171" y="257"/>
                  </a:lnTo>
                  <a:lnTo>
                    <a:pt x="208" y="257"/>
                  </a:lnTo>
                  <a:lnTo>
                    <a:pt x="247" y="247"/>
                  </a:lnTo>
                  <a:lnTo>
                    <a:pt x="294" y="238"/>
                  </a:lnTo>
                  <a:lnTo>
                    <a:pt x="333" y="219"/>
                  </a:lnTo>
                  <a:lnTo>
                    <a:pt x="370" y="199"/>
                  </a:lnTo>
                  <a:lnTo>
                    <a:pt x="409" y="190"/>
                  </a:lnTo>
                  <a:lnTo>
                    <a:pt x="437" y="171"/>
                  </a:lnTo>
                  <a:lnTo>
                    <a:pt x="466" y="152"/>
                  </a:lnTo>
                  <a:lnTo>
                    <a:pt x="485" y="124"/>
                  </a:lnTo>
                  <a:lnTo>
                    <a:pt x="504" y="104"/>
                  </a:lnTo>
                  <a:lnTo>
                    <a:pt x="513" y="86"/>
                  </a:lnTo>
                  <a:lnTo>
                    <a:pt x="513" y="67"/>
                  </a:lnTo>
                  <a:lnTo>
                    <a:pt x="513" y="57"/>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6" name="Freeform 303">
              <a:extLst>
                <a:ext uri="{FF2B5EF4-FFF2-40B4-BE49-F238E27FC236}">
                  <a16:creationId xmlns:a16="http://schemas.microsoft.com/office/drawing/2014/main" id="{7D830A59-2DCA-47D1-B444-6DD02AB8B1C2}"/>
                </a:ext>
              </a:extLst>
            </p:cNvPr>
            <p:cNvSpPr>
              <a:spLocks/>
            </p:cNvSpPr>
            <p:nvPr/>
          </p:nvSpPr>
          <p:spPr bwMode="auto">
            <a:xfrm>
              <a:off x="733" y="2865"/>
              <a:ext cx="100" cy="51"/>
            </a:xfrm>
            <a:custGeom>
              <a:avLst/>
              <a:gdLst>
                <a:gd name="T0" fmla="*/ 14 w 399"/>
                <a:gd name="T1" fmla="*/ 12 h 200"/>
                <a:gd name="T2" fmla="*/ 16 w 399"/>
                <a:gd name="T3" fmla="*/ 11 h 200"/>
                <a:gd name="T4" fmla="*/ 18 w 399"/>
                <a:gd name="T5" fmla="*/ 10 h 200"/>
                <a:gd name="T6" fmla="*/ 20 w 399"/>
                <a:gd name="T7" fmla="*/ 9 h 200"/>
                <a:gd name="T8" fmla="*/ 21 w 399"/>
                <a:gd name="T9" fmla="*/ 8 h 200"/>
                <a:gd name="T10" fmla="*/ 22 w 399"/>
                <a:gd name="T11" fmla="*/ 7 h 200"/>
                <a:gd name="T12" fmla="*/ 23 w 399"/>
                <a:gd name="T13" fmla="*/ 6 h 200"/>
                <a:gd name="T14" fmla="*/ 25 w 399"/>
                <a:gd name="T15" fmla="*/ 5 h 200"/>
                <a:gd name="T16" fmla="*/ 25 w 399"/>
                <a:gd name="T17" fmla="*/ 4 h 200"/>
                <a:gd name="T18" fmla="*/ 25 w 399"/>
                <a:gd name="T19" fmla="*/ 3 h 200"/>
                <a:gd name="T20" fmla="*/ 25 w 399"/>
                <a:gd name="T21" fmla="*/ 3 h 200"/>
                <a:gd name="T22" fmla="*/ 25 w 399"/>
                <a:gd name="T23" fmla="*/ 1 h 200"/>
                <a:gd name="T24" fmla="*/ 24 w 399"/>
                <a:gd name="T25" fmla="*/ 1 h 200"/>
                <a:gd name="T26" fmla="*/ 23 w 399"/>
                <a:gd name="T27" fmla="*/ 1 h 200"/>
                <a:gd name="T28" fmla="*/ 22 w 399"/>
                <a:gd name="T29" fmla="*/ 0 h 200"/>
                <a:gd name="T30" fmla="*/ 20 w 399"/>
                <a:gd name="T31" fmla="*/ 0 h 200"/>
                <a:gd name="T32" fmla="*/ 19 w 399"/>
                <a:gd name="T33" fmla="*/ 0 h 200"/>
                <a:gd name="T34" fmla="*/ 17 w 399"/>
                <a:gd name="T35" fmla="*/ 0 h 200"/>
                <a:gd name="T36" fmla="*/ 15 w 399"/>
                <a:gd name="T37" fmla="*/ 0 h 200"/>
                <a:gd name="T38" fmla="*/ 13 w 399"/>
                <a:gd name="T39" fmla="*/ 1 h 200"/>
                <a:gd name="T40" fmla="*/ 11 w 399"/>
                <a:gd name="T41" fmla="*/ 1 h 200"/>
                <a:gd name="T42" fmla="*/ 9 w 399"/>
                <a:gd name="T43" fmla="*/ 2 h 200"/>
                <a:gd name="T44" fmla="*/ 7 w 399"/>
                <a:gd name="T45" fmla="*/ 3 h 200"/>
                <a:gd name="T46" fmla="*/ 5 w 399"/>
                <a:gd name="T47" fmla="*/ 4 h 200"/>
                <a:gd name="T48" fmla="*/ 4 w 399"/>
                <a:gd name="T49" fmla="*/ 4 h 200"/>
                <a:gd name="T50" fmla="*/ 3 w 399"/>
                <a:gd name="T51" fmla="*/ 6 h 200"/>
                <a:gd name="T52" fmla="*/ 1 w 399"/>
                <a:gd name="T53" fmla="*/ 7 h 200"/>
                <a:gd name="T54" fmla="*/ 1 w 399"/>
                <a:gd name="T55" fmla="*/ 7 h 200"/>
                <a:gd name="T56" fmla="*/ 0 w 399"/>
                <a:gd name="T57" fmla="*/ 9 h 200"/>
                <a:gd name="T58" fmla="*/ 0 w 399"/>
                <a:gd name="T59" fmla="*/ 9 h 200"/>
                <a:gd name="T60" fmla="*/ 0 w 399"/>
                <a:gd name="T61" fmla="*/ 10 h 200"/>
                <a:gd name="T62" fmla="*/ 0 w 399"/>
                <a:gd name="T63" fmla="*/ 11 h 200"/>
                <a:gd name="T64" fmla="*/ 1 w 399"/>
                <a:gd name="T65" fmla="*/ 12 h 200"/>
                <a:gd name="T66" fmla="*/ 2 w 399"/>
                <a:gd name="T67" fmla="*/ 12 h 200"/>
                <a:gd name="T68" fmla="*/ 3 w 399"/>
                <a:gd name="T69" fmla="*/ 12 h 200"/>
                <a:gd name="T70" fmla="*/ 5 w 399"/>
                <a:gd name="T71" fmla="*/ 13 h 200"/>
                <a:gd name="T72" fmla="*/ 6 w 399"/>
                <a:gd name="T73" fmla="*/ 13 h 200"/>
                <a:gd name="T74" fmla="*/ 8 w 399"/>
                <a:gd name="T75" fmla="*/ 13 h 200"/>
                <a:gd name="T76" fmla="*/ 10 w 399"/>
                <a:gd name="T77" fmla="*/ 12 h 200"/>
                <a:gd name="T78" fmla="*/ 12 w 399"/>
                <a:gd name="T79" fmla="*/ 12 h 200"/>
                <a:gd name="T80" fmla="*/ 14 w 399"/>
                <a:gd name="T81" fmla="*/ 12 h 20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99"/>
                <a:gd name="T124" fmla="*/ 0 h 200"/>
                <a:gd name="T125" fmla="*/ 399 w 399"/>
                <a:gd name="T126" fmla="*/ 200 h 20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99" h="200">
                  <a:moveTo>
                    <a:pt x="219" y="181"/>
                  </a:moveTo>
                  <a:lnTo>
                    <a:pt x="256" y="170"/>
                  </a:lnTo>
                  <a:lnTo>
                    <a:pt x="286" y="152"/>
                  </a:lnTo>
                  <a:lnTo>
                    <a:pt x="314" y="142"/>
                  </a:lnTo>
                  <a:lnTo>
                    <a:pt x="334" y="123"/>
                  </a:lnTo>
                  <a:lnTo>
                    <a:pt x="352" y="114"/>
                  </a:lnTo>
                  <a:lnTo>
                    <a:pt x="371" y="95"/>
                  </a:lnTo>
                  <a:lnTo>
                    <a:pt x="390" y="75"/>
                  </a:lnTo>
                  <a:lnTo>
                    <a:pt x="399" y="66"/>
                  </a:lnTo>
                  <a:lnTo>
                    <a:pt x="399" y="47"/>
                  </a:lnTo>
                  <a:lnTo>
                    <a:pt x="399" y="38"/>
                  </a:lnTo>
                  <a:lnTo>
                    <a:pt x="390" y="19"/>
                  </a:lnTo>
                  <a:lnTo>
                    <a:pt x="381" y="10"/>
                  </a:lnTo>
                  <a:lnTo>
                    <a:pt x="362" y="10"/>
                  </a:lnTo>
                  <a:lnTo>
                    <a:pt x="343" y="0"/>
                  </a:lnTo>
                  <a:lnTo>
                    <a:pt x="323" y="0"/>
                  </a:lnTo>
                  <a:lnTo>
                    <a:pt x="295" y="0"/>
                  </a:lnTo>
                  <a:lnTo>
                    <a:pt x="267" y="0"/>
                  </a:lnTo>
                  <a:lnTo>
                    <a:pt x="238" y="0"/>
                  </a:lnTo>
                  <a:lnTo>
                    <a:pt x="209" y="10"/>
                  </a:lnTo>
                  <a:lnTo>
                    <a:pt x="172" y="19"/>
                  </a:lnTo>
                  <a:lnTo>
                    <a:pt x="143" y="28"/>
                  </a:lnTo>
                  <a:lnTo>
                    <a:pt x="114" y="38"/>
                  </a:lnTo>
                  <a:lnTo>
                    <a:pt x="85" y="57"/>
                  </a:lnTo>
                  <a:lnTo>
                    <a:pt x="57" y="66"/>
                  </a:lnTo>
                  <a:lnTo>
                    <a:pt x="38" y="86"/>
                  </a:lnTo>
                  <a:lnTo>
                    <a:pt x="18" y="105"/>
                  </a:lnTo>
                  <a:lnTo>
                    <a:pt x="9" y="114"/>
                  </a:lnTo>
                  <a:lnTo>
                    <a:pt x="0" y="133"/>
                  </a:lnTo>
                  <a:lnTo>
                    <a:pt x="0" y="142"/>
                  </a:lnTo>
                  <a:lnTo>
                    <a:pt x="0" y="161"/>
                  </a:lnTo>
                  <a:lnTo>
                    <a:pt x="0" y="170"/>
                  </a:lnTo>
                  <a:lnTo>
                    <a:pt x="18" y="181"/>
                  </a:lnTo>
                  <a:lnTo>
                    <a:pt x="29" y="190"/>
                  </a:lnTo>
                  <a:lnTo>
                    <a:pt x="48" y="190"/>
                  </a:lnTo>
                  <a:lnTo>
                    <a:pt x="76" y="200"/>
                  </a:lnTo>
                  <a:lnTo>
                    <a:pt x="96" y="200"/>
                  </a:lnTo>
                  <a:lnTo>
                    <a:pt x="124" y="200"/>
                  </a:lnTo>
                  <a:lnTo>
                    <a:pt x="161" y="190"/>
                  </a:lnTo>
                  <a:lnTo>
                    <a:pt x="191" y="190"/>
                  </a:lnTo>
                  <a:lnTo>
                    <a:pt x="219" y="18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7" name="Freeform 304">
              <a:extLst>
                <a:ext uri="{FF2B5EF4-FFF2-40B4-BE49-F238E27FC236}">
                  <a16:creationId xmlns:a16="http://schemas.microsoft.com/office/drawing/2014/main" id="{8C0812B2-3E2D-4BED-A8B1-EE32825DD8CB}"/>
                </a:ext>
              </a:extLst>
            </p:cNvPr>
            <p:cNvSpPr>
              <a:spLocks/>
            </p:cNvSpPr>
            <p:nvPr/>
          </p:nvSpPr>
          <p:spPr bwMode="auto">
            <a:xfrm>
              <a:off x="617" y="2823"/>
              <a:ext cx="478" cy="214"/>
            </a:xfrm>
            <a:custGeom>
              <a:avLst/>
              <a:gdLst>
                <a:gd name="T0" fmla="*/ 115 w 1913"/>
                <a:gd name="T1" fmla="*/ 0 h 855"/>
                <a:gd name="T2" fmla="*/ 115 w 1913"/>
                <a:gd name="T3" fmla="*/ 1 h 855"/>
                <a:gd name="T4" fmla="*/ 115 w 1913"/>
                <a:gd name="T5" fmla="*/ 1 h 855"/>
                <a:gd name="T6" fmla="*/ 115 w 1913"/>
                <a:gd name="T7" fmla="*/ 6 h 855"/>
                <a:gd name="T8" fmla="*/ 114 w 1913"/>
                <a:gd name="T9" fmla="*/ 10 h 855"/>
                <a:gd name="T10" fmla="*/ 112 w 1913"/>
                <a:gd name="T11" fmla="*/ 14 h 855"/>
                <a:gd name="T12" fmla="*/ 108 w 1913"/>
                <a:gd name="T13" fmla="*/ 19 h 855"/>
                <a:gd name="T14" fmla="*/ 103 w 1913"/>
                <a:gd name="T15" fmla="*/ 23 h 855"/>
                <a:gd name="T16" fmla="*/ 96 w 1913"/>
                <a:gd name="T17" fmla="*/ 27 h 855"/>
                <a:gd name="T18" fmla="*/ 89 w 1913"/>
                <a:gd name="T19" fmla="*/ 32 h 855"/>
                <a:gd name="T20" fmla="*/ 81 w 1913"/>
                <a:gd name="T21" fmla="*/ 36 h 855"/>
                <a:gd name="T22" fmla="*/ 72 w 1913"/>
                <a:gd name="T23" fmla="*/ 39 h 855"/>
                <a:gd name="T24" fmla="*/ 62 w 1913"/>
                <a:gd name="T25" fmla="*/ 42 h 855"/>
                <a:gd name="T26" fmla="*/ 54 w 1913"/>
                <a:gd name="T27" fmla="*/ 45 h 855"/>
                <a:gd name="T28" fmla="*/ 46 w 1913"/>
                <a:gd name="T29" fmla="*/ 46 h 855"/>
                <a:gd name="T30" fmla="*/ 39 w 1913"/>
                <a:gd name="T31" fmla="*/ 48 h 855"/>
                <a:gd name="T32" fmla="*/ 31 w 1913"/>
                <a:gd name="T33" fmla="*/ 48 h 855"/>
                <a:gd name="T34" fmla="*/ 25 w 1913"/>
                <a:gd name="T35" fmla="*/ 48 h 855"/>
                <a:gd name="T36" fmla="*/ 18 w 1913"/>
                <a:gd name="T37" fmla="*/ 48 h 855"/>
                <a:gd name="T38" fmla="*/ 13 w 1913"/>
                <a:gd name="T39" fmla="*/ 47 h 855"/>
                <a:gd name="T40" fmla="*/ 8 w 1913"/>
                <a:gd name="T41" fmla="*/ 46 h 855"/>
                <a:gd name="T42" fmla="*/ 3 w 1913"/>
                <a:gd name="T43" fmla="*/ 44 h 855"/>
                <a:gd name="T44" fmla="*/ 0 w 1913"/>
                <a:gd name="T45" fmla="*/ 42 h 855"/>
                <a:gd name="T46" fmla="*/ 3 w 1913"/>
                <a:gd name="T47" fmla="*/ 45 h 855"/>
                <a:gd name="T48" fmla="*/ 6 w 1913"/>
                <a:gd name="T49" fmla="*/ 48 h 855"/>
                <a:gd name="T50" fmla="*/ 11 w 1913"/>
                <a:gd name="T51" fmla="*/ 51 h 855"/>
                <a:gd name="T52" fmla="*/ 17 w 1913"/>
                <a:gd name="T53" fmla="*/ 52 h 855"/>
                <a:gd name="T54" fmla="*/ 24 w 1913"/>
                <a:gd name="T55" fmla="*/ 53 h 855"/>
                <a:gd name="T56" fmla="*/ 32 w 1913"/>
                <a:gd name="T57" fmla="*/ 54 h 855"/>
                <a:gd name="T58" fmla="*/ 40 w 1913"/>
                <a:gd name="T59" fmla="*/ 53 h 855"/>
                <a:gd name="T60" fmla="*/ 49 w 1913"/>
                <a:gd name="T61" fmla="*/ 52 h 855"/>
                <a:gd name="T62" fmla="*/ 58 w 1913"/>
                <a:gd name="T63" fmla="*/ 51 h 855"/>
                <a:gd name="T64" fmla="*/ 67 w 1913"/>
                <a:gd name="T65" fmla="*/ 48 h 855"/>
                <a:gd name="T66" fmla="*/ 77 w 1913"/>
                <a:gd name="T67" fmla="*/ 45 h 855"/>
                <a:gd name="T68" fmla="*/ 86 w 1913"/>
                <a:gd name="T69" fmla="*/ 41 h 855"/>
                <a:gd name="T70" fmla="*/ 94 w 1913"/>
                <a:gd name="T71" fmla="*/ 37 h 855"/>
                <a:gd name="T72" fmla="*/ 101 w 1913"/>
                <a:gd name="T73" fmla="*/ 33 h 855"/>
                <a:gd name="T74" fmla="*/ 107 w 1913"/>
                <a:gd name="T75" fmla="*/ 28 h 855"/>
                <a:gd name="T76" fmla="*/ 112 w 1913"/>
                <a:gd name="T77" fmla="*/ 23 h 855"/>
                <a:gd name="T78" fmla="*/ 116 w 1913"/>
                <a:gd name="T79" fmla="*/ 19 h 855"/>
                <a:gd name="T80" fmla="*/ 118 w 1913"/>
                <a:gd name="T81" fmla="*/ 14 h 855"/>
                <a:gd name="T82" fmla="*/ 119 w 1913"/>
                <a:gd name="T83" fmla="*/ 10 h 855"/>
                <a:gd name="T84" fmla="*/ 119 w 1913"/>
                <a:gd name="T85" fmla="*/ 6 h 855"/>
                <a:gd name="T86" fmla="*/ 119 w 1913"/>
                <a:gd name="T87" fmla="*/ 6 h 855"/>
                <a:gd name="T88" fmla="*/ 119 w 1913"/>
                <a:gd name="T89" fmla="*/ 5 h 855"/>
                <a:gd name="T90" fmla="*/ 118 w 1913"/>
                <a:gd name="T91" fmla="*/ 4 h 855"/>
                <a:gd name="T92" fmla="*/ 118 w 1913"/>
                <a:gd name="T93" fmla="*/ 3 h 855"/>
                <a:gd name="T94" fmla="*/ 118 w 1913"/>
                <a:gd name="T95" fmla="*/ 3 h 855"/>
                <a:gd name="T96" fmla="*/ 117 w 1913"/>
                <a:gd name="T97" fmla="*/ 2 h 855"/>
                <a:gd name="T98" fmla="*/ 116 w 1913"/>
                <a:gd name="T99" fmla="*/ 1 h 855"/>
                <a:gd name="T100" fmla="*/ 116 w 1913"/>
                <a:gd name="T101" fmla="*/ 1 h 855"/>
                <a:gd name="T102" fmla="*/ 115 w 1913"/>
                <a:gd name="T103" fmla="*/ 0 h 855"/>
                <a:gd name="T104" fmla="*/ 115 w 1913"/>
                <a:gd name="T105" fmla="*/ 0 h 8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913"/>
                <a:gd name="T160" fmla="*/ 0 h 855"/>
                <a:gd name="T161" fmla="*/ 1913 w 1913"/>
                <a:gd name="T162" fmla="*/ 855 h 8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913" h="855">
                  <a:moveTo>
                    <a:pt x="1838" y="0"/>
                  </a:moveTo>
                  <a:lnTo>
                    <a:pt x="1838" y="9"/>
                  </a:lnTo>
                  <a:lnTo>
                    <a:pt x="1847" y="19"/>
                  </a:lnTo>
                  <a:lnTo>
                    <a:pt x="1847" y="86"/>
                  </a:lnTo>
                  <a:lnTo>
                    <a:pt x="1829" y="151"/>
                  </a:lnTo>
                  <a:lnTo>
                    <a:pt x="1790" y="228"/>
                  </a:lnTo>
                  <a:lnTo>
                    <a:pt x="1723" y="294"/>
                  </a:lnTo>
                  <a:lnTo>
                    <a:pt x="1647" y="371"/>
                  </a:lnTo>
                  <a:lnTo>
                    <a:pt x="1543" y="437"/>
                  </a:lnTo>
                  <a:lnTo>
                    <a:pt x="1428" y="503"/>
                  </a:lnTo>
                  <a:lnTo>
                    <a:pt x="1295" y="570"/>
                  </a:lnTo>
                  <a:lnTo>
                    <a:pt x="1152" y="627"/>
                  </a:lnTo>
                  <a:lnTo>
                    <a:pt x="1000" y="674"/>
                  </a:lnTo>
                  <a:lnTo>
                    <a:pt x="866" y="713"/>
                  </a:lnTo>
                  <a:lnTo>
                    <a:pt x="743" y="741"/>
                  </a:lnTo>
                  <a:lnTo>
                    <a:pt x="619" y="760"/>
                  </a:lnTo>
                  <a:lnTo>
                    <a:pt x="505" y="769"/>
                  </a:lnTo>
                  <a:lnTo>
                    <a:pt x="401" y="769"/>
                  </a:lnTo>
                  <a:lnTo>
                    <a:pt x="295" y="760"/>
                  </a:lnTo>
                  <a:lnTo>
                    <a:pt x="210" y="750"/>
                  </a:lnTo>
                  <a:lnTo>
                    <a:pt x="134" y="732"/>
                  </a:lnTo>
                  <a:lnTo>
                    <a:pt x="57" y="703"/>
                  </a:lnTo>
                  <a:lnTo>
                    <a:pt x="0" y="674"/>
                  </a:lnTo>
                  <a:lnTo>
                    <a:pt x="48" y="722"/>
                  </a:lnTo>
                  <a:lnTo>
                    <a:pt x="105" y="769"/>
                  </a:lnTo>
                  <a:lnTo>
                    <a:pt x="182" y="808"/>
                  </a:lnTo>
                  <a:lnTo>
                    <a:pt x="277" y="827"/>
                  </a:lnTo>
                  <a:lnTo>
                    <a:pt x="390" y="845"/>
                  </a:lnTo>
                  <a:lnTo>
                    <a:pt x="515" y="855"/>
                  </a:lnTo>
                  <a:lnTo>
                    <a:pt x="648" y="845"/>
                  </a:lnTo>
                  <a:lnTo>
                    <a:pt x="781" y="836"/>
                  </a:lnTo>
                  <a:lnTo>
                    <a:pt x="933" y="808"/>
                  </a:lnTo>
                  <a:lnTo>
                    <a:pt x="1076" y="769"/>
                  </a:lnTo>
                  <a:lnTo>
                    <a:pt x="1228" y="713"/>
                  </a:lnTo>
                  <a:lnTo>
                    <a:pt x="1371" y="655"/>
                  </a:lnTo>
                  <a:lnTo>
                    <a:pt x="1504" y="589"/>
                  </a:lnTo>
                  <a:lnTo>
                    <a:pt x="1619" y="523"/>
                  </a:lnTo>
                  <a:lnTo>
                    <a:pt x="1714" y="447"/>
                  </a:lnTo>
                  <a:lnTo>
                    <a:pt x="1799" y="371"/>
                  </a:lnTo>
                  <a:lnTo>
                    <a:pt x="1857" y="304"/>
                  </a:lnTo>
                  <a:lnTo>
                    <a:pt x="1894" y="228"/>
                  </a:lnTo>
                  <a:lnTo>
                    <a:pt x="1913" y="162"/>
                  </a:lnTo>
                  <a:lnTo>
                    <a:pt x="1913" y="95"/>
                  </a:lnTo>
                  <a:lnTo>
                    <a:pt x="1904" y="86"/>
                  </a:lnTo>
                  <a:lnTo>
                    <a:pt x="1904" y="75"/>
                  </a:lnTo>
                  <a:lnTo>
                    <a:pt x="1894" y="56"/>
                  </a:lnTo>
                  <a:lnTo>
                    <a:pt x="1885" y="47"/>
                  </a:lnTo>
                  <a:lnTo>
                    <a:pt x="1885" y="38"/>
                  </a:lnTo>
                  <a:lnTo>
                    <a:pt x="1876" y="28"/>
                  </a:lnTo>
                  <a:lnTo>
                    <a:pt x="1866" y="19"/>
                  </a:lnTo>
                  <a:lnTo>
                    <a:pt x="1857" y="9"/>
                  </a:lnTo>
                  <a:lnTo>
                    <a:pt x="1847" y="0"/>
                  </a:lnTo>
                  <a:lnTo>
                    <a:pt x="1838"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88" name="Freeform 305">
              <a:extLst>
                <a:ext uri="{FF2B5EF4-FFF2-40B4-BE49-F238E27FC236}">
                  <a16:creationId xmlns:a16="http://schemas.microsoft.com/office/drawing/2014/main" id="{267A24E7-191A-4116-876D-156429F2DAB6}"/>
                </a:ext>
              </a:extLst>
            </p:cNvPr>
            <p:cNvSpPr>
              <a:spLocks/>
            </p:cNvSpPr>
            <p:nvPr/>
          </p:nvSpPr>
          <p:spPr bwMode="auto">
            <a:xfrm>
              <a:off x="619" y="2799"/>
              <a:ext cx="476" cy="240"/>
            </a:xfrm>
            <a:custGeom>
              <a:avLst/>
              <a:gdLst>
                <a:gd name="T0" fmla="*/ 67 w 1902"/>
                <a:gd name="T1" fmla="*/ 54 h 960"/>
                <a:gd name="T2" fmla="*/ 76 w 1902"/>
                <a:gd name="T3" fmla="*/ 51 h 960"/>
                <a:gd name="T4" fmla="*/ 85 w 1902"/>
                <a:gd name="T5" fmla="*/ 47 h 960"/>
                <a:gd name="T6" fmla="*/ 94 w 1902"/>
                <a:gd name="T7" fmla="*/ 43 h 960"/>
                <a:gd name="T8" fmla="*/ 101 w 1902"/>
                <a:gd name="T9" fmla="*/ 39 h 960"/>
                <a:gd name="T10" fmla="*/ 107 w 1902"/>
                <a:gd name="T11" fmla="*/ 34 h 960"/>
                <a:gd name="T12" fmla="*/ 111 w 1902"/>
                <a:gd name="T13" fmla="*/ 29 h 960"/>
                <a:gd name="T14" fmla="*/ 116 w 1902"/>
                <a:gd name="T15" fmla="*/ 25 h 960"/>
                <a:gd name="T16" fmla="*/ 118 w 1902"/>
                <a:gd name="T17" fmla="*/ 20 h 960"/>
                <a:gd name="T18" fmla="*/ 119 w 1902"/>
                <a:gd name="T19" fmla="*/ 16 h 960"/>
                <a:gd name="T20" fmla="*/ 119 w 1902"/>
                <a:gd name="T21" fmla="*/ 12 h 960"/>
                <a:gd name="T22" fmla="*/ 117 w 1902"/>
                <a:gd name="T23" fmla="*/ 9 h 960"/>
                <a:gd name="T24" fmla="*/ 113 w 1902"/>
                <a:gd name="T25" fmla="*/ 6 h 960"/>
                <a:gd name="T26" fmla="*/ 109 w 1902"/>
                <a:gd name="T27" fmla="*/ 3 h 960"/>
                <a:gd name="T28" fmla="*/ 103 w 1902"/>
                <a:gd name="T29" fmla="*/ 1 h 960"/>
                <a:gd name="T30" fmla="*/ 97 w 1902"/>
                <a:gd name="T31" fmla="*/ 1 h 960"/>
                <a:gd name="T32" fmla="*/ 89 w 1902"/>
                <a:gd name="T33" fmla="*/ 0 h 960"/>
                <a:gd name="T34" fmla="*/ 80 w 1902"/>
                <a:gd name="T35" fmla="*/ 1 h 960"/>
                <a:gd name="T36" fmla="*/ 72 w 1902"/>
                <a:gd name="T37" fmla="*/ 2 h 960"/>
                <a:gd name="T38" fmla="*/ 62 w 1902"/>
                <a:gd name="T39" fmla="*/ 4 h 960"/>
                <a:gd name="T40" fmla="*/ 52 w 1902"/>
                <a:gd name="T41" fmla="*/ 7 h 960"/>
                <a:gd name="T42" fmla="*/ 42 w 1902"/>
                <a:gd name="T43" fmla="*/ 10 h 960"/>
                <a:gd name="T44" fmla="*/ 34 w 1902"/>
                <a:gd name="T45" fmla="*/ 14 h 960"/>
                <a:gd name="T46" fmla="*/ 26 w 1902"/>
                <a:gd name="T47" fmla="*/ 17 h 960"/>
                <a:gd name="T48" fmla="*/ 19 w 1902"/>
                <a:gd name="T49" fmla="*/ 22 h 960"/>
                <a:gd name="T50" fmla="*/ 13 w 1902"/>
                <a:gd name="T51" fmla="*/ 26 h 960"/>
                <a:gd name="T52" fmla="*/ 7 w 1902"/>
                <a:gd name="T53" fmla="*/ 31 h 960"/>
                <a:gd name="T54" fmla="*/ 4 w 1902"/>
                <a:gd name="T55" fmla="*/ 36 h 960"/>
                <a:gd name="T56" fmla="*/ 1 w 1902"/>
                <a:gd name="T57" fmla="*/ 40 h 960"/>
                <a:gd name="T58" fmla="*/ 0 w 1902"/>
                <a:gd name="T59" fmla="*/ 45 h 960"/>
                <a:gd name="T60" fmla="*/ 0 w 1902"/>
                <a:gd name="T61" fmla="*/ 48 h 960"/>
                <a:gd name="T62" fmla="*/ 2 w 1902"/>
                <a:gd name="T63" fmla="*/ 52 h 960"/>
                <a:gd name="T64" fmla="*/ 5 w 1902"/>
                <a:gd name="T65" fmla="*/ 55 h 960"/>
                <a:gd name="T66" fmla="*/ 10 w 1902"/>
                <a:gd name="T67" fmla="*/ 57 h 960"/>
                <a:gd name="T68" fmla="*/ 16 w 1902"/>
                <a:gd name="T69" fmla="*/ 59 h 960"/>
                <a:gd name="T70" fmla="*/ 23 w 1902"/>
                <a:gd name="T71" fmla="*/ 60 h 960"/>
                <a:gd name="T72" fmla="*/ 30 w 1902"/>
                <a:gd name="T73" fmla="*/ 60 h 960"/>
                <a:gd name="T74" fmla="*/ 39 w 1902"/>
                <a:gd name="T75" fmla="*/ 60 h 960"/>
                <a:gd name="T76" fmla="*/ 48 w 1902"/>
                <a:gd name="T77" fmla="*/ 58 h 960"/>
                <a:gd name="T78" fmla="*/ 57 w 1902"/>
                <a:gd name="T79" fmla="*/ 57 h 960"/>
                <a:gd name="T80" fmla="*/ 67 w 1902"/>
                <a:gd name="T81" fmla="*/ 54 h 9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02"/>
                <a:gd name="T124" fmla="*/ 0 h 960"/>
                <a:gd name="T125" fmla="*/ 1902 w 1902"/>
                <a:gd name="T126" fmla="*/ 960 h 9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02" h="960">
                  <a:moveTo>
                    <a:pt x="1065" y="856"/>
                  </a:moveTo>
                  <a:lnTo>
                    <a:pt x="1217" y="809"/>
                  </a:lnTo>
                  <a:lnTo>
                    <a:pt x="1360" y="751"/>
                  </a:lnTo>
                  <a:lnTo>
                    <a:pt x="1493" y="685"/>
                  </a:lnTo>
                  <a:lnTo>
                    <a:pt x="1608" y="619"/>
                  </a:lnTo>
                  <a:lnTo>
                    <a:pt x="1703" y="543"/>
                  </a:lnTo>
                  <a:lnTo>
                    <a:pt x="1779" y="467"/>
                  </a:lnTo>
                  <a:lnTo>
                    <a:pt x="1846" y="400"/>
                  </a:lnTo>
                  <a:lnTo>
                    <a:pt x="1883" y="324"/>
                  </a:lnTo>
                  <a:lnTo>
                    <a:pt x="1902" y="258"/>
                  </a:lnTo>
                  <a:lnTo>
                    <a:pt x="1893" y="191"/>
                  </a:lnTo>
                  <a:lnTo>
                    <a:pt x="1865" y="134"/>
                  </a:lnTo>
                  <a:lnTo>
                    <a:pt x="1807" y="87"/>
                  </a:lnTo>
                  <a:lnTo>
                    <a:pt x="1740" y="48"/>
                  </a:lnTo>
                  <a:lnTo>
                    <a:pt x="1645" y="20"/>
                  </a:lnTo>
                  <a:lnTo>
                    <a:pt x="1541" y="9"/>
                  </a:lnTo>
                  <a:lnTo>
                    <a:pt x="1417" y="0"/>
                  </a:lnTo>
                  <a:lnTo>
                    <a:pt x="1284" y="9"/>
                  </a:lnTo>
                  <a:lnTo>
                    <a:pt x="1141" y="29"/>
                  </a:lnTo>
                  <a:lnTo>
                    <a:pt x="989" y="57"/>
                  </a:lnTo>
                  <a:lnTo>
                    <a:pt x="827" y="105"/>
                  </a:lnTo>
                  <a:lnTo>
                    <a:pt x="675" y="152"/>
                  </a:lnTo>
                  <a:lnTo>
                    <a:pt x="541" y="219"/>
                  </a:lnTo>
                  <a:lnTo>
                    <a:pt x="409" y="277"/>
                  </a:lnTo>
                  <a:lnTo>
                    <a:pt x="294" y="353"/>
                  </a:lnTo>
                  <a:lnTo>
                    <a:pt x="199" y="419"/>
                  </a:lnTo>
                  <a:lnTo>
                    <a:pt x="113" y="495"/>
                  </a:lnTo>
                  <a:lnTo>
                    <a:pt x="56" y="571"/>
                  </a:lnTo>
                  <a:lnTo>
                    <a:pt x="9" y="638"/>
                  </a:lnTo>
                  <a:lnTo>
                    <a:pt x="0" y="714"/>
                  </a:lnTo>
                  <a:lnTo>
                    <a:pt x="0" y="770"/>
                  </a:lnTo>
                  <a:lnTo>
                    <a:pt x="37" y="828"/>
                  </a:lnTo>
                  <a:lnTo>
                    <a:pt x="85" y="876"/>
                  </a:lnTo>
                  <a:lnTo>
                    <a:pt x="161" y="913"/>
                  </a:lnTo>
                  <a:lnTo>
                    <a:pt x="256" y="941"/>
                  </a:lnTo>
                  <a:lnTo>
                    <a:pt x="361" y="960"/>
                  </a:lnTo>
                  <a:lnTo>
                    <a:pt x="485" y="960"/>
                  </a:lnTo>
                  <a:lnTo>
                    <a:pt x="617" y="951"/>
                  </a:lnTo>
                  <a:lnTo>
                    <a:pt x="760" y="932"/>
                  </a:lnTo>
                  <a:lnTo>
                    <a:pt x="913" y="904"/>
                  </a:lnTo>
                  <a:lnTo>
                    <a:pt x="1065" y="85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67689" name="Freeform 306">
              <a:extLst>
                <a:ext uri="{FF2B5EF4-FFF2-40B4-BE49-F238E27FC236}">
                  <a16:creationId xmlns:a16="http://schemas.microsoft.com/office/drawing/2014/main" id="{1CC27F8C-85DE-4A49-8971-47B91BEBB894}"/>
                </a:ext>
              </a:extLst>
            </p:cNvPr>
            <p:cNvSpPr>
              <a:spLocks/>
            </p:cNvSpPr>
            <p:nvPr/>
          </p:nvSpPr>
          <p:spPr bwMode="auto">
            <a:xfrm>
              <a:off x="402" y="1199"/>
              <a:ext cx="225" cy="282"/>
            </a:xfrm>
            <a:custGeom>
              <a:avLst/>
              <a:gdLst>
                <a:gd name="T0" fmla="*/ 21 w 896"/>
                <a:gd name="T1" fmla="*/ 71 h 1127"/>
                <a:gd name="T2" fmla="*/ 21 w 896"/>
                <a:gd name="T3" fmla="*/ 12 h 1127"/>
                <a:gd name="T4" fmla="*/ 0 w 896"/>
                <a:gd name="T5" fmla="*/ 12 h 1127"/>
                <a:gd name="T6" fmla="*/ 0 w 896"/>
                <a:gd name="T7" fmla="*/ 0 h 1127"/>
                <a:gd name="T8" fmla="*/ 57 w 896"/>
                <a:gd name="T9" fmla="*/ 0 h 1127"/>
                <a:gd name="T10" fmla="*/ 57 w 896"/>
                <a:gd name="T11" fmla="*/ 12 h 1127"/>
                <a:gd name="T12" fmla="*/ 35 w 896"/>
                <a:gd name="T13" fmla="*/ 12 h 1127"/>
                <a:gd name="T14" fmla="*/ 35 w 896"/>
                <a:gd name="T15" fmla="*/ 71 h 1127"/>
                <a:gd name="T16" fmla="*/ 21 w 896"/>
                <a:gd name="T17" fmla="*/ 71 h 1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1127"/>
                <a:gd name="T29" fmla="*/ 896 w 896"/>
                <a:gd name="T30" fmla="*/ 1127 h 1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1127">
                  <a:moveTo>
                    <a:pt x="334" y="1127"/>
                  </a:moveTo>
                  <a:lnTo>
                    <a:pt x="334" y="190"/>
                  </a:lnTo>
                  <a:lnTo>
                    <a:pt x="0" y="190"/>
                  </a:lnTo>
                  <a:lnTo>
                    <a:pt x="0" y="0"/>
                  </a:lnTo>
                  <a:lnTo>
                    <a:pt x="896" y="0"/>
                  </a:lnTo>
                  <a:lnTo>
                    <a:pt x="896" y="190"/>
                  </a:lnTo>
                  <a:lnTo>
                    <a:pt x="562" y="190"/>
                  </a:lnTo>
                  <a:lnTo>
                    <a:pt x="562" y="1127"/>
                  </a:lnTo>
                  <a:lnTo>
                    <a:pt x="334"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0" name="Freeform 307">
              <a:extLst>
                <a:ext uri="{FF2B5EF4-FFF2-40B4-BE49-F238E27FC236}">
                  <a16:creationId xmlns:a16="http://schemas.microsoft.com/office/drawing/2014/main" id="{B3A4A00F-2F01-422F-BC17-339D2623F726}"/>
                </a:ext>
              </a:extLst>
            </p:cNvPr>
            <p:cNvSpPr>
              <a:spLocks/>
            </p:cNvSpPr>
            <p:nvPr/>
          </p:nvSpPr>
          <p:spPr bwMode="auto">
            <a:xfrm>
              <a:off x="639" y="1272"/>
              <a:ext cx="132" cy="209"/>
            </a:xfrm>
            <a:custGeom>
              <a:avLst/>
              <a:gdLst>
                <a:gd name="T0" fmla="*/ 13 w 530"/>
                <a:gd name="T1" fmla="*/ 52 h 835"/>
                <a:gd name="T2" fmla="*/ 0 w 530"/>
                <a:gd name="T3" fmla="*/ 52 h 835"/>
                <a:gd name="T4" fmla="*/ 0 w 530"/>
                <a:gd name="T5" fmla="*/ 1 h 835"/>
                <a:gd name="T6" fmla="*/ 12 w 530"/>
                <a:gd name="T7" fmla="*/ 1 h 835"/>
                <a:gd name="T8" fmla="*/ 12 w 530"/>
                <a:gd name="T9" fmla="*/ 9 h 835"/>
                <a:gd name="T10" fmla="*/ 13 w 530"/>
                <a:gd name="T11" fmla="*/ 7 h 835"/>
                <a:gd name="T12" fmla="*/ 14 w 530"/>
                <a:gd name="T13" fmla="*/ 6 h 835"/>
                <a:gd name="T14" fmla="*/ 15 w 530"/>
                <a:gd name="T15" fmla="*/ 5 h 835"/>
                <a:gd name="T16" fmla="*/ 15 w 530"/>
                <a:gd name="T17" fmla="*/ 4 h 835"/>
                <a:gd name="T18" fmla="*/ 16 w 530"/>
                <a:gd name="T19" fmla="*/ 4 h 835"/>
                <a:gd name="T20" fmla="*/ 17 w 530"/>
                <a:gd name="T21" fmla="*/ 3 h 835"/>
                <a:gd name="T22" fmla="*/ 17 w 530"/>
                <a:gd name="T23" fmla="*/ 2 h 835"/>
                <a:gd name="T24" fmla="*/ 18 w 530"/>
                <a:gd name="T25" fmla="*/ 2 h 835"/>
                <a:gd name="T26" fmla="*/ 19 w 530"/>
                <a:gd name="T27" fmla="*/ 1 h 835"/>
                <a:gd name="T28" fmla="*/ 19 w 530"/>
                <a:gd name="T29" fmla="*/ 1 h 835"/>
                <a:gd name="T30" fmla="*/ 20 w 530"/>
                <a:gd name="T31" fmla="*/ 1 h 835"/>
                <a:gd name="T32" fmla="*/ 21 w 530"/>
                <a:gd name="T33" fmla="*/ 1 h 835"/>
                <a:gd name="T34" fmla="*/ 22 w 530"/>
                <a:gd name="T35" fmla="*/ 0 h 835"/>
                <a:gd name="T36" fmla="*/ 22 w 530"/>
                <a:gd name="T37" fmla="*/ 0 h 835"/>
                <a:gd name="T38" fmla="*/ 23 w 530"/>
                <a:gd name="T39" fmla="*/ 0 h 835"/>
                <a:gd name="T40" fmla="*/ 24 w 530"/>
                <a:gd name="T41" fmla="*/ 0 h 835"/>
                <a:gd name="T42" fmla="*/ 25 w 530"/>
                <a:gd name="T43" fmla="*/ 0 h 835"/>
                <a:gd name="T44" fmla="*/ 26 w 530"/>
                <a:gd name="T45" fmla="*/ 0 h 835"/>
                <a:gd name="T46" fmla="*/ 27 w 530"/>
                <a:gd name="T47" fmla="*/ 0 h 835"/>
                <a:gd name="T48" fmla="*/ 29 w 530"/>
                <a:gd name="T49" fmla="*/ 1 h 835"/>
                <a:gd name="T50" fmla="*/ 30 w 530"/>
                <a:gd name="T51" fmla="*/ 1 h 835"/>
                <a:gd name="T52" fmla="*/ 31 w 530"/>
                <a:gd name="T53" fmla="*/ 2 h 835"/>
                <a:gd name="T54" fmla="*/ 32 w 530"/>
                <a:gd name="T55" fmla="*/ 2 h 835"/>
                <a:gd name="T56" fmla="*/ 33 w 530"/>
                <a:gd name="T57" fmla="*/ 3 h 835"/>
                <a:gd name="T58" fmla="*/ 29 w 530"/>
                <a:gd name="T59" fmla="*/ 14 h 835"/>
                <a:gd name="T60" fmla="*/ 28 w 530"/>
                <a:gd name="T61" fmla="*/ 14 h 835"/>
                <a:gd name="T62" fmla="*/ 27 w 530"/>
                <a:gd name="T63" fmla="*/ 13 h 835"/>
                <a:gd name="T64" fmla="*/ 26 w 530"/>
                <a:gd name="T65" fmla="*/ 13 h 835"/>
                <a:gd name="T66" fmla="*/ 25 w 530"/>
                <a:gd name="T67" fmla="*/ 13 h 835"/>
                <a:gd name="T68" fmla="*/ 25 w 530"/>
                <a:gd name="T69" fmla="*/ 13 h 835"/>
                <a:gd name="T70" fmla="*/ 24 w 530"/>
                <a:gd name="T71" fmla="*/ 12 h 835"/>
                <a:gd name="T72" fmla="*/ 23 w 530"/>
                <a:gd name="T73" fmla="*/ 12 h 835"/>
                <a:gd name="T74" fmla="*/ 22 w 530"/>
                <a:gd name="T75" fmla="*/ 12 h 835"/>
                <a:gd name="T76" fmla="*/ 22 w 530"/>
                <a:gd name="T77" fmla="*/ 12 h 835"/>
                <a:gd name="T78" fmla="*/ 21 w 530"/>
                <a:gd name="T79" fmla="*/ 12 h 835"/>
                <a:gd name="T80" fmla="*/ 20 w 530"/>
                <a:gd name="T81" fmla="*/ 12 h 835"/>
                <a:gd name="T82" fmla="*/ 20 w 530"/>
                <a:gd name="T83" fmla="*/ 13 h 835"/>
                <a:gd name="T84" fmla="*/ 19 w 530"/>
                <a:gd name="T85" fmla="*/ 13 h 835"/>
                <a:gd name="T86" fmla="*/ 19 w 530"/>
                <a:gd name="T87" fmla="*/ 13 h 835"/>
                <a:gd name="T88" fmla="*/ 18 w 530"/>
                <a:gd name="T89" fmla="*/ 13 h 835"/>
                <a:gd name="T90" fmla="*/ 18 w 530"/>
                <a:gd name="T91" fmla="*/ 14 h 835"/>
                <a:gd name="T92" fmla="*/ 17 w 530"/>
                <a:gd name="T93" fmla="*/ 14 h 835"/>
                <a:gd name="T94" fmla="*/ 17 w 530"/>
                <a:gd name="T95" fmla="*/ 15 h 835"/>
                <a:gd name="T96" fmla="*/ 16 w 530"/>
                <a:gd name="T97" fmla="*/ 15 h 835"/>
                <a:gd name="T98" fmla="*/ 16 w 530"/>
                <a:gd name="T99" fmla="*/ 16 h 835"/>
                <a:gd name="T100" fmla="*/ 15 w 530"/>
                <a:gd name="T101" fmla="*/ 17 h 835"/>
                <a:gd name="T102" fmla="*/ 15 w 530"/>
                <a:gd name="T103" fmla="*/ 18 h 835"/>
                <a:gd name="T104" fmla="*/ 15 w 530"/>
                <a:gd name="T105" fmla="*/ 18 h 835"/>
                <a:gd name="T106" fmla="*/ 14 w 530"/>
                <a:gd name="T107" fmla="*/ 19 h 835"/>
                <a:gd name="T108" fmla="*/ 14 w 530"/>
                <a:gd name="T109" fmla="*/ 21 h 835"/>
                <a:gd name="T110" fmla="*/ 14 w 530"/>
                <a:gd name="T111" fmla="*/ 22 h 835"/>
                <a:gd name="T112" fmla="*/ 14 w 530"/>
                <a:gd name="T113" fmla="*/ 24 h 835"/>
                <a:gd name="T114" fmla="*/ 14 w 530"/>
                <a:gd name="T115" fmla="*/ 26 h 835"/>
                <a:gd name="T116" fmla="*/ 14 w 530"/>
                <a:gd name="T117" fmla="*/ 28 h 835"/>
                <a:gd name="T118" fmla="*/ 13 w 530"/>
                <a:gd name="T119" fmla="*/ 31 h 835"/>
                <a:gd name="T120" fmla="*/ 13 w 530"/>
                <a:gd name="T121" fmla="*/ 33 h 835"/>
                <a:gd name="T122" fmla="*/ 13 w 530"/>
                <a:gd name="T123" fmla="*/ 37 h 835"/>
                <a:gd name="T124" fmla="*/ 13 w 530"/>
                <a:gd name="T125" fmla="*/ 52 h 8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
                <a:gd name="T190" fmla="*/ 0 h 835"/>
                <a:gd name="T191" fmla="*/ 530 w 530"/>
                <a:gd name="T192" fmla="*/ 835 h 8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 h="835">
                  <a:moveTo>
                    <a:pt x="216" y="835"/>
                  </a:moveTo>
                  <a:lnTo>
                    <a:pt x="0" y="835"/>
                  </a:lnTo>
                  <a:lnTo>
                    <a:pt x="0" y="18"/>
                  </a:lnTo>
                  <a:lnTo>
                    <a:pt x="201" y="18"/>
                  </a:lnTo>
                  <a:lnTo>
                    <a:pt x="201" y="134"/>
                  </a:lnTo>
                  <a:lnTo>
                    <a:pt x="214" y="114"/>
                  </a:lnTo>
                  <a:lnTo>
                    <a:pt x="227" y="96"/>
                  </a:lnTo>
                  <a:lnTo>
                    <a:pt x="238" y="80"/>
                  </a:lnTo>
                  <a:lnTo>
                    <a:pt x="250" y="66"/>
                  </a:lnTo>
                  <a:lnTo>
                    <a:pt x="261" y="54"/>
                  </a:lnTo>
                  <a:lnTo>
                    <a:pt x="273" y="42"/>
                  </a:lnTo>
                  <a:lnTo>
                    <a:pt x="283" y="33"/>
                  </a:lnTo>
                  <a:lnTo>
                    <a:pt x="294" y="25"/>
                  </a:lnTo>
                  <a:lnTo>
                    <a:pt x="305" y="20"/>
                  </a:lnTo>
                  <a:lnTo>
                    <a:pt x="315" y="15"/>
                  </a:lnTo>
                  <a:lnTo>
                    <a:pt x="327" y="10"/>
                  </a:lnTo>
                  <a:lnTo>
                    <a:pt x="339" y="6"/>
                  </a:lnTo>
                  <a:lnTo>
                    <a:pt x="350" y="3"/>
                  </a:lnTo>
                  <a:lnTo>
                    <a:pt x="362" y="1"/>
                  </a:lnTo>
                  <a:lnTo>
                    <a:pt x="375" y="0"/>
                  </a:lnTo>
                  <a:lnTo>
                    <a:pt x="387" y="0"/>
                  </a:lnTo>
                  <a:lnTo>
                    <a:pt x="405" y="0"/>
                  </a:lnTo>
                  <a:lnTo>
                    <a:pt x="425" y="2"/>
                  </a:lnTo>
                  <a:lnTo>
                    <a:pt x="443" y="5"/>
                  </a:lnTo>
                  <a:lnTo>
                    <a:pt x="461" y="10"/>
                  </a:lnTo>
                  <a:lnTo>
                    <a:pt x="478" y="15"/>
                  </a:lnTo>
                  <a:lnTo>
                    <a:pt x="496" y="23"/>
                  </a:lnTo>
                  <a:lnTo>
                    <a:pt x="512" y="30"/>
                  </a:lnTo>
                  <a:lnTo>
                    <a:pt x="530" y="41"/>
                  </a:lnTo>
                  <a:lnTo>
                    <a:pt x="463" y="228"/>
                  </a:lnTo>
                  <a:lnTo>
                    <a:pt x="449" y="221"/>
                  </a:lnTo>
                  <a:lnTo>
                    <a:pt x="436" y="213"/>
                  </a:lnTo>
                  <a:lnTo>
                    <a:pt x="423" y="208"/>
                  </a:lnTo>
                  <a:lnTo>
                    <a:pt x="411" y="203"/>
                  </a:lnTo>
                  <a:lnTo>
                    <a:pt x="398" y="199"/>
                  </a:lnTo>
                  <a:lnTo>
                    <a:pt x="385" y="196"/>
                  </a:lnTo>
                  <a:lnTo>
                    <a:pt x="373" y="194"/>
                  </a:lnTo>
                  <a:lnTo>
                    <a:pt x="362" y="194"/>
                  </a:lnTo>
                  <a:lnTo>
                    <a:pt x="350" y="194"/>
                  </a:lnTo>
                  <a:lnTo>
                    <a:pt x="340" y="195"/>
                  </a:lnTo>
                  <a:lnTo>
                    <a:pt x="330" y="197"/>
                  </a:lnTo>
                  <a:lnTo>
                    <a:pt x="319" y="200"/>
                  </a:lnTo>
                  <a:lnTo>
                    <a:pt x="310" y="203"/>
                  </a:lnTo>
                  <a:lnTo>
                    <a:pt x="301" y="208"/>
                  </a:lnTo>
                  <a:lnTo>
                    <a:pt x="292" y="213"/>
                  </a:lnTo>
                  <a:lnTo>
                    <a:pt x="285" y="218"/>
                  </a:lnTo>
                  <a:lnTo>
                    <a:pt x="277" y="226"/>
                  </a:lnTo>
                  <a:lnTo>
                    <a:pt x="269" y="233"/>
                  </a:lnTo>
                  <a:lnTo>
                    <a:pt x="263" y="242"/>
                  </a:lnTo>
                  <a:lnTo>
                    <a:pt x="256" y="254"/>
                  </a:lnTo>
                  <a:lnTo>
                    <a:pt x="250" y="266"/>
                  </a:lnTo>
                  <a:lnTo>
                    <a:pt x="245" y="278"/>
                  </a:lnTo>
                  <a:lnTo>
                    <a:pt x="240" y="293"/>
                  </a:lnTo>
                  <a:lnTo>
                    <a:pt x="234" y="309"/>
                  </a:lnTo>
                  <a:lnTo>
                    <a:pt x="231" y="327"/>
                  </a:lnTo>
                  <a:lnTo>
                    <a:pt x="227" y="350"/>
                  </a:lnTo>
                  <a:lnTo>
                    <a:pt x="224" y="377"/>
                  </a:lnTo>
                  <a:lnTo>
                    <a:pt x="222" y="409"/>
                  </a:lnTo>
                  <a:lnTo>
                    <a:pt x="219" y="447"/>
                  </a:lnTo>
                  <a:lnTo>
                    <a:pt x="218" y="487"/>
                  </a:lnTo>
                  <a:lnTo>
                    <a:pt x="218" y="533"/>
                  </a:lnTo>
                  <a:lnTo>
                    <a:pt x="216" y="583"/>
                  </a:lnTo>
                  <a:lnTo>
                    <a:pt x="216"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1" name="Freeform 308">
              <a:extLst>
                <a:ext uri="{FF2B5EF4-FFF2-40B4-BE49-F238E27FC236}">
                  <a16:creationId xmlns:a16="http://schemas.microsoft.com/office/drawing/2014/main" id="{9357CE31-AE72-47E1-8659-10F05C194D13}"/>
                </a:ext>
              </a:extLst>
            </p:cNvPr>
            <p:cNvSpPr>
              <a:spLocks noEditPoints="1"/>
            </p:cNvSpPr>
            <p:nvPr/>
          </p:nvSpPr>
          <p:spPr bwMode="auto">
            <a:xfrm>
              <a:off x="782" y="1272"/>
              <a:ext cx="211" cy="213"/>
            </a:xfrm>
            <a:custGeom>
              <a:avLst/>
              <a:gdLst>
                <a:gd name="T0" fmla="*/ 0 w 844"/>
                <a:gd name="T1" fmla="*/ 22 h 853"/>
                <a:gd name="T2" fmla="*/ 1 w 844"/>
                <a:gd name="T3" fmla="*/ 17 h 853"/>
                <a:gd name="T4" fmla="*/ 4 w 844"/>
                <a:gd name="T5" fmla="*/ 13 h 853"/>
                <a:gd name="T6" fmla="*/ 6 w 844"/>
                <a:gd name="T7" fmla="*/ 8 h 853"/>
                <a:gd name="T8" fmla="*/ 10 w 844"/>
                <a:gd name="T9" fmla="*/ 5 h 853"/>
                <a:gd name="T10" fmla="*/ 14 w 844"/>
                <a:gd name="T11" fmla="*/ 2 h 853"/>
                <a:gd name="T12" fmla="*/ 19 w 844"/>
                <a:gd name="T13" fmla="*/ 1 h 853"/>
                <a:gd name="T14" fmla="*/ 25 w 844"/>
                <a:gd name="T15" fmla="*/ 0 h 853"/>
                <a:gd name="T16" fmla="*/ 29 w 844"/>
                <a:gd name="T17" fmla="*/ 0 h 853"/>
                <a:gd name="T18" fmla="*/ 33 w 844"/>
                <a:gd name="T19" fmla="*/ 1 h 853"/>
                <a:gd name="T20" fmla="*/ 37 w 844"/>
                <a:gd name="T21" fmla="*/ 2 h 853"/>
                <a:gd name="T22" fmla="*/ 40 w 844"/>
                <a:gd name="T23" fmla="*/ 3 h 853"/>
                <a:gd name="T24" fmla="*/ 44 w 844"/>
                <a:gd name="T25" fmla="*/ 6 h 853"/>
                <a:gd name="T26" fmla="*/ 46 w 844"/>
                <a:gd name="T27" fmla="*/ 8 h 853"/>
                <a:gd name="T28" fmla="*/ 49 w 844"/>
                <a:gd name="T29" fmla="*/ 11 h 853"/>
                <a:gd name="T30" fmla="*/ 51 w 844"/>
                <a:gd name="T31" fmla="*/ 15 h 853"/>
                <a:gd name="T32" fmla="*/ 52 w 844"/>
                <a:gd name="T33" fmla="*/ 18 h 853"/>
                <a:gd name="T34" fmla="*/ 53 w 844"/>
                <a:gd name="T35" fmla="*/ 22 h 853"/>
                <a:gd name="T36" fmla="*/ 53 w 844"/>
                <a:gd name="T37" fmla="*/ 26 h 853"/>
                <a:gd name="T38" fmla="*/ 53 w 844"/>
                <a:gd name="T39" fmla="*/ 31 h 853"/>
                <a:gd name="T40" fmla="*/ 52 w 844"/>
                <a:gd name="T41" fmla="*/ 35 h 853"/>
                <a:gd name="T42" fmla="*/ 51 w 844"/>
                <a:gd name="T43" fmla="*/ 38 h 853"/>
                <a:gd name="T44" fmla="*/ 49 w 844"/>
                <a:gd name="T45" fmla="*/ 42 h 853"/>
                <a:gd name="T46" fmla="*/ 46 w 844"/>
                <a:gd name="T47" fmla="*/ 45 h 853"/>
                <a:gd name="T48" fmla="*/ 43 w 844"/>
                <a:gd name="T49" fmla="*/ 47 h 853"/>
                <a:gd name="T50" fmla="*/ 40 w 844"/>
                <a:gd name="T51" fmla="*/ 50 h 853"/>
                <a:gd name="T52" fmla="*/ 37 w 844"/>
                <a:gd name="T53" fmla="*/ 51 h 853"/>
                <a:gd name="T54" fmla="*/ 33 w 844"/>
                <a:gd name="T55" fmla="*/ 52 h 853"/>
                <a:gd name="T56" fmla="*/ 29 w 844"/>
                <a:gd name="T57" fmla="*/ 53 h 853"/>
                <a:gd name="T58" fmla="*/ 25 w 844"/>
                <a:gd name="T59" fmla="*/ 53 h 853"/>
                <a:gd name="T60" fmla="*/ 20 w 844"/>
                <a:gd name="T61" fmla="*/ 52 h 853"/>
                <a:gd name="T62" fmla="*/ 15 w 844"/>
                <a:gd name="T63" fmla="*/ 51 h 853"/>
                <a:gd name="T64" fmla="*/ 10 w 844"/>
                <a:gd name="T65" fmla="*/ 48 h 853"/>
                <a:gd name="T66" fmla="*/ 6 w 844"/>
                <a:gd name="T67" fmla="*/ 45 h 853"/>
                <a:gd name="T68" fmla="*/ 4 w 844"/>
                <a:gd name="T69" fmla="*/ 41 h 853"/>
                <a:gd name="T70" fmla="*/ 1 w 844"/>
                <a:gd name="T71" fmla="*/ 36 h 853"/>
                <a:gd name="T72" fmla="*/ 0 w 844"/>
                <a:gd name="T73" fmla="*/ 30 h 853"/>
                <a:gd name="T74" fmla="*/ 14 w 844"/>
                <a:gd name="T75" fmla="*/ 26 h 853"/>
                <a:gd name="T76" fmla="*/ 15 w 844"/>
                <a:gd name="T77" fmla="*/ 32 h 853"/>
                <a:gd name="T78" fmla="*/ 16 w 844"/>
                <a:gd name="T79" fmla="*/ 36 h 853"/>
                <a:gd name="T80" fmla="*/ 17 w 844"/>
                <a:gd name="T81" fmla="*/ 38 h 853"/>
                <a:gd name="T82" fmla="*/ 20 w 844"/>
                <a:gd name="T83" fmla="*/ 40 h 853"/>
                <a:gd name="T84" fmla="*/ 23 w 844"/>
                <a:gd name="T85" fmla="*/ 42 h 853"/>
                <a:gd name="T86" fmla="*/ 27 w 844"/>
                <a:gd name="T87" fmla="*/ 42 h 853"/>
                <a:gd name="T88" fmla="*/ 30 w 844"/>
                <a:gd name="T89" fmla="*/ 42 h 853"/>
                <a:gd name="T90" fmla="*/ 34 w 844"/>
                <a:gd name="T91" fmla="*/ 40 h 853"/>
                <a:gd name="T92" fmla="*/ 36 w 844"/>
                <a:gd name="T93" fmla="*/ 38 h 853"/>
                <a:gd name="T94" fmla="*/ 37 w 844"/>
                <a:gd name="T95" fmla="*/ 36 h 853"/>
                <a:gd name="T96" fmla="*/ 38 w 844"/>
                <a:gd name="T97" fmla="*/ 32 h 853"/>
                <a:gd name="T98" fmla="*/ 39 w 844"/>
                <a:gd name="T99" fmla="*/ 26 h 853"/>
                <a:gd name="T100" fmla="*/ 38 w 844"/>
                <a:gd name="T101" fmla="*/ 21 h 853"/>
                <a:gd name="T102" fmla="*/ 37 w 844"/>
                <a:gd name="T103" fmla="*/ 17 h 853"/>
                <a:gd name="T104" fmla="*/ 34 w 844"/>
                <a:gd name="T105" fmla="*/ 14 h 853"/>
                <a:gd name="T106" fmla="*/ 31 w 844"/>
                <a:gd name="T107" fmla="*/ 12 h 853"/>
                <a:gd name="T108" fmla="*/ 28 w 844"/>
                <a:gd name="T109" fmla="*/ 11 h 853"/>
                <a:gd name="T110" fmla="*/ 24 w 844"/>
                <a:gd name="T111" fmla="*/ 11 h 853"/>
                <a:gd name="T112" fmla="*/ 21 w 844"/>
                <a:gd name="T113" fmla="*/ 12 h 853"/>
                <a:gd name="T114" fmla="*/ 18 w 844"/>
                <a:gd name="T115" fmla="*/ 15 h 853"/>
                <a:gd name="T116" fmla="*/ 16 w 844"/>
                <a:gd name="T117" fmla="*/ 17 h 853"/>
                <a:gd name="T118" fmla="*/ 15 w 844"/>
                <a:gd name="T119" fmla="*/ 20 h 853"/>
                <a:gd name="T120" fmla="*/ 14 w 844"/>
                <a:gd name="T121" fmla="*/ 25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8"/>
                  </a:lnTo>
                  <a:lnTo>
                    <a:pt x="4" y="362"/>
                  </a:lnTo>
                  <a:lnTo>
                    <a:pt x="7" y="335"/>
                  </a:lnTo>
                  <a:lnTo>
                    <a:pt x="14" y="309"/>
                  </a:lnTo>
                  <a:lnTo>
                    <a:pt x="20" y="282"/>
                  </a:lnTo>
                  <a:lnTo>
                    <a:pt x="31" y="257"/>
                  </a:lnTo>
                  <a:lnTo>
                    <a:pt x="41" y="232"/>
                  </a:lnTo>
                  <a:lnTo>
                    <a:pt x="54" y="206"/>
                  </a:lnTo>
                  <a:lnTo>
                    <a:pt x="67" y="182"/>
                  </a:lnTo>
                  <a:lnTo>
                    <a:pt x="82" y="159"/>
                  </a:lnTo>
                  <a:lnTo>
                    <a:pt x="99" y="137"/>
                  </a:lnTo>
                  <a:lnTo>
                    <a:pt x="117" y="118"/>
                  </a:lnTo>
                  <a:lnTo>
                    <a:pt x="137" y="100"/>
                  </a:lnTo>
                  <a:lnTo>
                    <a:pt x="158" y="82"/>
                  </a:lnTo>
                  <a:lnTo>
                    <a:pt x="180" y="66"/>
                  </a:lnTo>
                  <a:lnTo>
                    <a:pt x="204" y="52"/>
                  </a:lnTo>
                  <a:lnTo>
                    <a:pt x="229" y="41"/>
                  </a:lnTo>
                  <a:lnTo>
                    <a:pt x="254" y="29"/>
                  </a:lnTo>
                  <a:lnTo>
                    <a:pt x="280" y="20"/>
                  </a:lnTo>
                  <a:lnTo>
                    <a:pt x="307" y="12"/>
                  </a:lnTo>
                  <a:lnTo>
                    <a:pt x="334" y="7"/>
                  </a:lnTo>
                  <a:lnTo>
                    <a:pt x="363" y="3"/>
                  </a:lnTo>
                  <a:lnTo>
                    <a:pt x="392" y="1"/>
                  </a:lnTo>
                  <a:lnTo>
                    <a:pt x="422" y="0"/>
                  </a:lnTo>
                  <a:lnTo>
                    <a:pt x="444" y="0"/>
                  </a:lnTo>
                  <a:lnTo>
                    <a:pt x="467" y="1"/>
                  </a:lnTo>
                  <a:lnTo>
                    <a:pt x="489" y="3"/>
                  </a:lnTo>
                  <a:lnTo>
                    <a:pt x="509" y="7"/>
                  </a:lnTo>
                  <a:lnTo>
                    <a:pt x="531" y="11"/>
                  </a:lnTo>
                  <a:lnTo>
                    <a:pt x="550" y="16"/>
                  </a:lnTo>
                  <a:lnTo>
                    <a:pt x="571" y="23"/>
                  </a:lnTo>
                  <a:lnTo>
                    <a:pt x="590" y="29"/>
                  </a:lnTo>
                  <a:lnTo>
                    <a:pt x="608" y="38"/>
                  </a:lnTo>
                  <a:lnTo>
                    <a:pt x="626" y="47"/>
                  </a:lnTo>
                  <a:lnTo>
                    <a:pt x="644" y="56"/>
                  </a:lnTo>
                  <a:lnTo>
                    <a:pt x="662" y="68"/>
                  </a:lnTo>
                  <a:lnTo>
                    <a:pt x="679" y="79"/>
                  </a:lnTo>
                  <a:lnTo>
                    <a:pt x="694" y="92"/>
                  </a:lnTo>
                  <a:lnTo>
                    <a:pt x="710" y="105"/>
                  </a:lnTo>
                  <a:lnTo>
                    <a:pt x="725" y="120"/>
                  </a:lnTo>
                  <a:lnTo>
                    <a:pt x="739" y="136"/>
                  </a:lnTo>
                  <a:lnTo>
                    <a:pt x="754" y="151"/>
                  </a:lnTo>
                  <a:lnTo>
                    <a:pt x="765" y="168"/>
                  </a:lnTo>
                  <a:lnTo>
                    <a:pt x="777" y="185"/>
                  </a:lnTo>
                  <a:lnTo>
                    <a:pt x="788" y="201"/>
                  </a:lnTo>
                  <a:lnTo>
                    <a:pt x="797" y="219"/>
                  </a:lnTo>
                  <a:lnTo>
                    <a:pt x="806" y="237"/>
                  </a:lnTo>
                  <a:lnTo>
                    <a:pt x="814" y="257"/>
                  </a:lnTo>
                  <a:lnTo>
                    <a:pt x="821" y="276"/>
                  </a:lnTo>
                  <a:lnTo>
                    <a:pt x="827" y="295"/>
                  </a:lnTo>
                  <a:lnTo>
                    <a:pt x="832" y="316"/>
                  </a:lnTo>
                  <a:lnTo>
                    <a:pt x="836" y="336"/>
                  </a:lnTo>
                  <a:lnTo>
                    <a:pt x="840" y="357"/>
                  </a:lnTo>
                  <a:lnTo>
                    <a:pt x="842" y="379"/>
                  </a:lnTo>
                  <a:lnTo>
                    <a:pt x="844" y="402"/>
                  </a:lnTo>
                  <a:lnTo>
                    <a:pt x="844" y="424"/>
                  </a:lnTo>
                  <a:lnTo>
                    <a:pt x="844" y="447"/>
                  </a:lnTo>
                  <a:lnTo>
                    <a:pt x="842" y="470"/>
                  </a:lnTo>
                  <a:lnTo>
                    <a:pt x="840" y="492"/>
                  </a:lnTo>
                  <a:lnTo>
                    <a:pt x="836" y="512"/>
                  </a:lnTo>
                  <a:lnTo>
                    <a:pt x="832" y="534"/>
                  </a:lnTo>
                  <a:lnTo>
                    <a:pt x="827" y="555"/>
                  </a:lnTo>
                  <a:lnTo>
                    <a:pt x="821" y="574"/>
                  </a:lnTo>
                  <a:lnTo>
                    <a:pt x="814" y="593"/>
                  </a:lnTo>
                  <a:lnTo>
                    <a:pt x="806" y="613"/>
                  </a:lnTo>
                  <a:lnTo>
                    <a:pt x="797" y="631"/>
                  </a:lnTo>
                  <a:lnTo>
                    <a:pt x="787" y="649"/>
                  </a:lnTo>
                  <a:lnTo>
                    <a:pt x="777" y="667"/>
                  </a:lnTo>
                  <a:lnTo>
                    <a:pt x="765" y="683"/>
                  </a:lnTo>
                  <a:lnTo>
                    <a:pt x="752" y="700"/>
                  </a:lnTo>
                  <a:lnTo>
                    <a:pt x="738" y="715"/>
                  </a:lnTo>
                  <a:lnTo>
                    <a:pt x="724" y="731"/>
                  </a:lnTo>
                  <a:lnTo>
                    <a:pt x="709" y="746"/>
                  </a:lnTo>
                  <a:lnTo>
                    <a:pt x="693" y="760"/>
                  </a:lnTo>
                  <a:lnTo>
                    <a:pt x="678" y="773"/>
                  </a:lnTo>
                  <a:lnTo>
                    <a:pt x="661" y="785"/>
                  </a:lnTo>
                  <a:lnTo>
                    <a:pt x="643" y="795"/>
                  </a:lnTo>
                  <a:lnTo>
                    <a:pt x="626" y="805"/>
                  </a:lnTo>
                  <a:lnTo>
                    <a:pt x="607" y="814"/>
                  </a:lnTo>
                  <a:lnTo>
                    <a:pt x="589" y="822"/>
                  </a:lnTo>
                  <a:lnTo>
                    <a:pt x="570" y="830"/>
                  </a:lnTo>
                  <a:lnTo>
                    <a:pt x="550" y="836"/>
                  </a:lnTo>
                  <a:lnTo>
                    <a:pt x="530" y="841"/>
                  </a:lnTo>
                  <a:lnTo>
                    <a:pt x="509" y="845"/>
                  </a:lnTo>
                  <a:lnTo>
                    <a:pt x="489" y="849"/>
                  </a:lnTo>
                  <a:lnTo>
                    <a:pt x="467" y="852"/>
                  </a:lnTo>
                  <a:lnTo>
                    <a:pt x="445" y="853"/>
                  </a:lnTo>
                  <a:lnTo>
                    <a:pt x="423" y="853"/>
                  </a:lnTo>
                  <a:lnTo>
                    <a:pt x="395" y="852"/>
                  </a:lnTo>
                  <a:lnTo>
                    <a:pt x="368" y="850"/>
                  </a:lnTo>
                  <a:lnTo>
                    <a:pt x="339" y="846"/>
                  </a:lnTo>
                  <a:lnTo>
                    <a:pt x="312" y="840"/>
                  </a:lnTo>
                  <a:lnTo>
                    <a:pt x="287" y="834"/>
                  </a:lnTo>
                  <a:lnTo>
                    <a:pt x="260" y="825"/>
                  </a:lnTo>
                  <a:lnTo>
                    <a:pt x="234" y="814"/>
                  </a:lnTo>
                  <a:lnTo>
                    <a:pt x="208" y="803"/>
                  </a:lnTo>
                  <a:lnTo>
                    <a:pt x="184" y="789"/>
                  </a:lnTo>
                  <a:lnTo>
                    <a:pt x="161" y="774"/>
                  </a:lnTo>
                  <a:lnTo>
                    <a:pt x="139" y="758"/>
                  </a:lnTo>
                  <a:lnTo>
                    <a:pt x="118" y="740"/>
                  </a:lnTo>
                  <a:lnTo>
                    <a:pt x="100" y="720"/>
                  </a:lnTo>
                  <a:lnTo>
                    <a:pt x="83" y="700"/>
                  </a:lnTo>
                  <a:lnTo>
                    <a:pt x="67" y="677"/>
                  </a:lnTo>
                  <a:lnTo>
                    <a:pt x="54" y="654"/>
                  </a:lnTo>
                  <a:lnTo>
                    <a:pt x="41" y="628"/>
                  </a:lnTo>
                  <a:lnTo>
                    <a:pt x="31" y="602"/>
                  </a:lnTo>
                  <a:lnTo>
                    <a:pt x="20" y="574"/>
                  </a:lnTo>
                  <a:lnTo>
                    <a:pt x="14" y="544"/>
                  </a:lnTo>
                  <a:lnTo>
                    <a:pt x="7" y="515"/>
                  </a:lnTo>
                  <a:lnTo>
                    <a:pt x="4" y="483"/>
                  </a:lnTo>
                  <a:lnTo>
                    <a:pt x="1" y="449"/>
                  </a:lnTo>
                  <a:lnTo>
                    <a:pt x="0" y="415"/>
                  </a:lnTo>
                  <a:close/>
                  <a:moveTo>
                    <a:pt x="222" y="426"/>
                  </a:moveTo>
                  <a:lnTo>
                    <a:pt x="222" y="456"/>
                  </a:lnTo>
                  <a:lnTo>
                    <a:pt x="225" y="484"/>
                  </a:lnTo>
                  <a:lnTo>
                    <a:pt x="230" y="510"/>
                  </a:lnTo>
                  <a:lnTo>
                    <a:pt x="236" y="534"/>
                  </a:lnTo>
                  <a:lnTo>
                    <a:pt x="244" y="556"/>
                  </a:lnTo>
                  <a:lnTo>
                    <a:pt x="254" y="577"/>
                  </a:lnTo>
                  <a:lnTo>
                    <a:pt x="260" y="586"/>
                  </a:lnTo>
                  <a:lnTo>
                    <a:pt x="266" y="596"/>
                  </a:lnTo>
                  <a:lnTo>
                    <a:pt x="272" y="604"/>
                  </a:lnTo>
                  <a:lnTo>
                    <a:pt x="280" y="613"/>
                  </a:lnTo>
                  <a:lnTo>
                    <a:pt x="294" y="628"/>
                  </a:lnTo>
                  <a:lnTo>
                    <a:pt x="310" y="641"/>
                  </a:lnTo>
                  <a:lnTo>
                    <a:pt x="326" y="651"/>
                  </a:lnTo>
                  <a:lnTo>
                    <a:pt x="345" y="661"/>
                  </a:lnTo>
                  <a:lnTo>
                    <a:pt x="363" y="668"/>
                  </a:lnTo>
                  <a:lnTo>
                    <a:pt x="382" y="673"/>
                  </a:lnTo>
                  <a:lnTo>
                    <a:pt x="401" y="676"/>
                  </a:lnTo>
                  <a:lnTo>
                    <a:pt x="422" y="677"/>
                  </a:lnTo>
                  <a:lnTo>
                    <a:pt x="442" y="676"/>
                  </a:lnTo>
                  <a:lnTo>
                    <a:pt x="463" y="673"/>
                  </a:lnTo>
                  <a:lnTo>
                    <a:pt x="482" y="668"/>
                  </a:lnTo>
                  <a:lnTo>
                    <a:pt x="500" y="661"/>
                  </a:lnTo>
                  <a:lnTo>
                    <a:pt x="517" y="651"/>
                  </a:lnTo>
                  <a:lnTo>
                    <a:pt x="534" y="641"/>
                  </a:lnTo>
                  <a:lnTo>
                    <a:pt x="549" y="628"/>
                  </a:lnTo>
                  <a:lnTo>
                    <a:pt x="564" y="613"/>
                  </a:lnTo>
                  <a:lnTo>
                    <a:pt x="571" y="604"/>
                  </a:lnTo>
                  <a:lnTo>
                    <a:pt x="577" y="596"/>
                  </a:lnTo>
                  <a:lnTo>
                    <a:pt x="584" y="586"/>
                  </a:lnTo>
                  <a:lnTo>
                    <a:pt x="589" y="577"/>
                  </a:lnTo>
                  <a:lnTo>
                    <a:pt x="599" y="556"/>
                  </a:lnTo>
                  <a:lnTo>
                    <a:pt x="607" y="533"/>
                  </a:lnTo>
                  <a:lnTo>
                    <a:pt x="613" y="508"/>
                  </a:lnTo>
                  <a:lnTo>
                    <a:pt x="617" y="483"/>
                  </a:lnTo>
                  <a:lnTo>
                    <a:pt x="621" y="454"/>
                  </a:lnTo>
                  <a:lnTo>
                    <a:pt x="621" y="425"/>
                  </a:lnTo>
                  <a:lnTo>
                    <a:pt x="621" y="395"/>
                  </a:lnTo>
                  <a:lnTo>
                    <a:pt x="617" y="368"/>
                  </a:lnTo>
                  <a:lnTo>
                    <a:pt x="613" y="343"/>
                  </a:lnTo>
                  <a:lnTo>
                    <a:pt x="607" y="318"/>
                  </a:lnTo>
                  <a:lnTo>
                    <a:pt x="599" y="296"/>
                  </a:lnTo>
                  <a:lnTo>
                    <a:pt x="589" y="276"/>
                  </a:lnTo>
                  <a:lnTo>
                    <a:pt x="577" y="257"/>
                  </a:lnTo>
                  <a:lnTo>
                    <a:pt x="564" y="240"/>
                  </a:lnTo>
                  <a:lnTo>
                    <a:pt x="549" y="224"/>
                  </a:lnTo>
                  <a:lnTo>
                    <a:pt x="534" y="212"/>
                  </a:lnTo>
                  <a:lnTo>
                    <a:pt x="517" y="201"/>
                  </a:lnTo>
                  <a:lnTo>
                    <a:pt x="500" y="192"/>
                  </a:lnTo>
                  <a:lnTo>
                    <a:pt x="482" y="185"/>
                  </a:lnTo>
                  <a:lnTo>
                    <a:pt x="463" y="179"/>
                  </a:lnTo>
                  <a:lnTo>
                    <a:pt x="442" y="177"/>
                  </a:lnTo>
                  <a:lnTo>
                    <a:pt x="422" y="176"/>
                  </a:lnTo>
                  <a:lnTo>
                    <a:pt x="401" y="177"/>
                  </a:lnTo>
                  <a:lnTo>
                    <a:pt x="382" y="179"/>
                  </a:lnTo>
                  <a:lnTo>
                    <a:pt x="363" y="185"/>
                  </a:lnTo>
                  <a:lnTo>
                    <a:pt x="345" y="192"/>
                  </a:lnTo>
                  <a:lnTo>
                    <a:pt x="326" y="201"/>
                  </a:lnTo>
                  <a:lnTo>
                    <a:pt x="310" y="212"/>
                  </a:lnTo>
                  <a:lnTo>
                    <a:pt x="294" y="224"/>
                  </a:lnTo>
                  <a:lnTo>
                    <a:pt x="280" y="240"/>
                  </a:lnTo>
                  <a:lnTo>
                    <a:pt x="272" y="249"/>
                  </a:lnTo>
                  <a:lnTo>
                    <a:pt x="266" y="257"/>
                  </a:lnTo>
                  <a:lnTo>
                    <a:pt x="260" y="267"/>
                  </a:lnTo>
                  <a:lnTo>
                    <a:pt x="254" y="276"/>
                  </a:lnTo>
                  <a:lnTo>
                    <a:pt x="244" y="296"/>
                  </a:lnTo>
                  <a:lnTo>
                    <a:pt x="236" y="320"/>
                  </a:lnTo>
                  <a:lnTo>
                    <a:pt x="230" y="343"/>
                  </a:lnTo>
                  <a:lnTo>
                    <a:pt x="225" y="370"/>
                  </a:lnTo>
                  <a:lnTo>
                    <a:pt x="222" y="397"/>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2" name="Freeform 309">
              <a:extLst>
                <a:ext uri="{FF2B5EF4-FFF2-40B4-BE49-F238E27FC236}">
                  <a16:creationId xmlns:a16="http://schemas.microsoft.com/office/drawing/2014/main" id="{C6FC13CF-7770-4336-AB1E-BDD49D151520}"/>
                </a:ext>
              </a:extLst>
            </p:cNvPr>
            <p:cNvSpPr>
              <a:spLocks noEditPoints="1"/>
            </p:cNvSpPr>
            <p:nvPr/>
          </p:nvSpPr>
          <p:spPr bwMode="auto">
            <a:xfrm>
              <a:off x="1034" y="1272"/>
              <a:ext cx="199" cy="287"/>
            </a:xfrm>
            <a:custGeom>
              <a:avLst/>
              <a:gdLst>
                <a:gd name="T0" fmla="*/ 12 w 798"/>
                <a:gd name="T1" fmla="*/ 9 h 1146"/>
                <a:gd name="T2" fmla="*/ 15 w 798"/>
                <a:gd name="T3" fmla="*/ 6 h 1146"/>
                <a:gd name="T4" fmla="*/ 17 w 798"/>
                <a:gd name="T5" fmla="*/ 4 h 1146"/>
                <a:gd name="T6" fmla="*/ 20 w 798"/>
                <a:gd name="T7" fmla="*/ 2 h 1146"/>
                <a:gd name="T8" fmla="*/ 23 w 798"/>
                <a:gd name="T9" fmla="*/ 1 h 1146"/>
                <a:gd name="T10" fmla="*/ 27 w 798"/>
                <a:gd name="T11" fmla="*/ 0 h 1146"/>
                <a:gd name="T12" fmla="*/ 30 w 798"/>
                <a:gd name="T13" fmla="*/ 0 h 1146"/>
                <a:gd name="T14" fmla="*/ 34 w 798"/>
                <a:gd name="T15" fmla="*/ 1 h 1146"/>
                <a:gd name="T16" fmla="*/ 37 w 798"/>
                <a:gd name="T17" fmla="*/ 2 h 1146"/>
                <a:gd name="T18" fmla="*/ 39 w 798"/>
                <a:gd name="T19" fmla="*/ 3 h 1146"/>
                <a:gd name="T20" fmla="*/ 42 w 798"/>
                <a:gd name="T21" fmla="*/ 5 h 1146"/>
                <a:gd name="T22" fmla="*/ 44 w 798"/>
                <a:gd name="T23" fmla="*/ 8 h 1146"/>
                <a:gd name="T24" fmla="*/ 46 w 798"/>
                <a:gd name="T25" fmla="*/ 11 h 1146"/>
                <a:gd name="T26" fmla="*/ 48 w 798"/>
                <a:gd name="T27" fmla="*/ 14 h 1146"/>
                <a:gd name="T28" fmla="*/ 49 w 798"/>
                <a:gd name="T29" fmla="*/ 18 h 1146"/>
                <a:gd name="T30" fmla="*/ 49 w 798"/>
                <a:gd name="T31" fmla="*/ 22 h 1146"/>
                <a:gd name="T32" fmla="*/ 50 w 798"/>
                <a:gd name="T33" fmla="*/ 27 h 1146"/>
                <a:gd name="T34" fmla="*/ 49 w 798"/>
                <a:gd name="T35" fmla="*/ 31 h 1146"/>
                <a:gd name="T36" fmla="*/ 49 w 798"/>
                <a:gd name="T37" fmla="*/ 35 h 1146"/>
                <a:gd name="T38" fmla="*/ 48 w 798"/>
                <a:gd name="T39" fmla="*/ 39 h 1146"/>
                <a:gd name="T40" fmla="*/ 46 w 798"/>
                <a:gd name="T41" fmla="*/ 43 h 1146"/>
                <a:gd name="T42" fmla="*/ 44 w 798"/>
                <a:gd name="T43" fmla="*/ 46 h 1146"/>
                <a:gd name="T44" fmla="*/ 42 w 798"/>
                <a:gd name="T45" fmla="*/ 48 h 1146"/>
                <a:gd name="T46" fmla="*/ 39 w 798"/>
                <a:gd name="T47" fmla="*/ 50 h 1146"/>
                <a:gd name="T48" fmla="*/ 36 w 798"/>
                <a:gd name="T49" fmla="*/ 52 h 1146"/>
                <a:gd name="T50" fmla="*/ 34 w 798"/>
                <a:gd name="T51" fmla="*/ 53 h 1146"/>
                <a:gd name="T52" fmla="*/ 30 w 798"/>
                <a:gd name="T53" fmla="*/ 53 h 1146"/>
                <a:gd name="T54" fmla="*/ 27 w 798"/>
                <a:gd name="T55" fmla="*/ 54 h 1146"/>
                <a:gd name="T56" fmla="*/ 24 w 798"/>
                <a:gd name="T57" fmla="*/ 53 h 1146"/>
                <a:gd name="T58" fmla="*/ 21 w 798"/>
                <a:gd name="T59" fmla="*/ 52 h 1146"/>
                <a:gd name="T60" fmla="*/ 19 w 798"/>
                <a:gd name="T61" fmla="*/ 51 h 1146"/>
                <a:gd name="T62" fmla="*/ 16 w 798"/>
                <a:gd name="T63" fmla="*/ 49 h 1146"/>
                <a:gd name="T64" fmla="*/ 13 w 798"/>
                <a:gd name="T65" fmla="*/ 46 h 1146"/>
                <a:gd name="T66" fmla="*/ 0 w 798"/>
                <a:gd name="T67" fmla="*/ 1 h 1146"/>
                <a:gd name="T68" fmla="*/ 13 w 798"/>
                <a:gd name="T69" fmla="*/ 30 h 1146"/>
                <a:gd name="T70" fmla="*/ 15 w 798"/>
                <a:gd name="T71" fmla="*/ 35 h 1146"/>
                <a:gd name="T72" fmla="*/ 16 w 798"/>
                <a:gd name="T73" fmla="*/ 38 h 1146"/>
                <a:gd name="T74" fmla="*/ 18 w 798"/>
                <a:gd name="T75" fmla="*/ 40 h 1146"/>
                <a:gd name="T76" fmla="*/ 20 w 798"/>
                <a:gd name="T77" fmla="*/ 42 h 1146"/>
                <a:gd name="T78" fmla="*/ 24 w 798"/>
                <a:gd name="T79" fmla="*/ 43 h 1146"/>
                <a:gd name="T80" fmla="*/ 27 w 798"/>
                <a:gd name="T81" fmla="*/ 43 h 1146"/>
                <a:gd name="T82" fmla="*/ 30 w 798"/>
                <a:gd name="T83" fmla="*/ 41 h 1146"/>
                <a:gd name="T84" fmla="*/ 33 w 798"/>
                <a:gd name="T85" fmla="*/ 39 h 1146"/>
                <a:gd name="T86" fmla="*/ 34 w 798"/>
                <a:gd name="T87" fmla="*/ 37 h 1146"/>
                <a:gd name="T88" fmla="*/ 35 w 798"/>
                <a:gd name="T89" fmla="*/ 34 h 1146"/>
                <a:gd name="T90" fmla="*/ 36 w 798"/>
                <a:gd name="T91" fmla="*/ 29 h 1146"/>
                <a:gd name="T92" fmla="*/ 36 w 798"/>
                <a:gd name="T93" fmla="*/ 23 h 1146"/>
                <a:gd name="T94" fmla="*/ 35 w 798"/>
                <a:gd name="T95" fmla="*/ 18 h 1146"/>
                <a:gd name="T96" fmla="*/ 33 w 798"/>
                <a:gd name="T97" fmla="*/ 15 h 1146"/>
                <a:gd name="T98" fmla="*/ 30 w 798"/>
                <a:gd name="T99" fmla="*/ 12 h 1146"/>
                <a:gd name="T100" fmla="*/ 27 w 798"/>
                <a:gd name="T101" fmla="*/ 11 h 1146"/>
                <a:gd name="T102" fmla="*/ 23 w 798"/>
                <a:gd name="T103" fmla="*/ 11 h 1146"/>
                <a:gd name="T104" fmla="*/ 20 w 798"/>
                <a:gd name="T105" fmla="*/ 12 h 1146"/>
                <a:gd name="T106" fmla="*/ 17 w 798"/>
                <a:gd name="T107" fmla="*/ 14 h 1146"/>
                <a:gd name="T108" fmla="*/ 15 w 798"/>
                <a:gd name="T109" fmla="*/ 17 h 1146"/>
                <a:gd name="T110" fmla="*/ 14 w 798"/>
                <a:gd name="T111" fmla="*/ 21 h 1146"/>
                <a:gd name="T112" fmla="*/ 13 w 798"/>
                <a:gd name="T113" fmla="*/ 26 h 11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98"/>
                <a:gd name="T172" fmla="*/ 0 h 1146"/>
                <a:gd name="T173" fmla="*/ 798 w 798"/>
                <a:gd name="T174" fmla="*/ 1146 h 11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98" h="1146">
                  <a:moveTo>
                    <a:pt x="0" y="18"/>
                  </a:moveTo>
                  <a:lnTo>
                    <a:pt x="202" y="18"/>
                  </a:lnTo>
                  <a:lnTo>
                    <a:pt x="202" y="138"/>
                  </a:lnTo>
                  <a:lnTo>
                    <a:pt x="212" y="123"/>
                  </a:lnTo>
                  <a:lnTo>
                    <a:pt x="223" y="109"/>
                  </a:lnTo>
                  <a:lnTo>
                    <a:pt x="235" y="95"/>
                  </a:lnTo>
                  <a:lnTo>
                    <a:pt x="248" y="82"/>
                  </a:lnTo>
                  <a:lnTo>
                    <a:pt x="261" y="70"/>
                  </a:lnTo>
                  <a:lnTo>
                    <a:pt x="277" y="59"/>
                  </a:lnTo>
                  <a:lnTo>
                    <a:pt x="292" y="48"/>
                  </a:lnTo>
                  <a:lnTo>
                    <a:pt x="308" y="38"/>
                  </a:lnTo>
                  <a:lnTo>
                    <a:pt x="324" y="29"/>
                  </a:lnTo>
                  <a:lnTo>
                    <a:pt x="342" y="21"/>
                  </a:lnTo>
                  <a:lnTo>
                    <a:pt x="360" y="15"/>
                  </a:lnTo>
                  <a:lnTo>
                    <a:pt x="378" y="9"/>
                  </a:lnTo>
                  <a:lnTo>
                    <a:pt x="398" y="5"/>
                  </a:lnTo>
                  <a:lnTo>
                    <a:pt x="417" y="2"/>
                  </a:lnTo>
                  <a:lnTo>
                    <a:pt x="436" y="0"/>
                  </a:lnTo>
                  <a:lnTo>
                    <a:pt x="457" y="0"/>
                  </a:lnTo>
                  <a:lnTo>
                    <a:pt x="475" y="0"/>
                  </a:lnTo>
                  <a:lnTo>
                    <a:pt x="491" y="1"/>
                  </a:lnTo>
                  <a:lnTo>
                    <a:pt x="508" y="3"/>
                  </a:lnTo>
                  <a:lnTo>
                    <a:pt x="525" y="6"/>
                  </a:lnTo>
                  <a:lnTo>
                    <a:pt x="542" y="10"/>
                  </a:lnTo>
                  <a:lnTo>
                    <a:pt x="557" y="15"/>
                  </a:lnTo>
                  <a:lnTo>
                    <a:pt x="573" y="21"/>
                  </a:lnTo>
                  <a:lnTo>
                    <a:pt x="588" y="28"/>
                  </a:lnTo>
                  <a:lnTo>
                    <a:pt x="603" y="34"/>
                  </a:lnTo>
                  <a:lnTo>
                    <a:pt x="618" y="43"/>
                  </a:lnTo>
                  <a:lnTo>
                    <a:pt x="632" y="52"/>
                  </a:lnTo>
                  <a:lnTo>
                    <a:pt x="646" y="63"/>
                  </a:lnTo>
                  <a:lnTo>
                    <a:pt x="659" y="73"/>
                  </a:lnTo>
                  <a:lnTo>
                    <a:pt x="673" y="84"/>
                  </a:lnTo>
                  <a:lnTo>
                    <a:pt x="686" y="97"/>
                  </a:lnTo>
                  <a:lnTo>
                    <a:pt x="699" y="111"/>
                  </a:lnTo>
                  <a:lnTo>
                    <a:pt x="710" y="125"/>
                  </a:lnTo>
                  <a:lnTo>
                    <a:pt x="722" y="140"/>
                  </a:lnTo>
                  <a:lnTo>
                    <a:pt x="732" y="156"/>
                  </a:lnTo>
                  <a:lnTo>
                    <a:pt x="741" y="172"/>
                  </a:lnTo>
                  <a:lnTo>
                    <a:pt x="750" y="190"/>
                  </a:lnTo>
                  <a:lnTo>
                    <a:pt x="759" y="206"/>
                  </a:lnTo>
                  <a:lnTo>
                    <a:pt x="766" y="226"/>
                  </a:lnTo>
                  <a:lnTo>
                    <a:pt x="772" y="245"/>
                  </a:lnTo>
                  <a:lnTo>
                    <a:pt x="778" y="264"/>
                  </a:lnTo>
                  <a:lnTo>
                    <a:pt x="784" y="285"/>
                  </a:lnTo>
                  <a:lnTo>
                    <a:pt x="787" y="305"/>
                  </a:lnTo>
                  <a:lnTo>
                    <a:pt x="791" y="327"/>
                  </a:lnTo>
                  <a:lnTo>
                    <a:pt x="794" y="350"/>
                  </a:lnTo>
                  <a:lnTo>
                    <a:pt x="796" y="374"/>
                  </a:lnTo>
                  <a:lnTo>
                    <a:pt x="796" y="397"/>
                  </a:lnTo>
                  <a:lnTo>
                    <a:pt x="798" y="422"/>
                  </a:lnTo>
                  <a:lnTo>
                    <a:pt x="796" y="447"/>
                  </a:lnTo>
                  <a:lnTo>
                    <a:pt x="796" y="471"/>
                  </a:lnTo>
                  <a:lnTo>
                    <a:pt x="794" y="496"/>
                  </a:lnTo>
                  <a:lnTo>
                    <a:pt x="791" y="519"/>
                  </a:lnTo>
                  <a:lnTo>
                    <a:pt x="787" y="541"/>
                  </a:lnTo>
                  <a:lnTo>
                    <a:pt x="784" y="562"/>
                  </a:lnTo>
                  <a:lnTo>
                    <a:pt x="778" y="583"/>
                  </a:lnTo>
                  <a:lnTo>
                    <a:pt x="772" y="604"/>
                  </a:lnTo>
                  <a:lnTo>
                    <a:pt x="766" y="623"/>
                  </a:lnTo>
                  <a:lnTo>
                    <a:pt x="758" y="642"/>
                  </a:lnTo>
                  <a:lnTo>
                    <a:pt x="750" y="660"/>
                  </a:lnTo>
                  <a:lnTo>
                    <a:pt x="741" y="677"/>
                  </a:lnTo>
                  <a:lnTo>
                    <a:pt x="731" y="694"/>
                  </a:lnTo>
                  <a:lnTo>
                    <a:pt x="720" y="710"/>
                  </a:lnTo>
                  <a:lnTo>
                    <a:pt x="710" y="726"/>
                  </a:lnTo>
                  <a:lnTo>
                    <a:pt x="697" y="740"/>
                  </a:lnTo>
                  <a:lnTo>
                    <a:pt x="684" y="754"/>
                  </a:lnTo>
                  <a:lnTo>
                    <a:pt x="672" y="767"/>
                  </a:lnTo>
                  <a:lnTo>
                    <a:pt x="659" y="778"/>
                  </a:lnTo>
                  <a:lnTo>
                    <a:pt x="645" y="789"/>
                  </a:lnTo>
                  <a:lnTo>
                    <a:pt x="630" y="799"/>
                  </a:lnTo>
                  <a:lnTo>
                    <a:pt x="616" y="809"/>
                  </a:lnTo>
                  <a:lnTo>
                    <a:pt x="602" y="817"/>
                  </a:lnTo>
                  <a:lnTo>
                    <a:pt x="587" y="825"/>
                  </a:lnTo>
                  <a:lnTo>
                    <a:pt x="571" y="831"/>
                  </a:lnTo>
                  <a:lnTo>
                    <a:pt x="556" y="837"/>
                  </a:lnTo>
                  <a:lnTo>
                    <a:pt x="540" y="843"/>
                  </a:lnTo>
                  <a:lnTo>
                    <a:pt x="524" y="846"/>
                  </a:lnTo>
                  <a:lnTo>
                    <a:pt x="507" y="849"/>
                  </a:lnTo>
                  <a:lnTo>
                    <a:pt x="490" y="852"/>
                  </a:lnTo>
                  <a:lnTo>
                    <a:pt x="472" y="853"/>
                  </a:lnTo>
                  <a:lnTo>
                    <a:pt x="455" y="853"/>
                  </a:lnTo>
                  <a:lnTo>
                    <a:pt x="439" y="853"/>
                  </a:lnTo>
                  <a:lnTo>
                    <a:pt x="422" y="852"/>
                  </a:lnTo>
                  <a:lnTo>
                    <a:pt x="405" y="849"/>
                  </a:lnTo>
                  <a:lnTo>
                    <a:pt x="390" y="846"/>
                  </a:lnTo>
                  <a:lnTo>
                    <a:pt x="376" y="843"/>
                  </a:lnTo>
                  <a:lnTo>
                    <a:pt x="360" y="837"/>
                  </a:lnTo>
                  <a:lnTo>
                    <a:pt x="346" y="832"/>
                  </a:lnTo>
                  <a:lnTo>
                    <a:pt x="332" y="826"/>
                  </a:lnTo>
                  <a:lnTo>
                    <a:pt x="318" y="819"/>
                  </a:lnTo>
                  <a:lnTo>
                    <a:pt x="304" y="810"/>
                  </a:lnTo>
                  <a:lnTo>
                    <a:pt x="290" y="800"/>
                  </a:lnTo>
                  <a:lnTo>
                    <a:pt x="275" y="790"/>
                  </a:lnTo>
                  <a:lnTo>
                    <a:pt x="261" y="777"/>
                  </a:lnTo>
                  <a:lnTo>
                    <a:pt x="246" y="764"/>
                  </a:lnTo>
                  <a:lnTo>
                    <a:pt x="232" y="750"/>
                  </a:lnTo>
                  <a:lnTo>
                    <a:pt x="216" y="733"/>
                  </a:lnTo>
                  <a:lnTo>
                    <a:pt x="216" y="1146"/>
                  </a:lnTo>
                  <a:lnTo>
                    <a:pt x="0" y="1146"/>
                  </a:lnTo>
                  <a:lnTo>
                    <a:pt x="0" y="18"/>
                  </a:lnTo>
                  <a:close/>
                  <a:moveTo>
                    <a:pt x="214" y="412"/>
                  </a:moveTo>
                  <a:lnTo>
                    <a:pt x="215" y="445"/>
                  </a:lnTo>
                  <a:lnTo>
                    <a:pt x="217" y="476"/>
                  </a:lnTo>
                  <a:lnTo>
                    <a:pt x="221" y="506"/>
                  </a:lnTo>
                  <a:lnTo>
                    <a:pt x="228" y="532"/>
                  </a:lnTo>
                  <a:lnTo>
                    <a:pt x="235" y="556"/>
                  </a:lnTo>
                  <a:lnTo>
                    <a:pt x="244" y="578"/>
                  </a:lnTo>
                  <a:lnTo>
                    <a:pt x="250" y="588"/>
                  </a:lnTo>
                  <a:lnTo>
                    <a:pt x="256" y="598"/>
                  </a:lnTo>
                  <a:lnTo>
                    <a:pt x="263" y="607"/>
                  </a:lnTo>
                  <a:lnTo>
                    <a:pt x="269" y="615"/>
                  </a:lnTo>
                  <a:lnTo>
                    <a:pt x="283" y="631"/>
                  </a:lnTo>
                  <a:lnTo>
                    <a:pt x="297" y="645"/>
                  </a:lnTo>
                  <a:lnTo>
                    <a:pt x="313" y="656"/>
                  </a:lnTo>
                  <a:lnTo>
                    <a:pt x="329" y="665"/>
                  </a:lnTo>
                  <a:lnTo>
                    <a:pt x="346" y="673"/>
                  </a:lnTo>
                  <a:lnTo>
                    <a:pt x="364" y="678"/>
                  </a:lnTo>
                  <a:lnTo>
                    <a:pt x="382" y="681"/>
                  </a:lnTo>
                  <a:lnTo>
                    <a:pt x="401" y="682"/>
                  </a:lnTo>
                  <a:lnTo>
                    <a:pt x="421" y="681"/>
                  </a:lnTo>
                  <a:lnTo>
                    <a:pt x="437" y="678"/>
                  </a:lnTo>
                  <a:lnTo>
                    <a:pt x="454" y="673"/>
                  </a:lnTo>
                  <a:lnTo>
                    <a:pt x="471" y="667"/>
                  </a:lnTo>
                  <a:lnTo>
                    <a:pt x="486" y="658"/>
                  </a:lnTo>
                  <a:lnTo>
                    <a:pt x="501" y="647"/>
                  </a:lnTo>
                  <a:lnTo>
                    <a:pt x="515" y="636"/>
                  </a:lnTo>
                  <a:lnTo>
                    <a:pt x="528" y="622"/>
                  </a:lnTo>
                  <a:lnTo>
                    <a:pt x="533" y="614"/>
                  </a:lnTo>
                  <a:lnTo>
                    <a:pt x="539" y="605"/>
                  </a:lnTo>
                  <a:lnTo>
                    <a:pt x="544" y="596"/>
                  </a:lnTo>
                  <a:lnTo>
                    <a:pt x="549" y="587"/>
                  </a:lnTo>
                  <a:lnTo>
                    <a:pt x="558" y="565"/>
                  </a:lnTo>
                  <a:lnTo>
                    <a:pt x="565" y="542"/>
                  </a:lnTo>
                  <a:lnTo>
                    <a:pt x="570" y="516"/>
                  </a:lnTo>
                  <a:lnTo>
                    <a:pt x="574" y="488"/>
                  </a:lnTo>
                  <a:lnTo>
                    <a:pt x="576" y="457"/>
                  </a:lnTo>
                  <a:lnTo>
                    <a:pt x="578" y="424"/>
                  </a:lnTo>
                  <a:lnTo>
                    <a:pt x="576" y="393"/>
                  </a:lnTo>
                  <a:lnTo>
                    <a:pt x="574" y="363"/>
                  </a:lnTo>
                  <a:lnTo>
                    <a:pt x="570" y="336"/>
                  </a:lnTo>
                  <a:lnTo>
                    <a:pt x="565" y="312"/>
                  </a:lnTo>
                  <a:lnTo>
                    <a:pt x="557" y="289"/>
                  </a:lnTo>
                  <a:lnTo>
                    <a:pt x="548" y="268"/>
                  </a:lnTo>
                  <a:lnTo>
                    <a:pt x="538" y="249"/>
                  </a:lnTo>
                  <a:lnTo>
                    <a:pt x="526" y="232"/>
                  </a:lnTo>
                  <a:lnTo>
                    <a:pt x="512" y="218"/>
                  </a:lnTo>
                  <a:lnTo>
                    <a:pt x="498" y="205"/>
                  </a:lnTo>
                  <a:lnTo>
                    <a:pt x="484" y="195"/>
                  </a:lnTo>
                  <a:lnTo>
                    <a:pt x="468" y="186"/>
                  </a:lnTo>
                  <a:lnTo>
                    <a:pt x="452" y="179"/>
                  </a:lnTo>
                  <a:lnTo>
                    <a:pt x="435" y="174"/>
                  </a:lnTo>
                  <a:lnTo>
                    <a:pt x="417" y="172"/>
                  </a:lnTo>
                  <a:lnTo>
                    <a:pt x="398" y="170"/>
                  </a:lnTo>
                  <a:lnTo>
                    <a:pt x="378" y="172"/>
                  </a:lnTo>
                  <a:lnTo>
                    <a:pt x="360" y="174"/>
                  </a:lnTo>
                  <a:lnTo>
                    <a:pt x="342" y="179"/>
                  </a:lnTo>
                  <a:lnTo>
                    <a:pt x="326" y="186"/>
                  </a:lnTo>
                  <a:lnTo>
                    <a:pt x="309" y="194"/>
                  </a:lnTo>
                  <a:lnTo>
                    <a:pt x="295" y="205"/>
                  </a:lnTo>
                  <a:lnTo>
                    <a:pt x="279" y="217"/>
                  </a:lnTo>
                  <a:lnTo>
                    <a:pt x="266" y="231"/>
                  </a:lnTo>
                  <a:lnTo>
                    <a:pt x="253" y="248"/>
                  </a:lnTo>
                  <a:lnTo>
                    <a:pt x="243" y="266"/>
                  </a:lnTo>
                  <a:lnTo>
                    <a:pt x="234" y="286"/>
                  </a:lnTo>
                  <a:lnTo>
                    <a:pt x="226" y="307"/>
                  </a:lnTo>
                  <a:lnTo>
                    <a:pt x="221" y="331"/>
                  </a:lnTo>
                  <a:lnTo>
                    <a:pt x="217" y="357"/>
                  </a:lnTo>
                  <a:lnTo>
                    <a:pt x="215" y="384"/>
                  </a:lnTo>
                  <a:lnTo>
                    <a:pt x="214" y="41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3" name="Freeform 310">
              <a:extLst>
                <a:ext uri="{FF2B5EF4-FFF2-40B4-BE49-F238E27FC236}">
                  <a16:creationId xmlns:a16="http://schemas.microsoft.com/office/drawing/2014/main" id="{CA0B2A34-14BC-417C-969D-0018F28C29B2}"/>
                </a:ext>
              </a:extLst>
            </p:cNvPr>
            <p:cNvSpPr>
              <a:spLocks noEditPoints="1"/>
            </p:cNvSpPr>
            <p:nvPr/>
          </p:nvSpPr>
          <p:spPr bwMode="auto">
            <a:xfrm>
              <a:off x="1263" y="1272"/>
              <a:ext cx="211" cy="213"/>
            </a:xfrm>
            <a:custGeom>
              <a:avLst/>
              <a:gdLst>
                <a:gd name="T0" fmla="*/ 0 w 844"/>
                <a:gd name="T1" fmla="*/ 22 h 853"/>
                <a:gd name="T2" fmla="*/ 1 w 844"/>
                <a:gd name="T3" fmla="*/ 17 h 853"/>
                <a:gd name="T4" fmla="*/ 4 w 844"/>
                <a:gd name="T5" fmla="*/ 13 h 853"/>
                <a:gd name="T6" fmla="*/ 6 w 844"/>
                <a:gd name="T7" fmla="*/ 8 h 853"/>
                <a:gd name="T8" fmla="*/ 10 w 844"/>
                <a:gd name="T9" fmla="*/ 5 h 853"/>
                <a:gd name="T10" fmla="*/ 14 w 844"/>
                <a:gd name="T11" fmla="*/ 2 h 853"/>
                <a:gd name="T12" fmla="*/ 19 w 844"/>
                <a:gd name="T13" fmla="*/ 1 h 853"/>
                <a:gd name="T14" fmla="*/ 25 w 844"/>
                <a:gd name="T15" fmla="*/ 0 h 853"/>
                <a:gd name="T16" fmla="*/ 29 w 844"/>
                <a:gd name="T17" fmla="*/ 0 h 853"/>
                <a:gd name="T18" fmla="*/ 33 w 844"/>
                <a:gd name="T19" fmla="*/ 1 h 853"/>
                <a:gd name="T20" fmla="*/ 37 w 844"/>
                <a:gd name="T21" fmla="*/ 2 h 853"/>
                <a:gd name="T22" fmla="*/ 40 w 844"/>
                <a:gd name="T23" fmla="*/ 3 h 853"/>
                <a:gd name="T24" fmla="*/ 44 w 844"/>
                <a:gd name="T25" fmla="*/ 6 h 853"/>
                <a:gd name="T26" fmla="*/ 46 w 844"/>
                <a:gd name="T27" fmla="*/ 8 h 853"/>
                <a:gd name="T28" fmla="*/ 49 w 844"/>
                <a:gd name="T29" fmla="*/ 11 h 853"/>
                <a:gd name="T30" fmla="*/ 51 w 844"/>
                <a:gd name="T31" fmla="*/ 15 h 853"/>
                <a:gd name="T32" fmla="*/ 52 w 844"/>
                <a:gd name="T33" fmla="*/ 18 h 853"/>
                <a:gd name="T34" fmla="*/ 53 w 844"/>
                <a:gd name="T35" fmla="*/ 22 h 853"/>
                <a:gd name="T36" fmla="*/ 53 w 844"/>
                <a:gd name="T37" fmla="*/ 26 h 853"/>
                <a:gd name="T38" fmla="*/ 53 w 844"/>
                <a:gd name="T39" fmla="*/ 31 h 853"/>
                <a:gd name="T40" fmla="*/ 52 w 844"/>
                <a:gd name="T41" fmla="*/ 35 h 853"/>
                <a:gd name="T42" fmla="*/ 51 w 844"/>
                <a:gd name="T43" fmla="*/ 38 h 853"/>
                <a:gd name="T44" fmla="*/ 49 w 844"/>
                <a:gd name="T45" fmla="*/ 42 h 853"/>
                <a:gd name="T46" fmla="*/ 46 w 844"/>
                <a:gd name="T47" fmla="*/ 45 h 853"/>
                <a:gd name="T48" fmla="*/ 43 w 844"/>
                <a:gd name="T49" fmla="*/ 47 h 853"/>
                <a:gd name="T50" fmla="*/ 40 w 844"/>
                <a:gd name="T51" fmla="*/ 50 h 853"/>
                <a:gd name="T52" fmla="*/ 37 w 844"/>
                <a:gd name="T53" fmla="*/ 51 h 853"/>
                <a:gd name="T54" fmla="*/ 33 w 844"/>
                <a:gd name="T55" fmla="*/ 52 h 853"/>
                <a:gd name="T56" fmla="*/ 29 w 844"/>
                <a:gd name="T57" fmla="*/ 53 h 853"/>
                <a:gd name="T58" fmla="*/ 25 w 844"/>
                <a:gd name="T59" fmla="*/ 53 h 853"/>
                <a:gd name="T60" fmla="*/ 20 w 844"/>
                <a:gd name="T61" fmla="*/ 52 h 853"/>
                <a:gd name="T62" fmla="*/ 15 w 844"/>
                <a:gd name="T63" fmla="*/ 51 h 853"/>
                <a:gd name="T64" fmla="*/ 10 w 844"/>
                <a:gd name="T65" fmla="*/ 48 h 853"/>
                <a:gd name="T66" fmla="*/ 6 w 844"/>
                <a:gd name="T67" fmla="*/ 45 h 853"/>
                <a:gd name="T68" fmla="*/ 4 w 844"/>
                <a:gd name="T69" fmla="*/ 41 h 853"/>
                <a:gd name="T70" fmla="*/ 1 w 844"/>
                <a:gd name="T71" fmla="*/ 36 h 853"/>
                <a:gd name="T72" fmla="*/ 0 w 844"/>
                <a:gd name="T73" fmla="*/ 30 h 853"/>
                <a:gd name="T74" fmla="*/ 14 w 844"/>
                <a:gd name="T75" fmla="*/ 26 h 853"/>
                <a:gd name="T76" fmla="*/ 15 w 844"/>
                <a:gd name="T77" fmla="*/ 32 h 853"/>
                <a:gd name="T78" fmla="*/ 16 w 844"/>
                <a:gd name="T79" fmla="*/ 36 h 853"/>
                <a:gd name="T80" fmla="*/ 17 w 844"/>
                <a:gd name="T81" fmla="*/ 38 h 853"/>
                <a:gd name="T82" fmla="*/ 20 w 844"/>
                <a:gd name="T83" fmla="*/ 40 h 853"/>
                <a:gd name="T84" fmla="*/ 23 w 844"/>
                <a:gd name="T85" fmla="*/ 42 h 853"/>
                <a:gd name="T86" fmla="*/ 27 w 844"/>
                <a:gd name="T87" fmla="*/ 42 h 853"/>
                <a:gd name="T88" fmla="*/ 30 w 844"/>
                <a:gd name="T89" fmla="*/ 42 h 853"/>
                <a:gd name="T90" fmla="*/ 34 w 844"/>
                <a:gd name="T91" fmla="*/ 40 h 853"/>
                <a:gd name="T92" fmla="*/ 36 w 844"/>
                <a:gd name="T93" fmla="*/ 38 h 853"/>
                <a:gd name="T94" fmla="*/ 37 w 844"/>
                <a:gd name="T95" fmla="*/ 36 h 853"/>
                <a:gd name="T96" fmla="*/ 38 w 844"/>
                <a:gd name="T97" fmla="*/ 32 h 853"/>
                <a:gd name="T98" fmla="*/ 39 w 844"/>
                <a:gd name="T99" fmla="*/ 26 h 853"/>
                <a:gd name="T100" fmla="*/ 38 w 844"/>
                <a:gd name="T101" fmla="*/ 21 h 853"/>
                <a:gd name="T102" fmla="*/ 37 w 844"/>
                <a:gd name="T103" fmla="*/ 17 h 853"/>
                <a:gd name="T104" fmla="*/ 34 w 844"/>
                <a:gd name="T105" fmla="*/ 14 h 853"/>
                <a:gd name="T106" fmla="*/ 31 w 844"/>
                <a:gd name="T107" fmla="*/ 12 h 853"/>
                <a:gd name="T108" fmla="*/ 28 w 844"/>
                <a:gd name="T109" fmla="*/ 11 h 853"/>
                <a:gd name="T110" fmla="*/ 24 w 844"/>
                <a:gd name="T111" fmla="*/ 11 h 853"/>
                <a:gd name="T112" fmla="*/ 21 w 844"/>
                <a:gd name="T113" fmla="*/ 12 h 853"/>
                <a:gd name="T114" fmla="*/ 18 w 844"/>
                <a:gd name="T115" fmla="*/ 15 h 853"/>
                <a:gd name="T116" fmla="*/ 16 w 844"/>
                <a:gd name="T117" fmla="*/ 17 h 853"/>
                <a:gd name="T118" fmla="*/ 15 w 844"/>
                <a:gd name="T119" fmla="*/ 20 h 853"/>
                <a:gd name="T120" fmla="*/ 14 w 844"/>
                <a:gd name="T121" fmla="*/ 25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8"/>
                  </a:lnTo>
                  <a:lnTo>
                    <a:pt x="3" y="362"/>
                  </a:lnTo>
                  <a:lnTo>
                    <a:pt x="7" y="335"/>
                  </a:lnTo>
                  <a:lnTo>
                    <a:pt x="14" y="309"/>
                  </a:lnTo>
                  <a:lnTo>
                    <a:pt x="20" y="282"/>
                  </a:lnTo>
                  <a:lnTo>
                    <a:pt x="30" y="257"/>
                  </a:lnTo>
                  <a:lnTo>
                    <a:pt x="41" y="232"/>
                  </a:lnTo>
                  <a:lnTo>
                    <a:pt x="54" y="206"/>
                  </a:lnTo>
                  <a:lnTo>
                    <a:pt x="67" y="182"/>
                  </a:lnTo>
                  <a:lnTo>
                    <a:pt x="82" y="159"/>
                  </a:lnTo>
                  <a:lnTo>
                    <a:pt x="99" y="137"/>
                  </a:lnTo>
                  <a:lnTo>
                    <a:pt x="117" y="118"/>
                  </a:lnTo>
                  <a:lnTo>
                    <a:pt x="137" y="100"/>
                  </a:lnTo>
                  <a:lnTo>
                    <a:pt x="158" y="82"/>
                  </a:lnTo>
                  <a:lnTo>
                    <a:pt x="180" y="66"/>
                  </a:lnTo>
                  <a:lnTo>
                    <a:pt x="204" y="52"/>
                  </a:lnTo>
                  <a:lnTo>
                    <a:pt x="229" y="41"/>
                  </a:lnTo>
                  <a:lnTo>
                    <a:pt x="254" y="29"/>
                  </a:lnTo>
                  <a:lnTo>
                    <a:pt x="280" y="20"/>
                  </a:lnTo>
                  <a:lnTo>
                    <a:pt x="307" y="12"/>
                  </a:lnTo>
                  <a:lnTo>
                    <a:pt x="334" y="7"/>
                  </a:lnTo>
                  <a:lnTo>
                    <a:pt x="362" y="3"/>
                  </a:lnTo>
                  <a:lnTo>
                    <a:pt x="392" y="1"/>
                  </a:lnTo>
                  <a:lnTo>
                    <a:pt x="422" y="0"/>
                  </a:lnTo>
                  <a:lnTo>
                    <a:pt x="443" y="0"/>
                  </a:lnTo>
                  <a:lnTo>
                    <a:pt x="467" y="1"/>
                  </a:lnTo>
                  <a:lnTo>
                    <a:pt x="488" y="3"/>
                  </a:lnTo>
                  <a:lnTo>
                    <a:pt x="509" y="7"/>
                  </a:lnTo>
                  <a:lnTo>
                    <a:pt x="531" y="11"/>
                  </a:lnTo>
                  <a:lnTo>
                    <a:pt x="550" y="16"/>
                  </a:lnTo>
                  <a:lnTo>
                    <a:pt x="571" y="23"/>
                  </a:lnTo>
                  <a:lnTo>
                    <a:pt x="590" y="29"/>
                  </a:lnTo>
                  <a:lnTo>
                    <a:pt x="608" y="38"/>
                  </a:lnTo>
                  <a:lnTo>
                    <a:pt x="626" y="47"/>
                  </a:lnTo>
                  <a:lnTo>
                    <a:pt x="644" y="56"/>
                  </a:lnTo>
                  <a:lnTo>
                    <a:pt x="662" y="68"/>
                  </a:lnTo>
                  <a:lnTo>
                    <a:pt x="679" y="79"/>
                  </a:lnTo>
                  <a:lnTo>
                    <a:pt x="694" y="92"/>
                  </a:lnTo>
                  <a:lnTo>
                    <a:pt x="710" y="105"/>
                  </a:lnTo>
                  <a:lnTo>
                    <a:pt x="725" y="120"/>
                  </a:lnTo>
                  <a:lnTo>
                    <a:pt x="739" y="136"/>
                  </a:lnTo>
                  <a:lnTo>
                    <a:pt x="754" y="151"/>
                  </a:lnTo>
                  <a:lnTo>
                    <a:pt x="765" y="168"/>
                  </a:lnTo>
                  <a:lnTo>
                    <a:pt x="777" y="185"/>
                  </a:lnTo>
                  <a:lnTo>
                    <a:pt x="788" y="201"/>
                  </a:lnTo>
                  <a:lnTo>
                    <a:pt x="797" y="219"/>
                  </a:lnTo>
                  <a:lnTo>
                    <a:pt x="806" y="237"/>
                  </a:lnTo>
                  <a:lnTo>
                    <a:pt x="814" y="257"/>
                  </a:lnTo>
                  <a:lnTo>
                    <a:pt x="820" y="276"/>
                  </a:lnTo>
                  <a:lnTo>
                    <a:pt x="827" y="295"/>
                  </a:lnTo>
                  <a:lnTo>
                    <a:pt x="832" y="316"/>
                  </a:lnTo>
                  <a:lnTo>
                    <a:pt x="836" y="336"/>
                  </a:lnTo>
                  <a:lnTo>
                    <a:pt x="840" y="357"/>
                  </a:lnTo>
                  <a:lnTo>
                    <a:pt x="842" y="379"/>
                  </a:lnTo>
                  <a:lnTo>
                    <a:pt x="844" y="402"/>
                  </a:lnTo>
                  <a:lnTo>
                    <a:pt x="844" y="424"/>
                  </a:lnTo>
                  <a:lnTo>
                    <a:pt x="844" y="447"/>
                  </a:lnTo>
                  <a:lnTo>
                    <a:pt x="842" y="470"/>
                  </a:lnTo>
                  <a:lnTo>
                    <a:pt x="840" y="492"/>
                  </a:lnTo>
                  <a:lnTo>
                    <a:pt x="836" y="512"/>
                  </a:lnTo>
                  <a:lnTo>
                    <a:pt x="832" y="534"/>
                  </a:lnTo>
                  <a:lnTo>
                    <a:pt x="827" y="555"/>
                  </a:lnTo>
                  <a:lnTo>
                    <a:pt x="820" y="574"/>
                  </a:lnTo>
                  <a:lnTo>
                    <a:pt x="814" y="593"/>
                  </a:lnTo>
                  <a:lnTo>
                    <a:pt x="806" y="613"/>
                  </a:lnTo>
                  <a:lnTo>
                    <a:pt x="797" y="631"/>
                  </a:lnTo>
                  <a:lnTo>
                    <a:pt x="787" y="649"/>
                  </a:lnTo>
                  <a:lnTo>
                    <a:pt x="777" y="667"/>
                  </a:lnTo>
                  <a:lnTo>
                    <a:pt x="765" y="683"/>
                  </a:lnTo>
                  <a:lnTo>
                    <a:pt x="752" y="700"/>
                  </a:lnTo>
                  <a:lnTo>
                    <a:pt x="738" y="715"/>
                  </a:lnTo>
                  <a:lnTo>
                    <a:pt x="724" y="731"/>
                  </a:lnTo>
                  <a:lnTo>
                    <a:pt x="708" y="746"/>
                  </a:lnTo>
                  <a:lnTo>
                    <a:pt x="693" y="760"/>
                  </a:lnTo>
                  <a:lnTo>
                    <a:pt x="678" y="773"/>
                  </a:lnTo>
                  <a:lnTo>
                    <a:pt x="661" y="785"/>
                  </a:lnTo>
                  <a:lnTo>
                    <a:pt x="643" y="795"/>
                  </a:lnTo>
                  <a:lnTo>
                    <a:pt x="626" y="805"/>
                  </a:lnTo>
                  <a:lnTo>
                    <a:pt x="607" y="814"/>
                  </a:lnTo>
                  <a:lnTo>
                    <a:pt x="589" y="822"/>
                  </a:lnTo>
                  <a:lnTo>
                    <a:pt x="570" y="830"/>
                  </a:lnTo>
                  <a:lnTo>
                    <a:pt x="550" y="836"/>
                  </a:lnTo>
                  <a:lnTo>
                    <a:pt x="530" y="841"/>
                  </a:lnTo>
                  <a:lnTo>
                    <a:pt x="509" y="845"/>
                  </a:lnTo>
                  <a:lnTo>
                    <a:pt x="488" y="849"/>
                  </a:lnTo>
                  <a:lnTo>
                    <a:pt x="467" y="852"/>
                  </a:lnTo>
                  <a:lnTo>
                    <a:pt x="445" y="853"/>
                  </a:lnTo>
                  <a:lnTo>
                    <a:pt x="423" y="853"/>
                  </a:lnTo>
                  <a:lnTo>
                    <a:pt x="395" y="852"/>
                  </a:lnTo>
                  <a:lnTo>
                    <a:pt x="368" y="850"/>
                  </a:lnTo>
                  <a:lnTo>
                    <a:pt x="339" y="846"/>
                  </a:lnTo>
                  <a:lnTo>
                    <a:pt x="312" y="840"/>
                  </a:lnTo>
                  <a:lnTo>
                    <a:pt x="287" y="834"/>
                  </a:lnTo>
                  <a:lnTo>
                    <a:pt x="259" y="825"/>
                  </a:lnTo>
                  <a:lnTo>
                    <a:pt x="234" y="814"/>
                  </a:lnTo>
                  <a:lnTo>
                    <a:pt x="208" y="803"/>
                  </a:lnTo>
                  <a:lnTo>
                    <a:pt x="184" y="789"/>
                  </a:lnTo>
                  <a:lnTo>
                    <a:pt x="160" y="774"/>
                  </a:lnTo>
                  <a:lnTo>
                    <a:pt x="139" y="758"/>
                  </a:lnTo>
                  <a:lnTo>
                    <a:pt x="118" y="740"/>
                  </a:lnTo>
                  <a:lnTo>
                    <a:pt x="100" y="720"/>
                  </a:lnTo>
                  <a:lnTo>
                    <a:pt x="83" y="700"/>
                  </a:lnTo>
                  <a:lnTo>
                    <a:pt x="67" y="677"/>
                  </a:lnTo>
                  <a:lnTo>
                    <a:pt x="54" y="654"/>
                  </a:lnTo>
                  <a:lnTo>
                    <a:pt x="41" y="628"/>
                  </a:lnTo>
                  <a:lnTo>
                    <a:pt x="30" y="602"/>
                  </a:lnTo>
                  <a:lnTo>
                    <a:pt x="20" y="574"/>
                  </a:lnTo>
                  <a:lnTo>
                    <a:pt x="14" y="544"/>
                  </a:lnTo>
                  <a:lnTo>
                    <a:pt x="7" y="515"/>
                  </a:lnTo>
                  <a:lnTo>
                    <a:pt x="3" y="483"/>
                  </a:lnTo>
                  <a:lnTo>
                    <a:pt x="1" y="449"/>
                  </a:lnTo>
                  <a:lnTo>
                    <a:pt x="0" y="415"/>
                  </a:lnTo>
                  <a:close/>
                  <a:moveTo>
                    <a:pt x="222" y="426"/>
                  </a:moveTo>
                  <a:lnTo>
                    <a:pt x="222" y="456"/>
                  </a:lnTo>
                  <a:lnTo>
                    <a:pt x="225" y="484"/>
                  </a:lnTo>
                  <a:lnTo>
                    <a:pt x="230" y="510"/>
                  </a:lnTo>
                  <a:lnTo>
                    <a:pt x="236" y="534"/>
                  </a:lnTo>
                  <a:lnTo>
                    <a:pt x="244" y="556"/>
                  </a:lnTo>
                  <a:lnTo>
                    <a:pt x="254" y="577"/>
                  </a:lnTo>
                  <a:lnTo>
                    <a:pt x="259" y="586"/>
                  </a:lnTo>
                  <a:lnTo>
                    <a:pt x="266" y="596"/>
                  </a:lnTo>
                  <a:lnTo>
                    <a:pt x="272" y="604"/>
                  </a:lnTo>
                  <a:lnTo>
                    <a:pt x="280" y="613"/>
                  </a:lnTo>
                  <a:lnTo>
                    <a:pt x="294" y="628"/>
                  </a:lnTo>
                  <a:lnTo>
                    <a:pt x="310" y="641"/>
                  </a:lnTo>
                  <a:lnTo>
                    <a:pt x="326" y="651"/>
                  </a:lnTo>
                  <a:lnTo>
                    <a:pt x="344" y="661"/>
                  </a:lnTo>
                  <a:lnTo>
                    <a:pt x="362" y="668"/>
                  </a:lnTo>
                  <a:lnTo>
                    <a:pt x="382" y="673"/>
                  </a:lnTo>
                  <a:lnTo>
                    <a:pt x="401" y="676"/>
                  </a:lnTo>
                  <a:lnTo>
                    <a:pt x="422" y="677"/>
                  </a:lnTo>
                  <a:lnTo>
                    <a:pt x="442" y="676"/>
                  </a:lnTo>
                  <a:lnTo>
                    <a:pt x="463" y="673"/>
                  </a:lnTo>
                  <a:lnTo>
                    <a:pt x="482" y="668"/>
                  </a:lnTo>
                  <a:lnTo>
                    <a:pt x="500" y="661"/>
                  </a:lnTo>
                  <a:lnTo>
                    <a:pt x="517" y="651"/>
                  </a:lnTo>
                  <a:lnTo>
                    <a:pt x="534" y="641"/>
                  </a:lnTo>
                  <a:lnTo>
                    <a:pt x="549" y="628"/>
                  </a:lnTo>
                  <a:lnTo>
                    <a:pt x="564" y="613"/>
                  </a:lnTo>
                  <a:lnTo>
                    <a:pt x="571" y="604"/>
                  </a:lnTo>
                  <a:lnTo>
                    <a:pt x="577" y="596"/>
                  </a:lnTo>
                  <a:lnTo>
                    <a:pt x="584" y="586"/>
                  </a:lnTo>
                  <a:lnTo>
                    <a:pt x="589" y="577"/>
                  </a:lnTo>
                  <a:lnTo>
                    <a:pt x="599" y="556"/>
                  </a:lnTo>
                  <a:lnTo>
                    <a:pt x="607" y="533"/>
                  </a:lnTo>
                  <a:lnTo>
                    <a:pt x="613" y="508"/>
                  </a:lnTo>
                  <a:lnTo>
                    <a:pt x="617" y="483"/>
                  </a:lnTo>
                  <a:lnTo>
                    <a:pt x="621" y="454"/>
                  </a:lnTo>
                  <a:lnTo>
                    <a:pt x="621" y="425"/>
                  </a:lnTo>
                  <a:lnTo>
                    <a:pt x="621" y="395"/>
                  </a:lnTo>
                  <a:lnTo>
                    <a:pt x="617" y="368"/>
                  </a:lnTo>
                  <a:lnTo>
                    <a:pt x="613" y="343"/>
                  </a:lnTo>
                  <a:lnTo>
                    <a:pt x="607" y="318"/>
                  </a:lnTo>
                  <a:lnTo>
                    <a:pt x="599" y="296"/>
                  </a:lnTo>
                  <a:lnTo>
                    <a:pt x="589" y="276"/>
                  </a:lnTo>
                  <a:lnTo>
                    <a:pt x="577" y="257"/>
                  </a:lnTo>
                  <a:lnTo>
                    <a:pt x="564" y="240"/>
                  </a:lnTo>
                  <a:lnTo>
                    <a:pt x="549" y="224"/>
                  </a:lnTo>
                  <a:lnTo>
                    <a:pt x="534" y="212"/>
                  </a:lnTo>
                  <a:lnTo>
                    <a:pt x="517" y="201"/>
                  </a:lnTo>
                  <a:lnTo>
                    <a:pt x="500" y="192"/>
                  </a:lnTo>
                  <a:lnTo>
                    <a:pt x="482" y="185"/>
                  </a:lnTo>
                  <a:lnTo>
                    <a:pt x="463" y="179"/>
                  </a:lnTo>
                  <a:lnTo>
                    <a:pt x="442" y="177"/>
                  </a:lnTo>
                  <a:lnTo>
                    <a:pt x="422" y="176"/>
                  </a:lnTo>
                  <a:lnTo>
                    <a:pt x="401" y="177"/>
                  </a:lnTo>
                  <a:lnTo>
                    <a:pt x="382" y="179"/>
                  </a:lnTo>
                  <a:lnTo>
                    <a:pt x="362" y="185"/>
                  </a:lnTo>
                  <a:lnTo>
                    <a:pt x="344" y="192"/>
                  </a:lnTo>
                  <a:lnTo>
                    <a:pt x="326" y="201"/>
                  </a:lnTo>
                  <a:lnTo>
                    <a:pt x="310" y="212"/>
                  </a:lnTo>
                  <a:lnTo>
                    <a:pt x="294" y="224"/>
                  </a:lnTo>
                  <a:lnTo>
                    <a:pt x="280" y="240"/>
                  </a:lnTo>
                  <a:lnTo>
                    <a:pt x="272" y="249"/>
                  </a:lnTo>
                  <a:lnTo>
                    <a:pt x="266" y="257"/>
                  </a:lnTo>
                  <a:lnTo>
                    <a:pt x="259" y="267"/>
                  </a:lnTo>
                  <a:lnTo>
                    <a:pt x="254" y="276"/>
                  </a:lnTo>
                  <a:lnTo>
                    <a:pt x="244" y="296"/>
                  </a:lnTo>
                  <a:lnTo>
                    <a:pt x="236" y="320"/>
                  </a:lnTo>
                  <a:lnTo>
                    <a:pt x="230" y="343"/>
                  </a:lnTo>
                  <a:lnTo>
                    <a:pt x="225" y="370"/>
                  </a:lnTo>
                  <a:lnTo>
                    <a:pt x="222" y="397"/>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4" name="Freeform 311">
              <a:extLst>
                <a:ext uri="{FF2B5EF4-FFF2-40B4-BE49-F238E27FC236}">
                  <a16:creationId xmlns:a16="http://schemas.microsoft.com/office/drawing/2014/main" id="{56476A1A-E6E4-4836-AEC5-3BE3E630B8A2}"/>
                </a:ext>
              </a:extLst>
            </p:cNvPr>
            <p:cNvSpPr>
              <a:spLocks/>
            </p:cNvSpPr>
            <p:nvPr/>
          </p:nvSpPr>
          <p:spPr bwMode="auto">
            <a:xfrm>
              <a:off x="1517" y="1272"/>
              <a:ext cx="186" cy="209"/>
            </a:xfrm>
            <a:custGeom>
              <a:avLst/>
              <a:gdLst>
                <a:gd name="T0" fmla="*/ 33 w 745"/>
                <a:gd name="T1" fmla="*/ 52 h 835"/>
                <a:gd name="T2" fmla="*/ 33 w 745"/>
                <a:gd name="T3" fmla="*/ 23 h 835"/>
                <a:gd name="T4" fmla="*/ 32 w 745"/>
                <a:gd name="T5" fmla="*/ 18 h 835"/>
                <a:gd name="T6" fmla="*/ 32 w 745"/>
                <a:gd name="T7" fmla="*/ 16 h 835"/>
                <a:gd name="T8" fmla="*/ 32 w 745"/>
                <a:gd name="T9" fmla="*/ 15 h 835"/>
                <a:gd name="T10" fmla="*/ 31 w 745"/>
                <a:gd name="T11" fmla="*/ 14 h 835"/>
                <a:gd name="T12" fmla="*/ 30 w 745"/>
                <a:gd name="T13" fmla="*/ 13 h 835"/>
                <a:gd name="T14" fmla="*/ 30 w 745"/>
                <a:gd name="T15" fmla="*/ 12 h 835"/>
                <a:gd name="T16" fmla="*/ 29 w 745"/>
                <a:gd name="T17" fmla="*/ 11 h 835"/>
                <a:gd name="T18" fmla="*/ 28 w 745"/>
                <a:gd name="T19" fmla="*/ 11 h 835"/>
                <a:gd name="T20" fmla="*/ 26 w 745"/>
                <a:gd name="T21" fmla="*/ 11 h 835"/>
                <a:gd name="T22" fmla="*/ 25 w 745"/>
                <a:gd name="T23" fmla="*/ 10 h 835"/>
                <a:gd name="T24" fmla="*/ 24 w 745"/>
                <a:gd name="T25" fmla="*/ 10 h 835"/>
                <a:gd name="T26" fmla="*/ 22 w 745"/>
                <a:gd name="T27" fmla="*/ 11 h 835"/>
                <a:gd name="T28" fmla="*/ 20 w 745"/>
                <a:gd name="T29" fmla="*/ 11 h 835"/>
                <a:gd name="T30" fmla="*/ 19 w 745"/>
                <a:gd name="T31" fmla="*/ 12 h 835"/>
                <a:gd name="T32" fmla="*/ 18 w 745"/>
                <a:gd name="T33" fmla="*/ 13 h 835"/>
                <a:gd name="T34" fmla="*/ 16 w 745"/>
                <a:gd name="T35" fmla="*/ 14 h 835"/>
                <a:gd name="T36" fmla="*/ 15 w 745"/>
                <a:gd name="T37" fmla="*/ 15 h 835"/>
                <a:gd name="T38" fmla="*/ 15 w 745"/>
                <a:gd name="T39" fmla="*/ 17 h 835"/>
                <a:gd name="T40" fmla="*/ 14 w 745"/>
                <a:gd name="T41" fmla="*/ 18 h 835"/>
                <a:gd name="T42" fmla="*/ 14 w 745"/>
                <a:gd name="T43" fmla="*/ 21 h 835"/>
                <a:gd name="T44" fmla="*/ 13 w 745"/>
                <a:gd name="T45" fmla="*/ 25 h 835"/>
                <a:gd name="T46" fmla="*/ 13 w 745"/>
                <a:gd name="T47" fmla="*/ 52 h 835"/>
                <a:gd name="T48" fmla="*/ 0 w 745"/>
                <a:gd name="T49" fmla="*/ 1 h 835"/>
                <a:gd name="T50" fmla="*/ 12 w 745"/>
                <a:gd name="T51" fmla="*/ 9 h 835"/>
                <a:gd name="T52" fmla="*/ 14 w 745"/>
                <a:gd name="T53" fmla="*/ 7 h 835"/>
                <a:gd name="T54" fmla="*/ 16 w 745"/>
                <a:gd name="T55" fmla="*/ 5 h 835"/>
                <a:gd name="T56" fmla="*/ 18 w 745"/>
                <a:gd name="T57" fmla="*/ 4 h 835"/>
                <a:gd name="T58" fmla="*/ 20 w 745"/>
                <a:gd name="T59" fmla="*/ 2 h 835"/>
                <a:gd name="T60" fmla="*/ 22 w 745"/>
                <a:gd name="T61" fmla="*/ 1 h 835"/>
                <a:gd name="T62" fmla="*/ 24 w 745"/>
                <a:gd name="T63" fmla="*/ 1 h 835"/>
                <a:gd name="T64" fmla="*/ 27 w 745"/>
                <a:gd name="T65" fmla="*/ 0 h 835"/>
                <a:gd name="T66" fmla="*/ 29 w 745"/>
                <a:gd name="T67" fmla="*/ 0 h 835"/>
                <a:gd name="T68" fmla="*/ 31 w 745"/>
                <a:gd name="T69" fmla="*/ 0 h 835"/>
                <a:gd name="T70" fmla="*/ 33 w 745"/>
                <a:gd name="T71" fmla="*/ 1 h 835"/>
                <a:gd name="T72" fmla="*/ 35 w 745"/>
                <a:gd name="T73" fmla="*/ 1 h 835"/>
                <a:gd name="T74" fmla="*/ 37 w 745"/>
                <a:gd name="T75" fmla="*/ 2 h 835"/>
                <a:gd name="T76" fmla="*/ 39 w 745"/>
                <a:gd name="T77" fmla="*/ 3 h 835"/>
                <a:gd name="T78" fmla="*/ 41 w 745"/>
                <a:gd name="T79" fmla="*/ 4 h 835"/>
                <a:gd name="T80" fmla="*/ 42 w 745"/>
                <a:gd name="T81" fmla="*/ 5 h 835"/>
                <a:gd name="T82" fmla="*/ 43 w 745"/>
                <a:gd name="T83" fmla="*/ 6 h 835"/>
                <a:gd name="T84" fmla="*/ 44 w 745"/>
                <a:gd name="T85" fmla="*/ 7 h 835"/>
                <a:gd name="T86" fmla="*/ 45 w 745"/>
                <a:gd name="T87" fmla="*/ 8 h 835"/>
                <a:gd name="T88" fmla="*/ 46 w 745"/>
                <a:gd name="T89" fmla="*/ 12 h 835"/>
                <a:gd name="T90" fmla="*/ 46 w 745"/>
                <a:gd name="T91" fmla="*/ 15 h 835"/>
                <a:gd name="T92" fmla="*/ 46 w 745"/>
                <a:gd name="T93" fmla="*/ 21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7"/>
                  </a:lnTo>
                  <a:lnTo>
                    <a:pt x="528" y="358"/>
                  </a:lnTo>
                  <a:lnTo>
                    <a:pt x="525" y="309"/>
                  </a:lnTo>
                  <a:lnTo>
                    <a:pt x="522" y="289"/>
                  </a:lnTo>
                  <a:lnTo>
                    <a:pt x="521" y="272"/>
                  </a:lnTo>
                  <a:lnTo>
                    <a:pt x="517" y="258"/>
                  </a:lnTo>
                  <a:lnTo>
                    <a:pt x="515" y="246"/>
                  </a:lnTo>
                  <a:lnTo>
                    <a:pt x="511" y="237"/>
                  </a:lnTo>
                  <a:lnTo>
                    <a:pt x="507" y="228"/>
                  </a:lnTo>
                  <a:lnTo>
                    <a:pt x="502" y="221"/>
                  </a:lnTo>
                  <a:lnTo>
                    <a:pt x="497" y="213"/>
                  </a:lnTo>
                  <a:lnTo>
                    <a:pt x="490" y="205"/>
                  </a:lnTo>
                  <a:lnTo>
                    <a:pt x="484" y="199"/>
                  </a:lnTo>
                  <a:lnTo>
                    <a:pt x="477" y="192"/>
                  </a:lnTo>
                  <a:lnTo>
                    <a:pt x="470" y="186"/>
                  </a:lnTo>
                  <a:lnTo>
                    <a:pt x="462" y="181"/>
                  </a:lnTo>
                  <a:lnTo>
                    <a:pt x="453" y="177"/>
                  </a:lnTo>
                  <a:lnTo>
                    <a:pt x="444" y="173"/>
                  </a:lnTo>
                  <a:lnTo>
                    <a:pt x="435" y="170"/>
                  </a:lnTo>
                  <a:lnTo>
                    <a:pt x="426" y="168"/>
                  </a:lnTo>
                  <a:lnTo>
                    <a:pt x="416" y="167"/>
                  </a:lnTo>
                  <a:lnTo>
                    <a:pt x="405" y="165"/>
                  </a:lnTo>
                  <a:lnTo>
                    <a:pt x="395" y="165"/>
                  </a:lnTo>
                  <a:lnTo>
                    <a:pt x="381" y="165"/>
                  </a:lnTo>
                  <a:lnTo>
                    <a:pt x="367" y="167"/>
                  </a:lnTo>
                  <a:lnTo>
                    <a:pt x="354" y="169"/>
                  </a:lnTo>
                  <a:lnTo>
                    <a:pt x="341" y="173"/>
                  </a:lnTo>
                  <a:lnTo>
                    <a:pt x="328" y="177"/>
                  </a:lnTo>
                  <a:lnTo>
                    <a:pt x="317" y="182"/>
                  </a:lnTo>
                  <a:lnTo>
                    <a:pt x="305" y="188"/>
                  </a:lnTo>
                  <a:lnTo>
                    <a:pt x="293" y="195"/>
                  </a:lnTo>
                  <a:lnTo>
                    <a:pt x="283" y="204"/>
                  </a:lnTo>
                  <a:lnTo>
                    <a:pt x="273" y="213"/>
                  </a:lnTo>
                  <a:lnTo>
                    <a:pt x="264" y="222"/>
                  </a:lnTo>
                  <a:lnTo>
                    <a:pt x="256" y="231"/>
                  </a:lnTo>
                  <a:lnTo>
                    <a:pt x="248" y="242"/>
                  </a:lnTo>
                  <a:lnTo>
                    <a:pt x="242" y="253"/>
                  </a:lnTo>
                  <a:lnTo>
                    <a:pt x="237" y="264"/>
                  </a:lnTo>
                  <a:lnTo>
                    <a:pt x="233" y="277"/>
                  </a:lnTo>
                  <a:lnTo>
                    <a:pt x="228" y="291"/>
                  </a:lnTo>
                  <a:lnTo>
                    <a:pt x="225" y="308"/>
                  </a:lnTo>
                  <a:lnTo>
                    <a:pt x="223" y="327"/>
                  </a:lnTo>
                  <a:lnTo>
                    <a:pt x="220" y="349"/>
                  </a:lnTo>
                  <a:lnTo>
                    <a:pt x="216" y="402"/>
                  </a:lnTo>
                  <a:lnTo>
                    <a:pt x="216" y="465"/>
                  </a:lnTo>
                  <a:lnTo>
                    <a:pt x="216" y="835"/>
                  </a:lnTo>
                  <a:lnTo>
                    <a:pt x="0" y="835"/>
                  </a:lnTo>
                  <a:lnTo>
                    <a:pt x="0" y="18"/>
                  </a:lnTo>
                  <a:lnTo>
                    <a:pt x="201" y="18"/>
                  </a:lnTo>
                  <a:lnTo>
                    <a:pt x="201" y="138"/>
                  </a:lnTo>
                  <a:lnTo>
                    <a:pt x="214" y="122"/>
                  </a:lnTo>
                  <a:lnTo>
                    <a:pt x="228" y="106"/>
                  </a:lnTo>
                  <a:lnTo>
                    <a:pt x="242" y="91"/>
                  </a:lnTo>
                  <a:lnTo>
                    <a:pt x="257" y="78"/>
                  </a:lnTo>
                  <a:lnTo>
                    <a:pt x="273" y="65"/>
                  </a:lnTo>
                  <a:lnTo>
                    <a:pt x="288" y="54"/>
                  </a:lnTo>
                  <a:lnTo>
                    <a:pt x="305" y="43"/>
                  </a:lnTo>
                  <a:lnTo>
                    <a:pt x="322" y="34"/>
                  </a:lnTo>
                  <a:lnTo>
                    <a:pt x="338" y="27"/>
                  </a:lnTo>
                  <a:lnTo>
                    <a:pt x="355" y="19"/>
                  </a:lnTo>
                  <a:lnTo>
                    <a:pt x="373" y="14"/>
                  </a:lnTo>
                  <a:lnTo>
                    <a:pt x="392" y="9"/>
                  </a:lnTo>
                  <a:lnTo>
                    <a:pt x="410" y="5"/>
                  </a:lnTo>
                  <a:lnTo>
                    <a:pt x="430" y="2"/>
                  </a:lnTo>
                  <a:lnTo>
                    <a:pt x="450" y="0"/>
                  </a:lnTo>
                  <a:lnTo>
                    <a:pt x="470" y="0"/>
                  </a:lnTo>
                  <a:lnTo>
                    <a:pt x="488" y="0"/>
                  </a:lnTo>
                  <a:lnTo>
                    <a:pt x="504" y="1"/>
                  </a:lnTo>
                  <a:lnTo>
                    <a:pt x="521" y="3"/>
                  </a:lnTo>
                  <a:lnTo>
                    <a:pt x="538" y="6"/>
                  </a:lnTo>
                  <a:lnTo>
                    <a:pt x="555" y="10"/>
                  </a:lnTo>
                  <a:lnTo>
                    <a:pt x="570" y="14"/>
                  </a:lnTo>
                  <a:lnTo>
                    <a:pt x="585" y="19"/>
                  </a:lnTo>
                  <a:lnTo>
                    <a:pt x="601" y="25"/>
                  </a:lnTo>
                  <a:lnTo>
                    <a:pt x="615" y="32"/>
                  </a:lnTo>
                  <a:lnTo>
                    <a:pt x="628" y="39"/>
                  </a:lnTo>
                  <a:lnTo>
                    <a:pt x="641" y="47"/>
                  </a:lnTo>
                  <a:lnTo>
                    <a:pt x="652" y="55"/>
                  </a:lnTo>
                  <a:lnTo>
                    <a:pt x="664" y="63"/>
                  </a:lnTo>
                  <a:lnTo>
                    <a:pt x="673" y="71"/>
                  </a:lnTo>
                  <a:lnTo>
                    <a:pt x="682" y="82"/>
                  </a:lnTo>
                  <a:lnTo>
                    <a:pt x="691" y="91"/>
                  </a:lnTo>
                  <a:lnTo>
                    <a:pt x="697" y="101"/>
                  </a:lnTo>
                  <a:lnTo>
                    <a:pt x="704" y="111"/>
                  </a:lnTo>
                  <a:lnTo>
                    <a:pt x="710" y="123"/>
                  </a:lnTo>
                  <a:lnTo>
                    <a:pt x="717" y="133"/>
                  </a:lnTo>
                  <a:lnTo>
                    <a:pt x="726" y="158"/>
                  </a:lnTo>
                  <a:lnTo>
                    <a:pt x="732" y="182"/>
                  </a:lnTo>
                  <a:lnTo>
                    <a:pt x="737" y="210"/>
                  </a:lnTo>
                  <a:lnTo>
                    <a:pt x="741" y="244"/>
                  </a:lnTo>
                  <a:lnTo>
                    <a:pt x="744"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5" name="Freeform 312">
              <a:extLst>
                <a:ext uri="{FF2B5EF4-FFF2-40B4-BE49-F238E27FC236}">
                  <a16:creationId xmlns:a16="http://schemas.microsoft.com/office/drawing/2014/main" id="{5605D3A9-D1EF-4BC4-86C4-FEEFC9AFB2A5}"/>
                </a:ext>
              </a:extLst>
            </p:cNvPr>
            <p:cNvSpPr>
              <a:spLocks noEditPoints="1"/>
            </p:cNvSpPr>
            <p:nvPr/>
          </p:nvSpPr>
          <p:spPr bwMode="auto">
            <a:xfrm>
              <a:off x="1757" y="1199"/>
              <a:ext cx="54" cy="282"/>
            </a:xfrm>
            <a:custGeom>
              <a:avLst/>
              <a:gdLst>
                <a:gd name="T0" fmla="*/ 0 w 216"/>
                <a:gd name="T1" fmla="*/ 13 h 1127"/>
                <a:gd name="T2" fmla="*/ 0 w 216"/>
                <a:gd name="T3" fmla="*/ 0 h 1127"/>
                <a:gd name="T4" fmla="*/ 14 w 216"/>
                <a:gd name="T5" fmla="*/ 0 h 1127"/>
                <a:gd name="T6" fmla="*/ 14 w 216"/>
                <a:gd name="T7" fmla="*/ 13 h 1127"/>
                <a:gd name="T8" fmla="*/ 0 w 216"/>
                <a:gd name="T9" fmla="*/ 13 h 1127"/>
                <a:gd name="T10" fmla="*/ 0 w 216"/>
                <a:gd name="T11" fmla="*/ 71 h 1127"/>
                <a:gd name="T12" fmla="*/ 0 w 216"/>
                <a:gd name="T13" fmla="*/ 20 h 1127"/>
                <a:gd name="T14" fmla="*/ 14 w 216"/>
                <a:gd name="T15" fmla="*/ 20 h 1127"/>
                <a:gd name="T16" fmla="*/ 14 w 216"/>
                <a:gd name="T17" fmla="*/ 71 h 1127"/>
                <a:gd name="T18" fmla="*/ 0 w 216"/>
                <a:gd name="T19" fmla="*/ 71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199"/>
                  </a:moveTo>
                  <a:lnTo>
                    <a:pt x="0" y="0"/>
                  </a:lnTo>
                  <a:lnTo>
                    <a:pt x="216" y="0"/>
                  </a:lnTo>
                  <a:lnTo>
                    <a:pt x="216" y="199"/>
                  </a:lnTo>
                  <a:lnTo>
                    <a:pt x="0" y="199"/>
                  </a:lnTo>
                  <a:close/>
                  <a:moveTo>
                    <a:pt x="0" y="1127"/>
                  </a:moveTo>
                  <a:lnTo>
                    <a:pt x="0" y="310"/>
                  </a:lnTo>
                  <a:lnTo>
                    <a:pt x="216" y="310"/>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6" name="Freeform 313">
              <a:extLst>
                <a:ext uri="{FF2B5EF4-FFF2-40B4-BE49-F238E27FC236}">
                  <a16:creationId xmlns:a16="http://schemas.microsoft.com/office/drawing/2014/main" id="{A9DAD403-E8C2-46BE-AA12-F256901E0757}"/>
                </a:ext>
              </a:extLst>
            </p:cNvPr>
            <p:cNvSpPr>
              <a:spLocks/>
            </p:cNvSpPr>
            <p:nvPr/>
          </p:nvSpPr>
          <p:spPr bwMode="auto">
            <a:xfrm>
              <a:off x="1867" y="1272"/>
              <a:ext cx="186" cy="209"/>
            </a:xfrm>
            <a:custGeom>
              <a:avLst/>
              <a:gdLst>
                <a:gd name="T0" fmla="*/ 33 w 745"/>
                <a:gd name="T1" fmla="*/ 52 h 835"/>
                <a:gd name="T2" fmla="*/ 33 w 745"/>
                <a:gd name="T3" fmla="*/ 23 h 835"/>
                <a:gd name="T4" fmla="*/ 32 w 745"/>
                <a:gd name="T5" fmla="*/ 18 h 835"/>
                <a:gd name="T6" fmla="*/ 32 w 745"/>
                <a:gd name="T7" fmla="*/ 16 h 835"/>
                <a:gd name="T8" fmla="*/ 32 w 745"/>
                <a:gd name="T9" fmla="*/ 15 h 835"/>
                <a:gd name="T10" fmla="*/ 31 w 745"/>
                <a:gd name="T11" fmla="*/ 14 h 835"/>
                <a:gd name="T12" fmla="*/ 30 w 745"/>
                <a:gd name="T13" fmla="*/ 13 h 835"/>
                <a:gd name="T14" fmla="*/ 30 w 745"/>
                <a:gd name="T15" fmla="*/ 12 h 835"/>
                <a:gd name="T16" fmla="*/ 29 w 745"/>
                <a:gd name="T17" fmla="*/ 11 h 835"/>
                <a:gd name="T18" fmla="*/ 28 w 745"/>
                <a:gd name="T19" fmla="*/ 11 h 835"/>
                <a:gd name="T20" fmla="*/ 26 w 745"/>
                <a:gd name="T21" fmla="*/ 11 h 835"/>
                <a:gd name="T22" fmla="*/ 25 w 745"/>
                <a:gd name="T23" fmla="*/ 10 h 835"/>
                <a:gd name="T24" fmla="*/ 24 w 745"/>
                <a:gd name="T25" fmla="*/ 10 h 835"/>
                <a:gd name="T26" fmla="*/ 22 w 745"/>
                <a:gd name="T27" fmla="*/ 11 h 835"/>
                <a:gd name="T28" fmla="*/ 20 w 745"/>
                <a:gd name="T29" fmla="*/ 11 h 835"/>
                <a:gd name="T30" fmla="*/ 19 w 745"/>
                <a:gd name="T31" fmla="*/ 12 h 835"/>
                <a:gd name="T32" fmla="*/ 18 w 745"/>
                <a:gd name="T33" fmla="*/ 13 h 835"/>
                <a:gd name="T34" fmla="*/ 16 w 745"/>
                <a:gd name="T35" fmla="*/ 14 h 835"/>
                <a:gd name="T36" fmla="*/ 15 w 745"/>
                <a:gd name="T37" fmla="*/ 15 h 835"/>
                <a:gd name="T38" fmla="*/ 15 w 745"/>
                <a:gd name="T39" fmla="*/ 17 h 835"/>
                <a:gd name="T40" fmla="*/ 14 w 745"/>
                <a:gd name="T41" fmla="*/ 18 h 835"/>
                <a:gd name="T42" fmla="*/ 14 w 745"/>
                <a:gd name="T43" fmla="*/ 21 h 835"/>
                <a:gd name="T44" fmla="*/ 13 w 745"/>
                <a:gd name="T45" fmla="*/ 25 h 835"/>
                <a:gd name="T46" fmla="*/ 13 w 745"/>
                <a:gd name="T47" fmla="*/ 52 h 835"/>
                <a:gd name="T48" fmla="*/ 0 w 745"/>
                <a:gd name="T49" fmla="*/ 1 h 835"/>
                <a:gd name="T50" fmla="*/ 12 w 745"/>
                <a:gd name="T51" fmla="*/ 9 h 835"/>
                <a:gd name="T52" fmla="*/ 14 w 745"/>
                <a:gd name="T53" fmla="*/ 7 h 835"/>
                <a:gd name="T54" fmla="*/ 16 w 745"/>
                <a:gd name="T55" fmla="*/ 5 h 835"/>
                <a:gd name="T56" fmla="*/ 18 w 745"/>
                <a:gd name="T57" fmla="*/ 4 h 835"/>
                <a:gd name="T58" fmla="*/ 20 w 745"/>
                <a:gd name="T59" fmla="*/ 2 h 835"/>
                <a:gd name="T60" fmla="*/ 22 w 745"/>
                <a:gd name="T61" fmla="*/ 1 h 835"/>
                <a:gd name="T62" fmla="*/ 24 w 745"/>
                <a:gd name="T63" fmla="*/ 1 h 835"/>
                <a:gd name="T64" fmla="*/ 27 w 745"/>
                <a:gd name="T65" fmla="*/ 0 h 835"/>
                <a:gd name="T66" fmla="*/ 29 w 745"/>
                <a:gd name="T67" fmla="*/ 0 h 835"/>
                <a:gd name="T68" fmla="*/ 31 w 745"/>
                <a:gd name="T69" fmla="*/ 0 h 835"/>
                <a:gd name="T70" fmla="*/ 33 w 745"/>
                <a:gd name="T71" fmla="*/ 1 h 835"/>
                <a:gd name="T72" fmla="*/ 35 w 745"/>
                <a:gd name="T73" fmla="*/ 1 h 835"/>
                <a:gd name="T74" fmla="*/ 37 w 745"/>
                <a:gd name="T75" fmla="*/ 2 h 835"/>
                <a:gd name="T76" fmla="*/ 39 w 745"/>
                <a:gd name="T77" fmla="*/ 3 h 835"/>
                <a:gd name="T78" fmla="*/ 41 w 745"/>
                <a:gd name="T79" fmla="*/ 4 h 835"/>
                <a:gd name="T80" fmla="*/ 42 w 745"/>
                <a:gd name="T81" fmla="*/ 5 h 835"/>
                <a:gd name="T82" fmla="*/ 43 w 745"/>
                <a:gd name="T83" fmla="*/ 6 h 835"/>
                <a:gd name="T84" fmla="*/ 44 w 745"/>
                <a:gd name="T85" fmla="*/ 7 h 835"/>
                <a:gd name="T86" fmla="*/ 45 w 745"/>
                <a:gd name="T87" fmla="*/ 8 h 835"/>
                <a:gd name="T88" fmla="*/ 46 w 745"/>
                <a:gd name="T89" fmla="*/ 12 h 835"/>
                <a:gd name="T90" fmla="*/ 46 w 745"/>
                <a:gd name="T91" fmla="*/ 15 h 835"/>
                <a:gd name="T92" fmla="*/ 46 w 745"/>
                <a:gd name="T93" fmla="*/ 21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7"/>
                  </a:lnTo>
                  <a:lnTo>
                    <a:pt x="528" y="358"/>
                  </a:lnTo>
                  <a:lnTo>
                    <a:pt x="525" y="309"/>
                  </a:lnTo>
                  <a:lnTo>
                    <a:pt x="522" y="289"/>
                  </a:lnTo>
                  <a:lnTo>
                    <a:pt x="520" y="272"/>
                  </a:lnTo>
                  <a:lnTo>
                    <a:pt x="517" y="258"/>
                  </a:lnTo>
                  <a:lnTo>
                    <a:pt x="515" y="246"/>
                  </a:lnTo>
                  <a:lnTo>
                    <a:pt x="511" y="237"/>
                  </a:lnTo>
                  <a:lnTo>
                    <a:pt x="507" y="228"/>
                  </a:lnTo>
                  <a:lnTo>
                    <a:pt x="502" y="221"/>
                  </a:lnTo>
                  <a:lnTo>
                    <a:pt x="497" y="213"/>
                  </a:lnTo>
                  <a:lnTo>
                    <a:pt x="490" y="205"/>
                  </a:lnTo>
                  <a:lnTo>
                    <a:pt x="484" y="199"/>
                  </a:lnTo>
                  <a:lnTo>
                    <a:pt x="477" y="192"/>
                  </a:lnTo>
                  <a:lnTo>
                    <a:pt x="470" y="186"/>
                  </a:lnTo>
                  <a:lnTo>
                    <a:pt x="461" y="181"/>
                  </a:lnTo>
                  <a:lnTo>
                    <a:pt x="453" y="177"/>
                  </a:lnTo>
                  <a:lnTo>
                    <a:pt x="444" y="173"/>
                  </a:lnTo>
                  <a:lnTo>
                    <a:pt x="435" y="170"/>
                  </a:lnTo>
                  <a:lnTo>
                    <a:pt x="426" y="168"/>
                  </a:lnTo>
                  <a:lnTo>
                    <a:pt x="416" y="167"/>
                  </a:lnTo>
                  <a:lnTo>
                    <a:pt x="405" y="165"/>
                  </a:lnTo>
                  <a:lnTo>
                    <a:pt x="394" y="165"/>
                  </a:lnTo>
                  <a:lnTo>
                    <a:pt x="381" y="165"/>
                  </a:lnTo>
                  <a:lnTo>
                    <a:pt x="367" y="167"/>
                  </a:lnTo>
                  <a:lnTo>
                    <a:pt x="354" y="169"/>
                  </a:lnTo>
                  <a:lnTo>
                    <a:pt x="341" y="173"/>
                  </a:lnTo>
                  <a:lnTo>
                    <a:pt x="328" y="177"/>
                  </a:lnTo>
                  <a:lnTo>
                    <a:pt x="317" y="182"/>
                  </a:lnTo>
                  <a:lnTo>
                    <a:pt x="305" y="188"/>
                  </a:lnTo>
                  <a:lnTo>
                    <a:pt x="293" y="195"/>
                  </a:lnTo>
                  <a:lnTo>
                    <a:pt x="283" y="204"/>
                  </a:lnTo>
                  <a:lnTo>
                    <a:pt x="273" y="213"/>
                  </a:lnTo>
                  <a:lnTo>
                    <a:pt x="264" y="222"/>
                  </a:lnTo>
                  <a:lnTo>
                    <a:pt x="256" y="231"/>
                  </a:lnTo>
                  <a:lnTo>
                    <a:pt x="248" y="242"/>
                  </a:lnTo>
                  <a:lnTo>
                    <a:pt x="242" y="253"/>
                  </a:lnTo>
                  <a:lnTo>
                    <a:pt x="237" y="264"/>
                  </a:lnTo>
                  <a:lnTo>
                    <a:pt x="232" y="277"/>
                  </a:lnTo>
                  <a:lnTo>
                    <a:pt x="228" y="291"/>
                  </a:lnTo>
                  <a:lnTo>
                    <a:pt x="225" y="308"/>
                  </a:lnTo>
                  <a:lnTo>
                    <a:pt x="223" y="327"/>
                  </a:lnTo>
                  <a:lnTo>
                    <a:pt x="220" y="349"/>
                  </a:lnTo>
                  <a:lnTo>
                    <a:pt x="216" y="402"/>
                  </a:lnTo>
                  <a:lnTo>
                    <a:pt x="216" y="465"/>
                  </a:lnTo>
                  <a:lnTo>
                    <a:pt x="216" y="835"/>
                  </a:lnTo>
                  <a:lnTo>
                    <a:pt x="0" y="835"/>
                  </a:lnTo>
                  <a:lnTo>
                    <a:pt x="0" y="18"/>
                  </a:lnTo>
                  <a:lnTo>
                    <a:pt x="201" y="18"/>
                  </a:lnTo>
                  <a:lnTo>
                    <a:pt x="201" y="138"/>
                  </a:lnTo>
                  <a:lnTo>
                    <a:pt x="214" y="122"/>
                  </a:lnTo>
                  <a:lnTo>
                    <a:pt x="228" y="106"/>
                  </a:lnTo>
                  <a:lnTo>
                    <a:pt x="242" y="91"/>
                  </a:lnTo>
                  <a:lnTo>
                    <a:pt x="257" y="78"/>
                  </a:lnTo>
                  <a:lnTo>
                    <a:pt x="273" y="65"/>
                  </a:lnTo>
                  <a:lnTo>
                    <a:pt x="288" y="54"/>
                  </a:lnTo>
                  <a:lnTo>
                    <a:pt x="305" y="43"/>
                  </a:lnTo>
                  <a:lnTo>
                    <a:pt x="322" y="34"/>
                  </a:lnTo>
                  <a:lnTo>
                    <a:pt x="338" y="27"/>
                  </a:lnTo>
                  <a:lnTo>
                    <a:pt x="355" y="19"/>
                  </a:lnTo>
                  <a:lnTo>
                    <a:pt x="373" y="14"/>
                  </a:lnTo>
                  <a:lnTo>
                    <a:pt x="392" y="9"/>
                  </a:lnTo>
                  <a:lnTo>
                    <a:pt x="410" y="5"/>
                  </a:lnTo>
                  <a:lnTo>
                    <a:pt x="430" y="2"/>
                  </a:lnTo>
                  <a:lnTo>
                    <a:pt x="449" y="0"/>
                  </a:lnTo>
                  <a:lnTo>
                    <a:pt x="470" y="0"/>
                  </a:lnTo>
                  <a:lnTo>
                    <a:pt x="488" y="0"/>
                  </a:lnTo>
                  <a:lnTo>
                    <a:pt x="504" y="1"/>
                  </a:lnTo>
                  <a:lnTo>
                    <a:pt x="521" y="3"/>
                  </a:lnTo>
                  <a:lnTo>
                    <a:pt x="538" y="6"/>
                  </a:lnTo>
                  <a:lnTo>
                    <a:pt x="555" y="10"/>
                  </a:lnTo>
                  <a:lnTo>
                    <a:pt x="570" y="14"/>
                  </a:lnTo>
                  <a:lnTo>
                    <a:pt x="585" y="19"/>
                  </a:lnTo>
                  <a:lnTo>
                    <a:pt x="601" y="25"/>
                  </a:lnTo>
                  <a:lnTo>
                    <a:pt x="615" y="32"/>
                  </a:lnTo>
                  <a:lnTo>
                    <a:pt x="628" y="39"/>
                  </a:lnTo>
                  <a:lnTo>
                    <a:pt x="641" y="47"/>
                  </a:lnTo>
                  <a:lnTo>
                    <a:pt x="652" y="55"/>
                  </a:lnTo>
                  <a:lnTo>
                    <a:pt x="664" y="63"/>
                  </a:lnTo>
                  <a:lnTo>
                    <a:pt x="673" y="71"/>
                  </a:lnTo>
                  <a:lnTo>
                    <a:pt x="682" y="82"/>
                  </a:lnTo>
                  <a:lnTo>
                    <a:pt x="690" y="91"/>
                  </a:lnTo>
                  <a:lnTo>
                    <a:pt x="697" y="101"/>
                  </a:lnTo>
                  <a:lnTo>
                    <a:pt x="704" y="111"/>
                  </a:lnTo>
                  <a:lnTo>
                    <a:pt x="710" y="123"/>
                  </a:lnTo>
                  <a:lnTo>
                    <a:pt x="715" y="133"/>
                  </a:lnTo>
                  <a:lnTo>
                    <a:pt x="726" y="158"/>
                  </a:lnTo>
                  <a:lnTo>
                    <a:pt x="732" y="182"/>
                  </a:lnTo>
                  <a:lnTo>
                    <a:pt x="737" y="210"/>
                  </a:lnTo>
                  <a:lnTo>
                    <a:pt x="741" y="244"/>
                  </a:lnTo>
                  <a:lnTo>
                    <a:pt x="744"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7" name="Freeform 314">
              <a:extLst>
                <a:ext uri="{FF2B5EF4-FFF2-40B4-BE49-F238E27FC236}">
                  <a16:creationId xmlns:a16="http://schemas.microsoft.com/office/drawing/2014/main" id="{60F3C5F3-AB71-4181-96FA-6B3F6F981D12}"/>
                </a:ext>
              </a:extLst>
            </p:cNvPr>
            <p:cNvSpPr>
              <a:spLocks noEditPoints="1"/>
            </p:cNvSpPr>
            <p:nvPr/>
          </p:nvSpPr>
          <p:spPr bwMode="auto">
            <a:xfrm>
              <a:off x="2094" y="1272"/>
              <a:ext cx="191" cy="213"/>
            </a:xfrm>
            <a:custGeom>
              <a:avLst/>
              <a:gdLst>
                <a:gd name="T0" fmla="*/ 2 w 767"/>
                <a:gd name="T1" fmla="*/ 11 h 853"/>
                <a:gd name="T2" fmla="*/ 6 w 767"/>
                <a:gd name="T3" fmla="*/ 5 h 853"/>
                <a:gd name="T4" fmla="*/ 10 w 767"/>
                <a:gd name="T5" fmla="*/ 3 h 853"/>
                <a:gd name="T6" fmla="*/ 15 w 767"/>
                <a:gd name="T7" fmla="*/ 1 h 853"/>
                <a:gd name="T8" fmla="*/ 23 w 767"/>
                <a:gd name="T9" fmla="*/ 0 h 853"/>
                <a:gd name="T10" fmla="*/ 31 w 767"/>
                <a:gd name="T11" fmla="*/ 0 h 853"/>
                <a:gd name="T12" fmla="*/ 37 w 767"/>
                <a:gd name="T13" fmla="*/ 2 h 853"/>
                <a:gd name="T14" fmla="*/ 40 w 767"/>
                <a:gd name="T15" fmla="*/ 4 h 853"/>
                <a:gd name="T16" fmla="*/ 43 w 767"/>
                <a:gd name="T17" fmla="*/ 7 h 853"/>
                <a:gd name="T18" fmla="*/ 44 w 767"/>
                <a:gd name="T19" fmla="*/ 12 h 853"/>
                <a:gd name="T20" fmla="*/ 45 w 767"/>
                <a:gd name="T21" fmla="*/ 19 h 853"/>
                <a:gd name="T22" fmla="*/ 45 w 767"/>
                <a:gd name="T23" fmla="*/ 43 h 853"/>
                <a:gd name="T24" fmla="*/ 47 w 767"/>
                <a:gd name="T25" fmla="*/ 50 h 853"/>
                <a:gd name="T26" fmla="*/ 34 w 767"/>
                <a:gd name="T27" fmla="*/ 50 h 853"/>
                <a:gd name="T28" fmla="*/ 33 w 767"/>
                <a:gd name="T29" fmla="*/ 46 h 853"/>
                <a:gd name="T30" fmla="*/ 29 w 767"/>
                <a:gd name="T31" fmla="*/ 49 h 853"/>
                <a:gd name="T32" fmla="*/ 25 w 767"/>
                <a:gd name="T33" fmla="*/ 51 h 853"/>
                <a:gd name="T34" fmla="*/ 21 w 767"/>
                <a:gd name="T35" fmla="*/ 53 h 853"/>
                <a:gd name="T36" fmla="*/ 17 w 767"/>
                <a:gd name="T37" fmla="*/ 53 h 853"/>
                <a:gd name="T38" fmla="*/ 10 w 767"/>
                <a:gd name="T39" fmla="*/ 52 h 853"/>
                <a:gd name="T40" fmla="*/ 7 w 767"/>
                <a:gd name="T41" fmla="*/ 51 h 853"/>
                <a:gd name="T42" fmla="*/ 4 w 767"/>
                <a:gd name="T43" fmla="*/ 49 h 853"/>
                <a:gd name="T44" fmla="*/ 2 w 767"/>
                <a:gd name="T45" fmla="*/ 45 h 853"/>
                <a:gd name="T46" fmla="*/ 0 w 767"/>
                <a:gd name="T47" fmla="*/ 43 h 853"/>
                <a:gd name="T48" fmla="*/ 0 w 767"/>
                <a:gd name="T49" fmla="*/ 38 h 853"/>
                <a:gd name="T50" fmla="*/ 0 w 767"/>
                <a:gd name="T51" fmla="*/ 34 h 853"/>
                <a:gd name="T52" fmla="*/ 2 w 767"/>
                <a:gd name="T53" fmla="*/ 30 h 853"/>
                <a:gd name="T54" fmla="*/ 4 w 767"/>
                <a:gd name="T55" fmla="*/ 27 h 853"/>
                <a:gd name="T56" fmla="*/ 8 w 767"/>
                <a:gd name="T57" fmla="*/ 25 h 853"/>
                <a:gd name="T58" fmla="*/ 12 w 767"/>
                <a:gd name="T59" fmla="*/ 24 h 853"/>
                <a:gd name="T60" fmla="*/ 23 w 767"/>
                <a:gd name="T61" fmla="*/ 21 h 853"/>
                <a:gd name="T62" fmla="*/ 29 w 767"/>
                <a:gd name="T63" fmla="*/ 19 h 853"/>
                <a:gd name="T64" fmla="*/ 31 w 767"/>
                <a:gd name="T65" fmla="*/ 16 h 853"/>
                <a:gd name="T66" fmla="*/ 31 w 767"/>
                <a:gd name="T67" fmla="*/ 13 h 853"/>
                <a:gd name="T68" fmla="*/ 29 w 767"/>
                <a:gd name="T69" fmla="*/ 11 h 853"/>
                <a:gd name="T70" fmla="*/ 26 w 767"/>
                <a:gd name="T71" fmla="*/ 10 h 853"/>
                <a:gd name="T72" fmla="*/ 21 w 767"/>
                <a:gd name="T73" fmla="*/ 10 h 853"/>
                <a:gd name="T74" fmla="*/ 18 w 767"/>
                <a:gd name="T75" fmla="*/ 11 h 853"/>
                <a:gd name="T76" fmla="*/ 16 w 767"/>
                <a:gd name="T77" fmla="*/ 12 h 853"/>
                <a:gd name="T78" fmla="*/ 15 w 767"/>
                <a:gd name="T79" fmla="*/ 14 h 853"/>
                <a:gd name="T80" fmla="*/ 32 w 767"/>
                <a:gd name="T81" fmla="*/ 28 h 853"/>
                <a:gd name="T82" fmla="*/ 23 w 767"/>
                <a:gd name="T83" fmla="*/ 30 h 853"/>
                <a:gd name="T84" fmla="*/ 17 w 767"/>
                <a:gd name="T85" fmla="*/ 31 h 853"/>
                <a:gd name="T86" fmla="*/ 15 w 767"/>
                <a:gd name="T87" fmla="*/ 33 h 853"/>
                <a:gd name="T88" fmla="*/ 14 w 767"/>
                <a:gd name="T89" fmla="*/ 35 h 853"/>
                <a:gd name="T90" fmla="*/ 14 w 767"/>
                <a:gd name="T91" fmla="*/ 38 h 853"/>
                <a:gd name="T92" fmla="*/ 15 w 767"/>
                <a:gd name="T93" fmla="*/ 40 h 853"/>
                <a:gd name="T94" fmla="*/ 17 w 767"/>
                <a:gd name="T95" fmla="*/ 42 h 853"/>
                <a:gd name="T96" fmla="*/ 19 w 767"/>
                <a:gd name="T97" fmla="*/ 44 h 853"/>
                <a:gd name="T98" fmla="*/ 23 w 767"/>
                <a:gd name="T99" fmla="*/ 44 h 853"/>
                <a:gd name="T100" fmla="*/ 26 w 767"/>
                <a:gd name="T101" fmla="*/ 42 h 853"/>
                <a:gd name="T102" fmla="*/ 29 w 767"/>
                <a:gd name="T103" fmla="*/ 40 h 853"/>
                <a:gd name="T104" fmla="*/ 31 w 767"/>
                <a:gd name="T105" fmla="*/ 38 h 853"/>
                <a:gd name="T106" fmla="*/ 31 w 767"/>
                <a:gd name="T107" fmla="*/ 34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7"/>
                <a:gd name="T163" fmla="*/ 0 h 853"/>
                <a:gd name="T164" fmla="*/ 767 w 767"/>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7" h="853">
                  <a:moveTo>
                    <a:pt x="219" y="267"/>
                  </a:moveTo>
                  <a:lnTo>
                    <a:pt x="22" y="232"/>
                  </a:lnTo>
                  <a:lnTo>
                    <a:pt x="31" y="203"/>
                  </a:lnTo>
                  <a:lnTo>
                    <a:pt x="41" y="177"/>
                  </a:lnTo>
                  <a:lnTo>
                    <a:pt x="54" y="151"/>
                  </a:lnTo>
                  <a:lnTo>
                    <a:pt x="67" y="129"/>
                  </a:lnTo>
                  <a:lnTo>
                    <a:pt x="82" y="107"/>
                  </a:lnTo>
                  <a:lnTo>
                    <a:pt x="99" y="88"/>
                  </a:lnTo>
                  <a:lnTo>
                    <a:pt x="117" y="71"/>
                  </a:lnTo>
                  <a:lnTo>
                    <a:pt x="136" y="56"/>
                  </a:lnTo>
                  <a:lnTo>
                    <a:pt x="147" y="50"/>
                  </a:lnTo>
                  <a:lnTo>
                    <a:pt x="157" y="43"/>
                  </a:lnTo>
                  <a:lnTo>
                    <a:pt x="169" y="37"/>
                  </a:lnTo>
                  <a:lnTo>
                    <a:pt x="181" y="32"/>
                  </a:lnTo>
                  <a:lnTo>
                    <a:pt x="207" y="21"/>
                  </a:lnTo>
                  <a:lnTo>
                    <a:pt x="237" y="14"/>
                  </a:lnTo>
                  <a:lnTo>
                    <a:pt x="268" y="7"/>
                  </a:lnTo>
                  <a:lnTo>
                    <a:pt x="301" y="3"/>
                  </a:lnTo>
                  <a:lnTo>
                    <a:pt x="337" y="1"/>
                  </a:lnTo>
                  <a:lnTo>
                    <a:pt x="376" y="0"/>
                  </a:lnTo>
                  <a:lnTo>
                    <a:pt x="412" y="0"/>
                  </a:lnTo>
                  <a:lnTo>
                    <a:pt x="444" y="2"/>
                  </a:lnTo>
                  <a:lnTo>
                    <a:pt x="475" y="5"/>
                  </a:lnTo>
                  <a:lnTo>
                    <a:pt x="503" y="9"/>
                  </a:lnTo>
                  <a:lnTo>
                    <a:pt x="529" y="12"/>
                  </a:lnTo>
                  <a:lnTo>
                    <a:pt x="552" y="19"/>
                  </a:lnTo>
                  <a:lnTo>
                    <a:pt x="573" y="25"/>
                  </a:lnTo>
                  <a:lnTo>
                    <a:pt x="592" y="34"/>
                  </a:lnTo>
                  <a:lnTo>
                    <a:pt x="609" y="43"/>
                  </a:lnTo>
                  <a:lnTo>
                    <a:pt x="624" y="52"/>
                  </a:lnTo>
                  <a:lnTo>
                    <a:pt x="639" y="63"/>
                  </a:lnTo>
                  <a:lnTo>
                    <a:pt x="652" y="73"/>
                  </a:lnTo>
                  <a:lnTo>
                    <a:pt x="664" y="84"/>
                  </a:lnTo>
                  <a:lnTo>
                    <a:pt x="674" y="96"/>
                  </a:lnTo>
                  <a:lnTo>
                    <a:pt x="683" y="107"/>
                  </a:lnTo>
                  <a:lnTo>
                    <a:pt x="691" y="120"/>
                  </a:lnTo>
                  <a:lnTo>
                    <a:pt x="699" y="136"/>
                  </a:lnTo>
                  <a:lnTo>
                    <a:pt x="704" y="152"/>
                  </a:lnTo>
                  <a:lnTo>
                    <a:pt x="709" y="173"/>
                  </a:lnTo>
                  <a:lnTo>
                    <a:pt x="713" y="195"/>
                  </a:lnTo>
                  <a:lnTo>
                    <a:pt x="717" y="221"/>
                  </a:lnTo>
                  <a:lnTo>
                    <a:pt x="719" y="249"/>
                  </a:lnTo>
                  <a:lnTo>
                    <a:pt x="721" y="280"/>
                  </a:lnTo>
                  <a:lnTo>
                    <a:pt x="721" y="314"/>
                  </a:lnTo>
                  <a:lnTo>
                    <a:pt x="718" y="566"/>
                  </a:lnTo>
                  <a:lnTo>
                    <a:pt x="719" y="616"/>
                  </a:lnTo>
                  <a:lnTo>
                    <a:pt x="721" y="660"/>
                  </a:lnTo>
                  <a:lnTo>
                    <a:pt x="724" y="696"/>
                  </a:lnTo>
                  <a:lnTo>
                    <a:pt x="728" y="726"/>
                  </a:lnTo>
                  <a:lnTo>
                    <a:pt x="735" y="751"/>
                  </a:lnTo>
                  <a:lnTo>
                    <a:pt x="744" y="778"/>
                  </a:lnTo>
                  <a:lnTo>
                    <a:pt x="754" y="805"/>
                  </a:lnTo>
                  <a:lnTo>
                    <a:pt x="767" y="835"/>
                  </a:lnTo>
                  <a:lnTo>
                    <a:pt x="553" y="835"/>
                  </a:lnTo>
                  <a:lnTo>
                    <a:pt x="549" y="822"/>
                  </a:lnTo>
                  <a:lnTo>
                    <a:pt x="544" y="808"/>
                  </a:lnTo>
                  <a:lnTo>
                    <a:pt x="538" y="791"/>
                  </a:lnTo>
                  <a:lnTo>
                    <a:pt x="533" y="771"/>
                  </a:lnTo>
                  <a:lnTo>
                    <a:pt x="528" y="755"/>
                  </a:lnTo>
                  <a:lnTo>
                    <a:pt x="525" y="745"/>
                  </a:lnTo>
                  <a:lnTo>
                    <a:pt x="511" y="759"/>
                  </a:lnTo>
                  <a:lnTo>
                    <a:pt x="497" y="771"/>
                  </a:lnTo>
                  <a:lnTo>
                    <a:pt x="483" y="782"/>
                  </a:lnTo>
                  <a:lnTo>
                    <a:pt x="467" y="792"/>
                  </a:lnTo>
                  <a:lnTo>
                    <a:pt x="453" y="803"/>
                  </a:lnTo>
                  <a:lnTo>
                    <a:pt x="437" y="810"/>
                  </a:lnTo>
                  <a:lnTo>
                    <a:pt x="422" y="819"/>
                  </a:lnTo>
                  <a:lnTo>
                    <a:pt x="407" y="826"/>
                  </a:lnTo>
                  <a:lnTo>
                    <a:pt x="390" y="832"/>
                  </a:lnTo>
                  <a:lnTo>
                    <a:pt x="374" y="837"/>
                  </a:lnTo>
                  <a:lnTo>
                    <a:pt x="358" y="843"/>
                  </a:lnTo>
                  <a:lnTo>
                    <a:pt x="341" y="846"/>
                  </a:lnTo>
                  <a:lnTo>
                    <a:pt x="324" y="849"/>
                  </a:lnTo>
                  <a:lnTo>
                    <a:pt x="308" y="852"/>
                  </a:lnTo>
                  <a:lnTo>
                    <a:pt x="290" y="853"/>
                  </a:lnTo>
                  <a:lnTo>
                    <a:pt x="272" y="853"/>
                  </a:lnTo>
                  <a:lnTo>
                    <a:pt x="241" y="852"/>
                  </a:lnTo>
                  <a:lnTo>
                    <a:pt x="212" y="849"/>
                  </a:lnTo>
                  <a:lnTo>
                    <a:pt x="184" y="844"/>
                  </a:lnTo>
                  <a:lnTo>
                    <a:pt x="158" y="836"/>
                  </a:lnTo>
                  <a:lnTo>
                    <a:pt x="147" y="831"/>
                  </a:lnTo>
                  <a:lnTo>
                    <a:pt x="135" y="826"/>
                  </a:lnTo>
                  <a:lnTo>
                    <a:pt x="124" y="821"/>
                  </a:lnTo>
                  <a:lnTo>
                    <a:pt x="112" y="814"/>
                  </a:lnTo>
                  <a:lnTo>
                    <a:pt x="102" y="808"/>
                  </a:lnTo>
                  <a:lnTo>
                    <a:pt x="91" y="800"/>
                  </a:lnTo>
                  <a:lnTo>
                    <a:pt x="82" y="792"/>
                  </a:lnTo>
                  <a:lnTo>
                    <a:pt x="72" y="785"/>
                  </a:lnTo>
                  <a:lnTo>
                    <a:pt x="55" y="767"/>
                  </a:lnTo>
                  <a:lnTo>
                    <a:pt x="41" y="749"/>
                  </a:lnTo>
                  <a:lnTo>
                    <a:pt x="35" y="738"/>
                  </a:lnTo>
                  <a:lnTo>
                    <a:pt x="28" y="728"/>
                  </a:lnTo>
                  <a:lnTo>
                    <a:pt x="23" y="718"/>
                  </a:lnTo>
                  <a:lnTo>
                    <a:pt x="18" y="708"/>
                  </a:lnTo>
                  <a:lnTo>
                    <a:pt x="14" y="696"/>
                  </a:lnTo>
                  <a:lnTo>
                    <a:pt x="10" y="685"/>
                  </a:lnTo>
                  <a:lnTo>
                    <a:pt x="7" y="673"/>
                  </a:lnTo>
                  <a:lnTo>
                    <a:pt x="4" y="661"/>
                  </a:lnTo>
                  <a:lnTo>
                    <a:pt x="1" y="637"/>
                  </a:lnTo>
                  <a:lnTo>
                    <a:pt x="0" y="611"/>
                  </a:lnTo>
                  <a:lnTo>
                    <a:pt x="0" y="595"/>
                  </a:lnTo>
                  <a:lnTo>
                    <a:pt x="1" y="578"/>
                  </a:lnTo>
                  <a:lnTo>
                    <a:pt x="4" y="562"/>
                  </a:lnTo>
                  <a:lnTo>
                    <a:pt x="8" y="546"/>
                  </a:lnTo>
                  <a:lnTo>
                    <a:pt x="13" y="532"/>
                  </a:lnTo>
                  <a:lnTo>
                    <a:pt x="18" y="516"/>
                  </a:lnTo>
                  <a:lnTo>
                    <a:pt x="26" y="502"/>
                  </a:lnTo>
                  <a:lnTo>
                    <a:pt x="34" y="488"/>
                  </a:lnTo>
                  <a:lnTo>
                    <a:pt x="41" y="475"/>
                  </a:lnTo>
                  <a:lnTo>
                    <a:pt x="52" y="462"/>
                  </a:lnTo>
                  <a:lnTo>
                    <a:pt x="62" y="451"/>
                  </a:lnTo>
                  <a:lnTo>
                    <a:pt x="73" y="440"/>
                  </a:lnTo>
                  <a:lnTo>
                    <a:pt x="85" y="430"/>
                  </a:lnTo>
                  <a:lnTo>
                    <a:pt x="98" y="421"/>
                  </a:lnTo>
                  <a:lnTo>
                    <a:pt x="111" y="413"/>
                  </a:lnTo>
                  <a:lnTo>
                    <a:pt x="126" y="406"/>
                  </a:lnTo>
                  <a:lnTo>
                    <a:pt x="142" y="398"/>
                  </a:lnTo>
                  <a:lnTo>
                    <a:pt x="158" y="391"/>
                  </a:lnTo>
                  <a:lnTo>
                    <a:pt x="178" y="385"/>
                  </a:lnTo>
                  <a:lnTo>
                    <a:pt x="198" y="379"/>
                  </a:lnTo>
                  <a:lnTo>
                    <a:pt x="245" y="366"/>
                  </a:lnTo>
                  <a:lnTo>
                    <a:pt x="299" y="354"/>
                  </a:lnTo>
                  <a:lnTo>
                    <a:pt x="335" y="348"/>
                  </a:lnTo>
                  <a:lnTo>
                    <a:pt x="368" y="341"/>
                  </a:lnTo>
                  <a:lnTo>
                    <a:pt x="399" y="334"/>
                  </a:lnTo>
                  <a:lnTo>
                    <a:pt x="426" y="327"/>
                  </a:lnTo>
                  <a:lnTo>
                    <a:pt x="450" y="321"/>
                  </a:lnTo>
                  <a:lnTo>
                    <a:pt x="472" y="314"/>
                  </a:lnTo>
                  <a:lnTo>
                    <a:pt x="492" y="308"/>
                  </a:lnTo>
                  <a:lnTo>
                    <a:pt x="508" y="302"/>
                  </a:lnTo>
                  <a:lnTo>
                    <a:pt x="508" y="280"/>
                  </a:lnTo>
                  <a:lnTo>
                    <a:pt x="507" y="266"/>
                  </a:lnTo>
                  <a:lnTo>
                    <a:pt x="506" y="251"/>
                  </a:lnTo>
                  <a:lnTo>
                    <a:pt x="503" y="239"/>
                  </a:lnTo>
                  <a:lnTo>
                    <a:pt x="501" y="227"/>
                  </a:lnTo>
                  <a:lnTo>
                    <a:pt x="495" y="217"/>
                  </a:lnTo>
                  <a:lnTo>
                    <a:pt x="490" y="206"/>
                  </a:lnTo>
                  <a:lnTo>
                    <a:pt x="484" y="199"/>
                  </a:lnTo>
                  <a:lnTo>
                    <a:pt x="477" y="191"/>
                  </a:lnTo>
                  <a:lnTo>
                    <a:pt x="468" y="185"/>
                  </a:lnTo>
                  <a:lnTo>
                    <a:pt x="458" y="179"/>
                  </a:lnTo>
                  <a:lnTo>
                    <a:pt x="446" y="176"/>
                  </a:lnTo>
                  <a:lnTo>
                    <a:pt x="432" y="172"/>
                  </a:lnTo>
                  <a:lnTo>
                    <a:pt x="417" y="169"/>
                  </a:lnTo>
                  <a:lnTo>
                    <a:pt x="400" y="167"/>
                  </a:lnTo>
                  <a:lnTo>
                    <a:pt x="381" y="165"/>
                  </a:lnTo>
                  <a:lnTo>
                    <a:pt x="362" y="165"/>
                  </a:lnTo>
                  <a:lnTo>
                    <a:pt x="347" y="165"/>
                  </a:lnTo>
                  <a:lnTo>
                    <a:pt x="333" y="167"/>
                  </a:lnTo>
                  <a:lnTo>
                    <a:pt x="322" y="168"/>
                  </a:lnTo>
                  <a:lnTo>
                    <a:pt x="310" y="170"/>
                  </a:lnTo>
                  <a:lnTo>
                    <a:pt x="299" y="174"/>
                  </a:lnTo>
                  <a:lnTo>
                    <a:pt x="288" y="178"/>
                  </a:lnTo>
                  <a:lnTo>
                    <a:pt x="279" y="182"/>
                  </a:lnTo>
                  <a:lnTo>
                    <a:pt x="270" y="187"/>
                  </a:lnTo>
                  <a:lnTo>
                    <a:pt x="263" y="194"/>
                  </a:lnTo>
                  <a:lnTo>
                    <a:pt x="256" y="201"/>
                  </a:lnTo>
                  <a:lnTo>
                    <a:pt x="248" y="209"/>
                  </a:lnTo>
                  <a:lnTo>
                    <a:pt x="242" y="219"/>
                  </a:lnTo>
                  <a:lnTo>
                    <a:pt x="236" y="230"/>
                  </a:lnTo>
                  <a:lnTo>
                    <a:pt x="229" y="241"/>
                  </a:lnTo>
                  <a:lnTo>
                    <a:pt x="224" y="254"/>
                  </a:lnTo>
                  <a:lnTo>
                    <a:pt x="219" y="267"/>
                  </a:lnTo>
                  <a:close/>
                  <a:moveTo>
                    <a:pt x="508" y="443"/>
                  </a:moveTo>
                  <a:lnTo>
                    <a:pt x="484" y="449"/>
                  </a:lnTo>
                  <a:lnTo>
                    <a:pt x="454" y="457"/>
                  </a:lnTo>
                  <a:lnTo>
                    <a:pt x="418" y="466"/>
                  </a:lnTo>
                  <a:lnTo>
                    <a:pt x="376" y="475"/>
                  </a:lnTo>
                  <a:lnTo>
                    <a:pt x="335" y="485"/>
                  </a:lnTo>
                  <a:lnTo>
                    <a:pt x="302" y="494"/>
                  </a:lnTo>
                  <a:lnTo>
                    <a:pt x="288" y="499"/>
                  </a:lnTo>
                  <a:lnTo>
                    <a:pt x="277" y="505"/>
                  </a:lnTo>
                  <a:lnTo>
                    <a:pt x="266" y="508"/>
                  </a:lnTo>
                  <a:lnTo>
                    <a:pt x="259" y="514"/>
                  </a:lnTo>
                  <a:lnTo>
                    <a:pt x="248" y="521"/>
                  </a:lnTo>
                  <a:lnTo>
                    <a:pt x="241" y="529"/>
                  </a:lnTo>
                  <a:lnTo>
                    <a:pt x="233" y="538"/>
                  </a:lnTo>
                  <a:lnTo>
                    <a:pt x="226" y="547"/>
                  </a:lnTo>
                  <a:lnTo>
                    <a:pt x="223" y="557"/>
                  </a:lnTo>
                  <a:lnTo>
                    <a:pt x="219" y="568"/>
                  </a:lnTo>
                  <a:lnTo>
                    <a:pt x="217" y="578"/>
                  </a:lnTo>
                  <a:lnTo>
                    <a:pt x="216" y="589"/>
                  </a:lnTo>
                  <a:lnTo>
                    <a:pt x="216" y="601"/>
                  </a:lnTo>
                  <a:lnTo>
                    <a:pt x="219" y="611"/>
                  </a:lnTo>
                  <a:lnTo>
                    <a:pt x="221" y="622"/>
                  </a:lnTo>
                  <a:lnTo>
                    <a:pt x="225" y="632"/>
                  </a:lnTo>
                  <a:lnTo>
                    <a:pt x="229" y="641"/>
                  </a:lnTo>
                  <a:lnTo>
                    <a:pt x="236" y="650"/>
                  </a:lnTo>
                  <a:lnTo>
                    <a:pt x="242" y="659"/>
                  </a:lnTo>
                  <a:lnTo>
                    <a:pt x="250" y="668"/>
                  </a:lnTo>
                  <a:lnTo>
                    <a:pt x="259" y="676"/>
                  </a:lnTo>
                  <a:lnTo>
                    <a:pt x="268" y="682"/>
                  </a:lnTo>
                  <a:lnTo>
                    <a:pt x="278" y="688"/>
                  </a:lnTo>
                  <a:lnTo>
                    <a:pt x="288" y="692"/>
                  </a:lnTo>
                  <a:lnTo>
                    <a:pt x="300" y="696"/>
                  </a:lnTo>
                  <a:lnTo>
                    <a:pt x="311" y="699"/>
                  </a:lnTo>
                  <a:lnTo>
                    <a:pt x="323" y="700"/>
                  </a:lnTo>
                  <a:lnTo>
                    <a:pt x="336" y="701"/>
                  </a:lnTo>
                  <a:lnTo>
                    <a:pt x="351" y="700"/>
                  </a:lnTo>
                  <a:lnTo>
                    <a:pt x="365" y="699"/>
                  </a:lnTo>
                  <a:lnTo>
                    <a:pt x="380" y="695"/>
                  </a:lnTo>
                  <a:lnTo>
                    <a:pt x="394" y="691"/>
                  </a:lnTo>
                  <a:lnTo>
                    <a:pt x="408" y="686"/>
                  </a:lnTo>
                  <a:lnTo>
                    <a:pt x="421" y="679"/>
                  </a:lnTo>
                  <a:lnTo>
                    <a:pt x="435" y="672"/>
                  </a:lnTo>
                  <a:lnTo>
                    <a:pt x="448" y="663"/>
                  </a:lnTo>
                  <a:lnTo>
                    <a:pt x="457" y="655"/>
                  </a:lnTo>
                  <a:lnTo>
                    <a:pt x="466" y="647"/>
                  </a:lnTo>
                  <a:lnTo>
                    <a:pt x="474" y="638"/>
                  </a:lnTo>
                  <a:lnTo>
                    <a:pt x="480" y="631"/>
                  </a:lnTo>
                  <a:lnTo>
                    <a:pt x="486" y="620"/>
                  </a:lnTo>
                  <a:lnTo>
                    <a:pt x="492" y="611"/>
                  </a:lnTo>
                  <a:lnTo>
                    <a:pt x="495" y="601"/>
                  </a:lnTo>
                  <a:lnTo>
                    <a:pt x="499" y="591"/>
                  </a:lnTo>
                  <a:lnTo>
                    <a:pt x="503" y="574"/>
                  </a:lnTo>
                  <a:lnTo>
                    <a:pt x="506" y="551"/>
                  </a:lnTo>
                  <a:lnTo>
                    <a:pt x="507" y="521"/>
                  </a:lnTo>
                  <a:lnTo>
                    <a:pt x="508" y="485"/>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8" name="Freeform 315">
              <a:extLst>
                <a:ext uri="{FF2B5EF4-FFF2-40B4-BE49-F238E27FC236}">
                  <a16:creationId xmlns:a16="http://schemas.microsoft.com/office/drawing/2014/main" id="{AA833315-B84B-47C3-97FA-3736DCB73E65}"/>
                </a:ext>
              </a:extLst>
            </p:cNvPr>
            <p:cNvSpPr>
              <a:spLocks/>
            </p:cNvSpPr>
            <p:nvPr/>
          </p:nvSpPr>
          <p:spPr bwMode="auto">
            <a:xfrm>
              <a:off x="984" y="1489"/>
              <a:ext cx="387" cy="409"/>
            </a:xfrm>
            <a:custGeom>
              <a:avLst/>
              <a:gdLst>
                <a:gd name="T0" fmla="*/ 16 w 1548"/>
                <a:gd name="T1" fmla="*/ 102 h 1637"/>
                <a:gd name="T2" fmla="*/ 97 w 1548"/>
                <a:gd name="T3" fmla="*/ 14 h 1637"/>
                <a:gd name="T4" fmla="*/ 81 w 1548"/>
                <a:gd name="T5" fmla="*/ 0 h 1637"/>
                <a:gd name="T6" fmla="*/ 0 w 1548"/>
                <a:gd name="T7" fmla="*/ 88 h 1637"/>
                <a:gd name="T8" fmla="*/ 16 w 1548"/>
                <a:gd name="T9" fmla="*/ 102 h 1637"/>
                <a:gd name="T10" fmla="*/ 0 60000 65536"/>
                <a:gd name="T11" fmla="*/ 0 60000 65536"/>
                <a:gd name="T12" fmla="*/ 0 60000 65536"/>
                <a:gd name="T13" fmla="*/ 0 60000 65536"/>
                <a:gd name="T14" fmla="*/ 0 60000 65536"/>
                <a:gd name="T15" fmla="*/ 0 w 1548"/>
                <a:gd name="T16" fmla="*/ 0 h 1637"/>
                <a:gd name="T17" fmla="*/ 1548 w 1548"/>
                <a:gd name="T18" fmla="*/ 1637 h 1637"/>
              </a:gdLst>
              <a:ahLst/>
              <a:cxnLst>
                <a:cxn ang="T10">
                  <a:pos x="T0" y="T1"/>
                </a:cxn>
                <a:cxn ang="T11">
                  <a:pos x="T2" y="T3"/>
                </a:cxn>
                <a:cxn ang="T12">
                  <a:pos x="T4" y="T5"/>
                </a:cxn>
                <a:cxn ang="T13">
                  <a:pos x="T6" y="T7"/>
                </a:cxn>
                <a:cxn ang="T14">
                  <a:pos x="T8" y="T9"/>
                </a:cxn>
              </a:cxnLst>
              <a:rect l="T15" t="T16" r="T17" b="T18"/>
              <a:pathLst>
                <a:path w="1548" h="1637">
                  <a:moveTo>
                    <a:pt x="251" y="1637"/>
                  </a:moveTo>
                  <a:lnTo>
                    <a:pt x="1548" y="230"/>
                  </a:lnTo>
                  <a:lnTo>
                    <a:pt x="1297" y="0"/>
                  </a:lnTo>
                  <a:lnTo>
                    <a:pt x="0" y="1406"/>
                  </a:lnTo>
                  <a:lnTo>
                    <a:pt x="251" y="163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699" name="Freeform 316">
              <a:extLst>
                <a:ext uri="{FF2B5EF4-FFF2-40B4-BE49-F238E27FC236}">
                  <a16:creationId xmlns:a16="http://schemas.microsoft.com/office/drawing/2014/main" id="{CDC77965-4481-4AF5-8919-B85A235CE2D2}"/>
                </a:ext>
              </a:extLst>
            </p:cNvPr>
            <p:cNvSpPr>
              <a:spLocks/>
            </p:cNvSpPr>
            <p:nvPr/>
          </p:nvSpPr>
          <p:spPr bwMode="auto">
            <a:xfrm>
              <a:off x="867" y="1793"/>
              <a:ext cx="231" cy="237"/>
            </a:xfrm>
            <a:custGeom>
              <a:avLst/>
              <a:gdLst>
                <a:gd name="T0" fmla="*/ 0 w 925"/>
                <a:gd name="T1" fmla="*/ 59 h 950"/>
                <a:gd name="T2" fmla="*/ 58 w 925"/>
                <a:gd name="T3" fmla="*/ 37 h 950"/>
                <a:gd name="T4" fmla="*/ 17 w 925"/>
                <a:gd name="T5" fmla="*/ 0 h 950"/>
                <a:gd name="T6" fmla="*/ 0 w 925"/>
                <a:gd name="T7" fmla="*/ 59 h 950"/>
                <a:gd name="T8" fmla="*/ 0 w 925"/>
                <a:gd name="T9" fmla="*/ 59 h 950"/>
                <a:gd name="T10" fmla="*/ 0 w 925"/>
                <a:gd name="T11" fmla="*/ 59 h 950"/>
                <a:gd name="T12" fmla="*/ 0 60000 65536"/>
                <a:gd name="T13" fmla="*/ 0 60000 65536"/>
                <a:gd name="T14" fmla="*/ 0 60000 65536"/>
                <a:gd name="T15" fmla="*/ 0 60000 65536"/>
                <a:gd name="T16" fmla="*/ 0 60000 65536"/>
                <a:gd name="T17" fmla="*/ 0 60000 65536"/>
                <a:gd name="T18" fmla="*/ 0 w 925"/>
                <a:gd name="T19" fmla="*/ 0 h 950"/>
                <a:gd name="T20" fmla="*/ 925 w 925"/>
                <a:gd name="T21" fmla="*/ 950 h 950"/>
              </a:gdLst>
              <a:ahLst/>
              <a:cxnLst>
                <a:cxn ang="T12">
                  <a:pos x="T0" y="T1"/>
                </a:cxn>
                <a:cxn ang="T13">
                  <a:pos x="T2" y="T3"/>
                </a:cxn>
                <a:cxn ang="T14">
                  <a:pos x="T4" y="T5"/>
                </a:cxn>
                <a:cxn ang="T15">
                  <a:pos x="T6" y="T7"/>
                </a:cxn>
                <a:cxn ang="T16">
                  <a:pos x="T8" y="T9"/>
                </a:cxn>
                <a:cxn ang="T17">
                  <a:pos x="T10" y="T11"/>
                </a:cxn>
              </a:cxnLst>
              <a:rect l="T18" t="T19" r="T20" b="T21"/>
              <a:pathLst>
                <a:path w="925" h="950">
                  <a:moveTo>
                    <a:pt x="2" y="949"/>
                  </a:moveTo>
                  <a:lnTo>
                    <a:pt x="925" y="598"/>
                  </a:lnTo>
                  <a:lnTo>
                    <a:pt x="276" y="0"/>
                  </a:lnTo>
                  <a:lnTo>
                    <a:pt x="2" y="949"/>
                  </a:lnTo>
                  <a:lnTo>
                    <a:pt x="0" y="950"/>
                  </a:lnTo>
                  <a:lnTo>
                    <a:pt x="2" y="94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0" name="Freeform 317">
              <a:extLst>
                <a:ext uri="{FF2B5EF4-FFF2-40B4-BE49-F238E27FC236}">
                  <a16:creationId xmlns:a16="http://schemas.microsoft.com/office/drawing/2014/main" id="{D0D39D97-3A41-473D-87F6-5B92B4801C5B}"/>
                </a:ext>
              </a:extLst>
            </p:cNvPr>
            <p:cNvSpPr>
              <a:spLocks noEditPoints="1"/>
            </p:cNvSpPr>
            <p:nvPr/>
          </p:nvSpPr>
          <p:spPr bwMode="auto">
            <a:xfrm>
              <a:off x="1337" y="3265"/>
              <a:ext cx="283" cy="282"/>
            </a:xfrm>
            <a:custGeom>
              <a:avLst/>
              <a:gdLst>
                <a:gd name="T0" fmla="*/ 71 w 1132"/>
                <a:gd name="T1" fmla="*/ 71 h 1127"/>
                <a:gd name="T2" fmla="*/ 55 w 1132"/>
                <a:gd name="T3" fmla="*/ 71 h 1127"/>
                <a:gd name="T4" fmla="*/ 49 w 1132"/>
                <a:gd name="T5" fmla="*/ 55 h 1127"/>
                <a:gd name="T6" fmla="*/ 21 w 1132"/>
                <a:gd name="T7" fmla="*/ 55 h 1127"/>
                <a:gd name="T8" fmla="*/ 15 w 1132"/>
                <a:gd name="T9" fmla="*/ 71 h 1127"/>
                <a:gd name="T10" fmla="*/ 0 w 1132"/>
                <a:gd name="T11" fmla="*/ 71 h 1127"/>
                <a:gd name="T12" fmla="*/ 28 w 1132"/>
                <a:gd name="T13" fmla="*/ 0 h 1127"/>
                <a:gd name="T14" fmla="*/ 43 w 1132"/>
                <a:gd name="T15" fmla="*/ 0 h 1127"/>
                <a:gd name="T16" fmla="*/ 71 w 1132"/>
                <a:gd name="T17" fmla="*/ 71 h 1127"/>
                <a:gd name="T18" fmla="*/ 45 w 1132"/>
                <a:gd name="T19" fmla="*/ 43 h 1127"/>
                <a:gd name="T20" fmla="*/ 35 w 1132"/>
                <a:gd name="T21" fmla="*/ 17 h 1127"/>
                <a:gd name="T22" fmla="*/ 25 w 1132"/>
                <a:gd name="T23" fmla="*/ 43 h 1127"/>
                <a:gd name="T24" fmla="*/ 45 w 1132"/>
                <a:gd name="T25" fmla="*/ 43 h 11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2"/>
                <a:gd name="T40" fmla="*/ 0 h 1127"/>
                <a:gd name="T41" fmla="*/ 1132 w 1132"/>
                <a:gd name="T42" fmla="*/ 1127 h 11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2" h="1127">
                  <a:moveTo>
                    <a:pt x="1132" y="1127"/>
                  </a:moveTo>
                  <a:lnTo>
                    <a:pt x="885" y="1127"/>
                  </a:lnTo>
                  <a:lnTo>
                    <a:pt x="786" y="870"/>
                  </a:lnTo>
                  <a:lnTo>
                    <a:pt x="334" y="870"/>
                  </a:lnTo>
                  <a:lnTo>
                    <a:pt x="241" y="1127"/>
                  </a:lnTo>
                  <a:lnTo>
                    <a:pt x="0" y="1127"/>
                  </a:lnTo>
                  <a:lnTo>
                    <a:pt x="439" y="0"/>
                  </a:lnTo>
                  <a:lnTo>
                    <a:pt x="680" y="0"/>
                  </a:lnTo>
                  <a:lnTo>
                    <a:pt x="1132" y="1127"/>
                  </a:lnTo>
                  <a:close/>
                  <a:moveTo>
                    <a:pt x="712" y="681"/>
                  </a:moveTo>
                  <a:lnTo>
                    <a:pt x="557" y="262"/>
                  </a:lnTo>
                  <a:lnTo>
                    <a:pt x="405" y="681"/>
                  </a:lnTo>
                  <a:lnTo>
                    <a:pt x="712" y="681"/>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1" name="Freeform 318">
              <a:extLst>
                <a:ext uri="{FF2B5EF4-FFF2-40B4-BE49-F238E27FC236}">
                  <a16:creationId xmlns:a16="http://schemas.microsoft.com/office/drawing/2014/main" id="{41170738-C73B-47B8-AB52-1D2D17F9B1EE}"/>
                </a:ext>
              </a:extLst>
            </p:cNvPr>
            <p:cNvSpPr>
              <a:spLocks/>
            </p:cNvSpPr>
            <p:nvPr/>
          </p:nvSpPr>
          <p:spPr bwMode="auto">
            <a:xfrm>
              <a:off x="1638" y="3338"/>
              <a:ext cx="193" cy="213"/>
            </a:xfrm>
            <a:custGeom>
              <a:avLst/>
              <a:gdLst>
                <a:gd name="T0" fmla="*/ 34 w 772"/>
                <a:gd name="T1" fmla="*/ 17 h 853"/>
                <a:gd name="T2" fmla="*/ 33 w 772"/>
                <a:gd name="T3" fmla="*/ 15 h 853"/>
                <a:gd name="T4" fmla="*/ 32 w 772"/>
                <a:gd name="T5" fmla="*/ 13 h 853"/>
                <a:gd name="T6" fmla="*/ 30 w 772"/>
                <a:gd name="T7" fmla="*/ 12 h 853"/>
                <a:gd name="T8" fmla="*/ 28 w 772"/>
                <a:gd name="T9" fmla="*/ 11 h 853"/>
                <a:gd name="T10" fmla="*/ 25 w 772"/>
                <a:gd name="T11" fmla="*/ 10 h 853"/>
                <a:gd name="T12" fmla="*/ 22 w 772"/>
                <a:gd name="T13" fmla="*/ 11 h 853"/>
                <a:gd name="T14" fmla="*/ 19 w 772"/>
                <a:gd name="T15" fmla="*/ 12 h 853"/>
                <a:gd name="T16" fmla="*/ 16 w 772"/>
                <a:gd name="T17" fmla="*/ 15 h 853"/>
                <a:gd name="T18" fmla="*/ 15 w 772"/>
                <a:gd name="T19" fmla="*/ 19 h 853"/>
                <a:gd name="T20" fmla="*/ 14 w 772"/>
                <a:gd name="T21" fmla="*/ 24 h 853"/>
                <a:gd name="T22" fmla="*/ 14 w 772"/>
                <a:gd name="T23" fmla="*/ 30 h 853"/>
                <a:gd name="T24" fmla="*/ 15 w 772"/>
                <a:gd name="T25" fmla="*/ 35 h 853"/>
                <a:gd name="T26" fmla="*/ 16 w 772"/>
                <a:gd name="T27" fmla="*/ 37 h 853"/>
                <a:gd name="T28" fmla="*/ 18 w 772"/>
                <a:gd name="T29" fmla="*/ 39 h 853"/>
                <a:gd name="T30" fmla="*/ 21 w 772"/>
                <a:gd name="T31" fmla="*/ 41 h 853"/>
                <a:gd name="T32" fmla="*/ 24 w 772"/>
                <a:gd name="T33" fmla="*/ 42 h 853"/>
                <a:gd name="T34" fmla="*/ 27 w 772"/>
                <a:gd name="T35" fmla="*/ 42 h 853"/>
                <a:gd name="T36" fmla="*/ 30 w 772"/>
                <a:gd name="T37" fmla="*/ 41 h 853"/>
                <a:gd name="T38" fmla="*/ 32 w 772"/>
                <a:gd name="T39" fmla="*/ 40 h 853"/>
                <a:gd name="T40" fmla="*/ 33 w 772"/>
                <a:gd name="T41" fmla="*/ 38 h 853"/>
                <a:gd name="T42" fmla="*/ 34 w 772"/>
                <a:gd name="T43" fmla="*/ 35 h 853"/>
                <a:gd name="T44" fmla="*/ 48 w 772"/>
                <a:gd name="T45" fmla="*/ 35 h 853"/>
                <a:gd name="T46" fmla="*/ 47 w 772"/>
                <a:gd name="T47" fmla="*/ 40 h 853"/>
                <a:gd name="T48" fmla="*/ 45 w 772"/>
                <a:gd name="T49" fmla="*/ 43 h 853"/>
                <a:gd name="T50" fmla="*/ 44 w 772"/>
                <a:gd name="T51" fmla="*/ 45 h 853"/>
                <a:gd name="T52" fmla="*/ 42 w 772"/>
                <a:gd name="T53" fmla="*/ 47 h 853"/>
                <a:gd name="T54" fmla="*/ 40 w 772"/>
                <a:gd name="T55" fmla="*/ 49 h 853"/>
                <a:gd name="T56" fmla="*/ 37 w 772"/>
                <a:gd name="T57" fmla="*/ 51 h 853"/>
                <a:gd name="T58" fmla="*/ 34 w 772"/>
                <a:gd name="T59" fmla="*/ 52 h 853"/>
                <a:gd name="T60" fmla="*/ 31 w 772"/>
                <a:gd name="T61" fmla="*/ 53 h 853"/>
                <a:gd name="T62" fmla="*/ 27 w 772"/>
                <a:gd name="T63" fmla="*/ 53 h 853"/>
                <a:gd name="T64" fmla="*/ 22 w 772"/>
                <a:gd name="T65" fmla="*/ 53 h 853"/>
                <a:gd name="T66" fmla="*/ 18 w 772"/>
                <a:gd name="T67" fmla="*/ 52 h 853"/>
                <a:gd name="T68" fmla="*/ 15 w 772"/>
                <a:gd name="T69" fmla="*/ 51 h 853"/>
                <a:gd name="T70" fmla="*/ 11 w 772"/>
                <a:gd name="T71" fmla="*/ 50 h 853"/>
                <a:gd name="T72" fmla="*/ 8 w 772"/>
                <a:gd name="T73" fmla="*/ 48 h 853"/>
                <a:gd name="T74" fmla="*/ 6 w 772"/>
                <a:gd name="T75" fmla="*/ 45 h 853"/>
                <a:gd name="T76" fmla="*/ 4 w 772"/>
                <a:gd name="T77" fmla="*/ 42 h 853"/>
                <a:gd name="T78" fmla="*/ 2 w 772"/>
                <a:gd name="T79" fmla="*/ 39 h 853"/>
                <a:gd name="T80" fmla="*/ 1 w 772"/>
                <a:gd name="T81" fmla="*/ 35 h 853"/>
                <a:gd name="T82" fmla="*/ 0 w 772"/>
                <a:gd name="T83" fmla="*/ 31 h 853"/>
                <a:gd name="T84" fmla="*/ 0 w 772"/>
                <a:gd name="T85" fmla="*/ 27 h 853"/>
                <a:gd name="T86" fmla="*/ 0 w 772"/>
                <a:gd name="T87" fmla="*/ 22 h 853"/>
                <a:gd name="T88" fmla="*/ 1 w 772"/>
                <a:gd name="T89" fmla="*/ 18 h 853"/>
                <a:gd name="T90" fmla="*/ 2 w 772"/>
                <a:gd name="T91" fmla="*/ 14 h 853"/>
                <a:gd name="T92" fmla="*/ 4 w 772"/>
                <a:gd name="T93" fmla="*/ 11 h 853"/>
                <a:gd name="T94" fmla="*/ 6 w 772"/>
                <a:gd name="T95" fmla="*/ 8 h 853"/>
                <a:gd name="T96" fmla="*/ 9 w 772"/>
                <a:gd name="T97" fmla="*/ 5 h 853"/>
                <a:gd name="T98" fmla="*/ 11 w 772"/>
                <a:gd name="T99" fmla="*/ 3 h 853"/>
                <a:gd name="T100" fmla="*/ 15 w 772"/>
                <a:gd name="T101" fmla="*/ 2 h 853"/>
                <a:gd name="T102" fmla="*/ 18 w 772"/>
                <a:gd name="T103" fmla="*/ 0 h 853"/>
                <a:gd name="T104" fmla="*/ 22 w 772"/>
                <a:gd name="T105" fmla="*/ 0 h 853"/>
                <a:gd name="T106" fmla="*/ 27 w 772"/>
                <a:gd name="T107" fmla="*/ 0 h 853"/>
                <a:gd name="T108" fmla="*/ 33 w 772"/>
                <a:gd name="T109" fmla="*/ 1 h 853"/>
                <a:gd name="T110" fmla="*/ 38 w 772"/>
                <a:gd name="T111" fmla="*/ 2 h 853"/>
                <a:gd name="T112" fmla="*/ 40 w 772"/>
                <a:gd name="T113" fmla="*/ 4 h 853"/>
                <a:gd name="T114" fmla="*/ 42 w 772"/>
                <a:gd name="T115" fmla="*/ 5 h 853"/>
                <a:gd name="T116" fmla="*/ 45 w 772"/>
                <a:gd name="T117" fmla="*/ 9 h 853"/>
                <a:gd name="T118" fmla="*/ 47 w 772"/>
                <a:gd name="T119" fmla="*/ 14 h 85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72"/>
                <a:gd name="T181" fmla="*/ 0 h 853"/>
                <a:gd name="T182" fmla="*/ 772 w 772"/>
                <a:gd name="T183" fmla="*/ 853 h 85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72" h="853">
                  <a:moveTo>
                    <a:pt x="760" y="259"/>
                  </a:moveTo>
                  <a:lnTo>
                    <a:pt x="546" y="298"/>
                  </a:lnTo>
                  <a:lnTo>
                    <a:pt x="544" y="282"/>
                  </a:lnTo>
                  <a:lnTo>
                    <a:pt x="540" y="268"/>
                  </a:lnTo>
                  <a:lnTo>
                    <a:pt x="535" y="254"/>
                  </a:lnTo>
                  <a:lnTo>
                    <a:pt x="530" y="243"/>
                  </a:lnTo>
                  <a:lnTo>
                    <a:pt x="523" y="231"/>
                  </a:lnTo>
                  <a:lnTo>
                    <a:pt x="516" y="219"/>
                  </a:lnTo>
                  <a:lnTo>
                    <a:pt x="507" y="210"/>
                  </a:lnTo>
                  <a:lnTo>
                    <a:pt x="498" y="201"/>
                  </a:lnTo>
                  <a:lnTo>
                    <a:pt x="489" y="194"/>
                  </a:lnTo>
                  <a:lnTo>
                    <a:pt x="477" y="187"/>
                  </a:lnTo>
                  <a:lnTo>
                    <a:pt x="467" y="182"/>
                  </a:lnTo>
                  <a:lnTo>
                    <a:pt x="454" y="178"/>
                  </a:lnTo>
                  <a:lnTo>
                    <a:pt x="441" y="174"/>
                  </a:lnTo>
                  <a:lnTo>
                    <a:pt x="428" y="172"/>
                  </a:lnTo>
                  <a:lnTo>
                    <a:pt x="414" y="171"/>
                  </a:lnTo>
                  <a:lnTo>
                    <a:pt x="400" y="169"/>
                  </a:lnTo>
                  <a:lnTo>
                    <a:pt x="379" y="171"/>
                  </a:lnTo>
                  <a:lnTo>
                    <a:pt x="361" y="173"/>
                  </a:lnTo>
                  <a:lnTo>
                    <a:pt x="343" y="177"/>
                  </a:lnTo>
                  <a:lnTo>
                    <a:pt x="326" y="183"/>
                  </a:lnTo>
                  <a:lnTo>
                    <a:pt x="311" y="191"/>
                  </a:lnTo>
                  <a:lnTo>
                    <a:pt x="297" y="201"/>
                  </a:lnTo>
                  <a:lnTo>
                    <a:pt x="283" y="212"/>
                  </a:lnTo>
                  <a:lnTo>
                    <a:pt x="270" y="225"/>
                  </a:lnTo>
                  <a:lnTo>
                    <a:pt x="260" y="240"/>
                  </a:lnTo>
                  <a:lnTo>
                    <a:pt x="249" y="258"/>
                  </a:lnTo>
                  <a:lnTo>
                    <a:pt x="240" y="277"/>
                  </a:lnTo>
                  <a:lnTo>
                    <a:pt x="234" y="300"/>
                  </a:lnTo>
                  <a:lnTo>
                    <a:pt x="229" y="325"/>
                  </a:lnTo>
                  <a:lnTo>
                    <a:pt x="225" y="352"/>
                  </a:lnTo>
                  <a:lnTo>
                    <a:pt x="222" y="380"/>
                  </a:lnTo>
                  <a:lnTo>
                    <a:pt x="222" y="412"/>
                  </a:lnTo>
                  <a:lnTo>
                    <a:pt x="222" y="447"/>
                  </a:lnTo>
                  <a:lnTo>
                    <a:pt x="225" y="479"/>
                  </a:lnTo>
                  <a:lnTo>
                    <a:pt x="229" y="509"/>
                  </a:lnTo>
                  <a:lnTo>
                    <a:pt x="234" y="536"/>
                  </a:lnTo>
                  <a:lnTo>
                    <a:pt x="242" y="560"/>
                  </a:lnTo>
                  <a:lnTo>
                    <a:pt x="249" y="582"/>
                  </a:lnTo>
                  <a:lnTo>
                    <a:pt x="254" y="592"/>
                  </a:lnTo>
                  <a:lnTo>
                    <a:pt x="260" y="601"/>
                  </a:lnTo>
                  <a:lnTo>
                    <a:pt x="265" y="609"/>
                  </a:lnTo>
                  <a:lnTo>
                    <a:pt x="271" y="617"/>
                  </a:lnTo>
                  <a:lnTo>
                    <a:pt x="284" y="631"/>
                  </a:lnTo>
                  <a:lnTo>
                    <a:pt x="297" y="644"/>
                  </a:lnTo>
                  <a:lnTo>
                    <a:pt x="312" y="654"/>
                  </a:lnTo>
                  <a:lnTo>
                    <a:pt x="328" y="662"/>
                  </a:lnTo>
                  <a:lnTo>
                    <a:pt x="344" y="668"/>
                  </a:lnTo>
                  <a:lnTo>
                    <a:pt x="362" y="673"/>
                  </a:lnTo>
                  <a:lnTo>
                    <a:pt x="382" y="676"/>
                  </a:lnTo>
                  <a:lnTo>
                    <a:pt x="402" y="677"/>
                  </a:lnTo>
                  <a:lnTo>
                    <a:pt x="418" y="677"/>
                  </a:lnTo>
                  <a:lnTo>
                    <a:pt x="432" y="674"/>
                  </a:lnTo>
                  <a:lnTo>
                    <a:pt x="445" y="672"/>
                  </a:lnTo>
                  <a:lnTo>
                    <a:pt x="458" y="668"/>
                  </a:lnTo>
                  <a:lnTo>
                    <a:pt x="471" y="663"/>
                  </a:lnTo>
                  <a:lnTo>
                    <a:pt x="482" y="658"/>
                  </a:lnTo>
                  <a:lnTo>
                    <a:pt x="492" y="650"/>
                  </a:lnTo>
                  <a:lnTo>
                    <a:pt x="503" y="642"/>
                  </a:lnTo>
                  <a:lnTo>
                    <a:pt x="513" y="632"/>
                  </a:lnTo>
                  <a:lnTo>
                    <a:pt x="521" y="622"/>
                  </a:lnTo>
                  <a:lnTo>
                    <a:pt x="530" y="609"/>
                  </a:lnTo>
                  <a:lnTo>
                    <a:pt x="536" y="595"/>
                  </a:lnTo>
                  <a:lnTo>
                    <a:pt x="543" y="578"/>
                  </a:lnTo>
                  <a:lnTo>
                    <a:pt x="549" y="561"/>
                  </a:lnTo>
                  <a:lnTo>
                    <a:pt x="554" y="542"/>
                  </a:lnTo>
                  <a:lnTo>
                    <a:pt x="558" y="521"/>
                  </a:lnTo>
                  <a:lnTo>
                    <a:pt x="772" y="557"/>
                  </a:lnTo>
                  <a:lnTo>
                    <a:pt x="761" y="593"/>
                  </a:lnTo>
                  <a:lnTo>
                    <a:pt x="751" y="627"/>
                  </a:lnTo>
                  <a:lnTo>
                    <a:pt x="745" y="642"/>
                  </a:lnTo>
                  <a:lnTo>
                    <a:pt x="737" y="658"/>
                  </a:lnTo>
                  <a:lnTo>
                    <a:pt x="730" y="672"/>
                  </a:lnTo>
                  <a:lnTo>
                    <a:pt x="723" y="686"/>
                  </a:lnTo>
                  <a:lnTo>
                    <a:pt x="715" y="700"/>
                  </a:lnTo>
                  <a:lnTo>
                    <a:pt x="706" y="713"/>
                  </a:lnTo>
                  <a:lnTo>
                    <a:pt x="697" y="724"/>
                  </a:lnTo>
                  <a:lnTo>
                    <a:pt x="687" y="737"/>
                  </a:lnTo>
                  <a:lnTo>
                    <a:pt x="676" y="748"/>
                  </a:lnTo>
                  <a:lnTo>
                    <a:pt x="666" y="759"/>
                  </a:lnTo>
                  <a:lnTo>
                    <a:pt x="656" y="769"/>
                  </a:lnTo>
                  <a:lnTo>
                    <a:pt x="644" y="778"/>
                  </a:lnTo>
                  <a:lnTo>
                    <a:pt x="631" y="787"/>
                  </a:lnTo>
                  <a:lnTo>
                    <a:pt x="620" y="796"/>
                  </a:lnTo>
                  <a:lnTo>
                    <a:pt x="607" y="804"/>
                  </a:lnTo>
                  <a:lnTo>
                    <a:pt x="593" y="811"/>
                  </a:lnTo>
                  <a:lnTo>
                    <a:pt x="579" y="818"/>
                  </a:lnTo>
                  <a:lnTo>
                    <a:pt x="564" y="823"/>
                  </a:lnTo>
                  <a:lnTo>
                    <a:pt x="549" y="830"/>
                  </a:lnTo>
                  <a:lnTo>
                    <a:pt x="534" y="835"/>
                  </a:lnTo>
                  <a:lnTo>
                    <a:pt x="518" y="839"/>
                  </a:lnTo>
                  <a:lnTo>
                    <a:pt x="501" y="843"/>
                  </a:lnTo>
                  <a:lnTo>
                    <a:pt x="485" y="845"/>
                  </a:lnTo>
                  <a:lnTo>
                    <a:pt x="467" y="848"/>
                  </a:lnTo>
                  <a:lnTo>
                    <a:pt x="431" y="852"/>
                  </a:lnTo>
                  <a:lnTo>
                    <a:pt x="392" y="853"/>
                  </a:lnTo>
                  <a:lnTo>
                    <a:pt x="370" y="853"/>
                  </a:lnTo>
                  <a:lnTo>
                    <a:pt x="348" y="852"/>
                  </a:lnTo>
                  <a:lnTo>
                    <a:pt x="328" y="849"/>
                  </a:lnTo>
                  <a:lnTo>
                    <a:pt x="307" y="847"/>
                  </a:lnTo>
                  <a:lnTo>
                    <a:pt x="287" y="841"/>
                  </a:lnTo>
                  <a:lnTo>
                    <a:pt x="267" y="838"/>
                  </a:lnTo>
                  <a:lnTo>
                    <a:pt x="249" y="831"/>
                  </a:lnTo>
                  <a:lnTo>
                    <a:pt x="231" y="825"/>
                  </a:lnTo>
                  <a:lnTo>
                    <a:pt x="213" y="817"/>
                  </a:lnTo>
                  <a:lnTo>
                    <a:pt x="197" y="809"/>
                  </a:lnTo>
                  <a:lnTo>
                    <a:pt x="180" y="800"/>
                  </a:lnTo>
                  <a:lnTo>
                    <a:pt x="164" y="790"/>
                  </a:lnTo>
                  <a:lnTo>
                    <a:pt x="149" y="778"/>
                  </a:lnTo>
                  <a:lnTo>
                    <a:pt x="133" y="767"/>
                  </a:lnTo>
                  <a:lnTo>
                    <a:pt x="119" y="754"/>
                  </a:lnTo>
                  <a:lnTo>
                    <a:pt x="106" y="740"/>
                  </a:lnTo>
                  <a:lnTo>
                    <a:pt x="94" y="726"/>
                  </a:lnTo>
                  <a:lnTo>
                    <a:pt x="81" y="710"/>
                  </a:lnTo>
                  <a:lnTo>
                    <a:pt x="70" y="695"/>
                  </a:lnTo>
                  <a:lnTo>
                    <a:pt x="60" y="678"/>
                  </a:lnTo>
                  <a:lnTo>
                    <a:pt x="50" y="662"/>
                  </a:lnTo>
                  <a:lnTo>
                    <a:pt x="41" y="644"/>
                  </a:lnTo>
                  <a:lnTo>
                    <a:pt x="33" y="624"/>
                  </a:lnTo>
                  <a:lnTo>
                    <a:pt x="27" y="605"/>
                  </a:lnTo>
                  <a:lnTo>
                    <a:pt x="20" y="586"/>
                  </a:lnTo>
                  <a:lnTo>
                    <a:pt x="15" y="565"/>
                  </a:lnTo>
                  <a:lnTo>
                    <a:pt x="10" y="543"/>
                  </a:lnTo>
                  <a:lnTo>
                    <a:pt x="6" y="521"/>
                  </a:lnTo>
                  <a:lnTo>
                    <a:pt x="4" y="500"/>
                  </a:lnTo>
                  <a:lnTo>
                    <a:pt x="1" y="475"/>
                  </a:lnTo>
                  <a:lnTo>
                    <a:pt x="0" y="452"/>
                  </a:lnTo>
                  <a:lnTo>
                    <a:pt x="0" y="428"/>
                  </a:lnTo>
                  <a:lnTo>
                    <a:pt x="0" y="402"/>
                  </a:lnTo>
                  <a:lnTo>
                    <a:pt x="1" y="377"/>
                  </a:lnTo>
                  <a:lnTo>
                    <a:pt x="4" y="354"/>
                  </a:lnTo>
                  <a:lnTo>
                    <a:pt x="6" y="331"/>
                  </a:lnTo>
                  <a:lnTo>
                    <a:pt x="10" y="309"/>
                  </a:lnTo>
                  <a:lnTo>
                    <a:pt x="15" y="288"/>
                  </a:lnTo>
                  <a:lnTo>
                    <a:pt x="20" y="267"/>
                  </a:lnTo>
                  <a:lnTo>
                    <a:pt x="27" y="248"/>
                  </a:lnTo>
                  <a:lnTo>
                    <a:pt x="33" y="228"/>
                  </a:lnTo>
                  <a:lnTo>
                    <a:pt x="41" y="209"/>
                  </a:lnTo>
                  <a:lnTo>
                    <a:pt x="50" y="191"/>
                  </a:lnTo>
                  <a:lnTo>
                    <a:pt x="60" y="174"/>
                  </a:lnTo>
                  <a:lnTo>
                    <a:pt x="70" y="158"/>
                  </a:lnTo>
                  <a:lnTo>
                    <a:pt x="82" y="142"/>
                  </a:lnTo>
                  <a:lnTo>
                    <a:pt x="94" y="127"/>
                  </a:lnTo>
                  <a:lnTo>
                    <a:pt x="106" y="113"/>
                  </a:lnTo>
                  <a:lnTo>
                    <a:pt x="121" y="99"/>
                  </a:lnTo>
                  <a:lnTo>
                    <a:pt x="135" y="86"/>
                  </a:lnTo>
                  <a:lnTo>
                    <a:pt x="149" y="74"/>
                  </a:lnTo>
                  <a:lnTo>
                    <a:pt x="164" y="63"/>
                  </a:lnTo>
                  <a:lnTo>
                    <a:pt x="181" y="52"/>
                  </a:lnTo>
                  <a:lnTo>
                    <a:pt x="198" y="43"/>
                  </a:lnTo>
                  <a:lnTo>
                    <a:pt x="215" y="36"/>
                  </a:lnTo>
                  <a:lnTo>
                    <a:pt x="233" y="28"/>
                  </a:lnTo>
                  <a:lnTo>
                    <a:pt x="251" y="22"/>
                  </a:lnTo>
                  <a:lnTo>
                    <a:pt x="270" y="15"/>
                  </a:lnTo>
                  <a:lnTo>
                    <a:pt x="289" y="10"/>
                  </a:lnTo>
                  <a:lnTo>
                    <a:pt x="310" y="6"/>
                  </a:lnTo>
                  <a:lnTo>
                    <a:pt x="330" y="4"/>
                  </a:lnTo>
                  <a:lnTo>
                    <a:pt x="352" y="1"/>
                  </a:lnTo>
                  <a:lnTo>
                    <a:pt x="374" y="0"/>
                  </a:lnTo>
                  <a:lnTo>
                    <a:pt x="396" y="0"/>
                  </a:lnTo>
                  <a:lnTo>
                    <a:pt x="432" y="1"/>
                  </a:lnTo>
                  <a:lnTo>
                    <a:pt x="467" y="4"/>
                  </a:lnTo>
                  <a:lnTo>
                    <a:pt x="499" y="9"/>
                  </a:lnTo>
                  <a:lnTo>
                    <a:pt x="530" y="15"/>
                  </a:lnTo>
                  <a:lnTo>
                    <a:pt x="559" y="24"/>
                  </a:lnTo>
                  <a:lnTo>
                    <a:pt x="585" y="36"/>
                  </a:lnTo>
                  <a:lnTo>
                    <a:pt x="598" y="42"/>
                  </a:lnTo>
                  <a:lnTo>
                    <a:pt x="611" y="49"/>
                  </a:lnTo>
                  <a:lnTo>
                    <a:pt x="622" y="56"/>
                  </a:lnTo>
                  <a:lnTo>
                    <a:pt x="634" y="64"/>
                  </a:lnTo>
                  <a:lnTo>
                    <a:pt x="644" y="72"/>
                  </a:lnTo>
                  <a:lnTo>
                    <a:pt x="655" y="81"/>
                  </a:lnTo>
                  <a:lnTo>
                    <a:pt x="665" y="90"/>
                  </a:lnTo>
                  <a:lnTo>
                    <a:pt x="674" y="100"/>
                  </a:lnTo>
                  <a:lnTo>
                    <a:pt x="693" y="122"/>
                  </a:lnTo>
                  <a:lnTo>
                    <a:pt x="710" y="145"/>
                  </a:lnTo>
                  <a:lnTo>
                    <a:pt x="724" y="171"/>
                  </a:lnTo>
                  <a:lnTo>
                    <a:pt x="738" y="198"/>
                  </a:lnTo>
                  <a:lnTo>
                    <a:pt x="750" y="227"/>
                  </a:lnTo>
                  <a:lnTo>
                    <a:pt x="760" y="25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2" name="Freeform 319">
              <a:extLst>
                <a:ext uri="{FF2B5EF4-FFF2-40B4-BE49-F238E27FC236}">
                  <a16:creationId xmlns:a16="http://schemas.microsoft.com/office/drawing/2014/main" id="{5A04606A-3A92-45C4-B96E-1E04B39FEF1E}"/>
                </a:ext>
              </a:extLst>
            </p:cNvPr>
            <p:cNvSpPr>
              <a:spLocks/>
            </p:cNvSpPr>
            <p:nvPr/>
          </p:nvSpPr>
          <p:spPr bwMode="auto">
            <a:xfrm>
              <a:off x="1847" y="3270"/>
              <a:ext cx="121" cy="281"/>
            </a:xfrm>
            <a:custGeom>
              <a:avLst/>
              <a:gdLst>
                <a:gd name="T0" fmla="*/ 29 w 482"/>
                <a:gd name="T1" fmla="*/ 18 h 1123"/>
                <a:gd name="T2" fmla="*/ 29 w 482"/>
                <a:gd name="T3" fmla="*/ 29 h 1123"/>
                <a:gd name="T4" fmla="*/ 20 w 482"/>
                <a:gd name="T5" fmla="*/ 29 h 1123"/>
                <a:gd name="T6" fmla="*/ 20 w 482"/>
                <a:gd name="T7" fmla="*/ 49 h 1123"/>
                <a:gd name="T8" fmla="*/ 20 w 482"/>
                <a:gd name="T9" fmla="*/ 52 h 1123"/>
                <a:gd name="T10" fmla="*/ 20 w 482"/>
                <a:gd name="T11" fmla="*/ 54 h 1123"/>
                <a:gd name="T12" fmla="*/ 20 w 482"/>
                <a:gd name="T13" fmla="*/ 56 h 1123"/>
                <a:gd name="T14" fmla="*/ 20 w 482"/>
                <a:gd name="T15" fmla="*/ 57 h 1123"/>
                <a:gd name="T16" fmla="*/ 20 w 482"/>
                <a:gd name="T17" fmla="*/ 57 h 1123"/>
                <a:gd name="T18" fmla="*/ 21 w 482"/>
                <a:gd name="T19" fmla="*/ 58 h 1123"/>
                <a:gd name="T20" fmla="*/ 21 w 482"/>
                <a:gd name="T21" fmla="*/ 58 h 1123"/>
                <a:gd name="T22" fmla="*/ 21 w 482"/>
                <a:gd name="T23" fmla="*/ 58 h 1123"/>
                <a:gd name="T24" fmla="*/ 22 w 482"/>
                <a:gd name="T25" fmla="*/ 59 h 1123"/>
                <a:gd name="T26" fmla="*/ 22 w 482"/>
                <a:gd name="T27" fmla="*/ 59 h 1123"/>
                <a:gd name="T28" fmla="*/ 23 w 482"/>
                <a:gd name="T29" fmla="*/ 59 h 1123"/>
                <a:gd name="T30" fmla="*/ 24 w 482"/>
                <a:gd name="T31" fmla="*/ 59 h 1123"/>
                <a:gd name="T32" fmla="*/ 25 w 482"/>
                <a:gd name="T33" fmla="*/ 59 h 1123"/>
                <a:gd name="T34" fmla="*/ 26 w 482"/>
                <a:gd name="T35" fmla="*/ 59 h 1123"/>
                <a:gd name="T36" fmla="*/ 28 w 482"/>
                <a:gd name="T37" fmla="*/ 58 h 1123"/>
                <a:gd name="T38" fmla="*/ 29 w 482"/>
                <a:gd name="T39" fmla="*/ 58 h 1123"/>
                <a:gd name="T40" fmla="*/ 30 w 482"/>
                <a:gd name="T41" fmla="*/ 68 h 1123"/>
                <a:gd name="T42" fmla="*/ 29 w 482"/>
                <a:gd name="T43" fmla="*/ 69 h 1123"/>
                <a:gd name="T44" fmla="*/ 28 w 482"/>
                <a:gd name="T45" fmla="*/ 69 h 1123"/>
                <a:gd name="T46" fmla="*/ 27 w 482"/>
                <a:gd name="T47" fmla="*/ 70 h 1123"/>
                <a:gd name="T48" fmla="*/ 25 w 482"/>
                <a:gd name="T49" fmla="*/ 70 h 1123"/>
                <a:gd name="T50" fmla="*/ 24 w 482"/>
                <a:gd name="T51" fmla="*/ 70 h 1123"/>
                <a:gd name="T52" fmla="*/ 23 w 482"/>
                <a:gd name="T53" fmla="*/ 70 h 1123"/>
                <a:gd name="T54" fmla="*/ 21 w 482"/>
                <a:gd name="T55" fmla="*/ 70 h 1123"/>
                <a:gd name="T56" fmla="*/ 20 w 482"/>
                <a:gd name="T57" fmla="*/ 70 h 1123"/>
                <a:gd name="T58" fmla="*/ 19 w 482"/>
                <a:gd name="T59" fmla="*/ 70 h 1123"/>
                <a:gd name="T60" fmla="*/ 18 w 482"/>
                <a:gd name="T61" fmla="*/ 70 h 1123"/>
                <a:gd name="T62" fmla="*/ 17 w 482"/>
                <a:gd name="T63" fmla="*/ 70 h 1123"/>
                <a:gd name="T64" fmla="*/ 16 w 482"/>
                <a:gd name="T65" fmla="*/ 70 h 1123"/>
                <a:gd name="T66" fmla="*/ 15 w 482"/>
                <a:gd name="T67" fmla="*/ 70 h 1123"/>
                <a:gd name="T68" fmla="*/ 15 w 482"/>
                <a:gd name="T69" fmla="*/ 70 h 1123"/>
                <a:gd name="T70" fmla="*/ 14 w 482"/>
                <a:gd name="T71" fmla="*/ 69 h 1123"/>
                <a:gd name="T72" fmla="*/ 13 w 482"/>
                <a:gd name="T73" fmla="*/ 69 h 1123"/>
                <a:gd name="T74" fmla="*/ 12 w 482"/>
                <a:gd name="T75" fmla="*/ 69 h 1123"/>
                <a:gd name="T76" fmla="*/ 12 w 482"/>
                <a:gd name="T77" fmla="*/ 68 h 1123"/>
                <a:gd name="T78" fmla="*/ 11 w 482"/>
                <a:gd name="T79" fmla="*/ 68 h 1123"/>
                <a:gd name="T80" fmla="*/ 10 w 482"/>
                <a:gd name="T81" fmla="*/ 68 h 1123"/>
                <a:gd name="T82" fmla="*/ 10 w 482"/>
                <a:gd name="T83" fmla="*/ 67 h 1123"/>
                <a:gd name="T84" fmla="*/ 9 w 482"/>
                <a:gd name="T85" fmla="*/ 67 h 1123"/>
                <a:gd name="T86" fmla="*/ 9 w 482"/>
                <a:gd name="T87" fmla="*/ 66 h 1123"/>
                <a:gd name="T88" fmla="*/ 9 w 482"/>
                <a:gd name="T89" fmla="*/ 66 h 1123"/>
                <a:gd name="T90" fmla="*/ 8 w 482"/>
                <a:gd name="T91" fmla="*/ 65 h 1123"/>
                <a:gd name="T92" fmla="*/ 8 w 482"/>
                <a:gd name="T93" fmla="*/ 65 h 1123"/>
                <a:gd name="T94" fmla="*/ 8 w 482"/>
                <a:gd name="T95" fmla="*/ 64 h 1123"/>
                <a:gd name="T96" fmla="*/ 8 w 482"/>
                <a:gd name="T97" fmla="*/ 64 h 1123"/>
                <a:gd name="T98" fmla="*/ 7 w 482"/>
                <a:gd name="T99" fmla="*/ 62 h 1123"/>
                <a:gd name="T100" fmla="*/ 7 w 482"/>
                <a:gd name="T101" fmla="*/ 61 h 1123"/>
                <a:gd name="T102" fmla="*/ 7 w 482"/>
                <a:gd name="T103" fmla="*/ 59 h 1123"/>
                <a:gd name="T104" fmla="*/ 6 w 482"/>
                <a:gd name="T105" fmla="*/ 57 h 1123"/>
                <a:gd name="T106" fmla="*/ 6 w 482"/>
                <a:gd name="T107" fmla="*/ 54 h 1123"/>
                <a:gd name="T108" fmla="*/ 6 w 482"/>
                <a:gd name="T109" fmla="*/ 51 h 1123"/>
                <a:gd name="T110" fmla="*/ 6 w 482"/>
                <a:gd name="T111" fmla="*/ 29 h 1123"/>
                <a:gd name="T112" fmla="*/ 0 w 482"/>
                <a:gd name="T113" fmla="*/ 29 h 1123"/>
                <a:gd name="T114" fmla="*/ 0 w 482"/>
                <a:gd name="T115" fmla="*/ 18 h 1123"/>
                <a:gd name="T116" fmla="*/ 6 w 482"/>
                <a:gd name="T117" fmla="*/ 18 h 1123"/>
                <a:gd name="T118" fmla="*/ 6 w 482"/>
                <a:gd name="T119" fmla="*/ 8 h 1123"/>
                <a:gd name="T120" fmla="*/ 20 w 482"/>
                <a:gd name="T121" fmla="*/ 0 h 1123"/>
                <a:gd name="T122" fmla="*/ 20 w 482"/>
                <a:gd name="T123" fmla="*/ 18 h 1123"/>
                <a:gd name="T124" fmla="*/ 29 w 482"/>
                <a:gd name="T125" fmla="*/ 18 h 1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82"/>
                <a:gd name="T190" fmla="*/ 0 h 1123"/>
                <a:gd name="T191" fmla="*/ 482 w 482"/>
                <a:gd name="T192" fmla="*/ 1123 h 11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82" h="1123">
                  <a:moveTo>
                    <a:pt x="464" y="288"/>
                  </a:moveTo>
                  <a:lnTo>
                    <a:pt x="464" y="460"/>
                  </a:lnTo>
                  <a:lnTo>
                    <a:pt x="316" y="460"/>
                  </a:lnTo>
                  <a:lnTo>
                    <a:pt x="316" y="789"/>
                  </a:lnTo>
                  <a:lnTo>
                    <a:pt x="316" y="834"/>
                  </a:lnTo>
                  <a:lnTo>
                    <a:pt x="317" y="869"/>
                  </a:lnTo>
                  <a:lnTo>
                    <a:pt x="319" y="893"/>
                  </a:lnTo>
                  <a:lnTo>
                    <a:pt x="320" y="906"/>
                  </a:lnTo>
                  <a:lnTo>
                    <a:pt x="323" y="914"/>
                  </a:lnTo>
                  <a:lnTo>
                    <a:pt x="328" y="921"/>
                  </a:lnTo>
                  <a:lnTo>
                    <a:pt x="333" y="928"/>
                  </a:lnTo>
                  <a:lnTo>
                    <a:pt x="339" y="933"/>
                  </a:lnTo>
                  <a:lnTo>
                    <a:pt x="347" y="938"/>
                  </a:lnTo>
                  <a:lnTo>
                    <a:pt x="356" y="942"/>
                  </a:lnTo>
                  <a:lnTo>
                    <a:pt x="366" y="943"/>
                  </a:lnTo>
                  <a:lnTo>
                    <a:pt x="377" y="944"/>
                  </a:lnTo>
                  <a:lnTo>
                    <a:pt x="393" y="943"/>
                  </a:lnTo>
                  <a:lnTo>
                    <a:pt x="413" y="939"/>
                  </a:lnTo>
                  <a:lnTo>
                    <a:pt x="437" y="933"/>
                  </a:lnTo>
                  <a:lnTo>
                    <a:pt x="463" y="924"/>
                  </a:lnTo>
                  <a:lnTo>
                    <a:pt x="482" y="1091"/>
                  </a:lnTo>
                  <a:lnTo>
                    <a:pt x="463" y="1099"/>
                  </a:lnTo>
                  <a:lnTo>
                    <a:pt x="442" y="1105"/>
                  </a:lnTo>
                  <a:lnTo>
                    <a:pt x="422" y="1110"/>
                  </a:lnTo>
                  <a:lnTo>
                    <a:pt x="401" y="1115"/>
                  </a:lnTo>
                  <a:lnTo>
                    <a:pt x="379" y="1119"/>
                  </a:lnTo>
                  <a:lnTo>
                    <a:pt x="357" y="1120"/>
                  </a:lnTo>
                  <a:lnTo>
                    <a:pt x="334" y="1123"/>
                  </a:lnTo>
                  <a:lnTo>
                    <a:pt x="311" y="1123"/>
                  </a:lnTo>
                  <a:lnTo>
                    <a:pt x="297" y="1123"/>
                  </a:lnTo>
                  <a:lnTo>
                    <a:pt x="283" y="1122"/>
                  </a:lnTo>
                  <a:lnTo>
                    <a:pt x="268" y="1120"/>
                  </a:lnTo>
                  <a:lnTo>
                    <a:pt x="256" y="1118"/>
                  </a:lnTo>
                  <a:lnTo>
                    <a:pt x="241" y="1115"/>
                  </a:lnTo>
                  <a:lnTo>
                    <a:pt x="230" y="1113"/>
                  </a:lnTo>
                  <a:lnTo>
                    <a:pt x="217" y="1108"/>
                  </a:lnTo>
                  <a:lnTo>
                    <a:pt x="205" y="1104"/>
                  </a:lnTo>
                  <a:lnTo>
                    <a:pt x="194" y="1099"/>
                  </a:lnTo>
                  <a:lnTo>
                    <a:pt x="184" y="1093"/>
                  </a:lnTo>
                  <a:lnTo>
                    <a:pt x="173" y="1087"/>
                  </a:lnTo>
                  <a:lnTo>
                    <a:pt x="164" y="1081"/>
                  </a:lnTo>
                  <a:lnTo>
                    <a:pt x="157" y="1074"/>
                  </a:lnTo>
                  <a:lnTo>
                    <a:pt x="149" y="1068"/>
                  </a:lnTo>
                  <a:lnTo>
                    <a:pt x="142" y="1060"/>
                  </a:lnTo>
                  <a:lnTo>
                    <a:pt x="136" y="1052"/>
                  </a:lnTo>
                  <a:lnTo>
                    <a:pt x="131" y="1045"/>
                  </a:lnTo>
                  <a:lnTo>
                    <a:pt x="126" y="1036"/>
                  </a:lnTo>
                  <a:lnTo>
                    <a:pt x="122" y="1027"/>
                  </a:lnTo>
                  <a:lnTo>
                    <a:pt x="118" y="1016"/>
                  </a:lnTo>
                  <a:lnTo>
                    <a:pt x="112" y="993"/>
                  </a:lnTo>
                  <a:lnTo>
                    <a:pt x="106" y="969"/>
                  </a:lnTo>
                  <a:lnTo>
                    <a:pt x="103" y="944"/>
                  </a:lnTo>
                  <a:lnTo>
                    <a:pt x="101" y="912"/>
                  </a:lnTo>
                  <a:lnTo>
                    <a:pt x="100" y="869"/>
                  </a:lnTo>
                  <a:lnTo>
                    <a:pt x="99" y="816"/>
                  </a:lnTo>
                  <a:lnTo>
                    <a:pt x="99" y="460"/>
                  </a:lnTo>
                  <a:lnTo>
                    <a:pt x="0" y="460"/>
                  </a:lnTo>
                  <a:lnTo>
                    <a:pt x="0" y="288"/>
                  </a:lnTo>
                  <a:lnTo>
                    <a:pt x="99" y="288"/>
                  </a:lnTo>
                  <a:lnTo>
                    <a:pt x="99" y="126"/>
                  </a:lnTo>
                  <a:lnTo>
                    <a:pt x="316" y="0"/>
                  </a:lnTo>
                  <a:lnTo>
                    <a:pt x="316" y="288"/>
                  </a:lnTo>
                  <a:lnTo>
                    <a:pt x="464" y="288"/>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3" name="Freeform 320">
              <a:extLst>
                <a:ext uri="{FF2B5EF4-FFF2-40B4-BE49-F238E27FC236}">
                  <a16:creationId xmlns:a16="http://schemas.microsoft.com/office/drawing/2014/main" id="{DBA01173-05D9-4522-A391-3989BD63EBDE}"/>
                </a:ext>
              </a:extLst>
            </p:cNvPr>
            <p:cNvSpPr>
              <a:spLocks noEditPoints="1"/>
            </p:cNvSpPr>
            <p:nvPr/>
          </p:nvSpPr>
          <p:spPr bwMode="auto">
            <a:xfrm>
              <a:off x="2001" y="3265"/>
              <a:ext cx="54" cy="282"/>
            </a:xfrm>
            <a:custGeom>
              <a:avLst/>
              <a:gdLst>
                <a:gd name="T0" fmla="*/ 0 w 216"/>
                <a:gd name="T1" fmla="*/ 13 h 1127"/>
                <a:gd name="T2" fmla="*/ 0 w 216"/>
                <a:gd name="T3" fmla="*/ 0 h 1127"/>
                <a:gd name="T4" fmla="*/ 14 w 216"/>
                <a:gd name="T5" fmla="*/ 0 h 1127"/>
                <a:gd name="T6" fmla="*/ 14 w 216"/>
                <a:gd name="T7" fmla="*/ 13 h 1127"/>
                <a:gd name="T8" fmla="*/ 0 w 216"/>
                <a:gd name="T9" fmla="*/ 13 h 1127"/>
                <a:gd name="T10" fmla="*/ 0 w 216"/>
                <a:gd name="T11" fmla="*/ 71 h 1127"/>
                <a:gd name="T12" fmla="*/ 0 w 216"/>
                <a:gd name="T13" fmla="*/ 20 h 1127"/>
                <a:gd name="T14" fmla="*/ 14 w 216"/>
                <a:gd name="T15" fmla="*/ 20 h 1127"/>
                <a:gd name="T16" fmla="*/ 14 w 216"/>
                <a:gd name="T17" fmla="*/ 71 h 1127"/>
                <a:gd name="T18" fmla="*/ 0 w 216"/>
                <a:gd name="T19" fmla="*/ 71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199"/>
                  </a:moveTo>
                  <a:lnTo>
                    <a:pt x="0" y="0"/>
                  </a:lnTo>
                  <a:lnTo>
                    <a:pt x="216" y="0"/>
                  </a:lnTo>
                  <a:lnTo>
                    <a:pt x="216" y="199"/>
                  </a:lnTo>
                  <a:lnTo>
                    <a:pt x="0" y="199"/>
                  </a:lnTo>
                  <a:close/>
                  <a:moveTo>
                    <a:pt x="0" y="1127"/>
                  </a:moveTo>
                  <a:lnTo>
                    <a:pt x="0" y="310"/>
                  </a:lnTo>
                  <a:lnTo>
                    <a:pt x="216" y="310"/>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4" name="Freeform 321">
              <a:extLst>
                <a:ext uri="{FF2B5EF4-FFF2-40B4-BE49-F238E27FC236}">
                  <a16:creationId xmlns:a16="http://schemas.microsoft.com/office/drawing/2014/main" id="{8E117CA0-D072-4EE7-BACF-8E57EFC7E6ED}"/>
                </a:ext>
              </a:extLst>
            </p:cNvPr>
            <p:cNvSpPr>
              <a:spLocks/>
            </p:cNvSpPr>
            <p:nvPr/>
          </p:nvSpPr>
          <p:spPr bwMode="auto">
            <a:xfrm>
              <a:off x="2110" y="3338"/>
              <a:ext cx="186" cy="209"/>
            </a:xfrm>
            <a:custGeom>
              <a:avLst/>
              <a:gdLst>
                <a:gd name="T0" fmla="*/ 33 w 745"/>
                <a:gd name="T1" fmla="*/ 52 h 835"/>
                <a:gd name="T2" fmla="*/ 33 w 745"/>
                <a:gd name="T3" fmla="*/ 23 h 835"/>
                <a:gd name="T4" fmla="*/ 33 w 745"/>
                <a:gd name="T5" fmla="*/ 18 h 835"/>
                <a:gd name="T6" fmla="*/ 32 w 745"/>
                <a:gd name="T7" fmla="*/ 16 h 835"/>
                <a:gd name="T8" fmla="*/ 32 w 745"/>
                <a:gd name="T9" fmla="*/ 15 h 835"/>
                <a:gd name="T10" fmla="*/ 31 w 745"/>
                <a:gd name="T11" fmla="*/ 14 h 835"/>
                <a:gd name="T12" fmla="*/ 30 w 745"/>
                <a:gd name="T13" fmla="*/ 13 h 835"/>
                <a:gd name="T14" fmla="*/ 30 w 745"/>
                <a:gd name="T15" fmla="*/ 12 h 835"/>
                <a:gd name="T16" fmla="*/ 29 w 745"/>
                <a:gd name="T17" fmla="*/ 11 h 835"/>
                <a:gd name="T18" fmla="*/ 28 w 745"/>
                <a:gd name="T19" fmla="*/ 11 h 835"/>
                <a:gd name="T20" fmla="*/ 26 w 745"/>
                <a:gd name="T21" fmla="*/ 11 h 835"/>
                <a:gd name="T22" fmla="*/ 25 w 745"/>
                <a:gd name="T23" fmla="*/ 10 h 835"/>
                <a:gd name="T24" fmla="*/ 24 w 745"/>
                <a:gd name="T25" fmla="*/ 10 h 835"/>
                <a:gd name="T26" fmla="*/ 22 w 745"/>
                <a:gd name="T27" fmla="*/ 11 h 835"/>
                <a:gd name="T28" fmla="*/ 20 w 745"/>
                <a:gd name="T29" fmla="*/ 11 h 835"/>
                <a:gd name="T30" fmla="*/ 19 w 745"/>
                <a:gd name="T31" fmla="*/ 12 h 835"/>
                <a:gd name="T32" fmla="*/ 18 w 745"/>
                <a:gd name="T33" fmla="*/ 13 h 835"/>
                <a:gd name="T34" fmla="*/ 16 w 745"/>
                <a:gd name="T35" fmla="*/ 14 h 835"/>
                <a:gd name="T36" fmla="*/ 15 w 745"/>
                <a:gd name="T37" fmla="*/ 15 h 835"/>
                <a:gd name="T38" fmla="*/ 15 w 745"/>
                <a:gd name="T39" fmla="*/ 17 h 835"/>
                <a:gd name="T40" fmla="*/ 14 w 745"/>
                <a:gd name="T41" fmla="*/ 18 h 835"/>
                <a:gd name="T42" fmla="*/ 14 w 745"/>
                <a:gd name="T43" fmla="*/ 21 h 835"/>
                <a:gd name="T44" fmla="*/ 13 w 745"/>
                <a:gd name="T45" fmla="*/ 25 h 835"/>
                <a:gd name="T46" fmla="*/ 13 w 745"/>
                <a:gd name="T47" fmla="*/ 52 h 835"/>
                <a:gd name="T48" fmla="*/ 0 w 745"/>
                <a:gd name="T49" fmla="*/ 1 h 835"/>
                <a:gd name="T50" fmla="*/ 12 w 745"/>
                <a:gd name="T51" fmla="*/ 9 h 835"/>
                <a:gd name="T52" fmla="*/ 14 w 745"/>
                <a:gd name="T53" fmla="*/ 7 h 835"/>
                <a:gd name="T54" fmla="*/ 16 w 745"/>
                <a:gd name="T55" fmla="*/ 5 h 835"/>
                <a:gd name="T56" fmla="*/ 18 w 745"/>
                <a:gd name="T57" fmla="*/ 4 h 835"/>
                <a:gd name="T58" fmla="*/ 20 w 745"/>
                <a:gd name="T59" fmla="*/ 2 h 835"/>
                <a:gd name="T60" fmla="*/ 22 w 745"/>
                <a:gd name="T61" fmla="*/ 1 h 835"/>
                <a:gd name="T62" fmla="*/ 24 w 745"/>
                <a:gd name="T63" fmla="*/ 1 h 835"/>
                <a:gd name="T64" fmla="*/ 27 w 745"/>
                <a:gd name="T65" fmla="*/ 0 h 835"/>
                <a:gd name="T66" fmla="*/ 29 w 745"/>
                <a:gd name="T67" fmla="*/ 0 h 835"/>
                <a:gd name="T68" fmla="*/ 31 w 745"/>
                <a:gd name="T69" fmla="*/ 0 h 835"/>
                <a:gd name="T70" fmla="*/ 34 w 745"/>
                <a:gd name="T71" fmla="*/ 1 h 835"/>
                <a:gd name="T72" fmla="*/ 36 w 745"/>
                <a:gd name="T73" fmla="*/ 1 h 835"/>
                <a:gd name="T74" fmla="*/ 37 w 745"/>
                <a:gd name="T75" fmla="*/ 2 h 835"/>
                <a:gd name="T76" fmla="*/ 39 w 745"/>
                <a:gd name="T77" fmla="*/ 3 h 835"/>
                <a:gd name="T78" fmla="*/ 41 w 745"/>
                <a:gd name="T79" fmla="*/ 4 h 835"/>
                <a:gd name="T80" fmla="*/ 42 w 745"/>
                <a:gd name="T81" fmla="*/ 5 h 835"/>
                <a:gd name="T82" fmla="*/ 43 w 745"/>
                <a:gd name="T83" fmla="*/ 6 h 835"/>
                <a:gd name="T84" fmla="*/ 44 w 745"/>
                <a:gd name="T85" fmla="*/ 7 h 835"/>
                <a:gd name="T86" fmla="*/ 45 w 745"/>
                <a:gd name="T87" fmla="*/ 8 h 835"/>
                <a:gd name="T88" fmla="*/ 46 w 745"/>
                <a:gd name="T89" fmla="*/ 12 h 835"/>
                <a:gd name="T90" fmla="*/ 46 w 745"/>
                <a:gd name="T91" fmla="*/ 15 h 835"/>
                <a:gd name="T92" fmla="*/ 46 w 745"/>
                <a:gd name="T93" fmla="*/ 21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8" y="835"/>
                  </a:lnTo>
                  <a:lnTo>
                    <a:pt x="528" y="417"/>
                  </a:lnTo>
                  <a:lnTo>
                    <a:pt x="527" y="358"/>
                  </a:lnTo>
                  <a:lnTo>
                    <a:pt x="525" y="309"/>
                  </a:lnTo>
                  <a:lnTo>
                    <a:pt x="523" y="289"/>
                  </a:lnTo>
                  <a:lnTo>
                    <a:pt x="521" y="272"/>
                  </a:lnTo>
                  <a:lnTo>
                    <a:pt x="518" y="258"/>
                  </a:lnTo>
                  <a:lnTo>
                    <a:pt x="514" y="246"/>
                  </a:lnTo>
                  <a:lnTo>
                    <a:pt x="510" y="237"/>
                  </a:lnTo>
                  <a:lnTo>
                    <a:pt x="507" y="228"/>
                  </a:lnTo>
                  <a:lnTo>
                    <a:pt x="501" y="221"/>
                  </a:lnTo>
                  <a:lnTo>
                    <a:pt x="496" y="212"/>
                  </a:lnTo>
                  <a:lnTo>
                    <a:pt x="490" y="205"/>
                  </a:lnTo>
                  <a:lnTo>
                    <a:pt x="483" y="199"/>
                  </a:lnTo>
                  <a:lnTo>
                    <a:pt x="477" y="192"/>
                  </a:lnTo>
                  <a:lnTo>
                    <a:pt x="469" y="186"/>
                  </a:lnTo>
                  <a:lnTo>
                    <a:pt x="462" y="181"/>
                  </a:lnTo>
                  <a:lnTo>
                    <a:pt x="453" y="177"/>
                  </a:lnTo>
                  <a:lnTo>
                    <a:pt x="444" y="173"/>
                  </a:lnTo>
                  <a:lnTo>
                    <a:pt x="435" y="171"/>
                  </a:lnTo>
                  <a:lnTo>
                    <a:pt x="426" y="168"/>
                  </a:lnTo>
                  <a:lnTo>
                    <a:pt x="415" y="167"/>
                  </a:lnTo>
                  <a:lnTo>
                    <a:pt x="405" y="165"/>
                  </a:lnTo>
                  <a:lnTo>
                    <a:pt x="395" y="165"/>
                  </a:lnTo>
                  <a:lnTo>
                    <a:pt x="380" y="165"/>
                  </a:lnTo>
                  <a:lnTo>
                    <a:pt x="366" y="167"/>
                  </a:lnTo>
                  <a:lnTo>
                    <a:pt x="353" y="169"/>
                  </a:lnTo>
                  <a:lnTo>
                    <a:pt x="341" y="173"/>
                  </a:lnTo>
                  <a:lnTo>
                    <a:pt x="329" y="177"/>
                  </a:lnTo>
                  <a:lnTo>
                    <a:pt x="316" y="182"/>
                  </a:lnTo>
                  <a:lnTo>
                    <a:pt x="305" y="189"/>
                  </a:lnTo>
                  <a:lnTo>
                    <a:pt x="293" y="195"/>
                  </a:lnTo>
                  <a:lnTo>
                    <a:pt x="283" y="204"/>
                  </a:lnTo>
                  <a:lnTo>
                    <a:pt x="272" y="212"/>
                  </a:lnTo>
                  <a:lnTo>
                    <a:pt x="263" y="222"/>
                  </a:lnTo>
                  <a:lnTo>
                    <a:pt x="256" y="231"/>
                  </a:lnTo>
                  <a:lnTo>
                    <a:pt x="249" y="243"/>
                  </a:lnTo>
                  <a:lnTo>
                    <a:pt x="243" y="253"/>
                  </a:lnTo>
                  <a:lnTo>
                    <a:pt x="236" y="264"/>
                  </a:lnTo>
                  <a:lnTo>
                    <a:pt x="233" y="277"/>
                  </a:lnTo>
                  <a:lnTo>
                    <a:pt x="229" y="291"/>
                  </a:lnTo>
                  <a:lnTo>
                    <a:pt x="225" y="308"/>
                  </a:lnTo>
                  <a:lnTo>
                    <a:pt x="222" y="327"/>
                  </a:lnTo>
                  <a:lnTo>
                    <a:pt x="220" y="349"/>
                  </a:lnTo>
                  <a:lnTo>
                    <a:pt x="217" y="402"/>
                  </a:lnTo>
                  <a:lnTo>
                    <a:pt x="216" y="465"/>
                  </a:lnTo>
                  <a:lnTo>
                    <a:pt x="216" y="835"/>
                  </a:lnTo>
                  <a:lnTo>
                    <a:pt x="0" y="835"/>
                  </a:lnTo>
                  <a:lnTo>
                    <a:pt x="0" y="18"/>
                  </a:lnTo>
                  <a:lnTo>
                    <a:pt x="200" y="18"/>
                  </a:lnTo>
                  <a:lnTo>
                    <a:pt x="200" y="138"/>
                  </a:lnTo>
                  <a:lnTo>
                    <a:pt x="213" y="122"/>
                  </a:lnTo>
                  <a:lnTo>
                    <a:pt x="227" y="105"/>
                  </a:lnTo>
                  <a:lnTo>
                    <a:pt x="243" y="91"/>
                  </a:lnTo>
                  <a:lnTo>
                    <a:pt x="257" y="78"/>
                  </a:lnTo>
                  <a:lnTo>
                    <a:pt x="272" y="65"/>
                  </a:lnTo>
                  <a:lnTo>
                    <a:pt x="288" y="54"/>
                  </a:lnTo>
                  <a:lnTo>
                    <a:pt x="305" y="43"/>
                  </a:lnTo>
                  <a:lnTo>
                    <a:pt x="321" y="34"/>
                  </a:lnTo>
                  <a:lnTo>
                    <a:pt x="338" y="27"/>
                  </a:lnTo>
                  <a:lnTo>
                    <a:pt x="356" y="19"/>
                  </a:lnTo>
                  <a:lnTo>
                    <a:pt x="374" y="13"/>
                  </a:lnTo>
                  <a:lnTo>
                    <a:pt x="392" y="9"/>
                  </a:lnTo>
                  <a:lnTo>
                    <a:pt x="411" y="5"/>
                  </a:lnTo>
                  <a:lnTo>
                    <a:pt x="431" y="2"/>
                  </a:lnTo>
                  <a:lnTo>
                    <a:pt x="450" y="0"/>
                  </a:lnTo>
                  <a:lnTo>
                    <a:pt x="469" y="0"/>
                  </a:lnTo>
                  <a:lnTo>
                    <a:pt x="487" y="0"/>
                  </a:lnTo>
                  <a:lnTo>
                    <a:pt x="505" y="1"/>
                  </a:lnTo>
                  <a:lnTo>
                    <a:pt x="522" y="4"/>
                  </a:lnTo>
                  <a:lnTo>
                    <a:pt x="539" y="6"/>
                  </a:lnTo>
                  <a:lnTo>
                    <a:pt x="554" y="10"/>
                  </a:lnTo>
                  <a:lnTo>
                    <a:pt x="571" y="14"/>
                  </a:lnTo>
                  <a:lnTo>
                    <a:pt x="585" y="19"/>
                  </a:lnTo>
                  <a:lnTo>
                    <a:pt x="600" y="25"/>
                  </a:lnTo>
                  <a:lnTo>
                    <a:pt x="615" y="32"/>
                  </a:lnTo>
                  <a:lnTo>
                    <a:pt x="629" y="40"/>
                  </a:lnTo>
                  <a:lnTo>
                    <a:pt x="640" y="47"/>
                  </a:lnTo>
                  <a:lnTo>
                    <a:pt x="653" y="55"/>
                  </a:lnTo>
                  <a:lnTo>
                    <a:pt x="664" y="63"/>
                  </a:lnTo>
                  <a:lnTo>
                    <a:pt x="674" y="72"/>
                  </a:lnTo>
                  <a:lnTo>
                    <a:pt x="683" y="82"/>
                  </a:lnTo>
                  <a:lnTo>
                    <a:pt x="691" y="91"/>
                  </a:lnTo>
                  <a:lnTo>
                    <a:pt x="697" y="101"/>
                  </a:lnTo>
                  <a:lnTo>
                    <a:pt x="705" y="111"/>
                  </a:lnTo>
                  <a:lnTo>
                    <a:pt x="710" y="123"/>
                  </a:lnTo>
                  <a:lnTo>
                    <a:pt x="716" y="133"/>
                  </a:lnTo>
                  <a:lnTo>
                    <a:pt x="725" y="158"/>
                  </a:lnTo>
                  <a:lnTo>
                    <a:pt x="733" y="182"/>
                  </a:lnTo>
                  <a:lnTo>
                    <a:pt x="738" y="210"/>
                  </a:lnTo>
                  <a:lnTo>
                    <a:pt x="742" y="244"/>
                  </a:lnTo>
                  <a:lnTo>
                    <a:pt x="743" y="282"/>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5" name="Freeform 322">
              <a:extLst>
                <a:ext uri="{FF2B5EF4-FFF2-40B4-BE49-F238E27FC236}">
                  <a16:creationId xmlns:a16="http://schemas.microsoft.com/office/drawing/2014/main" id="{1320E567-A8D6-42AE-B51E-135017D08201}"/>
                </a:ext>
              </a:extLst>
            </p:cNvPr>
            <p:cNvSpPr>
              <a:spLocks noEditPoints="1"/>
            </p:cNvSpPr>
            <p:nvPr/>
          </p:nvSpPr>
          <p:spPr bwMode="auto">
            <a:xfrm>
              <a:off x="2337" y="3338"/>
              <a:ext cx="192" cy="213"/>
            </a:xfrm>
            <a:custGeom>
              <a:avLst/>
              <a:gdLst>
                <a:gd name="T0" fmla="*/ 3 w 768"/>
                <a:gd name="T1" fmla="*/ 11 h 853"/>
                <a:gd name="T2" fmla="*/ 6 w 768"/>
                <a:gd name="T3" fmla="*/ 5 h 853"/>
                <a:gd name="T4" fmla="*/ 10 w 768"/>
                <a:gd name="T5" fmla="*/ 3 h 853"/>
                <a:gd name="T6" fmla="*/ 15 w 768"/>
                <a:gd name="T7" fmla="*/ 1 h 853"/>
                <a:gd name="T8" fmla="*/ 24 w 768"/>
                <a:gd name="T9" fmla="*/ 0 h 853"/>
                <a:gd name="T10" fmla="*/ 32 w 768"/>
                <a:gd name="T11" fmla="*/ 0 h 853"/>
                <a:gd name="T12" fmla="*/ 37 w 768"/>
                <a:gd name="T13" fmla="*/ 2 h 853"/>
                <a:gd name="T14" fmla="*/ 41 w 768"/>
                <a:gd name="T15" fmla="*/ 4 h 853"/>
                <a:gd name="T16" fmla="*/ 43 w 768"/>
                <a:gd name="T17" fmla="*/ 7 h 853"/>
                <a:gd name="T18" fmla="*/ 45 w 768"/>
                <a:gd name="T19" fmla="*/ 12 h 853"/>
                <a:gd name="T20" fmla="*/ 45 w 768"/>
                <a:gd name="T21" fmla="*/ 20 h 853"/>
                <a:gd name="T22" fmla="*/ 45 w 768"/>
                <a:gd name="T23" fmla="*/ 43 h 853"/>
                <a:gd name="T24" fmla="*/ 47 w 768"/>
                <a:gd name="T25" fmla="*/ 50 h 853"/>
                <a:gd name="T26" fmla="*/ 34 w 768"/>
                <a:gd name="T27" fmla="*/ 50 h 853"/>
                <a:gd name="T28" fmla="*/ 33 w 768"/>
                <a:gd name="T29" fmla="*/ 46 h 853"/>
                <a:gd name="T30" fmla="*/ 29 w 768"/>
                <a:gd name="T31" fmla="*/ 49 h 853"/>
                <a:gd name="T32" fmla="*/ 26 w 768"/>
                <a:gd name="T33" fmla="*/ 51 h 853"/>
                <a:gd name="T34" fmla="*/ 22 w 768"/>
                <a:gd name="T35" fmla="*/ 53 h 853"/>
                <a:gd name="T36" fmla="*/ 17 w 768"/>
                <a:gd name="T37" fmla="*/ 53 h 853"/>
                <a:gd name="T38" fmla="*/ 10 w 768"/>
                <a:gd name="T39" fmla="*/ 52 h 853"/>
                <a:gd name="T40" fmla="*/ 7 w 768"/>
                <a:gd name="T41" fmla="*/ 51 h 853"/>
                <a:gd name="T42" fmla="*/ 5 w 768"/>
                <a:gd name="T43" fmla="*/ 49 h 853"/>
                <a:gd name="T44" fmla="*/ 2 w 768"/>
                <a:gd name="T45" fmla="*/ 45 h 853"/>
                <a:gd name="T46" fmla="*/ 1 w 768"/>
                <a:gd name="T47" fmla="*/ 43 h 853"/>
                <a:gd name="T48" fmla="*/ 0 w 768"/>
                <a:gd name="T49" fmla="*/ 38 h 853"/>
                <a:gd name="T50" fmla="*/ 1 w 768"/>
                <a:gd name="T51" fmla="*/ 34 h 853"/>
                <a:gd name="T52" fmla="*/ 2 w 768"/>
                <a:gd name="T53" fmla="*/ 30 h 853"/>
                <a:gd name="T54" fmla="*/ 5 w 768"/>
                <a:gd name="T55" fmla="*/ 27 h 853"/>
                <a:gd name="T56" fmla="*/ 8 w 768"/>
                <a:gd name="T57" fmla="*/ 25 h 853"/>
                <a:gd name="T58" fmla="*/ 13 w 768"/>
                <a:gd name="T59" fmla="*/ 24 h 853"/>
                <a:gd name="T60" fmla="*/ 23 w 768"/>
                <a:gd name="T61" fmla="*/ 21 h 853"/>
                <a:gd name="T62" fmla="*/ 30 w 768"/>
                <a:gd name="T63" fmla="*/ 20 h 853"/>
                <a:gd name="T64" fmla="*/ 32 w 768"/>
                <a:gd name="T65" fmla="*/ 16 h 853"/>
                <a:gd name="T66" fmla="*/ 31 w 768"/>
                <a:gd name="T67" fmla="*/ 13 h 853"/>
                <a:gd name="T68" fmla="*/ 29 w 768"/>
                <a:gd name="T69" fmla="*/ 11 h 853"/>
                <a:gd name="T70" fmla="*/ 26 w 768"/>
                <a:gd name="T71" fmla="*/ 10 h 853"/>
                <a:gd name="T72" fmla="*/ 22 w 768"/>
                <a:gd name="T73" fmla="*/ 10 h 853"/>
                <a:gd name="T74" fmla="*/ 19 w 768"/>
                <a:gd name="T75" fmla="*/ 11 h 853"/>
                <a:gd name="T76" fmla="*/ 17 w 768"/>
                <a:gd name="T77" fmla="*/ 12 h 853"/>
                <a:gd name="T78" fmla="*/ 15 w 768"/>
                <a:gd name="T79" fmla="*/ 14 h 853"/>
                <a:gd name="T80" fmla="*/ 32 w 768"/>
                <a:gd name="T81" fmla="*/ 28 h 853"/>
                <a:gd name="T82" fmla="*/ 24 w 768"/>
                <a:gd name="T83" fmla="*/ 30 h 853"/>
                <a:gd name="T84" fmla="*/ 17 w 768"/>
                <a:gd name="T85" fmla="*/ 31 h 853"/>
                <a:gd name="T86" fmla="*/ 15 w 768"/>
                <a:gd name="T87" fmla="*/ 33 h 853"/>
                <a:gd name="T88" fmla="*/ 14 w 768"/>
                <a:gd name="T89" fmla="*/ 35 h 853"/>
                <a:gd name="T90" fmla="*/ 14 w 768"/>
                <a:gd name="T91" fmla="*/ 38 h 853"/>
                <a:gd name="T92" fmla="*/ 15 w 768"/>
                <a:gd name="T93" fmla="*/ 40 h 853"/>
                <a:gd name="T94" fmla="*/ 17 w 768"/>
                <a:gd name="T95" fmla="*/ 42 h 853"/>
                <a:gd name="T96" fmla="*/ 20 w 768"/>
                <a:gd name="T97" fmla="*/ 44 h 853"/>
                <a:gd name="T98" fmla="*/ 23 w 768"/>
                <a:gd name="T99" fmla="*/ 44 h 853"/>
                <a:gd name="T100" fmla="*/ 27 w 768"/>
                <a:gd name="T101" fmla="*/ 42 h 853"/>
                <a:gd name="T102" fmla="*/ 29 w 768"/>
                <a:gd name="T103" fmla="*/ 40 h 853"/>
                <a:gd name="T104" fmla="*/ 31 w 768"/>
                <a:gd name="T105" fmla="*/ 38 h 853"/>
                <a:gd name="T106" fmla="*/ 32 w 768"/>
                <a:gd name="T107" fmla="*/ 34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8"/>
                <a:gd name="T163" fmla="*/ 0 h 853"/>
                <a:gd name="T164" fmla="*/ 768 w 768"/>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8" h="853">
                  <a:moveTo>
                    <a:pt x="218" y="267"/>
                  </a:moveTo>
                  <a:lnTo>
                    <a:pt x="23" y="232"/>
                  </a:lnTo>
                  <a:lnTo>
                    <a:pt x="32" y="203"/>
                  </a:lnTo>
                  <a:lnTo>
                    <a:pt x="42" y="177"/>
                  </a:lnTo>
                  <a:lnTo>
                    <a:pt x="54" y="151"/>
                  </a:lnTo>
                  <a:lnTo>
                    <a:pt x="68" y="128"/>
                  </a:lnTo>
                  <a:lnTo>
                    <a:pt x="82" y="108"/>
                  </a:lnTo>
                  <a:lnTo>
                    <a:pt x="99" y="88"/>
                  </a:lnTo>
                  <a:lnTo>
                    <a:pt x="117" y="72"/>
                  </a:lnTo>
                  <a:lnTo>
                    <a:pt x="136" y="56"/>
                  </a:lnTo>
                  <a:lnTo>
                    <a:pt x="146" y="50"/>
                  </a:lnTo>
                  <a:lnTo>
                    <a:pt x="158" y="43"/>
                  </a:lnTo>
                  <a:lnTo>
                    <a:pt x="169" y="37"/>
                  </a:lnTo>
                  <a:lnTo>
                    <a:pt x="181" y="32"/>
                  </a:lnTo>
                  <a:lnTo>
                    <a:pt x="208" y="22"/>
                  </a:lnTo>
                  <a:lnTo>
                    <a:pt x="236" y="14"/>
                  </a:lnTo>
                  <a:lnTo>
                    <a:pt x="267" y="7"/>
                  </a:lnTo>
                  <a:lnTo>
                    <a:pt x="302" y="4"/>
                  </a:lnTo>
                  <a:lnTo>
                    <a:pt x="338" y="1"/>
                  </a:lnTo>
                  <a:lnTo>
                    <a:pt x="377" y="0"/>
                  </a:lnTo>
                  <a:lnTo>
                    <a:pt x="411" y="0"/>
                  </a:lnTo>
                  <a:lnTo>
                    <a:pt x="444" y="2"/>
                  </a:lnTo>
                  <a:lnTo>
                    <a:pt x="474" y="5"/>
                  </a:lnTo>
                  <a:lnTo>
                    <a:pt x="503" y="9"/>
                  </a:lnTo>
                  <a:lnTo>
                    <a:pt x="528" y="13"/>
                  </a:lnTo>
                  <a:lnTo>
                    <a:pt x="552" y="19"/>
                  </a:lnTo>
                  <a:lnTo>
                    <a:pt x="573" y="25"/>
                  </a:lnTo>
                  <a:lnTo>
                    <a:pt x="591" y="34"/>
                  </a:lnTo>
                  <a:lnTo>
                    <a:pt x="609" y="43"/>
                  </a:lnTo>
                  <a:lnTo>
                    <a:pt x="625" y="52"/>
                  </a:lnTo>
                  <a:lnTo>
                    <a:pt x="639" y="63"/>
                  </a:lnTo>
                  <a:lnTo>
                    <a:pt x="652" y="73"/>
                  </a:lnTo>
                  <a:lnTo>
                    <a:pt x="664" y="84"/>
                  </a:lnTo>
                  <a:lnTo>
                    <a:pt x="675" y="96"/>
                  </a:lnTo>
                  <a:lnTo>
                    <a:pt x="684" y="108"/>
                  </a:lnTo>
                  <a:lnTo>
                    <a:pt x="692" y="120"/>
                  </a:lnTo>
                  <a:lnTo>
                    <a:pt x="698" y="136"/>
                  </a:lnTo>
                  <a:lnTo>
                    <a:pt x="705" y="153"/>
                  </a:lnTo>
                  <a:lnTo>
                    <a:pt x="709" y="173"/>
                  </a:lnTo>
                  <a:lnTo>
                    <a:pt x="714" y="195"/>
                  </a:lnTo>
                  <a:lnTo>
                    <a:pt x="716" y="221"/>
                  </a:lnTo>
                  <a:lnTo>
                    <a:pt x="719" y="249"/>
                  </a:lnTo>
                  <a:lnTo>
                    <a:pt x="720" y="280"/>
                  </a:lnTo>
                  <a:lnTo>
                    <a:pt x="720" y="315"/>
                  </a:lnTo>
                  <a:lnTo>
                    <a:pt x="718" y="566"/>
                  </a:lnTo>
                  <a:lnTo>
                    <a:pt x="719" y="617"/>
                  </a:lnTo>
                  <a:lnTo>
                    <a:pt x="720" y="660"/>
                  </a:lnTo>
                  <a:lnTo>
                    <a:pt x="724" y="696"/>
                  </a:lnTo>
                  <a:lnTo>
                    <a:pt x="729" y="726"/>
                  </a:lnTo>
                  <a:lnTo>
                    <a:pt x="734" y="751"/>
                  </a:lnTo>
                  <a:lnTo>
                    <a:pt x="743" y="778"/>
                  </a:lnTo>
                  <a:lnTo>
                    <a:pt x="755" y="805"/>
                  </a:lnTo>
                  <a:lnTo>
                    <a:pt x="768" y="835"/>
                  </a:lnTo>
                  <a:lnTo>
                    <a:pt x="553" y="835"/>
                  </a:lnTo>
                  <a:lnTo>
                    <a:pt x="549" y="822"/>
                  </a:lnTo>
                  <a:lnTo>
                    <a:pt x="544" y="808"/>
                  </a:lnTo>
                  <a:lnTo>
                    <a:pt x="539" y="791"/>
                  </a:lnTo>
                  <a:lnTo>
                    <a:pt x="532" y="771"/>
                  </a:lnTo>
                  <a:lnTo>
                    <a:pt x="528" y="755"/>
                  </a:lnTo>
                  <a:lnTo>
                    <a:pt x="525" y="745"/>
                  </a:lnTo>
                  <a:lnTo>
                    <a:pt x="510" y="758"/>
                  </a:lnTo>
                  <a:lnTo>
                    <a:pt x="496" y="771"/>
                  </a:lnTo>
                  <a:lnTo>
                    <a:pt x="482" y="782"/>
                  </a:lnTo>
                  <a:lnTo>
                    <a:pt x="468" y="793"/>
                  </a:lnTo>
                  <a:lnTo>
                    <a:pt x="453" y="802"/>
                  </a:lnTo>
                  <a:lnTo>
                    <a:pt x="437" y="811"/>
                  </a:lnTo>
                  <a:lnTo>
                    <a:pt x="422" y="820"/>
                  </a:lnTo>
                  <a:lnTo>
                    <a:pt x="406" y="826"/>
                  </a:lnTo>
                  <a:lnTo>
                    <a:pt x="391" y="832"/>
                  </a:lnTo>
                  <a:lnTo>
                    <a:pt x="374" y="838"/>
                  </a:lnTo>
                  <a:lnTo>
                    <a:pt x="357" y="843"/>
                  </a:lnTo>
                  <a:lnTo>
                    <a:pt x="342" y="847"/>
                  </a:lnTo>
                  <a:lnTo>
                    <a:pt x="324" y="849"/>
                  </a:lnTo>
                  <a:lnTo>
                    <a:pt x="307" y="852"/>
                  </a:lnTo>
                  <a:lnTo>
                    <a:pt x="289" y="853"/>
                  </a:lnTo>
                  <a:lnTo>
                    <a:pt x="271" y="853"/>
                  </a:lnTo>
                  <a:lnTo>
                    <a:pt x="242" y="852"/>
                  </a:lnTo>
                  <a:lnTo>
                    <a:pt x="212" y="849"/>
                  </a:lnTo>
                  <a:lnTo>
                    <a:pt x="185" y="844"/>
                  </a:lnTo>
                  <a:lnTo>
                    <a:pt x="159" y="836"/>
                  </a:lnTo>
                  <a:lnTo>
                    <a:pt x="146" y="831"/>
                  </a:lnTo>
                  <a:lnTo>
                    <a:pt x="135" y="826"/>
                  </a:lnTo>
                  <a:lnTo>
                    <a:pt x="123" y="821"/>
                  </a:lnTo>
                  <a:lnTo>
                    <a:pt x="113" y="814"/>
                  </a:lnTo>
                  <a:lnTo>
                    <a:pt x="101" y="808"/>
                  </a:lnTo>
                  <a:lnTo>
                    <a:pt x="92" y="800"/>
                  </a:lnTo>
                  <a:lnTo>
                    <a:pt x="82" y="793"/>
                  </a:lnTo>
                  <a:lnTo>
                    <a:pt x="73" y="785"/>
                  </a:lnTo>
                  <a:lnTo>
                    <a:pt x="56" y="767"/>
                  </a:lnTo>
                  <a:lnTo>
                    <a:pt x="41" y="749"/>
                  </a:lnTo>
                  <a:lnTo>
                    <a:pt x="34" y="739"/>
                  </a:lnTo>
                  <a:lnTo>
                    <a:pt x="28" y="728"/>
                  </a:lnTo>
                  <a:lnTo>
                    <a:pt x="23" y="718"/>
                  </a:lnTo>
                  <a:lnTo>
                    <a:pt x="18" y="708"/>
                  </a:lnTo>
                  <a:lnTo>
                    <a:pt x="14" y="696"/>
                  </a:lnTo>
                  <a:lnTo>
                    <a:pt x="10" y="685"/>
                  </a:lnTo>
                  <a:lnTo>
                    <a:pt x="7" y="673"/>
                  </a:lnTo>
                  <a:lnTo>
                    <a:pt x="5" y="662"/>
                  </a:lnTo>
                  <a:lnTo>
                    <a:pt x="1" y="637"/>
                  </a:lnTo>
                  <a:lnTo>
                    <a:pt x="0" y="611"/>
                  </a:lnTo>
                  <a:lnTo>
                    <a:pt x="1" y="595"/>
                  </a:lnTo>
                  <a:lnTo>
                    <a:pt x="2" y="578"/>
                  </a:lnTo>
                  <a:lnTo>
                    <a:pt x="5" y="561"/>
                  </a:lnTo>
                  <a:lnTo>
                    <a:pt x="9" y="546"/>
                  </a:lnTo>
                  <a:lnTo>
                    <a:pt x="13" y="530"/>
                  </a:lnTo>
                  <a:lnTo>
                    <a:pt x="19" y="516"/>
                  </a:lnTo>
                  <a:lnTo>
                    <a:pt x="25" y="502"/>
                  </a:lnTo>
                  <a:lnTo>
                    <a:pt x="33" y="488"/>
                  </a:lnTo>
                  <a:lnTo>
                    <a:pt x="42" y="475"/>
                  </a:lnTo>
                  <a:lnTo>
                    <a:pt x="51" y="462"/>
                  </a:lnTo>
                  <a:lnTo>
                    <a:pt x="61" y="451"/>
                  </a:lnTo>
                  <a:lnTo>
                    <a:pt x="73" y="440"/>
                  </a:lnTo>
                  <a:lnTo>
                    <a:pt x="85" y="430"/>
                  </a:lnTo>
                  <a:lnTo>
                    <a:pt x="97" y="421"/>
                  </a:lnTo>
                  <a:lnTo>
                    <a:pt x="112" y="413"/>
                  </a:lnTo>
                  <a:lnTo>
                    <a:pt x="126" y="406"/>
                  </a:lnTo>
                  <a:lnTo>
                    <a:pt x="141" y="398"/>
                  </a:lnTo>
                  <a:lnTo>
                    <a:pt x="159" y="392"/>
                  </a:lnTo>
                  <a:lnTo>
                    <a:pt x="178" y="385"/>
                  </a:lnTo>
                  <a:lnTo>
                    <a:pt x="199" y="379"/>
                  </a:lnTo>
                  <a:lnTo>
                    <a:pt x="245" y="366"/>
                  </a:lnTo>
                  <a:lnTo>
                    <a:pt x="298" y="354"/>
                  </a:lnTo>
                  <a:lnTo>
                    <a:pt x="334" y="348"/>
                  </a:lnTo>
                  <a:lnTo>
                    <a:pt x="368" y="342"/>
                  </a:lnTo>
                  <a:lnTo>
                    <a:pt x="398" y="334"/>
                  </a:lnTo>
                  <a:lnTo>
                    <a:pt x="427" y="327"/>
                  </a:lnTo>
                  <a:lnTo>
                    <a:pt x="451" y="321"/>
                  </a:lnTo>
                  <a:lnTo>
                    <a:pt x="473" y="315"/>
                  </a:lnTo>
                  <a:lnTo>
                    <a:pt x="492" y="308"/>
                  </a:lnTo>
                  <a:lnTo>
                    <a:pt x="508" y="302"/>
                  </a:lnTo>
                  <a:lnTo>
                    <a:pt x="508" y="280"/>
                  </a:lnTo>
                  <a:lnTo>
                    <a:pt x="508" y="266"/>
                  </a:lnTo>
                  <a:lnTo>
                    <a:pt x="507" y="252"/>
                  </a:lnTo>
                  <a:lnTo>
                    <a:pt x="504" y="239"/>
                  </a:lnTo>
                  <a:lnTo>
                    <a:pt x="500" y="227"/>
                  </a:lnTo>
                  <a:lnTo>
                    <a:pt x="496" y="217"/>
                  </a:lnTo>
                  <a:lnTo>
                    <a:pt x="491" y="207"/>
                  </a:lnTo>
                  <a:lnTo>
                    <a:pt x="485" y="199"/>
                  </a:lnTo>
                  <a:lnTo>
                    <a:pt x="477" y="191"/>
                  </a:lnTo>
                  <a:lnTo>
                    <a:pt x="469" y="185"/>
                  </a:lnTo>
                  <a:lnTo>
                    <a:pt x="459" y="180"/>
                  </a:lnTo>
                  <a:lnTo>
                    <a:pt x="446" y="176"/>
                  </a:lnTo>
                  <a:lnTo>
                    <a:pt x="433" y="172"/>
                  </a:lnTo>
                  <a:lnTo>
                    <a:pt x="418" y="168"/>
                  </a:lnTo>
                  <a:lnTo>
                    <a:pt x="400" y="167"/>
                  </a:lnTo>
                  <a:lnTo>
                    <a:pt x="382" y="165"/>
                  </a:lnTo>
                  <a:lnTo>
                    <a:pt x="361" y="165"/>
                  </a:lnTo>
                  <a:lnTo>
                    <a:pt x="347" y="165"/>
                  </a:lnTo>
                  <a:lnTo>
                    <a:pt x="334" y="167"/>
                  </a:lnTo>
                  <a:lnTo>
                    <a:pt x="321" y="168"/>
                  </a:lnTo>
                  <a:lnTo>
                    <a:pt x="310" y="171"/>
                  </a:lnTo>
                  <a:lnTo>
                    <a:pt x="298" y="173"/>
                  </a:lnTo>
                  <a:lnTo>
                    <a:pt x="289" y="178"/>
                  </a:lnTo>
                  <a:lnTo>
                    <a:pt x="279" y="182"/>
                  </a:lnTo>
                  <a:lnTo>
                    <a:pt x="271" y="187"/>
                  </a:lnTo>
                  <a:lnTo>
                    <a:pt x="263" y="194"/>
                  </a:lnTo>
                  <a:lnTo>
                    <a:pt x="256" y="201"/>
                  </a:lnTo>
                  <a:lnTo>
                    <a:pt x="248" y="209"/>
                  </a:lnTo>
                  <a:lnTo>
                    <a:pt x="242" y="219"/>
                  </a:lnTo>
                  <a:lnTo>
                    <a:pt x="235" y="230"/>
                  </a:lnTo>
                  <a:lnTo>
                    <a:pt x="230" y="241"/>
                  </a:lnTo>
                  <a:lnTo>
                    <a:pt x="224" y="254"/>
                  </a:lnTo>
                  <a:lnTo>
                    <a:pt x="218" y="267"/>
                  </a:lnTo>
                  <a:close/>
                  <a:moveTo>
                    <a:pt x="508" y="443"/>
                  </a:moveTo>
                  <a:lnTo>
                    <a:pt x="485" y="449"/>
                  </a:lnTo>
                  <a:lnTo>
                    <a:pt x="454" y="457"/>
                  </a:lnTo>
                  <a:lnTo>
                    <a:pt x="418" y="466"/>
                  </a:lnTo>
                  <a:lnTo>
                    <a:pt x="377" y="475"/>
                  </a:lnTo>
                  <a:lnTo>
                    <a:pt x="335" y="485"/>
                  </a:lnTo>
                  <a:lnTo>
                    <a:pt x="302" y="494"/>
                  </a:lnTo>
                  <a:lnTo>
                    <a:pt x="288" y="500"/>
                  </a:lnTo>
                  <a:lnTo>
                    <a:pt x="276" y="503"/>
                  </a:lnTo>
                  <a:lnTo>
                    <a:pt x="266" y="509"/>
                  </a:lnTo>
                  <a:lnTo>
                    <a:pt x="258" y="514"/>
                  </a:lnTo>
                  <a:lnTo>
                    <a:pt x="249" y="521"/>
                  </a:lnTo>
                  <a:lnTo>
                    <a:pt x="240" y="529"/>
                  </a:lnTo>
                  <a:lnTo>
                    <a:pt x="233" y="538"/>
                  </a:lnTo>
                  <a:lnTo>
                    <a:pt x="227" y="547"/>
                  </a:lnTo>
                  <a:lnTo>
                    <a:pt x="222" y="557"/>
                  </a:lnTo>
                  <a:lnTo>
                    <a:pt x="218" y="568"/>
                  </a:lnTo>
                  <a:lnTo>
                    <a:pt x="217" y="578"/>
                  </a:lnTo>
                  <a:lnTo>
                    <a:pt x="216" y="590"/>
                  </a:lnTo>
                  <a:lnTo>
                    <a:pt x="217" y="601"/>
                  </a:lnTo>
                  <a:lnTo>
                    <a:pt x="218" y="611"/>
                  </a:lnTo>
                  <a:lnTo>
                    <a:pt x="221" y="622"/>
                  </a:lnTo>
                  <a:lnTo>
                    <a:pt x="225" y="632"/>
                  </a:lnTo>
                  <a:lnTo>
                    <a:pt x="230" y="641"/>
                  </a:lnTo>
                  <a:lnTo>
                    <a:pt x="235" y="650"/>
                  </a:lnTo>
                  <a:lnTo>
                    <a:pt x="243" y="659"/>
                  </a:lnTo>
                  <a:lnTo>
                    <a:pt x="251" y="668"/>
                  </a:lnTo>
                  <a:lnTo>
                    <a:pt x="258" y="676"/>
                  </a:lnTo>
                  <a:lnTo>
                    <a:pt x="269" y="682"/>
                  </a:lnTo>
                  <a:lnTo>
                    <a:pt x="278" y="689"/>
                  </a:lnTo>
                  <a:lnTo>
                    <a:pt x="289" y="692"/>
                  </a:lnTo>
                  <a:lnTo>
                    <a:pt x="299" y="696"/>
                  </a:lnTo>
                  <a:lnTo>
                    <a:pt x="311" y="699"/>
                  </a:lnTo>
                  <a:lnTo>
                    <a:pt x="324" y="700"/>
                  </a:lnTo>
                  <a:lnTo>
                    <a:pt x="337" y="701"/>
                  </a:lnTo>
                  <a:lnTo>
                    <a:pt x="351" y="700"/>
                  </a:lnTo>
                  <a:lnTo>
                    <a:pt x="365" y="699"/>
                  </a:lnTo>
                  <a:lnTo>
                    <a:pt x="379" y="695"/>
                  </a:lnTo>
                  <a:lnTo>
                    <a:pt x="393" y="691"/>
                  </a:lnTo>
                  <a:lnTo>
                    <a:pt x="407" y="686"/>
                  </a:lnTo>
                  <a:lnTo>
                    <a:pt x="422" y="680"/>
                  </a:lnTo>
                  <a:lnTo>
                    <a:pt x="435" y="672"/>
                  </a:lnTo>
                  <a:lnTo>
                    <a:pt x="447" y="663"/>
                  </a:lnTo>
                  <a:lnTo>
                    <a:pt x="458" y="655"/>
                  </a:lnTo>
                  <a:lnTo>
                    <a:pt x="465" y="647"/>
                  </a:lnTo>
                  <a:lnTo>
                    <a:pt x="473" y="638"/>
                  </a:lnTo>
                  <a:lnTo>
                    <a:pt x="481" y="629"/>
                  </a:lnTo>
                  <a:lnTo>
                    <a:pt x="486" y="620"/>
                  </a:lnTo>
                  <a:lnTo>
                    <a:pt x="491" y="611"/>
                  </a:lnTo>
                  <a:lnTo>
                    <a:pt x="496" y="601"/>
                  </a:lnTo>
                  <a:lnTo>
                    <a:pt x="500" y="591"/>
                  </a:lnTo>
                  <a:lnTo>
                    <a:pt x="503" y="574"/>
                  </a:lnTo>
                  <a:lnTo>
                    <a:pt x="505" y="551"/>
                  </a:lnTo>
                  <a:lnTo>
                    <a:pt x="508" y="521"/>
                  </a:lnTo>
                  <a:lnTo>
                    <a:pt x="508" y="485"/>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6" name="Freeform 323">
              <a:extLst>
                <a:ext uri="{FF2B5EF4-FFF2-40B4-BE49-F238E27FC236}">
                  <a16:creationId xmlns:a16="http://schemas.microsoft.com/office/drawing/2014/main" id="{AD345515-DBCD-4546-A470-8BBC44F1C974}"/>
                </a:ext>
              </a:extLst>
            </p:cNvPr>
            <p:cNvSpPr>
              <a:spLocks/>
            </p:cNvSpPr>
            <p:nvPr/>
          </p:nvSpPr>
          <p:spPr bwMode="auto">
            <a:xfrm>
              <a:off x="1836" y="2801"/>
              <a:ext cx="226" cy="427"/>
            </a:xfrm>
            <a:custGeom>
              <a:avLst/>
              <a:gdLst>
                <a:gd name="T0" fmla="*/ 0 w 905"/>
                <a:gd name="T1" fmla="*/ 7 h 1707"/>
                <a:gd name="T2" fmla="*/ 36 w 905"/>
                <a:gd name="T3" fmla="*/ 107 h 1707"/>
                <a:gd name="T4" fmla="*/ 56 w 905"/>
                <a:gd name="T5" fmla="*/ 100 h 1707"/>
                <a:gd name="T6" fmla="*/ 20 w 905"/>
                <a:gd name="T7" fmla="*/ 0 h 1707"/>
                <a:gd name="T8" fmla="*/ 0 w 905"/>
                <a:gd name="T9" fmla="*/ 7 h 1707"/>
                <a:gd name="T10" fmla="*/ 0 60000 65536"/>
                <a:gd name="T11" fmla="*/ 0 60000 65536"/>
                <a:gd name="T12" fmla="*/ 0 60000 65536"/>
                <a:gd name="T13" fmla="*/ 0 60000 65536"/>
                <a:gd name="T14" fmla="*/ 0 60000 65536"/>
                <a:gd name="T15" fmla="*/ 0 w 905"/>
                <a:gd name="T16" fmla="*/ 0 h 1707"/>
                <a:gd name="T17" fmla="*/ 905 w 905"/>
                <a:gd name="T18" fmla="*/ 1707 h 1707"/>
              </a:gdLst>
              <a:ahLst/>
              <a:cxnLst>
                <a:cxn ang="T10">
                  <a:pos x="T0" y="T1"/>
                </a:cxn>
                <a:cxn ang="T11">
                  <a:pos x="T2" y="T3"/>
                </a:cxn>
                <a:cxn ang="T12">
                  <a:pos x="T4" y="T5"/>
                </a:cxn>
                <a:cxn ang="T13">
                  <a:pos x="T6" y="T7"/>
                </a:cxn>
                <a:cxn ang="T14">
                  <a:pos x="T8" y="T9"/>
                </a:cxn>
              </a:cxnLst>
              <a:rect l="T15" t="T16" r="T17" b="T18"/>
              <a:pathLst>
                <a:path w="905" h="1707">
                  <a:moveTo>
                    <a:pt x="0" y="117"/>
                  </a:moveTo>
                  <a:lnTo>
                    <a:pt x="584" y="1707"/>
                  </a:lnTo>
                  <a:lnTo>
                    <a:pt x="905" y="1590"/>
                  </a:lnTo>
                  <a:lnTo>
                    <a:pt x="321" y="0"/>
                  </a:lnTo>
                  <a:lnTo>
                    <a:pt x="0" y="11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7" name="Freeform 324">
              <a:extLst>
                <a:ext uri="{FF2B5EF4-FFF2-40B4-BE49-F238E27FC236}">
                  <a16:creationId xmlns:a16="http://schemas.microsoft.com/office/drawing/2014/main" id="{0439BBF5-6F1B-481C-8DC2-7C10E638A98B}"/>
                </a:ext>
              </a:extLst>
            </p:cNvPr>
            <p:cNvSpPr>
              <a:spLocks/>
            </p:cNvSpPr>
            <p:nvPr/>
          </p:nvSpPr>
          <p:spPr bwMode="auto">
            <a:xfrm>
              <a:off x="1773" y="2611"/>
              <a:ext cx="207" cy="245"/>
            </a:xfrm>
            <a:custGeom>
              <a:avLst/>
              <a:gdLst>
                <a:gd name="T0" fmla="*/ 7 w 830"/>
                <a:gd name="T1" fmla="*/ 0 h 984"/>
                <a:gd name="T2" fmla="*/ 0 w 830"/>
                <a:gd name="T3" fmla="*/ 61 h 984"/>
                <a:gd name="T4" fmla="*/ 52 w 830"/>
                <a:gd name="T5" fmla="*/ 42 h 984"/>
                <a:gd name="T6" fmla="*/ 7 w 830"/>
                <a:gd name="T7" fmla="*/ 0 h 984"/>
                <a:gd name="T8" fmla="*/ 7 w 830"/>
                <a:gd name="T9" fmla="*/ 0 h 984"/>
                <a:gd name="T10" fmla="*/ 7 w 830"/>
                <a:gd name="T11" fmla="*/ 0 h 984"/>
                <a:gd name="T12" fmla="*/ 0 60000 65536"/>
                <a:gd name="T13" fmla="*/ 0 60000 65536"/>
                <a:gd name="T14" fmla="*/ 0 60000 65536"/>
                <a:gd name="T15" fmla="*/ 0 60000 65536"/>
                <a:gd name="T16" fmla="*/ 0 60000 65536"/>
                <a:gd name="T17" fmla="*/ 0 60000 65536"/>
                <a:gd name="T18" fmla="*/ 0 w 830"/>
                <a:gd name="T19" fmla="*/ 0 h 984"/>
                <a:gd name="T20" fmla="*/ 830 w 830"/>
                <a:gd name="T21" fmla="*/ 984 h 984"/>
              </a:gdLst>
              <a:ahLst/>
              <a:cxnLst>
                <a:cxn ang="T12">
                  <a:pos x="T0" y="T1"/>
                </a:cxn>
                <a:cxn ang="T13">
                  <a:pos x="T2" y="T3"/>
                </a:cxn>
                <a:cxn ang="T14">
                  <a:pos x="T4" y="T5"/>
                </a:cxn>
                <a:cxn ang="T15">
                  <a:pos x="T6" y="T7"/>
                </a:cxn>
                <a:cxn ang="T16">
                  <a:pos x="T8" y="T9"/>
                </a:cxn>
                <a:cxn ang="T17">
                  <a:pos x="T10" y="T11"/>
                </a:cxn>
              </a:cxnLst>
              <a:rect l="T18" t="T19" r="T20" b="T21"/>
              <a:pathLst>
                <a:path w="830" h="984">
                  <a:moveTo>
                    <a:pt x="111" y="2"/>
                  </a:moveTo>
                  <a:lnTo>
                    <a:pt x="0" y="984"/>
                  </a:lnTo>
                  <a:lnTo>
                    <a:pt x="830" y="679"/>
                  </a:lnTo>
                  <a:lnTo>
                    <a:pt x="111" y="2"/>
                  </a:lnTo>
                  <a:lnTo>
                    <a:pt x="110" y="0"/>
                  </a:lnTo>
                  <a:lnTo>
                    <a:pt x="111" y="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8" name="Freeform 325">
              <a:extLst>
                <a:ext uri="{FF2B5EF4-FFF2-40B4-BE49-F238E27FC236}">
                  <a16:creationId xmlns:a16="http://schemas.microsoft.com/office/drawing/2014/main" id="{6DD72611-861C-4E2F-9845-A91DFFB3977C}"/>
                </a:ext>
              </a:extLst>
            </p:cNvPr>
            <p:cNvSpPr>
              <a:spLocks/>
            </p:cNvSpPr>
            <p:nvPr/>
          </p:nvSpPr>
          <p:spPr bwMode="auto">
            <a:xfrm>
              <a:off x="2952" y="1169"/>
              <a:ext cx="224" cy="282"/>
            </a:xfrm>
            <a:custGeom>
              <a:avLst/>
              <a:gdLst>
                <a:gd name="T0" fmla="*/ 21 w 896"/>
                <a:gd name="T1" fmla="*/ 71 h 1127"/>
                <a:gd name="T2" fmla="*/ 21 w 896"/>
                <a:gd name="T3" fmla="*/ 12 h 1127"/>
                <a:gd name="T4" fmla="*/ 0 w 896"/>
                <a:gd name="T5" fmla="*/ 12 h 1127"/>
                <a:gd name="T6" fmla="*/ 0 w 896"/>
                <a:gd name="T7" fmla="*/ 0 h 1127"/>
                <a:gd name="T8" fmla="*/ 56 w 896"/>
                <a:gd name="T9" fmla="*/ 0 h 1127"/>
                <a:gd name="T10" fmla="*/ 56 w 896"/>
                <a:gd name="T11" fmla="*/ 12 h 1127"/>
                <a:gd name="T12" fmla="*/ 35 w 896"/>
                <a:gd name="T13" fmla="*/ 12 h 1127"/>
                <a:gd name="T14" fmla="*/ 35 w 896"/>
                <a:gd name="T15" fmla="*/ 71 h 1127"/>
                <a:gd name="T16" fmla="*/ 21 w 896"/>
                <a:gd name="T17" fmla="*/ 71 h 1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1127"/>
                <a:gd name="T29" fmla="*/ 896 w 896"/>
                <a:gd name="T30" fmla="*/ 1127 h 1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1127">
                  <a:moveTo>
                    <a:pt x="334" y="1127"/>
                  </a:moveTo>
                  <a:lnTo>
                    <a:pt x="334" y="190"/>
                  </a:lnTo>
                  <a:lnTo>
                    <a:pt x="0" y="190"/>
                  </a:lnTo>
                  <a:lnTo>
                    <a:pt x="0" y="0"/>
                  </a:lnTo>
                  <a:lnTo>
                    <a:pt x="896" y="0"/>
                  </a:lnTo>
                  <a:lnTo>
                    <a:pt x="896" y="190"/>
                  </a:lnTo>
                  <a:lnTo>
                    <a:pt x="562" y="190"/>
                  </a:lnTo>
                  <a:lnTo>
                    <a:pt x="562" y="1127"/>
                  </a:lnTo>
                  <a:lnTo>
                    <a:pt x="334"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09" name="Freeform 326">
              <a:extLst>
                <a:ext uri="{FF2B5EF4-FFF2-40B4-BE49-F238E27FC236}">
                  <a16:creationId xmlns:a16="http://schemas.microsoft.com/office/drawing/2014/main" id="{BCB9A581-B4CD-44D9-821F-8390918EB506}"/>
                </a:ext>
              </a:extLst>
            </p:cNvPr>
            <p:cNvSpPr>
              <a:spLocks/>
            </p:cNvSpPr>
            <p:nvPr/>
          </p:nvSpPr>
          <p:spPr bwMode="auto">
            <a:xfrm>
              <a:off x="3188" y="1242"/>
              <a:ext cx="133" cy="209"/>
            </a:xfrm>
            <a:custGeom>
              <a:avLst/>
              <a:gdLst>
                <a:gd name="T0" fmla="*/ 14 w 530"/>
                <a:gd name="T1" fmla="*/ 52 h 835"/>
                <a:gd name="T2" fmla="*/ 0 w 530"/>
                <a:gd name="T3" fmla="*/ 52 h 835"/>
                <a:gd name="T4" fmla="*/ 0 w 530"/>
                <a:gd name="T5" fmla="*/ 1 h 835"/>
                <a:gd name="T6" fmla="*/ 13 w 530"/>
                <a:gd name="T7" fmla="*/ 1 h 835"/>
                <a:gd name="T8" fmla="*/ 13 w 530"/>
                <a:gd name="T9" fmla="*/ 9 h 835"/>
                <a:gd name="T10" fmla="*/ 14 w 530"/>
                <a:gd name="T11" fmla="*/ 7 h 835"/>
                <a:gd name="T12" fmla="*/ 14 w 530"/>
                <a:gd name="T13" fmla="*/ 6 h 835"/>
                <a:gd name="T14" fmla="*/ 15 w 530"/>
                <a:gd name="T15" fmla="*/ 5 h 835"/>
                <a:gd name="T16" fmla="*/ 16 w 530"/>
                <a:gd name="T17" fmla="*/ 4 h 835"/>
                <a:gd name="T18" fmla="*/ 16 w 530"/>
                <a:gd name="T19" fmla="*/ 4 h 835"/>
                <a:gd name="T20" fmla="*/ 17 w 530"/>
                <a:gd name="T21" fmla="*/ 3 h 835"/>
                <a:gd name="T22" fmla="*/ 18 w 530"/>
                <a:gd name="T23" fmla="*/ 2 h 835"/>
                <a:gd name="T24" fmla="*/ 19 w 530"/>
                <a:gd name="T25" fmla="*/ 2 h 835"/>
                <a:gd name="T26" fmla="*/ 19 w 530"/>
                <a:gd name="T27" fmla="*/ 1 h 835"/>
                <a:gd name="T28" fmla="*/ 20 w 530"/>
                <a:gd name="T29" fmla="*/ 1 h 835"/>
                <a:gd name="T30" fmla="*/ 21 w 530"/>
                <a:gd name="T31" fmla="*/ 1 h 835"/>
                <a:gd name="T32" fmla="*/ 21 w 530"/>
                <a:gd name="T33" fmla="*/ 1 h 835"/>
                <a:gd name="T34" fmla="*/ 22 w 530"/>
                <a:gd name="T35" fmla="*/ 0 h 835"/>
                <a:gd name="T36" fmla="*/ 23 w 530"/>
                <a:gd name="T37" fmla="*/ 0 h 835"/>
                <a:gd name="T38" fmla="*/ 24 w 530"/>
                <a:gd name="T39" fmla="*/ 0 h 835"/>
                <a:gd name="T40" fmla="*/ 24 w 530"/>
                <a:gd name="T41" fmla="*/ 0 h 835"/>
                <a:gd name="T42" fmla="*/ 26 w 530"/>
                <a:gd name="T43" fmla="*/ 0 h 835"/>
                <a:gd name="T44" fmla="*/ 27 w 530"/>
                <a:gd name="T45" fmla="*/ 0 h 835"/>
                <a:gd name="T46" fmla="*/ 28 w 530"/>
                <a:gd name="T47" fmla="*/ 1 h 835"/>
                <a:gd name="T48" fmla="*/ 29 w 530"/>
                <a:gd name="T49" fmla="*/ 1 h 835"/>
                <a:gd name="T50" fmla="*/ 30 w 530"/>
                <a:gd name="T51" fmla="*/ 1 h 835"/>
                <a:gd name="T52" fmla="*/ 31 w 530"/>
                <a:gd name="T53" fmla="*/ 2 h 835"/>
                <a:gd name="T54" fmla="*/ 32 w 530"/>
                <a:gd name="T55" fmla="*/ 2 h 835"/>
                <a:gd name="T56" fmla="*/ 33 w 530"/>
                <a:gd name="T57" fmla="*/ 3 h 835"/>
                <a:gd name="T58" fmla="*/ 29 w 530"/>
                <a:gd name="T59" fmla="*/ 15 h 835"/>
                <a:gd name="T60" fmla="*/ 28 w 530"/>
                <a:gd name="T61" fmla="*/ 14 h 835"/>
                <a:gd name="T62" fmla="*/ 27 w 530"/>
                <a:gd name="T63" fmla="*/ 14 h 835"/>
                <a:gd name="T64" fmla="*/ 27 w 530"/>
                <a:gd name="T65" fmla="*/ 13 h 835"/>
                <a:gd name="T66" fmla="*/ 26 w 530"/>
                <a:gd name="T67" fmla="*/ 13 h 835"/>
                <a:gd name="T68" fmla="*/ 25 w 530"/>
                <a:gd name="T69" fmla="*/ 13 h 835"/>
                <a:gd name="T70" fmla="*/ 24 w 530"/>
                <a:gd name="T71" fmla="*/ 12 h 835"/>
                <a:gd name="T72" fmla="*/ 24 w 530"/>
                <a:gd name="T73" fmla="*/ 12 h 835"/>
                <a:gd name="T74" fmla="*/ 23 w 530"/>
                <a:gd name="T75" fmla="*/ 12 h 835"/>
                <a:gd name="T76" fmla="*/ 22 w 530"/>
                <a:gd name="T77" fmla="*/ 12 h 835"/>
                <a:gd name="T78" fmla="*/ 21 w 530"/>
                <a:gd name="T79" fmla="*/ 12 h 835"/>
                <a:gd name="T80" fmla="*/ 21 w 530"/>
                <a:gd name="T81" fmla="*/ 13 h 835"/>
                <a:gd name="T82" fmla="*/ 20 w 530"/>
                <a:gd name="T83" fmla="*/ 13 h 835"/>
                <a:gd name="T84" fmla="*/ 20 w 530"/>
                <a:gd name="T85" fmla="*/ 13 h 835"/>
                <a:gd name="T86" fmla="*/ 19 w 530"/>
                <a:gd name="T87" fmla="*/ 13 h 835"/>
                <a:gd name="T88" fmla="*/ 18 w 530"/>
                <a:gd name="T89" fmla="*/ 13 h 835"/>
                <a:gd name="T90" fmla="*/ 18 w 530"/>
                <a:gd name="T91" fmla="*/ 14 h 835"/>
                <a:gd name="T92" fmla="*/ 18 w 530"/>
                <a:gd name="T93" fmla="*/ 14 h 835"/>
                <a:gd name="T94" fmla="*/ 17 w 530"/>
                <a:gd name="T95" fmla="*/ 15 h 835"/>
                <a:gd name="T96" fmla="*/ 17 w 530"/>
                <a:gd name="T97" fmla="*/ 15 h 835"/>
                <a:gd name="T98" fmla="*/ 16 w 530"/>
                <a:gd name="T99" fmla="*/ 16 h 835"/>
                <a:gd name="T100" fmla="*/ 16 w 530"/>
                <a:gd name="T101" fmla="*/ 17 h 835"/>
                <a:gd name="T102" fmla="*/ 15 w 530"/>
                <a:gd name="T103" fmla="*/ 18 h 835"/>
                <a:gd name="T104" fmla="*/ 15 w 530"/>
                <a:gd name="T105" fmla="*/ 19 h 835"/>
                <a:gd name="T106" fmla="*/ 15 w 530"/>
                <a:gd name="T107" fmla="*/ 19 h 835"/>
                <a:gd name="T108" fmla="*/ 15 w 530"/>
                <a:gd name="T109" fmla="*/ 21 h 835"/>
                <a:gd name="T110" fmla="*/ 14 w 530"/>
                <a:gd name="T111" fmla="*/ 22 h 835"/>
                <a:gd name="T112" fmla="*/ 14 w 530"/>
                <a:gd name="T113" fmla="*/ 24 h 835"/>
                <a:gd name="T114" fmla="*/ 14 w 530"/>
                <a:gd name="T115" fmla="*/ 26 h 835"/>
                <a:gd name="T116" fmla="*/ 14 w 530"/>
                <a:gd name="T117" fmla="*/ 28 h 835"/>
                <a:gd name="T118" fmla="*/ 14 w 530"/>
                <a:gd name="T119" fmla="*/ 31 h 835"/>
                <a:gd name="T120" fmla="*/ 14 w 530"/>
                <a:gd name="T121" fmla="*/ 33 h 835"/>
                <a:gd name="T122" fmla="*/ 14 w 530"/>
                <a:gd name="T123" fmla="*/ 37 h 835"/>
                <a:gd name="T124" fmla="*/ 14 w 530"/>
                <a:gd name="T125" fmla="*/ 52 h 8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0"/>
                <a:gd name="T190" fmla="*/ 0 h 835"/>
                <a:gd name="T191" fmla="*/ 530 w 530"/>
                <a:gd name="T192" fmla="*/ 835 h 8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0" h="835">
                  <a:moveTo>
                    <a:pt x="216" y="835"/>
                  </a:moveTo>
                  <a:lnTo>
                    <a:pt x="0" y="835"/>
                  </a:lnTo>
                  <a:lnTo>
                    <a:pt x="0" y="19"/>
                  </a:lnTo>
                  <a:lnTo>
                    <a:pt x="201" y="19"/>
                  </a:lnTo>
                  <a:lnTo>
                    <a:pt x="201" y="135"/>
                  </a:lnTo>
                  <a:lnTo>
                    <a:pt x="214" y="115"/>
                  </a:lnTo>
                  <a:lnTo>
                    <a:pt x="227" y="97"/>
                  </a:lnTo>
                  <a:lnTo>
                    <a:pt x="238" y="81"/>
                  </a:lnTo>
                  <a:lnTo>
                    <a:pt x="250" y="67"/>
                  </a:lnTo>
                  <a:lnTo>
                    <a:pt x="261" y="54"/>
                  </a:lnTo>
                  <a:lnTo>
                    <a:pt x="273" y="43"/>
                  </a:lnTo>
                  <a:lnTo>
                    <a:pt x="283" y="33"/>
                  </a:lnTo>
                  <a:lnTo>
                    <a:pt x="294" y="27"/>
                  </a:lnTo>
                  <a:lnTo>
                    <a:pt x="305" y="20"/>
                  </a:lnTo>
                  <a:lnTo>
                    <a:pt x="316" y="15"/>
                  </a:lnTo>
                  <a:lnTo>
                    <a:pt x="327" y="10"/>
                  </a:lnTo>
                  <a:lnTo>
                    <a:pt x="339" y="6"/>
                  </a:lnTo>
                  <a:lnTo>
                    <a:pt x="350" y="4"/>
                  </a:lnTo>
                  <a:lnTo>
                    <a:pt x="362" y="2"/>
                  </a:lnTo>
                  <a:lnTo>
                    <a:pt x="375" y="1"/>
                  </a:lnTo>
                  <a:lnTo>
                    <a:pt x="388" y="0"/>
                  </a:lnTo>
                  <a:lnTo>
                    <a:pt x="406" y="1"/>
                  </a:lnTo>
                  <a:lnTo>
                    <a:pt x="425" y="2"/>
                  </a:lnTo>
                  <a:lnTo>
                    <a:pt x="443" y="6"/>
                  </a:lnTo>
                  <a:lnTo>
                    <a:pt x="461" y="10"/>
                  </a:lnTo>
                  <a:lnTo>
                    <a:pt x="478" y="16"/>
                  </a:lnTo>
                  <a:lnTo>
                    <a:pt x="496" y="23"/>
                  </a:lnTo>
                  <a:lnTo>
                    <a:pt x="512" y="32"/>
                  </a:lnTo>
                  <a:lnTo>
                    <a:pt x="530" y="41"/>
                  </a:lnTo>
                  <a:lnTo>
                    <a:pt x="463" y="230"/>
                  </a:lnTo>
                  <a:lnTo>
                    <a:pt x="449" y="221"/>
                  </a:lnTo>
                  <a:lnTo>
                    <a:pt x="436" y="214"/>
                  </a:lnTo>
                  <a:lnTo>
                    <a:pt x="424" y="208"/>
                  </a:lnTo>
                  <a:lnTo>
                    <a:pt x="411" y="203"/>
                  </a:lnTo>
                  <a:lnTo>
                    <a:pt x="398" y="199"/>
                  </a:lnTo>
                  <a:lnTo>
                    <a:pt x="385" y="196"/>
                  </a:lnTo>
                  <a:lnTo>
                    <a:pt x="373" y="195"/>
                  </a:lnTo>
                  <a:lnTo>
                    <a:pt x="362" y="194"/>
                  </a:lnTo>
                  <a:lnTo>
                    <a:pt x="350" y="195"/>
                  </a:lnTo>
                  <a:lnTo>
                    <a:pt x="340" y="195"/>
                  </a:lnTo>
                  <a:lnTo>
                    <a:pt x="330" y="198"/>
                  </a:lnTo>
                  <a:lnTo>
                    <a:pt x="319" y="200"/>
                  </a:lnTo>
                  <a:lnTo>
                    <a:pt x="310" y="204"/>
                  </a:lnTo>
                  <a:lnTo>
                    <a:pt x="301" y="208"/>
                  </a:lnTo>
                  <a:lnTo>
                    <a:pt x="292" y="213"/>
                  </a:lnTo>
                  <a:lnTo>
                    <a:pt x="285" y="219"/>
                  </a:lnTo>
                  <a:lnTo>
                    <a:pt x="277" y="226"/>
                  </a:lnTo>
                  <a:lnTo>
                    <a:pt x="269" y="234"/>
                  </a:lnTo>
                  <a:lnTo>
                    <a:pt x="263" y="244"/>
                  </a:lnTo>
                  <a:lnTo>
                    <a:pt x="256" y="254"/>
                  </a:lnTo>
                  <a:lnTo>
                    <a:pt x="250" y="266"/>
                  </a:lnTo>
                  <a:lnTo>
                    <a:pt x="245" y="279"/>
                  </a:lnTo>
                  <a:lnTo>
                    <a:pt x="240" y="294"/>
                  </a:lnTo>
                  <a:lnTo>
                    <a:pt x="234" y="309"/>
                  </a:lnTo>
                  <a:lnTo>
                    <a:pt x="231" y="327"/>
                  </a:lnTo>
                  <a:lnTo>
                    <a:pt x="227" y="351"/>
                  </a:lnTo>
                  <a:lnTo>
                    <a:pt x="224" y="379"/>
                  </a:lnTo>
                  <a:lnTo>
                    <a:pt x="222" y="411"/>
                  </a:lnTo>
                  <a:lnTo>
                    <a:pt x="219" y="447"/>
                  </a:lnTo>
                  <a:lnTo>
                    <a:pt x="218" y="488"/>
                  </a:lnTo>
                  <a:lnTo>
                    <a:pt x="218" y="533"/>
                  </a:lnTo>
                  <a:lnTo>
                    <a:pt x="216" y="583"/>
                  </a:lnTo>
                  <a:lnTo>
                    <a:pt x="216"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0" name="Freeform 327">
              <a:extLst>
                <a:ext uri="{FF2B5EF4-FFF2-40B4-BE49-F238E27FC236}">
                  <a16:creationId xmlns:a16="http://schemas.microsoft.com/office/drawing/2014/main" id="{AB9C1A84-5DE8-4134-B134-D3A9527D429B}"/>
                </a:ext>
              </a:extLst>
            </p:cNvPr>
            <p:cNvSpPr>
              <a:spLocks noEditPoints="1"/>
            </p:cNvSpPr>
            <p:nvPr/>
          </p:nvSpPr>
          <p:spPr bwMode="auto">
            <a:xfrm>
              <a:off x="3331" y="1242"/>
              <a:ext cx="211" cy="213"/>
            </a:xfrm>
            <a:custGeom>
              <a:avLst/>
              <a:gdLst>
                <a:gd name="T0" fmla="*/ 0 w 844"/>
                <a:gd name="T1" fmla="*/ 22 h 853"/>
                <a:gd name="T2" fmla="*/ 1 w 844"/>
                <a:gd name="T3" fmla="*/ 18 h 853"/>
                <a:gd name="T4" fmla="*/ 4 w 844"/>
                <a:gd name="T5" fmla="*/ 13 h 853"/>
                <a:gd name="T6" fmla="*/ 6 w 844"/>
                <a:gd name="T7" fmla="*/ 9 h 853"/>
                <a:gd name="T8" fmla="*/ 10 w 844"/>
                <a:gd name="T9" fmla="*/ 5 h 853"/>
                <a:gd name="T10" fmla="*/ 14 w 844"/>
                <a:gd name="T11" fmla="*/ 2 h 853"/>
                <a:gd name="T12" fmla="*/ 19 w 844"/>
                <a:gd name="T13" fmla="*/ 1 h 853"/>
                <a:gd name="T14" fmla="*/ 25 w 844"/>
                <a:gd name="T15" fmla="*/ 0 h 853"/>
                <a:gd name="T16" fmla="*/ 29 w 844"/>
                <a:gd name="T17" fmla="*/ 0 h 853"/>
                <a:gd name="T18" fmla="*/ 33 w 844"/>
                <a:gd name="T19" fmla="*/ 1 h 853"/>
                <a:gd name="T20" fmla="*/ 37 w 844"/>
                <a:gd name="T21" fmla="*/ 2 h 853"/>
                <a:gd name="T22" fmla="*/ 40 w 844"/>
                <a:gd name="T23" fmla="*/ 3 h 853"/>
                <a:gd name="T24" fmla="*/ 44 w 844"/>
                <a:gd name="T25" fmla="*/ 6 h 853"/>
                <a:gd name="T26" fmla="*/ 46 w 844"/>
                <a:gd name="T27" fmla="*/ 8 h 853"/>
                <a:gd name="T28" fmla="*/ 49 w 844"/>
                <a:gd name="T29" fmla="*/ 11 h 853"/>
                <a:gd name="T30" fmla="*/ 51 w 844"/>
                <a:gd name="T31" fmla="*/ 15 h 853"/>
                <a:gd name="T32" fmla="*/ 52 w 844"/>
                <a:gd name="T33" fmla="*/ 18 h 853"/>
                <a:gd name="T34" fmla="*/ 53 w 844"/>
                <a:gd name="T35" fmla="*/ 22 h 853"/>
                <a:gd name="T36" fmla="*/ 53 w 844"/>
                <a:gd name="T37" fmla="*/ 26 h 853"/>
                <a:gd name="T38" fmla="*/ 53 w 844"/>
                <a:gd name="T39" fmla="*/ 31 h 853"/>
                <a:gd name="T40" fmla="*/ 52 w 844"/>
                <a:gd name="T41" fmla="*/ 35 h 853"/>
                <a:gd name="T42" fmla="*/ 51 w 844"/>
                <a:gd name="T43" fmla="*/ 38 h 853"/>
                <a:gd name="T44" fmla="*/ 49 w 844"/>
                <a:gd name="T45" fmla="*/ 42 h 853"/>
                <a:gd name="T46" fmla="*/ 46 w 844"/>
                <a:gd name="T47" fmla="*/ 45 h 853"/>
                <a:gd name="T48" fmla="*/ 43 w 844"/>
                <a:gd name="T49" fmla="*/ 47 h 853"/>
                <a:gd name="T50" fmla="*/ 40 w 844"/>
                <a:gd name="T51" fmla="*/ 50 h 853"/>
                <a:gd name="T52" fmla="*/ 37 w 844"/>
                <a:gd name="T53" fmla="*/ 51 h 853"/>
                <a:gd name="T54" fmla="*/ 33 w 844"/>
                <a:gd name="T55" fmla="*/ 52 h 853"/>
                <a:gd name="T56" fmla="*/ 29 w 844"/>
                <a:gd name="T57" fmla="*/ 53 h 853"/>
                <a:gd name="T58" fmla="*/ 25 w 844"/>
                <a:gd name="T59" fmla="*/ 53 h 853"/>
                <a:gd name="T60" fmla="*/ 20 w 844"/>
                <a:gd name="T61" fmla="*/ 52 h 853"/>
                <a:gd name="T62" fmla="*/ 15 w 844"/>
                <a:gd name="T63" fmla="*/ 51 h 853"/>
                <a:gd name="T64" fmla="*/ 10 w 844"/>
                <a:gd name="T65" fmla="*/ 48 h 853"/>
                <a:gd name="T66" fmla="*/ 6 w 844"/>
                <a:gd name="T67" fmla="*/ 45 h 853"/>
                <a:gd name="T68" fmla="*/ 4 w 844"/>
                <a:gd name="T69" fmla="*/ 41 h 853"/>
                <a:gd name="T70" fmla="*/ 1 w 844"/>
                <a:gd name="T71" fmla="*/ 36 h 853"/>
                <a:gd name="T72" fmla="*/ 0 w 844"/>
                <a:gd name="T73" fmla="*/ 30 h 853"/>
                <a:gd name="T74" fmla="*/ 14 w 844"/>
                <a:gd name="T75" fmla="*/ 26 h 853"/>
                <a:gd name="T76" fmla="*/ 15 w 844"/>
                <a:gd name="T77" fmla="*/ 32 h 853"/>
                <a:gd name="T78" fmla="*/ 16 w 844"/>
                <a:gd name="T79" fmla="*/ 36 h 853"/>
                <a:gd name="T80" fmla="*/ 17 w 844"/>
                <a:gd name="T81" fmla="*/ 38 h 853"/>
                <a:gd name="T82" fmla="*/ 20 w 844"/>
                <a:gd name="T83" fmla="*/ 40 h 853"/>
                <a:gd name="T84" fmla="*/ 23 w 844"/>
                <a:gd name="T85" fmla="*/ 42 h 853"/>
                <a:gd name="T86" fmla="*/ 27 w 844"/>
                <a:gd name="T87" fmla="*/ 42 h 853"/>
                <a:gd name="T88" fmla="*/ 30 w 844"/>
                <a:gd name="T89" fmla="*/ 42 h 853"/>
                <a:gd name="T90" fmla="*/ 34 w 844"/>
                <a:gd name="T91" fmla="*/ 40 h 853"/>
                <a:gd name="T92" fmla="*/ 36 w 844"/>
                <a:gd name="T93" fmla="*/ 38 h 853"/>
                <a:gd name="T94" fmla="*/ 37 w 844"/>
                <a:gd name="T95" fmla="*/ 36 h 853"/>
                <a:gd name="T96" fmla="*/ 38 w 844"/>
                <a:gd name="T97" fmla="*/ 32 h 853"/>
                <a:gd name="T98" fmla="*/ 39 w 844"/>
                <a:gd name="T99" fmla="*/ 26 h 853"/>
                <a:gd name="T100" fmla="*/ 38 w 844"/>
                <a:gd name="T101" fmla="*/ 21 h 853"/>
                <a:gd name="T102" fmla="*/ 37 w 844"/>
                <a:gd name="T103" fmla="*/ 17 h 853"/>
                <a:gd name="T104" fmla="*/ 34 w 844"/>
                <a:gd name="T105" fmla="*/ 14 h 853"/>
                <a:gd name="T106" fmla="*/ 31 w 844"/>
                <a:gd name="T107" fmla="*/ 12 h 853"/>
                <a:gd name="T108" fmla="*/ 28 w 844"/>
                <a:gd name="T109" fmla="*/ 11 h 853"/>
                <a:gd name="T110" fmla="*/ 24 w 844"/>
                <a:gd name="T111" fmla="*/ 11 h 853"/>
                <a:gd name="T112" fmla="*/ 21 w 844"/>
                <a:gd name="T113" fmla="*/ 12 h 853"/>
                <a:gd name="T114" fmla="*/ 18 w 844"/>
                <a:gd name="T115" fmla="*/ 15 h 853"/>
                <a:gd name="T116" fmla="*/ 16 w 844"/>
                <a:gd name="T117" fmla="*/ 17 h 853"/>
                <a:gd name="T118" fmla="*/ 15 w 844"/>
                <a:gd name="T119" fmla="*/ 20 h 853"/>
                <a:gd name="T120" fmla="*/ 14 w 844"/>
                <a:gd name="T121" fmla="*/ 25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9"/>
                  </a:lnTo>
                  <a:lnTo>
                    <a:pt x="4" y="362"/>
                  </a:lnTo>
                  <a:lnTo>
                    <a:pt x="8" y="335"/>
                  </a:lnTo>
                  <a:lnTo>
                    <a:pt x="14" y="309"/>
                  </a:lnTo>
                  <a:lnTo>
                    <a:pt x="20" y="284"/>
                  </a:lnTo>
                  <a:lnTo>
                    <a:pt x="31" y="258"/>
                  </a:lnTo>
                  <a:lnTo>
                    <a:pt x="41" y="232"/>
                  </a:lnTo>
                  <a:lnTo>
                    <a:pt x="54" y="207"/>
                  </a:lnTo>
                  <a:lnTo>
                    <a:pt x="67" y="182"/>
                  </a:lnTo>
                  <a:lnTo>
                    <a:pt x="82" y="159"/>
                  </a:lnTo>
                  <a:lnTo>
                    <a:pt x="99" y="139"/>
                  </a:lnTo>
                  <a:lnTo>
                    <a:pt x="117" y="118"/>
                  </a:lnTo>
                  <a:lnTo>
                    <a:pt x="137" y="100"/>
                  </a:lnTo>
                  <a:lnTo>
                    <a:pt x="158" y="83"/>
                  </a:lnTo>
                  <a:lnTo>
                    <a:pt x="180" y="68"/>
                  </a:lnTo>
                  <a:lnTo>
                    <a:pt x="204" y="54"/>
                  </a:lnTo>
                  <a:lnTo>
                    <a:pt x="229" y="41"/>
                  </a:lnTo>
                  <a:lnTo>
                    <a:pt x="253" y="31"/>
                  </a:lnTo>
                  <a:lnTo>
                    <a:pt x="280" y="22"/>
                  </a:lnTo>
                  <a:lnTo>
                    <a:pt x="307" y="14"/>
                  </a:lnTo>
                  <a:lnTo>
                    <a:pt x="334" y="7"/>
                  </a:lnTo>
                  <a:lnTo>
                    <a:pt x="363" y="4"/>
                  </a:lnTo>
                  <a:lnTo>
                    <a:pt x="392" y="1"/>
                  </a:lnTo>
                  <a:lnTo>
                    <a:pt x="422" y="0"/>
                  </a:lnTo>
                  <a:lnTo>
                    <a:pt x="444" y="1"/>
                  </a:lnTo>
                  <a:lnTo>
                    <a:pt x="467" y="2"/>
                  </a:lnTo>
                  <a:lnTo>
                    <a:pt x="489" y="5"/>
                  </a:lnTo>
                  <a:lnTo>
                    <a:pt x="509" y="7"/>
                  </a:lnTo>
                  <a:lnTo>
                    <a:pt x="531" y="11"/>
                  </a:lnTo>
                  <a:lnTo>
                    <a:pt x="550" y="18"/>
                  </a:lnTo>
                  <a:lnTo>
                    <a:pt x="571" y="23"/>
                  </a:lnTo>
                  <a:lnTo>
                    <a:pt x="590" y="31"/>
                  </a:lnTo>
                  <a:lnTo>
                    <a:pt x="608" y="38"/>
                  </a:lnTo>
                  <a:lnTo>
                    <a:pt x="626" y="47"/>
                  </a:lnTo>
                  <a:lnTo>
                    <a:pt x="644" y="58"/>
                  </a:lnTo>
                  <a:lnTo>
                    <a:pt x="662" y="68"/>
                  </a:lnTo>
                  <a:lnTo>
                    <a:pt x="679" y="79"/>
                  </a:lnTo>
                  <a:lnTo>
                    <a:pt x="695" y="92"/>
                  </a:lnTo>
                  <a:lnTo>
                    <a:pt x="710" y="106"/>
                  </a:lnTo>
                  <a:lnTo>
                    <a:pt x="725" y="121"/>
                  </a:lnTo>
                  <a:lnTo>
                    <a:pt x="740" y="136"/>
                  </a:lnTo>
                  <a:lnTo>
                    <a:pt x="754" y="151"/>
                  </a:lnTo>
                  <a:lnTo>
                    <a:pt x="765" y="168"/>
                  </a:lnTo>
                  <a:lnTo>
                    <a:pt x="777" y="185"/>
                  </a:lnTo>
                  <a:lnTo>
                    <a:pt x="788" y="201"/>
                  </a:lnTo>
                  <a:lnTo>
                    <a:pt x="797" y="219"/>
                  </a:lnTo>
                  <a:lnTo>
                    <a:pt x="806" y="237"/>
                  </a:lnTo>
                  <a:lnTo>
                    <a:pt x="814" y="257"/>
                  </a:lnTo>
                  <a:lnTo>
                    <a:pt x="821" y="276"/>
                  </a:lnTo>
                  <a:lnTo>
                    <a:pt x="827" y="295"/>
                  </a:lnTo>
                  <a:lnTo>
                    <a:pt x="832" y="316"/>
                  </a:lnTo>
                  <a:lnTo>
                    <a:pt x="836" y="336"/>
                  </a:lnTo>
                  <a:lnTo>
                    <a:pt x="840" y="358"/>
                  </a:lnTo>
                  <a:lnTo>
                    <a:pt x="842" y="380"/>
                  </a:lnTo>
                  <a:lnTo>
                    <a:pt x="844" y="402"/>
                  </a:lnTo>
                  <a:lnTo>
                    <a:pt x="844" y="425"/>
                  </a:lnTo>
                  <a:lnTo>
                    <a:pt x="844" y="448"/>
                  </a:lnTo>
                  <a:lnTo>
                    <a:pt x="842" y="470"/>
                  </a:lnTo>
                  <a:lnTo>
                    <a:pt x="840" y="492"/>
                  </a:lnTo>
                  <a:lnTo>
                    <a:pt x="836" y="514"/>
                  </a:lnTo>
                  <a:lnTo>
                    <a:pt x="832" y="534"/>
                  </a:lnTo>
                  <a:lnTo>
                    <a:pt x="827" y="555"/>
                  </a:lnTo>
                  <a:lnTo>
                    <a:pt x="821" y="574"/>
                  </a:lnTo>
                  <a:lnTo>
                    <a:pt x="814" y="593"/>
                  </a:lnTo>
                  <a:lnTo>
                    <a:pt x="806" y="613"/>
                  </a:lnTo>
                  <a:lnTo>
                    <a:pt x="797" y="632"/>
                  </a:lnTo>
                  <a:lnTo>
                    <a:pt x="787" y="650"/>
                  </a:lnTo>
                  <a:lnTo>
                    <a:pt x="777" y="667"/>
                  </a:lnTo>
                  <a:lnTo>
                    <a:pt x="765" y="683"/>
                  </a:lnTo>
                  <a:lnTo>
                    <a:pt x="752" y="700"/>
                  </a:lnTo>
                  <a:lnTo>
                    <a:pt x="738" y="717"/>
                  </a:lnTo>
                  <a:lnTo>
                    <a:pt x="724" y="732"/>
                  </a:lnTo>
                  <a:lnTo>
                    <a:pt x="709" y="746"/>
                  </a:lnTo>
                  <a:lnTo>
                    <a:pt x="693" y="761"/>
                  </a:lnTo>
                  <a:lnTo>
                    <a:pt x="678" y="773"/>
                  </a:lnTo>
                  <a:lnTo>
                    <a:pt x="661" y="785"/>
                  </a:lnTo>
                  <a:lnTo>
                    <a:pt x="643" y="797"/>
                  </a:lnTo>
                  <a:lnTo>
                    <a:pt x="626" y="807"/>
                  </a:lnTo>
                  <a:lnTo>
                    <a:pt x="607" y="816"/>
                  </a:lnTo>
                  <a:lnTo>
                    <a:pt x="589" y="823"/>
                  </a:lnTo>
                  <a:lnTo>
                    <a:pt x="570" y="830"/>
                  </a:lnTo>
                  <a:lnTo>
                    <a:pt x="550" y="836"/>
                  </a:lnTo>
                  <a:lnTo>
                    <a:pt x="530" y="841"/>
                  </a:lnTo>
                  <a:lnTo>
                    <a:pt x="509" y="847"/>
                  </a:lnTo>
                  <a:lnTo>
                    <a:pt x="489" y="849"/>
                  </a:lnTo>
                  <a:lnTo>
                    <a:pt x="467" y="852"/>
                  </a:lnTo>
                  <a:lnTo>
                    <a:pt x="445" y="853"/>
                  </a:lnTo>
                  <a:lnTo>
                    <a:pt x="423" y="853"/>
                  </a:lnTo>
                  <a:lnTo>
                    <a:pt x="395" y="853"/>
                  </a:lnTo>
                  <a:lnTo>
                    <a:pt x="368" y="850"/>
                  </a:lnTo>
                  <a:lnTo>
                    <a:pt x="339" y="847"/>
                  </a:lnTo>
                  <a:lnTo>
                    <a:pt x="312" y="841"/>
                  </a:lnTo>
                  <a:lnTo>
                    <a:pt x="287" y="834"/>
                  </a:lnTo>
                  <a:lnTo>
                    <a:pt x="260" y="825"/>
                  </a:lnTo>
                  <a:lnTo>
                    <a:pt x="234" y="815"/>
                  </a:lnTo>
                  <a:lnTo>
                    <a:pt x="208" y="803"/>
                  </a:lnTo>
                  <a:lnTo>
                    <a:pt x="184" y="790"/>
                  </a:lnTo>
                  <a:lnTo>
                    <a:pt x="161" y="775"/>
                  </a:lnTo>
                  <a:lnTo>
                    <a:pt x="139" y="758"/>
                  </a:lnTo>
                  <a:lnTo>
                    <a:pt x="118" y="740"/>
                  </a:lnTo>
                  <a:lnTo>
                    <a:pt x="100" y="721"/>
                  </a:lnTo>
                  <a:lnTo>
                    <a:pt x="83" y="700"/>
                  </a:lnTo>
                  <a:lnTo>
                    <a:pt x="67" y="678"/>
                  </a:lnTo>
                  <a:lnTo>
                    <a:pt x="54" y="654"/>
                  </a:lnTo>
                  <a:lnTo>
                    <a:pt x="41" y="629"/>
                  </a:lnTo>
                  <a:lnTo>
                    <a:pt x="31" y="602"/>
                  </a:lnTo>
                  <a:lnTo>
                    <a:pt x="20" y="574"/>
                  </a:lnTo>
                  <a:lnTo>
                    <a:pt x="14" y="546"/>
                  </a:lnTo>
                  <a:lnTo>
                    <a:pt x="8" y="515"/>
                  </a:lnTo>
                  <a:lnTo>
                    <a:pt x="4" y="483"/>
                  </a:lnTo>
                  <a:lnTo>
                    <a:pt x="1" y="450"/>
                  </a:lnTo>
                  <a:lnTo>
                    <a:pt x="0" y="415"/>
                  </a:lnTo>
                  <a:close/>
                  <a:moveTo>
                    <a:pt x="222" y="426"/>
                  </a:moveTo>
                  <a:lnTo>
                    <a:pt x="222" y="456"/>
                  </a:lnTo>
                  <a:lnTo>
                    <a:pt x="225" y="484"/>
                  </a:lnTo>
                  <a:lnTo>
                    <a:pt x="230" y="510"/>
                  </a:lnTo>
                  <a:lnTo>
                    <a:pt x="237" y="534"/>
                  </a:lnTo>
                  <a:lnTo>
                    <a:pt x="244" y="556"/>
                  </a:lnTo>
                  <a:lnTo>
                    <a:pt x="255" y="577"/>
                  </a:lnTo>
                  <a:lnTo>
                    <a:pt x="260" y="587"/>
                  </a:lnTo>
                  <a:lnTo>
                    <a:pt x="266" y="596"/>
                  </a:lnTo>
                  <a:lnTo>
                    <a:pt x="273" y="605"/>
                  </a:lnTo>
                  <a:lnTo>
                    <a:pt x="280" y="613"/>
                  </a:lnTo>
                  <a:lnTo>
                    <a:pt x="294" y="628"/>
                  </a:lnTo>
                  <a:lnTo>
                    <a:pt x="310" y="641"/>
                  </a:lnTo>
                  <a:lnTo>
                    <a:pt x="327" y="653"/>
                  </a:lnTo>
                  <a:lnTo>
                    <a:pt x="345" y="662"/>
                  </a:lnTo>
                  <a:lnTo>
                    <a:pt x="363" y="668"/>
                  </a:lnTo>
                  <a:lnTo>
                    <a:pt x="382" y="673"/>
                  </a:lnTo>
                  <a:lnTo>
                    <a:pt x="401" y="677"/>
                  </a:lnTo>
                  <a:lnTo>
                    <a:pt x="422" y="677"/>
                  </a:lnTo>
                  <a:lnTo>
                    <a:pt x="442" y="677"/>
                  </a:lnTo>
                  <a:lnTo>
                    <a:pt x="463" y="673"/>
                  </a:lnTo>
                  <a:lnTo>
                    <a:pt x="482" y="668"/>
                  </a:lnTo>
                  <a:lnTo>
                    <a:pt x="500" y="662"/>
                  </a:lnTo>
                  <a:lnTo>
                    <a:pt x="517" y="653"/>
                  </a:lnTo>
                  <a:lnTo>
                    <a:pt x="534" y="641"/>
                  </a:lnTo>
                  <a:lnTo>
                    <a:pt x="549" y="628"/>
                  </a:lnTo>
                  <a:lnTo>
                    <a:pt x="565" y="613"/>
                  </a:lnTo>
                  <a:lnTo>
                    <a:pt x="571" y="605"/>
                  </a:lnTo>
                  <a:lnTo>
                    <a:pt x="577" y="596"/>
                  </a:lnTo>
                  <a:lnTo>
                    <a:pt x="584" y="587"/>
                  </a:lnTo>
                  <a:lnTo>
                    <a:pt x="589" y="577"/>
                  </a:lnTo>
                  <a:lnTo>
                    <a:pt x="599" y="556"/>
                  </a:lnTo>
                  <a:lnTo>
                    <a:pt x="607" y="534"/>
                  </a:lnTo>
                  <a:lnTo>
                    <a:pt x="613" y="510"/>
                  </a:lnTo>
                  <a:lnTo>
                    <a:pt x="617" y="483"/>
                  </a:lnTo>
                  <a:lnTo>
                    <a:pt x="621" y="455"/>
                  </a:lnTo>
                  <a:lnTo>
                    <a:pt x="621" y="425"/>
                  </a:lnTo>
                  <a:lnTo>
                    <a:pt x="621" y="397"/>
                  </a:lnTo>
                  <a:lnTo>
                    <a:pt x="617" y="369"/>
                  </a:lnTo>
                  <a:lnTo>
                    <a:pt x="613" y="343"/>
                  </a:lnTo>
                  <a:lnTo>
                    <a:pt x="607" y="320"/>
                  </a:lnTo>
                  <a:lnTo>
                    <a:pt x="599" y="297"/>
                  </a:lnTo>
                  <a:lnTo>
                    <a:pt x="589" y="276"/>
                  </a:lnTo>
                  <a:lnTo>
                    <a:pt x="577" y="258"/>
                  </a:lnTo>
                  <a:lnTo>
                    <a:pt x="565" y="241"/>
                  </a:lnTo>
                  <a:lnTo>
                    <a:pt x="549" y="226"/>
                  </a:lnTo>
                  <a:lnTo>
                    <a:pt x="534" y="213"/>
                  </a:lnTo>
                  <a:lnTo>
                    <a:pt x="517" y="201"/>
                  </a:lnTo>
                  <a:lnTo>
                    <a:pt x="500" y="192"/>
                  </a:lnTo>
                  <a:lnTo>
                    <a:pt x="482" y="185"/>
                  </a:lnTo>
                  <a:lnTo>
                    <a:pt x="463" y="181"/>
                  </a:lnTo>
                  <a:lnTo>
                    <a:pt x="442" y="177"/>
                  </a:lnTo>
                  <a:lnTo>
                    <a:pt x="422" y="176"/>
                  </a:lnTo>
                  <a:lnTo>
                    <a:pt x="401" y="177"/>
                  </a:lnTo>
                  <a:lnTo>
                    <a:pt x="382" y="181"/>
                  </a:lnTo>
                  <a:lnTo>
                    <a:pt x="363" y="185"/>
                  </a:lnTo>
                  <a:lnTo>
                    <a:pt x="345" y="192"/>
                  </a:lnTo>
                  <a:lnTo>
                    <a:pt x="327" y="201"/>
                  </a:lnTo>
                  <a:lnTo>
                    <a:pt x="310" y="213"/>
                  </a:lnTo>
                  <a:lnTo>
                    <a:pt x="294" y="226"/>
                  </a:lnTo>
                  <a:lnTo>
                    <a:pt x="280" y="241"/>
                  </a:lnTo>
                  <a:lnTo>
                    <a:pt x="273" y="249"/>
                  </a:lnTo>
                  <a:lnTo>
                    <a:pt x="266" y="258"/>
                  </a:lnTo>
                  <a:lnTo>
                    <a:pt x="260" y="267"/>
                  </a:lnTo>
                  <a:lnTo>
                    <a:pt x="255" y="277"/>
                  </a:lnTo>
                  <a:lnTo>
                    <a:pt x="244" y="298"/>
                  </a:lnTo>
                  <a:lnTo>
                    <a:pt x="237" y="320"/>
                  </a:lnTo>
                  <a:lnTo>
                    <a:pt x="230" y="344"/>
                  </a:lnTo>
                  <a:lnTo>
                    <a:pt x="225" y="370"/>
                  </a:lnTo>
                  <a:lnTo>
                    <a:pt x="222" y="398"/>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1" name="Freeform 328">
              <a:extLst>
                <a:ext uri="{FF2B5EF4-FFF2-40B4-BE49-F238E27FC236}">
                  <a16:creationId xmlns:a16="http://schemas.microsoft.com/office/drawing/2014/main" id="{F161D1E1-C455-4AFE-A848-19090BCFF163}"/>
                </a:ext>
              </a:extLst>
            </p:cNvPr>
            <p:cNvSpPr>
              <a:spLocks noEditPoints="1"/>
            </p:cNvSpPr>
            <p:nvPr/>
          </p:nvSpPr>
          <p:spPr bwMode="auto">
            <a:xfrm>
              <a:off x="3583" y="1242"/>
              <a:ext cx="200" cy="287"/>
            </a:xfrm>
            <a:custGeom>
              <a:avLst/>
              <a:gdLst>
                <a:gd name="T0" fmla="*/ 13 w 798"/>
                <a:gd name="T1" fmla="*/ 9 h 1146"/>
                <a:gd name="T2" fmla="*/ 15 w 798"/>
                <a:gd name="T3" fmla="*/ 6 h 1146"/>
                <a:gd name="T4" fmla="*/ 17 w 798"/>
                <a:gd name="T5" fmla="*/ 4 h 1146"/>
                <a:gd name="T6" fmla="*/ 20 w 798"/>
                <a:gd name="T7" fmla="*/ 2 h 1146"/>
                <a:gd name="T8" fmla="*/ 24 w 798"/>
                <a:gd name="T9" fmla="*/ 1 h 1146"/>
                <a:gd name="T10" fmla="*/ 27 w 798"/>
                <a:gd name="T11" fmla="*/ 0 h 1146"/>
                <a:gd name="T12" fmla="*/ 31 w 798"/>
                <a:gd name="T13" fmla="*/ 0 h 1146"/>
                <a:gd name="T14" fmla="*/ 34 w 798"/>
                <a:gd name="T15" fmla="*/ 1 h 1146"/>
                <a:gd name="T16" fmla="*/ 37 w 798"/>
                <a:gd name="T17" fmla="*/ 2 h 1146"/>
                <a:gd name="T18" fmla="*/ 40 w 798"/>
                <a:gd name="T19" fmla="*/ 3 h 1146"/>
                <a:gd name="T20" fmla="*/ 42 w 798"/>
                <a:gd name="T21" fmla="*/ 6 h 1146"/>
                <a:gd name="T22" fmla="*/ 45 w 798"/>
                <a:gd name="T23" fmla="*/ 8 h 1146"/>
                <a:gd name="T24" fmla="*/ 47 w 798"/>
                <a:gd name="T25" fmla="*/ 11 h 1146"/>
                <a:gd name="T26" fmla="*/ 48 w 798"/>
                <a:gd name="T27" fmla="*/ 14 h 1146"/>
                <a:gd name="T28" fmla="*/ 49 w 798"/>
                <a:gd name="T29" fmla="*/ 18 h 1146"/>
                <a:gd name="T30" fmla="*/ 50 w 798"/>
                <a:gd name="T31" fmla="*/ 22 h 1146"/>
                <a:gd name="T32" fmla="*/ 50 w 798"/>
                <a:gd name="T33" fmla="*/ 27 h 1146"/>
                <a:gd name="T34" fmla="*/ 50 w 798"/>
                <a:gd name="T35" fmla="*/ 31 h 1146"/>
                <a:gd name="T36" fmla="*/ 49 w 798"/>
                <a:gd name="T37" fmla="*/ 35 h 1146"/>
                <a:gd name="T38" fmla="*/ 48 w 798"/>
                <a:gd name="T39" fmla="*/ 39 h 1146"/>
                <a:gd name="T40" fmla="*/ 47 w 798"/>
                <a:gd name="T41" fmla="*/ 43 h 1146"/>
                <a:gd name="T42" fmla="*/ 45 w 798"/>
                <a:gd name="T43" fmla="*/ 46 h 1146"/>
                <a:gd name="T44" fmla="*/ 42 w 798"/>
                <a:gd name="T45" fmla="*/ 48 h 1146"/>
                <a:gd name="T46" fmla="*/ 40 w 798"/>
                <a:gd name="T47" fmla="*/ 50 h 1146"/>
                <a:gd name="T48" fmla="*/ 37 w 798"/>
                <a:gd name="T49" fmla="*/ 52 h 1146"/>
                <a:gd name="T50" fmla="*/ 34 w 798"/>
                <a:gd name="T51" fmla="*/ 53 h 1146"/>
                <a:gd name="T52" fmla="*/ 31 w 798"/>
                <a:gd name="T53" fmla="*/ 53 h 1146"/>
                <a:gd name="T54" fmla="*/ 28 w 798"/>
                <a:gd name="T55" fmla="*/ 54 h 1146"/>
                <a:gd name="T56" fmla="*/ 25 w 798"/>
                <a:gd name="T57" fmla="*/ 53 h 1146"/>
                <a:gd name="T58" fmla="*/ 22 w 798"/>
                <a:gd name="T59" fmla="*/ 52 h 1146"/>
                <a:gd name="T60" fmla="*/ 19 w 798"/>
                <a:gd name="T61" fmla="*/ 51 h 1146"/>
                <a:gd name="T62" fmla="*/ 16 w 798"/>
                <a:gd name="T63" fmla="*/ 49 h 1146"/>
                <a:gd name="T64" fmla="*/ 14 w 798"/>
                <a:gd name="T65" fmla="*/ 46 h 1146"/>
                <a:gd name="T66" fmla="*/ 0 w 798"/>
                <a:gd name="T67" fmla="*/ 1 h 1146"/>
                <a:gd name="T68" fmla="*/ 14 w 798"/>
                <a:gd name="T69" fmla="*/ 30 h 1146"/>
                <a:gd name="T70" fmla="*/ 15 w 798"/>
                <a:gd name="T71" fmla="*/ 35 h 1146"/>
                <a:gd name="T72" fmla="*/ 16 w 798"/>
                <a:gd name="T73" fmla="*/ 38 h 1146"/>
                <a:gd name="T74" fmla="*/ 18 w 798"/>
                <a:gd name="T75" fmla="*/ 40 h 1146"/>
                <a:gd name="T76" fmla="*/ 21 w 798"/>
                <a:gd name="T77" fmla="*/ 42 h 1146"/>
                <a:gd name="T78" fmla="*/ 24 w 798"/>
                <a:gd name="T79" fmla="*/ 43 h 1146"/>
                <a:gd name="T80" fmla="*/ 28 w 798"/>
                <a:gd name="T81" fmla="*/ 43 h 1146"/>
                <a:gd name="T82" fmla="*/ 31 w 798"/>
                <a:gd name="T83" fmla="*/ 41 h 1146"/>
                <a:gd name="T84" fmla="*/ 33 w 798"/>
                <a:gd name="T85" fmla="*/ 39 h 1146"/>
                <a:gd name="T86" fmla="*/ 34 w 798"/>
                <a:gd name="T87" fmla="*/ 37 h 1146"/>
                <a:gd name="T88" fmla="*/ 36 w 798"/>
                <a:gd name="T89" fmla="*/ 34 h 1146"/>
                <a:gd name="T90" fmla="*/ 36 w 798"/>
                <a:gd name="T91" fmla="*/ 29 h 1146"/>
                <a:gd name="T92" fmla="*/ 36 w 798"/>
                <a:gd name="T93" fmla="*/ 23 h 1146"/>
                <a:gd name="T94" fmla="*/ 35 w 798"/>
                <a:gd name="T95" fmla="*/ 18 h 1146"/>
                <a:gd name="T96" fmla="*/ 33 w 798"/>
                <a:gd name="T97" fmla="*/ 15 h 1146"/>
                <a:gd name="T98" fmla="*/ 30 w 798"/>
                <a:gd name="T99" fmla="*/ 12 h 1146"/>
                <a:gd name="T100" fmla="*/ 27 w 798"/>
                <a:gd name="T101" fmla="*/ 11 h 1146"/>
                <a:gd name="T102" fmla="*/ 24 w 798"/>
                <a:gd name="T103" fmla="*/ 11 h 1146"/>
                <a:gd name="T104" fmla="*/ 21 w 798"/>
                <a:gd name="T105" fmla="*/ 12 h 1146"/>
                <a:gd name="T106" fmla="*/ 18 w 798"/>
                <a:gd name="T107" fmla="*/ 14 h 1146"/>
                <a:gd name="T108" fmla="*/ 15 w 798"/>
                <a:gd name="T109" fmla="*/ 17 h 1146"/>
                <a:gd name="T110" fmla="*/ 14 w 798"/>
                <a:gd name="T111" fmla="*/ 21 h 1146"/>
                <a:gd name="T112" fmla="*/ 14 w 798"/>
                <a:gd name="T113" fmla="*/ 26 h 114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98"/>
                <a:gd name="T172" fmla="*/ 0 h 1146"/>
                <a:gd name="T173" fmla="*/ 798 w 798"/>
                <a:gd name="T174" fmla="*/ 1146 h 114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98" h="1146">
                  <a:moveTo>
                    <a:pt x="0" y="19"/>
                  </a:moveTo>
                  <a:lnTo>
                    <a:pt x="202" y="19"/>
                  </a:lnTo>
                  <a:lnTo>
                    <a:pt x="202" y="139"/>
                  </a:lnTo>
                  <a:lnTo>
                    <a:pt x="212" y="123"/>
                  </a:lnTo>
                  <a:lnTo>
                    <a:pt x="223" y="109"/>
                  </a:lnTo>
                  <a:lnTo>
                    <a:pt x="236" y="96"/>
                  </a:lnTo>
                  <a:lnTo>
                    <a:pt x="248" y="83"/>
                  </a:lnTo>
                  <a:lnTo>
                    <a:pt x="261" y="70"/>
                  </a:lnTo>
                  <a:lnTo>
                    <a:pt x="277" y="59"/>
                  </a:lnTo>
                  <a:lnTo>
                    <a:pt x="292" y="49"/>
                  </a:lnTo>
                  <a:lnTo>
                    <a:pt x="308" y="38"/>
                  </a:lnTo>
                  <a:lnTo>
                    <a:pt x="324" y="29"/>
                  </a:lnTo>
                  <a:lnTo>
                    <a:pt x="342" y="22"/>
                  </a:lnTo>
                  <a:lnTo>
                    <a:pt x="360" y="15"/>
                  </a:lnTo>
                  <a:lnTo>
                    <a:pt x="378" y="10"/>
                  </a:lnTo>
                  <a:lnTo>
                    <a:pt x="398" y="6"/>
                  </a:lnTo>
                  <a:lnTo>
                    <a:pt x="417" y="2"/>
                  </a:lnTo>
                  <a:lnTo>
                    <a:pt x="436" y="1"/>
                  </a:lnTo>
                  <a:lnTo>
                    <a:pt x="457" y="0"/>
                  </a:lnTo>
                  <a:lnTo>
                    <a:pt x="475" y="1"/>
                  </a:lnTo>
                  <a:lnTo>
                    <a:pt x="492" y="2"/>
                  </a:lnTo>
                  <a:lnTo>
                    <a:pt x="508" y="4"/>
                  </a:lnTo>
                  <a:lnTo>
                    <a:pt x="525" y="7"/>
                  </a:lnTo>
                  <a:lnTo>
                    <a:pt x="542" y="11"/>
                  </a:lnTo>
                  <a:lnTo>
                    <a:pt x="557" y="16"/>
                  </a:lnTo>
                  <a:lnTo>
                    <a:pt x="573" y="22"/>
                  </a:lnTo>
                  <a:lnTo>
                    <a:pt x="588" y="28"/>
                  </a:lnTo>
                  <a:lnTo>
                    <a:pt x="604" y="36"/>
                  </a:lnTo>
                  <a:lnTo>
                    <a:pt x="618" y="43"/>
                  </a:lnTo>
                  <a:lnTo>
                    <a:pt x="632" y="52"/>
                  </a:lnTo>
                  <a:lnTo>
                    <a:pt x="646" y="63"/>
                  </a:lnTo>
                  <a:lnTo>
                    <a:pt x="659" y="74"/>
                  </a:lnTo>
                  <a:lnTo>
                    <a:pt x="673" y="86"/>
                  </a:lnTo>
                  <a:lnTo>
                    <a:pt x="686" y="99"/>
                  </a:lnTo>
                  <a:lnTo>
                    <a:pt x="699" y="112"/>
                  </a:lnTo>
                  <a:lnTo>
                    <a:pt x="710" y="126"/>
                  </a:lnTo>
                  <a:lnTo>
                    <a:pt x="722" y="141"/>
                  </a:lnTo>
                  <a:lnTo>
                    <a:pt x="732" y="157"/>
                  </a:lnTo>
                  <a:lnTo>
                    <a:pt x="741" y="173"/>
                  </a:lnTo>
                  <a:lnTo>
                    <a:pt x="750" y="190"/>
                  </a:lnTo>
                  <a:lnTo>
                    <a:pt x="759" y="208"/>
                  </a:lnTo>
                  <a:lnTo>
                    <a:pt x="766" y="226"/>
                  </a:lnTo>
                  <a:lnTo>
                    <a:pt x="772" y="245"/>
                  </a:lnTo>
                  <a:lnTo>
                    <a:pt x="778" y="264"/>
                  </a:lnTo>
                  <a:lnTo>
                    <a:pt x="784" y="285"/>
                  </a:lnTo>
                  <a:lnTo>
                    <a:pt x="787" y="307"/>
                  </a:lnTo>
                  <a:lnTo>
                    <a:pt x="791" y="329"/>
                  </a:lnTo>
                  <a:lnTo>
                    <a:pt x="794" y="351"/>
                  </a:lnTo>
                  <a:lnTo>
                    <a:pt x="796" y="374"/>
                  </a:lnTo>
                  <a:lnTo>
                    <a:pt x="796" y="398"/>
                  </a:lnTo>
                  <a:lnTo>
                    <a:pt x="798" y="423"/>
                  </a:lnTo>
                  <a:lnTo>
                    <a:pt x="796" y="448"/>
                  </a:lnTo>
                  <a:lnTo>
                    <a:pt x="796" y="473"/>
                  </a:lnTo>
                  <a:lnTo>
                    <a:pt x="794" y="496"/>
                  </a:lnTo>
                  <a:lnTo>
                    <a:pt x="791" y="519"/>
                  </a:lnTo>
                  <a:lnTo>
                    <a:pt x="787" y="541"/>
                  </a:lnTo>
                  <a:lnTo>
                    <a:pt x="784" y="563"/>
                  </a:lnTo>
                  <a:lnTo>
                    <a:pt x="778" y="584"/>
                  </a:lnTo>
                  <a:lnTo>
                    <a:pt x="772" y="604"/>
                  </a:lnTo>
                  <a:lnTo>
                    <a:pt x="766" y="623"/>
                  </a:lnTo>
                  <a:lnTo>
                    <a:pt x="758" y="642"/>
                  </a:lnTo>
                  <a:lnTo>
                    <a:pt x="750" y="660"/>
                  </a:lnTo>
                  <a:lnTo>
                    <a:pt x="741" y="678"/>
                  </a:lnTo>
                  <a:lnTo>
                    <a:pt x="731" y="695"/>
                  </a:lnTo>
                  <a:lnTo>
                    <a:pt x="721" y="710"/>
                  </a:lnTo>
                  <a:lnTo>
                    <a:pt x="709" y="726"/>
                  </a:lnTo>
                  <a:lnTo>
                    <a:pt x="697" y="740"/>
                  </a:lnTo>
                  <a:lnTo>
                    <a:pt x="685" y="754"/>
                  </a:lnTo>
                  <a:lnTo>
                    <a:pt x="672" y="767"/>
                  </a:lnTo>
                  <a:lnTo>
                    <a:pt x="659" y="779"/>
                  </a:lnTo>
                  <a:lnTo>
                    <a:pt x="645" y="790"/>
                  </a:lnTo>
                  <a:lnTo>
                    <a:pt x="631" y="800"/>
                  </a:lnTo>
                  <a:lnTo>
                    <a:pt x="616" y="809"/>
                  </a:lnTo>
                  <a:lnTo>
                    <a:pt x="602" y="818"/>
                  </a:lnTo>
                  <a:lnTo>
                    <a:pt x="587" y="825"/>
                  </a:lnTo>
                  <a:lnTo>
                    <a:pt x="571" y="832"/>
                  </a:lnTo>
                  <a:lnTo>
                    <a:pt x="556" y="838"/>
                  </a:lnTo>
                  <a:lnTo>
                    <a:pt x="540" y="843"/>
                  </a:lnTo>
                  <a:lnTo>
                    <a:pt x="524" y="847"/>
                  </a:lnTo>
                  <a:lnTo>
                    <a:pt x="507" y="849"/>
                  </a:lnTo>
                  <a:lnTo>
                    <a:pt x="490" y="852"/>
                  </a:lnTo>
                  <a:lnTo>
                    <a:pt x="472" y="853"/>
                  </a:lnTo>
                  <a:lnTo>
                    <a:pt x="456" y="853"/>
                  </a:lnTo>
                  <a:lnTo>
                    <a:pt x="439" y="853"/>
                  </a:lnTo>
                  <a:lnTo>
                    <a:pt x="422" y="852"/>
                  </a:lnTo>
                  <a:lnTo>
                    <a:pt x="405" y="850"/>
                  </a:lnTo>
                  <a:lnTo>
                    <a:pt x="390" y="847"/>
                  </a:lnTo>
                  <a:lnTo>
                    <a:pt x="376" y="843"/>
                  </a:lnTo>
                  <a:lnTo>
                    <a:pt x="360" y="839"/>
                  </a:lnTo>
                  <a:lnTo>
                    <a:pt x="346" y="834"/>
                  </a:lnTo>
                  <a:lnTo>
                    <a:pt x="332" y="827"/>
                  </a:lnTo>
                  <a:lnTo>
                    <a:pt x="318" y="820"/>
                  </a:lnTo>
                  <a:lnTo>
                    <a:pt x="304" y="811"/>
                  </a:lnTo>
                  <a:lnTo>
                    <a:pt x="290" y="802"/>
                  </a:lnTo>
                  <a:lnTo>
                    <a:pt x="275" y="790"/>
                  </a:lnTo>
                  <a:lnTo>
                    <a:pt x="261" y="779"/>
                  </a:lnTo>
                  <a:lnTo>
                    <a:pt x="246" y="764"/>
                  </a:lnTo>
                  <a:lnTo>
                    <a:pt x="232" y="750"/>
                  </a:lnTo>
                  <a:lnTo>
                    <a:pt x="216" y="735"/>
                  </a:lnTo>
                  <a:lnTo>
                    <a:pt x="216" y="1146"/>
                  </a:lnTo>
                  <a:lnTo>
                    <a:pt x="0" y="1146"/>
                  </a:lnTo>
                  <a:lnTo>
                    <a:pt x="0" y="19"/>
                  </a:lnTo>
                  <a:close/>
                  <a:moveTo>
                    <a:pt x="214" y="414"/>
                  </a:moveTo>
                  <a:lnTo>
                    <a:pt x="215" y="447"/>
                  </a:lnTo>
                  <a:lnTo>
                    <a:pt x="218" y="478"/>
                  </a:lnTo>
                  <a:lnTo>
                    <a:pt x="221" y="506"/>
                  </a:lnTo>
                  <a:lnTo>
                    <a:pt x="228" y="533"/>
                  </a:lnTo>
                  <a:lnTo>
                    <a:pt x="236" y="557"/>
                  </a:lnTo>
                  <a:lnTo>
                    <a:pt x="245" y="579"/>
                  </a:lnTo>
                  <a:lnTo>
                    <a:pt x="250" y="590"/>
                  </a:lnTo>
                  <a:lnTo>
                    <a:pt x="256" y="599"/>
                  </a:lnTo>
                  <a:lnTo>
                    <a:pt x="263" y="608"/>
                  </a:lnTo>
                  <a:lnTo>
                    <a:pt x="269" y="617"/>
                  </a:lnTo>
                  <a:lnTo>
                    <a:pt x="283" y="632"/>
                  </a:lnTo>
                  <a:lnTo>
                    <a:pt x="297" y="645"/>
                  </a:lnTo>
                  <a:lnTo>
                    <a:pt x="313" y="656"/>
                  </a:lnTo>
                  <a:lnTo>
                    <a:pt x="329" y="665"/>
                  </a:lnTo>
                  <a:lnTo>
                    <a:pt x="346" y="673"/>
                  </a:lnTo>
                  <a:lnTo>
                    <a:pt x="364" y="678"/>
                  </a:lnTo>
                  <a:lnTo>
                    <a:pt x="382" y="681"/>
                  </a:lnTo>
                  <a:lnTo>
                    <a:pt x="402" y="682"/>
                  </a:lnTo>
                  <a:lnTo>
                    <a:pt x="421" y="681"/>
                  </a:lnTo>
                  <a:lnTo>
                    <a:pt x="438" y="678"/>
                  </a:lnTo>
                  <a:lnTo>
                    <a:pt x="454" y="674"/>
                  </a:lnTo>
                  <a:lnTo>
                    <a:pt x="471" y="667"/>
                  </a:lnTo>
                  <a:lnTo>
                    <a:pt x="486" y="659"/>
                  </a:lnTo>
                  <a:lnTo>
                    <a:pt x="501" y="649"/>
                  </a:lnTo>
                  <a:lnTo>
                    <a:pt x="515" y="636"/>
                  </a:lnTo>
                  <a:lnTo>
                    <a:pt x="528" y="622"/>
                  </a:lnTo>
                  <a:lnTo>
                    <a:pt x="533" y="614"/>
                  </a:lnTo>
                  <a:lnTo>
                    <a:pt x="539" y="605"/>
                  </a:lnTo>
                  <a:lnTo>
                    <a:pt x="544" y="596"/>
                  </a:lnTo>
                  <a:lnTo>
                    <a:pt x="549" y="587"/>
                  </a:lnTo>
                  <a:lnTo>
                    <a:pt x="557" y="566"/>
                  </a:lnTo>
                  <a:lnTo>
                    <a:pt x="565" y="542"/>
                  </a:lnTo>
                  <a:lnTo>
                    <a:pt x="570" y="516"/>
                  </a:lnTo>
                  <a:lnTo>
                    <a:pt x="574" y="488"/>
                  </a:lnTo>
                  <a:lnTo>
                    <a:pt x="576" y="457"/>
                  </a:lnTo>
                  <a:lnTo>
                    <a:pt x="578" y="424"/>
                  </a:lnTo>
                  <a:lnTo>
                    <a:pt x="576" y="393"/>
                  </a:lnTo>
                  <a:lnTo>
                    <a:pt x="574" y="363"/>
                  </a:lnTo>
                  <a:lnTo>
                    <a:pt x="570" y="336"/>
                  </a:lnTo>
                  <a:lnTo>
                    <a:pt x="565" y="312"/>
                  </a:lnTo>
                  <a:lnTo>
                    <a:pt x="557" y="289"/>
                  </a:lnTo>
                  <a:lnTo>
                    <a:pt x="548" y="268"/>
                  </a:lnTo>
                  <a:lnTo>
                    <a:pt x="538" y="250"/>
                  </a:lnTo>
                  <a:lnTo>
                    <a:pt x="526" y="234"/>
                  </a:lnTo>
                  <a:lnTo>
                    <a:pt x="512" y="218"/>
                  </a:lnTo>
                  <a:lnTo>
                    <a:pt x="498" y="207"/>
                  </a:lnTo>
                  <a:lnTo>
                    <a:pt x="484" y="195"/>
                  </a:lnTo>
                  <a:lnTo>
                    <a:pt x="468" y="186"/>
                  </a:lnTo>
                  <a:lnTo>
                    <a:pt x="452" y="180"/>
                  </a:lnTo>
                  <a:lnTo>
                    <a:pt x="435" y="175"/>
                  </a:lnTo>
                  <a:lnTo>
                    <a:pt x="417" y="172"/>
                  </a:lnTo>
                  <a:lnTo>
                    <a:pt x="398" y="171"/>
                  </a:lnTo>
                  <a:lnTo>
                    <a:pt x="378" y="172"/>
                  </a:lnTo>
                  <a:lnTo>
                    <a:pt x="360" y="175"/>
                  </a:lnTo>
                  <a:lnTo>
                    <a:pt x="342" y="180"/>
                  </a:lnTo>
                  <a:lnTo>
                    <a:pt x="326" y="186"/>
                  </a:lnTo>
                  <a:lnTo>
                    <a:pt x="309" y="195"/>
                  </a:lnTo>
                  <a:lnTo>
                    <a:pt x="295" y="205"/>
                  </a:lnTo>
                  <a:lnTo>
                    <a:pt x="279" y="218"/>
                  </a:lnTo>
                  <a:lnTo>
                    <a:pt x="266" y="232"/>
                  </a:lnTo>
                  <a:lnTo>
                    <a:pt x="254" y="248"/>
                  </a:lnTo>
                  <a:lnTo>
                    <a:pt x="243" y="266"/>
                  </a:lnTo>
                  <a:lnTo>
                    <a:pt x="234" y="286"/>
                  </a:lnTo>
                  <a:lnTo>
                    <a:pt x="227" y="308"/>
                  </a:lnTo>
                  <a:lnTo>
                    <a:pt x="221" y="331"/>
                  </a:lnTo>
                  <a:lnTo>
                    <a:pt x="218" y="357"/>
                  </a:lnTo>
                  <a:lnTo>
                    <a:pt x="215" y="384"/>
                  </a:lnTo>
                  <a:lnTo>
                    <a:pt x="214" y="414"/>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2" name="Freeform 329">
              <a:extLst>
                <a:ext uri="{FF2B5EF4-FFF2-40B4-BE49-F238E27FC236}">
                  <a16:creationId xmlns:a16="http://schemas.microsoft.com/office/drawing/2014/main" id="{1A72EAEF-0453-46C1-AC41-54C510B8B999}"/>
                </a:ext>
              </a:extLst>
            </p:cNvPr>
            <p:cNvSpPr>
              <a:spLocks noEditPoints="1"/>
            </p:cNvSpPr>
            <p:nvPr/>
          </p:nvSpPr>
          <p:spPr bwMode="auto">
            <a:xfrm>
              <a:off x="3813" y="1242"/>
              <a:ext cx="211" cy="213"/>
            </a:xfrm>
            <a:custGeom>
              <a:avLst/>
              <a:gdLst>
                <a:gd name="T0" fmla="*/ 0 w 844"/>
                <a:gd name="T1" fmla="*/ 22 h 853"/>
                <a:gd name="T2" fmla="*/ 1 w 844"/>
                <a:gd name="T3" fmla="*/ 18 h 853"/>
                <a:gd name="T4" fmla="*/ 4 w 844"/>
                <a:gd name="T5" fmla="*/ 13 h 853"/>
                <a:gd name="T6" fmla="*/ 6 w 844"/>
                <a:gd name="T7" fmla="*/ 9 h 853"/>
                <a:gd name="T8" fmla="*/ 10 w 844"/>
                <a:gd name="T9" fmla="*/ 5 h 853"/>
                <a:gd name="T10" fmla="*/ 14 w 844"/>
                <a:gd name="T11" fmla="*/ 2 h 853"/>
                <a:gd name="T12" fmla="*/ 19 w 844"/>
                <a:gd name="T13" fmla="*/ 1 h 853"/>
                <a:gd name="T14" fmla="*/ 25 w 844"/>
                <a:gd name="T15" fmla="*/ 0 h 853"/>
                <a:gd name="T16" fmla="*/ 29 w 844"/>
                <a:gd name="T17" fmla="*/ 0 h 853"/>
                <a:gd name="T18" fmla="*/ 33 w 844"/>
                <a:gd name="T19" fmla="*/ 1 h 853"/>
                <a:gd name="T20" fmla="*/ 37 w 844"/>
                <a:gd name="T21" fmla="*/ 2 h 853"/>
                <a:gd name="T22" fmla="*/ 40 w 844"/>
                <a:gd name="T23" fmla="*/ 3 h 853"/>
                <a:gd name="T24" fmla="*/ 44 w 844"/>
                <a:gd name="T25" fmla="*/ 6 h 853"/>
                <a:gd name="T26" fmla="*/ 46 w 844"/>
                <a:gd name="T27" fmla="*/ 8 h 853"/>
                <a:gd name="T28" fmla="*/ 49 w 844"/>
                <a:gd name="T29" fmla="*/ 11 h 853"/>
                <a:gd name="T30" fmla="*/ 51 w 844"/>
                <a:gd name="T31" fmla="*/ 15 h 853"/>
                <a:gd name="T32" fmla="*/ 52 w 844"/>
                <a:gd name="T33" fmla="*/ 18 h 853"/>
                <a:gd name="T34" fmla="*/ 53 w 844"/>
                <a:gd name="T35" fmla="*/ 22 h 853"/>
                <a:gd name="T36" fmla="*/ 53 w 844"/>
                <a:gd name="T37" fmla="*/ 26 h 853"/>
                <a:gd name="T38" fmla="*/ 53 w 844"/>
                <a:gd name="T39" fmla="*/ 31 h 853"/>
                <a:gd name="T40" fmla="*/ 52 w 844"/>
                <a:gd name="T41" fmla="*/ 35 h 853"/>
                <a:gd name="T42" fmla="*/ 51 w 844"/>
                <a:gd name="T43" fmla="*/ 38 h 853"/>
                <a:gd name="T44" fmla="*/ 49 w 844"/>
                <a:gd name="T45" fmla="*/ 42 h 853"/>
                <a:gd name="T46" fmla="*/ 46 w 844"/>
                <a:gd name="T47" fmla="*/ 45 h 853"/>
                <a:gd name="T48" fmla="*/ 43 w 844"/>
                <a:gd name="T49" fmla="*/ 47 h 853"/>
                <a:gd name="T50" fmla="*/ 40 w 844"/>
                <a:gd name="T51" fmla="*/ 50 h 853"/>
                <a:gd name="T52" fmla="*/ 37 w 844"/>
                <a:gd name="T53" fmla="*/ 51 h 853"/>
                <a:gd name="T54" fmla="*/ 33 w 844"/>
                <a:gd name="T55" fmla="*/ 52 h 853"/>
                <a:gd name="T56" fmla="*/ 29 w 844"/>
                <a:gd name="T57" fmla="*/ 53 h 853"/>
                <a:gd name="T58" fmla="*/ 25 w 844"/>
                <a:gd name="T59" fmla="*/ 53 h 853"/>
                <a:gd name="T60" fmla="*/ 20 w 844"/>
                <a:gd name="T61" fmla="*/ 52 h 853"/>
                <a:gd name="T62" fmla="*/ 15 w 844"/>
                <a:gd name="T63" fmla="*/ 51 h 853"/>
                <a:gd name="T64" fmla="*/ 10 w 844"/>
                <a:gd name="T65" fmla="*/ 48 h 853"/>
                <a:gd name="T66" fmla="*/ 6 w 844"/>
                <a:gd name="T67" fmla="*/ 45 h 853"/>
                <a:gd name="T68" fmla="*/ 4 w 844"/>
                <a:gd name="T69" fmla="*/ 41 h 853"/>
                <a:gd name="T70" fmla="*/ 1 w 844"/>
                <a:gd name="T71" fmla="*/ 36 h 853"/>
                <a:gd name="T72" fmla="*/ 0 w 844"/>
                <a:gd name="T73" fmla="*/ 30 h 853"/>
                <a:gd name="T74" fmla="*/ 14 w 844"/>
                <a:gd name="T75" fmla="*/ 26 h 853"/>
                <a:gd name="T76" fmla="*/ 15 w 844"/>
                <a:gd name="T77" fmla="*/ 32 h 853"/>
                <a:gd name="T78" fmla="*/ 16 w 844"/>
                <a:gd name="T79" fmla="*/ 36 h 853"/>
                <a:gd name="T80" fmla="*/ 17 w 844"/>
                <a:gd name="T81" fmla="*/ 38 h 853"/>
                <a:gd name="T82" fmla="*/ 20 w 844"/>
                <a:gd name="T83" fmla="*/ 40 h 853"/>
                <a:gd name="T84" fmla="*/ 23 w 844"/>
                <a:gd name="T85" fmla="*/ 42 h 853"/>
                <a:gd name="T86" fmla="*/ 27 w 844"/>
                <a:gd name="T87" fmla="*/ 42 h 853"/>
                <a:gd name="T88" fmla="*/ 30 w 844"/>
                <a:gd name="T89" fmla="*/ 42 h 853"/>
                <a:gd name="T90" fmla="*/ 34 w 844"/>
                <a:gd name="T91" fmla="*/ 40 h 853"/>
                <a:gd name="T92" fmla="*/ 36 w 844"/>
                <a:gd name="T93" fmla="*/ 38 h 853"/>
                <a:gd name="T94" fmla="*/ 37 w 844"/>
                <a:gd name="T95" fmla="*/ 36 h 853"/>
                <a:gd name="T96" fmla="*/ 38 w 844"/>
                <a:gd name="T97" fmla="*/ 32 h 853"/>
                <a:gd name="T98" fmla="*/ 39 w 844"/>
                <a:gd name="T99" fmla="*/ 26 h 853"/>
                <a:gd name="T100" fmla="*/ 38 w 844"/>
                <a:gd name="T101" fmla="*/ 21 h 853"/>
                <a:gd name="T102" fmla="*/ 37 w 844"/>
                <a:gd name="T103" fmla="*/ 17 h 853"/>
                <a:gd name="T104" fmla="*/ 34 w 844"/>
                <a:gd name="T105" fmla="*/ 14 h 853"/>
                <a:gd name="T106" fmla="*/ 31 w 844"/>
                <a:gd name="T107" fmla="*/ 12 h 853"/>
                <a:gd name="T108" fmla="*/ 28 w 844"/>
                <a:gd name="T109" fmla="*/ 11 h 853"/>
                <a:gd name="T110" fmla="*/ 24 w 844"/>
                <a:gd name="T111" fmla="*/ 11 h 853"/>
                <a:gd name="T112" fmla="*/ 21 w 844"/>
                <a:gd name="T113" fmla="*/ 12 h 853"/>
                <a:gd name="T114" fmla="*/ 18 w 844"/>
                <a:gd name="T115" fmla="*/ 15 h 853"/>
                <a:gd name="T116" fmla="*/ 16 w 844"/>
                <a:gd name="T117" fmla="*/ 17 h 853"/>
                <a:gd name="T118" fmla="*/ 15 w 844"/>
                <a:gd name="T119" fmla="*/ 20 h 853"/>
                <a:gd name="T120" fmla="*/ 14 w 844"/>
                <a:gd name="T121" fmla="*/ 25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1" y="389"/>
                  </a:lnTo>
                  <a:lnTo>
                    <a:pt x="4" y="362"/>
                  </a:lnTo>
                  <a:lnTo>
                    <a:pt x="7" y="335"/>
                  </a:lnTo>
                  <a:lnTo>
                    <a:pt x="14" y="309"/>
                  </a:lnTo>
                  <a:lnTo>
                    <a:pt x="20" y="284"/>
                  </a:lnTo>
                  <a:lnTo>
                    <a:pt x="31" y="258"/>
                  </a:lnTo>
                  <a:lnTo>
                    <a:pt x="41" y="232"/>
                  </a:lnTo>
                  <a:lnTo>
                    <a:pt x="54" y="207"/>
                  </a:lnTo>
                  <a:lnTo>
                    <a:pt x="67" y="182"/>
                  </a:lnTo>
                  <a:lnTo>
                    <a:pt x="82" y="159"/>
                  </a:lnTo>
                  <a:lnTo>
                    <a:pt x="99" y="139"/>
                  </a:lnTo>
                  <a:lnTo>
                    <a:pt x="117" y="118"/>
                  </a:lnTo>
                  <a:lnTo>
                    <a:pt x="137" y="100"/>
                  </a:lnTo>
                  <a:lnTo>
                    <a:pt x="158" y="83"/>
                  </a:lnTo>
                  <a:lnTo>
                    <a:pt x="180" y="68"/>
                  </a:lnTo>
                  <a:lnTo>
                    <a:pt x="204" y="54"/>
                  </a:lnTo>
                  <a:lnTo>
                    <a:pt x="229" y="41"/>
                  </a:lnTo>
                  <a:lnTo>
                    <a:pt x="253" y="31"/>
                  </a:lnTo>
                  <a:lnTo>
                    <a:pt x="280" y="22"/>
                  </a:lnTo>
                  <a:lnTo>
                    <a:pt x="307" y="14"/>
                  </a:lnTo>
                  <a:lnTo>
                    <a:pt x="334" y="7"/>
                  </a:lnTo>
                  <a:lnTo>
                    <a:pt x="362" y="4"/>
                  </a:lnTo>
                  <a:lnTo>
                    <a:pt x="392" y="1"/>
                  </a:lnTo>
                  <a:lnTo>
                    <a:pt x="422" y="0"/>
                  </a:lnTo>
                  <a:lnTo>
                    <a:pt x="444" y="1"/>
                  </a:lnTo>
                  <a:lnTo>
                    <a:pt x="467" y="2"/>
                  </a:lnTo>
                  <a:lnTo>
                    <a:pt x="489" y="5"/>
                  </a:lnTo>
                  <a:lnTo>
                    <a:pt x="509" y="7"/>
                  </a:lnTo>
                  <a:lnTo>
                    <a:pt x="531" y="11"/>
                  </a:lnTo>
                  <a:lnTo>
                    <a:pt x="550" y="18"/>
                  </a:lnTo>
                  <a:lnTo>
                    <a:pt x="571" y="23"/>
                  </a:lnTo>
                  <a:lnTo>
                    <a:pt x="590" y="31"/>
                  </a:lnTo>
                  <a:lnTo>
                    <a:pt x="608" y="38"/>
                  </a:lnTo>
                  <a:lnTo>
                    <a:pt x="626" y="47"/>
                  </a:lnTo>
                  <a:lnTo>
                    <a:pt x="644" y="58"/>
                  </a:lnTo>
                  <a:lnTo>
                    <a:pt x="662" y="68"/>
                  </a:lnTo>
                  <a:lnTo>
                    <a:pt x="679" y="79"/>
                  </a:lnTo>
                  <a:lnTo>
                    <a:pt x="694" y="92"/>
                  </a:lnTo>
                  <a:lnTo>
                    <a:pt x="710" y="106"/>
                  </a:lnTo>
                  <a:lnTo>
                    <a:pt x="725" y="121"/>
                  </a:lnTo>
                  <a:lnTo>
                    <a:pt x="739" y="136"/>
                  </a:lnTo>
                  <a:lnTo>
                    <a:pt x="754" y="151"/>
                  </a:lnTo>
                  <a:lnTo>
                    <a:pt x="765" y="168"/>
                  </a:lnTo>
                  <a:lnTo>
                    <a:pt x="777" y="185"/>
                  </a:lnTo>
                  <a:lnTo>
                    <a:pt x="788" y="201"/>
                  </a:lnTo>
                  <a:lnTo>
                    <a:pt x="797" y="219"/>
                  </a:lnTo>
                  <a:lnTo>
                    <a:pt x="806" y="237"/>
                  </a:lnTo>
                  <a:lnTo>
                    <a:pt x="814" y="257"/>
                  </a:lnTo>
                  <a:lnTo>
                    <a:pt x="820" y="276"/>
                  </a:lnTo>
                  <a:lnTo>
                    <a:pt x="827" y="295"/>
                  </a:lnTo>
                  <a:lnTo>
                    <a:pt x="832" y="316"/>
                  </a:lnTo>
                  <a:lnTo>
                    <a:pt x="836" y="336"/>
                  </a:lnTo>
                  <a:lnTo>
                    <a:pt x="840" y="358"/>
                  </a:lnTo>
                  <a:lnTo>
                    <a:pt x="842" y="380"/>
                  </a:lnTo>
                  <a:lnTo>
                    <a:pt x="844" y="402"/>
                  </a:lnTo>
                  <a:lnTo>
                    <a:pt x="844" y="425"/>
                  </a:lnTo>
                  <a:lnTo>
                    <a:pt x="844" y="448"/>
                  </a:lnTo>
                  <a:lnTo>
                    <a:pt x="842" y="470"/>
                  </a:lnTo>
                  <a:lnTo>
                    <a:pt x="840" y="492"/>
                  </a:lnTo>
                  <a:lnTo>
                    <a:pt x="836" y="514"/>
                  </a:lnTo>
                  <a:lnTo>
                    <a:pt x="832" y="534"/>
                  </a:lnTo>
                  <a:lnTo>
                    <a:pt x="827" y="555"/>
                  </a:lnTo>
                  <a:lnTo>
                    <a:pt x="820" y="574"/>
                  </a:lnTo>
                  <a:lnTo>
                    <a:pt x="814" y="593"/>
                  </a:lnTo>
                  <a:lnTo>
                    <a:pt x="806" y="613"/>
                  </a:lnTo>
                  <a:lnTo>
                    <a:pt x="797" y="632"/>
                  </a:lnTo>
                  <a:lnTo>
                    <a:pt x="787" y="650"/>
                  </a:lnTo>
                  <a:lnTo>
                    <a:pt x="777" y="667"/>
                  </a:lnTo>
                  <a:lnTo>
                    <a:pt x="765" y="683"/>
                  </a:lnTo>
                  <a:lnTo>
                    <a:pt x="752" y="700"/>
                  </a:lnTo>
                  <a:lnTo>
                    <a:pt x="738" y="717"/>
                  </a:lnTo>
                  <a:lnTo>
                    <a:pt x="724" y="732"/>
                  </a:lnTo>
                  <a:lnTo>
                    <a:pt x="709" y="746"/>
                  </a:lnTo>
                  <a:lnTo>
                    <a:pt x="693" y="761"/>
                  </a:lnTo>
                  <a:lnTo>
                    <a:pt x="678" y="773"/>
                  </a:lnTo>
                  <a:lnTo>
                    <a:pt x="661" y="785"/>
                  </a:lnTo>
                  <a:lnTo>
                    <a:pt x="643" y="797"/>
                  </a:lnTo>
                  <a:lnTo>
                    <a:pt x="626" y="807"/>
                  </a:lnTo>
                  <a:lnTo>
                    <a:pt x="607" y="816"/>
                  </a:lnTo>
                  <a:lnTo>
                    <a:pt x="589" y="823"/>
                  </a:lnTo>
                  <a:lnTo>
                    <a:pt x="570" y="830"/>
                  </a:lnTo>
                  <a:lnTo>
                    <a:pt x="550" y="836"/>
                  </a:lnTo>
                  <a:lnTo>
                    <a:pt x="530" y="841"/>
                  </a:lnTo>
                  <a:lnTo>
                    <a:pt x="509" y="847"/>
                  </a:lnTo>
                  <a:lnTo>
                    <a:pt x="489" y="849"/>
                  </a:lnTo>
                  <a:lnTo>
                    <a:pt x="467" y="852"/>
                  </a:lnTo>
                  <a:lnTo>
                    <a:pt x="445" y="853"/>
                  </a:lnTo>
                  <a:lnTo>
                    <a:pt x="423" y="853"/>
                  </a:lnTo>
                  <a:lnTo>
                    <a:pt x="395" y="853"/>
                  </a:lnTo>
                  <a:lnTo>
                    <a:pt x="368" y="850"/>
                  </a:lnTo>
                  <a:lnTo>
                    <a:pt x="339" y="847"/>
                  </a:lnTo>
                  <a:lnTo>
                    <a:pt x="312" y="841"/>
                  </a:lnTo>
                  <a:lnTo>
                    <a:pt x="287" y="834"/>
                  </a:lnTo>
                  <a:lnTo>
                    <a:pt x="260" y="825"/>
                  </a:lnTo>
                  <a:lnTo>
                    <a:pt x="234" y="815"/>
                  </a:lnTo>
                  <a:lnTo>
                    <a:pt x="208" y="803"/>
                  </a:lnTo>
                  <a:lnTo>
                    <a:pt x="184" y="790"/>
                  </a:lnTo>
                  <a:lnTo>
                    <a:pt x="161" y="775"/>
                  </a:lnTo>
                  <a:lnTo>
                    <a:pt x="139" y="758"/>
                  </a:lnTo>
                  <a:lnTo>
                    <a:pt x="118" y="740"/>
                  </a:lnTo>
                  <a:lnTo>
                    <a:pt x="100" y="721"/>
                  </a:lnTo>
                  <a:lnTo>
                    <a:pt x="83" y="700"/>
                  </a:lnTo>
                  <a:lnTo>
                    <a:pt x="67" y="678"/>
                  </a:lnTo>
                  <a:lnTo>
                    <a:pt x="54" y="654"/>
                  </a:lnTo>
                  <a:lnTo>
                    <a:pt x="41" y="629"/>
                  </a:lnTo>
                  <a:lnTo>
                    <a:pt x="31" y="602"/>
                  </a:lnTo>
                  <a:lnTo>
                    <a:pt x="20" y="574"/>
                  </a:lnTo>
                  <a:lnTo>
                    <a:pt x="14" y="546"/>
                  </a:lnTo>
                  <a:lnTo>
                    <a:pt x="7" y="515"/>
                  </a:lnTo>
                  <a:lnTo>
                    <a:pt x="4" y="483"/>
                  </a:lnTo>
                  <a:lnTo>
                    <a:pt x="1" y="450"/>
                  </a:lnTo>
                  <a:lnTo>
                    <a:pt x="0" y="415"/>
                  </a:lnTo>
                  <a:close/>
                  <a:moveTo>
                    <a:pt x="222" y="426"/>
                  </a:moveTo>
                  <a:lnTo>
                    <a:pt x="222" y="456"/>
                  </a:lnTo>
                  <a:lnTo>
                    <a:pt x="225" y="484"/>
                  </a:lnTo>
                  <a:lnTo>
                    <a:pt x="230" y="510"/>
                  </a:lnTo>
                  <a:lnTo>
                    <a:pt x="236" y="534"/>
                  </a:lnTo>
                  <a:lnTo>
                    <a:pt x="244" y="556"/>
                  </a:lnTo>
                  <a:lnTo>
                    <a:pt x="254" y="577"/>
                  </a:lnTo>
                  <a:lnTo>
                    <a:pt x="260" y="587"/>
                  </a:lnTo>
                  <a:lnTo>
                    <a:pt x="266" y="596"/>
                  </a:lnTo>
                  <a:lnTo>
                    <a:pt x="272" y="605"/>
                  </a:lnTo>
                  <a:lnTo>
                    <a:pt x="280" y="613"/>
                  </a:lnTo>
                  <a:lnTo>
                    <a:pt x="294" y="628"/>
                  </a:lnTo>
                  <a:lnTo>
                    <a:pt x="310" y="641"/>
                  </a:lnTo>
                  <a:lnTo>
                    <a:pt x="326" y="653"/>
                  </a:lnTo>
                  <a:lnTo>
                    <a:pt x="344" y="662"/>
                  </a:lnTo>
                  <a:lnTo>
                    <a:pt x="362" y="668"/>
                  </a:lnTo>
                  <a:lnTo>
                    <a:pt x="382" y="673"/>
                  </a:lnTo>
                  <a:lnTo>
                    <a:pt x="401" y="677"/>
                  </a:lnTo>
                  <a:lnTo>
                    <a:pt x="422" y="677"/>
                  </a:lnTo>
                  <a:lnTo>
                    <a:pt x="442" y="677"/>
                  </a:lnTo>
                  <a:lnTo>
                    <a:pt x="463" y="673"/>
                  </a:lnTo>
                  <a:lnTo>
                    <a:pt x="482" y="668"/>
                  </a:lnTo>
                  <a:lnTo>
                    <a:pt x="500" y="662"/>
                  </a:lnTo>
                  <a:lnTo>
                    <a:pt x="517" y="653"/>
                  </a:lnTo>
                  <a:lnTo>
                    <a:pt x="534" y="641"/>
                  </a:lnTo>
                  <a:lnTo>
                    <a:pt x="549" y="628"/>
                  </a:lnTo>
                  <a:lnTo>
                    <a:pt x="564" y="613"/>
                  </a:lnTo>
                  <a:lnTo>
                    <a:pt x="571" y="605"/>
                  </a:lnTo>
                  <a:lnTo>
                    <a:pt x="577" y="596"/>
                  </a:lnTo>
                  <a:lnTo>
                    <a:pt x="584" y="587"/>
                  </a:lnTo>
                  <a:lnTo>
                    <a:pt x="589" y="577"/>
                  </a:lnTo>
                  <a:lnTo>
                    <a:pt x="599" y="556"/>
                  </a:lnTo>
                  <a:lnTo>
                    <a:pt x="607" y="534"/>
                  </a:lnTo>
                  <a:lnTo>
                    <a:pt x="613" y="510"/>
                  </a:lnTo>
                  <a:lnTo>
                    <a:pt x="617" y="483"/>
                  </a:lnTo>
                  <a:lnTo>
                    <a:pt x="621" y="455"/>
                  </a:lnTo>
                  <a:lnTo>
                    <a:pt x="621" y="425"/>
                  </a:lnTo>
                  <a:lnTo>
                    <a:pt x="621" y="397"/>
                  </a:lnTo>
                  <a:lnTo>
                    <a:pt x="617" y="369"/>
                  </a:lnTo>
                  <a:lnTo>
                    <a:pt x="613" y="343"/>
                  </a:lnTo>
                  <a:lnTo>
                    <a:pt x="607" y="320"/>
                  </a:lnTo>
                  <a:lnTo>
                    <a:pt x="599" y="297"/>
                  </a:lnTo>
                  <a:lnTo>
                    <a:pt x="589" y="276"/>
                  </a:lnTo>
                  <a:lnTo>
                    <a:pt x="577" y="258"/>
                  </a:lnTo>
                  <a:lnTo>
                    <a:pt x="564" y="241"/>
                  </a:lnTo>
                  <a:lnTo>
                    <a:pt x="549" y="226"/>
                  </a:lnTo>
                  <a:lnTo>
                    <a:pt x="534" y="213"/>
                  </a:lnTo>
                  <a:lnTo>
                    <a:pt x="517" y="201"/>
                  </a:lnTo>
                  <a:lnTo>
                    <a:pt x="500" y="192"/>
                  </a:lnTo>
                  <a:lnTo>
                    <a:pt x="482" y="185"/>
                  </a:lnTo>
                  <a:lnTo>
                    <a:pt x="463" y="181"/>
                  </a:lnTo>
                  <a:lnTo>
                    <a:pt x="442" y="177"/>
                  </a:lnTo>
                  <a:lnTo>
                    <a:pt x="422" y="176"/>
                  </a:lnTo>
                  <a:lnTo>
                    <a:pt x="401" y="177"/>
                  </a:lnTo>
                  <a:lnTo>
                    <a:pt x="382" y="181"/>
                  </a:lnTo>
                  <a:lnTo>
                    <a:pt x="362" y="185"/>
                  </a:lnTo>
                  <a:lnTo>
                    <a:pt x="344" y="192"/>
                  </a:lnTo>
                  <a:lnTo>
                    <a:pt x="326" y="201"/>
                  </a:lnTo>
                  <a:lnTo>
                    <a:pt x="310" y="213"/>
                  </a:lnTo>
                  <a:lnTo>
                    <a:pt x="294" y="226"/>
                  </a:lnTo>
                  <a:lnTo>
                    <a:pt x="280" y="241"/>
                  </a:lnTo>
                  <a:lnTo>
                    <a:pt x="272" y="249"/>
                  </a:lnTo>
                  <a:lnTo>
                    <a:pt x="266" y="258"/>
                  </a:lnTo>
                  <a:lnTo>
                    <a:pt x="260" y="267"/>
                  </a:lnTo>
                  <a:lnTo>
                    <a:pt x="254" y="277"/>
                  </a:lnTo>
                  <a:lnTo>
                    <a:pt x="244" y="298"/>
                  </a:lnTo>
                  <a:lnTo>
                    <a:pt x="236" y="320"/>
                  </a:lnTo>
                  <a:lnTo>
                    <a:pt x="230" y="344"/>
                  </a:lnTo>
                  <a:lnTo>
                    <a:pt x="225" y="370"/>
                  </a:lnTo>
                  <a:lnTo>
                    <a:pt x="222" y="398"/>
                  </a:lnTo>
                  <a:lnTo>
                    <a:pt x="222"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3" name="Freeform 330">
              <a:extLst>
                <a:ext uri="{FF2B5EF4-FFF2-40B4-BE49-F238E27FC236}">
                  <a16:creationId xmlns:a16="http://schemas.microsoft.com/office/drawing/2014/main" id="{BD4EF8DF-FB54-4B1C-8901-164FDB1FFE47}"/>
                </a:ext>
              </a:extLst>
            </p:cNvPr>
            <p:cNvSpPr>
              <a:spLocks/>
            </p:cNvSpPr>
            <p:nvPr/>
          </p:nvSpPr>
          <p:spPr bwMode="auto">
            <a:xfrm>
              <a:off x="4062" y="1242"/>
              <a:ext cx="301" cy="209"/>
            </a:xfrm>
            <a:custGeom>
              <a:avLst/>
              <a:gdLst>
                <a:gd name="T0" fmla="*/ 13 w 1203"/>
                <a:gd name="T1" fmla="*/ 8 h 835"/>
                <a:gd name="T2" fmla="*/ 15 w 1203"/>
                <a:gd name="T3" fmla="*/ 6 h 835"/>
                <a:gd name="T4" fmla="*/ 18 w 1203"/>
                <a:gd name="T5" fmla="*/ 3 h 835"/>
                <a:gd name="T6" fmla="*/ 21 w 1203"/>
                <a:gd name="T7" fmla="*/ 2 h 835"/>
                <a:gd name="T8" fmla="*/ 24 w 1203"/>
                <a:gd name="T9" fmla="*/ 1 h 835"/>
                <a:gd name="T10" fmla="*/ 27 w 1203"/>
                <a:gd name="T11" fmla="*/ 0 h 835"/>
                <a:gd name="T12" fmla="*/ 31 w 1203"/>
                <a:gd name="T13" fmla="*/ 0 h 835"/>
                <a:gd name="T14" fmla="*/ 34 w 1203"/>
                <a:gd name="T15" fmla="*/ 1 h 835"/>
                <a:gd name="T16" fmla="*/ 37 w 1203"/>
                <a:gd name="T17" fmla="*/ 2 h 835"/>
                <a:gd name="T18" fmla="*/ 40 w 1203"/>
                <a:gd name="T19" fmla="*/ 4 h 835"/>
                <a:gd name="T20" fmla="*/ 42 w 1203"/>
                <a:gd name="T21" fmla="*/ 6 h 835"/>
                <a:gd name="T22" fmla="*/ 44 w 1203"/>
                <a:gd name="T23" fmla="*/ 7 h 835"/>
                <a:gd name="T24" fmla="*/ 46 w 1203"/>
                <a:gd name="T25" fmla="*/ 5 h 835"/>
                <a:gd name="T26" fmla="*/ 49 w 1203"/>
                <a:gd name="T27" fmla="*/ 3 h 835"/>
                <a:gd name="T28" fmla="*/ 52 w 1203"/>
                <a:gd name="T29" fmla="*/ 1 h 835"/>
                <a:gd name="T30" fmla="*/ 55 w 1203"/>
                <a:gd name="T31" fmla="*/ 0 h 835"/>
                <a:gd name="T32" fmla="*/ 59 w 1203"/>
                <a:gd name="T33" fmla="*/ 0 h 835"/>
                <a:gd name="T34" fmla="*/ 63 w 1203"/>
                <a:gd name="T35" fmla="*/ 0 h 835"/>
                <a:gd name="T36" fmla="*/ 66 w 1203"/>
                <a:gd name="T37" fmla="*/ 1 h 835"/>
                <a:gd name="T38" fmla="*/ 69 w 1203"/>
                <a:gd name="T39" fmla="*/ 3 h 835"/>
                <a:gd name="T40" fmla="*/ 71 w 1203"/>
                <a:gd name="T41" fmla="*/ 5 h 835"/>
                <a:gd name="T42" fmla="*/ 73 w 1203"/>
                <a:gd name="T43" fmla="*/ 8 h 835"/>
                <a:gd name="T44" fmla="*/ 75 w 1203"/>
                <a:gd name="T45" fmla="*/ 11 h 835"/>
                <a:gd name="T46" fmla="*/ 75 w 1203"/>
                <a:gd name="T47" fmla="*/ 15 h 835"/>
                <a:gd name="T48" fmla="*/ 75 w 1203"/>
                <a:gd name="T49" fmla="*/ 20 h 835"/>
                <a:gd name="T50" fmla="*/ 62 w 1203"/>
                <a:gd name="T51" fmla="*/ 23 h 835"/>
                <a:gd name="T52" fmla="*/ 62 w 1203"/>
                <a:gd name="T53" fmla="*/ 18 h 835"/>
                <a:gd name="T54" fmla="*/ 61 w 1203"/>
                <a:gd name="T55" fmla="*/ 15 h 835"/>
                <a:gd name="T56" fmla="*/ 60 w 1203"/>
                <a:gd name="T57" fmla="*/ 13 h 835"/>
                <a:gd name="T58" fmla="*/ 58 w 1203"/>
                <a:gd name="T59" fmla="*/ 11 h 835"/>
                <a:gd name="T60" fmla="*/ 56 w 1203"/>
                <a:gd name="T61" fmla="*/ 11 h 835"/>
                <a:gd name="T62" fmla="*/ 53 w 1203"/>
                <a:gd name="T63" fmla="*/ 11 h 835"/>
                <a:gd name="T64" fmla="*/ 51 w 1203"/>
                <a:gd name="T65" fmla="*/ 11 h 835"/>
                <a:gd name="T66" fmla="*/ 49 w 1203"/>
                <a:gd name="T67" fmla="*/ 12 h 835"/>
                <a:gd name="T68" fmla="*/ 48 w 1203"/>
                <a:gd name="T69" fmla="*/ 14 h 835"/>
                <a:gd name="T70" fmla="*/ 46 w 1203"/>
                <a:gd name="T71" fmla="*/ 16 h 835"/>
                <a:gd name="T72" fmla="*/ 45 w 1203"/>
                <a:gd name="T73" fmla="*/ 18 h 835"/>
                <a:gd name="T74" fmla="*/ 45 w 1203"/>
                <a:gd name="T75" fmla="*/ 22 h 835"/>
                <a:gd name="T76" fmla="*/ 45 w 1203"/>
                <a:gd name="T77" fmla="*/ 26 h 835"/>
                <a:gd name="T78" fmla="*/ 31 w 1203"/>
                <a:gd name="T79" fmla="*/ 52 h 835"/>
                <a:gd name="T80" fmla="*/ 31 w 1203"/>
                <a:gd name="T81" fmla="*/ 18 h 835"/>
                <a:gd name="T82" fmla="*/ 30 w 1203"/>
                <a:gd name="T83" fmla="*/ 15 h 835"/>
                <a:gd name="T84" fmla="*/ 29 w 1203"/>
                <a:gd name="T85" fmla="*/ 13 h 835"/>
                <a:gd name="T86" fmla="*/ 28 w 1203"/>
                <a:gd name="T87" fmla="*/ 11 h 835"/>
                <a:gd name="T88" fmla="*/ 26 w 1203"/>
                <a:gd name="T89" fmla="*/ 11 h 835"/>
                <a:gd name="T90" fmla="*/ 23 w 1203"/>
                <a:gd name="T91" fmla="*/ 11 h 835"/>
                <a:gd name="T92" fmla="*/ 21 w 1203"/>
                <a:gd name="T93" fmla="*/ 11 h 835"/>
                <a:gd name="T94" fmla="*/ 19 w 1203"/>
                <a:gd name="T95" fmla="*/ 12 h 835"/>
                <a:gd name="T96" fmla="*/ 17 w 1203"/>
                <a:gd name="T97" fmla="*/ 13 h 835"/>
                <a:gd name="T98" fmla="*/ 16 w 1203"/>
                <a:gd name="T99" fmla="*/ 15 h 835"/>
                <a:gd name="T100" fmla="*/ 15 w 1203"/>
                <a:gd name="T101" fmla="*/ 17 h 835"/>
                <a:gd name="T102" fmla="*/ 14 w 1203"/>
                <a:gd name="T103" fmla="*/ 20 h 835"/>
                <a:gd name="T104" fmla="*/ 14 w 1203"/>
                <a:gd name="T105" fmla="*/ 28 h 835"/>
                <a:gd name="T106" fmla="*/ 0 w 1203"/>
                <a:gd name="T107" fmla="*/ 1 h 8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03"/>
                <a:gd name="T163" fmla="*/ 0 h 835"/>
                <a:gd name="T164" fmla="*/ 1203 w 1203"/>
                <a:gd name="T165" fmla="*/ 835 h 8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03" h="835">
                  <a:moveTo>
                    <a:pt x="0" y="19"/>
                  </a:moveTo>
                  <a:lnTo>
                    <a:pt x="199" y="19"/>
                  </a:lnTo>
                  <a:lnTo>
                    <a:pt x="199" y="130"/>
                  </a:lnTo>
                  <a:lnTo>
                    <a:pt x="213" y="114"/>
                  </a:lnTo>
                  <a:lnTo>
                    <a:pt x="226" y="100"/>
                  </a:lnTo>
                  <a:lnTo>
                    <a:pt x="240" y="86"/>
                  </a:lnTo>
                  <a:lnTo>
                    <a:pt x="256" y="73"/>
                  </a:lnTo>
                  <a:lnTo>
                    <a:pt x="270" y="61"/>
                  </a:lnTo>
                  <a:lnTo>
                    <a:pt x="285" y="51"/>
                  </a:lnTo>
                  <a:lnTo>
                    <a:pt x="301" y="41"/>
                  </a:lnTo>
                  <a:lnTo>
                    <a:pt x="316" y="33"/>
                  </a:lnTo>
                  <a:lnTo>
                    <a:pt x="333" y="25"/>
                  </a:lnTo>
                  <a:lnTo>
                    <a:pt x="348" y="19"/>
                  </a:lnTo>
                  <a:lnTo>
                    <a:pt x="365" y="13"/>
                  </a:lnTo>
                  <a:lnTo>
                    <a:pt x="383" y="9"/>
                  </a:lnTo>
                  <a:lnTo>
                    <a:pt x="400" y="5"/>
                  </a:lnTo>
                  <a:lnTo>
                    <a:pt x="418" y="2"/>
                  </a:lnTo>
                  <a:lnTo>
                    <a:pt x="436" y="1"/>
                  </a:lnTo>
                  <a:lnTo>
                    <a:pt x="454" y="0"/>
                  </a:lnTo>
                  <a:lnTo>
                    <a:pt x="473" y="1"/>
                  </a:lnTo>
                  <a:lnTo>
                    <a:pt x="492" y="2"/>
                  </a:lnTo>
                  <a:lnTo>
                    <a:pt x="510" y="5"/>
                  </a:lnTo>
                  <a:lnTo>
                    <a:pt x="527" y="9"/>
                  </a:lnTo>
                  <a:lnTo>
                    <a:pt x="544" y="13"/>
                  </a:lnTo>
                  <a:lnTo>
                    <a:pt x="561" y="18"/>
                  </a:lnTo>
                  <a:lnTo>
                    <a:pt x="576" y="25"/>
                  </a:lnTo>
                  <a:lnTo>
                    <a:pt x="590" y="32"/>
                  </a:lnTo>
                  <a:lnTo>
                    <a:pt x="604" y="41"/>
                  </a:lnTo>
                  <a:lnTo>
                    <a:pt x="617" y="51"/>
                  </a:lnTo>
                  <a:lnTo>
                    <a:pt x="630" y="61"/>
                  </a:lnTo>
                  <a:lnTo>
                    <a:pt x="643" y="73"/>
                  </a:lnTo>
                  <a:lnTo>
                    <a:pt x="655" y="86"/>
                  </a:lnTo>
                  <a:lnTo>
                    <a:pt x="665" y="100"/>
                  </a:lnTo>
                  <a:lnTo>
                    <a:pt x="675" y="114"/>
                  </a:lnTo>
                  <a:lnTo>
                    <a:pt x="685" y="130"/>
                  </a:lnTo>
                  <a:lnTo>
                    <a:pt x="698" y="114"/>
                  </a:lnTo>
                  <a:lnTo>
                    <a:pt x="712" y="100"/>
                  </a:lnTo>
                  <a:lnTo>
                    <a:pt x="727" y="86"/>
                  </a:lnTo>
                  <a:lnTo>
                    <a:pt x="741" y="73"/>
                  </a:lnTo>
                  <a:lnTo>
                    <a:pt x="756" y="61"/>
                  </a:lnTo>
                  <a:lnTo>
                    <a:pt x="770" y="51"/>
                  </a:lnTo>
                  <a:lnTo>
                    <a:pt x="786" y="41"/>
                  </a:lnTo>
                  <a:lnTo>
                    <a:pt x="801" y="32"/>
                  </a:lnTo>
                  <a:lnTo>
                    <a:pt x="817" y="25"/>
                  </a:lnTo>
                  <a:lnTo>
                    <a:pt x="833" y="18"/>
                  </a:lnTo>
                  <a:lnTo>
                    <a:pt x="849" y="13"/>
                  </a:lnTo>
                  <a:lnTo>
                    <a:pt x="866" y="9"/>
                  </a:lnTo>
                  <a:lnTo>
                    <a:pt x="882" y="5"/>
                  </a:lnTo>
                  <a:lnTo>
                    <a:pt x="899" y="2"/>
                  </a:lnTo>
                  <a:lnTo>
                    <a:pt x="917" y="1"/>
                  </a:lnTo>
                  <a:lnTo>
                    <a:pt x="935" y="0"/>
                  </a:lnTo>
                  <a:lnTo>
                    <a:pt x="957" y="1"/>
                  </a:lnTo>
                  <a:lnTo>
                    <a:pt x="977" y="2"/>
                  </a:lnTo>
                  <a:lnTo>
                    <a:pt x="998" y="5"/>
                  </a:lnTo>
                  <a:lnTo>
                    <a:pt x="1017" y="9"/>
                  </a:lnTo>
                  <a:lnTo>
                    <a:pt x="1037" y="15"/>
                  </a:lnTo>
                  <a:lnTo>
                    <a:pt x="1053" y="20"/>
                  </a:lnTo>
                  <a:lnTo>
                    <a:pt x="1071" y="28"/>
                  </a:lnTo>
                  <a:lnTo>
                    <a:pt x="1087" y="37"/>
                  </a:lnTo>
                  <a:lnTo>
                    <a:pt x="1102" y="46"/>
                  </a:lnTo>
                  <a:lnTo>
                    <a:pt x="1116" y="58"/>
                  </a:lnTo>
                  <a:lnTo>
                    <a:pt x="1129" y="69"/>
                  </a:lnTo>
                  <a:lnTo>
                    <a:pt x="1141" y="82"/>
                  </a:lnTo>
                  <a:lnTo>
                    <a:pt x="1152" y="96"/>
                  </a:lnTo>
                  <a:lnTo>
                    <a:pt x="1163" y="110"/>
                  </a:lnTo>
                  <a:lnTo>
                    <a:pt x="1172" y="127"/>
                  </a:lnTo>
                  <a:lnTo>
                    <a:pt x="1179" y="144"/>
                  </a:lnTo>
                  <a:lnTo>
                    <a:pt x="1185" y="158"/>
                  </a:lnTo>
                  <a:lnTo>
                    <a:pt x="1190" y="175"/>
                  </a:lnTo>
                  <a:lnTo>
                    <a:pt x="1194" y="192"/>
                  </a:lnTo>
                  <a:lnTo>
                    <a:pt x="1196" y="213"/>
                  </a:lnTo>
                  <a:lnTo>
                    <a:pt x="1199" y="235"/>
                  </a:lnTo>
                  <a:lnTo>
                    <a:pt x="1201" y="259"/>
                  </a:lnTo>
                  <a:lnTo>
                    <a:pt x="1201" y="285"/>
                  </a:lnTo>
                  <a:lnTo>
                    <a:pt x="1203" y="313"/>
                  </a:lnTo>
                  <a:lnTo>
                    <a:pt x="1203" y="835"/>
                  </a:lnTo>
                  <a:lnTo>
                    <a:pt x="986" y="835"/>
                  </a:lnTo>
                  <a:lnTo>
                    <a:pt x="986" y="369"/>
                  </a:lnTo>
                  <a:lnTo>
                    <a:pt x="985" y="339"/>
                  </a:lnTo>
                  <a:lnTo>
                    <a:pt x="985" y="313"/>
                  </a:lnTo>
                  <a:lnTo>
                    <a:pt x="983" y="290"/>
                  </a:lnTo>
                  <a:lnTo>
                    <a:pt x="980" y="268"/>
                  </a:lnTo>
                  <a:lnTo>
                    <a:pt x="977" y="250"/>
                  </a:lnTo>
                  <a:lnTo>
                    <a:pt x="974" y="235"/>
                  </a:lnTo>
                  <a:lnTo>
                    <a:pt x="968" y="222"/>
                  </a:lnTo>
                  <a:lnTo>
                    <a:pt x="963" y="212"/>
                  </a:lnTo>
                  <a:lnTo>
                    <a:pt x="956" y="201"/>
                  </a:lnTo>
                  <a:lnTo>
                    <a:pt x="947" y="191"/>
                  </a:lnTo>
                  <a:lnTo>
                    <a:pt x="936" y="184"/>
                  </a:lnTo>
                  <a:lnTo>
                    <a:pt x="926" y="177"/>
                  </a:lnTo>
                  <a:lnTo>
                    <a:pt x="913" y="172"/>
                  </a:lnTo>
                  <a:lnTo>
                    <a:pt x="900" y="168"/>
                  </a:lnTo>
                  <a:lnTo>
                    <a:pt x="886" y="167"/>
                  </a:lnTo>
                  <a:lnTo>
                    <a:pt x="872" y="166"/>
                  </a:lnTo>
                  <a:lnTo>
                    <a:pt x="860" y="166"/>
                  </a:lnTo>
                  <a:lnTo>
                    <a:pt x="849" y="167"/>
                  </a:lnTo>
                  <a:lnTo>
                    <a:pt x="839" y="169"/>
                  </a:lnTo>
                  <a:lnTo>
                    <a:pt x="827" y="172"/>
                  </a:lnTo>
                  <a:lnTo>
                    <a:pt x="817" y="176"/>
                  </a:lnTo>
                  <a:lnTo>
                    <a:pt x="806" y="181"/>
                  </a:lnTo>
                  <a:lnTo>
                    <a:pt x="796" y="187"/>
                  </a:lnTo>
                  <a:lnTo>
                    <a:pt x="786" y="194"/>
                  </a:lnTo>
                  <a:lnTo>
                    <a:pt x="775" y="200"/>
                  </a:lnTo>
                  <a:lnTo>
                    <a:pt x="768" y="209"/>
                  </a:lnTo>
                  <a:lnTo>
                    <a:pt x="759" y="218"/>
                  </a:lnTo>
                  <a:lnTo>
                    <a:pt x="751" y="227"/>
                  </a:lnTo>
                  <a:lnTo>
                    <a:pt x="745" y="237"/>
                  </a:lnTo>
                  <a:lnTo>
                    <a:pt x="738" y="249"/>
                  </a:lnTo>
                  <a:lnTo>
                    <a:pt x="733" y="262"/>
                  </a:lnTo>
                  <a:lnTo>
                    <a:pt x="728" y="275"/>
                  </a:lnTo>
                  <a:lnTo>
                    <a:pt x="724" y="289"/>
                  </a:lnTo>
                  <a:lnTo>
                    <a:pt x="720" y="306"/>
                  </a:lnTo>
                  <a:lnTo>
                    <a:pt x="718" y="324"/>
                  </a:lnTo>
                  <a:lnTo>
                    <a:pt x="715" y="343"/>
                  </a:lnTo>
                  <a:lnTo>
                    <a:pt x="712" y="366"/>
                  </a:lnTo>
                  <a:lnTo>
                    <a:pt x="711" y="389"/>
                  </a:lnTo>
                  <a:lnTo>
                    <a:pt x="711" y="415"/>
                  </a:lnTo>
                  <a:lnTo>
                    <a:pt x="710" y="443"/>
                  </a:lnTo>
                  <a:lnTo>
                    <a:pt x="710" y="835"/>
                  </a:lnTo>
                  <a:lnTo>
                    <a:pt x="494" y="835"/>
                  </a:lnTo>
                  <a:lnTo>
                    <a:pt x="494" y="388"/>
                  </a:lnTo>
                  <a:lnTo>
                    <a:pt x="494" y="334"/>
                  </a:lnTo>
                  <a:lnTo>
                    <a:pt x="491" y="290"/>
                  </a:lnTo>
                  <a:lnTo>
                    <a:pt x="490" y="272"/>
                  </a:lnTo>
                  <a:lnTo>
                    <a:pt x="487" y="257"/>
                  </a:lnTo>
                  <a:lnTo>
                    <a:pt x="485" y="244"/>
                  </a:lnTo>
                  <a:lnTo>
                    <a:pt x="482" y="234"/>
                  </a:lnTo>
                  <a:lnTo>
                    <a:pt x="476" y="218"/>
                  </a:lnTo>
                  <a:lnTo>
                    <a:pt x="468" y="204"/>
                  </a:lnTo>
                  <a:lnTo>
                    <a:pt x="458" y="192"/>
                  </a:lnTo>
                  <a:lnTo>
                    <a:pt x="447" y="182"/>
                  </a:lnTo>
                  <a:lnTo>
                    <a:pt x="441" y="178"/>
                  </a:lnTo>
                  <a:lnTo>
                    <a:pt x="433" y="175"/>
                  </a:lnTo>
                  <a:lnTo>
                    <a:pt x="426" y="172"/>
                  </a:lnTo>
                  <a:lnTo>
                    <a:pt x="418" y="169"/>
                  </a:lnTo>
                  <a:lnTo>
                    <a:pt x="401" y="167"/>
                  </a:lnTo>
                  <a:lnTo>
                    <a:pt x="381" y="166"/>
                  </a:lnTo>
                  <a:lnTo>
                    <a:pt x="369" y="166"/>
                  </a:lnTo>
                  <a:lnTo>
                    <a:pt x="356" y="167"/>
                  </a:lnTo>
                  <a:lnTo>
                    <a:pt x="345" y="169"/>
                  </a:lnTo>
                  <a:lnTo>
                    <a:pt x="333" y="172"/>
                  </a:lnTo>
                  <a:lnTo>
                    <a:pt x="323" y="176"/>
                  </a:lnTo>
                  <a:lnTo>
                    <a:pt x="311" y="181"/>
                  </a:lnTo>
                  <a:lnTo>
                    <a:pt x="301" y="186"/>
                  </a:lnTo>
                  <a:lnTo>
                    <a:pt x="290" y="192"/>
                  </a:lnTo>
                  <a:lnTo>
                    <a:pt x="281" y="200"/>
                  </a:lnTo>
                  <a:lnTo>
                    <a:pt x="272" y="208"/>
                  </a:lnTo>
                  <a:lnTo>
                    <a:pt x="263" y="216"/>
                  </a:lnTo>
                  <a:lnTo>
                    <a:pt x="257" y="226"/>
                  </a:lnTo>
                  <a:lnTo>
                    <a:pt x="249" y="235"/>
                  </a:lnTo>
                  <a:lnTo>
                    <a:pt x="244" y="246"/>
                  </a:lnTo>
                  <a:lnTo>
                    <a:pt x="238" y="258"/>
                  </a:lnTo>
                  <a:lnTo>
                    <a:pt x="234" y="270"/>
                  </a:lnTo>
                  <a:lnTo>
                    <a:pt x="229" y="284"/>
                  </a:lnTo>
                  <a:lnTo>
                    <a:pt x="226" y="299"/>
                  </a:lnTo>
                  <a:lnTo>
                    <a:pt x="222" y="317"/>
                  </a:lnTo>
                  <a:lnTo>
                    <a:pt x="221" y="338"/>
                  </a:lnTo>
                  <a:lnTo>
                    <a:pt x="217" y="384"/>
                  </a:lnTo>
                  <a:lnTo>
                    <a:pt x="216" y="438"/>
                  </a:lnTo>
                  <a:lnTo>
                    <a:pt x="216" y="835"/>
                  </a:lnTo>
                  <a:lnTo>
                    <a:pt x="0" y="835"/>
                  </a:lnTo>
                  <a:lnTo>
                    <a:pt x="0" y="19"/>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4" name="Freeform 331">
              <a:extLst>
                <a:ext uri="{FF2B5EF4-FFF2-40B4-BE49-F238E27FC236}">
                  <a16:creationId xmlns:a16="http://schemas.microsoft.com/office/drawing/2014/main" id="{574D2994-E8BD-471B-A9E5-4285BF48227E}"/>
                </a:ext>
              </a:extLst>
            </p:cNvPr>
            <p:cNvSpPr>
              <a:spLocks noEditPoints="1"/>
            </p:cNvSpPr>
            <p:nvPr/>
          </p:nvSpPr>
          <p:spPr bwMode="auto">
            <a:xfrm>
              <a:off x="4417" y="1169"/>
              <a:ext cx="54" cy="282"/>
            </a:xfrm>
            <a:custGeom>
              <a:avLst/>
              <a:gdLst>
                <a:gd name="T0" fmla="*/ 0 w 217"/>
                <a:gd name="T1" fmla="*/ 13 h 1127"/>
                <a:gd name="T2" fmla="*/ 0 w 217"/>
                <a:gd name="T3" fmla="*/ 0 h 1127"/>
                <a:gd name="T4" fmla="*/ 13 w 217"/>
                <a:gd name="T5" fmla="*/ 0 h 1127"/>
                <a:gd name="T6" fmla="*/ 13 w 217"/>
                <a:gd name="T7" fmla="*/ 13 h 1127"/>
                <a:gd name="T8" fmla="*/ 0 w 217"/>
                <a:gd name="T9" fmla="*/ 13 h 1127"/>
                <a:gd name="T10" fmla="*/ 0 w 217"/>
                <a:gd name="T11" fmla="*/ 71 h 1127"/>
                <a:gd name="T12" fmla="*/ 0 w 217"/>
                <a:gd name="T13" fmla="*/ 20 h 1127"/>
                <a:gd name="T14" fmla="*/ 13 w 217"/>
                <a:gd name="T15" fmla="*/ 20 h 1127"/>
                <a:gd name="T16" fmla="*/ 13 w 217"/>
                <a:gd name="T17" fmla="*/ 71 h 1127"/>
                <a:gd name="T18" fmla="*/ 0 w 217"/>
                <a:gd name="T19" fmla="*/ 71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7"/>
                <a:gd name="T31" fmla="*/ 0 h 1127"/>
                <a:gd name="T32" fmla="*/ 217 w 217"/>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7" h="1127">
                  <a:moveTo>
                    <a:pt x="0" y="200"/>
                  </a:moveTo>
                  <a:lnTo>
                    <a:pt x="0" y="0"/>
                  </a:lnTo>
                  <a:lnTo>
                    <a:pt x="217" y="0"/>
                  </a:lnTo>
                  <a:lnTo>
                    <a:pt x="217" y="200"/>
                  </a:lnTo>
                  <a:lnTo>
                    <a:pt x="0" y="200"/>
                  </a:lnTo>
                  <a:close/>
                  <a:moveTo>
                    <a:pt x="0" y="1127"/>
                  </a:moveTo>
                  <a:lnTo>
                    <a:pt x="0" y="311"/>
                  </a:lnTo>
                  <a:lnTo>
                    <a:pt x="217" y="311"/>
                  </a:lnTo>
                  <a:lnTo>
                    <a:pt x="217"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5" name="Freeform 332">
              <a:extLst>
                <a:ext uri="{FF2B5EF4-FFF2-40B4-BE49-F238E27FC236}">
                  <a16:creationId xmlns:a16="http://schemas.microsoft.com/office/drawing/2014/main" id="{1D300BB9-8495-4AA1-9063-FC3C650BECF8}"/>
                </a:ext>
              </a:extLst>
            </p:cNvPr>
            <p:cNvSpPr>
              <a:spLocks noEditPoints="1"/>
            </p:cNvSpPr>
            <p:nvPr/>
          </p:nvSpPr>
          <p:spPr bwMode="auto">
            <a:xfrm>
              <a:off x="4514" y="1242"/>
              <a:ext cx="211" cy="213"/>
            </a:xfrm>
            <a:custGeom>
              <a:avLst/>
              <a:gdLst>
                <a:gd name="T0" fmla="*/ 0 w 844"/>
                <a:gd name="T1" fmla="*/ 22 h 853"/>
                <a:gd name="T2" fmla="*/ 1 w 844"/>
                <a:gd name="T3" fmla="*/ 18 h 853"/>
                <a:gd name="T4" fmla="*/ 3 w 844"/>
                <a:gd name="T5" fmla="*/ 13 h 853"/>
                <a:gd name="T6" fmla="*/ 6 w 844"/>
                <a:gd name="T7" fmla="*/ 9 h 853"/>
                <a:gd name="T8" fmla="*/ 10 w 844"/>
                <a:gd name="T9" fmla="*/ 5 h 853"/>
                <a:gd name="T10" fmla="*/ 14 w 844"/>
                <a:gd name="T11" fmla="*/ 2 h 853"/>
                <a:gd name="T12" fmla="*/ 19 w 844"/>
                <a:gd name="T13" fmla="*/ 1 h 853"/>
                <a:gd name="T14" fmla="*/ 25 w 844"/>
                <a:gd name="T15" fmla="*/ 0 h 853"/>
                <a:gd name="T16" fmla="*/ 29 w 844"/>
                <a:gd name="T17" fmla="*/ 0 h 853"/>
                <a:gd name="T18" fmla="*/ 33 w 844"/>
                <a:gd name="T19" fmla="*/ 1 h 853"/>
                <a:gd name="T20" fmla="*/ 37 w 844"/>
                <a:gd name="T21" fmla="*/ 2 h 853"/>
                <a:gd name="T22" fmla="*/ 40 w 844"/>
                <a:gd name="T23" fmla="*/ 3 h 853"/>
                <a:gd name="T24" fmla="*/ 44 w 844"/>
                <a:gd name="T25" fmla="*/ 6 h 853"/>
                <a:gd name="T26" fmla="*/ 46 w 844"/>
                <a:gd name="T27" fmla="*/ 8 h 853"/>
                <a:gd name="T28" fmla="*/ 49 w 844"/>
                <a:gd name="T29" fmla="*/ 11 h 853"/>
                <a:gd name="T30" fmla="*/ 50 w 844"/>
                <a:gd name="T31" fmla="*/ 15 h 853"/>
                <a:gd name="T32" fmla="*/ 52 w 844"/>
                <a:gd name="T33" fmla="*/ 18 h 853"/>
                <a:gd name="T34" fmla="*/ 53 w 844"/>
                <a:gd name="T35" fmla="*/ 22 h 853"/>
                <a:gd name="T36" fmla="*/ 53 w 844"/>
                <a:gd name="T37" fmla="*/ 26 h 853"/>
                <a:gd name="T38" fmla="*/ 53 w 844"/>
                <a:gd name="T39" fmla="*/ 31 h 853"/>
                <a:gd name="T40" fmla="*/ 52 w 844"/>
                <a:gd name="T41" fmla="*/ 35 h 853"/>
                <a:gd name="T42" fmla="*/ 50 w 844"/>
                <a:gd name="T43" fmla="*/ 38 h 853"/>
                <a:gd name="T44" fmla="*/ 49 w 844"/>
                <a:gd name="T45" fmla="*/ 42 h 853"/>
                <a:gd name="T46" fmla="*/ 46 w 844"/>
                <a:gd name="T47" fmla="*/ 45 h 853"/>
                <a:gd name="T48" fmla="*/ 43 w 844"/>
                <a:gd name="T49" fmla="*/ 47 h 853"/>
                <a:gd name="T50" fmla="*/ 40 w 844"/>
                <a:gd name="T51" fmla="*/ 50 h 853"/>
                <a:gd name="T52" fmla="*/ 37 w 844"/>
                <a:gd name="T53" fmla="*/ 51 h 853"/>
                <a:gd name="T54" fmla="*/ 33 w 844"/>
                <a:gd name="T55" fmla="*/ 52 h 853"/>
                <a:gd name="T56" fmla="*/ 29 w 844"/>
                <a:gd name="T57" fmla="*/ 53 h 853"/>
                <a:gd name="T58" fmla="*/ 25 w 844"/>
                <a:gd name="T59" fmla="*/ 53 h 853"/>
                <a:gd name="T60" fmla="*/ 20 w 844"/>
                <a:gd name="T61" fmla="*/ 52 h 853"/>
                <a:gd name="T62" fmla="*/ 15 w 844"/>
                <a:gd name="T63" fmla="*/ 51 h 853"/>
                <a:gd name="T64" fmla="*/ 10 w 844"/>
                <a:gd name="T65" fmla="*/ 48 h 853"/>
                <a:gd name="T66" fmla="*/ 6 w 844"/>
                <a:gd name="T67" fmla="*/ 45 h 853"/>
                <a:gd name="T68" fmla="*/ 3 w 844"/>
                <a:gd name="T69" fmla="*/ 41 h 853"/>
                <a:gd name="T70" fmla="*/ 1 w 844"/>
                <a:gd name="T71" fmla="*/ 36 h 853"/>
                <a:gd name="T72" fmla="*/ 0 w 844"/>
                <a:gd name="T73" fmla="*/ 30 h 853"/>
                <a:gd name="T74" fmla="*/ 14 w 844"/>
                <a:gd name="T75" fmla="*/ 26 h 853"/>
                <a:gd name="T76" fmla="*/ 14 w 844"/>
                <a:gd name="T77" fmla="*/ 32 h 853"/>
                <a:gd name="T78" fmla="*/ 16 w 844"/>
                <a:gd name="T79" fmla="*/ 36 h 853"/>
                <a:gd name="T80" fmla="*/ 17 w 844"/>
                <a:gd name="T81" fmla="*/ 38 h 853"/>
                <a:gd name="T82" fmla="*/ 20 w 844"/>
                <a:gd name="T83" fmla="*/ 40 h 853"/>
                <a:gd name="T84" fmla="*/ 23 w 844"/>
                <a:gd name="T85" fmla="*/ 42 h 853"/>
                <a:gd name="T86" fmla="*/ 27 w 844"/>
                <a:gd name="T87" fmla="*/ 42 h 853"/>
                <a:gd name="T88" fmla="*/ 30 w 844"/>
                <a:gd name="T89" fmla="*/ 42 h 853"/>
                <a:gd name="T90" fmla="*/ 33 w 844"/>
                <a:gd name="T91" fmla="*/ 40 h 853"/>
                <a:gd name="T92" fmla="*/ 36 w 844"/>
                <a:gd name="T93" fmla="*/ 38 h 853"/>
                <a:gd name="T94" fmla="*/ 37 w 844"/>
                <a:gd name="T95" fmla="*/ 36 h 853"/>
                <a:gd name="T96" fmla="*/ 38 w 844"/>
                <a:gd name="T97" fmla="*/ 32 h 853"/>
                <a:gd name="T98" fmla="*/ 39 w 844"/>
                <a:gd name="T99" fmla="*/ 26 h 853"/>
                <a:gd name="T100" fmla="*/ 38 w 844"/>
                <a:gd name="T101" fmla="*/ 21 h 853"/>
                <a:gd name="T102" fmla="*/ 37 w 844"/>
                <a:gd name="T103" fmla="*/ 17 h 853"/>
                <a:gd name="T104" fmla="*/ 34 w 844"/>
                <a:gd name="T105" fmla="*/ 14 h 853"/>
                <a:gd name="T106" fmla="*/ 31 w 844"/>
                <a:gd name="T107" fmla="*/ 12 h 853"/>
                <a:gd name="T108" fmla="*/ 28 w 844"/>
                <a:gd name="T109" fmla="*/ 11 h 853"/>
                <a:gd name="T110" fmla="*/ 24 w 844"/>
                <a:gd name="T111" fmla="*/ 11 h 853"/>
                <a:gd name="T112" fmla="*/ 21 w 844"/>
                <a:gd name="T113" fmla="*/ 12 h 853"/>
                <a:gd name="T114" fmla="*/ 18 w 844"/>
                <a:gd name="T115" fmla="*/ 15 h 853"/>
                <a:gd name="T116" fmla="*/ 16 w 844"/>
                <a:gd name="T117" fmla="*/ 17 h 853"/>
                <a:gd name="T118" fmla="*/ 15 w 844"/>
                <a:gd name="T119" fmla="*/ 20 h 853"/>
                <a:gd name="T120" fmla="*/ 14 w 844"/>
                <a:gd name="T121" fmla="*/ 25 h 85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44"/>
                <a:gd name="T184" fmla="*/ 0 h 853"/>
                <a:gd name="T185" fmla="*/ 844 w 844"/>
                <a:gd name="T186" fmla="*/ 853 h 85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44" h="853">
                  <a:moveTo>
                    <a:pt x="0" y="415"/>
                  </a:moveTo>
                  <a:lnTo>
                    <a:pt x="0" y="389"/>
                  </a:lnTo>
                  <a:lnTo>
                    <a:pt x="3" y="362"/>
                  </a:lnTo>
                  <a:lnTo>
                    <a:pt x="8" y="335"/>
                  </a:lnTo>
                  <a:lnTo>
                    <a:pt x="13" y="309"/>
                  </a:lnTo>
                  <a:lnTo>
                    <a:pt x="21" y="284"/>
                  </a:lnTo>
                  <a:lnTo>
                    <a:pt x="30" y="258"/>
                  </a:lnTo>
                  <a:lnTo>
                    <a:pt x="40" y="232"/>
                  </a:lnTo>
                  <a:lnTo>
                    <a:pt x="53" y="207"/>
                  </a:lnTo>
                  <a:lnTo>
                    <a:pt x="67" y="182"/>
                  </a:lnTo>
                  <a:lnTo>
                    <a:pt x="82" y="159"/>
                  </a:lnTo>
                  <a:lnTo>
                    <a:pt x="99" y="139"/>
                  </a:lnTo>
                  <a:lnTo>
                    <a:pt x="117" y="118"/>
                  </a:lnTo>
                  <a:lnTo>
                    <a:pt x="136" y="100"/>
                  </a:lnTo>
                  <a:lnTo>
                    <a:pt x="157" y="83"/>
                  </a:lnTo>
                  <a:lnTo>
                    <a:pt x="180" y="68"/>
                  </a:lnTo>
                  <a:lnTo>
                    <a:pt x="203" y="54"/>
                  </a:lnTo>
                  <a:lnTo>
                    <a:pt x="228" y="41"/>
                  </a:lnTo>
                  <a:lnTo>
                    <a:pt x="253" y="31"/>
                  </a:lnTo>
                  <a:lnTo>
                    <a:pt x="279" y="22"/>
                  </a:lnTo>
                  <a:lnTo>
                    <a:pt x="306" y="14"/>
                  </a:lnTo>
                  <a:lnTo>
                    <a:pt x="334" y="7"/>
                  </a:lnTo>
                  <a:lnTo>
                    <a:pt x="363" y="4"/>
                  </a:lnTo>
                  <a:lnTo>
                    <a:pt x="391" y="1"/>
                  </a:lnTo>
                  <a:lnTo>
                    <a:pt x="421" y="0"/>
                  </a:lnTo>
                  <a:lnTo>
                    <a:pt x="444" y="1"/>
                  </a:lnTo>
                  <a:lnTo>
                    <a:pt x="466" y="2"/>
                  </a:lnTo>
                  <a:lnTo>
                    <a:pt x="488" y="5"/>
                  </a:lnTo>
                  <a:lnTo>
                    <a:pt x="509" y="7"/>
                  </a:lnTo>
                  <a:lnTo>
                    <a:pt x="530" y="11"/>
                  </a:lnTo>
                  <a:lnTo>
                    <a:pt x="551" y="18"/>
                  </a:lnTo>
                  <a:lnTo>
                    <a:pt x="570" y="23"/>
                  </a:lnTo>
                  <a:lnTo>
                    <a:pt x="589" y="31"/>
                  </a:lnTo>
                  <a:lnTo>
                    <a:pt x="608" y="38"/>
                  </a:lnTo>
                  <a:lnTo>
                    <a:pt x="627" y="47"/>
                  </a:lnTo>
                  <a:lnTo>
                    <a:pt x="645" y="58"/>
                  </a:lnTo>
                  <a:lnTo>
                    <a:pt x="661" y="68"/>
                  </a:lnTo>
                  <a:lnTo>
                    <a:pt x="678" y="79"/>
                  </a:lnTo>
                  <a:lnTo>
                    <a:pt x="695" y="92"/>
                  </a:lnTo>
                  <a:lnTo>
                    <a:pt x="710" y="106"/>
                  </a:lnTo>
                  <a:lnTo>
                    <a:pt x="724" y="121"/>
                  </a:lnTo>
                  <a:lnTo>
                    <a:pt x="740" y="136"/>
                  </a:lnTo>
                  <a:lnTo>
                    <a:pt x="753" y="151"/>
                  </a:lnTo>
                  <a:lnTo>
                    <a:pt x="765" y="168"/>
                  </a:lnTo>
                  <a:lnTo>
                    <a:pt x="777" y="185"/>
                  </a:lnTo>
                  <a:lnTo>
                    <a:pt x="787" y="201"/>
                  </a:lnTo>
                  <a:lnTo>
                    <a:pt x="798" y="219"/>
                  </a:lnTo>
                  <a:lnTo>
                    <a:pt x="805" y="237"/>
                  </a:lnTo>
                  <a:lnTo>
                    <a:pt x="814" y="257"/>
                  </a:lnTo>
                  <a:lnTo>
                    <a:pt x="821" y="276"/>
                  </a:lnTo>
                  <a:lnTo>
                    <a:pt x="827" y="295"/>
                  </a:lnTo>
                  <a:lnTo>
                    <a:pt x="832" y="316"/>
                  </a:lnTo>
                  <a:lnTo>
                    <a:pt x="836" y="336"/>
                  </a:lnTo>
                  <a:lnTo>
                    <a:pt x="839" y="358"/>
                  </a:lnTo>
                  <a:lnTo>
                    <a:pt x="841" y="380"/>
                  </a:lnTo>
                  <a:lnTo>
                    <a:pt x="843" y="402"/>
                  </a:lnTo>
                  <a:lnTo>
                    <a:pt x="844" y="425"/>
                  </a:lnTo>
                  <a:lnTo>
                    <a:pt x="843" y="448"/>
                  </a:lnTo>
                  <a:lnTo>
                    <a:pt x="841" y="470"/>
                  </a:lnTo>
                  <a:lnTo>
                    <a:pt x="839" y="492"/>
                  </a:lnTo>
                  <a:lnTo>
                    <a:pt x="836" y="514"/>
                  </a:lnTo>
                  <a:lnTo>
                    <a:pt x="831" y="534"/>
                  </a:lnTo>
                  <a:lnTo>
                    <a:pt x="826" y="555"/>
                  </a:lnTo>
                  <a:lnTo>
                    <a:pt x="821" y="574"/>
                  </a:lnTo>
                  <a:lnTo>
                    <a:pt x="813" y="593"/>
                  </a:lnTo>
                  <a:lnTo>
                    <a:pt x="805" y="613"/>
                  </a:lnTo>
                  <a:lnTo>
                    <a:pt x="796" y="632"/>
                  </a:lnTo>
                  <a:lnTo>
                    <a:pt x="787" y="650"/>
                  </a:lnTo>
                  <a:lnTo>
                    <a:pt x="776" y="667"/>
                  </a:lnTo>
                  <a:lnTo>
                    <a:pt x="764" y="683"/>
                  </a:lnTo>
                  <a:lnTo>
                    <a:pt x="751" y="700"/>
                  </a:lnTo>
                  <a:lnTo>
                    <a:pt x="738" y="717"/>
                  </a:lnTo>
                  <a:lnTo>
                    <a:pt x="724" y="732"/>
                  </a:lnTo>
                  <a:lnTo>
                    <a:pt x="709" y="746"/>
                  </a:lnTo>
                  <a:lnTo>
                    <a:pt x="693" y="761"/>
                  </a:lnTo>
                  <a:lnTo>
                    <a:pt x="677" y="773"/>
                  </a:lnTo>
                  <a:lnTo>
                    <a:pt x="660" y="785"/>
                  </a:lnTo>
                  <a:lnTo>
                    <a:pt x="643" y="797"/>
                  </a:lnTo>
                  <a:lnTo>
                    <a:pt x="625" y="807"/>
                  </a:lnTo>
                  <a:lnTo>
                    <a:pt x="607" y="816"/>
                  </a:lnTo>
                  <a:lnTo>
                    <a:pt x="589" y="823"/>
                  </a:lnTo>
                  <a:lnTo>
                    <a:pt x="570" y="830"/>
                  </a:lnTo>
                  <a:lnTo>
                    <a:pt x="549" y="836"/>
                  </a:lnTo>
                  <a:lnTo>
                    <a:pt x="530" y="841"/>
                  </a:lnTo>
                  <a:lnTo>
                    <a:pt x="509" y="847"/>
                  </a:lnTo>
                  <a:lnTo>
                    <a:pt x="489" y="849"/>
                  </a:lnTo>
                  <a:lnTo>
                    <a:pt x="467" y="852"/>
                  </a:lnTo>
                  <a:lnTo>
                    <a:pt x="445" y="853"/>
                  </a:lnTo>
                  <a:lnTo>
                    <a:pt x="422" y="853"/>
                  </a:lnTo>
                  <a:lnTo>
                    <a:pt x="395" y="853"/>
                  </a:lnTo>
                  <a:lnTo>
                    <a:pt x="367" y="850"/>
                  </a:lnTo>
                  <a:lnTo>
                    <a:pt x="340" y="847"/>
                  </a:lnTo>
                  <a:lnTo>
                    <a:pt x="313" y="841"/>
                  </a:lnTo>
                  <a:lnTo>
                    <a:pt x="286" y="834"/>
                  </a:lnTo>
                  <a:lnTo>
                    <a:pt x="260" y="825"/>
                  </a:lnTo>
                  <a:lnTo>
                    <a:pt x="234" y="815"/>
                  </a:lnTo>
                  <a:lnTo>
                    <a:pt x="208" y="803"/>
                  </a:lnTo>
                  <a:lnTo>
                    <a:pt x="183" y="790"/>
                  </a:lnTo>
                  <a:lnTo>
                    <a:pt x="160" y="775"/>
                  </a:lnTo>
                  <a:lnTo>
                    <a:pt x="139" y="758"/>
                  </a:lnTo>
                  <a:lnTo>
                    <a:pt x="118" y="740"/>
                  </a:lnTo>
                  <a:lnTo>
                    <a:pt x="99" y="721"/>
                  </a:lnTo>
                  <a:lnTo>
                    <a:pt x="82" y="700"/>
                  </a:lnTo>
                  <a:lnTo>
                    <a:pt x="67" y="678"/>
                  </a:lnTo>
                  <a:lnTo>
                    <a:pt x="53" y="654"/>
                  </a:lnTo>
                  <a:lnTo>
                    <a:pt x="40" y="629"/>
                  </a:lnTo>
                  <a:lnTo>
                    <a:pt x="30" y="602"/>
                  </a:lnTo>
                  <a:lnTo>
                    <a:pt x="21" y="574"/>
                  </a:lnTo>
                  <a:lnTo>
                    <a:pt x="13" y="546"/>
                  </a:lnTo>
                  <a:lnTo>
                    <a:pt x="8" y="515"/>
                  </a:lnTo>
                  <a:lnTo>
                    <a:pt x="3" y="483"/>
                  </a:lnTo>
                  <a:lnTo>
                    <a:pt x="0" y="450"/>
                  </a:lnTo>
                  <a:lnTo>
                    <a:pt x="0" y="415"/>
                  </a:lnTo>
                  <a:close/>
                  <a:moveTo>
                    <a:pt x="221" y="426"/>
                  </a:moveTo>
                  <a:lnTo>
                    <a:pt x="223" y="456"/>
                  </a:lnTo>
                  <a:lnTo>
                    <a:pt x="225" y="484"/>
                  </a:lnTo>
                  <a:lnTo>
                    <a:pt x="229" y="510"/>
                  </a:lnTo>
                  <a:lnTo>
                    <a:pt x="235" y="534"/>
                  </a:lnTo>
                  <a:lnTo>
                    <a:pt x="244" y="556"/>
                  </a:lnTo>
                  <a:lnTo>
                    <a:pt x="253" y="577"/>
                  </a:lnTo>
                  <a:lnTo>
                    <a:pt x="260" y="587"/>
                  </a:lnTo>
                  <a:lnTo>
                    <a:pt x="266" y="596"/>
                  </a:lnTo>
                  <a:lnTo>
                    <a:pt x="273" y="605"/>
                  </a:lnTo>
                  <a:lnTo>
                    <a:pt x="279" y="613"/>
                  </a:lnTo>
                  <a:lnTo>
                    <a:pt x="295" y="628"/>
                  </a:lnTo>
                  <a:lnTo>
                    <a:pt x="310" y="641"/>
                  </a:lnTo>
                  <a:lnTo>
                    <a:pt x="327" y="653"/>
                  </a:lnTo>
                  <a:lnTo>
                    <a:pt x="343" y="662"/>
                  </a:lnTo>
                  <a:lnTo>
                    <a:pt x="361" y="668"/>
                  </a:lnTo>
                  <a:lnTo>
                    <a:pt x="381" y="673"/>
                  </a:lnTo>
                  <a:lnTo>
                    <a:pt x="401" y="677"/>
                  </a:lnTo>
                  <a:lnTo>
                    <a:pt x="422" y="677"/>
                  </a:lnTo>
                  <a:lnTo>
                    <a:pt x="443" y="677"/>
                  </a:lnTo>
                  <a:lnTo>
                    <a:pt x="462" y="673"/>
                  </a:lnTo>
                  <a:lnTo>
                    <a:pt x="481" y="668"/>
                  </a:lnTo>
                  <a:lnTo>
                    <a:pt x="499" y="662"/>
                  </a:lnTo>
                  <a:lnTo>
                    <a:pt x="517" y="653"/>
                  </a:lnTo>
                  <a:lnTo>
                    <a:pt x="533" y="641"/>
                  </a:lnTo>
                  <a:lnTo>
                    <a:pt x="549" y="628"/>
                  </a:lnTo>
                  <a:lnTo>
                    <a:pt x="563" y="613"/>
                  </a:lnTo>
                  <a:lnTo>
                    <a:pt x="570" y="605"/>
                  </a:lnTo>
                  <a:lnTo>
                    <a:pt x="578" y="596"/>
                  </a:lnTo>
                  <a:lnTo>
                    <a:pt x="583" y="587"/>
                  </a:lnTo>
                  <a:lnTo>
                    <a:pt x="589" y="577"/>
                  </a:lnTo>
                  <a:lnTo>
                    <a:pt x="598" y="556"/>
                  </a:lnTo>
                  <a:lnTo>
                    <a:pt x="607" y="534"/>
                  </a:lnTo>
                  <a:lnTo>
                    <a:pt x="612" y="510"/>
                  </a:lnTo>
                  <a:lnTo>
                    <a:pt x="618" y="483"/>
                  </a:lnTo>
                  <a:lnTo>
                    <a:pt x="620" y="455"/>
                  </a:lnTo>
                  <a:lnTo>
                    <a:pt x="621" y="425"/>
                  </a:lnTo>
                  <a:lnTo>
                    <a:pt x="620" y="397"/>
                  </a:lnTo>
                  <a:lnTo>
                    <a:pt x="618" y="369"/>
                  </a:lnTo>
                  <a:lnTo>
                    <a:pt x="612" y="343"/>
                  </a:lnTo>
                  <a:lnTo>
                    <a:pt x="607" y="320"/>
                  </a:lnTo>
                  <a:lnTo>
                    <a:pt x="598" y="297"/>
                  </a:lnTo>
                  <a:lnTo>
                    <a:pt x="589" y="276"/>
                  </a:lnTo>
                  <a:lnTo>
                    <a:pt x="578" y="258"/>
                  </a:lnTo>
                  <a:lnTo>
                    <a:pt x="563" y="241"/>
                  </a:lnTo>
                  <a:lnTo>
                    <a:pt x="549" y="226"/>
                  </a:lnTo>
                  <a:lnTo>
                    <a:pt x="533" y="213"/>
                  </a:lnTo>
                  <a:lnTo>
                    <a:pt x="517" y="201"/>
                  </a:lnTo>
                  <a:lnTo>
                    <a:pt x="499" y="192"/>
                  </a:lnTo>
                  <a:lnTo>
                    <a:pt x="481" y="185"/>
                  </a:lnTo>
                  <a:lnTo>
                    <a:pt x="462" y="181"/>
                  </a:lnTo>
                  <a:lnTo>
                    <a:pt x="443" y="177"/>
                  </a:lnTo>
                  <a:lnTo>
                    <a:pt x="422" y="176"/>
                  </a:lnTo>
                  <a:lnTo>
                    <a:pt x="401" y="177"/>
                  </a:lnTo>
                  <a:lnTo>
                    <a:pt x="381" y="181"/>
                  </a:lnTo>
                  <a:lnTo>
                    <a:pt x="361" y="185"/>
                  </a:lnTo>
                  <a:lnTo>
                    <a:pt x="343" y="192"/>
                  </a:lnTo>
                  <a:lnTo>
                    <a:pt x="327" y="201"/>
                  </a:lnTo>
                  <a:lnTo>
                    <a:pt x="310" y="213"/>
                  </a:lnTo>
                  <a:lnTo>
                    <a:pt x="295" y="226"/>
                  </a:lnTo>
                  <a:lnTo>
                    <a:pt x="279" y="241"/>
                  </a:lnTo>
                  <a:lnTo>
                    <a:pt x="273" y="249"/>
                  </a:lnTo>
                  <a:lnTo>
                    <a:pt x="266" y="258"/>
                  </a:lnTo>
                  <a:lnTo>
                    <a:pt x="260" y="267"/>
                  </a:lnTo>
                  <a:lnTo>
                    <a:pt x="253" y="277"/>
                  </a:lnTo>
                  <a:lnTo>
                    <a:pt x="244" y="298"/>
                  </a:lnTo>
                  <a:lnTo>
                    <a:pt x="235" y="320"/>
                  </a:lnTo>
                  <a:lnTo>
                    <a:pt x="229" y="344"/>
                  </a:lnTo>
                  <a:lnTo>
                    <a:pt x="225" y="370"/>
                  </a:lnTo>
                  <a:lnTo>
                    <a:pt x="223" y="398"/>
                  </a:lnTo>
                  <a:lnTo>
                    <a:pt x="221" y="426"/>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6" name="Freeform 333">
              <a:extLst>
                <a:ext uri="{FF2B5EF4-FFF2-40B4-BE49-F238E27FC236}">
                  <a16:creationId xmlns:a16="http://schemas.microsoft.com/office/drawing/2014/main" id="{8F2CCBC2-F549-4541-B144-D799352CE457}"/>
                </a:ext>
              </a:extLst>
            </p:cNvPr>
            <p:cNvSpPr>
              <a:spLocks/>
            </p:cNvSpPr>
            <p:nvPr/>
          </p:nvSpPr>
          <p:spPr bwMode="auto">
            <a:xfrm>
              <a:off x="4748" y="1242"/>
              <a:ext cx="191" cy="213"/>
            </a:xfrm>
            <a:custGeom>
              <a:avLst/>
              <a:gdLst>
                <a:gd name="T0" fmla="*/ 14 w 764"/>
                <a:gd name="T1" fmla="*/ 37 h 853"/>
                <a:gd name="T2" fmla="*/ 16 w 764"/>
                <a:gd name="T3" fmla="*/ 40 h 853"/>
                <a:gd name="T4" fmla="*/ 19 w 764"/>
                <a:gd name="T5" fmla="*/ 42 h 853"/>
                <a:gd name="T6" fmla="*/ 22 w 764"/>
                <a:gd name="T7" fmla="*/ 43 h 853"/>
                <a:gd name="T8" fmla="*/ 27 w 764"/>
                <a:gd name="T9" fmla="*/ 43 h 853"/>
                <a:gd name="T10" fmla="*/ 31 w 764"/>
                <a:gd name="T11" fmla="*/ 42 h 853"/>
                <a:gd name="T12" fmla="*/ 33 w 764"/>
                <a:gd name="T13" fmla="*/ 41 h 853"/>
                <a:gd name="T14" fmla="*/ 34 w 764"/>
                <a:gd name="T15" fmla="*/ 39 h 853"/>
                <a:gd name="T16" fmla="*/ 34 w 764"/>
                <a:gd name="T17" fmla="*/ 37 h 853"/>
                <a:gd name="T18" fmla="*/ 33 w 764"/>
                <a:gd name="T19" fmla="*/ 35 h 853"/>
                <a:gd name="T20" fmla="*/ 29 w 764"/>
                <a:gd name="T21" fmla="*/ 34 h 853"/>
                <a:gd name="T22" fmla="*/ 15 w 764"/>
                <a:gd name="T23" fmla="*/ 30 h 853"/>
                <a:gd name="T24" fmla="*/ 8 w 764"/>
                <a:gd name="T25" fmla="*/ 27 h 853"/>
                <a:gd name="T26" fmla="*/ 5 w 764"/>
                <a:gd name="T27" fmla="*/ 25 h 853"/>
                <a:gd name="T28" fmla="*/ 4 w 764"/>
                <a:gd name="T29" fmla="*/ 22 h 853"/>
                <a:gd name="T30" fmla="*/ 2 w 764"/>
                <a:gd name="T31" fmla="*/ 19 h 853"/>
                <a:gd name="T32" fmla="*/ 2 w 764"/>
                <a:gd name="T33" fmla="*/ 15 h 853"/>
                <a:gd name="T34" fmla="*/ 2 w 764"/>
                <a:gd name="T35" fmla="*/ 12 h 853"/>
                <a:gd name="T36" fmla="*/ 3 w 764"/>
                <a:gd name="T37" fmla="*/ 9 h 853"/>
                <a:gd name="T38" fmla="*/ 5 w 764"/>
                <a:gd name="T39" fmla="*/ 7 h 853"/>
                <a:gd name="T40" fmla="*/ 7 w 764"/>
                <a:gd name="T41" fmla="*/ 4 h 853"/>
                <a:gd name="T42" fmla="*/ 10 w 764"/>
                <a:gd name="T43" fmla="*/ 2 h 853"/>
                <a:gd name="T44" fmla="*/ 14 w 764"/>
                <a:gd name="T45" fmla="*/ 1 h 853"/>
                <a:gd name="T46" fmla="*/ 18 w 764"/>
                <a:gd name="T47" fmla="*/ 0 h 853"/>
                <a:gd name="T48" fmla="*/ 28 w 764"/>
                <a:gd name="T49" fmla="*/ 0 h 853"/>
                <a:gd name="T50" fmla="*/ 36 w 764"/>
                <a:gd name="T51" fmla="*/ 2 h 853"/>
                <a:gd name="T52" fmla="*/ 39 w 764"/>
                <a:gd name="T53" fmla="*/ 3 h 853"/>
                <a:gd name="T54" fmla="*/ 43 w 764"/>
                <a:gd name="T55" fmla="*/ 8 h 853"/>
                <a:gd name="T56" fmla="*/ 46 w 764"/>
                <a:gd name="T57" fmla="*/ 13 h 853"/>
                <a:gd name="T58" fmla="*/ 33 w 764"/>
                <a:gd name="T59" fmla="*/ 14 h 853"/>
                <a:gd name="T60" fmla="*/ 31 w 764"/>
                <a:gd name="T61" fmla="*/ 12 h 853"/>
                <a:gd name="T62" fmla="*/ 28 w 764"/>
                <a:gd name="T63" fmla="*/ 10 h 853"/>
                <a:gd name="T64" fmla="*/ 25 w 764"/>
                <a:gd name="T65" fmla="*/ 10 h 853"/>
                <a:gd name="T66" fmla="*/ 20 w 764"/>
                <a:gd name="T67" fmla="*/ 10 h 853"/>
                <a:gd name="T68" fmla="*/ 17 w 764"/>
                <a:gd name="T69" fmla="*/ 11 h 853"/>
                <a:gd name="T70" fmla="*/ 15 w 764"/>
                <a:gd name="T71" fmla="*/ 12 h 853"/>
                <a:gd name="T72" fmla="*/ 15 w 764"/>
                <a:gd name="T73" fmla="*/ 13 h 853"/>
                <a:gd name="T74" fmla="*/ 15 w 764"/>
                <a:gd name="T75" fmla="*/ 15 h 853"/>
                <a:gd name="T76" fmla="*/ 16 w 764"/>
                <a:gd name="T77" fmla="*/ 16 h 853"/>
                <a:gd name="T78" fmla="*/ 19 w 764"/>
                <a:gd name="T79" fmla="*/ 17 h 853"/>
                <a:gd name="T80" fmla="*/ 26 w 764"/>
                <a:gd name="T81" fmla="*/ 19 h 853"/>
                <a:gd name="T82" fmla="*/ 36 w 764"/>
                <a:gd name="T83" fmla="*/ 22 h 853"/>
                <a:gd name="T84" fmla="*/ 42 w 764"/>
                <a:gd name="T85" fmla="*/ 25 h 853"/>
                <a:gd name="T86" fmla="*/ 46 w 764"/>
                <a:gd name="T87" fmla="*/ 29 h 853"/>
                <a:gd name="T88" fmla="*/ 48 w 764"/>
                <a:gd name="T89" fmla="*/ 35 h 853"/>
                <a:gd name="T90" fmla="*/ 48 w 764"/>
                <a:gd name="T91" fmla="*/ 39 h 853"/>
                <a:gd name="T92" fmla="*/ 47 w 764"/>
                <a:gd name="T93" fmla="*/ 42 h 853"/>
                <a:gd name="T94" fmla="*/ 45 w 764"/>
                <a:gd name="T95" fmla="*/ 45 h 853"/>
                <a:gd name="T96" fmla="*/ 43 w 764"/>
                <a:gd name="T97" fmla="*/ 48 h 853"/>
                <a:gd name="T98" fmla="*/ 40 w 764"/>
                <a:gd name="T99" fmla="*/ 50 h 853"/>
                <a:gd name="T100" fmla="*/ 36 w 764"/>
                <a:gd name="T101" fmla="*/ 52 h 853"/>
                <a:gd name="T102" fmla="*/ 31 w 764"/>
                <a:gd name="T103" fmla="*/ 53 h 853"/>
                <a:gd name="T104" fmla="*/ 26 w 764"/>
                <a:gd name="T105" fmla="*/ 53 h 853"/>
                <a:gd name="T106" fmla="*/ 17 w 764"/>
                <a:gd name="T107" fmla="*/ 53 h 853"/>
                <a:gd name="T108" fmla="*/ 12 w 764"/>
                <a:gd name="T109" fmla="*/ 51 h 853"/>
                <a:gd name="T110" fmla="*/ 9 w 764"/>
                <a:gd name="T111" fmla="*/ 49 h 853"/>
                <a:gd name="T112" fmla="*/ 6 w 764"/>
                <a:gd name="T113" fmla="*/ 47 h 853"/>
                <a:gd name="T114" fmla="*/ 4 w 764"/>
                <a:gd name="T115" fmla="*/ 45 h 853"/>
                <a:gd name="T116" fmla="*/ 2 w 764"/>
                <a:gd name="T117" fmla="*/ 42 h 8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64"/>
                <a:gd name="T178" fmla="*/ 0 h 853"/>
                <a:gd name="T179" fmla="*/ 764 w 764"/>
                <a:gd name="T180" fmla="*/ 853 h 8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64" h="853">
                  <a:moveTo>
                    <a:pt x="0" y="602"/>
                  </a:moveTo>
                  <a:lnTo>
                    <a:pt x="217" y="569"/>
                  </a:lnTo>
                  <a:lnTo>
                    <a:pt x="221" y="584"/>
                  </a:lnTo>
                  <a:lnTo>
                    <a:pt x="225" y="599"/>
                  </a:lnTo>
                  <a:lnTo>
                    <a:pt x="231" y="613"/>
                  </a:lnTo>
                  <a:lnTo>
                    <a:pt x="238" y="624"/>
                  </a:lnTo>
                  <a:lnTo>
                    <a:pt x="245" y="636"/>
                  </a:lnTo>
                  <a:lnTo>
                    <a:pt x="253" y="646"/>
                  </a:lnTo>
                  <a:lnTo>
                    <a:pt x="263" y="656"/>
                  </a:lnTo>
                  <a:lnTo>
                    <a:pt x="272" y="665"/>
                  </a:lnTo>
                  <a:lnTo>
                    <a:pt x="284" y="673"/>
                  </a:lnTo>
                  <a:lnTo>
                    <a:pt x="295" y="680"/>
                  </a:lnTo>
                  <a:lnTo>
                    <a:pt x="310" y="685"/>
                  </a:lnTo>
                  <a:lnTo>
                    <a:pt x="324" y="690"/>
                  </a:lnTo>
                  <a:lnTo>
                    <a:pt x="339" y="694"/>
                  </a:lnTo>
                  <a:lnTo>
                    <a:pt x="356" y="696"/>
                  </a:lnTo>
                  <a:lnTo>
                    <a:pt x="373" y="698"/>
                  </a:lnTo>
                  <a:lnTo>
                    <a:pt x="392" y="698"/>
                  </a:lnTo>
                  <a:lnTo>
                    <a:pt x="411" y="698"/>
                  </a:lnTo>
                  <a:lnTo>
                    <a:pt x="431" y="696"/>
                  </a:lnTo>
                  <a:lnTo>
                    <a:pt x="449" y="694"/>
                  </a:lnTo>
                  <a:lnTo>
                    <a:pt x="465" y="690"/>
                  </a:lnTo>
                  <a:lnTo>
                    <a:pt x="479" y="686"/>
                  </a:lnTo>
                  <a:lnTo>
                    <a:pt x="494" y="681"/>
                  </a:lnTo>
                  <a:lnTo>
                    <a:pt x="506" y="674"/>
                  </a:lnTo>
                  <a:lnTo>
                    <a:pt x="518" y="667"/>
                  </a:lnTo>
                  <a:lnTo>
                    <a:pt x="524" y="662"/>
                  </a:lnTo>
                  <a:lnTo>
                    <a:pt x="530" y="655"/>
                  </a:lnTo>
                  <a:lnTo>
                    <a:pt x="535" y="649"/>
                  </a:lnTo>
                  <a:lnTo>
                    <a:pt x="539" y="642"/>
                  </a:lnTo>
                  <a:lnTo>
                    <a:pt x="542" y="635"/>
                  </a:lnTo>
                  <a:lnTo>
                    <a:pt x="544" y="627"/>
                  </a:lnTo>
                  <a:lnTo>
                    <a:pt x="546" y="618"/>
                  </a:lnTo>
                  <a:lnTo>
                    <a:pt x="546" y="609"/>
                  </a:lnTo>
                  <a:lnTo>
                    <a:pt x="545" y="597"/>
                  </a:lnTo>
                  <a:lnTo>
                    <a:pt x="542" y="587"/>
                  </a:lnTo>
                  <a:lnTo>
                    <a:pt x="537" y="577"/>
                  </a:lnTo>
                  <a:lnTo>
                    <a:pt x="531" y="568"/>
                  </a:lnTo>
                  <a:lnTo>
                    <a:pt x="526" y="565"/>
                  </a:lnTo>
                  <a:lnTo>
                    <a:pt x="521" y="561"/>
                  </a:lnTo>
                  <a:lnTo>
                    <a:pt x="513" y="557"/>
                  </a:lnTo>
                  <a:lnTo>
                    <a:pt x="504" y="554"/>
                  </a:lnTo>
                  <a:lnTo>
                    <a:pt x="483" y="547"/>
                  </a:lnTo>
                  <a:lnTo>
                    <a:pt x="459" y="539"/>
                  </a:lnTo>
                  <a:lnTo>
                    <a:pt x="396" y="525"/>
                  </a:lnTo>
                  <a:lnTo>
                    <a:pt x="339" y="512"/>
                  </a:lnTo>
                  <a:lnTo>
                    <a:pt x="289" y="498"/>
                  </a:lnTo>
                  <a:lnTo>
                    <a:pt x="244" y="486"/>
                  </a:lnTo>
                  <a:lnTo>
                    <a:pt x="205" y="471"/>
                  </a:lnTo>
                  <a:lnTo>
                    <a:pt x="173" y="460"/>
                  </a:lnTo>
                  <a:lnTo>
                    <a:pt x="148" y="447"/>
                  </a:lnTo>
                  <a:lnTo>
                    <a:pt x="127" y="435"/>
                  </a:lnTo>
                  <a:lnTo>
                    <a:pt x="115" y="426"/>
                  </a:lnTo>
                  <a:lnTo>
                    <a:pt x="104" y="417"/>
                  </a:lnTo>
                  <a:lnTo>
                    <a:pt x="93" y="408"/>
                  </a:lnTo>
                  <a:lnTo>
                    <a:pt x="84" y="398"/>
                  </a:lnTo>
                  <a:lnTo>
                    <a:pt x="75" y="388"/>
                  </a:lnTo>
                  <a:lnTo>
                    <a:pt x="68" y="378"/>
                  </a:lnTo>
                  <a:lnTo>
                    <a:pt x="60" y="367"/>
                  </a:lnTo>
                  <a:lnTo>
                    <a:pt x="54" y="356"/>
                  </a:lnTo>
                  <a:lnTo>
                    <a:pt x="48" y="344"/>
                  </a:lnTo>
                  <a:lnTo>
                    <a:pt x="43" y="331"/>
                  </a:lnTo>
                  <a:lnTo>
                    <a:pt x="39" y="320"/>
                  </a:lnTo>
                  <a:lnTo>
                    <a:pt x="36" y="307"/>
                  </a:lnTo>
                  <a:lnTo>
                    <a:pt x="33" y="293"/>
                  </a:lnTo>
                  <a:lnTo>
                    <a:pt x="32" y="280"/>
                  </a:lnTo>
                  <a:lnTo>
                    <a:pt x="30" y="266"/>
                  </a:lnTo>
                  <a:lnTo>
                    <a:pt x="29" y="250"/>
                  </a:lnTo>
                  <a:lnTo>
                    <a:pt x="30" y="237"/>
                  </a:lnTo>
                  <a:lnTo>
                    <a:pt x="30" y="225"/>
                  </a:lnTo>
                  <a:lnTo>
                    <a:pt x="33" y="212"/>
                  </a:lnTo>
                  <a:lnTo>
                    <a:pt x="34" y="200"/>
                  </a:lnTo>
                  <a:lnTo>
                    <a:pt x="38" y="187"/>
                  </a:lnTo>
                  <a:lnTo>
                    <a:pt x="41" y="176"/>
                  </a:lnTo>
                  <a:lnTo>
                    <a:pt x="46" y="164"/>
                  </a:lnTo>
                  <a:lnTo>
                    <a:pt x="51" y="153"/>
                  </a:lnTo>
                  <a:lnTo>
                    <a:pt x="56" y="142"/>
                  </a:lnTo>
                  <a:lnTo>
                    <a:pt x="63" y="132"/>
                  </a:lnTo>
                  <a:lnTo>
                    <a:pt x="69" y="121"/>
                  </a:lnTo>
                  <a:lnTo>
                    <a:pt x="77" y="110"/>
                  </a:lnTo>
                  <a:lnTo>
                    <a:pt x="84" y="101"/>
                  </a:lnTo>
                  <a:lnTo>
                    <a:pt x="93" y="91"/>
                  </a:lnTo>
                  <a:lnTo>
                    <a:pt x="104" y="82"/>
                  </a:lnTo>
                  <a:lnTo>
                    <a:pt x="114" y="73"/>
                  </a:lnTo>
                  <a:lnTo>
                    <a:pt x="124" y="64"/>
                  </a:lnTo>
                  <a:lnTo>
                    <a:pt x="136" y="55"/>
                  </a:lnTo>
                  <a:lnTo>
                    <a:pt x="148" y="49"/>
                  </a:lnTo>
                  <a:lnTo>
                    <a:pt x="162" y="41"/>
                  </a:lnTo>
                  <a:lnTo>
                    <a:pt x="175" y="34"/>
                  </a:lnTo>
                  <a:lnTo>
                    <a:pt x="190" y="28"/>
                  </a:lnTo>
                  <a:lnTo>
                    <a:pt x="204" y="23"/>
                  </a:lnTo>
                  <a:lnTo>
                    <a:pt x="221" y="18"/>
                  </a:lnTo>
                  <a:lnTo>
                    <a:pt x="238" y="14"/>
                  </a:lnTo>
                  <a:lnTo>
                    <a:pt x="254" y="10"/>
                  </a:lnTo>
                  <a:lnTo>
                    <a:pt x="272" y="7"/>
                  </a:lnTo>
                  <a:lnTo>
                    <a:pt x="292" y="5"/>
                  </a:lnTo>
                  <a:lnTo>
                    <a:pt x="331" y="1"/>
                  </a:lnTo>
                  <a:lnTo>
                    <a:pt x="374" y="0"/>
                  </a:lnTo>
                  <a:lnTo>
                    <a:pt x="414" y="1"/>
                  </a:lnTo>
                  <a:lnTo>
                    <a:pt x="452" y="4"/>
                  </a:lnTo>
                  <a:lnTo>
                    <a:pt x="487" y="7"/>
                  </a:lnTo>
                  <a:lnTo>
                    <a:pt x="519" y="14"/>
                  </a:lnTo>
                  <a:lnTo>
                    <a:pt x="550" y="22"/>
                  </a:lnTo>
                  <a:lnTo>
                    <a:pt x="577" y="31"/>
                  </a:lnTo>
                  <a:lnTo>
                    <a:pt x="590" y="36"/>
                  </a:lnTo>
                  <a:lnTo>
                    <a:pt x="602" y="42"/>
                  </a:lnTo>
                  <a:lnTo>
                    <a:pt x="612" y="49"/>
                  </a:lnTo>
                  <a:lnTo>
                    <a:pt x="624" y="55"/>
                  </a:lnTo>
                  <a:lnTo>
                    <a:pt x="643" y="69"/>
                  </a:lnTo>
                  <a:lnTo>
                    <a:pt x="661" y="86"/>
                  </a:lnTo>
                  <a:lnTo>
                    <a:pt x="678" y="103"/>
                  </a:lnTo>
                  <a:lnTo>
                    <a:pt x="692" y="123"/>
                  </a:lnTo>
                  <a:lnTo>
                    <a:pt x="705" y="144"/>
                  </a:lnTo>
                  <a:lnTo>
                    <a:pt x="716" y="167"/>
                  </a:lnTo>
                  <a:lnTo>
                    <a:pt x="726" y="190"/>
                  </a:lnTo>
                  <a:lnTo>
                    <a:pt x="735" y="217"/>
                  </a:lnTo>
                  <a:lnTo>
                    <a:pt x="531" y="254"/>
                  </a:lnTo>
                  <a:lnTo>
                    <a:pt x="528" y="243"/>
                  </a:lnTo>
                  <a:lnTo>
                    <a:pt x="523" y="231"/>
                  </a:lnTo>
                  <a:lnTo>
                    <a:pt x="518" y="221"/>
                  </a:lnTo>
                  <a:lnTo>
                    <a:pt x="513" y="212"/>
                  </a:lnTo>
                  <a:lnTo>
                    <a:pt x="506" y="203"/>
                  </a:lnTo>
                  <a:lnTo>
                    <a:pt x="499" y="195"/>
                  </a:lnTo>
                  <a:lnTo>
                    <a:pt x="491" y="187"/>
                  </a:lnTo>
                  <a:lnTo>
                    <a:pt x="482" y="181"/>
                  </a:lnTo>
                  <a:lnTo>
                    <a:pt x="472" y="175"/>
                  </a:lnTo>
                  <a:lnTo>
                    <a:pt x="461" y="169"/>
                  </a:lnTo>
                  <a:lnTo>
                    <a:pt x="450" y="166"/>
                  </a:lnTo>
                  <a:lnTo>
                    <a:pt x="437" y="162"/>
                  </a:lnTo>
                  <a:lnTo>
                    <a:pt x="424" y="159"/>
                  </a:lnTo>
                  <a:lnTo>
                    <a:pt x="410" y="157"/>
                  </a:lnTo>
                  <a:lnTo>
                    <a:pt x="395" y="157"/>
                  </a:lnTo>
                  <a:lnTo>
                    <a:pt x="378" y="155"/>
                  </a:lnTo>
                  <a:lnTo>
                    <a:pt x="357" y="157"/>
                  </a:lnTo>
                  <a:lnTo>
                    <a:pt x="338" y="157"/>
                  </a:lnTo>
                  <a:lnTo>
                    <a:pt x="320" y="159"/>
                  </a:lnTo>
                  <a:lnTo>
                    <a:pt x="304" y="162"/>
                  </a:lnTo>
                  <a:lnTo>
                    <a:pt x="289" y="164"/>
                  </a:lnTo>
                  <a:lnTo>
                    <a:pt x="276" y="169"/>
                  </a:lnTo>
                  <a:lnTo>
                    <a:pt x="265" y="173"/>
                  </a:lnTo>
                  <a:lnTo>
                    <a:pt x="256" y="180"/>
                  </a:lnTo>
                  <a:lnTo>
                    <a:pt x="249" y="184"/>
                  </a:lnTo>
                  <a:lnTo>
                    <a:pt x="244" y="189"/>
                  </a:lnTo>
                  <a:lnTo>
                    <a:pt x="240" y="194"/>
                  </a:lnTo>
                  <a:lnTo>
                    <a:pt x="236" y="199"/>
                  </a:lnTo>
                  <a:lnTo>
                    <a:pt x="234" y="204"/>
                  </a:lnTo>
                  <a:lnTo>
                    <a:pt x="232" y="210"/>
                  </a:lnTo>
                  <a:lnTo>
                    <a:pt x="231" y="217"/>
                  </a:lnTo>
                  <a:lnTo>
                    <a:pt x="231" y="223"/>
                  </a:lnTo>
                  <a:lnTo>
                    <a:pt x="231" y="228"/>
                  </a:lnTo>
                  <a:lnTo>
                    <a:pt x="232" y="235"/>
                  </a:lnTo>
                  <a:lnTo>
                    <a:pt x="234" y="240"/>
                  </a:lnTo>
                  <a:lnTo>
                    <a:pt x="236" y="245"/>
                  </a:lnTo>
                  <a:lnTo>
                    <a:pt x="239" y="249"/>
                  </a:lnTo>
                  <a:lnTo>
                    <a:pt x="243" y="254"/>
                  </a:lnTo>
                  <a:lnTo>
                    <a:pt x="247" y="258"/>
                  </a:lnTo>
                  <a:lnTo>
                    <a:pt x="252" y="262"/>
                  </a:lnTo>
                  <a:lnTo>
                    <a:pt x="262" y="268"/>
                  </a:lnTo>
                  <a:lnTo>
                    <a:pt x="276" y="275"/>
                  </a:lnTo>
                  <a:lnTo>
                    <a:pt x="294" y="281"/>
                  </a:lnTo>
                  <a:lnTo>
                    <a:pt x="317" y="289"/>
                  </a:lnTo>
                  <a:lnTo>
                    <a:pt x="344" y="297"/>
                  </a:lnTo>
                  <a:lnTo>
                    <a:pt x="377" y="304"/>
                  </a:lnTo>
                  <a:lnTo>
                    <a:pt x="414" y="313"/>
                  </a:lnTo>
                  <a:lnTo>
                    <a:pt x="454" y="324"/>
                  </a:lnTo>
                  <a:lnTo>
                    <a:pt x="496" y="334"/>
                  </a:lnTo>
                  <a:lnTo>
                    <a:pt x="533" y="344"/>
                  </a:lnTo>
                  <a:lnTo>
                    <a:pt x="569" y="354"/>
                  </a:lnTo>
                  <a:lnTo>
                    <a:pt x="600" y="367"/>
                  </a:lnTo>
                  <a:lnTo>
                    <a:pt x="629" y="379"/>
                  </a:lnTo>
                  <a:lnTo>
                    <a:pt x="654" y="392"/>
                  </a:lnTo>
                  <a:lnTo>
                    <a:pt x="676" y="406"/>
                  </a:lnTo>
                  <a:lnTo>
                    <a:pt x="696" y="419"/>
                  </a:lnTo>
                  <a:lnTo>
                    <a:pt x="711" y="434"/>
                  </a:lnTo>
                  <a:lnTo>
                    <a:pt x="725" y="451"/>
                  </a:lnTo>
                  <a:lnTo>
                    <a:pt x="737" y="469"/>
                  </a:lnTo>
                  <a:lnTo>
                    <a:pt x="746" y="488"/>
                  </a:lnTo>
                  <a:lnTo>
                    <a:pt x="753" y="509"/>
                  </a:lnTo>
                  <a:lnTo>
                    <a:pt x="759" y="532"/>
                  </a:lnTo>
                  <a:lnTo>
                    <a:pt x="762" y="555"/>
                  </a:lnTo>
                  <a:lnTo>
                    <a:pt x="764" y="579"/>
                  </a:lnTo>
                  <a:lnTo>
                    <a:pt x="762" y="593"/>
                  </a:lnTo>
                  <a:lnTo>
                    <a:pt x="761" y="608"/>
                  </a:lnTo>
                  <a:lnTo>
                    <a:pt x="760" y="620"/>
                  </a:lnTo>
                  <a:lnTo>
                    <a:pt x="757" y="635"/>
                  </a:lnTo>
                  <a:lnTo>
                    <a:pt x="753" y="647"/>
                  </a:lnTo>
                  <a:lnTo>
                    <a:pt x="750" y="660"/>
                  </a:lnTo>
                  <a:lnTo>
                    <a:pt x="746" y="672"/>
                  </a:lnTo>
                  <a:lnTo>
                    <a:pt x="739" y="685"/>
                  </a:lnTo>
                  <a:lnTo>
                    <a:pt x="733" y="696"/>
                  </a:lnTo>
                  <a:lnTo>
                    <a:pt x="726" y="708"/>
                  </a:lnTo>
                  <a:lnTo>
                    <a:pt x="719" y="719"/>
                  </a:lnTo>
                  <a:lnTo>
                    <a:pt x="710" y="731"/>
                  </a:lnTo>
                  <a:lnTo>
                    <a:pt x="701" y="741"/>
                  </a:lnTo>
                  <a:lnTo>
                    <a:pt x="692" y="753"/>
                  </a:lnTo>
                  <a:lnTo>
                    <a:pt x="680" y="763"/>
                  </a:lnTo>
                  <a:lnTo>
                    <a:pt x="669" y="773"/>
                  </a:lnTo>
                  <a:lnTo>
                    <a:pt x="657" y="782"/>
                  </a:lnTo>
                  <a:lnTo>
                    <a:pt x="644" y="793"/>
                  </a:lnTo>
                  <a:lnTo>
                    <a:pt x="631" y="800"/>
                  </a:lnTo>
                  <a:lnTo>
                    <a:pt x="617" y="808"/>
                  </a:lnTo>
                  <a:lnTo>
                    <a:pt x="602" y="816"/>
                  </a:lnTo>
                  <a:lnTo>
                    <a:pt x="586" y="822"/>
                  </a:lnTo>
                  <a:lnTo>
                    <a:pt x="569" y="829"/>
                  </a:lnTo>
                  <a:lnTo>
                    <a:pt x="553" y="834"/>
                  </a:lnTo>
                  <a:lnTo>
                    <a:pt x="535" y="839"/>
                  </a:lnTo>
                  <a:lnTo>
                    <a:pt x="517" y="843"/>
                  </a:lnTo>
                  <a:lnTo>
                    <a:pt x="497" y="845"/>
                  </a:lnTo>
                  <a:lnTo>
                    <a:pt x="478" y="849"/>
                  </a:lnTo>
                  <a:lnTo>
                    <a:pt x="458" y="850"/>
                  </a:lnTo>
                  <a:lnTo>
                    <a:pt x="436" y="852"/>
                  </a:lnTo>
                  <a:lnTo>
                    <a:pt x="414" y="853"/>
                  </a:lnTo>
                  <a:lnTo>
                    <a:pt x="392" y="853"/>
                  </a:lnTo>
                  <a:lnTo>
                    <a:pt x="351" y="853"/>
                  </a:lnTo>
                  <a:lnTo>
                    <a:pt x="312" y="849"/>
                  </a:lnTo>
                  <a:lnTo>
                    <a:pt x="276" y="844"/>
                  </a:lnTo>
                  <a:lnTo>
                    <a:pt x="241" y="836"/>
                  </a:lnTo>
                  <a:lnTo>
                    <a:pt x="226" y="832"/>
                  </a:lnTo>
                  <a:lnTo>
                    <a:pt x="209" y="827"/>
                  </a:lnTo>
                  <a:lnTo>
                    <a:pt x="195" y="822"/>
                  </a:lnTo>
                  <a:lnTo>
                    <a:pt x="180" y="816"/>
                  </a:lnTo>
                  <a:lnTo>
                    <a:pt x="166" y="809"/>
                  </a:lnTo>
                  <a:lnTo>
                    <a:pt x="153" y="802"/>
                  </a:lnTo>
                  <a:lnTo>
                    <a:pt x="140" y="794"/>
                  </a:lnTo>
                  <a:lnTo>
                    <a:pt x="127" y="786"/>
                  </a:lnTo>
                  <a:lnTo>
                    <a:pt x="115" y="777"/>
                  </a:lnTo>
                  <a:lnTo>
                    <a:pt x="104" y="768"/>
                  </a:lnTo>
                  <a:lnTo>
                    <a:pt x="92" y="759"/>
                  </a:lnTo>
                  <a:lnTo>
                    <a:pt x="82" y="749"/>
                  </a:lnTo>
                  <a:lnTo>
                    <a:pt x="73" y="739"/>
                  </a:lnTo>
                  <a:lnTo>
                    <a:pt x="64" y="728"/>
                  </a:lnTo>
                  <a:lnTo>
                    <a:pt x="55" y="718"/>
                  </a:lnTo>
                  <a:lnTo>
                    <a:pt x="46" y="707"/>
                  </a:lnTo>
                  <a:lnTo>
                    <a:pt x="38" y="695"/>
                  </a:lnTo>
                  <a:lnTo>
                    <a:pt x="32" y="682"/>
                  </a:lnTo>
                  <a:lnTo>
                    <a:pt x="25" y="671"/>
                  </a:lnTo>
                  <a:lnTo>
                    <a:pt x="19" y="658"/>
                  </a:lnTo>
                  <a:lnTo>
                    <a:pt x="9" y="631"/>
                  </a:lnTo>
                  <a:lnTo>
                    <a:pt x="0" y="602"/>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7" name="Freeform 334">
              <a:extLst>
                <a:ext uri="{FF2B5EF4-FFF2-40B4-BE49-F238E27FC236}">
                  <a16:creationId xmlns:a16="http://schemas.microsoft.com/office/drawing/2014/main" id="{AA90F509-A6B6-41CF-A4A3-82010BD3FC6E}"/>
                </a:ext>
              </a:extLst>
            </p:cNvPr>
            <p:cNvSpPr>
              <a:spLocks noEditPoints="1"/>
            </p:cNvSpPr>
            <p:nvPr/>
          </p:nvSpPr>
          <p:spPr bwMode="auto">
            <a:xfrm>
              <a:off x="4986" y="1169"/>
              <a:ext cx="54" cy="282"/>
            </a:xfrm>
            <a:custGeom>
              <a:avLst/>
              <a:gdLst>
                <a:gd name="T0" fmla="*/ 0 w 216"/>
                <a:gd name="T1" fmla="*/ 13 h 1127"/>
                <a:gd name="T2" fmla="*/ 0 w 216"/>
                <a:gd name="T3" fmla="*/ 0 h 1127"/>
                <a:gd name="T4" fmla="*/ 14 w 216"/>
                <a:gd name="T5" fmla="*/ 0 h 1127"/>
                <a:gd name="T6" fmla="*/ 14 w 216"/>
                <a:gd name="T7" fmla="*/ 13 h 1127"/>
                <a:gd name="T8" fmla="*/ 0 w 216"/>
                <a:gd name="T9" fmla="*/ 13 h 1127"/>
                <a:gd name="T10" fmla="*/ 0 w 216"/>
                <a:gd name="T11" fmla="*/ 71 h 1127"/>
                <a:gd name="T12" fmla="*/ 0 w 216"/>
                <a:gd name="T13" fmla="*/ 20 h 1127"/>
                <a:gd name="T14" fmla="*/ 14 w 216"/>
                <a:gd name="T15" fmla="*/ 20 h 1127"/>
                <a:gd name="T16" fmla="*/ 14 w 216"/>
                <a:gd name="T17" fmla="*/ 71 h 1127"/>
                <a:gd name="T18" fmla="*/ 0 w 216"/>
                <a:gd name="T19" fmla="*/ 71 h 112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6"/>
                <a:gd name="T31" fmla="*/ 0 h 1127"/>
                <a:gd name="T32" fmla="*/ 216 w 216"/>
                <a:gd name="T33" fmla="*/ 1127 h 112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6" h="1127">
                  <a:moveTo>
                    <a:pt x="0" y="200"/>
                  </a:moveTo>
                  <a:lnTo>
                    <a:pt x="0" y="0"/>
                  </a:lnTo>
                  <a:lnTo>
                    <a:pt x="216" y="0"/>
                  </a:lnTo>
                  <a:lnTo>
                    <a:pt x="216" y="200"/>
                  </a:lnTo>
                  <a:lnTo>
                    <a:pt x="0" y="200"/>
                  </a:lnTo>
                  <a:close/>
                  <a:moveTo>
                    <a:pt x="0" y="1127"/>
                  </a:moveTo>
                  <a:lnTo>
                    <a:pt x="0" y="311"/>
                  </a:lnTo>
                  <a:lnTo>
                    <a:pt x="216" y="311"/>
                  </a:lnTo>
                  <a:lnTo>
                    <a:pt x="216" y="1127"/>
                  </a:lnTo>
                  <a:lnTo>
                    <a:pt x="0" y="1127"/>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8" name="Freeform 335">
              <a:extLst>
                <a:ext uri="{FF2B5EF4-FFF2-40B4-BE49-F238E27FC236}">
                  <a16:creationId xmlns:a16="http://schemas.microsoft.com/office/drawing/2014/main" id="{88A87CE2-739D-47FC-9F86-30A1A8FC1543}"/>
                </a:ext>
              </a:extLst>
            </p:cNvPr>
            <p:cNvSpPr>
              <a:spLocks/>
            </p:cNvSpPr>
            <p:nvPr/>
          </p:nvSpPr>
          <p:spPr bwMode="auto">
            <a:xfrm>
              <a:off x="5095" y="1242"/>
              <a:ext cx="186" cy="209"/>
            </a:xfrm>
            <a:custGeom>
              <a:avLst/>
              <a:gdLst>
                <a:gd name="T0" fmla="*/ 33 w 745"/>
                <a:gd name="T1" fmla="*/ 52 h 835"/>
                <a:gd name="T2" fmla="*/ 33 w 745"/>
                <a:gd name="T3" fmla="*/ 23 h 835"/>
                <a:gd name="T4" fmla="*/ 33 w 745"/>
                <a:gd name="T5" fmla="*/ 18 h 835"/>
                <a:gd name="T6" fmla="*/ 32 w 745"/>
                <a:gd name="T7" fmla="*/ 16 h 835"/>
                <a:gd name="T8" fmla="*/ 32 w 745"/>
                <a:gd name="T9" fmla="*/ 15 h 835"/>
                <a:gd name="T10" fmla="*/ 31 w 745"/>
                <a:gd name="T11" fmla="*/ 14 h 835"/>
                <a:gd name="T12" fmla="*/ 30 w 745"/>
                <a:gd name="T13" fmla="*/ 13 h 835"/>
                <a:gd name="T14" fmla="*/ 30 w 745"/>
                <a:gd name="T15" fmla="*/ 12 h 835"/>
                <a:gd name="T16" fmla="*/ 29 w 745"/>
                <a:gd name="T17" fmla="*/ 12 h 835"/>
                <a:gd name="T18" fmla="*/ 28 w 745"/>
                <a:gd name="T19" fmla="*/ 11 h 835"/>
                <a:gd name="T20" fmla="*/ 26 w 745"/>
                <a:gd name="T21" fmla="*/ 11 h 835"/>
                <a:gd name="T22" fmla="*/ 25 w 745"/>
                <a:gd name="T23" fmla="*/ 11 h 835"/>
                <a:gd name="T24" fmla="*/ 24 w 745"/>
                <a:gd name="T25" fmla="*/ 11 h 835"/>
                <a:gd name="T26" fmla="*/ 22 w 745"/>
                <a:gd name="T27" fmla="*/ 11 h 835"/>
                <a:gd name="T28" fmla="*/ 20 w 745"/>
                <a:gd name="T29" fmla="*/ 11 h 835"/>
                <a:gd name="T30" fmla="*/ 19 w 745"/>
                <a:gd name="T31" fmla="*/ 12 h 835"/>
                <a:gd name="T32" fmla="*/ 18 w 745"/>
                <a:gd name="T33" fmla="*/ 13 h 835"/>
                <a:gd name="T34" fmla="*/ 16 w 745"/>
                <a:gd name="T35" fmla="*/ 14 h 835"/>
                <a:gd name="T36" fmla="*/ 15 w 745"/>
                <a:gd name="T37" fmla="*/ 15 h 835"/>
                <a:gd name="T38" fmla="*/ 15 w 745"/>
                <a:gd name="T39" fmla="*/ 17 h 835"/>
                <a:gd name="T40" fmla="*/ 14 w 745"/>
                <a:gd name="T41" fmla="*/ 18 h 835"/>
                <a:gd name="T42" fmla="*/ 14 w 745"/>
                <a:gd name="T43" fmla="*/ 21 h 835"/>
                <a:gd name="T44" fmla="*/ 13 w 745"/>
                <a:gd name="T45" fmla="*/ 25 h 835"/>
                <a:gd name="T46" fmla="*/ 13 w 745"/>
                <a:gd name="T47" fmla="*/ 52 h 835"/>
                <a:gd name="T48" fmla="*/ 0 w 745"/>
                <a:gd name="T49" fmla="*/ 1 h 835"/>
                <a:gd name="T50" fmla="*/ 12 w 745"/>
                <a:gd name="T51" fmla="*/ 9 h 835"/>
                <a:gd name="T52" fmla="*/ 14 w 745"/>
                <a:gd name="T53" fmla="*/ 7 h 835"/>
                <a:gd name="T54" fmla="*/ 16 w 745"/>
                <a:gd name="T55" fmla="*/ 5 h 835"/>
                <a:gd name="T56" fmla="*/ 18 w 745"/>
                <a:gd name="T57" fmla="*/ 4 h 835"/>
                <a:gd name="T58" fmla="*/ 20 w 745"/>
                <a:gd name="T59" fmla="*/ 2 h 835"/>
                <a:gd name="T60" fmla="*/ 22 w 745"/>
                <a:gd name="T61" fmla="*/ 1 h 835"/>
                <a:gd name="T62" fmla="*/ 24 w 745"/>
                <a:gd name="T63" fmla="*/ 1 h 835"/>
                <a:gd name="T64" fmla="*/ 27 w 745"/>
                <a:gd name="T65" fmla="*/ 0 h 835"/>
                <a:gd name="T66" fmla="*/ 29 w 745"/>
                <a:gd name="T67" fmla="*/ 0 h 835"/>
                <a:gd name="T68" fmla="*/ 31 w 745"/>
                <a:gd name="T69" fmla="*/ 0 h 835"/>
                <a:gd name="T70" fmla="*/ 34 w 745"/>
                <a:gd name="T71" fmla="*/ 1 h 835"/>
                <a:gd name="T72" fmla="*/ 36 w 745"/>
                <a:gd name="T73" fmla="*/ 1 h 835"/>
                <a:gd name="T74" fmla="*/ 37 w 745"/>
                <a:gd name="T75" fmla="*/ 2 h 835"/>
                <a:gd name="T76" fmla="*/ 39 w 745"/>
                <a:gd name="T77" fmla="*/ 3 h 835"/>
                <a:gd name="T78" fmla="*/ 41 w 745"/>
                <a:gd name="T79" fmla="*/ 4 h 835"/>
                <a:gd name="T80" fmla="*/ 42 w 745"/>
                <a:gd name="T81" fmla="*/ 5 h 835"/>
                <a:gd name="T82" fmla="*/ 43 w 745"/>
                <a:gd name="T83" fmla="*/ 6 h 835"/>
                <a:gd name="T84" fmla="*/ 44 w 745"/>
                <a:gd name="T85" fmla="*/ 7 h 835"/>
                <a:gd name="T86" fmla="*/ 45 w 745"/>
                <a:gd name="T87" fmla="*/ 9 h 835"/>
                <a:gd name="T88" fmla="*/ 46 w 745"/>
                <a:gd name="T89" fmla="*/ 12 h 835"/>
                <a:gd name="T90" fmla="*/ 46 w 745"/>
                <a:gd name="T91" fmla="*/ 15 h 835"/>
                <a:gd name="T92" fmla="*/ 46 w 745"/>
                <a:gd name="T93" fmla="*/ 21 h 8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45"/>
                <a:gd name="T142" fmla="*/ 0 h 835"/>
                <a:gd name="T143" fmla="*/ 745 w 745"/>
                <a:gd name="T144" fmla="*/ 835 h 8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45" h="835">
                  <a:moveTo>
                    <a:pt x="745" y="835"/>
                  </a:moveTo>
                  <a:lnTo>
                    <a:pt x="529" y="835"/>
                  </a:lnTo>
                  <a:lnTo>
                    <a:pt x="529" y="419"/>
                  </a:lnTo>
                  <a:lnTo>
                    <a:pt x="527" y="358"/>
                  </a:lnTo>
                  <a:lnTo>
                    <a:pt x="525" y="309"/>
                  </a:lnTo>
                  <a:lnTo>
                    <a:pt x="524" y="290"/>
                  </a:lnTo>
                  <a:lnTo>
                    <a:pt x="521" y="272"/>
                  </a:lnTo>
                  <a:lnTo>
                    <a:pt x="518" y="258"/>
                  </a:lnTo>
                  <a:lnTo>
                    <a:pt x="515" y="248"/>
                  </a:lnTo>
                  <a:lnTo>
                    <a:pt x="511" y="237"/>
                  </a:lnTo>
                  <a:lnTo>
                    <a:pt x="507" y="230"/>
                  </a:lnTo>
                  <a:lnTo>
                    <a:pt x="502" y="221"/>
                  </a:lnTo>
                  <a:lnTo>
                    <a:pt x="497" y="213"/>
                  </a:lnTo>
                  <a:lnTo>
                    <a:pt x="490" y="205"/>
                  </a:lnTo>
                  <a:lnTo>
                    <a:pt x="484" y="199"/>
                  </a:lnTo>
                  <a:lnTo>
                    <a:pt x="477" y="192"/>
                  </a:lnTo>
                  <a:lnTo>
                    <a:pt x="470" y="187"/>
                  </a:lnTo>
                  <a:lnTo>
                    <a:pt x="462" y="182"/>
                  </a:lnTo>
                  <a:lnTo>
                    <a:pt x="453" y="177"/>
                  </a:lnTo>
                  <a:lnTo>
                    <a:pt x="445" y="175"/>
                  </a:lnTo>
                  <a:lnTo>
                    <a:pt x="436" y="171"/>
                  </a:lnTo>
                  <a:lnTo>
                    <a:pt x="426" y="168"/>
                  </a:lnTo>
                  <a:lnTo>
                    <a:pt x="416" y="167"/>
                  </a:lnTo>
                  <a:lnTo>
                    <a:pt x="405" y="166"/>
                  </a:lnTo>
                  <a:lnTo>
                    <a:pt x="395" y="166"/>
                  </a:lnTo>
                  <a:lnTo>
                    <a:pt x="381" y="166"/>
                  </a:lnTo>
                  <a:lnTo>
                    <a:pt x="368" y="168"/>
                  </a:lnTo>
                  <a:lnTo>
                    <a:pt x="354" y="169"/>
                  </a:lnTo>
                  <a:lnTo>
                    <a:pt x="341" y="173"/>
                  </a:lnTo>
                  <a:lnTo>
                    <a:pt x="329" y="177"/>
                  </a:lnTo>
                  <a:lnTo>
                    <a:pt x="316" y="182"/>
                  </a:lnTo>
                  <a:lnTo>
                    <a:pt x="305" y="189"/>
                  </a:lnTo>
                  <a:lnTo>
                    <a:pt x="295" y="196"/>
                  </a:lnTo>
                  <a:lnTo>
                    <a:pt x="283" y="204"/>
                  </a:lnTo>
                  <a:lnTo>
                    <a:pt x="274" y="213"/>
                  </a:lnTo>
                  <a:lnTo>
                    <a:pt x="265" y="222"/>
                  </a:lnTo>
                  <a:lnTo>
                    <a:pt x="256" y="232"/>
                  </a:lnTo>
                  <a:lnTo>
                    <a:pt x="250" y="243"/>
                  </a:lnTo>
                  <a:lnTo>
                    <a:pt x="243" y="254"/>
                  </a:lnTo>
                  <a:lnTo>
                    <a:pt x="238" y="266"/>
                  </a:lnTo>
                  <a:lnTo>
                    <a:pt x="233" y="277"/>
                  </a:lnTo>
                  <a:lnTo>
                    <a:pt x="229" y="291"/>
                  </a:lnTo>
                  <a:lnTo>
                    <a:pt x="225" y="308"/>
                  </a:lnTo>
                  <a:lnTo>
                    <a:pt x="223" y="327"/>
                  </a:lnTo>
                  <a:lnTo>
                    <a:pt x="220" y="351"/>
                  </a:lnTo>
                  <a:lnTo>
                    <a:pt x="217" y="402"/>
                  </a:lnTo>
                  <a:lnTo>
                    <a:pt x="216" y="465"/>
                  </a:lnTo>
                  <a:lnTo>
                    <a:pt x="216" y="835"/>
                  </a:lnTo>
                  <a:lnTo>
                    <a:pt x="0" y="835"/>
                  </a:lnTo>
                  <a:lnTo>
                    <a:pt x="0" y="19"/>
                  </a:lnTo>
                  <a:lnTo>
                    <a:pt x="201" y="19"/>
                  </a:lnTo>
                  <a:lnTo>
                    <a:pt x="201" y="139"/>
                  </a:lnTo>
                  <a:lnTo>
                    <a:pt x="215" y="122"/>
                  </a:lnTo>
                  <a:lnTo>
                    <a:pt x="229" y="106"/>
                  </a:lnTo>
                  <a:lnTo>
                    <a:pt x="243" y="92"/>
                  </a:lnTo>
                  <a:lnTo>
                    <a:pt x="257" y="78"/>
                  </a:lnTo>
                  <a:lnTo>
                    <a:pt x="273" y="65"/>
                  </a:lnTo>
                  <a:lnTo>
                    <a:pt x="289" y="54"/>
                  </a:lnTo>
                  <a:lnTo>
                    <a:pt x="305" y="43"/>
                  </a:lnTo>
                  <a:lnTo>
                    <a:pt x="322" y="34"/>
                  </a:lnTo>
                  <a:lnTo>
                    <a:pt x="338" y="27"/>
                  </a:lnTo>
                  <a:lnTo>
                    <a:pt x="356" y="20"/>
                  </a:lnTo>
                  <a:lnTo>
                    <a:pt x="374" y="14"/>
                  </a:lnTo>
                  <a:lnTo>
                    <a:pt x="392" y="9"/>
                  </a:lnTo>
                  <a:lnTo>
                    <a:pt x="412" y="5"/>
                  </a:lnTo>
                  <a:lnTo>
                    <a:pt x="431" y="2"/>
                  </a:lnTo>
                  <a:lnTo>
                    <a:pt x="450" y="1"/>
                  </a:lnTo>
                  <a:lnTo>
                    <a:pt x="471" y="0"/>
                  </a:lnTo>
                  <a:lnTo>
                    <a:pt x="488" y="1"/>
                  </a:lnTo>
                  <a:lnTo>
                    <a:pt x="506" y="2"/>
                  </a:lnTo>
                  <a:lnTo>
                    <a:pt x="522" y="4"/>
                  </a:lnTo>
                  <a:lnTo>
                    <a:pt x="539" y="6"/>
                  </a:lnTo>
                  <a:lnTo>
                    <a:pt x="554" y="10"/>
                  </a:lnTo>
                  <a:lnTo>
                    <a:pt x="571" y="15"/>
                  </a:lnTo>
                  <a:lnTo>
                    <a:pt x="587" y="20"/>
                  </a:lnTo>
                  <a:lnTo>
                    <a:pt x="601" y="25"/>
                  </a:lnTo>
                  <a:lnTo>
                    <a:pt x="615" y="33"/>
                  </a:lnTo>
                  <a:lnTo>
                    <a:pt x="629" y="40"/>
                  </a:lnTo>
                  <a:lnTo>
                    <a:pt x="642" y="47"/>
                  </a:lnTo>
                  <a:lnTo>
                    <a:pt x="654" y="55"/>
                  </a:lnTo>
                  <a:lnTo>
                    <a:pt x="664" y="64"/>
                  </a:lnTo>
                  <a:lnTo>
                    <a:pt x="674" y="73"/>
                  </a:lnTo>
                  <a:lnTo>
                    <a:pt x="683" y="82"/>
                  </a:lnTo>
                  <a:lnTo>
                    <a:pt x="691" y="92"/>
                  </a:lnTo>
                  <a:lnTo>
                    <a:pt x="699" y="103"/>
                  </a:lnTo>
                  <a:lnTo>
                    <a:pt x="705" y="113"/>
                  </a:lnTo>
                  <a:lnTo>
                    <a:pt x="711" y="123"/>
                  </a:lnTo>
                  <a:lnTo>
                    <a:pt x="717" y="135"/>
                  </a:lnTo>
                  <a:lnTo>
                    <a:pt x="726" y="158"/>
                  </a:lnTo>
                  <a:lnTo>
                    <a:pt x="733" y="182"/>
                  </a:lnTo>
                  <a:lnTo>
                    <a:pt x="738" y="210"/>
                  </a:lnTo>
                  <a:lnTo>
                    <a:pt x="742" y="244"/>
                  </a:lnTo>
                  <a:lnTo>
                    <a:pt x="745" y="284"/>
                  </a:lnTo>
                  <a:lnTo>
                    <a:pt x="745" y="327"/>
                  </a:lnTo>
                  <a:lnTo>
                    <a:pt x="745" y="835"/>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19" name="Freeform 336">
              <a:extLst>
                <a:ext uri="{FF2B5EF4-FFF2-40B4-BE49-F238E27FC236}">
                  <a16:creationId xmlns:a16="http://schemas.microsoft.com/office/drawing/2014/main" id="{75892C7E-BA66-490E-A118-8B35D660410A}"/>
                </a:ext>
              </a:extLst>
            </p:cNvPr>
            <p:cNvSpPr>
              <a:spLocks noEditPoints="1"/>
            </p:cNvSpPr>
            <p:nvPr/>
          </p:nvSpPr>
          <p:spPr bwMode="auto">
            <a:xfrm>
              <a:off x="5322" y="1242"/>
              <a:ext cx="192" cy="213"/>
            </a:xfrm>
            <a:custGeom>
              <a:avLst/>
              <a:gdLst>
                <a:gd name="T0" fmla="*/ 3 w 768"/>
                <a:gd name="T1" fmla="*/ 11 h 853"/>
                <a:gd name="T2" fmla="*/ 6 w 768"/>
                <a:gd name="T3" fmla="*/ 5 h 853"/>
                <a:gd name="T4" fmla="*/ 10 w 768"/>
                <a:gd name="T5" fmla="*/ 3 h 853"/>
                <a:gd name="T6" fmla="*/ 15 w 768"/>
                <a:gd name="T7" fmla="*/ 1 h 853"/>
                <a:gd name="T8" fmla="*/ 24 w 768"/>
                <a:gd name="T9" fmla="*/ 0 h 853"/>
                <a:gd name="T10" fmla="*/ 32 w 768"/>
                <a:gd name="T11" fmla="*/ 0 h 853"/>
                <a:gd name="T12" fmla="*/ 37 w 768"/>
                <a:gd name="T13" fmla="*/ 2 h 853"/>
                <a:gd name="T14" fmla="*/ 41 w 768"/>
                <a:gd name="T15" fmla="*/ 4 h 853"/>
                <a:gd name="T16" fmla="*/ 43 w 768"/>
                <a:gd name="T17" fmla="*/ 7 h 853"/>
                <a:gd name="T18" fmla="*/ 45 w 768"/>
                <a:gd name="T19" fmla="*/ 12 h 853"/>
                <a:gd name="T20" fmla="*/ 45 w 768"/>
                <a:gd name="T21" fmla="*/ 20 h 853"/>
                <a:gd name="T22" fmla="*/ 45 w 768"/>
                <a:gd name="T23" fmla="*/ 43 h 853"/>
                <a:gd name="T24" fmla="*/ 47 w 768"/>
                <a:gd name="T25" fmla="*/ 50 h 853"/>
                <a:gd name="T26" fmla="*/ 34 w 768"/>
                <a:gd name="T27" fmla="*/ 50 h 853"/>
                <a:gd name="T28" fmla="*/ 33 w 768"/>
                <a:gd name="T29" fmla="*/ 46 h 853"/>
                <a:gd name="T30" fmla="*/ 29 w 768"/>
                <a:gd name="T31" fmla="*/ 49 h 853"/>
                <a:gd name="T32" fmla="*/ 26 w 768"/>
                <a:gd name="T33" fmla="*/ 52 h 853"/>
                <a:gd name="T34" fmla="*/ 22 w 768"/>
                <a:gd name="T35" fmla="*/ 53 h 853"/>
                <a:gd name="T36" fmla="*/ 17 w 768"/>
                <a:gd name="T37" fmla="*/ 53 h 853"/>
                <a:gd name="T38" fmla="*/ 10 w 768"/>
                <a:gd name="T39" fmla="*/ 52 h 853"/>
                <a:gd name="T40" fmla="*/ 7 w 768"/>
                <a:gd name="T41" fmla="*/ 51 h 853"/>
                <a:gd name="T42" fmla="*/ 5 w 768"/>
                <a:gd name="T43" fmla="*/ 49 h 853"/>
                <a:gd name="T44" fmla="*/ 2 w 768"/>
                <a:gd name="T45" fmla="*/ 45 h 853"/>
                <a:gd name="T46" fmla="*/ 1 w 768"/>
                <a:gd name="T47" fmla="*/ 43 h 853"/>
                <a:gd name="T48" fmla="*/ 0 w 768"/>
                <a:gd name="T49" fmla="*/ 38 h 853"/>
                <a:gd name="T50" fmla="*/ 1 w 768"/>
                <a:gd name="T51" fmla="*/ 34 h 853"/>
                <a:gd name="T52" fmla="*/ 2 w 768"/>
                <a:gd name="T53" fmla="*/ 30 h 853"/>
                <a:gd name="T54" fmla="*/ 5 w 768"/>
                <a:gd name="T55" fmla="*/ 27 h 853"/>
                <a:gd name="T56" fmla="*/ 8 w 768"/>
                <a:gd name="T57" fmla="*/ 25 h 853"/>
                <a:gd name="T58" fmla="*/ 13 w 768"/>
                <a:gd name="T59" fmla="*/ 24 h 853"/>
                <a:gd name="T60" fmla="*/ 23 w 768"/>
                <a:gd name="T61" fmla="*/ 21 h 853"/>
                <a:gd name="T62" fmla="*/ 30 w 768"/>
                <a:gd name="T63" fmla="*/ 20 h 853"/>
                <a:gd name="T64" fmla="*/ 32 w 768"/>
                <a:gd name="T65" fmla="*/ 16 h 853"/>
                <a:gd name="T66" fmla="*/ 31 w 768"/>
                <a:gd name="T67" fmla="*/ 13 h 853"/>
                <a:gd name="T68" fmla="*/ 30 w 768"/>
                <a:gd name="T69" fmla="*/ 11 h 853"/>
                <a:gd name="T70" fmla="*/ 26 w 768"/>
                <a:gd name="T71" fmla="*/ 10 h 853"/>
                <a:gd name="T72" fmla="*/ 22 w 768"/>
                <a:gd name="T73" fmla="*/ 10 h 853"/>
                <a:gd name="T74" fmla="*/ 19 w 768"/>
                <a:gd name="T75" fmla="*/ 11 h 853"/>
                <a:gd name="T76" fmla="*/ 17 w 768"/>
                <a:gd name="T77" fmla="*/ 12 h 853"/>
                <a:gd name="T78" fmla="*/ 15 w 768"/>
                <a:gd name="T79" fmla="*/ 14 h 853"/>
                <a:gd name="T80" fmla="*/ 32 w 768"/>
                <a:gd name="T81" fmla="*/ 28 h 853"/>
                <a:gd name="T82" fmla="*/ 24 w 768"/>
                <a:gd name="T83" fmla="*/ 30 h 853"/>
                <a:gd name="T84" fmla="*/ 17 w 768"/>
                <a:gd name="T85" fmla="*/ 31 h 853"/>
                <a:gd name="T86" fmla="*/ 15 w 768"/>
                <a:gd name="T87" fmla="*/ 33 h 853"/>
                <a:gd name="T88" fmla="*/ 14 w 768"/>
                <a:gd name="T89" fmla="*/ 35 h 853"/>
                <a:gd name="T90" fmla="*/ 14 w 768"/>
                <a:gd name="T91" fmla="*/ 38 h 853"/>
                <a:gd name="T92" fmla="*/ 15 w 768"/>
                <a:gd name="T93" fmla="*/ 41 h 853"/>
                <a:gd name="T94" fmla="*/ 17 w 768"/>
                <a:gd name="T95" fmla="*/ 43 h 853"/>
                <a:gd name="T96" fmla="*/ 20 w 768"/>
                <a:gd name="T97" fmla="*/ 44 h 853"/>
                <a:gd name="T98" fmla="*/ 23 w 768"/>
                <a:gd name="T99" fmla="*/ 44 h 853"/>
                <a:gd name="T100" fmla="*/ 27 w 768"/>
                <a:gd name="T101" fmla="*/ 42 h 853"/>
                <a:gd name="T102" fmla="*/ 29 w 768"/>
                <a:gd name="T103" fmla="*/ 40 h 853"/>
                <a:gd name="T104" fmla="*/ 31 w 768"/>
                <a:gd name="T105" fmla="*/ 38 h 853"/>
                <a:gd name="T106" fmla="*/ 32 w 768"/>
                <a:gd name="T107" fmla="*/ 34 h 85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68"/>
                <a:gd name="T163" fmla="*/ 0 h 853"/>
                <a:gd name="T164" fmla="*/ 768 w 768"/>
                <a:gd name="T165" fmla="*/ 853 h 85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68" h="853">
                  <a:moveTo>
                    <a:pt x="219" y="268"/>
                  </a:moveTo>
                  <a:lnTo>
                    <a:pt x="23" y="232"/>
                  </a:lnTo>
                  <a:lnTo>
                    <a:pt x="32" y="204"/>
                  </a:lnTo>
                  <a:lnTo>
                    <a:pt x="42" y="177"/>
                  </a:lnTo>
                  <a:lnTo>
                    <a:pt x="54" y="153"/>
                  </a:lnTo>
                  <a:lnTo>
                    <a:pt x="68" y="130"/>
                  </a:lnTo>
                  <a:lnTo>
                    <a:pt x="82" y="109"/>
                  </a:lnTo>
                  <a:lnTo>
                    <a:pt x="99" y="90"/>
                  </a:lnTo>
                  <a:lnTo>
                    <a:pt x="117" y="72"/>
                  </a:lnTo>
                  <a:lnTo>
                    <a:pt x="136" y="58"/>
                  </a:lnTo>
                  <a:lnTo>
                    <a:pt x="147" y="50"/>
                  </a:lnTo>
                  <a:lnTo>
                    <a:pt x="158" y="43"/>
                  </a:lnTo>
                  <a:lnTo>
                    <a:pt x="170" y="38"/>
                  </a:lnTo>
                  <a:lnTo>
                    <a:pt x="183" y="32"/>
                  </a:lnTo>
                  <a:lnTo>
                    <a:pt x="208" y="23"/>
                  </a:lnTo>
                  <a:lnTo>
                    <a:pt x="237" y="14"/>
                  </a:lnTo>
                  <a:lnTo>
                    <a:pt x="269" y="9"/>
                  </a:lnTo>
                  <a:lnTo>
                    <a:pt x="302" y="4"/>
                  </a:lnTo>
                  <a:lnTo>
                    <a:pt x="338" y="1"/>
                  </a:lnTo>
                  <a:lnTo>
                    <a:pt x="377" y="0"/>
                  </a:lnTo>
                  <a:lnTo>
                    <a:pt x="412" y="1"/>
                  </a:lnTo>
                  <a:lnTo>
                    <a:pt x="445" y="2"/>
                  </a:lnTo>
                  <a:lnTo>
                    <a:pt x="475" y="5"/>
                  </a:lnTo>
                  <a:lnTo>
                    <a:pt x="503" y="9"/>
                  </a:lnTo>
                  <a:lnTo>
                    <a:pt x="529" y="14"/>
                  </a:lnTo>
                  <a:lnTo>
                    <a:pt x="552" y="19"/>
                  </a:lnTo>
                  <a:lnTo>
                    <a:pt x="574" y="27"/>
                  </a:lnTo>
                  <a:lnTo>
                    <a:pt x="593" y="34"/>
                  </a:lnTo>
                  <a:lnTo>
                    <a:pt x="610" y="43"/>
                  </a:lnTo>
                  <a:lnTo>
                    <a:pt x="625" y="52"/>
                  </a:lnTo>
                  <a:lnTo>
                    <a:pt x="639" y="63"/>
                  </a:lnTo>
                  <a:lnTo>
                    <a:pt x="652" y="73"/>
                  </a:lnTo>
                  <a:lnTo>
                    <a:pt x="665" y="85"/>
                  </a:lnTo>
                  <a:lnTo>
                    <a:pt x="675" y="96"/>
                  </a:lnTo>
                  <a:lnTo>
                    <a:pt x="684" y="109"/>
                  </a:lnTo>
                  <a:lnTo>
                    <a:pt x="692" y="122"/>
                  </a:lnTo>
                  <a:lnTo>
                    <a:pt x="699" y="136"/>
                  </a:lnTo>
                  <a:lnTo>
                    <a:pt x="705" y="153"/>
                  </a:lnTo>
                  <a:lnTo>
                    <a:pt x="710" y="173"/>
                  </a:lnTo>
                  <a:lnTo>
                    <a:pt x="714" y="196"/>
                  </a:lnTo>
                  <a:lnTo>
                    <a:pt x="717" y="222"/>
                  </a:lnTo>
                  <a:lnTo>
                    <a:pt x="719" y="250"/>
                  </a:lnTo>
                  <a:lnTo>
                    <a:pt x="720" y="281"/>
                  </a:lnTo>
                  <a:lnTo>
                    <a:pt x="720" y="315"/>
                  </a:lnTo>
                  <a:lnTo>
                    <a:pt x="719" y="566"/>
                  </a:lnTo>
                  <a:lnTo>
                    <a:pt x="719" y="618"/>
                  </a:lnTo>
                  <a:lnTo>
                    <a:pt x="722" y="660"/>
                  </a:lnTo>
                  <a:lnTo>
                    <a:pt x="724" y="696"/>
                  </a:lnTo>
                  <a:lnTo>
                    <a:pt x="729" y="726"/>
                  </a:lnTo>
                  <a:lnTo>
                    <a:pt x="736" y="752"/>
                  </a:lnTo>
                  <a:lnTo>
                    <a:pt x="744" y="779"/>
                  </a:lnTo>
                  <a:lnTo>
                    <a:pt x="755" y="807"/>
                  </a:lnTo>
                  <a:lnTo>
                    <a:pt x="768" y="835"/>
                  </a:lnTo>
                  <a:lnTo>
                    <a:pt x="554" y="835"/>
                  </a:lnTo>
                  <a:lnTo>
                    <a:pt x="549" y="823"/>
                  </a:lnTo>
                  <a:lnTo>
                    <a:pt x="544" y="808"/>
                  </a:lnTo>
                  <a:lnTo>
                    <a:pt x="539" y="791"/>
                  </a:lnTo>
                  <a:lnTo>
                    <a:pt x="533" y="772"/>
                  </a:lnTo>
                  <a:lnTo>
                    <a:pt x="529" y="755"/>
                  </a:lnTo>
                  <a:lnTo>
                    <a:pt x="525" y="746"/>
                  </a:lnTo>
                  <a:lnTo>
                    <a:pt x="512" y="759"/>
                  </a:lnTo>
                  <a:lnTo>
                    <a:pt x="498" y="771"/>
                  </a:lnTo>
                  <a:lnTo>
                    <a:pt x="482" y="782"/>
                  </a:lnTo>
                  <a:lnTo>
                    <a:pt x="468" y="793"/>
                  </a:lnTo>
                  <a:lnTo>
                    <a:pt x="453" y="803"/>
                  </a:lnTo>
                  <a:lnTo>
                    <a:pt x="437" y="812"/>
                  </a:lnTo>
                  <a:lnTo>
                    <a:pt x="423" y="820"/>
                  </a:lnTo>
                  <a:lnTo>
                    <a:pt x="406" y="827"/>
                  </a:lnTo>
                  <a:lnTo>
                    <a:pt x="391" y="834"/>
                  </a:lnTo>
                  <a:lnTo>
                    <a:pt x="374" y="839"/>
                  </a:lnTo>
                  <a:lnTo>
                    <a:pt x="359" y="843"/>
                  </a:lnTo>
                  <a:lnTo>
                    <a:pt x="342" y="847"/>
                  </a:lnTo>
                  <a:lnTo>
                    <a:pt x="324" y="850"/>
                  </a:lnTo>
                  <a:lnTo>
                    <a:pt x="307" y="852"/>
                  </a:lnTo>
                  <a:lnTo>
                    <a:pt x="289" y="853"/>
                  </a:lnTo>
                  <a:lnTo>
                    <a:pt x="273" y="853"/>
                  </a:lnTo>
                  <a:lnTo>
                    <a:pt x="242" y="853"/>
                  </a:lnTo>
                  <a:lnTo>
                    <a:pt x="212" y="849"/>
                  </a:lnTo>
                  <a:lnTo>
                    <a:pt x="185" y="844"/>
                  </a:lnTo>
                  <a:lnTo>
                    <a:pt x="159" y="836"/>
                  </a:lnTo>
                  <a:lnTo>
                    <a:pt x="147" y="832"/>
                  </a:lnTo>
                  <a:lnTo>
                    <a:pt x="135" y="827"/>
                  </a:lnTo>
                  <a:lnTo>
                    <a:pt x="123" y="821"/>
                  </a:lnTo>
                  <a:lnTo>
                    <a:pt x="113" y="816"/>
                  </a:lnTo>
                  <a:lnTo>
                    <a:pt x="103" y="808"/>
                  </a:lnTo>
                  <a:lnTo>
                    <a:pt x="93" y="802"/>
                  </a:lnTo>
                  <a:lnTo>
                    <a:pt x="82" y="794"/>
                  </a:lnTo>
                  <a:lnTo>
                    <a:pt x="73" y="785"/>
                  </a:lnTo>
                  <a:lnTo>
                    <a:pt x="57" y="768"/>
                  </a:lnTo>
                  <a:lnTo>
                    <a:pt x="41" y="749"/>
                  </a:lnTo>
                  <a:lnTo>
                    <a:pt x="35" y="739"/>
                  </a:lnTo>
                  <a:lnTo>
                    <a:pt x="28" y="728"/>
                  </a:lnTo>
                  <a:lnTo>
                    <a:pt x="23" y="718"/>
                  </a:lnTo>
                  <a:lnTo>
                    <a:pt x="19" y="708"/>
                  </a:lnTo>
                  <a:lnTo>
                    <a:pt x="14" y="698"/>
                  </a:lnTo>
                  <a:lnTo>
                    <a:pt x="10" y="686"/>
                  </a:lnTo>
                  <a:lnTo>
                    <a:pt x="8" y="674"/>
                  </a:lnTo>
                  <a:lnTo>
                    <a:pt x="5" y="663"/>
                  </a:lnTo>
                  <a:lnTo>
                    <a:pt x="1" y="638"/>
                  </a:lnTo>
                  <a:lnTo>
                    <a:pt x="0" y="613"/>
                  </a:lnTo>
                  <a:lnTo>
                    <a:pt x="1" y="595"/>
                  </a:lnTo>
                  <a:lnTo>
                    <a:pt x="3" y="578"/>
                  </a:lnTo>
                  <a:lnTo>
                    <a:pt x="5" y="563"/>
                  </a:lnTo>
                  <a:lnTo>
                    <a:pt x="9" y="547"/>
                  </a:lnTo>
                  <a:lnTo>
                    <a:pt x="13" y="532"/>
                  </a:lnTo>
                  <a:lnTo>
                    <a:pt x="19" y="516"/>
                  </a:lnTo>
                  <a:lnTo>
                    <a:pt x="26" y="502"/>
                  </a:lnTo>
                  <a:lnTo>
                    <a:pt x="33" y="489"/>
                  </a:lnTo>
                  <a:lnTo>
                    <a:pt x="42" y="475"/>
                  </a:lnTo>
                  <a:lnTo>
                    <a:pt x="51" y="464"/>
                  </a:lnTo>
                  <a:lnTo>
                    <a:pt x="62" y="452"/>
                  </a:lnTo>
                  <a:lnTo>
                    <a:pt x="73" y="441"/>
                  </a:lnTo>
                  <a:lnTo>
                    <a:pt x="85" y="432"/>
                  </a:lnTo>
                  <a:lnTo>
                    <a:pt x="98" y="421"/>
                  </a:lnTo>
                  <a:lnTo>
                    <a:pt x="112" y="414"/>
                  </a:lnTo>
                  <a:lnTo>
                    <a:pt x="126" y="406"/>
                  </a:lnTo>
                  <a:lnTo>
                    <a:pt x="141" y="399"/>
                  </a:lnTo>
                  <a:lnTo>
                    <a:pt x="159" y="392"/>
                  </a:lnTo>
                  <a:lnTo>
                    <a:pt x="179" y="385"/>
                  </a:lnTo>
                  <a:lnTo>
                    <a:pt x="199" y="379"/>
                  </a:lnTo>
                  <a:lnTo>
                    <a:pt x="246" y="367"/>
                  </a:lnTo>
                  <a:lnTo>
                    <a:pt x="298" y="356"/>
                  </a:lnTo>
                  <a:lnTo>
                    <a:pt x="334" y="348"/>
                  </a:lnTo>
                  <a:lnTo>
                    <a:pt x="368" y="342"/>
                  </a:lnTo>
                  <a:lnTo>
                    <a:pt x="399" y="335"/>
                  </a:lnTo>
                  <a:lnTo>
                    <a:pt x="427" y="327"/>
                  </a:lnTo>
                  <a:lnTo>
                    <a:pt x="452" y="321"/>
                  </a:lnTo>
                  <a:lnTo>
                    <a:pt x="473" y="315"/>
                  </a:lnTo>
                  <a:lnTo>
                    <a:pt x="493" y="308"/>
                  </a:lnTo>
                  <a:lnTo>
                    <a:pt x="508" y="303"/>
                  </a:lnTo>
                  <a:lnTo>
                    <a:pt x="508" y="281"/>
                  </a:lnTo>
                  <a:lnTo>
                    <a:pt x="508" y="266"/>
                  </a:lnTo>
                  <a:lnTo>
                    <a:pt x="507" y="252"/>
                  </a:lnTo>
                  <a:lnTo>
                    <a:pt x="504" y="239"/>
                  </a:lnTo>
                  <a:lnTo>
                    <a:pt x="500" y="227"/>
                  </a:lnTo>
                  <a:lnTo>
                    <a:pt x="497" y="217"/>
                  </a:lnTo>
                  <a:lnTo>
                    <a:pt x="491" y="208"/>
                  </a:lnTo>
                  <a:lnTo>
                    <a:pt x="485" y="199"/>
                  </a:lnTo>
                  <a:lnTo>
                    <a:pt x="477" y="192"/>
                  </a:lnTo>
                  <a:lnTo>
                    <a:pt x="470" y="186"/>
                  </a:lnTo>
                  <a:lnTo>
                    <a:pt x="459" y="181"/>
                  </a:lnTo>
                  <a:lnTo>
                    <a:pt x="446" y="176"/>
                  </a:lnTo>
                  <a:lnTo>
                    <a:pt x="434" y="172"/>
                  </a:lnTo>
                  <a:lnTo>
                    <a:pt x="418" y="169"/>
                  </a:lnTo>
                  <a:lnTo>
                    <a:pt x="401" y="167"/>
                  </a:lnTo>
                  <a:lnTo>
                    <a:pt x="382" y="166"/>
                  </a:lnTo>
                  <a:lnTo>
                    <a:pt x="361" y="166"/>
                  </a:lnTo>
                  <a:lnTo>
                    <a:pt x="347" y="166"/>
                  </a:lnTo>
                  <a:lnTo>
                    <a:pt x="334" y="167"/>
                  </a:lnTo>
                  <a:lnTo>
                    <a:pt x="322" y="169"/>
                  </a:lnTo>
                  <a:lnTo>
                    <a:pt x="310" y="171"/>
                  </a:lnTo>
                  <a:lnTo>
                    <a:pt x="300" y="175"/>
                  </a:lnTo>
                  <a:lnTo>
                    <a:pt x="289" y="178"/>
                  </a:lnTo>
                  <a:lnTo>
                    <a:pt x="280" y="184"/>
                  </a:lnTo>
                  <a:lnTo>
                    <a:pt x="271" y="189"/>
                  </a:lnTo>
                  <a:lnTo>
                    <a:pt x="264" y="195"/>
                  </a:lnTo>
                  <a:lnTo>
                    <a:pt x="256" y="201"/>
                  </a:lnTo>
                  <a:lnTo>
                    <a:pt x="248" y="210"/>
                  </a:lnTo>
                  <a:lnTo>
                    <a:pt x="242" y="219"/>
                  </a:lnTo>
                  <a:lnTo>
                    <a:pt x="235" y="230"/>
                  </a:lnTo>
                  <a:lnTo>
                    <a:pt x="230" y="241"/>
                  </a:lnTo>
                  <a:lnTo>
                    <a:pt x="224" y="254"/>
                  </a:lnTo>
                  <a:lnTo>
                    <a:pt x="219" y="268"/>
                  </a:lnTo>
                  <a:close/>
                  <a:moveTo>
                    <a:pt x="508" y="443"/>
                  </a:moveTo>
                  <a:lnTo>
                    <a:pt x="485" y="451"/>
                  </a:lnTo>
                  <a:lnTo>
                    <a:pt x="455" y="459"/>
                  </a:lnTo>
                  <a:lnTo>
                    <a:pt x="419" y="468"/>
                  </a:lnTo>
                  <a:lnTo>
                    <a:pt x="377" y="477"/>
                  </a:lnTo>
                  <a:lnTo>
                    <a:pt x="336" y="486"/>
                  </a:lnTo>
                  <a:lnTo>
                    <a:pt x="302" y="496"/>
                  </a:lnTo>
                  <a:lnTo>
                    <a:pt x="288" y="500"/>
                  </a:lnTo>
                  <a:lnTo>
                    <a:pt x="277" y="505"/>
                  </a:lnTo>
                  <a:lnTo>
                    <a:pt x="268" y="509"/>
                  </a:lnTo>
                  <a:lnTo>
                    <a:pt x="259" y="514"/>
                  </a:lnTo>
                  <a:lnTo>
                    <a:pt x="250" y="521"/>
                  </a:lnTo>
                  <a:lnTo>
                    <a:pt x="241" y="530"/>
                  </a:lnTo>
                  <a:lnTo>
                    <a:pt x="233" y="538"/>
                  </a:lnTo>
                  <a:lnTo>
                    <a:pt x="228" y="548"/>
                  </a:lnTo>
                  <a:lnTo>
                    <a:pt x="223" y="557"/>
                  </a:lnTo>
                  <a:lnTo>
                    <a:pt x="220" y="568"/>
                  </a:lnTo>
                  <a:lnTo>
                    <a:pt x="217" y="578"/>
                  </a:lnTo>
                  <a:lnTo>
                    <a:pt x="217" y="590"/>
                  </a:lnTo>
                  <a:lnTo>
                    <a:pt x="217" y="601"/>
                  </a:lnTo>
                  <a:lnTo>
                    <a:pt x="219" y="611"/>
                  </a:lnTo>
                  <a:lnTo>
                    <a:pt x="221" y="622"/>
                  </a:lnTo>
                  <a:lnTo>
                    <a:pt x="225" y="632"/>
                  </a:lnTo>
                  <a:lnTo>
                    <a:pt x="230" y="642"/>
                  </a:lnTo>
                  <a:lnTo>
                    <a:pt x="235" y="651"/>
                  </a:lnTo>
                  <a:lnTo>
                    <a:pt x="243" y="660"/>
                  </a:lnTo>
                  <a:lnTo>
                    <a:pt x="251" y="668"/>
                  </a:lnTo>
                  <a:lnTo>
                    <a:pt x="260" y="676"/>
                  </a:lnTo>
                  <a:lnTo>
                    <a:pt x="269" y="683"/>
                  </a:lnTo>
                  <a:lnTo>
                    <a:pt x="279" y="689"/>
                  </a:lnTo>
                  <a:lnTo>
                    <a:pt x="289" y="694"/>
                  </a:lnTo>
                  <a:lnTo>
                    <a:pt x="300" y="696"/>
                  </a:lnTo>
                  <a:lnTo>
                    <a:pt x="311" y="699"/>
                  </a:lnTo>
                  <a:lnTo>
                    <a:pt x="324" y="701"/>
                  </a:lnTo>
                  <a:lnTo>
                    <a:pt x="337" y="701"/>
                  </a:lnTo>
                  <a:lnTo>
                    <a:pt x="351" y="701"/>
                  </a:lnTo>
                  <a:lnTo>
                    <a:pt x="365" y="699"/>
                  </a:lnTo>
                  <a:lnTo>
                    <a:pt x="379" y="696"/>
                  </a:lnTo>
                  <a:lnTo>
                    <a:pt x="394" y="692"/>
                  </a:lnTo>
                  <a:lnTo>
                    <a:pt x="408" y="686"/>
                  </a:lnTo>
                  <a:lnTo>
                    <a:pt x="422" y="680"/>
                  </a:lnTo>
                  <a:lnTo>
                    <a:pt x="435" y="672"/>
                  </a:lnTo>
                  <a:lnTo>
                    <a:pt x="449" y="663"/>
                  </a:lnTo>
                  <a:lnTo>
                    <a:pt x="458" y="655"/>
                  </a:lnTo>
                  <a:lnTo>
                    <a:pt x="467" y="647"/>
                  </a:lnTo>
                  <a:lnTo>
                    <a:pt x="475" y="640"/>
                  </a:lnTo>
                  <a:lnTo>
                    <a:pt x="481" y="631"/>
                  </a:lnTo>
                  <a:lnTo>
                    <a:pt x="488" y="622"/>
                  </a:lnTo>
                  <a:lnTo>
                    <a:pt x="493" y="611"/>
                  </a:lnTo>
                  <a:lnTo>
                    <a:pt x="497" y="602"/>
                  </a:lnTo>
                  <a:lnTo>
                    <a:pt x="500" y="591"/>
                  </a:lnTo>
                  <a:lnTo>
                    <a:pt x="504" y="574"/>
                  </a:lnTo>
                  <a:lnTo>
                    <a:pt x="507" y="551"/>
                  </a:lnTo>
                  <a:lnTo>
                    <a:pt x="508" y="521"/>
                  </a:lnTo>
                  <a:lnTo>
                    <a:pt x="508" y="487"/>
                  </a:lnTo>
                  <a:lnTo>
                    <a:pt x="508" y="443"/>
                  </a:lnTo>
                  <a:close/>
                </a:path>
              </a:pathLst>
            </a:custGeom>
            <a:solidFill>
              <a:srgbClr val="1F1A1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0" name="Freeform 337">
              <a:extLst>
                <a:ext uri="{FF2B5EF4-FFF2-40B4-BE49-F238E27FC236}">
                  <a16:creationId xmlns:a16="http://schemas.microsoft.com/office/drawing/2014/main" id="{A9DBE34A-996D-4899-AD26-F6D3A44F510A}"/>
                </a:ext>
              </a:extLst>
            </p:cNvPr>
            <p:cNvSpPr>
              <a:spLocks/>
            </p:cNvSpPr>
            <p:nvPr/>
          </p:nvSpPr>
          <p:spPr bwMode="auto">
            <a:xfrm>
              <a:off x="2779" y="1472"/>
              <a:ext cx="641" cy="451"/>
            </a:xfrm>
            <a:custGeom>
              <a:avLst/>
              <a:gdLst>
                <a:gd name="T0" fmla="*/ 12 w 2561"/>
                <a:gd name="T1" fmla="*/ 113 h 1805"/>
                <a:gd name="T2" fmla="*/ 160 w 2561"/>
                <a:gd name="T3" fmla="*/ 18 h 1805"/>
                <a:gd name="T4" fmla="*/ 149 w 2561"/>
                <a:gd name="T5" fmla="*/ 0 h 1805"/>
                <a:gd name="T6" fmla="*/ 0 w 2561"/>
                <a:gd name="T7" fmla="*/ 95 h 1805"/>
                <a:gd name="T8" fmla="*/ 12 w 2561"/>
                <a:gd name="T9" fmla="*/ 113 h 1805"/>
                <a:gd name="T10" fmla="*/ 0 60000 65536"/>
                <a:gd name="T11" fmla="*/ 0 60000 65536"/>
                <a:gd name="T12" fmla="*/ 0 60000 65536"/>
                <a:gd name="T13" fmla="*/ 0 60000 65536"/>
                <a:gd name="T14" fmla="*/ 0 60000 65536"/>
                <a:gd name="T15" fmla="*/ 0 w 2561"/>
                <a:gd name="T16" fmla="*/ 0 h 1805"/>
                <a:gd name="T17" fmla="*/ 2561 w 2561"/>
                <a:gd name="T18" fmla="*/ 1805 h 1805"/>
              </a:gdLst>
              <a:ahLst/>
              <a:cxnLst>
                <a:cxn ang="T10">
                  <a:pos x="T0" y="T1"/>
                </a:cxn>
                <a:cxn ang="T11">
                  <a:pos x="T2" y="T3"/>
                </a:cxn>
                <a:cxn ang="T12">
                  <a:pos x="T4" y="T5"/>
                </a:cxn>
                <a:cxn ang="T13">
                  <a:pos x="T6" y="T7"/>
                </a:cxn>
                <a:cxn ang="T14">
                  <a:pos x="T8" y="T9"/>
                </a:cxn>
              </a:cxnLst>
              <a:rect l="T15" t="T16" r="T17" b="T18"/>
              <a:pathLst>
                <a:path w="2561" h="1805">
                  <a:moveTo>
                    <a:pt x="183" y="1805"/>
                  </a:moveTo>
                  <a:lnTo>
                    <a:pt x="2561" y="286"/>
                  </a:lnTo>
                  <a:lnTo>
                    <a:pt x="2379" y="0"/>
                  </a:lnTo>
                  <a:lnTo>
                    <a:pt x="0" y="1519"/>
                  </a:lnTo>
                  <a:lnTo>
                    <a:pt x="183" y="180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721" name="Freeform 338">
              <a:extLst>
                <a:ext uri="{FF2B5EF4-FFF2-40B4-BE49-F238E27FC236}">
                  <a16:creationId xmlns:a16="http://schemas.microsoft.com/office/drawing/2014/main" id="{8B6A7E39-2E53-42E5-BC9B-4C9E9A9DEF4A}"/>
                </a:ext>
              </a:extLst>
            </p:cNvPr>
            <p:cNvSpPr>
              <a:spLocks/>
            </p:cNvSpPr>
            <p:nvPr/>
          </p:nvSpPr>
          <p:spPr bwMode="auto">
            <a:xfrm>
              <a:off x="2618" y="1793"/>
              <a:ext cx="246" cy="212"/>
            </a:xfrm>
            <a:custGeom>
              <a:avLst/>
              <a:gdLst>
                <a:gd name="T0" fmla="*/ 0 w 981"/>
                <a:gd name="T1" fmla="*/ 53 h 847"/>
                <a:gd name="T2" fmla="*/ 62 w 981"/>
                <a:gd name="T3" fmla="*/ 47 h 847"/>
                <a:gd name="T4" fmla="*/ 32 w 981"/>
                <a:gd name="T5" fmla="*/ 0 h 847"/>
                <a:gd name="T6" fmla="*/ 0 w 981"/>
                <a:gd name="T7" fmla="*/ 53 h 847"/>
                <a:gd name="T8" fmla="*/ 0 w 981"/>
                <a:gd name="T9" fmla="*/ 53 h 847"/>
                <a:gd name="T10" fmla="*/ 0 w 981"/>
                <a:gd name="T11" fmla="*/ 53 h 847"/>
                <a:gd name="T12" fmla="*/ 0 60000 65536"/>
                <a:gd name="T13" fmla="*/ 0 60000 65536"/>
                <a:gd name="T14" fmla="*/ 0 60000 65536"/>
                <a:gd name="T15" fmla="*/ 0 60000 65536"/>
                <a:gd name="T16" fmla="*/ 0 60000 65536"/>
                <a:gd name="T17" fmla="*/ 0 60000 65536"/>
                <a:gd name="T18" fmla="*/ 0 w 981"/>
                <a:gd name="T19" fmla="*/ 0 h 847"/>
                <a:gd name="T20" fmla="*/ 981 w 981"/>
                <a:gd name="T21" fmla="*/ 847 h 847"/>
              </a:gdLst>
              <a:ahLst/>
              <a:cxnLst>
                <a:cxn ang="T12">
                  <a:pos x="T0" y="T1"/>
                </a:cxn>
                <a:cxn ang="T13">
                  <a:pos x="T2" y="T3"/>
                </a:cxn>
                <a:cxn ang="T14">
                  <a:pos x="T4" y="T5"/>
                </a:cxn>
                <a:cxn ang="T15">
                  <a:pos x="T6" y="T7"/>
                </a:cxn>
                <a:cxn ang="T16">
                  <a:pos x="T8" y="T9"/>
                </a:cxn>
                <a:cxn ang="T17">
                  <a:pos x="T10" y="T11"/>
                </a:cxn>
              </a:cxnLst>
              <a:rect l="T18" t="T19" r="T20" b="T21"/>
              <a:pathLst>
                <a:path w="981" h="847">
                  <a:moveTo>
                    <a:pt x="1" y="846"/>
                  </a:moveTo>
                  <a:lnTo>
                    <a:pt x="981" y="743"/>
                  </a:lnTo>
                  <a:lnTo>
                    <a:pt x="507" y="0"/>
                  </a:lnTo>
                  <a:lnTo>
                    <a:pt x="1" y="846"/>
                  </a:lnTo>
                  <a:lnTo>
                    <a:pt x="0" y="847"/>
                  </a:lnTo>
                  <a:lnTo>
                    <a:pt x="1" y="84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6019"/>
                                        </p:tgtEl>
                                        <p:attrNameLst>
                                          <p:attrName>style.visibility</p:attrName>
                                        </p:attrNameLst>
                                      </p:cBhvr>
                                      <p:to>
                                        <p:strVal val="visible"/>
                                      </p:to>
                                    </p:set>
                                    <p:animEffect transition="in" filter="wipe(left)">
                                      <p:cBhvr>
                                        <p:cTn id="7" dur="500"/>
                                        <p:tgtEl>
                                          <p:spTgt spid="860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autoUpdateAnimBg="0"/>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8" name="Text Box 4">
            <a:extLst>
              <a:ext uri="{FF2B5EF4-FFF2-40B4-BE49-F238E27FC236}">
                <a16:creationId xmlns:a16="http://schemas.microsoft.com/office/drawing/2014/main" id="{BFC1831B-6636-450A-9DB6-90E9561EC612}"/>
              </a:ext>
            </a:extLst>
          </p:cNvPr>
          <p:cNvSpPr txBox="1">
            <a:spLocks noChangeArrowheads="1"/>
          </p:cNvSpPr>
          <p:nvPr/>
        </p:nvSpPr>
        <p:spPr bwMode="auto">
          <a:xfrm>
            <a:off x="182563" y="1196975"/>
            <a:ext cx="64770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Las miofibrillas son los elementos contractiles del músculo esquelético, con varios miles constituyendo un solo músculo.</a:t>
            </a:r>
          </a:p>
        </p:txBody>
      </p:sp>
      <p:sp>
        <p:nvSpPr>
          <p:cNvPr id="11269" name="Text Box 5">
            <a:extLst>
              <a:ext uri="{FF2B5EF4-FFF2-40B4-BE49-F238E27FC236}">
                <a16:creationId xmlns:a16="http://schemas.microsoft.com/office/drawing/2014/main" id="{770B9F21-784B-4CA1-96DB-A6204ADAE427}"/>
              </a:ext>
            </a:extLst>
          </p:cNvPr>
          <p:cNvSpPr txBox="1">
            <a:spLocks noChangeArrowheads="1"/>
          </p:cNvSpPr>
          <p:nvPr/>
        </p:nvSpPr>
        <p:spPr bwMode="auto">
          <a:xfrm>
            <a:off x="182563" y="3359150"/>
            <a:ext cx="64770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Un sarcómero se compone de dos filamentos proteínicos, la miosina y actina, los cuales son los responsables de la contracción muscular.</a:t>
            </a:r>
          </a:p>
        </p:txBody>
      </p:sp>
      <p:sp>
        <p:nvSpPr>
          <p:cNvPr id="11270" name="Text Box 6">
            <a:extLst>
              <a:ext uri="{FF2B5EF4-FFF2-40B4-BE49-F238E27FC236}">
                <a16:creationId xmlns:a16="http://schemas.microsoft.com/office/drawing/2014/main" id="{2ED1FF3B-FF40-40B3-8397-6E88C4754837}"/>
              </a:ext>
            </a:extLst>
          </p:cNvPr>
          <p:cNvSpPr txBox="1">
            <a:spLocks noChangeArrowheads="1"/>
          </p:cNvSpPr>
          <p:nvPr/>
        </p:nvSpPr>
        <p:spPr bwMode="auto">
          <a:xfrm>
            <a:off x="2667000" y="900113"/>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b="1">
                <a:solidFill>
                  <a:srgbClr val="FF3300"/>
                </a:solidFill>
                <a:latin typeface="Times New Roman" panose="02020603050405020304" pitchFamily="18" charset="0"/>
              </a:rPr>
              <a:t>Miofibrillas</a:t>
            </a:r>
          </a:p>
        </p:txBody>
      </p:sp>
      <p:sp>
        <p:nvSpPr>
          <p:cNvPr id="11271" name="Text Box 7">
            <a:extLst>
              <a:ext uri="{FF2B5EF4-FFF2-40B4-BE49-F238E27FC236}">
                <a16:creationId xmlns:a16="http://schemas.microsoft.com/office/drawing/2014/main" id="{5DF7992F-B1BB-412E-BF5E-C24B612009E2}"/>
              </a:ext>
            </a:extLst>
          </p:cNvPr>
          <p:cNvSpPr txBox="1">
            <a:spLocks noChangeArrowheads="1"/>
          </p:cNvSpPr>
          <p:nvPr/>
        </p:nvSpPr>
        <p:spPr bwMode="auto">
          <a:xfrm>
            <a:off x="182563" y="4764088"/>
            <a:ext cx="64770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La miosina es un filamento grueso con una cabeza globular en un extremo.</a:t>
            </a:r>
          </a:p>
        </p:txBody>
      </p:sp>
      <p:sp>
        <p:nvSpPr>
          <p:cNvPr id="11272" name="Text Box 8">
            <a:extLst>
              <a:ext uri="{FF2B5EF4-FFF2-40B4-BE49-F238E27FC236}">
                <a16:creationId xmlns:a16="http://schemas.microsoft.com/office/drawing/2014/main" id="{C0AD585F-3A39-48A6-BB29-7920A7F14820}"/>
              </a:ext>
            </a:extLst>
          </p:cNvPr>
          <p:cNvSpPr txBox="1">
            <a:spLocks noChangeArrowheads="1"/>
          </p:cNvSpPr>
          <p:nvPr/>
        </p:nvSpPr>
        <p:spPr bwMode="auto">
          <a:xfrm>
            <a:off x="182563" y="5554663"/>
            <a:ext cx="64770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El filamento de actina—compuesto de actina, tropomiosina y troponina—se adhiere a un disco Z.</a:t>
            </a:r>
          </a:p>
        </p:txBody>
      </p:sp>
      <p:sp>
        <p:nvSpPr>
          <p:cNvPr id="11273" name="Text Box 9">
            <a:extLst>
              <a:ext uri="{FF2B5EF4-FFF2-40B4-BE49-F238E27FC236}">
                <a16:creationId xmlns:a16="http://schemas.microsoft.com/office/drawing/2014/main" id="{E613A315-91D4-47BD-92CA-81F42EA7C582}"/>
              </a:ext>
            </a:extLst>
          </p:cNvPr>
          <p:cNvSpPr txBox="1">
            <a:spLocks noChangeArrowheads="1"/>
          </p:cNvSpPr>
          <p:nvPr/>
        </p:nvSpPr>
        <p:spPr bwMode="auto">
          <a:xfrm>
            <a:off x="182563" y="2276475"/>
            <a:ext cx="64770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Las miofibrillas se componen de sarcómeros, las unidades más pequeñas de un músculo.</a:t>
            </a:r>
          </a:p>
        </p:txBody>
      </p:sp>
      <p:sp>
        <p:nvSpPr>
          <p:cNvPr id="11274" name="Text Box 10">
            <a:extLst>
              <a:ext uri="{FF2B5EF4-FFF2-40B4-BE49-F238E27FC236}">
                <a16:creationId xmlns:a16="http://schemas.microsoft.com/office/drawing/2014/main" id="{7124F54D-4AC6-4223-9A3E-E3D5F4DE99E0}"/>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b="1">
                <a:solidFill>
                  <a:schemeClr val="accent2"/>
                </a:solidFill>
                <a:latin typeface="Times New Roman" panose="02020603050405020304" pitchFamily="18" charset="0"/>
              </a:rPr>
              <a:t>Puntos Claves</a:t>
            </a:r>
            <a:endParaRPr lang="en-US" altLang="es-PR" sz="24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1270"/>
                                        </p:tgtEl>
                                        <p:attrNameLst>
                                          <p:attrName>style.visibility</p:attrName>
                                        </p:attrNameLst>
                                      </p:cBhvr>
                                      <p:to>
                                        <p:strVal val="visible"/>
                                      </p:to>
                                    </p:set>
                                    <p:animEffect transition="in" filter="wipe(left)">
                                      <p:cBhvr>
                                        <p:cTn id="7" dur="500"/>
                                        <p:tgtEl>
                                          <p:spTgt spid="1127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268"/>
                                        </p:tgtEl>
                                        <p:attrNameLst>
                                          <p:attrName>style.visibility</p:attrName>
                                        </p:attrNameLst>
                                      </p:cBhvr>
                                      <p:to>
                                        <p:strVal val="visible"/>
                                      </p:to>
                                    </p:set>
                                    <p:animEffect transition="in" filter="wipe(left)">
                                      <p:cBhvr>
                                        <p:cTn id="12" dur="500"/>
                                        <p:tgtEl>
                                          <p:spTgt spid="1126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273"/>
                                        </p:tgtEl>
                                        <p:attrNameLst>
                                          <p:attrName>style.visibility</p:attrName>
                                        </p:attrNameLst>
                                      </p:cBhvr>
                                      <p:to>
                                        <p:strVal val="visible"/>
                                      </p:to>
                                    </p:set>
                                    <p:animEffect transition="in" filter="wipe(left)">
                                      <p:cBhvr>
                                        <p:cTn id="17" dur="500"/>
                                        <p:tgtEl>
                                          <p:spTgt spid="1127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1269"/>
                                        </p:tgtEl>
                                        <p:attrNameLst>
                                          <p:attrName>style.visibility</p:attrName>
                                        </p:attrNameLst>
                                      </p:cBhvr>
                                      <p:to>
                                        <p:strVal val="visible"/>
                                      </p:to>
                                    </p:set>
                                    <p:animEffect transition="in" filter="wipe(left)">
                                      <p:cBhvr>
                                        <p:cTn id="22" dur="500"/>
                                        <p:tgtEl>
                                          <p:spTgt spid="1126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271"/>
                                        </p:tgtEl>
                                        <p:attrNameLst>
                                          <p:attrName>style.visibility</p:attrName>
                                        </p:attrNameLst>
                                      </p:cBhvr>
                                      <p:to>
                                        <p:strVal val="visible"/>
                                      </p:to>
                                    </p:set>
                                    <p:animEffect transition="in" filter="wipe(left)">
                                      <p:cBhvr>
                                        <p:cTn id="27" dur="500"/>
                                        <p:tgtEl>
                                          <p:spTgt spid="1127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1272"/>
                                        </p:tgtEl>
                                        <p:attrNameLst>
                                          <p:attrName>style.visibility</p:attrName>
                                        </p:attrNameLst>
                                      </p:cBhvr>
                                      <p:to>
                                        <p:strVal val="visible"/>
                                      </p:to>
                                    </p:set>
                                    <p:animEffect transition="in" filter="wipe(left)">
                                      <p:cBhvr>
                                        <p:cTn id="32" dur="500"/>
                                        <p:tgtEl>
                                          <p:spTgt spid="11272"/>
                                        </p:tgtEl>
                                      </p:cBhvr>
                                    </p:animEffect>
                                  </p:childTnLst>
                                </p:cTn>
                              </p:par>
                            </p:childTnLst>
                          </p:cTn>
                        </p:par>
                        <p:par>
                          <p:cTn id="33" fill="hold" nodeType="afterGroup">
                            <p:stCondLst>
                              <p:cond delay="500"/>
                            </p:stCondLst>
                            <p:childTnLst>
                              <p:par>
                                <p:cTn id="34" presetID="22" presetClass="entr" presetSubtype="8" fill="hold" grpId="0" nodeType="afterEffect">
                                  <p:stCondLst>
                                    <p:cond delay="0"/>
                                  </p:stCondLst>
                                  <p:childTnLst>
                                    <p:set>
                                      <p:cBhvr>
                                        <p:cTn id="35" dur="1" fill="hold">
                                          <p:stCondLst>
                                            <p:cond delay="0"/>
                                          </p:stCondLst>
                                        </p:cTn>
                                        <p:tgtEl>
                                          <p:spTgt spid="11274"/>
                                        </p:tgtEl>
                                        <p:attrNameLst>
                                          <p:attrName>style.visibility</p:attrName>
                                        </p:attrNameLst>
                                      </p:cBhvr>
                                      <p:to>
                                        <p:strVal val="visible"/>
                                      </p:to>
                                    </p:set>
                                    <p:animEffect transition="in" filter="wipe(left)">
                                      <p:cBhvr>
                                        <p:cTn id="36" dur="500"/>
                                        <p:tgtEl>
                                          <p:spTgt spid="11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8" grpId="0" autoUpdateAnimBg="0"/>
      <p:bldP spid="11269" grpId="0" autoUpdateAnimBg="0"/>
      <p:bldP spid="11270" grpId="0" autoUpdateAnimBg="0"/>
      <p:bldP spid="11271" grpId="0" autoUpdateAnimBg="0"/>
      <p:bldP spid="11272" grpId="0" autoUpdateAnimBg="0"/>
      <p:bldP spid="11273" grpId="0" autoUpdateAnimBg="0"/>
      <p:bldP spid="11274" grpId="0" autoUpdateAnimBg="0"/>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9941" name="Picture 5">
            <a:extLst>
              <a:ext uri="{FF2B5EF4-FFF2-40B4-BE49-F238E27FC236}">
                <a16:creationId xmlns:a16="http://schemas.microsoft.com/office/drawing/2014/main" id="{480AB52F-0C20-48AC-B885-4ACFF75999A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1763" y="482600"/>
            <a:ext cx="2941637" cy="563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683" name="Text Box 6">
            <a:extLst>
              <a:ext uri="{FF2B5EF4-FFF2-40B4-BE49-F238E27FC236}">
                <a16:creationId xmlns:a16="http://schemas.microsoft.com/office/drawing/2014/main" id="{8866C716-FFB5-4730-A17C-500E4369B9C6}"/>
              </a:ext>
            </a:extLst>
          </p:cNvPr>
          <p:cNvSpPr txBox="1">
            <a:spLocks noChangeArrowheads="1"/>
          </p:cNvSpPr>
          <p:nvPr/>
        </p:nvSpPr>
        <p:spPr bwMode="auto">
          <a:xfrm>
            <a:off x="411163" y="814388"/>
            <a:ext cx="4370387"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300">
                <a:solidFill>
                  <a:srgbClr val="484876"/>
                </a:solidFill>
                <a:latin typeface="Arial Black" panose="020B0A04020102020204" pitchFamily="34" charset="0"/>
              </a:rPr>
              <a:t>UNIDAD MOTORA:</a:t>
            </a:r>
            <a:endParaRPr lang="en-US" altLang="es-PR" sz="2300">
              <a:solidFill>
                <a:srgbClr val="484876"/>
              </a:solidFill>
              <a:latin typeface="Arial Black" panose="020B0A04020102020204" pitchFamily="34" charset="0"/>
            </a:endParaRPr>
          </a:p>
        </p:txBody>
      </p:sp>
      <p:sp>
        <p:nvSpPr>
          <p:cNvPr id="71684" name="Text Box 7">
            <a:extLst>
              <a:ext uri="{FF2B5EF4-FFF2-40B4-BE49-F238E27FC236}">
                <a16:creationId xmlns:a16="http://schemas.microsoft.com/office/drawing/2014/main" id="{5EC21CA3-BD52-4946-B8D0-B3482960D0B4}"/>
              </a:ext>
            </a:extLst>
          </p:cNvPr>
          <p:cNvSpPr txBox="1">
            <a:spLocks noChangeArrowheads="1"/>
          </p:cNvSpPr>
          <p:nvPr/>
        </p:nvSpPr>
        <p:spPr bwMode="auto">
          <a:xfrm>
            <a:off x="395288" y="1381125"/>
            <a:ext cx="4370387" cy="1039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300" b="1" i="1">
                <a:solidFill>
                  <a:srgbClr val="484876"/>
                </a:solidFill>
                <a:latin typeface="Arial" panose="020B0604020202020204" pitchFamily="34" charset="0"/>
              </a:rPr>
              <a:t>Un solo nervio o neurona motora que inerva a un grupo de fibras musculares</a:t>
            </a:r>
            <a:endParaRPr lang="en-US" altLang="es-PR" sz="2300" b="1">
              <a:solidFill>
                <a:srgbClr val="484876"/>
              </a:solidFill>
              <a:latin typeface="Arial" panose="020B0604020202020204" pitchFamily="34" charset="0"/>
            </a:endParaRPr>
          </a:p>
        </p:txBody>
      </p:sp>
      <p:sp>
        <p:nvSpPr>
          <p:cNvPr id="71685" name="Text Box 8">
            <a:extLst>
              <a:ext uri="{FF2B5EF4-FFF2-40B4-BE49-F238E27FC236}">
                <a16:creationId xmlns:a16="http://schemas.microsoft.com/office/drawing/2014/main" id="{28EDC014-AAC9-4F0C-8A09-3145FFED1A36}"/>
              </a:ext>
            </a:extLst>
          </p:cNvPr>
          <p:cNvSpPr txBox="1">
            <a:spLocks noChangeArrowheads="1"/>
          </p:cNvSpPr>
          <p:nvPr/>
        </p:nvSpPr>
        <p:spPr bwMode="auto">
          <a:xfrm>
            <a:off x="433388" y="4826000"/>
            <a:ext cx="4821237" cy="1355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300">
                <a:solidFill>
                  <a:srgbClr val="484876"/>
                </a:solidFill>
                <a:latin typeface="Arial Black" panose="020B0A04020102020204" pitchFamily="34" charset="0"/>
              </a:rPr>
              <a:t>Unión neuromuscular:</a:t>
            </a:r>
          </a:p>
          <a:p>
            <a:pPr>
              <a:lnSpc>
                <a:spcPct val="90000"/>
              </a:lnSpc>
              <a:spcBef>
                <a:spcPct val="0"/>
              </a:spcBef>
              <a:buClrTx/>
              <a:buFontTx/>
              <a:buNone/>
            </a:pPr>
            <a:endParaRPr lang="es-PR" altLang="es-PR" sz="2300">
              <a:solidFill>
                <a:srgbClr val="484876"/>
              </a:solidFill>
              <a:latin typeface="Arial Black" panose="020B0A04020102020204" pitchFamily="34" charset="0"/>
            </a:endParaRPr>
          </a:p>
          <a:p>
            <a:pPr>
              <a:lnSpc>
                <a:spcPct val="90000"/>
              </a:lnSpc>
              <a:spcBef>
                <a:spcPct val="0"/>
              </a:spcBef>
              <a:buClrTx/>
              <a:buFontTx/>
              <a:buNone/>
            </a:pPr>
            <a:r>
              <a:rPr lang="es-PR" altLang="es-PR" sz="2300" i="1">
                <a:solidFill>
                  <a:srgbClr val="484876"/>
                </a:solidFill>
                <a:latin typeface="Arial Black" panose="020B0A04020102020204" pitchFamily="34" charset="0"/>
              </a:rPr>
              <a:t>La sinapsis entre un nervio motor y una fibra muscular</a:t>
            </a:r>
            <a:endParaRPr lang="en-US" altLang="es-PR" sz="2300">
              <a:solidFill>
                <a:srgbClr val="484876"/>
              </a:solidFill>
              <a:latin typeface="Arial Black" panose="020B0A040201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39941"/>
                                        </p:tgtEl>
                                        <p:attrNameLst>
                                          <p:attrName>style.visibility</p:attrName>
                                        </p:attrNameLst>
                                      </p:cBhvr>
                                      <p:to>
                                        <p:strVal val="visible"/>
                                      </p:to>
                                    </p:set>
                                    <p:anim calcmode="lin" valueType="num">
                                      <p:cBhvr>
                                        <p:cTn id="7" dur="500" fill="hold"/>
                                        <p:tgtEl>
                                          <p:spTgt spid="39941"/>
                                        </p:tgtEl>
                                        <p:attrNameLst>
                                          <p:attrName>ppt_w</p:attrName>
                                        </p:attrNameLst>
                                      </p:cBhvr>
                                      <p:tavLst>
                                        <p:tav tm="0">
                                          <p:val>
                                            <p:fltVal val="0"/>
                                          </p:val>
                                        </p:tav>
                                        <p:tav tm="100000">
                                          <p:val>
                                            <p:strVal val="#ppt_w"/>
                                          </p:val>
                                        </p:tav>
                                      </p:tavLst>
                                    </p:anim>
                                    <p:anim calcmode="lin" valueType="num">
                                      <p:cBhvr>
                                        <p:cTn id="8" dur="500" fill="hold"/>
                                        <p:tgtEl>
                                          <p:spTgt spid="39941"/>
                                        </p:tgtEl>
                                        <p:attrNameLst>
                                          <p:attrName>ppt_h</p:attrName>
                                        </p:attrNameLst>
                                      </p:cBhvr>
                                      <p:tavLst>
                                        <p:tav tm="0">
                                          <p:val>
                                            <p:fltVal val="0"/>
                                          </p:val>
                                        </p:tav>
                                        <p:tav tm="100000">
                                          <p:val>
                                            <p:strVal val="#ppt_h"/>
                                          </p:val>
                                        </p:tav>
                                      </p:tavLst>
                                    </p:anim>
                                    <p:anim calcmode="lin" valueType="num">
                                      <p:cBhvr>
                                        <p:cTn id="9" dur="500" fill="hold"/>
                                        <p:tgtEl>
                                          <p:spTgt spid="39941"/>
                                        </p:tgtEl>
                                        <p:attrNameLst>
                                          <p:attrName>ppt_x</p:attrName>
                                        </p:attrNameLst>
                                      </p:cBhvr>
                                      <p:tavLst>
                                        <p:tav tm="0">
                                          <p:val>
                                            <p:fltVal val="0.5"/>
                                          </p:val>
                                        </p:tav>
                                        <p:tav tm="100000">
                                          <p:val>
                                            <p:strVal val="#ppt_x"/>
                                          </p:val>
                                        </p:tav>
                                      </p:tavLst>
                                    </p:anim>
                                    <p:anim calcmode="lin" valueType="num">
                                      <p:cBhvr>
                                        <p:cTn id="10" dur="500" fill="hold"/>
                                        <p:tgtEl>
                                          <p:spTgt spid="39941"/>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3730" name="Picture 7" descr="Union_Neuromuscular-WMF">
            <a:extLst>
              <a:ext uri="{FF2B5EF4-FFF2-40B4-BE49-F238E27FC236}">
                <a16:creationId xmlns:a16="http://schemas.microsoft.com/office/drawing/2014/main" id="{0DE65176-C64F-4298-87EA-FA791544D9F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3875" y="1765300"/>
            <a:ext cx="8194675" cy="4471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3396" name="Text Box 8">
            <a:extLst>
              <a:ext uri="{FF2B5EF4-FFF2-40B4-BE49-F238E27FC236}">
                <a16:creationId xmlns:a16="http://schemas.microsoft.com/office/drawing/2014/main" id="{04B68F7C-800F-4B42-9733-C6FDCF3B39BA}"/>
              </a:ext>
            </a:extLst>
          </p:cNvPr>
          <p:cNvSpPr txBox="1">
            <a:spLocks noChangeArrowheads="1"/>
          </p:cNvSpPr>
          <p:nvPr/>
        </p:nvSpPr>
        <p:spPr bwMode="auto">
          <a:xfrm>
            <a:off x="2289175" y="823913"/>
            <a:ext cx="4370388" cy="517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s-PR" altLang="es-PR" sz="3100">
                <a:solidFill>
                  <a:srgbClr val="484876"/>
                </a:solidFill>
                <a:effectLst>
                  <a:outerShdw blurRad="38100" dist="38100" dir="2700000" algn="tl">
                    <a:srgbClr val="C0C0C0"/>
                  </a:outerShdw>
                </a:effectLst>
                <a:latin typeface="Arial Black" panose="020B0A04020102020204" pitchFamily="34" charset="0"/>
              </a:rPr>
              <a:t>UNIDAD MOTORA:</a:t>
            </a:r>
            <a:endParaRPr lang="en-US" altLang="es-PR" sz="3100">
              <a:solidFill>
                <a:srgbClr val="484876"/>
              </a:solidFill>
              <a:effectLst>
                <a:outerShdw blurRad="38100" dist="38100" dir="2700000" algn="tl">
                  <a:srgbClr val="C0C0C0"/>
                </a:outerShdw>
              </a:effectLst>
              <a:latin typeface="Arial Black" panose="020B0A04020102020204" pitchFamily="34" charset="0"/>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5778" name="Picture 18" descr="SkMusA1i">
            <a:extLst>
              <a:ext uri="{FF2B5EF4-FFF2-40B4-BE49-F238E27FC236}">
                <a16:creationId xmlns:a16="http://schemas.microsoft.com/office/drawing/2014/main" id="{CB8952BF-A8A8-4F01-B2D8-B63DFBCB7BA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17838" y="292100"/>
            <a:ext cx="5978525" cy="5945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5444" name="Text Box 20">
            <a:extLst>
              <a:ext uri="{FF2B5EF4-FFF2-40B4-BE49-F238E27FC236}">
                <a16:creationId xmlns:a16="http://schemas.microsoft.com/office/drawing/2014/main" id="{92B2F127-44C2-431D-BB95-40A66992F27F}"/>
              </a:ext>
            </a:extLst>
          </p:cNvPr>
          <p:cNvSpPr txBox="1">
            <a:spLocks noChangeArrowheads="1"/>
          </p:cNvSpPr>
          <p:nvPr/>
        </p:nvSpPr>
        <p:spPr bwMode="auto">
          <a:xfrm>
            <a:off x="179388" y="1862138"/>
            <a:ext cx="2592387" cy="143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110000"/>
              </a:lnSpc>
              <a:defRPr/>
            </a:pPr>
            <a:r>
              <a:rPr lang="es-PR" altLang="es-PR">
                <a:solidFill>
                  <a:srgbClr val="0000FF"/>
                </a:solidFill>
                <a:effectLst>
                  <a:outerShdw blurRad="38100" dist="38100" dir="2700000" algn="tl">
                    <a:srgbClr val="C0C0C0"/>
                  </a:outerShdw>
                </a:effectLst>
                <a:latin typeface="Arial Black" panose="020B0A04020102020204" pitchFamily="34" charset="0"/>
              </a:rPr>
              <a:t>Secuencia de Acontecimientos durante la Acción Muscular</a:t>
            </a:r>
          </a:p>
        </p:txBody>
      </p:sp>
      <p:sp>
        <p:nvSpPr>
          <p:cNvPr id="75780" name="Text Box 21">
            <a:extLst>
              <a:ext uri="{FF2B5EF4-FFF2-40B4-BE49-F238E27FC236}">
                <a16:creationId xmlns:a16="http://schemas.microsoft.com/office/drawing/2014/main" id="{1A0CDA6C-EB1F-431D-AF36-C6B46E7D9651}"/>
              </a:ext>
            </a:extLst>
          </p:cNvPr>
          <p:cNvSpPr txBox="1">
            <a:spLocks noChangeArrowheads="1"/>
          </p:cNvSpPr>
          <p:nvPr/>
        </p:nvSpPr>
        <p:spPr bwMode="auto">
          <a:xfrm>
            <a:off x="179388" y="3560763"/>
            <a:ext cx="2767012" cy="173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000" b="1">
                <a:latin typeface="Arial" panose="020B0604020202020204" pitchFamily="34" charset="0"/>
              </a:rPr>
              <a:t>Calcio: Se une a la Troponina - </a:t>
            </a:r>
            <a:r>
              <a:rPr lang="es-PR" altLang="es-PR" sz="2000" b="1" i="1">
                <a:latin typeface="Arial" panose="020B0604020202020204" pitchFamily="34" charset="0"/>
              </a:rPr>
              <a:t>Levanta la Tropomiosina: Cabezas de miosina se unen a los puntos activos de la actina</a:t>
            </a:r>
            <a:endParaRPr lang="en-US" altLang="es-PR" sz="2000" b="1">
              <a:latin typeface="Arial" panose="020B0604020202020204" pitchFamily="34" charset="0"/>
            </a:endParaRPr>
          </a:p>
        </p:txBody>
      </p:sp>
      <p:sp>
        <p:nvSpPr>
          <p:cNvPr id="75781" name="Rectangle 8">
            <a:extLst>
              <a:ext uri="{FF2B5EF4-FFF2-40B4-BE49-F238E27FC236}">
                <a16:creationId xmlns:a16="http://schemas.microsoft.com/office/drawing/2014/main" id="{90A4B686-F31A-4390-A34B-5AC0B66F3A97}"/>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75782" name="Text Box 6">
            <a:extLst>
              <a:ext uri="{FF2B5EF4-FFF2-40B4-BE49-F238E27FC236}">
                <a16:creationId xmlns:a16="http://schemas.microsoft.com/office/drawing/2014/main" id="{D0063C06-4116-4EDB-B577-F814D02A8466}"/>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31 ), por J. H. Wilmore, &amp; D. L. Costill, 1994, Champaign, IL: Human Kinetics..Copyright 1994 por Jack H. Wilmore y David L. Costill.</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9" name="Text Box 3">
            <a:extLst>
              <a:ext uri="{FF2B5EF4-FFF2-40B4-BE49-F238E27FC236}">
                <a16:creationId xmlns:a16="http://schemas.microsoft.com/office/drawing/2014/main" id="{A25117D2-E7CB-49FA-88EB-F4D497497B03}"/>
              </a:ext>
            </a:extLst>
          </p:cNvPr>
          <p:cNvSpPr txBox="1">
            <a:spLocks noChangeArrowheads="1"/>
          </p:cNvSpPr>
          <p:nvPr/>
        </p:nvSpPr>
        <p:spPr bwMode="auto">
          <a:xfrm>
            <a:off x="34925" y="658813"/>
            <a:ext cx="892175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EVENTOS QUE CONDUCEN A LA ACCIÓN MUSCULAR</a:t>
            </a:r>
          </a:p>
        </p:txBody>
      </p:sp>
      <p:pic>
        <p:nvPicPr>
          <p:cNvPr id="65540" name="Picture 4">
            <a:extLst>
              <a:ext uri="{FF2B5EF4-FFF2-40B4-BE49-F238E27FC236}">
                <a16:creationId xmlns:a16="http://schemas.microsoft.com/office/drawing/2014/main" id="{042D996F-9F52-4312-94AC-51423B460AA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r="4608" b="2750"/>
          <a:stretch>
            <a:fillRect/>
          </a:stretch>
        </p:blipFill>
        <p:spPr bwMode="auto">
          <a:xfrm>
            <a:off x="1143000" y="1143000"/>
            <a:ext cx="6934200" cy="533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28" name="Rectangle 5">
            <a:extLst>
              <a:ext uri="{FF2B5EF4-FFF2-40B4-BE49-F238E27FC236}">
                <a16:creationId xmlns:a16="http://schemas.microsoft.com/office/drawing/2014/main" id="{08ABB7C8-7B39-41E5-AC0C-115EC89708B9}"/>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77829" name="Text Box 6">
            <a:extLst>
              <a:ext uri="{FF2B5EF4-FFF2-40B4-BE49-F238E27FC236}">
                <a16:creationId xmlns:a16="http://schemas.microsoft.com/office/drawing/2014/main" id="{248C0B26-B9BF-4A06-9EC9-8D369FBE6936}"/>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35),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5539"/>
                                        </p:tgtEl>
                                        <p:attrNameLst>
                                          <p:attrName>style.visibility</p:attrName>
                                        </p:attrNameLst>
                                      </p:cBhvr>
                                      <p:to>
                                        <p:strVal val="visible"/>
                                      </p:to>
                                    </p:set>
                                    <p:animEffect transition="in" filter="wipe(left)">
                                      <p:cBhvr>
                                        <p:cTn id="7" dur="500"/>
                                        <p:tgtEl>
                                          <p:spTgt spid="65539"/>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65540"/>
                                        </p:tgtEl>
                                        <p:attrNameLst>
                                          <p:attrName>style.visibility</p:attrName>
                                        </p:attrNameLst>
                                      </p:cBhvr>
                                      <p:to>
                                        <p:strVal val="visible"/>
                                      </p:to>
                                    </p:set>
                                    <p:anim calcmode="lin" valueType="num">
                                      <p:cBhvr>
                                        <p:cTn id="11" dur="500" fill="hold"/>
                                        <p:tgtEl>
                                          <p:spTgt spid="65540"/>
                                        </p:tgtEl>
                                        <p:attrNameLst>
                                          <p:attrName>ppt_w</p:attrName>
                                        </p:attrNameLst>
                                      </p:cBhvr>
                                      <p:tavLst>
                                        <p:tav tm="0">
                                          <p:val>
                                            <p:fltVal val="0"/>
                                          </p:val>
                                        </p:tav>
                                        <p:tav tm="100000">
                                          <p:val>
                                            <p:strVal val="#ppt_w"/>
                                          </p:val>
                                        </p:tav>
                                      </p:tavLst>
                                    </p:anim>
                                    <p:anim calcmode="lin" valueType="num">
                                      <p:cBhvr>
                                        <p:cTn id="12" dur="500" fill="hold"/>
                                        <p:tgtEl>
                                          <p:spTgt spid="65540"/>
                                        </p:tgtEl>
                                        <p:attrNameLst>
                                          <p:attrName>ppt_h</p:attrName>
                                        </p:attrNameLst>
                                      </p:cBhvr>
                                      <p:tavLst>
                                        <p:tav tm="0">
                                          <p:val>
                                            <p:fltVal val="0"/>
                                          </p:val>
                                        </p:tav>
                                        <p:tav tm="100000">
                                          <p:val>
                                            <p:strVal val="#ppt_h"/>
                                          </p:val>
                                        </p:tav>
                                      </p:tavLst>
                                    </p:anim>
                                    <p:anim calcmode="lin" valueType="num">
                                      <p:cBhvr>
                                        <p:cTn id="13" dur="500" fill="hold"/>
                                        <p:tgtEl>
                                          <p:spTgt spid="65540"/>
                                        </p:tgtEl>
                                        <p:attrNameLst>
                                          <p:attrName>ppt_x</p:attrName>
                                        </p:attrNameLst>
                                      </p:cBhvr>
                                      <p:tavLst>
                                        <p:tav tm="0">
                                          <p:val>
                                            <p:fltVal val="0.5"/>
                                          </p:val>
                                        </p:tav>
                                        <p:tav tm="100000">
                                          <p:val>
                                            <p:strVal val="#ppt_x"/>
                                          </p:val>
                                        </p:tav>
                                      </p:tavLst>
                                    </p:anim>
                                    <p:anim calcmode="lin" valueType="num">
                                      <p:cBhvr>
                                        <p:cTn id="14" dur="500" fill="hold"/>
                                        <p:tgtEl>
                                          <p:spTgt spid="6554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9" grpId="0" autoUpdateAnimBg="0"/>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Text Box 7">
            <a:extLst>
              <a:ext uri="{FF2B5EF4-FFF2-40B4-BE49-F238E27FC236}">
                <a16:creationId xmlns:a16="http://schemas.microsoft.com/office/drawing/2014/main" id="{E7F8F836-7694-4425-8A4A-147A764A8D60}"/>
              </a:ext>
            </a:extLst>
          </p:cNvPr>
          <p:cNvSpPr txBox="1">
            <a:spLocks noChangeArrowheads="1"/>
          </p:cNvSpPr>
          <p:nvPr/>
        </p:nvSpPr>
        <p:spPr bwMode="auto">
          <a:xfrm>
            <a:off x="395288" y="1484313"/>
            <a:ext cx="8324850" cy="45577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s-PR" altLang="es-PR" sz="2700" b="1">
                <a:latin typeface="Times New Roman" panose="02020603050405020304" pitchFamily="18" charset="0"/>
              </a:rPr>
              <a:t> </a:t>
            </a:r>
            <a:r>
              <a:rPr lang="es-PR" altLang="es-PR" sz="2700">
                <a:latin typeface="Times New Roman" panose="02020603050405020304" pitchFamily="18" charset="0"/>
              </a:rPr>
              <a:t>Impulso nervioso llega a los axones terminales</a:t>
            </a:r>
          </a:p>
          <a:p>
            <a:pPr>
              <a:lnSpc>
                <a:spcPct val="90000"/>
              </a:lnSpc>
              <a:spcBef>
                <a:spcPct val="0"/>
              </a:spcBef>
              <a:buClrTx/>
              <a:buFontTx/>
              <a:buChar char="•"/>
            </a:pPr>
            <a:r>
              <a:rPr lang="es-PR" altLang="es-PR" sz="2700">
                <a:latin typeface="Times New Roman" panose="02020603050405020304" pitchFamily="18" charset="0"/>
              </a:rPr>
              <a:t> Neurona motora secreta acetilcolina (ACh)</a:t>
            </a:r>
          </a:p>
          <a:p>
            <a:pPr>
              <a:lnSpc>
                <a:spcPct val="90000"/>
              </a:lnSpc>
              <a:spcBef>
                <a:spcPct val="0"/>
              </a:spcBef>
              <a:buClrTx/>
              <a:buFontTx/>
              <a:buChar char="•"/>
            </a:pPr>
            <a:r>
              <a:rPr lang="es-PR" altLang="es-PR" sz="2700">
                <a:latin typeface="Times New Roman" panose="02020603050405020304" pitchFamily="18" charset="0"/>
              </a:rPr>
              <a:t> ACh se fija sobre receptores en el sarcolema</a:t>
            </a:r>
          </a:p>
          <a:p>
            <a:pPr>
              <a:lnSpc>
                <a:spcPct val="90000"/>
              </a:lnSpc>
              <a:spcBef>
                <a:spcPct val="0"/>
              </a:spcBef>
              <a:buClrTx/>
              <a:buFontTx/>
              <a:buChar char="•"/>
            </a:pPr>
            <a:r>
              <a:rPr lang="es-PR" altLang="es-PR" sz="2700">
                <a:latin typeface="Times New Roman" panose="02020603050405020304" pitchFamily="18" charset="0"/>
              </a:rPr>
              <a:t> Genera potencial de acción en fibra muscular</a:t>
            </a:r>
          </a:p>
          <a:p>
            <a:pPr>
              <a:lnSpc>
                <a:spcPct val="90000"/>
              </a:lnSpc>
              <a:spcBef>
                <a:spcPct val="0"/>
              </a:spcBef>
              <a:buClrTx/>
              <a:buFontTx/>
              <a:buChar char="•"/>
            </a:pPr>
            <a:r>
              <a:rPr lang="es-PR" altLang="es-PR" sz="2700">
                <a:latin typeface="Times New Roman" panose="02020603050405020304" pitchFamily="18" charset="0"/>
              </a:rPr>
              <a:t> Libera iones de calcio (Ca++) vía Túbulos:</a:t>
            </a:r>
          </a:p>
          <a:p>
            <a:pPr lvl="1">
              <a:lnSpc>
                <a:spcPct val="90000"/>
              </a:lnSpc>
              <a:spcBef>
                <a:spcPct val="0"/>
              </a:spcBef>
              <a:buClrTx/>
              <a:buFont typeface="Wingdings" panose="05000000000000000000" pitchFamily="2" charset="2"/>
              <a:buNone/>
            </a:pPr>
            <a:r>
              <a:rPr lang="es-PR" altLang="es-PR" sz="2900" i="1">
                <a:solidFill>
                  <a:schemeClr val="tx1"/>
                </a:solidFill>
                <a:latin typeface="Times New Roman" panose="02020603050405020304" pitchFamily="18" charset="0"/>
              </a:rPr>
              <a:t>Desde retículo sarcoplasmático hacia el sarcolema</a:t>
            </a:r>
            <a:endParaRPr lang="es-PR" altLang="es-PR" sz="2700">
              <a:solidFill>
                <a:schemeClr val="tx1"/>
              </a:solidFill>
              <a:latin typeface="Times New Roman" panose="02020603050405020304" pitchFamily="18" charset="0"/>
            </a:endParaRPr>
          </a:p>
          <a:p>
            <a:pPr>
              <a:lnSpc>
                <a:spcPct val="90000"/>
              </a:lnSpc>
              <a:spcBef>
                <a:spcPct val="0"/>
              </a:spcBef>
              <a:buClrTx/>
              <a:buFontTx/>
              <a:buChar char="•"/>
            </a:pPr>
            <a:r>
              <a:rPr lang="es-PR" altLang="es-PR" sz="2700">
                <a:latin typeface="Times New Roman" panose="02020603050405020304" pitchFamily="18" charset="0"/>
              </a:rPr>
              <a:t> Ca++ se une con troponina sobre el filamento de</a:t>
            </a:r>
          </a:p>
          <a:p>
            <a:pPr>
              <a:lnSpc>
                <a:spcPct val="90000"/>
              </a:lnSpc>
              <a:spcBef>
                <a:spcPct val="0"/>
              </a:spcBef>
              <a:buClrTx/>
              <a:buFontTx/>
              <a:buNone/>
            </a:pPr>
            <a:r>
              <a:rPr lang="es-PR" altLang="es-PR" sz="2700">
                <a:latin typeface="Times New Roman" panose="02020603050405020304" pitchFamily="18" charset="0"/>
              </a:rPr>
              <a:t>  actina</a:t>
            </a:r>
          </a:p>
          <a:p>
            <a:pPr>
              <a:lnSpc>
                <a:spcPct val="90000"/>
              </a:lnSpc>
              <a:spcBef>
                <a:spcPct val="0"/>
              </a:spcBef>
              <a:buClrTx/>
              <a:buFontTx/>
              <a:buChar char="•"/>
            </a:pPr>
            <a:r>
              <a:rPr lang="es-PR" altLang="es-PR" sz="2700">
                <a:latin typeface="Times New Roman" panose="02020603050405020304" pitchFamily="18" charset="0"/>
              </a:rPr>
              <a:t> Separa tropomiosina de los puntos activos en</a:t>
            </a:r>
          </a:p>
          <a:p>
            <a:pPr>
              <a:lnSpc>
                <a:spcPct val="90000"/>
              </a:lnSpc>
              <a:spcBef>
                <a:spcPct val="0"/>
              </a:spcBef>
              <a:buClrTx/>
              <a:buFontTx/>
              <a:buNone/>
            </a:pPr>
            <a:r>
              <a:rPr lang="es-PR" altLang="es-PR" sz="2700">
                <a:latin typeface="Times New Roman" panose="02020603050405020304" pitchFamily="18" charset="0"/>
              </a:rPr>
              <a:t>  filamento de actina</a:t>
            </a:r>
          </a:p>
          <a:p>
            <a:pPr>
              <a:lnSpc>
                <a:spcPct val="90000"/>
              </a:lnSpc>
              <a:spcBef>
                <a:spcPct val="0"/>
              </a:spcBef>
              <a:buClrTx/>
              <a:buFontTx/>
              <a:buChar char="•"/>
            </a:pPr>
            <a:r>
              <a:rPr lang="es-PR" altLang="es-PR" sz="2700">
                <a:latin typeface="Times New Roman" panose="02020603050405020304" pitchFamily="18" charset="0"/>
              </a:rPr>
              <a:t> Cabezas de miosina se adhieren a puntos activos</a:t>
            </a:r>
          </a:p>
          <a:p>
            <a:pPr>
              <a:lnSpc>
                <a:spcPct val="90000"/>
              </a:lnSpc>
              <a:spcBef>
                <a:spcPct val="0"/>
              </a:spcBef>
              <a:buClrTx/>
              <a:buFontTx/>
              <a:buNone/>
            </a:pPr>
            <a:r>
              <a:rPr lang="es-PR" altLang="es-PR" sz="2700">
                <a:latin typeface="Times New Roman" panose="02020603050405020304" pitchFamily="18" charset="0"/>
              </a:rPr>
              <a:t>   en el filamento de actina</a:t>
            </a:r>
            <a:endParaRPr lang="en-US" altLang="es-PR" sz="3000">
              <a:latin typeface="Times New Roman" panose="02020603050405020304" pitchFamily="18" charset="0"/>
            </a:endParaRPr>
          </a:p>
        </p:txBody>
      </p:sp>
      <p:sp>
        <p:nvSpPr>
          <p:cNvPr id="65539" name="Text Box 3">
            <a:extLst>
              <a:ext uri="{FF2B5EF4-FFF2-40B4-BE49-F238E27FC236}">
                <a16:creationId xmlns:a16="http://schemas.microsoft.com/office/drawing/2014/main" id="{DC71BD83-093A-4FEE-BBA7-8503C0F7AB92}"/>
              </a:ext>
            </a:extLst>
          </p:cNvPr>
          <p:cNvSpPr txBox="1">
            <a:spLocks noChangeArrowheads="1"/>
          </p:cNvSpPr>
          <p:nvPr/>
        </p:nvSpPr>
        <p:spPr bwMode="auto">
          <a:xfrm>
            <a:off x="34925" y="658813"/>
            <a:ext cx="9109075" cy="695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SECUENCIA DE ACONTECIMIENTOS</a:t>
            </a:r>
          </a:p>
          <a:p>
            <a:pPr algn="ctr">
              <a:lnSpc>
                <a:spcPct val="4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DURANTE LA ACCIÓN MUSCULAR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5539"/>
                                        </p:tgtEl>
                                        <p:attrNameLst>
                                          <p:attrName>style.visibility</p:attrName>
                                        </p:attrNameLst>
                                      </p:cBhvr>
                                      <p:to>
                                        <p:strVal val="visible"/>
                                      </p:to>
                                    </p:set>
                                    <p:animEffect transition="in" filter="wipe(left)">
                                      <p:cBhvr>
                                        <p:cTn id="7" dur="500"/>
                                        <p:tgtEl>
                                          <p:spTgt spid="655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39" grpId="0" autoUpdateAnimBg="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ext Box 3">
            <a:extLst>
              <a:ext uri="{FF2B5EF4-FFF2-40B4-BE49-F238E27FC236}">
                <a16:creationId xmlns:a16="http://schemas.microsoft.com/office/drawing/2014/main" id="{DABE8F14-1791-417D-8B87-F50A158653EC}"/>
              </a:ext>
            </a:extLst>
          </p:cNvPr>
          <p:cNvSpPr txBox="1">
            <a:spLocks noChangeArrowheads="1"/>
          </p:cNvSpPr>
          <p:nvPr/>
        </p:nvSpPr>
        <p:spPr bwMode="auto">
          <a:xfrm>
            <a:off x="407988" y="655638"/>
            <a:ext cx="868680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80000"/>
              </a:lnSpc>
              <a:spcBef>
                <a:spcPct val="0"/>
              </a:spcBef>
              <a:buClrTx/>
              <a:buFontTx/>
              <a:buNone/>
            </a:pPr>
            <a:r>
              <a:rPr lang="es-PR" altLang="es-PR" sz="3400" b="1">
                <a:solidFill>
                  <a:srgbClr val="0000FF"/>
                </a:solidFill>
                <a:latin typeface="Times New Roman" panose="02020603050405020304" pitchFamily="18" charset="0"/>
              </a:rPr>
              <a:t>Energía para la Acción Muscular</a:t>
            </a:r>
          </a:p>
        </p:txBody>
      </p:sp>
      <p:sp>
        <p:nvSpPr>
          <p:cNvPr id="81923" name="Text Box 5">
            <a:extLst>
              <a:ext uri="{FF2B5EF4-FFF2-40B4-BE49-F238E27FC236}">
                <a16:creationId xmlns:a16="http://schemas.microsoft.com/office/drawing/2014/main" id="{7D6D4B89-2D88-4758-AE79-A5BAEED47950}"/>
              </a:ext>
            </a:extLst>
          </p:cNvPr>
          <p:cNvSpPr txBox="1">
            <a:spLocks noChangeArrowheads="1"/>
          </p:cNvSpPr>
          <p:nvPr/>
        </p:nvSpPr>
        <p:spPr bwMode="auto">
          <a:xfrm>
            <a:off x="377825" y="1316038"/>
            <a:ext cx="8305800" cy="3543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110000"/>
              </a:lnSpc>
              <a:spcBef>
                <a:spcPct val="0"/>
              </a:spcBef>
              <a:buClrTx/>
              <a:buFontTx/>
              <a:buChar char="•"/>
            </a:pPr>
            <a:r>
              <a:rPr lang="en-US" altLang="es-PR" sz="3200">
                <a:latin typeface="Times New Roman" panose="02020603050405020304" pitchFamily="18" charset="0"/>
              </a:rPr>
              <a:t> </a:t>
            </a:r>
            <a:r>
              <a:rPr lang="es-PR" altLang="es-PR" sz="2900">
                <a:latin typeface="Times New Roman" panose="02020603050405020304" pitchFamily="18" charset="0"/>
              </a:rPr>
              <a:t>La enzima ATPase se encuentra en la cabeza</a:t>
            </a:r>
          </a:p>
          <a:p>
            <a:pPr>
              <a:lnSpc>
                <a:spcPct val="110000"/>
              </a:lnSpc>
              <a:spcBef>
                <a:spcPct val="0"/>
              </a:spcBef>
              <a:buClrTx/>
              <a:buFontTx/>
              <a:buNone/>
            </a:pPr>
            <a:r>
              <a:rPr lang="es-PR" altLang="es-PR" sz="2900">
                <a:latin typeface="Times New Roman" panose="02020603050405020304" pitchFamily="18" charset="0"/>
              </a:rPr>
              <a:t>  de la miosina</a:t>
            </a:r>
          </a:p>
          <a:p>
            <a:pPr>
              <a:lnSpc>
                <a:spcPct val="110000"/>
              </a:lnSpc>
              <a:spcBef>
                <a:spcPct val="0"/>
              </a:spcBef>
              <a:buClrTx/>
              <a:buFontTx/>
              <a:buChar char="•"/>
            </a:pPr>
            <a:r>
              <a:rPr lang="es-PR" altLang="es-PR" sz="2900">
                <a:latin typeface="Times New Roman" panose="02020603050405020304" pitchFamily="18" charset="0"/>
              </a:rPr>
              <a:t> ATPase descompone la molécula de ATP</a:t>
            </a:r>
          </a:p>
          <a:p>
            <a:pPr>
              <a:lnSpc>
                <a:spcPct val="110000"/>
              </a:lnSpc>
              <a:spcBef>
                <a:spcPct val="0"/>
              </a:spcBef>
              <a:buClrTx/>
              <a:buFontTx/>
              <a:buChar char="•"/>
            </a:pPr>
            <a:r>
              <a:rPr lang="es-PR" altLang="es-PR" sz="2900">
                <a:latin typeface="Times New Roman" panose="02020603050405020304" pitchFamily="18" charset="0"/>
              </a:rPr>
              <a:t> Productos: </a:t>
            </a:r>
            <a:r>
              <a:rPr lang="es-PR" altLang="es-PR" sz="2900" i="1">
                <a:latin typeface="Times New Roman" panose="02020603050405020304" pitchFamily="18" charset="0"/>
              </a:rPr>
              <a:t>ADP + Pi + Energía Libre/Útil</a:t>
            </a:r>
            <a:endParaRPr lang="es-PR" altLang="es-PR" sz="2900">
              <a:latin typeface="Times New Roman" panose="02020603050405020304" pitchFamily="18" charset="0"/>
            </a:endParaRPr>
          </a:p>
          <a:p>
            <a:pPr>
              <a:lnSpc>
                <a:spcPct val="110000"/>
              </a:lnSpc>
              <a:spcBef>
                <a:spcPct val="0"/>
              </a:spcBef>
              <a:buClrTx/>
              <a:buFontTx/>
              <a:buChar char="•"/>
            </a:pPr>
            <a:r>
              <a:rPr lang="es-PR" altLang="es-PR" sz="2900">
                <a:latin typeface="Times New Roman" panose="02020603050405020304" pitchFamily="18" charset="0"/>
              </a:rPr>
              <a:t> La energía liberada enlaza la cabeza de</a:t>
            </a:r>
          </a:p>
          <a:p>
            <a:pPr>
              <a:lnSpc>
                <a:spcPct val="110000"/>
              </a:lnSpc>
              <a:spcBef>
                <a:spcPct val="0"/>
              </a:spcBef>
              <a:buClrTx/>
              <a:buFontTx/>
              <a:buNone/>
            </a:pPr>
            <a:r>
              <a:rPr lang="es-PR" altLang="es-PR" sz="2900">
                <a:latin typeface="Times New Roman" panose="02020603050405020304" pitchFamily="18" charset="0"/>
              </a:rPr>
              <a:t>  miosina con el filamento de actina</a:t>
            </a:r>
          </a:p>
          <a:p>
            <a:pPr>
              <a:lnSpc>
                <a:spcPct val="110000"/>
              </a:lnSpc>
              <a:spcBef>
                <a:spcPct val="0"/>
              </a:spcBef>
              <a:buClrTx/>
              <a:buFontTx/>
              <a:buChar char="•"/>
            </a:pPr>
            <a:r>
              <a:rPr lang="es-PR" altLang="es-PR" sz="2900">
                <a:latin typeface="Times New Roman" panose="02020603050405020304" pitchFamily="18" charset="0"/>
              </a:rPr>
              <a:t> Permite la acción muscular</a:t>
            </a:r>
            <a:endParaRPr lang="en-US" altLang="es-PR" sz="3200">
              <a:latin typeface="Times New Roman" panose="02020603050405020304" pitchFamily="18"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0" name="Text Box 4">
            <a:extLst>
              <a:ext uri="{FF2B5EF4-FFF2-40B4-BE49-F238E27FC236}">
                <a16:creationId xmlns:a16="http://schemas.microsoft.com/office/drawing/2014/main" id="{C4B7105F-3821-4111-99F4-A4BEEF484EC8}"/>
              </a:ext>
            </a:extLst>
          </p:cNvPr>
          <p:cNvSpPr txBox="1">
            <a:spLocks noChangeArrowheads="1"/>
          </p:cNvSpPr>
          <p:nvPr/>
        </p:nvSpPr>
        <p:spPr bwMode="auto">
          <a:xfrm>
            <a:off x="609600" y="1060028"/>
            <a:ext cx="83058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400" b="1">
                <a:solidFill>
                  <a:schemeClr val="accent2"/>
                </a:solidFill>
                <a:latin typeface="Times New Roman" panose="02020603050405020304" pitchFamily="18" charset="0"/>
              </a:rPr>
              <a:t>Esquelético, Voluntarios o Estriados</a:t>
            </a:r>
            <a:endParaRPr lang="es-PR" altLang="es-PR" sz="2400">
              <a:latin typeface="Times New Roman" panose="02020603050405020304" pitchFamily="18" charset="0"/>
            </a:endParaRPr>
          </a:p>
          <a:p>
            <a:pPr>
              <a:spcBef>
                <a:spcPct val="0"/>
              </a:spcBef>
              <a:buClrTx/>
              <a:buFontTx/>
              <a:buChar char="•"/>
            </a:pPr>
            <a:r>
              <a:rPr lang="es-PR" altLang="es-PR" sz="2400">
                <a:latin typeface="Times New Roman" panose="02020603050405020304" pitchFamily="18" charset="0"/>
              </a:rPr>
              <a:t>Músculo voluntario; controlado</a:t>
            </a:r>
          </a:p>
          <a:p>
            <a:pPr>
              <a:spcBef>
                <a:spcPct val="0"/>
              </a:spcBef>
              <a:buClrTx/>
              <a:buFontTx/>
              <a:buNone/>
            </a:pPr>
            <a:r>
              <a:rPr lang="es-PR" altLang="es-PR" sz="2400">
                <a:latin typeface="Times New Roman" panose="02020603050405020304" pitchFamily="18" charset="0"/>
              </a:rPr>
              <a:t>   conscientemente </a:t>
            </a:r>
          </a:p>
          <a:p>
            <a:pPr>
              <a:spcBef>
                <a:spcPct val="0"/>
              </a:spcBef>
              <a:buClrTx/>
              <a:buFontTx/>
              <a:buChar char="•"/>
            </a:pPr>
            <a:r>
              <a:rPr lang="es-PR" altLang="es-PR" sz="2400">
                <a:latin typeface="Times New Roman" panose="02020603050405020304" pitchFamily="18" charset="0"/>
              </a:rPr>
              <a:t>Sobre 600 a través del cuerpo</a:t>
            </a:r>
          </a:p>
        </p:txBody>
      </p:sp>
      <p:sp>
        <p:nvSpPr>
          <p:cNvPr id="4101" name="Text Box 5">
            <a:extLst>
              <a:ext uri="{FF2B5EF4-FFF2-40B4-BE49-F238E27FC236}">
                <a16:creationId xmlns:a16="http://schemas.microsoft.com/office/drawing/2014/main" id="{7B08BB06-2BFE-414C-93F5-CFDE2255D7F7}"/>
              </a:ext>
            </a:extLst>
          </p:cNvPr>
          <p:cNvSpPr txBox="1">
            <a:spLocks noChangeArrowheads="1"/>
          </p:cNvSpPr>
          <p:nvPr/>
        </p:nvSpPr>
        <p:spPr bwMode="auto">
          <a:xfrm>
            <a:off x="609600" y="2749128"/>
            <a:ext cx="6324600"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b="1">
                <a:solidFill>
                  <a:schemeClr val="accent2"/>
                </a:solidFill>
                <a:latin typeface="Times New Roman" panose="02020603050405020304" pitchFamily="18" charset="0"/>
              </a:rPr>
              <a:t>Cardíaco (Miocardio)</a:t>
            </a:r>
            <a:endParaRPr lang="en-US" altLang="es-PR" sz="2400">
              <a:latin typeface="Times New Roman" panose="02020603050405020304" pitchFamily="18" charset="0"/>
            </a:endParaRPr>
          </a:p>
          <a:p>
            <a:pPr>
              <a:spcBef>
                <a:spcPct val="0"/>
              </a:spcBef>
              <a:buClrTx/>
              <a:buFontTx/>
              <a:buChar char="•"/>
            </a:pPr>
            <a:r>
              <a:rPr lang="en-US" altLang="es-PR" sz="2400">
                <a:latin typeface="Times New Roman" panose="02020603050405020304" pitchFamily="18" charset="0"/>
              </a:rPr>
              <a:t>Se controla por si mismo con la ayuda de los sistemas nervioso y endocrino</a:t>
            </a:r>
          </a:p>
          <a:p>
            <a:pPr>
              <a:spcBef>
                <a:spcPct val="0"/>
              </a:spcBef>
              <a:buClrTx/>
              <a:buFontTx/>
              <a:buChar char="•"/>
            </a:pPr>
            <a:r>
              <a:rPr lang="en-US" altLang="es-PR" sz="2400">
                <a:latin typeface="Times New Roman" panose="02020603050405020304" pitchFamily="18" charset="0"/>
              </a:rPr>
              <a:t>Solamente en el corazón</a:t>
            </a:r>
          </a:p>
        </p:txBody>
      </p:sp>
      <p:sp>
        <p:nvSpPr>
          <p:cNvPr id="4102" name="Text Box 6">
            <a:extLst>
              <a:ext uri="{FF2B5EF4-FFF2-40B4-BE49-F238E27FC236}">
                <a16:creationId xmlns:a16="http://schemas.microsoft.com/office/drawing/2014/main" id="{E3D37E7B-D0C8-456C-BFD2-1A7790D993F4}"/>
              </a:ext>
            </a:extLst>
          </p:cNvPr>
          <p:cNvSpPr txBox="1">
            <a:spLocks noChangeArrowheads="1"/>
          </p:cNvSpPr>
          <p:nvPr/>
        </p:nvSpPr>
        <p:spPr bwMode="auto">
          <a:xfrm>
            <a:off x="609600" y="4463628"/>
            <a:ext cx="6553200" cy="1917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3363" indent="-233363">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b="1">
                <a:solidFill>
                  <a:schemeClr val="accent2"/>
                </a:solidFill>
                <a:latin typeface="Times New Roman" panose="02020603050405020304" pitchFamily="18" charset="0"/>
              </a:rPr>
              <a:t>Lisos o Involuntarios</a:t>
            </a:r>
            <a:endParaRPr lang="en-US" altLang="es-PR" sz="2400">
              <a:latin typeface="Times New Roman" panose="02020603050405020304" pitchFamily="18" charset="0"/>
            </a:endParaRPr>
          </a:p>
          <a:p>
            <a:pPr>
              <a:spcBef>
                <a:spcPct val="0"/>
              </a:spcBef>
              <a:buClrTx/>
              <a:buFontTx/>
              <a:buChar char="•"/>
            </a:pPr>
            <a:r>
              <a:rPr lang="en-US" altLang="es-PR" sz="2400">
                <a:latin typeface="Times New Roman" panose="02020603050405020304" pitchFamily="18" charset="0"/>
              </a:rPr>
              <a:t>Músculo involuntario; controlado inconscientemente</a:t>
            </a:r>
          </a:p>
          <a:p>
            <a:pPr>
              <a:spcBef>
                <a:spcPct val="0"/>
              </a:spcBef>
              <a:buClrTx/>
              <a:buFontTx/>
              <a:buChar char="•"/>
            </a:pPr>
            <a:r>
              <a:rPr lang="en-US" altLang="es-PR" sz="2400">
                <a:latin typeface="Times New Roman" panose="02020603050405020304" pitchFamily="18" charset="0"/>
              </a:rPr>
              <a:t>En la paredes de los vasos sanguíneos y órganos internos</a:t>
            </a:r>
          </a:p>
        </p:txBody>
      </p:sp>
      <p:sp>
        <p:nvSpPr>
          <p:cNvPr id="4103" name="Text Box 7">
            <a:extLst>
              <a:ext uri="{FF2B5EF4-FFF2-40B4-BE49-F238E27FC236}">
                <a16:creationId xmlns:a16="http://schemas.microsoft.com/office/drawing/2014/main" id="{F3C4FC5C-237E-4C97-A16F-9B37FBD6B4E1}"/>
              </a:ext>
            </a:extLst>
          </p:cNvPr>
          <p:cNvSpPr txBox="1">
            <a:spLocks noChangeArrowheads="1"/>
          </p:cNvSpPr>
          <p:nvPr/>
        </p:nvSpPr>
        <p:spPr bwMode="auto">
          <a:xfrm>
            <a:off x="276225" y="548680"/>
            <a:ext cx="42957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spcBef>
                <a:spcPct val="50000"/>
              </a:spcBef>
              <a:defRPr/>
            </a:pPr>
            <a:r>
              <a:rPr lang="en-US" altLang="es-PR" sz="3000" dirty="0" err="1">
                <a:solidFill>
                  <a:srgbClr val="484876"/>
                </a:solidFill>
                <a:effectLst>
                  <a:outerShdw blurRad="38100" dist="38100" dir="2700000" algn="tl">
                    <a:srgbClr val="C0C0C0"/>
                  </a:outerShdw>
                </a:effectLst>
                <a:latin typeface="Arial Black" panose="020B0A04020102020204" pitchFamily="34" charset="0"/>
              </a:rPr>
              <a:t>Tipos</a:t>
            </a:r>
            <a:r>
              <a:rPr lang="en-US" altLang="es-PR" sz="3000" dirty="0">
                <a:solidFill>
                  <a:srgbClr val="484876"/>
                </a:solidFill>
                <a:effectLst>
                  <a:outerShdw blurRad="38100" dist="38100" dir="2700000" algn="tl">
                    <a:srgbClr val="C0C0C0"/>
                  </a:outerShdw>
                </a:effectLst>
                <a:latin typeface="Arial Black" panose="020B0A04020102020204" pitchFamily="34" charset="0"/>
              </a:rPr>
              <a:t> de </a:t>
            </a:r>
            <a:r>
              <a:rPr lang="en-US" altLang="es-PR" sz="3000" dirty="0" err="1">
                <a:solidFill>
                  <a:srgbClr val="484876"/>
                </a:solidFill>
                <a:effectLst>
                  <a:outerShdw blurRad="38100" dist="38100" dir="2700000" algn="tl">
                    <a:srgbClr val="C0C0C0"/>
                  </a:outerShdw>
                </a:effectLst>
                <a:latin typeface="Arial Black" panose="020B0A04020102020204" pitchFamily="34" charset="0"/>
              </a:rPr>
              <a:t>Músculos</a:t>
            </a:r>
            <a:endParaRPr lang="en-US" altLang="es-PR" dirty="0">
              <a:solidFill>
                <a:srgbClr val="484876"/>
              </a:solidFill>
              <a:effectLst>
                <a:outerShdw blurRad="38100" dist="38100" dir="2700000" algn="tl">
                  <a:srgbClr val="C0C0C0"/>
                </a:outerShdw>
              </a:effectLst>
              <a:latin typeface="Arial Black" panose="020B0A04020102020204" pitchFamily="34" charset="0"/>
            </a:endParaRPr>
          </a:p>
        </p:txBody>
      </p:sp>
      <p:pic>
        <p:nvPicPr>
          <p:cNvPr id="4104" name="Picture 8">
            <a:extLst>
              <a:ext uri="{FF2B5EF4-FFF2-40B4-BE49-F238E27FC236}">
                <a16:creationId xmlns:a16="http://schemas.microsoft.com/office/drawing/2014/main" id="{FD2F0078-4634-46CB-946D-BEC549E917D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29400" y="863178"/>
            <a:ext cx="16287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5" name="Picture 9">
            <a:extLst>
              <a:ext uri="{FF2B5EF4-FFF2-40B4-BE49-F238E27FC236}">
                <a16:creationId xmlns:a16="http://schemas.microsoft.com/office/drawing/2014/main" id="{2CAD8B32-9575-4B06-9F39-1550B636D90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934200" y="2691978"/>
            <a:ext cx="176212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06" name="Picture 10">
            <a:extLst>
              <a:ext uri="{FF2B5EF4-FFF2-40B4-BE49-F238E27FC236}">
                <a16:creationId xmlns:a16="http://schemas.microsoft.com/office/drawing/2014/main" id="{0DD34045-8928-472C-8007-06D2F241FB2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62800" y="4546178"/>
            <a:ext cx="1717675" cy="1676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2709102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103"/>
                                        </p:tgtEl>
                                        <p:attrNameLst>
                                          <p:attrName>style.visibility</p:attrName>
                                        </p:attrNameLst>
                                      </p:cBhvr>
                                      <p:to>
                                        <p:strVal val="visible"/>
                                      </p:to>
                                    </p:set>
                                    <p:animEffect transition="in" filter="wipe(left)">
                                      <p:cBhvr>
                                        <p:cTn id="7" dur="500"/>
                                        <p:tgtEl>
                                          <p:spTgt spid="410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100"/>
                                        </p:tgtEl>
                                        <p:attrNameLst>
                                          <p:attrName>style.visibility</p:attrName>
                                        </p:attrNameLst>
                                      </p:cBhvr>
                                      <p:to>
                                        <p:strVal val="visible"/>
                                      </p:to>
                                    </p:set>
                                    <p:animEffect transition="in" filter="wipe(left)">
                                      <p:cBhvr>
                                        <p:cTn id="12" dur="500"/>
                                        <p:tgtEl>
                                          <p:spTgt spid="4100"/>
                                        </p:tgtEl>
                                      </p:cBhvr>
                                    </p:animEffect>
                                  </p:childTnLst>
                                </p:cTn>
                              </p:par>
                            </p:childTnLst>
                          </p:cTn>
                        </p:par>
                        <p:par>
                          <p:cTn id="13" fill="hold" nodeType="afterGroup">
                            <p:stCondLst>
                              <p:cond delay="500"/>
                            </p:stCondLst>
                            <p:childTnLst>
                              <p:par>
                                <p:cTn id="14" presetID="23" presetClass="entr" presetSubtype="528" fill="hold" nodeType="afterEffect">
                                  <p:stCondLst>
                                    <p:cond delay="0"/>
                                  </p:stCondLst>
                                  <p:childTnLst>
                                    <p:set>
                                      <p:cBhvr>
                                        <p:cTn id="15" dur="1" fill="hold">
                                          <p:stCondLst>
                                            <p:cond delay="0"/>
                                          </p:stCondLst>
                                        </p:cTn>
                                        <p:tgtEl>
                                          <p:spTgt spid="4104"/>
                                        </p:tgtEl>
                                        <p:attrNameLst>
                                          <p:attrName>style.visibility</p:attrName>
                                        </p:attrNameLst>
                                      </p:cBhvr>
                                      <p:to>
                                        <p:strVal val="visible"/>
                                      </p:to>
                                    </p:set>
                                    <p:anim calcmode="lin" valueType="num">
                                      <p:cBhvr>
                                        <p:cTn id="16" dur="500" fill="hold"/>
                                        <p:tgtEl>
                                          <p:spTgt spid="4104"/>
                                        </p:tgtEl>
                                        <p:attrNameLst>
                                          <p:attrName>ppt_w</p:attrName>
                                        </p:attrNameLst>
                                      </p:cBhvr>
                                      <p:tavLst>
                                        <p:tav tm="0">
                                          <p:val>
                                            <p:fltVal val="0"/>
                                          </p:val>
                                        </p:tav>
                                        <p:tav tm="100000">
                                          <p:val>
                                            <p:strVal val="#ppt_w"/>
                                          </p:val>
                                        </p:tav>
                                      </p:tavLst>
                                    </p:anim>
                                    <p:anim calcmode="lin" valueType="num">
                                      <p:cBhvr>
                                        <p:cTn id="17" dur="500" fill="hold"/>
                                        <p:tgtEl>
                                          <p:spTgt spid="4104"/>
                                        </p:tgtEl>
                                        <p:attrNameLst>
                                          <p:attrName>ppt_h</p:attrName>
                                        </p:attrNameLst>
                                      </p:cBhvr>
                                      <p:tavLst>
                                        <p:tav tm="0">
                                          <p:val>
                                            <p:fltVal val="0"/>
                                          </p:val>
                                        </p:tav>
                                        <p:tav tm="100000">
                                          <p:val>
                                            <p:strVal val="#ppt_h"/>
                                          </p:val>
                                        </p:tav>
                                      </p:tavLst>
                                    </p:anim>
                                    <p:anim calcmode="lin" valueType="num">
                                      <p:cBhvr>
                                        <p:cTn id="18" dur="500" fill="hold"/>
                                        <p:tgtEl>
                                          <p:spTgt spid="4104"/>
                                        </p:tgtEl>
                                        <p:attrNameLst>
                                          <p:attrName>ppt_x</p:attrName>
                                        </p:attrNameLst>
                                      </p:cBhvr>
                                      <p:tavLst>
                                        <p:tav tm="0">
                                          <p:val>
                                            <p:fltVal val="0.5"/>
                                          </p:val>
                                        </p:tav>
                                        <p:tav tm="100000">
                                          <p:val>
                                            <p:strVal val="#ppt_x"/>
                                          </p:val>
                                        </p:tav>
                                      </p:tavLst>
                                    </p:anim>
                                    <p:anim calcmode="lin" valueType="num">
                                      <p:cBhvr>
                                        <p:cTn id="19" dur="500" fill="hold"/>
                                        <p:tgtEl>
                                          <p:spTgt spid="4104"/>
                                        </p:tgtEl>
                                        <p:attrNameLst>
                                          <p:attrName>ppt_y</p:attrName>
                                        </p:attrNameLst>
                                      </p:cBhvr>
                                      <p:tavLst>
                                        <p:tav tm="0">
                                          <p:val>
                                            <p:fltVal val="0.5"/>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2" presetClass="entr" presetSubtype="8" fill="hold" grpId="0" nodeType="clickEffect">
                                  <p:stCondLst>
                                    <p:cond delay="0"/>
                                  </p:stCondLst>
                                  <p:childTnLst>
                                    <p:set>
                                      <p:cBhvr>
                                        <p:cTn id="23" dur="1" fill="hold">
                                          <p:stCondLst>
                                            <p:cond delay="0"/>
                                          </p:stCondLst>
                                        </p:cTn>
                                        <p:tgtEl>
                                          <p:spTgt spid="4101"/>
                                        </p:tgtEl>
                                        <p:attrNameLst>
                                          <p:attrName>style.visibility</p:attrName>
                                        </p:attrNameLst>
                                      </p:cBhvr>
                                      <p:to>
                                        <p:strVal val="visible"/>
                                      </p:to>
                                    </p:set>
                                    <p:animEffect transition="in" filter="wipe(left)">
                                      <p:cBhvr>
                                        <p:cTn id="24" dur="500"/>
                                        <p:tgtEl>
                                          <p:spTgt spid="4101"/>
                                        </p:tgtEl>
                                      </p:cBhvr>
                                    </p:animEffect>
                                  </p:childTnLst>
                                </p:cTn>
                              </p:par>
                            </p:childTnLst>
                          </p:cTn>
                        </p:par>
                        <p:par>
                          <p:cTn id="25" fill="hold" nodeType="afterGroup">
                            <p:stCondLst>
                              <p:cond delay="500"/>
                            </p:stCondLst>
                            <p:childTnLst>
                              <p:par>
                                <p:cTn id="26" presetID="23" presetClass="entr" presetSubtype="528" fill="hold" nodeType="afterEffect">
                                  <p:stCondLst>
                                    <p:cond delay="0"/>
                                  </p:stCondLst>
                                  <p:childTnLst>
                                    <p:set>
                                      <p:cBhvr>
                                        <p:cTn id="27" dur="1" fill="hold">
                                          <p:stCondLst>
                                            <p:cond delay="0"/>
                                          </p:stCondLst>
                                        </p:cTn>
                                        <p:tgtEl>
                                          <p:spTgt spid="4105"/>
                                        </p:tgtEl>
                                        <p:attrNameLst>
                                          <p:attrName>style.visibility</p:attrName>
                                        </p:attrNameLst>
                                      </p:cBhvr>
                                      <p:to>
                                        <p:strVal val="visible"/>
                                      </p:to>
                                    </p:set>
                                    <p:anim calcmode="lin" valueType="num">
                                      <p:cBhvr>
                                        <p:cTn id="28" dur="500" fill="hold"/>
                                        <p:tgtEl>
                                          <p:spTgt spid="4105"/>
                                        </p:tgtEl>
                                        <p:attrNameLst>
                                          <p:attrName>ppt_w</p:attrName>
                                        </p:attrNameLst>
                                      </p:cBhvr>
                                      <p:tavLst>
                                        <p:tav tm="0">
                                          <p:val>
                                            <p:fltVal val="0"/>
                                          </p:val>
                                        </p:tav>
                                        <p:tav tm="100000">
                                          <p:val>
                                            <p:strVal val="#ppt_w"/>
                                          </p:val>
                                        </p:tav>
                                      </p:tavLst>
                                    </p:anim>
                                    <p:anim calcmode="lin" valueType="num">
                                      <p:cBhvr>
                                        <p:cTn id="29" dur="500" fill="hold"/>
                                        <p:tgtEl>
                                          <p:spTgt spid="4105"/>
                                        </p:tgtEl>
                                        <p:attrNameLst>
                                          <p:attrName>ppt_h</p:attrName>
                                        </p:attrNameLst>
                                      </p:cBhvr>
                                      <p:tavLst>
                                        <p:tav tm="0">
                                          <p:val>
                                            <p:fltVal val="0"/>
                                          </p:val>
                                        </p:tav>
                                        <p:tav tm="100000">
                                          <p:val>
                                            <p:strVal val="#ppt_h"/>
                                          </p:val>
                                        </p:tav>
                                      </p:tavLst>
                                    </p:anim>
                                    <p:anim calcmode="lin" valueType="num">
                                      <p:cBhvr>
                                        <p:cTn id="30" dur="500" fill="hold"/>
                                        <p:tgtEl>
                                          <p:spTgt spid="4105"/>
                                        </p:tgtEl>
                                        <p:attrNameLst>
                                          <p:attrName>ppt_x</p:attrName>
                                        </p:attrNameLst>
                                      </p:cBhvr>
                                      <p:tavLst>
                                        <p:tav tm="0">
                                          <p:val>
                                            <p:fltVal val="0.5"/>
                                          </p:val>
                                        </p:tav>
                                        <p:tav tm="100000">
                                          <p:val>
                                            <p:strVal val="#ppt_x"/>
                                          </p:val>
                                        </p:tav>
                                      </p:tavLst>
                                    </p:anim>
                                    <p:anim calcmode="lin" valueType="num">
                                      <p:cBhvr>
                                        <p:cTn id="31" dur="500" fill="hold"/>
                                        <p:tgtEl>
                                          <p:spTgt spid="4105"/>
                                        </p:tgtEl>
                                        <p:attrNameLst>
                                          <p:attrName>ppt_y</p:attrName>
                                        </p:attrNameLst>
                                      </p:cBhvr>
                                      <p:tavLst>
                                        <p:tav tm="0">
                                          <p:val>
                                            <p:fltVal val="0.5"/>
                                          </p:val>
                                        </p:tav>
                                        <p:tav tm="100000">
                                          <p:val>
                                            <p:strVal val="#ppt_y"/>
                                          </p:val>
                                        </p:tav>
                                      </p:tavLst>
                                    </p:anim>
                                  </p:childTnLst>
                                </p:cTn>
                              </p:par>
                            </p:childTnLst>
                          </p:cTn>
                        </p:par>
                      </p:childTnLst>
                    </p:cTn>
                  </p:par>
                  <p:par>
                    <p:cTn id="32" fill="hold" nodeType="clickPar">
                      <p:stCondLst>
                        <p:cond delay="indefinite"/>
                      </p:stCondLst>
                      <p:childTnLst>
                        <p:par>
                          <p:cTn id="33" fill="hold" nodeType="withGroup">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4102"/>
                                        </p:tgtEl>
                                        <p:attrNameLst>
                                          <p:attrName>style.visibility</p:attrName>
                                        </p:attrNameLst>
                                      </p:cBhvr>
                                      <p:to>
                                        <p:strVal val="visible"/>
                                      </p:to>
                                    </p:set>
                                    <p:animEffect transition="in" filter="wipe(left)">
                                      <p:cBhvr>
                                        <p:cTn id="36" dur="500"/>
                                        <p:tgtEl>
                                          <p:spTgt spid="4102"/>
                                        </p:tgtEl>
                                      </p:cBhvr>
                                    </p:animEffect>
                                  </p:childTnLst>
                                </p:cTn>
                              </p:par>
                            </p:childTnLst>
                          </p:cTn>
                        </p:par>
                        <p:par>
                          <p:cTn id="37" fill="hold" nodeType="afterGroup">
                            <p:stCondLst>
                              <p:cond delay="500"/>
                            </p:stCondLst>
                            <p:childTnLst>
                              <p:par>
                                <p:cTn id="38" presetID="23" presetClass="entr" presetSubtype="528" fill="hold" nodeType="afterEffect">
                                  <p:stCondLst>
                                    <p:cond delay="0"/>
                                  </p:stCondLst>
                                  <p:childTnLst>
                                    <p:set>
                                      <p:cBhvr>
                                        <p:cTn id="39" dur="1" fill="hold">
                                          <p:stCondLst>
                                            <p:cond delay="0"/>
                                          </p:stCondLst>
                                        </p:cTn>
                                        <p:tgtEl>
                                          <p:spTgt spid="4106"/>
                                        </p:tgtEl>
                                        <p:attrNameLst>
                                          <p:attrName>style.visibility</p:attrName>
                                        </p:attrNameLst>
                                      </p:cBhvr>
                                      <p:to>
                                        <p:strVal val="visible"/>
                                      </p:to>
                                    </p:set>
                                    <p:anim calcmode="lin" valueType="num">
                                      <p:cBhvr>
                                        <p:cTn id="40" dur="500" fill="hold"/>
                                        <p:tgtEl>
                                          <p:spTgt spid="4106"/>
                                        </p:tgtEl>
                                        <p:attrNameLst>
                                          <p:attrName>ppt_w</p:attrName>
                                        </p:attrNameLst>
                                      </p:cBhvr>
                                      <p:tavLst>
                                        <p:tav tm="0">
                                          <p:val>
                                            <p:fltVal val="0"/>
                                          </p:val>
                                        </p:tav>
                                        <p:tav tm="100000">
                                          <p:val>
                                            <p:strVal val="#ppt_w"/>
                                          </p:val>
                                        </p:tav>
                                      </p:tavLst>
                                    </p:anim>
                                    <p:anim calcmode="lin" valueType="num">
                                      <p:cBhvr>
                                        <p:cTn id="41" dur="500" fill="hold"/>
                                        <p:tgtEl>
                                          <p:spTgt spid="4106"/>
                                        </p:tgtEl>
                                        <p:attrNameLst>
                                          <p:attrName>ppt_h</p:attrName>
                                        </p:attrNameLst>
                                      </p:cBhvr>
                                      <p:tavLst>
                                        <p:tav tm="0">
                                          <p:val>
                                            <p:fltVal val="0"/>
                                          </p:val>
                                        </p:tav>
                                        <p:tav tm="100000">
                                          <p:val>
                                            <p:strVal val="#ppt_h"/>
                                          </p:val>
                                        </p:tav>
                                      </p:tavLst>
                                    </p:anim>
                                    <p:anim calcmode="lin" valueType="num">
                                      <p:cBhvr>
                                        <p:cTn id="42" dur="500" fill="hold"/>
                                        <p:tgtEl>
                                          <p:spTgt spid="4106"/>
                                        </p:tgtEl>
                                        <p:attrNameLst>
                                          <p:attrName>ppt_x</p:attrName>
                                        </p:attrNameLst>
                                      </p:cBhvr>
                                      <p:tavLst>
                                        <p:tav tm="0">
                                          <p:val>
                                            <p:fltVal val="0.5"/>
                                          </p:val>
                                        </p:tav>
                                        <p:tav tm="100000">
                                          <p:val>
                                            <p:strVal val="#ppt_x"/>
                                          </p:val>
                                        </p:tav>
                                      </p:tavLst>
                                    </p:anim>
                                    <p:anim calcmode="lin" valueType="num">
                                      <p:cBhvr>
                                        <p:cTn id="43" dur="500" fill="hold"/>
                                        <p:tgtEl>
                                          <p:spTgt spid="410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00" grpId="0" autoUpdateAnimBg="0"/>
      <p:bldP spid="4101" grpId="0" autoUpdateAnimBg="0"/>
      <p:bldP spid="4102" grpId="0" autoUpdateAnimBg="0"/>
      <p:bldP spid="4103" grpId="0" autoUpdateAnimBg="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Text Box 3">
            <a:extLst>
              <a:ext uri="{FF2B5EF4-FFF2-40B4-BE49-F238E27FC236}">
                <a16:creationId xmlns:a16="http://schemas.microsoft.com/office/drawing/2014/main" id="{9D12B50F-8DBB-457E-98FB-7893EBCF3933}"/>
              </a:ext>
            </a:extLst>
          </p:cNvPr>
          <p:cNvSpPr txBox="1">
            <a:spLocks noChangeArrowheads="1"/>
          </p:cNvSpPr>
          <p:nvPr/>
        </p:nvSpPr>
        <p:spPr bwMode="auto">
          <a:xfrm>
            <a:off x="407988" y="630238"/>
            <a:ext cx="8686800" cy="506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80000"/>
              </a:lnSpc>
              <a:spcBef>
                <a:spcPct val="0"/>
              </a:spcBef>
              <a:buClrTx/>
              <a:buFontTx/>
              <a:buNone/>
            </a:pPr>
            <a:r>
              <a:rPr lang="es-PR" altLang="es-PR" sz="3400" b="1">
                <a:solidFill>
                  <a:srgbClr val="0000FF"/>
                </a:solidFill>
                <a:latin typeface="Times New Roman" panose="02020603050405020304" pitchFamily="18" charset="0"/>
              </a:rPr>
              <a:t>Final de la acción Muscular</a:t>
            </a:r>
          </a:p>
        </p:txBody>
      </p:sp>
      <p:sp>
        <p:nvSpPr>
          <p:cNvPr id="83971" name="Text Box 5">
            <a:extLst>
              <a:ext uri="{FF2B5EF4-FFF2-40B4-BE49-F238E27FC236}">
                <a16:creationId xmlns:a16="http://schemas.microsoft.com/office/drawing/2014/main" id="{8AFF76C0-8DD1-4F49-8CCC-72E5B993A92E}"/>
              </a:ext>
            </a:extLst>
          </p:cNvPr>
          <p:cNvSpPr txBox="1">
            <a:spLocks noChangeArrowheads="1"/>
          </p:cNvSpPr>
          <p:nvPr/>
        </p:nvSpPr>
        <p:spPr bwMode="auto">
          <a:xfrm>
            <a:off x="495300" y="1365250"/>
            <a:ext cx="8305800" cy="4992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3200">
                <a:latin typeface="Times New Roman" panose="02020603050405020304" pitchFamily="18" charset="0"/>
              </a:rPr>
              <a:t> </a:t>
            </a:r>
            <a:r>
              <a:rPr lang="es-PR" altLang="es-PR" sz="2900">
                <a:latin typeface="Times New Roman" panose="02020603050405020304" pitchFamily="18" charset="0"/>
              </a:rPr>
              <a:t>El calcio se agota</a:t>
            </a:r>
          </a:p>
          <a:p>
            <a:pPr>
              <a:spcBef>
                <a:spcPct val="0"/>
              </a:spcBef>
              <a:buClrTx/>
              <a:buFontTx/>
              <a:buChar char="•"/>
            </a:pPr>
            <a:r>
              <a:rPr lang="es-PR" altLang="es-PR" sz="2900">
                <a:latin typeface="Times New Roman" panose="02020603050405020304" pitchFamily="18" charset="0"/>
              </a:rPr>
              <a:t> El calcio es bombeado hacia el retículo</a:t>
            </a:r>
          </a:p>
          <a:p>
            <a:pPr>
              <a:spcBef>
                <a:spcPct val="0"/>
              </a:spcBef>
              <a:buClrTx/>
              <a:buFontTx/>
              <a:buNone/>
            </a:pPr>
            <a:r>
              <a:rPr lang="es-PR" altLang="es-PR" sz="2900">
                <a:latin typeface="Times New Roman" panose="02020603050405020304" pitchFamily="18" charset="0"/>
              </a:rPr>
              <a:t>   sarcoplasmático para su almacenaje</a:t>
            </a:r>
          </a:p>
          <a:p>
            <a:pPr>
              <a:spcBef>
                <a:spcPct val="0"/>
              </a:spcBef>
              <a:buClrTx/>
              <a:buFontTx/>
              <a:buChar char="•"/>
            </a:pPr>
            <a:r>
              <a:rPr lang="es-PR" altLang="es-PR" sz="2900">
                <a:latin typeface="Times New Roman" panose="02020603050405020304" pitchFamily="18" charset="0"/>
              </a:rPr>
              <a:t> Son desactivadas la troponina y la</a:t>
            </a:r>
          </a:p>
          <a:p>
            <a:pPr>
              <a:spcBef>
                <a:spcPct val="0"/>
              </a:spcBef>
              <a:buClrTx/>
              <a:buFontTx/>
              <a:buNone/>
            </a:pPr>
            <a:r>
              <a:rPr lang="es-PR" altLang="es-PR" sz="2900">
                <a:latin typeface="Times New Roman" panose="02020603050405020304" pitchFamily="18" charset="0"/>
              </a:rPr>
              <a:t>   tropomiosina</a:t>
            </a:r>
          </a:p>
          <a:p>
            <a:pPr>
              <a:spcBef>
                <a:spcPct val="0"/>
              </a:spcBef>
              <a:buClrTx/>
              <a:buFontTx/>
              <a:buChar char="•"/>
            </a:pPr>
            <a:r>
              <a:rPr lang="es-PR" altLang="es-PR" sz="2900" i="1">
                <a:latin typeface="Times New Roman" panose="02020603050405020304" pitchFamily="18" charset="0"/>
              </a:rPr>
              <a:t> </a:t>
            </a:r>
            <a:r>
              <a:rPr lang="es-PR" altLang="es-PR" sz="2900">
                <a:latin typeface="Times New Roman" panose="02020603050405020304" pitchFamily="18" charset="0"/>
              </a:rPr>
              <a:t>Se bloquea el enlace de los puentes</a:t>
            </a:r>
          </a:p>
          <a:p>
            <a:pPr>
              <a:spcBef>
                <a:spcPct val="0"/>
              </a:spcBef>
              <a:buClrTx/>
              <a:buFontTx/>
              <a:buNone/>
            </a:pPr>
            <a:r>
              <a:rPr lang="es-PR" altLang="es-PR" sz="2900">
                <a:latin typeface="Times New Roman" panose="02020603050405020304" pitchFamily="18" charset="0"/>
              </a:rPr>
              <a:t>  cruzados de miosina con los filamentos de</a:t>
            </a:r>
          </a:p>
          <a:p>
            <a:pPr>
              <a:spcBef>
                <a:spcPct val="0"/>
              </a:spcBef>
              <a:buClrTx/>
              <a:buFontTx/>
              <a:buNone/>
            </a:pPr>
            <a:r>
              <a:rPr lang="es-PR" altLang="es-PR" sz="2900">
                <a:latin typeface="Times New Roman" panose="02020603050405020304" pitchFamily="18" charset="0"/>
              </a:rPr>
              <a:t>  actina</a:t>
            </a:r>
          </a:p>
          <a:p>
            <a:pPr>
              <a:spcBef>
                <a:spcPct val="0"/>
              </a:spcBef>
              <a:buClrTx/>
              <a:buFontTx/>
              <a:buChar char="•"/>
            </a:pPr>
            <a:r>
              <a:rPr lang="es-PR" altLang="es-PR" i="1">
                <a:latin typeface="Times New Roman" panose="02020603050405020304" pitchFamily="18" charset="0"/>
              </a:rPr>
              <a:t> </a:t>
            </a:r>
            <a:r>
              <a:rPr lang="es-PR" altLang="es-PR" sz="2900">
                <a:latin typeface="Times New Roman" panose="02020603050405020304" pitchFamily="18" charset="0"/>
              </a:rPr>
              <a:t>Se interrumpe la utilización del ATP</a:t>
            </a:r>
          </a:p>
          <a:p>
            <a:pPr>
              <a:spcBef>
                <a:spcPct val="0"/>
              </a:spcBef>
              <a:buClrTx/>
              <a:buFontTx/>
              <a:buChar char="•"/>
            </a:pPr>
            <a:r>
              <a:rPr lang="es-PR" altLang="es-PR" sz="2900" i="1">
                <a:latin typeface="Times New Roman" panose="02020603050405020304" pitchFamily="18" charset="0"/>
              </a:rPr>
              <a:t> </a:t>
            </a:r>
            <a:r>
              <a:rPr lang="es-PR" altLang="es-PR" sz="2900">
                <a:latin typeface="Times New Roman" panose="02020603050405020304" pitchFamily="18" charset="0"/>
              </a:rPr>
              <a:t>Filamemntos de miosina y actina regresan a</a:t>
            </a:r>
          </a:p>
          <a:p>
            <a:pPr>
              <a:spcBef>
                <a:spcPct val="0"/>
              </a:spcBef>
              <a:buClrTx/>
              <a:buFontTx/>
              <a:buNone/>
            </a:pPr>
            <a:r>
              <a:rPr lang="es-PR" altLang="es-PR" sz="2900">
                <a:latin typeface="Times New Roman" panose="02020603050405020304" pitchFamily="18" charset="0"/>
              </a:rPr>
              <a:t>  su estado original de reposo/relajación</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1" name="Text Box 3">
            <a:extLst>
              <a:ext uri="{FF2B5EF4-FFF2-40B4-BE49-F238E27FC236}">
                <a16:creationId xmlns:a16="http://schemas.microsoft.com/office/drawing/2014/main" id="{8F05AF29-BCFD-4DB9-8174-5B3D85D847E9}"/>
              </a:ext>
            </a:extLst>
          </p:cNvPr>
          <p:cNvSpPr txBox="1">
            <a:spLocks noChangeArrowheads="1"/>
          </p:cNvSpPr>
          <p:nvPr/>
        </p:nvSpPr>
        <p:spPr bwMode="auto">
          <a:xfrm>
            <a:off x="609600" y="1301750"/>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457200" indent="-457200">
              <a:spcBef>
                <a:spcPts val="300"/>
              </a:spcBef>
              <a:buClr>
                <a:srgbClr val="A04DA3"/>
              </a:buClr>
              <a:buFont typeface="Georgia" panose="02040502050405020303" pitchFamily="18" charset="0"/>
              <a:buChar char="•"/>
              <a:tabLst>
                <a:tab pos="34131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4131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4131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4131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9pPr>
          </a:lstStyle>
          <a:p>
            <a:pPr>
              <a:spcBef>
                <a:spcPct val="0"/>
              </a:spcBef>
              <a:buClrTx/>
              <a:buFontTx/>
              <a:buNone/>
            </a:pPr>
            <a:r>
              <a:rPr lang="en-US" altLang="es-PR" sz="2400">
                <a:latin typeface="Times New Roman" panose="02020603050405020304" pitchFamily="18" charset="0"/>
              </a:rPr>
              <a:t>1.  Una unidad motora, con señales del encéfalo o médula </a:t>
            </a:r>
          </a:p>
          <a:p>
            <a:pPr>
              <a:spcBef>
                <a:spcPct val="0"/>
              </a:spcBef>
              <a:buClrTx/>
              <a:buFontTx/>
              <a:buNone/>
            </a:pPr>
            <a:r>
              <a:rPr lang="en-US" altLang="es-PR" sz="2400">
                <a:latin typeface="Times New Roman" panose="02020603050405020304" pitchFamily="18" charset="0"/>
              </a:rPr>
              <a:t>     espinal, libera el neurotransmisor acetilcolina (Ach) en la unión neuromuscular.</a:t>
            </a:r>
          </a:p>
        </p:txBody>
      </p:sp>
      <p:sp>
        <p:nvSpPr>
          <p:cNvPr id="12292" name="Text Box 4">
            <a:extLst>
              <a:ext uri="{FF2B5EF4-FFF2-40B4-BE49-F238E27FC236}">
                <a16:creationId xmlns:a16="http://schemas.microsoft.com/office/drawing/2014/main" id="{46C0BB52-3CCB-4E38-BE2C-B72A1B6A1E77}"/>
              </a:ext>
            </a:extLst>
          </p:cNvPr>
          <p:cNvSpPr txBox="1">
            <a:spLocks noChangeArrowheads="1"/>
          </p:cNvSpPr>
          <p:nvPr/>
        </p:nvSpPr>
        <p:spPr bwMode="auto">
          <a:xfrm>
            <a:off x="609600" y="25685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tabLst>
                <a:tab pos="3302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302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302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302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9pPr>
          </a:lstStyle>
          <a:p>
            <a:pPr>
              <a:spcBef>
                <a:spcPct val="0"/>
              </a:spcBef>
              <a:buClrTx/>
              <a:buFontTx/>
              <a:buNone/>
            </a:pPr>
            <a:r>
              <a:rPr lang="en-US" altLang="es-PR" sz="2400">
                <a:latin typeface="Times New Roman" panose="02020603050405020304" pitchFamily="18" charset="0"/>
              </a:rPr>
              <a:t>2. ACh cruza la brecha y se une a los receptores del  </a:t>
            </a:r>
          </a:p>
          <a:p>
            <a:pPr>
              <a:spcBef>
                <a:spcPct val="0"/>
              </a:spcBef>
              <a:buClrTx/>
              <a:buFontTx/>
              <a:buNone/>
            </a:pPr>
            <a:r>
              <a:rPr lang="en-US" altLang="es-PR" sz="2400">
                <a:latin typeface="Times New Roman" panose="02020603050405020304" pitchFamily="18" charset="0"/>
              </a:rPr>
              <a:t>    sarcolema.</a:t>
            </a:r>
          </a:p>
        </p:txBody>
      </p:sp>
      <p:sp>
        <p:nvSpPr>
          <p:cNvPr id="12293" name="Text Box 5">
            <a:extLst>
              <a:ext uri="{FF2B5EF4-FFF2-40B4-BE49-F238E27FC236}">
                <a16:creationId xmlns:a16="http://schemas.microsoft.com/office/drawing/2014/main" id="{93558297-0671-49B8-96BF-AA6EB592F91D}"/>
              </a:ext>
            </a:extLst>
          </p:cNvPr>
          <p:cNvSpPr txBox="1">
            <a:spLocks noChangeArrowheads="1"/>
          </p:cNvSpPr>
          <p:nvPr/>
        </p:nvSpPr>
        <p:spPr bwMode="auto">
          <a:xfrm>
            <a:off x="609600" y="35083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Times New Roman" panose="02020603050405020304" pitchFamily="18" charset="0"/>
              </a:rPr>
              <a:t>3. Esto inicia un potencial de acción, siempre y cuando se </a:t>
            </a:r>
          </a:p>
          <a:p>
            <a:pPr>
              <a:spcBef>
                <a:spcPct val="0"/>
              </a:spcBef>
              <a:buClrTx/>
              <a:buFontTx/>
              <a:buNone/>
            </a:pPr>
            <a:r>
              <a:rPr lang="en-US" altLang="es-PR" sz="2400">
                <a:latin typeface="Times New Roman" panose="02020603050405020304" pitchFamily="18" charset="0"/>
              </a:rPr>
              <a:t>    provea suficiente ACh.</a:t>
            </a:r>
          </a:p>
        </p:txBody>
      </p:sp>
      <p:sp>
        <p:nvSpPr>
          <p:cNvPr id="12294" name="Text Box 6">
            <a:extLst>
              <a:ext uri="{FF2B5EF4-FFF2-40B4-BE49-F238E27FC236}">
                <a16:creationId xmlns:a16="http://schemas.microsoft.com/office/drawing/2014/main" id="{B807EB42-0DAB-4094-BC67-342F7FA77E71}"/>
              </a:ext>
            </a:extLst>
          </p:cNvPr>
          <p:cNvSpPr txBox="1">
            <a:spLocks noChangeArrowheads="1"/>
          </p:cNvSpPr>
          <p:nvPr/>
        </p:nvSpPr>
        <p:spPr bwMode="auto">
          <a:xfrm>
            <a:off x="276225" y="587375"/>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Acoplamiento Excitación/Contración</a:t>
            </a:r>
            <a:endParaRPr lang="en-US" altLang="es-PR" sz="2400" b="1">
              <a:latin typeface="Times New Roman" panose="02020603050405020304" pitchFamily="18" charset="0"/>
            </a:endParaRPr>
          </a:p>
        </p:txBody>
      </p:sp>
      <p:sp>
        <p:nvSpPr>
          <p:cNvPr id="12295" name="Text Box 7">
            <a:extLst>
              <a:ext uri="{FF2B5EF4-FFF2-40B4-BE49-F238E27FC236}">
                <a16:creationId xmlns:a16="http://schemas.microsoft.com/office/drawing/2014/main" id="{6D3F0EB3-38CC-47FD-BADD-4F051DFCFBF5}"/>
              </a:ext>
            </a:extLst>
          </p:cNvPr>
          <p:cNvSpPr txBox="1">
            <a:spLocks noChangeArrowheads="1"/>
          </p:cNvSpPr>
          <p:nvPr/>
        </p:nvSpPr>
        <p:spPr bwMode="auto">
          <a:xfrm>
            <a:off x="609600" y="449897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tabLst>
                <a:tab pos="3429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429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429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429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sz="2400">
                <a:latin typeface="Times New Roman" panose="02020603050405020304" pitchFamily="18" charset="0"/>
              </a:rPr>
              <a:t>4. El potencial de acción viaja a lo largo del sarcolema y a</a:t>
            </a:r>
          </a:p>
          <a:p>
            <a:pPr>
              <a:lnSpc>
                <a:spcPct val="90000"/>
              </a:lnSpc>
              <a:spcBef>
                <a:spcPct val="0"/>
              </a:spcBef>
              <a:buClrTx/>
              <a:buFontTx/>
              <a:buNone/>
            </a:pPr>
            <a:r>
              <a:rPr lang="en-US" altLang="es-PR" sz="2400">
                <a:latin typeface="Times New Roman" panose="02020603050405020304" pitchFamily="18" charset="0"/>
              </a:rPr>
              <a:t>    través de los túbulos T hasta el retículo sarcoplasmático,</a:t>
            </a:r>
          </a:p>
          <a:p>
            <a:pPr>
              <a:lnSpc>
                <a:spcPct val="90000"/>
              </a:lnSpc>
              <a:spcBef>
                <a:spcPct val="0"/>
              </a:spcBef>
              <a:buClrTx/>
              <a:buFontTx/>
              <a:buNone/>
            </a:pPr>
            <a:r>
              <a:rPr lang="en-US" altLang="es-PR" sz="2400">
                <a:latin typeface="Times New Roman" panose="02020603050405020304" pitchFamily="18" charset="0"/>
              </a:rPr>
              <a:t>    desde donde se liberan los iones de Ca</a:t>
            </a:r>
            <a:r>
              <a:rPr lang="en-US" altLang="es-PR" sz="2400" baseline="30000">
                <a:latin typeface="Times New Roman" panose="02020603050405020304" pitchFamily="18" charset="0"/>
              </a:rPr>
              <a:t>2+</a:t>
            </a:r>
            <a:r>
              <a:rPr lang="en-US" altLang="es-PR" sz="2400">
                <a:latin typeface="Times New Roman" panose="02020603050405020304" pitchFamily="18" charset="0"/>
              </a:rPr>
              <a:t>.</a:t>
            </a:r>
          </a:p>
        </p:txBody>
      </p:sp>
      <p:sp>
        <p:nvSpPr>
          <p:cNvPr id="86023" name="Text Box 11">
            <a:extLst>
              <a:ext uri="{FF2B5EF4-FFF2-40B4-BE49-F238E27FC236}">
                <a16:creationId xmlns:a16="http://schemas.microsoft.com/office/drawing/2014/main" id="{942B0C36-58DE-4003-8DE2-DE9F127FD382}"/>
              </a:ext>
            </a:extLst>
          </p:cNvPr>
          <p:cNvSpPr txBox="1">
            <a:spLocks noChangeArrowheads="1"/>
          </p:cNvSpPr>
          <p:nvPr/>
        </p:nvSpPr>
        <p:spPr bwMode="auto">
          <a:xfrm>
            <a:off x="604838" y="5629275"/>
            <a:ext cx="1330325"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1800" i="1">
                <a:latin typeface="Times New Roman" panose="02020603050405020304" pitchFamily="18" charset="0"/>
              </a:rPr>
              <a:t>(continua)</a:t>
            </a:r>
            <a:endParaRPr lang="es-PR" altLang="es-PR" sz="1800" i="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2294"/>
                                        </p:tgtEl>
                                        <p:attrNameLst>
                                          <p:attrName>style.visibility</p:attrName>
                                        </p:attrNameLst>
                                      </p:cBhvr>
                                      <p:to>
                                        <p:strVal val="visible"/>
                                      </p:to>
                                    </p:set>
                                    <p:animEffect transition="in" filter="wipe(left)">
                                      <p:cBhvr>
                                        <p:cTn id="7" dur="500"/>
                                        <p:tgtEl>
                                          <p:spTgt spid="1229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2291"/>
                                        </p:tgtEl>
                                        <p:attrNameLst>
                                          <p:attrName>style.visibility</p:attrName>
                                        </p:attrNameLst>
                                      </p:cBhvr>
                                      <p:to>
                                        <p:strVal val="visible"/>
                                      </p:to>
                                    </p:set>
                                    <p:animEffect transition="in" filter="wipe(left)">
                                      <p:cBhvr>
                                        <p:cTn id="12" dur="500"/>
                                        <p:tgtEl>
                                          <p:spTgt spid="1229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2292"/>
                                        </p:tgtEl>
                                        <p:attrNameLst>
                                          <p:attrName>style.visibility</p:attrName>
                                        </p:attrNameLst>
                                      </p:cBhvr>
                                      <p:to>
                                        <p:strVal val="visible"/>
                                      </p:to>
                                    </p:set>
                                    <p:animEffect transition="in" filter="wipe(left)">
                                      <p:cBhvr>
                                        <p:cTn id="17" dur="500"/>
                                        <p:tgtEl>
                                          <p:spTgt spid="1229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2293"/>
                                        </p:tgtEl>
                                        <p:attrNameLst>
                                          <p:attrName>style.visibility</p:attrName>
                                        </p:attrNameLst>
                                      </p:cBhvr>
                                      <p:to>
                                        <p:strVal val="visible"/>
                                      </p:to>
                                    </p:set>
                                    <p:animEffect transition="in" filter="wipe(left)">
                                      <p:cBhvr>
                                        <p:cTn id="22" dur="500"/>
                                        <p:tgtEl>
                                          <p:spTgt spid="1229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2295"/>
                                        </p:tgtEl>
                                        <p:attrNameLst>
                                          <p:attrName>style.visibility</p:attrName>
                                        </p:attrNameLst>
                                      </p:cBhvr>
                                      <p:to>
                                        <p:strVal val="visible"/>
                                      </p:to>
                                    </p:set>
                                    <p:animEffect transition="in" filter="wipe(left)">
                                      <p:cBhvr>
                                        <p:cTn id="27" dur="500"/>
                                        <p:tgtEl>
                                          <p:spTgt spid="122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291" grpId="0" autoUpdateAnimBg="0"/>
      <p:bldP spid="12292" grpId="0" autoUpdateAnimBg="0"/>
      <p:bldP spid="12293" grpId="0" autoUpdateAnimBg="0"/>
      <p:bldP spid="12294" grpId="0" autoUpdateAnimBg="0"/>
      <p:bldP spid="12295" grpId="0" autoUpdateAnimBg="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1" name="Text Box 3">
            <a:extLst>
              <a:ext uri="{FF2B5EF4-FFF2-40B4-BE49-F238E27FC236}">
                <a16:creationId xmlns:a16="http://schemas.microsoft.com/office/drawing/2014/main" id="{6440BCF7-9D00-4C94-A494-0BEAB21E441A}"/>
              </a:ext>
            </a:extLst>
          </p:cNvPr>
          <p:cNvSpPr txBox="1">
            <a:spLocks noChangeArrowheads="1"/>
          </p:cNvSpPr>
          <p:nvPr/>
        </p:nvSpPr>
        <p:spPr bwMode="auto">
          <a:xfrm>
            <a:off x="609600" y="2678113"/>
            <a:ext cx="8305800" cy="1187450"/>
          </a:xfrm>
          <a:prstGeom prst="rect">
            <a:avLst/>
          </a:prstGeom>
          <a:noFill/>
          <a:ln w="9525">
            <a:noFill/>
            <a:miter lim="800000"/>
            <a:headEnd/>
            <a:tailEnd/>
          </a:ln>
          <a:effectLst/>
        </p:spPr>
        <p:txBody>
          <a:bodyPr>
            <a:spAutoFit/>
          </a:bodyPr>
          <a:lstStyle>
            <a:lvl1pPr marL="230188" indent="-230188">
              <a:tabLst>
                <a:tab pos="341313" algn="l"/>
              </a:tabLst>
              <a:defRPr sz="2400">
                <a:solidFill>
                  <a:schemeClr val="tx1"/>
                </a:solidFill>
                <a:latin typeface="Times New Roman" pitchFamily="18" charset="0"/>
              </a:defRPr>
            </a:lvl1pPr>
            <a:lvl2pPr marL="742950" indent="-285750">
              <a:tabLst>
                <a:tab pos="341313" algn="l"/>
              </a:tabLst>
              <a:defRPr sz="2400">
                <a:solidFill>
                  <a:schemeClr val="tx1"/>
                </a:solidFill>
                <a:latin typeface="Times New Roman" pitchFamily="18" charset="0"/>
              </a:defRPr>
            </a:lvl2pPr>
            <a:lvl3pPr marL="1143000" indent="-228600">
              <a:tabLst>
                <a:tab pos="341313" algn="l"/>
              </a:tabLst>
              <a:defRPr sz="2400">
                <a:solidFill>
                  <a:schemeClr val="tx1"/>
                </a:solidFill>
                <a:latin typeface="Times New Roman" pitchFamily="18" charset="0"/>
              </a:defRPr>
            </a:lvl3pPr>
            <a:lvl4pPr marL="1600200" indent="-228600">
              <a:tabLst>
                <a:tab pos="341313" algn="l"/>
              </a:tabLst>
              <a:defRPr sz="2400">
                <a:solidFill>
                  <a:schemeClr val="tx1"/>
                </a:solidFill>
                <a:latin typeface="Times New Roman" pitchFamily="18" charset="0"/>
              </a:defRPr>
            </a:lvl4pPr>
            <a:lvl5pPr marL="2057400" indent="-228600">
              <a:tabLst>
                <a:tab pos="341313" algn="l"/>
              </a:tabLst>
              <a:defRPr sz="2400">
                <a:solidFill>
                  <a:schemeClr val="tx1"/>
                </a:solidFill>
                <a:latin typeface="Times New Roman" pitchFamily="18" charset="0"/>
              </a:defRPr>
            </a:lvl5pPr>
            <a:lvl6pPr marL="2514600" indent="-228600" eaLnBrk="0" fontAlgn="base" hangingPunct="0">
              <a:spcBef>
                <a:spcPct val="0"/>
              </a:spcBef>
              <a:spcAft>
                <a:spcPct val="0"/>
              </a:spcAft>
              <a:tabLst>
                <a:tab pos="341313" algn="l"/>
              </a:tabLst>
              <a:defRPr sz="2400">
                <a:solidFill>
                  <a:schemeClr val="tx1"/>
                </a:solidFill>
                <a:latin typeface="Times New Roman" pitchFamily="18" charset="0"/>
              </a:defRPr>
            </a:lvl6pPr>
            <a:lvl7pPr marL="2971800" indent="-228600" eaLnBrk="0" fontAlgn="base" hangingPunct="0">
              <a:spcBef>
                <a:spcPct val="0"/>
              </a:spcBef>
              <a:spcAft>
                <a:spcPct val="0"/>
              </a:spcAft>
              <a:tabLst>
                <a:tab pos="341313" algn="l"/>
              </a:tabLst>
              <a:defRPr sz="2400">
                <a:solidFill>
                  <a:schemeClr val="tx1"/>
                </a:solidFill>
                <a:latin typeface="Times New Roman" pitchFamily="18" charset="0"/>
              </a:defRPr>
            </a:lvl7pPr>
            <a:lvl8pPr marL="3429000" indent="-228600" eaLnBrk="0" fontAlgn="base" hangingPunct="0">
              <a:spcBef>
                <a:spcPct val="0"/>
              </a:spcBef>
              <a:spcAft>
                <a:spcPct val="0"/>
              </a:spcAft>
              <a:tabLst>
                <a:tab pos="341313" algn="l"/>
              </a:tabLst>
              <a:defRPr sz="2400">
                <a:solidFill>
                  <a:schemeClr val="tx1"/>
                </a:solidFill>
                <a:latin typeface="Times New Roman" pitchFamily="18" charset="0"/>
              </a:defRPr>
            </a:lvl8pPr>
            <a:lvl9pPr marL="3886200" indent="-228600" eaLnBrk="0" fontAlgn="base" hangingPunct="0">
              <a:spcBef>
                <a:spcPct val="0"/>
              </a:spcBef>
              <a:spcAft>
                <a:spcPct val="0"/>
              </a:spcAft>
              <a:tabLst>
                <a:tab pos="341313" algn="l"/>
              </a:tabLst>
              <a:defRPr sz="2400">
                <a:solidFill>
                  <a:schemeClr val="tx1"/>
                </a:solidFill>
                <a:latin typeface="Times New Roman" pitchFamily="18" charset="0"/>
              </a:defRPr>
            </a:lvl9pPr>
          </a:lstStyle>
          <a:p>
            <a:pPr>
              <a:defRPr/>
            </a:pPr>
            <a:r>
              <a:rPr lang="en-US"/>
              <a:t>6. Una vez se establezca un estado de unión fuerte con la</a:t>
            </a:r>
          </a:p>
          <a:p>
            <a:pPr>
              <a:defRPr/>
            </a:pPr>
            <a:r>
              <a:rPr lang="en-US"/>
              <a:t>    actina, las cabezas de la actina se inclina, halando el</a:t>
            </a:r>
          </a:p>
          <a:p>
            <a:pPr>
              <a:defRPr/>
            </a:pPr>
            <a:r>
              <a:rPr lang="en-US"/>
              <a:t>    filamento de actina (</a:t>
            </a:r>
            <a:r>
              <a:rPr lang="en-US" i="1">
                <a:effectLst>
                  <a:outerShdw blurRad="38100" dist="38100" dir="2700000" algn="tl">
                    <a:srgbClr val="C0C0C0"/>
                  </a:outerShdw>
                </a:effectLst>
              </a:rPr>
              <a:t>ataque de potencia</a:t>
            </a:r>
            <a:r>
              <a:rPr lang="en-US"/>
              <a:t>).</a:t>
            </a:r>
          </a:p>
        </p:txBody>
      </p:sp>
      <p:sp>
        <p:nvSpPr>
          <p:cNvPr id="48132" name="Text Box 4">
            <a:extLst>
              <a:ext uri="{FF2B5EF4-FFF2-40B4-BE49-F238E27FC236}">
                <a16:creationId xmlns:a16="http://schemas.microsoft.com/office/drawing/2014/main" id="{7A16D235-2B98-4220-AAB5-E8D749B27D62}"/>
              </a:ext>
            </a:extLst>
          </p:cNvPr>
          <p:cNvSpPr txBox="1">
            <a:spLocks noChangeArrowheads="1"/>
          </p:cNvSpPr>
          <p:nvPr/>
        </p:nvSpPr>
        <p:spPr bwMode="auto">
          <a:xfrm>
            <a:off x="609600" y="3978275"/>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tabLst>
                <a:tab pos="3302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302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302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302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30200" algn="l"/>
              </a:tabLst>
              <a:defRPr sz="2000">
                <a:solidFill>
                  <a:srgbClr val="A04DA3"/>
                </a:solidFill>
                <a:latin typeface="Georgia" panose="02040502050405020303" pitchFamily="18" charset="0"/>
              </a:defRPr>
            </a:lvl9pPr>
          </a:lstStyle>
          <a:p>
            <a:pPr>
              <a:spcBef>
                <a:spcPct val="0"/>
              </a:spcBef>
              <a:buClrTx/>
              <a:buFontTx/>
              <a:buNone/>
            </a:pPr>
            <a:r>
              <a:rPr lang="en-US" altLang="es-PR" sz="2400">
                <a:latin typeface="Times New Roman" panose="02020603050405020304" pitchFamily="18" charset="0"/>
              </a:rPr>
              <a:t>7. Las cabezas de la miosina se unen con el ATP y la </a:t>
            </a:r>
          </a:p>
          <a:p>
            <a:pPr>
              <a:spcBef>
                <a:spcPct val="0"/>
              </a:spcBef>
              <a:buClrTx/>
              <a:buFontTx/>
              <a:buNone/>
            </a:pPr>
            <a:r>
              <a:rPr lang="en-US" altLang="es-PR" sz="2400">
                <a:latin typeface="Times New Roman" panose="02020603050405020304" pitchFamily="18" charset="0"/>
              </a:rPr>
              <a:t>    ATPase (que se encuentra en la cabeza de la miosina) </a:t>
            </a:r>
          </a:p>
          <a:p>
            <a:pPr>
              <a:spcBef>
                <a:spcPct val="0"/>
              </a:spcBef>
              <a:buClrTx/>
              <a:buFontTx/>
              <a:buNone/>
            </a:pPr>
            <a:r>
              <a:rPr lang="en-US" altLang="es-PR" sz="2400">
                <a:latin typeface="Times New Roman" panose="02020603050405020304" pitchFamily="18" charset="0"/>
              </a:rPr>
              <a:t>    degrada el ATP en ADP y P</a:t>
            </a:r>
            <a:r>
              <a:rPr lang="en-US" altLang="es-PR" sz="2400" baseline="-25000">
                <a:latin typeface="Times New Roman" panose="02020603050405020304" pitchFamily="18" charset="0"/>
              </a:rPr>
              <a:t>i</a:t>
            </a:r>
            <a:r>
              <a:rPr lang="en-US" altLang="es-PR" sz="2400">
                <a:latin typeface="Times New Roman" panose="02020603050405020304" pitchFamily="18" charset="0"/>
              </a:rPr>
              <a:t>, liberando energía.</a:t>
            </a:r>
          </a:p>
        </p:txBody>
      </p:sp>
      <p:sp>
        <p:nvSpPr>
          <p:cNvPr id="48133" name="Text Box 5">
            <a:extLst>
              <a:ext uri="{FF2B5EF4-FFF2-40B4-BE49-F238E27FC236}">
                <a16:creationId xmlns:a16="http://schemas.microsoft.com/office/drawing/2014/main" id="{0EF1B033-9378-42E0-9604-3CD7B07C0515}"/>
              </a:ext>
            </a:extLst>
          </p:cNvPr>
          <p:cNvSpPr txBox="1">
            <a:spLocks noChangeArrowheads="1"/>
          </p:cNvSpPr>
          <p:nvPr/>
        </p:nvSpPr>
        <p:spPr bwMode="auto">
          <a:xfrm>
            <a:off x="609600" y="5222875"/>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tabLst>
                <a:tab pos="34131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4131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4131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4131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41313" algn="l"/>
              </a:tabLst>
              <a:defRPr sz="2000">
                <a:solidFill>
                  <a:srgbClr val="A04DA3"/>
                </a:solidFill>
                <a:latin typeface="Georgia" panose="02040502050405020303" pitchFamily="18" charset="0"/>
              </a:defRPr>
            </a:lvl9pPr>
          </a:lstStyle>
          <a:p>
            <a:pPr>
              <a:spcBef>
                <a:spcPct val="0"/>
              </a:spcBef>
              <a:buClrTx/>
              <a:buFontTx/>
              <a:buNone/>
            </a:pPr>
            <a:r>
              <a:rPr lang="en-US" altLang="es-PR" sz="2400">
                <a:latin typeface="Times New Roman" panose="02020603050405020304" pitchFamily="18" charset="0"/>
              </a:rPr>
              <a:t>8. La acción muscular se detiene cuando el calcio se </a:t>
            </a:r>
          </a:p>
          <a:p>
            <a:pPr>
              <a:spcBef>
                <a:spcPct val="0"/>
              </a:spcBef>
              <a:buClrTx/>
              <a:buFontTx/>
              <a:buNone/>
            </a:pPr>
            <a:r>
              <a:rPr lang="en-US" altLang="es-PR" sz="2400">
                <a:latin typeface="Times New Roman" panose="02020603050405020304" pitchFamily="18" charset="0"/>
              </a:rPr>
              <a:t>    bombee fuera del sarcoplasma y regresa al retículo </a:t>
            </a:r>
          </a:p>
          <a:p>
            <a:pPr>
              <a:spcBef>
                <a:spcPct val="0"/>
              </a:spcBef>
              <a:buClrTx/>
              <a:buFontTx/>
              <a:buNone/>
            </a:pPr>
            <a:r>
              <a:rPr lang="en-US" altLang="es-PR" sz="2400">
                <a:latin typeface="Times New Roman" panose="02020603050405020304" pitchFamily="18" charset="0"/>
              </a:rPr>
              <a:t>    sarcoplasmático para su almacenamiento.</a:t>
            </a:r>
          </a:p>
        </p:txBody>
      </p:sp>
      <p:sp>
        <p:nvSpPr>
          <p:cNvPr id="48134" name="Text Box 6">
            <a:extLst>
              <a:ext uri="{FF2B5EF4-FFF2-40B4-BE49-F238E27FC236}">
                <a16:creationId xmlns:a16="http://schemas.microsoft.com/office/drawing/2014/main" id="{F551C4DE-9344-4889-B8AC-8BC56DD939CB}"/>
              </a:ext>
            </a:extLst>
          </p:cNvPr>
          <p:cNvSpPr txBox="1">
            <a:spLocks noChangeArrowheads="1"/>
          </p:cNvSpPr>
          <p:nvPr/>
        </p:nvSpPr>
        <p:spPr bwMode="auto">
          <a:xfrm>
            <a:off x="276225" y="515938"/>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Excitation/Contraction Coupling</a:t>
            </a:r>
            <a:endParaRPr lang="en-US" altLang="es-PR" sz="2400" b="1">
              <a:latin typeface="Times New Roman" panose="02020603050405020304" pitchFamily="18" charset="0"/>
            </a:endParaRPr>
          </a:p>
        </p:txBody>
      </p:sp>
      <p:grpSp>
        <p:nvGrpSpPr>
          <p:cNvPr id="2" name="Group 11">
            <a:extLst>
              <a:ext uri="{FF2B5EF4-FFF2-40B4-BE49-F238E27FC236}">
                <a16:creationId xmlns:a16="http://schemas.microsoft.com/office/drawing/2014/main" id="{ECA09A53-6F13-4F40-85AA-1C8E02FF5652}"/>
              </a:ext>
            </a:extLst>
          </p:cNvPr>
          <p:cNvGrpSpPr>
            <a:grpSpLocks/>
          </p:cNvGrpSpPr>
          <p:nvPr/>
        </p:nvGrpSpPr>
        <p:grpSpPr bwMode="auto">
          <a:xfrm>
            <a:off x="609600" y="1273175"/>
            <a:ext cx="8305800" cy="1568450"/>
            <a:chOff x="384" y="3098"/>
            <a:chExt cx="5232" cy="917"/>
          </a:xfrm>
        </p:grpSpPr>
        <p:sp>
          <p:nvSpPr>
            <p:cNvPr id="88071" name="Text Box 12">
              <a:extLst>
                <a:ext uri="{FF2B5EF4-FFF2-40B4-BE49-F238E27FC236}">
                  <a16:creationId xmlns:a16="http://schemas.microsoft.com/office/drawing/2014/main" id="{D57E4BAD-A685-427D-B683-DFAF958B2997}"/>
                </a:ext>
              </a:extLst>
            </p:cNvPr>
            <p:cNvSpPr txBox="1">
              <a:spLocks noChangeArrowheads="1"/>
            </p:cNvSpPr>
            <p:nvPr/>
          </p:nvSpPr>
          <p:spPr bwMode="auto">
            <a:xfrm>
              <a:off x="384" y="3098"/>
              <a:ext cx="5232" cy="8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tabLst>
                  <a:tab pos="3429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3429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3429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3429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342900" algn="l"/>
                </a:tabLst>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sz="2400">
                  <a:latin typeface="Times New Roman" panose="02020603050405020304" pitchFamily="18" charset="0"/>
                </a:rPr>
                <a:t>5. El Ca</a:t>
              </a:r>
              <a:r>
                <a:rPr lang="en-US" altLang="es-PR" sz="2400" baseline="30000">
                  <a:latin typeface="Times New Roman" panose="02020603050405020304" pitchFamily="18" charset="0"/>
                </a:rPr>
                <a:t>2+</a:t>
              </a:r>
              <a:r>
                <a:rPr lang="en-US" altLang="es-PR" sz="2400">
                  <a:latin typeface="Times New Roman" panose="02020603050405020304" pitchFamily="18" charset="0"/>
                </a:rPr>
                <a:t> se une a la troponina en el filamento de actina y</a:t>
              </a:r>
            </a:p>
            <a:p>
              <a:pPr>
                <a:lnSpc>
                  <a:spcPct val="90000"/>
                </a:lnSpc>
                <a:spcBef>
                  <a:spcPct val="0"/>
                </a:spcBef>
                <a:buClrTx/>
                <a:buFontTx/>
                <a:buNone/>
              </a:pPr>
              <a:r>
                <a:rPr lang="en-US" altLang="es-PR" sz="2400">
                  <a:latin typeface="Times New Roman" panose="02020603050405020304" pitchFamily="18" charset="0"/>
                </a:rPr>
                <a:t>    la troponina hala la tropomiosina de los sitios activos, </a:t>
              </a:r>
            </a:p>
            <a:p>
              <a:pPr>
                <a:lnSpc>
                  <a:spcPct val="90000"/>
                </a:lnSpc>
                <a:spcBef>
                  <a:spcPct val="0"/>
                </a:spcBef>
                <a:buClrTx/>
                <a:buFontTx/>
                <a:buNone/>
              </a:pPr>
              <a:r>
                <a:rPr lang="en-US" altLang="es-PR" sz="2400">
                  <a:latin typeface="Times New Roman" panose="02020603050405020304" pitchFamily="18" charset="0"/>
                </a:rPr>
                <a:t>    permitiendo que las cabezas de la miosina se unan al</a:t>
              </a:r>
            </a:p>
            <a:p>
              <a:pPr>
                <a:lnSpc>
                  <a:spcPct val="90000"/>
                </a:lnSpc>
                <a:spcBef>
                  <a:spcPct val="0"/>
                </a:spcBef>
                <a:buClrTx/>
                <a:buFontTx/>
                <a:buNone/>
              </a:pPr>
              <a:r>
                <a:rPr lang="en-US" altLang="es-PR" sz="2400">
                  <a:latin typeface="Times New Roman" panose="02020603050405020304" pitchFamily="18" charset="0"/>
                </a:rPr>
                <a:t>    filamento de actina.</a:t>
              </a:r>
            </a:p>
          </p:txBody>
        </p:sp>
        <p:sp>
          <p:nvSpPr>
            <p:cNvPr id="88072" name="Text Box 13">
              <a:extLst>
                <a:ext uri="{FF2B5EF4-FFF2-40B4-BE49-F238E27FC236}">
                  <a16:creationId xmlns:a16="http://schemas.microsoft.com/office/drawing/2014/main" id="{EF093669-8CD2-42C5-85CB-0B0022661D17}"/>
                </a:ext>
              </a:extLst>
            </p:cNvPr>
            <p:cNvSpPr txBox="1">
              <a:spLocks noChangeArrowheads="1"/>
            </p:cNvSpPr>
            <p:nvPr/>
          </p:nvSpPr>
          <p:spPr bwMode="auto">
            <a:xfrm>
              <a:off x="441" y="3801"/>
              <a:ext cx="3936" cy="2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endParaRPr lang="es-PR" altLang="es-PR" sz="1800" i="1">
                <a:latin typeface="Times New Roman" panose="02020603050405020304" pitchFamily="18"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8134"/>
                                        </p:tgtEl>
                                        <p:attrNameLst>
                                          <p:attrName>style.visibility</p:attrName>
                                        </p:attrNameLst>
                                      </p:cBhvr>
                                      <p:to>
                                        <p:strVal val="visible"/>
                                      </p:to>
                                    </p:set>
                                    <p:animEffect transition="in" filter="wipe(left)">
                                      <p:cBhvr>
                                        <p:cTn id="7" dur="500"/>
                                        <p:tgtEl>
                                          <p:spTgt spid="4813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8131"/>
                                        </p:tgtEl>
                                        <p:attrNameLst>
                                          <p:attrName>style.visibility</p:attrName>
                                        </p:attrNameLst>
                                      </p:cBhvr>
                                      <p:to>
                                        <p:strVal val="visible"/>
                                      </p:to>
                                    </p:set>
                                    <p:animEffect transition="in" filter="wipe(left)">
                                      <p:cBhvr>
                                        <p:cTn id="12" dur="500"/>
                                        <p:tgtEl>
                                          <p:spTgt spid="481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8132"/>
                                        </p:tgtEl>
                                        <p:attrNameLst>
                                          <p:attrName>style.visibility</p:attrName>
                                        </p:attrNameLst>
                                      </p:cBhvr>
                                      <p:to>
                                        <p:strVal val="visible"/>
                                      </p:to>
                                    </p:set>
                                    <p:animEffect transition="in" filter="wipe(left)">
                                      <p:cBhvr>
                                        <p:cTn id="17" dur="500"/>
                                        <p:tgtEl>
                                          <p:spTgt spid="4813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8133"/>
                                        </p:tgtEl>
                                        <p:attrNameLst>
                                          <p:attrName>style.visibility</p:attrName>
                                        </p:attrNameLst>
                                      </p:cBhvr>
                                      <p:to>
                                        <p:strVal val="visible"/>
                                      </p:to>
                                    </p:set>
                                    <p:animEffect transition="in" filter="wipe(left)">
                                      <p:cBhvr>
                                        <p:cTn id="22" dur="500"/>
                                        <p:tgtEl>
                                          <p:spTgt spid="4813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wipe(left)">
                                      <p:cBhvr>
                                        <p:cTn id="2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131" grpId="0" autoUpdateAnimBg="0"/>
      <p:bldP spid="48132" grpId="0" autoUpdateAnimBg="0"/>
      <p:bldP spid="48133" grpId="0" autoUpdateAnimBg="0"/>
      <p:bldP spid="48134" grpId="0" autoUpdateAnimBg="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2" name="Text Box 6">
            <a:extLst>
              <a:ext uri="{FF2B5EF4-FFF2-40B4-BE49-F238E27FC236}">
                <a16:creationId xmlns:a16="http://schemas.microsoft.com/office/drawing/2014/main" id="{69679711-7031-4B99-8567-448D0F7DED96}"/>
              </a:ext>
            </a:extLst>
          </p:cNvPr>
          <p:cNvSpPr txBox="1">
            <a:spLocks noChangeArrowheads="1"/>
          </p:cNvSpPr>
          <p:nvPr/>
        </p:nvSpPr>
        <p:spPr bwMode="auto">
          <a:xfrm>
            <a:off x="276225" y="731838"/>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Teoría del Filamento Deslizante</a:t>
            </a:r>
            <a:endParaRPr lang="en-US" altLang="es-PR" sz="2400" b="1">
              <a:latin typeface="Times New Roman" panose="02020603050405020304" pitchFamily="18" charset="0"/>
            </a:endParaRPr>
          </a:p>
        </p:txBody>
      </p:sp>
      <p:sp>
        <p:nvSpPr>
          <p:cNvPr id="90115" name="Text Box 9">
            <a:extLst>
              <a:ext uri="{FF2B5EF4-FFF2-40B4-BE49-F238E27FC236}">
                <a16:creationId xmlns:a16="http://schemas.microsoft.com/office/drawing/2014/main" id="{8E2F52ED-38D5-4019-958C-859D531F2AE9}"/>
              </a:ext>
            </a:extLst>
          </p:cNvPr>
          <p:cNvSpPr txBox="1">
            <a:spLocks noChangeArrowheads="1"/>
          </p:cNvSpPr>
          <p:nvPr/>
        </p:nvSpPr>
        <p:spPr bwMode="auto">
          <a:xfrm>
            <a:off x="673100" y="1435100"/>
            <a:ext cx="8305800" cy="4735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600">
                <a:latin typeface="Times New Roman" panose="02020603050405020304" pitchFamily="18" charset="0"/>
              </a:rPr>
              <a:t> </a:t>
            </a:r>
            <a:r>
              <a:rPr lang="es-PR" altLang="es-PR" sz="2600">
                <a:latin typeface="Times New Roman" panose="02020603050405020304" pitchFamily="18" charset="0"/>
              </a:rPr>
              <a:t>Cabeza de la miosina unido a punto activo en el</a:t>
            </a:r>
          </a:p>
          <a:p>
            <a:pPr>
              <a:lnSpc>
                <a:spcPct val="90000"/>
              </a:lnSpc>
              <a:spcBef>
                <a:spcPct val="0"/>
              </a:spcBef>
              <a:buClrTx/>
              <a:buFontTx/>
              <a:buNone/>
            </a:pPr>
            <a:r>
              <a:rPr lang="es-PR" altLang="es-PR" sz="2600">
                <a:latin typeface="Times New Roman" panose="02020603050405020304" pitchFamily="18" charset="0"/>
              </a:rPr>
              <a:t>   filamento de actina (puente cruzado).</a:t>
            </a:r>
          </a:p>
          <a:p>
            <a:pPr>
              <a:lnSpc>
                <a:spcPct val="90000"/>
              </a:lnSpc>
              <a:spcBef>
                <a:spcPct val="0"/>
              </a:spcBef>
              <a:buClrTx/>
              <a:buFontTx/>
              <a:buChar char="•"/>
            </a:pPr>
            <a:r>
              <a:rPr lang="es-PR" altLang="es-PR" sz="2600">
                <a:latin typeface="Times New Roman" panose="02020603050405020304" pitchFamily="18" charset="0"/>
              </a:rPr>
              <a:t> Cabeza de la miosina se inclina hacia el brazo.</a:t>
            </a:r>
          </a:p>
          <a:p>
            <a:pPr>
              <a:lnSpc>
                <a:spcPct val="90000"/>
              </a:lnSpc>
              <a:spcBef>
                <a:spcPct val="0"/>
              </a:spcBef>
              <a:buClrTx/>
              <a:buFontTx/>
              <a:buChar char="•"/>
            </a:pPr>
            <a:r>
              <a:rPr lang="es-PR" altLang="es-PR" sz="2600">
                <a:latin typeface="Times New Roman" panose="02020603050405020304" pitchFamily="18" charset="0"/>
              </a:rPr>
              <a:t> Se arrastra/tira el filamento de actina.</a:t>
            </a:r>
          </a:p>
          <a:p>
            <a:pPr>
              <a:lnSpc>
                <a:spcPct val="90000"/>
              </a:lnSpc>
              <a:spcBef>
                <a:spcPct val="0"/>
              </a:spcBef>
              <a:buClrTx/>
              <a:buFontTx/>
              <a:buChar char="•"/>
            </a:pPr>
            <a:r>
              <a:rPr lang="es-PR" altLang="es-PR" sz="2600">
                <a:latin typeface="Times New Roman" panose="02020603050405020304" pitchFamily="18" charset="0"/>
              </a:rPr>
              <a:t> Se separa el punto activo.</a:t>
            </a:r>
          </a:p>
          <a:p>
            <a:pPr>
              <a:lnSpc>
                <a:spcPct val="90000"/>
              </a:lnSpc>
              <a:spcBef>
                <a:spcPct val="0"/>
              </a:spcBef>
              <a:buClrTx/>
              <a:buFontTx/>
              <a:buChar char="•"/>
            </a:pPr>
            <a:r>
              <a:rPr lang="es-PR" altLang="es-PR" sz="2600">
                <a:latin typeface="Times New Roman" panose="02020603050405020304" pitchFamily="18" charset="0"/>
              </a:rPr>
              <a:t> Gira hacia su posición original.</a:t>
            </a:r>
          </a:p>
          <a:p>
            <a:pPr>
              <a:lnSpc>
                <a:spcPct val="90000"/>
              </a:lnSpc>
              <a:spcBef>
                <a:spcPct val="0"/>
              </a:spcBef>
              <a:buClrTx/>
              <a:buFontTx/>
              <a:buChar char="•"/>
            </a:pPr>
            <a:r>
              <a:rPr lang="es-PR" altLang="es-PR" sz="2600">
                <a:latin typeface="Times New Roman" panose="02020603050405020304" pitchFamily="18" charset="0"/>
              </a:rPr>
              <a:t> Se une a un nuevo punto activo más adelante.</a:t>
            </a:r>
          </a:p>
          <a:p>
            <a:pPr>
              <a:lnSpc>
                <a:spcPct val="90000"/>
              </a:lnSpc>
              <a:spcBef>
                <a:spcPct val="0"/>
              </a:spcBef>
              <a:buClrTx/>
              <a:buFontTx/>
              <a:buChar char="•"/>
            </a:pPr>
            <a:r>
              <a:rPr lang="es-PR" altLang="es-PR" sz="2600">
                <a:latin typeface="Times New Roman" panose="02020603050405020304" pitchFamily="18" charset="0"/>
              </a:rPr>
              <a:t> Continúan estas uniones repetidas y ataque de</a:t>
            </a:r>
          </a:p>
          <a:p>
            <a:pPr>
              <a:lnSpc>
                <a:spcPct val="90000"/>
              </a:lnSpc>
              <a:spcBef>
                <a:spcPct val="0"/>
              </a:spcBef>
              <a:buClrTx/>
              <a:buFontTx/>
              <a:buNone/>
            </a:pPr>
            <a:r>
              <a:rPr lang="es-PR" altLang="es-PR" sz="2600">
                <a:latin typeface="Times New Roman" panose="02020603050405020304" pitchFamily="18" charset="0"/>
              </a:rPr>
              <a:t>   fuerza: </a:t>
            </a:r>
            <a:r>
              <a:rPr lang="es-PR" altLang="es-PR" sz="2600" i="1">
                <a:latin typeface="Times New Roman" panose="02020603050405020304" pitchFamily="18" charset="0"/>
              </a:rPr>
              <a:t>Filamentos se deslizan uno a lo largo del otro</a:t>
            </a:r>
          </a:p>
          <a:p>
            <a:pPr>
              <a:lnSpc>
                <a:spcPct val="90000"/>
              </a:lnSpc>
              <a:spcBef>
                <a:spcPct val="0"/>
              </a:spcBef>
              <a:buClrTx/>
              <a:buFontTx/>
              <a:buNone/>
            </a:pPr>
            <a:r>
              <a:rPr lang="es-PR" altLang="es-PR" sz="2600" i="1">
                <a:latin typeface="Times New Roman" panose="02020603050405020304" pitchFamily="18" charset="0"/>
              </a:rPr>
              <a:t>   (contración).</a:t>
            </a:r>
          </a:p>
          <a:p>
            <a:pPr>
              <a:lnSpc>
                <a:spcPct val="90000"/>
              </a:lnSpc>
              <a:spcBef>
                <a:spcPct val="0"/>
              </a:spcBef>
              <a:buClrTx/>
              <a:buFontTx/>
              <a:buChar char="•"/>
            </a:pPr>
            <a:r>
              <a:rPr lang="es-PR" altLang="es-PR" sz="2600">
                <a:latin typeface="Times New Roman" panose="02020603050405020304" pitchFamily="18" charset="0"/>
              </a:rPr>
              <a:t> Proceso continúa hasta que los extremos de la </a:t>
            </a:r>
          </a:p>
          <a:p>
            <a:pPr>
              <a:lnSpc>
                <a:spcPct val="90000"/>
              </a:lnSpc>
              <a:spcBef>
                <a:spcPct val="0"/>
              </a:spcBef>
              <a:buClrTx/>
              <a:buFontTx/>
              <a:buNone/>
            </a:pPr>
            <a:r>
              <a:rPr lang="es-PR" altLang="es-PR" sz="2600">
                <a:latin typeface="Times New Roman" panose="02020603050405020304" pitchFamily="18" charset="0"/>
              </a:rPr>
              <a:t>  miosina lleguen a las líneas Z.</a:t>
            </a:r>
          </a:p>
          <a:p>
            <a:pPr>
              <a:lnSpc>
                <a:spcPct val="90000"/>
              </a:lnSpc>
              <a:spcBef>
                <a:spcPct val="0"/>
              </a:spcBef>
              <a:buClrTx/>
              <a:buFontTx/>
              <a:buChar char="•"/>
            </a:pPr>
            <a:r>
              <a:rPr lang="es-PR" altLang="es-PR" sz="2600">
                <a:latin typeface="Times New Roman" panose="02020603050405020304" pitchFamily="18" charset="0"/>
              </a:rPr>
              <a:t> Filamentos de actina sobresalen la Zona H. </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4342"/>
                                        </p:tgtEl>
                                        <p:attrNameLst>
                                          <p:attrName>style.visibility</p:attrName>
                                        </p:attrNameLst>
                                      </p:cBhvr>
                                      <p:to>
                                        <p:strVal val="visible"/>
                                      </p:to>
                                    </p:set>
                                    <p:animEffect transition="in" filter="wipe(left)">
                                      <p:cBhvr>
                                        <p:cTn id="7" dur="500"/>
                                        <p:tgtEl>
                                          <p:spTgt spid="143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2" grpId="0" autoUpdateAnimBg="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62" name="Picture 22" descr="Miof_R1f">
            <a:extLst>
              <a:ext uri="{FF2B5EF4-FFF2-40B4-BE49-F238E27FC236}">
                <a16:creationId xmlns:a16="http://schemas.microsoft.com/office/drawing/2014/main" id="{10990704-34B8-4737-A8A7-D81628667A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115888"/>
            <a:ext cx="4319588" cy="187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63" name="Picture 23" descr="Miof_C1g">
            <a:extLst>
              <a:ext uri="{FF2B5EF4-FFF2-40B4-BE49-F238E27FC236}">
                <a16:creationId xmlns:a16="http://schemas.microsoft.com/office/drawing/2014/main" id="{3711FC2E-2333-4BF5-94F2-1D214417E53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8600" y="2173288"/>
            <a:ext cx="4543425" cy="185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164" name="Picture 24" descr="Mio_FC1f">
            <a:extLst>
              <a:ext uri="{FF2B5EF4-FFF2-40B4-BE49-F238E27FC236}">
                <a16:creationId xmlns:a16="http://schemas.microsoft.com/office/drawing/2014/main" id="{D16FE4D2-BD35-493A-976B-063B806EB105}"/>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4230688"/>
            <a:ext cx="4267200" cy="200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165" name="Text Box 25">
            <a:extLst>
              <a:ext uri="{FF2B5EF4-FFF2-40B4-BE49-F238E27FC236}">
                <a16:creationId xmlns:a16="http://schemas.microsoft.com/office/drawing/2014/main" id="{EE2C157D-8433-43C3-A96E-DCEB126409BD}"/>
              </a:ext>
            </a:extLst>
          </p:cNvPr>
          <p:cNvSpPr txBox="1">
            <a:spLocks noChangeArrowheads="1"/>
          </p:cNvSpPr>
          <p:nvPr/>
        </p:nvSpPr>
        <p:spPr bwMode="auto">
          <a:xfrm>
            <a:off x="4953000" y="825500"/>
            <a:ext cx="35814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s-PR" altLang="es-PR" b="1">
                <a:solidFill>
                  <a:srgbClr val="0000FF"/>
                </a:solidFill>
                <a:latin typeface="Times New Roman" panose="02020603050405020304" pitchFamily="18" charset="0"/>
              </a:rPr>
              <a:t>Una Fibra Muscular Relajada</a:t>
            </a:r>
            <a:endParaRPr lang="es-PR" altLang="es-PR" sz="2600" b="1">
              <a:solidFill>
                <a:srgbClr val="0000FF"/>
              </a:solidFill>
              <a:latin typeface="Times New Roman" panose="02020603050405020304" pitchFamily="18" charset="0"/>
            </a:endParaRPr>
          </a:p>
        </p:txBody>
      </p:sp>
      <p:sp>
        <p:nvSpPr>
          <p:cNvPr id="92166" name="Text Box 26">
            <a:extLst>
              <a:ext uri="{FF2B5EF4-FFF2-40B4-BE49-F238E27FC236}">
                <a16:creationId xmlns:a16="http://schemas.microsoft.com/office/drawing/2014/main" id="{9C4AA0DB-9E33-4337-88A0-8E0FBFD3831D}"/>
              </a:ext>
            </a:extLst>
          </p:cNvPr>
          <p:cNvSpPr txBox="1">
            <a:spLocks noChangeArrowheads="1"/>
          </p:cNvSpPr>
          <p:nvPr/>
        </p:nvSpPr>
        <p:spPr bwMode="auto">
          <a:xfrm>
            <a:off x="5029200" y="2708275"/>
            <a:ext cx="3657600"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s-PR" altLang="es-PR" b="1">
                <a:solidFill>
                  <a:srgbClr val="0000FF"/>
                </a:solidFill>
                <a:latin typeface="Times New Roman" panose="02020603050405020304" pitchFamily="18" charset="0"/>
              </a:rPr>
              <a:t>Una Fibra Muscular</a:t>
            </a:r>
            <a:r>
              <a:rPr lang="es-PR" altLang="es-PR" b="1">
                <a:latin typeface="Times New Roman" panose="02020603050405020304" pitchFamily="18" charset="0"/>
              </a:rPr>
              <a:t> </a:t>
            </a:r>
            <a:r>
              <a:rPr lang="es-PR" altLang="es-PR" b="1">
                <a:solidFill>
                  <a:srgbClr val="0000FF"/>
                </a:solidFill>
                <a:latin typeface="Times New Roman" panose="02020603050405020304" pitchFamily="18" charset="0"/>
              </a:rPr>
              <a:t>Contrayéndose</a:t>
            </a:r>
            <a:endParaRPr lang="es-PR" altLang="es-PR" sz="2600" b="1">
              <a:solidFill>
                <a:srgbClr val="0000FF"/>
              </a:solidFill>
              <a:latin typeface="Times New Roman" panose="02020603050405020304" pitchFamily="18" charset="0"/>
            </a:endParaRPr>
          </a:p>
        </p:txBody>
      </p:sp>
      <p:sp>
        <p:nvSpPr>
          <p:cNvPr id="92167" name="Text Box 27">
            <a:extLst>
              <a:ext uri="{FF2B5EF4-FFF2-40B4-BE49-F238E27FC236}">
                <a16:creationId xmlns:a16="http://schemas.microsoft.com/office/drawing/2014/main" id="{3759AA5A-98E3-4394-BE56-9005622F0654}"/>
              </a:ext>
            </a:extLst>
          </p:cNvPr>
          <p:cNvSpPr txBox="1">
            <a:spLocks noChangeArrowheads="1"/>
          </p:cNvSpPr>
          <p:nvPr/>
        </p:nvSpPr>
        <p:spPr bwMode="auto">
          <a:xfrm>
            <a:off x="4495800" y="4221163"/>
            <a:ext cx="4572000" cy="2139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s-PR" altLang="es-PR" b="1">
                <a:solidFill>
                  <a:srgbClr val="0000FF"/>
                </a:solidFill>
                <a:latin typeface="Times New Roman" panose="02020603050405020304" pitchFamily="18" charset="0"/>
              </a:rPr>
              <a:t>Una Fibra Muscular Completamente Contraída, Ilustrando la Acción de Trinquete Responsable del Deslizamiento de la Actina</a:t>
            </a:r>
          </a:p>
          <a:p>
            <a:pPr algn="ctr">
              <a:lnSpc>
                <a:spcPct val="80000"/>
              </a:lnSpc>
              <a:spcBef>
                <a:spcPct val="0"/>
              </a:spcBef>
              <a:buClrTx/>
              <a:buFontTx/>
              <a:buNone/>
            </a:pPr>
            <a:r>
              <a:rPr lang="es-PR" altLang="es-PR" b="1">
                <a:solidFill>
                  <a:srgbClr val="0000FF"/>
                </a:solidFill>
                <a:latin typeface="Times New Roman" panose="02020603050405020304" pitchFamily="18" charset="0"/>
              </a:rPr>
              <a:t> sobre la Miosina</a:t>
            </a:r>
            <a:endParaRPr lang="es-PR" altLang="es-PR" sz="2600" b="1">
              <a:solidFill>
                <a:srgbClr val="0000FF"/>
              </a:solidFill>
              <a:latin typeface="Times New Roman" panose="02020603050405020304" pitchFamily="18" charset="0"/>
            </a:endParaRPr>
          </a:p>
        </p:txBody>
      </p:sp>
      <p:sp>
        <p:nvSpPr>
          <p:cNvPr id="92168" name="Rectangle 9">
            <a:extLst>
              <a:ext uri="{FF2B5EF4-FFF2-40B4-BE49-F238E27FC236}">
                <a16:creationId xmlns:a16="http://schemas.microsoft.com/office/drawing/2014/main" id="{594837AA-3A1E-4C54-B69D-E3A548F6F56A}"/>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92169" name="Text Box 6">
            <a:extLst>
              <a:ext uri="{FF2B5EF4-FFF2-40B4-BE49-F238E27FC236}">
                <a16:creationId xmlns:a16="http://schemas.microsoft.com/office/drawing/2014/main" id="{3E807596-4634-4694-BB90-96F0EB80501C}"/>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32 ), por J. H. Wilmore, &amp; D. L. Costill, 1994, Champaign, IL: Human Kinetics..Copyright 1994 por Jack H. Wilmore y David L. Costill.</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1" name="Text Box 3">
            <a:extLst>
              <a:ext uri="{FF2B5EF4-FFF2-40B4-BE49-F238E27FC236}">
                <a16:creationId xmlns:a16="http://schemas.microsoft.com/office/drawing/2014/main" id="{7BF7D3EB-89C9-4BE7-B963-4745051925B1}"/>
              </a:ext>
            </a:extLst>
          </p:cNvPr>
          <p:cNvSpPr txBox="1">
            <a:spLocks noChangeArrowheads="1"/>
          </p:cNvSpPr>
          <p:nvPr/>
        </p:nvSpPr>
        <p:spPr bwMode="auto">
          <a:xfrm>
            <a:off x="609600" y="1581150"/>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Cuando se activan los puentes cruzados de la miosina, éstos de unen fuertemente con la actina, lo cual resulta en un cambio en los puentes cruzados.</a:t>
            </a:r>
          </a:p>
        </p:txBody>
      </p:sp>
      <p:sp>
        <p:nvSpPr>
          <p:cNvPr id="68612" name="Text Box 4">
            <a:extLst>
              <a:ext uri="{FF2B5EF4-FFF2-40B4-BE49-F238E27FC236}">
                <a16:creationId xmlns:a16="http://schemas.microsoft.com/office/drawing/2014/main" id="{DF7A2C20-9D3D-4E07-92E6-B07EA13AAF6E}"/>
              </a:ext>
            </a:extLst>
          </p:cNvPr>
          <p:cNvSpPr txBox="1">
            <a:spLocks noChangeArrowheads="1"/>
          </p:cNvSpPr>
          <p:nvPr/>
        </p:nvSpPr>
        <p:spPr bwMode="auto">
          <a:xfrm>
            <a:off x="609600" y="274002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El cambio en los puentes cruzados causa que la cabeza de la miosina se incline hacia el brazo del puente cruzado y arrastren los filamentos de actina y miosona en direcciones opuestas.</a:t>
            </a:r>
          </a:p>
        </p:txBody>
      </p:sp>
      <p:sp>
        <p:nvSpPr>
          <p:cNvPr id="68613" name="Text Box 5">
            <a:extLst>
              <a:ext uri="{FF2B5EF4-FFF2-40B4-BE49-F238E27FC236}">
                <a16:creationId xmlns:a16="http://schemas.microsoft.com/office/drawing/2014/main" id="{3F85C474-954C-4CC6-A206-9A104D47988B}"/>
              </a:ext>
            </a:extLst>
          </p:cNvPr>
          <p:cNvSpPr txBox="1">
            <a:spLocks noChangeArrowheads="1"/>
          </p:cNvSpPr>
          <p:nvPr/>
        </p:nvSpPr>
        <p:spPr bwMode="auto">
          <a:xfrm>
            <a:off x="609600" y="3876675"/>
            <a:ext cx="8305800" cy="822325"/>
          </a:xfrm>
          <a:prstGeom prst="rect">
            <a:avLst/>
          </a:prstGeom>
          <a:noFill/>
          <a:ln w="9525">
            <a:noFill/>
            <a:miter lim="800000"/>
            <a:headEnd/>
            <a:tailEnd/>
          </a:ln>
          <a:effectLst/>
        </p:spPr>
        <p:txBody>
          <a:bodyPr>
            <a:spAutoFit/>
          </a:bodyPr>
          <a:lstStyle>
            <a:lvl1pPr marL="228600" indent="-228600">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buFontTx/>
              <a:buChar char="•"/>
              <a:defRPr/>
            </a:pPr>
            <a:r>
              <a:rPr lang="en-US"/>
              <a:t>La inclinación de la cabeza de la miosina se conoce como  </a:t>
            </a:r>
            <a:r>
              <a:rPr lang="en-US" i="1">
                <a:effectLst>
                  <a:outerShdw blurRad="38100" dist="38100" dir="2700000" algn="tl">
                    <a:srgbClr val="C0C0C0"/>
                  </a:outerShdw>
                </a:effectLst>
              </a:rPr>
              <a:t>ataque de fuerza</a:t>
            </a:r>
            <a:r>
              <a:rPr lang="en-US"/>
              <a:t>.</a:t>
            </a:r>
            <a:endParaRPr lang="en-US" i="1"/>
          </a:p>
        </p:txBody>
      </p:sp>
      <p:sp>
        <p:nvSpPr>
          <p:cNvPr id="68614" name="Text Box 6">
            <a:extLst>
              <a:ext uri="{FF2B5EF4-FFF2-40B4-BE49-F238E27FC236}">
                <a16:creationId xmlns:a16="http://schemas.microsoft.com/office/drawing/2014/main" id="{79C75043-C119-4DE0-ABC3-1E7629FA7172}"/>
              </a:ext>
            </a:extLst>
          </p:cNvPr>
          <p:cNvSpPr txBox="1">
            <a:spLocks noChangeArrowheads="1"/>
          </p:cNvSpPr>
          <p:nvPr/>
        </p:nvSpPr>
        <p:spPr bwMode="auto">
          <a:xfrm>
            <a:off x="276225"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Teoría del Filamento Deslizable</a:t>
            </a:r>
            <a:endParaRPr lang="en-US" altLang="es-PR" sz="2400" b="1">
              <a:latin typeface="Times New Roman" panose="02020603050405020304" pitchFamily="18" charset="0"/>
            </a:endParaRPr>
          </a:p>
        </p:txBody>
      </p:sp>
      <p:sp>
        <p:nvSpPr>
          <p:cNvPr id="68615" name="Text Box 7">
            <a:extLst>
              <a:ext uri="{FF2B5EF4-FFF2-40B4-BE49-F238E27FC236}">
                <a16:creationId xmlns:a16="http://schemas.microsoft.com/office/drawing/2014/main" id="{CB0D3E2D-2EBC-41AB-8498-0DF9F0844BBF}"/>
              </a:ext>
            </a:extLst>
          </p:cNvPr>
          <p:cNvSpPr txBox="1">
            <a:spLocks noChangeArrowheads="1"/>
          </p:cNvSpPr>
          <p:nvPr/>
        </p:nvSpPr>
        <p:spPr bwMode="auto">
          <a:xfrm>
            <a:off x="609600" y="4787900"/>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La tracción del filamento de actina más allá de la miosina resulta en el acortamiento muscular y generación de fuerza muscular.</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68614"/>
                                        </p:tgtEl>
                                        <p:attrNameLst>
                                          <p:attrName>style.visibility</p:attrName>
                                        </p:attrNameLst>
                                      </p:cBhvr>
                                      <p:to>
                                        <p:strVal val="visible"/>
                                      </p:to>
                                    </p:set>
                                    <p:animEffect transition="in" filter="wipe(left)">
                                      <p:cBhvr>
                                        <p:cTn id="7" dur="500"/>
                                        <p:tgtEl>
                                          <p:spTgt spid="686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68611"/>
                                        </p:tgtEl>
                                        <p:attrNameLst>
                                          <p:attrName>style.visibility</p:attrName>
                                        </p:attrNameLst>
                                      </p:cBhvr>
                                      <p:to>
                                        <p:strVal val="visible"/>
                                      </p:to>
                                    </p:set>
                                    <p:animEffect transition="in" filter="wipe(left)">
                                      <p:cBhvr>
                                        <p:cTn id="12" dur="500"/>
                                        <p:tgtEl>
                                          <p:spTgt spid="6861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68612"/>
                                        </p:tgtEl>
                                        <p:attrNameLst>
                                          <p:attrName>style.visibility</p:attrName>
                                        </p:attrNameLst>
                                      </p:cBhvr>
                                      <p:to>
                                        <p:strVal val="visible"/>
                                      </p:to>
                                    </p:set>
                                    <p:animEffect transition="in" filter="wipe(left)">
                                      <p:cBhvr>
                                        <p:cTn id="17" dur="500"/>
                                        <p:tgtEl>
                                          <p:spTgt spid="68612"/>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68613"/>
                                        </p:tgtEl>
                                        <p:attrNameLst>
                                          <p:attrName>style.visibility</p:attrName>
                                        </p:attrNameLst>
                                      </p:cBhvr>
                                      <p:to>
                                        <p:strVal val="visible"/>
                                      </p:to>
                                    </p:set>
                                    <p:animEffect transition="in" filter="wipe(left)">
                                      <p:cBhvr>
                                        <p:cTn id="22" dur="500"/>
                                        <p:tgtEl>
                                          <p:spTgt spid="68613"/>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68615"/>
                                        </p:tgtEl>
                                        <p:attrNameLst>
                                          <p:attrName>style.visibility</p:attrName>
                                        </p:attrNameLst>
                                      </p:cBhvr>
                                      <p:to>
                                        <p:strVal val="visible"/>
                                      </p:to>
                                    </p:set>
                                    <p:animEffect transition="in" filter="wipe(left)">
                                      <p:cBhvr>
                                        <p:cTn id="27" dur="500"/>
                                        <p:tgtEl>
                                          <p:spTgt spid="686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611" grpId="0" autoUpdateAnimBg="0"/>
      <p:bldP spid="68612" grpId="0" autoUpdateAnimBg="0"/>
      <p:bldP spid="68613" grpId="0" autoUpdateAnimBg="0"/>
      <p:bldP spid="68614" grpId="0" autoUpdateAnimBg="0"/>
      <p:bldP spid="68615" grpId="0" autoUpdateAnimBg="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4" name="Picture 4" descr="PSE01005">
            <a:extLst>
              <a:ext uri="{FF2B5EF4-FFF2-40B4-BE49-F238E27FC236}">
                <a16:creationId xmlns:a16="http://schemas.microsoft.com/office/drawing/2014/main" id="{035D841F-168A-4E39-9154-6548E3A8017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8800" y="765175"/>
            <a:ext cx="561340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5" name="Picture 5" descr="PSE01006">
            <a:extLst>
              <a:ext uri="{FF2B5EF4-FFF2-40B4-BE49-F238E27FC236}">
                <a16:creationId xmlns:a16="http://schemas.microsoft.com/office/drawing/2014/main" id="{3618CBB7-B611-4462-B544-2A26134D9C4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2475" y="2593975"/>
            <a:ext cx="5064125" cy="165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6" name="Picture 6" descr="PSE01007">
            <a:extLst>
              <a:ext uri="{FF2B5EF4-FFF2-40B4-BE49-F238E27FC236}">
                <a16:creationId xmlns:a16="http://schemas.microsoft.com/office/drawing/2014/main" id="{AC3C8774-BE54-4A08-98BF-51394EB6F8FD}"/>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65425" y="4346575"/>
            <a:ext cx="3711575" cy="1936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61" name="Rectangle 7">
            <a:extLst>
              <a:ext uri="{FF2B5EF4-FFF2-40B4-BE49-F238E27FC236}">
                <a16:creationId xmlns:a16="http://schemas.microsoft.com/office/drawing/2014/main" id="{2FBC2884-E0C1-45BC-BBD3-EC4BE3182532}"/>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96262" name="Text Box 6">
            <a:extLst>
              <a:ext uri="{FF2B5EF4-FFF2-40B4-BE49-F238E27FC236}">
                <a16:creationId xmlns:a16="http://schemas.microsoft.com/office/drawing/2014/main" id="{3EB98E92-53F8-452A-906D-6FB9F95BAB44}"/>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36),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66564"/>
                                        </p:tgtEl>
                                        <p:attrNameLst>
                                          <p:attrName>style.visibility</p:attrName>
                                        </p:attrNameLst>
                                      </p:cBhvr>
                                      <p:to>
                                        <p:strVal val="visible"/>
                                      </p:to>
                                    </p:set>
                                    <p:anim calcmode="lin" valueType="num">
                                      <p:cBhvr>
                                        <p:cTn id="7" dur="500" fill="hold"/>
                                        <p:tgtEl>
                                          <p:spTgt spid="66564"/>
                                        </p:tgtEl>
                                        <p:attrNameLst>
                                          <p:attrName>ppt_w</p:attrName>
                                        </p:attrNameLst>
                                      </p:cBhvr>
                                      <p:tavLst>
                                        <p:tav tm="0">
                                          <p:val>
                                            <p:fltVal val="0"/>
                                          </p:val>
                                        </p:tav>
                                        <p:tav tm="100000">
                                          <p:val>
                                            <p:strVal val="#ppt_w"/>
                                          </p:val>
                                        </p:tav>
                                      </p:tavLst>
                                    </p:anim>
                                    <p:anim calcmode="lin" valueType="num">
                                      <p:cBhvr>
                                        <p:cTn id="8" dur="500" fill="hold"/>
                                        <p:tgtEl>
                                          <p:spTgt spid="66564"/>
                                        </p:tgtEl>
                                        <p:attrNameLst>
                                          <p:attrName>ppt_h</p:attrName>
                                        </p:attrNameLst>
                                      </p:cBhvr>
                                      <p:tavLst>
                                        <p:tav tm="0">
                                          <p:val>
                                            <p:fltVal val="0"/>
                                          </p:val>
                                        </p:tav>
                                        <p:tav tm="100000">
                                          <p:val>
                                            <p:strVal val="#ppt_h"/>
                                          </p:val>
                                        </p:tav>
                                      </p:tavLst>
                                    </p:anim>
                                    <p:anim calcmode="lin" valueType="num">
                                      <p:cBhvr>
                                        <p:cTn id="9" dur="500" fill="hold"/>
                                        <p:tgtEl>
                                          <p:spTgt spid="66564"/>
                                        </p:tgtEl>
                                        <p:attrNameLst>
                                          <p:attrName>ppt_x</p:attrName>
                                        </p:attrNameLst>
                                      </p:cBhvr>
                                      <p:tavLst>
                                        <p:tav tm="0">
                                          <p:val>
                                            <p:fltVal val="0.5"/>
                                          </p:val>
                                        </p:tav>
                                        <p:tav tm="100000">
                                          <p:val>
                                            <p:strVal val="#ppt_x"/>
                                          </p:val>
                                        </p:tav>
                                      </p:tavLst>
                                    </p:anim>
                                    <p:anim calcmode="lin" valueType="num">
                                      <p:cBhvr>
                                        <p:cTn id="10" dur="500" fill="hold"/>
                                        <p:tgtEl>
                                          <p:spTgt spid="66564"/>
                                        </p:tgtEl>
                                        <p:attrNameLst>
                                          <p:attrName>ppt_y</p:attrName>
                                        </p:attrNameLst>
                                      </p:cBhvr>
                                      <p:tavLst>
                                        <p:tav tm="0">
                                          <p:val>
                                            <p:fltVal val="0.5"/>
                                          </p:val>
                                        </p:tav>
                                        <p:tav tm="100000">
                                          <p:val>
                                            <p:strVal val="#ppt_y"/>
                                          </p:val>
                                        </p:tav>
                                      </p:tavLst>
                                    </p:anim>
                                  </p:childTnLst>
                                </p:cTn>
                              </p:par>
                            </p:childTnLst>
                          </p:cTn>
                        </p:par>
                      </p:childTnLst>
                    </p:cTn>
                  </p:par>
                  <p:par>
                    <p:cTn id="11" fill="hold" nodeType="clickPar">
                      <p:stCondLst>
                        <p:cond delay="indefinite"/>
                      </p:stCondLst>
                      <p:childTnLst>
                        <p:par>
                          <p:cTn id="12" fill="hold" nodeType="withGroup">
                            <p:stCondLst>
                              <p:cond delay="0"/>
                            </p:stCondLst>
                            <p:childTnLst>
                              <p:par>
                                <p:cTn id="13" presetID="23" presetClass="entr" presetSubtype="528" fill="hold" nodeType="clickEffect">
                                  <p:stCondLst>
                                    <p:cond delay="0"/>
                                  </p:stCondLst>
                                  <p:childTnLst>
                                    <p:set>
                                      <p:cBhvr>
                                        <p:cTn id="14" dur="1" fill="hold">
                                          <p:stCondLst>
                                            <p:cond delay="0"/>
                                          </p:stCondLst>
                                        </p:cTn>
                                        <p:tgtEl>
                                          <p:spTgt spid="66565"/>
                                        </p:tgtEl>
                                        <p:attrNameLst>
                                          <p:attrName>style.visibility</p:attrName>
                                        </p:attrNameLst>
                                      </p:cBhvr>
                                      <p:to>
                                        <p:strVal val="visible"/>
                                      </p:to>
                                    </p:set>
                                    <p:anim calcmode="lin" valueType="num">
                                      <p:cBhvr>
                                        <p:cTn id="15" dur="500" fill="hold"/>
                                        <p:tgtEl>
                                          <p:spTgt spid="66565"/>
                                        </p:tgtEl>
                                        <p:attrNameLst>
                                          <p:attrName>ppt_w</p:attrName>
                                        </p:attrNameLst>
                                      </p:cBhvr>
                                      <p:tavLst>
                                        <p:tav tm="0">
                                          <p:val>
                                            <p:fltVal val="0"/>
                                          </p:val>
                                        </p:tav>
                                        <p:tav tm="100000">
                                          <p:val>
                                            <p:strVal val="#ppt_w"/>
                                          </p:val>
                                        </p:tav>
                                      </p:tavLst>
                                    </p:anim>
                                    <p:anim calcmode="lin" valueType="num">
                                      <p:cBhvr>
                                        <p:cTn id="16" dur="500" fill="hold"/>
                                        <p:tgtEl>
                                          <p:spTgt spid="66565"/>
                                        </p:tgtEl>
                                        <p:attrNameLst>
                                          <p:attrName>ppt_h</p:attrName>
                                        </p:attrNameLst>
                                      </p:cBhvr>
                                      <p:tavLst>
                                        <p:tav tm="0">
                                          <p:val>
                                            <p:fltVal val="0"/>
                                          </p:val>
                                        </p:tav>
                                        <p:tav tm="100000">
                                          <p:val>
                                            <p:strVal val="#ppt_h"/>
                                          </p:val>
                                        </p:tav>
                                      </p:tavLst>
                                    </p:anim>
                                    <p:anim calcmode="lin" valueType="num">
                                      <p:cBhvr>
                                        <p:cTn id="17" dur="500" fill="hold"/>
                                        <p:tgtEl>
                                          <p:spTgt spid="66565"/>
                                        </p:tgtEl>
                                        <p:attrNameLst>
                                          <p:attrName>ppt_x</p:attrName>
                                        </p:attrNameLst>
                                      </p:cBhvr>
                                      <p:tavLst>
                                        <p:tav tm="0">
                                          <p:val>
                                            <p:fltVal val="0.5"/>
                                          </p:val>
                                        </p:tav>
                                        <p:tav tm="100000">
                                          <p:val>
                                            <p:strVal val="#ppt_x"/>
                                          </p:val>
                                        </p:tav>
                                      </p:tavLst>
                                    </p:anim>
                                    <p:anim calcmode="lin" valueType="num">
                                      <p:cBhvr>
                                        <p:cTn id="18" dur="500" fill="hold"/>
                                        <p:tgtEl>
                                          <p:spTgt spid="66565"/>
                                        </p:tgtEl>
                                        <p:attrNameLst>
                                          <p:attrName>ppt_y</p:attrName>
                                        </p:attrNameLst>
                                      </p:cBhvr>
                                      <p:tavLst>
                                        <p:tav tm="0">
                                          <p:val>
                                            <p:fltVal val="0.5"/>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3" presetClass="entr" presetSubtype="528" fill="hold" nodeType="clickEffect">
                                  <p:stCondLst>
                                    <p:cond delay="0"/>
                                  </p:stCondLst>
                                  <p:childTnLst>
                                    <p:set>
                                      <p:cBhvr>
                                        <p:cTn id="22" dur="1" fill="hold">
                                          <p:stCondLst>
                                            <p:cond delay="0"/>
                                          </p:stCondLst>
                                        </p:cTn>
                                        <p:tgtEl>
                                          <p:spTgt spid="66566"/>
                                        </p:tgtEl>
                                        <p:attrNameLst>
                                          <p:attrName>style.visibility</p:attrName>
                                        </p:attrNameLst>
                                      </p:cBhvr>
                                      <p:to>
                                        <p:strVal val="visible"/>
                                      </p:to>
                                    </p:set>
                                    <p:anim calcmode="lin" valueType="num">
                                      <p:cBhvr>
                                        <p:cTn id="23" dur="500" fill="hold"/>
                                        <p:tgtEl>
                                          <p:spTgt spid="66566"/>
                                        </p:tgtEl>
                                        <p:attrNameLst>
                                          <p:attrName>ppt_w</p:attrName>
                                        </p:attrNameLst>
                                      </p:cBhvr>
                                      <p:tavLst>
                                        <p:tav tm="0">
                                          <p:val>
                                            <p:fltVal val="0"/>
                                          </p:val>
                                        </p:tav>
                                        <p:tav tm="100000">
                                          <p:val>
                                            <p:strVal val="#ppt_w"/>
                                          </p:val>
                                        </p:tav>
                                      </p:tavLst>
                                    </p:anim>
                                    <p:anim calcmode="lin" valueType="num">
                                      <p:cBhvr>
                                        <p:cTn id="24" dur="500" fill="hold"/>
                                        <p:tgtEl>
                                          <p:spTgt spid="66566"/>
                                        </p:tgtEl>
                                        <p:attrNameLst>
                                          <p:attrName>ppt_h</p:attrName>
                                        </p:attrNameLst>
                                      </p:cBhvr>
                                      <p:tavLst>
                                        <p:tav tm="0">
                                          <p:val>
                                            <p:fltVal val="0"/>
                                          </p:val>
                                        </p:tav>
                                        <p:tav tm="100000">
                                          <p:val>
                                            <p:strVal val="#ppt_h"/>
                                          </p:val>
                                        </p:tav>
                                      </p:tavLst>
                                    </p:anim>
                                    <p:anim calcmode="lin" valueType="num">
                                      <p:cBhvr>
                                        <p:cTn id="25" dur="500" fill="hold"/>
                                        <p:tgtEl>
                                          <p:spTgt spid="66566"/>
                                        </p:tgtEl>
                                        <p:attrNameLst>
                                          <p:attrName>ppt_x</p:attrName>
                                        </p:attrNameLst>
                                      </p:cBhvr>
                                      <p:tavLst>
                                        <p:tav tm="0">
                                          <p:val>
                                            <p:fltVal val="0.5"/>
                                          </p:val>
                                        </p:tav>
                                        <p:tav tm="100000">
                                          <p:val>
                                            <p:strVal val="#ppt_x"/>
                                          </p:val>
                                        </p:tav>
                                      </p:tavLst>
                                    </p:anim>
                                    <p:anim calcmode="lin" valueType="num">
                                      <p:cBhvr>
                                        <p:cTn id="26" dur="500" fill="hold"/>
                                        <p:tgtEl>
                                          <p:spTgt spid="66566"/>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7" name="Text Box 3">
            <a:extLst>
              <a:ext uri="{FF2B5EF4-FFF2-40B4-BE49-F238E27FC236}">
                <a16:creationId xmlns:a16="http://schemas.microsoft.com/office/drawing/2014/main" id="{A7FDE1DD-14AF-431B-B3A1-E5CD824D3504}"/>
              </a:ext>
            </a:extLst>
          </p:cNvPr>
          <p:cNvSpPr txBox="1">
            <a:spLocks noChangeArrowheads="1"/>
          </p:cNvSpPr>
          <p:nvPr/>
        </p:nvSpPr>
        <p:spPr bwMode="auto">
          <a:xfrm>
            <a:off x="381000" y="603250"/>
            <a:ext cx="8458200" cy="449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600">
                <a:solidFill>
                  <a:srgbClr val="484876"/>
                </a:solidFill>
                <a:effectLst>
                  <a:outerShdw blurRad="38100" dist="38100" dir="2700000" algn="tl">
                    <a:srgbClr val="C0C0C0"/>
                  </a:outerShdw>
                </a:effectLst>
                <a:latin typeface="Arial Black" panose="020B0A04020102020204" pitchFamily="34" charset="0"/>
              </a:rPr>
              <a:t>FIBRA MUSCULAR QUE SE CONTRAE</a:t>
            </a:r>
            <a:endParaRPr lang="en-US" altLang="es-PR" sz="1800">
              <a:solidFill>
                <a:srgbClr val="484876"/>
              </a:solidFill>
              <a:effectLst>
                <a:outerShdw blurRad="38100" dist="38100" dir="2700000" algn="tl">
                  <a:srgbClr val="C0C0C0"/>
                </a:outerShdw>
              </a:effectLst>
              <a:latin typeface="Arial Black" panose="020B0A04020102020204" pitchFamily="34" charset="0"/>
            </a:endParaRPr>
          </a:p>
        </p:txBody>
      </p:sp>
      <p:pic>
        <p:nvPicPr>
          <p:cNvPr id="52228" name="Picture 4">
            <a:extLst>
              <a:ext uri="{FF2B5EF4-FFF2-40B4-BE49-F238E27FC236}">
                <a16:creationId xmlns:a16="http://schemas.microsoft.com/office/drawing/2014/main" id="{D353751F-0858-477C-943C-22E36B29901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b="24396"/>
          <a:stretch>
            <a:fillRect/>
          </a:stretch>
        </p:blipFill>
        <p:spPr bwMode="auto">
          <a:xfrm>
            <a:off x="2163763" y="1220788"/>
            <a:ext cx="5711825" cy="1589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29" name="Picture 5">
            <a:extLst>
              <a:ext uri="{FF2B5EF4-FFF2-40B4-BE49-F238E27FC236}">
                <a16:creationId xmlns:a16="http://schemas.microsoft.com/office/drawing/2014/main" id="{039FCAC7-5EBA-4FF9-BF56-6FC823CA608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b="20277"/>
          <a:stretch>
            <a:fillRect/>
          </a:stretch>
        </p:blipFill>
        <p:spPr bwMode="auto">
          <a:xfrm>
            <a:off x="1844675" y="3027363"/>
            <a:ext cx="5634038" cy="1423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230" name="Picture 6">
            <a:extLst>
              <a:ext uri="{FF2B5EF4-FFF2-40B4-BE49-F238E27FC236}">
                <a16:creationId xmlns:a16="http://schemas.microsoft.com/office/drawing/2014/main" id="{6506C54D-3AD7-49DD-9DB0-3FF36A48AF0A}"/>
              </a:ext>
            </a:extLst>
          </p:cNvPr>
          <p:cNvPicPr>
            <a:picLocks noChangeAspect="1" noChangeArrowheads="1"/>
          </p:cNvPicPr>
          <p:nvPr/>
        </p:nvPicPr>
        <p:blipFill>
          <a:blip r:embed="rId5">
            <a:extLst>
              <a:ext uri="{28A0092B-C50C-407E-A947-70E740481C1C}">
                <a14:useLocalDpi xmlns:a14="http://schemas.microsoft.com/office/drawing/2010/main" val="0"/>
              </a:ext>
            </a:extLst>
          </a:blip>
          <a:srcRect b="20743"/>
          <a:stretch>
            <a:fillRect/>
          </a:stretch>
        </p:blipFill>
        <p:spPr bwMode="auto">
          <a:xfrm>
            <a:off x="1393825" y="4700588"/>
            <a:ext cx="5635625" cy="165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10" name="Rectangle 7">
            <a:extLst>
              <a:ext uri="{FF2B5EF4-FFF2-40B4-BE49-F238E27FC236}">
                <a16:creationId xmlns:a16="http://schemas.microsoft.com/office/drawing/2014/main" id="{49C27C02-FFC0-4428-BEF1-196E4B3495DF}"/>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98311" name="Text Box 6">
            <a:extLst>
              <a:ext uri="{FF2B5EF4-FFF2-40B4-BE49-F238E27FC236}">
                <a16:creationId xmlns:a16="http://schemas.microsoft.com/office/drawing/2014/main" id="{B59380DC-95D9-4666-98C6-3A7D787E39D3}"/>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2227"/>
                                        </p:tgtEl>
                                        <p:attrNameLst>
                                          <p:attrName>style.visibility</p:attrName>
                                        </p:attrNameLst>
                                      </p:cBhvr>
                                      <p:to>
                                        <p:strVal val="visible"/>
                                      </p:to>
                                    </p:set>
                                    <p:animEffect transition="in" filter="wipe(left)">
                                      <p:cBhvr>
                                        <p:cTn id="7" dur="500"/>
                                        <p:tgtEl>
                                          <p:spTgt spid="5222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2228"/>
                                        </p:tgtEl>
                                        <p:attrNameLst>
                                          <p:attrName>style.visibility</p:attrName>
                                        </p:attrNameLst>
                                      </p:cBhvr>
                                      <p:to>
                                        <p:strVal val="visible"/>
                                      </p:to>
                                    </p:set>
                                    <p:anim calcmode="lin" valueType="num">
                                      <p:cBhvr>
                                        <p:cTn id="11" dur="500" fill="hold"/>
                                        <p:tgtEl>
                                          <p:spTgt spid="52228"/>
                                        </p:tgtEl>
                                        <p:attrNameLst>
                                          <p:attrName>ppt_w</p:attrName>
                                        </p:attrNameLst>
                                      </p:cBhvr>
                                      <p:tavLst>
                                        <p:tav tm="0">
                                          <p:val>
                                            <p:fltVal val="0"/>
                                          </p:val>
                                        </p:tav>
                                        <p:tav tm="100000">
                                          <p:val>
                                            <p:strVal val="#ppt_w"/>
                                          </p:val>
                                        </p:tav>
                                      </p:tavLst>
                                    </p:anim>
                                    <p:anim calcmode="lin" valueType="num">
                                      <p:cBhvr>
                                        <p:cTn id="12" dur="500" fill="hold"/>
                                        <p:tgtEl>
                                          <p:spTgt spid="52228"/>
                                        </p:tgtEl>
                                        <p:attrNameLst>
                                          <p:attrName>ppt_h</p:attrName>
                                        </p:attrNameLst>
                                      </p:cBhvr>
                                      <p:tavLst>
                                        <p:tav tm="0">
                                          <p:val>
                                            <p:fltVal val="0"/>
                                          </p:val>
                                        </p:tav>
                                        <p:tav tm="100000">
                                          <p:val>
                                            <p:strVal val="#ppt_h"/>
                                          </p:val>
                                        </p:tav>
                                      </p:tavLst>
                                    </p:anim>
                                    <p:anim calcmode="lin" valueType="num">
                                      <p:cBhvr>
                                        <p:cTn id="13" dur="500" fill="hold"/>
                                        <p:tgtEl>
                                          <p:spTgt spid="52228"/>
                                        </p:tgtEl>
                                        <p:attrNameLst>
                                          <p:attrName>ppt_x</p:attrName>
                                        </p:attrNameLst>
                                      </p:cBhvr>
                                      <p:tavLst>
                                        <p:tav tm="0">
                                          <p:val>
                                            <p:fltVal val="0.5"/>
                                          </p:val>
                                        </p:tav>
                                        <p:tav tm="100000">
                                          <p:val>
                                            <p:strVal val="#ppt_x"/>
                                          </p:val>
                                        </p:tav>
                                      </p:tavLst>
                                    </p:anim>
                                    <p:anim calcmode="lin" valueType="num">
                                      <p:cBhvr>
                                        <p:cTn id="14" dur="500" fill="hold"/>
                                        <p:tgtEl>
                                          <p:spTgt spid="52228"/>
                                        </p:tgtEl>
                                        <p:attrNameLst>
                                          <p:attrName>ppt_y</p:attrName>
                                        </p:attrNameLst>
                                      </p:cBhvr>
                                      <p:tavLst>
                                        <p:tav tm="0">
                                          <p:val>
                                            <p:fltVal val="0.5"/>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528" fill="hold" nodeType="clickEffect">
                                  <p:stCondLst>
                                    <p:cond delay="0"/>
                                  </p:stCondLst>
                                  <p:childTnLst>
                                    <p:set>
                                      <p:cBhvr>
                                        <p:cTn id="18" dur="1" fill="hold">
                                          <p:stCondLst>
                                            <p:cond delay="0"/>
                                          </p:stCondLst>
                                        </p:cTn>
                                        <p:tgtEl>
                                          <p:spTgt spid="52229"/>
                                        </p:tgtEl>
                                        <p:attrNameLst>
                                          <p:attrName>style.visibility</p:attrName>
                                        </p:attrNameLst>
                                      </p:cBhvr>
                                      <p:to>
                                        <p:strVal val="visible"/>
                                      </p:to>
                                    </p:set>
                                    <p:anim calcmode="lin" valueType="num">
                                      <p:cBhvr>
                                        <p:cTn id="19" dur="500" fill="hold"/>
                                        <p:tgtEl>
                                          <p:spTgt spid="52229"/>
                                        </p:tgtEl>
                                        <p:attrNameLst>
                                          <p:attrName>ppt_w</p:attrName>
                                        </p:attrNameLst>
                                      </p:cBhvr>
                                      <p:tavLst>
                                        <p:tav tm="0">
                                          <p:val>
                                            <p:fltVal val="0"/>
                                          </p:val>
                                        </p:tav>
                                        <p:tav tm="100000">
                                          <p:val>
                                            <p:strVal val="#ppt_w"/>
                                          </p:val>
                                        </p:tav>
                                      </p:tavLst>
                                    </p:anim>
                                    <p:anim calcmode="lin" valueType="num">
                                      <p:cBhvr>
                                        <p:cTn id="20" dur="500" fill="hold"/>
                                        <p:tgtEl>
                                          <p:spTgt spid="52229"/>
                                        </p:tgtEl>
                                        <p:attrNameLst>
                                          <p:attrName>ppt_h</p:attrName>
                                        </p:attrNameLst>
                                      </p:cBhvr>
                                      <p:tavLst>
                                        <p:tav tm="0">
                                          <p:val>
                                            <p:fltVal val="0"/>
                                          </p:val>
                                        </p:tav>
                                        <p:tav tm="100000">
                                          <p:val>
                                            <p:strVal val="#ppt_h"/>
                                          </p:val>
                                        </p:tav>
                                      </p:tavLst>
                                    </p:anim>
                                    <p:anim calcmode="lin" valueType="num">
                                      <p:cBhvr>
                                        <p:cTn id="21" dur="500" fill="hold"/>
                                        <p:tgtEl>
                                          <p:spTgt spid="52229"/>
                                        </p:tgtEl>
                                        <p:attrNameLst>
                                          <p:attrName>ppt_x</p:attrName>
                                        </p:attrNameLst>
                                      </p:cBhvr>
                                      <p:tavLst>
                                        <p:tav tm="0">
                                          <p:val>
                                            <p:fltVal val="0.5"/>
                                          </p:val>
                                        </p:tav>
                                        <p:tav tm="100000">
                                          <p:val>
                                            <p:strVal val="#ppt_x"/>
                                          </p:val>
                                        </p:tav>
                                      </p:tavLst>
                                    </p:anim>
                                    <p:anim calcmode="lin" valueType="num">
                                      <p:cBhvr>
                                        <p:cTn id="22" dur="500" fill="hold"/>
                                        <p:tgtEl>
                                          <p:spTgt spid="52229"/>
                                        </p:tgtEl>
                                        <p:attrNameLst>
                                          <p:attrName>ppt_y</p:attrName>
                                        </p:attrNameLst>
                                      </p:cBhvr>
                                      <p:tavLst>
                                        <p:tav tm="0">
                                          <p:val>
                                            <p:fltVal val="0.5"/>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3" presetClass="entr" presetSubtype="528" fill="hold" nodeType="clickEffect">
                                  <p:stCondLst>
                                    <p:cond delay="0"/>
                                  </p:stCondLst>
                                  <p:childTnLst>
                                    <p:set>
                                      <p:cBhvr>
                                        <p:cTn id="26" dur="1" fill="hold">
                                          <p:stCondLst>
                                            <p:cond delay="0"/>
                                          </p:stCondLst>
                                        </p:cTn>
                                        <p:tgtEl>
                                          <p:spTgt spid="52230"/>
                                        </p:tgtEl>
                                        <p:attrNameLst>
                                          <p:attrName>style.visibility</p:attrName>
                                        </p:attrNameLst>
                                      </p:cBhvr>
                                      <p:to>
                                        <p:strVal val="visible"/>
                                      </p:to>
                                    </p:set>
                                    <p:anim calcmode="lin" valueType="num">
                                      <p:cBhvr>
                                        <p:cTn id="27" dur="500" fill="hold"/>
                                        <p:tgtEl>
                                          <p:spTgt spid="52230"/>
                                        </p:tgtEl>
                                        <p:attrNameLst>
                                          <p:attrName>ppt_w</p:attrName>
                                        </p:attrNameLst>
                                      </p:cBhvr>
                                      <p:tavLst>
                                        <p:tav tm="0">
                                          <p:val>
                                            <p:fltVal val="0"/>
                                          </p:val>
                                        </p:tav>
                                        <p:tav tm="100000">
                                          <p:val>
                                            <p:strVal val="#ppt_w"/>
                                          </p:val>
                                        </p:tav>
                                      </p:tavLst>
                                    </p:anim>
                                    <p:anim calcmode="lin" valueType="num">
                                      <p:cBhvr>
                                        <p:cTn id="28" dur="500" fill="hold"/>
                                        <p:tgtEl>
                                          <p:spTgt spid="52230"/>
                                        </p:tgtEl>
                                        <p:attrNameLst>
                                          <p:attrName>ppt_h</p:attrName>
                                        </p:attrNameLst>
                                      </p:cBhvr>
                                      <p:tavLst>
                                        <p:tav tm="0">
                                          <p:val>
                                            <p:fltVal val="0"/>
                                          </p:val>
                                        </p:tav>
                                        <p:tav tm="100000">
                                          <p:val>
                                            <p:strVal val="#ppt_h"/>
                                          </p:val>
                                        </p:tav>
                                      </p:tavLst>
                                    </p:anim>
                                    <p:anim calcmode="lin" valueType="num">
                                      <p:cBhvr>
                                        <p:cTn id="29" dur="500" fill="hold"/>
                                        <p:tgtEl>
                                          <p:spTgt spid="52230"/>
                                        </p:tgtEl>
                                        <p:attrNameLst>
                                          <p:attrName>ppt_x</p:attrName>
                                        </p:attrNameLst>
                                      </p:cBhvr>
                                      <p:tavLst>
                                        <p:tav tm="0">
                                          <p:val>
                                            <p:fltVal val="0.5"/>
                                          </p:val>
                                        </p:tav>
                                        <p:tav tm="100000">
                                          <p:val>
                                            <p:strVal val="#ppt_x"/>
                                          </p:val>
                                        </p:tav>
                                      </p:tavLst>
                                    </p:anim>
                                    <p:anim calcmode="lin" valueType="num">
                                      <p:cBhvr>
                                        <p:cTn id="30" dur="500" fill="hold"/>
                                        <p:tgtEl>
                                          <p:spTgt spid="5223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utoUpdateAnimBg="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7" name="Text Box 3">
            <a:extLst>
              <a:ext uri="{FF2B5EF4-FFF2-40B4-BE49-F238E27FC236}">
                <a16:creationId xmlns:a16="http://schemas.microsoft.com/office/drawing/2014/main" id="{B8FFB641-A86C-475A-B1AA-5B82A4A53E01}"/>
              </a:ext>
            </a:extLst>
          </p:cNvPr>
          <p:cNvSpPr txBox="1">
            <a:spLocks noChangeArrowheads="1"/>
          </p:cNvSpPr>
          <p:nvPr/>
        </p:nvSpPr>
        <p:spPr bwMode="auto">
          <a:xfrm>
            <a:off x="395288" y="658813"/>
            <a:ext cx="84582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200">
                <a:solidFill>
                  <a:srgbClr val="484876"/>
                </a:solidFill>
                <a:effectLst>
                  <a:outerShdw blurRad="38100" dist="38100" dir="2700000" algn="tl">
                    <a:srgbClr val="C0C0C0"/>
                  </a:outerShdw>
                </a:effectLst>
                <a:latin typeface="Arial Black" panose="020B0A04020102020204" pitchFamily="34" charset="0"/>
              </a:rPr>
              <a:t>FIBRA MUSCULAR QUE SE CONTRAE</a:t>
            </a:r>
            <a:endParaRPr lang="en-US" altLang="es-PR" sz="1600">
              <a:solidFill>
                <a:srgbClr val="484876"/>
              </a:solidFill>
              <a:effectLst>
                <a:outerShdw blurRad="38100" dist="38100" dir="2700000" algn="tl">
                  <a:srgbClr val="C0C0C0"/>
                </a:outerShdw>
              </a:effectLst>
              <a:latin typeface="Arial Black" panose="020B0A04020102020204" pitchFamily="34" charset="0"/>
            </a:endParaRPr>
          </a:p>
        </p:txBody>
      </p:sp>
      <p:grpSp>
        <p:nvGrpSpPr>
          <p:cNvPr id="100355" name="Group 10">
            <a:extLst>
              <a:ext uri="{FF2B5EF4-FFF2-40B4-BE49-F238E27FC236}">
                <a16:creationId xmlns:a16="http://schemas.microsoft.com/office/drawing/2014/main" id="{370F26C9-6FCB-47EB-AF06-D7A20FD4C71F}"/>
              </a:ext>
            </a:extLst>
          </p:cNvPr>
          <p:cNvGrpSpPr>
            <a:grpSpLocks noChangeAspect="1"/>
          </p:cNvGrpSpPr>
          <p:nvPr/>
        </p:nvGrpSpPr>
        <p:grpSpPr bwMode="auto">
          <a:xfrm>
            <a:off x="1397000" y="1066800"/>
            <a:ext cx="5819775" cy="5541963"/>
            <a:chOff x="880" y="771"/>
            <a:chExt cx="3454" cy="3289"/>
          </a:xfrm>
        </p:grpSpPr>
        <p:sp>
          <p:nvSpPr>
            <p:cNvPr id="100357" name="AutoShape 9">
              <a:extLst>
                <a:ext uri="{FF2B5EF4-FFF2-40B4-BE49-F238E27FC236}">
                  <a16:creationId xmlns:a16="http://schemas.microsoft.com/office/drawing/2014/main" id="{4F02AFCC-348B-4EFB-A978-7C1AFA97C21D}"/>
                </a:ext>
              </a:extLst>
            </p:cNvPr>
            <p:cNvSpPr>
              <a:spLocks noChangeAspect="1" noChangeArrowheads="1" noTextEdit="1"/>
            </p:cNvSpPr>
            <p:nvPr/>
          </p:nvSpPr>
          <p:spPr bwMode="auto">
            <a:xfrm>
              <a:off x="880" y="771"/>
              <a:ext cx="3454" cy="3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00358" name="Group 211">
              <a:extLst>
                <a:ext uri="{FF2B5EF4-FFF2-40B4-BE49-F238E27FC236}">
                  <a16:creationId xmlns:a16="http://schemas.microsoft.com/office/drawing/2014/main" id="{3184E5C6-446A-458A-85DB-520C92819B45}"/>
                </a:ext>
              </a:extLst>
            </p:cNvPr>
            <p:cNvGrpSpPr>
              <a:grpSpLocks/>
            </p:cNvGrpSpPr>
            <p:nvPr/>
          </p:nvGrpSpPr>
          <p:grpSpPr bwMode="auto">
            <a:xfrm>
              <a:off x="2016" y="940"/>
              <a:ext cx="1738" cy="385"/>
              <a:chOff x="2016" y="940"/>
              <a:chExt cx="1738" cy="385"/>
            </a:xfrm>
          </p:grpSpPr>
          <p:sp>
            <p:nvSpPr>
              <p:cNvPr id="101683" name="Freeform 11">
                <a:extLst>
                  <a:ext uri="{FF2B5EF4-FFF2-40B4-BE49-F238E27FC236}">
                    <a16:creationId xmlns:a16="http://schemas.microsoft.com/office/drawing/2014/main" id="{8D230821-2585-4A4D-81F4-8417663A5ED3}"/>
                  </a:ext>
                </a:extLst>
              </p:cNvPr>
              <p:cNvSpPr>
                <a:spLocks/>
              </p:cNvSpPr>
              <p:nvPr/>
            </p:nvSpPr>
            <p:spPr bwMode="auto">
              <a:xfrm>
                <a:off x="3300" y="940"/>
                <a:ext cx="454" cy="266"/>
              </a:xfrm>
              <a:custGeom>
                <a:avLst/>
                <a:gdLst>
                  <a:gd name="T0" fmla="*/ 0 w 2267"/>
                  <a:gd name="T1" fmla="*/ 53 h 1328"/>
                  <a:gd name="T2" fmla="*/ 9 w 2267"/>
                  <a:gd name="T3" fmla="*/ 48 h 1328"/>
                  <a:gd name="T4" fmla="*/ 18 w 2267"/>
                  <a:gd name="T5" fmla="*/ 42 h 1328"/>
                  <a:gd name="T6" fmla="*/ 26 w 2267"/>
                  <a:gd name="T7" fmla="*/ 36 h 1328"/>
                  <a:gd name="T8" fmla="*/ 34 w 2267"/>
                  <a:gd name="T9" fmla="*/ 30 h 1328"/>
                  <a:gd name="T10" fmla="*/ 42 w 2267"/>
                  <a:gd name="T11" fmla="*/ 24 h 1328"/>
                  <a:gd name="T12" fmla="*/ 50 w 2267"/>
                  <a:gd name="T13" fmla="*/ 18 h 1328"/>
                  <a:gd name="T14" fmla="*/ 59 w 2267"/>
                  <a:gd name="T15" fmla="*/ 12 h 1328"/>
                  <a:gd name="T16" fmla="*/ 68 w 2267"/>
                  <a:gd name="T17" fmla="*/ 7 h 1328"/>
                  <a:gd name="T18" fmla="*/ 79 w 2267"/>
                  <a:gd name="T19" fmla="*/ 3 h 1328"/>
                  <a:gd name="T20" fmla="*/ 91 w 2267"/>
                  <a:gd name="T21" fmla="*/ 0 h 13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7"/>
                  <a:gd name="T34" fmla="*/ 0 h 1328"/>
                  <a:gd name="T35" fmla="*/ 2267 w 2267"/>
                  <a:gd name="T36" fmla="*/ 1328 h 13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7" h="1328">
                    <a:moveTo>
                      <a:pt x="0" y="1328"/>
                    </a:moveTo>
                    <a:lnTo>
                      <a:pt x="229" y="1200"/>
                    </a:lnTo>
                    <a:lnTo>
                      <a:pt x="440" y="1058"/>
                    </a:lnTo>
                    <a:lnTo>
                      <a:pt x="639" y="910"/>
                    </a:lnTo>
                    <a:lnTo>
                      <a:pt x="839" y="755"/>
                    </a:lnTo>
                    <a:lnTo>
                      <a:pt x="1038" y="598"/>
                    </a:lnTo>
                    <a:lnTo>
                      <a:pt x="1245" y="449"/>
                    </a:lnTo>
                    <a:lnTo>
                      <a:pt x="1466" y="307"/>
                    </a:lnTo>
                    <a:lnTo>
                      <a:pt x="1706" y="183"/>
                    </a:lnTo>
                    <a:lnTo>
                      <a:pt x="1972" y="79"/>
                    </a:lnTo>
                    <a:lnTo>
                      <a:pt x="226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4" name="Freeform 12">
                <a:extLst>
                  <a:ext uri="{FF2B5EF4-FFF2-40B4-BE49-F238E27FC236}">
                    <a16:creationId xmlns:a16="http://schemas.microsoft.com/office/drawing/2014/main" id="{F855AAF5-CAF2-4B36-B0A1-A5F01AD00A68}"/>
                  </a:ext>
                </a:extLst>
              </p:cNvPr>
              <p:cNvSpPr>
                <a:spLocks/>
              </p:cNvSpPr>
              <p:nvPr/>
            </p:nvSpPr>
            <p:spPr bwMode="auto">
              <a:xfrm>
                <a:off x="2037" y="1184"/>
                <a:ext cx="333" cy="141"/>
              </a:xfrm>
              <a:custGeom>
                <a:avLst/>
                <a:gdLst>
                  <a:gd name="T0" fmla="*/ 0 w 1669"/>
                  <a:gd name="T1" fmla="*/ 28 h 702"/>
                  <a:gd name="T2" fmla="*/ 3 w 1669"/>
                  <a:gd name="T3" fmla="*/ 28 h 702"/>
                  <a:gd name="T4" fmla="*/ 7 w 1669"/>
                  <a:gd name="T5" fmla="*/ 26 h 702"/>
                  <a:gd name="T6" fmla="*/ 11 w 1669"/>
                  <a:gd name="T7" fmla="*/ 25 h 702"/>
                  <a:gd name="T8" fmla="*/ 16 w 1669"/>
                  <a:gd name="T9" fmla="*/ 24 h 702"/>
                  <a:gd name="T10" fmla="*/ 21 w 1669"/>
                  <a:gd name="T11" fmla="*/ 22 h 702"/>
                  <a:gd name="T12" fmla="*/ 26 w 1669"/>
                  <a:gd name="T13" fmla="*/ 21 h 702"/>
                  <a:gd name="T14" fmla="*/ 31 w 1669"/>
                  <a:gd name="T15" fmla="*/ 19 h 702"/>
                  <a:gd name="T16" fmla="*/ 36 w 1669"/>
                  <a:gd name="T17" fmla="*/ 17 h 702"/>
                  <a:gd name="T18" fmla="*/ 42 w 1669"/>
                  <a:gd name="T19" fmla="*/ 15 h 702"/>
                  <a:gd name="T20" fmla="*/ 46 w 1669"/>
                  <a:gd name="T21" fmla="*/ 13 h 702"/>
                  <a:gd name="T22" fmla="*/ 49 w 1669"/>
                  <a:gd name="T23" fmla="*/ 11 h 702"/>
                  <a:gd name="T24" fmla="*/ 51 w 1669"/>
                  <a:gd name="T25" fmla="*/ 10 h 702"/>
                  <a:gd name="T26" fmla="*/ 53 w 1669"/>
                  <a:gd name="T27" fmla="*/ 9 h 702"/>
                  <a:gd name="T28" fmla="*/ 55 w 1669"/>
                  <a:gd name="T29" fmla="*/ 8 h 702"/>
                  <a:gd name="T30" fmla="*/ 57 w 1669"/>
                  <a:gd name="T31" fmla="*/ 7 h 702"/>
                  <a:gd name="T32" fmla="*/ 59 w 1669"/>
                  <a:gd name="T33" fmla="*/ 6 h 702"/>
                  <a:gd name="T34" fmla="*/ 61 w 1669"/>
                  <a:gd name="T35" fmla="*/ 4 h 702"/>
                  <a:gd name="T36" fmla="*/ 63 w 1669"/>
                  <a:gd name="T37" fmla="*/ 3 h 702"/>
                  <a:gd name="T38" fmla="*/ 64 w 1669"/>
                  <a:gd name="T39" fmla="*/ 2 h 702"/>
                  <a:gd name="T40" fmla="*/ 66 w 1669"/>
                  <a:gd name="T41" fmla="*/ 0 h 7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9"/>
                  <a:gd name="T64" fmla="*/ 0 h 702"/>
                  <a:gd name="T65" fmla="*/ 1669 w 1669"/>
                  <a:gd name="T66" fmla="*/ 702 h 7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9" h="702">
                    <a:moveTo>
                      <a:pt x="0" y="702"/>
                    </a:moveTo>
                    <a:lnTo>
                      <a:pt x="75" y="681"/>
                    </a:lnTo>
                    <a:lnTo>
                      <a:pt x="165" y="652"/>
                    </a:lnTo>
                    <a:lnTo>
                      <a:pt x="270" y="627"/>
                    </a:lnTo>
                    <a:lnTo>
                      <a:pt x="390" y="594"/>
                    </a:lnTo>
                    <a:lnTo>
                      <a:pt x="514" y="560"/>
                    </a:lnTo>
                    <a:lnTo>
                      <a:pt x="644" y="524"/>
                    </a:lnTo>
                    <a:lnTo>
                      <a:pt x="776" y="477"/>
                    </a:lnTo>
                    <a:lnTo>
                      <a:pt x="909" y="432"/>
                    </a:lnTo>
                    <a:lnTo>
                      <a:pt x="1042" y="378"/>
                    </a:lnTo>
                    <a:lnTo>
                      <a:pt x="1166" y="320"/>
                    </a:lnTo>
                    <a:lnTo>
                      <a:pt x="1229" y="286"/>
                    </a:lnTo>
                    <a:lnTo>
                      <a:pt x="1287" y="257"/>
                    </a:lnTo>
                    <a:lnTo>
                      <a:pt x="1341" y="225"/>
                    </a:lnTo>
                    <a:lnTo>
                      <a:pt x="1391" y="196"/>
                    </a:lnTo>
                    <a:lnTo>
                      <a:pt x="1436" y="166"/>
                    </a:lnTo>
                    <a:lnTo>
                      <a:pt x="1482" y="137"/>
                    </a:lnTo>
                    <a:lnTo>
                      <a:pt x="1528" y="104"/>
                    </a:lnTo>
                    <a:lnTo>
                      <a:pt x="1573" y="70"/>
                    </a:lnTo>
                    <a:lnTo>
                      <a:pt x="1618" y="38"/>
                    </a:lnTo>
                    <a:lnTo>
                      <a:pt x="166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5" name="Freeform 13">
                <a:extLst>
                  <a:ext uri="{FF2B5EF4-FFF2-40B4-BE49-F238E27FC236}">
                    <a16:creationId xmlns:a16="http://schemas.microsoft.com/office/drawing/2014/main" id="{CD617698-6D62-4DAF-92E1-F85F9D7C0934}"/>
                  </a:ext>
                </a:extLst>
              </p:cNvPr>
              <p:cNvSpPr>
                <a:spLocks/>
              </p:cNvSpPr>
              <p:nvPr/>
            </p:nvSpPr>
            <p:spPr bwMode="auto">
              <a:xfrm>
                <a:off x="2375" y="987"/>
                <a:ext cx="294" cy="193"/>
              </a:xfrm>
              <a:custGeom>
                <a:avLst/>
                <a:gdLst>
                  <a:gd name="T0" fmla="*/ 0 w 1469"/>
                  <a:gd name="T1" fmla="*/ 39 h 967"/>
                  <a:gd name="T2" fmla="*/ 2 w 1469"/>
                  <a:gd name="T3" fmla="*/ 37 h 967"/>
                  <a:gd name="T4" fmla="*/ 5 w 1469"/>
                  <a:gd name="T5" fmla="*/ 35 h 967"/>
                  <a:gd name="T6" fmla="*/ 7 w 1469"/>
                  <a:gd name="T7" fmla="*/ 33 h 967"/>
                  <a:gd name="T8" fmla="*/ 10 w 1469"/>
                  <a:gd name="T9" fmla="*/ 31 h 967"/>
                  <a:gd name="T10" fmla="*/ 13 w 1469"/>
                  <a:gd name="T11" fmla="*/ 28 h 967"/>
                  <a:gd name="T12" fmla="*/ 16 w 1469"/>
                  <a:gd name="T13" fmla="*/ 26 h 967"/>
                  <a:gd name="T14" fmla="*/ 19 w 1469"/>
                  <a:gd name="T15" fmla="*/ 23 h 967"/>
                  <a:gd name="T16" fmla="*/ 23 w 1469"/>
                  <a:gd name="T17" fmla="*/ 20 h 967"/>
                  <a:gd name="T18" fmla="*/ 27 w 1469"/>
                  <a:gd name="T19" fmla="*/ 17 h 967"/>
                  <a:gd name="T20" fmla="*/ 31 w 1469"/>
                  <a:gd name="T21" fmla="*/ 14 h 967"/>
                  <a:gd name="T22" fmla="*/ 34 w 1469"/>
                  <a:gd name="T23" fmla="*/ 12 h 967"/>
                  <a:gd name="T24" fmla="*/ 36 w 1469"/>
                  <a:gd name="T25" fmla="*/ 11 h 967"/>
                  <a:gd name="T26" fmla="*/ 39 w 1469"/>
                  <a:gd name="T27" fmla="*/ 9 h 967"/>
                  <a:gd name="T28" fmla="*/ 41 w 1469"/>
                  <a:gd name="T29" fmla="*/ 7 h 967"/>
                  <a:gd name="T30" fmla="*/ 44 w 1469"/>
                  <a:gd name="T31" fmla="*/ 6 h 967"/>
                  <a:gd name="T32" fmla="*/ 47 w 1469"/>
                  <a:gd name="T33" fmla="*/ 5 h 967"/>
                  <a:gd name="T34" fmla="*/ 50 w 1469"/>
                  <a:gd name="T35" fmla="*/ 3 h 967"/>
                  <a:gd name="T36" fmla="*/ 53 w 1469"/>
                  <a:gd name="T37" fmla="*/ 2 h 967"/>
                  <a:gd name="T38" fmla="*/ 56 w 1469"/>
                  <a:gd name="T39" fmla="*/ 1 h 967"/>
                  <a:gd name="T40" fmla="*/ 59 w 1469"/>
                  <a:gd name="T41" fmla="*/ 0 h 96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9"/>
                  <a:gd name="T64" fmla="*/ 0 h 967"/>
                  <a:gd name="T65" fmla="*/ 1469 w 1469"/>
                  <a:gd name="T66" fmla="*/ 967 h 96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9" h="967">
                    <a:moveTo>
                      <a:pt x="0" y="967"/>
                    </a:moveTo>
                    <a:lnTo>
                      <a:pt x="58" y="921"/>
                    </a:lnTo>
                    <a:lnTo>
                      <a:pt x="115" y="875"/>
                    </a:lnTo>
                    <a:lnTo>
                      <a:pt x="178" y="825"/>
                    </a:lnTo>
                    <a:lnTo>
                      <a:pt x="241" y="771"/>
                    </a:lnTo>
                    <a:lnTo>
                      <a:pt x="315" y="713"/>
                    </a:lnTo>
                    <a:lnTo>
                      <a:pt x="389" y="652"/>
                    </a:lnTo>
                    <a:lnTo>
                      <a:pt x="473" y="585"/>
                    </a:lnTo>
                    <a:lnTo>
                      <a:pt x="569" y="510"/>
                    </a:lnTo>
                    <a:lnTo>
                      <a:pt x="668" y="432"/>
                    </a:lnTo>
                    <a:lnTo>
                      <a:pt x="776" y="349"/>
                    </a:lnTo>
                    <a:lnTo>
                      <a:pt x="839" y="306"/>
                    </a:lnTo>
                    <a:lnTo>
                      <a:pt x="896" y="265"/>
                    </a:lnTo>
                    <a:lnTo>
                      <a:pt x="963" y="228"/>
                    </a:lnTo>
                    <a:lnTo>
                      <a:pt x="1028" y="187"/>
                    </a:lnTo>
                    <a:lnTo>
                      <a:pt x="1100" y="153"/>
                    </a:lnTo>
                    <a:lnTo>
                      <a:pt x="1170" y="120"/>
                    </a:lnTo>
                    <a:lnTo>
                      <a:pt x="1241" y="86"/>
                    </a:lnTo>
                    <a:lnTo>
                      <a:pt x="1316" y="58"/>
                    </a:lnTo>
                    <a:lnTo>
                      <a:pt x="1394" y="29"/>
                    </a:lnTo>
                    <a:lnTo>
                      <a:pt x="146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6" name="Freeform 14">
                <a:extLst>
                  <a:ext uri="{FF2B5EF4-FFF2-40B4-BE49-F238E27FC236}">
                    <a16:creationId xmlns:a16="http://schemas.microsoft.com/office/drawing/2014/main" id="{79FA0370-DF1F-4B56-AD3D-994E70B8462B}"/>
                  </a:ext>
                </a:extLst>
              </p:cNvPr>
              <p:cNvSpPr>
                <a:spLocks/>
              </p:cNvSpPr>
              <p:nvPr/>
            </p:nvSpPr>
            <p:spPr bwMode="auto">
              <a:xfrm>
                <a:off x="3153" y="10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6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6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7" name="Freeform 15">
                <a:extLst>
                  <a:ext uri="{FF2B5EF4-FFF2-40B4-BE49-F238E27FC236}">
                    <a16:creationId xmlns:a16="http://schemas.microsoft.com/office/drawing/2014/main" id="{9DE880D0-2CAA-42FE-8DD6-13813B9E88B6}"/>
                  </a:ext>
                </a:extLst>
              </p:cNvPr>
              <p:cNvSpPr>
                <a:spLocks/>
              </p:cNvSpPr>
              <p:nvPr/>
            </p:nvSpPr>
            <p:spPr bwMode="auto">
              <a:xfrm>
                <a:off x="3153" y="10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6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6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8" name="Freeform 16">
                <a:extLst>
                  <a:ext uri="{FF2B5EF4-FFF2-40B4-BE49-F238E27FC236}">
                    <a16:creationId xmlns:a16="http://schemas.microsoft.com/office/drawing/2014/main" id="{8D351A82-12F5-4CD8-9817-0BDA08761A4D}"/>
                  </a:ext>
                </a:extLst>
              </p:cNvPr>
              <p:cNvSpPr>
                <a:spLocks/>
              </p:cNvSpPr>
              <p:nvPr/>
            </p:nvSpPr>
            <p:spPr bwMode="auto">
              <a:xfrm>
                <a:off x="3153" y="10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6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6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6" y="564"/>
                    </a:lnTo>
                    <a:lnTo>
                      <a:pt x="418" y="547"/>
                    </a:lnTo>
                    <a:lnTo>
                      <a:pt x="456" y="522"/>
                    </a:lnTo>
                    <a:lnTo>
                      <a:pt x="489" y="493"/>
                    </a:lnTo>
                    <a:lnTo>
                      <a:pt x="518" y="461"/>
                    </a:lnTo>
                    <a:lnTo>
                      <a:pt x="543" y="423"/>
                    </a:lnTo>
                    <a:lnTo>
                      <a:pt x="560" y="382"/>
                    </a:lnTo>
                    <a:lnTo>
                      <a:pt x="572" y="335"/>
                    </a:lnTo>
                    <a:lnTo>
                      <a:pt x="576" y="290"/>
                    </a:lnTo>
                    <a:lnTo>
                      <a:pt x="572" y="245"/>
                    </a:lnTo>
                    <a:lnTo>
                      <a:pt x="560" y="198"/>
                    </a:lnTo>
                    <a:lnTo>
                      <a:pt x="543" y="157"/>
                    </a:lnTo>
                    <a:lnTo>
                      <a:pt x="518" y="120"/>
                    </a:lnTo>
                    <a:lnTo>
                      <a:pt x="489" y="86"/>
                    </a:lnTo>
                    <a:lnTo>
                      <a:pt x="456" y="58"/>
                    </a:lnTo>
                    <a:lnTo>
                      <a:pt x="418" y="32"/>
                    </a:lnTo>
                    <a:lnTo>
                      <a:pt x="376" y="16"/>
                    </a:lnTo>
                    <a:lnTo>
                      <a:pt x="331" y="4"/>
                    </a:lnTo>
                    <a:lnTo>
                      <a:pt x="286" y="0"/>
                    </a:lnTo>
                    <a:lnTo>
                      <a:pt x="240" y="4"/>
                    </a:lnTo>
                    <a:lnTo>
                      <a:pt x="194" y="16"/>
                    </a:lnTo>
                    <a:lnTo>
                      <a:pt x="153" y="32"/>
                    </a:lnTo>
                    <a:lnTo>
                      <a:pt x="115" y="58"/>
                    </a:lnTo>
                    <a:lnTo>
                      <a:pt x="82" y="86"/>
                    </a:lnTo>
                    <a:lnTo>
                      <a:pt x="54" y="120"/>
                    </a:lnTo>
                    <a:lnTo>
                      <a:pt x="28" y="157"/>
                    </a:lnTo>
                    <a:lnTo>
                      <a:pt x="11" y="198"/>
                    </a:lnTo>
                    <a:lnTo>
                      <a:pt x="3" y="245"/>
                    </a:lnTo>
                    <a:lnTo>
                      <a:pt x="0" y="290"/>
                    </a:lnTo>
                    <a:lnTo>
                      <a:pt x="3" y="335"/>
                    </a:lnTo>
                    <a:lnTo>
                      <a:pt x="11" y="382"/>
                    </a:lnTo>
                    <a:lnTo>
                      <a:pt x="28" y="423"/>
                    </a:lnTo>
                    <a:lnTo>
                      <a:pt x="54" y="461"/>
                    </a:lnTo>
                    <a:lnTo>
                      <a:pt x="82" y="493"/>
                    </a:lnTo>
                    <a:lnTo>
                      <a:pt x="115" y="522"/>
                    </a:lnTo>
                    <a:lnTo>
                      <a:pt x="153" y="547"/>
                    </a:lnTo>
                    <a:lnTo>
                      <a:pt x="194" y="564"/>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9" name="Freeform 17">
                <a:extLst>
                  <a:ext uri="{FF2B5EF4-FFF2-40B4-BE49-F238E27FC236}">
                    <a16:creationId xmlns:a16="http://schemas.microsoft.com/office/drawing/2014/main" id="{6840C9E9-0DB0-4F11-9AC5-412359BDCD00}"/>
                  </a:ext>
                </a:extLst>
              </p:cNvPr>
              <p:cNvSpPr>
                <a:spLocks/>
              </p:cNvSpPr>
              <p:nvPr/>
            </p:nvSpPr>
            <p:spPr bwMode="auto">
              <a:xfrm>
                <a:off x="3168" y="1017"/>
                <a:ext cx="61" cy="61"/>
              </a:xfrm>
              <a:custGeom>
                <a:avLst/>
                <a:gdLst>
                  <a:gd name="T0" fmla="*/ 6 w 303"/>
                  <a:gd name="T1" fmla="*/ 12 h 307"/>
                  <a:gd name="T2" fmla="*/ 7 w 303"/>
                  <a:gd name="T3" fmla="*/ 12 h 307"/>
                  <a:gd name="T4" fmla="*/ 8 w 303"/>
                  <a:gd name="T5" fmla="*/ 12 h 307"/>
                  <a:gd name="T6" fmla="*/ 9 w 303"/>
                  <a:gd name="T7" fmla="*/ 12 h 307"/>
                  <a:gd name="T8" fmla="*/ 10 w 303"/>
                  <a:gd name="T9" fmla="*/ 11 h 307"/>
                  <a:gd name="T10" fmla="*/ 11 w 303"/>
                  <a:gd name="T11" fmla="*/ 10 h 307"/>
                  <a:gd name="T12" fmla="*/ 11 w 303"/>
                  <a:gd name="T13" fmla="*/ 10 h 307"/>
                  <a:gd name="T14" fmla="*/ 12 w 303"/>
                  <a:gd name="T15" fmla="*/ 9 h 307"/>
                  <a:gd name="T16" fmla="*/ 12 w 303"/>
                  <a:gd name="T17" fmla="*/ 8 h 307"/>
                  <a:gd name="T18" fmla="*/ 12 w 303"/>
                  <a:gd name="T19" fmla="*/ 7 h 307"/>
                  <a:gd name="T20" fmla="*/ 12 w 303"/>
                  <a:gd name="T21" fmla="*/ 6 h 307"/>
                  <a:gd name="T22" fmla="*/ 12 w 303"/>
                  <a:gd name="T23" fmla="*/ 5 h 307"/>
                  <a:gd name="T24" fmla="*/ 12 w 303"/>
                  <a:gd name="T25" fmla="*/ 4 h 307"/>
                  <a:gd name="T26" fmla="*/ 12 w 303"/>
                  <a:gd name="T27" fmla="*/ 3 h 307"/>
                  <a:gd name="T28" fmla="*/ 11 w 303"/>
                  <a:gd name="T29" fmla="*/ 2 h 307"/>
                  <a:gd name="T30" fmla="*/ 11 w 303"/>
                  <a:gd name="T31" fmla="*/ 2 h 307"/>
                  <a:gd name="T32" fmla="*/ 10 w 303"/>
                  <a:gd name="T33" fmla="*/ 1 h 307"/>
                  <a:gd name="T34" fmla="*/ 9 w 303"/>
                  <a:gd name="T35" fmla="*/ 1 h 307"/>
                  <a:gd name="T36" fmla="*/ 8 w 303"/>
                  <a:gd name="T37" fmla="*/ 0 h 307"/>
                  <a:gd name="T38" fmla="*/ 7 w 303"/>
                  <a:gd name="T39" fmla="*/ 0 h 307"/>
                  <a:gd name="T40" fmla="*/ 6 w 303"/>
                  <a:gd name="T41" fmla="*/ 0 h 307"/>
                  <a:gd name="T42" fmla="*/ 5 w 303"/>
                  <a:gd name="T43" fmla="*/ 0 h 307"/>
                  <a:gd name="T44" fmla="*/ 4 w 303"/>
                  <a:gd name="T45" fmla="*/ 0 h 307"/>
                  <a:gd name="T46" fmla="*/ 3 w 303"/>
                  <a:gd name="T47" fmla="*/ 1 h 307"/>
                  <a:gd name="T48" fmla="*/ 2 w 303"/>
                  <a:gd name="T49" fmla="*/ 1 h 307"/>
                  <a:gd name="T50" fmla="*/ 2 w 303"/>
                  <a:gd name="T51" fmla="*/ 2 h 307"/>
                  <a:gd name="T52" fmla="*/ 1 w 303"/>
                  <a:gd name="T53" fmla="*/ 2 h 307"/>
                  <a:gd name="T54" fmla="*/ 1 w 303"/>
                  <a:gd name="T55" fmla="*/ 3 h 307"/>
                  <a:gd name="T56" fmla="*/ 0 w 303"/>
                  <a:gd name="T57" fmla="*/ 4 h 307"/>
                  <a:gd name="T58" fmla="*/ 0 w 303"/>
                  <a:gd name="T59" fmla="*/ 5 h 307"/>
                  <a:gd name="T60" fmla="*/ 0 w 303"/>
                  <a:gd name="T61" fmla="*/ 6 h 307"/>
                  <a:gd name="T62" fmla="*/ 0 w 303"/>
                  <a:gd name="T63" fmla="*/ 7 h 307"/>
                  <a:gd name="T64" fmla="*/ 0 w 303"/>
                  <a:gd name="T65" fmla="*/ 8 h 307"/>
                  <a:gd name="T66" fmla="*/ 1 w 303"/>
                  <a:gd name="T67" fmla="*/ 9 h 307"/>
                  <a:gd name="T68" fmla="*/ 1 w 303"/>
                  <a:gd name="T69" fmla="*/ 10 h 307"/>
                  <a:gd name="T70" fmla="*/ 2 w 303"/>
                  <a:gd name="T71" fmla="*/ 10 h 307"/>
                  <a:gd name="T72" fmla="*/ 2 w 303"/>
                  <a:gd name="T73" fmla="*/ 11 h 307"/>
                  <a:gd name="T74" fmla="*/ 3 w 303"/>
                  <a:gd name="T75" fmla="*/ 12 h 307"/>
                  <a:gd name="T76" fmla="*/ 4 w 303"/>
                  <a:gd name="T77" fmla="*/ 12 h 307"/>
                  <a:gd name="T78" fmla="*/ 5 w 303"/>
                  <a:gd name="T79" fmla="*/ 12 h 307"/>
                  <a:gd name="T80" fmla="*/ 6 w 303"/>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4" y="307"/>
                    </a:moveTo>
                    <a:lnTo>
                      <a:pt x="178" y="303"/>
                    </a:lnTo>
                    <a:lnTo>
                      <a:pt x="199" y="299"/>
                    </a:lnTo>
                    <a:lnTo>
                      <a:pt x="224" y="290"/>
                    </a:lnTo>
                    <a:lnTo>
                      <a:pt x="241" y="278"/>
                    </a:lnTo>
                    <a:lnTo>
                      <a:pt x="262" y="261"/>
                    </a:lnTo>
                    <a:lnTo>
                      <a:pt x="273" y="245"/>
                    </a:lnTo>
                    <a:lnTo>
                      <a:pt x="286" y="224"/>
                    </a:lnTo>
                    <a:lnTo>
                      <a:pt x="298" y="204"/>
                    </a:lnTo>
                    <a:lnTo>
                      <a:pt x="303" y="179"/>
                    </a:lnTo>
                    <a:lnTo>
                      <a:pt x="303" y="153"/>
                    </a:lnTo>
                    <a:lnTo>
                      <a:pt x="303" y="128"/>
                    </a:lnTo>
                    <a:lnTo>
                      <a:pt x="298" y="103"/>
                    </a:lnTo>
                    <a:lnTo>
                      <a:pt x="286" y="83"/>
                    </a:lnTo>
                    <a:lnTo>
                      <a:pt x="273" y="62"/>
                    </a:lnTo>
                    <a:lnTo>
                      <a:pt x="262" y="45"/>
                    </a:lnTo>
                    <a:lnTo>
                      <a:pt x="241" y="29"/>
                    </a:lnTo>
                    <a:lnTo>
                      <a:pt x="224" y="17"/>
                    </a:lnTo>
                    <a:lnTo>
                      <a:pt x="199" y="9"/>
                    </a:lnTo>
                    <a:lnTo>
                      <a:pt x="178" y="4"/>
                    </a:lnTo>
                    <a:lnTo>
                      <a:pt x="154" y="0"/>
                    </a:lnTo>
                    <a:lnTo>
                      <a:pt x="129" y="4"/>
                    </a:lnTo>
                    <a:lnTo>
                      <a:pt x="104" y="9"/>
                    </a:lnTo>
                    <a:lnTo>
                      <a:pt x="82" y="17"/>
                    </a:lnTo>
                    <a:lnTo>
                      <a:pt x="62" y="29"/>
                    </a:lnTo>
                    <a:lnTo>
                      <a:pt x="46" y="45"/>
                    </a:lnTo>
                    <a:lnTo>
                      <a:pt x="28" y="62"/>
                    </a:lnTo>
                    <a:lnTo>
                      <a:pt x="17" y="83"/>
                    </a:lnTo>
                    <a:lnTo>
                      <a:pt x="8" y="103"/>
                    </a:lnTo>
                    <a:lnTo>
                      <a:pt x="4" y="128"/>
                    </a:lnTo>
                    <a:lnTo>
                      <a:pt x="0" y="153"/>
                    </a:lnTo>
                    <a:lnTo>
                      <a:pt x="4" y="179"/>
                    </a:lnTo>
                    <a:lnTo>
                      <a:pt x="8" y="204"/>
                    </a:lnTo>
                    <a:lnTo>
                      <a:pt x="17" y="224"/>
                    </a:lnTo>
                    <a:lnTo>
                      <a:pt x="28" y="245"/>
                    </a:lnTo>
                    <a:lnTo>
                      <a:pt x="46" y="261"/>
                    </a:lnTo>
                    <a:lnTo>
                      <a:pt x="62" y="278"/>
                    </a:lnTo>
                    <a:lnTo>
                      <a:pt x="82" y="290"/>
                    </a:lnTo>
                    <a:lnTo>
                      <a:pt x="104" y="299"/>
                    </a:lnTo>
                    <a:lnTo>
                      <a:pt x="129" y="303"/>
                    </a:lnTo>
                    <a:lnTo>
                      <a:pt x="154"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0" name="Freeform 18">
                <a:extLst>
                  <a:ext uri="{FF2B5EF4-FFF2-40B4-BE49-F238E27FC236}">
                    <a16:creationId xmlns:a16="http://schemas.microsoft.com/office/drawing/2014/main" id="{CF27BD38-C7E0-4056-BE1B-0EEFDE1EE9E1}"/>
                  </a:ext>
                </a:extLst>
              </p:cNvPr>
              <p:cNvSpPr>
                <a:spLocks/>
              </p:cNvSpPr>
              <p:nvPr/>
            </p:nvSpPr>
            <p:spPr bwMode="auto">
              <a:xfrm>
                <a:off x="3171" y="1018"/>
                <a:ext cx="54" cy="54"/>
              </a:xfrm>
              <a:custGeom>
                <a:avLst/>
                <a:gdLst>
                  <a:gd name="T0" fmla="*/ 5 w 270"/>
                  <a:gd name="T1" fmla="*/ 11 h 269"/>
                  <a:gd name="T2" fmla="*/ 6 w 270"/>
                  <a:gd name="T3" fmla="*/ 11 h 269"/>
                  <a:gd name="T4" fmla="*/ 7 w 270"/>
                  <a:gd name="T5" fmla="*/ 10 h 269"/>
                  <a:gd name="T6" fmla="*/ 8 w 270"/>
                  <a:gd name="T7" fmla="*/ 10 h 269"/>
                  <a:gd name="T8" fmla="*/ 9 w 270"/>
                  <a:gd name="T9" fmla="*/ 10 h 269"/>
                  <a:gd name="T10" fmla="*/ 9 w 270"/>
                  <a:gd name="T11" fmla="*/ 9 h 269"/>
                  <a:gd name="T12" fmla="*/ 10 w 270"/>
                  <a:gd name="T13" fmla="*/ 9 h 269"/>
                  <a:gd name="T14" fmla="*/ 10 w 270"/>
                  <a:gd name="T15" fmla="*/ 8 h 269"/>
                  <a:gd name="T16" fmla="*/ 10 w 270"/>
                  <a:gd name="T17" fmla="*/ 7 h 269"/>
                  <a:gd name="T18" fmla="*/ 11 w 270"/>
                  <a:gd name="T19" fmla="*/ 6 h 269"/>
                  <a:gd name="T20" fmla="*/ 11 w 270"/>
                  <a:gd name="T21" fmla="*/ 5 h 269"/>
                  <a:gd name="T22" fmla="*/ 11 w 270"/>
                  <a:gd name="T23" fmla="*/ 4 h 269"/>
                  <a:gd name="T24" fmla="*/ 10 w 270"/>
                  <a:gd name="T25" fmla="*/ 4 h 269"/>
                  <a:gd name="T26" fmla="*/ 10 w 270"/>
                  <a:gd name="T27" fmla="*/ 3 h 269"/>
                  <a:gd name="T28" fmla="*/ 10 w 270"/>
                  <a:gd name="T29" fmla="*/ 2 h 269"/>
                  <a:gd name="T30" fmla="*/ 9 w 270"/>
                  <a:gd name="T31" fmla="*/ 1 h 269"/>
                  <a:gd name="T32" fmla="*/ 9 w 270"/>
                  <a:gd name="T33" fmla="*/ 1 h 269"/>
                  <a:gd name="T34" fmla="*/ 8 w 270"/>
                  <a:gd name="T35" fmla="*/ 0 h 269"/>
                  <a:gd name="T36" fmla="*/ 7 w 270"/>
                  <a:gd name="T37" fmla="*/ 0 h 269"/>
                  <a:gd name="T38" fmla="*/ 6 w 270"/>
                  <a:gd name="T39" fmla="*/ 0 h 269"/>
                  <a:gd name="T40" fmla="*/ 5 w 270"/>
                  <a:gd name="T41" fmla="*/ 0 h 269"/>
                  <a:gd name="T42" fmla="*/ 5 w 270"/>
                  <a:gd name="T43" fmla="*/ 0 h 269"/>
                  <a:gd name="T44" fmla="*/ 4 w 270"/>
                  <a:gd name="T45" fmla="*/ 0 h 269"/>
                  <a:gd name="T46" fmla="*/ 3 w 270"/>
                  <a:gd name="T47" fmla="*/ 0 h 269"/>
                  <a:gd name="T48" fmla="*/ 2 w 270"/>
                  <a:gd name="T49" fmla="*/ 1 h 269"/>
                  <a:gd name="T50" fmla="*/ 2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6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0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5"/>
                    </a:lnTo>
                    <a:lnTo>
                      <a:pt x="178" y="261"/>
                    </a:lnTo>
                    <a:lnTo>
                      <a:pt x="196" y="252"/>
                    </a:lnTo>
                    <a:lnTo>
                      <a:pt x="216" y="244"/>
                    </a:lnTo>
                    <a:lnTo>
                      <a:pt x="232" y="227"/>
                    </a:lnTo>
                    <a:lnTo>
                      <a:pt x="245" y="215"/>
                    </a:lnTo>
                    <a:lnTo>
                      <a:pt x="254" y="195"/>
                    </a:lnTo>
                    <a:lnTo>
                      <a:pt x="261" y="178"/>
                    </a:lnTo>
                    <a:lnTo>
                      <a:pt x="270" y="157"/>
                    </a:lnTo>
                    <a:lnTo>
                      <a:pt x="270" y="132"/>
                    </a:lnTo>
                    <a:lnTo>
                      <a:pt x="270" y="112"/>
                    </a:lnTo>
                    <a:lnTo>
                      <a:pt x="261" y="90"/>
                    </a:lnTo>
                    <a:lnTo>
                      <a:pt x="254" y="70"/>
                    </a:lnTo>
                    <a:lnTo>
                      <a:pt x="245" y="53"/>
                    </a:lnTo>
                    <a:lnTo>
                      <a:pt x="232" y="36"/>
                    </a:lnTo>
                    <a:lnTo>
                      <a:pt x="216" y="24"/>
                    </a:lnTo>
                    <a:lnTo>
                      <a:pt x="196" y="11"/>
                    </a:lnTo>
                    <a:lnTo>
                      <a:pt x="178" y="4"/>
                    </a:lnTo>
                    <a:lnTo>
                      <a:pt x="158" y="0"/>
                    </a:lnTo>
                    <a:lnTo>
                      <a:pt x="133" y="0"/>
                    </a:lnTo>
                    <a:lnTo>
                      <a:pt x="113" y="0"/>
                    </a:lnTo>
                    <a:lnTo>
                      <a:pt x="92" y="4"/>
                    </a:lnTo>
                    <a:lnTo>
                      <a:pt x="75" y="11"/>
                    </a:lnTo>
                    <a:lnTo>
                      <a:pt x="54" y="24"/>
                    </a:lnTo>
                    <a:lnTo>
                      <a:pt x="38" y="36"/>
                    </a:lnTo>
                    <a:lnTo>
                      <a:pt x="25" y="53"/>
                    </a:lnTo>
                    <a:lnTo>
                      <a:pt x="16" y="70"/>
                    </a:lnTo>
                    <a:lnTo>
                      <a:pt x="9" y="90"/>
                    </a:lnTo>
                    <a:lnTo>
                      <a:pt x="0" y="112"/>
                    </a:lnTo>
                    <a:lnTo>
                      <a:pt x="0" y="132"/>
                    </a:lnTo>
                    <a:lnTo>
                      <a:pt x="0" y="137"/>
                    </a:lnTo>
                    <a:lnTo>
                      <a:pt x="0" y="141"/>
                    </a:lnTo>
                    <a:lnTo>
                      <a:pt x="5" y="161"/>
                    </a:lnTo>
                    <a:lnTo>
                      <a:pt x="9" y="182"/>
                    </a:lnTo>
                    <a:lnTo>
                      <a:pt x="16" y="198"/>
                    </a:lnTo>
                    <a:lnTo>
                      <a:pt x="29" y="215"/>
                    </a:lnTo>
                    <a:lnTo>
                      <a:pt x="42" y="232"/>
                    </a:lnTo>
                    <a:lnTo>
                      <a:pt x="59" y="244"/>
                    </a:lnTo>
                    <a:lnTo>
                      <a:pt x="75" y="252"/>
                    </a:lnTo>
                    <a:lnTo>
                      <a:pt x="92" y="261"/>
                    </a:lnTo>
                    <a:lnTo>
                      <a:pt x="113" y="265"/>
                    </a:lnTo>
                    <a:lnTo>
                      <a:pt x="133"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1" name="Freeform 19">
                <a:extLst>
                  <a:ext uri="{FF2B5EF4-FFF2-40B4-BE49-F238E27FC236}">
                    <a16:creationId xmlns:a16="http://schemas.microsoft.com/office/drawing/2014/main" id="{302ADE8D-3B20-4690-B45B-F7795DA30871}"/>
                  </a:ext>
                </a:extLst>
              </p:cNvPr>
              <p:cNvSpPr>
                <a:spLocks/>
              </p:cNvSpPr>
              <p:nvPr/>
            </p:nvSpPr>
            <p:spPr bwMode="auto">
              <a:xfrm>
                <a:off x="3173" y="1019"/>
                <a:ext cx="48" cy="47"/>
              </a:xfrm>
              <a:custGeom>
                <a:avLst/>
                <a:gdLst>
                  <a:gd name="T0" fmla="*/ 5 w 237"/>
                  <a:gd name="T1" fmla="*/ 9 h 236"/>
                  <a:gd name="T2" fmla="*/ 6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9 w 237"/>
                  <a:gd name="T17" fmla="*/ 6 h 236"/>
                  <a:gd name="T18" fmla="*/ 10 w 237"/>
                  <a:gd name="T19" fmla="*/ 5 h 236"/>
                  <a:gd name="T20" fmla="*/ 10 w 237"/>
                  <a:gd name="T21" fmla="*/ 5 h 236"/>
                  <a:gd name="T22" fmla="*/ 10 w 237"/>
                  <a:gd name="T23" fmla="*/ 4 h 236"/>
                  <a:gd name="T24" fmla="*/ 9 w 237"/>
                  <a:gd name="T25" fmla="*/ 3 h 236"/>
                  <a:gd name="T26" fmla="*/ 9 w 237"/>
                  <a:gd name="T27" fmla="*/ 2 h 236"/>
                  <a:gd name="T28" fmla="*/ 9 w 237"/>
                  <a:gd name="T29" fmla="*/ 2 h 236"/>
                  <a:gd name="T30" fmla="*/ 8 w 237"/>
                  <a:gd name="T31" fmla="*/ 1 h 236"/>
                  <a:gd name="T32" fmla="*/ 8 w 237"/>
                  <a:gd name="T33" fmla="*/ 1 h 236"/>
                  <a:gd name="T34" fmla="*/ 7 w 237"/>
                  <a:gd name="T35" fmla="*/ 0 h 236"/>
                  <a:gd name="T36" fmla="*/ 6 w 237"/>
                  <a:gd name="T37" fmla="*/ 0 h 236"/>
                  <a:gd name="T38" fmla="*/ 6 w 237"/>
                  <a:gd name="T39" fmla="*/ 0 h 236"/>
                  <a:gd name="T40" fmla="*/ 5 w 237"/>
                  <a:gd name="T41" fmla="*/ 0 h 236"/>
                  <a:gd name="T42" fmla="*/ 4 w 237"/>
                  <a:gd name="T43" fmla="*/ 0 h 236"/>
                  <a:gd name="T44" fmla="*/ 3 w 237"/>
                  <a:gd name="T45" fmla="*/ 0 h 236"/>
                  <a:gd name="T46" fmla="*/ 3 w 237"/>
                  <a:gd name="T47" fmla="*/ 0 h 236"/>
                  <a:gd name="T48" fmla="*/ 2 w 237"/>
                  <a:gd name="T49" fmla="*/ 1 h 236"/>
                  <a:gd name="T50" fmla="*/ 1 w 237"/>
                  <a:gd name="T51" fmla="*/ 1 h 236"/>
                  <a:gd name="T52" fmla="*/ 1 w 237"/>
                  <a:gd name="T53" fmla="*/ 2 h 236"/>
                  <a:gd name="T54" fmla="*/ 0 w 237"/>
                  <a:gd name="T55" fmla="*/ 2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6 h 236"/>
                  <a:gd name="T70" fmla="*/ 0 w 237"/>
                  <a:gd name="T71" fmla="*/ 7 h 236"/>
                  <a:gd name="T72" fmla="*/ 1 w 237"/>
                  <a:gd name="T73" fmla="*/ 8 h 236"/>
                  <a:gd name="T74" fmla="*/ 1 w 237"/>
                  <a:gd name="T75" fmla="*/ 8 h 236"/>
                  <a:gd name="T76" fmla="*/ 2 w 237"/>
                  <a:gd name="T77" fmla="*/ 9 h 236"/>
                  <a:gd name="T78" fmla="*/ 3 w 237"/>
                  <a:gd name="T79" fmla="*/ 9 h 236"/>
                  <a:gd name="T80" fmla="*/ 3 w 237"/>
                  <a:gd name="T81" fmla="*/ 9 h 236"/>
                  <a:gd name="T82" fmla="*/ 4 w 237"/>
                  <a:gd name="T83" fmla="*/ 9 h 236"/>
                  <a:gd name="T84" fmla="*/ 5 w 237"/>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16" y="236"/>
                    </a:moveTo>
                    <a:lnTo>
                      <a:pt x="137" y="236"/>
                    </a:lnTo>
                    <a:lnTo>
                      <a:pt x="153" y="232"/>
                    </a:lnTo>
                    <a:lnTo>
                      <a:pt x="170" y="223"/>
                    </a:lnTo>
                    <a:lnTo>
                      <a:pt x="187" y="216"/>
                    </a:lnTo>
                    <a:lnTo>
                      <a:pt x="199" y="203"/>
                    </a:lnTo>
                    <a:lnTo>
                      <a:pt x="212" y="187"/>
                    </a:lnTo>
                    <a:lnTo>
                      <a:pt x="224" y="174"/>
                    </a:lnTo>
                    <a:lnTo>
                      <a:pt x="228" y="157"/>
                    </a:lnTo>
                    <a:lnTo>
                      <a:pt x="237" y="137"/>
                    </a:lnTo>
                    <a:lnTo>
                      <a:pt x="237" y="115"/>
                    </a:lnTo>
                    <a:lnTo>
                      <a:pt x="237" y="99"/>
                    </a:lnTo>
                    <a:lnTo>
                      <a:pt x="228" y="79"/>
                    </a:lnTo>
                    <a:lnTo>
                      <a:pt x="224" y="61"/>
                    </a:lnTo>
                    <a:lnTo>
                      <a:pt x="212" y="49"/>
                    </a:lnTo>
                    <a:lnTo>
                      <a:pt x="199" y="32"/>
                    </a:lnTo>
                    <a:lnTo>
                      <a:pt x="187" y="20"/>
                    </a:lnTo>
                    <a:lnTo>
                      <a:pt x="170" y="12"/>
                    </a:lnTo>
                    <a:lnTo>
                      <a:pt x="153" y="4"/>
                    </a:lnTo>
                    <a:lnTo>
                      <a:pt x="137" y="0"/>
                    </a:lnTo>
                    <a:lnTo>
                      <a:pt x="116" y="0"/>
                    </a:lnTo>
                    <a:lnTo>
                      <a:pt x="100" y="0"/>
                    </a:lnTo>
                    <a:lnTo>
                      <a:pt x="79" y="4"/>
                    </a:lnTo>
                    <a:lnTo>
                      <a:pt x="62" y="12"/>
                    </a:lnTo>
                    <a:lnTo>
                      <a:pt x="46" y="20"/>
                    </a:lnTo>
                    <a:lnTo>
                      <a:pt x="33" y="32"/>
                    </a:lnTo>
                    <a:lnTo>
                      <a:pt x="21" y="45"/>
                    </a:lnTo>
                    <a:lnTo>
                      <a:pt x="12" y="61"/>
                    </a:lnTo>
                    <a:lnTo>
                      <a:pt x="3" y="79"/>
                    </a:lnTo>
                    <a:lnTo>
                      <a:pt x="0" y="95"/>
                    </a:lnTo>
                    <a:lnTo>
                      <a:pt x="0" y="115"/>
                    </a:lnTo>
                    <a:lnTo>
                      <a:pt x="0" y="120"/>
                    </a:lnTo>
                    <a:lnTo>
                      <a:pt x="0" y="124"/>
                    </a:lnTo>
                    <a:lnTo>
                      <a:pt x="0" y="140"/>
                    </a:lnTo>
                    <a:lnTo>
                      <a:pt x="3" y="157"/>
                    </a:lnTo>
                    <a:lnTo>
                      <a:pt x="12" y="174"/>
                    </a:lnTo>
                    <a:lnTo>
                      <a:pt x="25" y="191"/>
                    </a:lnTo>
                    <a:lnTo>
                      <a:pt x="33" y="203"/>
                    </a:lnTo>
                    <a:lnTo>
                      <a:pt x="50" y="216"/>
                    </a:lnTo>
                    <a:lnTo>
                      <a:pt x="62" y="223"/>
                    </a:lnTo>
                    <a:lnTo>
                      <a:pt x="79" y="232"/>
                    </a:lnTo>
                    <a:lnTo>
                      <a:pt x="100" y="236"/>
                    </a:lnTo>
                    <a:lnTo>
                      <a:pt x="116"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2" name="Freeform 20">
                <a:extLst>
                  <a:ext uri="{FF2B5EF4-FFF2-40B4-BE49-F238E27FC236}">
                    <a16:creationId xmlns:a16="http://schemas.microsoft.com/office/drawing/2014/main" id="{68056FA8-A42D-40F3-B152-E8EAB027563D}"/>
                  </a:ext>
                </a:extLst>
              </p:cNvPr>
              <p:cNvSpPr>
                <a:spLocks/>
              </p:cNvSpPr>
              <p:nvPr/>
            </p:nvSpPr>
            <p:spPr bwMode="auto">
              <a:xfrm>
                <a:off x="3175" y="1020"/>
                <a:ext cx="41" cy="41"/>
              </a:xfrm>
              <a:custGeom>
                <a:avLst/>
                <a:gdLst>
                  <a:gd name="T0" fmla="*/ 4 w 208"/>
                  <a:gd name="T1" fmla="*/ 8 h 203"/>
                  <a:gd name="T2" fmla="*/ 5 w 208"/>
                  <a:gd name="T3" fmla="*/ 8 h 203"/>
                  <a:gd name="T4" fmla="*/ 5 w 208"/>
                  <a:gd name="T5" fmla="*/ 8 h 203"/>
                  <a:gd name="T6" fmla="*/ 6 w 208"/>
                  <a:gd name="T7" fmla="*/ 8 h 203"/>
                  <a:gd name="T8" fmla="*/ 7 w 208"/>
                  <a:gd name="T9" fmla="*/ 8 h 203"/>
                  <a:gd name="T10" fmla="*/ 7 w 208"/>
                  <a:gd name="T11" fmla="*/ 7 h 203"/>
                  <a:gd name="T12" fmla="*/ 7 w 208"/>
                  <a:gd name="T13" fmla="*/ 7 h 203"/>
                  <a:gd name="T14" fmla="*/ 7 w 208"/>
                  <a:gd name="T15" fmla="*/ 6 h 203"/>
                  <a:gd name="T16" fmla="*/ 8 w 208"/>
                  <a:gd name="T17" fmla="*/ 5 h 203"/>
                  <a:gd name="T18" fmla="*/ 8 w 208"/>
                  <a:gd name="T19" fmla="*/ 5 h 203"/>
                  <a:gd name="T20" fmla="*/ 8 w 208"/>
                  <a:gd name="T21" fmla="*/ 4 h 203"/>
                  <a:gd name="T22" fmla="*/ 8 w 208"/>
                  <a:gd name="T23" fmla="*/ 3 h 203"/>
                  <a:gd name="T24" fmla="*/ 8 w 208"/>
                  <a:gd name="T25" fmla="*/ 3 h 203"/>
                  <a:gd name="T26" fmla="*/ 7 w 208"/>
                  <a:gd name="T27" fmla="*/ 2 h 203"/>
                  <a:gd name="T28" fmla="*/ 7 w 208"/>
                  <a:gd name="T29" fmla="*/ 2 h 203"/>
                  <a:gd name="T30" fmla="*/ 7 w 208"/>
                  <a:gd name="T31" fmla="*/ 1 h 203"/>
                  <a:gd name="T32" fmla="*/ 7 w 208"/>
                  <a:gd name="T33" fmla="*/ 1 h 203"/>
                  <a:gd name="T34" fmla="*/ 6 w 208"/>
                  <a:gd name="T35" fmla="*/ 0 h 203"/>
                  <a:gd name="T36" fmla="*/ 5 w 208"/>
                  <a:gd name="T37" fmla="*/ 0 h 203"/>
                  <a:gd name="T38" fmla="*/ 5 w 208"/>
                  <a:gd name="T39" fmla="*/ 0 h 203"/>
                  <a:gd name="T40" fmla="*/ 4 w 208"/>
                  <a:gd name="T41" fmla="*/ 0 h 203"/>
                  <a:gd name="T42" fmla="*/ 3 w 208"/>
                  <a:gd name="T43" fmla="*/ 0 h 203"/>
                  <a:gd name="T44" fmla="*/ 3 w 208"/>
                  <a:gd name="T45" fmla="*/ 0 h 203"/>
                  <a:gd name="T46" fmla="*/ 2 w 208"/>
                  <a:gd name="T47" fmla="*/ 0 h 203"/>
                  <a:gd name="T48" fmla="*/ 2 w 208"/>
                  <a:gd name="T49" fmla="*/ 1 h 203"/>
                  <a:gd name="T50" fmla="*/ 1 w 208"/>
                  <a:gd name="T51" fmla="*/ 1 h 203"/>
                  <a:gd name="T52" fmla="*/ 1 w 208"/>
                  <a:gd name="T53" fmla="*/ 2 h 203"/>
                  <a:gd name="T54" fmla="*/ 1 w 208"/>
                  <a:gd name="T55" fmla="*/ 2 h 203"/>
                  <a:gd name="T56" fmla="*/ 0 w 208"/>
                  <a:gd name="T57" fmla="*/ 3 h 203"/>
                  <a:gd name="T58" fmla="*/ 0 w 208"/>
                  <a:gd name="T59" fmla="*/ 3 h 203"/>
                  <a:gd name="T60" fmla="*/ 0 w 208"/>
                  <a:gd name="T61" fmla="*/ 4 h 203"/>
                  <a:gd name="T62" fmla="*/ 0 w 208"/>
                  <a:gd name="T63" fmla="*/ 4 h 203"/>
                  <a:gd name="T64" fmla="*/ 0 w 208"/>
                  <a:gd name="T65" fmla="*/ 4 h 203"/>
                  <a:gd name="T66" fmla="*/ 0 w 208"/>
                  <a:gd name="T67" fmla="*/ 5 h 203"/>
                  <a:gd name="T68" fmla="*/ 0 w 208"/>
                  <a:gd name="T69" fmla="*/ 5 h 203"/>
                  <a:gd name="T70" fmla="*/ 1 w 208"/>
                  <a:gd name="T71" fmla="*/ 6 h 203"/>
                  <a:gd name="T72" fmla="*/ 1 w 208"/>
                  <a:gd name="T73" fmla="*/ 7 h 203"/>
                  <a:gd name="T74" fmla="*/ 1 w 208"/>
                  <a:gd name="T75" fmla="*/ 7 h 203"/>
                  <a:gd name="T76" fmla="*/ 2 w 208"/>
                  <a:gd name="T77" fmla="*/ 8 h 203"/>
                  <a:gd name="T78" fmla="*/ 2 w 208"/>
                  <a:gd name="T79" fmla="*/ 8 h 203"/>
                  <a:gd name="T80" fmla="*/ 3 w 208"/>
                  <a:gd name="T81" fmla="*/ 8 h 203"/>
                  <a:gd name="T82" fmla="*/ 3 w 208"/>
                  <a:gd name="T83" fmla="*/ 8 h 203"/>
                  <a:gd name="T84" fmla="*/ 4 w 208"/>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3"/>
                  <a:gd name="T131" fmla="*/ 208 w 208"/>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3">
                    <a:moveTo>
                      <a:pt x="103" y="203"/>
                    </a:moveTo>
                    <a:lnTo>
                      <a:pt x="121" y="203"/>
                    </a:lnTo>
                    <a:lnTo>
                      <a:pt x="137" y="199"/>
                    </a:lnTo>
                    <a:lnTo>
                      <a:pt x="150" y="194"/>
                    </a:lnTo>
                    <a:lnTo>
                      <a:pt x="166" y="187"/>
                    </a:lnTo>
                    <a:lnTo>
                      <a:pt x="175" y="174"/>
                    </a:lnTo>
                    <a:lnTo>
                      <a:pt x="186" y="162"/>
                    </a:lnTo>
                    <a:lnTo>
                      <a:pt x="195" y="149"/>
                    </a:lnTo>
                    <a:lnTo>
                      <a:pt x="199" y="133"/>
                    </a:lnTo>
                    <a:lnTo>
                      <a:pt x="204" y="120"/>
                    </a:lnTo>
                    <a:lnTo>
                      <a:pt x="208" y="104"/>
                    </a:lnTo>
                    <a:lnTo>
                      <a:pt x="204" y="86"/>
                    </a:lnTo>
                    <a:lnTo>
                      <a:pt x="199" y="70"/>
                    </a:lnTo>
                    <a:lnTo>
                      <a:pt x="195" y="54"/>
                    </a:lnTo>
                    <a:lnTo>
                      <a:pt x="186" y="41"/>
                    </a:lnTo>
                    <a:lnTo>
                      <a:pt x="175" y="28"/>
                    </a:lnTo>
                    <a:lnTo>
                      <a:pt x="166" y="21"/>
                    </a:lnTo>
                    <a:lnTo>
                      <a:pt x="150" y="12"/>
                    </a:lnTo>
                    <a:lnTo>
                      <a:pt x="137" y="3"/>
                    </a:lnTo>
                    <a:lnTo>
                      <a:pt x="121" y="0"/>
                    </a:lnTo>
                    <a:lnTo>
                      <a:pt x="103" y="0"/>
                    </a:lnTo>
                    <a:lnTo>
                      <a:pt x="87" y="0"/>
                    </a:lnTo>
                    <a:lnTo>
                      <a:pt x="71" y="3"/>
                    </a:lnTo>
                    <a:lnTo>
                      <a:pt x="58" y="12"/>
                    </a:lnTo>
                    <a:lnTo>
                      <a:pt x="46" y="21"/>
                    </a:lnTo>
                    <a:lnTo>
                      <a:pt x="33" y="28"/>
                    </a:lnTo>
                    <a:lnTo>
                      <a:pt x="21" y="41"/>
                    </a:lnTo>
                    <a:lnTo>
                      <a:pt x="13" y="54"/>
                    </a:lnTo>
                    <a:lnTo>
                      <a:pt x="8" y="66"/>
                    </a:lnTo>
                    <a:lnTo>
                      <a:pt x="4" y="82"/>
                    </a:lnTo>
                    <a:lnTo>
                      <a:pt x="0" y="99"/>
                    </a:lnTo>
                    <a:lnTo>
                      <a:pt x="0" y="104"/>
                    </a:lnTo>
                    <a:lnTo>
                      <a:pt x="0" y="108"/>
                    </a:lnTo>
                    <a:lnTo>
                      <a:pt x="4" y="120"/>
                    </a:lnTo>
                    <a:lnTo>
                      <a:pt x="8" y="136"/>
                    </a:lnTo>
                    <a:lnTo>
                      <a:pt x="13" y="153"/>
                    </a:lnTo>
                    <a:lnTo>
                      <a:pt x="21" y="165"/>
                    </a:lnTo>
                    <a:lnTo>
                      <a:pt x="33" y="174"/>
                    </a:lnTo>
                    <a:lnTo>
                      <a:pt x="46" y="187"/>
                    </a:lnTo>
                    <a:lnTo>
                      <a:pt x="58" y="194"/>
                    </a:lnTo>
                    <a:lnTo>
                      <a:pt x="71" y="199"/>
                    </a:lnTo>
                    <a:lnTo>
                      <a:pt x="87" y="203"/>
                    </a:lnTo>
                    <a:lnTo>
                      <a:pt x="103" y="203"/>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3" name="Freeform 21">
                <a:extLst>
                  <a:ext uri="{FF2B5EF4-FFF2-40B4-BE49-F238E27FC236}">
                    <a16:creationId xmlns:a16="http://schemas.microsoft.com/office/drawing/2014/main" id="{F0BD1E1A-9F29-4914-905C-580D03AAE543}"/>
                  </a:ext>
                </a:extLst>
              </p:cNvPr>
              <p:cNvSpPr>
                <a:spLocks/>
              </p:cNvSpPr>
              <p:nvPr/>
            </p:nvSpPr>
            <p:spPr bwMode="auto">
              <a:xfrm>
                <a:off x="3177" y="1021"/>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5 h 175"/>
                  <a:gd name="T18" fmla="*/ 7 w 170"/>
                  <a:gd name="T19" fmla="*/ 4 h 175"/>
                  <a:gd name="T20" fmla="*/ 7 w 170"/>
                  <a:gd name="T21" fmla="*/ 4 h 175"/>
                  <a:gd name="T22" fmla="*/ 7 w 170"/>
                  <a:gd name="T23" fmla="*/ 3 h 175"/>
                  <a:gd name="T24" fmla="*/ 7 w 170"/>
                  <a:gd name="T25" fmla="*/ 2 h 175"/>
                  <a:gd name="T26" fmla="*/ 6 w 170"/>
                  <a:gd name="T27" fmla="*/ 2 h 175"/>
                  <a:gd name="T28" fmla="*/ 6 w 170"/>
                  <a:gd name="T29" fmla="*/ 2 h 175"/>
                  <a:gd name="T30" fmla="*/ 6 w 170"/>
                  <a:gd name="T31" fmla="*/ 1 h 175"/>
                  <a:gd name="T32" fmla="*/ 5 w 170"/>
                  <a:gd name="T33" fmla="*/ 1 h 175"/>
                  <a:gd name="T34" fmla="*/ 5 w 170"/>
                  <a:gd name="T35" fmla="*/ 1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0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4 h 175"/>
                  <a:gd name="T64" fmla="*/ 0 w 170"/>
                  <a:gd name="T65" fmla="*/ 4 h 175"/>
                  <a:gd name="T66" fmla="*/ 0 w 170"/>
                  <a:gd name="T67" fmla="*/ 5 h 175"/>
                  <a:gd name="T68" fmla="*/ 0 w 170"/>
                  <a:gd name="T69" fmla="*/ 5 h 175"/>
                  <a:gd name="T70" fmla="*/ 1 w 170"/>
                  <a:gd name="T71" fmla="*/ 5 h 175"/>
                  <a:gd name="T72" fmla="*/ 1 w 170"/>
                  <a:gd name="T73" fmla="*/ 6 h 175"/>
                  <a:gd name="T74" fmla="*/ 1 w 170"/>
                  <a:gd name="T75" fmla="*/ 6 h 175"/>
                  <a:gd name="T76" fmla="*/ 2 w 170"/>
                  <a:gd name="T77" fmla="*/ 6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1"/>
                    </a:lnTo>
                    <a:lnTo>
                      <a:pt x="112" y="171"/>
                    </a:lnTo>
                    <a:lnTo>
                      <a:pt x="124" y="162"/>
                    </a:lnTo>
                    <a:lnTo>
                      <a:pt x="137" y="159"/>
                    </a:lnTo>
                    <a:lnTo>
                      <a:pt x="144" y="150"/>
                    </a:lnTo>
                    <a:lnTo>
                      <a:pt x="153" y="137"/>
                    </a:lnTo>
                    <a:lnTo>
                      <a:pt x="162" y="126"/>
                    </a:lnTo>
                    <a:lnTo>
                      <a:pt x="166" y="113"/>
                    </a:lnTo>
                    <a:lnTo>
                      <a:pt x="170" y="101"/>
                    </a:lnTo>
                    <a:lnTo>
                      <a:pt x="170" y="88"/>
                    </a:lnTo>
                    <a:lnTo>
                      <a:pt x="170" y="76"/>
                    </a:lnTo>
                    <a:lnTo>
                      <a:pt x="166" y="59"/>
                    </a:lnTo>
                    <a:lnTo>
                      <a:pt x="162" y="47"/>
                    </a:lnTo>
                    <a:lnTo>
                      <a:pt x="153" y="38"/>
                    </a:lnTo>
                    <a:lnTo>
                      <a:pt x="144" y="25"/>
                    </a:lnTo>
                    <a:lnTo>
                      <a:pt x="137" y="18"/>
                    </a:lnTo>
                    <a:lnTo>
                      <a:pt x="124" y="13"/>
                    </a:lnTo>
                    <a:lnTo>
                      <a:pt x="112" y="5"/>
                    </a:lnTo>
                    <a:lnTo>
                      <a:pt x="99" y="0"/>
                    </a:lnTo>
                    <a:lnTo>
                      <a:pt x="87" y="0"/>
                    </a:lnTo>
                    <a:lnTo>
                      <a:pt x="70" y="0"/>
                    </a:lnTo>
                    <a:lnTo>
                      <a:pt x="58" y="5"/>
                    </a:lnTo>
                    <a:lnTo>
                      <a:pt x="45" y="9"/>
                    </a:lnTo>
                    <a:lnTo>
                      <a:pt x="36" y="18"/>
                    </a:lnTo>
                    <a:lnTo>
                      <a:pt x="25" y="25"/>
                    </a:lnTo>
                    <a:lnTo>
                      <a:pt x="16" y="34"/>
                    </a:lnTo>
                    <a:lnTo>
                      <a:pt x="12" y="47"/>
                    </a:lnTo>
                    <a:lnTo>
                      <a:pt x="4" y="59"/>
                    </a:lnTo>
                    <a:lnTo>
                      <a:pt x="0" y="72"/>
                    </a:lnTo>
                    <a:lnTo>
                      <a:pt x="0" y="83"/>
                    </a:lnTo>
                    <a:lnTo>
                      <a:pt x="0" y="88"/>
                    </a:lnTo>
                    <a:lnTo>
                      <a:pt x="0" y="105"/>
                    </a:lnTo>
                    <a:lnTo>
                      <a:pt x="4" y="117"/>
                    </a:lnTo>
                    <a:lnTo>
                      <a:pt x="8" y="130"/>
                    </a:lnTo>
                    <a:lnTo>
                      <a:pt x="16" y="137"/>
                    </a:lnTo>
                    <a:lnTo>
                      <a:pt x="25" y="150"/>
                    </a:lnTo>
                    <a:lnTo>
                      <a:pt x="36" y="159"/>
                    </a:lnTo>
                    <a:lnTo>
                      <a:pt x="45" y="162"/>
                    </a:lnTo>
                    <a:lnTo>
                      <a:pt x="58" y="171"/>
                    </a:lnTo>
                    <a:lnTo>
                      <a:pt x="70" y="171"/>
                    </a:lnTo>
                    <a:lnTo>
                      <a:pt x="87" y="175"/>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4" name="Freeform 22">
                <a:extLst>
                  <a:ext uri="{FF2B5EF4-FFF2-40B4-BE49-F238E27FC236}">
                    <a16:creationId xmlns:a16="http://schemas.microsoft.com/office/drawing/2014/main" id="{36E257D8-D145-46D6-9DB4-A487BFCCF484}"/>
                  </a:ext>
                </a:extLst>
              </p:cNvPr>
              <p:cNvSpPr>
                <a:spLocks/>
              </p:cNvSpPr>
              <p:nvPr/>
            </p:nvSpPr>
            <p:spPr bwMode="auto">
              <a:xfrm>
                <a:off x="3180" y="1022"/>
                <a:ext cx="27" cy="28"/>
              </a:xfrm>
              <a:custGeom>
                <a:avLst/>
                <a:gdLst>
                  <a:gd name="T0" fmla="*/ 3 w 137"/>
                  <a:gd name="T1" fmla="*/ 6 h 141"/>
                  <a:gd name="T2" fmla="*/ 3 w 137"/>
                  <a:gd name="T3" fmla="*/ 6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1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1 w 137"/>
                  <a:gd name="T53" fmla="*/ 1 h 141"/>
                  <a:gd name="T54" fmla="*/ 0 w 137"/>
                  <a:gd name="T55" fmla="*/ 1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1 w 137"/>
                  <a:gd name="T69" fmla="*/ 4 h 141"/>
                  <a:gd name="T70" fmla="*/ 1 w 137"/>
                  <a:gd name="T71" fmla="*/ 5 h 141"/>
                  <a:gd name="T72" fmla="*/ 1 w 137"/>
                  <a:gd name="T73" fmla="*/ 5 h 141"/>
                  <a:gd name="T74" fmla="*/ 1 w 137"/>
                  <a:gd name="T75" fmla="*/ 5 h 141"/>
                  <a:gd name="T76" fmla="*/ 2 w 137"/>
                  <a:gd name="T77" fmla="*/ 5 h 141"/>
                  <a:gd name="T78" fmla="*/ 2 w 137"/>
                  <a:gd name="T79" fmla="*/ 6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67" y="141"/>
                    </a:moveTo>
                    <a:lnTo>
                      <a:pt x="78" y="141"/>
                    </a:lnTo>
                    <a:lnTo>
                      <a:pt x="91" y="137"/>
                    </a:lnTo>
                    <a:lnTo>
                      <a:pt x="100" y="132"/>
                    </a:lnTo>
                    <a:lnTo>
                      <a:pt x="108" y="128"/>
                    </a:lnTo>
                    <a:lnTo>
                      <a:pt x="116" y="121"/>
                    </a:lnTo>
                    <a:lnTo>
                      <a:pt x="125" y="112"/>
                    </a:lnTo>
                    <a:lnTo>
                      <a:pt x="129" y="103"/>
                    </a:lnTo>
                    <a:lnTo>
                      <a:pt x="132" y="91"/>
                    </a:lnTo>
                    <a:lnTo>
                      <a:pt x="137" y="83"/>
                    </a:lnTo>
                    <a:lnTo>
                      <a:pt x="137" y="71"/>
                    </a:lnTo>
                    <a:lnTo>
                      <a:pt x="137" y="58"/>
                    </a:lnTo>
                    <a:lnTo>
                      <a:pt x="132" y="49"/>
                    </a:lnTo>
                    <a:lnTo>
                      <a:pt x="129" y="37"/>
                    </a:lnTo>
                    <a:lnTo>
                      <a:pt x="125" y="29"/>
                    </a:lnTo>
                    <a:lnTo>
                      <a:pt x="116" y="20"/>
                    </a:lnTo>
                    <a:lnTo>
                      <a:pt x="108" y="17"/>
                    </a:lnTo>
                    <a:lnTo>
                      <a:pt x="100" y="8"/>
                    </a:lnTo>
                    <a:lnTo>
                      <a:pt x="91" y="4"/>
                    </a:lnTo>
                    <a:lnTo>
                      <a:pt x="78" y="4"/>
                    </a:lnTo>
                    <a:lnTo>
                      <a:pt x="67" y="0"/>
                    </a:lnTo>
                    <a:lnTo>
                      <a:pt x="58" y="4"/>
                    </a:lnTo>
                    <a:lnTo>
                      <a:pt x="46" y="4"/>
                    </a:lnTo>
                    <a:lnTo>
                      <a:pt x="37" y="8"/>
                    </a:lnTo>
                    <a:lnTo>
                      <a:pt x="29" y="17"/>
                    </a:lnTo>
                    <a:lnTo>
                      <a:pt x="21" y="20"/>
                    </a:lnTo>
                    <a:lnTo>
                      <a:pt x="13" y="29"/>
                    </a:lnTo>
                    <a:lnTo>
                      <a:pt x="8" y="37"/>
                    </a:lnTo>
                    <a:lnTo>
                      <a:pt x="4" y="49"/>
                    </a:lnTo>
                    <a:lnTo>
                      <a:pt x="0" y="58"/>
                    </a:lnTo>
                    <a:lnTo>
                      <a:pt x="0" y="71"/>
                    </a:lnTo>
                    <a:lnTo>
                      <a:pt x="0" y="83"/>
                    </a:lnTo>
                    <a:lnTo>
                      <a:pt x="4" y="91"/>
                    </a:lnTo>
                    <a:lnTo>
                      <a:pt x="8" y="103"/>
                    </a:lnTo>
                    <a:lnTo>
                      <a:pt x="13" y="112"/>
                    </a:lnTo>
                    <a:lnTo>
                      <a:pt x="21" y="121"/>
                    </a:lnTo>
                    <a:lnTo>
                      <a:pt x="29" y="128"/>
                    </a:lnTo>
                    <a:lnTo>
                      <a:pt x="37" y="132"/>
                    </a:lnTo>
                    <a:lnTo>
                      <a:pt x="46" y="137"/>
                    </a:lnTo>
                    <a:lnTo>
                      <a:pt x="58" y="141"/>
                    </a:lnTo>
                    <a:lnTo>
                      <a:pt x="67" y="141"/>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5" name="Freeform 23">
                <a:extLst>
                  <a:ext uri="{FF2B5EF4-FFF2-40B4-BE49-F238E27FC236}">
                    <a16:creationId xmlns:a16="http://schemas.microsoft.com/office/drawing/2014/main" id="{5BFC726B-5BB9-4281-9429-A4A32C2B8A91}"/>
                  </a:ext>
                </a:extLst>
              </p:cNvPr>
              <p:cNvSpPr>
                <a:spLocks/>
              </p:cNvSpPr>
              <p:nvPr/>
            </p:nvSpPr>
            <p:spPr bwMode="auto">
              <a:xfrm>
                <a:off x="3269" y="983"/>
                <a:ext cx="115" cy="115"/>
              </a:xfrm>
              <a:custGeom>
                <a:avLst/>
                <a:gdLst>
                  <a:gd name="T0" fmla="*/ 11 w 578"/>
                  <a:gd name="T1" fmla="*/ 23 h 577"/>
                  <a:gd name="T2" fmla="*/ 13 w 578"/>
                  <a:gd name="T3" fmla="*/ 23 h 577"/>
                  <a:gd name="T4" fmla="*/ 15 w 578"/>
                  <a:gd name="T5" fmla="*/ 22 h 577"/>
                  <a:gd name="T6" fmla="*/ 17 w 578"/>
                  <a:gd name="T7" fmla="*/ 22 h 577"/>
                  <a:gd name="T8" fmla="*/ 18 w 578"/>
                  <a:gd name="T9" fmla="*/ 21 h 577"/>
                  <a:gd name="T10" fmla="*/ 19 w 578"/>
                  <a:gd name="T11" fmla="*/ 19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1 h 577"/>
                  <a:gd name="T62" fmla="*/ 0 w 578"/>
                  <a:gd name="T63" fmla="*/ 13 h 577"/>
                  <a:gd name="T64" fmla="*/ 0 w 578"/>
                  <a:gd name="T65" fmla="*/ 15 h 577"/>
                  <a:gd name="T66" fmla="*/ 1 w 578"/>
                  <a:gd name="T67" fmla="*/ 17 h 577"/>
                  <a:gd name="T68" fmla="*/ 2 w 578"/>
                  <a:gd name="T69" fmla="*/ 18 h 577"/>
                  <a:gd name="T70" fmla="*/ 3 w 578"/>
                  <a:gd name="T71" fmla="*/ 19 h 577"/>
                  <a:gd name="T72" fmla="*/ 5 w 578"/>
                  <a:gd name="T73" fmla="*/ 21 h 577"/>
                  <a:gd name="T74" fmla="*/ 6 w 578"/>
                  <a:gd name="T75" fmla="*/ 22 h 577"/>
                  <a:gd name="T76" fmla="*/ 8 w 578"/>
                  <a:gd name="T77" fmla="*/ 22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6" name="Freeform 24">
                <a:extLst>
                  <a:ext uri="{FF2B5EF4-FFF2-40B4-BE49-F238E27FC236}">
                    <a16:creationId xmlns:a16="http://schemas.microsoft.com/office/drawing/2014/main" id="{63982C2A-CF49-480A-9AD3-CAD7956A591D}"/>
                  </a:ext>
                </a:extLst>
              </p:cNvPr>
              <p:cNvSpPr>
                <a:spLocks/>
              </p:cNvSpPr>
              <p:nvPr/>
            </p:nvSpPr>
            <p:spPr bwMode="auto">
              <a:xfrm>
                <a:off x="3269" y="983"/>
                <a:ext cx="115" cy="115"/>
              </a:xfrm>
              <a:custGeom>
                <a:avLst/>
                <a:gdLst>
                  <a:gd name="T0" fmla="*/ 11 w 578"/>
                  <a:gd name="T1" fmla="*/ 23 h 577"/>
                  <a:gd name="T2" fmla="*/ 13 w 578"/>
                  <a:gd name="T3" fmla="*/ 23 h 577"/>
                  <a:gd name="T4" fmla="*/ 15 w 578"/>
                  <a:gd name="T5" fmla="*/ 22 h 577"/>
                  <a:gd name="T6" fmla="*/ 17 w 578"/>
                  <a:gd name="T7" fmla="*/ 22 h 577"/>
                  <a:gd name="T8" fmla="*/ 18 w 578"/>
                  <a:gd name="T9" fmla="*/ 21 h 577"/>
                  <a:gd name="T10" fmla="*/ 19 w 578"/>
                  <a:gd name="T11" fmla="*/ 19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1 h 577"/>
                  <a:gd name="T62" fmla="*/ 0 w 578"/>
                  <a:gd name="T63" fmla="*/ 13 h 577"/>
                  <a:gd name="T64" fmla="*/ 0 w 578"/>
                  <a:gd name="T65" fmla="*/ 15 h 577"/>
                  <a:gd name="T66" fmla="*/ 1 w 578"/>
                  <a:gd name="T67" fmla="*/ 17 h 577"/>
                  <a:gd name="T68" fmla="*/ 2 w 578"/>
                  <a:gd name="T69" fmla="*/ 18 h 577"/>
                  <a:gd name="T70" fmla="*/ 3 w 578"/>
                  <a:gd name="T71" fmla="*/ 19 h 577"/>
                  <a:gd name="T72" fmla="*/ 5 w 578"/>
                  <a:gd name="T73" fmla="*/ 21 h 577"/>
                  <a:gd name="T74" fmla="*/ 6 w 578"/>
                  <a:gd name="T75" fmla="*/ 22 h 577"/>
                  <a:gd name="T76" fmla="*/ 8 w 578"/>
                  <a:gd name="T77" fmla="*/ 22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97" name="Freeform 25">
                <a:extLst>
                  <a:ext uri="{FF2B5EF4-FFF2-40B4-BE49-F238E27FC236}">
                    <a16:creationId xmlns:a16="http://schemas.microsoft.com/office/drawing/2014/main" id="{393836A8-4FBF-4205-9B06-91E776D70DEF}"/>
                  </a:ext>
                </a:extLst>
              </p:cNvPr>
              <p:cNvSpPr>
                <a:spLocks/>
              </p:cNvSpPr>
              <p:nvPr/>
            </p:nvSpPr>
            <p:spPr bwMode="auto">
              <a:xfrm>
                <a:off x="3269" y="983"/>
                <a:ext cx="115" cy="115"/>
              </a:xfrm>
              <a:custGeom>
                <a:avLst/>
                <a:gdLst>
                  <a:gd name="T0" fmla="*/ 11 w 578"/>
                  <a:gd name="T1" fmla="*/ 23 h 577"/>
                  <a:gd name="T2" fmla="*/ 13 w 578"/>
                  <a:gd name="T3" fmla="*/ 23 h 577"/>
                  <a:gd name="T4" fmla="*/ 15 w 578"/>
                  <a:gd name="T5" fmla="*/ 22 h 577"/>
                  <a:gd name="T6" fmla="*/ 17 w 578"/>
                  <a:gd name="T7" fmla="*/ 22 h 577"/>
                  <a:gd name="T8" fmla="*/ 18 w 578"/>
                  <a:gd name="T9" fmla="*/ 21 h 577"/>
                  <a:gd name="T10" fmla="*/ 19 w 578"/>
                  <a:gd name="T11" fmla="*/ 19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1 h 577"/>
                  <a:gd name="T62" fmla="*/ 0 w 578"/>
                  <a:gd name="T63" fmla="*/ 13 h 577"/>
                  <a:gd name="T64" fmla="*/ 0 w 578"/>
                  <a:gd name="T65" fmla="*/ 15 h 577"/>
                  <a:gd name="T66" fmla="*/ 1 w 578"/>
                  <a:gd name="T67" fmla="*/ 17 h 577"/>
                  <a:gd name="T68" fmla="*/ 2 w 578"/>
                  <a:gd name="T69" fmla="*/ 18 h 577"/>
                  <a:gd name="T70" fmla="*/ 3 w 578"/>
                  <a:gd name="T71" fmla="*/ 19 h 577"/>
                  <a:gd name="T72" fmla="*/ 5 w 578"/>
                  <a:gd name="T73" fmla="*/ 21 h 577"/>
                  <a:gd name="T74" fmla="*/ 6 w 578"/>
                  <a:gd name="T75" fmla="*/ 22 h 577"/>
                  <a:gd name="T76" fmla="*/ 8 w 578"/>
                  <a:gd name="T77" fmla="*/ 22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2"/>
                    </a:lnTo>
                    <a:lnTo>
                      <a:pt x="378" y="560"/>
                    </a:lnTo>
                    <a:lnTo>
                      <a:pt x="419" y="543"/>
                    </a:lnTo>
                    <a:lnTo>
                      <a:pt x="461" y="518"/>
                    </a:lnTo>
                    <a:lnTo>
                      <a:pt x="495" y="489"/>
                    </a:lnTo>
                    <a:lnTo>
                      <a:pt x="524" y="457"/>
                    </a:lnTo>
                    <a:lnTo>
                      <a:pt x="544" y="419"/>
                    </a:lnTo>
                    <a:lnTo>
                      <a:pt x="560" y="377"/>
                    </a:lnTo>
                    <a:lnTo>
                      <a:pt x="573" y="336"/>
                    </a:lnTo>
                    <a:lnTo>
                      <a:pt x="578" y="286"/>
                    </a:lnTo>
                    <a:lnTo>
                      <a:pt x="573" y="241"/>
                    </a:lnTo>
                    <a:lnTo>
                      <a:pt x="560" y="195"/>
                    </a:lnTo>
                    <a:lnTo>
                      <a:pt x="544" y="154"/>
                    </a:lnTo>
                    <a:lnTo>
                      <a:pt x="524" y="116"/>
                    </a:lnTo>
                    <a:lnTo>
                      <a:pt x="495" y="83"/>
                    </a:lnTo>
                    <a:lnTo>
                      <a:pt x="461" y="53"/>
                    </a:lnTo>
                    <a:lnTo>
                      <a:pt x="419" y="33"/>
                    </a:lnTo>
                    <a:lnTo>
                      <a:pt x="378" y="12"/>
                    </a:lnTo>
                    <a:lnTo>
                      <a:pt x="336" y="4"/>
                    </a:lnTo>
                    <a:lnTo>
                      <a:pt x="286" y="0"/>
                    </a:lnTo>
                    <a:lnTo>
                      <a:pt x="241" y="4"/>
                    </a:lnTo>
                    <a:lnTo>
                      <a:pt x="196" y="12"/>
                    </a:lnTo>
                    <a:lnTo>
                      <a:pt x="158" y="33"/>
                    </a:lnTo>
                    <a:lnTo>
                      <a:pt x="117" y="53"/>
                    </a:lnTo>
                    <a:lnTo>
                      <a:pt x="83" y="83"/>
                    </a:lnTo>
                    <a:lnTo>
                      <a:pt x="54" y="116"/>
                    </a:lnTo>
                    <a:lnTo>
                      <a:pt x="34" y="154"/>
                    </a:lnTo>
                    <a:lnTo>
                      <a:pt x="12" y="195"/>
                    </a:lnTo>
                    <a:lnTo>
                      <a:pt x="5" y="241"/>
                    </a:lnTo>
                    <a:lnTo>
                      <a:pt x="0" y="286"/>
                    </a:lnTo>
                    <a:lnTo>
                      <a:pt x="5" y="336"/>
                    </a:lnTo>
                    <a:lnTo>
                      <a:pt x="12" y="377"/>
                    </a:lnTo>
                    <a:lnTo>
                      <a:pt x="34" y="419"/>
                    </a:lnTo>
                    <a:lnTo>
                      <a:pt x="54" y="457"/>
                    </a:lnTo>
                    <a:lnTo>
                      <a:pt x="83" y="489"/>
                    </a:lnTo>
                    <a:lnTo>
                      <a:pt x="117" y="518"/>
                    </a:lnTo>
                    <a:lnTo>
                      <a:pt x="158" y="543"/>
                    </a:lnTo>
                    <a:lnTo>
                      <a:pt x="196" y="560"/>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98" name="Freeform 26">
                <a:extLst>
                  <a:ext uri="{FF2B5EF4-FFF2-40B4-BE49-F238E27FC236}">
                    <a16:creationId xmlns:a16="http://schemas.microsoft.com/office/drawing/2014/main" id="{9265AAE6-6C5E-4763-852B-FFC682FFD2FC}"/>
                  </a:ext>
                </a:extLst>
              </p:cNvPr>
              <p:cNvSpPr>
                <a:spLocks/>
              </p:cNvSpPr>
              <p:nvPr/>
            </p:nvSpPr>
            <p:spPr bwMode="auto">
              <a:xfrm>
                <a:off x="3284" y="991"/>
                <a:ext cx="62" cy="61"/>
              </a:xfrm>
              <a:custGeom>
                <a:avLst/>
                <a:gdLst>
                  <a:gd name="T0" fmla="*/ 6 w 308"/>
                  <a:gd name="T1" fmla="*/ 12 h 304"/>
                  <a:gd name="T2" fmla="*/ 7 w 308"/>
                  <a:gd name="T3" fmla="*/ 12 h 304"/>
                  <a:gd name="T4" fmla="*/ 8 w 308"/>
                  <a:gd name="T5" fmla="*/ 12 h 304"/>
                  <a:gd name="T6" fmla="*/ 9 w 308"/>
                  <a:gd name="T7" fmla="*/ 11 h 304"/>
                  <a:gd name="T8" fmla="*/ 10 w 308"/>
                  <a:gd name="T9" fmla="*/ 11 h 304"/>
                  <a:gd name="T10" fmla="*/ 11 w 308"/>
                  <a:gd name="T11" fmla="*/ 10 h 304"/>
                  <a:gd name="T12" fmla="*/ 11 w 308"/>
                  <a:gd name="T13" fmla="*/ 10 h 304"/>
                  <a:gd name="T14" fmla="*/ 12 w 308"/>
                  <a:gd name="T15" fmla="*/ 9 h 304"/>
                  <a:gd name="T16" fmla="*/ 12 w 308"/>
                  <a:gd name="T17" fmla="*/ 8 h 304"/>
                  <a:gd name="T18" fmla="*/ 12 w 308"/>
                  <a:gd name="T19" fmla="*/ 7 h 304"/>
                  <a:gd name="T20" fmla="*/ 12 w 308"/>
                  <a:gd name="T21" fmla="*/ 6 h 304"/>
                  <a:gd name="T22" fmla="*/ 12 w 308"/>
                  <a:gd name="T23" fmla="*/ 5 h 304"/>
                  <a:gd name="T24" fmla="*/ 12 w 308"/>
                  <a:gd name="T25" fmla="*/ 4 h 304"/>
                  <a:gd name="T26" fmla="*/ 12 w 308"/>
                  <a:gd name="T27" fmla="*/ 3 h 304"/>
                  <a:gd name="T28" fmla="*/ 11 w 308"/>
                  <a:gd name="T29" fmla="*/ 3 h 304"/>
                  <a:gd name="T30" fmla="*/ 11 w 308"/>
                  <a:gd name="T31" fmla="*/ 2 h 304"/>
                  <a:gd name="T32" fmla="*/ 10 w 308"/>
                  <a:gd name="T33" fmla="*/ 1 h 304"/>
                  <a:gd name="T34" fmla="*/ 9 w 308"/>
                  <a:gd name="T35" fmla="*/ 1 h 304"/>
                  <a:gd name="T36" fmla="*/ 8 w 308"/>
                  <a:gd name="T37" fmla="*/ 0 h 304"/>
                  <a:gd name="T38" fmla="*/ 7 w 308"/>
                  <a:gd name="T39" fmla="*/ 0 h 304"/>
                  <a:gd name="T40" fmla="*/ 6 w 308"/>
                  <a:gd name="T41" fmla="*/ 0 h 304"/>
                  <a:gd name="T42" fmla="*/ 5 w 308"/>
                  <a:gd name="T43" fmla="*/ 0 h 304"/>
                  <a:gd name="T44" fmla="*/ 4 w 308"/>
                  <a:gd name="T45" fmla="*/ 0 h 304"/>
                  <a:gd name="T46" fmla="*/ 3 w 308"/>
                  <a:gd name="T47" fmla="*/ 1 h 304"/>
                  <a:gd name="T48" fmla="*/ 3 w 308"/>
                  <a:gd name="T49" fmla="*/ 1 h 304"/>
                  <a:gd name="T50" fmla="*/ 2 w 308"/>
                  <a:gd name="T51" fmla="*/ 2 h 304"/>
                  <a:gd name="T52" fmla="*/ 1 w 308"/>
                  <a:gd name="T53" fmla="*/ 3 h 304"/>
                  <a:gd name="T54" fmla="*/ 1 w 308"/>
                  <a:gd name="T55" fmla="*/ 3 h 304"/>
                  <a:gd name="T56" fmla="*/ 0 w 308"/>
                  <a:gd name="T57" fmla="*/ 4 h 304"/>
                  <a:gd name="T58" fmla="*/ 0 w 308"/>
                  <a:gd name="T59" fmla="*/ 5 h 304"/>
                  <a:gd name="T60" fmla="*/ 0 w 308"/>
                  <a:gd name="T61" fmla="*/ 6 h 304"/>
                  <a:gd name="T62" fmla="*/ 0 w 308"/>
                  <a:gd name="T63" fmla="*/ 7 h 304"/>
                  <a:gd name="T64" fmla="*/ 0 w 308"/>
                  <a:gd name="T65" fmla="*/ 8 h 304"/>
                  <a:gd name="T66" fmla="*/ 1 w 308"/>
                  <a:gd name="T67" fmla="*/ 9 h 304"/>
                  <a:gd name="T68" fmla="*/ 1 w 308"/>
                  <a:gd name="T69" fmla="*/ 10 h 304"/>
                  <a:gd name="T70" fmla="*/ 2 w 308"/>
                  <a:gd name="T71" fmla="*/ 10 h 304"/>
                  <a:gd name="T72" fmla="*/ 3 w 308"/>
                  <a:gd name="T73" fmla="*/ 11 h 304"/>
                  <a:gd name="T74" fmla="*/ 3 w 308"/>
                  <a:gd name="T75" fmla="*/ 11 h 304"/>
                  <a:gd name="T76" fmla="*/ 4 w 308"/>
                  <a:gd name="T77" fmla="*/ 12 h 304"/>
                  <a:gd name="T78" fmla="*/ 5 w 308"/>
                  <a:gd name="T79" fmla="*/ 12 h 304"/>
                  <a:gd name="T80" fmla="*/ 6 w 308"/>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4"/>
                  <a:gd name="T125" fmla="*/ 308 w 308"/>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4">
                    <a:moveTo>
                      <a:pt x="153" y="304"/>
                    </a:moveTo>
                    <a:lnTo>
                      <a:pt x="178" y="304"/>
                    </a:lnTo>
                    <a:lnTo>
                      <a:pt x="203" y="295"/>
                    </a:lnTo>
                    <a:lnTo>
                      <a:pt x="225" y="286"/>
                    </a:lnTo>
                    <a:lnTo>
                      <a:pt x="245" y="275"/>
                    </a:lnTo>
                    <a:lnTo>
                      <a:pt x="261" y="257"/>
                    </a:lnTo>
                    <a:lnTo>
                      <a:pt x="279" y="241"/>
                    </a:lnTo>
                    <a:lnTo>
                      <a:pt x="290" y="221"/>
                    </a:lnTo>
                    <a:lnTo>
                      <a:pt x="299" y="200"/>
                    </a:lnTo>
                    <a:lnTo>
                      <a:pt x="303" y="174"/>
                    </a:lnTo>
                    <a:lnTo>
                      <a:pt x="308" y="149"/>
                    </a:lnTo>
                    <a:lnTo>
                      <a:pt x="303" y="129"/>
                    </a:lnTo>
                    <a:lnTo>
                      <a:pt x="299" y="104"/>
                    </a:lnTo>
                    <a:lnTo>
                      <a:pt x="290" y="84"/>
                    </a:lnTo>
                    <a:lnTo>
                      <a:pt x="279" y="63"/>
                    </a:lnTo>
                    <a:lnTo>
                      <a:pt x="261" y="46"/>
                    </a:lnTo>
                    <a:lnTo>
                      <a:pt x="245" y="30"/>
                    </a:lnTo>
                    <a:lnTo>
                      <a:pt x="225" y="17"/>
                    </a:lnTo>
                    <a:lnTo>
                      <a:pt x="203" y="9"/>
                    </a:lnTo>
                    <a:lnTo>
                      <a:pt x="178" y="0"/>
                    </a:lnTo>
                    <a:lnTo>
                      <a:pt x="153" y="0"/>
                    </a:lnTo>
                    <a:lnTo>
                      <a:pt x="129" y="0"/>
                    </a:lnTo>
                    <a:lnTo>
                      <a:pt x="108" y="9"/>
                    </a:lnTo>
                    <a:lnTo>
                      <a:pt x="83" y="17"/>
                    </a:lnTo>
                    <a:lnTo>
                      <a:pt x="63" y="30"/>
                    </a:lnTo>
                    <a:lnTo>
                      <a:pt x="45" y="46"/>
                    </a:lnTo>
                    <a:lnTo>
                      <a:pt x="34" y="63"/>
                    </a:lnTo>
                    <a:lnTo>
                      <a:pt x="21" y="84"/>
                    </a:lnTo>
                    <a:lnTo>
                      <a:pt x="9" y="104"/>
                    </a:lnTo>
                    <a:lnTo>
                      <a:pt x="4" y="129"/>
                    </a:lnTo>
                    <a:lnTo>
                      <a:pt x="0" y="149"/>
                    </a:lnTo>
                    <a:lnTo>
                      <a:pt x="4" y="174"/>
                    </a:lnTo>
                    <a:lnTo>
                      <a:pt x="9" y="200"/>
                    </a:lnTo>
                    <a:lnTo>
                      <a:pt x="21" y="221"/>
                    </a:lnTo>
                    <a:lnTo>
                      <a:pt x="34" y="241"/>
                    </a:lnTo>
                    <a:lnTo>
                      <a:pt x="45" y="257"/>
                    </a:lnTo>
                    <a:lnTo>
                      <a:pt x="63" y="275"/>
                    </a:lnTo>
                    <a:lnTo>
                      <a:pt x="83" y="286"/>
                    </a:lnTo>
                    <a:lnTo>
                      <a:pt x="108" y="295"/>
                    </a:lnTo>
                    <a:lnTo>
                      <a:pt x="129"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99" name="Freeform 27">
                <a:extLst>
                  <a:ext uri="{FF2B5EF4-FFF2-40B4-BE49-F238E27FC236}">
                    <a16:creationId xmlns:a16="http://schemas.microsoft.com/office/drawing/2014/main" id="{193B5B6A-0BF8-4256-AD25-AC373F53DAA7}"/>
                  </a:ext>
                </a:extLst>
              </p:cNvPr>
              <p:cNvSpPr>
                <a:spLocks/>
              </p:cNvSpPr>
              <p:nvPr/>
            </p:nvSpPr>
            <p:spPr bwMode="auto">
              <a:xfrm>
                <a:off x="3287" y="992"/>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70"/>
                    </a:lnTo>
                    <a:lnTo>
                      <a:pt x="178" y="265"/>
                    </a:lnTo>
                    <a:lnTo>
                      <a:pt x="199" y="257"/>
                    </a:lnTo>
                    <a:lnTo>
                      <a:pt x="216" y="245"/>
                    </a:lnTo>
                    <a:lnTo>
                      <a:pt x="232" y="232"/>
                    </a:lnTo>
                    <a:lnTo>
                      <a:pt x="244" y="216"/>
                    </a:lnTo>
                    <a:lnTo>
                      <a:pt x="257" y="198"/>
                    </a:lnTo>
                    <a:lnTo>
                      <a:pt x="266" y="178"/>
                    </a:lnTo>
                    <a:lnTo>
                      <a:pt x="270" y="157"/>
                    </a:lnTo>
                    <a:lnTo>
                      <a:pt x="270" y="137"/>
                    </a:lnTo>
                    <a:lnTo>
                      <a:pt x="270" y="112"/>
                    </a:lnTo>
                    <a:lnTo>
                      <a:pt x="266" y="90"/>
                    </a:lnTo>
                    <a:lnTo>
                      <a:pt x="257" y="74"/>
                    </a:lnTo>
                    <a:lnTo>
                      <a:pt x="244" y="54"/>
                    </a:lnTo>
                    <a:lnTo>
                      <a:pt x="232" y="41"/>
                    </a:lnTo>
                    <a:lnTo>
                      <a:pt x="216" y="25"/>
                    </a:lnTo>
                    <a:lnTo>
                      <a:pt x="199" y="16"/>
                    </a:lnTo>
                    <a:lnTo>
                      <a:pt x="178" y="7"/>
                    </a:lnTo>
                    <a:lnTo>
                      <a:pt x="158" y="0"/>
                    </a:lnTo>
                    <a:lnTo>
                      <a:pt x="136" y="0"/>
                    </a:lnTo>
                    <a:lnTo>
                      <a:pt x="116" y="0"/>
                    </a:lnTo>
                    <a:lnTo>
                      <a:pt x="95" y="7"/>
                    </a:lnTo>
                    <a:lnTo>
                      <a:pt x="75" y="16"/>
                    </a:lnTo>
                    <a:lnTo>
                      <a:pt x="57" y="25"/>
                    </a:lnTo>
                    <a:lnTo>
                      <a:pt x="41" y="41"/>
                    </a:lnTo>
                    <a:lnTo>
                      <a:pt x="28" y="54"/>
                    </a:lnTo>
                    <a:lnTo>
                      <a:pt x="16" y="74"/>
                    </a:lnTo>
                    <a:lnTo>
                      <a:pt x="8" y="90"/>
                    </a:lnTo>
                    <a:lnTo>
                      <a:pt x="3" y="112"/>
                    </a:lnTo>
                    <a:lnTo>
                      <a:pt x="0" y="133"/>
                    </a:lnTo>
                    <a:lnTo>
                      <a:pt x="0" y="137"/>
                    </a:lnTo>
                    <a:lnTo>
                      <a:pt x="0" y="141"/>
                    </a:lnTo>
                    <a:lnTo>
                      <a:pt x="3" y="166"/>
                    </a:lnTo>
                    <a:lnTo>
                      <a:pt x="8" y="182"/>
                    </a:lnTo>
                    <a:lnTo>
                      <a:pt x="16" y="203"/>
                    </a:lnTo>
                    <a:lnTo>
                      <a:pt x="28" y="220"/>
                    </a:lnTo>
                    <a:lnTo>
                      <a:pt x="41" y="232"/>
                    </a:lnTo>
                    <a:lnTo>
                      <a:pt x="57" y="245"/>
                    </a:lnTo>
                    <a:lnTo>
                      <a:pt x="75" y="257"/>
                    </a:lnTo>
                    <a:lnTo>
                      <a:pt x="95" y="265"/>
                    </a:lnTo>
                    <a:lnTo>
                      <a:pt x="116" y="270"/>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0" name="Freeform 28">
                <a:extLst>
                  <a:ext uri="{FF2B5EF4-FFF2-40B4-BE49-F238E27FC236}">
                    <a16:creationId xmlns:a16="http://schemas.microsoft.com/office/drawing/2014/main" id="{55C10795-DAA7-4B02-B38A-81616D9B6EA0}"/>
                  </a:ext>
                </a:extLst>
              </p:cNvPr>
              <p:cNvSpPr>
                <a:spLocks/>
              </p:cNvSpPr>
              <p:nvPr/>
            </p:nvSpPr>
            <p:spPr bwMode="auto">
              <a:xfrm>
                <a:off x="3289" y="993"/>
                <a:ext cx="48" cy="48"/>
              </a:xfrm>
              <a:custGeom>
                <a:avLst/>
                <a:gdLst>
                  <a:gd name="T0" fmla="*/ 5 w 236"/>
                  <a:gd name="T1" fmla="*/ 10 h 241"/>
                  <a:gd name="T2" fmla="*/ 6 w 236"/>
                  <a:gd name="T3" fmla="*/ 9 h 241"/>
                  <a:gd name="T4" fmla="*/ 7 w 236"/>
                  <a:gd name="T5" fmla="*/ 9 h 241"/>
                  <a:gd name="T6" fmla="*/ 7 w 236"/>
                  <a:gd name="T7" fmla="*/ 9 h 241"/>
                  <a:gd name="T8" fmla="*/ 8 w 236"/>
                  <a:gd name="T9" fmla="*/ 9 h 241"/>
                  <a:gd name="T10" fmla="*/ 8 w 236"/>
                  <a:gd name="T11" fmla="*/ 8 h 241"/>
                  <a:gd name="T12" fmla="*/ 9 w 236"/>
                  <a:gd name="T13" fmla="*/ 8 h 241"/>
                  <a:gd name="T14" fmla="*/ 9 w 236"/>
                  <a:gd name="T15" fmla="*/ 7 h 241"/>
                  <a:gd name="T16" fmla="*/ 10 w 236"/>
                  <a:gd name="T17" fmla="*/ 6 h 241"/>
                  <a:gd name="T18" fmla="*/ 10 w 236"/>
                  <a:gd name="T19" fmla="*/ 6 h 241"/>
                  <a:gd name="T20" fmla="*/ 10 w 236"/>
                  <a:gd name="T21" fmla="*/ 5 h 241"/>
                  <a:gd name="T22" fmla="*/ 10 w 236"/>
                  <a:gd name="T23" fmla="*/ 4 h 241"/>
                  <a:gd name="T24" fmla="*/ 10 w 236"/>
                  <a:gd name="T25" fmla="*/ 3 h 241"/>
                  <a:gd name="T26" fmla="*/ 9 w 236"/>
                  <a:gd name="T27" fmla="*/ 3 h 241"/>
                  <a:gd name="T28" fmla="*/ 9 w 236"/>
                  <a:gd name="T29" fmla="*/ 2 h 241"/>
                  <a:gd name="T30" fmla="*/ 8 w 236"/>
                  <a:gd name="T31" fmla="*/ 1 h 241"/>
                  <a:gd name="T32" fmla="*/ 8 w 236"/>
                  <a:gd name="T33" fmla="*/ 1 h 241"/>
                  <a:gd name="T34" fmla="*/ 7 w 236"/>
                  <a:gd name="T35" fmla="*/ 0 h 241"/>
                  <a:gd name="T36" fmla="*/ 7 w 236"/>
                  <a:gd name="T37" fmla="*/ 0 h 241"/>
                  <a:gd name="T38" fmla="*/ 6 w 236"/>
                  <a:gd name="T39" fmla="*/ 0 h 241"/>
                  <a:gd name="T40" fmla="*/ 5 w 236"/>
                  <a:gd name="T41" fmla="*/ 0 h 241"/>
                  <a:gd name="T42" fmla="*/ 4 w 236"/>
                  <a:gd name="T43" fmla="*/ 0 h 241"/>
                  <a:gd name="T44" fmla="*/ 3 w 236"/>
                  <a:gd name="T45" fmla="*/ 0 h 241"/>
                  <a:gd name="T46" fmla="*/ 3 w 236"/>
                  <a:gd name="T47" fmla="*/ 0 h 241"/>
                  <a:gd name="T48" fmla="*/ 2 w 236"/>
                  <a:gd name="T49" fmla="*/ 1 h 241"/>
                  <a:gd name="T50" fmla="*/ 1 w 236"/>
                  <a:gd name="T51" fmla="*/ 1 h 241"/>
                  <a:gd name="T52" fmla="*/ 1 w 236"/>
                  <a:gd name="T53" fmla="*/ 2 h 241"/>
                  <a:gd name="T54" fmla="*/ 1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1 w 236"/>
                  <a:gd name="T69" fmla="*/ 7 h 241"/>
                  <a:gd name="T70" fmla="*/ 1 w 236"/>
                  <a:gd name="T71" fmla="*/ 8 h 241"/>
                  <a:gd name="T72" fmla="*/ 2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21" y="241"/>
                    </a:moveTo>
                    <a:lnTo>
                      <a:pt x="137" y="236"/>
                    </a:lnTo>
                    <a:lnTo>
                      <a:pt x="157" y="232"/>
                    </a:lnTo>
                    <a:lnTo>
                      <a:pt x="175" y="223"/>
                    </a:lnTo>
                    <a:lnTo>
                      <a:pt x="191" y="216"/>
                    </a:lnTo>
                    <a:lnTo>
                      <a:pt x="204" y="203"/>
                    </a:lnTo>
                    <a:lnTo>
                      <a:pt x="216" y="191"/>
                    </a:lnTo>
                    <a:lnTo>
                      <a:pt x="224" y="174"/>
                    </a:lnTo>
                    <a:lnTo>
                      <a:pt x="232" y="158"/>
                    </a:lnTo>
                    <a:lnTo>
                      <a:pt x="236" y="140"/>
                    </a:lnTo>
                    <a:lnTo>
                      <a:pt x="236" y="120"/>
                    </a:lnTo>
                    <a:lnTo>
                      <a:pt x="236" y="99"/>
                    </a:lnTo>
                    <a:lnTo>
                      <a:pt x="232" y="83"/>
                    </a:lnTo>
                    <a:lnTo>
                      <a:pt x="224" y="66"/>
                    </a:lnTo>
                    <a:lnTo>
                      <a:pt x="216" y="50"/>
                    </a:lnTo>
                    <a:lnTo>
                      <a:pt x="204" y="37"/>
                    </a:lnTo>
                    <a:lnTo>
                      <a:pt x="191" y="25"/>
                    </a:lnTo>
                    <a:lnTo>
                      <a:pt x="175" y="12"/>
                    </a:lnTo>
                    <a:lnTo>
                      <a:pt x="157" y="8"/>
                    </a:lnTo>
                    <a:lnTo>
                      <a:pt x="137" y="3"/>
                    </a:lnTo>
                    <a:lnTo>
                      <a:pt x="121" y="0"/>
                    </a:lnTo>
                    <a:lnTo>
                      <a:pt x="99" y="3"/>
                    </a:lnTo>
                    <a:lnTo>
                      <a:pt x="83" y="8"/>
                    </a:lnTo>
                    <a:lnTo>
                      <a:pt x="63" y="12"/>
                    </a:lnTo>
                    <a:lnTo>
                      <a:pt x="50" y="25"/>
                    </a:lnTo>
                    <a:lnTo>
                      <a:pt x="33" y="37"/>
                    </a:lnTo>
                    <a:lnTo>
                      <a:pt x="25" y="50"/>
                    </a:lnTo>
                    <a:lnTo>
                      <a:pt x="13" y="66"/>
                    </a:lnTo>
                    <a:lnTo>
                      <a:pt x="4" y="83"/>
                    </a:lnTo>
                    <a:lnTo>
                      <a:pt x="0" y="99"/>
                    </a:lnTo>
                    <a:lnTo>
                      <a:pt x="0" y="120"/>
                    </a:lnTo>
                    <a:lnTo>
                      <a:pt x="0" y="124"/>
                    </a:lnTo>
                    <a:lnTo>
                      <a:pt x="4" y="145"/>
                    </a:lnTo>
                    <a:lnTo>
                      <a:pt x="9" y="162"/>
                    </a:lnTo>
                    <a:lnTo>
                      <a:pt x="16" y="178"/>
                    </a:lnTo>
                    <a:lnTo>
                      <a:pt x="25" y="191"/>
                    </a:lnTo>
                    <a:lnTo>
                      <a:pt x="38" y="207"/>
                    </a:lnTo>
                    <a:lnTo>
                      <a:pt x="50" y="216"/>
                    </a:lnTo>
                    <a:lnTo>
                      <a:pt x="67" y="228"/>
                    </a:lnTo>
                    <a:lnTo>
                      <a:pt x="83" y="232"/>
                    </a:lnTo>
                    <a:lnTo>
                      <a:pt x="99"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1" name="Freeform 29">
                <a:extLst>
                  <a:ext uri="{FF2B5EF4-FFF2-40B4-BE49-F238E27FC236}">
                    <a16:creationId xmlns:a16="http://schemas.microsoft.com/office/drawing/2014/main" id="{871A99F4-C0AA-4B6C-A9DF-B3E4E8C92B46}"/>
                  </a:ext>
                </a:extLst>
              </p:cNvPr>
              <p:cNvSpPr>
                <a:spLocks/>
              </p:cNvSpPr>
              <p:nvPr/>
            </p:nvSpPr>
            <p:spPr bwMode="auto">
              <a:xfrm>
                <a:off x="3292" y="993"/>
                <a:ext cx="41" cy="42"/>
              </a:xfrm>
              <a:custGeom>
                <a:avLst/>
                <a:gdLst>
                  <a:gd name="T0" fmla="*/ 4 w 203"/>
                  <a:gd name="T1" fmla="*/ 8 h 209"/>
                  <a:gd name="T2" fmla="*/ 5 w 203"/>
                  <a:gd name="T3" fmla="*/ 8 h 209"/>
                  <a:gd name="T4" fmla="*/ 5 w 203"/>
                  <a:gd name="T5" fmla="*/ 8 h 209"/>
                  <a:gd name="T6" fmla="*/ 6 w 203"/>
                  <a:gd name="T7" fmla="*/ 8 h 209"/>
                  <a:gd name="T8" fmla="*/ 7 w 203"/>
                  <a:gd name="T9" fmla="*/ 8 h 209"/>
                  <a:gd name="T10" fmla="*/ 7 w 203"/>
                  <a:gd name="T11" fmla="*/ 7 h 209"/>
                  <a:gd name="T12" fmla="*/ 7 w 203"/>
                  <a:gd name="T13" fmla="*/ 7 h 209"/>
                  <a:gd name="T14" fmla="*/ 8 w 203"/>
                  <a:gd name="T15" fmla="*/ 6 h 209"/>
                  <a:gd name="T16" fmla="*/ 8 w 203"/>
                  <a:gd name="T17" fmla="*/ 6 h 209"/>
                  <a:gd name="T18" fmla="*/ 8 w 203"/>
                  <a:gd name="T19" fmla="*/ 5 h 209"/>
                  <a:gd name="T20" fmla="*/ 8 w 203"/>
                  <a:gd name="T21" fmla="*/ 4 h 209"/>
                  <a:gd name="T22" fmla="*/ 8 w 203"/>
                  <a:gd name="T23" fmla="*/ 4 h 209"/>
                  <a:gd name="T24" fmla="*/ 8 w 203"/>
                  <a:gd name="T25" fmla="*/ 3 h 209"/>
                  <a:gd name="T26" fmla="*/ 8 w 203"/>
                  <a:gd name="T27" fmla="*/ 2 h 209"/>
                  <a:gd name="T28" fmla="*/ 7 w 203"/>
                  <a:gd name="T29" fmla="*/ 2 h 209"/>
                  <a:gd name="T30" fmla="*/ 7 w 203"/>
                  <a:gd name="T31" fmla="*/ 1 h 209"/>
                  <a:gd name="T32" fmla="*/ 7 w 203"/>
                  <a:gd name="T33" fmla="*/ 1 h 209"/>
                  <a:gd name="T34" fmla="*/ 6 w 203"/>
                  <a:gd name="T35" fmla="*/ 1 h 209"/>
                  <a:gd name="T36" fmla="*/ 5 w 203"/>
                  <a:gd name="T37" fmla="*/ 0 h 209"/>
                  <a:gd name="T38" fmla="*/ 5 w 203"/>
                  <a:gd name="T39" fmla="*/ 0 h 209"/>
                  <a:gd name="T40" fmla="*/ 4 w 203"/>
                  <a:gd name="T41" fmla="*/ 0 h 209"/>
                  <a:gd name="T42" fmla="*/ 3 w 203"/>
                  <a:gd name="T43" fmla="*/ 0 h 209"/>
                  <a:gd name="T44" fmla="*/ 3 w 203"/>
                  <a:gd name="T45" fmla="*/ 0 h 209"/>
                  <a:gd name="T46" fmla="*/ 2 w 203"/>
                  <a:gd name="T47" fmla="*/ 1 h 209"/>
                  <a:gd name="T48" fmla="*/ 2 w 203"/>
                  <a:gd name="T49" fmla="*/ 1 h 209"/>
                  <a:gd name="T50" fmla="*/ 1 w 203"/>
                  <a:gd name="T51" fmla="*/ 1 h 209"/>
                  <a:gd name="T52" fmla="*/ 1 w 203"/>
                  <a:gd name="T53" fmla="*/ 2 h 209"/>
                  <a:gd name="T54" fmla="*/ 0 w 203"/>
                  <a:gd name="T55" fmla="*/ 2 h 209"/>
                  <a:gd name="T56" fmla="*/ 0 w 203"/>
                  <a:gd name="T57" fmla="*/ 3 h 209"/>
                  <a:gd name="T58" fmla="*/ 0 w 203"/>
                  <a:gd name="T59" fmla="*/ 4 h 209"/>
                  <a:gd name="T60" fmla="*/ 0 w 203"/>
                  <a:gd name="T61" fmla="*/ 4 h 209"/>
                  <a:gd name="T62" fmla="*/ 0 w 203"/>
                  <a:gd name="T63" fmla="*/ 4 h 209"/>
                  <a:gd name="T64" fmla="*/ 0 w 203"/>
                  <a:gd name="T65" fmla="*/ 5 h 209"/>
                  <a:gd name="T66" fmla="*/ 0 w 203"/>
                  <a:gd name="T67" fmla="*/ 6 h 209"/>
                  <a:gd name="T68" fmla="*/ 0 w 203"/>
                  <a:gd name="T69" fmla="*/ 6 h 209"/>
                  <a:gd name="T70" fmla="*/ 1 w 203"/>
                  <a:gd name="T71" fmla="*/ 7 h 209"/>
                  <a:gd name="T72" fmla="*/ 1 w 203"/>
                  <a:gd name="T73" fmla="*/ 7 h 209"/>
                  <a:gd name="T74" fmla="*/ 2 w 203"/>
                  <a:gd name="T75" fmla="*/ 8 h 209"/>
                  <a:gd name="T76" fmla="*/ 2 w 203"/>
                  <a:gd name="T77" fmla="*/ 8 h 209"/>
                  <a:gd name="T78" fmla="*/ 3 w 203"/>
                  <a:gd name="T79" fmla="*/ 8 h 209"/>
                  <a:gd name="T80" fmla="*/ 3 w 203"/>
                  <a:gd name="T81" fmla="*/ 8 h 209"/>
                  <a:gd name="T82" fmla="*/ 4 w 203"/>
                  <a:gd name="T83" fmla="*/ 8 h 20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9"/>
                  <a:gd name="T128" fmla="*/ 203 w 203"/>
                  <a:gd name="T129" fmla="*/ 209 h 20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9">
                    <a:moveTo>
                      <a:pt x="99" y="209"/>
                    </a:moveTo>
                    <a:lnTo>
                      <a:pt x="115" y="204"/>
                    </a:lnTo>
                    <a:lnTo>
                      <a:pt x="133" y="204"/>
                    </a:lnTo>
                    <a:lnTo>
                      <a:pt x="149" y="196"/>
                    </a:lnTo>
                    <a:lnTo>
                      <a:pt x="162" y="188"/>
                    </a:lnTo>
                    <a:lnTo>
                      <a:pt x="174" y="179"/>
                    </a:lnTo>
                    <a:lnTo>
                      <a:pt x="182" y="167"/>
                    </a:lnTo>
                    <a:lnTo>
                      <a:pt x="191" y="150"/>
                    </a:lnTo>
                    <a:lnTo>
                      <a:pt x="198" y="137"/>
                    </a:lnTo>
                    <a:lnTo>
                      <a:pt x="203" y="121"/>
                    </a:lnTo>
                    <a:lnTo>
                      <a:pt x="203" y="105"/>
                    </a:lnTo>
                    <a:lnTo>
                      <a:pt x="203" y="88"/>
                    </a:lnTo>
                    <a:lnTo>
                      <a:pt x="198" y="72"/>
                    </a:lnTo>
                    <a:lnTo>
                      <a:pt x="191" y="59"/>
                    </a:lnTo>
                    <a:lnTo>
                      <a:pt x="182" y="47"/>
                    </a:lnTo>
                    <a:lnTo>
                      <a:pt x="174" y="34"/>
                    </a:lnTo>
                    <a:lnTo>
                      <a:pt x="162" y="22"/>
                    </a:lnTo>
                    <a:lnTo>
                      <a:pt x="149" y="13"/>
                    </a:lnTo>
                    <a:lnTo>
                      <a:pt x="133" y="9"/>
                    </a:lnTo>
                    <a:lnTo>
                      <a:pt x="115" y="5"/>
                    </a:lnTo>
                    <a:lnTo>
                      <a:pt x="99" y="0"/>
                    </a:lnTo>
                    <a:lnTo>
                      <a:pt x="83" y="5"/>
                    </a:lnTo>
                    <a:lnTo>
                      <a:pt x="70" y="9"/>
                    </a:lnTo>
                    <a:lnTo>
                      <a:pt x="54" y="13"/>
                    </a:lnTo>
                    <a:lnTo>
                      <a:pt x="41" y="22"/>
                    </a:lnTo>
                    <a:lnTo>
                      <a:pt x="29" y="34"/>
                    </a:lnTo>
                    <a:lnTo>
                      <a:pt x="20" y="42"/>
                    </a:lnTo>
                    <a:lnTo>
                      <a:pt x="12" y="54"/>
                    </a:lnTo>
                    <a:lnTo>
                      <a:pt x="3" y="72"/>
                    </a:lnTo>
                    <a:lnTo>
                      <a:pt x="0" y="88"/>
                    </a:lnTo>
                    <a:lnTo>
                      <a:pt x="0" y="105"/>
                    </a:lnTo>
                    <a:lnTo>
                      <a:pt x="0" y="108"/>
                    </a:lnTo>
                    <a:lnTo>
                      <a:pt x="0" y="126"/>
                    </a:lnTo>
                    <a:lnTo>
                      <a:pt x="3" y="142"/>
                    </a:lnTo>
                    <a:lnTo>
                      <a:pt x="12" y="155"/>
                    </a:lnTo>
                    <a:lnTo>
                      <a:pt x="20" y="167"/>
                    </a:lnTo>
                    <a:lnTo>
                      <a:pt x="29" y="179"/>
                    </a:lnTo>
                    <a:lnTo>
                      <a:pt x="41" y="188"/>
                    </a:lnTo>
                    <a:lnTo>
                      <a:pt x="54" y="196"/>
                    </a:lnTo>
                    <a:lnTo>
                      <a:pt x="70" y="204"/>
                    </a:lnTo>
                    <a:lnTo>
                      <a:pt x="83" y="204"/>
                    </a:lnTo>
                    <a:lnTo>
                      <a:pt x="99" y="209"/>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2" name="Freeform 30">
                <a:extLst>
                  <a:ext uri="{FF2B5EF4-FFF2-40B4-BE49-F238E27FC236}">
                    <a16:creationId xmlns:a16="http://schemas.microsoft.com/office/drawing/2014/main" id="{0658A92A-2690-4EE4-944B-DB5692706364}"/>
                  </a:ext>
                </a:extLst>
              </p:cNvPr>
              <p:cNvSpPr>
                <a:spLocks/>
              </p:cNvSpPr>
              <p:nvPr/>
            </p:nvSpPr>
            <p:spPr bwMode="auto">
              <a:xfrm>
                <a:off x="3293" y="995"/>
                <a:ext cx="35" cy="34"/>
              </a:xfrm>
              <a:custGeom>
                <a:avLst/>
                <a:gdLst>
                  <a:gd name="T0" fmla="*/ 4 w 175"/>
                  <a:gd name="T1" fmla="*/ 7 h 170"/>
                  <a:gd name="T2" fmla="*/ 4 w 175"/>
                  <a:gd name="T3" fmla="*/ 7 h 170"/>
                  <a:gd name="T4" fmla="*/ 5 w 175"/>
                  <a:gd name="T5" fmla="*/ 7 h 170"/>
                  <a:gd name="T6" fmla="*/ 5 w 175"/>
                  <a:gd name="T7" fmla="*/ 6 h 170"/>
                  <a:gd name="T8" fmla="*/ 5 w 175"/>
                  <a:gd name="T9" fmla="*/ 6 h 170"/>
                  <a:gd name="T10" fmla="*/ 6 w 175"/>
                  <a:gd name="T11" fmla="*/ 6 h 170"/>
                  <a:gd name="T12" fmla="*/ 6 w 175"/>
                  <a:gd name="T13" fmla="*/ 5 h 170"/>
                  <a:gd name="T14" fmla="*/ 6 w 175"/>
                  <a:gd name="T15" fmla="*/ 5 h 170"/>
                  <a:gd name="T16" fmla="*/ 7 w 175"/>
                  <a:gd name="T17" fmla="*/ 4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5 w 175"/>
                  <a:gd name="T37" fmla="*/ 0 h 170"/>
                  <a:gd name="T38" fmla="*/ 4 w 175"/>
                  <a:gd name="T39" fmla="*/ 0 h 170"/>
                  <a:gd name="T40" fmla="*/ 4 w 175"/>
                  <a:gd name="T41" fmla="*/ 0 h 170"/>
                  <a:gd name="T42" fmla="*/ 3 w 175"/>
                  <a:gd name="T43" fmla="*/ 0 h 170"/>
                  <a:gd name="T44" fmla="*/ 3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4 h 170"/>
                  <a:gd name="T66" fmla="*/ 0 w 175"/>
                  <a:gd name="T67" fmla="*/ 4 h 170"/>
                  <a:gd name="T68" fmla="*/ 1 w 175"/>
                  <a:gd name="T69" fmla="*/ 5 h 170"/>
                  <a:gd name="T70" fmla="*/ 1 w 175"/>
                  <a:gd name="T71" fmla="*/ 5 h 170"/>
                  <a:gd name="T72" fmla="*/ 1 w 175"/>
                  <a:gd name="T73" fmla="*/ 6 h 170"/>
                  <a:gd name="T74" fmla="*/ 2 w 175"/>
                  <a:gd name="T75" fmla="*/ 6 h 170"/>
                  <a:gd name="T76" fmla="*/ 2 w 175"/>
                  <a:gd name="T77" fmla="*/ 6 h 170"/>
                  <a:gd name="T78" fmla="*/ 3 w 175"/>
                  <a:gd name="T79" fmla="*/ 7 h 170"/>
                  <a:gd name="T80" fmla="*/ 3 w 175"/>
                  <a:gd name="T81" fmla="*/ 7 h 170"/>
                  <a:gd name="T82" fmla="*/ 4 w 175"/>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1" y="170"/>
                    </a:lnTo>
                    <a:lnTo>
                      <a:pt x="117" y="166"/>
                    </a:lnTo>
                    <a:lnTo>
                      <a:pt x="130" y="162"/>
                    </a:lnTo>
                    <a:lnTo>
                      <a:pt x="137" y="153"/>
                    </a:lnTo>
                    <a:lnTo>
                      <a:pt x="150" y="146"/>
                    </a:lnTo>
                    <a:lnTo>
                      <a:pt x="158" y="137"/>
                    </a:lnTo>
                    <a:lnTo>
                      <a:pt x="162" y="125"/>
                    </a:lnTo>
                    <a:lnTo>
                      <a:pt x="171" y="112"/>
                    </a:lnTo>
                    <a:lnTo>
                      <a:pt x="171" y="99"/>
                    </a:lnTo>
                    <a:lnTo>
                      <a:pt x="175" y="83"/>
                    </a:lnTo>
                    <a:lnTo>
                      <a:pt x="171" y="71"/>
                    </a:lnTo>
                    <a:lnTo>
                      <a:pt x="171" y="58"/>
                    </a:lnTo>
                    <a:lnTo>
                      <a:pt x="162" y="45"/>
                    </a:lnTo>
                    <a:lnTo>
                      <a:pt x="158" y="33"/>
                    </a:lnTo>
                    <a:lnTo>
                      <a:pt x="150" y="25"/>
                    </a:lnTo>
                    <a:lnTo>
                      <a:pt x="137" y="17"/>
                    </a:lnTo>
                    <a:lnTo>
                      <a:pt x="130" y="9"/>
                    </a:lnTo>
                    <a:lnTo>
                      <a:pt x="117" y="4"/>
                    </a:lnTo>
                    <a:lnTo>
                      <a:pt x="101" y="0"/>
                    </a:lnTo>
                    <a:lnTo>
                      <a:pt x="88" y="0"/>
                    </a:lnTo>
                    <a:lnTo>
                      <a:pt x="76" y="0"/>
                    </a:lnTo>
                    <a:lnTo>
                      <a:pt x="63" y="4"/>
                    </a:lnTo>
                    <a:lnTo>
                      <a:pt x="50" y="9"/>
                    </a:lnTo>
                    <a:lnTo>
                      <a:pt x="38" y="17"/>
                    </a:lnTo>
                    <a:lnTo>
                      <a:pt x="30" y="21"/>
                    </a:lnTo>
                    <a:lnTo>
                      <a:pt x="22" y="33"/>
                    </a:lnTo>
                    <a:lnTo>
                      <a:pt x="13" y="42"/>
                    </a:lnTo>
                    <a:lnTo>
                      <a:pt x="9" y="54"/>
                    </a:lnTo>
                    <a:lnTo>
                      <a:pt x="5" y="67"/>
                    </a:lnTo>
                    <a:lnTo>
                      <a:pt x="0" y="83"/>
                    </a:lnTo>
                    <a:lnTo>
                      <a:pt x="0" y="87"/>
                    </a:lnTo>
                    <a:lnTo>
                      <a:pt x="5" y="99"/>
                    </a:lnTo>
                    <a:lnTo>
                      <a:pt x="9" y="112"/>
                    </a:lnTo>
                    <a:lnTo>
                      <a:pt x="13" y="125"/>
                    </a:lnTo>
                    <a:lnTo>
                      <a:pt x="22" y="137"/>
                    </a:lnTo>
                    <a:lnTo>
                      <a:pt x="30" y="146"/>
                    </a:lnTo>
                    <a:lnTo>
                      <a:pt x="38" y="153"/>
                    </a:lnTo>
                    <a:lnTo>
                      <a:pt x="50" y="162"/>
                    </a:lnTo>
                    <a:lnTo>
                      <a:pt x="63" y="166"/>
                    </a:lnTo>
                    <a:lnTo>
                      <a:pt x="76"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3" name="Freeform 31">
                <a:extLst>
                  <a:ext uri="{FF2B5EF4-FFF2-40B4-BE49-F238E27FC236}">
                    <a16:creationId xmlns:a16="http://schemas.microsoft.com/office/drawing/2014/main" id="{678B4BB2-D9CD-4A84-AB82-AAB637A2D92F}"/>
                  </a:ext>
                </a:extLst>
              </p:cNvPr>
              <p:cNvSpPr>
                <a:spLocks/>
              </p:cNvSpPr>
              <p:nvPr/>
            </p:nvSpPr>
            <p:spPr bwMode="auto">
              <a:xfrm>
                <a:off x="3296" y="996"/>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3" y="137"/>
                    </a:lnTo>
                    <a:lnTo>
                      <a:pt x="91" y="133"/>
                    </a:lnTo>
                    <a:lnTo>
                      <a:pt x="100" y="129"/>
                    </a:lnTo>
                    <a:lnTo>
                      <a:pt x="113" y="124"/>
                    </a:lnTo>
                    <a:lnTo>
                      <a:pt x="120" y="117"/>
                    </a:lnTo>
                    <a:lnTo>
                      <a:pt x="124" y="108"/>
                    </a:lnTo>
                    <a:lnTo>
                      <a:pt x="133" y="100"/>
                    </a:lnTo>
                    <a:lnTo>
                      <a:pt x="137" y="92"/>
                    </a:lnTo>
                    <a:lnTo>
                      <a:pt x="137" y="79"/>
                    </a:lnTo>
                    <a:lnTo>
                      <a:pt x="137" y="70"/>
                    </a:lnTo>
                    <a:lnTo>
                      <a:pt x="137" y="59"/>
                    </a:lnTo>
                    <a:lnTo>
                      <a:pt x="137" y="46"/>
                    </a:lnTo>
                    <a:lnTo>
                      <a:pt x="133" y="38"/>
                    </a:lnTo>
                    <a:lnTo>
                      <a:pt x="124" y="29"/>
                    </a:lnTo>
                    <a:lnTo>
                      <a:pt x="120" y="21"/>
                    </a:lnTo>
                    <a:lnTo>
                      <a:pt x="113" y="13"/>
                    </a:lnTo>
                    <a:lnTo>
                      <a:pt x="100" y="9"/>
                    </a:lnTo>
                    <a:lnTo>
                      <a:pt x="91" y="5"/>
                    </a:lnTo>
                    <a:lnTo>
                      <a:pt x="83" y="0"/>
                    </a:lnTo>
                    <a:lnTo>
                      <a:pt x="71" y="0"/>
                    </a:lnTo>
                    <a:lnTo>
                      <a:pt x="59" y="0"/>
                    </a:lnTo>
                    <a:lnTo>
                      <a:pt x="50" y="5"/>
                    </a:lnTo>
                    <a:lnTo>
                      <a:pt x="37" y="9"/>
                    </a:lnTo>
                    <a:lnTo>
                      <a:pt x="30" y="13"/>
                    </a:lnTo>
                    <a:lnTo>
                      <a:pt x="21" y="21"/>
                    </a:lnTo>
                    <a:lnTo>
                      <a:pt x="12" y="29"/>
                    </a:lnTo>
                    <a:lnTo>
                      <a:pt x="9" y="38"/>
                    </a:lnTo>
                    <a:lnTo>
                      <a:pt x="5" y="46"/>
                    </a:lnTo>
                    <a:lnTo>
                      <a:pt x="0" y="59"/>
                    </a:lnTo>
                    <a:lnTo>
                      <a:pt x="0" y="70"/>
                    </a:lnTo>
                    <a:lnTo>
                      <a:pt x="0" y="79"/>
                    </a:lnTo>
                    <a:lnTo>
                      <a:pt x="5" y="92"/>
                    </a:lnTo>
                    <a:lnTo>
                      <a:pt x="9" y="100"/>
                    </a:lnTo>
                    <a:lnTo>
                      <a:pt x="12" y="108"/>
                    </a:lnTo>
                    <a:lnTo>
                      <a:pt x="21" y="117"/>
                    </a:lnTo>
                    <a:lnTo>
                      <a:pt x="30" y="124"/>
                    </a:lnTo>
                    <a:lnTo>
                      <a:pt x="37" y="129"/>
                    </a:lnTo>
                    <a:lnTo>
                      <a:pt x="50" y="133"/>
                    </a:lnTo>
                    <a:lnTo>
                      <a:pt x="59"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4" name="Freeform 32">
                <a:extLst>
                  <a:ext uri="{FF2B5EF4-FFF2-40B4-BE49-F238E27FC236}">
                    <a16:creationId xmlns:a16="http://schemas.microsoft.com/office/drawing/2014/main" id="{8458172F-E1D7-40AC-A250-BC71A2FF0570}"/>
                  </a:ext>
                </a:extLst>
              </p:cNvPr>
              <p:cNvSpPr>
                <a:spLocks/>
              </p:cNvSpPr>
              <p:nvPr/>
            </p:nvSpPr>
            <p:spPr bwMode="auto">
              <a:xfrm>
                <a:off x="3380" y="988"/>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5" name="Freeform 33">
                <a:extLst>
                  <a:ext uri="{FF2B5EF4-FFF2-40B4-BE49-F238E27FC236}">
                    <a16:creationId xmlns:a16="http://schemas.microsoft.com/office/drawing/2014/main" id="{C94D44FC-259B-4EC3-854C-AE0E821356A1}"/>
                  </a:ext>
                </a:extLst>
              </p:cNvPr>
              <p:cNvSpPr>
                <a:spLocks/>
              </p:cNvSpPr>
              <p:nvPr/>
            </p:nvSpPr>
            <p:spPr bwMode="auto">
              <a:xfrm>
                <a:off x="3380" y="988"/>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06" name="Freeform 34">
                <a:extLst>
                  <a:ext uri="{FF2B5EF4-FFF2-40B4-BE49-F238E27FC236}">
                    <a16:creationId xmlns:a16="http://schemas.microsoft.com/office/drawing/2014/main" id="{BABB06EF-4D50-4F8E-9200-4F8E0854E536}"/>
                  </a:ext>
                </a:extLst>
              </p:cNvPr>
              <p:cNvSpPr>
                <a:spLocks/>
              </p:cNvSpPr>
              <p:nvPr/>
            </p:nvSpPr>
            <p:spPr bwMode="auto">
              <a:xfrm>
                <a:off x="3380" y="988"/>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7"/>
                    </a:lnTo>
                    <a:lnTo>
                      <a:pt x="548" y="419"/>
                    </a:lnTo>
                    <a:lnTo>
                      <a:pt x="565" y="378"/>
                    </a:lnTo>
                    <a:lnTo>
                      <a:pt x="578" y="336"/>
                    </a:lnTo>
                    <a:lnTo>
                      <a:pt x="578" y="286"/>
                    </a:lnTo>
                    <a:lnTo>
                      <a:pt x="578" y="241"/>
                    </a:lnTo>
                    <a:lnTo>
                      <a:pt x="565" y="195"/>
                    </a:lnTo>
                    <a:lnTo>
                      <a:pt x="548" y="154"/>
                    </a:lnTo>
                    <a:lnTo>
                      <a:pt x="524" y="116"/>
                    </a:lnTo>
                    <a:lnTo>
                      <a:pt x="495" y="82"/>
                    </a:lnTo>
                    <a:lnTo>
                      <a:pt x="461" y="54"/>
                    </a:lnTo>
                    <a:lnTo>
                      <a:pt x="424" y="33"/>
                    </a:lnTo>
                    <a:lnTo>
                      <a:pt x="382" y="12"/>
                    </a:lnTo>
                    <a:lnTo>
                      <a:pt x="337" y="4"/>
                    </a:lnTo>
                    <a:lnTo>
                      <a:pt x="292" y="0"/>
                    </a:lnTo>
                    <a:lnTo>
                      <a:pt x="245" y="4"/>
                    </a:lnTo>
                    <a:lnTo>
                      <a:pt x="200" y="12"/>
                    </a:lnTo>
                    <a:lnTo>
                      <a:pt x="158" y="33"/>
                    </a:lnTo>
                    <a:lnTo>
                      <a:pt x="121" y="54"/>
                    </a:lnTo>
                    <a:lnTo>
                      <a:pt x="88" y="82"/>
                    </a:lnTo>
                    <a:lnTo>
                      <a:pt x="58" y="116"/>
                    </a:lnTo>
                    <a:lnTo>
                      <a:pt x="34" y="154"/>
                    </a:lnTo>
                    <a:lnTo>
                      <a:pt x="17" y="195"/>
                    </a:lnTo>
                    <a:lnTo>
                      <a:pt x="4" y="241"/>
                    </a:lnTo>
                    <a:lnTo>
                      <a:pt x="0" y="286"/>
                    </a:lnTo>
                    <a:lnTo>
                      <a:pt x="4" y="336"/>
                    </a:lnTo>
                    <a:lnTo>
                      <a:pt x="17" y="378"/>
                    </a:lnTo>
                    <a:lnTo>
                      <a:pt x="34" y="419"/>
                    </a:lnTo>
                    <a:lnTo>
                      <a:pt x="58" y="457"/>
                    </a:lnTo>
                    <a:lnTo>
                      <a:pt x="88" y="489"/>
                    </a:lnTo>
                    <a:lnTo>
                      <a:pt x="121" y="518"/>
                    </a:lnTo>
                    <a:lnTo>
                      <a:pt x="158"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07" name="Freeform 35">
                <a:extLst>
                  <a:ext uri="{FF2B5EF4-FFF2-40B4-BE49-F238E27FC236}">
                    <a16:creationId xmlns:a16="http://schemas.microsoft.com/office/drawing/2014/main" id="{2DBC6EE3-91C1-4A8A-B6A0-1B1BE3B259F5}"/>
                  </a:ext>
                </a:extLst>
              </p:cNvPr>
              <p:cNvSpPr>
                <a:spLocks/>
              </p:cNvSpPr>
              <p:nvPr/>
            </p:nvSpPr>
            <p:spPr bwMode="auto">
              <a:xfrm>
                <a:off x="3396" y="996"/>
                <a:ext cx="61" cy="61"/>
              </a:xfrm>
              <a:custGeom>
                <a:avLst/>
                <a:gdLst>
                  <a:gd name="T0" fmla="*/ 6 w 304"/>
                  <a:gd name="T1" fmla="*/ 12 h 304"/>
                  <a:gd name="T2" fmla="*/ 7 w 304"/>
                  <a:gd name="T3" fmla="*/ 12 h 304"/>
                  <a:gd name="T4" fmla="*/ 8 w 304"/>
                  <a:gd name="T5" fmla="*/ 12 h 304"/>
                  <a:gd name="T6" fmla="*/ 9 w 304"/>
                  <a:gd name="T7" fmla="*/ 11 h 304"/>
                  <a:gd name="T8" fmla="*/ 10 w 304"/>
                  <a:gd name="T9" fmla="*/ 11 h 304"/>
                  <a:gd name="T10" fmla="*/ 10 w 304"/>
                  <a:gd name="T11" fmla="*/ 10 h 304"/>
                  <a:gd name="T12" fmla="*/ 11 w 304"/>
                  <a:gd name="T13" fmla="*/ 10 h 304"/>
                  <a:gd name="T14" fmla="*/ 12 w 304"/>
                  <a:gd name="T15" fmla="*/ 9 h 304"/>
                  <a:gd name="T16" fmla="*/ 12 w 304"/>
                  <a:gd name="T17" fmla="*/ 8 h 304"/>
                  <a:gd name="T18" fmla="*/ 12 w 304"/>
                  <a:gd name="T19" fmla="*/ 7 h 304"/>
                  <a:gd name="T20" fmla="*/ 12 w 304"/>
                  <a:gd name="T21" fmla="*/ 6 h 304"/>
                  <a:gd name="T22" fmla="*/ 12 w 304"/>
                  <a:gd name="T23" fmla="*/ 5 h 304"/>
                  <a:gd name="T24" fmla="*/ 12 w 304"/>
                  <a:gd name="T25" fmla="*/ 4 h 304"/>
                  <a:gd name="T26" fmla="*/ 12 w 304"/>
                  <a:gd name="T27" fmla="*/ 3 h 304"/>
                  <a:gd name="T28" fmla="*/ 11 w 304"/>
                  <a:gd name="T29" fmla="*/ 3 h 304"/>
                  <a:gd name="T30" fmla="*/ 10 w 304"/>
                  <a:gd name="T31" fmla="*/ 2 h 304"/>
                  <a:gd name="T32" fmla="*/ 10 w 304"/>
                  <a:gd name="T33" fmla="*/ 1 h 304"/>
                  <a:gd name="T34" fmla="*/ 9 w 304"/>
                  <a:gd name="T35" fmla="*/ 1 h 304"/>
                  <a:gd name="T36" fmla="*/ 8 w 304"/>
                  <a:gd name="T37" fmla="*/ 0 h 304"/>
                  <a:gd name="T38" fmla="*/ 7 w 304"/>
                  <a:gd name="T39" fmla="*/ 0 h 304"/>
                  <a:gd name="T40" fmla="*/ 6 w 304"/>
                  <a:gd name="T41" fmla="*/ 0 h 304"/>
                  <a:gd name="T42" fmla="*/ 5 w 304"/>
                  <a:gd name="T43" fmla="*/ 0 h 304"/>
                  <a:gd name="T44" fmla="*/ 4 w 304"/>
                  <a:gd name="T45" fmla="*/ 0 h 304"/>
                  <a:gd name="T46" fmla="*/ 3 w 304"/>
                  <a:gd name="T47" fmla="*/ 1 h 304"/>
                  <a:gd name="T48" fmla="*/ 3 w 304"/>
                  <a:gd name="T49" fmla="*/ 1 h 304"/>
                  <a:gd name="T50" fmla="*/ 2 w 304"/>
                  <a:gd name="T51" fmla="*/ 2 h 304"/>
                  <a:gd name="T52" fmla="*/ 1 w 304"/>
                  <a:gd name="T53" fmla="*/ 3 h 304"/>
                  <a:gd name="T54" fmla="*/ 1 w 304"/>
                  <a:gd name="T55" fmla="*/ 3 h 304"/>
                  <a:gd name="T56" fmla="*/ 0 w 304"/>
                  <a:gd name="T57" fmla="*/ 4 h 304"/>
                  <a:gd name="T58" fmla="*/ 0 w 304"/>
                  <a:gd name="T59" fmla="*/ 5 h 304"/>
                  <a:gd name="T60" fmla="*/ 0 w 304"/>
                  <a:gd name="T61" fmla="*/ 6 h 304"/>
                  <a:gd name="T62" fmla="*/ 0 w 304"/>
                  <a:gd name="T63" fmla="*/ 7 h 304"/>
                  <a:gd name="T64" fmla="*/ 0 w 304"/>
                  <a:gd name="T65" fmla="*/ 8 h 304"/>
                  <a:gd name="T66" fmla="*/ 1 w 304"/>
                  <a:gd name="T67" fmla="*/ 9 h 304"/>
                  <a:gd name="T68" fmla="*/ 1 w 304"/>
                  <a:gd name="T69" fmla="*/ 10 h 304"/>
                  <a:gd name="T70" fmla="*/ 2 w 304"/>
                  <a:gd name="T71" fmla="*/ 10 h 304"/>
                  <a:gd name="T72" fmla="*/ 3 w 304"/>
                  <a:gd name="T73" fmla="*/ 11 h 304"/>
                  <a:gd name="T74" fmla="*/ 3 w 304"/>
                  <a:gd name="T75" fmla="*/ 11 h 304"/>
                  <a:gd name="T76" fmla="*/ 4 w 304"/>
                  <a:gd name="T77" fmla="*/ 12 h 304"/>
                  <a:gd name="T78" fmla="*/ 5 w 304"/>
                  <a:gd name="T79" fmla="*/ 12 h 304"/>
                  <a:gd name="T80" fmla="*/ 6 w 304"/>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4"/>
                  <a:gd name="T125" fmla="*/ 304 w 304"/>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4">
                    <a:moveTo>
                      <a:pt x="155" y="304"/>
                    </a:moveTo>
                    <a:lnTo>
                      <a:pt x="175" y="304"/>
                    </a:lnTo>
                    <a:lnTo>
                      <a:pt x="200" y="295"/>
                    </a:lnTo>
                    <a:lnTo>
                      <a:pt x="220" y="286"/>
                    </a:lnTo>
                    <a:lnTo>
                      <a:pt x="241" y="274"/>
                    </a:lnTo>
                    <a:lnTo>
                      <a:pt x="258" y="257"/>
                    </a:lnTo>
                    <a:lnTo>
                      <a:pt x="274" y="241"/>
                    </a:lnTo>
                    <a:lnTo>
                      <a:pt x="287" y="220"/>
                    </a:lnTo>
                    <a:lnTo>
                      <a:pt x="295" y="200"/>
                    </a:lnTo>
                    <a:lnTo>
                      <a:pt x="304" y="175"/>
                    </a:lnTo>
                    <a:lnTo>
                      <a:pt x="304" y="149"/>
                    </a:lnTo>
                    <a:lnTo>
                      <a:pt x="304" y="129"/>
                    </a:lnTo>
                    <a:lnTo>
                      <a:pt x="295" y="104"/>
                    </a:lnTo>
                    <a:lnTo>
                      <a:pt x="287" y="83"/>
                    </a:lnTo>
                    <a:lnTo>
                      <a:pt x="274" y="63"/>
                    </a:lnTo>
                    <a:lnTo>
                      <a:pt x="258" y="46"/>
                    </a:lnTo>
                    <a:lnTo>
                      <a:pt x="241" y="29"/>
                    </a:lnTo>
                    <a:lnTo>
                      <a:pt x="220" y="17"/>
                    </a:lnTo>
                    <a:lnTo>
                      <a:pt x="200" y="9"/>
                    </a:lnTo>
                    <a:lnTo>
                      <a:pt x="175" y="0"/>
                    </a:lnTo>
                    <a:lnTo>
                      <a:pt x="155" y="0"/>
                    </a:lnTo>
                    <a:lnTo>
                      <a:pt x="129" y="0"/>
                    </a:lnTo>
                    <a:lnTo>
                      <a:pt x="104" y="9"/>
                    </a:lnTo>
                    <a:lnTo>
                      <a:pt x="83" y="17"/>
                    </a:lnTo>
                    <a:lnTo>
                      <a:pt x="63" y="29"/>
                    </a:lnTo>
                    <a:lnTo>
                      <a:pt x="47" y="46"/>
                    </a:lnTo>
                    <a:lnTo>
                      <a:pt x="29" y="63"/>
                    </a:lnTo>
                    <a:lnTo>
                      <a:pt x="18" y="83"/>
                    </a:lnTo>
                    <a:lnTo>
                      <a:pt x="9" y="104"/>
                    </a:lnTo>
                    <a:lnTo>
                      <a:pt x="0" y="129"/>
                    </a:lnTo>
                    <a:lnTo>
                      <a:pt x="0" y="149"/>
                    </a:lnTo>
                    <a:lnTo>
                      <a:pt x="0" y="175"/>
                    </a:lnTo>
                    <a:lnTo>
                      <a:pt x="9" y="200"/>
                    </a:lnTo>
                    <a:lnTo>
                      <a:pt x="18" y="220"/>
                    </a:lnTo>
                    <a:lnTo>
                      <a:pt x="29" y="241"/>
                    </a:lnTo>
                    <a:lnTo>
                      <a:pt x="47" y="257"/>
                    </a:lnTo>
                    <a:lnTo>
                      <a:pt x="63" y="274"/>
                    </a:lnTo>
                    <a:lnTo>
                      <a:pt x="83" y="286"/>
                    </a:lnTo>
                    <a:lnTo>
                      <a:pt x="104" y="295"/>
                    </a:lnTo>
                    <a:lnTo>
                      <a:pt x="129" y="304"/>
                    </a:lnTo>
                    <a:lnTo>
                      <a:pt x="155"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8" name="Freeform 36">
                <a:extLst>
                  <a:ext uri="{FF2B5EF4-FFF2-40B4-BE49-F238E27FC236}">
                    <a16:creationId xmlns:a16="http://schemas.microsoft.com/office/drawing/2014/main" id="{9C9C458F-93B1-47B5-BD13-113FA87BD900}"/>
                  </a:ext>
                </a:extLst>
              </p:cNvPr>
              <p:cNvSpPr>
                <a:spLocks/>
              </p:cNvSpPr>
              <p:nvPr/>
            </p:nvSpPr>
            <p:spPr bwMode="auto">
              <a:xfrm>
                <a:off x="3399" y="997"/>
                <a:ext cx="54" cy="54"/>
              </a:xfrm>
              <a:custGeom>
                <a:avLst/>
                <a:gdLst>
                  <a:gd name="T0" fmla="*/ 5 w 270"/>
                  <a:gd name="T1" fmla="*/ 11 h 269"/>
                  <a:gd name="T2" fmla="*/ 6 w 270"/>
                  <a:gd name="T3" fmla="*/ 11 h 269"/>
                  <a:gd name="T4" fmla="*/ 7 w 270"/>
                  <a:gd name="T5" fmla="*/ 11 h 269"/>
                  <a:gd name="T6" fmla="*/ 8 w 270"/>
                  <a:gd name="T7" fmla="*/ 10 h 269"/>
                  <a:gd name="T8" fmla="*/ 9 w 270"/>
                  <a:gd name="T9" fmla="*/ 10 h 269"/>
                  <a:gd name="T10" fmla="*/ 9 w 270"/>
                  <a:gd name="T11" fmla="*/ 9 h 269"/>
                  <a:gd name="T12" fmla="*/ 10 w 270"/>
                  <a:gd name="T13" fmla="*/ 9 h 269"/>
                  <a:gd name="T14" fmla="*/ 10 w 270"/>
                  <a:gd name="T15" fmla="*/ 8 h 269"/>
                  <a:gd name="T16" fmla="*/ 10 w 270"/>
                  <a:gd name="T17" fmla="*/ 7 h 269"/>
                  <a:gd name="T18" fmla="*/ 11 w 270"/>
                  <a:gd name="T19" fmla="*/ 6 h 269"/>
                  <a:gd name="T20" fmla="*/ 11 w 270"/>
                  <a:gd name="T21" fmla="*/ 6 h 269"/>
                  <a:gd name="T22" fmla="*/ 11 w 270"/>
                  <a:gd name="T23" fmla="*/ 4 h 269"/>
                  <a:gd name="T24" fmla="*/ 10 w 270"/>
                  <a:gd name="T25" fmla="*/ 4 h 269"/>
                  <a:gd name="T26" fmla="*/ 10 w 270"/>
                  <a:gd name="T27" fmla="*/ 3 h 269"/>
                  <a:gd name="T28" fmla="*/ 10 w 270"/>
                  <a:gd name="T29" fmla="*/ 2 h 269"/>
                  <a:gd name="T30" fmla="*/ 9 w 270"/>
                  <a:gd name="T31" fmla="*/ 2 h 269"/>
                  <a:gd name="T32" fmla="*/ 9 w 270"/>
                  <a:gd name="T33" fmla="*/ 1 h 269"/>
                  <a:gd name="T34" fmla="*/ 8 w 270"/>
                  <a:gd name="T35" fmla="*/ 1 h 269"/>
                  <a:gd name="T36" fmla="*/ 7 w 270"/>
                  <a:gd name="T37" fmla="*/ 0 h 269"/>
                  <a:gd name="T38" fmla="*/ 6 w 270"/>
                  <a:gd name="T39" fmla="*/ 0 h 269"/>
                  <a:gd name="T40" fmla="*/ 5 w 270"/>
                  <a:gd name="T41" fmla="*/ 0 h 269"/>
                  <a:gd name="T42" fmla="*/ 4 w 270"/>
                  <a:gd name="T43" fmla="*/ 0 h 269"/>
                  <a:gd name="T44" fmla="*/ 4 w 270"/>
                  <a:gd name="T45" fmla="*/ 0 h 269"/>
                  <a:gd name="T46" fmla="*/ 3 w 270"/>
                  <a:gd name="T47" fmla="*/ 1 h 269"/>
                  <a:gd name="T48" fmla="*/ 2 w 270"/>
                  <a:gd name="T49" fmla="*/ 1 h 269"/>
                  <a:gd name="T50" fmla="*/ 1 w 270"/>
                  <a:gd name="T51" fmla="*/ 2 h 269"/>
                  <a:gd name="T52" fmla="*/ 1 w 270"/>
                  <a:gd name="T53" fmla="*/ 2 h 269"/>
                  <a:gd name="T54" fmla="*/ 0 w 270"/>
                  <a:gd name="T55" fmla="*/ 3 h 269"/>
                  <a:gd name="T56" fmla="*/ 0 w 270"/>
                  <a:gd name="T57" fmla="*/ 4 h 269"/>
                  <a:gd name="T58" fmla="*/ 0 w 270"/>
                  <a:gd name="T59" fmla="*/ 4 h 269"/>
                  <a:gd name="T60" fmla="*/ 0 w 270"/>
                  <a:gd name="T61" fmla="*/ 6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4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9"/>
                    </a:lnTo>
                    <a:lnTo>
                      <a:pt x="178" y="265"/>
                    </a:lnTo>
                    <a:lnTo>
                      <a:pt x="196" y="256"/>
                    </a:lnTo>
                    <a:lnTo>
                      <a:pt x="216" y="245"/>
                    </a:lnTo>
                    <a:lnTo>
                      <a:pt x="228" y="232"/>
                    </a:lnTo>
                    <a:lnTo>
                      <a:pt x="245" y="215"/>
                    </a:lnTo>
                    <a:lnTo>
                      <a:pt x="253" y="198"/>
                    </a:lnTo>
                    <a:lnTo>
                      <a:pt x="261" y="178"/>
                    </a:lnTo>
                    <a:lnTo>
                      <a:pt x="270" y="157"/>
                    </a:lnTo>
                    <a:lnTo>
                      <a:pt x="270" y="137"/>
                    </a:lnTo>
                    <a:lnTo>
                      <a:pt x="270" y="112"/>
                    </a:lnTo>
                    <a:lnTo>
                      <a:pt x="261" y="90"/>
                    </a:lnTo>
                    <a:lnTo>
                      <a:pt x="253" y="74"/>
                    </a:lnTo>
                    <a:lnTo>
                      <a:pt x="245" y="54"/>
                    </a:lnTo>
                    <a:lnTo>
                      <a:pt x="228" y="41"/>
                    </a:lnTo>
                    <a:lnTo>
                      <a:pt x="216" y="24"/>
                    </a:lnTo>
                    <a:lnTo>
                      <a:pt x="196" y="16"/>
                    </a:lnTo>
                    <a:lnTo>
                      <a:pt x="178" y="8"/>
                    </a:lnTo>
                    <a:lnTo>
                      <a:pt x="158" y="0"/>
                    </a:lnTo>
                    <a:lnTo>
                      <a:pt x="133" y="0"/>
                    </a:lnTo>
                    <a:lnTo>
                      <a:pt x="112" y="0"/>
                    </a:lnTo>
                    <a:lnTo>
                      <a:pt x="91" y="8"/>
                    </a:lnTo>
                    <a:lnTo>
                      <a:pt x="70" y="16"/>
                    </a:lnTo>
                    <a:lnTo>
                      <a:pt x="54" y="24"/>
                    </a:lnTo>
                    <a:lnTo>
                      <a:pt x="37" y="41"/>
                    </a:lnTo>
                    <a:lnTo>
                      <a:pt x="25" y="54"/>
                    </a:lnTo>
                    <a:lnTo>
                      <a:pt x="12" y="74"/>
                    </a:lnTo>
                    <a:lnTo>
                      <a:pt x="5" y="90"/>
                    </a:lnTo>
                    <a:lnTo>
                      <a:pt x="0" y="112"/>
                    </a:lnTo>
                    <a:lnTo>
                      <a:pt x="0" y="137"/>
                    </a:lnTo>
                    <a:lnTo>
                      <a:pt x="0" y="141"/>
                    </a:lnTo>
                    <a:lnTo>
                      <a:pt x="0" y="144"/>
                    </a:lnTo>
                    <a:lnTo>
                      <a:pt x="0" y="166"/>
                    </a:lnTo>
                    <a:lnTo>
                      <a:pt x="8" y="182"/>
                    </a:lnTo>
                    <a:lnTo>
                      <a:pt x="16" y="202"/>
                    </a:lnTo>
                    <a:lnTo>
                      <a:pt x="29" y="220"/>
                    </a:lnTo>
                    <a:lnTo>
                      <a:pt x="41" y="232"/>
                    </a:lnTo>
                    <a:lnTo>
                      <a:pt x="59" y="245"/>
                    </a:lnTo>
                    <a:lnTo>
                      <a:pt x="75" y="256"/>
                    </a:lnTo>
                    <a:lnTo>
                      <a:pt x="91" y="265"/>
                    </a:lnTo>
                    <a:lnTo>
                      <a:pt x="112" y="269"/>
                    </a:lnTo>
                    <a:lnTo>
                      <a:pt x="133"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09" name="Freeform 37">
                <a:extLst>
                  <a:ext uri="{FF2B5EF4-FFF2-40B4-BE49-F238E27FC236}">
                    <a16:creationId xmlns:a16="http://schemas.microsoft.com/office/drawing/2014/main" id="{FDA43B93-156E-4610-B41A-97E7943414B1}"/>
                  </a:ext>
                </a:extLst>
              </p:cNvPr>
              <p:cNvSpPr>
                <a:spLocks/>
              </p:cNvSpPr>
              <p:nvPr/>
            </p:nvSpPr>
            <p:spPr bwMode="auto">
              <a:xfrm>
                <a:off x="3401" y="998"/>
                <a:ext cx="48" cy="48"/>
              </a:xfrm>
              <a:custGeom>
                <a:avLst/>
                <a:gdLst>
                  <a:gd name="T0" fmla="*/ 5 w 240"/>
                  <a:gd name="T1" fmla="*/ 10 h 241"/>
                  <a:gd name="T2" fmla="*/ 6 w 240"/>
                  <a:gd name="T3" fmla="*/ 9 h 241"/>
                  <a:gd name="T4" fmla="*/ 6 w 240"/>
                  <a:gd name="T5" fmla="*/ 9 h 241"/>
                  <a:gd name="T6" fmla="*/ 7 w 240"/>
                  <a:gd name="T7" fmla="*/ 9 h 241"/>
                  <a:gd name="T8" fmla="*/ 8 w 240"/>
                  <a:gd name="T9" fmla="*/ 9 h 241"/>
                  <a:gd name="T10" fmla="*/ 8 w 240"/>
                  <a:gd name="T11" fmla="*/ 8 h 241"/>
                  <a:gd name="T12" fmla="*/ 9 w 240"/>
                  <a:gd name="T13" fmla="*/ 8 h 241"/>
                  <a:gd name="T14" fmla="*/ 9 w 240"/>
                  <a:gd name="T15" fmla="*/ 7 h 241"/>
                  <a:gd name="T16" fmla="*/ 9 w 240"/>
                  <a:gd name="T17" fmla="*/ 6 h 241"/>
                  <a:gd name="T18" fmla="*/ 9 w 240"/>
                  <a:gd name="T19" fmla="*/ 6 h 241"/>
                  <a:gd name="T20" fmla="*/ 10 w 240"/>
                  <a:gd name="T21" fmla="*/ 5 h 241"/>
                  <a:gd name="T22" fmla="*/ 9 w 240"/>
                  <a:gd name="T23" fmla="*/ 4 h 241"/>
                  <a:gd name="T24" fmla="*/ 9 w 240"/>
                  <a:gd name="T25" fmla="*/ 3 h 241"/>
                  <a:gd name="T26" fmla="*/ 9 w 240"/>
                  <a:gd name="T27" fmla="*/ 3 h 241"/>
                  <a:gd name="T28" fmla="*/ 9 w 240"/>
                  <a:gd name="T29" fmla="*/ 2 h 241"/>
                  <a:gd name="T30" fmla="*/ 8 w 240"/>
                  <a:gd name="T31" fmla="*/ 1 h 241"/>
                  <a:gd name="T32" fmla="*/ 8 w 240"/>
                  <a:gd name="T33" fmla="*/ 1 h 241"/>
                  <a:gd name="T34" fmla="*/ 7 w 240"/>
                  <a:gd name="T35" fmla="*/ 0 h 241"/>
                  <a:gd name="T36" fmla="*/ 6 w 240"/>
                  <a:gd name="T37" fmla="*/ 0 h 241"/>
                  <a:gd name="T38" fmla="*/ 6 w 240"/>
                  <a:gd name="T39" fmla="*/ 0 h 241"/>
                  <a:gd name="T40" fmla="*/ 5 w 240"/>
                  <a:gd name="T41" fmla="*/ 0 h 241"/>
                  <a:gd name="T42" fmla="*/ 4 w 240"/>
                  <a:gd name="T43" fmla="*/ 0 h 241"/>
                  <a:gd name="T44" fmla="*/ 3 w 240"/>
                  <a:gd name="T45" fmla="*/ 0 h 241"/>
                  <a:gd name="T46" fmla="*/ 3 w 240"/>
                  <a:gd name="T47" fmla="*/ 0 h 241"/>
                  <a:gd name="T48" fmla="*/ 2 w 240"/>
                  <a:gd name="T49" fmla="*/ 1 h 241"/>
                  <a:gd name="T50" fmla="*/ 2 w 240"/>
                  <a:gd name="T51" fmla="*/ 1 h 241"/>
                  <a:gd name="T52" fmla="*/ 1 w 240"/>
                  <a:gd name="T53" fmla="*/ 2 h 241"/>
                  <a:gd name="T54" fmla="*/ 1 w 240"/>
                  <a:gd name="T55" fmla="*/ 3 h 241"/>
                  <a:gd name="T56" fmla="*/ 0 w 240"/>
                  <a:gd name="T57" fmla="*/ 3 h 241"/>
                  <a:gd name="T58" fmla="*/ 0 w 240"/>
                  <a:gd name="T59" fmla="*/ 4 h 241"/>
                  <a:gd name="T60" fmla="*/ 0 w 240"/>
                  <a:gd name="T61" fmla="*/ 5 h 241"/>
                  <a:gd name="T62" fmla="*/ 0 w 240"/>
                  <a:gd name="T63" fmla="*/ 5 h 241"/>
                  <a:gd name="T64" fmla="*/ 0 w 240"/>
                  <a:gd name="T65" fmla="*/ 6 h 241"/>
                  <a:gd name="T66" fmla="*/ 0 w 240"/>
                  <a:gd name="T67" fmla="*/ 6 h 241"/>
                  <a:gd name="T68" fmla="*/ 1 w 240"/>
                  <a:gd name="T69" fmla="*/ 7 h 241"/>
                  <a:gd name="T70" fmla="*/ 1 w 240"/>
                  <a:gd name="T71" fmla="*/ 8 h 241"/>
                  <a:gd name="T72" fmla="*/ 2 w 240"/>
                  <a:gd name="T73" fmla="*/ 8 h 241"/>
                  <a:gd name="T74" fmla="*/ 2 w 240"/>
                  <a:gd name="T75" fmla="*/ 9 h 241"/>
                  <a:gd name="T76" fmla="*/ 3 w 240"/>
                  <a:gd name="T77" fmla="*/ 9 h 241"/>
                  <a:gd name="T78" fmla="*/ 3 w 240"/>
                  <a:gd name="T79" fmla="*/ 9 h 241"/>
                  <a:gd name="T80" fmla="*/ 4 w 240"/>
                  <a:gd name="T81" fmla="*/ 9 h 241"/>
                  <a:gd name="T82" fmla="*/ 5 w 240"/>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0"/>
                  <a:gd name="T127" fmla="*/ 0 h 241"/>
                  <a:gd name="T128" fmla="*/ 240 w 240"/>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0" h="241">
                    <a:moveTo>
                      <a:pt x="121" y="241"/>
                    </a:moveTo>
                    <a:lnTo>
                      <a:pt x="141" y="236"/>
                    </a:lnTo>
                    <a:lnTo>
                      <a:pt x="158" y="232"/>
                    </a:lnTo>
                    <a:lnTo>
                      <a:pt x="175" y="223"/>
                    </a:lnTo>
                    <a:lnTo>
                      <a:pt x="191" y="216"/>
                    </a:lnTo>
                    <a:lnTo>
                      <a:pt x="204" y="203"/>
                    </a:lnTo>
                    <a:lnTo>
                      <a:pt x="216" y="191"/>
                    </a:lnTo>
                    <a:lnTo>
                      <a:pt x="224" y="174"/>
                    </a:lnTo>
                    <a:lnTo>
                      <a:pt x="233" y="157"/>
                    </a:lnTo>
                    <a:lnTo>
                      <a:pt x="237" y="140"/>
                    </a:lnTo>
                    <a:lnTo>
                      <a:pt x="240" y="120"/>
                    </a:lnTo>
                    <a:lnTo>
                      <a:pt x="237" y="99"/>
                    </a:lnTo>
                    <a:lnTo>
                      <a:pt x="233" y="83"/>
                    </a:lnTo>
                    <a:lnTo>
                      <a:pt x="224" y="66"/>
                    </a:lnTo>
                    <a:lnTo>
                      <a:pt x="216" y="50"/>
                    </a:lnTo>
                    <a:lnTo>
                      <a:pt x="204" y="37"/>
                    </a:lnTo>
                    <a:lnTo>
                      <a:pt x="191" y="25"/>
                    </a:lnTo>
                    <a:lnTo>
                      <a:pt x="175" y="12"/>
                    </a:lnTo>
                    <a:lnTo>
                      <a:pt x="158" y="8"/>
                    </a:lnTo>
                    <a:lnTo>
                      <a:pt x="141" y="4"/>
                    </a:lnTo>
                    <a:lnTo>
                      <a:pt x="121" y="0"/>
                    </a:lnTo>
                    <a:lnTo>
                      <a:pt x="100" y="4"/>
                    </a:lnTo>
                    <a:lnTo>
                      <a:pt x="83" y="8"/>
                    </a:lnTo>
                    <a:lnTo>
                      <a:pt x="67" y="12"/>
                    </a:lnTo>
                    <a:lnTo>
                      <a:pt x="51" y="25"/>
                    </a:lnTo>
                    <a:lnTo>
                      <a:pt x="38" y="37"/>
                    </a:lnTo>
                    <a:lnTo>
                      <a:pt x="26" y="50"/>
                    </a:lnTo>
                    <a:lnTo>
                      <a:pt x="17" y="66"/>
                    </a:lnTo>
                    <a:lnTo>
                      <a:pt x="8" y="83"/>
                    </a:lnTo>
                    <a:lnTo>
                      <a:pt x="4" y="99"/>
                    </a:lnTo>
                    <a:lnTo>
                      <a:pt x="0" y="120"/>
                    </a:lnTo>
                    <a:lnTo>
                      <a:pt x="0" y="124"/>
                    </a:lnTo>
                    <a:lnTo>
                      <a:pt x="4" y="145"/>
                    </a:lnTo>
                    <a:lnTo>
                      <a:pt x="8" y="162"/>
                    </a:lnTo>
                    <a:lnTo>
                      <a:pt x="17" y="178"/>
                    </a:lnTo>
                    <a:lnTo>
                      <a:pt x="26" y="191"/>
                    </a:lnTo>
                    <a:lnTo>
                      <a:pt x="38" y="207"/>
                    </a:lnTo>
                    <a:lnTo>
                      <a:pt x="51" y="216"/>
                    </a:lnTo>
                    <a:lnTo>
                      <a:pt x="67" y="228"/>
                    </a:lnTo>
                    <a:lnTo>
                      <a:pt x="83" y="232"/>
                    </a:lnTo>
                    <a:lnTo>
                      <a:pt x="100"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0" name="Freeform 38">
                <a:extLst>
                  <a:ext uri="{FF2B5EF4-FFF2-40B4-BE49-F238E27FC236}">
                    <a16:creationId xmlns:a16="http://schemas.microsoft.com/office/drawing/2014/main" id="{2BBBC74A-CE81-46E4-A103-EC73A96BAABD}"/>
                  </a:ext>
                </a:extLst>
              </p:cNvPr>
              <p:cNvSpPr>
                <a:spLocks/>
              </p:cNvSpPr>
              <p:nvPr/>
            </p:nvSpPr>
            <p:spPr bwMode="auto">
              <a:xfrm>
                <a:off x="3403" y="998"/>
                <a:ext cx="41" cy="42"/>
              </a:xfrm>
              <a:custGeom>
                <a:avLst/>
                <a:gdLst>
                  <a:gd name="T0" fmla="*/ 4 w 203"/>
                  <a:gd name="T1" fmla="*/ 9 h 207"/>
                  <a:gd name="T2" fmla="*/ 5 w 203"/>
                  <a:gd name="T3" fmla="*/ 9 h 207"/>
                  <a:gd name="T4" fmla="*/ 6 w 203"/>
                  <a:gd name="T5" fmla="*/ 8 h 207"/>
                  <a:gd name="T6" fmla="*/ 6 w 203"/>
                  <a:gd name="T7" fmla="*/ 8 h 207"/>
                  <a:gd name="T8" fmla="*/ 7 w 203"/>
                  <a:gd name="T9" fmla="*/ 8 h 207"/>
                  <a:gd name="T10" fmla="*/ 7 w 203"/>
                  <a:gd name="T11" fmla="*/ 7 h 207"/>
                  <a:gd name="T12" fmla="*/ 8 w 203"/>
                  <a:gd name="T13" fmla="*/ 7 h 207"/>
                  <a:gd name="T14" fmla="*/ 8 w 203"/>
                  <a:gd name="T15" fmla="*/ 6 h 207"/>
                  <a:gd name="T16" fmla="*/ 8 w 203"/>
                  <a:gd name="T17" fmla="*/ 6 h 207"/>
                  <a:gd name="T18" fmla="*/ 8 w 203"/>
                  <a:gd name="T19" fmla="*/ 5 h 207"/>
                  <a:gd name="T20" fmla="*/ 8 w 203"/>
                  <a:gd name="T21" fmla="*/ 4 h 207"/>
                  <a:gd name="T22" fmla="*/ 8 w 203"/>
                  <a:gd name="T23" fmla="*/ 4 h 207"/>
                  <a:gd name="T24" fmla="*/ 8 w 203"/>
                  <a:gd name="T25" fmla="*/ 3 h 207"/>
                  <a:gd name="T26" fmla="*/ 8 w 203"/>
                  <a:gd name="T27" fmla="*/ 2 h 207"/>
                  <a:gd name="T28" fmla="*/ 8 w 203"/>
                  <a:gd name="T29" fmla="*/ 2 h 207"/>
                  <a:gd name="T30" fmla="*/ 7 w 203"/>
                  <a:gd name="T31" fmla="*/ 1 h 207"/>
                  <a:gd name="T32" fmla="*/ 7 w 203"/>
                  <a:gd name="T33" fmla="*/ 1 h 207"/>
                  <a:gd name="T34" fmla="*/ 6 w 203"/>
                  <a:gd name="T35" fmla="*/ 0 h 207"/>
                  <a:gd name="T36" fmla="*/ 6 w 203"/>
                  <a:gd name="T37" fmla="*/ 0 h 207"/>
                  <a:gd name="T38" fmla="*/ 5 w 203"/>
                  <a:gd name="T39" fmla="*/ 0 h 207"/>
                  <a:gd name="T40" fmla="*/ 4 w 203"/>
                  <a:gd name="T41" fmla="*/ 0 h 207"/>
                  <a:gd name="T42" fmla="*/ 4 w 203"/>
                  <a:gd name="T43" fmla="*/ 0 h 207"/>
                  <a:gd name="T44" fmla="*/ 3 w 203"/>
                  <a:gd name="T45" fmla="*/ 0 h 207"/>
                  <a:gd name="T46" fmla="*/ 2 w 203"/>
                  <a:gd name="T47" fmla="*/ 0 h 207"/>
                  <a:gd name="T48" fmla="*/ 2 w 203"/>
                  <a:gd name="T49" fmla="*/ 1 h 207"/>
                  <a:gd name="T50" fmla="*/ 1 w 203"/>
                  <a:gd name="T51" fmla="*/ 1 h 207"/>
                  <a:gd name="T52" fmla="*/ 1 w 203"/>
                  <a:gd name="T53" fmla="*/ 2 h 207"/>
                  <a:gd name="T54" fmla="*/ 1 w 203"/>
                  <a:gd name="T55" fmla="*/ 2 h 207"/>
                  <a:gd name="T56" fmla="*/ 0 w 203"/>
                  <a:gd name="T57" fmla="*/ 3 h 207"/>
                  <a:gd name="T58" fmla="*/ 0 w 203"/>
                  <a:gd name="T59" fmla="*/ 4 h 207"/>
                  <a:gd name="T60" fmla="*/ 0 w 203"/>
                  <a:gd name="T61" fmla="*/ 4 h 207"/>
                  <a:gd name="T62" fmla="*/ 0 w 203"/>
                  <a:gd name="T63" fmla="*/ 4 h 207"/>
                  <a:gd name="T64" fmla="*/ 0 w 203"/>
                  <a:gd name="T65" fmla="*/ 5 h 207"/>
                  <a:gd name="T66" fmla="*/ 0 w 203"/>
                  <a:gd name="T67" fmla="*/ 6 h 207"/>
                  <a:gd name="T68" fmla="*/ 1 w 203"/>
                  <a:gd name="T69" fmla="*/ 6 h 207"/>
                  <a:gd name="T70" fmla="*/ 1 w 203"/>
                  <a:gd name="T71" fmla="*/ 7 h 207"/>
                  <a:gd name="T72" fmla="*/ 1 w 203"/>
                  <a:gd name="T73" fmla="*/ 7 h 207"/>
                  <a:gd name="T74" fmla="*/ 2 w 203"/>
                  <a:gd name="T75" fmla="*/ 8 h 207"/>
                  <a:gd name="T76" fmla="*/ 2 w 203"/>
                  <a:gd name="T77" fmla="*/ 8 h 207"/>
                  <a:gd name="T78" fmla="*/ 3 w 203"/>
                  <a:gd name="T79" fmla="*/ 8 h 207"/>
                  <a:gd name="T80" fmla="*/ 4 w 203"/>
                  <a:gd name="T81" fmla="*/ 9 h 207"/>
                  <a:gd name="T82" fmla="*/ 4 w 203"/>
                  <a:gd name="T83" fmla="*/ 9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3" y="207"/>
                    </a:moveTo>
                    <a:lnTo>
                      <a:pt x="121" y="207"/>
                    </a:lnTo>
                    <a:lnTo>
                      <a:pt x="137" y="203"/>
                    </a:lnTo>
                    <a:lnTo>
                      <a:pt x="149" y="194"/>
                    </a:lnTo>
                    <a:lnTo>
                      <a:pt x="162" y="187"/>
                    </a:lnTo>
                    <a:lnTo>
                      <a:pt x="175" y="178"/>
                    </a:lnTo>
                    <a:lnTo>
                      <a:pt x="186" y="165"/>
                    </a:lnTo>
                    <a:lnTo>
                      <a:pt x="195" y="153"/>
                    </a:lnTo>
                    <a:lnTo>
                      <a:pt x="199" y="136"/>
                    </a:lnTo>
                    <a:lnTo>
                      <a:pt x="203" y="120"/>
                    </a:lnTo>
                    <a:lnTo>
                      <a:pt x="203" y="104"/>
                    </a:lnTo>
                    <a:lnTo>
                      <a:pt x="203" y="87"/>
                    </a:lnTo>
                    <a:lnTo>
                      <a:pt x="199" y="70"/>
                    </a:lnTo>
                    <a:lnTo>
                      <a:pt x="195" y="57"/>
                    </a:lnTo>
                    <a:lnTo>
                      <a:pt x="186" y="46"/>
                    </a:lnTo>
                    <a:lnTo>
                      <a:pt x="175" y="33"/>
                    </a:lnTo>
                    <a:lnTo>
                      <a:pt x="162" y="21"/>
                    </a:lnTo>
                    <a:lnTo>
                      <a:pt x="149" y="12"/>
                    </a:lnTo>
                    <a:lnTo>
                      <a:pt x="137" y="8"/>
                    </a:lnTo>
                    <a:lnTo>
                      <a:pt x="121" y="4"/>
                    </a:lnTo>
                    <a:lnTo>
                      <a:pt x="103" y="0"/>
                    </a:lnTo>
                    <a:lnTo>
                      <a:pt x="87" y="4"/>
                    </a:lnTo>
                    <a:lnTo>
                      <a:pt x="70" y="8"/>
                    </a:lnTo>
                    <a:lnTo>
                      <a:pt x="58" y="12"/>
                    </a:lnTo>
                    <a:lnTo>
                      <a:pt x="41" y="21"/>
                    </a:lnTo>
                    <a:lnTo>
                      <a:pt x="29" y="33"/>
                    </a:lnTo>
                    <a:lnTo>
                      <a:pt x="20" y="41"/>
                    </a:lnTo>
                    <a:lnTo>
                      <a:pt x="13" y="57"/>
                    </a:lnTo>
                    <a:lnTo>
                      <a:pt x="4" y="70"/>
                    </a:lnTo>
                    <a:lnTo>
                      <a:pt x="0" y="87"/>
                    </a:lnTo>
                    <a:lnTo>
                      <a:pt x="0" y="104"/>
                    </a:lnTo>
                    <a:lnTo>
                      <a:pt x="0" y="108"/>
                    </a:lnTo>
                    <a:lnTo>
                      <a:pt x="4" y="124"/>
                    </a:lnTo>
                    <a:lnTo>
                      <a:pt x="8" y="141"/>
                    </a:lnTo>
                    <a:lnTo>
                      <a:pt x="13" y="153"/>
                    </a:lnTo>
                    <a:lnTo>
                      <a:pt x="20" y="165"/>
                    </a:lnTo>
                    <a:lnTo>
                      <a:pt x="33" y="178"/>
                    </a:lnTo>
                    <a:lnTo>
                      <a:pt x="41" y="187"/>
                    </a:lnTo>
                    <a:lnTo>
                      <a:pt x="58" y="194"/>
                    </a:lnTo>
                    <a:lnTo>
                      <a:pt x="70" y="203"/>
                    </a:lnTo>
                    <a:lnTo>
                      <a:pt x="87" y="207"/>
                    </a:lnTo>
                    <a:lnTo>
                      <a:pt x="103"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1" name="Freeform 39">
                <a:extLst>
                  <a:ext uri="{FF2B5EF4-FFF2-40B4-BE49-F238E27FC236}">
                    <a16:creationId xmlns:a16="http://schemas.microsoft.com/office/drawing/2014/main" id="{3C64295B-224C-46C3-878B-B097F1AFEC36}"/>
                  </a:ext>
                </a:extLst>
              </p:cNvPr>
              <p:cNvSpPr>
                <a:spLocks/>
              </p:cNvSpPr>
              <p:nvPr/>
            </p:nvSpPr>
            <p:spPr bwMode="auto">
              <a:xfrm>
                <a:off x="3406" y="1000"/>
                <a:ext cx="34" cy="34"/>
              </a:xfrm>
              <a:custGeom>
                <a:avLst/>
                <a:gdLst>
                  <a:gd name="T0" fmla="*/ 3 w 169"/>
                  <a:gd name="T1" fmla="*/ 7 h 170"/>
                  <a:gd name="T2" fmla="*/ 4 w 169"/>
                  <a:gd name="T3" fmla="*/ 7 h 170"/>
                  <a:gd name="T4" fmla="*/ 4 w 169"/>
                  <a:gd name="T5" fmla="*/ 7 h 170"/>
                  <a:gd name="T6" fmla="*/ 5 w 169"/>
                  <a:gd name="T7" fmla="*/ 6 h 170"/>
                  <a:gd name="T8" fmla="*/ 5 w 169"/>
                  <a:gd name="T9" fmla="*/ 6 h 170"/>
                  <a:gd name="T10" fmla="*/ 6 w 169"/>
                  <a:gd name="T11" fmla="*/ 6 h 170"/>
                  <a:gd name="T12" fmla="*/ 6 w 169"/>
                  <a:gd name="T13" fmla="*/ 5 h 170"/>
                  <a:gd name="T14" fmla="*/ 7 w 169"/>
                  <a:gd name="T15" fmla="*/ 5 h 170"/>
                  <a:gd name="T16" fmla="*/ 7 w 169"/>
                  <a:gd name="T17" fmla="*/ 4 h 170"/>
                  <a:gd name="T18" fmla="*/ 7 w 169"/>
                  <a:gd name="T19" fmla="*/ 4 h 170"/>
                  <a:gd name="T20" fmla="*/ 7 w 169"/>
                  <a:gd name="T21" fmla="*/ 3 h 170"/>
                  <a:gd name="T22" fmla="*/ 7 w 169"/>
                  <a:gd name="T23" fmla="*/ 3 h 170"/>
                  <a:gd name="T24" fmla="*/ 7 w 169"/>
                  <a:gd name="T25" fmla="*/ 2 h 170"/>
                  <a:gd name="T26" fmla="*/ 7 w 169"/>
                  <a:gd name="T27" fmla="*/ 2 h 170"/>
                  <a:gd name="T28" fmla="*/ 6 w 169"/>
                  <a:gd name="T29" fmla="*/ 1 h 170"/>
                  <a:gd name="T30" fmla="*/ 6 w 169"/>
                  <a:gd name="T31" fmla="*/ 1 h 170"/>
                  <a:gd name="T32" fmla="*/ 5 w 169"/>
                  <a:gd name="T33" fmla="*/ 1 h 170"/>
                  <a:gd name="T34" fmla="*/ 5 w 169"/>
                  <a:gd name="T35" fmla="*/ 0 h 170"/>
                  <a:gd name="T36" fmla="*/ 4 w 169"/>
                  <a:gd name="T37" fmla="*/ 0 h 170"/>
                  <a:gd name="T38" fmla="*/ 4 w 169"/>
                  <a:gd name="T39" fmla="*/ 0 h 170"/>
                  <a:gd name="T40" fmla="*/ 3 w 169"/>
                  <a:gd name="T41" fmla="*/ 0 h 170"/>
                  <a:gd name="T42" fmla="*/ 3 w 169"/>
                  <a:gd name="T43" fmla="*/ 0 h 170"/>
                  <a:gd name="T44" fmla="*/ 2 w 169"/>
                  <a:gd name="T45" fmla="*/ 0 h 170"/>
                  <a:gd name="T46" fmla="*/ 2 w 169"/>
                  <a:gd name="T47" fmla="*/ 0 h 170"/>
                  <a:gd name="T48" fmla="*/ 1 w 169"/>
                  <a:gd name="T49" fmla="*/ 1 h 170"/>
                  <a:gd name="T50" fmla="*/ 1 w 169"/>
                  <a:gd name="T51" fmla="*/ 1 h 170"/>
                  <a:gd name="T52" fmla="*/ 1 w 169"/>
                  <a:gd name="T53" fmla="*/ 1 h 170"/>
                  <a:gd name="T54" fmla="*/ 0 w 169"/>
                  <a:gd name="T55" fmla="*/ 2 h 170"/>
                  <a:gd name="T56" fmla="*/ 0 w 169"/>
                  <a:gd name="T57" fmla="*/ 2 h 170"/>
                  <a:gd name="T58" fmla="*/ 0 w 169"/>
                  <a:gd name="T59" fmla="*/ 3 h 170"/>
                  <a:gd name="T60" fmla="*/ 0 w 169"/>
                  <a:gd name="T61" fmla="*/ 3 h 170"/>
                  <a:gd name="T62" fmla="*/ 0 w 169"/>
                  <a:gd name="T63" fmla="*/ 3 h 170"/>
                  <a:gd name="T64" fmla="*/ 0 w 169"/>
                  <a:gd name="T65" fmla="*/ 4 h 170"/>
                  <a:gd name="T66" fmla="*/ 0 w 169"/>
                  <a:gd name="T67" fmla="*/ 4 h 170"/>
                  <a:gd name="T68" fmla="*/ 0 w 169"/>
                  <a:gd name="T69" fmla="*/ 5 h 170"/>
                  <a:gd name="T70" fmla="*/ 1 w 169"/>
                  <a:gd name="T71" fmla="*/ 5 h 170"/>
                  <a:gd name="T72" fmla="*/ 1 w 169"/>
                  <a:gd name="T73" fmla="*/ 6 h 170"/>
                  <a:gd name="T74" fmla="*/ 1 w 169"/>
                  <a:gd name="T75" fmla="*/ 6 h 170"/>
                  <a:gd name="T76" fmla="*/ 2 w 169"/>
                  <a:gd name="T77" fmla="*/ 6 h 170"/>
                  <a:gd name="T78" fmla="*/ 2 w 169"/>
                  <a:gd name="T79" fmla="*/ 7 h 170"/>
                  <a:gd name="T80" fmla="*/ 3 w 169"/>
                  <a:gd name="T81" fmla="*/ 7 h 170"/>
                  <a:gd name="T82" fmla="*/ 3 w 169"/>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9"/>
                  <a:gd name="T127" fmla="*/ 0 h 170"/>
                  <a:gd name="T128" fmla="*/ 169 w 169"/>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9" h="170">
                    <a:moveTo>
                      <a:pt x="86" y="170"/>
                    </a:moveTo>
                    <a:lnTo>
                      <a:pt x="99" y="170"/>
                    </a:lnTo>
                    <a:lnTo>
                      <a:pt x="111" y="166"/>
                    </a:lnTo>
                    <a:lnTo>
                      <a:pt x="124" y="162"/>
                    </a:lnTo>
                    <a:lnTo>
                      <a:pt x="136" y="154"/>
                    </a:lnTo>
                    <a:lnTo>
                      <a:pt x="144" y="145"/>
                    </a:lnTo>
                    <a:lnTo>
                      <a:pt x="153" y="137"/>
                    </a:lnTo>
                    <a:lnTo>
                      <a:pt x="162" y="125"/>
                    </a:lnTo>
                    <a:lnTo>
                      <a:pt x="165" y="112"/>
                    </a:lnTo>
                    <a:lnTo>
                      <a:pt x="169" y="100"/>
                    </a:lnTo>
                    <a:lnTo>
                      <a:pt x="169" y="83"/>
                    </a:lnTo>
                    <a:lnTo>
                      <a:pt x="169" y="71"/>
                    </a:lnTo>
                    <a:lnTo>
                      <a:pt x="165" y="58"/>
                    </a:lnTo>
                    <a:lnTo>
                      <a:pt x="162" y="46"/>
                    </a:lnTo>
                    <a:lnTo>
                      <a:pt x="153" y="33"/>
                    </a:lnTo>
                    <a:lnTo>
                      <a:pt x="144" y="25"/>
                    </a:lnTo>
                    <a:lnTo>
                      <a:pt x="136" y="17"/>
                    </a:lnTo>
                    <a:lnTo>
                      <a:pt x="124" y="8"/>
                    </a:lnTo>
                    <a:lnTo>
                      <a:pt x="111" y="4"/>
                    </a:lnTo>
                    <a:lnTo>
                      <a:pt x="99" y="0"/>
                    </a:lnTo>
                    <a:lnTo>
                      <a:pt x="82" y="0"/>
                    </a:lnTo>
                    <a:lnTo>
                      <a:pt x="70" y="0"/>
                    </a:lnTo>
                    <a:lnTo>
                      <a:pt x="57" y="4"/>
                    </a:lnTo>
                    <a:lnTo>
                      <a:pt x="45" y="8"/>
                    </a:lnTo>
                    <a:lnTo>
                      <a:pt x="36" y="17"/>
                    </a:lnTo>
                    <a:lnTo>
                      <a:pt x="25" y="25"/>
                    </a:lnTo>
                    <a:lnTo>
                      <a:pt x="16" y="33"/>
                    </a:lnTo>
                    <a:lnTo>
                      <a:pt x="7" y="42"/>
                    </a:lnTo>
                    <a:lnTo>
                      <a:pt x="3" y="54"/>
                    </a:lnTo>
                    <a:lnTo>
                      <a:pt x="0" y="67"/>
                    </a:lnTo>
                    <a:lnTo>
                      <a:pt x="0" y="83"/>
                    </a:lnTo>
                    <a:lnTo>
                      <a:pt x="0" y="87"/>
                    </a:lnTo>
                    <a:lnTo>
                      <a:pt x="0" y="100"/>
                    </a:lnTo>
                    <a:lnTo>
                      <a:pt x="3" y="112"/>
                    </a:lnTo>
                    <a:lnTo>
                      <a:pt x="7" y="125"/>
                    </a:lnTo>
                    <a:lnTo>
                      <a:pt x="16" y="137"/>
                    </a:lnTo>
                    <a:lnTo>
                      <a:pt x="25" y="145"/>
                    </a:lnTo>
                    <a:lnTo>
                      <a:pt x="32" y="154"/>
                    </a:lnTo>
                    <a:lnTo>
                      <a:pt x="45" y="162"/>
                    </a:lnTo>
                    <a:lnTo>
                      <a:pt x="57" y="166"/>
                    </a:lnTo>
                    <a:lnTo>
                      <a:pt x="70"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2" name="Freeform 40">
                <a:extLst>
                  <a:ext uri="{FF2B5EF4-FFF2-40B4-BE49-F238E27FC236}">
                    <a16:creationId xmlns:a16="http://schemas.microsoft.com/office/drawing/2014/main" id="{288A5961-4859-4306-A28C-6FB80A14CEDC}"/>
                  </a:ext>
                </a:extLst>
              </p:cNvPr>
              <p:cNvSpPr>
                <a:spLocks/>
              </p:cNvSpPr>
              <p:nvPr/>
            </p:nvSpPr>
            <p:spPr bwMode="auto">
              <a:xfrm>
                <a:off x="3408" y="1001"/>
                <a:ext cx="28"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8" y="137"/>
                    </a:lnTo>
                    <a:lnTo>
                      <a:pt x="91" y="133"/>
                    </a:lnTo>
                    <a:lnTo>
                      <a:pt x="99" y="129"/>
                    </a:lnTo>
                    <a:lnTo>
                      <a:pt x="107" y="124"/>
                    </a:lnTo>
                    <a:lnTo>
                      <a:pt x="116" y="117"/>
                    </a:lnTo>
                    <a:lnTo>
                      <a:pt x="124" y="108"/>
                    </a:lnTo>
                    <a:lnTo>
                      <a:pt x="128" y="99"/>
                    </a:lnTo>
                    <a:lnTo>
                      <a:pt x="132" y="92"/>
                    </a:lnTo>
                    <a:lnTo>
                      <a:pt x="137" y="79"/>
                    </a:lnTo>
                    <a:lnTo>
                      <a:pt x="137" y="70"/>
                    </a:lnTo>
                    <a:lnTo>
                      <a:pt x="137" y="58"/>
                    </a:lnTo>
                    <a:lnTo>
                      <a:pt x="132" y="45"/>
                    </a:lnTo>
                    <a:lnTo>
                      <a:pt x="128" y="38"/>
                    </a:lnTo>
                    <a:lnTo>
                      <a:pt x="124" y="29"/>
                    </a:lnTo>
                    <a:lnTo>
                      <a:pt x="116" y="21"/>
                    </a:lnTo>
                    <a:lnTo>
                      <a:pt x="107" y="13"/>
                    </a:lnTo>
                    <a:lnTo>
                      <a:pt x="99" y="9"/>
                    </a:lnTo>
                    <a:lnTo>
                      <a:pt x="91" y="4"/>
                    </a:lnTo>
                    <a:lnTo>
                      <a:pt x="78" y="0"/>
                    </a:lnTo>
                    <a:lnTo>
                      <a:pt x="66" y="0"/>
                    </a:lnTo>
                    <a:lnTo>
                      <a:pt x="58" y="0"/>
                    </a:lnTo>
                    <a:lnTo>
                      <a:pt x="45" y="4"/>
                    </a:lnTo>
                    <a:lnTo>
                      <a:pt x="37" y="9"/>
                    </a:lnTo>
                    <a:lnTo>
                      <a:pt x="24" y="13"/>
                    </a:lnTo>
                    <a:lnTo>
                      <a:pt x="16" y="21"/>
                    </a:lnTo>
                    <a:lnTo>
                      <a:pt x="13" y="29"/>
                    </a:lnTo>
                    <a:lnTo>
                      <a:pt x="4" y="38"/>
                    </a:lnTo>
                    <a:lnTo>
                      <a:pt x="0" y="45"/>
                    </a:lnTo>
                    <a:lnTo>
                      <a:pt x="0" y="58"/>
                    </a:lnTo>
                    <a:lnTo>
                      <a:pt x="0" y="70"/>
                    </a:lnTo>
                    <a:lnTo>
                      <a:pt x="0" y="79"/>
                    </a:lnTo>
                    <a:lnTo>
                      <a:pt x="0" y="92"/>
                    </a:lnTo>
                    <a:lnTo>
                      <a:pt x="4" y="99"/>
                    </a:lnTo>
                    <a:lnTo>
                      <a:pt x="13" y="108"/>
                    </a:lnTo>
                    <a:lnTo>
                      <a:pt x="16" y="117"/>
                    </a:lnTo>
                    <a:lnTo>
                      <a:pt x="24" y="124"/>
                    </a:lnTo>
                    <a:lnTo>
                      <a:pt x="37"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3" name="Freeform 41">
                <a:extLst>
                  <a:ext uri="{FF2B5EF4-FFF2-40B4-BE49-F238E27FC236}">
                    <a16:creationId xmlns:a16="http://schemas.microsoft.com/office/drawing/2014/main" id="{24390920-B34E-4600-9A71-203DE1DB3C01}"/>
                  </a:ext>
                </a:extLst>
              </p:cNvPr>
              <p:cNvSpPr>
                <a:spLocks/>
              </p:cNvSpPr>
              <p:nvPr/>
            </p:nvSpPr>
            <p:spPr bwMode="auto">
              <a:xfrm>
                <a:off x="3496" y="987"/>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4" name="Freeform 42">
                <a:extLst>
                  <a:ext uri="{FF2B5EF4-FFF2-40B4-BE49-F238E27FC236}">
                    <a16:creationId xmlns:a16="http://schemas.microsoft.com/office/drawing/2014/main" id="{AA7646BF-65B7-4F85-8B3F-1DB38B1DDBDD}"/>
                  </a:ext>
                </a:extLst>
              </p:cNvPr>
              <p:cNvSpPr>
                <a:spLocks/>
              </p:cNvSpPr>
              <p:nvPr/>
            </p:nvSpPr>
            <p:spPr bwMode="auto">
              <a:xfrm>
                <a:off x="3496" y="987"/>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15" name="Freeform 43">
                <a:extLst>
                  <a:ext uri="{FF2B5EF4-FFF2-40B4-BE49-F238E27FC236}">
                    <a16:creationId xmlns:a16="http://schemas.microsoft.com/office/drawing/2014/main" id="{09DA9489-045C-433D-96DA-DA45A83239BD}"/>
                  </a:ext>
                </a:extLst>
              </p:cNvPr>
              <p:cNvSpPr>
                <a:spLocks/>
              </p:cNvSpPr>
              <p:nvPr/>
            </p:nvSpPr>
            <p:spPr bwMode="auto">
              <a:xfrm>
                <a:off x="3496" y="987"/>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2"/>
                    </a:lnTo>
                    <a:lnTo>
                      <a:pt x="378" y="564"/>
                    </a:lnTo>
                    <a:lnTo>
                      <a:pt x="419" y="544"/>
                    </a:lnTo>
                    <a:lnTo>
                      <a:pt x="457" y="522"/>
                    </a:lnTo>
                    <a:lnTo>
                      <a:pt x="490" y="493"/>
                    </a:lnTo>
                    <a:lnTo>
                      <a:pt x="518" y="461"/>
                    </a:lnTo>
                    <a:lnTo>
                      <a:pt x="544" y="419"/>
                    </a:lnTo>
                    <a:lnTo>
                      <a:pt x="560" y="382"/>
                    </a:lnTo>
                    <a:lnTo>
                      <a:pt x="572" y="336"/>
                    </a:lnTo>
                    <a:lnTo>
                      <a:pt x="576" y="290"/>
                    </a:lnTo>
                    <a:lnTo>
                      <a:pt x="572" y="241"/>
                    </a:lnTo>
                    <a:lnTo>
                      <a:pt x="560" y="199"/>
                    </a:lnTo>
                    <a:lnTo>
                      <a:pt x="544" y="158"/>
                    </a:lnTo>
                    <a:lnTo>
                      <a:pt x="518" y="115"/>
                    </a:lnTo>
                    <a:lnTo>
                      <a:pt x="490" y="83"/>
                    </a:lnTo>
                    <a:lnTo>
                      <a:pt x="457" y="54"/>
                    </a:lnTo>
                    <a:lnTo>
                      <a:pt x="419" y="32"/>
                    </a:lnTo>
                    <a:lnTo>
                      <a:pt x="378" y="16"/>
                    </a:lnTo>
                    <a:lnTo>
                      <a:pt x="331" y="4"/>
                    </a:lnTo>
                    <a:lnTo>
                      <a:pt x="286" y="0"/>
                    </a:lnTo>
                    <a:lnTo>
                      <a:pt x="241" y="4"/>
                    </a:lnTo>
                    <a:lnTo>
                      <a:pt x="194" y="16"/>
                    </a:lnTo>
                    <a:lnTo>
                      <a:pt x="153" y="32"/>
                    </a:lnTo>
                    <a:lnTo>
                      <a:pt x="115" y="54"/>
                    </a:lnTo>
                    <a:lnTo>
                      <a:pt x="83" y="83"/>
                    </a:lnTo>
                    <a:lnTo>
                      <a:pt x="54" y="115"/>
                    </a:lnTo>
                    <a:lnTo>
                      <a:pt x="29" y="158"/>
                    </a:lnTo>
                    <a:lnTo>
                      <a:pt x="12" y="199"/>
                    </a:lnTo>
                    <a:lnTo>
                      <a:pt x="4" y="241"/>
                    </a:lnTo>
                    <a:lnTo>
                      <a:pt x="0" y="290"/>
                    </a:lnTo>
                    <a:lnTo>
                      <a:pt x="4" y="336"/>
                    </a:lnTo>
                    <a:lnTo>
                      <a:pt x="12" y="382"/>
                    </a:lnTo>
                    <a:lnTo>
                      <a:pt x="29" y="419"/>
                    </a:lnTo>
                    <a:lnTo>
                      <a:pt x="54" y="461"/>
                    </a:lnTo>
                    <a:lnTo>
                      <a:pt x="83" y="493"/>
                    </a:lnTo>
                    <a:lnTo>
                      <a:pt x="115" y="522"/>
                    </a:lnTo>
                    <a:lnTo>
                      <a:pt x="153" y="544"/>
                    </a:lnTo>
                    <a:lnTo>
                      <a:pt x="194" y="564"/>
                    </a:lnTo>
                    <a:lnTo>
                      <a:pt x="241"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16" name="Freeform 44">
                <a:extLst>
                  <a:ext uri="{FF2B5EF4-FFF2-40B4-BE49-F238E27FC236}">
                    <a16:creationId xmlns:a16="http://schemas.microsoft.com/office/drawing/2014/main" id="{5C808383-DAD1-476F-B892-D89EE8E951D2}"/>
                  </a:ext>
                </a:extLst>
              </p:cNvPr>
              <p:cNvSpPr>
                <a:spLocks/>
              </p:cNvSpPr>
              <p:nvPr/>
            </p:nvSpPr>
            <p:spPr bwMode="auto">
              <a:xfrm>
                <a:off x="3512" y="995"/>
                <a:ext cx="61" cy="61"/>
              </a:xfrm>
              <a:custGeom>
                <a:avLst/>
                <a:gdLst>
                  <a:gd name="T0" fmla="*/ 6 w 306"/>
                  <a:gd name="T1" fmla="*/ 12 h 303"/>
                  <a:gd name="T2" fmla="*/ 7 w 306"/>
                  <a:gd name="T3" fmla="*/ 12 h 303"/>
                  <a:gd name="T4" fmla="*/ 8 w 306"/>
                  <a:gd name="T5" fmla="*/ 12 h 303"/>
                  <a:gd name="T6" fmla="*/ 9 w 306"/>
                  <a:gd name="T7" fmla="*/ 12 h 303"/>
                  <a:gd name="T8" fmla="*/ 10 w 306"/>
                  <a:gd name="T9" fmla="*/ 11 h 303"/>
                  <a:gd name="T10" fmla="*/ 10 w 306"/>
                  <a:gd name="T11" fmla="*/ 11 h 303"/>
                  <a:gd name="T12" fmla="*/ 11 w 306"/>
                  <a:gd name="T13" fmla="*/ 10 h 303"/>
                  <a:gd name="T14" fmla="*/ 11 w 306"/>
                  <a:gd name="T15" fmla="*/ 9 h 303"/>
                  <a:gd name="T16" fmla="*/ 12 w 306"/>
                  <a:gd name="T17" fmla="*/ 8 h 303"/>
                  <a:gd name="T18" fmla="*/ 12 w 306"/>
                  <a:gd name="T19" fmla="*/ 7 h 303"/>
                  <a:gd name="T20" fmla="*/ 12 w 306"/>
                  <a:gd name="T21" fmla="*/ 6 h 303"/>
                  <a:gd name="T22" fmla="*/ 12 w 306"/>
                  <a:gd name="T23" fmla="*/ 5 h 303"/>
                  <a:gd name="T24" fmla="*/ 12 w 306"/>
                  <a:gd name="T25" fmla="*/ 4 h 303"/>
                  <a:gd name="T26" fmla="*/ 11 w 306"/>
                  <a:gd name="T27" fmla="*/ 3 h 303"/>
                  <a:gd name="T28" fmla="*/ 11 w 306"/>
                  <a:gd name="T29" fmla="*/ 3 h 303"/>
                  <a:gd name="T30" fmla="*/ 10 w 306"/>
                  <a:gd name="T31" fmla="*/ 2 h 303"/>
                  <a:gd name="T32" fmla="*/ 10 w 306"/>
                  <a:gd name="T33" fmla="*/ 1 h 303"/>
                  <a:gd name="T34" fmla="*/ 9 w 306"/>
                  <a:gd name="T35" fmla="*/ 1 h 303"/>
                  <a:gd name="T36" fmla="*/ 8 w 306"/>
                  <a:gd name="T37" fmla="*/ 0 h 303"/>
                  <a:gd name="T38" fmla="*/ 7 w 306"/>
                  <a:gd name="T39" fmla="*/ 0 h 303"/>
                  <a:gd name="T40" fmla="*/ 6 w 306"/>
                  <a:gd name="T41" fmla="*/ 0 h 303"/>
                  <a:gd name="T42" fmla="*/ 5 w 306"/>
                  <a:gd name="T43" fmla="*/ 0 h 303"/>
                  <a:gd name="T44" fmla="*/ 4 w 306"/>
                  <a:gd name="T45" fmla="*/ 0 h 303"/>
                  <a:gd name="T46" fmla="*/ 3 w 306"/>
                  <a:gd name="T47" fmla="*/ 1 h 303"/>
                  <a:gd name="T48" fmla="*/ 2 w 306"/>
                  <a:gd name="T49" fmla="*/ 1 h 303"/>
                  <a:gd name="T50" fmla="*/ 2 w 306"/>
                  <a:gd name="T51" fmla="*/ 2 h 303"/>
                  <a:gd name="T52" fmla="*/ 1 w 306"/>
                  <a:gd name="T53" fmla="*/ 3 h 303"/>
                  <a:gd name="T54" fmla="*/ 1 w 306"/>
                  <a:gd name="T55" fmla="*/ 3 h 303"/>
                  <a:gd name="T56" fmla="*/ 0 w 306"/>
                  <a:gd name="T57" fmla="*/ 4 h 303"/>
                  <a:gd name="T58" fmla="*/ 0 w 306"/>
                  <a:gd name="T59" fmla="*/ 5 h 303"/>
                  <a:gd name="T60" fmla="*/ 0 w 306"/>
                  <a:gd name="T61" fmla="*/ 6 h 303"/>
                  <a:gd name="T62" fmla="*/ 0 w 306"/>
                  <a:gd name="T63" fmla="*/ 7 h 303"/>
                  <a:gd name="T64" fmla="*/ 0 w 306"/>
                  <a:gd name="T65" fmla="*/ 8 h 303"/>
                  <a:gd name="T66" fmla="*/ 1 w 306"/>
                  <a:gd name="T67" fmla="*/ 9 h 303"/>
                  <a:gd name="T68" fmla="*/ 1 w 306"/>
                  <a:gd name="T69" fmla="*/ 10 h 303"/>
                  <a:gd name="T70" fmla="*/ 2 w 306"/>
                  <a:gd name="T71" fmla="*/ 11 h 303"/>
                  <a:gd name="T72" fmla="*/ 2 w 306"/>
                  <a:gd name="T73" fmla="*/ 11 h 303"/>
                  <a:gd name="T74" fmla="*/ 3 w 306"/>
                  <a:gd name="T75" fmla="*/ 12 h 303"/>
                  <a:gd name="T76" fmla="*/ 4 w 306"/>
                  <a:gd name="T77" fmla="*/ 12 h 303"/>
                  <a:gd name="T78" fmla="*/ 5 w 306"/>
                  <a:gd name="T79" fmla="*/ 12 h 303"/>
                  <a:gd name="T80" fmla="*/ 6 w 306"/>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303"/>
                    </a:lnTo>
                    <a:lnTo>
                      <a:pt x="198" y="299"/>
                    </a:lnTo>
                    <a:lnTo>
                      <a:pt x="223" y="287"/>
                    </a:lnTo>
                    <a:lnTo>
                      <a:pt x="240" y="274"/>
                    </a:lnTo>
                    <a:lnTo>
                      <a:pt x="261" y="261"/>
                    </a:lnTo>
                    <a:lnTo>
                      <a:pt x="274" y="241"/>
                    </a:lnTo>
                    <a:lnTo>
                      <a:pt x="286" y="224"/>
                    </a:lnTo>
                    <a:lnTo>
                      <a:pt x="299" y="200"/>
                    </a:lnTo>
                    <a:lnTo>
                      <a:pt x="303" y="179"/>
                    </a:lnTo>
                    <a:lnTo>
                      <a:pt x="306" y="153"/>
                    </a:lnTo>
                    <a:lnTo>
                      <a:pt x="303" y="128"/>
                    </a:lnTo>
                    <a:lnTo>
                      <a:pt x="299" y="104"/>
                    </a:lnTo>
                    <a:lnTo>
                      <a:pt x="286" y="83"/>
                    </a:lnTo>
                    <a:lnTo>
                      <a:pt x="274" y="63"/>
                    </a:lnTo>
                    <a:lnTo>
                      <a:pt x="261" y="45"/>
                    </a:lnTo>
                    <a:lnTo>
                      <a:pt x="240" y="29"/>
                    </a:lnTo>
                    <a:lnTo>
                      <a:pt x="223" y="17"/>
                    </a:lnTo>
                    <a:lnTo>
                      <a:pt x="198" y="9"/>
                    </a:lnTo>
                    <a:lnTo>
                      <a:pt x="178" y="4"/>
                    </a:lnTo>
                    <a:lnTo>
                      <a:pt x="153" y="0"/>
                    </a:lnTo>
                    <a:lnTo>
                      <a:pt x="128" y="4"/>
                    </a:lnTo>
                    <a:lnTo>
                      <a:pt x="103" y="9"/>
                    </a:lnTo>
                    <a:lnTo>
                      <a:pt x="83" y="17"/>
                    </a:lnTo>
                    <a:lnTo>
                      <a:pt x="61" y="29"/>
                    </a:lnTo>
                    <a:lnTo>
                      <a:pt x="45" y="45"/>
                    </a:lnTo>
                    <a:lnTo>
                      <a:pt x="29" y="63"/>
                    </a:lnTo>
                    <a:lnTo>
                      <a:pt x="16" y="83"/>
                    </a:lnTo>
                    <a:lnTo>
                      <a:pt x="7" y="104"/>
                    </a:lnTo>
                    <a:lnTo>
                      <a:pt x="4" y="128"/>
                    </a:lnTo>
                    <a:lnTo>
                      <a:pt x="0" y="153"/>
                    </a:lnTo>
                    <a:lnTo>
                      <a:pt x="4" y="179"/>
                    </a:lnTo>
                    <a:lnTo>
                      <a:pt x="7" y="200"/>
                    </a:lnTo>
                    <a:lnTo>
                      <a:pt x="16" y="224"/>
                    </a:lnTo>
                    <a:lnTo>
                      <a:pt x="29" y="241"/>
                    </a:lnTo>
                    <a:lnTo>
                      <a:pt x="45" y="261"/>
                    </a:lnTo>
                    <a:lnTo>
                      <a:pt x="61" y="274"/>
                    </a:lnTo>
                    <a:lnTo>
                      <a:pt x="83" y="287"/>
                    </a:lnTo>
                    <a:lnTo>
                      <a:pt x="103" y="299"/>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7" name="Freeform 45">
                <a:extLst>
                  <a:ext uri="{FF2B5EF4-FFF2-40B4-BE49-F238E27FC236}">
                    <a16:creationId xmlns:a16="http://schemas.microsoft.com/office/drawing/2014/main" id="{53B72563-940D-4F6D-AE62-381A549FDE5C}"/>
                  </a:ext>
                </a:extLst>
              </p:cNvPr>
              <p:cNvSpPr>
                <a:spLocks/>
              </p:cNvSpPr>
              <p:nvPr/>
            </p:nvSpPr>
            <p:spPr bwMode="auto">
              <a:xfrm>
                <a:off x="3514" y="996"/>
                <a:ext cx="54" cy="55"/>
              </a:xfrm>
              <a:custGeom>
                <a:avLst/>
                <a:gdLst>
                  <a:gd name="T0" fmla="*/ 6 w 269"/>
                  <a:gd name="T1" fmla="*/ 11 h 274"/>
                  <a:gd name="T2" fmla="*/ 6 w 269"/>
                  <a:gd name="T3" fmla="*/ 11 h 274"/>
                  <a:gd name="T4" fmla="*/ 7 w 269"/>
                  <a:gd name="T5" fmla="*/ 11 h 274"/>
                  <a:gd name="T6" fmla="*/ 8 w 269"/>
                  <a:gd name="T7" fmla="*/ 10 h 274"/>
                  <a:gd name="T8" fmla="*/ 9 w 269"/>
                  <a:gd name="T9" fmla="*/ 10 h 274"/>
                  <a:gd name="T10" fmla="*/ 9 w 269"/>
                  <a:gd name="T11" fmla="*/ 9 h 274"/>
                  <a:gd name="T12" fmla="*/ 10 w 269"/>
                  <a:gd name="T13" fmla="*/ 9 h 274"/>
                  <a:gd name="T14" fmla="*/ 10 w 269"/>
                  <a:gd name="T15" fmla="*/ 8 h 274"/>
                  <a:gd name="T16" fmla="*/ 11 w 269"/>
                  <a:gd name="T17" fmla="*/ 7 h 274"/>
                  <a:gd name="T18" fmla="*/ 11 w 269"/>
                  <a:gd name="T19" fmla="*/ 6 h 274"/>
                  <a:gd name="T20" fmla="*/ 11 w 269"/>
                  <a:gd name="T21" fmla="*/ 6 h 274"/>
                  <a:gd name="T22" fmla="*/ 11 w 269"/>
                  <a:gd name="T23" fmla="*/ 5 h 274"/>
                  <a:gd name="T24" fmla="*/ 11 w 269"/>
                  <a:gd name="T25" fmla="*/ 4 h 274"/>
                  <a:gd name="T26" fmla="*/ 10 w 269"/>
                  <a:gd name="T27" fmla="*/ 3 h 274"/>
                  <a:gd name="T28" fmla="*/ 10 w 269"/>
                  <a:gd name="T29" fmla="*/ 2 h 274"/>
                  <a:gd name="T30" fmla="*/ 9 w 269"/>
                  <a:gd name="T31" fmla="*/ 2 h 274"/>
                  <a:gd name="T32" fmla="*/ 9 w 269"/>
                  <a:gd name="T33" fmla="*/ 1 h 274"/>
                  <a:gd name="T34" fmla="*/ 8 w 269"/>
                  <a:gd name="T35" fmla="*/ 1 h 274"/>
                  <a:gd name="T36" fmla="*/ 7 w 269"/>
                  <a:gd name="T37" fmla="*/ 0 h 274"/>
                  <a:gd name="T38" fmla="*/ 6 w 269"/>
                  <a:gd name="T39" fmla="*/ 0 h 274"/>
                  <a:gd name="T40" fmla="*/ 6 w 269"/>
                  <a:gd name="T41" fmla="*/ 0 h 274"/>
                  <a:gd name="T42" fmla="*/ 4 w 269"/>
                  <a:gd name="T43" fmla="*/ 0 h 274"/>
                  <a:gd name="T44" fmla="*/ 4 w 269"/>
                  <a:gd name="T45" fmla="*/ 0 h 274"/>
                  <a:gd name="T46" fmla="*/ 3 w 269"/>
                  <a:gd name="T47" fmla="*/ 1 h 274"/>
                  <a:gd name="T48" fmla="*/ 2 w 269"/>
                  <a:gd name="T49" fmla="*/ 1 h 274"/>
                  <a:gd name="T50" fmla="*/ 2 w 269"/>
                  <a:gd name="T51" fmla="*/ 2 h 274"/>
                  <a:gd name="T52" fmla="*/ 1 w 269"/>
                  <a:gd name="T53" fmla="*/ 2 h 274"/>
                  <a:gd name="T54" fmla="*/ 1 w 269"/>
                  <a:gd name="T55" fmla="*/ 3 h 274"/>
                  <a:gd name="T56" fmla="*/ 0 w 269"/>
                  <a:gd name="T57" fmla="*/ 4 h 274"/>
                  <a:gd name="T58" fmla="*/ 0 w 269"/>
                  <a:gd name="T59" fmla="*/ 5 h 274"/>
                  <a:gd name="T60" fmla="*/ 0 w 269"/>
                  <a:gd name="T61" fmla="*/ 6 h 274"/>
                  <a:gd name="T62" fmla="*/ 0 w 269"/>
                  <a:gd name="T63" fmla="*/ 6 h 274"/>
                  <a:gd name="T64" fmla="*/ 0 w 269"/>
                  <a:gd name="T65" fmla="*/ 6 h 274"/>
                  <a:gd name="T66" fmla="*/ 0 w 269"/>
                  <a:gd name="T67" fmla="*/ 7 h 274"/>
                  <a:gd name="T68" fmla="*/ 0 w 269"/>
                  <a:gd name="T69" fmla="*/ 8 h 274"/>
                  <a:gd name="T70" fmla="*/ 1 w 269"/>
                  <a:gd name="T71" fmla="*/ 8 h 274"/>
                  <a:gd name="T72" fmla="*/ 1 w 269"/>
                  <a:gd name="T73" fmla="*/ 9 h 274"/>
                  <a:gd name="T74" fmla="*/ 2 w 269"/>
                  <a:gd name="T75" fmla="*/ 10 h 274"/>
                  <a:gd name="T76" fmla="*/ 2 w 269"/>
                  <a:gd name="T77" fmla="*/ 10 h 274"/>
                  <a:gd name="T78" fmla="*/ 3 w 269"/>
                  <a:gd name="T79" fmla="*/ 10 h 274"/>
                  <a:gd name="T80" fmla="*/ 4 w 269"/>
                  <a:gd name="T81" fmla="*/ 11 h 274"/>
                  <a:gd name="T82" fmla="*/ 4 w 269"/>
                  <a:gd name="T83" fmla="*/ 11 h 274"/>
                  <a:gd name="T84" fmla="*/ 6 w 269"/>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7" y="270"/>
                    </a:lnTo>
                    <a:lnTo>
                      <a:pt x="179" y="266"/>
                    </a:lnTo>
                    <a:lnTo>
                      <a:pt x="199" y="257"/>
                    </a:lnTo>
                    <a:lnTo>
                      <a:pt x="215" y="245"/>
                    </a:lnTo>
                    <a:lnTo>
                      <a:pt x="233" y="232"/>
                    </a:lnTo>
                    <a:lnTo>
                      <a:pt x="245" y="216"/>
                    </a:lnTo>
                    <a:lnTo>
                      <a:pt x="258" y="200"/>
                    </a:lnTo>
                    <a:lnTo>
                      <a:pt x="265" y="178"/>
                    </a:lnTo>
                    <a:lnTo>
                      <a:pt x="269" y="158"/>
                    </a:lnTo>
                    <a:lnTo>
                      <a:pt x="269" y="137"/>
                    </a:lnTo>
                    <a:lnTo>
                      <a:pt x="269" y="117"/>
                    </a:lnTo>
                    <a:lnTo>
                      <a:pt x="265" y="95"/>
                    </a:lnTo>
                    <a:lnTo>
                      <a:pt x="258" y="75"/>
                    </a:lnTo>
                    <a:lnTo>
                      <a:pt x="245" y="59"/>
                    </a:lnTo>
                    <a:lnTo>
                      <a:pt x="233" y="41"/>
                    </a:lnTo>
                    <a:lnTo>
                      <a:pt x="215" y="29"/>
                    </a:lnTo>
                    <a:lnTo>
                      <a:pt x="199" y="17"/>
                    </a:lnTo>
                    <a:lnTo>
                      <a:pt x="179" y="9"/>
                    </a:lnTo>
                    <a:lnTo>
                      <a:pt x="157" y="5"/>
                    </a:lnTo>
                    <a:lnTo>
                      <a:pt x="137" y="0"/>
                    </a:lnTo>
                    <a:lnTo>
                      <a:pt x="112" y="5"/>
                    </a:lnTo>
                    <a:lnTo>
                      <a:pt x="91" y="9"/>
                    </a:lnTo>
                    <a:lnTo>
                      <a:pt x="75" y="17"/>
                    </a:lnTo>
                    <a:lnTo>
                      <a:pt x="54" y="29"/>
                    </a:lnTo>
                    <a:lnTo>
                      <a:pt x="42" y="41"/>
                    </a:lnTo>
                    <a:lnTo>
                      <a:pt x="24" y="59"/>
                    </a:lnTo>
                    <a:lnTo>
                      <a:pt x="17" y="75"/>
                    </a:lnTo>
                    <a:lnTo>
                      <a:pt x="8" y="92"/>
                    </a:lnTo>
                    <a:lnTo>
                      <a:pt x="0" y="113"/>
                    </a:lnTo>
                    <a:lnTo>
                      <a:pt x="0" y="137"/>
                    </a:lnTo>
                    <a:lnTo>
                      <a:pt x="0" y="142"/>
                    </a:lnTo>
                    <a:lnTo>
                      <a:pt x="0" y="146"/>
                    </a:lnTo>
                    <a:lnTo>
                      <a:pt x="4" y="166"/>
                    </a:lnTo>
                    <a:lnTo>
                      <a:pt x="8" y="187"/>
                    </a:lnTo>
                    <a:lnTo>
                      <a:pt x="17" y="203"/>
                    </a:lnTo>
                    <a:lnTo>
                      <a:pt x="29" y="220"/>
                    </a:lnTo>
                    <a:lnTo>
                      <a:pt x="42" y="237"/>
                    </a:lnTo>
                    <a:lnTo>
                      <a:pt x="58" y="250"/>
                    </a:lnTo>
                    <a:lnTo>
                      <a:pt x="75" y="257"/>
                    </a:lnTo>
                    <a:lnTo>
                      <a:pt x="96" y="266"/>
                    </a:lnTo>
                    <a:lnTo>
                      <a:pt x="112"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8" name="Freeform 46">
                <a:extLst>
                  <a:ext uri="{FF2B5EF4-FFF2-40B4-BE49-F238E27FC236}">
                    <a16:creationId xmlns:a16="http://schemas.microsoft.com/office/drawing/2014/main" id="{C67EEEF9-2537-49E6-8E9F-8C962B80B200}"/>
                  </a:ext>
                </a:extLst>
              </p:cNvPr>
              <p:cNvSpPr>
                <a:spLocks/>
              </p:cNvSpPr>
              <p:nvPr/>
            </p:nvSpPr>
            <p:spPr bwMode="auto">
              <a:xfrm>
                <a:off x="3517" y="998"/>
                <a:ext cx="47" cy="47"/>
              </a:xfrm>
              <a:custGeom>
                <a:avLst/>
                <a:gdLst>
                  <a:gd name="T0" fmla="*/ 5 w 236"/>
                  <a:gd name="T1" fmla="*/ 9 h 236"/>
                  <a:gd name="T2" fmla="*/ 5 w 236"/>
                  <a:gd name="T3" fmla="*/ 9 h 236"/>
                  <a:gd name="T4" fmla="*/ 6 w 236"/>
                  <a:gd name="T5" fmla="*/ 9 h 236"/>
                  <a:gd name="T6" fmla="*/ 7 w 236"/>
                  <a:gd name="T7" fmla="*/ 9 h 236"/>
                  <a:gd name="T8" fmla="*/ 7 w 236"/>
                  <a:gd name="T9" fmla="*/ 8 h 236"/>
                  <a:gd name="T10" fmla="*/ 8 w 236"/>
                  <a:gd name="T11" fmla="*/ 8 h 236"/>
                  <a:gd name="T12" fmla="*/ 8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8 w 236"/>
                  <a:gd name="T29" fmla="*/ 2 h 236"/>
                  <a:gd name="T30" fmla="*/ 8 w 236"/>
                  <a:gd name="T31" fmla="*/ 1 h 236"/>
                  <a:gd name="T32" fmla="*/ 7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0 w 236"/>
                  <a:gd name="T71" fmla="*/ 7 h 236"/>
                  <a:gd name="T72" fmla="*/ 1 w 236"/>
                  <a:gd name="T73" fmla="*/ 8 h 236"/>
                  <a:gd name="T74" fmla="*/ 1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2"/>
                    </a:lnTo>
                    <a:lnTo>
                      <a:pt x="153" y="228"/>
                    </a:lnTo>
                    <a:lnTo>
                      <a:pt x="173" y="223"/>
                    </a:lnTo>
                    <a:lnTo>
                      <a:pt x="186" y="211"/>
                    </a:lnTo>
                    <a:lnTo>
                      <a:pt x="202" y="198"/>
                    </a:lnTo>
                    <a:lnTo>
                      <a:pt x="211" y="187"/>
                    </a:lnTo>
                    <a:lnTo>
                      <a:pt x="224" y="169"/>
                    </a:lnTo>
                    <a:lnTo>
                      <a:pt x="232" y="153"/>
                    </a:lnTo>
                    <a:lnTo>
                      <a:pt x="236" y="137"/>
                    </a:lnTo>
                    <a:lnTo>
                      <a:pt x="236" y="115"/>
                    </a:lnTo>
                    <a:lnTo>
                      <a:pt x="236" y="99"/>
                    </a:lnTo>
                    <a:lnTo>
                      <a:pt x="232" y="79"/>
                    </a:lnTo>
                    <a:lnTo>
                      <a:pt x="224" y="61"/>
                    </a:lnTo>
                    <a:lnTo>
                      <a:pt x="211" y="45"/>
                    </a:lnTo>
                    <a:lnTo>
                      <a:pt x="202" y="32"/>
                    </a:lnTo>
                    <a:lnTo>
                      <a:pt x="186" y="20"/>
                    </a:lnTo>
                    <a:lnTo>
                      <a:pt x="173" y="12"/>
                    </a:lnTo>
                    <a:lnTo>
                      <a:pt x="153" y="4"/>
                    </a:lnTo>
                    <a:lnTo>
                      <a:pt x="137" y="0"/>
                    </a:lnTo>
                    <a:lnTo>
                      <a:pt x="116" y="0"/>
                    </a:lnTo>
                    <a:lnTo>
                      <a:pt x="99" y="0"/>
                    </a:lnTo>
                    <a:lnTo>
                      <a:pt x="78" y="4"/>
                    </a:lnTo>
                    <a:lnTo>
                      <a:pt x="62" y="12"/>
                    </a:lnTo>
                    <a:lnTo>
                      <a:pt x="49" y="20"/>
                    </a:lnTo>
                    <a:lnTo>
                      <a:pt x="33" y="32"/>
                    </a:lnTo>
                    <a:lnTo>
                      <a:pt x="20" y="45"/>
                    </a:lnTo>
                    <a:lnTo>
                      <a:pt x="11" y="61"/>
                    </a:lnTo>
                    <a:lnTo>
                      <a:pt x="4" y="79"/>
                    </a:lnTo>
                    <a:lnTo>
                      <a:pt x="0" y="95"/>
                    </a:lnTo>
                    <a:lnTo>
                      <a:pt x="0" y="115"/>
                    </a:lnTo>
                    <a:lnTo>
                      <a:pt x="0" y="120"/>
                    </a:lnTo>
                    <a:lnTo>
                      <a:pt x="0" y="124"/>
                    </a:lnTo>
                    <a:lnTo>
                      <a:pt x="0" y="140"/>
                    </a:lnTo>
                    <a:lnTo>
                      <a:pt x="4" y="157"/>
                    </a:lnTo>
                    <a:lnTo>
                      <a:pt x="11" y="174"/>
                    </a:lnTo>
                    <a:lnTo>
                      <a:pt x="24" y="191"/>
                    </a:lnTo>
                    <a:lnTo>
                      <a:pt x="36" y="203"/>
                    </a:lnTo>
                    <a:lnTo>
                      <a:pt x="49" y="216"/>
                    </a:lnTo>
                    <a:lnTo>
                      <a:pt x="65" y="223"/>
                    </a:lnTo>
                    <a:lnTo>
                      <a:pt x="83" y="228"/>
                    </a:lnTo>
                    <a:lnTo>
                      <a:pt x="99" y="232"/>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19" name="Freeform 47">
                <a:extLst>
                  <a:ext uri="{FF2B5EF4-FFF2-40B4-BE49-F238E27FC236}">
                    <a16:creationId xmlns:a16="http://schemas.microsoft.com/office/drawing/2014/main" id="{B7A51C37-A14A-415F-8496-EA8D890830B4}"/>
                  </a:ext>
                </a:extLst>
              </p:cNvPr>
              <p:cNvSpPr>
                <a:spLocks/>
              </p:cNvSpPr>
              <p:nvPr/>
            </p:nvSpPr>
            <p:spPr bwMode="auto">
              <a:xfrm>
                <a:off x="3519" y="998"/>
                <a:ext cx="41" cy="41"/>
              </a:xfrm>
              <a:custGeom>
                <a:avLst/>
                <a:gdLst>
                  <a:gd name="T0" fmla="*/ 4 w 207"/>
                  <a:gd name="T1" fmla="*/ 8 h 203"/>
                  <a:gd name="T2" fmla="*/ 5 w 207"/>
                  <a:gd name="T3" fmla="*/ 8 h 203"/>
                  <a:gd name="T4" fmla="*/ 5 w 207"/>
                  <a:gd name="T5" fmla="*/ 8 h 203"/>
                  <a:gd name="T6" fmla="*/ 6 w 207"/>
                  <a:gd name="T7" fmla="*/ 8 h 203"/>
                  <a:gd name="T8" fmla="*/ 7 w 207"/>
                  <a:gd name="T9" fmla="*/ 7 h 203"/>
                  <a:gd name="T10" fmla="*/ 7 w 207"/>
                  <a:gd name="T11" fmla="*/ 7 h 203"/>
                  <a:gd name="T12" fmla="*/ 7 w 207"/>
                  <a:gd name="T13" fmla="*/ 7 h 203"/>
                  <a:gd name="T14" fmla="*/ 8 w 207"/>
                  <a:gd name="T15" fmla="*/ 6 h 203"/>
                  <a:gd name="T16" fmla="*/ 8 w 207"/>
                  <a:gd name="T17" fmla="*/ 5 h 203"/>
                  <a:gd name="T18" fmla="*/ 8 w 207"/>
                  <a:gd name="T19" fmla="*/ 5 h 203"/>
                  <a:gd name="T20" fmla="*/ 8 w 207"/>
                  <a:gd name="T21" fmla="*/ 4 h 203"/>
                  <a:gd name="T22" fmla="*/ 8 w 207"/>
                  <a:gd name="T23" fmla="*/ 3 h 203"/>
                  <a:gd name="T24" fmla="*/ 8 w 207"/>
                  <a:gd name="T25" fmla="*/ 3 h 203"/>
                  <a:gd name="T26" fmla="*/ 8 w 207"/>
                  <a:gd name="T27" fmla="*/ 2 h 203"/>
                  <a:gd name="T28" fmla="*/ 7 w 207"/>
                  <a:gd name="T29" fmla="*/ 2 h 203"/>
                  <a:gd name="T30" fmla="*/ 7 w 207"/>
                  <a:gd name="T31" fmla="*/ 1 h 203"/>
                  <a:gd name="T32" fmla="*/ 7 w 207"/>
                  <a:gd name="T33" fmla="*/ 1 h 203"/>
                  <a:gd name="T34" fmla="*/ 6 w 207"/>
                  <a:gd name="T35" fmla="*/ 0 h 203"/>
                  <a:gd name="T36" fmla="*/ 5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5 h 203"/>
                  <a:gd name="T68" fmla="*/ 0 w 207"/>
                  <a:gd name="T69" fmla="*/ 6 h 203"/>
                  <a:gd name="T70" fmla="*/ 1 w 207"/>
                  <a:gd name="T71" fmla="*/ 7 h 203"/>
                  <a:gd name="T72" fmla="*/ 1 w 207"/>
                  <a:gd name="T73" fmla="*/ 7 h 203"/>
                  <a:gd name="T74" fmla="*/ 2 w 207"/>
                  <a:gd name="T75" fmla="*/ 8 h 203"/>
                  <a:gd name="T76" fmla="*/ 2 w 207"/>
                  <a:gd name="T77" fmla="*/ 8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0" y="203"/>
                    </a:lnTo>
                    <a:lnTo>
                      <a:pt x="136" y="199"/>
                    </a:lnTo>
                    <a:lnTo>
                      <a:pt x="149" y="190"/>
                    </a:lnTo>
                    <a:lnTo>
                      <a:pt x="165" y="183"/>
                    </a:lnTo>
                    <a:lnTo>
                      <a:pt x="178" y="174"/>
                    </a:lnTo>
                    <a:lnTo>
                      <a:pt x="187" y="162"/>
                    </a:lnTo>
                    <a:lnTo>
                      <a:pt x="194" y="149"/>
                    </a:lnTo>
                    <a:lnTo>
                      <a:pt x="199" y="133"/>
                    </a:lnTo>
                    <a:lnTo>
                      <a:pt x="203" y="116"/>
                    </a:lnTo>
                    <a:lnTo>
                      <a:pt x="207" y="100"/>
                    </a:lnTo>
                    <a:lnTo>
                      <a:pt x="203" y="82"/>
                    </a:lnTo>
                    <a:lnTo>
                      <a:pt x="199" y="70"/>
                    </a:lnTo>
                    <a:lnTo>
                      <a:pt x="194" y="54"/>
                    </a:lnTo>
                    <a:lnTo>
                      <a:pt x="187" y="41"/>
                    </a:lnTo>
                    <a:lnTo>
                      <a:pt x="178" y="28"/>
                    </a:lnTo>
                    <a:lnTo>
                      <a:pt x="165" y="16"/>
                    </a:lnTo>
                    <a:lnTo>
                      <a:pt x="149" y="8"/>
                    </a:lnTo>
                    <a:lnTo>
                      <a:pt x="136" y="4"/>
                    </a:lnTo>
                    <a:lnTo>
                      <a:pt x="120" y="0"/>
                    </a:lnTo>
                    <a:lnTo>
                      <a:pt x="104" y="0"/>
                    </a:lnTo>
                    <a:lnTo>
                      <a:pt x="87" y="0"/>
                    </a:lnTo>
                    <a:lnTo>
                      <a:pt x="70" y="4"/>
                    </a:lnTo>
                    <a:lnTo>
                      <a:pt x="57" y="8"/>
                    </a:lnTo>
                    <a:lnTo>
                      <a:pt x="46" y="16"/>
                    </a:lnTo>
                    <a:lnTo>
                      <a:pt x="33" y="28"/>
                    </a:lnTo>
                    <a:lnTo>
                      <a:pt x="21" y="41"/>
                    </a:lnTo>
                    <a:lnTo>
                      <a:pt x="12" y="54"/>
                    </a:lnTo>
                    <a:lnTo>
                      <a:pt x="8" y="66"/>
                    </a:lnTo>
                    <a:lnTo>
                      <a:pt x="3" y="82"/>
                    </a:lnTo>
                    <a:lnTo>
                      <a:pt x="0" y="100"/>
                    </a:lnTo>
                    <a:lnTo>
                      <a:pt x="0" y="104"/>
                    </a:lnTo>
                    <a:lnTo>
                      <a:pt x="3" y="120"/>
                    </a:lnTo>
                    <a:lnTo>
                      <a:pt x="8" y="136"/>
                    </a:lnTo>
                    <a:lnTo>
                      <a:pt x="12" y="149"/>
                    </a:lnTo>
                    <a:lnTo>
                      <a:pt x="21" y="162"/>
                    </a:lnTo>
                    <a:lnTo>
                      <a:pt x="33" y="174"/>
                    </a:lnTo>
                    <a:lnTo>
                      <a:pt x="46" y="187"/>
                    </a:lnTo>
                    <a:lnTo>
                      <a:pt x="57" y="190"/>
                    </a:lnTo>
                    <a:lnTo>
                      <a:pt x="70"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0" name="Freeform 48">
                <a:extLst>
                  <a:ext uri="{FF2B5EF4-FFF2-40B4-BE49-F238E27FC236}">
                    <a16:creationId xmlns:a16="http://schemas.microsoft.com/office/drawing/2014/main" id="{A6542AF4-1A3F-4703-BFB4-DFBAD1D2C851}"/>
                  </a:ext>
                </a:extLst>
              </p:cNvPr>
              <p:cNvSpPr>
                <a:spLocks/>
              </p:cNvSpPr>
              <p:nvPr/>
            </p:nvSpPr>
            <p:spPr bwMode="auto">
              <a:xfrm>
                <a:off x="3521" y="999"/>
                <a:ext cx="34" cy="34"/>
              </a:xfrm>
              <a:custGeom>
                <a:avLst/>
                <a:gdLst>
                  <a:gd name="T0" fmla="*/ 3 w 171"/>
                  <a:gd name="T1" fmla="*/ 7 h 170"/>
                  <a:gd name="T2" fmla="*/ 4 w 171"/>
                  <a:gd name="T3" fmla="*/ 7 h 170"/>
                  <a:gd name="T4" fmla="*/ 4 w 171"/>
                  <a:gd name="T5" fmla="*/ 7 h 170"/>
                  <a:gd name="T6" fmla="*/ 5 w 171"/>
                  <a:gd name="T7" fmla="*/ 6 h 170"/>
                  <a:gd name="T8" fmla="*/ 5 w 171"/>
                  <a:gd name="T9" fmla="*/ 6 h 170"/>
                  <a:gd name="T10" fmla="*/ 6 w 171"/>
                  <a:gd name="T11" fmla="*/ 6 h 170"/>
                  <a:gd name="T12" fmla="*/ 6 w 171"/>
                  <a:gd name="T13" fmla="*/ 5 h 170"/>
                  <a:gd name="T14" fmla="*/ 6 w 171"/>
                  <a:gd name="T15" fmla="*/ 5 h 170"/>
                  <a:gd name="T16" fmla="*/ 7 w 171"/>
                  <a:gd name="T17" fmla="*/ 4 h 170"/>
                  <a:gd name="T18" fmla="*/ 7 w 171"/>
                  <a:gd name="T19" fmla="*/ 4 h 170"/>
                  <a:gd name="T20" fmla="*/ 7 w 171"/>
                  <a:gd name="T21" fmla="*/ 3 h 170"/>
                  <a:gd name="T22" fmla="*/ 7 w 171"/>
                  <a:gd name="T23" fmla="*/ 3 h 170"/>
                  <a:gd name="T24" fmla="*/ 7 w 171"/>
                  <a:gd name="T25" fmla="*/ 2 h 170"/>
                  <a:gd name="T26" fmla="*/ 6 w 171"/>
                  <a:gd name="T27" fmla="*/ 2 h 170"/>
                  <a:gd name="T28" fmla="*/ 6 w 171"/>
                  <a:gd name="T29" fmla="*/ 1 h 170"/>
                  <a:gd name="T30" fmla="*/ 6 w 171"/>
                  <a:gd name="T31" fmla="*/ 1 h 170"/>
                  <a:gd name="T32" fmla="*/ 5 w 171"/>
                  <a:gd name="T33" fmla="*/ 1 h 170"/>
                  <a:gd name="T34" fmla="*/ 5 w 171"/>
                  <a:gd name="T35" fmla="*/ 0 h 170"/>
                  <a:gd name="T36" fmla="*/ 4 w 171"/>
                  <a:gd name="T37" fmla="*/ 0 h 170"/>
                  <a:gd name="T38" fmla="*/ 4 w 171"/>
                  <a:gd name="T39" fmla="*/ 0 h 170"/>
                  <a:gd name="T40" fmla="*/ 3 w 171"/>
                  <a:gd name="T41" fmla="*/ 0 h 170"/>
                  <a:gd name="T42" fmla="*/ 3 w 171"/>
                  <a:gd name="T43" fmla="*/ 0 h 170"/>
                  <a:gd name="T44" fmla="*/ 2 w 171"/>
                  <a:gd name="T45" fmla="*/ 0 h 170"/>
                  <a:gd name="T46" fmla="*/ 2 w 171"/>
                  <a:gd name="T47" fmla="*/ 0 h 170"/>
                  <a:gd name="T48" fmla="*/ 2 w 171"/>
                  <a:gd name="T49" fmla="*/ 1 h 170"/>
                  <a:gd name="T50" fmla="*/ 1 w 171"/>
                  <a:gd name="T51" fmla="*/ 1 h 170"/>
                  <a:gd name="T52" fmla="*/ 1 w 171"/>
                  <a:gd name="T53" fmla="*/ 1 h 170"/>
                  <a:gd name="T54" fmla="*/ 1 w 171"/>
                  <a:gd name="T55" fmla="*/ 2 h 170"/>
                  <a:gd name="T56" fmla="*/ 0 w 171"/>
                  <a:gd name="T57" fmla="*/ 2 h 170"/>
                  <a:gd name="T58" fmla="*/ 0 w 171"/>
                  <a:gd name="T59" fmla="*/ 3 h 170"/>
                  <a:gd name="T60" fmla="*/ 0 w 171"/>
                  <a:gd name="T61" fmla="*/ 3 h 170"/>
                  <a:gd name="T62" fmla="*/ 0 w 171"/>
                  <a:gd name="T63" fmla="*/ 3 h 170"/>
                  <a:gd name="T64" fmla="*/ 0 w 171"/>
                  <a:gd name="T65" fmla="*/ 4 h 170"/>
                  <a:gd name="T66" fmla="*/ 0 w 171"/>
                  <a:gd name="T67" fmla="*/ 4 h 170"/>
                  <a:gd name="T68" fmla="*/ 1 w 171"/>
                  <a:gd name="T69" fmla="*/ 5 h 170"/>
                  <a:gd name="T70" fmla="*/ 1 w 171"/>
                  <a:gd name="T71" fmla="*/ 5 h 170"/>
                  <a:gd name="T72" fmla="*/ 1 w 171"/>
                  <a:gd name="T73" fmla="*/ 6 h 170"/>
                  <a:gd name="T74" fmla="*/ 2 w 171"/>
                  <a:gd name="T75" fmla="*/ 6 h 170"/>
                  <a:gd name="T76" fmla="*/ 2 w 171"/>
                  <a:gd name="T77" fmla="*/ 6 h 170"/>
                  <a:gd name="T78" fmla="*/ 2 w 171"/>
                  <a:gd name="T79" fmla="*/ 7 h 170"/>
                  <a:gd name="T80" fmla="*/ 3 w 171"/>
                  <a:gd name="T81" fmla="*/ 7 h 170"/>
                  <a:gd name="T82" fmla="*/ 3 w 171"/>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8" y="170"/>
                    </a:moveTo>
                    <a:lnTo>
                      <a:pt x="99" y="170"/>
                    </a:lnTo>
                    <a:lnTo>
                      <a:pt x="112" y="166"/>
                    </a:lnTo>
                    <a:lnTo>
                      <a:pt x="124" y="161"/>
                    </a:lnTo>
                    <a:lnTo>
                      <a:pt x="137" y="154"/>
                    </a:lnTo>
                    <a:lnTo>
                      <a:pt x="146" y="145"/>
                    </a:lnTo>
                    <a:lnTo>
                      <a:pt x="158" y="137"/>
                    </a:lnTo>
                    <a:lnTo>
                      <a:pt x="162" y="125"/>
                    </a:lnTo>
                    <a:lnTo>
                      <a:pt x="166" y="112"/>
                    </a:lnTo>
                    <a:lnTo>
                      <a:pt x="171" y="100"/>
                    </a:lnTo>
                    <a:lnTo>
                      <a:pt x="171" y="87"/>
                    </a:lnTo>
                    <a:lnTo>
                      <a:pt x="171" y="71"/>
                    </a:lnTo>
                    <a:lnTo>
                      <a:pt x="166" y="58"/>
                    </a:lnTo>
                    <a:lnTo>
                      <a:pt x="162" y="46"/>
                    </a:lnTo>
                    <a:lnTo>
                      <a:pt x="158" y="33"/>
                    </a:lnTo>
                    <a:lnTo>
                      <a:pt x="146" y="24"/>
                    </a:lnTo>
                    <a:lnTo>
                      <a:pt x="137" y="17"/>
                    </a:lnTo>
                    <a:lnTo>
                      <a:pt x="124" y="8"/>
                    </a:lnTo>
                    <a:lnTo>
                      <a:pt x="112" y="4"/>
                    </a:lnTo>
                    <a:lnTo>
                      <a:pt x="99" y="0"/>
                    </a:lnTo>
                    <a:lnTo>
                      <a:pt x="88" y="0"/>
                    </a:lnTo>
                    <a:lnTo>
                      <a:pt x="75" y="0"/>
                    </a:lnTo>
                    <a:lnTo>
                      <a:pt x="58" y="4"/>
                    </a:lnTo>
                    <a:lnTo>
                      <a:pt x="50" y="8"/>
                    </a:lnTo>
                    <a:lnTo>
                      <a:pt x="38" y="17"/>
                    </a:lnTo>
                    <a:lnTo>
                      <a:pt x="25" y="24"/>
                    </a:lnTo>
                    <a:lnTo>
                      <a:pt x="16" y="33"/>
                    </a:lnTo>
                    <a:lnTo>
                      <a:pt x="13" y="46"/>
                    </a:lnTo>
                    <a:lnTo>
                      <a:pt x="4" y="58"/>
                    </a:lnTo>
                    <a:lnTo>
                      <a:pt x="4" y="71"/>
                    </a:lnTo>
                    <a:lnTo>
                      <a:pt x="0" y="83"/>
                    </a:lnTo>
                    <a:lnTo>
                      <a:pt x="0" y="87"/>
                    </a:lnTo>
                    <a:lnTo>
                      <a:pt x="0" y="100"/>
                    </a:lnTo>
                    <a:lnTo>
                      <a:pt x="4" y="112"/>
                    </a:lnTo>
                    <a:lnTo>
                      <a:pt x="13" y="125"/>
                    </a:lnTo>
                    <a:lnTo>
                      <a:pt x="16" y="137"/>
                    </a:lnTo>
                    <a:lnTo>
                      <a:pt x="25" y="145"/>
                    </a:lnTo>
                    <a:lnTo>
                      <a:pt x="38" y="154"/>
                    </a:lnTo>
                    <a:lnTo>
                      <a:pt x="45" y="161"/>
                    </a:lnTo>
                    <a:lnTo>
                      <a:pt x="58" y="166"/>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1" name="Freeform 49">
                <a:extLst>
                  <a:ext uri="{FF2B5EF4-FFF2-40B4-BE49-F238E27FC236}">
                    <a16:creationId xmlns:a16="http://schemas.microsoft.com/office/drawing/2014/main" id="{F297D734-2A0D-4001-9C3D-95DC33D677A6}"/>
                  </a:ext>
                </a:extLst>
              </p:cNvPr>
              <p:cNvSpPr>
                <a:spLocks/>
              </p:cNvSpPr>
              <p:nvPr/>
            </p:nvSpPr>
            <p:spPr bwMode="auto">
              <a:xfrm>
                <a:off x="3524" y="1000"/>
                <a:ext cx="27" cy="28"/>
              </a:xfrm>
              <a:custGeom>
                <a:avLst/>
                <a:gdLst>
                  <a:gd name="T0" fmla="*/ 3 w 137"/>
                  <a:gd name="T1" fmla="*/ 6 h 141"/>
                  <a:gd name="T2" fmla="*/ 3 w 137"/>
                  <a:gd name="T3" fmla="*/ 5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2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0 w 137"/>
                  <a:gd name="T53" fmla="*/ 1 h 141"/>
                  <a:gd name="T54" fmla="*/ 0 w 137"/>
                  <a:gd name="T55" fmla="*/ 2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0 w 137"/>
                  <a:gd name="T69" fmla="*/ 4 h 141"/>
                  <a:gd name="T70" fmla="*/ 1 w 137"/>
                  <a:gd name="T71" fmla="*/ 5 h 141"/>
                  <a:gd name="T72" fmla="*/ 1 w 137"/>
                  <a:gd name="T73" fmla="*/ 5 h 141"/>
                  <a:gd name="T74" fmla="*/ 1 w 137"/>
                  <a:gd name="T75" fmla="*/ 5 h 141"/>
                  <a:gd name="T76" fmla="*/ 2 w 137"/>
                  <a:gd name="T77" fmla="*/ 5 h 141"/>
                  <a:gd name="T78" fmla="*/ 2 w 137"/>
                  <a:gd name="T79" fmla="*/ 5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0" y="141"/>
                    </a:moveTo>
                    <a:lnTo>
                      <a:pt x="79" y="137"/>
                    </a:lnTo>
                    <a:lnTo>
                      <a:pt x="91" y="137"/>
                    </a:lnTo>
                    <a:lnTo>
                      <a:pt x="99" y="133"/>
                    </a:lnTo>
                    <a:lnTo>
                      <a:pt x="108" y="125"/>
                    </a:lnTo>
                    <a:lnTo>
                      <a:pt x="116" y="121"/>
                    </a:lnTo>
                    <a:lnTo>
                      <a:pt x="124" y="112"/>
                    </a:lnTo>
                    <a:lnTo>
                      <a:pt x="128" y="103"/>
                    </a:lnTo>
                    <a:lnTo>
                      <a:pt x="133" y="92"/>
                    </a:lnTo>
                    <a:lnTo>
                      <a:pt x="137" y="83"/>
                    </a:lnTo>
                    <a:lnTo>
                      <a:pt x="137" y="71"/>
                    </a:lnTo>
                    <a:lnTo>
                      <a:pt x="137" y="58"/>
                    </a:lnTo>
                    <a:lnTo>
                      <a:pt x="133" y="49"/>
                    </a:lnTo>
                    <a:lnTo>
                      <a:pt x="128" y="38"/>
                    </a:lnTo>
                    <a:lnTo>
                      <a:pt x="124" y="29"/>
                    </a:lnTo>
                    <a:lnTo>
                      <a:pt x="116" y="20"/>
                    </a:lnTo>
                    <a:lnTo>
                      <a:pt x="108" y="13"/>
                    </a:lnTo>
                    <a:lnTo>
                      <a:pt x="99" y="8"/>
                    </a:lnTo>
                    <a:lnTo>
                      <a:pt x="91" y="4"/>
                    </a:lnTo>
                    <a:lnTo>
                      <a:pt x="79" y="0"/>
                    </a:lnTo>
                    <a:lnTo>
                      <a:pt x="70" y="0"/>
                    </a:lnTo>
                    <a:lnTo>
                      <a:pt x="57" y="0"/>
                    </a:lnTo>
                    <a:lnTo>
                      <a:pt x="45" y="4"/>
                    </a:lnTo>
                    <a:lnTo>
                      <a:pt x="37" y="8"/>
                    </a:lnTo>
                    <a:lnTo>
                      <a:pt x="29" y="13"/>
                    </a:lnTo>
                    <a:lnTo>
                      <a:pt x="21" y="20"/>
                    </a:lnTo>
                    <a:lnTo>
                      <a:pt x="12" y="29"/>
                    </a:lnTo>
                    <a:lnTo>
                      <a:pt x="8" y="38"/>
                    </a:lnTo>
                    <a:lnTo>
                      <a:pt x="3" y="49"/>
                    </a:lnTo>
                    <a:lnTo>
                      <a:pt x="0" y="58"/>
                    </a:lnTo>
                    <a:lnTo>
                      <a:pt x="0" y="71"/>
                    </a:lnTo>
                    <a:lnTo>
                      <a:pt x="0" y="83"/>
                    </a:lnTo>
                    <a:lnTo>
                      <a:pt x="3" y="92"/>
                    </a:lnTo>
                    <a:lnTo>
                      <a:pt x="8" y="103"/>
                    </a:lnTo>
                    <a:lnTo>
                      <a:pt x="12" y="112"/>
                    </a:lnTo>
                    <a:lnTo>
                      <a:pt x="21" y="121"/>
                    </a:lnTo>
                    <a:lnTo>
                      <a:pt x="29" y="125"/>
                    </a:lnTo>
                    <a:lnTo>
                      <a:pt x="37" y="133"/>
                    </a:lnTo>
                    <a:lnTo>
                      <a:pt x="45" y="137"/>
                    </a:lnTo>
                    <a:lnTo>
                      <a:pt x="57" y="137"/>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2" name="Freeform 50">
                <a:extLst>
                  <a:ext uri="{FF2B5EF4-FFF2-40B4-BE49-F238E27FC236}">
                    <a16:creationId xmlns:a16="http://schemas.microsoft.com/office/drawing/2014/main" id="{4D862454-690B-473E-A2A7-4C306C87BC31}"/>
                  </a:ext>
                </a:extLst>
              </p:cNvPr>
              <p:cNvSpPr>
                <a:spLocks/>
              </p:cNvSpPr>
              <p:nvPr/>
            </p:nvSpPr>
            <p:spPr bwMode="auto">
              <a:xfrm>
                <a:off x="3612" y="985"/>
                <a:ext cx="116" cy="116"/>
              </a:xfrm>
              <a:custGeom>
                <a:avLst/>
                <a:gdLst>
                  <a:gd name="T0" fmla="*/ 12 w 577"/>
                  <a:gd name="T1" fmla="*/ 23 h 578"/>
                  <a:gd name="T2" fmla="*/ 14 w 577"/>
                  <a:gd name="T3" fmla="*/ 23 h 578"/>
                  <a:gd name="T4" fmla="*/ 15 w 577"/>
                  <a:gd name="T5" fmla="*/ 22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10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4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1 h 578"/>
                  <a:gd name="T62" fmla="*/ 0 w 577"/>
                  <a:gd name="T63" fmla="*/ 13 h 578"/>
                  <a:gd name="T64" fmla="*/ 1 w 577"/>
                  <a:gd name="T65" fmla="*/ 15 h 578"/>
                  <a:gd name="T66" fmla="*/ 1 w 577"/>
                  <a:gd name="T67" fmla="*/ 17 h 578"/>
                  <a:gd name="T68" fmla="*/ 2 w 577"/>
                  <a:gd name="T69" fmla="*/ 18 h 578"/>
                  <a:gd name="T70" fmla="*/ 3 w 577"/>
                  <a:gd name="T71" fmla="*/ 20 h 578"/>
                  <a:gd name="T72" fmla="*/ 5 w 577"/>
                  <a:gd name="T73" fmla="*/ 21 h 578"/>
                  <a:gd name="T74" fmla="*/ 6 w 577"/>
                  <a:gd name="T75" fmla="*/ 22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3" name="Freeform 51">
                <a:extLst>
                  <a:ext uri="{FF2B5EF4-FFF2-40B4-BE49-F238E27FC236}">
                    <a16:creationId xmlns:a16="http://schemas.microsoft.com/office/drawing/2014/main" id="{08909674-7042-4E59-9ED8-897E0802CAE4}"/>
                  </a:ext>
                </a:extLst>
              </p:cNvPr>
              <p:cNvSpPr>
                <a:spLocks/>
              </p:cNvSpPr>
              <p:nvPr/>
            </p:nvSpPr>
            <p:spPr bwMode="auto">
              <a:xfrm>
                <a:off x="3612" y="985"/>
                <a:ext cx="116" cy="116"/>
              </a:xfrm>
              <a:custGeom>
                <a:avLst/>
                <a:gdLst>
                  <a:gd name="T0" fmla="*/ 12 w 577"/>
                  <a:gd name="T1" fmla="*/ 23 h 578"/>
                  <a:gd name="T2" fmla="*/ 14 w 577"/>
                  <a:gd name="T3" fmla="*/ 23 h 578"/>
                  <a:gd name="T4" fmla="*/ 15 w 577"/>
                  <a:gd name="T5" fmla="*/ 22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10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4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1 h 578"/>
                  <a:gd name="T62" fmla="*/ 0 w 577"/>
                  <a:gd name="T63" fmla="*/ 13 h 578"/>
                  <a:gd name="T64" fmla="*/ 1 w 577"/>
                  <a:gd name="T65" fmla="*/ 15 h 578"/>
                  <a:gd name="T66" fmla="*/ 1 w 577"/>
                  <a:gd name="T67" fmla="*/ 17 h 578"/>
                  <a:gd name="T68" fmla="*/ 2 w 577"/>
                  <a:gd name="T69" fmla="*/ 18 h 578"/>
                  <a:gd name="T70" fmla="*/ 3 w 577"/>
                  <a:gd name="T71" fmla="*/ 20 h 578"/>
                  <a:gd name="T72" fmla="*/ 5 w 577"/>
                  <a:gd name="T73" fmla="*/ 21 h 578"/>
                  <a:gd name="T74" fmla="*/ 6 w 577"/>
                  <a:gd name="T75" fmla="*/ 22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24" name="Freeform 52">
                <a:extLst>
                  <a:ext uri="{FF2B5EF4-FFF2-40B4-BE49-F238E27FC236}">
                    <a16:creationId xmlns:a16="http://schemas.microsoft.com/office/drawing/2014/main" id="{652CD56B-014D-4468-9AED-829A47645402}"/>
                  </a:ext>
                </a:extLst>
              </p:cNvPr>
              <p:cNvSpPr>
                <a:spLocks/>
              </p:cNvSpPr>
              <p:nvPr/>
            </p:nvSpPr>
            <p:spPr bwMode="auto">
              <a:xfrm>
                <a:off x="3612" y="985"/>
                <a:ext cx="116" cy="116"/>
              </a:xfrm>
              <a:custGeom>
                <a:avLst/>
                <a:gdLst>
                  <a:gd name="T0" fmla="*/ 12 w 577"/>
                  <a:gd name="T1" fmla="*/ 23 h 578"/>
                  <a:gd name="T2" fmla="*/ 14 w 577"/>
                  <a:gd name="T3" fmla="*/ 23 h 578"/>
                  <a:gd name="T4" fmla="*/ 15 w 577"/>
                  <a:gd name="T5" fmla="*/ 22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10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4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1 h 578"/>
                  <a:gd name="T62" fmla="*/ 0 w 577"/>
                  <a:gd name="T63" fmla="*/ 13 h 578"/>
                  <a:gd name="T64" fmla="*/ 1 w 577"/>
                  <a:gd name="T65" fmla="*/ 15 h 578"/>
                  <a:gd name="T66" fmla="*/ 1 w 577"/>
                  <a:gd name="T67" fmla="*/ 17 h 578"/>
                  <a:gd name="T68" fmla="*/ 2 w 577"/>
                  <a:gd name="T69" fmla="*/ 18 h 578"/>
                  <a:gd name="T70" fmla="*/ 3 w 577"/>
                  <a:gd name="T71" fmla="*/ 20 h 578"/>
                  <a:gd name="T72" fmla="*/ 5 w 577"/>
                  <a:gd name="T73" fmla="*/ 21 h 578"/>
                  <a:gd name="T74" fmla="*/ 6 w 577"/>
                  <a:gd name="T75" fmla="*/ 22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0"/>
                    </a:lnTo>
                    <a:lnTo>
                      <a:pt x="420" y="544"/>
                    </a:lnTo>
                    <a:lnTo>
                      <a:pt x="456" y="519"/>
                    </a:lnTo>
                    <a:lnTo>
                      <a:pt x="490" y="490"/>
                    </a:lnTo>
                    <a:lnTo>
                      <a:pt x="519" y="457"/>
                    </a:lnTo>
                    <a:lnTo>
                      <a:pt x="544" y="419"/>
                    </a:lnTo>
                    <a:lnTo>
                      <a:pt x="560" y="378"/>
                    </a:lnTo>
                    <a:lnTo>
                      <a:pt x="573" y="333"/>
                    </a:lnTo>
                    <a:lnTo>
                      <a:pt x="577" y="286"/>
                    </a:lnTo>
                    <a:lnTo>
                      <a:pt x="573" y="241"/>
                    </a:lnTo>
                    <a:lnTo>
                      <a:pt x="560" y="196"/>
                    </a:lnTo>
                    <a:lnTo>
                      <a:pt x="544" y="154"/>
                    </a:lnTo>
                    <a:lnTo>
                      <a:pt x="519" y="117"/>
                    </a:lnTo>
                    <a:lnTo>
                      <a:pt x="490" y="83"/>
                    </a:lnTo>
                    <a:lnTo>
                      <a:pt x="456" y="54"/>
                    </a:lnTo>
                    <a:lnTo>
                      <a:pt x="420" y="29"/>
                    </a:lnTo>
                    <a:lnTo>
                      <a:pt x="377" y="13"/>
                    </a:lnTo>
                    <a:lnTo>
                      <a:pt x="336" y="0"/>
                    </a:lnTo>
                    <a:lnTo>
                      <a:pt x="287" y="0"/>
                    </a:lnTo>
                    <a:lnTo>
                      <a:pt x="240" y="0"/>
                    </a:lnTo>
                    <a:lnTo>
                      <a:pt x="195" y="13"/>
                    </a:lnTo>
                    <a:lnTo>
                      <a:pt x="153" y="29"/>
                    </a:lnTo>
                    <a:lnTo>
                      <a:pt x="116" y="54"/>
                    </a:lnTo>
                    <a:lnTo>
                      <a:pt x="83" y="83"/>
                    </a:lnTo>
                    <a:lnTo>
                      <a:pt x="54" y="117"/>
                    </a:lnTo>
                    <a:lnTo>
                      <a:pt x="33" y="154"/>
                    </a:lnTo>
                    <a:lnTo>
                      <a:pt x="13" y="196"/>
                    </a:lnTo>
                    <a:lnTo>
                      <a:pt x="4" y="241"/>
                    </a:lnTo>
                    <a:lnTo>
                      <a:pt x="0" y="286"/>
                    </a:lnTo>
                    <a:lnTo>
                      <a:pt x="4" y="333"/>
                    </a:lnTo>
                    <a:lnTo>
                      <a:pt x="13" y="378"/>
                    </a:lnTo>
                    <a:lnTo>
                      <a:pt x="33" y="419"/>
                    </a:lnTo>
                    <a:lnTo>
                      <a:pt x="54" y="457"/>
                    </a:lnTo>
                    <a:lnTo>
                      <a:pt x="83" y="490"/>
                    </a:lnTo>
                    <a:lnTo>
                      <a:pt x="116" y="519"/>
                    </a:lnTo>
                    <a:lnTo>
                      <a:pt x="153" y="544"/>
                    </a:lnTo>
                    <a:lnTo>
                      <a:pt x="195" y="560"/>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25" name="Freeform 53">
                <a:extLst>
                  <a:ext uri="{FF2B5EF4-FFF2-40B4-BE49-F238E27FC236}">
                    <a16:creationId xmlns:a16="http://schemas.microsoft.com/office/drawing/2014/main" id="{3EF9D58E-A5DF-4A4D-BB45-CC15AF4438DA}"/>
                  </a:ext>
                </a:extLst>
              </p:cNvPr>
              <p:cNvSpPr>
                <a:spLocks/>
              </p:cNvSpPr>
              <p:nvPr/>
            </p:nvSpPr>
            <p:spPr bwMode="auto">
              <a:xfrm>
                <a:off x="3628" y="993"/>
                <a:ext cx="62" cy="61"/>
              </a:xfrm>
              <a:custGeom>
                <a:avLst/>
                <a:gdLst>
                  <a:gd name="T0" fmla="*/ 6 w 308"/>
                  <a:gd name="T1" fmla="*/ 12 h 304"/>
                  <a:gd name="T2" fmla="*/ 7 w 308"/>
                  <a:gd name="T3" fmla="*/ 12 h 304"/>
                  <a:gd name="T4" fmla="*/ 8 w 308"/>
                  <a:gd name="T5" fmla="*/ 12 h 304"/>
                  <a:gd name="T6" fmla="*/ 9 w 308"/>
                  <a:gd name="T7" fmla="*/ 12 h 304"/>
                  <a:gd name="T8" fmla="*/ 10 w 308"/>
                  <a:gd name="T9" fmla="*/ 11 h 304"/>
                  <a:gd name="T10" fmla="*/ 11 w 308"/>
                  <a:gd name="T11" fmla="*/ 10 h 304"/>
                  <a:gd name="T12" fmla="*/ 11 w 308"/>
                  <a:gd name="T13" fmla="*/ 10 h 304"/>
                  <a:gd name="T14" fmla="*/ 12 w 308"/>
                  <a:gd name="T15" fmla="*/ 9 h 304"/>
                  <a:gd name="T16" fmla="*/ 12 w 308"/>
                  <a:gd name="T17" fmla="*/ 8 h 304"/>
                  <a:gd name="T18" fmla="*/ 12 w 308"/>
                  <a:gd name="T19" fmla="*/ 7 h 304"/>
                  <a:gd name="T20" fmla="*/ 12 w 308"/>
                  <a:gd name="T21" fmla="*/ 6 h 304"/>
                  <a:gd name="T22" fmla="*/ 12 w 308"/>
                  <a:gd name="T23" fmla="*/ 5 h 304"/>
                  <a:gd name="T24" fmla="*/ 12 w 308"/>
                  <a:gd name="T25" fmla="*/ 4 h 304"/>
                  <a:gd name="T26" fmla="*/ 12 w 308"/>
                  <a:gd name="T27" fmla="*/ 3 h 304"/>
                  <a:gd name="T28" fmla="*/ 11 w 308"/>
                  <a:gd name="T29" fmla="*/ 3 h 304"/>
                  <a:gd name="T30" fmla="*/ 11 w 308"/>
                  <a:gd name="T31" fmla="*/ 2 h 304"/>
                  <a:gd name="T32" fmla="*/ 10 w 308"/>
                  <a:gd name="T33" fmla="*/ 1 h 304"/>
                  <a:gd name="T34" fmla="*/ 9 w 308"/>
                  <a:gd name="T35" fmla="*/ 1 h 304"/>
                  <a:gd name="T36" fmla="*/ 8 w 308"/>
                  <a:gd name="T37" fmla="*/ 0 h 304"/>
                  <a:gd name="T38" fmla="*/ 7 w 308"/>
                  <a:gd name="T39" fmla="*/ 0 h 304"/>
                  <a:gd name="T40" fmla="*/ 6 w 308"/>
                  <a:gd name="T41" fmla="*/ 0 h 304"/>
                  <a:gd name="T42" fmla="*/ 5 w 308"/>
                  <a:gd name="T43" fmla="*/ 0 h 304"/>
                  <a:gd name="T44" fmla="*/ 4 w 308"/>
                  <a:gd name="T45" fmla="*/ 0 h 304"/>
                  <a:gd name="T46" fmla="*/ 3 w 308"/>
                  <a:gd name="T47" fmla="*/ 1 h 304"/>
                  <a:gd name="T48" fmla="*/ 3 w 308"/>
                  <a:gd name="T49" fmla="*/ 1 h 304"/>
                  <a:gd name="T50" fmla="*/ 2 w 308"/>
                  <a:gd name="T51" fmla="*/ 2 h 304"/>
                  <a:gd name="T52" fmla="*/ 1 w 308"/>
                  <a:gd name="T53" fmla="*/ 3 h 304"/>
                  <a:gd name="T54" fmla="*/ 1 w 308"/>
                  <a:gd name="T55" fmla="*/ 3 h 304"/>
                  <a:gd name="T56" fmla="*/ 0 w 308"/>
                  <a:gd name="T57" fmla="*/ 4 h 304"/>
                  <a:gd name="T58" fmla="*/ 0 w 308"/>
                  <a:gd name="T59" fmla="*/ 5 h 304"/>
                  <a:gd name="T60" fmla="*/ 0 w 308"/>
                  <a:gd name="T61" fmla="*/ 6 h 304"/>
                  <a:gd name="T62" fmla="*/ 0 w 308"/>
                  <a:gd name="T63" fmla="*/ 7 h 304"/>
                  <a:gd name="T64" fmla="*/ 0 w 308"/>
                  <a:gd name="T65" fmla="*/ 8 h 304"/>
                  <a:gd name="T66" fmla="*/ 1 w 308"/>
                  <a:gd name="T67" fmla="*/ 9 h 304"/>
                  <a:gd name="T68" fmla="*/ 1 w 308"/>
                  <a:gd name="T69" fmla="*/ 10 h 304"/>
                  <a:gd name="T70" fmla="*/ 2 w 308"/>
                  <a:gd name="T71" fmla="*/ 10 h 304"/>
                  <a:gd name="T72" fmla="*/ 3 w 308"/>
                  <a:gd name="T73" fmla="*/ 11 h 304"/>
                  <a:gd name="T74" fmla="*/ 3 w 308"/>
                  <a:gd name="T75" fmla="*/ 12 h 304"/>
                  <a:gd name="T76" fmla="*/ 4 w 308"/>
                  <a:gd name="T77" fmla="*/ 12 h 304"/>
                  <a:gd name="T78" fmla="*/ 5 w 308"/>
                  <a:gd name="T79" fmla="*/ 12 h 304"/>
                  <a:gd name="T80" fmla="*/ 6 w 308"/>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4"/>
                  <a:gd name="T125" fmla="*/ 308 w 308"/>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4">
                    <a:moveTo>
                      <a:pt x="155" y="304"/>
                    </a:moveTo>
                    <a:lnTo>
                      <a:pt x="180" y="299"/>
                    </a:lnTo>
                    <a:lnTo>
                      <a:pt x="204" y="296"/>
                    </a:lnTo>
                    <a:lnTo>
                      <a:pt x="225" y="287"/>
                    </a:lnTo>
                    <a:lnTo>
                      <a:pt x="245" y="274"/>
                    </a:lnTo>
                    <a:lnTo>
                      <a:pt x="263" y="258"/>
                    </a:lnTo>
                    <a:lnTo>
                      <a:pt x="279" y="242"/>
                    </a:lnTo>
                    <a:lnTo>
                      <a:pt x="288" y="220"/>
                    </a:lnTo>
                    <a:lnTo>
                      <a:pt x="299" y="200"/>
                    </a:lnTo>
                    <a:lnTo>
                      <a:pt x="304" y="175"/>
                    </a:lnTo>
                    <a:lnTo>
                      <a:pt x="308" y="150"/>
                    </a:lnTo>
                    <a:lnTo>
                      <a:pt x="304" y="126"/>
                    </a:lnTo>
                    <a:lnTo>
                      <a:pt x="299" y="105"/>
                    </a:lnTo>
                    <a:lnTo>
                      <a:pt x="288" y="80"/>
                    </a:lnTo>
                    <a:lnTo>
                      <a:pt x="279" y="63"/>
                    </a:lnTo>
                    <a:lnTo>
                      <a:pt x="263" y="42"/>
                    </a:lnTo>
                    <a:lnTo>
                      <a:pt x="245" y="30"/>
                    </a:lnTo>
                    <a:lnTo>
                      <a:pt x="225" y="18"/>
                    </a:lnTo>
                    <a:lnTo>
                      <a:pt x="204" y="5"/>
                    </a:lnTo>
                    <a:lnTo>
                      <a:pt x="180" y="0"/>
                    </a:lnTo>
                    <a:lnTo>
                      <a:pt x="155" y="0"/>
                    </a:lnTo>
                    <a:lnTo>
                      <a:pt x="129" y="0"/>
                    </a:lnTo>
                    <a:lnTo>
                      <a:pt x="104" y="5"/>
                    </a:lnTo>
                    <a:lnTo>
                      <a:pt x="84" y="18"/>
                    </a:lnTo>
                    <a:lnTo>
                      <a:pt x="63" y="30"/>
                    </a:lnTo>
                    <a:lnTo>
                      <a:pt x="47" y="42"/>
                    </a:lnTo>
                    <a:lnTo>
                      <a:pt x="30" y="63"/>
                    </a:lnTo>
                    <a:lnTo>
                      <a:pt x="18" y="80"/>
                    </a:lnTo>
                    <a:lnTo>
                      <a:pt x="9" y="105"/>
                    </a:lnTo>
                    <a:lnTo>
                      <a:pt x="5" y="126"/>
                    </a:lnTo>
                    <a:lnTo>
                      <a:pt x="0" y="150"/>
                    </a:lnTo>
                    <a:lnTo>
                      <a:pt x="5" y="175"/>
                    </a:lnTo>
                    <a:lnTo>
                      <a:pt x="9" y="200"/>
                    </a:lnTo>
                    <a:lnTo>
                      <a:pt x="18" y="220"/>
                    </a:lnTo>
                    <a:lnTo>
                      <a:pt x="30" y="242"/>
                    </a:lnTo>
                    <a:lnTo>
                      <a:pt x="47" y="258"/>
                    </a:lnTo>
                    <a:lnTo>
                      <a:pt x="63" y="274"/>
                    </a:lnTo>
                    <a:lnTo>
                      <a:pt x="84" y="287"/>
                    </a:lnTo>
                    <a:lnTo>
                      <a:pt x="104" y="296"/>
                    </a:lnTo>
                    <a:lnTo>
                      <a:pt x="129" y="299"/>
                    </a:lnTo>
                    <a:lnTo>
                      <a:pt x="155"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6" name="Freeform 54">
                <a:extLst>
                  <a:ext uri="{FF2B5EF4-FFF2-40B4-BE49-F238E27FC236}">
                    <a16:creationId xmlns:a16="http://schemas.microsoft.com/office/drawing/2014/main" id="{74C105E4-EF6E-4DF3-8E02-52AABA498C88}"/>
                  </a:ext>
                </a:extLst>
              </p:cNvPr>
              <p:cNvSpPr>
                <a:spLocks/>
              </p:cNvSpPr>
              <p:nvPr/>
            </p:nvSpPr>
            <p:spPr bwMode="auto">
              <a:xfrm>
                <a:off x="3631" y="994"/>
                <a:ext cx="54" cy="54"/>
              </a:xfrm>
              <a:custGeom>
                <a:avLst/>
                <a:gdLst>
                  <a:gd name="T0" fmla="*/ 5 w 270"/>
                  <a:gd name="T1" fmla="*/ 11 h 269"/>
                  <a:gd name="T2" fmla="*/ 6 w 270"/>
                  <a:gd name="T3" fmla="*/ 11 h 269"/>
                  <a:gd name="T4" fmla="*/ 7 w 270"/>
                  <a:gd name="T5" fmla="*/ 11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5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1 h 269"/>
                  <a:gd name="T36" fmla="*/ 7 w 270"/>
                  <a:gd name="T37" fmla="*/ 0 h 269"/>
                  <a:gd name="T38" fmla="*/ 6 w 270"/>
                  <a:gd name="T39" fmla="*/ 0 h 269"/>
                  <a:gd name="T40" fmla="*/ 5 w 270"/>
                  <a:gd name="T41" fmla="*/ 0 h 269"/>
                  <a:gd name="T42" fmla="*/ 5 w 270"/>
                  <a:gd name="T43" fmla="*/ 0 h 269"/>
                  <a:gd name="T44" fmla="*/ 4 w 270"/>
                  <a:gd name="T45" fmla="*/ 0 h 269"/>
                  <a:gd name="T46" fmla="*/ 3 w 270"/>
                  <a:gd name="T47" fmla="*/ 1 h 269"/>
                  <a:gd name="T48" fmla="*/ 2 w 270"/>
                  <a:gd name="T49" fmla="*/ 1 h 269"/>
                  <a:gd name="T50" fmla="*/ 2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2"/>
                    </a:lnTo>
                    <a:lnTo>
                      <a:pt x="199" y="258"/>
                    </a:lnTo>
                    <a:lnTo>
                      <a:pt x="216" y="245"/>
                    </a:lnTo>
                    <a:lnTo>
                      <a:pt x="232" y="233"/>
                    </a:lnTo>
                    <a:lnTo>
                      <a:pt x="245" y="215"/>
                    </a:lnTo>
                    <a:lnTo>
                      <a:pt x="257" y="199"/>
                    </a:lnTo>
                    <a:lnTo>
                      <a:pt x="266" y="179"/>
                    </a:lnTo>
                    <a:lnTo>
                      <a:pt x="270" y="157"/>
                    </a:lnTo>
                    <a:lnTo>
                      <a:pt x="270" y="132"/>
                    </a:lnTo>
                    <a:lnTo>
                      <a:pt x="270" y="112"/>
                    </a:lnTo>
                    <a:lnTo>
                      <a:pt x="266" y="91"/>
                    </a:lnTo>
                    <a:lnTo>
                      <a:pt x="257" y="71"/>
                    </a:lnTo>
                    <a:lnTo>
                      <a:pt x="245" y="54"/>
                    </a:lnTo>
                    <a:lnTo>
                      <a:pt x="232" y="37"/>
                    </a:lnTo>
                    <a:lnTo>
                      <a:pt x="216" y="25"/>
                    </a:lnTo>
                    <a:lnTo>
                      <a:pt x="199" y="13"/>
                    </a:lnTo>
                    <a:lnTo>
                      <a:pt x="178" y="4"/>
                    </a:lnTo>
                    <a:lnTo>
                      <a:pt x="158" y="0"/>
                    </a:lnTo>
                    <a:lnTo>
                      <a:pt x="137" y="0"/>
                    </a:lnTo>
                    <a:lnTo>
                      <a:pt x="113" y="0"/>
                    </a:lnTo>
                    <a:lnTo>
                      <a:pt x="91" y="4"/>
                    </a:lnTo>
                    <a:lnTo>
                      <a:pt x="75" y="13"/>
                    </a:lnTo>
                    <a:lnTo>
                      <a:pt x="54" y="25"/>
                    </a:lnTo>
                    <a:lnTo>
                      <a:pt x="41" y="37"/>
                    </a:lnTo>
                    <a:lnTo>
                      <a:pt x="25" y="54"/>
                    </a:lnTo>
                    <a:lnTo>
                      <a:pt x="17" y="71"/>
                    </a:lnTo>
                    <a:lnTo>
                      <a:pt x="8" y="91"/>
                    </a:lnTo>
                    <a:lnTo>
                      <a:pt x="0" y="112"/>
                    </a:lnTo>
                    <a:lnTo>
                      <a:pt x="0" y="132"/>
                    </a:lnTo>
                    <a:lnTo>
                      <a:pt x="0" y="137"/>
                    </a:lnTo>
                    <a:lnTo>
                      <a:pt x="0" y="141"/>
                    </a:lnTo>
                    <a:lnTo>
                      <a:pt x="5" y="162"/>
                    </a:lnTo>
                    <a:lnTo>
                      <a:pt x="8" y="183"/>
                    </a:lnTo>
                    <a:lnTo>
                      <a:pt x="17" y="204"/>
                    </a:lnTo>
                    <a:lnTo>
                      <a:pt x="30" y="220"/>
                    </a:lnTo>
                    <a:lnTo>
                      <a:pt x="41" y="233"/>
                    </a:lnTo>
                    <a:lnTo>
                      <a:pt x="59" y="245"/>
                    </a:lnTo>
                    <a:lnTo>
                      <a:pt x="75" y="258"/>
                    </a:lnTo>
                    <a:lnTo>
                      <a:pt x="95" y="265"/>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7" name="Freeform 55">
                <a:extLst>
                  <a:ext uri="{FF2B5EF4-FFF2-40B4-BE49-F238E27FC236}">
                    <a16:creationId xmlns:a16="http://schemas.microsoft.com/office/drawing/2014/main" id="{010357A7-B463-4DF3-A93F-E69EF5B5B4A0}"/>
                  </a:ext>
                </a:extLst>
              </p:cNvPr>
              <p:cNvSpPr>
                <a:spLocks/>
              </p:cNvSpPr>
              <p:nvPr/>
            </p:nvSpPr>
            <p:spPr bwMode="auto">
              <a:xfrm>
                <a:off x="3633" y="995"/>
                <a:ext cx="48" cy="47"/>
              </a:xfrm>
              <a:custGeom>
                <a:avLst/>
                <a:gdLst>
                  <a:gd name="T0" fmla="*/ 5 w 238"/>
                  <a:gd name="T1" fmla="*/ 9 h 236"/>
                  <a:gd name="T2" fmla="*/ 6 w 238"/>
                  <a:gd name="T3" fmla="*/ 9 h 236"/>
                  <a:gd name="T4" fmla="*/ 6 w 238"/>
                  <a:gd name="T5" fmla="*/ 9 h 236"/>
                  <a:gd name="T6" fmla="*/ 7 w 238"/>
                  <a:gd name="T7" fmla="*/ 9 h 236"/>
                  <a:gd name="T8" fmla="*/ 8 w 238"/>
                  <a:gd name="T9" fmla="*/ 9 h 236"/>
                  <a:gd name="T10" fmla="*/ 8 w 238"/>
                  <a:gd name="T11" fmla="*/ 8 h 236"/>
                  <a:gd name="T12" fmla="*/ 9 w 238"/>
                  <a:gd name="T13" fmla="*/ 8 h 236"/>
                  <a:gd name="T14" fmla="*/ 9 w 238"/>
                  <a:gd name="T15" fmla="*/ 7 h 236"/>
                  <a:gd name="T16" fmla="*/ 9 w 238"/>
                  <a:gd name="T17" fmla="*/ 6 h 236"/>
                  <a:gd name="T18" fmla="*/ 10 w 238"/>
                  <a:gd name="T19" fmla="*/ 5 h 236"/>
                  <a:gd name="T20" fmla="*/ 10 w 238"/>
                  <a:gd name="T21" fmla="*/ 5 h 236"/>
                  <a:gd name="T22" fmla="*/ 10 w 238"/>
                  <a:gd name="T23" fmla="*/ 4 h 236"/>
                  <a:gd name="T24" fmla="*/ 9 w 238"/>
                  <a:gd name="T25" fmla="*/ 3 h 236"/>
                  <a:gd name="T26" fmla="*/ 9 w 238"/>
                  <a:gd name="T27" fmla="*/ 3 h 236"/>
                  <a:gd name="T28" fmla="*/ 9 w 238"/>
                  <a:gd name="T29" fmla="*/ 2 h 236"/>
                  <a:gd name="T30" fmla="*/ 8 w 238"/>
                  <a:gd name="T31" fmla="*/ 1 h 236"/>
                  <a:gd name="T32" fmla="*/ 8 w 238"/>
                  <a:gd name="T33" fmla="*/ 1 h 236"/>
                  <a:gd name="T34" fmla="*/ 7 w 238"/>
                  <a:gd name="T35" fmla="*/ 1 h 236"/>
                  <a:gd name="T36" fmla="*/ 6 w 238"/>
                  <a:gd name="T37" fmla="*/ 0 h 236"/>
                  <a:gd name="T38" fmla="*/ 6 w 238"/>
                  <a:gd name="T39" fmla="*/ 0 h 236"/>
                  <a:gd name="T40" fmla="*/ 5 w 238"/>
                  <a:gd name="T41" fmla="*/ 0 h 236"/>
                  <a:gd name="T42" fmla="*/ 4 w 238"/>
                  <a:gd name="T43" fmla="*/ 0 h 236"/>
                  <a:gd name="T44" fmla="*/ 3 w 238"/>
                  <a:gd name="T45" fmla="*/ 0 h 236"/>
                  <a:gd name="T46" fmla="*/ 3 w 238"/>
                  <a:gd name="T47" fmla="*/ 1 h 236"/>
                  <a:gd name="T48" fmla="*/ 2 w 238"/>
                  <a:gd name="T49" fmla="*/ 1 h 236"/>
                  <a:gd name="T50" fmla="*/ 1 w 238"/>
                  <a:gd name="T51" fmla="*/ 1 h 236"/>
                  <a:gd name="T52" fmla="*/ 1 w 238"/>
                  <a:gd name="T53" fmla="*/ 2 h 236"/>
                  <a:gd name="T54" fmla="*/ 1 w 238"/>
                  <a:gd name="T55" fmla="*/ 3 h 236"/>
                  <a:gd name="T56" fmla="*/ 0 w 238"/>
                  <a:gd name="T57" fmla="*/ 3 h 236"/>
                  <a:gd name="T58" fmla="*/ 0 w 238"/>
                  <a:gd name="T59" fmla="*/ 4 h 236"/>
                  <a:gd name="T60" fmla="*/ 0 w 238"/>
                  <a:gd name="T61" fmla="*/ 5 h 236"/>
                  <a:gd name="T62" fmla="*/ 0 w 238"/>
                  <a:gd name="T63" fmla="*/ 5 h 236"/>
                  <a:gd name="T64" fmla="*/ 0 w 238"/>
                  <a:gd name="T65" fmla="*/ 5 h 236"/>
                  <a:gd name="T66" fmla="*/ 0 w 238"/>
                  <a:gd name="T67" fmla="*/ 6 h 236"/>
                  <a:gd name="T68" fmla="*/ 0 w 238"/>
                  <a:gd name="T69" fmla="*/ 6 h 236"/>
                  <a:gd name="T70" fmla="*/ 1 w 238"/>
                  <a:gd name="T71" fmla="*/ 7 h 236"/>
                  <a:gd name="T72" fmla="*/ 1 w 238"/>
                  <a:gd name="T73" fmla="*/ 8 h 236"/>
                  <a:gd name="T74" fmla="*/ 2 w 238"/>
                  <a:gd name="T75" fmla="*/ 8 h 236"/>
                  <a:gd name="T76" fmla="*/ 2 w 238"/>
                  <a:gd name="T77" fmla="*/ 9 h 236"/>
                  <a:gd name="T78" fmla="*/ 3 w 238"/>
                  <a:gd name="T79" fmla="*/ 9 h 236"/>
                  <a:gd name="T80" fmla="*/ 3 w 238"/>
                  <a:gd name="T81" fmla="*/ 9 h 236"/>
                  <a:gd name="T82" fmla="*/ 4 w 238"/>
                  <a:gd name="T83" fmla="*/ 9 h 236"/>
                  <a:gd name="T84" fmla="*/ 5 w 238"/>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6"/>
                  <a:gd name="T131" fmla="*/ 238 w 238"/>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6">
                    <a:moveTo>
                      <a:pt x="117" y="236"/>
                    </a:moveTo>
                    <a:lnTo>
                      <a:pt x="137" y="236"/>
                    </a:lnTo>
                    <a:lnTo>
                      <a:pt x="155" y="233"/>
                    </a:lnTo>
                    <a:lnTo>
                      <a:pt x="175" y="224"/>
                    </a:lnTo>
                    <a:lnTo>
                      <a:pt x="187" y="216"/>
                    </a:lnTo>
                    <a:lnTo>
                      <a:pt x="204" y="204"/>
                    </a:lnTo>
                    <a:lnTo>
                      <a:pt x="216" y="191"/>
                    </a:lnTo>
                    <a:lnTo>
                      <a:pt x="225" y="175"/>
                    </a:lnTo>
                    <a:lnTo>
                      <a:pt x="233" y="158"/>
                    </a:lnTo>
                    <a:lnTo>
                      <a:pt x="238" y="137"/>
                    </a:lnTo>
                    <a:lnTo>
                      <a:pt x="238" y="121"/>
                    </a:lnTo>
                    <a:lnTo>
                      <a:pt x="238" y="99"/>
                    </a:lnTo>
                    <a:lnTo>
                      <a:pt x="233" y="83"/>
                    </a:lnTo>
                    <a:lnTo>
                      <a:pt x="225" y="67"/>
                    </a:lnTo>
                    <a:lnTo>
                      <a:pt x="216" y="50"/>
                    </a:lnTo>
                    <a:lnTo>
                      <a:pt x="204" y="33"/>
                    </a:lnTo>
                    <a:lnTo>
                      <a:pt x="187" y="25"/>
                    </a:lnTo>
                    <a:lnTo>
                      <a:pt x="175" y="13"/>
                    </a:lnTo>
                    <a:lnTo>
                      <a:pt x="155" y="9"/>
                    </a:lnTo>
                    <a:lnTo>
                      <a:pt x="137" y="0"/>
                    </a:lnTo>
                    <a:lnTo>
                      <a:pt x="117" y="0"/>
                    </a:lnTo>
                    <a:lnTo>
                      <a:pt x="101" y="0"/>
                    </a:lnTo>
                    <a:lnTo>
                      <a:pt x="79" y="4"/>
                    </a:lnTo>
                    <a:lnTo>
                      <a:pt x="63" y="13"/>
                    </a:lnTo>
                    <a:lnTo>
                      <a:pt x="50" y="25"/>
                    </a:lnTo>
                    <a:lnTo>
                      <a:pt x="34" y="33"/>
                    </a:lnTo>
                    <a:lnTo>
                      <a:pt x="22" y="50"/>
                    </a:lnTo>
                    <a:lnTo>
                      <a:pt x="13" y="63"/>
                    </a:lnTo>
                    <a:lnTo>
                      <a:pt x="5" y="79"/>
                    </a:lnTo>
                    <a:lnTo>
                      <a:pt x="0" y="99"/>
                    </a:lnTo>
                    <a:lnTo>
                      <a:pt x="0" y="117"/>
                    </a:lnTo>
                    <a:lnTo>
                      <a:pt x="0" y="121"/>
                    </a:lnTo>
                    <a:lnTo>
                      <a:pt x="0" y="125"/>
                    </a:lnTo>
                    <a:lnTo>
                      <a:pt x="0" y="146"/>
                    </a:lnTo>
                    <a:lnTo>
                      <a:pt x="9" y="162"/>
                    </a:lnTo>
                    <a:lnTo>
                      <a:pt x="13" y="179"/>
                    </a:lnTo>
                    <a:lnTo>
                      <a:pt x="25" y="191"/>
                    </a:lnTo>
                    <a:lnTo>
                      <a:pt x="38" y="204"/>
                    </a:lnTo>
                    <a:lnTo>
                      <a:pt x="50" y="216"/>
                    </a:lnTo>
                    <a:lnTo>
                      <a:pt x="67" y="224"/>
                    </a:lnTo>
                    <a:lnTo>
                      <a:pt x="83" y="233"/>
                    </a:lnTo>
                    <a:lnTo>
                      <a:pt x="101" y="236"/>
                    </a:lnTo>
                    <a:lnTo>
                      <a:pt x="117"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8" name="Freeform 56">
                <a:extLst>
                  <a:ext uri="{FF2B5EF4-FFF2-40B4-BE49-F238E27FC236}">
                    <a16:creationId xmlns:a16="http://schemas.microsoft.com/office/drawing/2014/main" id="{9B42D91A-8F62-4DE6-9343-4BE4878DEE40}"/>
                  </a:ext>
                </a:extLst>
              </p:cNvPr>
              <p:cNvSpPr>
                <a:spLocks/>
              </p:cNvSpPr>
              <p:nvPr/>
            </p:nvSpPr>
            <p:spPr bwMode="auto">
              <a:xfrm>
                <a:off x="3636" y="996"/>
                <a:ext cx="40" cy="41"/>
              </a:xfrm>
              <a:custGeom>
                <a:avLst/>
                <a:gdLst>
                  <a:gd name="T0" fmla="*/ 4 w 203"/>
                  <a:gd name="T1" fmla="*/ 8 h 207"/>
                  <a:gd name="T2" fmla="*/ 5 w 203"/>
                  <a:gd name="T3" fmla="*/ 8 h 207"/>
                  <a:gd name="T4" fmla="*/ 5 w 203"/>
                  <a:gd name="T5" fmla="*/ 8 h 207"/>
                  <a:gd name="T6" fmla="*/ 6 w 203"/>
                  <a:gd name="T7" fmla="*/ 8 h 207"/>
                  <a:gd name="T8" fmla="*/ 6 w 203"/>
                  <a:gd name="T9" fmla="*/ 7 h 207"/>
                  <a:gd name="T10" fmla="*/ 7 w 203"/>
                  <a:gd name="T11" fmla="*/ 7 h 207"/>
                  <a:gd name="T12" fmla="*/ 7 w 203"/>
                  <a:gd name="T13" fmla="*/ 7 h 207"/>
                  <a:gd name="T14" fmla="*/ 7 w 203"/>
                  <a:gd name="T15" fmla="*/ 6 h 207"/>
                  <a:gd name="T16" fmla="*/ 8 w 203"/>
                  <a:gd name="T17" fmla="*/ 5 h 207"/>
                  <a:gd name="T18" fmla="*/ 8 w 203"/>
                  <a:gd name="T19" fmla="*/ 5 h 207"/>
                  <a:gd name="T20" fmla="*/ 8 w 203"/>
                  <a:gd name="T21" fmla="*/ 4 h 207"/>
                  <a:gd name="T22" fmla="*/ 8 w 203"/>
                  <a:gd name="T23" fmla="*/ 3 h 207"/>
                  <a:gd name="T24" fmla="*/ 8 w 203"/>
                  <a:gd name="T25" fmla="*/ 3 h 207"/>
                  <a:gd name="T26" fmla="*/ 7 w 203"/>
                  <a:gd name="T27" fmla="*/ 2 h 207"/>
                  <a:gd name="T28" fmla="*/ 7 w 203"/>
                  <a:gd name="T29" fmla="*/ 2 h 207"/>
                  <a:gd name="T30" fmla="*/ 7 w 203"/>
                  <a:gd name="T31" fmla="*/ 1 h 207"/>
                  <a:gd name="T32" fmla="*/ 6 w 203"/>
                  <a:gd name="T33" fmla="*/ 1 h 207"/>
                  <a:gd name="T34" fmla="*/ 6 w 203"/>
                  <a:gd name="T35" fmla="*/ 1 h 207"/>
                  <a:gd name="T36" fmla="*/ 5 w 203"/>
                  <a:gd name="T37" fmla="*/ 0 h 207"/>
                  <a:gd name="T38" fmla="*/ 5 w 203"/>
                  <a:gd name="T39" fmla="*/ 0 h 207"/>
                  <a:gd name="T40" fmla="*/ 4 w 203"/>
                  <a:gd name="T41" fmla="*/ 0 h 207"/>
                  <a:gd name="T42" fmla="*/ 3 w 203"/>
                  <a:gd name="T43" fmla="*/ 0 h 207"/>
                  <a:gd name="T44" fmla="*/ 3 w 203"/>
                  <a:gd name="T45" fmla="*/ 0 h 207"/>
                  <a:gd name="T46" fmla="*/ 2 w 203"/>
                  <a:gd name="T47" fmla="*/ 1 h 207"/>
                  <a:gd name="T48" fmla="*/ 2 w 203"/>
                  <a:gd name="T49" fmla="*/ 1 h 207"/>
                  <a:gd name="T50" fmla="*/ 1 w 203"/>
                  <a:gd name="T51" fmla="*/ 1 h 207"/>
                  <a:gd name="T52" fmla="*/ 1 w 203"/>
                  <a:gd name="T53" fmla="*/ 2 h 207"/>
                  <a:gd name="T54" fmla="*/ 0 w 203"/>
                  <a:gd name="T55" fmla="*/ 2 h 207"/>
                  <a:gd name="T56" fmla="*/ 0 w 203"/>
                  <a:gd name="T57" fmla="*/ 3 h 207"/>
                  <a:gd name="T58" fmla="*/ 0 w 203"/>
                  <a:gd name="T59" fmla="*/ 3 h 207"/>
                  <a:gd name="T60" fmla="*/ 0 w 203"/>
                  <a:gd name="T61" fmla="*/ 4 h 207"/>
                  <a:gd name="T62" fmla="*/ 0 w 203"/>
                  <a:gd name="T63" fmla="*/ 4 h 207"/>
                  <a:gd name="T64" fmla="*/ 0 w 203"/>
                  <a:gd name="T65" fmla="*/ 4 h 207"/>
                  <a:gd name="T66" fmla="*/ 0 w 203"/>
                  <a:gd name="T67" fmla="*/ 5 h 207"/>
                  <a:gd name="T68" fmla="*/ 0 w 203"/>
                  <a:gd name="T69" fmla="*/ 5 h 207"/>
                  <a:gd name="T70" fmla="*/ 0 w 203"/>
                  <a:gd name="T71" fmla="*/ 6 h 207"/>
                  <a:gd name="T72" fmla="*/ 1 w 203"/>
                  <a:gd name="T73" fmla="*/ 7 h 207"/>
                  <a:gd name="T74" fmla="*/ 1 w 203"/>
                  <a:gd name="T75" fmla="*/ 7 h 207"/>
                  <a:gd name="T76" fmla="*/ 2 w 203"/>
                  <a:gd name="T77" fmla="*/ 7 h 207"/>
                  <a:gd name="T78" fmla="*/ 2 w 203"/>
                  <a:gd name="T79" fmla="*/ 8 h 207"/>
                  <a:gd name="T80" fmla="*/ 3 w 203"/>
                  <a:gd name="T81" fmla="*/ 8 h 207"/>
                  <a:gd name="T82" fmla="*/ 3 w 203"/>
                  <a:gd name="T83" fmla="*/ 8 h 207"/>
                  <a:gd name="T84" fmla="*/ 4 w 203"/>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100" y="207"/>
                    </a:moveTo>
                    <a:lnTo>
                      <a:pt x="117" y="203"/>
                    </a:lnTo>
                    <a:lnTo>
                      <a:pt x="133" y="200"/>
                    </a:lnTo>
                    <a:lnTo>
                      <a:pt x="145" y="196"/>
                    </a:lnTo>
                    <a:lnTo>
                      <a:pt x="162" y="187"/>
                    </a:lnTo>
                    <a:lnTo>
                      <a:pt x="174" y="175"/>
                    </a:lnTo>
                    <a:lnTo>
                      <a:pt x="183" y="166"/>
                    </a:lnTo>
                    <a:lnTo>
                      <a:pt x="191" y="149"/>
                    </a:lnTo>
                    <a:lnTo>
                      <a:pt x="199" y="137"/>
                    </a:lnTo>
                    <a:lnTo>
                      <a:pt x="203" y="121"/>
                    </a:lnTo>
                    <a:lnTo>
                      <a:pt x="203" y="104"/>
                    </a:lnTo>
                    <a:lnTo>
                      <a:pt x="203" y="88"/>
                    </a:lnTo>
                    <a:lnTo>
                      <a:pt x="199" y="70"/>
                    </a:lnTo>
                    <a:lnTo>
                      <a:pt x="191" y="59"/>
                    </a:lnTo>
                    <a:lnTo>
                      <a:pt x="183" y="41"/>
                    </a:lnTo>
                    <a:lnTo>
                      <a:pt x="174" y="29"/>
                    </a:lnTo>
                    <a:lnTo>
                      <a:pt x="162" y="21"/>
                    </a:lnTo>
                    <a:lnTo>
                      <a:pt x="145" y="13"/>
                    </a:lnTo>
                    <a:lnTo>
                      <a:pt x="133" y="9"/>
                    </a:lnTo>
                    <a:lnTo>
                      <a:pt x="117" y="5"/>
                    </a:lnTo>
                    <a:lnTo>
                      <a:pt x="100" y="0"/>
                    </a:lnTo>
                    <a:lnTo>
                      <a:pt x="83" y="5"/>
                    </a:lnTo>
                    <a:lnTo>
                      <a:pt x="66" y="5"/>
                    </a:lnTo>
                    <a:lnTo>
                      <a:pt x="54" y="13"/>
                    </a:lnTo>
                    <a:lnTo>
                      <a:pt x="41" y="21"/>
                    </a:lnTo>
                    <a:lnTo>
                      <a:pt x="29" y="29"/>
                    </a:lnTo>
                    <a:lnTo>
                      <a:pt x="16" y="41"/>
                    </a:lnTo>
                    <a:lnTo>
                      <a:pt x="9" y="54"/>
                    </a:lnTo>
                    <a:lnTo>
                      <a:pt x="5" y="70"/>
                    </a:lnTo>
                    <a:lnTo>
                      <a:pt x="0" y="83"/>
                    </a:lnTo>
                    <a:lnTo>
                      <a:pt x="0" y="100"/>
                    </a:lnTo>
                    <a:lnTo>
                      <a:pt x="0" y="104"/>
                    </a:lnTo>
                    <a:lnTo>
                      <a:pt x="0" y="108"/>
                    </a:lnTo>
                    <a:lnTo>
                      <a:pt x="0" y="124"/>
                    </a:lnTo>
                    <a:lnTo>
                      <a:pt x="5" y="137"/>
                    </a:lnTo>
                    <a:lnTo>
                      <a:pt x="12" y="154"/>
                    </a:lnTo>
                    <a:lnTo>
                      <a:pt x="21" y="166"/>
                    </a:lnTo>
                    <a:lnTo>
                      <a:pt x="29" y="178"/>
                    </a:lnTo>
                    <a:lnTo>
                      <a:pt x="41" y="187"/>
                    </a:lnTo>
                    <a:lnTo>
                      <a:pt x="54" y="196"/>
                    </a:lnTo>
                    <a:lnTo>
                      <a:pt x="70" y="200"/>
                    </a:lnTo>
                    <a:lnTo>
                      <a:pt x="83" y="203"/>
                    </a:lnTo>
                    <a:lnTo>
                      <a:pt x="100"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29" name="Freeform 57">
                <a:extLst>
                  <a:ext uri="{FF2B5EF4-FFF2-40B4-BE49-F238E27FC236}">
                    <a16:creationId xmlns:a16="http://schemas.microsoft.com/office/drawing/2014/main" id="{9EC7BD61-A758-4FF3-9C3A-1D56BE23AEED}"/>
                  </a:ext>
                </a:extLst>
              </p:cNvPr>
              <p:cNvSpPr>
                <a:spLocks/>
              </p:cNvSpPr>
              <p:nvPr/>
            </p:nvSpPr>
            <p:spPr bwMode="auto">
              <a:xfrm>
                <a:off x="3637" y="997"/>
                <a:ext cx="35" cy="34"/>
              </a:xfrm>
              <a:custGeom>
                <a:avLst/>
                <a:gdLst>
                  <a:gd name="T0" fmla="*/ 3 w 174"/>
                  <a:gd name="T1" fmla="*/ 7 h 173"/>
                  <a:gd name="T2" fmla="*/ 4 w 174"/>
                  <a:gd name="T3" fmla="*/ 7 h 173"/>
                  <a:gd name="T4" fmla="*/ 4 w 174"/>
                  <a:gd name="T5" fmla="*/ 6 h 173"/>
                  <a:gd name="T6" fmla="*/ 5 w 174"/>
                  <a:gd name="T7" fmla="*/ 6 h 173"/>
                  <a:gd name="T8" fmla="*/ 5 w 174"/>
                  <a:gd name="T9" fmla="*/ 6 h 173"/>
                  <a:gd name="T10" fmla="*/ 6 w 174"/>
                  <a:gd name="T11" fmla="*/ 6 h 173"/>
                  <a:gd name="T12" fmla="*/ 6 w 174"/>
                  <a:gd name="T13" fmla="*/ 5 h 173"/>
                  <a:gd name="T14" fmla="*/ 7 w 174"/>
                  <a:gd name="T15" fmla="*/ 5 h 173"/>
                  <a:gd name="T16" fmla="*/ 7 w 174"/>
                  <a:gd name="T17" fmla="*/ 5 h 173"/>
                  <a:gd name="T18" fmla="*/ 7 w 174"/>
                  <a:gd name="T19" fmla="*/ 4 h 173"/>
                  <a:gd name="T20" fmla="*/ 7 w 174"/>
                  <a:gd name="T21" fmla="*/ 3 h 173"/>
                  <a:gd name="T22" fmla="*/ 7 w 174"/>
                  <a:gd name="T23" fmla="*/ 3 h 173"/>
                  <a:gd name="T24" fmla="*/ 7 w 174"/>
                  <a:gd name="T25" fmla="*/ 2 h 173"/>
                  <a:gd name="T26" fmla="*/ 7 w 174"/>
                  <a:gd name="T27" fmla="*/ 2 h 173"/>
                  <a:gd name="T28" fmla="*/ 6 w 174"/>
                  <a:gd name="T29" fmla="*/ 1 h 173"/>
                  <a:gd name="T30" fmla="*/ 6 w 174"/>
                  <a:gd name="T31" fmla="*/ 1 h 173"/>
                  <a:gd name="T32" fmla="*/ 5 w 174"/>
                  <a:gd name="T33" fmla="*/ 1 h 173"/>
                  <a:gd name="T34" fmla="*/ 5 w 174"/>
                  <a:gd name="T35" fmla="*/ 0 h 173"/>
                  <a:gd name="T36" fmla="*/ 4 w 174"/>
                  <a:gd name="T37" fmla="*/ 0 h 173"/>
                  <a:gd name="T38" fmla="*/ 4 w 174"/>
                  <a:gd name="T39" fmla="*/ 0 h 173"/>
                  <a:gd name="T40" fmla="*/ 3 w 174"/>
                  <a:gd name="T41" fmla="*/ 0 h 173"/>
                  <a:gd name="T42" fmla="*/ 3 w 174"/>
                  <a:gd name="T43" fmla="*/ 0 h 173"/>
                  <a:gd name="T44" fmla="*/ 2 w 174"/>
                  <a:gd name="T45" fmla="*/ 0 h 173"/>
                  <a:gd name="T46" fmla="*/ 2 w 174"/>
                  <a:gd name="T47" fmla="*/ 0 h 173"/>
                  <a:gd name="T48" fmla="*/ 1 w 174"/>
                  <a:gd name="T49" fmla="*/ 1 h 173"/>
                  <a:gd name="T50" fmla="*/ 1 w 174"/>
                  <a:gd name="T51" fmla="*/ 1 h 173"/>
                  <a:gd name="T52" fmla="*/ 1 w 174"/>
                  <a:gd name="T53" fmla="*/ 1 h 173"/>
                  <a:gd name="T54" fmla="*/ 0 w 174"/>
                  <a:gd name="T55" fmla="*/ 2 h 173"/>
                  <a:gd name="T56" fmla="*/ 0 w 174"/>
                  <a:gd name="T57" fmla="*/ 2 h 173"/>
                  <a:gd name="T58" fmla="*/ 0 w 174"/>
                  <a:gd name="T59" fmla="*/ 3 h 173"/>
                  <a:gd name="T60" fmla="*/ 0 w 174"/>
                  <a:gd name="T61" fmla="*/ 3 h 173"/>
                  <a:gd name="T62" fmla="*/ 0 w 174"/>
                  <a:gd name="T63" fmla="*/ 3 h 173"/>
                  <a:gd name="T64" fmla="*/ 0 w 174"/>
                  <a:gd name="T65" fmla="*/ 4 h 173"/>
                  <a:gd name="T66" fmla="*/ 0 w 174"/>
                  <a:gd name="T67" fmla="*/ 4 h 173"/>
                  <a:gd name="T68" fmla="*/ 0 w 174"/>
                  <a:gd name="T69" fmla="*/ 5 h 173"/>
                  <a:gd name="T70" fmla="*/ 0 w 174"/>
                  <a:gd name="T71" fmla="*/ 5 h 173"/>
                  <a:gd name="T72" fmla="*/ 1 w 174"/>
                  <a:gd name="T73" fmla="*/ 6 h 173"/>
                  <a:gd name="T74" fmla="*/ 1 w 174"/>
                  <a:gd name="T75" fmla="*/ 6 h 173"/>
                  <a:gd name="T76" fmla="*/ 1 w 174"/>
                  <a:gd name="T77" fmla="*/ 6 h 173"/>
                  <a:gd name="T78" fmla="*/ 2 w 174"/>
                  <a:gd name="T79" fmla="*/ 6 h 173"/>
                  <a:gd name="T80" fmla="*/ 2 w 174"/>
                  <a:gd name="T81" fmla="*/ 6 h 173"/>
                  <a:gd name="T82" fmla="*/ 3 w 174"/>
                  <a:gd name="T83" fmla="*/ 7 h 173"/>
                  <a:gd name="T84" fmla="*/ 3 w 174"/>
                  <a:gd name="T85" fmla="*/ 7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4"/>
                  <a:gd name="T130" fmla="*/ 0 h 173"/>
                  <a:gd name="T131" fmla="*/ 174 w 174"/>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4" h="173">
                    <a:moveTo>
                      <a:pt x="86" y="173"/>
                    </a:moveTo>
                    <a:lnTo>
                      <a:pt x="99" y="173"/>
                    </a:lnTo>
                    <a:lnTo>
                      <a:pt x="111" y="170"/>
                    </a:lnTo>
                    <a:lnTo>
                      <a:pt x="124" y="166"/>
                    </a:lnTo>
                    <a:lnTo>
                      <a:pt x="136" y="157"/>
                    </a:lnTo>
                    <a:lnTo>
                      <a:pt x="149" y="149"/>
                    </a:lnTo>
                    <a:lnTo>
                      <a:pt x="157" y="137"/>
                    </a:lnTo>
                    <a:lnTo>
                      <a:pt x="162" y="128"/>
                    </a:lnTo>
                    <a:lnTo>
                      <a:pt x="169" y="116"/>
                    </a:lnTo>
                    <a:lnTo>
                      <a:pt x="169" y="103"/>
                    </a:lnTo>
                    <a:lnTo>
                      <a:pt x="174" y="87"/>
                    </a:lnTo>
                    <a:lnTo>
                      <a:pt x="169" y="74"/>
                    </a:lnTo>
                    <a:lnTo>
                      <a:pt x="169" y="62"/>
                    </a:lnTo>
                    <a:lnTo>
                      <a:pt x="162" y="49"/>
                    </a:lnTo>
                    <a:lnTo>
                      <a:pt x="157" y="36"/>
                    </a:lnTo>
                    <a:lnTo>
                      <a:pt x="149" y="29"/>
                    </a:lnTo>
                    <a:lnTo>
                      <a:pt x="136" y="16"/>
                    </a:lnTo>
                    <a:lnTo>
                      <a:pt x="124" y="12"/>
                    </a:lnTo>
                    <a:lnTo>
                      <a:pt x="111" y="8"/>
                    </a:lnTo>
                    <a:lnTo>
                      <a:pt x="99" y="4"/>
                    </a:lnTo>
                    <a:lnTo>
                      <a:pt x="86" y="0"/>
                    </a:lnTo>
                    <a:lnTo>
                      <a:pt x="74" y="4"/>
                    </a:lnTo>
                    <a:lnTo>
                      <a:pt x="61" y="8"/>
                    </a:lnTo>
                    <a:lnTo>
                      <a:pt x="50" y="12"/>
                    </a:lnTo>
                    <a:lnTo>
                      <a:pt x="37" y="16"/>
                    </a:lnTo>
                    <a:lnTo>
                      <a:pt x="28" y="24"/>
                    </a:lnTo>
                    <a:lnTo>
                      <a:pt x="16" y="36"/>
                    </a:lnTo>
                    <a:lnTo>
                      <a:pt x="12" y="45"/>
                    </a:lnTo>
                    <a:lnTo>
                      <a:pt x="3" y="58"/>
                    </a:lnTo>
                    <a:lnTo>
                      <a:pt x="3" y="70"/>
                    </a:lnTo>
                    <a:lnTo>
                      <a:pt x="0" y="83"/>
                    </a:lnTo>
                    <a:lnTo>
                      <a:pt x="0" y="87"/>
                    </a:lnTo>
                    <a:lnTo>
                      <a:pt x="0" y="90"/>
                    </a:lnTo>
                    <a:lnTo>
                      <a:pt x="3" y="103"/>
                    </a:lnTo>
                    <a:lnTo>
                      <a:pt x="3" y="116"/>
                    </a:lnTo>
                    <a:lnTo>
                      <a:pt x="12" y="128"/>
                    </a:lnTo>
                    <a:lnTo>
                      <a:pt x="16" y="141"/>
                    </a:lnTo>
                    <a:lnTo>
                      <a:pt x="25" y="149"/>
                    </a:lnTo>
                    <a:lnTo>
                      <a:pt x="37" y="157"/>
                    </a:lnTo>
                    <a:lnTo>
                      <a:pt x="50" y="166"/>
                    </a:lnTo>
                    <a:lnTo>
                      <a:pt x="57" y="170"/>
                    </a:lnTo>
                    <a:lnTo>
                      <a:pt x="74" y="173"/>
                    </a:lnTo>
                    <a:lnTo>
                      <a:pt x="86"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0" name="Freeform 58">
                <a:extLst>
                  <a:ext uri="{FF2B5EF4-FFF2-40B4-BE49-F238E27FC236}">
                    <a16:creationId xmlns:a16="http://schemas.microsoft.com/office/drawing/2014/main" id="{2591A53D-5EA3-4E76-8E2B-1C4A4498FC92}"/>
                  </a:ext>
                </a:extLst>
              </p:cNvPr>
              <p:cNvSpPr>
                <a:spLocks/>
              </p:cNvSpPr>
              <p:nvPr/>
            </p:nvSpPr>
            <p:spPr bwMode="auto">
              <a:xfrm>
                <a:off x="3640" y="998"/>
                <a:ext cx="27" cy="28"/>
              </a:xfrm>
              <a:custGeom>
                <a:avLst/>
                <a:gdLst>
                  <a:gd name="T0" fmla="*/ 3 w 137"/>
                  <a:gd name="T1" fmla="*/ 6 h 136"/>
                  <a:gd name="T2" fmla="*/ 3 w 137"/>
                  <a:gd name="T3" fmla="*/ 6 h 136"/>
                  <a:gd name="T4" fmla="*/ 4 w 137"/>
                  <a:gd name="T5" fmla="*/ 6 h 136"/>
                  <a:gd name="T6" fmla="*/ 4 w 137"/>
                  <a:gd name="T7" fmla="*/ 6 h 136"/>
                  <a:gd name="T8" fmla="*/ 4 w 137"/>
                  <a:gd name="T9" fmla="*/ 5 h 136"/>
                  <a:gd name="T10" fmla="*/ 5 w 137"/>
                  <a:gd name="T11" fmla="*/ 5 h 136"/>
                  <a:gd name="T12" fmla="*/ 5 w 137"/>
                  <a:gd name="T13" fmla="*/ 5 h 136"/>
                  <a:gd name="T14" fmla="*/ 5 w 137"/>
                  <a:gd name="T15" fmla="*/ 4 h 136"/>
                  <a:gd name="T16" fmla="*/ 5 w 137"/>
                  <a:gd name="T17" fmla="*/ 4 h 136"/>
                  <a:gd name="T18" fmla="*/ 5 w 137"/>
                  <a:gd name="T19" fmla="*/ 3 h 136"/>
                  <a:gd name="T20" fmla="*/ 5 w 137"/>
                  <a:gd name="T21" fmla="*/ 3 h 136"/>
                  <a:gd name="T22" fmla="*/ 5 w 137"/>
                  <a:gd name="T23" fmla="*/ 2 h 136"/>
                  <a:gd name="T24" fmla="*/ 5 w 137"/>
                  <a:gd name="T25" fmla="*/ 2 h 136"/>
                  <a:gd name="T26" fmla="*/ 5 w 137"/>
                  <a:gd name="T27" fmla="*/ 2 h 136"/>
                  <a:gd name="T28" fmla="*/ 5 w 137"/>
                  <a:gd name="T29" fmla="*/ 1 h 136"/>
                  <a:gd name="T30" fmla="*/ 5 w 137"/>
                  <a:gd name="T31" fmla="*/ 1 h 136"/>
                  <a:gd name="T32" fmla="*/ 4 w 137"/>
                  <a:gd name="T33" fmla="*/ 0 h 136"/>
                  <a:gd name="T34" fmla="*/ 4 w 137"/>
                  <a:gd name="T35" fmla="*/ 0 h 136"/>
                  <a:gd name="T36" fmla="*/ 4 w 137"/>
                  <a:gd name="T37" fmla="*/ 0 h 136"/>
                  <a:gd name="T38" fmla="*/ 3 w 137"/>
                  <a:gd name="T39" fmla="*/ 0 h 136"/>
                  <a:gd name="T40" fmla="*/ 3 w 137"/>
                  <a:gd name="T41" fmla="*/ 0 h 136"/>
                  <a:gd name="T42" fmla="*/ 2 w 137"/>
                  <a:gd name="T43" fmla="*/ 0 h 136"/>
                  <a:gd name="T44" fmla="*/ 2 w 137"/>
                  <a:gd name="T45" fmla="*/ 0 h 136"/>
                  <a:gd name="T46" fmla="*/ 1 w 137"/>
                  <a:gd name="T47" fmla="*/ 0 h 136"/>
                  <a:gd name="T48" fmla="*/ 1 w 137"/>
                  <a:gd name="T49" fmla="*/ 0 h 136"/>
                  <a:gd name="T50" fmla="*/ 1 w 137"/>
                  <a:gd name="T51" fmla="*/ 1 h 136"/>
                  <a:gd name="T52" fmla="*/ 1 w 137"/>
                  <a:gd name="T53" fmla="*/ 1 h 136"/>
                  <a:gd name="T54" fmla="*/ 0 w 137"/>
                  <a:gd name="T55" fmla="*/ 2 h 136"/>
                  <a:gd name="T56" fmla="*/ 0 w 137"/>
                  <a:gd name="T57" fmla="*/ 2 h 136"/>
                  <a:gd name="T58" fmla="*/ 0 w 137"/>
                  <a:gd name="T59" fmla="*/ 2 h 136"/>
                  <a:gd name="T60" fmla="*/ 0 w 137"/>
                  <a:gd name="T61" fmla="*/ 3 h 136"/>
                  <a:gd name="T62" fmla="*/ 0 w 137"/>
                  <a:gd name="T63" fmla="*/ 3 h 136"/>
                  <a:gd name="T64" fmla="*/ 0 w 137"/>
                  <a:gd name="T65" fmla="*/ 4 h 136"/>
                  <a:gd name="T66" fmla="*/ 0 w 137"/>
                  <a:gd name="T67" fmla="*/ 4 h 136"/>
                  <a:gd name="T68" fmla="*/ 1 w 137"/>
                  <a:gd name="T69" fmla="*/ 5 h 136"/>
                  <a:gd name="T70" fmla="*/ 1 w 137"/>
                  <a:gd name="T71" fmla="*/ 5 h 136"/>
                  <a:gd name="T72" fmla="*/ 1 w 137"/>
                  <a:gd name="T73" fmla="*/ 5 h 136"/>
                  <a:gd name="T74" fmla="*/ 1 w 137"/>
                  <a:gd name="T75" fmla="*/ 6 h 136"/>
                  <a:gd name="T76" fmla="*/ 2 w 137"/>
                  <a:gd name="T77" fmla="*/ 6 h 136"/>
                  <a:gd name="T78" fmla="*/ 2 w 137"/>
                  <a:gd name="T79" fmla="*/ 6 h 136"/>
                  <a:gd name="T80" fmla="*/ 3 w 137"/>
                  <a:gd name="T81" fmla="*/ 6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6"/>
                  <a:gd name="T125" fmla="*/ 137 w 137"/>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6">
                    <a:moveTo>
                      <a:pt x="70" y="136"/>
                    </a:moveTo>
                    <a:lnTo>
                      <a:pt x="79" y="136"/>
                    </a:lnTo>
                    <a:lnTo>
                      <a:pt x="91" y="133"/>
                    </a:lnTo>
                    <a:lnTo>
                      <a:pt x="99" y="129"/>
                    </a:lnTo>
                    <a:lnTo>
                      <a:pt x="108" y="124"/>
                    </a:lnTo>
                    <a:lnTo>
                      <a:pt x="116" y="116"/>
                    </a:lnTo>
                    <a:lnTo>
                      <a:pt x="124" y="108"/>
                    </a:lnTo>
                    <a:lnTo>
                      <a:pt x="128" y="100"/>
                    </a:lnTo>
                    <a:lnTo>
                      <a:pt x="132" y="91"/>
                    </a:lnTo>
                    <a:lnTo>
                      <a:pt x="137" y="79"/>
                    </a:lnTo>
                    <a:lnTo>
                      <a:pt x="137" y="66"/>
                    </a:lnTo>
                    <a:lnTo>
                      <a:pt x="137" y="57"/>
                    </a:lnTo>
                    <a:lnTo>
                      <a:pt x="132" y="46"/>
                    </a:lnTo>
                    <a:lnTo>
                      <a:pt x="128" y="37"/>
                    </a:lnTo>
                    <a:lnTo>
                      <a:pt x="124" y="28"/>
                    </a:lnTo>
                    <a:lnTo>
                      <a:pt x="116" y="21"/>
                    </a:lnTo>
                    <a:lnTo>
                      <a:pt x="108" y="12"/>
                    </a:lnTo>
                    <a:lnTo>
                      <a:pt x="99" y="8"/>
                    </a:lnTo>
                    <a:lnTo>
                      <a:pt x="91" y="4"/>
                    </a:lnTo>
                    <a:lnTo>
                      <a:pt x="79" y="0"/>
                    </a:lnTo>
                    <a:lnTo>
                      <a:pt x="70" y="0"/>
                    </a:lnTo>
                    <a:lnTo>
                      <a:pt x="58" y="0"/>
                    </a:lnTo>
                    <a:lnTo>
                      <a:pt x="45" y="4"/>
                    </a:lnTo>
                    <a:lnTo>
                      <a:pt x="38" y="8"/>
                    </a:lnTo>
                    <a:lnTo>
                      <a:pt x="29" y="12"/>
                    </a:lnTo>
                    <a:lnTo>
                      <a:pt x="20" y="21"/>
                    </a:lnTo>
                    <a:lnTo>
                      <a:pt x="13" y="28"/>
                    </a:lnTo>
                    <a:lnTo>
                      <a:pt x="8" y="37"/>
                    </a:lnTo>
                    <a:lnTo>
                      <a:pt x="4" y="46"/>
                    </a:lnTo>
                    <a:lnTo>
                      <a:pt x="0" y="57"/>
                    </a:lnTo>
                    <a:lnTo>
                      <a:pt x="0" y="66"/>
                    </a:lnTo>
                    <a:lnTo>
                      <a:pt x="0" y="79"/>
                    </a:lnTo>
                    <a:lnTo>
                      <a:pt x="4" y="91"/>
                    </a:lnTo>
                    <a:lnTo>
                      <a:pt x="8" y="100"/>
                    </a:lnTo>
                    <a:lnTo>
                      <a:pt x="13" y="108"/>
                    </a:lnTo>
                    <a:lnTo>
                      <a:pt x="20" y="116"/>
                    </a:lnTo>
                    <a:lnTo>
                      <a:pt x="29" y="124"/>
                    </a:lnTo>
                    <a:lnTo>
                      <a:pt x="38" y="129"/>
                    </a:lnTo>
                    <a:lnTo>
                      <a:pt x="45" y="133"/>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1" name="Freeform 59">
                <a:extLst>
                  <a:ext uri="{FF2B5EF4-FFF2-40B4-BE49-F238E27FC236}">
                    <a16:creationId xmlns:a16="http://schemas.microsoft.com/office/drawing/2014/main" id="{34A9C18F-DA43-41A1-B3AF-7EA4C0D20C90}"/>
                  </a:ext>
                </a:extLst>
              </p:cNvPr>
              <p:cNvSpPr>
                <a:spLocks/>
              </p:cNvSpPr>
              <p:nvPr/>
            </p:nvSpPr>
            <p:spPr bwMode="auto">
              <a:xfrm>
                <a:off x="3039" y="1060"/>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2" name="Freeform 60">
                <a:extLst>
                  <a:ext uri="{FF2B5EF4-FFF2-40B4-BE49-F238E27FC236}">
                    <a16:creationId xmlns:a16="http://schemas.microsoft.com/office/drawing/2014/main" id="{C9A90BCF-67EA-4619-AA52-7F4D2957F31D}"/>
                  </a:ext>
                </a:extLst>
              </p:cNvPr>
              <p:cNvSpPr>
                <a:spLocks/>
              </p:cNvSpPr>
              <p:nvPr/>
            </p:nvSpPr>
            <p:spPr bwMode="auto">
              <a:xfrm>
                <a:off x="3039" y="1060"/>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33" name="Freeform 61">
                <a:extLst>
                  <a:ext uri="{FF2B5EF4-FFF2-40B4-BE49-F238E27FC236}">
                    <a16:creationId xmlns:a16="http://schemas.microsoft.com/office/drawing/2014/main" id="{6F00CF4A-8C88-4073-9B6C-007840D0E080}"/>
                  </a:ext>
                </a:extLst>
              </p:cNvPr>
              <p:cNvSpPr>
                <a:spLocks/>
              </p:cNvSpPr>
              <p:nvPr/>
            </p:nvSpPr>
            <p:spPr bwMode="auto">
              <a:xfrm>
                <a:off x="3039" y="1060"/>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8" y="560"/>
                    </a:lnTo>
                    <a:lnTo>
                      <a:pt x="419" y="544"/>
                    </a:lnTo>
                    <a:lnTo>
                      <a:pt x="456" y="523"/>
                    </a:lnTo>
                    <a:lnTo>
                      <a:pt x="493" y="494"/>
                    </a:lnTo>
                    <a:lnTo>
                      <a:pt x="522" y="460"/>
                    </a:lnTo>
                    <a:lnTo>
                      <a:pt x="543" y="419"/>
                    </a:lnTo>
                    <a:lnTo>
                      <a:pt x="560" y="377"/>
                    </a:lnTo>
                    <a:lnTo>
                      <a:pt x="572" y="336"/>
                    </a:lnTo>
                    <a:lnTo>
                      <a:pt x="576" y="287"/>
                    </a:lnTo>
                    <a:lnTo>
                      <a:pt x="572" y="240"/>
                    </a:lnTo>
                    <a:lnTo>
                      <a:pt x="560" y="199"/>
                    </a:lnTo>
                    <a:lnTo>
                      <a:pt x="543" y="157"/>
                    </a:lnTo>
                    <a:lnTo>
                      <a:pt x="522" y="116"/>
                    </a:lnTo>
                    <a:lnTo>
                      <a:pt x="493" y="83"/>
                    </a:lnTo>
                    <a:lnTo>
                      <a:pt x="456" y="54"/>
                    </a:lnTo>
                    <a:lnTo>
                      <a:pt x="419" y="33"/>
                    </a:lnTo>
                    <a:lnTo>
                      <a:pt x="378" y="17"/>
                    </a:lnTo>
                    <a:lnTo>
                      <a:pt x="335" y="4"/>
                    </a:lnTo>
                    <a:lnTo>
                      <a:pt x="286" y="0"/>
                    </a:lnTo>
                    <a:lnTo>
                      <a:pt x="240" y="4"/>
                    </a:lnTo>
                    <a:lnTo>
                      <a:pt x="194" y="17"/>
                    </a:lnTo>
                    <a:lnTo>
                      <a:pt x="153" y="33"/>
                    </a:lnTo>
                    <a:lnTo>
                      <a:pt x="115" y="54"/>
                    </a:lnTo>
                    <a:lnTo>
                      <a:pt x="83" y="83"/>
                    </a:lnTo>
                    <a:lnTo>
                      <a:pt x="54" y="116"/>
                    </a:lnTo>
                    <a:lnTo>
                      <a:pt x="32" y="157"/>
                    </a:lnTo>
                    <a:lnTo>
                      <a:pt x="12" y="199"/>
                    </a:lnTo>
                    <a:lnTo>
                      <a:pt x="3" y="240"/>
                    </a:lnTo>
                    <a:lnTo>
                      <a:pt x="0" y="287"/>
                    </a:lnTo>
                    <a:lnTo>
                      <a:pt x="3" y="336"/>
                    </a:lnTo>
                    <a:lnTo>
                      <a:pt x="12" y="377"/>
                    </a:lnTo>
                    <a:lnTo>
                      <a:pt x="32" y="419"/>
                    </a:lnTo>
                    <a:lnTo>
                      <a:pt x="54" y="460"/>
                    </a:lnTo>
                    <a:lnTo>
                      <a:pt x="83" y="494"/>
                    </a:lnTo>
                    <a:lnTo>
                      <a:pt x="115" y="523"/>
                    </a:lnTo>
                    <a:lnTo>
                      <a:pt x="153" y="544"/>
                    </a:lnTo>
                    <a:lnTo>
                      <a:pt x="194" y="560"/>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34" name="Freeform 62">
                <a:extLst>
                  <a:ext uri="{FF2B5EF4-FFF2-40B4-BE49-F238E27FC236}">
                    <a16:creationId xmlns:a16="http://schemas.microsoft.com/office/drawing/2014/main" id="{584B278E-9D32-48A2-B2E0-7DDD5D361661}"/>
                  </a:ext>
                </a:extLst>
              </p:cNvPr>
              <p:cNvSpPr>
                <a:spLocks/>
              </p:cNvSpPr>
              <p:nvPr/>
            </p:nvSpPr>
            <p:spPr bwMode="auto">
              <a:xfrm>
                <a:off x="2016" y="1008"/>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6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5" name="Freeform 63">
                <a:extLst>
                  <a:ext uri="{FF2B5EF4-FFF2-40B4-BE49-F238E27FC236}">
                    <a16:creationId xmlns:a16="http://schemas.microsoft.com/office/drawing/2014/main" id="{40331EB6-4891-44E8-BB3A-BF0ACFAD438F}"/>
                  </a:ext>
                </a:extLst>
              </p:cNvPr>
              <p:cNvSpPr>
                <a:spLocks/>
              </p:cNvSpPr>
              <p:nvPr/>
            </p:nvSpPr>
            <p:spPr bwMode="auto">
              <a:xfrm>
                <a:off x="2016" y="1008"/>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6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36" name="Freeform 64">
                <a:extLst>
                  <a:ext uri="{FF2B5EF4-FFF2-40B4-BE49-F238E27FC236}">
                    <a16:creationId xmlns:a16="http://schemas.microsoft.com/office/drawing/2014/main" id="{29D2D031-0C5B-4152-B065-23FB1569E6E0}"/>
                  </a:ext>
                </a:extLst>
              </p:cNvPr>
              <p:cNvSpPr>
                <a:spLocks/>
              </p:cNvSpPr>
              <p:nvPr/>
            </p:nvSpPr>
            <p:spPr bwMode="auto">
              <a:xfrm>
                <a:off x="2016" y="1008"/>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6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2"/>
                    </a:lnTo>
                    <a:lnTo>
                      <a:pt x="382" y="564"/>
                    </a:lnTo>
                    <a:lnTo>
                      <a:pt x="424" y="544"/>
                    </a:lnTo>
                    <a:lnTo>
                      <a:pt x="460" y="522"/>
                    </a:lnTo>
                    <a:lnTo>
                      <a:pt x="494" y="493"/>
                    </a:lnTo>
                    <a:lnTo>
                      <a:pt x="523" y="461"/>
                    </a:lnTo>
                    <a:lnTo>
                      <a:pt x="544" y="423"/>
                    </a:lnTo>
                    <a:lnTo>
                      <a:pt x="564" y="382"/>
                    </a:lnTo>
                    <a:lnTo>
                      <a:pt x="573" y="335"/>
                    </a:lnTo>
                    <a:lnTo>
                      <a:pt x="577" y="290"/>
                    </a:lnTo>
                    <a:lnTo>
                      <a:pt x="573" y="241"/>
                    </a:lnTo>
                    <a:lnTo>
                      <a:pt x="564" y="198"/>
                    </a:lnTo>
                    <a:lnTo>
                      <a:pt x="544" y="157"/>
                    </a:lnTo>
                    <a:lnTo>
                      <a:pt x="523" y="120"/>
                    </a:lnTo>
                    <a:lnTo>
                      <a:pt x="494" y="83"/>
                    </a:lnTo>
                    <a:lnTo>
                      <a:pt x="460" y="54"/>
                    </a:lnTo>
                    <a:lnTo>
                      <a:pt x="424" y="32"/>
                    </a:lnTo>
                    <a:lnTo>
                      <a:pt x="382" y="16"/>
                    </a:lnTo>
                    <a:lnTo>
                      <a:pt x="336" y="4"/>
                    </a:lnTo>
                    <a:lnTo>
                      <a:pt x="291" y="0"/>
                    </a:lnTo>
                    <a:lnTo>
                      <a:pt x="240" y="4"/>
                    </a:lnTo>
                    <a:lnTo>
                      <a:pt x="199" y="16"/>
                    </a:lnTo>
                    <a:lnTo>
                      <a:pt x="158" y="32"/>
                    </a:lnTo>
                    <a:lnTo>
                      <a:pt x="120" y="54"/>
                    </a:lnTo>
                    <a:lnTo>
                      <a:pt x="87" y="83"/>
                    </a:lnTo>
                    <a:lnTo>
                      <a:pt x="58" y="120"/>
                    </a:lnTo>
                    <a:lnTo>
                      <a:pt x="33" y="157"/>
                    </a:lnTo>
                    <a:lnTo>
                      <a:pt x="17" y="198"/>
                    </a:lnTo>
                    <a:lnTo>
                      <a:pt x="4" y="241"/>
                    </a:lnTo>
                    <a:lnTo>
                      <a:pt x="0" y="290"/>
                    </a:lnTo>
                    <a:lnTo>
                      <a:pt x="4" y="335"/>
                    </a:lnTo>
                    <a:lnTo>
                      <a:pt x="17" y="382"/>
                    </a:lnTo>
                    <a:lnTo>
                      <a:pt x="33" y="423"/>
                    </a:lnTo>
                    <a:lnTo>
                      <a:pt x="58" y="461"/>
                    </a:lnTo>
                    <a:lnTo>
                      <a:pt x="87" y="493"/>
                    </a:lnTo>
                    <a:lnTo>
                      <a:pt x="120" y="522"/>
                    </a:lnTo>
                    <a:lnTo>
                      <a:pt x="158" y="544"/>
                    </a:lnTo>
                    <a:lnTo>
                      <a:pt x="199" y="564"/>
                    </a:lnTo>
                    <a:lnTo>
                      <a:pt x="240"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37" name="Freeform 65">
                <a:extLst>
                  <a:ext uri="{FF2B5EF4-FFF2-40B4-BE49-F238E27FC236}">
                    <a16:creationId xmlns:a16="http://schemas.microsoft.com/office/drawing/2014/main" id="{B98E0002-5128-443E-89FD-C3AACE4B27D3}"/>
                  </a:ext>
                </a:extLst>
              </p:cNvPr>
              <p:cNvSpPr>
                <a:spLocks/>
              </p:cNvSpPr>
              <p:nvPr/>
            </p:nvSpPr>
            <p:spPr bwMode="auto">
              <a:xfrm>
                <a:off x="2032" y="1017"/>
                <a:ext cx="61" cy="60"/>
              </a:xfrm>
              <a:custGeom>
                <a:avLst/>
                <a:gdLst>
                  <a:gd name="T0" fmla="*/ 6 w 303"/>
                  <a:gd name="T1" fmla="*/ 12 h 303"/>
                  <a:gd name="T2" fmla="*/ 7 w 303"/>
                  <a:gd name="T3" fmla="*/ 12 h 303"/>
                  <a:gd name="T4" fmla="*/ 8 w 303"/>
                  <a:gd name="T5" fmla="*/ 12 h 303"/>
                  <a:gd name="T6" fmla="*/ 9 w 303"/>
                  <a:gd name="T7" fmla="*/ 11 h 303"/>
                  <a:gd name="T8" fmla="*/ 10 w 303"/>
                  <a:gd name="T9" fmla="*/ 11 h 303"/>
                  <a:gd name="T10" fmla="*/ 10 w 303"/>
                  <a:gd name="T11" fmla="*/ 10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2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9"/>
                    </a:lnTo>
                    <a:lnTo>
                      <a:pt x="220" y="287"/>
                    </a:lnTo>
                    <a:lnTo>
                      <a:pt x="240" y="274"/>
                    </a:lnTo>
                    <a:lnTo>
                      <a:pt x="258" y="261"/>
                    </a:lnTo>
                    <a:lnTo>
                      <a:pt x="274" y="241"/>
                    </a:lnTo>
                    <a:lnTo>
                      <a:pt x="287" y="224"/>
                    </a:lnTo>
                    <a:lnTo>
                      <a:pt x="294" y="200"/>
                    </a:lnTo>
                    <a:lnTo>
                      <a:pt x="299" y="179"/>
                    </a:lnTo>
                    <a:lnTo>
                      <a:pt x="303" y="153"/>
                    </a:lnTo>
                    <a:lnTo>
                      <a:pt x="299" y="128"/>
                    </a:lnTo>
                    <a:lnTo>
                      <a:pt x="294" y="103"/>
                    </a:lnTo>
                    <a:lnTo>
                      <a:pt x="287" y="83"/>
                    </a:lnTo>
                    <a:lnTo>
                      <a:pt x="274" y="62"/>
                    </a:lnTo>
                    <a:lnTo>
                      <a:pt x="258" y="45"/>
                    </a:lnTo>
                    <a:lnTo>
                      <a:pt x="240" y="29"/>
                    </a:lnTo>
                    <a:lnTo>
                      <a:pt x="220" y="17"/>
                    </a:lnTo>
                    <a:lnTo>
                      <a:pt x="199" y="9"/>
                    </a:lnTo>
                    <a:lnTo>
                      <a:pt x="175" y="4"/>
                    </a:lnTo>
                    <a:lnTo>
                      <a:pt x="150" y="0"/>
                    </a:lnTo>
                    <a:lnTo>
                      <a:pt x="125" y="4"/>
                    </a:lnTo>
                    <a:lnTo>
                      <a:pt x="103" y="9"/>
                    </a:lnTo>
                    <a:lnTo>
                      <a:pt x="78" y="17"/>
                    </a:lnTo>
                    <a:lnTo>
                      <a:pt x="62" y="29"/>
                    </a:lnTo>
                    <a:lnTo>
                      <a:pt x="42" y="45"/>
                    </a:lnTo>
                    <a:lnTo>
                      <a:pt x="29" y="62"/>
                    </a:lnTo>
                    <a:lnTo>
                      <a:pt x="17" y="83"/>
                    </a:lnTo>
                    <a:lnTo>
                      <a:pt x="8" y="103"/>
                    </a:lnTo>
                    <a:lnTo>
                      <a:pt x="0" y="128"/>
                    </a:lnTo>
                    <a:lnTo>
                      <a:pt x="0" y="153"/>
                    </a:lnTo>
                    <a:lnTo>
                      <a:pt x="0" y="179"/>
                    </a:lnTo>
                    <a:lnTo>
                      <a:pt x="8" y="200"/>
                    </a:lnTo>
                    <a:lnTo>
                      <a:pt x="17" y="224"/>
                    </a:lnTo>
                    <a:lnTo>
                      <a:pt x="29" y="241"/>
                    </a:lnTo>
                    <a:lnTo>
                      <a:pt x="42" y="261"/>
                    </a:lnTo>
                    <a:lnTo>
                      <a:pt x="62" y="274"/>
                    </a:lnTo>
                    <a:lnTo>
                      <a:pt x="78" y="287"/>
                    </a:lnTo>
                    <a:lnTo>
                      <a:pt x="103" y="299"/>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8" name="Freeform 66">
                <a:extLst>
                  <a:ext uri="{FF2B5EF4-FFF2-40B4-BE49-F238E27FC236}">
                    <a16:creationId xmlns:a16="http://schemas.microsoft.com/office/drawing/2014/main" id="{F23BD48F-B541-45C5-9214-3CB0A194F42E}"/>
                  </a:ext>
                </a:extLst>
              </p:cNvPr>
              <p:cNvSpPr>
                <a:spLocks/>
              </p:cNvSpPr>
              <p:nvPr/>
            </p:nvSpPr>
            <p:spPr bwMode="auto">
              <a:xfrm>
                <a:off x="2034" y="1017"/>
                <a:ext cx="55" cy="55"/>
              </a:xfrm>
              <a:custGeom>
                <a:avLst/>
                <a:gdLst>
                  <a:gd name="T0" fmla="*/ 5 w 275"/>
                  <a:gd name="T1" fmla="*/ 11 h 274"/>
                  <a:gd name="T2" fmla="*/ 6 w 275"/>
                  <a:gd name="T3" fmla="*/ 11 h 274"/>
                  <a:gd name="T4" fmla="*/ 7 w 275"/>
                  <a:gd name="T5" fmla="*/ 11 h 274"/>
                  <a:gd name="T6" fmla="*/ 8 w 275"/>
                  <a:gd name="T7" fmla="*/ 10 h 274"/>
                  <a:gd name="T8" fmla="*/ 9 w 275"/>
                  <a:gd name="T9" fmla="*/ 10 h 274"/>
                  <a:gd name="T10" fmla="*/ 9 w 275"/>
                  <a:gd name="T11" fmla="*/ 9 h 274"/>
                  <a:gd name="T12" fmla="*/ 10 w 275"/>
                  <a:gd name="T13" fmla="*/ 9 h 274"/>
                  <a:gd name="T14" fmla="*/ 10 w 275"/>
                  <a:gd name="T15" fmla="*/ 8 h 274"/>
                  <a:gd name="T16" fmla="*/ 11 w 275"/>
                  <a:gd name="T17" fmla="*/ 7 h 274"/>
                  <a:gd name="T18" fmla="*/ 11 w 275"/>
                  <a:gd name="T19" fmla="*/ 6 h 274"/>
                  <a:gd name="T20" fmla="*/ 11 w 275"/>
                  <a:gd name="T21" fmla="*/ 6 h 274"/>
                  <a:gd name="T22" fmla="*/ 11 w 275"/>
                  <a:gd name="T23" fmla="*/ 5 h 274"/>
                  <a:gd name="T24" fmla="*/ 11 w 275"/>
                  <a:gd name="T25" fmla="*/ 4 h 274"/>
                  <a:gd name="T26" fmla="*/ 10 w 275"/>
                  <a:gd name="T27" fmla="*/ 3 h 274"/>
                  <a:gd name="T28" fmla="*/ 10 w 275"/>
                  <a:gd name="T29" fmla="*/ 2 h 274"/>
                  <a:gd name="T30" fmla="*/ 9 w 275"/>
                  <a:gd name="T31" fmla="*/ 2 h 274"/>
                  <a:gd name="T32" fmla="*/ 9 w 275"/>
                  <a:gd name="T33" fmla="*/ 1 h 274"/>
                  <a:gd name="T34" fmla="*/ 8 w 275"/>
                  <a:gd name="T35" fmla="*/ 1 h 274"/>
                  <a:gd name="T36" fmla="*/ 7 w 275"/>
                  <a:gd name="T37" fmla="*/ 0 h 274"/>
                  <a:gd name="T38" fmla="*/ 6 w 275"/>
                  <a:gd name="T39" fmla="*/ 0 h 274"/>
                  <a:gd name="T40" fmla="*/ 5 w 275"/>
                  <a:gd name="T41" fmla="*/ 0 h 274"/>
                  <a:gd name="T42" fmla="*/ 5 w 275"/>
                  <a:gd name="T43" fmla="*/ 0 h 274"/>
                  <a:gd name="T44" fmla="*/ 4 w 275"/>
                  <a:gd name="T45" fmla="*/ 0 h 274"/>
                  <a:gd name="T46" fmla="*/ 3 w 275"/>
                  <a:gd name="T47" fmla="*/ 1 h 274"/>
                  <a:gd name="T48" fmla="*/ 2 w 275"/>
                  <a:gd name="T49" fmla="*/ 1 h 274"/>
                  <a:gd name="T50" fmla="*/ 2 w 275"/>
                  <a:gd name="T51" fmla="*/ 2 h 274"/>
                  <a:gd name="T52" fmla="*/ 1 w 275"/>
                  <a:gd name="T53" fmla="*/ 2 h 274"/>
                  <a:gd name="T54" fmla="*/ 1 w 275"/>
                  <a:gd name="T55" fmla="*/ 3 h 274"/>
                  <a:gd name="T56" fmla="*/ 0 w 275"/>
                  <a:gd name="T57" fmla="*/ 4 h 274"/>
                  <a:gd name="T58" fmla="*/ 0 w 275"/>
                  <a:gd name="T59" fmla="*/ 5 h 274"/>
                  <a:gd name="T60" fmla="*/ 0 w 275"/>
                  <a:gd name="T61" fmla="*/ 6 h 274"/>
                  <a:gd name="T62" fmla="*/ 0 w 275"/>
                  <a:gd name="T63" fmla="*/ 6 h 274"/>
                  <a:gd name="T64" fmla="*/ 0 w 275"/>
                  <a:gd name="T65" fmla="*/ 6 h 274"/>
                  <a:gd name="T66" fmla="*/ 0 w 275"/>
                  <a:gd name="T67" fmla="*/ 7 h 274"/>
                  <a:gd name="T68" fmla="*/ 1 w 275"/>
                  <a:gd name="T69" fmla="*/ 8 h 274"/>
                  <a:gd name="T70" fmla="*/ 1 w 275"/>
                  <a:gd name="T71" fmla="*/ 8 h 274"/>
                  <a:gd name="T72" fmla="*/ 1 w 275"/>
                  <a:gd name="T73" fmla="*/ 9 h 274"/>
                  <a:gd name="T74" fmla="*/ 2 w 275"/>
                  <a:gd name="T75" fmla="*/ 10 h 274"/>
                  <a:gd name="T76" fmla="*/ 2 w 275"/>
                  <a:gd name="T77" fmla="*/ 10 h 274"/>
                  <a:gd name="T78" fmla="*/ 3 w 275"/>
                  <a:gd name="T79" fmla="*/ 10 h 274"/>
                  <a:gd name="T80" fmla="*/ 4 w 275"/>
                  <a:gd name="T81" fmla="*/ 11 h 274"/>
                  <a:gd name="T82" fmla="*/ 5 w 275"/>
                  <a:gd name="T83" fmla="*/ 11 h 274"/>
                  <a:gd name="T84" fmla="*/ 5 w 275"/>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4"/>
                  <a:gd name="T131" fmla="*/ 275 w 275"/>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4">
                    <a:moveTo>
                      <a:pt x="137" y="274"/>
                    </a:moveTo>
                    <a:lnTo>
                      <a:pt x="158" y="270"/>
                    </a:lnTo>
                    <a:lnTo>
                      <a:pt x="178" y="266"/>
                    </a:lnTo>
                    <a:lnTo>
                      <a:pt x="200" y="257"/>
                    </a:lnTo>
                    <a:lnTo>
                      <a:pt x="216" y="245"/>
                    </a:lnTo>
                    <a:lnTo>
                      <a:pt x="232" y="232"/>
                    </a:lnTo>
                    <a:lnTo>
                      <a:pt x="245" y="216"/>
                    </a:lnTo>
                    <a:lnTo>
                      <a:pt x="257" y="200"/>
                    </a:lnTo>
                    <a:lnTo>
                      <a:pt x="266" y="178"/>
                    </a:lnTo>
                    <a:lnTo>
                      <a:pt x="270" y="158"/>
                    </a:lnTo>
                    <a:lnTo>
                      <a:pt x="275" y="137"/>
                    </a:lnTo>
                    <a:lnTo>
                      <a:pt x="270" y="117"/>
                    </a:lnTo>
                    <a:lnTo>
                      <a:pt x="266" y="95"/>
                    </a:lnTo>
                    <a:lnTo>
                      <a:pt x="257" y="75"/>
                    </a:lnTo>
                    <a:lnTo>
                      <a:pt x="245" y="58"/>
                    </a:lnTo>
                    <a:lnTo>
                      <a:pt x="232" y="41"/>
                    </a:lnTo>
                    <a:lnTo>
                      <a:pt x="216" y="29"/>
                    </a:lnTo>
                    <a:lnTo>
                      <a:pt x="200" y="16"/>
                    </a:lnTo>
                    <a:lnTo>
                      <a:pt x="178" y="9"/>
                    </a:lnTo>
                    <a:lnTo>
                      <a:pt x="158" y="5"/>
                    </a:lnTo>
                    <a:lnTo>
                      <a:pt x="137" y="0"/>
                    </a:lnTo>
                    <a:lnTo>
                      <a:pt x="117" y="5"/>
                    </a:lnTo>
                    <a:lnTo>
                      <a:pt x="95" y="9"/>
                    </a:lnTo>
                    <a:lnTo>
                      <a:pt x="75" y="16"/>
                    </a:lnTo>
                    <a:lnTo>
                      <a:pt x="59" y="29"/>
                    </a:lnTo>
                    <a:lnTo>
                      <a:pt x="41" y="41"/>
                    </a:lnTo>
                    <a:lnTo>
                      <a:pt x="29" y="58"/>
                    </a:lnTo>
                    <a:lnTo>
                      <a:pt x="17" y="75"/>
                    </a:lnTo>
                    <a:lnTo>
                      <a:pt x="9" y="95"/>
                    </a:lnTo>
                    <a:lnTo>
                      <a:pt x="5" y="117"/>
                    </a:lnTo>
                    <a:lnTo>
                      <a:pt x="0" y="137"/>
                    </a:lnTo>
                    <a:lnTo>
                      <a:pt x="0" y="142"/>
                    </a:lnTo>
                    <a:lnTo>
                      <a:pt x="0" y="146"/>
                    </a:lnTo>
                    <a:lnTo>
                      <a:pt x="5" y="166"/>
                    </a:lnTo>
                    <a:lnTo>
                      <a:pt x="13" y="187"/>
                    </a:lnTo>
                    <a:lnTo>
                      <a:pt x="21" y="203"/>
                    </a:lnTo>
                    <a:lnTo>
                      <a:pt x="29" y="220"/>
                    </a:lnTo>
                    <a:lnTo>
                      <a:pt x="46" y="237"/>
                    </a:lnTo>
                    <a:lnTo>
                      <a:pt x="59" y="249"/>
                    </a:lnTo>
                    <a:lnTo>
                      <a:pt x="75" y="257"/>
                    </a:lnTo>
                    <a:lnTo>
                      <a:pt x="95" y="266"/>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39" name="Freeform 67">
                <a:extLst>
                  <a:ext uri="{FF2B5EF4-FFF2-40B4-BE49-F238E27FC236}">
                    <a16:creationId xmlns:a16="http://schemas.microsoft.com/office/drawing/2014/main" id="{991D4E74-F7CE-491F-BDED-C0ED1F7890E7}"/>
                  </a:ext>
                </a:extLst>
              </p:cNvPr>
              <p:cNvSpPr>
                <a:spLocks/>
              </p:cNvSpPr>
              <p:nvPr/>
            </p:nvSpPr>
            <p:spPr bwMode="auto">
              <a:xfrm>
                <a:off x="2037" y="1019"/>
                <a:ext cx="47" cy="47"/>
              </a:xfrm>
              <a:custGeom>
                <a:avLst/>
                <a:gdLst>
                  <a:gd name="T0" fmla="*/ 5 w 237"/>
                  <a:gd name="T1" fmla="*/ 9 h 236"/>
                  <a:gd name="T2" fmla="*/ 5 w 237"/>
                  <a:gd name="T3" fmla="*/ 9 h 236"/>
                  <a:gd name="T4" fmla="*/ 6 w 237"/>
                  <a:gd name="T5" fmla="*/ 9 h 236"/>
                  <a:gd name="T6" fmla="*/ 7 w 237"/>
                  <a:gd name="T7" fmla="*/ 9 h 236"/>
                  <a:gd name="T8" fmla="*/ 8 w 237"/>
                  <a:gd name="T9" fmla="*/ 8 h 236"/>
                  <a:gd name="T10" fmla="*/ 8 w 237"/>
                  <a:gd name="T11" fmla="*/ 8 h 236"/>
                  <a:gd name="T12" fmla="*/ 9 w 237"/>
                  <a:gd name="T13" fmla="*/ 7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2 h 236"/>
                  <a:gd name="T28" fmla="*/ 9 w 237"/>
                  <a:gd name="T29" fmla="*/ 2 h 236"/>
                  <a:gd name="T30" fmla="*/ 8 w 237"/>
                  <a:gd name="T31" fmla="*/ 1 h 236"/>
                  <a:gd name="T32" fmla="*/ 8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3 w 237"/>
                  <a:gd name="T47" fmla="*/ 0 h 236"/>
                  <a:gd name="T48" fmla="*/ 2 w 237"/>
                  <a:gd name="T49" fmla="*/ 1 h 236"/>
                  <a:gd name="T50" fmla="*/ 1 w 237"/>
                  <a:gd name="T51" fmla="*/ 1 h 236"/>
                  <a:gd name="T52" fmla="*/ 1 w 237"/>
                  <a:gd name="T53" fmla="*/ 2 h 236"/>
                  <a:gd name="T54" fmla="*/ 0 w 237"/>
                  <a:gd name="T55" fmla="*/ 2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6 h 236"/>
                  <a:gd name="T70" fmla="*/ 1 w 237"/>
                  <a:gd name="T71" fmla="*/ 7 h 236"/>
                  <a:gd name="T72" fmla="*/ 1 w 237"/>
                  <a:gd name="T73" fmla="*/ 8 h 236"/>
                  <a:gd name="T74" fmla="*/ 1 w 237"/>
                  <a:gd name="T75" fmla="*/ 8 h 236"/>
                  <a:gd name="T76" fmla="*/ 2 w 237"/>
                  <a:gd name="T77" fmla="*/ 9 h 236"/>
                  <a:gd name="T78" fmla="*/ 3 w 237"/>
                  <a:gd name="T79" fmla="*/ 9 h 236"/>
                  <a:gd name="T80" fmla="*/ 3 w 237"/>
                  <a:gd name="T81" fmla="*/ 9 h 236"/>
                  <a:gd name="T82" fmla="*/ 4 w 237"/>
                  <a:gd name="T83" fmla="*/ 9 h 236"/>
                  <a:gd name="T84" fmla="*/ 5 w 237"/>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36" y="236"/>
                    </a:lnTo>
                    <a:lnTo>
                      <a:pt x="158" y="228"/>
                    </a:lnTo>
                    <a:lnTo>
                      <a:pt x="174" y="223"/>
                    </a:lnTo>
                    <a:lnTo>
                      <a:pt x="190" y="211"/>
                    </a:lnTo>
                    <a:lnTo>
                      <a:pt x="203" y="198"/>
                    </a:lnTo>
                    <a:lnTo>
                      <a:pt x="216" y="187"/>
                    </a:lnTo>
                    <a:lnTo>
                      <a:pt x="224" y="169"/>
                    </a:lnTo>
                    <a:lnTo>
                      <a:pt x="232" y="153"/>
                    </a:lnTo>
                    <a:lnTo>
                      <a:pt x="237" y="137"/>
                    </a:lnTo>
                    <a:lnTo>
                      <a:pt x="237" y="115"/>
                    </a:lnTo>
                    <a:lnTo>
                      <a:pt x="237" y="99"/>
                    </a:lnTo>
                    <a:lnTo>
                      <a:pt x="232" y="79"/>
                    </a:lnTo>
                    <a:lnTo>
                      <a:pt x="224" y="61"/>
                    </a:lnTo>
                    <a:lnTo>
                      <a:pt x="216" y="45"/>
                    </a:lnTo>
                    <a:lnTo>
                      <a:pt x="203" y="32"/>
                    </a:lnTo>
                    <a:lnTo>
                      <a:pt x="190" y="20"/>
                    </a:lnTo>
                    <a:lnTo>
                      <a:pt x="174" y="12"/>
                    </a:lnTo>
                    <a:lnTo>
                      <a:pt x="158" y="4"/>
                    </a:lnTo>
                    <a:lnTo>
                      <a:pt x="136" y="0"/>
                    </a:lnTo>
                    <a:lnTo>
                      <a:pt x="120" y="0"/>
                    </a:lnTo>
                    <a:lnTo>
                      <a:pt x="100" y="0"/>
                    </a:lnTo>
                    <a:lnTo>
                      <a:pt x="82" y="4"/>
                    </a:lnTo>
                    <a:lnTo>
                      <a:pt x="66" y="12"/>
                    </a:lnTo>
                    <a:lnTo>
                      <a:pt x="50" y="20"/>
                    </a:lnTo>
                    <a:lnTo>
                      <a:pt x="37" y="32"/>
                    </a:lnTo>
                    <a:lnTo>
                      <a:pt x="25" y="45"/>
                    </a:lnTo>
                    <a:lnTo>
                      <a:pt x="12" y="61"/>
                    </a:lnTo>
                    <a:lnTo>
                      <a:pt x="8" y="79"/>
                    </a:lnTo>
                    <a:lnTo>
                      <a:pt x="4" y="95"/>
                    </a:lnTo>
                    <a:lnTo>
                      <a:pt x="0" y="115"/>
                    </a:lnTo>
                    <a:lnTo>
                      <a:pt x="0" y="120"/>
                    </a:lnTo>
                    <a:lnTo>
                      <a:pt x="0" y="124"/>
                    </a:lnTo>
                    <a:lnTo>
                      <a:pt x="4" y="140"/>
                    </a:lnTo>
                    <a:lnTo>
                      <a:pt x="8" y="157"/>
                    </a:lnTo>
                    <a:lnTo>
                      <a:pt x="16" y="174"/>
                    </a:lnTo>
                    <a:lnTo>
                      <a:pt x="25" y="191"/>
                    </a:lnTo>
                    <a:lnTo>
                      <a:pt x="37" y="203"/>
                    </a:lnTo>
                    <a:lnTo>
                      <a:pt x="50" y="216"/>
                    </a:lnTo>
                    <a:lnTo>
                      <a:pt x="66" y="223"/>
                    </a:lnTo>
                    <a:lnTo>
                      <a:pt x="82"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0" name="Freeform 68">
                <a:extLst>
                  <a:ext uri="{FF2B5EF4-FFF2-40B4-BE49-F238E27FC236}">
                    <a16:creationId xmlns:a16="http://schemas.microsoft.com/office/drawing/2014/main" id="{1F26F141-6E92-4466-A1DA-BC76831E78E4}"/>
                  </a:ext>
                </a:extLst>
              </p:cNvPr>
              <p:cNvSpPr>
                <a:spLocks/>
              </p:cNvSpPr>
              <p:nvPr/>
            </p:nvSpPr>
            <p:spPr bwMode="auto">
              <a:xfrm>
                <a:off x="2039" y="1020"/>
                <a:ext cx="41" cy="41"/>
              </a:xfrm>
              <a:custGeom>
                <a:avLst/>
                <a:gdLst>
                  <a:gd name="T0" fmla="*/ 4 w 204"/>
                  <a:gd name="T1" fmla="*/ 8 h 203"/>
                  <a:gd name="T2" fmla="*/ 5 w 204"/>
                  <a:gd name="T3" fmla="*/ 8 h 203"/>
                  <a:gd name="T4" fmla="*/ 5 w 204"/>
                  <a:gd name="T5" fmla="*/ 8 h 203"/>
                  <a:gd name="T6" fmla="*/ 6 w 204"/>
                  <a:gd name="T7" fmla="*/ 8 h 203"/>
                  <a:gd name="T8" fmla="*/ 7 w 204"/>
                  <a:gd name="T9" fmla="*/ 7 h 203"/>
                  <a:gd name="T10" fmla="*/ 7 w 204"/>
                  <a:gd name="T11" fmla="*/ 7 h 203"/>
                  <a:gd name="T12" fmla="*/ 7 w 204"/>
                  <a:gd name="T13" fmla="*/ 7 h 203"/>
                  <a:gd name="T14" fmla="*/ 8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5 w 204"/>
                  <a:gd name="T37" fmla="*/ 0 h 203"/>
                  <a:gd name="T38" fmla="*/ 5 w 204"/>
                  <a:gd name="T39" fmla="*/ 0 h 203"/>
                  <a:gd name="T40" fmla="*/ 4 w 204"/>
                  <a:gd name="T41" fmla="*/ 0 h 203"/>
                  <a:gd name="T42" fmla="*/ 4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1 w 204"/>
                  <a:gd name="T69" fmla="*/ 6 h 203"/>
                  <a:gd name="T70" fmla="*/ 1 w 204"/>
                  <a:gd name="T71" fmla="*/ 7 h 203"/>
                  <a:gd name="T72" fmla="*/ 1 w 204"/>
                  <a:gd name="T73" fmla="*/ 7 h 203"/>
                  <a:gd name="T74" fmla="*/ 2 w 204"/>
                  <a:gd name="T75" fmla="*/ 8 h 203"/>
                  <a:gd name="T76" fmla="*/ 2 w 204"/>
                  <a:gd name="T77" fmla="*/ 8 h 203"/>
                  <a:gd name="T78" fmla="*/ 3 w 204"/>
                  <a:gd name="T79" fmla="*/ 8 h 203"/>
                  <a:gd name="T80" fmla="*/ 4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4" y="203"/>
                    </a:moveTo>
                    <a:lnTo>
                      <a:pt x="121" y="203"/>
                    </a:lnTo>
                    <a:lnTo>
                      <a:pt x="133" y="199"/>
                    </a:lnTo>
                    <a:lnTo>
                      <a:pt x="150" y="190"/>
                    </a:lnTo>
                    <a:lnTo>
                      <a:pt x="162" y="183"/>
                    </a:lnTo>
                    <a:lnTo>
                      <a:pt x="175" y="174"/>
                    </a:lnTo>
                    <a:lnTo>
                      <a:pt x="183" y="162"/>
                    </a:lnTo>
                    <a:lnTo>
                      <a:pt x="191" y="149"/>
                    </a:lnTo>
                    <a:lnTo>
                      <a:pt x="200" y="133"/>
                    </a:lnTo>
                    <a:lnTo>
                      <a:pt x="204" y="116"/>
                    </a:lnTo>
                    <a:lnTo>
                      <a:pt x="204" y="99"/>
                    </a:lnTo>
                    <a:lnTo>
                      <a:pt x="204" y="82"/>
                    </a:lnTo>
                    <a:lnTo>
                      <a:pt x="200" y="70"/>
                    </a:lnTo>
                    <a:lnTo>
                      <a:pt x="191" y="54"/>
                    </a:lnTo>
                    <a:lnTo>
                      <a:pt x="183" y="41"/>
                    </a:lnTo>
                    <a:lnTo>
                      <a:pt x="175" y="28"/>
                    </a:lnTo>
                    <a:lnTo>
                      <a:pt x="162" y="21"/>
                    </a:lnTo>
                    <a:lnTo>
                      <a:pt x="150" y="12"/>
                    </a:lnTo>
                    <a:lnTo>
                      <a:pt x="133" y="3"/>
                    </a:lnTo>
                    <a:lnTo>
                      <a:pt x="121" y="0"/>
                    </a:lnTo>
                    <a:lnTo>
                      <a:pt x="104" y="0"/>
                    </a:lnTo>
                    <a:lnTo>
                      <a:pt x="88" y="0"/>
                    </a:lnTo>
                    <a:lnTo>
                      <a:pt x="70" y="3"/>
                    </a:lnTo>
                    <a:lnTo>
                      <a:pt x="54" y="8"/>
                    </a:lnTo>
                    <a:lnTo>
                      <a:pt x="42" y="16"/>
                    </a:lnTo>
                    <a:lnTo>
                      <a:pt x="29" y="28"/>
                    </a:lnTo>
                    <a:lnTo>
                      <a:pt x="21" y="41"/>
                    </a:lnTo>
                    <a:lnTo>
                      <a:pt x="13" y="54"/>
                    </a:lnTo>
                    <a:lnTo>
                      <a:pt x="4" y="66"/>
                    </a:lnTo>
                    <a:lnTo>
                      <a:pt x="0" y="82"/>
                    </a:lnTo>
                    <a:lnTo>
                      <a:pt x="0" y="99"/>
                    </a:lnTo>
                    <a:lnTo>
                      <a:pt x="0" y="104"/>
                    </a:lnTo>
                    <a:lnTo>
                      <a:pt x="0" y="120"/>
                    </a:lnTo>
                    <a:lnTo>
                      <a:pt x="4" y="136"/>
                    </a:lnTo>
                    <a:lnTo>
                      <a:pt x="13" y="149"/>
                    </a:lnTo>
                    <a:lnTo>
                      <a:pt x="21" y="162"/>
                    </a:lnTo>
                    <a:lnTo>
                      <a:pt x="29" y="174"/>
                    </a:lnTo>
                    <a:lnTo>
                      <a:pt x="42" y="187"/>
                    </a:lnTo>
                    <a:lnTo>
                      <a:pt x="54" y="190"/>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1" name="Freeform 69">
                <a:extLst>
                  <a:ext uri="{FF2B5EF4-FFF2-40B4-BE49-F238E27FC236}">
                    <a16:creationId xmlns:a16="http://schemas.microsoft.com/office/drawing/2014/main" id="{019148E2-6F8F-4588-9DCC-9ABF5BC32E0B}"/>
                  </a:ext>
                </a:extLst>
              </p:cNvPr>
              <p:cNvSpPr>
                <a:spLocks/>
              </p:cNvSpPr>
              <p:nvPr/>
            </p:nvSpPr>
            <p:spPr bwMode="auto">
              <a:xfrm>
                <a:off x="2042" y="1021"/>
                <a:ext cx="34" cy="34"/>
              </a:xfrm>
              <a:custGeom>
                <a:avLst/>
                <a:gdLst>
                  <a:gd name="T0" fmla="*/ 3 w 170"/>
                  <a:gd name="T1" fmla="*/ 7 h 171"/>
                  <a:gd name="T2" fmla="*/ 4 w 170"/>
                  <a:gd name="T3" fmla="*/ 7 h 171"/>
                  <a:gd name="T4" fmla="*/ 4 w 170"/>
                  <a:gd name="T5" fmla="*/ 7 h 171"/>
                  <a:gd name="T6" fmla="*/ 5 w 170"/>
                  <a:gd name="T7" fmla="*/ 6 h 171"/>
                  <a:gd name="T8" fmla="*/ 5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5 w 170"/>
                  <a:gd name="T33" fmla="*/ 1 h 171"/>
                  <a:gd name="T34" fmla="*/ 5 w 170"/>
                  <a:gd name="T35" fmla="*/ 0 h 171"/>
                  <a:gd name="T36" fmla="*/ 4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1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5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3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3" y="171"/>
                    </a:moveTo>
                    <a:lnTo>
                      <a:pt x="99" y="171"/>
                    </a:lnTo>
                    <a:lnTo>
                      <a:pt x="111" y="167"/>
                    </a:lnTo>
                    <a:lnTo>
                      <a:pt x="124" y="162"/>
                    </a:lnTo>
                    <a:lnTo>
                      <a:pt x="133" y="155"/>
                    </a:lnTo>
                    <a:lnTo>
                      <a:pt x="145" y="146"/>
                    </a:lnTo>
                    <a:lnTo>
                      <a:pt x="153" y="137"/>
                    </a:lnTo>
                    <a:lnTo>
                      <a:pt x="162" y="126"/>
                    </a:lnTo>
                    <a:lnTo>
                      <a:pt x="165" y="113"/>
                    </a:lnTo>
                    <a:lnTo>
                      <a:pt x="170" y="101"/>
                    </a:lnTo>
                    <a:lnTo>
                      <a:pt x="170" y="88"/>
                    </a:lnTo>
                    <a:lnTo>
                      <a:pt x="170" y="72"/>
                    </a:lnTo>
                    <a:lnTo>
                      <a:pt x="165" y="59"/>
                    </a:lnTo>
                    <a:lnTo>
                      <a:pt x="162" y="47"/>
                    </a:lnTo>
                    <a:lnTo>
                      <a:pt x="153" y="34"/>
                    </a:lnTo>
                    <a:lnTo>
                      <a:pt x="145" y="25"/>
                    </a:lnTo>
                    <a:lnTo>
                      <a:pt x="133" y="18"/>
                    </a:lnTo>
                    <a:lnTo>
                      <a:pt x="124" y="9"/>
                    </a:lnTo>
                    <a:lnTo>
                      <a:pt x="111" y="5"/>
                    </a:lnTo>
                    <a:lnTo>
                      <a:pt x="99" y="0"/>
                    </a:lnTo>
                    <a:lnTo>
                      <a:pt x="83" y="0"/>
                    </a:lnTo>
                    <a:lnTo>
                      <a:pt x="70" y="0"/>
                    </a:lnTo>
                    <a:lnTo>
                      <a:pt x="57" y="5"/>
                    </a:lnTo>
                    <a:lnTo>
                      <a:pt x="45" y="9"/>
                    </a:lnTo>
                    <a:lnTo>
                      <a:pt x="32" y="18"/>
                    </a:lnTo>
                    <a:lnTo>
                      <a:pt x="25" y="25"/>
                    </a:lnTo>
                    <a:lnTo>
                      <a:pt x="16" y="34"/>
                    </a:lnTo>
                    <a:lnTo>
                      <a:pt x="8" y="47"/>
                    </a:lnTo>
                    <a:lnTo>
                      <a:pt x="3" y="59"/>
                    </a:lnTo>
                    <a:lnTo>
                      <a:pt x="0" y="72"/>
                    </a:lnTo>
                    <a:lnTo>
                      <a:pt x="0" y="83"/>
                    </a:lnTo>
                    <a:lnTo>
                      <a:pt x="0" y="88"/>
                    </a:lnTo>
                    <a:lnTo>
                      <a:pt x="0" y="101"/>
                    </a:lnTo>
                    <a:lnTo>
                      <a:pt x="3" y="117"/>
                    </a:lnTo>
                    <a:lnTo>
                      <a:pt x="8" y="126"/>
                    </a:lnTo>
                    <a:lnTo>
                      <a:pt x="16" y="137"/>
                    </a:lnTo>
                    <a:lnTo>
                      <a:pt x="25" y="146"/>
                    </a:lnTo>
                    <a:lnTo>
                      <a:pt x="32" y="155"/>
                    </a:lnTo>
                    <a:lnTo>
                      <a:pt x="45" y="162"/>
                    </a:lnTo>
                    <a:lnTo>
                      <a:pt x="57" y="167"/>
                    </a:lnTo>
                    <a:lnTo>
                      <a:pt x="70" y="171"/>
                    </a:lnTo>
                    <a:lnTo>
                      <a:pt x="83"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2" name="Freeform 70">
                <a:extLst>
                  <a:ext uri="{FF2B5EF4-FFF2-40B4-BE49-F238E27FC236}">
                    <a16:creationId xmlns:a16="http://schemas.microsoft.com/office/drawing/2014/main" id="{3D9B0653-674C-47C7-A09A-A44CF53783E5}"/>
                  </a:ext>
                </a:extLst>
              </p:cNvPr>
              <p:cNvSpPr>
                <a:spLocks/>
              </p:cNvSpPr>
              <p:nvPr/>
            </p:nvSpPr>
            <p:spPr bwMode="auto">
              <a:xfrm>
                <a:off x="2043" y="1022"/>
                <a:ext cx="28" cy="28"/>
              </a:xfrm>
              <a:custGeom>
                <a:avLst/>
                <a:gdLst>
                  <a:gd name="T0" fmla="*/ 3 w 141"/>
                  <a:gd name="T1" fmla="*/ 6 h 141"/>
                  <a:gd name="T2" fmla="*/ 3 w 141"/>
                  <a:gd name="T3" fmla="*/ 5 h 141"/>
                  <a:gd name="T4" fmla="*/ 4 w 141"/>
                  <a:gd name="T5" fmla="*/ 5 h 141"/>
                  <a:gd name="T6" fmla="*/ 4 w 141"/>
                  <a:gd name="T7" fmla="*/ 5 h 141"/>
                  <a:gd name="T8" fmla="*/ 4 w 141"/>
                  <a:gd name="T9" fmla="*/ 5 h 141"/>
                  <a:gd name="T10" fmla="*/ 5 w 141"/>
                  <a:gd name="T11" fmla="*/ 5 h 141"/>
                  <a:gd name="T12" fmla="*/ 5 w 141"/>
                  <a:gd name="T13" fmla="*/ 4 h 141"/>
                  <a:gd name="T14" fmla="*/ 5 w 141"/>
                  <a:gd name="T15" fmla="*/ 4 h 141"/>
                  <a:gd name="T16" fmla="*/ 5 w 141"/>
                  <a:gd name="T17" fmla="*/ 4 h 141"/>
                  <a:gd name="T18" fmla="*/ 5 w 141"/>
                  <a:gd name="T19" fmla="*/ 3 h 141"/>
                  <a:gd name="T20" fmla="*/ 6 w 141"/>
                  <a:gd name="T21" fmla="*/ 3 h 141"/>
                  <a:gd name="T22" fmla="*/ 5 w 141"/>
                  <a:gd name="T23" fmla="*/ 2 h 141"/>
                  <a:gd name="T24" fmla="*/ 5 w 141"/>
                  <a:gd name="T25" fmla="*/ 2 h 141"/>
                  <a:gd name="T26" fmla="*/ 5 w 141"/>
                  <a:gd name="T27" fmla="*/ 1 h 141"/>
                  <a:gd name="T28" fmla="*/ 5 w 141"/>
                  <a:gd name="T29" fmla="*/ 1 h 141"/>
                  <a:gd name="T30" fmla="*/ 5 w 141"/>
                  <a:gd name="T31" fmla="*/ 1 h 141"/>
                  <a:gd name="T32" fmla="*/ 4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1 w 141"/>
                  <a:gd name="T47" fmla="*/ 0 h 141"/>
                  <a:gd name="T48" fmla="*/ 1 w 141"/>
                  <a:gd name="T49" fmla="*/ 1 h 141"/>
                  <a:gd name="T50" fmla="*/ 1 w 141"/>
                  <a:gd name="T51" fmla="*/ 1 h 141"/>
                  <a:gd name="T52" fmla="*/ 1 w 141"/>
                  <a:gd name="T53" fmla="*/ 1 h 141"/>
                  <a:gd name="T54" fmla="*/ 0 w 141"/>
                  <a:gd name="T55" fmla="*/ 1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1 w 141"/>
                  <a:gd name="T75" fmla="*/ 5 h 141"/>
                  <a:gd name="T76" fmla="*/ 2 w 141"/>
                  <a:gd name="T77" fmla="*/ 5 h 141"/>
                  <a:gd name="T78" fmla="*/ 2 w 141"/>
                  <a:gd name="T79" fmla="*/ 5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1" y="137"/>
                    </a:lnTo>
                    <a:lnTo>
                      <a:pt x="103" y="132"/>
                    </a:lnTo>
                    <a:lnTo>
                      <a:pt x="112" y="125"/>
                    </a:lnTo>
                    <a:lnTo>
                      <a:pt x="121" y="121"/>
                    </a:lnTo>
                    <a:lnTo>
                      <a:pt x="125" y="112"/>
                    </a:lnTo>
                    <a:lnTo>
                      <a:pt x="132" y="103"/>
                    </a:lnTo>
                    <a:lnTo>
                      <a:pt x="137" y="91"/>
                    </a:lnTo>
                    <a:lnTo>
                      <a:pt x="137" y="83"/>
                    </a:lnTo>
                    <a:lnTo>
                      <a:pt x="141" y="71"/>
                    </a:lnTo>
                    <a:lnTo>
                      <a:pt x="137" y="58"/>
                    </a:lnTo>
                    <a:lnTo>
                      <a:pt x="137" y="49"/>
                    </a:lnTo>
                    <a:lnTo>
                      <a:pt x="132" y="37"/>
                    </a:lnTo>
                    <a:lnTo>
                      <a:pt x="125" y="29"/>
                    </a:lnTo>
                    <a:lnTo>
                      <a:pt x="121" y="20"/>
                    </a:lnTo>
                    <a:lnTo>
                      <a:pt x="112" y="13"/>
                    </a:lnTo>
                    <a:lnTo>
                      <a:pt x="103" y="8"/>
                    </a:lnTo>
                    <a:lnTo>
                      <a:pt x="91" y="4"/>
                    </a:lnTo>
                    <a:lnTo>
                      <a:pt x="83" y="0"/>
                    </a:lnTo>
                    <a:lnTo>
                      <a:pt x="71" y="0"/>
                    </a:lnTo>
                    <a:lnTo>
                      <a:pt x="58" y="0"/>
                    </a:lnTo>
                    <a:lnTo>
                      <a:pt x="49" y="4"/>
                    </a:lnTo>
                    <a:lnTo>
                      <a:pt x="37" y="8"/>
                    </a:lnTo>
                    <a:lnTo>
                      <a:pt x="29" y="13"/>
                    </a:lnTo>
                    <a:lnTo>
                      <a:pt x="21" y="20"/>
                    </a:lnTo>
                    <a:lnTo>
                      <a:pt x="17" y="29"/>
                    </a:lnTo>
                    <a:lnTo>
                      <a:pt x="8" y="37"/>
                    </a:lnTo>
                    <a:lnTo>
                      <a:pt x="4" y="49"/>
                    </a:lnTo>
                    <a:lnTo>
                      <a:pt x="4" y="58"/>
                    </a:lnTo>
                    <a:lnTo>
                      <a:pt x="0" y="71"/>
                    </a:lnTo>
                    <a:lnTo>
                      <a:pt x="4" y="83"/>
                    </a:lnTo>
                    <a:lnTo>
                      <a:pt x="4" y="91"/>
                    </a:lnTo>
                    <a:lnTo>
                      <a:pt x="8" y="103"/>
                    </a:lnTo>
                    <a:lnTo>
                      <a:pt x="17" y="112"/>
                    </a:lnTo>
                    <a:lnTo>
                      <a:pt x="21" y="121"/>
                    </a:lnTo>
                    <a:lnTo>
                      <a:pt x="29" y="125"/>
                    </a:lnTo>
                    <a:lnTo>
                      <a:pt x="37" y="132"/>
                    </a:lnTo>
                    <a:lnTo>
                      <a:pt x="49"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3" name="Freeform 71">
                <a:extLst>
                  <a:ext uri="{FF2B5EF4-FFF2-40B4-BE49-F238E27FC236}">
                    <a16:creationId xmlns:a16="http://schemas.microsoft.com/office/drawing/2014/main" id="{EFCC4C6D-8D82-45DF-BE12-C2D096E75AFB}"/>
                  </a:ext>
                </a:extLst>
              </p:cNvPr>
              <p:cNvSpPr>
                <a:spLocks/>
              </p:cNvSpPr>
              <p:nvPr/>
            </p:nvSpPr>
            <p:spPr bwMode="auto">
              <a:xfrm>
                <a:off x="2027" y="1126"/>
                <a:ext cx="116" cy="115"/>
              </a:xfrm>
              <a:custGeom>
                <a:avLst/>
                <a:gdLst>
                  <a:gd name="T0" fmla="*/ 12 w 577"/>
                  <a:gd name="T1" fmla="*/ 23 h 576"/>
                  <a:gd name="T2" fmla="*/ 13 w 577"/>
                  <a:gd name="T3" fmla="*/ 23 h 576"/>
                  <a:gd name="T4" fmla="*/ 15 w 577"/>
                  <a:gd name="T5" fmla="*/ 22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2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4" name="Freeform 72">
                <a:extLst>
                  <a:ext uri="{FF2B5EF4-FFF2-40B4-BE49-F238E27FC236}">
                    <a16:creationId xmlns:a16="http://schemas.microsoft.com/office/drawing/2014/main" id="{AFA7F7DE-813A-43A0-8054-A6F21EEED873}"/>
                  </a:ext>
                </a:extLst>
              </p:cNvPr>
              <p:cNvSpPr>
                <a:spLocks/>
              </p:cNvSpPr>
              <p:nvPr/>
            </p:nvSpPr>
            <p:spPr bwMode="auto">
              <a:xfrm>
                <a:off x="2027" y="1126"/>
                <a:ext cx="116" cy="115"/>
              </a:xfrm>
              <a:custGeom>
                <a:avLst/>
                <a:gdLst>
                  <a:gd name="T0" fmla="*/ 12 w 577"/>
                  <a:gd name="T1" fmla="*/ 23 h 576"/>
                  <a:gd name="T2" fmla="*/ 13 w 577"/>
                  <a:gd name="T3" fmla="*/ 23 h 576"/>
                  <a:gd name="T4" fmla="*/ 15 w 577"/>
                  <a:gd name="T5" fmla="*/ 22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2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45" name="Freeform 73">
                <a:extLst>
                  <a:ext uri="{FF2B5EF4-FFF2-40B4-BE49-F238E27FC236}">
                    <a16:creationId xmlns:a16="http://schemas.microsoft.com/office/drawing/2014/main" id="{16D35082-81D9-4617-BB0A-0EE437FD9CAF}"/>
                  </a:ext>
                </a:extLst>
              </p:cNvPr>
              <p:cNvSpPr>
                <a:spLocks/>
              </p:cNvSpPr>
              <p:nvPr/>
            </p:nvSpPr>
            <p:spPr bwMode="auto">
              <a:xfrm>
                <a:off x="2027" y="1126"/>
                <a:ext cx="116" cy="115"/>
              </a:xfrm>
              <a:custGeom>
                <a:avLst/>
                <a:gdLst>
                  <a:gd name="T0" fmla="*/ 12 w 577"/>
                  <a:gd name="T1" fmla="*/ 23 h 576"/>
                  <a:gd name="T2" fmla="*/ 13 w 577"/>
                  <a:gd name="T3" fmla="*/ 23 h 576"/>
                  <a:gd name="T4" fmla="*/ 15 w 577"/>
                  <a:gd name="T5" fmla="*/ 22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2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2" y="573"/>
                    </a:lnTo>
                    <a:lnTo>
                      <a:pt x="378" y="560"/>
                    </a:lnTo>
                    <a:lnTo>
                      <a:pt x="420" y="544"/>
                    </a:lnTo>
                    <a:lnTo>
                      <a:pt x="456" y="522"/>
                    </a:lnTo>
                    <a:lnTo>
                      <a:pt x="490" y="493"/>
                    </a:lnTo>
                    <a:lnTo>
                      <a:pt x="519" y="461"/>
                    </a:lnTo>
                    <a:lnTo>
                      <a:pt x="544" y="419"/>
                    </a:lnTo>
                    <a:lnTo>
                      <a:pt x="560" y="378"/>
                    </a:lnTo>
                    <a:lnTo>
                      <a:pt x="573" y="336"/>
                    </a:lnTo>
                    <a:lnTo>
                      <a:pt x="577" y="290"/>
                    </a:lnTo>
                    <a:lnTo>
                      <a:pt x="573" y="241"/>
                    </a:lnTo>
                    <a:lnTo>
                      <a:pt x="560" y="199"/>
                    </a:lnTo>
                    <a:lnTo>
                      <a:pt x="544" y="158"/>
                    </a:lnTo>
                    <a:lnTo>
                      <a:pt x="519" y="117"/>
                    </a:lnTo>
                    <a:lnTo>
                      <a:pt x="490" y="83"/>
                    </a:lnTo>
                    <a:lnTo>
                      <a:pt x="456" y="54"/>
                    </a:lnTo>
                    <a:lnTo>
                      <a:pt x="420" y="33"/>
                    </a:lnTo>
                    <a:lnTo>
                      <a:pt x="378" y="16"/>
                    </a:lnTo>
                    <a:lnTo>
                      <a:pt x="332" y="4"/>
                    </a:lnTo>
                    <a:lnTo>
                      <a:pt x="287" y="0"/>
                    </a:lnTo>
                    <a:lnTo>
                      <a:pt x="241" y="4"/>
                    </a:lnTo>
                    <a:lnTo>
                      <a:pt x="195" y="16"/>
                    </a:lnTo>
                    <a:lnTo>
                      <a:pt x="154" y="33"/>
                    </a:lnTo>
                    <a:lnTo>
                      <a:pt x="116" y="54"/>
                    </a:lnTo>
                    <a:lnTo>
                      <a:pt x="83" y="83"/>
                    </a:lnTo>
                    <a:lnTo>
                      <a:pt x="54" y="117"/>
                    </a:lnTo>
                    <a:lnTo>
                      <a:pt x="29" y="158"/>
                    </a:lnTo>
                    <a:lnTo>
                      <a:pt x="13" y="199"/>
                    </a:lnTo>
                    <a:lnTo>
                      <a:pt x="0" y="241"/>
                    </a:lnTo>
                    <a:lnTo>
                      <a:pt x="0" y="290"/>
                    </a:lnTo>
                    <a:lnTo>
                      <a:pt x="0" y="336"/>
                    </a:lnTo>
                    <a:lnTo>
                      <a:pt x="13" y="378"/>
                    </a:lnTo>
                    <a:lnTo>
                      <a:pt x="29" y="419"/>
                    </a:lnTo>
                    <a:lnTo>
                      <a:pt x="54" y="461"/>
                    </a:lnTo>
                    <a:lnTo>
                      <a:pt x="83" y="493"/>
                    </a:lnTo>
                    <a:lnTo>
                      <a:pt x="116" y="522"/>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46" name="Freeform 74">
                <a:extLst>
                  <a:ext uri="{FF2B5EF4-FFF2-40B4-BE49-F238E27FC236}">
                    <a16:creationId xmlns:a16="http://schemas.microsoft.com/office/drawing/2014/main" id="{7925C6FF-C708-4A29-BD1C-3DBE1BB06F0D}"/>
                  </a:ext>
                </a:extLst>
              </p:cNvPr>
              <p:cNvSpPr>
                <a:spLocks/>
              </p:cNvSpPr>
              <p:nvPr/>
            </p:nvSpPr>
            <p:spPr bwMode="auto">
              <a:xfrm>
                <a:off x="2043" y="1134"/>
                <a:ext cx="61" cy="61"/>
              </a:xfrm>
              <a:custGeom>
                <a:avLst/>
                <a:gdLst>
                  <a:gd name="T0" fmla="*/ 6 w 303"/>
                  <a:gd name="T1" fmla="*/ 12 h 303"/>
                  <a:gd name="T2" fmla="*/ 7 w 303"/>
                  <a:gd name="T3" fmla="*/ 12 h 303"/>
                  <a:gd name="T4" fmla="*/ 8 w 303"/>
                  <a:gd name="T5" fmla="*/ 12 h 303"/>
                  <a:gd name="T6" fmla="*/ 9 w 303"/>
                  <a:gd name="T7" fmla="*/ 12 h 303"/>
                  <a:gd name="T8" fmla="*/ 10 w 303"/>
                  <a:gd name="T9" fmla="*/ 11 h 303"/>
                  <a:gd name="T10" fmla="*/ 11 w 303"/>
                  <a:gd name="T11" fmla="*/ 11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3 h 303"/>
                  <a:gd name="T30" fmla="*/ 11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3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1 h 303"/>
                  <a:gd name="T72" fmla="*/ 2 w 303"/>
                  <a:gd name="T73" fmla="*/ 11 h 303"/>
                  <a:gd name="T74" fmla="*/ 3 w 303"/>
                  <a:gd name="T75" fmla="*/ 12 h 303"/>
                  <a:gd name="T76" fmla="*/ 4 w 303"/>
                  <a:gd name="T77" fmla="*/ 12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303"/>
                    </a:lnTo>
                    <a:lnTo>
                      <a:pt x="199" y="295"/>
                    </a:lnTo>
                    <a:lnTo>
                      <a:pt x="220" y="287"/>
                    </a:lnTo>
                    <a:lnTo>
                      <a:pt x="240" y="274"/>
                    </a:lnTo>
                    <a:lnTo>
                      <a:pt x="262" y="262"/>
                    </a:lnTo>
                    <a:lnTo>
                      <a:pt x="274" y="241"/>
                    </a:lnTo>
                    <a:lnTo>
                      <a:pt x="287" y="224"/>
                    </a:lnTo>
                    <a:lnTo>
                      <a:pt x="294" y="200"/>
                    </a:lnTo>
                    <a:lnTo>
                      <a:pt x="303" y="179"/>
                    </a:lnTo>
                    <a:lnTo>
                      <a:pt x="303" y="154"/>
                    </a:lnTo>
                    <a:lnTo>
                      <a:pt x="303" y="130"/>
                    </a:lnTo>
                    <a:lnTo>
                      <a:pt x="294" y="104"/>
                    </a:lnTo>
                    <a:lnTo>
                      <a:pt x="287" y="83"/>
                    </a:lnTo>
                    <a:lnTo>
                      <a:pt x="274" y="63"/>
                    </a:lnTo>
                    <a:lnTo>
                      <a:pt x="262" y="46"/>
                    </a:lnTo>
                    <a:lnTo>
                      <a:pt x="240" y="29"/>
                    </a:lnTo>
                    <a:lnTo>
                      <a:pt x="220" y="17"/>
                    </a:lnTo>
                    <a:lnTo>
                      <a:pt x="199" y="9"/>
                    </a:lnTo>
                    <a:lnTo>
                      <a:pt x="179" y="4"/>
                    </a:lnTo>
                    <a:lnTo>
                      <a:pt x="154" y="0"/>
                    </a:lnTo>
                    <a:lnTo>
                      <a:pt x="129" y="4"/>
                    </a:lnTo>
                    <a:lnTo>
                      <a:pt x="103" y="9"/>
                    </a:lnTo>
                    <a:lnTo>
                      <a:pt x="83" y="17"/>
                    </a:lnTo>
                    <a:lnTo>
                      <a:pt x="62" y="29"/>
                    </a:lnTo>
                    <a:lnTo>
                      <a:pt x="46" y="46"/>
                    </a:lnTo>
                    <a:lnTo>
                      <a:pt x="29" y="63"/>
                    </a:lnTo>
                    <a:lnTo>
                      <a:pt x="17" y="83"/>
                    </a:lnTo>
                    <a:lnTo>
                      <a:pt x="8" y="104"/>
                    </a:lnTo>
                    <a:lnTo>
                      <a:pt x="0" y="130"/>
                    </a:lnTo>
                    <a:lnTo>
                      <a:pt x="0" y="154"/>
                    </a:lnTo>
                    <a:lnTo>
                      <a:pt x="0" y="179"/>
                    </a:lnTo>
                    <a:lnTo>
                      <a:pt x="8" y="200"/>
                    </a:lnTo>
                    <a:lnTo>
                      <a:pt x="17" y="224"/>
                    </a:lnTo>
                    <a:lnTo>
                      <a:pt x="29" y="241"/>
                    </a:lnTo>
                    <a:lnTo>
                      <a:pt x="46" y="262"/>
                    </a:lnTo>
                    <a:lnTo>
                      <a:pt x="62" y="274"/>
                    </a:lnTo>
                    <a:lnTo>
                      <a:pt x="83" y="287"/>
                    </a:lnTo>
                    <a:lnTo>
                      <a:pt x="103" y="295"/>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7" name="Freeform 75">
                <a:extLst>
                  <a:ext uri="{FF2B5EF4-FFF2-40B4-BE49-F238E27FC236}">
                    <a16:creationId xmlns:a16="http://schemas.microsoft.com/office/drawing/2014/main" id="{0424BD26-7244-405C-8ACC-A14E8F3FDD59}"/>
                  </a:ext>
                </a:extLst>
              </p:cNvPr>
              <p:cNvSpPr>
                <a:spLocks/>
              </p:cNvSpPr>
              <p:nvPr/>
            </p:nvSpPr>
            <p:spPr bwMode="auto">
              <a:xfrm>
                <a:off x="2046" y="1135"/>
                <a:ext cx="54" cy="55"/>
              </a:xfrm>
              <a:custGeom>
                <a:avLst/>
                <a:gdLst>
                  <a:gd name="T0" fmla="*/ 5 w 269"/>
                  <a:gd name="T1" fmla="*/ 11 h 274"/>
                  <a:gd name="T2" fmla="*/ 6 w 269"/>
                  <a:gd name="T3" fmla="*/ 11 h 274"/>
                  <a:gd name="T4" fmla="*/ 7 w 269"/>
                  <a:gd name="T5" fmla="*/ 11 h 274"/>
                  <a:gd name="T6" fmla="*/ 8 w 269"/>
                  <a:gd name="T7" fmla="*/ 10 h 274"/>
                  <a:gd name="T8" fmla="*/ 9 w 269"/>
                  <a:gd name="T9" fmla="*/ 10 h 274"/>
                  <a:gd name="T10" fmla="*/ 9 w 269"/>
                  <a:gd name="T11" fmla="*/ 9 h 274"/>
                  <a:gd name="T12" fmla="*/ 10 w 269"/>
                  <a:gd name="T13" fmla="*/ 9 h 274"/>
                  <a:gd name="T14" fmla="*/ 10 w 269"/>
                  <a:gd name="T15" fmla="*/ 8 h 274"/>
                  <a:gd name="T16" fmla="*/ 10 w 269"/>
                  <a:gd name="T17" fmla="*/ 7 h 274"/>
                  <a:gd name="T18" fmla="*/ 11 w 269"/>
                  <a:gd name="T19" fmla="*/ 6 h 274"/>
                  <a:gd name="T20" fmla="*/ 11 w 269"/>
                  <a:gd name="T21" fmla="*/ 6 h 274"/>
                  <a:gd name="T22" fmla="*/ 11 w 269"/>
                  <a:gd name="T23" fmla="*/ 5 h 274"/>
                  <a:gd name="T24" fmla="*/ 10 w 269"/>
                  <a:gd name="T25" fmla="*/ 4 h 274"/>
                  <a:gd name="T26" fmla="*/ 10 w 269"/>
                  <a:gd name="T27" fmla="*/ 3 h 274"/>
                  <a:gd name="T28" fmla="*/ 10 w 269"/>
                  <a:gd name="T29" fmla="*/ 2 h 274"/>
                  <a:gd name="T30" fmla="*/ 9 w 269"/>
                  <a:gd name="T31" fmla="*/ 2 h 274"/>
                  <a:gd name="T32" fmla="*/ 9 w 269"/>
                  <a:gd name="T33" fmla="*/ 1 h 274"/>
                  <a:gd name="T34" fmla="*/ 8 w 269"/>
                  <a:gd name="T35" fmla="*/ 1 h 274"/>
                  <a:gd name="T36" fmla="*/ 7 w 269"/>
                  <a:gd name="T37" fmla="*/ 0 h 274"/>
                  <a:gd name="T38" fmla="*/ 6 w 269"/>
                  <a:gd name="T39" fmla="*/ 0 h 274"/>
                  <a:gd name="T40" fmla="*/ 5 w 269"/>
                  <a:gd name="T41" fmla="*/ 0 h 274"/>
                  <a:gd name="T42" fmla="*/ 4 w 269"/>
                  <a:gd name="T43" fmla="*/ 0 h 274"/>
                  <a:gd name="T44" fmla="*/ 4 w 269"/>
                  <a:gd name="T45" fmla="*/ 0 h 274"/>
                  <a:gd name="T46" fmla="*/ 3 w 269"/>
                  <a:gd name="T47" fmla="*/ 1 h 274"/>
                  <a:gd name="T48" fmla="*/ 2 w 269"/>
                  <a:gd name="T49" fmla="*/ 1 h 274"/>
                  <a:gd name="T50" fmla="*/ 1 w 269"/>
                  <a:gd name="T51" fmla="*/ 2 h 274"/>
                  <a:gd name="T52" fmla="*/ 1 w 269"/>
                  <a:gd name="T53" fmla="*/ 2 h 274"/>
                  <a:gd name="T54" fmla="*/ 0 w 269"/>
                  <a:gd name="T55" fmla="*/ 3 h 274"/>
                  <a:gd name="T56" fmla="*/ 0 w 269"/>
                  <a:gd name="T57" fmla="*/ 4 h 274"/>
                  <a:gd name="T58" fmla="*/ 0 w 269"/>
                  <a:gd name="T59" fmla="*/ 5 h 274"/>
                  <a:gd name="T60" fmla="*/ 0 w 269"/>
                  <a:gd name="T61" fmla="*/ 6 h 274"/>
                  <a:gd name="T62" fmla="*/ 0 w 269"/>
                  <a:gd name="T63" fmla="*/ 6 h 274"/>
                  <a:gd name="T64" fmla="*/ 0 w 269"/>
                  <a:gd name="T65" fmla="*/ 6 h 274"/>
                  <a:gd name="T66" fmla="*/ 0 w 269"/>
                  <a:gd name="T67" fmla="*/ 7 h 274"/>
                  <a:gd name="T68" fmla="*/ 0 w 269"/>
                  <a:gd name="T69" fmla="*/ 8 h 274"/>
                  <a:gd name="T70" fmla="*/ 1 w 269"/>
                  <a:gd name="T71" fmla="*/ 8 h 274"/>
                  <a:gd name="T72" fmla="*/ 1 w 269"/>
                  <a:gd name="T73" fmla="*/ 9 h 274"/>
                  <a:gd name="T74" fmla="*/ 2 w 269"/>
                  <a:gd name="T75" fmla="*/ 10 h 274"/>
                  <a:gd name="T76" fmla="*/ 2 w 269"/>
                  <a:gd name="T77" fmla="*/ 10 h 274"/>
                  <a:gd name="T78" fmla="*/ 3 w 269"/>
                  <a:gd name="T79" fmla="*/ 10 h 274"/>
                  <a:gd name="T80" fmla="*/ 4 w 269"/>
                  <a:gd name="T81" fmla="*/ 11 h 274"/>
                  <a:gd name="T82" fmla="*/ 4 w 269"/>
                  <a:gd name="T83" fmla="*/ 11 h 274"/>
                  <a:gd name="T84" fmla="*/ 5 w 269"/>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2" y="274"/>
                    </a:moveTo>
                    <a:lnTo>
                      <a:pt x="157" y="270"/>
                    </a:lnTo>
                    <a:lnTo>
                      <a:pt x="178" y="266"/>
                    </a:lnTo>
                    <a:lnTo>
                      <a:pt x="195" y="258"/>
                    </a:lnTo>
                    <a:lnTo>
                      <a:pt x="216" y="245"/>
                    </a:lnTo>
                    <a:lnTo>
                      <a:pt x="227" y="233"/>
                    </a:lnTo>
                    <a:lnTo>
                      <a:pt x="245" y="216"/>
                    </a:lnTo>
                    <a:lnTo>
                      <a:pt x="252" y="200"/>
                    </a:lnTo>
                    <a:lnTo>
                      <a:pt x="261" y="179"/>
                    </a:lnTo>
                    <a:lnTo>
                      <a:pt x="269" y="158"/>
                    </a:lnTo>
                    <a:lnTo>
                      <a:pt x="269" y="137"/>
                    </a:lnTo>
                    <a:lnTo>
                      <a:pt x="269" y="117"/>
                    </a:lnTo>
                    <a:lnTo>
                      <a:pt x="261" y="96"/>
                    </a:lnTo>
                    <a:lnTo>
                      <a:pt x="252" y="75"/>
                    </a:lnTo>
                    <a:lnTo>
                      <a:pt x="245" y="59"/>
                    </a:lnTo>
                    <a:lnTo>
                      <a:pt x="227" y="42"/>
                    </a:lnTo>
                    <a:lnTo>
                      <a:pt x="216" y="29"/>
                    </a:lnTo>
                    <a:lnTo>
                      <a:pt x="195" y="18"/>
                    </a:lnTo>
                    <a:lnTo>
                      <a:pt x="178" y="9"/>
                    </a:lnTo>
                    <a:lnTo>
                      <a:pt x="157" y="5"/>
                    </a:lnTo>
                    <a:lnTo>
                      <a:pt x="132" y="0"/>
                    </a:lnTo>
                    <a:lnTo>
                      <a:pt x="112" y="5"/>
                    </a:lnTo>
                    <a:lnTo>
                      <a:pt x="90" y="9"/>
                    </a:lnTo>
                    <a:lnTo>
                      <a:pt x="70" y="18"/>
                    </a:lnTo>
                    <a:lnTo>
                      <a:pt x="54" y="29"/>
                    </a:lnTo>
                    <a:lnTo>
                      <a:pt x="36" y="42"/>
                    </a:lnTo>
                    <a:lnTo>
                      <a:pt x="24" y="59"/>
                    </a:lnTo>
                    <a:lnTo>
                      <a:pt x="11" y="75"/>
                    </a:lnTo>
                    <a:lnTo>
                      <a:pt x="4" y="92"/>
                    </a:lnTo>
                    <a:lnTo>
                      <a:pt x="0" y="113"/>
                    </a:lnTo>
                    <a:lnTo>
                      <a:pt x="0" y="137"/>
                    </a:lnTo>
                    <a:lnTo>
                      <a:pt x="0" y="142"/>
                    </a:lnTo>
                    <a:lnTo>
                      <a:pt x="0" y="146"/>
                    </a:lnTo>
                    <a:lnTo>
                      <a:pt x="0" y="167"/>
                    </a:lnTo>
                    <a:lnTo>
                      <a:pt x="8" y="187"/>
                    </a:lnTo>
                    <a:lnTo>
                      <a:pt x="16" y="204"/>
                    </a:lnTo>
                    <a:lnTo>
                      <a:pt x="29" y="220"/>
                    </a:lnTo>
                    <a:lnTo>
                      <a:pt x="41" y="237"/>
                    </a:lnTo>
                    <a:lnTo>
                      <a:pt x="58" y="250"/>
                    </a:lnTo>
                    <a:lnTo>
                      <a:pt x="74" y="258"/>
                    </a:lnTo>
                    <a:lnTo>
                      <a:pt x="90" y="266"/>
                    </a:lnTo>
                    <a:lnTo>
                      <a:pt x="112" y="270"/>
                    </a:lnTo>
                    <a:lnTo>
                      <a:pt x="132"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8" name="Freeform 76">
                <a:extLst>
                  <a:ext uri="{FF2B5EF4-FFF2-40B4-BE49-F238E27FC236}">
                    <a16:creationId xmlns:a16="http://schemas.microsoft.com/office/drawing/2014/main" id="{EA991604-2398-4192-A92D-9BAFFB068F23}"/>
                  </a:ext>
                </a:extLst>
              </p:cNvPr>
              <p:cNvSpPr>
                <a:spLocks/>
              </p:cNvSpPr>
              <p:nvPr/>
            </p:nvSpPr>
            <p:spPr bwMode="auto">
              <a:xfrm>
                <a:off x="2047" y="1136"/>
                <a:ext cx="49" cy="48"/>
              </a:xfrm>
              <a:custGeom>
                <a:avLst/>
                <a:gdLst>
                  <a:gd name="T0" fmla="*/ 5 w 241"/>
                  <a:gd name="T1" fmla="*/ 10 h 240"/>
                  <a:gd name="T2" fmla="*/ 6 w 241"/>
                  <a:gd name="T3" fmla="*/ 9 h 240"/>
                  <a:gd name="T4" fmla="*/ 7 w 241"/>
                  <a:gd name="T5" fmla="*/ 9 h 240"/>
                  <a:gd name="T6" fmla="*/ 7 w 241"/>
                  <a:gd name="T7" fmla="*/ 9 h 240"/>
                  <a:gd name="T8" fmla="*/ 8 w 241"/>
                  <a:gd name="T9" fmla="*/ 9 h 240"/>
                  <a:gd name="T10" fmla="*/ 8 w 241"/>
                  <a:gd name="T11" fmla="*/ 8 h 240"/>
                  <a:gd name="T12" fmla="*/ 9 w 241"/>
                  <a:gd name="T13" fmla="*/ 8 h 240"/>
                  <a:gd name="T14" fmla="*/ 9 w 241"/>
                  <a:gd name="T15" fmla="*/ 7 h 240"/>
                  <a:gd name="T16" fmla="*/ 10 w 241"/>
                  <a:gd name="T17" fmla="*/ 6 h 240"/>
                  <a:gd name="T18" fmla="*/ 10 w 241"/>
                  <a:gd name="T19" fmla="*/ 6 h 240"/>
                  <a:gd name="T20" fmla="*/ 10 w 241"/>
                  <a:gd name="T21" fmla="*/ 5 h 240"/>
                  <a:gd name="T22" fmla="*/ 10 w 241"/>
                  <a:gd name="T23" fmla="*/ 4 h 240"/>
                  <a:gd name="T24" fmla="*/ 10 w 241"/>
                  <a:gd name="T25" fmla="*/ 3 h 240"/>
                  <a:gd name="T26" fmla="*/ 9 w 241"/>
                  <a:gd name="T27" fmla="*/ 3 h 240"/>
                  <a:gd name="T28" fmla="*/ 9 w 241"/>
                  <a:gd name="T29" fmla="*/ 2 h 240"/>
                  <a:gd name="T30" fmla="*/ 8 w 241"/>
                  <a:gd name="T31" fmla="*/ 1 h 240"/>
                  <a:gd name="T32" fmla="*/ 8 w 241"/>
                  <a:gd name="T33" fmla="*/ 1 h 240"/>
                  <a:gd name="T34" fmla="*/ 7 w 241"/>
                  <a:gd name="T35" fmla="*/ 1 h 240"/>
                  <a:gd name="T36" fmla="*/ 7 w 241"/>
                  <a:gd name="T37" fmla="*/ 0 h 240"/>
                  <a:gd name="T38" fmla="*/ 6 w 241"/>
                  <a:gd name="T39" fmla="*/ 0 h 240"/>
                  <a:gd name="T40" fmla="*/ 5 w 241"/>
                  <a:gd name="T41" fmla="*/ 0 h 240"/>
                  <a:gd name="T42" fmla="*/ 4 w 241"/>
                  <a:gd name="T43" fmla="*/ 0 h 240"/>
                  <a:gd name="T44" fmla="*/ 3 w 241"/>
                  <a:gd name="T45" fmla="*/ 0 h 240"/>
                  <a:gd name="T46" fmla="*/ 3 w 241"/>
                  <a:gd name="T47" fmla="*/ 1 h 240"/>
                  <a:gd name="T48" fmla="*/ 2 w 241"/>
                  <a:gd name="T49" fmla="*/ 1 h 240"/>
                  <a:gd name="T50" fmla="*/ 2 w 241"/>
                  <a:gd name="T51" fmla="*/ 1 h 240"/>
                  <a:gd name="T52" fmla="*/ 1 w 241"/>
                  <a:gd name="T53" fmla="*/ 2 h 240"/>
                  <a:gd name="T54" fmla="*/ 1 w 241"/>
                  <a:gd name="T55" fmla="*/ 3 h 240"/>
                  <a:gd name="T56" fmla="*/ 0 w 241"/>
                  <a:gd name="T57" fmla="*/ 3 h 240"/>
                  <a:gd name="T58" fmla="*/ 0 w 241"/>
                  <a:gd name="T59" fmla="*/ 4 h 240"/>
                  <a:gd name="T60" fmla="*/ 0 w 241"/>
                  <a:gd name="T61" fmla="*/ 5 h 240"/>
                  <a:gd name="T62" fmla="*/ 0 w 241"/>
                  <a:gd name="T63" fmla="*/ 5 h 240"/>
                  <a:gd name="T64" fmla="*/ 0 w 241"/>
                  <a:gd name="T65" fmla="*/ 5 h 240"/>
                  <a:gd name="T66" fmla="*/ 0 w 241"/>
                  <a:gd name="T67" fmla="*/ 6 h 240"/>
                  <a:gd name="T68" fmla="*/ 0 w 241"/>
                  <a:gd name="T69" fmla="*/ 6 h 240"/>
                  <a:gd name="T70" fmla="*/ 1 w 241"/>
                  <a:gd name="T71" fmla="*/ 7 h 240"/>
                  <a:gd name="T72" fmla="*/ 1 w 241"/>
                  <a:gd name="T73" fmla="*/ 8 h 240"/>
                  <a:gd name="T74" fmla="*/ 2 w 241"/>
                  <a:gd name="T75" fmla="*/ 8 h 240"/>
                  <a:gd name="T76" fmla="*/ 2 w 241"/>
                  <a:gd name="T77" fmla="*/ 9 h 240"/>
                  <a:gd name="T78" fmla="*/ 3 w 241"/>
                  <a:gd name="T79" fmla="*/ 9 h 240"/>
                  <a:gd name="T80" fmla="*/ 3 w 241"/>
                  <a:gd name="T81" fmla="*/ 9 h 240"/>
                  <a:gd name="T82" fmla="*/ 4 w 241"/>
                  <a:gd name="T83" fmla="*/ 9 h 240"/>
                  <a:gd name="T84" fmla="*/ 5 w 241"/>
                  <a:gd name="T85" fmla="*/ 10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40"/>
                  <a:gd name="T131" fmla="*/ 241 w 241"/>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40">
                    <a:moveTo>
                      <a:pt x="120" y="240"/>
                    </a:moveTo>
                    <a:lnTo>
                      <a:pt x="141" y="236"/>
                    </a:lnTo>
                    <a:lnTo>
                      <a:pt x="158" y="232"/>
                    </a:lnTo>
                    <a:lnTo>
                      <a:pt x="174" y="228"/>
                    </a:lnTo>
                    <a:lnTo>
                      <a:pt x="190" y="215"/>
                    </a:lnTo>
                    <a:lnTo>
                      <a:pt x="203" y="203"/>
                    </a:lnTo>
                    <a:lnTo>
                      <a:pt x="216" y="191"/>
                    </a:lnTo>
                    <a:lnTo>
                      <a:pt x="228" y="174"/>
                    </a:lnTo>
                    <a:lnTo>
                      <a:pt x="232" y="157"/>
                    </a:lnTo>
                    <a:lnTo>
                      <a:pt x="237" y="141"/>
                    </a:lnTo>
                    <a:lnTo>
                      <a:pt x="241" y="121"/>
                    </a:lnTo>
                    <a:lnTo>
                      <a:pt x="237" y="99"/>
                    </a:lnTo>
                    <a:lnTo>
                      <a:pt x="232" y="83"/>
                    </a:lnTo>
                    <a:lnTo>
                      <a:pt x="228" y="67"/>
                    </a:lnTo>
                    <a:lnTo>
                      <a:pt x="216" y="49"/>
                    </a:lnTo>
                    <a:lnTo>
                      <a:pt x="203" y="37"/>
                    </a:lnTo>
                    <a:lnTo>
                      <a:pt x="190" y="24"/>
                    </a:lnTo>
                    <a:lnTo>
                      <a:pt x="174" y="16"/>
                    </a:lnTo>
                    <a:lnTo>
                      <a:pt x="158" y="8"/>
                    </a:lnTo>
                    <a:lnTo>
                      <a:pt x="141" y="4"/>
                    </a:lnTo>
                    <a:lnTo>
                      <a:pt x="120" y="0"/>
                    </a:lnTo>
                    <a:lnTo>
                      <a:pt x="104" y="4"/>
                    </a:lnTo>
                    <a:lnTo>
                      <a:pt x="82" y="8"/>
                    </a:lnTo>
                    <a:lnTo>
                      <a:pt x="66" y="16"/>
                    </a:lnTo>
                    <a:lnTo>
                      <a:pt x="50" y="24"/>
                    </a:lnTo>
                    <a:lnTo>
                      <a:pt x="37" y="37"/>
                    </a:lnTo>
                    <a:lnTo>
                      <a:pt x="25" y="49"/>
                    </a:lnTo>
                    <a:lnTo>
                      <a:pt x="16" y="67"/>
                    </a:lnTo>
                    <a:lnTo>
                      <a:pt x="8" y="83"/>
                    </a:lnTo>
                    <a:lnTo>
                      <a:pt x="3" y="99"/>
                    </a:lnTo>
                    <a:lnTo>
                      <a:pt x="0" y="121"/>
                    </a:lnTo>
                    <a:lnTo>
                      <a:pt x="0" y="124"/>
                    </a:lnTo>
                    <a:lnTo>
                      <a:pt x="3" y="124"/>
                    </a:lnTo>
                    <a:lnTo>
                      <a:pt x="3" y="145"/>
                    </a:lnTo>
                    <a:lnTo>
                      <a:pt x="8" y="162"/>
                    </a:lnTo>
                    <a:lnTo>
                      <a:pt x="16" y="178"/>
                    </a:lnTo>
                    <a:lnTo>
                      <a:pt x="25" y="195"/>
                    </a:lnTo>
                    <a:lnTo>
                      <a:pt x="37" y="207"/>
                    </a:lnTo>
                    <a:lnTo>
                      <a:pt x="54" y="220"/>
                    </a:lnTo>
                    <a:lnTo>
                      <a:pt x="66" y="228"/>
                    </a:lnTo>
                    <a:lnTo>
                      <a:pt x="82" y="232"/>
                    </a:lnTo>
                    <a:lnTo>
                      <a:pt x="104" y="236"/>
                    </a:lnTo>
                    <a:lnTo>
                      <a:pt x="120"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49" name="Freeform 77">
                <a:extLst>
                  <a:ext uri="{FF2B5EF4-FFF2-40B4-BE49-F238E27FC236}">
                    <a16:creationId xmlns:a16="http://schemas.microsoft.com/office/drawing/2014/main" id="{57D77CF0-7521-4483-9DAC-DB92E5E85B33}"/>
                  </a:ext>
                </a:extLst>
              </p:cNvPr>
              <p:cNvSpPr>
                <a:spLocks/>
              </p:cNvSpPr>
              <p:nvPr/>
            </p:nvSpPr>
            <p:spPr bwMode="auto">
              <a:xfrm>
                <a:off x="2050" y="1138"/>
                <a:ext cx="41" cy="40"/>
              </a:xfrm>
              <a:custGeom>
                <a:avLst/>
                <a:gdLst>
                  <a:gd name="T0" fmla="*/ 4 w 207"/>
                  <a:gd name="T1" fmla="*/ 8 h 203"/>
                  <a:gd name="T2" fmla="*/ 5 w 207"/>
                  <a:gd name="T3" fmla="*/ 8 h 203"/>
                  <a:gd name="T4" fmla="*/ 5 w 207"/>
                  <a:gd name="T5" fmla="*/ 8 h 203"/>
                  <a:gd name="T6" fmla="*/ 6 w 207"/>
                  <a:gd name="T7" fmla="*/ 7 h 203"/>
                  <a:gd name="T8" fmla="*/ 6 w 207"/>
                  <a:gd name="T9" fmla="*/ 7 h 203"/>
                  <a:gd name="T10" fmla="*/ 7 w 207"/>
                  <a:gd name="T11" fmla="*/ 7 h 203"/>
                  <a:gd name="T12" fmla="*/ 7 w 207"/>
                  <a:gd name="T13" fmla="*/ 6 h 203"/>
                  <a:gd name="T14" fmla="*/ 8 w 207"/>
                  <a:gd name="T15" fmla="*/ 6 h 203"/>
                  <a:gd name="T16" fmla="*/ 8 w 207"/>
                  <a:gd name="T17" fmla="*/ 5 h 203"/>
                  <a:gd name="T18" fmla="*/ 8 w 207"/>
                  <a:gd name="T19" fmla="*/ 5 h 203"/>
                  <a:gd name="T20" fmla="*/ 8 w 207"/>
                  <a:gd name="T21" fmla="*/ 4 h 203"/>
                  <a:gd name="T22" fmla="*/ 8 w 207"/>
                  <a:gd name="T23" fmla="*/ 3 h 203"/>
                  <a:gd name="T24" fmla="*/ 8 w 207"/>
                  <a:gd name="T25" fmla="*/ 3 h 203"/>
                  <a:gd name="T26" fmla="*/ 8 w 207"/>
                  <a:gd name="T27" fmla="*/ 2 h 203"/>
                  <a:gd name="T28" fmla="*/ 7 w 207"/>
                  <a:gd name="T29" fmla="*/ 2 h 203"/>
                  <a:gd name="T30" fmla="*/ 7 w 207"/>
                  <a:gd name="T31" fmla="*/ 1 h 203"/>
                  <a:gd name="T32" fmla="*/ 6 w 207"/>
                  <a:gd name="T33" fmla="*/ 1 h 203"/>
                  <a:gd name="T34" fmla="*/ 6 w 207"/>
                  <a:gd name="T35" fmla="*/ 0 h 203"/>
                  <a:gd name="T36" fmla="*/ 5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1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5 h 203"/>
                  <a:gd name="T68" fmla="*/ 1 w 207"/>
                  <a:gd name="T69" fmla="*/ 6 h 203"/>
                  <a:gd name="T70" fmla="*/ 1 w 207"/>
                  <a:gd name="T71" fmla="*/ 6 h 203"/>
                  <a:gd name="T72" fmla="*/ 1 w 207"/>
                  <a:gd name="T73" fmla="*/ 7 h 203"/>
                  <a:gd name="T74" fmla="*/ 2 w 207"/>
                  <a:gd name="T75" fmla="*/ 7 h 203"/>
                  <a:gd name="T76" fmla="*/ 2 w 207"/>
                  <a:gd name="T77" fmla="*/ 7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1" y="203"/>
                    </a:lnTo>
                    <a:lnTo>
                      <a:pt x="137" y="199"/>
                    </a:lnTo>
                    <a:lnTo>
                      <a:pt x="150" y="191"/>
                    </a:lnTo>
                    <a:lnTo>
                      <a:pt x="162" y="183"/>
                    </a:lnTo>
                    <a:lnTo>
                      <a:pt x="175" y="174"/>
                    </a:lnTo>
                    <a:lnTo>
                      <a:pt x="187" y="162"/>
                    </a:lnTo>
                    <a:lnTo>
                      <a:pt x="196" y="149"/>
                    </a:lnTo>
                    <a:lnTo>
                      <a:pt x="200" y="133"/>
                    </a:lnTo>
                    <a:lnTo>
                      <a:pt x="204" y="116"/>
                    </a:lnTo>
                    <a:lnTo>
                      <a:pt x="207" y="100"/>
                    </a:lnTo>
                    <a:lnTo>
                      <a:pt x="204" y="83"/>
                    </a:lnTo>
                    <a:lnTo>
                      <a:pt x="200" y="70"/>
                    </a:lnTo>
                    <a:lnTo>
                      <a:pt x="196" y="54"/>
                    </a:lnTo>
                    <a:lnTo>
                      <a:pt x="187" y="41"/>
                    </a:lnTo>
                    <a:lnTo>
                      <a:pt x="175" y="29"/>
                    </a:lnTo>
                    <a:lnTo>
                      <a:pt x="162" y="16"/>
                    </a:lnTo>
                    <a:lnTo>
                      <a:pt x="150" y="8"/>
                    </a:lnTo>
                    <a:lnTo>
                      <a:pt x="137" y="5"/>
                    </a:lnTo>
                    <a:lnTo>
                      <a:pt x="121" y="0"/>
                    </a:lnTo>
                    <a:lnTo>
                      <a:pt x="104" y="0"/>
                    </a:lnTo>
                    <a:lnTo>
                      <a:pt x="88" y="0"/>
                    </a:lnTo>
                    <a:lnTo>
                      <a:pt x="70" y="5"/>
                    </a:lnTo>
                    <a:lnTo>
                      <a:pt x="58" y="8"/>
                    </a:lnTo>
                    <a:lnTo>
                      <a:pt x="42" y="16"/>
                    </a:lnTo>
                    <a:lnTo>
                      <a:pt x="34" y="29"/>
                    </a:lnTo>
                    <a:lnTo>
                      <a:pt x="21" y="41"/>
                    </a:lnTo>
                    <a:lnTo>
                      <a:pt x="13" y="54"/>
                    </a:lnTo>
                    <a:lnTo>
                      <a:pt x="9" y="66"/>
                    </a:lnTo>
                    <a:lnTo>
                      <a:pt x="4" y="83"/>
                    </a:lnTo>
                    <a:lnTo>
                      <a:pt x="0" y="100"/>
                    </a:lnTo>
                    <a:lnTo>
                      <a:pt x="0" y="104"/>
                    </a:lnTo>
                    <a:lnTo>
                      <a:pt x="4" y="120"/>
                    </a:lnTo>
                    <a:lnTo>
                      <a:pt x="9" y="137"/>
                    </a:lnTo>
                    <a:lnTo>
                      <a:pt x="13" y="149"/>
                    </a:lnTo>
                    <a:lnTo>
                      <a:pt x="21" y="162"/>
                    </a:lnTo>
                    <a:lnTo>
                      <a:pt x="34" y="174"/>
                    </a:lnTo>
                    <a:lnTo>
                      <a:pt x="45" y="183"/>
                    </a:lnTo>
                    <a:lnTo>
                      <a:pt x="58" y="191"/>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0" name="Freeform 78">
                <a:extLst>
                  <a:ext uri="{FF2B5EF4-FFF2-40B4-BE49-F238E27FC236}">
                    <a16:creationId xmlns:a16="http://schemas.microsoft.com/office/drawing/2014/main" id="{24F127E2-5AA0-4AA1-84E6-D65F9DFBBE8E}"/>
                  </a:ext>
                </a:extLst>
              </p:cNvPr>
              <p:cNvSpPr>
                <a:spLocks/>
              </p:cNvSpPr>
              <p:nvPr/>
            </p:nvSpPr>
            <p:spPr bwMode="auto">
              <a:xfrm>
                <a:off x="2052" y="1139"/>
                <a:ext cx="34" cy="34"/>
              </a:xfrm>
              <a:custGeom>
                <a:avLst/>
                <a:gdLst>
                  <a:gd name="T0" fmla="*/ 3 w 170"/>
                  <a:gd name="T1" fmla="*/ 7 h 169"/>
                  <a:gd name="T2" fmla="*/ 4 w 170"/>
                  <a:gd name="T3" fmla="*/ 7 h 169"/>
                  <a:gd name="T4" fmla="*/ 4 w 170"/>
                  <a:gd name="T5" fmla="*/ 7 h 169"/>
                  <a:gd name="T6" fmla="*/ 5 w 170"/>
                  <a:gd name="T7" fmla="*/ 6 h 169"/>
                  <a:gd name="T8" fmla="*/ 5 w 170"/>
                  <a:gd name="T9" fmla="*/ 6 h 169"/>
                  <a:gd name="T10" fmla="*/ 6 w 170"/>
                  <a:gd name="T11" fmla="*/ 6 h 169"/>
                  <a:gd name="T12" fmla="*/ 6 w 170"/>
                  <a:gd name="T13" fmla="*/ 5 h 169"/>
                  <a:gd name="T14" fmla="*/ 6 w 170"/>
                  <a:gd name="T15" fmla="*/ 5 h 169"/>
                  <a:gd name="T16" fmla="*/ 7 w 170"/>
                  <a:gd name="T17" fmla="*/ 4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1 w 170"/>
                  <a:gd name="T49" fmla="*/ 1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4 h 169"/>
                  <a:gd name="T68" fmla="*/ 0 w 170"/>
                  <a:gd name="T69" fmla="*/ 5 h 169"/>
                  <a:gd name="T70" fmla="*/ 1 w 170"/>
                  <a:gd name="T71" fmla="*/ 5 h 169"/>
                  <a:gd name="T72" fmla="*/ 1 w 170"/>
                  <a:gd name="T73" fmla="*/ 6 h 169"/>
                  <a:gd name="T74" fmla="*/ 1 w 170"/>
                  <a:gd name="T75" fmla="*/ 6 h 169"/>
                  <a:gd name="T76" fmla="*/ 2 w 170"/>
                  <a:gd name="T77" fmla="*/ 6 h 169"/>
                  <a:gd name="T78" fmla="*/ 2 w 170"/>
                  <a:gd name="T79" fmla="*/ 7 h 169"/>
                  <a:gd name="T80" fmla="*/ 3 w 170"/>
                  <a:gd name="T81" fmla="*/ 7 h 169"/>
                  <a:gd name="T82" fmla="*/ 3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6" y="169"/>
                    </a:moveTo>
                    <a:lnTo>
                      <a:pt x="99" y="169"/>
                    </a:lnTo>
                    <a:lnTo>
                      <a:pt x="111" y="165"/>
                    </a:lnTo>
                    <a:lnTo>
                      <a:pt x="124" y="161"/>
                    </a:lnTo>
                    <a:lnTo>
                      <a:pt x="137" y="153"/>
                    </a:lnTo>
                    <a:lnTo>
                      <a:pt x="145" y="144"/>
                    </a:lnTo>
                    <a:lnTo>
                      <a:pt x="153" y="136"/>
                    </a:lnTo>
                    <a:lnTo>
                      <a:pt x="162" y="124"/>
                    </a:lnTo>
                    <a:lnTo>
                      <a:pt x="165" y="111"/>
                    </a:lnTo>
                    <a:lnTo>
                      <a:pt x="170" y="99"/>
                    </a:lnTo>
                    <a:lnTo>
                      <a:pt x="170" y="86"/>
                    </a:lnTo>
                    <a:lnTo>
                      <a:pt x="170" y="70"/>
                    </a:lnTo>
                    <a:lnTo>
                      <a:pt x="165" y="57"/>
                    </a:lnTo>
                    <a:lnTo>
                      <a:pt x="162" y="45"/>
                    </a:lnTo>
                    <a:lnTo>
                      <a:pt x="153" y="32"/>
                    </a:lnTo>
                    <a:lnTo>
                      <a:pt x="145" y="24"/>
                    </a:lnTo>
                    <a:lnTo>
                      <a:pt x="137" y="16"/>
                    </a:lnTo>
                    <a:lnTo>
                      <a:pt x="124" y="7"/>
                    </a:lnTo>
                    <a:lnTo>
                      <a:pt x="111" y="3"/>
                    </a:lnTo>
                    <a:lnTo>
                      <a:pt x="99" y="0"/>
                    </a:lnTo>
                    <a:lnTo>
                      <a:pt x="86" y="0"/>
                    </a:lnTo>
                    <a:lnTo>
                      <a:pt x="70" y="0"/>
                    </a:lnTo>
                    <a:lnTo>
                      <a:pt x="57" y="3"/>
                    </a:lnTo>
                    <a:lnTo>
                      <a:pt x="45" y="7"/>
                    </a:lnTo>
                    <a:lnTo>
                      <a:pt x="37" y="16"/>
                    </a:lnTo>
                    <a:lnTo>
                      <a:pt x="25" y="24"/>
                    </a:lnTo>
                    <a:lnTo>
                      <a:pt x="16" y="32"/>
                    </a:lnTo>
                    <a:lnTo>
                      <a:pt x="8" y="45"/>
                    </a:lnTo>
                    <a:lnTo>
                      <a:pt x="3" y="57"/>
                    </a:lnTo>
                    <a:lnTo>
                      <a:pt x="0" y="70"/>
                    </a:lnTo>
                    <a:lnTo>
                      <a:pt x="0" y="82"/>
                    </a:lnTo>
                    <a:lnTo>
                      <a:pt x="0" y="86"/>
                    </a:lnTo>
                    <a:lnTo>
                      <a:pt x="0" y="99"/>
                    </a:lnTo>
                    <a:lnTo>
                      <a:pt x="3" y="111"/>
                    </a:lnTo>
                    <a:lnTo>
                      <a:pt x="8" y="124"/>
                    </a:lnTo>
                    <a:lnTo>
                      <a:pt x="16" y="136"/>
                    </a:lnTo>
                    <a:lnTo>
                      <a:pt x="25" y="144"/>
                    </a:lnTo>
                    <a:lnTo>
                      <a:pt x="37" y="153"/>
                    </a:lnTo>
                    <a:lnTo>
                      <a:pt x="45" y="161"/>
                    </a:lnTo>
                    <a:lnTo>
                      <a:pt x="57" y="165"/>
                    </a:lnTo>
                    <a:lnTo>
                      <a:pt x="70" y="169"/>
                    </a:lnTo>
                    <a:lnTo>
                      <a:pt x="86"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1" name="Freeform 79">
                <a:extLst>
                  <a:ext uri="{FF2B5EF4-FFF2-40B4-BE49-F238E27FC236}">
                    <a16:creationId xmlns:a16="http://schemas.microsoft.com/office/drawing/2014/main" id="{8B37E5F1-C949-431D-8327-26ED1BE6CA20}"/>
                  </a:ext>
                </a:extLst>
              </p:cNvPr>
              <p:cNvSpPr>
                <a:spLocks/>
              </p:cNvSpPr>
              <p:nvPr/>
            </p:nvSpPr>
            <p:spPr bwMode="auto">
              <a:xfrm>
                <a:off x="2055" y="1139"/>
                <a:ext cx="27" cy="29"/>
              </a:xfrm>
              <a:custGeom>
                <a:avLst/>
                <a:gdLst>
                  <a:gd name="T0" fmla="*/ 3 w 137"/>
                  <a:gd name="T1" fmla="*/ 6 h 141"/>
                  <a:gd name="T2" fmla="*/ 3 w 137"/>
                  <a:gd name="T3" fmla="*/ 6 h 141"/>
                  <a:gd name="T4" fmla="*/ 4 w 137"/>
                  <a:gd name="T5" fmla="*/ 6 h 141"/>
                  <a:gd name="T6" fmla="*/ 4 w 137"/>
                  <a:gd name="T7" fmla="*/ 6 h 141"/>
                  <a:gd name="T8" fmla="*/ 4 w 137"/>
                  <a:gd name="T9" fmla="*/ 5 h 141"/>
                  <a:gd name="T10" fmla="*/ 5 w 137"/>
                  <a:gd name="T11" fmla="*/ 5 h 141"/>
                  <a:gd name="T12" fmla="*/ 5 w 137"/>
                  <a:gd name="T13" fmla="*/ 5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2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1 w 137"/>
                  <a:gd name="T53" fmla="*/ 1 h 141"/>
                  <a:gd name="T54" fmla="*/ 0 w 137"/>
                  <a:gd name="T55" fmla="*/ 2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1 w 137"/>
                  <a:gd name="T69" fmla="*/ 5 h 141"/>
                  <a:gd name="T70" fmla="*/ 1 w 137"/>
                  <a:gd name="T71" fmla="*/ 5 h 141"/>
                  <a:gd name="T72" fmla="*/ 1 w 137"/>
                  <a:gd name="T73" fmla="*/ 5 h 141"/>
                  <a:gd name="T74" fmla="*/ 1 w 137"/>
                  <a:gd name="T75" fmla="*/ 6 h 141"/>
                  <a:gd name="T76" fmla="*/ 2 w 137"/>
                  <a:gd name="T77" fmla="*/ 6 h 141"/>
                  <a:gd name="T78" fmla="*/ 2 w 137"/>
                  <a:gd name="T79" fmla="*/ 6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67" y="141"/>
                    </a:moveTo>
                    <a:lnTo>
                      <a:pt x="79" y="137"/>
                    </a:lnTo>
                    <a:lnTo>
                      <a:pt x="92" y="137"/>
                    </a:lnTo>
                    <a:lnTo>
                      <a:pt x="99" y="133"/>
                    </a:lnTo>
                    <a:lnTo>
                      <a:pt x="108" y="125"/>
                    </a:lnTo>
                    <a:lnTo>
                      <a:pt x="117" y="121"/>
                    </a:lnTo>
                    <a:lnTo>
                      <a:pt x="125" y="112"/>
                    </a:lnTo>
                    <a:lnTo>
                      <a:pt x="128" y="100"/>
                    </a:lnTo>
                    <a:lnTo>
                      <a:pt x="133" y="92"/>
                    </a:lnTo>
                    <a:lnTo>
                      <a:pt x="137" y="83"/>
                    </a:lnTo>
                    <a:lnTo>
                      <a:pt x="137" y="71"/>
                    </a:lnTo>
                    <a:lnTo>
                      <a:pt x="137" y="58"/>
                    </a:lnTo>
                    <a:lnTo>
                      <a:pt x="133" y="51"/>
                    </a:lnTo>
                    <a:lnTo>
                      <a:pt x="128" y="38"/>
                    </a:lnTo>
                    <a:lnTo>
                      <a:pt x="125" y="29"/>
                    </a:lnTo>
                    <a:lnTo>
                      <a:pt x="117" y="21"/>
                    </a:lnTo>
                    <a:lnTo>
                      <a:pt x="108" y="13"/>
                    </a:lnTo>
                    <a:lnTo>
                      <a:pt x="99" y="8"/>
                    </a:lnTo>
                    <a:lnTo>
                      <a:pt x="92" y="4"/>
                    </a:lnTo>
                    <a:lnTo>
                      <a:pt x="79" y="0"/>
                    </a:lnTo>
                    <a:lnTo>
                      <a:pt x="67" y="0"/>
                    </a:lnTo>
                    <a:lnTo>
                      <a:pt x="58" y="0"/>
                    </a:lnTo>
                    <a:lnTo>
                      <a:pt x="45" y="4"/>
                    </a:lnTo>
                    <a:lnTo>
                      <a:pt x="38" y="8"/>
                    </a:lnTo>
                    <a:lnTo>
                      <a:pt x="29" y="13"/>
                    </a:lnTo>
                    <a:lnTo>
                      <a:pt x="20" y="21"/>
                    </a:lnTo>
                    <a:lnTo>
                      <a:pt x="13" y="29"/>
                    </a:lnTo>
                    <a:lnTo>
                      <a:pt x="9" y="38"/>
                    </a:lnTo>
                    <a:lnTo>
                      <a:pt x="4" y="51"/>
                    </a:lnTo>
                    <a:lnTo>
                      <a:pt x="0" y="58"/>
                    </a:lnTo>
                    <a:lnTo>
                      <a:pt x="0" y="71"/>
                    </a:lnTo>
                    <a:lnTo>
                      <a:pt x="0" y="83"/>
                    </a:lnTo>
                    <a:lnTo>
                      <a:pt x="4" y="92"/>
                    </a:lnTo>
                    <a:lnTo>
                      <a:pt x="9" y="100"/>
                    </a:lnTo>
                    <a:lnTo>
                      <a:pt x="13" y="112"/>
                    </a:lnTo>
                    <a:lnTo>
                      <a:pt x="20" y="121"/>
                    </a:lnTo>
                    <a:lnTo>
                      <a:pt x="29" y="125"/>
                    </a:lnTo>
                    <a:lnTo>
                      <a:pt x="38" y="133"/>
                    </a:lnTo>
                    <a:lnTo>
                      <a:pt x="45" y="137"/>
                    </a:lnTo>
                    <a:lnTo>
                      <a:pt x="58" y="137"/>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2" name="Freeform 80">
                <a:extLst>
                  <a:ext uri="{FF2B5EF4-FFF2-40B4-BE49-F238E27FC236}">
                    <a16:creationId xmlns:a16="http://schemas.microsoft.com/office/drawing/2014/main" id="{1F09F5FF-C695-4FAB-8414-17A7E0449632}"/>
                  </a:ext>
                </a:extLst>
              </p:cNvPr>
              <p:cNvSpPr>
                <a:spLocks/>
              </p:cNvSpPr>
              <p:nvPr/>
            </p:nvSpPr>
            <p:spPr bwMode="auto">
              <a:xfrm>
                <a:off x="2142" y="1113"/>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3" name="Freeform 81">
                <a:extLst>
                  <a:ext uri="{FF2B5EF4-FFF2-40B4-BE49-F238E27FC236}">
                    <a16:creationId xmlns:a16="http://schemas.microsoft.com/office/drawing/2014/main" id="{13BE042C-7DF3-4FFB-AAB0-6C113FF0AFFA}"/>
                  </a:ext>
                </a:extLst>
              </p:cNvPr>
              <p:cNvSpPr>
                <a:spLocks/>
              </p:cNvSpPr>
              <p:nvPr/>
            </p:nvSpPr>
            <p:spPr bwMode="auto">
              <a:xfrm>
                <a:off x="2142" y="1113"/>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54" name="Freeform 82">
                <a:extLst>
                  <a:ext uri="{FF2B5EF4-FFF2-40B4-BE49-F238E27FC236}">
                    <a16:creationId xmlns:a16="http://schemas.microsoft.com/office/drawing/2014/main" id="{7AF266A0-918D-414B-91B4-2251D0C124CE}"/>
                  </a:ext>
                </a:extLst>
              </p:cNvPr>
              <p:cNvSpPr>
                <a:spLocks/>
              </p:cNvSpPr>
              <p:nvPr/>
            </p:nvSpPr>
            <p:spPr bwMode="auto">
              <a:xfrm>
                <a:off x="2142" y="1113"/>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19" y="544"/>
                    </a:lnTo>
                    <a:lnTo>
                      <a:pt x="457" y="519"/>
                    </a:lnTo>
                    <a:lnTo>
                      <a:pt x="490" y="494"/>
                    </a:lnTo>
                    <a:lnTo>
                      <a:pt x="519" y="457"/>
                    </a:lnTo>
                    <a:lnTo>
                      <a:pt x="544" y="420"/>
                    </a:lnTo>
                    <a:lnTo>
                      <a:pt x="560" y="378"/>
                    </a:lnTo>
                    <a:lnTo>
                      <a:pt x="573" y="337"/>
                    </a:lnTo>
                    <a:lnTo>
                      <a:pt x="577" y="287"/>
                    </a:lnTo>
                    <a:lnTo>
                      <a:pt x="573" y="241"/>
                    </a:lnTo>
                    <a:lnTo>
                      <a:pt x="560" y="195"/>
                    </a:lnTo>
                    <a:lnTo>
                      <a:pt x="544" y="154"/>
                    </a:lnTo>
                    <a:lnTo>
                      <a:pt x="519" y="117"/>
                    </a:lnTo>
                    <a:lnTo>
                      <a:pt x="490" y="83"/>
                    </a:lnTo>
                    <a:lnTo>
                      <a:pt x="457" y="54"/>
                    </a:lnTo>
                    <a:lnTo>
                      <a:pt x="419" y="34"/>
                    </a:lnTo>
                    <a:lnTo>
                      <a:pt x="378" y="13"/>
                    </a:lnTo>
                    <a:lnTo>
                      <a:pt x="337" y="4"/>
                    </a:lnTo>
                    <a:lnTo>
                      <a:pt x="286" y="0"/>
                    </a:lnTo>
                    <a:lnTo>
                      <a:pt x="241" y="4"/>
                    </a:lnTo>
                    <a:lnTo>
                      <a:pt x="195" y="13"/>
                    </a:lnTo>
                    <a:lnTo>
                      <a:pt x="153" y="34"/>
                    </a:lnTo>
                    <a:lnTo>
                      <a:pt x="117" y="54"/>
                    </a:lnTo>
                    <a:lnTo>
                      <a:pt x="83" y="83"/>
                    </a:lnTo>
                    <a:lnTo>
                      <a:pt x="54" y="117"/>
                    </a:lnTo>
                    <a:lnTo>
                      <a:pt x="33" y="154"/>
                    </a:lnTo>
                    <a:lnTo>
                      <a:pt x="13" y="195"/>
                    </a:lnTo>
                    <a:lnTo>
                      <a:pt x="4" y="241"/>
                    </a:lnTo>
                    <a:lnTo>
                      <a:pt x="0" y="287"/>
                    </a:lnTo>
                    <a:lnTo>
                      <a:pt x="4" y="337"/>
                    </a:lnTo>
                    <a:lnTo>
                      <a:pt x="13" y="378"/>
                    </a:lnTo>
                    <a:lnTo>
                      <a:pt x="33" y="420"/>
                    </a:lnTo>
                    <a:lnTo>
                      <a:pt x="54" y="457"/>
                    </a:lnTo>
                    <a:lnTo>
                      <a:pt x="83" y="494"/>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55" name="Freeform 83">
                <a:extLst>
                  <a:ext uri="{FF2B5EF4-FFF2-40B4-BE49-F238E27FC236}">
                    <a16:creationId xmlns:a16="http://schemas.microsoft.com/office/drawing/2014/main" id="{56FA2ABA-3EF9-41AF-8B80-825835E661B8}"/>
                  </a:ext>
                </a:extLst>
              </p:cNvPr>
              <p:cNvSpPr>
                <a:spLocks/>
              </p:cNvSpPr>
              <p:nvPr/>
            </p:nvSpPr>
            <p:spPr bwMode="auto">
              <a:xfrm>
                <a:off x="2158" y="1121"/>
                <a:ext cx="61" cy="61"/>
              </a:xfrm>
              <a:custGeom>
                <a:avLst/>
                <a:gdLst>
                  <a:gd name="T0" fmla="*/ 6 w 307"/>
                  <a:gd name="T1" fmla="*/ 12 h 303"/>
                  <a:gd name="T2" fmla="*/ 7 w 307"/>
                  <a:gd name="T3" fmla="*/ 12 h 303"/>
                  <a:gd name="T4" fmla="*/ 8 w 307"/>
                  <a:gd name="T5" fmla="*/ 12 h 303"/>
                  <a:gd name="T6" fmla="*/ 9 w 307"/>
                  <a:gd name="T7" fmla="*/ 12 h 303"/>
                  <a:gd name="T8" fmla="*/ 10 w 307"/>
                  <a:gd name="T9" fmla="*/ 11 h 303"/>
                  <a:gd name="T10" fmla="*/ 10 w 307"/>
                  <a:gd name="T11" fmla="*/ 10 h 303"/>
                  <a:gd name="T12" fmla="*/ 11 w 307"/>
                  <a:gd name="T13" fmla="*/ 10 h 303"/>
                  <a:gd name="T14" fmla="*/ 11 w 307"/>
                  <a:gd name="T15" fmla="*/ 9 h 303"/>
                  <a:gd name="T16" fmla="*/ 12 w 307"/>
                  <a:gd name="T17" fmla="*/ 8 h 303"/>
                  <a:gd name="T18" fmla="*/ 12 w 307"/>
                  <a:gd name="T19" fmla="*/ 7 h 303"/>
                  <a:gd name="T20" fmla="*/ 12 w 307"/>
                  <a:gd name="T21" fmla="*/ 6 h 303"/>
                  <a:gd name="T22" fmla="*/ 12 w 307"/>
                  <a:gd name="T23" fmla="*/ 5 h 303"/>
                  <a:gd name="T24" fmla="*/ 12 w 307"/>
                  <a:gd name="T25" fmla="*/ 4 h 303"/>
                  <a:gd name="T26" fmla="*/ 11 w 307"/>
                  <a:gd name="T27" fmla="*/ 3 h 303"/>
                  <a:gd name="T28" fmla="*/ 11 w 307"/>
                  <a:gd name="T29" fmla="*/ 2 h 303"/>
                  <a:gd name="T30" fmla="*/ 10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2 w 307"/>
                  <a:gd name="T49" fmla="*/ 1 h 303"/>
                  <a:gd name="T50" fmla="*/ 2 w 307"/>
                  <a:gd name="T51" fmla="*/ 2 h 303"/>
                  <a:gd name="T52" fmla="*/ 1 w 307"/>
                  <a:gd name="T53" fmla="*/ 2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2 w 307"/>
                  <a:gd name="T73" fmla="*/ 11 h 303"/>
                  <a:gd name="T74" fmla="*/ 3 w 307"/>
                  <a:gd name="T75" fmla="*/ 12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3" y="303"/>
                    </a:moveTo>
                    <a:lnTo>
                      <a:pt x="178" y="303"/>
                    </a:lnTo>
                    <a:lnTo>
                      <a:pt x="200" y="295"/>
                    </a:lnTo>
                    <a:lnTo>
                      <a:pt x="224" y="286"/>
                    </a:lnTo>
                    <a:lnTo>
                      <a:pt x="245" y="274"/>
                    </a:lnTo>
                    <a:lnTo>
                      <a:pt x="261" y="257"/>
                    </a:lnTo>
                    <a:lnTo>
                      <a:pt x="274" y="241"/>
                    </a:lnTo>
                    <a:lnTo>
                      <a:pt x="286" y="220"/>
                    </a:lnTo>
                    <a:lnTo>
                      <a:pt x="299" y="199"/>
                    </a:lnTo>
                    <a:lnTo>
                      <a:pt x="303" y="178"/>
                    </a:lnTo>
                    <a:lnTo>
                      <a:pt x="307" y="153"/>
                    </a:lnTo>
                    <a:lnTo>
                      <a:pt x="303" y="129"/>
                    </a:lnTo>
                    <a:lnTo>
                      <a:pt x="299" y="104"/>
                    </a:lnTo>
                    <a:lnTo>
                      <a:pt x="286" y="83"/>
                    </a:lnTo>
                    <a:lnTo>
                      <a:pt x="274" y="62"/>
                    </a:lnTo>
                    <a:lnTo>
                      <a:pt x="261" y="46"/>
                    </a:lnTo>
                    <a:lnTo>
                      <a:pt x="245" y="29"/>
                    </a:lnTo>
                    <a:lnTo>
                      <a:pt x="224" y="16"/>
                    </a:lnTo>
                    <a:lnTo>
                      <a:pt x="200" y="8"/>
                    </a:lnTo>
                    <a:lnTo>
                      <a:pt x="178" y="0"/>
                    </a:lnTo>
                    <a:lnTo>
                      <a:pt x="153" y="0"/>
                    </a:lnTo>
                    <a:lnTo>
                      <a:pt x="128" y="0"/>
                    </a:lnTo>
                    <a:lnTo>
                      <a:pt x="103" y="8"/>
                    </a:lnTo>
                    <a:lnTo>
                      <a:pt x="83" y="16"/>
                    </a:lnTo>
                    <a:lnTo>
                      <a:pt x="62" y="29"/>
                    </a:lnTo>
                    <a:lnTo>
                      <a:pt x="45" y="46"/>
                    </a:lnTo>
                    <a:lnTo>
                      <a:pt x="29" y="62"/>
                    </a:lnTo>
                    <a:lnTo>
                      <a:pt x="16" y="83"/>
                    </a:lnTo>
                    <a:lnTo>
                      <a:pt x="8" y="104"/>
                    </a:lnTo>
                    <a:lnTo>
                      <a:pt x="4" y="129"/>
                    </a:lnTo>
                    <a:lnTo>
                      <a:pt x="0" y="153"/>
                    </a:lnTo>
                    <a:lnTo>
                      <a:pt x="4" y="178"/>
                    </a:lnTo>
                    <a:lnTo>
                      <a:pt x="8" y="199"/>
                    </a:lnTo>
                    <a:lnTo>
                      <a:pt x="16" y="220"/>
                    </a:lnTo>
                    <a:lnTo>
                      <a:pt x="29" y="241"/>
                    </a:lnTo>
                    <a:lnTo>
                      <a:pt x="45" y="257"/>
                    </a:lnTo>
                    <a:lnTo>
                      <a:pt x="62" y="274"/>
                    </a:lnTo>
                    <a:lnTo>
                      <a:pt x="83" y="286"/>
                    </a:lnTo>
                    <a:lnTo>
                      <a:pt x="103" y="295"/>
                    </a:lnTo>
                    <a:lnTo>
                      <a:pt x="128" y="303"/>
                    </a:lnTo>
                    <a:lnTo>
                      <a:pt x="153"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6" name="Freeform 84">
                <a:extLst>
                  <a:ext uri="{FF2B5EF4-FFF2-40B4-BE49-F238E27FC236}">
                    <a16:creationId xmlns:a16="http://schemas.microsoft.com/office/drawing/2014/main" id="{3402F85C-FDA4-4355-AAF9-9426D72C2C4C}"/>
                  </a:ext>
                </a:extLst>
              </p:cNvPr>
              <p:cNvSpPr>
                <a:spLocks/>
              </p:cNvSpPr>
              <p:nvPr/>
            </p:nvSpPr>
            <p:spPr bwMode="auto">
              <a:xfrm>
                <a:off x="2160" y="1122"/>
                <a:ext cx="54" cy="54"/>
              </a:xfrm>
              <a:custGeom>
                <a:avLst/>
                <a:gdLst>
                  <a:gd name="T0" fmla="*/ 5 w 270"/>
                  <a:gd name="T1" fmla="*/ 11 h 269"/>
                  <a:gd name="T2" fmla="*/ 6 w 270"/>
                  <a:gd name="T3" fmla="*/ 11 h 269"/>
                  <a:gd name="T4" fmla="*/ 7 w 270"/>
                  <a:gd name="T5" fmla="*/ 11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6 h 269"/>
                  <a:gd name="T22" fmla="*/ 11 w 270"/>
                  <a:gd name="T23" fmla="*/ 4 h 269"/>
                  <a:gd name="T24" fmla="*/ 11 w 270"/>
                  <a:gd name="T25" fmla="*/ 4 h 269"/>
                  <a:gd name="T26" fmla="*/ 10 w 270"/>
                  <a:gd name="T27" fmla="*/ 3 h 269"/>
                  <a:gd name="T28" fmla="*/ 10 w 270"/>
                  <a:gd name="T29" fmla="*/ 2 h 269"/>
                  <a:gd name="T30" fmla="*/ 9 w 270"/>
                  <a:gd name="T31" fmla="*/ 2 h 269"/>
                  <a:gd name="T32" fmla="*/ 9 w 270"/>
                  <a:gd name="T33" fmla="*/ 1 h 269"/>
                  <a:gd name="T34" fmla="*/ 8 w 270"/>
                  <a:gd name="T35" fmla="*/ 1 h 269"/>
                  <a:gd name="T36" fmla="*/ 7 w 270"/>
                  <a:gd name="T37" fmla="*/ 0 h 269"/>
                  <a:gd name="T38" fmla="*/ 6 w 270"/>
                  <a:gd name="T39" fmla="*/ 0 h 269"/>
                  <a:gd name="T40" fmla="*/ 5 w 270"/>
                  <a:gd name="T41" fmla="*/ 0 h 269"/>
                  <a:gd name="T42" fmla="*/ 4 w 270"/>
                  <a:gd name="T43" fmla="*/ 0 h 269"/>
                  <a:gd name="T44" fmla="*/ 4 w 270"/>
                  <a:gd name="T45" fmla="*/ 0 h 269"/>
                  <a:gd name="T46" fmla="*/ 3 w 270"/>
                  <a:gd name="T47" fmla="*/ 1 h 269"/>
                  <a:gd name="T48" fmla="*/ 2 w 270"/>
                  <a:gd name="T49" fmla="*/ 1 h 269"/>
                  <a:gd name="T50" fmla="*/ 2 w 270"/>
                  <a:gd name="T51" fmla="*/ 2 h 269"/>
                  <a:gd name="T52" fmla="*/ 1 w 270"/>
                  <a:gd name="T53" fmla="*/ 2 h 269"/>
                  <a:gd name="T54" fmla="*/ 1 w 270"/>
                  <a:gd name="T55" fmla="*/ 3 h 269"/>
                  <a:gd name="T56" fmla="*/ 0 w 270"/>
                  <a:gd name="T57" fmla="*/ 4 h 269"/>
                  <a:gd name="T58" fmla="*/ 0 w 270"/>
                  <a:gd name="T59" fmla="*/ 4 h 269"/>
                  <a:gd name="T60" fmla="*/ 0 w 270"/>
                  <a:gd name="T61" fmla="*/ 6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8" y="265"/>
                    </a:lnTo>
                    <a:lnTo>
                      <a:pt x="198" y="256"/>
                    </a:lnTo>
                    <a:lnTo>
                      <a:pt x="216" y="244"/>
                    </a:lnTo>
                    <a:lnTo>
                      <a:pt x="232" y="232"/>
                    </a:lnTo>
                    <a:lnTo>
                      <a:pt x="245" y="215"/>
                    </a:lnTo>
                    <a:lnTo>
                      <a:pt x="257" y="198"/>
                    </a:lnTo>
                    <a:lnTo>
                      <a:pt x="265" y="178"/>
                    </a:lnTo>
                    <a:lnTo>
                      <a:pt x="270" y="157"/>
                    </a:lnTo>
                    <a:lnTo>
                      <a:pt x="270" y="137"/>
                    </a:lnTo>
                    <a:lnTo>
                      <a:pt x="270" y="111"/>
                    </a:lnTo>
                    <a:lnTo>
                      <a:pt x="265" y="90"/>
                    </a:lnTo>
                    <a:lnTo>
                      <a:pt x="257" y="74"/>
                    </a:lnTo>
                    <a:lnTo>
                      <a:pt x="245" y="57"/>
                    </a:lnTo>
                    <a:lnTo>
                      <a:pt x="232" y="41"/>
                    </a:lnTo>
                    <a:lnTo>
                      <a:pt x="216" y="24"/>
                    </a:lnTo>
                    <a:lnTo>
                      <a:pt x="198" y="16"/>
                    </a:lnTo>
                    <a:lnTo>
                      <a:pt x="178" y="7"/>
                    </a:lnTo>
                    <a:lnTo>
                      <a:pt x="157" y="3"/>
                    </a:lnTo>
                    <a:lnTo>
                      <a:pt x="137" y="0"/>
                    </a:lnTo>
                    <a:lnTo>
                      <a:pt x="111" y="3"/>
                    </a:lnTo>
                    <a:lnTo>
                      <a:pt x="90" y="7"/>
                    </a:lnTo>
                    <a:lnTo>
                      <a:pt x="74" y="16"/>
                    </a:lnTo>
                    <a:lnTo>
                      <a:pt x="54" y="24"/>
                    </a:lnTo>
                    <a:lnTo>
                      <a:pt x="41" y="41"/>
                    </a:lnTo>
                    <a:lnTo>
                      <a:pt x="25" y="53"/>
                    </a:lnTo>
                    <a:lnTo>
                      <a:pt x="16" y="74"/>
                    </a:lnTo>
                    <a:lnTo>
                      <a:pt x="7" y="90"/>
                    </a:lnTo>
                    <a:lnTo>
                      <a:pt x="0" y="111"/>
                    </a:lnTo>
                    <a:lnTo>
                      <a:pt x="0" y="137"/>
                    </a:lnTo>
                    <a:lnTo>
                      <a:pt x="0" y="140"/>
                    </a:lnTo>
                    <a:lnTo>
                      <a:pt x="0" y="144"/>
                    </a:lnTo>
                    <a:lnTo>
                      <a:pt x="3" y="165"/>
                    </a:lnTo>
                    <a:lnTo>
                      <a:pt x="7" y="182"/>
                    </a:lnTo>
                    <a:lnTo>
                      <a:pt x="16" y="202"/>
                    </a:lnTo>
                    <a:lnTo>
                      <a:pt x="29" y="219"/>
                    </a:lnTo>
                    <a:lnTo>
                      <a:pt x="41" y="232"/>
                    </a:lnTo>
                    <a:lnTo>
                      <a:pt x="57" y="248"/>
                    </a:lnTo>
                    <a:lnTo>
                      <a:pt x="74" y="256"/>
                    </a:lnTo>
                    <a:lnTo>
                      <a:pt x="95" y="265"/>
                    </a:lnTo>
                    <a:lnTo>
                      <a:pt x="115" y="269"/>
                    </a:lnTo>
                    <a:lnTo>
                      <a:pt x="137"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7" name="Freeform 85">
                <a:extLst>
                  <a:ext uri="{FF2B5EF4-FFF2-40B4-BE49-F238E27FC236}">
                    <a16:creationId xmlns:a16="http://schemas.microsoft.com/office/drawing/2014/main" id="{425B2D02-5A49-44A4-AAEB-E569C441E522}"/>
                  </a:ext>
                </a:extLst>
              </p:cNvPr>
              <p:cNvSpPr>
                <a:spLocks/>
              </p:cNvSpPr>
              <p:nvPr/>
            </p:nvSpPr>
            <p:spPr bwMode="auto">
              <a:xfrm>
                <a:off x="2163" y="1123"/>
                <a:ext cx="47" cy="48"/>
              </a:xfrm>
              <a:custGeom>
                <a:avLst/>
                <a:gdLst>
                  <a:gd name="T0" fmla="*/ 5 w 236"/>
                  <a:gd name="T1" fmla="*/ 10 h 241"/>
                  <a:gd name="T2" fmla="*/ 5 w 236"/>
                  <a:gd name="T3" fmla="*/ 9 h 241"/>
                  <a:gd name="T4" fmla="*/ 6 w 236"/>
                  <a:gd name="T5" fmla="*/ 9 h 241"/>
                  <a:gd name="T6" fmla="*/ 7 w 236"/>
                  <a:gd name="T7" fmla="*/ 9 h 241"/>
                  <a:gd name="T8" fmla="*/ 7 w 236"/>
                  <a:gd name="T9" fmla="*/ 9 h 241"/>
                  <a:gd name="T10" fmla="*/ 8 w 236"/>
                  <a:gd name="T11" fmla="*/ 8 h 241"/>
                  <a:gd name="T12" fmla="*/ 9 w 236"/>
                  <a:gd name="T13" fmla="*/ 8 h 241"/>
                  <a:gd name="T14" fmla="*/ 9 w 236"/>
                  <a:gd name="T15" fmla="*/ 7 h 241"/>
                  <a:gd name="T16" fmla="*/ 9 w 236"/>
                  <a:gd name="T17" fmla="*/ 6 h 241"/>
                  <a:gd name="T18" fmla="*/ 9 w 236"/>
                  <a:gd name="T19" fmla="*/ 6 h 241"/>
                  <a:gd name="T20" fmla="*/ 9 w 236"/>
                  <a:gd name="T21" fmla="*/ 5 h 241"/>
                  <a:gd name="T22" fmla="*/ 9 w 236"/>
                  <a:gd name="T23" fmla="*/ 4 h 241"/>
                  <a:gd name="T24" fmla="*/ 9 w 236"/>
                  <a:gd name="T25" fmla="*/ 3 h 241"/>
                  <a:gd name="T26" fmla="*/ 9 w 236"/>
                  <a:gd name="T27" fmla="*/ 3 h 241"/>
                  <a:gd name="T28" fmla="*/ 9 w 236"/>
                  <a:gd name="T29" fmla="*/ 2 h 241"/>
                  <a:gd name="T30" fmla="*/ 8 w 236"/>
                  <a:gd name="T31" fmla="*/ 2 h 241"/>
                  <a:gd name="T32" fmla="*/ 7 w 236"/>
                  <a:gd name="T33" fmla="*/ 1 h 241"/>
                  <a:gd name="T34" fmla="*/ 7 w 236"/>
                  <a:gd name="T35" fmla="*/ 1 h 241"/>
                  <a:gd name="T36" fmla="*/ 6 w 236"/>
                  <a:gd name="T37" fmla="*/ 0 h 241"/>
                  <a:gd name="T38" fmla="*/ 5 w 236"/>
                  <a:gd name="T39" fmla="*/ 0 h 241"/>
                  <a:gd name="T40" fmla="*/ 5 w 236"/>
                  <a:gd name="T41" fmla="*/ 0 h 241"/>
                  <a:gd name="T42" fmla="*/ 4 w 236"/>
                  <a:gd name="T43" fmla="*/ 0 h 241"/>
                  <a:gd name="T44" fmla="*/ 3 w 236"/>
                  <a:gd name="T45" fmla="*/ 0 h 241"/>
                  <a:gd name="T46" fmla="*/ 2 w 236"/>
                  <a:gd name="T47" fmla="*/ 1 h 241"/>
                  <a:gd name="T48" fmla="*/ 2 w 236"/>
                  <a:gd name="T49" fmla="*/ 1 h 241"/>
                  <a:gd name="T50" fmla="*/ 1 w 236"/>
                  <a:gd name="T51" fmla="*/ 2 h 241"/>
                  <a:gd name="T52" fmla="*/ 1 w 236"/>
                  <a:gd name="T53" fmla="*/ 2 h 241"/>
                  <a:gd name="T54" fmla="*/ 1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1 w 236"/>
                  <a:gd name="T69" fmla="*/ 7 h 241"/>
                  <a:gd name="T70" fmla="*/ 1 w 236"/>
                  <a:gd name="T71" fmla="*/ 8 h 241"/>
                  <a:gd name="T72" fmla="*/ 1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6" y="241"/>
                    </a:moveTo>
                    <a:lnTo>
                      <a:pt x="137" y="237"/>
                    </a:lnTo>
                    <a:lnTo>
                      <a:pt x="153" y="233"/>
                    </a:lnTo>
                    <a:lnTo>
                      <a:pt x="175" y="224"/>
                    </a:lnTo>
                    <a:lnTo>
                      <a:pt x="186" y="216"/>
                    </a:lnTo>
                    <a:lnTo>
                      <a:pt x="204" y="204"/>
                    </a:lnTo>
                    <a:lnTo>
                      <a:pt x="216" y="191"/>
                    </a:lnTo>
                    <a:lnTo>
                      <a:pt x="224" y="175"/>
                    </a:lnTo>
                    <a:lnTo>
                      <a:pt x="233" y="158"/>
                    </a:lnTo>
                    <a:lnTo>
                      <a:pt x="236" y="141"/>
                    </a:lnTo>
                    <a:lnTo>
                      <a:pt x="236" y="121"/>
                    </a:lnTo>
                    <a:lnTo>
                      <a:pt x="236" y="100"/>
                    </a:lnTo>
                    <a:lnTo>
                      <a:pt x="233" y="83"/>
                    </a:lnTo>
                    <a:lnTo>
                      <a:pt x="224" y="67"/>
                    </a:lnTo>
                    <a:lnTo>
                      <a:pt x="216" y="50"/>
                    </a:lnTo>
                    <a:lnTo>
                      <a:pt x="204" y="38"/>
                    </a:lnTo>
                    <a:lnTo>
                      <a:pt x="186" y="26"/>
                    </a:lnTo>
                    <a:lnTo>
                      <a:pt x="175" y="17"/>
                    </a:lnTo>
                    <a:lnTo>
                      <a:pt x="153" y="8"/>
                    </a:lnTo>
                    <a:lnTo>
                      <a:pt x="137" y="4"/>
                    </a:lnTo>
                    <a:lnTo>
                      <a:pt x="116" y="0"/>
                    </a:lnTo>
                    <a:lnTo>
                      <a:pt x="99" y="4"/>
                    </a:lnTo>
                    <a:lnTo>
                      <a:pt x="78" y="8"/>
                    </a:lnTo>
                    <a:lnTo>
                      <a:pt x="62" y="17"/>
                    </a:lnTo>
                    <a:lnTo>
                      <a:pt x="49" y="26"/>
                    </a:lnTo>
                    <a:lnTo>
                      <a:pt x="33" y="38"/>
                    </a:lnTo>
                    <a:lnTo>
                      <a:pt x="20" y="50"/>
                    </a:lnTo>
                    <a:lnTo>
                      <a:pt x="13" y="67"/>
                    </a:lnTo>
                    <a:lnTo>
                      <a:pt x="4" y="83"/>
                    </a:lnTo>
                    <a:lnTo>
                      <a:pt x="0" y="100"/>
                    </a:lnTo>
                    <a:lnTo>
                      <a:pt x="0" y="121"/>
                    </a:lnTo>
                    <a:lnTo>
                      <a:pt x="0" y="125"/>
                    </a:lnTo>
                    <a:lnTo>
                      <a:pt x="0" y="145"/>
                    </a:lnTo>
                    <a:lnTo>
                      <a:pt x="8" y="162"/>
                    </a:lnTo>
                    <a:lnTo>
                      <a:pt x="13" y="179"/>
                    </a:lnTo>
                    <a:lnTo>
                      <a:pt x="24" y="195"/>
                    </a:lnTo>
                    <a:lnTo>
                      <a:pt x="37" y="208"/>
                    </a:lnTo>
                    <a:lnTo>
                      <a:pt x="49" y="216"/>
                    </a:lnTo>
                    <a:lnTo>
                      <a:pt x="67" y="229"/>
                    </a:lnTo>
                    <a:lnTo>
                      <a:pt x="83" y="233"/>
                    </a:lnTo>
                    <a:lnTo>
                      <a:pt x="99" y="237"/>
                    </a:lnTo>
                    <a:lnTo>
                      <a:pt x="116" y="241"/>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8" name="Freeform 86">
                <a:extLst>
                  <a:ext uri="{FF2B5EF4-FFF2-40B4-BE49-F238E27FC236}">
                    <a16:creationId xmlns:a16="http://schemas.microsoft.com/office/drawing/2014/main" id="{172245BE-3CCF-4D40-89D5-EA6332876D87}"/>
                  </a:ext>
                </a:extLst>
              </p:cNvPr>
              <p:cNvSpPr>
                <a:spLocks/>
              </p:cNvSpPr>
              <p:nvPr/>
            </p:nvSpPr>
            <p:spPr bwMode="auto">
              <a:xfrm>
                <a:off x="2164" y="1124"/>
                <a:ext cx="42" cy="41"/>
              </a:xfrm>
              <a:custGeom>
                <a:avLst/>
                <a:gdLst>
                  <a:gd name="T0" fmla="*/ 4 w 208"/>
                  <a:gd name="T1" fmla="*/ 8 h 204"/>
                  <a:gd name="T2" fmla="*/ 5 w 208"/>
                  <a:gd name="T3" fmla="*/ 8 h 204"/>
                  <a:gd name="T4" fmla="*/ 6 w 208"/>
                  <a:gd name="T5" fmla="*/ 8 h 204"/>
                  <a:gd name="T6" fmla="*/ 6 w 208"/>
                  <a:gd name="T7" fmla="*/ 8 h 204"/>
                  <a:gd name="T8" fmla="*/ 7 w 208"/>
                  <a:gd name="T9" fmla="*/ 7 h 204"/>
                  <a:gd name="T10" fmla="*/ 7 w 208"/>
                  <a:gd name="T11" fmla="*/ 7 h 204"/>
                  <a:gd name="T12" fmla="*/ 8 w 208"/>
                  <a:gd name="T13" fmla="*/ 7 h 204"/>
                  <a:gd name="T14" fmla="*/ 8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8 w 208"/>
                  <a:gd name="T27" fmla="*/ 2 h 204"/>
                  <a:gd name="T28" fmla="*/ 8 w 208"/>
                  <a:gd name="T29" fmla="*/ 2 h 204"/>
                  <a:gd name="T30" fmla="*/ 7 w 208"/>
                  <a:gd name="T31" fmla="*/ 1 h 204"/>
                  <a:gd name="T32" fmla="*/ 7 w 208"/>
                  <a:gd name="T33" fmla="*/ 1 h 204"/>
                  <a:gd name="T34" fmla="*/ 6 w 208"/>
                  <a:gd name="T35" fmla="*/ 0 h 204"/>
                  <a:gd name="T36" fmla="*/ 6 w 208"/>
                  <a:gd name="T37" fmla="*/ 0 h 204"/>
                  <a:gd name="T38" fmla="*/ 5 w 208"/>
                  <a:gd name="T39" fmla="*/ 0 h 204"/>
                  <a:gd name="T40" fmla="*/ 4 w 208"/>
                  <a:gd name="T41" fmla="*/ 0 h 204"/>
                  <a:gd name="T42" fmla="*/ 4 w 208"/>
                  <a:gd name="T43" fmla="*/ 0 h 204"/>
                  <a:gd name="T44" fmla="*/ 3 w 208"/>
                  <a:gd name="T45" fmla="*/ 0 h 204"/>
                  <a:gd name="T46" fmla="*/ 2 w 208"/>
                  <a:gd name="T47" fmla="*/ 0 h 204"/>
                  <a:gd name="T48" fmla="*/ 2 w 208"/>
                  <a:gd name="T49" fmla="*/ 1 h 204"/>
                  <a:gd name="T50" fmla="*/ 1 w 208"/>
                  <a:gd name="T51" fmla="*/ 1 h 204"/>
                  <a:gd name="T52" fmla="*/ 1 w 208"/>
                  <a:gd name="T53" fmla="*/ 2 h 204"/>
                  <a:gd name="T54" fmla="*/ 0 w 208"/>
                  <a:gd name="T55" fmla="*/ 2 h 204"/>
                  <a:gd name="T56" fmla="*/ 0 w 208"/>
                  <a:gd name="T57" fmla="*/ 3 h 204"/>
                  <a:gd name="T58" fmla="*/ 0 w 208"/>
                  <a:gd name="T59" fmla="*/ 3 h 204"/>
                  <a:gd name="T60" fmla="*/ 0 w 208"/>
                  <a:gd name="T61" fmla="*/ 4 h 204"/>
                  <a:gd name="T62" fmla="*/ 0 w 208"/>
                  <a:gd name="T63" fmla="*/ 4 h 204"/>
                  <a:gd name="T64" fmla="*/ 0 w 208"/>
                  <a:gd name="T65" fmla="*/ 5 h 204"/>
                  <a:gd name="T66" fmla="*/ 0 w 208"/>
                  <a:gd name="T67" fmla="*/ 6 h 204"/>
                  <a:gd name="T68" fmla="*/ 0 w 208"/>
                  <a:gd name="T69" fmla="*/ 6 h 204"/>
                  <a:gd name="T70" fmla="*/ 1 w 208"/>
                  <a:gd name="T71" fmla="*/ 7 h 204"/>
                  <a:gd name="T72" fmla="*/ 1 w 208"/>
                  <a:gd name="T73" fmla="*/ 7 h 204"/>
                  <a:gd name="T74" fmla="*/ 2 w 208"/>
                  <a:gd name="T75" fmla="*/ 7 h 204"/>
                  <a:gd name="T76" fmla="*/ 2 w 208"/>
                  <a:gd name="T77" fmla="*/ 8 h 204"/>
                  <a:gd name="T78" fmla="*/ 3 w 208"/>
                  <a:gd name="T79" fmla="*/ 8 h 204"/>
                  <a:gd name="T80" fmla="*/ 4 w 208"/>
                  <a:gd name="T81" fmla="*/ 8 h 204"/>
                  <a:gd name="T82" fmla="*/ 4 w 208"/>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4"/>
                  <a:gd name="T128" fmla="*/ 208 w 208"/>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4">
                    <a:moveTo>
                      <a:pt x="104" y="204"/>
                    </a:moveTo>
                    <a:lnTo>
                      <a:pt x="120" y="204"/>
                    </a:lnTo>
                    <a:lnTo>
                      <a:pt x="137" y="200"/>
                    </a:lnTo>
                    <a:lnTo>
                      <a:pt x="149" y="191"/>
                    </a:lnTo>
                    <a:lnTo>
                      <a:pt x="167" y="183"/>
                    </a:lnTo>
                    <a:lnTo>
                      <a:pt x="178" y="175"/>
                    </a:lnTo>
                    <a:lnTo>
                      <a:pt x="187" y="162"/>
                    </a:lnTo>
                    <a:lnTo>
                      <a:pt x="196" y="150"/>
                    </a:lnTo>
                    <a:lnTo>
                      <a:pt x="203" y="133"/>
                    </a:lnTo>
                    <a:lnTo>
                      <a:pt x="203" y="117"/>
                    </a:lnTo>
                    <a:lnTo>
                      <a:pt x="208" y="100"/>
                    </a:lnTo>
                    <a:lnTo>
                      <a:pt x="203" y="83"/>
                    </a:lnTo>
                    <a:lnTo>
                      <a:pt x="203" y="67"/>
                    </a:lnTo>
                    <a:lnTo>
                      <a:pt x="196" y="54"/>
                    </a:lnTo>
                    <a:lnTo>
                      <a:pt x="187" y="42"/>
                    </a:lnTo>
                    <a:lnTo>
                      <a:pt x="178" y="30"/>
                    </a:lnTo>
                    <a:lnTo>
                      <a:pt x="167" y="18"/>
                    </a:lnTo>
                    <a:lnTo>
                      <a:pt x="149" y="9"/>
                    </a:lnTo>
                    <a:lnTo>
                      <a:pt x="137" y="5"/>
                    </a:lnTo>
                    <a:lnTo>
                      <a:pt x="120" y="0"/>
                    </a:lnTo>
                    <a:lnTo>
                      <a:pt x="104" y="0"/>
                    </a:lnTo>
                    <a:lnTo>
                      <a:pt x="88" y="0"/>
                    </a:lnTo>
                    <a:lnTo>
                      <a:pt x="70" y="5"/>
                    </a:lnTo>
                    <a:lnTo>
                      <a:pt x="59" y="9"/>
                    </a:lnTo>
                    <a:lnTo>
                      <a:pt x="46" y="18"/>
                    </a:lnTo>
                    <a:lnTo>
                      <a:pt x="34" y="30"/>
                    </a:lnTo>
                    <a:lnTo>
                      <a:pt x="21" y="38"/>
                    </a:lnTo>
                    <a:lnTo>
                      <a:pt x="12" y="54"/>
                    </a:lnTo>
                    <a:lnTo>
                      <a:pt x="9" y="67"/>
                    </a:lnTo>
                    <a:lnTo>
                      <a:pt x="5" y="83"/>
                    </a:lnTo>
                    <a:lnTo>
                      <a:pt x="0" y="100"/>
                    </a:lnTo>
                    <a:lnTo>
                      <a:pt x="0" y="104"/>
                    </a:lnTo>
                    <a:lnTo>
                      <a:pt x="5" y="121"/>
                    </a:lnTo>
                    <a:lnTo>
                      <a:pt x="9" y="137"/>
                    </a:lnTo>
                    <a:lnTo>
                      <a:pt x="12" y="150"/>
                    </a:lnTo>
                    <a:lnTo>
                      <a:pt x="25" y="162"/>
                    </a:lnTo>
                    <a:lnTo>
                      <a:pt x="34" y="175"/>
                    </a:lnTo>
                    <a:lnTo>
                      <a:pt x="46" y="183"/>
                    </a:lnTo>
                    <a:lnTo>
                      <a:pt x="59" y="191"/>
                    </a:lnTo>
                    <a:lnTo>
                      <a:pt x="70" y="200"/>
                    </a:lnTo>
                    <a:lnTo>
                      <a:pt x="88" y="204"/>
                    </a:lnTo>
                    <a:lnTo>
                      <a:pt x="104"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59" name="Freeform 87">
                <a:extLst>
                  <a:ext uri="{FF2B5EF4-FFF2-40B4-BE49-F238E27FC236}">
                    <a16:creationId xmlns:a16="http://schemas.microsoft.com/office/drawing/2014/main" id="{1335F2A2-6C9F-4EFE-BBAC-716F4E17C841}"/>
                  </a:ext>
                </a:extLst>
              </p:cNvPr>
              <p:cNvSpPr>
                <a:spLocks/>
              </p:cNvSpPr>
              <p:nvPr/>
            </p:nvSpPr>
            <p:spPr bwMode="auto">
              <a:xfrm>
                <a:off x="2167" y="1125"/>
                <a:ext cx="35" cy="34"/>
              </a:xfrm>
              <a:custGeom>
                <a:avLst/>
                <a:gdLst>
                  <a:gd name="T0" fmla="*/ 4 w 175"/>
                  <a:gd name="T1" fmla="*/ 7 h 170"/>
                  <a:gd name="T2" fmla="*/ 4 w 175"/>
                  <a:gd name="T3" fmla="*/ 7 h 170"/>
                  <a:gd name="T4" fmla="*/ 4 w 175"/>
                  <a:gd name="T5" fmla="*/ 7 h 170"/>
                  <a:gd name="T6" fmla="*/ 5 w 175"/>
                  <a:gd name="T7" fmla="*/ 6 h 170"/>
                  <a:gd name="T8" fmla="*/ 5 w 175"/>
                  <a:gd name="T9" fmla="*/ 6 h 170"/>
                  <a:gd name="T10" fmla="*/ 6 w 175"/>
                  <a:gd name="T11" fmla="*/ 6 h 170"/>
                  <a:gd name="T12" fmla="*/ 6 w 175"/>
                  <a:gd name="T13" fmla="*/ 5 h 170"/>
                  <a:gd name="T14" fmla="*/ 6 w 175"/>
                  <a:gd name="T15" fmla="*/ 5 h 170"/>
                  <a:gd name="T16" fmla="*/ 7 w 175"/>
                  <a:gd name="T17" fmla="*/ 4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4 w 175"/>
                  <a:gd name="T37" fmla="*/ 0 h 170"/>
                  <a:gd name="T38" fmla="*/ 4 w 175"/>
                  <a:gd name="T39" fmla="*/ 0 h 170"/>
                  <a:gd name="T40" fmla="*/ 4 w 175"/>
                  <a:gd name="T41" fmla="*/ 0 h 170"/>
                  <a:gd name="T42" fmla="*/ 3 w 175"/>
                  <a:gd name="T43" fmla="*/ 0 h 170"/>
                  <a:gd name="T44" fmla="*/ 2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4 h 170"/>
                  <a:gd name="T66" fmla="*/ 0 w 175"/>
                  <a:gd name="T67" fmla="*/ 4 h 170"/>
                  <a:gd name="T68" fmla="*/ 1 w 175"/>
                  <a:gd name="T69" fmla="*/ 5 h 170"/>
                  <a:gd name="T70" fmla="*/ 1 w 175"/>
                  <a:gd name="T71" fmla="*/ 5 h 170"/>
                  <a:gd name="T72" fmla="*/ 1 w 175"/>
                  <a:gd name="T73" fmla="*/ 6 h 170"/>
                  <a:gd name="T74" fmla="*/ 2 w 175"/>
                  <a:gd name="T75" fmla="*/ 6 h 170"/>
                  <a:gd name="T76" fmla="*/ 2 w 175"/>
                  <a:gd name="T77" fmla="*/ 6 h 170"/>
                  <a:gd name="T78" fmla="*/ 2 w 175"/>
                  <a:gd name="T79" fmla="*/ 7 h 170"/>
                  <a:gd name="T80" fmla="*/ 3 w 175"/>
                  <a:gd name="T81" fmla="*/ 7 h 170"/>
                  <a:gd name="T82" fmla="*/ 4 w 175"/>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1" y="170"/>
                    </a:lnTo>
                    <a:lnTo>
                      <a:pt x="112" y="166"/>
                    </a:lnTo>
                    <a:lnTo>
                      <a:pt x="125" y="162"/>
                    </a:lnTo>
                    <a:lnTo>
                      <a:pt x="137" y="153"/>
                    </a:lnTo>
                    <a:lnTo>
                      <a:pt x="146" y="145"/>
                    </a:lnTo>
                    <a:lnTo>
                      <a:pt x="159" y="137"/>
                    </a:lnTo>
                    <a:lnTo>
                      <a:pt x="162" y="124"/>
                    </a:lnTo>
                    <a:lnTo>
                      <a:pt x="166" y="112"/>
                    </a:lnTo>
                    <a:lnTo>
                      <a:pt x="171" y="99"/>
                    </a:lnTo>
                    <a:lnTo>
                      <a:pt x="175" y="83"/>
                    </a:lnTo>
                    <a:lnTo>
                      <a:pt x="171" y="70"/>
                    </a:lnTo>
                    <a:lnTo>
                      <a:pt x="166" y="58"/>
                    </a:lnTo>
                    <a:lnTo>
                      <a:pt x="162" y="45"/>
                    </a:lnTo>
                    <a:lnTo>
                      <a:pt x="159" y="33"/>
                    </a:lnTo>
                    <a:lnTo>
                      <a:pt x="146" y="25"/>
                    </a:lnTo>
                    <a:lnTo>
                      <a:pt x="137" y="16"/>
                    </a:lnTo>
                    <a:lnTo>
                      <a:pt x="125" y="8"/>
                    </a:lnTo>
                    <a:lnTo>
                      <a:pt x="112" y="4"/>
                    </a:lnTo>
                    <a:lnTo>
                      <a:pt x="101" y="0"/>
                    </a:lnTo>
                    <a:lnTo>
                      <a:pt x="88" y="0"/>
                    </a:lnTo>
                    <a:lnTo>
                      <a:pt x="76" y="0"/>
                    </a:lnTo>
                    <a:lnTo>
                      <a:pt x="58" y="4"/>
                    </a:lnTo>
                    <a:lnTo>
                      <a:pt x="51" y="8"/>
                    </a:lnTo>
                    <a:lnTo>
                      <a:pt x="38" y="16"/>
                    </a:lnTo>
                    <a:lnTo>
                      <a:pt x="25" y="25"/>
                    </a:lnTo>
                    <a:lnTo>
                      <a:pt x="17" y="33"/>
                    </a:lnTo>
                    <a:lnTo>
                      <a:pt x="13" y="45"/>
                    </a:lnTo>
                    <a:lnTo>
                      <a:pt x="4" y="54"/>
                    </a:lnTo>
                    <a:lnTo>
                      <a:pt x="4" y="67"/>
                    </a:lnTo>
                    <a:lnTo>
                      <a:pt x="0" y="83"/>
                    </a:lnTo>
                    <a:lnTo>
                      <a:pt x="0" y="87"/>
                    </a:lnTo>
                    <a:lnTo>
                      <a:pt x="4" y="99"/>
                    </a:lnTo>
                    <a:lnTo>
                      <a:pt x="4" y="112"/>
                    </a:lnTo>
                    <a:lnTo>
                      <a:pt x="13" y="124"/>
                    </a:lnTo>
                    <a:lnTo>
                      <a:pt x="17" y="137"/>
                    </a:lnTo>
                    <a:lnTo>
                      <a:pt x="25" y="145"/>
                    </a:lnTo>
                    <a:lnTo>
                      <a:pt x="38" y="153"/>
                    </a:lnTo>
                    <a:lnTo>
                      <a:pt x="47" y="162"/>
                    </a:lnTo>
                    <a:lnTo>
                      <a:pt x="58" y="166"/>
                    </a:lnTo>
                    <a:lnTo>
                      <a:pt x="76" y="170"/>
                    </a:lnTo>
                    <a:lnTo>
                      <a:pt x="88" y="170"/>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0" name="Freeform 88">
                <a:extLst>
                  <a:ext uri="{FF2B5EF4-FFF2-40B4-BE49-F238E27FC236}">
                    <a16:creationId xmlns:a16="http://schemas.microsoft.com/office/drawing/2014/main" id="{9ED51307-E2A2-4DCD-9DDF-DE1E734D5453}"/>
                  </a:ext>
                </a:extLst>
              </p:cNvPr>
              <p:cNvSpPr>
                <a:spLocks/>
              </p:cNvSpPr>
              <p:nvPr/>
            </p:nvSpPr>
            <p:spPr bwMode="auto">
              <a:xfrm>
                <a:off x="2169" y="1126"/>
                <a:ext cx="28" cy="28"/>
              </a:xfrm>
              <a:custGeom>
                <a:avLst/>
                <a:gdLst>
                  <a:gd name="T0" fmla="*/ 3 w 137"/>
                  <a:gd name="T1" fmla="*/ 6 h 137"/>
                  <a:gd name="T2" fmla="*/ 3 w 137"/>
                  <a:gd name="T3" fmla="*/ 6 h 137"/>
                  <a:gd name="T4" fmla="*/ 4 w 137"/>
                  <a:gd name="T5" fmla="*/ 6 h 137"/>
                  <a:gd name="T6" fmla="*/ 4 w 137"/>
                  <a:gd name="T7" fmla="*/ 6 h 137"/>
                  <a:gd name="T8" fmla="*/ 4 w 137"/>
                  <a:gd name="T9" fmla="*/ 5 h 137"/>
                  <a:gd name="T10" fmla="*/ 5 w 137"/>
                  <a:gd name="T11" fmla="*/ 5 h 137"/>
                  <a:gd name="T12" fmla="*/ 5 w 137"/>
                  <a:gd name="T13" fmla="*/ 5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0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5 h 137"/>
                  <a:gd name="T70" fmla="*/ 1 w 137"/>
                  <a:gd name="T71" fmla="*/ 5 h 137"/>
                  <a:gd name="T72" fmla="*/ 1 w 137"/>
                  <a:gd name="T73" fmla="*/ 5 h 137"/>
                  <a:gd name="T74" fmla="*/ 2 w 137"/>
                  <a:gd name="T75" fmla="*/ 6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7"/>
                    </a:lnTo>
                    <a:lnTo>
                      <a:pt x="99" y="133"/>
                    </a:lnTo>
                    <a:lnTo>
                      <a:pt x="108" y="124"/>
                    </a:lnTo>
                    <a:lnTo>
                      <a:pt x="117" y="117"/>
                    </a:lnTo>
                    <a:lnTo>
                      <a:pt x="124" y="112"/>
                    </a:lnTo>
                    <a:lnTo>
                      <a:pt x="129" y="99"/>
                    </a:lnTo>
                    <a:lnTo>
                      <a:pt x="133" y="91"/>
                    </a:lnTo>
                    <a:lnTo>
                      <a:pt x="137" y="79"/>
                    </a:lnTo>
                    <a:lnTo>
                      <a:pt x="137" y="70"/>
                    </a:lnTo>
                    <a:lnTo>
                      <a:pt x="137" y="58"/>
                    </a:lnTo>
                    <a:lnTo>
                      <a:pt x="133" y="45"/>
                    </a:lnTo>
                    <a:lnTo>
                      <a:pt x="129" y="37"/>
                    </a:lnTo>
                    <a:lnTo>
                      <a:pt x="124" y="29"/>
                    </a:lnTo>
                    <a:lnTo>
                      <a:pt x="117" y="21"/>
                    </a:lnTo>
                    <a:lnTo>
                      <a:pt x="108" y="12"/>
                    </a:lnTo>
                    <a:lnTo>
                      <a:pt x="99" y="9"/>
                    </a:lnTo>
                    <a:lnTo>
                      <a:pt x="92" y="4"/>
                    </a:lnTo>
                    <a:lnTo>
                      <a:pt x="79" y="0"/>
                    </a:lnTo>
                    <a:lnTo>
                      <a:pt x="70" y="0"/>
                    </a:lnTo>
                    <a:lnTo>
                      <a:pt x="58" y="0"/>
                    </a:lnTo>
                    <a:lnTo>
                      <a:pt x="45" y="4"/>
                    </a:lnTo>
                    <a:lnTo>
                      <a:pt x="38" y="9"/>
                    </a:lnTo>
                    <a:lnTo>
                      <a:pt x="29" y="12"/>
                    </a:lnTo>
                    <a:lnTo>
                      <a:pt x="21" y="21"/>
                    </a:lnTo>
                    <a:lnTo>
                      <a:pt x="12" y="29"/>
                    </a:lnTo>
                    <a:lnTo>
                      <a:pt x="9" y="37"/>
                    </a:lnTo>
                    <a:lnTo>
                      <a:pt x="4" y="45"/>
                    </a:lnTo>
                    <a:lnTo>
                      <a:pt x="0" y="58"/>
                    </a:lnTo>
                    <a:lnTo>
                      <a:pt x="0" y="70"/>
                    </a:lnTo>
                    <a:lnTo>
                      <a:pt x="0" y="79"/>
                    </a:lnTo>
                    <a:lnTo>
                      <a:pt x="4" y="91"/>
                    </a:lnTo>
                    <a:lnTo>
                      <a:pt x="9" y="99"/>
                    </a:lnTo>
                    <a:lnTo>
                      <a:pt x="12" y="112"/>
                    </a:lnTo>
                    <a:lnTo>
                      <a:pt x="21" y="117"/>
                    </a:lnTo>
                    <a:lnTo>
                      <a:pt x="29" y="124"/>
                    </a:lnTo>
                    <a:lnTo>
                      <a:pt x="38" y="133"/>
                    </a:lnTo>
                    <a:lnTo>
                      <a:pt x="45" y="137"/>
                    </a:lnTo>
                    <a:lnTo>
                      <a:pt x="58" y="137"/>
                    </a:lnTo>
                    <a:lnTo>
                      <a:pt x="70"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1" name="Freeform 89">
                <a:extLst>
                  <a:ext uri="{FF2B5EF4-FFF2-40B4-BE49-F238E27FC236}">
                    <a16:creationId xmlns:a16="http://schemas.microsoft.com/office/drawing/2014/main" id="{7736610B-A370-481C-A173-B7F0BEAE0EB0}"/>
                  </a:ext>
                </a:extLst>
              </p:cNvPr>
              <p:cNvSpPr>
                <a:spLocks/>
              </p:cNvSpPr>
              <p:nvPr/>
            </p:nvSpPr>
            <p:spPr bwMode="auto">
              <a:xfrm>
                <a:off x="2357" y="1017"/>
                <a:ext cx="116" cy="115"/>
              </a:xfrm>
              <a:custGeom>
                <a:avLst/>
                <a:gdLst>
                  <a:gd name="T0" fmla="*/ 12 w 578"/>
                  <a:gd name="T1" fmla="*/ 23 h 577"/>
                  <a:gd name="T2" fmla="*/ 14 w 578"/>
                  <a:gd name="T3" fmla="*/ 23 h 577"/>
                  <a:gd name="T4" fmla="*/ 15 w 578"/>
                  <a:gd name="T5" fmla="*/ 22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2" name="Freeform 90">
                <a:extLst>
                  <a:ext uri="{FF2B5EF4-FFF2-40B4-BE49-F238E27FC236}">
                    <a16:creationId xmlns:a16="http://schemas.microsoft.com/office/drawing/2014/main" id="{DE1991F4-7C14-468A-B49D-E5D58504D4E1}"/>
                  </a:ext>
                </a:extLst>
              </p:cNvPr>
              <p:cNvSpPr>
                <a:spLocks/>
              </p:cNvSpPr>
              <p:nvPr/>
            </p:nvSpPr>
            <p:spPr bwMode="auto">
              <a:xfrm>
                <a:off x="2357" y="1017"/>
                <a:ext cx="116" cy="115"/>
              </a:xfrm>
              <a:custGeom>
                <a:avLst/>
                <a:gdLst>
                  <a:gd name="T0" fmla="*/ 12 w 578"/>
                  <a:gd name="T1" fmla="*/ 23 h 577"/>
                  <a:gd name="T2" fmla="*/ 14 w 578"/>
                  <a:gd name="T3" fmla="*/ 23 h 577"/>
                  <a:gd name="T4" fmla="*/ 15 w 578"/>
                  <a:gd name="T5" fmla="*/ 22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63" name="Freeform 91">
                <a:extLst>
                  <a:ext uri="{FF2B5EF4-FFF2-40B4-BE49-F238E27FC236}">
                    <a16:creationId xmlns:a16="http://schemas.microsoft.com/office/drawing/2014/main" id="{02FED317-671F-4514-B4E5-80BCC8C55285}"/>
                  </a:ext>
                </a:extLst>
              </p:cNvPr>
              <p:cNvSpPr>
                <a:spLocks/>
              </p:cNvSpPr>
              <p:nvPr/>
            </p:nvSpPr>
            <p:spPr bwMode="auto">
              <a:xfrm>
                <a:off x="2357" y="1017"/>
                <a:ext cx="116" cy="115"/>
              </a:xfrm>
              <a:custGeom>
                <a:avLst/>
                <a:gdLst>
                  <a:gd name="T0" fmla="*/ 12 w 578"/>
                  <a:gd name="T1" fmla="*/ 23 h 577"/>
                  <a:gd name="T2" fmla="*/ 14 w 578"/>
                  <a:gd name="T3" fmla="*/ 23 h 577"/>
                  <a:gd name="T4" fmla="*/ 15 w 578"/>
                  <a:gd name="T5" fmla="*/ 22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0"/>
                    </a:lnTo>
                    <a:lnTo>
                      <a:pt x="423" y="544"/>
                    </a:lnTo>
                    <a:lnTo>
                      <a:pt x="461" y="519"/>
                    </a:lnTo>
                    <a:lnTo>
                      <a:pt x="494" y="490"/>
                    </a:lnTo>
                    <a:lnTo>
                      <a:pt x="524" y="456"/>
                    </a:lnTo>
                    <a:lnTo>
                      <a:pt x="544" y="420"/>
                    </a:lnTo>
                    <a:lnTo>
                      <a:pt x="565" y="378"/>
                    </a:lnTo>
                    <a:lnTo>
                      <a:pt x="573" y="332"/>
                    </a:lnTo>
                    <a:lnTo>
                      <a:pt x="578" y="287"/>
                    </a:lnTo>
                    <a:lnTo>
                      <a:pt x="573" y="241"/>
                    </a:lnTo>
                    <a:lnTo>
                      <a:pt x="565" y="195"/>
                    </a:lnTo>
                    <a:lnTo>
                      <a:pt x="544" y="153"/>
                    </a:lnTo>
                    <a:lnTo>
                      <a:pt x="524" y="116"/>
                    </a:lnTo>
                    <a:lnTo>
                      <a:pt x="494" y="83"/>
                    </a:lnTo>
                    <a:lnTo>
                      <a:pt x="461" y="54"/>
                    </a:lnTo>
                    <a:lnTo>
                      <a:pt x="423" y="29"/>
                    </a:lnTo>
                    <a:lnTo>
                      <a:pt x="382" y="13"/>
                    </a:lnTo>
                    <a:lnTo>
                      <a:pt x="337" y="4"/>
                    </a:lnTo>
                    <a:lnTo>
                      <a:pt x="290" y="0"/>
                    </a:lnTo>
                    <a:lnTo>
                      <a:pt x="241" y="4"/>
                    </a:lnTo>
                    <a:lnTo>
                      <a:pt x="200" y="13"/>
                    </a:lnTo>
                    <a:lnTo>
                      <a:pt x="158" y="29"/>
                    </a:lnTo>
                    <a:lnTo>
                      <a:pt x="121" y="54"/>
                    </a:lnTo>
                    <a:lnTo>
                      <a:pt x="83" y="83"/>
                    </a:lnTo>
                    <a:lnTo>
                      <a:pt x="54" y="116"/>
                    </a:lnTo>
                    <a:lnTo>
                      <a:pt x="34" y="153"/>
                    </a:lnTo>
                    <a:lnTo>
                      <a:pt x="16" y="195"/>
                    </a:lnTo>
                    <a:lnTo>
                      <a:pt x="4" y="241"/>
                    </a:lnTo>
                    <a:lnTo>
                      <a:pt x="0" y="287"/>
                    </a:lnTo>
                    <a:lnTo>
                      <a:pt x="4" y="332"/>
                    </a:lnTo>
                    <a:lnTo>
                      <a:pt x="16" y="378"/>
                    </a:lnTo>
                    <a:lnTo>
                      <a:pt x="34" y="420"/>
                    </a:lnTo>
                    <a:lnTo>
                      <a:pt x="54" y="456"/>
                    </a:lnTo>
                    <a:lnTo>
                      <a:pt x="83" y="490"/>
                    </a:lnTo>
                    <a:lnTo>
                      <a:pt x="121" y="519"/>
                    </a:lnTo>
                    <a:lnTo>
                      <a:pt x="158" y="544"/>
                    </a:lnTo>
                    <a:lnTo>
                      <a:pt x="200" y="560"/>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64" name="Freeform 92">
                <a:extLst>
                  <a:ext uri="{FF2B5EF4-FFF2-40B4-BE49-F238E27FC236}">
                    <a16:creationId xmlns:a16="http://schemas.microsoft.com/office/drawing/2014/main" id="{3FD33C4F-E53F-444F-951F-6DF98CBB7CDA}"/>
                  </a:ext>
                </a:extLst>
              </p:cNvPr>
              <p:cNvSpPr>
                <a:spLocks/>
              </p:cNvSpPr>
              <p:nvPr/>
            </p:nvSpPr>
            <p:spPr bwMode="auto">
              <a:xfrm>
                <a:off x="2374" y="1025"/>
                <a:ext cx="60" cy="60"/>
              </a:xfrm>
              <a:custGeom>
                <a:avLst/>
                <a:gdLst>
                  <a:gd name="T0" fmla="*/ 6 w 304"/>
                  <a:gd name="T1" fmla="*/ 12 h 302"/>
                  <a:gd name="T2" fmla="*/ 7 w 304"/>
                  <a:gd name="T3" fmla="*/ 12 h 302"/>
                  <a:gd name="T4" fmla="*/ 8 w 304"/>
                  <a:gd name="T5" fmla="*/ 12 h 302"/>
                  <a:gd name="T6" fmla="*/ 8 w 304"/>
                  <a:gd name="T7" fmla="*/ 11 h 302"/>
                  <a:gd name="T8" fmla="*/ 9 w 304"/>
                  <a:gd name="T9" fmla="*/ 11 h 302"/>
                  <a:gd name="T10" fmla="*/ 10 w 304"/>
                  <a:gd name="T11" fmla="*/ 10 h 302"/>
                  <a:gd name="T12" fmla="*/ 11 w 304"/>
                  <a:gd name="T13" fmla="*/ 10 h 302"/>
                  <a:gd name="T14" fmla="*/ 11 w 304"/>
                  <a:gd name="T15" fmla="*/ 9 h 302"/>
                  <a:gd name="T16" fmla="*/ 11 w 304"/>
                  <a:gd name="T17" fmla="*/ 8 h 302"/>
                  <a:gd name="T18" fmla="*/ 12 w 304"/>
                  <a:gd name="T19" fmla="*/ 7 h 302"/>
                  <a:gd name="T20" fmla="*/ 12 w 304"/>
                  <a:gd name="T21" fmla="*/ 6 h 302"/>
                  <a:gd name="T22" fmla="*/ 12 w 304"/>
                  <a:gd name="T23" fmla="*/ 5 h 302"/>
                  <a:gd name="T24" fmla="*/ 11 w 304"/>
                  <a:gd name="T25" fmla="*/ 4 h 302"/>
                  <a:gd name="T26" fmla="*/ 11 w 304"/>
                  <a:gd name="T27" fmla="*/ 3 h 302"/>
                  <a:gd name="T28" fmla="*/ 11 w 304"/>
                  <a:gd name="T29" fmla="*/ 2 h 302"/>
                  <a:gd name="T30" fmla="*/ 10 w 304"/>
                  <a:gd name="T31" fmla="*/ 2 h 302"/>
                  <a:gd name="T32" fmla="*/ 9 w 304"/>
                  <a:gd name="T33" fmla="*/ 1 h 302"/>
                  <a:gd name="T34" fmla="*/ 8 w 304"/>
                  <a:gd name="T35" fmla="*/ 1 h 302"/>
                  <a:gd name="T36" fmla="*/ 8 w 304"/>
                  <a:gd name="T37" fmla="*/ 0 h 302"/>
                  <a:gd name="T38" fmla="*/ 7 w 304"/>
                  <a:gd name="T39" fmla="*/ 0 h 302"/>
                  <a:gd name="T40" fmla="*/ 6 w 304"/>
                  <a:gd name="T41" fmla="*/ 0 h 302"/>
                  <a:gd name="T42" fmla="*/ 5 w 304"/>
                  <a:gd name="T43" fmla="*/ 0 h 302"/>
                  <a:gd name="T44" fmla="*/ 4 w 304"/>
                  <a:gd name="T45" fmla="*/ 0 h 302"/>
                  <a:gd name="T46" fmla="*/ 3 w 304"/>
                  <a:gd name="T47" fmla="*/ 1 h 302"/>
                  <a:gd name="T48" fmla="*/ 2 w 304"/>
                  <a:gd name="T49" fmla="*/ 1 h 302"/>
                  <a:gd name="T50" fmla="*/ 2 w 304"/>
                  <a:gd name="T51" fmla="*/ 2 h 302"/>
                  <a:gd name="T52" fmla="*/ 1 w 304"/>
                  <a:gd name="T53" fmla="*/ 2 h 302"/>
                  <a:gd name="T54" fmla="*/ 1 w 304"/>
                  <a:gd name="T55" fmla="*/ 3 h 302"/>
                  <a:gd name="T56" fmla="*/ 0 w 304"/>
                  <a:gd name="T57" fmla="*/ 4 h 302"/>
                  <a:gd name="T58" fmla="*/ 0 w 304"/>
                  <a:gd name="T59" fmla="*/ 5 h 302"/>
                  <a:gd name="T60" fmla="*/ 0 w 304"/>
                  <a:gd name="T61" fmla="*/ 6 h 302"/>
                  <a:gd name="T62" fmla="*/ 0 w 304"/>
                  <a:gd name="T63" fmla="*/ 7 h 302"/>
                  <a:gd name="T64" fmla="*/ 0 w 304"/>
                  <a:gd name="T65" fmla="*/ 8 h 302"/>
                  <a:gd name="T66" fmla="*/ 1 w 304"/>
                  <a:gd name="T67" fmla="*/ 9 h 302"/>
                  <a:gd name="T68" fmla="*/ 1 w 304"/>
                  <a:gd name="T69" fmla="*/ 10 h 302"/>
                  <a:gd name="T70" fmla="*/ 2 w 304"/>
                  <a:gd name="T71" fmla="*/ 10 h 302"/>
                  <a:gd name="T72" fmla="*/ 2 w 304"/>
                  <a:gd name="T73" fmla="*/ 11 h 302"/>
                  <a:gd name="T74" fmla="*/ 3 w 304"/>
                  <a:gd name="T75" fmla="*/ 11 h 302"/>
                  <a:gd name="T76" fmla="*/ 4 w 304"/>
                  <a:gd name="T77" fmla="*/ 12 h 302"/>
                  <a:gd name="T78" fmla="*/ 5 w 304"/>
                  <a:gd name="T79" fmla="*/ 12 h 302"/>
                  <a:gd name="T80" fmla="*/ 6 w 304"/>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2"/>
                  <a:gd name="T125" fmla="*/ 304 w 304"/>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2">
                    <a:moveTo>
                      <a:pt x="149" y="302"/>
                    </a:moveTo>
                    <a:lnTo>
                      <a:pt x="175" y="302"/>
                    </a:lnTo>
                    <a:lnTo>
                      <a:pt x="200" y="295"/>
                    </a:lnTo>
                    <a:lnTo>
                      <a:pt x="220" y="286"/>
                    </a:lnTo>
                    <a:lnTo>
                      <a:pt x="241" y="273"/>
                    </a:lnTo>
                    <a:lnTo>
                      <a:pt x="257" y="257"/>
                    </a:lnTo>
                    <a:lnTo>
                      <a:pt x="274" y="241"/>
                    </a:lnTo>
                    <a:lnTo>
                      <a:pt x="286" y="219"/>
                    </a:lnTo>
                    <a:lnTo>
                      <a:pt x="295" y="199"/>
                    </a:lnTo>
                    <a:lnTo>
                      <a:pt x="299" y="174"/>
                    </a:lnTo>
                    <a:lnTo>
                      <a:pt x="304" y="149"/>
                    </a:lnTo>
                    <a:lnTo>
                      <a:pt x="299" y="124"/>
                    </a:lnTo>
                    <a:lnTo>
                      <a:pt x="295" y="104"/>
                    </a:lnTo>
                    <a:lnTo>
                      <a:pt x="286" y="83"/>
                    </a:lnTo>
                    <a:lnTo>
                      <a:pt x="274" y="61"/>
                    </a:lnTo>
                    <a:lnTo>
                      <a:pt x="257" y="41"/>
                    </a:lnTo>
                    <a:lnTo>
                      <a:pt x="241" y="29"/>
                    </a:lnTo>
                    <a:lnTo>
                      <a:pt x="220" y="16"/>
                    </a:lnTo>
                    <a:lnTo>
                      <a:pt x="200" y="8"/>
                    </a:lnTo>
                    <a:lnTo>
                      <a:pt x="175" y="0"/>
                    </a:lnTo>
                    <a:lnTo>
                      <a:pt x="149" y="0"/>
                    </a:lnTo>
                    <a:lnTo>
                      <a:pt x="124" y="0"/>
                    </a:lnTo>
                    <a:lnTo>
                      <a:pt x="104" y="8"/>
                    </a:lnTo>
                    <a:lnTo>
                      <a:pt x="79" y="16"/>
                    </a:lnTo>
                    <a:lnTo>
                      <a:pt x="63" y="29"/>
                    </a:lnTo>
                    <a:lnTo>
                      <a:pt x="41" y="41"/>
                    </a:lnTo>
                    <a:lnTo>
                      <a:pt x="29" y="61"/>
                    </a:lnTo>
                    <a:lnTo>
                      <a:pt x="16" y="83"/>
                    </a:lnTo>
                    <a:lnTo>
                      <a:pt x="5" y="104"/>
                    </a:lnTo>
                    <a:lnTo>
                      <a:pt x="0" y="124"/>
                    </a:lnTo>
                    <a:lnTo>
                      <a:pt x="0" y="149"/>
                    </a:lnTo>
                    <a:lnTo>
                      <a:pt x="0" y="174"/>
                    </a:lnTo>
                    <a:lnTo>
                      <a:pt x="5" y="199"/>
                    </a:lnTo>
                    <a:lnTo>
                      <a:pt x="16" y="219"/>
                    </a:lnTo>
                    <a:lnTo>
                      <a:pt x="29" y="241"/>
                    </a:lnTo>
                    <a:lnTo>
                      <a:pt x="41" y="257"/>
                    </a:lnTo>
                    <a:lnTo>
                      <a:pt x="63" y="273"/>
                    </a:lnTo>
                    <a:lnTo>
                      <a:pt x="79" y="286"/>
                    </a:lnTo>
                    <a:lnTo>
                      <a:pt x="104" y="295"/>
                    </a:lnTo>
                    <a:lnTo>
                      <a:pt x="124" y="302"/>
                    </a:lnTo>
                    <a:lnTo>
                      <a:pt x="149"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5" name="Freeform 93">
                <a:extLst>
                  <a:ext uri="{FF2B5EF4-FFF2-40B4-BE49-F238E27FC236}">
                    <a16:creationId xmlns:a16="http://schemas.microsoft.com/office/drawing/2014/main" id="{A9D69075-128A-4EB5-B4B8-51384CEF4319}"/>
                  </a:ext>
                </a:extLst>
              </p:cNvPr>
              <p:cNvSpPr>
                <a:spLocks/>
              </p:cNvSpPr>
              <p:nvPr/>
            </p:nvSpPr>
            <p:spPr bwMode="auto">
              <a:xfrm>
                <a:off x="2375" y="1026"/>
                <a:ext cx="55" cy="54"/>
              </a:xfrm>
              <a:custGeom>
                <a:avLst/>
                <a:gdLst>
                  <a:gd name="T0" fmla="*/ 6 w 274"/>
                  <a:gd name="T1" fmla="*/ 11 h 270"/>
                  <a:gd name="T2" fmla="*/ 6 w 274"/>
                  <a:gd name="T3" fmla="*/ 11 h 270"/>
                  <a:gd name="T4" fmla="*/ 7 w 274"/>
                  <a:gd name="T5" fmla="*/ 11 h 270"/>
                  <a:gd name="T6" fmla="*/ 8 w 274"/>
                  <a:gd name="T7" fmla="*/ 10 h 270"/>
                  <a:gd name="T8" fmla="*/ 9 w 274"/>
                  <a:gd name="T9" fmla="*/ 10 h 270"/>
                  <a:gd name="T10" fmla="*/ 9 w 274"/>
                  <a:gd name="T11" fmla="*/ 9 h 270"/>
                  <a:gd name="T12" fmla="*/ 10 w 274"/>
                  <a:gd name="T13" fmla="*/ 9 h 270"/>
                  <a:gd name="T14" fmla="*/ 10 w 274"/>
                  <a:gd name="T15" fmla="*/ 8 h 270"/>
                  <a:gd name="T16" fmla="*/ 11 w 274"/>
                  <a:gd name="T17" fmla="*/ 7 h 270"/>
                  <a:gd name="T18" fmla="*/ 11 w 274"/>
                  <a:gd name="T19" fmla="*/ 6 h 270"/>
                  <a:gd name="T20" fmla="*/ 11 w 274"/>
                  <a:gd name="T21" fmla="*/ 5 h 270"/>
                  <a:gd name="T22" fmla="*/ 11 w 274"/>
                  <a:gd name="T23" fmla="*/ 4 h 270"/>
                  <a:gd name="T24" fmla="*/ 11 w 274"/>
                  <a:gd name="T25" fmla="*/ 4 h 270"/>
                  <a:gd name="T26" fmla="*/ 10 w 274"/>
                  <a:gd name="T27" fmla="*/ 3 h 270"/>
                  <a:gd name="T28" fmla="*/ 10 w 274"/>
                  <a:gd name="T29" fmla="*/ 2 h 270"/>
                  <a:gd name="T30" fmla="*/ 9 w 274"/>
                  <a:gd name="T31" fmla="*/ 2 h 270"/>
                  <a:gd name="T32" fmla="*/ 9 w 274"/>
                  <a:gd name="T33" fmla="*/ 1 h 270"/>
                  <a:gd name="T34" fmla="*/ 8 w 274"/>
                  <a:gd name="T35" fmla="*/ 1 h 270"/>
                  <a:gd name="T36" fmla="*/ 7 w 274"/>
                  <a:gd name="T37" fmla="*/ 0 h 270"/>
                  <a:gd name="T38" fmla="*/ 6 w 274"/>
                  <a:gd name="T39" fmla="*/ 0 h 270"/>
                  <a:gd name="T40" fmla="*/ 6 w 274"/>
                  <a:gd name="T41" fmla="*/ 0 h 270"/>
                  <a:gd name="T42" fmla="*/ 5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5 h 270"/>
                  <a:gd name="T64" fmla="*/ 0 w 274"/>
                  <a:gd name="T65" fmla="*/ 6 h 270"/>
                  <a:gd name="T66" fmla="*/ 0 w 274"/>
                  <a:gd name="T67" fmla="*/ 6 h 270"/>
                  <a:gd name="T68" fmla="*/ 0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1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7" y="270"/>
                    </a:lnTo>
                    <a:lnTo>
                      <a:pt x="178" y="267"/>
                    </a:lnTo>
                    <a:lnTo>
                      <a:pt x="198" y="258"/>
                    </a:lnTo>
                    <a:lnTo>
                      <a:pt x="216" y="245"/>
                    </a:lnTo>
                    <a:lnTo>
                      <a:pt x="232" y="233"/>
                    </a:lnTo>
                    <a:lnTo>
                      <a:pt x="245" y="216"/>
                    </a:lnTo>
                    <a:lnTo>
                      <a:pt x="257" y="200"/>
                    </a:lnTo>
                    <a:lnTo>
                      <a:pt x="265" y="179"/>
                    </a:lnTo>
                    <a:lnTo>
                      <a:pt x="270" y="159"/>
                    </a:lnTo>
                    <a:lnTo>
                      <a:pt x="274" y="137"/>
                    </a:lnTo>
                    <a:lnTo>
                      <a:pt x="270" y="112"/>
                    </a:lnTo>
                    <a:lnTo>
                      <a:pt x="265" y="92"/>
                    </a:lnTo>
                    <a:lnTo>
                      <a:pt x="257" y="76"/>
                    </a:lnTo>
                    <a:lnTo>
                      <a:pt x="245" y="54"/>
                    </a:lnTo>
                    <a:lnTo>
                      <a:pt x="232" y="38"/>
                    </a:lnTo>
                    <a:lnTo>
                      <a:pt x="216" y="26"/>
                    </a:lnTo>
                    <a:lnTo>
                      <a:pt x="198" y="17"/>
                    </a:lnTo>
                    <a:lnTo>
                      <a:pt x="178" y="9"/>
                    </a:lnTo>
                    <a:lnTo>
                      <a:pt x="157" y="0"/>
                    </a:lnTo>
                    <a:lnTo>
                      <a:pt x="137" y="0"/>
                    </a:lnTo>
                    <a:lnTo>
                      <a:pt x="115" y="0"/>
                    </a:lnTo>
                    <a:lnTo>
                      <a:pt x="95" y="9"/>
                    </a:lnTo>
                    <a:lnTo>
                      <a:pt x="74" y="17"/>
                    </a:lnTo>
                    <a:lnTo>
                      <a:pt x="58" y="26"/>
                    </a:lnTo>
                    <a:lnTo>
                      <a:pt x="41" y="38"/>
                    </a:lnTo>
                    <a:lnTo>
                      <a:pt x="29" y="54"/>
                    </a:lnTo>
                    <a:lnTo>
                      <a:pt x="16" y="71"/>
                    </a:lnTo>
                    <a:lnTo>
                      <a:pt x="7" y="92"/>
                    </a:lnTo>
                    <a:lnTo>
                      <a:pt x="4" y="112"/>
                    </a:lnTo>
                    <a:lnTo>
                      <a:pt x="0" y="134"/>
                    </a:lnTo>
                    <a:lnTo>
                      <a:pt x="0" y="137"/>
                    </a:lnTo>
                    <a:lnTo>
                      <a:pt x="0" y="142"/>
                    </a:lnTo>
                    <a:lnTo>
                      <a:pt x="4" y="162"/>
                    </a:lnTo>
                    <a:lnTo>
                      <a:pt x="7" y="184"/>
                    </a:lnTo>
                    <a:lnTo>
                      <a:pt x="20" y="204"/>
                    </a:lnTo>
                    <a:lnTo>
                      <a:pt x="29" y="220"/>
                    </a:lnTo>
                    <a:lnTo>
                      <a:pt x="41" y="233"/>
                    </a:lnTo>
                    <a:lnTo>
                      <a:pt x="58" y="245"/>
                    </a:lnTo>
                    <a:lnTo>
                      <a:pt x="74" y="258"/>
                    </a:lnTo>
                    <a:lnTo>
                      <a:pt x="95" y="267"/>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6" name="Freeform 94">
                <a:extLst>
                  <a:ext uri="{FF2B5EF4-FFF2-40B4-BE49-F238E27FC236}">
                    <a16:creationId xmlns:a16="http://schemas.microsoft.com/office/drawing/2014/main" id="{E02D6162-D89F-4238-8BF3-5C4FC28D789C}"/>
                  </a:ext>
                </a:extLst>
              </p:cNvPr>
              <p:cNvSpPr>
                <a:spLocks/>
              </p:cNvSpPr>
              <p:nvPr/>
            </p:nvSpPr>
            <p:spPr bwMode="auto">
              <a:xfrm>
                <a:off x="2378" y="1027"/>
                <a:ext cx="47" cy="47"/>
              </a:xfrm>
              <a:custGeom>
                <a:avLst/>
                <a:gdLst>
                  <a:gd name="T0" fmla="*/ 5 w 236"/>
                  <a:gd name="T1" fmla="*/ 9 h 237"/>
                  <a:gd name="T2" fmla="*/ 5 w 236"/>
                  <a:gd name="T3" fmla="*/ 9 h 237"/>
                  <a:gd name="T4" fmla="*/ 6 w 236"/>
                  <a:gd name="T5" fmla="*/ 9 h 237"/>
                  <a:gd name="T6" fmla="*/ 7 w 236"/>
                  <a:gd name="T7" fmla="*/ 9 h 237"/>
                  <a:gd name="T8" fmla="*/ 8 w 236"/>
                  <a:gd name="T9" fmla="*/ 9 h 237"/>
                  <a:gd name="T10" fmla="*/ 8 w 236"/>
                  <a:gd name="T11" fmla="*/ 8 h 237"/>
                  <a:gd name="T12" fmla="*/ 9 w 236"/>
                  <a:gd name="T13" fmla="*/ 8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3 h 237"/>
                  <a:gd name="T28" fmla="*/ 9 w 236"/>
                  <a:gd name="T29" fmla="*/ 2 h 237"/>
                  <a:gd name="T30" fmla="*/ 8 w 236"/>
                  <a:gd name="T31" fmla="*/ 1 h 237"/>
                  <a:gd name="T32" fmla="*/ 8 w 236"/>
                  <a:gd name="T33" fmla="*/ 1 h 237"/>
                  <a:gd name="T34" fmla="*/ 7 w 236"/>
                  <a:gd name="T35" fmla="*/ 0 h 237"/>
                  <a:gd name="T36" fmla="*/ 6 w 236"/>
                  <a:gd name="T37" fmla="*/ 0 h 237"/>
                  <a:gd name="T38" fmla="*/ 5 w 236"/>
                  <a:gd name="T39" fmla="*/ 0 h 237"/>
                  <a:gd name="T40" fmla="*/ 5 w 236"/>
                  <a:gd name="T41" fmla="*/ 0 h 237"/>
                  <a:gd name="T42" fmla="*/ 4 w 236"/>
                  <a:gd name="T43" fmla="*/ 0 h 237"/>
                  <a:gd name="T44" fmla="*/ 3 w 236"/>
                  <a:gd name="T45" fmla="*/ 0 h 237"/>
                  <a:gd name="T46" fmla="*/ 3 w 236"/>
                  <a:gd name="T47" fmla="*/ 0 h 237"/>
                  <a:gd name="T48" fmla="*/ 2 w 236"/>
                  <a:gd name="T49" fmla="*/ 1 h 237"/>
                  <a:gd name="T50" fmla="*/ 1 w 236"/>
                  <a:gd name="T51" fmla="*/ 1 h 237"/>
                  <a:gd name="T52" fmla="*/ 1 w 236"/>
                  <a:gd name="T53" fmla="*/ 2 h 237"/>
                  <a:gd name="T54" fmla="*/ 1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1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3"/>
                    </a:lnTo>
                    <a:lnTo>
                      <a:pt x="175" y="224"/>
                    </a:lnTo>
                    <a:lnTo>
                      <a:pt x="191" y="215"/>
                    </a:lnTo>
                    <a:lnTo>
                      <a:pt x="204" y="203"/>
                    </a:lnTo>
                    <a:lnTo>
                      <a:pt x="216" y="191"/>
                    </a:lnTo>
                    <a:lnTo>
                      <a:pt x="224" y="174"/>
                    </a:lnTo>
                    <a:lnTo>
                      <a:pt x="233" y="157"/>
                    </a:lnTo>
                    <a:lnTo>
                      <a:pt x="236" y="137"/>
                    </a:lnTo>
                    <a:lnTo>
                      <a:pt x="236" y="120"/>
                    </a:lnTo>
                    <a:lnTo>
                      <a:pt x="236" y="100"/>
                    </a:lnTo>
                    <a:lnTo>
                      <a:pt x="233" y="83"/>
                    </a:lnTo>
                    <a:lnTo>
                      <a:pt x="224" y="66"/>
                    </a:lnTo>
                    <a:lnTo>
                      <a:pt x="216" y="49"/>
                    </a:lnTo>
                    <a:lnTo>
                      <a:pt x="204" y="37"/>
                    </a:lnTo>
                    <a:lnTo>
                      <a:pt x="191" y="24"/>
                    </a:lnTo>
                    <a:lnTo>
                      <a:pt x="175" y="12"/>
                    </a:lnTo>
                    <a:lnTo>
                      <a:pt x="157" y="8"/>
                    </a:lnTo>
                    <a:lnTo>
                      <a:pt x="137" y="4"/>
                    </a:lnTo>
                    <a:lnTo>
                      <a:pt x="121" y="0"/>
                    </a:lnTo>
                    <a:lnTo>
                      <a:pt x="100" y="4"/>
                    </a:lnTo>
                    <a:lnTo>
                      <a:pt x="83" y="8"/>
                    </a:lnTo>
                    <a:lnTo>
                      <a:pt x="67" y="12"/>
                    </a:lnTo>
                    <a:lnTo>
                      <a:pt x="49" y="24"/>
                    </a:lnTo>
                    <a:lnTo>
                      <a:pt x="37" y="33"/>
                    </a:lnTo>
                    <a:lnTo>
                      <a:pt x="25" y="49"/>
                    </a:lnTo>
                    <a:lnTo>
                      <a:pt x="13" y="62"/>
                    </a:lnTo>
                    <a:lnTo>
                      <a:pt x="8" y="78"/>
                    </a:lnTo>
                    <a:lnTo>
                      <a:pt x="0" y="100"/>
                    </a:lnTo>
                    <a:lnTo>
                      <a:pt x="0" y="116"/>
                    </a:lnTo>
                    <a:lnTo>
                      <a:pt x="0" y="120"/>
                    </a:lnTo>
                    <a:lnTo>
                      <a:pt x="0" y="125"/>
                    </a:lnTo>
                    <a:lnTo>
                      <a:pt x="4" y="145"/>
                    </a:lnTo>
                    <a:lnTo>
                      <a:pt x="8" y="161"/>
                    </a:lnTo>
                    <a:lnTo>
                      <a:pt x="17" y="179"/>
                    </a:lnTo>
                    <a:lnTo>
                      <a:pt x="25" y="191"/>
                    </a:lnTo>
                    <a:lnTo>
                      <a:pt x="37" y="208"/>
                    </a:lnTo>
                    <a:lnTo>
                      <a:pt x="49" y="215"/>
                    </a:lnTo>
                    <a:lnTo>
                      <a:pt x="67" y="224"/>
                    </a:lnTo>
                    <a:lnTo>
                      <a:pt x="83" y="233"/>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7" name="Freeform 95">
                <a:extLst>
                  <a:ext uri="{FF2B5EF4-FFF2-40B4-BE49-F238E27FC236}">
                    <a16:creationId xmlns:a16="http://schemas.microsoft.com/office/drawing/2014/main" id="{43AADDEF-C72F-4EA3-B4BF-E96445CE060C}"/>
                  </a:ext>
                </a:extLst>
              </p:cNvPr>
              <p:cNvSpPr>
                <a:spLocks/>
              </p:cNvSpPr>
              <p:nvPr/>
            </p:nvSpPr>
            <p:spPr bwMode="auto">
              <a:xfrm>
                <a:off x="2380" y="1027"/>
                <a:ext cx="41" cy="42"/>
              </a:xfrm>
              <a:custGeom>
                <a:avLst/>
                <a:gdLst>
                  <a:gd name="T0" fmla="*/ 4 w 203"/>
                  <a:gd name="T1" fmla="*/ 9 h 207"/>
                  <a:gd name="T2" fmla="*/ 5 w 203"/>
                  <a:gd name="T3" fmla="*/ 8 h 207"/>
                  <a:gd name="T4" fmla="*/ 5 w 203"/>
                  <a:gd name="T5" fmla="*/ 8 h 207"/>
                  <a:gd name="T6" fmla="*/ 6 w 203"/>
                  <a:gd name="T7" fmla="*/ 8 h 207"/>
                  <a:gd name="T8" fmla="*/ 7 w 203"/>
                  <a:gd name="T9" fmla="*/ 8 h 207"/>
                  <a:gd name="T10" fmla="*/ 7 w 203"/>
                  <a:gd name="T11" fmla="*/ 7 h 207"/>
                  <a:gd name="T12" fmla="*/ 7 w 203"/>
                  <a:gd name="T13" fmla="*/ 7 h 207"/>
                  <a:gd name="T14" fmla="*/ 8 w 203"/>
                  <a:gd name="T15" fmla="*/ 6 h 207"/>
                  <a:gd name="T16" fmla="*/ 8 w 203"/>
                  <a:gd name="T17" fmla="*/ 6 h 207"/>
                  <a:gd name="T18" fmla="*/ 8 w 203"/>
                  <a:gd name="T19" fmla="*/ 5 h 207"/>
                  <a:gd name="T20" fmla="*/ 8 w 203"/>
                  <a:gd name="T21" fmla="*/ 4 h 207"/>
                  <a:gd name="T22" fmla="*/ 8 w 203"/>
                  <a:gd name="T23" fmla="*/ 4 h 207"/>
                  <a:gd name="T24" fmla="*/ 8 w 203"/>
                  <a:gd name="T25" fmla="*/ 3 h 207"/>
                  <a:gd name="T26" fmla="*/ 8 w 203"/>
                  <a:gd name="T27" fmla="*/ 2 h 207"/>
                  <a:gd name="T28" fmla="*/ 7 w 203"/>
                  <a:gd name="T29" fmla="*/ 2 h 207"/>
                  <a:gd name="T30" fmla="*/ 7 w 203"/>
                  <a:gd name="T31" fmla="*/ 1 h 207"/>
                  <a:gd name="T32" fmla="*/ 7 w 203"/>
                  <a:gd name="T33" fmla="*/ 1 h 207"/>
                  <a:gd name="T34" fmla="*/ 6 w 203"/>
                  <a:gd name="T35" fmla="*/ 1 h 207"/>
                  <a:gd name="T36" fmla="*/ 5 w 203"/>
                  <a:gd name="T37" fmla="*/ 0 h 207"/>
                  <a:gd name="T38" fmla="*/ 5 w 203"/>
                  <a:gd name="T39" fmla="*/ 0 h 207"/>
                  <a:gd name="T40" fmla="*/ 4 w 203"/>
                  <a:gd name="T41" fmla="*/ 0 h 207"/>
                  <a:gd name="T42" fmla="*/ 3 w 203"/>
                  <a:gd name="T43" fmla="*/ 0 h 207"/>
                  <a:gd name="T44" fmla="*/ 3 w 203"/>
                  <a:gd name="T45" fmla="*/ 0 h 207"/>
                  <a:gd name="T46" fmla="*/ 2 w 203"/>
                  <a:gd name="T47" fmla="*/ 1 h 207"/>
                  <a:gd name="T48" fmla="*/ 2 w 203"/>
                  <a:gd name="T49" fmla="*/ 1 h 207"/>
                  <a:gd name="T50" fmla="*/ 1 w 203"/>
                  <a:gd name="T51" fmla="*/ 1 h 207"/>
                  <a:gd name="T52" fmla="*/ 1 w 203"/>
                  <a:gd name="T53" fmla="*/ 2 h 207"/>
                  <a:gd name="T54" fmla="*/ 0 w 203"/>
                  <a:gd name="T55" fmla="*/ 2 h 207"/>
                  <a:gd name="T56" fmla="*/ 0 w 203"/>
                  <a:gd name="T57" fmla="*/ 3 h 207"/>
                  <a:gd name="T58" fmla="*/ 0 w 203"/>
                  <a:gd name="T59" fmla="*/ 4 h 207"/>
                  <a:gd name="T60" fmla="*/ 0 w 203"/>
                  <a:gd name="T61" fmla="*/ 4 h 207"/>
                  <a:gd name="T62" fmla="*/ 0 w 203"/>
                  <a:gd name="T63" fmla="*/ 4 h 207"/>
                  <a:gd name="T64" fmla="*/ 0 w 203"/>
                  <a:gd name="T65" fmla="*/ 4 h 207"/>
                  <a:gd name="T66" fmla="*/ 0 w 203"/>
                  <a:gd name="T67" fmla="*/ 5 h 207"/>
                  <a:gd name="T68" fmla="*/ 0 w 203"/>
                  <a:gd name="T69" fmla="*/ 6 h 207"/>
                  <a:gd name="T70" fmla="*/ 0 w 203"/>
                  <a:gd name="T71" fmla="*/ 6 h 207"/>
                  <a:gd name="T72" fmla="*/ 1 w 203"/>
                  <a:gd name="T73" fmla="*/ 7 h 207"/>
                  <a:gd name="T74" fmla="*/ 1 w 203"/>
                  <a:gd name="T75" fmla="*/ 7 h 207"/>
                  <a:gd name="T76" fmla="*/ 2 w 203"/>
                  <a:gd name="T77" fmla="*/ 8 h 207"/>
                  <a:gd name="T78" fmla="*/ 2 w 203"/>
                  <a:gd name="T79" fmla="*/ 8 h 207"/>
                  <a:gd name="T80" fmla="*/ 3 w 203"/>
                  <a:gd name="T81" fmla="*/ 8 h 207"/>
                  <a:gd name="T82" fmla="*/ 4 w 203"/>
                  <a:gd name="T83" fmla="*/ 8 h 207"/>
                  <a:gd name="T84" fmla="*/ 4 w 203"/>
                  <a:gd name="T85" fmla="*/ 9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99" y="207"/>
                    </a:moveTo>
                    <a:lnTo>
                      <a:pt x="115" y="204"/>
                    </a:lnTo>
                    <a:lnTo>
                      <a:pt x="132" y="199"/>
                    </a:lnTo>
                    <a:lnTo>
                      <a:pt x="149" y="195"/>
                    </a:lnTo>
                    <a:lnTo>
                      <a:pt x="162" y="187"/>
                    </a:lnTo>
                    <a:lnTo>
                      <a:pt x="173" y="175"/>
                    </a:lnTo>
                    <a:lnTo>
                      <a:pt x="182" y="166"/>
                    </a:lnTo>
                    <a:lnTo>
                      <a:pt x="191" y="150"/>
                    </a:lnTo>
                    <a:lnTo>
                      <a:pt x="198" y="137"/>
                    </a:lnTo>
                    <a:lnTo>
                      <a:pt x="203" y="121"/>
                    </a:lnTo>
                    <a:lnTo>
                      <a:pt x="203" y="103"/>
                    </a:lnTo>
                    <a:lnTo>
                      <a:pt x="203" y="87"/>
                    </a:lnTo>
                    <a:lnTo>
                      <a:pt x="198" y="71"/>
                    </a:lnTo>
                    <a:lnTo>
                      <a:pt x="191" y="58"/>
                    </a:lnTo>
                    <a:lnTo>
                      <a:pt x="182" y="42"/>
                    </a:lnTo>
                    <a:lnTo>
                      <a:pt x="173" y="33"/>
                    </a:lnTo>
                    <a:lnTo>
                      <a:pt x="162" y="20"/>
                    </a:lnTo>
                    <a:lnTo>
                      <a:pt x="149" y="13"/>
                    </a:lnTo>
                    <a:lnTo>
                      <a:pt x="132" y="8"/>
                    </a:lnTo>
                    <a:lnTo>
                      <a:pt x="115" y="4"/>
                    </a:lnTo>
                    <a:lnTo>
                      <a:pt x="99" y="0"/>
                    </a:lnTo>
                    <a:lnTo>
                      <a:pt x="83" y="4"/>
                    </a:lnTo>
                    <a:lnTo>
                      <a:pt x="70" y="8"/>
                    </a:lnTo>
                    <a:lnTo>
                      <a:pt x="54" y="13"/>
                    </a:lnTo>
                    <a:lnTo>
                      <a:pt x="41" y="20"/>
                    </a:lnTo>
                    <a:lnTo>
                      <a:pt x="29" y="29"/>
                    </a:lnTo>
                    <a:lnTo>
                      <a:pt x="20" y="42"/>
                    </a:lnTo>
                    <a:lnTo>
                      <a:pt x="12" y="54"/>
                    </a:lnTo>
                    <a:lnTo>
                      <a:pt x="4" y="71"/>
                    </a:lnTo>
                    <a:lnTo>
                      <a:pt x="0" y="87"/>
                    </a:lnTo>
                    <a:lnTo>
                      <a:pt x="0" y="99"/>
                    </a:lnTo>
                    <a:lnTo>
                      <a:pt x="0" y="103"/>
                    </a:lnTo>
                    <a:lnTo>
                      <a:pt x="0" y="108"/>
                    </a:lnTo>
                    <a:lnTo>
                      <a:pt x="0" y="125"/>
                    </a:lnTo>
                    <a:lnTo>
                      <a:pt x="4" y="137"/>
                    </a:lnTo>
                    <a:lnTo>
                      <a:pt x="12" y="153"/>
                    </a:lnTo>
                    <a:lnTo>
                      <a:pt x="20" y="166"/>
                    </a:lnTo>
                    <a:lnTo>
                      <a:pt x="29" y="179"/>
                    </a:lnTo>
                    <a:lnTo>
                      <a:pt x="41" y="187"/>
                    </a:lnTo>
                    <a:lnTo>
                      <a:pt x="54" y="195"/>
                    </a:lnTo>
                    <a:lnTo>
                      <a:pt x="70" y="204"/>
                    </a:lnTo>
                    <a:lnTo>
                      <a:pt x="87" y="204"/>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8" name="Freeform 96">
                <a:extLst>
                  <a:ext uri="{FF2B5EF4-FFF2-40B4-BE49-F238E27FC236}">
                    <a16:creationId xmlns:a16="http://schemas.microsoft.com/office/drawing/2014/main" id="{A3F4B8E6-B192-430C-97DE-A75A7B3F631E}"/>
                  </a:ext>
                </a:extLst>
              </p:cNvPr>
              <p:cNvSpPr>
                <a:spLocks/>
              </p:cNvSpPr>
              <p:nvPr/>
            </p:nvSpPr>
            <p:spPr bwMode="auto">
              <a:xfrm>
                <a:off x="2383" y="1029"/>
                <a:ext cx="34" cy="34"/>
              </a:xfrm>
              <a:custGeom>
                <a:avLst/>
                <a:gdLst>
                  <a:gd name="T0" fmla="*/ 3 w 170"/>
                  <a:gd name="T1" fmla="*/ 7 h 171"/>
                  <a:gd name="T2" fmla="*/ 4 w 170"/>
                  <a:gd name="T3" fmla="*/ 7 h 171"/>
                  <a:gd name="T4" fmla="*/ 4 w 170"/>
                  <a:gd name="T5" fmla="*/ 7 h 171"/>
                  <a:gd name="T6" fmla="*/ 5 w 170"/>
                  <a:gd name="T7" fmla="*/ 6 h 171"/>
                  <a:gd name="T8" fmla="*/ 5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5 w 170"/>
                  <a:gd name="T33" fmla="*/ 1 h 171"/>
                  <a:gd name="T34" fmla="*/ 5 w 170"/>
                  <a:gd name="T35" fmla="*/ 0 h 171"/>
                  <a:gd name="T36" fmla="*/ 4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0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4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3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3" y="171"/>
                    </a:moveTo>
                    <a:lnTo>
                      <a:pt x="100" y="171"/>
                    </a:lnTo>
                    <a:lnTo>
                      <a:pt x="112" y="167"/>
                    </a:lnTo>
                    <a:lnTo>
                      <a:pt x="125" y="162"/>
                    </a:lnTo>
                    <a:lnTo>
                      <a:pt x="132" y="154"/>
                    </a:lnTo>
                    <a:lnTo>
                      <a:pt x="145" y="145"/>
                    </a:lnTo>
                    <a:lnTo>
                      <a:pt x="154" y="133"/>
                    </a:lnTo>
                    <a:lnTo>
                      <a:pt x="161" y="125"/>
                    </a:lnTo>
                    <a:lnTo>
                      <a:pt x="166" y="113"/>
                    </a:lnTo>
                    <a:lnTo>
                      <a:pt x="170" y="100"/>
                    </a:lnTo>
                    <a:lnTo>
                      <a:pt x="170" y="84"/>
                    </a:lnTo>
                    <a:lnTo>
                      <a:pt x="170" y="71"/>
                    </a:lnTo>
                    <a:lnTo>
                      <a:pt x="166" y="59"/>
                    </a:lnTo>
                    <a:lnTo>
                      <a:pt x="161" y="46"/>
                    </a:lnTo>
                    <a:lnTo>
                      <a:pt x="154" y="34"/>
                    </a:lnTo>
                    <a:lnTo>
                      <a:pt x="145" y="25"/>
                    </a:lnTo>
                    <a:lnTo>
                      <a:pt x="132" y="17"/>
                    </a:lnTo>
                    <a:lnTo>
                      <a:pt x="125" y="9"/>
                    </a:lnTo>
                    <a:lnTo>
                      <a:pt x="112" y="5"/>
                    </a:lnTo>
                    <a:lnTo>
                      <a:pt x="100" y="0"/>
                    </a:lnTo>
                    <a:lnTo>
                      <a:pt x="83" y="0"/>
                    </a:lnTo>
                    <a:lnTo>
                      <a:pt x="71" y="0"/>
                    </a:lnTo>
                    <a:lnTo>
                      <a:pt x="58" y="5"/>
                    </a:lnTo>
                    <a:lnTo>
                      <a:pt x="46" y="9"/>
                    </a:lnTo>
                    <a:lnTo>
                      <a:pt x="33" y="12"/>
                    </a:lnTo>
                    <a:lnTo>
                      <a:pt x="24" y="21"/>
                    </a:lnTo>
                    <a:lnTo>
                      <a:pt x="17" y="34"/>
                    </a:lnTo>
                    <a:lnTo>
                      <a:pt x="8" y="41"/>
                    </a:lnTo>
                    <a:lnTo>
                      <a:pt x="4" y="54"/>
                    </a:lnTo>
                    <a:lnTo>
                      <a:pt x="0" y="66"/>
                    </a:lnTo>
                    <a:lnTo>
                      <a:pt x="0" y="84"/>
                    </a:lnTo>
                    <a:lnTo>
                      <a:pt x="0" y="88"/>
                    </a:lnTo>
                    <a:lnTo>
                      <a:pt x="0" y="100"/>
                    </a:lnTo>
                    <a:lnTo>
                      <a:pt x="4" y="113"/>
                    </a:lnTo>
                    <a:lnTo>
                      <a:pt x="8" y="125"/>
                    </a:lnTo>
                    <a:lnTo>
                      <a:pt x="17" y="138"/>
                    </a:lnTo>
                    <a:lnTo>
                      <a:pt x="24" y="145"/>
                    </a:lnTo>
                    <a:lnTo>
                      <a:pt x="33" y="154"/>
                    </a:lnTo>
                    <a:lnTo>
                      <a:pt x="46" y="162"/>
                    </a:lnTo>
                    <a:lnTo>
                      <a:pt x="58" y="167"/>
                    </a:lnTo>
                    <a:lnTo>
                      <a:pt x="71" y="171"/>
                    </a:lnTo>
                    <a:lnTo>
                      <a:pt x="83"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69" name="Freeform 97">
                <a:extLst>
                  <a:ext uri="{FF2B5EF4-FFF2-40B4-BE49-F238E27FC236}">
                    <a16:creationId xmlns:a16="http://schemas.microsoft.com/office/drawing/2014/main" id="{34440931-60DE-4E71-8406-0D5B5E4D047B}"/>
                  </a:ext>
                </a:extLst>
              </p:cNvPr>
              <p:cNvSpPr>
                <a:spLocks/>
              </p:cNvSpPr>
              <p:nvPr/>
            </p:nvSpPr>
            <p:spPr bwMode="auto">
              <a:xfrm>
                <a:off x="2384" y="1030"/>
                <a:ext cx="29" cy="27"/>
              </a:xfrm>
              <a:custGeom>
                <a:avLst/>
                <a:gdLst>
                  <a:gd name="T0" fmla="*/ 3 w 142"/>
                  <a:gd name="T1" fmla="*/ 5 h 137"/>
                  <a:gd name="T2" fmla="*/ 3 w 142"/>
                  <a:gd name="T3" fmla="*/ 5 h 137"/>
                  <a:gd name="T4" fmla="*/ 4 w 142"/>
                  <a:gd name="T5" fmla="*/ 5 h 137"/>
                  <a:gd name="T6" fmla="*/ 4 w 142"/>
                  <a:gd name="T7" fmla="*/ 5 h 137"/>
                  <a:gd name="T8" fmla="*/ 5 w 142"/>
                  <a:gd name="T9" fmla="*/ 5 h 137"/>
                  <a:gd name="T10" fmla="*/ 5 w 142"/>
                  <a:gd name="T11" fmla="*/ 5 h 137"/>
                  <a:gd name="T12" fmla="*/ 5 w 142"/>
                  <a:gd name="T13" fmla="*/ 4 h 137"/>
                  <a:gd name="T14" fmla="*/ 6 w 142"/>
                  <a:gd name="T15" fmla="*/ 4 h 137"/>
                  <a:gd name="T16" fmla="*/ 6 w 142"/>
                  <a:gd name="T17" fmla="*/ 4 h 137"/>
                  <a:gd name="T18" fmla="*/ 6 w 142"/>
                  <a:gd name="T19" fmla="*/ 3 h 137"/>
                  <a:gd name="T20" fmla="*/ 6 w 142"/>
                  <a:gd name="T21" fmla="*/ 3 h 137"/>
                  <a:gd name="T22" fmla="*/ 6 w 142"/>
                  <a:gd name="T23" fmla="*/ 2 h 137"/>
                  <a:gd name="T24" fmla="*/ 6 w 142"/>
                  <a:gd name="T25" fmla="*/ 2 h 137"/>
                  <a:gd name="T26" fmla="*/ 6 w 142"/>
                  <a:gd name="T27" fmla="*/ 1 h 137"/>
                  <a:gd name="T28" fmla="*/ 5 w 142"/>
                  <a:gd name="T29" fmla="*/ 1 h 137"/>
                  <a:gd name="T30" fmla="*/ 5 w 142"/>
                  <a:gd name="T31" fmla="*/ 1 h 137"/>
                  <a:gd name="T32" fmla="*/ 5 w 142"/>
                  <a:gd name="T33" fmla="*/ 0 h 137"/>
                  <a:gd name="T34" fmla="*/ 4 w 142"/>
                  <a:gd name="T35" fmla="*/ 0 h 137"/>
                  <a:gd name="T36" fmla="*/ 4 w 142"/>
                  <a:gd name="T37" fmla="*/ 0 h 137"/>
                  <a:gd name="T38" fmla="*/ 3 w 142"/>
                  <a:gd name="T39" fmla="*/ 0 h 137"/>
                  <a:gd name="T40" fmla="*/ 3 w 142"/>
                  <a:gd name="T41" fmla="*/ 0 h 137"/>
                  <a:gd name="T42" fmla="*/ 2 w 142"/>
                  <a:gd name="T43" fmla="*/ 0 h 137"/>
                  <a:gd name="T44" fmla="*/ 2 w 142"/>
                  <a:gd name="T45" fmla="*/ 0 h 137"/>
                  <a:gd name="T46" fmla="*/ 2 w 142"/>
                  <a:gd name="T47" fmla="*/ 0 h 137"/>
                  <a:gd name="T48" fmla="*/ 1 w 142"/>
                  <a:gd name="T49" fmla="*/ 0 h 137"/>
                  <a:gd name="T50" fmla="*/ 1 w 142"/>
                  <a:gd name="T51" fmla="*/ 1 h 137"/>
                  <a:gd name="T52" fmla="*/ 1 w 142"/>
                  <a:gd name="T53" fmla="*/ 1 h 137"/>
                  <a:gd name="T54" fmla="*/ 0 w 142"/>
                  <a:gd name="T55" fmla="*/ 1 h 137"/>
                  <a:gd name="T56" fmla="*/ 0 w 142"/>
                  <a:gd name="T57" fmla="*/ 2 h 137"/>
                  <a:gd name="T58" fmla="*/ 0 w 142"/>
                  <a:gd name="T59" fmla="*/ 2 h 137"/>
                  <a:gd name="T60" fmla="*/ 0 w 142"/>
                  <a:gd name="T61" fmla="*/ 3 h 137"/>
                  <a:gd name="T62" fmla="*/ 0 w 142"/>
                  <a:gd name="T63" fmla="*/ 3 h 137"/>
                  <a:gd name="T64" fmla="*/ 0 w 142"/>
                  <a:gd name="T65" fmla="*/ 4 h 137"/>
                  <a:gd name="T66" fmla="*/ 0 w 142"/>
                  <a:gd name="T67" fmla="*/ 4 h 137"/>
                  <a:gd name="T68" fmla="*/ 1 w 142"/>
                  <a:gd name="T69" fmla="*/ 4 h 137"/>
                  <a:gd name="T70" fmla="*/ 1 w 142"/>
                  <a:gd name="T71" fmla="*/ 5 h 137"/>
                  <a:gd name="T72" fmla="*/ 1 w 142"/>
                  <a:gd name="T73" fmla="*/ 5 h 137"/>
                  <a:gd name="T74" fmla="*/ 2 w 142"/>
                  <a:gd name="T75" fmla="*/ 5 h 137"/>
                  <a:gd name="T76" fmla="*/ 2 w 142"/>
                  <a:gd name="T77" fmla="*/ 5 h 137"/>
                  <a:gd name="T78" fmla="*/ 2 w 142"/>
                  <a:gd name="T79" fmla="*/ 5 h 137"/>
                  <a:gd name="T80" fmla="*/ 3 w 142"/>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37"/>
                  <a:gd name="T125" fmla="*/ 142 w 142"/>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37">
                    <a:moveTo>
                      <a:pt x="70" y="137"/>
                    </a:moveTo>
                    <a:lnTo>
                      <a:pt x="83" y="137"/>
                    </a:lnTo>
                    <a:lnTo>
                      <a:pt x="92" y="133"/>
                    </a:lnTo>
                    <a:lnTo>
                      <a:pt x="104" y="128"/>
                    </a:lnTo>
                    <a:lnTo>
                      <a:pt x="112" y="124"/>
                    </a:lnTo>
                    <a:lnTo>
                      <a:pt x="121" y="115"/>
                    </a:lnTo>
                    <a:lnTo>
                      <a:pt x="124" y="108"/>
                    </a:lnTo>
                    <a:lnTo>
                      <a:pt x="133" y="99"/>
                    </a:lnTo>
                    <a:lnTo>
                      <a:pt x="137" y="90"/>
                    </a:lnTo>
                    <a:lnTo>
                      <a:pt x="137" y="79"/>
                    </a:lnTo>
                    <a:lnTo>
                      <a:pt x="142" y="66"/>
                    </a:lnTo>
                    <a:lnTo>
                      <a:pt x="137" y="58"/>
                    </a:lnTo>
                    <a:lnTo>
                      <a:pt x="137" y="45"/>
                    </a:lnTo>
                    <a:lnTo>
                      <a:pt x="133" y="36"/>
                    </a:lnTo>
                    <a:lnTo>
                      <a:pt x="124" y="29"/>
                    </a:lnTo>
                    <a:lnTo>
                      <a:pt x="121" y="20"/>
                    </a:lnTo>
                    <a:lnTo>
                      <a:pt x="112" y="12"/>
                    </a:lnTo>
                    <a:lnTo>
                      <a:pt x="104" y="7"/>
                    </a:lnTo>
                    <a:lnTo>
                      <a:pt x="92" y="4"/>
                    </a:lnTo>
                    <a:lnTo>
                      <a:pt x="83" y="0"/>
                    </a:lnTo>
                    <a:lnTo>
                      <a:pt x="70" y="0"/>
                    </a:lnTo>
                    <a:lnTo>
                      <a:pt x="58" y="0"/>
                    </a:lnTo>
                    <a:lnTo>
                      <a:pt x="50" y="4"/>
                    </a:lnTo>
                    <a:lnTo>
                      <a:pt x="38" y="7"/>
                    </a:lnTo>
                    <a:lnTo>
                      <a:pt x="29" y="12"/>
                    </a:lnTo>
                    <a:lnTo>
                      <a:pt x="21" y="20"/>
                    </a:lnTo>
                    <a:lnTo>
                      <a:pt x="13" y="29"/>
                    </a:lnTo>
                    <a:lnTo>
                      <a:pt x="9" y="36"/>
                    </a:lnTo>
                    <a:lnTo>
                      <a:pt x="4" y="45"/>
                    </a:lnTo>
                    <a:lnTo>
                      <a:pt x="0" y="58"/>
                    </a:lnTo>
                    <a:lnTo>
                      <a:pt x="0" y="66"/>
                    </a:lnTo>
                    <a:lnTo>
                      <a:pt x="0" y="79"/>
                    </a:lnTo>
                    <a:lnTo>
                      <a:pt x="4" y="90"/>
                    </a:lnTo>
                    <a:lnTo>
                      <a:pt x="9" y="99"/>
                    </a:lnTo>
                    <a:lnTo>
                      <a:pt x="13" y="108"/>
                    </a:lnTo>
                    <a:lnTo>
                      <a:pt x="21" y="115"/>
                    </a:lnTo>
                    <a:lnTo>
                      <a:pt x="29" y="124"/>
                    </a:lnTo>
                    <a:lnTo>
                      <a:pt x="38" y="128"/>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0" name="Freeform 98">
                <a:extLst>
                  <a:ext uri="{FF2B5EF4-FFF2-40B4-BE49-F238E27FC236}">
                    <a16:creationId xmlns:a16="http://schemas.microsoft.com/office/drawing/2014/main" id="{9D73FA2A-FDCC-4662-85AE-59E62D2ACBA0}"/>
                  </a:ext>
                </a:extLst>
              </p:cNvPr>
              <p:cNvSpPr>
                <a:spLocks/>
              </p:cNvSpPr>
              <p:nvPr/>
            </p:nvSpPr>
            <p:spPr bwMode="auto">
              <a:xfrm>
                <a:off x="2473" y="999"/>
                <a:ext cx="116" cy="116"/>
              </a:xfrm>
              <a:custGeom>
                <a:avLst/>
                <a:gdLst>
                  <a:gd name="T0" fmla="*/ 12 w 576"/>
                  <a:gd name="T1" fmla="*/ 23 h 577"/>
                  <a:gd name="T2" fmla="*/ 13 w 576"/>
                  <a:gd name="T3" fmla="*/ 23 h 577"/>
                  <a:gd name="T4" fmla="*/ 15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4 h 577"/>
                  <a:gd name="T20" fmla="*/ 23 w 576"/>
                  <a:gd name="T21" fmla="*/ 12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2 w 576"/>
                  <a:gd name="T41" fmla="*/ 0 h 577"/>
                  <a:gd name="T42" fmla="*/ 10 w 576"/>
                  <a:gd name="T43" fmla="*/ 0 h 577"/>
                  <a:gd name="T44" fmla="*/ 8 w 576"/>
                  <a:gd name="T45" fmla="*/ 0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1" name="Freeform 99">
                <a:extLst>
                  <a:ext uri="{FF2B5EF4-FFF2-40B4-BE49-F238E27FC236}">
                    <a16:creationId xmlns:a16="http://schemas.microsoft.com/office/drawing/2014/main" id="{45ECFDC3-4765-4748-96F9-793853323ACD}"/>
                  </a:ext>
                </a:extLst>
              </p:cNvPr>
              <p:cNvSpPr>
                <a:spLocks/>
              </p:cNvSpPr>
              <p:nvPr/>
            </p:nvSpPr>
            <p:spPr bwMode="auto">
              <a:xfrm>
                <a:off x="2473" y="999"/>
                <a:ext cx="116" cy="116"/>
              </a:xfrm>
              <a:custGeom>
                <a:avLst/>
                <a:gdLst>
                  <a:gd name="T0" fmla="*/ 12 w 576"/>
                  <a:gd name="T1" fmla="*/ 23 h 577"/>
                  <a:gd name="T2" fmla="*/ 13 w 576"/>
                  <a:gd name="T3" fmla="*/ 23 h 577"/>
                  <a:gd name="T4" fmla="*/ 15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4 h 577"/>
                  <a:gd name="T20" fmla="*/ 23 w 576"/>
                  <a:gd name="T21" fmla="*/ 12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2 w 576"/>
                  <a:gd name="T41" fmla="*/ 0 h 577"/>
                  <a:gd name="T42" fmla="*/ 10 w 576"/>
                  <a:gd name="T43" fmla="*/ 0 h 577"/>
                  <a:gd name="T44" fmla="*/ 8 w 576"/>
                  <a:gd name="T45" fmla="*/ 0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72" name="Freeform 100">
                <a:extLst>
                  <a:ext uri="{FF2B5EF4-FFF2-40B4-BE49-F238E27FC236}">
                    <a16:creationId xmlns:a16="http://schemas.microsoft.com/office/drawing/2014/main" id="{9688E1E9-DFEE-4CC1-A3FB-3007AE975B11}"/>
                  </a:ext>
                </a:extLst>
              </p:cNvPr>
              <p:cNvSpPr>
                <a:spLocks/>
              </p:cNvSpPr>
              <p:nvPr/>
            </p:nvSpPr>
            <p:spPr bwMode="auto">
              <a:xfrm>
                <a:off x="2473" y="999"/>
                <a:ext cx="116" cy="116"/>
              </a:xfrm>
              <a:custGeom>
                <a:avLst/>
                <a:gdLst>
                  <a:gd name="T0" fmla="*/ 12 w 576"/>
                  <a:gd name="T1" fmla="*/ 23 h 577"/>
                  <a:gd name="T2" fmla="*/ 13 w 576"/>
                  <a:gd name="T3" fmla="*/ 23 h 577"/>
                  <a:gd name="T4" fmla="*/ 15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4 h 577"/>
                  <a:gd name="T20" fmla="*/ 23 w 576"/>
                  <a:gd name="T21" fmla="*/ 12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2 w 576"/>
                  <a:gd name="T41" fmla="*/ 0 h 577"/>
                  <a:gd name="T42" fmla="*/ 10 w 576"/>
                  <a:gd name="T43" fmla="*/ 0 h 577"/>
                  <a:gd name="T44" fmla="*/ 8 w 576"/>
                  <a:gd name="T45" fmla="*/ 0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1"/>
                    </a:lnTo>
                    <a:lnTo>
                      <a:pt x="419" y="543"/>
                    </a:lnTo>
                    <a:lnTo>
                      <a:pt x="456" y="518"/>
                    </a:lnTo>
                    <a:lnTo>
                      <a:pt x="489" y="489"/>
                    </a:lnTo>
                    <a:lnTo>
                      <a:pt x="518" y="456"/>
                    </a:lnTo>
                    <a:lnTo>
                      <a:pt x="543" y="419"/>
                    </a:lnTo>
                    <a:lnTo>
                      <a:pt x="560" y="377"/>
                    </a:lnTo>
                    <a:lnTo>
                      <a:pt x="572" y="336"/>
                    </a:lnTo>
                    <a:lnTo>
                      <a:pt x="576" y="287"/>
                    </a:lnTo>
                    <a:lnTo>
                      <a:pt x="572" y="240"/>
                    </a:lnTo>
                    <a:lnTo>
                      <a:pt x="560" y="195"/>
                    </a:lnTo>
                    <a:lnTo>
                      <a:pt x="543" y="154"/>
                    </a:lnTo>
                    <a:lnTo>
                      <a:pt x="518" y="116"/>
                    </a:lnTo>
                    <a:lnTo>
                      <a:pt x="489" y="83"/>
                    </a:lnTo>
                    <a:lnTo>
                      <a:pt x="456" y="53"/>
                    </a:lnTo>
                    <a:lnTo>
                      <a:pt x="419" y="33"/>
                    </a:lnTo>
                    <a:lnTo>
                      <a:pt x="377" y="12"/>
                    </a:lnTo>
                    <a:lnTo>
                      <a:pt x="331" y="4"/>
                    </a:lnTo>
                    <a:lnTo>
                      <a:pt x="286" y="0"/>
                    </a:lnTo>
                    <a:lnTo>
                      <a:pt x="241" y="4"/>
                    </a:lnTo>
                    <a:lnTo>
                      <a:pt x="194" y="12"/>
                    </a:lnTo>
                    <a:lnTo>
                      <a:pt x="153" y="33"/>
                    </a:lnTo>
                    <a:lnTo>
                      <a:pt x="115" y="53"/>
                    </a:lnTo>
                    <a:lnTo>
                      <a:pt x="82" y="83"/>
                    </a:lnTo>
                    <a:lnTo>
                      <a:pt x="54" y="116"/>
                    </a:lnTo>
                    <a:lnTo>
                      <a:pt x="28" y="154"/>
                    </a:lnTo>
                    <a:lnTo>
                      <a:pt x="12" y="195"/>
                    </a:lnTo>
                    <a:lnTo>
                      <a:pt x="3" y="240"/>
                    </a:lnTo>
                    <a:lnTo>
                      <a:pt x="0" y="287"/>
                    </a:lnTo>
                    <a:lnTo>
                      <a:pt x="3" y="336"/>
                    </a:lnTo>
                    <a:lnTo>
                      <a:pt x="12" y="377"/>
                    </a:lnTo>
                    <a:lnTo>
                      <a:pt x="28" y="419"/>
                    </a:lnTo>
                    <a:lnTo>
                      <a:pt x="54" y="456"/>
                    </a:lnTo>
                    <a:lnTo>
                      <a:pt x="82" y="489"/>
                    </a:lnTo>
                    <a:lnTo>
                      <a:pt x="115" y="518"/>
                    </a:lnTo>
                    <a:lnTo>
                      <a:pt x="153" y="543"/>
                    </a:lnTo>
                    <a:lnTo>
                      <a:pt x="194" y="561"/>
                    </a:lnTo>
                    <a:lnTo>
                      <a:pt x="241"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73" name="Freeform 101">
                <a:extLst>
                  <a:ext uri="{FF2B5EF4-FFF2-40B4-BE49-F238E27FC236}">
                    <a16:creationId xmlns:a16="http://schemas.microsoft.com/office/drawing/2014/main" id="{EC5550A5-4620-4A0A-92D1-EEE5BAD3A55B}"/>
                  </a:ext>
                </a:extLst>
              </p:cNvPr>
              <p:cNvSpPr>
                <a:spLocks/>
              </p:cNvSpPr>
              <p:nvPr/>
            </p:nvSpPr>
            <p:spPr bwMode="auto">
              <a:xfrm>
                <a:off x="2489" y="1008"/>
                <a:ext cx="61" cy="60"/>
              </a:xfrm>
              <a:custGeom>
                <a:avLst/>
                <a:gdLst>
                  <a:gd name="T0" fmla="*/ 6 w 302"/>
                  <a:gd name="T1" fmla="*/ 12 h 303"/>
                  <a:gd name="T2" fmla="*/ 7 w 302"/>
                  <a:gd name="T3" fmla="*/ 12 h 303"/>
                  <a:gd name="T4" fmla="*/ 8 w 302"/>
                  <a:gd name="T5" fmla="*/ 11 h 303"/>
                  <a:gd name="T6" fmla="*/ 9 w 302"/>
                  <a:gd name="T7" fmla="*/ 11 h 303"/>
                  <a:gd name="T8" fmla="*/ 10 w 302"/>
                  <a:gd name="T9" fmla="*/ 11 h 303"/>
                  <a:gd name="T10" fmla="*/ 11 w 302"/>
                  <a:gd name="T11" fmla="*/ 10 h 303"/>
                  <a:gd name="T12" fmla="*/ 11 w 302"/>
                  <a:gd name="T13" fmla="*/ 10 h 303"/>
                  <a:gd name="T14" fmla="*/ 12 w 302"/>
                  <a:gd name="T15" fmla="*/ 9 h 303"/>
                  <a:gd name="T16" fmla="*/ 12 w 302"/>
                  <a:gd name="T17" fmla="*/ 8 h 303"/>
                  <a:gd name="T18" fmla="*/ 12 w 302"/>
                  <a:gd name="T19" fmla="*/ 7 h 303"/>
                  <a:gd name="T20" fmla="*/ 12 w 302"/>
                  <a:gd name="T21" fmla="*/ 6 h 303"/>
                  <a:gd name="T22" fmla="*/ 12 w 302"/>
                  <a:gd name="T23" fmla="*/ 5 h 303"/>
                  <a:gd name="T24" fmla="*/ 12 w 302"/>
                  <a:gd name="T25" fmla="*/ 4 h 303"/>
                  <a:gd name="T26" fmla="*/ 12 w 302"/>
                  <a:gd name="T27" fmla="*/ 3 h 303"/>
                  <a:gd name="T28" fmla="*/ 11 w 302"/>
                  <a:gd name="T29" fmla="*/ 2 h 303"/>
                  <a:gd name="T30" fmla="*/ 11 w 302"/>
                  <a:gd name="T31" fmla="*/ 2 h 303"/>
                  <a:gd name="T32" fmla="*/ 10 w 302"/>
                  <a:gd name="T33" fmla="*/ 1 h 303"/>
                  <a:gd name="T34" fmla="*/ 9 w 302"/>
                  <a:gd name="T35" fmla="*/ 1 h 303"/>
                  <a:gd name="T36" fmla="*/ 8 w 302"/>
                  <a:gd name="T37" fmla="*/ 0 h 303"/>
                  <a:gd name="T38" fmla="*/ 7 w 302"/>
                  <a:gd name="T39" fmla="*/ 0 h 303"/>
                  <a:gd name="T40" fmla="*/ 6 w 302"/>
                  <a:gd name="T41" fmla="*/ 0 h 303"/>
                  <a:gd name="T42" fmla="*/ 5 w 302"/>
                  <a:gd name="T43" fmla="*/ 0 h 303"/>
                  <a:gd name="T44" fmla="*/ 4 w 302"/>
                  <a:gd name="T45" fmla="*/ 0 h 303"/>
                  <a:gd name="T46" fmla="*/ 3 w 302"/>
                  <a:gd name="T47" fmla="*/ 1 h 303"/>
                  <a:gd name="T48" fmla="*/ 2 w 302"/>
                  <a:gd name="T49" fmla="*/ 1 h 303"/>
                  <a:gd name="T50" fmla="*/ 2 w 302"/>
                  <a:gd name="T51" fmla="*/ 2 h 303"/>
                  <a:gd name="T52" fmla="*/ 1 w 302"/>
                  <a:gd name="T53" fmla="*/ 2 h 303"/>
                  <a:gd name="T54" fmla="*/ 1 w 302"/>
                  <a:gd name="T55" fmla="*/ 3 h 303"/>
                  <a:gd name="T56" fmla="*/ 0 w 302"/>
                  <a:gd name="T57" fmla="*/ 4 h 303"/>
                  <a:gd name="T58" fmla="*/ 0 w 302"/>
                  <a:gd name="T59" fmla="*/ 5 h 303"/>
                  <a:gd name="T60" fmla="*/ 0 w 302"/>
                  <a:gd name="T61" fmla="*/ 6 h 303"/>
                  <a:gd name="T62" fmla="*/ 0 w 302"/>
                  <a:gd name="T63" fmla="*/ 7 h 303"/>
                  <a:gd name="T64" fmla="*/ 0 w 302"/>
                  <a:gd name="T65" fmla="*/ 8 h 303"/>
                  <a:gd name="T66" fmla="*/ 1 w 302"/>
                  <a:gd name="T67" fmla="*/ 9 h 303"/>
                  <a:gd name="T68" fmla="*/ 1 w 302"/>
                  <a:gd name="T69" fmla="*/ 10 h 303"/>
                  <a:gd name="T70" fmla="*/ 2 w 302"/>
                  <a:gd name="T71" fmla="*/ 10 h 303"/>
                  <a:gd name="T72" fmla="*/ 2 w 302"/>
                  <a:gd name="T73" fmla="*/ 11 h 303"/>
                  <a:gd name="T74" fmla="*/ 3 w 302"/>
                  <a:gd name="T75" fmla="*/ 11 h 303"/>
                  <a:gd name="T76" fmla="*/ 4 w 302"/>
                  <a:gd name="T77" fmla="*/ 11 h 303"/>
                  <a:gd name="T78" fmla="*/ 5 w 302"/>
                  <a:gd name="T79" fmla="*/ 12 h 303"/>
                  <a:gd name="T80" fmla="*/ 6 w 302"/>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3"/>
                  <a:gd name="T125" fmla="*/ 302 w 302"/>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3">
                    <a:moveTo>
                      <a:pt x="153" y="303"/>
                    </a:moveTo>
                    <a:lnTo>
                      <a:pt x="178" y="303"/>
                    </a:lnTo>
                    <a:lnTo>
                      <a:pt x="198" y="294"/>
                    </a:lnTo>
                    <a:lnTo>
                      <a:pt x="223" y="286"/>
                    </a:lnTo>
                    <a:lnTo>
                      <a:pt x="240" y="274"/>
                    </a:lnTo>
                    <a:lnTo>
                      <a:pt x="261" y="256"/>
                    </a:lnTo>
                    <a:lnTo>
                      <a:pt x="273" y="240"/>
                    </a:lnTo>
                    <a:lnTo>
                      <a:pt x="286" y="220"/>
                    </a:lnTo>
                    <a:lnTo>
                      <a:pt x="298" y="198"/>
                    </a:lnTo>
                    <a:lnTo>
                      <a:pt x="302" y="173"/>
                    </a:lnTo>
                    <a:lnTo>
                      <a:pt x="302" y="153"/>
                    </a:lnTo>
                    <a:lnTo>
                      <a:pt x="302" y="128"/>
                    </a:lnTo>
                    <a:lnTo>
                      <a:pt x="298" y="103"/>
                    </a:lnTo>
                    <a:lnTo>
                      <a:pt x="286" y="83"/>
                    </a:lnTo>
                    <a:lnTo>
                      <a:pt x="273" y="62"/>
                    </a:lnTo>
                    <a:lnTo>
                      <a:pt x="261" y="45"/>
                    </a:lnTo>
                    <a:lnTo>
                      <a:pt x="240" y="29"/>
                    </a:lnTo>
                    <a:lnTo>
                      <a:pt x="223" y="16"/>
                    </a:lnTo>
                    <a:lnTo>
                      <a:pt x="198" y="8"/>
                    </a:lnTo>
                    <a:lnTo>
                      <a:pt x="178" y="0"/>
                    </a:lnTo>
                    <a:lnTo>
                      <a:pt x="153" y="0"/>
                    </a:lnTo>
                    <a:lnTo>
                      <a:pt x="128" y="0"/>
                    </a:lnTo>
                    <a:lnTo>
                      <a:pt x="103" y="8"/>
                    </a:lnTo>
                    <a:lnTo>
                      <a:pt x="83" y="16"/>
                    </a:lnTo>
                    <a:lnTo>
                      <a:pt x="61" y="29"/>
                    </a:lnTo>
                    <a:lnTo>
                      <a:pt x="45" y="45"/>
                    </a:lnTo>
                    <a:lnTo>
                      <a:pt x="29" y="62"/>
                    </a:lnTo>
                    <a:lnTo>
                      <a:pt x="16" y="83"/>
                    </a:lnTo>
                    <a:lnTo>
                      <a:pt x="7" y="103"/>
                    </a:lnTo>
                    <a:lnTo>
                      <a:pt x="3" y="128"/>
                    </a:lnTo>
                    <a:lnTo>
                      <a:pt x="0" y="153"/>
                    </a:lnTo>
                    <a:lnTo>
                      <a:pt x="3" y="173"/>
                    </a:lnTo>
                    <a:lnTo>
                      <a:pt x="7" y="198"/>
                    </a:lnTo>
                    <a:lnTo>
                      <a:pt x="16" y="220"/>
                    </a:lnTo>
                    <a:lnTo>
                      <a:pt x="29" y="240"/>
                    </a:lnTo>
                    <a:lnTo>
                      <a:pt x="45" y="256"/>
                    </a:lnTo>
                    <a:lnTo>
                      <a:pt x="61" y="274"/>
                    </a:lnTo>
                    <a:lnTo>
                      <a:pt x="83" y="286"/>
                    </a:lnTo>
                    <a:lnTo>
                      <a:pt x="103" y="294"/>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4" name="Freeform 102">
                <a:extLst>
                  <a:ext uri="{FF2B5EF4-FFF2-40B4-BE49-F238E27FC236}">
                    <a16:creationId xmlns:a16="http://schemas.microsoft.com/office/drawing/2014/main" id="{4CA4B08C-D498-46F6-84FB-DC0E1C63992C}"/>
                  </a:ext>
                </a:extLst>
              </p:cNvPr>
              <p:cNvSpPr>
                <a:spLocks/>
              </p:cNvSpPr>
              <p:nvPr/>
            </p:nvSpPr>
            <p:spPr bwMode="auto">
              <a:xfrm>
                <a:off x="2492" y="1008"/>
                <a:ext cx="53" cy="54"/>
              </a:xfrm>
              <a:custGeom>
                <a:avLst/>
                <a:gdLst>
                  <a:gd name="T0" fmla="*/ 5 w 269"/>
                  <a:gd name="T1" fmla="*/ 11 h 270"/>
                  <a:gd name="T2" fmla="*/ 6 w 269"/>
                  <a:gd name="T3" fmla="*/ 11 h 270"/>
                  <a:gd name="T4" fmla="*/ 7 w 269"/>
                  <a:gd name="T5" fmla="*/ 11 h 270"/>
                  <a:gd name="T6" fmla="*/ 8 w 269"/>
                  <a:gd name="T7" fmla="*/ 10 h 270"/>
                  <a:gd name="T8" fmla="*/ 8 w 269"/>
                  <a:gd name="T9" fmla="*/ 10 h 270"/>
                  <a:gd name="T10" fmla="*/ 9 w 269"/>
                  <a:gd name="T11" fmla="*/ 9 h 270"/>
                  <a:gd name="T12" fmla="*/ 9 w 269"/>
                  <a:gd name="T13" fmla="*/ 9 h 270"/>
                  <a:gd name="T14" fmla="*/ 10 w 269"/>
                  <a:gd name="T15" fmla="*/ 8 h 270"/>
                  <a:gd name="T16" fmla="*/ 10 w 269"/>
                  <a:gd name="T17" fmla="*/ 7 h 270"/>
                  <a:gd name="T18" fmla="*/ 10 w 269"/>
                  <a:gd name="T19" fmla="*/ 6 h 270"/>
                  <a:gd name="T20" fmla="*/ 10 w 269"/>
                  <a:gd name="T21" fmla="*/ 5 h 270"/>
                  <a:gd name="T22" fmla="*/ 10 w 269"/>
                  <a:gd name="T23" fmla="*/ 4 h 270"/>
                  <a:gd name="T24" fmla="*/ 10 w 269"/>
                  <a:gd name="T25" fmla="*/ 4 h 270"/>
                  <a:gd name="T26" fmla="*/ 10 w 269"/>
                  <a:gd name="T27" fmla="*/ 3 h 270"/>
                  <a:gd name="T28" fmla="*/ 9 w 269"/>
                  <a:gd name="T29" fmla="*/ 2 h 270"/>
                  <a:gd name="T30" fmla="*/ 9 w 269"/>
                  <a:gd name="T31" fmla="*/ 2 h 270"/>
                  <a:gd name="T32" fmla="*/ 8 w 269"/>
                  <a:gd name="T33" fmla="*/ 1 h 270"/>
                  <a:gd name="T34" fmla="*/ 8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2 w 269"/>
                  <a:gd name="T51" fmla="*/ 2 h 270"/>
                  <a:gd name="T52" fmla="*/ 1 w 269"/>
                  <a:gd name="T53" fmla="*/ 2 h 270"/>
                  <a:gd name="T54" fmla="*/ 1 w 269"/>
                  <a:gd name="T55" fmla="*/ 3 h 270"/>
                  <a:gd name="T56" fmla="*/ 0 w 269"/>
                  <a:gd name="T57" fmla="*/ 4 h 270"/>
                  <a:gd name="T58" fmla="*/ 0 w 269"/>
                  <a:gd name="T59" fmla="*/ 4 h 270"/>
                  <a:gd name="T60" fmla="*/ 0 w 269"/>
                  <a:gd name="T61" fmla="*/ 5 h 270"/>
                  <a:gd name="T62" fmla="*/ 0 w 269"/>
                  <a:gd name="T63" fmla="*/ 6 h 270"/>
                  <a:gd name="T64" fmla="*/ 0 w 269"/>
                  <a:gd name="T65" fmla="*/ 6 h 270"/>
                  <a:gd name="T66" fmla="*/ 0 w 269"/>
                  <a:gd name="T67" fmla="*/ 7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4 w 269"/>
                  <a:gd name="T83" fmla="*/ 11 h 270"/>
                  <a:gd name="T84" fmla="*/ 5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5"/>
                    </a:lnTo>
                    <a:lnTo>
                      <a:pt x="199" y="257"/>
                    </a:lnTo>
                    <a:lnTo>
                      <a:pt x="215" y="245"/>
                    </a:lnTo>
                    <a:lnTo>
                      <a:pt x="232" y="232"/>
                    </a:lnTo>
                    <a:lnTo>
                      <a:pt x="245" y="216"/>
                    </a:lnTo>
                    <a:lnTo>
                      <a:pt x="258" y="198"/>
                    </a:lnTo>
                    <a:lnTo>
                      <a:pt x="265" y="178"/>
                    </a:lnTo>
                    <a:lnTo>
                      <a:pt x="269" y="157"/>
                    </a:lnTo>
                    <a:lnTo>
                      <a:pt x="269" y="137"/>
                    </a:lnTo>
                    <a:lnTo>
                      <a:pt x="269" y="112"/>
                    </a:lnTo>
                    <a:lnTo>
                      <a:pt x="265" y="91"/>
                    </a:lnTo>
                    <a:lnTo>
                      <a:pt x="258" y="74"/>
                    </a:lnTo>
                    <a:lnTo>
                      <a:pt x="245" y="54"/>
                    </a:lnTo>
                    <a:lnTo>
                      <a:pt x="232" y="41"/>
                    </a:lnTo>
                    <a:lnTo>
                      <a:pt x="215" y="25"/>
                    </a:lnTo>
                    <a:lnTo>
                      <a:pt x="199" y="16"/>
                    </a:lnTo>
                    <a:lnTo>
                      <a:pt x="179" y="7"/>
                    </a:lnTo>
                    <a:lnTo>
                      <a:pt x="157" y="4"/>
                    </a:lnTo>
                    <a:lnTo>
                      <a:pt x="137" y="0"/>
                    </a:lnTo>
                    <a:lnTo>
                      <a:pt x="112" y="4"/>
                    </a:lnTo>
                    <a:lnTo>
                      <a:pt x="91" y="7"/>
                    </a:lnTo>
                    <a:lnTo>
                      <a:pt x="74" y="16"/>
                    </a:lnTo>
                    <a:lnTo>
                      <a:pt x="54" y="25"/>
                    </a:lnTo>
                    <a:lnTo>
                      <a:pt x="42" y="41"/>
                    </a:lnTo>
                    <a:lnTo>
                      <a:pt x="24" y="54"/>
                    </a:lnTo>
                    <a:lnTo>
                      <a:pt x="17" y="74"/>
                    </a:lnTo>
                    <a:lnTo>
                      <a:pt x="8" y="91"/>
                    </a:lnTo>
                    <a:lnTo>
                      <a:pt x="0" y="112"/>
                    </a:lnTo>
                    <a:lnTo>
                      <a:pt x="0" y="137"/>
                    </a:lnTo>
                    <a:lnTo>
                      <a:pt x="0" y="140"/>
                    </a:lnTo>
                    <a:lnTo>
                      <a:pt x="0" y="144"/>
                    </a:lnTo>
                    <a:lnTo>
                      <a:pt x="4" y="166"/>
                    </a:lnTo>
                    <a:lnTo>
                      <a:pt x="8" y="182"/>
                    </a:lnTo>
                    <a:lnTo>
                      <a:pt x="17" y="203"/>
                    </a:lnTo>
                    <a:lnTo>
                      <a:pt x="29" y="220"/>
                    </a:lnTo>
                    <a:lnTo>
                      <a:pt x="42" y="232"/>
                    </a:lnTo>
                    <a:lnTo>
                      <a:pt x="58" y="245"/>
                    </a:lnTo>
                    <a:lnTo>
                      <a:pt x="74" y="257"/>
                    </a:lnTo>
                    <a:lnTo>
                      <a:pt x="96" y="265"/>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5" name="Freeform 103">
                <a:extLst>
                  <a:ext uri="{FF2B5EF4-FFF2-40B4-BE49-F238E27FC236}">
                    <a16:creationId xmlns:a16="http://schemas.microsoft.com/office/drawing/2014/main" id="{DC355D55-AB82-4F9A-885E-E10C0D460FC4}"/>
                  </a:ext>
                </a:extLst>
              </p:cNvPr>
              <p:cNvSpPr>
                <a:spLocks/>
              </p:cNvSpPr>
              <p:nvPr/>
            </p:nvSpPr>
            <p:spPr bwMode="auto">
              <a:xfrm>
                <a:off x="2494" y="1009"/>
                <a:ext cx="47" cy="48"/>
              </a:xfrm>
              <a:custGeom>
                <a:avLst/>
                <a:gdLst>
                  <a:gd name="T0" fmla="*/ 5 w 237"/>
                  <a:gd name="T1" fmla="*/ 10 h 241"/>
                  <a:gd name="T2" fmla="*/ 5 w 237"/>
                  <a:gd name="T3" fmla="*/ 9 h 241"/>
                  <a:gd name="T4" fmla="*/ 6 w 237"/>
                  <a:gd name="T5" fmla="*/ 9 h 241"/>
                  <a:gd name="T6" fmla="*/ 7 w 237"/>
                  <a:gd name="T7" fmla="*/ 9 h 241"/>
                  <a:gd name="T8" fmla="*/ 7 w 237"/>
                  <a:gd name="T9" fmla="*/ 9 h 241"/>
                  <a:gd name="T10" fmla="*/ 8 w 237"/>
                  <a:gd name="T11" fmla="*/ 8 h 241"/>
                  <a:gd name="T12" fmla="*/ 8 w 237"/>
                  <a:gd name="T13" fmla="*/ 8 h 241"/>
                  <a:gd name="T14" fmla="*/ 9 w 237"/>
                  <a:gd name="T15" fmla="*/ 7 h 241"/>
                  <a:gd name="T16" fmla="*/ 9 w 237"/>
                  <a:gd name="T17" fmla="*/ 6 h 241"/>
                  <a:gd name="T18" fmla="*/ 9 w 237"/>
                  <a:gd name="T19" fmla="*/ 6 h 241"/>
                  <a:gd name="T20" fmla="*/ 9 w 237"/>
                  <a:gd name="T21" fmla="*/ 5 h 241"/>
                  <a:gd name="T22" fmla="*/ 9 w 237"/>
                  <a:gd name="T23" fmla="*/ 4 h 241"/>
                  <a:gd name="T24" fmla="*/ 9 w 237"/>
                  <a:gd name="T25" fmla="*/ 3 h 241"/>
                  <a:gd name="T26" fmla="*/ 9 w 237"/>
                  <a:gd name="T27" fmla="*/ 3 h 241"/>
                  <a:gd name="T28" fmla="*/ 8 w 237"/>
                  <a:gd name="T29" fmla="*/ 2 h 241"/>
                  <a:gd name="T30" fmla="*/ 8 w 237"/>
                  <a:gd name="T31" fmla="*/ 1 h 241"/>
                  <a:gd name="T32" fmla="*/ 7 w 237"/>
                  <a:gd name="T33" fmla="*/ 1 h 241"/>
                  <a:gd name="T34" fmla="*/ 7 w 237"/>
                  <a:gd name="T35" fmla="*/ 1 h 241"/>
                  <a:gd name="T36" fmla="*/ 6 w 237"/>
                  <a:gd name="T37" fmla="*/ 0 h 241"/>
                  <a:gd name="T38" fmla="*/ 5 w 237"/>
                  <a:gd name="T39" fmla="*/ 0 h 241"/>
                  <a:gd name="T40" fmla="*/ 5 w 237"/>
                  <a:gd name="T41" fmla="*/ 0 h 241"/>
                  <a:gd name="T42" fmla="*/ 4 w 237"/>
                  <a:gd name="T43" fmla="*/ 0 h 241"/>
                  <a:gd name="T44" fmla="*/ 3 w 237"/>
                  <a:gd name="T45" fmla="*/ 0 h 241"/>
                  <a:gd name="T46" fmla="*/ 2 w 237"/>
                  <a:gd name="T47" fmla="*/ 0 h 241"/>
                  <a:gd name="T48" fmla="*/ 2 w 237"/>
                  <a:gd name="T49" fmla="*/ 1 h 241"/>
                  <a:gd name="T50" fmla="*/ 1 w 237"/>
                  <a:gd name="T51" fmla="*/ 1 h 241"/>
                  <a:gd name="T52" fmla="*/ 1 w 237"/>
                  <a:gd name="T53" fmla="*/ 2 h 241"/>
                  <a:gd name="T54" fmla="*/ 0 w 237"/>
                  <a:gd name="T55" fmla="*/ 3 h 241"/>
                  <a:gd name="T56" fmla="*/ 0 w 237"/>
                  <a:gd name="T57" fmla="*/ 3 h 241"/>
                  <a:gd name="T58" fmla="*/ 0 w 237"/>
                  <a:gd name="T59" fmla="*/ 4 h 241"/>
                  <a:gd name="T60" fmla="*/ 0 w 237"/>
                  <a:gd name="T61" fmla="*/ 5 h 241"/>
                  <a:gd name="T62" fmla="*/ 0 w 237"/>
                  <a:gd name="T63" fmla="*/ 5 h 241"/>
                  <a:gd name="T64" fmla="*/ 0 w 237"/>
                  <a:gd name="T65" fmla="*/ 6 h 241"/>
                  <a:gd name="T66" fmla="*/ 0 w 237"/>
                  <a:gd name="T67" fmla="*/ 6 h 241"/>
                  <a:gd name="T68" fmla="*/ 0 w 237"/>
                  <a:gd name="T69" fmla="*/ 7 h 241"/>
                  <a:gd name="T70" fmla="*/ 1 w 237"/>
                  <a:gd name="T71" fmla="*/ 8 h 241"/>
                  <a:gd name="T72" fmla="*/ 1 w 237"/>
                  <a:gd name="T73" fmla="*/ 8 h 241"/>
                  <a:gd name="T74" fmla="*/ 2 w 237"/>
                  <a:gd name="T75" fmla="*/ 9 h 241"/>
                  <a:gd name="T76" fmla="*/ 2 w 237"/>
                  <a:gd name="T77" fmla="*/ 9 h 241"/>
                  <a:gd name="T78" fmla="*/ 3 w 237"/>
                  <a:gd name="T79" fmla="*/ 9 h 241"/>
                  <a:gd name="T80" fmla="*/ 4 w 237"/>
                  <a:gd name="T81" fmla="*/ 9 h 241"/>
                  <a:gd name="T82" fmla="*/ 5 w 237"/>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1"/>
                  <a:gd name="T128" fmla="*/ 237 w 237"/>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1">
                    <a:moveTo>
                      <a:pt x="116" y="241"/>
                    </a:moveTo>
                    <a:lnTo>
                      <a:pt x="138" y="237"/>
                    </a:lnTo>
                    <a:lnTo>
                      <a:pt x="154" y="232"/>
                    </a:lnTo>
                    <a:lnTo>
                      <a:pt x="170" y="224"/>
                    </a:lnTo>
                    <a:lnTo>
                      <a:pt x="187" y="216"/>
                    </a:lnTo>
                    <a:lnTo>
                      <a:pt x="203" y="203"/>
                    </a:lnTo>
                    <a:lnTo>
                      <a:pt x="212" y="190"/>
                    </a:lnTo>
                    <a:lnTo>
                      <a:pt x="224" y="174"/>
                    </a:lnTo>
                    <a:lnTo>
                      <a:pt x="228" y="158"/>
                    </a:lnTo>
                    <a:lnTo>
                      <a:pt x="237" y="140"/>
                    </a:lnTo>
                    <a:lnTo>
                      <a:pt x="237" y="120"/>
                    </a:lnTo>
                    <a:lnTo>
                      <a:pt x="237" y="99"/>
                    </a:lnTo>
                    <a:lnTo>
                      <a:pt x="228" y="82"/>
                    </a:lnTo>
                    <a:lnTo>
                      <a:pt x="224" y="66"/>
                    </a:lnTo>
                    <a:lnTo>
                      <a:pt x="212" y="50"/>
                    </a:lnTo>
                    <a:lnTo>
                      <a:pt x="203" y="37"/>
                    </a:lnTo>
                    <a:lnTo>
                      <a:pt x="187" y="25"/>
                    </a:lnTo>
                    <a:lnTo>
                      <a:pt x="170" y="16"/>
                    </a:lnTo>
                    <a:lnTo>
                      <a:pt x="154" y="8"/>
                    </a:lnTo>
                    <a:lnTo>
                      <a:pt x="138" y="3"/>
                    </a:lnTo>
                    <a:lnTo>
                      <a:pt x="116" y="0"/>
                    </a:lnTo>
                    <a:lnTo>
                      <a:pt x="100" y="3"/>
                    </a:lnTo>
                    <a:lnTo>
                      <a:pt x="79" y="8"/>
                    </a:lnTo>
                    <a:lnTo>
                      <a:pt x="62" y="12"/>
                    </a:lnTo>
                    <a:lnTo>
                      <a:pt x="46" y="25"/>
                    </a:lnTo>
                    <a:lnTo>
                      <a:pt x="33" y="37"/>
                    </a:lnTo>
                    <a:lnTo>
                      <a:pt x="21" y="50"/>
                    </a:lnTo>
                    <a:lnTo>
                      <a:pt x="12" y="66"/>
                    </a:lnTo>
                    <a:lnTo>
                      <a:pt x="5" y="82"/>
                    </a:lnTo>
                    <a:lnTo>
                      <a:pt x="0" y="99"/>
                    </a:lnTo>
                    <a:lnTo>
                      <a:pt x="0" y="120"/>
                    </a:lnTo>
                    <a:lnTo>
                      <a:pt x="0" y="124"/>
                    </a:lnTo>
                    <a:lnTo>
                      <a:pt x="0" y="145"/>
                    </a:lnTo>
                    <a:lnTo>
                      <a:pt x="5" y="162"/>
                    </a:lnTo>
                    <a:lnTo>
                      <a:pt x="12" y="178"/>
                    </a:lnTo>
                    <a:lnTo>
                      <a:pt x="25" y="194"/>
                    </a:lnTo>
                    <a:lnTo>
                      <a:pt x="33" y="207"/>
                    </a:lnTo>
                    <a:lnTo>
                      <a:pt x="50" y="216"/>
                    </a:lnTo>
                    <a:lnTo>
                      <a:pt x="62" y="228"/>
                    </a:lnTo>
                    <a:lnTo>
                      <a:pt x="79" y="232"/>
                    </a:lnTo>
                    <a:lnTo>
                      <a:pt x="100" y="237"/>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6" name="Freeform 104">
                <a:extLst>
                  <a:ext uri="{FF2B5EF4-FFF2-40B4-BE49-F238E27FC236}">
                    <a16:creationId xmlns:a16="http://schemas.microsoft.com/office/drawing/2014/main" id="{5A669C8A-5B3A-4C94-8E88-96D0E7FE233C}"/>
                  </a:ext>
                </a:extLst>
              </p:cNvPr>
              <p:cNvSpPr>
                <a:spLocks/>
              </p:cNvSpPr>
              <p:nvPr/>
            </p:nvSpPr>
            <p:spPr bwMode="auto">
              <a:xfrm>
                <a:off x="2496" y="1011"/>
                <a:ext cx="41" cy="41"/>
              </a:xfrm>
              <a:custGeom>
                <a:avLst/>
                <a:gdLst>
                  <a:gd name="T0" fmla="*/ 4 w 208"/>
                  <a:gd name="T1" fmla="*/ 8 h 204"/>
                  <a:gd name="T2" fmla="*/ 5 w 208"/>
                  <a:gd name="T3" fmla="*/ 8 h 204"/>
                  <a:gd name="T4" fmla="*/ 5 w 208"/>
                  <a:gd name="T5" fmla="*/ 8 h 204"/>
                  <a:gd name="T6" fmla="*/ 6 w 208"/>
                  <a:gd name="T7" fmla="*/ 8 h 204"/>
                  <a:gd name="T8" fmla="*/ 7 w 208"/>
                  <a:gd name="T9" fmla="*/ 7 h 204"/>
                  <a:gd name="T10" fmla="*/ 7 w 208"/>
                  <a:gd name="T11" fmla="*/ 7 h 204"/>
                  <a:gd name="T12" fmla="*/ 7 w 208"/>
                  <a:gd name="T13" fmla="*/ 7 h 204"/>
                  <a:gd name="T14" fmla="*/ 7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7 w 208"/>
                  <a:gd name="T27" fmla="*/ 2 h 204"/>
                  <a:gd name="T28" fmla="*/ 7 w 208"/>
                  <a:gd name="T29" fmla="*/ 2 h 204"/>
                  <a:gd name="T30" fmla="*/ 7 w 208"/>
                  <a:gd name="T31" fmla="*/ 1 h 204"/>
                  <a:gd name="T32" fmla="*/ 7 w 208"/>
                  <a:gd name="T33" fmla="*/ 1 h 204"/>
                  <a:gd name="T34" fmla="*/ 6 w 208"/>
                  <a:gd name="T35" fmla="*/ 0 h 204"/>
                  <a:gd name="T36" fmla="*/ 5 w 208"/>
                  <a:gd name="T37" fmla="*/ 0 h 204"/>
                  <a:gd name="T38" fmla="*/ 5 w 208"/>
                  <a:gd name="T39" fmla="*/ 0 h 204"/>
                  <a:gd name="T40" fmla="*/ 4 w 208"/>
                  <a:gd name="T41" fmla="*/ 0 h 204"/>
                  <a:gd name="T42" fmla="*/ 3 w 208"/>
                  <a:gd name="T43" fmla="*/ 0 h 204"/>
                  <a:gd name="T44" fmla="*/ 3 w 208"/>
                  <a:gd name="T45" fmla="*/ 0 h 204"/>
                  <a:gd name="T46" fmla="*/ 2 w 208"/>
                  <a:gd name="T47" fmla="*/ 0 h 204"/>
                  <a:gd name="T48" fmla="*/ 2 w 208"/>
                  <a:gd name="T49" fmla="*/ 1 h 204"/>
                  <a:gd name="T50" fmla="*/ 1 w 208"/>
                  <a:gd name="T51" fmla="*/ 1 h 204"/>
                  <a:gd name="T52" fmla="*/ 1 w 208"/>
                  <a:gd name="T53" fmla="*/ 2 h 204"/>
                  <a:gd name="T54" fmla="*/ 1 w 208"/>
                  <a:gd name="T55" fmla="*/ 2 h 204"/>
                  <a:gd name="T56" fmla="*/ 0 w 208"/>
                  <a:gd name="T57" fmla="*/ 3 h 204"/>
                  <a:gd name="T58" fmla="*/ 0 w 208"/>
                  <a:gd name="T59" fmla="*/ 3 h 204"/>
                  <a:gd name="T60" fmla="*/ 0 w 208"/>
                  <a:gd name="T61" fmla="*/ 4 h 204"/>
                  <a:gd name="T62" fmla="*/ 0 w 208"/>
                  <a:gd name="T63" fmla="*/ 4 h 204"/>
                  <a:gd name="T64" fmla="*/ 0 w 208"/>
                  <a:gd name="T65" fmla="*/ 5 h 204"/>
                  <a:gd name="T66" fmla="*/ 0 w 208"/>
                  <a:gd name="T67" fmla="*/ 6 h 204"/>
                  <a:gd name="T68" fmla="*/ 1 w 208"/>
                  <a:gd name="T69" fmla="*/ 6 h 204"/>
                  <a:gd name="T70" fmla="*/ 1 w 208"/>
                  <a:gd name="T71" fmla="*/ 7 h 204"/>
                  <a:gd name="T72" fmla="*/ 1 w 208"/>
                  <a:gd name="T73" fmla="*/ 7 h 204"/>
                  <a:gd name="T74" fmla="*/ 2 w 208"/>
                  <a:gd name="T75" fmla="*/ 7 h 204"/>
                  <a:gd name="T76" fmla="*/ 2 w 208"/>
                  <a:gd name="T77" fmla="*/ 8 h 204"/>
                  <a:gd name="T78" fmla="*/ 3 w 208"/>
                  <a:gd name="T79" fmla="*/ 8 h 204"/>
                  <a:gd name="T80" fmla="*/ 3 w 208"/>
                  <a:gd name="T81" fmla="*/ 8 h 204"/>
                  <a:gd name="T82" fmla="*/ 4 w 208"/>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4"/>
                  <a:gd name="T128" fmla="*/ 208 w 208"/>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4">
                    <a:moveTo>
                      <a:pt x="105" y="204"/>
                    </a:moveTo>
                    <a:lnTo>
                      <a:pt x="121" y="204"/>
                    </a:lnTo>
                    <a:lnTo>
                      <a:pt x="137" y="199"/>
                    </a:lnTo>
                    <a:lnTo>
                      <a:pt x="150" y="191"/>
                    </a:lnTo>
                    <a:lnTo>
                      <a:pt x="166" y="182"/>
                    </a:lnTo>
                    <a:lnTo>
                      <a:pt x="175" y="175"/>
                    </a:lnTo>
                    <a:lnTo>
                      <a:pt x="187" y="162"/>
                    </a:lnTo>
                    <a:lnTo>
                      <a:pt x="195" y="150"/>
                    </a:lnTo>
                    <a:lnTo>
                      <a:pt x="200" y="132"/>
                    </a:lnTo>
                    <a:lnTo>
                      <a:pt x="204" y="116"/>
                    </a:lnTo>
                    <a:lnTo>
                      <a:pt x="208" y="100"/>
                    </a:lnTo>
                    <a:lnTo>
                      <a:pt x="204" y="83"/>
                    </a:lnTo>
                    <a:lnTo>
                      <a:pt x="200" y="67"/>
                    </a:lnTo>
                    <a:lnTo>
                      <a:pt x="195" y="54"/>
                    </a:lnTo>
                    <a:lnTo>
                      <a:pt x="187" y="42"/>
                    </a:lnTo>
                    <a:lnTo>
                      <a:pt x="175" y="29"/>
                    </a:lnTo>
                    <a:lnTo>
                      <a:pt x="166" y="17"/>
                    </a:lnTo>
                    <a:lnTo>
                      <a:pt x="150" y="8"/>
                    </a:lnTo>
                    <a:lnTo>
                      <a:pt x="137" y="4"/>
                    </a:lnTo>
                    <a:lnTo>
                      <a:pt x="121" y="0"/>
                    </a:lnTo>
                    <a:lnTo>
                      <a:pt x="105" y="0"/>
                    </a:lnTo>
                    <a:lnTo>
                      <a:pt x="87" y="0"/>
                    </a:lnTo>
                    <a:lnTo>
                      <a:pt x="71" y="4"/>
                    </a:lnTo>
                    <a:lnTo>
                      <a:pt x="58" y="8"/>
                    </a:lnTo>
                    <a:lnTo>
                      <a:pt x="46" y="17"/>
                    </a:lnTo>
                    <a:lnTo>
                      <a:pt x="34" y="29"/>
                    </a:lnTo>
                    <a:lnTo>
                      <a:pt x="22" y="38"/>
                    </a:lnTo>
                    <a:lnTo>
                      <a:pt x="13" y="54"/>
                    </a:lnTo>
                    <a:lnTo>
                      <a:pt x="9" y="67"/>
                    </a:lnTo>
                    <a:lnTo>
                      <a:pt x="4" y="83"/>
                    </a:lnTo>
                    <a:lnTo>
                      <a:pt x="0" y="100"/>
                    </a:lnTo>
                    <a:lnTo>
                      <a:pt x="0" y="103"/>
                    </a:lnTo>
                    <a:lnTo>
                      <a:pt x="4" y="121"/>
                    </a:lnTo>
                    <a:lnTo>
                      <a:pt x="9" y="137"/>
                    </a:lnTo>
                    <a:lnTo>
                      <a:pt x="13" y="150"/>
                    </a:lnTo>
                    <a:lnTo>
                      <a:pt x="22" y="162"/>
                    </a:lnTo>
                    <a:lnTo>
                      <a:pt x="34" y="175"/>
                    </a:lnTo>
                    <a:lnTo>
                      <a:pt x="46" y="182"/>
                    </a:lnTo>
                    <a:lnTo>
                      <a:pt x="58" y="191"/>
                    </a:lnTo>
                    <a:lnTo>
                      <a:pt x="71" y="199"/>
                    </a:lnTo>
                    <a:lnTo>
                      <a:pt x="87" y="204"/>
                    </a:lnTo>
                    <a:lnTo>
                      <a:pt x="105"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7" name="Freeform 105">
                <a:extLst>
                  <a:ext uri="{FF2B5EF4-FFF2-40B4-BE49-F238E27FC236}">
                    <a16:creationId xmlns:a16="http://schemas.microsoft.com/office/drawing/2014/main" id="{94D4603C-FC4B-4F86-ACD1-8E2C1DAB9FD4}"/>
                  </a:ext>
                </a:extLst>
              </p:cNvPr>
              <p:cNvSpPr>
                <a:spLocks/>
              </p:cNvSpPr>
              <p:nvPr/>
            </p:nvSpPr>
            <p:spPr bwMode="auto">
              <a:xfrm>
                <a:off x="2498" y="1012"/>
                <a:ext cx="34" cy="34"/>
              </a:xfrm>
              <a:custGeom>
                <a:avLst/>
                <a:gdLst>
                  <a:gd name="T0" fmla="*/ 3 w 171"/>
                  <a:gd name="T1" fmla="*/ 7 h 171"/>
                  <a:gd name="T2" fmla="*/ 4 w 171"/>
                  <a:gd name="T3" fmla="*/ 7 h 171"/>
                  <a:gd name="T4" fmla="*/ 4 w 171"/>
                  <a:gd name="T5" fmla="*/ 7 h 171"/>
                  <a:gd name="T6" fmla="*/ 5 w 171"/>
                  <a:gd name="T7" fmla="*/ 6 h 171"/>
                  <a:gd name="T8" fmla="*/ 5 w 171"/>
                  <a:gd name="T9" fmla="*/ 6 h 171"/>
                  <a:gd name="T10" fmla="*/ 6 w 171"/>
                  <a:gd name="T11" fmla="*/ 6 h 171"/>
                  <a:gd name="T12" fmla="*/ 6 w 171"/>
                  <a:gd name="T13" fmla="*/ 5 h 171"/>
                  <a:gd name="T14" fmla="*/ 6 w 171"/>
                  <a:gd name="T15" fmla="*/ 5 h 171"/>
                  <a:gd name="T16" fmla="*/ 7 w 171"/>
                  <a:gd name="T17" fmla="*/ 4 h 171"/>
                  <a:gd name="T18" fmla="*/ 7 w 171"/>
                  <a:gd name="T19" fmla="*/ 4 h 171"/>
                  <a:gd name="T20" fmla="*/ 7 w 171"/>
                  <a:gd name="T21" fmla="*/ 3 h 171"/>
                  <a:gd name="T22" fmla="*/ 7 w 171"/>
                  <a:gd name="T23" fmla="*/ 3 h 171"/>
                  <a:gd name="T24" fmla="*/ 7 w 171"/>
                  <a:gd name="T25" fmla="*/ 2 h 171"/>
                  <a:gd name="T26" fmla="*/ 6 w 171"/>
                  <a:gd name="T27" fmla="*/ 2 h 171"/>
                  <a:gd name="T28" fmla="*/ 6 w 171"/>
                  <a:gd name="T29" fmla="*/ 1 h 171"/>
                  <a:gd name="T30" fmla="*/ 6 w 171"/>
                  <a:gd name="T31" fmla="*/ 1 h 171"/>
                  <a:gd name="T32" fmla="*/ 5 w 171"/>
                  <a:gd name="T33" fmla="*/ 1 h 171"/>
                  <a:gd name="T34" fmla="*/ 5 w 171"/>
                  <a:gd name="T35" fmla="*/ 0 h 171"/>
                  <a:gd name="T36" fmla="*/ 4 w 171"/>
                  <a:gd name="T37" fmla="*/ 0 h 171"/>
                  <a:gd name="T38" fmla="*/ 4 w 171"/>
                  <a:gd name="T39" fmla="*/ 0 h 171"/>
                  <a:gd name="T40" fmla="*/ 3 w 171"/>
                  <a:gd name="T41" fmla="*/ 0 h 171"/>
                  <a:gd name="T42" fmla="*/ 3 w 171"/>
                  <a:gd name="T43" fmla="*/ 0 h 171"/>
                  <a:gd name="T44" fmla="*/ 2 w 171"/>
                  <a:gd name="T45" fmla="*/ 0 h 171"/>
                  <a:gd name="T46" fmla="*/ 2 w 171"/>
                  <a:gd name="T47" fmla="*/ 0 h 171"/>
                  <a:gd name="T48" fmla="*/ 2 w 171"/>
                  <a:gd name="T49" fmla="*/ 1 h 171"/>
                  <a:gd name="T50" fmla="*/ 1 w 171"/>
                  <a:gd name="T51" fmla="*/ 1 h 171"/>
                  <a:gd name="T52" fmla="*/ 1 w 171"/>
                  <a:gd name="T53" fmla="*/ 1 h 171"/>
                  <a:gd name="T54" fmla="*/ 0 w 171"/>
                  <a:gd name="T55" fmla="*/ 2 h 171"/>
                  <a:gd name="T56" fmla="*/ 0 w 171"/>
                  <a:gd name="T57" fmla="*/ 2 h 171"/>
                  <a:gd name="T58" fmla="*/ 0 w 171"/>
                  <a:gd name="T59" fmla="*/ 3 h 171"/>
                  <a:gd name="T60" fmla="*/ 0 w 171"/>
                  <a:gd name="T61" fmla="*/ 3 h 171"/>
                  <a:gd name="T62" fmla="*/ 0 w 171"/>
                  <a:gd name="T63" fmla="*/ 3 h 171"/>
                  <a:gd name="T64" fmla="*/ 0 w 171"/>
                  <a:gd name="T65" fmla="*/ 4 h 171"/>
                  <a:gd name="T66" fmla="*/ 0 w 171"/>
                  <a:gd name="T67" fmla="*/ 4 h 171"/>
                  <a:gd name="T68" fmla="*/ 0 w 171"/>
                  <a:gd name="T69" fmla="*/ 5 h 171"/>
                  <a:gd name="T70" fmla="*/ 1 w 171"/>
                  <a:gd name="T71" fmla="*/ 5 h 171"/>
                  <a:gd name="T72" fmla="*/ 1 w 171"/>
                  <a:gd name="T73" fmla="*/ 6 h 171"/>
                  <a:gd name="T74" fmla="*/ 2 w 171"/>
                  <a:gd name="T75" fmla="*/ 6 h 171"/>
                  <a:gd name="T76" fmla="*/ 2 w 171"/>
                  <a:gd name="T77" fmla="*/ 6 h 171"/>
                  <a:gd name="T78" fmla="*/ 2 w 171"/>
                  <a:gd name="T79" fmla="*/ 7 h 171"/>
                  <a:gd name="T80" fmla="*/ 3 w 171"/>
                  <a:gd name="T81" fmla="*/ 7 h 171"/>
                  <a:gd name="T82" fmla="*/ 3 w 171"/>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7" y="171"/>
                    </a:moveTo>
                    <a:lnTo>
                      <a:pt x="99" y="171"/>
                    </a:lnTo>
                    <a:lnTo>
                      <a:pt x="112" y="166"/>
                    </a:lnTo>
                    <a:lnTo>
                      <a:pt x="124" y="162"/>
                    </a:lnTo>
                    <a:lnTo>
                      <a:pt x="137" y="153"/>
                    </a:lnTo>
                    <a:lnTo>
                      <a:pt x="146" y="146"/>
                    </a:lnTo>
                    <a:lnTo>
                      <a:pt x="153" y="137"/>
                    </a:lnTo>
                    <a:lnTo>
                      <a:pt x="162" y="124"/>
                    </a:lnTo>
                    <a:lnTo>
                      <a:pt x="166" y="112"/>
                    </a:lnTo>
                    <a:lnTo>
                      <a:pt x="171" y="99"/>
                    </a:lnTo>
                    <a:lnTo>
                      <a:pt x="171" y="83"/>
                    </a:lnTo>
                    <a:lnTo>
                      <a:pt x="171" y="70"/>
                    </a:lnTo>
                    <a:lnTo>
                      <a:pt x="166" y="58"/>
                    </a:lnTo>
                    <a:lnTo>
                      <a:pt x="162" y="45"/>
                    </a:lnTo>
                    <a:lnTo>
                      <a:pt x="153" y="34"/>
                    </a:lnTo>
                    <a:lnTo>
                      <a:pt x="146" y="25"/>
                    </a:lnTo>
                    <a:lnTo>
                      <a:pt x="137" y="16"/>
                    </a:lnTo>
                    <a:lnTo>
                      <a:pt x="124" y="9"/>
                    </a:lnTo>
                    <a:lnTo>
                      <a:pt x="112" y="4"/>
                    </a:lnTo>
                    <a:lnTo>
                      <a:pt x="99" y="0"/>
                    </a:lnTo>
                    <a:lnTo>
                      <a:pt x="87" y="0"/>
                    </a:lnTo>
                    <a:lnTo>
                      <a:pt x="70" y="0"/>
                    </a:lnTo>
                    <a:lnTo>
                      <a:pt x="58" y="4"/>
                    </a:lnTo>
                    <a:lnTo>
                      <a:pt x="45" y="9"/>
                    </a:lnTo>
                    <a:lnTo>
                      <a:pt x="38" y="16"/>
                    </a:lnTo>
                    <a:lnTo>
                      <a:pt x="25" y="25"/>
                    </a:lnTo>
                    <a:lnTo>
                      <a:pt x="16" y="34"/>
                    </a:lnTo>
                    <a:lnTo>
                      <a:pt x="12" y="42"/>
                    </a:lnTo>
                    <a:lnTo>
                      <a:pt x="4" y="54"/>
                    </a:lnTo>
                    <a:lnTo>
                      <a:pt x="0" y="67"/>
                    </a:lnTo>
                    <a:lnTo>
                      <a:pt x="0" y="83"/>
                    </a:lnTo>
                    <a:lnTo>
                      <a:pt x="0" y="87"/>
                    </a:lnTo>
                    <a:lnTo>
                      <a:pt x="0" y="99"/>
                    </a:lnTo>
                    <a:lnTo>
                      <a:pt x="4" y="112"/>
                    </a:lnTo>
                    <a:lnTo>
                      <a:pt x="12" y="124"/>
                    </a:lnTo>
                    <a:lnTo>
                      <a:pt x="16" y="137"/>
                    </a:lnTo>
                    <a:lnTo>
                      <a:pt x="25" y="146"/>
                    </a:lnTo>
                    <a:lnTo>
                      <a:pt x="38" y="153"/>
                    </a:lnTo>
                    <a:lnTo>
                      <a:pt x="45" y="162"/>
                    </a:lnTo>
                    <a:lnTo>
                      <a:pt x="58" y="166"/>
                    </a:lnTo>
                    <a:lnTo>
                      <a:pt x="70"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8" name="Freeform 106">
                <a:extLst>
                  <a:ext uri="{FF2B5EF4-FFF2-40B4-BE49-F238E27FC236}">
                    <a16:creationId xmlns:a16="http://schemas.microsoft.com/office/drawing/2014/main" id="{53EFC2A4-B61F-4FD2-9540-18F4EF9F9372}"/>
                  </a:ext>
                </a:extLst>
              </p:cNvPr>
              <p:cNvSpPr>
                <a:spLocks/>
              </p:cNvSpPr>
              <p:nvPr/>
            </p:nvSpPr>
            <p:spPr bwMode="auto">
              <a:xfrm>
                <a:off x="2501" y="1012"/>
                <a:ext cx="27"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1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0" y="137"/>
                    </a:lnTo>
                    <a:lnTo>
                      <a:pt x="92" y="133"/>
                    </a:lnTo>
                    <a:lnTo>
                      <a:pt x="100" y="129"/>
                    </a:lnTo>
                    <a:lnTo>
                      <a:pt x="108" y="124"/>
                    </a:lnTo>
                    <a:lnTo>
                      <a:pt x="116" y="117"/>
                    </a:lnTo>
                    <a:lnTo>
                      <a:pt x="125" y="108"/>
                    </a:lnTo>
                    <a:lnTo>
                      <a:pt x="129" y="100"/>
                    </a:lnTo>
                    <a:lnTo>
                      <a:pt x="134" y="92"/>
                    </a:lnTo>
                    <a:lnTo>
                      <a:pt x="137" y="79"/>
                    </a:lnTo>
                    <a:lnTo>
                      <a:pt x="137" y="71"/>
                    </a:lnTo>
                    <a:lnTo>
                      <a:pt x="137" y="59"/>
                    </a:lnTo>
                    <a:lnTo>
                      <a:pt x="134" y="46"/>
                    </a:lnTo>
                    <a:lnTo>
                      <a:pt x="129" y="38"/>
                    </a:lnTo>
                    <a:lnTo>
                      <a:pt x="125" y="30"/>
                    </a:lnTo>
                    <a:lnTo>
                      <a:pt x="116" y="21"/>
                    </a:lnTo>
                    <a:lnTo>
                      <a:pt x="108" y="12"/>
                    </a:lnTo>
                    <a:lnTo>
                      <a:pt x="100" y="9"/>
                    </a:lnTo>
                    <a:lnTo>
                      <a:pt x="92" y="5"/>
                    </a:lnTo>
                    <a:lnTo>
                      <a:pt x="80" y="0"/>
                    </a:lnTo>
                    <a:lnTo>
                      <a:pt x="71" y="0"/>
                    </a:lnTo>
                    <a:lnTo>
                      <a:pt x="58" y="0"/>
                    </a:lnTo>
                    <a:lnTo>
                      <a:pt x="46" y="5"/>
                    </a:lnTo>
                    <a:lnTo>
                      <a:pt x="38" y="9"/>
                    </a:lnTo>
                    <a:lnTo>
                      <a:pt x="29" y="12"/>
                    </a:lnTo>
                    <a:lnTo>
                      <a:pt x="21" y="21"/>
                    </a:lnTo>
                    <a:lnTo>
                      <a:pt x="13" y="30"/>
                    </a:lnTo>
                    <a:lnTo>
                      <a:pt x="9" y="38"/>
                    </a:lnTo>
                    <a:lnTo>
                      <a:pt x="4" y="46"/>
                    </a:lnTo>
                    <a:lnTo>
                      <a:pt x="0" y="59"/>
                    </a:lnTo>
                    <a:lnTo>
                      <a:pt x="0" y="71"/>
                    </a:lnTo>
                    <a:lnTo>
                      <a:pt x="0" y="79"/>
                    </a:lnTo>
                    <a:lnTo>
                      <a:pt x="4" y="92"/>
                    </a:lnTo>
                    <a:lnTo>
                      <a:pt x="9" y="100"/>
                    </a:lnTo>
                    <a:lnTo>
                      <a:pt x="13" y="108"/>
                    </a:lnTo>
                    <a:lnTo>
                      <a:pt x="21" y="117"/>
                    </a:lnTo>
                    <a:lnTo>
                      <a:pt x="29" y="124"/>
                    </a:lnTo>
                    <a:lnTo>
                      <a:pt x="38" y="129"/>
                    </a:lnTo>
                    <a:lnTo>
                      <a:pt x="46"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79" name="Freeform 107">
                <a:extLst>
                  <a:ext uri="{FF2B5EF4-FFF2-40B4-BE49-F238E27FC236}">
                    <a16:creationId xmlns:a16="http://schemas.microsoft.com/office/drawing/2014/main" id="{A616AEF0-2604-4504-8E5E-D018C4F4DA31}"/>
                  </a:ext>
                </a:extLst>
              </p:cNvPr>
              <p:cNvSpPr>
                <a:spLocks/>
              </p:cNvSpPr>
              <p:nvPr/>
            </p:nvSpPr>
            <p:spPr bwMode="auto">
              <a:xfrm>
                <a:off x="2588" y="983"/>
                <a:ext cx="115"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0" name="Freeform 108">
                <a:extLst>
                  <a:ext uri="{FF2B5EF4-FFF2-40B4-BE49-F238E27FC236}">
                    <a16:creationId xmlns:a16="http://schemas.microsoft.com/office/drawing/2014/main" id="{17D3FCC3-E146-4AF2-BC4F-C5490DEFD351}"/>
                  </a:ext>
                </a:extLst>
              </p:cNvPr>
              <p:cNvSpPr>
                <a:spLocks/>
              </p:cNvSpPr>
              <p:nvPr/>
            </p:nvSpPr>
            <p:spPr bwMode="auto">
              <a:xfrm>
                <a:off x="2588" y="983"/>
                <a:ext cx="115"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81" name="Freeform 109">
                <a:extLst>
                  <a:ext uri="{FF2B5EF4-FFF2-40B4-BE49-F238E27FC236}">
                    <a16:creationId xmlns:a16="http://schemas.microsoft.com/office/drawing/2014/main" id="{6375845C-1454-4DEE-8F65-6457132D02CF}"/>
                  </a:ext>
                </a:extLst>
              </p:cNvPr>
              <p:cNvSpPr>
                <a:spLocks/>
              </p:cNvSpPr>
              <p:nvPr/>
            </p:nvSpPr>
            <p:spPr bwMode="auto">
              <a:xfrm>
                <a:off x="2588" y="983"/>
                <a:ext cx="115"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7"/>
                    </a:lnTo>
                    <a:lnTo>
                      <a:pt x="378" y="564"/>
                    </a:lnTo>
                    <a:lnTo>
                      <a:pt x="420" y="548"/>
                    </a:lnTo>
                    <a:lnTo>
                      <a:pt x="457" y="523"/>
                    </a:lnTo>
                    <a:lnTo>
                      <a:pt x="494" y="494"/>
                    </a:lnTo>
                    <a:lnTo>
                      <a:pt x="523" y="460"/>
                    </a:lnTo>
                    <a:lnTo>
                      <a:pt x="544" y="424"/>
                    </a:lnTo>
                    <a:lnTo>
                      <a:pt x="560" y="382"/>
                    </a:lnTo>
                    <a:lnTo>
                      <a:pt x="573" y="336"/>
                    </a:lnTo>
                    <a:lnTo>
                      <a:pt x="577" y="291"/>
                    </a:lnTo>
                    <a:lnTo>
                      <a:pt x="573" y="245"/>
                    </a:lnTo>
                    <a:lnTo>
                      <a:pt x="560" y="199"/>
                    </a:lnTo>
                    <a:lnTo>
                      <a:pt x="544" y="157"/>
                    </a:lnTo>
                    <a:lnTo>
                      <a:pt x="523" y="121"/>
                    </a:lnTo>
                    <a:lnTo>
                      <a:pt x="494" y="87"/>
                    </a:lnTo>
                    <a:lnTo>
                      <a:pt x="457" y="58"/>
                    </a:lnTo>
                    <a:lnTo>
                      <a:pt x="420" y="33"/>
                    </a:lnTo>
                    <a:lnTo>
                      <a:pt x="378" y="17"/>
                    </a:lnTo>
                    <a:lnTo>
                      <a:pt x="337" y="4"/>
                    </a:lnTo>
                    <a:lnTo>
                      <a:pt x="287" y="0"/>
                    </a:lnTo>
                    <a:lnTo>
                      <a:pt x="241" y="4"/>
                    </a:lnTo>
                    <a:lnTo>
                      <a:pt x="195" y="17"/>
                    </a:lnTo>
                    <a:lnTo>
                      <a:pt x="154" y="33"/>
                    </a:lnTo>
                    <a:lnTo>
                      <a:pt x="117" y="58"/>
                    </a:lnTo>
                    <a:lnTo>
                      <a:pt x="83" y="87"/>
                    </a:lnTo>
                    <a:lnTo>
                      <a:pt x="54" y="121"/>
                    </a:lnTo>
                    <a:lnTo>
                      <a:pt x="33" y="157"/>
                    </a:lnTo>
                    <a:lnTo>
                      <a:pt x="13" y="199"/>
                    </a:lnTo>
                    <a:lnTo>
                      <a:pt x="4" y="245"/>
                    </a:lnTo>
                    <a:lnTo>
                      <a:pt x="0" y="291"/>
                    </a:lnTo>
                    <a:lnTo>
                      <a:pt x="4" y="336"/>
                    </a:lnTo>
                    <a:lnTo>
                      <a:pt x="13" y="382"/>
                    </a:lnTo>
                    <a:lnTo>
                      <a:pt x="33" y="424"/>
                    </a:lnTo>
                    <a:lnTo>
                      <a:pt x="54" y="460"/>
                    </a:lnTo>
                    <a:lnTo>
                      <a:pt x="83" y="494"/>
                    </a:lnTo>
                    <a:lnTo>
                      <a:pt x="117" y="523"/>
                    </a:lnTo>
                    <a:lnTo>
                      <a:pt x="154" y="548"/>
                    </a:lnTo>
                    <a:lnTo>
                      <a:pt x="195" y="564"/>
                    </a:lnTo>
                    <a:lnTo>
                      <a:pt x="241" y="577"/>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82" name="Freeform 110">
                <a:extLst>
                  <a:ext uri="{FF2B5EF4-FFF2-40B4-BE49-F238E27FC236}">
                    <a16:creationId xmlns:a16="http://schemas.microsoft.com/office/drawing/2014/main" id="{1E47B63E-F0DD-47FE-BCCD-86ED2D55CB14}"/>
                  </a:ext>
                </a:extLst>
              </p:cNvPr>
              <p:cNvSpPr>
                <a:spLocks/>
              </p:cNvSpPr>
              <p:nvPr/>
            </p:nvSpPr>
            <p:spPr bwMode="auto">
              <a:xfrm>
                <a:off x="2604" y="992"/>
                <a:ext cx="61" cy="61"/>
              </a:xfrm>
              <a:custGeom>
                <a:avLst/>
                <a:gdLst>
                  <a:gd name="T0" fmla="*/ 6 w 307"/>
                  <a:gd name="T1" fmla="*/ 12 h 306"/>
                  <a:gd name="T2" fmla="*/ 7 w 307"/>
                  <a:gd name="T3" fmla="*/ 12 h 306"/>
                  <a:gd name="T4" fmla="*/ 8 w 307"/>
                  <a:gd name="T5" fmla="*/ 12 h 306"/>
                  <a:gd name="T6" fmla="*/ 9 w 307"/>
                  <a:gd name="T7" fmla="*/ 12 h 306"/>
                  <a:gd name="T8" fmla="*/ 10 w 307"/>
                  <a:gd name="T9" fmla="*/ 11 h 306"/>
                  <a:gd name="T10" fmla="*/ 10 w 307"/>
                  <a:gd name="T11" fmla="*/ 10 h 306"/>
                  <a:gd name="T12" fmla="*/ 11 w 307"/>
                  <a:gd name="T13" fmla="*/ 10 h 306"/>
                  <a:gd name="T14" fmla="*/ 12 w 307"/>
                  <a:gd name="T15" fmla="*/ 9 h 306"/>
                  <a:gd name="T16" fmla="*/ 12 w 307"/>
                  <a:gd name="T17" fmla="*/ 8 h 306"/>
                  <a:gd name="T18" fmla="*/ 12 w 307"/>
                  <a:gd name="T19" fmla="*/ 7 h 306"/>
                  <a:gd name="T20" fmla="*/ 12 w 307"/>
                  <a:gd name="T21" fmla="*/ 6 h 306"/>
                  <a:gd name="T22" fmla="*/ 12 w 307"/>
                  <a:gd name="T23" fmla="*/ 5 h 306"/>
                  <a:gd name="T24" fmla="*/ 12 w 307"/>
                  <a:gd name="T25" fmla="*/ 4 h 306"/>
                  <a:gd name="T26" fmla="*/ 12 w 307"/>
                  <a:gd name="T27" fmla="*/ 3 h 306"/>
                  <a:gd name="T28" fmla="*/ 11 w 307"/>
                  <a:gd name="T29" fmla="*/ 2 h 306"/>
                  <a:gd name="T30" fmla="*/ 10 w 307"/>
                  <a:gd name="T31" fmla="*/ 2 h 306"/>
                  <a:gd name="T32" fmla="*/ 10 w 307"/>
                  <a:gd name="T33" fmla="*/ 1 h 306"/>
                  <a:gd name="T34" fmla="*/ 9 w 307"/>
                  <a:gd name="T35" fmla="*/ 1 h 306"/>
                  <a:gd name="T36" fmla="*/ 8 w 307"/>
                  <a:gd name="T37" fmla="*/ 0 h 306"/>
                  <a:gd name="T38" fmla="*/ 7 w 307"/>
                  <a:gd name="T39" fmla="*/ 0 h 306"/>
                  <a:gd name="T40" fmla="*/ 6 w 307"/>
                  <a:gd name="T41" fmla="*/ 0 h 306"/>
                  <a:gd name="T42" fmla="*/ 5 w 307"/>
                  <a:gd name="T43" fmla="*/ 0 h 306"/>
                  <a:gd name="T44" fmla="*/ 4 w 307"/>
                  <a:gd name="T45" fmla="*/ 0 h 306"/>
                  <a:gd name="T46" fmla="*/ 3 w 307"/>
                  <a:gd name="T47" fmla="*/ 1 h 306"/>
                  <a:gd name="T48" fmla="*/ 2 w 307"/>
                  <a:gd name="T49" fmla="*/ 1 h 306"/>
                  <a:gd name="T50" fmla="*/ 2 w 307"/>
                  <a:gd name="T51" fmla="*/ 2 h 306"/>
                  <a:gd name="T52" fmla="*/ 1 w 307"/>
                  <a:gd name="T53" fmla="*/ 2 h 306"/>
                  <a:gd name="T54" fmla="*/ 1 w 307"/>
                  <a:gd name="T55" fmla="*/ 3 h 306"/>
                  <a:gd name="T56" fmla="*/ 0 w 307"/>
                  <a:gd name="T57" fmla="*/ 4 h 306"/>
                  <a:gd name="T58" fmla="*/ 0 w 307"/>
                  <a:gd name="T59" fmla="*/ 5 h 306"/>
                  <a:gd name="T60" fmla="*/ 0 w 307"/>
                  <a:gd name="T61" fmla="*/ 6 h 306"/>
                  <a:gd name="T62" fmla="*/ 0 w 307"/>
                  <a:gd name="T63" fmla="*/ 7 h 306"/>
                  <a:gd name="T64" fmla="*/ 0 w 307"/>
                  <a:gd name="T65" fmla="*/ 8 h 306"/>
                  <a:gd name="T66" fmla="*/ 1 w 307"/>
                  <a:gd name="T67" fmla="*/ 9 h 306"/>
                  <a:gd name="T68" fmla="*/ 1 w 307"/>
                  <a:gd name="T69" fmla="*/ 10 h 306"/>
                  <a:gd name="T70" fmla="*/ 2 w 307"/>
                  <a:gd name="T71" fmla="*/ 10 h 306"/>
                  <a:gd name="T72" fmla="*/ 2 w 307"/>
                  <a:gd name="T73" fmla="*/ 11 h 306"/>
                  <a:gd name="T74" fmla="*/ 3 w 307"/>
                  <a:gd name="T75" fmla="*/ 12 h 306"/>
                  <a:gd name="T76" fmla="*/ 4 w 307"/>
                  <a:gd name="T77" fmla="*/ 12 h 306"/>
                  <a:gd name="T78" fmla="*/ 5 w 307"/>
                  <a:gd name="T79" fmla="*/ 12 h 306"/>
                  <a:gd name="T80" fmla="*/ 6 w 307"/>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6"/>
                  <a:gd name="T125" fmla="*/ 307 w 307"/>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6">
                    <a:moveTo>
                      <a:pt x="154" y="306"/>
                    </a:moveTo>
                    <a:lnTo>
                      <a:pt x="179" y="303"/>
                    </a:lnTo>
                    <a:lnTo>
                      <a:pt x="204" y="299"/>
                    </a:lnTo>
                    <a:lnTo>
                      <a:pt x="224" y="290"/>
                    </a:lnTo>
                    <a:lnTo>
                      <a:pt x="245" y="277"/>
                    </a:lnTo>
                    <a:lnTo>
                      <a:pt x="262" y="261"/>
                    </a:lnTo>
                    <a:lnTo>
                      <a:pt x="278" y="245"/>
                    </a:lnTo>
                    <a:lnTo>
                      <a:pt x="291" y="223"/>
                    </a:lnTo>
                    <a:lnTo>
                      <a:pt x="299" y="203"/>
                    </a:lnTo>
                    <a:lnTo>
                      <a:pt x="303" y="178"/>
                    </a:lnTo>
                    <a:lnTo>
                      <a:pt x="307" y="153"/>
                    </a:lnTo>
                    <a:lnTo>
                      <a:pt x="303" y="128"/>
                    </a:lnTo>
                    <a:lnTo>
                      <a:pt x="299" y="108"/>
                    </a:lnTo>
                    <a:lnTo>
                      <a:pt x="291" y="83"/>
                    </a:lnTo>
                    <a:lnTo>
                      <a:pt x="278" y="61"/>
                    </a:lnTo>
                    <a:lnTo>
                      <a:pt x="262" y="45"/>
                    </a:lnTo>
                    <a:lnTo>
                      <a:pt x="245" y="33"/>
                    </a:lnTo>
                    <a:lnTo>
                      <a:pt x="224" y="20"/>
                    </a:lnTo>
                    <a:lnTo>
                      <a:pt x="204" y="7"/>
                    </a:lnTo>
                    <a:lnTo>
                      <a:pt x="179" y="4"/>
                    </a:lnTo>
                    <a:lnTo>
                      <a:pt x="154" y="0"/>
                    </a:lnTo>
                    <a:lnTo>
                      <a:pt x="129" y="4"/>
                    </a:lnTo>
                    <a:lnTo>
                      <a:pt x="103" y="7"/>
                    </a:lnTo>
                    <a:lnTo>
                      <a:pt x="83" y="20"/>
                    </a:lnTo>
                    <a:lnTo>
                      <a:pt x="62" y="33"/>
                    </a:lnTo>
                    <a:lnTo>
                      <a:pt x="46" y="45"/>
                    </a:lnTo>
                    <a:lnTo>
                      <a:pt x="29" y="61"/>
                    </a:lnTo>
                    <a:lnTo>
                      <a:pt x="17" y="83"/>
                    </a:lnTo>
                    <a:lnTo>
                      <a:pt x="8" y="108"/>
                    </a:lnTo>
                    <a:lnTo>
                      <a:pt x="4" y="128"/>
                    </a:lnTo>
                    <a:lnTo>
                      <a:pt x="0" y="153"/>
                    </a:lnTo>
                    <a:lnTo>
                      <a:pt x="4" y="178"/>
                    </a:lnTo>
                    <a:lnTo>
                      <a:pt x="8" y="203"/>
                    </a:lnTo>
                    <a:lnTo>
                      <a:pt x="17" y="223"/>
                    </a:lnTo>
                    <a:lnTo>
                      <a:pt x="29" y="245"/>
                    </a:lnTo>
                    <a:lnTo>
                      <a:pt x="46" y="261"/>
                    </a:lnTo>
                    <a:lnTo>
                      <a:pt x="62" y="277"/>
                    </a:lnTo>
                    <a:lnTo>
                      <a:pt x="83" y="290"/>
                    </a:lnTo>
                    <a:lnTo>
                      <a:pt x="103" y="299"/>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3" name="Freeform 111">
                <a:extLst>
                  <a:ext uri="{FF2B5EF4-FFF2-40B4-BE49-F238E27FC236}">
                    <a16:creationId xmlns:a16="http://schemas.microsoft.com/office/drawing/2014/main" id="{038AA66A-35D5-466B-AE2F-0420937556D2}"/>
                  </a:ext>
                </a:extLst>
              </p:cNvPr>
              <p:cNvSpPr>
                <a:spLocks/>
              </p:cNvSpPr>
              <p:nvPr/>
            </p:nvSpPr>
            <p:spPr bwMode="auto">
              <a:xfrm>
                <a:off x="2606" y="993"/>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3"/>
                    </a:lnTo>
                    <a:lnTo>
                      <a:pt x="198" y="254"/>
                    </a:lnTo>
                    <a:lnTo>
                      <a:pt x="216" y="245"/>
                    </a:lnTo>
                    <a:lnTo>
                      <a:pt x="232" y="229"/>
                    </a:lnTo>
                    <a:lnTo>
                      <a:pt x="245" y="216"/>
                    </a:lnTo>
                    <a:lnTo>
                      <a:pt x="257" y="196"/>
                    </a:lnTo>
                    <a:lnTo>
                      <a:pt x="265" y="179"/>
                    </a:lnTo>
                    <a:lnTo>
                      <a:pt x="270" y="159"/>
                    </a:lnTo>
                    <a:lnTo>
                      <a:pt x="270" y="134"/>
                    </a:lnTo>
                    <a:lnTo>
                      <a:pt x="270" y="113"/>
                    </a:lnTo>
                    <a:lnTo>
                      <a:pt x="265" y="92"/>
                    </a:lnTo>
                    <a:lnTo>
                      <a:pt x="257" y="72"/>
                    </a:lnTo>
                    <a:lnTo>
                      <a:pt x="245" y="54"/>
                    </a:lnTo>
                    <a:lnTo>
                      <a:pt x="232" y="38"/>
                    </a:lnTo>
                    <a:lnTo>
                      <a:pt x="216" y="26"/>
                    </a:lnTo>
                    <a:lnTo>
                      <a:pt x="198" y="13"/>
                    </a:lnTo>
                    <a:lnTo>
                      <a:pt x="178" y="5"/>
                    </a:lnTo>
                    <a:lnTo>
                      <a:pt x="157" y="0"/>
                    </a:lnTo>
                    <a:lnTo>
                      <a:pt x="137" y="0"/>
                    </a:lnTo>
                    <a:lnTo>
                      <a:pt x="116" y="0"/>
                    </a:lnTo>
                    <a:lnTo>
                      <a:pt x="90" y="5"/>
                    </a:lnTo>
                    <a:lnTo>
                      <a:pt x="74" y="13"/>
                    </a:lnTo>
                    <a:lnTo>
                      <a:pt x="58" y="26"/>
                    </a:lnTo>
                    <a:lnTo>
                      <a:pt x="41" y="38"/>
                    </a:lnTo>
                    <a:lnTo>
                      <a:pt x="25" y="54"/>
                    </a:lnTo>
                    <a:lnTo>
                      <a:pt x="16" y="72"/>
                    </a:lnTo>
                    <a:lnTo>
                      <a:pt x="8" y="92"/>
                    </a:lnTo>
                    <a:lnTo>
                      <a:pt x="4" y="113"/>
                    </a:lnTo>
                    <a:lnTo>
                      <a:pt x="0" y="134"/>
                    </a:lnTo>
                    <a:lnTo>
                      <a:pt x="0" y="137"/>
                    </a:lnTo>
                    <a:lnTo>
                      <a:pt x="0" y="142"/>
                    </a:lnTo>
                    <a:lnTo>
                      <a:pt x="4" y="162"/>
                    </a:lnTo>
                    <a:lnTo>
                      <a:pt x="8" y="184"/>
                    </a:lnTo>
                    <a:lnTo>
                      <a:pt x="16" y="200"/>
                    </a:lnTo>
                    <a:lnTo>
                      <a:pt x="29" y="216"/>
                    </a:lnTo>
                    <a:lnTo>
                      <a:pt x="41" y="233"/>
                    </a:lnTo>
                    <a:lnTo>
                      <a:pt x="58" y="245"/>
                    </a:lnTo>
                    <a:lnTo>
                      <a:pt x="74" y="258"/>
                    </a:lnTo>
                    <a:lnTo>
                      <a:pt x="95" y="263"/>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4" name="Freeform 112">
                <a:extLst>
                  <a:ext uri="{FF2B5EF4-FFF2-40B4-BE49-F238E27FC236}">
                    <a16:creationId xmlns:a16="http://schemas.microsoft.com/office/drawing/2014/main" id="{AC4A7E5F-64F6-4E9E-A0B2-B35266AF297C}"/>
                  </a:ext>
                </a:extLst>
              </p:cNvPr>
              <p:cNvSpPr>
                <a:spLocks/>
              </p:cNvSpPr>
              <p:nvPr/>
            </p:nvSpPr>
            <p:spPr bwMode="auto">
              <a:xfrm>
                <a:off x="2609" y="994"/>
                <a:ext cx="47" cy="48"/>
              </a:xfrm>
              <a:custGeom>
                <a:avLst/>
                <a:gdLst>
                  <a:gd name="T0" fmla="*/ 5 w 237"/>
                  <a:gd name="T1" fmla="*/ 10 h 237"/>
                  <a:gd name="T2" fmla="*/ 5 w 237"/>
                  <a:gd name="T3" fmla="*/ 10 h 237"/>
                  <a:gd name="T4" fmla="*/ 6 w 237"/>
                  <a:gd name="T5" fmla="*/ 10 h 237"/>
                  <a:gd name="T6" fmla="*/ 7 w 237"/>
                  <a:gd name="T7" fmla="*/ 9 h 237"/>
                  <a:gd name="T8" fmla="*/ 7 w 237"/>
                  <a:gd name="T9" fmla="*/ 9 h 237"/>
                  <a:gd name="T10" fmla="*/ 8 w 237"/>
                  <a:gd name="T11" fmla="*/ 8 h 237"/>
                  <a:gd name="T12" fmla="*/ 9 w 237"/>
                  <a:gd name="T13" fmla="*/ 8 h 237"/>
                  <a:gd name="T14" fmla="*/ 9 w 237"/>
                  <a:gd name="T15" fmla="*/ 7 h 237"/>
                  <a:gd name="T16" fmla="*/ 9 w 237"/>
                  <a:gd name="T17" fmla="*/ 6 h 237"/>
                  <a:gd name="T18" fmla="*/ 9 w 237"/>
                  <a:gd name="T19" fmla="*/ 6 h 237"/>
                  <a:gd name="T20" fmla="*/ 9 w 237"/>
                  <a:gd name="T21" fmla="*/ 5 h 237"/>
                  <a:gd name="T22" fmla="*/ 9 w 237"/>
                  <a:gd name="T23" fmla="*/ 4 h 237"/>
                  <a:gd name="T24" fmla="*/ 9 w 237"/>
                  <a:gd name="T25" fmla="*/ 3 h 237"/>
                  <a:gd name="T26" fmla="*/ 9 w 237"/>
                  <a:gd name="T27" fmla="*/ 3 h 237"/>
                  <a:gd name="T28" fmla="*/ 9 w 237"/>
                  <a:gd name="T29" fmla="*/ 2 h 237"/>
                  <a:gd name="T30" fmla="*/ 8 w 237"/>
                  <a:gd name="T31" fmla="*/ 1 h 237"/>
                  <a:gd name="T32" fmla="*/ 7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1 w 237"/>
                  <a:gd name="T55" fmla="*/ 3 h 237"/>
                  <a:gd name="T56" fmla="*/ 0 w 237"/>
                  <a:gd name="T57" fmla="*/ 3 h 237"/>
                  <a:gd name="T58" fmla="*/ 0 w 237"/>
                  <a:gd name="T59" fmla="*/ 4 h 237"/>
                  <a:gd name="T60" fmla="*/ 0 w 237"/>
                  <a:gd name="T61" fmla="*/ 5 h 237"/>
                  <a:gd name="T62" fmla="*/ 0 w 237"/>
                  <a:gd name="T63" fmla="*/ 5 h 237"/>
                  <a:gd name="T64" fmla="*/ 0 w 237"/>
                  <a:gd name="T65" fmla="*/ 5 h 237"/>
                  <a:gd name="T66" fmla="*/ 0 w 237"/>
                  <a:gd name="T67" fmla="*/ 6 h 237"/>
                  <a:gd name="T68" fmla="*/ 0 w 237"/>
                  <a:gd name="T69" fmla="*/ 7 h 237"/>
                  <a:gd name="T70" fmla="*/ 1 w 237"/>
                  <a:gd name="T71" fmla="*/ 7 h 237"/>
                  <a:gd name="T72" fmla="*/ 1 w 237"/>
                  <a:gd name="T73" fmla="*/ 8 h 237"/>
                  <a:gd name="T74" fmla="*/ 1 w 237"/>
                  <a:gd name="T75" fmla="*/ 8 h 237"/>
                  <a:gd name="T76" fmla="*/ 2 w 237"/>
                  <a:gd name="T77" fmla="*/ 9 h 237"/>
                  <a:gd name="T78" fmla="*/ 3 w 237"/>
                  <a:gd name="T79" fmla="*/ 9 h 237"/>
                  <a:gd name="T80" fmla="*/ 3 w 237"/>
                  <a:gd name="T81" fmla="*/ 10 h 237"/>
                  <a:gd name="T82" fmla="*/ 4 w 237"/>
                  <a:gd name="T83" fmla="*/ 10 h 237"/>
                  <a:gd name="T84" fmla="*/ 5 w 237"/>
                  <a:gd name="T85" fmla="*/ 10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0" y="237"/>
                    </a:moveTo>
                    <a:lnTo>
                      <a:pt x="137" y="237"/>
                    </a:lnTo>
                    <a:lnTo>
                      <a:pt x="158" y="233"/>
                    </a:lnTo>
                    <a:lnTo>
                      <a:pt x="174" y="224"/>
                    </a:lnTo>
                    <a:lnTo>
                      <a:pt x="186" y="215"/>
                    </a:lnTo>
                    <a:lnTo>
                      <a:pt x="204" y="204"/>
                    </a:lnTo>
                    <a:lnTo>
                      <a:pt x="215" y="186"/>
                    </a:lnTo>
                    <a:lnTo>
                      <a:pt x="224" y="174"/>
                    </a:lnTo>
                    <a:lnTo>
                      <a:pt x="233" y="157"/>
                    </a:lnTo>
                    <a:lnTo>
                      <a:pt x="237" y="137"/>
                    </a:lnTo>
                    <a:lnTo>
                      <a:pt x="237" y="121"/>
                    </a:lnTo>
                    <a:lnTo>
                      <a:pt x="237" y="100"/>
                    </a:lnTo>
                    <a:lnTo>
                      <a:pt x="233" y="78"/>
                    </a:lnTo>
                    <a:lnTo>
                      <a:pt x="224" y="62"/>
                    </a:lnTo>
                    <a:lnTo>
                      <a:pt x="215" y="49"/>
                    </a:lnTo>
                    <a:lnTo>
                      <a:pt x="204" y="33"/>
                    </a:lnTo>
                    <a:lnTo>
                      <a:pt x="186" y="21"/>
                    </a:lnTo>
                    <a:lnTo>
                      <a:pt x="174" y="13"/>
                    </a:lnTo>
                    <a:lnTo>
                      <a:pt x="158" y="4"/>
                    </a:lnTo>
                    <a:lnTo>
                      <a:pt x="137" y="0"/>
                    </a:lnTo>
                    <a:lnTo>
                      <a:pt x="120" y="0"/>
                    </a:lnTo>
                    <a:lnTo>
                      <a:pt x="100" y="0"/>
                    </a:lnTo>
                    <a:lnTo>
                      <a:pt x="83" y="4"/>
                    </a:lnTo>
                    <a:lnTo>
                      <a:pt x="62" y="13"/>
                    </a:lnTo>
                    <a:lnTo>
                      <a:pt x="50" y="21"/>
                    </a:lnTo>
                    <a:lnTo>
                      <a:pt x="33" y="33"/>
                    </a:lnTo>
                    <a:lnTo>
                      <a:pt x="24" y="46"/>
                    </a:lnTo>
                    <a:lnTo>
                      <a:pt x="13" y="62"/>
                    </a:lnTo>
                    <a:lnTo>
                      <a:pt x="4" y="78"/>
                    </a:lnTo>
                    <a:lnTo>
                      <a:pt x="0" y="100"/>
                    </a:lnTo>
                    <a:lnTo>
                      <a:pt x="0" y="116"/>
                    </a:lnTo>
                    <a:lnTo>
                      <a:pt x="0" y="121"/>
                    </a:lnTo>
                    <a:lnTo>
                      <a:pt x="0" y="125"/>
                    </a:lnTo>
                    <a:lnTo>
                      <a:pt x="0" y="141"/>
                    </a:lnTo>
                    <a:lnTo>
                      <a:pt x="8" y="162"/>
                    </a:lnTo>
                    <a:lnTo>
                      <a:pt x="13" y="174"/>
                    </a:lnTo>
                    <a:lnTo>
                      <a:pt x="24" y="191"/>
                    </a:lnTo>
                    <a:lnTo>
                      <a:pt x="37" y="204"/>
                    </a:lnTo>
                    <a:lnTo>
                      <a:pt x="50" y="215"/>
                    </a:lnTo>
                    <a:lnTo>
                      <a:pt x="66" y="224"/>
                    </a:lnTo>
                    <a:lnTo>
                      <a:pt x="83" y="233"/>
                    </a:lnTo>
                    <a:lnTo>
                      <a:pt x="100"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5" name="Freeform 113">
                <a:extLst>
                  <a:ext uri="{FF2B5EF4-FFF2-40B4-BE49-F238E27FC236}">
                    <a16:creationId xmlns:a16="http://schemas.microsoft.com/office/drawing/2014/main" id="{260DECDF-5B6D-452F-8AE6-3EE311C04B89}"/>
                  </a:ext>
                </a:extLst>
              </p:cNvPr>
              <p:cNvSpPr>
                <a:spLocks/>
              </p:cNvSpPr>
              <p:nvPr/>
            </p:nvSpPr>
            <p:spPr bwMode="auto">
              <a:xfrm>
                <a:off x="2611" y="995"/>
                <a:ext cx="41" cy="41"/>
              </a:xfrm>
              <a:custGeom>
                <a:avLst/>
                <a:gdLst>
                  <a:gd name="T0" fmla="*/ 4 w 202"/>
                  <a:gd name="T1" fmla="*/ 8 h 204"/>
                  <a:gd name="T2" fmla="*/ 5 w 202"/>
                  <a:gd name="T3" fmla="*/ 8 h 204"/>
                  <a:gd name="T4" fmla="*/ 5 w 202"/>
                  <a:gd name="T5" fmla="*/ 8 h 204"/>
                  <a:gd name="T6" fmla="*/ 6 w 202"/>
                  <a:gd name="T7" fmla="*/ 8 h 204"/>
                  <a:gd name="T8" fmla="*/ 7 w 202"/>
                  <a:gd name="T9" fmla="*/ 8 h 204"/>
                  <a:gd name="T10" fmla="*/ 7 w 202"/>
                  <a:gd name="T11" fmla="*/ 7 h 204"/>
                  <a:gd name="T12" fmla="*/ 8 w 202"/>
                  <a:gd name="T13" fmla="*/ 7 h 204"/>
                  <a:gd name="T14" fmla="*/ 8 w 202"/>
                  <a:gd name="T15" fmla="*/ 6 h 204"/>
                  <a:gd name="T16" fmla="*/ 8 w 202"/>
                  <a:gd name="T17" fmla="*/ 6 h 204"/>
                  <a:gd name="T18" fmla="*/ 8 w 202"/>
                  <a:gd name="T19" fmla="*/ 5 h 204"/>
                  <a:gd name="T20" fmla="*/ 8 w 202"/>
                  <a:gd name="T21" fmla="*/ 4 h 204"/>
                  <a:gd name="T22" fmla="*/ 8 w 202"/>
                  <a:gd name="T23" fmla="*/ 3 h 204"/>
                  <a:gd name="T24" fmla="*/ 8 w 202"/>
                  <a:gd name="T25" fmla="*/ 3 h 204"/>
                  <a:gd name="T26" fmla="*/ 8 w 202"/>
                  <a:gd name="T27" fmla="*/ 2 h 204"/>
                  <a:gd name="T28" fmla="*/ 8 w 202"/>
                  <a:gd name="T29" fmla="*/ 2 h 204"/>
                  <a:gd name="T30" fmla="*/ 7 w 202"/>
                  <a:gd name="T31" fmla="*/ 1 h 204"/>
                  <a:gd name="T32" fmla="*/ 7 w 202"/>
                  <a:gd name="T33" fmla="*/ 1 h 204"/>
                  <a:gd name="T34" fmla="*/ 6 w 202"/>
                  <a:gd name="T35" fmla="*/ 1 h 204"/>
                  <a:gd name="T36" fmla="*/ 5 w 202"/>
                  <a:gd name="T37" fmla="*/ 0 h 204"/>
                  <a:gd name="T38" fmla="*/ 5 w 202"/>
                  <a:gd name="T39" fmla="*/ 0 h 204"/>
                  <a:gd name="T40" fmla="*/ 4 w 202"/>
                  <a:gd name="T41" fmla="*/ 0 h 204"/>
                  <a:gd name="T42" fmla="*/ 3 w 202"/>
                  <a:gd name="T43" fmla="*/ 0 h 204"/>
                  <a:gd name="T44" fmla="*/ 3 w 202"/>
                  <a:gd name="T45" fmla="*/ 0 h 204"/>
                  <a:gd name="T46" fmla="*/ 2 w 202"/>
                  <a:gd name="T47" fmla="*/ 1 h 204"/>
                  <a:gd name="T48" fmla="*/ 2 w 202"/>
                  <a:gd name="T49" fmla="*/ 1 h 204"/>
                  <a:gd name="T50" fmla="*/ 1 w 202"/>
                  <a:gd name="T51" fmla="*/ 1 h 204"/>
                  <a:gd name="T52" fmla="*/ 1 w 202"/>
                  <a:gd name="T53" fmla="*/ 2 h 204"/>
                  <a:gd name="T54" fmla="*/ 0 w 202"/>
                  <a:gd name="T55" fmla="*/ 2 h 204"/>
                  <a:gd name="T56" fmla="*/ 0 w 202"/>
                  <a:gd name="T57" fmla="*/ 3 h 204"/>
                  <a:gd name="T58" fmla="*/ 0 w 202"/>
                  <a:gd name="T59" fmla="*/ 3 h 204"/>
                  <a:gd name="T60" fmla="*/ 0 w 202"/>
                  <a:gd name="T61" fmla="*/ 4 h 204"/>
                  <a:gd name="T62" fmla="*/ 0 w 202"/>
                  <a:gd name="T63" fmla="*/ 4 h 204"/>
                  <a:gd name="T64" fmla="*/ 0 w 202"/>
                  <a:gd name="T65" fmla="*/ 4 h 204"/>
                  <a:gd name="T66" fmla="*/ 0 w 202"/>
                  <a:gd name="T67" fmla="*/ 5 h 204"/>
                  <a:gd name="T68" fmla="*/ 0 w 202"/>
                  <a:gd name="T69" fmla="*/ 6 h 204"/>
                  <a:gd name="T70" fmla="*/ 0 w 202"/>
                  <a:gd name="T71" fmla="*/ 6 h 204"/>
                  <a:gd name="T72" fmla="*/ 1 w 202"/>
                  <a:gd name="T73" fmla="*/ 7 h 204"/>
                  <a:gd name="T74" fmla="*/ 1 w 202"/>
                  <a:gd name="T75" fmla="*/ 7 h 204"/>
                  <a:gd name="T76" fmla="*/ 2 w 202"/>
                  <a:gd name="T77" fmla="*/ 8 h 204"/>
                  <a:gd name="T78" fmla="*/ 2 w 202"/>
                  <a:gd name="T79" fmla="*/ 8 h 204"/>
                  <a:gd name="T80" fmla="*/ 3 w 202"/>
                  <a:gd name="T81" fmla="*/ 8 h 204"/>
                  <a:gd name="T82" fmla="*/ 3 w 202"/>
                  <a:gd name="T83" fmla="*/ 8 h 204"/>
                  <a:gd name="T84" fmla="*/ 4 w 202"/>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2"/>
                  <a:gd name="T130" fmla="*/ 0 h 204"/>
                  <a:gd name="T131" fmla="*/ 202 w 202"/>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2" h="204">
                    <a:moveTo>
                      <a:pt x="99" y="204"/>
                    </a:moveTo>
                    <a:lnTo>
                      <a:pt x="116" y="204"/>
                    </a:lnTo>
                    <a:lnTo>
                      <a:pt x="132" y="200"/>
                    </a:lnTo>
                    <a:lnTo>
                      <a:pt x="148" y="195"/>
                    </a:lnTo>
                    <a:lnTo>
                      <a:pt x="161" y="187"/>
                    </a:lnTo>
                    <a:lnTo>
                      <a:pt x="173" y="175"/>
                    </a:lnTo>
                    <a:lnTo>
                      <a:pt x="182" y="162"/>
                    </a:lnTo>
                    <a:lnTo>
                      <a:pt x="191" y="150"/>
                    </a:lnTo>
                    <a:lnTo>
                      <a:pt x="199" y="137"/>
                    </a:lnTo>
                    <a:lnTo>
                      <a:pt x="202" y="121"/>
                    </a:lnTo>
                    <a:lnTo>
                      <a:pt x="202" y="104"/>
                    </a:lnTo>
                    <a:lnTo>
                      <a:pt x="202" y="87"/>
                    </a:lnTo>
                    <a:lnTo>
                      <a:pt x="199" y="71"/>
                    </a:lnTo>
                    <a:lnTo>
                      <a:pt x="191" y="54"/>
                    </a:lnTo>
                    <a:lnTo>
                      <a:pt x="182" y="42"/>
                    </a:lnTo>
                    <a:lnTo>
                      <a:pt x="173" y="29"/>
                    </a:lnTo>
                    <a:lnTo>
                      <a:pt x="161" y="21"/>
                    </a:lnTo>
                    <a:lnTo>
                      <a:pt x="148" y="13"/>
                    </a:lnTo>
                    <a:lnTo>
                      <a:pt x="132" y="4"/>
                    </a:lnTo>
                    <a:lnTo>
                      <a:pt x="116" y="0"/>
                    </a:lnTo>
                    <a:lnTo>
                      <a:pt x="99" y="0"/>
                    </a:lnTo>
                    <a:lnTo>
                      <a:pt x="83" y="0"/>
                    </a:lnTo>
                    <a:lnTo>
                      <a:pt x="70" y="4"/>
                    </a:lnTo>
                    <a:lnTo>
                      <a:pt x="53" y="13"/>
                    </a:lnTo>
                    <a:lnTo>
                      <a:pt x="41" y="21"/>
                    </a:lnTo>
                    <a:lnTo>
                      <a:pt x="29" y="29"/>
                    </a:lnTo>
                    <a:lnTo>
                      <a:pt x="20" y="42"/>
                    </a:lnTo>
                    <a:lnTo>
                      <a:pt x="11" y="54"/>
                    </a:lnTo>
                    <a:lnTo>
                      <a:pt x="4" y="71"/>
                    </a:lnTo>
                    <a:lnTo>
                      <a:pt x="0" y="83"/>
                    </a:lnTo>
                    <a:lnTo>
                      <a:pt x="0" y="99"/>
                    </a:lnTo>
                    <a:lnTo>
                      <a:pt x="0" y="104"/>
                    </a:lnTo>
                    <a:lnTo>
                      <a:pt x="0" y="108"/>
                    </a:lnTo>
                    <a:lnTo>
                      <a:pt x="0" y="125"/>
                    </a:lnTo>
                    <a:lnTo>
                      <a:pt x="4" y="137"/>
                    </a:lnTo>
                    <a:lnTo>
                      <a:pt x="11" y="153"/>
                    </a:lnTo>
                    <a:lnTo>
                      <a:pt x="20" y="166"/>
                    </a:lnTo>
                    <a:lnTo>
                      <a:pt x="29" y="179"/>
                    </a:lnTo>
                    <a:lnTo>
                      <a:pt x="41" y="187"/>
                    </a:lnTo>
                    <a:lnTo>
                      <a:pt x="53" y="195"/>
                    </a:lnTo>
                    <a:lnTo>
                      <a:pt x="70" y="200"/>
                    </a:lnTo>
                    <a:lnTo>
                      <a:pt x="83" y="204"/>
                    </a:lnTo>
                    <a:lnTo>
                      <a:pt x="99"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6" name="Freeform 114">
                <a:extLst>
                  <a:ext uri="{FF2B5EF4-FFF2-40B4-BE49-F238E27FC236}">
                    <a16:creationId xmlns:a16="http://schemas.microsoft.com/office/drawing/2014/main" id="{A447D8C5-96E1-4C44-B127-5D57AE23E11D}"/>
                  </a:ext>
                </a:extLst>
              </p:cNvPr>
              <p:cNvSpPr>
                <a:spLocks/>
              </p:cNvSpPr>
              <p:nvPr/>
            </p:nvSpPr>
            <p:spPr bwMode="auto">
              <a:xfrm>
                <a:off x="2613" y="996"/>
                <a:ext cx="35" cy="35"/>
              </a:xfrm>
              <a:custGeom>
                <a:avLst/>
                <a:gdLst>
                  <a:gd name="T0" fmla="*/ 3 w 174"/>
                  <a:gd name="T1" fmla="*/ 7 h 175"/>
                  <a:gd name="T2" fmla="*/ 4 w 174"/>
                  <a:gd name="T3" fmla="*/ 7 h 175"/>
                  <a:gd name="T4" fmla="*/ 5 w 174"/>
                  <a:gd name="T5" fmla="*/ 7 h 175"/>
                  <a:gd name="T6" fmla="*/ 5 w 174"/>
                  <a:gd name="T7" fmla="*/ 6 h 175"/>
                  <a:gd name="T8" fmla="*/ 6 w 174"/>
                  <a:gd name="T9" fmla="*/ 6 h 175"/>
                  <a:gd name="T10" fmla="*/ 6 w 174"/>
                  <a:gd name="T11" fmla="*/ 6 h 175"/>
                  <a:gd name="T12" fmla="*/ 6 w 174"/>
                  <a:gd name="T13" fmla="*/ 5 h 175"/>
                  <a:gd name="T14" fmla="*/ 7 w 174"/>
                  <a:gd name="T15" fmla="*/ 5 h 175"/>
                  <a:gd name="T16" fmla="*/ 7 w 174"/>
                  <a:gd name="T17" fmla="*/ 5 h 175"/>
                  <a:gd name="T18" fmla="*/ 7 w 174"/>
                  <a:gd name="T19" fmla="*/ 4 h 175"/>
                  <a:gd name="T20" fmla="*/ 7 w 174"/>
                  <a:gd name="T21" fmla="*/ 4 h 175"/>
                  <a:gd name="T22" fmla="*/ 7 w 174"/>
                  <a:gd name="T23" fmla="*/ 3 h 175"/>
                  <a:gd name="T24" fmla="*/ 7 w 174"/>
                  <a:gd name="T25" fmla="*/ 2 h 175"/>
                  <a:gd name="T26" fmla="*/ 7 w 174"/>
                  <a:gd name="T27" fmla="*/ 2 h 175"/>
                  <a:gd name="T28" fmla="*/ 6 w 174"/>
                  <a:gd name="T29" fmla="*/ 2 h 175"/>
                  <a:gd name="T30" fmla="*/ 6 w 174"/>
                  <a:gd name="T31" fmla="*/ 1 h 175"/>
                  <a:gd name="T32" fmla="*/ 6 w 174"/>
                  <a:gd name="T33" fmla="*/ 1 h 175"/>
                  <a:gd name="T34" fmla="*/ 5 w 174"/>
                  <a:gd name="T35" fmla="*/ 1 h 175"/>
                  <a:gd name="T36" fmla="*/ 5 w 174"/>
                  <a:gd name="T37" fmla="*/ 0 h 175"/>
                  <a:gd name="T38" fmla="*/ 4 w 174"/>
                  <a:gd name="T39" fmla="*/ 0 h 175"/>
                  <a:gd name="T40" fmla="*/ 3 w 174"/>
                  <a:gd name="T41" fmla="*/ 0 h 175"/>
                  <a:gd name="T42" fmla="*/ 3 w 174"/>
                  <a:gd name="T43" fmla="*/ 0 h 175"/>
                  <a:gd name="T44" fmla="*/ 2 w 174"/>
                  <a:gd name="T45" fmla="*/ 0 h 175"/>
                  <a:gd name="T46" fmla="*/ 2 w 174"/>
                  <a:gd name="T47" fmla="*/ 1 h 175"/>
                  <a:gd name="T48" fmla="*/ 1 w 174"/>
                  <a:gd name="T49" fmla="*/ 1 h 175"/>
                  <a:gd name="T50" fmla="*/ 1 w 174"/>
                  <a:gd name="T51" fmla="*/ 1 h 175"/>
                  <a:gd name="T52" fmla="*/ 1 w 174"/>
                  <a:gd name="T53" fmla="*/ 1 h 175"/>
                  <a:gd name="T54" fmla="*/ 0 w 174"/>
                  <a:gd name="T55" fmla="*/ 2 h 175"/>
                  <a:gd name="T56" fmla="*/ 0 w 174"/>
                  <a:gd name="T57" fmla="*/ 2 h 175"/>
                  <a:gd name="T58" fmla="*/ 0 w 174"/>
                  <a:gd name="T59" fmla="*/ 3 h 175"/>
                  <a:gd name="T60" fmla="*/ 0 w 174"/>
                  <a:gd name="T61" fmla="*/ 3 h 175"/>
                  <a:gd name="T62" fmla="*/ 0 w 174"/>
                  <a:gd name="T63" fmla="*/ 4 h 175"/>
                  <a:gd name="T64" fmla="*/ 0 w 174"/>
                  <a:gd name="T65" fmla="*/ 4 h 175"/>
                  <a:gd name="T66" fmla="*/ 0 w 174"/>
                  <a:gd name="T67" fmla="*/ 5 h 175"/>
                  <a:gd name="T68" fmla="*/ 0 w 174"/>
                  <a:gd name="T69" fmla="*/ 5 h 175"/>
                  <a:gd name="T70" fmla="*/ 1 w 174"/>
                  <a:gd name="T71" fmla="*/ 5 h 175"/>
                  <a:gd name="T72" fmla="*/ 1 w 174"/>
                  <a:gd name="T73" fmla="*/ 6 h 175"/>
                  <a:gd name="T74" fmla="*/ 1 w 174"/>
                  <a:gd name="T75" fmla="*/ 6 h 175"/>
                  <a:gd name="T76" fmla="*/ 2 w 174"/>
                  <a:gd name="T77" fmla="*/ 6 h 175"/>
                  <a:gd name="T78" fmla="*/ 2 w 174"/>
                  <a:gd name="T79" fmla="*/ 7 h 175"/>
                  <a:gd name="T80" fmla="*/ 3 w 174"/>
                  <a:gd name="T81" fmla="*/ 7 h 175"/>
                  <a:gd name="T82" fmla="*/ 3 w 174"/>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5"/>
                  <a:gd name="T128" fmla="*/ 174 w 174"/>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5">
                    <a:moveTo>
                      <a:pt x="86" y="175"/>
                    </a:moveTo>
                    <a:lnTo>
                      <a:pt x="99" y="171"/>
                    </a:lnTo>
                    <a:lnTo>
                      <a:pt x="116" y="171"/>
                    </a:lnTo>
                    <a:lnTo>
                      <a:pt x="129" y="162"/>
                    </a:lnTo>
                    <a:lnTo>
                      <a:pt x="137" y="158"/>
                    </a:lnTo>
                    <a:lnTo>
                      <a:pt x="149" y="149"/>
                    </a:lnTo>
                    <a:lnTo>
                      <a:pt x="158" y="137"/>
                    </a:lnTo>
                    <a:lnTo>
                      <a:pt x="162" y="124"/>
                    </a:lnTo>
                    <a:lnTo>
                      <a:pt x="170" y="117"/>
                    </a:lnTo>
                    <a:lnTo>
                      <a:pt x="170" y="100"/>
                    </a:lnTo>
                    <a:lnTo>
                      <a:pt x="174" y="88"/>
                    </a:lnTo>
                    <a:lnTo>
                      <a:pt x="170" y="75"/>
                    </a:lnTo>
                    <a:lnTo>
                      <a:pt x="170" y="59"/>
                    </a:lnTo>
                    <a:lnTo>
                      <a:pt x="162" y="46"/>
                    </a:lnTo>
                    <a:lnTo>
                      <a:pt x="158" y="38"/>
                    </a:lnTo>
                    <a:lnTo>
                      <a:pt x="149" y="25"/>
                    </a:lnTo>
                    <a:lnTo>
                      <a:pt x="137" y="17"/>
                    </a:lnTo>
                    <a:lnTo>
                      <a:pt x="129" y="13"/>
                    </a:lnTo>
                    <a:lnTo>
                      <a:pt x="116" y="5"/>
                    </a:lnTo>
                    <a:lnTo>
                      <a:pt x="99" y="5"/>
                    </a:lnTo>
                    <a:lnTo>
                      <a:pt x="86" y="0"/>
                    </a:lnTo>
                    <a:lnTo>
                      <a:pt x="75" y="5"/>
                    </a:lnTo>
                    <a:lnTo>
                      <a:pt x="62" y="5"/>
                    </a:lnTo>
                    <a:lnTo>
                      <a:pt x="50" y="13"/>
                    </a:lnTo>
                    <a:lnTo>
                      <a:pt x="37" y="17"/>
                    </a:lnTo>
                    <a:lnTo>
                      <a:pt x="29" y="25"/>
                    </a:lnTo>
                    <a:lnTo>
                      <a:pt x="21" y="34"/>
                    </a:lnTo>
                    <a:lnTo>
                      <a:pt x="12" y="46"/>
                    </a:lnTo>
                    <a:lnTo>
                      <a:pt x="8" y="59"/>
                    </a:lnTo>
                    <a:lnTo>
                      <a:pt x="3" y="70"/>
                    </a:lnTo>
                    <a:lnTo>
                      <a:pt x="0" y="83"/>
                    </a:lnTo>
                    <a:lnTo>
                      <a:pt x="0" y="88"/>
                    </a:lnTo>
                    <a:lnTo>
                      <a:pt x="3" y="104"/>
                    </a:lnTo>
                    <a:lnTo>
                      <a:pt x="8" y="117"/>
                    </a:lnTo>
                    <a:lnTo>
                      <a:pt x="12" y="129"/>
                    </a:lnTo>
                    <a:lnTo>
                      <a:pt x="16" y="137"/>
                    </a:lnTo>
                    <a:lnTo>
                      <a:pt x="29" y="149"/>
                    </a:lnTo>
                    <a:lnTo>
                      <a:pt x="37" y="158"/>
                    </a:lnTo>
                    <a:lnTo>
                      <a:pt x="50" y="162"/>
                    </a:lnTo>
                    <a:lnTo>
                      <a:pt x="62" y="171"/>
                    </a:lnTo>
                    <a:lnTo>
                      <a:pt x="75" y="171"/>
                    </a:lnTo>
                    <a:lnTo>
                      <a:pt x="86"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7" name="Freeform 115">
                <a:extLst>
                  <a:ext uri="{FF2B5EF4-FFF2-40B4-BE49-F238E27FC236}">
                    <a16:creationId xmlns:a16="http://schemas.microsoft.com/office/drawing/2014/main" id="{850690C1-0B54-4CC8-917C-9F7917355F35}"/>
                  </a:ext>
                </a:extLst>
              </p:cNvPr>
              <p:cNvSpPr>
                <a:spLocks/>
              </p:cNvSpPr>
              <p:nvPr/>
            </p:nvSpPr>
            <p:spPr bwMode="auto">
              <a:xfrm>
                <a:off x="2615" y="998"/>
                <a:ext cx="28" cy="27"/>
              </a:xfrm>
              <a:custGeom>
                <a:avLst/>
                <a:gdLst>
                  <a:gd name="T0" fmla="*/ 3 w 137"/>
                  <a:gd name="T1" fmla="*/ 5 h 137"/>
                  <a:gd name="T2" fmla="*/ 3 w 137"/>
                  <a:gd name="T3" fmla="*/ 5 h 137"/>
                  <a:gd name="T4" fmla="*/ 4 w 137"/>
                  <a:gd name="T5" fmla="*/ 5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3 h 137"/>
                  <a:gd name="T18" fmla="*/ 6 w 137"/>
                  <a:gd name="T19" fmla="*/ 3 h 137"/>
                  <a:gd name="T20" fmla="*/ 6 w 137"/>
                  <a:gd name="T21" fmla="*/ 3 h 137"/>
                  <a:gd name="T22" fmla="*/ 6 w 137"/>
                  <a:gd name="T23" fmla="*/ 2 h 137"/>
                  <a:gd name="T24" fmla="*/ 6 w 137"/>
                  <a:gd name="T25" fmla="*/ 2 h 137"/>
                  <a:gd name="T26" fmla="*/ 6 w 137"/>
                  <a:gd name="T27" fmla="*/ 1 h 137"/>
                  <a:gd name="T28" fmla="*/ 5 w 137"/>
                  <a:gd name="T29" fmla="*/ 1 h 137"/>
                  <a:gd name="T30" fmla="*/ 5 w 137"/>
                  <a:gd name="T31" fmla="*/ 1 h 137"/>
                  <a:gd name="T32" fmla="*/ 5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0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3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99" y="128"/>
                    </a:lnTo>
                    <a:lnTo>
                      <a:pt x="112" y="124"/>
                    </a:lnTo>
                    <a:lnTo>
                      <a:pt x="121" y="115"/>
                    </a:lnTo>
                    <a:lnTo>
                      <a:pt x="125" y="108"/>
                    </a:lnTo>
                    <a:lnTo>
                      <a:pt x="133" y="99"/>
                    </a:lnTo>
                    <a:lnTo>
                      <a:pt x="137" y="86"/>
                    </a:lnTo>
                    <a:lnTo>
                      <a:pt x="137" y="79"/>
                    </a:lnTo>
                    <a:lnTo>
                      <a:pt x="137" y="66"/>
                    </a:lnTo>
                    <a:lnTo>
                      <a:pt x="137" y="58"/>
                    </a:lnTo>
                    <a:lnTo>
                      <a:pt x="137" y="45"/>
                    </a:lnTo>
                    <a:lnTo>
                      <a:pt x="133" y="37"/>
                    </a:lnTo>
                    <a:lnTo>
                      <a:pt x="125" y="25"/>
                    </a:lnTo>
                    <a:lnTo>
                      <a:pt x="121" y="16"/>
                    </a:lnTo>
                    <a:lnTo>
                      <a:pt x="112" y="12"/>
                    </a:lnTo>
                    <a:lnTo>
                      <a:pt x="99" y="4"/>
                    </a:lnTo>
                    <a:lnTo>
                      <a:pt x="92" y="0"/>
                    </a:lnTo>
                    <a:lnTo>
                      <a:pt x="79" y="0"/>
                    </a:lnTo>
                    <a:lnTo>
                      <a:pt x="71" y="0"/>
                    </a:lnTo>
                    <a:lnTo>
                      <a:pt x="58" y="0"/>
                    </a:lnTo>
                    <a:lnTo>
                      <a:pt x="45" y="0"/>
                    </a:lnTo>
                    <a:lnTo>
                      <a:pt x="38" y="4"/>
                    </a:lnTo>
                    <a:lnTo>
                      <a:pt x="29" y="12"/>
                    </a:lnTo>
                    <a:lnTo>
                      <a:pt x="21" y="16"/>
                    </a:lnTo>
                    <a:lnTo>
                      <a:pt x="13" y="25"/>
                    </a:lnTo>
                    <a:lnTo>
                      <a:pt x="9" y="37"/>
                    </a:lnTo>
                    <a:lnTo>
                      <a:pt x="4" y="45"/>
                    </a:lnTo>
                    <a:lnTo>
                      <a:pt x="0" y="58"/>
                    </a:lnTo>
                    <a:lnTo>
                      <a:pt x="0" y="66"/>
                    </a:lnTo>
                    <a:lnTo>
                      <a:pt x="0" y="79"/>
                    </a:lnTo>
                    <a:lnTo>
                      <a:pt x="4" y="86"/>
                    </a:lnTo>
                    <a:lnTo>
                      <a:pt x="9" y="99"/>
                    </a:lnTo>
                    <a:lnTo>
                      <a:pt x="13" y="108"/>
                    </a:lnTo>
                    <a:lnTo>
                      <a:pt x="21" y="115"/>
                    </a:lnTo>
                    <a:lnTo>
                      <a:pt x="29" y="124"/>
                    </a:lnTo>
                    <a:lnTo>
                      <a:pt x="38" y="128"/>
                    </a:lnTo>
                    <a:lnTo>
                      <a:pt x="45"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8" name="Freeform 116">
                <a:extLst>
                  <a:ext uri="{FF2B5EF4-FFF2-40B4-BE49-F238E27FC236}">
                    <a16:creationId xmlns:a16="http://schemas.microsoft.com/office/drawing/2014/main" id="{D0BE93C0-27FC-4AC9-8302-F0C1AB7EE8D2}"/>
                  </a:ext>
                </a:extLst>
              </p:cNvPr>
              <p:cNvSpPr>
                <a:spLocks/>
              </p:cNvSpPr>
              <p:nvPr/>
            </p:nvSpPr>
            <p:spPr bwMode="auto">
              <a:xfrm>
                <a:off x="2706" y="986"/>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89" name="Freeform 117">
                <a:extLst>
                  <a:ext uri="{FF2B5EF4-FFF2-40B4-BE49-F238E27FC236}">
                    <a16:creationId xmlns:a16="http://schemas.microsoft.com/office/drawing/2014/main" id="{1A969AEC-0933-49EF-BAEC-458D84CAE7BF}"/>
                  </a:ext>
                </a:extLst>
              </p:cNvPr>
              <p:cNvSpPr>
                <a:spLocks/>
              </p:cNvSpPr>
              <p:nvPr/>
            </p:nvSpPr>
            <p:spPr bwMode="auto">
              <a:xfrm>
                <a:off x="2706" y="986"/>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90" name="Freeform 118">
                <a:extLst>
                  <a:ext uri="{FF2B5EF4-FFF2-40B4-BE49-F238E27FC236}">
                    <a16:creationId xmlns:a16="http://schemas.microsoft.com/office/drawing/2014/main" id="{AB11DD97-5183-43DC-B636-CF19C996CCAB}"/>
                  </a:ext>
                </a:extLst>
              </p:cNvPr>
              <p:cNvSpPr>
                <a:spLocks/>
              </p:cNvSpPr>
              <p:nvPr/>
            </p:nvSpPr>
            <p:spPr bwMode="auto">
              <a:xfrm>
                <a:off x="2706" y="986"/>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3"/>
                    </a:lnTo>
                    <a:lnTo>
                      <a:pt x="378" y="564"/>
                    </a:lnTo>
                    <a:lnTo>
                      <a:pt x="420" y="543"/>
                    </a:lnTo>
                    <a:lnTo>
                      <a:pt x="457" y="522"/>
                    </a:lnTo>
                    <a:lnTo>
                      <a:pt x="490" y="494"/>
                    </a:lnTo>
                    <a:lnTo>
                      <a:pt x="519" y="460"/>
                    </a:lnTo>
                    <a:lnTo>
                      <a:pt x="544" y="423"/>
                    </a:lnTo>
                    <a:lnTo>
                      <a:pt x="562" y="382"/>
                    </a:lnTo>
                    <a:lnTo>
                      <a:pt x="573" y="335"/>
                    </a:lnTo>
                    <a:lnTo>
                      <a:pt x="578" y="290"/>
                    </a:lnTo>
                    <a:lnTo>
                      <a:pt x="573" y="240"/>
                    </a:lnTo>
                    <a:lnTo>
                      <a:pt x="562" y="198"/>
                    </a:lnTo>
                    <a:lnTo>
                      <a:pt x="544" y="157"/>
                    </a:lnTo>
                    <a:lnTo>
                      <a:pt x="519" y="119"/>
                    </a:lnTo>
                    <a:lnTo>
                      <a:pt x="490" y="87"/>
                    </a:lnTo>
                    <a:lnTo>
                      <a:pt x="457" y="58"/>
                    </a:lnTo>
                    <a:lnTo>
                      <a:pt x="420" y="33"/>
                    </a:lnTo>
                    <a:lnTo>
                      <a:pt x="378" y="16"/>
                    </a:lnTo>
                    <a:lnTo>
                      <a:pt x="337" y="4"/>
                    </a:lnTo>
                    <a:lnTo>
                      <a:pt x="287" y="0"/>
                    </a:lnTo>
                    <a:lnTo>
                      <a:pt x="241" y="4"/>
                    </a:lnTo>
                    <a:lnTo>
                      <a:pt x="196" y="16"/>
                    </a:lnTo>
                    <a:lnTo>
                      <a:pt x="155" y="33"/>
                    </a:lnTo>
                    <a:lnTo>
                      <a:pt x="117" y="58"/>
                    </a:lnTo>
                    <a:lnTo>
                      <a:pt x="83" y="87"/>
                    </a:lnTo>
                    <a:lnTo>
                      <a:pt x="54" y="119"/>
                    </a:lnTo>
                    <a:lnTo>
                      <a:pt x="34" y="157"/>
                    </a:lnTo>
                    <a:lnTo>
                      <a:pt x="13" y="198"/>
                    </a:lnTo>
                    <a:lnTo>
                      <a:pt x="5" y="240"/>
                    </a:lnTo>
                    <a:lnTo>
                      <a:pt x="0" y="290"/>
                    </a:lnTo>
                    <a:lnTo>
                      <a:pt x="5" y="335"/>
                    </a:lnTo>
                    <a:lnTo>
                      <a:pt x="13" y="382"/>
                    </a:lnTo>
                    <a:lnTo>
                      <a:pt x="34" y="423"/>
                    </a:lnTo>
                    <a:lnTo>
                      <a:pt x="54" y="460"/>
                    </a:lnTo>
                    <a:lnTo>
                      <a:pt x="83" y="494"/>
                    </a:lnTo>
                    <a:lnTo>
                      <a:pt x="117" y="522"/>
                    </a:lnTo>
                    <a:lnTo>
                      <a:pt x="155" y="543"/>
                    </a:lnTo>
                    <a:lnTo>
                      <a:pt x="196" y="564"/>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91" name="Freeform 119">
                <a:extLst>
                  <a:ext uri="{FF2B5EF4-FFF2-40B4-BE49-F238E27FC236}">
                    <a16:creationId xmlns:a16="http://schemas.microsoft.com/office/drawing/2014/main" id="{277644BA-9CBE-47BA-B5B8-CC12B684ADBB}"/>
                  </a:ext>
                </a:extLst>
              </p:cNvPr>
              <p:cNvSpPr>
                <a:spLocks/>
              </p:cNvSpPr>
              <p:nvPr/>
            </p:nvSpPr>
            <p:spPr bwMode="auto">
              <a:xfrm>
                <a:off x="2721" y="994"/>
                <a:ext cx="62" cy="62"/>
              </a:xfrm>
              <a:custGeom>
                <a:avLst/>
                <a:gdLst>
                  <a:gd name="T0" fmla="*/ 6 w 308"/>
                  <a:gd name="T1" fmla="*/ 13 h 307"/>
                  <a:gd name="T2" fmla="*/ 7 w 308"/>
                  <a:gd name="T3" fmla="*/ 12 h 307"/>
                  <a:gd name="T4" fmla="*/ 8 w 308"/>
                  <a:gd name="T5" fmla="*/ 12 h 307"/>
                  <a:gd name="T6" fmla="*/ 9 w 308"/>
                  <a:gd name="T7" fmla="*/ 12 h 307"/>
                  <a:gd name="T8" fmla="*/ 10 w 308"/>
                  <a:gd name="T9" fmla="*/ 11 h 307"/>
                  <a:gd name="T10" fmla="*/ 11 w 308"/>
                  <a:gd name="T11" fmla="*/ 11 h 307"/>
                  <a:gd name="T12" fmla="*/ 11 w 308"/>
                  <a:gd name="T13" fmla="*/ 10 h 307"/>
                  <a:gd name="T14" fmla="*/ 12 w 308"/>
                  <a:gd name="T15" fmla="*/ 9 h 307"/>
                  <a:gd name="T16" fmla="*/ 12 w 308"/>
                  <a:gd name="T17" fmla="*/ 8 h 307"/>
                  <a:gd name="T18" fmla="*/ 12 w 308"/>
                  <a:gd name="T19" fmla="*/ 7 h 307"/>
                  <a:gd name="T20" fmla="*/ 12 w 308"/>
                  <a:gd name="T21" fmla="*/ 6 h 307"/>
                  <a:gd name="T22" fmla="*/ 12 w 308"/>
                  <a:gd name="T23" fmla="*/ 5 h 307"/>
                  <a:gd name="T24" fmla="*/ 12 w 308"/>
                  <a:gd name="T25" fmla="*/ 4 h 307"/>
                  <a:gd name="T26" fmla="*/ 12 w 308"/>
                  <a:gd name="T27" fmla="*/ 3 h 307"/>
                  <a:gd name="T28" fmla="*/ 11 w 308"/>
                  <a:gd name="T29" fmla="*/ 3 h 307"/>
                  <a:gd name="T30" fmla="*/ 11 w 308"/>
                  <a:gd name="T31" fmla="*/ 2 h 307"/>
                  <a:gd name="T32" fmla="*/ 10 w 308"/>
                  <a:gd name="T33" fmla="*/ 1 h 307"/>
                  <a:gd name="T34" fmla="*/ 9 w 308"/>
                  <a:gd name="T35" fmla="*/ 1 h 307"/>
                  <a:gd name="T36" fmla="*/ 8 w 308"/>
                  <a:gd name="T37" fmla="*/ 0 h 307"/>
                  <a:gd name="T38" fmla="*/ 7 w 308"/>
                  <a:gd name="T39" fmla="*/ 0 h 307"/>
                  <a:gd name="T40" fmla="*/ 6 w 308"/>
                  <a:gd name="T41" fmla="*/ 0 h 307"/>
                  <a:gd name="T42" fmla="*/ 5 w 308"/>
                  <a:gd name="T43" fmla="*/ 0 h 307"/>
                  <a:gd name="T44" fmla="*/ 4 w 308"/>
                  <a:gd name="T45" fmla="*/ 0 h 307"/>
                  <a:gd name="T46" fmla="*/ 3 w 308"/>
                  <a:gd name="T47" fmla="*/ 1 h 307"/>
                  <a:gd name="T48" fmla="*/ 3 w 308"/>
                  <a:gd name="T49" fmla="*/ 1 h 307"/>
                  <a:gd name="T50" fmla="*/ 2 w 308"/>
                  <a:gd name="T51" fmla="*/ 2 h 307"/>
                  <a:gd name="T52" fmla="*/ 1 w 308"/>
                  <a:gd name="T53" fmla="*/ 3 h 307"/>
                  <a:gd name="T54" fmla="*/ 1 w 308"/>
                  <a:gd name="T55" fmla="*/ 3 h 307"/>
                  <a:gd name="T56" fmla="*/ 0 w 308"/>
                  <a:gd name="T57" fmla="*/ 4 h 307"/>
                  <a:gd name="T58" fmla="*/ 0 w 308"/>
                  <a:gd name="T59" fmla="*/ 5 h 307"/>
                  <a:gd name="T60" fmla="*/ 0 w 308"/>
                  <a:gd name="T61" fmla="*/ 6 h 307"/>
                  <a:gd name="T62" fmla="*/ 0 w 308"/>
                  <a:gd name="T63" fmla="*/ 7 h 307"/>
                  <a:gd name="T64" fmla="*/ 0 w 308"/>
                  <a:gd name="T65" fmla="*/ 8 h 307"/>
                  <a:gd name="T66" fmla="*/ 1 w 308"/>
                  <a:gd name="T67" fmla="*/ 9 h 307"/>
                  <a:gd name="T68" fmla="*/ 1 w 308"/>
                  <a:gd name="T69" fmla="*/ 10 h 307"/>
                  <a:gd name="T70" fmla="*/ 2 w 308"/>
                  <a:gd name="T71" fmla="*/ 11 h 307"/>
                  <a:gd name="T72" fmla="*/ 3 w 308"/>
                  <a:gd name="T73" fmla="*/ 11 h 307"/>
                  <a:gd name="T74" fmla="*/ 3 w 308"/>
                  <a:gd name="T75" fmla="*/ 12 h 307"/>
                  <a:gd name="T76" fmla="*/ 4 w 308"/>
                  <a:gd name="T77" fmla="*/ 12 h 307"/>
                  <a:gd name="T78" fmla="*/ 5 w 308"/>
                  <a:gd name="T79" fmla="*/ 12 h 307"/>
                  <a:gd name="T80" fmla="*/ 6 w 308"/>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7"/>
                  <a:gd name="T125" fmla="*/ 308 w 308"/>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7">
                    <a:moveTo>
                      <a:pt x="154" y="307"/>
                    </a:moveTo>
                    <a:lnTo>
                      <a:pt x="179" y="303"/>
                    </a:lnTo>
                    <a:lnTo>
                      <a:pt x="204" y="299"/>
                    </a:lnTo>
                    <a:lnTo>
                      <a:pt x="225" y="287"/>
                    </a:lnTo>
                    <a:lnTo>
                      <a:pt x="245" y="274"/>
                    </a:lnTo>
                    <a:lnTo>
                      <a:pt x="262" y="262"/>
                    </a:lnTo>
                    <a:lnTo>
                      <a:pt x="279" y="240"/>
                    </a:lnTo>
                    <a:lnTo>
                      <a:pt x="292" y="224"/>
                    </a:lnTo>
                    <a:lnTo>
                      <a:pt x="299" y="199"/>
                    </a:lnTo>
                    <a:lnTo>
                      <a:pt x="303" y="179"/>
                    </a:lnTo>
                    <a:lnTo>
                      <a:pt x="308" y="154"/>
                    </a:lnTo>
                    <a:lnTo>
                      <a:pt x="303" y="129"/>
                    </a:lnTo>
                    <a:lnTo>
                      <a:pt x="299" y="103"/>
                    </a:lnTo>
                    <a:lnTo>
                      <a:pt x="292" y="83"/>
                    </a:lnTo>
                    <a:lnTo>
                      <a:pt x="279" y="62"/>
                    </a:lnTo>
                    <a:lnTo>
                      <a:pt x="262" y="46"/>
                    </a:lnTo>
                    <a:lnTo>
                      <a:pt x="245" y="29"/>
                    </a:lnTo>
                    <a:lnTo>
                      <a:pt x="225" y="17"/>
                    </a:lnTo>
                    <a:lnTo>
                      <a:pt x="204" y="8"/>
                    </a:lnTo>
                    <a:lnTo>
                      <a:pt x="179" y="4"/>
                    </a:lnTo>
                    <a:lnTo>
                      <a:pt x="154" y="0"/>
                    </a:lnTo>
                    <a:lnTo>
                      <a:pt x="130" y="4"/>
                    </a:lnTo>
                    <a:lnTo>
                      <a:pt x="105" y="8"/>
                    </a:lnTo>
                    <a:lnTo>
                      <a:pt x="83" y="17"/>
                    </a:lnTo>
                    <a:lnTo>
                      <a:pt x="63" y="29"/>
                    </a:lnTo>
                    <a:lnTo>
                      <a:pt x="46" y="46"/>
                    </a:lnTo>
                    <a:lnTo>
                      <a:pt x="29" y="62"/>
                    </a:lnTo>
                    <a:lnTo>
                      <a:pt x="17" y="83"/>
                    </a:lnTo>
                    <a:lnTo>
                      <a:pt x="9" y="103"/>
                    </a:lnTo>
                    <a:lnTo>
                      <a:pt x="4" y="129"/>
                    </a:lnTo>
                    <a:lnTo>
                      <a:pt x="0" y="154"/>
                    </a:lnTo>
                    <a:lnTo>
                      <a:pt x="4" y="179"/>
                    </a:lnTo>
                    <a:lnTo>
                      <a:pt x="9" y="199"/>
                    </a:lnTo>
                    <a:lnTo>
                      <a:pt x="17" y="224"/>
                    </a:lnTo>
                    <a:lnTo>
                      <a:pt x="29" y="240"/>
                    </a:lnTo>
                    <a:lnTo>
                      <a:pt x="46" y="262"/>
                    </a:lnTo>
                    <a:lnTo>
                      <a:pt x="63" y="274"/>
                    </a:lnTo>
                    <a:lnTo>
                      <a:pt x="83" y="287"/>
                    </a:lnTo>
                    <a:lnTo>
                      <a:pt x="105" y="299"/>
                    </a:lnTo>
                    <a:lnTo>
                      <a:pt x="130" y="303"/>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2" name="Freeform 120">
                <a:extLst>
                  <a:ext uri="{FF2B5EF4-FFF2-40B4-BE49-F238E27FC236}">
                    <a16:creationId xmlns:a16="http://schemas.microsoft.com/office/drawing/2014/main" id="{2AFC0D36-096C-48F9-B50A-3D988797D250}"/>
                  </a:ext>
                </a:extLst>
              </p:cNvPr>
              <p:cNvSpPr>
                <a:spLocks/>
              </p:cNvSpPr>
              <p:nvPr/>
            </p:nvSpPr>
            <p:spPr bwMode="auto">
              <a:xfrm>
                <a:off x="2724" y="995"/>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5"/>
                    </a:lnTo>
                    <a:lnTo>
                      <a:pt x="200" y="258"/>
                    </a:lnTo>
                    <a:lnTo>
                      <a:pt x="216" y="245"/>
                    </a:lnTo>
                    <a:lnTo>
                      <a:pt x="232" y="233"/>
                    </a:lnTo>
                    <a:lnTo>
                      <a:pt x="245" y="216"/>
                    </a:lnTo>
                    <a:lnTo>
                      <a:pt x="257" y="200"/>
                    </a:lnTo>
                    <a:lnTo>
                      <a:pt x="266" y="179"/>
                    </a:lnTo>
                    <a:lnTo>
                      <a:pt x="270" y="158"/>
                    </a:lnTo>
                    <a:lnTo>
                      <a:pt x="270" y="137"/>
                    </a:lnTo>
                    <a:lnTo>
                      <a:pt x="270" y="117"/>
                    </a:lnTo>
                    <a:lnTo>
                      <a:pt x="266" y="96"/>
                    </a:lnTo>
                    <a:lnTo>
                      <a:pt x="257" y="74"/>
                    </a:lnTo>
                    <a:lnTo>
                      <a:pt x="245" y="58"/>
                    </a:lnTo>
                    <a:lnTo>
                      <a:pt x="232" y="42"/>
                    </a:lnTo>
                    <a:lnTo>
                      <a:pt x="216" y="29"/>
                    </a:lnTo>
                    <a:lnTo>
                      <a:pt x="200" y="17"/>
                    </a:lnTo>
                    <a:lnTo>
                      <a:pt x="178" y="9"/>
                    </a:lnTo>
                    <a:lnTo>
                      <a:pt x="158" y="4"/>
                    </a:lnTo>
                    <a:lnTo>
                      <a:pt x="137" y="0"/>
                    </a:lnTo>
                    <a:lnTo>
                      <a:pt x="112" y="4"/>
                    </a:lnTo>
                    <a:lnTo>
                      <a:pt x="92" y="9"/>
                    </a:lnTo>
                    <a:lnTo>
                      <a:pt x="74" y="17"/>
                    </a:lnTo>
                    <a:lnTo>
                      <a:pt x="54" y="29"/>
                    </a:lnTo>
                    <a:lnTo>
                      <a:pt x="41" y="42"/>
                    </a:lnTo>
                    <a:lnTo>
                      <a:pt x="25" y="58"/>
                    </a:lnTo>
                    <a:lnTo>
                      <a:pt x="16" y="74"/>
                    </a:lnTo>
                    <a:lnTo>
                      <a:pt x="9" y="96"/>
                    </a:lnTo>
                    <a:lnTo>
                      <a:pt x="4" y="117"/>
                    </a:lnTo>
                    <a:lnTo>
                      <a:pt x="0" y="137"/>
                    </a:lnTo>
                    <a:lnTo>
                      <a:pt x="0" y="141"/>
                    </a:lnTo>
                    <a:lnTo>
                      <a:pt x="0" y="146"/>
                    </a:lnTo>
                    <a:lnTo>
                      <a:pt x="4" y="166"/>
                    </a:lnTo>
                    <a:lnTo>
                      <a:pt x="9" y="187"/>
                    </a:lnTo>
                    <a:lnTo>
                      <a:pt x="16" y="204"/>
                    </a:lnTo>
                    <a:lnTo>
                      <a:pt x="29" y="220"/>
                    </a:lnTo>
                    <a:lnTo>
                      <a:pt x="41" y="236"/>
                    </a:lnTo>
                    <a:lnTo>
                      <a:pt x="58" y="249"/>
                    </a:lnTo>
                    <a:lnTo>
                      <a:pt x="74" y="258"/>
                    </a:lnTo>
                    <a:lnTo>
                      <a:pt x="95"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3" name="Freeform 121">
                <a:extLst>
                  <a:ext uri="{FF2B5EF4-FFF2-40B4-BE49-F238E27FC236}">
                    <a16:creationId xmlns:a16="http://schemas.microsoft.com/office/drawing/2014/main" id="{E370C2D7-3473-43F5-8741-945A9A0D39D4}"/>
                  </a:ext>
                </a:extLst>
              </p:cNvPr>
              <p:cNvSpPr>
                <a:spLocks/>
              </p:cNvSpPr>
              <p:nvPr/>
            </p:nvSpPr>
            <p:spPr bwMode="auto">
              <a:xfrm>
                <a:off x="2727" y="997"/>
                <a:ext cx="47" cy="47"/>
              </a:xfrm>
              <a:custGeom>
                <a:avLst/>
                <a:gdLst>
                  <a:gd name="T0" fmla="*/ 5 w 236"/>
                  <a:gd name="T1" fmla="*/ 9 h 236"/>
                  <a:gd name="T2" fmla="*/ 5 w 236"/>
                  <a:gd name="T3" fmla="*/ 9 h 236"/>
                  <a:gd name="T4" fmla="*/ 6 w 236"/>
                  <a:gd name="T5" fmla="*/ 9 h 236"/>
                  <a:gd name="T6" fmla="*/ 7 w 236"/>
                  <a:gd name="T7" fmla="*/ 9 h 236"/>
                  <a:gd name="T8" fmla="*/ 7 w 236"/>
                  <a:gd name="T9" fmla="*/ 8 h 236"/>
                  <a:gd name="T10" fmla="*/ 8 w 236"/>
                  <a:gd name="T11" fmla="*/ 8 h 236"/>
                  <a:gd name="T12" fmla="*/ 9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9 w 236"/>
                  <a:gd name="T29" fmla="*/ 2 h 236"/>
                  <a:gd name="T30" fmla="*/ 8 w 236"/>
                  <a:gd name="T31" fmla="*/ 1 h 236"/>
                  <a:gd name="T32" fmla="*/ 7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0 w 236"/>
                  <a:gd name="T71" fmla="*/ 7 h 236"/>
                  <a:gd name="T72" fmla="*/ 1 w 236"/>
                  <a:gd name="T73" fmla="*/ 8 h 236"/>
                  <a:gd name="T74" fmla="*/ 1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6" y="236"/>
                    </a:lnTo>
                    <a:lnTo>
                      <a:pt x="158" y="232"/>
                    </a:lnTo>
                    <a:lnTo>
                      <a:pt x="174" y="224"/>
                    </a:lnTo>
                    <a:lnTo>
                      <a:pt x="187" y="211"/>
                    </a:lnTo>
                    <a:lnTo>
                      <a:pt x="203" y="202"/>
                    </a:lnTo>
                    <a:lnTo>
                      <a:pt x="216" y="186"/>
                    </a:lnTo>
                    <a:lnTo>
                      <a:pt x="223" y="170"/>
                    </a:lnTo>
                    <a:lnTo>
                      <a:pt x="232" y="153"/>
                    </a:lnTo>
                    <a:lnTo>
                      <a:pt x="236" y="137"/>
                    </a:lnTo>
                    <a:lnTo>
                      <a:pt x="236" y="116"/>
                    </a:lnTo>
                    <a:lnTo>
                      <a:pt x="236" y="99"/>
                    </a:lnTo>
                    <a:lnTo>
                      <a:pt x="232" y="78"/>
                    </a:lnTo>
                    <a:lnTo>
                      <a:pt x="223" y="62"/>
                    </a:lnTo>
                    <a:lnTo>
                      <a:pt x="216" y="45"/>
                    </a:lnTo>
                    <a:lnTo>
                      <a:pt x="203" y="33"/>
                    </a:lnTo>
                    <a:lnTo>
                      <a:pt x="187" y="20"/>
                    </a:lnTo>
                    <a:lnTo>
                      <a:pt x="174" y="12"/>
                    </a:lnTo>
                    <a:lnTo>
                      <a:pt x="158" y="4"/>
                    </a:lnTo>
                    <a:lnTo>
                      <a:pt x="136" y="0"/>
                    </a:lnTo>
                    <a:lnTo>
                      <a:pt x="115" y="0"/>
                    </a:lnTo>
                    <a:lnTo>
                      <a:pt x="99" y="0"/>
                    </a:lnTo>
                    <a:lnTo>
                      <a:pt x="79" y="4"/>
                    </a:lnTo>
                    <a:lnTo>
                      <a:pt x="61" y="12"/>
                    </a:lnTo>
                    <a:lnTo>
                      <a:pt x="50" y="20"/>
                    </a:lnTo>
                    <a:lnTo>
                      <a:pt x="32" y="33"/>
                    </a:lnTo>
                    <a:lnTo>
                      <a:pt x="20" y="45"/>
                    </a:lnTo>
                    <a:lnTo>
                      <a:pt x="12" y="62"/>
                    </a:lnTo>
                    <a:lnTo>
                      <a:pt x="3" y="78"/>
                    </a:lnTo>
                    <a:lnTo>
                      <a:pt x="0" y="95"/>
                    </a:lnTo>
                    <a:lnTo>
                      <a:pt x="0" y="116"/>
                    </a:lnTo>
                    <a:lnTo>
                      <a:pt x="0" y="119"/>
                    </a:lnTo>
                    <a:lnTo>
                      <a:pt x="0" y="124"/>
                    </a:lnTo>
                    <a:lnTo>
                      <a:pt x="0" y="141"/>
                    </a:lnTo>
                    <a:lnTo>
                      <a:pt x="8" y="157"/>
                    </a:lnTo>
                    <a:lnTo>
                      <a:pt x="12" y="173"/>
                    </a:lnTo>
                    <a:lnTo>
                      <a:pt x="25" y="191"/>
                    </a:lnTo>
                    <a:lnTo>
                      <a:pt x="37" y="202"/>
                    </a:lnTo>
                    <a:lnTo>
                      <a:pt x="50" y="215"/>
                    </a:lnTo>
                    <a:lnTo>
                      <a:pt x="66" y="224"/>
                    </a:lnTo>
                    <a:lnTo>
                      <a:pt x="82" y="232"/>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4" name="Freeform 122">
                <a:extLst>
                  <a:ext uri="{FF2B5EF4-FFF2-40B4-BE49-F238E27FC236}">
                    <a16:creationId xmlns:a16="http://schemas.microsoft.com/office/drawing/2014/main" id="{2A5171D4-AE07-492A-A1C0-2FFA113C2204}"/>
                  </a:ext>
                </a:extLst>
              </p:cNvPr>
              <p:cNvSpPr>
                <a:spLocks/>
              </p:cNvSpPr>
              <p:nvPr/>
            </p:nvSpPr>
            <p:spPr bwMode="auto">
              <a:xfrm>
                <a:off x="2729" y="998"/>
                <a:ext cx="41" cy="40"/>
              </a:xfrm>
              <a:custGeom>
                <a:avLst/>
                <a:gdLst>
                  <a:gd name="T0" fmla="*/ 4 w 204"/>
                  <a:gd name="T1" fmla="*/ 8 h 203"/>
                  <a:gd name="T2" fmla="*/ 5 w 204"/>
                  <a:gd name="T3" fmla="*/ 8 h 203"/>
                  <a:gd name="T4" fmla="*/ 5 w 204"/>
                  <a:gd name="T5" fmla="*/ 8 h 203"/>
                  <a:gd name="T6" fmla="*/ 6 w 204"/>
                  <a:gd name="T7" fmla="*/ 7 h 203"/>
                  <a:gd name="T8" fmla="*/ 7 w 204"/>
                  <a:gd name="T9" fmla="*/ 7 h 203"/>
                  <a:gd name="T10" fmla="*/ 7 w 204"/>
                  <a:gd name="T11" fmla="*/ 7 h 203"/>
                  <a:gd name="T12" fmla="*/ 7 w 204"/>
                  <a:gd name="T13" fmla="*/ 6 h 203"/>
                  <a:gd name="T14" fmla="*/ 8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0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1 w 204"/>
                  <a:gd name="T69" fmla="*/ 6 h 203"/>
                  <a:gd name="T70" fmla="*/ 1 w 204"/>
                  <a:gd name="T71" fmla="*/ 6 h 203"/>
                  <a:gd name="T72" fmla="*/ 1 w 204"/>
                  <a:gd name="T73" fmla="*/ 7 h 203"/>
                  <a:gd name="T74" fmla="*/ 2 w 204"/>
                  <a:gd name="T75" fmla="*/ 7 h 203"/>
                  <a:gd name="T76" fmla="*/ 2 w 204"/>
                  <a:gd name="T77" fmla="*/ 7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99" y="203"/>
                    </a:moveTo>
                    <a:lnTo>
                      <a:pt x="116" y="203"/>
                    </a:lnTo>
                    <a:lnTo>
                      <a:pt x="133" y="198"/>
                    </a:lnTo>
                    <a:lnTo>
                      <a:pt x="150" y="191"/>
                    </a:lnTo>
                    <a:lnTo>
                      <a:pt x="162" y="182"/>
                    </a:lnTo>
                    <a:lnTo>
                      <a:pt x="175" y="174"/>
                    </a:lnTo>
                    <a:lnTo>
                      <a:pt x="182" y="162"/>
                    </a:lnTo>
                    <a:lnTo>
                      <a:pt x="191" y="149"/>
                    </a:lnTo>
                    <a:lnTo>
                      <a:pt x="200" y="133"/>
                    </a:lnTo>
                    <a:lnTo>
                      <a:pt x="204" y="120"/>
                    </a:lnTo>
                    <a:lnTo>
                      <a:pt x="204" y="104"/>
                    </a:lnTo>
                    <a:lnTo>
                      <a:pt x="204" y="86"/>
                    </a:lnTo>
                    <a:lnTo>
                      <a:pt x="200" y="70"/>
                    </a:lnTo>
                    <a:lnTo>
                      <a:pt x="191" y="54"/>
                    </a:lnTo>
                    <a:lnTo>
                      <a:pt x="182" y="41"/>
                    </a:lnTo>
                    <a:lnTo>
                      <a:pt x="175" y="29"/>
                    </a:lnTo>
                    <a:lnTo>
                      <a:pt x="162" y="20"/>
                    </a:lnTo>
                    <a:lnTo>
                      <a:pt x="150" y="12"/>
                    </a:lnTo>
                    <a:lnTo>
                      <a:pt x="133" y="4"/>
                    </a:lnTo>
                    <a:lnTo>
                      <a:pt x="116" y="0"/>
                    </a:lnTo>
                    <a:lnTo>
                      <a:pt x="99" y="0"/>
                    </a:lnTo>
                    <a:lnTo>
                      <a:pt x="83" y="0"/>
                    </a:lnTo>
                    <a:lnTo>
                      <a:pt x="70" y="4"/>
                    </a:lnTo>
                    <a:lnTo>
                      <a:pt x="54" y="12"/>
                    </a:lnTo>
                    <a:lnTo>
                      <a:pt x="42" y="16"/>
                    </a:lnTo>
                    <a:lnTo>
                      <a:pt x="29" y="29"/>
                    </a:lnTo>
                    <a:lnTo>
                      <a:pt x="16" y="41"/>
                    </a:lnTo>
                    <a:lnTo>
                      <a:pt x="8" y="54"/>
                    </a:lnTo>
                    <a:lnTo>
                      <a:pt x="4" y="66"/>
                    </a:lnTo>
                    <a:lnTo>
                      <a:pt x="0" y="83"/>
                    </a:lnTo>
                    <a:lnTo>
                      <a:pt x="0" y="99"/>
                    </a:lnTo>
                    <a:lnTo>
                      <a:pt x="0" y="104"/>
                    </a:lnTo>
                    <a:lnTo>
                      <a:pt x="0" y="120"/>
                    </a:lnTo>
                    <a:lnTo>
                      <a:pt x="4" y="137"/>
                    </a:lnTo>
                    <a:lnTo>
                      <a:pt x="13" y="149"/>
                    </a:lnTo>
                    <a:lnTo>
                      <a:pt x="20" y="162"/>
                    </a:lnTo>
                    <a:lnTo>
                      <a:pt x="29" y="174"/>
                    </a:lnTo>
                    <a:lnTo>
                      <a:pt x="42" y="187"/>
                    </a:lnTo>
                    <a:lnTo>
                      <a:pt x="54" y="194"/>
                    </a:lnTo>
                    <a:lnTo>
                      <a:pt x="70" y="198"/>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5" name="Freeform 123">
                <a:extLst>
                  <a:ext uri="{FF2B5EF4-FFF2-40B4-BE49-F238E27FC236}">
                    <a16:creationId xmlns:a16="http://schemas.microsoft.com/office/drawing/2014/main" id="{3159D9C4-C322-43DB-B2B8-9C74ECF0FA67}"/>
                  </a:ext>
                </a:extLst>
              </p:cNvPr>
              <p:cNvSpPr>
                <a:spLocks/>
              </p:cNvSpPr>
              <p:nvPr/>
            </p:nvSpPr>
            <p:spPr bwMode="auto">
              <a:xfrm>
                <a:off x="2731" y="998"/>
                <a:ext cx="34" cy="34"/>
              </a:xfrm>
              <a:custGeom>
                <a:avLst/>
                <a:gdLst>
                  <a:gd name="T0" fmla="*/ 3 w 174"/>
                  <a:gd name="T1" fmla="*/ 7 h 170"/>
                  <a:gd name="T2" fmla="*/ 4 w 174"/>
                  <a:gd name="T3" fmla="*/ 7 h 170"/>
                  <a:gd name="T4" fmla="*/ 4 w 174"/>
                  <a:gd name="T5" fmla="*/ 7 h 170"/>
                  <a:gd name="T6" fmla="*/ 5 w 174"/>
                  <a:gd name="T7" fmla="*/ 6 h 170"/>
                  <a:gd name="T8" fmla="*/ 5 w 174"/>
                  <a:gd name="T9" fmla="*/ 6 h 170"/>
                  <a:gd name="T10" fmla="*/ 6 w 174"/>
                  <a:gd name="T11" fmla="*/ 6 h 170"/>
                  <a:gd name="T12" fmla="*/ 6 w 174"/>
                  <a:gd name="T13" fmla="*/ 5 h 170"/>
                  <a:gd name="T14" fmla="*/ 6 w 174"/>
                  <a:gd name="T15" fmla="*/ 5 h 170"/>
                  <a:gd name="T16" fmla="*/ 6 w 174"/>
                  <a:gd name="T17" fmla="*/ 4 h 170"/>
                  <a:gd name="T18" fmla="*/ 6 w 174"/>
                  <a:gd name="T19" fmla="*/ 4 h 170"/>
                  <a:gd name="T20" fmla="*/ 7 w 174"/>
                  <a:gd name="T21" fmla="*/ 3 h 170"/>
                  <a:gd name="T22" fmla="*/ 6 w 174"/>
                  <a:gd name="T23" fmla="*/ 3 h 170"/>
                  <a:gd name="T24" fmla="*/ 6 w 174"/>
                  <a:gd name="T25" fmla="*/ 2 h 170"/>
                  <a:gd name="T26" fmla="*/ 6 w 174"/>
                  <a:gd name="T27" fmla="*/ 2 h 170"/>
                  <a:gd name="T28" fmla="*/ 6 w 174"/>
                  <a:gd name="T29" fmla="*/ 1 h 170"/>
                  <a:gd name="T30" fmla="*/ 6 w 174"/>
                  <a:gd name="T31" fmla="*/ 1 h 170"/>
                  <a:gd name="T32" fmla="*/ 5 w 174"/>
                  <a:gd name="T33" fmla="*/ 1 h 170"/>
                  <a:gd name="T34" fmla="*/ 5 w 174"/>
                  <a:gd name="T35" fmla="*/ 0 h 170"/>
                  <a:gd name="T36" fmla="*/ 4 w 174"/>
                  <a:gd name="T37" fmla="*/ 0 h 170"/>
                  <a:gd name="T38" fmla="*/ 4 w 174"/>
                  <a:gd name="T39" fmla="*/ 0 h 170"/>
                  <a:gd name="T40" fmla="*/ 3 w 174"/>
                  <a:gd name="T41" fmla="*/ 0 h 170"/>
                  <a:gd name="T42" fmla="*/ 3 w 174"/>
                  <a:gd name="T43" fmla="*/ 0 h 170"/>
                  <a:gd name="T44" fmla="*/ 2 w 174"/>
                  <a:gd name="T45" fmla="*/ 0 h 170"/>
                  <a:gd name="T46" fmla="*/ 2 w 174"/>
                  <a:gd name="T47" fmla="*/ 0 h 170"/>
                  <a:gd name="T48" fmla="*/ 1 w 174"/>
                  <a:gd name="T49" fmla="*/ 1 h 170"/>
                  <a:gd name="T50" fmla="*/ 1 w 174"/>
                  <a:gd name="T51" fmla="*/ 1 h 170"/>
                  <a:gd name="T52" fmla="*/ 1 w 174"/>
                  <a:gd name="T53" fmla="*/ 1 h 170"/>
                  <a:gd name="T54" fmla="*/ 0 w 174"/>
                  <a:gd name="T55" fmla="*/ 2 h 170"/>
                  <a:gd name="T56" fmla="*/ 0 w 174"/>
                  <a:gd name="T57" fmla="*/ 2 h 170"/>
                  <a:gd name="T58" fmla="*/ 0 w 174"/>
                  <a:gd name="T59" fmla="*/ 3 h 170"/>
                  <a:gd name="T60" fmla="*/ 0 w 174"/>
                  <a:gd name="T61" fmla="*/ 3 h 170"/>
                  <a:gd name="T62" fmla="*/ 0 w 174"/>
                  <a:gd name="T63" fmla="*/ 3 h 170"/>
                  <a:gd name="T64" fmla="*/ 0 w 174"/>
                  <a:gd name="T65" fmla="*/ 4 h 170"/>
                  <a:gd name="T66" fmla="*/ 0 w 174"/>
                  <a:gd name="T67" fmla="*/ 5 h 170"/>
                  <a:gd name="T68" fmla="*/ 0 w 174"/>
                  <a:gd name="T69" fmla="*/ 5 h 170"/>
                  <a:gd name="T70" fmla="*/ 1 w 174"/>
                  <a:gd name="T71" fmla="*/ 5 h 170"/>
                  <a:gd name="T72" fmla="*/ 1 w 174"/>
                  <a:gd name="T73" fmla="*/ 6 h 170"/>
                  <a:gd name="T74" fmla="*/ 1 w 174"/>
                  <a:gd name="T75" fmla="*/ 6 h 170"/>
                  <a:gd name="T76" fmla="*/ 2 w 174"/>
                  <a:gd name="T77" fmla="*/ 6 h 170"/>
                  <a:gd name="T78" fmla="*/ 2 w 174"/>
                  <a:gd name="T79" fmla="*/ 7 h 170"/>
                  <a:gd name="T80" fmla="*/ 3 w 174"/>
                  <a:gd name="T81" fmla="*/ 7 h 170"/>
                  <a:gd name="T82" fmla="*/ 3 w 174"/>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8" y="170"/>
                    </a:moveTo>
                    <a:lnTo>
                      <a:pt x="100" y="170"/>
                    </a:lnTo>
                    <a:lnTo>
                      <a:pt x="113" y="165"/>
                    </a:lnTo>
                    <a:lnTo>
                      <a:pt x="125" y="162"/>
                    </a:lnTo>
                    <a:lnTo>
                      <a:pt x="138" y="153"/>
                    </a:lnTo>
                    <a:lnTo>
                      <a:pt x="149" y="145"/>
                    </a:lnTo>
                    <a:lnTo>
                      <a:pt x="158" y="136"/>
                    </a:lnTo>
                    <a:lnTo>
                      <a:pt x="162" y="124"/>
                    </a:lnTo>
                    <a:lnTo>
                      <a:pt x="170" y="111"/>
                    </a:lnTo>
                    <a:lnTo>
                      <a:pt x="170" y="100"/>
                    </a:lnTo>
                    <a:lnTo>
                      <a:pt x="174" y="87"/>
                    </a:lnTo>
                    <a:lnTo>
                      <a:pt x="170" y="70"/>
                    </a:lnTo>
                    <a:lnTo>
                      <a:pt x="170" y="57"/>
                    </a:lnTo>
                    <a:lnTo>
                      <a:pt x="162" y="46"/>
                    </a:lnTo>
                    <a:lnTo>
                      <a:pt x="158" y="37"/>
                    </a:lnTo>
                    <a:lnTo>
                      <a:pt x="149" y="25"/>
                    </a:lnTo>
                    <a:lnTo>
                      <a:pt x="138" y="16"/>
                    </a:lnTo>
                    <a:lnTo>
                      <a:pt x="125" y="8"/>
                    </a:lnTo>
                    <a:lnTo>
                      <a:pt x="113" y="4"/>
                    </a:lnTo>
                    <a:lnTo>
                      <a:pt x="100" y="0"/>
                    </a:lnTo>
                    <a:lnTo>
                      <a:pt x="88" y="0"/>
                    </a:lnTo>
                    <a:lnTo>
                      <a:pt x="75" y="0"/>
                    </a:lnTo>
                    <a:lnTo>
                      <a:pt x="62" y="4"/>
                    </a:lnTo>
                    <a:lnTo>
                      <a:pt x="50" y="8"/>
                    </a:lnTo>
                    <a:lnTo>
                      <a:pt x="37" y="16"/>
                    </a:lnTo>
                    <a:lnTo>
                      <a:pt x="30" y="25"/>
                    </a:lnTo>
                    <a:lnTo>
                      <a:pt x="21" y="33"/>
                    </a:lnTo>
                    <a:lnTo>
                      <a:pt x="12" y="46"/>
                    </a:lnTo>
                    <a:lnTo>
                      <a:pt x="8" y="57"/>
                    </a:lnTo>
                    <a:lnTo>
                      <a:pt x="5" y="70"/>
                    </a:lnTo>
                    <a:lnTo>
                      <a:pt x="0" y="82"/>
                    </a:lnTo>
                    <a:lnTo>
                      <a:pt x="0" y="87"/>
                    </a:lnTo>
                    <a:lnTo>
                      <a:pt x="5" y="100"/>
                    </a:lnTo>
                    <a:lnTo>
                      <a:pt x="5" y="116"/>
                    </a:lnTo>
                    <a:lnTo>
                      <a:pt x="12" y="129"/>
                    </a:lnTo>
                    <a:lnTo>
                      <a:pt x="17" y="136"/>
                    </a:lnTo>
                    <a:lnTo>
                      <a:pt x="25" y="149"/>
                    </a:lnTo>
                    <a:lnTo>
                      <a:pt x="37" y="158"/>
                    </a:lnTo>
                    <a:lnTo>
                      <a:pt x="50" y="162"/>
                    </a:lnTo>
                    <a:lnTo>
                      <a:pt x="59" y="165"/>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6" name="Freeform 124">
                <a:extLst>
                  <a:ext uri="{FF2B5EF4-FFF2-40B4-BE49-F238E27FC236}">
                    <a16:creationId xmlns:a16="http://schemas.microsoft.com/office/drawing/2014/main" id="{E394198B-455B-4CFB-848A-50CB8B0B66DC}"/>
                  </a:ext>
                </a:extLst>
              </p:cNvPr>
              <p:cNvSpPr>
                <a:spLocks/>
              </p:cNvSpPr>
              <p:nvPr/>
            </p:nvSpPr>
            <p:spPr bwMode="auto">
              <a:xfrm>
                <a:off x="2733" y="999"/>
                <a:ext cx="27" cy="28"/>
              </a:xfrm>
              <a:custGeom>
                <a:avLst/>
                <a:gdLst>
                  <a:gd name="T0" fmla="*/ 3 w 137"/>
                  <a:gd name="T1" fmla="*/ 6 h 141"/>
                  <a:gd name="T2" fmla="*/ 3 w 137"/>
                  <a:gd name="T3" fmla="*/ 5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1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1 w 137"/>
                  <a:gd name="T53" fmla="*/ 1 h 141"/>
                  <a:gd name="T54" fmla="*/ 0 w 137"/>
                  <a:gd name="T55" fmla="*/ 1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1 w 137"/>
                  <a:gd name="T69" fmla="*/ 4 h 141"/>
                  <a:gd name="T70" fmla="*/ 1 w 137"/>
                  <a:gd name="T71" fmla="*/ 5 h 141"/>
                  <a:gd name="T72" fmla="*/ 1 w 137"/>
                  <a:gd name="T73" fmla="*/ 5 h 141"/>
                  <a:gd name="T74" fmla="*/ 1 w 137"/>
                  <a:gd name="T75" fmla="*/ 5 h 141"/>
                  <a:gd name="T76" fmla="*/ 2 w 137"/>
                  <a:gd name="T77" fmla="*/ 5 h 141"/>
                  <a:gd name="T78" fmla="*/ 2 w 137"/>
                  <a:gd name="T79" fmla="*/ 5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2" y="141"/>
                    </a:moveTo>
                    <a:lnTo>
                      <a:pt x="79" y="137"/>
                    </a:lnTo>
                    <a:lnTo>
                      <a:pt x="92" y="137"/>
                    </a:lnTo>
                    <a:lnTo>
                      <a:pt x="101" y="132"/>
                    </a:lnTo>
                    <a:lnTo>
                      <a:pt x="113" y="125"/>
                    </a:lnTo>
                    <a:lnTo>
                      <a:pt x="117" y="120"/>
                    </a:lnTo>
                    <a:lnTo>
                      <a:pt x="126" y="112"/>
                    </a:lnTo>
                    <a:lnTo>
                      <a:pt x="133" y="104"/>
                    </a:lnTo>
                    <a:lnTo>
                      <a:pt x="137" y="91"/>
                    </a:lnTo>
                    <a:lnTo>
                      <a:pt x="137" y="83"/>
                    </a:lnTo>
                    <a:lnTo>
                      <a:pt x="137" y="71"/>
                    </a:lnTo>
                    <a:lnTo>
                      <a:pt x="137" y="58"/>
                    </a:lnTo>
                    <a:lnTo>
                      <a:pt x="137" y="50"/>
                    </a:lnTo>
                    <a:lnTo>
                      <a:pt x="133" y="37"/>
                    </a:lnTo>
                    <a:lnTo>
                      <a:pt x="126" y="29"/>
                    </a:lnTo>
                    <a:lnTo>
                      <a:pt x="117" y="21"/>
                    </a:lnTo>
                    <a:lnTo>
                      <a:pt x="113" y="17"/>
                    </a:lnTo>
                    <a:lnTo>
                      <a:pt x="101" y="8"/>
                    </a:lnTo>
                    <a:lnTo>
                      <a:pt x="92" y="4"/>
                    </a:lnTo>
                    <a:lnTo>
                      <a:pt x="79" y="4"/>
                    </a:lnTo>
                    <a:lnTo>
                      <a:pt x="72" y="0"/>
                    </a:lnTo>
                    <a:lnTo>
                      <a:pt x="59" y="4"/>
                    </a:lnTo>
                    <a:lnTo>
                      <a:pt x="47" y="4"/>
                    </a:lnTo>
                    <a:lnTo>
                      <a:pt x="38" y="8"/>
                    </a:lnTo>
                    <a:lnTo>
                      <a:pt x="29" y="17"/>
                    </a:lnTo>
                    <a:lnTo>
                      <a:pt x="22" y="21"/>
                    </a:lnTo>
                    <a:lnTo>
                      <a:pt x="13" y="29"/>
                    </a:lnTo>
                    <a:lnTo>
                      <a:pt x="9" y="37"/>
                    </a:lnTo>
                    <a:lnTo>
                      <a:pt x="5" y="50"/>
                    </a:lnTo>
                    <a:lnTo>
                      <a:pt x="0" y="58"/>
                    </a:lnTo>
                    <a:lnTo>
                      <a:pt x="0" y="71"/>
                    </a:lnTo>
                    <a:lnTo>
                      <a:pt x="0" y="83"/>
                    </a:lnTo>
                    <a:lnTo>
                      <a:pt x="5" y="91"/>
                    </a:lnTo>
                    <a:lnTo>
                      <a:pt x="9" y="104"/>
                    </a:lnTo>
                    <a:lnTo>
                      <a:pt x="13" y="112"/>
                    </a:lnTo>
                    <a:lnTo>
                      <a:pt x="22" y="120"/>
                    </a:lnTo>
                    <a:lnTo>
                      <a:pt x="29" y="125"/>
                    </a:lnTo>
                    <a:lnTo>
                      <a:pt x="38" y="132"/>
                    </a:lnTo>
                    <a:lnTo>
                      <a:pt x="47" y="137"/>
                    </a:lnTo>
                    <a:lnTo>
                      <a:pt x="59" y="137"/>
                    </a:lnTo>
                    <a:lnTo>
                      <a:pt x="72"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7" name="Freeform 125">
                <a:extLst>
                  <a:ext uri="{FF2B5EF4-FFF2-40B4-BE49-F238E27FC236}">
                    <a16:creationId xmlns:a16="http://schemas.microsoft.com/office/drawing/2014/main" id="{A060CFA4-4B63-4818-A1A3-206479A599AA}"/>
                  </a:ext>
                </a:extLst>
              </p:cNvPr>
              <p:cNvSpPr>
                <a:spLocks/>
              </p:cNvSpPr>
              <p:nvPr/>
            </p:nvSpPr>
            <p:spPr bwMode="auto">
              <a:xfrm>
                <a:off x="2824" y="988"/>
                <a:ext cx="115" cy="115"/>
              </a:xfrm>
              <a:custGeom>
                <a:avLst/>
                <a:gdLst>
                  <a:gd name="T0" fmla="*/ 11 w 576"/>
                  <a:gd name="T1" fmla="*/ 23 h 576"/>
                  <a:gd name="T2" fmla="*/ 13 w 576"/>
                  <a:gd name="T3" fmla="*/ 23 h 576"/>
                  <a:gd name="T4" fmla="*/ 15 w 576"/>
                  <a:gd name="T5" fmla="*/ 22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798" name="Freeform 126">
                <a:extLst>
                  <a:ext uri="{FF2B5EF4-FFF2-40B4-BE49-F238E27FC236}">
                    <a16:creationId xmlns:a16="http://schemas.microsoft.com/office/drawing/2014/main" id="{8F62217A-6F66-406A-964C-61701375CC93}"/>
                  </a:ext>
                </a:extLst>
              </p:cNvPr>
              <p:cNvSpPr>
                <a:spLocks/>
              </p:cNvSpPr>
              <p:nvPr/>
            </p:nvSpPr>
            <p:spPr bwMode="auto">
              <a:xfrm>
                <a:off x="2824" y="988"/>
                <a:ext cx="115" cy="115"/>
              </a:xfrm>
              <a:custGeom>
                <a:avLst/>
                <a:gdLst>
                  <a:gd name="T0" fmla="*/ 11 w 576"/>
                  <a:gd name="T1" fmla="*/ 23 h 576"/>
                  <a:gd name="T2" fmla="*/ 13 w 576"/>
                  <a:gd name="T3" fmla="*/ 23 h 576"/>
                  <a:gd name="T4" fmla="*/ 15 w 576"/>
                  <a:gd name="T5" fmla="*/ 22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799" name="Freeform 127">
                <a:extLst>
                  <a:ext uri="{FF2B5EF4-FFF2-40B4-BE49-F238E27FC236}">
                    <a16:creationId xmlns:a16="http://schemas.microsoft.com/office/drawing/2014/main" id="{00718CF7-A33A-44CF-B98A-3A708614DFB1}"/>
                  </a:ext>
                </a:extLst>
              </p:cNvPr>
              <p:cNvSpPr>
                <a:spLocks/>
              </p:cNvSpPr>
              <p:nvPr/>
            </p:nvSpPr>
            <p:spPr bwMode="auto">
              <a:xfrm>
                <a:off x="2824" y="988"/>
                <a:ext cx="115" cy="115"/>
              </a:xfrm>
              <a:custGeom>
                <a:avLst/>
                <a:gdLst>
                  <a:gd name="T0" fmla="*/ 11 w 576"/>
                  <a:gd name="T1" fmla="*/ 23 h 576"/>
                  <a:gd name="T2" fmla="*/ 13 w 576"/>
                  <a:gd name="T3" fmla="*/ 23 h 576"/>
                  <a:gd name="T4" fmla="*/ 15 w 576"/>
                  <a:gd name="T5" fmla="*/ 22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2"/>
                    </a:lnTo>
                    <a:lnTo>
                      <a:pt x="376" y="560"/>
                    </a:lnTo>
                    <a:lnTo>
                      <a:pt x="418" y="543"/>
                    </a:lnTo>
                    <a:lnTo>
                      <a:pt x="456" y="523"/>
                    </a:lnTo>
                    <a:lnTo>
                      <a:pt x="489" y="493"/>
                    </a:lnTo>
                    <a:lnTo>
                      <a:pt x="518" y="460"/>
                    </a:lnTo>
                    <a:lnTo>
                      <a:pt x="543" y="419"/>
                    </a:lnTo>
                    <a:lnTo>
                      <a:pt x="560" y="378"/>
                    </a:lnTo>
                    <a:lnTo>
                      <a:pt x="572" y="336"/>
                    </a:lnTo>
                    <a:lnTo>
                      <a:pt x="576" y="291"/>
                    </a:lnTo>
                    <a:lnTo>
                      <a:pt x="572" y="241"/>
                    </a:lnTo>
                    <a:lnTo>
                      <a:pt x="560" y="199"/>
                    </a:lnTo>
                    <a:lnTo>
                      <a:pt x="543" y="158"/>
                    </a:lnTo>
                    <a:lnTo>
                      <a:pt x="518" y="116"/>
                    </a:lnTo>
                    <a:lnTo>
                      <a:pt x="489" y="82"/>
                    </a:lnTo>
                    <a:lnTo>
                      <a:pt x="456" y="54"/>
                    </a:lnTo>
                    <a:lnTo>
                      <a:pt x="418" y="33"/>
                    </a:lnTo>
                    <a:lnTo>
                      <a:pt x="376" y="16"/>
                    </a:lnTo>
                    <a:lnTo>
                      <a:pt x="335" y="4"/>
                    </a:lnTo>
                    <a:lnTo>
                      <a:pt x="286" y="0"/>
                    </a:lnTo>
                    <a:lnTo>
                      <a:pt x="240" y="4"/>
                    </a:lnTo>
                    <a:lnTo>
                      <a:pt x="194" y="16"/>
                    </a:lnTo>
                    <a:lnTo>
                      <a:pt x="153" y="33"/>
                    </a:lnTo>
                    <a:lnTo>
                      <a:pt x="115" y="54"/>
                    </a:lnTo>
                    <a:lnTo>
                      <a:pt x="82" y="82"/>
                    </a:lnTo>
                    <a:lnTo>
                      <a:pt x="54" y="116"/>
                    </a:lnTo>
                    <a:lnTo>
                      <a:pt x="32" y="158"/>
                    </a:lnTo>
                    <a:lnTo>
                      <a:pt x="12" y="199"/>
                    </a:lnTo>
                    <a:lnTo>
                      <a:pt x="3" y="241"/>
                    </a:lnTo>
                    <a:lnTo>
                      <a:pt x="0" y="291"/>
                    </a:lnTo>
                    <a:lnTo>
                      <a:pt x="3" y="336"/>
                    </a:lnTo>
                    <a:lnTo>
                      <a:pt x="12" y="378"/>
                    </a:lnTo>
                    <a:lnTo>
                      <a:pt x="32" y="419"/>
                    </a:lnTo>
                    <a:lnTo>
                      <a:pt x="54" y="460"/>
                    </a:lnTo>
                    <a:lnTo>
                      <a:pt x="82" y="493"/>
                    </a:lnTo>
                    <a:lnTo>
                      <a:pt x="115" y="523"/>
                    </a:lnTo>
                    <a:lnTo>
                      <a:pt x="153" y="543"/>
                    </a:lnTo>
                    <a:lnTo>
                      <a:pt x="194" y="560"/>
                    </a:lnTo>
                    <a:lnTo>
                      <a:pt x="240" y="572"/>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00" name="Freeform 128">
                <a:extLst>
                  <a:ext uri="{FF2B5EF4-FFF2-40B4-BE49-F238E27FC236}">
                    <a16:creationId xmlns:a16="http://schemas.microsoft.com/office/drawing/2014/main" id="{9E2D11E2-9704-4A6F-B95D-45FED2931F8B}"/>
                  </a:ext>
                </a:extLst>
              </p:cNvPr>
              <p:cNvSpPr>
                <a:spLocks/>
              </p:cNvSpPr>
              <p:nvPr/>
            </p:nvSpPr>
            <p:spPr bwMode="auto">
              <a:xfrm>
                <a:off x="2839" y="996"/>
                <a:ext cx="62" cy="61"/>
              </a:xfrm>
              <a:custGeom>
                <a:avLst/>
                <a:gdLst>
                  <a:gd name="T0" fmla="*/ 6 w 307"/>
                  <a:gd name="T1" fmla="*/ 12 h 304"/>
                  <a:gd name="T2" fmla="*/ 7 w 307"/>
                  <a:gd name="T3" fmla="*/ 12 h 304"/>
                  <a:gd name="T4" fmla="*/ 8 w 307"/>
                  <a:gd name="T5" fmla="*/ 12 h 304"/>
                  <a:gd name="T6" fmla="*/ 9 w 307"/>
                  <a:gd name="T7" fmla="*/ 11 h 304"/>
                  <a:gd name="T8" fmla="*/ 10 w 307"/>
                  <a:gd name="T9" fmla="*/ 11 h 304"/>
                  <a:gd name="T10" fmla="*/ 11 w 307"/>
                  <a:gd name="T11" fmla="*/ 10 h 304"/>
                  <a:gd name="T12" fmla="*/ 11 w 307"/>
                  <a:gd name="T13" fmla="*/ 10 h 304"/>
                  <a:gd name="T14" fmla="*/ 12 w 307"/>
                  <a:gd name="T15" fmla="*/ 9 h 304"/>
                  <a:gd name="T16" fmla="*/ 12 w 307"/>
                  <a:gd name="T17" fmla="*/ 8 h 304"/>
                  <a:gd name="T18" fmla="*/ 12 w 307"/>
                  <a:gd name="T19" fmla="*/ 7 h 304"/>
                  <a:gd name="T20" fmla="*/ 13 w 307"/>
                  <a:gd name="T21" fmla="*/ 6 h 304"/>
                  <a:gd name="T22" fmla="*/ 12 w 307"/>
                  <a:gd name="T23" fmla="*/ 5 h 304"/>
                  <a:gd name="T24" fmla="*/ 12 w 307"/>
                  <a:gd name="T25" fmla="*/ 4 h 304"/>
                  <a:gd name="T26" fmla="*/ 12 w 307"/>
                  <a:gd name="T27" fmla="*/ 3 h 304"/>
                  <a:gd name="T28" fmla="*/ 11 w 307"/>
                  <a:gd name="T29" fmla="*/ 3 h 304"/>
                  <a:gd name="T30" fmla="*/ 11 w 307"/>
                  <a:gd name="T31" fmla="*/ 2 h 304"/>
                  <a:gd name="T32" fmla="*/ 10 w 307"/>
                  <a:gd name="T33" fmla="*/ 1 h 304"/>
                  <a:gd name="T34" fmla="*/ 9 w 307"/>
                  <a:gd name="T35" fmla="*/ 1 h 304"/>
                  <a:gd name="T36" fmla="*/ 8 w 307"/>
                  <a:gd name="T37" fmla="*/ 0 h 304"/>
                  <a:gd name="T38" fmla="*/ 7 w 307"/>
                  <a:gd name="T39" fmla="*/ 0 h 304"/>
                  <a:gd name="T40" fmla="*/ 6 w 307"/>
                  <a:gd name="T41" fmla="*/ 0 h 304"/>
                  <a:gd name="T42" fmla="*/ 5 w 307"/>
                  <a:gd name="T43" fmla="*/ 0 h 304"/>
                  <a:gd name="T44" fmla="*/ 4 w 307"/>
                  <a:gd name="T45" fmla="*/ 0 h 304"/>
                  <a:gd name="T46" fmla="*/ 3 w 307"/>
                  <a:gd name="T47" fmla="*/ 1 h 304"/>
                  <a:gd name="T48" fmla="*/ 3 w 307"/>
                  <a:gd name="T49" fmla="*/ 1 h 304"/>
                  <a:gd name="T50" fmla="*/ 2 w 307"/>
                  <a:gd name="T51" fmla="*/ 2 h 304"/>
                  <a:gd name="T52" fmla="*/ 1 w 307"/>
                  <a:gd name="T53" fmla="*/ 3 h 304"/>
                  <a:gd name="T54" fmla="*/ 1 w 307"/>
                  <a:gd name="T55" fmla="*/ 3 h 304"/>
                  <a:gd name="T56" fmla="*/ 0 w 307"/>
                  <a:gd name="T57" fmla="*/ 4 h 304"/>
                  <a:gd name="T58" fmla="*/ 0 w 307"/>
                  <a:gd name="T59" fmla="*/ 5 h 304"/>
                  <a:gd name="T60" fmla="*/ 0 w 307"/>
                  <a:gd name="T61" fmla="*/ 6 h 304"/>
                  <a:gd name="T62" fmla="*/ 0 w 307"/>
                  <a:gd name="T63" fmla="*/ 7 h 304"/>
                  <a:gd name="T64" fmla="*/ 0 w 307"/>
                  <a:gd name="T65" fmla="*/ 8 h 304"/>
                  <a:gd name="T66" fmla="*/ 1 w 307"/>
                  <a:gd name="T67" fmla="*/ 9 h 304"/>
                  <a:gd name="T68" fmla="*/ 1 w 307"/>
                  <a:gd name="T69" fmla="*/ 10 h 304"/>
                  <a:gd name="T70" fmla="*/ 2 w 307"/>
                  <a:gd name="T71" fmla="*/ 10 h 304"/>
                  <a:gd name="T72" fmla="*/ 3 w 307"/>
                  <a:gd name="T73" fmla="*/ 11 h 304"/>
                  <a:gd name="T74" fmla="*/ 3 w 307"/>
                  <a:gd name="T75" fmla="*/ 11 h 304"/>
                  <a:gd name="T76" fmla="*/ 4 w 307"/>
                  <a:gd name="T77" fmla="*/ 12 h 304"/>
                  <a:gd name="T78" fmla="*/ 5 w 307"/>
                  <a:gd name="T79" fmla="*/ 12 h 304"/>
                  <a:gd name="T80" fmla="*/ 6 w 307"/>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4"/>
                  <a:gd name="T125" fmla="*/ 307 w 307"/>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4">
                    <a:moveTo>
                      <a:pt x="154" y="304"/>
                    </a:moveTo>
                    <a:lnTo>
                      <a:pt x="179" y="304"/>
                    </a:lnTo>
                    <a:lnTo>
                      <a:pt x="199" y="295"/>
                    </a:lnTo>
                    <a:lnTo>
                      <a:pt x="224" y="286"/>
                    </a:lnTo>
                    <a:lnTo>
                      <a:pt x="244" y="274"/>
                    </a:lnTo>
                    <a:lnTo>
                      <a:pt x="262" y="261"/>
                    </a:lnTo>
                    <a:lnTo>
                      <a:pt x="274" y="241"/>
                    </a:lnTo>
                    <a:lnTo>
                      <a:pt x="287" y="225"/>
                    </a:lnTo>
                    <a:lnTo>
                      <a:pt x="298" y="200"/>
                    </a:lnTo>
                    <a:lnTo>
                      <a:pt x="303" y="178"/>
                    </a:lnTo>
                    <a:lnTo>
                      <a:pt x="307" y="154"/>
                    </a:lnTo>
                    <a:lnTo>
                      <a:pt x="303" y="129"/>
                    </a:lnTo>
                    <a:lnTo>
                      <a:pt x="298" y="104"/>
                    </a:lnTo>
                    <a:lnTo>
                      <a:pt x="287" y="83"/>
                    </a:lnTo>
                    <a:lnTo>
                      <a:pt x="274" y="63"/>
                    </a:lnTo>
                    <a:lnTo>
                      <a:pt x="262" y="46"/>
                    </a:lnTo>
                    <a:lnTo>
                      <a:pt x="244" y="29"/>
                    </a:lnTo>
                    <a:lnTo>
                      <a:pt x="224" y="17"/>
                    </a:lnTo>
                    <a:lnTo>
                      <a:pt x="199" y="9"/>
                    </a:lnTo>
                    <a:lnTo>
                      <a:pt x="179" y="5"/>
                    </a:lnTo>
                    <a:lnTo>
                      <a:pt x="154" y="0"/>
                    </a:lnTo>
                    <a:lnTo>
                      <a:pt x="129" y="5"/>
                    </a:lnTo>
                    <a:lnTo>
                      <a:pt x="104" y="9"/>
                    </a:lnTo>
                    <a:lnTo>
                      <a:pt x="83" y="17"/>
                    </a:lnTo>
                    <a:lnTo>
                      <a:pt x="62" y="29"/>
                    </a:lnTo>
                    <a:lnTo>
                      <a:pt x="46" y="46"/>
                    </a:lnTo>
                    <a:lnTo>
                      <a:pt x="29" y="63"/>
                    </a:lnTo>
                    <a:lnTo>
                      <a:pt x="17" y="83"/>
                    </a:lnTo>
                    <a:lnTo>
                      <a:pt x="8" y="104"/>
                    </a:lnTo>
                    <a:lnTo>
                      <a:pt x="4" y="129"/>
                    </a:lnTo>
                    <a:lnTo>
                      <a:pt x="0" y="154"/>
                    </a:lnTo>
                    <a:lnTo>
                      <a:pt x="4" y="178"/>
                    </a:lnTo>
                    <a:lnTo>
                      <a:pt x="8" y="200"/>
                    </a:lnTo>
                    <a:lnTo>
                      <a:pt x="17" y="225"/>
                    </a:lnTo>
                    <a:lnTo>
                      <a:pt x="29" y="241"/>
                    </a:lnTo>
                    <a:lnTo>
                      <a:pt x="46" y="261"/>
                    </a:lnTo>
                    <a:lnTo>
                      <a:pt x="62" y="274"/>
                    </a:lnTo>
                    <a:lnTo>
                      <a:pt x="83" y="286"/>
                    </a:lnTo>
                    <a:lnTo>
                      <a:pt x="104" y="295"/>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1" name="Freeform 129">
                <a:extLst>
                  <a:ext uri="{FF2B5EF4-FFF2-40B4-BE49-F238E27FC236}">
                    <a16:creationId xmlns:a16="http://schemas.microsoft.com/office/drawing/2014/main" id="{3D1815CD-8514-4D9C-9E83-609ED1CEA930}"/>
                  </a:ext>
                </a:extLst>
              </p:cNvPr>
              <p:cNvSpPr>
                <a:spLocks/>
              </p:cNvSpPr>
              <p:nvPr/>
            </p:nvSpPr>
            <p:spPr bwMode="auto">
              <a:xfrm>
                <a:off x="2842" y="997"/>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5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4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5"/>
                    </a:lnTo>
                    <a:lnTo>
                      <a:pt x="200" y="256"/>
                    </a:lnTo>
                    <a:lnTo>
                      <a:pt x="216" y="245"/>
                    </a:lnTo>
                    <a:lnTo>
                      <a:pt x="232" y="232"/>
                    </a:lnTo>
                    <a:lnTo>
                      <a:pt x="245" y="215"/>
                    </a:lnTo>
                    <a:lnTo>
                      <a:pt x="258" y="198"/>
                    </a:lnTo>
                    <a:lnTo>
                      <a:pt x="266" y="178"/>
                    </a:lnTo>
                    <a:lnTo>
                      <a:pt x="270" y="157"/>
                    </a:lnTo>
                    <a:lnTo>
                      <a:pt x="270" y="137"/>
                    </a:lnTo>
                    <a:lnTo>
                      <a:pt x="270" y="116"/>
                    </a:lnTo>
                    <a:lnTo>
                      <a:pt x="266" y="95"/>
                    </a:lnTo>
                    <a:lnTo>
                      <a:pt x="258" y="74"/>
                    </a:lnTo>
                    <a:lnTo>
                      <a:pt x="245" y="58"/>
                    </a:lnTo>
                    <a:lnTo>
                      <a:pt x="232" y="41"/>
                    </a:lnTo>
                    <a:lnTo>
                      <a:pt x="216" y="29"/>
                    </a:lnTo>
                    <a:lnTo>
                      <a:pt x="200" y="16"/>
                    </a:lnTo>
                    <a:lnTo>
                      <a:pt x="178" y="8"/>
                    </a:lnTo>
                    <a:lnTo>
                      <a:pt x="158" y="4"/>
                    </a:lnTo>
                    <a:lnTo>
                      <a:pt x="137" y="0"/>
                    </a:lnTo>
                    <a:lnTo>
                      <a:pt x="113" y="4"/>
                    </a:lnTo>
                    <a:lnTo>
                      <a:pt x="92" y="8"/>
                    </a:lnTo>
                    <a:lnTo>
                      <a:pt x="75" y="16"/>
                    </a:lnTo>
                    <a:lnTo>
                      <a:pt x="54" y="29"/>
                    </a:lnTo>
                    <a:lnTo>
                      <a:pt x="42" y="41"/>
                    </a:lnTo>
                    <a:lnTo>
                      <a:pt x="25" y="58"/>
                    </a:lnTo>
                    <a:lnTo>
                      <a:pt x="17" y="74"/>
                    </a:lnTo>
                    <a:lnTo>
                      <a:pt x="9" y="90"/>
                    </a:lnTo>
                    <a:lnTo>
                      <a:pt x="0" y="112"/>
                    </a:lnTo>
                    <a:lnTo>
                      <a:pt x="0" y="137"/>
                    </a:lnTo>
                    <a:lnTo>
                      <a:pt x="0" y="141"/>
                    </a:lnTo>
                    <a:lnTo>
                      <a:pt x="0" y="144"/>
                    </a:lnTo>
                    <a:lnTo>
                      <a:pt x="5" y="166"/>
                    </a:lnTo>
                    <a:lnTo>
                      <a:pt x="9" y="186"/>
                    </a:lnTo>
                    <a:lnTo>
                      <a:pt x="17" y="202"/>
                    </a:lnTo>
                    <a:lnTo>
                      <a:pt x="30" y="220"/>
                    </a:lnTo>
                    <a:lnTo>
                      <a:pt x="42" y="236"/>
                    </a:lnTo>
                    <a:lnTo>
                      <a:pt x="59" y="249"/>
                    </a:lnTo>
                    <a:lnTo>
                      <a:pt x="75" y="256"/>
                    </a:lnTo>
                    <a:lnTo>
                      <a:pt x="96" y="265"/>
                    </a:lnTo>
                    <a:lnTo>
                      <a:pt x="117"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2" name="Freeform 130">
                <a:extLst>
                  <a:ext uri="{FF2B5EF4-FFF2-40B4-BE49-F238E27FC236}">
                    <a16:creationId xmlns:a16="http://schemas.microsoft.com/office/drawing/2014/main" id="{BAAA9C6B-53D0-47F8-B44D-210E511028A7}"/>
                  </a:ext>
                </a:extLst>
              </p:cNvPr>
              <p:cNvSpPr>
                <a:spLocks/>
              </p:cNvSpPr>
              <p:nvPr/>
            </p:nvSpPr>
            <p:spPr bwMode="auto">
              <a:xfrm>
                <a:off x="2844" y="998"/>
                <a:ext cx="48" cy="48"/>
              </a:xfrm>
              <a:custGeom>
                <a:avLst/>
                <a:gdLst>
                  <a:gd name="T0" fmla="*/ 5 w 237"/>
                  <a:gd name="T1" fmla="*/ 10 h 241"/>
                  <a:gd name="T2" fmla="*/ 6 w 237"/>
                  <a:gd name="T3" fmla="*/ 9 h 241"/>
                  <a:gd name="T4" fmla="*/ 6 w 237"/>
                  <a:gd name="T5" fmla="*/ 9 h 241"/>
                  <a:gd name="T6" fmla="*/ 7 w 237"/>
                  <a:gd name="T7" fmla="*/ 9 h 241"/>
                  <a:gd name="T8" fmla="*/ 8 w 237"/>
                  <a:gd name="T9" fmla="*/ 9 h 241"/>
                  <a:gd name="T10" fmla="*/ 8 w 237"/>
                  <a:gd name="T11" fmla="*/ 8 h 241"/>
                  <a:gd name="T12" fmla="*/ 9 w 237"/>
                  <a:gd name="T13" fmla="*/ 8 h 241"/>
                  <a:gd name="T14" fmla="*/ 9 w 237"/>
                  <a:gd name="T15" fmla="*/ 7 h 241"/>
                  <a:gd name="T16" fmla="*/ 10 w 237"/>
                  <a:gd name="T17" fmla="*/ 6 h 241"/>
                  <a:gd name="T18" fmla="*/ 10 w 237"/>
                  <a:gd name="T19" fmla="*/ 6 h 241"/>
                  <a:gd name="T20" fmla="*/ 10 w 237"/>
                  <a:gd name="T21" fmla="*/ 5 h 241"/>
                  <a:gd name="T22" fmla="*/ 10 w 237"/>
                  <a:gd name="T23" fmla="*/ 4 h 241"/>
                  <a:gd name="T24" fmla="*/ 10 w 237"/>
                  <a:gd name="T25" fmla="*/ 3 h 241"/>
                  <a:gd name="T26" fmla="*/ 9 w 237"/>
                  <a:gd name="T27" fmla="*/ 3 h 241"/>
                  <a:gd name="T28" fmla="*/ 9 w 237"/>
                  <a:gd name="T29" fmla="*/ 2 h 241"/>
                  <a:gd name="T30" fmla="*/ 8 w 237"/>
                  <a:gd name="T31" fmla="*/ 1 h 241"/>
                  <a:gd name="T32" fmla="*/ 8 w 237"/>
                  <a:gd name="T33" fmla="*/ 1 h 241"/>
                  <a:gd name="T34" fmla="*/ 7 w 237"/>
                  <a:gd name="T35" fmla="*/ 1 h 241"/>
                  <a:gd name="T36" fmla="*/ 6 w 237"/>
                  <a:gd name="T37" fmla="*/ 0 h 241"/>
                  <a:gd name="T38" fmla="*/ 6 w 237"/>
                  <a:gd name="T39" fmla="*/ 0 h 241"/>
                  <a:gd name="T40" fmla="*/ 5 w 237"/>
                  <a:gd name="T41" fmla="*/ 0 h 241"/>
                  <a:gd name="T42" fmla="*/ 4 w 237"/>
                  <a:gd name="T43" fmla="*/ 0 h 241"/>
                  <a:gd name="T44" fmla="*/ 3 w 237"/>
                  <a:gd name="T45" fmla="*/ 0 h 241"/>
                  <a:gd name="T46" fmla="*/ 3 w 237"/>
                  <a:gd name="T47" fmla="*/ 1 h 241"/>
                  <a:gd name="T48" fmla="*/ 2 w 237"/>
                  <a:gd name="T49" fmla="*/ 1 h 241"/>
                  <a:gd name="T50" fmla="*/ 1 w 237"/>
                  <a:gd name="T51" fmla="*/ 1 h 241"/>
                  <a:gd name="T52" fmla="*/ 1 w 237"/>
                  <a:gd name="T53" fmla="*/ 2 h 241"/>
                  <a:gd name="T54" fmla="*/ 0 w 237"/>
                  <a:gd name="T55" fmla="*/ 3 h 241"/>
                  <a:gd name="T56" fmla="*/ 0 w 237"/>
                  <a:gd name="T57" fmla="*/ 3 h 241"/>
                  <a:gd name="T58" fmla="*/ 0 w 237"/>
                  <a:gd name="T59" fmla="*/ 4 h 241"/>
                  <a:gd name="T60" fmla="*/ 0 w 237"/>
                  <a:gd name="T61" fmla="*/ 5 h 241"/>
                  <a:gd name="T62" fmla="*/ 0 w 237"/>
                  <a:gd name="T63" fmla="*/ 5 h 241"/>
                  <a:gd name="T64" fmla="*/ 0 w 237"/>
                  <a:gd name="T65" fmla="*/ 6 h 241"/>
                  <a:gd name="T66" fmla="*/ 0 w 237"/>
                  <a:gd name="T67" fmla="*/ 6 h 241"/>
                  <a:gd name="T68" fmla="*/ 0 w 237"/>
                  <a:gd name="T69" fmla="*/ 7 h 241"/>
                  <a:gd name="T70" fmla="*/ 1 w 237"/>
                  <a:gd name="T71" fmla="*/ 8 h 241"/>
                  <a:gd name="T72" fmla="*/ 1 w 237"/>
                  <a:gd name="T73" fmla="*/ 8 h 241"/>
                  <a:gd name="T74" fmla="*/ 2 w 237"/>
                  <a:gd name="T75" fmla="*/ 9 h 241"/>
                  <a:gd name="T76" fmla="*/ 3 w 237"/>
                  <a:gd name="T77" fmla="*/ 9 h 241"/>
                  <a:gd name="T78" fmla="*/ 3 w 237"/>
                  <a:gd name="T79" fmla="*/ 9 h 241"/>
                  <a:gd name="T80" fmla="*/ 4 w 237"/>
                  <a:gd name="T81" fmla="*/ 9 h 241"/>
                  <a:gd name="T82" fmla="*/ 5 w 237"/>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1"/>
                  <a:gd name="T128" fmla="*/ 237 w 237"/>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1">
                    <a:moveTo>
                      <a:pt x="116" y="241"/>
                    </a:moveTo>
                    <a:lnTo>
                      <a:pt x="137" y="236"/>
                    </a:lnTo>
                    <a:lnTo>
                      <a:pt x="154" y="232"/>
                    </a:lnTo>
                    <a:lnTo>
                      <a:pt x="174" y="228"/>
                    </a:lnTo>
                    <a:lnTo>
                      <a:pt x="187" y="216"/>
                    </a:lnTo>
                    <a:lnTo>
                      <a:pt x="203" y="203"/>
                    </a:lnTo>
                    <a:lnTo>
                      <a:pt x="216" y="191"/>
                    </a:lnTo>
                    <a:lnTo>
                      <a:pt x="224" y="174"/>
                    </a:lnTo>
                    <a:lnTo>
                      <a:pt x="232" y="157"/>
                    </a:lnTo>
                    <a:lnTo>
                      <a:pt x="237" y="140"/>
                    </a:lnTo>
                    <a:lnTo>
                      <a:pt x="237" y="120"/>
                    </a:lnTo>
                    <a:lnTo>
                      <a:pt x="237" y="99"/>
                    </a:lnTo>
                    <a:lnTo>
                      <a:pt x="232" y="83"/>
                    </a:lnTo>
                    <a:lnTo>
                      <a:pt x="224" y="66"/>
                    </a:lnTo>
                    <a:lnTo>
                      <a:pt x="216" y="50"/>
                    </a:lnTo>
                    <a:lnTo>
                      <a:pt x="203" y="37"/>
                    </a:lnTo>
                    <a:lnTo>
                      <a:pt x="187" y="25"/>
                    </a:lnTo>
                    <a:lnTo>
                      <a:pt x="174" y="16"/>
                    </a:lnTo>
                    <a:lnTo>
                      <a:pt x="154" y="8"/>
                    </a:lnTo>
                    <a:lnTo>
                      <a:pt x="137" y="4"/>
                    </a:lnTo>
                    <a:lnTo>
                      <a:pt x="116" y="0"/>
                    </a:lnTo>
                    <a:lnTo>
                      <a:pt x="100" y="4"/>
                    </a:lnTo>
                    <a:lnTo>
                      <a:pt x="79" y="8"/>
                    </a:lnTo>
                    <a:lnTo>
                      <a:pt x="62" y="16"/>
                    </a:lnTo>
                    <a:lnTo>
                      <a:pt x="50" y="25"/>
                    </a:lnTo>
                    <a:lnTo>
                      <a:pt x="33" y="37"/>
                    </a:lnTo>
                    <a:lnTo>
                      <a:pt x="21" y="50"/>
                    </a:lnTo>
                    <a:lnTo>
                      <a:pt x="12" y="66"/>
                    </a:lnTo>
                    <a:lnTo>
                      <a:pt x="4" y="83"/>
                    </a:lnTo>
                    <a:lnTo>
                      <a:pt x="0" y="99"/>
                    </a:lnTo>
                    <a:lnTo>
                      <a:pt x="0" y="120"/>
                    </a:lnTo>
                    <a:lnTo>
                      <a:pt x="0" y="124"/>
                    </a:lnTo>
                    <a:lnTo>
                      <a:pt x="0" y="145"/>
                    </a:lnTo>
                    <a:lnTo>
                      <a:pt x="8" y="162"/>
                    </a:lnTo>
                    <a:lnTo>
                      <a:pt x="12" y="178"/>
                    </a:lnTo>
                    <a:lnTo>
                      <a:pt x="25" y="194"/>
                    </a:lnTo>
                    <a:lnTo>
                      <a:pt x="37" y="207"/>
                    </a:lnTo>
                    <a:lnTo>
                      <a:pt x="50" y="220"/>
                    </a:lnTo>
                    <a:lnTo>
                      <a:pt x="66" y="228"/>
                    </a:lnTo>
                    <a:lnTo>
                      <a:pt x="83" y="232"/>
                    </a:lnTo>
                    <a:lnTo>
                      <a:pt x="100" y="236"/>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3" name="Freeform 131">
                <a:extLst>
                  <a:ext uri="{FF2B5EF4-FFF2-40B4-BE49-F238E27FC236}">
                    <a16:creationId xmlns:a16="http://schemas.microsoft.com/office/drawing/2014/main" id="{BC9605AD-CDBB-4CE3-A4D9-617D80808489}"/>
                  </a:ext>
                </a:extLst>
              </p:cNvPr>
              <p:cNvSpPr>
                <a:spLocks/>
              </p:cNvSpPr>
              <p:nvPr/>
            </p:nvSpPr>
            <p:spPr bwMode="auto">
              <a:xfrm>
                <a:off x="2846" y="999"/>
                <a:ext cx="42" cy="41"/>
              </a:xfrm>
              <a:custGeom>
                <a:avLst/>
                <a:gdLst>
                  <a:gd name="T0" fmla="*/ 4 w 208"/>
                  <a:gd name="T1" fmla="*/ 8 h 203"/>
                  <a:gd name="T2" fmla="*/ 5 w 208"/>
                  <a:gd name="T3" fmla="*/ 8 h 203"/>
                  <a:gd name="T4" fmla="*/ 6 w 208"/>
                  <a:gd name="T5" fmla="*/ 8 h 203"/>
                  <a:gd name="T6" fmla="*/ 6 w 208"/>
                  <a:gd name="T7" fmla="*/ 8 h 203"/>
                  <a:gd name="T8" fmla="*/ 7 w 208"/>
                  <a:gd name="T9" fmla="*/ 7 h 203"/>
                  <a:gd name="T10" fmla="*/ 7 w 208"/>
                  <a:gd name="T11" fmla="*/ 7 h 203"/>
                  <a:gd name="T12" fmla="*/ 8 w 208"/>
                  <a:gd name="T13" fmla="*/ 7 h 203"/>
                  <a:gd name="T14" fmla="*/ 8 w 208"/>
                  <a:gd name="T15" fmla="*/ 6 h 203"/>
                  <a:gd name="T16" fmla="*/ 8 w 208"/>
                  <a:gd name="T17" fmla="*/ 5 h 203"/>
                  <a:gd name="T18" fmla="*/ 8 w 208"/>
                  <a:gd name="T19" fmla="*/ 5 h 203"/>
                  <a:gd name="T20" fmla="*/ 8 w 208"/>
                  <a:gd name="T21" fmla="*/ 4 h 203"/>
                  <a:gd name="T22" fmla="*/ 8 w 208"/>
                  <a:gd name="T23" fmla="*/ 3 h 203"/>
                  <a:gd name="T24" fmla="*/ 8 w 208"/>
                  <a:gd name="T25" fmla="*/ 3 h 203"/>
                  <a:gd name="T26" fmla="*/ 8 w 208"/>
                  <a:gd name="T27" fmla="*/ 2 h 203"/>
                  <a:gd name="T28" fmla="*/ 8 w 208"/>
                  <a:gd name="T29" fmla="*/ 2 h 203"/>
                  <a:gd name="T30" fmla="*/ 7 w 208"/>
                  <a:gd name="T31" fmla="*/ 1 h 203"/>
                  <a:gd name="T32" fmla="*/ 7 w 208"/>
                  <a:gd name="T33" fmla="*/ 1 h 203"/>
                  <a:gd name="T34" fmla="*/ 6 w 208"/>
                  <a:gd name="T35" fmla="*/ 0 h 203"/>
                  <a:gd name="T36" fmla="*/ 6 w 208"/>
                  <a:gd name="T37" fmla="*/ 0 h 203"/>
                  <a:gd name="T38" fmla="*/ 5 w 208"/>
                  <a:gd name="T39" fmla="*/ 0 h 203"/>
                  <a:gd name="T40" fmla="*/ 4 w 208"/>
                  <a:gd name="T41" fmla="*/ 0 h 203"/>
                  <a:gd name="T42" fmla="*/ 4 w 208"/>
                  <a:gd name="T43" fmla="*/ 0 h 203"/>
                  <a:gd name="T44" fmla="*/ 3 w 208"/>
                  <a:gd name="T45" fmla="*/ 0 h 203"/>
                  <a:gd name="T46" fmla="*/ 2 w 208"/>
                  <a:gd name="T47" fmla="*/ 0 h 203"/>
                  <a:gd name="T48" fmla="*/ 2 w 208"/>
                  <a:gd name="T49" fmla="*/ 1 h 203"/>
                  <a:gd name="T50" fmla="*/ 1 w 208"/>
                  <a:gd name="T51" fmla="*/ 1 h 203"/>
                  <a:gd name="T52" fmla="*/ 1 w 208"/>
                  <a:gd name="T53" fmla="*/ 2 h 203"/>
                  <a:gd name="T54" fmla="*/ 1 w 208"/>
                  <a:gd name="T55" fmla="*/ 2 h 203"/>
                  <a:gd name="T56" fmla="*/ 0 w 208"/>
                  <a:gd name="T57" fmla="*/ 3 h 203"/>
                  <a:gd name="T58" fmla="*/ 0 w 208"/>
                  <a:gd name="T59" fmla="*/ 3 h 203"/>
                  <a:gd name="T60" fmla="*/ 0 w 208"/>
                  <a:gd name="T61" fmla="*/ 4 h 203"/>
                  <a:gd name="T62" fmla="*/ 0 w 208"/>
                  <a:gd name="T63" fmla="*/ 4 h 203"/>
                  <a:gd name="T64" fmla="*/ 0 w 208"/>
                  <a:gd name="T65" fmla="*/ 5 h 203"/>
                  <a:gd name="T66" fmla="*/ 0 w 208"/>
                  <a:gd name="T67" fmla="*/ 6 h 203"/>
                  <a:gd name="T68" fmla="*/ 1 w 208"/>
                  <a:gd name="T69" fmla="*/ 6 h 203"/>
                  <a:gd name="T70" fmla="*/ 1 w 208"/>
                  <a:gd name="T71" fmla="*/ 7 h 203"/>
                  <a:gd name="T72" fmla="*/ 1 w 208"/>
                  <a:gd name="T73" fmla="*/ 7 h 203"/>
                  <a:gd name="T74" fmla="*/ 2 w 208"/>
                  <a:gd name="T75" fmla="*/ 7 h 203"/>
                  <a:gd name="T76" fmla="*/ 2 w 208"/>
                  <a:gd name="T77" fmla="*/ 8 h 203"/>
                  <a:gd name="T78" fmla="*/ 3 w 208"/>
                  <a:gd name="T79" fmla="*/ 8 h 203"/>
                  <a:gd name="T80" fmla="*/ 4 w 208"/>
                  <a:gd name="T81" fmla="*/ 8 h 203"/>
                  <a:gd name="T82" fmla="*/ 4 w 208"/>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3" y="203"/>
                    </a:moveTo>
                    <a:lnTo>
                      <a:pt x="121" y="203"/>
                    </a:lnTo>
                    <a:lnTo>
                      <a:pt x="137" y="199"/>
                    </a:lnTo>
                    <a:lnTo>
                      <a:pt x="150" y="190"/>
                    </a:lnTo>
                    <a:lnTo>
                      <a:pt x="166" y="183"/>
                    </a:lnTo>
                    <a:lnTo>
                      <a:pt x="179" y="174"/>
                    </a:lnTo>
                    <a:lnTo>
                      <a:pt x="187" y="161"/>
                    </a:lnTo>
                    <a:lnTo>
                      <a:pt x="195" y="149"/>
                    </a:lnTo>
                    <a:lnTo>
                      <a:pt x="204" y="132"/>
                    </a:lnTo>
                    <a:lnTo>
                      <a:pt x="204" y="116"/>
                    </a:lnTo>
                    <a:lnTo>
                      <a:pt x="208" y="100"/>
                    </a:lnTo>
                    <a:lnTo>
                      <a:pt x="204" y="83"/>
                    </a:lnTo>
                    <a:lnTo>
                      <a:pt x="204" y="71"/>
                    </a:lnTo>
                    <a:lnTo>
                      <a:pt x="195" y="53"/>
                    </a:lnTo>
                    <a:lnTo>
                      <a:pt x="187" y="42"/>
                    </a:lnTo>
                    <a:lnTo>
                      <a:pt x="179" y="29"/>
                    </a:lnTo>
                    <a:lnTo>
                      <a:pt x="166" y="17"/>
                    </a:lnTo>
                    <a:lnTo>
                      <a:pt x="150" y="8"/>
                    </a:lnTo>
                    <a:lnTo>
                      <a:pt x="137" y="4"/>
                    </a:lnTo>
                    <a:lnTo>
                      <a:pt x="121" y="0"/>
                    </a:lnTo>
                    <a:lnTo>
                      <a:pt x="103" y="0"/>
                    </a:lnTo>
                    <a:lnTo>
                      <a:pt x="87" y="0"/>
                    </a:lnTo>
                    <a:lnTo>
                      <a:pt x="71" y="4"/>
                    </a:lnTo>
                    <a:lnTo>
                      <a:pt x="58" y="8"/>
                    </a:lnTo>
                    <a:lnTo>
                      <a:pt x="46" y="17"/>
                    </a:lnTo>
                    <a:lnTo>
                      <a:pt x="33" y="29"/>
                    </a:lnTo>
                    <a:lnTo>
                      <a:pt x="21" y="42"/>
                    </a:lnTo>
                    <a:lnTo>
                      <a:pt x="13" y="53"/>
                    </a:lnTo>
                    <a:lnTo>
                      <a:pt x="9" y="66"/>
                    </a:lnTo>
                    <a:lnTo>
                      <a:pt x="4" y="83"/>
                    </a:lnTo>
                    <a:lnTo>
                      <a:pt x="0" y="100"/>
                    </a:lnTo>
                    <a:lnTo>
                      <a:pt x="0" y="104"/>
                    </a:lnTo>
                    <a:lnTo>
                      <a:pt x="4" y="120"/>
                    </a:lnTo>
                    <a:lnTo>
                      <a:pt x="9" y="137"/>
                    </a:lnTo>
                    <a:lnTo>
                      <a:pt x="13" y="149"/>
                    </a:lnTo>
                    <a:lnTo>
                      <a:pt x="25" y="161"/>
                    </a:lnTo>
                    <a:lnTo>
                      <a:pt x="33" y="174"/>
                    </a:lnTo>
                    <a:lnTo>
                      <a:pt x="46" y="183"/>
                    </a:lnTo>
                    <a:lnTo>
                      <a:pt x="58" y="190"/>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4" name="Freeform 132">
                <a:extLst>
                  <a:ext uri="{FF2B5EF4-FFF2-40B4-BE49-F238E27FC236}">
                    <a16:creationId xmlns:a16="http://schemas.microsoft.com/office/drawing/2014/main" id="{DCBD53F6-BB0E-49FD-957A-1B787931C459}"/>
                  </a:ext>
                </a:extLst>
              </p:cNvPr>
              <p:cNvSpPr>
                <a:spLocks/>
              </p:cNvSpPr>
              <p:nvPr/>
            </p:nvSpPr>
            <p:spPr bwMode="auto">
              <a:xfrm>
                <a:off x="2849" y="1000"/>
                <a:ext cx="34" cy="34"/>
              </a:xfrm>
              <a:custGeom>
                <a:avLst/>
                <a:gdLst>
                  <a:gd name="T0" fmla="*/ 3 w 174"/>
                  <a:gd name="T1" fmla="*/ 7 h 170"/>
                  <a:gd name="T2" fmla="*/ 4 w 174"/>
                  <a:gd name="T3" fmla="*/ 7 h 170"/>
                  <a:gd name="T4" fmla="*/ 4 w 174"/>
                  <a:gd name="T5" fmla="*/ 7 h 170"/>
                  <a:gd name="T6" fmla="*/ 5 w 174"/>
                  <a:gd name="T7" fmla="*/ 6 h 170"/>
                  <a:gd name="T8" fmla="*/ 5 w 174"/>
                  <a:gd name="T9" fmla="*/ 6 h 170"/>
                  <a:gd name="T10" fmla="*/ 5 w 174"/>
                  <a:gd name="T11" fmla="*/ 6 h 170"/>
                  <a:gd name="T12" fmla="*/ 6 w 174"/>
                  <a:gd name="T13" fmla="*/ 5 h 170"/>
                  <a:gd name="T14" fmla="*/ 6 w 174"/>
                  <a:gd name="T15" fmla="*/ 5 h 170"/>
                  <a:gd name="T16" fmla="*/ 6 w 174"/>
                  <a:gd name="T17" fmla="*/ 4 h 170"/>
                  <a:gd name="T18" fmla="*/ 6 w 174"/>
                  <a:gd name="T19" fmla="*/ 4 h 170"/>
                  <a:gd name="T20" fmla="*/ 7 w 174"/>
                  <a:gd name="T21" fmla="*/ 3 h 170"/>
                  <a:gd name="T22" fmla="*/ 6 w 174"/>
                  <a:gd name="T23" fmla="*/ 3 h 170"/>
                  <a:gd name="T24" fmla="*/ 6 w 174"/>
                  <a:gd name="T25" fmla="*/ 2 h 170"/>
                  <a:gd name="T26" fmla="*/ 6 w 174"/>
                  <a:gd name="T27" fmla="*/ 2 h 170"/>
                  <a:gd name="T28" fmla="*/ 6 w 174"/>
                  <a:gd name="T29" fmla="*/ 1 h 170"/>
                  <a:gd name="T30" fmla="*/ 5 w 174"/>
                  <a:gd name="T31" fmla="*/ 1 h 170"/>
                  <a:gd name="T32" fmla="*/ 5 w 174"/>
                  <a:gd name="T33" fmla="*/ 1 h 170"/>
                  <a:gd name="T34" fmla="*/ 5 w 174"/>
                  <a:gd name="T35" fmla="*/ 0 h 170"/>
                  <a:gd name="T36" fmla="*/ 4 w 174"/>
                  <a:gd name="T37" fmla="*/ 0 h 170"/>
                  <a:gd name="T38" fmla="*/ 4 w 174"/>
                  <a:gd name="T39" fmla="*/ 0 h 170"/>
                  <a:gd name="T40" fmla="*/ 3 w 174"/>
                  <a:gd name="T41" fmla="*/ 0 h 170"/>
                  <a:gd name="T42" fmla="*/ 3 w 174"/>
                  <a:gd name="T43" fmla="*/ 0 h 170"/>
                  <a:gd name="T44" fmla="*/ 2 w 174"/>
                  <a:gd name="T45" fmla="*/ 0 h 170"/>
                  <a:gd name="T46" fmla="*/ 2 w 174"/>
                  <a:gd name="T47" fmla="*/ 0 h 170"/>
                  <a:gd name="T48" fmla="*/ 1 w 174"/>
                  <a:gd name="T49" fmla="*/ 1 h 170"/>
                  <a:gd name="T50" fmla="*/ 1 w 174"/>
                  <a:gd name="T51" fmla="*/ 1 h 170"/>
                  <a:gd name="T52" fmla="*/ 1 w 174"/>
                  <a:gd name="T53" fmla="*/ 1 h 170"/>
                  <a:gd name="T54" fmla="*/ 0 w 174"/>
                  <a:gd name="T55" fmla="*/ 2 h 170"/>
                  <a:gd name="T56" fmla="*/ 0 w 174"/>
                  <a:gd name="T57" fmla="*/ 2 h 170"/>
                  <a:gd name="T58" fmla="*/ 0 w 174"/>
                  <a:gd name="T59" fmla="*/ 3 h 170"/>
                  <a:gd name="T60" fmla="*/ 0 w 174"/>
                  <a:gd name="T61" fmla="*/ 3 h 170"/>
                  <a:gd name="T62" fmla="*/ 0 w 174"/>
                  <a:gd name="T63" fmla="*/ 3 h 170"/>
                  <a:gd name="T64" fmla="*/ 0 w 174"/>
                  <a:gd name="T65" fmla="*/ 4 h 170"/>
                  <a:gd name="T66" fmla="*/ 0 w 174"/>
                  <a:gd name="T67" fmla="*/ 4 h 170"/>
                  <a:gd name="T68" fmla="*/ 0 w 174"/>
                  <a:gd name="T69" fmla="*/ 5 h 170"/>
                  <a:gd name="T70" fmla="*/ 1 w 174"/>
                  <a:gd name="T71" fmla="*/ 5 h 170"/>
                  <a:gd name="T72" fmla="*/ 1 w 174"/>
                  <a:gd name="T73" fmla="*/ 6 h 170"/>
                  <a:gd name="T74" fmla="*/ 1 w 174"/>
                  <a:gd name="T75" fmla="*/ 6 h 170"/>
                  <a:gd name="T76" fmla="*/ 2 w 174"/>
                  <a:gd name="T77" fmla="*/ 6 h 170"/>
                  <a:gd name="T78" fmla="*/ 2 w 174"/>
                  <a:gd name="T79" fmla="*/ 7 h 170"/>
                  <a:gd name="T80" fmla="*/ 3 w 174"/>
                  <a:gd name="T81" fmla="*/ 7 h 170"/>
                  <a:gd name="T82" fmla="*/ 3 w 174"/>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7" y="170"/>
                    </a:moveTo>
                    <a:lnTo>
                      <a:pt x="99" y="170"/>
                    </a:lnTo>
                    <a:lnTo>
                      <a:pt x="112" y="166"/>
                    </a:lnTo>
                    <a:lnTo>
                      <a:pt x="124" y="162"/>
                    </a:lnTo>
                    <a:lnTo>
                      <a:pt x="137" y="154"/>
                    </a:lnTo>
                    <a:lnTo>
                      <a:pt x="144" y="145"/>
                    </a:lnTo>
                    <a:lnTo>
                      <a:pt x="157" y="137"/>
                    </a:lnTo>
                    <a:lnTo>
                      <a:pt x="162" y="125"/>
                    </a:lnTo>
                    <a:lnTo>
                      <a:pt x="166" y="112"/>
                    </a:lnTo>
                    <a:lnTo>
                      <a:pt x="170" y="100"/>
                    </a:lnTo>
                    <a:lnTo>
                      <a:pt x="174" y="87"/>
                    </a:lnTo>
                    <a:lnTo>
                      <a:pt x="170" y="71"/>
                    </a:lnTo>
                    <a:lnTo>
                      <a:pt x="166" y="58"/>
                    </a:lnTo>
                    <a:lnTo>
                      <a:pt x="162" y="46"/>
                    </a:lnTo>
                    <a:lnTo>
                      <a:pt x="157" y="33"/>
                    </a:lnTo>
                    <a:lnTo>
                      <a:pt x="144" y="25"/>
                    </a:lnTo>
                    <a:lnTo>
                      <a:pt x="137" y="17"/>
                    </a:lnTo>
                    <a:lnTo>
                      <a:pt x="124" y="8"/>
                    </a:lnTo>
                    <a:lnTo>
                      <a:pt x="112" y="4"/>
                    </a:lnTo>
                    <a:lnTo>
                      <a:pt x="99" y="0"/>
                    </a:lnTo>
                    <a:lnTo>
                      <a:pt x="87" y="0"/>
                    </a:lnTo>
                    <a:lnTo>
                      <a:pt x="74" y="0"/>
                    </a:lnTo>
                    <a:lnTo>
                      <a:pt x="58" y="4"/>
                    </a:lnTo>
                    <a:lnTo>
                      <a:pt x="49" y="8"/>
                    </a:lnTo>
                    <a:lnTo>
                      <a:pt x="37" y="17"/>
                    </a:lnTo>
                    <a:lnTo>
                      <a:pt x="25" y="25"/>
                    </a:lnTo>
                    <a:lnTo>
                      <a:pt x="16" y="33"/>
                    </a:lnTo>
                    <a:lnTo>
                      <a:pt x="12" y="46"/>
                    </a:lnTo>
                    <a:lnTo>
                      <a:pt x="4" y="58"/>
                    </a:lnTo>
                    <a:lnTo>
                      <a:pt x="4" y="71"/>
                    </a:lnTo>
                    <a:lnTo>
                      <a:pt x="0" y="83"/>
                    </a:lnTo>
                    <a:lnTo>
                      <a:pt x="0" y="87"/>
                    </a:lnTo>
                    <a:lnTo>
                      <a:pt x="4" y="100"/>
                    </a:lnTo>
                    <a:lnTo>
                      <a:pt x="4" y="112"/>
                    </a:lnTo>
                    <a:lnTo>
                      <a:pt x="12" y="125"/>
                    </a:lnTo>
                    <a:lnTo>
                      <a:pt x="16" y="137"/>
                    </a:lnTo>
                    <a:lnTo>
                      <a:pt x="25" y="145"/>
                    </a:lnTo>
                    <a:lnTo>
                      <a:pt x="37" y="154"/>
                    </a:lnTo>
                    <a:lnTo>
                      <a:pt x="45"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5" name="Freeform 133">
                <a:extLst>
                  <a:ext uri="{FF2B5EF4-FFF2-40B4-BE49-F238E27FC236}">
                    <a16:creationId xmlns:a16="http://schemas.microsoft.com/office/drawing/2014/main" id="{C62FC67E-5FCA-452C-AB6D-A58E734DC946}"/>
                  </a:ext>
                </a:extLst>
              </p:cNvPr>
              <p:cNvSpPr>
                <a:spLocks/>
              </p:cNvSpPr>
              <p:nvPr/>
            </p:nvSpPr>
            <p:spPr bwMode="auto">
              <a:xfrm>
                <a:off x="2851" y="1001"/>
                <a:ext cx="27" cy="28"/>
              </a:xfrm>
              <a:custGeom>
                <a:avLst/>
                <a:gdLst>
                  <a:gd name="T0" fmla="*/ 3 w 137"/>
                  <a:gd name="T1" fmla="*/ 6 h 141"/>
                  <a:gd name="T2" fmla="*/ 3 w 137"/>
                  <a:gd name="T3" fmla="*/ 5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2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1 w 137"/>
                  <a:gd name="T53" fmla="*/ 1 h 141"/>
                  <a:gd name="T54" fmla="*/ 0 w 137"/>
                  <a:gd name="T55" fmla="*/ 2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1 w 137"/>
                  <a:gd name="T69" fmla="*/ 4 h 141"/>
                  <a:gd name="T70" fmla="*/ 1 w 137"/>
                  <a:gd name="T71" fmla="*/ 5 h 141"/>
                  <a:gd name="T72" fmla="*/ 1 w 137"/>
                  <a:gd name="T73" fmla="*/ 5 h 141"/>
                  <a:gd name="T74" fmla="*/ 1 w 137"/>
                  <a:gd name="T75" fmla="*/ 5 h 141"/>
                  <a:gd name="T76" fmla="*/ 2 w 137"/>
                  <a:gd name="T77" fmla="*/ 5 h 141"/>
                  <a:gd name="T78" fmla="*/ 2 w 137"/>
                  <a:gd name="T79" fmla="*/ 5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8" y="137"/>
                    </a:lnTo>
                    <a:lnTo>
                      <a:pt x="91" y="137"/>
                    </a:lnTo>
                    <a:lnTo>
                      <a:pt x="100" y="133"/>
                    </a:lnTo>
                    <a:lnTo>
                      <a:pt x="108" y="124"/>
                    </a:lnTo>
                    <a:lnTo>
                      <a:pt x="116" y="121"/>
                    </a:lnTo>
                    <a:lnTo>
                      <a:pt x="125" y="112"/>
                    </a:lnTo>
                    <a:lnTo>
                      <a:pt x="129" y="99"/>
                    </a:lnTo>
                    <a:lnTo>
                      <a:pt x="132" y="92"/>
                    </a:lnTo>
                    <a:lnTo>
                      <a:pt x="137" y="83"/>
                    </a:lnTo>
                    <a:lnTo>
                      <a:pt x="137" y="70"/>
                    </a:lnTo>
                    <a:lnTo>
                      <a:pt x="137" y="58"/>
                    </a:lnTo>
                    <a:lnTo>
                      <a:pt x="132" y="50"/>
                    </a:lnTo>
                    <a:lnTo>
                      <a:pt x="129" y="38"/>
                    </a:lnTo>
                    <a:lnTo>
                      <a:pt x="125" y="29"/>
                    </a:lnTo>
                    <a:lnTo>
                      <a:pt x="116" y="21"/>
                    </a:lnTo>
                    <a:lnTo>
                      <a:pt x="108" y="13"/>
                    </a:lnTo>
                    <a:lnTo>
                      <a:pt x="100" y="9"/>
                    </a:lnTo>
                    <a:lnTo>
                      <a:pt x="91" y="4"/>
                    </a:lnTo>
                    <a:lnTo>
                      <a:pt x="78" y="0"/>
                    </a:lnTo>
                    <a:lnTo>
                      <a:pt x="71" y="0"/>
                    </a:lnTo>
                    <a:lnTo>
                      <a:pt x="58" y="0"/>
                    </a:lnTo>
                    <a:lnTo>
                      <a:pt x="46" y="4"/>
                    </a:lnTo>
                    <a:lnTo>
                      <a:pt x="37" y="9"/>
                    </a:lnTo>
                    <a:lnTo>
                      <a:pt x="29" y="13"/>
                    </a:lnTo>
                    <a:lnTo>
                      <a:pt x="21" y="21"/>
                    </a:lnTo>
                    <a:lnTo>
                      <a:pt x="13" y="29"/>
                    </a:lnTo>
                    <a:lnTo>
                      <a:pt x="8" y="38"/>
                    </a:lnTo>
                    <a:lnTo>
                      <a:pt x="4" y="50"/>
                    </a:lnTo>
                    <a:lnTo>
                      <a:pt x="0" y="58"/>
                    </a:lnTo>
                    <a:lnTo>
                      <a:pt x="0" y="70"/>
                    </a:lnTo>
                    <a:lnTo>
                      <a:pt x="0" y="83"/>
                    </a:lnTo>
                    <a:lnTo>
                      <a:pt x="4" y="92"/>
                    </a:lnTo>
                    <a:lnTo>
                      <a:pt x="8" y="99"/>
                    </a:lnTo>
                    <a:lnTo>
                      <a:pt x="13" y="112"/>
                    </a:lnTo>
                    <a:lnTo>
                      <a:pt x="21" y="121"/>
                    </a:lnTo>
                    <a:lnTo>
                      <a:pt x="29" y="124"/>
                    </a:lnTo>
                    <a:lnTo>
                      <a:pt x="37" y="133"/>
                    </a:lnTo>
                    <a:lnTo>
                      <a:pt x="46"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6" name="Freeform 134">
                <a:extLst>
                  <a:ext uri="{FF2B5EF4-FFF2-40B4-BE49-F238E27FC236}">
                    <a16:creationId xmlns:a16="http://schemas.microsoft.com/office/drawing/2014/main" id="{78205946-84E3-490D-8872-880C444D9E8F}"/>
                  </a:ext>
                </a:extLst>
              </p:cNvPr>
              <p:cNvSpPr>
                <a:spLocks/>
              </p:cNvSpPr>
              <p:nvPr/>
            </p:nvSpPr>
            <p:spPr bwMode="auto">
              <a:xfrm>
                <a:off x="3049" y="1029"/>
                <a:ext cx="115" cy="115"/>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4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4 w 577"/>
                  <a:gd name="T51" fmla="*/ 4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07" name="Freeform 135">
                <a:extLst>
                  <a:ext uri="{FF2B5EF4-FFF2-40B4-BE49-F238E27FC236}">
                    <a16:creationId xmlns:a16="http://schemas.microsoft.com/office/drawing/2014/main" id="{39F67ED6-E198-43A9-8EF2-3A20FE0208E0}"/>
                  </a:ext>
                </a:extLst>
              </p:cNvPr>
              <p:cNvSpPr>
                <a:spLocks/>
              </p:cNvSpPr>
              <p:nvPr/>
            </p:nvSpPr>
            <p:spPr bwMode="auto">
              <a:xfrm>
                <a:off x="3049" y="1029"/>
                <a:ext cx="115" cy="115"/>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4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4 w 577"/>
                  <a:gd name="T51" fmla="*/ 4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08" name="Freeform 136">
                <a:extLst>
                  <a:ext uri="{FF2B5EF4-FFF2-40B4-BE49-F238E27FC236}">
                    <a16:creationId xmlns:a16="http://schemas.microsoft.com/office/drawing/2014/main" id="{BCB956F6-1C0C-417C-BFE1-155D6D73F316}"/>
                  </a:ext>
                </a:extLst>
              </p:cNvPr>
              <p:cNvSpPr>
                <a:spLocks/>
              </p:cNvSpPr>
              <p:nvPr/>
            </p:nvSpPr>
            <p:spPr bwMode="auto">
              <a:xfrm>
                <a:off x="3049" y="1029"/>
                <a:ext cx="115" cy="115"/>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4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4 w 577"/>
                  <a:gd name="T51" fmla="*/ 4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3" y="565"/>
                    </a:lnTo>
                    <a:lnTo>
                      <a:pt x="424" y="544"/>
                    </a:lnTo>
                    <a:lnTo>
                      <a:pt x="461" y="523"/>
                    </a:lnTo>
                    <a:lnTo>
                      <a:pt x="494" y="495"/>
                    </a:lnTo>
                    <a:lnTo>
                      <a:pt x="523" y="461"/>
                    </a:lnTo>
                    <a:lnTo>
                      <a:pt x="544" y="423"/>
                    </a:lnTo>
                    <a:lnTo>
                      <a:pt x="565" y="382"/>
                    </a:lnTo>
                    <a:lnTo>
                      <a:pt x="574" y="336"/>
                    </a:lnTo>
                    <a:lnTo>
                      <a:pt x="577" y="291"/>
                    </a:lnTo>
                    <a:lnTo>
                      <a:pt x="574" y="241"/>
                    </a:lnTo>
                    <a:lnTo>
                      <a:pt x="565" y="199"/>
                    </a:lnTo>
                    <a:lnTo>
                      <a:pt x="544" y="158"/>
                    </a:lnTo>
                    <a:lnTo>
                      <a:pt x="523" y="120"/>
                    </a:lnTo>
                    <a:lnTo>
                      <a:pt x="494" y="88"/>
                    </a:lnTo>
                    <a:lnTo>
                      <a:pt x="461" y="59"/>
                    </a:lnTo>
                    <a:lnTo>
                      <a:pt x="424" y="34"/>
                    </a:lnTo>
                    <a:lnTo>
                      <a:pt x="383" y="17"/>
                    </a:lnTo>
                    <a:lnTo>
                      <a:pt x="336" y="5"/>
                    </a:lnTo>
                    <a:lnTo>
                      <a:pt x="291" y="0"/>
                    </a:lnTo>
                    <a:lnTo>
                      <a:pt x="241" y="5"/>
                    </a:lnTo>
                    <a:lnTo>
                      <a:pt x="199" y="17"/>
                    </a:lnTo>
                    <a:lnTo>
                      <a:pt x="158" y="34"/>
                    </a:lnTo>
                    <a:lnTo>
                      <a:pt x="120" y="59"/>
                    </a:lnTo>
                    <a:lnTo>
                      <a:pt x="88" y="88"/>
                    </a:lnTo>
                    <a:lnTo>
                      <a:pt x="59" y="120"/>
                    </a:lnTo>
                    <a:lnTo>
                      <a:pt x="34" y="158"/>
                    </a:lnTo>
                    <a:lnTo>
                      <a:pt x="17" y="199"/>
                    </a:lnTo>
                    <a:lnTo>
                      <a:pt x="5" y="241"/>
                    </a:lnTo>
                    <a:lnTo>
                      <a:pt x="0" y="291"/>
                    </a:lnTo>
                    <a:lnTo>
                      <a:pt x="5" y="336"/>
                    </a:lnTo>
                    <a:lnTo>
                      <a:pt x="17" y="382"/>
                    </a:lnTo>
                    <a:lnTo>
                      <a:pt x="34" y="423"/>
                    </a:lnTo>
                    <a:lnTo>
                      <a:pt x="59" y="461"/>
                    </a:lnTo>
                    <a:lnTo>
                      <a:pt x="88" y="495"/>
                    </a:lnTo>
                    <a:lnTo>
                      <a:pt x="120" y="523"/>
                    </a:lnTo>
                    <a:lnTo>
                      <a:pt x="158" y="544"/>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09" name="Freeform 137">
                <a:extLst>
                  <a:ext uri="{FF2B5EF4-FFF2-40B4-BE49-F238E27FC236}">
                    <a16:creationId xmlns:a16="http://schemas.microsoft.com/office/drawing/2014/main" id="{FE196E63-8B0C-4530-BE4E-9ACDE7749297}"/>
                  </a:ext>
                </a:extLst>
              </p:cNvPr>
              <p:cNvSpPr>
                <a:spLocks/>
              </p:cNvSpPr>
              <p:nvPr/>
            </p:nvSpPr>
            <p:spPr bwMode="auto">
              <a:xfrm>
                <a:off x="3065" y="1037"/>
                <a:ext cx="61" cy="62"/>
              </a:xfrm>
              <a:custGeom>
                <a:avLst/>
                <a:gdLst>
                  <a:gd name="T0" fmla="*/ 6 w 302"/>
                  <a:gd name="T1" fmla="*/ 12 h 308"/>
                  <a:gd name="T2" fmla="*/ 7 w 302"/>
                  <a:gd name="T3" fmla="*/ 12 h 308"/>
                  <a:gd name="T4" fmla="*/ 8 w 302"/>
                  <a:gd name="T5" fmla="*/ 12 h 308"/>
                  <a:gd name="T6" fmla="*/ 9 w 302"/>
                  <a:gd name="T7" fmla="*/ 12 h 308"/>
                  <a:gd name="T8" fmla="*/ 10 w 302"/>
                  <a:gd name="T9" fmla="*/ 11 h 308"/>
                  <a:gd name="T10" fmla="*/ 11 w 302"/>
                  <a:gd name="T11" fmla="*/ 11 h 308"/>
                  <a:gd name="T12" fmla="*/ 11 w 302"/>
                  <a:gd name="T13" fmla="*/ 10 h 308"/>
                  <a:gd name="T14" fmla="*/ 12 w 302"/>
                  <a:gd name="T15" fmla="*/ 9 h 308"/>
                  <a:gd name="T16" fmla="*/ 12 w 302"/>
                  <a:gd name="T17" fmla="*/ 8 h 308"/>
                  <a:gd name="T18" fmla="*/ 12 w 302"/>
                  <a:gd name="T19" fmla="*/ 7 h 308"/>
                  <a:gd name="T20" fmla="*/ 12 w 302"/>
                  <a:gd name="T21" fmla="*/ 6 h 308"/>
                  <a:gd name="T22" fmla="*/ 12 w 302"/>
                  <a:gd name="T23" fmla="*/ 5 h 308"/>
                  <a:gd name="T24" fmla="*/ 12 w 302"/>
                  <a:gd name="T25" fmla="*/ 4 h 308"/>
                  <a:gd name="T26" fmla="*/ 12 w 302"/>
                  <a:gd name="T27" fmla="*/ 3 h 308"/>
                  <a:gd name="T28" fmla="*/ 11 w 302"/>
                  <a:gd name="T29" fmla="*/ 3 h 308"/>
                  <a:gd name="T30" fmla="*/ 11 w 302"/>
                  <a:gd name="T31" fmla="*/ 2 h 308"/>
                  <a:gd name="T32" fmla="*/ 10 w 302"/>
                  <a:gd name="T33" fmla="*/ 1 h 308"/>
                  <a:gd name="T34" fmla="*/ 9 w 302"/>
                  <a:gd name="T35" fmla="*/ 1 h 308"/>
                  <a:gd name="T36" fmla="*/ 8 w 302"/>
                  <a:gd name="T37" fmla="*/ 0 h 308"/>
                  <a:gd name="T38" fmla="*/ 7 w 302"/>
                  <a:gd name="T39" fmla="*/ 0 h 308"/>
                  <a:gd name="T40" fmla="*/ 6 w 302"/>
                  <a:gd name="T41" fmla="*/ 0 h 308"/>
                  <a:gd name="T42" fmla="*/ 5 w 302"/>
                  <a:gd name="T43" fmla="*/ 0 h 308"/>
                  <a:gd name="T44" fmla="*/ 4 w 302"/>
                  <a:gd name="T45" fmla="*/ 0 h 308"/>
                  <a:gd name="T46" fmla="*/ 3 w 302"/>
                  <a:gd name="T47" fmla="*/ 1 h 308"/>
                  <a:gd name="T48" fmla="*/ 2 w 302"/>
                  <a:gd name="T49" fmla="*/ 1 h 308"/>
                  <a:gd name="T50" fmla="*/ 2 w 302"/>
                  <a:gd name="T51" fmla="*/ 2 h 308"/>
                  <a:gd name="T52" fmla="*/ 1 w 302"/>
                  <a:gd name="T53" fmla="*/ 3 h 308"/>
                  <a:gd name="T54" fmla="*/ 1 w 302"/>
                  <a:gd name="T55" fmla="*/ 3 h 308"/>
                  <a:gd name="T56" fmla="*/ 0 w 302"/>
                  <a:gd name="T57" fmla="*/ 4 h 308"/>
                  <a:gd name="T58" fmla="*/ 0 w 302"/>
                  <a:gd name="T59" fmla="*/ 5 h 308"/>
                  <a:gd name="T60" fmla="*/ 0 w 302"/>
                  <a:gd name="T61" fmla="*/ 6 h 308"/>
                  <a:gd name="T62" fmla="*/ 0 w 302"/>
                  <a:gd name="T63" fmla="*/ 7 h 308"/>
                  <a:gd name="T64" fmla="*/ 0 w 302"/>
                  <a:gd name="T65" fmla="*/ 8 h 308"/>
                  <a:gd name="T66" fmla="*/ 1 w 302"/>
                  <a:gd name="T67" fmla="*/ 9 h 308"/>
                  <a:gd name="T68" fmla="*/ 1 w 302"/>
                  <a:gd name="T69" fmla="*/ 10 h 308"/>
                  <a:gd name="T70" fmla="*/ 2 w 302"/>
                  <a:gd name="T71" fmla="*/ 11 h 308"/>
                  <a:gd name="T72" fmla="*/ 2 w 302"/>
                  <a:gd name="T73" fmla="*/ 11 h 308"/>
                  <a:gd name="T74" fmla="*/ 3 w 302"/>
                  <a:gd name="T75" fmla="*/ 12 h 308"/>
                  <a:gd name="T76" fmla="*/ 4 w 302"/>
                  <a:gd name="T77" fmla="*/ 12 h 308"/>
                  <a:gd name="T78" fmla="*/ 5 w 302"/>
                  <a:gd name="T79" fmla="*/ 12 h 308"/>
                  <a:gd name="T80" fmla="*/ 6 w 302"/>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48" y="308"/>
                    </a:moveTo>
                    <a:lnTo>
                      <a:pt x="173" y="304"/>
                    </a:lnTo>
                    <a:lnTo>
                      <a:pt x="198" y="299"/>
                    </a:lnTo>
                    <a:lnTo>
                      <a:pt x="220" y="287"/>
                    </a:lnTo>
                    <a:lnTo>
                      <a:pt x="240" y="279"/>
                    </a:lnTo>
                    <a:lnTo>
                      <a:pt x="256" y="263"/>
                    </a:lnTo>
                    <a:lnTo>
                      <a:pt x="273" y="245"/>
                    </a:lnTo>
                    <a:lnTo>
                      <a:pt x="286" y="225"/>
                    </a:lnTo>
                    <a:lnTo>
                      <a:pt x="294" y="204"/>
                    </a:lnTo>
                    <a:lnTo>
                      <a:pt x="299" y="180"/>
                    </a:lnTo>
                    <a:lnTo>
                      <a:pt x="302" y="155"/>
                    </a:lnTo>
                    <a:lnTo>
                      <a:pt x="299" y="130"/>
                    </a:lnTo>
                    <a:lnTo>
                      <a:pt x="294" y="104"/>
                    </a:lnTo>
                    <a:lnTo>
                      <a:pt x="286" y="84"/>
                    </a:lnTo>
                    <a:lnTo>
                      <a:pt x="273" y="63"/>
                    </a:lnTo>
                    <a:lnTo>
                      <a:pt x="256" y="47"/>
                    </a:lnTo>
                    <a:lnTo>
                      <a:pt x="240" y="30"/>
                    </a:lnTo>
                    <a:lnTo>
                      <a:pt x="220" y="18"/>
                    </a:lnTo>
                    <a:lnTo>
                      <a:pt x="198" y="9"/>
                    </a:lnTo>
                    <a:lnTo>
                      <a:pt x="173" y="5"/>
                    </a:lnTo>
                    <a:lnTo>
                      <a:pt x="148" y="0"/>
                    </a:lnTo>
                    <a:lnTo>
                      <a:pt x="124" y="5"/>
                    </a:lnTo>
                    <a:lnTo>
                      <a:pt x="103" y="9"/>
                    </a:lnTo>
                    <a:lnTo>
                      <a:pt x="78" y="18"/>
                    </a:lnTo>
                    <a:lnTo>
                      <a:pt x="61" y="30"/>
                    </a:lnTo>
                    <a:lnTo>
                      <a:pt x="41" y="47"/>
                    </a:lnTo>
                    <a:lnTo>
                      <a:pt x="29" y="63"/>
                    </a:lnTo>
                    <a:lnTo>
                      <a:pt x="16" y="84"/>
                    </a:lnTo>
                    <a:lnTo>
                      <a:pt x="7" y="104"/>
                    </a:lnTo>
                    <a:lnTo>
                      <a:pt x="0" y="130"/>
                    </a:lnTo>
                    <a:lnTo>
                      <a:pt x="0" y="155"/>
                    </a:lnTo>
                    <a:lnTo>
                      <a:pt x="0" y="180"/>
                    </a:lnTo>
                    <a:lnTo>
                      <a:pt x="7" y="204"/>
                    </a:lnTo>
                    <a:lnTo>
                      <a:pt x="16" y="225"/>
                    </a:lnTo>
                    <a:lnTo>
                      <a:pt x="29" y="245"/>
                    </a:lnTo>
                    <a:lnTo>
                      <a:pt x="41" y="263"/>
                    </a:lnTo>
                    <a:lnTo>
                      <a:pt x="61" y="279"/>
                    </a:lnTo>
                    <a:lnTo>
                      <a:pt x="78" y="287"/>
                    </a:lnTo>
                    <a:lnTo>
                      <a:pt x="103" y="299"/>
                    </a:lnTo>
                    <a:lnTo>
                      <a:pt x="124" y="304"/>
                    </a:lnTo>
                    <a:lnTo>
                      <a:pt x="148"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0" name="Freeform 138">
                <a:extLst>
                  <a:ext uri="{FF2B5EF4-FFF2-40B4-BE49-F238E27FC236}">
                    <a16:creationId xmlns:a16="http://schemas.microsoft.com/office/drawing/2014/main" id="{0A6C661C-A12A-4263-8984-9CC9F572BE16}"/>
                  </a:ext>
                </a:extLst>
              </p:cNvPr>
              <p:cNvSpPr>
                <a:spLocks/>
              </p:cNvSpPr>
              <p:nvPr/>
            </p:nvSpPr>
            <p:spPr bwMode="auto">
              <a:xfrm>
                <a:off x="3067" y="1038"/>
                <a:ext cx="55" cy="55"/>
              </a:xfrm>
              <a:custGeom>
                <a:avLst/>
                <a:gdLst>
                  <a:gd name="T0" fmla="*/ 6 w 274"/>
                  <a:gd name="T1" fmla="*/ 11 h 274"/>
                  <a:gd name="T2" fmla="*/ 6 w 274"/>
                  <a:gd name="T3" fmla="*/ 11 h 274"/>
                  <a:gd name="T4" fmla="*/ 7 w 274"/>
                  <a:gd name="T5" fmla="*/ 11 h 274"/>
                  <a:gd name="T6" fmla="*/ 8 w 274"/>
                  <a:gd name="T7" fmla="*/ 10 h 274"/>
                  <a:gd name="T8" fmla="*/ 9 w 274"/>
                  <a:gd name="T9" fmla="*/ 10 h 274"/>
                  <a:gd name="T10" fmla="*/ 9 w 274"/>
                  <a:gd name="T11" fmla="*/ 9 h 274"/>
                  <a:gd name="T12" fmla="*/ 10 w 274"/>
                  <a:gd name="T13" fmla="*/ 9 h 274"/>
                  <a:gd name="T14" fmla="*/ 10 w 274"/>
                  <a:gd name="T15" fmla="*/ 8 h 274"/>
                  <a:gd name="T16" fmla="*/ 11 w 274"/>
                  <a:gd name="T17" fmla="*/ 7 h 274"/>
                  <a:gd name="T18" fmla="*/ 11 w 274"/>
                  <a:gd name="T19" fmla="*/ 6 h 274"/>
                  <a:gd name="T20" fmla="*/ 11 w 274"/>
                  <a:gd name="T21" fmla="*/ 6 h 274"/>
                  <a:gd name="T22" fmla="*/ 11 w 274"/>
                  <a:gd name="T23" fmla="*/ 5 h 274"/>
                  <a:gd name="T24" fmla="*/ 11 w 274"/>
                  <a:gd name="T25" fmla="*/ 4 h 274"/>
                  <a:gd name="T26" fmla="*/ 10 w 274"/>
                  <a:gd name="T27" fmla="*/ 3 h 274"/>
                  <a:gd name="T28" fmla="*/ 10 w 274"/>
                  <a:gd name="T29" fmla="*/ 2 h 274"/>
                  <a:gd name="T30" fmla="*/ 9 w 274"/>
                  <a:gd name="T31" fmla="*/ 2 h 274"/>
                  <a:gd name="T32" fmla="*/ 9 w 274"/>
                  <a:gd name="T33" fmla="*/ 1 h 274"/>
                  <a:gd name="T34" fmla="*/ 8 w 274"/>
                  <a:gd name="T35" fmla="*/ 1 h 274"/>
                  <a:gd name="T36" fmla="*/ 7 w 274"/>
                  <a:gd name="T37" fmla="*/ 0 h 274"/>
                  <a:gd name="T38" fmla="*/ 6 w 274"/>
                  <a:gd name="T39" fmla="*/ 0 h 274"/>
                  <a:gd name="T40" fmla="*/ 6 w 274"/>
                  <a:gd name="T41" fmla="*/ 0 h 274"/>
                  <a:gd name="T42" fmla="*/ 5 w 274"/>
                  <a:gd name="T43" fmla="*/ 0 h 274"/>
                  <a:gd name="T44" fmla="*/ 4 w 274"/>
                  <a:gd name="T45" fmla="*/ 0 h 274"/>
                  <a:gd name="T46" fmla="*/ 3 w 274"/>
                  <a:gd name="T47" fmla="*/ 1 h 274"/>
                  <a:gd name="T48" fmla="*/ 2 w 274"/>
                  <a:gd name="T49" fmla="*/ 1 h 274"/>
                  <a:gd name="T50" fmla="*/ 2 w 274"/>
                  <a:gd name="T51" fmla="*/ 2 h 274"/>
                  <a:gd name="T52" fmla="*/ 1 w 274"/>
                  <a:gd name="T53" fmla="*/ 2 h 274"/>
                  <a:gd name="T54" fmla="*/ 1 w 274"/>
                  <a:gd name="T55" fmla="*/ 3 h 274"/>
                  <a:gd name="T56" fmla="*/ 0 w 274"/>
                  <a:gd name="T57" fmla="*/ 4 h 274"/>
                  <a:gd name="T58" fmla="*/ 0 w 274"/>
                  <a:gd name="T59" fmla="*/ 5 h 274"/>
                  <a:gd name="T60" fmla="*/ 0 w 274"/>
                  <a:gd name="T61" fmla="*/ 6 h 274"/>
                  <a:gd name="T62" fmla="*/ 0 w 274"/>
                  <a:gd name="T63" fmla="*/ 6 h 274"/>
                  <a:gd name="T64" fmla="*/ 0 w 274"/>
                  <a:gd name="T65" fmla="*/ 6 h 274"/>
                  <a:gd name="T66" fmla="*/ 0 w 274"/>
                  <a:gd name="T67" fmla="*/ 7 h 274"/>
                  <a:gd name="T68" fmla="*/ 1 w 274"/>
                  <a:gd name="T69" fmla="*/ 7 h 274"/>
                  <a:gd name="T70" fmla="*/ 1 w 274"/>
                  <a:gd name="T71" fmla="*/ 8 h 274"/>
                  <a:gd name="T72" fmla="*/ 1 w 274"/>
                  <a:gd name="T73" fmla="*/ 9 h 274"/>
                  <a:gd name="T74" fmla="*/ 2 w 274"/>
                  <a:gd name="T75" fmla="*/ 9 h 274"/>
                  <a:gd name="T76" fmla="*/ 2 w 274"/>
                  <a:gd name="T77" fmla="*/ 10 h 274"/>
                  <a:gd name="T78" fmla="*/ 3 w 274"/>
                  <a:gd name="T79" fmla="*/ 10 h 274"/>
                  <a:gd name="T80" fmla="*/ 4 w 274"/>
                  <a:gd name="T81" fmla="*/ 11 h 274"/>
                  <a:gd name="T82" fmla="*/ 5 w 274"/>
                  <a:gd name="T83" fmla="*/ 11 h 274"/>
                  <a:gd name="T84" fmla="*/ 6 w 274"/>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4"/>
                  <a:gd name="T131" fmla="*/ 274 w 274"/>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4">
                    <a:moveTo>
                      <a:pt x="137" y="274"/>
                    </a:moveTo>
                    <a:lnTo>
                      <a:pt x="159" y="270"/>
                    </a:lnTo>
                    <a:lnTo>
                      <a:pt x="179" y="265"/>
                    </a:lnTo>
                    <a:lnTo>
                      <a:pt x="200" y="258"/>
                    </a:lnTo>
                    <a:lnTo>
                      <a:pt x="216" y="249"/>
                    </a:lnTo>
                    <a:lnTo>
                      <a:pt x="233" y="233"/>
                    </a:lnTo>
                    <a:lnTo>
                      <a:pt x="245" y="216"/>
                    </a:lnTo>
                    <a:lnTo>
                      <a:pt x="258" y="199"/>
                    </a:lnTo>
                    <a:lnTo>
                      <a:pt x="266" y="179"/>
                    </a:lnTo>
                    <a:lnTo>
                      <a:pt x="270" y="157"/>
                    </a:lnTo>
                    <a:lnTo>
                      <a:pt x="274" y="137"/>
                    </a:lnTo>
                    <a:lnTo>
                      <a:pt x="270" y="116"/>
                    </a:lnTo>
                    <a:lnTo>
                      <a:pt x="266" y="96"/>
                    </a:lnTo>
                    <a:lnTo>
                      <a:pt x="258" y="74"/>
                    </a:lnTo>
                    <a:lnTo>
                      <a:pt x="245" y="58"/>
                    </a:lnTo>
                    <a:lnTo>
                      <a:pt x="233" y="42"/>
                    </a:lnTo>
                    <a:lnTo>
                      <a:pt x="216" y="29"/>
                    </a:lnTo>
                    <a:lnTo>
                      <a:pt x="200" y="17"/>
                    </a:lnTo>
                    <a:lnTo>
                      <a:pt x="179" y="8"/>
                    </a:lnTo>
                    <a:lnTo>
                      <a:pt x="159" y="4"/>
                    </a:lnTo>
                    <a:lnTo>
                      <a:pt x="137" y="0"/>
                    </a:lnTo>
                    <a:lnTo>
                      <a:pt x="117" y="4"/>
                    </a:lnTo>
                    <a:lnTo>
                      <a:pt x="96" y="8"/>
                    </a:lnTo>
                    <a:lnTo>
                      <a:pt x="76" y="17"/>
                    </a:lnTo>
                    <a:lnTo>
                      <a:pt x="58" y="29"/>
                    </a:lnTo>
                    <a:lnTo>
                      <a:pt x="42" y="42"/>
                    </a:lnTo>
                    <a:lnTo>
                      <a:pt x="29" y="58"/>
                    </a:lnTo>
                    <a:lnTo>
                      <a:pt x="17" y="74"/>
                    </a:lnTo>
                    <a:lnTo>
                      <a:pt x="9" y="96"/>
                    </a:lnTo>
                    <a:lnTo>
                      <a:pt x="4" y="116"/>
                    </a:lnTo>
                    <a:lnTo>
                      <a:pt x="0" y="137"/>
                    </a:lnTo>
                    <a:lnTo>
                      <a:pt x="0" y="141"/>
                    </a:lnTo>
                    <a:lnTo>
                      <a:pt x="0" y="145"/>
                    </a:lnTo>
                    <a:lnTo>
                      <a:pt x="4" y="166"/>
                    </a:lnTo>
                    <a:lnTo>
                      <a:pt x="13" y="186"/>
                    </a:lnTo>
                    <a:lnTo>
                      <a:pt x="22" y="204"/>
                    </a:lnTo>
                    <a:lnTo>
                      <a:pt x="29" y="220"/>
                    </a:lnTo>
                    <a:lnTo>
                      <a:pt x="46" y="236"/>
                    </a:lnTo>
                    <a:lnTo>
                      <a:pt x="58" y="249"/>
                    </a:lnTo>
                    <a:lnTo>
                      <a:pt x="79" y="258"/>
                    </a:lnTo>
                    <a:lnTo>
                      <a:pt x="96"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1" name="Freeform 139">
                <a:extLst>
                  <a:ext uri="{FF2B5EF4-FFF2-40B4-BE49-F238E27FC236}">
                    <a16:creationId xmlns:a16="http://schemas.microsoft.com/office/drawing/2014/main" id="{3E46D01E-4959-468D-BB17-A74D2F1AB756}"/>
                  </a:ext>
                </a:extLst>
              </p:cNvPr>
              <p:cNvSpPr>
                <a:spLocks/>
              </p:cNvSpPr>
              <p:nvPr/>
            </p:nvSpPr>
            <p:spPr bwMode="auto">
              <a:xfrm>
                <a:off x="3069" y="1040"/>
                <a:ext cx="48" cy="47"/>
              </a:xfrm>
              <a:custGeom>
                <a:avLst/>
                <a:gdLst>
                  <a:gd name="T0" fmla="*/ 5 w 236"/>
                  <a:gd name="T1" fmla="*/ 9 h 237"/>
                  <a:gd name="T2" fmla="*/ 6 w 236"/>
                  <a:gd name="T3" fmla="*/ 9 h 237"/>
                  <a:gd name="T4" fmla="*/ 7 w 236"/>
                  <a:gd name="T5" fmla="*/ 9 h 237"/>
                  <a:gd name="T6" fmla="*/ 7 w 236"/>
                  <a:gd name="T7" fmla="*/ 9 h 237"/>
                  <a:gd name="T8" fmla="*/ 8 w 236"/>
                  <a:gd name="T9" fmla="*/ 9 h 237"/>
                  <a:gd name="T10" fmla="*/ 8 w 236"/>
                  <a:gd name="T11" fmla="*/ 8 h 237"/>
                  <a:gd name="T12" fmla="*/ 9 w 236"/>
                  <a:gd name="T13" fmla="*/ 7 h 237"/>
                  <a:gd name="T14" fmla="*/ 9 w 236"/>
                  <a:gd name="T15" fmla="*/ 7 h 237"/>
                  <a:gd name="T16" fmla="*/ 10 w 236"/>
                  <a:gd name="T17" fmla="*/ 6 h 237"/>
                  <a:gd name="T18" fmla="*/ 10 w 236"/>
                  <a:gd name="T19" fmla="*/ 5 h 237"/>
                  <a:gd name="T20" fmla="*/ 10 w 236"/>
                  <a:gd name="T21" fmla="*/ 5 h 237"/>
                  <a:gd name="T22" fmla="*/ 10 w 236"/>
                  <a:gd name="T23" fmla="*/ 4 h 237"/>
                  <a:gd name="T24" fmla="*/ 10 w 236"/>
                  <a:gd name="T25" fmla="*/ 3 h 237"/>
                  <a:gd name="T26" fmla="*/ 9 w 236"/>
                  <a:gd name="T27" fmla="*/ 2 h 237"/>
                  <a:gd name="T28" fmla="*/ 9 w 236"/>
                  <a:gd name="T29" fmla="*/ 2 h 237"/>
                  <a:gd name="T30" fmla="*/ 8 w 236"/>
                  <a:gd name="T31" fmla="*/ 1 h 237"/>
                  <a:gd name="T32" fmla="*/ 8 w 236"/>
                  <a:gd name="T33" fmla="*/ 1 h 237"/>
                  <a:gd name="T34" fmla="*/ 7 w 236"/>
                  <a:gd name="T35" fmla="*/ 0 h 237"/>
                  <a:gd name="T36" fmla="*/ 7 w 236"/>
                  <a:gd name="T37" fmla="*/ 0 h 237"/>
                  <a:gd name="T38" fmla="*/ 6 w 236"/>
                  <a:gd name="T39" fmla="*/ 0 h 237"/>
                  <a:gd name="T40" fmla="*/ 5 w 236"/>
                  <a:gd name="T41" fmla="*/ 0 h 237"/>
                  <a:gd name="T42" fmla="*/ 4 w 236"/>
                  <a:gd name="T43" fmla="*/ 0 h 237"/>
                  <a:gd name="T44" fmla="*/ 3 w 236"/>
                  <a:gd name="T45" fmla="*/ 0 h 237"/>
                  <a:gd name="T46" fmla="*/ 3 w 236"/>
                  <a:gd name="T47" fmla="*/ 0 h 237"/>
                  <a:gd name="T48" fmla="*/ 2 w 236"/>
                  <a:gd name="T49" fmla="*/ 1 h 237"/>
                  <a:gd name="T50" fmla="*/ 2 w 236"/>
                  <a:gd name="T51" fmla="*/ 1 h 237"/>
                  <a:gd name="T52" fmla="*/ 1 w 236"/>
                  <a:gd name="T53" fmla="*/ 2 h 237"/>
                  <a:gd name="T54" fmla="*/ 0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8" y="232"/>
                    </a:lnTo>
                    <a:lnTo>
                      <a:pt x="174" y="225"/>
                    </a:lnTo>
                    <a:lnTo>
                      <a:pt x="191" y="216"/>
                    </a:lnTo>
                    <a:lnTo>
                      <a:pt x="203" y="203"/>
                    </a:lnTo>
                    <a:lnTo>
                      <a:pt x="216" y="187"/>
                    </a:lnTo>
                    <a:lnTo>
                      <a:pt x="225" y="174"/>
                    </a:lnTo>
                    <a:lnTo>
                      <a:pt x="232" y="154"/>
                    </a:lnTo>
                    <a:lnTo>
                      <a:pt x="236" y="137"/>
                    </a:lnTo>
                    <a:lnTo>
                      <a:pt x="236" y="117"/>
                    </a:lnTo>
                    <a:lnTo>
                      <a:pt x="236" y="100"/>
                    </a:lnTo>
                    <a:lnTo>
                      <a:pt x="232" y="79"/>
                    </a:lnTo>
                    <a:lnTo>
                      <a:pt x="225" y="63"/>
                    </a:lnTo>
                    <a:lnTo>
                      <a:pt x="216" y="46"/>
                    </a:lnTo>
                    <a:lnTo>
                      <a:pt x="203" y="34"/>
                    </a:lnTo>
                    <a:lnTo>
                      <a:pt x="191" y="21"/>
                    </a:lnTo>
                    <a:lnTo>
                      <a:pt x="174" y="12"/>
                    </a:lnTo>
                    <a:lnTo>
                      <a:pt x="158" y="5"/>
                    </a:lnTo>
                    <a:lnTo>
                      <a:pt x="137" y="0"/>
                    </a:lnTo>
                    <a:lnTo>
                      <a:pt x="120" y="0"/>
                    </a:lnTo>
                    <a:lnTo>
                      <a:pt x="99" y="0"/>
                    </a:lnTo>
                    <a:lnTo>
                      <a:pt x="83" y="5"/>
                    </a:lnTo>
                    <a:lnTo>
                      <a:pt x="66" y="12"/>
                    </a:lnTo>
                    <a:lnTo>
                      <a:pt x="50" y="21"/>
                    </a:lnTo>
                    <a:lnTo>
                      <a:pt x="38" y="34"/>
                    </a:lnTo>
                    <a:lnTo>
                      <a:pt x="25" y="46"/>
                    </a:lnTo>
                    <a:lnTo>
                      <a:pt x="12" y="63"/>
                    </a:lnTo>
                    <a:lnTo>
                      <a:pt x="9" y="79"/>
                    </a:lnTo>
                    <a:lnTo>
                      <a:pt x="4" y="95"/>
                    </a:lnTo>
                    <a:lnTo>
                      <a:pt x="0" y="117"/>
                    </a:lnTo>
                    <a:lnTo>
                      <a:pt x="0" y="120"/>
                    </a:lnTo>
                    <a:lnTo>
                      <a:pt x="0" y="125"/>
                    </a:lnTo>
                    <a:lnTo>
                      <a:pt x="4" y="142"/>
                    </a:lnTo>
                    <a:lnTo>
                      <a:pt x="9" y="158"/>
                    </a:lnTo>
                    <a:lnTo>
                      <a:pt x="16" y="174"/>
                    </a:lnTo>
                    <a:lnTo>
                      <a:pt x="25" y="191"/>
                    </a:lnTo>
                    <a:lnTo>
                      <a:pt x="38" y="203"/>
                    </a:lnTo>
                    <a:lnTo>
                      <a:pt x="50" y="216"/>
                    </a:lnTo>
                    <a:lnTo>
                      <a:pt x="66" y="225"/>
                    </a:lnTo>
                    <a:lnTo>
                      <a:pt x="83" y="232"/>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2" name="Freeform 140">
                <a:extLst>
                  <a:ext uri="{FF2B5EF4-FFF2-40B4-BE49-F238E27FC236}">
                    <a16:creationId xmlns:a16="http://schemas.microsoft.com/office/drawing/2014/main" id="{30800C81-ABCC-4DF9-A328-59504BB2FFF3}"/>
                  </a:ext>
                </a:extLst>
              </p:cNvPr>
              <p:cNvSpPr>
                <a:spLocks/>
              </p:cNvSpPr>
              <p:nvPr/>
            </p:nvSpPr>
            <p:spPr bwMode="auto">
              <a:xfrm>
                <a:off x="3072" y="1041"/>
                <a:ext cx="41" cy="40"/>
              </a:xfrm>
              <a:custGeom>
                <a:avLst/>
                <a:gdLst>
                  <a:gd name="T0" fmla="*/ 4 w 204"/>
                  <a:gd name="T1" fmla="*/ 8 h 203"/>
                  <a:gd name="T2" fmla="*/ 5 w 204"/>
                  <a:gd name="T3" fmla="*/ 8 h 203"/>
                  <a:gd name="T4" fmla="*/ 5 w 204"/>
                  <a:gd name="T5" fmla="*/ 8 h 203"/>
                  <a:gd name="T6" fmla="*/ 6 w 204"/>
                  <a:gd name="T7" fmla="*/ 7 h 203"/>
                  <a:gd name="T8" fmla="*/ 7 w 204"/>
                  <a:gd name="T9" fmla="*/ 7 h 203"/>
                  <a:gd name="T10" fmla="*/ 7 w 204"/>
                  <a:gd name="T11" fmla="*/ 7 h 203"/>
                  <a:gd name="T12" fmla="*/ 7 w 204"/>
                  <a:gd name="T13" fmla="*/ 6 h 203"/>
                  <a:gd name="T14" fmla="*/ 8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1 w 204"/>
                  <a:gd name="T69" fmla="*/ 6 h 203"/>
                  <a:gd name="T70" fmla="*/ 1 w 204"/>
                  <a:gd name="T71" fmla="*/ 7 h 203"/>
                  <a:gd name="T72" fmla="*/ 1 w 204"/>
                  <a:gd name="T73" fmla="*/ 7 h 203"/>
                  <a:gd name="T74" fmla="*/ 2 w 204"/>
                  <a:gd name="T75" fmla="*/ 7 h 203"/>
                  <a:gd name="T76" fmla="*/ 2 w 204"/>
                  <a:gd name="T77" fmla="*/ 7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5" y="203"/>
                    </a:moveTo>
                    <a:lnTo>
                      <a:pt x="121" y="203"/>
                    </a:lnTo>
                    <a:lnTo>
                      <a:pt x="134" y="198"/>
                    </a:lnTo>
                    <a:lnTo>
                      <a:pt x="150" y="194"/>
                    </a:lnTo>
                    <a:lnTo>
                      <a:pt x="162" y="186"/>
                    </a:lnTo>
                    <a:lnTo>
                      <a:pt x="175" y="173"/>
                    </a:lnTo>
                    <a:lnTo>
                      <a:pt x="183" y="162"/>
                    </a:lnTo>
                    <a:lnTo>
                      <a:pt x="191" y="149"/>
                    </a:lnTo>
                    <a:lnTo>
                      <a:pt x="200" y="132"/>
                    </a:lnTo>
                    <a:lnTo>
                      <a:pt x="204" y="120"/>
                    </a:lnTo>
                    <a:lnTo>
                      <a:pt x="204" y="103"/>
                    </a:lnTo>
                    <a:lnTo>
                      <a:pt x="204" y="86"/>
                    </a:lnTo>
                    <a:lnTo>
                      <a:pt x="200" y="70"/>
                    </a:lnTo>
                    <a:lnTo>
                      <a:pt x="191" y="54"/>
                    </a:lnTo>
                    <a:lnTo>
                      <a:pt x="183" y="41"/>
                    </a:lnTo>
                    <a:lnTo>
                      <a:pt x="175" y="29"/>
                    </a:lnTo>
                    <a:lnTo>
                      <a:pt x="162" y="20"/>
                    </a:lnTo>
                    <a:lnTo>
                      <a:pt x="150" y="12"/>
                    </a:lnTo>
                    <a:lnTo>
                      <a:pt x="134" y="4"/>
                    </a:lnTo>
                    <a:lnTo>
                      <a:pt x="121" y="0"/>
                    </a:lnTo>
                    <a:lnTo>
                      <a:pt x="105" y="0"/>
                    </a:lnTo>
                    <a:lnTo>
                      <a:pt x="87" y="0"/>
                    </a:lnTo>
                    <a:lnTo>
                      <a:pt x="71" y="4"/>
                    </a:lnTo>
                    <a:lnTo>
                      <a:pt x="54" y="12"/>
                    </a:lnTo>
                    <a:lnTo>
                      <a:pt x="42" y="20"/>
                    </a:lnTo>
                    <a:lnTo>
                      <a:pt x="29" y="29"/>
                    </a:lnTo>
                    <a:lnTo>
                      <a:pt x="21" y="41"/>
                    </a:lnTo>
                    <a:lnTo>
                      <a:pt x="13" y="54"/>
                    </a:lnTo>
                    <a:lnTo>
                      <a:pt x="4" y="66"/>
                    </a:lnTo>
                    <a:lnTo>
                      <a:pt x="0" y="83"/>
                    </a:lnTo>
                    <a:lnTo>
                      <a:pt x="0" y="99"/>
                    </a:lnTo>
                    <a:lnTo>
                      <a:pt x="0" y="103"/>
                    </a:lnTo>
                    <a:lnTo>
                      <a:pt x="0" y="120"/>
                    </a:lnTo>
                    <a:lnTo>
                      <a:pt x="4" y="137"/>
                    </a:lnTo>
                    <a:lnTo>
                      <a:pt x="13" y="149"/>
                    </a:lnTo>
                    <a:lnTo>
                      <a:pt x="21" y="166"/>
                    </a:lnTo>
                    <a:lnTo>
                      <a:pt x="29" y="173"/>
                    </a:lnTo>
                    <a:lnTo>
                      <a:pt x="42" y="186"/>
                    </a:lnTo>
                    <a:lnTo>
                      <a:pt x="54" y="194"/>
                    </a:lnTo>
                    <a:lnTo>
                      <a:pt x="71" y="198"/>
                    </a:lnTo>
                    <a:lnTo>
                      <a:pt x="87" y="203"/>
                    </a:lnTo>
                    <a:lnTo>
                      <a:pt x="105"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3" name="Freeform 141">
                <a:extLst>
                  <a:ext uri="{FF2B5EF4-FFF2-40B4-BE49-F238E27FC236}">
                    <a16:creationId xmlns:a16="http://schemas.microsoft.com/office/drawing/2014/main" id="{840DA161-DC2C-470F-BA6B-0B8FCB5FA3A2}"/>
                  </a:ext>
                </a:extLst>
              </p:cNvPr>
              <p:cNvSpPr>
                <a:spLocks/>
              </p:cNvSpPr>
              <p:nvPr/>
            </p:nvSpPr>
            <p:spPr bwMode="auto">
              <a:xfrm>
                <a:off x="3074" y="1042"/>
                <a:ext cx="34" cy="33"/>
              </a:xfrm>
              <a:custGeom>
                <a:avLst/>
                <a:gdLst>
                  <a:gd name="T0" fmla="*/ 3 w 170"/>
                  <a:gd name="T1" fmla="*/ 6 h 169"/>
                  <a:gd name="T2" fmla="*/ 4 w 170"/>
                  <a:gd name="T3" fmla="*/ 6 h 169"/>
                  <a:gd name="T4" fmla="*/ 4 w 170"/>
                  <a:gd name="T5" fmla="*/ 6 h 169"/>
                  <a:gd name="T6" fmla="*/ 5 w 170"/>
                  <a:gd name="T7" fmla="*/ 6 h 169"/>
                  <a:gd name="T8" fmla="*/ 5 w 170"/>
                  <a:gd name="T9" fmla="*/ 6 h 169"/>
                  <a:gd name="T10" fmla="*/ 6 w 170"/>
                  <a:gd name="T11" fmla="*/ 5 h 169"/>
                  <a:gd name="T12" fmla="*/ 6 w 170"/>
                  <a:gd name="T13" fmla="*/ 5 h 169"/>
                  <a:gd name="T14" fmla="*/ 6 w 170"/>
                  <a:gd name="T15" fmla="*/ 5 h 169"/>
                  <a:gd name="T16" fmla="*/ 7 w 170"/>
                  <a:gd name="T17" fmla="*/ 4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1 w 170"/>
                  <a:gd name="T49" fmla="*/ 1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4 h 169"/>
                  <a:gd name="T68" fmla="*/ 0 w 170"/>
                  <a:gd name="T69" fmla="*/ 5 h 169"/>
                  <a:gd name="T70" fmla="*/ 1 w 170"/>
                  <a:gd name="T71" fmla="*/ 5 h 169"/>
                  <a:gd name="T72" fmla="*/ 1 w 170"/>
                  <a:gd name="T73" fmla="*/ 6 h 169"/>
                  <a:gd name="T74" fmla="*/ 1 w 170"/>
                  <a:gd name="T75" fmla="*/ 6 h 169"/>
                  <a:gd name="T76" fmla="*/ 2 w 170"/>
                  <a:gd name="T77" fmla="*/ 6 h 169"/>
                  <a:gd name="T78" fmla="*/ 2 w 170"/>
                  <a:gd name="T79" fmla="*/ 6 h 169"/>
                  <a:gd name="T80" fmla="*/ 3 w 170"/>
                  <a:gd name="T81" fmla="*/ 6 h 169"/>
                  <a:gd name="T82" fmla="*/ 3 w 170"/>
                  <a:gd name="T83" fmla="*/ 6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3" y="169"/>
                    </a:moveTo>
                    <a:lnTo>
                      <a:pt x="99" y="169"/>
                    </a:lnTo>
                    <a:lnTo>
                      <a:pt x="112" y="165"/>
                    </a:lnTo>
                    <a:lnTo>
                      <a:pt x="124" y="162"/>
                    </a:lnTo>
                    <a:lnTo>
                      <a:pt x="133" y="158"/>
                    </a:lnTo>
                    <a:lnTo>
                      <a:pt x="146" y="145"/>
                    </a:lnTo>
                    <a:lnTo>
                      <a:pt x="153" y="136"/>
                    </a:lnTo>
                    <a:lnTo>
                      <a:pt x="162" y="124"/>
                    </a:lnTo>
                    <a:lnTo>
                      <a:pt x="166" y="111"/>
                    </a:lnTo>
                    <a:lnTo>
                      <a:pt x="170" y="99"/>
                    </a:lnTo>
                    <a:lnTo>
                      <a:pt x="170" y="86"/>
                    </a:lnTo>
                    <a:lnTo>
                      <a:pt x="170" y="70"/>
                    </a:lnTo>
                    <a:lnTo>
                      <a:pt x="166" y="57"/>
                    </a:lnTo>
                    <a:lnTo>
                      <a:pt x="162" y="45"/>
                    </a:lnTo>
                    <a:lnTo>
                      <a:pt x="153" y="37"/>
                    </a:lnTo>
                    <a:lnTo>
                      <a:pt x="146" y="25"/>
                    </a:lnTo>
                    <a:lnTo>
                      <a:pt x="133" y="16"/>
                    </a:lnTo>
                    <a:lnTo>
                      <a:pt x="124" y="8"/>
                    </a:lnTo>
                    <a:lnTo>
                      <a:pt x="112" y="3"/>
                    </a:lnTo>
                    <a:lnTo>
                      <a:pt x="99" y="0"/>
                    </a:lnTo>
                    <a:lnTo>
                      <a:pt x="83" y="0"/>
                    </a:lnTo>
                    <a:lnTo>
                      <a:pt x="70" y="0"/>
                    </a:lnTo>
                    <a:lnTo>
                      <a:pt x="58" y="3"/>
                    </a:lnTo>
                    <a:lnTo>
                      <a:pt x="45" y="8"/>
                    </a:lnTo>
                    <a:lnTo>
                      <a:pt x="33" y="16"/>
                    </a:lnTo>
                    <a:lnTo>
                      <a:pt x="25" y="25"/>
                    </a:lnTo>
                    <a:lnTo>
                      <a:pt x="16" y="32"/>
                    </a:lnTo>
                    <a:lnTo>
                      <a:pt x="8" y="45"/>
                    </a:lnTo>
                    <a:lnTo>
                      <a:pt x="4" y="57"/>
                    </a:lnTo>
                    <a:lnTo>
                      <a:pt x="0" y="70"/>
                    </a:lnTo>
                    <a:lnTo>
                      <a:pt x="0" y="82"/>
                    </a:lnTo>
                    <a:lnTo>
                      <a:pt x="0" y="86"/>
                    </a:lnTo>
                    <a:lnTo>
                      <a:pt x="0" y="104"/>
                    </a:lnTo>
                    <a:lnTo>
                      <a:pt x="4" y="116"/>
                    </a:lnTo>
                    <a:lnTo>
                      <a:pt x="8" y="128"/>
                    </a:lnTo>
                    <a:lnTo>
                      <a:pt x="16" y="136"/>
                    </a:lnTo>
                    <a:lnTo>
                      <a:pt x="25" y="149"/>
                    </a:lnTo>
                    <a:lnTo>
                      <a:pt x="33" y="158"/>
                    </a:lnTo>
                    <a:lnTo>
                      <a:pt x="45" y="162"/>
                    </a:lnTo>
                    <a:lnTo>
                      <a:pt x="58" y="165"/>
                    </a:lnTo>
                    <a:lnTo>
                      <a:pt x="70" y="169"/>
                    </a:lnTo>
                    <a:lnTo>
                      <a:pt x="83"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4" name="Freeform 142">
                <a:extLst>
                  <a:ext uri="{FF2B5EF4-FFF2-40B4-BE49-F238E27FC236}">
                    <a16:creationId xmlns:a16="http://schemas.microsoft.com/office/drawing/2014/main" id="{DEE010BB-1F2A-4964-9F25-D5FB863D32AF}"/>
                  </a:ext>
                </a:extLst>
              </p:cNvPr>
              <p:cNvSpPr>
                <a:spLocks/>
              </p:cNvSpPr>
              <p:nvPr/>
            </p:nvSpPr>
            <p:spPr bwMode="auto">
              <a:xfrm>
                <a:off x="3076" y="1042"/>
                <a:ext cx="28" cy="29"/>
              </a:xfrm>
              <a:custGeom>
                <a:avLst/>
                <a:gdLst>
                  <a:gd name="T0" fmla="*/ 3 w 141"/>
                  <a:gd name="T1" fmla="*/ 6 h 142"/>
                  <a:gd name="T2" fmla="*/ 3 w 141"/>
                  <a:gd name="T3" fmla="*/ 6 h 142"/>
                  <a:gd name="T4" fmla="*/ 4 w 141"/>
                  <a:gd name="T5" fmla="*/ 6 h 142"/>
                  <a:gd name="T6" fmla="*/ 4 w 141"/>
                  <a:gd name="T7" fmla="*/ 6 h 142"/>
                  <a:gd name="T8" fmla="*/ 4 w 141"/>
                  <a:gd name="T9" fmla="*/ 6 h 142"/>
                  <a:gd name="T10" fmla="*/ 5 w 141"/>
                  <a:gd name="T11" fmla="*/ 5 h 142"/>
                  <a:gd name="T12" fmla="*/ 5 w 141"/>
                  <a:gd name="T13" fmla="*/ 5 h 142"/>
                  <a:gd name="T14" fmla="*/ 5 w 141"/>
                  <a:gd name="T15" fmla="*/ 4 h 142"/>
                  <a:gd name="T16" fmla="*/ 5 w 141"/>
                  <a:gd name="T17" fmla="*/ 4 h 142"/>
                  <a:gd name="T18" fmla="*/ 5 w 141"/>
                  <a:gd name="T19" fmla="*/ 3 h 142"/>
                  <a:gd name="T20" fmla="*/ 6 w 141"/>
                  <a:gd name="T21" fmla="*/ 3 h 142"/>
                  <a:gd name="T22" fmla="*/ 5 w 141"/>
                  <a:gd name="T23" fmla="*/ 2 h 142"/>
                  <a:gd name="T24" fmla="*/ 5 w 141"/>
                  <a:gd name="T25" fmla="*/ 2 h 142"/>
                  <a:gd name="T26" fmla="*/ 5 w 141"/>
                  <a:gd name="T27" fmla="*/ 2 h 142"/>
                  <a:gd name="T28" fmla="*/ 5 w 141"/>
                  <a:gd name="T29" fmla="*/ 1 h 142"/>
                  <a:gd name="T30" fmla="*/ 5 w 141"/>
                  <a:gd name="T31" fmla="*/ 1 h 142"/>
                  <a:gd name="T32" fmla="*/ 4 w 141"/>
                  <a:gd name="T33" fmla="*/ 1 h 142"/>
                  <a:gd name="T34" fmla="*/ 4 w 141"/>
                  <a:gd name="T35" fmla="*/ 0 h 142"/>
                  <a:gd name="T36" fmla="*/ 4 w 141"/>
                  <a:gd name="T37" fmla="*/ 0 h 142"/>
                  <a:gd name="T38" fmla="*/ 3 w 141"/>
                  <a:gd name="T39" fmla="*/ 0 h 142"/>
                  <a:gd name="T40" fmla="*/ 3 w 141"/>
                  <a:gd name="T41" fmla="*/ 0 h 142"/>
                  <a:gd name="T42" fmla="*/ 2 w 141"/>
                  <a:gd name="T43" fmla="*/ 0 h 142"/>
                  <a:gd name="T44" fmla="*/ 2 w 141"/>
                  <a:gd name="T45" fmla="*/ 0 h 142"/>
                  <a:gd name="T46" fmla="*/ 1 w 141"/>
                  <a:gd name="T47" fmla="*/ 0 h 142"/>
                  <a:gd name="T48" fmla="*/ 1 w 141"/>
                  <a:gd name="T49" fmla="*/ 1 h 142"/>
                  <a:gd name="T50" fmla="*/ 1 w 141"/>
                  <a:gd name="T51" fmla="*/ 1 h 142"/>
                  <a:gd name="T52" fmla="*/ 1 w 141"/>
                  <a:gd name="T53" fmla="*/ 1 h 142"/>
                  <a:gd name="T54" fmla="*/ 0 w 141"/>
                  <a:gd name="T55" fmla="*/ 2 h 142"/>
                  <a:gd name="T56" fmla="*/ 0 w 141"/>
                  <a:gd name="T57" fmla="*/ 2 h 142"/>
                  <a:gd name="T58" fmla="*/ 0 w 141"/>
                  <a:gd name="T59" fmla="*/ 2 h 142"/>
                  <a:gd name="T60" fmla="*/ 0 w 141"/>
                  <a:gd name="T61" fmla="*/ 3 h 142"/>
                  <a:gd name="T62" fmla="*/ 0 w 141"/>
                  <a:gd name="T63" fmla="*/ 3 h 142"/>
                  <a:gd name="T64" fmla="*/ 0 w 141"/>
                  <a:gd name="T65" fmla="*/ 4 h 142"/>
                  <a:gd name="T66" fmla="*/ 0 w 141"/>
                  <a:gd name="T67" fmla="*/ 4 h 142"/>
                  <a:gd name="T68" fmla="*/ 1 w 141"/>
                  <a:gd name="T69" fmla="*/ 5 h 142"/>
                  <a:gd name="T70" fmla="*/ 1 w 141"/>
                  <a:gd name="T71" fmla="*/ 5 h 142"/>
                  <a:gd name="T72" fmla="*/ 1 w 141"/>
                  <a:gd name="T73" fmla="*/ 6 h 142"/>
                  <a:gd name="T74" fmla="*/ 1 w 141"/>
                  <a:gd name="T75" fmla="*/ 6 h 142"/>
                  <a:gd name="T76" fmla="*/ 2 w 141"/>
                  <a:gd name="T77" fmla="*/ 6 h 142"/>
                  <a:gd name="T78" fmla="*/ 2 w 141"/>
                  <a:gd name="T79" fmla="*/ 6 h 142"/>
                  <a:gd name="T80" fmla="*/ 3 w 141"/>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2"/>
                  <a:gd name="T125" fmla="*/ 141 w 141"/>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2">
                    <a:moveTo>
                      <a:pt x="71" y="142"/>
                    </a:moveTo>
                    <a:lnTo>
                      <a:pt x="84" y="142"/>
                    </a:lnTo>
                    <a:lnTo>
                      <a:pt x="91" y="137"/>
                    </a:lnTo>
                    <a:lnTo>
                      <a:pt x="104" y="133"/>
                    </a:lnTo>
                    <a:lnTo>
                      <a:pt x="113" y="130"/>
                    </a:lnTo>
                    <a:lnTo>
                      <a:pt x="120" y="121"/>
                    </a:lnTo>
                    <a:lnTo>
                      <a:pt x="125" y="113"/>
                    </a:lnTo>
                    <a:lnTo>
                      <a:pt x="133" y="105"/>
                    </a:lnTo>
                    <a:lnTo>
                      <a:pt x="138" y="92"/>
                    </a:lnTo>
                    <a:lnTo>
                      <a:pt x="138" y="83"/>
                    </a:lnTo>
                    <a:lnTo>
                      <a:pt x="141" y="72"/>
                    </a:lnTo>
                    <a:lnTo>
                      <a:pt x="138" y="59"/>
                    </a:lnTo>
                    <a:lnTo>
                      <a:pt x="138" y="51"/>
                    </a:lnTo>
                    <a:lnTo>
                      <a:pt x="133" y="38"/>
                    </a:lnTo>
                    <a:lnTo>
                      <a:pt x="125" y="29"/>
                    </a:lnTo>
                    <a:lnTo>
                      <a:pt x="120" y="22"/>
                    </a:lnTo>
                    <a:lnTo>
                      <a:pt x="113" y="18"/>
                    </a:lnTo>
                    <a:lnTo>
                      <a:pt x="104" y="9"/>
                    </a:lnTo>
                    <a:lnTo>
                      <a:pt x="91" y="5"/>
                    </a:lnTo>
                    <a:lnTo>
                      <a:pt x="84" y="5"/>
                    </a:lnTo>
                    <a:lnTo>
                      <a:pt x="71" y="0"/>
                    </a:lnTo>
                    <a:lnTo>
                      <a:pt x="59" y="5"/>
                    </a:lnTo>
                    <a:lnTo>
                      <a:pt x="50" y="5"/>
                    </a:lnTo>
                    <a:lnTo>
                      <a:pt x="37" y="9"/>
                    </a:lnTo>
                    <a:lnTo>
                      <a:pt x="30" y="18"/>
                    </a:lnTo>
                    <a:lnTo>
                      <a:pt x="21" y="22"/>
                    </a:lnTo>
                    <a:lnTo>
                      <a:pt x="17" y="29"/>
                    </a:lnTo>
                    <a:lnTo>
                      <a:pt x="8" y="38"/>
                    </a:lnTo>
                    <a:lnTo>
                      <a:pt x="5" y="51"/>
                    </a:lnTo>
                    <a:lnTo>
                      <a:pt x="5" y="59"/>
                    </a:lnTo>
                    <a:lnTo>
                      <a:pt x="0" y="72"/>
                    </a:lnTo>
                    <a:lnTo>
                      <a:pt x="5" y="83"/>
                    </a:lnTo>
                    <a:lnTo>
                      <a:pt x="5" y="92"/>
                    </a:lnTo>
                    <a:lnTo>
                      <a:pt x="8" y="105"/>
                    </a:lnTo>
                    <a:lnTo>
                      <a:pt x="17" y="113"/>
                    </a:lnTo>
                    <a:lnTo>
                      <a:pt x="21" y="121"/>
                    </a:lnTo>
                    <a:lnTo>
                      <a:pt x="30" y="130"/>
                    </a:lnTo>
                    <a:lnTo>
                      <a:pt x="37" y="133"/>
                    </a:lnTo>
                    <a:lnTo>
                      <a:pt x="50" y="137"/>
                    </a:lnTo>
                    <a:lnTo>
                      <a:pt x="59" y="142"/>
                    </a:lnTo>
                    <a:lnTo>
                      <a:pt x="71"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5" name="Freeform 143">
                <a:extLst>
                  <a:ext uri="{FF2B5EF4-FFF2-40B4-BE49-F238E27FC236}">
                    <a16:creationId xmlns:a16="http://schemas.microsoft.com/office/drawing/2014/main" id="{58189B5F-2C9F-4B3C-8898-158E6E59C324}"/>
                  </a:ext>
                </a:extLst>
              </p:cNvPr>
              <p:cNvSpPr>
                <a:spLocks/>
              </p:cNvSpPr>
              <p:nvPr/>
            </p:nvSpPr>
            <p:spPr bwMode="auto">
              <a:xfrm>
                <a:off x="3157" y="1066"/>
                <a:ext cx="116"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6" name="Freeform 144">
                <a:extLst>
                  <a:ext uri="{FF2B5EF4-FFF2-40B4-BE49-F238E27FC236}">
                    <a16:creationId xmlns:a16="http://schemas.microsoft.com/office/drawing/2014/main" id="{4344C1E9-60D2-4D3B-9F11-ED999E46B1D9}"/>
                  </a:ext>
                </a:extLst>
              </p:cNvPr>
              <p:cNvSpPr>
                <a:spLocks/>
              </p:cNvSpPr>
              <p:nvPr/>
            </p:nvSpPr>
            <p:spPr bwMode="auto">
              <a:xfrm>
                <a:off x="3157" y="1066"/>
                <a:ext cx="116"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17" name="Freeform 145">
                <a:extLst>
                  <a:ext uri="{FF2B5EF4-FFF2-40B4-BE49-F238E27FC236}">
                    <a16:creationId xmlns:a16="http://schemas.microsoft.com/office/drawing/2014/main" id="{B2427AC0-4E88-43A5-963E-8ADA36DE9375}"/>
                  </a:ext>
                </a:extLst>
              </p:cNvPr>
              <p:cNvSpPr>
                <a:spLocks/>
              </p:cNvSpPr>
              <p:nvPr/>
            </p:nvSpPr>
            <p:spPr bwMode="auto">
              <a:xfrm>
                <a:off x="3157" y="1066"/>
                <a:ext cx="116"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4"/>
                    </a:lnTo>
                    <a:lnTo>
                      <a:pt x="457" y="523"/>
                    </a:lnTo>
                    <a:lnTo>
                      <a:pt x="489" y="494"/>
                    </a:lnTo>
                    <a:lnTo>
                      <a:pt x="519" y="461"/>
                    </a:lnTo>
                    <a:lnTo>
                      <a:pt x="543" y="423"/>
                    </a:lnTo>
                    <a:lnTo>
                      <a:pt x="561" y="382"/>
                    </a:lnTo>
                    <a:lnTo>
                      <a:pt x="572" y="336"/>
                    </a:lnTo>
                    <a:lnTo>
                      <a:pt x="577" y="290"/>
                    </a:lnTo>
                    <a:lnTo>
                      <a:pt x="572" y="240"/>
                    </a:lnTo>
                    <a:lnTo>
                      <a:pt x="561" y="199"/>
                    </a:lnTo>
                    <a:lnTo>
                      <a:pt x="543" y="157"/>
                    </a:lnTo>
                    <a:lnTo>
                      <a:pt x="519" y="121"/>
                    </a:lnTo>
                    <a:lnTo>
                      <a:pt x="489" y="87"/>
                    </a:lnTo>
                    <a:lnTo>
                      <a:pt x="457" y="58"/>
                    </a:lnTo>
                    <a:lnTo>
                      <a:pt x="419" y="33"/>
                    </a:lnTo>
                    <a:lnTo>
                      <a:pt x="378" y="16"/>
                    </a:lnTo>
                    <a:lnTo>
                      <a:pt x="332" y="4"/>
                    </a:lnTo>
                    <a:lnTo>
                      <a:pt x="286" y="0"/>
                    </a:lnTo>
                    <a:lnTo>
                      <a:pt x="241" y="4"/>
                    </a:lnTo>
                    <a:lnTo>
                      <a:pt x="195" y="16"/>
                    </a:lnTo>
                    <a:lnTo>
                      <a:pt x="154" y="33"/>
                    </a:lnTo>
                    <a:lnTo>
                      <a:pt x="116" y="58"/>
                    </a:lnTo>
                    <a:lnTo>
                      <a:pt x="82" y="87"/>
                    </a:lnTo>
                    <a:lnTo>
                      <a:pt x="54" y="121"/>
                    </a:lnTo>
                    <a:lnTo>
                      <a:pt x="30" y="157"/>
                    </a:lnTo>
                    <a:lnTo>
                      <a:pt x="12" y="199"/>
                    </a:lnTo>
                    <a:lnTo>
                      <a:pt x="0" y="240"/>
                    </a:lnTo>
                    <a:lnTo>
                      <a:pt x="0" y="290"/>
                    </a:lnTo>
                    <a:lnTo>
                      <a:pt x="0" y="336"/>
                    </a:lnTo>
                    <a:lnTo>
                      <a:pt x="12" y="382"/>
                    </a:lnTo>
                    <a:lnTo>
                      <a:pt x="30" y="423"/>
                    </a:lnTo>
                    <a:lnTo>
                      <a:pt x="54" y="461"/>
                    </a:lnTo>
                    <a:lnTo>
                      <a:pt x="82"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18" name="Freeform 146">
                <a:extLst>
                  <a:ext uri="{FF2B5EF4-FFF2-40B4-BE49-F238E27FC236}">
                    <a16:creationId xmlns:a16="http://schemas.microsoft.com/office/drawing/2014/main" id="{94180A09-2A60-45CB-B4A6-93E3EAFF3D0A}"/>
                  </a:ext>
                </a:extLst>
              </p:cNvPr>
              <p:cNvSpPr>
                <a:spLocks/>
              </p:cNvSpPr>
              <p:nvPr/>
            </p:nvSpPr>
            <p:spPr bwMode="auto">
              <a:xfrm>
                <a:off x="3173" y="1074"/>
                <a:ext cx="61" cy="61"/>
              </a:xfrm>
              <a:custGeom>
                <a:avLst/>
                <a:gdLst>
                  <a:gd name="T0" fmla="*/ 6 w 302"/>
                  <a:gd name="T1" fmla="*/ 12 h 306"/>
                  <a:gd name="T2" fmla="*/ 7 w 302"/>
                  <a:gd name="T3" fmla="*/ 12 h 306"/>
                  <a:gd name="T4" fmla="*/ 8 w 302"/>
                  <a:gd name="T5" fmla="*/ 12 h 306"/>
                  <a:gd name="T6" fmla="*/ 9 w 302"/>
                  <a:gd name="T7" fmla="*/ 11 h 306"/>
                  <a:gd name="T8" fmla="*/ 10 w 302"/>
                  <a:gd name="T9" fmla="*/ 11 h 306"/>
                  <a:gd name="T10" fmla="*/ 11 w 302"/>
                  <a:gd name="T11" fmla="*/ 10 h 306"/>
                  <a:gd name="T12" fmla="*/ 11 w 302"/>
                  <a:gd name="T13" fmla="*/ 10 h 306"/>
                  <a:gd name="T14" fmla="*/ 12 w 302"/>
                  <a:gd name="T15" fmla="*/ 9 h 306"/>
                  <a:gd name="T16" fmla="*/ 12 w 302"/>
                  <a:gd name="T17" fmla="*/ 8 h 306"/>
                  <a:gd name="T18" fmla="*/ 12 w 302"/>
                  <a:gd name="T19" fmla="*/ 7 h 306"/>
                  <a:gd name="T20" fmla="*/ 12 w 302"/>
                  <a:gd name="T21" fmla="*/ 6 h 306"/>
                  <a:gd name="T22" fmla="*/ 12 w 302"/>
                  <a:gd name="T23" fmla="*/ 5 h 306"/>
                  <a:gd name="T24" fmla="*/ 12 w 302"/>
                  <a:gd name="T25" fmla="*/ 4 h 306"/>
                  <a:gd name="T26" fmla="*/ 12 w 302"/>
                  <a:gd name="T27" fmla="*/ 3 h 306"/>
                  <a:gd name="T28" fmla="*/ 11 w 302"/>
                  <a:gd name="T29" fmla="*/ 2 h 306"/>
                  <a:gd name="T30" fmla="*/ 11 w 302"/>
                  <a:gd name="T31" fmla="*/ 2 h 306"/>
                  <a:gd name="T32" fmla="*/ 10 w 302"/>
                  <a:gd name="T33" fmla="*/ 1 h 306"/>
                  <a:gd name="T34" fmla="*/ 9 w 302"/>
                  <a:gd name="T35" fmla="*/ 1 h 306"/>
                  <a:gd name="T36" fmla="*/ 8 w 302"/>
                  <a:gd name="T37" fmla="*/ 0 h 306"/>
                  <a:gd name="T38" fmla="*/ 7 w 302"/>
                  <a:gd name="T39" fmla="*/ 0 h 306"/>
                  <a:gd name="T40" fmla="*/ 6 w 302"/>
                  <a:gd name="T41" fmla="*/ 0 h 306"/>
                  <a:gd name="T42" fmla="*/ 5 w 302"/>
                  <a:gd name="T43" fmla="*/ 0 h 306"/>
                  <a:gd name="T44" fmla="*/ 4 w 302"/>
                  <a:gd name="T45" fmla="*/ 0 h 306"/>
                  <a:gd name="T46" fmla="*/ 3 w 302"/>
                  <a:gd name="T47" fmla="*/ 1 h 306"/>
                  <a:gd name="T48" fmla="*/ 3 w 302"/>
                  <a:gd name="T49" fmla="*/ 1 h 306"/>
                  <a:gd name="T50" fmla="*/ 2 w 302"/>
                  <a:gd name="T51" fmla="*/ 2 h 306"/>
                  <a:gd name="T52" fmla="*/ 1 w 302"/>
                  <a:gd name="T53" fmla="*/ 2 h 306"/>
                  <a:gd name="T54" fmla="*/ 1 w 302"/>
                  <a:gd name="T55" fmla="*/ 3 h 306"/>
                  <a:gd name="T56" fmla="*/ 0 w 302"/>
                  <a:gd name="T57" fmla="*/ 4 h 306"/>
                  <a:gd name="T58" fmla="*/ 0 w 302"/>
                  <a:gd name="T59" fmla="*/ 5 h 306"/>
                  <a:gd name="T60" fmla="*/ 0 w 302"/>
                  <a:gd name="T61" fmla="*/ 6 h 306"/>
                  <a:gd name="T62" fmla="*/ 0 w 302"/>
                  <a:gd name="T63" fmla="*/ 7 h 306"/>
                  <a:gd name="T64" fmla="*/ 0 w 302"/>
                  <a:gd name="T65" fmla="*/ 8 h 306"/>
                  <a:gd name="T66" fmla="*/ 1 w 302"/>
                  <a:gd name="T67" fmla="*/ 9 h 306"/>
                  <a:gd name="T68" fmla="*/ 1 w 302"/>
                  <a:gd name="T69" fmla="*/ 10 h 306"/>
                  <a:gd name="T70" fmla="*/ 2 w 302"/>
                  <a:gd name="T71" fmla="*/ 10 h 306"/>
                  <a:gd name="T72" fmla="*/ 3 w 302"/>
                  <a:gd name="T73" fmla="*/ 11 h 306"/>
                  <a:gd name="T74" fmla="*/ 3 w 302"/>
                  <a:gd name="T75" fmla="*/ 11 h 306"/>
                  <a:gd name="T76" fmla="*/ 4 w 302"/>
                  <a:gd name="T77" fmla="*/ 12 h 306"/>
                  <a:gd name="T78" fmla="*/ 5 w 302"/>
                  <a:gd name="T79" fmla="*/ 12 h 306"/>
                  <a:gd name="T80" fmla="*/ 6 w 302"/>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6"/>
                  <a:gd name="T125" fmla="*/ 302 w 302"/>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6">
                    <a:moveTo>
                      <a:pt x="153" y="306"/>
                    </a:moveTo>
                    <a:lnTo>
                      <a:pt x="178" y="302"/>
                    </a:lnTo>
                    <a:lnTo>
                      <a:pt x="199" y="298"/>
                    </a:lnTo>
                    <a:lnTo>
                      <a:pt x="224" y="286"/>
                    </a:lnTo>
                    <a:lnTo>
                      <a:pt x="241" y="273"/>
                    </a:lnTo>
                    <a:lnTo>
                      <a:pt x="261" y="261"/>
                    </a:lnTo>
                    <a:lnTo>
                      <a:pt x="273" y="244"/>
                    </a:lnTo>
                    <a:lnTo>
                      <a:pt x="286" y="223"/>
                    </a:lnTo>
                    <a:lnTo>
                      <a:pt x="299" y="198"/>
                    </a:lnTo>
                    <a:lnTo>
                      <a:pt x="302" y="178"/>
                    </a:lnTo>
                    <a:lnTo>
                      <a:pt x="302" y="153"/>
                    </a:lnTo>
                    <a:lnTo>
                      <a:pt x="302" y="128"/>
                    </a:lnTo>
                    <a:lnTo>
                      <a:pt x="299" y="103"/>
                    </a:lnTo>
                    <a:lnTo>
                      <a:pt x="286" y="82"/>
                    </a:lnTo>
                    <a:lnTo>
                      <a:pt x="273" y="61"/>
                    </a:lnTo>
                    <a:lnTo>
                      <a:pt x="261" y="45"/>
                    </a:lnTo>
                    <a:lnTo>
                      <a:pt x="241" y="28"/>
                    </a:lnTo>
                    <a:lnTo>
                      <a:pt x="224" y="16"/>
                    </a:lnTo>
                    <a:lnTo>
                      <a:pt x="199" y="7"/>
                    </a:lnTo>
                    <a:lnTo>
                      <a:pt x="178" y="3"/>
                    </a:lnTo>
                    <a:lnTo>
                      <a:pt x="153" y="0"/>
                    </a:lnTo>
                    <a:lnTo>
                      <a:pt x="129" y="3"/>
                    </a:lnTo>
                    <a:lnTo>
                      <a:pt x="104" y="7"/>
                    </a:lnTo>
                    <a:lnTo>
                      <a:pt x="83" y="16"/>
                    </a:lnTo>
                    <a:lnTo>
                      <a:pt x="62" y="28"/>
                    </a:lnTo>
                    <a:lnTo>
                      <a:pt x="46" y="45"/>
                    </a:lnTo>
                    <a:lnTo>
                      <a:pt x="29" y="61"/>
                    </a:lnTo>
                    <a:lnTo>
                      <a:pt x="16" y="82"/>
                    </a:lnTo>
                    <a:lnTo>
                      <a:pt x="8" y="103"/>
                    </a:lnTo>
                    <a:lnTo>
                      <a:pt x="3" y="128"/>
                    </a:lnTo>
                    <a:lnTo>
                      <a:pt x="0" y="153"/>
                    </a:lnTo>
                    <a:lnTo>
                      <a:pt x="3" y="178"/>
                    </a:lnTo>
                    <a:lnTo>
                      <a:pt x="8" y="198"/>
                    </a:lnTo>
                    <a:lnTo>
                      <a:pt x="16" y="223"/>
                    </a:lnTo>
                    <a:lnTo>
                      <a:pt x="29" y="244"/>
                    </a:lnTo>
                    <a:lnTo>
                      <a:pt x="46" y="261"/>
                    </a:lnTo>
                    <a:lnTo>
                      <a:pt x="62" y="273"/>
                    </a:lnTo>
                    <a:lnTo>
                      <a:pt x="83" y="286"/>
                    </a:lnTo>
                    <a:lnTo>
                      <a:pt x="104" y="298"/>
                    </a:lnTo>
                    <a:lnTo>
                      <a:pt x="129"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19" name="Freeform 147">
                <a:extLst>
                  <a:ext uri="{FF2B5EF4-FFF2-40B4-BE49-F238E27FC236}">
                    <a16:creationId xmlns:a16="http://schemas.microsoft.com/office/drawing/2014/main" id="{CD188A56-4075-416D-A3F2-C69BFDFC084B}"/>
                  </a:ext>
                </a:extLst>
              </p:cNvPr>
              <p:cNvSpPr>
                <a:spLocks/>
              </p:cNvSpPr>
              <p:nvPr/>
            </p:nvSpPr>
            <p:spPr bwMode="auto">
              <a:xfrm>
                <a:off x="3176" y="1075"/>
                <a:ext cx="54" cy="54"/>
              </a:xfrm>
              <a:custGeom>
                <a:avLst/>
                <a:gdLst>
                  <a:gd name="T0" fmla="*/ 5 w 270"/>
                  <a:gd name="T1" fmla="*/ 11 h 274"/>
                  <a:gd name="T2" fmla="*/ 6 w 270"/>
                  <a:gd name="T3" fmla="*/ 10 h 274"/>
                  <a:gd name="T4" fmla="*/ 7 w 270"/>
                  <a:gd name="T5" fmla="*/ 10 h 274"/>
                  <a:gd name="T6" fmla="*/ 8 w 270"/>
                  <a:gd name="T7" fmla="*/ 10 h 274"/>
                  <a:gd name="T8" fmla="*/ 9 w 270"/>
                  <a:gd name="T9" fmla="*/ 9 h 274"/>
                  <a:gd name="T10" fmla="*/ 9 w 270"/>
                  <a:gd name="T11" fmla="*/ 9 h 274"/>
                  <a:gd name="T12" fmla="*/ 10 w 270"/>
                  <a:gd name="T13" fmla="*/ 8 h 274"/>
                  <a:gd name="T14" fmla="*/ 10 w 270"/>
                  <a:gd name="T15" fmla="*/ 8 h 274"/>
                  <a:gd name="T16" fmla="*/ 10 w 270"/>
                  <a:gd name="T17" fmla="*/ 7 h 274"/>
                  <a:gd name="T18" fmla="*/ 11 w 270"/>
                  <a:gd name="T19" fmla="*/ 6 h 274"/>
                  <a:gd name="T20" fmla="*/ 11 w 270"/>
                  <a:gd name="T21" fmla="*/ 5 h 274"/>
                  <a:gd name="T22" fmla="*/ 11 w 270"/>
                  <a:gd name="T23" fmla="*/ 5 h 274"/>
                  <a:gd name="T24" fmla="*/ 10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5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8 h 274"/>
                  <a:gd name="T74" fmla="*/ 2 w 270"/>
                  <a:gd name="T75" fmla="*/ 9 h 274"/>
                  <a:gd name="T76" fmla="*/ 2 w 270"/>
                  <a:gd name="T77" fmla="*/ 10 h 274"/>
                  <a:gd name="T78" fmla="*/ 3 w 270"/>
                  <a:gd name="T79" fmla="*/ 10 h 274"/>
                  <a:gd name="T80" fmla="*/ 4 w 270"/>
                  <a:gd name="T81" fmla="*/ 10 h 274"/>
                  <a:gd name="T82" fmla="*/ 4 w 270"/>
                  <a:gd name="T83" fmla="*/ 10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70"/>
                    </a:lnTo>
                    <a:lnTo>
                      <a:pt x="179" y="267"/>
                    </a:lnTo>
                    <a:lnTo>
                      <a:pt x="195" y="258"/>
                    </a:lnTo>
                    <a:lnTo>
                      <a:pt x="216" y="245"/>
                    </a:lnTo>
                    <a:lnTo>
                      <a:pt x="233" y="233"/>
                    </a:lnTo>
                    <a:lnTo>
                      <a:pt x="245" y="216"/>
                    </a:lnTo>
                    <a:lnTo>
                      <a:pt x="254" y="200"/>
                    </a:lnTo>
                    <a:lnTo>
                      <a:pt x="261" y="179"/>
                    </a:lnTo>
                    <a:lnTo>
                      <a:pt x="270" y="159"/>
                    </a:lnTo>
                    <a:lnTo>
                      <a:pt x="270" y="137"/>
                    </a:lnTo>
                    <a:lnTo>
                      <a:pt x="270" y="117"/>
                    </a:lnTo>
                    <a:lnTo>
                      <a:pt x="261" y="96"/>
                    </a:lnTo>
                    <a:lnTo>
                      <a:pt x="254" y="76"/>
                    </a:lnTo>
                    <a:lnTo>
                      <a:pt x="245" y="58"/>
                    </a:lnTo>
                    <a:lnTo>
                      <a:pt x="233" y="42"/>
                    </a:lnTo>
                    <a:lnTo>
                      <a:pt x="216" y="29"/>
                    </a:lnTo>
                    <a:lnTo>
                      <a:pt x="195" y="17"/>
                    </a:lnTo>
                    <a:lnTo>
                      <a:pt x="179" y="9"/>
                    </a:lnTo>
                    <a:lnTo>
                      <a:pt x="158" y="4"/>
                    </a:lnTo>
                    <a:lnTo>
                      <a:pt x="133" y="0"/>
                    </a:lnTo>
                    <a:lnTo>
                      <a:pt x="112" y="4"/>
                    </a:lnTo>
                    <a:lnTo>
                      <a:pt x="92" y="9"/>
                    </a:lnTo>
                    <a:lnTo>
                      <a:pt x="75" y="17"/>
                    </a:lnTo>
                    <a:lnTo>
                      <a:pt x="54" y="29"/>
                    </a:lnTo>
                    <a:lnTo>
                      <a:pt x="38" y="42"/>
                    </a:lnTo>
                    <a:lnTo>
                      <a:pt x="25" y="58"/>
                    </a:lnTo>
                    <a:lnTo>
                      <a:pt x="17" y="76"/>
                    </a:lnTo>
                    <a:lnTo>
                      <a:pt x="9" y="96"/>
                    </a:lnTo>
                    <a:lnTo>
                      <a:pt x="0" y="117"/>
                    </a:lnTo>
                    <a:lnTo>
                      <a:pt x="0" y="137"/>
                    </a:lnTo>
                    <a:lnTo>
                      <a:pt x="0" y="141"/>
                    </a:lnTo>
                    <a:lnTo>
                      <a:pt x="0" y="146"/>
                    </a:lnTo>
                    <a:lnTo>
                      <a:pt x="4" y="166"/>
                    </a:lnTo>
                    <a:lnTo>
                      <a:pt x="9" y="187"/>
                    </a:lnTo>
                    <a:lnTo>
                      <a:pt x="17" y="204"/>
                    </a:lnTo>
                    <a:lnTo>
                      <a:pt x="29" y="220"/>
                    </a:lnTo>
                    <a:lnTo>
                      <a:pt x="42" y="238"/>
                    </a:lnTo>
                    <a:lnTo>
                      <a:pt x="58" y="249"/>
                    </a:lnTo>
                    <a:lnTo>
                      <a:pt x="75" y="258"/>
                    </a:lnTo>
                    <a:lnTo>
                      <a:pt x="92" y="267"/>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0" name="Freeform 148">
                <a:extLst>
                  <a:ext uri="{FF2B5EF4-FFF2-40B4-BE49-F238E27FC236}">
                    <a16:creationId xmlns:a16="http://schemas.microsoft.com/office/drawing/2014/main" id="{182A3816-6D3F-42A8-9578-22CD0E44EEFA}"/>
                  </a:ext>
                </a:extLst>
              </p:cNvPr>
              <p:cNvSpPr>
                <a:spLocks/>
              </p:cNvSpPr>
              <p:nvPr/>
            </p:nvSpPr>
            <p:spPr bwMode="auto">
              <a:xfrm>
                <a:off x="3178" y="1076"/>
                <a:ext cx="47" cy="48"/>
              </a:xfrm>
              <a:custGeom>
                <a:avLst/>
                <a:gdLst>
                  <a:gd name="T0" fmla="*/ 5 w 236"/>
                  <a:gd name="T1" fmla="*/ 10 h 236"/>
                  <a:gd name="T2" fmla="*/ 5 w 236"/>
                  <a:gd name="T3" fmla="*/ 10 h 236"/>
                  <a:gd name="T4" fmla="*/ 6 w 236"/>
                  <a:gd name="T5" fmla="*/ 10 h 236"/>
                  <a:gd name="T6" fmla="*/ 7 w 236"/>
                  <a:gd name="T7" fmla="*/ 9 h 236"/>
                  <a:gd name="T8" fmla="*/ 7 w 236"/>
                  <a:gd name="T9" fmla="*/ 9 h 236"/>
                  <a:gd name="T10" fmla="*/ 8 w 236"/>
                  <a:gd name="T11" fmla="*/ 8 h 236"/>
                  <a:gd name="T12" fmla="*/ 8 w 236"/>
                  <a:gd name="T13" fmla="*/ 8 h 236"/>
                  <a:gd name="T14" fmla="*/ 9 w 236"/>
                  <a:gd name="T15" fmla="*/ 7 h 236"/>
                  <a:gd name="T16" fmla="*/ 9 w 236"/>
                  <a:gd name="T17" fmla="*/ 6 h 236"/>
                  <a:gd name="T18" fmla="*/ 9 w 236"/>
                  <a:gd name="T19" fmla="*/ 6 h 236"/>
                  <a:gd name="T20" fmla="*/ 9 w 236"/>
                  <a:gd name="T21" fmla="*/ 5 h 236"/>
                  <a:gd name="T22" fmla="*/ 9 w 236"/>
                  <a:gd name="T23" fmla="*/ 4 h 236"/>
                  <a:gd name="T24" fmla="*/ 9 w 236"/>
                  <a:gd name="T25" fmla="*/ 3 h 236"/>
                  <a:gd name="T26" fmla="*/ 9 w 236"/>
                  <a:gd name="T27" fmla="*/ 3 h 236"/>
                  <a:gd name="T28" fmla="*/ 8 w 236"/>
                  <a:gd name="T29" fmla="*/ 2 h 236"/>
                  <a:gd name="T30" fmla="*/ 8 w 236"/>
                  <a:gd name="T31" fmla="*/ 1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0 w 236"/>
                  <a:gd name="T55" fmla="*/ 3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7 h 236"/>
                  <a:gd name="T70" fmla="*/ 0 w 236"/>
                  <a:gd name="T71" fmla="*/ 7 h 236"/>
                  <a:gd name="T72" fmla="*/ 1 w 236"/>
                  <a:gd name="T73" fmla="*/ 8 h 236"/>
                  <a:gd name="T74" fmla="*/ 1 w 236"/>
                  <a:gd name="T75" fmla="*/ 8 h 236"/>
                  <a:gd name="T76" fmla="*/ 2 w 236"/>
                  <a:gd name="T77" fmla="*/ 9 h 236"/>
                  <a:gd name="T78" fmla="*/ 2 w 236"/>
                  <a:gd name="T79" fmla="*/ 9 h 236"/>
                  <a:gd name="T80" fmla="*/ 3 w 236"/>
                  <a:gd name="T81" fmla="*/ 10 h 236"/>
                  <a:gd name="T82" fmla="*/ 4 w 236"/>
                  <a:gd name="T83" fmla="*/ 10 h 236"/>
                  <a:gd name="T84" fmla="*/ 5 w 236"/>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69" y="224"/>
                    </a:lnTo>
                    <a:lnTo>
                      <a:pt x="187" y="211"/>
                    </a:lnTo>
                    <a:lnTo>
                      <a:pt x="199" y="204"/>
                    </a:lnTo>
                    <a:lnTo>
                      <a:pt x="212" y="186"/>
                    </a:lnTo>
                    <a:lnTo>
                      <a:pt x="223" y="170"/>
                    </a:lnTo>
                    <a:lnTo>
                      <a:pt x="228" y="153"/>
                    </a:lnTo>
                    <a:lnTo>
                      <a:pt x="236" y="137"/>
                    </a:lnTo>
                    <a:lnTo>
                      <a:pt x="236" y="116"/>
                    </a:lnTo>
                    <a:lnTo>
                      <a:pt x="236" y="99"/>
                    </a:lnTo>
                    <a:lnTo>
                      <a:pt x="228" y="79"/>
                    </a:lnTo>
                    <a:lnTo>
                      <a:pt x="223" y="62"/>
                    </a:lnTo>
                    <a:lnTo>
                      <a:pt x="212" y="45"/>
                    </a:lnTo>
                    <a:lnTo>
                      <a:pt x="199" y="33"/>
                    </a:lnTo>
                    <a:lnTo>
                      <a:pt x="187" y="20"/>
                    </a:lnTo>
                    <a:lnTo>
                      <a:pt x="169" y="13"/>
                    </a:lnTo>
                    <a:lnTo>
                      <a:pt x="153" y="4"/>
                    </a:lnTo>
                    <a:lnTo>
                      <a:pt x="137" y="0"/>
                    </a:lnTo>
                    <a:lnTo>
                      <a:pt x="116" y="0"/>
                    </a:lnTo>
                    <a:lnTo>
                      <a:pt x="99" y="0"/>
                    </a:lnTo>
                    <a:lnTo>
                      <a:pt x="79" y="4"/>
                    </a:lnTo>
                    <a:lnTo>
                      <a:pt x="62" y="13"/>
                    </a:lnTo>
                    <a:lnTo>
                      <a:pt x="45" y="20"/>
                    </a:lnTo>
                    <a:lnTo>
                      <a:pt x="32" y="33"/>
                    </a:lnTo>
                    <a:lnTo>
                      <a:pt x="21" y="45"/>
                    </a:lnTo>
                    <a:lnTo>
                      <a:pt x="12" y="62"/>
                    </a:lnTo>
                    <a:lnTo>
                      <a:pt x="4" y="79"/>
                    </a:lnTo>
                    <a:lnTo>
                      <a:pt x="0" y="96"/>
                    </a:lnTo>
                    <a:lnTo>
                      <a:pt x="0" y="116"/>
                    </a:lnTo>
                    <a:lnTo>
                      <a:pt x="0" y="121"/>
                    </a:lnTo>
                    <a:lnTo>
                      <a:pt x="0" y="124"/>
                    </a:lnTo>
                    <a:lnTo>
                      <a:pt x="0" y="141"/>
                    </a:lnTo>
                    <a:lnTo>
                      <a:pt x="4" y="157"/>
                    </a:lnTo>
                    <a:lnTo>
                      <a:pt x="12" y="175"/>
                    </a:lnTo>
                    <a:lnTo>
                      <a:pt x="25" y="191"/>
                    </a:lnTo>
                    <a:lnTo>
                      <a:pt x="32" y="204"/>
                    </a:lnTo>
                    <a:lnTo>
                      <a:pt x="50" y="216"/>
                    </a:lnTo>
                    <a:lnTo>
                      <a:pt x="62" y="224"/>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1" name="Freeform 149">
                <a:extLst>
                  <a:ext uri="{FF2B5EF4-FFF2-40B4-BE49-F238E27FC236}">
                    <a16:creationId xmlns:a16="http://schemas.microsoft.com/office/drawing/2014/main" id="{F9D87C5C-D134-4A96-8852-E1FDA55EC151}"/>
                  </a:ext>
                </a:extLst>
              </p:cNvPr>
              <p:cNvSpPr>
                <a:spLocks/>
              </p:cNvSpPr>
              <p:nvPr/>
            </p:nvSpPr>
            <p:spPr bwMode="auto">
              <a:xfrm>
                <a:off x="3180" y="1077"/>
                <a:ext cx="41" cy="41"/>
              </a:xfrm>
              <a:custGeom>
                <a:avLst/>
                <a:gdLst>
                  <a:gd name="T0" fmla="*/ 4 w 208"/>
                  <a:gd name="T1" fmla="*/ 8 h 203"/>
                  <a:gd name="T2" fmla="*/ 5 w 208"/>
                  <a:gd name="T3" fmla="*/ 8 h 203"/>
                  <a:gd name="T4" fmla="*/ 5 w 208"/>
                  <a:gd name="T5" fmla="*/ 8 h 203"/>
                  <a:gd name="T6" fmla="*/ 6 w 208"/>
                  <a:gd name="T7" fmla="*/ 8 h 203"/>
                  <a:gd name="T8" fmla="*/ 7 w 208"/>
                  <a:gd name="T9" fmla="*/ 7 h 203"/>
                  <a:gd name="T10" fmla="*/ 7 w 208"/>
                  <a:gd name="T11" fmla="*/ 7 h 203"/>
                  <a:gd name="T12" fmla="*/ 7 w 208"/>
                  <a:gd name="T13" fmla="*/ 7 h 203"/>
                  <a:gd name="T14" fmla="*/ 7 w 208"/>
                  <a:gd name="T15" fmla="*/ 6 h 203"/>
                  <a:gd name="T16" fmla="*/ 8 w 208"/>
                  <a:gd name="T17" fmla="*/ 5 h 203"/>
                  <a:gd name="T18" fmla="*/ 8 w 208"/>
                  <a:gd name="T19" fmla="*/ 5 h 203"/>
                  <a:gd name="T20" fmla="*/ 8 w 208"/>
                  <a:gd name="T21" fmla="*/ 4 h 203"/>
                  <a:gd name="T22" fmla="*/ 8 w 208"/>
                  <a:gd name="T23" fmla="*/ 4 h 203"/>
                  <a:gd name="T24" fmla="*/ 8 w 208"/>
                  <a:gd name="T25" fmla="*/ 3 h 203"/>
                  <a:gd name="T26" fmla="*/ 7 w 208"/>
                  <a:gd name="T27" fmla="*/ 2 h 203"/>
                  <a:gd name="T28" fmla="*/ 7 w 208"/>
                  <a:gd name="T29" fmla="*/ 2 h 203"/>
                  <a:gd name="T30" fmla="*/ 7 w 208"/>
                  <a:gd name="T31" fmla="*/ 1 h 203"/>
                  <a:gd name="T32" fmla="*/ 7 w 208"/>
                  <a:gd name="T33" fmla="*/ 1 h 203"/>
                  <a:gd name="T34" fmla="*/ 6 w 208"/>
                  <a:gd name="T35" fmla="*/ 0 h 203"/>
                  <a:gd name="T36" fmla="*/ 5 w 208"/>
                  <a:gd name="T37" fmla="*/ 0 h 203"/>
                  <a:gd name="T38" fmla="*/ 5 w 208"/>
                  <a:gd name="T39" fmla="*/ 0 h 203"/>
                  <a:gd name="T40" fmla="*/ 4 w 208"/>
                  <a:gd name="T41" fmla="*/ 0 h 203"/>
                  <a:gd name="T42" fmla="*/ 3 w 208"/>
                  <a:gd name="T43" fmla="*/ 0 h 203"/>
                  <a:gd name="T44" fmla="*/ 3 w 208"/>
                  <a:gd name="T45" fmla="*/ 0 h 203"/>
                  <a:gd name="T46" fmla="*/ 2 w 208"/>
                  <a:gd name="T47" fmla="*/ 0 h 203"/>
                  <a:gd name="T48" fmla="*/ 2 w 208"/>
                  <a:gd name="T49" fmla="*/ 1 h 203"/>
                  <a:gd name="T50" fmla="*/ 1 w 208"/>
                  <a:gd name="T51" fmla="*/ 1 h 203"/>
                  <a:gd name="T52" fmla="*/ 1 w 208"/>
                  <a:gd name="T53" fmla="*/ 2 h 203"/>
                  <a:gd name="T54" fmla="*/ 1 w 208"/>
                  <a:gd name="T55" fmla="*/ 2 h 203"/>
                  <a:gd name="T56" fmla="*/ 0 w 208"/>
                  <a:gd name="T57" fmla="*/ 3 h 203"/>
                  <a:gd name="T58" fmla="*/ 0 w 208"/>
                  <a:gd name="T59" fmla="*/ 3 h 203"/>
                  <a:gd name="T60" fmla="*/ 0 w 208"/>
                  <a:gd name="T61" fmla="*/ 4 h 203"/>
                  <a:gd name="T62" fmla="*/ 0 w 208"/>
                  <a:gd name="T63" fmla="*/ 4 h 203"/>
                  <a:gd name="T64" fmla="*/ 0 w 208"/>
                  <a:gd name="T65" fmla="*/ 5 h 203"/>
                  <a:gd name="T66" fmla="*/ 0 w 208"/>
                  <a:gd name="T67" fmla="*/ 6 h 203"/>
                  <a:gd name="T68" fmla="*/ 1 w 208"/>
                  <a:gd name="T69" fmla="*/ 6 h 203"/>
                  <a:gd name="T70" fmla="*/ 1 w 208"/>
                  <a:gd name="T71" fmla="*/ 7 h 203"/>
                  <a:gd name="T72" fmla="*/ 1 w 208"/>
                  <a:gd name="T73" fmla="*/ 7 h 203"/>
                  <a:gd name="T74" fmla="*/ 2 w 208"/>
                  <a:gd name="T75" fmla="*/ 8 h 203"/>
                  <a:gd name="T76" fmla="*/ 2 w 208"/>
                  <a:gd name="T77" fmla="*/ 8 h 203"/>
                  <a:gd name="T78" fmla="*/ 3 w 208"/>
                  <a:gd name="T79" fmla="*/ 8 h 203"/>
                  <a:gd name="T80" fmla="*/ 3 w 208"/>
                  <a:gd name="T81" fmla="*/ 8 h 203"/>
                  <a:gd name="T82" fmla="*/ 4 w 208"/>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4" y="203"/>
                    </a:moveTo>
                    <a:lnTo>
                      <a:pt x="120" y="203"/>
                    </a:lnTo>
                    <a:lnTo>
                      <a:pt x="137" y="200"/>
                    </a:lnTo>
                    <a:lnTo>
                      <a:pt x="150" y="191"/>
                    </a:lnTo>
                    <a:lnTo>
                      <a:pt x="166" y="182"/>
                    </a:lnTo>
                    <a:lnTo>
                      <a:pt x="174" y="174"/>
                    </a:lnTo>
                    <a:lnTo>
                      <a:pt x="186" y="162"/>
                    </a:lnTo>
                    <a:lnTo>
                      <a:pt x="195" y="149"/>
                    </a:lnTo>
                    <a:lnTo>
                      <a:pt x="199" y="133"/>
                    </a:lnTo>
                    <a:lnTo>
                      <a:pt x="204" y="120"/>
                    </a:lnTo>
                    <a:lnTo>
                      <a:pt x="208" y="104"/>
                    </a:lnTo>
                    <a:lnTo>
                      <a:pt x="204" y="87"/>
                    </a:lnTo>
                    <a:lnTo>
                      <a:pt x="199" y="70"/>
                    </a:lnTo>
                    <a:lnTo>
                      <a:pt x="195" y="54"/>
                    </a:lnTo>
                    <a:lnTo>
                      <a:pt x="186" y="41"/>
                    </a:lnTo>
                    <a:lnTo>
                      <a:pt x="174" y="29"/>
                    </a:lnTo>
                    <a:lnTo>
                      <a:pt x="166" y="21"/>
                    </a:lnTo>
                    <a:lnTo>
                      <a:pt x="150" y="12"/>
                    </a:lnTo>
                    <a:lnTo>
                      <a:pt x="137" y="4"/>
                    </a:lnTo>
                    <a:lnTo>
                      <a:pt x="120" y="0"/>
                    </a:lnTo>
                    <a:lnTo>
                      <a:pt x="104" y="0"/>
                    </a:lnTo>
                    <a:lnTo>
                      <a:pt x="87" y="0"/>
                    </a:lnTo>
                    <a:lnTo>
                      <a:pt x="71" y="4"/>
                    </a:lnTo>
                    <a:lnTo>
                      <a:pt x="58" y="12"/>
                    </a:lnTo>
                    <a:lnTo>
                      <a:pt x="46" y="16"/>
                    </a:lnTo>
                    <a:lnTo>
                      <a:pt x="33" y="29"/>
                    </a:lnTo>
                    <a:lnTo>
                      <a:pt x="21" y="41"/>
                    </a:lnTo>
                    <a:lnTo>
                      <a:pt x="13" y="54"/>
                    </a:lnTo>
                    <a:lnTo>
                      <a:pt x="8" y="66"/>
                    </a:lnTo>
                    <a:lnTo>
                      <a:pt x="4" y="83"/>
                    </a:lnTo>
                    <a:lnTo>
                      <a:pt x="0" y="99"/>
                    </a:lnTo>
                    <a:lnTo>
                      <a:pt x="0" y="104"/>
                    </a:lnTo>
                    <a:lnTo>
                      <a:pt x="4" y="120"/>
                    </a:lnTo>
                    <a:lnTo>
                      <a:pt x="8" y="137"/>
                    </a:lnTo>
                    <a:lnTo>
                      <a:pt x="13" y="149"/>
                    </a:lnTo>
                    <a:lnTo>
                      <a:pt x="21" y="166"/>
                    </a:lnTo>
                    <a:lnTo>
                      <a:pt x="33" y="174"/>
                    </a:lnTo>
                    <a:lnTo>
                      <a:pt x="46" y="187"/>
                    </a:lnTo>
                    <a:lnTo>
                      <a:pt x="58" y="195"/>
                    </a:lnTo>
                    <a:lnTo>
                      <a:pt x="71" y="200"/>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2" name="Freeform 150">
                <a:extLst>
                  <a:ext uri="{FF2B5EF4-FFF2-40B4-BE49-F238E27FC236}">
                    <a16:creationId xmlns:a16="http://schemas.microsoft.com/office/drawing/2014/main" id="{FFE70124-E378-4A87-84BC-E30C359B61E9}"/>
                  </a:ext>
                </a:extLst>
              </p:cNvPr>
              <p:cNvSpPr>
                <a:spLocks/>
              </p:cNvSpPr>
              <p:nvPr/>
            </p:nvSpPr>
            <p:spPr bwMode="auto">
              <a:xfrm>
                <a:off x="3182" y="1078"/>
                <a:ext cx="34" cy="34"/>
              </a:xfrm>
              <a:custGeom>
                <a:avLst/>
                <a:gdLst>
                  <a:gd name="T0" fmla="*/ 3 w 170"/>
                  <a:gd name="T1" fmla="*/ 7 h 170"/>
                  <a:gd name="T2" fmla="*/ 4 w 170"/>
                  <a:gd name="T3" fmla="*/ 7 h 170"/>
                  <a:gd name="T4" fmla="*/ 4 w 170"/>
                  <a:gd name="T5" fmla="*/ 7 h 170"/>
                  <a:gd name="T6" fmla="*/ 5 w 170"/>
                  <a:gd name="T7" fmla="*/ 6 h 170"/>
                  <a:gd name="T8" fmla="*/ 5 w 170"/>
                  <a:gd name="T9" fmla="*/ 6 h 170"/>
                  <a:gd name="T10" fmla="*/ 6 w 170"/>
                  <a:gd name="T11" fmla="*/ 6 h 170"/>
                  <a:gd name="T12" fmla="*/ 6 w 170"/>
                  <a:gd name="T13" fmla="*/ 5 h 170"/>
                  <a:gd name="T14" fmla="*/ 6 w 170"/>
                  <a:gd name="T15" fmla="*/ 5 h 170"/>
                  <a:gd name="T16" fmla="*/ 7 w 170"/>
                  <a:gd name="T17" fmla="*/ 5 h 170"/>
                  <a:gd name="T18" fmla="*/ 7 w 170"/>
                  <a:gd name="T19" fmla="*/ 4 h 170"/>
                  <a:gd name="T20" fmla="*/ 7 w 170"/>
                  <a:gd name="T21" fmla="*/ 4 h 170"/>
                  <a:gd name="T22" fmla="*/ 7 w 170"/>
                  <a:gd name="T23" fmla="*/ 3 h 170"/>
                  <a:gd name="T24" fmla="*/ 7 w 170"/>
                  <a:gd name="T25" fmla="*/ 2 h 170"/>
                  <a:gd name="T26" fmla="*/ 6 w 170"/>
                  <a:gd name="T27" fmla="*/ 2 h 170"/>
                  <a:gd name="T28" fmla="*/ 6 w 170"/>
                  <a:gd name="T29" fmla="*/ 1 h 170"/>
                  <a:gd name="T30" fmla="*/ 6 w 170"/>
                  <a:gd name="T31" fmla="*/ 1 h 170"/>
                  <a:gd name="T32" fmla="*/ 5 w 170"/>
                  <a:gd name="T33" fmla="*/ 1 h 170"/>
                  <a:gd name="T34" fmla="*/ 5 w 170"/>
                  <a:gd name="T35" fmla="*/ 0 h 170"/>
                  <a:gd name="T36" fmla="*/ 4 w 170"/>
                  <a:gd name="T37" fmla="*/ 0 h 170"/>
                  <a:gd name="T38" fmla="*/ 4 w 170"/>
                  <a:gd name="T39" fmla="*/ 0 h 170"/>
                  <a:gd name="T40" fmla="*/ 3 w 170"/>
                  <a:gd name="T41" fmla="*/ 0 h 170"/>
                  <a:gd name="T42" fmla="*/ 3 w 170"/>
                  <a:gd name="T43" fmla="*/ 0 h 170"/>
                  <a:gd name="T44" fmla="*/ 2 w 170"/>
                  <a:gd name="T45" fmla="*/ 0 h 170"/>
                  <a:gd name="T46" fmla="*/ 2 w 170"/>
                  <a:gd name="T47" fmla="*/ 0 h 170"/>
                  <a:gd name="T48" fmla="*/ 1 w 170"/>
                  <a:gd name="T49" fmla="*/ 1 h 170"/>
                  <a:gd name="T50" fmla="*/ 1 w 170"/>
                  <a:gd name="T51" fmla="*/ 1 h 170"/>
                  <a:gd name="T52" fmla="*/ 1 w 170"/>
                  <a:gd name="T53" fmla="*/ 1 h 170"/>
                  <a:gd name="T54" fmla="*/ 0 w 170"/>
                  <a:gd name="T55" fmla="*/ 2 h 170"/>
                  <a:gd name="T56" fmla="*/ 0 w 170"/>
                  <a:gd name="T57" fmla="*/ 2 h 170"/>
                  <a:gd name="T58" fmla="*/ 0 w 170"/>
                  <a:gd name="T59" fmla="*/ 3 h 170"/>
                  <a:gd name="T60" fmla="*/ 0 w 170"/>
                  <a:gd name="T61" fmla="*/ 3 h 170"/>
                  <a:gd name="T62" fmla="*/ 0 w 170"/>
                  <a:gd name="T63" fmla="*/ 4 h 170"/>
                  <a:gd name="T64" fmla="*/ 0 w 170"/>
                  <a:gd name="T65" fmla="*/ 4 h 170"/>
                  <a:gd name="T66" fmla="*/ 0 w 170"/>
                  <a:gd name="T67" fmla="*/ 5 h 170"/>
                  <a:gd name="T68" fmla="*/ 0 w 170"/>
                  <a:gd name="T69" fmla="*/ 5 h 170"/>
                  <a:gd name="T70" fmla="*/ 1 w 170"/>
                  <a:gd name="T71" fmla="*/ 5 h 170"/>
                  <a:gd name="T72" fmla="*/ 1 w 170"/>
                  <a:gd name="T73" fmla="*/ 6 h 170"/>
                  <a:gd name="T74" fmla="*/ 1 w 170"/>
                  <a:gd name="T75" fmla="*/ 6 h 170"/>
                  <a:gd name="T76" fmla="*/ 2 w 170"/>
                  <a:gd name="T77" fmla="*/ 6 h 170"/>
                  <a:gd name="T78" fmla="*/ 2 w 170"/>
                  <a:gd name="T79" fmla="*/ 7 h 170"/>
                  <a:gd name="T80" fmla="*/ 3 w 170"/>
                  <a:gd name="T81" fmla="*/ 7 h 170"/>
                  <a:gd name="T82" fmla="*/ 3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7"/>
                    </a:lnTo>
                    <a:lnTo>
                      <a:pt x="124" y="162"/>
                    </a:lnTo>
                    <a:lnTo>
                      <a:pt x="137" y="154"/>
                    </a:lnTo>
                    <a:lnTo>
                      <a:pt x="145" y="145"/>
                    </a:lnTo>
                    <a:lnTo>
                      <a:pt x="153" y="137"/>
                    </a:lnTo>
                    <a:lnTo>
                      <a:pt x="161" y="124"/>
                    </a:lnTo>
                    <a:lnTo>
                      <a:pt x="166" y="113"/>
                    </a:lnTo>
                    <a:lnTo>
                      <a:pt x="170" y="100"/>
                    </a:lnTo>
                    <a:lnTo>
                      <a:pt x="170" y="88"/>
                    </a:lnTo>
                    <a:lnTo>
                      <a:pt x="170" y="71"/>
                    </a:lnTo>
                    <a:lnTo>
                      <a:pt x="166" y="59"/>
                    </a:lnTo>
                    <a:lnTo>
                      <a:pt x="161" y="46"/>
                    </a:lnTo>
                    <a:lnTo>
                      <a:pt x="153" y="37"/>
                    </a:lnTo>
                    <a:lnTo>
                      <a:pt x="145" y="25"/>
                    </a:lnTo>
                    <a:lnTo>
                      <a:pt x="137" y="17"/>
                    </a:lnTo>
                    <a:lnTo>
                      <a:pt x="124" y="8"/>
                    </a:lnTo>
                    <a:lnTo>
                      <a:pt x="112" y="5"/>
                    </a:lnTo>
                    <a:lnTo>
                      <a:pt x="99" y="0"/>
                    </a:lnTo>
                    <a:lnTo>
                      <a:pt x="87" y="0"/>
                    </a:lnTo>
                    <a:lnTo>
                      <a:pt x="70" y="0"/>
                    </a:lnTo>
                    <a:lnTo>
                      <a:pt x="58" y="5"/>
                    </a:lnTo>
                    <a:lnTo>
                      <a:pt x="45" y="8"/>
                    </a:lnTo>
                    <a:lnTo>
                      <a:pt x="37" y="17"/>
                    </a:lnTo>
                    <a:lnTo>
                      <a:pt x="24" y="25"/>
                    </a:lnTo>
                    <a:lnTo>
                      <a:pt x="16" y="34"/>
                    </a:lnTo>
                    <a:lnTo>
                      <a:pt x="11" y="46"/>
                    </a:lnTo>
                    <a:lnTo>
                      <a:pt x="4" y="59"/>
                    </a:lnTo>
                    <a:lnTo>
                      <a:pt x="0" y="71"/>
                    </a:lnTo>
                    <a:lnTo>
                      <a:pt x="0" y="83"/>
                    </a:lnTo>
                    <a:lnTo>
                      <a:pt x="0" y="88"/>
                    </a:lnTo>
                    <a:lnTo>
                      <a:pt x="0" y="100"/>
                    </a:lnTo>
                    <a:lnTo>
                      <a:pt x="4" y="116"/>
                    </a:lnTo>
                    <a:lnTo>
                      <a:pt x="8" y="129"/>
                    </a:lnTo>
                    <a:lnTo>
                      <a:pt x="16" y="137"/>
                    </a:lnTo>
                    <a:lnTo>
                      <a:pt x="24" y="149"/>
                    </a:lnTo>
                    <a:lnTo>
                      <a:pt x="37" y="158"/>
                    </a:lnTo>
                    <a:lnTo>
                      <a:pt x="45" y="162"/>
                    </a:lnTo>
                    <a:lnTo>
                      <a:pt x="58" y="167"/>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3" name="Freeform 151">
                <a:extLst>
                  <a:ext uri="{FF2B5EF4-FFF2-40B4-BE49-F238E27FC236}">
                    <a16:creationId xmlns:a16="http://schemas.microsoft.com/office/drawing/2014/main" id="{332CE83A-1AC2-4851-9570-B778C96036F5}"/>
                  </a:ext>
                </a:extLst>
              </p:cNvPr>
              <p:cNvSpPr>
                <a:spLocks/>
              </p:cNvSpPr>
              <p:nvPr/>
            </p:nvSpPr>
            <p:spPr bwMode="auto">
              <a:xfrm>
                <a:off x="3185" y="1079"/>
                <a:ext cx="27" cy="28"/>
              </a:xfrm>
              <a:custGeom>
                <a:avLst/>
                <a:gdLst>
                  <a:gd name="T0" fmla="*/ 3 w 137"/>
                  <a:gd name="T1" fmla="*/ 6 h 140"/>
                  <a:gd name="T2" fmla="*/ 3 w 137"/>
                  <a:gd name="T3" fmla="*/ 5 h 140"/>
                  <a:gd name="T4" fmla="*/ 4 w 137"/>
                  <a:gd name="T5" fmla="*/ 5 h 140"/>
                  <a:gd name="T6" fmla="*/ 4 w 137"/>
                  <a:gd name="T7" fmla="*/ 5 h 140"/>
                  <a:gd name="T8" fmla="*/ 4 w 137"/>
                  <a:gd name="T9" fmla="*/ 5 h 140"/>
                  <a:gd name="T10" fmla="*/ 5 w 137"/>
                  <a:gd name="T11" fmla="*/ 5 h 140"/>
                  <a:gd name="T12" fmla="*/ 5 w 137"/>
                  <a:gd name="T13" fmla="*/ 4 h 140"/>
                  <a:gd name="T14" fmla="*/ 5 w 137"/>
                  <a:gd name="T15" fmla="*/ 4 h 140"/>
                  <a:gd name="T16" fmla="*/ 5 w 137"/>
                  <a:gd name="T17" fmla="*/ 4 h 140"/>
                  <a:gd name="T18" fmla="*/ 5 w 137"/>
                  <a:gd name="T19" fmla="*/ 3 h 140"/>
                  <a:gd name="T20" fmla="*/ 5 w 137"/>
                  <a:gd name="T21" fmla="*/ 3 h 140"/>
                  <a:gd name="T22" fmla="*/ 5 w 137"/>
                  <a:gd name="T23" fmla="*/ 2 h 140"/>
                  <a:gd name="T24" fmla="*/ 5 w 137"/>
                  <a:gd name="T25" fmla="*/ 2 h 140"/>
                  <a:gd name="T26" fmla="*/ 5 w 137"/>
                  <a:gd name="T27" fmla="*/ 1 h 140"/>
                  <a:gd name="T28" fmla="*/ 5 w 137"/>
                  <a:gd name="T29" fmla="*/ 1 h 140"/>
                  <a:gd name="T30" fmla="*/ 5 w 137"/>
                  <a:gd name="T31" fmla="*/ 1 h 140"/>
                  <a:gd name="T32" fmla="*/ 4 w 137"/>
                  <a:gd name="T33" fmla="*/ 1 h 140"/>
                  <a:gd name="T34" fmla="*/ 4 w 137"/>
                  <a:gd name="T35" fmla="*/ 0 h 140"/>
                  <a:gd name="T36" fmla="*/ 4 w 137"/>
                  <a:gd name="T37" fmla="*/ 0 h 140"/>
                  <a:gd name="T38" fmla="*/ 3 w 137"/>
                  <a:gd name="T39" fmla="*/ 0 h 140"/>
                  <a:gd name="T40" fmla="*/ 3 w 137"/>
                  <a:gd name="T41" fmla="*/ 0 h 140"/>
                  <a:gd name="T42" fmla="*/ 2 w 137"/>
                  <a:gd name="T43" fmla="*/ 0 h 140"/>
                  <a:gd name="T44" fmla="*/ 2 w 137"/>
                  <a:gd name="T45" fmla="*/ 0 h 140"/>
                  <a:gd name="T46" fmla="*/ 1 w 137"/>
                  <a:gd name="T47" fmla="*/ 0 h 140"/>
                  <a:gd name="T48" fmla="*/ 1 w 137"/>
                  <a:gd name="T49" fmla="*/ 1 h 140"/>
                  <a:gd name="T50" fmla="*/ 1 w 137"/>
                  <a:gd name="T51" fmla="*/ 1 h 140"/>
                  <a:gd name="T52" fmla="*/ 1 w 137"/>
                  <a:gd name="T53" fmla="*/ 1 h 140"/>
                  <a:gd name="T54" fmla="*/ 0 w 137"/>
                  <a:gd name="T55" fmla="*/ 1 h 140"/>
                  <a:gd name="T56" fmla="*/ 0 w 137"/>
                  <a:gd name="T57" fmla="*/ 2 h 140"/>
                  <a:gd name="T58" fmla="*/ 0 w 137"/>
                  <a:gd name="T59" fmla="*/ 2 h 140"/>
                  <a:gd name="T60" fmla="*/ 0 w 137"/>
                  <a:gd name="T61" fmla="*/ 3 h 140"/>
                  <a:gd name="T62" fmla="*/ 0 w 137"/>
                  <a:gd name="T63" fmla="*/ 3 h 140"/>
                  <a:gd name="T64" fmla="*/ 0 w 137"/>
                  <a:gd name="T65" fmla="*/ 4 h 140"/>
                  <a:gd name="T66" fmla="*/ 0 w 137"/>
                  <a:gd name="T67" fmla="*/ 4 h 140"/>
                  <a:gd name="T68" fmla="*/ 1 w 137"/>
                  <a:gd name="T69" fmla="*/ 4 h 140"/>
                  <a:gd name="T70" fmla="*/ 1 w 137"/>
                  <a:gd name="T71" fmla="*/ 5 h 140"/>
                  <a:gd name="T72" fmla="*/ 1 w 137"/>
                  <a:gd name="T73" fmla="*/ 5 h 140"/>
                  <a:gd name="T74" fmla="*/ 1 w 137"/>
                  <a:gd name="T75" fmla="*/ 5 h 140"/>
                  <a:gd name="T76" fmla="*/ 2 w 137"/>
                  <a:gd name="T77" fmla="*/ 5 h 140"/>
                  <a:gd name="T78" fmla="*/ 2 w 137"/>
                  <a:gd name="T79" fmla="*/ 5 h 140"/>
                  <a:gd name="T80" fmla="*/ 3 w 137"/>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67" y="140"/>
                    </a:moveTo>
                    <a:lnTo>
                      <a:pt x="80" y="137"/>
                    </a:lnTo>
                    <a:lnTo>
                      <a:pt x="92" y="137"/>
                    </a:lnTo>
                    <a:lnTo>
                      <a:pt x="101" y="132"/>
                    </a:lnTo>
                    <a:lnTo>
                      <a:pt x="108" y="124"/>
                    </a:lnTo>
                    <a:lnTo>
                      <a:pt x="117" y="119"/>
                    </a:lnTo>
                    <a:lnTo>
                      <a:pt x="126" y="111"/>
                    </a:lnTo>
                    <a:lnTo>
                      <a:pt x="130" y="103"/>
                    </a:lnTo>
                    <a:lnTo>
                      <a:pt x="134" y="90"/>
                    </a:lnTo>
                    <a:lnTo>
                      <a:pt x="137" y="83"/>
                    </a:lnTo>
                    <a:lnTo>
                      <a:pt x="137" y="70"/>
                    </a:lnTo>
                    <a:lnTo>
                      <a:pt x="137" y="57"/>
                    </a:lnTo>
                    <a:lnTo>
                      <a:pt x="134" y="49"/>
                    </a:lnTo>
                    <a:lnTo>
                      <a:pt x="130" y="36"/>
                    </a:lnTo>
                    <a:lnTo>
                      <a:pt x="126" y="29"/>
                    </a:lnTo>
                    <a:lnTo>
                      <a:pt x="117" y="20"/>
                    </a:lnTo>
                    <a:lnTo>
                      <a:pt x="108" y="16"/>
                    </a:lnTo>
                    <a:lnTo>
                      <a:pt x="101" y="7"/>
                    </a:lnTo>
                    <a:lnTo>
                      <a:pt x="92" y="3"/>
                    </a:lnTo>
                    <a:lnTo>
                      <a:pt x="80" y="3"/>
                    </a:lnTo>
                    <a:lnTo>
                      <a:pt x="67" y="0"/>
                    </a:lnTo>
                    <a:lnTo>
                      <a:pt x="59" y="3"/>
                    </a:lnTo>
                    <a:lnTo>
                      <a:pt x="47" y="3"/>
                    </a:lnTo>
                    <a:lnTo>
                      <a:pt x="38" y="7"/>
                    </a:lnTo>
                    <a:lnTo>
                      <a:pt x="30" y="16"/>
                    </a:lnTo>
                    <a:lnTo>
                      <a:pt x="22" y="20"/>
                    </a:lnTo>
                    <a:lnTo>
                      <a:pt x="13" y="29"/>
                    </a:lnTo>
                    <a:lnTo>
                      <a:pt x="9" y="36"/>
                    </a:lnTo>
                    <a:lnTo>
                      <a:pt x="5" y="49"/>
                    </a:lnTo>
                    <a:lnTo>
                      <a:pt x="0" y="57"/>
                    </a:lnTo>
                    <a:lnTo>
                      <a:pt x="0" y="70"/>
                    </a:lnTo>
                    <a:lnTo>
                      <a:pt x="0" y="83"/>
                    </a:lnTo>
                    <a:lnTo>
                      <a:pt x="5" y="90"/>
                    </a:lnTo>
                    <a:lnTo>
                      <a:pt x="9" y="103"/>
                    </a:lnTo>
                    <a:lnTo>
                      <a:pt x="13" y="111"/>
                    </a:lnTo>
                    <a:lnTo>
                      <a:pt x="22" y="119"/>
                    </a:lnTo>
                    <a:lnTo>
                      <a:pt x="30" y="124"/>
                    </a:lnTo>
                    <a:lnTo>
                      <a:pt x="38" y="132"/>
                    </a:lnTo>
                    <a:lnTo>
                      <a:pt x="47" y="137"/>
                    </a:lnTo>
                    <a:lnTo>
                      <a:pt x="59" y="137"/>
                    </a:lnTo>
                    <a:lnTo>
                      <a:pt x="67"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4" name="Freeform 152">
                <a:extLst>
                  <a:ext uri="{FF2B5EF4-FFF2-40B4-BE49-F238E27FC236}">
                    <a16:creationId xmlns:a16="http://schemas.microsoft.com/office/drawing/2014/main" id="{59B4BB42-1FC6-4EAA-AB2C-919756DF8702}"/>
                  </a:ext>
                </a:extLst>
              </p:cNvPr>
              <p:cNvSpPr>
                <a:spLocks/>
              </p:cNvSpPr>
              <p:nvPr/>
            </p:nvSpPr>
            <p:spPr bwMode="auto">
              <a:xfrm>
                <a:off x="3268" y="1099"/>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5" name="Freeform 153">
                <a:extLst>
                  <a:ext uri="{FF2B5EF4-FFF2-40B4-BE49-F238E27FC236}">
                    <a16:creationId xmlns:a16="http://schemas.microsoft.com/office/drawing/2014/main" id="{6E3E5D13-70C1-484A-94F0-2F1A140D44C1}"/>
                  </a:ext>
                </a:extLst>
              </p:cNvPr>
              <p:cNvSpPr>
                <a:spLocks/>
              </p:cNvSpPr>
              <p:nvPr/>
            </p:nvSpPr>
            <p:spPr bwMode="auto">
              <a:xfrm>
                <a:off x="3268" y="1099"/>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26" name="Freeform 154">
                <a:extLst>
                  <a:ext uri="{FF2B5EF4-FFF2-40B4-BE49-F238E27FC236}">
                    <a16:creationId xmlns:a16="http://schemas.microsoft.com/office/drawing/2014/main" id="{C815BC7E-F4FA-4D00-A984-7468299AD5C7}"/>
                  </a:ext>
                </a:extLst>
              </p:cNvPr>
              <p:cNvSpPr>
                <a:spLocks/>
              </p:cNvSpPr>
              <p:nvPr/>
            </p:nvSpPr>
            <p:spPr bwMode="auto">
              <a:xfrm>
                <a:off x="3268" y="1099"/>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7" y="573"/>
                    </a:lnTo>
                    <a:lnTo>
                      <a:pt x="378" y="560"/>
                    </a:lnTo>
                    <a:lnTo>
                      <a:pt x="420" y="544"/>
                    </a:lnTo>
                    <a:lnTo>
                      <a:pt x="457" y="519"/>
                    </a:lnTo>
                    <a:lnTo>
                      <a:pt x="494" y="490"/>
                    </a:lnTo>
                    <a:lnTo>
                      <a:pt x="523" y="456"/>
                    </a:lnTo>
                    <a:lnTo>
                      <a:pt x="544" y="419"/>
                    </a:lnTo>
                    <a:lnTo>
                      <a:pt x="560" y="378"/>
                    </a:lnTo>
                    <a:lnTo>
                      <a:pt x="573" y="332"/>
                    </a:lnTo>
                    <a:lnTo>
                      <a:pt x="577" y="286"/>
                    </a:lnTo>
                    <a:lnTo>
                      <a:pt x="573" y="241"/>
                    </a:lnTo>
                    <a:lnTo>
                      <a:pt x="560" y="195"/>
                    </a:lnTo>
                    <a:lnTo>
                      <a:pt x="544" y="153"/>
                    </a:lnTo>
                    <a:lnTo>
                      <a:pt x="523" y="117"/>
                    </a:lnTo>
                    <a:lnTo>
                      <a:pt x="494" y="83"/>
                    </a:lnTo>
                    <a:lnTo>
                      <a:pt x="457" y="54"/>
                    </a:lnTo>
                    <a:lnTo>
                      <a:pt x="420" y="29"/>
                    </a:lnTo>
                    <a:lnTo>
                      <a:pt x="378" y="12"/>
                    </a:lnTo>
                    <a:lnTo>
                      <a:pt x="337" y="4"/>
                    </a:lnTo>
                    <a:lnTo>
                      <a:pt x="286" y="0"/>
                    </a:lnTo>
                    <a:lnTo>
                      <a:pt x="241" y="4"/>
                    </a:lnTo>
                    <a:lnTo>
                      <a:pt x="195" y="12"/>
                    </a:lnTo>
                    <a:lnTo>
                      <a:pt x="153" y="29"/>
                    </a:lnTo>
                    <a:lnTo>
                      <a:pt x="117" y="54"/>
                    </a:lnTo>
                    <a:lnTo>
                      <a:pt x="83" y="83"/>
                    </a:lnTo>
                    <a:lnTo>
                      <a:pt x="54" y="117"/>
                    </a:lnTo>
                    <a:lnTo>
                      <a:pt x="33" y="153"/>
                    </a:lnTo>
                    <a:lnTo>
                      <a:pt x="13" y="195"/>
                    </a:lnTo>
                    <a:lnTo>
                      <a:pt x="4" y="241"/>
                    </a:lnTo>
                    <a:lnTo>
                      <a:pt x="0" y="286"/>
                    </a:lnTo>
                    <a:lnTo>
                      <a:pt x="4" y="332"/>
                    </a:lnTo>
                    <a:lnTo>
                      <a:pt x="13" y="378"/>
                    </a:lnTo>
                    <a:lnTo>
                      <a:pt x="33" y="419"/>
                    </a:lnTo>
                    <a:lnTo>
                      <a:pt x="54" y="456"/>
                    </a:lnTo>
                    <a:lnTo>
                      <a:pt x="83" y="490"/>
                    </a:lnTo>
                    <a:lnTo>
                      <a:pt x="117" y="519"/>
                    </a:lnTo>
                    <a:lnTo>
                      <a:pt x="153" y="544"/>
                    </a:lnTo>
                    <a:lnTo>
                      <a:pt x="195"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27" name="Freeform 155">
                <a:extLst>
                  <a:ext uri="{FF2B5EF4-FFF2-40B4-BE49-F238E27FC236}">
                    <a16:creationId xmlns:a16="http://schemas.microsoft.com/office/drawing/2014/main" id="{C157A6B5-AD27-46F7-BBB0-BA07A91D0E3A}"/>
                  </a:ext>
                </a:extLst>
              </p:cNvPr>
              <p:cNvSpPr>
                <a:spLocks/>
              </p:cNvSpPr>
              <p:nvPr/>
            </p:nvSpPr>
            <p:spPr bwMode="auto">
              <a:xfrm>
                <a:off x="3284" y="1107"/>
                <a:ext cx="61" cy="61"/>
              </a:xfrm>
              <a:custGeom>
                <a:avLst/>
                <a:gdLst>
                  <a:gd name="T0" fmla="*/ 6 w 307"/>
                  <a:gd name="T1" fmla="*/ 12 h 303"/>
                  <a:gd name="T2" fmla="*/ 7 w 307"/>
                  <a:gd name="T3" fmla="*/ 12 h 303"/>
                  <a:gd name="T4" fmla="*/ 8 w 307"/>
                  <a:gd name="T5" fmla="*/ 12 h 303"/>
                  <a:gd name="T6" fmla="*/ 9 w 307"/>
                  <a:gd name="T7" fmla="*/ 12 h 303"/>
                  <a:gd name="T8" fmla="*/ 10 w 307"/>
                  <a:gd name="T9" fmla="*/ 11 h 303"/>
                  <a:gd name="T10" fmla="*/ 10 w 307"/>
                  <a:gd name="T11" fmla="*/ 10 h 303"/>
                  <a:gd name="T12" fmla="*/ 11 w 307"/>
                  <a:gd name="T13" fmla="*/ 10 h 303"/>
                  <a:gd name="T14" fmla="*/ 12 w 307"/>
                  <a:gd name="T15" fmla="*/ 9 h 303"/>
                  <a:gd name="T16" fmla="*/ 12 w 307"/>
                  <a:gd name="T17" fmla="*/ 8 h 303"/>
                  <a:gd name="T18" fmla="*/ 12 w 307"/>
                  <a:gd name="T19" fmla="*/ 7 h 303"/>
                  <a:gd name="T20" fmla="*/ 12 w 307"/>
                  <a:gd name="T21" fmla="*/ 6 h 303"/>
                  <a:gd name="T22" fmla="*/ 12 w 307"/>
                  <a:gd name="T23" fmla="*/ 5 h 303"/>
                  <a:gd name="T24" fmla="*/ 12 w 307"/>
                  <a:gd name="T25" fmla="*/ 4 h 303"/>
                  <a:gd name="T26" fmla="*/ 12 w 307"/>
                  <a:gd name="T27" fmla="*/ 3 h 303"/>
                  <a:gd name="T28" fmla="*/ 11 w 307"/>
                  <a:gd name="T29" fmla="*/ 3 h 303"/>
                  <a:gd name="T30" fmla="*/ 10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2 w 307"/>
                  <a:gd name="T49" fmla="*/ 1 h 303"/>
                  <a:gd name="T50" fmla="*/ 2 w 307"/>
                  <a:gd name="T51" fmla="*/ 2 h 303"/>
                  <a:gd name="T52" fmla="*/ 1 w 307"/>
                  <a:gd name="T53" fmla="*/ 3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2 w 307"/>
                  <a:gd name="T73" fmla="*/ 11 h 303"/>
                  <a:gd name="T74" fmla="*/ 3 w 307"/>
                  <a:gd name="T75" fmla="*/ 12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3" y="303"/>
                    </a:moveTo>
                    <a:lnTo>
                      <a:pt x="179" y="303"/>
                    </a:lnTo>
                    <a:lnTo>
                      <a:pt x="204" y="295"/>
                    </a:lnTo>
                    <a:lnTo>
                      <a:pt x="224" y="287"/>
                    </a:lnTo>
                    <a:lnTo>
                      <a:pt x="245" y="274"/>
                    </a:lnTo>
                    <a:lnTo>
                      <a:pt x="261" y="258"/>
                    </a:lnTo>
                    <a:lnTo>
                      <a:pt x="278" y="241"/>
                    </a:lnTo>
                    <a:lnTo>
                      <a:pt x="290" y="220"/>
                    </a:lnTo>
                    <a:lnTo>
                      <a:pt x="299" y="200"/>
                    </a:lnTo>
                    <a:lnTo>
                      <a:pt x="303" y="175"/>
                    </a:lnTo>
                    <a:lnTo>
                      <a:pt x="307" y="150"/>
                    </a:lnTo>
                    <a:lnTo>
                      <a:pt x="303" y="125"/>
                    </a:lnTo>
                    <a:lnTo>
                      <a:pt x="299" y="105"/>
                    </a:lnTo>
                    <a:lnTo>
                      <a:pt x="290" y="79"/>
                    </a:lnTo>
                    <a:lnTo>
                      <a:pt x="278" y="63"/>
                    </a:lnTo>
                    <a:lnTo>
                      <a:pt x="261" y="42"/>
                    </a:lnTo>
                    <a:lnTo>
                      <a:pt x="245" y="29"/>
                    </a:lnTo>
                    <a:lnTo>
                      <a:pt x="224" y="17"/>
                    </a:lnTo>
                    <a:lnTo>
                      <a:pt x="204" y="9"/>
                    </a:lnTo>
                    <a:lnTo>
                      <a:pt x="179" y="0"/>
                    </a:lnTo>
                    <a:lnTo>
                      <a:pt x="153" y="0"/>
                    </a:lnTo>
                    <a:lnTo>
                      <a:pt x="128" y="0"/>
                    </a:lnTo>
                    <a:lnTo>
                      <a:pt x="103" y="9"/>
                    </a:lnTo>
                    <a:lnTo>
                      <a:pt x="83" y="17"/>
                    </a:lnTo>
                    <a:lnTo>
                      <a:pt x="62" y="29"/>
                    </a:lnTo>
                    <a:lnTo>
                      <a:pt x="45" y="42"/>
                    </a:lnTo>
                    <a:lnTo>
                      <a:pt x="29" y="63"/>
                    </a:lnTo>
                    <a:lnTo>
                      <a:pt x="17" y="79"/>
                    </a:lnTo>
                    <a:lnTo>
                      <a:pt x="8" y="105"/>
                    </a:lnTo>
                    <a:lnTo>
                      <a:pt x="4" y="125"/>
                    </a:lnTo>
                    <a:lnTo>
                      <a:pt x="0" y="150"/>
                    </a:lnTo>
                    <a:lnTo>
                      <a:pt x="4" y="175"/>
                    </a:lnTo>
                    <a:lnTo>
                      <a:pt x="8" y="200"/>
                    </a:lnTo>
                    <a:lnTo>
                      <a:pt x="17" y="220"/>
                    </a:lnTo>
                    <a:lnTo>
                      <a:pt x="29" y="241"/>
                    </a:lnTo>
                    <a:lnTo>
                      <a:pt x="45" y="258"/>
                    </a:lnTo>
                    <a:lnTo>
                      <a:pt x="62" y="274"/>
                    </a:lnTo>
                    <a:lnTo>
                      <a:pt x="83" y="287"/>
                    </a:lnTo>
                    <a:lnTo>
                      <a:pt x="103"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8" name="Freeform 156">
                <a:extLst>
                  <a:ext uri="{FF2B5EF4-FFF2-40B4-BE49-F238E27FC236}">
                    <a16:creationId xmlns:a16="http://schemas.microsoft.com/office/drawing/2014/main" id="{A592E573-08C1-4ADD-A0BB-58C1A23A1CB5}"/>
                  </a:ext>
                </a:extLst>
              </p:cNvPr>
              <p:cNvSpPr>
                <a:spLocks/>
              </p:cNvSpPr>
              <p:nvPr/>
            </p:nvSpPr>
            <p:spPr bwMode="auto">
              <a:xfrm>
                <a:off x="3286" y="1108"/>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6"/>
                    </a:lnTo>
                    <a:lnTo>
                      <a:pt x="198" y="258"/>
                    </a:lnTo>
                    <a:lnTo>
                      <a:pt x="216" y="245"/>
                    </a:lnTo>
                    <a:lnTo>
                      <a:pt x="232" y="233"/>
                    </a:lnTo>
                    <a:lnTo>
                      <a:pt x="245" y="216"/>
                    </a:lnTo>
                    <a:lnTo>
                      <a:pt x="257" y="200"/>
                    </a:lnTo>
                    <a:lnTo>
                      <a:pt x="265" y="179"/>
                    </a:lnTo>
                    <a:lnTo>
                      <a:pt x="270" y="158"/>
                    </a:lnTo>
                    <a:lnTo>
                      <a:pt x="270" y="137"/>
                    </a:lnTo>
                    <a:lnTo>
                      <a:pt x="270" y="113"/>
                    </a:lnTo>
                    <a:lnTo>
                      <a:pt x="265" y="92"/>
                    </a:lnTo>
                    <a:lnTo>
                      <a:pt x="257" y="75"/>
                    </a:lnTo>
                    <a:lnTo>
                      <a:pt x="245" y="54"/>
                    </a:lnTo>
                    <a:lnTo>
                      <a:pt x="232" y="38"/>
                    </a:lnTo>
                    <a:lnTo>
                      <a:pt x="216" y="25"/>
                    </a:lnTo>
                    <a:lnTo>
                      <a:pt x="198" y="18"/>
                    </a:lnTo>
                    <a:lnTo>
                      <a:pt x="178" y="9"/>
                    </a:lnTo>
                    <a:lnTo>
                      <a:pt x="157" y="0"/>
                    </a:lnTo>
                    <a:lnTo>
                      <a:pt x="137" y="0"/>
                    </a:lnTo>
                    <a:lnTo>
                      <a:pt x="115" y="0"/>
                    </a:lnTo>
                    <a:lnTo>
                      <a:pt x="95" y="9"/>
                    </a:lnTo>
                    <a:lnTo>
                      <a:pt x="74" y="18"/>
                    </a:lnTo>
                    <a:lnTo>
                      <a:pt x="58" y="25"/>
                    </a:lnTo>
                    <a:lnTo>
                      <a:pt x="41" y="38"/>
                    </a:lnTo>
                    <a:lnTo>
                      <a:pt x="29" y="54"/>
                    </a:lnTo>
                    <a:lnTo>
                      <a:pt x="16" y="72"/>
                    </a:lnTo>
                    <a:lnTo>
                      <a:pt x="7" y="92"/>
                    </a:lnTo>
                    <a:lnTo>
                      <a:pt x="4" y="113"/>
                    </a:lnTo>
                    <a:lnTo>
                      <a:pt x="0" y="133"/>
                    </a:lnTo>
                    <a:lnTo>
                      <a:pt x="0" y="137"/>
                    </a:lnTo>
                    <a:lnTo>
                      <a:pt x="0" y="142"/>
                    </a:lnTo>
                    <a:lnTo>
                      <a:pt x="4" y="162"/>
                    </a:lnTo>
                    <a:lnTo>
                      <a:pt x="7" y="183"/>
                    </a:lnTo>
                    <a:lnTo>
                      <a:pt x="16" y="204"/>
                    </a:lnTo>
                    <a:lnTo>
                      <a:pt x="29" y="220"/>
                    </a:lnTo>
                    <a:lnTo>
                      <a:pt x="41" y="233"/>
                    </a:lnTo>
                    <a:lnTo>
                      <a:pt x="58" y="245"/>
                    </a:lnTo>
                    <a:lnTo>
                      <a:pt x="74" y="258"/>
                    </a:lnTo>
                    <a:lnTo>
                      <a:pt x="95" y="266"/>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29" name="Freeform 157">
                <a:extLst>
                  <a:ext uri="{FF2B5EF4-FFF2-40B4-BE49-F238E27FC236}">
                    <a16:creationId xmlns:a16="http://schemas.microsoft.com/office/drawing/2014/main" id="{4C988825-29DB-442B-9941-0AFB1077BF32}"/>
                  </a:ext>
                </a:extLst>
              </p:cNvPr>
              <p:cNvSpPr>
                <a:spLocks/>
              </p:cNvSpPr>
              <p:nvPr/>
            </p:nvSpPr>
            <p:spPr bwMode="auto">
              <a:xfrm>
                <a:off x="3289" y="1109"/>
                <a:ext cx="47" cy="47"/>
              </a:xfrm>
              <a:custGeom>
                <a:avLst/>
                <a:gdLst>
                  <a:gd name="T0" fmla="*/ 5 w 236"/>
                  <a:gd name="T1" fmla="*/ 9 h 236"/>
                  <a:gd name="T2" fmla="*/ 5 w 236"/>
                  <a:gd name="T3" fmla="*/ 9 h 236"/>
                  <a:gd name="T4" fmla="*/ 6 w 236"/>
                  <a:gd name="T5" fmla="*/ 9 h 236"/>
                  <a:gd name="T6" fmla="*/ 7 w 236"/>
                  <a:gd name="T7" fmla="*/ 9 h 236"/>
                  <a:gd name="T8" fmla="*/ 7 w 236"/>
                  <a:gd name="T9" fmla="*/ 9 h 236"/>
                  <a:gd name="T10" fmla="*/ 8 w 236"/>
                  <a:gd name="T11" fmla="*/ 8 h 236"/>
                  <a:gd name="T12" fmla="*/ 9 w 236"/>
                  <a:gd name="T13" fmla="*/ 8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3 h 236"/>
                  <a:gd name="T28" fmla="*/ 9 w 236"/>
                  <a:gd name="T29" fmla="*/ 2 h 236"/>
                  <a:gd name="T30" fmla="*/ 8 w 236"/>
                  <a:gd name="T31" fmla="*/ 1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1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1 w 236"/>
                  <a:gd name="T71" fmla="*/ 7 h 236"/>
                  <a:gd name="T72" fmla="*/ 1 w 236"/>
                  <a:gd name="T73" fmla="*/ 8 h 236"/>
                  <a:gd name="T74" fmla="*/ 1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20" y="236"/>
                    </a:moveTo>
                    <a:lnTo>
                      <a:pt x="137" y="236"/>
                    </a:lnTo>
                    <a:lnTo>
                      <a:pt x="157" y="232"/>
                    </a:lnTo>
                    <a:lnTo>
                      <a:pt x="174" y="224"/>
                    </a:lnTo>
                    <a:lnTo>
                      <a:pt x="186" y="215"/>
                    </a:lnTo>
                    <a:lnTo>
                      <a:pt x="204" y="204"/>
                    </a:lnTo>
                    <a:lnTo>
                      <a:pt x="215" y="191"/>
                    </a:lnTo>
                    <a:lnTo>
                      <a:pt x="224" y="174"/>
                    </a:lnTo>
                    <a:lnTo>
                      <a:pt x="233" y="157"/>
                    </a:lnTo>
                    <a:lnTo>
                      <a:pt x="236" y="137"/>
                    </a:lnTo>
                    <a:lnTo>
                      <a:pt x="236" y="120"/>
                    </a:lnTo>
                    <a:lnTo>
                      <a:pt x="236" y="99"/>
                    </a:lnTo>
                    <a:lnTo>
                      <a:pt x="233" y="83"/>
                    </a:lnTo>
                    <a:lnTo>
                      <a:pt x="224" y="67"/>
                    </a:lnTo>
                    <a:lnTo>
                      <a:pt x="215" y="49"/>
                    </a:lnTo>
                    <a:lnTo>
                      <a:pt x="204" y="37"/>
                    </a:lnTo>
                    <a:lnTo>
                      <a:pt x="186" y="24"/>
                    </a:lnTo>
                    <a:lnTo>
                      <a:pt x="174" y="13"/>
                    </a:lnTo>
                    <a:lnTo>
                      <a:pt x="157" y="8"/>
                    </a:lnTo>
                    <a:lnTo>
                      <a:pt x="137" y="0"/>
                    </a:lnTo>
                    <a:lnTo>
                      <a:pt x="120" y="0"/>
                    </a:lnTo>
                    <a:lnTo>
                      <a:pt x="100" y="0"/>
                    </a:lnTo>
                    <a:lnTo>
                      <a:pt x="83" y="8"/>
                    </a:lnTo>
                    <a:lnTo>
                      <a:pt x="62" y="13"/>
                    </a:lnTo>
                    <a:lnTo>
                      <a:pt x="49" y="24"/>
                    </a:lnTo>
                    <a:lnTo>
                      <a:pt x="33" y="33"/>
                    </a:lnTo>
                    <a:lnTo>
                      <a:pt x="24" y="49"/>
                    </a:lnTo>
                    <a:lnTo>
                      <a:pt x="13" y="62"/>
                    </a:lnTo>
                    <a:lnTo>
                      <a:pt x="4" y="78"/>
                    </a:lnTo>
                    <a:lnTo>
                      <a:pt x="0" y="99"/>
                    </a:lnTo>
                    <a:lnTo>
                      <a:pt x="0" y="116"/>
                    </a:lnTo>
                    <a:lnTo>
                      <a:pt x="0" y="120"/>
                    </a:lnTo>
                    <a:lnTo>
                      <a:pt x="0" y="124"/>
                    </a:lnTo>
                    <a:lnTo>
                      <a:pt x="0" y="145"/>
                    </a:lnTo>
                    <a:lnTo>
                      <a:pt x="8" y="161"/>
                    </a:lnTo>
                    <a:lnTo>
                      <a:pt x="13" y="178"/>
                    </a:lnTo>
                    <a:lnTo>
                      <a:pt x="24" y="191"/>
                    </a:lnTo>
                    <a:lnTo>
                      <a:pt x="37" y="204"/>
                    </a:lnTo>
                    <a:lnTo>
                      <a:pt x="49" y="215"/>
                    </a:lnTo>
                    <a:lnTo>
                      <a:pt x="67" y="224"/>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0" name="Freeform 158">
                <a:extLst>
                  <a:ext uri="{FF2B5EF4-FFF2-40B4-BE49-F238E27FC236}">
                    <a16:creationId xmlns:a16="http://schemas.microsoft.com/office/drawing/2014/main" id="{DD26C57D-4090-4CE3-B0F7-2B3EAD079ED0}"/>
                  </a:ext>
                </a:extLst>
              </p:cNvPr>
              <p:cNvSpPr>
                <a:spLocks/>
              </p:cNvSpPr>
              <p:nvPr/>
            </p:nvSpPr>
            <p:spPr bwMode="auto">
              <a:xfrm>
                <a:off x="3291" y="1110"/>
                <a:ext cx="41" cy="41"/>
              </a:xfrm>
              <a:custGeom>
                <a:avLst/>
                <a:gdLst>
                  <a:gd name="T0" fmla="*/ 4 w 202"/>
                  <a:gd name="T1" fmla="*/ 8 h 207"/>
                  <a:gd name="T2" fmla="*/ 5 w 202"/>
                  <a:gd name="T3" fmla="*/ 8 h 207"/>
                  <a:gd name="T4" fmla="*/ 5 w 202"/>
                  <a:gd name="T5" fmla="*/ 8 h 207"/>
                  <a:gd name="T6" fmla="*/ 6 w 202"/>
                  <a:gd name="T7" fmla="*/ 8 h 207"/>
                  <a:gd name="T8" fmla="*/ 7 w 202"/>
                  <a:gd name="T9" fmla="*/ 7 h 207"/>
                  <a:gd name="T10" fmla="*/ 7 w 202"/>
                  <a:gd name="T11" fmla="*/ 7 h 207"/>
                  <a:gd name="T12" fmla="*/ 8 w 202"/>
                  <a:gd name="T13" fmla="*/ 7 h 207"/>
                  <a:gd name="T14" fmla="*/ 8 w 202"/>
                  <a:gd name="T15" fmla="*/ 6 h 207"/>
                  <a:gd name="T16" fmla="*/ 8 w 202"/>
                  <a:gd name="T17" fmla="*/ 5 h 207"/>
                  <a:gd name="T18" fmla="*/ 8 w 202"/>
                  <a:gd name="T19" fmla="*/ 5 h 207"/>
                  <a:gd name="T20" fmla="*/ 8 w 202"/>
                  <a:gd name="T21" fmla="*/ 4 h 207"/>
                  <a:gd name="T22" fmla="*/ 8 w 202"/>
                  <a:gd name="T23" fmla="*/ 3 h 207"/>
                  <a:gd name="T24" fmla="*/ 8 w 202"/>
                  <a:gd name="T25" fmla="*/ 3 h 207"/>
                  <a:gd name="T26" fmla="*/ 8 w 202"/>
                  <a:gd name="T27" fmla="*/ 2 h 207"/>
                  <a:gd name="T28" fmla="*/ 8 w 202"/>
                  <a:gd name="T29" fmla="*/ 2 h 207"/>
                  <a:gd name="T30" fmla="*/ 7 w 202"/>
                  <a:gd name="T31" fmla="*/ 1 h 207"/>
                  <a:gd name="T32" fmla="*/ 7 w 202"/>
                  <a:gd name="T33" fmla="*/ 1 h 207"/>
                  <a:gd name="T34" fmla="*/ 6 w 202"/>
                  <a:gd name="T35" fmla="*/ 0 h 207"/>
                  <a:gd name="T36" fmla="*/ 5 w 202"/>
                  <a:gd name="T37" fmla="*/ 0 h 207"/>
                  <a:gd name="T38" fmla="*/ 5 w 202"/>
                  <a:gd name="T39" fmla="*/ 0 h 207"/>
                  <a:gd name="T40" fmla="*/ 4 w 202"/>
                  <a:gd name="T41" fmla="*/ 0 h 207"/>
                  <a:gd name="T42" fmla="*/ 3 w 202"/>
                  <a:gd name="T43" fmla="*/ 0 h 207"/>
                  <a:gd name="T44" fmla="*/ 3 w 202"/>
                  <a:gd name="T45" fmla="*/ 0 h 207"/>
                  <a:gd name="T46" fmla="*/ 2 w 202"/>
                  <a:gd name="T47" fmla="*/ 0 h 207"/>
                  <a:gd name="T48" fmla="*/ 2 w 202"/>
                  <a:gd name="T49" fmla="*/ 1 h 207"/>
                  <a:gd name="T50" fmla="*/ 1 w 202"/>
                  <a:gd name="T51" fmla="*/ 1 h 207"/>
                  <a:gd name="T52" fmla="*/ 1 w 202"/>
                  <a:gd name="T53" fmla="*/ 2 h 207"/>
                  <a:gd name="T54" fmla="*/ 0 w 202"/>
                  <a:gd name="T55" fmla="*/ 2 h 207"/>
                  <a:gd name="T56" fmla="*/ 0 w 202"/>
                  <a:gd name="T57" fmla="*/ 3 h 207"/>
                  <a:gd name="T58" fmla="*/ 0 w 202"/>
                  <a:gd name="T59" fmla="*/ 3 h 207"/>
                  <a:gd name="T60" fmla="*/ 0 w 202"/>
                  <a:gd name="T61" fmla="*/ 4 h 207"/>
                  <a:gd name="T62" fmla="*/ 0 w 202"/>
                  <a:gd name="T63" fmla="*/ 4 h 207"/>
                  <a:gd name="T64" fmla="*/ 0 w 202"/>
                  <a:gd name="T65" fmla="*/ 4 h 207"/>
                  <a:gd name="T66" fmla="*/ 0 w 202"/>
                  <a:gd name="T67" fmla="*/ 5 h 207"/>
                  <a:gd name="T68" fmla="*/ 0 w 202"/>
                  <a:gd name="T69" fmla="*/ 5 h 207"/>
                  <a:gd name="T70" fmla="*/ 0 w 202"/>
                  <a:gd name="T71" fmla="*/ 6 h 207"/>
                  <a:gd name="T72" fmla="*/ 1 w 202"/>
                  <a:gd name="T73" fmla="*/ 7 h 207"/>
                  <a:gd name="T74" fmla="*/ 1 w 202"/>
                  <a:gd name="T75" fmla="*/ 7 h 207"/>
                  <a:gd name="T76" fmla="*/ 2 w 202"/>
                  <a:gd name="T77" fmla="*/ 7 h 207"/>
                  <a:gd name="T78" fmla="*/ 2 w 202"/>
                  <a:gd name="T79" fmla="*/ 8 h 207"/>
                  <a:gd name="T80" fmla="*/ 3 w 202"/>
                  <a:gd name="T81" fmla="*/ 8 h 207"/>
                  <a:gd name="T82" fmla="*/ 3 w 202"/>
                  <a:gd name="T83" fmla="*/ 8 h 207"/>
                  <a:gd name="T84" fmla="*/ 4 w 202"/>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2"/>
                  <a:gd name="T130" fmla="*/ 0 h 207"/>
                  <a:gd name="T131" fmla="*/ 202 w 202"/>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2" h="207">
                    <a:moveTo>
                      <a:pt x="99" y="207"/>
                    </a:moveTo>
                    <a:lnTo>
                      <a:pt x="115" y="203"/>
                    </a:lnTo>
                    <a:lnTo>
                      <a:pt x="132" y="200"/>
                    </a:lnTo>
                    <a:lnTo>
                      <a:pt x="148" y="195"/>
                    </a:lnTo>
                    <a:lnTo>
                      <a:pt x="161" y="187"/>
                    </a:lnTo>
                    <a:lnTo>
                      <a:pt x="173" y="174"/>
                    </a:lnTo>
                    <a:lnTo>
                      <a:pt x="182" y="166"/>
                    </a:lnTo>
                    <a:lnTo>
                      <a:pt x="191" y="149"/>
                    </a:lnTo>
                    <a:lnTo>
                      <a:pt x="198" y="137"/>
                    </a:lnTo>
                    <a:lnTo>
                      <a:pt x="202" y="120"/>
                    </a:lnTo>
                    <a:lnTo>
                      <a:pt x="202" y="104"/>
                    </a:lnTo>
                    <a:lnTo>
                      <a:pt x="202" y="87"/>
                    </a:lnTo>
                    <a:lnTo>
                      <a:pt x="198" y="70"/>
                    </a:lnTo>
                    <a:lnTo>
                      <a:pt x="191" y="58"/>
                    </a:lnTo>
                    <a:lnTo>
                      <a:pt x="182" y="41"/>
                    </a:lnTo>
                    <a:lnTo>
                      <a:pt x="173" y="33"/>
                    </a:lnTo>
                    <a:lnTo>
                      <a:pt x="161" y="20"/>
                    </a:lnTo>
                    <a:lnTo>
                      <a:pt x="148" y="12"/>
                    </a:lnTo>
                    <a:lnTo>
                      <a:pt x="132" y="9"/>
                    </a:lnTo>
                    <a:lnTo>
                      <a:pt x="115" y="4"/>
                    </a:lnTo>
                    <a:lnTo>
                      <a:pt x="99" y="0"/>
                    </a:lnTo>
                    <a:lnTo>
                      <a:pt x="83" y="4"/>
                    </a:lnTo>
                    <a:lnTo>
                      <a:pt x="70" y="9"/>
                    </a:lnTo>
                    <a:lnTo>
                      <a:pt x="54" y="12"/>
                    </a:lnTo>
                    <a:lnTo>
                      <a:pt x="41" y="20"/>
                    </a:lnTo>
                    <a:lnTo>
                      <a:pt x="29" y="29"/>
                    </a:lnTo>
                    <a:lnTo>
                      <a:pt x="20" y="41"/>
                    </a:lnTo>
                    <a:lnTo>
                      <a:pt x="11" y="54"/>
                    </a:lnTo>
                    <a:lnTo>
                      <a:pt x="4" y="70"/>
                    </a:lnTo>
                    <a:lnTo>
                      <a:pt x="0" y="87"/>
                    </a:lnTo>
                    <a:lnTo>
                      <a:pt x="0" y="99"/>
                    </a:lnTo>
                    <a:lnTo>
                      <a:pt x="0" y="104"/>
                    </a:lnTo>
                    <a:lnTo>
                      <a:pt x="0" y="108"/>
                    </a:lnTo>
                    <a:lnTo>
                      <a:pt x="0" y="124"/>
                    </a:lnTo>
                    <a:lnTo>
                      <a:pt x="4" y="137"/>
                    </a:lnTo>
                    <a:lnTo>
                      <a:pt x="11" y="153"/>
                    </a:lnTo>
                    <a:lnTo>
                      <a:pt x="20" y="166"/>
                    </a:lnTo>
                    <a:lnTo>
                      <a:pt x="29" y="178"/>
                    </a:lnTo>
                    <a:lnTo>
                      <a:pt x="41" y="187"/>
                    </a:lnTo>
                    <a:lnTo>
                      <a:pt x="54" y="195"/>
                    </a:lnTo>
                    <a:lnTo>
                      <a:pt x="70" y="200"/>
                    </a:lnTo>
                    <a:lnTo>
                      <a:pt x="83" y="203"/>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1" name="Freeform 159">
                <a:extLst>
                  <a:ext uri="{FF2B5EF4-FFF2-40B4-BE49-F238E27FC236}">
                    <a16:creationId xmlns:a16="http://schemas.microsoft.com/office/drawing/2014/main" id="{D69F1A35-BFB4-438F-96C9-D33CE03A5806}"/>
                  </a:ext>
                </a:extLst>
              </p:cNvPr>
              <p:cNvSpPr>
                <a:spLocks/>
              </p:cNvSpPr>
              <p:nvPr/>
            </p:nvSpPr>
            <p:spPr bwMode="auto">
              <a:xfrm>
                <a:off x="3293" y="1111"/>
                <a:ext cx="35" cy="34"/>
              </a:xfrm>
              <a:custGeom>
                <a:avLst/>
                <a:gdLst>
                  <a:gd name="T0" fmla="*/ 4 w 175"/>
                  <a:gd name="T1" fmla="*/ 7 h 169"/>
                  <a:gd name="T2" fmla="*/ 4 w 175"/>
                  <a:gd name="T3" fmla="*/ 7 h 169"/>
                  <a:gd name="T4" fmla="*/ 5 w 175"/>
                  <a:gd name="T5" fmla="*/ 7 h 169"/>
                  <a:gd name="T6" fmla="*/ 5 w 175"/>
                  <a:gd name="T7" fmla="*/ 6 h 169"/>
                  <a:gd name="T8" fmla="*/ 5 w 175"/>
                  <a:gd name="T9" fmla="*/ 6 h 169"/>
                  <a:gd name="T10" fmla="*/ 6 w 175"/>
                  <a:gd name="T11" fmla="*/ 6 h 169"/>
                  <a:gd name="T12" fmla="*/ 6 w 175"/>
                  <a:gd name="T13" fmla="*/ 5 h 169"/>
                  <a:gd name="T14" fmla="*/ 6 w 175"/>
                  <a:gd name="T15" fmla="*/ 5 h 169"/>
                  <a:gd name="T16" fmla="*/ 7 w 175"/>
                  <a:gd name="T17" fmla="*/ 4 h 169"/>
                  <a:gd name="T18" fmla="*/ 7 w 175"/>
                  <a:gd name="T19" fmla="*/ 4 h 169"/>
                  <a:gd name="T20" fmla="*/ 7 w 175"/>
                  <a:gd name="T21" fmla="*/ 3 h 169"/>
                  <a:gd name="T22" fmla="*/ 7 w 175"/>
                  <a:gd name="T23" fmla="*/ 3 h 169"/>
                  <a:gd name="T24" fmla="*/ 7 w 175"/>
                  <a:gd name="T25" fmla="*/ 2 h 169"/>
                  <a:gd name="T26" fmla="*/ 6 w 175"/>
                  <a:gd name="T27" fmla="*/ 2 h 169"/>
                  <a:gd name="T28" fmla="*/ 6 w 175"/>
                  <a:gd name="T29" fmla="*/ 1 h 169"/>
                  <a:gd name="T30" fmla="*/ 6 w 175"/>
                  <a:gd name="T31" fmla="*/ 1 h 169"/>
                  <a:gd name="T32" fmla="*/ 5 w 175"/>
                  <a:gd name="T33" fmla="*/ 1 h 169"/>
                  <a:gd name="T34" fmla="*/ 5 w 175"/>
                  <a:gd name="T35" fmla="*/ 0 h 169"/>
                  <a:gd name="T36" fmla="*/ 5 w 175"/>
                  <a:gd name="T37" fmla="*/ 0 h 169"/>
                  <a:gd name="T38" fmla="*/ 4 w 175"/>
                  <a:gd name="T39" fmla="*/ 0 h 169"/>
                  <a:gd name="T40" fmla="*/ 4 w 175"/>
                  <a:gd name="T41" fmla="*/ 0 h 169"/>
                  <a:gd name="T42" fmla="*/ 3 w 175"/>
                  <a:gd name="T43" fmla="*/ 0 h 169"/>
                  <a:gd name="T44" fmla="*/ 3 w 175"/>
                  <a:gd name="T45" fmla="*/ 0 h 169"/>
                  <a:gd name="T46" fmla="*/ 2 w 175"/>
                  <a:gd name="T47" fmla="*/ 0 h 169"/>
                  <a:gd name="T48" fmla="*/ 2 w 175"/>
                  <a:gd name="T49" fmla="*/ 0 h 169"/>
                  <a:gd name="T50" fmla="*/ 1 w 175"/>
                  <a:gd name="T51" fmla="*/ 1 h 169"/>
                  <a:gd name="T52" fmla="*/ 1 w 175"/>
                  <a:gd name="T53" fmla="*/ 1 h 169"/>
                  <a:gd name="T54" fmla="*/ 1 w 175"/>
                  <a:gd name="T55" fmla="*/ 2 h 169"/>
                  <a:gd name="T56" fmla="*/ 0 w 175"/>
                  <a:gd name="T57" fmla="*/ 2 h 169"/>
                  <a:gd name="T58" fmla="*/ 0 w 175"/>
                  <a:gd name="T59" fmla="*/ 3 h 169"/>
                  <a:gd name="T60" fmla="*/ 0 w 175"/>
                  <a:gd name="T61" fmla="*/ 3 h 169"/>
                  <a:gd name="T62" fmla="*/ 0 w 175"/>
                  <a:gd name="T63" fmla="*/ 3 h 169"/>
                  <a:gd name="T64" fmla="*/ 0 w 175"/>
                  <a:gd name="T65" fmla="*/ 3 h 169"/>
                  <a:gd name="T66" fmla="*/ 0 w 175"/>
                  <a:gd name="T67" fmla="*/ 4 h 169"/>
                  <a:gd name="T68" fmla="*/ 0 w 175"/>
                  <a:gd name="T69" fmla="*/ 4 h 169"/>
                  <a:gd name="T70" fmla="*/ 1 w 175"/>
                  <a:gd name="T71" fmla="*/ 5 h 169"/>
                  <a:gd name="T72" fmla="*/ 1 w 175"/>
                  <a:gd name="T73" fmla="*/ 6 h 169"/>
                  <a:gd name="T74" fmla="*/ 1 w 175"/>
                  <a:gd name="T75" fmla="*/ 6 h 169"/>
                  <a:gd name="T76" fmla="*/ 2 w 175"/>
                  <a:gd name="T77" fmla="*/ 6 h 169"/>
                  <a:gd name="T78" fmla="*/ 2 w 175"/>
                  <a:gd name="T79" fmla="*/ 6 h 169"/>
                  <a:gd name="T80" fmla="*/ 3 w 175"/>
                  <a:gd name="T81" fmla="*/ 7 h 169"/>
                  <a:gd name="T82" fmla="*/ 3 w 175"/>
                  <a:gd name="T83" fmla="*/ 7 h 169"/>
                  <a:gd name="T84" fmla="*/ 4 w 175"/>
                  <a:gd name="T85" fmla="*/ 7 h 1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5"/>
                  <a:gd name="T130" fmla="*/ 0 h 169"/>
                  <a:gd name="T131" fmla="*/ 175 w 175"/>
                  <a:gd name="T132" fmla="*/ 169 h 1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5" h="169">
                    <a:moveTo>
                      <a:pt x="88" y="169"/>
                    </a:moveTo>
                    <a:lnTo>
                      <a:pt x="100" y="169"/>
                    </a:lnTo>
                    <a:lnTo>
                      <a:pt x="117" y="165"/>
                    </a:lnTo>
                    <a:lnTo>
                      <a:pt x="130" y="161"/>
                    </a:lnTo>
                    <a:lnTo>
                      <a:pt x="137" y="153"/>
                    </a:lnTo>
                    <a:lnTo>
                      <a:pt x="150" y="144"/>
                    </a:lnTo>
                    <a:lnTo>
                      <a:pt x="159" y="132"/>
                    </a:lnTo>
                    <a:lnTo>
                      <a:pt x="162" y="124"/>
                    </a:lnTo>
                    <a:lnTo>
                      <a:pt x="171" y="111"/>
                    </a:lnTo>
                    <a:lnTo>
                      <a:pt x="171" y="99"/>
                    </a:lnTo>
                    <a:lnTo>
                      <a:pt x="175" y="83"/>
                    </a:lnTo>
                    <a:lnTo>
                      <a:pt x="171" y="70"/>
                    </a:lnTo>
                    <a:lnTo>
                      <a:pt x="171" y="57"/>
                    </a:lnTo>
                    <a:lnTo>
                      <a:pt x="162" y="45"/>
                    </a:lnTo>
                    <a:lnTo>
                      <a:pt x="159" y="32"/>
                    </a:lnTo>
                    <a:lnTo>
                      <a:pt x="150" y="24"/>
                    </a:lnTo>
                    <a:lnTo>
                      <a:pt x="137" y="16"/>
                    </a:lnTo>
                    <a:lnTo>
                      <a:pt x="130" y="7"/>
                    </a:lnTo>
                    <a:lnTo>
                      <a:pt x="117" y="3"/>
                    </a:lnTo>
                    <a:lnTo>
                      <a:pt x="100" y="0"/>
                    </a:lnTo>
                    <a:lnTo>
                      <a:pt x="88" y="0"/>
                    </a:lnTo>
                    <a:lnTo>
                      <a:pt x="76" y="0"/>
                    </a:lnTo>
                    <a:lnTo>
                      <a:pt x="63" y="3"/>
                    </a:lnTo>
                    <a:lnTo>
                      <a:pt x="51" y="7"/>
                    </a:lnTo>
                    <a:lnTo>
                      <a:pt x="38" y="11"/>
                    </a:lnTo>
                    <a:lnTo>
                      <a:pt x="29" y="20"/>
                    </a:lnTo>
                    <a:lnTo>
                      <a:pt x="22" y="32"/>
                    </a:lnTo>
                    <a:lnTo>
                      <a:pt x="13" y="41"/>
                    </a:lnTo>
                    <a:lnTo>
                      <a:pt x="9" y="54"/>
                    </a:lnTo>
                    <a:lnTo>
                      <a:pt x="4" y="65"/>
                    </a:lnTo>
                    <a:lnTo>
                      <a:pt x="0" y="78"/>
                    </a:lnTo>
                    <a:lnTo>
                      <a:pt x="0" y="83"/>
                    </a:lnTo>
                    <a:lnTo>
                      <a:pt x="0" y="86"/>
                    </a:lnTo>
                    <a:lnTo>
                      <a:pt x="4" y="99"/>
                    </a:lnTo>
                    <a:lnTo>
                      <a:pt x="9" y="111"/>
                    </a:lnTo>
                    <a:lnTo>
                      <a:pt x="13" y="124"/>
                    </a:lnTo>
                    <a:lnTo>
                      <a:pt x="17" y="137"/>
                    </a:lnTo>
                    <a:lnTo>
                      <a:pt x="29" y="144"/>
                    </a:lnTo>
                    <a:lnTo>
                      <a:pt x="38" y="153"/>
                    </a:lnTo>
                    <a:lnTo>
                      <a:pt x="51" y="161"/>
                    </a:lnTo>
                    <a:lnTo>
                      <a:pt x="63" y="165"/>
                    </a:lnTo>
                    <a:lnTo>
                      <a:pt x="76"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2" name="Freeform 160">
                <a:extLst>
                  <a:ext uri="{FF2B5EF4-FFF2-40B4-BE49-F238E27FC236}">
                    <a16:creationId xmlns:a16="http://schemas.microsoft.com/office/drawing/2014/main" id="{5B1EB6ED-2563-46AA-98D0-54E44017C4EB}"/>
                  </a:ext>
                </a:extLst>
              </p:cNvPr>
              <p:cNvSpPr>
                <a:spLocks/>
              </p:cNvSpPr>
              <p:nvPr/>
            </p:nvSpPr>
            <p:spPr bwMode="auto">
              <a:xfrm>
                <a:off x="3295" y="1112"/>
                <a:ext cx="28" cy="27"/>
              </a:xfrm>
              <a:custGeom>
                <a:avLst/>
                <a:gdLst>
                  <a:gd name="T0" fmla="*/ 3 w 137"/>
                  <a:gd name="T1" fmla="*/ 5 h 137"/>
                  <a:gd name="T2" fmla="*/ 3 w 137"/>
                  <a:gd name="T3" fmla="*/ 5 h 137"/>
                  <a:gd name="T4" fmla="*/ 4 w 137"/>
                  <a:gd name="T5" fmla="*/ 5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6 w 137"/>
                  <a:gd name="T27" fmla="*/ 1 h 137"/>
                  <a:gd name="T28" fmla="*/ 5 w 137"/>
                  <a:gd name="T29" fmla="*/ 1 h 137"/>
                  <a:gd name="T30" fmla="*/ 5 w 137"/>
                  <a:gd name="T31" fmla="*/ 1 h 137"/>
                  <a:gd name="T32" fmla="*/ 5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4"/>
                    </a:lnTo>
                    <a:lnTo>
                      <a:pt x="99" y="129"/>
                    </a:lnTo>
                    <a:lnTo>
                      <a:pt x="112" y="125"/>
                    </a:lnTo>
                    <a:lnTo>
                      <a:pt x="121" y="116"/>
                    </a:lnTo>
                    <a:lnTo>
                      <a:pt x="124" y="108"/>
                    </a:lnTo>
                    <a:lnTo>
                      <a:pt x="133" y="100"/>
                    </a:lnTo>
                    <a:lnTo>
                      <a:pt x="137" y="92"/>
                    </a:lnTo>
                    <a:lnTo>
                      <a:pt x="137" y="80"/>
                    </a:lnTo>
                    <a:lnTo>
                      <a:pt x="137" y="67"/>
                    </a:lnTo>
                    <a:lnTo>
                      <a:pt x="137" y="58"/>
                    </a:lnTo>
                    <a:lnTo>
                      <a:pt x="137" y="46"/>
                    </a:lnTo>
                    <a:lnTo>
                      <a:pt x="133" y="38"/>
                    </a:lnTo>
                    <a:lnTo>
                      <a:pt x="124" y="29"/>
                    </a:lnTo>
                    <a:lnTo>
                      <a:pt x="121" y="21"/>
                    </a:lnTo>
                    <a:lnTo>
                      <a:pt x="112" y="13"/>
                    </a:lnTo>
                    <a:lnTo>
                      <a:pt x="99" y="8"/>
                    </a:lnTo>
                    <a:lnTo>
                      <a:pt x="92" y="4"/>
                    </a:lnTo>
                    <a:lnTo>
                      <a:pt x="79" y="0"/>
                    </a:lnTo>
                    <a:lnTo>
                      <a:pt x="70" y="0"/>
                    </a:lnTo>
                    <a:lnTo>
                      <a:pt x="58" y="0"/>
                    </a:lnTo>
                    <a:lnTo>
                      <a:pt x="45" y="4"/>
                    </a:lnTo>
                    <a:lnTo>
                      <a:pt x="38" y="8"/>
                    </a:lnTo>
                    <a:lnTo>
                      <a:pt x="29" y="13"/>
                    </a:lnTo>
                    <a:lnTo>
                      <a:pt x="21" y="21"/>
                    </a:lnTo>
                    <a:lnTo>
                      <a:pt x="13" y="29"/>
                    </a:lnTo>
                    <a:lnTo>
                      <a:pt x="9" y="38"/>
                    </a:lnTo>
                    <a:lnTo>
                      <a:pt x="4" y="46"/>
                    </a:lnTo>
                    <a:lnTo>
                      <a:pt x="0" y="58"/>
                    </a:lnTo>
                    <a:lnTo>
                      <a:pt x="0" y="67"/>
                    </a:lnTo>
                    <a:lnTo>
                      <a:pt x="0" y="80"/>
                    </a:lnTo>
                    <a:lnTo>
                      <a:pt x="4" y="92"/>
                    </a:lnTo>
                    <a:lnTo>
                      <a:pt x="9" y="100"/>
                    </a:lnTo>
                    <a:lnTo>
                      <a:pt x="13" y="108"/>
                    </a:lnTo>
                    <a:lnTo>
                      <a:pt x="21" y="116"/>
                    </a:lnTo>
                    <a:lnTo>
                      <a:pt x="29" y="125"/>
                    </a:lnTo>
                    <a:lnTo>
                      <a:pt x="38" y="129"/>
                    </a:lnTo>
                    <a:lnTo>
                      <a:pt x="45" y="134"/>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3" name="Freeform 161">
                <a:extLst>
                  <a:ext uri="{FF2B5EF4-FFF2-40B4-BE49-F238E27FC236}">
                    <a16:creationId xmlns:a16="http://schemas.microsoft.com/office/drawing/2014/main" id="{EB45434F-B5F5-49AD-829D-F10A7D8863AD}"/>
                  </a:ext>
                </a:extLst>
              </p:cNvPr>
              <p:cNvSpPr>
                <a:spLocks/>
              </p:cNvSpPr>
              <p:nvPr/>
            </p:nvSpPr>
            <p:spPr bwMode="auto">
              <a:xfrm>
                <a:off x="3384" y="1105"/>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4 h 576"/>
                  <a:gd name="T32" fmla="*/ 18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4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4" name="Freeform 162">
                <a:extLst>
                  <a:ext uri="{FF2B5EF4-FFF2-40B4-BE49-F238E27FC236}">
                    <a16:creationId xmlns:a16="http://schemas.microsoft.com/office/drawing/2014/main" id="{AB6F7E47-A6AD-4783-A7ED-3B0ED7160A54}"/>
                  </a:ext>
                </a:extLst>
              </p:cNvPr>
              <p:cNvSpPr>
                <a:spLocks/>
              </p:cNvSpPr>
              <p:nvPr/>
            </p:nvSpPr>
            <p:spPr bwMode="auto">
              <a:xfrm>
                <a:off x="3384" y="1105"/>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4 h 576"/>
                  <a:gd name="T32" fmla="*/ 18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4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35" name="Freeform 163">
                <a:extLst>
                  <a:ext uri="{FF2B5EF4-FFF2-40B4-BE49-F238E27FC236}">
                    <a16:creationId xmlns:a16="http://schemas.microsoft.com/office/drawing/2014/main" id="{02A501B5-928D-4D01-A526-82D9E693F6E2}"/>
                  </a:ext>
                </a:extLst>
              </p:cNvPr>
              <p:cNvSpPr>
                <a:spLocks/>
              </p:cNvSpPr>
              <p:nvPr/>
            </p:nvSpPr>
            <p:spPr bwMode="auto">
              <a:xfrm>
                <a:off x="3384" y="1105"/>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4 h 576"/>
                  <a:gd name="T32" fmla="*/ 18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4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1" y="564"/>
                    </a:lnTo>
                    <a:lnTo>
                      <a:pt x="423" y="544"/>
                    </a:lnTo>
                    <a:lnTo>
                      <a:pt x="460" y="522"/>
                    </a:lnTo>
                    <a:lnTo>
                      <a:pt x="493" y="494"/>
                    </a:lnTo>
                    <a:lnTo>
                      <a:pt x="522" y="461"/>
                    </a:lnTo>
                    <a:lnTo>
                      <a:pt x="543" y="423"/>
                    </a:lnTo>
                    <a:lnTo>
                      <a:pt x="564" y="382"/>
                    </a:lnTo>
                    <a:lnTo>
                      <a:pt x="572" y="336"/>
                    </a:lnTo>
                    <a:lnTo>
                      <a:pt x="576" y="290"/>
                    </a:lnTo>
                    <a:lnTo>
                      <a:pt x="572" y="241"/>
                    </a:lnTo>
                    <a:lnTo>
                      <a:pt x="564" y="199"/>
                    </a:lnTo>
                    <a:lnTo>
                      <a:pt x="543" y="158"/>
                    </a:lnTo>
                    <a:lnTo>
                      <a:pt x="522" y="120"/>
                    </a:lnTo>
                    <a:lnTo>
                      <a:pt x="493" y="88"/>
                    </a:lnTo>
                    <a:lnTo>
                      <a:pt x="460" y="58"/>
                    </a:lnTo>
                    <a:lnTo>
                      <a:pt x="423" y="34"/>
                    </a:lnTo>
                    <a:lnTo>
                      <a:pt x="381" y="16"/>
                    </a:lnTo>
                    <a:lnTo>
                      <a:pt x="335" y="4"/>
                    </a:lnTo>
                    <a:lnTo>
                      <a:pt x="290" y="0"/>
                    </a:lnTo>
                    <a:lnTo>
                      <a:pt x="240" y="4"/>
                    </a:lnTo>
                    <a:lnTo>
                      <a:pt x="198" y="16"/>
                    </a:lnTo>
                    <a:lnTo>
                      <a:pt x="157" y="34"/>
                    </a:lnTo>
                    <a:lnTo>
                      <a:pt x="120" y="58"/>
                    </a:lnTo>
                    <a:lnTo>
                      <a:pt x="86" y="88"/>
                    </a:lnTo>
                    <a:lnTo>
                      <a:pt x="57" y="120"/>
                    </a:lnTo>
                    <a:lnTo>
                      <a:pt x="32" y="158"/>
                    </a:lnTo>
                    <a:lnTo>
                      <a:pt x="16" y="199"/>
                    </a:lnTo>
                    <a:lnTo>
                      <a:pt x="3" y="241"/>
                    </a:lnTo>
                    <a:lnTo>
                      <a:pt x="0" y="290"/>
                    </a:lnTo>
                    <a:lnTo>
                      <a:pt x="3" y="336"/>
                    </a:lnTo>
                    <a:lnTo>
                      <a:pt x="16" y="382"/>
                    </a:lnTo>
                    <a:lnTo>
                      <a:pt x="32" y="423"/>
                    </a:lnTo>
                    <a:lnTo>
                      <a:pt x="57" y="461"/>
                    </a:lnTo>
                    <a:lnTo>
                      <a:pt x="86" y="494"/>
                    </a:lnTo>
                    <a:lnTo>
                      <a:pt x="120" y="522"/>
                    </a:lnTo>
                    <a:lnTo>
                      <a:pt x="157" y="544"/>
                    </a:lnTo>
                    <a:lnTo>
                      <a:pt x="198" y="564"/>
                    </a:lnTo>
                    <a:lnTo>
                      <a:pt x="240"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36" name="Freeform 164">
                <a:extLst>
                  <a:ext uri="{FF2B5EF4-FFF2-40B4-BE49-F238E27FC236}">
                    <a16:creationId xmlns:a16="http://schemas.microsoft.com/office/drawing/2014/main" id="{33DF7A19-CA0D-4D95-8290-D2915605AE69}"/>
                  </a:ext>
                </a:extLst>
              </p:cNvPr>
              <p:cNvSpPr>
                <a:spLocks/>
              </p:cNvSpPr>
              <p:nvPr/>
            </p:nvSpPr>
            <p:spPr bwMode="auto">
              <a:xfrm>
                <a:off x="3401" y="1113"/>
                <a:ext cx="60" cy="61"/>
              </a:xfrm>
              <a:custGeom>
                <a:avLst/>
                <a:gdLst>
                  <a:gd name="T0" fmla="*/ 6 w 303"/>
                  <a:gd name="T1" fmla="*/ 12 h 308"/>
                  <a:gd name="T2" fmla="*/ 7 w 303"/>
                  <a:gd name="T3" fmla="*/ 12 h 308"/>
                  <a:gd name="T4" fmla="*/ 8 w 303"/>
                  <a:gd name="T5" fmla="*/ 12 h 308"/>
                  <a:gd name="T6" fmla="*/ 9 w 303"/>
                  <a:gd name="T7" fmla="*/ 11 h 308"/>
                  <a:gd name="T8" fmla="*/ 10 w 303"/>
                  <a:gd name="T9" fmla="*/ 11 h 308"/>
                  <a:gd name="T10" fmla="*/ 10 w 303"/>
                  <a:gd name="T11" fmla="*/ 10 h 308"/>
                  <a:gd name="T12" fmla="*/ 11 w 303"/>
                  <a:gd name="T13" fmla="*/ 10 h 308"/>
                  <a:gd name="T14" fmla="*/ 11 w 303"/>
                  <a:gd name="T15" fmla="*/ 9 h 308"/>
                  <a:gd name="T16" fmla="*/ 11 w 303"/>
                  <a:gd name="T17" fmla="*/ 8 h 308"/>
                  <a:gd name="T18" fmla="*/ 12 w 303"/>
                  <a:gd name="T19" fmla="*/ 7 h 308"/>
                  <a:gd name="T20" fmla="*/ 12 w 303"/>
                  <a:gd name="T21" fmla="*/ 6 h 308"/>
                  <a:gd name="T22" fmla="*/ 12 w 303"/>
                  <a:gd name="T23" fmla="*/ 5 h 308"/>
                  <a:gd name="T24" fmla="*/ 11 w 303"/>
                  <a:gd name="T25" fmla="*/ 4 h 308"/>
                  <a:gd name="T26" fmla="*/ 11 w 303"/>
                  <a:gd name="T27" fmla="*/ 3 h 308"/>
                  <a:gd name="T28" fmla="*/ 11 w 303"/>
                  <a:gd name="T29" fmla="*/ 2 h 308"/>
                  <a:gd name="T30" fmla="*/ 10 w 303"/>
                  <a:gd name="T31" fmla="*/ 2 h 308"/>
                  <a:gd name="T32" fmla="*/ 10 w 303"/>
                  <a:gd name="T33" fmla="*/ 1 h 308"/>
                  <a:gd name="T34" fmla="*/ 9 w 303"/>
                  <a:gd name="T35" fmla="*/ 1 h 308"/>
                  <a:gd name="T36" fmla="*/ 8 w 303"/>
                  <a:gd name="T37" fmla="*/ 0 h 308"/>
                  <a:gd name="T38" fmla="*/ 7 w 303"/>
                  <a:gd name="T39" fmla="*/ 0 h 308"/>
                  <a:gd name="T40" fmla="*/ 6 w 303"/>
                  <a:gd name="T41" fmla="*/ 0 h 308"/>
                  <a:gd name="T42" fmla="*/ 5 w 303"/>
                  <a:gd name="T43" fmla="*/ 0 h 308"/>
                  <a:gd name="T44" fmla="*/ 4 w 303"/>
                  <a:gd name="T45" fmla="*/ 0 h 308"/>
                  <a:gd name="T46" fmla="*/ 3 w 303"/>
                  <a:gd name="T47" fmla="*/ 1 h 308"/>
                  <a:gd name="T48" fmla="*/ 2 w 303"/>
                  <a:gd name="T49" fmla="*/ 1 h 308"/>
                  <a:gd name="T50" fmla="*/ 2 w 303"/>
                  <a:gd name="T51" fmla="*/ 2 h 308"/>
                  <a:gd name="T52" fmla="*/ 1 w 303"/>
                  <a:gd name="T53" fmla="*/ 2 h 308"/>
                  <a:gd name="T54" fmla="*/ 1 w 303"/>
                  <a:gd name="T55" fmla="*/ 3 h 308"/>
                  <a:gd name="T56" fmla="*/ 0 w 303"/>
                  <a:gd name="T57" fmla="*/ 4 h 308"/>
                  <a:gd name="T58" fmla="*/ 0 w 303"/>
                  <a:gd name="T59" fmla="*/ 5 h 308"/>
                  <a:gd name="T60" fmla="*/ 0 w 303"/>
                  <a:gd name="T61" fmla="*/ 6 h 308"/>
                  <a:gd name="T62" fmla="*/ 0 w 303"/>
                  <a:gd name="T63" fmla="*/ 7 h 308"/>
                  <a:gd name="T64" fmla="*/ 0 w 303"/>
                  <a:gd name="T65" fmla="*/ 8 h 308"/>
                  <a:gd name="T66" fmla="*/ 1 w 303"/>
                  <a:gd name="T67" fmla="*/ 9 h 308"/>
                  <a:gd name="T68" fmla="*/ 1 w 303"/>
                  <a:gd name="T69" fmla="*/ 10 h 308"/>
                  <a:gd name="T70" fmla="*/ 2 w 303"/>
                  <a:gd name="T71" fmla="*/ 10 h 308"/>
                  <a:gd name="T72" fmla="*/ 2 w 303"/>
                  <a:gd name="T73" fmla="*/ 11 h 308"/>
                  <a:gd name="T74" fmla="*/ 3 w 303"/>
                  <a:gd name="T75" fmla="*/ 11 h 308"/>
                  <a:gd name="T76" fmla="*/ 4 w 303"/>
                  <a:gd name="T77" fmla="*/ 12 h 308"/>
                  <a:gd name="T78" fmla="*/ 5 w 303"/>
                  <a:gd name="T79" fmla="*/ 12 h 308"/>
                  <a:gd name="T80" fmla="*/ 6 w 303"/>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0" y="308"/>
                    </a:moveTo>
                    <a:lnTo>
                      <a:pt x="175" y="303"/>
                    </a:lnTo>
                    <a:lnTo>
                      <a:pt x="199" y="299"/>
                    </a:lnTo>
                    <a:lnTo>
                      <a:pt x="220" y="287"/>
                    </a:lnTo>
                    <a:lnTo>
                      <a:pt x="240" y="274"/>
                    </a:lnTo>
                    <a:lnTo>
                      <a:pt x="258" y="262"/>
                    </a:lnTo>
                    <a:lnTo>
                      <a:pt x="274" y="245"/>
                    </a:lnTo>
                    <a:lnTo>
                      <a:pt x="287" y="225"/>
                    </a:lnTo>
                    <a:lnTo>
                      <a:pt x="294" y="200"/>
                    </a:lnTo>
                    <a:lnTo>
                      <a:pt x="299" y="179"/>
                    </a:lnTo>
                    <a:lnTo>
                      <a:pt x="303" y="154"/>
                    </a:lnTo>
                    <a:lnTo>
                      <a:pt x="299" y="130"/>
                    </a:lnTo>
                    <a:lnTo>
                      <a:pt x="294" y="104"/>
                    </a:lnTo>
                    <a:lnTo>
                      <a:pt x="287" y="83"/>
                    </a:lnTo>
                    <a:lnTo>
                      <a:pt x="274" y="63"/>
                    </a:lnTo>
                    <a:lnTo>
                      <a:pt x="258" y="47"/>
                    </a:lnTo>
                    <a:lnTo>
                      <a:pt x="240" y="29"/>
                    </a:lnTo>
                    <a:lnTo>
                      <a:pt x="220" y="17"/>
                    </a:lnTo>
                    <a:lnTo>
                      <a:pt x="199" y="9"/>
                    </a:lnTo>
                    <a:lnTo>
                      <a:pt x="175" y="4"/>
                    </a:lnTo>
                    <a:lnTo>
                      <a:pt x="150" y="0"/>
                    </a:lnTo>
                    <a:lnTo>
                      <a:pt x="125" y="4"/>
                    </a:lnTo>
                    <a:lnTo>
                      <a:pt x="104" y="9"/>
                    </a:lnTo>
                    <a:lnTo>
                      <a:pt x="80" y="17"/>
                    </a:lnTo>
                    <a:lnTo>
                      <a:pt x="62" y="29"/>
                    </a:lnTo>
                    <a:lnTo>
                      <a:pt x="42" y="47"/>
                    </a:lnTo>
                    <a:lnTo>
                      <a:pt x="29" y="63"/>
                    </a:lnTo>
                    <a:lnTo>
                      <a:pt x="17" y="83"/>
                    </a:lnTo>
                    <a:lnTo>
                      <a:pt x="8" y="104"/>
                    </a:lnTo>
                    <a:lnTo>
                      <a:pt x="0" y="130"/>
                    </a:lnTo>
                    <a:lnTo>
                      <a:pt x="0" y="154"/>
                    </a:lnTo>
                    <a:lnTo>
                      <a:pt x="0" y="179"/>
                    </a:lnTo>
                    <a:lnTo>
                      <a:pt x="8" y="200"/>
                    </a:lnTo>
                    <a:lnTo>
                      <a:pt x="17" y="225"/>
                    </a:lnTo>
                    <a:lnTo>
                      <a:pt x="29" y="245"/>
                    </a:lnTo>
                    <a:lnTo>
                      <a:pt x="42" y="262"/>
                    </a:lnTo>
                    <a:lnTo>
                      <a:pt x="62" y="274"/>
                    </a:lnTo>
                    <a:lnTo>
                      <a:pt x="80" y="287"/>
                    </a:lnTo>
                    <a:lnTo>
                      <a:pt x="104" y="299"/>
                    </a:lnTo>
                    <a:lnTo>
                      <a:pt x="125" y="303"/>
                    </a:lnTo>
                    <a:lnTo>
                      <a:pt x="150"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7" name="Freeform 165">
                <a:extLst>
                  <a:ext uri="{FF2B5EF4-FFF2-40B4-BE49-F238E27FC236}">
                    <a16:creationId xmlns:a16="http://schemas.microsoft.com/office/drawing/2014/main" id="{908FA5DE-85E7-4BDF-9AF7-2C0C6C616725}"/>
                  </a:ext>
                </a:extLst>
              </p:cNvPr>
              <p:cNvSpPr>
                <a:spLocks/>
              </p:cNvSpPr>
              <p:nvPr/>
            </p:nvSpPr>
            <p:spPr bwMode="auto">
              <a:xfrm>
                <a:off x="3402" y="1114"/>
                <a:ext cx="55" cy="55"/>
              </a:xfrm>
              <a:custGeom>
                <a:avLst/>
                <a:gdLst>
                  <a:gd name="T0" fmla="*/ 5 w 275"/>
                  <a:gd name="T1" fmla="*/ 11 h 275"/>
                  <a:gd name="T2" fmla="*/ 6 w 275"/>
                  <a:gd name="T3" fmla="*/ 11 h 275"/>
                  <a:gd name="T4" fmla="*/ 7 w 275"/>
                  <a:gd name="T5" fmla="*/ 11 h 275"/>
                  <a:gd name="T6" fmla="*/ 8 w 275"/>
                  <a:gd name="T7" fmla="*/ 10 h 275"/>
                  <a:gd name="T8" fmla="*/ 9 w 275"/>
                  <a:gd name="T9" fmla="*/ 10 h 275"/>
                  <a:gd name="T10" fmla="*/ 9 w 275"/>
                  <a:gd name="T11" fmla="*/ 9 h 275"/>
                  <a:gd name="T12" fmla="*/ 10 w 275"/>
                  <a:gd name="T13" fmla="*/ 9 h 275"/>
                  <a:gd name="T14" fmla="*/ 10 w 275"/>
                  <a:gd name="T15" fmla="*/ 8 h 275"/>
                  <a:gd name="T16" fmla="*/ 11 w 275"/>
                  <a:gd name="T17" fmla="*/ 7 h 275"/>
                  <a:gd name="T18" fmla="*/ 11 w 275"/>
                  <a:gd name="T19" fmla="*/ 6 h 275"/>
                  <a:gd name="T20" fmla="*/ 11 w 275"/>
                  <a:gd name="T21" fmla="*/ 5 h 275"/>
                  <a:gd name="T22" fmla="*/ 11 w 275"/>
                  <a:gd name="T23" fmla="*/ 5 h 275"/>
                  <a:gd name="T24" fmla="*/ 11 w 275"/>
                  <a:gd name="T25" fmla="*/ 4 h 275"/>
                  <a:gd name="T26" fmla="*/ 10 w 275"/>
                  <a:gd name="T27" fmla="*/ 3 h 275"/>
                  <a:gd name="T28" fmla="*/ 10 w 275"/>
                  <a:gd name="T29" fmla="*/ 2 h 275"/>
                  <a:gd name="T30" fmla="*/ 9 w 275"/>
                  <a:gd name="T31" fmla="*/ 2 h 275"/>
                  <a:gd name="T32" fmla="*/ 9 w 275"/>
                  <a:gd name="T33" fmla="*/ 1 h 275"/>
                  <a:gd name="T34" fmla="*/ 8 w 275"/>
                  <a:gd name="T35" fmla="*/ 1 h 275"/>
                  <a:gd name="T36" fmla="*/ 7 w 275"/>
                  <a:gd name="T37" fmla="*/ 0 h 275"/>
                  <a:gd name="T38" fmla="*/ 6 w 275"/>
                  <a:gd name="T39" fmla="*/ 0 h 275"/>
                  <a:gd name="T40" fmla="*/ 5 w 275"/>
                  <a:gd name="T41" fmla="*/ 0 h 275"/>
                  <a:gd name="T42" fmla="*/ 5 w 275"/>
                  <a:gd name="T43" fmla="*/ 0 h 275"/>
                  <a:gd name="T44" fmla="*/ 4 w 275"/>
                  <a:gd name="T45" fmla="*/ 0 h 275"/>
                  <a:gd name="T46" fmla="*/ 3 w 275"/>
                  <a:gd name="T47" fmla="*/ 1 h 275"/>
                  <a:gd name="T48" fmla="*/ 2 w 275"/>
                  <a:gd name="T49" fmla="*/ 1 h 275"/>
                  <a:gd name="T50" fmla="*/ 2 w 275"/>
                  <a:gd name="T51" fmla="*/ 2 h 275"/>
                  <a:gd name="T52" fmla="*/ 1 w 275"/>
                  <a:gd name="T53" fmla="*/ 2 h 275"/>
                  <a:gd name="T54" fmla="*/ 1 w 275"/>
                  <a:gd name="T55" fmla="*/ 3 h 275"/>
                  <a:gd name="T56" fmla="*/ 0 w 275"/>
                  <a:gd name="T57" fmla="*/ 4 h 275"/>
                  <a:gd name="T58" fmla="*/ 0 w 275"/>
                  <a:gd name="T59" fmla="*/ 5 h 275"/>
                  <a:gd name="T60" fmla="*/ 0 w 275"/>
                  <a:gd name="T61" fmla="*/ 5 h 275"/>
                  <a:gd name="T62" fmla="*/ 0 w 275"/>
                  <a:gd name="T63" fmla="*/ 6 h 275"/>
                  <a:gd name="T64" fmla="*/ 0 w 275"/>
                  <a:gd name="T65" fmla="*/ 6 h 275"/>
                  <a:gd name="T66" fmla="*/ 0 w 275"/>
                  <a:gd name="T67" fmla="*/ 7 h 275"/>
                  <a:gd name="T68" fmla="*/ 1 w 275"/>
                  <a:gd name="T69" fmla="*/ 7 h 275"/>
                  <a:gd name="T70" fmla="*/ 1 w 275"/>
                  <a:gd name="T71" fmla="*/ 8 h 275"/>
                  <a:gd name="T72" fmla="*/ 1 w 275"/>
                  <a:gd name="T73" fmla="*/ 9 h 275"/>
                  <a:gd name="T74" fmla="*/ 2 w 275"/>
                  <a:gd name="T75" fmla="*/ 9 h 275"/>
                  <a:gd name="T76" fmla="*/ 2 w 275"/>
                  <a:gd name="T77" fmla="*/ 10 h 275"/>
                  <a:gd name="T78" fmla="*/ 3 w 275"/>
                  <a:gd name="T79" fmla="*/ 10 h 275"/>
                  <a:gd name="T80" fmla="*/ 4 w 275"/>
                  <a:gd name="T81" fmla="*/ 11 h 275"/>
                  <a:gd name="T82" fmla="*/ 5 w 275"/>
                  <a:gd name="T83" fmla="*/ 11 h 275"/>
                  <a:gd name="T84" fmla="*/ 5 w 275"/>
                  <a:gd name="T85" fmla="*/ 11 h 2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5"/>
                  <a:gd name="T131" fmla="*/ 275 w 275"/>
                  <a:gd name="T132" fmla="*/ 275 h 2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5">
                    <a:moveTo>
                      <a:pt x="137" y="275"/>
                    </a:moveTo>
                    <a:lnTo>
                      <a:pt x="158" y="270"/>
                    </a:lnTo>
                    <a:lnTo>
                      <a:pt x="180" y="266"/>
                    </a:lnTo>
                    <a:lnTo>
                      <a:pt x="200" y="258"/>
                    </a:lnTo>
                    <a:lnTo>
                      <a:pt x="216" y="245"/>
                    </a:lnTo>
                    <a:lnTo>
                      <a:pt x="232" y="234"/>
                    </a:lnTo>
                    <a:lnTo>
                      <a:pt x="245" y="216"/>
                    </a:lnTo>
                    <a:lnTo>
                      <a:pt x="258" y="200"/>
                    </a:lnTo>
                    <a:lnTo>
                      <a:pt x="266" y="180"/>
                    </a:lnTo>
                    <a:lnTo>
                      <a:pt x="270" y="158"/>
                    </a:lnTo>
                    <a:lnTo>
                      <a:pt x="275" y="137"/>
                    </a:lnTo>
                    <a:lnTo>
                      <a:pt x="270" y="117"/>
                    </a:lnTo>
                    <a:lnTo>
                      <a:pt x="266" y="96"/>
                    </a:lnTo>
                    <a:lnTo>
                      <a:pt x="258" y="75"/>
                    </a:lnTo>
                    <a:lnTo>
                      <a:pt x="245" y="59"/>
                    </a:lnTo>
                    <a:lnTo>
                      <a:pt x="232" y="43"/>
                    </a:lnTo>
                    <a:lnTo>
                      <a:pt x="216" y="30"/>
                    </a:lnTo>
                    <a:lnTo>
                      <a:pt x="200" y="18"/>
                    </a:lnTo>
                    <a:lnTo>
                      <a:pt x="180" y="9"/>
                    </a:lnTo>
                    <a:lnTo>
                      <a:pt x="158" y="5"/>
                    </a:lnTo>
                    <a:lnTo>
                      <a:pt x="137" y="0"/>
                    </a:lnTo>
                    <a:lnTo>
                      <a:pt x="117" y="5"/>
                    </a:lnTo>
                    <a:lnTo>
                      <a:pt x="96" y="9"/>
                    </a:lnTo>
                    <a:lnTo>
                      <a:pt x="75" y="18"/>
                    </a:lnTo>
                    <a:lnTo>
                      <a:pt x="59" y="30"/>
                    </a:lnTo>
                    <a:lnTo>
                      <a:pt x="43" y="43"/>
                    </a:lnTo>
                    <a:lnTo>
                      <a:pt x="30" y="59"/>
                    </a:lnTo>
                    <a:lnTo>
                      <a:pt x="18" y="75"/>
                    </a:lnTo>
                    <a:lnTo>
                      <a:pt x="9" y="96"/>
                    </a:lnTo>
                    <a:lnTo>
                      <a:pt x="5" y="117"/>
                    </a:lnTo>
                    <a:lnTo>
                      <a:pt x="0" y="137"/>
                    </a:lnTo>
                    <a:lnTo>
                      <a:pt x="0" y="142"/>
                    </a:lnTo>
                    <a:lnTo>
                      <a:pt x="0" y="146"/>
                    </a:lnTo>
                    <a:lnTo>
                      <a:pt x="5" y="167"/>
                    </a:lnTo>
                    <a:lnTo>
                      <a:pt x="13" y="187"/>
                    </a:lnTo>
                    <a:lnTo>
                      <a:pt x="21" y="204"/>
                    </a:lnTo>
                    <a:lnTo>
                      <a:pt x="30" y="221"/>
                    </a:lnTo>
                    <a:lnTo>
                      <a:pt x="46" y="237"/>
                    </a:lnTo>
                    <a:lnTo>
                      <a:pt x="59" y="250"/>
                    </a:lnTo>
                    <a:lnTo>
                      <a:pt x="75" y="258"/>
                    </a:lnTo>
                    <a:lnTo>
                      <a:pt x="96" y="266"/>
                    </a:lnTo>
                    <a:lnTo>
                      <a:pt x="117" y="270"/>
                    </a:lnTo>
                    <a:lnTo>
                      <a:pt x="137" y="275"/>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8" name="Freeform 166">
                <a:extLst>
                  <a:ext uri="{FF2B5EF4-FFF2-40B4-BE49-F238E27FC236}">
                    <a16:creationId xmlns:a16="http://schemas.microsoft.com/office/drawing/2014/main" id="{3CB553EB-38C2-479D-A4D0-8865BF14CAB8}"/>
                  </a:ext>
                </a:extLst>
              </p:cNvPr>
              <p:cNvSpPr>
                <a:spLocks/>
              </p:cNvSpPr>
              <p:nvPr/>
            </p:nvSpPr>
            <p:spPr bwMode="auto">
              <a:xfrm>
                <a:off x="3405" y="1115"/>
                <a:ext cx="47" cy="48"/>
              </a:xfrm>
              <a:custGeom>
                <a:avLst/>
                <a:gdLst>
                  <a:gd name="T0" fmla="*/ 5 w 237"/>
                  <a:gd name="T1" fmla="*/ 10 h 236"/>
                  <a:gd name="T2" fmla="*/ 5 w 237"/>
                  <a:gd name="T3" fmla="*/ 10 h 236"/>
                  <a:gd name="T4" fmla="*/ 6 w 237"/>
                  <a:gd name="T5" fmla="*/ 10 h 236"/>
                  <a:gd name="T6" fmla="*/ 7 w 237"/>
                  <a:gd name="T7" fmla="*/ 9 h 236"/>
                  <a:gd name="T8" fmla="*/ 8 w 237"/>
                  <a:gd name="T9" fmla="*/ 9 h 236"/>
                  <a:gd name="T10" fmla="*/ 8 w 237"/>
                  <a:gd name="T11" fmla="*/ 8 h 236"/>
                  <a:gd name="T12" fmla="*/ 9 w 237"/>
                  <a:gd name="T13" fmla="*/ 8 h 236"/>
                  <a:gd name="T14" fmla="*/ 9 w 237"/>
                  <a:gd name="T15" fmla="*/ 7 h 236"/>
                  <a:gd name="T16" fmla="*/ 9 w 237"/>
                  <a:gd name="T17" fmla="*/ 6 h 236"/>
                  <a:gd name="T18" fmla="*/ 9 w 237"/>
                  <a:gd name="T19" fmla="*/ 6 h 236"/>
                  <a:gd name="T20" fmla="*/ 9 w 237"/>
                  <a:gd name="T21" fmla="*/ 5 h 236"/>
                  <a:gd name="T22" fmla="*/ 9 w 237"/>
                  <a:gd name="T23" fmla="*/ 4 h 236"/>
                  <a:gd name="T24" fmla="*/ 9 w 237"/>
                  <a:gd name="T25" fmla="*/ 3 h 236"/>
                  <a:gd name="T26" fmla="*/ 9 w 237"/>
                  <a:gd name="T27" fmla="*/ 3 h 236"/>
                  <a:gd name="T28" fmla="*/ 9 w 237"/>
                  <a:gd name="T29" fmla="*/ 2 h 236"/>
                  <a:gd name="T30" fmla="*/ 8 w 237"/>
                  <a:gd name="T31" fmla="*/ 1 h 236"/>
                  <a:gd name="T32" fmla="*/ 8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3 w 237"/>
                  <a:gd name="T47" fmla="*/ 0 h 236"/>
                  <a:gd name="T48" fmla="*/ 2 w 237"/>
                  <a:gd name="T49" fmla="*/ 1 h 236"/>
                  <a:gd name="T50" fmla="*/ 1 w 237"/>
                  <a:gd name="T51" fmla="*/ 1 h 236"/>
                  <a:gd name="T52" fmla="*/ 1 w 237"/>
                  <a:gd name="T53" fmla="*/ 2 h 236"/>
                  <a:gd name="T54" fmla="*/ 0 w 237"/>
                  <a:gd name="T55" fmla="*/ 3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7 h 236"/>
                  <a:gd name="T70" fmla="*/ 1 w 237"/>
                  <a:gd name="T71" fmla="*/ 7 h 236"/>
                  <a:gd name="T72" fmla="*/ 1 w 237"/>
                  <a:gd name="T73" fmla="*/ 8 h 236"/>
                  <a:gd name="T74" fmla="*/ 1 w 237"/>
                  <a:gd name="T75" fmla="*/ 8 h 236"/>
                  <a:gd name="T76" fmla="*/ 2 w 237"/>
                  <a:gd name="T77" fmla="*/ 9 h 236"/>
                  <a:gd name="T78" fmla="*/ 3 w 237"/>
                  <a:gd name="T79" fmla="*/ 9 h 236"/>
                  <a:gd name="T80" fmla="*/ 3 w 237"/>
                  <a:gd name="T81" fmla="*/ 10 h 236"/>
                  <a:gd name="T82" fmla="*/ 4 w 237"/>
                  <a:gd name="T83" fmla="*/ 10 h 236"/>
                  <a:gd name="T84" fmla="*/ 5 w 237"/>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37" y="236"/>
                    </a:lnTo>
                    <a:lnTo>
                      <a:pt x="158" y="232"/>
                    </a:lnTo>
                    <a:lnTo>
                      <a:pt x="174" y="225"/>
                    </a:lnTo>
                    <a:lnTo>
                      <a:pt x="191" y="212"/>
                    </a:lnTo>
                    <a:lnTo>
                      <a:pt x="203" y="203"/>
                    </a:lnTo>
                    <a:lnTo>
                      <a:pt x="216" y="187"/>
                    </a:lnTo>
                    <a:lnTo>
                      <a:pt x="224" y="171"/>
                    </a:lnTo>
                    <a:lnTo>
                      <a:pt x="232" y="153"/>
                    </a:lnTo>
                    <a:lnTo>
                      <a:pt x="237" y="137"/>
                    </a:lnTo>
                    <a:lnTo>
                      <a:pt x="237" y="117"/>
                    </a:lnTo>
                    <a:lnTo>
                      <a:pt x="237" y="99"/>
                    </a:lnTo>
                    <a:lnTo>
                      <a:pt x="232" y="79"/>
                    </a:lnTo>
                    <a:lnTo>
                      <a:pt x="224" y="63"/>
                    </a:lnTo>
                    <a:lnTo>
                      <a:pt x="216" y="45"/>
                    </a:lnTo>
                    <a:lnTo>
                      <a:pt x="203" y="34"/>
                    </a:lnTo>
                    <a:lnTo>
                      <a:pt x="191" y="21"/>
                    </a:lnTo>
                    <a:lnTo>
                      <a:pt x="174" y="12"/>
                    </a:lnTo>
                    <a:lnTo>
                      <a:pt x="158" y="4"/>
                    </a:lnTo>
                    <a:lnTo>
                      <a:pt x="137" y="0"/>
                    </a:lnTo>
                    <a:lnTo>
                      <a:pt x="120" y="0"/>
                    </a:lnTo>
                    <a:lnTo>
                      <a:pt x="100" y="0"/>
                    </a:lnTo>
                    <a:lnTo>
                      <a:pt x="83" y="4"/>
                    </a:lnTo>
                    <a:lnTo>
                      <a:pt x="66" y="12"/>
                    </a:lnTo>
                    <a:lnTo>
                      <a:pt x="50" y="21"/>
                    </a:lnTo>
                    <a:lnTo>
                      <a:pt x="37" y="34"/>
                    </a:lnTo>
                    <a:lnTo>
                      <a:pt x="25" y="45"/>
                    </a:lnTo>
                    <a:lnTo>
                      <a:pt x="12" y="63"/>
                    </a:lnTo>
                    <a:lnTo>
                      <a:pt x="8" y="79"/>
                    </a:lnTo>
                    <a:lnTo>
                      <a:pt x="5" y="95"/>
                    </a:lnTo>
                    <a:lnTo>
                      <a:pt x="0" y="117"/>
                    </a:lnTo>
                    <a:lnTo>
                      <a:pt x="0" y="120"/>
                    </a:lnTo>
                    <a:lnTo>
                      <a:pt x="0" y="124"/>
                    </a:lnTo>
                    <a:lnTo>
                      <a:pt x="5" y="141"/>
                    </a:lnTo>
                    <a:lnTo>
                      <a:pt x="8" y="158"/>
                    </a:lnTo>
                    <a:lnTo>
                      <a:pt x="17" y="174"/>
                    </a:lnTo>
                    <a:lnTo>
                      <a:pt x="25" y="191"/>
                    </a:lnTo>
                    <a:lnTo>
                      <a:pt x="37" y="203"/>
                    </a:lnTo>
                    <a:lnTo>
                      <a:pt x="50" y="216"/>
                    </a:lnTo>
                    <a:lnTo>
                      <a:pt x="66" y="225"/>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39" name="Freeform 167">
                <a:extLst>
                  <a:ext uri="{FF2B5EF4-FFF2-40B4-BE49-F238E27FC236}">
                    <a16:creationId xmlns:a16="http://schemas.microsoft.com/office/drawing/2014/main" id="{447FC82F-58F3-4BD4-B748-12FC32FF4268}"/>
                  </a:ext>
                </a:extLst>
              </p:cNvPr>
              <p:cNvSpPr>
                <a:spLocks/>
              </p:cNvSpPr>
              <p:nvPr/>
            </p:nvSpPr>
            <p:spPr bwMode="auto">
              <a:xfrm>
                <a:off x="3407" y="1116"/>
                <a:ext cx="41" cy="41"/>
              </a:xfrm>
              <a:custGeom>
                <a:avLst/>
                <a:gdLst>
                  <a:gd name="T0" fmla="*/ 4 w 204"/>
                  <a:gd name="T1" fmla="*/ 8 h 203"/>
                  <a:gd name="T2" fmla="*/ 5 w 204"/>
                  <a:gd name="T3" fmla="*/ 8 h 203"/>
                  <a:gd name="T4" fmla="*/ 5 w 204"/>
                  <a:gd name="T5" fmla="*/ 8 h 203"/>
                  <a:gd name="T6" fmla="*/ 6 w 204"/>
                  <a:gd name="T7" fmla="*/ 8 h 203"/>
                  <a:gd name="T8" fmla="*/ 7 w 204"/>
                  <a:gd name="T9" fmla="*/ 7 h 203"/>
                  <a:gd name="T10" fmla="*/ 7 w 204"/>
                  <a:gd name="T11" fmla="*/ 7 h 203"/>
                  <a:gd name="T12" fmla="*/ 7 w 204"/>
                  <a:gd name="T13" fmla="*/ 7 h 203"/>
                  <a:gd name="T14" fmla="*/ 8 w 204"/>
                  <a:gd name="T15" fmla="*/ 6 h 203"/>
                  <a:gd name="T16" fmla="*/ 8 w 204"/>
                  <a:gd name="T17" fmla="*/ 5 h 203"/>
                  <a:gd name="T18" fmla="*/ 8 w 204"/>
                  <a:gd name="T19" fmla="*/ 5 h 203"/>
                  <a:gd name="T20" fmla="*/ 8 w 204"/>
                  <a:gd name="T21" fmla="*/ 4 h 203"/>
                  <a:gd name="T22" fmla="*/ 8 w 204"/>
                  <a:gd name="T23" fmla="*/ 4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5 w 204"/>
                  <a:gd name="T37" fmla="*/ 0 h 203"/>
                  <a:gd name="T38" fmla="*/ 5 w 204"/>
                  <a:gd name="T39" fmla="*/ 0 h 203"/>
                  <a:gd name="T40" fmla="*/ 4 w 204"/>
                  <a:gd name="T41" fmla="*/ 0 h 203"/>
                  <a:gd name="T42" fmla="*/ 4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6 h 203"/>
                  <a:gd name="T68" fmla="*/ 1 w 204"/>
                  <a:gd name="T69" fmla="*/ 6 h 203"/>
                  <a:gd name="T70" fmla="*/ 1 w 204"/>
                  <a:gd name="T71" fmla="*/ 7 h 203"/>
                  <a:gd name="T72" fmla="*/ 1 w 204"/>
                  <a:gd name="T73" fmla="*/ 7 h 203"/>
                  <a:gd name="T74" fmla="*/ 2 w 204"/>
                  <a:gd name="T75" fmla="*/ 8 h 203"/>
                  <a:gd name="T76" fmla="*/ 2 w 204"/>
                  <a:gd name="T77" fmla="*/ 8 h 203"/>
                  <a:gd name="T78" fmla="*/ 3 w 204"/>
                  <a:gd name="T79" fmla="*/ 8 h 203"/>
                  <a:gd name="T80" fmla="*/ 4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4" y="203"/>
                    </a:moveTo>
                    <a:lnTo>
                      <a:pt x="121" y="203"/>
                    </a:lnTo>
                    <a:lnTo>
                      <a:pt x="133" y="199"/>
                    </a:lnTo>
                    <a:lnTo>
                      <a:pt x="150" y="191"/>
                    </a:lnTo>
                    <a:lnTo>
                      <a:pt x="162" y="183"/>
                    </a:lnTo>
                    <a:lnTo>
                      <a:pt x="175" y="174"/>
                    </a:lnTo>
                    <a:lnTo>
                      <a:pt x="183" y="162"/>
                    </a:lnTo>
                    <a:lnTo>
                      <a:pt x="191" y="149"/>
                    </a:lnTo>
                    <a:lnTo>
                      <a:pt x="200" y="133"/>
                    </a:lnTo>
                    <a:lnTo>
                      <a:pt x="204" y="120"/>
                    </a:lnTo>
                    <a:lnTo>
                      <a:pt x="204" y="104"/>
                    </a:lnTo>
                    <a:lnTo>
                      <a:pt x="204" y="87"/>
                    </a:lnTo>
                    <a:lnTo>
                      <a:pt x="200" y="71"/>
                    </a:lnTo>
                    <a:lnTo>
                      <a:pt x="191" y="54"/>
                    </a:lnTo>
                    <a:lnTo>
                      <a:pt x="183" y="41"/>
                    </a:lnTo>
                    <a:lnTo>
                      <a:pt x="175" y="30"/>
                    </a:lnTo>
                    <a:lnTo>
                      <a:pt x="162" y="21"/>
                    </a:lnTo>
                    <a:lnTo>
                      <a:pt x="150" y="12"/>
                    </a:lnTo>
                    <a:lnTo>
                      <a:pt x="133" y="5"/>
                    </a:lnTo>
                    <a:lnTo>
                      <a:pt x="121" y="0"/>
                    </a:lnTo>
                    <a:lnTo>
                      <a:pt x="104" y="0"/>
                    </a:lnTo>
                    <a:lnTo>
                      <a:pt x="88" y="0"/>
                    </a:lnTo>
                    <a:lnTo>
                      <a:pt x="71" y="5"/>
                    </a:lnTo>
                    <a:lnTo>
                      <a:pt x="54" y="12"/>
                    </a:lnTo>
                    <a:lnTo>
                      <a:pt x="42" y="21"/>
                    </a:lnTo>
                    <a:lnTo>
                      <a:pt x="29" y="30"/>
                    </a:lnTo>
                    <a:lnTo>
                      <a:pt x="21" y="41"/>
                    </a:lnTo>
                    <a:lnTo>
                      <a:pt x="13" y="54"/>
                    </a:lnTo>
                    <a:lnTo>
                      <a:pt x="5" y="66"/>
                    </a:lnTo>
                    <a:lnTo>
                      <a:pt x="0" y="83"/>
                    </a:lnTo>
                    <a:lnTo>
                      <a:pt x="0" y="100"/>
                    </a:lnTo>
                    <a:lnTo>
                      <a:pt x="0" y="104"/>
                    </a:lnTo>
                    <a:lnTo>
                      <a:pt x="0" y="120"/>
                    </a:lnTo>
                    <a:lnTo>
                      <a:pt x="5" y="137"/>
                    </a:lnTo>
                    <a:lnTo>
                      <a:pt x="13" y="149"/>
                    </a:lnTo>
                    <a:lnTo>
                      <a:pt x="21" y="167"/>
                    </a:lnTo>
                    <a:lnTo>
                      <a:pt x="29" y="174"/>
                    </a:lnTo>
                    <a:lnTo>
                      <a:pt x="42" y="187"/>
                    </a:lnTo>
                    <a:lnTo>
                      <a:pt x="54" y="195"/>
                    </a:lnTo>
                    <a:lnTo>
                      <a:pt x="71"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0" name="Freeform 168">
                <a:extLst>
                  <a:ext uri="{FF2B5EF4-FFF2-40B4-BE49-F238E27FC236}">
                    <a16:creationId xmlns:a16="http://schemas.microsoft.com/office/drawing/2014/main" id="{F36FBC2F-5D47-4AFF-8D26-035328AE24D2}"/>
                  </a:ext>
                </a:extLst>
              </p:cNvPr>
              <p:cNvSpPr>
                <a:spLocks/>
              </p:cNvSpPr>
              <p:nvPr/>
            </p:nvSpPr>
            <p:spPr bwMode="auto">
              <a:xfrm>
                <a:off x="3410" y="1117"/>
                <a:ext cx="34" cy="34"/>
              </a:xfrm>
              <a:custGeom>
                <a:avLst/>
                <a:gdLst>
                  <a:gd name="T0" fmla="*/ 3 w 170"/>
                  <a:gd name="T1" fmla="*/ 7 h 169"/>
                  <a:gd name="T2" fmla="*/ 4 w 170"/>
                  <a:gd name="T3" fmla="*/ 7 h 169"/>
                  <a:gd name="T4" fmla="*/ 4 w 170"/>
                  <a:gd name="T5" fmla="*/ 7 h 169"/>
                  <a:gd name="T6" fmla="*/ 5 w 170"/>
                  <a:gd name="T7" fmla="*/ 7 h 169"/>
                  <a:gd name="T8" fmla="*/ 5 w 170"/>
                  <a:gd name="T9" fmla="*/ 6 h 169"/>
                  <a:gd name="T10" fmla="*/ 6 w 170"/>
                  <a:gd name="T11" fmla="*/ 6 h 169"/>
                  <a:gd name="T12" fmla="*/ 6 w 170"/>
                  <a:gd name="T13" fmla="*/ 5 h 169"/>
                  <a:gd name="T14" fmla="*/ 6 w 170"/>
                  <a:gd name="T15" fmla="*/ 5 h 169"/>
                  <a:gd name="T16" fmla="*/ 7 w 170"/>
                  <a:gd name="T17" fmla="*/ 4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1 w 170"/>
                  <a:gd name="T49" fmla="*/ 1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5 h 169"/>
                  <a:gd name="T68" fmla="*/ 0 w 170"/>
                  <a:gd name="T69" fmla="*/ 5 h 169"/>
                  <a:gd name="T70" fmla="*/ 1 w 170"/>
                  <a:gd name="T71" fmla="*/ 5 h 169"/>
                  <a:gd name="T72" fmla="*/ 1 w 170"/>
                  <a:gd name="T73" fmla="*/ 6 h 169"/>
                  <a:gd name="T74" fmla="*/ 1 w 170"/>
                  <a:gd name="T75" fmla="*/ 6 h 169"/>
                  <a:gd name="T76" fmla="*/ 2 w 170"/>
                  <a:gd name="T77" fmla="*/ 7 h 169"/>
                  <a:gd name="T78" fmla="*/ 2 w 170"/>
                  <a:gd name="T79" fmla="*/ 7 h 169"/>
                  <a:gd name="T80" fmla="*/ 3 w 170"/>
                  <a:gd name="T81" fmla="*/ 7 h 169"/>
                  <a:gd name="T82" fmla="*/ 3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3" y="169"/>
                    </a:moveTo>
                    <a:lnTo>
                      <a:pt x="99" y="169"/>
                    </a:lnTo>
                    <a:lnTo>
                      <a:pt x="112" y="165"/>
                    </a:lnTo>
                    <a:lnTo>
                      <a:pt x="124" y="162"/>
                    </a:lnTo>
                    <a:lnTo>
                      <a:pt x="133" y="153"/>
                    </a:lnTo>
                    <a:lnTo>
                      <a:pt x="145" y="144"/>
                    </a:lnTo>
                    <a:lnTo>
                      <a:pt x="153" y="136"/>
                    </a:lnTo>
                    <a:lnTo>
                      <a:pt x="162" y="124"/>
                    </a:lnTo>
                    <a:lnTo>
                      <a:pt x="166" y="111"/>
                    </a:lnTo>
                    <a:lnTo>
                      <a:pt x="170" y="99"/>
                    </a:lnTo>
                    <a:lnTo>
                      <a:pt x="170" y="86"/>
                    </a:lnTo>
                    <a:lnTo>
                      <a:pt x="170" y="70"/>
                    </a:lnTo>
                    <a:lnTo>
                      <a:pt x="166" y="57"/>
                    </a:lnTo>
                    <a:lnTo>
                      <a:pt x="162" y="45"/>
                    </a:lnTo>
                    <a:lnTo>
                      <a:pt x="153" y="36"/>
                    </a:lnTo>
                    <a:lnTo>
                      <a:pt x="145" y="25"/>
                    </a:lnTo>
                    <a:lnTo>
                      <a:pt x="133" y="16"/>
                    </a:lnTo>
                    <a:lnTo>
                      <a:pt x="124" y="7"/>
                    </a:lnTo>
                    <a:lnTo>
                      <a:pt x="112" y="3"/>
                    </a:lnTo>
                    <a:lnTo>
                      <a:pt x="99" y="0"/>
                    </a:lnTo>
                    <a:lnTo>
                      <a:pt x="83" y="0"/>
                    </a:lnTo>
                    <a:lnTo>
                      <a:pt x="70" y="0"/>
                    </a:lnTo>
                    <a:lnTo>
                      <a:pt x="58" y="3"/>
                    </a:lnTo>
                    <a:lnTo>
                      <a:pt x="46" y="7"/>
                    </a:lnTo>
                    <a:lnTo>
                      <a:pt x="34" y="16"/>
                    </a:lnTo>
                    <a:lnTo>
                      <a:pt x="25" y="25"/>
                    </a:lnTo>
                    <a:lnTo>
                      <a:pt x="16" y="32"/>
                    </a:lnTo>
                    <a:lnTo>
                      <a:pt x="8" y="45"/>
                    </a:lnTo>
                    <a:lnTo>
                      <a:pt x="5" y="57"/>
                    </a:lnTo>
                    <a:lnTo>
                      <a:pt x="0" y="70"/>
                    </a:lnTo>
                    <a:lnTo>
                      <a:pt x="0" y="82"/>
                    </a:lnTo>
                    <a:lnTo>
                      <a:pt x="0" y="86"/>
                    </a:lnTo>
                    <a:lnTo>
                      <a:pt x="0" y="99"/>
                    </a:lnTo>
                    <a:lnTo>
                      <a:pt x="5" y="115"/>
                    </a:lnTo>
                    <a:lnTo>
                      <a:pt x="8" y="128"/>
                    </a:lnTo>
                    <a:lnTo>
                      <a:pt x="16" y="136"/>
                    </a:lnTo>
                    <a:lnTo>
                      <a:pt x="25" y="149"/>
                    </a:lnTo>
                    <a:lnTo>
                      <a:pt x="34" y="157"/>
                    </a:lnTo>
                    <a:lnTo>
                      <a:pt x="46" y="162"/>
                    </a:lnTo>
                    <a:lnTo>
                      <a:pt x="58" y="165"/>
                    </a:lnTo>
                    <a:lnTo>
                      <a:pt x="70" y="169"/>
                    </a:lnTo>
                    <a:lnTo>
                      <a:pt x="83"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1" name="Freeform 169">
                <a:extLst>
                  <a:ext uri="{FF2B5EF4-FFF2-40B4-BE49-F238E27FC236}">
                    <a16:creationId xmlns:a16="http://schemas.microsoft.com/office/drawing/2014/main" id="{4CA5DCF7-C9FC-40F2-8368-871C59CF6B70}"/>
                  </a:ext>
                </a:extLst>
              </p:cNvPr>
              <p:cNvSpPr>
                <a:spLocks/>
              </p:cNvSpPr>
              <p:nvPr/>
            </p:nvSpPr>
            <p:spPr bwMode="auto">
              <a:xfrm>
                <a:off x="3411" y="1118"/>
                <a:ext cx="29" cy="28"/>
              </a:xfrm>
              <a:custGeom>
                <a:avLst/>
                <a:gdLst>
                  <a:gd name="T0" fmla="*/ 3 w 141"/>
                  <a:gd name="T1" fmla="*/ 6 h 141"/>
                  <a:gd name="T2" fmla="*/ 3 w 141"/>
                  <a:gd name="T3" fmla="*/ 5 h 141"/>
                  <a:gd name="T4" fmla="*/ 4 w 141"/>
                  <a:gd name="T5" fmla="*/ 5 h 141"/>
                  <a:gd name="T6" fmla="*/ 4 w 141"/>
                  <a:gd name="T7" fmla="*/ 5 h 141"/>
                  <a:gd name="T8" fmla="*/ 5 w 141"/>
                  <a:gd name="T9" fmla="*/ 5 h 141"/>
                  <a:gd name="T10" fmla="*/ 5 w 141"/>
                  <a:gd name="T11" fmla="*/ 5 h 141"/>
                  <a:gd name="T12" fmla="*/ 5 w 141"/>
                  <a:gd name="T13" fmla="*/ 4 h 141"/>
                  <a:gd name="T14" fmla="*/ 6 w 141"/>
                  <a:gd name="T15" fmla="*/ 4 h 141"/>
                  <a:gd name="T16" fmla="*/ 6 w 141"/>
                  <a:gd name="T17" fmla="*/ 4 h 141"/>
                  <a:gd name="T18" fmla="*/ 6 w 141"/>
                  <a:gd name="T19" fmla="*/ 3 h 141"/>
                  <a:gd name="T20" fmla="*/ 6 w 141"/>
                  <a:gd name="T21" fmla="*/ 3 h 141"/>
                  <a:gd name="T22" fmla="*/ 6 w 141"/>
                  <a:gd name="T23" fmla="*/ 2 h 141"/>
                  <a:gd name="T24" fmla="*/ 6 w 141"/>
                  <a:gd name="T25" fmla="*/ 2 h 141"/>
                  <a:gd name="T26" fmla="*/ 6 w 141"/>
                  <a:gd name="T27" fmla="*/ 2 h 141"/>
                  <a:gd name="T28" fmla="*/ 5 w 141"/>
                  <a:gd name="T29" fmla="*/ 1 h 141"/>
                  <a:gd name="T30" fmla="*/ 5 w 141"/>
                  <a:gd name="T31" fmla="*/ 1 h 141"/>
                  <a:gd name="T32" fmla="*/ 5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2 w 141"/>
                  <a:gd name="T47" fmla="*/ 0 h 141"/>
                  <a:gd name="T48" fmla="*/ 1 w 141"/>
                  <a:gd name="T49" fmla="*/ 1 h 141"/>
                  <a:gd name="T50" fmla="*/ 1 w 141"/>
                  <a:gd name="T51" fmla="*/ 1 h 141"/>
                  <a:gd name="T52" fmla="*/ 1 w 141"/>
                  <a:gd name="T53" fmla="*/ 1 h 141"/>
                  <a:gd name="T54" fmla="*/ 0 w 141"/>
                  <a:gd name="T55" fmla="*/ 2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2 w 141"/>
                  <a:gd name="T75" fmla="*/ 5 h 141"/>
                  <a:gd name="T76" fmla="*/ 2 w 141"/>
                  <a:gd name="T77" fmla="*/ 5 h 141"/>
                  <a:gd name="T78" fmla="*/ 2 w 141"/>
                  <a:gd name="T79" fmla="*/ 5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1" y="137"/>
                    </a:lnTo>
                    <a:lnTo>
                      <a:pt x="104" y="133"/>
                    </a:lnTo>
                    <a:lnTo>
                      <a:pt x="112" y="125"/>
                    </a:lnTo>
                    <a:lnTo>
                      <a:pt x="121" y="121"/>
                    </a:lnTo>
                    <a:lnTo>
                      <a:pt x="125" y="112"/>
                    </a:lnTo>
                    <a:lnTo>
                      <a:pt x="134" y="105"/>
                    </a:lnTo>
                    <a:lnTo>
                      <a:pt x="137" y="92"/>
                    </a:lnTo>
                    <a:lnTo>
                      <a:pt x="137" y="83"/>
                    </a:lnTo>
                    <a:lnTo>
                      <a:pt x="141" y="71"/>
                    </a:lnTo>
                    <a:lnTo>
                      <a:pt x="137" y="58"/>
                    </a:lnTo>
                    <a:lnTo>
                      <a:pt x="137" y="51"/>
                    </a:lnTo>
                    <a:lnTo>
                      <a:pt x="134" y="38"/>
                    </a:lnTo>
                    <a:lnTo>
                      <a:pt x="125" y="29"/>
                    </a:lnTo>
                    <a:lnTo>
                      <a:pt x="121" y="22"/>
                    </a:lnTo>
                    <a:lnTo>
                      <a:pt x="112" y="17"/>
                    </a:lnTo>
                    <a:lnTo>
                      <a:pt x="104" y="9"/>
                    </a:lnTo>
                    <a:lnTo>
                      <a:pt x="91" y="4"/>
                    </a:lnTo>
                    <a:lnTo>
                      <a:pt x="83" y="4"/>
                    </a:lnTo>
                    <a:lnTo>
                      <a:pt x="71" y="0"/>
                    </a:lnTo>
                    <a:lnTo>
                      <a:pt x="58" y="4"/>
                    </a:lnTo>
                    <a:lnTo>
                      <a:pt x="50" y="4"/>
                    </a:lnTo>
                    <a:lnTo>
                      <a:pt x="38" y="9"/>
                    </a:lnTo>
                    <a:lnTo>
                      <a:pt x="29" y="17"/>
                    </a:lnTo>
                    <a:lnTo>
                      <a:pt x="21" y="22"/>
                    </a:lnTo>
                    <a:lnTo>
                      <a:pt x="17" y="29"/>
                    </a:lnTo>
                    <a:lnTo>
                      <a:pt x="8" y="38"/>
                    </a:lnTo>
                    <a:lnTo>
                      <a:pt x="4" y="51"/>
                    </a:lnTo>
                    <a:lnTo>
                      <a:pt x="4" y="58"/>
                    </a:lnTo>
                    <a:lnTo>
                      <a:pt x="0" y="71"/>
                    </a:lnTo>
                    <a:lnTo>
                      <a:pt x="4" y="83"/>
                    </a:lnTo>
                    <a:lnTo>
                      <a:pt x="4" y="92"/>
                    </a:lnTo>
                    <a:lnTo>
                      <a:pt x="8" y="105"/>
                    </a:lnTo>
                    <a:lnTo>
                      <a:pt x="17" y="112"/>
                    </a:lnTo>
                    <a:lnTo>
                      <a:pt x="21" y="121"/>
                    </a:lnTo>
                    <a:lnTo>
                      <a:pt x="29" y="125"/>
                    </a:lnTo>
                    <a:lnTo>
                      <a:pt x="38" y="133"/>
                    </a:lnTo>
                    <a:lnTo>
                      <a:pt x="50"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2" name="Freeform 170">
                <a:extLst>
                  <a:ext uri="{FF2B5EF4-FFF2-40B4-BE49-F238E27FC236}">
                    <a16:creationId xmlns:a16="http://schemas.microsoft.com/office/drawing/2014/main" id="{7C087900-405F-4B7C-995B-FB78A0AFB882}"/>
                  </a:ext>
                </a:extLst>
              </p:cNvPr>
              <p:cNvSpPr>
                <a:spLocks/>
              </p:cNvSpPr>
              <p:nvPr/>
            </p:nvSpPr>
            <p:spPr bwMode="auto">
              <a:xfrm>
                <a:off x="3503" y="1117"/>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3" name="Freeform 171">
                <a:extLst>
                  <a:ext uri="{FF2B5EF4-FFF2-40B4-BE49-F238E27FC236}">
                    <a16:creationId xmlns:a16="http://schemas.microsoft.com/office/drawing/2014/main" id="{AC339AE9-24A5-439A-88AE-A6A367D39716}"/>
                  </a:ext>
                </a:extLst>
              </p:cNvPr>
              <p:cNvSpPr>
                <a:spLocks/>
              </p:cNvSpPr>
              <p:nvPr/>
            </p:nvSpPr>
            <p:spPr bwMode="auto">
              <a:xfrm>
                <a:off x="3503" y="1117"/>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44" name="Freeform 172">
                <a:extLst>
                  <a:ext uri="{FF2B5EF4-FFF2-40B4-BE49-F238E27FC236}">
                    <a16:creationId xmlns:a16="http://schemas.microsoft.com/office/drawing/2014/main" id="{A21BC087-BCE5-45AC-AE1F-71B444B83CC9}"/>
                  </a:ext>
                </a:extLst>
              </p:cNvPr>
              <p:cNvSpPr>
                <a:spLocks/>
              </p:cNvSpPr>
              <p:nvPr/>
            </p:nvSpPr>
            <p:spPr bwMode="auto">
              <a:xfrm>
                <a:off x="3503" y="1117"/>
                <a:ext cx="115" cy="115"/>
              </a:xfrm>
              <a:custGeom>
                <a:avLst/>
                <a:gdLst>
                  <a:gd name="T0" fmla="*/ 11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0 w 578"/>
                  <a:gd name="T13" fmla="*/ 18 h 576"/>
                  <a:gd name="T14" fmla="*/ 21 w 578"/>
                  <a:gd name="T15" fmla="*/ 17 h 576"/>
                  <a:gd name="T16" fmla="*/ 22 w 578"/>
                  <a:gd name="T17" fmla="*/ 15 h 576"/>
                  <a:gd name="T18" fmla="*/ 23 w 578"/>
                  <a:gd name="T19" fmla="*/ 13 h 576"/>
                  <a:gd name="T20" fmla="*/ 23 w 578"/>
                  <a:gd name="T21" fmla="*/ 12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4"/>
                    </a:lnTo>
                    <a:lnTo>
                      <a:pt x="420" y="547"/>
                    </a:lnTo>
                    <a:lnTo>
                      <a:pt x="458" y="522"/>
                    </a:lnTo>
                    <a:lnTo>
                      <a:pt x="490" y="493"/>
                    </a:lnTo>
                    <a:lnTo>
                      <a:pt x="520" y="459"/>
                    </a:lnTo>
                    <a:lnTo>
                      <a:pt x="544" y="423"/>
                    </a:lnTo>
                    <a:lnTo>
                      <a:pt x="562" y="381"/>
                    </a:lnTo>
                    <a:lnTo>
                      <a:pt x="573" y="335"/>
                    </a:lnTo>
                    <a:lnTo>
                      <a:pt x="578" y="290"/>
                    </a:lnTo>
                    <a:lnTo>
                      <a:pt x="573" y="244"/>
                    </a:lnTo>
                    <a:lnTo>
                      <a:pt x="562" y="198"/>
                    </a:lnTo>
                    <a:lnTo>
                      <a:pt x="544" y="157"/>
                    </a:lnTo>
                    <a:lnTo>
                      <a:pt x="520" y="119"/>
                    </a:lnTo>
                    <a:lnTo>
                      <a:pt x="490" y="86"/>
                    </a:lnTo>
                    <a:lnTo>
                      <a:pt x="458" y="57"/>
                    </a:lnTo>
                    <a:lnTo>
                      <a:pt x="420" y="32"/>
                    </a:lnTo>
                    <a:lnTo>
                      <a:pt x="378" y="16"/>
                    </a:lnTo>
                    <a:lnTo>
                      <a:pt x="333" y="3"/>
                    </a:lnTo>
                    <a:lnTo>
                      <a:pt x="287" y="0"/>
                    </a:lnTo>
                    <a:lnTo>
                      <a:pt x="242" y="3"/>
                    </a:lnTo>
                    <a:lnTo>
                      <a:pt x="196" y="16"/>
                    </a:lnTo>
                    <a:lnTo>
                      <a:pt x="155" y="32"/>
                    </a:lnTo>
                    <a:lnTo>
                      <a:pt x="117" y="57"/>
                    </a:lnTo>
                    <a:lnTo>
                      <a:pt x="83" y="86"/>
                    </a:lnTo>
                    <a:lnTo>
                      <a:pt x="54" y="119"/>
                    </a:lnTo>
                    <a:lnTo>
                      <a:pt x="29" y="157"/>
                    </a:lnTo>
                    <a:lnTo>
                      <a:pt x="13" y="198"/>
                    </a:lnTo>
                    <a:lnTo>
                      <a:pt x="0" y="244"/>
                    </a:lnTo>
                    <a:lnTo>
                      <a:pt x="0" y="290"/>
                    </a:lnTo>
                    <a:lnTo>
                      <a:pt x="0" y="335"/>
                    </a:lnTo>
                    <a:lnTo>
                      <a:pt x="13" y="381"/>
                    </a:lnTo>
                    <a:lnTo>
                      <a:pt x="29" y="423"/>
                    </a:lnTo>
                    <a:lnTo>
                      <a:pt x="54" y="459"/>
                    </a:lnTo>
                    <a:lnTo>
                      <a:pt x="83" y="493"/>
                    </a:lnTo>
                    <a:lnTo>
                      <a:pt x="117" y="522"/>
                    </a:lnTo>
                    <a:lnTo>
                      <a:pt x="155" y="547"/>
                    </a:lnTo>
                    <a:lnTo>
                      <a:pt x="196" y="564"/>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45" name="Freeform 173">
                <a:extLst>
                  <a:ext uri="{FF2B5EF4-FFF2-40B4-BE49-F238E27FC236}">
                    <a16:creationId xmlns:a16="http://schemas.microsoft.com/office/drawing/2014/main" id="{E0C6DC34-0AD6-49B3-911C-7E7975FDD447}"/>
                  </a:ext>
                </a:extLst>
              </p:cNvPr>
              <p:cNvSpPr>
                <a:spLocks/>
              </p:cNvSpPr>
              <p:nvPr/>
            </p:nvSpPr>
            <p:spPr bwMode="auto">
              <a:xfrm>
                <a:off x="3519" y="1125"/>
                <a:ext cx="60" cy="62"/>
              </a:xfrm>
              <a:custGeom>
                <a:avLst/>
                <a:gdLst>
                  <a:gd name="T0" fmla="*/ 6 w 302"/>
                  <a:gd name="T1" fmla="*/ 13 h 307"/>
                  <a:gd name="T2" fmla="*/ 7 w 302"/>
                  <a:gd name="T3" fmla="*/ 12 h 307"/>
                  <a:gd name="T4" fmla="*/ 8 w 302"/>
                  <a:gd name="T5" fmla="*/ 12 h 307"/>
                  <a:gd name="T6" fmla="*/ 9 w 302"/>
                  <a:gd name="T7" fmla="*/ 12 h 307"/>
                  <a:gd name="T8" fmla="*/ 10 w 302"/>
                  <a:gd name="T9" fmla="*/ 11 h 307"/>
                  <a:gd name="T10" fmla="*/ 10 w 302"/>
                  <a:gd name="T11" fmla="*/ 11 h 307"/>
                  <a:gd name="T12" fmla="*/ 11 w 302"/>
                  <a:gd name="T13" fmla="*/ 10 h 307"/>
                  <a:gd name="T14" fmla="*/ 11 w 302"/>
                  <a:gd name="T15" fmla="*/ 9 h 307"/>
                  <a:gd name="T16" fmla="*/ 12 w 302"/>
                  <a:gd name="T17" fmla="*/ 8 h 307"/>
                  <a:gd name="T18" fmla="*/ 12 w 302"/>
                  <a:gd name="T19" fmla="*/ 7 h 307"/>
                  <a:gd name="T20" fmla="*/ 12 w 302"/>
                  <a:gd name="T21" fmla="*/ 6 h 307"/>
                  <a:gd name="T22" fmla="*/ 12 w 302"/>
                  <a:gd name="T23" fmla="*/ 5 h 307"/>
                  <a:gd name="T24" fmla="*/ 12 w 302"/>
                  <a:gd name="T25" fmla="*/ 4 h 307"/>
                  <a:gd name="T26" fmla="*/ 11 w 302"/>
                  <a:gd name="T27" fmla="*/ 3 h 307"/>
                  <a:gd name="T28" fmla="*/ 11 w 302"/>
                  <a:gd name="T29" fmla="*/ 3 h 307"/>
                  <a:gd name="T30" fmla="*/ 10 w 302"/>
                  <a:gd name="T31" fmla="*/ 2 h 307"/>
                  <a:gd name="T32" fmla="*/ 10 w 302"/>
                  <a:gd name="T33" fmla="*/ 1 h 307"/>
                  <a:gd name="T34" fmla="*/ 9 w 302"/>
                  <a:gd name="T35" fmla="*/ 1 h 307"/>
                  <a:gd name="T36" fmla="*/ 8 w 302"/>
                  <a:gd name="T37" fmla="*/ 0 h 307"/>
                  <a:gd name="T38" fmla="*/ 7 w 302"/>
                  <a:gd name="T39" fmla="*/ 0 h 307"/>
                  <a:gd name="T40" fmla="*/ 6 w 302"/>
                  <a:gd name="T41" fmla="*/ 0 h 307"/>
                  <a:gd name="T42" fmla="*/ 5 w 302"/>
                  <a:gd name="T43" fmla="*/ 0 h 307"/>
                  <a:gd name="T44" fmla="*/ 4 w 302"/>
                  <a:gd name="T45" fmla="*/ 0 h 307"/>
                  <a:gd name="T46" fmla="*/ 3 w 302"/>
                  <a:gd name="T47" fmla="*/ 1 h 307"/>
                  <a:gd name="T48" fmla="*/ 2 w 302"/>
                  <a:gd name="T49" fmla="*/ 1 h 307"/>
                  <a:gd name="T50" fmla="*/ 2 w 302"/>
                  <a:gd name="T51" fmla="*/ 2 h 307"/>
                  <a:gd name="T52" fmla="*/ 1 w 302"/>
                  <a:gd name="T53" fmla="*/ 3 h 307"/>
                  <a:gd name="T54" fmla="*/ 1 w 302"/>
                  <a:gd name="T55" fmla="*/ 3 h 307"/>
                  <a:gd name="T56" fmla="*/ 0 w 302"/>
                  <a:gd name="T57" fmla="*/ 4 h 307"/>
                  <a:gd name="T58" fmla="*/ 0 w 302"/>
                  <a:gd name="T59" fmla="*/ 5 h 307"/>
                  <a:gd name="T60" fmla="*/ 0 w 302"/>
                  <a:gd name="T61" fmla="*/ 6 h 307"/>
                  <a:gd name="T62" fmla="*/ 0 w 302"/>
                  <a:gd name="T63" fmla="*/ 7 h 307"/>
                  <a:gd name="T64" fmla="*/ 0 w 302"/>
                  <a:gd name="T65" fmla="*/ 8 h 307"/>
                  <a:gd name="T66" fmla="*/ 1 w 302"/>
                  <a:gd name="T67" fmla="*/ 9 h 307"/>
                  <a:gd name="T68" fmla="*/ 1 w 302"/>
                  <a:gd name="T69" fmla="*/ 10 h 307"/>
                  <a:gd name="T70" fmla="*/ 2 w 302"/>
                  <a:gd name="T71" fmla="*/ 11 h 307"/>
                  <a:gd name="T72" fmla="*/ 2 w 302"/>
                  <a:gd name="T73" fmla="*/ 11 h 307"/>
                  <a:gd name="T74" fmla="*/ 3 w 302"/>
                  <a:gd name="T75" fmla="*/ 12 h 307"/>
                  <a:gd name="T76" fmla="*/ 4 w 302"/>
                  <a:gd name="T77" fmla="*/ 12 h 307"/>
                  <a:gd name="T78" fmla="*/ 5 w 302"/>
                  <a:gd name="T79" fmla="*/ 12 h 307"/>
                  <a:gd name="T80" fmla="*/ 6 w 302"/>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7"/>
                  <a:gd name="T125" fmla="*/ 302 w 302"/>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7">
                    <a:moveTo>
                      <a:pt x="153" y="307"/>
                    </a:moveTo>
                    <a:lnTo>
                      <a:pt x="178" y="303"/>
                    </a:lnTo>
                    <a:lnTo>
                      <a:pt x="199" y="299"/>
                    </a:lnTo>
                    <a:lnTo>
                      <a:pt x="224" y="290"/>
                    </a:lnTo>
                    <a:lnTo>
                      <a:pt x="241" y="278"/>
                    </a:lnTo>
                    <a:lnTo>
                      <a:pt x="261" y="261"/>
                    </a:lnTo>
                    <a:lnTo>
                      <a:pt x="273" y="245"/>
                    </a:lnTo>
                    <a:lnTo>
                      <a:pt x="286" y="224"/>
                    </a:lnTo>
                    <a:lnTo>
                      <a:pt x="295" y="203"/>
                    </a:lnTo>
                    <a:lnTo>
                      <a:pt x="302" y="178"/>
                    </a:lnTo>
                    <a:lnTo>
                      <a:pt x="302" y="153"/>
                    </a:lnTo>
                    <a:lnTo>
                      <a:pt x="302" y="128"/>
                    </a:lnTo>
                    <a:lnTo>
                      <a:pt x="295" y="103"/>
                    </a:lnTo>
                    <a:lnTo>
                      <a:pt x="286" y="83"/>
                    </a:lnTo>
                    <a:lnTo>
                      <a:pt x="273" y="62"/>
                    </a:lnTo>
                    <a:lnTo>
                      <a:pt x="261" y="45"/>
                    </a:lnTo>
                    <a:lnTo>
                      <a:pt x="241" y="29"/>
                    </a:lnTo>
                    <a:lnTo>
                      <a:pt x="224" y="20"/>
                    </a:lnTo>
                    <a:lnTo>
                      <a:pt x="199" y="8"/>
                    </a:lnTo>
                    <a:lnTo>
                      <a:pt x="178" y="4"/>
                    </a:lnTo>
                    <a:lnTo>
                      <a:pt x="153" y="0"/>
                    </a:lnTo>
                    <a:lnTo>
                      <a:pt x="129" y="4"/>
                    </a:lnTo>
                    <a:lnTo>
                      <a:pt x="104" y="8"/>
                    </a:lnTo>
                    <a:lnTo>
                      <a:pt x="82" y="20"/>
                    </a:lnTo>
                    <a:lnTo>
                      <a:pt x="62" y="29"/>
                    </a:lnTo>
                    <a:lnTo>
                      <a:pt x="46" y="45"/>
                    </a:lnTo>
                    <a:lnTo>
                      <a:pt x="28" y="62"/>
                    </a:lnTo>
                    <a:lnTo>
                      <a:pt x="16" y="83"/>
                    </a:lnTo>
                    <a:lnTo>
                      <a:pt x="8" y="103"/>
                    </a:lnTo>
                    <a:lnTo>
                      <a:pt x="3" y="128"/>
                    </a:lnTo>
                    <a:lnTo>
                      <a:pt x="0" y="153"/>
                    </a:lnTo>
                    <a:lnTo>
                      <a:pt x="3" y="178"/>
                    </a:lnTo>
                    <a:lnTo>
                      <a:pt x="8" y="203"/>
                    </a:lnTo>
                    <a:lnTo>
                      <a:pt x="16" y="224"/>
                    </a:lnTo>
                    <a:lnTo>
                      <a:pt x="28" y="245"/>
                    </a:lnTo>
                    <a:lnTo>
                      <a:pt x="46" y="261"/>
                    </a:lnTo>
                    <a:lnTo>
                      <a:pt x="62" y="278"/>
                    </a:lnTo>
                    <a:lnTo>
                      <a:pt x="82" y="290"/>
                    </a:lnTo>
                    <a:lnTo>
                      <a:pt x="104" y="299"/>
                    </a:lnTo>
                    <a:lnTo>
                      <a:pt x="129"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6" name="Freeform 174">
                <a:extLst>
                  <a:ext uri="{FF2B5EF4-FFF2-40B4-BE49-F238E27FC236}">
                    <a16:creationId xmlns:a16="http://schemas.microsoft.com/office/drawing/2014/main" id="{05E4602B-694D-450C-9101-F2A21C423D17}"/>
                  </a:ext>
                </a:extLst>
              </p:cNvPr>
              <p:cNvSpPr>
                <a:spLocks/>
              </p:cNvSpPr>
              <p:nvPr/>
            </p:nvSpPr>
            <p:spPr bwMode="auto">
              <a:xfrm>
                <a:off x="3521" y="1127"/>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0 w 270"/>
                  <a:gd name="T17" fmla="*/ 7 h 270"/>
                  <a:gd name="T18" fmla="*/ 11 w 270"/>
                  <a:gd name="T19" fmla="*/ 6 h 270"/>
                  <a:gd name="T20" fmla="*/ 11 w 270"/>
                  <a:gd name="T21" fmla="*/ 5 h 270"/>
                  <a:gd name="T22" fmla="*/ 11 w 270"/>
                  <a:gd name="T23" fmla="*/ 5 h 270"/>
                  <a:gd name="T24" fmla="*/ 10 w 270"/>
                  <a:gd name="T25" fmla="*/ 4 h 270"/>
                  <a:gd name="T26" fmla="*/ 10 w 270"/>
                  <a:gd name="T27" fmla="*/ 3 h 270"/>
                  <a:gd name="T28" fmla="*/ 10 w 270"/>
                  <a:gd name="T29" fmla="*/ 2 h 270"/>
                  <a:gd name="T30" fmla="*/ 9 w 270"/>
                  <a:gd name="T31" fmla="*/ 1 h 270"/>
                  <a:gd name="T32" fmla="*/ 9 w 270"/>
                  <a:gd name="T33" fmla="*/ 1 h 270"/>
                  <a:gd name="T34" fmla="*/ 8 w 270"/>
                  <a:gd name="T35" fmla="*/ 0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0 h 270"/>
                  <a:gd name="T48" fmla="*/ 2 w 270"/>
                  <a:gd name="T49" fmla="*/ 1 h 270"/>
                  <a:gd name="T50" fmla="*/ 2 w 270"/>
                  <a:gd name="T51" fmla="*/ 1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70"/>
                    </a:lnTo>
                    <a:lnTo>
                      <a:pt x="178" y="261"/>
                    </a:lnTo>
                    <a:lnTo>
                      <a:pt x="195" y="253"/>
                    </a:lnTo>
                    <a:lnTo>
                      <a:pt x="216" y="245"/>
                    </a:lnTo>
                    <a:lnTo>
                      <a:pt x="232" y="228"/>
                    </a:lnTo>
                    <a:lnTo>
                      <a:pt x="245" y="216"/>
                    </a:lnTo>
                    <a:lnTo>
                      <a:pt x="254" y="195"/>
                    </a:lnTo>
                    <a:lnTo>
                      <a:pt x="261" y="178"/>
                    </a:lnTo>
                    <a:lnTo>
                      <a:pt x="270" y="158"/>
                    </a:lnTo>
                    <a:lnTo>
                      <a:pt x="270" y="133"/>
                    </a:lnTo>
                    <a:lnTo>
                      <a:pt x="270" y="113"/>
                    </a:lnTo>
                    <a:lnTo>
                      <a:pt x="261" y="91"/>
                    </a:lnTo>
                    <a:lnTo>
                      <a:pt x="254" y="70"/>
                    </a:lnTo>
                    <a:lnTo>
                      <a:pt x="245" y="54"/>
                    </a:lnTo>
                    <a:lnTo>
                      <a:pt x="232" y="37"/>
                    </a:lnTo>
                    <a:lnTo>
                      <a:pt x="216" y="25"/>
                    </a:lnTo>
                    <a:lnTo>
                      <a:pt x="195" y="12"/>
                    </a:lnTo>
                    <a:lnTo>
                      <a:pt x="178" y="5"/>
                    </a:lnTo>
                    <a:lnTo>
                      <a:pt x="158" y="0"/>
                    </a:lnTo>
                    <a:lnTo>
                      <a:pt x="133" y="0"/>
                    </a:lnTo>
                    <a:lnTo>
                      <a:pt x="112" y="0"/>
                    </a:lnTo>
                    <a:lnTo>
                      <a:pt x="92" y="5"/>
                    </a:lnTo>
                    <a:lnTo>
                      <a:pt x="70" y="12"/>
                    </a:lnTo>
                    <a:lnTo>
                      <a:pt x="54" y="25"/>
                    </a:lnTo>
                    <a:lnTo>
                      <a:pt x="38" y="37"/>
                    </a:lnTo>
                    <a:lnTo>
                      <a:pt x="25" y="54"/>
                    </a:lnTo>
                    <a:lnTo>
                      <a:pt x="13" y="70"/>
                    </a:lnTo>
                    <a:lnTo>
                      <a:pt x="4" y="91"/>
                    </a:lnTo>
                    <a:lnTo>
                      <a:pt x="0" y="113"/>
                    </a:lnTo>
                    <a:lnTo>
                      <a:pt x="0" y="133"/>
                    </a:lnTo>
                    <a:lnTo>
                      <a:pt x="0" y="137"/>
                    </a:lnTo>
                    <a:lnTo>
                      <a:pt x="0" y="141"/>
                    </a:lnTo>
                    <a:lnTo>
                      <a:pt x="0" y="162"/>
                    </a:lnTo>
                    <a:lnTo>
                      <a:pt x="9" y="183"/>
                    </a:lnTo>
                    <a:lnTo>
                      <a:pt x="16" y="199"/>
                    </a:lnTo>
                    <a:lnTo>
                      <a:pt x="29" y="216"/>
                    </a:lnTo>
                    <a:lnTo>
                      <a:pt x="42" y="232"/>
                    </a:lnTo>
                    <a:lnTo>
                      <a:pt x="58" y="245"/>
                    </a:lnTo>
                    <a:lnTo>
                      <a:pt x="75" y="257"/>
                    </a:lnTo>
                    <a:lnTo>
                      <a:pt x="92" y="261"/>
                    </a:lnTo>
                    <a:lnTo>
                      <a:pt x="112"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7" name="Freeform 175">
                <a:extLst>
                  <a:ext uri="{FF2B5EF4-FFF2-40B4-BE49-F238E27FC236}">
                    <a16:creationId xmlns:a16="http://schemas.microsoft.com/office/drawing/2014/main" id="{B6E0B5A2-A8FD-4D5C-9C18-2C4D80215831}"/>
                  </a:ext>
                </a:extLst>
              </p:cNvPr>
              <p:cNvSpPr>
                <a:spLocks/>
              </p:cNvSpPr>
              <p:nvPr/>
            </p:nvSpPr>
            <p:spPr bwMode="auto">
              <a:xfrm>
                <a:off x="3524" y="1128"/>
                <a:ext cx="47" cy="47"/>
              </a:xfrm>
              <a:custGeom>
                <a:avLst/>
                <a:gdLst>
                  <a:gd name="T0" fmla="*/ 5 w 236"/>
                  <a:gd name="T1" fmla="*/ 9 h 236"/>
                  <a:gd name="T2" fmla="*/ 5 w 236"/>
                  <a:gd name="T3" fmla="*/ 9 h 236"/>
                  <a:gd name="T4" fmla="*/ 6 w 236"/>
                  <a:gd name="T5" fmla="*/ 9 h 236"/>
                  <a:gd name="T6" fmla="*/ 7 w 236"/>
                  <a:gd name="T7" fmla="*/ 9 h 236"/>
                  <a:gd name="T8" fmla="*/ 7 w 236"/>
                  <a:gd name="T9" fmla="*/ 9 h 236"/>
                  <a:gd name="T10" fmla="*/ 8 w 236"/>
                  <a:gd name="T11" fmla="*/ 8 h 236"/>
                  <a:gd name="T12" fmla="*/ 8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8 w 236"/>
                  <a:gd name="T29" fmla="*/ 2 h 236"/>
                  <a:gd name="T30" fmla="*/ 8 w 236"/>
                  <a:gd name="T31" fmla="*/ 1 h 236"/>
                  <a:gd name="T32" fmla="*/ 7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0 w 236"/>
                  <a:gd name="T71" fmla="*/ 7 h 236"/>
                  <a:gd name="T72" fmla="*/ 1 w 236"/>
                  <a:gd name="T73" fmla="*/ 8 h 236"/>
                  <a:gd name="T74" fmla="*/ 1 w 236"/>
                  <a:gd name="T75" fmla="*/ 8 h 236"/>
                  <a:gd name="T76" fmla="*/ 2 w 236"/>
                  <a:gd name="T77" fmla="*/ 9 h 236"/>
                  <a:gd name="T78" fmla="*/ 2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69" y="223"/>
                    </a:lnTo>
                    <a:lnTo>
                      <a:pt x="187" y="215"/>
                    </a:lnTo>
                    <a:lnTo>
                      <a:pt x="199" y="203"/>
                    </a:lnTo>
                    <a:lnTo>
                      <a:pt x="212" y="186"/>
                    </a:lnTo>
                    <a:lnTo>
                      <a:pt x="223" y="173"/>
                    </a:lnTo>
                    <a:lnTo>
                      <a:pt x="228" y="157"/>
                    </a:lnTo>
                    <a:lnTo>
                      <a:pt x="232" y="136"/>
                    </a:lnTo>
                    <a:lnTo>
                      <a:pt x="236" y="119"/>
                    </a:lnTo>
                    <a:lnTo>
                      <a:pt x="232" y="99"/>
                    </a:lnTo>
                    <a:lnTo>
                      <a:pt x="228" y="78"/>
                    </a:lnTo>
                    <a:lnTo>
                      <a:pt x="223" y="61"/>
                    </a:lnTo>
                    <a:lnTo>
                      <a:pt x="212" y="49"/>
                    </a:lnTo>
                    <a:lnTo>
                      <a:pt x="199" y="32"/>
                    </a:lnTo>
                    <a:lnTo>
                      <a:pt x="187" y="20"/>
                    </a:lnTo>
                    <a:lnTo>
                      <a:pt x="169" y="12"/>
                    </a:lnTo>
                    <a:lnTo>
                      <a:pt x="153" y="3"/>
                    </a:lnTo>
                    <a:lnTo>
                      <a:pt x="137" y="0"/>
                    </a:lnTo>
                    <a:lnTo>
                      <a:pt x="116" y="0"/>
                    </a:lnTo>
                    <a:lnTo>
                      <a:pt x="99" y="0"/>
                    </a:lnTo>
                    <a:lnTo>
                      <a:pt x="79" y="3"/>
                    </a:lnTo>
                    <a:lnTo>
                      <a:pt x="62" y="12"/>
                    </a:lnTo>
                    <a:lnTo>
                      <a:pt x="45" y="20"/>
                    </a:lnTo>
                    <a:lnTo>
                      <a:pt x="32" y="32"/>
                    </a:lnTo>
                    <a:lnTo>
                      <a:pt x="21" y="45"/>
                    </a:lnTo>
                    <a:lnTo>
                      <a:pt x="12" y="61"/>
                    </a:lnTo>
                    <a:lnTo>
                      <a:pt x="3" y="78"/>
                    </a:lnTo>
                    <a:lnTo>
                      <a:pt x="0" y="99"/>
                    </a:lnTo>
                    <a:lnTo>
                      <a:pt x="0" y="115"/>
                    </a:lnTo>
                    <a:lnTo>
                      <a:pt x="0" y="119"/>
                    </a:lnTo>
                    <a:lnTo>
                      <a:pt x="0" y="124"/>
                    </a:lnTo>
                    <a:lnTo>
                      <a:pt x="0" y="140"/>
                    </a:lnTo>
                    <a:lnTo>
                      <a:pt x="3" y="162"/>
                    </a:lnTo>
                    <a:lnTo>
                      <a:pt x="12" y="173"/>
                    </a:lnTo>
                    <a:lnTo>
                      <a:pt x="21" y="190"/>
                    </a:lnTo>
                    <a:lnTo>
                      <a:pt x="32" y="203"/>
                    </a:lnTo>
                    <a:lnTo>
                      <a:pt x="50" y="215"/>
                    </a:lnTo>
                    <a:lnTo>
                      <a:pt x="62" y="223"/>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8" name="Freeform 176">
                <a:extLst>
                  <a:ext uri="{FF2B5EF4-FFF2-40B4-BE49-F238E27FC236}">
                    <a16:creationId xmlns:a16="http://schemas.microsoft.com/office/drawing/2014/main" id="{40BAD88A-8F72-45B6-AA20-E2DFE6E30954}"/>
                  </a:ext>
                </a:extLst>
              </p:cNvPr>
              <p:cNvSpPr>
                <a:spLocks/>
              </p:cNvSpPr>
              <p:nvPr/>
            </p:nvSpPr>
            <p:spPr bwMode="auto">
              <a:xfrm>
                <a:off x="3525" y="1129"/>
                <a:ext cx="42" cy="40"/>
              </a:xfrm>
              <a:custGeom>
                <a:avLst/>
                <a:gdLst>
                  <a:gd name="T0" fmla="*/ 4 w 208"/>
                  <a:gd name="T1" fmla="*/ 8 h 204"/>
                  <a:gd name="T2" fmla="*/ 5 w 208"/>
                  <a:gd name="T3" fmla="*/ 8 h 204"/>
                  <a:gd name="T4" fmla="*/ 6 w 208"/>
                  <a:gd name="T5" fmla="*/ 8 h 204"/>
                  <a:gd name="T6" fmla="*/ 6 w 208"/>
                  <a:gd name="T7" fmla="*/ 7 h 204"/>
                  <a:gd name="T8" fmla="*/ 7 w 208"/>
                  <a:gd name="T9" fmla="*/ 7 h 204"/>
                  <a:gd name="T10" fmla="*/ 7 w 208"/>
                  <a:gd name="T11" fmla="*/ 7 h 204"/>
                  <a:gd name="T12" fmla="*/ 8 w 208"/>
                  <a:gd name="T13" fmla="*/ 6 h 204"/>
                  <a:gd name="T14" fmla="*/ 8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8 w 208"/>
                  <a:gd name="T27" fmla="*/ 2 h 204"/>
                  <a:gd name="T28" fmla="*/ 8 w 208"/>
                  <a:gd name="T29" fmla="*/ 2 h 204"/>
                  <a:gd name="T30" fmla="*/ 7 w 208"/>
                  <a:gd name="T31" fmla="*/ 1 h 204"/>
                  <a:gd name="T32" fmla="*/ 7 w 208"/>
                  <a:gd name="T33" fmla="*/ 1 h 204"/>
                  <a:gd name="T34" fmla="*/ 6 w 208"/>
                  <a:gd name="T35" fmla="*/ 1 h 204"/>
                  <a:gd name="T36" fmla="*/ 6 w 208"/>
                  <a:gd name="T37" fmla="*/ 0 h 204"/>
                  <a:gd name="T38" fmla="*/ 5 w 208"/>
                  <a:gd name="T39" fmla="*/ 0 h 204"/>
                  <a:gd name="T40" fmla="*/ 4 w 208"/>
                  <a:gd name="T41" fmla="*/ 0 h 204"/>
                  <a:gd name="T42" fmla="*/ 4 w 208"/>
                  <a:gd name="T43" fmla="*/ 0 h 204"/>
                  <a:gd name="T44" fmla="*/ 3 w 208"/>
                  <a:gd name="T45" fmla="*/ 0 h 204"/>
                  <a:gd name="T46" fmla="*/ 2 w 208"/>
                  <a:gd name="T47" fmla="*/ 1 h 204"/>
                  <a:gd name="T48" fmla="*/ 2 w 208"/>
                  <a:gd name="T49" fmla="*/ 1 h 204"/>
                  <a:gd name="T50" fmla="*/ 1 w 208"/>
                  <a:gd name="T51" fmla="*/ 1 h 204"/>
                  <a:gd name="T52" fmla="*/ 1 w 208"/>
                  <a:gd name="T53" fmla="*/ 2 h 204"/>
                  <a:gd name="T54" fmla="*/ 1 w 208"/>
                  <a:gd name="T55" fmla="*/ 2 h 204"/>
                  <a:gd name="T56" fmla="*/ 0 w 208"/>
                  <a:gd name="T57" fmla="*/ 3 h 204"/>
                  <a:gd name="T58" fmla="*/ 0 w 208"/>
                  <a:gd name="T59" fmla="*/ 3 h 204"/>
                  <a:gd name="T60" fmla="*/ 0 w 208"/>
                  <a:gd name="T61" fmla="*/ 4 h 204"/>
                  <a:gd name="T62" fmla="*/ 0 w 208"/>
                  <a:gd name="T63" fmla="*/ 4 h 204"/>
                  <a:gd name="T64" fmla="*/ 0 w 208"/>
                  <a:gd name="T65" fmla="*/ 4 h 204"/>
                  <a:gd name="T66" fmla="*/ 0 w 208"/>
                  <a:gd name="T67" fmla="*/ 5 h 204"/>
                  <a:gd name="T68" fmla="*/ 0 w 208"/>
                  <a:gd name="T69" fmla="*/ 5 h 204"/>
                  <a:gd name="T70" fmla="*/ 1 w 208"/>
                  <a:gd name="T71" fmla="*/ 6 h 204"/>
                  <a:gd name="T72" fmla="*/ 1 w 208"/>
                  <a:gd name="T73" fmla="*/ 6 h 204"/>
                  <a:gd name="T74" fmla="*/ 1 w 208"/>
                  <a:gd name="T75" fmla="*/ 7 h 204"/>
                  <a:gd name="T76" fmla="*/ 2 w 208"/>
                  <a:gd name="T77" fmla="*/ 7 h 204"/>
                  <a:gd name="T78" fmla="*/ 2 w 208"/>
                  <a:gd name="T79" fmla="*/ 7 h 204"/>
                  <a:gd name="T80" fmla="*/ 3 w 208"/>
                  <a:gd name="T81" fmla="*/ 8 h 204"/>
                  <a:gd name="T82" fmla="*/ 4 w 208"/>
                  <a:gd name="T83" fmla="*/ 8 h 204"/>
                  <a:gd name="T84" fmla="*/ 4 w 208"/>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0" y="204"/>
                    </a:lnTo>
                    <a:lnTo>
                      <a:pt x="137" y="200"/>
                    </a:lnTo>
                    <a:lnTo>
                      <a:pt x="150" y="195"/>
                    </a:lnTo>
                    <a:lnTo>
                      <a:pt x="161" y="187"/>
                    </a:lnTo>
                    <a:lnTo>
                      <a:pt x="174" y="175"/>
                    </a:lnTo>
                    <a:lnTo>
                      <a:pt x="186" y="162"/>
                    </a:lnTo>
                    <a:lnTo>
                      <a:pt x="195" y="150"/>
                    </a:lnTo>
                    <a:lnTo>
                      <a:pt x="199" y="137"/>
                    </a:lnTo>
                    <a:lnTo>
                      <a:pt x="204" y="121"/>
                    </a:lnTo>
                    <a:lnTo>
                      <a:pt x="208" y="105"/>
                    </a:lnTo>
                    <a:lnTo>
                      <a:pt x="204" y="87"/>
                    </a:lnTo>
                    <a:lnTo>
                      <a:pt x="199" y="71"/>
                    </a:lnTo>
                    <a:lnTo>
                      <a:pt x="195" y="54"/>
                    </a:lnTo>
                    <a:lnTo>
                      <a:pt x="186" y="42"/>
                    </a:lnTo>
                    <a:lnTo>
                      <a:pt x="174" y="29"/>
                    </a:lnTo>
                    <a:lnTo>
                      <a:pt x="161" y="21"/>
                    </a:lnTo>
                    <a:lnTo>
                      <a:pt x="150" y="13"/>
                    </a:lnTo>
                    <a:lnTo>
                      <a:pt x="137" y="4"/>
                    </a:lnTo>
                    <a:lnTo>
                      <a:pt x="120" y="0"/>
                    </a:lnTo>
                    <a:lnTo>
                      <a:pt x="103" y="0"/>
                    </a:lnTo>
                    <a:lnTo>
                      <a:pt x="87" y="0"/>
                    </a:lnTo>
                    <a:lnTo>
                      <a:pt x="71" y="4"/>
                    </a:lnTo>
                    <a:lnTo>
                      <a:pt x="58" y="13"/>
                    </a:lnTo>
                    <a:lnTo>
                      <a:pt x="46" y="21"/>
                    </a:lnTo>
                    <a:lnTo>
                      <a:pt x="33" y="29"/>
                    </a:lnTo>
                    <a:lnTo>
                      <a:pt x="21" y="42"/>
                    </a:lnTo>
                    <a:lnTo>
                      <a:pt x="13" y="54"/>
                    </a:lnTo>
                    <a:lnTo>
                      <a:pt x="8" y="71"/>
                    </a:lnTo>
                    <a:lnTo>
                      <a:pt x="4" y="83"/>
                    </a:lnTo>
                    <a:lnTo>
                      <a:pt x="0" y="100"/>
                    </a:lnTo>
                    <a:lnTo>
                      <a:pt x="0" y="105"/>
                    </a:lnTo>
                    <a:lnTo>
                      <a:pt x="0" y="108"/>
                    </a:lnTo>
                    <a:lnTo>
                      <a:pt x="4" y="125"/>
                    </a:lnTo>
                    <a:lnTo>
                      <a:pt x="8" y="137"/>
                    </a:lnTo>
                    <a:lnTo>
                      <a:pt x="13" y="154"/>
                    </a:lnTo>
                    <a:lnTo>
                      <a:pt x="21" y="166"/>
                    </a:lnTo>
                    <a:lnTo>
                      <a:pt x="33" y="175"/>
                    </a:lnTo>
                    <a:lnTo>
                      <a:pt x="46" y="187"/>
                    </a:lnTo>
                    <a:lnTo>
                      <a:pt x="58" y="195"/>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49" name="Freeform 177">
                <a:extLst>
                  <a:ext uri="{FF2B5EF4-FFF2-40B4-BE49-F238E27FC236}">
                    <a16:creationId xmlns:a16="http://schemas.microsoft.com/office/drawing/2014/main" id="{897AF190-E2E2-4EB2-817E-F99C04720B98}"/>
                  </a:ext>
                </a:extLst>
              </p:cNvPr>
              <p:cNvSpPr>
                <a:spLocks/>
              </p:cNvSpPr>
              <p:nvPr/>
            </p:nvSpPr>
            <p:spPr bwMode="auto">
              <a:xfrm>
                <a:off x="3528" y="1129"/>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4 h 175"/>
                  <a:gd name="T18" fmla="*/ 7 w 170"/>
                  <a:gd name="T19" fmla="*/ 4 h 175"/>
                  <a:gd name="T20" fmla="*/ 7 w 170"/>
                  <a:gd name="T21" fmla="*/ 4 h 175"/>
                  <a:gd name="T22" fmla="*/ 7 w 170"/>
                  <a:gd name="T23" fmla="*/ 3 h 175"/>
                  <a:gd name="T24" fmla="*/ 7 w 170"/>
                  <a:gd name="T25" fmla="*/ 2 h 175"/>
                  <a:gd name="T26" fmla="*/ 6 w 170"/>
                  <a:gd name="T27" fmla="*/ 2 h 175"/>
                  <a:gd name="T28" fmla="*/ 6 w 170"/>
                  <a:gd name="T29" fmla="*/ 2 h 175"/>
                  <a:gd name="T30" fmla="*/ 6 w 170"/>
                  <a:gd name="T31" fmla="*/ 1 h 175"/>
                  <a:gd name="T32" fmla="*/ 5 w 170"/>
                  <a:gd name="T33" fmla="*/ 1 h 175"/>
                  <a:gd name="T34" fmla="*/ 5 w 170"/>
                  <a:gd name="T35" fmla="*/ 1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1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4 h 175"/>
                  <a:gd name="T64" fmla="*/ 0 w 170"/>
                  <a:gd name="T65" fmla="*/ 4 h 175"/>
                  <a:gd name="T66" fmla="*/ 0 w 170"/>
                  <a:gd name="T67" fmla="*/ 5 h 175"/>
                  <a:gd name="T68" fmla="*/ 0 w 170"/>
                  <a:gd name="T69" fmla="*/ 5 h 175"/>
                  <a:gd name="T70" fmla="*/ 1 w 170"/>
                  <a:gd name="T71" fmla="*/ 5 h 175"/>
                  <a:gd name="T72" fmla="*/ 1 w 170"/>
                  <a:gd name="T73" fmla="*/ 6 h 175"/>
                  <a:gd name="T74" fmla="*/ 1 w 170"/>
                  <a:gd name="T75" fmla="*/ 6 h 175"/>
                  <a:gd name="T76" fmla="*/ 2 w 170"/>
                  <a:gd name="T77" fmla="*/ 6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1"/>
                    </a:lnTo>
                    <a:lnTo>
                      <a:pt x="112" y="171"/>
                    </a:lnTo>
                    <a:lnTo>
                      <a:pt x="124" y="162"/>
                    </a:lnTo>
                    <a:lnTo>
                      <a:pt x="137" y="158"/>
                    </a:lnTo>
                    <a:lnTo>
                      <a:pt x="144" y="150"/>
                    </a:lnTo>
                    <a:lnTo>
                      <a:pt x="153" y="137"/>
                    </a:lnTo>
                    <a:lnTo>
                      <a:pt x="161" y="125"/>
                    </a:lnTo>
                    <a:lnTo>
                      <a:pt x="166" y="112"/>
                    </a:lnTo>
                    <a:lnTo>
                      <a:pt x="170" y="101"/>
                    </a:lnTo>
                    <a:lnTo>
                      <a:pt x="170" y="88"/>
                    </a:lnTo>
                    <a:lnTo>
                      <a:pt x="170" y="75"/>
                    </a:lnTo>
                    <a:lnTo>
                      <a:pt x="166" y="58"/>
                    </a:lnTo>
                    <a:lnTo>
                      <a:pt x="161" y="47"/>
                    </a:lnTo>
                    <a:lnTo>
                      <a:pt x="153" y="38"/>
                    </a:lnTo>
                    <a:lnTo>
                      <a:pt x="144" y="25"/>
                    </a:lnTo>
                    <a:lnTo>
                      <a:pt x="137" y="17"/>
                    </a:lnTo>
                    <a:lnTo>
                      <a:pt x="124" y="13"/>
                    </a:lnTo>
                    <a:lnTo>
                      <a:pt x="112" y="5"/>
                    </a:lnTo>
                    <a:lnTo>
                      <a:pt x="99" y="5"/>
                    </a:lnTo>
                    <a:lnTo>
                      <a:pt x="87" y="0"/>
                    </a:lnTo>
                    <a:lnTo>
                      <a:pt x="70" y="5"/>
                    </a:lnTo>
                    <a:lnTo>
                      <a:pt x="58" y="5"/>
                    </a:lnTo>
                    <a:lnTo>
                      <a:pt x="45" y="13"/>
                    </a:lnTo>
                    <a:lnTo>
                      <a:pt x="36" y="17"/>
                    </a:lnTo>
                    <a:lnTo>
                      <a:pt x="24" y="25"/>
                    </a:lnTo>
                    <a:lnTo>
                      <a:pt x="16" y="34"/>
                    </a:lnTo>
                    <a:lnTo>
                      <a:pt x="11" y="47"/>
                    </a:lnTo>
                    <a:lnTo>
                      <a:pt x="4" y="58"/>
                    </a:lnTo>
                    <a:lnTo>
                      <a:pt x="0" y="71"/>
                    </a:lnTo>
                    <a:lnTo>
                      <a:pt x="0" y="83"/>
                    </a:lnTo>
                    <a:lnTo>
                      <a:pt x="0" y="88"/>
                    </a:lnTo>
                    <a:lnTo>
                      <a:pt x="0" y="104"/>
                    </a:lnTo>
                    <a:lnTo>
                      <a:pt x="4" y="117"/>
                    </a:lnTo>
                    <a:lnTo>
                      <a:pt x="8" y="129"/>
                    </a:lnTo>
                    <a:lnTo>
                      <a:pt x="16" y="137"/>
                    </a:lnTo>
                    <a:lnTo>
                      <a:pt x="24" y="150"/>
                    </a:lnTo>
                    <a:lnTo>
                      <a:pt x="36" y="158"/>
                    </a:lnTo>
                    <a:lnTo>
                      <a:pt x="45" y="162"/>
                    </a:lnTo>
                    <a:lnTo>
                      <a:pt x="58" y="171"/>
                    </a:lnTo>
                    <a:lnTo>
                      <a:pt x="70"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0" name="Freeform 178">
                <a:extLst>
                  <a:ext uri="{FF2B5EF4-FFF2-40B4-BE49-F238E27FC236}">
                    <a16:creationId xmlns:a16="http://schemas.microsoft.com/office/drawing/2014/main" id="{4141A750-BD97-4ED0-ADEB-2144CCA8A1FF}"/>
                  </a:ext>
                </a:extLst>
              </p:cNvPr>
              <p:cNvSpPr>
                <a:spLocks/>
              </p:cNvSpPr>
              <p:nvPr/>
            </p:nvSpPr>
            <p:spPr bwMode="auto">
              <a:xfrm>
                <a:off x="3530" y="1131"/>
                <a:ext cx="27"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1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3"/>
                    </a:lnTo>
                    <a:lnTo>
                      <a:pt x="101" y="128"/>
                    </a:lnTo>
                    <a:lnTo>
                      <a:pt x="108" y="124"/>
                    </a:lnTo>
                    <a:lnTo>
                      <a:pt x="117" y="116"/>
                    </a:lnTo>
                    <a:lnTo>
                      <a:pt x="126" y="108"/>
                    </a:lnTo>
                    <a:lnTo>
                      <a:pt x="130" y="99"/>
                    </a:lnTo>
                    <a:lnTo>
                      <a:pt x="133" y="87"/>
                    </a:lnTo>
                    <a:lnTo>
                      <a:pt x="137" y="79"/>
                    </a:lnTo>
                    <a:lnTo>
                      <a:pt x="137" y="66"/>
                    </a:lnTo>
                    <a:lnTo>
                      <a:pt x="137" y="54"/>
                    </a:lnTo>
                    <a:lnTo>
                      <a:pt x="133" y="45"/>
                    </a:lnTo>
                    <a:lnTo>
                      <a:pt x="130" y="38"/>
                    </a:lnTo>
                    <a:lnTo>
                      <a:pt x="126" y="25"/>
                    </a:lnTo>
                    <a:lnTo>
                      <a:pt x="117" y="16"/>
                    </a:lnTo>
                    <a:lnTo>
                      <a:pt x="108" y="12"/>
                    </a:lnTo>
                    <a:lnTo>
                      <a:pt x="101" y="4"/>
                    </a:lnTo>
                    <a:lnTo>
                      <a:pt x="92" y="0"/>
                    </a:lnTo>
                    <a:lnTo>
                      <a:pt x="79" y="0"/>
                    </a:lnTo>
                    <a:lnTo>
                      <a:pt x="67" y="0"/>
                    </a:lnTo>
                    <a:lnTo>
                      <a:pt x="59" y="0"/>
                    </a:lnTo>
                    <a:lnTo>
                      <a:pt x="47" y="0"/>
                    </a:lnTo>
                    <a:lnTo>
                      <a:pt x="38" y="4"/>
                    </a:lnTo>
                    <a:lnTo>
                      <a:pt x="30" y="12"/>
                    </a:lnTo>
                    <a:lnTo>
                      <a:pt x="22" y="16"/>
                    </a:lnTo>
                    <a:lnTo>
                      <a:pt x="13" y="25"/>
                    </a:lnTo>
                    <a:lnTo>
                      <a:pt x="9" y="38"/>
                    </a:lnTo>
                    <a:lnTo>
                      <a:pt x="5" y="45"/>
                    </a:lnTo>
                    <a:lnTo>
                      <a:pt x="0" y="54"/>
                    </a:lnTo>
                    <a:lnTo>
                      <a:pt x="0" y="66"/>
                    </a:lnTo>
                    <a:lnTo>
                      <a:pt x="0" y="79"/>
                    </a:lnTo>
                    <a:lnTo>
                      <a:pt x="5" y="87"/>
                    </a:lnTo>
                    <a:lnTo>
                      <a:pt x="9" y="99"/>
                    </a:lnTo>
                    <a:lnTo>
                      <a:pt x="13" y="108"/>
                    </a:lnTo>
                    <a:lnTo>
                      <a:pt x="22" y="116"/>
                    </a:lnTo>
                    <a:lnTo>
                      <a:pt x="30" y="124"/>
                    </a:lnTo>
                    <a:lnTo>
                      <a:pt x="38" y="128"/>
                    </a:lnTo>
                    <a:lnTo>
                      <a:pt x="47" y="133"/>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1" name="Freeform 179">
                <a:extLst>
                  <a:ext uri="{FF2B5EF4-FFF2-40B4-BE49-F238E27FC236}">
                    <a16:creationId xmlns:a16="http://schemas.microsoft.com/office/drawing/2014/main" id="{EB1B2287-3A2A-4DB5-AB32-366F06DAB478}"/>
                  </a:ext>
                </a:extLst>
              </p:cNvPr>
              <p:cNvSpPr>
                <a:spLocks/>
              </p:cNvSpPr>
              <p:nvPr/>
            </p:nvSpPr>
            <p:spPr bwMode="auto">
              <a:xfrm>
                <a:off x="3617" y="1120"/>
                <a:ext cx="116" cy="116"/>
              </a:xfrm>
              <a:custGeom>
                <a:avLst/>
                <a:gdLst>
                  <a:gd name="T0" fmla="*/ 12 w 578"/>
                  <a:gd name="T1" fmla="*/ 23 h 576"/>
                  <a:gd name="T2" fmla="*/ 14 w 578"/>
                  <a:gd name="T3" fmla="*/ 23 h 576"/>
                  <a:gd name="T4" fmla="*/ 15 w 578"/>
                  <a:gd name="T5" fmla="*/ 23 h 576"/>
                  <a:gd name="T6" fmla="*/ 17 w 578"/>
                  <a:gd name="T7" fmla="*/ 22 h 576"/>
                  <a:gd name="T8" fmla="*/ 19 w 578"/>
                  <a:gd name="T9" fmla="*/ 21 h 576"/>
                  <a:gd name="T10" fmla="*/ 20 w 578"/>
                  <a:gd name="T11" fmla="*/ 20 h 576"/>
                  <a:gd name="T12" fmla="*/ 21 w 578"/>
                  <a:gd name="T13" fmla="*/ 19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9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2" name="Freeform 180">
                <a:extLst>
                  <a:ext uri="{FF2B5EF4-FFF2-40B4-BE49-F238E27FC236}">
                    <a16:creationId xmlns:a16="http://schemas.microsoft.com/office/drawing/2014/main" id="{C1B6D694-BA20-4736-9EEA-15160594BFB6}"/>
                  </a:ext>
                </a:extLst>
              </p:cNvPr>
              <p:cNvSpPr>
                <a:spLocks/>
              </p:cNvSpPr>
              <p:nvPr/>
            </p:nvSpPr>
            <p:spPr bwMode="auto">
              <a:xfrm>
                <a:off x="3617" y="1120"/>
                <a:ext cx="116" cy="116"/>
              </a:xfrm>
              <a:custGeom>
                <a:avLst/>
                <a:gdLst>
                  <a:gd name="T0" fmla="*/ 12 w 578"/>
                  <a:gd name="T1" fmla="*/ 23 h 576"/>
                  <a:gd name="T2" fmla="*/ 14 w 578"/>
                  <a:gd name="T3" fmla="*/ 23 h 576"/>
                  <a:gd name="T4" fmla="*/ 15 w 578"/>
                  <a:gd name="T5" fmla="*/ 23 h 576"/>
                  <a:gd name="T6" fmla="*/ 17 w 578"/>
                  <a:gd name="T7" fmla="*/ 22 h 576"/>
                  <a:gd name="T8" fmla="*/ 19 w 578"/>
                  <a:gd name="T9" fmla="*/ 21 h 576"/>
                  <a:gd name="T10" fmla="*/ 20 w 578"/>
                  <a:gd name="T11" fmla="*/ 20 h 576"/>
                  <a:gd name="T12" fmla="*/ 21 w 578"/>
                  <a:gd name="T13" fmla="*/ 19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9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53" name="Freeform 181">
                <a:extLst>
                  <a:ext uri="{FF2B5EF4-FFF2-40B4-BE49-F238E27FC236}">
                    <a16:creationId xmlns:a16="http://schemas.microsoft.com/office/drawing/2014/main" id="{4EE002EE-EEE2-4746-8738-ABA02919ED51}"/>
                  </a:ext>
                </a:extLst>
              </p:cNvPr>
              <p:cNvSpPr>
                <a:spLocks/>
              </p:cNvSpPr>
              <p:nvPr/>
            </p:nvSpPr>
            <p:spPr bwMode="auto">
              <a:xfrm>
                <a:off x="3617" y="1120"/>
                <a:ext cx="116" cy="116"/>
              </a:xfrm>
              <a:custGeom>
                <a:avLst/>
                <a:gdLst>
                  <a:gd name="T0" fmla="*/ 12 w 578"/>
                  <a:gd name="T1" fmla="*/ 23 h 576"/>
                  <a:gd name="T2" fmla="*/ 14 w 578"/>
                  <a:gd name="T3" fmla="*/ 23 h 576"/>
                  <a:gd name="T4" fmla="*/ 15 w 578"/>
                  <a:gd name="T5" fmla="*/ 23 h 576"/>
                  <a:gd name="T6" fmla="*/ 17 w 578"/>
                  <a:gd name="T7" fmla="*/ 22 h 576"/>
                  <a:gd name="T8" fmla="*/ 19 w 578"/>
                  <a:gd name="T9" fmla="*/ 21 h 576"/>
                  <a:gd name="T10" fmla="*/ 20 w 578"/>
                  <a:gd name="T11" fmla="*/ 20 h 576"/>
                  <a:gd name="T12" fmla="*/ 21 w 578"/>
                  <a:gd name="T13" fmla="*/ 19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9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3"/>
                    </a:lnTo>
                    <a:lnTo>
                      <a:pt x="383" y="560"/>
                    </a:lnTo>
                    <a:lnTo>
                      <a:pt x="425" y="544"/>
                    </a:lnTo>
                    <a:lnTo>
                      <a:pt x="461" y="522"/>
                    </a:lnTo>
                    <a:lnTo>
                      <a:pt x="495" y="494"/>
                    </a:lnTo>
                    <a:lnTo>
                      <a:pt x="524" y="456"/>
                    </a:lnTo>
                    <a:lnTo>
                      <a:pt x="549" y="419"/>
                    </a:lnTo>
                    <a:lnTo>
                      <a:pt x="565" y="378"/>
                    </a:lnTo>
                    <a:lnTo>
                      <a:pt x="574" y="335"/>
                    </a:lnTo>
                    <a:lnTo>
                      <a:pt x="578" y="286"/>
                    </a:lnTo>
                    <a:lnTo>
                      <a:pt x="574" y="241"/>
                    </a:lnTo>
                    <a:lnTo>
                      <a:pt x="565" y="195"/>
                    </a:lnTo>
                    <a:lnTo>
                      <a:pt x="549" y="153"/>
                    </a:lnTo>
                    <a:lnTo>
                      <a:pt x="524" y="116"/>
                    </a:lnTo>
                    <a:lnTo>
                      <a:pt x="495" y="83"/>
                    </a:lnTo>
                    <a:lnTo>
                      <a:pt x="461" y="54"/>
                    </a:lnTo>
                    <a:lnTo>
                      <a:pt x="425" y="33"/>
                    </a:lnTo>
                    <a:lnTo>
                      <a:pt x="383" y="12"/>
                    </a:lnTo>
                    <a:lnTo>
                      <a:pt x="337" y="4"/>
                    </a:lnTo>
                    <a:lnTo>
                      <a:pt x="291" y="0"/>
                    </a:lnTo>
                    <a:lnTo>
                      <a:pt x="241" y="4"/>
                    </a:lnTo>
                    <a:lnTo>
                      <a:pt x="200" y="12"/>
                    </a:lnTo>
                    <a:lnTo>
                      <a:pt x="158" y="33"/>
                    </a:lnTo>
                    <a:lnTo>
                      <a:pt x="121" y="54"/>
                    </a:lnTo>
                    <a:lnTo>
                      <a:pt x="88" y="83"/>
                    </a:lnTo>
                    <a:lnTo>
                      <a:pt x="59" y="116"/>
                    </a:lnTo>
                    <a:lnTo>
                      <a:pt x="34" y="153"/>
                    </a:lnTo>
                    <a:lnTo>
                      <a:pt x="18" y="195"/>
                    </a:lnTo>
                    <a:lnTo>
                      <a:pt x="5" y="241"/>
                    </a:lnTo>
                    <a:lnTo>
                      <a:pt x="0" y="286"/>
                    </a:lnTo>
                    <a:lnTo>
                      <a:pt x="5" y="335"/>
                    </a:lnTo>
                    <a:lnTo>
                      <a:pt x="18" y="378"/>
                    </a:lnTo>
                    <a:lnTo>
                      <a:pt x="34" y="419"/>
                    </a:lnTo>
                    <a:lnTo>
                      <a:pt x="59" y="456"/>
                    </a:lnTo>
                    <a:lnTo>
                      <a:pt x="88" y="494"/>
                    </a:lnTo>
                    <a:lnTo>
                      <a:pt x="121" y="522"/>
                    </a:lnTo>
                    <a:lnTo>
                      <a:pt x="158" y="544"/>
                    </a:lnTo>
                    <a:lnTo>
                      <a:pt x="200" y="560"/>
                    </a:lnTo>
                    <a:lnTo>
                      <a:pt x="241" y="573"/>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54" name="Freeform 182">
                <a:extLst>
                  <a:ext uri="{FF2B5EF4-FFF2-40B4-BE49-F238E27FC236}">
                    <a16:creationId xmlns:a16="http://schemas.microsoft.com/office/drawing/2014/main" id="{336EF377-7D5D-40CD-A9EB-0B2181F5633B}"/>
                  </a:ext>
                </a:extLst>
              </p:cNvPr>
              <p:cNvSpPr>
                <a:spLocks/>
              </p:cNvSpPr>
              <p:nvPr/>
            </p:nvSpPr>
            <p:spPr bwMode="auto">
              <a:xfrm>
                <a:off x="3634" y="1129"/>
                <a:ext cx="61"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4" y="303"/>
                    </a:lnTo>
                    <a:lnTo>
                      <a:pt x="199" y="294"/>
                    </a:lnTo>
                    <a:lnTo>
                      <a:pt x="220" y="287"/>
                    </a:lnTo>
                    <a:lnTo>
                      <a:pt x="240" y="274"/>
                    </a:lnTo>
                    <a:lnTo>
                      <a:pt x="258" y="262"/>
                    </a:lnTo>
                    <a:lnTo>
                      <a:pt x="274" y="241"/>
                    </a:lnTo>
                    <a:lnTo>
                      <a:pt x="287" y="220"/>
                    </a:lnTo>
                    <a:lnTo>
                      <a:pt x="294" y="200"/>
                    </a:lnTo>
                    <a:lnTo>
                      <a:pt x="303" y="179"/>
                    </a:lnTo>
                    <a:lnTo>
                      <a:pt x="303" y="154"/>
                    </a:lnTo>
                    <a:lnTo>
                      <a:pt x="303" y="129"/>
                    </a:lnTo>
                    <a:lnTo>
                      <a:pt x="294" y="105"/>
                    </a:lnTo>
                    <a:lnTo>
                      <a:pt x="287" y="83"/>
                    </a:lnTo>
                    <a:lnTo>
                      <a:pt x="274" y="62"/>
                    </a:lnTo>
                    <a:lnTo>
                      <a:pt x="258" y="46"/>
                    </a:lnTo>
                    <a:lnTo>
                      <a:pt x="240" y="29"/>
                    </a:lnTo>
                    <a:lnTo>
                      <a:pt x="220" y="17"/>
                    </a:lnTo>
                    <a:lnTo>
                      <a:pt x="199" y="9"/>
                    </a:lnTo>
                    <a:lnTo>
                      <a:pt x="174" y="0"/>
                    </a:lnTo>
                    <a:lnTo>
                      <a:pt x="150" y="0"/>
                    </a:lnTo>
                    <a:lnTo>
                      <a:pt x="125" y="0"/>
                    </a:lnTo>
                    <a:lnTo>
                      <a:pt x="103" y="9"/>
                    </a:lnTo>
                    <a:lnTo>
                      <a:pt x="83" y="17"/>
                    </a:lnTo>
                    <a:lnTo>
                      <a:pt x="62" y="29"/>
                    </a:lnTo>
                    <a:lnTo>
                      <a:pt x="42" y="46"/>
                    </a:lnTo>
                    <a:lnTo>
                      <a:pt x="29" y="62"/>
                    </a:lnTo>
                    <a:lnTo>
                      <a:pt x="17" y="83"/>
                    </a:lnTo>
                    <a:lnTo>
                      <a:pt x="8" y="105"/>
                    </a:lnTo>
                    <a:lnTo>
                      <a:pt x="0" y="129"/>
                    </a:lnTo>
                    <a:lnTo>
                      <a:pt x="0" y="154"/>
                    </a:lnTo>
                    <a:lnTo>
                      <a:pt x="0" y="179"/>
                    </a:lnTo>
                    <a:lnTo>
                      <a:pt x="8" y="200"/>
                    </a:lnTo>
                    <a:lnTo>
                      <a:pt x="17" y="220"/>
                    </a:lnTo>
                    <a:lnTo>
                      <a:pt x="29" y="241"/>
                    </a:lnTo>
                    <a:lnTo>
                      <a:pt x="42" y="262"/>
                    </a:lnTo>
                    <a:lnTo>
                      <a:pt x="62" y="274"/>
                    </a:lnTo>
                    <a:lnTo>
                      <a:pt x="83" y="287"/>
                    </a:lnTo>
                    <a:lnTo>
                      <a:pt x="103" y="294"/>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5" name="Freeform 183">
                <a:extLst>
                  <a:ext uri="{FF2B5EF4-FFF2-40B4-BE49-F238E27FC236}">
                    <a16:creationId xmlns:a16="http://schemas.microsoft.com/office/drawing/2014/main" id="{9DB4A28A-259F-40E9-A052-35ADA5A6E42D}"/>
                  </a:ext>
                </a:extLst>
              </p:cNvPr>
              <p:cNvSpPr>
                <a:spLocks/>
              </p:cNvSpPr>
              <p:nvPr/>
            </p:nvSpPr>
            <p:spPr bwMode="auto">
              <a:xfrm>
                <a:off x="3636" y="1129"/>
                <a:ext cx="54" cy="54"/>
              </a:xfrm>
              <a:custGeom>
                <a:avLst/>
                <a:gdLst>
                  <a:gd name="T0" fmla="*/ 5 w 274"/>
                  <a:gd name="T1" fmla="*/ 11 h 270"/>
                  <a:gd name="T2" fmla="*/ 6 w 274"/>
                  <a:gd name="T3" fmla="*/ 11 h 270"/>
                  <a:gd name="T4" fmla="*/ 7 w 274"/>
                  <a:gd name="T5" fmla="*/ 11 h 270"/>
                  <a:gd name="T6" fmla="*/ 8 w 274"/>
                  <a:gd name="T7" fmla="*/ 10 h 270"/>
                  <a:gd name="T8" fmla="*/ 8 w 274"/>
                  <a:gd name="T9" fmla="*/ 10 h 270"/>
                  <a:gd name="T10" fmla="*/ 9 w 274"/>
                  <a:gd name="T11" fmla="*/ 9 h 270"/>
                  <a:gd name="T12" fmla="*/ 9 w 274"/>
                  <a:gd name="T13" fmla="*/ 9 h 270"/>
                  <a:gd name="T14" fmla="*/ 10 w 274"/>
                  <a:gd name="T15" fmla="*/ 8 h 270"/>
                  <a:gd name="T16" fmla="*/ 10 w 274"/>
                  <a:gd name="T17" fmla="*/ 7 h 270"/>
                  <a:gd name="T18" fmla="*/ 10 w 274"/>
                  <a:gd name="T19" fmla="*/ 6 h 270"/>
                  <a:gd name="T20" fmla="*/ 11 w 274"/>
                  <a:gd name="T21" fmla="*/ 5 h 270"/>
                  <a:gd name="T22" fmla="*/ 10 w 274"/>
                  <a:gd name="T23" fmla="*/ 5 h 270"/>
                  <a:gd name="T24" fmla="*/ 10 w 274"/>
                  <a:gd name="T25" fmla="*/ 4 h 270"/>
                  <a:gd name="T26" fmla="*/ 10 w 274"/>
                  <a:gd name="T27" fmla="*/ 3 h 270"/>
                  <a:gd name="T28" fmla="*/ 9 w 274"/>
                  <a:gd name="T29" fmla="*/ 2 h 270"/>
                  <a:gd name="T30" fmla="*/ 9 w 274"/>
                  <a:gd name="T31" fmla="*/ 2 h 270"/>
                  <a:gd name="T32" fmla="*/ 8 w 274"/>
                  <a:gd name="T33" fmla="*/ 1 h 270"/>
                  <a:gd name="T34" fmla="*/ 8 w 274"/>
                  <a:gd name="T35" fmla="*/ 1 h 270"/>
                  <a:gd name="T36" fmla="*/ 7 w 274"/>
                  <a:gd name="T37" fmla="*/ 0 h 270"/>
                  <a:gd name="T38" fmla="*/ 6 w 274"/>
                  <a:gd name="T39" fmla="*/ 0 h 270"/>
                  <a:gd name="T40" fmla="*/ 5 w 274"/>
                  <a:gd name="T41" fmla="*/ 0 h 270"/>
                  <a:gd name="T42" fmla="*/ 5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6 h 270"/>
                  <a:gd name="T64" fmla="*/ 0 w 274"/>
                  <a:gd name="T65" fmla="*/ 6 h 270"/>
                  <a:gd name="T66" fmla="*/ 0 w 274"/>
                  <a:gd name="T67" fmla="*/ 6 h 270"/>
                  <a:gd name="T68" fmla="*/ 0 w 274"/>
                  <a:gd name="T69" fmla="*/ 7 h 270"/>
                  <a:gd name="T70" fmla="*/ 0 w 274"/>
                  <a:gd name="T71" fmla="*/ 7 h 270"/>
                  <a:gd name="T72" fmla="*/ 1 w 274"/>
                  <a:gd name="T73" fmla="*/ 8 h 270"/>
                  <a:gd name="T74" fmla="*/ 1 w 274"/>
                  <a:gd name="T75" fmla="*/ 9 h 270"/>
                  <a:gd name="T76" fmla="*/ 2 w 274"/>
                  <a:gd name="T77" fmla="*/ 9 h 270"/>
                  <a:gd name="T78" fmla="*/ 2 w 274"/>
                  <a:gd name="T79" fmla="*/ 10 h 270"/>
                  <a:gd name="T80" fmla="*/ 3 w 274"/>
                  <a:gd name="T81" fmla="*/ 10 h 270"/>
                  <a:gd name="T82" fmla="*/ 4 w 274"/>
                  <a:gd name="T83" fmla="*/ 11 h 270"/>
                  <a:gd name="T84" fmla="*/ 5 w 274"/>
                  <a:gd name="T85" fmla="*/ 11 h 270"/>
                  <a:gd name="T86" fmla="*/ 5 w 274"/>
                  <a:gd name="T87" fmla="*/ 11 h 2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4"/>
                  <a:gd name="T133" fmla="*/ 0 h 270"/>
                  <a:gd name="T134" fmla="*/ 274 w 274"/>
                  <a:gd name="T135" fmla="*/ 270 h 2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4" h="270">
                    <a:moveTo>
                      <a:pt x="137" y="270"/>
                    </a:moveTo>
                    <a:lnTo>
                      <a:pt x="158" y="270"/>
                    </a:lnTo>
                    <a:lnTo>
                      <a:pt x="178" y="266"/>
                    </a:lnTo>
                    <a:lnTo>
                      <a:pt x="199" y="258"/>
                    </a:lnTo>
                    <a:lnTo>
                      <a:pt x="216" y="245"/>
                    </a:lnTo>
                    <a:lnTo>
                      <a:pt x="232" y="233"/>
                    </a:lnTo>
                    <a:lnTo>
                      <a:pt x="245" y="216"/>
                    </a:lnTo>
                    <a:lnTo>
                      <a:pt x="257" y="200"/>
                    </a:lnTo>
                    <a:lnTo>
                      <a:pt x="266" y="179"/>
                    </a:lnTo>
                    <a:lnTo>
                      <a:pt x="270" y="158"/>
                    </a:lnTo>
                    <a:lnTo>
                      <a:pt x="274" y="137"/>
                    </a:lnTo>
                    <a:lnTo>
                      <a:pt x="270" y="117"/>
                    </a:lnTo>
                    <a:lnTo>
                      <a:pt x="266" y="92"/>
                    </a:lnTo>
                    <a:lnTo>
                      <a:pt x="257" y="75"/>
                    </a:lnTo>
                    <a:lnTo>
                      <a:pt x="245" y="58"/>
                    </a:lnTo>
                    <a:lnTo>
                      <a:pt x="232" y="42"/>
                    </a:lnTo>
                    <a:lnTo>
                      <a:pt x="216" y="25"/>
                    </a:lnTo>
                    <a:lnTo>
                      <a:pt x="199" y="17"/>
                    </a:lnTo>
                    <a:lnTo>
                      <a:pt x="178" y="9"/>
                    </a:lnTo>
                    <a:lnTo>
                      <a:pt x="158" y="5"/>
                    </a:lnTo>
                    <a:lnTo>
                      <a:pt x="137" y="0"/>
                    </a:lnTo>
                    <a:lnTo>
                      <a:pt x="117" y="5"/>
                    </a:lnTo>
                    <a:lnTo>
                      <a:pt x="95" y="9"/>
                    </a:lnTo>
                    <a:lnTo>
                      <a:pt x="75" y="17"/>
                    </a:lnTo>
                    <a:lnTo>
                      <a:pt x="59" y="25"/>
                    </a:lnTo>
                    <a:lnTo>
                      <a:pt x="41" y="42"/>
                    </a:lnTo>
                    <a:lnTo>
                      <a:pt x="29" y="54"/>
                    </a:lnTo>
                    <a:lnTo>
                      <a:pt x="16" y="75"/>
                    </a:lnTo>
                    <a:lnTo>
                      <a:pt x="9" y="92"/>
                    </a:lnTo>
                    <a:lnTo>
                      <a:pt x="5" y="112"/>
                    </a:lnTo>
                    <a:lnTo>
                      <a:pt x="0" y="137"/>
                    </a:lnTo>
                    <a:lnTo>
                      <a:pt x="0" y="142"/>
                    </a:lnTo>
                    <a:lnTo>
                      <a:pt x="5" y="142"/>
                    </a:lnTo>
                    <a:lnTo>
                      <a:pt x="5" y="146"/>
                    </a:lnTo>
                    <a:lnTo>
                      <a:pt x="5" y="166"/>
                    </a:lnTo>
                    <a:lnTo>
                      <a:pt x="12" y="183"/>
                    </a:lnTo>
                    <a:lnTo>
                      <a:pt x="21" y="204"/>
                    </a:lnTo>
                    <a:lnTo>
                      <a:pt x="29" y="220"/>
                    </a:lnTo>
                    <a:lnTo>
                      <a:pt x="46" y="237"/>
                    </a:lnTo>
                    <a:lnTo>
                      <a:pt x="59" y="249"/>
                    </a:lnTo>
                    <a:lnTo>
                      <a:pt x="79" y="258"/>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6" name="Freeform 184">
                <a:extLst>
                  <a:ext uri="{FF2B5EF4-FFF2-40B4-BE49-F238E27FC236}">
                    <a16:creationId xmlns:a16="http://schemas.microsoft.com/office/drawing/2014/main" id="{68E69AA1-EAD0-4815-AEEA-1083A28E1C0E}"/>
                  </a:ext>
                </a:extLst>
              </p:cNvPr>
              <p:cNvSpPr>
                <a:spLocks/>
              </p:cNvSpPr>
              <p:nvPr/>
            </p:nvSpPr>
            <p:spPr bwMode="auto">
              <a:xfrm>
                <a:off x="3638" y="1130"/>
                <a:ext cx="48" cy="48"/>
              </a:xfrm>
              <a:custGeom>
                <a:avLst/>
                <a:gdLst>
                  <a:gd name="T0" fmla="*/ 5 w 241"/>
                  <a:gd name="T1" fmla="*/ 10 h 240"/>
                  <a:gd name="T2" fmla="*/ 6 w 241"/>
                  <a:gd name="T3" fmla="*/ 9 h 240"/>
                  <a:gd name="T4" fmla="*/ 6 w 241"/>
                  <a:gd name="T5" fmla="*/ 9 h 240"/>
                  <a:gd name="T6" fmla="*/ 7 w 241"/>
                  <a:gd name="T7" fmla="*/ 9 h 240"/>
                  <a:gd name="T8" fmla="*/ 8 w 241"/>
                  <a:gd name="T9" fmla="*/ 9 h 240"/>
                  <a:gd name="T10" fmla="*/ 8 w 241"/>
                  <a:gd name="T11" fmla="*/ 8 h 240"/>
                  <a:gd name="T12" fmla="*/ 9 w 241"/>
                  <a:gd name="T13" fmla="*/ 8 h 240"/>
                  <a:gd name="T14" fmla="*/ 9 w 241"/>
                  <a:gd name="T15" fmla="*/ 7 h 240"/>
                  <a:gd name="T16" fmla="*/ 9 w 241"/>
                  <a:gd name="T17" fmla="*/ 6 h 240"/>
                  <a:gd name="T18" fmla="*/ 9 w 241"/>
                  <a:gd name="T19" fmla="*/ 6 h 240"/>
                  <a:gd name="T20" fmla="*/ 10 w 241"/>
                  <a:gd name="T21" fmla="*/ 5 h 240"/>
                  <a:gd name="T22" fmla="*/ 9 w 241"/>
                  <a:gd name="T23" fmla="*/ 4 h 240"/>
                  <a:gd name="T24" fmla="*/ 9 w 241"/>
                  <a:gd name="T25" fmla="*/ 3 h 240"/>
                  <a:gd name="T26" fmla="*/ 9 w 241"/>
                  <a:gd name="T27" fmla="*/ 3 h 240"/>
                  <a:gd name="T28" fmla="*/ 9 w 241"/>
                  <a:gd name="T29" fmla="*/ 2 h 240"/>
                  <a:gd name="T30" fmla="*/ 8 w 241"/>
                  <a:gd name="T31" fmla="*/ 1 h 240"/>
                  <a:gd name="T32" fmla="*/ 8 w 241"/>
                  <a:gd name="T33" fmla="*/ 1 h 240"/>
                  <a:gd name="T34" fmla="*/ 7 w 241"/>
                  <a:gd name="T35" fmla="*/ 1 h 240"/>
                  <a:gd name="T36" fmla="*/ 6 w 241"/>
                  <a:gd name="T37" fmla="*/ 0 h 240"/>
                  <a:gd name="T38" fmla="*/ 6 w 241"/>
                  <a:gd name="T39" fmla="*/ 0 h 240"/>
                  <a:gd name="T40" fmla="*/ 5 w 241"/>
                  <a:gd name="T41" fmla="*/ 0 h 240"/>
                  <a:gd name="T42" fmla="*/ 4 w 241"/>
                  <a:gd name="T43" fmla="*/ 0 h 240"/>
                  <a:gd name="T44" fmla="*/ 3 w 241"/>
                  <a:gd name="T45" fmla="*/ 0 h 240"/>
                  <a:gd name="T46" fmla="*/ 3 w 241"/>
                  <a:gd name="T47" fmla="*/ 1 h 240"/>
                  <a:gd name="T48" fmla="*/ 2 w 241"/>
                  <a:gd name="T49" fmla="*/ 1 h 240"/>
                  <a:gd name="T50" fmla="*/ 2 w 241"/>
                  <a:gd name="T51" fmla="*/ 1 h 240"/>
                  <a:gd name="T52" fmla="*/ 1 w 241"/>
                  <a:gd name="T53" fmla="*/ 2 h 240"/>
                  <a:gd name="T54" fmla="*/ 1 w 241"/>
                  <a:gd name="T55" fmla="*/ 3 h 240"/>
                  <a:gd name="T56" fmla="*/ 0 w 241"/>
                  <a:gd name="T57" fmla="*/ 3 h 240"/>
                  <a:gd name="T58" fmla="*/ 0 w 241"/>
                  <a:gd name="T59" fmla="*/ 4 h 240"/>
                  <a:gd name="T60" fmla="*/ 0 w 241"/>
                  <a:gd name="T61" fmla="*/ 5 h 240"/>
                  <a:gd name="T62" fmla="*/ 0 w 241"/>
                  <a:gd name="T63" fmla="*/ 5 h 240"/>
                  <a:gd name="T64" fmla="*/ 0 w 241"/>
                  <a:gd name="T65" fmla="*/ 6 h 240"/>
                  <a:gd name="T66" fmla="*/ 0 w 241"/>
                  <a:gd name="T67" fmla="*/ 6 h 240"/>
                  <a:gd name="T68" fmla="*/ 1 w 241"/>
                  <a:gd name="T69" fmla="*/ 7 h 240"/>
                  <a:gd name="T70" fmla="*/ 1 w 241"/>
                  <a:gd name="T71" fmla="*/ 8 h 240"/>
                  <a:gd name="T72" fmla="*/ 2 w 241"/>
                  <a:gd name="T73" fmla="*/ 8 h 240"/>
                  <a:gd name="T74" fmla="*/ 2 w 241"/>
                  <a:gd name="T75" fmla="*/ 9 h 240"/>
                  <a:gd name="T76" fmla="*/ 3 w 241"/>
                  <a:gd name="T77" fmla="*/ 9 h 240"/>
                  <a:gd name="T78" fmla="*/ 3 w 241"/>
                  <a:gd name="T79" fmla="*/ 9 h 240"/>
                  <a:gd name="T80" fmla="*/ 4 w 241"/>
                  <a:gd name="T81" fmla="*/ 9 h 240"/>
                  <a:gd name="T82" fmla="*/ 5 w 241"/>
                  <a:gd name="T83" fmla="*/ 10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40"/>
                  <a:gd name="T128" fmla="*/ 241 w 241"/>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40">
                    <a:moveTo>
                      <a:pt x="121" y="240"/>
                    </a:moveTo>
                    <a:lnTo>
                      <a:pt x="141" y="236"/>
                    </a:lnTo>
                    <a:lnTo>
                      <a:pt x="159" y="232"/>
                    </a:lnTo>
                    <a:lnTo>
                      <a:pt x="175" y="228"/>
                    </a:lnTo>
                    <a:lnTo>
                      <a:pt x="191" y="215"/>
                    </a:lnTo>
                    <a:lnTo>
                      <a:pt x="204" y="203"/>
                    </a:lnTo>
                    <a:lnTo>
                      <a:pt x="216" y="191"/>
                    </a:lnTo>
                    <a:lnTo>
                      <a:pt x="225" y="174"/>
                    </a:lnTo>
                    <a:lnTo>
                      <a:pt x="233" y="157"/>
                    </a:lnTo>
                    <a:lnTo>
                      <a:pt x="238" y="141"/>
                    </a:lnTo>
                    <a:lnTo>
                      <a:pt x="241" y="120"/>
                    </a:lnTo>
                    <a:lnTo>
                      <a:pt x="238" y="99"/>
                    </a:lnTo>
                    <a:lnTo>
                      <a:pt x="233" y="83"/>
                    </a:lnTo>
                    <a:lnTo>
                      <a:pt x="225" y="66"/>
                    </a:lnTo>
                    <a:lnTo>
                      <a:pt x="216" y="49"/>
                    </a:lnTo>
                    <a:lnTo>
                      <a:pt x="204" y="37"/>
                    </a:lnTo>
                    <a:lnTo>
                      <a:pt x="191" y="24"/>
                    </a:lnTo>
                    <a:lnTo>
                      <a:pt x="175" y="16"/>
                    </a:lnTo>
                    <a:lnTo>
                      <a:pt x="159" y="8"/>
                    </a:lnTo>
                    <a:lnTo>
                      <a:pt x="141" y="4"/>
                    </a:lnTo>
                    <a:lnTo>
                      <a:pt x="121" y="0"/>
                    </a:lnTo>
                    <a:lnTo>
                      <a:pt x="100" y="4"/>
                    </a:lnTo>
                    <a:lnTo>
                      <a:pt x="83" y="8"/>
                    </a:lnTo>
                    <a:lnTo>
                      <a:pt x="67" y="16"/>
                    </a:lnTo>
                    <a:lnTo>
                      <a:pt x="51" y="24"/>
                    </a:lnTo>
                    <a:lnTo>
                      <a:pt x="38" y="37"/>
                    </a:lnTo>
                    <a:lnTo>
                      <a:pt x="25" y="49"/>
                    </a:lnTo>
                    <a:lnTo>
                      <a:pt x="17" y="66"/>
                    </a:lnTo>
                    <a:lnTo>
                      <a:pt x="9" y="83"/>
                    </a:lnTo>
                    <a:lnTo>
                      <a:pt x="4" y="99"/>
                    </a:lnTo>
                    <a:lnTo>
                      <a:pt x="0" y="120"/>
                    </a:lnTo>
                    <a:lnTo>
                      <a:pt x="0" y="124"/>
                    </a:lnTo>
                    <a:lnTo>
                      <a:pt x="4" y="145"/>
                    </a:lnTo>
                    <a:lnTo>
                      <a:pt x="9" y="161"/>
                    </a:lnTo>
                    <a:lnTo>
                      <a:pt x="17" y="178"/>
                    </a:lnTo>
                    <a:lnTo>
                      <a:pt x="25" y="195"/>
                    </a:lnTo>
                    <a:lnTo>
                      <a:pt x="38" y="207"/>
                    </a:lnTo>
                    <a:lnTo>
                      <a:pt x="51" y="215"/>
                    </a:lnTo>
                    <a:lnTo>
                      <a:pt x="67" y="228"/>
                    </a:lnTo>
                    <a:lnTo>
                      <a:pt x="83" y="232"/>
                    </a:lnTo>
                    <a:lnTo>
                      <a:pt x="100"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7" name="Freeform 185">
                <a:extLst>
                  <a:ext uri="{FF2B5EF4-FFF2-40B4-BE49-F238E27FC236}">
                    <a16:creationId xmlns:a16="http://schemas.microsoft.com/office/drawing/2014/main" id="{75A5A765-5E97-4B3B-9C05-67C61617D692}"/>
                  </a:ext>
                </a:extLst>
              </p:cNvPr>
              <p:cNvSpPr>
                <a:spLocks/>
              </p:cNvSpPr>
              <p:nvPr/>
            </p:nvSpPr>
            <p:spPr bwMode="auto">
              <a:xfrm>
                <a:off x="3641" y="1132"/>
                <a:ext cx="40" cy="41"/>
              </a:xfrm>
              <a:custGeom>
                <a:avLst/>
                <a:gdLst>
                  <a:gd name="T0" fmla="*/ 4 w 203"/>
                  <a:gd name="T1" fmla="*/ 8 h 203"/>
                  <a:gd name="T2" fmla="*/ 5 w 203"/>
                  <a:gd name="T3" fmla="*/ 8 h 203"/>
                  <a:gd name="T4" fmla="*/ 5 w 203"/>
                  <a:gd name="T5" fmla="*/ 8 h 203"/>
                  <a:gd name="T6" fmla="*/ 6 w 203"/>
                  <a:gd name="T7" fmla="*/ 8 h 203"/>
                  <a:gd name="T8" fmla="*/ 6 w 203"/>
                  <a:gd name="T9" fmla="*/ 7 h 203"/>
                  <a:gd name="T10" fmla="*/ 7 w 203"/>
                  <a:gd name="T11" fmla="*/ 7 h 203"/>
                  <a:gd name="T12" fmla="*/ 7 w 203"/>
                  <a:gd name="T13" fmla="*/ 7 h 203"/>
                  <a:gd name="T14" fmla="*/ 7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7 w 203"/>
                  <a:gd name="T27" fmla="*/ 2 h 203"/>
                  <a:gd name="T28" fmla="*/ 7 w 203"/>
                  <a:gd name="T29" fmla="*/ 2 h 203"/>
                  <a:gd name="T30" fmla="*/ 7 w 203"/>
                  <a:gd name="T31" fmla="*/ 1 h 203"/>
                  <a:gd name="T32" fmla="*/ 6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1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5 h 203"/>
                  <a:gd name="T66" fmla="*/ 0 w 203"/>
                  <a:gd name="T67" fmla="*/ 6 h 203"/>
                  <a:gd name="T68" fmla="*/ 0 w 203"/>
                  <a:gd name="T69" fmla="*/ 6 h 203"/>
                  <a:gd name="T70" fmla="*/ 1 w 203"/>
                  <a:gd name="T71" fmla="*/ 7 h 203"/>
                  <a:gd name="T72" fmla="*/ 1 w 203"/>
                  <a:gd name="T73" fmla="*/ 7 h 203"/>
                  <a:gd name="T74" fmla="*/ 2 w 203"/>
                  <a:gd name="T75" fmla="*/ 7 h 203"/>
                  <a:gd name="T76" fmla="*/ 2 w 203"/>
                  <a:gd name="T77" fmla="*/ 8 h 203"/>
                  <a:gd name="T78" fmla="*/ 3 w 203"/>
                  <a:gd name="T79" fmla="*/ 8 h 203"/>
                  <a:gd name="T80" fmla="*/ 3 w 203"/>
                  <a:gd name="T81" fmla="*/ 8 h 203"/>
                  <a:gd name="T82" fmla="*/ 4 w 203"/>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104" y="203"/>
                    </a:moveTo>
                    <a:lnTo>
                      <a:pt x="120" y="203"/>
                    </a:lnTo>
                    <a:lnTo>
                      <a:pt x="133" y="199"/>
                    </a:lnTo>
                    <a:lnTo>
                      <a:pt x="149" y="191"/>
                    </a:lnTo>
                    <a:lnTo>
                      <a:pt x="162" y="183"/>
                    </a:lnTo>
                    <a:lnTo>
                      <a:pt x="174" y="174"/>
                    </a:lnTo>
                    <a:lnTo>
                      <a:pt x="187" y="162"/>
                    </a:lnTo>
                    <a:lnTo>
                      <a:pt x="195" y="149"/>
                    </a:lnTo>
                    <a:lnTo>
                      <a:pt x="200" y="133"/>
                    </a:lnTo>
                    <a:lnTo>
                      <a:pt x="203" y="116"/>
                    </a:lnTo>
                    <a:lnTo>
                      <a:pt x="203" y="99"/>
                    </a:lnTo>
                    <a:lnTo>
                      <a:pt x="203" y="83"/>
                    </a:lnTo>
                    <a:lnTo>
                      <a:pt x="200" y="66"/>
                    </a:lnTo>
                    <a:lnTo>
                      <a:pt x="195" y="54"/>
                    </a:lnTo>
                    <a:lnTo>
                      <a:pt x="187" y="41"/>
                    </a:lnTo>
                    <a:lnTo>
                      <a:pt x="174" y="29"/>
                    </a:lnTo>
                    <a:lnTo>
                      <a:pt x="162" y="16"/>
                    </a:lnTo>
                    <a:lnTo>
                      <a:pt x="149" y="8"/>
                    </a:lnTo>
                    <a:lnTo>
                      <a:pt x="133" y="4"/>
                    </a:lnTo>
                    <a:lnTo>
                      <a:pt x="120" y="0"/>
                    </a:lnTo>
                    <a:lnTo>
                      <a:pt x="104" y="0"/>
                    </a:lnTo>
                    <a:lnTo>
                      <a:pt x="87" y="0"/>
                    </a:lnTo>
                    <a:lnTo>
                      <a:pt x="70" y="4"/>
                    </a:lnTo>
                    <a:lnTo>
                      <a:pt x="54" y="8"/>
                    </a:lnTo>
                    <a:lnTo>
                      <a:pt x="41" y="16"/>
                    </a:lnTo>
                    <a:lnTo>
                      <a:pt x="29" y="29"/>
                    </a:lnTo>
                    <a:lnTo>
                      <a:pt x="21" y="37"/>
                    </a:lnTo>
                    <a:lnTo>
                      <a:pt x="12" y="54"/>
                    </a:lnTo>
                    <a:lnTo>
                      <a:pt x="4" y="66"/>
                    </a:lnTo>
                    <a:lnTo>
                      <a:pt x="0" y="83"/>
                    </a:lnTo>
                    <a:lnTo>
                      <a:pt x="0" y="99"/>
                    </a:lnTo>
                    <a:lnTo>
                      <a:pt x="0" y="104"/>
                    </a:lnTo>
                    <a:lnTo>
                      <a:pt x="0" y="120"/>
                    </a:lnTo>
                    <a:lnTo>
                      <a:pt x="4" y="137"/>
                    </a:lnTo>
                    <a:lnTo>
                      <a:pt x="12" y="149"/>
                    </a:lnTo>
                    <a:lnTo>
                      <a:pt x="21" y="162"/>
                    </a:lnTo>
                    <a:lnTo>
                      <a:pt x="29" y="174"/>
                    </a:lnTo>
                    <a:lnTo>
                      <a:pt x="41" y="183"/>
                    </a:lnTo>
                    <a:lnTo>
                      <a:pt x="58" y="191"/>
                    </a:lnTo>
                    <a:lnTo>
                      <a:pt x="70"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8" name="Freeform 186">
                <a:extLst>
                  <a:ext uri="{FF2B5EF4-FFF2-40B4-BE49-F238E27FC236}">
                    <a16:creationId xmlns:a16="http://schemas.microsoft.com/office/drawing/2014/main" id="{D771A16E-061E-4B10-9EBE-80116BCBF10C}"/>
                  </a:ext>
                </a:extLst>
              </p:cNvPr>
              <p:cNvSpPr>
                <a:spLocks/>
              </p:cNvSpPr>
              <p:nvPr/>
            </p:nvSpPr>
            <p:spPr bwMode="auto">
              <a:xfrm>
                <a:off x="3643" y="1133"/>
                <a:ext cx="34" cy="34"/>
              </a:xfrm>
              <a:custGeom>
                <a:avLst/>
                <a:gdLst>
                  <a:gd name="T0" fmla="*/ 3 w 170"/>
                  <a:gd name="T1" fmla="*/ 7 h 170"/>
                  <a:gd name="T2" fmla="*/ 4 w 170"/>
                  <a:gd name="T3" fmla="*/ 7 h 170"/>
                  <a:gd name="T4" fmla="*/ 4 w 170"/>
                  <a:gd name="T5" fmla="*/ 7 h 170"/>
                  <a:gd name="T6" fmla="*/ 5 w 170"/>
                  <a:gd name="T7" fmla="*/ 6 h 170"/>
                  <a:gd name="T8" fmla="*/ 5 w 170"/>
                  <a:gd name="T9" fmla="*/ 6 h 170"/>
                  <a:gd name="T10" fmla="*/ 6 w 170"/>
                  <a:gd name="T11" fmla="*/ 6 h 170"/>
                  <a:gd name="T12" fmla="*/ 6 w 170"/>
                  <a:gd name="T13" fmla="*/ 6 h 170"/>
                  <a:gd name="T14" fmla="*/ 6 w 170"/>
                  <a:gd name="T15" fmla="*/ 5 h 170"/>
                  <a:gd name="T16" fmla="*/ 7 w 170"/>
                  <a:gd name="T17" fmla="*/ 4 h 170"/>
                  <a:gd name="T18" fmla="*/ 7 w 170"/>
                  <a:gd name="T19" fmla="*/ 4 h 170"/>
                  <a:gd name="T20" fmla="*/ 7 w 170"/>
                  <a:gd name="T21" fmla="*/ 3 h 170"/>
                  <a:gd name="T22" fmla="*/ 7 w 170"/>
                  <a:gd name="T23" fmla="*/ 3 h 170"/>
                  <a:gd name="T24" fmla="*/ 7 w 170"/>
                  <a:gd name="T25" fmla="*/ 2 h 170"/>
                  <a:gd name="T26" fmla="*/ 6 w 170"/>
                  <a:gd name="T27" fmla="*/ 2 h 170"/>
                  <a:gd name="T28" fmla="*/ 6 w 170"/>
                  <a:gd name="T29" fmla="*/ 1 h 170"/>
                  <a:gd name="T30" fmla="*/ 6 w 170"/>
                  <a:gd name="T31" fmla="*/ 1 h 170"/>
                  <a:gd name="T32" fmla="*/ 5 w 170"/>
                  <a:gd name="T33" fmla="*/ 1 h 170"/>
                  <a:gd name="T34" fmla="*/ 5 w 170"/>
                  <a:gd name="T35" fmla="*/ 0 h 170"/>
                  <a:gd name="T36" fmla="*/ 4 w 170"/>
                  <a:gd name="T37" fmla="*/ 0 h 170"/>
                  <a:gd name="T38" fmla="*/ 4 w 170"/>
                  <a:gd name="T39" fmla="*/ 0 h 170"/>
                  <a:gd name="T40" fmla="*/ 3 w 170"/>
                  <a:gd name="T41" fmla="*/ 0 h 170"/>
                  <a:gd name="T42" fmla="*/ 3 w 170"/>
                  <a:gd name="T43" fmla="*/ 0 h 170"/>
                  <a:gd name="T44" fmla="*/ 2 w 170"/>
                  <a:gd name="T45" fmla="*/ 0 h 170"/>
                  <a:gd name="T46" fmla="*/ 2 w 170"/>
                  <a:gd name="T47" fmla="*/ 0 h 170"/>
                  <a:gd name="T48" fmla="*/ 1 w 170"/>
                  <a:gd name="T49" fmla="*/ 1 h 170"/>
                  <a:gd name="T50" fmla="*/ 1 w 170"/>
                  <a:gd name="T51" fmla="*/ 1 h 170"/>
                  <a:gd name="T52" fmla="*/ 1 w 170"/>
                  <a:gd name="T53" fmla="*/ 1 h 170"/>
                  <a:gd name="T54" fmla="*/ 0 w 170"/>
                  <a:gd name="T55" fmla="*/ 2 h 170"/>
                  <a:gd name="T56" fmla="*/ 0 w 170"/>
                  <a:gd name="T57" fmla="*/ 2 h 170"/>
                  <a:gd name="T58" fmla="*/ 0 w 170"/>
                  <a:gd name="T59" fmla="*/ 3 h 170"/>
                  <a:gd name="T60" fmla="*/ 0 w 170"/>
                  <a:gd name="T61" fmla="*/ 3 h 170"/>
                  <a:gd name="T62" fmla="*/ 0 w 170"/>
                  <a:gd name="T63" fmla="*/ 3 h 170"/>
                  <a:gd name="T64" fmla="*/ 0 w 170"/>
                  <a:gd name="T65" fmla="*/ 4 h 170"/>
                  <a:gd name="T66" fmla="*/ 0 w 170"/>
                  <a:gd name="T67" fmla="*/ 4 h 170"/>
                  <a:gd name="T68" fmla="*/ 0 w 170"/>
                  <a:gd name="T69" fmla="*/ 5 h 170"/>
                  <a:gd name="T70" fmla="*/ 1 w 170"/>
                  <a:gd name="T71" fmla="*/ 6 h 170"/>
                  <a:gd name="T72" fmla="*/ 1 w 170"/>
                  <a:gd name="T73" fmla="*/ 6 h 170"/>
                  <a:gd name="T74" fmla="*/ 1 w 170"/>
                  <a:gd name="T75" fmla="*/ 6 h 170"/>
                  <a:gd name="T76" fmla="*/ 2 w 170"/>
                  <a:gd name="T77" fmla="*/ 6 h 170"/>
                  <a:gd name="T78" fmla="*/ 2 w 170"/>
                  <a:gd name="T79" fmla="*/ 7 h 170"/>
                  <a:gd name="T80" fmla="*/ 3 w 170"/>
                  <a:gd name="T81" fmla="*/ 7 h 170"/>
                  <a:gd name="T82" fmla="*/ 3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3" y="170"/>
                    </a:moveTo>
                    <a:lnTo>
                      <a:pt x="100" y="170"/>
                    </a:lnTo>
                    <a:lnTo>
                      <a:pt x="112" y="166"/>
                    </a:lnTo>
                    <a:lnTo>
                      <a:pt x="125" y="162"/>
                    </a:lnTo>
                    <a:lnTo>
                      <a:pt x="137" y="154"/>
                    </a:lnTo>
                    <a:lnTo>
                      <a:pt x="146" y="145"/>
                    </a:lnTo>
                    <a:lnTo>
                      <a:pt x="154" y="138"/>
                    </a:lnTo>
                    <a:lnTo>
                      <a:pt x="162" y="125"/>
                    </a:lnTo>
                    <a:lnTo>
                      <a:pt x="166" y="112"/>
                    </a:lnTo>
                    <a:lnTo>
                      <a:pt x="170" y="100"/>
                    </a:lnTo>
                    <a:lnTo>
                      <a:pt x="170" y="84"/>
                    </a:lnTo>
                    <a:lnTo>
                      <a:pt x="170" y="71"/>
                    </a:lnTo>
                    <a:lnTo>
                      <a:pt x="166" y="58"/>
                    </a:lnTo>
                    <a:lnTo>
                      <a:pt x="162" y="46"/>
                    </a:lnTo>
                    <a:lnTo>
                      <a:pt x="154" y="33"/>
                    </a:lnTo>
                    <a:lnTo>
                      <a:pt x="146" y="25"/>
                    </a:lnTo>
                    <a:lnTo>
                      <a:pt x="137" y="17"/>
                    </a:lnTo>
                    <a:lnTo>
                      <a:pt x="125" y="8"/>
                    </a:lnTo>
                    <a:lnTo>
                      <a:pt x="112" y="4"/>
                    </a:lnTo>
                    <a:lnTo>
                      <a:pt x="100" y="0"/>
                    </a:lnTo>
                    <a:lnTo>
                      <a:pt x="83" y="0"/>
                    </a:lnTo>
                    <a:lnTo>
                      <a:pt x="71" y="0"/>
                    </a:lnTo>
                    <a:lnTo>
                      <a:pt x="58" y="4"/>
                    </a:lnTo>
                    <a:lnTo>
                      <a:pt x="46" y="8"/>
                    </a:lnTo>
                    <a:lnTo>
                      <a:pt x="33" y="17"/>
                    </a:lnTo>
                    <a:lnTo>
                      <a:pt x="26" y="25"/>
                    </a:lnTo>
                    <a:lnTo>
                      <a:pt x="17" y="33"/>
                    </a:lnTo>
                    <a:lnTo>
                      <a:pt x="9" y="46"/>
                    </a:lnTo>
                    <a:lnTo>
                      <a:pt x="4" y="54"/>
                    </a:lnTo>
                    <a:lnTo>
                      <a:pt x="0" y="71"/>
                    </a:lnTo>
                    <a:lnTo>
                      <a:pt x="0" y="84"/>
                    </a:lnTo>
                    <a:lnTo>
                      <a:pt x="0" y="87"/>
                    </a:lnTo>
                    <a:lnTo>
                      <a:pt x="0" y="100"/>
                    </a:lnTo>
                    <a:lnTo>
                      <a:pt x="4" y="112"/>
                    </a:lnTo>
                    <a:lnTo>
                      <a:pt x="9" y="125"/>
                    </a:lnTo>
                    <a:lnTo>
                      <a:pt x="17" y="138"/>
                    </a:lnTo>
                    <a:lnTo>
                      <a:pt x="26" y="145"/>
                    </a:lnTo>
                    <a:lnTo>
                      <a:pt x="33" y="154"/>
                    </a:lnTo>
                    <a:lnTo>
                      <a:pt x="46" y="162"/>
                    </a:lnTo>
                    <a:lnTo>
                      <a:pt x="58" y="166"/>
                    </a:lnTo>
                    <a:lnTo>
                      <a:pt x="71"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59" name="Freeform 187">
                <a:extLst>
                  <a:ext uri="{FF2B5EF4-FFF2-40B4-BE49-F238E27FC236}">
                    <a16:creationId xmlns:a16="http://schemas.microsoft.com/office/drawing/2014/main" id="{338544CB-E9BF-4D21-9DFF-EA2A82441431}"/>
                  </a:ext>
                </a:extLst>
              </p:cNvPr>
              <p:cNvSpPr>
                <a:spLocks/>
              </p:cNvSpPr>
              <p:nvPr/>
            </p:nvSpPr>
            <p:spPr bwMode="auto">
              <a:xfrm>
                <a:off x="3645" y="1134"/>
                <a:ext cx="28" cy="27"/>
              </a:xfrm>
              <a:custGeom>
                <a:avLst/>
                <a:gdLst>
                  <a:gd name="T0" fmla="*/ 3 w 141"/>
                  <a:gd name="T1" fmla="*/ 5 h 137"/>
                  <a:gd name="T2" fmla="*/ 3 w 141"/>
                  <a:gd name="T3" fmla="*/ 5 h 137"/>
                  <a:gd name="T4" fmla="*/ 4 w 141"/>
                  <a:gd name="T5" fmla="*/ 5 h 137"/>
                  <a:gd name="T6" fmla="*/ 4 w 141"/>
                  <a:gd name="T7" fmla="*/ 5 h 137"/>
                  <a:gd name="T8" fmla="*/ 4 w 141"/>
                  <a:gd name="T9" fmla="*/ 5 h 137"/>
                  <a:gd name="T10" fmla="*/ 5 w 141"/>
                  <a:gd name="T11" fmla="*/ 5 h 137"/>
                  <a:gd name="T12" fmla="*/ 5 w 141"/>
                  <a:gd name="T13" fmla="*/ 4 h 137"/>
                  <a:gd name="T14" fmla="*/ 5 w 141"/>
                  <a:gd name="T15" fmla="*/ 4 h 137"/>
                  <a:gd name="T16" fmla="*/ 5 w 141"/>
                  <a:gd name="T17" fmla="*/ 4 h 137"/>
                  <a:gd name="T18" fmla="*/ 6 w 141"/>
                  <a:gd name="T19" fmla="*/ 3 h 137"/>
                  <a:gd name="T20" fmla="*/ 6 w 141"/>
                  <a:gd name="T21" fmla="*/ 3 h 137"/>
                  <a:gd name="T22" fmla="*/ 6 w 141"/>
                  <a:gd name="T23" fmla="*/ 2 h 137"/>
                  <a:gd name="T24" fmla="*/ 5 w 141"/>
                  <a:gd name="T25" fmla="*/ 2 h 137"/>
                  <a:gd name="T26" fmla="*/ 5 w 141"/>
                  <a:gd name="T27" fmla="*/ 1 h 137"/>
                  <a:gd name="T28" fmla="*/ 5 w 141"/>
                  <a:gd name="T29" fmla="*/ 1 h 137"/>
                  <a:gd name="T30" fmla="*/ 5 w 141"/>
                  <a:gd name="T31" fmla="*/ 1 h 137"/>
                  <a:gd name="T32" fmla="*/ 4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1 w 141"/>
                  <a:gd name="T47" fmla="*/ 0 h 137"/>
                  <a:gd name="T48" fmla="*/ 1 w 141"/>
                  <a:gd name="T49" fmla="*/ 1 h 137"/>
                  <a:gd name="T50" fmla="*/ 1 w 141"/>
                  <a:gd name="T51" fmla="*/ 1 h 137"/>
                  <a:gd name="T52" fmla="*/ 1 w 141"/>
                  <a:gd name="T53" fmla="*/ 1 h 137"/>
                  <a:gd name="T54" fmla="*/ 0 w 141"/>
                  <a:gd name="T55" fmla="*/ 1 h 137"/>
                  <a:gd name="T56" fmla="*/ 0 w 141"/>
                  <a:gd name="T57" fmla="*/ 2 h 137"/>
                  <a:gd name="T58" fmla="*/ 0 w 141"/>
                  <a:gd name="T59" fmla="*/ 2 h 137"/>
                  <a:gd name="T60" fmla="*/ 0 w 141"/>
                  <a:gd name="T61" fmla="*/ 3 h 137"/>
                  <a:gd name="T62" fmla="*/ 0 w 141"/>
                  <a:gd name="T63" fmla="*/ 3 h 137"/>
                  <a:gd name="T64" fmla="*/ 0 w 141"/>
                  <a:gd name="T65" fmla="*/ 4 h 137"/>
                  <a:gd name="T66" fmla="*/ 0 w 141"/>
                  <a:gd name="T67" fmla="*/ 4 h 137"/>
                  <a:gd name="T68" fmla="*/ 1 w 141"/>
                  <a:gd name="T69" fmla="*/ 4 h 137"/>
                  <a:gd name="T70" fmla="*/ 1 w 141"/>
                  <a:gd name="T71" fmla="*/ 5 h 137"/>
                  <a:gd name="T72" fmla="*/ 1 w 141"/>
                  <a:gd name="T73" fmla="*/ 5 h 137"/>
                  <a:gd name="T74" fmla="*/ 1 w 141"/>
                  <a:gd name="T75" fmla="*/ 5 h 137"/>
                  <a:gd name="T76" fmla="*/ 2 w 141"/>
                  <a:gd name="T77" fmla="*/ 5 h 137"/>
                  <a:gd name="T78" fmla="*/ 2 w 141"/>
                  <a:gd name="T79" fmla="*/ 5 h 137"/>
                  <a:gd name="T80" fmla="*/ 3 w 141"/>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1" y="137"/>
                    </a:moveTo>
                    <a:lnTo>
                      <a:pt x="83" y="137"/>
                    </a:lnTo>
                    <a:lnTo>
                      <a:pt x="91" y="137"/>
                    </a:lnTo>
                    <a:lnTo>
                      <a:pt x="103" y="134"/>
                    </a:lnTo>
                    <a:lnTo>
                      <a:pt x="112" y="125"/>
                    </a:lnTo>
                    <a:lnTo>
                      <a:pt x="120" y="121"/>
                    </a:lnTo>
                    <a:lnTo>
                      <a:pt x="128" y="112"/>
                    </a:lnTo>
                    <a:lnTo>
                      <a:pt x="132" y="100"/>
                    </a:lnTo>
                    <a:lnTo>
                      <a:pt x="137" y="91"/>
                    </a:lnTo>
                    <a:lnTo>
                      <a:pt x="141" y="80"/>
                    </a:lnTo>
                    <a:lnTo>
                      <a:pt x="141" y="71"/>
                    </a:lnTo>
                    <a:lnTo>
                      <a:pt x="141" y="58"/>
                    </a:lnTo>
                    <a:lnTo>
                      <a:pt x="137" y="46"/>
                    </a:lnTo>
                    <a:lnTo>
                      <a:pt x="132" y="37"/>
                    </a:lnTo>
                    <a:lnTo>
                      <a:pt x="128" y="29"/>
                    </a:lnTo>
                    <a:lnTo>
                      <a:pt x="120" y="21"/>
                    </a:lnTo>
                    <a:lnTo>
                      <a:pt x="112" y="13"/>
                    </a:lnTo>
                    <a:lnTo>
                      <a:pt x="103" y="8"/>
                    </a:lnTo>
                    <a:lnTo>
                      <a:pt x="91" y="4"/>
                    </a:lnTo>
                    <a:lnTo>
                      <a:pt x="83" y="0"/>
                    </a:lnTo>
                    <a:lnTo>
                      <a:pt x="71" y="0"/>
                    </a:lnTo>
                    <a:lnTo>
                      <a:pt x="58" y="0"/>
                    </a:lnTo>
                    <a:lnTo>
                      <a:pt x="49" y="4"/>
                    </a:lnTo>
                    <a:lnTo>
                      <a:pt x="37" y="8"/>
                    </a:lnTo>
                    <a:lnTo>
                      <a:pt x="29" y="13"/>
                    </a:lnTo>
                    <a:lnTo>
                      <a:pt x="20" y="21"/>
                    </a:lnTo>
                    <a:lnTo>
                      <a:pt x="17" y="29"/>
                    </a:lnTo>
                    <a:lnTo>
                      <a:pt x="8" y="37"/>
                    </a:lnTo>
                    <a:lnTo>
                      <a:pt x="4" y="46"/>
                    </a:lnTo>
                    <a:lnTo>
                      <a:pt x="4" y="58"/>
                    </a:lnTo>
                    <a:lnTo>
                      <a:pt x="0" y="71"/>
                    </a:lnTo>
                    <a:lnTo>
                      <a:pt x="4" y="80"/>
                    </a:lnTo>
                    <a:lnTo>
                      <a:pt x="4" y="91"/>
                    </a:lnTo>
                    <a:lnTo>
                      <a:pt x="8" y="100"/>
                    </a:lnTo>
                    <a:lnTo>
                      <a:pt x="17" y="112"/>
                    </a:lnTo>
                    <a:lnTo>
                      <a:pt x="20" y="121"/>
                    </a:lnTo>
                    <a:lnTo>
                      <a:pt x="29" y="125"/>
                    </a:lnTo>
                    <a:lnTo>
                      <a:pt x="37" y="134"/>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0" name="Freeform 188">
                <a:extLst>
                  <a:ext uri="{FF2B5EF4-FFF2-40B4-BE49-F238E27FC236}">
                    <a16:creationId xmlns:a16="http://schemas.microsoft.com/office/drawing/2014/main" id="{4B9B4A2B-D11A-49BF-AE78-DBDF335A8EDB}"/>
                  </a:ext>
                </a:extLst>
              </p:cNvPr>
              <p:cNvSpPr>
                <a:spLocks/>
              </p:cNvSpPr>
              <p:nvPr/>
            </p:nvSpPr>
            <p:spPr bwMode="auto">
              <a:xfrm>
                <a:off x="2249" y="1076"/>
                <a:ext cx="116" cy="116"/>
              </a:xfrm>
              <a:custGeom>
                <a:avLst/>
                <a:gdLst>
                  <a:gd name="T0" fmla="*/ 11 w 578"/>
                  <a:gd name="T1" fmla="*/ 23 h 577"/>
                  <a:gd name="T2" fmla="*/ 14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4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1" name="Freeform 189">
                <a:extLst>
                  <a:ext uri="{FF2B5EF4-FFF2-40B4-BE49-F238E27FC236}">
                    <a16:creationId xmlns:a16="http://schemas.microsoft.com/office/drawing/2014/main" id="{B0571F05-62CC-4F8E-B85D-B876AA7B16F9}"/>
                  </a:ext>
                </a:extLst>
              </p:cNvPr>
              <p:cNvSpPr>
                <a:spLocks/>
              </p:cNvSpPr>
              <p:nvPr/>
            </p:nvSpPr>
            <p:spPr bwMode="auto">
              <a:xfrm>
                <a:off x="2249" y="1076"/>
                <a:ext cx="116" cy="116"/>
              </a:xfrm>
              <a:custGeom>
                <a:avLst/>
                <a:gdLst>
                  <a:gd name="T0" fmla="*/ 11 w 578"/>
                  <a:gd name="T1" fmla="*/ 23 h 577"/>
                  <a:gd name="T2" fmla="*/ 14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4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62" name="Freeform 190">
                <a:extLst>
                  <a:ext uri="{FF2B5EF4-FFF2-40B4-BE49-F238E27FC236}">
                    <a16:creationId xmlns:a16="http://schemas.microsoft.com/office/drawing/2014/main" id="{DD57EFAA-5E1F-4048-B0CE-9983F21488D3}"/>
                  </a:ext>
                </a:extLst>
              </p:cNvPr>
              <p:cNvSpPr>
                <a:spLocks/>
              </p:cNvSpPr>
              <p:nvPr/>
            </p:nvSpPr>
            <p:spPr bwMode="auto">
              <a:xfrm>
                <a:off x="2249" y="1076"/>
                <a:ext cx="116" cy="116"/>
              </a:xfrm>
              <a:custGeom>
                <a:avLst/>
                <a:gdLst>
                  <a:gd name="T0" fmla="*/ 11 w 578"/>
                  <a:gd name="T1" fmla="*/ 23 h 577"/>
                  <a:gd name="T2" fmla="*/ 14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4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7" y="573"/>
                    </a:lnTo>
                    <a:lnTo>
                      <a:pt x="378" y="560"/>
                    </a:lnTo>
                    <a:lnTo>
                      <a:pt x="420" y="544"/>
                    </a:lnTo>
                    <a:lnTo>
                      <a:pt x="457" y="519"/>
                    </a:lnTo>
                    <a:lnTo>
                      <a:pt x="490" y="490"/>
                    </a:lnTo>
                    <a:lnTo>
                      <a:pt x="520" y="456"/>
                    </a:lnTo>
                    <a:lnTo>
                      <a:pt x="544" y="420"/>
                    </a:lnTo>
                    <a:lnTo>
                      <a:pt x="561" y="377"/>
                    </a:lnTo>
                    <a:lnTo>
                      <a:pt x="574" y="332"/>
                    </a:lnTo>
                    <a:lnTo>
                      <a:pt x="578" y="286"/>
                    </a:lnTo>
                    <a:lnTo>
                      <a:pt x="574" y="240"/>
                    </a:lnTo>
                    <a:lnTo>
                      <a:pt x="561" y="195"/>
                    </a:lnTo>
                    <a:lnTo>
                      <a:pt x="544" y="153"/>
                    </a:lnTo>
                    <a:lnTo>
                      <a:pt x="520" y="116"/>
                    </a:lnTo>
                    <a:lnTo>
                      <a:pt x="490" y="83"/>
                    </a:lnTo>
                    <a:lnTo>
                      <a:pt x="457" y="54"/>
                    </a:lnTo>
                    <a:lnTo>
                      <a:pt x="420" y="29"/>
                    </a:lnTo>
                    <a:lnTo>
                      <a:pt x="378" y="13"/>
                    </a:lnTo>
                    <a:lnTo>
                      <a:pt x="337" y="4"/>
                    </a:lnTo>
                    <a:lnTo>
                      <a:pt x="286" y="0"/>
                    </a:lnTo>
                    <a:lnTo>
                      <a:pt x="241" y="4"/>
                    </a:lnTo>
                    <a:lnTo>
                      <a:pt x="196" y="13"/>
                    </a:lnTo>
                    <a:lnTo>
                      <a:pt x="154" y="29"/>
                    </a:lnTo>
                    <a:lnTo>
                      <a:pt x="117" y="54"/>
                    </a:lnTo>
                    <a:lnTo>
                      <a:pt x="84" y="83"/>
                    </a:lnTo>
                    <a:lnTo>
                      <a:pt x="54" y="116"/>
                    </a:lnTo>
                    <a:lnTo>
                      <a:pt x="34" y="153"/>
                    </a:lnTo>
                    <a:lnTo>
                      <a:pt x="13" y="195"/>
                    </a:lnTo>
                    <a:lnTo>
                      <a:pt x="5" y="240"/>
                    </a:lnTo>
                    <a:lnTo>
                      <a:pt x="0" y="286"/>
                    </a:lnTo>
                    <a:lnTo>
                      <a:pt x="5" y="332"/>
                    </a:lnTo>
                    <a:lnTo>
                      <a:pt x="13" y="377"/>
                    </a:lnTo>
                    <a:lnTo>
                      <a:pt x="34" y="420"/>
                    </a:lnTo>
                    <a:lnTo>
                      <a:pt x="54" y="456"/>
                    </a:lnTo>
                    <a:lnTo>
                      <a:pt x="84" y="490"/>
                    </a:lnTo>
                    <a:lnTo>
                      <a:pt x="117" y="519"/>
                    </a:lnTo>
                    <a:lnTo>
                      <a:pt x="154" y="544"/>
                    </a:lnTo>
                    <a:lnTo>
                      <a:pt x="196"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63" name="Freeform 191">
                <a:extLst>
                  <a:ext uri="{FF2B5EF4-FFF2-40B4-BE49-F238E27FC236}">
                    <a16:creationId xmlns:a16="http://schemas.microsoft.com/office/drawing/2014/main" id="{4FFF15D5-2025-4EB5-8811-6E96801F9460}"/>
                  </a:ext>
                </a:extLst>
              </p:cNvPr>
              <p:cNvSpPr>
                <a:spLocks/>
              </p:cNvSpPr>
              <p:nvPr/>
            </p:nvSpPr>
            <p:spPr bwMode="auto">
              <a:xfrm>
                <a:off x="2134" y="1022"/>
                <a:ext cx="116"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4" name="Freeform 192">
                <a:extLst>
                  <a:ext uri="{FF2B5EF4-FFF2-40B4-BE49-F238E27FC236}">
                    <a16:creationId xmlns:a16="http://schemas.microsoft.com/office/drawing/2014/main" id="{1B37DF30-B812-45E7-8BC1-8779E5E33320}"/>
                  </a:ext>
                </a:extLst>
              </p:cNvPr>
              <p:cNvSpPr>
                <a:spLocks/>
              </p:cNvSpPr>
              <p:nvPr/>
            </p:nvSpPr>
            <p:spPr bwMode="auto">
              <a:xfrm>
                <a:off x="2134" y="1022"/>
                <a:ext cx="116"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65" name="Freeform 193">
                <a:extLst>
                  <a:ext uri="{FF2B5EF4-FFF2-40B4-BE49-F238E27FC236}">
                    <a16:creationId xmlns:a16="http://schemas.microsoft.com/office/drawing/2014/main" id="{4CF81BE5-1232-4703-8E21-8112D23A3EBB}"/>
                  </a:ext>
                </a:extLst>
              </p:cNvPr>
              <p:cNvSpPr>
                <a:spLocks/>
              </p:cNvSpPr>
              <p:nvPr/>
            </p:nvSpPr>
            <p:spPr bwMode="auto">
              <a:xfrm>
                <a:off x="2134" y="1022"/>
                <a:ext cx="116"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7" y="577"/>
                    </a:moveTo>
                    <a:lnTo>
                      <a:pt x="333" y="573"/>
                    </a:lnTo>
                    <a:lnTo>
                      <a:pt x="378" y="560"/>
                    </a:lnTo>
                    <a:lnTo>
                      <a:pt x="420" y="544"/>
                    </a:lnTo>
                    <a:lnTo>
                      <a:pt x="457" y="519"/>
                    </a:lnTo>
                    <a:lnTo>
                      <a:pt x="490" y="490"/>
                    </a:lnTo>
                    <a:lnTo>
                      <a:pt x="519" y="456"/>
                    </a:lnTo>
                    <a:lnTo>
                      <a:pt x="544" y="420"/>
                    </a:lnTo>
                    <a:lnTo>
                      <a:pt x="562" y="378"/>
                    </a:lnTo>
                    <a:lnTo>
                      <a:pt x="573" y="332"/>
                    </a:lnTo>
                    <a:lnTo>
                      <a:pt x="578" y="286"/>
                    </a:lnTo>
                    <a:lnTo>
                      <a:pt x="573" y="241"/>
                    </a:lnTo>
                    <a:lnTo>
                      <a:pt x="562" y="195"/>
                    </a:lnTo>
                    <a:lnTo>
                      <a:pt x="544" y="153"/>
                    </a:lnTo>
                    <a:lnTo>
                      <a:pt x="519" y="117"/>
                    </a:lnTo>
                    <a:lnTo>
                      <a:pt x="490" y="83"/>
                    </a:lnTo>
                    <a:lnTo>
                      <a:pt x="457" y="54"/>
                    </a:lnTo>
                    <a:lnTo>
                      <a:pt x="420" y="29"/>
                    </a:lnTo>
                    <a:lnTo>
                      <a:pt x="378" y="13"/>
                    </a:lnTo>
                    <a:lnTo>
                      <a:pt x="333" y="4"/>
                    </a:lnTo>
                    <a:lnTo>
                      <a:pt x="287" y="0"/>
                    </a:lnTo>
                    <a:lnTo>
                      <a:pt x="241" y="4"/>
                    </a:lnTo>
                    <a:lnTo>
                      <a:pt x="196" y="13"/>
                    </a:lnTo>
                    <a:lnTo>
                      <a:pt x="155" y="29"/>
                    </a:lnTo>
                    <a:lnTo>
                      <a:pt x="117" y="54"/>
                    </a:lnTo>
                    <a:lnTo>
                      <a:pt x="83" y="83"/>
                    </a:lnTo>
                    <a:lnTo>
                      <a:pt x="54" y="117"/>
                    </a:lnTo>
                    <a:lnTo>
                      <a:pt x="29" y="153"/>
                    </a:lnTo>
                    <a:lnTo>
                      <a:pt x="13" y="195"/>
                    </a:lnTo>
                    <a:lnTo>
                      <a:pt x="0" y="241"/>
                    </a:lnTo>
                    <a:lnTo>
                      <a:pt x="0" y="286"/>
                    </a:lnTo>
                    <a:lnTo>
                      <a:pt x="0" y="332"/>
                    </a:lnTo>
                    <a:lnTo>
                      <a:pt x="13" y="378"/>
                    </a:lnTo>
                    <a:lnTo>
                      <a:pt x="29" y="420"/>
                    </a:lnTo>
                    <a:lnTo>
                      <a:pt x="54" y="456"/>
                    </a:lnTo>
                    <a:lnTo>
                      <a:pt x="83" y="490"/>
                    </a:lnTo>
                    <a:lnTo>
                      <a:pt x="117" y="519"/>
                    </a:lnTo>
                    <a:lnTo>
                      <a:pt x="155" y="544"/>
                    </a:lnTo>
                    <a:lnTo>
                      <a:pt x="196" y="560"/>
                    </a:lnTo>
                    <a:lnTo>
                      <a:pt x="241"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66" name="Freeform 194">
                <a:extLst>
                  <a:ext uri="{FF2B5EF4-FFF2-40B4-BE49-F238E27FC236}">
                    <a16:creationId xmlns:a16="http://schemas.microsoft.com/office/drawing/2014/main" id="{1F982DAD-348F-4395-B11A-E154BA2A1D9F}"/>
                  </a:ext>
                </a:extLst>
              </p:cNvPr>
              <p:cNvSpPr>
                <a:spLocks/>
              </p:cNvSpPr>
              <p:nvPr/>
            </p:nvSpPr>
            <p:spPr bwMode="auto">
              <a:xfrm>
                <a:off x="2150" y="1031"/>
                <a:ext cx="61" cy="60"/>
              </a:xfrm>
              <a:custGeom>
                <a:avLst/>
                <a:gdLst>
                  <a:gd name="T0" fmla="*/ 6 w 303"/>
                  <a:gd name="T1" fmla="*/ 12 h 302"/>
                  <a:gd name="T2" fmla="*/ 7 w 303"/>
                  <a:gd name="T3" fmla="*/ 12 h 302"/>
                  <a:gd name="T4" fmla="*/ 8 w 303"/>
                  <a:gd name="T5" fmla="*/ 12 h 302"/>
                  <a:gd name="T6" fmla="*/ 9 w 303"/>
                  <a:gd name="T7" fmla="*/ 11 h 302"/>
                  <a:gd name="T8" fmla="*/ 10 w 303"/>
                  <a:gd name="T9" fmla="*/ 11 h 302"/>
                  <a:gd name="T10" fmla="*/ 11 w 303"/>
                  <a:gd name="T11" fmla="*/ 10 h 302"/>
                  <a:gd name="T12" fmla="*/ 11 w 303"/>
                  <a:gd name="T13" fmla="*/ 10 h 302"/>
                  <a:gd name="T14" fmla="*/ 12 w 303"/>
                  <a:gd name="T15" fmla="*/ 9 h 302"/>
                  <a:gd name="T16" fmla="*/ 12 w 303"/>
                  <a:gd name="T17" fmla="*/ 8 h 302"/>
                  <a:gd name="T18" fmla="*/ 12 w 303"/>
                  <a:gd name="T19" fmla="*/ 7 h 302"/>
                  <a:gd name="T20" fmla="*/ 12 w 303"/>
                  <a:gd name="T21" fmla="*/ 6 h 302"/>
                  <a:gd name="T22" fmla="*/ 12 w 303"/>
                  <a:gd name="T23" fmla="*/ 5 h 302"/>
                  <a:gd name="T24" fmla="*/ 12 w 303"/>
                  <a:gd name="T25" fmla="*/ 4 h 302"/>
                  <a:gd name="T26" fmla="*/ 12 w 303"/>
                  <a:gd name="T27" fmla="*/ 3 h 302"/>
                  <a:gd name="T28" fmla="*/ 11 w 303"/>
                  <a:gd name="T29" fmla="*/ 2 h 302"/>
                  <a:gd name="T30" fmla="*/ 11 w 303"/>
                  <a:gd name="T31" fmla="*/ 2 h 302"/>
                  <a:gd name="T32" fmla="*/ 10 w 303"/>
                  <a:gd name="T33" fmla="*/ 1 h 302"/>
                  <a:gd name="T34" fmla="*/ 9 w 303"/>
                  <a:gd name="T35" fmla="*/ 1 h 302"/>
                  <a:gd name="T36" fmla="*/ 8 w 303"/>
                  <a:gd name="T37" fmla="*/ 0 h 302"/>
                  <a:gd name="T38" fmla="*/ 7 w 303"/>
                  <a:gd name="T39" fmla="*/ 0 h 302"/>
                  <a:gd name="T40" fmla="*/ 6 w 303"/>
                  <a:gd name="T41" fmla="*/ 0 h 302"/>
                  <a:gd name="T42" fmla="*/ 5 w 303"/>
                  <a:gd name="T43" fmla="*/ 0 h 302"/>
                  <a:gd name="T44" fmla="*/ 4 w 303"/>
                  <a:gd name="T45" fmla="*/ 0 h 302"/>
                  <a:gd name="T46" fmla="*/ 3 w 303"/>
                  <a:gd name="T47" fmla="*/ 1 h 302"/>
                  <a:gd name="T48" fmla="*/ 3 w 303"/>
                  <a:gd name="T49" fmla="*/ 1 h 302"/>
                  <a:gd name="T50" fmla="*/ 2 w 303"/>
                  <a:gd name="T51" fmla="*/ 2 h 302"/>
                  <a:gd name="T52" fmla="*/ 1 w 303"/>
                  <a:gd name="T53" fmla="*/ 2 h 302"/>
                  <a:gd name="T54" fmla="*/ 1 w 303"/>
                  <a:gd name="T55" fmla="*/ 3 h 302"/>
                  <a:gd name="T56" fmla="*/ 0 w 303"/>
                  <a:gd name="T57" fmla="*/ 4 h 302"/>
                  <a:gd name="T58" fmla="*/ 0 w 303"/>
                  <a:gd name="T59" fmla="*/ 5 h 302"/>
                  <a:gd name="T60" fmla="*/ 0 w 303"/>
                  <a:gd name="T61" fmla="*/ 6 h 302"/>
                  <a:gd name="T62" fmla="*/ 0 w 303"/>
                  <a:gd name="T63" fmla="*/ 7 h 302"/>
                  <a:gd name="T64" fmla="*/ 0 w 303"/>
                  <a:gd name="T65" fmla="*/ 8 h 302"/>
                  <a:gd name="T66" fmla="*/ 1 w 303"/>
                  <a:gd name="T67" fmla="*/ 9 h 302"/>
                  <a:gd name="T68" fmla="*/ 1 w 303"/>
                  <a:gd name="T69" fmla="*/ 10 h 302"/>
                  <a:gd name="T70" fmla="*/ 2 w 303"/>
                  <a:gd name="T71" fmla="*/ 10 h 302"/>
                  <a:gd name="T72" fmla="*/ 3 w 303"/>
                  <a:gd name="T73" fmla="*/ 11 h 302"/>
                  <a:gd name="T74" fmla="*/ 3 w 303"/>
                  <a:gd name="T75" fmla="*/ 11 h 302"/>
                  <a:gd name="T76" fmla="*/ 4 w 303"/>
                  <a:gd name="T77" fmla="*/ 12 h 302"/>
                  <a:gd name="T78" fmla="*/ 5 w 303"/>
                  <a:gd name="T79" fmla="*/ 12 h 302"/>
                  <a:gd name="T80" fmla="*/ 6 w 303"/>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4" y="302"/>
                    </a:moveTo>
                    <a:lnTo>
                      <a:pt x="179" y="302"/>
                    </a:lnTo>
                    <a:lnTo>
                      <a:pt x="200" y="295"/>
                    </a:lnTo>
                    <a:lnTo>
                      <a:pt x="225" y="286"/>
                    </a:lnTo>
                    <a:lnTo>
                      <a:pt x="242" y="273"/>
                    </a:lnTo>
                    <a:lnTo>
                      <a:pt x="262" y="257"/>
                    </a:lnTo>
                    <a:lnTo>
                      <a:pt x="274" y="241"/>
                    </a:lnTo>
                    <a:lnTo>
                      <a:pt x="287" y="219"/>
                    </a:lnTo>
                    <a:lnTo>
                      <a:pt x="296" y="199"/>
                    </a:lnTo>
                    <a:lnTo>
                      <a:pt x="303" y="174"/>
                    </a:lnTo>
                    <a:lnTo>
                      <a:pt x="303" y="149"/>
                    </a:lnTo>
                    <a:lnTo>
                      <a:pt x="303" y="124"/>
                    </a:lnTo>
                    <a:lnTo>
                      <a:pt x="296" y="104"/>
                    </a:lnTo>
                    <a:lnTo>
                      <a:pt x="287" y="82"/>
                    </a:lnTo>
                    <a:lnTo>
                      <a:pt x="274" y="62"/>
                    </a:lnTo>
                    <a:lnTo>
                      <a:pt x="262" y="41"/>
                    </a:lnTo>
                    <a:lnTo>
                      <a:pt x="242" y="28"/>
                    </a:lnTo>
                    <a:lnTo>
                      <a:pt x="225" y="16"/>
                    </a:lnTo>
                    <a:lnTo>
                      <a:pt x="200" y="8"/>
                    </a:lnTo>
                    <a:lnTo>
                      <a:pt x="179" y="0"/>
                    </a:lnTo>
                    <a:lnTo>
                      <a:pt x="154" y="0"/>
                    </a:lnTo>
                    <a:lnTo>
                      <a:pt x="130" y="0"/>
                    </a:lnTo>
                    <a:lnTo>
                      <a:pt x="105" y="8"/>
                    </a:lnTo>
                    <a:lnTo>
                      <a:pt x="83" y="16"/>
                    </a:lnTo>
                    <a:lnTo>
                      <a:pt x="63" y="28"/>
                    </a:lnTo>
                    <a:lnTo>
                      <a:pt x="46" y="41"/>
                    </a:lnTo>
                    <a:lnTo>
                      <a:pt x="29" y="62"/>
                    </a:lnTo>
                    <a:lnTo>
                      <a:pt x="17" y="82"/>
                    </a:lnTo>
                    <a:lnTo>
                      <a:pt x="9" y="104"/>
                    </a:lnTo>
                    <a:lnTo>
                      <a:pt x="4" y="124"/>
                    </a:lnTo>
                    <a:lnTo>
                      <a:pt x="0" y="149"/>
                    </a:lnTo>
                    <a:lnTo>
                      <a:pt x="4" y="174"/>
                    </a:lnTo>
                    <a:lnTo>
                      <a:pt x="9" y="199"/>
                    </a:lnTo>
                    <a:lnTo>
                      <a:pt x="17" y="219"/>
                    </a:lnTo>
                    <a:lnTo>
                      <a:pt x="29" y="241"/>
                    </a:lnTo>
                    <a:lnTo>
                      <a:pt x="46" y="257"/>
                    </a:lnTo>
                    <a:lnTo>
                      <a:pt x="63" y="273"/>
                    </a:lnTo>
                    <a:lnTo>
                      <a:pt x="83" y="286"/>
                    </a:lnTo>
                    <a:lnTo>
                      <a:pt x="105" y="295"/>
                    </a:lnTo>
                    <a:lnTo>
                      <a:pt x="130"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7" name="Freeform 195">
                <a:extLst>
                  <a:ext uri="{FF2B5EF4-FFF2-40B4-BE49-F238E27FC236}">
                    <a16:creationId xmlns:a16="http://schemas.microsoft.com/office/drawing/2014/main" id="{1081A006-F1C4-470C-B8D3-67FB7AA8F3E0}"/>
                  </a:ext>
                </a:extLst>
              </p:cNvPr>
              <p:cNvSpPr>
                <a:spLocks/>
              </p:cNvSpPr>
              <p:nvPr/>
            </p:nvSpPr>
            <p:spPr bwMode="auto">
              <a:xfrm>
                <a:off x="2153" y="1031"/>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0 w 270"/>
                  <a:gd name="T17" fmla="*/ 7 h 270"/>
                  <a:gd name="T18" fmla="*/ 11 w 270"/>
                  <a:gd name="T19" fmla="*/ 6 h 270"/>
                  <a:gd name="T20" fmla="*/ 11 w 270"/>
                  <a:gd name="T21" fmla="*/ 5 h 270"/>
                  <a:gd name="T22" fmla="*/ 11 w 270"/>
                  <a:gd name="T23" fmla="*/ 5 h 270"/>
                  <a:gd name="T24" fmla="*/ 10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70"/>
                    </a:lnTo>
                    <a:lnTo>
                      <a:pt x="178" y="267"/>
                    </a:lnTo>
                    <a:lnTo>
                      <a:pt x="195" y="258"/>
                    </a:lnTo>
                    <a:lnTo>
                      <a:pt x="216" y="245"/>
                    </a:lnTo>
                    <a:lnTo>
                      <a:pt x="232" y="233"/>
                    </a:lnTo>
                    <a:lnTo>
                      <a:pt x="245" y="216"/>
                    </a:lnTo>
                    <a:lnTo>
                      <a:pt x="254" y="200"/>
                    </a:lnTo>
                    <a:lnTo>
                      <a:pt x="261" y="179"/>
                    </a:lnTo>
                    <a:lnTo>
                      <a:pt x="270" y="159"/>
                    </a:lnTo>
                    <a:lnTo>
                      <a:pt x="270" y="137"/>
                    </a:lnTo>
                    <a:lnTo>
                      <a:pt x="270" y="113"/>
                    </a:lnTo>
                    <a:lnTo>
                      <a:pt x="261" y="92"/>
                    </a:lnTo>
                    <a:lnTo>
                      <a:pt x="254" y="76"/>
                    </a:lnTo>
                    <a:lnTo>
                      <a:pt x="245" y="54"/>
                    </a:lnTo>
                    <a:lnTo>
                      <a:pt x="232" y="38"/>
                    </a:lnTo>
                    <a:lnTo>
                      <a:pt x="216" y="25"/>
                    </a:lnTo>
                    <a:lnTo>
                      <a:pt x="195" y="18"/>
                    </a:lnTo>
                    <a:lnTo>
                      <a:pt x="178" y="9"/>
                    </a:lnTo>
                    <a:lnTo>
                      <a:pt x="158" y="0"/>
                    </a:lnTo>
                    <a:lnTo>
                      <a:pt x="133" y="0"/>
                    </a:lnTo>
                    <a:lnTo>
                      <a:pt x="112" y="0"/>
                    </a:lnTo>
                    <a:lnTo>
                      <a:pt x="92" y="9"/>
                    </a:lnTo>
                    <a:lnTo>
                      <a:pt x="70" y="18"/>
                    </a:lnTo>
                    <a:lnTo>
                      <a:pt x="54" y="25"/>
                    </a:lnTo>
                    <a:lnTo>
                      <a:pt x="38" y="38"/>
                    </a:lnTo>
                    <a:lnTo>
                      <a:pt x="25" y="54"/>
                    </a:lnTo>
                    <a:lnTo>
                      <a:pt x="13" y="72"/>
                    </a:lnTo>
                    <a:lnTo>
                      <a:pt x="4" y="92"/>
                    </a:lnTo>
                    <a:lnTo>
                      <a:pt x="0" y="113"/>
                    </a:lnTo>
                    <a:lnTo>
                      <a:pt x="0" y="133"/>
                    </a:lnTo>
                    <a:lnTo>
                      <a:pt x="0" y="137"/>
                    </a:lnTo>
                    <a:lnTo>
                      <a:pt x="0" y="142"/>
                    </a:lnTo>
                    <a:lnTo>
                      <a:pt x="0" y="162"/>
                    </a:lnTo>
                    <a:lnTo>
                      <a:pt x="9" y="184"/>
                    </a:lnTo>
                    <a:lnTo>
                      <a:pt x="16" y="204"/>
                    </a:lnTo>
                    <a:lnTo>
                      <a:pt x="29" y="220"/>
                    </a:lnTo>
                    <a:lnTo>
                      <a:pt x="41" y="233"/>
                    </a:lnTo>
                    <a:lnTo>
                      <a:pt x="58" y="245"/>
                    </a:lnTo>
                    <a:lnTo>
                      <a:pt x="74" y="258"/>
                    </a:lnTo>
                    <a:lnTo>
                      <a:pt x="92" y="267"/>
                    </a:lnTo>
                    <a:lnTo>
                      <a:pt x="112"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8" name="Freeform 196">
                <a:extLst>
                  <a:ext uri="{FF2B5EF4-FFF2-40B4-BE49-F238E27FC236}">
                    <a16:creationId xmlns:a16="http://schemas.microsoft.com/office/drawing/2014/main" id="{B99050CC-B50E-4C92-B25A-34B927E2A6C7}"/>
                  </a:ext>
                </a:extLst>
              </p:cNvPr>
              <p:cNvSpPr>
                <a:spLocks/>
              </p:cNvSpPr>
              <p:nvPr/>
            </p:nvSpPr>
            <p:spPr bwMode="auto">
              <a:xfrm>
                <a:off x="2155" y="1032"/>
                <a:ext cx="48" cy="48"/>
              </a:xfrm>
              <a:custGeom>
                <a:avLst/>
                <a:gdLst>
                  <a:gd name="T0" fmla="*/ 5 w 236"/>
                  <a:gd name="T1" fmla="*/ 10 h 236"/>
                  <a:gd name="T2" fmla="*/ 6 w 236"/>
                  <a:gd name="T3" fmla="*/ 10 h 236"/>
                  <a:gd name="T4" fmla="*/ 6 w 236"/>
                  <a:gd name="T5" fmla="*/ 10 h 236"/>
                  <a:gd name="T6" fmla="*/ 7 w 236"/>
                  <a:gd name="T7" fmla="*/ 9 h 236"/>
                  <a:gd name="T8" fmla="*/ 8 w 236"/>
                  <a:gd name="T9" fmla="*/ 9 h 236"/>
                  <a:gd name="T10" fmla="*/ 8 w 236"/>
                  <a:gd name="T11" fmla="*/ 8 h 236"/>
                  <a:gd name="T12" fmla="*/ 9 w 236"/>
                  <a:gd name="T13" fmla="*/ 8 h 236"/>
                  <a:gd name="T14" fmla="*/ 9 w 236"/>
                  <a:gd name="T15" fmla="*/ 7 h 236"/>
                  <a:gd name="T16" fmla="*/ 9 w 236"/>
                  <a:gd name="T17" fmla="*/ 7 h 236"/>
                  <a:gd name="T18" fmla="*/ 10 w 236"/>
                  <a:gd name="T19" fmla="*/ 6 h 236"/>
                  <a:gd name="T20" fmla="*/ 10 w 236"/>
                  <a:gd name="T21" fmla="*/ 5 h 236"/>
                  <a:gd name="T22" fmla="*/ 10 w 236"/>
                  <a:gd name="T23" fmla="*/ 4 h 236"/>
                  <a:gd name="T24" fmla="*/ 9 w 236"/>
                  <a:gd name="T25" fmla="*/ 3 h 236"/>
                  <a:gd name="T26" fmla="*/ 9 w 236"/>
                  <a:gd name="T27" fmla="*/ 3 h 236"/>
                  <a:gd name="T28" fmla="*/ 9 w 236"/>
                  <a:gd name="T29" fmla="*/ 2 h 236"/>
                  <a:gd name="T30" fmla="*/ 8 w 236"/>
                  <a:gd name="T31" fmla="*/ 2 h 236"/>
                  <a:gd name="T32" fmla="*/ 8 w 236"/>
                  <a:gd name="T33" fmla="*/ 1 h 236"/>
                  <a:gd name="T34" fmla="*/ 7 w 236"/>
                  <a:gd name="T35" fmla="*/ 1 h 236"/>
                  <a:gd name="T36" fmla="*/ 6 w 236"/>
                  <a:gd name="T37" fmla="*/ 0 h 236"/>
                  <a:gd name="T38" fmla="*/ 6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0 w 236"/>
                  <a:gd name="T55" fmla="*/ 3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7 h 236"/>
                  <a:gd name="T70" fmla="*/ 0 w 236"/>
                  <a:gd name="T71" fmla="*/ 7 h 236"/>
                  <a:gd name="T72" fmla="*/ 1 w 236"/>
                  <a:gd name="T73" fmla="*/ 8 h 236"/>
                  <a:gd name="T74" fmla="*/ 1 w 236"/>
                  <a:gd name="T75" fmla="*/ 9 h 236"/>
                  <a:gd name="T76" fmla="*/ 2 w 236"/>
                  <a:gd name="T77" fmla="*/ 9 h 236"/>
                  <a:gd name="T78" fmla="*/ 2 w 236"/>
                  <a:gd name="T79" fmla="*/ 9 h 236"/>
                  <a:gd name="T80" fmla="*/ 3 w 236"/>
                  <a:gd name="T81" fmla="*/ 10 h 236"/>
                  <a:gd name="T82" fmla="*/ 4 w 236"/>
                  <a:gd name="T83" fmla="*/ 10 h 236"/>
                  <a:gd name="T84" fmla="*/ 5 w 236"/>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6" y="236"/>
                    </a:lnTo>
                    <a:lnTo>
                      <a:pt x="153" y="233"/>
                    </a:lnTo>
                    <a:lnTo>
                      <a:pt x="169" y="224"/>
                    </a:lnTo>
                    <a:lnTo>
                      <a:pt x="187" y="215"/>
                    </a:lnTo>
                    <a:lnTo>
                      <a:pt x="199" y="204"/>
                    </a:lnTo>
                    <a:lnTo>
                      <a:pt x="212" y="191"/>
                    </a:lnTo>
                    <a:lnTo>
                      <a:pt x="223" y="174"/>
                    </a:lnTo>
                    <a:lnTo>
                      <a:pt x="228" y="157"/>
                    </a:lnTo>
                    <a:lnTo>
                      <a:pt x="232" y="137"/>
                    </a:lnTo>
                    <a:lnTo>
                      <a:pt x="236" y="121"/>
                    </a:lnTo>
                    <a:lnTo>
                      <a:pt x="232" y="100"/>
                    </a:lnTo>
                    <a:lnTo>
                      <a:pt x="228" y="83"/>
                    </a:lnTo>
                    <a:lnTo>
                      <a:pt x="223" y="67"/>
                    </a:lnTo>
                    <a:lnTo>
                      <a:pt x="212" y="49"/>
                    </a:lnTo>
                    <a:lnTo>
                      <a:pt x="199" y="37"/>
                    </a:lnTo>
                    <a:lnTo>
                      <a:pt x="187" y="24"/>
                    </a:lnTo>
                    <a:lnTo>
                      <a:pt x="169" y="13"/>
                    </a:lnTo>
                    <a:lnTo>
                      <a:pt x="153" y="8"/>
                    </a:lnTo>
                    <a:lnTo>
                      <a:pt x="136" y="4"/>
                    </a:lnTo>
                    <a:lnTo>
                      <a:pt x="115" y="0"/>
                    </a:lnTo>
                    <a:lnTo>
                      <a:pt x="99" y="4"/>
                    </a:lnTo>
                    <a:lnTo>
                      <a:pt x="79" y="8"/>
                    </a:lnTo>
                    <a:lnTo>
                      <a:pt x="61" y="13"/>
                    </a:lnTo>
                    <a:lnTo>
                      <a:pt x="45" y="24"/>
                    </a:lnTo>
                    <a:lnTo>
                      <a:pt x="32" y="33"/>
                    </a:lnTo>
                    <a:lnTo>
                      <a:pt x="20" y="49"/>
                    </a:lnTo>
                    <a:lnTo>
                      <a:pt x="12" y="62"/>
                    </a:lnTo>
                    <a:lnTo>
                      <a:pt x="3" y="78"/>
                    </a:lnTo>
                    <a:lnTo>
                      <a:pt x="0" y="100"/>
                    </a:lnTo>
                    <a:lnTo>
                      <a:pt x="0" y="116"/>
                    </a:lnTo>
                    <a:lnTo>
                      <a:pt x="0" y="121"/>
                    </a:lnTo>
                    <a:lnTo>
                      <a:pt x="0" y="125"/>
                    </a:lnTo>
                    <a:lnTo>
                      <a:pt x="0" y="145"/>
                    </a:lnTo>
                    <a:lnTo>
                      <a:pt x="3" y="162"/>
                    </a:lnTo>
                    <a:lnTo>
                      <a:pt x="12" y="179"/>
                    </a:lnTo>
                    <a:lnTo>
                      <a:pt x="20" y="191"/>
                    </a:lnTo>
                    <a:lnTo>
                      <a:pt x="32" y="208"/>
                    </a:lnTo>
                    <a:lnTo>
                      <a:pt x="50" y="215"/>
                    </a:lnTo>
                    <a:lnTo>
                      <a:pt x="61" y="224"/>
                    </a:lnTo>
                    <a:lnTo>
                      <a:pt x="79" y="233"/>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69" name="Freeform 197">
                <a:extLst>
                  <a:ext uri="{FF2B5EF4-FFF2-40B4-BE49-F238E27FC236}">
                    <a16:creationId xmlns:a16="http://schemas.microsoft.com/office/drawing/2014/main" id="{0A8E2A12-D2D5-4B10-B8B2-98A94044FC84}"/>
                  </a:ext>
                </a:extLst>
              </p:cNvPr>
              <p:cNvSpPr>
                <a:spLocks/>
              </p:cNvSpPr>
              <p:nvPr/>
            </p:nvSpPr>
            <p:spPr bwMode="auto">
              <a:xfrm>
                <a:off x="2157" y="1033"/>
                <a:ext cx="42" cy="42"/>
              </a:xfrm>
              <a:custGeom>
                <a:avLst/>
                <a:gdLst>
                  <a:gd name="T0" fmla="*/ 4 w 208"/>
                  <a:gd name="T1" fmla="*/ 9 h 207"/>
                  <a:gd name="T2" fmla="*/ 5 w 208"/>
                  <a:gd name="T3" fmla="*/ 8 h 207"/>
                  <a:gd name="T4" fmla="*/ 6 w 208"/>
                  <a:gd name="T5" fmla="*/ 8 h 207"/>
                  <a:gd name="T6" fmla="*/ 6 w 208"/>
                  <a:gd name="T7" fmla="*/ 8 h 207"/>
                  <a:gd name="T8" fmla="*/ 7 w 208"/>
                  <a:gd name="T9" fmla="*/ 8 h 207"/>
                  <a:gd name="T10" fmla="*/ 7 w 208"/>
                  <a:gd name="T11" fmla="*/ 7 h 207"/>
                  <a:gd name="T12" fmla="*/ 8 w 208"/>
                  <a:gd name="T13" fmla="*/ 7 h 207"/>
                  <a:gd name="T14" fmla="*/ 8 w 208"/>
                  <a:gd name="T15" fmla="*/ 6 h 207"/>
                  <a:gd name="T16" fmla="*/ 8 w 208"/>
                  <a:gd name="T17" fmla="*/ 6 h 207"/>
                  <a:gd name="T18" fmla="*/ 8 w 208"/>
                  <a:gd name="T19" fmla="*/ 5 h 207"/>
                  <a:gd name="T20" fmla="*/ 8 w 208"/>
                  <a:gd name="T21" fmla="*/ 4 h 207"/>
                  <a:gd name="T22" fmla="*/ 8 w 208"/>
                  <a:gd name="T23" fmla="*/ 4 h 207"/>
                  <a:gd name="T24" fmla="*/ 8 w 208"/>
                  <a:gd name="T25" fmla="*/ 3 h 207"/>
                  <a:gd name="T26" fmla="*/ 8 w 208"/>
                  <a:gd name="T27" fmla="*/ 2 h 207"/>
                  <a:gd name="T28" fmla="*/ 8 w 208"/>
                  <a:gd name="T29" fmla="*/ 2 h 207"/>
                  <a:gd name="T30" fmla="*/ 7 w 208"/>
                  <a:gd name="T31" fmla="*/ 1 h 207"/>
                  <a:gd name="T32" fmla="*/ 7 w 208"/>
                  <a:gd name="T33" fmla="*/ 1 h 207"/>
                  <a:gd name="T34" fmla="*/ 6 w 208"/>
                  <a:gd name="T35" fmla="*/ 1 h 207"/>
                  <a:gd name="T36" fmla="*/ 6 w 208"/>
                  <a:gd name="T37" fmla="*/ 0 h 207"/>
                  <a:gd name="T38" fmla="*/ 5 w 208"/>
                  <a:gd name="T39" fmla="*/ 0 h 207"/>
                  <a:gd name="T40" fmla="*/ 4 w 208"/>
                  <a:gd name="T41" fmla="*/ 0 h 207"/>
                  <a:gd name="T42" fmla="*/ 4 w 208"/>
                  <a:gd name="T43" fmla="*/ 0 h 207"/>
                  <a:gd name="T44" fmla="*/ 3 w 208"/>
                  <a:gd name="T45" fmla="*/ 0 h 207"/>
                  <a:gd name="T46" fmla="*/ 2 w 208"/>
                  <a:gd name="T47" fmla="*/ 1 h 207"/>
                  <a:gd name="T48" fmla="*/ 2 w 208"/>
                  <a:gd name="T49" fmla="*/ 1 h 207"/>
                  <a:gd name="T50" fmla="*/ 1 w 208"/>
                  <a:gd name="T51" fmla="*/ 1 h 207"/>
                  <a:gd name="T52" fmla="*/ 1 w 208"/>
                  <a:gd name="T53" fmla="*/ 2 h 207"/>
                  <a:gd name="T54" fmla="*/ 0 w 208"/>
                  <a:gd name="T55" fmla="*/ 2 h 207"/>
                  <a:gd name="T56" fmla="*/ 0 w 208"/>
                  <a:gd name="T57" fmla="*/ 3 h 207"/>
                  <a:gd name="T58" fmla="*/ 0 w 208"/>
                  <a:gd name="T59" fmla="*/ 4 h 207"/>
                  <a:gd name="T60" fmla="*/ 0 w 208"/>
                  <a:gd name="T61" fmla="*/ 4 h 207"/>
                  <a:gd name="T62" fmla="*/ 0 w 208"/>
                  <a:gd name="T63" fmla="*/ 4 h 207"/>
                  <a:gd name="T64" fmla="*/ 0 w 208"/>
                  <a:gd name="T65" fmla="*/ 4 h 207"/>
                  <a:gd name="T66" fmla="*/ 0 w 208"/>
                  <a:gd name="T67" fmla="*/ 5 h 207"/>
                  <a:gd name="T68" fmla="*/ 0 w 208"/>
                  <a:gd name="T69" fmla="*/ 6 h 207"/>
                  <a:gd name="T70" fmla="*/ 0 w 208"/>
                  <a:gd name="T71" fmla="*/ 6 h 207"/>
                  <a:gd name="T72" fmla="*/ 1 w 208"/>
                  <a:gd name="T73" fmla="*/ 7 h 207"/>
                  <a:gd name="T74" fmla="*/ 1 w 208"/>
                  <a:gd name="T75" fmla="*/ 7 h 207"/>
                  <a:gd name="T76" fmla="*/ 2 w 208"/>
                  <a:gd name="T77" fmla="*/ 8 h 207"/>
                  <a:gd name="T78" fmla="*/ 2 w 208"/>
                  <a:gd name="T79" fmla="*/ 8 h 207"/>
                  <a:gd name="T80" fmla="*/ 3 w 208"/>
                  <a:gd name="T81" fmla="*/ 8 h 207"/>
                  <a:gd name="T82" fmla="*/ 4 w 208"/>
                  <a:gd name="T83" fmla="*/ 8 h 207"/>
                  <a:gd name="T84" fmla="*/ 4 w 208"/>
                  <a:gd name="T85" fmla="*/ 9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7"/>
                  <a:gd name="T131" fmla="*/ 208 w 208"/>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7">
                    <a:moveTo>
                      <a:pt x="103" y="207"/>
                    </a:moveTo>
                    <a:lnTo>
                      <a:pt x="120" y="204"/>
                    </a:lnTo>
                    <a:lnTo>
                      <a:pt x="137" y="200"/>
                    </a:lnTo>
                    <a:lnTo>
                      <a:pt x="150" y="195"/>
                    </a:lnTo>
                    <a:lnTo>
                      <a:pt x="161" y="187"/>
                    </a:lnTo>
                    <a:lnTo>
                      <a:pt x="174" y="175"/>
                    </a:lnTo>
                    <a:lnTo>
                      <a:pt x="186" y="166"/>
                    </a:lnTo>
                    <a:lnTo>
                      <a:pt x="195" y="150"/>
                    </a:lnTo>
                    <a:lnTo>
                      <a:pt x="199" y="137"/>
                    </a:lnTo>
                    <a:lnTo>
                      <a:pt x="204" y="121"/>
                    </a:lnTo>
                    <a:lnTo>
                      <a:pt x="208" y="104"/>
                    </a:lnTo>
                    <a:lnTo>
                      <a:pt x="204" y="87"/>
                    </a:lnTo>
                    <a:lnTo>
                      <a:pt x="199" y="70"/>
                    </a:lnTo>
                    <a:lnTo>
                      <a:pt x="195" y="58"/>
                    </a:lnTo>
                    <a:lnTo>
                      <a:pt x="186" y="42"/>
                    </a:lnTo>
                    <a:lnTo>
                      <a:pt x="174" y="33"/>
                    </a:lnTo>
                    <a:lnTo>
                      <a:pt x="161" y="20"/>
                    </a:lnTo>
                    <a:lnTo>
                      <a:pt x="150" y="13"/>
                    </a:lnTo>
                    <a:lnTo>
                      <a:pt x="137" y="9"/>
                    </a:lnTo>
                    <a:lnTo>
                      <a:pt x="120" y="4"/>
                    </a:lnTo>
                    <a:lnTo>
                      <a:pt x="103" y="0"/>
                    </a:lnTo>
                    <a:lnTo>
                      <a:pt x="87" y="4"/>
                    </a:lnTo>
                    <a:lnTo>
                      <a:pt x="71" y="9"/>
                    </a:lnTo>
                    <a:lnTo>
                      <a:pt x="58" y="13"/>
                    </a:lnTo>
                    <a:lnTo>
                      <a:pt x="46" y="20"/>
                    </a:lnTo>
                    <a:lnTo>
                      <a:pt x="33" y="29"/>
                    </a:lnTo>
                    <a:lnTo>
                      <a:pt x="20" y="42"/>
                    </a:lnTo>
                    <a:lnTo>
                      <a:pt x="12" y="54"/>
                    </a:lnTo>
                    <a:lnTo>
                      <a:pt x="8" y="70"/>
                    </a:lnTo>
                    <a:lnTo>
                      <a:pt x="4" y="87"/>
                    </a:lnTo>
                    <a:lnTo>
                      <a:pt x="0" y="99"/>
                    </a:lnTo>
                    <a:lnTo>
                      <a:pt x="0" y="104"/>
                    </a:lnTo>
                    <a:lnTo>
                      <a:pt x="0" y="108"/>
                    </a:lnTo>
                    <a:lnTo>
                      <a:pt x="4" y="124"/>
                    </a:lnTo>
                    <a:lnTo>
                      <a:pt x="8" y="137"/>
                    </a:lnTo>
                    <a:lnTo>
                      <a:pt x="12" y="153"/>
                    </a:lnTo>
                    <a:lnTo>
                      <a:pt x="20" y="166"/>
                    </a:lnTo>
                    <a:lnTo>
                      <a:pt x="33" y="178"/>
                    </a:lnTo>
                    <a:lnTo>
                      <a:pt x="46" y="187"/>
                    </a:lnTo>
                    <a:lnTo>
                      <a:pt x="58" y="195"/>
                    </a:lnTo>
                    <a:lnTo>
                      <a:pt x="71" y="200"/>
                    </a:lnTo>
                    <a:lnTo>
                      <a:pt x="87" y="204"/>
                    </a:lnTo>
                    <a:lnTo>
                      <a:pt x="103"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0" name="Freeform 198">
                <a:extLst>
                  <a:ext uri="{FF2B5EF4-FFF2-40B4-BE49-F238E27FC236}">
                    <a16:creationId xmlns:a16="http://schemas.microsoft.com/office/drawing/2014/main" id="{FB980B99-D0B9-4707-8E59-4633C6BD827E}"/>
                  </a:ext>
                </a:extLst>
              </p:cNvPr>
              <p:cNvSpPr>
                <a:spLocks/>
              </p:cNvSpPr>
              <p:nvPr/>
            </p:nvSpPr>
            <p:spPr bwMode="auto">
              <a:xfrm>
                <a:off x="2159" y="1035"/>
                <a:ext cx="34" cy="34"/>
              </a:xfrm>
              <a:custGeom>
                <a:avLst/>
                <a:gdLst>
                  <a:gd name="T0" fmla="*/ 4 w 170"/>
                  <a:gd name="T1" fmla="*/ 7 h 169"/>
                  <a:gd name="T2" fmla="*/ 4 w 170"/>
                  <a:gd name="T3" fmla="*/ 7 h 169"/>
                  <a:gd name="T4" fmla="*/ 5 w 170"/>
                  <a:gd name="T5" fmla="*/ 7 h 169"/>
                  <a:gd name="T6" fmla="*/ 5 w 170"/>
                  <a:gd name="T7" fmla="*/ 6 h 169"/>
                  <a:gd name="T8" fmla="*/ 6 w 170"/>
                  <a:gd name="T9" fmla="*/ 6 h 169"/>
                  <a:gd name="T10" fmla="*/ 6 w 170"/>
                  <a:gd name="T11" fmla="*/ 6 h 169"/>
                  <a:gd name="T12" fmla="*/ 6 w 170"/>
                  <a:gd name="T13" fmla="*/ 5 h 169"/>
                  <a:gd name="T14" fmla="*/ 6 w 170"/>
                  <a:gd name="T15" fmla="*/ 5 h 169"/>
                  <a:gd name="T16" fmla="*/ 7 w 170"/>
                  <a:gd name="T17" fmla="*/ 5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6 w 170"/>
                  <a:gd name="T33" fmla="*/ 1 h 169"/>
                  <a:gd name="T34" fmla="*/ 5 w 170"/>
                  <a:gd name="T35" fmla="*/ 0 h 169"/>
                  <a:gd name="T36" fmla="*/ 5 w 170"/>
                  <a:gd name="T37" fmla="*/ 0 h 169"/>
                  <a:gd name="T38" fmla="*/ 4 w 170"/>
                  <a:gd name="T39" fmla="*/ 0 h 169"/>
                  <a:gd name="T40" fmla="*/ 4 w 170"/>
                  <a:gd name="T41" fmla="*/ 0 h 169"/>
                  <a:gd name="T42" fmla="*/ 3 w 170"/>
                  <a:gd name="T43" fmla="*/ 0 h 169"/>
                  <a:gd name="T44" fmla="*/ 2 w 170"/>
                  <a:gd name="T45" fmla="*/ 0 h 169"/>
                  <a:gd name="T46" fmla="*/ 2 w 170"/>
                  <a:gd name="T47" fmla="*/ 0 h 169"/>
                  <a:gd name="T48" fmla="*/ 1 w 170"/>
                  <a:gd name="T49" fmla="*/ 0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4 h 169"/>
                  <a:gd name="T64" fmla="*/ 0 w 170"/>
                  <a:gd name="T65" fmla="*/ 4 h 169"/>
                  <a:gd name="T66" fmla="*/ 0 w 170"/>
                  <a:gd name="T67" fmla="*/ 5 h 169"/>
                  <a:gd name="T68" fmla="*/ 0 w 170"/>
                  <a:gd name="T69" fmla="*/ 5 h 169"/>
                  <a:gd name="T70" fmla="*/ 1 w 170"/>
                  <a:gd name="T71" fmla="*/ 6 h 169"/>
                  <a:gd name="T72" fmla="*/ 1 w 170"/>
                  <a:gd name="T73" fmla="*/ 6 h 169"/>
                  <a:gd name="T74" fmla="*/ 1 w 170"/>
                  <a:gd name="T75" fmla="*/ 6 h 169"/>
                  <a:gd name="T76" fmla="*/ 2 w 170"/>
                  <a:gd name="T77" fmla="*/ 6 h 169"/>
                  <a:gd name="T78" fmla="*/ 2 w 170"/>
                  <a:gd name="T79" fmla="*/ 7 h 169"/>
                  <a:gd name="T80" fmla="*/ 3 w 170"/>
                  <a:gd name="T81" fmla="*/ 7 h 169"/>
                  <a:gd name="T82" fmla="*/ 4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8" y="169"/>
                    </a:moveTo>
                    <a:lnTo>
                      <a:pt x="100" y="169"/>
                    </a:lnTo>
                    <a:lnTo>
                      <a:pt x="113" y="166"/>
                    </a:lnTo>
                    <a:lnTo>
                      <a:pt x="125" y="161"/>
                    </a:lnTo>
                    <a:lnTo>
                      <a:pt x="138" y="153"/>
                    </a:lnTo>
                    <a:lnTo>
                      <a:pt x="145" y="144"/>
                    </a:lnTo>
                    <a:lnTo>
                      <a:pt x="154" y="132"/>
                    </a:lnTo>
                    <a:lnTo>
                      <a:pt x="162" y="124"/>
                    </a:lnTo>
                    <a:lnTo>
                      <a:pt x="167" y="112"/>
                    </a:lnTo>
                    <a:lnTo>
                      <a:pt x="170" y="99"/>
                    </a:lnTo>
                    <a:lnTo>
                      <a:pt x="170" y="83"/>
                    </a:lnTo>
                    <a:lnTo>
                      <a:pt x="170" y="70"/>
                    </a:lnTo>
                    <a:lnTo>
                      <a:pt x="167" y="58"/>
                    </a:lnTo>
                    <a:lnTo>
                      <a:pt x="162" y="45"/>
                    </a:lnTo>
                    <a:lnTo>
                      <a:pt x="154" y="33"/>
                    </a:lnTo>
                    <a:lnTo>
                      <a:pt x="145" y="24"/>
                    </a:lnTo>
                    <a:lnTo>
                      <a:pt x="138" y="16"/>
                    </a:lnTo>
                    <a:lnTo>
                      <a:pt x="125" y="7"/>
                    </a:lnTo>
                    <a:lnTo>
                      <a:pt x="113" y="4"/>
                    </a:lnTo>
                    <a:lnTo>
                      <a:pt x="100" y="0"/>
                    </a:lnTo>
                    <a:lnTo>
                      <a:pt x="88" y="0"/>
                    </a:lnTo>
                    <a:lnTo>
                      <a:pt x="71" y="0"/>
                    </a:lnTo>
                    <a:lnTo>
                      <a:pt x="59" y="4"/>
                    </a:lnTo>
                    <a:lnTo>
                      <a:pt x="46" y="7"/>
                    </a:lnTo>
                    <a:lnTo>
                      <a:pt x="37" y="11"/>
                    </a:lnTo>
                    <a:lnTo>
                      <a:pt x="25" y="20"/>
                    </a:lnTo>
                    <a:lnTo>
                      <a:pt x="17" y="33"/>
                    </a:lnTo>
                    <a:lnTo>
                      <a:pt x="12" y="41"/>
                    </a:lnTo>
                    <a:lnTo>
                      <a:pt x="5" y="54"/>
                    </a:lnTo>
                    <a:lnTo>
                      <a:pt x="0" y="65"/>
                    </a:lnTo>
                    <a:lnTo>
                      <a:pt x="0" y="83"/>
                    </a:lnTo>
                    <a:lnTo>
                      <a:pt x="0" y="87"/>
                    </a:lnTo>
                    <a:lnTo>
                      <a:pt x="0" y="99"/>
                    </a:lnTo>
                    <a:lnTo>
                      <a:pt x="5" y="112"/>
                    </a:lnTo>
                    <a:lnTo>
                      <a:pt x="8" y="124"/>
                    </a:lnTo>
                    <a:lnTo>
                      <a:pt x="17" y="137"/>
                    </a:lnTo>
                    <a:lnTo>
                      <a:pt x="25" y="144"/>
                    </a:lnTo>
                    <a:lnTo>
                      <a:pt x="37" y="153"/>
                    </a:lnTo>
                    <a:lnTo>
                      <a:pt x="46" y="161"/>
                    </a:lnTo>
                    <a:lnTo>
                      <a:pt x="59" y="166"/>
                    </a:lnTo>
                    <a:lnTo>
                      <a:pt x="71"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1" name="Freeform 199">
                <a:extLst>
                  <a:ext uri="{FF2B5EF4-FFF2-40B4-BE49-F238E27FC236}">
                    <a16:creationId xmlns:a16="http://schemas.microsoft.com/office/drawing/2014/main" id="{F7A8441E-97F7-45E2-97A1-F341C9AD15BF}"/>
                  </a:ext>
                </a:extLst>
              </p:cNvPr>
              <p:cNvSpPr>
                <a:spLocks/>
              </p:cNvSpPr>
              <p:nvPr/>
            </p:nvSpPr>
            <p:spPr bwMode="auto">
              <a:xfrm>
                <a:off x="2162" y="1036"/>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3"/>
                    </a:lnTo>
                    <a:lnTo>
                      <a:pt x="101" y="128"/>
                    </a:lnTo>
                    <a:lnTo>
                      <a:pt x="108" y="124"/>
                    </a:lnTo>
                    <a:lnTo>
                      <a:pt x="117" y="115"/>
                    </a:lnTo>
                    <a:lnTo>
                      <a:pt x="126" y="108"/>
                    </a:lnTo>
                    <a:lnTo>
                      <a:pt x="130" y="99"/>
                    </a:lnTo>
                    <a:lnTo>
                      <a:pt x="133" y="91"/>
                    </a:lnTo>
                    <a:lnTo>
                      <a:pt x="137" y="79"/>
                    </a:lnTo>
                    <a:lnTo>
                      <a:pt x="137" y="66"/>
                    </a:lnTo>
                    <a:lnTo>
                      <a:pt x="137" y="57"/>
                    </a:lnTo>
                    <a:lnTo>
                      <a:pt x="133" y="45"/>
                    </a:lnTo>
                    <a:lnTo>
                      <a:pt x="130" y="37"/>
                    </a:lnTo>
                    <a:lnTo>
                      <a:pt x="126" y="29"/>
                    </a:lnTo>
                    <a:lnTo>
                      <a:pt x="117" y="20"/>
                    </a:lnTo>
                    <a:lnTo>
                      <a:pt x="108" y="12"/>
                    </a:lnTo>
                    <a:lnTo>
                      <a:pt x="101" y="7"/>
                    </a:lnTo>
                    <a:lnTo>
                      <a:pt x="92" y="3"/>
                    </a:lnTo>
                    <a:lnTo>
                      <a:pt x="79" y="0"/>
                    </a:lnTo>
                    <a:lnTo>
                      <a:pt x="67" y="0"/>
                    </a:lnTo>
                    <a:lnTo>
                      <a:pt x="59" y="0"/>
                    </a:lnTo>
                    <a:lnTo>
                      <a:pt x="47" y="3"/>
                    </a:lnTo>
                    <a:lnTo>
                      <a:pt x="38" y="7"/>
                    </a:lnTo>
                    <a:lnTo>
                      <a:pt x="29" y="12"/>
                    </a:lnTo>
                    <a:lnTo>
                      <a:pt x="22" y="20"/>
                    </a:lnTo>
                    <a:lnTo>
                      <a:pt x="13" y="29"/>
                    </a:lnTo>
                    <a:lnTo>
                      <a:pt x="9" y="37"/>
                    </a:lnTo>
                    <a:lnTo>
                      <a:pt x="5" y="45"/>
                    </a:lnTo>
                    <a:lnTo>
                      <a:pt x="0" y="57"/>
                    </a:lnTo>
                    <a:lnTo>
                      <a:pt x="0" y="66"/>
                    </a:lnTo>
                    <a:lnTo>
                      <a:pt x="0" y="79"/>
                    </a:lnTo>
                    <a:lnTo>
                      <a:pt x="5" y="91"/>
                    </a:lnTo>
                    <a:lnTo>
                      <a:pt x="9" y="99"/>
                    </a:lnTo>
                    <a:lnTo>
                      <a:pt x="13" y="108"/>
                    </a:lnTo>
                    <a:lnTo>
                      <a:pt x="22" y="115"/>
                    </a:lnTo>
                    <a:lnTo>
                      <a:pt x="29" y="124"/>
                    </a:lnTo>
                    <a:lnTo>
                      <a:pt x="38" y="128"/>
                    </a:lnTo>
                    <a:lnTo>
                      <a:pt x="47" y="133"/>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2" name="Freeform 200">
                <a:extLst>
                  <a:ext uri="{FF2B5EF4-FFF2-40B4-BE49-F238E27FC236}">
                    <a16:creationId xmlns:a16="http://schemas.microsoft.com/office/drawing/2014/main" id="{6A881DB5-CBF2-4613-95F8-C55E72058639}"/>
                  </a:ext>
                </a:extLst>
              </p:cNvPr>
              <p:cNvSpPr>
                <a:spLocks/>
              </p:cNvSpPr>
              <p:nvPr/>
            </p:nvSpPr>
            <p:spPr bwMode="auto">
              <a:xfrm>
                <a:off x="2245" y="104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3" name="Freeform 201">
                <a:extLst>
                  <a:ext uri="{FF2B5EF4-FFF2-40B4-BE49-F238E27FC236}">
                    <a16:creationId xmlns:a16="http://schemas.microsoft.com/office/drawing/2014/main" id="{41883653-2829-4EAD-8037-2412159709E3}"/>
                  </a:ext>
                </a:extLst>
              </p:cNvPr>
              <p:cNvSpPr>
                <a:spLocks/>
              </p:cNvSpPr>
              <p:nvPr/>
            </p:nvSpPr>
            <p:spPr bwMode="auto">
              <a:xfrm>
                <a:off x="2245" y="104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74" name="Freeform 202">
                <a:extLst>
                  <a:ext uri="{FF2B5EF4-FFF2-40B4-BE49-F238E27FC236}">
                    <a16:creationId xmlns:a16="http://schemas.microsoft.com/office/drawing/2014/main" id="{B7132275-F576-4C90-9AFA-2538A7A8F4C3}"/>
                  </a:ext>
                </a:extLst>
              </p:cNvPr>
              <p:cNvSpPr>
                <a:spLocks/>
              </p:cNvSpPr>
              <p:nvPr/>
            </p:nvSpPr>
            <p:spPr bwMode="auto">
              <a:xfrm>
                <a:off x="2245" y="104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6" y="573"/>
                    </a:lnTo>
                    <a:lnTo>
                      <a:pt x="378" y="565"/>
                    </a:lnTo>
                    <a:lnTo>
                      <a:pt x="419" y="544"/>
                    </a:lnTo>
                    <a:lnTo>
                      <a:pt x="456" y="524"/>
                    </a:lnTo>
                    <a:lnTo>
                      <a:pt x="490" y="494"/>
                    </a:lnTo>
                    <a:lnTo>
                      <a:pt x="519" y="461"/>
                    </a:lnTo>
                    <a:lnTo>
                      <a:pt x="544" y="424"/>
                    </a:lnTo>
                    <a:lnTo>
                      <a:pt x="560" y="382"/>
                    </a:lnTo>
                    <a:lnTo>
                      <a:pt x="573" y="337"/>
                    </a:lnTo>
                    <a:lnTo>
                      <a:pt x="576" y="292"/>
                    </a:lnTo>
                    <a:lnTo>
                      <a:pt x="573" y="241"/>
                    </a:lnTo>
                    <a:lnTo>
                      <a:pt x="560" y="200"/>
                    </a:lnTo>
                    <a:lnTo>
                      <a:pt x="544" y="159"/>
                    </a:lnTo>
                    <a:lnTo>
                      <a:pt x="519" y="121"/>
                    </a:lnTo>
                    <a:lnTo>
                      <a:pt x="490" y="83"/>
                    </a:lnTo>
                    <a:lnTo>
                      <a:pt x="456" y="54"/>
                    </a:lnTo>
                    <a:lnTo>
                      <a:pt x="419" y="34"/>
                    </a:lnTo>
                    <a:lnTo>
                      <a:pt x="378" y="18"/>
                    </a:lnTo>
                    <a:lnTo>
                      <a:pt x="336" y="5"/>
                    </a:lnTo>
                    <a:lnTo>
                      <a:pt x="286" y="0"/>
                    </a:lnTo>
                    <a:lnTo>
                      <a:pt x="241" y="5"/>
                    </a:lnTo>
                    <a:lnTo>
                      <a:pt x="195" y="18"/>
                    </a:lnTo>
                    <a:lnTo>
                      <a:pt x="153" y="34"/>
                    </a:lnTo>
                    <a:lnTo>
                      <a:pt x="116" y="54"/>
                    </a:lnTo>
                    <a:lnTo>
                      <a:pt x="83" y="83"/>
                    </a:lnTo>
                    <a:lnTo>
                      <a:pt x="54" y="121"/>
                    </a:lnTo>
                    <a:lnTo>
                      <a:pt x="29" y="159"/>
                    </a:lnTo>
                    <a:lnTo>
                      <a:pt x="12" y="200"/>
                    </a:lnTo>
                    <a:lnTo>
                      <a:pt x="4" y="241"/>
                    </a:lnTo>
                    <a:lnTo>
                      <a:pt x="0" y="292"/>
                    </a:lnTo>
                    <a:lnTo>
                      <a:pt x="4" y="337"/>
                    </a:lnTo>
                    <a:lnTo>
                      <a:pt x="12" y="382"/>
                    </a:lnTo>
                    <a:lnTo>
                      <a:pt x="29" y="424"/>
                    </a:lnTo>
                    <a:lnTo>
                      <a:pt x="54" y="461"/>
                    </a:lnTo>
                    <a:lnTo>
                      <a:pt x="83" y="494"/>
                    </a:lnTo>
                    <a:lnTo>
                      <a:pt x="116" y="524"/>
                    </a:lnTo>
                    <a:lnTo>
                      <a:pt x="153" y="544"/>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875" name="Freeform 203">
                <a:extLst>
                  <a:ext uri="{FF2B5EF4-FFF2-40B4-BE49-F238E27FC236}">
                    <a16:creationId xmlns:a16="http://schemas.microsoft.com/office/drawing/2014/main" id="{0306BAFE-5CAF-43DB-BEFC-B1D829A9539D}"/>
                  </a:ext>
                </a:extLst>
              </p:cNvPr>
              <p:cNvSpPr>
                <a:spLocks/>
              </p:cNvSpPr>
              <p:nvPr/>
            </p:nvSpPr>
            <p:spPr bwMode="auto">
              <a:xfrm>
                <a:off x="2261" y="1051"/>
                <a:ext cx="61" cy="60"/>
              </a:xfrm>
              <a:custGeom>
                <a:avLst/>
                <a:gdLst>
                  <a:gd name="T0" fmla="*/ 6 w 307"/>
                  <a:gd name="T1" fmla="*/ 12 h 304"/>
                  <a:gd name="T2" fmla="*/ 7 w 307"/>
                  <a:gd name="T3" fmla="*/ 12 h 304"/>
                  <a:gd name="T4" fmla="*/ 8 w 307"/>
                  <a:gd name="T5" fmla="*/ 12 h 304"/>
                  <a:gd name="T6" fmla="*/ 9 w 307"/>
                  <a:gd name="T7" fmla="*/ 11 h 304"/>
                  <a:gd name="T8" fmla="*/ 10 w 307"/>
                  <a:gd name="T9" fmla="*/ 11 h 304"/>
                  <a:gd name="T10" fmla="*/ 10 w 307"/>
                  <a:gd name="T11" fmla="*/ 10 h 304"/>
                  <a:gd name="T12" fmla="*/ 11 w 307"/>
                  <a:gd name="T13" fmla="*/ 9 h 304"/>
                  <a:gd name="T14" fmla="*/ 11 w 307"/>
                  <a:gd name="T15" fmla="*/ 9 h 304"/>
                  <a:gd name="T16" fmla="*/ 12 w 307"/>
                  <a:gd name="T17" fmla="*/ 8 h 304"/>
                  <a:gd name="T18" fmla="*/ 12 w 307"/>
                  <a:gd name="T19" fmla="*/ 7 h 304"/>
                  <a:gd name="T20" fmla="*/ 12 w 307"/>
                  <a:gd name="T21" fmla="*/ 6 h 304"/>
                  <a:gd name="T22" fmla="*/ 12 w 307"/>
                  <a:gd name="T23" fmla="*/ 5 h 304"/>
                  <a:gd name="T24" fmla="*/ 12 w 307"/>
                  <a:gd name="T25" fmla="*/ 4 h 304"/>
                  <a:gd name="T26" fmla="*/ 11 w 307"/>
                  <a:gd name="T27" fmla="*/ 3 h 304"/>
                  <a:gd name="T28" fmla="*/ 11 w 307"/>
                  <a:gd name="T29" fmla="*/ 2 h 304"/>
                  <a:gd name="T30" fmla="*/ 10 w 307"/>
                  <a:gd name="T31" fmla="*/ 2 h 304"/>
                  <a:gd name="T32" fmla="*/ 10 w 307"/>
                  <a:gd name="T33" fmla="*/ 1 h 304"/>
                  <a:gd name="T34" fmla="*/ 9 w 307"/>
                  <a:gd name="T35" fmla="*/ 1 h 304"/>
                  <a:gd name="T36" fmla="*/ 8 w 307"/>
                  <a:gd name="T37" fmla="*/ 0 h 304"/>
                  <a:gd name="T38" fmla="*/ 7 w 307"/>
                  <a:gd name="T39" fmla="*/ 0 h 304"/>
                  <a:gd name="T40" fmla="*/ 6 w 307"/>
                  <a:gd name="T41" fmla="*/ 0 h 304"/>
                  <a:gd name="T42" fmla="*/ 5 w 307"/>
                  <a:gd name="T43" fmla="*/ 0 h 304"/>
                  <a:gd name="T44" fmla="*/ 4 w 307"/>
                  <a:gd name="T45" fmla="*/ 0 h 304"/>
                  <a:gd name="T46" fmla="*/ 3 w 307"/>
                  <a:gd name="T47" fmla="*/ 1 h 304"/>
                  <a:gd name="T48" fmla="*/ 2 w 307"/>
                  <a:gd name="T49" fmla="*/ 1 h 304"/>
                  <a:gd name="T50" fmla="*/ 2 w 307"/>
                  <a:gd name="T51" fmla="*/ 2 h 304"/>
                  <a:gd name="T52" fmla="*/ 1 w 307"/>
                  <a:gd name="T53" fmla="*/ 2 h 304"/>
                  <a:gd name="T54" fmla="*/ 1 w 307"/>
                  <a:gd name="T55" fmla="*/ 3 h 304"/>
                  <a:gd name="T56" fmla="*/ 0 w 307"/>
                  <a:gd name="T57" fmla="*/ 4 h 304"/>
                  <a:gd name="T58" fmla="*/ 0 w 307"/>
                  <a:gd name="T59" fmla="*/ 5 h 304"/>
                  <a:gd name="T60" fmla="*/ 0 w 307"/>
                  <a:gd name="T61" fmla="*/ 6 h 304"/>
                  <a:gd name="T62" fmla="*/ 0 w 307"/>
                  <a:gd name="T63" fmla="*/ 7 h 304"/>
                  <a:gd name="T64" fmla="*/ 0 w 307"/>
                  <a:gd name="T65" fmla="*/ 8 h 304"/>
                  <a:gd name="T66" fmla="*/ 1 w 307"/>
                  <a:gd name="T67" fmla="*/ 9 h 304"/>
                  <a:gd name="T68" fmla="*/ 1 w 307"/>
                  <a:gd name="T69" fmla="*/ 9 h 304"/>
                  <a:gd name="T70" fmla="*/ 2 w 307"/>
                  <a:gd name="T71" fmla="*/ 10 h 304"/>
                  <a:gd name="T72" fmla="*/ 2 w 307"/>
                  <a:gd name="T73" fmla="*/ 11 h 304"/>
                  <a:gd name="T74" fmla="*/ 3 w 307"/>
                  <a:gd name="T75" fmla="*/ 11 h 304"/>
                  <a:gd name="T76" fmla="*/ 4 w 307"/>
                  <a:gd name="T77" fmla="*/ 12 h 304"/>
                  <a:gd name="T78" fmla="*/ 5 w 307"/>
                  <a:gd name="T79" fmla="*/ 12 h 304"/>
                  <a:gd name="T80" fmla="*/ 6 w 307"/>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4"/>
                  <a:gd name="T125" fmla="*/ 307 w 307"/>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4">
                    <a:moveTo>
                      <a:pt x="153" y="304"/>
                    </a:moveTo>
                    <a:lnTo>
                      <a:pt x="178" y="304"/>
                    </a:lnTo>
                    <a:lnTo>
                      <a:pt x="199" y="299"/>
                    </a:lnTo>
                    <a:lnTo>
                      <a:pt x="224" y="286"/>
                    </a:lnTo>
                    <a:lnTo>
                      <a:pt x="245" y="274"/>
                    </a:lnTo>
                    <a:lnTo>
                      <a:pt x="261" y="261"/>
                    </a:lnTo>
                    <a:lnTo>
                      <a:pt x="274" y="241"/>
                    </a:lnTo>
                    <a:lnTo>
                      <a:pt x="286" y="225"/>
                    </a:lnTo>
                    <a:lnTo>
                      <a:pt x="299" y="199"/>
                    </a:lnTo>
                    <a:lnTo>
                      <a:pt x="303" y="178"/>
                    </a:lnTo>
                    <a:lnTo>
                      <a:pt x="307" y="154"/>
                    </a:lnTo>
                    <a:lnTo>
                      <a:pt x="303" y="129"/>
                    </a:lnTo>
                    <a:lnTo>
                      <a:pt x="299" y="104"/>
                    </a:lnTo>
                    <a:lnTo>
                      <a:pt x="286" y="83"/>
                    </a:lnTo>
                    <a:lnTo>
                      <a:pt x="274" y="63"/>
                    </a:lnTo>
                    <a:lnTo>
                      <a:pt x="261" y="46"/>
                    </a:lnTo>
                    <a:lnTo>
                      <a:pt x="245" y="30"/>
                    </a:lnTo>
                    <a:lnTo>
                      <a:pt x="224" y="17"/>
                    </a:lnTo>
                    <a:lnTo>
                      <a:pt x="199" y="9"/>
                    </a:lnTo>
                    <a:lnTo>
                      <a:pt x="178" y="5"/>
                    </a:lnTo>
                    <a:lnTo>
                      <a:pt x="153" y="0"/>
                    </a:lnTo>
                    <a:lnTo>
                      <a:pt x="128" y="5"/>
                    </a:lnTo>
                    <a:lnTo>
                      <a:pt x="103" y="9"/>
                    </a:lnTo>
                    <a:lnTo>
                      <a:pt x="83" y="17"/>
                    </a:lnTo>
                    <a:lnTo>
                      <a:pt x="62" y="30"/>
                    </a:lnTo>
                    <a:lnTo>
                      <a:pt x="45" y="46"/>
                    </a:lnTo>
                    <a:lnTo>
                      <a:pt x="29" y="63"/>
                    </a:lnTo>
                    <a:lnTo>
                      <a:pt x="16" y="83"/>
                    </a:lnTo>
                    <a:lnTo>
                      <a:pt x="8" y="104"/>
                    </a:lnTo>
                    <a:lnTo>
                      <a:pt x="4" y="129"/>
                    </a:lnTo>
                    <a:lnTo>
                      <a:pt x="0" y="154"/>
                    </a:lnTo>
                    <a:lnTo>
                      <a:pt x="4" y="178"/>
                    </a:lnTo>
                    <a:lnTo>
                      <a:pt x="8" y="199"/>
                    </a:lnTo>
                    <a:lnTo>
                      <a:pt x="16" y="225"/>
                    </a:lnTo>
                    <a:lnTo>
                      <a:pt x="29" y="241"/>
                    </a:lnTo>
                    <a:lnTo>
                      <a:pt x="45" y="261"/>
                    </a:lnTo>
                    <a:lnTo>
                      <a:pt x="62" y="274"/>
                    </a:lnTo>
                    <a:lnTo>
                      <a:pt x="83" y="286"/>
                    </a:lnTo>
                    <a:lnTo>
                      <a:pt x="103" y="299"/>
                    </a:lnTo>
                    <a:lnTo>
                      <a:pt x="128"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6" name="Freeform 204">
                <a:extLst>
                  <a:ext uri="{FF2B5EF4-FFF2-40B4-BE49-F238E27FC236}">
                    <a16:creationId xmlns:a16="http://schemas.microsoft.com/office/drawing/2014/main" id="{F44896D3-F137-4C09-B547-D1511C32D25E}"/>
                  </a:ext>
                </a:extLst>
              </p:cNvPr>
              <p:cNvSpPr>
                <a:spLocks/>
              </p:cNvSpPr>
              <p:nvPr/>
            </p:nvSpPr>
            <p:spPr bwMode="auto">
              <a:xfrm>
                <a:off x="2263" y="1052"/>
                <a:ext cx="54" cy="54"/>
              </a:xfrm>
              <a:custGeom>
                <a:avLst/>
                <a:gdLst>
                  <a:gd name="T0" fmla="*/ 6 w 269"/>
                  <a:gd name="T1" fmla="*/ 11 h 274"/>
                  <a:gd name="T2" fmla="*/ 6 w 269"/>
                  <a:gd name="T3" fmla="*/ 10 h 274"/>
                  <a:gd name="T4" fmla="*/ 7 w 269"/>
                  <a:gd name="T5" fmla="*/ 10 h 274"/>
                  <a:gd name="T6" fmla="*/ 8 w 269"/>
                  <a:gd name="T7" fmla="*/ 10 h 274"/>
                  <a:gd name="T8" fmla="*/ 9 w 269"/>
                  <a:gd name="T9" fmla="*/ 9 h 274"/>
                  <a:gd name="T10" fmla="*/ 9 w 269"/>
                  <a:gd name="T11" fmla="*/ 9 h 274"/>
                  <a:gd name="T12" fmla="*/ 10 w 269"/>
                  <a:gd name="T13" fmla="*/ 8 h 274"/>
                  <a:gd name="T14" fmla="*/ 10 w 269"/>
                  <a:gd name="T15" fmla="*/ 8 h 274"/>
                  <a:gd name="T16" fmla="*/ 11 w 269"/>
                  <a:gd name="T17" fmla="*/ 7 h 274"/>
                  <a:gd name="T18" fmla="*/ 11 w 269"/>
                  <a:gd name="T19" fmla="*/ 6 h 274"/>
                  <a:gd name="T20" fmla="*/ 11 w 269"/>
                  <a:gd name="T21" fmla="*/ 5 h 274"/>
                  <a:gd name="T22" fmla="*/ 11 w 269"/>
                  <a:gd name="T23" fmla="*/ 5 h 274"/>
                  <a:gd name="T24" fmla="*/ 11 w 269"/>
                  <a:gd name="T25" fmla="*/ 4 h 274"/>
                  <a:gd name="T26" fmla="*/ 10 w 269"/>
                  <a:gd name="T27" fmla="*/ 3 h 274"/>
                  <a:gd name="T28" fmla="*/ 10 w 269"/>
                  <a:gd name="T29" fmla="*/ 2 h 274"/>
                  <a:gd name="T30" fmla="*/ 9 w 269"/>
                  <a:gd name="T31" fmla="*/ 2 h 274"/>
                  <a:gd name="T32" fmla="*/ 9 w 269"/>
                  <a:gd name="T33" fmla="*/ 1 h 274"/>
                  <a:gd name="T34" fmla="*/ 8 w 269"/>
                  <a:gd name="T35" fmla="*/ 1 h 274"/>
                  <a:gd name="T36" fmla="*/ 7 w 269"/>
                  <a:gd name="T37" fmla="*/ 0 h 274"/>
                  <a:gd name="T38" fmla="*/ 6 w 269"/>
                  <a:gd name="T39" fmla="*/ 0 h 274"/>
                  <a:gd name="T40" fmla="*/ 6 w 269"/>
                  <a:gd name="T41" fmla="*/ 0 h 274"/>
                  <a:gd name="T42" fmla="*/ 4 w 269"/>
                  <a:gd name="T43" fmla="*/ 0 h 274"/>
                  <a:gd name="T44" fmla="*/ 4 w 269"/>
                  <a:gd name="T45" fmla="*/ 0 h 274"/>
                  <a:gd name="T46" fmla="*/ 3 w 269"/>
                  <a:gd name="T47" fmla="*/ 1 h 274"/>
                  <a:gd name="T48" fmla="*/ 2 w 269"/>
                  <a:gd name="T49" fmla="*/ 1 h 274"/>
                  <a:gd name="T50" fmla="*/ 2 w 269"/>
                  <a:gd name="T51" fmla="*/ 2 h 274"/>
                  <a:gd name="T52" fmla="*/ 1 w 269"/>
                  <a:gd name="T53" fmla="*/ 2 h 274"/>
                  <a:gd name="T54" fmla="*/ 1 w 269"/>
                  <a:gd name="T55" fmla="*/ 3 h 274"/>
                  <a:gd name="T56" fmla="*/ 0 w 269"/>
                  <a:gd name="T57" fmla="*/ 4 h 274"/>
                  <a:gd name="T58" fmla="*/ 0 w 269"/>
                  <a:gd name="T59" fmla="*/ 5 h 274"/>
                  <a:gd name="T60" fmla="*/ 0 w 269"/>
                  <a:gd name="T61" fmla="*/ 5 h 274"/>
                  <a:gd name="T62" fmla="*/ 0 w 269"/>
                  <a:gd name="T63" fmla="*/ 6 h 274"/>
                  <a:gd name="T64" fmla="*/ 0 w 269"/>
                  <a:gd name="T65" fmla="*/ 6 h 274"/>
                  <a:gd name="T66" fmla="*/ 0 w 269"/>
                  <a:gd name="T67" fmla="*/ 7 h 274"/>
                  <a:gd name="T68" fmla="*/ 0 w 269"/>
                  <a:gd name="T69" fmla="*/ 7 h 274"/>
                  <a:gd name="T70" fmla="*/ 1 w 269"/>
                  <a:gd name="T71" fmla="*/ 8 h 274"/>
                  <a:gd name="T72" fmla="*/ 1 w 269"/>
                  <a:gd name="T73" fmla="*/ 8 h 274"/>
                  <a:gd name="T74" fmla="*/ 2 w 269"/>
                  <a:gd name="T75" fmla="*/ 9 h 274"/>
                  <a:gd name="T76" fmla="*/ 2 w 269"/>
                  <a:gd name="T77" fmla="*/ 10 h 274"/>
                  <a:gd name="T78" fmla="*/ 3 w 269"/>
                  <a:gd name="T79" fmla="*/ 10 h 274"/>
                  <a:gd name="T80" fmla="*/ 4 w 269"/>
                  <a:gd name="T81" fmla="*/ 10 h 274"/>
                  <a:gd name="T82" fmla="*/ 4 w 269"/>
                  <a:gd name="T83" fmla="*/ 10 h 274"/>
                  <a:gd name="T84" fmla="*/ 6 w 269"/>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8" y="269"/>
                    </a:lnTo>
                    <a:lnTo>
                      <a:pt x="179" y="265"/>
                    </a:lnTo>
                    <a:lnTo>
                      <a:pt x="199" y="256"/>
                    </a:lnTo>
                    <a:lnTo>
                      <a:pt x="215" y="245"/>
                    </a:lnTo>
                    <a:lnTo>
                      <a:pt x="233" y="232"/>
                    </a:lnTo>
                    <a:lnTo>
                      <a:pt x="245" y="215"/>
                    </a:lnTo>
                    <a:lnTo>
                      <a:pt x="258" y="198"/>
                    </a:lnTo>
                    <a:lnTo>
                      <a:pt x="266" y="178"/>
                    </a:lnTo>
                    <a:lnTo>
                      <a:pt x="269" y="157"/>
                    </a:lnTo>
                    <a:lnTo>
                      <a:pt x="269" y="137"/>
                    </a:lnTo>
                    <a:lnTo>
                      <a:pt x="269" y="115"/>
                    </a:lnTo>
                    <a:lnTo>
                      <a:pt x="266" y="95"/>
                    </a:lnTo>
                    <a:lnTo>
                      <a:pt x="258" y="74"/>
                    </a:lnTo>
                    <a:lnTo>
                      <a:pt x="245" y="58"/>
                    </a:lnTo>
                    <a:lnTo>
                      <a:pt x="233" y="41"/>
                    </a:lnTo>
                    <a:lnTo>
                      <a:pt x="215" y="29"/>
                    </a:lnTo>
                    <a:lnTo>
                      <a:pt x="199" y="16"/>
                    </a:lnTo>
                    <a:lnTo>
                      <a:pt x="179" y="7"/>
                    </a:lnTo>
                    <a:lnTo>
                      <a:pt x="158" y="4"/>
                    </a:lnTo>
                    <a:lnTo>
                      <a:pt x="137" y="0"/>
                    </a:lnTo>
                    <a:lnTo>
                      <a:pt x="112" y="4"/>
                    </a:lnTo>
                    <a:lnTo>
                      <a:pt x="91" y="7"/>
                    </a:lnTo>
                    <a:lnTo>
                      <a:pt x="75" y="16"/>
                    </a:lnTo>
                    <a:lnTo>
                      <a:pt x="54" y="29"/>
                    </a:lnTo>
                    <a:lnTo>
                      <a:pt x="42" y="41"/>
                    </a:lnTo>
                    <a:lnTo>
                      <a:pt x="25" y="58"/>
                    </a:lnTo>
                    <a:lnTo>
                      <a:pt x="17" y="74"/>
                    </a:lnTo>
                    <a:lnTo>
                      <a:pt x="8" y="95"/>
                    </a:lnTo>
                    <a:lnTo>
                      <a:pt x="0" y="115"/>
                    </a:lnTo>
                    <a:lnTo>
                      <a:pt x="0" y="137"/>
                    </a:lnTo>
                    <a:lnTo>
                      <a:pt x="0" y="140"/>
                    </a:lnTo>
                    <a:lnTo>
                      <a:pt x="0" y="144"/>
                    </a:lnTo>
                    <a:lnTo>
                      <a:pt x="4" y="166"/>
                    </a:lnTo>
                    <a:lnTo>
                      <a:pt x="8" y="186"/>
                    </a:lnTo>
                    <a:lnTo>
                      <a:pt x="17" y="203"/>
                    </a:lnTo>
                    <a:lnTo>
                      <a:pt x="29" y="220"/>
                    </a:lnTo>
                    <a:lnTo>
                      <a:pt x="42" y="236"/>
                    </a:lnTo>
                    <a:lnTo>
                      <a:pt x="58" y="248"/>
                    </a:lnTo>
                    <a:lnTo>
                      <a:pt x="75" y="256"/>
                    </a:lnTo>
                    <a:lnTo>
                      <a:pt x="96" y="265"/>
                    </a:lnTo>
                    <a:lnTo>
                      <a:pt x="112"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7" name="Freeform 205">
                <a:extLst>
                  <a:ext uri="{FF2B5EF4-FFF2-40B4-BE49-F238E27FC236}">
                    <a16:creationId xmlns:a16="http://schemas.microsoft.com/office/drawing/2014/main" id="{29F21821-2C44-423E-BDC1-A7195C6D6107}"/>
                  </a:ext>
                </a:extLst>
              </p:cNvPr>
              <p:cNvSpPr>
                <a:spLocks/>
              </p:cNvSpPr>
              <p:nvPr/>
            </p:nvSpPr>
            <p:spPr bwMode="auto">
              <a:xfrm>
                <a:off x="2266" y="1053"/>
                <a:ext cx="47" cy="48"/>
              </a:xfrm>
              <a:custGeom>
                <a:avLst/>
                <a:gdLst>
                  <a:gd name="T0" fmla="*/ 5 w 236"/>
                  <a:gd name="T1" fmla="*/ 10 h 238"/>
                  <a:gd name="T2" fmla="*/ 5 w 236"/>
                  <a:gd name="T3" fmla="*/ 10 h 238"/>
                  <a:gd name="T4" fmla="*/ 6 w 236"/>
                  <a:gd name="T5" fmla="*/ 9 h 238"/>
                  <a:gd name="T6" fmla="*/ 7 w 236"/>
                  <a:gd name="T7" fmla="*/ 9 h 238"/>
                  <a:gd name="T8" fmla="*/ 7 w 236"/>
                  <a:gd name="T9" fmla="*/ 9 h 238"/>
                  <a:gd name="T10" fmla="*/ 8 w 236"/>
                  <a:gd name="T11" fmla="*/ 8 h 238"/>
                  <a:gd name="T12" fmla="*/ 8 w 236"/>
                  <a:gd name="T13" fmla="*/ 8 h 238"/>
                  <a:gd name="T14" fmla="*/ 9 w 236"/>
                  <a:gd name="T15" fmla="*/ 7 h 238"/>
                  <a:gd name="T16" fmla="*/ 9 w 236"/>
                  <a:gd name="T17" fmla="*/ 6 h 238"/>
                  <a:gd name="T18" fmla="*/ 9 w 236"/>
                  <a:gd name="T19" fmla="*/ 6 h 238"/>
                  <a:gd name="T20" fmla="*/ 9 w 236"/>
                  <a:gd name="T21" fmla="*/ 5 h 238"/>
                  <a:gd name="T22" fmla="*/ 9 w 236"/>
                  <a:gd name="T23" fmla="*/ 4 h 238"/>
                  <a:gd name="T24" fmla="*/ 9 w 236"/>
                  <a:gd name="T25" fmla="*/ 3 h 238"/>
                  <a:gd name="T26" fmla="*/ 9 w 236"/>
                  <a:gd name="T27" fmla="*/ 3 h 238"/>
                  <a:gd name="T28" fmla="*/ 8 w 236"/>
                  <a:gd name="T29" fmla="*/ 2 h 238"/>
                  <a:gd name="T30" fmla="*/ 8 w 236"/>
                  <a:gd name="T31" fmla="*/ 1 h 238"/>
                  <a:gd name="T32" fmla="*/ 7 w 236"/>
                  <a:gd name="T33" fmla="*/ 1 h 238"/>
                  <a:gd name="T34" fmla="*/ 7 w 236"/>
                  <a:gd name="T35" fmla="*/ 1 h 238"/>
                  <a:gd name="T36" fmla="*/ 6 w 236"/>
                  <a:gd name="T37" fmla="*/ 0 h 238"/>
                  <a:gd name="T38" fmla="*/ 5 w 236"/>
                  <a:gd name="T39" fmla="*/ 0 h 238"/>
                  <a:gd name="T40" fmla="*/ 5 w 236"/>
                  <a:gd name="T41" fmla="*/ 0 h 238"/>
                  <a:gd name="T42" fmla="*/ 4 w 236"/>
                  <a:gd name="T43" fmla="*/ 0 h 238"/>
                  <a:gd name="T44" fmla="*/ 3 w 236"/>
                  <a:gd name="T45" fmla="*/ 0 h 238"/>
                  <a:gd name="T46" fmla="*/ 2 w 236"/>
                  <a:gd name="T47" fmla="*/ 1 h 238"/>
                  <a:gd name="T48" fmla="*/ 2 w 236"/>
                  <a:gd name="T49" fmla="*/ 1 h 238"/>
                  <a:gd name="T50" fmla="*/ 1 w 236"/>
                  <a:gd name="T51" fmla="*/ 1 h 238"/>
                  <a:gd name="T52" fmla="*/ 1 w 236"/>
                  <a:gd name="T53" fmla="*/ 2 h 238"/>
                  <a:gd name="T54" fmla="*/ 0 w 236"/>
                  <a:gd name="T55" fmla="*/ 3 h 238"/>
                  <a:gd name="T56" fmla="*/ 0 w 236"/>
                  <a:gd name="T57" fmla="*/ 3 h 238"/>
                  <a:gd name="T58" fmla="*/ 0 w 236"/>
                  <a:gd name="T59" fmla="*/ 4 h 238"/>
                  <a:gd name="T60" fmla="*/ 0 w 236"/>
                  <a:gd name="T61" fmla="*/ 5 h 238"/>
                  <a:gd name="T62" fmla="*/ 0 w 236"/>
                  <a:gd name="T63" fmla="*/ 5 h 238"/>
                  <a:gd name="T64" fmla="*/ 0 w 236"/>
                  <a:gd name="T65" fmla="*/ 5 h 238"/>
                  <a:gd name="T66" fmla="*/ 0 w 236"/>
                  <a:gd name="T67" fmla="*/ 6 h 238"/>
                  <a:gd name="T68" fmla="*/ 0 w 236"/>
                  <a:gd name="T69" fmla="*/ 6 h 238"/>
                  <a:gd name="T70" fmla="*/ 0 w 236"/>
                  <a:gd name="T71" fmla="*/ 7 h 238"/>
                  <a:gd name="T72" fmla="*/ 1 w 236"/>
                  <a:gd name="T73" fmla="*/ 8 h 238"/>
                  <a:gd name="T74" fmla="*/ 1 w 236"/>
                  <a:gd name="T75" fmla="*/ 8 h 238"/>
                  <a:gd name="T76" fmla="*/ 2 w 236"/>
                  <a:gd name="T77" fmla="*/ 9 h 238"/>
                  <a:gd name="T78" fmla="*/ 3 w 236"/>
                  <a:gd name="T79" fmla="*/ 9 h 238"/>
                  <a:gd name="T80" fmla="*/ 3 w 236"/>
                  <a:gd name="T81" fmla="*/ 9 h 238"/>
                  <a:gd name="T82" fmla="*/ 4 w 236"/>
                  <a:gd name="T83" fmla="*/ 10 h 238"/>
                  <a:gd name="T84" fmla="*/ 5 w 236"/>
                  <a:gd name="T85" fmla="*/ 10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29"/>
                    </a:lnTo>
                    <a:lnTo>
                      <a:pt x="174" y="225"/>
                    </a:lnTo>
                    <a:lnTo>
                      <a:pt x="186" y="213"/>
                    </a:lnTo>
                    <a:lnTo>
                      <a:pt x="202" y="200"/>
                    </a:lnTo>
                    <a:lnTo>
                      <a:pt x="211" y="187"/>
                    </a:lnTo>
                    <a:lnTo>
                      <a:pt x="224" y="171"/>
                    </a:lnTo>
                    <a:lnTo>
                      <a:pt x="232" y="155"/>
                    </a:lnTo>
                    <a:lnTo>
                      <a:pt x="236" y="137"/>
                    </a:lnTo>
                    <a:lnTo>
                      <a:pt x="236" y="117"/>
                    </a:lnTo>
                    <a:lnTo>
                      <a:pt x="236" y="101"/>
                    </a:lnTo>
                    <a:lnTo>
                      <a:pt x="232" y="79"/>
                    </a:lnTo>
                    <a:lnTo>
                      <a:pt x="224" y="63"/>
                    </a:lnTo>
                    <a:lnTo>
                      <a:pt x="211" y="47"/>
                    </a:lnTo>
                    <a:lnTo>
                      <a:pt x="202" y="34"/>
                    </a:lnTo>
                    <a:lnTo>
                      <a:pt x="186" y="22"/>
                    </a:lnTo>
                    <a:lnTo>
                      <a:pt x="174" y="13"/>
                    </a:lnTo>
                    <a:lnTo>
                      <a:pt x="153" y="5"/>
                    </a:lnTo>
                    <a:lnTo>
                      <a:pt x="137" y="0"/>
                    </a:lnTo>
                    <a:lnTo>
                      <a:pt x="116" y="0"/>
                    </a:lnTo>
                    <a:lnTo>
                      <a:pt x="99" y="0"/>
                    </a:lnTo>
                    <a:lnTo>
                      <a:pt x="78" y="5"/>
                    </a:lnTo>
                    <a:lnTo>
                      <a:pt x="62" y="13"/>
                    </a:lnTo>
                    <a:lnTo>
                      <a:pt x="49" y="22"/>
                    </a:lnTo>
                    <a:lnTo>
                      <a:pt x="33" y="34"/>
                    </a:lnTo>
                    <a:lnTo>
                      <a:pt x="20" y="47"/>
                    </a:lnTo>
                    <a:lnTo>
                      <a:pt x="12" y="63"/>
                    </a:lnTo>
                    <a:lnTo>
                      <a:pt x="4" y="79"/>
                    </a:lnTo>
                    <a:lnTo>
                      <a:pt x="0" y="96"/>
                    </a:lnTo>
                    <a:lnTo>
                      <a:pt x="0" y="117"/>
                    </a:lnTo>
                    <a:lnTo>
                      <a:pt x="0" y="121"/>
                    </a:lnTo>
                    <a:lnTo>
                      <a:pt x="0" y="125"/>
                    </a:lnTo>
                    <a:lnTo>
                      <a:pt x="0" y="142"/>
                    </a:lnTo>
                    <a:lnTo>
                      <a:pt x="4" y="159"/>
                    </a:lnTo>
                    <a:lnTo>
                      <a:pt x="12" y="175"/>
                    </a:lnTo>
                    <a:lnTo>
                      <a:pt x="24" y="191"/>
                    </a:lnTo>
                    <a:lnTo>
                      <a:pt x="37" y="204"/>
                    </a:lnTo>
                    <a:lnTo>
                      <a:pt x="49" y="216"/>
                    </a:lnTo>
                    <a:lnTo>
                      <a:pt x="66" y="225"/>
                    </a:lnTo>
                    <a:lnTo>
                      <a:pt x="83" y="233"/>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8" name="Freeform 206">
                <a:extLst>
                  <a:ext uri="{FF2B5EF4-FFF2-40B4-BE49-F238E27FC236}">
                    <a16:creationId xmlns:a16="http://schemas.microsoft.com/office/drawing/2014/main" id="{60E773E5-3A9A-4C54-9CF8-9402C492B2E0}"/>
                  </a:ext>
                </a:extLst>
              </p:cNvPr>
              <p:cNvSpPr>
                <a:spLocks/>
              </p:cNvSpPr>
              <p:nvPr/>
            </p:nvSpPr>
            <p:spPr bwMode="auto">
              <a:xfrm>
                <a:off x="2267" y="1054"/>
                <a:ext cx="42" cy="41"/>
              </a:xfrm>
              <a:custGeom>
                <a:avLst/>
                <a:gdLst>
                  <a:gd name="T0" fmla="*/ 4 w 207"/>
                  <a:gd name="T1" fmla="*/ 8 h 203"/>
                  <a:gd name="T2" fmla="*/ 5 w 207"/>
                  <a:gd name="T3" fmla="*/ 8 h 203"/>
                  <a:gd name="T4" fmla="*/ 6 w 207"/>
                  <a:gd name="T5" fmla="*/ 8 h 203"/>
                  <a:gd name="T6" fmla="*/ 6 w 207"/>
                  <a:gd name="T7" fmla="*/ 8 h 203"/>
                  <a:gd name="T8" fmla="*/ 7 w 207"/>
                  <a:gd name="T9" fmla="*/ 7 h 203"/>
                  <a:gd name="T10" fmla="*/ 7 w 207"/>
                  <a:gd name="T11" fmla="*/ 7 h 203"/>
                  <a:gd name="T12" fmla="*/ 8 w 207"/>
                  <a:gd name="T13" fmla="*/ 7 h 203"/>
                  <a:gd name="T14" fmla="*/ 8 w 207"/>
                  <a:gd name="T15" fmla="*/ 6 h 203"/>
                  <a:gd name="T16" fmla="*/ 8 w 207"/>
                  <a:gd name="T17" fmla="*/ 5 h 203"/>
                  <a:gd name="T18" fmla="*/ 8 w 207"/>
                  <a:gd name="T19" fmla="*/ 5 h 203"/>
                  <a:gd name="T20" fmla="*/ 9 w 207"/>
                  <a:gd name="T21" fmla="*/ 4 h 203"/>
                  <a:gd name="T22" fmla="*/ 8 w 207"/>
                  <a:gd name="T23" fmla="*/ 3 h 203"/>
                  <a:gd name="T24" fmla="*/ 8 w 207"/>
                  <a:gd name="T25" fmla="*/ 3 h 203"/>
                  <a:gd name="T26" fmla="*/ 8 w 207"/>
                  <a:gd name="T27" fmla="*/ 2 h 203"/>
                  <a:gd name="T28" fmla="*/ 8 w 207"/>
                  <a:gd name="T29" fmla="*/ 2 h 203"/>
                  <a:gd name="T30" fmla="*/ 7 w 207"/>
                  <a:gd name="T31" fmla="*/ 1 h 203"/>
                  <a:gd name="T32" fmla="*/ 7 w 207"/>
                  <a:gd name="T33" fmla="*/ 1 h 203"/>
                  <a:gd name="T34" fmla="*/ 6 w 207"/>
                  <a:gd name="T35" fmla="*/ 1 h 203"/>
                  <a:gd name="T36" fmla="*/ 6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6 h 203"/>
                  <a:gd name="T68" fmla="*/ 0 w 207"/>
                  <a:gd name="T69" fmla="*/ 6 h 203"/>
                  <a:gd name="T70" fmla="*/ 1 w 207"/>
                  <a:gd name="T71" fmla="*/ 7 h 203"/>
                  <a:gd name="T72" fmla="*/ 1 w 207"/>
                  <a:gd name="T73" fmla="*/ 7 h 203"/>
                  <a:gd name="T74" fmla="*/ 2 w 207"/>
                  <a:gd name="T75" fmla="*/ 8 h 203"/>
                  <a:gd name="T76" fmla="*/ 2 w 207"/>
                  <a:gd name="T77" fmla="*/ 8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4" y="203"/>
                    </a:moveTo>
                    <a:lnTo>
                      <a:pt x="120" y="203"/>
                    </a:lnTo>
                    <a:lnTo>
                      <a:pt x="137" y="199"/>
                    </a:lnTo>
                    <a:lnTo>
                      <a:pt x="149" y="191"/>
                    </a:lnTo>
                    <a:lnTo>
                      <a:pt x="166" y="182"/>
                    </a:lnTo>
                    <a:lnTo>
                      <a:pt x="178" y="174"/>
                    </a:lnTo>
                    <a:lnTo>
                      <a:pt x="187" y="161"/>
                    </a:lnTo>
                    <a:lnTo>
                      <a:pt x="194" y="150"/>
                    </a:lnTo>
                    <a:lnTo>
                      <a:pt x="199" y="132"/>
                    </a:lnTo>
                    <a:lnTo>
                      <a:pt x="203" y="116"/>
                    </a:lnTo>
                    <a:lnTo>
                      <a:pt x="207" y="100"/>
                    </a:lnTo>
                    <a:lnTo>
                      <a:pt x="203" y="83"/>
                    </a:lnTo>
                    <a:lnTo>
                      <a:pt x="199" y="71"/>
                    </a:lnTo>
                    <a:lnTo>
                      <a:pt x="194" y="54"/>
                    </a:lnTo>
                    <a:lnTo>
                      <a:pt x="187" y="42"/>
                    </a:lnTo>
                    <a:lnTo>
                      <a:pt x="178" y="29"/>
                    </a:lnTo>
                    <a:lnTo>
                      <a:pt x="166" y="20"/>
                    </a:lnTo>
                    <a:lnTo>
                      <a:pt x="149" y="13"/>
                    </a:lnTo>
                    <a:lnTo>
                      <a:pt x="137" y="4"/>
                    </a:lnTo>
                    <a:lnTo>
                      <a:pt x="120" y="0"/>
                    </a:lnTo>
                    <a:lnTo>
                      <a:pt x="104" y="0"/>
                    </a:lnTo>
                    <a:lnTo>
                      <a:pt x="86" y="0"/>
                    </a:lnTo>
                    <a:lnTo>
                      <a:pt x="70" y="4"/>
                    </a:lnTo>
                    <a:lnTo>
                      <a:pt x="58" y="8"/>
                    </a:lnTo>
                    <a:lnTo>
                      <a:pt x="45" y="17"/>
                    </a:lnTo>
                    <a:lnTo>
                      <a:pt x="33" y="29"/>
                    </a:lnTo>
                    <a:lnTo>
                      <a:pt x="21" y="42"/>
                    </a:lnTo>
                    <a:lnTo>
                      <a:pt x="12" y="54"/>
                    </a:lnTo>
                    <a:lnTo>
                      <a:pt x="8" y="66"/>
                    </a:lnTo>
                    <a:lnTo>
                      <a:pt x="4" y="83"/>
                    </a:lnTo>
                    <a:lnTo>
                      <a:pt x="0" y="100"/>
                    </a:lnTo>
                    <a:lnTo>
                      <a:pt x="0" y="103"/>
                    </a:lnTo>
                    <a:lnTo>
                      <a:pt x="4" y="120"/>
                    </a:lnTo>
                    <a:lnTo>
                      <a:pt x="8" y="137"/>
                    </a:lnTo>
                    <a:lnTo>
                      <a:pt x="12" y="150"/>
                    </a:lnTo>
                    <a:lnTo>
                      <a:pt x="21" y="161"/>
                    </a:lnTo>
                    <a:lnTo>
                      <a:pt x="33" y="174"/>
                    </a:lnTo>
                    <a:lnTo>
                      <a:pt x="45" y="186"/>
                    </a:lnTo>
                    <a:lnTo>
                      <a:pt x="58" y="191"/>
                    </a:lnTo>
                    <a:lnTo>
                      <a:pt x="70" y="199"/>
                    </a:lnTo>
                    <a:lnTo>
                      <a:pt x="86"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79" name="Freeform 207">
                <a:extLst>
                  <a:ext uri="{FF2B5EF4-FFF2-40B4-BE49-F238E27FC236}">
                    <a16:creationId xmlns:a16="http://schemas.microsoft.com/office/drawing/2014/main" id="{9BD4A028-66FC-4350-9753-F777844F8F58}"/>
                  </a:ext>
                </a:extLst>
              </p:cNvPr>
              <p:cNvSpPr>
                <a:spLocks/>
              </p:cNvSpPr>
              <p:nvPr/>
            </p:nvSpPr>
            <p:spPr bwMode="auto">
              <a:xfrm>
                <a:off x="2270" y="1055"/>
                <a:ext cx="35" cy="34"/>
              </a:xfrm>
              <a:custGeom>
                <a:avLst/>
                <a:gdLst>
                  <a:gd name="T0" fmla="*/ 3 w 175"/>
                  <a:gd name="T1" fmla="*/ 7 h 170"/>
                  <a:gd name="T2" fmla="*/ 4 w 175"/>
                  <a:gd name="T3" fmla="*/ 7 h 170"/>
                  <a:gd name="T4" fmla="*/ 4 w 175"/>
                  <a:gd name="T5" fmla="*/ 7 h 170"/>
                  <a:gd name="T6" fmla="*/ 5 w 175"/>
                  <a:gd name="T7" fmla="*/ 6 h 170"/>
                  <a:gd name="T8" fmla="*/ 5 w 175"/>
                  <a:gd name="T9" fmla="*/ 6 h 170"/>
                  <a:gd name="T10" fmla="*/ 6 w 175"/>
                  <a:gd name="T11" fmla="*/ 6 h 170"/>
                  <a:gd name="T12" fmla="*/ 6 w 175"/>
                  <a:gd name="T13" fmla="*/ 5 h 170"/>
                  <a:gd name="T14" fmla="*/ 6 w 175"/>
                  <a:gd name="T15" fmla="*/ 5 h 170"/>
                  <a:gd name="T16" fmla="*/ 7 w 175"/>
                  <a:gd name="T17" fmla="*/ 4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4 w 175"/>
                  <a:gd name="T37" fmla="*/ 0 h 170"/>
                  <a:gd name="T38" fmla="*/ 4 w 175"/>
                  <a:gd name="T39" fmla="*/ 0 h 170"/>
                  <a:gd name="T40" fmla="*/ 3 w 175"/>
                  <a:gd name="T41" fmla="*/ 0 h 170"/>
                  <a:gd name="T42" fmla="*/ 3 w 175"/>
                  <a:gd name="T43" fmla="*/ 0 h 170"/>
                  <a:gd name="T44" fmla="*/ 2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4 h 170"/>
                  <a:gd name="T66" fmla="*/ 0 w 175"/>
                  <a:gd name="T67" fmla="*/ 5 h 170"/>
                  <a:gd name="T68" fmla="*/ 1 w 175"/>
                  <a:gd name="T69" fmla="*/ 5 h 170"/>
                  <a:gd name="T70" fmla="*/ 1 w 175"/>
                  <a:gd name="T71" fmla="*/ 5 h 170"/>
                  <a:gd name="T72" fmla="*/ 1 w 175"/>
                  <a:gd name="T73" fmla="*/ 6 h 170"/>
                  <a:gd name="T74" fmla="*/ 2 w 175"/>
                  <a:gd name="T75" fmla="*/ 6 h 170"/>
                  <a:gd name="T76" fmla="*/ 2 w 175"/>
                  <a:gd name="T77" fmla="*/ 6 h 170"/>
                  <a:gd name="T78" fmla="*/ 2 w 175"/>
                  <a:gd name="T79" fmla="*/ 7 h 170"/>
                  <a:gd name="T80" fmla="*/ 3 w 175"/>
                  <a:gd name="T81" fmla="*/ 7 h 170"/>
                  <a:gd name="T82" fmla="*/ 3 w 175"/>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7" y="170"/>
                    </a:moveTo>
                    <a:lnTo>
                      <a:pt x="100" y="170"/>
                    </a:lnTo>
                    <a:lnTo>
                      <a:pt x="112" y="166"/>
                    </a:lnTo>
                    <a:lnTo>
                      <a:pt x="125" y="162"/>
                    </a:lnTo>
                    <a:lnTo>
                      <a:pt x="137" y="153"/>
                    </a:lnTo>
                    <a:lnTo>
                      <a:pt x="146" y="146"/>
                    </a:lnTo>
                    <a:lnTo>
                      <a:pt x="158" y="137"/>
                    </a:lnTo>
                    <a:lnTo>
                      <a:pt x="162" y="124"/>
                    </a:lnTo>
                    <a:lnTo>
                      <a:pt x="166" y="112"/>
                    </a:lnTo>
                    <a:lnTo>
                      <a:pt x="171" y="99"/>
                    </a:lnTo>
                    <a:lnTo>
                      <a:pt x="175" y="87"/>
                    </a:lnTo>
                    <a:lnTo>
                      <a:pt x="171" y="70"/>
                    </a:lnTo>
                    <a:lnTo>
                      <a:pt x="166" y="58"/>
                    </a:lnTo>
                    <a:lnTo>
                      <a:pt x="162" y="45"/>
                    </a:lnTo>
                    <a:lnTo>
                      <a:pt x="158" y="33"/>
                    </a:lnTo>
                    <a:lnTo>
                      <a:pt x="146" y="25"/>
                    </a:lnTo>
                    <a:lnTo>
                      <a:pt x="137" y="16"/>
                    </a:lnTo>
                    <a:lnTo>
                      <a:pt x="125" y="9"/>
                    </a:lnTo>
                    <a:lnTo>
                      <a:pt x="112" y="4"/>
                    </a:lnTo>
                    <a:lnTo>
                      <a:pt x="100" y="0"/>
                    </a:lnTo>
                    <a:lnTo>
                      <a:pt x="87" y="0"/>
                    </a:lnTo>
                    <a:lnTo>
                      <a:pt x="74" y="0"/>
                    </a:lnTo>
                    <a:lnTo>
                      <a:pt x="58" y="4"/>
                    </a:lnTo>
                    <a:lnTo>
                      <a:pt x="50" y="9"/>
                    </a:lnTo>
                    <a:lnTo>
                      <a:pt x="38" y="16"/>
                    </a:lnTo>
                    <a:lnTo>
                      <a:pt x="25" y="25"/>
                    </a:lnTo>
                    <a:lnTo>
                      <a:pt x="17" y="33"/>
                    </a:lnTo>
                    <a:lnTo>
                      <a:pt x="13" y="45"/>
                    </a:lnTo>
                    <a:lnTo>
                      <a:pt x="4" y="58"/>
                    </a:lnTo>
                    <a:lnTo>
                      <a:pt x="4" y="70"/>
                    </a:lnTo>
                    <a:lnTo>
                      <a:pt x="0" y="83"/>
                    </a:lnTo>
                    <a:lnTo>
                      <a:pt x="0" y="87"/>
                    </a:lnTo>
                    <a:lnTo>
                      <a:pt x="0" y="99"/>
                    </a:lnTo>
                    <a:lnTo>
                      <a:pt x="4" y="116"/>
                    </a:lnTo>
                    <a:lnTo>
                      <a:pt x="13" y="124"/>
                    </a:lnTo>
                    <a:lnTo>
                      <a:pt x="17" y="137"/>
                    </a:lnTo>
                    <a:lnTo>
                      <a:pt x="25" y="146"/>
                    </a:lnTo>
                    <a:lnTo>
                      <a:pt x="38" y="153"/>
                    </a:lnTo>
                    <a:lnTo>
                      <a:pt x="46"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0" name="Freeform 208">
                <a:extLst>
                  <a:ext uri="{FF2B5EF4-FFF2-40B4-BE49-F238E27FC236}">
                    <a16:creationId xmlns:a16="http://schemas.microsoft.com/office/drawing/2014/main" id="{9BFDD78C-5798-48E7-B565-2DCE959A9C23}"/>
                  </a:ext>
                </a:extLst>
              </p:cNvPr>
              <p:cNvSpPr>
                <a:spLocks/>
              </p:cNvSpPr>
              <p:nvPr/>
            </p:nvSpPr>
            <p:spPr bwMode="auto">
              <a:xfrm>
                <a:off x="2272" y="1056"/>
                <a:ext cx="28" cy="28"/>
              </a:xfrm>
              <a:custGeom>
                <a:avLst/>
                <a:gdLst>
                  <a:gd name="T0" fmla="*/ 3 w 137"/>
                  <a:gd name="T1" fmla="*/ 6 h 142"/>
                  <a:gd name="T2" fmla="*/ 3 w 137"/>
                  <a:gd name="T3" fmla="*/ 5 h 142"/>
                  <a:gd name="T4" fmla="*/ 4 w 137"/>
                  <a:gd name="T5" fmla="*/ 5 h 142"/>
                  <a:gd name="T6" fmla="*/ 4 w 137"/>
                  <a:gd name="T7" fmla="*/ 5 h 142"/>
                  <a:gd name="T8" fmla="*/ 4 w 137"/>
                  <a:gd name="T9" fmla="*/ 5 h 142"/>
                  <a:gd name="T10" fmla="*/ 5 w 137"/>
                  <a:gd name="T11" fmla="*/ 5 h 142"/>
                  <a:gd name="T12" fmla="*/ 5 w 137"/>
                  <a:gd name="T13" fmla="*/ 4 h 142"/>
                  <a:gd name="T14" fmla="*/ 5 w 137"/>
                  <a:gd name="T15" fmla="*/ 4 h 142"/>
                  <a:gd name="T16" fmla="*/ 6 w 137"/>
                  <a:gd name="T17" fmla="*/ 4 h 142"/>
                  <a:gd name="T18" fmla="*/ 6 w 137"/>
                  <a:gd name="T19" fmla="*/ 3 h 142"/>
                  <a:gd name="T20" fmla="*/ 6 w 137"/>
                  <a:gd name="T21" fmla="*/ 3 h 142"/>
                  <a:gd name="T22" fmla="*/ 6 w 137"/>
                  <a:gd name="T23" fmla="*/ 2 h 142"/>
                  <a:gd name="T24" fmla="*/ 6 w 137"/>
                  <a:gd name="T25" fmla="*/ 2 h 142"/>
                  <a:gd name="T26" fmla="*/ 5 w 137"/>
                  <a:gd name="T27" fmla="*/ 1 h 142"/>
                  <a:gd name="T28" fmla="*/ 5 w 137"/>
                  <a:gd name="T29" fmla="*/ 1 h 142"/>
                  <a:gd name="T30" fmla="*/ 5 w 137"/>
                  <a:gd name="T31" fmla="*/ 1 h 142"/>
                  <a:gd name="T32" fmla="*/ 4 w 137"/>
                  <a:gd name="T33" fmla="*/ 0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2 w 137"/>
                  <a:gd name="T47" fmla="*/ 0 h 142"/>
                  <a:gd name="T48" fmla="*/ 1 w 137"/>
                  <a:gd name="T49" fmla="*/ 0 h 142"/>
                  <a:gd name="T50" fmla="*/ 1 w 137"/>
                  <a:gd name="T51" fmla="*/ 1 h 142"/>
                  <a:gd name="T52" fmla="*/ 0 w 137"/>
                  <a:gd name="T53" fmla="*/ 1 h 142"/>
                  <a:gd name="T54" fmla="*/ 0 w 137"/>
                  <a:gd name="T55" fmla="*/ 1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0 w 137"/>
                  <a:gd name="T69" fmla="*/ 4 h 142"/>
                  <a:gd name="T70" fmla="*/ 1 w 137"/>
                  <a:gd name="T71" fmla="*/ 5 h 142"/>
                  <a:gd name="T72" fmla="*/ 1 w 137"/>
                  <a:gd name="T73" fmla="*/ 5 h 142"/>
                  <a:gd name="T74" fmla="*/ 2 w 137"/>
                  <a:gd name="T75" fmla="*/ 5 h 142"/>
                  <a:gd name="T76" fmla="*/ 2 w 137"/>
                  <a:gd name="T77" fmla="*/ 5 h 142"/>
                  <a:gd name="T78" fmla="*/ 2 w 137"/>
                  <a:gd name="T79" fmla="*/ 5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37"/>
                    </a:lnTo>
                    <a:lnTo>
                      <a:pt x="91" y="137"/>
                    </a:lnTo>
                    <a:lnTo>
                      <a:pt x="99" y="133"/>
                    </a:lnTo>
                    <a:lnTo>
                      <a:pt x="108" y="124"/>
                    </a:lnTo>
                    <a:lnTo>
                      <a:pt x="115" y="120"/>
                    </a:lnTo>
                    <a:lnTo>
                      <a:pt x="124" y="112"/>
                    </a:lnTo>
                    <a:lnTo>
                      <a:pt x="128" y="104"/>
                    </a:lnTo>
                    <a:lnTo>
                      <a:pt x="133" y="92"/>
                    </a:lnTo>
                    <a:lnTo>
                      <a:pt x="137" y="83"/>
                    </a:lnTo>
                    <a:lnTo>
                      <a:pt x="137" y="70"/>
                    </a:lnTo>
                    <a:lnTo>
                      <a:pt x="137" y="58"/>
                    </a:lnTo>
                    <a:lnTo>
                      <a:pt x="133" y="50"/>
                    </a:lnTo>
                    <a:lnTo>
                      <a:pt x="128" y="38"/>
                    </a:lnTo>
                    <a:lnTo>
                      <a:pt x="124" y="29"/>
                    </a:lnTo>
                    <a:lnTo>
                      <a:pt x="115" y="21"/>
                    </a:lnTo>
                    <a:lnTo>
                      <a:pt x="108" y="12"/>
                    </a:lnTo>
                    <a:lnTo>
                      <a:pt x="99" y="9"/>
                    </a:lnTo>
                    <a:lnTo>
                      <a:pt x="91" y="5"/>
                    </a:lnTo>
                    <a:lnTo>
                      <a:pt x="79" y="0"/>
                    </a:lnTo>
                    <a:lnTo>
                      <a:pt x="70" y="0"/>
                    </a:lnTo>
                    <a:lnTo>
                      <a:pt x="58" y="0"/>
                    </a:lnTo>
                    <a:lnTo>
                      <a:pt x="45" y="5"/>
                    </a:lnTo>
                    <a:lnTo>
                      <a:pt x="37" y="9"/>
                    </a:lnTo>
                    <a:lnTo>
                      <a:pt x="29" y="12"/>
                    </a:lnTo>
                    <a:lnTo>
                      <a:pt x="20" y="21"/>
                    </a:lnTo>
                    <a:lnTo>
                      <a:pt x="12" y="29"/>
                    </a:lnTo>
                    <a:lnTo>
                      <a:pt x="8" y="38"/>
                    </a:lnTo>
                    <a:lnTo>
                      <a:pt x="4" y="50"/>
                    </a:lnTo>
                    <a:lnTo>
                      <a:pt x="0" y="58"/>
                    </a:lnTo>
                    <a:lnTo>
                      <a:pt x="0" y="70"/>
                    </a:lnTo>
                    <a:lnTo>
                      <a:pt x="0" y="83"/>
                    </a:lnTo>
                    <a:lnTo>
                      <a:pt x="4" y="92"/>
                    </a:lnTo>
                    <a:lnTo>
                      <a:pt x="8" y="104"/>
                    </a:lnTo>
                    <a:lnTo>
                      <a:pt x="12" y="112"/>
                    </a:lnTo>
                    <a:lnTo>
                      <a:pt x="20" y="120"/>
                    </a:lnTo>
                    <a:lnTo>
                      <a:pt x="29" y="124"/>
                    </a:lnTo>
                    <a:lnTo>
                      <a:pt x="37" y="133"/>
                    </a:lnTo>
                    <a:lnTo>
                      <a:pt x="45" y="137"/>
                    </a:lnTo>
                    <a:lnTo>
                      <a:pt x="58"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1" name="Freeform 209">
                <a:extLst>
                  <a:ext uri="{FF2B5EF4-FFF2-40B4-BE49-F238E27FC236}">
                    <a16:creationId xmlns:a16="http://schemas.microsoft.com/office/drawing/2014/main" id="{436F993F-F43E-4A52-81E5-2A3F6C777401}"/>
                  </a:ext>
                </a:extLst>
              </p:cNvPr>
              <p:cNvSpPr>
                <a:spLocks/>
              </p:cNvSpPr>
              <p:nvPr/>
            </p:nvSpPr>
            <p:spPr bwMode="auto">
              <a:xfrm>
                <a:off x="2352" y="1084"/>
                <a:ext cx="116" cy="115"/>
              </a:xfrm>
              <a:custGeom>
                <a:avLst/>
                <a:gdLst>
                  <a:gd name="T0" fmla="*/ 11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882" name="Freeform 210">
                <a:extLst>
                  <a:ext uri="{FF2B5EF4-FFF2-40B4-BE49-F238E27FC236}">
                    <a16:creationId xmlns:a16="http://schemas.microsoft.com/office/drawing/2014/main" id="{E3F794EA-A13C-4B62-B3F8-E4D07AEF91F2}"/>
                  </a:ext>
                </a:extLst>
              </p:cNvPr>
              <p:cNvSpPr>
                <a:spLocks/>
              </p:cNvSpPr>
              <p:nvPr/>
            </p:nvSpPr>
            <p:spPr bwMode="auto">
              <a:xfrm>
                <a:off x="2352" y="1084"/>
                <a:ext cx="116" cy="115"/>
              </a:xfrm>
              <a:custGeom>
                <a:avLst/>
                <a:gdLst>
                  <a:gd name="T0" fmla="*/ 11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0359" name="Group 412">
              <a:extLst>
                <a:ext uri="{FF2B5EF4-FFF2-40B4-BE49-F238E27FC236}">
                  <a16:creationId xmlns:a16="http://schemas.microsoft.com/office/drawing/2014/main" id="{2517042E-6BFF-4F7C-8CA2-6A36E1DEA595}"/>
                </a:ext>
              </a:extLst>
            </p:cNvPr>
            <p:cNvGrpSpPr>
              <a:grpSpLocks/>
            </p:cNvGrpSpPr>
            <p:nvPr/>
          </p:nvGrpSpPr>
          <p:grpSpPr bwMode="auto">
            <a:xfrm>
              <a:off x="1992" y="911"/>
              <a:ext cx="1803" cy="1977"/>
              <a:chOff x="1992" y="911"/>
              <a:chExt cx="1803" cy="1977"/>
            </a:xfrm>
          </p:grpSpPr>
          <p:sp>
            <p:nvSpPr>
              <p:cNvPr id="101483" name="Freeform 212">
                <a:extLst>
                  <a:ext uri="{FF2B5EF4-FFF2-40B4-BE49-F238E27FC236}">
                    <a16:creationId xmlns:a16="http://schemas.microsoft.com/office/drawing/2014/main" id="{2DD2242B-2CDC-4427-9936-7B61A73E9351}"/>
                  </a:ext>
                </a:extLst>
              </p:cNvPr>
              <p:cNvSpPr>
                <a:spLocks/>
              </p:cNvSpPr>
              <p:nvPr/>
            </p:nvSpPr>
            <p:spPr bwMode="auto">
              <a:xfrm>
                <a:off x="2352" y="1084"/>
                <a:ext cx="116" cy="115"/>
              </a:xfrm>
              <a:custGeom>
                <a:avLst/>
                <a:gdLst>
                  <a:gd name="T0" fmla="*/ 11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1"/>
                    </a:lnTo>
                    <a:lnTo>
                      <a:pt x="378" y="560"/>
                    </a:lnTo>
                    <a:lnTo>
                      <a:pt x="419" y="543"/>
                    </a:lnTo>
                    <a:lnTo>
                      <a:pt x="457" y="517"/>
                    </a:lnTo>
                    <a:lnTo>
                      <a:pt x="490" y="493"/>
                    </a:lnTo>
                    <a:lnTo>
                      <a:pt x="519" y="456"/>
                    </a:lnTo>
                    <a:lnTo>
                      <a:pt x="544" y="418"/>
                    </a:lnTo>
                    <a:lnTo>
                      <a:pt x="560" y="377"/>
                    </a:lnTo>
                    <a:lnTo>
                      <a:pt x="573" y="335"/>
                    </a:lnTo>
                    <a:lnTo>
                      <a:pt x="578" y="285"/>
                    </a:lnTo>
                    <a:lnTo>
                      <a:pt x="573" y="240"/>
                    </a:lnTo>
                    <a:lnTo>
                      <a:pt x="560" y="194"/>
                    </a:lnTo>
                    <a:lnTo>
                      <a:pt x="544" y="153"/>
                    </a:lnTo>
                    <a:lnTo>
                      <a:pt x="519" y="115"/>
                    </a:lnTo>
                    <a:lnTo>
                      <a:pt x="490" y="83"/>
                    </a:lnTo>
                    <a:lnTo>
                      <a:pt x="457" y="53"/>
                    </a:lnTo>
                    <a:lnTo>
                      <a:pt x="419" y="32"/>
                    </a:lnTo>
                    <a:lnTo>
                      <a:pt x="378" y="11"/>
                    </a:lnTo>
                    <a:lnTo>
                      <a:pt x="337" y="4"/>
                    </a:lnTo>
                    <a:lnTo>
                      <a:pt x="286" y="0"/>
                    </a:lnTo>
                    <a:lnTo>
                      <a:pt x="241" y="4"/>
                    </a:lnTo>
                    <a:lnTo>
                      <a:pt x="196" y="11"/>
                    </a:lnTo>
                    <a:lnTo>
                      <a:pt x="154" y="32"/>
                    </a:lnTo>
                    <a:lnTo>
                      <a:pt x="117" y="53"/>
                    </a:lnTo>
                    <a:lnTo>
                      <a:pt x="83" y="83"/>
                    </a:lnTo>
                    <a:lnTo>
                      <a:pt x="54" y="115"/>
                    </a:lnTo>
                    <a:lnTo>
                      <a:pt x="29" y="153"/>
                    </a:lnTo>
                    <a:lnTo>
                      <a:pt x="13" y="194"/>
                    </a:lnTo>
                    <a:lnTo>
                      <a:pt x="5" y="240"/>
                    </a:lnTo>
                    <a:lnTo>
                      <a:pt x="0" y="285"/>
                    </a:lnTo>
                    <a:lnTo>
                      <a:pt x="5" y="335"/>
                    </a:lnTo>
                    <a:lnTo>
                      <a:pt x="13" y="377"/>
                    </a:lnTo>
                    <a:lnTo>
                      <a:pt x="29" y="418"/>
                    </a:lnTo>
                    <a:lnTo>
                      <a:pt x="54" y="456"/>
                    </a:lnTo>
                    <a:lnTo>
                      <a:pt x="83" y="493"/>
                    </a:lnTo>
                    <a:lnTo>
                      <a:pt x="117" y="517"/>
                    </a:lnTo>
                    <a:lnTo>
                      <a:pt x="154" y="543"/>
                    </a:lnTo>
                    <a:lnTo>
                      <a:pt x="196" y="560"/>
                    </a:lnTo>
                    <a:lnTo>
                      <a:pt x="241" y="571"/>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84" name="Freeform 213">
                <a:extLst>
                  <a:ext uri="{FF2B5EF4-FFF2-40B4-BE49-F238E27FC236}">
                    <a16:creationId xmlns:a16="http://schemas.microsoft.com/office/drawing/2014/main" id="{5A642733-A144-4DBD-8C7A-E95EF0479ACA}"/>
                  </a:ext>
                </a:extLst>
              </p:cNvPr>
              <p:cNvSpPr>
                <a:spLocks/>
              </p:cNvSpPr>
              <p:nvPr/>
            </p:nvSpPr>
            <p:spPr bwMode="auto">
              <a:xfrm>
                <a:off x="2368" y="1092"/>
                <a:ext cx="61"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0 w 308"/>
                  <a:gd name="T11" fmla="*/ 10 h 303"/>
                  <a:gd name="T12" fmla="*/ 11 w 308"/>
                  <a:gd name="T13" fmla="*/ 10 h 303"/>
                  <a:gd name="T14" fmla="*/ 11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1 w 308"/>
                  <a:gd name="T27" fmla="*/ 3 h 303"/>
                  <a:gd name="T28" fmla="*/ 11 w 308"/>
                  <a:gd name="T29" fmla="*/ 2 h 303"/>
                  <a:gd name="T30" fmla="*/ 10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2 w 308"/>
                  <a:gd name="T49" fmla="*/ 1 h 303"/>
                  <a:gd name="T50" fmla="*/ 2 w 308"/>
                  <a:gd name="T51" fmla="*/ 2 h 303"/>
                  <a:gd name="T52" fmla="*/ 1 w 308"/>
                  <a:gd name="T53" fmla="*/ 2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0 h 303"/>
                  <a:gd name="T72" fmla="*/ 2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3" y="303"/>
                    </a:moveTo>
                    <a:lnTo>
                      <a:pt x="178" y="303"/>
                    </a:lnTo>
                    <a:lnTo>
                      <a:pt x="200" y="294"/>
                    </a:lnTo>
                    <a:lnTo>
                      <a:pt x="225" y="287"/>
                    </a:lnTo>
                    <a:lnTo>
                      <a:pt x="245" y="274"/>
                    </a:lnTo>
                    <a:lnTo>
                      <a:pt x="261" y="257"/>
                    </a:lnTo>
                    <a:lnTo>
                      <a:pt x="274" y="240"/>
                    </a:lnTo>
                    <a:lnTo>
                      <a:pt x="286" y="220"/>
                    </a:lnTo>
                    <a:lnTo>
                      <a:pt x="299" y="199"/>
                    </a:lnTo>
                    <a:lnTo>
                      <a:pt x="303" y="174"/>
                    </a:lnTo>
                    <a:lnTo>
                      <a:pt x="308" y="153"/>
                    </a:lnTo>
                    <a:lnTo>
                      <a:pt x="303" y="128"/>
                    </a:lnTo>
                    <a:lnTo>
                      <a:pt x="299" y="103"/>
                    </a:lnTo>
                    <a:lnTo>
                      <a:pt x="286" y="83"/>
                    </a:lnTo>
                    <a:lnTo>
                      <a:pt x="274" y="62"/>
                    </a:lnTo>
                    <a:lnTo>
                      <a:pt x="261" y="45"/>
                    </a:lnTo>
                    <a:lnTo>
                      <a:pt x="245" y="29"/>
                    </a:lnTo>
                    <a:lnTo>
                      <a:pt x="225" y="17"/>
                    </a:lnTo>
                    <a:lnTo>
                      <a:pt x="200" y="8"/>
                    </a:lnTo>
                    <a:lnTo>
                      <a:pt x="178" y="0"/>
                    </a:lnTo>
                    <a:lnTo>
                      <a:pt x="153" y="0"/>
                    </a:lnTo>
                    <a:lnTo>
                      <a:pt x="128" y="0"/>
                    </a:lnTo>
                    <a:lnTo>
                      <a:pt x="104" y="8"/>
                    </a:lnTo>
                    <a:lnTo>
                      <a:pt x="83" y="17"/>
                    </a:lnTo>
                    <a:lnTo>
                      <a:pt x="63" y="29"/>
                    </a:lnTo>
                    <a:lnTo>
                      <a:pt x="45" y="45"/>
                    </a:lnTo>
                    <a:lnTo>
                      <a:pt x="29" y="62"/>
                    </a:lnTo>
                    <a:lnTo>
                      <a:pt x="16" y="83"/>
                    </a:lnTo>
                    <a:lnTo>
                      <a:pt x="9" y="103"/>
                    </a:lnTo>
                    <a:lnTo>
                      <a:pt x="4" y="128"/>
                    </a:lnTo>
                    <a:lnTo>
                      <a:pt x="0" y="153"/>
                    </a:lnTo>
                    <a:lnTo>
                      <a:pt x="4" y="174"/>
                    </a:lnTo>
                    <a:lnTo>
                      <a:pt x="9" y="199"/>
                    </a:lnTo>
                    <a:lnTo>
                      <a:pt x="16" y="220"/>
                    </a:lnTo>
                    <a:lnTo>
                      <a:pt x="29" y="240"/>
                    </a:lnTo>
                    <a:lnTo>
                      <a:pt x="45" y="257"/>
                    </a:lnTo>
                    <a:lnTo>
                      <a:pt x="63" y="274"/>
                    </a:lnTo>
                    <a:lnTo>
                      <a:pt x="83" y="287"/>
                    </a:lnTo>
                    <a:lnTo>
                      <a:pt x="104" y="294"/>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5" name="Freeform 214">
                <a:extLst>
                  <a:ext uri="{FF2B5EF4-FFF2-40B4-BE49-F238E27FC236}">
                    <a16:creationId xmlns:a16="http://schemas.microsoft.com/office/drawing/2014/main" id="{F02561E2-71CF-4AA1-903A-7AAAC9F9F4E7}"/>
                  </a:ext>
                </a:extLst>
              </p:cNvPr>
              <p:cNvSpPr>
                <a:spLocks/>
              </p:cNvSpPr>
              <p:nvPr/>
            </p:nvSpPr>
            <p:spPr bwMode="auto">
              <a:xfrm>
                <a:off x="2370" y="1093"/>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5"/>
                    </a:lnTo>
                    <a:lnTo>
                      <a:pt x="199" y="257"/>
                    </a:lnTo>
                    <a:lnTo>
                      <a:pt x="216" y="245"/>
                    </a:lnTo>
                    <a:lnTo>
                      <a:pt x="232" y="232"/>
                    </a:lnTo>
                    <a:lnTo>
                      <a:pt x="245" y="216"/>
                    </a:lnTo>
                    <a:lnTo>
                      <a:pt x="257" y="199"/>
                    </a:lnTo>
                    <a:lnTo>
                      <a:pt x="266" y="178"/>
                    </a:lnTo>
                    <a:lnTo>
                      <a:pt x="270" y="157"/>
                    </a:lnTo>
                    <a:lnTo>
                      <a:pt x="270" y="137"/>
                    </a:lnTo>
                    <a:lnTo>
                      <a:pt x="270" y="112"/>
                    </a:lnTo>
                    <a:lnTo>
                      <a:pt x="266" y="92"/>
                    </a:lnTo>
                    <a:lnTo>
                      <a:pt x="257" y="74"/>
                    </a:lnTo>
                    <a:lnTo>
                      <a:pt x="245" y="54"/>
                    </a:lnTo>
                    <a:lnTo>
                      <a:pt x="232" y="41"/>
                    </a:lnTo>
                    <a:lnTo>
                      <a:pt x="216" y="25"/>
                    </a:lnTo>
                    <a:lnTo>
                      <a:pt x="199" y="16"/>
                    </a:lnTo>
                    <a:lnTo>
                      <a:pt x="178" y="8"/>
                    </a:lnTo>
                    <a:lnTo>
                      <a:pt x="158" y="4"/>
                    </a:lnTo>
                    <a:lnTo>
                      <a:pt x="137" y="0"/>
                    </a:lnTo>
                    <a:lnTo>
                      <a:pt x="111" y="4"/>
                    </a:lnTo>
                    <a:lnTo>
                      <a:pt x="91" y="8"/>
                    </a:lnTo>
                    <a:lnTo>
                      <a:pt x="74" y="16"/>
                    </a:lnTo>
                    <a:lnTo>
                      <a:pt x="54" y="25"/>
                    </a:lnTo>
                    <a:lnTo>
                      <a:pt x="41" y="41"/>
                    </a:lnTo>
                    <a:lnTo>
                      <a:pt x="25" y="54"/>
                    </a:lnTo>
                    <a:lnTo>
                      <a:pt x="16" y="74"/>
                    </a:lnTo>
                    <a:lnTo>
                      <a:pt x="8" y="92"/>
                    </a:lnTo>
                    <a:lnTo>
                      <a:pt x="0" y="112"/>
                    </a:lnTo>
                    <a:lnTo>
                      <a:pt x="0" y="137"/>
                    </a:lnTo>
                    <a:lnTo>
                      <a:pt x="0" y="141"/>
                    </a:lnTo>
                    <a:lnTo>
                      <a:pt x="0" y="146"/>
                    </a:lnTo>
                    <a:lnTo>
                      <a:pt x="3" y="166"/>
                    </a:lnTo>
                    <a:lnTo>
                      <a:pt x="8" y="182"/>
                    </a:lnTo>
                    <a:lnTo>
                      <a:pt x="16" y="203"/>
                    </a:lnTo>
                    <a:lnTo>
                      <a:pt x="29" y="220"/>
                    </a:lnTo>
                    <a:lnTo>
                      <a:pt x="41" y="232"/>
                    </a:lnTo>
                    <a:lnTo>
                      <a:pt x="57" y="249"/>
                    </a:lnTo>
                    <a:lnTo>
                      <a:pt x="74" y="257"/>
                    </a:lnTo>
                    <a:lnTo>
                      <a:pt x="95" y="265"/>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6" name="Freeform 215">
                <a:extLst>
                  <a:ext uri="{FF2B5EF4-FFF2-40B4-BE49-F238E27FC236}">
                    <a16:creationId xmlns:a16="http://schemas.microsoft.com/office/drawing/2014/main" id="{A710C8CE-D982-4593-A9D7-778864B54C52}"/>
                  </a:ext>
                </a:extLst>
              </p:cNvPr>
              <p:cNvSpPr>
                <a:spLocks/>
              </p:cNvSpPr>
              <p:nvPr/>
            </p:nvSpPr>
            <p:spPr bwMode="auto">
              <a:xfrm>
                <a:off x="2373" y="1094"/>
                <a:ext cx="47" cy="48"/>
              </a:xfrm>
              <a:custGeom>
                <a:avLst/>
                <a:gdLst>
                  <a:gd name="T0" fmla="*/ 5 w 236"/>
                  <a:gd name="T1" fmla="*/ 10 h 241"/>
                  <a:gd name="T2" fmla="*/ 5 w 236"/>
                  <a:gd name="T3" fmla="*/ 9 h 241"/>
                  <a:gd name="T4" fmla="*/ 6 w 236"/>
                  <a:gd name="T5" fmla="*/ 9 h 241"/>
                  <a:gd name="T6" fmla="*/ 7 w 236"/>
                  <a:gd name="T7" fmla="*/ 9 h 241"/>
                  <a:gd name="T8" fmla="*/ 7 w 236"/>
                  <a:gd name="T9" fmla="*/ 9 h 241"/>
                  <a:gd name="T10" fmla="*/ 8 w 236"/>
                  <a:gd name="T11" fmla="*/ 8 h 241"/>
                  <a:gd name="T12" fmla="*/ 8 w 236"/>
                  <a:gd name="T13" fmla="*/ 8 h 241"/>
                  <a:gd name="T14" fmla="*/ 9 w 236"/>
                  <a:gd name="T15" fmla="*/ 7 h 241"/>
                  <a:gd name="T16" fmla="*/ 9 w 236"/>
                  <a:gd name="T17" fmla="*/ 6 h 241"/>
                  <a:gd name="T18" fmla="*/ 9 w 236"/>
                  <a:gd name="T19" fmla="*/ 6 h 241"/>
                  <a:gd name="T20" fmla="*/ 9 w 236"/>
                  <a:gd name="T21" fmla="*/ 5 h 241"/>
                  <a:gd name="T22" fmla="*/ 9 w 236"/>
                  <a:gd name="T23" fmla="*/ 4 h 241"/>
                  <a:gd name="T24" fmla="*/ 9 w 236"/>
                  <a:gd name="T25" fmla="*/ 3 h 241"/>
                  <a:gd name="T26" fmla="*/ 9 w 236"/>
                  <a:gd name="T27" fmla="*/ 3 h 241"/>
                  <a:gd name="T28" fmla="*/ 8 w 236"/>
                  <a:gd name="T29" fmla="*/ 2 h 241"/>
                  <a:gd name="T30" fmla="*/ 8 w 236"/>
                  <a:gd name="T31" fmla="*/ 1 h 241"/>
                  <a:gd name="T32" fmla="*/ 7 w 236"/>
                  <a:gd name="T33" fmla="*/ 1 h 241"/>
                  <a:gd name="T34" fmla="*/ 7 w 236"/>
                  <a:gd name="T35" fmla="*/ 1 h 241"/>
                  <a:gd name="T36" fmla="*/ 6 w 236"/>
                  <a:gd name="T37" fmla="*/ 0 h 241"/>
                  <a:gd name="T38" fmla="*/ 5 w 236"/>
                  <a:gd name="T39" fmla="*/ 0 h 241"/>
                  <a:gd name="T40" fmla="*/ 5 w 236"/>
                  <a:gd name="T41" fmla="*/ 0 h 241"/>
                  <a:gd name="T42" fmla="*/ 4 w 236"/>
                  <a:gd name="T43" fmla="*/ 0 h 241"/>
                  <a:gd name="T44" fmla="*/ 3 w 236"/>
                  <a:gd name="T45" fmla="*/ 0 h 241"/>
                  <a:gd name="T46" fmla="*/ 2 w 236"/>
                  <a:gd name="T47" fmla="*/ 0 h 241"/>
                  <a:gd name="T48" fmla="*/ 2 w 236"/>
                  <a:gd name="T49" fmla="*/ 1 h 241"/>
                  <a:gd name="T50" fmla="*/ 1 w 236"/>
                  <a:gd name="T51" fmla="*/ 1 h 241"/>
                  <a:gd name="T52" fmla="*/ 1 w 236"/>
                  <a:gd name="T53" fmla="*/ 2 h 241"/>
                  <a:gd name="T54" fmla="*/ 1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1 w 236"/>
                  <a:gd name="T69" fmla="*/ 7 h 241"/>
                  <a:gd name="T70" fmla="*/ 1 w 236"/>
                  <a:gd name="T71" fmla="*/ 8 h 241"/>
                  <a:gd name="T72" fmla="*/ 2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6" y="241"/>
                    </a:moveTo>
                    <a:lnTo>
                      <a:pt x="137" y="236"/>
                    </a:lnTo>
                    <a:lnTo>
                      <a:pt x="153" y="232"/>
                    </a:lnTo>
                    <a:lnTo>
                      <a:pt x="175" y="225"/>
                    </a:lnTo>
                    <a:lnTo>
                      <a:pt x="187" y="216"/>
                    </a:lnTo>
                    <a:lnTo>
                      <a:pt x="204" y="203"/>
                    </a:lnTo>
                    <a:lnTo>
                      <a:pt x="211" y="191"/>
                    </a:lnTo>
                    <a:lnTo>
                      <a:pt x="224" y="174"/>
                    </a:lnTo>
                    <a:lnTo>
                      <a:pt x="233" y="158"/>
                    </a:lnTo>
                    <a:lnTo>
                      <a:pt x="236" y="142"/>
                    </a:lnTo>
                    <a:lnTo>
                      <a:pt x="236" y="120"/>
                    </a:lnTo>
                    <a:lnTo>
                      <a:pt x="236" y="99"/>
                    </a:lnTo>
                    <a:lnTo>
                      <a:pt x="233" y="83"/>
                    </a:lnTo>
                    <a:lnTo>
                      <a:pt x="224" y="66"/>
                    </a:lnTo>
                    <a:lnTo>
                      <a:pt x="211" y="50"/>
                    </a:lnTo>
                    <a:lnTo>
                      <a:pt x="204" y="37"/>
                    </a:lnTo>
                    <a:lnTo>
                      <a:pt x="187" y="25"/>
                    </a:lnTo>
                    <a:lnTo>
                      <a:pt x="175" y="16"/>
                    </a:lnTo>
                    <a:lnTo>
                      <a:pt x="153" y="9"/>
                    </a:lnTo>
                    <a:lnTo>
                      <a:pt x="137" y="4"/>
                    </a:lnTo>
                    <a:lnTo>
                      <a:pt x="116" y="0"/>
                    </a:lnTo>
                    <a:lnTo>
                      <a:pt x="99" y="4"/>
                    </a:lnTo>
                    <a:lnTo>
                      <a:pt x="79" y="9"/>
                    </a:lnTo>
                    <a:lnTo>
                      <a:pt x="62" y="12"/>
                    </a:lnTo>
                    <a:lnTo>
                      <a:pt x="50" y="25"/>
                    </a:lnTo>
                    <a:lnTo>
                      <a:pt x="33" y="37"/>
                    </a:lnTo>
                    <a:lnTo>
                      <a:pt x="20" y="50"/>
                    </a:lnTo>
                    <a:lnTo>
                      <a:pt x="13" y="66"/>
                    </a:lnTo>
                    <a:lnTo>
                      <a:pt x="4" y="83"/>
                    </a:lnTo>
                    <a:lnTo>
                      <a:pt x="0" y="99"/>
                    </a:lnTo>
                    <a:lnTo>
                      <a:pt x="0" y="120"/>
                    </a:lnTo>
                    <a:lnTo>
                      <a:pt x="0" y="124"/>
                    </a:lnTo>
                    <a:lnTo>
                      <a:pt x="0" y="145"/>
                    </a:lnTo>
                    <a:lnTo>
                      <a:pt x="9" y="162"/>
                    </a:lnTo>
                    <a:lnTo>
                      <a:pt x="13" y="178"/>
                    </a:lnTo>
                    <a:lnTo>
                      <a:pt x="25" y="195"/>
                    </a:lnTo>
                    <a:lnTo>
                      <a:pt x="38" y="207"/>
                    </a:lnTo>
                    <a:lnTo>
                      <a:pt x="50" y="216"/>
                    </a:lnTo>
                    <a:lnTo>
                      <a:pt x="67" y="228"/>
                    </a:lnTo>
                    <a:lnTo>
                      <a:pt x="83" y="232"/>
                    </a:lnTo>
                    <a:lnTo>
                      <a:pt x="99" y="236"/>
                    </a:lnTo>
                    <a:lnTo>
                      <a:pt x="116"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7" name="Freeform 216">
                <a:extLst>
                  <a:ext uri="{FF2B5EF4-FFF2-40B4-BE49-F238E27FC236}">
                    <a16:creationId xmlns:a16="http://schemas.microsoft.com/office/drawing/2014/main" id="{8673BDFB-825F-4F5F-BE1F-038A52D30004}"/>
                  </a:ext>
                </a:extLst>
              </p:cNvPr>
              <p:cNvSpPr>
                <a:spLocks/>
              </p:cNvSpPr>
              <p:nvPr/>
            </p:nvSpPr>
            <p:spPr bwMode="auto">
              <a:xfrm>
                <a:off x="2375" y="1096"/>
                <a:ext cx="41" cy="40"/>
              </a:xfrm>
              <a:custGeom>
                <a:avLst/>
                <a:gdLst>
                  <a:gd name="T0" fmla="*/ 4 w 207"/>
                  <a:gd name="T1" fmla="*/ 8 h 203"/>
                  <a:gd name="T2" fmla="*/ 5 w 207"/>
                  <a:gd name="T3" fmla="*/ 8 h 203"/>
                  <a:gd name="T4" fmla="*/ 5 w 207"/>
                  <a:gd name="T5" fmla="*/ 8 h 203"/>
                  <a:gd name="T6" fmla="*/ 6 w 207"/>
                  <a:gd name="T7" fmla="*/ 7 h 203"/>
                  <a:gd name="T8" fmla="*/ 7 w 207"/>
                  <a:gd name="T9" fmla="*/ 7 h 203"/>
                  <a:gd name="T10" fmla="*/ 7 w 207"/>
                  <a:gd name="T11" fmla="*/ 7 h 203"/>
                  <a:gd name="T12" fmla="*/ 7 w 207"/>
                  <a:gd name="T13" fmla="*/ 6 h 203"/>
                  <a:gd name="T14" fmla="*/ 8 w 207"/>
                  <a:gd name="T15" fmla="*/ 6 h 203"/>
                  <a:gd name="T16" fmla="*/ 8 w 207"/>
                  <a:gd name="T17" fmla="*/ 5 h 203"/>
                  <a:gd name="T18" fmla="*/ 8 w 207"/>
                  <a:gd name="T19" fmla="*/ 5 h 203"/>
                  <a:gd name="T20" fmla="*/ 8 w 207"/>
                  <a:gd name="T21" fmla="*/ 4 h 203"/>
                  <a:gd name="T22" fmla="*/ 8 w 207"/>
                  <a:gd name="T23" fmla="*/ 3 h 203"/>
                  <a:gd name="T24" fmla="*/ 8 w 207"/>
                  <a:gd name="T25" fmla="*/ 3 h 203"/>
                  <a:gd name="T26" fmla="*/ 8 w 207"/>
                  <a:gd name="T27" fmla="*/ 2 h 203"/>
                  <a:gd name="T28" fmla="*/ 7 w 207"/>
                  <a:gd name="T29" fmla="*/ 2 h 203"/>
                  <a:gd name="T30" fmla="*/ 7 w 207"/>
                  <a:gd name="T31" fmla="*/ 1 h 203"/>
                  <a:gd name="T32" fmla="*/ 7 w 207"/>
                  <a:gd name="T33" fmla="*/ 1 h 203"/>
                  <a:gd name="T34" fmla="*/ 6 w 207"/>
                  <a:gd name="T35" fmla="*/ 0 h 203"/>
                  <a:gd name="T36" fmla="*/ 5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1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5 h 203"/>
                  <a:gd name="T68" fmla="*/ 0 w 207"/>
                  <a:gd name="T69" fmla="*/ 6 h 203"/>
                  <a:gd name="T70" fmla="*/ 1 w 207"/>
                  <a:gd name="T71" fmla="*/ 6 h 203"/>
                  <a:gd name="T72" fmla="*/ 1 w 207"/>
                  <a:gd name="T73" fmla="*/ 7 h 203"/>
                  <a:gd name="T74" fmla="*/ 2 w 207"/>
                  <a:gd name="T75" fmla="*/ 7 h 203"/>
                  <a:gd name="T76" fmla="*/ 2 w 207"/>
                  <a:gd name="T77" fmla="*/ 7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19" y="203"/>
                    </a:lnTo>
                    <a:lnTo>
                      <a:pt x="137" y="198"/>
                    </a:lnTo>
                    <a:lnTo>
                      <a:pt x="148" y="190"/>
                    </a:lnTo>
                    <a:lnTo>
                      <a:pt x="166" y="182"/>
                    </a:lnTo>
                    <a:lnTo>
                      <a:pt x="178" y="174"/>
                    </a:lnTo>
                    <a:lnTo>
                      <a:pt x="186" y="162"/>
                    </a:lnTo>
                    <a:lnTo>
                      <a:pt x="195" y="149"/>
                    </a:lnTo>
                    <a:lnTo>
                      <a:pt x="202" y="133"/>
                    </a:lnTo>
                    <a:lnTo>
                      <a:pt x="202" y="115"/>
                    </a:lnTo>
                    <a:lnTo>
                      <a:pt x="207" y="99"/>
                    </a:lnTo>
                    <a:lnTo>
                      <a:pt x="202" y="82"/>
                    </a:lnTo>
                    <a:lnTo>
                      <a:pt x="202" y="66"/>
                    </a:lnTo>
                    <a:lnTo>
                      <a:pt x="195" y="54"/>
                    </a:lnTo>
                    <a:lnTo>
                      <a:pt x="186" y="41"/>
                    </a:lnTo>
                    <a:lnTo>
                      <a:pt x="178" y="28"/>
                    </a:lnTo>
                    <a:lnTo>
                      <a:pt x="166" y="16"/>
                    </a:lnTo>
                    <a:lnTo>
                      <a:pt x="148" y="7"/>
                    </a:lnTo>
                    <a:lnTo>
                      <a:pt x="137" y="3"/>
                    </a:lnTo>
                    <a:lnTo>
                      <a:pt x="119" y="0"/>
                    </a:lnTo>
                    <a:lnTo>
                      <a:pt x="103" y="0"/>
                    </a:lnTo>
                    <a:lnTo>
                      <a:pt x="87" y="0"/>
                    </a:lnTo>
                    <a:lnTo>
                      <a:pt x="70" y="3"/>
                    </a:lnTo>
                    <a:lnTo>
                      <a:pt x="58" y="7"/>
                    </a:lnTo>
                    <a:lnTo>
                      <a:pt x="45" y="16"/>
                    </a:lnTo>
                    <a:lnTo>
                      <a:pt x="33" y="28"/>
                    </a:lnTo>
                    <a:lnTo>
                      <a:pt x="20" y="36"/>
                    </a:lnTo>
                    <a:lnTo>
                      <a:pt x="11" y="54"/>
                    </a:lnTo>
                    <a:lnTo>
                      <a:pt x="8" y="66"/>
                    </a:lnTo>
                    <a:lnTo>
                      <a:pt x="4" y="82"/>
                    </a:lnTo>
                    <a:lnTo>
                      <a:pt x="0" y="99"/>
                    </a:lnTo>
                    <a:lnTo>
                      <a:pt x="0" y="103"/>
                    </a:lnTo>
                    <a:lnTo>
                      <a:pt x="4" y="120"/>
                    </a:lnTo>
                    <a:lnTo>
                      <a:pt x="8" y="136"/>
                    </a:lnTo>
                    <a:lnTo>
                      <a:pt x="11" y="149"/>
                    </a:lnTo>
                    <a:lnTo>
                      <a:pt x="24" y="162"/>
                    </a:lnTo>
                    <a:lnTo>
                      <a:pt x="33" y="174"/>
                    </a:lnTo>
                    <a:lnTo>
                      <a:pt x="45" y="182"/>
                    </a:lnTo>
                    <a:lnTo>
                      <a:pt x="58" y="190"/>
                    </a:lnTo>
                    <a:lnTo>
                      <a:pt x="70" y="198"/>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8" name="Freeform 217">
                <a:extLst>
                  <a:ext uri="{FF2B5EF4-FFF2-40B4-BE49-F238E27FC236}">
                    <a16:creationId xmlns:a16="http://schemas.microsoft.com/office/drawing/2014/main" id="{0A97C73D-805E-40A7-BA3C-882200E09A34}"/>
                  </a:ext>
                </a:extLst>
              </p:cNvPr>
              <p:cNvSpPr>
                <a:spLocks/>
              </p:cNvSpPr>
              <p:nvPr/>
            </p:nvSpPr>
            <p:spPr bwMode="auto">
              <a:xfrm>
                <a:off x="2377" y="1096"/>
                <a:ext cx="35" cy="34"/>
              </a:xfrm>
              <a:custGeom>
                <a:avLst/>
                <a:gdLst>
                  <a:gd name="T0" fmla="*/ 4 w 175"/>
                  <a:gd name="T1" fmla="*/ 7 h 171"/>
                  <a:gd name="T2" fmla="*/ 4 w 175"/>
                  <a:gd name="T3" fmla="*/ 7 h 171"/>
                  <a:gd name="T4" fmla="*/ 5 w 175"/>
                  <a:gd name="T5" fmla="*/ 7 h 171"/>
                  <a:gd name="T6" fmla="*/ 5 w 175"/>
                  <a:gd name="T7" fmla="*/ 6 h 171"/>
                  <a:gd name="T8" fmla="*/ 5 w 175"/>
                  <a:gd name="T9" fmla="*/ 6 h 171"/>
                  <a:gd name="T10" fmla="*/ 6 w 175"/>
                  <a:gd name="T11" fmla="*/ 6 h 171"/>
                  <a:gd name="T12" fmla="*/ 6 w 175"/>
                  <a:gd name="T13" fmla="*/ 5 h 171"/>
                  <a:gd name="T14" fmla="*/ 6 w 175"/>
                  <a:gd name="T15" fmla="*/ 5 h 171"/>
                  <a:gd name="T16" fmla="*/ 7 w 175"/>
                  <a:gd name="T17" fmla="*/ 4 h 171"/>
                  <a:gd name="T18" fmla="*/ 7 w 175"/>
                  <a:gd name="T19" fmla="*/ 4 h 171"/>
                  <a:gd name="T20" fmla="*/ 7 w 175"/>
                  <a:gd name="T21" fmla="*/ 3 h 171"/>
                  <a:gd name="T22" fmla="*/ 7 w 175"/>
                  <a:gd name="T23" fmla="*/ 3 h 171"/>
                  <a:gd name="T24" fmla="*/ 7 w 175"/>
                  <a:gd name="T25" fmla="*/ 2 h 171"/>
                  <a:gd name="T26" fmla="*/ 6 w 175"/>
                  <a:gd name="T27" fmla="*/ 2 h 171"/>
                  <a:gd name="T28" fmla="*/ 6 w 175"/>
                  <a:gd name="T29" fmla="*/ 1 h 171"/>
                  <a:gd name="T30" fmla="*/ 6 w 175"/>
                  <a:gd name="T31" fmla="*/ 1 h 171"/>
                  <a:gd name="T32" fmla="*/ 5 w 175"/>
                  <a:gd name="T33" fmla="*/ 1 h 171"/>
                  <a:gd name="T34" fmla="*/ 5 w 175"/>
                  <a:gd name="T35" fmla="*/ 0 h 171"/>
                  <a:gd name="T36" fmla="*/ 5 w 175"/>
                  <a:gd name="T37" fmla="*/ 0 h 171"/>
                  <a:gd name="T38" fmla="*/ 4 w 175"/>
                  <a:gd name="T39" fmla="*/ 0 h 171"/>
                  <a:gd name="T40" fmla="*/ 4 w 175"/>
                  <a:gd name="T41" fmla="*/ 0 h 171"/>
                  <a:gd name="T42" fmla="*/ 3 w 175"/>
                  <a:gd name="T43" fmla="*/ 0 h 171"/>
                  <a:gd name="T44" fmla="*/ 2 w 175"/>
                  <a:gd name="T45" fmla="*/ 0 h 171"/>
                  <a:gd name="T46" fmla="*/ 2 w 175"/>
                  <a:gd name="T47" fmla="*/ 0 h 171"/>
                  <a:gd name="T48" fmla="*/ 2 w 175"/>
                  <a:gd name="T49" fmla="*/ 1 h 171"/>
                  <a:gd name="T50" fmla="*/ 1 w 175"/>
                  <a:gd name="T51" fmla="*/ 1 h 171"/>
                  <a:gd name="T52" fmla="*/ 1 w 175"/>
                  <a:gd name="T53" fmla="*/ 1 h 171"/>
                  <a:gd name="T54" fmla="*/ 1 w 175"/>
                  <a:gd name="T55" fmla="*/ 2 h 171"/>
                  <a:gd name="T56" fmla="*/ 0 w 175"/>
                  <a:gd name="T57" fmla="*/ 2 h 171"/>
                  <a:gd name="T58" fmla="*/ 0 w 175"/>
                  <a:gd name="T59" fmla="*/ 3 h 171"/>
                  <a:gd name="T60" fmla="*/ 0 w 175"/>
                  <a:gd name="T61" fmla="*/ 3 h 171"/>
                  <a:gd name="T62" fmla="*/ 0 w 175"/>
                  <a:gd name="T63" fmla="*/ 3 h 171"/>
                  <a:gd name="T64" fmla="*/ 0 w 175"/>
                  <a:gd name="T65" fmla="*/ 4 h 171"/>
                  <a:gd name="T66" fmla="*/ 0 w 175"/>
                  <a:gd name="T67" fmla="*/ 4 h 171"/>
                  <a:gd name="T68" fmla="*/ 1 w 175"/>
                  <a:gd name="T69" fmla="*/ 5 h 171"/>
                  <a:gd name="T70" fmla="*/ 1 w 175"/>
                  <a:gd name="T71" fmla="*/ 5 h 171"/>
                  <a:gd name="T72" fmla="*/ 1 w 175"/>
                  <a:gd name="T73" fmla="*/ 6 h 171"/>
                  <a:gd name="T74" fmla="*/ 2 w 175"/>
                  <a:gd name="T75" fmla="*/ 6 h 171"/>
                  <a:gd name="T76" fmla="*/ 2 w 175"/>
                  <a:gd name="T77" fmla="*/ 6 h 171"/>
                  <a:gd name="T78" fmla="*/ 2 w 175"/>
                  <a:gd name="T79" fmla="*/ 7 h 171"/>
                  <a:gd name="T80" fmla="*/ 3 w 175"/>
                  <a:gd name="T81" fmla="*/ 7 h 171"/>
                  <a:gd name="T82" fmla="*/ 4 w 175"/>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1"/>
                  <a:gd name="T128" fmla="*/ 175 w 175"/>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1">
                    <a:moveTo>
                      <a:pt x="88" y="171"/>
                    </a:moveTo>
                    <a:lnTo>
                      <a:pt x="101" y="171"/>
                    </a:lnTo>
                    <a:lnTo>
                      <a:pt x="113" y="166"/>
                    </a:lnTo>
                    <a:lnTo>
                      <a:pt x="126" y="162"/>
                    </a:lnTo>
                    <a:lnTo>
                      <a:pt x="137" y="154"/>
                    </a:lnTo>
                    <a:lnTo>
                      <a:pt x="146" y="146"/>
                    </a:lnTo>
                    <a:lnTo>
                      <a:pt x="159" y="137"/>
                    </a:lnTo>
                    <a:lnTo>
                      <a:pt x="162" y="125"/>
                    </a:lnTo>
                    <a:lnTo>
                      <a:pt x="167" y="112"/>
                    </a:lnTo>
                    <a:lnTo>
                      <a:pt x="171" y="100"/>
                    </a:lnTo>
                    <a:lnTo>
                      <a:pt x="175" y="83"/>
                    </a:lnTo>
                    <a:lnTo>
                      <a:pt x="171" y="71"/>
                    </a:lnTo>
                    <a:lnTo>
                      <a:pt x="167" y="58"/>
                    </a:lnTo>
                    <a:lnTo>
                      <a:pt x="162" y="46"/>
                    </a:lnTo>
                    <a:lnTo>
                      <a:pt x="159" y="33"/>
                    </a:lnTo>
                    <a:lnTo>
                      <a:pt x="146" y="25"/>
                    </a:lnTo>
                    <a:lnTo>
                      <a:pt x="137" y="17"/>
                    </a:lnTo>
                    <a:lnTo>
                      <a:pt x="126" y="9"/>
                    </a:lnTo>
                    <a:lnTo>
                      <a:pt x="113" y="4"/>
                    </a:lnTo>
                    <a:lnTo>
                      <a:pt x="101" y="0"/>
                    </a:lnTo>
                    <a:lnTo>
                      <a:pt x="88" y="0"/>
                    </a:lnTo>
                    <a:lnTo>
                      <a:pt x="76" y="0"/>
                    </a:lnTo>
                    <a:lnTo>
                      <a:pt x="59" y="4"/>
                    </a:lnTo>
                    <a:lnTo>
                      <a:pt x="51" y="9"/>
                    </a:lnTo>
                    <a:lnTo>
                      <a:pt x="38" y="17"/>
                    </a:lnTo>
                    <a:lnTo>
                      <a:pt x="25" y="25"/>
                    </a:lnTo>
                    <a:lnTo>
                      <a:pt x="18" y="33"/>
                    </a:lnTo>
                    <a:lnTo>
                      <a:pt x="13" y="46"/>
                    </a:lnTo>
                    <a:lnTo>
                      <a:pt x="5" y="54"/>
                    </a:lnTo>
                    <a:lnTo>
                      <a:pt x="5" y="67"/>
                    </a:lnTo>
                    <a:lnTo>
                      <a:pt x="0" y="83"/>
                    </a:lnTo>
                    <a:lnTo>
                      <a:pt x="0" y="87"/>
                    </a:lnTo>
                    <a:lnTo>
                      <a:pt x="5" y="100"/>
                    </a:lnTo>
                    <a:lnTo>
                      <a:pt x="5" y="112"/>
                    </a:lnTo>
                    <a:lnTo>
                      <a:pt x="13" y="125"/>
                    </a:lnTo>
                    <a:lnTo>
                      <a:pt x="18" y="137"/>
                    </a:lnTo>
                    <a:lnTo>
                      <a:pt x="25" y="146"/>
                    </a:lnTo>
                    <a:lnTo>
                      <a:pt x="38" y="154"/>
                    </a:lnTo>
                    <a:lnTo>
                      <a:pt x="47" y="162"/>
                    </a:lnTo>
                    <a:lnTo>
                      <a:pt x="59" y="166"/>
                    </a:lnTo>
                    <a:lnTo>
                      <a:pt x="76"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9" name="Freeform 218">
                <a:extLst>
                  <a:ext uri="{FF2B5EF4-FFF2-40B4-BE49-F238E27FC236}">
                    <a16:creationId xmlns:a16="http://schemas.microsoft.com/office/drawing/2014/main" id="{16B78654-C361-4A53-8454-7FF84394F917}"/>
                  </a:ext>
                </a:extLst>
              </p:cNvPr>
              <p:cNvSpPr>
                <a:spLocks/>
              </p:cNvSpPr>
              <p:nvPr/>
            </p:nvSpPr>
            <p:spPr bwMode="auto">
              <a:xfrm>
                <a:off x="2379" y="1097"/>
                <a:ext cx="28"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7"/>
                    </a:lnTo>
                    <a:lnTo>
                      <a:pt x="100" y="129"/>
                    </a:lnTo>
                    <a:lnTo>
                      <a:pt x="108" y="126"/>
                    </a:lnTo>
                    <a:lnTo>
                      <a:pt x="117" y="117"/>
                    </a:lnTo>
                    <a:lnTo>
                      <a:pt x="124" y="113"/>
                    </a:lnTo>
                    <a:lnTo>
                      <a:pt x="129" y="101"/>
                    </a:lnTo>
                    <a:lnTo>
                      <a:pt x="133" y="92"/>
                    </a:lnTo>
                    <a:lnTo>
                      <a:pt x="137" y="79"/>
                    </a:lnTo>
                    <a:lnTo>
                      <a:pt x="137" y="72"/>
                    </a:lnTo>
                    <a:lnTo>
                      <a:pt x="137" y="59"/>
                    </a:lnTo>
                    <a:lnTo>
                      <a:pt x="133" y="47"/>
                    </a:lnTo>
                    <a:lnTo>
                      <a:pt x="129" y="38"/>
                    </a:lnTo>
                    <a:lnTo>
                      <a:pt x="124" y="29"/>
                    </a:lnTo>
                    <a:lnTo>
                      <a:pt x="117" y="21"/>
                    </a:lnTo>
                    <a:lnTo>
                      <a:pt x="108" y="13"/>
                    </a:lnTo>
                    <a:lnTo>
                      <a:pt x="100" y="9"/>
                    </a:lnTo>
                    <a:lnTo>
                      <a:pt x="92" y="5"/>
                    </a:lnTo>
                    <a:lnTo>
                      <a:pt x="79" y="0"/>
                    </a:lnTo>
                    <a:lnTo>
                      <a:pt x="70" y="0"/>
                    </a:lnTo>
                    <a:lnTo>
                      <a:pt x="59" y="0"/>
                    </a:lnTo>
                    <a:lnTo>
                      <a:pt x="46" y="5"/>
                    </a:lnTo>
                    <a:lnTo>
                      <a:pt x="38" y="9"/>
                    </a:lnTo>
                    <a:lnTo>
                      <a:pt x="29" y="13"/>
                    </a:lnTo>
                    <a:lnTo>
                      <a:pt x="21" y="21"/>
                    </a:lnTo>
                    <a:lnTo>
                      <a:pt x="12" y="29"/>
                    </a:lnTo>
                    <a:lnTo>
                      <a:pt x="9" y="38"/>
                    </a:lnTo>
                    <a:lnTo>
                      <a:pt x="5" y="47"/>
                    </a:lnTo>
                    <a:lnTo>
                      <a:pt x="0" y="59"/>
                    </a:lnTo>
                    <a:lnTo>
                      <a:pt x="0" y="72"/>
                    </a:lnTo>
                    <a:lnTo>
                      <a:pt x="0" y="79"/>
                    </a:lnTo>
                    <a:lnTo>
                      <a:pt x="5" y="92"/>
                    </a:lnTo>
                    <a:lnTo>
                      <a:pt x="9" y="101"/>
                    </a:lnTo>
                    <a:lnTo>
                      <a:pt x="12" y="113"/>
                    </a:lnTo>
                    <a:lnTo>
                      <a:pt x="21" y="117"/>
                    </a:lnTo>
                    <a:lnTo>
                      <a:pt x="29" y="126"/>
                    </a:lnTo>
                    <a:lnTo>
                      <a:pt x="38" y="129"/>
                    </a:lnTo>
                    <a:lnTo>
                      <a:pt x="46" y="137"/>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0" name="Freeform 219">
                <a:extLst>
                  <a:ext uri="{FF2B5EF4-FFF2-40B4-BE49-F238E27FC236}">
                    <a16:creationId xmlns:a16="http://schemas.microsoft.com/office/drawing/2014/main" id="{9FDB9BBF-251E-411E-9517-1BD6FADECE62}"/>
                  </a:ext>
                </a:extLst>
              </p:cNvPr>
              <p:cNvSpPr>
                <a:spLocks/>
              </p:cNvSpPr>
              <p:nvPr/>
            </p:nvSpPr>
            <p:spPr bwMode="auto">
              <a:xfrm>
                <a:off x="2462" y="1116"/>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9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1" name="Freeform 220">
                <a:extLst>
                  <a:ext uri="{FF2B5EF4-FFF2-40B4-BE49-F238E27FC236}">
                    <a16:creationId xmlns:a16="http://schemas.microsoft.com/office/drawing/2014/main" id="{E2882148-0C4A-4BBE-9EF8-D5AF48A6941C}"/>
                  </a:ext>
                </a:extLst>
              </p:cNvPr>
              <p:cNvSpPr>
                <a:spLocks/>
              </p:cNvSpPr>
              <p:nvPr/>
            </p:nvSpPr>
            <p:spPr bwMode="auto">
              <a:xfrm>
                <a:off x="2462" y="1116"/>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9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92" name="Freeform 221">
                <a:extLst>
                  <a:ext uri="{FF2B5EF4-FFF2-40B4-BE49-F238E27FC236}">
                    <a16:creationId xmlns:a16="http://schemas.microsoft.com/office/drawing/2014/main" id="{F9334988-68ED-43E8-AFFB-BEFA92289BB2}"/>
                  </a:ext>
                </a:extLst>
              </p:cNvPr>
              <p:cNvSpPr>
                <a:spLocks/>
              </p:cNvSpPr>
              <p:nvPr/>
            </p:nvSpPr>
            <p:spPr bwMode="auto">
              <a:xfrm>
                <a:off x="2462" y="1116"/>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9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2"/>
                    </a:lnTo>
                    <a:lnTo>
                      <a:pt x="377" y="560"/>
                    </a:lnTo>
                    <a:lnTo>
                      <a:pt x="418" y="543"/>
                    </a:lnTo>
                    <a:lnTo>
                      <a:pt x="456" y="523"/>
                    </a:lnTo>
                    <a:lnTo>
                      <a:pt x="489" y="493"/>
                    </a:lnTo>
                    <a:lnTo>
                      <a:pt x="518" y="461"/>
                    </a:lnTo>
                    <a:lnTo>
                      <a:pt x="543" y="419"/>
                    </a:lnTo>
                    <a:lnTo>
                      <a:pt x="560" y="378"/>
                    </a:lnTo>
                    <a:lnTo>
                      <a:pt x="572" y="336"/>
                    </a:lnTo>
                    <a:lnTo>
                      <a:pt x="576" y="291"/>
                    </a:lnTo>
                    <a:lnTo>
                      <a:pt x="572" y="241"/>
                    </a:lnTo>
                    <a:lnTo>
                      <a:pt x="560" y="199"/>
                    </a:lnTo>
                    <a:lnTo>
                      <a:pt x="543" y="158"/>
                    </a:lnTo>
                    <a:lnTo>
                      <a:pt x="518" y="116"/>
                    </a:lnTo>
                    <a:lnTo>
                      <a:pt x="489" y="83"/>
                    </a:lnTo>
                    <a:lnTo>
                      <a:pt x="456" y="54"/>
                    </a:lnTo>
                    <a:lnTo>
                      <a:pt x="418" y="33"/>
                    </a:lnTo>
                    <a:lnTo>
                      <a:pt x="377" y="17"/>
                    </a:lnTo>
                    <a:lnTo>
                      <a:pt x="331" y="5"/>
                    </a:lnTo>
                    <a:lnTo>
                      <a:pt x="286" y="0"/>
                    </a:lnTo>
                    <a:lnTo>
                      <a:pt x="240" y="5"/>
                    </a:lnTo>
                    <a:lnTo>
                      <a:pt x="194" y="17"/>
                    </a:lnTo>
                    <a:lnTo>
                      <a:pt x="153" y="33"/>
                    </a:lnTo>
                    <a:lnTo>
                      <a:pt x="115" y="54"/>
                    </a:lnTo>
                    <a:lnTo>
                      <a:pt x="83" y="83"/>
                    </a:lnTo>
                    <a:lnTo>
                      <a:pt x="54" y="116"/>
                    </a:lnTo>
                    <a:lnTo>
                      <a:pt x="29" y="158"/>
                    </a:lnTo>
                    <a:lnTo>
                      <a:pt x="11" y="199"/>
                    </a:lnTo>
                    <a:lnTo>
                      <a:pt x="0" y="241"/>
                    </a:lnTo>
                    <a:lnTo>
                      <a:pt x="0" y="291"/>
                    </a:lnTo>
                    <a:lnTo>
                      <a:pt x="0" y="336"/>
                    </a:lnTo>
                    <a:lnTo>
                      <a:pt x="11" y="378"/>
                    </a:lnTo>
                    <a:lnTo>
                      <a:pt x="29" y="419"/>
                    </a:lnTo>
                    <a:lnTo>
                      <a:pt x="54" y="461"/>
                    </a:lnTo>
                    <a:lnTo>
                      <a:pt x="83" y="493"/>
                    </a:lnTo>
                    <a:lnTo>
                      <a:pt x="115" y="523"/>
                    </a:lnTo>
                    <a:lnTo>
                      <a:pt x="153" y="543"/>
                    </a:lnTo>
                    <a:lnTo>
                      <a:pt x="194" y="560"/>
                    </a:lnTo>
                    <a:lnTo>
                      <a:pt x="240" y="572"/>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93" name="Freeform 222">
                <a:extLst>
                  <a:ext uri="{FF2B5EF4-FFF2-40B4-BE49-F238E27FC236}">
                    <a16:creationId xmlns:a16="http://schemas.microsoft.com/office/drawing/2014/main" id="{562D8B41-B8FD-4A25-9090-364CC5CB0D35}"/>
                  </a:ext>
                </a:extLst>
              </p:cNvPr>
              <p:cNvSpPr>
                <a:spLocks/>
              </p:cNvSpPr>
              <p:nvPr/>
            </p:nvSpPr>
            <p:spPr bwMode="auto">
              <a:xfrm>
                <a:off x="2477" y="1124"/>
                <a:ext cx="61" cy="61"/>
              </a:xfrm>
              <a:custGeom>
                <a:avLst/>
                <a:gdLst>
                  <a:gd name="T0" fmla="*/ 6 w 303"/>
                  <a:gd name="T1" fmla="*/ 12 h 304"/>
                  <a:gd name="T2" fmla="*/ 7 w 303"/>
                  <a:gd name="T3" fmla="*/ 12 h 304"/>
                  <a:gd name="T4" fmla="*/ 8 w 303"/>
                  <a:gd name="T5" fmla="*/ 12 h 304"/>
                  <a:gd name="T6" fmla="*/ 9 w 303"/>
                  <a:gd name="T7" fmla="*/ 12 h 304"/>
                  <a:gd name="T8" fmla="*/ 10 w 303"/>
                  <a:gd name="T9" fmla="*/ 11 h 304"/>
                  <a:gd name="T10" fmla="*/ 11 w 303"/>
                  <a:gd name="T11" fmla="*/ 11 h 304"/>
                  <a:gd name="T12" fmla="*/ 11 w 303"/>
                  <a:gd name="T13" fmla="*/ 10 h 304"/>
                  <a:gd name="T14" fmla="*/ 12 w 303"/>
                  <a:gd name="T15" fmla="*/ 9 h 304"/>
                  <a:gd name="T16" fmla="*/ 12 w 303"/>
                  <a:gd name="T17" fmla="*/ 8 h 304"/>
                  <a:gd name="T18" fmla="*/ 12 w 303"/>
                  <a:gd name="T19" fmla="*/ 7 h 304"/>
                  <a:gd name="T20" fmla="*/ 12 w 303"/>
                  <a:gd name="T21" fmla="*/ 6 h 304"/>
                  <a:gd name="T22" fmla="*/ 12 w 303"/>
                  <a:gd name="T23" fmla="*/ 5 h 304"/>
                  <a:gd name="T24" fmla="*/ 12 w 303"/>
                  <a:gd name="T25" fmla="*/ 4 h 304"/>
                  <a:gd name="T26" fmla="*/ 12 w 303"/>
                  <a:gd name="T27" fmla="*/ 3 h 304"/>
                  <a:gd name="T28" fmla="*/ 11 w 303"/>
                  <a:gd name="T29" fmla="*/ 3 h 304"/>
                  <a:gd name="T30" fmla="*/ 11 w 303"/>
                  <a:gd name="T31" fmla="*/ 2 h 304"/>
                  <a:gd name="T32" fmla="*/ 10 w 303"/>
                  <a:gd name="T33" fmla="*/ 1 h 304"/>
                  <a:gd name="T34" fmla="*/ 9 w 303"/>
                  <a:gd name="T35" fmla="*/ 1 h 304"/>
                  <a:gd name="T36" fmla="*/ 8 w 303"/>
                  <a:gd name="T37" fmla="*/ 0 h 304"/>
                  <a:gd name="T38" fmla="*/ 7 w 303"/>
                  <a:gd name="T39" fmla="*/ 0 h 304"/>
                  <a:gd name="T40" fmla="*/ 6 w 303"/>
                  <a:gd name="T41" fmla="*/ 0 h 304"/>
                  <a:gd name="T42" fmla="*/ 5 w 303"/>
                  <a:gd name="T43" fmla="*/ 0 h 304"/>
                  <a:gd name="T44" fmla="*/ 4 w 303"/>
                  <a:gd name="T45" fmla="*/ 0 h 304"/>
                  <a:gd name="T46" fmla="*/ 3 w 303"/>
                  <a:gd name="T47" fmla="*/ 1 h 304"/>
                  <a:gd name="T48" fmla="*/ 2 w 303"/>
                  <a:gd name="T49" fmla="*/ 1 h 304"/>
                  <a:gd name="T50" fmla="*/ 2 w 303"/>
                  <a:gd name="T51" fmla="*/ 2 h 304"/>
                  <a:gd name="T52" fmla="*/ 1 w 303"/>
                  <a:gd name="T53" fmla="*/ 3 h 304"/>
                  <a:gd name="T54" fmla="*/ 1 w 303"/>
                  <a:gd name="T55" fmla="*/ 3 h 304"/>
                  <a:gd name="T56" fmla="*/ 0 w 303"/>
                  <a:gd name="T57" fmla="*/ 4 h 304"/>
                  <a:gd name="T58" fmla="*/ 0 w 303"/>
                  <a:gd name="T59" fmla="*/ 5 h 304"/>
                  <a:gd name="T60" fmla="*/ 0 w 303"/>
                  <a:gd name="T61" fmla="*/ 6 h 304"/>
                  <a:gd name="T62" fmla="*/ 0 w 303"/>
                  <a:gd name="T63" fmla="*/ 7 h 304"/>
                  <a:gd name="T64" fmla="*/ 0 w 303"/>
                  <a:gd name="T65" fmla="*/ 8 h 304"/>
                  <a:gd name="T66" fmla="*/ 1 w 303"/>
                  <a:gd name="T67" fmla="*/ 9 h 304"/>
                  <a:gd name="T68" fmla="*/ 1 w 303"/>
                  <a:gd name="T69" fmla="*/ 10 h 304"/>
                  <a:gd name="T70" fmla="*/ 2 w 303"/>
                  <a:gd name="T71" fmla="*/ 11 h 304"/>
                  <a:gd name="T72" fmla="*/ 2 w 303"/>
                  <a:gd name="T73" fmla="*/ 11 h 304"/>
                  <a:gd name="T74" fmla="*/ 3 w 303"/>
                  <a:gd name="T75" fmla="*/ 12 h 304"/>
                  <a:gd name="T76" fmla="*/ 4 w 303"/>
                  <a:gd name="T77" fmla="*/ 12 h 304"/>
                  <a:gd name="T78" fmla="*/ 5 w 303"/>
                  <a:gd name="T79" fmla="*/ 12 h 304"/>
                  <a:gd name="T80" fmla="*/ 6 w 303"/>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4" y="304"/>
                    </a:moveTo>
                    <a:lnTo>
                      <a:pt x="178" y="304"/>
                    </a:lnTo>
                    <a:lnTo>
                      <a:pt x="199" y="299"/>
                    </a:lnTo>
                    <a:lnTo>
                      <a:pt x="224" y="287"/>
                    </a:lnTo>
                    <a:lnTo>
                      <a:pt x="241" y="274"/>
                    </a:lnTo>
                    <a:lnTo>
                      <a:pt x="262" y="262"/>
                    </a:lnTo>
                    <a:lnTo>
                      <a:pt x="275" y="241"/>
                    </a:lnTo>
                    <a:lnTo>
                      <a:pt x="286" y="225"/>
                    </a:lnTo>
                    <a:lnTo>
                      <a:pt x="295" y="200"/>
                    </a:lnTo>
                    <a:lnTo>
                      <a:pt x="303" y="180"/>
                    </a:lnTo>
                    <a:lnTo>
                      <a:pt x="303" y="154"/>
                    </a:lnTo>
                    <a:lnTo>
                      <a:pt x="303" y="129"/>
                    </a:lnTo>
                    <a:lnTo>
                      <a:pt x="295" y="104"/>
                    </a:lnTo>
                    <a:lnTo>
                      <a:pt x="286" y="83"/>
                    </a:lnTo>
                    <a:lnTo>
                      <a:pt x="275" y="63"/>
                    </a:lnTo>
                    <a:lnTo>
                      <a:pt x="262" y="46"/>
                    </a:lnTo>
                    <a:lnTo>
                      <a:pt x="241" y="30"/>
                    </a:lnTo>
                    <a:lnTo>
                      <a:pt x="224" y="18"/>
                    </a:lnTo>
                    <a:lnTo>
                      <a:pt x="199" y="9"/>
                    </a:lnTo>
                    <a:lnTo>
                      <a:pt x="178" y="5"/>
                    </a:lnTo>
                    <a:lnTo>
                      <a:pt x="154" y="0"/>
                    </a:lnTo>
                    <a:lnTo>
                      <a:pt x="129" y="5"/>
                    </a:lnTo>
                    <a:lnTo>
                      <a:pt x="104" y="9"/>
                    </a:lnTo>
                    <a:lnTo>
                      <a:pt x="83" y="18"/>
                    </a:lnTo>
                    <a:lnTo>
                      <a:pt x="62" y="30"/>
                    </a:lnTo>
                    <a:lnTo>
                      <a:pt x="46" y="46"/>
                    </a:lnTo>
                    <a:lnTo>
                      <a:pt x="30" y="63"/>
                    </a:lnTo>
                    <a:lnTo>
                      <a:pt x="17" y="83"/>
                    </a:lnTo>
                    <a:lnTo>
                      <a:pt x="8" y="104"/>
                    </a:lnTo>
                    <a:lnTo>
                      <a:pt x="0" y="129"/>
                    </a:lnTo>
                    <a:lnTo>
                      <a:pt x="0" y="154"/>
                    </a:lnTo>
                    <a:lnTo>
                      <a:pt x="0" y="180"/>
                    </a:lnTo>
                    <a:lnTo>
                      <a:pt x="8" y="200"/>
                    </a:lnTo>
                    <a:lnTo>
                      <a:pt x="17" y="225"/>
                    </a:lnTo>
                    <a:lnTo>
                      <a:pt x="30" y="241"/>
                    </a:lnTo>
                    <a:lnTo>
                      <a:pt x="46" y="262"/>
                    </a:lnTo>
                    <a:lnTo>
                      <a:pt x="62" y="274"/>
                    </a:lnTo>
                    <a:lnTo>
                      <a:pt x="83" y="287"/>
                    </a:lnTo>
                    <a:lnTo>
                      <a:pt x="104" y="299"/>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4" name="Freeform 223">
                <a:extLst>
                  <a:ext uri="{FF2B5EF4-FFF2-40B4-BE49-F238E27FC236}">
                    <a16:creationId xmlns:a16="http://schemas.microsoft.com/office/drawing/2014/main" id="{94375653-B183-403F-A6BF-019D47175A44}"/>
                  </a:ext>
                </a:extLst>
              </p:cNvPr>
              <p:cNvSpPr>
                <a:spLocks/>
              </p:cNvSpPr>
              <p:nvPr/>
            </p:nvSpPr>
            <p:spPr bwMode="auto">
              <a:xfrm>
                <a:off x="2480" y="1125"/>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5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4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69"/>
                    </a:lnTo>
                    <a:lnTo>
                      <a:pt x="179" y="265"/>
                    </a:lnTo>
                    <a:lnTo>
                      <a:pt x="196" y="257"/>
                    </a:lnTo>
                    <a:lnTo>
                      <a:pt x="216" y="245"/>
                    </a:lnTo>
                    <a:lnTo>
                      <a:pt x="233" y="232"/>
                    </a:lnTo>
                    <a:lnTo>
                      <a:pt x="245" y="216"/>
                    </a:lnTo>
                    <a:lnTo>
                      <a:pt x="254" y="199"/>
                    </a:lnTo>
                    <a:lnTo>
                      <a:pt x="263" y="178"/>
                    </a:lnTo>
                    <a:lnTo>
                      <a:pt x="270" y="157"/>
                    </a:lnTo>
                    <a:lnTo>
                      <a:pt x="270" y="137"/>
                    </a:lnTo>
                    <a:lnTo>
                      <a:pt x="270" y="116"/>
                    </a:lnTo>
                    <a:lnTo>
                      <a:pt x="263" y="95"/>
                    </a:lnTo>
                    <a:lnTo>
                      <a:pt x="254" y="74"/>
                    </a:lnTo>
                    <a:lnTo>
                      <a:pt x="245" y="58"/>
                    </a:lnTo>
                    <a:lnTo>
                      <a:pt x="233" y="41"/>
                    </a:lnTo>
                    <a:lnTo>
                      <a:pt x="216" y="29"/>
                    </a:lnTo>
                    <a:lnTo>
                      <a:pt x="196" y="16"/>
                    </a:lnTo>
                    <a:lnTo>
                      <a:pt x="179" y="8"/>
                    </a:lnTo>
                    <a:lnTo>
                      <a:pt x="158" y="4"/>
                    </a:lnTo>
                    <a:lnTo>
                      <a:pt x="133" y="0"/>
                    </a:lnTo>
                    <a:lnTo>
                      <a:pt x="113" y="4"/>
                    </a:lnTo>
                    <a:lnTo>
                      <a:pt x="92" y="8"/>
                    </a:lnTo>
                    <a:lnTo>
                      <a:pt x="71" y="16"/>
                    </a:lnTo>
                    <a:lnTo>
                      <a:pt x="54" y="29"/>
                    </a:lnTo>
                    <a:lnTo>
                      <a:pt x="38" y="41"/>
                    </a:lnTo>
                    <a:lnTo>
                      <a:pt x="25" y="58"/>
                    </a:lnTo>
                    <a:lnTo>
                      <a:pt x="13" y="74"/>
                    </a:lnTo>
                    <a:lnTo>
                      <a:pt x="5" y="91"/>
                    </a:lnTo>
                    <a:lnTo>
                      <a:pt x="0" y="112"/>
                    </a:lnTo>
                    <a:lnTo>
                      <a:pt x="0" y="137"/>
                    </a:lnTo>
                    <a:lnTo>
                      <a:pt x="0" y="141"/>
                    </a:lnTo>
                    <a:lnTo>
                      <a:pt x="0" y="145"/>
                    </a:lnTo>
                    <a:lnTo>
                      <a:pt x="0" y="166"/>
                    </a:lnTo>
                    <a:lnTo>
                      <a:pt x="9" y="186"/>
                    </a:lnTo>
                    <a:lnTo>
                      <a:pt x="18" y="203"/>
                    </a:lnTo>
                    <a:lnTo>
                      <a:pt x="29" y="220"/>
                    </a:lnTo>
                    <a:lnTo>
                      <a:pt x="42" y="236"/>
                    </a:lnTo>
                    <a:lnTo>
                      <a:pt x="59" y="249"/>
                    </a:lnTo>
                    <a:lnTo>
                      <a:pt x="76" y="257"/>
                    </a:lnTo>
                    <a:lnTo>
                      <a:pt x="92" y="265"/>
                    </a:lnTo>
                    <a:lnTo>
                      <a:pt x="113" y="269"/>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5" name="Freeform 224">
                <a:extLst>
                  <a:ext uri="{FF2B5EF4-FFF2-40B4-BE49-F238E27FC236}">
                    <a16:creationId xmlns:a16="http://schemas.microsoft.com/office/drawing/2014/main" id="{B081E09F-FFEB-4E1B-81F6-C66755520FA5}"/>
                  </a:ext>
                </a:extLst>
              </p:cNvPr>
              <p:cNvSpPr>
                <a:spLocks/>
              </p:cNvSpPr>
              <p:nvPr/>
            </p:nvSpPr>
            <p:spPr bwMode="auto">
              <a:xfrm>
                <a:off x="2482" y="1126"/>
                <a:ext cx="48" cy="48"/>
              </a:xfrm>
              <a:custGeom>
                <a:avLst/>
                <a:gdLst>
                  <a:gd name="T0" fmla="*/ 5 w 241"/>
                  <a:gd name="T1" fmla="*/ 10 h 241"/>
                  <a:gd name="T2" fmla="*/ 6 w 241"/>
                  <a:gd name="T3" fmla="*/ 9 h 241"/>
                  <a:gd name="T4" fmla="*/ 6 w 241"/>
                  <a:gd name="T5" fmla="*/ 9 h 241"/>
                  <a:gd name="T6" fmla="*/ 7 w 241"/>
                  <a:gd name="T7" fmla="*/ 9 h 241"/>
                  <a:gd name="T8" fmla="*/ 8 w 241"/>
                  <a:gd name="T9" fmla="*/ 9 h 241"/>
                  <a:gd name="T10" fmla="*/ 8 w 241"/>
                  <a:gd name="T11" fmla="*/ 8 h 241"/>
                  <a:gd name="T12" fmla="*/ 9 w 241"/>
                  <a:gd name="T13" fmla="*/ 8 h 241"/>
                  <a:gd name="T14" fmla="*/ 9 w 241"/>
                  <a:gd name="T15" fmla="*/ 7 h 241"/>
                  <a:gd name="T16" fmla="*/ 9 w 241"/>
                  <a:gd name="T17" fmla="*/ 6 h 241"/>
                  <a:gd name="T18" fmla="*/ 9 w 241"/>
                  <a:gd name="T19" fmla="*/ 6 h 241"/>
                  <a:gd name="T20" fmla="*/ 10 w 241"/>
                  <a:gd name="T21" fmla="*/ 5 h 241"/>
                  <a:gd name="T22" fmla="*/ 9 w 241"/>
                  <a:gd name="T23" fmla="*/ 4 h 241"/>
                  <a:gd name="T24" fmla="*/ 9 w 241"/>
                  <a:gd name="T25" fmla="*/ 3 h 241"/>
                  <a:gd name="T26" fmla="*/ 9 w 241"/>
                  <a:gd name="T27" fmla="*/ 3 h 241"/>
                  <a:gd name="T28" fmla="*/ 9 w 241"/>
                  <a:gd name="T29" fmla="*/ 2 h 241"/>
                  <a:gd name="T30" fmla="*/ 8 w 241"/>
                  <a:gd name="T31" fmla="*/ 1 h 241"/>
                  <a:gd name="T32" fmla="*/ 8 w 241"/>
                  <a:gd name="T33" fmla="*/ 1 h 241"/>
                  <a:gd name="T34" fmla="*/ 7 w 241"/>
                  <a:gd name="T35" fmla="*/ 1 h 241"/>
                  <a:gd name="T36" fmla="*/ 6 w 241"/>
                  <a:gd name="T37" fmla="*/ 0 h 241"/>
                  <a:gd name="T38" fmla="*/ 6 w 241"/>
                  <a:gd name="T39" fmla="*/ 0 h 241"/>
                  <a:gd name="T40" fmla="*/ 5 w 241"/>
                  <a:gd name="T41" fmla="*/ 0 h 241"/>
                  <a:gd name="T42" fmla="*/ 4 w 241"/>
                  <a:gd name="T43" fmla="*/ 0 h 241"/>
                  <a:gd name="T44" fmla="*/ 3 w 241"/>
                  <a:gd name="T45" fmla="*/ 0 h 241"/>
                  <a:gd name="T46" fmla="*/ 3 w 241"/>
                  <a:gd name="T47" fmla="*/ 1 h 241"/>
                  <a:gd name="T48" fmla="*/ 2 w 241"/>
                  <a:gd name="T49" fmla="*/ 1 h 241"/>
                  <a:gd name="T50" fmla="*/ 2 w 241"/>
                  <a:gd name="T51" fmla="*/ 1 h 241"/>
                  <a:gd name="T52" fmla="*/ 1 w 241"/>
                  <a:gd name="T53" fmla="*/ 2 h 241"/>
                  <a:gd name="T54" fmla="*/ 1 w 241"/>
                  <a:gd name="T55" fmla="*/ 3 h 241"/>
                  <a:gd name="T56" fmla="*/ 0 w 241"/>
                  <a:gd name="T57" fmla="*/ 3 h 241"/>
                  <a:gd name="T58" fmla="*/ 0 w 241"/>
                  <a:gd name="T59" fmla="*/ 4 h 241"/>
                  <a:gd name="T60" fmla="*/ 0 w 241"/>
                  <a:gd name="T61" fmla="*/ 5 h 241"/>
                  <a:gd name="T62" fmla="*/ 0 w 241"/>
                  <a:gd name="T63" fmla="*/ 5 h 241"/>
                  <a:gd name="T64" fmla="*/ 0 w 241"/>
                  <a:gd name="T65" fmla="*/ 5 h 241"/>
                  <a:gd name="T66" fmla="*/ 0 w 241"/>
                  <a:gd name="T67" fmla="*/ 5 h 241"/>
                  <a:gd name="T68" fmla="*/ 0 w 241"/>
                  <a:gd name="T69" fmla="*/ 5 h 241"/>
                  <a:gd name="T70" fmla="*/ 0 w 241"/>
                  <a:gd name="T71" fmla="*/ 6 h 241"/>
                  <a:gd name="T72" fmla="*/ 0 w 241"/>
                  <a:gd name="T73" fmla="*/ 6 h 241"/>
                  <a:gd name="T74" fmla="*/ 1 w 241"/>
                  <a:gd name="T75" fmla="*/ 7 h 241"/>
                  <a:gd name="T76" fmla="*/ 1 w 241"/>
                  <a:gd name="T77" fmla="*/ 8 h 241"/>
                  <a:gd name="T78" fmla="*/ 2 w 241"/>
                  <a:gd name="T79" fmla="*/ 8 h 241"/>
                  <a:gd name="T80" fmla="*/ 2 w 241"/>
                  <a:gd name="T81" fmla="*/ 9 h 241"/>
                  <a:gd name="T82" fmla="*/ 3 w 241"/>
                  <a:gd name="T83" fmla="*/ 9 h 241"/>
                  <a:gd name="T84" fmla="*/ 3 w 241"/>
                  <a:gd name="T85" fmla="*/ 9 h 241"/>
                  <a:gd name="T86" fmla="*/ 4 w 241"/>
                  <a:gd name="T87" fmla="*/ 9 h 241"/>
                  <a:gd name="T88" fmla="*/ 5 w 241"/>
                  <a:gd name="T89" fmla="*/ 10 h 24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41"/>
                  <a:gd name="T136" fmla="*/ 0 h 241"/>
                  <a:gd name="T137" fmla="*/ 241 w 241"/>
                  <a:gd name="T138" fmla="*/ 241 h 24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41" h="241">
                    <a:moveTo>
                      <a:pt x="121" y="241"/>
                    </a:moveTo>
                    <a:lnTo>
                      <a:pt x="141" y="236"/>
                    </a:lnTo>
                    <a:lnTo>
                      <a:pt x="157" y="232"/>
                    </a:lnTo>
                    <a:lnTo>
                      <a:pt x="175" y="228"/>
                    </a:lnTo>
                    <a:lnTo>
                      <a:pt x="191" y="216"/>
                    </a:lnTo>
                    <a:lnTo>
                      <a:pt x="203" y="203"/>
                    </a:lnTo>
                    <a:lnTo>
                      <a:pt x="216" y="191"/>
                    </a:lnTo>
                    <a:lnTo>
                      <a:pt x="229" y="174"/>
                    </a:lnTo>
                    <a:lnTo>
                      <a:pt x="232" y="158"/>
                    </a:lnTo>
                    <a:lnTo>
                      <a:pt x="236" y="141"/>
                    </a:lnTo>
                    <a:lnTo>
                      <a:pt x="241" y="120"/>
                    </a:lnTo>
                    <a:lnTo>
                      <a:pt x="236" y="104"/>
                    </a:lnTo>
                    <a:lnTo>
                      <a:pt x="232" y="83"/>
                    </a:lnTo>
                    <a:lnTo>
                      <a:pt x="229" y="66"/>
                    </a:lnTo>
                    <a:lnTo>
                      <a:pt x="216" y="50"/>
                    </a:lnTo>
                    <a:lnTo>
                      <a:pt x="203" y="37"/>
                    </a:lnTo>
                    <a:lnTo>
                      <a:pt x="191" y="25"/>
                    </a:lnTo>
                    <a:lnTo>
                      <a:pt x="175" y="16"/>
                    </a:lnTo>
                    <a:lnTo>
                      <a:pt x="157" y="9"/>
                    </a:lnTo>
                    <a:lnTo>
                      <a:pt x="141" y="4"/>
                    </a:lnTo>
                    <a:lnTo>
                      <a:pt x="121" y="0"/>
                    </a:lnTo>
                    <a:lnTo>
                      <a:pt x="104" y="4"/>
                    </a:lnTo>
                    <a:lnTo>
                      <a:pt x="83" y="9"/>
                    </a:lnTo>
                    <a:lnTo>
                      <a:pt x="67" y="16"/>
                    </a:lnTo>
                    <a:lnTo>
                      <a:pt x="50" y="25"/>
                    </a:lnTo>
                    <a:lnTo>
                      <a:pt x="38" y="37"/>
                    </a:lnTo>
                    <a:lnTo>
                      <a:pt x="25" y="50"/>
                    </a:lnTo>
                    <a:lnTo>
                      <a:pt x="16" y="66"/>
                    </a:lnTo>
                    <a:lnTo>
                      <a:pt x="9" y="83"/>
                    </a:lnTo>
                    <a:lnTo>
                      <a:pt x="4" y="99"/>
                    </a:lnTo>
                    <a:lnTo>
                      <a:pt x="4" y="120"/>
                    </a:lnTo>
                    <a:lnTo>
                      <a:pt x="0" y="120"/>
                    </a:lnTo>
                    <a:lnTo>
                      <a:pt x="4" y="120"/>
                    </a:lnTo>
                    <a:lnTo>
                      <a:pt x="4" y="124"/>
                    </a:lnTo>
                    <a:lnTo>
                      <a:pt x="4" y="128"/>
                    </a:lnTo>
                    <a:lnTo>
                      <a:pt x="4" y="145"/>
                    </a:lnTo>
                    <a:lnTo>
                      <a:pt x="9" y="162"/>
                    </a:lnTo>
                    <a:lnTo>
                      <a:pt x="16" y="178"/>
                    </a:lnTo>
                    <a:lnTo>
                      <a:pt x="25" y="195"/>
                    </a:lnTo>
                    <a:lnTo>
                      <a:pt x="38" y="207"/>
                    </a:lnTo>
                    <a:lnTo>
                      <a:pt x="54" y="220"/>
                    </a:lnTo>
                    <a:lnTo>
                      <a:pt x="67" y="228"/>
                    </a:lnTo>
                    <a:lnTo>
                      <a:pt x="83" y="232"/>
                    </a:lnTo>
                    <a:lnTo>
                      <a:pt x="104"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6" name="Freeform 225">
                <a:extLst>
                  <a:ext uri="{FF2B5EF4-FFF2-40B4-BE49-F238E27FC236}">
                    <a16:creationId xmlns:a16="http://schemas.microsoft.com/office/drawing/2014/main" id="{82A61E67-1634-46B5-B3B7-C168043CB818}"/>
                  </a:ext>
                </a:extLst>
              </p:cNvPr>
              <p:cNvSpPr>
                <a:spLocks/>
              </p:cNvSpPr>
              <p:nvPr/>
            </p:nvSpPr>
            <p:spPr bwMode="auto">
              <a:xfrm>
                <a:off x="2484" y="1128"/>
                <a:ext cx="42" cy="41"/>
              </a:xfrm>
              <a:custGeom>
                <a:avLst/>
                <a:gdLst>
                  <a:gd name="T0" fmla="*/ 4 w 207"/>
                  <a:gd name="T1" fmla="*/ 8 h 203"/>
                  <a:gd name="T2" fmla="*/ 5 w 207"/>
                  <a:gd name="T3" fmla="*/ 8 h 203"/>
                  <a:gd name="T4" fmla="*/ 6 w 207"/>
                  <a:gd name="T5" fmla="*/ 8 h 203"/>
                  <a:gd name="T6" fmla="*/ 6 w 207"/>
                  <a:gd name="T7" fmla="*/ 8 h 203"/>
                  <a:gd name="T8" fmla="*/ 7 w 207"/>
                  <a:gd name="T9" fmla="*/ 7 h 203"/>
                  <a:gd name="T10" fmla="*/ 7 w 207"/>
                  <a:gd name="T11" fmla="*/ 7 h 203"/>
                  <a:gd name="T12" fmla="*/ 8 w 207"/>
                  <a:gd name="T13" fmla="*/ 7 h 203"/>
                  <a:gd name="T14" fmla="*/ 8 w 207"/>
                  <a:gd name="T15" fmla="*/ 6 h 203"/>
                  <a:gd name="T16" fmla="*/ 8 w 207"/>
                  <a:gd name="T17" fmla="*/ 5 h 203"/>
                  <a:gd name="T18" fmla="*/ 8 w 207"/>
                  <a:gd name="T19" fmla="*/ 5 h 203"/>
                  <a:gd name="T20" fmla="*/ 9 w 207"/>
                  <a:gd name="T21" fmla="*/ 4 h 203"/>
                  <a:gd name="T22" fmla="*/ 8 w 207"/>
                  <a:gd name="T23" fmla="*/ 3 h 203"/>
                  <a:gd name="T24" fmla="*/ 8 w 207"/>
                  <a:gd name="T25" fmla="*/ 3 h 203"/>
                  <a:gd name="T26" fmla="*/ 8 w 207"/>
                  <a:gd name="T27" fmla="*/ 2 h 203"/>
                  <a:gd name="T28" fmla="*/ 8 w 207"/>
                  <a:gd name="T29" fmla="*/ 2 h 203"/>
                  <a:gd name="T30" fmla="*/ 7 w 207"/>
                  <a:gd name="T31" fmla="*/ 1 h 203"/>
                  <a:gd name="T32" fmla="*/ 7 w 207"/>
                  <a:gd name="T33" fmla="*/ 1 h 203"/>
                  <a:gd name="T34" fmla="*/ 6 w 207"/>
                  <a:gd name="T35" fmla="*/ 0 h 203"/>
                  <a:gd name="T36" fmla="*/ 6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5 h 203"/>
                  <a:gd name="T68" fmla="*/ 0 w 207"/>
                  <a:gd name="T69" fmla="*/ 6 h 203"/>
                  <a:gd name="T70" fmla="*/ 1 w 207"/>
                  <a:gd name="T71" fmla="*/ 7 h 203"/>
                  <a:gd name="T72" fmla="*/ 1 w 207"/>
                  <a:gd name="T73" fmla="*/ 7 h 203"/>
                  <a:gd name="T74" fmla="*/ 2 w 207"/>
                  <a:gd name="T75" fmla="*/ 7 h 203"/>
                  <a:gd name="T76" fmla="*/ 2 w 207"/>
                  <a:gd name="T77" fmla="*/ 8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20" y="203"/>
                    </a:lnTo>
                    <a:lnTo>
                      <a:pt x="136" y="198"/>
                    </a:lnTo>
                    <a:lnTo>
                      <a:pt x="149" y="190"/>
                    </a:lnTo>
                    <a:lnTo>
                      <a:pt x="162" y="182"/>
                    </a:lnTo>
                    <a:lnTo>
                      <a:pt x="174" y="173"/>
                    </a:lnTo>
                    <a:lnTo>
                      <a:pt x="187" y="162"/>
                    </a:lnTo>
                    <a:lnTo>
                      <a:pt x="194" y="149"/>
                    </a:lnTo>
                    <a:lnTo>
                      <a:pt x="198" y="132"/>
                    </a:lnTo>
                    <a:lnTo>
                      <a:pt x="203" y="115"/>
                    </a:lnTo>
                    <a:lnTo>
                      <a:pt x="207" y="99"/>
                    </a:lnTo>
                    <a:lnTo>
                      <a:pt x="203" y="82"/>
                    </a:lnTo>
                    <a:lnTo>
                      <a:pt x="198" y="70"/>
                    </a:lnTo>
                    <a:lnTo>
                      <a:pt x="194" y="54"/>
                    </a:lnTo>
                    <a:lnTo>
                      <a:pt x="187" y="41"/>
                    </a:lnTo>
                    <a:lnTo>
                      <a:pt x="174" y="28"/>
                    </a:lnTo>
                    <a:lnTo>
                      <a:pt x="162" y="16"/>
                    </a:lnTo>
                    <a:lnTo>
                      <a:pt x="149" y="7"/>
                    </a:lnTo>
                    <a:lnTo>
                      <a:pt x="136" y="3"/>
                    </a:lnTo>
                    <a:lnTo>
                      <a:pt x="120" y="0"/>
                    </a:lnTo>
                    <a:lnTo>
                      <a:pt x="103" y="0"/>
                    </a:lnTo>
                    <a:lnTo>
                      <a:pt x="86" y="0"/>
                    </a:lnTo>
                    <a:lnTo>
                      <a:pt x="70" y="3"/>
                    </a:lnTo>
                    <a:lnTo>
                      <a:pt x="57" y="7"/>
                    </a:lnTo>
                    <a:lnTo>
                      <a:pt x="41" y="16"/>
                    </a:lnTo>
                    <a:lnTo>
                      <a:pt x="32" y="28"/>
                    </a:lnTo>
                    <a:lnTo>
                      <a:pt x="20" y="41"/>
                    </a:lnTo>
                    <a:lnTo>
                      <a:pt x="12" y="54"/>
                    </a:lnTo>
                    <a:lnTo>
                      <a:pt x="7" y="65"/>
                    </a:lnTo>
                    <a:lnTo>
                      <a:pt x="3" y="82"/>
                    </a:lnTo>
                    <a:lnTo>
                      <a:pt x="0" y="99"/>
                    </a:lnTo>
                    <a:lnTo>
                      <a:pt x="0" y="103"/>
                    </a:lnTo>
                    <a:lnTo>
                      <a:pt x="3" y="119"/>
                    </a:lnTo>
                    <a:lnTo>
                      <a:pt x="7" y="136"/>
                    </a:lnTo>
                    <a:lnTo>
                      <a:pt x="12" y="149"/>
                    </a:lnTo>
                    <a:lnTo>
                      <a:pt x="20" y="162"/>
                    </a:lnTo>
                    <a:lnTo>
                      <a:pt x="32" y="173"/>
                    </a:lnTo>
                    <a:lnTo>
                      <a:pt x="45" y="182"/>
                    </a:lnTo>
                    <a:lnTo>
                      <a:pt x="57" y="190"/>
                    </a:lnTo>
                    <a:lnTo>
                      <a:pt x="70" y="198"/>
                    </a:lnTo>
                    <a:lnTo>
                      <a:pt x="86"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7" name="Freeform 226">
                <a:extLst>
                  <a:ext uri="{FF2B5EF4-FFF2-40B4-BE49-F238E27FC236}">
                    <a16:creationId xmlns:a16="http://schemas.microsoft.com/office/drawing/2014/main" id="{9FC77AA9-50F8-409B-A512-DD5095DE929B}"/>
                  </a:ext>
                </a:extLst>
              </p:cNvPr>
              <p:cNvSpPr>
                <a:spLocks/>
              </p:cNvSpPr>
              <p:nvPr/>
            </p:nvSpPr>
            <p:spPr bwMode="auto">
              <a:xfrm>
                <a:off x="2487" y="1129"/>
                <a:ext cx="34" cy="34"/>
              </a:xfrm>
              <a:custGeom>
                <a:avLst/>
                <a:gdLst>
                  <a:gd name="T0" fmla="*/ 3 w 170"/>
                  <a:gd name="T1" fmla="*/ 7 h 170"/>
                  <a:gd name="T2" fmla="*/ 4 w 170"/>
                  <a:gd name="T3" fmla="*/ 7 h 170"/>
                  <a:gd name="T4" fmla="*/ 4 w 170"/>
                  <a:gd name="T5" fmla="*/ 7 h 170"/>
                  <a:gd name="T6" fmla="*/ 5 w 170"/>
                  <a:gd name="T7" fmla="*/ 6 h 170"/>
                  <a:gd name="T8" fmla="*/ 5 w 170"/>
                  <a:gd name="T9" fmla="*/ 6 h 170"/>
                  <a:gd name="T10" fmla="*/ 6 w 170"/>
                  <a:gd name="T11" fmla="*/ 6 h 170"/>
                  <a:gd name="T12" fmla="*/ 6 w 170"/>
                  <a:gd name="T13" fmla="*/ 5 h 170"/>
                  <a:gd name="T14" fmla="*/ 6 w 170"/>
                  <a:gd name="T15" fmla="*/ 5 h 170"/>
                  <a:gd name="T16" fmla="*/ 7 w 170"/>
                  <a:gd name="T17" fmla="*/ 4 h 170"/>
                  <a:gd name="T18" fmla="*/ 7 w 170"/>
                  <a:gd name="T19" fmla="*/ 4 h 170"/>
                  <a:gd name="T20" fmla="*/ 7 w 170"/>
                  <a:gd name="T21" fmla="*/ 3 h 170"/>
                  <a:gd name="T22" fmla="*/ 7 w 170"/>
                  <a:gd name="T23" fmla="*/ 3 h 170"/>
                  <a:gd name="T24" fmla="*/ 7 w 170"/>
                  <a:gd name="T25" fmla="*/ 2 h 170"/>
                  <a:gd name="T26" fmla="*/ 6 w 170"/>
                  <a:gd name="T27" fmla="*/ 2 h 170"/>
                  <a:gd name="T28" fmla="*/ 6 w 170"/>
                  <a:gd name="T29" fmla="*/ 1 h 170"/>
                  <a:gd name="T30" fmla="*/ 6 w 170"/>
                  <a:gd name="T31" fmla="*/ 1 h 170"/>
                  <a:gd name="T32" fmla="*/ 5 w 170"/>
                  <a:gd name="T33" fmla="*/ 1 h 170"/>
                  <a:gd name="T34" fmla="*/ 5 w 170"/>
                  <a:gd name="T35" fmla="*/ 0 h 170"/>
                  <a:gd name="T36" fmla="*/ 4 w 170"/>
                  <a:gd name="T37" fmla="*/ 0 h 170"/>
                  <a:gd name="T38" fmla="*/ 4 w 170"/>
                  <a:gd name="T39" fmla="*/ 0 h 170"/>
                  <a:gd name="T40" fmla="*/ 3 w 170"/>
                  <a:gd name="T41" fmla="*/ 0 h 170"/>
                  <a:gd name="T42" fmla="*/ 3 w 170"/>
                  <a:gd name="T43" fmla="*/ 0 h 170"/>
                  <a:gd name="T44" fmla="*/ 2 w 170"/>
                  <a:gd name="T45" fmla="*/ 0 h 170"/>
                  <a:gd name="T46" fmla="*/ 2 w 170"/>
                  <a:gd name="T47" fmla="*/ 0 h 170"/>
                  <a:gd name="T48" fmla="*/ 1 w 170"/>
                  <a:gd name="T49" fmla="*/ 1 h 170"/>
                  <a:gd name="T50" fmla="*/ 1 w 170"/>
                  <a:gd name="T51" fmla="*/ 1 h 170"/>
                  <a:gd name="T52" fmla="*/ 1 w 170"/>
                  <a:gd name="T53" fmla="*/ 1 h 170"/>
                  <a:gd name="T54" fmla="*/ 1 w 170"/>
                  <a:gd name="T55" fmla="*/ 2 h 170"/>
                  <a:gd name="T56" fmla="*/ 0 w 170"/>
                  <a:gd name="T57" fmla="*/ 2 h 170"/>
                  <a:gd name="T58" fmla="*/ 0 w 170"/>
                  <a:gd name="T59" fmla="*/ 3 h 170"/>
                  <a:gd name="T60" fmla="*/ 0 w 170"/>
                  <a:gd name="T61" fmla="*/ 3 h 170"/>
                  <a:gd name="T62" fmla="*/ 0 w 170"/>
                  <a:gd name="T63" fmla="*/ 3 h 170"/>
                  <a:gd name="T64" fmla="*/ 0 w 170"/>
                  <a:gd name="T65" fmla="*/ 4 h 170"/>
                  <a:gd name="T66" fmla="*/ 0 w 170"/>
                  <a:gd name="T67" fmla="*/ 4 h 170"/>
                  <a:gd name="T68" fmla="*/ 0 w 170"/>
                  <a:gd name="T69" fmla="*/ 5 h 170"/>
                  <a:gd name="T70" fmla="*/ 1 w 170"/>
                  <a:gd name="T71" fmla="*/ 5 h 170"/>
                  <a:gd name="T72" fmla="*/ 1 w 170"/>
                  <a:gd name="T73" fmla="*/ 6 h 170"/>
                  <a:gd name="T74" fmla="*/ 1 w 170"/>
                  <a:gd name="T75" fmla="*/ 6 h 170"/>
                  <a:gd name="T76" fmla="*/ 2 w 170"/>
                  <a:gd name="T77" fmla="*/ 6 h 170"/>
                  <a:gd name="T78" fmla="*/ 2 w 170"/>
                  <a:gd name="T79" fmla="*/ 7 h 170"/>
                  <a:gd name="T80" fmla="*/ 3 w 170"/>
                  <a:gd name="T81" fmla="*/ 7 h 170"/>
                  <a:gd name="T82" fmla="*/ 3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6"/>
                    </a:lnTo>
                    <a:lnTo>
                      <a:pt x="124" y="162"/>
                    </a:lnTo>
                    <a:lnTo>
                      <a:pt x="137" y="154"/>
                    </a:lnTo>
                    <a:lnTo>
                      <a:pt x="145" y="146"/>
                    </a:lnTo>
                    <a:lnTo>
                      <a:pt x="153" y="137"/>
                    </a:lnTo>
                    <a:lnTo>
                      <a:pt x="162" y="125"/>
                    </a:lnTo>
                    <a:lnTo>
                      <a:pt x="166" y="112"/>
                    </a:lnTo>
                    <a:lnTo>
                      <a:pt x="170" y="100"/>
                    </a:lnTo>
                    <a:lnTo>
                      <a:pt x="170" y="87"/>
                    </a:lnTo>
                    <a:lnTo>
                      <a:pt x="170" y="71"/>
                    </a:lnTo>
                    <a:lnTo>
                      <a:pt x="166" y="58"/>
                    </a:lnTo>
                    <a:lnTo>
                      <a:pt x="162" y="46"/>
                    </a:lnTo>
                    <a:lnTo>
                      <a:pt x="153" y="33"/>
                    </a:lnTo>
                    <a:lnTo>
                      <a:pt x="145" y="25"/>
                    </a:lnTo>
                    <a:lnTo>
                      <a:pt x="137" y="17"/>
                    </a:lnTo>
                    <a:lnTo>
                      <a:pt x="124" y="9"/>
                    </a:lnTo>
                    <a:lnTo>
                      <a:pt x="112" y="4"/>
                    </a:lnTo>
                    <a:lnTo>
                      <a:pt x="99" y="0"/>
                    </a:lnTo>
                    <a:lnTo>
                      <a:pt x="87" y="0"/>
                    </a:lnTo>
                    <a:lnTo>
                      <a:pt x="70" y="0"/>
                    </a:lnTo>
                    <a:lnTo>
                      <a:pt x="58" y="4"/>
                    </a:lnTo>
                    <a:lnTo>
                      <a:pt x="45" y="9"/>
                    </a:lnTo>
                    <a:lnTo>
                      <a:pt x="37" y="17"/>
                    </a:lnTo>
                    <a:lnTo>
                      <a:pt x="25" y="25"/>
                    </a:lnTo>
                    <a:lnTo>
                      <a:pt x="16" y="33"/>
                    </a:lnTo>
                    <a:lnTo>
                      <a:pt x="13" y="46"/>
                    </a:lnTo>
                    <a:lnTo>
                      <a:pt x="4" y="58"/>
                    </a:lnTo>
                    <a:lnTo>
                      <a:pt x="0" y="71"/>
                    </a:lnTo>
                    <a:lnTo>
                      <a:pt x="0" y="83"/>
                    </a:lnTo>
                    <a:lnTo>
                      <a:pt x="0" y="87"/>
                    </a:lnTo>
                    <a:lnTo>
                      <a:pt x="0" y="100"/>
                    </a:lnTo>
                    <a:lnTo>
                      <a:pt x="4" y="112"/>
                    </a:lnTo>
                    <a:lnTo>
                      <a:pt x="8" y="125"/>
                    </a:lnTo>
                    <a:lnTo>
                      <a:pt x="16" y="137"/>
                    </a:lnTo>
                    <a:lnTo>
                      <a:pt x="25" y="146"/>
                    </a:lnTo>
                    <a:lnTo>
                      <a:pt x="37" y="154"/>
                    </a:lnTo>
                    <a:lnTo>
                      <a:pt x="45" y="162"/>
                    </a:lnTo>
                    <a:lnTo>
                      <a:pt x="58" y="166"/>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8" name="Freeform 227">
                <a:extLst>
                  <a:ext uri="{FF2B5EF4-FFF2-40B4-BE49-F238E27FC236}">
                    <a16:creationId xmlns:a16="http://schemas.microsoft.com/office/drawing/2014/main" id="{28E52778-E92F-4C03-8539-FED8061291AA}"/>
                  </a:ext>
                </a:extLst>
              </p:cNvPr>
              <p:cNvSpPr>
                <a:spLocks/>
              </p:cNvSpPr>
              <p:nvPr/>
            </p:nvSpPr>
            <p:spPr bwMode="auto">
              <a:xfrm>
                <a:off x="2489" y="1129"/>
                <a:ext cx="28" cy="29"/>
              </a:xfrm>
              <a:custGeom>
                <a:avLst/>
                <a:gdLst>
                  <a:gd name="T0" fmla="*/ 3 w 137"/>
                  <a:gd name="T1" fmla="*/ 6 h 142"/>
                  <a:gd name="T2" fmla="*/ 3 w 137"/>
                  <a:gd name="T3" fmla="*/ 6 h 142"/>
                  <a:gd name="T4" fmla="*/ 4 w 137"/>
                  <a:gd name="T5" fmla="*/ 6 h 142"/>
                  <a:gd name="T6" fmla="*/ 4 w 137"/>
                  <a:gd name="T7" fmla="*/ 6 h 142"/>
                  <a:gd name="T8" fmla="*/ 4 w 137"/>
                  <a:gd name="T9" fmla="*/ 5 h 142"/>
                  <a:gd name="T10" fmla="*/ 5 w 137"/>
                  <a:gd name="T11" fmla="*/ 5 h 142"/>
                  <a:gd name="T12" fmla="*/ 5 w 137"/>
                  <a:gd name="T13" fmla="*/ 5 h 142"/>
                  <a:gd name="T14" fmla="*/ 5 w 137"/>
                  <a:gd name="T15" fmla="*/ 4 h 142"/>
                  <a:gd name="T16" fmla="*/ 6 w 137"/>
                  <a:gd name="T17" fmla="*/ 4 h 142"/>
                  <a:gd name="T18" fmla="*/ 6 w 137"/>
                  <a:gd name="T19" fmla="*/ 3 h 142"/>
                  <a:gd name="T20" fmla="*/ 6 w 137"/>
                  <a:gd name="T21" fmla="*/ 3 h 142"/>
                  <a:gd name="T22" fmla="*/ 6 w 137"/>
                  <a:gd name="T23" fmla="*/ 2 h 142"/>
                  <a:gd name="T24" fmla="*/ 6 w 137"/>
                  <a:gd name="T25" fmla="*/ 2 h 142"/>
                  <a:gd name="T26" fmla="*/ 5 w 137"/>
                  <a:gd name="T27" fmla="*/ 2 h 142"/>
                  <a:gd name="T28" fmla="*/ 5 w 137"/>
                  <a:gd name="T29" fmla="*/ 1 h 142"/>
                  <a:gd name="T30" fmla="*/ 5 w 137"/>
                  <a:gd name="T31" fmla="*/ 1 h 142"/>
                  <a:gd name="T32" fmla="*/ 4 w 137"/>
                  <a:gd name="T33" fmla="*/ 1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1 w 137"/>
                  <a:gd name="T47" fmla="*/ 0 h 142"/>
                  <a:gd name="T48" fmla="*/ 1 w 137"/>
                  <a:gd name="T49" fmla="*/ 1 h 142"/>
                  <a:gd name="T50" fmla="*/ 1 w 137"/>
                  <a:gd name="T51" fmla="*/ 1 h 142"/>
                  <a:gd name="T52" fmla="*/ 0 w 137"/>
                  <a:gd name="T53" fmla="*/ 1 h 142"/>
                  <a:gd name="T54" fmla="*/ 0 w 137"/>
                  <a:gd name="T55" fmla="*/ 2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0 w 137"/>
                  <a:gd name="T69" fmla="*/ 5 h 142"/>
                  <a:gd name="T70" fmla="*/ 1 w 137"/>
                  <a:gd name="T71" fmla="*/ 5 h 142"/>
                  <a:gd name="T72" fmla="*/ 1 w 137"/>
                  <a:gd name="T73" fmla="*/ 5 h 142"/>
                  <a:gd name="T74" fmla="*/ 1 w 137"/>
                  <a:gd name="T75" fmla="*/ 6 h 142"/>
                  <a:gd name="T76" fmla="*/ 2 w 137"/>
                  <a:gd name="T77" fmla="*/ 6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8" y="137"/>
                    </a:lnTo>
                    <a:lnTo>
                      <a:pt x="90" y="137"/>
                    </a:lnTo>
                    <a:lnTo>
                      <a:pt x="99" y="133"/>
                    </a:lnTo>
                    <a:lnTo>
                      <a:pt x="108" y="125"/>
                    </a:lnTo>
                    <a:lnTo>
                      <a:pt x="115" y="121"/>
                    </a:lnTo>
                    <a:lnTo>
                      <a:pt x="124" y="112"/>
                    </a:lnTo>
                    <a:lnTo>
                      <a:pt x="128" y="104"/>
                    </a:lnTo>
                    <a:lnTo>
                      <a:pt x="132" y="92"/>
                    </a:lnTo>
                    <a:lnTo>
                      <a:pt x="137" y="83"/>
                    </a:lnTo>
                    <a:lnTo>
                      <a:pt x="137" y="71"/>
                    </a:lnTo>
                    <a:lnTo>
                      <a:pt x="137" y="58"/>
                    </a:lnTo>
                    <a:lnTo>
                      <a:pt x="132" y="50"/>
                    </a:lnTo>
                    <a:lnTo>
                      <a:pt x="128" y="38"/>
                    </a:lnTo>
                    <a:lnTo>
                      <a:pt x="124" y="29"/>
                    </a:lnTo>
                    <a:lnTo>
                      <a:pt x="115" y="21"/>
                    </a:lnTo>
                    <a:lnTo>
                      <a:pt x="108" y="13"/>
                    </a:lnTo>
                    <a:lnTo>
                      <a:pt x="99" y="9"/>
                    </a:lnTo>
                    <a:lnTo>
                      <a:pt x="90" y="5"/>
                    </a:lnTo>
                    <a:lnTo>
                      <a:pt x="78" y="0"/>
                    </a:lnTo>
                    <a:lnTo>
                      <a:pt x="66" y="0"/>
                    </a:lnTo>
                    <a:lnTo>
                      <a:pt x="57" y="0"/>
                    </a:lnTo>
                    <a:lnTo>
                      <a:pt x="45" y="5"/>
                    </a:lnTo>
                    <a:lnTo>
                      <a:pt x="36" y="9"/>
                    </a:lnTo>
                    <a:lnTo>
                      <a:pt x="29" y="13"/>
                    </a:lnTo>
                    <a:lnTo>
                      <a:pt x="20" y="21"/>
                    </a:lnTo>
                    <a:lnTo>
                      <a:pt x="12" y="29"/>
                    </a:lnTo>
                    <a:lnTo>
                      <a:pt x="7" y="38"/>
                    </a:lnTo>
                    <a:lnTo>
                      <a:pt x="3" y="50"/>
                    </a:lnTo>
                    <a:lnTo>
                      <a:pt x="0" y="58"/>
                    </a:lnTo>
                    <a:lnTo>
                      <a:pt x="0" y="71"/>
                    </a:lnTo>
                    <a:lnTo>
                      <a:pt x="0" y="83"/>
                    </a:lnTo>
                    <a:lnTo>
                      <a:pt x="3" y="92"/>
                    </a:lnTo>
                    <a:lnTo>
                      <a:pt x="7" y="104"/>
                    </a:lnTo>
                    <a:lnTo>
                      <a:pt x="12" y="112"/>
                    </a:lnTo>
                    <a:lnTo>
                      <a:pt x="20" y="121"/>
                    </a:lnTo>
                    <a:lnTo>
                      <a:pt x="29" y="125"/>
                    </a:lnTo>
                    <a:lnTo>
                      <a:pt x="36" y="133"/>
                    </a:lnTo>
                    <a:lnTo>
                      <a:pt x="45" y="137"/>
                    </a:lnTo>
                    <a:lnTo>
                      <a:pt x="57" y="137"/>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99" name="Freeform 228">
                <a:extLst>
                  <a:ext uri="{FF2B5EF4-FFF2-40B4-BE49-F238E27FC236}">
                    <a16:creationId xmlns:a16="http://schemas.microsoft.com/office/drawing/2014/main" id="{8EECB8DD-F34B-47DD-A477-32526D169B15}"/>
                  </a:ext>
                </a:extLst>
              </p:cNvPr>
              <p:cNvSpPr>
                <a:spLocks/>
              </p:cNvSpPr>
              <p:nvPr/>
            </p:nvSpPr>
            <p:spPr bwMode="auto">
              <a:xfrm>
                <a:off x="2580" y="1115"/>
                <a:ext cx="116" cy="115"/>
              </a:xfrm>
              <a:custGeom>
                <a:avLst/>
                <a:gdLst>
                  <a:gd name="T0" fmla="*/ 11 w 577"/>
                  <a:gd name="T1" fmla="*/ 23 h 577"/>
                  <a:gd name="T2" fmla="*/ 14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4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0" name="Freeform 229">
                <a:extLst>
                  <a:ext uri="{FF2B5EF4-FFF2-40B4-BE49-F238E27FC236}">
                    <a16:creationId xmlns:a16="http://schemas.microsoft.com/office/drawing/2014/main" id="{51EC6FEE-DC69-406B-97D9-B87BA5E0B56B}"/>
                  </a:ext>
                </a:extLst>
              </p:cNvPr>
              <p:cNvSpPr>
                <a:spLocks/>
              </p:cNvSpPr>
              <p:nvPr/>
            </p:nvSpPr>
            <p:spPr bwMode="auto">
              <a:xfrm>
                <a:off x="2580" y="1115"/>
                <a:ext cx="116" cy="115"/>
              </a:xfrm>
              <a:custGeom>
                <a:avLst/>
                <a:gdLst>
                  <a:gd name="T0" fmla="*/ 11 w 577"/>
                  <a:gd name="T1" fmla="*/ 23 h 577"/>
                  <a:gd name="T2" fmla="*/ 14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4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01" name="Freeform 230">
                <a:extLst>
                  <a:ext uri="{FF2B5EF4-FFF2-40B4-BE49-F238E27FC236}">
                    <a16:creationId xmlns:a16="http://schemas.microsoft.com/office/drawing/2014/main" id="{B54A08EB-B681-4A35-827E-1EB2C7751647}"/>
                  </a:ext>
                </a:extLst>
              </p:cNvPr>
              <p:cNvSpPr>
                <a:spLocks/>
              </p:cNvSpPr>
              <p:nvPr/>
            </p:nvSpPr>
            <p:spPr bwMode="auto">
              <a:xfrm>
                <a:off x="2580" y="1115"/>
                <a:ext cx="116" cy="115"/>
              </a:xfrm>
              <a:custGeom>
                <a:avLst/>
                <a:gdLst>
                  <a:gd name="T0" fmla="*/ 11 w 577"/>
                  <a:gd name="T1" fmla="*/ 23 h 577"/>
                  <a:gd name="T2" fmla="*/ 14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4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4" y="494"/>
                    </a:lnTo>
                    <a:lnTo>
                      <a:pt x="518" y="460"/>
                    </a:lnTo>
                    <a:lnTo>
                      <a:pt x="543" y="423"/>
                    </a:lnTo>
                    <a:lnTo>
                      <a:pt x="560" y="382"/>
                    </a:lnTo>
                    <a:lnTo>
                      <a:pt x="572" y="336"/>
                    </a:lnTo>
                    <a:lnTo>
                      <a:pt x="577" y="290"/>
                    </a:lnTo>
                    <a:lnTo>
                      <a:pt x="572" y="240"/>
                    </a:lnTo>
                    <a:lnTo>
                      <a:pt x="560" y="199"/>
                    </a:lnTo>
                    <a:lnTo>
                      <a:pt x="543" y="157"/>
                    </a:lnTo>
                    <a:lnTo>
                      <a:pt x="518" y="121"/>
                    </a:lnTo>
                    <a:lnTo>
                      <a:pt x="494" y="87"/>
                    </a:lnTo>
                    <a:lnTo>
                      <a:pt x="457" y="58"/>
                    </a:lnTo>
                    <a:lnTo>
                      <a:pt x="419" y="33"/>
                    </a:lnTo>
                    <a:lnTo>
                      <a:pt x="378" y="16"/>
                    </a:lnTo>
                    <a:lnTo>
                      <a:pt x="336" y="4"/>
                    </a:lnTo>
                    <a:lnTo>
                      <a:pt x="286" y="0"/>
                    </a:lnTo>
                    <a:lnTo>
                      <a:pt x="241" y="4"/>
                    </a:lnTo>
                    <a:lnTo>
                      <a:pt x="195" y="16"/>
                    </a:lnTo>
                    <a:lnTo>
                      <a:pt x="154" y="33"/>
                    </a:lnTo>
                    <a:lnTo>
                      <a:pt x="116" y="58"/>
                    </a:lnTo>
                    <a:lnTo>
                      <a:pt x="83" y="87"/>
                    </a:lnTo>
                    <a:lnTo>
                      <a:pt x="54" y="121"/>
                    </a:lnTo>
                    <a:lnTo>
                      <a:pt x="33" y="157"/>
                    </a:lnTo>
                    <a:lnTo>
                      <a:pt x="12" y="199"/>
                    </a:lnTo>
                    <a:lnTo>
                      <a:pt x="3" y="240"/>
                    </a:lnTo>
                    <a:lnTo>
                      <a:pt x="0" y="290"/>
                    </a:lnTo>
                    <a:lnTo>
                      <a:pt x="3" y="336"/>
                    </a:lnTo>
                    <a:lnTo>
                      <a:pt x="12" y="382"/>
                    </a:lnTo>
                    <a:lnTo>
                      <a:pt x="33" y="423"/>
                    </a:lnTo>
                    <a:lnTo>
                      <a:pt x="54" y="460"/>
                    </a:lnTo>
                    <a:lnTo>
                      <a:pt x="83" y="494"/>
                    </a:lnTo>
                    <a:lnTo>
                      <a:pt x="116" y="523"/>
                    </a:lnTo>
                    <a:lnTo>
                      <a:pt x="154" y="544"/>
                    </a:lnTo>
                    <a:lnTo>
                      <a:pt x="195"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02" name="Freeform 231">
                <a:extLst>
                  <a:ext uri="{FF2B5EF4-FFF2-40B4-BE49-F238E27FC236}">
                    <a16:creationId xmlns:a16="http://schemas.microsoft.com/office/drawing/2014/main" id="{CCE81753-9356-4DC2-A471-3EFAA64CEBED}"/>
                  </a:ext>
                </a:extLst>
              </p:cNvPr>
              <p:cNvSpPr>
                <a:spLocks/>
              </p:cNvSpPr>
              <p:nvPr/>
            </p:nvSpPr>
            <p:spPr bwMode="auto">
              <a:xfrm>
                <a:off x="2596" y="1123"/>
                <a:ext cx="62" cy="61"/>
              </a:xfrm>
              <a:custGeom>
                <a:avLst/>
                <a:gdLst>
                  <a:gd name="T0" fmla="*/ 6 w 307"/>
                  <a:gd name="T1" fmla="*/ 12 h 307"/>
                  <a:gd name="T2" fmla="*/ 7 w 307"/>
                  <a:gd name="T3" fmla="*/ 12 h 307"/>
                  <a:gd name="T4" fmla="*/ 8 w 307"/>
                  <a:gd name="T5" fmla="*/ 12 h 307"/>
                  <a:gd name="T6" fmla="*/ 9 w 307"/>
                  <a:gd name="T7" fmla="*/ 11 h 307"/>
                  <a:gd name="T8" fmla="*/ 10 w 307"/>
                  <a:gd name="T9" fmla="*/ 11 h 307"/>
                  <a:gd name="T10" fmla="*/ 11 w 307"/>
                  <a:gd name="T11" fmla="*/ 10 h 307"/>
                  <a:gd name="T12" fmla="*/ 11 w 307"/>
                  <a:gd name="T13" fmla="*/ 10 h 307"/>
                  <a:gd name="T14" fmla="*/ 12 w 307"/>
                  <a:gd name="T15" fmla="*/ 9 h 307"/>
                  <a:gd name="T16" fmla="*/ 12 w 307"/>
                  <a:gd name="T17" fmla="*/ 8 h 307"/>
                  <a:gd name="T18" fmla="*/ 12 w 307"/>
                  <a:gd name="T19" fmla="*/ 7 h 307"/>
                  <a:gd name="T20" fmla="*/ 13 w 307"/>
                  <a:gd name="T21" fmla="*/ 6 h 307"/>
                  <a:gd name="T22" fmla="*/ 12 w 307"/>
                  <a:gd name="T23" fmla="*/ 5 h 307"/>
                  <a:gd name="T24" fmla="*/ 12 w 307"/>
                  <a:gd name="T25" fmla="*/ 4 h 307"/>
                  <a:gd name="T26" fmla="*/ 12 w 307"/>
                  <a:gd name="T27" fmla="*/ 3 h 307"/>
                  <a:gd name="T28" fmla="*/ 11 w 307"/>
                  <a:gd name="T29" fmla="*/ 2 h 307"/>
                  <a:gd name="T30" fmla="*/ 11 w 307"/>
                  <a:gd name="T31" fmla="*/ 2 h 307"/>
                  <a:gd name="T32" fmla="*/ 10 w 307"/>
                  <a:gd name="T33" fmla="*/ 1 h 307"/>
                  <a:gd name="T34" fmla="*/ 9 w 307"/>
                  <a:gd name="T35" fmla="*/ 1 h 307"/>
                  <a:gd name="T36" fmla="*/ 8 w 307"/>
                  <a:gd name="T37" fmla="*/ 0 h 307"/>
                  <a:gd name="T38" fmla="*/ 7 w 307"/>
                  <a:gd name="T39" fmla="*/ 0 h 307"/>
                  <a:gd name="T40" fmla="*/ 6 w 307"/>
                  <a:gd name="T41" fmla="*/ 0 h 307"/>
                  <a:gd name="T42" fmla="*/ 5 w 307"/>
                  <a:gd name="T43" fmla="*/ 0 h 307"/>
                  <a:gd name="T44" fmla="*/ 4 w 307"/>
                  <a:gd name="T45" fmla="*/ 0 h 307"/>
                  <a:gd name="T46" fmla="*/ 3 w 307"/>
                  <a:gd name="T47" fmla="*/ 1 h 307"/>
                  <a:gd name="T48" fmla="*/ 3 w 307"/>
                  <a:gd name="T49" fmla="*/ 1 h 307"/>
                  <a:gd name="T50" fmla="*/ 2 w 307"/>
                  <a:gd name="T51" fmla="*/ 2 h 307"/>
                  <a:gd name="T52" fmla="*/ 1 w 307"/>
                  <a:gd name="T53" fmla="*/ 2 h 307"/>
                  <a:gd name="T54" fmla="*/ 1 w 307"/>
                  <a:gd name="T55" fmla="*/ 3 h 307"/>
                  <a:gd name="T56" fmla="*/ 0 w 307"/>
                  <a:gd name="T57" fmla="*/ 4 h 307"/>
                  <a:gd name="T58" fmla="*/ 0 w 307"/>
                  <a:gd name="T59" fmla="*/ 5 h 307"/>
                  <a:gd name="T60" fmla="*/ 0 w 307"/>
                  <a:gd name="T61" fmla="*/ 6 h 307"/>
                  <a:gd name="T62" fmla="*/ 0 w 307"/>
                  <a:gd name="T63" fmla="*/ 7 h 307"/>
                  <a:gd name="T64" fmla="*/ 0 w 307"/>
                  <a:gd name="T65" fmla="*/ 8 h 307"/>
                  <a:gd name="T66" fmla="*/ 1 w 307"/>
                  <a:gd name="T67" fmla="*/ 9 h 307"/>
                  <a:gd name="T68" fmla="*/ 1 w 307"/>
                  <a:gd name="T69" fmla="*/ 10 h 307"/>
                  <a:gd name="T70" fmla="*/ 2 w 307"/>
                  <a:gd name="T71" fmla="*/ 10 h 307"/>
                  <a:gd name="T72" fmla="*/ 3 w 307"/>
                  <a:gd name="T73" fmla="*/ 11 h 307"/>
                  <a:gd name="T74" fmla="*/ 3 w 307"/>
                  <a:gd name="T75" fmla="*/ 11 h 307"/>
                  <a:gd name="T76" fmla="*/ 4 w 307"/>
                  <a:gd name="T77" fmla="*/ 12 h 307"/>
                  <a:gd name="T78" fmla="*/ 5 w 307"/>
                  <a:gd name="T79" fmla="*/ 12 h 307"/>
                  <a:gd name="T80" fmla="*/ 6 w 307"/>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3"/>
                    </a:lnTo>
                    <a:lnTo>
                      <a:pt x="203" y="299"/>
                    </a:lnTo>
                    <a:lnTo>
                      <a:pt x="223" y="287"/>
                    </a:lnTo>
                    <a:lnTo>
                      <a:pt x="245" y="274"/>
                    </a:lnTo>
                    <a:lnTo>
                      <a:pt x="261" y="262"/>
                    </a:lnTo>
                    <a:lnTo>
                      <a:pt x="277" y="245"/>
                    </a:lnTo>
                    <a:lnTo>
                      <a:pt x="290" y="224"/>
                    </a:lnTo>
                    <a:lnTo>
                      <a:pt x="299" y="199"/>
                    </a:lnTo>
                    <a:lnTo>
                      <a:pt x="302" y="179"/>
                    </a:lnTo>
                    <a:lnTo>
                      <a:pt x="307" y="154"/>
                    </a:lnTo>
                    <a:lnTo>
                      <a:pt x="302" y="129"/>
                    </a:lnTo>
                    <a:lnTo>
                      <a:pt x="299" y="104"/>
                    </a:lnTo>
                    <a:lnTo>
                      <a:pt x="290" y="83"/>
                    </a:lnTo>
                    <a:lnTo>
                      <a:pt x="277" y="62"/>
                    </a:lnTo>
                    <a:lnTo>
                      <a:pt x="261" y="46"/>
                    </a:lnTo>
                    <a:lnTo>
                      <a:pt x="245" y="29"/>
                    </a:lnTo>
                    <a:lnTo>
                      <a:pt x="223" y="17"/>
                    </a:lnTo>
                    <a:lnTo>
                      <a:pt x="203" y="8"/>
                    </a:lnTo>
                    <a:lnTo>
                      <a:pt x="178" y="4"/>
                    </a:lnTo>
                    <a:lnTo>
                      <a:pt x="153" y="0"/>
                    </a:lnTo>
                    <a:lnTo>
                      <a:pt x="128" y="4"/>
                    </a:lnTo>
                    <a:lnTo>
                      <a:pt x="104" y="8"/>
                    </a:lnTo>
                    <a:lnTo>
                      <a:pt x="83" y="17"/>
                    </a:lnTo>
                    <a:lnTo>
                      <a:pt x="62" y="29"/>
                    </a:lnTo>
                    <a:lnTo>
                      <a:pt x="45" y="46"/>
                    </a:lnTo>
                    <a:lnTo>
                      <a:pt x="29" y="62"/>
                    </a:lnTo>
                    <a:lnTo>
                      <a:pt x="16" y="83"/>
                    </a:lnTo>
                    <a:lnTo>
                      <a:pt x="8" y="104"/>
                    </a:lnTo>
                    <a:lnTo>
                      <a:pt x="4" y="129"/>
                    </a:lnTo>
                    <a:lnTo>
                      <a:pt x="0" y="154"/>
                    </a:lnTo>
                    <a:lnTo>
                      <a:pt x="4" y="179"/>
                    </a:lnTo>
                    <a:lnTo>
                      <a:pt x="8" y="199"/>
                    </a:lnTo>
                    <a:lnTo>
                      <a:pt x="16" y="224"/>
                    </a:lnTo>
                    <a:lnTo>
                      <a:pt x="29" y="245"/>
                    </a:lnTo>
                    <a:lnTo>
                      <a:pt x="45" y="262"/>
                    </a:lnTo>
                    <a:lnTo>
                      <a:pt x="62" y="274"/>
                    </a:lnTo>
                    <a:lnTo>
                      <a:pt x="83" y="287"/>
                    </a:lnTo>
                    <a:lnTo>
                      <a:pt x="104"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3" name="Freeform 232">
                <a:extLst>
                  <a:ext uri="{FF2B5EF4-FFF2-40B4-BE49-F238E27FC236}">
                    <a16:creationId xmlns:a16="http://schemas.microsoft.com/office/drawing/2014/main" id="{C2826EB0-FF63-45DA-AA92-C8D59F1BE06E}"/>
                  </a:ext>
                </a:extLst>
              </p:cNvPr>
              <p:cNvSpPr>
                <a:spLocks/>
              </p:cNvSpPr>
              <p:nvPr/>
            </p:nvSpPr>
            <p:spPr bwMode="auto">
              <a:xfrm>
                <a:off x="2599" y="1124"/>
                <a:ext cx="54" cy="54"/>
              </a:xfrm>
              <a:custGeom>
                <a:avLst/>
                <a:gdLst>
                  <a:gd name="T0" fmla="*/ 5 w 270"/>
                  <a:gd name="T1" fmla="*/ 11 h 274"/>
                  <a:gd name="T2" fmla="*/ 6 w 270"/>
                  <a:gd name="T3" fmla="*/ 10 h 274"/>
                  <a:gd name="T4" fmla="*/ 7 w 270"/>
                  <a:gd name="T5" fmla="*/ 10 h 274"/>
                  <a:gd name="T6" fmla="*/ 8 w 270"/>
                  <a:gd name="T7" fmla="*/ 10 h 274"/>
                  <a:gd name="T8" fmla="*/ 9 w 270"/>
                  <a:gd name="T9" fmla="*/ 9 h 274"/>
                  <a:gd name="T10" fmla="*/ 9 w 270"/>
                  <a:gd name="T11" fmla="*/ 9 h 274"/>
                  <a:gd name="T12" fmla="*/ 10 w 270"/>
                  <a:gd name="T13" fmla="*/ 8 h 274"/>
                  <a:gd name="T14" fmla="*/ 10 w 270"/>
                  <a:gd name="T15" fmla="*/ 8 h 274"/>
                  <a:gd name="T16" fmla="*/ 11 w 270"/>
                  <a:gd name="T17" fmla="*/ 7 h 274"/>
                  <a:gd name="T18" fmla="*/ 11 w 270"/>
                  <a:gd name="T19" fmla="*/ 6 h 274"/>
                  <a:gd name="T20" fmla="*/ 11 w 270"/>
                  <a:gd name="T21" fmla="*/ 5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5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8 h 274"/>
                  <a:gd name="T74" fmla="*/ 2 w 270"/>
                  <a:gd name="T75" fmla="*/ 9 h 274"/>
                  <a:gd name="T76" fmla="*/ 2 w 270"/>
                  <a:gd name="T77" fmla="*/ 10 h 274"/>
                  <a:gd name="T78" fmla="*/ 3 w 270"/>
                  <a:gd name="T79" fmla="*/ 10 h 274"/>
                  <a:gd name="T80" fmla="*/ 4 w 270"/>
                  <a:gd name="T81" fmla="*/ 10 h 274"/>
                  <a:gd name="T82" fmla="*/ 5 w 270"/>
                  <a:gd name="T83" fmla="*/ 10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7" y="270"/>
                    </a:lnTo>
                    <a:lnTo>
                      <a:pt x="179" y="266"/>
                    </a:lnTo>
                    <a:lnTo>
                      <a:pt x="200" y="258"/>
                    </a:lnTo>
                    <a:lnTo>
                      <a:pt x="216" y="245"/>
                    </a:lnTo>
                    <a:lnTo>
                      <a:pt x="233" y="233"/>
                    </a:lnTo>
                    <a:lnTo>
                      <a:pt x="245" y="216"/>
                    </a:lnTo>
                    <a:lnTo>
                      <a:pt x="258" y="200"/>
                    </a:lnTo>
                    <a:lnTo>
                      <a:pt x="265" y="179"/>
                    </a:lnTo>
                    <a:lnTo>
                      <a:pt x="270" y="158"/>
                    </a:lnTo>
                    <a:lnTo>
                      <a:pt x="270" y="137"/>
                    </a:lnTo>
                    <a:lnTo>
                      <a:pt x="270" y="117"/>
                    </a:lnTo>
                    <a:lnTo>
                      <a:pt x="265" y="96"/>
                    </a:lnTo>
                    <a:lnTo>
                      <a:pt x="258" y="76"/>
                    </a:lnTo>
                    <a:lnTo>
                      <a:pt x="245" y="58"/>
                    </a:lnTo>
                    <a:lnTo>
                      <a:pt x="233" y="42"/>
                    </a:lnTo>
                    <a:lnTo>
                      <a:pt x="216" y="29"/>
                    </a:lnTo>
                    <a:lnTo>
                      <a:pt x="200" y="17"/>
                    </a:lnTo>
                    <a:lnTo>
                      <a:pt x="179" y="9"/>
                    </a:lnTo>
                    <a:lnTo>
                      <a:pt x="157" y="4"/>
                    </a:lnTo>
                    <a:lnTo>
                      <a:pt x="137" y="0"/>
                    </a:lnTo>
                    <a:lnTo>
                      <a:pt x="112" y="4"/>
                    </a:lnTo>
                    <a:lnTo>
                      <a:pt x="92" y="9"/>
                    </a:lnTo>
                    <a:lnTo>
                      <a:pt x="74" y="17"/>
                    </a:lnTo>
                    <a:lnTo>
                      <a:pt x="54" y="29"/>
                    </a:lnTo>
                    <a:lnTo>
                      <a:pt x="42" y="42"/>
                    </a:lnTo>
                    <a:lnTo>
                      <a:pt x="25" y="58"/>
                    </a:lnTo>
                    <a:lnTo>
                      <a:pt x="17" y="76"/>
                    </a:lnTo>
                    <a:lnTo>
                      <a:pt x="9" y="96"/>
                    </a:lnTo>
                    <a:lnTo>
                      <a:pt x="4" y="117"/>
                    </a:lnTo>
                    <a:lnTo>
                      <a:pt x="0" y="137"/>
                    </a:lnTo>
                    <a:lnTo>
                      <a:pt x="0" y="141"/>
                    </a:lnTo>
                    <a:lnTo>
                      <a:pt x="0" y="146"/>
                    </a:lnTo>
                    <a:lnTo>
                      <a:pt x="4" y="166"/>
                    </a:lnTo>
                    <a:lnTo>
                      <a:pt x="9" y="187"/>
                    </a:lnTo>
                    <a:lnTo>
                      <a:pt x="17" y="204"/>
                    </a:lnTo>
                    <a:lnTo>
                      <a:pt x="29" y="220"/>
                    </a:lnTo>
                    <a:lnTo>
                      <a:pt x="42" y="237"/>
                    </a:lnTo>
                    <a:lnTo>
                      <a:pt x="58" y="249"/>
                    </a:lnTo>
                    <a:lnTo>
                      <a:pt x="74" y="258"/>
                    </a:lnTo>
                    <a:lnTo>
                      <a:pt x="96" y="266"/>
                    </a:lnTo>
                    <a:lnTo>
                      <a:pt x="116"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4" name="Freeform 233">
                <a:extLst>
                  <a:ext uri="{FF2B5EF4-FFF2-40B4-BE49-F238E27FC236}">
                    <a16:creationId xmlns:a16="http://schemas.microsoft.com/office/drawing/2014/main" id="{6BC41C4B-EF13-4264-BDA3-2C44B3FC7E78}"/>
                  </a:ext>
                </a:extLst>
              </p:cNvPr>
              <p:cNvSpPr>
                <a:spLocks/>
              </p:cNvSpPr>
              <p:nvPr/>
            </p:nvSpPr>
            <p:spPr bwMode="auto">
              <a:xfrm>
                <a:off x="2601" y="1125"/>
                <a:ext cx="47" cy="48"/>
              </a:xfrm>
              <a:custGeom>
                <a:avLst/>
                <a:gdLst>
                  <a:gd name="T0" fmla="*/ 5 w 236"/>
                  <a:gd name="T1" fmla="*/ 10 h 236"/>
                  <a:gd name="T2" fmla="*/ 5 w 236"/>
                  <a:gd name="T3" fmla="*/ 10 h 236"/>
                  <a:gd name="T4" fmla="*/ 6 w 236"/>
                  <a:gd name="T5" fmla="*/ 10 h 236"/>
                  <a:gd name="T6" fmla="*/ 7 w 236"/>
                  <a:gd name="T7" fmla="*/ 9 h 236"/>
                  <a:gd name="T8" fmla="*/ 7 w 236"/>
                  <a:gd name="T9" fmla="*/ 9 h 236"/>
                  <a:gd name="T10" fmla="*/ 8 w 236"/>
                  <a:gd name="T11" fmla="*/ 8 h 236"/>
                  <a:gd name="T12" fmla="*/ 9 w 236"/>
                  <a:gd name="T13" fmla="*/ 8 h 236"/>
                  <a:gd name="T14" fmla="*/ 9 w 236"/>
                  <a:gd name="T15" fmla="*/ 7 h 236"/>
                  <a:gd name="T16" fmla="*/ 9 w 236"/>
                  <a:gd name="T17" fmla="*/ 6 h 236"/>
                  <a:gd name="T18" fmla="*/ 9 w 236"/>
                  <a:gd name="T19" fmla="*/ 6 h 236"/>
                  <a:gd name="T20" fmla="*/ 9 w 236"/>
                  <a:gd name="T21" fmla="*/ 5 h 236"/>
                  <a:gd name="T22" fmla="*/ 9 w 236"/>
                  <a:gd name="T23" fmla="*/ 4 h 236"/>
                  <a:gd name="T24" fmla="*/ 9 w 236"/>
                  <a:gd name="T25" fmla="*/ 3 h 236"/>
                  <a:gd name="T26" fmla="*/ 9 w 236"/>
                  <a:gd name="T27" fmla="*/ 3 h 236"/>
                  <a:gd name="T28" fmla="*/ 9 w 236"/>
                  <a:gd name="T29" fmla="*/ 2 h 236"/>
                  <a:gd name="T30" fmla="*/ 8 w 236"/>
                  <a:gd name="T31" fmla="*/ 1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0 w 236"/>
                  <a:gd name="T55" fmla="*/ 3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7 h 236"/>
                  <a:gd name="T70" fmla="*/ 0 w 236"/>
                  <a:gd name="T71" fmla="*/ 7 h 236"/>
                  <a:gd name="T72" fmla="*/ 1 w 236"/>
                  <a:gd name="T73" fmla="*/ 8 h 236"/>
                  <a:gd name="T74" fmla="*/ 1 w 236"/>
                  <a:gd name="T75" fmla="*/ 8 h 236"/>
                  <a:gd name="T76" fmla="*/ 2 w 236"/>
                  <a:gd name="T77" fmla="*/ 9 h 236"/>
                  <a:gd name="T78" fmla="*/ 3 w 236"/>
                  <a:gd name="T79" fmla="*/ 9 h 236"/>
                  <a:gd name="T80" fmla="*/ 3 w 236"/>
                  <a:gd name="T81" fmla="*/ 10 h 236"/>
                  <a:gd name="T82" fmla="*/ 4 w 236"/>
                  <a:gd name="T83" fmla="*/ 10 h 236"/>
                  <a:gd name="T84" fmla="*/ 5 w 236"/>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5" y="236"/>
                    </a:moveTo>
                    <a:lnTo>
                      <a:pt x="137" y="236"/>
                    </a:lnTo>
                    <a:lnTo>
                      <a:pt x="157" y="232"/>
                    </a:lnTo>
                    <a:lnTo>
                      <a:pt x="174" y="224"/>
                    </a:lnTo>
                    <a:lnTo>
                      <a:pt x="187" y="211"/>
                    </a:lnTo>
                    <a:lnTo>
                      <a:pt x="203" y="203"/>
                    </a:lnTo>
                    <a:lnTo>
                      <a:pt x="216" y="186"/>
                    </a:lnTo>
                    <a:lnTo>
                      <a:pt x="223" y="170"/>
                    </a:lnTo>
                    <a:lnTo>
                      <a:pt x="232" y="153"/>
                    </a:lnTo>
                    <a:lnTo>
                      <a:pt x="236" y="137"/>
                    </a:lnTo>
                    <a:lnTo>
                      <a:pt x="236" y="116"/>
                    </a:lnTo>
                    <a:lnTo>
                      <a:pt x="236" y="99"/>
                    </a:lnTo>
                    <a:lnTo>
                      <a:pt x="232" y="78"/>
                    </a:lnTo>
                    <a:lnTo>
                      <a:pt x="223" y="62"/>
                    </a:lnTo>
                    <a:lnTo>
                      <a:pt x="216" y="45"/>
                    </a:lnTo>
                    <a:lnTo>
                      <a:pt x="203" y="33"/>
                    </a:lnTo>
                    <a:lnTo>
                      <a:pt x="187" y="20"/>
                    </a:lnTo>
                    <a:lnTo>
                      <a:pt x="174" y="13"/>
                    </a:lnTo>
                    <a:lnTo>
                      <a:pt x="157" y="4"/>
                    </a:lnTo>
                    <a:lnTo>
                      <a:pt x="137" y="0"/>
                    </a:lnTo>
                    <a:lnTo>
                      <a:pt x="115" y="0"/>
                    </a:lnTo>
                    <a:lnTo>
                      <a:pt x="99" y="0"/>
                    </a:lnTo>
                    <a:lnTo>
                      <a:pt x="79" y="4"/>
                    </a:lnTo>
                    <a:lnTo>
                      <a:pt x="61" y="13"/>
                    </a:lnTo>
                    <a:lnTo>
                      <a:pt x="50" y="20"/>
                    </a:lnTo>
                    <a:lnTo>
                      <a:pt x="33" y="33"/>
                    </a:lnTo>
                    <a:lnTo>
                      <a:pt x="20" y="45"/>
                    </a:lnTo>
                    <a:lnTo>
                      <a:pt x="12" y="62"/>
                    </a:lnTo>
                    <a:lnTo>
                      <a:pt x="4" y="78"/>
                    </a:lnTo>
                    <a:lnTo>
                      <a:pt x="0" y="95"/>
                    </a:lnTo>
                    <a:lnTo>
                      <a:pt x="0" y="116"/>
                    </a:lnTo>
                    <a:lnTo>
                      <a:pt x="0" y="121"/>
                    </a:lnTo>
                    <a:lnTo>
                      <a:pt x="0" y="124"/>
                    </a:lnTo>
                    <a:lnTo>
                      <a:pt x="0" y="141"/>
                    </a:lnTo>
                    <a:lnTo>
                      <a:pt x="7" y="157"/>
                    </a:lnTo>
                    <a:lnTo>
                      <a:pt x="12" y="175"/>
                    </a:lnTo>
                    <a:lnTo>
                      <a:pt x="25" y="191"/>
                    </a:lnTo>
                    <a:lnTo>
                      <a:pt x="37" y="203"/>
                    </a:lnTo>
                    <a:lnTo>
                      <a:pt x="50" y="216"/>
                    </a:lnTo>
                    <a:lnTo>
                      <a:pt x="66" y="224"/>
                    </a:lnTo>
                    <a:lnTo>
                      <a:pt x="83" y="232"/>
                    </a:lnTo>
                    <a:lnTo>
                      <a:pt x="99" y="236"/>
                    </a:lnTo>
                    <a:lnTo>
                      <a:pt x="115"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5" name="Freeform 234">
                <a:extLst>
                  <a:ext uri="{FF2B5EF4-FFF2-40B4-BE49-F238E27FC236}">
                    <a16:creationId xmlns:a16="http://schemas.microsoft.com/office/drawing/2014/main" id="{1AFE2AFC-FD07-4911-AA35-B63A6EA15BF1}"/>
                  </a:ext>
                </a:extLst>
              </p:cNvPr>
              <p:cNvSpPr>
                <a:spLocks/>
              </p:cNvSpPr>
              <p:nvPr/>
            </p:nvSpPr>
            <p:spPr bwMode="auto">
              <a:xfrm>
                <a:off x="2604" y="1126"/>
                <a:ext cx="40" cy="41"/>
              </a:xfrm>
              <a:custGeom>
                <a:avLst/>
                <a:gdLst>
                  <a:gd name="T0" fmla="*/ 4 w 204"/>
                  <a:gd name="T1" fmla="*/ 8 h 203"/>
                  <a:gd name="T2" fmla="*/ 5 w 204"/>
                  <a:gd name="T3" fmla="*/ 8 h 203"/>
                  <a:gd name="T4" fmla="*/ 5 w 204"/>
                  <a:gd name="T5" fmla="*/ 8 h 203"/>
                  <a:gd name="T6" fmla="*/ 6 w 204"/>
                  <a:gd name="T7" fmla="*/ 8 h 203"/>
                  <a:gd name="T8" fmla="*/ 6 w 204"/>
                  <a:gd name="T9" fmla="*/ 7 h 203"/>
                  <a:gd name="T10" fmla="*/ 7 w 204"/>
                  <a:gd name="T11" fmla="*/ 7 h 203"/>
                  <a:gd name="T12" fmla="*/ 7 w 204"/>
                  <a:gd name="T13" fmla="*/ 7 h 203"/>
                  <a:gd name="T14" fmla="*/ 7 w 204"/>
                  <a:gd name="T15" fmla="*/ 6 h 203"/>
                  <a:gd name="T16" fmla="*/ 8 w 204"/>
                  <a:gd name="T17" fmla="*/ 5 h 203"/>
                  <a:gd name="T18" fmla="*/ 8 w 204"/>
                  <a:gd name="T19" fmla="*/ 5 h 203"/>
                  <a:gd name="T20" fmla="*/ 8 w 204"/>
                  <a:gd name="T21" fmla="*/ 4 h 203"/>
                  <a:gd name="T22" fmla="*/ 8 w 204"/>
                  <a:gd name="T23" fmla="*/ 4 h 203"/>
                  <a:gd name="T24" fmla="*/ 8 w 204"/>
                  <a:gd name="T25" fmla="*/ 3 h 203"/>
                  <a:gd name="T26" fmla="*/ 7 w 204"/>
                  <a:gd name="T27" fmla="*/ 2 h 203"/>
                  <a:gd name="T28" fmla="*/ 7 w 204"/>
                  <a:gd name="T29" fmla="*/ 2 h 203"/>
                  <a:gd name="T30" fmla="*/ 7 w 204"/>
                  <a:gd name="T31" fmla="*/ 1 h 203"/>
                  <a:gd name="T32" fmla="*/ 6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0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6 h 203"/>
                  <a:gd name="T68" fmla="*/ 1 w 204"/>
                  <a:gd name="T69" fmla="*/ 6 h 203"/>
                  <a:gd name="T70" fmla="*/ 1 w 204"/>
                  <a:gd name="T71" fmla="*/ 7 h 203"/>
                  <a:gd name="T72" fmla="*/ 1 w 204"/>
                  <a:gd name="T73" fmla="*/ 7 h 203"/>
                  <a:gd name="T74" fmla="*/ 2 w 204"/>
                  <a:gd name="T75" fmla="*/ 8 h 203"/>
                  <a:gd name="T76" fmla="*/ 2 w 204"/>
                  <a:gd name="T77" fmla="*/ 8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0" y="203"/>
                    </a:moveTo>
                    <a:lnTo>
                      <a:pt x="116" y="203"/>
                    </a:lnTo>
                    <a:lnTo>
                      <a:pt x="132" y="199"/>
                    </a:lnTo>
                    <a:lnTo>
                      <a:pt x="150" y="191"/>
                    </a:lnTo>
                    <a:lnTo>
                      <a:pt x="162" y="182"/>
                    </a:lnTo>
                    <a:lnTo>
                      <a:pt x="175" y="174"/>
                    </a:lnTo>
                    <a:lnTo>
                      <a:pt x="183" y="162"/>
                    </a:lnTo>
                    <a:lnTo>
                      <a:pt x="191" y="149"/>
                    </a:lnTo>
                    <a:lnTo>
                      <a:pt x="199" y="133"/>
                    </a:lnTo>
                    <a:lnTo>
                      <a:pt x="204" y="120"/>
                    </a:lnTo>
                    <a:lnTo>
                      <a:pt x="204" y="104"/>
                    </a:lnTo>
                    <a:lnTo>
                      <a:pt x="204" y="87"/>
                    </a:lnTo>
                    <a:lnTo>
                      <a:pt x="199" y="70"/>
                    </a:lnTo>
                    <a:lnTo>
                      <a:pt x="191" y="54"/>
                    </a:lnTo>
                    <a:lnTo>
                      <a:pt x="183" y="41"/>
                    </a:lnTo>
                    <a:lnTo>
                      <a:pt x="175" y="29"/>
                    </a:lnTo>
                    <a:lnTo>
                      <a:pt x="162" y="21"/>
                    </a:lnTo>
                    <a:lnTo>
                      <a:pt x="150" y="12"/>
                    </a:lnTo>
                    <a:lnTo>
                      <a:pt x="132" y="4"/>
                    </a:lnTo>
                    <a:lnTo>
                      <a:pt x="116" y="0"/>
                    </a:lnTo>
                    <a:lnTo>
                      <a:pt x="100" y="0"/>
                    </a:lnTo>
                    <a:lnTo>
                      <a:pt x="83" y="0"/>
                    </a:lnTo>
                    <a:lnTo>
                      <a:pt x="71" y="4"/>
                    </a:lnTo>
                    <a:lnTo>
                      <a:pt x="54" y="12"/>
                    </a:lnTo>
                    <a:lnTo>
                      <a:pt x="42" y="21"/>
                    </a:lnTo>
                    <a:lnTo>
                      <a:pt x="29" y="29"/>
                    </a:lnTo>
                    <a:lnTo>
                      <a:pt x="17" y="41"/>
                    </a:lnTo>
                    <a:lnTo>
                      <a:pt x="8" y="54"/>
                    </a:lnTo>
                    <a:lnTo>
                      <a:pt x="4" y="66"/>
                    </a:lnTo>
                    <a:lnTo>
                      <a:pt x="0" y="83"/>
                    </a:lnTo>
                    <a:lnTo>
                      <a:pt x="0" y="99"/>
                    </a:lnTo>
                    <a:lnTo>
                      <a:pt x="0" y="104"/>
                    </a:lnTo>
                    <a:lnTo>
                      <a:pt x="0" y="120"/>
                    </a:lnTo>
                    <a:lnTo>
                      <a:pt x="4" y="137"/>
                    </a:lnTo>
                    <a:lnTo>
                      <a:pt x="13" y="149"/>
                    </a:lnTo>
                    <a:lnTo>
                      <a:pt x="21" y="166"/>
                    </a:lnTo>
                    <a:lnTo>
                      <a:pt x="29" y="174"/>
                    </a:lnTo>
                    <a:lnTo>
                      <a:pt x="42" y="187"/>
                    </a:lnTo>
                    <a:lnTo>
                      <a:pt x="54" y="195"/>
                    </a:lnTo>
                    <a:lnTo>
                      <a:pt x="71" y="199"/>
                    </a:lnTo>
                    <a:lnTo>
                      <a:pt x="83" y="203"/>
                    </a:lnTo>
                    <a:lnTo>
                      <a:pt x="100"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6" name="Freeform 235">
                <a:extLst>
                  <a:ext uri="{FF2B5EF4-FFF2-40B4-BE49-F238E27FC236}">
                    <a16:creationId xmlns:a16="http://schemas.microsoft.com/office/drawing/2014/main" id="{5FAB0303-3084-4D69-B716-679CA08EFA67}"/>
                  </a:ext>
                </a:extLst>
              </p:cNvPr>
              <p:cNvSpPr>
                <a:spLocks/>
              </p:cNvSpPr>
              <p:nvPr/>
            </p:nvSpPr>
            <p:spPr bwMode="auto">
              <a:xfrm>
                <a:off x="2605" y="1127"/>
                <a:ext cx="35" cy="34"/>
              </a:xfrm>
              <a:custGeom>
                <a:avLst/>
                <a:gdLst>
                  <a:gd name="T0" fmla="*/ 4 w 175"/>
                  <a:gd name="T1" fmla="*/ 7 h 170"/>
                  <a:gd name="T2" fmla="*/ 4 w 175"/>
                  <a:gd name="T3" fmla="*/ 7 h 170"/>
                  <a:gd name="T4" fmla="*/ 5 w 175"/>
                  <a:gd name="T5" fmla="*/ 7 h 170"/>
                  <a:gd name="T6" fmla="*/ 5 w 175"/>
                  <a:gd name="T7" fmla="*/ 6 h 170"/>
                  <a:gd name="T8" fmla="*/ 5 w 175"/>
                  <a:gd name="T9" fmla="*/ 6 h 170"/>
                  <a:gd name="T10" fmla="*/ 6 w 175"/>
                  <a:gd name="T11" fmla="*/ 6 h 170"/>
                  <a:gd name="T12" fmla="*/ 6 w 175"/>
                  <a:gd name="T13" fmla="*/ 5 h 170"/>
                  <a:gd name="T14" fmla="*/ 6 w 175"/>
                  <a:gd name="T15" fmla="*/ 5 h 170"/>
                  <a:gd name="T16" fmla="*/ 7 w 175"/>
                  <a:gd name="T17" fmla="*/ 5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5 w 175"/>
                  <a:gd name="T37" fmla="*/ 0 h 170"/>
                  <a:gd name="T38" fmla="*/ 4 w 175"/>
                  <a:gd name="T39" fmla="*/ 0 h 170"/>
                  <a:gd name="T40" fmla="*/ 4 w 175"/>
                  <a:gd name="T41" fmla="*/ 0 h 170"/>
                  <a:gd name="T42" fmla="*/ 3 w 175"/>
                  <a:gd name="T43" fmla="*/ 0 h 170"/>
                  <a:gd name="T44" fmla="*/ 3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4 h 170"/>
                  <a:gd name="T66" fmla="*/ 0 w 175"/>
                  <a:gd name="T67" fmla="*/ 5 h 170"/>
                  <a:gd name="T68" fmla="*/ 1 w 175"/>
                  <a:gd name="T69" fmla="*/ 5 h 170"/>
                  <a:gd name="T70" fmla="*/ 1 w 175"/>
                  <a:gd name="T71" fmla="*/ 5 h 170"/>
                  <a:gd name="T72" fmla="*/ 1 w 175"/>
                  <a:gd name="T73" fmla="*/ 6 h 170"/>
                  <a:gd name="T74" fmla="*/ 2 w 175"/>
                  <a:gd name="T75" fmla="*/ 6 h 170"/>
                  <a:gd name="T76" fmla="*/ 2 w 175"/>
                  <a:gd name="T77" fmla="*/ 6 h 170"/>
                  <a:gd name="T78" fmla="*/ 2 w 175"/>
                  <a:gd name="T79" fmla="*/ 7 h 170"/>
                  <a:gd name="T80" fmla="*/ 3 w 175"/>
                  <a:gd name="T81" fmla="*/ 7 h 170"/>
                  <a:gd name="T82" fmla="*/ 4 w 175"/>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0" y="170"/>
                    </a:lnTo>
                    <a:lnTo>
                      <a:pt x="113" y="167"/>
                    </a:lnTo>
                    <a:lnTo>
                      <a:pt x="124" y="162"/>
                    </a:lnTo>
                    <a:lnTo>
                      <a:pt x="137" y="154"/>
                    </a:lnTo>
                    <a:lnTo>
                      <a:pt x="149" y="145"/>
                    </a:lnTo>
                    <a:lnTo>
                      <a:pt x="158" y="137"/>
                    </a:lnTo>
                    <a:lnTo>
                      <a:pt x="162" y="124"/>
                    </a:lnTo>
                    <a:lnTo>
                      <a:pt x="171" y="113"/>
                    </a:lnTo>
                    <a:lnTo>
                      <a:pt x="171" y="100"/>
                    </a:lnTo>
                    <a:lnTo>
                      <a:pt x="175" y="87"/>
                    </a:lnTo>
                    <a:lnTo>
                      <a:pt x="171" y="70"/>
                    </a:lnTo>
                    <a:lnTo>
                      <a:pt x="171" y="59"/>
                    </a:lnTo>
                    <a:lnTo>
                      <a:pt x="162" y="46"/>
                    </a:lnTo>
                    <a:lnTo>
                      <a:pt x="158" y="37"/>
                    </a:lnTo>
                    <a:lnTo>
                      <a:pt x="149" y="25"/>
                    </a:lnTo>
                    <a:lnTo>
                      <a:pt x="137" y="17"/>
                    </a:lnTo>
                    <a:lnTo>
                      <a:pt x="124" y="8"/>
                    </a:lnTo>
                    <a:lnTo>
                      <a:pt x="113" y="5"/>
                    </a:lnTo>
                    <a:lnTo>
                      <a:pt x="100" y="0"/>
                    </a:lnTo>
                    <a:lnTo>
                      <a:pt x="88" y="0"/>
                    </a:lnTo>
                    <a:lnTo>
                      <a:pt x="75" y="0"/>
                    </a:lnTo>
                    <a:lnTo>
                      <a:pt x="63" y="5"/>
                    </a:lnTo>
                    <a:lnTo>
                      <a:pt x="50" y="8"/>
                    </a:lnTo>
                    <a:lnTo>
                      <a:pt x="38" y="17"/>
                    </a:lnTo>
                    <a:lnTo>
                      <a:pt x="30" y="25"/>
                    </a:lnTo>
                    <a:lnTo>
                      <a:pt x="21" y="33"/>
                    </a:lnTo>
                    <a:lnTo>
                      <a:pt x="13" y="46"/>
                    </a:lnTo>
                    <a:lnTo>
                      <a:pt x="9" y="59"/>
                    </a:lnTo>
                    <a:lnTo>
                      <a:pt x="5" y="70"/>
                    </a:lnTo>
                    <a:lnTo>
                      <a:pt x="0" y="83"/>
                    </a:lnTo>
                    <a:lnTo>
                      <a:pt x="0" y="87"/>
                    </a:lnTo>
                    <a:lnTo>
                      <a:pt x="5" y="104"/>
                    </a:lnTo>
                    <a:lnTo>
                      <a:pt x="5" y="116"/>
                    </a:lnTo>
                    <a:lnTo>
                      <a:pt x="13" y="129"/>
                    </a:lnTo>
                    <a:lnTo>
                      <a:pt x="17" y="137"/>
                    </a:lnTo>
                    <a:lnTo>
                      <a:pt x="25" y="149"/>
                    </a:lnTo>
                    <a:lnTo>
                      <a:pt x="38" y="158"/>
                    </a:lnTo>
                    <a:lnTo>
                      <a:pt x="50" y="162"/>
                    </a:lnTo>
                    <a:lnTo>
                      <a:pt x="59" y="167"/>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7" name="Freeform 236">
                <a:extLst>
                  <a:ext uri="{FF2B5EF4-FFF2-40B4-BE49-F238E27FC236}">
                    <a16:creationId xmlns:a16="http://schemas.microsoft.com/office/drawing/2014/main" id="{25BDB71F-6EF2-4D6B-BC01-662FE3680C59}"/>
                  </a:ext>
                </a:extLst>
              </p:cNvPr>
              <p:cNvSpPr>
                <a:spLocks/>
              </p:cNvSpPr>
              <p:nvPr/>
            </p:nvSpPr>
            <p:spPr bwMode="auto">
              <a:xfrm>
                <a:off x="2608" y="1128"/>
                <a:ext cx="27" cy="28"/>
              </a:xfrm>
              <a:custGeom>
                <a:avLst/>
                <a:gdLst>
                  <a:gd name="T0" fmla="*/ 3 w 136"/>
                  <a:gd name="T1" fmla="*/ 6 h 140"/>
                  <a:gd name="T2" fmla="*/ 3 w 136"/>
                  <a:gd name="T3" fmla="*/ 5 h 140"/>
                  <a:gd name="T4" fmla="*/ 4 w 136"/>
                  <a:gd name="T5" fmla="*/ 5 h 140"/>
                  <a:gd name="T6" fmla="*/ 4 w 136"/>
                  <a:gd name="T7" fmla="*/ 5 h 140"/>
                  <a:gd name="T8" fmla="*/ 4 w 136"/>
                  <a:gd name="T9" fmla="*/ 5 h 140"/>
                  <a:gd name="T10" fmla="*/ 5 w 136"/>
                  <a:gd name="T11" fmla="*/ 5 h 140"/>
                  <a:gd name="T12" fmla="*/ 5 w 136"/>
                  <a:gd name="T13" fmla="*/ 4 h 140"/>
                  <a:gd name="T14" fmla="*/ 5 w 136"/>
                  <a:gd name="T15" fmla="*/ 4 h 140"/>
                  <a:gd name="T16" fmla="*/ 5 w 136"/>
                  <a:gd name="T17" fmla="*/ 4 h 140"/>
                  <a:gd name="T18" fmla="*/ 5 w 136"/>
                  <a:gd name="T19" fmla="*/ 3 h 140"/>
                  <a:gd name="T20" fmla="*/ 5 w 136"/>
                  <a:gd name="T21" fmla="*/ 3 h 140"/>
                  <a:gd name="T22" fmla="*/ 5 w 136"/>
                  <a:gd name="T23" fmla="*/ 2 h 140"/>
                  <a:gd name="T24" fmla="*/ 5 w 136"/>
                  <a:gd name="T25" fmla="*/ 2 h 140"/>
                  <a:gd name="T26" fmla="*/ 5 w 136"/>
                  <a:gd name="T27" fmla="*/ 1 h 140"/>
                  <a:gd name="T28" fmla="*/ 5 w 136"/>
                  <a:gd name="T29" fmla="*/ 1 h 140"/>
                  <a:gd name="T30" fmla="*/ 5 w 136"/>
                  <a:gd name="T31" fmla="*/ 1 h 140"/>
                  <a:gd name="T32" fmla="*/ 4 w 136"/>
                  <a:gd name="T33" fmla="*/ 1 h 140"/>
                  <a:gd name="T34" fmla="*/ 4 w 136"/>
                  <a:gd name="T35" fmla="*/ 0 h 140"/>
                  <a:gd name="T36" fmla="*/ 4 w 136"/>
                  <a:gd name="T37" fmla="*/ 0 h 140"/>
                  <a:gd name="T38" fmla="*/ 3 w 136"/>
                  <a:gd name="T39" fmla="*/ 0 h 140"/>
                  <a:gd name="T40" fmla="*/ 3 w 136"/>
                  <a:gd name="T41" fmla="*/ 0 h 140"/>
                  <a:gd name="T42" fmla="*/ 2 w 136"/>
                  <a:gd name="T43" fmla="*/ 0 h 140"/>
                  <a:gd name="T44" fmla="*/ 2 w 136"/>
                  <a:gd name="T45" fmla="*/ 0 h 140"/>
                  <a:gd name="T46" fmla="*/ 1 w 136"/>
                  <a:gd name="T47" fmla="*/ 0 h 140"/>
                  <a:gd name="T48" fmla="*/ 1 w 136"/>
                  <a:gd name="T49" fmla="*/ 1 h 140"/>
                  <a:gd name="T50" fmla="*/ 1 w 136"/>
                  <a:gd name="T51" fmla="*/ 1 h 140"/>
                  <a:gd name="T52" fmla="*/ 0 w 136"/>
                  <a:gd name="T53" fmla="*/ 1 h 140"/>
                  <a:gd name="T54" fmla="*/ 0 w 136"/>
                  <a:gd name="T55" fmla="*/ 1 h 140"/>
                  <a:gd name="T56" fmla="*/ 0 w 136"/>
                  <a:gd name="T57" fmla="*/ 2 h 140"/>
                  <a:gd name="T58" fmla="*/ 0 w 136"/>
                  <a:gd name="T59" fmla="*/ 2 h 140"/>
                  <a:gd name="T60" fmla="*/ 0 w 136"/>
                  <a:gd name="T61" fmla="*/ 3 h 140"/>
                  <a:gd name="T62" fmla="*/ 0 w 136"/>
                  <a:gd name="T63" fmla="*/ 3 h 140"/>
                  <a:gd name="T64" fmla="*/ 0 w 136"/>
                  <a:gd name="T65" fmla="*/ 4 h 140"/>
                  <a:gd name="T66" fmla="*/ 0 w 136"/>
                  <a:gd name="T67" fmla="*/ 4 h 140"/>
                  <a:gd name="T68" fmla="*/ 0 w 136"/>
                  <a:gd name="T69" fmla="*/ 4 h 140"/>
                  <a:gd name="T70" fmla="*/ 1 w 136"/>
                  <a:gd name="T71" fmla="*/ 5 h 140"/>
                  <a:gd name="T72" fmla="*/ 1 w 136"/>
                  <a:gd name="T73" fmla="*/ 5 h 140"/>
                  <a:gd name="T74" fmla="*/ 1 w 136"/>
                  <a:gd name="T75" fmla="*/ 5 h 140"/>
                  <a:gd name="T76" fmla="*/ 2 w 136"/>
                  <a:gd name="T77" fmla="*/ 5 h 140"/>
                  <a:gd name="T78" fmla="*/ 2 w 136"/>
                  <a:gd name="T79" fmla="*/ 5 h 140"/>
                  <a:gd name="T80" fmla="*/ 3 w 136"/>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40"/>
                  <a:gd name="T125" fmla="*/ 136 w 136"/>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40">
                    <a:moveTo>
                      <a:pt x="70" y="140"/>
                    </a:moveTo>
                    <a:lnTo>
                      <a:pt x="79" y="136"/>
                    </a:lnTo>
                    <a:lnTo>
                      <a:pt x="91" y="136"/>
                    </a:lnTo>
                    <a:lnTo>
                      <a:pt x="100" y="132"/>
                    </a:lnTo>
                    <a:lnTo>
                      <a:pt x="111" y="124"/>
                    </a:lnTo>
                    <a:lnTo>
                      <a:pt x="116" y="119"/>
                    </a:lnTo>
                    <a:lnTo>
                      <a:pt x="124" y="111"/>
                    </a:lnTo>
                    <a:lnTo>
                      <a:pt x="133" y="103"/>
                    </a:lnTo>
                    <a:lnTo>
                      <a:pt x="136" y="90"/>
                    </a:lnTo>
                    <a:lnTo>
                      <a:pt x="136" y="82"/>
                    </a:lnTo>
                    <a:lnTo>
                      <a:pt x="136" y="70"/>
                    </a:lnTo>
                    <a:lnTo>
                      <a:pt x="136" y="57"/>
                    </a:lnTo>
                    <a:lnTo>
                      <a:pt x="136" y="49"/>
                    </a:lnTo>
                    <a:lnTo>
                      <a:pt x="133" y="36"/>
                    </a:lnTo>
                    <a:lnTo>
                      <a:pt x="124" y="28"/>
                    </a:lnTo>
                    <a:lnTo>
                      <a:pt x="116" y="20"/>
                    </a:lnTo>
                    <a:lnTo>
                      <a:pt x="111" y="16"/>
                    </a:lnTo>
                    <a:lnTo>
                      <a:pt x="100" y="7"/>
                    </a:lnTo>
                    <a:lnTo>
                      <a:pt x="91" y="3"/>
                    </a:lnTo>
                    <a:lnTo>
                      <a:pt x="79" y="3"/>
                    </a:lnTo>
                    <a:lnTo>
                      <a:pt x="70" y="0"/>
                    </a:lnTo>
                    <a:lnTo>
                      <a:pt x="58" y="3"/>
                    </a:lnTo>
                    <a:lnTo>
                      <a:pt x="46" y="3"/>
                    </a:lnTo>
                    <a:lnTo>
                      <a:pt x="37" y="7"/>
                    </a:lnTo>
                    <a:lnTo>
                      <a:pt x="28" y="16"/>
                    </a:lnTo>
                    <a:lnTo>
                      <a:pt x="21" y="20"/>
                    </a:lnTo>
                    <a:lnTo>
                      <a:pt x="12" y="28"/>
                    </a:lnTo>
                    <a:lnTo>
                      <a:pt x="8" y="36"/>
                    </a:lnTo>
                    <a:lnTo>
                      <a:pt x="4" y="49"/>
                    </a:lnTo>
                    <a:lnTo>
                      <a:pt x="0" y="57"/>
                    </a:lnTo>
                    <a:lnTo>
                      <a:pt x="0" y="70"/>
                    </a:lnTo>
                    <a:lnTo>
                      <a:pt x="0" y="82"/>
                    </a:lnTo>
                    <a:lnTo>
                      <a:pt x="4" y="90"/>
                    </a:lnTo>
                    <a:lnTo>
                      <a:pt x="8" y="103"/>
                    </a:lnTo>
                    <a:lnTo>
                      <a:pt x="12" y="111"/>
                    </a:lnTo>
                    <a:lnTo>
                      <a:pt x="21" y="119"/>
                    </a:lnTo>
                    <a:lnTo>
                      <a:pt x="28" y="124"/>
                    </a:lnTo>
                    <a:lnTo>
                      <a:pt x="37" y="132"/>
                    </a:lnTo>
                    <a:lnTo>
                      <a:pt x="46" y="136"/>
                    </a:lnTo>
                    <a:lnTo>
                      <a:pt x="58" y="136"/>
                    </a:lnTo>
                    <a:lnTo>
                      <a:pt x="70"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8" name="Freeform 237">
                <a:extLst>
                  <a:ext uri="{FF2B5EF4-FFF2-40B4-BE49-F238E27FC236}">
                    <a16:creationId xmlns:a16="http://schemas.microsoft.com/office/drawing/2014/main" id="{5BD83614-DA52-40FF-BE0C-7610C967A13B}"/>
                  </a:ext>
                </a:extLst>
              </p:cNvPr>
              <p:cNvSpPr>
                <a:spLocks/>
              </p:cNvSpPr>
              <p:nvPr/>
            </p:nvSpPr>
            <p:spPr bwMode="auto">
              <a:xfrm>
                <a:off x="2696" y="1120"/>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09" name="Freeform 238">
                <a:extLst>
                  <a:ext uri="{FF2B5EF4-FFF2-40B4-BE49-F238E27FC236}">
                    <a16:creationId xmlns:a16="http://schemas.microsoft.com/office/drawing/2014/main" id="{A2493E11-CD39-4BE6-B050-CBC4A5ED1591}"/>
                  </a:ext>
                </a:extLst>
              </p:cNvPr>
              <p:cNvSpPr>
                <a:spLocks/>
              </p:cNvSpPr>
              <p:nvPr/>
            </p:nvSpPr>
            <p:spPr bwMode="auto">
              <a:xfrm>
                <a:off x="2696" y="1120"/>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10" name="Freeform 239">
                <a:extLst>
                  <a:ext uri="{FF2B5EF4-FFF2-40B4-BE49-F238E27FC236}">
                    <a16:creationId xmlns:a16="http://schemas.microsoft.com/office/drawing/2014/main" id="{DFF7EC8A-E8B6-4D0F-BE05-BBC286C5CF65}"/>
                  </a:ext>
                </a:extLst>
              </p:cNvPr>
              <p:cNvSpPr>
                <a:spLocks/>
              </p:cNvSpPr>
              <p:nvPr/>
            </p:nvSpPr>
            <p:spPr bwMode="auto">
              <a:xfrm>
                <a:off x="2696" y="1120"/>
                <a:ext cx="115" cy="116"/>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3"/>
                    </a:lnTo>
                    <a:lnTo>
                      <a:pt x="382" y="560"/>
                    </a:lnTo>
                    <a:lnTo>
                      <a:pt x="424" y="544"/>
                    </a:lnTo>
                    <a:lnTo>
                      <a:pt x="461" y="522"/>
                    </a:lnTo>
                    <a:lnTo>
                      <a:pt x="494" y="494"/>
                    </a:lnTo>
                    <a:lnTo>
                      <a:pt x="523" y="461"/>
                    </a:lnTo>
                    <a:lnTo>
                      <a:pt x="548" y="419"/>
                    </a:lnTo>
                    <a:lnTo>
                      <a:pt x="564" y="378"/>
                    </a:lnTo>
                    <a:lnTo>
                      <a:pt x="573" y="335"/>
                    </a:lnTo>
                    <a:lnTo>
                      <a:pt x="577" y="286"/>
                    </a:lnTo>
                    <a:lnTo>
                      <a:pt x="573" y="241"/>
                    </a:lnTo>
                    <a:lnTo>
                      <a:pt x="564" y="195"/>
                    </a:lnTo>
                    <a:lnTo>
                      <a:pt x="548" y="157"/>
                    </a:lnTo>
                    <a:lnTo>
                      <a:pt x="523" y="116"/>
                    </a:lnTo>
                    <a:lnTo>
                      <a:pt x="494" y="83"/>
                    </a:lnTo>
                    <a:lnTo>
                      <a:pt x="461" y="54"/>
                    </a:lnTo>
                    <a:lnTo>
                      <a:pt x="424" y="33"/>
                    </a:lnTo>
                    <a:lnTo>
                      <a:pt x="382" y="12"/>
                    </a:lnTo>
                    <a:lnTo>
                      <a:pt x="336" y="4"/>
                    </a:lnTo>
                    <a:lnTo>
                      <a:pt x="290" y="0"/>
                    </a:lnTo>
                    <a:lnTo>
                      <a:pt x="245" y="4"/>
                    </a:lnTo>
                    <a:lnTo>
                      <a:pt x="199" y="12"/>
                    </a:lnTo>
                    <a:lnTo>
                      <a:pt x="157" y="33"/>
                    </a:lnTo>
                    <a:lnTo>
                      <a:pt x="121" y="54"/>
                    </a:lnTo>
                    <a:lnTo>
                      <a:pt x="87" y="83"/>
                    </a:lnTo>
                    <a:lnTo>
                      <a:pt x="58" y="116"/>
                    </a:lnTo>
                    <a:lnTo>
                      <a:pt x="33" y="157"/>
                    </a:lnTo>
                    <a:lnTo>
                      <a:pt x="17" y="195"/>
                    </a:lnTo>
                    <a:lnTo>
                      <a:pt x="4" y="241"/>
                    </a:lnTo>
                    <a:lnTo>
                      <a:pt x="0" y="286"/>
                    </a:lnTo>
                    <a:lnTo>
                      <a:pt x="4" y="335"/>
                    </a:lnTo>
                    <a:lnTo>
                      <a:pt x="17" y="378"/>
                    </a:lnTo>
                    <a:lnTo>
                      <a:pt x="33" y="419"/>
                    </a:lnTo>
                    <a:lnTo>
                      <a:pt x="58" y="461"/>
                    </a:lnTo>
                    <a:lnTo>
                      <a:pt x="87" y="494"/>
                    </a:lnTo>
                    <a:lnTo>
                      <a:pt x="121" y="522"/>
                    </a:lnTo>
                    <a:lnTo>
                      <a:pt x="157" y="544"/>
                    </a:lnTo>
                    <a:lnTo>
                      <a:pt x="199" y="560"/>
                    </a:lnTo>
                    <a:lnTo>
                      <a:pt x="245" y="573"/>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11" name="Freeform 240">
                <a:extLst>
                  <a:ext uri="{FF2B5EF4-FFF2-40B4-BE49-F238E27FC236}">
                    <a16:creationId xmlns:a16="http://schemas.microsoft.com/office/drawing/2014/main" id="{3AEC23AE-F9F6-4DB4-BA45-2040EBB34B42}"/>
                  </a:ext>
                </a:extLst>
              </p:cNvPr>
              <p:cNvSpPr>
                <a:spLocks/>
              </p:cNvSpPr>
              <p:nvPr/>
            </p:nvSpPr>
            <p:spPr bwMode="auto">
              <a:xfrm>
                <a:off x="2712" y="1129"/>
                <a:ext cx="61"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4"/>
                    </a:lnTo>
                    <a:lnTo>
                      <a:pt x="220" y="287"/>
                    </a:lnTo>
                    <a:lnTo>
                      <a:pt x="240" y="274"/>
                    </a:lnTo>
                    <a:lnTo>
                      <a:pt x="258" y="262"/>
                    </a:lnTo>
                    <a:lnTo>
                      <a:pt x="274" y="241"/>
                    </a:lnTo>
                    <a:lnTo>
                      <a:pt x="287" y="220"/>
                    </a:lnTo>
                    <a:lnTo>
                      <a:pt x="294" y="200"/>
                    </a:lnTo>
                    <a:lnTo>
                      <a:pt x="303" y="179"/>
                    </a:lnTo>
                    <a:lnTo>
                      <a:pt x="303" y="154"/>
                    </a:lnTo>
                    <a:lnTo>
                      <a:pt x="303" y="129"/>
                    </a:lnTo>
                    <a:lnTo>
                      <a:pt x="294" y="105"/>
                    </a:lnTo>
                    <a:lnTo>
                      <a:pt x="287" y="83"/>
                    </a:lnTo>
                    <a:lnTo>
                      <a:pt x="274" y="62"/>
                    </a:lnTo>
                    <a:lnTo>
                      <a:pt x="258" y="46"/>
                    </a:lnTo>
                    <a:lnTo>
                      <a:pt x="240" y="29"/>
                    </a:lnTo>
                    <a:lnTo>
                      <a:pt x="220" y="17"/>
                    </a:lnTo>
                    <a:lnTo>
                      <a:pt x="199" y="9"/>
                    </a:lnTo>
                    <a:lnTo>
                      <a:pt x="175" y="0"/>
                    </a:lnTo>
                    <a:lnTo>
                      <a:pt x="150" y="0"/>
                    </a:lnTo>
                    <a:lnTo>
                      <a:pt x="128" y="0"/>
                    </a:lnTo>
                    <a:lnTo>
                      <a:pt x="103" y="9"/>
                    </a:lnTo>
                    <a:lnTo>
                      <a:pt x="83" y="17"/>
                    </a:lnTo>
                    <a:lnTo>
                      <a:pt x="62" y="29"/>
                    </a:lnTo>
                    <a:lnTo>
                      <a:pt x="45" y="46"/>
                    </a:lnTo>
                    <a:lnTo>
                      <a:pt x="29" y="62"/>
                    </a:lnTo>
                    <a:lnTo>
                      <a:pt x="17" y="83"/>
                    </a:lnTo>
                    <a:lnTo>
                      <a:pt x="8" y="105"/>
                    </a:lnTo>
                    <a:lnTo>
                      <a:pt x="0" y="129"/>
                    </a:lnTo>
                    <a:lnTo>
                      <a:pt x="0" y="154"/>
                    </a:lnTo>
                    <a:lnTo>
                      <a:pt x="0" y="179"/>
                    </a:lnTo>
                    <a:lnTo>
                      <a:pt x="8" y="200"/>
                    </a:lnTo>
                    <a:lnTo>
                      <a:pt x="17" y="220"/>
                    </a:lnTo>
                    <a:lnTo>
                      <a:pt x="29" y="241"/>
                    </a:lnTo>
                    <a:lnTo>
                      <a:pt x="45" y="262"/>
                    </a:lnTo>
                    <a:lnTo>
                      <a:pt x="62" y="274"/>
                    </a:lnTo>
                    <a:lnTo>
                      <a:pt x="83" y="287"/>
                    </a:lnTo>
                    <a:lnTo>
                      <a:pt x="103" y="294"/>
                    </a:lnTo>
                    <a:lnTo>
                      <a:pt x="128"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2" name="Freeform 241">
                <a:extLst>
                  <a:ext uri="{FF2B5EF4-FFF2-40B4-BE49-F238E27FC236}">
                    <a16:creationId xmlns:a16="http://schemas.microsoft.com/office/drawing/2014/main" id="{C6E4AA1C-093B-4C46-A0BF-0E3CA3A023B4}"/>
                  </a:ext>
                </a:extLst>
              </p:cNvPr>
              <p:cNvSpPr>
                <a:spLocks/>
              </p:cNvSpPr>
              <p:nvPr/>
            </p:nvSpPr>
            <p:spPr bwMode="auto">
              <a:xfrm>
                <a:off x="2715" y="1129"/>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0 w 270"/>
                  <a:gd name="T17" fmla="*/ 7 h 274"/>
                  <a:gd name="T18" fmla="*/ 11 w 270"/>
                  <a:gd name="T19" fmla="*/ 6 h 274"/>
                  <a:gd name="T20" fmla="*/ 11 w 270"/>
                  <a:gd name="T21" fmla="*/ 6 h 274"/>
                  <a:gd name="T22" fmla="*/ 11 w 270"/>
                  <a:gd name="T23" fmla="*/ 5 h 274"/>
                  <a:gd name="T24" fmla="*/ 10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1 w 270"/>
                  <a:gd name="T51" fmla="*/ 2 h 274"/>
                  <a:gd name="T52" fmla="*/ 1 w 270"/>
                  <a:gd name="T53" fmla="*/ 2 h 274"/>
                  <a:gd name="T54" fmla="*/ 0 w 270"/>
                  <a:gd name="T55" fmla="*/ 3 h 274"/>
                  <a:gd name="T56" fmla="*/ 0 w 270"/>
                  <a:gd name="T57" fmla="*/ 4 h 274"/>
                  <a:gd name="T58" fmla="*/ 0 w 270"/>
                  <a:gd name="T59" fmla="*/ 4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4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2" y="274"/>
                    </a:moveTo>
                    <a:lnTo>
                      <a:pt x="157" y="270"/>
                    </a:lnTo>
                    <a:lnTo>
                      <a:pt x="178" y="266"/>
                    </a:lnTo>
                    <a:lnTo>
                      <a:pt x="194" y="258"/>
                    </a:lnTo>
                    <a:lnTo>
                      <a:pt x="216" y="245"/>
                    </a:lnTo>
                    <a:lnTo>
                      <a:pt x="227" y="233"/>
                    </a:lnTo>
                    <a:lnTo>
                      <a:pt x="245" y="216"/>
                    </a:lnTo>
                    <a:lnTo>
                      <a:pt x="252" y="200"/>
                    </a:lnTo>
                    <a:lnTo>
                      <a:pt x="261" y="179"/>
                    </a:lnTo>
                    <a:lnTo>
                      <a:pt x="265" y="158"/>
                    </a:lnTo>
                    <a:lnTo>
                      <a:pt x="270" y="137"/>
                    </a:lnTo>
                    <a:lnTo>
                      <a:pt x="265" y="117"/>
                    </a:lnTo>
                    <a:lnTo>
                      <a:pt x="261" y="96"/>
                    </a:lnTo>
                    <a:lnTo>
                      <a:pt x="252" y="75"/>
                    </a:lnTo>
                    <a:lnTo>
                      <a:pt x="245" y="58"/>
                    </a:lnTo>
                    <a:lnTo>
                      <a:pt x="227" y="42"/>
                    </a:lnTo>
                    <a:lnTo>
                      <a:pt x="216" y="29"/>
                    </a:lnTo>
                    <a:lnTo>
                      <a:pt x="194" y="17"/>
                    </a:lnTo>
                    <a:lnTo>
                      <a:pt x="178" y="9"/>
                    </a:lnTo>
                    <a:lnTo>
                      <a:pt x="157" y="5"/>
                    </a:lnTo>
                    <a:lnTo>
                      <a:pt x="132" y="0"/>
                    </a:lnTo>
                    <a:lnTo>
                      <a:pt x="112" y="5"/>
                    </a:lnTo>
                    <a:lnTo>
                      <a:pt x="90" y="9"/>
                    </a:lnTo>
                    <a:lnTo>
                      <a:pt x="70" y="17"/>
                    </a:lnTo>
                    <a:lnTo>
                      <a:pt x="54" y="25"/>
                    </a:lnTo>
                    <a:lnTo>
                      <a:pt x="36" y="42"/>
                    </a:lnTo>
                    <a:lnTo>
                      <a:pt x="25" y="54"/>
                    </a:lnTo>
                    <a:lnTo>
                      <a:pt x="12" y="75"/>
                    </a:lnTo>
                    <a:lnTo>
                      <a:pt x="4" y="92"/>
                    </a:lnTo>
                    <a:lnTo>
                      <a:pt x="0" y="112"/>
                    </a:lnTo>
                    <a:lnTo>
                      <a:pt x="0" y="137"/>
                    </a:lnTo>
                    <a:lnTo>
                      <a:pt x="0" y="142"/>
                    </a:lnTo>
                    <a:lnTo>
                      <a:pt x="0" y="146"/>
                    </a:lnTo>
                    <a:lnTo>
                      <a:pt x="0" y="166"/>
                    </a:lnTo>
                    <a:lnTo>
                      <a:pt x="7" y="183"/>
                    </a:lnTo>
                    <a:lnTo>
                      <a:pt x="16" y="204"/>
                    </a:lnTo>
                    <a:lnTo>
                      <a:pt x="25" y="220"/>
                    </a:lnTo>
                    <a:lnTo>
                      <a:pt x="41" y="237"/>
                    </a:lnTo>
                    <a:lnTo>
                      <a:pt x="54" y="249"/>
                    </a:lnTo>
                    <a:lnTo>
                      <a:pt x="74" y="258"/>
                    </a:lnTo>
                    <a:lnTo>
                      <a:pt x="90" y="266"/>
                    </a:lnTo>
                    <a:lnTo>
                      <a:pt x="112" y="270"/>
                    </a:lnTo>
                    <a:lnTo>
                      <a:pt x="132"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3" name="Freeform 242">
                <a:extLst>
                  <a:ext uri="{FF2B5EF4-FFF2-40B4-BE49-F238E27FC236}">
                    <a16:creationId xmlns:a16="http://schemas.microsoft.com/office/drawing/2014/main" id="{2A05E465-B73F-465C-898C-546EA5FAA8FF}"/>
                  </a:ext>
                </a:extLst>
              </p:cNvPr>
              <p:cNvSpPr>
                <a:spLocks/>
              </p:cNvSpPr>
              <p:nvPr/>
            </p:nvSpPr>
            <p:spPr bwMode="auto">
              <a:xfrm>
                <a:off x="2716" y="1130"/>
                <a:ext cx="49" cy="48"/>
              </a:xfrm>
              <a:custGeom>
                <a:avLst/>
                <a:gdLst>
                  <a:gd name="T0" fmla="*/ 5 w 241"/>
                  <a:gd name="T1" fmla="*/ 10 h 240"/>
                  <a:gd name="T2" fmla="*/ 6 w 241"/>
                  <a:gd name="T3" fmla="*/ 9 h 240"/>
                  <a:gd name="T4" fmla="*/ 7 w 241"/>
                  <a:gd name="T5" fmla="*/ 9 h 240"/>
                  <a:gd name="T6" fmla="*/ 7 w 241"/>
                  <a:gd name="T7" fmla="*/ 9 h 240"/>
                  <a:gd name="T8" fmla="*/ 8 w 241"/>
                  <a:gd name="T9" fmla="*/ 9 h 240"/>
                  <a:gd name="T10" fmla="*/ 8 w 241"/>
                  <a:gd name="T11" fmla="*/ 8 h 240"/>
                  <a:gd name="T12" fmla="*/ 9 w 241"/>
                  <a:gd name="T13" fmla="*/ 8 h 240"/>
                  <a:gd name="T14" fmla="*/ 9 w 241"/>
                  <a:gd name="T15" fmla="*/ 7 h 240"/>
                  <a:gd name="T16" fmla="*/ 10 w 241"/>
                  <a:gd name="T17" fmla="*/ 6 h 240"/>
                  <a:gd name="T18" fmla="*/ 10 w 241"/>
                  <a:gd name="T19" fmla="*/ 6 h 240"/>
                  <a:gd name="T20" fmla="*/ 10 w 241"/>
                  <a:gd name="T21" fmla="*/ 5 h 240"/>
                  <a:gd name="T22" fmla="*/ 10 w 241"/>
                  <a:gd name="T23" fmla="*/ 4 h 240"/>
                  <a:gd name="T24" fmla="*/ 10 w 241"/>
                  <a:gd name="T25" fmla="*/ 3 h 240"/>
                  <a:gd name="T26" fmla="*/ 9 w 241"/>
                  <a:gd name="T27" fmla="*/ 3 h 240"/>
                  <a:gd name="T28" fmla="*/ 9 w 241"/>
                  <a:gd name="T29" fmla="*/ 2 h 240"/>
                  <a:gd name="T30" fmla="*/ 8 w 241"/>
                  <a:gd name="T31" fmla="*/ 1 h 240"/>
                  <a:gd name="T32" fmla="*/ 8 w 241"/>
                  <a:gd name="T33" fmla="*/ 1 h 240"/>
                  <a:gd name="T34" fmla="*/ 7 w 241"/>
                  <a:gd name="T35" fmla="*/ 1 h 240"/>
                  <a:gd name="T36" fmla="*/ 7 w 241"/>
                  <a:gd name="T37" fmla="*/ 0 h 240"/>
                  <a:gd name="T38" fmla="*/ 6 w 241"/>
                  <a:gd name="T39" fmla="*/ 0 h 240"/>
                  <a:gd name="T40" fmla="*/ 5 w 241"/>
                  <a:gd name="T41" fmla="*/ 0 h 240"/>
                  <a:gd name="T42" fmla="*/ 4 w 241"/>
                  <a:gd name="T43" fmla="*/ 0 h 240"/>
                  <a:gd name="T44" fmla="*/ 3 w 241"/>
                  <a:gd name="T45" fmla="*/ 0 h 240"/>
                  <a:gd name="T46" fmla="*/ 3 w 241"/>
                  <a:gd name="T47" fmla="*/ 1 h 240"/>
                  <a:gd name="T48" fmla="*/ 2 w 241"/>
                  <a:gd name="T49" fmla="*/ 1 h 240"/>
                  <a:gd name="T50" fmla="*/ 2 w 241"/>
                  <a:gd name="T51" fmla="*/ 1 h 240"/>
                  <a:gd name="T52" fmla="*/ 1 w 241"/>
                  <a:gd name="T53" fmla="*/ 2 h 240"/>
                  <a:gd name="T54" fmla="*/ 1 w 241"/>
                  <a:gd name="T55" fmla="*/ 3 h 240"/>
                  <a:gd name="T56" fmla="*/ 0 w 241"/>
                  <a:gd name="T57" fmla="*/ 3 h 240"/>
                  <a:gd name="T58" fmla="*/ 0 w 241"/>
                  <a:gd name="T59" fmla="*/ 4 h 240"/>
                  <a:gd name="T60" fmla="*/ 0 w 241"/>
                  <a:gd name="T61" fmla="*/ 5 h 240"/>
                  <a:gd name="T62" fmla="*/ 0 w 241"/>
                  <a:gd name="T63" fmla="*/ 5 h 240"/>
                  <a:gd name="T64" fmla="*/ 0 w 241"/>
                  <a:gd name="T65" fmla="*/ 6 h 240"/>
                  <a:gd name="T66" fmla="*/ 0 w 241"/>
                  <a:gd name="T67" fmla="*/ 6 h 240"/>
                  <a:gd name="T68" fmla="*/ 1 w 241"/>
                  <a:gd name="T69" fmla="*/ 7 h 240"/>
                  <a:gd name="T70" fmla="*/ 1 w 241"/>
                  <a:gd name="T71" fmla="*/ 8 h 240"/>
                  <a:gd name="T72" fmla="*/ 2 w 241"/>
                  <a:gd name="T73" fmla="*/ 8 h 240"/>
                  <a:gd name="T74" fmla="*/ 2 w 241"/>
                  <a:gd name="T75" fmla="*/ 9 h 240"/>
                  <a:gd name="T76" fmla="*/ 3 w 241"/>
                  <a:gd name="T77" fmla="*/ 9 h 240"/>
                  <a:gd name="T78" fmla="*/ 3 w 241"/>
                  <a:gd name="T79" fmla="*/ 9 h 240"/>
                  <a:gd name="T80" fmla="*/ 4 w 241"/>
                  <a:gd name="T81" fmla="*/ 9 h 240"/>
                  <a:gd name="T82" fmla="*/ 5 w 241"/>
                  <a:gd name="T83" fmla="*/ 10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40"/>
                  <a:gd name="T128" fmla="*/ 241 w 241"/>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40">
                    <a:moveTo>
                      <a:pt x="121" y="240"/>
                    </a:moveTo>
                    <a:lnTo>
                      <a:pt x="142" y="236"/>
                    </a:lnTo>
                    <a:lnTo>
                      <a:pt x="159" y="232"/>
                    </a:lnTo>
                    <a:lnTo>
                      <a:pt x="175" y="228"/>
                    </a:lnTo>
                    <a:lnTo>
                      <a:pt x="191" y="215"/>
                    </a:lnTo>
                    <a:lnTo>
                      <a:pt x="204" y="203"/>
                    </a:lnTo>
                    <a:lnTo>
                      <a:pt x="216" y="191"/>
                    </a:lnTo>
                    <a:lnTo>
                      <a:pt x="225" y="174"/>
                    </a:lnTo>
                    <a:lnTo>
                      <a:pt x="233" y="157"/>
                    </a:lnTo>
                    <a:lnTo>
                      <a:pt x="238" y="141"/>
                    </a:lnTo>
                    <a:lnTo>
                      <a:pt x="241" y="120"/>
                    </a:lnTo>
                    <a:lnTo>
                      <a:pt x="238" y="99"/>
                    </a:lnTo>
                    <a:lnTo>
                      <a:pt x="233" y="83"/>
                    </a:lnTo>
                    <a:lnTo>
                      <a:pt x="225" y="66"/>
                    </a:lnTo>
                    <a:lnTo>
                      <a:pt x="216" y="49"/>
                    </a:lnTo>
                    <a:lnTo>
                      <a:pt x="204" y="37"/>
                    </a:lnTo>
                    <a:lnTo>
                      <a:pt x="191" y="24"/>
                    </a:lnTo>
                    <a:lnTo>
                      <a:pt x="175" y="16"/>
                    </a:lnTo>
                    <a:lnTo>
                      <a:pt x="159" y="8"/>
                    </a:lnTo>
                    <a:lnTo>
                      <a:pt x="142" y="4"/>
                    </a:lnTo>
                    <a:lnTo>
                      <a:pt x="121" y="0"/>
                    </a:lnTo>
                    <a:lnTo>
                      <a:pt x="101" y="4"/>
                    </a:lnTo>
                    <a:lnTo>
                      <a:pt x="83" y="8"/>
                    </a:lnTo>
                    <a:lnTo>
                      <a:pt x="67" y="16"/>
                    </a:lnTo>
                    <a:lnTo>
                      <a:pt x="51" y="24"/>
                    </a:lnTo>
                    <a:lnTo>
                      <a:pt x="38" y="37"/>
                    </a:lnTo>
                    <a:lnTo>
                      <a:pt x="25" y="49"/>
                    </a:lnTo>
                    <a:lnTo>
                      <a:pt x="18" y="66"/>
                    </a:lnTo>
                    <a:lnTo>
                      <a:pt x="9" y="83"/>
                    </a:lnTo>
                    <a:lnTo>
                      <a:pt x="5" y="99"/>
                    </a:lnTo>
                    <a:lnTo>
                      <a:pt x="0" y="120"/>
                    </a:lnTo>
                    <a:lnTo>
                      <a:pt x="0" y="124"/>
                    </a:lnTo>
                    <a:lnTo>
                      <a:pt x="5" y="145"/>
                    </a:lnTo>
                    <a:lnTo>
                      <a:pt x="9" y="161"/>
                    </a:lnTo>
                    <a:lnTo>
                      <a:pt x="18" y="178"/>
                    </a:lnTo>
                    <a:lnTo>
                      <a:pt x="25" y="195"/>
                    </a:lnTo>
                    <a:lnTo>
                      <a:pt x="38" y="207"/>
                    </a:lnTo>
                    <a:lnTo>
                      <a:pt x="51" y="220"/>
                    </a:lnTo>
                    <a:lnTo>
                      <a:pt x="67" y="228"/>
                    </a:lnTo>
                    <a:lnTo>
                      <a:pt x="83" y="232"/>
                    </a:lnTo>
                    <a:lnTo>
                      <a:pt x="101"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4" name="Freeform 243">
                <a:extLst>
                  <a:ext uri="{FF2B5EF4-FFF2-40B4-BE49-F238E27FC236}">
                    <a16:creationId xmlns:a16="http://schemas.microsoft.com/office/drawing/2014/main" id="{EA67552A-89F7-4179-A5D0-BEDFFB91004F}"/>
                  </a:ext>
                </a:extLst>
              </p:cNvPr>
              <p:cNvSpPr>
                <a:spLocks/>
              </p:cNvSpPr>
              <p:nvPr/>
            </p:nvSpPr>
            <p:spPr bwMode="auto">
              <a:xfrm>
                <a:off x="2719" y="1132"/>
                <a:ext cx="41" cy="41"/>
              </a:xfrm>
              <a:custGeom>
                <a:avLst/>
                <a:gdLst>
                  <a:gd name="T0" fmla="*/ 4 w 203"/>
                  <a:gd name="T1" fmla="*/ 8 h 203"/>
                  <a:gd name="T2" fmla="*/ 5 w 203"/>
                  <a:gd name="T3" fmla="*/ 8 h 203"/>
                  <a:gd name="T4" fmla="*/ 6 w 203"/>
                  <a:gd name="T5" fmla="*/ 8 h 203"/>
                  <a:gd name="T6" fmla="*/ 6 w 203"/>
                  <a:gd name="T7" fmla="*/ 8 h 203"/>
                  <a:gd name="T8" fmla="*/ 7 w 203"/>
                  <a:gd name="T9" fmla="*/ 7 h 203"/>
                  <a:gd name="T10" fmla="*/ 7 w 203"/>
                  <a:gd name="T11" fmla="*/ 7 h 203"/>
                  <a:gd name="T12" fmla="*/ 8 w 203"/>
                  <a:gd name="T13" fmla="*/ 7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8 w 203"/>
                  <a:gd name="T27" fmla="*/ 2 h 203"/>
                  <a:gd name="T28" fmla="*/ 8 w 203"/>
                  <a:gd name="T29" fmla="*/ 2 h 203"/>
                  <a:gd name="T30" fmla="*/ 7 w 203"/>
                  <a:gd name="T31" fmla="*/ 1 h 203"/>
                  <a:gd name="T32" fmla="*/ 7 w 203"/>
                  <a:gd name="T33" fmla="*/ 1 h 203"/>
                  <a:gd name="T34" fmla="*/ 6 w 203"/>
                  <a:gd name="T35" fmla="*/ 0 h 203"/>
                  <a:gd name="T36" fmla="*/ 6 w 203"/>
                  <a:gd name="T37" fmla="*/ 0 h 203"/>
                  <a:gd name="T38" fmla="*/ 5 w 203"/>
                  <a:gd name="T39" fmla="*/ 0 h 203"/>
                  <a:gd name="T40" fmla="*/ 4 w 203"/>
                  <a:gd name="T41" fmla="*/ 0 h 203"/>
                  <a:gd name="T42" fmla="*/ 4 w 203"/>
                  <a:gd name="T43" fmla="*/ 0 h 203"/>
                  <a:gd name="T44" fmla="*/ 3 w 203"/>
                  <a:gd name="T45" fmla="*/ 0 h 203"/>
                  <a:gd name="T46" fmla="*/ 2 w 203"/>
                  <a:gd name="T47" fmla="*/ 0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5 h 203"/>
                  <a:gd name="T66" fmla="*/ 0 w 203"/>
                  <a:gd name="T67" fmla="*/ 6 h 203"/>
                  <a:gd name="T68" fmla="*/ 0 w 203"/>
                  <a:gd name="T69" fmla="*/ 6 h 203"/>
                  <a:gd name="T70" fmla="*/ 1 w 203"/>
                  <a:gd name="T71" fmla="*/ 7 h 203"/>
                  <a:gd name="T72" fmla="*/ 1 w 203"/>
                  <a:gd name="T73" fmla="*/ 7 h 203"/>
                  <a:gd name="T74" fmla="*/ 2 w 203"/>
                  <a:gd name="T75" fmla="*/ 7 h 203"/>
                  <a:gd name="T76" fmla="*/ 2 w 203"/>
                  <a:gd name="T77" fmla="*/ 8 h 203"/>
                  <a:gd name="T78" fmla="*/ 3 w 203"/>
                  <a:gd name="T79" fmla="*/ 8 h 203"/>
                  <a:gd name="T80" fmla="*/ 4 w 203"/>
                  <a:gd name="T81" fmla="*/ 8 h 203"/>
                  <a:gd name="T82" fmla="*/ 4 w 203"/>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104" y="203"/>
                    </a:moveTo>
                    <a:lnTo>
                      <a:pt x="120" y="203"/>
                    </a:lnTo>
                    <a:lnTo>
                      <a:pt x="137" y="199"/>
                    </a:lnTo>
                    <a:lnTo>
                      <a:pt x="149" y="191"/>
                    </a:lnTo>
                    <a:lnTo>
                      <a:pt x="162" y="183"/>
                    </a:lnTo>
                    <a:lnTo>
                      <a:pt x="174" y="174"/>
                    </a:lnTo>
                    <a:lnTo>
                      <a:pt x="187" y="162"/>
                    </a:lnTo>
                    <a:lnTo>
                      <a:pt x="196" y="149"/>
                    </a:lnTo>
                    <a:lnTo>
                      <a:pt x="200" y="133"/>
                    </a:lnTo>
                    <a:lnTo>
                      <a:pt x="203" y="116"/>
                    </a:lnTo>
                    <a:lnTo>
                      <a:pt x="203" y="99"/>
                    </a:lnTo>
                    <a:lnTo>
                      <a:pt x="203" y="83"/>
                    </a:lnTo>
                    <a:lnTo>
                      <a:pt x="200" y="70"/>
                    </a:lnTo>
                    <a:lnTo>
                      <a:pt x="196" y="54"/>
                    </a:lnTo>
                    <a:lnTo>
                      <a:pt x="187" y="41"/>
                    </a:lnTo>
                    <a:lnTo>
                      <a:pt x="174" y="29"/>
                    </a:lnTo>
                    <a:lnTo>
                      <a:pt x="162" y="16"/>
                    </a:lnTo>
                    <a:lnTo>
                      <a:pt x="149" y="8"/>
                    </a:lnTo>
                    <a:lnTo>
                      <a:pt x="137" y="4"/>
                    </a:lnTo>
                    <a:lnTo>
                      <a:pt x="120" y="0"/>
                    </a:lnTo>
                    <a:lnTo>
                      <a:pt x="104" y="0"/>
                    </a:lnTo>
                    <a:lnTo>
                      <a:pt x="88" y="0"/>
                    </a:lnTo>
                    <a:lnTo>
                      <a:pt x="70" y="4"/>
                    </a:lnTo>
                    <a:lnTo>
                      <a:pt x="58" y="8"/>
                    </a:lnTo>
                    <a:lnTo>
                      <a:pt x="41" y="16"/>
                    </a:lnTo>
                    <a:lnTo>
                      <a:pt x="29" y="29"/>
                    </a:lnTo>
                    <a:lnTo>
                      <a:pt x="21" y="41"/>
                    </a:lnTo>
                    <a:lnTo>
                      <a:pt x="12" y="54"/>
                    </a:lnTo>
                    <a:lnTo>
                      <a:pt x="5" y="66"/>
                    </a:lnTo>
                    <a:lnTo>
                      <a:pt x="0" y="83"/>
                    </a:lnTo>
                    <a:lnTo>
                      <a:pt x="0" y="99"/>
                    </a:lnTo>
                    <a:lnTo>
                      <a:pt x="0" y="104"/>
                    </a:lnTo>
                    <a:lnTo>
                      <a:pt x="5" y="120"/>
                    </a:lnTo>
                    <a:lnTo>
                      <a:pt x="9" y="137"/>
                    </a:lnTo>
                    <a:lnTo>
                      <a:pt x="12" y="149"/>
                    </a:lnTo>
                    <a:lnTo>
                      <a:pt x="21" y="162"/>
                    </a:lnTo>
                    <a:lnTo>
                      <a:pt x="34" y="174"/>
                    </a:lnTo>
                    <a:lnTo>
                      <a:pt x="41" y="183"/>
                    </a:lnTo>
                    <a:lnTo>
                      <a:pt x="58" y="191"/>
                    </a:lnTo>
                    <a:lnTo>
                      <a:pt x="70"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5" name="Freeform 244">
                <a:extLst>
                  <a:ext uri="{FF2B5EF4-FFF2-40B4-BE49-F238E27FC236}">
                    <a16:creationId xmlns:a16="http://schemas.microsoft.com/office/drawing/2014/main" id="{84B7DD3A-FB94-4580-B6E2-013E29306301}"/>
                  </a:ext>
                </a:extLst>
              </p:cNvPr>
              <p:cNvSpPr>
                <a:spLocks/>
              </p:cNvSpPr>
              <p:nvPr/>
            </p:nvSpPr>
            <p:spPr bwMode="auto">
              <a:xfrm>
                <a:off x="2721" y="1133"/>
                <a:ext cx="35" cy="34"/>
              </a:xfrm>
              <a:custGeom>
                <a:avLst/>
                <a:gdLst>
                  <a:gd name="T0" fmla="*/ 3 w 171"/>
                  <a:gd name="T1" fmla="*/ 7 h 170"/>
                  <a:gd name="T2" fmla="*/ 4 w 171"/>
                  <a:gd name="T3" fmla="*/ 7 h 170"/>
                  <a:gd name="T4" fmla="*/ 5 w 171"/>
                  <a:gd name="T5" fmla="*/ 7 h 170"/>
                  <a:gd name="T6" fmla="*/ 5 w 171"/>
                  <a:gd name="T7" fmla="*/ 6 h 170"/>
                  <a:gd name="T8" fmla="*/ 6 w 171"/>
                  <a:gd name="T9" fmla="*/ 6 h 170"/>
                  <a:gd name="T10" fmla="*/ 6 w 171"/>
                  <a:gd name="T11" fmla="*/ 6 h 170"/>
                  <a:gd name="T12" fmla="*/ 7 w 171"/>
                  <a:gd name="T13" fmla="*/ 6 h 170"/>
                  <a:gd name="T14" fmla="*/ 7 w 171"/>
                  <a:gd name="T15" fmla="*/ 5 h 170"/>
                  <a:gd name="T16" fmla="*/ 7 w 171"/>
                  <a:gd name="T17" fmla="*/ 4 h 170"/>
                  <a:gd name="T18" fmla="*/ 7 w 171"/>
                  <a:gd name="T19" fmla="*/ 4 h 170"/>
                  <a:gd name="T20" fmla="*/ 7 w 171"/>
                  <a:gd name="T21" fmla="*/ 3 h 170"/>
                  <a:gd name="T22" fmla="*/ 7 w 171"/>
                  <a:gd name="T23" fmla="*/ 3 h 170"/>
                  <a:gd name="T24" fmla="*/ 7 w 171"/>
                  <a:gd name="T25" fmla="*/ 2 h 170"/>
                  <a:gd name="T26" fmla="*/ 7 w 171"/>
                  <a:gd name="T27" fmla="*/ 2 h 170"/>
                  <a:gd name="T28" fmla="*/ 7 w 171"/>
                  <a:gd name="T29" fmla="*/ 1 h 170"/>
                  <a:gd name="T30" fmla="*/ 6 w 171"/>
                  <a:gd name="T31" fmla="*/ 1 h 170"/>
                  <a:gd name="T32" fmla="*/ 6 w 171"/>
                  <a:gd name="T33" fmla="*/ 1 h 170"/>
                  <a:gd name="T34" fmla="*/ 5 w 171"/>
                  <a:gd name="T35" fmla="*/ 0 h 170"/>
                  <a:gd name="T36" fmla="*/ 5 w 171"/>
                  <a:gd name="T37" fmla="*/ 0 h 170"/>
                  <a:gd name="T38" fmla="*/ 4 w 171"/>
                  <a:gd name="T39" fmla="*/ 0 h 170"/>
                  <a:gd name="T40" fmla="*/ 3 w 171"/>
                  <a:gd name="T41" fmla="*/ 0 h 170"/>
                  <a:gd name="T42" fmla="*/ 3 w 171"/>
                  <a:gd name="T43" fmla="*/ 0 h 170"/>
                  <a:gd name="T44" fmla="*/ 2 w 171"/>
                  <a:gd name="T45" fmla="*/ 0 h 170"/>
                  <a:gd name="T46" fmla="*/ 2 w 171"/>
                  <a:gd name="T47" fmla="*/ 0 h 170"/>
                  <a:gd name="T48" fmla="*/ 1 w 171"/>
                  <a:gd name="T49" fmla="*/ 1 h 170"/>
                  <a:gd name="T50" fmla="*/ 1 w 171"/>
                  <a:gd name="T51" fmla="*/ 1 h 170"/>
                  <a:gd name="T52" fmla="*/ 1 w 171"/>
                  <a:gd name="T53" fmla="*/ 1 h 170"/>
                  <a:gd name="T54" fmla="*/ 0 w 171"/>
                  <a:gd name="T55" fmla="*/ 2 h 170"/>
                  <a:gd name="T56" fmla="*/ 0 w 171"/>
                  <a:gd name="T57" fmla="*/ 2 h 170"/>
                  <a:gd name="T58" fmla="*/ 0 w 171"/>
                  <a:gd name="T59" fmla="*/ 3 h 170"/>
                  <a:gd name="T60" fmla="*/ 0 w 171"/>
                  <a:gd name="T61" fmla="*/ 3 h 170"/>
                  <a:gd name="T62" fmla="*/ 0 w 171"/>
                  <a:gd name="T63" fmla="*/ 3 h 170"/>
                  <a:gd name="T64" fmla="*/ 0 w 171"/>
                  <a:gd name="T65" fmla="*/ 4 h 170"/>
                  <a:gd name="T66" fmla="*/ 0 w 171"/>
                  <a:gd name="T67" fmla="*/ 4 h 170"/>
                  <a:gd name="T68" fmla="*/ 0 w 171"/>
                  <a:gd name="T69" fmla="*/ 5 h 170"/>
                  <a:gd name="T70" fmla="*/ 1 w 171"/>
                  <a:gd name="T71" fmla="*/ 6 h 170"/>
                  <a:gd name="T72" fmla="*/ 1 w 171"/>
                  <a:gd name="T73" fmla="*/ 6 h 170"/>
                  <a:gd name="T74" fmla="*/ 1 w 171"/>
                  <a:gd name="T75" fmla="*/ 6 h 170"/>
                  <a:gd name="T76" fmla="*/ 2 w 171"/>
                  <a:gd name="T77" fmla="*/ 6 h 170"/>
                  <a:gd name="T78" fmla="*/ 2 w 171"/>
                  <a:gd name="T79" fmla="*/ 7 h 170"/>
                  <a:gd name="T80" fmla="*/ 3 w 171"/>
                  <a:gd name="T81" fmla="*/ 7 h 170"/>
                  <a:gd name="T82" fmla="*/ 3 w 171"/>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3" y="170"/>
                    </a:moveTo>
                    <a:lnTo>
                      <a:pt x="100" y="170"/>
                    </a:lnTo>
                    <a:lnTo>
                      <a:pt x="112" y="166"/>
                    </a:lnTo>
                    <a:lnTo>
                      <a:pt x="125" y="162"/>
                    </a:lnTo>
                    <a:lnTo>
                      <a:pt x="137" y="154"/>
                    </a:lnTo>
                    <a:lnTo>
                      <a:pt x="146" y="145"/>
                    </a:lnTo>
                    <a:lnTo>
                      <a:pt x="154" y="138"/>
                    </a:lnTo>
                    <a:lnTo>
                      <a:pt x="162" y="125"/>
                    </a:lnTo>
                    <a:lnTo>
                      <a:pt x="166" y="112"/>
                    </a:lnTo>
                    <a:lnTo>
                      <a:pt x="171" y="100"/>
                    </a:lnTo>
                    <a:lnTo>
                      <a:pt x="171" y="87"/>
                    </a:lnTo>
                    <a:lnTo>
                      <a:pt x="171" y="71"/>
                    </a:lnTo>
                    <a:lnTo>
                      <a:pt x="166" y="58"/>
                    </a:lnTo>
                    <a:lnTo>
                      <a:pt x="162" y="46"/>
                    </a:lnTo>
                    <a:lnTo>
                      <a:pt x="154" y="33"/>
                    </a:lnTo>
                    <a:lnTo>
                      <a:pt x="146" y="25"/>
                    </a:lnTo>
                    <a:lnTo>
                      <a:pt x="137" y="17"/>
                    </a:lnTo>
                    <a:lnTo>
                      <a:pt x="125" y="8"/>
                    </a:lnTo>
                    <a:lnTo>
                      <a:pt x="112" y="4"/>
                    </a:lnTo>
                    <a:lnTo>
                      <a:pt x="100" y="0"/>
                    </a:lnTo>
                    <a:lnTo>
                      <a:pt x="83" y="0"/>
                    </a:lnTo>
                    <a:lnTo>
                      <a:pt x="71" y="0"/>
                    </a:lnTo>
                    <a:lnTo>
                      <a:pt x="58" y="4"/>
                    </a:lnTo>
                    <a:lnTo>
                      <a:pt x="46" y="8"/>
                    </a:lnTo>
                    <a:lnTo>
                      <a:pt x="34" y="17"/>
                    </a:lnTo>
                    <a:lnTo>
                      <a:pt x="26" y="25"/>
                    </a:lnTo>
                    <a:lnTo>
                      <a:pt x="17" y="33"/>
                    </a:lnTo>
                    <a:lnTo>
                      <a:pt x="9" y="46"/>
                    </a:lnTo>
                    <a:lnTo>
                      <a:pt x="4" y="54"/>
                    </a:lnTo>
                    <a:lnTo>
                      <a:pt x="0" y="71"/>
                    </a:lnTo>
                    <a:lnTo>
                      <a:pt x="0" y="84"/>
                    </a:lnTo>
                    <a:lnTo>
                      <a:pt x="0" y="87"/>
                    </a:lnTo>
                    <a:lnTo>
                      <a:pt x="0" y="100"/>
                    </a:lnTo>
                    <a:lnTo>
                      <a:pt x="4" y="112"/>
                    </a:lnTo>
                    <a:lnTo>
                      <a:pt x="9" y="125"/>
                    </a:lnTo>
                    <a:lnTo>
                      <a:pt x="17" y="138"/>
                    </a:lnTo>
                    <a:lnTo>
                      <a:pt x="26" y="145"/>
                    </a:lnTo>
                    <a:lnTo>
                      <a:pt x="34" y="154"/>
                    </a:lnTo>
                    <a:lnTo>
                      <a:pt x="46" y="162"/>
                    </a:lnTo>
                    <a:lnTo>
                      <a:pt x="58" y="166"/>
                    </a:lnTo>
                    <a:lnTo>
                      <a:pt x="71"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6" name="Freeform 245">
                <a:extLst>
                  <a:ext uri="{FF2B5EF4-FFF2-40B4-BE49-F238E27FC236}">
                    <a16:creationId xmlns:a16="http://schemas.microsoft.com/office/drawing/2014/main" id="{6EA21886-03A9-46F3-B98E-2589F389C59C}"/>
                  </a:ext>
                </a:extLst>
              </p:cNvPr>
              <p:cNvSpPr>
                <a:spLocks/>
              </p:cNvSpPr>
              <p:nvPr/>
            </p:nvSpPr>
            <p:spPr bwMode="auto">
              <a:xfrm>
                <a:off x="2724" y="1134"/>
                <a:ext cx="27" cy="27"/>
              </a:xfrm>
              <a:custGeom>
                <a:avLst/>
                <a:gdLst>
                  <a:gd name="T0" fmla="*/ 3 w 137"/>
                  <a:gd name="T1" fmla="*/ 5 h 137"/>
                  <a:gd name="T2" fmla="*/ 3 w 137"/>
                  <a:gd name="T3" fmla="*/ 5 h 137"/>
                  <a:gd name="T4" fmla="*/ 3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3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87" y="137"/>
                    </a:lnTo>
                    <a:lnTo>
                      <a:pt x="99" y="134"/>
                    </a:lnTo>
                    <a:lnTo>
                      <a:pt x="108" y="125"/>
                    </a:lnTo>
                    <a:lnTo>
                      <a:pt x="117" y="121"/>
                    </a:lnTo>
                    <a:lnTo>
                      <a:pt x="124" y="112"/>
                    </a:lnTo>
                    <a:lnTo>
                      <a:pt x="128" y="100"/>
                    </a:lnTo>
                    <a:lnTo>
                      <a:pt x="133" y="91"/>
                    </a:lnTo>
                    <a:lnTo>
                      <a:pt x="137" y="80"/>
                    </a:lnTo>
                    <a:lnTo>
                      <a:pt x="137" y="71"/>
                    </a:lnTo>
                    <a:lnTo>
                      <a:pt x="137" y="58"/>
                    </a:lnTo>
                    <a:lnTo>
                      <a:pt x="133" y="46"/>
                    </a:lnTo>
                    <a:lnTo>
                      <a:pt x="128" y="37"/>
                    </a:lnTo>
                    <a:lnTo>
                      <a:pt x="124" y="29"/>
                    </a:lnTo>
                    <a:lnTo>
                      <a:pt x="117" y="21"/>
                    </a:lnTo>
                    <a:lnTo>
                      <a:pt x="108" y="13"/>
                    </a:lnTo>
                    <a:lnTo>
                      <a:pt x="99" y="8"/>
                    </a:lnTo>
                    <a:lnTo>
                      <a:pt x="87" y="4"/>
                    </a:lnTo>
                    <a:lnTo>
                      <a:pt x="79" y="0"/>
                    </a:lnTo>
                    <a:lnTo>
                      <a:pt x="67" y="0"/>
                    </a:lnTo>
                    <a:lnTo>
                      <a:pt x="54" y="0"/>
                    </a:lnTo>
                    <a:lnTo>
                      <a:pt x="45" y="4"/>
                    </a:lnTo>
                    <a:lnTo>
                      <a:pt x="38" y="8"/>
                    </a:lnTo>
                    <a:lnTo>
                      <a:pt x="25" y="13"/>
                    </a:lnTo>
                    <a:lnTo>
                      <a:pt x="16" y="21"/>
                    </a:lnTo>
                    <a:lnTo>
                      <a:pt x="13" y="29"/>
                    </a:lnTo>
                    <a:lnTo>
                      <a:pt x="4" y="37"/>
                    </a:lnTo>
                    <a:lnTo>
                      <a:pt x="0" y="46"/>
                    </a:lnTo>
                    <a:lnTo>
                      <a:pt x="0" y="58"/>
                    </a:lnTo>
                    <a:lnTo>
                      <a:pt x="0" y="71"/>
                    </a:lnTo>
                    <a:lnTo>
                      <a:pt x="0" y="80"/>
                    </a:lnTo>
                    <a:lnTo>
                      <a:pt x="0" y="91"/>
                    </a:lnTo>
                    <a:lnTo>
                      <a:pt x="4" y="100"/>
                    </a:lnTo>
                    <a:lnTo>
                      <a:pt x="13" y="112"/>
                    </a:lnTo>
                    <a:lnTo>
                      <a:pt x="16" y="121"/>
                    </a:lnTo>
                    <a:lnTo>
                      <a:pt x="25" y="125"/>
                    </a:lnTo>
                    <a:lnTo>
                      <a:pt x="38" y="134"/>
                    </a:lnTo>
                    <a:lnTo>
                      <a:pt x="45" y="137"/>
                    </a:lnTo>
                    <a:lnTo>
                      <a:pt x="54"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7" name="Freeform 246">
                <a:extLst>
                  <a:ext uri="{FF2B5EF4-FFF2-40B4-BE49-F238E27FC236}">
                    <a16:creationId xmlns:a16="http://schemas.microsoft.com/office/drawing/2014/main" id="{2FBC485A-AEAC-4B02-8AC2-C2912C893422}"/>
                  </a:ext>
                </a:extLst>
              </p:cNvPr>
              <p:cNvSpPr>
                <a:spLocks/>
              </p:cNvSpPr>
              <p:nvPr/>
            </p:nvSpPr>
            <p:spPr bwMode="auto">
              <a:xfrm>
                <a:off x="2814" y="1111"/>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18" name="Freeform 247">
                <a:extLst>
                  <a:ext uri="{FF2B5EF4-FFF2-40B4-BE49-F238E27FC236}">
                    <a16:creationId xmlns:a16="http://schemas.microsoft.com/office/drawing/2014/main" id="{F69982DC-8963-4E7B-A152-5248C701D0AE}"/>
                  </a:ext>
                </a:extLst>
              </p:cNvPr>
              <p:cNvSpPr>
                <a:spLocks/>
              </p:cNvSpPr>
              <p:nvPr/>
            </p:nvSpPr>
            <p:spPr bwMode="auto">
              <a:xfrm>
                <a:off x="2814" y="1111"/>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19" name="Freeform 248">
                <a:extLst>
                  <a:ext uri="{FF2B5EF4-FFF2-40B4-BE49-F238E27FC236}">
                    <a16:creationId xmlns:a16="http://schemas.microsoft.com/office/drawing/2014/main" id="{81F6150D-99AE-4ADD-ABC8-B17204547404}"/>
                  </a:ext>
                </a:extLst>
              </p:cNvPr>
              <p:cNvSpPr>
                <a:spLocks/>
              </p:cNvSpPr>
              <p:nvPr/>
            </p:nvSpPr>
            <p:spPr bwMode="auto">
              <a:xfrm>
                <a:off x="2814" y="1111"/>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1"/>
                    </a:lnTo>
                    <a:lnTo>
                      <a:pt x="378" y="560"/>
                    </a:lnTo>
                    <a:lnTo>
                      <a:pt x="420" y="542"/>
                    </a:lnTo>
                    <a:lnTo>
                      <a:pt x="457" y="517"/>
                    </a:lnTo>
                    <a:lnTo>
                      <a:pt x="490" y="493"/>
                    </a:lnTo>
                    <a:lnTo>
                      <a:pt x="519" y="456"/>
                    </a:lnTo>
                    <a:lnTo>
                      <a:pt x="544" y="418"/>
                    </a:lnTo>
                    <a:lnTo>
                      <a:pt x="561" y="377"/>
                    </a:lnTo>
                    <a:lnTo>
                      <a:pt x="573" y="335"/>
                    </a:lnTo>
                    <a:lnTo>
                      <a:pt x="577" y="286"/>
                    </a:lnTo>
                    <a:lnTo>
                      <a:pt x="573" y="240"/>
                    </a:lnTo>
                    <a:lnTo>
                      <a:pt x="561" y="194"/>
                    </a:lnTo>
                    <a:lnTo>
                      <a:pt x="544" y="153"/>
                    </a:lnTo>
                    <a:lnTo>
                      <a:pt x="519" y="115"/>
                    </a:lnTo>
                    <a:lnTo>
                      <a:pt x="490" y="83"/>
                    </a:lnTo>
                    <a:lnTo>
                      <a:pt x="457" y="54"/>
                    </a:lnTo>
                    <a:lnTo>
                      <a:pt x="420" y="32"/>
                    </a:lnTo>
                    <a:lnTo>
                      <a:pt x="378" y="11"/>
                    </a:lnTo>
                    <a:lnTo>
                      <a:pt x="337" y="3"/>
                    </a:lnTo>
                    <a:lnTo>
                      <a:pt x="287" y="0"/>
                    </a:lnTo>
                    <a:lnTo>
                      <a:pt x="241" y="3"/>
                    </a:lnTo>
                    <a:lnTo>
                      <a:pt x="195" y="11"/>
                    </a:lnTo>
                    <a:lnTo>
                      <a:pt x="154" y="32"/>
                    </a:lnTo>
                    <a:lnTo>
                      <a:pt x="117" y="54"/>
                    </a:lnTo>
                    <a:lnTo>
                      <a:pt x="83" y="83"/>
                    </a:lnTo>
                    <a:lnTo>
                      <a:pt x="54" y="115"/>
                    </a:lnTo>
                    <a:lnTo>
                      <a:pt x="33" y="153"/>
                    </a:lnTo>
                    <a:lnTo>
                      <a:pt x="13" y="194"/>
                    </a:lnTo>
                    <a:lnTo>
                      <a:pt x="4" y="240"/>
                    </a:lnTo>
                    <a:lnTo>
                      <a:pt x="0" y="286"/>
                    </a:lnTo>
                    <a:lnTo>
                      <a:pt x="4" y="335"/>
                    </a:lnTo>
                    <a:lnTo>
                      <a:pt x="13" y="377"/>
                    </a:lnTo>
                    <a:lnTo>
                      <a:pt x="33" y="418"/>
                    </a:lnTo>
                    <a:lnTo>
                      <a:pt x="54" y="456"/>
                    </a:lnTo>
                    <a:lnTo>
                      <a:pt x="83" y="493"/>
                    </a:lnTo>
                    <a:lnTo>
                      <a:pt x="117" y="517"/>
                    </a:lnTo>
                    <a:lnTo>
                      <a:pt x="154" y="542"/>
                    </a:lnTo>
                    <a:lnTo>
                      <a:pt x="195" y="560"/>
                    </a:lnTo>
                    <a:lnTo>
                      <a:pt x="241" y="571"/>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20" name="Freeform 249">
                <a:extLst>
                  <a:ext uri="{FF2B5EF4-FFF2-40B4-BE49-F238E27FC236}">
                    <a16:creationId xmlns:a16="http://schemas.microsoft.com/office/drawing/2014/main" id="{B4C3AE98-FDBE-4BC4-8B78-75856FD337DF}"/>
                  </a:ext>
                </a:extLst>
              </p:cNvPr>
              <p:cNvSpPr>
                <a:spLocks/>
              </p:cNvSpPr>
              <p:nvPr/>
            </p:nvSpPr>
            <p:spPr bwMode="auto">
              <a:xfrm>
                <a:off x="2829" y="1120"/>
                <a:ext cx="62" cy="60"/>
              </a:xfrm>
              <a:custGeom>
                <a:avLst/>
                <a:gdLst>
                  <a:gd name="T0" fmla="*/ 6 w 307"/>
                  <a:gd name="T1" fmla="*/ 12 h 303"/>
                  <a:gd name="T2" fmla="*/ 7 w 307"/>
                  <a:gd name="T3" fmla="*/ 12 h 303"/>
                  <a:gd name="T4" fmla="*/ 8 w 307"/>
                  <a:gd name="T5" fmla="*/ 11 h 303"/>
                  <a:gd name="T6" fmla="*/ 9 w 307"/>
                  <a:gd name="T7" fmla="*/ 11 h 303"/>
                  <a:gd name="T8" fmla="*/ 10 w 307"/>
                  <a:gd name="T9" fmla="*/ 11 h 303"/>
                  <a:gd name="T10" fmla="*/ 11 w 307"/>
                  <a:gd name="T11" fmla="*/ 10 h 303"/>
                  <a:gd name="T12" fmla="*/ 11 w 307"/>
                  <a:gd name="T13" fmla="*/ 10 h 303"/>
                  <a:gd name="T14" fmla="*/ 12 w 307"/>
                  <a:gd name="T15" fmla="*/ 9 h 303"/>
                  <a:gd name="T16" fmla="*/ 12 w 307"/>
                  <a:gd name="T17" fmla="*/ 8 h 303"/>
                  <a:gd name="T18" fmla="*/ 12 w 307"/>
                  <a:gd name="T19" fmla="*/ 7 h 303"/>
                  <a:gd name="T20" fmla="*/ 13 w 307"/>
                  <a:gd name="T21" fmla="*/ 6 h 303"/>
                  <a:gd name="T22" fmla="*/ 12 w 307"/>
                  <a:gd name="T23" fmla="*/ 5 h 303"/>
                  <a:gd name="T24" fmla="*/ 12 w 307"/>
                  <a:gd name="T25" fmla="*/ 4 h 303"/>
                  <a:gd name="T26" fmla="*/ 12 w 307"/>
                  <a:gd name="T27" fmla="*/ 3 h 303"/>
                  <a:gd name="T28" fmla="*/ 11 w 307"/>
                  <a:gd name="T29" fmla="*/ 2 h 303"/>
                  <a:gd name="T30" fmla="*/ 11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3 w 307"/>
                  <a:gd name="T49" fmla="*/ 1 h 303"/>
                  <a:gd name="T50" fmla="*/ 2 w 307"/>
                  <a:gd name="T51" fmla="*/ 2 h 303"/>
                  <a:gd name="T52" fmla="*/ 1 w 307"/>
                  <a:gd name="T53" fmla="*/ 2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3 w 307"/>
                  <a:gd name="T73" fmla="*/ 11 h 303"/>
                  <a:gd name="T74" fmla="*/ 3 w 307"/>
                  <a:gd name="T75" fmla="*/ 11 h 303"/>
                  <a:gd name="T76" fmla="*/ 4 w 307"/>
                  <a:gd name="T77" fmla="*/ 11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4"/>
                    </a:lnTo>
                    <a:lnTo>
                      <a:pt x="224" y="286"/>
                    </a:lnTo>
                    <a:lnTo>
                      <a:pt x="245" y="274"/>
                    </a:lnTo>
                    <a:lnTo>
                      <a:pt x="262" y="257"/>
                    </a:lnTo>
                    <a:lnTo>
                      <a:pt x="278" y="240"/>
                    </a:lnTo>
                    <a:lnTo>
                      <a:pt x="291" y="220"/>
                    </a:lnTo>
                    <a:lnTo>
                      <a:pt x="299" y="199"/>
                    </a:lnTo>
                    <a:lnTo>
                      <a:pt x="303" y="178"/>
                    </a:lnTo>
                    <a:lnTo>
                      <a:pt x="307" y="153"/>
                    </a:lnTo>
                    <a:lnTo>
                      <a:pt x="303" y="128"/>
                    </a:lnTo>
                    <a:lnTo>
                      <a:pt x="299" y="103"/>
                    </a:lnTo>
                    <a:lnTo>
                      <a:pt x="291" y="83"/>
                    </a:lnTo>
                    <a:lnTo>
                      <a:pt x="278" y="62"/>
                    </a:lnTo>
                    <a:lnTo>
                      <a:pt x="262" y="45"/>
                    </a:lnTo>
                    <a:lnTo>
                      <a:pt x="245" y="29"/>
                    </a:lnTo>
                    <a:lnTo>
                      <a:pt x="224" y="16"/>
                    </a:lnTo>
                    <a:lnTo>
                      <a:pt x="204" y="8"/>
                    </a:lnTo>
                    <a:lnTo>
                      <a:pt x="179" y="0"/>
                    </a:lnTo>
                    <a:lnTo>
                      <a:pt x="154" y="0"/>
                    </a:lnTo>
                    <a:lnTo>
                      <a:pt x="129" y="0"/>
                    </a:lnTo>
                    <a:lnTo>
                      <a:pt x="104" y="8"/>
                    </a:lnTo>
                    <a:lnTo>
                      <a:pt x="83" y="16"/>
                    </a:lnTo>
                    <a:lnTo>
                      <a:pt x="62" y="29"/>
                    </a:lnTo>
                    <a:lnTo>
                      <a:pt x="46" y="45"/>
                    </a:lnTo>
                    <a:lnTo>
                      <a:pt x="29" y="62"/>
                    </a:lnTo>
                    <a:lnTo>
                      <a:pt x="17" y="83"/>
                    </a:lnTo>
                    <a:lnTo>
                      <a:pt x="8" y="103"/>
                    </a:lnTo>
                    <a:lnTo>
                      <a:pt x="4" y="128"/>
                    </a:lnTo>
                    <a:lnTo>
                      <a:pt x="0" y="153"/>
                    </a:lnTo>
                    <a:lnTo>
                      <a:pt x="4" y="178"/>
                    </a:lnTo>
                    <a:lnTo>
                      <a:pt x="8" y="199"/>
                    </a:lnTo>
                    <a:lnTo>
                      <a:pt x="17" y="220"/>
                    </a:lnTo>
                    <a:lnTo>
                      <a:pt x="29" y="240"/>
                    </a:lnTo>
                    <a:lnTo>
                      <a:pt x="46" y="257"/>
                    </a:lnTo>
                    <a:lnTo>
                      <a:pt x="62" y="274"/>
                    </a:lnTo>
                    <a:lnTo>
                      <a:pt x="83" y="286"/>
                    </a:lnTo>
                    <a:lnTo>
                      <a:pt x="104" y="294"/>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1" name="Freeform 250">
                <a:extLst>
                  <a:ext uri="{FF2B5EF4-FFF2-40B4-BE49-F238E27FC236}">
                    <a16:creationId xmlns:a16="http://schemas.microsoft.com/office/drawing/2014/main" id="{A7765EBE-3B9B-4579-B082-FE2D57F9219B}"/>
                  </a:ext>
                </a:extLst>
              </p:cNvPr>
              <p:cNvSpPr>
                <a:spLocks/>
              </p:cNvSpPr>
              <p:nvPr/>
            </p:nvSpPr>
            <p:spPr bwMode="auto">
              <a:xfrm>
                <a:off x="2832" y="1120"/>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5"/>
                    </a:lnTo>
                    <a:lnTo>
                      <a:pt x="199" y="257"/>
                    </a:lnTo>
                    <a:lnTo>
                      <a:pt x="216" y="245"/>
                    </a:lnTo>
                    <a:lnTo>
                      <a:pt x="232" y="232"/>
                    </a:lnTo>
                    <a:lnTo>
                      <a:pt x="245" y="216"/>
                    </a:lnTo>
                    <a:lnTo>
                      <a:pt x="257" y="200"/>
                    </a:lnTo>
                    <a:lnTo>
                      <a:pt x="265" y="178"/>
                    </a:lnTo>
                    <a:lnTo>
                      <a:pt x="270" y="157"/>
                    </a:lnTo>
                    <a:lnTo>
                      <a:pt x="270" y="137"/>
                    </a:lnTo>
                    <a:lnTo>
                      <a:pt x="270" y="116"/>
                    </a:lnTo>
                    <a:lnTo>
                      <a:pt x="265" y="92"/>
                    </a:lnTo>
                    <a:lnTo>
                      <a:pt x="257" y="74"/>
                    </a:lnTo>
                    <a:lnTo>
                      <a:pt x="245" y="58"/>
                    </a:lnTo>
                    <a:lnTo>
                      <a:pt x="232" y="41"/>
                    </a:lnTo>
                    <a:lnTo>
                      <a:pt x="216" y="25"/>
                    </a:lnTo>
                    <a:lnTo>
                      <a:pt x="199" y="16"/>
                    </a:lnTo>
                    <a:lnTo>
                      <a:pt x="178" y="9"/>
                    </a:lnTo>
                    <a:lnTo>
                      <a:pt x="157" y="4"/>
                    </a:lnTo>
                    <a:lnTo>
                      <a:pt x="137" y="0"/>
                    </a:lnTo>
                    <a:lnTo>
                      <a:pt x="112" y="4"/>
                    </a:lnTo>
                    <a:lnTo>
                      <a:pt x="91" y="9"/>
                    </a:lnTo>
                    <a:lnTo>
                      <a:pt x="74" y="16"/>
                    </a:lnTo>
                    <a:lnTo>
                      <a:pt x="54" y="25"/>
                    </a:lnTo>
                    <a:lnTo>
                      <a:pt x="41" y="41"/>
                    </a:lnTo>
                    <a:lnTo>
                      <a:pt x="25" y="54"/>
                    </a:lnTo>
                    <a:lnTo>
                      <a:pt x="16" y="74"/>
                    </a:lnTo>
                    <a:lnTo>
                      <a:pt x="8" y="92"/>
                    </a:lnTo>
                    <a:lnTo>
                      <a:pt x="0" y="112"/>
                    </a:lnTo>
                    <a:lnTo>
                      <a:pt x="0" y="137"/>
                    </a:lnTo>
                    <a:lnTo>
                      <a:pt x="0" y="141"/>
                    </a:lnTo>
                    <a:lnTo>
                      <a:pt x="0" y="146"/>
                    </a:lnTo>
                    <a:lnTo>
                      <a:pt x="4" y="166"/>
                    </a:lnTo>
                    <a:lnTo>
                      <a:pt x="8" y="182"/>
                    </a:lnTo>
                    <a:lnTo>
                      <a:pt x="16" y="203"/>
                    </a:lnTo>
                    <a:lnTo>
                      <a:pt x="29" y="220"/>
                    </a:lnTo>
                    <a:lnTo>
                      <a:pt x="41" y="232"/>
                    </a:lnTo>
                    <a:lnTo>
                      <a:pt x="58" y="249"/>
                    </a:lnTo>
                    <a:lnTo>
                      <a:pt x="74" y="257"/>
                    </a:lnTo>
                    <a:lnTo>
                      <a:pt x="95" y="265"/>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2" name="Freeform 251">
                <a:extLst>
                  <a:ext uri="{FF2B5EF4-FFF2-40B4-BE49-F238E27FC236}">
                    <a16:creationId xmlns:a16="http://schemas.microsoft.com/office/drawing/2014/main" id="{2BB24E4F-C222-4DD8-BBD4-C545DBC036F4}"/>
                  </a:ext>
                </a:extLst>
              </p:cNvPr>
              <p:cNvSpPr>
                <a:spLocks/>
              </p:cNvSpPr>
              <p:nvPr/>
            </p:nvSpPr>
            <p:spPr bwMode="auto">
              <a:xfrm>
                <a:off x="2835" y="1121"/>
                <a:ext cx="47" cy="48"/>
              </a:xfrm>
              <a:custGeom>
                <a:avLst/>
                <a:gdLst>
                  <a:gd name="T0" fmla="*/ 5 w 236"/>
                  <a:gd name="T1" fmla="*/ 10 h 241"/>
                  <a:gd name="T2" fmla="*/ 5 w 236"/>
                  <a:gd name="T3" fmla="*/ 9 h 241"/>
                  <a:gd name="T4" fmla="*/ 6 w 236"/>
                  <a:gd name="T5" fmla="*/ 9 h 241"/>
                  <a:gd name="T6" fmla="*/ 7 w 236"/>
                  <a:gd name="T7" fmla="*/ 9 h 241"/>
                  <a:gd name="T8" fmla="*/ 7 w 236"/>
                  <a:gd name="T9" fmla="*/ 9 h 241"/>
                  <a:gd name="T10" fmla="*/ 8 w 236"/>
                  <a:gd name="T11" fmla="*/ 8 h 241"/>
                  <a:gd name="T12" fmla="*/ 9 w 236"/>
                  <a:gd name="T13" fmla="*/ 8 h 241"/>
                  <a:gd name="T14" fmla="*/ 9 w 236"/>
                  <a:gd name="T15" fmla="*/ 7 h 241"/>
                  <a:gd name="T16" fmla="*/ 9 w 236"/>
                  <a:gd name="T17" fmla="*/ 6 h 241"/>
                  <a:gd name="T18" fmla="*/ 9 w 236"/>
                  <a:gd name="T19" fmla="*/ 6 h 241"/>
                  <a:gd name="T20" fmla="*/ 9 w 236"/>
                  <a:gd name="T21" fmla="*/ 5 h 241"/>
                  <a:gd name="T22" fmla="*/ 9 w 236"/>
                  <a:gd name="T23" fmla="*/ 4 h 241"/>
                  <a:gd name="T24" fmla="*/ 9 w 236"/>
                  <a:gd name="T25" fmla="*/ 3 h 241"/>
                  <a:gd name="T26" fmla="*/ 9 w 236"/>
                  <a:gd name="T27" fmla="*/ 3 h 241"/>
                  <a:gd name="T28" fmla="*/ 9 w 236"/>
                  <a:gd name="T29" fmla="*/ 2 h 241"/>
                  <a:gd name="T30" fmla="*/ 8 w 236"/>
                  <a:gd name="T31" fmla="*/ 1 h 241"/>
                  <a:gd name="T32" fmla="*/ 7 w 236"/>
                  <a:gd name="T33" fmla="*/ 1 h 241"/>
                  <a:gd name="T34" fmla="*/ 7 w 236"/>
                  <a:gd name="T35" fmla="*/ 1 h 241"/>
                  <a:gd name="T36" fmla="*/ 6 w 236"/>
                  <a:gd name="T37" fmla="*/ 0 h 241"/>
                  <a:gd name="T38" fmla="*/ 5 w 236"/>
                  <a:gd name="T39" fmla="*/ 0 h 241"/>
                  <a:gd name="T40" fmla="*/ 5 w 236"/>
                  <a:gd name="T41" fmla="*/ 0 h 241"/>
                  <a:gd name="T42" fmla="*/ 4 w 236"/>
                  <a:gd name="T43" fmla="*/ 0 h 241"/>
                  <a:gd name="T44" fmla="*/ 3 w 236"/>
                  <a:gd name="T45" fmla="*/ 0 h 241"/>
                  <a:gd name="T46" fmla="*/ 2 w 236"/>
                  <a:gd name="T47" fmla="*/ 1 h 241"/>
                  <a:gd name="T48" fmla="*/ 2 w 236"/>
                  <a:gd name="T49" fmla="*/ 1 h 241"/>
                  <a:gd name="T50" fmla="*/ 1 w 236"/>
                  <a:gd name="T51" fmla="*/ 1 h 241"/>
                  <a:gd name="T52" fmla="*/ 1 w 236"/>
                  <a:gd name="T53" fmla="*/ 2 h 241"/>
                  <a:gd name="T54" fmla="*/ 0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0 w 236"/>
                  <a:gd name="T69" fmla="*/ 7 h 241"/>
                  <a:gd name="T70" fmla="*/ 1 w 236"/>
                  <a:gd name="T71" fmla="*/ 8 h 241"/>
                  <a:gd name="T72" fmla="*/ 1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5" y="241"/>
                    </a:moveTo>
                    <a:lnTo>
                      <a:pt x="136" y="237"/>
                    </a:lnTo>
                    <a:lnTo>
                      <a:pt x="153" y="232"/>
                    </a:lnTo>
                    <a:lnTo>
                      <a:pt x="173" y="224"/>
                    </a:lnTo>
                    <a:lnTo>
                      <a:pt x="186" y="216"/>
                    </a:lnTo>
                    <a:lnTo>
                      <a:pt x="203" y="203"/>
                    </a:lnTo>
                    <a:lnTo>
                      <a:pt x="214" y="191"/>
                    </a:lnTo>
                    <a:lnTo>
                      <a:pt x="223" y="174"/>
                    </a:lnTo>
                    <a:lnTo>
                      <a:pt x="232" y="158"/>
                    </a:lnTo>
                    <a:lnTo>
                      <a:pt x="236" y="142"/>
                    </a:lnTo>
                    <a:lnTo>
                      <a:pt x="236" y="120"/>
                    </a:lnTo>
                    <a:lnTo>
                      <a:pt x="236" y="99"/>
                    </a:lnTo>
                    <a:lnTo>
                      <a:pt x="232" y="83"/>
                    </a:lnTo>
                    <a:lnTo>
                      <a:pt x="223" y="66"/>
                    </a:lnTo>
                    <a:lnTo>
                      <a:pt x="214" y="50"/>
                    </a:lnTo>
                    <a:lnTo>
                      <a:pt x="203" y="37"/>
                    </a:lnTo>
                    <a:lnTo>
                      <a:pt x="186" y="25"/>
                    </a:lnTo>
                    <a:lnTo>
                      <a:pt x="173" y="16"/>
                    </a:lnTo>
                    <a:lnTo>
                      <a:pt x="153" y="8"/>
                    </a:lnTo>
                    <a:lnTo>
                      <a:pt x="136" y="5"/>
                    </a:lnTo>
                    <a:lnTo>
                      <a:pt x="115" y="0"/>
                    </a:lnTo>
                    <a:lnTo>
                      <a:pt x="99" y="5"/>
                    </a:lnTo>
                    <a:lnTo>
                      <a:pt x="78" y="8"/>
                    </a:lnTo>
                    <a:lnTo>
                      <a:pt x="61" y="16"/>
                    </a:lnTo>
                    <a:lnTo>
                      <a:pt x="49" y="25"/>
                    </a:lnTo>
                    <a:lnTo>
                      <a:pt x="32" y="37"/>
                    </a:lnTo>
                    <a:lnTo>
                      <a:pt x="20" y="50"/>
                    </a:lnTo>
                    <a:lnTo>
                      <a:pt x="12" y="66"/>
                    </a:lnTo>
                    <a:lnTo>
                      <a:pt x="3" y="83"/>
                    </a:lnTo>
                    <a:lnTo>
                      <a:pt x="0" y="99"/>
                    </a:lnTo>
                    <a:lnTo>
                      <a:pt x="0" y="120"/>
                    </a:lnTo>
                    <a:lnTo>
                      <a:pt x="0" y="124"/>
                    </a:lnTo>
                    <a:lnTo>
                      <a:pt x="0" y="145"/>
                    </a:lnTo>
                    <a:lnTo>
                      <a:pt x="7" y="162"/>
                    </a:lnTo>
                    <a:lnTo>
                      <a:pt x="12" y="178"/>
                    </a:lnTo>
                    <a:lnTo>
                      <a:pt x="24" y="196"/>
                    </a:lnTo>
                    <a:lnTo>
                      <a:pt x="36" y="207"/>
                    </a:lnTo>
                    <a:lnTo>
                      <a:pt x="49" y="216"/>
                    </a:lnTo>
                    <a:lnTo>
                      <a:pt x="66" y="228"/>
                    </a:lnTo>
                    <a:lnTo>
                      <a:pt x="82" y="232"/>
                    </a:lnTo>
                    <a:lnTo>
                      <a:pt x="99" y="237"/>
                    </a:lnTo>
                    <a:lnTo>
                      <a:pt x="115"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3" name="Freeform 252">
                <a:extLst>
                  <a:ext uri="{FF2B5EF4-FFF2-40B4-BE49-F238E27FC236}">
                    <a16:creationId xmlns:a16="http://schemas.microsoft.com/office/drawing/2014/main" id="{C8920745-F3E7-4EA5-9E25-14EE9D9D478E}"/>
                  </a:ext>
                </a:extLst>
              </p:cNvPr>
              <p:cNvSpPr>
                <a:spLocks/>
              </p:cNvSpPr>
              <p:nvPr/>
            </p:nvSpPr>
            <p:spPr bwMode="auto">
              <a:xfrm>
                <a:off x="2837" y="1123"/>
                <a:ext cx="40" cy="41"/>
              </a:xfrm>
              <a:custGeom>
                <a:avLst/>
                <a:gdLst>
                  <a:gd name="T0" fmla="*/ 4 w 202"/>
                  <a:gd name="T1" fmla="*/ 8 h 204"/>
                  <a:gd name="T2" fmla="*/ 5 w 202"/>
                  <a:gd name="T3" fmla="*/ 8 h 204"/>
                  <a:gd name="T4" fmla="*/ 5 w 202"/>
                  <a:gd name="T5" fmla="*/ 8 h 204"/>
                  <a:gd name="T6" fmla="*/ 6 w 202"/>
                  <a:gd name="T7" fmla="*/ 8 h 204"/>
                  <a:gd name="T8" fmla="*/ 6 w 202"/>
                  <a:gd name="T9" fmla="*/ 7 h 204"/>
                  <a:gd name="T10" fmla="*/ 7 w 202"/>
                  <a:gd name="T11" fmla="*/ 7 h 204"/>
                  <a:gd name="T12" fmla="*/ 7 w 202"/>
                  <a:gd name="T13" fmla="*/ 7 h 204"/>
                  <a:gd name="T14" fmla="*/ 8 w 202"/>
                  <a:gd name="T15" fmla="*/ 6 h 204"/>
                  <a:gd name="T16" fmla="*/ 8 w 202"/>
                  <a:gd name="T17" fmla="*/ 5 h 204"/>
                  <a:gd name="T18" fmla="*/ 8 w 202"/>
                  <a:gd name="T19" fmla="*/ 5 h 204"/>
                  <a:gd name="T20" fmla="*/ 8 w 202"/>
                  <a:gd name="T21" fmla="*/ 4 h 204"/>
                  <a:gd name="T22" fmla="*/ 8 w 202"/>
                  <a:gd name="T23" fmla="*/ 3 h 204"/>
                  <a:gd name="T24" fmla="*/ 8 w 202"/>
                  <a:gd name="T25" fmla="*/ 3 h 204"/>
                  <a:gd name="T26" fmla="*/ 8 w 202"/>
                  <a:gd name="T27" fmla="*/ 2 h 204"/>
                  <a:gd name="T28" fmla="*/ 7 w 202"/>
                  <a:gd name="T29" fmla="*/ 2 h 204"/>
                  <a:gd name="T30" fmla="*/ 7 w 202"/>
                  <a:gd name="T31" fmla="*/ 1 h 204"/>
                  <a:gd name="T32" fmla="*/ 6 w 202"/>
                  <a:gd name="T33" fmla="*/ 1 h 204"/>
                  <a:gd name="T34" fmla="*/ 6 w 202"/>
                  <a:gd name="T35" fmla="*/ 0 h 204"/>
                  <a:gd name="T36" fmla="*/ 5 w 202"/>
                  <a:gd name="T37" fmla="*/ 0 h 204"/>
                  <a:gd name="T38" fmla="*/ 5 w 202"/>
                  <a:gd name="T39" fmla="*/ 0 h 204"/>
                  <a:gd name="T40" fmla="*/ 4 w 202"/>
                  <a:gd name="T41" fmla="*/ 0 h 204"/>
                  <a:gd name="T42" fmla="*/ 3 w 202"/>
                  <a:gd name="T43" fmla="*/ 0 h 204"/>
                  <a:gd name="T44" fmla="*/ 3 w 202"/>
                  <a:gd name="T45" fmla="*/ 0 h 204"/>
                  <a:gd name="T46" fmla="*/ 2 w 202"/>
                  <a:gd name="T47" fmla="*/ 0 h 204"/>
                  <a:gd name="T48" fmla="*/ 2 w 202"/>
                  <a:gd name="T49" fmla="*/ 1 h 204"/>
                  <a:gd name="T50" fmla="*/ 1 w 202"/>
                  <a:gd name="T51" fmla="*/ 1 h 204"/>
                  <a:gd name="T52" fmla="*/ 1 w 202"/>
                  <a:gd name="T53" fmla="*/ 2 h 204"/>
                  <a:gd name="T54" fmla="*/ 0 w 202"/>
                  <a:gd name="T55" fmla="*/ 2 h 204"/>
                  <a:gd name="T56" fmla="*/ 0 w 202"/>
                  <a:gd name="T57" fmla="*/ 3 h 204"/>
                  <a:gd name="T58" fmla="*/ 0 w 202"/>
                  <a:gd name="T59" fmla="*/ 3 h 204"/>
                  <a:gd name="T60" fmla="*/ 0 w 202"/>
                  <a:gd name="T61" fmla="*/ 4 h 204"/>
                  <a:gd name="T62" fmla="*/ 0 w 202"/>
                  <a:gd name="T63" fmla="*/ 4 h 204"/>
                  <a:gd name="T64" fmla="*/ 0 w 202"/>
                  <a:gd name="T65" fmla="*/ 5 h 204"/>
                  <a:gd name="T66" fmla="*/ 0 w 202"/>
                  <a:gd name="T67" fmla="*/ 6 h 204"/>
                  <a:gd name="T68" fmla="*/ 0 w 202"/>
                  <a:gd name="T69" fmla="*/ 6 h 204"/>
                  <a:gd name="T70" fmla="*/ 1 w 202"/>
                  <a:gd name="T71" fmla="*/ 7 h 204"/>
                  <a:gd name="T72" fmla="*/ 1 w 202"/>
                  <a:gd name="T73" fmla="*/ 7 h 204"/>
                  <a:gd name="T74" fmla="*/ 2 w 202"/>
                  <a:gd name="T75" fmla="*/ 7 h 204"/>
                  <a:gd name="T76" fmla="*/ 2 w 202"/>
                  <a:gd name="T77" fmla="*/ 8 h 204"/>
                  <a:gd name="T78" fmla="*/ 3 w 202"/>
                  <a:gd name="T79" fmla="*/ 8 h 204"/>
                  <a:gd name="T80" fmla="*/ 3 w 202"/>
                  <a:gd name="T81" fmla="*/ 8 h 204"/>
                  <a:gd name="T82" fmla="*/ 4 w 202"/>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2"/>
                  <a:gd name="T127" fmla="*/ 0 h 204"/>
                  <a:gd name="T128" fmla="*/ 202 w 202"/>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2" h="204">
                    <a:moveTo>
                      <a:pt x="99" y="204"/>
                    </a:moveTo>
                    <a:lnTo>
                      <a:pt x="116" y="204"/>
                    </a:lnTo>
                    <a:lnTo>
                      <a:pt x="132" y="199"/>
                    </a:lnTo>
                    <a:lnTo>
                      <a:pt x="148" y="191"/>
                    </a:lnTo>
                    <a:lnTo>
                      <a:pt x="161" y="183"/>
                    </a:lnTo>
                    <a:lnTo>
                      <a:pt x="174" y="175"/>
                    </a:lnTo>
                    <a:lnTo>
                      <a:pt x="182" y="162"/>
                    </a:lnTo>
                    <a:lnTo>
                      <a:pt x="191" y="150"/>
                    </a:lnTo>
                    <a:lnTo>
                      <a:pt x="199" y="134"/>
                    </a:lnTo>
                    <a:lnTo>
                      <a:pt x="202" y="116"/>
                    </a:lnTo>
                    <a:lnTo>
                      <a:pt x="202" y="100"/>
                    </a:lnTo>
                    <a:lnTo>
                      <a:pt x="202" y="83"/>
                    </a:lnTo>
                    <a:lnTo>
                      <a:pt x="199" y="67"/>
                    </a:lnTo>
                    <a:lnTo>
                      <a:pt x="191" y="54"/>
                    </a:lnTo>
                    <a:lnTo>
                      <a:pt x="182" y="42"/>
                    </a:lnTo>
                    <a:lnTo>
                      <a:pt x="174" y="29"/>
                    </a:lnTo>
                    <a:lnTo>
                      <a:pt x="161" y="17"/>
                    </a:lnTo>
                    <a:lnTo>
                      <a:pt x="148" y="8"/>
                    </a:lnTo>
                    <a:lnTo>
                      <a:pt x="132" y="4"/>
                    </a:lnTo>
                    <a:lnTo>
                      <a:pt x="116" y="0"/>
                    </a:lnTo>
                    <a:lnTo>
                      <a:pt x="99" y="0"/>
                    </a:lnTo>
                    <a:lnTo>
                      <a:pt x="83" y="0"/>
                    </a:lnTo>
                    <a:lnTo>
                      <a:pt x="66" y="4"/>
                    </a:lnTo>
                    <a:lnTo>
                      <a:pt x="54" y="8"/>
                    </a:lnTo>
                    <a:lnTo>
                      <a:pt x="41" y="17"/>
                    </a:lnTo>
                    <a:lnTo>
                      <a:pt x="29" y="29"/>
                    </a:lnTo>
                    <a:lnTo>
                      <a:pt x="16" y="38"/>
                    </a:lnTo>
                    <a:lnTo>
                      <a:pt x="8" y="54"/>
                    </a:lnTo>
                    <a:lnTo>
                      <a:pt x="4" y="67"/>
                    </a:lnTo>
                    <a:lnTo>
                      <a:pt x="0" y="83"/>
                    </a:lnTo>
                    <a:lnTo>
                      <a:pt x="0" y="100"/>
                    </a:lnTo>
                    <a:lnTo>
                      <a:pt x="0" y="104"/>
                    </a:lnTo>
                    <a:lnTo>
                      <a:pt x="0" y="121"/>
                    </a:lnTo>
                    <a:lnTo>
                      <a:pt x="4" y="137"/>
                    </a:lnTo>
                    <a:lnTo>
                      <a:pt x="12" y="150"/>
                    </a:lnTo>
                    <a:lnTo>
                      <a:pt x="20" y="162"/>
                    </a:lnTo>
                    <a:lnTo>
                      <a:pt x="29" y="175"/>
                    </a:lnTo>
                    <a:lnTo>
                      <a:pt x="41" y="183"/>
                    </a:lnTo>
                    <a:lnTo>
                      <a:pt x="54" y="191"/>
                    </a:lnTo>
                    <a:lnTo>
                      <a:pt x="70" y="199"/>
                    </a:lnTo>
                    <a:lnTo>
                      <a:pt x="83" y="204"/>
                    </a:lnTo>
                    <a:lnTo>
                      <a:pt x="99"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4" name="Freeform 253">
                <a:extLst>
                  <a:ext uri="{FF2B5EF4-FFF2-40B4-BE49-F238E27FC236}">
                    <a16:creationId xmlns:a16="http://schemas.microsoft.com/office/drawing/2014/main" id="{02238993-3C6E-4356-B623-523B84C1773A}"/>
                  </a:ext>
                </a:extLst>
              </p:cNvPr>
              <p:cNvSpPr>
                <a:spLocks/>
              </p:cNvSpPr>
              <p:nvPr/>
            </p:nvSpPr>
            <p:spPr bwMode="auto">
              <a:xfrm>
                <a:off x="2839" y="1124"/>
                <a:ext cx="34" cy="34"/>
              </a:xfrm>
              <a:custGeom>
                <a:avLst/>
                <a:gdLst>
                  <a:gd name="T0" fmla="*/ 3 w 174"/>
                  <a:gd name="T1" fmla="*/ 7 h 171"/>
                  <a:gd name="T2" fmla="*/ 4 w 174"/>
                  <a:gd name="T3" fmla="*/ 7 h 171"/>
                  <a:gd name="T4" fmla="*/ 4 w 174"/>
                  <a:gd name="T5" fmla="*/ 7 h 171"/>
                  <a:gd name="T6" fmla="*/ 5 w 174"/>
                  <a:gd name="T7" fmla="*/ 6 h 171"/>
                  <a:gd name="T8" fmla="*/ 5 w 174"/>
                  <a:gd name="T9" fmla="*/ 6 h 171"/>
                  <a:gd name="T10" fmla="*/ 6 w 174"/>
                  <a:gd name="T11" fmla="*/ 6 h 171"/>
                  <a:gd name="T12" fmla="*/ 6 w 174"/>
                  <a:gd name="T13" fmla="*/ 5 h 171"/>
                  <a:gd name="T14" fmla="*/ 6 w 174"/>
                  <a:gd name="T15" fmla="*/ 5 h 171"/>
                  <a:gd name="T16" fmla="*/ 6 w 174"/>
                  <a:gd name="T17" fmla="*/ 4 h 171"/>
                  <a:gd name="T18" fmla="*/ 6 w 174"/>
                  <a:gd name="T19" fmla="*/ 4 h 171"/>
                  <a:gd name="T20" fmla="*/ 7 w 174"/>
                  <a:gd name="T21" fmla="*/ 3 h 171"/>
                  <a:gd name="T22" fmla="*/ 6 w 174"/>
                  <a:gd name="T23" fmla="*/ 3 h 171"/>
                  <a:gd name="T24" fmla="*/ 6 w 174"/>
                  <a:gd name="T25" fmla="*/ 2 h 171"/>
                  <a:gd name="T26" fmla="*/ 6 w 174"/>
                  <a:gd name="T27" fmla="*/ 2 h 171"/>
                  <a:gd name="T28" fmla="*/ 6 w 174"/>
                  <a:gd name="T29" fmla="*/ 1 h 171"/>
                  <a:gd name="T30" fmla="*/ 6 w 174"/>
                  <a:gd name="T31" fmla="*/ 1 h 171"/>
                  <a:gd name="T32" fmla="*/ 5 w 174"/>
                  <a:gd name="T33" fmla="*/ 1 h 171"/>
                  <a:gd name="T34" fmla="*/ 5 w 174"/>
                  <a:gd name="T35" fmla="*/ 0 h 171"/>
                  <a:gd name="T36" fmla="*/ 4 w 174"/>
                  <a:gd name="T37" fmla="*/ 0 h 171"/>
                  <a:gd name="T38" fmla="*/ 4 w 174"/>
                  <a:gd name="T39" fmla="*/ 0 h 171"/>
                  <a:gd name="T40" fmla="*/ 3 w 174"/>
                  <a:gd name="T41" fmla="*/ 0 h 171"/>
                  <a:gd name="T42" fmla="*/ 3 w 174"/>
                  <a:gd name="T43" fmla="*/ 0 h 171"/>
                  <a:gd name="T44" fmla="*/ 2 w 174"/>
                  <a:gd name="T45" fmla="*/ 0 h 171"/>
                  <a:gd name="T46" fmla="*/ 2 w 174"/>
                  <a:gd name="T47" fmla="*/ 0 h 171"/>
                  <a:gd name="T48" fmla="*/ 1 w 174"/>
                  <a:gd name="T49" fmla="*/ 1 h 171"/>
                  <a:gd name="T50" fmla="*/ 1 w 174"/>
                  <a:gd name="T51" fmla="*/ 1 h 171"/>
                  <a:gd name="T52" fmla="*/ 1 w 174"/>
                  <a:gd name="T53" fmla="*/ 1 h 171"/>
                  <a:gd name="T54" fmla="*/ 0 w 174"/>
                  <a:gd name="T55" fmla="*/ 2 h 171"/>
                  <a:gd name="T56" fmla="*/ 0 w 174"/>
                  <a:gd name="T57" fmla="*/ 2 h 171"/>
                  <a:gd name="T58" fmla="*/ 0 w 174"/>
                  <a:gd name="T59" fmla="*/ 3 h 171"/>
                  <a:gd name="T60" fmla="*/ 0 w 174"/>
                  <a:gd name="T61" fmla="*/ 3 h 171"/>
                  <a:gd name="T62" fmla="*/ 0 w 174"/>
                  <a:gd name="T63" fmla="*/ 3 h 171"/>
                  <a:gd name="T64" fmla="*/ 0 w 174"/>
                  <a:gd name="T65" fmla="*/ 4 h 171"/>
                  <a:gd name="T66" fmla="*/ 0 w 174"/>
                  <a:gd name="T67" fmla="*/ 4 h 171"/>
                  <a:gd name="T68" fmla="*/ 0 w 174"/>
                  <a:gd name="T69" fmla="*/ 5 h 171"/>
                  <a:gd name="T70" fmla="*/ 1 w 174"/>
                  <a:gd name="T71" fmla="*/ 5 h 171"/>
                  <a:gd name="T72" fmla="*/ 1 w 174"/>
                  <a:gd name="T73" fmla="*/ 6 h 171"/>
                  <a:gd name="T74" fmla="*/ 1 w 174"/>
                  <a:gd name="T75" fmla="*/ 6 h 171"/>
                  <a:gd name="T76" fmla="*/ 2 w 174"/>
                  <a:gd name="T77" fmla="*/ 6 h 171"/>
                  <a:gd name="T78" fmla="*/ 2 w 174"/>
                  <a:gd name="T79" fmla="*/ 7 h 171"/>
                  <a:gd name="T80" fmla="*/ 3 w 174"/>
                  <a:gd name="T81" fmla="*/ 7 h 171"/>
                  <a:gd name="T82" fmla="*/ 3 w 174"/>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7" y="171"/>
                    </a:moveTo>
                    <a:lnTo>
                      <a:pt x="99" y="171"/>
                    </a:lnTo>
                    <a:lnTo>
                      <a:pt x="112" y="166"/>
                    </a:lnTo>
                    <a:lnTo>
                      <a:pt x="124" y="162"/>
                    </a:lnTo>
                    <a:lnTo>
                      <a:pt x="137" y="154"/>
                    </a:lnTo>
                    <a:lnTo>
                      <a:pt x="149" y="146"/>
                    </a:lnTo>
                    <a:lnTo>
                      <a:pt x="158" y="137"/>
                    </a:lnTo>
                    <a:lnTo>
                      <a:pt x="162" y="125"/>
                    </a:lnTo>
                    <a:lnTo>
                      <a:pt x="170" y="112"/>
                    </a:lnTo>
                    <a:lnTo>
                      <a:pt x="170" y="100"/>
                    </a:lnTo>
                    <a:lnTo>
                      <a:pt x="174" y="83"/>
                    </a:lnTo>
                    <a:lnTo>
                      <a:pt x="170" y="71"/>
                    </a:lnTo>
                    <a:lnTo>
                      <a:pt x="170" y="58"/>
                    </a:lnTo>
                    <a:lnTo>
                      <a:pt x="162" y="46"/>
                    </a:lnTo>
                    <a:lnTo>
                      <a:pt x="158" y="34"/>
                    </a:lnTo>
                    <a:lnTo>
                      <a:pt x="149" y="25"/>
                    </a:lnTo>
                    <a:lnTo>
                      <a:pt x="137" y="17"/>
                    </a:lnTo>
                    <a:lnTo>
                      <a:pt x="124" y="9"/>
                    </a:lnTo>
                    <a:lnTo>
                      <a:pt x="112" y="4"/>
                    </a:lnTo>
                    <a:lnTo>
                      <a:pt x="99" y="0"/>
                    </a:lnTo>
                    <a:lnTo>
                      <a:pt x="87" y="0"/>
                    </a:lnTo>
                    <a:lnTo>
                      <a:pt x="75" y="0"/>
                    </a:lnTo>
                    <a:lnTo>
                      <a:pt x="62" y="4"/>
                    </a:lnTo>
                    <a:lnTo>
                      <a:pt x="50" y="9"/>
                    </a:lnTo>
                    <a:lnTo>
                      <a:pt x="37" y="17"/>
                    </a:lnTo>
                    <a:lnTo>
                      <a:pt x="29" y="25"/>
                    </a:lnTo>
                    <a:lnTo>
                      <a:pt x="16" y="34"/>
                    </a:lnTo>
                    <a:lnTo>
                      <a:pt x="12" y="46"/>
                    </a:lnTo>
                    <a:lnTo>
                      <a:pt x="4" y="54"/>
                    </a:lnTo>
                    <a:lnTo>
                      <a:pt x="4" y="67"/>
                    </a:lnTo>
                    <a:lnTo>
                      <a:pt x="0" y="83"/>
                    </a:lnTo>
                    <a:lnTo>
                      <a:pt x="0" y="87"/>
                    </a:lnTo>
                    <a:lnTo>
                      <a:pt x="4" y="100"/>
                    </a:lnTo>
                    <a:lnTo>
                      <a:pt x="4" y="112"/>
                    </a:lnTo>
                    <a:lnTo>
                      <a:pt x="12" y="125"/>
                    </a:lnTo>
                    <a:lnTo>
                      <a:pt x="16" y="137"/>
                    </a:lnTo>
                    <a:lnTo>
                      <a:pt x="25" y="146"/>
                    </a:lnTo>
                    <a:lnTo>
                      <a:pt x="37" y="154"/>
                    </a:lnTo>
                    <a:lnTo>
                      <a:pt x="50" y="162"/>
                    </a:lnTo>
                    <a:lnTo>
                      <a:pt x="58" y="166"/>
                    </a:lnTo>
                    <a:lnTo>
                      <a:pt x="75"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5" name="Freeform 254">
                <a:extLst>
                  <a:ext uri="{FF2B5EF4-FFF2-40B4-BE49-F238E27FC236}">
                    <a16:creationId xmlns:a16="http://schemas.microsoft.com/office/drawing/2014/main" id="{3796ED14-172C-4B94-A40D-3C3669303EA7}"/>
                  </a:ext>
                </a:extLst>
              </p:cNvPr>
              <p:cNvSpPr>
                <a:spLocks/>
              </p:cNvSpPr>
              <p:nvPr/>
            </p:nvSpPr>
            <p:spPr bwMode="auto">
              <a:xfrm>
                <a:off x="2841" y="1124"/>
                <a:ext cx="27" cy="28"/>
              </a:xfrm>
              <a:custGeom>
                <a:avLst/>
                <a:gdLst>
                  <a:gd name="T0" fmla="*/ 3 w 137"/>
                  <a:gd name="T1" fmla="*/ 6 h 137"/>
                  <a:gd name="T2" fmla="*/ 3 w 137"/>
                  <a:gd name="T3" fmla="*/ 6 h 137"/>
                  <a:gd name="T4" fmla="*/ 4 w 137"/>
                  <a:gd name="T5" fmla="*/ 6 h 137"/>
                  <a:gd name="T6" fmla="*/ 4 w 137"/>
                  <a:gd name="T7" fmla="*/ 6 h 137"/>
                  <a:gd name="T8" fmla="*/ 4 w 137"/>
                  <a:gd name="T9" fmla="*/ 5 h 137"/>
                  <a:gd name="T10" fmla="*/ 5 w 137"/>
                  <a:gd name="T11" fmla="*/ 5 h 137"/>
                  <a:gd name="T12" fmla="*/ 5 w 137"/>
                  <a:gd name="T13" fmla="*/ 5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5 h 137"/>
                  <a:gd name="T70" fmla="*/ 1 w 137"/>
                  <a:gd name="T71" fmla="*/ 5 h 137"/>
                  <a:gd name="T72" fmla="*/ 1 w 137"/>
                  <a:gd name="T73" fmla="*/ 5 h 137"/>
                  <a:gd name="T74" fmla="*/ 1 w 137"/>
                  <a:gd name="T75" fmla="*/ 6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7"/>
                    </a:lnTo>
                    <a:lnTo>
                      <a:pt x="100" y="133"/>
                    </a:lnTo>
                    <a:lnTo>
                      <a:pt x="112" y="126"/>
                    </a:lnTo>
                    <a:lnTo>
                      <a:pt x="117" y="121"/>
                    </a:lnTo>
                    <a:lnTo>
                      <a:pt x="125" y="113"/>
                    </a:lnTo>
                    <a:lnTo>
                      <a:pt x="128" y="100"/>
                    </a:lnTo>
                    <a:lnTo>
                      <a:pt x="133" y="92"/>
                    </a:lnTo>
                    <a:lnTo>
                      <a:pt x="137" y="79"/>
                    </a:lnTo>
                    <a:lnTo>
                      <a:pt x="137" y="72"/>
                    </a:lnTo>
                    <a:lnTo>
                      <a:pt x="137" y="59"/>
                    </a:lnTo>
                    <a:lnTo>
                      <a:pt x="133" y="46"/>
                    </a:lnTo>
                    <a:lnTo>
                      <a:pt x="128" y="38"/>
                    </a:lnTo>
                    <a:lnTo>
                      <a:pt x="125" y="30"/>
                    </a:lnTo>
                    <a:lnTo>
                      <a:pt x="117" y="21"/>
                    </a:lnTo>
                    <a:lnTo>
                      <a:pt x="112" y="13"/>
                    </a:lnTo>
                    <a:lnTo>
                      <a:pt x="100" y="9"/>
                    </a:lnTo>
                    <a:lnTo>
                      <a:pt x="92" y="5"/>
                    </a:lnTo>
                    <a:lnTo>
                      <a:pt x="79" y="0"/>
                    </a:lnTo>
                    <a:lnTo>
                      <a:pt x="71" y="0"/>
                    </a:lnTo>
                    <a:lnTo>
                      <a:pt x="58" y="0"/>
                    </a:lnTo>
                    <a:lnTo>
                      <a:pt x="46" y="5"/>
                    </a:lnTo>
                    <a:lnTo>
                      <a:pt x="38" y="9"/>
                    </a:lnTo>
                    <a:lnTo>
                      <a:pt x="29" y="13"/>
                    </a:lnTo>
                    <a:lnTo>
                      <a:pt x="21" y="21"/>
                    </a:lnTo>
                    <a:lnTo>
                      <a:pt x="13" y="30"/>
                    </a:lnTo>
                    <a:lnTo>
                      <a:pt x="9" y="38"/>
                    </a:lnTo>
                    <a:lnTo>
                      <a:pt x="4" y="46"/>
                    </a:lnTo>
                    <a:lnTo>
                      <a:pt x="0" y="59"/>
                    </a:lnTo>
                    <a:lnTo>
                      <a:pt x="0" y="72"/>
                    </a:lnTo>
                    <a:lnTo>
                      <a:pt x="0" y="79"/>
                    </a:lnTo>
                    <a:lnTo>
                      <a:pt x="4" y="92"/>
                    </a:lnTo>
                    <a:lnTo>
                      <a:pt x="9" y="100"/>
                    </a:lnTo>
                    <a:lnTo>
                      <a:pt x="13" y="113"/>
                    </a:lnTo>
                    <a:lnTo>
                      <a:pt x="21" y="121"/>
                    </a:lnTo>
                    <a:lnTo>
                      <a:pt x="29" y="126"/>
                    </a:lnTo>
                    <a:lnTo>
                      <a:pt x="38" y="133"/>
                    </a:lnTo>
                    <a:lnTo>
                      <a:pt x="46"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6" name="Freeform 255">
                <a:extLst>
                  <a:ext uri="{FF2B5EF4-FFF2-40B4-BE49-F238E27FC236}">
                    <a16:creationId xmlns:a16="http://schemas.microsoft.com/office/drawing/2014/main" id="{B9C332B1-F11F-474D-8B6B-0C92963A6B8D}"/>
                  </a:ext>
                </a:extLst>
              </p:cNvPr>
              <p:cNvSpPr>
                <a:spLocks/>
              </p:cNvSpPr>
              <p:nvPr/>
            </p:nvSpPr>
            <p:spPr bwMode="auto">
              <a:xfrm>
                <a:off x="2930" y="1097"/>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27" name="Freeform 256">
                <a:extLst>
                  <a:ext uri="{FF2B5EF4-FFF2-40B4-BE49-F238E27FC236}">
                    <a16:creationId xmlns:a16="http://schemas.microsoft.com/office/drawing/2014/main" id="{0DAB820A-7449-44CA-B7AD-B01E989AD23F}"/>
                  </a:ext>
                </a:extLst>
              </p:cNvPr>
              <p:cNvSpPr>
                <a:spLocks/>
              </p:cNvSpPr>
              <p:nvPr/>
            </p:nvSpPr>
            <p:spPr bwMode="auto">
              <a:xfrm>
                <a:off x="2930" y="1097"/>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28" name="Freeform 257">
                <a:extLst>
                  <a:ext uri="{FF2B5EF4-FFF2-40B4-BE49-F238E27FC236}">
                    <a16:creationId xmlns:a16="http://schemas.microsoft.com/office/drawing/2014/main" id="{94FB5718-2902-4745-8696-CDED826073A0}"/>
                  </a:ext>
                </a:extLst>
              </p:cNvPr>
              <p:cNvSpPr>
                <a:spLocks/>
              </p:cNvSpPr>
              <p:nvPr/>
            </p:nvSpPr>
            <p:spPr bwMode="auto">
              <a:xfrm>
                <a:off x="2930" y="1097"/>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5" y="573"/>
                    </a:lnTo>
                    <a:lnTo>
                      <a:pt x="378" y="565"/>
                    </a:lnTo>
                    <a:lnTo>
                      <a:pt x="419" y="548"/>
                    </a:lnTo>
                    <a:lnTo>
                      <a:pt x="456" y="524"/>
                    </a:lnTo>
                    <a:lnTo>
                      <a:pt x="493" y="495"/>
                    </a:lnTo>
                    <a:lnTo>
                      <a:pt x="522" y="461"/>
                    </a:lnTo>
                    <a:lnTo>
                      <a:pt x="544" y="424"/>
                    </a:lnTo>
                    <a:lnTo>
                      <a:pt x="560" y="382"/>
                    </a:lnTo>
                    <a:lnTo>
                      <a:pt x="573" y="337"/>
                    </a:lnTo>
                    <a:lnTo>
                      <a:pt x="576" y="291"/>
                    </a:lnTo>
                    <a:lnTo>
                      <a:pt x="573" y="245"/>
                    </a:lnTo>
                    <a:lnTo>
                      <a:pt x="560" y="200"/>
                    </a:lnTo>
                    <a:lnTo>
                      <a:pt x="544" y="158"/>
                    </a:lnTo>
                    <a:lnTo>
                      <a:pt x="522" y="121"/>
                    </a:lnTo>
                    <a:lnTo>
                      <a:pt x="493" y="88"/>
                    </a:lnTo>
                    <a:lnTo>
                      <a:pt x="456" y="59"/>
                    </a:lnTo>
                    <a:lnTo>
                      <a:pt x="419" y="34"/>
                    </a:lnTo>
                    <a:lnTo>
                      <a:pt x="378" y="18"/>
                    </a:lnTo>
                    <a:lnTo>
                      <a:pt x="335" y="5"/>
                    </a:lnTo>
                    <a:lnTo>
                      <a:pt x="286" y="0"/>
                    </a:lnTo>
                    <a:lnTo>
                      <a:pt x="240" y="5"/>
                    </a:lnTo>
                    <a:lnTo>
                      <a:pt x="195" y="18"/>
                    </a:lnTo>
                    <a:lnTo>
                      <a:pt x="153" y="34"/>
                    </a:lnTo>
                    <a:lnTo>
                      <a:pt x="115" y="59"/>
                    </a:lnTo>
                    <a:lnTo>
                      <a:pt x="83" y="88"/>
                    </a:lnTo>
                    <a:lnTo>
                      <a:pt x="54" y="121"/>
                    </a:lnTo>
                    <a:lnTo>
                      <a:pt x="33" y="158"/>
                    </a:lnTo>
                    <a:lnTo>
                      <a:pt x="12" y="200"/>
                    </a:lnTo>
                    <a:lnTo>
                      <a:pt x="4" y="245"/>
                    </a:lnTo>
                    <a:lnTo>
                      <a:pt x="0" y="291"/>
                    </a:lnTo>
                    <a:lnTo>
                      <a:pt x="4" y="337"/>
                    </a:lnTo>
                    <a:lnTo>
                      <a:pt x="12" y="382"/>
                    </a:lnTo>
                    <a:lnTo>
                      <a:pt x="33" y="424"/>
                    </a:lnTo>
                    <a:lnTo>
                      <a:pt x="54" y="461"/>
                    </a:lnTo>
                    <a:lnTo>
                      <a:pt x="83" y="495"/>
                    </a:lnTo>
                    <a:lnTo>
                      <a:pt x="115" y="524"/>
                    </a:lnTo>
                    <a:lnTo>
                      <a:pt x="153" y="548"/>
                    </a:lnTo>
                    <a:lnTo>
                      <a:pt x="195" y="565"/>
                    </a:lnTo>
                    <a:lnTo>
                      <a:pt x="240"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29" name="Freeform 258">
                <a:extLst>
                  <a:ext uri="{FF2B5EF4-FFF2-40B4-BE49-F238E27FC236}">
                    <a16:creationId xmlns:a16="http://schemas.microsoft.com/office/drawing/2014/main" id="{F0490E88-7048-4A00-9774-3FD9A5499F89}"/>
                  </a:ext>
                </a:extLst>
              </p:cNvPr>
              <p:cNvSpPr>
                <a:spLocks/>
              </p:cNvSpPr>
              <p:nvPr/>
            </p:nvSpPr>
            <p:spPr bwMode="auto">
              <a:xfrm>
                <a:off x="2946" y="1105"/>
                <a:ext cx="61" cy="62"/>
              </a:xfrm>
              <a:custGeom>
                <a:avLst/>
                <a:gdLst>
                  <a:gd name="T0" fmla="*/ 6 w 306"/>
                  <a:gd name="T1" fmla="*/ 13 h 307"/>
                  <a:gd name="T2" fmla="*/ 7 w 306"/>
                  <a:gd name="T3" fmla="*/ 12 h 307"/>
                  <a:gd name="T4" fmla="*/ 8 w 306"/>
                  <a:gd name="T5" fmla="*/ 12 h 307"/>
                  <a:gd name="T6" fmla="*/ 9 w 306"/>
                  <a:gd name="T7" fmla="*/ 12 h 307"/>
                  <a:gd name="T8" fmla="*/ 10 w 306"/>
                  <a:gd name="T9" fmla="*/ 11 h 307"/>
                  <a:gd name="T10" fmla="*/ 10 w 306"/>
                  <a:gd name="T11" fmla="*/ 11 h 307"/>
                  <a:gd name="T12" fmla="*/ 11 w 306"/>
                  <a:gd name="T13" fmla="*/ 10 h 307"/>
                  <a:gd name="T14" fmla="*/ 12 w 306"/>
                  <a:gd name="T15" fmla="*/ 9 h 307"/>
                  <a:gd name="T16" fmla="*/ 12 w 306"/>
                  <a:gd name="T17" fmla="*/ 8 h 307"/>
                  <a:gd name="T18" fmla="*/ 12 w 306"/>
                  <a:gd name="T19" fmla="*/ 7 h 307"/>
                  <a:gd name="T20" fmla="*/ 12 w 306"/>
                  <a:gd name="T21" fmla="*/ 6 h 307"/>
                  <a:gd name="T22" fmla="*/ 12 w 306"/>
                  <a:gd name="T23" fmla="*/ 5 h 307"/>
                  <a:gd name="T24" fmla="*/ 12 w 306"/>
                  <a:gd name="T25" fmla="*/ 4 h 307"/>
                  <a:gd name="T26" fmla="*/ 12 w 306"/>
                  <a:gd name="T27" fmla="*/ 3 h 307"/>
                  <a:gd name="T28" fmla="*/ 11 w 306"/>
                  <a:gd name="T29" fmla="*/ 3 h 307"/>
                  <a:gd name="T30" fmla="*/ 10 w 306"/>
                  <a:gd name="T31" fmla="*/ 2 h 307"/>
                  <a:gd name="T32" fmla="*/ 10 w 306"/>
                  <a:gd name="T33" fmla="*/ 1 h 307"/>
                  <a:gd name="T34" fmla="*/ 9 w 306"/>
                  <a:gd name="T35" fmla="*/ 1 h 307"/>
                  <a:gd name="T36" fmla="*/ 8 w 306"/>
                  <a:gd name="T37" fmla="*/ 0 h 307"/>
                  <a:gd name="T38" fmla="*/ 7 w 306"/>
                  <a:gd name="T39" fmla="*/ 0 h 307"/>
                  <a:gd name="T40" fmla="*/ 6 w 306"/>
                  <a:gd name="T41" fmla="*/ 0 h 307"/>
                  <a:gd name="T42" fmla="*/ 5 w 306"/>
                  <a:gd name="T43" fmla="*/ 0 h 307"/>
                  <a:gd name="T44" fmla="*/ 4 w 306"/>
                  <a:gd name="T45" fmla="*/ 0 h 307"/>
                  <a:gd name="T46" fmla="*/ 3 w 306"/>
                  <a:gd name="T47" fmla="*/ 1 h 307"/>
                  <a:gd name="T48" fmla="*/ 2 w 306"/>
                  <a:gd name="T49" fmla="*/ 1 h 307"/>
                  <a:gd name="T50" fmla="*/ 2 w 306"/>
                  <a:gd name="T51" fmla="*/ 2 h 307"/>
                  <a:gd name="T52" fmla="*/ 1 w 306"/>
                  <a:gd name="T53" fmla="*/ 3 h 307"/>
                  <a:gd name="T54" fmla="*/ 1 w 306"/>
                  <a:gd name="T55" fmla="*/ 3 h 307"/>
                  <a:gd name="T56" fmla="*/ 0 w 306"/>
                  <a:gd name="T57" fmla="*/ 4 h 307"/>
                  <a:gd name="T58" fmla="*/ 0 w 306"/>
                  <a:gd name="T59" fmla="*/ 5 h 307"/>
                  <a:gd name="T60" fmla="*/ 0 w 306"/>
                  <a:gd name="T61" fmla="*/ 6 h 307"/>
                  <a:gd name="T62" fmla="*/ 0 w 306"/>
                  <a:gd name="T63" fmla="*/ 7 h 307"/>
                  <a:gd name="T64" fmla="*/ 0 w 306"/>
                  <a:gd name="T65" fmla="*/ 8 h 307"/>
                  <a:gd name="T66" fmla="*/ 1 w 306"/>
                  <a:gd name="T67" fmla="*/ 9 h 307"/>
                  <a:gd name="T68" fmla="*/ 1 w 306"/>
                  <a:gd name="T69" fmla="*/ 10 h 307"/>
                  <a:gd name="T70" fmla="*/ 2 w 306"/>
                  <a:gd name="T71" fmla="*/ 11 h 307"/>
                  <a:gd name="T72" fmla="*/ 2 w 306"/>
                  <a:gd name="T73" fmla="*/ 11 h 307"/>
                  <a:gd name="T74" fmla="*/ 3 w 306"/>
                  <a:gd name="T75" fmla="*/ 12 h 307"/>
                  <a:gd name="T76" fmla="*/ 4 w 306"/>
                  <a:gd name="T77" fmla="*/ 12 h 307"/>
                  <a:gd name="T78" fmla="*/ 5 w 306"/>
                  <a:gd name="T79" fmla="*/ 12 h 307"/>
                  <a:gd name="T80" fmla="*/ 6 w 306"/>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7"/>
                  <a:gd name="T125" fmla="*/ 306 w 306"/>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7">
                    <a:moveTo>
                      <a:pt x="153" y="307"/>
                    </a:moveTo>
                    <a:lnTo>
                      <a:pt x="178" y="303"/>
                    </a:lnTo>
                    <a:lnTo>
                      <a:pt x="202" y="299"/>
                    </a:lnTo>
                    <a:lnTo>
                      <a:pt x="224" y="291"/>
                    </a:lnTo>
                    <a:lnTo>
                      <a:pt x="245" y="278"/>
                    </a:lnTo>
                    <a:lnTo>
                      <a:pt x="261" y="262"/>
                    </a:lnTo>
                    <a:lnTo>
                      <a:pt x="278" y="245"/>
                    </a:lnTo>
                    <a:lnTo>
                      <a:pt x="290" y="224"/>
                    </a:lnTo>
                    <a:lnTo>
                      <a:pt x="299" y="203"/>
                    </a:lnTo>
                    <a:lnTo>
                      <a:pt x="303" y="178"/>
                    </a:lnTo>
                    <a:lnTo>
                      <a:pt x="306" y="154"/>
                    </a:lnTo>
                    <a:lnTo>
                      <a:pt x="303" y="129"/>
                    </a:lnTo>
                    <a:lnTo>
                      <a:pt x="299" y="104"/>
                    </a:lnTo>
                    <a:lnTo>
                      <a:pt x="290" y="84"/>
                    </a:lnTo>
                    <a:lnTo>
                      <a:pt x="278" y="62"/>
                    </a:lnTo>
                    <a:lnTo>
                      <a:pt x="261" y="46"/>
                    </a:lnTo>
                    <a:lnTo>
                      <a:pt x="245" y="30"/>
                    </a:lnTo>
                    <a:lnTo>
                      <a:pt x="224" y="17"/>
                    </a:lnTo>
                    <a:lnTo>
                      <a:pt x="202" y="8"/>
                    </a:lnTo>
                    <a:lnTo>
                      <a:pt x="178" y="5"/>
                    </a:lnTo>
                    <a:lnTo>
                      <a:pt x="153" y="0"/>
                    </a:lnTo>
                    <a:lnTo>
                      <a:pt x="128" y="5"/>
                    </a:lnTo>
                    <a:lnTo>
                      <a:pt x="103" y="8"/>
                    </a:lnTo>
                    <a:lnTo>
                      <a:pt x="83" y="17"/>
                    </a:lnTo>
                    <a:lnTo>
                      <a:pt x="62" y="30"/>
                    </a:lnTo>
                    <a:lnTo>
                      <a:pt x="45" y="46"/>
                    </a:lnTo>
                    <a:lnTo>
                      <a:pt x="29" y="62"/>
                    </a:lnTo>
                    <a:lnTo>
                      <a:pt x="16" y="84"/>
                    </a:lnTo>
                    <a:lnTo>
                      <a:pt x="8" y="104"/>
                    </a:lnTo>
                    <a:lnTo>
                      <a:pt x="4" y="129"/>
                    </a:lnTo>
                    <a:lnTo>
                      <a:pt x="0" y="154"/>
                    </a:lnTo>
                    <a:lnTo>
                      <a:pt x="4" y="178"/>
                    </a:lnTo>
                    <a:lnTo>
                      <a:pt x="8" y="203"/>
                    </a:lnTo>
                    <a:lnTo>
                      <a:pt x="16" y="224"/>
                    </a:lnTo>
                    <a:lnTo>
                      <a:pt x="29" y="245"/>
                    </a:lnTo>
                    <a:lnTo>
                      <a:pt x="45" y="262"/>
                    </a:lnTo>
                    <a:lnTo>
                      <a:pt x="62" y="278"/>
                    </a:lnTo>
                    <a:lnTo>
                      <a:pt x="83" y="291"/>
                    </a:lnTo>
                    <a:lnTo>
                      <a:pt x="103" y="299"/>
                    </a:lnTo>
                    <a:lnTo>
                      <a:pt x="128" y="303"/>
                    </a:lnTo>
                    <a:lnTo>
                      <a:pt x="153"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0" name="Freeform 259">
                <a:extLst>
                  <a:ext uri="{FF2B5EF4-FFF2-40B4-BE49-F238E27FC236}">
                    <a16:creationId xmlns:a16="http://schemas.microsoft.com/office/drawing/2014/main" id="{0B22F801-D8BF-44DE-95DE-7EF161E8EA06}"/>
                  </a:ext>
                </a:extLst>
              </p:cNvPr>
              <p:cNvSpPr>
                <a:spLocks/>
              </p:cNvSpPr>
              <p:nvPr/>
            </p:nvSpPr>
            <p:spPr bwMode="auto">
              <a:xfrm>
                <a:off x="2948" y="1107"/>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9" y="267"/>
                    </a:lnTo>
                    <a:lnTo>
                      <a:pt x="180" y="262"/>
                    </a:lnTo>
                    <a:lnTo>
                      <a:pt x="200" y="254"/>
                    </a:lnTo>
                    <a:lnTo>
                      <a:pt x="216" y="245"/>
                    </a:lnTo>
                    <a:lnTo>
                      <a:pt x="234" y="229"/>
                    </a:lnTo>
                    <a:lnTo>
                      <a:pt x="245" y="216"/>
                    </a:lnTo>
                    <a:lnTo>
                      <a:pt x="258" y="195"/>
                    </a:lnTo>
                    <a:lnTo>
                      <a:pt x="267" y="179"/>
                    </a:lnTo>
                    <a:lnTo>
                      <a:pt x="270" y="159"/>
                    </a:lnTo>
                    <a:lnTo>
                      <a:pt x="270" y="133"/>
                    </a:lnTo>
                    <a:lnTo>
                      <a:pt x="270" y="112"/>
                    </a:lnTo>
                    <a:lnTo>
                      <a:pt x="267" y="92"/>
                    </a:lnTo>
                    <a:lnTo>
                      <a:pt x="258" y="71"/>
                    </a:lnTo>
                    <a:lnTo>
                      <a:pt x="245" y="54"/>
                    </a:lnTo>
                    <a:lnTo>
                      <a:pt x="234" y="38"/>
                    </a:lnTo>
                    <a:lnTo>
                      <a:pt x="216" y="25"/>
                    </a:lnTo>
                    <a:lnTo>
                      <a:pt x="200" y="13"/>
                    </a:lnTo>
                    <a:lnTo>
                      <a:pt x="180" y="4"/>
                    </a:lnTo>
                    <a:lnTo>
                      <a:pt x="159" y="0"/>
                    </a:lnTo>
                    <a:lnTo>
                      <a:pt x="137" y="0"/>
                    </a:lnTo>
                    <a:lnTo>
                      <a:pt x="117" y="0"/>
                    </a:lnTo>
                    <a:lnTo>
                      <a:pt x="92" y="4"/>
                    </a:lnTo>
                    <a:lnTo>
                      <a:pt x="76" y="13"/>
                    </a:lnTo>
                    <a:lnTo>
                      <a:pt x="59" y="25"/>
                    </a:lnTo>
                    <a:lnTo>
                      <a:pt x="43" y="38"/>
                    </a:lnTo>
                    <a:lnTo>
                      <a:pt x="25" y="54"/>
                    </a:lnTo>
                    <a:lnTo>
                      <a:pt x="18" y="71"/>
                    </a:lnTo>
                    <a:lnTo>
                      <a:pt x="9" y="92"/>
                    </a:lnTo>
                    <a:lnTo>
                      <a:pt x="5" y="112"/>
                    </a:lnTo>
                    <a:lnTo>
                      <a:pt x="0" y="133"/>
                    </a:lnTo>
                    <a:lnTo>
                      <a:pt x="0" y="137"/>
                    </a:lnTo>
                    <a:lnTo>
                      <a:pt x="0" y="141"/>
                    </a:lnTo>
                    <a:lnTo>
                      <a:pt x="5" y="162"/>
                    </a:lnTo>
                    <a:lnTo>
                      <a:pt x="9" y="183"/>
                    </a:lnTo>
                    <a:lnTo>
                      <a:pt x="18" y="200"/>
                    </a:lnTo>
                    <a:lnTo>
                      <a:pt x="30" y="216"/>
                    </a:lnTo>
                    <a:lnTo>
                      <a:pt x="43" y="233"/>
                    </a:lnTo>
                    <a:lnTo>
                      <a:pt x="59" y="245"/>
                    </a:lnTo>
                    <a:lnTo>
                      <a:pt x="76" y="254"/>
                    </a:lnTo>
                    <a:lnTo>
                      <a:pt x="96" y="262"/>
                    </a:lnTo>
                    <a:lnTo>
                      <a:pt x="117" y="267"/>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1" name="Freeform 260">
                <a:extLst>
                  <a:ext uri="{FF2B5EF4-FFF2-40B4-BE49-F238E27FC236}">
                    <a16:creationId xmlns:a16="http://schemas.microsoft.com/office/drawing/2014/main" id="{2E0D87D1-3564-4F7C-8DBF-3F39849A9773}"/>
                  </a:ext>
                </a:extLst>
              </p:cNvPr>
              <p:cNvSpPr>
                <a:spLocks/>
              </p:cNvSpPr>
              <p:nvPr/>
            </p:nvSpPr>
            <p:spPr bwMode="auto">
              <a:xfrm>
                <a:off x="2951" y="1108"/>
                <a:ext cx="47" cy="47"/>
              </a:xfrm>
              <a:custGeom>
                <a:avLst/>
                <a:gdLst>
                  <a:gd name="T0" fmla="*/ 5 w 237"/>
                  <a:gd name="T1" fmla="*/ 9 h 237"/>
                  <a:gd name="T2" fmla="*/ 5 w 237"/>
                  <a:gd name="T3" fmla="*/ 9 h 237"/>
                  <a:gd name="T4" fmla="*/ 6 w 237"/>
                  <a:gd name="T5" fmla="*/ 9 h 237"/>
                  <a:gd name="T6" fmla="*/ 7 w 237"/>
                  <a:gd name="T7" fmla="*/ 9 h 237"/>
                  <a:gd name="T8" fmla="*/ 7 w 237"/>
                  <a:gd name="T9" fmla="*/ 9 h 237"/>
                  <a:gd name="T10" fmla="*/ 8 w 237"/>
                  <a:gd name="T11" fmla="*/ 8 h 237"/>
                  <a:gd name="T12" fmla="*/ 9 w 237"/>
                  <a:gd name="T13" fmla="*/ 7 h 237"/>
                  <a:gd name="T14" fmla="*/ 9 w 237"/>
                  <a:gd name="T15" fmla="*/ 7 h 237"/>
                  <a:gd name="T16" fmla="*/ 9 w 237"/>
                  <a:gd name="T17" fmla="*/ 6 h 237"/>
                  <a:gd name="T18" fmla="*/ 9 w 237"/>
                  <a:gd name="T19" fmla="*/ 5 h 237"/>
                  <a:gd name="T20" fmla="*/ 9 w 237"/>
                  <a:gd name="T21" fmla="*/ 5 h 237"/>
                  <a:gd name="T22" fmla="*/ 9 w 237"/>
                  <a:gd name="T23" fmla="*/ 4 h 237"/>
                  <a:gd name="T24" fmla="*/ 9 w 237"/>
                  <a:gd name="T25" fmla="*/ 3 h 237"/>
                  <a:gd name="T26" fmla="*/ 9 w 237"/>
                  <a:gd name="T27" fmla="*/ 2 h 237"/>
                  <a:gd name="T28" fmla="*/ 9 w 237"/>
                  <a:gd name="T29" fmla="*/ 2 h 237"/>
                  <a:gd name="T30" fmla="*/ 8 w 237"/>
                  <a:gd name="T31" fmla="*/ 1 h 237"/>
                  <a:gd name="T32" fmla="*/ 7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0 w 237"/>
                  <a:gd name="T55" fmla="*/ 2 h 237"/>
                  <a:gd name="T56" fmla="*/ 0 w 237"/>
                  <a:gd name="T57" fmla="*/ 3 h 237"/>
                  <a:gd name="T58" fmla="*/ 0 w 237"/>
                  <a:gd name="T59" fmla="*/ 4 h 237"/>
                  <a:gd name="T60" fmla="*/ 0 w 237"/>
                  <a:gd name="T61" fmla="*/ 5 h 237"/>
                  <a:gd name="T62" fmla="*/ 0 w 237"/>
                  <a:gd name="T63" fmla="*/ 5 h 237"/>
                  <a:gd name="T64" fmla="*/ 0 w 237"/>
                  <a:gd name="T65" fmla="*/ 5 h 237"/>
                  <a:gd name="T66" fmla="*/ 0 w 237"/>
                  <a:gd name="T67" fmla="*/ 6 h 237"/>
                  <a:gd name="T68" fmla="*/ 0 w 237"/>
                  <a:gd name="T69" fmla="*/ 6 h 237"/>
                  <a:gd name="T70" fmla="*/ 0 w 237"/>
                  <a:gd name="T71" fmla="*/ 7 h 237"/>
                  <a:gd name="T72" fmla="*/ 1 w 237"/>
                  <a:gd name="T73" fmla="*/ 8 h 237"/>
                  <a:gd name="T74" fmla="*/ 2 w 237"/>
                  <a:gd name="T75" fmla="*/ 8 h 237"/>
                  <a:gd name="T76" fmla="*/ 2 w 237"/>
                  <a:gd name="T77" fmla="*/ 9 h 237"/>
                  <a:gd name="T78" fmla="*/ 3 w 237"/>
                  <a:gd name="T79" fmla="*/ 9 h 237"/>
                  <a:gd name="T80" fmla="*/ 3 w 237"/>
                  <a:gd name="T81" fmla="*/ 9 h 237"/>
                  <a:gd name="T82" fmla="*/ 4 w 237"/>
                  <a:gd name="T83" fmla="*/ 9 h 237"/>
                  <a:gd name="T84" fmla="*/ 5 w 237"/>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0" y="237"/>
                    </a:moveTo>
                    <a:lnTo>
                      <a:pt x="137" y="237"/>
                    </a:lnTo>
                    <a:lnTo>
                      <a:pt x="158" y="233"/>
                    </a:lnTo>
                    <a:lnTo>
                      <a:pt x="174" y="225"/>
                    </a:lnTo>
                    <a:lnTo>
                      <a:pt x="187" y="216"/>
                    </a:lnTo>
                    <a:lnTo>
                      <a:pt x="203" y="204"/>
                    </a:lnTo>
                    <a:lnTo>
                      <a:pt x="216" y="187"/>
                    </a:lnTo>
                    <a:lnTo>
                      <a:pt x="225" y="175"/>
                    </a:lnTo>
                    <a:lnTo>
                      <a:pt x="232" y="158"/>
                    </a:lnTo>
                    <a:lnTo>
                      <a:pt x="237" y="137"/>
                    </a:lnTo>
                    <a:lnTo>
                      <a:pt x="237" y="117"/>
                    </a:lnTo>
                    <a:lnTo>
                      <a:pt x="237" y="101"/>
                    </a:lnTo>
                    <a:lnTo>
                      <a:pt x="232" y="79"/>
                    </a:lnTo>
                    <a:lnTo>
                      <a:pt x="225" y="63"/>
                    </a:lnTo>
                    <a:lnTo>
                      <a:pt x="216" y="50"/>
                    </a:lnTo>
                    <a:lnTo>
                      <a:pt x="203" y="34"/>
                    </a:lnTo>
                    <a:lnTo>
                      <a:pt x="187" y="21"/>
                    </a:lnTo>
                    <a:lnTo>
                      <a:pt x="174" y="13"/>
                    </a:lnTo>
                    <a:lnTo>
                      <a:pt x="158" y="5"/>
                    </a:lnTo>
                    <a:lnTo>
                      <a:pt x="137" y="0"/>
                    </a:lnTo>
                    <a:lnTo>
                      <a:pt x="120" y="0"/>
                    </a:lnTo>
                    <a:lnTo>
                      <a:pt x="100" y="0"/>
                    </a:lnTo>
                    <a:lnTo>
                      <a:pt x="83" y="5"/>
                    </a:lnTo>
                    <a:lnTo>
                      <a:pt x="63" y="13"/>
                    </a:lnTo>
                    <a:lnTo>
                      <a:pt x="50" y="21"/>
                    </a:lnTo>
                    <a:lnTo>
                      <a:pt x="34" y="34"/>
                    </a:lnTo>
                    <a:lnTo>
                      <a:pt x="25" y="47"/>
                    </a:lnTo>
                    <a:lnTo>
                      <a:pt x="12" y="63"/>
                    </a:lnTo>
                    <a:lnTo>
                      <a:pt x="5" y="79"/>
                    </a:lnTo>
                    <a:lnTo>
                      <a:pt x="0" y="96"/>
                    </a:lnTo>
                    <a:lnTo>
                      <a:pt x="0" y="117"/>
                    </a:lnTo>
                    <a:lnTo>
                      <a:pt x="0" y="121"/>
                    </a:lnTo>
                    <a:lnTo>
                      <a:pt x="0" y="125"/>
                    </a:lnTo>
                    <a:lnTo>
                      <a:pt x="0" y="142"/>
                    </a:lnTo>
                    <a:lnTo>
                      <a:pt x="9" y="158"/>
                    </a:lnTo>
                    <a:lnTo>
                      <a:pt x="12" y="175"/>
                    </a:lnTo>
                    <a:lnTo>
                      <a:pt x="25" y="191"/>
                    </a:lnTo>
                    <a:lnTo>
                      <a:pt x="38" y="204"/>
                    </a:lnTo>
                    <a:lnTo>
                      <a:pt x="50" y="216"/>
                    </a:lnTo>
                    <a:lnTo>
                      <a:pt x="66" y="225"/>
                    </a:lnTo>
                    <a:lnTo>
                      <a:pt x="83" y="233"/>
                    </a:lnTo>
                    <a:lnTo>
                      <a:pt x="100" y="237"/>
                    </a:lnTo>
                    <a:lnTo>
                      <a:pt x="120"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2" name="Freeform 261">
                <a:extLst>
                  <a:ext uri="{FF2B5EF4-FFF2-40B4-BE49-F238E27FC236}">
                    <a16:creationId xmlns:a16="http://schemas.microsoft.com/office/drawing/2014/main" id="{F61A6C59-FFCC-4031-A497-0D579A0C85D0}"/>
                  </a:ext>
                </a:extLst>
              </p:cNvPr>
              <p:cNvSpPr>
                <a:spLocks/>
              </p:cNvSpPr>
              <p:nvPr/>
            </p:nvSpPr>
            <p:spPr bwMode="auto">
              <a:xfrm>
                <a:off x="2953" y="1109"/>
                <a:ext cx="41" cy="41"/>
              </a:xfrm>
              <a:custGeom>
                <a:avLst/>
                <a:gdLst>
                  <a:gd name="T0" fmla="*/ 4 w 204"/>
                  <a:gd name="T1" fmla="*/ 8 h 204"/>
                  <a:gd name="T2" fmla="*/ 5 w 204"/>
                  <a:gd name="T3" fmla="*/ 8 h 204"/>
                  <a:gd name="T4" fmla="*/ 5 w 204"/>
                  <a:gd name="T5" fmla="*/ 8 h 204"/>
                  <a:gd name="T6" fmla="*/ 6 w 204"/>
                  <a:gd name="T7" fmla="*/ 8 h 204"/>
                  <a:gd name="T8" fmla="*/ 7 w 204"/>
                  <a:gd name="T9" fmla="*/ 7 h 204"/>
                  <a:gd name="T10" fmla="*/ 7 w 204"/>
                  <a:gd name="T11" fmla="*/ 7 h 204"/>
                  <a:gd name="T12" fmla="*/ 7 w 204"/>
                  <a:gd name="T13" fmla="*/ 6 h 204"/>
                  <a:gd name="T14" fmla="*/ 8 w 204"/>
                  <a:gd name="T15" fmla="*/ 6 h 204"/>
                  <a:gd name="T16" fmla="*/ 8 w 204"/>
                  <a:gd name="T17" fmla="*/ 5 h 204"/>
                  <a:gd name="T18" fmla="*/ 8 w 204"/>
                  <a:gd name="T19" fmla="*/ 5 h 204"/>
                  <a:gd name="T20" fmla="*/ 8 w 204"/>
                  <a:gd name="T21" fmla="*/ 4 h 204"/>
                  <a:gd name="T22" fmla="*/ 8 w 204"/>
                  <a:gd name="T23" fmla="*/ 3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1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7 h 204"/>
                  <a:gd name="T78" fmla="*/ 2 w 204"/>
                  <a:gd name="T79" fmla="*/ 8 h 204"/>
                  <a:gd name="T80" fmla="*/ 3 w 204"/>
                  <a:gd name="T81" fmla="*/ 8 h 204"/>
                  <a:gd name="T82" fmla="*/ 3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1" y="204"/>
                    </a:moveTo>
                    <a:lnTo>
                      <a:pt x="117" y="204"/>
                    </a:lnTo>
                    <a:lnTo>
                      <a:pt x="134" y="199"/>
                    </a:lnTo>
                    <a:lnTo>
                      <a:pt x="150" y="195"/>
                    </a:lnTo>
                    <a:lnTo>
                      <a:pt x="162" y="186"/>
                    </a:lnTo>
                    <a:lnTo>
                      <a:pt x="175" y="174"/>
                    </a:lnTo>
                    <a:lnTo>
                      <a:pt x="184" y="161"/>
                    </a:lnTo>
                    <a:lnTo>
                      <a:pt x="191" y="150"/>
                    </a:lnTo>
                    <a:lnTo>
                      <a:pt x="200" y="132"/>
                    </a:lnTo>
                    <a:lnTo>
                      <a:pt x="204" y="120"/>
                    </a:lnTo>
                    <a:lnTo>
                      <a:pt x="204" y="103"/>
                    </a:lnTo>
                    <a:lnTo>
                      <a:pt x="204" y="87"/>
                    </a:lnTo>
                    <a:lnTo>
                      <a:pt x="200" y="70"/>
                    </a:lnTo>
                    <a:lnTo>
                      <a:pt x="191" y="54"/>
                    </a:lnTo>
                    <a:lnTo>
                      <a:pt x="184" y="42"/>
                    </a:lnTo>
                    <a:lnTo>
                      <a:pt x="175" y="29"/>
                    </a:lnTo>
                    <a:lnTo>
                      <a:pt x="162" y="20"/>
                    </a:lnTo>
                    <a:lnTo>
                      <a:pt x="150" y="13"/>
                    </a:lnTo>
                    <a:lnTo>
                      <a:pt x="134" y="4"/>
                    </a:lnTo>
                    <a:lnTo>
                      <a:pt x="117" y="0"/>
                    </a:lnTo>
                    <a:lnTo>
                      <a:pt x="101" y="0"/>
                    </a:lnTo>
                    <a:lnTo>
                      <a:pt x="83" y="0"/>
                    </a:lnTo>
                    <a:lnTo>
                      <a:pt x="71" y="4"/>
                    </a:lnTo>
                    <a:lnTo>
                      <a:pt x="54" y="13"/>
                    </a:lnTo>
                    <a:lnTo>
                      <a:pt x="42" y="20"/>
                    </a:lnTo>
                    <a:lnTo>
                      <a:pt x="29" y="29"/>
                    </a:lnTo>
                    <a:lnTo>
                      <a:pt x="22" y="42"/>
                    </a:lnTo>
                    <a:lnTo>
                      <a:pt x="13" y="54"/>
                    </a:lnTo>
                    <a:lnTo>
                      <a:pt x="5" y="67"/>
                    </a:lnTo>
                    <a:lnTo>
                      <a:pt x="0" y="83"/>
                    </a:lnTo>
                    <a:lnTo>
                      <a:pt x="0" y="99"/>
                    </a:lnTo>
                    <a:lnTo>
                      <a:pt x="0" y="103"/>
                    </a:lnTo>
                    <a:lnTo>
                      <a:pt x="0" y="108"/>
                    </a:lnTo>
                    <a:lnTo>
                      <a:pt x="0" y="120"/>
                    </a:lnTo>
                    <a:lnTo>
                      <a:pt x="5" y="137"/>
                    </a:lnTo>
                    <a:lnTo>
                      <a:pt x="13" y="153"/>
                    </a:lnTo>
                    <a:lnTo>
                      <a:pt x="22" y="166"/>
                    </a:lnTo>
                    <a:lnTo>
                      <a:pt x="29" y="174"/>
                    </a:lnTo>
                    <a:lnTo>
                      <a:pt x="42" y="186"/>
                    </a:lnTo>
                    <a:lnTo>
                      <a:pt x="54" y="195"/>
                    </a:lnTo>
                    <a:lnTo>
                      <a:pt x="71" y="199"/>
                    </a:lnTo>
                    <a:lnTo>
                      <a:pt x="83" y="204"/>
                    </a:lnTo>
                    <a:lnTo>
                      <a:pt x="101"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3" name="Freeform 262">
                <a:extLst>
                  <a:ext uri="{FF2B5EF4-FFF2-40B4-BE49-F238E27FC236}">
                    <a16:creationId xmlns:a16="http://schemas.microsoft.com/office/drawing/2014/main" id="{7EFBF8E8-3874-4FDC-BBA8-B458F94BFA3E}"/>
                  </a:ext>
                </a:extLst>
              </p:cNvPr>
              <p:cNvSpPr>
                <a:spLocks/>
              </p:cNvSpPr>
              <p:nvPr/>
            </p:nvSpPr>
            <p:spPr bwMode="auto">
              <a:xfrm>
                <a:off x="2955" y="1110"/>
                <a:ext cx="35" cy="34"/>
              </a:xfrm>
              <a:custGeom>
                <a:avLst/>
                <a:gdLst>
                  <a:gd name="T0" fmla="*/ 3 w 175"/>
                  <a:gd name="T1" fmla="*/ 7 h 174"/>
                  <a:gd name="T2" fmla="*/ 4 w 175"/>
                  <a:gd name="T3" fmla="*/ 6 h 174"/>
                  <a:gd name="T4" fmla="*/ 5 w 175"/>
                  <a:gd name="T5" fmla="*/ 6 h 174"/>
                  <a:gd name="T6" fmla="*/ 5 w 175"/>
                  <a:gd name="T7" fmla="*/ 6 h 174"/>
                  <a:gd name="T8" fmla="*/ 5 w 175"/>
                  <a:gd name="T9" fmla="*/ 6 h 174"/>
                  <a:gd name="T10" fmla="*/ 6 w 175"/>
                  <a:gd name="T11" fmla="*/ 6 h 174"/>
                  <a:gd name="T12" fmla="*/ 6 w 175"/>
                  <a:gd name="T13" fmla="*/ 5 h 174"/>
                  <a:gd name="T14" fmla="*/ 6 w 175"/>
                  <a:gd name="T15" fmla="*/ 5 h 174"/>
                  <a:gd name="T16" fmla="*/ 7 w 175"/>
                  <a:gd name="T17" fmla="*/ 4 h 174"/>
                  <a:gd name="T18" fmla="*/ 7 w 175"/>
                  <a:gd name="T19" fmla="*/ 4 h 174"/>
                  <a:gd name="T20" fmla="*/ 7 w 175"/>
                  <a:gd name="T21" fmla="*/ 3 h 174"/>
                  <a:gd name="T22" fmla="*/ 7 w 175"/>
                  <a:gd name="T23" fmla="*/ 3 h 174"/>
                  <a:gd name="T24" fmla="*/ 7 w 175"/>
                  <a:gd name="T25" fmla="*/ 2 h 174"/>
                  <a:gd name="T26" fmla="*/ 6 w 175"/>
                  <a:gd name="T27" fmla="*/ 2 h 174"/>
                  <a:gd name="T28" fmla="*/ 6 w 175"/>
                  <a:gd name="T29" fmla="*/ 1 h 174"/>
                  <a:gd name="T30" fmla="*/ 6 w 175"/>
                  <a:gd name="T31" fmla="*/ 1 h 174"/>
                  <a:gd name="T32" fmla="*/ 5 w 175"/>
                  <a:gd name="T33" fmla="*/ 1 h 174"/>
                  <a:gd name="T34" fmla="*/ 5 w 175"/>
                  <a:gd name="T35" fmla="*/ 0 h 174"/>
                  <a:gd name="T36" fmla="*/ 5 w 175"/>
                  <a:gd name="T37" fmla="*/ 0 h 174"/>
                  <a:gd name="T38" fmla="*/ 4 w 175"/>
                  <a:gd name="T39" fmla="*/ 0 h 174"/>
                  <a:gd name="T40" fmla="*/ 3 w 175"/>
                  <a:gd name="T41" fmla="*/ 0 h 174"/>
                  <a:gd name="T42" fmla="*/ 3 w 175"/>
                  <a:gd name="T43" fmla="*/ 0 h 174"/>
                  <a:gd name="T44" fmla="*/ 2 w 175"/>
                  <a:gd name="T45" fmla="*/ 0 h 174"/>
                  <a:gd name="T46" fmla="*/ 2 w 175"/>
                  <a:gd name="T47" fmla="*/ 0 h 174"/>
                  <a:gd name="T48" fmla="*/ 2 w 175"/>
                  <a:gd name="T49" fmla="*/ 1 h 174"/>
                  <a:gd name="T50" fmla="*/ 1 w 175"/>
                  <a:gd name="T51" fmla="*/ 1 h 174"/>
                  <a:gd name="T52" fmla="*/ 1 w 175"/>
                  <a:gd name="T53" fmla="*/ 1 h 174"/>
                  <a:gd name="T54" fmla="*/ 1 w 175"/>
                  <a:gd name="T55" fmla="*/ 2 h 174"/>
                  <a:gd name="T56" fmla="*/ 0 w 175"/>
                  <a:gd name="T57" fmla="*/ 2 h 174"/>
                  <a:gd name="T58" fmla="*/ 0 w 175"/>
                  <a:gd name="T59" fmla="*/ 3 h 174"/>
                  <a:gd name="T60" fmla="*/ 0 w 175"/>
                  <a:gd name="T61" fmla="*/ 3 h 174"/>
                  <a:gd name="T62" fmla="*/ 0 w 175"/>
                  <a:gd name="T63" fmla="*/ 3 h 174"/>
                  <a:gd name="T64" fmla="*/ 0 w 175"/>
                  <a:gd name="T65" fmla="*/ 4 h 174"/>
                  <a:gd name="T66" fmla="*/ 0 w 175"/>
                  <a:gd name="T67" fmla="*/ 4 h 174"/>
                  <a:gd name="T68" fmla="*/ 1 w 175"/>
                  <a:gd name="T69" fmla="*/ 5 h 174"/>
                  <a:gd name="T70" fmla="*/ 1 w 175"/>
                  <a:gd name="T71" fmla="*/ 5 h 174"/>
                  <a:gd name="T72" fmla="*/ 1 w 175"/>
                  <a:gd name="T73" fmla="*/ 6 h 174"/>
                  <a:gd name="T74" fmla="*/ 2 w 175"/>
                  <a:gd name="T75" fmla="*/ 6 h 174"/>
                  <a:gd name="T76" fmla="*/ 2 w 175"/>
                  <a:gd name="T77" fmla="*/ 6 h 174"/>
                  <a:gd name="T78" fmla="*/ 2 w 175"/>
                  <a:gd name="T79" fmla="*/ 6 h 174"/>
                  <a:gd name="T80" fmla="*/ 3 w 175"/>
                  <a:gd name="T81" fmla="*/ 6 h 174"/>
                  <a:gd name="T82" fmla="*/ 3 w 175"/>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7" y="174"/>
                    </a:moveTo>
                    <a:lnTo>
                      <a:pt x="99" y="170"/>
                    </a:lnTo>
                    <a:lnTo>
                      <a:pt x="116" y="170"/>
                    </a:lnTo>
                    <a:lnTo>
                      <a:pt x="128" y="162"/>
                    </a:lnTo>
                    <a:lnTo>
                      <a:pt x="137" y="157"/>
                    </a:lnTo>
                    <a:lnTo>
                      <a:pt x="150" y="149"/>
                    </a:lnTo>
                    <a:lnTo>
                      <a:pt x="157" y="137"/>
                    </a:lnTo>
                    <a:lnTo>
                      <a:pt x="162" y="124"/>
                    </a:lnTo>
                    <a:lnTo>
                      <a:pt x="170" y="112"/>
                    </a:lnTo>
                    <a:lnTo>
                      <a:pt x="170" y="99"/>
                    </a:lnTo>
                    <a:lnTo>
                      <a:pt x="175" y="87"/>
                    </a:lnTo>
                    <a:lnTo>
                      <a:pt x="170" y="74"/>
                    </a:lnTo>
                    <a:lnTo>
                      <a:pt x="170" y="58"/>
                    </a:lnTo>
                    <a:lnTo>
                      <a:pt x="162" y="45"/>
                    </a:lnTo>
                    <a:lnTo>
                      <a:pt x="157" y="38"/>
                    </a:lnTo>
                    <a:lnTo>
                      <a:pt x="150" y="25"/>
                    </a:lnTo>
                    <a:lnTo>
                      <a:pt x="137" y="16"/>
                    </a:lnTo>
                    <a:lnTo>
                      <a:pt x="128" y="12"/>
                    </a:lnTo>
                    <a:lnTo>
                      <a:pt x="116" y="4"/>
                    </a:lnTo>
                    <a:lnTo>
                      <a:pt x="99" y="0"/>
                    </a:lnTo>
                    <a:lnTo>
                      <a:pt x="87" y="0"/>
                    </a:lnTo>
                    <a:lnTo>
                      <a:pt x="74" y="0"/>
                    </a:lnTo>
                    <a:lnTo>
                      <a:pt x="62" y="4"/>
                    </a:lnTo>
                    <a:lnTo>
                      <a:pt x="50" y="9"/>
                    </a:lnTo>
                    <a:lnTo>
                      <a:pt x="38" y="16"/>
                    </a:lnTo>
                    <a:lnTo>
                      <a:pt x="29" y="25"/>
                    </a:lnTo>
                    <a:lnTo>
                      <a:pt x="20" y="33"/>
                    </a:lnTo>
                    <a:lnTo>
                      <a:pt x="13" y="45"/>
                    </a:lnTo>
                    <a:lnTo>
                      <a:pt x="9" y="58"/>
                    </a:lnTo>
                    <a:lnTo>
                      <a:pt x="4" y="70"/>
                    </a:lnTo>
                    <a:lnTo>
                      <a:pt x="0" y="83"/>
                    </a:lnTo>
                    <a:lnTo>
                      <a:pt x="0" y="87"/>
                    </a:lnTo>
                    <a:lnTo>
                      <a:pt x="4" y="104"/>
                    </a:lnTo>
                    <a:lnTo>
                      <a:pt x="4" y="116"/>
                    </a:lnTo>
                    <a:lnTo>
                      <a:pt x="13" y="128"/>
                    </a:lnTo>
                    <a:lnTo>
                      <a:pt x="17" y="137"/>
                    </a:lnTo>
                    <a:lnTo>
                      <a:pt x="29" y="149"/>
                    </a:lnTo>
                    <a:lnTo>
                      <a:pt x="38" y="157"/>
                    </a:lnTo>
                    <a:lnTo>
                      <a:pt x="50" y="162"/>
                    </a:lnTo>
                    <a:lnTo>
                      <a:pt x="62" y="170"/>
                    </a:lnTo>
                    <a:lnTo>
                      <a:pt x="74" y="170"/>
                    </a:lnTo>
                    <a:lnTo>
                      <a:pt x="87"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4" name="Freeform 263">
                <a:extLst>
                  <a:ext uri="{FF2B5EF4-FFF2-40B4-BE49-F238E27FC236}">
                    <a16:creationId xmlns:a16="http://schemas.microsoft.com/office/drawing/2014/main" id="{6EBD17B7-F783-481A-9FDC-179A1FC53241}"/>
                  </a:ext>
                </a:extLst>
              </p:cNvPr>
              <p:cNvSpPr>
                <a:spLocks/>
              </p:cNvSpPr>
              <p:nvPr/>
            </p:nvSpPr>
            <p:spPr bwMode="auto">
              <a:xfrm>
                <a:off x="2957" y="1110"/>
                <a:ext cx="28" cy="29"/>
              </a:xfrm>
              <a:custGeom>
                <a:avLst/>
                <a:gdLst>
                  <a:gd name="T0" fmla="*/ 3 w 137"/>
                  <a:gd name="T1" fmla="*/ 6 h 142"/>
                  <a:gd name="T2" fmla="*/ 3 w 137"/>
                  <a:gd name="T3" fmla="*/ 6 h 142"/>
                  <a:gd name="T4" fmla="*/ 4 w 137"/>
                  <a:gd name="T5" fmla="*/ 6 h 142"/>
                  <a:gd name="T6" fmla="*/ 4 w 137"/>
                  <a:gd name="T7" fmla="*/ 6 h 142"/>
                  <a:gd name="T8" fmla="*/ 5 w 137"/>
                  <a:gd name="T9" fmla="*/ 5 h 142"/>
                  <a:gd name="T10" fmla="*/ 5 w 137"/>
                  <a:gd name="T11" fmla="*/ 5 h 142"/>
                  <a:gd name="T12" fmla="*/ 5 w 137"/>
                  <a:gd name="T13" fmla="*/ 5 h 142"/>
                  <a:gd name="T14" fmla="*/ 6 w 137"/>
                  <a:gd name="T15" fmla="*/ 4 h 142"/>
                  <a:gd name="T16" fmla="*/ 6 w 137"/>
                  <a:gd name="T17" fmla="*/ 4 h 142"/>
                  <a:gd name="T18" fmla="*/ 6 w 137"/>
                  <a:gd name="T19" fmla="*/ 3 h 142"/>
                  <a:gd name="T20" fmla="*/ 6 w 137"/>
                  <a:gd name="T21" fmla="*/ 3 h 142"/>
                  <a:gd name="T22" fmla="*/ 6 w 137"/>
                  <a:gd name="T23" fmla="*/ 2 h 142"/>
                  <a:gd name="T24" fmla="*/ 6 w 137"/>
                  <a:gd name="T25" fmla="*/ 2 h 142"/>
                  <a:gd name="T26" fmla="*/ 6 w 137"/>
                  <a:gd name="T27" fmla="*/ 2 h 142"/>
                  <a:gd name="T28" fmla="*/ 5 w 137"/>
                  <a:gd name="T29" fmla="*/ 1 h 142"/>
                  <a:gd name="T30" fmla="*/ 5 w 137"/>
                  <a:gd name="T31" fmla="*/ 1 h 142"/>
                  <a:gd name="T32" fmla="*/ 5 w 137"/>
                  <a:gd name="T33" fmla="*/ 1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2 w 137"/>
                  <a:gd name="T47" fmla="*/ 0 h 142"/>
                  <a:gd name="T48" fmla="*/ 1 w 137"/>
                  <a:gd name="T49" fmla="*/ 1 h 142"/>
                  <a:gd name="T50" fmla="*/ 1 w 137"/>
                  <a:gd name="T51" fmla="*/ 1 h 142"/>
                  <a:gd name="T52" fmla="*/ 0 w 137"/>
                  <a:gd name="T53" fmla="*/ 1 h 142"/>
                  <a:gd name="T54" fmla="*/ 0 w 137"/>
                  <a:gd name="T55" fmla="*/ 2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0 w 137"/>
                  <a:gd name="T69" fmla="*/ 5 h 142"/>
                  <a:gd name="T70" fmla="*/ 1 w 137"/>
                  <a:gd name="T71" fmla="*/ 5 h 142"/>
                  <a:gd name="T72" fmla="*/ 1 w 137"/>
                  <a:gd name="T73" fmla="*/ 5 h 142"/>
                  <a:gd name="T74" fmla="*/ 2 w 137"/>
                  <a:gd name="T75" fmla="*/ 6 h 142"/>
                  <a:gd name="T76" fmla="*/ 2 w 137"/>
                  <a:gd name="T77" fmla="*/ 6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42"/>
                    </a:lnTo>
                    <a:lnTo>
                      <a:pt x="90" y="137"/>
                    </a:lnTo>
                    <a:lnTo>
                      <a:pt x="99" y="133"/>
                    </a:lnTo>
                    <a:lnTo>
                      <a:pt x="112" y="129"/>
                    </a:lnTo>
                    <a:lnTo>
                      <a:pt x="120" y="120"/>
                    </a:lnTo>
                    <a:lnTo>
                      <a:pt x="124" y="112"/>
                    </a:lnTo>
                    <a:lnTo>
                      <a:pt x="133" y="104"/>
                    </a:lnTo>
                    <a:lnTo>
                      <a:pt x="137" y="91"/>
                    </a:lnTo>
                    <a:lnTo>
                      <a:pt x="137" y="83"/>
                    </a:lnTo>
                    <a:lnTo>
                      <a:pt x="137" y="70"/>
                    </a:lnTo>
                    <a:lnTo>
                      <a:pt x="137" y="59"/>
                    </a:lnTo>
                    <a:lnTo>
                      <a:pt x="137" y="50"/>
                    </a:lnTo>
                    <a:lnTo>
                      <a:pt x="133" y="37"/>
                    </a:lnTo>
                    <a:lnTo>
                      <a:pt x="124" y="29"/>
                    </a:lnTo>
                    <a:lnTo>
                      <a:pt x="120" y="21"/>
                    </a:lnTo>
                    <a:lnTo>
                      <a:pt x="112" y="16"/>
                    </a:lnTo>
                    <a:lnTo>
                      <a:pt x="99" y="8"/>
                    </a:lnTo>
                    <a:lnTo>
                      <a:pt x="90" y="5"/>
                    </a:lnTo>
                    <a:lnTo>
                      <a:pt x="79" y="5"/>
                    </a:lnTo>
                    <a:lnTo>
                      <a:pt x="70" y="0"/>
                    </a:lnTo>
                    <a:lnTo>
                      <a:pt x="58" y="5"/>
                    </a:lnTo>
                    <a:lnTo>
                      <a:pt x="45" y="5"/>
                    </a:lnTo>
                    <a:lnTo>
                      <a:pt x="37" y="8"/>
                    </a:lnTo>
                    <a:lnTo>
                      <a:pt x="29" y="16"/>
                    </a:lnTo>
                    <a:lnTo>
                      <a:pt x="20" y="21"/>
                    </a:lnTo>
                    <a:lnTo>
                      <a:pt x="12" y="29"/>
                    </a:lnTo>
                    <a:lnTo>
                      <a:pt x="7" y="37"/>
                    </a:lnTo>
                    <a:lnTo>
                      <a:pt x="4" y="50"/>
                    </a:lnTo>
                    <a:lnTo>
                      <a:pt x="0" y="59"/>
                    </a:lnTo>
                    <a:lnTo>
                      <a:pt x="0" y="70"/>
                    </a:lnTo>
                    <a:lnTo>
                      <a:pt x="0" y="83"/>
                    </a:lnTo>
                    <a:lnTo>
                      <a:pt x="4" y="91"/>
                    </a:lnTo>
                    <a:lnTo>
                      <a:pt x="7" y="104"/>
                    </a:lnTo>
                    <a:lnTo>
                      <a:pt x="12" y="112"/>
                    </a:lnTo>
                    <a:lnTo>
                      <a:pt x="20" y="120"/>
                    </a:lnTo>
                    <a:lnTo>
                      <a:pt x="29" y="129"/>
                    </a:lnTo>
                    <a:lnTo>
                      <a:pt x="37" y="133"/>
                    </a:lnTo>
                    <a:lnTo>
                      <a:pt x="45" y="137"/>
                    </a:lnTo>
                    <a:lnTo>
                      <a:pt x="58" y="142"/>
                    </a:lnTo>
                    <a:lnTo>
                      <a:pt x="70" y="142"/>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5" name="Freeform 264">
                <a:extLst>
                  <a:ext uri="{FF2B5EF4-FFF2-40B4-BE49-F238E27FC236}">
                    <a16:creationId xmlns:a16="http://schemas.microsoft.com/office/drawing/2014/main" id="{7147BD7A-40B9-4CE6-BF1D-544C45C6D031}"/>
                  </a:ext>
                </a:extLst>
              </p:cNvPr>
              <p:cNvSpPr>
                <a:spLocks/>
              </p:cNvSpPr>
              <p:nvPr/>
            </p:nvSpPr>
            <p:spPr bwMode="auto">
              <a:xfrm>
                <a:off x="2939" y="994"/>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4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4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6" name="Freeform 265">
                <a:extLst>
                  <a:ext uri="{FF2B5EF4-FFF2-40B4-BE49-F238E27FC236}">
                    <a16:creationId xmlns:a16="http://schemas.microsoft.com/office/drawing/2014/main" id="{1BF0B075-A428-49D1-88B2-8F43F0BC4A8B}"/>
                  </a:ext>
                </a:extLst>
              </p:cNvPr>
              <p:cNvSpPr>
                <a:spLocks/>
              </p:cNvSpPr>
              <p:nvPr/>
            </p:nvSpPr>
            <p:spPr bwMode="auto">
              <a:xfrm>
                <a:off x="2939" y="994"/>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4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4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37" name="Freeform 266">
                <a:extLst>
                  <a:ext uri="{FF2B5EF4-FFF2-40B4-BE49-F238E27FC236}">
                    <a16:creationId xmlns:a16="http://schemas.microsoft.com/office/drawing/2014/main" id="{C8792CE8-802F-448D-BA84-C3589F174DDF}"/>
                  </a:ext>
                </a:extLst>
              </p:cNvPr>
              <p:cNvSpPr>
                <a:spLocks/>
              </p:cNvSpPr>
              <p:nvPr/>
            </p:nvSpPr>
            <p:spPr bwMode="auto">
              <a:xfrm>
                <a:off x="2939" y="994"/>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4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9 w 578"/>
                  <a:gd name="T33" fmla="*/ 2 h 577"/>
                  <a:gd name="T34" fmla="*/ 17 w 578"/>
                  <a:gd name="T35" fmla="*/ 1 h 577"/>
                  <a:gd name="T36" fmla="*/ 15 w 578"/>
                  <a:gd name="T37" fmla="*/ 1 h 577"/>
                  <a:gd name="T38" fmla="*/ 14 w 578"/>
                  <a:gd name="T39" fmla="*/ 0 h 577"/>
                  <a:gd name="T40" fmla="*/ 12 w 578"/>
                  <a:gd name="T41" fmla="*/ 0 h 577"/>
                  <a:gd name="T42" fmla="*/ 10 w 578"/>
                  <a:gd name="T43" fmla="*/ 0 h 577"/>
                  <a:gd name="T44" fmla="*/ 8 w 578"/>
                  <a:gd name="T45" fmla="*/ 1 h 577"/>
                  <a:gd name="T46" fmla="*/ 6 w 578"/>
                  <a:gd name="T47" fmla="*/ 1 h 577"/>
                  <a:gd name="T48" fmla="*/ 5 w 578"/>
                  <a:gd name="T49" fmla="*/ 2 h 577"/>
                  <a:gd name="T50" fmla="*/ 4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0" y="577"/>
                    </a:moveTo>
                    <a:lnTo>
                      <a:pt x="337" y="573"/>
                    </a:lnTo>
                    <a:lnTo>
                      <a:pt x="382" y="564"/>
                    </a:lnTo>
                    <a:lnTo>
                      <a:pt x="423" y="548"/>
                    </a:lnTo>
                    <a:lnTo>
                      <a:pt x="461" y="523"/>
                    </a:lnTo>
                    <a:lnTo>
                      <a:pt x="494" y="494"/>
                    </a:lnTo>
                    <a:lnTo>
                      <a:pt x="524" y="460"/>
                    </a:lnTo>
                    <a:lnTo>
                      <a:pt x="548" y="424"/>
                    </a:lnTo>
                    <a:lnTo>
                      <a:pt x="565" y="382"/>
                    </a:lnTo>
                    <a:lnTo>
                      <a:pt x="578" y="336"/>
                    </a:lnTo>
                    <a:lnTo>
                      <a:pt x="578" y="291"/>
                    </a:lnTo>
                    <a:lnTo>
                      <a:pt x="578" y="245"/>
                    </a:lnTo>
                    <a:lnTo>
                      <a:pt x="565" y="199"/>
                    </a:lnTo>
                    <a:lnTo>
                      <a:pt x="548" y="157"/>
                    </a:lnTo>
                    <a:lnTo>
                      <a:pt x="524" y="121"/>
                    </a:lnTo>
                    <a:lnTo>
                      <a:pt x="494" y="87"/>
                    </a:lnTo>
                    <a:lnTo>
                      <a:pt x="461" y="58"/>
                    </a:lnTo>
                    <a:lnTo>
                      <a:pt x="423" y="33"/>
                    </a:lnTo>
                    <a:lnTo>
                      <a:pt x="382" y="17"/>
                    </a:lnTo>
                    <a:lnTo>
                      <a:pt x="337" y="4"/>
                    </a:lnTo>
                    <a:lnTo>
                      <a:pt x="290" y="0"/>
                    </a:lnTo>
                    <a:lnTo>
                      <a:pt x="245" y="4"/>
                    </a:lnTo>
                    <a:lnTo>
                      <a:pt x="200" y="17"/>
                    </a:lnTo>
                    <a:lnTo>
                      <a:pt x="158" y="33"/>
                    </a:lnTo>
                    <a:lnTo>
                      <a:pt x="121" y="58"/>
                    </a:lnTo>
                    <a:lnTo>
                      <a:pt x="88" y="87"/>
                    </a:lnTo>
                    <a:lnTo>
                      <a:pt x="58" y="121"/>
                    </a:lnTo>
                    <a:lnTo>
                      <a:pt x="34" y="157"/>
                    </a:lnTo>
                    <a:lnTo>
                      <a:pt x="16" y="199"/>
                    </a:lnTo>
                    <a:lnTo>
                      <a:pt x="4" y="245"/>
                    </a:lnTo>
                    <a:lnTo>
                      <a:pt x="0" y="291"/>
                    </a:lnTo>
                    <a:lnTo>
                      <a:pt x="4" y="336"/>
                    </a:lnTo>
                    <a:lnTo>
                      <a:pt x="16" y="382"/>
                    </a:lnTo>
                    <a:lnTo>
                      <a:pt x="34" y="424"/>
                    </a:lnTo>
                    <a:lnTo>
                      <a:pt x="58" y="460"/>
                    </a:lnTo>
                    <a:lnTo>
                      <a:pt x="88" y="494"/>
                    </a:lnTo>
                    <a:lnTo>
                      <a:pt x="121" y="523"/>
                    </a:lnTo>
                    <a:lnTo>
                      <a:pt x="158" y="548"/>
                    </a:lnTo>
                    <a:lnTo>
                      <a:pt x="200"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38" name="Freeform 267">
                <a:extLst>
                  <a:ext uri="{FF2B5EF4-FFF2-40B4-BE49-F238E27FC236}">
                    <a16:creationId xmlns:a16="http://schemas.microsoft.com/office/drawing/2014/main" id="{11636542-90A2-4C6B-8188-1B1A7A82F546}"/>
                  </a:ext>
                </a:extLst>
              </p:cNvPr>
              <p:cNvSpPr>
                <a:spLocks/>
              </p:cNvSpPr>
              <p:nvPr/>
            </p:nvSpPr>
            <p:spPr bwMode="auto">
              <a:xfrm>
                <a:off x="2956" y="1003"/>
                <a:ext cx="60" cy="61"/>
              </a:xfrm>
              <a:custGeom>
                <a:avLst/>
                <a:gdLst>
                  <a:gd name="T0" fmla="*/ 6 w 303"/>
                  <a:gd name="T1" fmla="*/ 12 h 306"/>
                  <a:gd name="T2" fmla="*/ 7 w 303"/>
                  <a:gd name="T3" fmla="*/ 12 h 306"/>
                  <a:gd name="T4" fmla="*/ 8 w 303"/>
                  <a:gd name="T5" fmla="*/ 12 h 306"/>
                  <a:gd name="T6" fmla="*/ 9 w 303"/>
                  <a:gd name="T7" fmla="*/ 12 h 306"/>
                  <a:gd name="T8" fmla="*/ 10 w 303"/>
                  <a:gd name="T9" fmla="*/ 11 h 306"/>
                  <a:gd name="T10" fmla="*/ 10 w 303"/>
                  <a:gd name="T11" fmla="*/ 10 h 306"/>
                  <a:gd name="T12" fmla="*/ 11 w 303"/>
                  <a:gd name="T13" fmla="*/ 10 h 306"/>
                  <a:gd name="T14" fmla="*/ 11 w 303"/>
                  <a:gd name="T15" fmla="*/ 9 h 306"/>
                  <a:gd name="T16" fmla="*/ 11 w 303"/>
                  <a:gd name="T17" fmla="*/ 8 h 306"/>
                  <a:gd name="T18" fmla="*/ 12 w 303"/>
                  <a:gd name="T19" fmla="*/ 7 h 306"/>
                  <a:gd name="T20" fmla="*/ 12 w 303"/>
                  <a:gd name="T21" fmla="*/ 6 h 306"/>
                  <a:gd name="T22" fmla="*/ 12 w 303"/>
                  <a:gd name="T23" fmla="*/ 5 h 306"/>
                  <a:gd name="T24" fmla="*/ 11 w 303"/>
                  <a:gd name="T25" fmla="*/ 4 h 306"/>
                  <a:gd name="T26" fmla="*/ 11 w 303"/>
                  <a:gd name="T27" fmla="*/ 3 h 306"/>
                  <a:gd name="T28" fmla="*/ 11 w 303"/>
                  <a:gd name="T29" fmla="*/ 2 h 306"/>
                  <a:gd name="T30" fmla="*/ 10 w 303"/>
                  <a:gd name="T31" fmla="*/ 2 h 306"/>
                  <a:gd name="T32" fmla="*/ 10 w 303"/>
                  <a:gd name="T33" fmla="*/ 1 h 306"/>
                  <a:gd name="T34" fmla="*/ 9 w 303"/>
                  <a:gd name="T35" fmla="*/ 1 h 306"/>
                  <a:gd name="T36" fmla="*/ 8 w 303"/>
                  <a:gd name="T37" fmla="*/ 0 h 306"/>
                  <a:gd name="T38" fmla="*/ 7 w 303"/>
                  <a:gd name="T39" fmla="*/ 0 h 306"/>
                  <a:gd name="T40" fmla="*/ 6 w 303"/>
                  <a:gd name="T41" fmla="*/ 0 h 306"/>
                  <a:gd name="T42" fmla="*/ 5 w 303"/>
                  <a:gd name="T43" fmla="*/ 0 h 306"/>
                  <a:gd name="T44" fmla="*/ 4 w 303"/>
                  <a:gd name="T45" fmla="*/ 0 h 306"/>
                  <a:gd name="T46" fmla="*/ 3 w 303"/>
                  <a:gd name="T47" fmla="*/ 1 h 306"/>
                  <a:gd name="T48" fmla="*/ 2 w 303"/>
                  <a:gd name="T49" fmla="*/ 1 h 306"/>
                  <a:gd name="T50" fmla="*/ 2 w 303"/>
                  <a:gd name="T51" fmla="*/ 2 h 306"/>
                  <a:gd name="T52" fmla="*/ 1 w 303"/>
                  <a:gd name="T53" fmla="*/ 2 h 306"/>
                  <a:gd name="T54" fmla="*/ 1 w 303"/>
                  <a:gd name="T55" fmla="*/ 3 h 306"/>
                  <a:gd name="T56" fmla="*/ 0 w 303"/>
                  <a:gd name="T57" fmla="*/ 4 h 306"/>
                  <a:gd name="T58" fmla="*/ 0 w 303"/>
                  <a:gd name="T59" fmla="*/ 5 h 306"/>
                  <a:gd name="T60" fmla="*/ 0 w 303"/>
                  <a:gd name="T61" fmla="*/ 6 h 306"/>
                  <a:gd name="T62" fmla="*/ 0 w 303"/>
                  <a:gd name="T63" fmla="*/ 7 h 306"/>
                  <a:gd name="T64" fmla="*/ 0 w 303"/>
                  <a:gd name="T65" fmla="*/ 8 h 306"/>
                  <a:gd name="T66" fmla="*/ 1 w 303"/>
                  <a:gd name="T67" fmla="*/ 9 h 306"/>
                  <a:gd name="T68" fmla="*/ 1 w 303"/>
                  <a:gd name="T69" fmla="*/ 10 h 306"/>
                  <a:gd name="T70" fmla="*/ 2 w 303"/>
                  <a:gd name="T71" fmla="*/ 10 h 306"/>
                  <a:gd name="T72" fmla="*/ 2 w 303"/>
                  <a:gd name="T73" fmla="*/ 11 h 306"/>
                  <a:gd name="T74" fmla="*/ 3 w 303"/>
                  <a:gd name="T75" fmla="*/ 12 h 306"/>
                  <a:gd name="T76" fmla="*/ 4 w 303"/>
                  <a:gd name="T77" fmla="*/ 12 h 306"/>
                  <a:gd name="T78" fmla="*/ 5 w 303"/>
                  <a:gd name="T79" fmla="*/ 12 h 306"/>
                  <a:gd name="T80" fmla="*/ 6 w 303"/>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5" y="303"/>
                    </a:lnTo>
                    <a:lnTo>
                      <a:pt x="200" y="299"/>
                    </a:lnTo>
                    <a:lnTo>
                      <a:pt x="220" y="290"/>
                    </a:lnTo>
                    <a:lnTo>
                      <a:pt x="241" y="277"/>
                    </a:lnTo>
                    <a:lnTo>
                      <a:pt x="257" y="261"/>
                    </a:lnTo>
                    <a:lnTo>
                      <a:pt x="274" y="245"/>
                    </a:lnTo>
                    <a:lnTo>
                      <a:pt x="286" y="223"/>
                    </a:lnTo>
                    <a:lnTo>
                      <a:pt x="295" y="203"/>
                    </a:lnTo>
                    <a:lnTo>
                      <a:pt x="303" y="178"/>
                    </a:lnTo>
                    <a:lnTo>
                      <a:pt x="303" y="153"/>
                    </a:lnTo>
                    <a:lnTo>
                      <a:pt x="303" y="128"/>
                    </a:lnTo>
                    <a:lnTo>
                      <a:pt x="295" y="103"/>
                    </a:lnTo>
                    <a:lnTo>
                      <a:pt x="286" y="83"/>
                    </a:lnTo>
                    <a:lnTo>
                      <a:pt x="274" y="61"/>
                    </a:lnTo>
                    <a:lnTo>
                      <a:pt x="257" y="45"/>
                    </a:lnTo>
                    <a:lnTo>
                      <a:pt x="241" y="29"/>
                    </a:lnTo>
                    <a:lnTo>
                      <a:pt x="220" y="16"/>
                    </a:lnTo>
                    <a:lnTo>
                      <a:pt x="200" y="7"/>
                    </a:lnTo>
                    <a:lnTo>
                      <a:pt x="175" y="4"/>
                    </a:lnTo>
                    <a:lnTo>
                      <a:pt x="153" y="0"/>
                    </a:lnTo>
                    <a:lnTo>
                      <a:pt x="129" y="4"/>
                    </a:lnTo>
                    <a:lnTo>
                      <a:pt x="104" y="7"/>
                    </a:lnTo>
                    <a:lnTo>
                      <a:pt x="83" y="16"/>
                    </a:lnTo>
                    <a:lnTo>
                      <a:pt x="63" y="29"/>
                    </a:lnTo>
                    <a:lnTo>
                      <a:pt x="46" y="45"/>
                    </a:lnTo>
                    <a:lnTo>
                      <a:pt x="29" y="61"/>
                    </a:lnTo>
                    <a:lnTo>
                      <a:pt x="16" y="83"/>
                    </a:lnTo>
                    <a:lnTo>
                      <a:pt x="9" y="103"/>
                    </a:lnTo>
                    <a:lnTo>
                      <a:pt x="0" y="128"/>
                    </a:lnTo>
                    <a:lnTo>
                      <a:pt x="0" y="153"/>
                    </a:lnTo>
                    <a:lnTo>
                      <a:pt x="0" y="178"/>
                    </a:lnTo>
                    <a:lnTo>
                      <a:pt x="9" y="203"/>
                    </a:lnTo>
                    <a:lnTo>
                      <a:pt x="16" y="223"/>
                    </a:lnTo>
                    <a:lnTo>
                      <a:pt x="29" y="245"/>
                    </a:lnTo>
                    <a:lnTo>
                      <a:pt x="46" y="261"/>
                    </a:lnTo>
                    <a:lnTo>
                      <a:pt x="63" y="277"/>
                    </a:lnTo>
                    <a:lnTo>
                      <a:pt x="83" y="290"/>
                    </a:lnTo>
                    <a:lnTo>
                      <a:pt x="104" y="299"/>
                    </a:lnTo>
                    <a:lnTo>
                      <a:pt x="129" y="303"/>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39" name="Freeform 268">
                <a:extLst>
                  <a:ext uri="{FF2B5EF4-FFF2-40B4-BE49-F238E27FC236}">
                    <a16:creationId xmlns:a16="http://schemas.microsoft.com/office/drawing/2014/main" id="{2E5DEBE5-51B7-434F-91CF-8B620544C264}"/>
                  </a:ext>
                </a:extLst>
              </p:cNvPr>
              <p:cNvSpPr>
                <a:spLocks/>
              </p:cNvSpPr>
              <p:nvPr/>
            </p:nvSpPr>
            <p:spPr bwMode="auto">
              <a:xfrm>
                <a:off x="2958" y="1004"/>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0 w 270"/>
                  <a:gd name="T17" fmla="*/ 7 h 270"/>
                  <a:gd name="T18" fmla="*/ 11 w 270"/>
                  <a:gd name="T19" fmla="*/ 6 h 270"/>
                  <a:gd name="T20" fmla="*/ 11 w 270"/>
                  <a:gd name="T21" fmla="*/ 5 h 270"/>
                  <a:gd name="T22" fmla="*/ 11 w 270"/>
                  <a:gd name="T23" fmla="*/ 5 h 270"/>
                  <a:gd name="T24" fmla="*/ 10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1 w 270"/>
                  <a:gd name="T51" fmla="*/ 2 h 270"/>
                  <a:gd name="T52" fmla="*/ 1 w 270"/>
                  <a:gd name="T53" fmla="*/ 2 h 270"/>
                  <a:gd name="T54" fmla="*/ 0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67"/>
                    </a:lnTo>
                    <a:lnTo>
                      <a:pt x="178" y="263"/>
                    </a:lnTo>
                    <a:lnTo>
                      <a:pt x="194" y="254"/>
                    </a:lnTo>
                    <a:lnTo>
                      <a:pt x="216" y="245"/>
                    </a:lnTo>
                    <a:lnTo>
                      <a:pt x="228" y="229"/>
                    </a:lnTo>
                    <a:lnTo>
                      <a:pt x="244" y="216"/>
                    </a:lnTo>
                    <a:lnTo>
                      <a:pt x="253" y="196"/>
                    </a:lnTo>
                    <a:lnTo>
                      <a:pt x="261" y="179"/>
                    </a:lnTo>
                    <a:lnTo>
                      <a:pt x="270" y="159"/>
                    </a:lnTo>
                    <a:lnTo>
                      <a:pt x="270" y="134"/>
                    </a:lnTo>
                    <a:lnTo>
                      <a:pt x="270" y="113"/>
                    </a:lnTo>
                    <a:lnTo>
                      <a:pt x="261" y="92"/>
                    </a:lnTo>
                    <a:lnTo>
                      <a:pt x="253" y="72"/>
                    </a:lnTo>
                    <a:lnTo>
                      <a:pt x="244" y="54"/>
                    </a:lnTo>
                    <a:lnTo>
                      <a:pt x="228" y="38"/>
                    </a:lnTo>
                    <a:lnTo>
                      <a:pt x="216" y="26"/>
                    </a:lnTo>
                    <a:lnTo>
                      <a:pt x="194" y="13"/>
                    </a:lnTo>
                    <a:lnTo>
                      <a:pt x="178" y="5"/>
                    </a:lnTo>
                    <a:lnTo>
                      <a:pt x="158" y="0"/>
                    </a:lnTo>
                    <a:lnTo>
                      <a:pt x="133" y="0"/>
                    </a:lnTo>
                    <a:lnTo>
                      <a:pt x="111" y="0"/>
                    </a:lnTo>
                    <a:lnTo>
                      <a:pt x="91" y="5"/>
                    </a:lnTo>
                    <a:lnTo>
                      <a:pt x="70" y="13"/>
                    </a:lnTo>
                    <a:lnTo>
                      <a:pt x="54" y="26"/>
                    </a:lnTo>
                    <a:lnTo>
                      <a:pt x="37" y="38"/>
                    </a:lnTo>
                    <a:lnTo>
                      <a:pt x="25" y="54"/>
                    </a:lnTo>
                    <a:lnTo>
                      <a:pt x="12" y="72"/>
                    </a:lnTo>
                    <a:lnTo>
                      <a:pt x="3" y="92"/>
                    </a:lnTo>
                    <a:lnTo>
                      <a:pt x="0" y="113"/>
                    </a:lnTo>
                    <a:lnTo>
                      <a:pt x="0" y="134"/>
                    </a:lnTo>
                    <a:lnTo>
                      <a:pt x="0" y="137"/>
                    </a:lnTo>
                    <a:lnTo>
                      <a:pt x="0" y="142"/>
                    </a:lnTo>
                    <a:lnTo>
                      <a:pt x="0" y="162"/>
                    </a:lnTo>
                    <a:lnTo>
                      <a:pt x="8" y="184"/>
                    </a:lnTo>
                    <a:lnTo>
                      <a:pt x="16" y="200"/>
                    </a:lnTo>
                    <a:lnTo>
                      <a:pt x="28" y="216"/>
                    </a:lnTo>
                    <a:lnTo>
                      <a:pt x="41" y="233"/>
                    </a:lnTo>
                    <a:lnTo>
                      <a:pt x="57" y="245"/>
                    </a:lnTo>
                    <a:lnTo>
                      <a:pt x="75" y="254"/>
                    </a:lnTo>
                    <a:lnTo>
                      <a:pt x="91" y="263"/>
                    </a:lnTo>
                    <a:lnTo>
                      <a:pt x="111" y="267"/>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0" name="Freeform 269">
                <a:extLst>
                  <a:ext uri="{FF2B5EF4-FFF2-40B4-BE49-F238E27FC236}">
                    <a16:creationId xmlns:a16="http://schemas.microsoft.com/office/drawing/2014/main" id="{B6399B81-063D-40A2-B07F-1489645B33FC}"/>
                  </a:ext>
                </a:extLst>
              </p:cNvPr>
              <p:cNvSpPr>
                <a:spLocks/>
              </p:cNvSpPr>
              <p:nvPr/>
            </p:nvSpPr>
            <p:spPr bwMode="auto">
              <a:xfrm>
                <a:off x="2960" y="1005"/>
                <a:ext cx="48" cy="47"/>
              </a:xfrm>
              <a:custGeom>
                <a:avLst/>
                <a:gdLst>
                  <a:gd name="T0" fmla="*/ 5 w 240"/>
                  <a:gd name="T1" fmla="*/ 9 h 237"/>
                  <a:gd name="T2" fmla="*/ 6 w 240"/>
                  <a:gd name="T3" fmla="*/ 9 h 237"/>
                  <a:gd name="T4" fmla="*/ 6 w 240"/>
                  <a:gd name="T5" fmla="*/ 9 h 237"/>
                  <a:gd name="T6" fmla="*/ 7 w 240"/>
                  <a:gd name="T7" fmla="*/ 9 h 237"/>
                  <a:gd name="T8" fmla="*/ 8 w 240"/>
                  <a:gd name="T9" fmla="*/ 9 h 237"/>
                  <a:gd name="T10" fmla="*/ 8 w 240"/>
                  <a:gd name="T11" fmla="*/ 8 h 237"/>
                  <a:gd name="T12" fmla="*/ 9 w 240"/>
                  <a:gd name="T13" fmla="*/ 7 h 237"/>
                  <a:gd name="T14" fmla="*/ 9 w 240"/>
                  <a:gd name="T15" fmla="*/ 7 h 237"/>
                  <a:gd name="T16" fmla="*/ 9 w 240"/>
                  <a:gd name="T17" fmla="*/ 6 h 237"/>
                  <a:gd name="T18" fmla="*/ 9 w 240"/>
                  <a:gd name="T19" fmla="*/ 5 h 237"/>
                  <a:gd name="T20" fmla="*/ 10 w 240"/>
                  <a:gd name="T21" fmla="*/ 5 h 237"/>
                  <a:gd name="T22" fmla="*/ 9 w 240"/>
                  <a:gd name="T23" fmla="*/ 4 h 237"/>
                  <a:gd name="T24" fmla="*/ 9 w 240"/>
                  <a:gd name="T25" fmla="*/ 3 h 237"/>
                  <a:gd name="T26" fmla="*/ 9 w 240"/>
                  <a:gd name="T27" fmla="*/ 2 h 237"/>
                  <a:gd name="T28" fmla="*/ 9 w 240"/>
                  <a:gd name="T29" fmla="*/ 2 h 237"/>
                  <a:gd name="T30" fmla="*/ 8 w 240"/>
                  <a:gd name="T31" fmla="*/ 1 h 237"/>
                  <a:gd name="T32" fmla="*/ 8 w 240"/>
                  <a:gd name="T33" fmla="*/ 1 h 237"/>
                  <a:gd name="T34" fmla="*/ 7 w 240"/>
                  <a:gd name="T35" fmla="*/ 1 h 237"/>
                  <a:gd name="T36" fmla="*/ 6 w 240"/>
                  <a:gd name="T37" fmla="*/ 0 h 237"/>
                  <a:gd name="T38" fmla="*/ 6 w 240"/>
                  <a:gd name="T39" fmla="*/ 0 h 237"/>
                  <a:gd name="T40" fmla="*/ 5 w 240"/>
                  <a:gd name="T41" fmla="*/ 0 h 237"/>
                  <a:gd name="T42" fmla="*/ 4 w 240"/>
                  <a:gd name="T43" fmla="*/ 0 h 237"/>
                  <a:gd name="T44" fmla="*/ 3 w 240"/>
                  <a:gd name="T45" fmla="*/ 0 h 237"/>
                  <a:gd name="T46" fmla="*/ 3 w 240"/>
                  <a:gd name="T47" fmla="*/ 1 h 237"/>
                  <a:gd name="T48" fmla="*/ 2 w 240"/>
                  <a:gd name="T49" fmla="*/ 1 h 237"/>
                  <a:gd name="T50" fmla="*/ 1 w 240"/>
                  <a:gd name="T51" fmla="*/ 1 h 237"/>
                  <a:gd name="T52" fmla="*/ 1 w 240"/>
                  <a:gd name="T53" fmla="*/ 2 h 237"/>
                  <a:gd name="T54" fmla="*/ 1 w 240"/>
                  <a:gd name="T55" fmla="*/ 2 h 237"/>
                  <a:gd name="T56" fmla="*/ 0 w 240"/>
                  <a:gd name="T57" fmla="*/ 3 h 237"/>
                  <a:gd name="T58" fmla="*/ 0 w 240"/>
                  <a:gd name="T59" fmla="*/ 4 h 237"/>
                  <a:gd name="T60" fmla="*/ 0 w 240"/>
                  <a:gd name="T61" fmla="*/ 5 h 237"/>
                  <a:gd name="T62" fmla="*/ 0 w 240"/>
                  <a:gd name="T63" fmla="*/ 5 h 237"/>
                  <a:gd name="T64" fmla="*/ 0 w 240"/>
                  <a:gd name="T65" fmla="*/ 5 h 237"/>
                  <a:gd name="T66" fmla="*/ 0 w 240"/>
                  <a:gd name="T67" fmla="*/ 6 h 237"/>
                  <a:gd name="T68" fmla="*/ 0 w 240"/>
                  <a:gd name="T69" fmla="*/ 6 h 237"/>
                  <a:gd name="T70" fmla="*/ 1 w 240"/>
                  <a:gd name="T71" fmla="*/ 7 h 237"/>
                  <a:gd name="T72" fmla="*/ 1 w 240"/>
                  <a:gd name="T73" fmla="*/ 8 h 237"/>
                  <a:gd name="T74" fmla="*/ 1 w 240"/>
                  <a:gd name="T75" fmla="*/ 8 h 237"/>
                  <a:gd name="T76" fmla="*/ 2 w 240"/>
                  <a:gd name="T77" fmla="*/ 9 h 237"/>
                  <a:gd name="T78" fmla="*/ 3 w 240"/>
                  <a:gd name="T79" fmla="*/ 9 h 237"/>
                  <a:gd name="T80" fmla="*/ 3 w 240"/>
                  <a:gd name="T81" fmla="*/ 9 h 237"/>
                  <a:gd name="T82" fmla="*/ 4 w 240"/>
                  <a:gd name="T83" fmla="*/ 9 h 237"/>
                  <a:gd name="T84" fmla="*/ 5 w 240"/>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7"/>
                  <a:gd name="T131" fmla="*/ 240 w 240"/>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7">
                    <a:moveTo>
                      <a:pt x="121" y="237"/>
                    </a:moveTo>
                    <a:lnTo>
                      <a:pt x="141" y="237"/>
                    </a:lnTo>
                    <a:lnTo>
                      <a:pt x="157" y="233"/>
                    </a:lnTo>
                    <a:lnTo>
                      <a:pt x="175" y="224"/>
                    </a:lnTo>
                    <a:lnTo>
                      <a:pt x="191" y="215"/>
                    </a:lnTo>
                    <a:lnTo>
                      <a:pt x="204" y="204"/>
                    </a:lnTo>
                    <a:lnTo>
                      <a:pt x="216" y="186"/>
                    </a:lnTo>
                    <a:lnTo>
                      <a:pt x="224" y="174"/>
                    </a:lnTo>
                    <a:lnTo>
                      <a:pt x="233" y="157"/>
                    </a:lnTo>
                    <a:lnTo>
                      <a:pt x="236" y="137"/>
                    </a:lnTo>
                    <a:lnTo>
                      <a:pt x="240" y="116"/>
                    </a:lnTo>
                    <a:lnTo>
                      <a:pt x="236" y="100"/>
                    </a:lnTo>
                    <a:lnTo>
                      <a:pt x="233" y="78"/>
                    </a:lnTo>
                    <a:lnTo>
                      <a:pt x="224" y="62"/>
                    </a:lnTo>
                    <a:lnTo>
                      <a:pt x="216" y="49"/>
                    </a:lnTo>
                    <a:lnTo>
                      <a:pt x="204" y="33"/>
                    </a:lnTo>
                    <a:lnTo>
                      <a:pt x="191" y="21"/>
                    </a:lnTo>
                    <a:lnTo>
                      <a:pt x="175" y="13"/>
                    </a:lnTo>
                    <a:lnTo>
                      <a:pt x="157" y="4"/>
                    </a:lnTo>
                    <a:lnTo>
                      <a:pt x="141" y="0"/>
                    </a:lnTo>
                    <a:lnTo>
                      <a:pt x="121" y="0"/>
                    </a:lnTo>
                    <a:lnTo>
                      <a:pt x="100" y="0"/>
                    </a:lnTo>
                    <a:lnTo>
                      <a:pt x="83" y="4"/>
                    </a:lnTo>
                    <a:lnTo>
                      <a:pt x="67" y="13"/>
                    </a:lnTo>
                    <a:lnTo>
                      <a:pt x="49" y="21"/>
                    </a:lnTo>
                    <a:lnTo>
                      <a:pt x="37" y="33"/>
                    </a:lnTo>
                    <a:lnTo>
                      <a:pt x="25" y="46"/>
                    </a:lnTo>
                    <a:lnTo>
                      <a:pt x="17" y="62"/>
                    </a:lnTo>
                    <a:lnTo>
                      <a:pt x="8" y="78"/>
                    </a:lnTo>
                    <a:lnTo>
                      <a:pt x="4" y="96"/>
                    </a:lnTo>
                    <a:lnTo>
                      <a:pt x="0" y="116"/>
                    </a:lnTo>
                    <a:lnTo>
                      <a:pt x="0" y="120"/>
                    </a:lnTo>
                    <a:lnTo>
                      <a:pt x="0" y="125"/>
                    </a:lnTo>
                    <a:lnTo>
                      <a:pt x="4" y="141"/>
                    </a:lnTo>
                    <a:lnTo>
                      <a:pt x="8" y="157"/>
                    </a:lnTo>
                    <a:lnTo>
                      <a:pt x="17" y="174"/>
                    </a:lnTo>
                    <a:lnTo>
                      <a:pt x="25" y="191"/>
                    </a:lnTo>
                    <a:lnTo>
                      <a:pt x="37" y="204"/>
                    </a:lnTo>
                    <a:lnTo>
                      <a:pt x="49" y="215"/>
                    </a:lnTo>
                    <a:lnTo>
                      <a:pt x="67" y="224"/>
                    </a:lnTo>
                    <a:lnTo>
                      <a:pt x="83" y="233"/>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1" name="Freeform 270">
                <a:extLst>
                  <a:ext uri="{FF2B5EF4-FFF2-40B4-BE49-F238E27FC236}">
                    <a16:creationId xmlns:a16="http://schemas.microsoft.com/office/drawing/2014/main" id="{DB714A41-CACF-4A09-B19D-DB358CB970C5}"/>
                  </a:ext>
                </a:extLst>
              </p:cNvPr>
              <p:cNvSpPr>
                <a:spLocks/>
              </p:cNvSpPr>
              <p:nvPr/>
            </p:nvSpPr>
            <p:spPr bwMode="auto">
              <a:xfrm>
                <a:off x="2962" y="1006"/>
                <a:ext cx="41" cy="41"/>
              </a:xfrm>
              <a:custGeom>
                <a:avLst/>
                <a:gdLst>
                  <a:gd name="T0" fmla="*/ 4 w 203"/>
                  <a:gd name="T1" fmla="*/ 8 h 204"/>
                  <a:gd name="T2" fmla="*/ 5 w 203"/>
                  <a:gd name="T3" fmla="*/ 8 h 204"/>
                  <a:gd name="T4" fmla="*/ 6 w 203"/>
                  <a:gd name="T5" fmla="*/ 8 h 204"/>
                  <a:gd name="T6" fmla="*/ 6 w 203"/>
                  <a:gd name="T7" fmla="*/ 8 h 204"/>
                  <a:gd name="T8" fmla="*/ 7 w 203"/>
                  <a:gd name="T9" fmla="*/ 8 h 204"/>
                  <a:gd name="T10" fmla="*/ 7 w 203"/>
                  <a:gd name="T11" fmla="*/ 7 h 204"/>
                  <a:gd name="T12" fmla="*/ 8 w 203"/>
                  <a:gd name="T13" fmla="*/ 7 h 204"/>
                  <a:gd name="T14" fmla="*/ 8 w 203"/>
                  <a:gd name="T15" fmla="*/ 6 h 204"/>
                  <a:gd name="T16" fmla="*/ 8 w 203"/>
                  <a:gd name="T17" fmla="*/ 5 h 204"/>
                  <a:gd name="T18" fmla="*/ 8 w 203"/>
                  <a:gd name="T19" fmla="*/ 5 h 204"/>
                  <a:gd name="T20" fmla="*/ 8 w 203"/>
                  <a:gd name="T21" fmla="*/ 4 h 204"/>
                  <a:gd name="T22" fmla="*/ 8 w 203"/>
                  <a:gd name="T23" fmla="*/ 3 h 204"/>
                  <a:gd name="T24" fmla="*/ 8 w 203"/>
                  <a:gd name="T25" fmla="*/ 3 h 204"/>
                  <a:gd name="T26" fmla="*/ 8 w 203"/>
                  <a:gd name="T27" fmla="*/ 2 h 204"/>
                  <a:gd name="T28" fmla="*/ 8 w 203"/>
                  <a:gd name="T29" fmla="*/ 2 h 204"/>
                  <a:gd name="T30" fmla="*/ 7 w 203"/>
                  <a:gd name="T31" fmla="*/ 1 h 204"/>
                  <a:gd name="T32" fmla="*/ 7 w 203"/>
                  <a:gd name="T33" fmla="*/ 1 h 204"/>
                  <a:gd name="T34" fmla="*/ 6 w 203"/>
                  <a:gd name="T35" fmla="*/ 1 h 204"/>
                  <a:gd name="T36" fmla="*/ 6 w 203"/>
                  <a:gd name="T37" fmla="*/ 0 h 204"/>
                  <a:gd name="T38" fmla="*/ 5 w 203"/>
                  <a:gd name="T39" fmla="*/ 0 h 204"/>
                  <a:gd name="T40" fmla="*/ 4 w 203"/>
                  <a:gd name="T41" fmla="*/ 0 h 204"/>
                  <a:gd name="T42" fmla="*/ 4 w 203"/>
                  <a:gd name="T43" fmla="*/ 0 h 204"/>
                  <a:gd name="T44" fmla="*/ 3 w 203"/>
                  <a:gd name="T45" fmla="*/ 0 h 204"/>
                  <a:gd name="T46" fmla="*/ 2 w 203"/>
                  <a:gd name="T47" fmla="*/ 1 h 204"/>
                  <a:gd name="T48" fmla="*/ 2 w 203"/>
                  <a:gd name="T49" fmla="*/ 1 h 204"/>
                  <a:gd name="T50" fmla="*/ 1 w 203"/>
                  <a:gd name="T51" fmla="*/ 1 h 204"/>
                  <a:gd name="T52" fmla="*/ 1 w 203"/>
                  <a:gd name="T53" fmla="*/ 2 h 204"/>
                  <a:gd name="T54" fmla="*/ 0 w 203"/>
                  <a:gd name="T55" fmla="*/ 2 h 204"/>
                  <a:gd name="T56" fmla="*/ 0 w 203"/>
                  <a:gd name="T57" fmla="*/ 3 h 204"/>
                  <a:gd name="T58" fmla="*/ 0 w 203"/>
                  <a:gd name="T59" fmla="*/ 3 h 204"/>
                  <a:gd name="T60" fmla="*/ 0 w 203"/>
                  <a:gd name="T61" fmla="*/ 4 h 204"/>
                  <a:gd name="T62" fmla="*/ 0 w 203"/>
                  <a:gd name="T63" fmla="*/ 4 h 204"/>
                  <a:gd name="T64" fmla="*/ 0 w 203"/>
                  <a:gd name="T65" fmla="*/ 4 h 204"/>
                  <a:gd name="T66" fmla="*/ 0 w 203"/>
                  <a:gd name="T67" fmla="*/ 5 h 204"/>
                  <a:gd name="T68" fmla="*/ 0 w 203"/>
                  <a:gd name="T69" fmla="*/ 6 h 204"/>
                  <a:gd name="T70" fmla="*/ 0 w 203"/>
                  <a:gd name="T71" fmla="*/ 6 h 204"/>
                  <a:gd name="T72" fmla="*/ 1 w 203"/>
                  <a:gd name="T73" fmla="*/ 7 h 204"/>
                  <a:gd name="T74" fmla="*/ 1 w 203"/>
                  <a:gd name="T75" fmla="*/ 7 h 204"/>
                  <a:gd name="T76" fmla="*/ 2 w 203"/>
                  <a:gd name="T77" fmla="*/ 8 h 204"/>
                  <a:gd name="T78" fmla="*/ 2 w 203"/>
                  <a:gd name="T79" fmla="*/ 8 h 204"/>
                  <a:gd name="T80" fmla="*/ 3 w 203"/>
                  <a:gd name="T81" fmla="*/ 8 h 204"/>
                  <a:gd name="T82" fmla="*/ 4 w 203"/>
                  <a:gd name="T83" fmla="*/ 8 h 204"/>
                  <a:gd name="T84" fmla="*/ 4 w 203"/>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4"/>
                  <a:gd name="T131" fmla="*/ 203 w 203"/>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4">
                    <a:moveTo>
                      <a:pt x="103" y="204"/>
                    </a:moveTo>
                    <a:lnTo>
                      <a:pt x="119" y="204"/>
                    </a:lnTo>
                    <a:lnTo>
                      <a:pt x="137" y="200"/>
                    </a:lnTo>
                    <a:lnTo>
                      <a:pt x="149" y="195"/>
                    </a:lnTo>
                    <a:lnTo>
                      <a:pt x="162" y="187"/>
                    </a:lnTo>
                    <a:lnTo>
                      <a:pt x="173" y="175"/>
                    </a:lnTo>
                    <a:lnTo>
                      <a:pt x="186" y="162"/>
                    </a:lnTo>
                    <a:lnTo>
                      <a:pt x="195" y="150"/>
                    </a:lnTo>
                    <a:lnTo>
                      <a:pt x="198" y="133"/>
                    </a:lnTo>
                    <a:lnTo>
                      <a:pt x="203" y="121"/>
                    </a:lnTo>
                    <a:lnTo>
                      <a:pt x="203" y="104"/>
                    </a:lnTo>
                    <a:lnTo>
                      <a:pt x="203" y="87"/>
                    </a:lnTo>
                    <a:lnTo>
                      <a:pt x="198" y="71"/>
                    </a:lnTo>
                    <a:lnTo>
                      <a:pt x="195" y="54"/>
                    </a:lnTo>
                    <a:lnTo>
                      <a:pt x="186" y="42"/>
                    </a:lnTo>
                    <a:lnTo>
                      <a:pt x="173" y="29"/>
                    </a:lnTo>
                    <a:lnTo>
                      <a:pt x="162" y="20"/>
                    </a:lnTo>
                    <a:lnTo>
                      <a:pt x="149" y="13"/>
                    </a:lnTo>
                    <a:lnTo>
                      <a:pt x="137" y="4"/>
                    </a:lnTo>
                    <a:lnTo>
                      <a:pt x="119" y="0"/>
                    </a:lnTo>
                    <a:lnTo>
                      <a:pt x="103" y="0"/>
                    </a:lnTo>
                    <a:lnTo>
                      <a:pt x="87" y="0"/>
                    </a:lnTo>
                    <a:lnTo>
                      <a:pt x="70" y="4"/>
                    </a:lnTo>
                    <a:lnTo>
                      <a:pt x="58" y="13"/>
                    </a:lnTo>
                    <a:lnTo>
                      <a:pt x="41" y="20"/>
                    </a:lnTo>
                    <a:lnTo>
                      <a:pt x="29" y="29"/>
                    </a:lnTo>
                    <a:lnTo>
                      <a:pt x="20" y="42"/>
                    </a:lnTo>
                    <a:lnTo>
                      <a:pt x="12" y="54"/>
                    </a:lnTo>
                    <a:lnTo>
                      <a:pt x="4" y="67"/>
                    </a:lnTo>
                    <a:lnTo>
                      <a:pt x="0" y="83"/>
                    </a:lnTo>
                    <a:lnTo>
                      <a:pt x="0" y="99"/>
                    </a:lnTo>
                    <a:lnTo>
                      <a:pt x="0" y="104"/>
                    </a:lnTo>
                    <a:lnTo>
                      <a:pt x="0" y="108"/>
                    </a:lnTo>
                    <a:lnTo>
                      <a:pt x="4" y="121"/>
                    </a:lnTo>
                    <a:lnTo>
                      <a:pt x="7" y="137"/>
                    </a:lnTo>
                    <a:lnTo>
                      <a:pt x="12" y="153"/>
                    </a:lnTo>
                    <a:lnTo>
                      <a:pt x="20" y="166"/>
                    </a:lnTo>
                    <a:lnTo>
                      <a:pt x="33" y="175"/>
                    </a:lnTo>
                    <a:lnTo>
                      <a:pt x="41" y="187"/>
                    </a:lnTo>
                    <a:lnTo>
                      <a:pt x="58" y="195"/>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2" name="Freeform 271">
                <a:extLst>
                  <a:ext uri="{FF2B5EF4-FFF2-40B4-BE49-F238E27FC236}">
                    <a16:creationId xmlns:a16="http://schemas.microsoft.com/office/drawing/2014/main" id="{3C85801C-82DE-4EA2-95D5-131239D759A0}"/>
                  </a:ext>
                </a:extLst>
              </p:cNvPr>
              <p:cNvSpPr>
                <a:spLocks/>
              </p:cNvSpPr>
              <p:nvPr/>
            </p:nvSpPr>
            <p:spPr bwMode="auto">
              <a:xfrm>
                <a:off x="2965" y="1007"/>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4 h 175"/>
                  <a:gd name="T18" fmla="*/ 7 w 170"/>
                  <a:gd name="T19" fmla="*/ 4 h 175"/>
                  <a:gd name="T20" fmla="*/ 7 w 170"/>
                  <a:gd name="T21" fmla="*/ 4 h 175"/>
                  <a:gd name="T22" fmla="*/ 7 w 170"/>
                  <a:gd name="T23" fmla="*/ 3 h 175"/>
                  <a:gd name="T24" fmla="*/ 7 w 170"/>
                  <a:gd name="T25" fmla="*/ 2 h 175"/>
                  <a:gd name="T26" fmla="*/ 6 w 170"/>
                  <a:gd name="T27" fmla="*/ 2 h 175"/>
                  <a:gd name="T28" fmla="*/ 6 w 170"/>
                  <a:gd name="T29" fmla="*/ 2 h 175"/>
                  <a:gd name="T30" fmla="*/ 6 w 170"/>
                  <a:gd name="T31" fmla="*/ 1 h 175"/>
                  <a:gd name="T32" fmla="*/ 5 w 170"/>
                  <a:gd name="T33" fmla="*/ 1 h 175"/>
                  <a:gd name="T34" fmla="*/ 5 w 170"/>
                  <a:gd name="T35" fmla="*/ 1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0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4 h 175"/>
                  <a:gd name="T64" fmla="*/ 0 w 170"/>
                  <a:gd name="T65" fmla="*/ 4 h 175"/>
                  <a:gd name="T66" fmla="*/ 0 w 170"/>
                  <a:gd name="T67" fmla="*/ 5 h 175"/>
                  <a:gd name="T68" fmla="*/ 0 w 170"/>
                  <a:gd name="T69" fmla="*/ 5 h 175"/>
                  <a:gd name="T70" fmla="*/ 1 w 170"/>
                  <a:gd name="T71" fmla="*/ 5 h 175"/>
                  <a:gd name="T72" fmla="*/ 1 w 170"/>
                  <a:gd name="T73" fmla="*/ 6 h 175"/>
                  <a:gd name="T74" fmla="*/ 1 w 170"/>
                  <a:gd name="T75" fmla="*/ 6 h 175"/>
                  <a:gd name="T76" fmla="*/ 2 w 170"/>
                  <a:gd name="T77" fmla="*/ 6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3" y="175"/>
                    </a:moveTo>
                    <a:lnTo>
                      <a:pt x="100" y="171"/>
                    </a:lnTo>
                    <a:lnTo>
                      <a:pt x="112" y="171"/>
                    </a:lnTo>
                    <a:lnTo>
                      <a:pt x="125" y="162"/>
                    </a:lnTo>
                    <a:lnTo>
                      <a:pt x="137" y="158"/>
                    </a:lnTo>
                    <a:lnTo>
                      <a:pt x="145" y="149"/>
                    </a:lnTo>
                    <a:lnTo>
                      <a:pt x="154" y="137"/>
                    </a:lnTo>
                    <a:lnTo>
                      <a:pt x="161" y="124"/>
                    </a:lnTo>
                    <a:lnTo>
                      <a:pt x="166" y="112"/>
                    </a:lnTo>
                    <a:lnTo>
                      <a:pt x="170" y="100"/>
                    </a:lnTo>
                    <a:lnTo>
                      <a:pt x="170" y="88"/>
                    </a:lnTo>
                    <a:lnTo>
                      <a:pt x="170" y="75"/>
                    </a:lnTo>
                    <a:lnTo>
                      <a:pt x="166" y="59"/>
                    </a:lnTo>
                    <a:lnTo>
                      <a:pt x="161" y="46"/>
                    </a:lnTo>
                    <a:lnTo>
                      <a:pt x="154" y="38"/>
                    </a:lnTo>
                    <a:lnTo>
                      <a:pt x="145" y="25"/>
                    </a:lnTo>
                    <a:lnTo>
                      <a:pt x="137" y="16"/>
                    </a:lnTo>
                    <a:lnTo>
                      <a:pt x="125" y="13"/>
                    </a:lnTo>
                    <a:lnTo>
                      <a:pt x="112" y="5"/>
                    </a:lnTo>
                    <a:lnTo>
                      <a:pt x="100" y="0"/>
                    </a:lnTo>
                    <a:lnTo>
                      <a:pt x="83" y="0"/>
                    </a:lnTo>
                    <a:lnTo>
                      <a:pt x="71" y="0"/>
                    </a:lnTo>
                    <a:lnTo>
                      <a:pt x="58" y="5"/>
                    </a:lnTo>
                    <a:lnTo>
                      <a:pt x="46" y="9"/>
                    </a:lnTo>
                    <a:lnTo>
                      <a:pt x="37" y="16"/>
                    </a:lnTo>
                    <a:lnTo>
                      <a:pt x="24" y="25"/>
                    </a:lnTo>
                    <a:lnTo>
                      <a:pt x="17" y="34"/>
                    </a:lnTo>
                    <a:lnTo>
                      <a:pt x="8" y="46"/>
                    </a:lnTo>
                    <a:lnTo>
                      <a:pt x="4" y="59"/>
                    </a:lnTo>
                    <a:lnTo>
                      <a:pt x="0" y="70"/>
                    </a:lnTo>
                    <a:lnTo>
                      <a:pt x="0" y="83"/>
                    </a:lnTo>
                    <a:lnTo>
                      <a:pt x="0" y="88"/>
                    </a:lnTo>
                    <a:lnTo>
                      <a:pt x="0" y="104"/>
                    </a:lnTo>
                    <a:lnTo>
                      <a:pt x="4" y="117"/>
                    </a:lnTo>
                    <a:lnTo>
                      <a:pt x="8" y="129"/>
                    </a:lnTo>
                    <a:lnTo>
                      <a:pt x="17" y="137"/>
                    </a:lnTo>
                    <a:lnTo>
                      <a:pt x="24" y="149"/>
                    </a:lnTo>
                    <a:lnTo>
                      <a:pt x="33" y="158"/>
                    </a:lnTo>
                    <a:lnTo>
                      <a:pt x="46" y="162"/>
                    </a:lnTo>
                    <a:lnTo>
                      <a:pt x="58" y="171"/>
                    </a:lnTo>
                    <a:lnTo>
                      <a:pt x="71" y="171"/>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3" name="Freeform 272">
                <a:extLst>
                  <a:ext uri="{FF2B5EF4-FFF2-40B4-BE49-F238E27FC236}">
                    <a16:creationId xmlns:a16="http://schemas.microsoft.com/office/drawing/2014/main" id="{F13DF94E-24B9-4F97-8F60-B3834DABED27}"/>
                  </a:ext>
                </a:extLst>
              </p:cNvPr>
              <p:cNvSpPr>
                <a:spLocks/>
              </p:cNvSpPr>
              <p:nvPr/>
            </p:nvSpPr>
            <p:spPr bwMode="auto">
              <a:xfrm>
                <a:off x="2967" y="1008"/>
                <a:ext cx="28" cy="28"/>
              </a:xfrm>
              <a:custGeom>
                <a:avLst/>
                <a:gdLst>
                  <a:gd name="T0" fmla="*/ 3 w 138"/>
                  <a:gd name="T1" fmla="*/ 6 h 141"/>
                  <a:gd name="T2" fmla="*/ 3 w 138"/>
                  <a:gd name="T3" fmla="*/ 6 h 141"/>
                  <a:gd name="T4" fmla="*/ 4 w 138"/>
                  <a:gd name="T5" fmla="*/ 5 h 141"/>
                  <a:gd name="T6" fmla="*/ 4 w 138"/>
                  <a:gd name="T7" fmla="*/ 5 h 141"/>
                  <a:gd name="T8" fmla="*/ 4 w 138"/>
                  <a:gd name="T9" fmla="*/ 5 h 141"/>
                  <a:gd name="T10" fmla="*/ 5 w 138"/>
                  <a:gd name="T11" fmla="*/ 5 h 141"/>
                  <a:gd name="T12" fmla="*/ 5 w 138"/>
                  <a:gd name="T13" fmla="*/ 4 h 141"/>
                  <a:gd name="T14" fmla="*/ 5 w 138"/>
                  <a:gd name="T15" fmla="*/ 4 h 141"/>
                  <a:gd name="T16" fmla="*/ 5 w 138"/>
                  <a:gd name="T17" fmla="*/ 4 h 141"/>
                  <a:gd name="T18" fmla="*/ 6 w 138"/>
                  <a:gd name="T19" fmla="*/ 3 h 141"/>
                  <a:gd name="T20" fmla="*/ 6 w 138"/>
                  <a:gd name="T21" fmla="*/ 3 h 141"/>
                  <a:gd name="T22" fmla="*/ 6 w 138"/>
                  <a:gd name="T23" fmla="*/ 2 h 141"/>
                  <a:gd name="T24" fmla="*/ 5 w 138"/>
                  <a:gd name="T25" fmla="*/ 2 h 141"/>
                  <a:gd name="T26" fmla="*/ 5 w 138"/>
                  <a:gd name="T27" fmla="*/ 1 h 141"/>
                  <a:gd name="T28" fmla="*/ 5 w 138"/>
                  <a:gd name="T29" fmla="*/ 1 h 141"/>
                  <a:gd name="T30" fmla="*/ 5 w 138"/>
                  <a:gd name="T31" fmla="*/ 1 h 141"/>
                  <a:gd name="T32" fmla="*/ 4 w 138"/>
                  <a:gd name="T33" fmla="*/ 1 h 141"/>
                  <a:gd name="T34" fmla="*/ 4 w 138"/>
                  <a:gd name="T35" fmla="*/ 0 h 141"/>
                  <a:gd name="T36" fmla="*/ 4 w 138"/>
                  <a:gd name="T37" fmla="*/ 0 h 141"/>
                  <a:gd name="T38" fmla="*/ 3 w 138"/>
                  <a:gd name="T39" fmla="*/ 0 h 141"/>
                  <a:gd name="T40" fmla="*/ 3 w 138"/>
                  <a:gd name="T41" fmla="*/ 0 h 141"/>
                  <a:gd name="T42" fmla="*/ 2 w 138"/>
                  <a:gd name="T43" fmla="*/ 0 h 141"/>
                  <a:gd name="T44" fmla="*/ 2 w 138"/>
                  <a:gd name="T45" fmla="*/ 0 h 141"/>
                  <a:gd name="T46" fmla="*/ 2 w 138"/>
                  <a:gd name="T47" fmla="*/ 0 h 141"/>
                  <a:gd name="T48" fmla="*/ 1 w 138"/>
                  <a:gd name="T49" fmla="*/ 1 h 141"/>
                  <a:gd name="T50" fmla="*/ 1 w 138"/>
                  <a:gd name="T51" fmla="*/ 1 h 141"/>
                  <a:gd name="T52" fmla="*/ 0 w 138"/>
                  <a:gd name="T53" fmla="*/ 1 h 141"/>
                  <a:gd name="T54" fmla="*/ 0 w 138"/>
                  <a:gd name="T55" fmla="*/ 1 h 141"/>
                  <a:gd name="T56" fmla="*/ 0 w 138"/>
                  <a:gd name="T57" fmla="*/ 2 h 141"/>
                  <a:gd name="T58" fmla="*/ 0 w 138"/>
                  <a:gd name="T59" fmla="*/ 2 h 141"/>
                  <a:gd name="T60" fmla="*/ 0 w 138"/>
                  <a:gd name="T61" fmla="*/ 3 h 141"/>
                  <a:gd name="T62" fmla="*/ 0 w 138"/>
                  <a:gd name="T63" fmla="*/ 3 h 141"/>
                  <a:gd name="T64" fmla="*/ 0 w 138"/>
                  <a:gd name="T65" fmla="*/ 4 h 141"/>
                  <a:gd name="T66" fmla="*/ 0 w 138"/>
                  <a:gd name="T67" fmla="*/ 4 h 141"/>
                  <a:gd name="T68" fmla="*/ 0 w 138"/>
                  <a:gd name="T69" fmla="*/ 4 h 141"/>
                  <a:gd name="T70" fmla="*/ 1 w 138"/>
                  <a:gd name="T71" fmla="*/ 5 h 141"/>
                  <a:gd name="T72" fmla="*/ 1 w 138"/>
                  <a:gd name="T73" fmla="*/ 5 h 141"/>
                  <a:gd name="T74" fmla="*/ 2 w 138"/>
                  <a:gd name="T75" fmla="*/ 5 h 141"/>
                  <a:gd name="T76" fmla="*/ 2 w 138"/>
                  <a:gd name="T77" fmla="*/ 5 h 141"/>
                  <a:gd name="T78" fmla="*/ 2 w 138"/>
                  <a:gd name="T79" fmla="*/ 6 h 141"/>
                  <a:gd name="T80" fmla="*/ 3 w 138"/>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6" y="141"/>
                    </a:moveTo>
                    <a:lnTo>
                      <a:pt x="79" y="141"/>
                    </a:lnTo>
                    <a:lnTo>
                      <a:pt x="91" y="137"/>
                    </a:lnTo>
                    <a:lnTo>
                      <a:pt x="100" y="132"/>
                    </a:lnTo>
                    <a:lnTo>
                      <a:pt x="108" y="128"/>
                    </a:lnTo>
                    <a:lnTo>
                      <a:pt x="117" y="119"/>
                    </a:lnTo>
                    <a:lnTo>
                      <a:pt x="125" y="112"/>
                    </a:lnTo>
                    <a:lnTo>
                      <a:pt x="129" y="103"/>
                    </a:lnTo>
                    <a:lnTo>
                      <a:pt x="133" y="90"/>
                    </a:lnTo>
                    <a:lnTo>
                      <a:pt x="138" y="83"/>
                    </a:lnTo>
                    <a:lnTo>
                      <a:pt x="138" y="70"/>
                    </a:lnTo>
                    <a:lnTo>
                      <a:pt x="138" y="58"/>
                    </a:lnTo>
                    <a:lnTo>
                      <a:pt x="133" y="49"/>
                    </a:lnTo>
                    <a:lnTo>
                      <a:pt x="129" y="36"/>
                    </a:lnTo>
                    <a:lnTo>
                      <a:pt x="125" y="29"/>
                    </a:lnTo>
                    <a:lnTo>
                      <a:pt x="117" y="20"/>
                    </a:lnTo>
                    <a:lnTo>
                      <a:pt x="108" y="16"/>
                    </a:lnTo>
                    <a:lnTo>
                      <a:pt x="100" y="8"/>
                    </a:lnTo>
                    <a:lnTo>
                      <a:pt x="91" y="4"/>
                    </a:lnTo>
                    <a:lnTo>
                      <a:pt x="79" y="4"/>
                    </a:lnTo>
                    <a:lnTo>
                      <a:pt x="66" y="0"/>
                    </a:lnTo>
                    <a:lnTo>
                      <a:pt x="59" y="4"/>
                    </a:lnTo>
                    <a:lnTo>
                      <a:pt x="46" y="4"/>
                    </a:lnTo>
                    <a:lnTo>
                      <a:pt x="37" y="8"/>
                    </a:lnTo>
                    <a:lnTo>
                      <a:pt x="25" y="16"/>
                    </a:lnTo>
                    <a:lnTo>
                      <a:pt x="17" y="20"/>
                    </a:lnTo>
                    <a:lnTo>
                      <a:pt x="12" y="29"/>
                    </a:lnTo>
                    <a:lnTo>
                      <a:pt x="5" y="36"/>
                    </a:lnTo>
                    <a:lnTo>
                      <a:pt x="0" y="49"/>
                    </a:lnTo>
                    <a:lnTo>
                      <a:pt x="0" y="58"/>
                    </a:lnTo>
                    <a:lnTo>
                      <a:pt x="0" y="70"/>
                    </a:lnTo>
                    <a:lnTo>
                      <a:pt x="0" y="83"/>
                    </a:lnTo>
                    <a:lnTo>
                      <a:pt x="0" y="90"/>
                    </a:lnTo>
                    <a:lnTo>
                      <a:pt x="5" y="103"/>
                    </a:lnTo>
                    <a:lnTo>
                      <a:pt x="12" y="112"/>
                    </a:lnTo>
                    <a:lnTo>
                      <a:pt x="17" y="119"/>
                    </a:lnTo>
                    <a:lnTo>
                      <a:pt x="25" y="128"/>
                    </a:lnTo>
                    <a:lnTo>
                      <a:pt x="37" y="132"/>
                    </a:lnTo>
                    <a:lnTo>
                      <a:pt x="46" y="137"/>
                    </a:lnTo>
                    <a:lnTo>
                      <a:pt x="59" y="141"/>
                    </a:lnTo>
                    <a:lnTo>
                      <a:pt x="66"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4" name="Freeform 273">
                <a:extLst>
                  <a:ext uri="{FF2B5EF4-FFF2-40B4-BE49-F238E27FC236}">
                    <a16:creationId xmlns:a16="http://schemas.microsoft.com/office/drawing/2014/main" id="{2C8657EF-9A72-474D-A546-1A7FD72D3D1A}"/>
                  </a:ext>
                </a:extLst>
              </p:cNvPr>
              <p:cNvSpPr>
                <a:spLocks/>
              </p:cNvSpPr>
              <p:nvPr/>
            </p:nvSpPr>
            <p:spPr bwMode="auto">
              <a:xfrm>
                <a:off x="2669" y="941"/>
                <a:ext cx="1126" cy="269"/>
              </a:xfrm>
              <a:custGeom>
                <a:avLst/>
                <a:gdLst>
                  <a:gd name="T0" fmla="*/ 0 w 5629"/>
                  <a:gd name="T1" fmla="*/ 9 h 1345"/>
                  <a:gd name="T2" fmla="*/ 12 w 5629"/>
                  <a:gd name="T3" fmla="*/ 6 h 1345"/>
                  <a:gd name="T4" fmla="*/ 24 w 5629"/>
                  <a:gd name="T5" fmla="*/ 3 h 1345"/>
                  <a:gd name="T6" fmla="*/ 37 w 5629"/>
                  <a:gd name="T7" fmla="*/ 2 h 1345"/>
                  <a:gd name="T8" fmla="*/ 50 w 5629"/>
                  <a:gd name="T9" fmla="*/ 1 h 1345"/>
                  <a:gd name="T10" fmla="*/ 64 w 5629"/>
                  <a:gd name="T11" fmla="*/ 0 h 1345"/>
                  <a:gd name="T12" fmla="*/ 77 w 5629"/>
                  <a:gd name="T13" fmla="*/ 0 h 1345"/>
                  <a:gd name="T14" fmla="*/ 90 w 5629"/>
                  <a:gd name="T15" fmla="*/ 1 h 1345"/>
                  <a:gd name="T16" fmla="*/ 102 w 5629"/>
                  <a:gd name="T17" fmla="*/ 2 h 1345"/>
                  <a:gd name="T18" fmla="*/ 114 w 5629"/>
                  <a:gd name="T19" fmla="*/ 4 h 1345"/>
                  <a:gd name="T20" fmla="*/ 125 w 5629"/>
                  <a:gd name="T21" fmla="*/ 6 h 1345"/>
                  <a:gd name="T22" fmla="*/ 137 w 5629"/>
                  <a:gd name="T23" fmla="*/ 9 h 1345"/>
                  <a:gd name="T24" fmla="*/ 147 w 5629"/>
                  <a:gd name="T25" fmla="*/ 12 h 1345"/>
                  <a:gd name="T26" fmla="*/ 156 w 5629"/>
                  <a:gd name="T27" fmla="*/ 17 h 1345"/>
                  <a:gd name="T28" fmla="*/ 164 w 5629"/>
                  <a:gd name="T29" fmla="*/ 21 h 1345"/>
                  <a:gd name="T30" fmla="*/ 171 w 5629"/>
                  <a:gd name="T31" fmla="*/ 26 h 1345"/>
                  <a:gd name="T32" fmla="*/ 179 w 5629"/>
                  <a:gd name="T33" fmla="*/ 31 h 1345"/>
                  <a:gd name="T34" fmla="*/ 188 w 5629"/>
                  <a:gd name="T35" fmla="*/ 37 h 1345"/>
                  <a:gd name="T36" fmla="*/ 198 w 5629"/>
                  <a:gd name="T37" fmla="*/ 42 h 1345"/>
                  <a:gd name="T38" fmla="*/ 211 w 5629"/>
                  <a:gd name="T39" fmla="*/ 48 h 1345"/>
                  <a:gd name="T40" fmla="*/ 225 w 5629"/>
                  <a:gd name="T41" fmla="*/ 54 h 134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29"/>
                  <a:gd name="T64" fmla="*/ 0 h 1345"/>
                  <a:gd name="T65" fmla="*/ 5629 w 5629"/>
                  <a:gd name="T66" fmla="*/ 1345 h 134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29" h="1345">
                    <a:moveTo>
                      <a:pt x="0" y="229"/>
                    </a:moveTo>
                    <a:lnTo>
                      <a:pt x="299" y="146"/>
                    </a:lnTo>
                    <a:lnTo>
                      <a:pt x="611" y="83"/>
                    </a:lnTo>
                    <a:lnTo>
                      <a:pt x="930" y="38"/>
                    </a:lnTo>
                    <a:lnTo>
                      <a:pt x="1257" y="13"/>
                    </a:lnTo>
                    <a:lnTo>
                      <a:pt x="1590" y="0"/>
                    </a:lnTo>
                    <a:lnTo>
                      <a:pt x="1918" y="5"/>
                    </a:lnTo>
                    <a:lnTo>
                      <a:pt x="2242" y="25"/>
                    </a:lnTo>
                    <a:lnTo>
                      <a:pt x="2549" y="54"/>
                    </a:lnTo>
                    <a:lnTo>
                      <a:pt x="2844" y="96"/>
                    </a:lnTo>
                    <a:lnTo>
                      <a:pt x="3114" y="146"/>
                    </a:lnTo>
                    <a:lnTo>
                      <a:pt x="3413" y="220"/>
                    </a:lnTo>
                    <a:lnTo>
                      <a:pt x="3665" y="312"/>
                    </a:lnTo>
                    <a:lnTo>
                      <a:pt x="3890" y="416"/>
                    </a:lnTo>
                    <a:lnTo>
                      <a:pt x="4089" y="528"/>
                    </a:lnTo>
                    <a:lnTo>
                      <a:pt x="4284" y="652"/>
                    </a:lnTo>
                    <a:lnTo>
                      <a:pt x="4484" y="780"/>
                    </a:lnTo>
                    <a:lnTo>
                      <a:pt x="4707" y="917"/>
                    </a:lnTo>
                    <a:lnTo>
                      <a:pt x="4961" y="1059"/>
                    </a:lnTo>
                    <a:lnTo>
                      <a:pt x="5264" y="1200"/>
                    </a:lnTo>
                    <a:lnTo>
                      <a:pt x="5629" y="13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45" name="Freeform 274">
                <a:extLst>
                  <a:ext uri="{FF2B5EF4-FFF2-40B4-BE49-F238E27FC236}">
                    <a16:creationId xmlns:a16="http://schemas.microsoft.com/office/drawing/2014/main" id="{7962E2C0-3818-48CA-A30F-D9FEE04B8AA8}"/>
                  </a:ext>
                </a:extLst>
              </p:cNvPr>
              <p:cNvSpPr>
                <a:spLocks/>
              </p:cNvSpPr>
              <p:nvPr/>
            </p:nvSpPr>
            <p:spPr bwMode="auto">
              <a:xfrm>
                <a:off x="2037" y="940"/>
                <a:ext cx="1256" cy="323"/>
              </a:xfrm>
              <a:custGeom>
                <a:avLst/>
                <a:gdLst>
                  <a:gd name="T0" fmla="*/ 0 w 6280"/>
                  <a:gd name="T1" fmla="*/ 0 h 1617"/>
                  <a:gd name="T2" fmla="*/ 4 w 6280"/>
                  <a:gd name="T3" fmla="*/ 0 h 1617"/>
                  <a:gd name="T4" fmla="*/ 8 w 6280"/>
                  <a:gd name="T5" fmla="*/ 0 h 1617"/>
                  <a:gd name="T6" fmla="*/ 13 w 6280"/>
                  <a:gd name="T7" fmla="*/ 1 h 1617"/>
                  <a:gd name="T8" fmla="*/ 18 w 6280"/>
                  <a:gd name="T9" fmla="*/ 1 h 1617"/>
                  <a:gd name="T10" fmla="*/ 23 w 6280"/>
                  <a:gd name="T11" fmla="*/ 2 h 1617"/>
                  <a:gd name="T12" fmla="*/ 28 w 6280"/>
                  <a:gd name="T13" fmla="*/ 3 h 1617"/>
                  <a:gd name="T14" fmla="*/ 33 w 6280"/>
                  <a:gd name="T15" fmla="*/ 4 h 1617"/>
                  <a:gd name="T16" fmla="*/ 38 w 6280"/>
                  <a:gd name="T17" fmla="*/ 6 h 1617"/>
                  <a:gd name="T18" fmla="*/ 43 w 6280"/>
                  <a:gd name="T19" fmla="*/ 8 h 1617"/>
                  <a:gd name="T20" fmla="*/ 48 w 6280"/>
                  <a:gd name="T21" fmla="*/ 10 h 1617"/>
                  <a:gd name="T22" fmla="*/ 53 w 6280"/>
                  <a:gd name="T23" fmla="*/ 13 h 1617"/>
                  <a:gd name="T24" fmla="*/ 57 w 6280"/>
                  <a:gd name="T25" fmla="*/ 15 h 1617"/>
                  <a:gd name="T26" fmla="*/ 60 w 6280"/>
                  <a:gd name="T27" fmla="*/ 17 h 1617"/>
                  <a:gd name="T28" fmla="*/ 63 w 6280"/>
                  <a:gd name="T29" fmla="*/ 18 h 1617"/>
                  <a:gd name="T30" fmla="*/ 66 w 6280"/>
                  <a:gd name="T31" fmla="*/ 20 h 1617"/>
                  <a:gd name="T32" fmla="*/ 70 w 6280"/>
                  <a:gd name="T33" fmla="*/ 22 h 1617"/>
                  <a:gd name="T34" fmla="*/ 74 w 6280"/>
                  <a:gd name="T35" fmla="*/ 25 h 1617"/>
                  <a:gd name="T36" fmla="*/ 79 w 6280"/>
                  <a:gd name="T37" fmla="*/ 29 h 1617"/>
                  <a:gd name="T38" fmla="*/ 85 w 6280"/>
                  <a:gd name="T39" fmla="*/ 34 h 1617"/>
                  <a:gd name="T40" fmla="*/ 93 w 6280"/>
                  <a:gd name="T41" fmla="*/ 40 h 1617"/>
                  <a:gd name="T42" fmla="*/ 104 w 6280"/>
                  <a:gd name="T43" fmla="*/ 47 h 1617"/>
                  <a:gd name="T44" fmla="*/ 117 w 6280"/>
                  <a:gd name="T45" fmla="*/ 53 h 1617"/>
                  <a:gd name="T46" fmla="*/ 131 w 6280"/>
                  <a:gd name="T47" fmla="*/ 58 h 1617"/>
                  <a:gd name="T48" fmla="*/ 145 w 6280"/>
                  <a:gd name="T49" fmla="*/ 61 h 1617"/>
                  <a:gd name="T50" fmla="*/ 160 w 6280"/>
                  <a:gd name="T51" fmla="*/ 63 h 1617"/>
                  <a:gd name="T52" fmla="*/ 175 w 6280"/>
                  <a:gd name="T53" fmla="*/ 64 h 1617"/>
                  <a:gd name="T54" fmla="*/ 190 w 6280"/>
                  <a:gd name="T55" fmla="*/ 65 h 1617"/>
                  <a:gd name="T56" fmla="*/ 205 w 6280"/>
                  <a:gd name="T57" fmla="*/ 64 h 1617"/>
                  <a:gd name="T58" fmla="*/ 220 w 6280"/>
                  <a:gd name="T59" fmla="*/ 62 h 1617"/>
                  <a:gd name="T60" fmla="*/ 233 w 6280"/>
                  <a:gd name="T61" fmla="*/ 60 h 1617"/>
                  <a:gd name="T62" fmla="*/ 235 w 6280"/>
                  <a:gd name="T63" fmla="*/ 59 h 1617"/>
                  <a:gd name="T64" fmla="*/ 237 w 6280"/>
                  <a:gd name="T65" fmla="*/ 59 h 1617"/>
                  <a:gd name="T66" fmla="*/ 239 w 6280"/>
                  <a:gd name="T67" fmla="*/ 58 h 1617"/>
                  <a:gd name="T68" fmla="*/ 241 w 6280"/>
                  <a:gd name="T69" fmla="*/ 58 h 1617"/>
                  <a:gd name="T70" fmla="*/ 243 w 6280"/>
                  <a:gd name="T71" fmla="*/ 57 h 1617"/>
                  <a:gd name="T72" fmla="*/ 244 w 6280"/>
                  <a:gd name="T73" fmla="*/ 57 h 1617"/>
                  <a:gd name="T74" fmla="*/ 246 w 6280"/>
                  <a:gd name="T75" fmla="*/ 56 h 1617"/>
                  <a:gd name="T76" fmla="*/ 248 w 6280"/>
                  <a:gd name="T77" fmla="*/ 55 h 1617"/>
                  <a:gd name="T78" fmla="*/ 250 w 6280"/>
                  <a:gd name="T79" fmla="*/ 55 h 1617"/>
                  <a:gd name="T80" fmla="*/ 251 w 6280"/>
                  <a:gd name="T81" fmla="*/ 54 h 16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80"/>
                  <a:gd name="T124" fmla="*/ 0 h 1617"/>
                  <a:gd name="T125" fmla="*/ 6280 w 6280"/>
                  <a:gd name="T126" fmla="*/ 1617 h 16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80" h="1617">
                    <a:moveTo>
                      <a:pt x="0" y="0"/>
                    </a:moveTo>
                    <a:lnTo>
                      <a:pt x="100" y="0"/>
                    </a:lnTo>
                    <a:lnTo>
                      <a:pt x="203" y="3"/>
                    </a:lnTo>
                    <a:lnTo>
                      <a:pt x="320" y="16"/>
                    </a:lnTo>
                    <a:lnTo>
                      <a:pt x="440" y="32"/>
                    </a:lnTo>
                    <a:lnTo>
                      <a:pt x="565" y="54"/>
                    </a:lnTo>
                    <a:lnTo>
                      <a:pt x="689" y="78"/>
                    </a:lnTo>
                    <a:lnTo>
                      <a:pt x="817" y="111"/>
                    </a:lnTo>
                    <a:lnTo>
                      <a:pt x="946" y="153"/>
                    </a:lnTo>
                    <a:lnTo>
                      <a:pt x="1071" y="203"/>
                    </a:lnTo>
                    <a:lnTo>
                      <a:pt x="1195" y="256"/>
                    </a:lnTo>
                    <a:lnTo>
                      <a:pt x="1320" y="319"/>
                    </a:lnTo>
                    <a:lnTo>
                      <a:pt x="1420" y="373"/>
                    </a:lnTo>
                    <a:lnTo>
                      <a:pt x="1503" y="414"/>
                    </a:lnTo>
                    <a:lnTo>
                      <a:pt x="1582" y="456"/>
                    </a:lnTo>
                    <a:lnTo>
                      <a:pt x="1656" y="501"/>
                    </a:lnTo>
                    <a:lnTo>
                      <a:pt x="1743" y="560"/>
                    </a:lnTo>
                    <a:lnTo>
                      <a:pt x="1843" y="630"/>
                    </a:lnTo>
                    <a:lnTo>
                      <a:pt x="1968" y="722"/>
                    </a:lnTo>
                    <a:lnTo>
                      <a:pt x="2126" y="841"/>
                    </a:lnTo>
                    <a:lnTo>
                      <a:pt x="2324" y="991"/>
                    </a:lnTo>
                    <a:lnTo>
                      <a:pt x="2611" y="1174"/>
                    </a:lnTo>
                    <a:lnTo>
                      <a:pt x="2931" y="1327"/>
                    </a:lnTo>
                    <a:lnTo>
                      <a:pt x="3271" y="1443"/>
                    </a:lnTo>
                    <a:lnTo>
                      <a:pt x="3632" y="1526"/>
                    </a:lnTo>
                    <a:lnTo>
                      <a:pt x="4002" y="1585"/>
                    </a:lnTo>
                    <a:lnTo>
                      <a:pt x="4379" y="1614"/>
                    </a:lnTo>
                    <a:lnTo>
                      <a:pt x="4757" y="1617"/>
                    </a:lnTo>
                    <a:lnTo>
                      <a:pt x="5131" y="1597"/>
                    </a:lnTo>
                    <a:lnTo>
                      <a:pt x="5492" y="1556"/>
                    </a:lnTo>
                    <a:lnTo>
                      <a:pt x="5832" y="1497"/>
                    </a:lnTo>
                    <a:lnTo>
                      <a:pt x="5886" y="1484"/>
                    </a:lnTo>
                    <a:lnTo>
                      <a:pt x="5931" y="1473"/>
                    </a:lnTo>
                    <a:lnTo>
                      <a:pt x="5982" y="1460"/>
                    </a:lnTo>
                    <a:lnTo>
                      <a:pt x="6028" y="1448"/>
                    </a:lnTo>
                    <a:lnTo>
                      <a:pt x="6069" y="1435"/>
                    </a:lnTo>
                    <a:lnTo>
                      <a:pt x="6111" y="1419"/>
                    </a:lnTo>
                    <a:lnTo>
                      <a:pt x="6152" y="1401"/>
                    </a:lnTo>
                    <a:lnTo>
                      <a:pt x="6194" y="1385"/>
                    </a:lnTo>
                    <a:lnTo>
                      <a:pt x="6239" y="1365"/>
                    </a:lnTo>
                    <a:lnTo>
                      <a:pt x="6280" y="13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46" name="Freeform 275">
                <a:extLst>
                  <a:ext uri="{FF2B5EF4-FFF2-40B4-BE49-F238E27FC236}">
                    <a16:creationId xmlns:a16="http://schemas.microsoft.com/office/drawing/2014/main" id="{D76B062B-4041-400C-B781-C10ECE34FAF3}"/>
                  </a:ext>
                </a:extLst>
              </p:cNvPr>
              <p:cNvSpPr>
                <a:spLocks/>
              </p:cNvSpPr>
              <p:nvPr/>
            </p:nvSpPr>
            <p:spPr bwMode="auto">
              <a:xfrm>
                <a:off x="2992" y="911"/>
                <a:ext cx="173" cy="70"/>
              </a:xfrm>
              <a:custGeom>
                <a:avLst/>
                <a:gdLst>
                  <a:gd name="T0" fmla="*/ 17 w 863"/>
                  <a:gd name="T1" fmla="*/ 14 h 349"/>
                  <a:gd name="T2" fmla="*/ 20 w 863"/>
                  <a:gd name="T3" fmla="*/ 14 h 349"/>
                  <a:gd name="T4" fmla="*/ 22 w 863"/>
                  <a:gd name="T5" fmla="*/ 14 h 349"/>
                  <a:gd name="T6" fmla="*/ 25 w 863"/>
                  <a:gd name="T7" fmla="*/ 14 h 349"/>
                  <a:gd name="T8" fmla="*/ 27 w 863"/>
                  <a:gd name="T9" fmla="*/ 13 h 349"/>
                  <a:gd name="T10" fmla="*/ 29 w 863"/>
                  <a:gd name="T11" fmla="*/ 12 h 349"/>
                  <a:gd name="T12" fmla="*/ 31 w 863"/>
                  <a:gd name="T13" fmla="*/ 12 h 349"/>
                  <a:gd name="T14" fmla="*/ 33 w 863"/>
                  <a:gd name="T15" fmla="*/ 11 h 349"/>
                  <a:gd name="T16" fmla="*/ 34 w 863"/>
                  <a:gd name="T17" fmla="*/ 10 h 349"/>
                  <a:gd name="T18" fmla="*/ 34 w 863"/>
                  <a:gd name="T19" fmla="*/ 9 h 349"/>
                  <a:gd name="T20" fmla="*/ 35 w 863"/>
                  <a:gd name="T21" fmla="*/ 8 h 349"/>
                  <a:gd name="T22" fmla="*/ 34 w 863"/>
                  <a:gd name="T23" fmla="*/ 7 h 349"/>
                  <a:gd name="T24" fmla="*/ 34 w 863"/>
                  <a:gd name="T25" fmla="*/ 6 h 349"/>
                  <a:gd name="T26" fmla="*/ 33 w 863"/>
                  <a:gd name="T27" fmla="*/ 5 h 349"/>
                  <a:gd name="T28" fmla="*/ 32 w 863"/>
                  <a:gd name="T29" fmla="*/ 4 h 349"/>
                  <a:gd name="T30" fmla="*/ 30 w 863"/>
                  <a:gd name="T31" fmla="*/ 3 h 349"/>
                  <a:gd name="T32" fmla="*/ 28 w 863"/>
                  <a:gd name="T33" fmla="*/ 2 h 349"/>
                  <a:gd name="T34" fmla="*/ 26 w 863"/>
                  <a:gd name="T35" fmla="*/ 1 h 349"/>
                  <a:gd name="T36" fmla="*/ 23 w 863"/>
                  <a:gd name="T37" fmla="*/ 1 h 349"/>
                  <a:gd name="T38" fmla="*/ 20 w 863"/>
                  <a:gd name="T39" fmla="*/ 0 h 349"/>
                  <a:gd name="T40" fmla="*/ 18 w 863"/>
                  <a:gd name="T41" fmla="*/ 0 h 349"/>
                  <a:gd name="T42" fmla="*/ 15 w 863"/>
                  <a:gd name="T43" fmla="*/ 0 h 349"/>
                  <a:gd name="T44" fmla="*/ 12 w 863"/>
                  <a:gd name="T45" fmla="*/ 0 h 349"/>
                  <a:gd name="T46" fmla="*/ 10 w 863"/>
                  <a:gd name="T47" fmla="*/ 0 h 349"/>
                  <a:gd name="T48" fmla="*/ 7 w 863"/>
                  <a:gd name="T49" fmla="*/ 1 h 349"/>
                  <a:gd name="T50" fmla="*/ 5 w 863"/>
                  <a:gd name="T51" fmla="*/ 1 h 349"/>
                  <a:gd name="T52" fmla="*/ 4 w 863"/>
                  <a:gd name="T53" fmla="*/ 2 h 349"/>
                  <a:gd name="T54" fmla="*/ 2 w 863"/>
                  <a:gd name="T55" fmla="*/ 3 h 349"/>
                  <a:gd name="T56" fmla="*/ 1 w 863"/>
                  <a:gd name="T57" fmla="*/ 4 h 349"/>
                  <a:gd name="T58" fmla="*/ 0 w 863"/>
                  <a:gd name="T59" fmla="*/ 5 h 349"/>
                  <a:gd name="T60" fmla="*/ 0 w 863"/>
                  <a:gd name="T61" fmla="*/ 6 h 349"/>
                  <a:gd name="T62" fmla="*/ 0 w 863"/>
                  <a:gd name="T63" fmla="*/ 7 h 349"/>
                  <a:gd name="T64" fmla="*/ 1 w 863"/>
                  <a:gd name="T65" fmla="*/ 8 h 349"/>
                  <a:gd name="T66" fmla="*/ 2 w 863"/>
                  <a:gd name="T67" fmla="*/ 9 h 349"/>
                  <a:gd name="T68" fmla="*/ 3 w 863"/>
                  <a:gd name="T69" fmla="*/ 10 h 349"/>
                  <a:gd name="T70" fmla="*/ 5 w 863"/>
                  <a:gd name="T71" fmla="*/ 11 h 349"/>
                  <a:gd name="T72" fmla="*/ 7 w 863"/>
                  <a:gd name="T73" fmla="*/ 12 h 349"/>
                  <a:gd name="T74" fmla="*/ 9 w 863"/>
                  <a:gd name="T75" fmla="*/ 13 h 349"/>
                  <a:gd name="T76" fmla="*/ 12 w 863"/>
                  <a:gd name="T77" fmla="*/ 13 h 349"/>
                  <a:gd name="T78" fmla="*/ 14 w 863"/>
                  <a:gd name="T79" fmla="*/ 14 h 349"/>
                  <a:gd name="T80" fmla="*/ 17 w 863"/>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9"/>
                  <a:gd name="T125" fmla="*/ 863 w 863"/>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9">
                    <a:moveTo>
                      <a:pt x="424" y="349"/>
                    </a:moveTo>
                    <a:lnTo>
                      <a:pt x="494" y="349"/>
                    </a:lnTo>
                    <a:lnTo>
                      <a:pt x="560" y="345"/>
                    </a:lnTo>
                    <a:lnTo>
                      <a:pt x="622" y="340"/>
                    </a:lnTo>
                    <a:lnTo>
                      <a:pt x="681" y="328"/>
                    </a:lnTo>
                    <a:lnTo>
                      <a:pt x="730" y="311"/>
                    </a:lnTo>
                    <a:lnTo>
                      <a:pt x="776" y="295"/>
                    </a:lnTo>
                    <a:lnTo>
                      <a:pt x="813" y="274"/>
                    </a:lnTo>
                    <a:lnTo>
                      <a:pt x="838" y="253"/>
                    </a:lnTo>
                    <a:lnTo>
                      <a:pt x="859" y="224"/>
                    </a:lnTo>
                    <a:lnTo>
                      <a:pt x="863" y="199"/>
                    </a:lnTo>
                    <a:lnTo>
                      <a:pt x="859" y="170"/>
                    </a:lnTo>
                    <a:lnTo>
                      <a:pt x="847" y="142"/>
                    </a:lnTo>
                    <a:lnTo>
                      <a:pt x="822" y="116"/>
                    </a:lnTo>
                    <a:lnTo>
                      <a:pt x="789" y="91"/>
                    </a:lnTo>
                    <a:lnTo>
                      <a:pt x="748" y="70"/>
                    </a:lnTo>
                    <a:lnTo>
                      <a:pt x="697" y="50"/>
                    </a:lnTo>
                    <a:lnTo>
                      <a:pt x="639" y="34"/>
                    </a:lnTo>
                    <a:lnTo>
                      <a:pt x="577" y="17"/>
                    </a:lnTo>
                    <a:lnTo>
                      <a:pt x="510" y="8"/>
                    </a:lnTo>
                    <a:lnTo>
                      <a:pt x="444" y="0"/>
                    </a:lnTo>
                    <a:lnTo>
                      <a:pt x="373" y="0"/>
                    </a:lnTo>
                    <a:lnTo>
                      <a:pt x="307" y="5"/>
                    </a:lnTo>
                    <a:lnTo>
                      <a:pt x="245" y="8"/>
                    </a:lnTo>
                    <a:lnTo>
                      <a:pt x="186" y="21"/>
                    </a:lnTo>
                    <a:lnTo>
                      <a:pt x="132" y="34"/>
                    </a:lnTo>
                    <a:lnTo>
                      <a:pt x="91" y="54"/>
                    </a:lnTo>
                    <a:lnTo>
                      <a:pt x="54" y="75"/>
                    </a:lnTo>
                    <a:lnTo>
                      <a:pt x="24" y="95"/>
                    </a:lnTo>
                    <a:lnTo>
                      <a:pt x="8" y="120"/>
                    </a:lnTo>
                    <a:lnTo>
                      <a:pt x="0" y="149"/>
                    </a:lnTo>
                    <a:lnTo>
                      <a:pt x="4" y="178"/>
                    </a:lnTo>
                    <a:lnTo>
                      <a:pt x="20" y="208"/>
                    </a:lnTo>
                    <a:lnTo>
                      <a:pt x="46" y="232"/>
                    </a:lnTo>
                    <a:lnTo>
                      <a:pt x="78" y="257"/>
                    </a:lnTo>
                    <a:lnTo>
                      <a:pt x="120" y="278"/>
                    </a:lnTo>
                    <a:lnTo>
                      <a:pt x="170" y="299"/>
                    </a:lnTo>
                    <a:lnTo>
                      <a:pt x="224" y="315"/>
                    </a:lnTo>
                    <a:lnTo>
                      <a:pt x="287" y="332"/>
                    </a:lnTo>
                    <a:lnTo>
                      <a:pt x="353" y="340"/>
                    </a:lnTo>
                    <a:lnTo>
                      <a:pt x="424"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7" name="Freeform 276">
                <a:extLst>
                  <a:ext uri="{FF2B5EF4-FFF2-40B4-BE49-F238E27FC236}">
                    <a16:creationId xmlns:a16="http://schemas.microsoft.com/office/drawing/2014/main" id="{84DBE231-4506-488C-A73D-EA0667CFD81D}"/>
                  </a:ext>
                </a:extLst>
              </p:cNvPr>
              <p:cNvSpPr>
                <a:spLocks/>
              </p:cNvSpPr>
              <p:nvPr/>
            </p:nvSpPr>
            <p:spPr bwMode="auto">
              <a:xfrm>
                <a:off x="3020" y="915"/>
                <a:ext cx="87" cy="34"/>
              </a:xfrm>
              <a:custGeom>
                <a:avLst/>
                <a:gdLst>
                  <a:gd name="T0" fmla="*/ 9 w 432"/>
                  <a:gd name="T1" fmla="*/ 7 h 174"/>
                  <a:gd name="T2" fmla="*/ 10 w 432"/>
                  <a:gd name="T3" fmla="*/ 7 h 174"/>
                  <a:gd name="T4" fmla="*/ 11 w 432"/>
                  <a:gd name="T5" fmla="*/ 7 h 174"/>
                  <a:gd name="T6" fmla="*/ 13 w 432"/>
                  <a:gd name="T7" fmla="*/ 6 h 174"/>
                  <a:gd name="T8" fmla="*/ 14 w 432"/>
                  <a:gd name="T9" fmla="*/ 6 h 174"/>
                  <a:gd name="T10" fmla="*/ 15 w 432"/>
                  <a:gd name="T11" fmla="*/ 6 h 174"/>
                  <a:gd name="T12" fmla="*/ 16 w 432"/>
                  <a:gd name="T13" fmla="*/ 6 h 174"/>
                  <a:gd name="T14" fmla="*/ 17 w 432"/>
                  <a:gd name="T15" fmla="*/ 5 h 174"/>
                  <a:gd name="T16" fmla="*/ 17 w 432"/>
                  <a:gd name="T17" fmla="*/ 5 h 174"/>
                  <a:gd name="T18" fmla="*/ 17 w 432"/>
                  <a:gd name="T19" fmla="*/ 4 h 174"/>
                  <a:gd name="T20" fmla="*/ 18 w 432"/>
                  <a:gd name="T21" fmla="*/ 4 h 174"/>
                  <a:gd name="T22" fmla="*/ 18 w 432"/>
                  <a:gd name="T23" fmla="*/ 3 h 174"/>
                  <a:gd name="T24" fmla="*/ 17 w 432"/>
                  <a:gd name="T25" fmla="*/ 3 h 174"/>
                  <a:gd name="T26" fmla="*/ 17 w 432"/>
                  <a:gd name="T27" fmla="*/ 2 h 174"/>
                  <a:gd name="T28" fmla="*/ 16 w 432"/>
                  <a:gd name="T29" fmla="*/ 2 h 174"/>
                  <a:gd name="T30" fmla="*/ 15 w 432"/>
                  <a:gd name="T31" fmla="*/ 1 h 174"/>
                  <a:gd name="T32" fmla="*/ 14 w 432"/>
                  <a:gd name="T33" fmla="*/ 1 h 174"/>
                  <a:gd name="T34" fmla="*/ 13 w 432"/>
                  <a:gd name="T35" fmla="*/ 1 h 174"/>
                  <a:gd name="T36" fmla="*/ 12 w 432"/>
                  <a:gd name="T37" fmla="*/ 0 h 174"/>
                  <a:gd name="T38" fmla="*/ 10 w 432"/>
                  <a:gd name="T39" fmla="*/ 0 h 174"/>
                  <a:gd name="T40" fmla="*/ 9 w 432"/>
                  <a:gd name="T41" fmla="*/ 0 h 174"/>
                  <a:gd name="T42" fmla="*/ 8 w 432"/>
                  <a:gd name="T43" fmla="*/ 0 h 174"/>
                  <a:gd name="T44" fmla="*/ 6 w 432"/>
                  <a:gd name="T45" fmla="*/ 0 h 174"/>
                  <a:gd name="T46" fmla="*/ 5 w 432"/>
                  <a:gd name="T47" fmla="*/ 0 h 174"/>
                  <a:gd name="T48" fmla="*/ 4 w 432"/>
                  <a:gd name="T49" fmla="*/ 0 h 174"/>
                  <a:gd name="T50" fmla="*/ 3 w 432"/>
                  <a:gd name="T51" fmla="*/ 1 h 174"/>
                  <a:gd name="T52" fmla="*/ 2 w 432"/>
                  <a:gd name="T53" fmla="*/ 1 h 174"/>
                  <a:gd name="T54" fmla="*/ 1 w 432"/>
                  <a:gd name="T55" fmla="*/ 1 h 174"/>
                  <a:gd name="T56" fmla="*/ 1 w 432"/>
                  <a:gd name="T57" fmla="*/ 2 h 174"/>
                  <a:gd name="T58" fmla="*/ 0 w 432"/>
                  <a:gd name="T59" fmla="*/ 2 h 174"/>
                  <a:gd name="T60" fmla="*/ 0 w 432"/>
                  <a:gd name="T61" fmla="*/ 3 h 174"/>
                  <a:gd name="T62" fmla="*/ 0 w 432"/>
                  <a:gd name="T63" fmla="*/ 4 h 174"/>
                  <a:gd name="T64" fmla="*/ 0 w 432"/>
                  <a:gd name="T65" fmla="*/ 4 h 174"/>
                  <a:gd name="T66" fmla="*/ 1 w 432"/>
                  <a:gd name="T67" fmla="*/ 4 h 174"/>
                  <a:gd name="T68" fmla="*/ 2 w 432"/>
                  <a:gd name="T69" fmla="*/ 5 h 174"/>
                  <a:gd name="T70" fmla="*/ 3 w 432"/>
                  <a:gd name="T71" fmla="*/ 5 h 174"/>
                  <a:gd name="T72" fmla="*/ 4 w 432"/>
                  <a:gd name="T73" fmla="*/ 6 h 174"/>
                  <a:gd name="T74" fmla="*/ 5 w 432"/>
                  <a:gd name="T75" fmla="*/ 6 h 174"/>
                  <a:gd name="T76" fmla="*/ 6 w 432"/>
                  <a:gd name="T77" fmla="*/ 6 h 174"/>
                  <a:gd name="T78" fmla="*/ 7 w 432"/>
                  <a:gd name="T79" fmla="*/ 6 h 174"/>
                  <a:gd name="T80" fmla="*/ 9 w 432"/>
                  <a:gd name="T81" fmla="*/ 7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4"/>
                  <a:gd name="T125" fmla="*/ 432 w 432"/>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4">
                    <a:moveTo>
                      <a:pt x="212" y="174"/>
                    </a:moveTo>
                    <a:lnTo>
                      <a:pt x="249" y="174"/>
                    </a:lnTo>
                    <a:lnTo>
                      <a:pt x="283" y="174"/>
                    </a:lnTo>
                    <a:lnTo>
                      <a:pt x="311" y="170"/>
                    </a:lnTo>
                    <a:lnTo>
                      <a:pt x="340" y="166"/>
                    </a:lnTo>
                    <a:lnTo>
                      <a:pt x="365" y="157"/>
                    </a:lnTo>
                    <a:lnTo>
                      <a:pt x="391" y="150"/>
                    </a:lnTo>
                    <a:lnTo>
                      <a:pt x="407" y="137"/>
                    </a:lnTo>
                    <a:lnTo>
                      <a:pt x="419" y="125"/>
                    </a:lnTo>
                    <a:lnTo>
                      <a:pt x="427" y="112"/>
                    </a:lnTo>
                    <a:lnTo>
                      <a:pt x="432" y="99"/>
                    </a:lnTo>
                    <a:lnTo>
                      <a:pt x="432" y="87"/>
                    </a:lnTo>
                    <a:lnTo>
                      <a:pt x="423" y="71"/>
                    </a:lnTo>
                    <a:lnTo>
                      <a:pt x="411" y="58"/>
                    </a:lnTo>
                    <a:lnTo>
                      <a:pt x="394" y="45"/>
                    </a:lnTo>
                    <a:lnTo>
                      <a:pt x="373" y="33"/>
                    </a:lnTo>
                    <a:lnTo>
                      <a:pt x="349" y="24"/>
                    </a:lnTo>
                    <a:lnTo>
                      <a:pt x="319" y="17"/>
                    </a:lnTo>
                    <a:lnTo>
                      <a:pt x="290" y="8"/>
                    </a:lnTo>
                    <a:lnTo>
                      <a:pt x="257" y="4"/>
                    </a:lnTo>
                    <a:lnTo>
                      <a:pt x="220" y="0"/>
                    </a:lnTo>
                    <a:lnTo>
                      <a:pt x="187" y="0"/>
                    </a:lnTo>
                    <a:lnTo>
                      <a:pt x="153" y="0"/>
                    </a:lnTo>
                    <a:lnTo>
                      <a:pt x="121" y="4"/>
                    </a:lnTo>
                    <a:lnTo>
                      <a:pt x="92" y="12"/>
                    </a:lnTo>
                    <a:lnTo>
                      <a:pt x="67" y="17"/>
                    </a:lnTo>
                    <a:lnTo>
                      <a:pt x="45" y="24"/>
                    </a:lnTo>
                    <a:lnTo>
                      <a:pt x="29" y="37"/>
                    </a:lnTo>
                    <a:lnTo>
                      <a:pt x="13" y="49"/>
                    </a:lnTo>
                    <a:lnTo>
                      <a:pt x="4" y="62"/>
                    </a:lnTo>
                    <a:lnTo>
                      <a:pt x="0" y="74"/>
                    </a:lnTo>
                    <a:lnTo>
                      <a:pt x="4" y="91"/>
                    </a:lnTo>
                    <a:lnTo>
                      <a:pt x="9" y="103"/>
                    </a:lnTo>
                    <a:lnTo>
                      <a:pt x="21" y="116"/>
                    </a:lnTo>
                    <a:lnTo>
                      <a:pt x="41" y="128"/>
                    </a:lnTo>
                    <a:lnTo>
                      <a:pt x="63" y="141"/>
                    </a:lnTo>
                    <a:lnTo>
                      <a:pt x="87" y="150"/>
                    </a:lnTo>
                    <a:lnTo>
                      <a:pt x="112" y="157"/>
                    </a:lnTo>
                    <a:lnTo>
                      <a:pt x="146" y="166"/>
                    </a:lnTo>
                    <a:lnTo>
                      <a:pt x="178" y="170"/>
                    </a:lnTo>
                    <a:lnTo>
                      <a:pt x="212"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8" name="Freeform 277">
                <a:extLst>
                  <a:ext uri="{FF2B5EF4-FFF2-40B4-BE49-F238E27FC236}">
                    <a16:creationId xmlns:a16="http://schemas.microsoft.com/office/drawing/2014/main" id="{1F8F8032-5BC9-4B21-83A4-7E64BC07E8C1}"/>
                  </a:ext>
                </a:extLst>
              </p:cNvPr>
              <p:cNvSpPr>
                <a:spLocks/>
              </p:cNvSpPr>
              <p:nvPr/>
            </p:nvSpPr>
            <p:spPr bwMode="auto">
              <a:xfrm>
                <a:off x="3025" y="915"/>
                <a:ext cx="76" cy="31"/>
              </a:xfrm>
              <a:custGeom>
                <a:avLst/>
                <a:gdLst>
                  <a:gd name="T0" fmla="*/ 15 w 382"/>
                  <a:gd name="T1" fmla="*/ 4 h 153"/>
                  <a:gd name="T2" fmla="*/ 15 w 382"/>
                  <a:gd name="T3" fmla="*/ 3 h 153"/>
                  <a:gd name="T4" fmla="*/ 15 w 382"/>
                  <a:gd name="T5" fmla="*/ 3 h 153"/>
                  <a:gd name="T6" fmla="*/ 14 w 382"/>
                  <a:gd name="T7" fmla="*/ 2 h 153"/>
                  <a:gd name="T8" fmla="*/ 14 w 382"/>
                  <a:gd name="T9" fmla="*/ 2 h 153"/>
                  <a:gd name="T10" fmla="*/ 13 w 382"/>
                  <a:gd name="T11" fmla="*/ 1 h 153"/>
                  <a:gd name="T12" fmla="*/ 12 w 382"/>
                  <a:gd name="T13" fmla="*/ 1 h 153"/>
                  <a:gd name="T14" fmla="*/ 11 w 382"/>
                  <a:gd name="T15" fmla="*/ 1 h 153"/>
                  <a:gd name="T16" fmla="*/ 10 w 382"/>
                  <a:gd name="T17" fmla="*/ 0 h 153"/>
                  <a:gd name="T18" fmla="*/ 9 w 382"/>
                  <a:gd name="T19" fmla="*/ 0 h 153"/>
                  <a:gd name="T20" fmla="*/ 8 w 382"/>
                  <a:gd name="T21" fmla="*/ 0 h 153"/>
                  <a:gd name="T22" fmla="*/ 6 w 382"/>
                  <a:gd name="T23" fmla="*/ 0 h 153"/>
                  <a:gd name="T24" fmla="*/ 5 w 382"/>
                  <a:gd name="T25" fmla="*/ 0 h 153"/>
                  <a:gd name="T26" fmla="*/ 4 w 382"/>
                  <a:gd name="T27" fmla="*/ 0 h 153"/>
                  <a:gd name="T28" fmla="*/ 3 w 382"/>
                  <a:gd name="T29" fmla="*/ 1 h 153"/>
                  <a:gd name="T30" fmla="*/ 2 w 382"/>
                  <a:gd name="T31" fmla="*/ 1 h 153"/>
                  <a:gd name="T32" fmla="*/ 1 w 382"/>
                  <a:gd name="T33" fmla="*/ 1 h 153"/>
                  <a:gd name="T34" fmla="*/ 1 w 382"/>
                  <a:gd name="T35" fmla="*/ 1 h 153"/>
                  <a:gd name="T36" fmla="*/ 0 w 382"/>
                  <a:gd name="T37" fmla="*/ 2 h 153"/>
                  <a:gd name="T38" fmla="*/ 0 w 382"/>
                  <a:gd name="T39" fmla="*/ 2 h 153"/>
                  <a:gd name="T40" fmla="*/ 0 w 382"/>
                  <a:gd name="T41" fmla="*/ 3 h 153"/>
                  <a:gd name="T42" fmla="*/ 0 w 382"/>
                  <a:gd name="T43" fmla="*/ 3 h 153"/>
                  <a:gd name="T44" fmla="*/ 0 w 382"/>
                  <a:gd name="T45" fmla="*/ 4 h 153"/>
                  <a:gd name="T46" fmla="*/ 1 w 382"/>
                  <a:gd name="T47" fmla="*/ 4 h 153"/>
                  <a:gd name="T48" fmla="*/ 1 w 382"/>
                  <a:gd name="T49" fmla="*/ 5 h 153"/>
                  <a:gd name="T50" fmla="*/ 2 w 382"/>
                  <a:gd name="T51" fmla="*/ 5 h 153"/>
                  <a:gd name="T52" fmla="*/ 3 w 382"/>
                  <a:gd name="T53" fmla="*/ 5 h 153"/>
                  <a:gd name="T54" fmla="*/ 4 w 382"/>
                  <a:gd name="T55" fmla="*/ 6 h 153"/>
                  <a:gd name="T56" fmla="*/ 5 w 382"/>
                  <a:gd name="T57" fmla="*/ 6 h 153"/>
                  <a:gd name="T58" fmla="*/ 6 w 382"/>
                  <a:gd name="T59" fmla="*/ 6 h 153"/>
                  <a:gd name="T60" fmla="*/ 7 w 382"/>
                  <a:gd name="T61" fmla="*/ 6 h 153"/>
                  <a:gd name="T62" fmla="*/ 9 w 382"/>
                  <a:gd name="T63" fmla="*/ 6 h 153"/>
                  <a:gd name="T64" fmla="*/ 10 w 382"/>
                  <a:gd name="T65" fmla="*/ 6 h 153"/>
                  <a:gd name="T66" fmla="*/ 11 w 382"/>
                  <a:gd name="T67" fmla="*/ 6 h 153"/>
                  <a:gd name="T68" fmla="*/ 12 w 382"/>
                  <a:gd name="T69" fmla="*/ 6 h 153"/>
                  <a:gd name="T70" fmla="*/ 13 w 382"/>
                  <a:gd name="T71" fmla="*/ 6 h 153"/>
                  <a:gd name="T72" fmla="*/ 14 w 382"/>
                  <a:gd name="T73" fmla="*/ 5 h 153"/>
                  <a:gd name="T74" fmla="*/ 14 w 382"/>
                  <a:gd name="T75" fmla="*/ 5 h 153"/>
                  <a:gd name="T76" fmla="*/ 15 w 382"/>
                  <a:gd name="T77" fmla="*/ 5 h 153"/>
                  <a:gd name="T78" fmla="*/ 15 w 382"/>
                  <a:gd name="T79" fmla="*/ 4 h 153"/>
                  <a:gd name="T80" fmla="*/ 15 w 382"/>
                  <a:gd name="T81" fmla="*/ 4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3"/>
                  <a:gd name="T125" fmla="*/ 382 w 382"/>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3">
                    <a:moveTo>
                      <a:pt x="382" y="87"/>
                    </a:moveTo>
                    <a:lnTo>
                      <a:pt x="377" y="74"/>
                    </a:lnTo>
                    <a:lnTo>
                      <a:pt x="373" y="67"/>
                    </a:lnTo>
                    <a:lnTo>
                      <a:pt x="361" y="54"/>
                    </a:lnTo>
                    <a:lnTo>
                      <a:pt x="348" y="41"/>
                    </a:lnTo>
                    <a:lnTo>
                      <a:pt x="328" y="33"/>
                    </a:lnTo>
                    <a:lnTo>
                      <a:pt x="307" y="25"/>
                    </a:lnTo>
                    <a:lnTo>
                      <a:pt x="282" y="16"/>
                    </a:lnTo>
                    <a:lnTo>
                      <a:pt x="253" y="8"/>
                    </a:lnTo>
                    <a:lnTo>
                      <a:pt x="224" y="4"/>
                    </a:lnTo>
                    <a:lnTo>
                      <a:pt x="195" y="0"/>
                    </a:lnTo>
                    <a:lnTo>
                      <a:pt x="161" y="0"/>
                    </a:lnTo>
                    <a:lnTo>
                      <a:pt x="132" y="4"/>
                    </a:lnTo>
                    <a:lnTo>
                      <a:pt x="107" y="4"/>
                    </a:lnTo>
                    <a:lnTo>
                      <a:pt x="78" y="13"/>
                    </a:lnTo>
                    <a:lnTo>
                      <a:pt x="58" y="16"/>
                    </a:lnTo>
                    <a:lnTo>
                      <a:pt x="37" y="25"/>
                    </a:lnTo>
                    <a:lnTo>
                      <a:pt x="20" y="33"/>
                    </a:lnTo>
                    <a:lnTo>
                      <a:pt x="8" y="45"/>
                    </a:lnTo>
                    <a:lnTo>
                      <a:pt x="4" y="54"/>
                    </a:lnTo>
                    <a:lnTo>
                      <a:pt x="0" y="67"/>
                    </a:lnTo>
                    <a:lnTo>
                      <a:pt x="0" y="79"/>
                    </a:lnTo>
                    <a:lnTo>
                      <a:pt x="8" y="92"/>
                    </a:lnTo>
                    <a:lnTo>
                      <a:pt x="17" y="103"/>
                    </a:lnTo>
                    <a:lnTo>
                      <a:pt x="33" y="116"/>
                    </a:lnTo>
                    <a:lnTo>
                      <a:pt x="53" y="124"/>
                    </a:lnTo>
                    <a:lnTo>
                      <a:pt x="74" y="133"/>
                    </a:lnTo>
                    <a:lnTo>
                      <a:pt x="100" y="141"/>
                    </a:lnTo>
                    <a:lnTo>
                      <a:pt x="125" y="149"/>
                    </a:lnTo>
                    <a:lnTo>
                      <a:pt x="154" y="153"/>
                    </a:lnTo>
                    <a:lnTo>
                      <a:pt x="186" y="153"/>
                    </a:lnTo>
                    <a:lnTo>
                      <a:pt x="215" y="153"/>
                    </a:lnTo>
                    <a:lnTo>
                      <a:pt x="245" y="153"/>
                    </a:lnTo>
                    <a:lnTo>
                      <a:pt x="274" y="149"/>
                    </a:lnTo>
                    <a:lnTo>
                      <a:pt x="298" y="146"/>
                    </a:lnTo>
                    <a:lnTo>
                      <a:pt x="323" y="141"/>
                    </a:lnTo>
                    <a:lnTo>
                      <a:pt x="341" y="133"/>
                    </a:lnTo>
                    <a:lnTo>
                      <a:pt x="357" y="124"/>
                    </a:lnTo>
                    <a:lnTo>
                      <a:pt x="370" y="112"/>
                    </a:lnTo>
                    <a:lnTo>
                      <a:pt x="377" y="99"/>
                    </a:lnTo>
                    <a:lnTo>
                      <a:pt x="382"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49" name="Freeform 278">
                <a:extLst>
                  <a:ext uri="{FF2B5EF4-FFF2-40B4-BE49-F238E27FC236}">
                    <a16:creationId xmlns:a16="http://schemas.microsoft.com/office/drawing/2014/main" id="{66E4AD8F-E2FC-456C-A4F2-8E13DE0A138E}"/>
                  </a:ext>
                </a:extLst>
              </p:cNvPr>
              <p:cNvSpPr>
                <a:spLocks/>
              </p:cNvSpPr>
              <p:nvPr/>
            </p:nvSpPr>
            <p:spPr bwMode="auto">
              <a:xfrm>
                <a:off x="3028" y="917"/>
                <a:ext cx="67" cy="27"/>
              </a:xfrm>
              <a:custGeom>
                <a:avLst/>
                <a:gdLst>
                  <a:gd name="T0" fmla="*/ 13 w 335"/>
                  <a:gd name="T1" fmla="*/ 3 h 133"/>
                  <a:gd name="T2" fmla="*/ 13 w 335"/>
                  <a:gd name="T3" fmla="*/ 3 h 133"/>
                  <a:gd name="T4" fmla="*/ 13 w 335"/>
                  <a:gd name="T5" fmla="*/ 2 h 133"/>
                  <a:gd name="T6" fmla="*/ 13 w 335"/>
                  <a:gd name="T7" fmla="*/ 2 h 133"/>
                  <a:gd name="T8" fmla="*/ 12 w 335"/>
                  <a:gd name="T9" fmla="*/ 1 h 133"/>
                  <a:gd name="T10" fmla="*/ 11 w 335"/>
                  <a:gd name="T11" fmla="*/ 1 h 133"/>
                  <a:gd name="T12" fmla="*/ 11 w 335"/>
                  <a:gd name="T13" fmla="*/ 1 h 133"/>
                  <a:gd name="T14" fmla="*/ 10 w 335"/>
                  <a:gd name="T15" fmla="*/ 0 h 133"/>
                  <a:gd name="T16" fmla="*/ 9 w 335"/>
                  <a:gd name="T17" fmla="*/ 0 h 133"/>
                  <a:gd name="T18" fmla="*/ 8 w 335"/>
                  <a:gd name="T19" fmla="*/ 0 h 133"/>
                  <a:gd name="T20" fmla="*/ 7 w 335"/>
                  <a:gd name="T21" fmla="*/ 0 h 133"/>
                  <a:gd name="T22" fmla="*/ 6 w 335"/>
                  <a:gd name="T23" fmla="*/ 0 h 133"/>
                  <a:gd name="T24" fmla="*/ 5 w 335"/>
                  <a:gd name="T25" fmla="*/ 0 h 133"/>
                  <a:gd name="T26" fmla="*/ 4 w 335"/>
                  <a:gd name="T27" fmla="*/ 0 h 133"/>
                  <a:gd name="T28" fmla="*/ 3 w 335"/>
                  <a:gd name="T29" fmla="*/ 0 h 133"/>
                  <a:gd name="T30" fmla="*/ 2 w 335"/>
                  <a:gd name="T31" fmla="*/ 0 h 133"/>
                  <a:gd name="T32" fmla="*/ 1 w 335"/>
                  <a:gd name="T33" fmla="*/ 1 h 133"/>
                  <a:gd name="T34" fmla="*/ 1 w 335"/>
                  <a:gd name="T35" fmla="*/ 1 h 133"/>
                  <a:gd name="T36" fmla="*/ 0 w 335"/>
                  <a:gd name="T37" fmla="*/ 2 h 133"/>
                  <a:gd name="T38" fmla="*/ 0 w 335"/>
                  <a:gd name="T39" fmla="*/ 2 h 133"/>
                  <a:gd name="T40" fmla="*/ 0 w 335"/>
                  <a:gd name="T41" fmla="*/ 2 h 133"/>
                  <a:gd name="T42" fmla="*/ 0 w 335"/>
                  <a:gd name="T43" fmla="*/ 3 h 133"/>
                  <a:gd name="T44" fmla="*/ 0 w 335"/>
                  <a:gd name="T45" fmla="*/ 3 h 133"/>
                  <a:gd name="T46" fmla="*/ 1 w 335"/>
                  <a:gd name="T47" fmla="*/ 4 h 133"/>
                  <a:gd name="T48" fmla="*/ 1 w 335"/>
                  <a:gd name="T49" fmla="*/ 4 h 133"/>
                  <a:gd name="T50" fmla="*/ 2 w 335"/>
                  <a:gd name="T51" fmla="*/ 4 h 133"/>
                  <a:gd name="T52" fmla="*/ 3 w 335"/>
                  <a:gd name="T53" fmla="*/ 5 h 133"/>
                  <a:gd name="T54" fmla="*/ 3 w 335"/>
                  <a:gd name="T55" fmla="*/ 5 h 133"/>
                  <a:gd name="T56" fmla="*/ 4 w 335"/>
                  <a:gd name="T57" fmla="*/ 5 h 133"/>
                  <a:gd name="T58" fmla="*/ 5 w 335"/>
                  <a:gd name="T59" fmla="*/ 5 h 133"/>
                  <a:gd name="T60" fmla="*/ 7 w 335"/>
                  <a:gd name="T61" fmla="*/ 5 h 133"/>
                  <a:gd name="T62" fmla="*/ 8 w 335"/>
                  <a:gd name="T63" fmla="*/ 5 h 133"/>
                  <a:gd name="T64" fmla="*/ 9 w 335"/>
                  <a:gd name="T65" fmla="*/ 5 h 133"/>
                  <a:gd name="T66" fmla="*/ 10 w 335"/>
                  <a:gd name="T67" fmla="*/ 5 h 133"/>
                  <a:gd name="T68" fmla="*/ 10 w 335"/>
                  <a:gd name="T69" fmla="*/ 5 h 133"/>
                  <a:gd name="T70" fmla="*/ 11 w 335"/>
                  <a:gd name="T71" fmla="*/ 5 h 133"/>
                  <a:gd name="T72" fmla="*/ 12 w 335"/>
                  <a:gd name="T73" fmla="*/ 5 h 133"/>
                  <a:gd name="T74" fmla="*/ 13 w 335"/>
                  <a:gd name="T75" fmla="*/ 4 h 133"/>
                  <a:gd name="T76" fmla="*/ 13 w 335"/>
                  <a:gd name="T77" fmla="*/ 4 h 133"/>
                  <a:gd name="T78" fmla="*/ 13 w 335"/>
                  <a:gd name="T79" fmla="*/ 4 h 133"/>
                  <a:gd name="T80" fmla="*/ 13 w 335"/>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5"/>
                  <a:gd name="T124" fmla="*/ 0 h 133"/>
                  <a:gd name="T125" fmla="*/ 335 w 335"/>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5" h="133">
                    <a:moveTo>
                      <a:pt x="335" y="75"/>
                    </a:moveTo>
                    <a:lnTo>
                      <a:pt x="331" y="62"/>
                    </a:lnTo>
                    <a:lnTo>
                      <a:pt x="327" y="54"/>
                    </a:lnTo>
                    <a:lnTo>
                      <a:pt x="315" y="41"/>
                    </a:lnTo>
                    <a:lnTo>
                      <a:pt x="302" y="33"/>
                    </a:lnTo>
                    <a:lnTo>
                      <a:pt x="286" y="25"/>
                    </a:lnTo>
                    <a:lnTo>
                      <a:pt x="270" y="17"/>
                    </a:lnTo>
                    <a:lnTo>
                      <a:pt x="248" y="12"/>
                    </a:lnTo>
                    <a:lnTo>
                      <a:pt x="223" y="5"/>
                    </a:lnTo>
                    <a:lnTo>
                      <a:pt x="198" y="0"/>
                    </a:lnTo>
                    <a:lnTo>
                      <a:pt x="169" y="0"/>
                    </a:lnTo>
                    <a:lnTo>
                      <a:pt x="144" y="0"/>
                    </a:lnTo>
                    <a:lnTo>
                      <a:pt x="120" y="0"/>
                    </a:lnTo>
                    <a:lnTo>
                      <a:pt x="95" y="5"/>
                    </a:lnTo>
                    <a:lnTo>
                      <a:pt x="74" y="8"/>
                    </a:lnTo>
                    <a:lnTo>
                      <a:pt x="54" y="12"/>
                    </a:lnTo>
                    <a:lnTo>
                      <a:pt x="36" y="21"/>
                    </a:lnTo>
                    <a:lnTo>
                      <a:pt x="20" y="25"/>
                    </a:lnTo>
                    <a:lnTo>
                      <a:pt x="12" y="37"/>
                    </a:lnTo>
                    <a:lnTo>
                      <a:pt x="3" y="46"/>
                    </a:lnTo>
                    <a:lnTo>
                      <a:pt x="0" y="59"/>
                    </a:lnTo>
                    <a:lnTo>
                      <a:pt x="3" y="66"/>
                    </a:lnTo>
                    <a:lnTo>
                      <a:pt x="7" y="79"/>
                    </a:lnTo>
                    <a:lnTo>
                      <a:pt x="20" y="87"/>
                    </a:lnTo>
                    <a:lnTo>
                      <a:pt x="32" y="95"/>
                    </a:lnTo>
                    <a:lnTo>
                      <a:pt x="49" y="108"/>
                    </a:lnTo>
                    <a:lnTo>
                      <a:pt x="66" y="113"/>
                    </a:lnTo>
                    <a:lnTo>
                      <a:pt x="86" y="120"/>
                    </a:lnTo>
                    <a:lnTo>
                      <a:pt x="111" y="125"/>
                    </a:lnTo>
                    <a:lnTo>
                      <a:pt x="137" y="129"/>
                    </a:lnTo>
                    <a:lnTo>
                      <a:pt x="165" y="133"/>
                    </a:lnTo>
                    <a:lnTo>
                      <a:pt x="191" y="133"/>
                    </a:lnTo>
                    <a:lnTo>
                      <a:pt x="216" y="133"/>
                    </a:lnTo>
                    <a:lnTo>
                      <a:pt x="240" y="129"/>
                    </a:lnTo>
                    <a:lnTo>
                      <a:pt x="261" y="125"/>
                    </a:lnTo>
                    <a:lnTo>
                      <a:pt x="281" y="120"/>
                    </a:lnTo>
                    <a:lnTo>
                      <a:pt x="299" y="113"/>
                    </a:lnTo>
                    <a:lnTo>
                      <a:pt x="315" y="104"/>
                    </a:lnTo>
                    <a:lnTo>
                      <a:pt x="324" y="95"/>
                    </a:lnTo>
                    <a:lnTo>
                      <a:pt x="331" y="87"/>
                    </a:lnTo>
                    <a:lnTo>
                      <a:pt x="335"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0" name="Freeform 279">
                <a:extLst>
                  <a:ext uri="{FF2B5EF4-FFF2-40B4-BE49-F238E27FC236}">
                    <a16:creationId xmlns:a16="http://schemas.microsoft.com/office/drawing/2014/main" id="{55042708-71E3-4373-A393-D230555B67AD}"/>
                  </a:ext>
                </a:extLst>
              </p:cNvPr>
              <p:cNvSpPr>
                <a:spLocks/>
              </p:cNvSpPr>
              <p:nvPr/>
            </p:nvSpPr>
            <p:spPr bwMode="auto">
              <a:xfrm>
                <a:off x="3032" y="918"/>
                <a:ext cx="56" cy="22"/>
              </a:xfrm>
              <a:custGeom>
                <a:avLst/>
                <a:gdLst>
                  <a:gd name="T0" fmla="*/ 11 w 282"/>
                  <a:gd name="T1" fmla="*/ 3 h 111"/>
                  <a:gd name="T2" fmla="*/ 11 w 282"/>
                  <a:gd name="T3" fmla="*/ 2 h 111"/>
                  <a:gd name="T4" fmla="*/ 11 w 282"/>
                  <a:gd name="T5" fmla="*/ 2 h 111"/>
                  <a:gd name="T6" fmla="*/ 11 w 282"/>
                  <a:gd name="T7" fmla="*/ 1 h 111"/>
                  <a:gd name="T8" fmla="*/ 10 w 282"/>
                  <a:gd name="T9" fmla="*/ 1 h 111"/>
                  <a:gd name="T10" fmla="*/ 10 w 282"/>
                  <a:gd name="T11" fmla="*/ 1 h 111"/>
                  <a:gd name="T12" fmla="*/ 9 w 282"/>
                  <a:gd name="T13" fmla="*/ 1 h 111"/>
                  <a:gd name="T14" fmla="*/ 8 w 282"/>
                  <a:gd name="T15" fmla="*/ 0 h 111"/>
                  <a:gd name="T16" fmla="*/ 8 w 282"/>
                  <a:gd name="T17" fmla="*/ 0 h 111"/>
                  <a:gd name="T18" fmla="*/ 7 w 282"/>
                  <a:gd name="T19" fmla="*/ 0 h 111"/>
                  <a:gd name="T20" fmla="*/ 6 w 282"/>
                  <a:gd name="T21" fmla="*/ 0 h 111"/>
                  <a:gd name="T22" fmla="*/ 5 w 282"/>
                  <a:gd name="T23" fmla="*/ 0 h 111"/>
                  <a:gd name="T24" fmla="*/ 4 w 282"/>
                  <a:gd name="T25" fmla="*/ 0 h 111"/>
                  <a:gd name="T26" fmla="*/ 3 w 282"/>
                  <a:gd name="T27" fmla="*/ 0 h 111"/>
                  <a:gd name="T28" fmla="*/ 3 w 282"/>
                  <a:gd name="T29" fmla="*/ 0 h 111"/>
                  <a:gd name="T30" fmla="*/ 2 w 282"/>
                  <a:gd name="T31" fmla="*/ 0 h 111"/>
                  <a:gd name="T32" fmla="*/ 1 w 282"/>
                  <a:gd name="T33" fmla="*/ 1 h 111"/>
                  <a:gd name="T34" fmla="*/ 1 w 282"/>
                  <a:gd name="T35" fmla="*/ 1 h 111"/>
                  <a:gd name="T36" fmla="*/ 0 w 282"/>
                  <a:gd name="T37" fmla="*/ 1 h 111"/>
                  <a:gd name="T38" fmla="*/ 0 w 282"/>
                  <a:gd name="T39" fmla="*/ 2 h 111"/>
                  <a:gd name="T40" fmla="*/ 0 w 282"/>
                  <a:gd name="T41" fmla="*/ 2 h 111"/>
                  <a:gd name="T42" fmla="*/ 0 w 282"/>
                  <a:gd name="T43" fmla="*/ 2 h 111"/>
                  <a:gd name="T44" fmla="*/ 0 w 282"/>
                  <a:gd name="T45" fmla="*/ 3 h 111"/>
                  <a:gd name="T46" fmla="*/ 1 w 282"/>
                  <a:gd name="T47" fmla="*/ 3 h 111"/>
                  <a:gd name="T48" fmla="*/ 1 w 282"/>
                  <a:gd name="T49" fmla="*/ 3 h 111"/>
                  <a:gd name="T50" fmla="*/ 2 w 282"/>
                  <a:gd name="T51" fmla="*/ 4 h 111"/>
                  <a:gd name="T52" fmla="*/ 2 w 282"/>
                  <a:gd name="T53" fmla="*/ 4 h 111"/>
                  <a:gd name="T54" fmla="*/ 3 w 282"/>
                  <a:gd name="T55" fmla="*/ 4 h 111"/>
                  <a:gd name="T56" fmla="*/ 4 w 282"/>
                  <a:gd name="T57" fmla="*/ 4 h 111"/>
                  <a:gd name="T58" fmla="*/ 5 w 282"/>
                  <a:gd name="T59" fmla="*/ 4 h 111"/>
                  <a:gd name="T60" fmla="*/ 5 w 282"/>
                  <a:gd name="T61" fmla="*/ 4 h 111"/>
                  <a:gd name="T62" fmla="*/ 6 w 282"/>
                  <a:gd name="T63" fmla="*/ 4 h 111"/>
                  <a:gd name="T64" fmla="*/ 7 w 282"/>
                  <a:gd name="T65" fmla="*/ 4 h 111"/>
                  <a:gd name="T66" fmla="*/ 8 w 282"/>
                  <a:gd name="T67" fmla="*/ 4 h 111"/>
                  <a:gd name="T68" fmla="*/ 9 w 282"/>
                  <a:gd name="T69" fmla="*/ 4 h 111"/>
                  <a:gd name="T70" fmla="*/ 10 w 282"/>
                  <a:gd name="T71" fmla="*/ 4 h 111"/>
                  <a:gd name="T72" fmla="*/ 10 w 282"/>
                  <a:gd name="T73" fmla="*/ 4 h 111"/>
                  <a:gd name="T74" fmla="*/ 11 w 282"/>
                  <a:gd name="T75" fmla="*/ 4 h 111"/>
                  <a:gd name="T76" fmla="*/ 11 w 282"/>
                  <a:gd name="T77" fmla="*/ 3 h 111"/>
                  <a:gd name="T78" fmla="*/ 11 w 282"/>
                  <a:gd name="T79" fmla="*/ 3 h 111"/>
                  <a:gd name="T80" fmla="*/ 11 w 282"/>
                  <a:gd name="T81" fmla="*/ 3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1"/>
                  <a:gd name="T125" fmla="*/ 282 w 282"/>
                  <a:gd name="T126" fmla="*/ 111 h 1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1">
                    <a:moveTo>
                      <a:pt x="282" y="66"/>
                    </a:moveTo>
                    <a:lnTo>
                      <a:pt x="282" y="54"/>
                    </a:lnTo>
                    <a:lnTo>
                      <a:pt x="279" y="45"/>
                    </a:lnTo>
                    <a:lnTo>
                      <a:pt x="270" y="36"/>
                    </a:lnTo>
                    <a:lnTo>
                      <a:pt x="257" y="28"/>
                    </a:lnTo>
                    <a:lnTo>
                      <a:pt x="245" y="20"/>
                    </a:lnTo>
                    <a:lnTo>
                      <a:pt x="228" y="16"/>
                    </a:lnTo>
                    <a:lnTo>
                      <a:pt x="208" y="7"/>
                    </a:lnTo>
                    <a:lnTo>
                      <a:pt x="191" y="3"/>
                    </a:lnTo>
                    <a:lnTo>
                      <a:pt x="167" y="3"/>
                    </a:lnTo>
                    <a:lnTo>
                      <a:pt x="145" y="0"/>
                    </a:lnTo>
                    <a:lnTo>
                      <a:pt x="120" y="0"/>
                    </a:lnTo>
                    <a:lnTo>
                      <a:pt x="100" y="0"/>
                    </a:lnTo>
                    <a:lnTo>
                      <a:pt x="79" y="3"/>
                    </a:lnTo>
                    <a:lnTo>
                      <a:pt x="63" y="7"/>
                    </a:lnTo>
                    <a:lnTo>
                      <a:pt x="46" y="12"/>
                    </a:lnTo>
                    <a:lnTo>
                      <a:pt x="29" y="16"/>
                    </a:lnTo>
                    <a:lnTo>
                      <a:pt x="16" y="25"/>
                    </a:lnTo>
                    <a:lnTo>
                      <a:pt x="9" y="32"/>
                    </a:lnTo>
                    <a:lnTo>
                      <a:pt x="5" y="41"/>
                    </a:lnTo>
                    <a:lnTo>
                      <a:pt x="0" y="49"/>
                    </a:lnTo>
                    <a:lnTo>
                      <a:pt x="0" y="57"/>
                    </a:lnTo>
                    <a:lnTo>
                      <a:pt x="9" y="66"/>
                    </a:lnTo>
                    <a:lnTo>
                      <a:pt x="16" y="74"/>
                    </a:lnTo>
                    <a:lnTo>
                      <a:pt x="25" y="82"/>
                    </a:lnTo>
                    <a:lnTo>
                      <a:pt x="41" y="90"/>
                    </a:lnTo>
                    <a:lnTo>
                      <a:pt x="54" y="95"/>
                    </a:lnTo>
                    <a:lnTo>
                      <a:pt x="75" y="103"/>
                    </a:lnTo>
                    <a:lnTo>
                      <a:pt x="95" y="108"/>
                    </a:lnTo>
                    <a:lnTo>
                      <a:pt x="117" y="111"/>
                    </a:lnTo>
                    <a:lnTo>
                      <a:pt x="137" y="111"/>
                    </a:lnTo>
                    <a:lnTo>
                      <a:pt x="162" y="111"/>
                    </a:lnTo>
                    <a:lnTo>
                      <a:pt x="183" y="111"/>
                    </a:lnTo>
                    <a:lnTo>
                      <a:pt x="203" y="111"/>
                    </a:lnTo>
                    <a:lnTo>
                      <a:pt x="225" y="108"/>
                    </a:lnTo>
                    <a:lnTo>
                      <a:pt x="241" y="103"/>
                    </a:lnTo>
                    <a:lnTo>
                      <a:pt x="253" y="95"/>
                    </a:lnTo>
                    <a:lnTo>
                      <a:pt x="266" y="90"/>
                    </a:lnTo>
                    <a:lnTo>
                      <a:pt x="274" y="82"/>
                    </a:lnTo>
                    <a:lnTo>
                      <a:pt x="282" y="74"/>
                    </a:lnTo>
                    <a:lnTo>
                      <a:pt x="282" y="66"/>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1" name="Freeform 280">
                <a:extLst>
                  <a:ext uri="{FF2B5EF4-FFF2-40B4-BE49-F238E27FC236}">
                    <a16:creationId xmlns:a16="http://schemas.microsoft.com/office/drawing/2014/main" id="{B7942AAE-4D2B-44B2-9B8F-9EB602759062}"/>
                  </a:ext>
                </a:extLst>
              </p:cNvPr>
              <p:cNvSpPr>
                <a:spLocks/>
              </p:cNvSpPr>
              <p:nvPr/>
            </p:nvSpPr>
            <p:spPr bwMode="auto">
              <a:xfrm>
                <a:off x="3036" y="919"/>
                <a:ext cx="47" cy="19"/>
              </a:xfrm>
              <a:custGeom>
                <a:avLst/>
                <a:gdLst>
                  <a:gd name="T0" fmla="*/ 10 w 232"/>
                  <a:gd name="T1" fmla="*/ 2 h 96"/>
                  <a:gd name="T2" fmla="*/ 9 w 232"/>
                  <a:gd name="T3" fmla="*/ 2 h 96"/>
                  <a:gd name="T4" fmla="*/ 9 w 232"/>
                  <a:gd name="T5" fmla="*/ 2 h 96"/>
                  <a:gd name="T6" fmla="*/ 9 w 232"/>
                  <a:gd name="T7" fmla="*/ 1 h 96"/>
                  <a:gd name="T8" fmla="*/ 9 w 232"/>
                  <a:gd name="T9" fmla="*/ 1 h 96"/>
                  <a:gd name="T10" fmla="*/ 8 w 232"/>
                  <a:gd name="T11" fmla="*/ 1 h 96"/>
                  <a:gd name="T12" fmla="*/ 8 w 232"/>
                  <a:gd name="T13" fmla="*/ 1 h 96"/>
                  <a:gd name="T14" fmla="*/ 7 w 232"/>
                  <a:gd name="T15" fmla="*/ 0 h 96"/>
                  <a:gd name="T16" fmla="*/ 6 w 232"/>
                  <a:gd name="T17" fmla="*/ 0 h 96"/>
                  <a:gd name="T18" fmla="*/ 6 w 232"/>
                  <a:gd name="T19" fmla="*/ 0 h 96"/>
                  <a:gd name="T20" fmla="*/ 5 w 232"/>
                  <a:gd name="T21" fmla="*/ 0 h 96"/>
                  <a:gd name="T22" fmla="*/ 4 w 232"/>
                  <a:gd name="T23" fmla="*/ 0 h 96"/>
                  <a:gd name="T24" fmla="*/ 3 w 232"/>
                  <a:gd name="T25" fmla="*/ 0 h 96"/>
                  <a:gd name="T26" fmla="*/ 3 w 232"/>
                  <a:gd name="T27" fmla="*/ 0 h 96"/>
                  <a:gd name="T28" fmla="*/ 2 w 232"/>
                  <a:gd name="T29" fmla="*/ 0 h 96"/>
                  <a:gd name="T30" fmla="*/ 1 w 232"/>
                  <a:gd name="T31" fmla="*/ 0 h 96"/>
                  <a:gd name="T32" fmla="*/ 1 w 232"/>
                  <a:gd name="T33" fmla="*/ 1 h 96"/>
                  <a:gd name="T34" fmla="*/ 1 w 232"/>
                  <a:gd name="T35" fmla="*/ 1 h 96"/>
                  <a:gd name="T36" fmla="*/ 0 w 232"/>
                  <a:gd name="T37" fmla="*/ 1 h 96"/>
                  <a:gd name="T38" fmla="*/ 0 w 232"/>
                  <a:gd name="T39" fmla="*/ 1 h 96"/>
                  <a:gd name="T40" fmla="*/ 0 w 232"/>
                  <a:gd name="T41" fmla="*/ 2 h 96"/>
                  <a:gd name="T42" fmla="*/ 0 w 232"/>
                  <a:gd name="T43" fmla="*/ 2 h 96"/>
                  <a:gd name="T44" fmla="*/ 0 w 232"/>
                  <a:gd name="T45" fmla="*/ 2 h 96"/>
                  <a:gd name="T46" fmla="*/ 1 w 232"/>
                  <a:gd name="T47" fmla="*/ 2 h 96"/>
                  <a:gd name="T48" fmla="*/ 1 w 232"/>
                  <a:gd name="T49" fmla="*/ 3 h 96"/>
                  <a:gd name="T50" fmla="*/ 1 w 232"/>
                  <a:gd name="T51" fmla="*/ 3 h 96"/>
                  <a:gd name="T52" fmla="*/ 2 w 232"/>
                  <a:gd name="T53" fmla="*/ 3 h 96"/>
                  <a:gd name="T54" fmla="*/ 2 w 232"/>
                  <a:gd name="T55" fmla="*/ 3 h 96"/>
                  <a:gd name="T56" fmla="*/ 3 w 232"/>
                  <a:gd name="T57" fmla="*/ 4 h 96"/>
                  <a:gd name="T58" fmla="*/ 4 w 232"/>
                  <a:gd name="T59" fmla="*/ 4 h 96"/>
                  <a:gd name="T60" fmla="*/ 5 w 232"/>
                  <a:gd name="T61" fmla="*/ 4 h 96"/>
                  <a:gd name="T62" fmla="*/ 5 w 232"/>
                  <a:gd name="T63" fmla="*/ 4 h 96"/>
                  <a:gd name="T64" fmla="*/ 6 w 232"/>
                  <a:gd name="T65" fmla="*/ 4 h 96"/>
                  <a:gd name="T66" fmla="*/ 7 w 232"/>
                  <a:gd name="T67" fmla="*/ 4 h 96"/>
                  <a:gd name="T68" fmla="*/ 7 w 232"/>
                  <a:gd name="T69" fmla="*/ 3 h 96"/>
                  <a:gd name="T70" fmla="*/ 8 w 232"/>
                  <a:gd name="T71" fmla="*/ 3 h 96"/>
                  <a:gd name="T72" fmla="*/ 9 w 232"/>
                  <a:gd name="T73" fmla="*/ 3 h 96"/>
                  <a:gd name="T74" fmla="*/ 9 w 232"/>
                  <a:gd name="T75" fmla="*/ 3 h 96"/>
                  <a:gd name="T76" fmla="*/ 9 w 232"/>
                  <a:gd name="T77" fmla="*/ 3 h 96"/>
                  <a:gd name="T78" fmla="*/ 9 w 232"/>
                  <a:gd name="T79" fmla="*/ 2 h 96"/>
                  <a:gd name="T80" fmla="*/ 10 w 232"/>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6"/>
                  <a:gd name="T125" fmla="*/ 232 w 232"/>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6">
                    <a:moveTo>
                      <a:pt x="232" y="54"/>
                    </a:moveTo>
                    <a:lnTo>
                      <a:pt x="229" y="46"/>
                    </a:lnTo>
                    <a:lnTo>
                      <a:pt x="224" y="38"/>
                    </a:lnTo>
                    <a:lnTo>
                      <a:pt x="220" y="33"/>
                    </a:lnTo>
                    <a:lnTo>
                      <a:pt x="211" y="25"/>
                    </a:lnTo>
                    <a:lnTo>
                      <a:pt x="199" y="22"/>
                    </a:lnTo>
                    <a:lnTo>
                      <a:pt x="187" y="13"/>
                    </a:lnTo>
                    <a:lnTo>
                      <a:pt x="170" y="9"/>
                    </a:lnTo>
                    <a:lnTo>
                      <a:pt x="153" y="4"/>
                    </a:lnTo>
                    <a:lnTo>
                      <a:pt x="137" y="4"/>
                    </a:lnTo>
                    <a:lnTo>
                      <a:pt x="116" y="0"/>
                    </a:lnTo>
                    <a:lnTo>
                      <a:pt x="99" y="0"/>
                    </a:lnTo>
                    <a:lnTo>
                      <a:pt x="79" y="0"/>
                    </a:lnTo>
                    <a:lnTo>
                      <a:pt x="62" y="4"/>
                    </a:lnTo>
                    <a:lnTo>
                      <a:pt x="49" y="9"/>
                    </a:lnTo>
                    <a:lnTo>
                      <a:pt x="33" y="9"/>
                    </a:lnTo>
                    <a:lnTo>
                      <a:pt x="25" y="17"/>
                    </a:lnTo>
                    <a:lnTo>
                      <a:pt x="13" y="22"/>
                    </a:lnTo>
                    <a:lnTo>
                      <a:pt x="4" y="25"/>
                    </a:lnTo>
                    <a:lnTo>
                      <a:pt x="0" y="33"/>
                    </a:lnTo>
                    <a:lnTo>
                      <a:pt x="0" y="42"/>
                    </a:lnTo>
                    <a:lnTo>
                      <a:pt x="0" y="51"/>
                    </a:lnTo>
                    <a:lnTo>
                      <a:pt x="4" y="58"/>
                    </a:lnTo>
                    <a:lnTo>
                      <a:pt x="13" y="63"/>
                    </a:lnTo>
                    <a:lnTo>
                      <a:pt x="20" y="71"/>
                    </a:lnTo>
                    <a:lnTo>
                      <a:pt x="29" y="76"/>
                    </a:lnTo>
                    <a:lnTo>
                      <a:pt x="45" y="83"/>
                    </a:lnTo>
                    <a:lnTo>
                      <a:pt x="58" y="87"/>
                    </a:lnTo>
                    <a:lnTo>
                      <a:pt x="74" y="92"/>
                    </a:lnTo>
                    <a:lnTo>
                      <a:pt x="96" y="92"/>
                    </a:lnTo>
                    <a:lnTo>
                      <a:pt x="112" y="96"/>
                    </a:lnTo>
                    <a:lnTo>
                      <a:pt x="133" y="96"/>
                    </a:lnTo>
                    <a:lnTo>
                      <a:pt x="150" y="96"/>
                    </a:lnTo>
                    <a:lnTo>
                      <a:pt x="166" y="92"/>
                    </a:lnTo>
                    <a:lnTo>
                      <a:pt x="182" y="87"/>
                    </a:lnTo>
                    <a:lnTo>
                      <a:pt x="195" y="87"/>
                    </a:lnTo>
                    <a:lnTo>
                      <a:pt x="207" y="79"/>
                    </a:lnTo>
                    <a:lnTo>
                      <a:pt x="216" y="76"/>
                    </a:lnTo>
                    <a:lnTo>
                      <a:pt x="224" y="71"/>
                    </a:lnTo>
                    <a:lnTo>
                      <a:pt x="229" y="63"/>
                    </a:lnTo>
                    <a:lnTo>
                      <a:pt x="232"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2" name="Freeform 281">
                <a:extLst>
                  <a:ext uri="{FF2B5EF4-FFF2-40B4-BE49-F238E27FC236}">
                    <a16:creationId xmlns:a16="http://schemas.microsoft.com/office/drawing/2014/main" id="{EA1CA47F-AB1E-466E-AD16-5171E06E439D}"/>
                  </a:ext>
                </a:extLst>
              </p:cNvPr>
              <p:cNvSpPr>
                <a:spLocks/>
              </p:cNvSpPr>
              <p:nvPr/>
            </p:nvSpPr>
            <p:spPr bwMode="auto">
              <a:xfrm>
                <a:off x="3039" y="919"/>
                <a:ext cx="37" cy="15"/>
              </a:xfrm>
              <a:custGeom>
                <a:avLst/>
                <a:gdLst>
                  <a:gd name="T0" fmla="*/ 4 w 183"/>
                  <a:gd name="T1" fmla="*/ 3 h 75"/>
                  <a:gd name="T2" fmla="*/ 4 w 183"/>
                  <a:gd name="T3" fmla="*/ 3 h 75"/>
                  <a:gd name="T4" fmla="*/ 5 w 183"/>
                  <a:gd name="T5" fmla="*/ 3 h 75"/>
                  <a:gd name="T6" fmla="*/ 5 w 183"/>
                  <a:gd name="T7" fmla="*/ 3 h 75"/>
                  <a:gd name="T8" fmla="*/ 6 w 183"/>
                  <a:gd name="T9" fmla="*/ 3 h 75"/>
                  <a:gd name="T10" fmla="*/ 6 w 183"/>
                  <a:gd name="T11" fmla="*/ 3 h 75"/>
                  <a:gd name="T12" fmla="*/ 7 w 183"/>
                  <a:gd name="T13" fmla="*/ 3 h 75"/>
                  <a:gd name="T14" fmla="*/ 7 w 183"/>
                  <a:gd name="T15" fmla="*/ 2 h 75"/>
                  <a:gd name="T16" fmla="*/ 7 w 183"/>
                  <a:gd name="T17" fmla="*/ 2 h 75"/>
                  <a:gd name="T18" fmla="*/ 7 w 183"/>
                  <a:gd name="T19" fmla="*/ 2 h 75"/>
                  <a:gd name="T20" fmla="*/ 7 w 183"/>
                  <a:gd name="T21" fmla="*/ 2 h 75"/>
                  <a:gd name="T22" fmla="*/ 7 w 183"/>
                  <a:gd name="T23" fmla="*/ 2 h 75"/>
                  <a:gd name="T24" fmla="*/ 7 w 183"/>
                  <a:gd name="T25" fmla="*/ 1 h 75"/>
                  <a:gd name="T26" fmla="*/ 7 w 183"/>
                  <a:gd name="T27" fmla="*/ 1 h 75"/>
                  <a:gd name="T28" fmla="*/ 7 w 183"/>
                  <a:gd name="T29" fmla="*/ 1 h 75"/>
                  <a:gd name="T30" fmla="*/ 6 w 183"/>
                  <a:gd name="T31" fmla="*/ 1 h 75"/>
                  <a:gd name="T32" fmla="*/ 6 w 183"/>
                  <a:gd name="T33" fmla="*/ 1 h 75"/>
                  <a:gd name="T34" fmla="*/ 6 w 183"/>
                  <a:gd name="T35" fmla="*/ 0 h 75"/>
                  <a:gd name="T36" fmla="*/ 5 w 183"/>
                  <a:gd name="T37" fmla="*/ 0 h 75"/>
                  <a:gd name="T38" fmla="*/ 4 w 183"/>
                  <a:gd name="T39" fmla="*/ 0 h 75"/>
                  <a:gd name="T40" fmla="*/ 4 w 183"/>
                  <a:gd name="T41" fmla="*/ 0 h 75"/>
                  <a:gd name="T42" fmla="*/ 3 w 183"/>
                  <a:gd name="T43" fmla="*/ 0 h 75"/>
                  <a:gd name="T44" fmla="*/ 3 w 183"/>
                  <a:gd name="T45" fmla="*/ 0 h 75"/>
                  <a:gd name="T46" fmla="*/ 2 w 183"/>
                  <a:gd name="T47" fmla="*/ 0 h 75"/>
                  <a:gd name="T48" fmla="*/ 2 w 183"/>
                  <a:gd name="T49" fmla="*/ 0 h 75"/>
                  <a:gd name="T50" fmla="*/ 1 w 183"/>
                  <a:gd name="T51" fmla="*/ 0 h 75"/>
                  <a:gd name="T52" fmla="*/ 1 w 183"/>
                  <a:gd name="T53" fmla="*/ 1 h 75"/>
                  <a:gd name="T54" fmla="*/ 1 w 183"/>
                  <a:gd name="T55" fmla="*/ 1 h 75"/>
                  <a:gd name="T56" fmla="*/ 0 w 183"/>
                  <a:gd name="T57" fmla="*/ 1 h 75"/>
                  <a:gd name="T58" fmla="*/ 0 w 183"/>
                  <a:gd name="T59" fmla="*/ 1 h 75"/>
                  <a:gd name="T60" fmla="*/ 0 w 183"/>
                  <a:gd name="T61" fmla="*/ 1 h 75"/>
                  <a:gd name="T62" fmla="*/ 0 w 183"/>
                  <a:gd name="T63" fmla="*/ 2 h 75"/>
                  <a:gd name="T64" fmla="*/ 0 w 183"/>
                  <a:gd name="T65" fmla="*/ 2 h 75"/>
                  <a:gd name="T66" fmla="*/ 1 w 183"/>
                  <a:gd name="T67" fmla="*/ 2 h 75"/>
                  <a:gd name="T68" fmla="*/ 1 w 183"/>
                  <a:gd name="T69" fmla="*/ 2 h 75"/>
                  <a:gd name="T70" fmla="*/ 1 w 183"/>
                  <a:gd name="T71" fmla="*/ 3 h 75"/>
                  <a:gd name="T72" fmla="*/ 2 w 183"/>
                  <a:gd name="T73" fmla="*/ 3 h 75"/>
                  <a:gd name="T74" fmla="*/ 2 w 183"/>
                  <a:gd name="T75" fmla="*/ 3 h 75"/>
                  <a:gd name="T76" fmla="*/ 3 w 183"/>
                  <a:gd name="T77" fmla="*/ 3 h 75"/>
                  <a:gd name="T78" fmla="*/ 3 w 183"/>
                  <a:gd name="T79" fmla="*/ 3 h 75"/>
                  <a:gd name="T80" fmla="*/ 4 w 183"/>
                  <a:gd name="T81" fmla="*/ 3 h 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3"/>
                  <a:gd name="T124" fmla="*/ 0 h 75"/>
                  <a:gd name="T125" fmla="*/ 183 w 183"/>
                  <a:gd name="T126" fmla="*/ 75 h 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3" h="75">
                    <a:moveTo>
                      <a:pt x="92" y="75"/>
                    </a:moveTo>
                    <a:lnTo>
                      <a:pt x="105" y="75"/>
                    </a:lnTo>
                    <a:lnTo>
                      <a:pt x="121" y="75"/>
                    </a:lnTo>
                    <a:lnTo>
                      <a:pt x="134" y="75"/>
                    </a:lnTo>
                    <a:lnTo>
                      <a:pt x="146" y="72"/>
                    </a:lnTo>
                    <a:lnTo>
                      <a:pt x="159" y="67"/>
                    </a:lnTo>
                    <a:lnTo>
                      <a:pt x="166" y="67"/>
                    </a:lnTo>
                    <a:lnTo>
                      <a:pt x="175" y="59"/>
                    </a:lnTo>
                    <a:lnTo>
                      <a:pt x="179" y="54"/>
                    </a:lnTo>
                    <a:lnTo>
                      <a:pt x="183" y="50"/>
                    </a:lnTo>
                    <a:lnTo>
                      <a:pt x="183" y="47"/>
                    </a:lnTo>
                    <a:lnTo>
                      <a:pt x="183" y="38"/>
                    </a:lnTo>
                    <a:lnTo>
                      <a:pt x="179" y="34"/>
                    </a:lnTo>
                    <a:lnTo>
                      <a:pt x="175" y="25"/>
                    </a:lnTo>
                    <a:lnTo>
                      <a:pt x="166" y="21"/>
                    </a:lnTo>
                    <a:lnTo>
                      <a:pt x="159" y="18"/>
                    </a:lnTo>
                    <a:lnTo>
                      <a:pt x="150" y="13"/>
                    </a:lnTo>
                    <a:lnTo>
                      <a:pt x="137" y="9"/>
                    </a:lnTo>
                    <a:lnTo>
                      <a:pt x="125" y="5"/>
                    </a:lnTo>
                    <a:lnTo>
                      <a:pt x="108" y="5"/>
                    </a:lnTo>
                    <a:lnTo>
                      <a:pt x="96" y="5"/>
                    </a:lnTo>
                    <a:lnTo>
                      <a:pt x="80" y="0"/>
                    </a:lnTo>
                    <a:lnTo>
                      <a:pt x="67" y="5"/>
                    </a:lnTo>
                    <a:lnTo>
                      <a:pt x="54" y="5"/>
                    </a:lnTo>
                    <a:lnTo>
                      <a:pt x="42" y="9"/>
                    </a:lnTo>
                    <a:lnTo>
                      <a:pt x="29" y="9"/>
                    </a:lnTo>
                    <a:lnTo>
                      <a:pt x="22" y="13"/>
                    </a:lnTo>
                    <a:lnTo>
                      <a:pt x="13" y="18"/>
                    </a:lnTo>
                    <a:lnTo>
                      <a:pt x="9" y="21"/>
                    </a:lnTo>
                    <a:lnTo>
                      <a:pt x="4" y="29"/>
                    </a:lnTo>
                    <a:lnTo>
                      <a:pt x="0" y="34"/>
                    </a:lnTo>
                    <a:lnTo>
                      <a:pt x="4" y="42"/>
                    </a:lnTo>
                    <a:lnTo>
                      <a:pt x="4" y="47"/>
                    </a:lnTo>
                    <a:lnTo>
                      <a:pt x="13" y="50"/>
                    </a:lnTo>
                    <a:lnTo>
                      <a:pt x="17" y="59"/>
                    </a:lnTo>
                    <a:lnTo>
                      <a:pt x="26" y="63"/>
                    </a:lnTo>
                    <a:lnTo>
                      <a:pt x="38" y="67"/>
                    </a:lnTo>
                    <a:lnTo>
                      <a:pt x="51" y="72"/>
                    </a:lnTo>
                    <a:lnTo>
                      <a:pt x="63" y="72"/>
                    </a:lnTo>
                    <a:lnTo>
                      <a:pt x="76" y="75"/>
                    </a:lnTo>
                    <a:lnTo>
                      <a:pt x="92" y="75"/>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3" name="Freeform 282">
                <a:extLst>
                  <a:ext uri="{FF2B5EF4-FFF2-40B4-BE49-F238E27FC236}">
                    <a16:creationId xmlns:a16="http://schemas.microsoft.com/office/drawing/2014/main" id="{EA1D170D-47A2-47AF-AC28-8403C2EB2EDC}"/>
                  </a:ext>
                </a:extLst>
              </p:cNvPr>
              <p:cNvSpPr>
                <a:spLocks/>
              </p:cNvSpPr>
              <p:nvPr/>
            </p:nvSpPr>
            <p:spPr bwMode="auto">
              <a:xfrm>
                <a:off x="2992" y="940"/>
                <a:ext cx="173" cy="41"/>
              </a:xfrm>
              <a:custGeom>
                <a:avLst/>
                <a:gdLst>
                  <a:gd name="T0" fmla="*/ 34 w 863"/>
                  <a:gd name="T1" fmla="*/ 0 h 204"/>
                  <a:gd name="T2" fmla="*/ 34 w 863"/>
                  <a:gd name="T3" fmla="*/ 0 h 204"/>
                  <a:gd name="T4" fmla="*/ 34 w 863"/>
                  <a:gd name="T5" fmla="*/ 0 h 204"/>
                  <a:gd name="T6" fmla="*/ 34 w 863"/>
                  <a:gd name="T7" fmla="*/ 1 h 204"/>
                  <a:gd name="T8" fmla="*/ 34 w 863"/>
                  <a:gd name="T9" fmla="*/ 2 h 204"/>
                  <a:gd name="T10" fmla="*/ 33 w 863"/>
                  <a:gd name="T11" fmla="*/ 3 h 204"/>
                  <a:gd name="T12" fmla="*/ 32 w 863"/>
                  <a:gd name="T13" fmla="*/ 3 h 204"/>
                  <a:gd name="T14" fmla="*/ 30 w 863"/>
                  <a:gd name="T15" fmla="*/ 4 h 204"/>
                  <a:gd name="T16" fmla="*/ 29 w 863"/>
                  <a:gd name="T17" fmla="*/ 5 h 204"/>
                  <a:gd name="T18" fmla="*/ 27 w 863"/>
                  <a:gd name="T19" fmla="*/ 6 h 204"/>
                  <a:gd name="T20" fmla="*/ 24 w 863"/>
                  <a:gd name="T21" fmla="*/ 6 h 204"/>
                  <a:gd name="T22" fmla="*/ 22 w 863"/>
                  <a:gd name="T23" fmla="*/ 6 h 204"/>
                  <a:gd name="T24" fmla="*/ 19 w 863"/>
                  <a:gd name="T25" fmla="*/ 6 h 204"/>
                  <a:gd name="T26" fmla="*/ 16 w 863"/>
                  <a:gd name="T27" fmla="*/ 6 h 204"/>
                  <a:gd name="T28" fmla="*/ 14 w 863"/>
                  <a:gd name="T29" fmla="*/ 6 h 204"/>
                  <a:gd name="T30" fmla="*/ 12 w 863"/>
                  <a:gd name="T31" fmla="*/ 6 h 204"/>
                  <a:gd name="T32" fmla="*/ 9 w 863"/>
                  <a:gd name="T33" fmla="*/ 5 h 204"/>
                  <a:gd name="T34" fmla="*/ 8 w 863"/>
                  <a:gd name="T35" fmla="*/ 5 h 204"/>
                  <a:gd name="T36" fmla="*/ 6 w 863"/>
                  <a:gd name="T37" fmla="*/ 4 h 204"/>
                  <a:gd name="T38" fmla="*/ 4 w 863"/>
                  <a:gd name="T39" fmla="*/ 3 h 204"/>
                  <a:gd name="T40" fmla="*/ 3 w 863"/>
                  <a:gd name="T41" fmla="*/ 3 h 204"/>
                  <a:gd name="T42" fmla="*/ 2 w 863"/>
                  <a:gd name="T43" fmla="*/ 2 h 204"/>
                  <a:gd name="T44" fmla="*/ 1 w 863"/>
                  <a:gd name="T45" fmla="*/ 1 h 204"/>
                  <a:gd name="T46" fmla="*/ 0 w 863"/>
                  <a:gd name="T47" fmla="*/ 0 h 204"/>
                  <a:gd name="T48" fmla="*/ 0 w 863"/>
                  <a:gd name="T49" fmla="*/ 1 h 204"/>
                  <a:gd name="T50" fmla="*/ 1 w 863"/>
                  <a:gd name="T51" fmla="*/ 2 h 204"/>
                  <a:gd name="T52" fmla="*/ 2 w 863"/>
                  <a:gd name="T53" fmla="*/ 3 h 204"/>
                  <a:gd name="T54" fmla="*/ 3 w 863"/>
                  <a:gd name="T55" fmla="*/ 4 h 204"/>
                  <a:gd name="T56" fmla="*/ 5 w 863"/>
                  <a:gd name="T57" fmla="*/ 5 h 204"/>
                  <a:gd name="T58" fmla="*/ 7 w 863"/>
                  <a:gd name="T59" fmla="*/ 6 h 204"/>
                  <a:gd name="T60" fmla="*/ 9 w 863"/>
                  <a:gd name="T61" fmla="*/ 7 h 204"/>
                  <a:gd name="T62" fmla="*/ 12 w 863"/>
                  <a:gd name="T63" fmla="*/ 7 h 204"/>
                  <a:gd name="T64" fmla="*/ 14 w 863"/>
                  <a:gd name="T65" fmla="*/ 8 h 204"/>
                  <a:gd name="T66" fmla="*/ 17 w 863"/>
                  <a:gd name="T67" fmla="*/ 8 h 204"/>
                  <a:gd name="T68" fmla="*/ 20 w 863"/>
                  <a:gd name="T69" fmla="*/ 8 h 204"/>
                  <a:gd name="T70" fmla="*/ 22 w 863"/>
                  <a:gd name="T71" fmla="*/ 8 h 204"/>
                  <a:gd name="T72" fmla="*/ 25 w 863"/>
                  <a:gd name="T73" fmla="*/ 8 h 204"/>
                  <a:gd name="T74" fmla="*/ 27 w 863"/>
                  <a:gd name="T75" fmla="*/ 7 h 204"/>
                  <a:gd name="T76" fmla="*/ 29 w 863"/>
                  <a:gd name="T77" fmla="*/ 7 h 204"/>
                  <a:gd name="T78" fmla="*/ 31 w 863"/>
                  <a:gd name="T79" fmla="*/ 6 h 204"/>
                  <a:gd name="T80" fmla="*/ 33 w 863"/>
                  <a:gd name="T81" fmla="*/ 5 h 204"/>
                  <a:gd name="T82" fmla="*/ 34 w 863"/>
                  <a:gd name="T83" fmla="*/ 4 h 204"/>
                  <a:gd name="T84" fmla="*/ 34 w 863"/>
                  <a:gd name="T85" fmla="*/ 3 h 204"/>
                  <a:gd name="T86" fmla="*/ 35 w 863"/>
                  <a:gd name="T87" fmla="*/ 2 h 204"/>
                  <a:gd name="T88" fmla="*/ 35 w 863"/>
                  <a:gd name="T89" fmla="*/ 2 h 204"/>
                  <a:gd name="T90" fmla="*/ 35 w 863"/>
                  <a:gd name="T91" fmla="*/ 2 h 204"/>
                  <a:gd name="T92" fmla="*/ 35 w 863"/>
                  <a:gd name="T93" fmla="*/ 2 h 204"/>
                  <a:gd name="T94" fmla="*/ 35 w 863"/>
                  <a:gd name="T95" fmla="*/ 1 h 204"/>
                  <a:gd name="T96" fmla="*/ 35 w 863"/>
                  <a:gd name="T97" fmla="*/ 1 h 204"/>
                  <a:gd name="T98" fmla="*/ 34 w 863"/>
                  <a:gd name="T99" fmla="*/ 1 h 204"/>
                  <a:gd name="T100" fmla="*/ 34 w 863"/>
                  <a:gd name="T101" fmla="*/ 1 h 204"/>
                  <a:gd name="T102" fmla="*/ 34 w 863"/>
                  <a:gd name="T103" fmla="*/ 1 h 204"/>
                  <a:gd name="T104" fmla="*/ 34 w 863"/>
                  <a:gd name="T105" fmla="*/ 0 h 204"/>
                  <a:gd name="T106" fmla="*/ 34 w 863"/>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3"/>
                  <a:gd name="T163" fmla="*/ 0 h 204"/>
                  <a:gd name="T164" fmla="*/ 863 w 863"/>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3" h="204">
                    <a:moveTo>
                      <a:pt x="851" y="0"/>
                    </a:moveTo>
                    <a:lnTo>
                      <a:pt x="851" y="4"/>
                    </a:lnTo>
                    <a:lnTo>
                      <a:pt x="851" y="9"/>
                    </a:lnTo>
                    <a:lnTo>
                      <a:pt x="851" y="13"/>
                    </a:lnTo>
                    <a:lnTo>
                      <a:pt x="843" y="42"/>
                    </a:lnTo>
                    <a:lnTo>
                      <a:pt x="826" y="67"/>
                    </a:lnTo>
                    <a:lnTo>
                      <a:pt x="797" y="87"/>
                    </a:lnTo>
                    <a:lnTo>
                      <a:pt x="759" y="108"/>
                    </a:lnTo>
                    <a:lnTo>
                      <a:pt x="714" y="125"/>
                    </a:lnTo>
                    <a:lnTo>
                      <a:pt x="665" y="137"/>
                    </a:lnTo>
                    <a:lnTo>
                      <a:pt x="606" y="150"/>
                    </a:lnTo>
                    <a:lnTo>
                      <a:pt x="544" y="154"/>
                    </a:lnTo>
                    <a:lnTo>
                      <a:pt x="478" y="159"/>
                    </a:lnTo>
                    <a:lnTo>
                      <a:pt x="407" y="154"/>
                    </a:lnTo>
                    <a:lnTo>
                      <a:pt x="344" y="150"/>
                    </a:lnTo>
                    <a:lnTo>
                      <a:pt x="290" y="141"/>
                    </a:lnTo>
                    <a:lnTo>
                      <a:pt x="236" y="129"/>
                    </a:lnTo>
                    <a:lnTo>
                      <a:pt x="191" y="116"/>
                    </a:lnTo>
                    <a:lnTo>
                      <a:pt x="145" y="100"/>
                    </a:lnTo>
                    <a:lnTo>
                      <a:pt x="103" y="83"/>
                    </a:lnTo>
                    <a:lnTo>
                      <a:pt x="71" y="63"/>
                    </a:lnTo>
                    <a:lnTo>
                      <a:pt x="42" y="42"/>
                    </a:lnTo>
                    <a:lnTo>
                      <a:pt x="17" y="22"/>
                    </a:lnTo>
                    <a:lnTo>
                      <a:pt x="0" y="0"/>
                    </a:lnTo>
                    <a:lnTo>
                      <a:pt x="8" y="29"/>
                    </a:lnTo>
                    <a:lnTo>
                      <a:pt x="24" y="54"/>
                    </a:lnTo>
                    <a:lnTo>
                      <a:pt x="49" y="83"/>
                    </a:lnTo>
                    <a:lnTo>
                      <a:pt x="87" y="108"/>
                    </a:lnTo>
                    <a:lnTo>
                      <a:pt x="128" y="129"/>
                    </a:lnTo>
                    <a:lnTo>
                      <a:pt x="179" y="150"/>
                    </a:lnTo>
                    <a:lnTo>
                      <a:pt x="233" y="170"/>
                    </a:lnTo>
                    <a:lnTo>
                      <a:pt x="290" y="183"/>
                    </a:lnTo>
                    <a:lnTo>
                      <a:pt x="357" y="195"/>
                    </a:lnTo>
                    <a:lnTo>
                      <a:pt x="424" y="204"/>
                    </a:lnTo>
                    <a:lnTo>
                      <a:pt x="494" y="204"/>
                    </a:lnTo>
                    <a:lnTo>
                      <a:pt x="560" y="200"/>
                    </a:lnTo>
                    <a:lnTo>
                      <a:pt x="622" y="195"/>
                    </a:lnTo>
                    <a:lnTo>
                      <a:pt x="681" y="183"/>
                    </a:lnTo>
                    <a:lnTo>
                      <a:pt x="730" y="166"/>
                    </a:lnTo>
                    <a:lnTo>
                      <a:pt x="776" y="150"/>
                    </a:lnTo>
                    <a:lnTo>
                      <a:pt x="813" y="129"/>
                    </a:lnTo>
                    <a:lnTo>
                      <a:pt x="838" y="108"/>
                    </a:lnTo>
                    <a:lnTo>
                      <a:pt x="859" y="79"/>
                    </a:lnTo>
                    <a:lnTo>
                      <a:pt x="863" y="54"/>
                    </a:lnTo>
                    <a:lnTo>
                      <a:pt x="863" y="46"/>
                    </a:lnTo>
                    <a:lnTo>
                      <a:pt x="863" y="42"/>
                    </a:lnTo>
                    <a:lnTo>
                      <a:pt x="863" y="38"/>
                    </a:lnTo>
                    <a:lnTo>
                      <a:pt x="863" y="33"/>
                    </a:lnTo>
                    <a:lnTo>
                      <a:pt x="863" y="25"/>
                    </a:lnTo>
                    <a:lnTo>
                      <a:pt x="859" y="22"/>
                    </a:lnTo>
                    <a:lnTo>
                      <a:pt x="859" y="17"/>
                    </a:lnTo>
                    <a:lnTo>
                      <a:pt x="856" y="13"/>
                    </a:lnTo>
                    <a:lnTo>
                      <a:pt x="851" y="4"/>
                    </a:lnTo>
                    <a:lnTo>
                      <a:pt x="851"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4" name="Freeform 283">
                <a:extLst>
                  <a:ext uri="{FF2B5EF4-FFF2-40B4-BE49-F238E27FC236}">
                    <a16:creationId xmlns:a16="http://schemas.microsoft.com/office/drawing/2014/main" id="{5BBABE21-F751-442F-A3E5-C1A882474995}"/>
                  </a:ext>
                </a:extLst>
              </p:cNvPr>
              <p:cNvSpPr>
                <a:spLocks/>
              </p:cNvSpPr>
              <p:nvPr/>
            </p:nvSpPr>
            <p:spPr bwMode="auto">
              <a:xfrm>
                <a:off x="2992" y="911"/>
                <a:ext cx="173" cy="70"/>
              </a:xfrm>
              <a:custGeom>
                <a:avLst/>
                <a:gdLst>
                  <a:gd name="T0" fmla="*/ 17 w 863"/>
                  <a:gd name="T1" fmla="*/ 14 h 349"/>
                  <a:gd name="T2" fmla="*/ 20 w 863"/>
                  <a:gd name="T3" fmla="*/ 14 h 349"/>
                  <a:gd name="T4" fmla="*/ 22 w 863"/>
                  <a:gd name="T5" fmla="*/ 14 h 349"/>
                  <a:gd name="T6" fmla="*/ 25 w 863"/>
                  <a:gd name="T7" fmla="*/ 13 h 349"/>
                  <a:gd name="T8" fmla="*/ 27 w 863"/>
                  <a:gd name="T9" fmla="*/ 13 h 349"/>
                  <a:gd name="T10" fmla="*/ 29 w 863"/>
                  <a:gd name="T11" fmla="*/ 12 h 349"/>
                  <a:gd name="T12" fmla="*/ 31 w 863"/>
                  <a:gd name="T13" fmla="*/ 12 h 349"/>
                  <a:gd name="T14" fmla="*/ 33 w 863"/>
                  <a:gd name="T15" fmla="*/ 11 h 349"/>
                  <a:gd name="T16" fmla="*/ 34 w 863"/>
                  <a:gd name="T17" fmla="*/ 10 h 349"/>
                  <a:gd name="T18" fmla="*/ 34 w 863"/>
                  <a:gd name="T19" fmla="*/ 9 h 349"/>
                  <a:gd name="T20" fmla="*/ 35 w 863"/>
                  <a:gd name="T21" fmla="*/ 8 h 349"/>
                  <a:gd name="T22" fmla="*/ 34 w 863"/>
                  <a:gd name="T23" fmla="*/ 7 h 349"/>
                  <a:gd name="T24" fmla="*/ 34 w 863"/>
                  <a:gd name="T25" fmla="*/ 6 h 349"/>
                  <a:gd name="T26" fmla="*/ 33 w 863"/>
                  <a:gd name="T27" fmla="*/ 5 h 349"/>
                  <a:gd name="T28" fmla="*/ 32 w 863"/>
                  <a:gd name="T29" fmla="*/ 4 h 349"/>
                  <a:gd name="T30" fmla="*/ 30 w 863"/>
                  <a:gd name="T31" fmla="*/ 3 h 349"/>
                  <a:gd name="T32" fmla="*/ 28 w 863"/>
                  <a:gd name="T33" fmla="*/ 2 h 349"/>
                  <a:gd name="T34" fmla="*/ 26 w 863"/>
                  <a:gd name="T35" fmla="*/ 1 h 349"/>
                  <a:gd name="T36" fmla="*/ 23 w 863"/>
                  <a:gd name="T37" fmla="*/ 1 h 349"/>
                  <a:gd name="T38" fmla="*/ 20 w 863"/>
                  <a:gd name="T39" fmla="*/ 0 h 349"/>
                  <a:gd name="T40" fmla="*/ 18 w 863"/>
                  <a:gd name="T41" fmla="*/ 0 h 349"/>
                  <a:gd name="T42" fmla="*/ 15 w 863"/>
                  <a:gd name="T43" fmla="*/ 0 h 349"/>
                  <a:gd name="T44" fmla="*/ 12 w 863"/>
                  <a:gd name="T45" fmla="*/ 0 h 349"/>
                  <a:gd name="T46" fmla="*/ 10 w 863"/>
                  <a:gd name="T47" fmla="*/ 0 h 349"/>
                  <a:gd name="T48" fmla="*/ 7 w 863"/>
                  <a:gd name="T49" fmla="*/ 1 h 349"/>
                  <a:gd name="T50" fmla="*/ 5 w 863"/>
                  <a:gd name="T51" fmla="*/ 1 h 349"/>
                  <a:gd name="T52" fmla="*/ 4 w 863"/>
                  <a:gd name="T53" fmla="*/ 2 h 349"/>
                  <a:gd name="T54" fmla="*/ 2 w 863"/>
                  <a:gd name="T55" fmla="*/ 3 h 349"/>
                  <a:gd name="T56" fmla="*/ 1 w 863"/>
                  <a:gd name="T57" fmla="*/ 4 h 349"/>
                  <a:gd name="T58" fmla="*/ 0 w 863"/>
                  <a:gd name="T59" fmla="*/ 5 h 349"/>
                  <a:gd name="T60" fmla="*/ 0 w 863"/>
                  <a:gd name="T61" fmla="*/ 6 h 349"/>
                  <a:gd name="T62" fmla="*/ 0 w 863"/>
                  <a:gd name="T63" fmla="*/ 7 h 349"/>
                  <a:gd name="T64" fmla="*/ 1 w 863"/>
                  <a:gd name="T65" fmla="*/ 8 h 349"/>
                  <a:gd name="T66" fmla="*/ 2 w 863"/>
                  <a:gd name="T67" fmla="*/ 9 h 349"/>
                  <a:gd name="T68" fmla="*/ 3 w 863"/>
                  <a:gd name="T69" fmla="*/ 10 h 349"/>
                  <a:gd name="T70" fmla="*/ 5 w 863"/>
                  <a:gd name="T71" fmla="*/ 11 h 349"/>
                  <a:gd name="T72" fmla="*/ 7 w 863"/>
                  <a:gd name="T73" fmla="*/ 12 h 349"/>
                  <a:gd name="T74" fmla="*/ 9 w 863"/>
                  <a:gd name="T75" fmla="*/ 13 h 349"/>
                  <a:gd name="T76" fmla="*/ 12 w 863"/>
                  <a:gd name="T77" fmla="*/ 13 h 349"/>
                  <a:gd name="T78" fmla="*/ 14 w 863"/>
                  <a:gd name="T79" fmla="*/ 14 h 349"/>
                  <a:gd name="T80" fmla="*/ 17 w 863"/>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9"/>
                  <a:gd name="T125" fmla="*/ 863 w 863"/>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9">
                    <a:moveTo>
                      <a:pt x="424" y="345"/>
                    </a:moveTo>
                    <a:lnTo>
                      <a:pt x="494" y="349"/>
                    </a:lnTo>
                    <a:lnTo>
                      <a:pt x="560" y="345"/>
                    </a:lnTo>
                    <a:lnTo>
                      <a:pt x="622" y="336"/>
                    </a:lnTo>
                    <a:lnTo>
                      <a:pt x="681" y="328"/>
                    </a:lnTo>
                    <a:lnTo>
                      <a:pt x="730" y="311"/>
                    </a:lnTo>
                    <a:lnTo>
                      <a:pt x="776" y="295"/>
                    </a:lnTo>
                    <a:lnTo>
                      <a:pt x="813" y="274"/>
                    </a:lnTo>
                    <a:lnTo>
                      <a:pt x="838" y="250"/>
                    </a:lnTo>
                    <a:lnTo>
                      <a:pt x="859" y="224"/>
                    </a:lnTo>
                    <a:lnTo>
                      <a:pt x="863" y="199"/>
                    </a:lnTo>
                    <a:lnTo>
                      <a:pt x="859" y="170"/>
                    </a:lnTo>
                    <a:lnTo>
                      <a:pt x="847" y="142"/>
                    </a:lnTo>
                    <a:lnTo>
                      <a:pt x="822" y="116"/>
                    </a:lnTo>
                    <a:lnTo>
                      <a:pt x="789" y="91"/>
                    </a:lnTo>
                    <a:lnTo>
                      <a:pt x="743" y="66"/>
                    </a:lnTo>
                    <a:lnTo>
                      <a:pt x="697" y="50"/>
                    </a:lnTo>
                    <a:lnTo>
                      <a:pt x="639" y="29"/>
                    </a:lnTo>
                    <a:lnTo>
                      <a:pt x="577" y="17"/>
                    </a:lnTo>
                    <a:lnTo>
                      <a:pt x="510" y="8"/>
                    </a:lnTo>
                    <a:lnTo>
                      <a:pt x="444" y="0"/>
                    </a:lnTo>
                    <a:lnTo>
                      <a:pt x="373" y="0"/>
                    </a:lnTo>
                    <a:lnTo>
                      <a:pt x="303" y="0"/>
                    </a:lnTo>
                    <a:lnTo>
                      <a:pt x="240" y="8"/>
                    </a:lnTo>
                    <a:lnTo>
                      <a:pt x="186" y="21"/>
                    </a:lnTo>
                    <a:lnTo>
                      <a:pt x="132" y="34"/>
                    </a:lnTo>
                    <a:lnTo>
                      <a:pt x="91" y="50"/>
                    </a:lnTo>
                    <a:lnTo>
                      <a:pt x="54" y="70"/>
                    </a:lnTo>
                    <a:lnTo>
                      <a:pt x="24" y="95"/>
                    </a:lnTo>
                    <a:lnTo>
                      <a:pt x="8" y="120"/>
                    </a:lnTo>
                    <a:lnTo>
                      <a:pt x="0" y="149"/>
                    </a:lnTo>
                    <a:lnTo>
                      <a:pt x="4" y="178"/>
                    </a:lnTo>
                    <a:lnTo>
                      <a:pt x="20" y="203"/>
                    </a:lnTo>
                    <a:lnTo>
                      <a:pt x="46" y="232"/>
                    </a:lnTo>
                    <a:lnTo>
                      <a:pt x="78" y="257"/>
                    </a:lnTo>
                    <a:lnTo>
                      <a:pt x="120" y="278"/>
                    </a:lnTo>
                    <a:lnTo>
                      <a:pt x="170" y="299"/>
                    </a:lnTo>
                    <a:lnTo>
                      <a:pt x="224" y="315"/>
                    </a:lnTo>
                    <a:lnTo>
                      <a:pt x="287" y="328"/>
                    </a:lnTo>
                    <a:lnTo>
                      <a:pt x="353" y="340"/>
                    </a:lnTo>
                    <a:lnTo>
                      <a:pt x="424" y="3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55" name="Freeform 284">
                <a:extLst>
                  <a:ext uri="{FF2B5EF4-FFF2-40B4-BE49-F238E27FC236}">
                    <a16:creationId xmlns:a16="http://schemas.microsoft.com/office/drawing/2014/main" id="{6C497F11-858F-45F8-80F6-F6CCE1E0343E}"/>
                  </a:ext>
                </a:extLst>
              </p:cNvPr>
              <p:cNvSpPr>
                <a:spLocks/>
              </p:cNvSpPr>
              <p:nvPr/>
            </p:nvSpPr>
            <p:spPr bwMode="auto">
              <a:xfrm>
                <a:off x="2952" y="1222"/>
                <a:ext cx="173" cy="70"/>
              </a:xfrm>
              <a:custGeom>
                <a:avLst/>
                <a:gdLst>
                  <a:gd name="T0" fmla="*/ 18 w 864"/>
                  <a:gd name="T1" fmla="*/ 14 h 349"/>
                  <a:gd name="T2" fmla="*/ 20 w 864"/>
                  <a:gd name="T3" fmla="*/ 14 h 349"/>
                  <a:gd name="T4" fmla="*/ 23 w 864"/>
                  <a:gd name="T5" fmla="*/ 13 h 349"/>
                  <a:gd name="T6" fmla="*/ 26 w 864"/>
                  <a:gd name="T7" fmla="*/ 13 h 349"/>
                  <a:gd name="T8" fmla="*/ 28 w 864"/>
                  <a:gd name="T9" fmla="*/ 12 h 349"/>
                  <a:gd name="T10" fmla="*/ 30 w 864"/>
                  <a:gd name="T11" fmla="*/ 11 h 349"/>
                  <a:gd name="T12" fmla="*/ 32 w 864"/>
                  <a:gd name="T13" fmla="*/ 10 h 349"/>
                  <a:gd name="T14" fmla="*/ 33 w 864"/>
                  <a:gd name="T15" fmla="*/ 10 h 349"/>
                  <a:gd name="T16" fmla="*/ 34 w 864"/>
                  <a:gd name="T17" fmla="*/ 8 h 349"/>
                  <a:gd name="T18" fmla="*/ 34 w 864"/>
                  <a:gd name="T19" fmla="*/ 7 h 349"/>
                  <a:gd name="T20" fmla="*/ 35 w 864"/>
                  <a:gd name="T21" fmla="*/ 6 h 349"/>
                  <a:gd name="T22" fmla="*/ 34 w 864"/>
                  <a:gd name="T23" fmla="*/ 5 h 349"/>
                  <a:gd name="T24" fmla="*/ 34 w 864"/>
                  <a:gd name="T25" fmla="*/ 4 h 349"/>
                  <a:gd name="T26" fmla="*/ 33 w 864"/>
                  <a:gd name="T27" fmla="*/ 3 h 349"/>
                  <a:gd name="T28" fmla="*/ 31 w 864"/>
                  <a:gd name="T29" fmla="*/ 2 h 349"/>
                  <a:gd name="T30" fmla="*/ 29 w 864"/>
                  <a:gd name="T31" fmla="*/ 2 h 349"/>
                  <a:gd name="T32" fmla="*/ 27 w 864"/>
                  <a:gd name="T33" fmla="*/ 1 h 349"/>
                  <a:gd name="T34" fmla="*/ 25 w 864"/>
                  <a:gd name="T35" fmla="*/ 0 h 349"/>
                  <a:gd name="T36" fmla="*/ 22 w 864"/>
                  <a:gd name="T37" fmla="*/ 0 h 349"/>
                  <a:gd name="T38" fmla="*/ 20 w 864"/>
                  <a:gd name="T39" fmla="*/ 0 h 349"/>
                  <a:gd name="T40" fmla="*/ 17 w 864"/>
                  <a:gd name="T41" fmla="*/ 0 h 349"/>
                  <a:gd name="T42" fmla="*/ 14 w 864"/>
                  <a:gd name="T43" fmla="*/ 0 h 349"/>
                  <a:gd name="T44" fmla="*/ 11 w 864"/>
                  <a:gd name="T45" fmla="*/ 1 h 349"/>
                  <a:gd name="T46" fmla="*/ 9 w 864"/>
                  <a:gd name="T47" fmla="*/ 1 h 349"/>
                  <a:gd name="T48" fmla="*/ 7 w 864"/>
                  <a:gd name="T49" fmla="*/ 2 h 349"/>
                  <a:gd name="T50" fmla="*/ 5 w 864"/>
                  <a:gd name="T51" fmla="*/ 3 h 349"/>
                  <a:gd name="T52" fmla="*/ 3 w 864"/>
                  <a:gd name="T53" fmla="*/ 4 h 349"/>
                  <a:gd name="T54" fmla="*/ 2 w 864"/>
                  <a:gd name="T55" fmla="*/ 5 h 349"/>
                  <a:gd name="T56" fmla="*/ 1 w 864"/>
                  <a:gd name="T57" fmla="*/ 6 h 349"/>
                  <a:gd name="T58" fmla="*/ 0 w 864"/>
                  <a:gd name="T59" fmla="*/ 7 h 349"/>
                  <a:gd name="T60" fmla="*/ 0 w 864"/>
                  <a:gd name="T61" fmla="*/ 8 h 349"/>
                  <a:gd name="T62" fmla="*/ 0 w 864"/>
                  <a:gd name="T63" fmla="*/ 9 h 349"/>
                  <a:gd name="T64" fmla="*/ 1 w 864"/>
                  <a:gd name="T65" fmla="*/ 10 h 349"/>
                  <a:gd name="T66" fmla="*/ 2 w 864"/>
                  <a:gd name="T67" fmla="*/ 11 h 349"/>
                  <a:gd name="T68" fmla="*/ 3 w 864"/>
                  <a:gd name="T69" fmla="*/ 12 h 349"/>
                  <a:gd name="T70" fmla="*/ 5 w 864"/>
                  <a:gd name="T71" fmla="*/ 12 h 349"/>
                  <a:gd name="T72" fmla="*/ 7 w 864"/>
                  <a:gd name="T73" fmla="*/ 13 h 349"/>
                  <a:gd name="T74" fmla="*/ 10 w 864"/>
                  <a:gd name="T75" fmla="*/ 14 h 349"/>
                  <a:gd name="T76" fmla="*/ 12 w 864"/>
                  <a:gd name="T77" fmla="*/ 14 h 349"/>
                  <a:gd name="T78" fmla="*/ 15 w 864"/>
                  <a:gd name="T79" fmla="*/ 14 h 349"/>
                  <a:gd name="T80" fmla="*/ 18 w 864"/>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39" y="349"/>
                    </a:moveTo>
                    <a:lnTo>
                      <a:pt x="511" y="340"/>
                    </a:lnTo>
                    <a:lnTo>
                      <a:pt x="576" y="333"/>
                    </a:lnTo>
                    <a:lnTo>
                      <a:pt x="639" y="320"/>
                    </a:lnTo>
                    <a:lnTo>
                      <a:pt x="693" y="303"/>
                    </a:lnTo>
                    <a:lnTo>
                      <a:pt x="743" y="282"/>
                    </a:lnTo>
                    <a:lnTo>
                      <a:pt x="788" y="257"/>
                    </a:lnTo>
                    <a:lnTo>
                      <a:pt x="821" y="237"/>
                    </a:lnTo>
                    <a:lnTo>
                      <a:pt x="846" y="207"/>
                    </a:lnTo>
                    <a:lnTo>
                      <a:pt x="859" y="183"/>
                    </a:lnTo>
                    <a:lnTo>
                      <a:pt x="864" y="153"/>
                    </a:lnTo>
                    <a:lnTo>
                      <a:pt x="859" y="124"/>
                    </a:lnTo>
                    <a:lnTo>
                      <a:pt x="838" y="100"/>
                    </a:lnTo>
                    <a:lnTo>
                      <a:pt x="813" y="75"/>
                    </a:lnTo>
                    <a:lnTo>
                      <a:pt x="776" y="54"/>
                    </a:lnTo>
                    <a:lnTo>
                      <a:pt x="731" y="38"/>
                    </a:lnTo>
                    <a:lnTo>
                      <a:pt x="680" y="21"/>
                    </a:lnTo>
                    <a:lnTo>
                      <a:pt x="623" y="12"/>
                    </a:lnTo>
                    <a:lnTo>
                      <a:pt x="560" y="5"/>
                    </a:lnTo>
                    <a:lnTo>
                      <a:pt x="493" y="0"/>
                    </a:lnTo>
                    <a:lnTo>
                      <a:pt x="423" y="5"/>
                    </a:lnTo>
                    <a:lnTo>
                      <a:pt x="353" y="9"/>
                    </a:lnTo>
                    <a:lnTo>
                      <a:pt x="286" y="16"/>
                    </a:lnTo>
                    <a:lnTo>
                      <a:pt x="223" y="34"/>
                    </a:lnTo>
                    <a:lnTo>
                      <a:pt x="169" y="50"/>
                    </a:lnTo>
                    <a:lnTo>
                      <a:pt x="120" y="70"/>
                    </a:lnTo>
                    <a:lnTo>
                      <a:pt x="79" y="92"/>
                    </a:lnTo>
                    <a:lnTo>
                      <a:pt x="45" y="117"/>
                    </a:lnTo>
                    <a:lnTo>
                      <a:pt x="21" y="142"/>
                    </a:lnTo>
                    <a:lnTo>
                      <a:pt x="3" y="171"/>
                    </a:lnTo>
                    <a:lnTo>
                      <a:pt x="0" y="200"/>
                    </a:lnTo>
                    <a:lnTo>
                      <a:pt x="8" y="225"/>
                    </a:lnTo>
                    <a:lnTo>
                      <a:pt x="25" y="250"/>
                    </a:lnTo>
                    <a:lnTo>
                      <a:pt x="54" y="274"/>
                    </a:lnTo>
                    <a:lnTo>
                      <a:pt x="86" y="295"/>
                    </a:lnTo>
                    <a:lnTo>
                      <a:pt x="133" y="311"/>
                    </a:lnTo>
                    <a:lnTo>
                      <a:pt x="182" y="328"/>
                    </a:lnTo>
                    <a:lnTo>
                      <a:pt x="241" y="340"/>
                    </a:lnTo>
                    <a:lnTo>
                      <a:pt x="302" y="344"/>
                    </a:lnTo>
                    <a:lnTo>
                      <a:pt x="369" y="349"/>
                    </a:lnTo>
                    <a:lnTo>
                      <a:pt x="439"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6" name="Freeform 285">
                <a:extLst>
                  <a:ext uri="{FF2B5EF4-FFF2-40B4-BE49-F238E27FC236}">
                    <a16:creationId xmlns:a16="http://schemas.microsoft.com/office/drawing/2014/main" id="{893810C1-7BDB-4BA2-B463-6DAC94F05055}"/>
                  </a:ext>
                </a:extLst>
              </p:cNvPr>
              <p:cNvSpPr>
                <a:spLocks/>
              </p:cNvSpPr>
              <p:nvPr/>
            </p:nvSpPr>
            <p:spPr bwMode="auto">
              <a:xfrm>
                <a:off x="2982" y="1234"/>
                <a:ext cx="87" cy="35"/>
              </a:xfrm>
              <a:custGeom>
                <a:avLst/>
                <a:gdLst>
                  <a:gd name="T0" fmla="*/ 9 w 432"/>
                  <a:gd name="T1" fmla="*/ 7 h 173"/>
                  <a:gd name="T2" fmla="*/ 10 w 432"/>
                  <a:gd name="T3" fmla="*/ 7 h 173"/>
                  <a:gd name="T4" fmla="*/ 12 w 432"/>
                  <a:gd name="T5" fmla="*/ 7 h 173"/>
                  <a:gd name="T6" fmla="*/ 13 w 432"/>
                  <a:gd name="T7" fmla="*/ 6 h 173"/>
                  <a:gd name="T8" fmla="*/ 14 w 432"/>
                  <a:gd name="T9" fmla="*/ 6 h 173"/>
                  <a:gd name="T10" fmla="*/ 15 w 432"/>
                  <a:gd name="T11" fmla="*/ 6 h 173"/>
                  <a:gd name="T12" fmla="*/ 16 w 432"/>
                  <a:gd name="T13" fmla="*/ 5 h 173"/>
                  <a:gd name="T14" fmla="*/ 17 w 432"/>
                  <a:gd name="T15" fmla="*/ 5 h 173"/>
                  <a:gd name="T16" fmla="*/ 17 w 432"/>
                  <a:gd name="T17" fmla="*/ 4 h 173"/>
                  <a:gd name="T18" fmla="*/ 18 w 432"/>
                  <a:gd name="T19" fmla="*/ 4 h 173"/>
                  <a:gd name="T20" fmla="*/ 18 w 432"/>
                  <a:gd name="T21" fmla="*/ 3 h 173"/>
                  <a:gd name="T22" fmla="*/ 18 w 432"/>
                  <a:gd name="T23" fmla="*/ 2 h 173"/>
                  <a:gd name="T24" fmla="*/ 17 w 432"/>
                  <a:gd name="T25" fmla="*/ 2 h 173"/>
                  <a:gd name="T26" fmla="*/ 17 w 432"/>
                  <a:gd name="T27" fmla="*/ 1 h 173"/>
                  <a:gd name="T28" fmla="*/ 16 w 432"/>
                  <a:gd name="T29" fmla="*/ 1 h 173"/>
                  <a:gd name="T30" fmla="*/ 15 w 432"/>
                  <a:gd name="T31" fmla="*/ 1 h 173"/>
                  <a:gd name="T32" fmla="*/ 14 w 432"/>
                  <a:gd name="T33" fmla="*/ 0 h 173"/>
                  <a:gd name="T34" fmla="*/ 13 w 432"/>
                  <a:gd name="T35" fmla="*/ 0 h 173"/>
                  <a:gd name="T36" fmla="*/ 11 w 432"/>
                  <a:gd name="T37" fmla="*/ 0 h 173"/>
                  <a:gd name="T38" fmla="*/ 10 w 432"/>
                  <a:gd name="T39" fmla="*/ 0 h 173"/>
                  <a:gd name="T40" fmla="*/ 9 w 432"/>
                  <a:gd name="T41" fmla="*/ 0 h 173"/>
                  <a:gd name="T42" fmla="*/ 7 w 432"/>
                  <a:gd name="T43" fmla="*/ 0 h 173"/>
                  <a:gd name="T44" fmla="*/ 6 w 432"/>
                  <a:gd name="T45" fmla="*/ 0 h 173"/>
                  <a:gd name="T46" fmla="*/ 5 w 432"/>
                  <a:gd name="T47" fmla="*/ 1 h 173"/>
                  <a:gd name="T48" fmla="*/ 4 w 432"/>
                  <a:gd name="T49" fmla="*/ 1 h 173"/>
                  <a:gd name="T50" fmla="*/ 3 w 432"/>
                  <a:gd name="T51" fmla="*/ 1 h 173"/>
                  <a:gd name="T52" fmla="*/ 2 w 432"/>
                  <a:gd name="T53" fmla="*/ 2 h 173"/>
                  <a:gd name="T54" fmla="*/ 1 w 432"/>
                  <a:gd name="T55" fmla="*/ 2 h 173"/>
                  <a:gd name="T56" fmla="*/ 1 w 432"/>
                  <a:gd name="T57" fmla="*/ 3 h 173"/>
                  <a:gd name="T58" fmla="*/ 0 w 432"/>
                  <a:gd name="T59" fmla="*/ 3 h 173"/>
                  <a:gd name="T60" fmla="*/ 0 w 432"/>
                  <a:gd name="T61" fmla="*/ 4 h 173"/>
                  <a:gd name="T62" fmla="*/ 0 w 432"/>
                  <a:gd name="T63" fmla="*/ 5 h 173"/>
                  <a:gd name="T64" fmla="*/ 1 w 432"/>
                  <a:gd name="T65" fmla="*/ 5 h 173"/>
                  <a:gd name="T66" fmla="*/ 1 w 432"/>
                  <a:gd name="T67" fmla="*/ 6 h 173"/>
                  <a:gd name="T68" fmla="*/ 2 w 432"/>
                  <a:gd name="T69" fmla="*/ 6 h 173"/>
                  <a:gd name="T70" fmla="*/ 3 w 432"/>
                  <a:gd name="T71" fmla="*/ 6 h 173"/>
                  <a:gd name="T72" fmla="*/ 4 w 432"/>
                  <a:gd name="T73" fmla="*/ 7 h 173"/>
                  <a:gd name="T74" fmla="*/ 5 w 432"/>
                  <a:gd name="T75" fmla="*/ 7 h 173"/>
                  <a:gd name="T76" fmla="*/ 6 w 432"/>
                  <a:gd name="T77" fmla="*/ 7 h 173"/>
                  <a:gd name="T78" fmla="*/ 8 w 432"/>
                  <a:gd name="T79" fmla="*/ 7 h 173"/>
                  <a:gd name="T80" fmla="*/ 9 w 432"/>
                  <a:gd name="T81" fmla="*/ 7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20" y="173"/>
                    </a:moveTo>
                    <a:lnTo>
                      <a:pt x="258" y="169"/>
                    </a:lnTo>
                    <a:lnTo>
                      <a:pt x="290" y="166"/>
                    </a:lnTo>
                    <a:lnTo>
                      <a:pt x="319" y="157"/>
                    </a:lnTo>
                    <a:lnTo>
                      <a:pt x="349" y="148"/>
                    </a:lnTo>
                    <a:lnTo>
                      <a:pt x="373" y="141"/>
                    </a:lnTo>
                    <a:lnTo>
                      <a:pt x="394" y="128"/>
                    </a:lnTo>
                    <a:lnTo>
                      <a:pt x="411" y="115"/>
                    </a:lnTo>
                    <a:lnTo>
                      <a:pt x="423" y="103"/>
                    </a:lnTo>
                    <a:lnTo>
                      <a:pt x="432" y="90"/>
                    </a:lnTo>
                    <a:lnTo>
                      <a:pt x="432" y="78"/>
                    </a:lnTo>
                    <a:lnTo>
                      <a:pt x="432" y="61"/>
                    </a:lnTo>
                    <a:lnTo>
                      <a:pt x="420" y="49"/>
                    </a:lnTo>
                    <a:lnTo>
                      <a:pt x="407" y="36"/>
                    </a:lnTo>
                    <a:lnTo>
                      <a:pt x="391" y="29"/>
                    </a:lnTo>
                    <a:lnTo>
                      <a:pt x="366" y="20"/>
                    </a:lnTo>
                    <a:lnTo>
                      <a:pt x="340" y="11"/>
                    </a:lnTo>
                    <a:lnTo>
                      <a:pt x="312" y="4"/>
                    </a:lnTo>
                    <a:lnTo>
                      <a:pt x="283" y="4"/>
                    </a:lnTo>
                    <a:lnTo>
                      <a:pt x="249" y="0"/>
                    </a:lnTo>
                    <a:lnTo>
                      <a:pt x="212" y="0"/>
                    </a:lnTo>
                    <a:lnTo>
                      <a:pt x="178" y="4"/>
                    </a:lnTo>
                    <a:lnTo>
                      <a:pt x="146" y="7"/>
                    </a:lnTo>
                    <a:lnTo>
                      <a:pt x="112" y="16"/>
                    </a:lnTo>
                    <a:lnTo>
                      <a:pt x="87" y="24"/>
                    </a:lnTo>
                    <a:lnTo>
                      <a:pt x="63" y="33"/>
                    </a:lnTo>
                    <a:lnTo>
                      <a:pt x="42" y="45"/>
                    </a:lnTo>
                    <a:lnTo>
                      <a:pt x="25" y="58"/>
                    </a:lnTo>
                    <a:lnTo>
                      <a:pt x="13" y="70"/>
                    </a:lnTo>
                    <a:lnTo>
                      <a:pt x="4" y="83"/>
                    </a:lnTo>
                    <a:lnTo>
                      <a:pt x="0" y="99"/>
                    </a:lnTo>
                    <a:lnTo>
                      <a:pt x="4" y="112"/>
                    </a:lnTo>
                    <a:lnTo>
                      <a:pt x="13" y="124"/>
                    </a:lnTo>
                    <a:lnTo>
                      <a:pt x="29" y="137"/>
                    </a:lnTo>
                    <a:lnTo>
                      <a:pt x="45" y="148"/>
                    </a:lnTo>
                    <a:lnTo>
                      <a:pt x="67" y="157"/>
                    </a:lnTo>
                    <a:lnTo>
                      <a:pt x="92" y="166"/>
                    </a:lnTo>
                    <a:lnTo>
                      <a:pt x="121" y="169"/>
                    </a:lnTo>
                    <a:lnTo>
                      <a:pt x="153" y="173"/>
                    </a:lnTo>
                    <a:lnTo>
                      <a:pt x="187" y="173"/>
                    </a:lnTo>
                    <a:lnTo>
                      <a:pt x="220"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7" name="Freeform 286">
                <a:extLst>
                  <a:ext uri="{FF2B5EF4-FFF2-40B4-BE49-F238E27FC236}">
                    <a16:creationId xmlns:a16="http://schemas.microsoft.com/office/drawing/2014/main" id="{6D8653BB-1F7E-4E90-A3CF-3A832ECB69E3}"/>
                  </a:ext>
                </a:extLst>
              </p:cNvPr>
              <p:cNvSpPr>
                <a:spLocks/>
              </p:cNvSpPr>
              <p:nvPr/>
            </p:nvSpPr>
            <p:spPr bwMode="auto">
              <a:xfrm>
                <a:off x="2986" y="1236"/>
                <a:ext cx="77" cy="30"/>
              </a:xfrm>
              <a:custGeom>
                <a:avLst/>
                <a:gdLst>
                  <a:gd name="T0" fmla="*/ 15 w 383"/>
                  <a:gd name="T1" fmla="*/ 3 h 154"/>
                  <a:gd name="T2" fmla="*/ 15 w 383"/>
                  <a:gd name="T3" fmla="*/ 2 h 154"/>
                  <a:gd name="T4" fmla="*/ 15 w 383"/>
                  <a:gd name="T5" fmla="*/ 2 h 154"/>
                  <a:gd name="T6" fmla="*/ 14 w 383"/>
                  <a:gd name="T7" fmla="*/ 1 h 154"/>
                  <a:gd name="T8" fmla="*/ 14 w 383"/>
                  <a:gd name="T9" fmla="*/ 1 h 154"/>
                  <a:gd name="T10" fmla="*/ 13 w 383"/>
                  <a:gd name="T11" fmla="*/ 1 h 154"/>
                  <a:gd name="T12" fmla="*/ 12 w 383"/>
                  <a:gd name="T13" fmla="*/ 0 h 154"/>
                  <a:gd name="T14" fmla="*/ 11 w 383"/>
                  <a:gd name="T15" fmla="*/ 0 h 154"/>
                  <a:gd name="T16" fmla="*/ 10 w 383"/>
                  <a:gd name="T17" fmla="*/ 0 h 154"/>
                  <a:gd name="T18" fmla="*/ 9 w 383"/>
                  <a:gd name="T19" fmla="*/ 0 h 154"/>
                  <a:gd name="T20" fmla="*/ 8 w 383"/>
                  <a:gd name="T21" fmla="*/ 0 h 154"/>
                  <a:gd name="T22" fmla="*/ 6 w 383"/>
                  <a:gd name="T23" fmla="*/ 0 h 154"/>
                  <a:gd name="T24" fmla="*/ 5 w 383"/>
                  <a:gd name="T25" fmla="*/ 0 h 154"/>
                  <a:gd name="T26" fmla="*/ 4 w 383"/>
                  <a:gd name="T27" fmla="*/ 1 h 154"/>
                  <a:gd name="T28" fmla="*/ 3 w 383"/>
                  <a:gd name="T29" fmla="*/ 1 h 154"/>
                  <a:gd name="T30" fmla="*/ 2 w 383"/>
                  <a:gd name="T31" fmla="*/ 1 h 154"/>
                  <a:gd name="T32" fmla="*/ 1 w 383"/>
                  <a:gd name="T33" fmla="*/ 1 h 154"/>
                  <a:gd name="T34" fmla="*/ 1 w 383"/>
                  <a:gd name="T35" fmla="*/ 2 h 154"/>
                  <a:gd name="T36" fmla="*/ 0 w 383"/>
                  <a:gd name="T37" fmla="*/ 2 h 154"/>
                  <a:gd name="T38" fmla="*/ 0 w 383"/>
                  <a:gd name="T39" fmla="*/ 3 h 154"/>
                  <a:gd name="T40" fmla="*/ 0 w 383"/>
                  <a:gd name="T41" fmla="*/ 3 h 154"/>
                  <a:gd name="T42" fmla="*/ 0 w 383"/>
                  <a:gd name="T43" fmla="*/ 4 h 154"/>
                  <a:gd name="T44" fmla="*/ 0 w 383"/>
                  <a:gd name="T45" fmla="*/ 4 h 154"/>
                  <a:gd name="T46" fmla="*/ 1 w 383"/>
                  <a:gd name="T47" fmla="*/ 5 h 154"/>
                  <a:gd name="T48" fmla="*/ 2 w 383"/>
                  <a:gd name="T49" fmla="*/ 5 h 154"/>
                  <a:gd name="T50" fmla="*/ 2 w 383"/>
                  <a:gd name="T51" fmla="*/ 5 h 154"/>
                  <a:gd name="T52" fmla="*/ 3 w 383"/>
                  <a:gd name="T53" fmla="*/ 5 h 154"/>
                  <a:gd name="T54" fmla="*/ 4 w 383"/>
                  <a:gd name="T55" fmla="*/ 6 h 154"/>
                  <a:gd name="T56" fmla="*/ 5 w 383"/>
                  <a:gd name="T57" fmla="*/ 6 h 154"/>
                  <a:gd name="T58" fmla="*/ 7 w 383"/>
                  <a:gd name="T59" fmla="*/ 6 h 154"/>
                  <a:gd name="T60" fmla="*/ 8 w 383"/>
                  <a:gd name="T61" fmla="*/ 6 h 154"/>
                  <a:gd name="T62" fmla="*/ 9 w 383"/>
                  <a:gd name="T63" fmla="*/ 6 h 154"/>
                  <a:gd name="T64" fmla="*/ 10 w 383"/>
                  <a:gd name="T65" fmla="*/ 5 h 154"/>
                  <a:gd name="T66" fmla="*/ 11 w 383"/>
                  <a:gd name="T67" fmla="*/ 5 h 154"/>
                  <a:gd name="T68" fmla="*/ 12 w 383"/>
                  <a:gd name="T69" fmla="*/ 5 h 154"/>
                  <a:gd name="T70" fmla="*/ 13 w 383"/>
                  <a:gd name="T71" fmla="*/ 5 h 154"/>
                  <a:gd name="T72" fmla="*/ 14 w 383"/>
                  <a:gd name="T73" fmla="*/ 4 h 154"/>
                  <a:gd name="T74" fmla="*/ 15 w 383"/>
                  <a:gd name="T75" fmla="*/ 4 h 154"/>
                  <a:gd name="T76" fmla="*/ 15 w 383"/>
                  <a:gd name="T77" fmla="*/ 4 h 154"/>
                  <a:gd name="T78" fmla="*/ 15 w 383"/>
                  <a:gd name="T79" fmla="*/ 3 h 154"/>
                  <a:gd name="T80" fmla="*/ 15 w 383"/>
                  <a:gd name="T81" fmla="*/ 3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3"/>
                  <a:gd name="T124" fmla="*/ 0 h 154"/>
                  <a:gd name="T125" fmla="*/ 383 w 383"/>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3" h="154">
                    <a:moveTo>
                      <a:pt x="383" y="67"/>
                    </a:moveTo>
                    <a:lnTo>
                      <a:pt x="378" y="54"/>
                    </a:lnTo>
                    <a:lnTo>
                      <a:pt x="371" y="42"/>
                    </a:lnTo>
                    <a:lnTo>
                      <a:pt x="358" y="34"/>
                    </a:lnTo>
                    <a:lnTo>
                      <a:pt x="342" y="22"/>
                    </a:lnTo>
                    <a:lnTo>
                      <a:pt x="324" y="17"/>
                    </a:lnTo>
                    <a:lnTo>
                      <a:pt x="299" y="9"/>
                    </a:lnTo>
                    <a:lnTo>
                      <a:pt x="275" y="4"/>
                    </a:lnTo>
                    <a:lnTo>
                      <a:pt x="250" y="0"/>
                    </a:lnTo>
                    <a:lnTo>
                      <a:pt x="216" y="0"/>
                    </a:lnTo>
                    <a:lnTo>
                      <a:pt x="187" y="0"/>
                    </a:lnTo>
                    <a:lnTo>
                      <a:pt x="155" y="0"/>
                    </a:lnTo>
                    <a:lnTo>
                      <a:pt x="126" y="9"/>
                    </a:lnTo>
                    <a:lnTo>
                      <a:pt x="101" y="13"/>
                    </a:lnTo>
                    <a:lnTo>
                      <a:pt x="76" y="22"/>
                    </a:lnTo>
                    <a:lnTo>
                      <a:pt x="54" y="29"/>
                    </a:lnTo>
                    <a:lnTo>
                      <a:pt x="34" y="38"/>
                    </a:lnTo>
                    <a:lnTo>
                      <a:pt x="22" y="51"/>
                    </a:lnTo>
                    <a:lnTo>
                      <a:pt x="9" y="63"/>
                    </a:lnTo>
                    <a:lnTo>
                      <a:pt x="0" y="76"/>
                    </a:lnTo>
                    <a:lnTo>
                      <a:pt x="0" y="87"/>
                    </a:lnTo>
                    <a:lnTo>
                      <a:pt x="5" y="100"/>
                    </a:lnTo>
                    <a:lnTo>
                      <a:pt x="9" y="108"/>
                    </a:lnTo>
                    <a:lnTo>
                      <a:pt x="22" y="121"/>
                    </a:lnTo>
                    <a:lnTo>
                      <a:pt x="38" y="130"/>
                    </a:lnTo>
                    <a:lnTo>
                      <a:pt x="59" y="137"/>
                    </a:lnTo>
                    <a:lnTo>
                      <a:pt x="79" y="146"/>
                    </a:lnTo>
                    <a:lnTo>
                      <a:pt x="108" y="150"/>
                    </a:lnTo>
                    <a:lnTo>
                      <a:pt x="133" y="150"/>
                    </a:lnTo>
                    <a:lnTo>
                      <a:pt x="162" y="154"/>
                    </a:lnTo>
                    <a:lnTo>
                      <a:pt x="196" y="154"/>
                    </a:lnTo>
                    <a:lnTo>
                      <a:pt x="225" y="150"/>
                    </a:lnTo>
                    <a:lnTo>
                      <a:pt x="254" y="146"/>
                    </a:lnTo>
                    <a:lnTo>
                      <a:pt x="283" y="141"/>
                    </a:lnTo>
                    <a:lnTo>
                      <a:pt x="308" y="134"/>
                    </a:lnTo>
                    <a:lnTo>
                      <a:pt x="329" y="125"/>
                    </a:lnTo>
                    <a:lnTo>
                      <a:pt x="349" y="112"/>
                    </a:lnTo>
                    <a:lnTo>
                      <a:pt x="362" y="105"/>
                    </a:lnTo>
                    <a:lnTo>
                      <a:pt x="374" y="92"/>
                    </a:lnTo>
                    <a:lnTo>
                      <a:pt x="378" y="80"/>
                    </a:lnTo>
                    <a:lnTo>
                      <a:pt x="383"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8" name="Freeform 287">
                <a:extLst>
                  <a:ext uri="{FF2B5EF4-FFF2-40B4-BE49-F238E27FC236}">
                    <a16:creationId xmlns:a16="http://schemas.microsoft.com/office/drawing/2014/main" id="{69BB2618-03DC-475E-92DC-C9C00FF68440}"/>
                  </a:ext>
                </a:extLst>
              </p:cNvPr>
              <p:cNvSpPr>
                <a:spLocks/>
              </p:cNvSpPr>
              <p:nvPr/>
            </p:nvSpPr>
            <p:spPr bwMode="auto">
              <a:xfrm>
                <a:off x="2990" y="1236"/>
                <a:ext cx="66" cy="27"/>
              </a:xfrm>
              <a:custGeom>
                <a:avLst/>
                <a:gdLst>
                  <a:gd name="T0" fmla="*/ 13 w 331"/>
                  <a:gd name="T1" fmla="*/ 2 h 133"/>
                  <a:gd name="T2" fmla="*/ 13 w 331"/>
                  <a:gd name="T3" fmla="*/ 2 h 133"/>
                  <a:gd name="T4" fmla="*/ 13 w 331"/>
                  <a:gd name="T5" fmla="*/ 2 h 133"/>
                  <a:gd name="T6" fmla="*/ 13 w 331"/>
                  <a:gd name="T7" fmla="*/ 1 h 133"/>
                  <a:gd name="T8" fmla="*/ 12 w 331"/>
                  <a:gd name="T9" fmla="*/ 1 h 133"/>
                  <a:gd name="T10" fmla="*/ 11 w 331"/>
                  <a:gd name="T11" fmla="*/ 1 h 133"/>
                  <a:gd name="T12" fmla="*/ 10 w 331"/>
                  <a:gd name="T13" fmla="*/ 0 h 133"/>
                  <a:gd name="T14" fmla="*/ 10 w 331"/>
                  <a:gd name="T15" fmla="*/ 0 h 133"/>
                  <a:gd name="T16" fmla="*/ 9 w 331"/>
                  <a:gd name="T17" fmla="*/ 0 h 133"/>
                  <a:gd name="T18" fmla="*/ 8 w 331"/>
                  <a:gd name="T19" fmla="*/ 0 h 133"/>
                  <a:gd name="T20" fmla="*/ 7 w 331"/>
                  <a:gd name="T21" fmla="*/ 0 h 133"/>
                  <a:gd name="T22" fmla="*/ 5 w 331"/>
                  <a:gd name="T23" fmla="*/ 0 h 133"/>
                  <a:gd name="T24" fmla="*/ 4 w 331"/>
                  <a:gd name="T25" fmla="*/ 0 h 133"/>
                  <a:gd name="T26" fmla="*/ 3 w 331"/>
                  <a:gd name="T27" fmla="*/ 1 h 133"/>
                  <a:gd name="T28" fmla="*/ 3 w 331"/>
                  <a:gd name="T29" fmla="*/ 1 h 133"/>
                  <a:gd name="T30" fmla="*/ 2 w 331"/>
                  <a:gd name="T31" fmla="*/ 1 h 133"/>
                  <a:gd name="T32" fmla="*/ 1 w 331"/>
                  <a:gd name="T33" fmla="*/ 1 h 133"/>
                  <a:gd name="T34" fmla="*/ 1 w 331"/>
                  <a:gd name="T35" fmla="*/ 2 h 133"/>
                  <a:gd name="T36" fmla="*/ 0 w 331"/>
                  <a:gd name="T37" fmla="*/ 2 h 133"/>
                  <a:gd name="T38" fmla="*/ 0 w 331"/>
                  <a:gd name="T39" fmla="*/ 3 h 133"/>
                  <a:gd name="T40" fmla="*/ 0 w 331"/>
                  <a:gd name="T41" fmla="*/ 3 h 133"/>
                  <a:gd name="T42" fmla="*/ 0 w 331"/>
                  <a:gd name="T43" fmla="*/ 4 h 133"/>
                  <a:gd name="T44" fmla="*/ 0 w 331"/>
                  <a:gd name="T45" fmla="*/ 4 h 133"/>
                  <a:gd name="T46" fmla="*/ 1 w 331"/>
                  <a:gd name="T47" fmla="*/ 4 h 133"/>
                  <a:gd name="T48" fmla="*/ 1 w 331"/>
                  <a:gd name="T49" fmla="*/ 5 h 133"/>
                  <a:gd name="T50" fmla="*/ 2 w 331"/>
                  <a:gd name="T51" fmla="*/ 5 h 133"/>
                  <a:gd name="T52" fmla="*/ 3 w 331"/>
                  <a:gd name="T53" fmla="*/ 5 h 133"/>
                  <a:gd name="T54" fmla="*/ 4 w 331"/>
                  <a:gd name="T55" fmla="*/ 5 h 133"/>
                  <a:gd name="T56" fmla="*/ 5 w 331"/>
                  <a:gd name="T57" fmla="*/ 5 h 133"/>
                  <a:gd name="T58" fmla="*/ 6 w 331"/>
                  <a:gd name="T59" fmla="*/ 5 h 133"/>
                  <a:gd name="T60" fmla="*/ 7 w 331"/>
                  <a:gd name="T61" fmla="*/ 5 h 133"/>
                  <a:gd name="T62" fmla="*/ 8 w 331"/>
                  <a:gd name="T63" fmla="*/ 5 h 133"/>
                  <a:gd name="T64" fmla="*/ 9 w 331"/>
                  <a:gd name="T65" fmla="*/ 5 h 133"/>
                  <a:gd name="T66" fmla="*/ 10 w 331"/>
                  <a:gd name="T67" fmla="*/ 5 h 133"/>
                  <a:gd name="T68" fmla="*/ 11 w 331"/>
                  <a:gd name="T69" fmla="*/ 5 h 133"/>
                  <a:gd name="T70" fmla="*/ 11 w 331"/>
                  <a:gd name="T71" fmla="*/ 4 h 133"/>
                  <a:gd name="T72" fmla="*/ 12 w 331"/>
                  <a:gd name="T73" fmla="*/ 4 h 133"/>
                  <a:gd name="T74" fmla="*/ 13 w 331"/>
                  <a:gd name="T75" fmla="*/ 4 h 133"/>
                  <a:gd name="T76" fmla="*/ 13 w 331"/>
                  <a:gd name="T77" fmla="*/ 3 h 133"/>
                  <a:gd name="T78" fmla="*/ 13 w 331"/>
                  <a:gd name="T79" fmla="*/ 3 h 133"/>
                  <a:gd name="T80" fmla="*/ 13 w 331"/>
                  <a:gd name="T81" fmla="*/ 2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133"/>
                  <a:gd name="T125" fmla="*/ 331 w 331"/>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133">
                    <a:moveTo>
                      <a:pt x="331" y="59"/>
                    </a:moveTo>
                    <a:lnTo>
                      <a:pt x="331" y="50"/>
                    </a:lnTo>
                    <a:lnTo>
                      <a:pt x="324" y="38"/>
                    </a:lnTo>
                    <a:lnTo>
                      <a:pt x="315" y="30"/>
                    </a:lnTo>
                    <a:lnTo>
                      <a:pt x="299" y="22"/>
                    </a:lnTo>
                    <a:lnTo>
                      <a:pt x="281" y="13"/>
                    </a:lnTo>
                    <a:lnTo>
                      <a:pt x="261" y="9"/>
                    </a:lnTo>
                    <a:lnTo>
                      <a:pt x="240" y="5"/>
                    </a:lnTo>
                    <a:lnTo>
                      <a:pt x="216" y="0"/>
                    </a:lnTo>
                    <a:lnTo>
                      <a:pt x="191" y="0"/>
                    </a:lnTo>
                    <a:lnTo>
                      <a:pt x="166" y="0"/>
                    </a:lnTo>
                    <a:lnTo>
                      <a:pt x="137" y="5"/>
                    </a:lnTo>
                    <a:lnTo>
                      <a:pt x="112" y="9"/>
                    </a:lnTo>
                    <a:lnTo>
                      <a:pt x="86" y="13"/>
                    </a:lnTo>
                    <a:lnTo>
                      <a:pt x="66" y="22"/>
                    </a:lnTo>
                    <a:lnTo>
                      <a:pt x="49" y="25"/>
                    </a:lnTo>
                    <a:lnTo>
                      <a:pt x="32" y="34"/>
                    </a:lnTo>
                    <a:lnTo>
                      <a:pt x="16" y="47"/>
                    </a:lnTo>
                    <a:lnTo>
                      <a:pt x="7" y="54"/>
                    </a:lnTo>
                    <a:lnTo>
                      <a:pt x="4" y="67"/>
                    </a:lnTo>
                    <a:lnTo>
                      <a:pt x="0" y="76"/>
                    </a:lnTo>
                    <a:lnTo>
                      <a:pt x="4" y="88"/>
                    </a:lnTo>
                    <a:lnTo>
                      <a:pt x="12" y="96"/>
                    </a:lnTo>
                    <a:lnTo>
                      <a:pt x="20" y="104"/>
                    </a:lnTo>
                    <a:lnTo>
                      <a:pt x="36" y="113"/>
                    </a:lnTo>
                    <a:lnTo>
                      <a:pt x="54" y="121"/>
                    </a:lnTo>
                    <a:lnTo>
                      <a:pt x="70" y="126"/>
                    </a:lnTo>
                    <a:lnTo>
                      <a:pt x="95" y="130"/>
                    </a:lnTo>
                    <a:lnTo>
                      <a:pt x="120" y="133"/>
                    </a:lnTo>
                    <a:lnTo>
                      <a:pt x="144" y="133"/>
                    </a:lnTo>
                    <a:lnTo>
                      <a:pt x="169" y="133"/>
                    </a:lnTo>
                    <a:lnTo>
                      <a:pt x="198" y="133"/>
                    </a:lnTo>
                    <a:lnTo>
                      <a:pt x="223" y="130"/>
                    </a:lnTo>
                    <a:lnTo>
                      <a:pt x="248" y="126"/>
                    </a:lnTo>
                    <a:lnTo>
                      <a:pt x="270" y="117"/>
                    </a:lnTo>
                    <a:lnTo>
                      <a:pt x="286" y="108"/>
                    </a:lnTo>
                    <a:lnTo>
                      <a:pt x="302" y="101"/>
                    </a:lnTo>
                    <a:lnTo>
                      <a:pt x="315" y="92"/>
                    </a:lnTo>
                    <a:lnTo>
                      <a:pt x="328" y="79"/>
                    </a:lnTo>
                    <a:lnTo>
                      <a:pt x="331" y="72"/>
                    </a:lnTo>
                    <a:lnTo>
                      <a:pt x="331" y="5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59" name="Freeform 288">
                <a:extLst>
                  <a:ext uri="{FF2B5EF4-FFF2-40B4-BE49-F238E27FC236}">
                    <a16:creationId xmlns:a16="http://schemas.microsoft.com/office/drawing/2014/main" id="{AD62ECEE-0916-4FB1-A34A-2CCB63010D96}"/>
                  </a:ext>
                </a:extLst>
              </p:cNvPr>
              <p:cNvSpPr>
                <a:spLocks/>
              </p:cNvSpPr>
              <p:nvPr/>
            </p:nvSpPr>
            <p:spPr bwMode="auto">
              <a:xfrm>
                <a:off x="2994" y="1238"/>
                <a:ext cx="56" cy="23"/>
              </a:xfrm>
              <a:custGeom>
                <a:avLst/>
                <a:gdLst>
                  <a:gd name="T0" fmla="*/ 11 w 282"/>
                  <a:gd name="T1" fmla="*/ 2 h 112"/>
                  <a:gd name="T2" fmla="*/ 11 w 282"/>
                  <a:gd name="T3" fmla="*/ 2 h 112"/>
                  <a:gd name="T4" fmla="*/ 11 w 282"/>
                  <a:gd name="T5" fmla="*/ 1 h 112"/>
                  <a:gd name="T6" fmla="*/ 11 w 282"/>
                  <a:gd name="T7" fmla="*/ 1 h 112"/>
                  <a:gd name="T8" fmla="*/ 10 w 282"/>
                  <a:gd name="T9" fmla="*/ 1 h 112"/>
                  <a:gd name="T10" fmla="*/ 9 w 282"/>
                  <a:gd name="T11" fmla="*/ 0 h 112"/>
                  <a:gd name="T12" fmla="*/ 9 w 282"/>
                  <a:gd name="T13" fmla="*/ 0 h 112"/>
                  <a:gd name="T14" fmla="*/ 8 w 282"/>
                  <a:gd name="T15" fmla="*/ 0 h 112"/>
                  <a:gd name="T16" fmla="*/ 7 w 282"/>
                  <a:gd name="T17" fmla="*/ 0 h 112"/>
                  <a:gd name="T18" fmla="*/ 6 w 282"/>
                  <a:gd name="T19" fmla="*/ 0 h 112"/>
                  <a:gd name="T20" fmla="*/ 5 w 282"/>
                  <a:gd name="T21" fmla="*/ 0 h 112"/>
                  <a:gd name="T22" fmla="*/ 5 w 282"/>
                  <a:gd name="T23" fmla="*/ 0 h 112"/>
                  <a:gd name="T24" fmla="*/ 4 w 282"/>
                  <a:gd name="T25" fmla="*/ 0 h 112"/>
                  <a:gd name="T26" fmla="*/ 3 w 282"/>
                  <a:gd name="T27" fmla="*/ 0 h 112"/>
                  <a:gd name="T28" fmla="*/ 2 w 282"/>
                  <a:gd name="T29" fmla="*/ 1 h 112"/>
                  <a:gd name="T30" fmla="*/ 2 w 282"/>
                  <a:gd name="T31" fmla="*/ 1 h 112"/>
                  <a:gd name="T32" fmla="*/ 1 w 282"/>
                  <a:gd name="T33" fmla="*/ 1 h 112"/>
                  <a:gd name="T34" fmla="*/ 0 w 282"/>
                  <a:gd name="T35" fmla="*/ 2 h 112"/>
                  <a:gd name="T36" fmla="*/ 0 w 282"/>
                  <a:gd name="T37" fmla="*/ 2 h 112"/>
                  <a:gd name="T38" fmla="*/ 0 w 282"/>
                  <a:gd name="T39" fmla="*/ 2 h 112"/>
                  <a:gd name="T40" fmla="*/ 0 w 282"/>
                  <a:gd name="T41" fmla="*/ 3 h 112"/>
                  <a:gd name="T42" fmla="*/ 0 w 282"/>
                  <a:gd name="T43" fmla="*/ 3 h 112"/>
                  <a:gd name="T44" fmla="*/ 0 w 282"/>
                  <a:gd name="T45" fmla="*/ 3 h 112"/>
                  <a:gd name="T46" fmla="*/ 1 w 282"/>
                  <a:gd name="T47" fmla="*/ 4 h 112"/>
                  <a:gd name="T48" fmla="*/ 1 w 282"/>
                  <a:gd name="T49" fmla="*/ 4 h 112"/>
                  <a:gd name="T50" fmla="*/ 2 w 282"/>
                  <a:gd name="T51" fmla="*/ 4 h 112"/>
                  <a:gd name="T52" fmla="*/ 2 w 282"/>
                  <a:gd name="T53" fmla="*/ 4 h 112"/>
                  <a:gd name="T54" fmla="*/ 3 w 282"/>
                  <a:gd name="T55" fmla="*/ 5 h 112"/>
                  <a:gd name="T56" fmla="*/ 4 w 282"/>
                  <a:gd name="T57" fmla="*/ 5 h 112"/>
                  <a:gd name="T58" fmla="*/ 5 w 282"/>
                  <a:gd name="T59" fmla="*/ 5 h 112"/>
                  <a:gd name="T60" fmla="*/ 6 w 282"/>
                  <a:gd name="T61" fmla="*/ 5 h 112"/>
                  <a:gd name="T62" fmla="*/ 7 w 282"/>
                  <a:gd name="T63" fmla="*/ 5 h 112"/>
                  <a:gd name="T64" fmla="*/ 7 w 282"/>
                  <a:gd name="T65" fmla="*/ 5 h 112"/>
                  <a:gd name="T66" fmla="*/ 8 w 282"/>
                  <a:gd name="T67" fmla="*/ 4 h 112"/>
                  <a:gd name="T68" fmla="*/ 9 w 282"/>
                  <a:gd name="T69" fmla="*/ 4 h 112"/>
                  <a:gd name="T70" fmla="*/ 10 w 282"/>
                  <a:gd name="T71" fmla="*/ 4 h 112"/>
                  <a:gd name="T72" fmla="*/ 10 w 282"/>
                  <a:gd name="T73" fmla="*/ 3 h 112"/>
                  <a:gd name="T74" fmla="*/ 11 w 282"/>
                  <a:gd name="T75" fmla="*/ 3 h 112"/>
                  <a:gd name="T76" fmla="*/ 11 w 282"/>
                  <a:gd name="T77" fmla="*/ 3 h 112"/>
                  <a:gd name="T78" fmla="*/ 11 w 282"/>
                  <a:gd name="T79" fmla="*/ 2 h 112"/>
                  <a:gd name="T80" fmla="*/ 11 w 282"/>
                  <a:gd name="T81" fmla="*/ 2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2"/>
                  <a:gd name="T125" fmla="*/ 282 w 282"/>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2">
                    <a:moveTo>
                      <a:pt x="282" y="50"/>
                    </a:moveTo>
                    <a:lnTo>
                      <a:pt x="279" y="38"/>
                    </a:lnTo>
                    <a:lnTo>
                      <a:pt x="274" y="29"/>
                    </a:lnTo>
                    <a:lnTo>
                      <a:pt x="266" y="21"/>
                    </a:lnTo>
                    <a:lnTo>
                      <a:pt x="254" y="16"/>
                    </a:lnTo>
                    <a:lnTo>
                      <a:pt x="237" y="9"/>
                    </a:lnTo>
                    <a:lnTo>
                      <a:pt x="220" y="4"/>
                    </a:lnTo>
                    <a:lnTo>
                      <a:pt x="203" y="0"/>
                    </a:lnTo>
                    <a:lnTo>
                      <a:pt x="183" y="0"/>
                    </a:lnTo>
                    <a:lnTo>
                      <a:pt x="162" y="0"/>
                    </a:lnTo>
                    <a:lnTo>
                      <a:pt x="137" y="0"/>
                    </a:lnTo>
                    <a:lnTo>
                      <a:pt x="117" y="0"/>
                    </a:lnTo>
                    <a:lnTo>
                      <a:pt x="92" y="4"/>
                    </a:lnTo>
                    <a:lnTo>
                      <a:pt x="75" y="9"/>
                    </a:lnTo>
                    <a:lnTo>
                      <a:pt x="54" y="13"/>
                    </a:lnTo>
                    <a:lnTo>
                      <a:pt x="38" y="21"/>
                    </a:lnTo>
                    <a:lnTo>
                      <a:pt x="25" y="29"/>
                    </a:lnTo>
                    <a:lnTo>
                      <a:pt x="12" y="38"/>
                    </a:lnTo>
                    <a:lnTo>
                      <a:pt x="5" y="45"/>
                    </a:lnTo>
                    <a:lnTo>
                      <a:pt x="0" y="54"/>
                    </a:lnTo>
                    <a:lnTo>
                      <a:pt x="0" y="63"/>
                    </a:lnTo>
                    <a:lnTo>
                      <a:pt x="0" y="70"/>
                    </a:lnTo>
                    <a:lnTo>
                      <a:pt x="9" y="79"/>
                    </a:lnTo>
                    <a:lnTo>
                      <a:pt x="16" y="87"/>
                    </a:lnTo>
                    <a:lnTo>
                      <a:pt x="29" y="95"/>
                    </a:lnTo>
                    <a:lnTo>
                      <a:pt x="41" y="99"/>
                    </a:lnTo>
                    <a:lnTo>
                      <a:pt x="59" y="104"/>
                    </a:lnTo>
                    <a:lnTo>
                      <a:pt x="79" y="108"/>
                    </a:lnTo>
                    <a:lnTo>
                      <a:pt x="100" y="112"/>
                    </a:lnTo>
                    <a:lnTo>
                      <a:pt x="120" y="112"/>
                    </a:lnTo>
                    <a:lnTo>
                      <a:pt x="146" y="112"/>
                    </a:lnTo>
                    <a:lnTo>
                      <a:pt x="166" y="108"/>
                    </a:lnTo>
                    <a:lnTo>
                      <a:pt x="187" y="108"/>
                    </a:lnTo>
                    <a:lnTo>
                      <a:pt x="207" y="104"/>
                    </a:lnTo>
                    <a:lnTo>
                      <a:pt x="228" y="95"/>
                    </a:lnTo>
                    <a:lnTo>
                      <a:pt x="241" y="92"/>
                    </a:lnTo>
                    <a:lnTo>
                      <a:pt x="257" y="83"/>
                    </a:lnTo>
                    <a:lnTo>
                      <a:pt x="266" y="74"/>
                    </a:lnTo>
                    <a:lnTo>
                      <a:pt x="274" y="67"/>
                    </a:lnTo>
                    <a:lnTo>
                      <a:pt x="282" y="58"/>
                    </a:lnTo>
                    <a:lnTo>
                      <a:pt x="282"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0" name="Freeform 289">
                <a:extLst>
                  <a:ext uri="{FF2B5EF4-FFF2-40B4-BE49-F238E27FC236}">
                    <a16:creationId xmlns:a16="http://schemas.microsoft.com/office/drawing/2014/main" id="{5C105C35-191F-4699-8364-B8D6088160CF}"/>
                  </a:ext>
                </a:extLst>
              </p:cNvPr>
              <p:cNvSpPr>
                <a:spLocks/>
              </p:cNvSpPr>
              <p:nvPr/>
            </p:nvSpPr>
            <p:spPr bwMode="auto">
              <a:xfrm>
                <a:off x="2997" y="1239"/>
                <a:ext cx="47" cy="19"/>
              </a:xfrm>
              <a:custGeom>
                <a:avLst/>
                <a:gdLst>
                  <a:gd name="T0" fmla="*/ 9 w 234"/>
                  <a:gd name="T1" fmla="*/ 2 h 95"/>
                  <a:gd name="T2" fmla="*/ 9 w 234"/>
                  <a:gd name="T3" fmla="*/ 1 h 95"/>
                  <a:gd name="T4" fmla="*/ 9 w 234"/>
                  <a:gd name="T5" fmla="*/ 1 h 95"/>
                  <a:gd name="T6" fmla="*/ 9 w 234"/>
                  <a:gd name="T7" fmla="*/ 1 h 95"/>
                  <a:gd name="T8" fmla="*/ 9 w 234"/>
                  <a:gd name="T9" fmla="*/ 1 h 95"/>
                  <a:gd name="T10" fmla="*/ 8 w 234"/>
                  <a:gd name="T11" fmla="*/ 0 h 95"/>
                  <a:gd name="T12" fmla="*/ 7 w 234"/>
                  <a:gd name="T13" fmla="*/ 0 h 95"/>
                  <a:gd name="T14" fmla="*/ 7 w 234"/>
                  <a:gd name="T15" fmla="*/ 0 h 95"/>
                  <a:gd name="T16" fmla="*/ 6 w 234"/>
                  <a:gd name="T17" fmla="*/ 0 h 95"/>
                  <a:gd name="T18" fmla="*/ 5 w 234"/>
                  <a:gd name="T19" fmla="*/ 0 h 95"/>
                  <a:gd name="T20" fmla="*/ 5 w 234"/>
                  <a:gd name="T21" fmla="*/ 0 h 95"/>
                  <a:gd name="T22" fmla="*/ 4 w 234"/>
                  <a:gd name="T23" fmla="*/ 0 h 95"/>
                  <a:gd name="T24" fmla="*/ 3 w 234"/>
                  <a:gd name="T25" fmla="*/ 0 h 95"/>
                  <a:gd name="T26" fmla="*/ 3 w 234"/>
                  <a:gd name="T27" fmla="*/ 0 h 95"/>
                  <a:gd name="T28" fmla="*/ 2 w 234"/>
                  <a:gd name="T29" fmla="*/ 0 h 95"/>
                  <a:gd name="T30" fmla="*/ 1 w 234"/>
                  <a:gd name="T31" fmla="*/ 1 h 95"/>
                  <a:gd name="T32" fmla="*/ 1 w 234"/>
                  <a:gd name="T33" fmla="*/ 1 h 95"/>
                  <a:gd name="T34" fmla="*/ 1 w 234"/>
                  <a:gd name="T35" fmla="*/ 1 h 95"/>
                  <a:gd name="T36" fmla="*/ 0 w 234"/>
                  <a:gd name="T37" fmla="*/ 1 h 95"/>
                  <a:gd name="T38" fmla="*/ 0 w 234"/>
                  <a:gd name="T39" fmla="*/ 2 h 95"/>
                  <a:gd name="T40" fmla="*/ 0 w 234"/>
                  <a:gd name="T41" fmla="*/ 2 h 95"/>
                  <a:gd name="T42" fmla="*/ 0 w 234"/>
                  <a:gd name="T43" fmla="*/ 3 h 95"/>
                  <a:gd name="T44" fmla="*/ 0 w 234"/>
                  <a:gd name="T45" fmla="*/ 3 h 95"/>
                  <a:gd name="T46" fmla="*/ 1 w 234"/>
                  <a:gd name="T47" fmla="*/ 3 h 95"/>
                  <a:gd name="T48" fmla="*/ 1 w 234"/>
                  <a:gd name="T49" fmla="*/ 3 h 95"/>
                  <a:gd name="T50" fmla="*/ 2 w 234"/>
                  <a:gd name="T51" fmla="*/ 3 h 95"/>
                  <a:gd name="T52" fmla="*/ 2 w 234"/>
                  <a:gd name="T53" fmla="*/ 4 h 95"/>
                  <a:gd name="T54" fmla="*/ 3 w 234"/>
                  <a:gd name="T55" fmla="*/ 4 h 95"/>
                  <a:gd name="T56" fmla="*/ 3 w 234"/>
                  <a:gd name="T57" fmla="*/ 4 h 95"/>
                  <a:gd name="T58" fmla="*/ 4 w 234"/>
                  <a:gd name="T59" fmla="*/ 4 h 95"/>
                  <a:gd name="T60" fmla="*/ 5 w 234"/>
                  <a:gd name="T61" fmla="*/ 4 h 95"/>
                  <a:gd name="T62" fmla="*/ 6 w 234"/>
                  <a:gd name="T63" fmla="*/ 4 h 95"/>
                  <a:gd name="T64" fmla="*/ 6 w 234"/>
                  <a:gd name="T65" fmla="*/ 4 h 95"/>
                  <a:gd name="T66" fmla="*/ 7 w 234"/>
                  <a:gd name="T67" fmla="*/ 4 h 95"/>
                  <a:gd name="T68" fmla="*/ 8 w 234"/>
                  <a:gd name="T69" fmla="*/ 3 h 95"/>
                  <a:gd name="T70" fmla="*/ 8 w 234"/>
                  <a:gd name="T71" fmla="*/ 3 h 95"/>
                  <a:gd name="T72" fmla="*/ 9 w 234"/>
                  <a:gd name="T73" fmla="*/ 3 h 95"/>
                  <a:gd name="T74" fmla="*/ 9 w 234"/>
                  <a:gd name="T75" fmla="*/ 3 h 95"/>
                  <a:gd name="T76" fmla="*/ 9 w 234"/>
                  <a:gd name="T77" fmla="*/ 2 h 95"/>
                  <a:gd name="T78" fmla="*/ 9 w 234"/>
                  <a:gd name="T79" fmla="*/ 2 h 95"/>
                  <a:gd name="T80" fmla="*/ 9 w 234"/>
                  <a:gd name="T81" fmla="*/ 2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4"/>
                  <a:gd name="T124" fmla="*/ 0 h 95"/>
                  <a:gd name="T125" fmla="*/ 234 w 234"/>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4" h="95">
                    <a:moveTo>
                      <a:pt x="234" y="41"/>
                    </a:moveTo>
                    <a:lnTo>
                      <a:pt x="234" y="34"/>
                    </a:lnTo>
                    <a:lnTo>
                      <a:pt x="229" y="25"/>
                    </a:lnTo>
                    <a:lnTo>
                      <a:pt x="221" y="21"/>
                    </a:lnTo>
                    <a:lnTo>
                      <a:pt x="212" y="17"/>
                    </a:lnTo>
                    <a:lnTo>
                      <a:pt x="200" y="9"/>
                    </a:lnTo>
                    <a:lnTo>
                      <a:pt x="184" y="5"/>
                    </a:lnTo>
                    <a:lnTo>
                      <a:pt x="171" y="5"/>
                    </a:lnTo>
                    <a:lnTo>
                      <a:pt x="155" y="0"/>
                    </a:lnTo>
                    <a:lnTo>
                      <a:pt x="133" y="0"/>
                    </a:lnTo>
                    <a:lnTo>
                      <a:pt x="117" y="0"/>
                    </a:lnTo>
                    <a:lnTo>
                      <a:pt x="96" y="0"/>
                    </a:lnTo>
                    <a:lnTo>
                      <a:pt x="79" y="5"/>
                    </a:lnTo>
                    <a:lnTo>
                      <a:pt x="63" y="9"/>
                    </a:lnTo>
                    <a:lnTo>
                      <a:pt x="47" y="12"/>
                    </a:lnTo>
                    <a:lnTo>
                      <a:pt x="34" y="17"/>
                    </a:lnTo>
                    <a:lnTo>
                      <a:pt x="22" y="25"/>
                    </a:lnTo>
                    <a:lnTo>
                      <a:pt x="13" y="29"/>
                    </a:lnTo>
                    <a:lnTo>
                      <a:pt x="9" y="37"/>
                    </a:lnTo>
                    <a:lnTo>
                      <a:pt x="5" y="46"/>
                    </a:lnTo>
                    <a:lnTo>
                      <a:pt x="0" y="54"/>
                    </a:lnTo>
                    <a:lnTo>
                      <a:pt x="5" y="63"/>
                    </a:lnTo>
                    <a:lnTo>
                      <a:pt x="9" y="66"/>
                    </a:lnTo>
                    <a:lnTo>
                      <a:pt x="18" y="75"/>
                    </a:lnTo>
                    <a:lnTo>
                      <a:pt x="25" y="79"/>
                    </a:lnTo>
                    <a:lnTo>
                      <a:pt x="38" y="83"/>
                    </a:lnTo>
                    <a:lnTo>
                      <a:pt x="50" y="88"/>
                    </a:lnTo>
                    <a:lnTo>
                      <a:pt x="67" y="91"/>
                    </a:lnTo>
                    <a:lnTo>
                      <a:pt x="84" y="91"/>
                    </a:lnTo>
                    <a:lnTo>
                      <a:pt x="101" y="95"/>
                    </a:lnTo>
                    <a:lnTo>
                      <a:pt x="121" y="91"/>
                    </a:lnTo>
                    <a:lnTo>
                      <a:pt x="142" y="91"/>
                    </a:lnTo>
                    <a:lnTo>
                      <a:pt x="158" y="88"/>
                    </a:lnTo>
                    <a:lnTo>
                      <a:pt x="175" y="88"/>
                    </a:lnTo>
                    <a:lnTo>
                      <a:pt x="187" y="79"/>
                    </a:lnTo>
                    <a:lnTo>
                      <a:pt x="204" y="75"/>
                    </a:lnTo>
                    <a:lnTo>
                      <a:pt x="212" y="70"/>
                    </a:lnTo>
                    <a:lnTo>
                      <a:pt x="225" y="63"/>
                    </a:lnTo>
                    <a:lnTo>
                      <a:pt x="229" y="54"/>
                    </a:lnTo>
                    <a:lnTo>
                      <a:pt x="234" y="50"/>
                    </a:lnTo>
                    <a:lnTo>
                      <a:pt x="234"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1" name="Freeform 290">
                <a:extLst>
                  <a:ext uri="{FF2B5EF4-FFF2-40B4-BE49-F238E27FC236}">
                    <a16:creationId xmlns:a16="http://schemas.microsoft.com/office/drawing/2014/main" id="{B9C366CC-D4A1-40C5-BB61-6EA1EB66946E}"/>
                  </a:ext>
                </a:extLst>
              </p:cNvPr>
              <p:cNvSpPr>
                <a:spLocks/>
              </p:cNvSpPr>
              <p:nvPr/>
            </p:nvSpPr>
            <p:spPr bwMode="auto">
              <a:xfrm>
                <a:off x="3001" y="1240"/>
                <a:ext cx="37" cy="15"/>
              </a:xfrm>
              <a:custGeom>
                <a:avLst/>
                <a:gdLst>
                  <a:gd name="T0" fmla="*/ 4 w 182"/>
                  <a:gd name="T1" fmla="*/ 3 h 74"/>
                  <a:gd name="T2" fmla="*/ 4 w 182"/>
                  <a:gd name="T3" fmla="*/ 3 h 74"/>
                  <a:gd name="T4" fmla="*/ 5 w 182"/>
                  <a:gd name="T5" fmla="*/ 3 h 74"/>
                  <a:gd name="T6" fmla="*/ 5 w 182"/>
                  <a:gd name="T7" fmla="*/ 3 h 74"/>
                  <a:gd name="T8" fmla="*/ 6 w 182"/>
                  <a:gd name="T9" fmla="*/ 3 h 74"/>
                  <a:gd name="T10" fmla="*/ 7 w 182"/>
                  <a:gd name="T11" fmla="*/ 2 h 74"/>
                  <a:gd name="T12" fmla="*/ 7 w 182"/>
                  <a:gd name="T13" fmla="*/ 2 h 74"/>
                  <a:gd name="T14" fmla="*/ 7 w 182"/>
                  <a:gd name="T15" fmla="*/ 2 h 74"/>
                  <a:gd name="T16" fmla="*/ 7 w 182"/>
                  <a:gd name="T17" fmla="*/ 2 h 74"/>
                  <a:gd name="T18" fmla="*/ 8 w 182"/>
                  <a:gd name="T19" fmla="*/ 2 h 74"/>
                  <a:gd name="T20" fmla="*/ 8 w 182"/>
                  <a:gd name="T21" fmla="*/ 1 h 74"/>
                  <a:gd name="T22" fmla="*/ 8 w 182"/>
                  <a:gd name="T23" fmla="*/ 1 h 74"/>
                  <a:gd name="T24" fmla="*/ 7 w 182"/>
                  <a:gd name="T25" fmla="*/ 1 h 74"/>
                  <a:gd name="T26" fmla="*/ 7 w 182"/>
                  <a:gd name="T27" fmla="*/ 1 h 74"/>
                  <a:gd name="T28" fmla="*/ 7 w 182"/>
                  <a:gd name="T29" fmla="*/ 0 h 74"/>
                  <a:gd name="T30" fmla="*/ 6 w 182"/>
                  <a:gd name="T31" fmla="*/ 0 h 74"/>
                  <a:gd name="T32" fmla="*/ 6 w 182"/>
                  <a:gd name="T33" fmla="*/ 0 h 74"/>
                  <a:gd name="T34" fmla="*/ 5 w 182"/>
                  <a:gd name="T35" fmla="*/ 0 h 74"/>
                  <a:gd name="T36" fmla="*/ 5 w 182"/>
                  <a:gd name="T37" fmla="*/ 0 h 74"/>
                  <a:gd name="T38" fmla="*/ 4 w 182"/>
                  <a:gd name="T39" fmla="*/ 0 h 74"/>
                  <a:gd name="T40" fmla="*/ 3 w 182"/>
                  <a:gd name="T41" fmla="*/ 0 h 74"/>
                  <a:gd name="T42" fmla="*/ 3 w 182"/>
                  <a:gd name="T43" fmla="*/ 0 h 74"/>
                  <a:gd name="T44" fmla="*/ 3 w 182"/>
                  <a:gd name="T45" fmla="*/ 0 h 74"/>
                  <a:gd name="T46" fmla="*/ 2 w 182"/>
                  <a:gd name="T47" fmla="*/ 0 h 74"/>
                  <a:gd name="T48" fmla="*/ 2 w 182"/>
                  <a:gd name="T49" fmla="*/ 0 h 74"/>
                  <a:gd name="T50" fmla="*/ 1 w 182"/>
                  <a:gd name="T51" fmla="*/ 1 h 74"/>
                  <a:gd name="T52" fmla="*/ 1 w 182"/>
                  <a:gd name="T53" fmla="*/ 1 h 74"/>
                  <a:gd name="T54" fmla="*/ 0 w 182"/>
                  <a:gd name="T55" fmla="*/ 1 h 74"/>
                  <a:gd name="T56" fmla="*/ 0 w 182"/>
                  <a:gd name="T57" fmla="*/ 1 h 74"/>
                  <a:gd name="T58" fmla="*/ 0 w 182"/>
                  <a:gd name="T59" fmla="*/ 1 h 74"/>
                  <a:gd name="T60" fmla="*/ 0 w 182"/>
                  <a:gd name="T61" fmla="*/ 2 h 74"/>
                  <a:gd name="T62" fmla="*/ 0 w 182"/>
                  <a:gd name="T63" fmla="*/ 2 h 74"/>
                  <a:gd name="T64" fmla="*/ 0 w 182"/>
                  <a:gd name="T65" fmla="*/ 2 h 74"/>
                  <a:gd name="T66" fmla="*/ 0 w 182"/>
                  <a:gd name="T67" fmla="*/ 2 h 74"/>
                  <a:gd name="T68" fmla="*/ 1 w 182"/>
                  <a:gd name="T69" fmla="*/ 2 h 74"/>
                  <a:gd name="T70" fmla="*/ 1 w 182"/>
                  <a:gd name="T71" fmla="*/ 3 h 74"/>
                  <a:gd name="T72" fmla="*/ 2 w 182"/>
                  <a:gd name="T73" fmla="*/ 3 h 74"/>
                  <a:gd name="T74" fmla="*/ 2 w 182"/>
                  <a:gd name="T75" fmla="*/ 3 h 74"/>
                  <a:gd name="T76" fmla="*/ 3 w 182"/>
                  <a:gd name="T77" fmla="*/ 3 h 74"/>
                  <a:gd name="T78" fmla="*/ 3 w 182"/>
                  <a:gd name="T79" fmla="*/ 3 h 74"/>
                  <a:gd name="T80" fmla="*/ 4 w 182"/>
                  <a:gd name="T81" fmla="*/ 3 h 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74"/>
                  <a:gd name="T125" fmla="*/ 182 w 182"/>
                  <a:gd name="T126" fmla="*/ 74 h 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74">
                    <a:moveTo>
                      <a:pt x="91" y="74"/>
                    </a:moveTo>
                    <a:lnTo>
                      <a:pt x="108" y="74"/>
                    </a:lnTo>
                    <a:lnTo>
                      <a:pt x="120" y="70"/>
                    </a:lnTo>
                    <a:lnTo>
                      <a:pt x="133" y="70"/>
                    </a:lnTo>
                    <a:lnTo>
                      <a:pt x="145" y="65"/>
                    </a:lnTo>
                    <a:lnTo>
                      <a:pt x="158" y="61"/>
                    </a:lnTo>
                    <a:lnTo>
                      <a:pt x="165" y="58"/>
                    </a:lnTo>
                    <a:lnTo>
                      <a:pt x="174" y="49"/>
                    </a:lnTo>
                    <a:lnTo>
                      <a:pt x="178" y="45"/>
                    </a:lnTo>
                    <a:lnTo>
                      <a:pt x="182" y="41"/>
                    </a:lnTo>
                    <a:lnTo>
                      <a:pt x="182" y="32"/>
                    </a:lnTo>
                    <a:lnTo>
                      <a:pt x="182" y="29"/>
                    </a:lnTo>
                    <a:lnTo>
                      <a:pt x="178" y="20"/>
                    </a:lnTo>
                    <a:lnTo>
                      <a:pt x="169" y="16"/>
                    </a:lnTo>
                    <a:lnTo>
                      <a:pt x="162" y="12"/>
                    </a:lnTo>
                    <a:lnTo>
                      <a:pt x="153" y="7"/>
                    </a:lnTo>
                    <a:lnTo>
                      <a:pt x="145" y="7"/>
                    </a:lnTo>
                    <a:lnTo>
                      <a:pt x="133" y="4"/>
                    </a:lnTo>
                    <a:lnTo>
                      <a:pt x="116" y="4"/>
                    </a:lnTo>
                    <a:lnTo>
                      <a:pt x="104" y="0"/>
                    </a:lnTo>
                    <a:lnTo>
                      <a:pt x="86" y="4"/>
                    </a:lnTo>
                    <a:lnTo>
                      <a:pt x="74" y="4"/>
                    </a:lnTo>
                    <a:lnTo>
                      <a:pt x="62" y="4"/>
                    </a:lnTo>
                    <a:lnTo>
                      <a:pt x="45" y="7"/>
                    </a:lnTo>
                    <a:lnTo>
                      <a:pt x="37" y="12"/>
                    </a:lnTo>
                    <a:lnTo>
                      <a:pt x="25" y="16"/>
                    </a:lnTo>
                    <a:lnTo>
                      <a:pt x="16" y="20"/>
                    </a:lnTo>
                    <a:lnTo>
                      <a:pt x="8" y="24"/>
                    </a:lnTo>
                    <a:lnTo>
                      <a:pt x="3" y="32"/>
                    </a:lnTo>
                    <a:lnTo>
                      <a:pt x="0" y="36"/>
                    </a:lnTo>
                    <a:lnTo>
                      <a:pt x="0" y="41"/>
                    </a:lnTo>
                    <a:lnTo>
                      <a:pt x="0" y="49"/>
                    </a:lnTo>
                    <a:lnTo>
                      <a:pt x="3" y="54"/>
                    </a:lnTo>
                    <a:lnTo>
                      <a:pt x="12" y="58"/>
                    </a:lnTo>
                    <a:lnTo>
                      <a:pt x="16" y="61"/>
                    </a:lnTo>
                    <a:lnTo>
                      <a:pt x="28" y="65"/>
                    </a:lnTo>
                    <a:lnTo>
                      <a:pt x="37" y="70"/>
                    </a:lnTo>
                    <a:lnTo>
                      <a:pt x="50" y="74"/>
                    </a:lnTo>
                    <a:lnTo>
                      <a:pt x="62" y="74"/>
                    </a:lnTo>
                    <a:lnTo>
                      <a:pt x="79" y="74"/>
                    </a:lnTo>
                    <a:lnTo>
                      <a:pt x="91"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2" name="Freeform 291">
                <a:extLst>
                  <a:ext uri="{FF2B5EF4-FFF2-40B4-BE49-F238E27FC236}">
                    <a16:creationId xmlns:a16="http://schemas.microsoft.com/office/drawing/2014/main" id="{9A2B1D2E-CE04-4F36-A48B-CFECC23E9E67}"/>
                  </a:ext>
                </a:extLst>
              </p:cNvPr>
              <p:cNvSpPr>
                <a:spLocks/>
              </p:cNvSpPr>
              <p:nvPr/>
            </p:nvSpPr>
            <p:spPr bwMode="auto">
              <a:xfrm>
                <a:off x="2952" y="1243"/>
                <a:ext cx="173" cy="49"/>
              </a:xfrm>
              <a:custGeom>
                <a:avLst/>
                <a:gdLst>
                  <a:gd name="T0" fmla="*/ 34 w 868"/>
                  <a:gd name="T1" fmla="*/ 0 h 245"/>
                  <a:gd name="T2" fmla="*/ 34 w 868"/>
                  <a:gd name="T3" fmla="*/ 0 h 245"/>
                  <a:gd name="T4" fmla="*/ 34 w 868"/>
                  <a:gd name="T5" fmla="*/ 0 h 245"/>
                  <a:gd name="T6" fmla="*/ 34 w 868"/>
                  <a:gd name="T7" fmla="*/ 0 h 245"/>
                  <a:gd name="T8" fmla="*/ 34 w 868"/>
                  <a:gd name="T9" fmla="*/ 1 h 245"/>
                  <a:gd name="T10" fmla="*/ 34 w 868"/>
                  <a:gd name="T11" fmla="*/ 2 h 245"/>
                  <a:gd name="T12" fmla="*/ 33 w 868"/>
                  <a:gd name="T13" fmla="*/ 3 h 245"/>
                  <a:gd name="T14" fmla="*/ 32 w 868"/>
                  <a:gd name="T15" fmla="*/ 4 h 245"/>
                  <a:gd name="T16" fmla="*/ 31 w 868"/>
                  <a:gd name="T17" fmla="*/ 5 h 245"/>
                  <a:gd name="T18" fmla="*/ 29 w 868"/>
                  <a:gd name="T19" fmla="*/ 5 h 245"/>
                  <a:gd name="T20" fmla="*/ 27 w 868"/>
                  <a:gd name="T21" fmla="*/ 6 h 245"/>
                  <a:gd name="T22" fmla="*/ 25 w 868"/>
                  <a:gd name="T23" fmla="*/ 7 h 245"/>
                  <a:gd name="T24" fmla="*/ 22 w 868"/>
                  <a:gd name="T25" fmla="*/ 7 h 245"/>
                  <a:gd name="T26" fmla="*/ 20 w 868"/>
                  <a:gd name="T27" fmla="*/ 8 h 245"/>
                  <a:gd name="T28" fmla="*/ 17 w 868"/>
                  <a:gd name="T29" fmla="*/ 8 h 245"/>
                  <a:gd name="T30" fmla="*/ 14 w 868"/>
                  <a:gd name="T31" fmla="*/ 8 h 245"/>
                  <a:gd name="T32" fmla="*/ 12 w 868"/>
                  <a:gd name="T33" fmla="*/ 8 h 245"/>
                  <a:gd name="T34" fmla="*/ 10 w 868"/>
                  <a:gd name="T35" fmla="*/ 8 h 245"/>
                  <a:gd name="T36" fmla="*/ 8 w 868"/>
                  <a:gd name="T37" fmla="*/ 7 h 245"/>
                  <a:gd name="T38" fmla="*/ 6 w 868"/>
                  <a:gd name="T39" fmla="*/ 7 h 245"/>
                  <a:gd name="T40" fmla="*/ 5 w 868"/>
                  <a:gd name="T41" fmla="*/ 6 h 245"/>
                  <a:gd name="T42" fmla="*/ 3 w 868"/>
                  <a:gd name="T43" fmla="*/ 6 h 245"/>
                  <a:gd name="T44" fmla="*/ 2 w 868"/>
                  <a:gd name="T45" fmla="*/ 5 h 245"/>
                  <a:gd name="T46" fmla="*/ 1 w 868"/>
                  <a:gd name="T47" fmla="*/ 4 h 245"/>
                  <a:gd name="T48" fmla="*/ 0 w 868"/>
                  <a:gd name="T49" fmla="*/ 4 h 245"/>
                  <a:gd name="T50" fmla="*/ 0 w 868"/>
                  <a:gd name="T51" fmla="*/ 5 h 245"/>
                  <a:gd name="T52" fmla="*/ 1 w 868"/>
                  <a:gd name="T53" fmla="*/ 6 h 245"/>
                  <a:gd name="T54" fmla="*/ 2 w 868"/>
                  <a:gd name="T55" fmla="*/ 7 h 245"/>
                  <a:gd name="T56" fmla="*/ 4 w 868"/>
                  <a:gd name="T57" fmla="*/ 7 h 245"/>
                  <a:gd name="T58" fmla="*/ 6 w 868"/>
                  <a:gd name="T59" fmla="*/ 8 h 245"/>
                  <a:gd name="T60" fmla="*/ 8 w 868"/>
                  <a:gd name="T61" fmla="*/ 9 h 245"/>
                  <a:gd name="T62" fmla="*/ 10 w 868"/>
                  <a:gd name="T63" fmla="*/ 9 h 245"/>
                  <a:gd name="T64" fmla="*/ 12 w 868"/>
                  <a:gd name="T65" fmla="*/ 10 h 245"/>
                  <a:gd name="T66" fmla="*/ 15 w 868"/>
                  <a:gd name="T67" fmla="*/ 10 h 245"/>
                  <a:gd name="T68" fmla="*/ 18 w 868"/>
                  <a:gd name="T69" fmla="*/ 10 h 245"/>
                  <a:gd name="T70" fmla="*/ 21 w 868"/>
                  <a:gd name="T71" fmla="*/ 9 h 245"/>
                  <a:gd name="T72" fmla="*/ 23 w 868"/>
                  <a:gd name="T73" fmla="*/ 9 h 245"/>
                  <a:gd name="T74" fmla="*/ 26 w 868"/>
                  <a:gd name="T75" fmla="*/ 9 h 245"/>
                  <a:gd name="T76" fmla="*/ 28 w 868"/>
                  <a:gd name="T77" fmla="*/ 8 h 245"/>
                  <a:gd name="T78" fmla="*/ 30 w 868"/>
                  <a:gd name="T79" fmla="*/ 7 h 245"/>
                  <a:gd name="T80" fmla="*/ 31 w 868"/>
                  <a:gd name="T81" fmla="*/ 6 h 245"/>
                  <a:gd name="T82" fmla="*/ 33 w 868"/>
                  <a:gd name="T83" fmla="*/ 5 h 245"/>
                  <a:gd name="T84" fmla="*/ 34 w 868"/>
                  <a:gd name="T85" fmla="*/ 4 h 245"/>
                  <a:gd name="T86" fmla="*/ 34 w 868"/>
                  <a:gd name="T87" fmla="*/ 3 h 245"/>
                  <a:gd name="T88" fmla="*/ 34 w 868"/>
                  <a:gd name="T89" fmla="*/ 2 h 245"/>
                  <a:gd name="T90" fmla="*/ 34 w 868"/>
                  <a:gd name="T91" fmla="*/ 2 h 245"/>
                  <a:gd name="T92" fmla="*/ 34 w 868"/>
                  <a:gd name="T93" fmla="*/ 2 h 245"/>
                  <a:gd name="T94" fmla="*/ 34 w 868"/>
                  <a:gd name="T95" fmla="*/ 1 h 245"/>
                  <a:gd name="T96" fmla="*/ 34 w 868"/>
                  <a:gd name="T97" fmla="*/ 1 h 245"/>
                  <a:gd name="T98" fmla="*/ 34 w 868"/>
                  <a:gd name="T99" fmla="*/ 1 h 245"/>
                  <a:gd name="T100" fmla="*/ 34 w 868"/>
                  <a:gd name="T101" fmla="*/ 1 h 245"/>
                  <a:gd name="T102" fmla="*/ 34 w 868"/>
                  <a:gd name="T103" fmla="*/ 1 h 245"/>
                  <a:gd name="T104" fmla="*/ 34 w 868"/>
                  <a:gd name="T105" fmla="*/ 0 h 245"/>
                  <a:gd name="T106" fmla="*/ 34 w 868"/>
                  <a:gd name="T107" fmla="*/ 0 h 245"/>
                  <a:gd name="T108" fmla="*/ 34 w 868"/>
                  <a:gd name="T109" fmla="*/ 0 h 24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68"/>
                  <a:gd name="T166" fmla="*/ 0 h 245"/>
                  <a:gd name="T167" fmla="*/ 868 w 868"/>
                  <a:gd name="T168" fmla="*/ 245 h 24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68" h="245">
                    <a:moveTo>
                      <a:pt x="846" y="0"/>
                    </a:moveTo>
                    <a:lnTo>
                      <a:pt x="846" y="4"/>
                    </a:lnTo>
                    <a:lnTo>
                      <a:pt x="850" y="4"/>
                    </a:lnTo>
                    <a:lnTo>
                      <a:pt x="850" y="8"/>
                    </a:lnTo>
                    <a:lnTo>
                      <a:pt x="850" y="13"/>
                    </a:lnTo>
                    <a:lnTo>
                      <a:pt x="846" y="38"/>
                    </a:lnTo>
                    <a:lnTo>
                      <a:pt x="830" y="67"/>
                    </a:lnTo>
                    <a:lnTo>
                      <a:pt x="805" y="92"/>
                    </a:lnTo>
                    <a:lnTo>
                      <a:pt x="771" y="116"/>
                    </a:lnTo>
                    <a:lnTo>
                      <a:pt x="726" y="137"/>
                    </a:lnTo>
                    <a:lnTo>
                      <a:pt x="676" y="153"/>
                    </a:lnTo>
                    <a:lnTo>
                      <a:pt x="622" y="170"/>
                    </a:lnTo>
                    <a:lnTo>
                      <a:pt x="560" y="182"/>
                    </a:lnTo>
                    <a:lnTo>
                      <a:pt x="493" y="195"/>
                    </a:lnTo>
                    <a:lnTo>
                      <a:pt x="423" y="199"/>
                    </a:lnTo>
                    <a:lnTo>
                      <a:pt x="360" y="199"/>
                    </a:lnTo>
                    <a:lnTo>
                      <a:pt x="306" y="195"/>
                    </a:lnTo>
                    <a:lnTo>
                      <a:pt x="252" y="191"/>
                    </a:lnTo>
                    <a:lnTo>
                      <a:pt x="203" y="182"/>
                    </a:lnTo>
                    <a:lnTo>
                      <a:pt x="157" y="170"/>
                    </a:lnTo>
                    <a:lnTo>
                      <a:pt x="115" y="157"/>
                    </a:lnTo>
                    <a:lnTo>
                      <a:pt x="78" y="146"/>
                    </a:lnTo>
                    <a:lnTo>
                      <a:pt x="49" y="128"/>
                    </a:lnTo>
                    <a:lnTo>
                      <a:pt x="20" y="108"/>
                    </a:lnTo>
                    <a:lnTo>
                      <a:pt x="0" y="92"/>
                    </a:lnTo>
                    <a:lnTo>
                      <a:pt x="12" y="116"/>
                    </a:lnTo>
                    <a:lnTo>
                      <a:pt x="33" y="141"/>
                    </a:lnTo>
                    <a:lnTo>
                      <a:pt x="61" y="166"/>
                    </a:lnTo>
                    <a:lnTo>
                      <a:pt x="99" y="187"/>
                    </a:lnTo>
                    <a:lnTo>
                      <a:pt x="144" y="204"/>
                    </a:lnTo>
                    <a:lnTo>
                      <a:pt x="195" y="220"/>
                    </a:lnTo>
                    <a:lnTo>
                      <a:pt x="252" y="232"/>
                    </a:lnTo>
                    <a:lnTo>
                      <a:pt x="311" y="240"/>
                    </a:lnTo>
                    <a:lnTo>
                      <a:pt x="377" y="245"/>
                    </a:lnTo>
                    <a:lnTo>
                      <a:pt x="443" y="245"/>
                    </a:lnTo>
                    <a:lnTo>
                      <a:pt x="515" y="236"/>
                    </a:lnTo>
                    <a:lnTo>
                      <a:pt x="580" y="229"/>
                    </a:lnTo>
                    <a:lnTo>
                      <a:pt x="643" y="216"/>
                    </a:lnTo>
                    <a:lnTo>
                      <a:pt x="697" y="199"/>
                    </a:lnTo>
                    <a:lnTo>
                      <a:pt x="747" y="178"/>
                    </a:lnTo>
                    <a:lnTo>
                      <a:pt x="792" y="153"/>
                    </a:lnTo>
                    <a:lnTo>
                      <a:pt x="825" y="133"/>
                    </a:lnTo>
                    <a:lnTo>
                      <a:pt x="850" y="103"/>
                    </a:lnTo>
                    <a:lnTo>
                      <a:pt x="863" y="79"/>
                    </a:lnTo>
                    <a:lnTo>
                      <a:pt x="868" y="49"/>
                    </a:lnTo>
                    <a:lnTo>
                      <a:pt x="868" y="45"/>
                    </a:lnTo>
                    <a:lnTo>
                      <a:pt x="868" y="38"/>
                    </a:lnTo>
                    <a:lnTo>
                      <a:pt x="868" y="33"/>
                    </a:lnTo>
                    <a:lnTo>
                      <a:pt x="863" y="29"/>
                    </a:lnTo>
                    <a:lnTo>
                      <a:pt x="863" y="25"/>
                    </a:lnTo>
                    <a:lnTo>
                      <a:pt x="859" y="16"/>
                    </a:lnTo>
                    <a:lnTo>
                      <a:pt x="859" y="13"/>
                    </a:lnTo>
                    <a:lnTo>
                      <a:pt x="855" y="8"/>
                    </a:lnTo>
                    <a:lnTo>
                      <a:pt x="850" y="4"/>
                    </a:lnTo>
                    <a:lnTo>
                      <a:pt x="84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3" name="Freeform 292">
                <a:extLst>
                  <a:ext uri="{FF2B5EF4-FFF2-40B4-BE49-F238E27FC236}">
                    <a16:creationId xmlns:a16="http://schemas.microsoft.com/office/drawing/2014/main" id="{D89BA5DE-AE9E-4C13-A8C8-49A1A29BF3F9}"/>
                  </a:ext>
                </a:extLst>
              </p:cNvPr>
              <p:cNvSpPr>
                <a:spLocks/>
              </p:cNvSpPr>
              <p:nvPr/>
            </p:nvSpPr>
            <p:spPr bwMode="auto">
              <a:xfrm>
                <a:off x="2952" y="1222"/>
                <a:ext cx="173" cy="70"/>
              </a:xfrm>
              <a:custGeom>
                <a:avLst/>
                <a:gdLst>
                  <a:gd name="T0" fmla="*/ 18 w 864"/>
                  <a:gd name="T1" fmla="*/ 14 h 349"/>
                  <a:gd name="T2" fmla="*/ 20 w 864"/>
                  <a:gd name="T3" fmla="*/ 14 h 349"/>
                  <a:gd name="T4" fmla="*/ 23 w 864"/>
                  <a:gd name="T5" fmla="*/ 13 h 349"/>
                  <a:gd name="T6" fmla="*/ 26 w 864"/>
                  <a:gd name="T7" fmla="*/ 13 h 349"/>
                  <a:gd name="T8" fmla="*/ 28 w 864"/>
                  <a:gd name="T9" fmla="*/ 12 h 349"/>
                  <a:gd name="T10" fmla="*/ 30 w 864"/>
                  <a:gd name="T11" fmla="*/ 11 h 349"/>
                  <a:gd name="T12" fmla="*/ 31 w 864"/>
                  <a:gd name="T13" fmla="*/ 10 h 349"/>
                  <a:gd name="T14" fmla="*/ 33 w 864"/>
                  <a:gd name="T15" fmla="*/ 9 h 349"/>
                  <a:gd name="T16" fmla="*/ 34 w 864"/>
                  <a:gd name="T17" fmla="*/ 8 h 349"/>
                  <a:gd name="T18" fmla="*/ 34 w 864"/>
                  <a:gd name="T19" fmla="*/ 7 h 349"/>
                  <a:gd name="T20" fmla="*/ 35 w 864"/>
                  <a:gd name="T21" fmla="*/ 6 h 349"/>
                  <a:gd name="T22" fmla="*/ 34 w 864"/>
                  <a:gd name="T23" fmla="*/ 5 h 349"/>
                  <a:gd name="T24" fmla="*/ 34 w 864"/>
                  <a:gd name="T25" fmla="*/ 4 h 349"/>
                  <a:gd name="T26" fmla="*/ 33 w 864"/>
                  <a:gd name="T27" fmla="*/ 3 h 349"/>
                  <a:gd name="T28" fmla="*/ 31 w 864"/>
                  <a:gd name="T29" fmla="*/ 2 h 349"/>
                  <a:gd name="T30" fmla="*/ 29 w 864"/>
                  <a:gd name="T31" fmla="*/ 2 h 349"/>
                  <a:gd name="T32" fmla="*/ 27 w 864"/>
                  <a:gd name="T33" fmla="*/ 1 h 349"/>
                  <a:gd name="T34" fmla="*/ 25 w 864"/>
                  <a:gd name="T35" fmla="*/ 0 h 349"/>
                  <a:gd name="T36" fmla="*/ 22 w 864"/>
                  <a:gd name="T37" fmla="*/ 0 h 349"/>
                  <a:gd name="T38" fmla="*/ 20 w 864"/>
                  <a:gd name="T39" fmla="*/ 0 h 349"/>
                  <a:gd name="T40" fmla="*/ 17 w 864"/>
                  <a:gd name="T41" fmla="*/ 0 h 349"/>
                  <a:gd name="T42" fmla="*/ 14 w 864"/>
                  <a:gd name="T43" fmla="*/ 0 h 349"/>
                  <a:gd name="T44" fmla="*/ 11 w 864"/>
                  <a:gd name="T45" fmla="*/ 1 h 349"/>
                  <a:gd name="T46" fmla="*/ 9 w 864"/>
                  <a:gd name="T47" fmla="*/ 1 h 349"/>
                  <a:gd name="T48" fmla="*/ 7 w 864"/>
                  <a:gd name="T49" fmla="*/ 2 h 349"/>
                  <a:gd name="T50" fmla="*/ 5 w 864"/>
                  <a:gd name="T51" fmla="*/ 3 h 349"/>
                  <a:gd name="T52" fmla="*/ 3 w 864"/>
                  <a:gd name="T53" fmla="*/ 4 h 349"/>
                  <a:gd name="T54" fmla="*/ 2 w 864"/>
                  <a:gd name="T55" fmla="*/ 5 h 349"/>
                  <a:gd name="T56" fmla="*/ 1 w 864"/>
                  <a:gd name="T57" fmla="*/ 6 h 349"/>
                  <a:gd name="T58" fmla="*/ 0 w 864"/>
                  <a:gd name="T59" fmla="*/ 7 h 349"/>
                  <a:gd name="T60" fmla="*/ 0 w 864"/>
                  <a:gd name="T61" fmla="*/ 8 h 349"/>
                  <a:gd name="T62" fmla="*/ 0 w 864"/>
                  <a:gd name="T63" fmla="*/ 9 h 349"/>
                  <a:gd name="T64" fmla="*/ 1 w 864"/>
                  <a:gd name="T65" fmla="*/ 10 h 349"/>
                  <a:gd name="T66" fmla="*/ 2 w 864"/>
                  <a:gd name="T67" fmla="*/ 11 h 349"/>
                  <a:gd name="T68" fmla="*/ 3 w 864"/>
                  <a:gd name="T69" fmla="*/ 12 h 349"/>
                  <a:gd name="T70" fmla="*/ 5 w 864"/>
                  <a:gd name="T71" fmla="*/ 12 h 349"/>
                  <a:gd name="T72" fmla="*/ 7 w 864"/>
                  <a:gd name="T73" fmla="*/ 13 h 349"/>
                  <a:gd name="T74" fmla="*/ 10 w 864"/>
                  <a:gd name="T75" fmla="*/ 13 h 349"/>
                  <a:gd name="T76" fmla="*/ 12 w 864"/>
                  <a:gd name="T77" fmla="*/ 14 h 349"/>
                  <a:gd name="T78" fmla="*/ 15 w 864"/>
                  <a:gd name="T79" fmla="*/ 14 h 349"/>
                  <a:gd name="T80" fmla="*/ 18 w 864"/>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39" y="349"/>
                    </a:moveTo>
                    <a:lnTo>
                      <a:pt x="511" y="340"/>
                    </a:lnTo>
                    <a:lnTo>
                      <a:pt x="576" y="333"/>
                    </a:lnTo>
                    <a:lnTo>
                      <a:pt x="639" y="320"/>
                    </a:lnTo>
                    <a:lnTo>
                      <a:pt x="693" y="299"/>
                    </a:lnTo>
                    <a:lnTo>
                      <a:pt x="743" y="282"/>
                    </a:lnTo>
                    <a:lnTo>
                      <a:pt x="785" y="257"/>
                    </a:lnTo>
                    <a:lnTo>
                      <a:pt x="821" y="232"/>
                    </a:lnTo>
                    <a:lnTo>
                      <a:pt x="846" y="207"/>
                    </a:lnTo>
                    <a:lnTo>
                      <a:pt x="859" y="178"/>
                    </a:lnTo>
                    <a:lnTo>
                      <a:pt x="864" y="153"/>
                    </a:lnTo>
                    <a:lnTo>
                      <a:pt x="855" y="124"/>
                    </a:lnTo>
                    <a:lnTo>
                      <a:pt x="838" y="100"/>
                    </a:lnTo>
                    <a:lnTo>
                      <a:pt x="813" y="75"/>
                    </a:lnTo>
                    <a:lnTo>
                      <a:pt x="776" y="54"/>
                    </a:lnTo>
                    <a:lnTo>
                      <a:pt x="731" y="38"/>
                    </a:lnTo>
                    <a:lnTo>
                      <a:pt x="680" y="21"/>
                    </a:lnTo>
                    <a:lnTo>
                      <a:pt x="623" y="12"/>
                    </a:lnTo>
                    <a:lnTo>
                      <a:pt x="560" y="5"/>
                    </a:lnTo>
                    <a:lnTo>
                      <a:pt x="493" y="0"/>
                    </a:lnTo>
                    <a:lnTo>
                      <a:pt x="423" y="0"/>
                    </a:lnTo>
                    <a:lnTo>
                      <a:pt x="353" y="9"/>
                    </a:lnTo>
                    <a:lnTo>
                      <a:pt x="286" y="16"/>
                    </a:lnTo>
                    <a:lnTo>
                      <a:pt x="223" y="29"/>
                    </a:lnTo>
                    <a:lnTo>
                      <a:pt x="169" y="50"/>
                    </a:lnTo>
                    <a:lnTo>
                      <a:pt x="120" y="66"/>
                    </a:lnTo>
                    <a:lnTo>
                      <a:pt x="79" y="92"/>
                    </a:lnTo>
                    <a:lnTo>
                      <a:pt x="45" y="117"/>
                    </a:lnTo>
                    <a:lnTo>
                      <a:pt x="21" y="142"/>
                    </a:lnTo>
                    <a:lnTo>
                      <a:pt x="3" y="171"/>
                    </a:lnTo>
                    <a:lnTo>
                      <a:pt x="0" y="196"/>
                    </a:lnTo>
                    <a:lnTo>
                      <a:pt x="8" y="225"/>
                    </a:lnTo>
                    <a:lnTo>
                      <a:pt x="25" y="250"/>
                    </a:lnTo>
                    <a:lnTo>
                      <a:pt x="54" y="274"/>
                    </a:lnTo>
                    <a:lnTo>
                      <a:pt x="86" y="295"/>
                    </a:lnTo>
                    <a:lnTo>
                      <a:pt x="133" y="311"/>
                    </a:lnTo>
                    <a:lnTo>
                      <a:pt x="182" y="328"/>
                    </a:lnTo>
                    <a:lnTo>
                      <a:pt x="241" y="336"/>
                    </a:lnTo>
                    <a:lnTo>
                      <a:pt x="302" y="344"/>
                    </a:lnTo>
                    <a:lnTo>
                      <a:pt x="369" y="349"/>
                    </a:lnTo>
                    <a:lnTo>
                      <a:pt x="439" y="34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64" name="Freeform 293">
                <a:extLst>
                  <a:ext uri="{FF2B5EF4-FFF2-40B4-BE49-F238E27FC236}">
                    <a16:creationId xmlns:a16="http://schemas.microsoft.com/office/drawing/2014/main" id="{6B103B22-5EBC-4B7B-A1B4-1F26A8690E58}"/>
                  </a:ext>
                </a:extLst>
              </p:cNvPr>
              <p:cNvSpPr>
                <a:spLocks/>
              </p:cNvSpPr>
              <p:nvPr/>
            </p:nvSpPr>
            <p:spPr bwMode="auto">
              <a:xfrm>
                <a:off x="2106" y="924"/>
                <a:ext cx="168" cy="80"/>
              </a:xfrm>
              <a:custGeom>
                <a:avLst/>
                <a:gdLst>
                  <a:gd name="T0" fmla="*/ 15 w 842"/>
                  <a:gd name="T1" fmla="*/ 15 h 398"/>
                  <a:gd name="T2" fmla="*/ 18 w 842"/>
                  <a:gd name="T3" fmla="*/ 15 h 398"/>
                  <a:gd name="T4" fmla="*/ 21 w 842"/>
                  <a:gd name="T5" fmla="*/ 16 h 398"/>
                  <a:gd name="T6" fmla="*/ 23 w 842"/>
                  <a:gd name="T7" fmla="*/ 16 h 398"/>
                  <a:gd name="T8" fmla="*/ 25 w 842"/>
                  <a:gd name="T9" fmla="*/ 16 h 398"/>
                  <a:gd name="T10" fmla="*/ 27 w 842"/>
                  <a:gd name="T11" fmla="*/ 16 h 398"/>
                  <a:gd name="T12" fmla="*/ 29 w 842"/>
                  <a:gd name="T13" fmla="*/ 15 h 398"/>
                  <a:gd name="T14" fmla="*/ 31 w 842"/>
                  <a:gd name="T15" fmla="*/ 15 h 398"/>
                  <a:gd name="T16" fmla="*/ 32 w 842"/>
                  <a:gd name="T17" fmla="*/ 14 h 398"/>
                  <a:gd name="T18" fmla="*/ 33 w 842"/>
                  <a:gd name="T19" fmla="*/ 13 h 398"/>
                  <a:gd name="T20" fmla="*/ 34 w 842"/>
                  <a:gd name="T21" fmla="*/ 12 h 398"/>
                  <a:gd name="T22" fmla="*/ 34 w 842"/>
                  <a:gd name="T23" fmla="*/ 11 h 398"/>
                  <a:gd name="T24" fmla="*/ 33 w 842"/>
                  <a:gd name="T25" fmla="*/ 10 h 398"/>
                  <a:gd name="T26" fmla="*/ 32 w 842"/>
                  <a:gd name="T27" fmla="*/ 9 h 398"/>
                  <a:gd name="T28" fmla="*/ 31 w 842"/>
                  <a:gd name="T29" fmla="*/ 8 h 398"/>
                  <a:gd name="T30" fmla="*/ 30 w 842"/>
                  <a:gd name="T31" fmla="*/ 6 h 398"/>
                  <a:gd name="T32" fmla="*/ 28 w 842"/>
                  <a:gd name="T33" fmla="*/ 5 h 398"/>
                  <a:gd name="T34" fmla="*/ 26 w 842"/>
                  <a:gd name="T35" fmla="*/ 4 h 398"/>
                  <a:gd name="T36" fmla="*/ 24 w 842"/>
                  <a:gd name="T37" fmla="*/ 3 h 398"/>
                  <a:gd name="T38" fmla="*/ 21 w 842"/>
                  <a:gd name="T39" fmla="*/ 2 h 398"/>
                  <a:gd name="T40" fmla="*/ 19 w 842"/>
                  <a:gd name="T41" fmla="*/ 1 h 398"/>
                  <a:gd name="T42" fmla="*/ 16 w 842"/>
                  <a:gd name="T43" fmla="*/ 1 h 398"/>
                  <a:gd name="T44" fmla="*/ 13 w 842"/>
                  <a:gd name="T45" fmla="*/ 0 h 398"/>
                  <a:gd name="T46" fmla="*/ 11 w 842"/>
                  <a:gd name="T47" fmla="*/ 0 h 398"/>
                  <a:gd name="T48" fmla="*/ 8 w 842"/>
                  <a:gd name="T49" fmla="*/ 0 h 398"/>
                  <a:gd name="T50" fmla="*/ 6 w 842"/>
                  <a:gd name="T51" fmla="*/ 0 h 398"/>
                  <a:gd name="T52" fmla="*/ 4 w 842"/>
                  <a:gd name="T53" fmla="*/ 1 h 398"/>
                  <a:gd name="T54" fmla="*/ 3 w 842"/>
                  <a:gd name="T55" fmla="*/ 1 h 398"/>
                  <a:gd name="T56" fmla="*/ 1 w 842"/>
                  <a:gd name="T57" fmla="*/ 2 h 398"/>
                  <a:gd name="T58" fmla="*/ 1 w 842"/>
                  <a:gd name="T59" fmla="*/ 3 h 398"/>
                  <a:gd name="T60" fmla="*/ 0 w 842"/>
                  <a:gd name="T61" fmla="*/ 4 h 398"/>
                  <a:gd name="T62" fmla="*/ 0 w 842"/>
                  <a:gd name="T63" fmla="*/ 5 h 398"/>
                  <a:gd name="T64" fmla="*/ 0 w 842"/>
                  <a:gd name="T65" fmla="*/ 6 h 398"/>
                  <a:gd name="T66" fmla="*/ 1 w 842"/>
                  <a:gd name="T67" fmla="*/ 7 h 398"/>
                  <a:gd name="T68" fmla="*/ 2 w 842"/>
                  <a:gd name="T69" fmla="*/ 9 h 398"/>
                  <a:gd name="T70" fmla="*/ 4 w 842"/>
                  <a:gd name="T71" fmla="*/ 10 h 398"/>
                  <a:gd name="T72" fmla="*/ 6 w 842"/>
                  <a:gd name="T73" fmla="*/ 11 h 398"/>
                  <a:gd name="T74" fmla="*/ 8 w 842"/>
                  <a:gd name="T75" fmla="*/ 12 h 398"/>
                  <a:gd name="T76" fmla="*/ 10 w 842"/>
                  <a:gd name="T77" fmla="*/ 13 h 398"/>
                  <a:gd name="T78" fmla="*/ 12 w 842"/>
                  <a:gd name="T79" fmla="*/ 14 h 398"/>
                  <a:gd name="T80" fmla="*/ 15 w 842"/>
                  <a:gd name="T81" fmla="*/ 15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8"/>
                  <a:gd name="T125" fmla="*/ 842 w 842"/>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8">
                    <a:moveTo>
                      <a:pt x="377" y="366"/>
                    </a:moveTo>
                    <a:lnTo>
                      <a:pt x="448" y="382"/>
                    </a:lnTo>
                    <a:lnTo>
                      <a:pt x="514" y="391"/>
                    </a:lnTo>
                    <a:lnTo>
                      <a:pt x="576" y="395"/>
                    </a:lnTo>
                    <a:lnTo>
                      <a:pt x="634" y="398"/>
                    </a:lnTo>
                    <a:lnTo>
                      <a:pt x="688" y="395"/>
                    </a:lnTo>
                    <a:lnTo>
                      <a:pt x="734" y="382"/>
                    </a:lnTo>
                    <a:lnTo>
                      <a:pt x="776" y="370"/>
                    </a:lnTo>
                    <a:lnTo>
                      <a:pt x="805" y="353"/>
                    </a:lnTo>
                    <a:lnTo>
                      <a:pt x="830" y="332"/>
                    </a:lnTo>
                    <a:lnTo>
                      <a:pt x="842" y="308"/>
                    </a:lnTo>
                    <a:lnTo>
                      <a:pt x="842" y="279"/>
                    </a:lnTo>
                    <a:lnTo>
                      <a:pt x="834" y="249"/>
                    </a:lnTo>
                    <a:lnTo>
                      <a:pt x="813" y="216"/>
                    </a:lnTo>
                    <a:lnTo>
                      <a:pt x="784" y="187"/>
                    </a:lnTo>
                    <a:lnTo>
                      <a:pt x="747" y="154"/>
                    </a:lnTo>
                    <a:lnTo>
                      <a:pt x="706" y="125"/>
                    </a:lnTo>
                    <a:lnTo>
                      <a:pt x="652" y="101"/>
                    </a:lnTo>
                    <a:lnTo>
                      <a:pt x="593" y="76"/>
                    </a:lnTo>
                    <a:lnTo>
                      <a:pt x="531" y="50"/>
                    </a:lnTo>
                    <a:lnTo>
                      <a:pt x="465" y="29"/>
                    </a:lnTo>
                    <a:lnTo>
                      <a:pt x="398" y="17"/>
                    </a:lnTo>
                    <a:lnTo>
                      <a:pt x="331" y="4"/>
                    </a:lnTo>
                    <a:lnTo>
                      <a:pt x="265" y="0"/>
                    </a:lnTo>
                    <a:lnTo>
                      <a:pt x="207" y="0"/>
                    </a:lnTo>
                    <a:lnTo>
                      <a:pt x="157" y="4"/>
                    </a:lnTo>
                    <a:lnTo>
                      <a:pt x="108" y="13"/>
                    </a:lnTo>
                    <a:lnTo>
                      <a:pt x="70" y="25"/>
                    </a:lnTo>
                    <a:lnTo>
                      <a:pt x="36" y="42"/>
                    </a:lnTo>
                    <a:lnTo>
                      <a:pt x="16" y="63"/>
                    </a:lnTo>
                    <a:lnTo>
                      <a:pt x="4" y="92"/>
                    </a:lnTo>
                    <a:lnTo>
                      <a:pt x="0" y="121"/>
                    </a:lnTo>
                    <a:lnTo>
                      <a:pt x="11" y="150"/>
                    </a:lnTo>
                    <a:lnTo>
                      <a:pt x="29" y="179"/>
                    </a:lnTo>
                    <a:lnTo>
                      <a:pt x="58" y="212"/>
                    </a:lnTo>
                    <a:lnTo>
                      <a:pt x="95" y="241"/>
                    </a:lnTo>
                    <a:lnTo>
                      <a:pt x="141" y="270"/>
                    </a:lnTo>
                    <a:lnTo>
                      <a:pt x="191" y="299"/>
                    </a:lnTo>
                    <a:lnTo>
                      <a:pt x="249" y="324"/>
                    </a:lnTo>
                    <a:lnTo>
                      <a:pt x="310" y="344"/>
                    </a:lnTo>
                    <a:lnTo>
                      <a:pt x="377" y="366"/>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5" name="Freeform 294">
                <a:extLst>
                  <a:ext uri="{FF2B5EF4-FFF2-40B4-BE49-F238E27FC236}">
                    <a16:creationId xmlns:a16="http://schemas.microsoft.com/office/drawing/2014/main" id="{6AE8ED02-8C56-4295-AF9D-4672E6D00C75}"/>
                  </a:ext>
                </a:extLst>
              </p:cNvPr>
              <p:cNvSpPr>
                <a:spLocks/>
              </p:cNvSpPr>
              <p:nvPr/>
            </p:nvSpPr>
            <p:spPr bwMode="auto">
              <a:xfrm>
                <a:off x="2136" y="928"/>
                <a:ext cx="84" cy="40"/>
              </a:xfrm>
              <a:custGeom>
                <a:avLst/>
                <a:gdLst>
                  <a:gd name="T0" fmla="*/ 7 w 420"/>
                  <a:gd name="T1" fmla="*/ 7 h 199"/>
                  <a:gd name="T2" fmla="*/ 9 w 420"/>
                  <a:gd name="T3" fmla="*/ 8 h 199"/>
                  <a:gd name="T4" fmla="*/ 10 w 420"/>
                  <a:gd name="T5" fmla="*/ 8 h 199"/>
                  <a:gd name="T6" fmla="*/ 11 w 420"/>
                  <a:gd name="T7" fmla="*/ 8 h 199"/>
                  <a:gd name="T8" fmla="*/ 13 w 420"/>
                  <a:gd name="T9" fmla="*/ 8 h 199"/>
                  <a:gd name="T10" fmla="*/ 14 w 420"/>
                  <a:gd name="T11" fmla="*/ 8 h 199"/>
                  <a:gd name="T12" fmla="*/ 15 w 420"/>
                  <a:gd name="T13" fmla="*/ 8 h 199"/>
                  <a:gd name="T14" fmla="*/ 15 w 420"/>
                  <a:gd name="T15" fmla="*/ 7 h 199"/>
                  <a:gd name="T16" fmla="*/ 16 w 420"/>
                  <a:gd name="T17" fmla="*/ 7 h 199"/>
                  <a:gd name="T18" fmla="*/ 16 w 420"/>
                  <a:gd name="T19" fmla="*/ 7 h 199"/>
                  <a:gd name="T20" fmla="*/ 17 w 420"/>
                  <a:gd name="T21" fmla="*/ 6 h 199"/>
                  <a:gd name="T22" fmla="*/ 17 w 420"/>
                  <a:gd name="T23" fmla="*/ 6 h 199"/>
                  <a:gd name="T24" fmla="*/ 17 w 420"/>
                  <a:gd name="T25" fmla="*/ 5 h 199"/>
                  <a:gd name="T26" fmla="*/ 16 w 420"/>
                  <a:gd name="T27" fmla="*/ 4 h 199"/>
                  <a:gd name="T28" fmla="*/ 16 w 420"/>
                  <a:gd name="T29" fmla="*/ 4 h 199"/>
                  <a:gd name="T30" fmla="*/ 15 w 420"/>
                  <a:gd name="T31" fmla="*/ 3 h 199"/>
                  <a:gd name="T32" fmla="*/ 14 w 420"/>
                  <a:gd name="T33" fmla="*/ 2 h 199"/>
                  <a:gd name="T34" fmla="*/ 13 w 420"/>
                  <a:gd name="T35" fmla="*/ 2 h 199"/>
                  <a:gd name="T36" fmla="*/ 12 w 420"/>
                  <a:gd name="T37" fmla="*/ 1 h 199"/>
                  <a:gd name="T38" fmla="*/ 10 w 420"/>
                  <a:gd name="T39" fmla="*/ 1 h 199"/>
                  <a:gd name="T40" fmla="*/ 9 w 420"/>
                  <a:gd name="T41" fmla="*/ 0 h 199"/>
                  <a:gd name="T42" fmla="*/ 8 w 420"/>
                  <a:gd name="T43" fmla="*/ 0 h 199"/>
                  <a:gd name="T44" fmla="*/ 6 w 420"/>
                  <a:gd name="T45" fmla="*/ 0 h 199"/>
                  <a:gd name="T46" fmla="*/ 5 w 420"/>
                  <a:gd name="T47" fmla="*/ 0 h 199"/>
                  <a:gd name="T48" fmla="*/ 4 w 420"/>
                  <a:gd name="T49" fmla="*/ 0 h 199"/>
                  <a:gd name="T50" fmla="*/ 3 w 420"/>
                  <a:gd name="T51" fmla="*/ 0 h 199"/>
                  <a:gd name="T52" fmla="*/ 2 w 420"/>
                  <a:gd name="T53" fmla="*/ 0 h 199"/>
                  <a:gd name="T54" fmla="*/ 1 w 420"/>
                  <a:gd name="T55" fmla="*/ 0 h 199"/>
                  <a:gd name="T56" fmla="*/ 1 w 420"/>
                  <a:gd name="T57" fmla="*/ 1 h 199"/>
                  <a:gd name="T58" fmla="*/ 0 w 420"/>
                  <a:gd name="T59" fmla="*/ 1 h 199"/>
                  <a:gd name="T60" fmla="*/ 0 w 420"/>
                  <a:gd name="T61" fmla="*/ 2 h 199"/>
                  <a:gd name="T62" fmla="*/ 0 w 420"/>
                  <a:gd name="T63" fmla="*/ 2 h 199"/>
                  <a:gd name="T64" fmla="*/ 0 w 420"/>
                  <a:gd name="T65" fmla="*/ 3 h 199"/>
                  <a:gd name="T66" fmla="*/ 1 w 420"/>
                  <a:gd name="T67" fmla="*/ 3 h 199"/>
                  <a:gd name="T68" fmla="*/ 1 w 420"/>
                  <a:gd name="T69" fmla="*/ 4 h 199"/>
                  <a:gd name="T70" fmla="*/ 2 w 420"/>
                  <a:gd name="T71" fmla="*/ 5 h 199"/>
                  <a:gd name="T72" fmla="*/ 3 w 420"/>
                  <a:gd name="T73" fmla="*/ 5 h 199"/>
                  <a:gd name="T74" fmla="*/ 4 w 420"/>
                  <a:gd name="T75" fmla="*/ 6 h 199"/>
                  <a:gd name="T76" fmla="*/ 5 w 420"/>
                  <a:gd name="T77" fmla="*/ 7 h 199"/>
                  <a:gd name="T78" fmla="*/ 6 w 420"/>
                  <a:gd name="T79" fmla="*/ 7 h 199"/>
                  <a:gd name="T80" fmla="*/ 7 w 420"/>
                  <a:gd name="T81" fmla="*/ 7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0"/>
                  <a:gd name="T124" fmla="*/ 0 h 199"/>
                  <a:gd name="T125" fmla="*/ 420 w 420"/>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0" h="199">
                    <a:moveTo>
                      <a:pt x="187" y="183"/>
                    </a:moveTo>
                    <a:lnTo>
                      <a:pt x="220" y="191"/>
                    </a:lnTo>
                    <a:lnTo>
                      <a:pt x="254" y="195"/>
                    </a:lnTo>
                    <a:lnTo>
                      <a:pt x="286" y="199"/>
                    </a:lnTo>
                    <a:lnTo>
                      <a:pt x="315" y="199"/>
                    </a:lnTo>
                    <a:lnTo>
                      <a:pt x="340" y="195"/>
                    </a:lnTo>
                    <a:lnTo>
                      <a:pt x="366" y="191"/>
                    </a:lnTo>
                    <a:lnTo>
                      <a:pt x="386" y="183"/>
                    </a:lnTo>
                    <a:lnTo>
                      <a:pt x="398" y="174"/>
                    </a:lnTo>
                    <a:lnTo>
                      <a:pt x="411" y="167"/>
                    </a:lnTo>
                    <a:lnTo>
                      <a:pt x="420" y="154"/>
                    </a:lnTo>
                    <a:lnTo>
                      <a:pt x="420" y="137"/>
                    </a:lnTo>
                    <a:lnTo>
                      <a:pt x="415" y="125"/>
                    </a:lnTo>
                    <a:lnTo>
                      <a:pt x="402" y="108"/>
                    </a:lnTo>
                    <a:lnTo>
                      <a:pt x="391" y="91"/>
                    </a:lnTo>
                    <a:lnTo>
                      <a:pt x="373" y="79"/>
                    </a:lnTo>
                    <a:lnTo>
                      <a:pt x="349" y="62"/>
                    </a:lnTo>
                    <a:lnTo>
                      <a:pt x="324" y="50"/>
                    </a:lnTo>
                    <a:lnTo>
                      <a:pt x="295" y="37"/>
                    </a:lnTo>
                    <a:lnTo>
                      <a:pt x="261" y="25"/>
                    </a:lnTo>
                    <a:lnTo>
                      <a:pt x="229" y="12"/>
                    </a:lnTo>
                    <a:lnTo>
                      <a:pt x="195" y="8"/>
                    </a:lnTo>
                    <a:lnTo>
                      <a:pt x="162" y="0"/>
                    </a:lnTo>
                    <a:lnTo>
                      <a:pt x="133" y="0"/>
                    </a:lnTo>
                    <a:lnTo>
                      <a:pt x="104" y="0"/>
                    </a:lnTo>
                    <a:lnTo>
                      <a:pt x="74" y="0"/>
                    </a:lnTo>
                    <a:lnTo>
                      <a:pt x="50" y="5"/>
                    </a:lnTo>
                    <a:lnTo>
                      <a:pt x="33" y="12"/>
                    </a:lnTo>
                    <a:lnTo>
                      <a:pt x="16" y="21"/>
                    </a:lnTo>
                    <a:lnTo>
                      <a:pt x="4" y="33"/>
                    </a:lnTo>
                    <a:lnTo>
                      <a:pt x="0" y="46"/>
                    </a:lnTo>
                    <a:lnTo>
                      <a:pt x="0" y="59"/>
                    </a:lnTo>
                    <a:lnTo>
                      <a:pt x="4" y="75"/>
                    </a:lnTo>
                    <a:lnTo>
                      <a:pt x="13" y="87"/>
                    </a:lnTo>
                    <a:lnTo>
                      <a:pt x="25" y="104"/>
                    </a:lnTo>
                    <a:lnTo>
                      <a:pt x="45" y="120"/>
                    </a:lnTo>
                    <a:lnTo>
                      <a:pt x="67" y="133"/>
                    </a:lnTo>
                    <a:lnTo>
                      <a:pt x="92" y="149"/>
                    </a:lnTo>
                    <a:lnTo>
                      <a:pt x="121" y="162"/>
                    </a:lnTo>
                    <a:lnTo>
                      <a:pt x="153" y="170"/>
                    </a:lnTo>
                    <a:lnTo>
                      <a:pt x="187" y="18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6" name="Freeform 295">
                <a:extLst>
                  <a:ext uri="{FF2B5EF4-FFF2-40B4-BE49-F238E27FC236}">
                    <a16:creationId xmlns:a16="http://schemas.microsoft.com/office/drawing/2014/main" id="{C0B4793A-DB64-4564-A651-DA5B398198E7}"/>
                  </a:ext>
                </a:extLst>
              </p:cNvPr>
              <p:cNvSpPr>
                <a:spLocks/>
              </p:cNvSpPr>
              <p:nvPr/>
            </p:nvSpPr>
            <p:spPr bwMode="auto">
              <a:xfrm>
                <a:off x="2139" y="929"/>
                <a:ext cx="75" cy="34"/>
              </a:xfrm>
              <a:custGeom>
                <a:avLst/>
                <a:gdLst>
                  <a:gd name="T0" fmla="*/ 15 w 375"/>
                  <a:gd name="T1" fmla="*/ 5 h 173"/>
                  <a:gd name="T2" fmla="*/ 15 w 375"/>
                  <a:gd name="T3" fmla="*/ 5 h 173"/>
                  <a:gd name="T4" fmla="*/ 15 w 375"/>
                  <a:gd name="T5" fmla="*/ 4 h 173"/>
                  <a:gd name="T6" fmla="*/ 14 w 375"/>
                  <a:gd name="T7" fmla="*/ 4 h 173"/>
                  <a:gd name="T8" fmla="*/ 14 w 375"/>
                  <a:gd name="T9" fmla="*/ 3 h 173"/>
                  <a:gd name="T10" fmla="*/ 13 w 375"/>
                  <a:gd name="T11" fmla="*/ 3 h 173"/>
                  <a:gd name="T12" fmla="*/ 12 w 375"/>
                  <a:gd name="T13" fmla="*/ 2 h 173"/>
                  <a:gd name="T14" fmla="*/ 12 w 375"/>
                  <a:gd name="T15" fmla="*/ 2 h 173"/>
                  <a:gd name="T16" fmla="*/ 11 w 375"/>
                  <a:gd name="T17" fmla="*/ 1 h 173"/>
                  <a:gd name="T18" fmla="*/ 10 w 375"/>
                  <a:gd name="T19" fmla="*/ 1 h 173"/>
                  <a:gd name="T20" fmla="*/ 8 w 375"/>
                  <a:gd name="T21" fmla="*/ 0 h 173"/>
                  <a:gd name="T22" fmla="*/ 7 w 375"/>
                  <a:gd name="T23" fmla="*/ 0 h 173"/>
                  <a:gd name="T24" fmla="*/ 6 w 375"/>
                  <a:gd name="T25" fmla="*/ 0 h 173"/>
                  <a:gd name="T26" fmla="*/ 5 w 375"/>
                  <a:gd name="T27" fmla="*/ 0 h 173"/>
                  <a:gd name="T28" fmla="*/ 4 w 375"/>
                  <a:gd name="T29" fmla="*/ 0 h 173"/>
                  <a:gd name="T30" fmla="*/ 3 w 375"/>
                  <a:gd name="T31" fmla="*/ 0 h 173"/>
                  <a:gd name="T32" fmla="*/ 2 w 375"/>
                  <a:gd name="T33" fmla="*/ 0 h 173"/>
                  <a:gd name="T34" fmla="*/ 1 w 375"/>
                  <a:gd name="T35" fmla="*/ 0 h 173"/>
                  <a:gd name="T36" fmla="*/ 1 w 375"/>
                  <a:gd name="T37" fmla="*/ 1 h 173"/>
                  <a:gd name="T38" fmla="*/ 0 w 375"/>
                  <a:gd name="T39" fmla="*/ 1 h 173"/>
                  <a:gd name="T40" fmla="*/ 0 w 375"/>
                  <a:gd name="T41" fmla="*/ 2 h 173"/>
                  <a:gd name="T42" fmla="*/ 0 w 375"/>
                  <a:gd name="T43" fmla="*/ 2 h 173"/>
                  <a:gd name="T44" fmla="*/ 0 w 375"/>
                  <a:gd name="T45" fmla="*/ 3 h 173"/>
                  <a:gd name="T46" fmla="*/ 1 w 375"/>
                  <a:gd name="T47" fmla="*/ 3 h 173"/>
                  <a:gd name="T48" fmla="*/ 1 w 375"/>
                  <a:gd name="T49" fmla="*/ 4 h 173"/>
                  <a:gd name="T50" fmla="*/ 2 w 375"/>
                  <a:gd name="T51" fmla="*/ 4 h 173"/>
                  <a:gd name="T52" fmla="*/ 3 w 375"/>
                  <a:gd name="T53" fmla="*/ 5 h 173"/>
                  <a:gd name="T54" fmla="*/ 3 w 375"/>
                  <a:gd name="T55" fmla="*/ 5 h 173"/>
                  <a:gd name="T56" fmla="*/ 4 w 375"/>
                  <a:gd name="T57" fmla="*/ 6 h 173"/>
                  <a:gd name="T58" fmla="*/ 5 w 375"/>
                  <a:gd name="T59" fmla="*/ 6 h 173"/>
                  <a:gd name="T60" fmla="*/ 7 w 375"/>
                  <a:gd name="T61" fmla="*/ 6 h 173"/>
                  <a:gd name="T62" fmla="*/ 8 w 375"/>
                  <a:gd name="T63" fmla="*/ 6 h 173"/>
                  <a:gd name="T64" fmla="*/ 9 w 375"/>
                  <a:gd name="T65" fmla="*/ 7 h 173"/>
                  <a:gd name="T66" fmla="*/ 10 w 375"/>
                  <a:gd name="T67" fmla="*/ 7 h 173"/>
                  <a:gd name="T68" fmla="*/ 11 w 375"/>
                  <a:gd name="T69" fmla="*/ 7 h 173"/>
                  <a:gd name="T70" fmla="*/ 12 w 375"/>
                  <a:gd name="T71" fmla="*/ 7 h 173"/>
                  <a:gd name="T72" fmla="*/ 13 w 375"/>
                  <a:gd name="T73" fmla="*/ 6 h 173"/>
                  <a:gd name="T74" fmla="*/ 14 w 375"/>
                  <a:gd name="T75" fmla="*/ 6 h 173"/>
                  <a:gd name="T76" fmla="*/ 14 w 375"/>
                  <a:gd name="T77" fmla="*/ 6 h 173"/>
                  <a:gd name="T78" fmla="*/ 15 w 375"/>
                  <a:gd name="T79" fmla="*/ 6 h 173"/>
                  <a:gd name="T80" fmla="*/ 15 w 375"/>
                  <a:gd name="T81" fmla="*/ 5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5"/>
                  <a:gd name="T124" fmla="*/ 0 h 173"/>
                  <a:gd name="T125" fmla="*/ 375 w 375"/>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5" h="173">
                    <a:moveTo>
                      <a:pt x="375" y="136"/>
                    </a:moveTo>
                    <a:lnTo>
                      <a:pt x="375" y="124"/>
                    </a:lnTo>
                    <a:lnTo>
                      <a:pt x="370" y="108"/>
                    </a:lnTo>
                    <a:lnTo>
                      <a:pt x="362" y="95"/>
                    </a:lnTo>
                    <a:lnTo>
                      <a:pt x="350" y="82"/>
                    </a:lnTo>
                    <a:lnTo>
                      <a:pt x="333" y="70"/>
                    </a:lnTo>
                    <a:lnTo>
                      <a:pt x="312" y="57"/>
                    </a:lnTo>
                    <a:lnTo>
                      <a:pt x="292" y="45"/>
                    </a:lnTo>
                    <a:lnTo>
                      <a:pt x="267" y="32"/>
                    </a:lnTo>
                    <a:lnTo>
                      <a:pt x="238" y="20"/>
                    </a:lnTo>
                    <a:lnTo>
                      <a:pt x="208" y="12"/>
                    </a:lnTo>
                    <a:lnTo>
                      <a:pt x="175" y="7"/>
                    </a:lnTo>
                    <a:lnTo>
                      <a:pt x="146" y="3"/>
                    </a:lnTo>
                    <a:lnTo>
                      <a:pt x="121" y="0"/>
                    </a:lnTo>
                    <a:lnTo>
                      <a:pt x="92" y="0"/>
                    </a:lnTo>
                    <a:lnTo>
                      <a:pt x="71" y="0"/>
                    </a:lnTo>
                    <a:lnTo>
                      <a:pt x="51" y="3"/>
                    </a:lnTo>
                    <a:lnTo>
                      <a:pt x="29" y="12"/>
                    </a:lnTo>
                    <a:lnTo>
                      <a:pt x="17" y="20"/>
                    </a:lnTo>
                    <a:lnTo>
                      <a:pt x="9" y="28"/>
                    </a:lnTo>
                    <a:lnTo>
                      <a:pt x="0" y="41"/>
                    </a:lnTo>
                    <a:lnTo>
                      <a:pt x="0" y="54"/>
                    </a:lnTo>
                    <a:lnTo>
                      <a:pt x="4" y="66"/>
                    </a:lnTo>
                    <a:lnTo>
                      <a:pt x="13" y="79"/>
                    </a:lnTo>
                    <a:lnTo>
                      <a:pt x="26" y="90"/>
                    </a:lnTo>
                    <a:lnTo>
                      <a:pt x="42" y="108"/>
                    </a:lnTo>
                    <a:lnTo>
                      <a:pt x="63" y="120"/>
                    </a:lnTo>
                    <a:lnTo>
                      <a:pt x="83" y="132"/>
                    </a:lnTo>
                    <a:lnTo>
                      <a:pt x="112" y="144"/>
                    </a:lnTo>
                    <a:lnTo>
                      <a:pt x="137" y="153"/>
                    </a:lnTo>
                    <a:lnTo>
                      <a:pt x="166" y="162"/>
                    </a:lnTo>
                    <a:lnTo>
                      <a:pt x="200" y="169"/>
                    </a:lnTo>
                    <a:lnTo>
                      <a:pt x="229" y="173"/>
                    </a:lnTo>
                    <a:lnTo>
                      <a:pt x="254" y="173"/>
                    </a:lnTo>
                    <a:lnTo>
                      <a:pt x="283" y="173"/>
                    </a:lnTo>
                    <a:lnTo>
                      <a:pt x="303" y="173"/>
                    </a:lnTo>
                    <a:lnTo>
                      <a:pt x="324" y="169"/>
                    </a:lnTo>
                    <a:lnTo>
                      <a:pt x="345" y="165"/>
                    </a:lnTo>
                    <a:lnTo>
                      <a:pt x="357" y="157"/>
                    </a:lnTo>
                    <a:lnTo>
                      <a:pt x="366" y="144"/>
                    </a:lnTo>
                    <a:lnTo>
                      <a:pt x="375" y="136"/>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7" name="Freeform 296">
                <a:extLst>
                  <a:ext uri="{FF2B5EF4-FFF2-40B4-BE49-F238E27FC236}">
                    <a16:creationId xmlns:a16="http://schemas.microsoft.com/office/drawing/2014/main" id="{44494888-6713-4DD8-AA38-8B1D1712CB69}"/>
                  </a:ext>
                </a:extLst>
              </p:cNvPr>
              <p:cNvSpPr>
                <a:spLocks/>
              </p:cNvSpPr>
              <p:nvPr/>
            </p:nvSpPr>
            <p:spPr bwMode="auto">
              <a:xfrm>
                <a:off x="2144" y="929"/>
                <a:ext cx="64" cy="31"/>
              </a:xfrm>
              <a:custGeom>
                <a:avLst/>
                <a:gdLst>
                  <a:gd name="T0" fmla="*/ 13 w 323"/>
                  <a:gd name="T1" fmla="*/ 5 h 154"/>
                  <a:gd name="T2" fmla="*/ 13 w 323"/>
                  <a:gd name="T3" fmla="*/ 4 h 154"/>
                  <a:gd name="T4" fmla="*/ 12 w 323"/>
                  <a:gd name="T5" fmla="*/ 4 h 154"/>
                  <a:gd name="T6" fmla="*/ 12 w 323"/>
                  <a:gd name="T7" fmla="*/ 4 h 154"/>
                  <a:gd name="T8" fmla="*/ 12 w 323"/>
                  <a:gd name="T9" fmla="*/ 3 h 154"/>
                  <a:gd name="T10" fmla="*/ 11 w 323"/>
                  <a:gd name="T11" fmla="*/ 3 h 154"/>
                  <a:gd name="T12" fmla="*/ 11 w 323"/>
                  <a:gd name="T13" fmla="*/ 2 h 154"/>
                  <a:gd name="T14" fmla="*/ 10 w 323"/>
                  <a:gd name="T15" fmla="*/ 2 h 154"/>
                  <a:gd name="T16" fmla="*/ 9 w 323"/>
                  <a:gd name="T17" fmla="*/ 1 h 154"/>
                  <a:gd name="T18" fmla="*/ 8 w 323"/>
                  <a:gd name="T19" fmla="*/ 1 h 154"/>
                  <a:gd name="T20" fmla="*/ 7 w 323"/>
                  <a:gd name="T21" fmla="*/ 1 h 154"/>
                  <a:gd name="T22" fmla="*/ 6 w 323"/>
                  <a:gd name="T23" fmla="*/ 0 h 154"/>
                  <a:gd name="T24" fmla="*/ 5 w 323"/>
                  <a:gd name="T25" fmla="*/ 0 h 154"/>
                  <a:gd name="T26" fmla="*/ 4 w 323"/>
                  <a:gd name="T27" fmla="*/ 0 h 154"/>
                  <a:gd name="T28" fmla="*/ 3 w 323"/>
                  <a:gd name="T29" fmla="*/ 0 h 154"/>
                  <a:gd name="T30" fmla="*/ 2 w 323"/>
                  <a:gd name="T31" fmla="*/ 0 h 154"/>
                  <a:gd name="T32" fmla="*/ 2 w 323"/>
                  <a:gd name="T33" fmla="*/ 0 h 154"/>
                  <a:gd name="T34" fmla="*/ 1 w 323"/>
                  <a:gd name="T35" fmla="*/ 1 h 154"/>
                  <a:gd name="T36" fmla="*/ 0 w 323"/>
                  <a:gd name="T37" fmla="*/ 1 h 154"/>
                  <a:gd name="T38" fmla="*/ 0 w 323"/>
                  <a:gd name="T39" fmla="*/ 1 h 154"/>
                  <a:gd name="T40" fmla="*/ 0 w 323"/>
                  <a:gd name="T41" fmla="*/ 2 h 154"/>
                  <a:gd name="T42" fmla="*/ 0 w 323"/>
                  <a:gd name="T43" fmla="*/ 2 h 154"/>
                  <a:gd name="T44" fmla="*/ 0 w 323"/>
                  <a:gd name="T45" fmla="*/ 2 h 154"/>
                  <a:gd name="T46" fmla="*/ 0 w 323"/>
                  <a:gd name="T47" fmla="*/ 3 h 154"/>
                  <a:gd name="T48" fmla="*/ 1 w 323"/>
                  <a:gd name="T49" fmla="*/ 3 h 154"/>
                  <a:gd name="T50" fmla="*/ 1 w 323"/>
                  <a:gd name="T51" fmla="*/ 4 h 154"/>
                  <a:gd name="T52" fmla="*/ 2 w 323"/>
                  <a:gd name="T53" fmla="*/ 4 h 154"/>
                  <a:gd name="T54" fmla="*/ 3 w 323"/>
                  <a:gd name="T55" fmla="*/ 5 h 154"/>
                  <a:gd name="T56" fmla="*/ 4 w 323"/>
                  <a:gd name="T57" fmla="*/ 5 h 154"/>
                  <a:gd name="T58" fmla="*/ 5 w 323"/>
                  <a:gd name="T59" fmla="*/ 6 h 154"/>
                  <a:gd name="T60" fmla="*/ 6 w 323"/>
                  <a:gd name="T61" fmla="*/ 6 h 154"/>
                  <a:gd name="T62" fmla="*/ 7 w 323"/>
                  <a:gd name="T63" fmla="*/ 6 h 154"/>
                  <a:gd name="T64" fmla="*/ 8 w 323"/>
                  <a:gd name="T65" fmla="*/ 6 h 154"/>
                  <a:gd name="T66" fmla="*/ 9 w 323"/>
                  <a:gd name="T67" fmla="*/ 6 h 154"/>
                  <a:gd name="T68" fmla="*/ 10 w 323"/>
                  <a:gd name="T69" fmla="*/ 6 h 154"/>
                  <a:gd name="T70" fmla="*/ 11 w 323"/>
                  <a:gd name="T71" fmla="*/ 6 h 154"/>
                  <a:gd name="T72" fmla="*/ 11 w 323"/>
                  <a:gd name="T73" fmla="*/ 6 h 154"/>
                  <a:gd name="T74" fmla="*/ 12 w 323"/>
                  <a:gd name="T75" fmla="*/ 6 h 154"/>
                  <a:gd name="T76" fmla="*/ 12 w 323"/>
                  <a:gd name="T77" fmla="*/ 6 h 154"/>
                  <a:gd name="T78" fmla="*/ 12 w 323"/>
                  <a:gd name="T79" fmla="*/ 5 h 154"/>
                  <a:gd name="T80" fmla="*/ 13 w 323"/>
                  <a:gd name="T81" fmla="*/ 5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3"/>
                  <a:gd name="T124" fmla="*/ 0 h 154"/>
                  <a:gd name="T125" fmla="*/ 323 w 323"/>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3" h="154">
                    <a:moveTo>
                      <a:pt x="323" y="121"/>
                    </a:moveTo>
                    <a:lnTo>
                      <a:pt x="323" y="108"/>
                    </a:lnTo>
                    <a:lnTo>
                      <a:pt x="319" y="96"/>
                    </a:lnTo>
                    <a:lnTo>
                      <a:pt x="311" y="87"/>
                    </a:lnTo>
                    <a:lnTo>
                      <a:pt x="302" y="76"/>
                    </a:lnTo>
                    <a:lnTo>
                      <a:pt x="286" y="63"/>
                    </a:lnTo>
                    <a:lnTo>
                      <a:pt x="270" y="51"/>
                    </a:lnTo>
                    <a:lnTo>
                      <a:pt x="248" y="42"/>
                    </a:lnTo>
                    <a:lnTo>
                      <a:pt x="227" y="29"/>
                    </a:lnTo>
                    <a:lnTo>
                      <a:pt x="203" y="22"/>
                    </a:lnTo>
                    <a:lnTo>
                      <a:pt x="178" y="13"/>
                    </a:lnTo>
                    <a:lnTo>
                      <a:pt x="153" y="9"/>
                    </a:lnTo>
                    <a:lnTo>
                      <a:pt x="124" y="4"/>
                    </a:lnTo>
                    <a:lnTo>
                      <a:pt x="103" y="0"/>
                    </a:lnTo>
                    <a:lnTo>
                      <a:pt x="78" y="0"/>
                    </a:lnTo>
                    <a:lnTo>
                      <a:pt x="58" y="4"/>
                    </a:lnTo>
                    <a:lnTo>
                      <a:pt x="41" y="9"/>
                    </a:lnTo>
                    <a:lnTo>
                      <a:pt x="24" y="13"/>
                    </a:lnTo>
                    <a:lnTo>
                      <a:pt x="12" y="17"/>
                    </a:lnTo>
                    <a:lnTo>
                      <a:pt x="4" y="25"/>
                    </a:lnTo>
                    <a:lnTo>
                      <a:pt x="0" y="38"/>
                    </a:lnTo>
                    <a:lnTo>
                      <a:pt x="0" y="46"/>
                    </a:lnTo>
                    <a:lnTo>
                      <a:pt x="4" y="58"/>
                    </a:lnTo>
                    <a:lnTo>
                      <a:pt x="12" y="71"/>
                    </a:lnTo>
                    <a:lnTo>
                      <a:pt x="20" y="83"/>
                    </a:lnTo>
                    <a:lnTo>
                      <a:pt x="36" y="96"/>
                    </a:lnTo>
                    <a:lnTo>
                      <a:pt x="54" y="105"/>
                    </a:lnTo>
                    <a:lnTo>
                      <a:pt x="74" y="117"/>
                    </a:lnTo>
                    <a:lnTo>
                      <a:pt x="95" y="125"/>
                    </a:lnTo>
                    <a:lnTo>
                      <a:pt x="119" y="137"/>
                    </a:lnTo>
                    <a:lnTo>
                      <a:pt x="144" y="141"/>
                    </a:lnTo>
                    <a:lnTo>
                      <a:pt x="169" y="150"/>
                    </a:lnTo>
                    <a:lnTo>
                      <a:pt x="194" y="154"/>
                    </a:lnTo>
                    <a:lnTo>
                      <a:pt x="220" y="154"/>
                    </a:lnTo>
                    <a:lnTo>
                      <a:pt x="245" y="154"/>
                    </a:lnTo>
                    <a:lnTo>
                      <a:pt x="265" y="154"/>
                    </a:lnTo>
                    <a:lnTo>
                      <a:pt x="281" y="150"/>
                    </a:lnTo>
                    <a:lnTo>
                      <a:pt x="299" y="146"/>
                    </a:lnTo>
                    <a:lnTo>
                      <a:pt x="306" y="137"/>
                    </a:lnTo>
                    <a:lnTo>
                      <a:pt x="319" y="129"/>
                    </a:lnTo>
                    <a:lnTo>
                      <a:pt x="323" y="121"/>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8" name="Freeform 297">
                <a:extLst>
                  <a:ext uri="{FF2B5EF4-FFF2-40B4-BE49-F238E27FC236}">
                    <a16:creationId xmlns:a16="http://schemas.microsoft.com/office/drawing/2014/main" id="{13780973-E3DF-4E21-8CF7-B6343261221F}"/>
                  </a:ext>
                </a:extLst>
              </p:cNvPr>
              <p:cNvSpPr>
                <a:spLocks/>
              </p:cNvSpPr>
              <p:nvPr/>
            </p:nvSpPr>
            <p:spPr bwMode="auto">
              <a:xfrm>
                <a:off x="2148" y="931"/>
                <a:ext cx="55" cy="26"/>
              </a:xfrm>
              <a:custGeom>
                <a:avLst/>
                <a:gdLst>
                  <a:gd name="T0" fmla="*/ 11 w 274"/>
                  <a:gd name="T1" fmla="*/ 4 h 128"/>
                  <a:gd name="T2" fmla="*/ 11 w 274"/>
                  <a:gd name="T3" fmla="*/ 4 h 128"/>
                  <a:gd name="T4" fmla="*/ 11 w 274"/>
                  <a:gd name="T5" fmla="*/ 3 h 128"/>
                  <a:gd name="T6" fmla="*/ 11 w 274"/>
                  <a:gd name="T7" fmla="*/ 3 h 128"/>
                  <a:gd name="T8" fmla="*/ 10 w 274"/>
                  <a:gd name="T9" fmla="*/ 3 h 128"/>
                  <a:gd name="T10" fmla="*/ 10 w 274"/>
                  <a:gd name="T11" fmla="*/ 2 h 128"/>
                  <a:gd name="T12" fmla="*/ 9 w 274"/>
                  <a:gd name="T13" fmla="*/ 2 h 128"/>
                  <a:gd name="T14" fmla="*/ 9 w 274"/>
                  <a:gd name="T15" fmla="*/ 1 h 128"/>
                  <a:gd name="T16" fmla="*/ 8 w 274"/>
                  <a:gd name="T17" fmla="*/ 1 h 128"/>
                  <a:gd name="T18" fmla="*/ 7 w 274"/>
                  <a:gd name="T19" fmla="*/ 1 h 128"/>
                  <a:gd name="T20" fmla="*/ 6 w 274"/>
                  <a:gd name="T21" fmla="*/ 0 h 128"/>
                  <a:gd name="T22" fmla="*/ 5 w 274"/>
                  <a:gd name="T23" fmla="*/ 0 h 128"/>
                  <a:gd name="T24" fmla="*/ 4 w 274"/>
                  <a:gd name="T25" fmla="*/ 0 h 128"/>
                  <a:gd name="T26" fmla="*/ 4 w 274"/>
                  <a:gd name="T27" fmla="*/ 0 h 128"/>
                  <a:gd name="T28" fmla="*/ 3 w 274"/>
                  <a:gd name="T29" fmla="*/ 0 h 128"/>
                  <a:gd name="T30" fmla="*/ 2 w 274"/>
                  <a:gd name="T31" fmla="*/ 0 h 128"/>
                  <a:gd name="T32" fmla="*/ 1 w 274"/>
                  <a:gd name="T33" fmla="*/ 0 h 128"/>
                  <a:gd name="T34" fmla="*/ 1 w 274"/>
                  <a:gd name="T35" fmla="*/ 0 h 128"/>
                  <a:gd name="T36" fmla="*/ 0 w 274"/>
                  <a:gd name="T37" fmla="*/ 1 h 128"/>
                  <a:gd name="T38" fmla="*/ 0 w 274"/>
                  <a:gd name="T39" fmla="*/ 1 h 128"/>
                  <a:gd name="T40" fmla="*/ 0 w 274"/>
                  <a:gd name="T41" fmla="*/ 1 h 128"/>
                  <a:gd name="T42" fmla="*/ 0 w 274"/>
                  <a:gd name="T43" fmla="*/ 2 h 128"/>
                  <a:gd name="T44" fmla="*/ 0 w 274"/>
                  <a:gd name="T45" fmla="*/ 2 h 128"/>
                  <a:gd name="T46" fmla="*/ 0 w 274"/>
                  <a:gd name="T47" fmla="*/ 2 h 128"/>
                  <a:gd name="T48" fmla="*/ 1 w 274"/>
                  <a:gd name="T49" fmla="*/ 3 h 128"/>
                  <a:gd name="T50" fmla="*/ 1 w 274"/>
                  <a:gd name="T51" fmla="*/ 3 h 128"/>
                  <a:gd name="T52" fmla="*/ 2 w 274"/>
                  <a:gd name="T53" fmla="*/ 4 h 128"/>
                  <a:gd name="T54" fmla="*/ 3 w 274"/>
                  <a:gd name="T55" fmla="*/ 4 h 128"/>
                  <a:gd name="T56" fmla="*/ 3 w 274"/>
                  <a:gd name="T57" fmla="*/ 4 h 128"/>
                  <a:gd name="T58" fmla="*/ 4 w 274"/>
                  <a:gd name="T59" fmla="*/ 5 h 128"/>
                  <a:gd name="T60" fmla="*/ 5 w 274"/>
                  <a:gd name="T61" fmla="*/ 5 h 128"/>
                  <a:gd name="T62" fmla="*/ 6 w 274"/>
                  <a:gd name="T63" fmla="*/ 5 h 128"/>
                  <a:gd name="T64" fmla="*/ 7 w 274"/>
                  <a:gd name="T65" fmla="*/ 5 h 128"/>
                  <a:gd name="T66" fmla="*/ 8 w 274"/>
                  <a:gd name="T67" fmla="*/ 5 h 128"/>
                  <a:gd name="T68" fmla="*/ 8 w 274"/>
                  <a:gd name="T69" fmla="*/ 5 h 128"/>
                  <a:gd name="T70" fmla="*/ 9 w 274"/>
                  <a:gd name="T71" fmla="*/ 5 h 128"/>
                  <a:gd name="T72" fmla="*/ 10 w 274"/>
                  <a:gd name="T73" fmla="*/ 5 h 128"/>
                  <a:gd name="T74" fmla="*/ 10 w 274"/>
                  <a:gd name="T75" fmla="*/ 5 h 128"/>
                  <a:gd name="T76" fmla="*/ 10 w 274"/>
                  <a:gd name="T77" fmla="*/ 5 h 128"/>
                  <a:gd name="T78" fmla="*/ 11 w 274"/>
                  <a:gd name="T79" fmla="*/ 4 h 128"/>
                  <a:gd name="T80" fmla="*/ 11 w 274"/>
                  <a:gd name="T81" fmla="*/ 4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28"/>
                  <a:gd name="T125" fmla="*/ 274 w 274"/>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28">
                    <a:moveTo>
                      <a:pt x="274" y="99"/>
                    </a:moveTo>
                    <a:lnTo>
                      <a:pt x="274" y="91"/>
                    </a:lnTo>
                    <a:lnTo>
                      <a:pt x="270" y="78"/>
                    </a:lnTo>
                    <a:lnTo>
                      <a:pt x="266" y="70"/>
                    </a:lnTo>
                    <a:lnTo>
                      <a:pt x="254" y="62"/>
                    </a:lnTo>
                    <a:lnTo>
                      <a:pt x="245" y="49"/>
                    </a:lnTo>
                    <a:lnTo>
                      <a:pt x="228" y="42"/>
                    </a:lnTo>
                    <a:lnTo>
                      <a:pt x="212" y="33"/>
                    </a:lnTo>
                    <a:lnTo>
                      <a:pt x="191" y="24"/>
                    </a:lnTo>
                    <a:lnTo>
                      <a:pt x="171" y="16"/>
                    </a:lnTo>
                    <a:lnTo>
                      <a:pt x="149" y="8"/>
                    </a:lnTo>
                    <a:lnTo>
                      <a:pt x="129" y="4"/>
                    </a:lnTo>
                    <a:lnTo>
                      <a:pt x="108" y="0"/>
                    </a:lnTo>
                    <a:lnTo>
                      <a:pt x="88" y="0"/>
                    </a:lnTo>
                    <a:lnTo>
                      <a:pt x="66" y="0"/>
                    </a:lnTo>
                    <a:lnTo>
                      <a:pt x="50" y="0"/>
                    </a:lnTo>
                    <a:lnTo>
                      <a:pt x="34" y="4"/>
                    </a:lnTo>
                    <a:lnTo>
                      <a:pt x="21" y="8"/>
                    </a:lnTo>
                    <a:lnTo>
                      <a:pt x="12" y="13"/>
                    </a:lnTo>
                    <a:lnTo>
                      <a:pt x="4" y="20"/>
                    </a:lnTo>
                    <a:lnTo>
                      <a:pt x="0" y="29"/>
                    </a:lnTo>
                    <a:lnTo>
                      <a:pt x="0" y="37"/>
                    </a:lnTo>
                    <a:lnTo>
                      <a:pt x="0" y="49"/>
                    </a:lnTo>
                    <a:lnTo>
                      <a:pt x="9" y="58"/>
                    </a:lnTo>
                    <a:lnTo>
                      <a:pt x="16" y="67"/>
                    </a:lnTo>
                    <a:lnTo>
                      <a:pt x="29" y="78"/>
                    </a:lnTo>
                    <a:lnTo>
                      <a:pt x="46" y="87"/>
                    </a:lnTo>
                    <a:lnTo>
                      <a:pt x="63" y="96"/>
                    </a:lnTo>
                    <a:lnTo>
                      <a:pt x="79" y="103"/>
                    </a:lnTo>
                    <a:lnTo>
                      <a:pt x="99" y="112"/>
                    </a:lnTo>
                    <a:lnTo>
                      <a:pt x="120" y="120"/>
                    </a:lnTo>
                    <a:lnTo>
                      <a:pt x="146" y="124"/>
                    </a:lnTo>
                    <a:lnTo>
                      <a:pt x="166" y="128"/>
                    </a:lnTo>
                    <a:lnTo>
                      <a:pt x="187" y="128"/>
                    </a:lnTo>
                    <a:lnTo>
                      <a:pt x="207" y="128"/>
                    </a:lnTo>
                    <a:lnTo>
                      <a:pt x="225" y="128"/>
                    </a:lnTo>
                    <a:lnTo>
                      <a:pt x="237" y="124"/>
                    </a:lnTo>
                    <a:lnTo>
                      <a:pt x="254" y="120"/>
                    </a:lnTo>
                    <a:lnTo>
                      <a:pt x="261" y="116"/>
                    </a:lnTo>
                    <a:lnTo>
                      <a:pt x="270" y="108"/>
                    </a:lnTo>
                    <a:lnTo>
                      <a:pt x="274" y="99"/>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69" name="Freeform 298">
                <a:extLst>
                  <a:ext uri="{FF2B5EF4-FFF2-40B4-BE49-F238E27FC236}">
                    <a16:creationId xmlns:a16="http://schemas.microsoft.com/office/drawing/2014/main" id="{E37C9BD0-5007-4045-AE05-EAE246D018FD}"/>
                  </a:ext>
                </a:extLst>
              </p:cNvPr>
              <p:cNvSpPr>
                <a:spLocks/>
              </p:cNvSpPr>
              <p:nvPr/>
            </p:nvSpPr>
            <p:spPr bwMode="auto">
              <a:xfrm>
                <a:off x="2151" y="932"/>
                <a:ext cx="46" cy="22"/>
              </a:xfrm>
              <a:custGeom>
                <a:avLst/>
                <a:gdLst>
                  <a:gd name="T0" fmla="*/ 9 w 229"/>
                  <a:gd name="T1" fmla="*/ 3 h 108"/>
                  <a:gd name="T2" fmla="*/ 9 w 229"/>
                  <a:gd name="T3" fmla="*/ 3 h 108"/>
                  <a:gd name="T4" fmla="*/ 9 w 229"/>
                  <a:gd name="T5" fmla="*/ 3 h 108"/>
                  <a:gd name="T6" fmla="*/ 9 w 229"/>
                  <a:gd name="T7" fmla="*/ 2 h 108"/>
                  <a:gd name="T8" fmla="*/ 9 w 229"/>
                  <a:gd name="T9" fmla="*/ 2 h 108"/>
                  <a:gd name="T10" fmla="*/ 8 w 229"/>
                  <a:gd name="T11" fmla="*/ 2 h 108"/>
                  <a:gd name="T12" fmla="*/ 8 w 229"/>
                  <a:gd name="T13" fmla="*/ 1 h 108"/>
                  <a:gd name="T14" fmla="*/ 7 w 229"/>
                  <a:gd name="T15" fmla="*/ 1 h 108"/>
                  <a:gd name="T16" fmla="*/ 7 w 229"/>
                  <a:gd name="T17" fmla="*/ 1 h 108"/>
                  <a:gd name="T18" fmla="*/ 6 w 229"/>
                  <a:gd name="T19" fmla="*/ 0 h 108"/>
                  <a:gd name="T20" fmla="*/ 5 w 229"/>
                  <a:gd name="T21" fmla="*/ 0 h 108"/>
                  <a:gd name="T22" fmla="*/ 4 w 229"/>
                  <a:gd name="T23" fmla="*/ 0 h 108"/>
                  <a:gd name="T24" fmla="*/ 4 w 229"/>
                  <a:gd name="T25" fmla="*/ 0 h 108"/>
                  <a:gd name="T26" fmla="*/ 3 w 229"/>
                  <a:gd name="T27" fmla="*/ 0 h 108"/>
                  <a:gd name="T28" fmla="*/ 2 w 229"/>
                  <a:gd name="T29" fmla="*/ 0 h 108"/>
                  <a:gd name="T30" fmla="*/ 2 w 229"/>
                  <a:gd name="T31" fmla="*/ 0 h 108"/>
                  <a:gd name="T32" fmla="*/ 1 w 229"/>
                  <a:gd name="T33" fmla="*/ 0 h 108"/>
                  <a:gd name="T34" fmla="*/ 1 w 229"/>
                  <a:gd name="T35" fmla="*/ 0 h 108"/>
                  <a:gd name="T36" fmla="*/ 1 w 229"/>
                  <a:gd name="T37" fmla="*/ 0 h 108"/>
                  <a:gd name="T38" fmla="*/ 0 w 229"/>
                  <a:gd name="T39" fmla="*/ 1 h 108"/>
                  <a:gd name="T40" fmla="*/ 0 w 229"/>
                  <a:gd name="T41" fmla="*/ 1 h 108"/>
                  <a:gd name="T42" fmla="*/ 0 w 229"/>
                  <a:gd name="T43" fmla="*/ 1 h 108"/>
                  <a:gd name="T44" fmla="*/ 0 w 229"/>
                  <a:gd name="T45" fmla="*/ 2 h 108"/>
                  <a:gd name="T46" fmla="*/ 0 w 229"/>
                  <a:gd name="T47" fmla="*/ 2 h 108"/>
                  <a:gd name="T48" fmla="*/ 1 w 229"/>
                  <a:gd name="T49" fmla="*/ 2 h 108"/>
                  <a:gd name="T50" fmla="*/ 1 w 229"/>
                  <a:gd name="T51" fmla="*/ 3 h 108"/>
                  <a:gd name="T52" fmla="*/ 2 w 229"/>
                  <a:gd name="T53" fmla="*/ 3 h 108"/>
                  <a:gd name="T54" fmla="*/ 2 w 229"/>
                  <a:gd name="T55" fmla="*/ 3 h 108"/>
                  <a:gd name="T56" fmla="*/ 3 w 229"/>
                  <a:gd name="T57" fmla="*/ 4 h 108"/>
                  <a:gd name="T58" fmla="*/ 3 w 229"/>
                  <a:gd name="T59" fmla="*/ 4 h 108"/>
                  <a:gd name="T60" fmla="*/ 4 w 229"/>
                  <a:gd name="T61" fmla="*/ 4 h 108"/>
                  <a:gd name="T62" fmla="*/ 5 w 229"/>
                  <a:gd name="T63" fmla="*/ 4 h 108"/>
                  <a:gd name="T64" fmla="*/ 6 w 229"/>
                  <a:gd name="T65" fmla="*/ 4 h 108"/>
                  <a:gd name="T66" fmla="*/ 6 w 229"/>
                  <a:gd name="T67" fmla="*/ 4 h 108"/>
                  <a:gd name="T68" fmla="*/ 7 w 229"/>
                  <a:gd name="T69" fmla="*/ 4 h 108"/>
                  <a:gd name="T70" fmla="*/ 8 w 229"/>
                  <a:gd name="T71" fmla="*/ 4 h 108"/>
                  <a:gd name="T72" fmla="*/ 8 w 229"/>
                  <a:gd name="T73" fmla="*/ 4 h 108"/>
                  <a:gd name="T74" fmla="*/ 8 w 229"/>
                  <a:gd name="T75" fmla="*/ 4 h 108"/>
                  <a:gd name="T76" fmla="*/ 9 w 229"/>
                  <a:gd name="T77" fmla="*/ 4 h 108"/>
                  <a:gd name="T78" fmla="*/ 9 w 229"/>
                  <a:gd name="T79" fmla="*/ 4 h 108"/>
                  <a:gd name="T80" fmla="*/ 9 w 229"/>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9"/>
                  <a:gd name="T124" fmla="*/ 0 h 108"/>
                  <a:gd name="T125" fmla="*/ 229 w 229"/>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9" h="108">
                    <a:moveTo>
                      <a:pt x="229" y="83"/>
                    </a:moveTo>
                    <a:lnTo>
                      <a:pt x="229" y="74"/>
                    </a:lnTo>
                    <a:lnTo>
                      <a:pt x="225" y="66"/>
                    </a:lnTo>
                    <a:lnTo>
                      <a:pt x="221" y="58"/>
                    </a:lnTo>
                    <a:lnTo>
                      <a:pt x="212" y="50"/>
                    </a:lnTo>
                    <a:lnTo>
                      <a:pt x="204" y="41"/>
                    </a:lnTo>
                    <a:lnTo>
                      <a:pt x="191" y="33"/>
                    </a:lnTo>
                    <a:lnTo>
                      <a:pt x="180" y="29"/>
                    </a:lnTo>
                    <a:lnTo>
                      <a:pt x="162" y="20"/>
                    </a:lnTo>
                    <a:lnTo>
                      <a:pt x="146" y="12"/>
                    </a:lnTo>
                    <a:lnTo>
                      <a:pt x="126" y="9"/>
                    </a:lnTo>
                    <a:lnTo>
                      <a:pt x="108" y="4"/>
                    </a:lnTo>
                    <a:lnTo>
                      <a:pt x="92" y="4"/>
                    </a:lnTo>
                    <a:lnTo>
                      <a:pt x="76" y="0"/>
                    </a:lnTo>
                    <a:lnTo>
                      <a:pt x="59" y="0"/>
                    </a:lnTo>
                    <a:lnTo>
                      <a:pt x="42" y="0"/>
                    </a:lnTo>
                    <a:lnTo>
                      <a:pt x="30" y="4"/>
                    </a:lnTo>
                    <a:lnTo>
                      <a:pt x="22" y="9"/>
                    </a:lnTo>
                    <a:lnTo>
                      <a:pt x="13" y="12"/>
                    </a:lnTo>
                    <a:lnTo>
                      <a:pt x="5" y="16"/>
                    </a:lnTo>
                    <a:lnTo>
                      <a:pt x="5" y="25"/>
                    </a:lnTo>
                    <a:lnTo>
                      <a:pt x="0" y="33"/>
                    </a:lnTo>
                    <a:lnTo>
                      <a:pt x="5" y="41"/>
                    </a:lnTo>
                    <a:lnTo>
                      <a:pt x="9" y="50"/>
                    </a:lnTo>
                    <a:lnTo>
                      <a:pt x="18" y="58"/>
                    </a:lnTo>
                    <a:lnTo>
                      <a:pt x="25" y="66"/>
                    </a:lnTo>
                    <a:lnTo>
                      <a:pt x="38" y="74"/>
                    </a:lnTo>
                    <a:lnTo>
                      <a:pt x="54" y="79"/>
                    </a:lnTo>
                    <a:lnTo>
                      <a:pt x="67" y="87"/>
                    </a:lnTo>
                    <a:lnTo>
                      <a:pt x="83" y="95"/>
                    </a:lnTo>
                    <a:lnTo>
                      <a:pt x="104" y="99"/>
                    </a:lnTo>
                    <a:lnTo>
                      <a:pt x="121" y="104"/>
                    </a:lnTo>
                    <a:lnTo>
                      <a:pt x="142" y="108"/>
                    </a:lnTo>
                    <a:lnTo>
                      <a:pt x="158" y="108"/>
                    </a:lnTo>
                    <a:lnTo>
                      <a:pt x="171" y="108"/>
                    </a:lnTo>
                    <a:lnTo>
                      <a:pt x="187" y="108"/>
                    </a:lnTo>
                    <a:lnTo>
                      <a:pt x="200" y="104"/>
                    </a:lnTo>
                    <a:lnTo>
                      <a:pt x="209" y="99"/>
                    </a:lnTo>
                    <a:lnTo>
                      <a:pt x="221" y="95"/>
                    </a:lnTo>
                    <a:lnTo>
                      <a:pt x="225" y="92"/>
                    </a:lnTo>
                    <a:lnTo>
                      <a:pt x="229" y="8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0" name="Freeform 299">
                <a:extLst>
                  <a:ext uri="{FF2B5EF4-FFF2-40B4-BE49-F238E27FC236}">
                    <a16:creationId xmlns:a16="http://schemas.microsoft.com/office/drawing/2014/main" id="{3B12D1CD-8DAD-4350-8A8D-1E9D947B401B}"/>
                  </a:ext>
                </a:extLst>
              </p:cNvPr>
              <p:cNvSpPr>
                <a:spLocks/>
              </p:cNvSpPr>
              <p:nvPr/>
            </p:nvSpPr>
            <p:spPr bwMode="auto">
              <a:xfrm>
                <a:off x="2155" y="934"/>
                <a:ext cx="36" cy="16"/>
              </a:xfrm>
              <a:custGeom>
                <a:avLst/>
                <a:gdLst>
                  <a:gd name="T0" fmla="*/ 3 w 178"/>
                  <a:gd name="T1" fmla="*/ 3 h 83"/>
                  <a:gd name="T2" fmla="*/ 4 w 178"/>
                  <a:gd name="T3" fmla="*/ 3 h 83"/>
                  <a:gd name="T4" fmla="*/ 4 w 178"/>
                  <a:gd name="T5" fmla="*/ 3 h 83"/>
                  <a:gd name="T6" fmla="*/ 5 w 178"/>
                  <a:gd name="T7" fmla="*/ 3 h 83"/>
                  <a:gd name="T8" fmla="*/ 5 w 178"/>
                  <a:gd name="T9" fmla="*/ 3 h 83"/>
                  <a:gd name="T10" fmla="*/ 6 w 178"/>
                  <a:gd name="T11" fmla="*/ 3 h 83"/>
                  <a:gd name="T12" fmla="*/ 6 w 178"/>
                  <a:gd name="T13" fmla="*/ 3 h 83"/>
                  <a:gd name="T14" fmla="*/ 7 w 178"/>
                  <a:gd name="T15" fmla="*/ 3 h 83"/>
                  <a:gd name="T16" fmla="*/ 7 w 178"/>
                  <a:gd name="T17" fmla="*/ 3 h 83"/>
                  <a:gd name="T18" fmla="*/ 7 w 178"/>
                  <a:gd name="T19" fmla="*/ 3 h 83"/>
                  <a:gd name="T20" fmla="*/ 7 w 178"/>
                  <a:gd name="T21" fmla="*/ 2 h 83"/>
                  <a:gd name="T22" fmla="*/ 7 w 178"/>
                  <a:gd name="T23" fmla="*/ 2 h 83"/>
                  <a:gd name="T24" fmla="*/ 7 w 178"/>
                  <a:gd name="T25" fmla="*/ 2 h 83"/>
                  <a:gd name="T26" fmla="*/ 7 w 178"/>
                  <a:gd name="T27" fmla="*/ 2 h 83"/>
                  <a:gd name="T28" fmla="*/ 7 w 178"/>
                  <a:gd name="T29" fmla="*/ 1 h 83"/>
                  <a:gd name="T30" fmla="*/ 6 w 178"/>
                  <a:gd name="T31" fmla="*/ 1 h 83"/>
                  <a:gd name="T32" fmla="*/ 6 w 178"/>
                  <a:gd name="T33" fmla="*/ 1 h 83"/>
                  <a:gd name="T34" fmla="*/ 6 w 178"/>
                  <a:gd name="T35" fmla="*/ 1 h 83"/>
                  <a:gd name="T36" fmla="*/ 5 w 178"/>
                  <a:gd name="T37" fmla="*/ 0 h 83"/>
                  <a:gd name="T38" fmla="*/ 4 w 178"/>
                  <a:gd name="T39" fmla="*/ 0 h 83"/>
                  <a:gd name="T40" fmla="*/ 4 w 178"/>
                  <a:gd name="T41" fmla="*/ 0 h 83"/>
                  <a:gd name="T42" fmla="*/ 3 w 178"/>
                  <a:gd name="T43" fmla="*/ 0 h 83"/>
                  <a:gd name="T44" fmla="*/ 3 w 178"/>
                  <a:gd name="T45" fmla="*/ 0 h 83"/>
                  <a:gd name="T46" fmla="*/ 2 w 178"/>
                  <a:gd name="T47" fmla="*/ 0 h 83"/>
                  <a:gd name="T48" fmla="*/ 2 w 178"/>
                  <a:gd name="T49" fmla="*/ 0 h 83"/>
                  <a:gd name="T50" fmla="*/ 1 w 178"/>
                  <a:gd name="T51" fmla="*/ 0 h 83"/>
                  <a:gd name="T52" fmla="*/ 1 w 178"/>
                  <a:gd name="T53" fmla="*/ 0 h 83"/>
                  <a:gd name="T54" fmla="*/ 1 w 178"/>
                  <a:gd name="T55" fmla="*/ 0 h 83"/>
                  <a:gd name="T56" fmla="*/ 0 w 178"/>
                  <a:gd name="T57" fmla="*/ 0 h 83"/>
                  <a:gd name="T58" fmla="*/ 0 w 178"/>
                  <a:gd name="T59" fmla="*/ 0 h 83"/>
                  <a:gd name="T60" fmla="*/ 0 w 178"/>
                  <a:gd name="T61" fmla="*/ 1 h 83"/>
                  <a:gd name="T62" fmla="*/ 0 w 178"/>
                  <a:gd name="T63" fmla="*/ 1 h 83"/>
                  <a:gd name="T64" fmla="*/ 0 w 178"/>
                  <a:gd name="T65" fmla="*/ 1 h 83"/>
                  <a:gd name="T66" fmla="*/ 0 w 178"/>
                  <a:gd name="T67" fmla="*/ 1 h 83"/>
                  <a:gd name="T68" fmla="*/ 0 w 178"/>
                  <a:gd name="T69" fmla="*/ 2 h 83"/>
                  <a:gd name="T70" fmla="*/ 1 w 178"/>
                  <a:gd name="T71" fmla="*/ 2 h 83"/>
                  <a:gd name="T72" fmla="*/ 1 w 178"/>
                  <a:gd name="T73" fmla="*/ 2 h 83"/>
                  <a:gd name="T74" fmla="*/ 2 w 178"/>
                  <a:gd name="T75" fmla="*/ 2 h 83"/>
                  <a:gd name="T76" fmla="*/ 2 w 178"/>
                  <a:gd name="T77" fmla="*/ 3 h 83"/>
                  <a:gd name="T78" fmla="*/ 3 w 178"/>
                  <a:gd name="T79" fmla="*/ 3 h 83"/>
                  <a:gd name="T80" fmla="*/ 3 w 178"/>
                  <a:gd name="T81" fmla="*/ 3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3"/>
                  <a:gd name="T125" fmla="*/ 178 w 178"/>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3">
                    <a:moveTo>
                      <a:pt x="79" y="74"/>
                    </a:moveTo>
                    <a:lnTo>
                      <a:pt x="95" y="78"/>
                    </a:lnTo>
                    <a:lnTo>
                      <a:pt x="108" y="78"/>
                    </a:lnTo>
                    <a:lnTo>
                      <a:pt x="120" y="83"/>
                    </a:lnTo>
                    <a:lnTo>
                      <a:pt x="133" y="83"/>
                    </a:lnTo>
                    <a:lnTo>
                      <a:pt x="145" y="83"/>
                    </a:lnTo>
                    <a:lnTo>
                      <a:pt x="153" y="78"/>
                    </a:lnTo>
                    <a:lnTo>
                      <a:pt x="162" y="74"/>
                    </a:lnTo>
                    <a:lnTo>
                      <a:pt x="169" y="74"/>
                    </a:lnTo>
                    <a:lnTo>
                      <a:pt x="174" y="65"/>
                    </a:lnTo>
                    <a:lnTo>
                      <a:pt x="178" y="61"/>
                    </a:lnTo>
                    <a:lnTo>
                      <a:pt x="178" y="57"/>
                    </a:lnTo>
                    <a:lnTo>
                      <a:pt x="174" y="49"/>
                    </a:lnTo>
                    <a:lnTo>
                      <a:pt x="169" y="45"/>
                    </a:lnTo>
                    <a:lnTo>
                      <a:pt x="165" y="36"/>
                    </a:lnTo>
                    <a:lnTo>
                      <a:pt x="158" y="32"/>
                    </a:lnTo>
                    <a:lnTo>
                      <a:pt x="149" y="24"/>
                    </a:lnTo>
                    <a:lnTo>
                      <a:pt x="136" y="20"/>
                    </a:lnTo>
                    <a:lnTo>
                      <a:pt x="124" y="11"/>
                    </a:lnTo>
                    <a:lnTo>
                      <a:pt x="111" y="7"/>
                    </a:lnTo>
                    <a:lnTo>
                      <a:pt x="99" y="3"/>
                    </a:lnTo>
                    <a:lnTo>
                      <a:pt x="82" y="0"/>
                    </a:lnTo>
                    <a:lnTo>
                      <a:pt x="70" y="0"/>
                    </a:lnTo>
                    <a:lnTo>
                      <a:pt x="57" y="0"/>
                    </a:lnTo>
                    <a:lnTo>
                      <a:pt x="45" y="0"/>
                    </a:lnTo>
                    <a:lnTo>
                      <a:pt x="32" y="0"/>
                    </a:lnTo>
                    <a:lnTo>
                      <a:pt x="25" y="0"/>
                    </a:lnTo>
                    <a:lnTo>
                      <a:pt x="16" y="3"/>
                    </a:lnTo>
                    <a:lnTo>
                      <a:pt x="8" y="7"/>
                    </a:lnTo>
                    <a:lnTo>
                      <a:pt x="3" y="11"/>
                    </a:lnTo>
                    <a:lnTo>
                      <a:pt x="0" y="16"/>
                    </a:lnTo>
                    <a:lnTo>
                      <a:pt x="0" y="24"/>
                    </a:lnTo>
                    <a:lnTo>
                      <a:pt x="3" y="29"/>
                    </a:lnTo>
                    <a:lnTo>
                      <a:pt x="8" y="36"/>
                    </a:lnTo>
                    <a:lnTo>
                      <a:pt x="12" y="41"/>
                    </a:lnTo>
                    <a:lnTo>
                      <a:pt x="20" y="49"/>
                    </a:lnTo>
                    <a:lnTo>
                      <a:pt x="28" y="54"/>
                    </a:lnTo>
                    <a:lnTo>
                      <a:pt x="41" y="61"/>
                    </a:lnTo>
                    <a:lnTo>
                      <a:pt x="54" y="65"/>
                    </a:lnTo>
                    <a:lnTo>
                      <a:pt x="66" y="70"/>
                    </a:lnTo>
                    <a:lnTo>
                      <a:pt x="79"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1" name="Freeform 300">
                <a:extLst>
                  <a:ext uri="{FF2B5EF4-FFF2-40B4-BE49-F238E27FC236}">
                    <a16:creationId xmlns:a16="http://schemas.microsoft.com/office/drawing/2014/main" id="{9DC422D4-2ABA-412F-B1A0-9DD1741B2EB8}"/>
                  </a:ext>
                </a:extLst>
              </p:cNvPr>
              <p:cNvSpPr>
                <a:spLocks/>
              </p:cNvSpPr>
              <p:nvPr/>
            </p:nvSpPr>
            <p:spPr bwMode="auto">
              <a:xfrm>
                <a:off x="2106" y="942"/>
                <a:ext cx="168" cy="62"/>
              </a:xfrm>
              <a:custGeom>
                <a:avLst/>
                <a:gdLst>
                  <a:gd name="T0" fmla="*/ 33 w 842"/>
                  <a:gd name="T1" fmla="*/ 7 h 310"/>
                  <a:gd name="T2" fmla="*/ 33 w 842"/>
                  <a:gd name="T3" fmla="*/ 7 h 310"/>
                  <a:gd name="T4" fmla="*/ 33 w 842"/>
                  <a:gd name="T5" fmla="*/ 7 h 310"/>
                  <a:gd name="T6" fmla="*/ 33 w 842"/>
                  <a:gd name="T7" fmla="*/ 8 h 310"/>
                  <a:gd name="T8" fmla="*/ 32 w 842"/>
                  <a:gd name="T9" fmla="*/ 9 h 310"/>
                  <a:gd name="T10" fmla="*/ 31 w 842"/>
                  <a:gd name="T11" fmla="*/ 10 h 310"/>
                  <a:gd name="T12" fmla="*/ 29 w 842"/>
                  <a:gd name="T13" fmla="*/ 10 h 310"/>
                  <a:gd name="T14" fmla="*/ 27 w 842"/>
                  <a:gd name="T15" fmla="*/ 10 h 310"/>
                  <a:gd name="T16" fmla="*/ 25 w 842"/>
                  <a:gd name="T17" fmla="*/ 10 h 310"/>
                  <a:gd name="T18" fmla="*/ 23 w 842"/>
                  <a:gd name="T19" fmla="*/ 10 h 310"/>
                  <a:gd name="T20" fmla="*/ 20 w 842"/>
                  <a:gd name="T21" fmla="*/ 10 h 310"/>
                  <a:gd name="T22" fmla="*/ 18 w 842"/>
                  <a:gd name="T23" fmla="*/ 10 h 310"/>
                  <a:gd name="T24" fmla="*/ 15 w 842"/>
                  <a:gd name="T25" fmla="*/ 9 h 310"/>
                  <a:gd name="T26" fmla="*/ 13 w 842"/>
                  <a:gd name="T27" fmla="*/ 8 h 310"/>
                  <a:gd name="T28" fmla="*/ 10 w 842"/>
                  <a:gd name="T29" fmla="*/ 8 h 310"/>
                  <a:gd name="T30" fmla="*/ 8 w 842"/>
                  <a:gd name="T31" fmla="*/ 7 h 310"/>
                  <a:gd name="T32" fmla="*/ 7 w 842"/>
                  <a:gd name="T33" fmla="*/ 6 h 310"/>
                  <a:gd name="T34" fmla="*/ 5 w 842"/>
                  <a:gd name="T35" fmla="*/ 5 h 310"/>
                  <a:gd name="T36" fmla="*/ 4 w 842"/>
                  <a:gd name="T37" fmla="*/ 4 h 310"/>
                  <a:gd name="T38" fmla="*/ 2 w 842"/>
                  <a:gd name="T39" fmla="*/ 3 h 310"/>
                  <a:gd name="T40" fmla="*/ 1 w 842"/>
                  <a:gd name="T41" fmla="*/ 2 h 310"/>
                  <a:gd name="T42" fmla="*/ 1 w 842"/>
                  <a:gd name="T43" fmla="*/ 1 h 310"/>
                  <a:gd name="T44" fmla="*/ 0 w 842"/>
                  <a:gd name="T45" fmla="*/ 0 h 310"/>
                  <a:gd name="T46" fmla="*/ 0 w 842"/>
                  <a:gd name="T47" fmla="*/ 1 h 310"/>
                  <a:gd name="T48" fmla="*/ 1 w 842"/>
                  <a:gd name="T49" fmla="*/ 2 h 310"/>
                  <a:gd name="T50" fmla="*/ 1 w 842"/>
                  <a:gd name="T51" fmla="*/ 3 h 310"/>
                  <a:gd name="T52" fmla="*/ 3 w 842"/>
                  <a:gd name="T53" fmla="*/ 5 h 310"/>
                  <a:gd name="T54" fmla="*/ 4 w 842"/>
                  <a:gd name="T55" fmla="*/ 6 h 310"/>
                  <a:gd name="T56" fmla="*/ 6 w 842"/>
                  <a:gd name="T57" fmla="*/ 7 h 310"/>
                  <a:gd name="T58" fmla="*/ 8 w 842"/>
                  <a:gd name="T59" fmla="*/ 8 h 310"/>
                  <a:gd name="T60" fmla="*/ 10 w 842"/>
                  <a:gd name="T61" fmla="*/ 9 h 310"/>
                  <a:gd name="T62" fmla="*/ 13 w 842"/>
                  <a:gd name="T63" fmla="*/ 10 h 310"/>
                  <a:gd name="T64" fmla="*/ 15 w 842"/>
                  <a:gd name="T65" fmla="*/ 11 h 310"/>
                  <a:gd name="T66" fmla="*/ 18 w 842"/>
                  <a:gd name="T67" fmla="*/ 12 h 310"/>
                  <a:gd name="T68" fmla="*/ 21 w 842"/>
                  <a:gd name="T69" fmla="*/ 12 h 310"/>
                  <a:gd name="T70" fmla="*/ 23 w 842"/>
                  <a:gd name="T71" fmla="*/ 12 h 310"/>
                  <a:gd name="T72" fmla="*/ 25 w 842"/>
                  <a:gd name="T73" fmla="*/ 12 h 310"/>
                  <a:gd name="T74" fmla="*/ 27 w 842"/>
                  <a:gd name="T75" fmla="*/ 12 h 310"/>
                  <a:gd name="T76" fmla="*/ 29 w 842"/>
                  <a:gd name="T77" fmla="*/ 12 h 310"/>
                  <a:gd name="T78" fmla="*/ 31 w 842"/>
                  <a:gd name="T79" fmla="*/ 11 h 310"/>
                  <a:gd name="T80" fmla="*/ 32 w 842"/>
                  <a:gd name="T81" fmla="*/ 11 h 310"/>
                  <a:gd name="T82" fmla="*/ 33 w 842"/>
                  <a:gd name="T83" fmla="*/ 10 h 310"/>
                  <a:gd name="T84" fmla="*/ 34 w 842"/>
                  <a:gd name="T85" fmla="*/ 9 h 310"/>
                  <a:gd name="T86" fmla="*/ 34 w 842"/>
                  <a:gd name="T87" fmla="*/ 8 h 310"/>
                  <a:gd name="T88" fmla="*/ 34 w 842"/>
                  <a:gd name="T89" fmla="*/ 8 h 310"/>
                  <a:gd name="T90" fmla="*/ 34 w 842"/>
                  <a:gd name="T91" fmla="*/ 8 h 310"/>
                  <a:gd name="T92" fmla="*/ 34 w 842"/>
                  <a:gd name="T93" fmla="*/ 8 h 310"/>
                  <a:gd name="T94" fmla="*/ 34 w 842"/>
                  <a:gd name="T95" fmla="*/ 8 h 310"/>
                  <a:gd name="T96" fmla="*/ 34 w 842"/>
                  <a:gd name="T97" fmla="*/ 7 h 310"/>
                  <a:gd name="T98" fmla="*/ 34 w 842"/>
                  <a:gd name="T99" fmla="*/ 7 h 310"/>
                  <a:gd name="T100" fmla="*/ 33 w 842"/>
                  <a:gd name="T101" fmla="*/ 7 h 310"/>
                  <a:gd name="T102" fmla="*/ 33 w 842"/>
                  <a:gd name="T103" fmla="*/ 7 h 310"/>
                  <a:gd name="T104" fmla="*/ 33 w 842"/>
                  <a:gd name="T105" fmla="*/ 7 h 31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42"/>
                  <a:gd name="T160" fmla="*/ 0 h 310"/>
                  <a:gd name="T161" fmla="*/ 842 w 842"/>
                  <a:gd name="T162" fmla="*/ 310 h 31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42" h="310">
                    <a:moveTo>
                      <a:pt x="834" y="166"/>
                    </a:moveTo>
                    <a:lnTo>
                      <a:pt x="834" y="170"/>
                    </a:lnTo>
                    <a:lnTo>
                      <a:pt x="834" y="174"/>
                    </a:lnTo>
                    <a:lnTo>
                      <a:pt x="821" y="203"/>
                    </a:lnTo>
                    <a:lnTo>
                      <a:pt x="796" y="224"/>
                    </a:lnTo>
                    <a:lnTo>
                      <a:pt x="767" y="240"/>
                    </a:lnTo>
                    <a:lnTo>
                      <a:pt x="726" y="253"/>
                    </a:lnTo>
                    <a:lnTo>
                      <a:pt x="680" y="261"/>
                    </a:lnTo>
                    <a:lnTo>
                      <a:pt x="627" y="261"/>
                    </a:lnTo>
                    <a:lnTo>
                      <a:pt x="568" y="261"/>
                    </a:lnTo>
                    <a:lnTo>
                      <a:pt x="506" y="253"/>
                    </a:lnTo>
                    <a:lnTo>
                      <a:pt x="439" y="244"/>
                    </a:lnTo>
                    <a:lnTo>
                      <a:pt x="369" y="228"/>
                    </a:lnTo>
                    <a:lnTo>
                      <a:pt x="315" y="211"/>
                    </a:lnTo>
                    <a:lnTo>
                      <a:pt x="261" y="191"/>
                    </a:lnTo>
                    <a:lnTo>
                      <a:pt x="211" y="170"/>
                    </a:lnTo>
                    <a:lnTo>
                      <a:pt x="166" y="150"/>
                    </a:lnTo>
                    <a:lnTo>
                      <a:pt x="124" y="124"/>
                    </a:lnTo>
                    <a:lnTo>
                      <a:pt x="90" y="99"/>
                    </a:lnTo>
                    <a:lnTo>
                      <a:pt x="58" y="74"/>
                    </a:lnTo>
                    <a:lnTo>
                      <a:pt x="33" y="49"/>
                    </a:lnTo>
                    <a:lnTo>
                      <a:pt x="16" y="24"/>
                    </a:lnTo>
                    <a:lnTo>
                      <a:pt x="0" y="0"/>
                    </a:lnTo>
                    <a:lnTo>
                      <a:pt x="4" y="24"/>
                    </a:lnTo>
                    <a:lnTo>
                      <a:pt x="16" y="58"/>
                    </a:lnTo>
                    <a:lnTo>
                      <a:pt x="36" y="87"/>
                    </a:lnTo>
                    <a:lnTo>
                      <a:pt x="65" y="120"/>
                    </a:lnTo>
                    <a:lnTo>
                      <a:pt x="103" y="150"/>
                    </a:lnTo>
                    <a:lnTo>
                      <a:pt x="149" y="182"/>
                    </a:lnTo>
                    <a:lnTo>
                      <a:pt x="198" y="211"/>
                    </a:lnTo>
                    <a:lnTo>
                      <a:pt x="252" y="236"/>
                    </a:lnTo>
                    <a:lnTo>
                      <a:pt x="315" y="256"/>
                    </a:lnTo>
                    <a:lnTo>
                      <a:pt x="377" y="278"/>
                    </a:lnTo>
                    <a:lnTo>
                      <a:pt x="448" y="294"/>
                    </a:lnTo>
                    <a:lnTo>
                      <a:pt x="514" y="303"/>
                    </a:lnTo>
                    <a:lnTo>
                      <a:pt x="576" y="307"/>
                    </a:lnTo>
                    <a:lnTo>
                      <a:pt x="634" y="310"/>
                    </a:lnTo>
                    <a:lnTo>
                      <a:pt x="688" y="307"/>
                    </a:lnTo>
                    <a:lnTo>
                      <a:pt x="734" y="294"/>
                    </a:lnTo>
                    <a:lnTo>
                      <a:pt x="776" y="282"/>
                    </a:lnTo>
                    <a:lnTo>
                      <a:pt x="805" y="265"/>
                    </a:lnTo>
                    <a:lnTo>
                      <a:pt x="830" y="244"/>
                    </a:lnTo>
                    <a:lnTo>
                      <a:pt x="842" y="220"/>
                    </a:lnTo>
                    <a:lnTo>
                      <a:pt x="842" y="211"/>
                    </a:lnTo>
                    <a:lnTo>
                      <a:pt x="842" y="207"/>
                    </a:lnTo>
                    <a:lnTo>
                      <a:pt x="842" y="203"/>
                    </a:lnTo>
                    <a:lnTo>
                      <a:pt x="842" y="199"/>
                    </a:lnTo>
                    <a:lnTo>
                      <a:pt x="842" y="191"/>
                    </a:lnTo>
                    <a:lnTo>
                      <a:pt x="842" y="186"/>
                    </a:lnTo>
                    <a:lnTo>
                      <a:pt x="842" y="182"/>
                    </a:lnTo>
                    <a:lnTo>
                      <a:pt x="838" y="174"/>
                    </a:lnTo>
                    <a:lnTo>
                      <a:pt x="838" y="170"/>
                    </a:lnTo>
                    <a:lnTo>
                      <a:pt x="834" y="166"/>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2" name="Freeform 301">
                <a:extLst>
                  <a:ext uri="{FF2B5EF4-FFF2-40B4-BE49-F238E27FC236}">
                    <a16:creationId xmlns:a16="http://schemas.microsoft.com/office/drawing/2014/main" id="{23331C8A-964E-4C4D-958D-AC8071EFA679}"/>
                  </a:ext>
                </a:extLst>
              </p:cNvPr>
              <p:cNvSpPr>
                <a:spLocks/>
              </p:cNvSpPr>
              <p:nvPr/>
            </p:nvSpPr>
            <p:spPr bwMode="auto">
              <a:xfrm>
                <a:off x="2106" y="924"/>
                <a:ext cx="168" cy="79"/>
              </a:xfrm>
              <a:custGeom>
                <a:avLst/>
                <a:gdLst>
                  <a:gd name="T0" fmla="*/ 15 w 842"/>
                  <a:gd name="T1" fmla="*/ 15 h 395"/>
                  <a:gd name="T2" fmla="*/ 18 w 842"/>
                  <a:gd name="T3" fmla="*/ 15 h 395"/>
                  <a:gd name="T4" fmla="*/ 21 w 842"/>
                  <a:gd name="T5" fmla="*/ 16 h 395"/>
                  <a:gd name="T6" fmla="*/ 23 w 842"/>
                  <a:gd name="T7" fmla="*/ 16 h 395"/>
                  <a:gd name="T8" fmla="*/ 25 w 842"/>
                  <a:gd name="T9" fmla="*/ 16 h 395"/>
                  <a:gd name="T10" fmla="*/ 27 w 842"/>
                  <a:gd name="T11" fmla="*/ 16 h 395"/>
                  <a:gd name="T12" fmla="*/ 29 w 842"/>
                  <a:gd name="T13" fmla="*/ 15 h 395"/>
                  <a:gd name="T14" fmla="*/ 31 w 842"/>
                  <a:gd name="T15" fmla="*/ 15 h 395"/>
                  <a:gd name="T16" fmla="*/ 32 w 842"/>
                  <a:gd name="T17" fmla="*/ 14 h 395"/>
                  <a:gd name="T18" fmla="*/ 33 w 842"/>
                  <a:gd name="T19" fmla="*/ 13 h 395"/>
                  <a:gd name="T20" fmla="*/ 34 w 842"/>
                  <a:gd name="T21" fmla="*/ 12 h 395"/>
                  <a:gd name="T22" fmla="*/ 34 w 842"/>
                  <a:gd name="T23" fmla="*/ 11 h 395"/>
                  <a:gd name="T24" fmla="*/ 33 w 842"/>
                  <a:gd name="T25" fmla="*/ 10 h 395"/>
                  <a:gd name="T26" fmla="*/ 32 w 842"/>
                  <a:gd name="T27" fmla="*/ 9 h 395"/>
                  <a:gd name="T28" fmla="*/ 31 w 842"/>
                  <a:gd name="T29" fmla="*/ 7 h 395"/>
                  <a:gd name="T30" fmla="*/ 30 w 842"/>
                  <a:gd name="T31" fmla="*/ 6 h 395"/>
                  <a:gd name="T32" fmla="*/ 28 w 842"/>
                  <a:gd name="T33" fmla="*/ 5 h 395"/>
                  <a:gd name="T34" fmla="*/ 26 w 842"/>
                  <a:gd name="T35" fmla="*/ 4 h 395"/>
                  <a:gd name="T36" fmla="*/ 24 w 842"/>
                  <a:gd name="T37" fmla="*/ 3 h 395"/>
                  <a:gd name="T38" fmla="*/ 21 w 842"/>
                  <a:gd name="T39" fmla="*/ 2 h 395"/>
                  <a:gd name="T40" fmla="*/ 19 w 842"/>
                  <a:gd name="T41" fmla="*/ 1 h 395"/>
                  <a:gd name="T42" fmla="*/ 16 w 842"/>
                  <a:gd name="T43" fmla="*/ 1 h 395"/>
                  <a:gd name="T44" fmla="*/ 13 w 842"/>
                  <a:gd name="T45" fmla="*/ 0 h 395"/>
                  <a:gd name="T46" fmla="*/ 11 w 842"/>
                  <a:gd name="T47" fmla="*/ 0 h 395"/>
                  <a:gd name="T48" fmla="*/ 8 w 842"/>
                  <a:gd name="T49" fmla="*/ 0 h 395"/>
                  <a:gd name="T50" fmla="*/ 6 w 842"/>
                  <a:gd name="T51" fmla="*/ 0 h 395"/>
                  <a:gd name="T52" fmla="*/ 4 w 842"/>
                  <a:gd name="T53" fmla="*/ 1 h 395"/>
                  <a:gd name="T54" fmla="*/ 3 w 842"/>
                  <a:gd name="T55" fmla="*/ 1 h 395"/>
                  <a:gd name="T56" fmla="*/ 1 w 842"/>
                  <a:gd name="T57" fmla="*/ 2 h 395"/>
                  <a:gd name="T58" fmla="*/ 1 w 842"/>
                  <a:gd name="T59" fmla="*/ 3 h 395"/>
                  <a:gd name="T60" fmla="*/ 0 w 842"/>
                  <a:gd name="T61" fmla="*/ 4 h 395"/>
                  <a:gd name="T62" fmla="*/ 0 w 842"/>
                  <a:gd name="T63" fmla="*/ 5 h 395"/>
                  <a:gd name="T64" fmla="*/ 0 w 842"/>
                  <a:gd name="T65" fmla="*/ 6 h 395"/>
                  <a:gd name="T66" fmla="*/ 1 w 842"/>
                  <a:gd name="T67" fmla="*/ 7 h 395"/>
                  <a:gd name="T68" fmla="*/ 2 w 842"/>
                  <a:gd name="T69" fmla="*/ 8 h 395"/>
                  <a:gd name="T70" fmla="*/ 4 w 842"/>
                  <a:gd name="T71" fmla="*/ 10 h 395"/>
                  <a:gd name="T72" fmla="*/ 6 w 842"/>
                  <a:gd name="T73" fmla="*/ 11 h 395"/>
                  <a:gd name="T74" fmla="*/ 8 w 842"/>
                  <a:gd name="T75" fmla="*/ 12 h 395"/>
                  <a:gd name="T76" fmla="*/ 10 w 842"/>
                  <a:gd name="T77" fmla="*/ 13 h 395"/>
                  <a:gd name="T78" fmla="*/ 12 w 842"/>
                  <a:gd name="T79" fmla="*/ 14 h 395"/>
                  <a:gd name="T80" fmla="*/ 15 w 842"/>
                  <a:gd name="T81" fmla="*/ 15 h 3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5"/>
                  <a:gd name="T125" fmla="*/ 842 w 842"/>
                  <a:gd name="T126" fmla="*/ 395 h 3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5">
                    <a:moveTo>
                      <a:pt x="377" y="366"/>
                    </a:moveTo>
                    <a:lnTo>
                      <a:pt x="448" y="382"/>
                    </a:lnTo>
                    <a:lnTo>
                      <a:pt x="514" y="391"/>
                    </a:lnTo>
                    <a:lnTo>
                      <a:pt x="576" y="395"/>
                    </a:lnTo>
                    <a:lnTo>
                      <a:pt x="634" y="395"/>
                    </a:lnTo>
                    <a:lnTo>
                      <a:pt x="688" y="391"/>
                    </a:lnTo>
                    <a:lnTo>
                      <a:pt x="734" y="382"/>
                    </a:lnTo>
                    <a:lnTo>
                      <a:pt x="771" y="370"/>
                    </a:lnTo>
                    <a:lnTo>
                      <a:pt x="805" y="353"/>
                    </a:lnTo>
                    <a:lnTo>
                      <a:pt x="830" y="332"/>
                    </a:lnTo>
                    <a:lnTo>
                      <a:pt x="842" y="303"/>
                    </a:lnTo>
                    <a:lnTo>
                      <a:pt x="842" y="279"/>
                    </a:lnTo>
                    <a:lnTo>
                      <a:pt x="834" y="245"/>
                    </a:lnTo>
                    <a:lnTo>
                      <a:pt x="813" y="216"/>
                    </a:lnTo>
                    <a:lnTo>
                      <a:pt x="784" y="187"/>
                    </a:lnTo>
                    <a:lnTo>
                      <a:pt x="747" y="154"/>
                    </a:lnTo>
                    <a:lnTo>
                      <a:pt x="706" y="125"/>
                    </a:lnTo>
                    <a:lnTo>
                      <a:pt x="652" y="101"/>
                    </a:lnTo>
                    <a:lnTo>
                      <a:pt x="593" y="71"/>
                    </a:lnTo>
                    <a:lnTo>
                      <a:pt x="531" y="50"/>
                    </a:lnTo>
                    <a:lnTo>
                      <a:pt x="465" y="29"/>
                    </a:lnTo>
                    <a:lnTo>
                      <a:pt x="394" y="13"/>
                    </a:lnTo>
                    <a:lnTo>
                      <a:pt x="328" y="4"/>
                    </a:lnTo>
                    <a:lnTo>
                      <a:pt x="265" y="0"/>
                    </a:lnTo>
                    <a:lnTo>
                      <a:pt x="207" y="0"/>
                    </a:lnTo>
                    <a:lnTo>
                      <a:pt x="153" y="4"/>
                    </a:lnTo>
                    <a:lnTo>
                      <a:pt x="108" y="13"/>
                    </a:lnTo>
                    <a:lnTo>
                      <a:pt x="70" y="25"/>
                    </a:lnTo>
                    <a:lnTo>
                      <a:pt x="36" y="42"/>
                    </a:lnTo>
                    <a:lnTo>
                      <a:pt x="16" y="63"/>
                    </a:lnTo>
                    <a:lnTo>
                      <a:pt x="4" y="88"/>
                    </a:lnTo>
                    <a:lnTo>
                      <a:pt x="0" y="117"/>
                    </a:lnTo>
                    <a:lnTo>
                      <a:pt x="7" y="150"/>
                    </a:lnTo>
                    <a:lnTo>
                      <a:pt x="29" y="179"/>
                    </a:lnTo>
                    <a:lnTo>
                      <a:pt x="58" y="208"/>
                    </a:lnTo>
                    <a:lnTo>
                      <a:pt x="95" y="241"/>
                    </a:lnTo>
                    <a:lnTo>
                      <a:pt x="141" y="270"/>
                    </a:lnTo>
                    <a:lnTo>
                      <a:pt x="191" y="295"/>
                    </a:lnTo>
                    <a:lnTo>
                      <a:pt x="249" y="324"/>
                    </a:lnTo>
                    <a:lnTo>
                      <a:pt x="310" y="344"/>
                    </a:lnTo>
                    <a:lnTo>
                      <a:pt x="377" y="3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73" name="Freeform 302">
                <a:extLst>
                  <a:ext uri="{FF2B5EF4-FFF2-40B4-BE49-F238E27FC236}">
                    <a16:creationId xmlns:a16="http://schemas.microsoft.com/office/drawing/2014/main" id="{039973EF-F6E3-4C3C-8CA6-C0C940F3D542}"/>
                  </a:ext>
                </a:extLst>
              </p:cNvPr>
              <p:cNvSpPr>
                <a:spLocks/>
              </p:cNvSpPr>
              <p:nvPr/>
            </p:nvSpPr>
            <p:spPr bwMode="auto">
              <a:xfrm>
                <a:off x="2102" y="1236"/>
                <a:ext cx="167" cy="84"/>
              </a:xfrm>
              <a:custGeom>
                <a:avLst/>
                <a:gdLst>
                  <a:gd name="T0" fmla="*/ 19 w 835"/>
                  <a:gd name="T1" fmla="*/ 15 h 420"/>
                  <a:gd name="T2" fmla="*/ 21 w 835"/>
                  <a:gd name="T3" fmla="*/ 14 h 420"/>
                  <a:gd name="T4" fmla="*/ 24 w 835"/>
                  <a:gd name="T5" fmla="*/ 13 h 420"/>
                  <a:gd name="T6" fmla="*/ 26 w 835"/>
                  <a:gd name="T7" fmla="*/ 12 h 420"/>
                  <a:gd name="T8" fmla="*/ 28 w 835"/>
                  <a:gd name="T9" fmla="*/ 11 h 420"/>
                  <a:gd name="T10" fmla="*/ 30 w 835"/>
                  <a:gd name="T11" fmla="*/ 10 h 420"/>
                  <a:gd name="T12" fmla="*/ 31 w 835"/>
                  <a:gd name="T13" fmla="*/ 8 h 420"/>
                  <a:gd name="T14" fmla="*/ 32 w 835"/>
                  <a:gd name="T15" fmla="*/ 7 h 420"/>
                  <a:gd name="T16" fmla="*/ 33 w 835"/>
                  <a:gd name="T17" fmla="*/ 6 h 420"/>
                  <a:gd name="T18" fmla="*/ 33 w 835"/>
                  <a:gd name="T19" fmla="*/ 5 h 420"/>
                  <a:gd name="T20" fmla="*/ 33 w 835"/>
                  <a:gd name="T21" fmla="*/ 3 h 420"/>
                  <a:gd name="T22" fmla="*/ 33 w 835"/>
                  <a:gd name="T23" fmla="*/ 2 h 420"/>
                  <a:gd name="T24" fmla="*/ 32 w 835"/>
                  <a:gd name="T25" fmla="*/ 2 h 420"/>
                  <a:gd name="T26" fmla="*/ 30 w 835"/>
                  <a:gd name="T27" fmla="*/ 1 h 420"/>
                  <a:gd name="T28" fmla="*/ 29 w 835"/>
                  <a:gd name="T29" fmla="*/ 0 h 420"/>
                  <a:gd name="T30" fmla="*/ 27 w 835"/>
                  <a:gd name="T31" fmla="*/ 0 h 420"/>
                  <a:gd name="T32" fmla="*/ 25 w 835"/>
                  <a:gd name="T33" fmla="*/ 0 h 420"/>
                  <a:gd name="T34" fmla="*/ 22 w 835"/>
                  <a:gd name="T35" fmla="*/ 0 h 420"/>
                  <a:gd name="T36" fmla="*/ 20 w 835"/>
                  <a:gd name="T37" fmla="*/ 1 h 420"/>
                  <a:gd name="T38" fmla="*/ 17 w 835"/>
                  <a:gd name="T39" fmla="*/ 1 h 420"/>
                  <a:gd name="T40" fmla="*/ 15 w 835"/>
                  <a:gd name="T41" fmla="*/ 2 h 420"/>
                  <a:gd name="T42" fmla="*/ 12 w 835"/>
                  <a:gd name="T43" fmla="*/ 3 h 420"/>
                  <a:gd name="T44" fmla="*/ 10 w 835"/>
                  <a:gd name="T45" fmla="*/ 4 h 420"/>
                  <a:gd name="T46" fmla="*/ 7 w 835"/>
                  <a:gd name="T47" fmla="*/ 5 h 420"/>
                  <a:gd name="T48" fmla="*/ 5 w 835"/>
                  <a:gd name="T49" fmla="*/ 6 h 420"/>
                  <a:gd name="T50" fmla="*/ 4 w 835"/>
                  <a:gd name="T51" fmla="*/ 7 h 420"/>
                  <a:gd name="T52" fmla="*/ 2 w 835"/>
                  <a:gd name="T53" fmla="*/ 9 h 420"/>
                  <a:gd name="T54" fmla="*/ 1 w 835"/>
                  <a:gd name="T55" fmla="*/ 10 h 420"/>
                  <a:gd name="T56" fmla="*/ 0 w 835"/>
                  <a:gd name="T57" fmla="*/ 11 h 420"/>
                  <a:gd name="T58" fmla="*/ 0 w 835"/>
                  <a:gd name="T59" fmla="*/ 12 h 420"/>
                  <a:gd name="T60" fmla="*/ 0 w 835"/>
                  <a:gd name="T61" fmla="*/ 14 h 420"/>
                  <a:gd name="T62" fmla="*/ 1 w 835"/>
                  <a:gd name="T63" fmla="*/ 15 h 420"/>
                  <a:gd name="T64" fmla="*/ 2 w 835"/>
                  <a:gd name="T65" fmla="*/ 15 h 420"/>
                  <a:gd name="T66" fmla="*/ 3 w 835"/>
                  <a:gd name="T67" fmla="*/ 16 h 420"/>
                  <a:gd name="T68" fmla="*/ 5 w 835"/>
                  <a:gd name="T69" fmla="*/ 16 h 420"/>
                  <a:gd name="T70" fmla="*/ 6 w 835"/>
                  <a:gd name="T71" fmla="*/ 17 h 420"/>
                  <a:gd name="T72" fmla="*/ 9 w 835"/>
                  <a:gd name="T73" fmla="*/ 17 h 420"/>
                  <a:gd name="T74" fmla="*/ 11 w 835"/>
                  <a:gd name="T75" fmla="*/ 17 h 420"/>
                  <a:gd name="T76" fmla="*/ 13 w 835"/>
                  <a:gd name="T77" fmla="*/ 16 h 420"/>
                  <a:gd name="T78" fmla="*/ 16 w 835"/>
                  <a:gd name="T79" fmla="*/ 16 h 420"/>
                  <a:gd name="T80" fmla="*/ 19 w 835"/>
                  <a:gd name="T81" fmla="*/ 15 h 4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5"/>
                  <a:gd name="T124" fmla="*/ 0 h 420"/>
                  <a:gd name="T125" fmla="*/ 835 w 835"/>
                  <a:gd name="T126" fmla="*/ 420 h 4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5" h="420">
                    <a:moveTo>
                      <a:pt x="470" y="378"/>
                    </a:moveTo>
                    <a:lnTo>
                      <a:pt x="537" y="353"/>
                    </a:lnTo>
                    <a:lnTo>
                      <a:pt x="598" y="328"/>
                    </a:lnTo>
                    <a:lnTo>
                      <a:pt x="652" y="299"/>
                    </a:lnTo>
                    <a:lnTo>
                      <a:pt x="702" y="270"/>
                    </a:lnTo>
                    <a:lnTo>
                      <a:pt x="748" y="238"/>
                    </a:lnTo>
                    <a:lnTo>
                      <a:pt x="781" y="204"/>
                    </a:lnTo>
                    <a:lnTo>
                      <a:pt x="810" y="175"/>
                    </a:lnTo>
                    <a:lnTo>
                      <a:pt x="827" y="142"/>
                    </a:lnTo>
                    <a:lnTo>
                      <a:pt x="835" y="113"/>
                    </a:lnTo>
                    <a:lnTo>
                      <a:pt x="831" y="83"/>
                    </a:lnTo>
                    <a:lnTo>
                      <a:pt x="819" y="59"/>
                    </a:lnTo>
                    <a:lnTo>
                      <a:pt x="794" y="38"/>
                    </a:lnTo>
                    <a:lnTo>
                      <a:pt x="760" y="22"/>
                    </a:lnTo>
                    <a:lnTo>
                      <a:pt x="724" y="9"/>
                    </a:lnTo>
                    <a:lnTo>
                      <a:pt x="673" y="5"/>
                    </a:lnTo>
                    <a:lnTo>
                      <a:pt x="623" y="0"/>
                    </a:lnTo>
                    <a:lnTo>
                      <a:pt x="562" y="5"/>
                    </a:lnTo>
                    <a:lnTo>
                      <a:pt x="499" y="13"/>
                    </a:lnTo>
                    <a:lnTo>
                      <a:pt x="436" y="25"/>
                    </a:lnTo>
                    <a:lnTo>
                      <a:pt x="366" y="47"/>
                    </a:lnTo>
                    <a:lnTo>
                      <a:pt x="299" y="67"/>
                    </a:lnTo>
                    <a:lnTo>
                      <a:pt x="238" y="96"/>
                    </a:lnTo>
                    <a:lnTo>
                      <a:pt x="184" y="126"/>
                    </a:lnTo>
                    <a:lnTo>
                      <a:pt x="133" y="155"/>
                    </a:lnTo>
                    <a:lnTo>
                      <a:pt x="88" y="184"/>
                    </a:lnTo>
                    <a:lnTo>
                      <a:pt x="54" y="216"/>
                    </a:lnTo>
                    <a:lnTo>
                      <a:pt x="25" y="250"/>
                    </a:lnTo>
                    <a:lnTo>
                      <a:pt x="9" y="279"/>
                    </a:lnTo>
                    <a:lnTo>
                      <a:pt x="0" y="312"/>
                    </a:lnTo>
                    <a:lnTo>
                      <a:pt x="5" y="341"/>
                    </a:lnTo>
                    <a:lnTo>
                      <a:pt x="18" y="366"/>
                    </a:lnTo>
                    <a:lnTo>
                      <a:pt x="42" y="387"/>
                    </a:lnTo>
                    <a:lnTo>
                      <a:pt x="76" y="400"/>
                    </a:lnTo>
                    <a:lnTo>
                      <a:pt x="117" y="411"/>
                    </a:lnTo>
                    <a:lnTo>
                      <a:pt x="162" y="420"/>
                    </a:lnTo>
                    <a:lnTo>
                      <a:pt x="216" y="420"/>
                    </a:lnTo>
                    <a:lnTo>
                      <a:pt x="275" y="416"/>
                    </a:lnTo>
                    <a:lnTo>
                      <a:pt x="337" y="407"/>
                    </a:lnTo>
                    <a:lnTo>
                      <a:pt x="403" y="395"/>
                    </a:lnTo>
                    <a:lnTo>
                      <a:pt x="470" y="37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4" name="Freeform 303">
                <a:extLst>
                  <a:ext uri="{FF2B5EF4-FFF2-40B4-BE49-F238E27FC236}">
                    <a16:creationId xmlns:a16="http://schemas.microsoft.com/office/drawing/2014/main" id="{DDCF3448-F66D-4B14-85BA-E642E305C6BF}"/>
                  </a:ext>
                </a:extLst>
              </p:cNvPr>
              <p:cNvSpPr>
                <a:spLocks/>
              </p:cNvSpPr>
              <p:nvPr/>
            </p:nvSpPr>
            <p:spPr bwMode="auto">
              <a:xfrm>
                <a:off x="2125" y="1250"/>
                <a:ext cx="83" cy="41"/>
              </a:xfrm>
              <a:custGeom>
                <a:avLst/>
                <a:gdLst>
                  <a:gd name="T0" fmla="*/ 9 w 415"/>
                  <a:gd name="T1" fmla="*/ 7 h 207"/>
                  <a:gd name="T2" fmla="*/ 11 w 415"/>
                  <a:gd name="T3" fmla="*/ 7 h 207"/>
                  <a:gd name="T4" fmla="*/ 12 w 415"/>
                  <a:gd name="T5" fmla="*/ 6 h 207"/>
                  <a:gd name="T6" fmla="*/ 13 w 415"/>
                  <a:gd name="T7" fmla="*/ 6 h 207"/>
                  <a:gd name="T8" fmla="*/ 14 w 415"/>
                  <a:gd name="T9" fmla="*/ 5 h 207"/>
                  <a:gd name="T10" fmla="*/ 15 w 415"/>
                  <a:gd name="T11" fmla="*/ 5 h 207"/>
                  <a:gd name="T12" fmla="*/ 16 w 415"/>
                  <a:gd name="T13" fmla="*/ 4 h 207"/>
                  <a:gd name="T14" fmla="*/ 16 w 415"/>
                  <a:gd name="T15" fmla="*/ 3 h 207"/>
                  <a:gd name="T16" fmla="*/ 16 w 415"/>
                  <a:gd name="T17" fmla="*/ 3 h 207"/>
                  <a:gd name="T18" fmla="*/ 17 w 415"/>
                  <a:gd name="T19" fmla="*/ 2 h 207"/>
                  <a:gd name="T20" fmla="*/ 17 w 415"/>
                  <a:gd name="T21" fmla="*/ 2 h 207"/>
                  <a:gd name="T22" fmla="*/ 16 w 415"/>
                  <a:gd name="T23" fmla="*/ 1 h 207"/>
                  <a:gd name="T24" fmla="*/ 16 w 415"/>
                  <a:gd name="T25" fmla="*/ 1 h 207"/>
                  <a:gd name="T26" fmla="*/ 15 w 415"/>
                  <a:gd name="T27" fmla="*/ 0 h 207"/>
                  <a:gd name="T28" fmla="*/ 14 w 415"/>
                  <a:gd name="T29" fmla="*/ 0 h 207"/>
                  <a:gd name="T30" fmla="*/ 13 w 415"/>
                  <a:gd name="T31" fmla="*/ 0 h 207"/>
                  <a:gd name="T32" fmla="*/ 12 w 415"/>
                  <a:gd name="T33" fmla="*/ 0 h 207"/>
                  <a:gd name="T34" fmla="*/ 11 w 415"/>
                  <a:gd name="T35" fmla="*/ 0 h 207"/>
                  <a:gd name="T36" fmla="*/ 10 w 415"/>
                  <a:gd name="T37" fmla="*/ 0 h 207"/>
                  <a:gd name="T38" fmla="*/ 9 w 415"/>
                  <a:gd name="T39" fmla="*/ 0 h 207"/>
                  <a:gd name="T40" fmla="*/ 7 w 415"/>
                  <a:gd name="T41" fmla="*/ 1 h 207"/>
                  <a:gd name="T42" fmla="*/ 6 w 415"/>
                  <a:gd name="T43" fmla="*/ 1 h 207"/>
                  <a:gd name="T44" fmla="*/ 5 w 415"/>
                  <a:gd name="T45" fmla="*/ 2 h 207"/>
                  <a:gd name="T46" fmla="*/ 3 w 415"/>
                  <a:gd name="T47" fmla="*/ 2 h 207"/>
                  <a:gd name="T48" fmla="*/ 3 w 415"/>
                  <a:gd name="T49" fmla="*/ 3 h 207"/>
                  <a:gd name="T50" fmla="*/ 2 w 415"/>
                  <a:gd name="T51" fmla="*/ 4 h 207"/>
                  <a:gd name="T52" fmla="*/ 1 w 415"/>
                  <a:gd name="T53" fmla="*/ 4 h 207"/>
                  <a:gd name="T54" fmla="*/ 1 w 415"/>
                  <a:gd name="T55" fmla="*/ 5 h 207"/>
                  <a:gd name="T56" fmla="*/ 0 w 415"/>
                  <a:gd name="T57" fmla="*/ 6 h 207"/>
                  <a:gd name="T58" fmla="*/ 0 w 415"/>
                  <a:gd name="T59" fmla="*/ 6 h 207"/>
                  <a:gd name="T60" fmla="*/ 0 w 415"/>
                  <a:gd name="T61" fmla="*/ 7 h 207"/>
                  <a:gd name="T62" fmla="*/ 0 w 415"/>
                  <a:gd name="T63" fmla="*/ 7 h 207"/>
                  <a:gd name="T64" fmla="*/ 1 w 415"/>
                  <a:gd name="T65" fmla="*/ 8 h 207"/>
                  <a:gd name="T66" fmla="*/ 1 w 415"/>
                  <a:gd name="T67" fmla="*/ 8 h 207"/>
                  <a:gd name="T68" fmla="*/ 2 w 415"/>
                  <a:gd name="T69" fmla="*/ 8 h 207"/>
                  <a:gd name="T70" fmla="*/ 3 w 415"/>
                  <a:gd name="T71" fmla="*/ 8 h 207"/>
                  <a:gd name="T72" fmla="*/ 4 w 415"/>
                  <a:gd name="T73" fmla="*/ 8 h 207"/>
                  <a:gd name="T74" fmla="*/ 5 w 415"/>
                  <a:gd name="T75" fmla="*/ 8 h 207"/>
                  <a:gd name="T76" fmla="*/ 7 w 415"/>
                  <a:gd name="T77" fmla="*/ 8 h 207"/>
                  <a:gd name="T78" fmla="*/ 8 w 415"/>
                  <a:gd name="T79" fmla="*/ 8 h 207"/>
                  <a:gd name="T80" fmla="*/ 9 w 415"/>
                  <a:gd name="T81" fmla="*/ 7 h 2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5"/>
                  <a:gd name="T124" fmla="*/ 0 h 207"/>
                  <a:gd name="T125" fmla="*/ 415 w 415"/>
                  <a:gd name="T126" fmla="*/ 207 h 2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5" h="207">
                    <a:moveTo>
                      <a:pt x="232" y="187"/>
                    </a:moveTo>
                    <a:lnTo>
                      <a:pt x="265" y="174"/>
                    </a:lnTo>
                    <a:lnTo>
                      <a:pt x="295" y="162"/>
                    </a:lnTo>
                    <a:lnTo>
                      <a:pt x="324" y="149"/>
                    </a:lnTo>
                    <a:lnTo>
                      <a:pt x="349" y="133"/>
                    </a:lnTo>
                    <a:lnTo>
                      <a:pt x="369" y="117"/>
                    </a:lnTo>
                    <a:lnTo>
                      <a:pt x="391" y="104"/>
                    </a:lnTo>
                    <a:lnTo>
                      <a:pt x="403" y="88"/>
                    </a:lnTo>
                    <a:lnTo>
                      <a:pt x="411" y="70"/>
                    </a:lnTo>
                    <a:lnTo>
                      <a:pt x="415" y="54"/>
                    </a:lnTo>
                    <a:lnTo>
                      <a:pt x="415" y="41"/>
                    </a:lnTo>
                    <a:lnTo>
                      <a:pt x="407" y="29"/>
                    </a:lnTo>
                    <a:lnTo>
                      <a:pt x="394" y="16"/>
                    </a:lnTo>
                    <a:lnTo>
                      <a:pt x="378" y="9"/>
                    </a:lnTo>
                    <a:lnTo>
                      <a:pt x="357" y="5"/>
                    </a:lnTo>
                    <a:lnTo>
                      <a:pt x="337" y="0"/>
                    </a:lnTo>
                    <a:lnTo>
                      <a:pt x="308" y="0"/>
                    </a:lnTo>
                    <a:lnTo>
                      <a:pt x="278" y="0"/>
                    </a:lnTo>
                    <a:lnTo>
                      <a:pt x="249" y="5"/>
                    </a:lnTo>
                    <a:lnTo>
                      <a:pt x="216" y="12"/>
                    </a:lnTo>
                    <a:lnTo>
                      <a:pt x="182" y="21"/>
                    </a:lnTo>
                    <a:lnTo>
                      <a:pt x="150" y="34"/>
                    </a:lnTo>
                    <a:lnTo>
                      <a:pt x="116" y="46"/>
                    </a:lnTo>
                    <a:lnTo>
                      <a:pt x="87" y="63"/>
                    </a:lnTo>
                    <a:lnTo>
                      <a:pt x="63" y="75"/>
                    </a:lnTo>
                    <a:lnTo>
                      <a:pt x="42" y="91"/>
                    </a:lnTo>
                    <a:lnTo>
                      <a:pt x="25" y="108"/>
                    </a:lnTo>
                    <a:lnTo>
                      <a:pt x="13" y="124"/>
                    </a:lnTo>
                    <a:lnTo>
                      <a:pt x="4" y="142"/>
                    </a:lnTo>
                    <a:lnTo>
                      <a:pt x="0" y="154"/>
                    </a:lnTo>
                    <a:lnTo>
                      <a:pt x="0" y="171"/>
                    </a:lnTo>
                    <a:lnTo>
                      <a:pt x="9" y="183"/>
                    </a:lnTo>
                    <a:lnTo>
                      <a:pt x="20" y="191"/>
                    </a:lnTo>
                    <a:lnTo>
                      <a:pt x="33" y="199"/>
                    </a:lnTo>
                    <a:lnTo>
                      <a:pt x="54" y="203"/>
                    </a:lnTo>
                    <a:lnTo>
                      <a:pt x="79" y="207"/>
                    </a:lnTo>
                    <a:lnTo>
                      <a:pt x="104" y="207"/>
                    </a:lnTo>
                    <a:lnTo>
                      <a:pt x="133" y="207"/>
                    </a:lnTo>
                    <a:lnTo>
                      <a:pt x="166" y="203"/>
                    </a:lnTo>
                    <a:lnTo>
                      <a:pt x="200" y="196"/>
                    </a:lnTo>
                    <a:lnTo>
                      <a:pt x="232" y="18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5" name="Freeform 304">
                <a:extLst>
                  <a:ext uri="{FF2B5EF4-FFF2-40B4-BE49-F238E27FC236}">
                    <a16:creationId xmlns:a16="http://schemas.microsoft.com/office/drawing/2014/main" id="{6D1639A4-335F-4271-BD4C-3BCDEA57D469}"/>
                  </a:ext>
                </a:extLst>
              </p:cNvPr>
              <p:cNvSpPr>
                <a:spLocks/>
              </p:cNvSpPr>
              <p:nvPr/>
            </p:nvSpPr>
            <p:spPr bwMode="auto">
              <a:xfrm>
                <a:off x="2129" y="1252"/>
                <a:ext cx="73" cy="37"/>
              </a:xfrm>
              <a:custGeom>
                <a:avLst/>
                <a:gdLst>
                  <a:gd name="T0" fmla="*/ 15 w 366"/>
                  <a:gd name="T1" fmla="*/ 1 h 187"/>
                  <a:gd name="T2" fmla="*/ 14 w 366"/>
                  <a:gd name="T3" fmla="*/ 1 h 187"/>
                  <a:gd name="T4" fmla="*/ 14 w 366"/>
                  <a:gd name="T5" fmla="*/ 1 h 187"/>
                  <a:gd name="T6" fmla="*/ 13 w 366"/>
                  <a:gd name="T7" fmla="*/ 0 h 187"/>
                  <a:gd name="T8" fmla="*/ 13 w 366"/>
                  <a:gd name="T9" fmla="*/ 0 h 187"/>
                  <a:gd name="T10" fmla="*/ 12 w 366"/>
                  <a:gd name="T11" fmla="*/ 0 h 187"/>
                  <a:gd name="T12" fmla="*/ 11 w 366"/>
                  <a:gd name="T13" fmla="*/ 0 h 187"/>
                  <a:gd name="T14" fmla="*/ 10 w 366"/>
                  <a:gd name="T15" fmla="*/ 0 h 187"/>
                  <a:gd name="T16" fmla="*/ 9 w 366"/>
                  <a:gd name="T17" fmla="*/ 0 h 187"/>
                  <a:gd name="T18" fmla="*/ 8 w 366"/>
                  <a:gd name="T19" fmla="*/ 0 h 187"/>
                  <a:gd name="T20" fmla="*/ 6 w 366"/>
                  <a:gd name="T21" fmla="*/ 1 h 187"/>
                  <a:gd name="T22" fmla="*/ 5 w 366"/>
                  <a:gd name="T23" fmla="*/ 1 h 187"/>
                  <a:gd name="T24" fmla="*/ 4 w 366"/>
                  <a:gd name="T25" fmla="*/ 2 h 187"/>
                  <a:gd name="T26" fmla="*/ 3 w 366"/>
                  <a:gd name="T27" fmla="*/ 2 h 187"/>
                  <a:gd name="T28" fmla="*/ 2 w 366"/>
                  <a:gd name="T29" fmla="*/ 3 h 187"/>
                  <a:gd name="T30" fmla="*/ 2 w 366"/>
                  <a:gd name="T31" fmla="*/ 3 h 187"/>
                  <a:gd name="T32" fmla="*/ 1 w 366"/>
                  <a:gd name="T33" fmla="*/ 4 h 187"/>
                  <a:gd name="T34" fmla="*/ 0 w 366"/>
                  <a:gd name="T35" fmla="*/ 4 h 187"/>
                  <a:gd name="T36" fmla="*/ 0 w 366"/>
                  <a:gd name="T37" fmla="*/ 5 h 187"/>
                  <a:gd name="T38" fmla="*/ 0 w 366"/>
                  <a:gd name="T39" fmla="*/ 5 h 187"/>
                  <a:gd name="T40" fmla="*/ 0 w 366"/>
                  <a:gd name="T41" fmla="*/ 6 h 187"/>
                  <a:gd name="T42" fmla="*/ 0 w 366"/>
                  <a:gd name="T43" fmla="*/ 6 h 187"/>
                  <a:gd name="T44" fmla="*/ 1 w 366"/>
                  <a:gd name="T45" fmla="*/ 7 h 187"/>
                  <a:gd name="T46" fmla="*/ 1 w 366"/>
                  <a:gd name="T47" fmla="*/ 7 h 187"/>
                  <a:gd name="T48" fmla="*/ 2 w 366"/>
                  <a:gd name="T49" fmla="*/ 7 h 187"/>
                  <a:gd name="T50" fmla="*/ 3 w 366"/>
                  <a:gd name="T51" fmla="*/ 7 h 187"/>
                  <a:gd name="T52" fmla="*/ 4 w 366"/>
                  <a:gd name="T53" fmla="*/ 7 h 187"/>
                  <a:gd name="T54" fmla="*/ 5 w 366"/>
                  <a:gd name="T55" fmla="*/ 7 h 187"/>
                  <a:gd name="T56" fmla="*/ 6 w 366"/>
                  <a:gd name="T57" fmla="*/ 7 h 187"/>
                  <a:gd name="T58" fmla="*/ 7 w 366"/>
                  <a:gd name="T59" fmla="*/ 7 h 187"/>
                  <a:gd name="T60" fmla="*/ 8 w 366"/>
                  <a:gd name="T61" fmla="*/ 7 h 187"/>
                  <a:gd name="T62" fmla="*/ 9 w 366"/>
                  <a:gd name="T63" fmla="*/ 6 h 187"/>
                  <a:gd name="T64" fmla="*/ 10 w 366"/>
                  <a:gd name="T65" fmla="*/ 6 h 187"/>
                  <a:gd name="T66" fmla="*/ 11 w 366"/>
                  <a:gd name="T67" fmla="*/ 5 h 187"/>
                  <a:gd name="T68" fmla="*/ 12 w 366"/>
                  <a:gd name="T69" fmla="*/ 5 h 187"/>
                  <a:gd name="T70" fmla="*/ 13 w 366"/>
                  <a:gd name="T71" fmla="*/ 4 h 187"/>
                  <a:gd name="T72" fmla="*/ 14 w 366"/>
                  <a:gd name="T73" fmla="*/ 4 h 187"/>
                  <a:gd name="T74" fmla="*/ 14 w 366"/>
                  <a:gd name="T75" fmla="*/ 3 h 187"/>
                  <a:gd name="T76" fmla="*/ 15 w 366"/>
                  <a:gd name="T77" fmla="*/ 2 h 187"/>
                  <a:gd name="T78" fmla="*/ 15 w 366"/>
                  <a:gd name="T79" fmla="*/ 2 h 187"/>
                  <a:gd name="T80" fmla="*/ 15 w 366"/>
                  <a:gd name="T81" fmla="*/ 1 h 1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6"/>
                  <a:gd name="T124" fmla="*/ 0 h 187"/>
                  <a:gd name="T125" fmla="*/ 366 w 366"/>
                  <a:gd name="T126" fmla="*/ 187 h 1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6" h="187">
                    <a:moveTo>
                      <a:pt x="366" y="37"/>
                    </a:moveTo>
                    <a:lnTo>
                      <a:pt x="362" y="25"/>
                    </a:lnTo>
                    <a:lnTo>
                      <a:pt x="350" y="16"/>
                    </a:lnTo>
                    <a:lnTo>
                      <a:pt x="337" y="7"/>
                    </a:lnTo>
                    <a:lnTo>
                      <a:pt x="316" y="3"/>
                    </a:lnTo>
                    <a:lnTo>
                      <a:pt x="296" y="3"/>
                    </a:lnTo>
                    <a:lnTo>
                      <a:pt x="274" y="0"/>
                    </a:lnTo>
                    <a:lnTo>
                      <a:pt x="249" y="3"/>
                    </a:lnTo>
                    <a:lnTo>
                      <a:pt x="220" y="7"/>
                    </a:lnTo>
                    <a:lnTo>
                      <a:pt x="191" y="12"/>
                    </a:lnTo>
                    <a:lnTo>
                      <a:pt x="162" y="20"/>
                    </a:lnTo>
                    <a:lnTo>
                      <a:pt x="134" y="32"/>
                    </a:lnTo>
                    <a:lnTo>
                      <a:pt x="105" y="41"/>
                    </a:lnTo>
                    <a:lnTo>
                      <a:pt x="80" y="54"/>
                    </a:lnTo>
                    <a:lnTo>
                      <a:pt x="58" y="70"/>
                    </a:lnTo>
                    <a:lnTo>
                      <a:pt x="38" y="82"/>
                    </a:lnTo>
                    <a:lnTo>
                      <a:pt x="22" y="95"/>
                    </a:lnTo>
                    <a:lnTo>
                      <a:pt x="9" y="111"/>
                    </a:lnTo>
                    <a:lnTo>
                      <a:pt x="4" y="124"/>
                    </a:lnTo>
                    <a:lnTo>
                      <a:pt x="0" y="136"/>
                    </a:lnTo>
                    <a:lnTo>
                      <a:pt x="0" y="149"/>
                    </a:lnTo>
                    <a:lnTo>
                      <a:pt x="9" y="162"/>
                    </a:lnTo>
                    <a:lnTo>
                      <a:pt x="17" y="169"/>
                    </a:lnTo>
                    <a:lnTo>
                      <a:pt x="34" y="178"/>
                    </a:lnTo>
                    <a:lnTo>
                      <a:pt x="51" y="182"/>
                    </a:lnTo>
                    <a:lnTo>
                      <a:pt x="71" y="187"/>
                    </a:lnTo>
                    <a:lnTo>
                      <a:pt x="96" y="187"/>
                    </a:lnTo>
                    <a:lnTo>
                      <a:pt x="121" y="187"/>
                    </a:lnTo>
                    <a:lnTo>
                      <a:pt x="146" y="182"/>
                    </a:lnTo>
                    <a:lnTo>
                      <a:pt x="175" y="174"/>
                    </a:lnTo>
                    <a:lnTo>
                      <a:pt x="208" y="165"/>
                    </a:lnTo>
                    <a:lnTo>
                      <a:pt x="238" y="157"/>
                    </a:lnTo>
                    <a:lnTo>
                      <a:pt x="262" y="145"/>
                    </a:lnTo>
                    <a:lnTo>
                      <a:pt x="287" y="133"/>
                    </a:lnTo>
                    <a:lnTo>
                      <a:pt x="312" y="120"/>
                    </a:lnTo>
                    <a:lnTo>
                      <a:pt x="328" y="108"/>
                    </a:lnTo>
                    <a:lnTo>
                      <a:pt x="346" y="91"/>
                    </a:lnTo>
                    <a:lnTo>
                      <a:pt x="357" y="79"/>
                    </a:lnTo>
                    <a:lnTo>
                      <a:pt x="366" y="61"/>
                    </a:lnTo>
                    <a:lnTo>
                      <a:pt x="366" y="50"/>
                    </a:lnTo>
                    <a:lnTo>
                      <a:pt x="366" y="3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6" name="Freeform 305">
                <a:extLst>
                  <a:ext uri="{FF2B5EF4-FFF2-40B4-BE49-F238E27FC236}">
                    <a16:creationId xmlns:a16="http://schemas.microsoft.com/office/drawing/2014/main" id="{F5A63DAD-5816-45EE-905B-542637D21E6E}"/>
                  </a:ext>
                </a:extLst>
              </p:cNvPr>
              <p:cNvSpPr>
                <a:spLocks/>
              </p:cNvSpPr>
              <p:nvPr/>
            </p:nvSpPr>
            <p:spPr bwMode="auto">
              <a:xfrm>
                <a:off x="2132" y="1254"/>
                <a:ext cx="64" cy="31"/>
              </a:xfrm>
              <a:custGeom>
                <a:avLst/>
                <a:gdLst>
                  <a:gd name="T0" fmla="*/ 13 w 320"/>
                  <a:gd name="T1" fmla="*/ 1 h 157"/>
                  <a:gd name="T2" fmla="*/ 12 w 320"/>
                  <a:gd name="T3" fmla="*/ 1 h 157"/>
                  <a:gd name="T4" fmla="*/ 12 w 320"/>
                  <a:gd name="T5" fmla="*/ 1 h 157"/>
                  <a:gd name="T6" fmla="*/ 12 w 320"/>
                  <a:gd name="T7" fmla="*/ 0 h 157"/>
                  <a:gd name="T8" fmla="*/ 11 w 320"/>
                  <a:gd name="T9" fmla="*/ 0 h 157"/>
                  <a:gd name="T10" fmla="*/ 10 w 320"/>
                  <a:gd name="T11" fmla="*/ 0 h 157"/>
                  <a:gd name="T12" fmla="*/ 9 w 320"/>
                  <a:gd name="T13" fmla="*/ 0 h 157"/>
                  <a:gd name="T14" fmla="*/ 9 w 320"/>
                  <a:gd name="T15" fmla="*/ 0 h 157"/>
                  <a:gd name="T16" fmla="*/ 8 w 320"/>
                  <a:gd name="T17" fmla="*/ 0 h 157"/>
                  <a:gd name="T18" fmla="*/ 7 w 320"/>
                  <a:gd name="T19" fmla="*/ 0 h 157"/>
                  <a:gd name="T20" fmla="*/ 6 w 320"/>
                  <a:gd name="T21" fmla="*/ 1 h 157"/>
                  <a:gd name="T22" fmla="*/ 5 w 320"/>
                  <a:gd name="T23" fmla="*/ 1 h 157"/>
                  <a:gd name="T24" fmla="*/ 4 w 320"/>
                  <a:gd name="T25" fmla="*/ 1 h 157"/>
                  <a:gd name="T26" fmla="*/ 3 w 320"/>
                  <a:gd name="T27" fmla="*/ 2 h 157"/>
                  <a:gd name="T28" fmla="*/ 2 w 320"/>
                  <a:gd name="T29" fmla="*/ 2 h 157"/>
                  <a:gd name="T30" fmla="*/ 1 w 320"/>
                  <a:gd name="T31" fmla="*/ 3 h 157"/>
                  <a:gd name="T32" fmla="*/ 1 w 320"/>
                  <a:gd name="T33" fmla="*/ 3 h 157"/>
                  <a:gd name="T34" fmla="*/ 0 w 320"/>
                  <a:gd name="T35" fmla="*/ 4 h 157"/>
                  <a:gd name="T36" fmla="*/ 0 w 320"/>
                  <a:gd name="T37" fmla="*/ 4 h 157"/>
                  <a:gd name="T38" fmla="*/ 0 w 320"/>
                  <a:gd name="T39" fmla="*/ 5 h 157"/>
                  <a:gd name="T40" fmla="*/ 0 w 320"/>
                  <a:gd name="T41" fmla="*/ 5 h 157"/>
                  <a:gd name="T42" fmla="*/ 0 w 320"/>
                  <a:gd name="T43" fmla="*/ 5 h 157"/>
                  <a:gd name="T44" fmla="*/ 1 w 320"/>
                  <a:gd name="T45" fmla="*/ 6 h 157"/>
                  <a:gd name="T46" fmla="*/ 1 w 320"/>
                  <a:gd name="T47" fmla="*/ 6 h 157"/>
                  <a:gd name="T48" fmla="*/ 2 w 320"/>
                  <a:gd name="T49" fmla="*/ 6 h 157"/>
                  <a:gd name="T50" fmla="*/ 3 w 320"/>
                  <a:gd name="T51" fmla="*/ 6 h 157"/>
                  <a:gd name="T52" fmla="*/ 3 w 320"/>
                  <a:gd name="T53" fmla="*/ 6 h 157"/>
                  <a:gd name="T54" fmla="*/ 4 w 320"/>
                  <a:gd name="T55" fmla="*/ 6 h 157"/>
                  <a:gd name="T56" fmla="*/ 5 w 320"/>
                  <a:gd name="T57" fmla="*/ 6 h 157"/>
                  <a:gd name="T58" fmla="*/ 6 w 320"/>
                  <a:gd name="T59" fmla="*/ 6 h 157"/>
                  <a:gd name="T60" fmla="*/ 7 w 320"/>
                  <a:gd name="T61" fmla="*/ 6 h 157"/>
                  <a:gd name="T62" fmla="*/ 8 w 320"/>
                  <a:gd name="T63" fmla="*/ 5 h 157"/>
                  <a:gd name="T64" fmla="*/ 9 w 320"/>
                  <a:gd name="T65" fmla="*/ 5 h 157"/>
                  <a:gd name="T66" fmla="*/ 10 w 320"/>
                  <a:gd name="T67" fmla="*/ 4 h 157"/>
                  <a:gd name="T68" fmla="*/ 11 w 320"/>
                  <a:gd name="T69" fmla="*/ 4 h 157"/>
                  <a:gd name="T70" fmla="*/ 11 w 320"/>
                  <a:gd name="T71" fmla="*/ 4 h 157"/>
                  <a:gd name="T72" fmla="*/ 12 w 320"/>
                  <a:gd name="T73" fmla="*/ 3 h 157"/>
                  <a:gd name="T74" fmla="*/ 12 w 320"/>
                  <a:gd name="T75" fmla="*/ 3 h 157"/>
                  <a:gd name="T76" fmla="*/ 13 w 320"/>
                  <a:gd name="T77" fmla="*/ 2 h 157"/>
                  <a:gd name="T78" fmla="*/ 13 w 320"/>
                  <a:gd name="T79" fmla="*/ 2 h 157"/>
                  <a:gd name="T80" fmla="*/ 13 w 320"/>
                  <a:gd name="T81" fmla="*/ 1 h 1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0"/>
                  <a:gd name="T124" fmla="*/ 0 h 157"/>
                  <a:gd name="T125" fmla="*/ 320 w 320"/>
                  <a:gd name="T126" fmla="*/ 157 h 1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0" h="157">
                    <a:moveTo>
                      <a:pt x="320" y="29"/>
                    </a:moveTo>
                    <a:lnTo>
                      <a:pt x="311" y="20"/>
                    </a:lnTo>
                    <a:lnTo>
                      <a:pt x="304" y="13"/>
                    </a:lnTo>
                    <a:lnTo>
                      <a:pt x="291" y="8"/>
                    </a:lnTo>
                    <a:lnTo>
                      <a:pt x="279" y="0"/>
                    </a:lnTo>
                    <a:lnTo>
                      <a:pt x="257" y="0"/>
                    </a:lnTo>
                    <a:lnTo>
                      <a:pt x="237" y="0"/>
                    </a:lnTo>
                    <a:lnTo>
                      <a:pt x="216" y="0"/>
                    </a:lnTo>
                    <a:lnTo>
                      <a:pt x="191" y="4"/>
                    </a:lnTo>
                    <a:lnTo>
                      <a:pt x="167" y="8"/>
                    </a:lnTo>
                    <a:lnTo>
                      <a:pt x="142" y="16"/>
                    </a:lnTo>
                    <a:lnTo>
                      <a:pt x="117" y="25"/>
                    </a:lnTo>
                    <a:lnTo>
                      <a:pt x="91" y="33"/>
                    </a:lnTo>
                    <a:lnTo>
                      <a:pt x="71" y="45"/>
                    </a:lnTo>
                    <a:lnTo>
                      <a:pt x="50" y="58"/>
                    </a:lnTo>
                    <a:lnTo>
                      <a:pt x="34" y="70"/>
                    </a:lnTo>
                    <a:lnTo>
                      <a:pt x="21" y="83"/>
                    </a:lnTo>
                    <a:lnTo>
                      <a:pt x="9" y="96"/>
                    </a:lnTo>
                    <a:lnTo>
                      <a:pt x="5" y="108"/>
                    </a:lnTo>
                    <a:lnTo>
                      <a:pt x="0" y="116"/>
                    </a:lnTo>
                    <a:lnTo>
                      <a:pt x="0" y="128"/>
                    </a:lnTo>
                    <a:lnTo>
                      <a:pt x="5" y="137"/>
                    </a:lnTo>
                    <a:lnTo>
                      <a:pt x="17" y="145"/>
                    </a:lnTo>
                    <a:lnTo>
                      <a:pt x="30" y="153"/>
                    </a:lnTo>
                    <a:lnTo>
                      <a:pt x="41" y="157"/>
                    </a:lnTo>
                    <a:lnTo>
                      <a:pt x="63" y="157"/>
                    </a:lnTo>
                    <a:lnTo>
                      <a:pt x="83" y="157"/>
                    </a:lnTo>
                    <a:lnTo>
                      <a:pt x="104" y="157"/>
                    </a:lnTo>
                    <a:lnTo>
                      <a:pt x="129" y="153"/>
                    </a:lnTo>
                    <a:lnTo>
                      <a:pt x="154" y="150"/>
                    </a:lnTo>
                    <a:lnTo>
                      <a:pt x="178" y="141"/>
                    </a:lnTo>
                    <a:lnTo>
                      <a:pt x="203" y="133"/>
                    </a:lnTo>
                    <a:lnTo>
                      <a:pt x="228" y="124"/>
                    </a:lnTo>
                    <a:lnTo>
                      <a:pt x="250" y="112"/>
                    </a:lnTo>
                    <a:lnTo>
                      <a:pt x="270" y="99"/>
                    </a:lnTo>
                    <a:lnTo>
                      <a:pt x="286" y="92"/>
                    </a:lnTo>
                    <a:lnTo>
                      <a:pt x="299" y="79"/>
                    </a:lnTo>
                    <a:lnTo>
                      <a:pt x="311" y="67"/>
                    </a:lnTo>
                    <a:lnTo>
                      <a:pt x="316" y="54"/>
                    </a:lnTo>
                    <a:lnTo>
                      <a:pt x="320" y="42"/>
                    </a:lnTo>
                    <a:lnTo>
                      <a:pt x="320" y="2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7" name="Freeform 306">
                <a:extLst>
                  <a:ext uri="{FF2B5EF4-FFF2-40B4-BE49-F238E27FC236}">
                    <a16:creationId xmlns:a16="http://schemas.microsoft.com/office/drawing/2014/main" id="{51B5250F-160B-47D5-953B-E72C6BCF7414}"/>
                  </a:ext>
                </a:extLst>
              </p:cNvPr>
              <p:cNvSpPr>
                <a:spLocks/>
              </p:cNvSpPr>
              <p:nvPr/>
            </p:nvSpPr>
            <p:spPr bwMode="auto">
              <a:xfrm>
                <a:off x="2135" y="1256"/>
                <a:ext cx="55" cy="27"/>
              </a:xfrm>
              <a:custGeom>
                <a:avLst/>
                <a:gdLst>
                  <a:gd name="T0" fmla="*/ 11 w 274"/>
                  <a:gd name="T1" fmla="*/ 1 h 137"/>
                  <a:gd name="T2" fmla="*/ 11 w 274"/>
                  <a:gd name="T3" fmla="*/ 1 h 137"/>
                  <a:gd name="T4" fmla="*/ 10 w 274"/>
                  <a:gd name="T5" fmla="*/ 0 h 137"/>
                  <a:gd name="T6" fmla="*/ 10 w 274"/>
                  <a:gd name="T7" fmla="*/ 0 h 137"/>
                  <a:gd name="T8" fmla="*/ 9 w 274"/>
                  <a:gd name="T9" fmla="*/ 0 h 137"/>
                  <a:gd name="T10" fmla="*/ 9 w 274"/>
                  <a:gd name="T11" fmla="*/ 0 h 137"/>
                  <a:gd name="T12" fmla="*/ 8 w 274"/>
                  <a:gd name="T13" fmla="*/ 0 h 137"/>
                  <a:gd name="T14" fmla="*/ 7 w 274"/>
                  <a:gd name="T15" fmla="*/ 0 h 137"/>
                  <a:gd name="T16" fmla="*/ 6 w 274"/>
                  <a:gd name="T17" fmla="*/ 0 h 137"/>
                  <a:gd name="T18" fmla="*/ 6 w 274"/>
                  <a:gd name="T19" fmla="*/ 0 h 137"/>
                  <a:gd name="T20" fmla="*/ 5 w 274"/>
                  <a:gd name="T21" fmla="*/ 0 h 137"/>
                  <a:gd name="T22" fmla="*/ 4 w 274"/>
                  <a:gd name="T23" fmla="*/ 1 h 137"/>
                  <a:gd name="T24" fmla="*/ 3 w 274"/>
                  <a:gd name="T25" fmla="*/ 1 h 137"/>
                  <a:gd name="T26" fmla="*/ 2 w 274"/>
                  <a:gd name="T27" fmla="*/ 2 h 137"/>
                  <a:gd name="T28" fmla="*/ 2 w 274"/>
                  <a:gd name="T29" fmla="*/ 2 h 137"/>
                  <a:gd name="T30" fmla="*/ 1 w 274"/>
                  <a:gd name="T31" fmla="*/ 2 h 137"/>
                  <a:gd name="T32" fmla="*/ 1 w 274"/>
                  <a:gd name="T33" fmla="*/ 3 h 137"/>
                  <a:gd name="T34" fmla="*/ 0 w 274"/>
                  <a:gd name="T35" fmla="*/ 3 h 137"/>
                  <a:gd name="T36" fmla="*/ 0 w 274"/>
                  <a:gd name="T37" fmla="*/ 4 h 137"/>
                  <a:gd name="T38" fmla="*/ 0 w 274"/>
                  <a:gd name="T39" fmla="*/ 4 h 137"/>
                  <a:gd name="T40" fmla="*/ 0 w 274"/>
                  <a:gd name="T41" fmla="*/ 4 h 137"/>
                  <a:gd name="T42" fmla="*/ 0 w 274"/>
                  <a:gd name="T43" fmla="*/ 5 h 137"/>
                  <a:gd name="T44" fmla="*/ 1 w 274"/>
                  <a:gd name="T45" fmla="*/ 5 h 137"/>
                  <a:gd name="T46" fmla="*/ 1 w 274"/>
                  <a:gd name="T47" fmla="*/ 5 h 137"/>
                  <a:gd name="T48" fmla="*/ 1 w 274"/>
                  <a:gd name="T49" fmla="*/ 5 h 137"/>
                  <a:gd name="T50" fmla="*/ 2 w 274"/>
                  <a:gd name="T51" fmla="*/ 5 h 137"/>
                  <a:gd name="T52" fmla="*/ 3 w 274"/>
                  <a:gd name="T53" fmla="*/ 5 h 137"/>
                  <a:gd name="T54" fmla="*/ 3 w 274"/>
                  <a:gd name="T55" fmla="*/ 5 h 137"/>
                  <a:gd name="T56" fmla="*/ 4 w 274"/>
                  <a:gd name="T57" fmla="*/ 5 h 137"/>
                  <a:gd name="T58" fmla="*/ 5 w 274"/>
                  <a:gd name="T59" fmla="*/ 5 h 137"/>
                  <a:gd name="T60" fmla="*/ 6 w 274"/>
                  <a:gd name="T61" fmla="*/ 5 h 137"/>
                  <a:gd name="T62" fmla="*/ 7 w 274"/>
                  <a:gd name="T63" fmla="*/ 5 h 137"/>
                  <a:gd name="T64" fmla="*/ 8 w 274"/>
                  <a:gd name="T65" fmla="*/ 4 h 137"/>
                  <a:gd name="T66" fmla="*/ 8 w 274"/>
                  <a:gd name="T67" fmla="*/ 4 h 137"/>
                  <a:gd name="T68" fmla="*/ 9 w 274"/>
                  <a:gd name="T69" fmla="*/ 3 h 137"/>
                  <a:gd name="T70" fmla="*/ 10 w 274"/>
                  <a:gd name="T71" fmla="*/ 3 h 137"/>
                  <a:gd name="T72" fmla="*/ 10 w 274"/>
                  <a:gd name="T73" fmla="*/ 3 h 137"/>
                  <a:gd name="T74" fmla="*/ 11 w 274"/>
                  <a:gd name="T75" fmla="*/ 2 h 137"/>
                  <a:gd name="T76" fmla="*/ 11 w 274"/>
                  <a:gd name="T77" fmla="*/ 2 h 137"/>
                  <a:gd name="T78" fmla="*/ 11 w 274"/>
                  <a:gd name="T79" fmla="*/ 1 h 137"/>
                  <a:gd name="T80" fmla="*/ 11 w 274"/>
                  <a:gd name="T81" fmla="*/ 1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37"/>
                  <a:gd name="T125" fmla="*/ 274 w 274"/>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37">
                    <a:moveTo>
                      <a:pt x="269" y="25"/>
                    </a:moveTo>
                    <a:lnTo>
                      <a:pt x="265" y="17"/>
                    </a:lnTo>
                    <a:lnTo>
                      <a:pt x="258" y="12"/>
                    </a:lnTo>
                    <a:lnTo>
                      <a:pt x="249" y="8"/>
                    </a:lnTo>
                    <a:lnTo>
                      <a:pt x="236" y="5"/>
                    </a:lnTo>
                    <a:lnTo>
                      <a:pt x="220" y="0"/>
                    </a:lnTo>
                    <a:lnTo>
                      <a:pt x="204" y="0"/>
                    </a:lnTo>
                    <a:lnTo>
                      <a:pt x="182" y="0"/>
                    </a:lnTo>
                    <a:lnTo>
                      <a:pt x="161" y="5"/>
                    </a:lnTo>
                    <a:lnTo>
                      <a:pt x="141" y="8"/>
                    </a:lnTo>
                    <a:lnTo>
                      <a:pt x="120" y="12"/>
                    </a:lnTo>
                    <a:lnTo>
                      <a:pt x="100" y="21"/>
                    </a:lnTo>
                    <a:lnTo>
                      <a:pt x="78" y="30"/>
                    </a:lnTo>
                    <a:lnTo>
                      <a:pt x="58" y="41"/>
                    </a:lnTo>
                    <a:lnTo>
                      <a:pt x="42" y="50"/>
                    </a:lnTo>
                    <a:lnTo>
                      <a:pt x="29" y="59"/>
                    </a:lnTo>
                    <a:lnTo>
                      <a:pt x="17" y="71"/>
                    </a:lnTo>
                    <a:lnTo>
                      <a:pt x="8" y="79"/>
                    </a:lnTo>
                    <a:lnTo>
                      <a:pt x="4" y="91"/>
                    </a:lnTo>
                    <a:lnTo>
                      <a:pt x="0" y="100"/>
                    </a:lnTo>
                    <a:lnTo>
                      <a:pt x="0" y="113"/>
                    </a:lnTo>
                    <a:lnTo>
                      <a:pt x="4" y="120"/>
                    </a:lnTo>
                    <a:lnTo>
                      <a:pt x="13" y="125"/>
                    </a:lnTo>
                    <a:lnTo>
                      <a:pt x="24" y="129"/>
                    </a:lnTo>
                    <a:lnTo>
                      <a:pt x="37" y="133"/>
                    </a:lnTo>
                    <a:lnTo>
                      <a:pt x="54" y="137"/>
                    </a:lnTo>
                    <a:lnTo>
                      <a:pt x="71" y="137"/>
                    </a:lnTo>
                    <a:lnTo>
                      <a:pt x="87" y="137"/>
                    </a:lnTo>
                    <a:lnTo>
                      <a:pt x="108" y="133"/>
                    </a:lnTo>
                    <a:lnTo>
                      <a:pt x="128" y="129"/>
                    </a:lnTo>
                    <a:lnTo>
                      <a:pt x="154" y="125"/>
                    </a:lnTo>
                    <a:lnTo>
                      <a:pt x="174" y="116"/>
                    </a:lnTo>
                    <a:lnTo>
                      <a:pt x="195" y="108"/>
                    </a:lnTo>
                    <a:lnTo>
                      <a:pt x="211" y="95"/>
                    </a:lnTo>
                    <a:lnTo>
                      <a:pt x="228" y="88"/>
                    </a:lnTo>
                    <a:lnTo>
                      <a:pt x="245" y="79"/>
                    </a:lnTo>
                    <a:lnTo>
                      <a:pt x="253" y="66"/>
                    </a:lnTo>
                    <a:lnTo>
                      <a:pt x="265" y="59"/>
                    </a:lnTo>
                    <a:lnTo>
                      <a:pt x="269" y="46"/>
                    </a:lnTo>
                    <a:lnTo>
                      <a:pt x="274" y="37"/>
                    </a:lnTo>
                    <a:lnTo>
                      <a:pt x="269" y="2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8" name="Freeform 307">
                <a:extLst>
                  <a:ext uri="{FF2B5EF4-FFF2-40B4-BE49-F238E27FC236}">
                    <a16:creationId xmlns:a16="http://schemas.microsoft.com/office/drawing/2014/main" id="{F9A273E4-B205-4AFC-ACA0-6CCC06233A37}"/>
                  </a:ext>
                </a:extLst>
              </p:cNvPr>
              <p:cNvSpPr>
                <a:spLocks/>
              </p:cNvSpPr>
              <p:nvPr/>
            </p:nvSpPr>
            <p:spPr bwMode="auto">
              <a:xfrm>
                <a:off x="2139" y="1257"/>
                <a:ext cx="44" cy="23"/>
              </a:xfrm>
              <a:custGeom>
                <a:avLst/>
                <a:gdLst>
                  <a:gd name="T0" fmla="*/ 9 w 223"/>
                  <a:gd name="T1" fmla="*/ 1 h 112"/>
                  <a:gd name="T2" fmla="*/ 8 w 223"/>
                  <a:gd name="T3" fmla="*/ 1 h 112"/>
                  <a:gd name="T4" fmla="*/ 8 w 223"/>
                  <a:gd name="T5" fmla="*/ 1 h 112"/>
                  <a:gd name="T6" fmla="*/ 8 w 223"/>
                  <a:gd name="T7" fmla="*/ 0 h 112"/>
                  <a:gd name="T8" fmla="*/ 7 w 223"/>
                  <a:gd name="T9" fmla="*/ 0 h 112"/>
                  <a:gd name="T10" fmla="*/ 7 w 223"/>
                  <a:gd name="T11" fmla="*/ 0 h 112"/>
                  <a:gd name="T12" fmla="*/ 7 w 223"/>
                  <a:gd name="T13" fmla="*/ 0 h 112"/>
                  <a:gd name="T14" fmla="*/ 6 w 223"/>
                  <a:gd name="T15" fmla="*/ 0 h 112"/>
                  <a:gd name="T16" fmla="*/ 5 w 223"/>
                  <a:gd name="T17" fmla="*/ 0 h 112"/>
                  <a:gd name="T18" fmla="*/ 5 w 223"/>
                  <a:gd name="T19" fmla="*/ 0 h 112"/>
                  <a:gd name="T20" fmla="*/ 4 w 223"/>
                  <a:gd name="T21" fmla="*/ 1 h 112"/>
                  <a:gd name="T22" fmla="*/ 3 w 223"/>
                  <a:gd name="T23" fmla="*/ 1 h 112"/>
                  <a:gd name="T24" fmla="*/ 2 w 223"/>
                  <a:gd name="T25" fmla="*/ 1 h 112"/>
                  <a:gd name="T26" fmla="*/ 2 w 223"/>
                  <a:gd name="T27" fmla="*/ 1 h 112"/>
                  <a:gd name="T28" fmla="*/ 1 w 223"/>
                  <a:gd name="T29" fmla="*/ 2 h 112"/>
                  <a:gd name="T30" fmla="*/ 1 w 223"/>
                  <a:gd name="T31" fmla="*/ 2 h 112"/>
                  <a:gd name="T32" fmla="*/ 1 w 223"/>
                  <a:gd name="T33" fmla="*/ 2 h 112"/>
                  <a:gd name="T34" fmla="*/ 0 w 223"/>
                  <a:gd name="T35" fmla="*/ 3 h 112"/>
                  <a:gd name="T36" fmla="*/ 0 w 223"/>
                  <a:gd name="T37" fmla="*/ 3 h 112"/>
                  <a:gd name="T38" fmla="*/ 0 w 223"/>
                  <a:gd name="T39" fmla="*/ 3 h 112"/>
                  <a:gd name="T40" fmla="*/ 0 w 223"/>
                  <a:gd name="T41" fmla="*/ 4 h 112"/>
                  <a:gd name="T42" fmla="*/ 0 w 223"/>
                  <a:gd name="T43" fmla="*/ 4 h 112"/>
                  <a:gd name="T44" fmla="*/ 0 w 223"/>
                  <a:gd name="T45" fmla="*/ 5 h 112"/>
                  <a:gd name="T46" fmla="*/ 1 w 223"/>
                  <a:gd name="T47" fmla="*/ 5 h 112"/>
                  <a:gd name="T48" fmla="*/ 1 w 223"/>
                  <a:gd name="T49" fmla="*/ 5 h 112"/>
                  <a:gd name="T50" fmla="*/ 2 w 223"/>
                  <a:gd name="T51" fmla="*/ 5 h 112"/>
                  <a:gd name="T52" fmla="*/ 2 w 223"/>
                  <a:gd name="T53" fmla="*/ 5 h 112"/>
                  <a:gd name="T54" fmla="*/ 3 w 223"/>
                  <a:gd name="T55" fmla="*/ 5 h 112"/>
                  <a:gd name="T56" fmla="*/ 4 w 223"/>
                  <a:gd name="T57" fmla="*/ 5 h 112"/>
                  <a:gd name="T58" fmla="*/ 4 w 223"/>
                  <a:gd name="T59" fmla="*/ 5 h 112"/>
                  <a:gd name="T60" fmla="*/ 5 w 223"/>
                  <a:gd name="T61" fmla="*/ 5 h 112"/>
                  <a:gd name="T62" fmla="*/ 6 w 223"/>
                  <a:gd name="T63" fmla="*/ 4 h 112"/>
                  <a:gd name="T64" fmla="*/ 6 w 223"/>
                  <a:gd name="T65" fmla="*/ 4 h 112"/>
                  <a:gd name="T66" fmla="*/ 7 w 223"/>
                  <a:gd name="T67" fmla="*/ 3 h 112"/>
                  <a:gd name="T68" fmla="*/ 7 w 223"/>
                  <a:gd name="T69" fmla="*/ 3 h 112"/>
                  <a:gd name="T70" fmla="*/ 8 w 223"/>
                  <a:gd name="T71" fmla="*/ 3 h 112"/>
                  <a:gd name="T72" fmla="*/ 8 w 223"/>
                  <a:gd name="T73" fmla="*/ 2 h 112"/>
                  <a:gd name="T74" fmla="*/ 8 w 223"/>
                  <a:gd name="T75" fmla="*/ 2 h 112"/>
                  <a:gd name="T76" fmla="*/ 9 w 223"/>
                  <a:gd name="T77" fmla="*/ 2 h 112"/>
                  <a:gd name="T78" fmla="*/ 9 w 223"/>
                  <a:gd name="T79" fmla="*/ 1 h 112"/>
                  <a:gd name="T80" fmla="*/ 9 w 223"/>
                  <a:gd name="T81" fmla="*/ 1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3"/>
                  <a:gd name="T124" fmla="*/ 0 h 112"/>
                  <a:gd name="T125" fmla="*/ 223 w 223"/>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3" h="112">
                    <a:moveTo>
                      <a:pt x="223" y="26"/>
                    </a:moveTo>
                    <a:lnTo>
                      <a:pt x="219" y="17"/>
                    </a:lnTo>
                    <a:lnTo>
                      <a:pt x="211" y="13"/>
                    </a:lnTo>
                    <a:lnTo>
                      <a:pt x="203" y="9"/>
                    </a:lnTo>
                    <a:lnTo>
                      <a:pt x="194" y="4"/>
                    </a:lnTo>
                    <a:lnTo>
                      <a:pt x="182" y="0"/>
                    </a:lnTo>
                    <a:lnTo>
                      <a:pt x="165" y="0"/>
                    </a:lnTo>
                    <a:lnTo>
                      <a:pt x="149" y="4"/>
                    </a:lnTo>
                    <a:lnTo>
                      <a:pt x="133" y="4"/>
                    </a:lnTo>
                    <a:lnTo>
                      <a:pt x="115" y="9"/>
                    </a:lnTo>
                    <a:lnTo>
                      <a:pt x="99" y="13"/>
                    </a:lnTo>
                    <a:lnTo>
                      <a:pt x="79" y="22"/>
                    </a:lnTo>
                    <a:lnTo>
                      <a:pt x="61" y="26"/>
                    </a:lnTo>
                    <a:lnTo>
                      <a:pt x="49" y="33"/>
                    </a:lnTo>
                    <a:lnTo>
                      <a:pt x="37" y="42"/>
                    </a:lnTo>
                    <a:lnTo>
                      <a:pt x="25" y="51"/>
                    </a:lnTo>
                    <a:lnTo>
                      <a:pt x="16" y="58"/>
                    </a:lnTo>
                    <a:lnTo>
                      <a:pt x="7" y="67"/>
                    </a:lnTo>
                    <a:lnTo>
                      <a:pt x="3" y="76"/>
                    </a:lnTo>
                    <a:lnTo>
                      <a:pt x="0" y="83"/>
                    </a:lnTo>
                    <a:lnTo>
                      <a:pt x="0" y="92"/>
                    </a:lnTo>
                    <a:lnTo>
                      <a:pt x="3" y="100"/>
                    </a:lnTo>
                    <a:lnTo>
                      <a:pt x="12" y="105"/>
                    </a:lnTo>
                    <a:lnTo>
                      <a:pt x="20" y="108"/>
                    </a:lnTo>
                    <a:lnTo>
                      <a:pt x="29" y="112"/>
                    </a:lnTo>
                    <a:lnTo>
                      <a:pt x="41" y="112"/>
                    </a:lnTo>
                    <a:lnTo>
                      <a:pt x="57" y="112"/>
                    </a:lnTo>
                    <a:lnTo>
                      <a:pt x="74" y="112"/>
                    </a:lnTo>
                    <a:lnTo>
                      <a:pt x="91" y="112"/>
                    </a:lnTo>
                    <a:lnTo>
                      <a:pt x="108" y="108"/>
                    </a:lnTo>
                    <a:lnTo>
                      <a:pt x="124" y="105"/>
                    </a:lnTo>
                    <a:lnTo>
                      <a:pt x="144" y="96"/>
                    </a:lnTo>
                    <a:lnTo>
                      <a:pt x="162" y="87"/>
                    </a:lnTo>
                    <a:lnTo>
                      <a:pt x="174" y="83"/>
                    </a:lnTo>
                    <a:lnTo>
                      <a:pt x="191" y="76"/>
                    </a:lnTo>
                    <a:lnTo>
                      <a:pt x="198" y="67"/>
                    </a:lnTo>
                    <a:lnTo>
                      <a:pt x="211" y="58"/>
                    </a:lnTo>
                    <a:lnTo>
                      <a:pt x="216" y="46"/>
                    </a:lnTo>
                    <a:lnTo>
                      <a:pt x="223" y="38"/>
                    </a:lnTo>
                    <a:lnTo>
                      <a:pt x="223" y="29"/>
                    </a:lnTo>
                    <a:lnTo>
                      <a:pt x="223" y="26"/>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79" name="Freeform 308">
                <a:extLst>
                  <a:ext uri="{FF2B5EF4-FFF2-40B4-BE49-F238E27FC236}">
                    <a16:creationId xmlns:a16="http://schemas.microsoft.com/office/drawing/2014/main" id="{718CD7FD-5821-4701-AD9E-DC2AE2B97B0D}"/>
                  </a:ext>
                </a:extLst>
              </p:cNvPr>
              <p:cNvSpPr>
                <a:spLocks/>
              </p:cNvSpPr>
              <p:nvPr/>
            </p:nvSpPr>
            <p:spPr bwMode="auto">
              <a:xfrm>
                <a:off x="2142" y="1260"/>
                <a:ext cx="36" cy="17"/>
              </a:xfrm>
              <a:custGeom>
                <a:avLst/>
                <a:gdLst>
                  <a:gd name="T0" fmla="*/ 4 w 178"/>
                  <a:gd name="T1" fmla="*/ 3 h 87"/>
                  <a:gd name="T2" fmla="*/ 5 w 178"/>
                  <a:gd name="T3" fmla="*/ 3 h 87"/>
                  <a:gd name="T4" fmla="*/ 5 w 178"/>
                  <a:gd name="T5" fmla="*/ 3 h 87"/>
                  <a:gd name="T6" fmla="*/ 6 w 178"/>
                  <a:gd name="T7" fmla="*/ 2 h 87"/>
                  <a:gd name="T8" fmla="*/ 6 w 178"/>
                  <a:gd name="T9" fmla="*/ 2 h 87"/>
                  <a:gd name="T10" fmla="*/ 6 w 178"/>
                  <a:gd name="T11" fmla="*/ 2 h 87"/>
                  <a:gd name="T12" fmla="*/ 7 w 178"/>
                  <a:gd name="T13" fmla="*/ 2 h 87"/>
                  <a:gd name="T14" fmla="*/ 7 w 178"/>
                  <a:gd name="T15" fmla="*/ 1 h 87"/>
                  <a:gd name="T16" fmla="*/ 7 w 178"/>
                  <a:gd name="T17" fmla="*/ 1 h 87"/>
                  <a:gd name="T18" fmla="*/ 7 w 178"/>
                  <a:gd name="T19" fmla="*/ 1 h 87"/>
                  <a:gd name="T20" fmla="*/ 7 w 178"/>
                  <a:gd name="T21" fmla="*/ 1 h 87"/>
                  <a:gd name="T22" fmla="*/ 7 w 178"/>
                  <a:gd name="T23" fmla="*/ 1 h 87"/>
                  <a:gd name="T24" fmla="*/ 7 w 178"/>
                  <a:gd name="T25" fmla="*/ 0 h 87"/>
                  <a:gd name="T26" fmla="*/ 7 w 178"/>
                  <a:gd name="T27" fmla="*/ 0 h 87"/>
                  <a:gd name="T28" fmla="*/ 6 w 178"/>
                  <a:gd name="T29" fmla="*/ 0 h 87"/>
                  <a:gd name="T30" fmla="*/ 6 w 178"/>
                  <a:gd name="T31" fmla="*/ 0 h 87"/>
                  <a:gd name="T32" fmla="*/ 5 w 178"/>
                  <a:gd name="T33" fmla="*/ 0 h 87"/>
                  <a:gd name="T34" fmla="*/ 5 w 178"/>
                  <a:gd name="T35" fmla="*/ 0 h 87"/>
                  <a:gd name="T36" fmla="*/ 4 w 178"/>
                  <a:gd name="T37" fmla="*/ 0 h 87"/>
                  <a:gd name="T38" fmla="*/ 4 w 178"/>
                  <a:gd name="T39" fmla="*/ 0 h 87"/>
                  <a:gd name="T40" fmla="*/ 3 w 178"/>
                  <a:gd name="T41" fmla="*/ 0 h 87"/>
                  <a:gd name="T42" fmla="*/ 3 w 178"/>
                  <a:gd name="T43" fmla="*/ 1 h 87"/>
                  <a:gd name="T44" fmla="*/ 2 w 178"/>
                  <a:gd name="T45" fmla="*/ 1 h 87"/>
                  <a:gd name="T46" fmla="*/ 2 w 178"/>
                  <a:gd name="T47" fmla="*/ 1 h 87"/>
                  <a:gd name="T48" fmla="*/ 1 w 178"/>
                  <a:gd name="T49" fmla="*/ 1 h 87"/>
                  <a:gd name="T50" fmla="*/ 1 w 178"/>
                  <a:gd name="T51" fmla="*/ 1 h 87"/>
                  <a:gd name="T52" fmla="*/ 1 w 178"/>
                  <a:gd name="T53" fmla="*/ 2 h 87"/>
                  <a:gd name="T54" fmla="*/ 0 w 178"/>
                  <a:gd name="T55" fmla="*/ 2 h 87"/>
                  <a:gd name="T56" fmla="*/ 0 w 178"/>
                  <a:gd name="T57" fmla="*/ 2 h 87"/>
                  <a:gd name="T58" fmla="*/ 0 w 178"/>
                  <a:gd name="T59" fmla="*/ 2 h 87"/>
                  <a:gd name="T60" fmla="*/ 0 w 178"/>
                  <a:gd name="T61" fmla="*/ 3 h 87"/>
                  <a:gd name="T62" fmla="*/ 0 w 178"/>
                  <a:gd name="T63" fmla="*/ 3 h 87"/>
                  <a:gd name="T64" fmla="*/ 0 w 178"/>
                  <a:gd name="T65" fmla="*/ 3 h 87"/>
                  <a:gd name="T66" fmla="*/ 1 w 178"/>
                  <a:gd name="T67" fmla="*/ 3 h 87"/>
                  <a:gd name="T68" fmla="*/ 1 w 178"/>
                  <a:gd name="T69" fmla="*/ 3 h 87"/>
                  <a:gd name="T70" fmla="*/ 1 w 178"/>
                  <a:gd name="T71" fmla="*/ 3 h 87"/>
                  <a:gd name="T72" fmla="*/ 2 w 178"/>
                  <a:gd name="T73" fmla="*/ 3 h 87"/>
                  <a:gd name="T74" fmla="*/ 2 w 178"/>
                  <a:gd name="T75" fmla="*/ 3 h 87"/>
                  <a:gd name="T76" fmla="*/ 3 w 178"/>
                  <a:gd name="T77" fmla="*/ 3 h 87"/>
                  <a:gd name="T78" fmla="*/ 4 w 178"/>
                  <a:gd name="T79" fmla="*/ 3 h 87"/>
                  <a:gd name="T80" fmla="*/ 4 w 178"/>
                  <a:gd name="T81" fmla="*/ 3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8"/>
                  <a:gd name="T124" fmla="*/ 0 h 87"/>
                  <a:gd name="T125" fmla="*/ 178 w 178"/>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8" h="87">
                    <a:moveTo>
                      <a:pt x="99" y="79"/>
                    </a:moveTo>
                    <a:lnTo>
                      <a:pt x="112" y="74"/>
                    </a:lnTo>
                    <a:lnTo>
                      <a:pt x="124" y="67"/>
                    </a:lnTo>
                    <a:lnTo>
                      <a:pt x="137" y="63"/>
                    </a:lnTo>
                    <a:lnTo>
                      <a:pt x="149" y="54"/>
                    </a:lnTo>
                    <a:lnTo>
                      <a:pt x="158" y="50"/>
                    </a:lnTo>
                    <a:lnTo>
                      <a:pt x="166" y="41"/>
                    </a:lnTo>
                    <a:lnTo>
                      <a:pt x="171" y="33"/>
                    </a:lnTo>
                    <a:lnTo>
                      <a:pt x="175" y="29"/>
                    </a:lnTo>
                    <a:lnTo>
                      <a:pt x="178" y="20"/>
                    </a:lnTo>
                    <a:lnTo>
                      <a:pt x="175" y="16"/>
                    </a:lnTo>
                    <a:lnTo>
                      <a:pt x="175" y="13"/>
                    </a:lnTo>
                    <a:lnTo>
                      <a:pt x="171" y="9"/>
                    </a:lnTo>
                    <a:lnTo>
                      <a:pt x="162" y="4"/>
                    </a:lnTo>
                    <a:lnTo>
                      <a:pt x="153" y="0"/>
                    </a:lnTo>
                    <a:lnTo>
                      <a:pt x="141" y="0"/>
                    </a:lnTo>
                    <a:lnTo>
                      <a:pt x="133" y="0"/>
                    </a:lnTo>
                    <a:lnTo>
                      <a:pt x="121" y="0"/>
                    </a:lnTo>
                    <a:lnTo>
                      <a:pt x="108" y="0"/>
                    </a:lnTo>
                    <a:lnTo>
                      <a:pt x="92" y="4"/>
                    </a:lnTo>
                    <a:lnTo>
                      <a:pt x="79" y="9"/>
                    </a:lnTo>
                    <a:lnTo>
                      <a:pt x="63" y="13"/>
                    </a:lnTo>
                    <a:lnTo>
                      <a:pt x="50" y="16"/>
                    </a:lnTo>
                    <a:lnTo>
                      <a:pt x="38" y="25"/>
                    </a:lnTo>
                    <a:lnTo>
                      <a:pt x="29" y="29"/>
                    </a:lnTo>
                    <a:lnTo>
                      <a:pt x="21" y="38"/>
                    </a:lnTo>
                    <a:lnTo>
                      <a:pt x="13" y="45"/>
                    </a:lnTo>
                    <a:lnTo>
                      <a:pt x="9" y="50"/>
                    </a:lnTo>
                    <a:lnTo>
                      <a:pt x="4" y="58"/>
                    </a:lnTo>
                    <a:lnTo>
                      <a:pt x="0" y="63"/>
                    </a:lnTo>
                    <a:lnTo>
                      <a:pt x="0" y="70"/>
                    </a:lnTo>
                    <a:lnTo>
                      <a:pt x="4" y="74"/>
                    </a:lnTo>
                    <a:lnTo>
                      <a:pt x="9" y="79"/>
                    </a:lnTo>
                    <a:lnTo>
                      <a:pt x="16" y="83"/>
                    </a:lnTo>
                    <a:lnTo>
                      <a:pt x="25" y="87"/>
                    </a:lnTo>
                    <a:lnTo>
                      <a:pt x="33" y="87"/>
                    </a:lnTo>
                    <a:lnTo>
                      <a:pt x="45" y="87"/>
                    </a:lnTo>
                    <a:lnTo>
                      <a:pt x="58" y="87"/>
                    </a:lnTo>
                    <a:lnTo>
                      <a:pt x="70" y="83"/>
                    </a:lnTo>
                    <a:lnTo>
                      <a:pt x="87" y="83"/>
                    </a:lnTo>
                    <a:lnTo>
                      <a:pt x="99"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0" name="Freeform 309">
                <a:extLst>
                  <a:ext uri="{FF2B5EF4-FFF2-40B4-BE49-F238E27FC236}">
                    <a16:creationId xmlns:a16="http://schemas.microsoft.com/office/drawing/2014/main" id="{80593847-6CD6-4AA8-A08A-1EFE44E75B4F}"/>
                  </a:ext>
                </a:extLst>
              </p:cNvPr>
              <p:cNvSpPr>
                <a:spLocks/>
              </p:cNvSpPr>
              <p:nvPr/>
            </p:nvSpPr>
            <p:spPr bwMode="auto">
              <a:xfrm>
                <a:off x="2102" y="1245"/>
                <a:ext cx="167" cy="75"/>
              </a:xfrm>
              <a:custGeom>
                <a:avLst/>
                <a:gdLst>
                  <a:gd name="T0" fmla="*/ 32 w 835"/>
                  <a:gd name="T1" fmla="*/ 0 h 374"/>
                  <a:gd name="T2" fmla="*/ 32 w 835"/>
                  <a:gd name="T3" fmla="*/ 0 h 374"/>
                  <a:gd name="T4" fmla="*/ 32 w 835"/>
                  <a:gd name="T5" fmla="*/ 0 h 374"/>
                  <a:gd name="T6" fmla="*/ 32 w 835"/>
                  <a:gd name="T7" fmla="*/ 0 h 374"/>
                  <a:gd name="T8" fmla="*/ 32 w 835"/>
                  <a:gd name="T9" fmla="*/ 1 h 374"/>
                  <a:gd name="T10" fmla="*/ 32 w 835"/>
                  <a:gd name="T11" fmla="*/ 3 h 374"/>
                  <a:gd name="T12" fmla="*/ 31 w 835"/>
                  <a:gd name="T13" fmla="*/ 4 h 374"/>
                  <a:gd name="T14" fmla="*/ 30 w 835"/>
                  <a:gd name="T15" fmla="*/ 5 h 374"/>
                  <a:gd name="T16" fmla="*/ 29 w 835"/>
                  <a:gd name="T17" fmla="*/ 6 h 374"/>
                  <a:gd name="T18" fmla="*/ 27 w 835"/>
                  <a:gd name="T19" fmla="*/ 8 h 374"/>
                  <a:gd name="T20" fmla="*/ 25 w 835"/>
                  <a:gd name="T21" fmla="*/ 9 h 374"/>
                  <a:gd name="T22" fmla="*/ 23 w 835"/>
                  <a:gd name="T23" fmla="*/ 10 h 374"/>
                  <a:gd name="T24" fmla="*/ 20 w 835"/>
                  <a:gd name="T25" fmla="*/ 11 h 374"/>
                  <a:gd name="T26" fmla="*/ 17 w 835"/>
                  <a:gd name="T27" fmla="*/ 12 h 374"/>
                  <a:gd name="T28" fmla="*/ 15 w 835"/>
                  <a:gd name="T29" fmla="*/ 12 h 374"/>
                  <a:gd name="T30" fmla="*/ 13 w 835"/>
                  <a:gd name="T31" fmla="*/ 13 h 374"/>
                  <a:gd name="T32" fmla="*/ 11 w 835"/>
                  <a:gd name="T33" fmla="*/ 13 h 374"/>
                  <a:gd name="T34" fmla="*/ 9 w 835"/>
                  <a:gd name="T35" fmla="*/ 13 h 374"/>
                  <a:gd name="T36" fmla="*/ 7 w 835"/>
                  <a:gd name="T37" fmla="*/ 13 h 374"/>
                  <a:gd name="T38" fmla="*/ 5 w 835"/>
                  <a:gd name="T39" fmla="*/ 13 h 374"/>
                  <a:gd name="T40" fmla="*/ 4 w 835"/>
                  <a:gd name="T41" fmla="*/ 13 h 374"/>
                  <a:gd name="T42" fmla="*/ 2 w 835"/>
                  <a:gd name="T43" fmla="*/ 13 h 374"/>
                  <a:gd name="T44" fmla="*/ 1 w 835"/>
                  <a:gd name="T45" fmla="*/ 12 h 374"/>
                  <a:gd name="T46" fmla="*/ 0 w 835"/>
                  <a:gd name="T47" fmla="*/ 12 h 374"/>
                  <a:gd name="T48" fmla="*/ 1 w 835"/>
                  <a:gd name="T49" fmla="*/ 13 h 374"/>
                  <a:gd name="T50" fmla="*/ 2 w 835"/>
                  <a:gd name="T51" fmla="*/ 13 h 374"/>
                  <a:gd name="T52" fmla="*/ 3 w 835"/>
                  <a:gd name="T53" fmla="*/ 14 h 374"/>
                  <a:gd name="T54" fmla="*/ 5 w 835"/>
                  <a:gd name="T55" fmla="*/ 14 h 374"/>
                  <a:gd name="T56" fmla="*/ 7 w 835"/>
                  <a:gd name="T57" fmla="*/ 15 h 374"/>
                  <a:gd name="T58" fmla="*/ 9 w 835"/>
                  <a:gd name="T59" fmla="*/ 15 h 374"/>
                  <a:gd name="T60" fmla="*/ 11 w 835"/>
                  <a:gd name="T61" fmla="*/ 15 h 374"/>
                  <a:gd name="T62" fmla="*/ 14 w 835"/>
                  <a:gd name="T63" fmla="*/ 15 h 374"/>
                  <a:gd name="T64" fmla="*/ 16 w 835"/>
                  <a:gd name="T65" fmla="*/ 14 h 374"/>
                  <a:gd name="T66" fmla="*/ 19 w 835"/>
                  <a:gd name="T67" fmla="*/ 13 h 374"/>
                  <a:gd name="T68" fmla="*/ 21 w 835"/>
                  <a:gd name="T69" fmla="*/ 12 h 374"/>
                  <a:gd name="T70" fmla="*/ 24 w 835"/>
                  <a:gd name="T71" fmla="*/ 11 h 374"/>
                  <a:gd name="T72" fmla="*/ 26 w 835"/>
                  <a:gd name="T73" fmla="*/ 10 h 374"/>
                  <a:gd name="T74" fmla="*/ 28 w 835"/>
                  <a:gd name="T75" fmla="*/ 9 h 374"/>
                  <a:gd name="T76" fmla="*/ 30 w 835"/>
                  <a:gd name="T77" fmla="*/ 8 h 374"/>
                  <a:gd name="T78" fmla="*/ 31 w 835"/>
                  <a:gd name="T79" fmla="*/ 6 h 374"/>
                  <a:gd name="T80" fmla="*/ 32 w 835"/>
                  <a:gd name="T81" fmla="*/ 5 h 374"/>
                  <a:gd name="T82" fmla="*/ 33 w 835"/>
                  <a:gd name="T83" fmla="*/ 4 h 374"/>
                  <a:gd name="T84" fmla="*/ 33 w 835"/>
                  <a:gd name="T85" fmla="*/ 3 h 374"/>
                  <a:gd name="T86" fmla="*/ 33 w 835"/>
                  <a:gd name="T87" fmla="*/ 2 h 374"/>
                  <a:gd name="T88" fmla="*/ 33 w 835"/>
                  <a:gd name="T89" fmla="*/ 1 h 374"/>
                  <a:gd name="T90" fmla="*/ 33 w 835"/>
                  <a:gd name="T91" fmla="*/ 1 h 374"/>
                  <a:gd name="T92" fmla="*/ 33 w 835"/>
                  <a:gd name="T93" fmla="*/ 1 h 374"/>
                  <a:gd name="T94" fmla="*/ 33 w 835"/>
                  <a:gd name="T95" fmla="*/ 1 h 374"/>
                  <a:gd name="T96" fmla="*/ 33 w 835"/>
                  <a:gd name="T97" fmla="*/ 1 h 374"/>
                  <a:gd name="T98" fmla="*/ 33 w 835"/>
                  <a:gd name="T99" fmla="*/ 0 h 374"/>
                  <a:gd name="T100" fmla="*/ 33 w 835"/>
                  <a:gd name="T101" fmla="*/ 0 h 374"/>
                  <a:gd name="T102" fmla="*/ 32 w 835"/>
                  <a:gd name="T103" fmla="*/ 0 h 374"/>
                  <a:gd name="T104" fmla="*/ 32 w 835"/>
                  <a:gd name="T105" fmla="*/ 0 h 374"/>
                  <a:gd name="T106" fmla="*/ 32 w 835"/>
                  <a:gd name="T107" fmla="*/ 0 h 3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5"/>
                  <a:gd name="T163" fmla="*/ 0 h 374"/>
                  <a:gd name="T164" fmla="*/ 835 w 835"/>
                  <a:gd name="T165" fmla="*/ 374 h 3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5" h="374">
                    <a:moveTo>
                      <a:pt x="798" y="0"/>
                    </a:moveTo>
                    <a:lnTo>
                      <a:pt x="802" y="0"/>
                    </a:lnTo>
                    <a:lnTo>
                      <a:pt x="802" y="5"/>
                    </a:lnTo>
                    <a:lnTo>
                      <a:pt x="802" y="8"/>
                    </a:lnTo>
                    <a:lnTo>
                      <a:pt x="806" y="37"/>
                    </a:lnTo>
                    <a:lnTo>
                      <a:pt x="798" y="66"/>
                    </a:lnTo>
                    <a:lnTo>
                      <a:pt x="781" y="100"/>
                    </a:lnTo>
                    <a:lnTo>
                      <a:pt x="752" y="129"/>
                    </a:lnTo>
                    <a:lnTo>
                      <a:pt x="715" y="162"/>
                    </a:lnTo>
                    <a:lnTo>
                      <a:pt x="673" y="191"/>
                    </a:lnTo>
                    <a:lnTo>
                      <a:pt x="623" y="221"/>
                    </a:lnTo>
                    <a:lnTo>
                      <a:pt x="565" y="250"/>
                    </a:lnTo>
                    <a:lnTo>
                      <a:pt x="503" y="275"/>
                    </a:lnTo>
                    <a:lnTo>
                      <a:pt x="436" y="295"/>
                    </a:lnTo>
                    <a:lnTo>
                      <a:pt x="378" y="311"/>
                    </a:lnTo>
                    <a:lnTo>
                      <a:pt x="324" y="324"/>
                    </a:lnTo>
                    <a:lnTo>
                      <a:pt x="270" y="332"/>
                    </a:lnTo>
                    <a:lnTo>
                      <a:pt x="221" y="336"/>
                    </a:lnTo>
                    <a:lnTo>
                      <a:pt x="171" y="336"/>
                    </a:lnTo>
                    <a:lnTo>
                      <a:pt x="130" y="332"/>
                    </a:lnTo>
                    <a:lnTo>
                      <a:pt x="92" y="328"/>
                    </a:lnTo>
                    <a:lnTo>
                      <a:pt x="54" y="320"/>
                    </a:lnTo>
                    <a:lnTo>
                      <a:pt x="25" y="307"/>
                    </a:lnTo>
                    <a:lnTo>
                      <a:pt x="0" y="295"/>
                    </a:lnTo>
                    <a:lnTo>
                      <a:pt x="18" y="316"/>
                    </a:lnTo>
                    <a:lnTo>
                      <a:pt x="47" y="336"/>
                    </a:lnTo>
                    <a:lnTo>
                      <a:pt x="79" y="353"/>
                    </a:lnTo>
                    <a:lnTo>
                      <a:pt x="121" y="361"/>
                    </a:lnTo>
                    <a:lnTo>
                      <a:pt x="167" y="369"/>
                    </a:lnTo>
                    <a:lnTo>
                      <a:pt x="221" y="374"/>
                    </a:lnTo>
                    <a:lnTo>
                      <a:pt x="279" y="369"/>
                    </a:lnTo>
                    <a:lnTo>
                      <a:pt x="341" y="365"/>
                    </a:lnTo>
                    <a:lnTo>
                      <a:pt x="403" y="353"/>
                    </a:lnTo>
                    <a:lnTo>
                      <a:pt x="470" y="336"/>
                    </a:lnTo>
                    <a:lnTo>
                      <a:pt x="537" y="311"/>
                    </a:lnTo>
                    <a:lnTo>
                      <a:pt x="598" y="286"/>
                    </a:lnTo>
                    <a:lnTo>
                      <a:pt x="652" y="257"/>
                    </a:lnTo>
                    <a:lnTo>
                      <a:pt x="702" y="228"/>
                    </a:lnTo>
                    <a:lnTo>
                      <a:pt x="748" y="196"/>
                    </a:lnTo>
                    <a:lnTo>
                      <a:pt x="781" y="162"/>
                    </a:lnTo>
                    <a:lnTo>
                      <a:pt x="810" y="133"/>
                    </a:lnTo>
                    <a:lnTo>
                      <a:pt x="827" y="100"/>
                    </a:lnTo>
                    <a:lnTo>
                      <a:pt x="835" y="71"/>
                    </a:lnTo>
                    <a:lnTo>
                      <a:pt x="831" y="41"/>
                    </a:lnTo>
                    <a:lnTo>
                      <a:pt x="831" y="37"/>
                    </a:lnTo>
                    <a:lnTo>
                      <a:pt x="827" y="34"/>
                    </a:lnTo>
                    <a:lnTo>
                      <a:pt x="827" y="25"/>
                    </a:lnTo>
                    <a:lnTo>
                      <a:pt x="823" y="21"/>
                    </a:lnTo>
                    <a:lnTo>
                      <a:pt x="819" y="17"/>
                    </a:lnTo>
                    <a:lnTo>
                      <a:pt x="814" y="12"/>
                    </a:lnTo>
                    <a:lnTo>
                      <a:pt x="814" y="8"/>
                    </a:lnTo>
                    <a:lnTo>
                      <a:pt x="810" y="5"/>
                    </a:lnTo>
                    <a:lnTo>
                      <a:pt x="802" y="5"/>
                    </a:lnTo>
                    <a:lnTo>
                      <a:pt x="798"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1" name="Freeform 310">
                <a:extLst>
                  <a:ext uri="{FF2B5EF4-FFF2-40B4-BE49-F238E27FC236}">
                    <a16:creationId xmlns:a16="http://schemas.microsoft.com/office/drawing/2014/main" id="{82A1F94C-EF2E-4E62-99B9-A0ECF48F8704}"/>
                  </a:ext>
                </a:extLst>
              </p:cNvPr>
              <p:cNvSpPr>
                <a:spLocks/>
              </p:cNvSpPr>
              <p:nvPr/>
            </p:nvSpPr>
            <p:spPr bwMode="auto">
              <a:xfrm>
                <a:off x="2102" y="1236"/>
                <a:ext cx="167" cy="84"/>
              </a:xfrm>
              <a:custGeom>
                <a:avLst/>
                <a:gdLst>
                  <a:gd name="T0" fmla="*/ 19 w 835"/>
                  <a:gd name="T1" fmla="*/ 15 h 420"/>
                  <a:gd name="T2" fmla="*/ 21 w 835"/>
                  <a:gd name="T3" fmla="*/ 14 h 420"/>
                  <a:gd name="T4" fmla="*/ 24 w 835"/>
                  <a:gd name="T5" fmla="*/ 13 h 420"/>
                  <a:gd name="T6" fmla="*/ 26 w 835"/>
                  <a:gd name="T7" fmla="*/ 12 h 420"/>
                  <a:gd name="T8" fmla="*/ 28 w 835"/>
                  <a:gd name="T9" fmla="*/ 11 h 420"/>
                  <a:gd name="T10" fmla="*/ 30 w 835"/>
                  <a:gd name="T11" fmla="*/ 10 h 420"/>
                  <a:gd name="T12" fmla="*/ 31 w 835"/>
                  <a:gd name="T13" fmla="*/ 8 h 420"/>
                  <a:gd name="T14" fmla="*/ 32 w 835"/>
                  <a:gd name="T15" fmla="*/ 7 h 420"/>
                  <a:gd name="T16" fmla="*/ 33 w 835"/>
                  <a:gd name="T17" fmla="*/ 6 h 420"/>
                  <a:gd name="T18" fmla="*/ 33 w 835"/>
                  <a:gd name="T19" fmla="*/ 5 h 420"/>
                  <a:gd name="T20" fmla="*/ 33 w 835"/>
                  <a:gd name="T21" fmla="*/ 3 h 420"/>
                  <a:gd name="T22" fmla="*/ 33 w 835"/>
                  <a:gd name="T23" fmla="*/ 2 h 420"/>
                  <a:gd name="T24" fmla="*/ 32 w 835"/>
                  <a:gd name="T25" fmla="*/ 2 h 420"/>
                  <a:gd name="T26" fmla="*/ 30 w 835"/>
                  <a:gd name="T27" fmla="*/ 1 h 420"/>
                  <a:gd name="T28" fmla="*/ 29 w 835"/>
                  <a:gd name="T29" fmla="*/ 0 h 420"/>
                  <a:gd name="T30" fmla="*/ 27 w 835"/>
                  <a:gd name="T31" fmla="*/ 0 h 420"/>
                  <a:gd name="T32" fmla="*/ 25 w 835"/>
                  <a:gd name="T33" fmla="*/ 0 h 420"/>
                  <a:gd name="T34" fmla="*/ 22 w 835"/>
                  <a:gd name="T35" fmla="*/ 0 h 420"/>
                  <a:gd name="T36" fmla="*/ 20 w 835"/>
                  <a:gd name="T37" fmla="*/ 1 h 420"/>
                  <a:gd name="T38" fmla="*/ 17 w 835"/>
                  <a:gd name="T39" fmla="*/ 1 h 420"/>
                  <a:gd name="T40" fmla="*/ 15 w 835"/>
                  <a:gd name="T41" fmla="*/ 2 h 420"/>
                  <a:gd name="T42" fmla="*/ 12 w 835"/>
                  <a:gd name="T43" fmla="*/ 3 h 420"/>
                  <a:gd name="T44" fmla="*/ 10 w 835"/>
                  <a:gd name="T45" fmla="*/ 4 h 420"/>
                  <a:gd name="T46" fmla="*/ 7 w 835"/>
                  <a:gd name="T47" fmla="*/ 5 h 420"/>
                  <a:gd name="T48" fmla="*/ 5 w 835"/>
                  <a:gd name="T49" fmla="*/ 6 h 420"/>
                  <a:gd name="T50" fmla="*/ 4 w 835"/>
                  <a:gd name="T51" fmla="*/ 7 h 420"/>
                  <a:gd name="T52" fmla="*/ 2 w 835"/>
                  <a:gd name="T53" fmla="*/ 9 h 420"/>
                  <a:gd name="T54" fmla="*/ 1 w 835"/>
                  <a:gd name="T55" fmla="*/ 10 h 420"/>
                  <a:gd name="T56" fmla="*/ 0 w 835"/>
                  <a:gd name="T57" fmla="*/ 11 h 420"/>
                  <a:gd name="T58" fmla="*/ 0 w 835"/>
                  <a:gd name="T59" fmla="*/ 12 h 420"/>
                  <a:gd name="T60" fmla="*/ 0 w 835"/>
                  <a:gd name="T61" fmla="*/ 13 h 420"/>
                  <a:gd name="T62" fmla="*/ 1 w 835"/>
                  <a:gd name="T63" fmla="*/ 15 h 420"/>
                  <a:gd name="T64" fmla="*/ 2 w 835"/>
                  <a:gd name="T65" fmla="*/ 15 h 420"/>
                  <a:gd name="T66" fmla="*/ 3 w 835"/>
                  <a:gd name="T67" fmla="*/ 16 h 420"/>
                  <a:gd name="T68" fmla="*/ 5 w 835"/>
                  <a:gd name="T69" fmla="*/ 16 h 420"/>
                  <a:gd name="T70" fmla="*/ 6 w 835"/>
                  <a:gd name="T71" fmla="*/ 17 h 420"/>
                  <a:gd name="T72" fmla="*/ 9 w 835"/>
                  <a:gd name="T73" fmla="*/ 17 h 420"/>
                  <a:gd name="T74" fmla="*/ 11 w 835"/>
                  <a:gd name="T75" fmla="*/ 17 h 420"/>
                  <a:gd name="T76" fmla="*/ 13 w 835"/>
                  <a:gd name="T77" fmla="*/ 16 h 420"/>
                  <a:gd name="T78" fmla="*/ 16 w 835"/>
                  <a:gd name="T79" fmla="*/ 16 h 420"/>
                  <a:gd name="T80" fmla="*/ 19 w 835"/>
                  <a:gd name="T81" fmla="*/ 15 h 42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5"/>
                  <a:gd name="T124" fmla="*/ 0 h 420"/>
                  <a:gd name="T125" fmla="*/ 835 w 835"/>
                  <a:gd name="T126" fmla="*/ 420 h 42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5" h="420">
                    <a:moveTo>
                      <a:pt x="470" y="378"/>
                    </a:moveTo>
                    <a:lnTo>
                      <a:pt x="537" y="353"/>
                    </a:lnTo>
                    <a:lnTo>
                      <a:pt x="598" y="328"/>
                    </a:lnTo>
                    <a:lnTo>
                      <a:pt x="652" y="299"/>
                    </a:lnTo>
                    <a:lnTo>
                      <a:pt x="702" y="270"/>
                    </a:lnTo>
                    <a:lnTo>
                      <a:pt x="748" y="238"/>
                    </a:lnTo>
                    <a:lnTo>
                      <a:pt x="781" y="204"/>
                    </a:lnTo>
                    <a:lnTo>
                      <a:pt x="810" y="175"/>
                    </a:lnTo>
                    <a:lnTo>
                      <a:pt x="827" y="142"/>
                    </a:lnTo>
                    <a:lnTo>
                      <a:pt x="835" y="113"/>
                    </a:lnTo>
                    <a:lnTo>
                      <a:pt x="831" y="83"/>
                    </a:lnTo>
                    <a:lnTo>
                      <a:pt x="819" y="59"/>
                    </a:lnTo>
                    <a:lnTo>
                      <a:pt x="794" y="38"/>
                    </a:lnTo>
                    <a:lnTo>
                      <a:pt x="760" y="22"/>
                    </a:lnTo>
                    <a:lnTo>
                      <a:pt x="724" y="9"/>
                    </a:lnTo>
                    <a:lnTo>
                      <a:pt x="673" y="5"/>
                    </a:lnTo>
                    <a:lnTo>
                      <a:pt x="619" y="0"/>
                    </a:lnTo>
                    <a:lnTo>
                      <a:pt x="562" y="5"/>
                    </a:lnTo>
                    <a:lnTo>
                      <a:pt x="499" y="13"/>
                    </a:lnTo>
                    <a:lnTo>
                      <a:pt x="432" y="25"/>
                    </a:lnTo>
                    <a:lnTo>
                      <a:pt x="366" y="47"/>
                    </a:lnTo>
                    <a:lnTo>
                      <a:pt x="299" y="67"/>
                    </a:lnTo>
                    <a:lnTo>
                      <a:pt x="238" y="96"/>
                    </a:lnTo>
                    <a:lnTo>
                      <a:pt x="184" y="121"/>
                    </a:lnTo>
                    <a:lnTo>
                      <a:pt x="133" y="155"/>
                    </a:lnTo>
                    <a:lnTo>
                      <a:pt x="88" y="184"/>
                    </a:lnTo>
                    <a:lnTo>
                      <a:pt x="54" y="216"/>
                    </a:lnTo>
                    <a:lnTo>
                      <a:pt x="25" y="250"/>
                    </a:lnTo>
                    <a:lnTo>
                      <a:pt x="9" y="279"/>
                    </a:lnTo>
                    <a:lnTo>
                      <a:pt x="0" y="312"/>
                    </a:lnTo>
                    <a:lnTo>
                      <a:pt x="5" y="337"/>
                    </a:lnTo>
                    <a:lnTo>
                      <a:pt x="18" y="366"/>
                    </a:lnTo>
                    <a:lnTo>
                      <a:pt x="42" y="387"/>
                    </a:lnTo>
                    <a:lnTo>
                      <a:pt x="76" y="400"/>
                    </a:lnTo>
                    <a:lnTo>
                      <a:pt x="113" y="411"/>
                    </a:lnTo>
                    <a:lnTo>
                      <a:pt x="162" y="420"/>
                    </a:lnTo>
                    <a:lnTo>
                      <a:pt x="216" y="420"/>
                    </a:lnTo>
                    <a:lnTo>
                      <a:pt x="275" y="416"/>
                    </a:lnTo>
                    <a:lnTo>
                      <a:pt x="337" y="407"/>
                    </a:lnTo>
                    <a:lnTo>
                      <a:pt x="400" y="395"/>
                    </a:lnTo>
                    <a:lnTo>
                      <a:pt x="470" y="3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82" name="Freeform 311">
                <a:extLst>
                  <a:ext uri="{FF2B5EF4-FFF2-40B4-BE49-F238E27FC236}">
                    <a16:creationId xmlns:a16="http://schemas.microsoft.com/office/drawing/2014/main" id="{66255969-783E-4903-9E0B-752DB4EB6EC5}"/>
                  </a:ext>
                </a:extLst>
              </p:cNvPr>
              <p:cNvSpPr>
                <a:spLocks/>
              </p:cNvSpPr>
              <p:nvPr/>
            </p:nvSpPr>
            <p:spPr bwMode="auto">
              <a:xfrm>
                <a:off x="3371" y="1731"/>
                <a:ext cx="69" cy="53"/>
              </a:xfrm>
              <a:custGeom>
                <a:avLst/>
                <a:gdLst>
                  <a:gd name="T0" fmla="*/ 12 w 344"/>
                  <a:gd name="T1" fmla="*/ 11 h 267"/>
                  <a:gd name="T2" fmla="*/ 14 w 344"/>
                  <a:gd name="T3" fmla="*/ 9 h 267"/>
                  <a:gd name="T4" fmla="*/ 14 w 344"/>
                  <a:gd name="T5" fmla="*/ 0 h 267"/>
                  <a:gd name="T6" fmla="*/ 2 w 344"/>
                  <a:gd name="T7" fmla="*/ 0 h 267"/>
                  <a:gd name="T8" fmla="*/ 0 w 344"/>
                  <a:gd name="T9" fmla="*/ 2 h 267"/>
                  <a:gd name="T10" fmla="*/ 2 w 344"/>
                  <a:gd name="T11" fmla="*/ 9 h 267"/>
                  <a:gd name="T12" fmla="*/ 12 w 344"/>
                  <a:gd name="T13" fmla="*/ 11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3" name="Freeform 312">
                <a:extLst>
                  <a:ext uri="{FF2B5EF4-FFF2-40B4-BE49-F238E27FC236}">
                    <a16:creationId xmlns:a16="http://schemas.microsoft.com/office/drawing/2014/main" id="{07397116-E026-46D4-9CFF-68806BCA4C59}"/>
                  </a:ext>
                </a:extLst>
              </p:cNvPr>
              <p:cNvSpPr>
                <a:spLocks/>
              </p:cNvSpPr>
              <p:nvPr/>
            </p:nvSpPr>
            <p:spPr bwMode="auto">
              <a:xfrm>
                <a:off x="3371" y="1731"/>
                <a:ext cx="69" cy="53"/>
              </a:xfrm>
              <a:custGeom>
                <a:avLst/>
                <a:gdLst>
                  <a:gd name="T0" fmla="*/ 12 w 344"/>
                  <a:gd name="T1" fmla="*/ 11 h 267"/>
                  <a:gd name="T2" fmla="*/ 14 w 344"/>
                  <a:gd name="T3" fmla="*/ 9 h 267"/>
                  <a:gd name="T4" fmla="*/ 14 w 344"/>
                  <a:gd name="T5" fmla="*/ 0 h 267"/>
                  <a:gd name="T6" fmla="*/ 2 w 344"/>
                  <a:gd name="T7" fmla="*/ 0 h 267"/>
                  <a:gd name="T8" fmla="*/ 0 w 344"/>
                  <a:gd name="T9" fmla="*/ 2 h 267"/>
                  <a:gd name="T10" fmla="*/ 2 w 344"/>
                  <a:gd name="T11" fmla="*/ 9 h 267"/>
                  <a:gd name="T12" fmla="*/ 12 w 344"/>
                  <a:gd name="T13" fmla="*/ 11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84" name="Freeform 313">
                <a:extLst>
                  <a:ext uri="{FF2B5EF4-FFF2-40B4-BE49-F238E27FC236}">
                    <a16:creationId xmlns:a16="http://schemas.microsoft.com/office/drawing/2014/main" id="{33F105B7-0A3C-4A3F-AE10-7A01F43EE8C7}"/>
                  </a:ext>
                </a:extLst>
              </p:cNvPr>
              <p:cNvSpPr>
                <a:spLocks/>
              </p:cNvSpPr>
              <p:nvPr/>
            </p:nvSpPr>
            <p:spPr bwMode="auto">
              <a:xfrm>
                <a:off x="3371" y="1731"/>
                <a:ext cx="69" cy="53"/>
              </a:xfrm>
              <a:custGeom>
                <a:avLst/>
                <a:gdLst>
                  <a:gd name="T0" fmla="*/ 12 w 344"/>
                  <a:gd name="T1" fmla="*/ 11 h 267"/>
                  <a:gd name="T2" fmla="*/ 14 w 344"/>
                  <a:gd name="T3" fmla="*/ 9 h 267"/>
                  <a:gd name="T4" fmla="*/ 14 w 344"/>
                  <a:gd name="T5" fmla="*/ 0 h 267"/>
                  <a:gd name="T6" fmla="*/ 2 w 344"/>
                  <a:gd name="T7" fmla="*/ 0 h 267"/>
                  <a:gd name="T8" fmla="*/ 0 w 344"/>
                  <a:gd name="T9" fmla="*/ 2 h 267"/>
                  <a:gd name="T10" fmla="*/ 2 w 344"/>
                  <a:gd name="T11" fmla="*/ 9 h 267"/>
                  <a:gd name="T12" fmla="*/ 12 w 344"/>
                  <a:gd name="T13" fmla="*/ 11 h 267"/>
                  <a:gd name="T14" fmla="*/ 0 60000 65536"/>
                  <a:gd name="T15" fmla="*/ 0 60000 65536"/>
                  <a:gd name="T16" fmla="*/ 0 60000 65536"/>
                  <a:gd name="T17" fmla="*/ 0 60000 65536"/>
                  <a:gd name="T18" fmla="*/ 0 60000 65536"/>
                  <a:gd name="T19" fmla="*/ 0 60000 65536"/>
                  <a:gd name="T20" fmla="*/ 0 60000 65536"/>
                  <a:gd name="T21" fmla="*/ 0 w 344"/>
                  <a:gd name="T22" fmla="*/ 0 h 267"/>
                  <a:gd name="T23" fmla="*/ 344 w 344"/>
                  <a:gd name="T24" fmla="*/ 267 h 2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7">
                    <a:moveTo>
                      <a:pt x="299" y="267"/>
                    </a:moveTo>
                    <a:lnTo>
                      <a:pt x="344" y="216"/>
                    </a:lnTo>
                    <a:lnTo>
                      <a:pt x="344" y="0"/>
                    </a:lnTo>
                    <a:lnTo>
                      <a:pt x="54" y="0"/>
                    </a:lnTo>
                    <a:lnTo>
                      <a:pt x="0" y="43"/>
                    </a:lnTo>
                    <a:lnTo>
                      <a:pt x="49" y="216"/>
                    </a:lnTo>
                    <a:lnTo>
                      <a:pt x="299" y="26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85" name="Rectangle 314">
                <a:extLst>
                  <a:ext uri="{FF2B5EF4-FFF2-40B4-BE49-F238E27FC236}">
                    <a16:creationId xmlns:a16="http://schemas.microsoft.com/office/drawing/2014/main" id="{59E018F7-866E-47AC-8382-E7C9D960B7FA}"/>
                  </a:ext>
                </a:extLst>
              </p:cNvPr>
              <p:cNvSpPr>
                <a:spLocks noChangeArrowheads="1"/>
              </p:cNvSpPr>
              <p:nvPr/>
            </p:nvSpPr>
            <p:spPr bwMode="auto">
              <a:xfrm>
                <a:off x="3371" y="1740"/>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86" name="Rectangle 315">
                <a:extLst>
                  <a:ext uri="{FF2B5EF4-FFF2-40B4-BE49-F238E27FC236}">
                    <a16:creationId xmlns:a16="http://schemas.microsoft.com/office/drawing/2014/main" id="{9FBBB4D8-EF28-4D26-9367-E5ABFB0F03B6}"/>
                  </a:ext>
                </a:extLst>
              </p:cNvPr>
              <p:cNvSpPr>
                <a:spLocks noChangeArrowheads="1"/>
              </p:cNvSpPr>
              <p:nvPr/>
            </p:nvSpPr>
            <p:spPr bwMode="auto">
              <a:xfrm>
                <a:off x="3371" y="1740"/>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87" name="Rectangle 316">
                <a:extLst>
                  <a:ext uri="{FF2B5EF4-FFF2-40B4-BE49-F238E27FC236}">
                    <a16:creationId xmlns:a16="http://schemas.microsoft.com/office/drawing/2014/main" id="{733DF661-B40E-45D6-8550-BE49FA4EC4EB}"/>
                  </a:ext>
                </a:extLst>
              </p:cNvPr>
              <p:cNvSpPr>
                <a:spLocks noChangeArrowheads="1"/>
              </p:cNvSpPr>
              <p:nvPr/>
            </p:nvSpPr>
            <p:spPr bwMode="auto">
              <a:xfrm>
                <a:off x="3371" y="1740"/>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88" name="Freeform 317">
                <a:extLst>
                  <a:ext uri="{FF2B5EF4-FFF2-40B4-BE49-F238E27FC236}">
                    <a16:creationId xmlns:a16="http://schemas.microsoft.com/office/drawing/2014/main" id="{607C061E-B00F-4C4E-A393-A0F65659AFCB}"/>
                  </a:ext>
                </a:extLst>
              </p:cNvPr>
              <p:cNvSpPr>
                <a:spLocks/>
              </p:cNvSpPr>
              <p:nvPr/>
            </p:nvSpPr>
            <p:spPr bwMode="auto">
              <a:xfrm>
                <a:off x="3431" y="1731"/>
                <a:ext cx="9" cy="9"/>
              </a:xfrm>
              <a:custGeom>
                <a:avLst/>
                <a:gdLst>
                  <a:gd name="T0" fmla="*/ 0 w 45"/>
                  <a:gd name="T1" fmla="*/ 2 h 43"/>
                  <a:gd name="T2" fmla="*/ 2 w 45"/>
                  <a:gd name="T3" fmla="*/ 0 h 43"/>
                  <a:gd name="T4" fmla="*/ 0 w 45"/>
                  <a:gd name="T5" fmla="*/ 2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43"/>
                    </a:moveTo>
                    <a:lnTo>
                      <a:pt x="45" y="0"/>
                    </a:lnTo>
                    <a:lnTo>
                      <a:pt x="0" y="43"/>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89" name="Freeform 318">
                <a:extLst>
                  <a:ext uri="{FF2B5EF4-FFF2-40B4-BE49-F238E27FC236}">
                    <a16:creationId xmlns:a16="http://schemas.microsoft.com/office/drawing/2014/main" id="{9946A1B4-74EF-46D3-A22F-142D90720F58}"/>
                  </a:ext>
                </a:extLst>
              </p:cNvPr>
              <p:cNvSpPr>
                <a:spLocks/>
              </p:cNvSpPr>
              <p:nvPr/>
            </p:nvSpPr>
            <p:spPr bwMode="auto">
              <a:xfrm>
                <a:off x="3431" y="1731"/>
                <a:ext cx="9" cy="9"/>
              </a:xfrm>
              <a:custGeom>
                <a:avLst/>
                <a:gdLst>
                  <a:gd name="T0" fmla="*/ 0 w 45"/>
                  <a:gd name="T1" fmla="*/ 2 h 43"/>
                  <a:gd name="T2" fmla="*/ 2 w 45"/>
                  <a:gd name="T3" fmla="*/ 0 h 43"/>
                  <a:gd name="T4" fmla="*/ 0 w 45"/>
                  <a:gd name="T5" fmla="*/ 2 h 43"/>
                  <a:gd name="T6" fmla="*/ 0 60000 65536"/>
                  <a:gd name="T7" fmla="*/ 0 60000 65536"/>
                  <a:gd name="T8" fmla="*/ 0 60000 65536"/>
                  <a:gd name="T9" fmla="*/ 0 w 45"/>
                  <a:gd name="T10" fmla="*/ 0 h 43"/>
                  <a:gd name="T11" fmla="*/ 45 w 45"/>
                  <a:gd name="T12" fmla="*/ 43 h 43"/>
                </a:gdLst>
                <a:ahLst/>
                <a:cxnLst>
                  <a:cxn ang="T6">
                    <a:pos x="T0" y="T1"/>
                  </a:cxn>
                  <a:cxn ang="T7">
                    <a:pos x="T2" y="T3"/>
                  </a:cxn>
                  <a:cxn ang="T8">
                    <a:pos x="T4" y="T5"/>
                  </a:cxn>
                </a:cxnLst>
                <a:rect l="T9" t="T10" r="T11" b="T12"/>
                <a:pathLst>
                  <a:path w="45" h="43">
                    <a:moveTo>
                      <a:pt x="0" y="43"/>
                    </a:moveTo>
                    <a:lnTo>
                      <a:pt x="45" y="0"/>
                    </a:lnTo>
                    <a:lnTo>
                      <a:pt x="0" y="4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90" name="Line 319">
                <a:extLst>
                  <a:ext uri="{FF2B5EF4-FFF2-40B4-BE49-F238E27FC236}">
                    <a16:creationId xmlns:a16="http://schemas.microsoft.com/office/drawing/2014/main" id="{F21C2602-B2EA-4AAD-80D9-64A5F52E39D0}"/>
                  </a:ext>
                </a:extLst>
              </p:cNvPr>
              <p:cNvSpPr>
                <a:spLocks noChangeShapeType="1"/>
              </p:cNvSpPr>
              <p:nvPr/>
            </p:nvSpPr>
            <p:spPr bwMode="auto">
              <a:xfrm flipV="1">
                <a:off x="3431" y="1731"/>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591" name="Freeform 320">
                <a:extLst>
                  <a:ext uri="{FF2B5EF4-FFF2-40B4-BE49-F238E27FC236}">
                    <a16:creationId xmlns:a16="http://schemas.microsoft.com/office/drawing/2014/main" id="{1535311F-8F66-44A7-B6CB-2F4654A95B73}"/>
                  </a:ext>
                </a:extLst>
              </p:cNvPr>
              <p:cNvSpPr>
                <a:spLocks/>
              </p:cNvSpPr>
              <p:nvPr/>
            </p:nvSpPr>
            <p:spPr bwMode="auto">
              <a:xfrm>
                <a:off x="2465" y="1706"/>
                <a:ext cx="69" cy="53"/>
              </a:xfrm>
              <a:custGeom>
                <a:avLst/>
                <a:gdLst>
                  <a:gd name="T0" fmla="*/ 12 w 344"/>
                  <a:gd name="T1" fmla="*/ 11 h 266"/>
                  <a:gd name="T2" fmla="*/ 14 w 344"/>
                  <a:gd name="T3" fmla="*/ 9 h 266"/>
                  <a:gd name="T4" fmla="*/ 14 w 344"/>
                  <a:gd name="T5" fmla="*/ 0 h 266"/>
                  <a:gd name="T6" fmla="*/ 2 w 344"/>
                  <a:gd name="T7" fmla="*/ 0 h 266"/>
                  <a:gd name="T8" fmla="*/ 0 w 344"/>
                  <a:gd name="T9" fmla="*/ 2 h 266"/>
                  <a:gd name="T10" fmla="*/ 2 w 344"/>
                  <a:gd name="T11" fmla="*/ 9 h 266"/>
                  <a:gd name="T12" fmla="*/ 12 w 344"/>
                  <a:gd name="T13" fmla="*/ 11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2" name="Freeform 321">
                <a:extLst>
                  <a:ext uri="{FF2B5EF4-FFF2-40B4-BE49-F238E27FC236}">
                    <a16:creationId xmlns:a16="http://schemas.microsoft.com/office/drawing/2014/main" id="{27EEF77F-AB3A-46DE-8013-6E1A1281DCFF}"/>
                  </a:ext>
                </a:extLst>
              </p:cNvPr>
              <p:cNvSpPr>
                <a:spLocks/>
              </p:cNvSpPr>
              <p:nvPr/>
            </p:nvSpPr>
            <p:spPr bwMode="auto">
              <a:xfrm>
                <a:off x="2465" y="1706"/>
                <a:ext cx="69" cy="53"/>
              </a:xfrm>
              <a:custGeom>
                <a:avLst/>
                <a:gdLst>
                  <a:gd name="T0" fmla="*/ 12 w 344"/>
                  <a:gd name="T1" fmla="*/ 11 h 266"/>
                  <a:gd name="T2" fmla="*/ 14 w 344"/>
                  <a:gd name="T3" fmla="*/ 9 h 266"/>
                  <a:gd name="T4" fmla="*/ 14 w 344"/>
                  <a:gd name="T5" fmla="*/ 0 h 266"/>
                  <a:gd name="T6" fmla="*/ 2 w 344"/>
                  <a:gd name="T7" fmla="*/ 0 h 266"/>
                  <a:gd name="T8" fmla="*/ 0 w 344"/>
                  <a:gd name="T9" fmla="*/ 2 h 266"/>
                  <a:gd name="T10" fmla="*/ 2 w 344"/>
                  <a:gd name="T11" fmla="*/ 9 h 266"/>
                  <a:gd name="T12" fmla="*/ 12 w 344"/>
                  <a:gd name="T13" fmla="*/ 11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93" name="Freeform 322">
                <a:extLst>
                  <a:ext uri="{FF2B5EF4-FFF2-40B4-BE49-F238E27FC236}">
                    <a16:creationId xmlns:a16="http://schemas.microsoft.com/office/drawing/2014/main" id="{D6578F23-4074-43BA-9EDE-0AFCF0C2C4EC}"/>
                  </a:ext>
                </a:extLst>
              </p:cNvPr>
              <p:cNvSpPr>
                <a:spLocks/>
              </p:cNvSpPr>
              <p:nvPr/>
            </p:nvSpPr>
            <p:spPr bwMode="auto">
              <a:xfrm>
                <a:off x="2465" y="1706"/>
                <a:ext cx="69" cy="53"/>
              </a:xfrm>
              <a:custGeom>
                <a:avLst/>
                <a:gdLst>
                  <a:gd name="T0" fmla="*/ 12 w 344"/>
                  <a:gd name="T1" fmla="*/ 11 h 266"/>
                  <a:gd name="T2" fmla="*/ 14 w 344"/>
                  <a:gd name="T3" fmla="*/ 9 h 266"/>
                  <a:gd name="T4" fmla="*/ 14 w 344"/>
                  <a:gd name="T5" fmla="*/ 0 h 266"/>
                  <a:gd name="T6" fmla="*/ 2 w 344"/>
                  <a:gd name="T7" fmla="*/ 0 h 266"/>
                  <a:gd name="T8" fmla="*/ 0 w 344"/>
                  <a:gd name="T9" fmla="*/ 2 h 266"/>
                  <a:gd name="T10" fmla="*/ 2 w 344"/>
                  <a:gd name="T11" fmla="*/ 9 h 266"/>
                  <a:gd name="T12" fmla="*/ 12 w 344"/>
                  <a:gd name="T13" fmla="*/ 11 h 266"/>
                  <a:gd name="T14" fmla="*/ 0 60000 65536"/>
                  <a:gd name="T15" fmla="*/ 0 60000 65536"/>
                  <a:gd name="T16" fmla="*/ 0 60000 65536"/>
                  <a:gd name="T17" fmla="*/ 0 60000 65536"/>
                  <a:gd name="T18" fmla="*/ 0 60000 65536"/>
                  <a:gd name="T19" fmla="*/ 0 60000 65536"/>
                  <a:gd name="T20" fmla="*/ 0 60000 65536"/>
                  <a:gd name="T21" fmla="*/ 0 w 344"/>
                  <a:gd name="T22" fmla="*/ 0 h 266"/>
                  <a:gd name="T23" fmla="*/ 344 w 344"/>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6">
                    <a:moveTo>
                      <a:pt x="299" y="266"/>
                    </a:moveTo>
                    <a:lnTo>
                      <a:pt x="344" y="220"/>
                    </a:lnTo>
                    <a:lnTo>
                      <a:pt x="344" y="0"/>
                    </a:lnTo>
                    <a:lnTo>
                      <a:pt x="54" y="0"/>
                    </a:lnTo>
                    <a:lnTo>
                      <a:pt x="0" y="46"/>
                    </a:lnTo>
                    <a:lnTo>
                      <a:pt x="49" y="220"/>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94" name="Rectangle 323">
                <a:extLst>
                  <a:ext uri="{FF2B5EF4-FFF2-40B4-BE49-F238E27FC236}">
                    <a16:creationId xmlns:a16="http://schemas.microsoft.com/office/drawing/2014/main" id="{1CABA3BD-4FD4-4DE2-ACEE-18AF97092C76}"/>
                  </a:ext>
                </a:extLst>
              </p:cNvPr>
              <p:cNvSpPr>
                <a:spLocks noChangeArrowheads="1"/>
              </p:cNvSpPr>
              <p:nvPr/>
            </p:nvSpPr>
            <p:spPr bwMode="auto">
              <a:xfrm>
                <a:off x="2465" y="1715"/>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95" name="Rectangle 324">
                <a:extLst>
                  <a:ext uri="{FF2B5EF4-FFF2-40B4-BE49-F238E27FC236}">
                    <a16:creationId xmlns:a16="http://schemas.microsoft.com/office/drawing/2014/main" id="{9C348F88-4E94-4097-966B-B2AF795052D5}"/>
                  </a:ext>
                </a:extLst>
              </p:cNvPr>
              <p:cNvSpPr>
                <a:spLocks noChangeArrowheads="1"/>
              </p:cNvSpPr>
              <p:nvPr/>
            </p:nvSpPr>
            <p:spPr bwMode="auto">
              <a:xfrm>
                <a:off x="2465" y="1715"/>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96" name="Rectangle 325">
                <a:extLst>
                  <a:ext uri="{FF2B5EF4-FFF2-40B4-BE49-F238E27FC236}">
                    <a16:creationId xmlns:a16="http://schemas.microsoft.com/office/drawing/2014/main" id="{45476790-7D74-42C6-AC99-900D1029C4C0}"/>
                  </a:ext>
                </a:extLst>
              </p:cNvPr>
              <p:cNvSpPr>
                <a:spLocks noChangeArrowheads="1"/>
              </p:cNvSpPr>
              <p:nvPr/>
            </p:nvSpPr>
            <p:spPr bwMode="auto">
              <a:xfrm>
                <a:off x="2465" y="1715"/>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597" name="Freeform 326">
                <a:extLst>
                  <a:ext uri="{FF2B5EF4-FFF2-40B4-BE49-F238E27FC236}">
                    <a16:creationId xmlns:a16="http://schemas.microsoft.com/office/drawing/2014/main" id="{56F74A26-E9E6-419A-AEF7-9EFF97F185D3}"/>
                  </a:ext>
                </a:extLst>
              </p:cNvPr>
              <p:cNvSpPr>
                <a:spLocks/>
              </p:cNvSpPr>
              <p:nvPr/>
            </p:nvSpPr>
            <p:spPr bwMode="auto">
              <a:xfrm>
                <a:off x="2525" y="1706"/>
                <a:ext cx="9" cy="9"/>
              </a:xfrm>
              <a:custGeom>
                <a:avLst/>
                <a:gdLst>
                  <a:gd name="T0" fmla="*/ 0 w 45"/>
                  <a:gd name="T1" fmla="*/ 2 h 46"/>
                  <a:gd name="T2" fmla="*/ 2 w 45"/>
                  <a:gd name="T3" fmla="*/ 0 h 46"/>
                  <a:gd name="T4" fmla="*/ 0 w 45"/>
                  <a:gd name="T5" fmla="*/ 2 h 46"/>
                  <a:gd name="T6" fmla="*/ 0 60000 65536"/>
                  <a:gd name="T7" fmla="*/ 0 60000 65536"/>
                  <a:gd name="T8" fmla="*/ 0 60000 65536"/>
                  <a:gd name="T9" fmla="*/ 0 w 45"/>
                  <a:gd name="T10" fmla="*/ 0 h 46"/>
                  <a:gd name="T11" fmla="*/ 45 w 45"/>
                  <a:gd name="T12" fmla="*/ 46 h 46"/>
                </a:gdLst>
                <a:ahLst/>
                <a:cxnLst>
                  <a:cxn ang="T6">
                    <a:pos x="T0" y="T1"/>
                  </a:cxn>
                  <a:cxn ang="T7">
                    <a:pos x="T2" y="T3"/>
                  </a:cxn>
                  <a:cxn ang="T8">
                    <a:pos x="T4" y="T5"/>
                  </a:cxn>
                </a:cxnLst>
                <a:rect l="T9" t="T10" r="T11" b="T12"/>
                <a:pathLst>
                  <a:path w="45" h="46">
                    <a:moveTo>
                      <a:pt x="0" y="46"/>
                    </a:moveTo>
                    <a:lnTo>
                      <a:pt x="45"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598" name="Freeform 327">
                <a:extLst>
                  <a:ext uri="{FF2B5EF4-FFF2-40B4-BE49-F238E27FC236}">
                    <a16:creationId xmlns:a16="http://schemas.microsoft.com/office/drawing/2014/main" id="{46EAEBBD-9692-4B51-BAB8-B7929D361F65}"/>
                  </a:ext>
                </a:extLst>
              </p:cNvPr>
              <p:cNvSpPr>
                <a:spLocks/>
              </p:cNvSpPr>
              <p:nvPr/>
            </p:nvSpPr>
            <p:spPr bwMode="auto">
              <a:xfrm>
                <a:off x="2525" y="1706"/>
                <a:ext cx="9" cy="9"/>
              </a:xfrm>
              <a:custGeom>
                <a:avLst/>
                <a:gdLst>
                  <a:gd name="T0" fmla="*/ 0 w 45"/>
                  <a:gd name="T1" fmla="*/ 2 h 46"/>
                  <a:gd name="T2" fmla="*/ 2 w 45"/>
                  <a:gd name="T3" fmla="*/ 0 h 46"/>
                  <a:gd name="T4" fmla="*/ 0 w 45"/>
                  <a:gd name="T5" fmla="*/ 2 h 46"/>
                  <a:gd name="T6" fmla="*/ 0 60000 65536"/>
                  <a:gd name="T7" fmla="*/ 0 60000 65536"/>
                  <a:gd name="T8" fmla="*/ 0 60000 65536"/>
                  <a:gd name="T9" fmla="*/ 0 w 45"/>
                  <a:gd name="T10" fmla="*/ 0 h 46"/>
                  <a:gd name="T11" fmla="*/ 45 w 45"/>
                  <a:gd name="T12" fmla="*/ 46 h 46"/>
                </a:gdLst>
                <a:ahLst/>
                <a:cxnLst>
                  <a:cxn ang="T6">
                    <a:pos x="T0" y="T1"/>
                  </a:cxn>
                  <a:cxn ang="T7">
                    <a:pos x="T2" y="T3"/>
                  </a:cxn>
                  <a:cxn ang="T8">
                    <a:pos x="T4" y="T5"/>
                  </a:cxn>
                </a:cxnLst>
                <a:rect l="T9" t="T10" r="T11" b="T12"/>
                <a:pathLst>
                  <a:path w="45" h="46">
                    <a:moveTo>
                      <a:pt x="0" y="46"/>
                    </a:moveTo>
                    <a:lnTo>
                      <a:pt x="45"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599" name="Line 328">
                <a:extLst>
                  <a:ext uri="{FF2B5EF4-FFF2-40B4-BE49-F238E27FC236}">
                    <a16:creationId xmlns:a16="http://schemas.microsoft.com/office/drawing/2014/main" id="{69965C7F-99C1-4027-9BEA-899377BB5E01}"/>
                  </a:ext>
                </a:extLst>
              </p:cNvPr>
              <p:cNvSpPr>
                <a:spLocks noChangeShapeType="1"/>
              </p:cNvSpPr>
              <p:nvPr/>
            </p:nvSpPr>
            <p:spPr bwMode="auto">
              <a:xfrm flipV="1">
                <a:off x="2525" y="1706"/>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00" name="Freeform 329">
                <a:extLst>
                  <a:ext uri="{FF2B5EF4-FFF2-40B4-BE49-F238E27FC236}">
                    <a16:creationId xmlns:a16="http://schemas.microsoft.com/office/drawing/2014/main" id="{E9B9528C-B71A-40DB-910D-7B179ED6C024}"/>
                  </a:ext>
                </a:extLst>
              </p:cNvPr>
              <p:cNvSpPr>
                <a:spLocks/>
              </p:cNvSpPr>
              <p:nvPr/>
            </p:nvSpPr>
            <p:spPr bwMode="auto">
              <a:xfrm>
                <a:off x="3609" y="1288"/>
                <a:ext cx="68" cy="53"/>
              </a:xfrm>
              <a:custGeom>
                <a:avLst/>
                <a:gdLst>
                  <a:gd name="T0" fmla="*/ 12 w 340"/>
                  <a:gd name="T1" fmla="*/ 11 h 266"/>
                  <a:gd name="T2" fmla="*/ 14 w 340"/>
                  <a:gd name="T3" fmla="*/ 9 h 266"/>
                  <a:gd name="T4" fmla="*/ 14 w 340"/>
                  <a:gd name="T5" fmla="*/ 0 h 266"/>
                  <a:gd name="T6" fmla="*/ 2 w 340"/>
                  <a:gd name="T7" fmla="*/ 0 h 266"/>
                  <a:gd name="T8" fmla="*/ 0 w 340"/>
                  <a:gd name="T9" fmla="*/ 2 h 266"/>
                  <a:gd name="T10" fmla="*/ 2 w 340"/>
                  <a:gd name="T11" fmla="*/ 9 h 266"/>
                  <a:gd name="T12" fmla="*/ 12 w 340"/>
                  <a:gd name="T13" fmla="*/ 11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1" name="Freeform 330">
                <a:extLst>
                  <a:ext uri="{FF2B5EF4-FFF2-40B4-BE49-F238E27FC236}">
                    <a16:creationId xmlns:a16="http://schemas.microsoft.com/office/drawing/2014/main" id="{781DC6C1-D18B-4855-A671-0AD56DE6E40E}"/>
                  </a:ext>
                </a:extLst>
              </p:cNvPr>
              <p:cNvSpPr>
                <a:spLocks/>
              </p:cNvSpPr>
              <p:nvPr/>
            </p:nvSpPr>
            <p:spPr bwMode="auto">
              <a:xfrm>
                <a:off x="3609" y="1288"/>
                <a:ext cx="68" cy="53"/>
              </a:xfrm>
              <a:custGeom>
                <a:avLst/>
                <a:gdLst>
                  <a:gd name="T0" fmla="*/ 12 w 340"/>
                  <a:gd name="T1" fmla="*/ 11 h 266"/>
                  <a:gd name="T2" fmla="*/ 14 w 340"/>
                  <a:gd name="T3" fmla="*/ 9 h 266"/>
                  <a:gd name="T4" fmla="*/ 14 w 340"/>
                  <a:gd name="T5" fmla="*/ 0 h 266"/>
                  <a:gd name="T6" fmla="*/ 2 w 340"/>
                  <a:gd name="T7" fmla="*/ 0 h 266"/>
                  <a:gd name="T8" fmla="*/ 0 w 340"/>
                  <a:gd name="T9" fmla="*/ 2 h 266"/>
                  <a:gd name="T10" fmla="*/ 2 w 340"/>
                  <a:gd name="T11" fmla="*/ 9 h 266"/>
                  <a:gd name="T12" fmla="*/ 12 w 340"/>
                  <a:gd name="T13" fmla="*/ 11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02" name="Freeform 331">
                <a:extLst>
                  <a:ext uri="{FF2B5EF4-FFF2-40B4-BE49-F238E27FC236}">
                    <a16:creationId xmlns:a16="http://schemas.microsoft.com/office/drawing/2014/main" id="{1C4A33D2-C07F-4EA1-B0D3-1E3ED66811E2}"/>
                  </a:ext>
                </a:extLst>
              </p:cNvPr>
              <p:cNvSpPr>
                <a:spLocks/>
              </p:cNvSpPr>
              <p:nvPr/>
            </p:nvSpPr>
            <p:spPr bwMode="auto">
              <a:xfrm>
                <a:off x="3609" y="1288"/>
                <a:ext cx="68" cy="53"/>
              </a:xfrm>
              <a:custGeom>
                <a:avLst/>
                <a:gdLst>
                  <a:gd name="T0" fmla="*/ 12 w 340"/>
                  <a:gd name="T1" fmla="*/ 11 h 266"/>
                  <a:gd name="T2" fmla="*/ 14 w 340"/>
                  <a:gd name="T3" fmla="*/ 9 h 266"/>
                  <a:gd name="T4" fmla="*/ 14 w 340"/>
                  <a:gd name="T5" fmla="*/ 0 h 266"/>
                  <a:gd name="T6" fmla="*/ 2 w 340"/>
                  <a:gd name="T7" fmla="*/ 0 h 266"/>
                  <a:gd name="T8" fmla="*/ 0 w 340"/>
                  <a:gd name="T9" fmla="*/ 2 h 266"/>
                  <a:gd name="T10" fmla="*/ 2 w 340"/>
                  <a:gd name="T11" fmla="*/ 9 h 266"/>
                  <a:gd name="T12" fmla="*/ 12 w 340"/>
                  <a:gd name="T13" fmla="*/ 11 h 266"/>
                  <a:gd name="T14" fmla="*/ 0 60000 65536"/>
                  <a:gd name="T15" fmla="*/ 0 60000 65536"/>
                  <a:gd name="T16" fmla="*/ 0 60000 65536"/>
                  <a:gd name="T17" fmla="*/ 0 60000 65536"/>
                  <a:gd name="T18" fmla="*/ 0 60000 65536"/>
                  <a:gd name="T19" fmla="*/ 0 60000 65536"/>
                  <a:gd name="T20" fmla="*/ 0 60000 65536"/>
                  <a:gd name="T21" fmla="*/ 0 w 340"/>
                  <a:gd name="T22" fmla="*/ 0 h 266"/>
                  <a:gd name="T23" fmla="*/ 340 w 340"/>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66">
                    <a:moveTo>
                      <a:pt x="299" y="266"/>
                    </a:moveTo>
                    <a:lnTo>
                      <a:pt x="340" y="216"/>
                    </a:lnTo>
                    <a:lnTo>
                      <a:pt x="340" y="0"/>
                    </a:lnTo>
                    <a:lnTo>
                      <a:pt x="54" y="0"/>
                    </a:lnTo>
                    <a:lnTo>
                      <a:pt x="0" y="41"/>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03" name="Rectangle 332">
                <a:extLst>
                  <a:ext uri="{FF2B5EF4-FFF2-40B4-BE49-F238E27FC236}">
                    <a16:creationId xmlns:a16="http://schemas.microsoft.com/office/drawing/2014/main" id="{901607CA-228B-4A1C-B7A8-89FD9D6E3F18}"/>
                  </a:ext>
                </a:extLst>
              </p:cNvPr>
              <p:cNvSpPr>
                <a:spLocks noChangeArrowheads="1"/>
              </p:cNvSpPr>
              <p:nvPr/>
            </p:nvSpPr>
            <p:spPr bwMode="auto">
              <a:xfrm>
                <a:off x="3609" y="1296"/>
                <a:ext cx="60"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04" name="Rectangle 333">
                <a:extLst>
                  <a:ext uri="{FF2B5EF4-FFF2-40B4-BE49-F238E27FC236}">
                    <a16:creationId xmlns:a16="http://schemas.microsoft.com/office/drawing/2014/main" id="{DA76A59F-ED35-4B79-BFA3-782827540EEC}"/>
                  </a:ext>
                </a:extLst>
              </p:cNvPr>
              <p:cNvSpPr>
                <a:spLocks noChangeArrowheads="1"/>
              </p:cNvSpPr>
              <p:nvPr/>
            </p:nvSpPr>
            <p:spPr bwMode="auto">
              <a:xfrm>
                <a:off x="3609" y="1296"/>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05" name="Rectangle 334">
                <a:extLst>
                  <a:ext uri="{FF2B5EF4-FFF2-40B4-BE49-F238E27FC236}">
                    <a16:creationId xmlns:a16="http://schemas.microsoft.com/office/drawing/2014/main" id="{F417188E-871E-4549-87A6-E2F8DEDA0B41}"/>
                  </a:ext>
                </a:extLst>
              </p:cNvPr>
              <p:cNvSpPr>
                <a:spLocks noChangeArrowheads="1"/>
              </p:cNvSpPr>
              <p:nvPr/>
            </p:nvSpPr>
            <p:spPr bwMode="auto">
              <a:xfrm>
                <a:off x="3609" y="1296"/>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06" name="Freeform 335">
                <a:extLst>
                  <a:ext uri="{FF2B5EF4-FFF2-40B4-BE49-F238E27FC236}">
                    <a16:creationId xmlns:a16="http://schemas.microsoft.com/office/drawing/2014/main" id="{63C6D4FF-22AE-497F-9AF0-BBE3860AA143}"/>
                  </a:ext>
                </a:extLst>
              </p:cNvPr>
              <p:cNvSpPr>
                <a:spLocks/>
              </p:cNvSpPr>
              <p:nvPr/>
            </p:nvSpPr>
            <p:spPr bwMode="auto">
              <a:xfrm>
                <a:off x="3669" y="1288"/>
                <a:ext cx="8" cy="8"/>
              </a:xfrm>
              <a:custGeom>
                <a:avLst/>
                <a:gdLst>
                  <a:gd name="T0" fmla="*/ 0 w 41"/>
                  <a:gd name="T1" fmla="*/ 2 h 41"/>
                  <a:gd name="T2" fmla="*/ 2 w 41"/>
                  <a:gd name="T3" fmla="*/ 0 h 41"/>
                  <a:gd name="T4" fmla="*/ 0 w 41"/>
                  <a:gd name="T5" fmla="*/ 2 h 41"/>
                  <a:gd name="T6" fmla="*/ 0 60000 65536"/>
                  <a:gd name="T7" fmla="*/ 0 60000 65536"/>
                  <a:gd name="T8" fmla="*/ 0 60000 65536"/>
                  <a:gd name="T9" fmla="*/ 0 w 41"/>
                  <a:gd name="T10" fmla="*/ 0 h 41"/>
                  <a:gd name="T11" fmla="*/ 41 w 41"/>
                  <a:gd name="T12" fmla="*/ 41 h 41"/>
                </a:gdLst>
                <a:ahLst/>
                <a:cxnLst>
                  <a:cxn ang="T6">
                    <a:pos x="T0" y="T1"/>
                  </a:cxn>
                  <a:cxn ang="T7">
                    <a:pos x="T2" y="T3"/>
                  </a:cxn>
                  <a:cxn ang="T8">
                    <a:pos x="T4" y="T5"/>
                  </a:cxn>
                </a:cxnLst>
                <a:rect l="T9" t="T10" r="T11" b="T12"/>
                <a:pathLst>
                  <a:path w="41" h="41">
                    <a:moveTo>
                      <a:pt x="0" y="41"/>
                    </a:moveTo>
                    <a:lnTo>
                      <a:pt x="41" y="0"/>
                    </a:lnTo>
                    <a:lnTo>
                      <a:pt x="0" y="41"/>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07" name="Freeform 336">
                <a:extLst>
                  <a:ext uri="{FF2B5EF4-FFF2-40B4-BE49-F238E27FC236}">
                    <a16:creationId xmlns:a16="http://schemas.microsoft.com/office/drawing/2014/main" id="{37A2F36B-2974-49B3-ACE4-17EA121CA388}"/>
                  </a:ext>
                </a:extLst>
              </p:cNvPr>
              <p:cNvSpPr>
                <a:spLocks/>
              </p:cNvSpPr>
              <p:nvPr/>
            </p:nvSpPr>
            <p:spPr bwMode="auto">
              <a:xfrm>
                <a:off x="3669" y="1288"/>
                <a:ext cx="8" cy="8"/>
              </a:xfrm>
              <a:custGeom>
                <a:avLst/>
                <a:gdLst>
                  <a:gd name="T0" fmla="*/ 0 w 41"/>
                  <a:gd name="T1" fmla="*/ 2 h 41"/>
                  <a:gd name="T2" fmla="*/ 2 w 41"/>
                  <a:gd name="T3" fmla="*/ 0 h 41"/>
                  <a:gd name="T4" fmla="*/ 0 w 41"/>
                  <a:gd name="T5" fmla="*/ 2 h 41"/>
                  <a:gd name="T6" fmla="*/ 0 60000 65536"/>
                  <a:gd name="T7" fmla="*/ 0 60000 65536"/>
                  <a:gd name="T8" fmla="*/ 0 60000 65536"/>
                  <a:gd name="T9" fmla="*/ 0 w 41"/>
                  <a:gd name="T10" fmla="*/ 0 h 41"/>
                  <a:gd name="T11" fmla="*/ 41 w 41"/>
                  <a:gd name="T12" fmla="*/ 41 h 41"/>
                </a:gdLst>
                <a:ahLst/>
                <a:cxnLst>
                  <a:cxn ang="T6">
                    <a:pos x="T0" y="T1"/>
                  </a:cxn>
                  <a:cxn ang="T7">
                    <a:pos x="T2" y="T3"/>
                  </a:cxn>
                  <a:cxn ang="T8">
                    <a:pos x="T4" y="T5"/>
                  </a:cxn>
                </a:cxnLst>
                <a:rect l="T9" t="T10" r="T11" b="T12"/>
                <a:pathLst>
                  <a:path w="41" h="41">
                    <a:moveTo>
                      <a:pt x="0" y="41"/>
                    </a:moveTo>
                    <a:lnTo>
                      <a:pt x="41" y="0"/>
                    </a:lnTo>
                    <a:lnTo>
                      <a:pt x="0" y="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08" name="Line 337">
                <a:extLst>
                  <a:ext uri="{FF2B5EF4-FFF2-40B4-BE49-F238E27FC236}">
                    <a16:creationId xmlns:a16="http://schemas.microsoft.com/office/drawing/2014/main" id="{77F20F8D-7C24-4192-A863-B4609F28B397}"/>
                  </a:ext>
                </a:extLst>
              </p:cNvPr>
              <p:cNvSpPr>
                <a:spLocks noChangeShapeType="1"/>
              </p:cNvSpPr>
              <p:nvPr/>
            </p:nvSpPr>
            <p:spPr bwMode="auto">
              <a:xfrm flipV="1">
                <a:off x="3669" y="1288"/>
                <a:ext cx="8" cy="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09" name="Freeform 338">
                <a:extLst>
                  <a:ext uri="{FF2B5EF4-FFF2-40B4-BE49-F238E27FC236}">
                    <a16:creationId xmlns:a16="http://schemas.microsoft.com/office/drawing/2014/main" id="{DF411477-AED0-4765-80A7-3E21C9BBCD56}"/>
                  </a:ext>
                </a:extLst>
              </p:cNvPr>
              <p:cNvSpPr>
                <a:spLocks/>
              </p:cNvSpPr>
              <p:nvPr/>
            </p:nvSpPr>
            <p:spPr bwMode="auto">
              <a:xfrm>
                <a:off x="2630" y="1289"/>
                <a:ext cx="68" cy="53"/>
              </a:xfrm>
              <a:custGeom>
                <a:avLst/>
                <a:gdLst>
                  <a:gd name="T0" fmla="*/ 12 w 342"/>
                  <a:gd name="T1" fmla="*/ 11 h 265"/>
                  <a:gd name="T2" fmla="*/ 14 w 342"/>
                  <a:gd name="T3" fmla="*/ 9 h 265"/>
                  <a:gd name="T4" fmla="*/ 14 w 342"/>
                  <a:gd name="T5" fmla="*/ 0 h 265"/>
                  <a:gd name="T6" fmla="*/ 2 w 342"/>
                  <a:gd name="T7" fmla="*/ 0 h 265"/>
                  <a:gd name="T8" fmla="*/ 0 w 342"/>
                  <a:gd name="T9" fmla="*/ 2 h 265"/>
                  <a:gd name="T10" fmla="*/ 2 w 342"/>
                  <a:gd name="T11" fmla="*/ 9 h 265"/>
                  <a:gd name="T12" fmla="*/ 12 w 342"/>
                  <a:gd name="T13" fmla="*/ 11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0" name="Freeform 339">
                <a:extLst>
                  <a:ext uri="{FF2B5EF4-FFF2-40B4-BE49-F238E27FC236}">
                    <a16:creationId xmlns:a16="http://schemas.microsoft.com/office/drawing/2014/main" id="{EE5BEED2-AE0A-4E2E-975A-D34287AE1A25}"/>
                  </a:ext>
                </a:extLst>
              </p:cNvPr>
              <p:cNvSpPr>
                <a:spLocks/>
              </p:cNvSpPr>
              <p:nvPr/>
            </p:nvSpPr>
            <p:spPr bwMode="auto">
              <a:xfrm>
                <a:off x="2630" y="1289"/>
                <a:ext cx="68" cy="53"/>
              </a:xfrm>
              <a:custGeom>
                <a:avLst/>
                <a:gdLst>
                  <a:gd name="T0" fmla="*/ 12 w 342"/>
                  <a:gd name="T1" fmla="*/ 11 h 265"/>
                  <a:gd name="T2" fmla="*/ 14 w 342"/>
                  <a:gd name="T3" fmla="*/ 9 h 265"/>
                  <a:gd name="T4" fmla="*/ 14 w 342"/>
                  <a:gd name="T5" fmla="*/ 0 h 265"/>
                  <a:gd name="T6" fmla="*/ 2 w 342"/>
                  <a:gd name="T7" fmla="*/ 0 h 265"/>
                  <a:gd name="T8" fmla="*/ 0 w 342"/>
                  <a:gd name="T9" fmla="*/ 2 h 265"/>
                  <a:gd name="T10" fmla="*/ 2 w 342"/>
                  <a:gd name="T11" fmla="*/ 9 h 265"/>
                  <a:gd name="T12" fmla="*/ 12 w 342"/>
                  <a:gd name="T13" fmla="*/ 11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11" name="Freeform 340">
                <a:extLst>
                  <a:ext uri="{FF2B5EF4-FFF2-40B4-BE49-F238E27FC236}">
                    <a16:creationId xmlns:a16="http://schemas.microsoft.com/office/drawing/2014/main" id="{9A40890F-64ED-4785-8CA8-24C7919A0FDC}"/>
                  </a:ext>
                </a:extLst>
              </p:cNvPr>
              <p:cNvSpPr>
                <a:spLocks/>
              </p:cNvSpPr>
              <p:nvPr/>
            </p:nvSpPr>
            <p:spPr bwMode="auto">
              <a:xfrm>
                <a:off x="2630" y="1289"/>
                <a:ext cx="68" cy="53"/>
              </a:xfrm>
              <a:custGeom>
                <a:avLst/>
                <a:gdLst>
                  <a:gd name="T0" fmla="*/ 12 w 342"/>
                  <a:gd name="T1" fmla="*/ 11 h 265"/>
                  <a:gd name="T2" fmla="*/ 14 w 342"/>
                  <a:gd name="T3" fmla="*/ 9 h 265"/>
                  <a:gd name="T4" fmla="*/ 14 w 342"/>
                  <a:gd name="T5" fmla="*/ 0 h 265"/>
                  <a:gd name="T6" fmla="*/ 2 w 342"/>
                  <a:gd name="T7" fmla="*/ 0 h 265"/>
                  <a:gd name="T8" fmla="*/ 0 w 342"/>
                  <a:gd name="T9" fmla="*/ 2 h 265"/>
                  <a:gd name="T10" fmla="*/ 2 w 342"/>
                  <a:gd name="T11" fmla="*/ 9 h 265"/>
                  <a:gd name="T12" fmla="*/ 12 w 342"/>
                  <a:gd name="T13" fmla="*/ 11 h 265"/>
                  <a:gd name="T14" fmla="*/ 0 60000 65536"/>
                  <a:gd name="T15" fmla="*/ 0 60000 65536"/>
                  <a:gd name="T16" fmla="*/ 0 60000 65536"/>
                  <a:gd name="T17" fmla="*/ 0 60000 65536"/>
                  <a:gd name="T18" fmla="*/ 0 60000 65536"/>
                  <a:gd name="T19" fmla="*/ 0 60000 65536"/>
                  <a:gd name="T20" fmla="*/ 0 60000 65536"/>
                  <a:gd name="T21" fmla="*/ 0 w 342"/>
                  <a:gd name="T22" fmla="*/ 0 h 265"/>
                  <a:gd name="T23" fmla="*/ 342 w 342"/>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5">
                    <a:moveTo>
                      <a:pt x="299" y="265"/>
                    </a:moveTo>
                    <a:lnTo>
                      <a:pt x="342" y="215"/>
                    </a:lnTo>
                    <a:lnTo>
                      <a:pt x="342" y="0"/>
                    </a:lnTo>
                    <a:lnTo>
                      <a:pt x="54" y="0"/>
                    </a:lnTo>
                    <a:lnTo>
                      <a:pt x="0" y="45"/>
                    </a:lnTo>
                    <a:lnTo>
                      <a:pt x="51" y="215"/>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12" name="Rectangle 341">
                <a:extLst>
                  <a:ext uri="{FF2B5EF4-FFF2-40B4-BE49-F238E27FC236}">
                    <a16:creationId xmlns:a16="http://schemas.microsoft.com/office/drawing/2014/main" id="{192FD3F2-B418-47F3-83EA-E87822D304ED}"/>
                  </a:ext>
                </a:extLst>
              </p:cNvPr>
              <p:cNvSpPr>
                <a:spLocks noChangeArrowheads="1"/>
              </p:cNvSpPr>
              <p:nvPr/>
            </p:nvSpPr>
            <p:spPr bwMode="auto">
              <a:xfrm>
                <a:off x="2630" y="1298"/>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13" name="Rectangle 342">
                <a:extLst>
                  <a:ext uri="{FF2B5EF4-FFF2-40B4-BE49-F238E27FC236}">
                    <a16:creationId xmlns:a16="http://schemas.microsoft.com/office/drawing/2014/main" id="{A4F31341-6000-4C67-9E9A-081A38B6D906}"/>
                  </a:ext>
                </a:extLst>
              </p:cNvPr>
              <p:cNvSpPr>
                <a:spLocks noChangeArrowheads="1"/>
              </p:cNvSpPr>
              <p:nvPr/>
            </p:nvSpPr>
            <p:spPr bwMode="auto">
              <a:xfrm>
                <a:off x="2630" y="1298"/>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14" name="Rectangle 343">
                <a:extLst>
                  <a:ext uri="{FF2B5EF4-FFF2-40B4-BE49-F238E27FC236}">
                    <a16:creationId xmlns:a16="http://schemas.microsoft.com/office/drawing/2014/main" id="{FF7AADB9-1BA0-482E-995A-5116E64DB288}"/>
                  </a:ext>
                </a:extLst>
              </p:cNvPr>
              <p:cNvSpPr>
                <a:spLocks noChangeArrowheads="1"/>
              </p:cNvSpPr>
              <p:nvPr/>
            </p:nvSpPr>
            <p:spPr bwMode="auto">
              <a:xfrm>
                <a:off x="2630" y="1298"/>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15" name="Freeform 344">
                <a:extLst>
                  <a:ext uri="{FF2B5EF4-FFF2-40B4-BE49-F238E27FC236}">
                    <a16:creationId xmlns:a16="http://schemas.microsoft.com/office/drawing/2014/main" id="{3C0452DC-F4A3-4A12-8F7B-4302937FFA11}"/>
                  </a:ext>
                </a:extLst>
              </p:cNvPr>
              <p:cNvSpPr>
                <a:spLocks/>
              </p:cNvSpPr>
              <p:nvPr/>
            </p:nvSpPr>
            <p:spPr bwMode="auto">
              <a:xfrm>
                <a:off x="2690" y="1289"/>
                <a:ext cx="8" cy="9"/>
              </a:xfrm>
              <a:custGeom>
                <a:avLst/>
                <a:gdLst>
                  <a:gd name="T0" fmla="*/ 0 w 43"/>
                  <a:gd name="T1" fmla="*/ 2 h 45"/>
                  <a:gd name="T2" fmla="*/ 1 w 43"/>
                  <a:gd name="T3" fmla="*/ 0 h 45"/>
                  <a:gd name="T4" fmla="*/ 0 w 43"/>
                  <a:gd name="T5" fmla="*/ 2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0" y="45"/>
                    </a:moveTo>
                    <a:lnTo>
                      <a:pt x="43"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6" name="Freeform 345">
                <a:extLst>
                  <a:ext uri="{FF2B5EF4-FFF2-40B4-BE49-F238E27FC236}">
                    <a16:creationId xmlns:a16="http://schemas.microsoft.com/office/drawing/2014/main" id="{D7A11F5D-4A11-4DB8-9CF5-5478E5DD3F54}"/>
                  </a:ext>
                </a:extLst>
              </p:cNvPr>
              <p:cNvSpPr>
                <a:spLocks/>
              </p:cNvSpPr>
              <p:nvPr/>
            </p:nvSpPr>
            <p:spPr bwMode="auto">
              <a:xfrm>
                <a:off x="2690" y="1289"/>
                <a:ext cx="8" cy="9"/>
              </a:xfrm>
              <a:custGeom>
                <a:avLst/>
                <a:gdLst>
                  <a:gd name="T0" fmla="*/ 0 w 43"/>
                  <a:gd name="T1" fmla="*/ 2 h 45"/>
                  <a:gd name="T2" fmla="*/ 1 w 43"/>
                  <a:gd name="T3" fmla="*/ 0 h 45"/>
                  <a:gd name="T4" fmla="*/ 0 w 43"/>
                  <a:gd name="T5" fmla="*/ 2 h 45"/>
                  <a:gd name="T6" fmla="*/ 0 60000 65536"/>
                  <a:gd name="T7" fmla="*/ 0 60000 65536"/>
                  <a:gd name="T8" fmla="*/ 0 60000 65536"/>
                  <a:gd name="T9" fmla="*/ 0 w 43"/>
                  <a:gd name="T10" fmla="*/ 0 h 45"/>
                  <a:gd name="T11" fmla="*/ 43 w 43"/>
                  <a:gd name="T12" fmla="*/ 45 h 45"/>
                </a:gdLst>
                <a:ahLst/>
                <a:cxnLst>
                  <a:cxn ang="T6">
                    <a:pos x="T0" y="T1"/>
                  </a:cxn>
                  <a:cxn ang="T7">
                    <a:pos x="T2" y="T3"/>
                  </a:cxn>
                  <a:cxn ang="T8">
                    <a:pos x="T4" y="T5"/>
                  </a:cxn>
                </a:cxnLst>
                <a:rect l="T9" t="T10" r="T11" b="T12"/>
                <a:pathLst>
                  <a:path w="43" h="45">
                    <a:moveTo>
                      <a:pt x="0" y="45"/>
                    </a:moveTo>
                    <a:lnTo>
                      <a:pt x="43"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17" name="Line 346">
                <a:extLst>
                  <a:ext uri="{FF2B5EF4-FFF2-40B4-BE49-F238E27FC236}">
                    <a16:creationId xmlns:a16="http://schemas.microsoft.com/office/drawing/2014/main" id="{20A8FF27-3FD9-43E9-8E3A-AEA772A2B208}"/>
                  </a:ext>
                </a:extLst>
              </p:cNvPr>
              <p:cNvSpPr>
                <a:spLocks noChangeShapeType="1"/>
              </p:cNvSpPr>
              <p:nvPr/>
            </p:nvSpPr>
            <p:spPr bwMode="auto">
              <a:xfrm flipV="1">
                <a:off x="2690" y="1289"/>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18" name="Freeform 347">
                <a:extLst>
                  <a:ext uri="{FF2B5EF4-FFF2-40B4-BE49-F238E27FC236}">
                    <a16:creationId xmlns:a16="http://schemas.microsoft.com/office/drawing/2014/main" id="{007901B8-E412-4E40-8E0E-BE0D1C398455}"/>
                  </a:ext>
                </a:extLst>
              </p:cNvPr>
              <p:cNvSpPr>
                <a:spLocks/>
              </p:cNvSpPr>
              <p:nvPr/>
            </p:nvSpPr>
            <p:spPr bwMode="auto">
              <a:xfrm>
                <a:off x="1992" y="1459"/>
                <a:ext cx="1706" cy="177"/>
              </a:xfrm>
              <a:custGeom>
                <a:avLst/>
                <a:gdLst>
                  <a:gd name="T0" fmla="*/ 334 w 8530"/>
                  <a:gd name="T1" fmla="*/ 0 h 884"/>
                  <a:gd name="T2" fmla="*/ 334 w 8530"/>
                  <a:gd name="T3" fmla="*/ 0 h 884"/>
                  <a:gd name="T4" fmla="*/ 335 w 8530"/>
                  <a:gd name="T5" fmla="*/ 1 h 884"/>
                  <a:gd name="T6" fmla="*/ 337 w 8530"/>
                  <a:gd name="T7" fmla="*/ 1 h 884"/>
                  <a:gd name="T8" fmla="*/ 338 w 8530"/>
                  <a:gd name="T9" fmla="*/ 3 h 884"/>
                  <a:gd name="T10" fmla="*/ 339 w 8530"/>
                  <a:gd name="T11" fmla="*/ 6 h 884"/>
                  <a:gd name="T12" fmla="*/ 339 w 8530"/>
                  <a:gd name="T13" fmla="*/ 6 h 884"/>
                  <a:gd name="T14" fmla="*/ 339 w 8530"/>
                  <a:gd name="T15" fmla="*/ 6 h 884"/>
                  <a:gd name="T16" fmla="*/ 339 w 8530"/>
                  <a:gd name="T17" fmla="*/ 7 h 884"/>
                  <a:gd name="T18" fmla="*/ 340 w 8530"/>
                  <a:gd name="T19" fmla="*/ 7 h 884"/>
                  <a:gd name="T20" fmla="*/ 340 w 8530"/>
                  <a:gd name="T21" fmla="*/ 9 h 884"/>
                  <a:gd name="T22" fmla="*/ 340 w 8530"/>
                  <a:gd name="T23" fmla="*/ 10 h 884"/>
                  <a:gd name="T24" fmla="*/ 340 w 8530"/>
                  <a:gd name="T25" fmla="*/ 11 h 884"/>
                  <a:gd name="T26" fmla="*/ 340 w 8530"/>
                  <a:gd name="T27" fmla="*/ 11 h 884"/>
                  <a:gd name="T28" fmla="*/ 340 w 8530"/>
                  <a:gd name="T29" fmla="*/ 12 h 884"/>
                  <a:gd name="T30" fmla="*/ 340 w 8530"/>
                  <a:gd name="T31" fmla="*/ 12 h 884"/>
                  <a:gd name="T32" fmla="*/ 341 w 8530"/>
                  <a:gd name="T33" fmla="*/ 13 h 884"/>
                  <a:gd name="T34" fmla="*/ 341 w 8530"/>
                  <a:gd name="T35" fmla="*/ 14 h 884"/>
                  <a:gd name="T36" fmla="*/ 341 w 8530"/>
                  <a:gd name="T37" fmla="*/ 16 h 884"/>
                  <a:gd name="T38" fmla="*/ 341 w 8530"/>
                  <a:gd name="T39" fmla="*/ 17 h 884"/>
                  <a:gd name="T40" fmla="*/ 340 w 8530"/>
                  <a:gd name="T41" fmla="*/ 18 h 884"/>
                  <a:gd name="T42" fmla="*/ 341 w 8530"/>
                  <a:gd name="T43" fmla="*/ 18 h 884"/>
                  <a:gd name="T44" fmla="*/ 341 w 8530"/>
                  <a:gd name="T45" fmla="*/ 19 h 884"/>
                  <a:gd name="T46" fmla="*/ 341 w 8530"/>
                  <a:gd name="T47" fmla="*/ 21 h 884"/>
                  <a:gd name="T48" fmla="*/ 341 w 8530"/>
                  <a:gd name="T49" fmla="*/ 22 h 884"/>
                  <a:gd name="T50" fmla="*/ 340 w 8530"/>
                  <a:gd name="T51" fmla="*/ 23 h 884"/>
                  <a:gd name="T52" fmla="*/ 340 w 8530"/>
                  <a:gd name="T53" fmla="*/ 24 h 884"/>
                  <a:gd name="T54" fmla="*/ 340 w 8530"/>
                  <a:gd name="T55" fmla="*/ 26 h 884"/>
                  <a:gd name="T56" fmla="*/ 340 w 8530"/>
                  <a:gd name="T57" fmla="*/ 28 h 884"/>
                  <a:gd name="T58" fmla="*/ 339 w 8530"/>
                  <a:gd name="T59" fmla="*/ 29 h 884"/>
                  <a:gd name="T60" fmla="*/ 338 w 8530"/>
                  <a:gd name="T61" fmla="*/ 30 h 884"/>
                  <a:gd name="T62" fmla="*/ 337 w 8530"/>
                  <a:gd name="T63" fmla="*/ 31 h 884"/>
                  <a:gd name="T64" fmla="*/ 336 w 8530"/>
                  <a:gd name="T65" fmla="*/ 34 h 884"/>
                  <a:gd name="T66" fmla="*/ 335 w 8530"/>
                  <a:gd name="T67" fmla="*/ 35 h 884"/>
                  <a:gd name="T68" fmla="*/ 334 w 8530"/>
                  <a:gd name="T69" fmla="*/ 35 h 884"/>
                  <a:gd name="T70" fmla="*/ 333 w 8530"/>
                  <a:gd name="T71" fmla="*/ 35 h 884"/>
                  <a:gd name="T72" fmla="*/ 0 w 8530"/>
                  <a:gd name="T73" fmla="*/ 35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30"/>
                  <a:gd name="T112" fmla="*/ 0 h 884"/>
                  <a:gd name="T113" fmla="*/ 8530 w 8530"/>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30" h="884">
                    <a:moveTo>
                      <a:pt x="0" y="0"/>
                    </a:moveTo>
                    <a:lnTo>
                      <a:pt x="8339" y="0"/>
                    </a:lnTo>
                    <a:lnTo>
                      <a:pt x="8343" y="0"/>
                    </a:lnTo>
                    <a:lnTo>
                      <a:pt x="8356" y="4"/>
                    </a:lnTo>
                    <a:lnTo>
                      <a:pt x="8368" y="4"/>
                    </a:lnTo>
                    <a:lnTo>
                      <a:pt x="8385" y="13"/>
                    </a:lnTo>
                    <a:lnTo>
                      <a:pt x="8406" y="20"/>
                    </a:lnTo>
                    <a:lnTo>
                      <a:pt x="8422" y="33"/>
                    </a:lnTo>
                    <a:lnTo>
                      <a:pt x="8439" y="49"/>
                    </a:lnTo>
                    <a:lnTo>
                      <a:pt x="8451" y="74"/>
                    </a:lnTo>
                    <a:lnTo>
                      <a:pt x="8460" y="103"/>
                    </a:lnTo>
                    <a:lnTo>
                      <a:pt x="8464" y="146"/>
                    </a:lnTo>
                    <a:lnTo>
                      <a:pt x="8464" y="149"/>
                    </a:lnTo>
                    <a:lnTo>
                      <a:pt x="8464" y="153"/>
                    </a:lnTo>
                    <a:lnTo>
                      <a:pt x="8469" y="157"/>
                    </a:lnTo>
                    <a:lnTo>
                      <a:pt x="8472" y="162"/>
                    </a:lnTo>
                    <a:lnTo>
                      <a:pt x="8480" y="166"/>
                    </a:lnTo>
                    <a:lnTo>
                      <a:pt x="8485" y="170"/>
                    </a:lnTo>
                    <a:lnTo>
                      <a:pt x="8489" y="178"/>
                    </a:lnTo>
                    <a:lnTo>
                      <a:pt x="8498" y="187"/>
                    </a:lnTo>
                    <a:lnTo>
                      <a:pt x="8501" y="203"/>
                    </a:lnTo>
                    <a:lnTo>
                      <a:pt x="8505" y="220"/>
                    </a:lnTo>
                    <a:lnTo>
                      <a:pt x="8505" y="232"/>
                    </a:lnTo>
                    <a:lnTo>
                      <a:pt x="8505" y="245"/>
                    </a:lnTo>
                    <a:lnTo>
                      <a:pt x="8505" y="257"/>
                    </a:lnTo>
                    <a:lnTo>
                      <a:pt x="8501" y="265"/>
                    </a:lnTo>
                    <a:lnTo>
                      <a:pt x="8501" y="274"/>
                    </a:lnTo>
                    <a:lnTo>
                      <a:pt x="8498" y="278"/>
                    </a:lnTo>
                    <a:lnTo>
                      <a:pt x="8493" y="286"/>
                    </a:lnTo>
                    <a:lnTo>
                      <a:pt x="8493" y="290"/>
                    </a:lnTo>
                    <a:lnTo>
                      <a:pt x="8489" y="290"/>
                    </a:lnTo>
                    <a:lnTo>
                      <a:pt x="8501" y="299"/>
                    </a:lnTo>
                    <a:lnTo>
                      <a:pt x="8510" y="311"/>
                    </a:lnTo>
                    <a:lnTo>
                      <a:pt x="8518" y="324"/>
                    </a:lnTo>
                    <a:lnTo>
                      <a:pt x="8523" y="340"/>
                    </a:lnTo>
                    <a:lnTo>
                      <a:pt x="8526" y="357"/>
                    </a:lnTo>
                    <a:lnTo>
                      <a:pt x="8526" y="377"/>
                    </a:lnTo>
                    <a:lnTo>
                      <a:pt x="8526" y="394"/>
                    </a:lnTo>
                    <a:lnTo>
                      <a:pt x="8523" y="415"/>
                    </a:lnTo>
                    <a:lnTo>
                      <a:pt x="8514" y="431"/>
                    </a:lnTo>
                    <a:lnTo>
                      <a:pt x="8501" y="444"/>
                    </a:lnTo>
                    <a:lnTo>
                      <a:pt x="8498" y="444"/>
                    </a:lnTo>
                    <a:lnTo>
                      <a:pt x="8501" y="444"/>
                    </a:lnTo>
                    <a:lnTo>
                      <a:pt x="8514" y="452"/>
                    </a:lnTo>
                    <a:lnTo>
                      <a:pt x="8523" y="465"/>
                    </a:lnTo>
                    <a:lnTo>
                      <a:pt x="8526" y="481"/>
                    </a:lnTo>
                    <a:lnTo>
                      <a:pt x="8530" y="498"/>
                    </a:lnTo>
                    <a:lnTo>
                      <a:pt x="8530" y="519"/>
                    </a:lnTo>
                    <a:lnTo>
                      <a:pt x="8526" y="539"/>
                    </a:lnTo>
                    <a:lnTo>
                      <a:pt x="8518" y="556"/>
                    </a:lnTo>
                    <a:lnTo>
                      <a:pt x="8510" y="573"/>
                    </a:lnTo>
                    <a:lnTo>
                      <a:pt x="8498" y="580"/>
                    </a:lnTo>
                    <a:lnTo>
                      <a:pt x="8489" y="589"/>
                    </a:lnTo>
                    <a:lnTo>
                      <a:pt x="8498" y="609"/>
                    </a:lnTo>
                    <a:lnTo>
                      <a:pt x="8501" y="631"/>
                    </a:lnTo>
                    <a:lnTo>
                      <a:pt x="8505" y="652"/>
                    </a:lnTo>
                    <a:lnTo>
                      <a:pt x="8501" y="672"/>
                    </a:lnTo>
                    <a:lnTo>
                      <a:pt x="8493" y="693"/>
                    </a:lnTo>
                    <a:lnTo>
                      <a:pt x="8485" y="714"/>
                    </a:lnTo>
                    <a:lnTo>
                      <a:pt x="8472" y="726"/>
                    </a:lnTo>
                    <a:lnTo>
                      <a:pt x="8464" y="739"/>
                    </a:lnTo>
                    <a:lnTo>
                      <a:pt x="8451" y="742"/>
                    </a:lnTo>
                    <a:lnTo>
                      <a:pt x="8444" y="742"/>
                    </a:lnTo>
                    <a:lnTo>
                      <a:pt x="8435" y="784"/>
                    </a:lnTo>
                    <a:lnTo>
                      <a:pt x="8426" y="818"/>
                    </a:lnTo>
                    <a:lnTo>
                      <a:pt x="8410" y="843"/>
                    </a:lnTo>
                    <a:lnTo>
                      <a:pt x="8393" y="859"/>
                    </a:lnTo>
                    <a:lnTo>
                      <a:pt x="8372" y="872"/>
                    </a:lnTo>
                    <a:lnTo>
                      <a:pt x="8356" y="879"/>
                    </a:lnTo>
                    <a:lnTo>
                      <a:pt x="8339" y="879"/>
                    </a:lnTo>
                    <a:lnTo>
                      <a:pt x="8327" y="884"/>
                    </a:lnTo>
                    <a:lnTo>
                      <a:pt x="8319" y="884"/>
                    </a:lnTo>
                    <a:lnTo>
                      <a:pt x="8314" y="879"/>
                    </a:lnTo>
                    <a:lnTo>
                      <a:pt x="0" y="879"/>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19" name="Freeform 348">
                <a:extLst>
                  <a:ext uri="{FF2B5EF4-FFF2-40B4-BE49-F238E27FC236}">
                    <a16:creationId xmlns:a16="http://schemas.microsoft.com/office/drawing/2014/main" id="{9EC16061-1622-4969-AE9B-5019C4C95728}"/>
                  </a:ext>
                </a:extLst>
              </p:cNvPr>
              <p:cNvSpPr>
                <a:spLocks/>
              </p:cNvSpPr>
              <p:nvPr/>
            </p:nvSpPr>
            <p:spPr bwMode="auto">
              <a:xfrm>
                <a:off x="1992" y="1628"/>
                <a:ext cx="1679" cy="7"/>
              </a:xfrm>
              <a:custGeom>
                <a:avLst/>
                <a:gdLst>
                  <a:gd name="T0" fmla="*/ 0 w 8397"/>
                  <a:gd name="T1" fmla="*/ 1 h 36"/>
                  <a:gd name="T2" fmla="*/ 335 w 8397"/>
                  <a:gd name="T3" fmla="*/ 1 h 36"/>
                  <a:gd name="T4" fmla="*/ 336 w 8397"/>
                  <a:gd name="T5" fmla="*/ 0 h 36"/>
                  <a:gd name="T6" fmla="*/ 0 w 8397"/>
                  <a:gd name="T7" fmla="*/ 0 h 36"/>
                  <a:gd name="T8" fmla="*/ 0 w 8397"/>
                  <a:gd name="T9" fmla="*/ 1 h 36"/>
                  <a:gd name="T10" fmla="*/ 0 60000 65536"/>
                  <a:gd name="T11" fmla="*/ 0 60000 65536"/>
                  <a:gd name="T12" fmla="*/ 0 60000 65536"/>
                  <a:gd name="T13" fmla="*/ 0 60000 65536"/>
                  <a:gd name="T14" fmla="*/ 0 60000 65536"/>
                  <a:gd name="T15" fmla="*/ 0 w 8397"/>
                  <a:gd name="T16" fmla="*/ 0 h 36"/>
                  <a:gd name="T17" fmla="*/ 8397 w 8397"/>
                  <a:gd name="T18" fmla="*/ 36 h 36"/>
                </a:gdLst>
                <a:ahLst/>
                <a:cxnLst>
                  <a:cxn ang="T10">
                    <a:pos x="T0" y="T1"/>
                  </a:cxn>
                  <a:cxn ang="T11">
                    <a:pos x="T2" y="T3"/>
                  </a:cxn>
                  <a:cxn ang="T12">
                    <a:pos x="T4" y="T5"/>
                  </a:cxn>
                  <a:cxn ang="T13">
                    <a:pos x="T6" y="T7"/>
                  </a:cxn>
                  <a:cxn ang="T14">
                    <a:pos x="T8" y="T9"/>
                  </a:cxn>
                </a:cxnLst>
                <a:rect l="T15" t="T16" r="T17" b="T18"/>
                <a:pathLst>
                  <a:path w="8397" h="36">
                    <a:moveTo>
                      <a:pt x="0" y="36"/>
                    </a:moveTo>
                    <a:lnTo>
                      <a:pt x="8372" y="36"/>
                    </a:lnTo>
                    <a:lnTo>
                      <a:pt x="8397" y="0"/>
                    </a:lnTo>
                    <a:lnTo>
                      <a:pt x="0" y="0"/>
                    </a:lnTo>
                    <a:lnTo>
                      <a:pt x="0" y="36"/>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0" name="Rectangle 349">
                <a:extLst>
                  <a:ext uri="{FF2B5EF4-FFF2-40B4-BE49-F238E27FC236}">
                    <a16:creationId xmlns:a16="http://schemas.microsoft.com/office/drawing/2014/main" id="{3A3E51C1-B64F-4D80-A01C-B8AF591C34E5}"/>
                  </a:ext>
                </a:extLst>
              </p:cNvPr>
              <p:cNvSpPr>
                <a:spLocks noChangeArrowheads="1"/>
              </p:cNvSpPr>
              <p:nvPr/>
            </p:nvSpPr>
            <p:spPr bwMode="auto">
              <a:xfrm>
                <a:off x="1992" y="1481"/>
                <a:ext cx="1691" cy="5"/>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21" name="Freeform 350">
                <a:extLst>
                  <a:ext uri="{FF2B5EF4-FFF2-40B4-BE49-F238E27FC236}">
                    <a16:creationId xmlns:a16="http://schemas.microsoft.com/office/drawing/2014/main" id="{F6FFCE05-35D0-4642-8B51-5D801ABF3AFB}"/>
                  </a:ext>
                </a:extLst>
              </p:cNvPr>
              <p:cNvSpPr>
                <a:spLocks/>
              </p:cNvSpPr>
              <p:nvPr/>
            </p:nvSpPr>
            <p:spPr bwMode="auto">
              <a:xfrm>
                <a:off x="1992" y="1510"/>
                <a:ext cx="1699" cy="6"/>
              </a:xfrm>
              <a:custGeom>
                <a:avLst/>
                <a:gdLst>
                  <a:gd name="T0" fmla="*/ 0 w 8498"/>
                  <a:gd name="T1" fmla="*/ 1 h 29"/>
                  <a:gd name="T2" fmla="*/ 339 w 8498"/>
                  <a:gd name="T3" fmla="*/ 1 h 29"/>
                  <a:gd name="T4" fmla="*/ 340 w 8498"/>
                  <a:gd name="T5" fmla="*/ 0 h 29"/>
                  <a:gd name="T6" fmla="*/ 0 w 8498"/>
                  <a:gd name="T7" fmla="*/ 0 h 29"/>
                  <a:gd name="T8" fmla="*/ 0 w 8498"/>
                  <a:gd name="T9" fmla="*/ 1 h 29"/>
                  <a:gd name="T10" fmla="*/ 0 60000 65536"/>
                  <a:gd name="T11" fmla="*/ 0 60000 65536"/>
                  <a:gd name="T12" fmla="*/ 0 60000 65536"/>
                  <a:gd name="T13" fmla="*/ 0 60000 65536"/>
                  <a:gd name="T14" fmla="*/ 0 60000 65536"/>
                  <a:gd name="T15" fmla="*/ 0 w 8498"/>
                  <a:gd name="T16" fmla="*/ 0 h 29"/>
                  <a:gd name="T17" fmla="*/ 8498 w 8498"/>
                  <a:gd name="T18" fmla="*/ 29 h 29"/>
                </a:gdLst>
                <a:ahLst/>
                <a:cxnLst>
                  <a:cxn ang="T10">
                    <a:pos x="T0" y="T1"/>
                  </a:cxn>
                  <a:cxn ang="T11">
                    <a:pos x="T2" y="T3"/>
                  </a:cxn>
                  <a:cxn ang="T12">
                    <a:pos x="T4" y="T5"/>
                  </a:cxn>
                  <a:cxn ang="T13">
                    <a:pos x="T6" y="T7"/>
                  </a:cxn>
                  <a:cxn ang="T14">
                    <a:pos x="T8" y="T9"/>
                  </a:cxn>
                </a:cxnLst>
                <a:rect l="T15" t="T16" r="T17" b="T18"/>
                <a:pathLst>
                  <a:path w="8498" h="29">
                    <a:moveTo>
                      <a:pt x="0" y="29"/>
                    </a:moveTo>
                    <a:lnTo>
                      <a:pt x="8489" y="29"/>
                    </a:lnTo>
                    <a:lnTo>
                      <a:pt x="8498"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2" name="Freeform 351">
                <a:extLst>
                  <a:ext uri="{FF2B5EF4-FFF2-40B4-BE49-F238E27FC236}">
                    <a16:creationId xmlns:a16="http://schemas.microsoft.com/office/drawing/2014/main" id="{2E166F1B-C789-41DE-BD0C-FDE94D15A1C6}"/>
                  </a:ext>
                </a:extLst>
              </p:cNvPr>
              <p:cNvSpPr>
                <a:spLocks/>
              </p:cNvSpPr>
              <p:nvPr/>
            </p:nvSpPr>
            <p:spPr bwMode="auto">
              <a:xfrm>
                <a:off x="1992" y="1540"/>
                <a:ext cx="1703" cy="6"/>
              </a:xfrm>
              <a:custGeom>
                <a:avLst/>
                <a:gdLst>
                  <a:gd name="T0" fmla="*/ 0 w 8514"/>
                  <a:gd name="T1" fmla="*/ 1 h 29"/>
                  <a:gd name="T2" fmla="*/ 340 w 8514"/>
                  <a:gd name="T3" fmla="*/ 1 h 29"/>
                  <a:gd name="T4" fmla="*/ 341 w 8514"/>
                  <a:gd name="T5" fmla="*/ 0 h 29"/>
                  <a:gd name="T6" fmla="*/ 0 w 8514"/>
                  <a:gd name="T7" fmla="*/ 0 h 29"/>
                  <a:gd name="T8" fmla="*/ 0 w 8514"/>
                  <a:gd name="T9" fmla="*/ 1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501" y="29"/>
                    </a:lnTo>
                    <a:lnTo>
                      <a:pt x="8514"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3" name="Freeform 352">
                <a:extLst>
                  <a:ext uri="{FF2B5EF4-FFF2-40B4-BE49-F238E27FC236}">
                    <a16:creationId xmlns:a16="http://schemas.microsoft.com/office/drawing/2014/main" id="{396C328A-E955-4957-887A-FC583257550C}"/>
                  </a:ext>
                </a:extLst>
              </p:cNvPr>
              <p:cNvSpPr>
                <a:spLocks/>
              </p:cNvSpPr>
              <p:nvPr/>
            </p:nvSpPr>
            <p:spPr bwMode="auto">
              <a:xfrm>
                <a:off x="1992" y="1570"/>
                <a:ext cx="1703" cy="6"/>
              </a:xfrm>
              <a:custGeom>
                <a:avLst/>
                <a:gdLst>
                  <a:gd name="T0" fmla="*/ 0 w 8514"/>
                  <a:gd name="T1" fmla="*/ 1 h 29"/>
                  <a:gd name="T2" fmla="*/ 340 w 8514"/>
                  <a:gd name="T3" fmla="*/ 1 h 29"/>
                  <a:gd name="T4" fmla="*/ 341 w 8514"/>
                  <a:gd name="T5" fmla="*/ 0 h 29"/>
                  <a:gd name="T6" fmla="*/ 0 w 8514"/>
                  <a:gd name="T7" fmla="*/ 0 h 29"/>
                  <a:gd name="T8" fmla="*/ 0 w 8514"/>
                  <a:gd name="T9" fmla="*/ 1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489" y="29"/>
                    </a:lnTo>
                    <a:lnTo>
                      <a:pt x="8514"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4" name="Rectangle 353">
                <a:extLst>
                  <a:ext uri="{FF2B5EF4-FFF2-40B4-BE49-F238E27FC236}">
                    <a16:creationId xmlns:a16="http://schemas.microsoft.com/office/drawing/2014/main" id="{B99A48DC-CE7E-4733-888F-9F643AA23998}"/>
                  </a:ext>
                </a:extLst>
              </p:cNvPr>
              <p:cNvSpPr>
                <a:spLocks noChangeArrowheads="1"/>
              </p:cNvSpPr>
              <p:nvPr/>
            </p:nvSpPr>
            <p:spPr bwMode="auto">
              <a:xfrm>
                <a:off x="1992" y="1599"/>
                <a:ext cx="1693"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25" name="Rectangle 354">
                <a:extLst>
                  <a:ext uri="{FF2B5EF4-FFF2-40B4-BE49-F238E27FC236}">
                    <a16:creationId xmlns:a16="http://schemas.microsoft.com/office/drawing/2014/main" id="{48C35465-966C-411B-925A-E9197F10E67F}"/>
                  </a:ext>
                </a:extLst>
              </p:cNvPr>
              <p:cNvSpPr>
                <a:spLocks noChangeArrowheads="1"/>
              </p:cNvSpPr>
              <p:nvPr/>
            </p:nvSpPr>
            <p:spPr bwMode="auto">
              <a:xfrm>
                <a:off x="1992" y="1520"/>
                <a:ext cx="1701" cy="5"/>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26" name="Freeform 355">
                <a:extLst>
                  <a:ext uri="{FF2B5EF4-FFF2-40B4-BE49-F238E27FC236}">
                    <a16:creationId xmlns:a16="http://schemas.microsoft.com/office/drawing/2014/main" id="{AAF54807-6950-4E3E-8801-5A7183FA8EA0}"/>
                  </a:ext>
                </a:extLst>
              </p:cNvPr>
              <p:cNvSpPr>
                <a:spLocks/>
              </p:cNvSpPr>
              <p:nvPr/>
            </p:nvSpPr>
            <p:spPr bwMode="auto">
              <a:xfrm>
                <a:off x="1992" y="1550"/>
                <a:ext cx="1704" cy="6"/>
              </a:xfrm>
              <a:custGeom>
                <a:avLst/>
                <a:gdLst>
                  <a:gd name="T0" fmla="*/ 0 w 8523"/>
                  <a:gd name="T1" fmla="*/ 1 h 29"/>
                  <a:gd name="T2" fmla="*/ 341 w 8523"/>
                  <a:gd name="T3" fmla="*/ 1 h 29"/>
                  <a:gd name="T4" fmla="*/ 340 w 8523"/>
                  <a:gd name="T5" fmla="*/ 0 h 29"/>
                  <a:gd name="T6" fmla="*/ 0 w 8523"/>
                  <a:gd name="T7" fmla="*/ 0 h 29"/>
                  <a:gd name="T8" fmla="*/ 0 w 8523"/>
                  <a:gd name="T9" fmla="*/ 1 h 29"/>
                  <a:gd name="T10" fmla="*/ 0 60000 65536"/>
                  <a:gd name="T11" fmla="*/ 0 60000 65536"/>
                  <a:gd name="T12" fmla="*/ 0 60000 65536"/>
                  <a:gd name="T13" fmla="*/ 0 60000 65536"/>
                  <a:gd name="T14" fmla="*/ 0 60000 65536"/>
                  <a:gd name="T15" fmla="*/ 0 w 8523"/>
                  <a:gd name="T16" fmla="*/ 0 h 29"/>
                  <a:gd name="T17" fmla="*/ 8523 w 8523"/>
                  <a:gd name="T18" fmla="*/ 29 h 29"/>
                </a:gdLst>
                <a:ahLst/>
                <a:cxnLst>
                  <a:cxn ang="T10">
                    <a:pos x="T0" y="T1"/>
                  </a:cxn>
                  <a:cxn ang="T11">
                    <a:pos x="T2" y="T3"/>
                  </a:cxn>
                  <a:cxn ang="T12">
                    <a:pos x="T4" y="T5"/>
                  </a:cxn>
                  <a:cxn ang="T13">
                    <a:pos x="T6" y="T7"/>
                  </a:cxn>
                  <a:cxn ang="T14">
                    <a:pos x="T8" y="T9"/>
                  </a:cxn>
                </a:cxnLst>
                <a:rect l="T15" t="T16" r="T17" b="T18"/>
                <a:pathLst>
                  <a:path w="8523" h="29">
                    <a:moveTo>
                      <a:pt x="0" y="29"/>
                    </a:moveTo>
                    <a:lnTo>
                      <a:pt x="8523" y="29"/>
                    </a:lnTo>
                    <a:lnTo>
                      <a:pt x="8510"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27" name="Rectangle 356">
                <a:extLst>
                  <a:ext uri="{FF2B5EF4-FFF2-40B4-BE49-F238E27FC236}">
                    <a16:creationId xmlns:a16="http://schemas.microsoft.com/office/drawing/2014/main" id="{B0EFF39B-F667-4818-94F9-A8551E823778}"/>
                  </a:ext>
                </a:extLst>
              </p:cNvPr>
              <p:cNvSpPr>
                <a:spLocks noChangeArrowheads="1"/>
              </p:cNvSpPr>
              <p:nvPr/>
            </p:nvSpPr>
            <p:spPr bwMode="auto">
              <a:xfrm>
                <a:off x="1992" y="1579"/>
                <a:ext cx="169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28" name="Rectangle 357">
                <a:extLst>
                  <a:ext uri="{FF2B5EF4-FFF2-40B4-BE49-F238E27FC236}">
                    <a16:creationId xmlns:a16="http://schemas.microsoft.com/office/drawing/2014/main" id="{DD465963-B005-40CD-AED1-62B4A637E1A8}"/>
                  </a:ext>
                </a:extLst>
              </p:cNvPr>
              <p:cNvSpPr>
                <a:spLocks noChangeArrowheads="1"/>
              </p:cNvSpPr>
              <p:nvPr/>
            </p:nvSpPr>
            <p:spPr bwMode="auto">
              <a:xfrm>
                <a:off x="1992" y="1609"/>
                <a:ext cx="168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29" name="Freeform 358">
                <a:extLst>
                  <a:ext uri="{FF2B5EF4-FFF2-40B4-BE49-F238E27FC236}">
                    <a16:creationId xmlns:a16="http://schemas.microsoft.com/office/drawing/2014/main" id="{D5E746F4-7262-4B63-AB36-68207061321D}"/>
                  </a:ext>
                </a:extLst>
              </p:cNvPr>
              <p:cNvSpPr>
                <a:spLocks/>
              </p:cNvSpPr>
              <p:nvPr/>
            </p:nvSpPr>
            <p:spPr bwMode="auto">
              <a:xfrm>
                <a:off x="1992" y="1490"/>
                <a:ext cx="1697" cy="5"/>
              </a:xfrm>
              <a:custGeom>
                <a:avLst/>
                <a:gdLst>
                  <a:gd name="T0" fmla="*/ 0 w 8485"/>
                  <a:gd name="T1" fmla="*/ 1 h 29"/>
                  <a:gd name="T2" fmla="*/ 339 w 8485"/>
                  <a:gd name="T3" fmla="*/ 1 h 29"/>
                  <a:gd name="T4" fmla="*/ 338 w 8485"/>
                  <a:gd name="T5" fmla="*/ 0 h 29"/>
                  <a:gd name="T6" fmla="*/ 0 w 8485"/>
                  <a:gd name="T7" fmla="*/ 0 h 29"/>
                  <a:gd name="T8" fmla="*/ 0 w 8485"/>
                  <a:gd name="T9" fmla="*/ 1 h 29"/>
                  <a:gd name="T10" fmla="*/ 0 60000 65536"/>
                  <a:gd name="T11" fmla="*/ 0 60000 65536"/>
                  <a:gd name="T12" fmla="*/ 0 60000 65536"/>
                  <a:gd name="T13" fmla="*/ 0 60000 65536"/>
                  <a:gd name="T14" fmla="*/ 0 60000 65536"/>
                  <a:gd name="T15" fmla="*/ 0 w 8485"/>
                  <a:gd name="T16" fmla="*/ 0 h 29"/>
                  <a:gd name="T17" fmla="*/ 8485 w 8485"/>
                  <a:gd name="T18" fmla="*/ 29 h 29"/>
                </a:gdLst>
                <a:ahLst/>
                <a:cxnLst>
                  <a:cxn ang="T10">
                    <a:pos x="T0" y="T1"/>
                  </a:cxn>
                  <a:cxn ang="T11">
                    <a:pos x="T2" y="T3"/>
                  </a:cxn>
                  <a:cxn ang="T12">
                    <a:pos x="T4" y="T5"/>
                  </a:cxn>
                  <a:cxn ang="T13">
                    <a:pos x="T6" y="T7"/>
                  </a:cxn>
                  <a:cxn ang="T14">
                    <a:pos x="T8" y="T9"/>
                  </a:cxn>
                </a:cxnLst>
                <a:rect l="T15" t="T16" r="T17" b="T18"/>
                <a:pathLst>
                  <a:path w="8485" h="29">
                    <a:moveTo>
                      <a:pt x="0" y="29"/>
                    </a:moveTo>
                    <a:lnTo>
                      <a:pt x="8485" y="29"/>
                    </a:lnTo>
                    <a:lnTo>
                      <a:pt x="8456"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0" name="Freeform 359">
                <a:extLst>
                  <a:ext uri="{FF2B5EF4-FFF2-40B4-BE49-F238E27FC236}">
                    <a16:creationId xmlns:a16="http://schemas.microsoft.com/office/drawing/2014/main" id="{C34E8B69-47FF-403C-832E-1185DA42E2D2}"/>
                  </a:ext>
                </a:extLst>
              </p:cNvPr>
              <p:cNvSpPr>
                <a:spLocks/>
              </p:cNvSpPr>
              <p:nvPr/>
            </p:nvSpPr>
            <p:spPr bwMode="auto">
              <a:xfrm>
                <a:off x="1992" y="1461"/>
                <a:ext cx="1683" cy="6"/>
              </a:xfrm>
              <a:custGeom>
                <a:avLst/>
                <a:gdLst>
                  <a:gd name="T0" fmla="*/ 0 w 8418"/>
                  <a:gd name="T1" fmla="*/ 1 h 30"/>
                  <a:gd name="T2" fmla="*/ 336 w 8418"/>
                  <a:gd name="T3" fmla="*/ 1 h 30"/>
                  <a:gd name="T4" fmla="*/ 334 w 8418"/>
                  <a:gd name="T5" fmla="*/ 0 h 30"/>
                  <a:gd name="T6" fmla="*/ 0 w 8418"/>
                  <a:gd name="T7" fmla="*/ 0 h 30"/>
                  <a:gd name="T8" fmla="*/ 0 w 8418"/>
                  <a:gd name="T9" fmla="*/ 1 h 30"/>
                  <a:gd name="T10" fmla="*/ 0 60000 65536"/>
                  <a:gd name="T11" fmla="*/ 0 60000 65536"/>
                  <a:gd name="T12" fmla="*/ 0 60000 65536"/>
                  <a:gd name="T13" fmla="*/ 0 60000 65536"/>
                  <a:gd name="T14" fmla="*/ 0 60000 65536"/>
                  <a:gd name="T15" fmla="*/ 0 w 8418"/>
                  <a:gd name="T16" fmla="*/ 0 h 30"/>
                  <a:gd name="T17" fmla="*/ 8418 w 8418"/>
                  <a:gd name="T18" fmla="*/ 30 h 30"/>
                </a:gdLst>
                <a:ahLst/>
                <a:cxnLst>
                  <a:cxn ang="T10">
                    <a:pos x="T0" y="T1"/>
                  </a:cxn>
                  <a:cxn ang="T11">
                    <a:pos x="T2" y="T3"/>
                  </a:cxn>
                  <a:cxn ang="T12">
                    <a:pos x="T4" y="T5"/>
                  </a:cxn>
                  <a:cxn ang="T13">
                    <a:pos x="T6" y="T7"/>
                  </a:cxn>
                  <a:cxn ang="T14">
                    <a:pos x="T8" y="T9"/>
                  </a:cxn>
                </a:cxnLst>
                <a:rect l="T15" t="T16" r="T17" b="T18"/>
                <a:pathLst>
                  <a:path w="8418" h="30">
                    <a:moveTo>
                      <a:pt x="0" y="30"/>
                    </a:moveTo>
                    <a:lnTo>
                      <a:pt x="8418" y="30"/>
                    </a:lnTo>
                    <a:lnTo>
                      <a:pt x="8364" y="0"/>
                    </a:lnTo>
                    <a:lnTo>
                      <a:pt x="0" y="0"/>
                    </a:lnTo>
                    <a:lnTo>
                      <a:pt x="0" y="30"/>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1" name="Line 360">
                <a:extLst>
                  <a:ext uri="{FF2B5EF4-FFF2-40B4-BE49-F238E27FC236}">
                    <a16:creationId xmlns:a16="http://schemas.microsoft.com/office/drawing/2014/main" id="{015100C8-1F05-4656-96D7-23043872AB8B}"/>
                  </a:ext>
                </a:extLst>
              </p:cNvPr>
              <p:cNvSpPr>
                <a:spLocks noChangeShapeType="1"/>
              </p:cNvSpPr>
              <p:nvPr/>
            </p:nvSpPr>
            <p:spPr bwMode="auto">
              <a:xfrm>
                <a:off x="1992" y="1607"/>
                <a:ext cx="1693"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32" name="Line 361">
                <a:extLst>
                  <a:ext uri="{FF2B5EF4-FFF2-40B4-BE49-F238E27FC236}">
                    <a16:creationId xmlns:a16="http://schemas.microsoft.com/office/drawing/2014/main" id="{C8E70961-CD4F-4B35-BE5D-53A56C8B8545}"/>
                  </a:ext>
                </a:extLst>
              </p:cNvPr>
              <p:cNvSpPr>
                <a:spLocks noChangeShapeType="1"/>
              </p:cNvSpPr>
              <p:nvPr/>
            </p:nvSpPr>
            <p:spPr bwMode="auto">
              <a:xfrm>
                <a:off x="1992" y="1578"/>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33" name="Line 362">
                <a:extLst>
                  <a:ext uri="{FF2B5EF4-FFF2-40B4-BE49-F238E27FC236}">
                    <a16:creationId xmlns:a16="http://schemas.microsoft.com/office/drawing/2014/main" id="{422FDA49-B6AF-4A79-8354-94D57261D4F9}"/>
                  </a:ext>
                </a:extLst>
              </p:cNvPr>
              <p:cNvSpPr>
                <a:spLocks noChangeShapeType="1"/>
              </p:cNvSpPr>
              <p:nvPr/>
            </p:nvSpPr>
            <p:spPr bwMode="auto">
              <a:xfrm>
                <a:off x="1992" y="1548"/>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34" name="Line 363">
                <a:extLst>
                  <a:ext uri="{FF2B5EF4-FFF2-40B4-BE49-F238E27FC236}">
                    <a16:creationId xmlns:a16="http://schemas.microsoft.com/office/drawing/2014/main" id="{17D98313-A68F-4B2A-8A85-F07C9E383E0A}"/>
                  </a:ext>
                </a:extLst>
              </p:cNvPr>
              <p:cNvSpPr>
                <a:spLocks noChangeShapeType="1"/>
              </p:cNvSpPr>
              <p:nvPr/>
            </p:nvSpPr>
            <p:spPr bwMode="auto">
              <a:xfrm>
                <a:off x="1992" y="1489"/>
                <a:ext cx="1692"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35" name="Line 364">
                <a:extLst>
                  <a:ext uri="{FF2B5EF4-FFF2-40B4-BE49-F238E27FC236}">
                    <a16:creationId xmlns:a16="http://schemas.microsoft.com/office/drawing/2014/main" id="{22CD0B12-CD53-4265-9CE1-DEAB84AF6682}"/>
                  </a:ext>
                </a:extLst>
              </p:cNvPr>
              <p:cNvSpPr>
                <a:spLocks noChangeShapeType="1"/>
              </p:cNvSpPr>
              <p:nvPr/>
            </p:nvSpPr>
            <p:spPr bwMode="auto">
              <a:xfrm>
                <a:off x="1992" y="1519"/>
                <a:ext cx="170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36" name="Freeform 365">
                <a:extLst>
                  <a:ext uri="{FF2B5EF4-FFF2-40B4-BE49-F238E27FC236}">
                    <a16:creationId xmlns:a16="http://schemas.microsoft.com/office/drawing/2014/main" id="{F9DDBC2B-92B2-4FEA-98D6-C48B22353D20}"/>
                  </a:ext>
                </a:extLst>
              </p:cNvPr>
              <p:cNvSpPr>
                <a:spLocks/>
              </p:cNvSpPr>
              <p:nvPr/>
            </p:nvSpPr>
            <p:spPr bwMode="auto">
              <a:xfrm>
                <a:off x="1992" y="1599"/>
                <a:ext cx="1697" cy="6"/>
              </a:xfrm>
              <a:custGeom>
                <a:avLst/>
                <a:gdLst>
                  <a:gd name="T0" fmla="*/ 339 w 8485"/>
                  <a:gd name="T1" fmla="*/ 1 h 29"/>
                  <a:gd name="T2" fmla="*/ 339 w 8485"/>
                  <a:gd name="T3" fmla="*/ 0 h 29"/>
                  <a:gd name="T4" fmla="*/ 0 w 8485"/>
                  <a:gd name="T5" fmla="*/ 0 h 29"/>
                  <a:gd name="T6" fmla="*/ 339 w 8485"/>
                  <a:gd name="T7" fmla="*/ 1 h 29"/>
                  <a:gd name="T8" fmla="*/ 0 60000 65536"/>
                  <a:gd name="T9" fmla="*/ 0 60000 65536"/>
                  <a:gd name="T10" fmla="*/ 0 60000 65536"/>
                  <a:gd name="T11" fmla="*/ 0 60000 65536"/>
                  <a:gd name="T12" fmla="*/ 0 w 8485"/>
                  <a:gd name="T13" fmla="*/ 0 h 29"/>
                  <a:gd name="T14" fmla="*/ 8485 w 8485"/>
                  <a:gd name="T15" fmla="*/ 29 h 29"/>
                </a:gdLst>
                <a:ahLst/>
                <a:cxnLst>
                  <a:cxn ang="T8">
                    <a:pos x="T0" y="T1"/>
                  </a:cxn>
                  <a:cxn ang="T9">
                    <a:pos x="T2" y="T3"/>
                  </a:cxn>
                  <a:cxn ang="T10">
                    <a:pos x="T4" y="T5"/>
                  </a:cxn>
                  <a:cxn ang="T11">
                    <a:pos x="T6" y="T7"/>
                  </a:cxn>
                </a:cxnLst>
                <a:rect l="T12" t="T13" r="T14" b="T15"/>
                <a:pathLst>
                  <a:path w="8485" h="29">
                    <a:moveTo>
                      <a:pt x="8464" y="29"/>
                    </a:moveTo>
                    <a:lnTo>
                      <a:pt x="8485" y="0"/>
                    </a:lnTo>
                    <a:lnTo>
                      <a:pt x="0" y="0"/>
                    </a:lnTo>
                    <a:lnTo>
                      <a:pt x="8464"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7" name="Freeform 366">
                <a:extLst>
                  <a:ext uri="{FF2B5EF4-FFF2-40B4-BE49-F238E27FC236}">
                    <a16:creationId xmlns:a16="http://schemas.microsoft.com/office/drawing/2014/main" id="{7FAAFFBC-4527-43F0-AA75-FD3C2FE3460F}"/>
                  </a:ext>
                </a:extLst>
              </p:cNvPr>
              <p:cNvSpPr>
                <a:spLocks/>
              </p:cNvSpPr>
              <p:nvPr/>
            </p:nvSpPr>
            <p:spPr bwMode="auto">
              <a:xfrm>
                <a:off x="1992" y="1459"/>
                <a:ext cx="1706" cy="177"/>
              </a:xfrm>
              <a:custGeom>
                <a:avLst/>
                <a:gdLst>
                  <a:gd name="T0" fmla="*/ 334 w 8530"/>
                  <a:gd name="T1" fmla="*/ 0 h 884"/>
                  <a:gd name="T2" fmla="*/ 334 w 8530"/>
                  <a:gd name="T3" fmla="*/ 0 h 884"/>
                  <a:gd name="T4" fmla="*/ 335 w 8530"/>
                  <a:gd name="T5" fmla="*/ 1 h 884"/>
                  <a:gd name="T6" fmla="*/ 337 w 8530"/>
                  <a:gd name="T7" fmla="*/ 1 h 884"/>
                  <a:gd name="T8" fmla="*/ 338 w 8530"/>
                  <a:gd name="T9" fmla="*/ 3 h 884"/>
                  <a:gd name="T10" fmla="*/ 339 w 8530"/>
                  <a:gd name="T11" fmla="*/ 6 h 884"/>
                  <a:gd name="T12" fmla="*/ 339 w 8530"/>
                  <a:gd name="T13" fmla="*/ 6 h 884"/>
                  <a:gd name="T14" fmla="*/ 339 w 8530"/>
                  <a:gd name="T15" fmla="*/ 6 h 884"/>
                  <a:gd name="T16" fmla="*/ 339 w 8530"/>
                  <a:gd name="T17" fmla="*/ 7 h 884"/>
                  <a:gd name="T18" fmla="*/ 340 w 8530"/>
                  <a:gd name="T19" fmla="*/ 7 h 884"/>
                  <a:gd name="T20" fmla="*/ 340 w 8530"/>
                  <a:gd name="T21" fmla="*/ 9 h 884"/>
                  <a:gd name="T22" fmla="*/ 340 w 8530"/>
                  <a:gd name="T23" fmla="*/ 10 h 884"/>
                  <a:gd name="T24" fmla="*/ 340 w 8530"/>
                  <a:gd name="T25" fmla="*/ 11 h 884"/>
                  <a:gd name="T26" fmla="*/ 340 w 8530"/>
                  <a:gd name="T27" fmla="*/ 11 h 884"/>
                  <a:gd name="T28" fmla="*/ 340 w 8530"/>
                  <a:gd name="T29" fmla="*/ 12 h 884"/>
                  <a:gd name="T30" fmla="*/ 340 w 8530"/>
                  <a:gd name="T31" fmla="*/ 12 h 884"/>
                  <a:gd name="T32" fmla="*/ 341 w 8530"/>
                  <a:gd name="T33" fmla="*/ 13 h 884"/>
                  <a:gd name="T34" fmla="*/ 341 w 8530"/>
                  <a:gd name="T35" fmla="*/ 14 h 884"/>
                  <a:gd name="T36" fmla="*/ 341 w 8530"/>
                  <a:gd name="T37" fmla="*/ 16 h 884"/>
                  <a:gd name="T38" fmla="*/ 341 w 8530"/>
                  <a:gd name="T39" fmla="*/ 17 h 884"/>
                  <a:gd name="T40" fmla="*/ 340 w 8530"/>
                  <a:gd name="T41" fmla="*/ 18 h 884"/>
                  <a:gd name="T42" fmla="*/ 341 w 8530"/>
                  <a:gd name="T43" fmla="*/ 18 h 884"/>
                  <a:gd name="T44" fmla="*/ 341 w 8530"/>
                  <a:gd name="T45" fmla="*/ 19 h 884"/>
                  <a:gd name="T46" fmla="*/ 341 w 8530"/>
                  <a:gd name="T47" fmla="*/ 21 h 884"/>
                  <a:gd name="T48" fmla="*/ 341 w 8530"/>
                  <a:gd name="T49" fmla="*/ 22 h 884"/>
                  <a:gd name="T50" fmla="*/ 340 w 8530"/>
                  <a:gd name="T51" fmla="*/ 23 h 884"/>
                  <a:gd name="T52" fmla="*/ 340 w 8530"/>
                  <a:gd name="T53" fmla="*/ 24 h 884"/>
                  <a:gd name="T54" fmla="*/ 340 w 8530"/>
                  <a:gd name="T55" fmla="*/ 26 h 884"/>
                  <a:gd name="T56" fmla="*/ 340 w 8530"/>
                  <a:gd name="T57" fmla="*/ 28 h 884"/>
                  <a:gd name="T58" fmla="*/ 339 w 8530"/>
                  <a:gd name="T59" fmla="*/ 29 h 884"/>
                  <a:gd name="T60" fmla="*/ 338 w 8530"/>
                  <a:gd name="T61" fmla="*/ 30 h 884"/>
                  <a:gd name="T62" fmla="*/ 337 w 8530"/>
                  <a:gd name="T63" fmla="*/ 31 h 884"/>
                  <a:gd name="T64" fmla="*/ 336 w 8530"/>
                  <a:gd name="T65" fmla="*/ 34 h 884"/>
                  <a:gd name="T66" fmla="*/ 335 w 8530"/>
                  <a:gd name="T67" fmla="*/ 35 h 884"/>
                  <a:gd name="T68" fmla="*/ 334 w 8530"/>
                  <a:gd name="T69" fmla="*/ 35 h 884"/>
                  <a:gd name="T70" fmla="*/ 333 w 8530"/>
                  <a:gd name="T71" fmla="*/ 35 h 884"/>
                  <a:gd name="T72" fmla="*/ 0 w 8530"/>
                  <a:gd name="T73" fmla="*/ 35 h 88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30"/>
                  <a:gd name="T112" fmla="*/ 0 h 884"/>
                  <a:gd name="T113" fmla="*/ 8530 w 8530"/>
                  <a:gd name="T114" fmla="*/ 884 h 88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30" h="884">
                    <a:moveTo>
                      <a:pt x="0" y="0"/>
                    </a:moveTo>
                    <a:lnTo>
                      <a:pt x="8339" y="0"/>
                    </a:lnTo>
                    <a:lnTo>
                      <a:pt x="8343" y="0"/>
                    </a:lnTo>
                    <a:lnTo>
                      <a:pt x="8356" y="4"/>
                    </a:lnTo>
                    <a:lnTo>
                      <a:pt x="8368" y="4"/>
                    </a:lnTo>
                    <a:lnTo>
                      <a:pt x="8385" y="13"/>
                    </a:lnTo>
                    <a:lnTo>
                      <a:pt x="8406" y="20"/>
                    </a:lnTo>
                    <a:lnTo>
                      <a:pt x="8422" y="33"/>
                    </a:lnTo>
                    <a:lnTo>
                      <a:pt x="8439" y="49"/>
                    </a:lnTo>
                    <a:lnTo>
                      <a:pt x="8451" y="74"/>
                    </a:lnTo>
                    <a:lnTo>
                      <a:pt x="8460" y="103"/>
                    </a:lnTo>
                    <a:lnTo>
                      <a:pt x="8464" y="146"/>
                    </a:lnTo>
                    <a:lnTo>
                      <a:pt x="8464" y="149"/>
                    </a:lnTo>
                    <a:lnTo>
                      <a:pt x="8464" y="153"/>
                    </a:lnTo>
                    <a:lnTo>
                      <a:pt x="8469" y="157"/>
                    </a:lnTo>
                    <a:lnTo>
                      <a:pt x="8472" y="162"/>
                    </a:lnTo>
                    <a:lnTo>
                      <a:pt x="8480" y="166"/>
                    </a:lnTo>
                    <a:lnTo>
                      <a:pt x="8485" y="170"/>
                    </a:lnTo>
                    <a:lnTo>
                      <a:pt x="8489" y="178"/>
                    </a:lnTo>
                    <a:lnTo>
                      <a:pt x="8498" y="187"/>
                    </a:lnTo>
                    <a:lnTo>
                      <a:pt x="8501" y="203"/>
                    </a:lnTo>
                    <a:lnTo>
                      <a:pt x="8505" y="220"/>
                    </a:lnTo>
                    <a:lnTo>
                      <a:pt x="8505" y="232"/>
                    </a:lnTo>
                    <a:lnTo>
                      <a:pt x="8505" y="245"/>
                    </a:lnTo>
                    <a:lnTo>
                      <a:pt x="8505" y="257"/>
                    </a:lnTo>
                    <a:lnTo>
                      <a:pt x="8501" y="265"/>
                    </a:lnTo>
                    <a:lnTo>
                      <a:pt x="8501" y="274"/>
                    </a:lnTo>
                    <a:lnTo>
                      <a:pt x="8498" y="278"/>
                    </a:lnTo>
                    <a:lnTo>
                      <a:pt x="8493" y="286"/>
                    </a:lnTo>
                    <a:lnTo>
                      <a:pt x="8493" y="290"/>
                    </a:lnTo>
                    <a:lnTo>
                      <a:pt x="8489" y="290"/>
                    </a:lnTo>
                    <a:lnTo>
                      <a:pt x="8501" y="299"/>
                    </a:lnTo>
                    <a:lnTo>
                      <a:pt x="8510" y="311"/>
                    </a:lnTo>
                    <a:lnTo>
                      <a:pt x="8518" y="324"/>
                    </a:lnTo>
                    <a:lnTo>
                      <a:pt x="8523" y="340"/>
                    </a:lnTo>
                    <a:lnTo>
                      <a:pt x="8526" y="357"/>
                    </a:lnTo>
                    <a:lnTo>
                      <a:pt x="8526" y="377"/>
                    </a:lnTo>
                    <a:lnTo>
                      <a:pt x="8526" y="394"/>
                    </a:lnTo>
                    <a:lnTo>
                      <a:pt x="8523" y="415"/>
                    </a:lnTo>
                    <a:lnTo>
                      <a:pt x="8514" y="431"/>
                    </a:lnTo>
                    <a:lnTo>
                      <a:pt x="8501" y="444"/>
                    </a:lnTo>
                    <a:lnTo>
                      <a:pt x="8498" y="444"/>
                    </a:lnTo>
                    <a:lnTo>
                      <a:pt x="8501" y="444"/>
                    </a:lnTo>
                    <a:lnTo>
                      <a:pt x="8514" y="452"/>
                    </a:lnTo>
                    <a:lnTo>
                      <a:pt x="8523" y="465"/>
                    </a:lnTo>
                    <a:lnTo>
                      <a:pt x="8526" y="481"/>
                    </a:lnTo>
                    <a:lnTo>
                      <a:pt x="8530" y="498"/>
                    </a:lnTo>
                    <a:lnTo>
                      <a:pt x="8530" y="519"/>
                    </a:lnTo>
                    <a:lnTo>
                      <a:pt x="8526" y="539"/>
                    </a:lnTo>
                    <a:lnTo>
                      <a:pt x="8518" y="556"/>
                    </a:lnTo>
                    <a:lnTo>
                      <a:pt x="8510" y="573"/>
                    </a:lnTo>
                    <a:lnTo>
                      <a:pt x="8498" y="580"/>
                    </a:lnTo>
                    <a:lnTo>
                      <a:pt x="8489" y="589"/>
                    </a:lnTo>
                    <a:lnTo>
                      <a:pt x="8498" y="609"/>
                    </a:lnTo>
                    <a:lnTo>
                      <a:pt x="8501" y="631"/>
                    </a:lnTo>
                    <a:lnTo>
                      <a:pt x="8505" y="652"/>
                    </a:lnTo>
                    <a:lnTo>
                      <a:pt x="8501" y="672"/>
                    </a:lnTo>
                    <a:lnTo>
                      <a:pt x="8493" y="693"/>
                    </a:lnTo>
                    <a:lnTo>
                      <a:pt x="8485" y="714"/>
                    </a:lnTo>
                    <a:lnTo>
                      <a:pt x="8472" y="726"/>
                    </a:lnTo>
                    <a:lnTo>
                      <a:pt x="8464" y="739"/>
                    </a:lnTo>
                    <a:lnTo>
                      <a:pt x="8451" y="742"/>
                    </a:lnTo>
                    <a:lnTo>
                      <a:pt x="8444" y="742"/>
                    </a:lnTo>
                    <a:lnTo>
                      <a:pt x="8435" y="784"/>
                    </a:lnTo>
                    <a:lnTo>
                      <a:pt x="8426" y="818"/>
                    </a:lnTo>
                    <a:lnTo>
                      <a:pt x="8410" y="843"/>
                    </a:lnTo>
                    <a:lnTo>
                      <a:pt x="8393" y="859"/>
                    </a:lnTo>
                    <a:lnTo>
                      <a:pt x="8372" y="872"/>
                    </a:lnTo>
                    <a:lnTo>
                      <a:pt x="8356" y="879"/>
                    </a:lnTo>
                    <a:lnTo>
                      <a:pt x="8339" y="879"/>
                    </a:lnTo>
                    <a:lnTo>
                      <a:pt x="8327" y="884"/>
                    </a:lnTo>
                    <a:lnTo>
                      <a:pt x="8319" y="884"/>
                    </a:lnTo>
                    <a:lnTo>
                      <a:pt x="8314" y="879"/>
                    </a:lnTo>
                    <a:lnTo>
                      <a:pt x="0" y="87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38" name="Freeform 367">
                <a:extLst>
                  <a:ext uri="{FF2B5EF4-FFF2-40B4-BE49-F238E27FC236}">
                    <a16:creationId xmlns:a16="http://schemas.microsoft.com/office/drawing/2014/main" id="{8F4D63D3-16EE-49B6-AAFE-F551C9CD48DD}"/>
                  </a:ext>
                </a:extLst>
              </p:cNvPr>
              <p:cNvSpPr>
                <a:spLocks/>
              </p:cNvSpPr>
              <p:nvPr/>
            </p:nvSpPr>
            <p:spPr bwMode="auto">
              <a:xfrm>
                <a:off x="2520" y="1274"/>
                <a:ext cx="119" cy="194"/>
              </a:xfrm>
              <a:custGeom>
                <a:avLst/>
                <a:gdLst>
                  <a:gd name="T0" fmla="*/ 21 w 598"/>
                  <a:gd name="T1" fmla="*/ 0 h 971"/>
                  <a:gd name="T2" fmla="*/ 20 w 598"/>
                  <a:gd name="T3" fmla="*/ 0 h 971"/>
                  <a:gd name="T4" fmla="*/ 19 w 598"/>
                  <a:gd name="T5" fmla="*/ 0 h 971"/>
                  <a:gd name="T6" fmla="*/ 18 w 598"/>
                  <a:gd name="T7" fmla="*/ 0 h 971"/>
                  <a:gd name="T8" fmla="*/ 18 w 598"/>
                  <a:gd name="T9" fmla="*/ 0 h 971"/>
                  <a:gd name="T10" fmla="*/ 17 w 598"/>
                  <a:gd name="T11" fmla="*/ 0 h 971"/>
                  <a:gd name="T12" fmla="*/ 16 w 598"/>
                  <a:gd name="T13" fmla="*/ 1 h 971"/>
                  <a:gd name="T14" fmla="*/ 16 w 598"/>
                  <a:gd name="T15" fmla="*/ 1 h 971"/>
                  <a:gd name="T16" fmla="*/ 16 w 598"/>
                  <a:gd name="T17" fmla="*/ 1 h 971"/>
                  <a:gd name="T18" fmla="*/ 15 w 598"/>
                  <a:gd name="T19" fmla="*/ 1 h 971"/>
                  <a:gd name="T20" fmla="*/ 15 w 598"/>
                  <a:gd name="T21" fmla="*/ 1 h 971"/>
                  <a:gd name="T22" fmla="*/ 15 w 598"/>
                  <a:gd name="T23" fmla="*/ 2 h 971"/>
                  <a:gd name="T24" fmla="*/ 15 w 598"/>
                  <a:gd name="T25" fmla="*/ 3 h 971"/>
                  <a:gd name="T26" fmla="*/ 16 w 598"/>
                  <a:gd name="T27" fmla="*/ 4 h 971"/>
                  <a:gd name="T28" fmla="*/ 16 w 598"/>
                  <a:gd name="T29" fmla="*/ 5 h 971"/>
                  <a:gd name="T30" fmla="*/ 16 w 598"/>
                  <a:gd name="T31" fmla="*/ 6 h 971"/>
                  <a:gd name="T32" fmla="*/ 16 w 598"/>
                  <a:gd name="T33" fmla="*/ 7 h 971"/>
                  <a:gd name="T34" fmla="*/ 16 w 598"/>
                  <a:gd name="T35" fmla="*/ 9 h 971"/>
                  <a:gd name="T36" fmla="*/ 16 w 598"/>
                  <a:gd name="T37" fmla="*/ 9 h 971"/>
                  <a:gd name="T38" fmla="*/ 16 w 598"/>
                  <a:gd name="T39" fmla="*/ 10 h 971"/>
                  <a:gd name="T40" fmla="*/ 16 w 598"/>
                  <a:gd name="T41" fmla="*/ 11 h 971"/>
                  <a:gd name="T42" fmla="*/ 16 w 598"/>
                  <a:gd name="T43" fmla="*/ 13 h 971"/>
                  <a:gd name="T44" fmla="*/ 15 w 598"/>
                  <a:gd name="T45" fmla="*/ 16 h 971"/>
                  <a:gd name="T46" fmla="*/ 14 w 598"/>
                  <a:gd name="T47" fmla="*/ 18 h 971"/>
                  <a:gd name="T48" fmla="*/ 13 w 598"/>
                  <a:gd name="T49" fmla="*/ 21 h 971"/>
                  <a:gd name="T50" fmla="*/ 12 w 598"/>
                  <a:gd name="T51" fmla="*/ 24 h 971"/>
                  <a:gd name="T52" fmla="*/ 11 w 598"/>
                  <a:gd name="T53" fmla="*/ 27 h 971"/>
                  <a:gd name="T54" fmla="*/ 9 w 598"/>
                  <a:gd name="T55" fmla="*/ 29 h 971"/>
                  <a:gd name="T56" fmla="*/ 7 w 598"/>
                  <a:gd name="T57" fmla="*/ 32 h 971"/>
                  <a:gd name="T58" fmla="*/ 5 w 598"/>
                  <a:gd name="T59" fmla="*/ 35 h 971"/>
                  <a:gd name="T60" fmla="*/ 2 w 598"/>
                  <a:gd name="T61" fmla="*/ 37 h 971"/>
                  <a:gd name="T62" fmla="*/ 0 w 598"/>
                  <a:gd name="T63" fmla="*/ 39 h 971"/>
                  <a:gd name="T64" fmla="*/ 6 w 598"/>
                  <a:gd name="T65" fmla="*/ 37 h 971"/>
                  <a:gd name="T66" fmla="*/ 6 w 598"/>
                  <a:gd name="T67" fmla="*/ 37 h 971"/>
                  <a:gd name="T68" fmla="*/ 7 w 598"/>
                  <a:gd name="T69" fmla="*/ 37 h 971"/>
                  <a:gd name="T70" fmla="*/ 8 w 598"/>
                  <a:gd name="T71" fmla="*/ 36 h 971"/>
                  <a:gd name="T72" fmla="*/ 9 w 598"/>
                  <a:gd name="T73" fmla="*/ 35 h 971"/>
                  <a:gd name="T74" fmla="*/ 10 w 598"/>
                  <a:gd name="T75" fmla="*/ 34 h 971"/>
                  <a:gd name="T76" fmla="*/ 12 w 598"/>
                  <a:gd name="T77" fmla="*/ 33 h 971"/>
                  <a:gd name="T78" fmla="*/ 14 w 598"/>
                  <a:gd name="T79" fmla="*/ 31 h 971"/>
                  <a:gd name="T80" fmla="*/ 16 w 598"/>
                  <a:gd name="T81" fmla="*/ 29 h 971"/>
                  <a:gd name="T82" fmla="*/ 18 w 598"/>
                  <a:gd name="T83" fmla="*/ 27 h 971"/>
                  <a:gd name="T84" fmla="*/ 20 w 598"/>
                  <a:gd name="T85" fmla="*/ 24 h 971"/>
                  <a:gd name="T86" fmla="*/ 21 w 598"/>
                  <a:gd name="T87" fmla="*/ 21 h 971"/>
                  <a:gd name="T88" fmla="*/ 22 w 598"/>
                  <a:gd name="T89" fmla="*/ 19 h 971"/>
                  <a:gd name="T90" fmla="*/ 23 w 598"/>
                  <a:gd name="T91" fmla="*/ 16 h 971"/>
                  <a:gd name="T92" fmla="*/ 23 w 598"/>
                  <a:gd name="T93" fmla="*/ 13 h 971"/>
                  <a:gd name="T94" fmla="*/ 24 w 598"/>
                  <a:gd name="T95" fmla="*/ 10 h 971"/>
                  <a:gd name="T96" fmla="*/ 24 w 598"/>
                  <a:gd name="T97" fmla="*/ 7 h 971"/>
                  <a:gd name="T98" fmla="*/ 23 w 598"/>
                  <a:gd name="T99" fmla="*/ 4 h 971"/>
                  <a:gd name="T100" fmla="*/ 23 w 598"/>
                  <a:gd name="T101" fmla="*/ 3 h 971"/>
                  <a:gd name="T102" fmla="*/ 22 w 598"/>
                  <a:gd name="T103" fmla="*/ 1 h 971"/>
                  <a:gd name="T104" fmla="*/ 21 w 598"/>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1" y="9"/>
                    </a:moveTo>
                    <a:lnTo>
                      <a:pt x="506" y="4"/>
                    </a:lnTo>
                    <a:lnTo>
                      <a:pt x="481" y="0"/>
                    </a:lnTo>
                    <a:lnTo>
                      <a:pt x="461" y="0"/>
                    </a:lnTo>
                    <a:lnTo>
                      <a:pt x="440" y="4"/>
                    </a:lnTo>
                    <a:lnTo>
                      <a:pt x="423" y="9"/>
                    </a:lnTo>
                    <a:lnTo>
                      <a:pt x="411" y="13"/>
                    </a:lnTo>
                    <a:lnTo>
                      <a:pt x="398" y="22"/>
                    </a:lnTo>
                    <a:lnTo>
                      <a:pt x="390" y="25"/>
                    </a:lnTo>
                    <a:lnTo>
                      <a:pt x="382" y="29"/>
                    </a:lnTo>
                    <a:lnTo>
                      <a:pt x="378" y="34"/>
                    </a:lnTo>
                    <a:lnTo>
                      <a:pt x="382" y="58"/>
                    </a:lnTo>
                    <a:lnTo>
                      <a:pt x="386" y="79"/>
                    </a:lnTo>
                    <a:lnTo>
                      <a:pt x="390" y="105"/>
                    </a:lnTo>
                    <a:lnTo>
                      <a:pt x="394" y="130"/>
                    </a:lnTo>
                    <a:lnTo>
                      <a:pt x="398" y="159"/>
                    </a:lnTo>
                    <a:lnTo>
                      <a:pt x="403" y="183"/>
                    </a:lnTo>
                    <a:lnTo>
                      <a:pt x="403" y="213"/>
                    </a:lnTo>
                    <a:lnTo>
                      <a:pt x="403" y="237"/>
                    </a:lnTo>
                    <a:lnTo>
                      <a:pt x="403" y="262"/>
                    </a:lnTo>
                    <a:lnTo>
                      <a:pt x="398" y="287"/>
                    </a:lnTo>
                    <a:lnTo>
                      <a:pt x="390" y="332"/>
                    </a:lnTo>
                    <a:lnTo>
                      <a:pt x="378" y="391"/>
                    </a:lnTo>
                    <a:lnTo>
                      <a:pt x="357" y="453"/>
                    </a:lnTo>
                    <a:lnTo>
                      <a:pt x="336" y="519"/>
                    </a:lnTo>
                    <a:lnTo>
                      <a:pt x="306" y="590"/>
                    </a:lnTo>
                    <a:lnTo>
                      <a:pt x="274" y="665"/>
                    </a:lnTo>
                    <a:lnTo>
                      <a:pt x="228" y="735"/>
                    </a:lnTo>
                    <a:lnTo>
                      <a:pt x="178" y="806"/>
                    </a:lnTo>
                    <a:lnTo>
                      <a:pt x="117" y="872"/>
                    </a:lnTo>
                    <a:lnTo>
                      <a:pt x="45" y="934"/>
                    </a:lnTo>
                    <a:lnTo>
                      <a:pt x="0" y="971"/>
                    </a:lnTo>
                    <a:lnTo>
                      <a:pt x="141" y="934"/>
                    </a:lnTo>
                    <a:lnTo>
                      <a:pt x="149" y="930"/>
                    </a:lnTo>
                    <a:lnTo>
                      <a:pt x="166" y="922"/>
                    </a:lnTo>
                    <a:lnTo>
                      <a:pt x="191" y="905"/>
                    </a:lnTo>
                    <a:lnTo>
                      <a:pt x="224" y="885"/>
                    </a:lnTo>
                    <a:lnTo>
                      <a:pt x="261" y="856"/>
                    </a:lnTo>
                    <a:lnTo>
                      <a:pt x="306" y="818"/>
                    </a:lnTo>
                    <a:lnTo>
                      <a:pt x="353" y="777"/>
                    </a:lnTo>
                    <a:lnTo>
                      <a:pt x="398" y="723"/>
                    </a:lnTo>
                    <a:lnTo>
                      <a:pt x="444" y="665"/>
                    </a:lnTo>
                    <a:lnTo>
                      <a:pt x="490" y="598"/>
                    </a:lnTo>
                    <a:lnTo>
                      <a:pt x="522" y="536"/>
                    </a:lnTo>
                    <a:lnTo>
                      <a:pt x="551" y="465"/>
                    </a:lnTo>
                    <a:lnTo>
                      <a:pt x="573" y="391"/>
                    </a:lnTo>
                    <a:lnTo>
                      <a:pt x="589" y="316"/>
                    </a:lnTo>
                    <a:lnTo>
                      <a:pt x="598" y="241"/>
                    </a:lnTo>
                    <a:lnTo>
                      <a:pt x="598" y="175"/>
                    </a:lnTo>
                    <a:lnTo>
                      <a:pt x="594" y="112"/>
                    </a:lnTo>
                    <a:lnTo>
                      <a:pt x="581" y="63"/>
                    </a:lnTo>
                    <a:lnTo>
                      <a:pt x="560" y="25"/>
                    </a:lnTo>
                    <a:lnTo>
                      <a:pt x="531"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39" name="Freeform 368">
                <a:extLst>
                  <a:ext uri="{FF2B5EF4-FFF2-40B4-BE49-F238E27FC236}">
                    <a16:creationId xmlns:a16="http://schemas.microsoft.com/office/drawing/2014/main" id="{60F1D64C-7A80-4FC9-972E-CE1D3EA75D02}"/>
                  </a:ext>
                </a:extLst>
              </p:cNvPr>
              <p:cNvSpPr>
                <a:spLocks/>
              </p:cNvSpPr>
              <p:nvPr/>
            </p:nvSpPr>
            <p:spPr bwMode="auto">
              <a:xfrm>
                <a:off x="2388" y="1264"/>
                <a:ext cx="212" cy="204"/>
              </a:xfrm>
              <a:custGeom>
                <a:avLst/>
                <a:gdLst>
                  <a:gd name="T0" fmla="*/ 42 w 1064"/>
                  <a:gd name="T1" fmla="*/ 13 h 1021"/>
                  <a:gd name="T2" fmla="*/ 42 w 1064"/>
                  <a:gd name="T3" fmla="*/ 12 h 1021"/>
                  <a:gd name="T4" fmla="*/ 42 w 1064"/>
                  <a:gd name="T5" fmla="*/ 11 h 1021"/>
                  <a:gd name="T6" fmla="*/ 42 w 1064"/>
                  <a:gd name="T7" fmla="*/ 11 h 1021"/>
                  <a:gd name="T8" fmla="*/ 42 w 1064"/>
                  <a:gd name="T9" fmla="*/ 9 h 1021"/>
                  <a:gd name="T10" fmla="*/ 42 w 1064"/>
                  <a:gd name="T11" fmla="*/ 8 h 1021"/>
                  <a:gd name="T12" fmla="*/ 42 w 1064"/>
                  <a:gd name="T13" fmla="*/ 7 h 1021"/>
                  <a:gd name="T14" fmla="*/ 42 w 1064"/>
                  <a:gd name="T15" fmla="*/ 6 h 1021"/>
                  <a:gd name="T16" fmla="*/ 42 w 1064"/>
                  <a:gd name="T17" fmla="*/ 5 h 1021"/>
                  <a:gd name="T18" fmla="*/ 41 w 1064"/>
                  <a:gd name="T19" fmla="*/ 4 h 1021"/>
                  <a:gd name="T20" fmla="*/ 41 w 1064"/>
                  <a:gd name="T21" fmla="*/ 3 h 1021"/>
                  <a:gd name="T22" fmla="*/ 41 w 1064"/>
                  <a:gd name="T23" fmla="*/ 3 h 1021"/>
                  <a:gd name="T24" fmla="*/ 41 w 1064"/>
                  <a:gd name="T25" fmla="*/ 4 h 1021"/>
                  <a:gd name="T26" fmla="*/ 41 w 1064"/>
                  <a:gd name="T27" fmla="*/ 3 h 1021"/>
                  <a:gd name="T28" fmla="*/ 41 w 1064"/>
                  <a:gd name="T29" fmla="*/ 3 h 1021"/>
                  <a:gd name="T30" fmla="*/ 40 w 1064"/>
                  <a:gd name="T31" fmla="*/ 3 h 1021"/>
                  <a:gd name="T32" fmla="*/ 40 w 1064"/>
                  <a:gd name="T33" fmla="*/ 2 h 1021"/>
                  <a:gd name="T34" fmla="*/ 40 w 1064"/>
                  <a:gd name="T35" fmla="*/ 2 h 1021"/>
                  <a:gd name="T36" fmla="*/ 39 w 1064"/>
                  <a:gd name="T37" fmla="*/ 1 h 1021"/>
                  <a:gd name="T38" fmla="*/ 38 w 1064"/>
                  <a:gd name="T39" fmla="*/ 0 h 1021"/>
                  <a:gd name="T40" fmla="*/ 37 w 1064"/>
                  <a:gd name="T41" fmla="*/ 0 h 1021"/>
                  <a:gd name="T42" fmla="*/ 35 w 1064"/>
                  <a:gd name="T43" fmla="*/ 0 h 1021"/>
                  <a:gd name="T44" fmla="*/ 33 w 1064"/>
                  <a:gd name="T45" fmla="*/ 0 h 1021"/>
                  <a:gd name="T46" fmla="*/ 31 w 1064"/>
                  <a:gd name="T47" fmla="*/ 1 h 1021"/>
                  <a:gd name="T48" fmla="*/ 30 w 1064"/>
                  <a:gd name="T49" fmla="*/ 2 h 1021"/>
                  <a:gd name="T50" fmla="*/ 29 w 1064"/>
                  <a:gd name="T51" fmla="*/ 4 h 1021"/>
                  <a:gd name="T52" fmla="*/ 29 w 1064"/>
                  <a:gd name="T53" fmla="*/ 7 h 1021"/>
                  <a:gd name="T54" fmla="*/ 29 w 1064"/>
                  <a:gd name="T55" fmla="*/ 10 h 1021"/>
                  <a:gd name="T56" fmla="*/ 29 w 1064"/>
                  <a:gd name="T57" fmla="*/ 13 h 1021"/>
                  <a:gd name="T58" fmla="*/ 29 w 1064"/>
                  <a:gd name="T59" fmla="*/ 17 h 1021"/>
                  <a:gd name="T60" fmla="*/ 28 w 1064"/>
                  <a:gd name="T61" fmla="*/ 20 h 1021"/>
                  <a:gd name="T62" fmla="*/ 28 w 1064"/>
                  <a:gd name="T63" fmla="*/ 24 h 1021"/>
                  <a:gd name="T64" fmla="*/ 27 w 1064"/>
                  <a:gd name="T65" fmla="*/ 27 h 1021"/>
                  <a:gd name="T66" fmla="*/ 26 w 1064"/>
                  <a:gd name="T67" fmla="*/ 30 h 1021"/>
                  <a:gd name="T68" fmla="*/ 25 w 1064"/>
                  <a:gd name="T69" fmla="*/ 33 h 1021"/>
                  <a:gd name="T70" fmla="*/ 23 w 1064"/>
                  <a:gd name="T71" fmla="*/ 35 h 1021"/>
                  <a:gd name="T72" fmla="*/ 21 w 1064"/>
                  <a:gd name="T73" fmla="*/ 36 h 1021"/>
                  <a:gd name="T74" fmla="*/ 19 w 1064"/>
                  <a:gd name="T75" fmla="*/ 37 h 1021"/>
                  <a:gd name="T76" fmla="*/ 17 w 1064"/>
                  <a:gd name="T77" fmla="*/ 38 h 1021"/>
                  <a:gd name="T78" fmla="*/ 15 w 1064"/>
                  <a:gd name="T79" fmla="*/ 39 h 1021"/>
                  <a:gd name="T80" fmla="*/ 13 w 1064"/>
                  <a:gd name="T81" fmla="*/ 39 h 1021"/>
                  <a:gd name="T82" fmla="*/ 11 w 1064"/>
                  <a:gd name="T83" fmla="*/ 40 h 1021"/>
                  <a:gd name="T84" fmla="*/ 10 w 1064"/>
                  <a:gd name="T85" fmla="*/ 40 h 1021"/>
                  <a:gd name="T86" fmla="*/ 0 w 1064"/>
                  <a:gd name="T87" fmla="*/ 41 h 1021"/>
                  <a:gd name="T88" fmla="*/ 25 w 1064"/>
                  <a:gd name="T89" fmla="*/ 41 h 1021"/>
                  <a:gd name="T90" fmla="*/ 28 w 1064"/>
                  <a:gd name="T91" fmla="*/ 39 h 1021"/>
                  <a:gd name="T92" fmla="*/ 31 w 1064"/>
                  <a:gd name="T93" fmla="*/ 37 h 1021"/>
                  <a:gd name="T94" fmla="*/ 33 w 1064"/>
                  <a:gd name="T95" fmla="*/ 34 h 1021"/>
                  <a:gd name="T96" fmla="*/ 35 w 1064"/>
                  <a:gd name="T97" fmla="*/ 31 h 1021"/>
                  <a:gd name="T98" fmla="*/ 37 w 1064"/>
                  <a:gd name="T99" fmla="*/ 29 h 1021"/>
                  <a:gd name="T100" fmla="*/ 38 w 1064"/>
                  <a:gd name="T101" fmla="*/ 26 h 1021"/>
                  <a:gd name="T102" fmla="*/ 40 w 1064"/>
                  <a:gd name="T103" fmla="*/ 23 h 1021"/>
                  <a:gd name="T104" fmla="*/ 40 w 1064"/>
                  <a:gd name="T105" fmla="*/ 20 h 1021"/>
                  <a:gd name="T106" fmla="*/ 41 w 1064"/>
                  <a:gd name="T107" fmla="*/ 18 h 1021"/>
                  <a:gd name="T108" fmla="*/ 42 w 1064"/>
                  <a:gd name="T109" fmla="*/ 15 h 1021"/>
                  <a:gd name="T110" fmla="*/ 42 w 1064"/>
                  <a:gd name="T111" fmla="*/ 13 h 10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4"/>
                  <a:gd name="T169" fmla="*/ 0 h 1021"/>
                  <a:gd name="T170" fmla="*/ 1064 w 1064"/>
                  <a:gd name="T171" fmla="*/ 1021 h 10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4" h="1021">
                    <a:moveTo>
                      <a:pt x="1059" y="337"/>
                    </a:moveTo>
                    <a:lnTo>
                      <a:pt x="1064" y="312"/>
                    </a:lnTo>
                    <a:lnTo>
                      <a:pt x="1064" y="287"/>
                    </a:lnTo>
                    <a:lnTo>
                      <a:pt x="1064" y="263"/>
                    </a:lnTo>
                    <a:lnTo>
                      <a:pt x="1064" y="233"/>
                    </a:lnTo>
                    <a:lnTo>
                      <a:pt x="1059" y="209"/>
                    </a:lnTo>
                    <a:lnTo>
                      <a:pt x="1055" y="180"/>
                    </a:lnTo>
                    <a:lnTo>
                      <a:pt x="1051" y="155"/>
                    </a:lnTo>
                    <a:lnTo>
                      <a:pt x="1047" y="129"/>
                    </a:lnTo>
                    <a:lnTo>
                      <a:pt x="1043" y="108"/>
                    </a:lnTo>
                    <a:lnTo>
                      <a:pt x="1039" y="84"/>
                    </a:lnTo>
                    <a:lnTo>
                      <a:pt x="1034" y="84"/>
                    </a:lnTo>
                    <a:lnTo>
                      <a:pt x="1034" y="88"/>
                    </a:lnTo>
                    <a:lnTo>
                      <a:pt x="1030" y="84"/>
                    </a:lnTo>
                    <a:lnTo>
                      <a:pt x="1030" y="79"/>
                    </a:lnTo>
                    <a:lnTo>
                      <a:pt x="1021" y="67"/>
                    </a:lnTo>
                    <a:lnTo>
                      <a:pt x="1010" y="50"/>
                    </a:lnTo>
                    <a:lnTo>
                      <a:pt x="997" y="38"/>
                    </a:lnTo>
                    <a:lnTo>
                      <a:pt x="976" y="21"/>
                    </a:lnTo>
                    <a:lnTo>
                      <a:pt x="951" y="9"/>
                    </a:lnTo>
                    <a:lnTo>
                      <a:pt x="922" y="0"/>
                    </a:lnTo>
                    <a:lnTo>
                      <a:pt x="885" y="0"/>
                    </a:lnTo>
                    <a:lnTo>
                      <a:pt x="839" y="0"/>
                    </a:lnTo>
                    <a:lnTo>
                      <a:pt x="794" y="21"/>
                    </a:lnTo>
                    <a:lnTo>
                      <a:pt x="765" y="59"/>
                    </a:lnTo>
                    <a:lnTo>
                      <a:pt x="744" y="108"/>
                    </a:lnTo>
                    <a:lnTo>
                      <a:pt x="731" y="175"/>
                    </a:lnTo>
                    <a:lnTo>
                      <a:pt x="727" y="254"/>
                    </a:lnTo>
                    <a:lnTo>
                      <a:pt x="724" y="337"/>
                    </a:lnTo>
                    <a:lnTo>
                      <a:pt x="724" y="424"/>
                    </a:lnTo>
                    <a:lnTo>
                      <a:pt x="715" y="511"/>
                    </a:lnTo>
                    <a:lnTo>
                      <a:pt x="706" y="598"/>
                    </a:lnTo>
                    <a:lnTo>
                      <a:pt x="686" y="681"/>
                    </a:lnTo>
                    <a:lnTo>
                      <a:pt x="657" y="751"/>
                    </a:lnTo>
                    <a:lnTo>
                      <a:pt x="619" y="814"/>
                    </a:lnTo>
                    <a:lnTo>
                      <a:pt x="574" y="864"/>
                    </a:lnTo>
                    <a:lnTo>
                      <a:pt x="524" y="906"/>
                    </a:lnTo>
                    <a:lnTo>
                      <a:pt x="470" y="935"/>
                    </a:lnTo>
                    <a:lnTo>
                      <a:pt x="420" y="960"/>
                    </a:lnTo>
                    <a:lnTo>
                      <a:pt x="371" y="976"/>
                    </a:lnTo>
                    <a:lnTo>
                      <a:pt x="324" y="984"/>
                    </a:lnTo>
                    <a:lnTo>
                      <a:pt x="283" y="989"/>
                    </a:lnTo>
                    <a:lnTo>
                      <a:pt x="250" y="992"/>
                    </a:lnTo>
                    <a:lnTo>
                      <a:pt x="0" y="1014"/>
                    </a:lnTo>
                    <a:lnTo>
                      <a:pt x="632" y="1021"/>
                    </a:lnTo>
                    <a:lnTo>
                      <a:pt x="706" y="984"/>
                    </a:lnTo>
                    <a:lnTo>
                      <a:pt x="778" y="922"/>
                    </a:lnTo>
                    <a:lnTo>
                      <a:pt x="839" y="856"/>
                    </a:lnTo>
                    <a:lnTo>
                      <a:pt x="889" y="785"/>
                    </a:lnTo>
                    <a:lnTo>
                      <a:pt x="935" y="715"/>
                    </a:lnTo>
                    <a:lnTo>
                      <a:pt x="967" y="640"/>
                    </a:lnTo>
                    <a:lnTo>
                      <a:pt x="997" y="569"/>
                    </a:lnTo>
                    <a:lnTo>
                      <a:pt x="1018" y="503"/>
                    </a:lnTo>
                    <a:lnTo>
                      <a:pt x="1039" y="441"/>
                    </a:lnTo>
                    <a:lnTo>
                      <a:pt x="1051" y="382"/>
                    </a:lnTo>
                    <a:lnTo>
                      <a:pt x="1059" y="337"/>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0" name="Freeform 369">
                <a:extLst>
                  <a:ext uri="{FF2B5EF4-FFF2-40B4-BE49-F238E27FC236}">
                    <a16:creationId xmlns:a16="http://schemas.microsoft.com/office/drawing/2014/main" id="{29112A72-43EE-4A0E-8054-3CD2A41ABF1C}"/>
                  </a:ext>
                </a:extLst>
              </p:cNvPr>
              <p:cNvSpPr>
                <a:spLocks/>
              </p:cNvSpPr>
              <p:nvPr/>
            </p:nvSpPr>
            <p:spPr bwMode="auto">
              <a:xfrm>
                <a:off x="2595" y="1275"/>
                <a:ext cx="44" cy="131"/>
              </a:xfrm>
              <a:custGeom>
                <a:avLst/>
                <a:gdLst>
                  <a:gd name="T0" fmla="*/ 6 w 220"/>
                  <a:gd name="T1" fmla="*/ 0 h 656"/>
                  <a:gd name="T2" fmla="*/ 5 w 220"/>
                  <a:gd name="T3" fmla="*/ 0 h 656"/>
                  <a:gd name="T4" fmla="*/ 4 w 220"/>
                  <a:gd name="T5" fmla="*/ 0 h 656"/>
                  <a:gd name="T6" fmla="*/ 3 w 220"/>
                  <a:gd name="T7" fmla="*/ 0 h 656"/>
                  <a:gd name="T8" fmla="*/ 3 w 220"/>
                  <a:gd name="T9" fmla="*/ 0 h 656"/>
                  <a:gd name="T10" fmla="*/ 2 w 220"/>
                  <a:gd name="T11" fmla="*/ 0 h 656"/>
                  <a:gd name="T12" fmla="*/ 1 w 220"/>
                  <a:gd name="T13" fmla="*/ 1 h 656"/>
                  <a:gd name="T14" fmla="*/ 1 w 220"/>
                  <a:gd name="T15" fmla="*/ 1 h 656"/>
                  <a:gd name="T16" fmla="*/ 0 w 220"/>
                  <a:gd name="T17" fmla="*/ 1 h 656"/>
                  <a:gd name="T18" fmla="*/ 0 w 220"/>
                  <a:gd name="T19" fmla="*/ 1 h 656"/>
                  <a:gd name="T20" fmla="*/ 0 w 220"/>
                  <a:gd name="T21" fmla="*/ 1 h 656"/>
                  <a:gd name="T22" fmla="*/ 0 w 220"/>
                  <a:gd name="T23" fmla="*/ 2 h 656"/>
                  <a:gd name="T24" fmla="*/ 0 w 220"/>
                  <a:gd name="T25" fmla="*/ 2 h 656"/>
                  <a:gd name="T26" fmla="*/ 0 w 220"/>
                  <a:gd name="T27" fmla="*/ 2 h 656"/>
                  <a:gd name="T28" fmla="*/ 0 w 220"/>
                  <a:gd name="T29" fmla="*/ 2 h 656"/>
                  <a:gd name="T30" fmla="*/ 0 w 220"/>
                  <a:gd name="T31" fmla="*/ 2 h 656"/>
                  <a:gd name="T32" fmla="*/ 0 w 220"/>
                  <a:gd name="T33" fmla="*/ 2 h 656"/>
                  <a:gd name="T34" fmla="*/ 0 w 220"/>
                  <a:gd name="T35" fmla="*/ 3 h 656"/>
                  <a:gd name="T36" fmla="*/ 0 w 220"/>
                  <a:gd name="T37" fmla="*/ 3 h 656"/>
                  <a:gd name="T38" fmla="*/ 0 w 220"/>
                  <a:gd name="T39" fmla="*/ 3 h 656"/>
                  <a:gd name="T40" fmla="*/ 1 w 220"/>
                  <a:gd name="T41" fmla="*/ 3 h 656"/>
                  <a:gd name="T42" fmla="*/ 1 w 220"/>
                  <a:gd name="T43" fmla="*/ 3 h 656"/>
                  <a:gd name="T44" fmla="*/ 1 w 220"/>
                  <a:gd name="T45" fmla="*/ 3 h 656"/>
                  <a:gd name="T46" fmla="*/ 2 w 220"/>
                  <a:gd name="T47" fmla="*/ 3 h 656"/>
                  <a:gd name="T48" fmla="*/ 2 w 220"/>
                  <a:gd name="T49" fmla="*/ 2 h 656"/>
                  <a:gd name="T50" fmla="*/ 2 w 220"/>
                  <a:gd name="T51" fmla="*/ 2 h 656"/>
                  <a:gd name="T52" fmla="*/ 3 w 220"/>
                  <a:gd name="T53" fmla="*/ 3 h 656"/>
                  <a:gd name="T54" fmla="*/ 3 w 220"/>
                  <a:gd name="T55" fmla="*/ 3 h 656"/>
                  <a:gd name="T56" fmla="*/ 4 w 220"/>
                  <a:gd name="T57" fmla="*/ 3 h 656"/>
                  <a:gd name="T58" fmla="*/ 4 w 220"/>
                  <a:gd name="T59" fmla="*/ 3 h 656"/>
                  <a:gd name="T60" fmla="*/ 6 w 220"/>
                  <a:gd name="T61" fmla="*/ 4 h 656"/>
                  <a:gd name="T62" fmla="*/ 6 w 220"/>
                  <a:gd name="T63" fmla="*/ 5 h 656"/>
                  <a:gd name="T64" fmla="*/ 7 w 220"/>
                  <a:gd name="T65" fmla="*/ 7 h 656"/>
                  <a:gd name="T66" fmla="*/ 7 w 220"/>
                  <a:gd name="T67" fmla="*/ 9 h 656"/>
                  <a:gd name="T68" fmla="*/ 7 w 220"/>
                  <a:gd name="T69" fmla="*/ 12 h 656"/>
                  <a:gd name="T70" fmla="*/ 7 w 220"/>
                  <a:gd name="T71" fmla="*/ 15 h 656"/>
                  <a:gd name="T72" fmla="*/ 6 w 220"/>
                  <a:gd name="T73" fmla="*/ 18 h 656"/>
                  <a:gd name="T74" fmla="*/ 5 w 220"/>
                  <a:gd name="T75" fmla="*/ 21 h 656"/>
                  <a:gd name="T76" fmla="*/ 4 w 220"/>
                  <a:gd name="T77" fmla="*/ 24 h 656"/>
                  <a:gd name="T78" fmla="*/ 3 w 220"/>
                  <a:gd name="T79" fmla="*/ 26 h 656"/>
                  <a:gd name="T80" fmla="*/ 3 w 220"/>
                  <a:gd name="T81" fmla="*/ 26 h 656"/>
                  <a:gd name="T82" fmla="*/ 3 w 220"/>
                  <a:gd name="T83" fmla="*/ 26 h 656"/>
                  <a:gd name="T84" fmla="*/ 3 w 220"/>
                  <a:gd name="T85" fmla="*/ 26 h 656"/>
                  <a:gd name="T86" fmla="*/ 3 w 220"/>
                  <a:gd name="T87" fmla="*/ 25 h 656"/>
                  <a:gd name="T88" fmla="*/ 4 w 220"/>
                  <a:gd name="T89" fmla="*/ 25 h 656"/>
                  <a:gd name="T90" fmla="*/ 4 w 220"/>
                  <a:gd name="T91" fmla="*/ 25 h 656"/>
                  <a:gd name="T92" fmla="*/ 4 w 220"/>
                  <a:gd name="T93" fmla="*/ 25 h 656"/>
                  <a:gd name="T94" fmla="*/ 4 w 220"/>
                  <a:gd name="T95" fmla="*/ 24 h 656"/>
                  <a:gd name="T96" fmla="*/ 4 w 220"/>
                  <a:gd name="T97" fmla="*/ 24 h 656"/>
                  <a:gd name="T98" fmla="*/ 4 w 220"/>
                  <a:gd name="T99" fmla="*/ 24 h 656"/>
                  <a:gd name="T100" fmla="*/ 6 w 220"/>
                  <a:gd name="T101" fmla="*/ 21 h 656"/>
                  <a:gd name="T102" fmla="*/ 7 w 220"/>
                  <a:gd name="T103" fmla="*/ 19 h 656"/>
                  <a:gd name="T104" fmla="*/ 8 w 220"/>
                  <a:gd name="T105" fmla="*/ 16 h 656"/>
                  <a:gd name="T106" fmla="*/ 8 w 220"/>
                  <a:gd name="T107" fmla="*/ 13 h 656"/>
                  <a:gd name="T108" fmla="*/ 9 w 220"/>
                  <a:gd name="T109" fmla="*/ 10 h 656"/>
                  <a:gd name="T110" fmla="*/ 9 w 220"/>
                  <a:gd name="T111" fmla="*/ 7 h 656"/>
                  <a:gd name="T112" fmla="*/ 9 w 220"/>
                  <a:gd name="T113" fmla="*/ 5 h 656"/>
                  <a:gd name="T114" fmla="*/ 8 w 220"/>
                  <a:gd name="T115" fmla="*/ 3 h 656"/>
                  <a:gd name="T116" fmla="*/ 7 w 220"/>
                  <a:gd name="T117" fmla="*/ 1 h 656"/>
                  <a:gd name="T118" fmla="*/ 6 w 220"/>
                  <a:gd name="T119" fmla="*/ 0 h 65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0"/>
                  <a:gd name="T181" fmla="*/ 0 h 656"/>
                  <a:gd name="T182" fmla="*/ 220 w 220"/>
                  <a:gd name="T183" fmla="*/ 656 h 65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0" h="656">
                    <a:moveTo>
                      <a:pt x="153" y="9"/>
                    </a:moveTo>
                    <a:lnTo>
                      <a:pt x="128" y="0"/>
                    </a:lnTo>
                    <a:lnTo>
                      <a:pt x="103" y="0"/>
                    </a:lnTo>
                    <a:lnTo>
                      <a:pt x="83" y="0"/>
                    </a:lnTo>
                    <a:lnTo>
                      <a:pt x="66" y="0"/>
                    </a:lnTo>
                    <a:lnTo>
                      <a:pt x="49" y="5"/>
                    </a:lnTo>
                    <a:lnTo>
                      <a:pt x="33" y="13"/>
                    </a:lnTo>
                    <a:lnTo>
                      <a:pt x="20" y="18"/>
                    </a:lnTo>
                    <a:lnTo>
                      <a:pt x="12" y="25"/>
                    </a:lnTo>
                    <a:lnTo>
                      <a:pt x="4" y="30"/>
                    </a:lnTo>
                    <a:lnTo>
                      <a:pt x="0" y="34"/>
                    </a:lnTo>
                    <a:lnTo>
                      <a:pt x="0" y="38"/>
                    </a:lnTo>
                    <a:lnTo>
                      <a:pt x="0" y="42"/>
                    </a:lnTo>
                    <a:lnTo>
                      <a:pt x="4" y="47"/>
                    </a:lnTo>
                    <a:lnTo>
                      <a:pt x="4" y="50"/>
                    </a:lnTo>
                    <a:lnTo>
                      <a:pt x="4" y="54"/>
                    </a:lnTo>
                    <a:lnTo>
                      <a:pt x="4" y="59"/>
                    </a:lnTo>
                    <a:lnTo>
                      <a:pt x="4" y="63"/>
                    </a:lnTo>
                    <a:lnTo>
                      <a:pt x="8" y="63"/>
                    </a:lnTo>
                    <a:lnTo>
                      <a:pt x="8" y="67"/>
                    </a:lnTo>
                    <a:lnTo>
                      <a:pt x="16" y="67"/>
                    </a:lnTo>
                    <a:lnTo>
                      <a:pt x="25" y="63"/>
                    </a:lnTo>
                    <a:lnTo>
                      <a:pt x="33" y="63"/>
                    </a:lnTo>
                    <a:lnTo>
                      <a:pt x="41" y="63"/>
                    </a:lnTo>
                    <a:lnTo>
                      <a:pt x="54" y="59"/>
                    </a:lnTo>
                    <a:lnTo>
                      <a:pt x="62" y="59"/>
                    </a:lnTo>
                    <a:lnTo>
                      <a:pt x="74" y="63"/>
                    </a:lnTo>
                    <a:lnTo>
                      <a:pt x="87" y="63"/>
                    </a:lnTo>
                    <a:lnTo>
                      <a:pt x="99" y="67"/>
                    </a:lnTo>
                    <a:lnTo>
                      <a:pt x="112" y="67"/>
                    </a:lnTo>
                    <a:lnTo>
                      <a:pt x="141" y="88"/>
                    </a:lnTo>
                    <a:lnTo>
                      <a:pt x="162" y="121"/>
                    </a:lnTo>
                    <a:lnTo>
                      <a:pt x="173" y="171"/>
                    </a:lnTo>
                    <a:lnTo>
                      <a:pt x="182" y="233"/>
                    </a:lnTo>
                    <a:lnTo>
                      <a:pt x="178" y="299"/>
                    </a:lnTo>
                    <a:lnTo>
                      <a:pt x="170" y="374"/>
                    </a:lnTo>
                    <a:lnTo>
                      <a:pt x="153" y="449"/>
                    </a:lnTo>
                    <a:lnTo>
                      <a:pt x="132" y="524"/>
                    </a:lnTo>
                    <a:lnTo>
                      <a:pt x="108" y="594"/>
                    </a:lnTo>
                    <a:lnTo>
                      <a:pt x="74" y="656"/>
                    </a:lnTo>
                    <a:lnTo>
                      <a:pt x="79" y="652"/>
                    </a:lnTo>
                    <a:lnTo>
                      <a:pt x="83" y="648"/>
                    </a:lnTo>
                    <a:lnTo>
                      <a:pt x="83" y="640"/>
                    </a:lnTo>
                    <a:lnTo>
                      <a:pt x="87" y="636"/>
                    </a:lnTo>
                    <a:lnTo>
                      <a:pt x="90" y="627"/>
                    </a:lnTo>
                    <a:lnTo>
                      <a:pt x="95" y="623"/>
                    </a:lnTo>
                    <a:lnTo>
                      <a:pt x="99" y="619"/>
                    </a:lnTo>
                    <a:lnTo>
                      <a:pt x="103" y="611"/>
                    </a:lnTo>
                    <a:lnTo>
                      <a:pt x="108" y="607"/>
                    </a:lnTo>
                    <a:lnTo>
                      <a:pt x="112" y="598"/>
                    </a:lnTo>
                    <a:lnTo>
                      <a:pt x="144" y="536"/>
                    </a:lnTo>
                    <a:lnTo>
                      <a:pt x="173" y="465"/>
                    </a:lnTo>
                    <a:lnTo>
                      <a:pt x="195" y="391"/>
                    </a:lnTo>
                    <a:lnTo>
                      <a:pt x="211" y="317"/>
                    </a:lnTo>
                    <a:lnTo>
                      <a:pt x="220" y="241"/>
                    </a:lnTo>
                    <a:lnTo>
                      <a:pt x="220" y="171"/>
                    </a:lnTo>
                    <a:lnTo>
                      <a:pt x="216" y="113"/>
                    </a:lnTo>
                    <a:lnTo>
                      <a:pt x="203" y="63"/>
                    </a:lnTo>
                    <a:lnTo>
                      <a:pt x="182" y="25"/>
                    </a:lnTo>
                    <a:lnTo>
                      <a:pt x="153" y="9"/>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1" name="Freeform 370">
                <a:extLst>
                  <a:ext uri="{FF2B5EF4-FFF2-40B4-BE49-F238E27FC236}">
                    <a16:creationId xmlns:a16="http://schemas.microsoft.com/office/drawing/2014/main" id="{9AC4B935-7194-4731-9003-4D88F051D83F}"/>
                  </a:ext>
                </a:extLst>
              </p:cNvPr>
              <p:cNvSpPr>
                <a:spLocks/>
              </p:cNvSpPr>
              <p:nvPr/>
            </p:nvSpPr>
            <p:spPr bwMode="auto">
              <a:xfrm>
                <a:off x="2538" y="1264"/>
                <a:ext cx="59" cy="31"/>
              </a:xfrm>
              <a:custGeom>
                <a:avLst/>
                <a:gdLst>
                  <a:gd name="T0" fmla="*/ 10 w 295"/>
                  <a:gd name="T1" fmla="*/ 6 h 155"/>
                  <a:gd name="T2" fmla="*/ 10 w 295"/>
                  <a:gd name="T3" fmla="*/ 6 h 155"/>
                  <a:gd name="T4" fmla="*/ 10 w 295"/>
                  <a:gd name="T5" fmla="*/ 6 h 155"/>
                  <a:gd name="T6" fmla="*/ 10 w 295"/>
                  <a:gd name="T7" fmla="*/ 6 h 155"/>
                  <a:gd name="T8" fmla="*/ 10 w 295"/>
                  <a:gd name="T9" fmla="*/ 6 h 155"/>
                  <a:gd name="T10" fmla="*/ 10 w 295"/>
                  <a:gd name="T11" fmla="*/ 5 h 155"/>
                  <a:gd name="T12" fmla="*/ 10 w 295"/>
                  <a:gd name="T13" fmla="*/ 5 h 155"/>
                  <a:gd name="T14" fmla="*/ 11 w 295"/>
                  <a:gd name="T15" fmla="*/ 5 h 155"/>
                  <a:gd name="T16" fmla="*/ 11 w 295"/>
                  <a:gd name="T17" fmla="*/ 5 h 155"/>
                  <a:gd name="T18" fmla="*/ 11 w 295"/>
                  <a:gd name="T19" fmla="*/ 5 h 155"/>
                  <a:gd name="T20" fmla="*/ 11 w 295"/>
                  <a:gd name="T21" fmla="*/ 5 h 155"/>
                  <a:gd name="T22" fmla="*/ 12 w 295"/>
                  <a:gd name="T23" fmla="*/ 5 h 155"/>
                  <a:gd name="T24" fmla="*/ 12 w 295"/>
                  <a:gd name="T25" fmla="*/ 5 h 155"/>
                  <a:gd name="T26" fmla="*/ 12 w 295"/>
                  <a:gd name="T27" fmla="*/ 5 h 155"/>
                  <a:gd name="T28" fmla="*/ 12 w 295"/>
                  <a:gd name="T29" fmla="*/ 5 h 155"/>
                  <a:gd name="T30" fmla="*/ 12 w 295"/>
                  <a:gd name="T31" fmla="*/ 4 h 155"/>
                  <a:gd name="T32" fmla="*/ 12 w 295"/>
                  <a:gd name="T33" fmla="*/ 4 h 155"/>
                  <a:gd name="T34" fmla="*/ 12 w 295"/>
                  <a:gd name="T35" fmla="*/ 4 h 155"/>
                  <a:gd name="T36" fmla="*/ 11 w 295"/>
                  <a:gd name="T37" fmla="*/ 4 h 155"/>
                  <a:gd name="T38" fmla="*/ 11 w 295"/>
                  <a:gd name="T39" fmla="*/ 4 h 155"/>
                  <a:gd name="T40" fmla="*/ 11 w 295"/>
                  <a:gd name="T41" fmla="*/ 4 h 155"/>
                  <a:gd name="T42" fmla="*/ 11 w 295"/>
                  <a:gd name="T43" fmla="*/ 4 h 155"/>
                  <a:gd name="T44" fmla="*/ 11 w 295"/>
                  <a:gd name="T45" fmla="*/ 4 h 155"/>
                  <a:gd name="T46" fmla="*/ 11 w 295"/>
                  <a:gd name="T47" fmla="*/ 4 h 155"/>
                  <a:gd name="T48" fmla="*/ 11 w 295"/>
                  <a:gd name="T49" fmla="*/ 3 h 155"/>
                  <a:gd name="T50" fmla="*/ 11 w 295"/>
                  <a:gd name="T51" fmla="*/ 3 h 155"/>
                  <a:gd name="T52" fmla="*/ 10 w 295"/>
                  <a:gd name="T53" fmla="*/ 2 h 155"/>
                  <a:gd name="T54" fmla="*/ 10 w 295"/>
                  <a:gd name="T55" fmla="*/ 2 h 155"/>
                  <a:gd name="T56" fmla="*/ 9 w 295"/>
                  <a:gd name="T57" fmla="*/ 1 h 155"/>
                  <a:gd name="T58" fmla="*/ 8 w 295"/>
                  <a:gd name="T59" fmla="*/ 1 h 155"/>
                  <a:gd name="T60" fmla="*/ 7 w 295"/>
                  <a:gd name="T61" fmla="*/ 0 h 155"/>
                  <a:gd name="T62" fmla="*/ 5 w 295"/>
                  <a:gd name="T63" fmla="*/ 0 h 155"/>
                  <a:gd name="T64" fmla="*/ 3 w 295"/>
                  <a:gd name="T65" fmla="*/ 0 h 155"/>
                  <a:gd name="T66" fmla="*/ 3 w 295"/>
                  <a:gd name="T67" fmla="*/ 0 h 155"/>
                  <a:gd name="T68" fmla="*/ 2 w 295"/>
                  <a:gd name="T69" fmla="*/ 1 h 155"/>
                  <a:gd name="T70" fmla="*/ 2 w 295"/>
                  <a:gd name="T71" fmla="*/ 1 h 155"/>
                  <a:gd name="T72" fmla="*/ 2 w 295"/>
                  <a:gd name="T73" fmla="*/ 1 h 155"/>
                  <a:gd name="T74" fmla="*/ 1 w 295"/>
                  <a:gd name="T75" fmla="*/ 1 h 155"/>
                  <a:gd name="T76" fmla="*/ 1 w 295"/>
                  <a:gd name="T77" fmla="*/ 2 h 155"/>
                  <a:gd name="T78" fmla="*/ 1 w 295"/>
                  <a:gd name="T79" fmla="*/ 2 h 155"/>
                  <a:gd name="T80" fmla="*/ 1 w 295"/>
                  <a:gd name="T81" fmla="*/ 3 h 155"/>
                  <a:gd name="T82" fmla="*/ 0 w 295"/>
                  <a:gd name="T83" fmla="*/ 3 h 155"/>
                  <a:gd name="T84" fmla="*/ 0 w 295"/>
                  <a:gd name="T85" fmla="*/ 4 h 155"/>
                  <a:gd name="T86" fmla="*/ 0 w 295"/>
                  <a:gd name="T87" fmla="*/ 3 h 155"/>
                  <a:gd name="T88" fmla="*/ 0 w 295"/>
                  <a:gd name="T89" fmla="*/ 3 h 155"/>
                  <a:gd name="T90" fmla="*/ 1 w 295"/>
                  <a:gd name="T91" fmla="*/ 3 h 155"/>
                  <a:gd name="T92" fmla="*/ 1 w 295"/>
                  <a:gd name="T93" fmla="*/ 3 h 155"/>
                  <a:gd name="T94" fmla="*/ 1 w 295"/>
                  <a:gd name="T95" fmla="*/ 3 h 155"/>
                  <a:gd name="T96" fmla="*/ 1 w 295"/>
                  <a:gd name="T97" fmla="*/ 3 h 155"/>
                  <a:gd name="T98" fmla="*/ 1 w 295"/>
                  <a:gd name="T99" fmla="*/ 3 h 155"/>
                  <a:gd name="T100" fmla="*/ 1 w 295"/>
                  <a:gd name="T101" fmla="*/ 3 h 155"/>
                  <a:gd name="T102" fmla="*/ 2 w 295"/>
                  <a:gd name="T103" fmla="*/ 3 h 155"/>
                  <a:gd name="T104" fmla="*/ 2 w 295"/>
                  <a:gd name="T105" fmla="*/ 3 h 155"/>
                  <a:gd name="T106" fmla="*/ 4 w 295"/>
                  <a:gd name="T107" fmla="*/ 3 h 155"/>
                  <a:gd name="T108" fmla="*/ 5 w 295"/>
                  <a:gd name="T109" fmla="*/ 3 h 155"/>
                  <a:gd name="T110" fmla="*/ 6 w 295"/>
                  <a:gd name="T111" fmla="*/ 3 h 155"/>
                  <a:gd name="T112" fmla="*/ 7 w 295"/>
                  <a:gd name="T113" fmla="*/ 4 h 155"/>
                  <a:gd name="T114" fmla="*/ 8 w 295"/>
                  <a:gd name="T115" fmla="*/ 4 h 155"/>
                  <a:gd name="T116" fmla="*/ 9 w 295"/>
                  <a:gd name="T117" fmla="*/ 5 h 155"/>
                  <a:gd name="T118" fmla="*/ 9 w 295"/>
                  <a:gd name="T119" fmla="*/ 5 h 155"/>
                  <a:gd name="T120" fmla="*/ 9 w 295"/>
                  <a:gd name="T121" fmla="*/ 6 h 155"/>
                  <a:gd name="T122" fmla="*/ 10 w 295"/>
                  <a:gd name="T123" fmla="*/ 6 h 155"/>
                  <a:gd name="T124" fmla="*/ 10 w 295"/>
                  <a:gd name="T125" fmla="*/ 6 h 15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5"/>
                  <a:gd name="T191" fmla="*/ 295 w 295"/>
                  <a:gd name="T192" fmla="*/ 155 h 15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5">
                    <a:moveTo>
                      <a:pt x="241" y="155"/>
                    </a:moveTo>
                    <a:lnTo>
                      <a:pt x="241" y="150"/>
                    </a:lnTo>
                    <a:lnTo>
                      <a:pt x="245" y="150"/>
                    </a:lnTo>
                    <a:lnTo>
                      <a:pt x="249" y="146"/>
                    </a:lnTo>
                    <a:lnTo>
                      <a:pt x="253" y="142"/>
                    </a:lnTo>
                    <a:lnTo>
                      <a:pt x="258" y="137"/>
                    </a:lnTo>
                    <a:lnTo>
                      <a:pt x="262" y="137"/>
                    </a:lnTo>
                    <a:lnTo>
                      <a:pt x="266" y="133"/>
                    </a:lnTo>
                    <a:lnTo>
                      <a:pt x="274" y="129"/>
                    </a:lnTo>
                    <a:lnTo>
                      <a:pt x="278" y="129"/>
                    </a:lnTo>
                    <a:lnTo>
                      <a:pt x="287" y="126"/>
                    </a:lnTo>
                    <a:lnTo>
                      <a:pt x="295" y="121"/>
                    </a:lnTo>
                    <a:lnTo>
                      <a:pt x="295" y="117"/>
                    </a:lnTo>
                    <a:lnTo>
                      <a:pt x="291" y="117"/>
                    </a:lnTo>
                    <a:lnTo>
                      <a:pt x="291" y="113"/>
                    </a:lnTo>
                    <a:lnTo>
                      <a:pt x="291" y="108"/>
                    </a:lnTo>
                    <a:lnTo>
                      <a:pt x="291" y="104"/>
                    </a:lnTo>
                    <a:lnTo>
                      <a:pt x="291" y="101"/>
                    </a:lnTo>
                    <a:lnTo>
                      <a:pt x="287" y="96"/>
                    </a:lnTo>
                    <a:lnTo>
                      <a:pt x="287" y="92"/>
                    </a:lnTo>
                    <a:lnTo>
                      <a:pt x="287" y="88"/>
                    </a:lnTo>
                    <a:lnTo>
                      <a:pt x="282" y="88"/>
                    </a:lnTo>
                    <a:lnTo>
                      <a:pt x="282" y="92"/>
                    </a:lnTo>
                    <a:lnTo>
                      <a:pt x="282" y="88"/>
                    </a:lnTo>
                    <a:lnTo>
                      <a:pt x="278" y="79"/>
                    </a:lnTo>
                    <a:lnTo>
                      <a:pt x="269" y="67"/>
                    </a:lnTo>
                    <a:lnTo>
                      <a:pt x="262" y="54"/>
                    </a:lnTo>
                    <a:lnTo>
                      <a:pt x="245" y="38"/>
                    </a:lnTo>
                    <a:lnTo>
                      <a:pt x="224" y="25"/>
                    </a:lnTo>
                    <a:lnTo>
                      <a:pt x="199" y="13"/>
                    </a:lnTo>
                    <a:lnTo>
                      <a:pt x="170" y="5"/>
                    </a:lnTo>
                    <a:lnTo>
                      <a:pt x="133" y="0"/>
                    </a:lnTo>
                    <a:lnTo>
                      <a:pt x="87" y="5"/>
                    </a:lnTo>
                    <a:lnTo>
                      <a:pt x="75" y="9"/>
                    </a:lnTo>
                    <a:lnTo>
                      <a:pt x="62" y="13"/>
                    </a:lnTo>
                    <a:lnTo>
                      <a:pt x="54" y="18"/>
                    </a:lnTo>
                    <a:lnTo>
                      <a:pt x="42" y="21"/>
                    </a:lnTo>
                    <a:lnTo>
                      <a:pt x="33" y="30"/>
                    </a:lnTo>
                    <a:lnTo>
                      <a:pt x="26" y="38"/>
                    </a:lnTo>
                    <a:lnTo>
                      <a:pt x="17" y="50"/>
                    </a:lnTo>
                    <a:lnTo>
                      <a:pt x="13" y="63"/>
                    </a:lnTo>
                    <a:lnTo>
                      <a:pt x="4" y="72"/>
                    </a:lnTo>
                    <a:lnTo>
                      <a:pt x="0" y="88"/>
                    </a:lnTo>
                    <a:lnTo>
                      <a:pt x="4" y="84"/>
                    </a:lnTo>
                    <a:lnTo>
                      <a:pt x="8" y="79"/>
                    </a:lnTo>
                    <a:lnTo>
                      <a:pt x="13" y="79"/>
                    </a:lnTo>
                    <a:lnTo>
                      <a:pt x="17" y="75"/>
                    </a:lnTo>
                    <a:lnTo>
                      <a:pt x="21" y="72"/>
                    </a:lnTo>
                    <a:lnTo>
                      <a:pt x="26" y="72"/>
                    </a:lnTo>
                    <a:lnTo>
                      <a:pt x="33" y="72"/>
                    </a:lnTo>
                    <a:lnTo>
                      <a:pt x="37" y="67"/>
                    </a:lnTo>
                    <a:lnTo>
                      <a:pt x="42" y="67"/>
                    </a:lnTo>
                    <a:lnTo>
                      <a:pt x="46" y="67"/>
                    </a:lnTo>
                    <a:lnTo>
                      <a:pt x="91" y="63"/>
                    </a:lnTo>
                    <a:lnTo>
                      <a:pt x="129" y="67"/>
                    </a:lnTo>
                    <a:lnTo>
                      <a:pt x="158" y="75"/>
                    </a:lnTo>
                    <a:lnTo>
                      <a:pt x="183" y="88"/>
                    </a:lnTo>
                    <a:lnTo>
                      <a:pt x="204" y="101"/>
                    </a:lnTo>
                    <a:lnTo>
                      <a:pt x="220" y="117"/>
                    </a:lnTo>
                    <a:lnTo>
                      <a:pt x="228" y="129"/>
                    </a:lnTo>
                    <a:lnTo>
                      <a:pt x="237" y="142"/>
                    </a:lnTo>
                    <a:lnTo>
                      <a:pt x="241" y="150"/>
                    </a:lnTo>
                    <a:lnTo>
                      <a:pt x="241" y="15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2" name="Freeform 371">
                <a:extLst>
                  <a:ext uri="{FF2B5EF4-FFF2-40B4-BE49-F238E27FC236}">
                    <a16:creationId xmlns:a16="http://schemas.microsoft.com/office/drawing/2014/main" id="{0A1E3E04-F757-474F-B2B6-5F428D721518}"/>
                  </a:ext>
                </a:extLst>
              </p:cNvPr>
              <p:cNvSpPr>
                <a:spLocks/>
              </p:cNvSpPr>
              <p:nvPr/>
            </p:nvSpPr>
            <p:spPr bwMode="auto">
              <a:xfrm>
                <a:off x="2560" y="1287"/>
                <a:ext cx="39" cy="141"/>
              </a:xfrm>
              <a:custGeom>
                <a:avLst/>
                <a:gdLst>
                  <a:gd name="T0" fmla="*/ 6 w 199"/>
                  <a:gd name="T1" fmla="*/ 11 h 706"/>
                  <a:gd name="T2" fmla="*/ 6 w 199"/>
                  <a:gd name="T3" fmla="*/ 12 h 706"/>
                  <a:gd name="T4" fmla="*/ 5 w 199"/>
                  <a:gd name="T5" fmla="*/ 14 h 706"/>
                  <a:gd name="T6" fmla="*/ 5 w 199"/>
                  <a:gd name="T7" fmla="*/ 15 h 706"/>
                  <a:gd name="T8" fmla="*/ 5 w 199"/>
                  <a:gd name="T9" fmla="*/ 17 h 706"/>
                  <a:gd name="T10" fmla="*/ 4 w 199"/>
                  <a:gd name="T11" fmla="*/ 19 h 706"/>
                  <a:gd name="T12" fmla="*/ 4 w 199"/>
                  <a:gd name="T13" fmla="*/ 20 h 706"/>
                  <a:gd name="T14" fmla="*/ 3 w 199"/>
                  <a:gd name="T15" fmla="*/ 22 h 706"/>
                  <a:gd name="T16" fmla="*/ 2 w 199"/>
                  <a:gd name="T17" fmla="*/ 24 h 706"/>
                  <a:gd name="T18" fmla="*/ 1 w 199"/>
                  <a:gd name="T19" fmla="*/ 26 h 706"/>
                  <a:gd name="T20" fmla="*/ 0 w 199"/>
                  <a:gd name="T21" fmla="*/ 28 h 706"/>
                  <a:gd name="T22" fmla="*/ 1 w 199"/>
                  <a:gd name="T23" fmla="*/ 26 h 706"/>
                  <a:gd name="T24" fmla="*/ 3 w 199"/>
                  <a:gd name="T25" fmla="*/ 24 h 706"/>
                  <a:gd name="T26" fmla="*/ 4 w 199"/>
                  <a:gd name="T27" fmla="*/ 22 h 706"/>
                  <a:gd name="T28" fmla="*/ 5 w 199"/>
                  <a:gd name="T29" fmla="*/ 19 h 706"/>
                  <a:gd name="T30" fmla="*/ 5 w 199"/>
                  <a:gd name="T31" fmla="*/ 17 h 706"/>
                  <a:gd name="T32" fmla="*/ 6 w 199"/>
                  <a:gd name="T33" fmla="*/ 15 h 706"/>
                  <a:gd name="T34" fmla="*/ 6 w 199"/>
                  <a:gd name="T35" fmla="*/ 13 h 706"/>
                  <a:gd name="T36" fmla="*/ 7 w 199"/>
                  <a:gd name="T37" fmla="*/ 12 h 706"/>
                  <a:gd name="T38" fmla="*/ 7 w 199"/>
                  <a:gd name="T39" fmla="*/ 10 h 706"/>
                  <a:gd name="T40" fmla="*/ 7 w 199"/>
                  <a:gd name="T41" fmla="*/ 9 h 706"/>
                  <a:gd name="T42" fmla="*/ 8 w 199"/>
                  <a:gd name="T43" fmla="*/ 8 h 706"/>
                  <a:gd name="T44" fmla="*/ 8 w 199"/>
                  <a:gd name="T45" fmla="*/ 7 h 706"/>
                  <a:gd name="T46" fmla="*/ 8 w 199"/>
                  <a:gd name="T47" fmla="*/ 6 h 706"/>
                  <a:gd name="T48" fmla="*/ 8 w 199"/>
                  <a:gd name="T49" fmla="*/ 5 h 706"/>
                  <a:gd name="T50" fmla="*/ 8 w 199"/>
                  <a:gd name="T51" fmla="*/ 4 h 706"/>
                  <a:gd name="T52" fmla="*/ 7 w 199"/>
                  <a:gd name="T53" fmla="*/ 3 h 706"/>
                  <a:gd name="T54" fmla="*/ 7 w 199"/>
                  <a:gd name="T55" fmla="*/ 3 h 706"/>
                  <a:gd name="T56" fmla="*/ 7 w 199"/>
                  <a:gd name="T57" fmla="*/ 2 h 706"/>
                  <a:gd name="T58" fmla="*/ 7 w 199"/>
                  <a:gd name="T59" fmla="*/ 1 h 706"/>
                  <a:gd name="T60" fmla="*/ 7 w 199"/>
                  <a:gd name="T61" fmla="*/ 0 h 706"/>
                  <a:gd name="T62" fmla="*/ 7 w 199"/>
                  <a:gd name="T63" fmla="*/ 0 h 706"/>
                  <a:gd name="T64" fmla="*/ 6 w 199"/>
                  <a:gd name="T65" fmla="*/ 0 h 706"/>
                  <a:gd name="T66" fmla="*/ 6 w 199"/>
                  <a:gd name="T67" fmla="*/ 0 h 706"/>
                  <a:gd name="T68" fmla="*/ 6 w 199"/>
                  <a:gd name="T69" fmla="*/ 0 h 706"/>
                  <a:gd name="T70" fmla="*/ 6 w 199"/>
                  <a:gd name="T71" fmla="*/ 0 h 706"/>
                  <a:gd name="T72" fmla="*/ 5 w 199"/>
                  <a:gd name="T73" fmla="*/ 1 h 706"/>
                  <a:gd name="T74" fmla="*/ 5 w 199"/>
                  <a:gd name="T75" fmla="*/ 1 h 706"/>
                  <a:gd name="T76" fmla="*/ 5 w 199"/>
                  <a:gd name="T77" fmla="*/ 1 h 706"/>
                  <a:gd name="T78" fmla="*/ 5 w 199"/>
                  <a:gd name="T79" fmla="*/ 1 h 706"/>
                  <a:gd name="T80" fmla="*/ 5 w 199"/>
                  <a:gd name="T81" fmla="*/ 1 h 706"/>
                  <a:gd name="T82" fmla="*/ 5 w 199"/>
                  <a:gd name="T83" fmla="*/ 2 h 706"/>
                  <a:gd name="T84" fmla="*/ 5 w 199"/>
                  <a:gd name="T85" fmla="*/ 3 h 706"/>
                  <a:gd name="T86" fmla="*/ 5 w 199"/>
                  <a:gd name="T87" fmla="*/ 4 h 706"/>
                  <a:gd name="T88" fmla="*/ 6 w 199"/>
                  <a:gd name="T89" fmla="*/ 5 h 706"/>
                  <a:gd name="T90" fmla="*/ 6 w 199"/>
                  <a:gd name="T91" fmla="*/ 6 h 706"/>
                  <a:gd name="T92" fmla="*/ 6 w 199"/>
                  <a:gd name="T93" fmla="*/ 7 h 706"/>
                  <a:gd name="T94" fmla="*/ 6 w 199"/>
                  <a:gd name="T95" fmla="*/ 8 h 706"/>
                  <a:gd name="T96" fmla="*/ 6 w 199"/>
                  <a:gd name="T97" fmla="*/ 9 h 706"/>
                  <a:gd name="T98" fmla="*/ 6 w 199"/>
                  <a:gd name="T99" fmla="*/ 10 h 706"/>
                  <a:gd name="T100" fmla="*/ 6 w 199"/>
                  <a:gd name="T101" fmla="*/ 11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2"/>
                    </a:moveTo>
                    <a:lnTo>
                      <a:pt x="150" y="311"/>
                    </a:lnTo>
                    <a:lnTo>
                      <a:pt x="141" y="344"/>
                    </a:lnTo>
                    <a:lnTo>
                      <a:pt x="133" y="382"/>
                    </a:lnTo>
                    <a:lnTo>
                      <a:pt x="120" y="423"/>
                    </a:lnTo>
                    <a:lnTo>
                      <a:pt x="107" y="465"/>
                    </a:lnTo>
                    <a:lnTo>
                      <a:pt x="91" y="510"/>
                    </a:lnTo>
                    <a:lnTo>
                      <a:pt x="75" y="560"/>
                    </a:lnTo>
                    <a:lnTo>
                      <a:pt x="54" y="605"/>
                    </a:lnTo>
                    <a:lnTo>
                      <a:pt x="29" y="656"/>
                    </a:lnTo>
                    <a:lnTo>
                      <a:pt x="0" y="706"/>
                    </a:lnTo>
                    <a:lnTo>
                      <a:pt x="37" y="652"/>
                    </a:lnTo>
                    <a:lnTo>
                      <a:pt x="66" y="598"/>
                    </a:lnTo>
                    <a:lnTo>
                      <a:pt x="96" y="539"/>
                    </a:lnTo>
                    <a:lnTo>
                      <a:pt x="120" y="486"/>
                    </a:lnTo>
                    <a:lnTo>
                      <a:pt x="137" y="432"/>
                    </a:lnTo>
                    <a:lnTo>
                      <a:pt x="154" y="382"/>
                    </a:lnTo>
                    <a:lnTo>
                      <a:pt x="170" y="336"/>
                    </a:lnTo>
                    <a:lnTo>
                      <a:pt x="179" y="290"/>
                    </a:lnTo>
                    <a:lnTo>
                      <a:pt x="187" y="254"/>
                    </a:lnTo>
                    <a:lnTo>
                      <a:pt x="195" y="220"/>
                    </a:lnTo>
                    <a:lnTo>
                      <a:pt x="199" y="200"/>
                    </a:lnTo>
                    <a:lnTo>
                      <a:pt x="199" y="178"/>
                    </a:lnTo>
                    <a:lnTo>
                      <a:pt x="199" y="153"/>
                    </a:lnTo>
                    <a:lnTo>
                      <a:pt x="199" y="133"/>
                    </a:lnTo>
                    <a:lnTo>
                      <a:pt x="199" y="108"/>
                    </a:lnTo>
                    <a:lnTo>
                      <a:pt x="195" y="87"/>
                    </a:lnTo>
                    <a:lnTo>
                      <a:pt x="191" y="63"/>
                    </a:lnTo>
                    <a:lnTo>
                      <a:pt x="187" y="41"/>
                    </a:lnTo>
                    <a:lnTo>
                      <a:pt x="183" y="20"/>
                    </a:lnTo>
                    <a:lnTo>
                      <a:pt x="179" y="0"/>
                    </a:lnTo>
                    <a:lnTo>
                      <a:pt x="174" y="4"/>
                    </a:lnTo>
                    <a:lnTo>
                      <a:pt x="166" y="4"/>
                    </a:lnTo>
                    <a:lnTo>
                      <a:pt x="161" y="9"/>
                    </a:lnTo>
                    <a:lnTo>
                      <a:pt x="154" y="12"/>
                    </a:lnTo>
                    <a:lnTo>
                      <a:pt x="150" y="12"/>
                    </a:lnTo>
                    <a:lnTo>
                      <a:pt x="145" y="16"/>
                    </a:lnTo>
                    <a:lnTo>
                      <a:pt x="141" y="20"/>
                    </a:lnTo>
                    <a:lnTo>
                      <a:pt x="137" y="20"/>
                    </a:lnTo>
                    <a:lnTo>
                      <a:pt x="133" y="25"/>
                    </a:lnTo>
                    <a:lnTo>
                      <a:pt x="133" y="29"/>
                    </a:lnTo>
                    <a:lnTo>
                      <a:pt x="137" y="50"/>
                    </a:lnTo>
                    <a:lnTo>
                      <a:pt x="141" y="70"/>
                    </a:lnTo>
                    <a:lnTo>
                      <a:pt x="145" y="95"/>
                    </a:lnTo>
                    <a:lnTo>
                      <a:pt x="150" y="124"/>
                    </a:lnTo>
                    <a:lnTo>
                      <a:pt x="154" y="149"/>
                    </a:lnTo>
                    <a:lnTo>
                      <a:pt x="158" y="178"/>
                    </a:lnTo>
                    <a:lnTo>
                      <a:pt x="158" y="203"/>
                    </a:lnTo>
                    <a:lnTo>
                      <a:pt x="158" y="232"/>
                    </a:lnTo>
                    <a:lnTo>
                      <a:pt x="158" y="257"/>
                    </a:lnTo>
                    <a:lnTo>
                      <a:pt x="154"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3" name="Freeform 372">
                <a:extLst>
                  <a:ext uri="{FF2B5EF4-FFF2-40B4-BE49-F238E27FC236}">
                    <a16:creationId xmlns:a16="http://schemas.microsoft.com/office/drawing/2014/main" id="{1CCB8848-898B-4C31-8F00-18A1926AEA68}"/>
                  </a:ext>
                </a:extLst>
              </p:cNvPr>
              <p:cNvSpPr>
                <a:spLocks/>
              </p:cNvSpPr>
              <p:nvPr/>
            </p:nvSpPr>
            <p:spPr bwMode="auto">
              <a:xfrm>
                <a:off x="2429" y="1263"/>
                <a:ext cx="211" cy="197"/>
              </a:xfrm>
              <a:custGeom>
                <a:avLst/>
                <a:gdLst>
                  <a:gd name="T0" fmla="*/ 0 w 1054"/>
                  <a:gd name="T1" fmla="*/ 39 h 984"/>
                  <a:gd name="T2" fmla="*/ 0 w 1054"/>
                  <a:gd name="T3" fmla="*/ 39 h 984"/>
                  <a:gd name="T4" fmla="*/ 1 w 1054"/>
                  <a:gd name="T5" fmla="*/ 39 h 984"/>
                  <a:gd name="T6" fmla="*/ 3 w 1054"/>
                  <a:gd name="T7" fmla="*/ 39 h 984"/>
                  <a:gd name="T8" fmla="*/ 6 w 1054"/>
                  <a:gd name="T9" fmla="*/ 39 h 984"/>
                  <a:gd name="T10" fmla="*/ 8 w 1054"/>
                  <a:gd name="T11" fmla="*/ 38 h 984"/>
                  <a:gd name="T12" fmla="*/ 11 w 1054"/>
                  <a:gd name="T13" fmla="*/ 37 h 984"/>
                  <a:gd name="T14" fmla="*/ 13 w 1054"/>
                  <a:gd name="T15" fmla="*/ 36 h 984"/>
                  <a:gd name="T16" fmla="*/ 16 w 1054"/>
                  <a:gd name="T17" fmla="*/ 34 h 984"/>
                  <a:gd name="T18" fmla="*/ 18 w 1054"/>
                  <a:gd name="T19" fmla="*/ 31 h 984"/>
                  <a:gd name="T20" fmla="*/ 19 w 1054"/>
                  <a:gd name="T21" fmla="*/ 27 h 984"/>
                  <a:gd name="T22" fmla="*/ 20 w 1054"/>
                  <a:gd name="T23" fmla="*/ 24 h 984"/>
                  <a:gd name="T24" fmla="*/ 20 w 1054"/>
                  <a:gd name="T25" fmla="*/ 20 h 984"/>
                  <a:gd name="T26" fmla="*/ 21 w 1054"/>
                  <a:gd name="T27" fmla="*/ 17 h 984"/>
                  <a:gd name="T28" fmla="*/ 21 w 1054"/>
                  <a:gd name="T29" fmla="*/ 13 h 984"/>
                  <a:gd name="T30" fmla="*/ 21 w 1054"/>
                  <a:gd name="T31" fmla="*/ 10 h 984"/>
                  <a:gd name="T32" fmla="*/ 21 w 1054"/>
                  <a:gd name="T33" fmla="*/ 7 h 984"/>
                  <a:gd name="T34" fmla="*/ 22 w 1054"/>
                  <a:gd name="T35" fmla="*/ 4 h 984"/>
                  <a:gd name="T36" fmla="*/ 22 w 1054"/>
                  <a:gd name="T37" fmla="*/ 2 h 984"/>
                  <a:gd name="T38" fmla="*/ 24 w 1054"/>
                  <a:gd name="T39" fmla="*/ 1 h 984"/>
                  <a:gd name="T40" fmla="*/ 25 w 1054"/>
                  <a:gd name="T41" fmla="*/ 0 h 984"/>
                  <a:gd name="T42" fmla="*/ 27 w 1054"/>
                  <a:gd name="T43" fmla="*/ 0 h 984"/>
                  <a:gd name="T44" fmla="*/ 29 w 1054"/>
                  <a:gd name="T45" fmla="*/ 0 h 984"/>
                  <a:gd name="T46" fmla="*/ 30 w 1054"/>
                  <a:gd name="T47" fmla="*/ 1 h 984"/>
                  <a:gd name="T48" fmla="*/ 31 w 1054"/>
                  <a:gd name="T49" fmla="*/ 1 h 984"/>
                  <a:gd name="T50" fmla="*/ 32 w 1054"/>
                  <a:gd name="T51" fmla="*/ 2 h 984"/>
                  <a:gd name="T52" fmla="*/ 32 w 1054"/>
                  <a:gd name="T53" fmla="*/ 2 h 984"/>
                  <a:gd name="T54" fmla="*/ 33 w 1054"/>
                  <a:gd name="T55" fmla="*/ 3 h 984"/>
                  <a:gd name="T56" fmla="*/ 33 w 1054"/>
                  <a:gd name="T57" fmla="*/ 3 h 984"/>
                  <a:gd name="T58" fmla="*/ 33 w 1054"/>
                  <a:gd name="T59" fmla="*/ 4 h 984"/>
                  <a:gd name="T60" fmla="*/ 33 w 1054"/>
                  <a:gd name="T61" fmla="*/ 4 h 984"/>
                  <a:gd name="T62" fmla="*/ 33 w 1054"/>
                  <a:gd name="T63" fmla="*/ 3 h 984"/>
                  <a:gd name="T64" fmla="*/ 34 w 1054"/>
                  <a:gd name="T65" fmla="*/ 3 h 984"/>
                  <a:gd name="T66" fmla="*/ 34 w 1054"/>
                  <a:gd name="T67" fmla="*/ 3 h 984"/>
                  <a:gd name="T68" fmla="*/ 35 w 1054"/>
                  <a:gd name="T69" fmla="*/ 3 h 984"/>
                  <a:gd name="T70" fmla="*/ 35 w 1054"/>
                  <a:gd name="T71" fmla="*/ 2 h 984"/>
                  <a:gd name="T72" fmla="*/ 36 w 1054"/>
                  <a:gd name="T73" fmla="*/ 2 h 984"/>
                  <a:gd name="T74" fmla="*/ 37 w 1054"/>
                  <a:gd name="T75" fmla="*/ 2 h 984"/>
                  <a:gd name="T76" fmla="*/ 38 w 1054"/>
                  <a:gd name="T77" fmla="*/ 2 h 984"/>
                  <a:gd name="T78" fmla="*/ 40 w 1054"/>
                  <a:gd name="T79" fmla="*/ 2 h 984"/>
                  <a:gd name="T80" fmla="*/ 41 w 1054"/>
                  <a:gd name="T81" fmla="*/ 3 h 984"/>
                  <a:gd name="T82" fmla="*/ 42 w 1054"/>
                  <a:gd name="T83" fmla="*/ 4 h 984"/>
                  <a:gd name="T84" fmla="*/ 42 w 1054"/>
                  <a:gd name="T85" fmla="*/ 6 h 984"/>
                  <a:gd name="T86" fmla="*/ 42 w 1054"/>
                  <a:gd name="T87" fmla="*/ 9 h 984"/>
                  <a:gd name="T88" fmla="*/ 42 w 1054"/>
                  <a:gd name="T89" fmla="*/ 12 h 984"/>
                  <a:gd name="T90" fmla="*/ 42 w 1054"/>
                  <a:gd name="T91" fmla="*/ 15 h 984"/>
                  <a:gd name="T92" fmla="*/ 41 w 1054"/>
                  <a:gd name="T93" fmla="*/ 18 h 984"/>
                  <a:gd name="T94" fmla="*/ 40 w 1054"/>
                  <a:gd name="T95" fmla="*/ 21 h 984"/>
                  <a:gd name="T96" fmla="*/ 39 w 1054"/>
                  <a:gd name="T97" fmla="*/ 23 h 984"/>
                  <a:gd name="T98" fmla="*/ 38 w 1054"/>
                  <a:gd name="T99" fmla="*/ 26 h 984"/>
                  <a:gd name="T100" fmla="*/ 36 w 1054"/>
                  <a:gd name="T101" fmla="*/ 29 h 984"/>
                  <a:gd name="T102" fmla="*/ 34 w 1054"/>
                  <a:gd name="T103" fmla="*/ 31 h 984"/>
                  <a:gd name="T104" fmla="*/ 32 w 1054"/>
                  <a:gd name="T105" fmla="*/ 33 h 984"/>
                  <a:gd name="T106" fmla="*/ 31 w 1054"/>
                  <a:gd name="T107" fmla="*/ 35 h 984"/>
                  <a:gd name="T108" fmla="*/ 29 w 1054"/>
                  <a:gd name="T109" fmla="*/ 36 h 984"/>
                  <a:gd name="T110" fmla="*/ 27 w 1054"/>
                  <a:gd name="T111" fmla="*/ 37 h 984"/>
                  <a:gd name="T112" fmla="*/ 26 w 1054"/>
                  <a:gd name="T113" fmla="*/ 38 h 984"/>
                  <a:gd name="T114" fmla="*/ 25 w 1054"/>
                  <a:gd name="T115" fmla="*/ 39 h 984"/>
                  <a:gd name="T116" fmla="*/ 24 w 1054"/>
                  <a:gd name="T117" fmla="*/ 39 h 984"/>
                  <a:gd name="T118" fmla="*/ 24 w 1054"/>
                  <a:gd name="T119" fmla="*/ 39 h 98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4"/>
                  <a:gd name="T181" fmla="*/ 0 h 984"/>
                  <a:gd name="T182" fmla="*/ 1054 w 1054"/>
                  <a:gd name="T183" fmla="*/ 984 h 98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4" h="984">
                    <a:moveTo>
                      <a:pt x="0" y="980"/>
                    </a:moveTo>
                    <a:lnTo>
                      <a:pt x="7" y="980"/>
                    </a:lnTo>
                    <a:lnTo>
                      <a:pt x="36" y="980"/>
                    </a:lnTo>
                    <a:lnTo>
                      <a:pt x="83" y="980"/>
                    </a:lnTo>
                    <a:lnTo>
                      <a:pt x="140" y="971"/>
                    </a:lnTo>
                    <a:lnTo>
                      <a:pt x="203" y="955"/>
                    </a:lnTo>
                    <a:lnTo>
                      <a:pt x="265" y="926"/>
                    </a:lnTo>
                    <a:lnTo>
                      <a:pt x="331" y="888"/>
                    </a:lnTo>
                    <a:lnTo>
                      <a:pt x="394" y="838"/>
                    </a:lnTo>
                    <a:lnTo>
                      <a:pt x="443" y="768"/>
                    </a:lnTo>
                    <a:lnTo>
                      <a:pt x="481" y="681"/>
                    </a:lnTo>
                    <a:lnTo>
                      <a:pt x="502" y="598"/>
                    </a:lnTo>
                    <a:lnTo>
                      <a:pt x="510" y="510"/>
                    </a:lnTo>
                    <a:lnTo>
                      <a:pt x="518" y="424"/>
                    </a:lnTo>
                    <a:lnTo>
                      <a:pt x="518" y="337"/>
                    </a:lnTo>
                    <a:lnTo>
                      <a:pt x="522" y="254"/>
                    </a:lnTo>
                    <a:lnTo>
                      <a:pt x="526" y="179"/>
                    </a:lnTo>
                    <a:lnTo>
                      <a:pt x="539" y="112"/>
                    </a:lnTo>
                    <a:lnTo>
                      <a:pt x="556" y="58"/>
                    </a:lnTo>
                    <a:lnTo>
                      <a:pt x="589" y="22"/>
                    </a:lnTo>
                    <a:lnTo>
                      <a:pt x="634" y="0"/>
                    </a:lnTo>
                    <a:lnTo>
                      <a:pt x="680" y="0"/>
                    </a:lnTo>
                    <a:lnTo>
                      <a:pt x="717" y="4"/>
                    </a:lnTo>
                    <a:lnTo>
                      <a:pt x="747" y="13"/>
                    </a:lnTo>
                    <a:lnTo>
                      <a:pt x="771" y="22"/>
                    </a:lnTo>
                    <a:lnTo>
                      <a:pt x="792" y="38"/>
                    </a:lnTo>
                    <a:lnTo>
                      <a:pt x="805" y="51"/>
                    </a:lnTo>
                    <a:lnTo>
                      <a:pt x="817" y="67"/>
                    </a:lnTo>
                    <a:lnTo>
                      <a:pt x="821" y="79"/>
                    </a:lnTo>
                    <a:lnTo>
                      <a:pt x="825" y="88"/>
                    </a:lnTo>
                    <a:lnTo>
                      <a:pt x="830" y="88"/>
                    </a:lnTo>
                    <a:lnTo>
                      <a:pt x="834" y="83"/>
                    </a:lnTo>
                    <a:lnTo>
                      <a:pt x="842" y="76"/>
                    </a:lnTo>
                    <a:lnTo>
                      <a:pt x="855" y="71"/>
                    </a:lnTo>
                    <a:lnTo>
                      <a:pt x="866" y="63"/>
                    </a:lnTo>
                    <a:lnTo>
                      <a:pt x="884" y="58"/>
                    </a:lnTo>
                    <a:lnTo>
                      <a:pt x="904" y="54"/>
                    </a:lnTo>
                    <a:lnTo>
                      <a:pt x="929" y="51"/>
                    </a:lnTo>
                    <a:lnTo>
                      <a:pt x="958" y="51"/>
                    </a:lnTo>
                    <a:lnTo>
                      <a:pt x="987" y="58"/>
                    </a:lnTo>
                    <a:lnTo>
                      <a:pt x="1016" y="76"/>
                    </a:lnTo>
                    <a:lnTo>
                      <a:pt x="1037" y="112"/>
                    </a:lnTo>
                    <a:lnTo>
                      <a:pt x="1050" y="162"/>
                    </a:lnTo>
                    <a:lnTo>
                      <a:pt x="1054" y="225"/>
                    </a:lnTo>
                    <a:lnTo>
                      <a:pt x="1054" y="291"/>
                    </a:lnTo>
                    <a:lnTo>
                      <a:pt x="1046" y="366"/>
                    </a:lnTo>
                    <a:lnTo>
                      <a:pt x="1028" y="440"/>
                    </a:lnTo>
                    <a:lnTo>
                      <a:pt x="1008" y="515"/>
                    </a:lnTo>
                    <a:lnTo>
                      <a:pt x="979" y="586"/>
                    </a:lnTo>
                    <a:lnTo>
                      <a:pt x="946" y="648"/>
                    </a:lnTo>
                    <a:lnTo>
                      <a:pt x="900" y="714"/>
                    </a:lnTo>
                    <a:lnTo>
                      <a:pt x="855" y="777"/>
                    </a:lnTo>
                    <a:lnTo>
                      <a:pt x="809" y="827"/>
                    </a:lnTo>
                    <a:lnTo>
                      <a:pt x="763" y="868"/>
                    </a:lnTo>
                    <a:lnTo>
                      <a:pt x="717" y="905"/>
                    </a:lnTo>
                    <a:lnTo>
                      <a:pt x="680" y="935"/>
                    </a:lnTo>
                    <a:lnTo>
                      <a:pt x="647" y="955"/>
                    </a:lnTo>
                    <a:lnTo>
                      <a:pt x="622" y="971"/>
                    </a:lnTo>
                    <a:lnTo>
                      <a:pt x="605" y="980"/>
                    </a:lnTo>
                    <a:lnTo>
                      <a:pt x="597"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44" name="Freeform 373">
                <a:extLst>
                  <a:ext uri="{FF2B5EF4-FFF2-40B4-BE49-F238E27FC236}">
                    <a16:creationId xmlns:a16="http://schemas.microsoft.com/office/drawing/2014/main" id="{4474BFC4-5CF2-4B31-B759-CEBA0C4E825C}"/>
                  </a:ext>
                </a:extLst>
              </p:cNvPr>
              <p:cNvSpPr>
                <a:spLocks/>
              </p:cNvSpPr>
              <p:nvPr/>
            </p:nvSpPr>
            <p:spPr bwMode="auto">
              <a:xfrm>
                <a:off x="2909" y="1363"/>
                <a:ext cx="120" cy="194"/>
              </a:xfrm>
              <a:custGeom>
                <a:avLst/>
                <a:gdLst>
                  <a:gd name="T0" fmla="*/ 22 w 597"/>
                  <a:gd name="T1" fmla="*/ 0 h 971"/>
                  <a:gd name="T2" fmla="*/ 20 w 597"/>
                  <a:gd name="T3" fmla="*/ 0 h 971"/>
                  <a:gd name="T4" fmla="*/ 19 w 597"/>
                  <a:gd name="T5" fmla="*/ 0 h 971"/>
                  <a:gd name="T6" fmla="*/ 19 w 597"/>
                  <a:gd name="T7" fmla="*/ 0 h 971"/>
                  <a:gd name="T8" fmla="*/ 18 w 597"/>
                  <a:gd name="T9" fmla="*/ 0 h 971"/>
                  <a:gd name="T10" fmla="*/ 17 w 597"/>
                  <a:gd name="T11" fmla="*/ 0 h 971"/>
                  <a:gd name="T12" fmla="*/ 16 w 597"/>
                  <a:gd name="T13" fmla="*/ 0 h 971"/>
                  <a:gd name="T14" fmla="*/ 16 w 597"/>
                  <a:gd name="T15" fmla="*/ 1 h 971"/>
                  <a:gd name="T16" fmla="*/ 16 w 597"/>
                  <a:gd name="T17" fmla="*/ 1 h 971"/>
                  <a:gd name="T18" fmla="*/ 15 w 597"/>
                  <a:gd name="T19" fmla="*/ 1 h 971"/>
                  <a:gd name="T20" fmla="*/ 15 w 597"/>
                  <a:gd name="T21" fmla="*/ 1 h 971"/>
                  <a:gd name="T22" fmla="*/ 15 w 597"/>
                  <a:gd name="T23" fmla="*/ 2 h 971"/>
                  <a:gd name="T24" fmla="*/ 15 w 597"/>
                  <a:gd name="T25" fmla="*/ 3 h 971"/>
                  <a:gd name="T26" fmla="*/ 16 w 597"/>
                  <a:gd name="T27" fmla="*/ 4 h 971"/>
                  <a:gd name="T28" fmla="*/ 16 w 597"/>
                  <a:gd name="T29" fmla="*/ 5 h 971"/>
                  <a:gd name="T30" fmla="*/ 16 w 597"/>
                  <a:gd name="T31" fmla="*/ 6 h 971"/>
                  <a:gd name="T32" fmla="*/ 16 w 597"/>
                  <a:gd name="T33" fmla="*/ 7 h 971"/>
                  <a:gd name="T34" fmla="*/ 16 w 597"/>
                  <a:gd name="T35" fmla="*/ 8 h 971"/>
                  <a:gd name="T36" fmla="*/ 16 w 597"/>
                  <a:gd name="T37" fmla="*/ 9 h 971"/>
                  <a:gd name="T38" fmla="*/ 16 w 597"/>
                  <a:gd name="T39" fmla="*/ 10 h 971"/>
                  <a:gd name="T40" fmla="*/ 16 w 597"/>
                  <a:gd name="T41" fmla="*/ 11 h 971"/>
                  <a:gd name="T42" fmla="*/ 15 w 597"/>
                  <a:gd name="T43" fmla="*/ 13 h 971"/>
                  <a:gd name="T44" fmla="*/ 15 w 597"/>
                  <a:gd name="T45" fmla="*/ 16 h 971"/>
                  <a:gd name="T46" fmla="*/ 14 w 597"/>
                  <a:gd name="T47" fmla="*/ 18 h 971"/>
                  <a:gd name="T48" fmla="*/ 14 w 597"/>
                  <a:gd name="T49" fmla="*/ 21 h 971"/>
                  <a:gd name="T50" fmla="*/ 12 w 597"/>
                  <a:gd name="T51" fmla="*/ 24 h 971"/>
                  <a:gd name="T52" fmla="*/ 11 w 597"/>
                  <a:gd name="T53" fmla="*/ 26 h 971"/>
                  <a:gd name="T54" fmla="*/ 9 w 597"/>
                  <a:gd name="T55" fmla="*/ 29 h 971"/>
                  <a:gd name="T56" fmla="*/ 7 w 597"/>
                  <a:gd name="T57" fmla="*/ 32 h 971"/>
                  <a:gd name="T58" fmla="*/ 5 w 597"/>
                  <a:gd name="T59" fmla="*/ 35 h 971"/>
                  <a:gd name="T60" fmla="*/ 2 w 597"/>
                  <a:gd name="T61" fmla="*/ 37 h 971"/>
                  <a:gd name="T62" fmla="*/ 0 w 597"/>
                  <a:gd name="T63" fmla="*/ 39 h 971"/>
                  <a:gd name="T64" fmla="*/ 6 w 597"/>
                  <a:gd name="T65" fmla="*/ 37 h 971"/>
                  <a:gd name="T66" fmla="*/ 6 w 597"/>
                  <a:gd name="T67" fmla="*/ 37 h 971"/>
                  <a:gd name="T68" fmla="*/ 7 w 597"/>
                  <a:gd name="T69" fmla="*/ 37 h 971"/>
                  <a:gd name="T70" fmla="*/ 8 w 597"/>
                  <a:gd name="T71" fmla="*/ 36 h 971"/>
                  <a:gd name="T72" fmla="*/ 9 w 597"/>
                  <a:gd name="T73" fmla="*/ 35 h 971"/>
                  <a:gd name="T74" fmla="*/ 10 w 597"/>
                  <a:gd name="T75" fmla="*/ 34 h 971"/>
                  <a:gd name="T76" fmla="*/ 12 w 597"/>
                  <a:gd name="T77" fmla="*/ 33 h 971"/>
                  <a:gd name="T78" fmla="*/ 14 w 597"/>
                  <a:gd name="T79" fmla="*/ 31 h 971"/>
                  <a:gd name="T80" fmla="*/ 16 w 597"/>
                  <a:gd name="T81" fmla="*/ 29 h 971"/>
                  <a:gd name="T82" fmla="*/ 18 w 597"/>
                  <a:gd name="T83" fmla="*/ 26 h 971"/>
                  <a:gd name="T84" fmla="*/ 20 w 597"/>
                  <a:gd name="T85" fmla="*/ 24 h 971"/>
                  <a:gd name="T86" fmla="*/ 21 w 597"/>
                  <a:gd name="T87" fmla="*/ 21 h 971"/>
                  <a:gd name="T88" fmla="*/ 22 w 597"/>
                  <a:gd name="T89" fmla="*/ 19 h 971"/>
                  <a:gd name="T90" fmla="*/ 23 w 597"/>
                  <a:gd name="T91" fmla="*/ 16 h 971"/>
                  <a:gd name="T92" fmla="*/ 24 w 597"/>
                  <a:gd name="T93" fmla="*/ 13 h 971"/>
                  <a:gd name="T94" fmla="*/ 24 w 597"/>
                  <a:gd name="T95" fmla="*/ 10 h 971"/>
                  <a:gd name="T96" fmla="*/ 24 w 597"/>
                  <a:gd name="T97" fmla="*/ 7 h 971"/>
                  <a:gd name="T98" fmla="*/ 24 w 597"/>
                  <a:gd name="T99" fmla="*/ 4 h 971"/>
                  <a:gd name="T100" fmla="*/ 24 w 597"/>
                  <a:gd name="T101" fmla="*/ 2 h 971"/>
                  <a:gd name="T102" fmla="*/ 23 w 597"/>
                  <a:gd name="T103" fmla="*/ 1 h 971"/>
                  <a:gd name="T104" fmla="*/ 22 w 597"/>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7"/>
                  <a:gd name="T160" fmla="*/ 0 h 971"/>
                  <a:gd name="T161" fmla="*/ 597 w 597"/>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7" h="971">
                    <a:moveTo>
                      <a:pt x="531" y="8"/>
                    </a:moveTo>
                    <a:lnTo>
                      <a:pt x="502" y="0"/>
                    </a:lnTo>
                    <a:lnTo>
                      <a:pt x="482" y="0"/>
                    </a:lnTo>
                    <a:lnTo>
                      <a:pt x="461" y="0"/>
                    </a:lnTo>
                    <a:lnTo>
                      <a:pt x="439" y="4"/>
                    </a:lnTo>
                    <a:lnTo>
                      <a:pt x="423" y="8"/>
                    </a:lnTo>
                    <a:lnTo>
                      <a:pt x="410" y="11"/>
                    </a:lnTo>
                    <a:lnTo>
                      <a:pt x="398" y="16"/>
                    </a:lnTo>
                    <a:lnTo>
                      <a:pt x="390" y="24"/>
                    </a:lnTo>
                    <a:lnTo>
                      <a:pt x="381" y="29"/>
                    </a:lnTo>
                    <a:lnTo>
                      <a:pt x="374" y="33"/>
                    </a:lnTo>
                    <a:lnTo>
                      <a:pt x="381" y="54"/>
                    </a:lnTo>
                    <a:lnTo>
                      <a:pt x="385" y="78"/>
                    </a:lnTo>
                    <a:lnTo>
                      <a:pt x="390" y="103"/>
                    </a:lnTo>
                    <a:lnTo>
                      <a:pt x="394" y="128"/>
                    </a:lnTo>
                    <a:lnTo>
                      <a:pt x="398" y="157"/>
                    </a:lnTo>
                    <a:lnTo>
                      <a:pt x="403" y="182"/>
                    </a:lnTo>
                    <a:lnTo>
                      <a:pt x="403" y="211"/>
                    </a:lnTo>
                    <a:lnTo>
                      <a:pt x="403" y="236"/>
                    </a:lnTo>
                    <a:lnTo>
                      <a:pt x="403" y="261"/>
                    </a:lnTo>
                    <a:lnTo>
                      <a:pt x="398" y="286"/>
                    </a:lnTo>
                    <a:lnTo>
                      <a:pt x="385" y="332"/>
                    </a:lnTo>
                    <a:lnTo>
                      <a:pt x="374" y="389"/>
                    </a:lnTo>
                    <a:lnTo>
                      <a:pt x="356" y="452"/>
                    </a:lnTo>
                    <a:lnTo>
                      <a:pt x="336" y="519"/>
                    </a:lnTo>
                    <a:lnTo>
                      <a:pt x="307" y="589"/>
                    </a:lnTo>
                    <a:lnTo>
                      <a:pt x="273" y="663"/>
                    </a:lnTo>
                    <a:lnTo>
                      <a:pt x="228" y="734"/>
                    </a:lnTo>
                    <a:lnTo>
                      <a:pt x="178" y="805"/>
                    </a:lnTo>
                    <a:lnTo>
                      <a:pt x="116" y="871"/>
                    </a:lnTo>
                    <a:lnTo>
                      <a:pt x="45" y="933"/>
                    </a:lnTo>
                    <a:lnTo>
                      <a:pt x="0" y="971"/>
                    </a:lnTo>
                    <a:lnTo>
                      <a:pt x="140" y="933"/>
                    </a:lnTo>
                    <a:lnTo>
                      <a:pt x="149" y="929"/>
                    </a:lnTo>
                    <a:lnTo>
                      <a:pt x="165" y="921"/>
                    </a:lnTo>
                    <a:lnTo>
                      <a:pt x="191" y="904"/>
                    </a:lnTo>
                    <a:lnTo>
                      <a:pt x="224" y="883"/>
                    </a:lnTo>
                    <a:lnTo>
                      <a:pt x="261" y="854"/>
                    </a:lnTo>
                    <a:lnTo>
                      <a:pt x="307" y="817"/>
                    </a:lnTo>
                    <a:lnTo>
                      <a:pt x="353" y="775"/>
                    </a:lnTo>
                    <a:lnTo>
                      <a:pt x="398" y="721"/>
                    </a:lnTo>
                    <a:lnTo>
                      <a:pt x="444" y="663"/>
                    </a:lnTo>
                    <a:lnTo>
                      <a:pt x="489" y="597"/>
                    </a:lnTo>
                    <a:lnTo>
                      <a:pt x="523" y="535"/>
                    </a:lnTo>
                    <a:lnTo>
                      <a:pt x="547" y="465"/>
                    </a:lnTo>
                    <a:lnTo>
                      <a:pt x="572" y="389"/>
                    </a:lnTo>
                    <a:lnTo>
                      <a:pt x="585" y="315"/>
                    </a:lnTo>
                    <a:lnTo>
                      <a:pt x="597" y="240"/>
                    </a:lnTo>
                    <a:lnTo>
                      <a:pt x="597" y="173"/>
                    </a:lnTo>
                    <a:lnTo>
                      <a:pt x="594" y="112"/>
                    </a:lnTo>
                    <a:lnTo>
                      <a:pt x="581" y="62"/>
                    </a:lnTo>
                    <a:lnTo>
                      <a:pt x="560" y="24"/>
                    </a:lnTo>
                    <a:lnTo>
                      <a:pt x="531" y="8"/>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5" name="Freeform 374">
                <a:extLst>
                  <a:ext uri="{FF2B5EF4-FFF2-40B4-BE49-F238E27FC236}">
                    <a16:creationId xmlns:a16="http://schemas.microsoft.com/office/drawing/2014/main" id="{5A6B1FC3-3396-4253-8491-7022DF9BBBA1}"/>
                  </a:ext>
                </a:extLst>
              </p:cNvPr>
              <p:cNvSpPr>
                <a:spLocks/>
              </p:cNvSpPr>
              <p:nvPr/>
            </p:nvSpPr>
            <p:spPr bwMode="auto">
              <a:xfrm>
                <a:off x="2761" y="1353"/>
                <a:ext cx="229" cy="204"/>
              </a:xfrm>
              <a:custGeom>
                <a:avLst/>
                <a:gdLst>
                  <a:gd name="T0" fmla="*/ 46 w 1142"/>
                  <a:gd name="T1" fmla="*/ 13 h 1021"/>
                  <a:gd name="T2" fmla="*/ 46 w 1142"/>
                  <a:gd name="T3" fmla="*/ 12 h 1021"/>
                  <a:gd name="T4" fmla="*/ 46 w 1142"/>
                  <a:gd name="T5" fmla="*/ 11 h 1021"/>
                  <a:gd name="T6" fmla="*/ 46 w 1142"/>
                  <a:gd name="T7" fmla="*/ 10 h 1021"/>
                  <a:gd name="T8" fmla="*/ 46 w 1142"/>
                  <a:gd name="T9" fmla="*/ 9 h 1021"/>
                  <a:gd name="T10" fmla="*/ 46 w 1142"/>
                  <a:gd name="T11" fmla="*/ 8 h 1021"/>
                  <a:gd name="T12" fmla="*/ 46 w 1142"/>
                  <a:gd name="T13" fmla="*/ 7 h 1021"/>
                  <a:gd name="T14" fmla="*/ 45 w 1142"/>
                  <a:gd name="T15" fmla="*/ 6 h 1021"/>
                  <a:gd name="T16" fmla="*/ 45 w 1142"/>
                  <a:gd name="T17" fmla="*/ 5 h 1021"/>
                  <a:gd name="T18" fmla="*/ 45 w 1142"/>
                  <a:gd name="T19" fmla="*/ 4 h 1021"/>
                  <a:gd name="T20" fmla="*/ 45 w 1142"/>
                  <a:gd name="T21" fmla="*/ 3 h 1021"/>
                  <a:gd name="T22" fmla="*/ 45 w 1142"/>
                  <a:gd name="T23" fmla="*/ 3 h 1021"/>
                  <a:gd name="T24" fmla="*/ 45 w 1142"/>
                  <a:gd name="T25" fmla="*/ 3 h 1021"/>
                  <a:gd name="T26" fmla="*/ 44 w 1142"/>
                  <a:gd name="T27" fmla="*/ 3 h 1021"/>
                  <a:gd name="T28" fmla="*/ 44 w 1142"/>
                  <a:gd name="T29" fmla="*/ 3 h 1021"/>
                  <a:gd name="T30" fmla="*/ 44 w 1142"/>
                  <a:gd name="T31" fmla="*/ 2 h 1021"/>
                  <a:gd name="T32" fmla="*/ 43 w 1142"/>
                  <a:gd name="T33" fmla="*/ 1 h 1021"/>
                  <a:gd name="T34" fmla="*/ 42 w 1142"/>
                  <a:gd name="T35" fmla="*/ 1 h 1021"/>
                  <a:gd name="T36" fmla="*/ 41 w 1142"/>
                  <a:gd name="T37" fmla="*/ 0 h 1021"/>
                  <a:gd name="T38" fmla="*/ 40 w 1142"/>
                  <a:gd name="T39" fmla="*/ 0 h 1021"/>
                  <a:gd name="T40" fmla="*/ 39 w 1142"/>
                  <a:gd name="T41" fmla="*/ 0 h 1021"/>
                  <a:gd name="T42" fmla="*/ 37 w 1142"/>
                  <a:gd name="T43" fmla="*/ 0 h 1021"/>
                  <a:gd name="T44" fmla="*/ 35 w 1142"/>
                  <a:gd name="T45" fmla="*/ 1 h 1021"/>
                  <a:gd name="T46" fmla="*/ 34 w 1142"/>
                  <a:gd name="T47" fmla="*/ 2 h 1021"/>
                  <a:gd name="T48" fmla="*/ 33 w 1142"/>
                  <a:gd name="T49" fmla="*/ 4 h 1021"/>
                  <a:gd name="T50" fmla="*/ 32 w 1142"/>
                  <a:gd name="T51" fmla="*/ 7 h 1021"/>
                  <a:gd name="T52" fmla="*/ 32 w 1142"/>
                  <a:gd name="T53" fmla="*/ 10 h 1021"/>
                  <a:gd name="T54" fmla="*/ 32 w 1142"/>
                  <a:gd name="T55" fmla="*/ 13 h 1021"/>
                  <a:gd name="T56" fmla="*/ 32 w 1142"/>
                  <a:gd name="T57" fmla="*/ 17 h 1021"/>
                  <a:gd name="T58" fmla="*/ 32 w 1142"/>
                  <a:gd name="T59" fmla="*/ 20 h 1021"/>
                  <a:gd name="T60" fmla="*/ 31 w 1142"/>
                  <a:gd name="T61" fmla="*/ 24 h 1021"/>
                  <a:gd name="T62" fmla="*/ 31 w 1142"/>
                  <a:gd name="T63" fmla="*/ 27 h 1021"/>
                  <a:gd name="T64" fmla="*/ 29 w 1142"/>
                  <a:gd name="T65" fmla="*/ 30 h 1021"/>
                  <a:gd name="T66" fmla="*/ 28 w 1142"/>
                  <a:gd name="T67" fmla="*/ 33 h 1021"/>
                  <a:gd name="T68" fmla="*/ 26 w 1142"/>
                  <a:gd name="T69" fmla="*/ 34 h 1021"/>
                  <a:gd name="T70" fmla="*/ 24 w 1142"/>
                  <a:gd name="T71" fmla="*/ 36 h 1021"/>
                  <a:gd name="T72" fmla="*/ 22 w 1142"/>
                  <a:gd name="T73" fmla="*/ 37 h 1021"/>
                  <a:gd name="T74" fmla="*/ 20 w 1142"/>
                  <a:gd name="T75" fmla="*/ 38 h 1021"/>
                  <a:gd name="T76" fmla="*/ 18 w 1142"/>
                  <a:gd name="T77" fmla="*/ 39 h 1021"/>
                  <a:gd name="T78" fmla="*/ 16 w 1142"/>
                  <a:gd name="T79" fmla="*/ 39 h 1021"/>
                  <a:gd name="T80" fmla="*/ 14 w 1142"/>
                  <a:gd name="T81" fmla="*/ 39 h 1021"/>
                  <a:gd name="T82" fmla="*/ 13 w 1142"/>
                  <a:gd name="T83" fmla="*/ 40 h 1021"/>
                  <a:gd name="T84" fmla="*/ 0 w 1142"/>
                  <a:gd name="T85" fmla="*/ 41 h 1021"/>
                  <a:gd name="T86" fmla="*/ 28 w 1142"/>
                  <a:gd name="T87" fmla="*/ 41 h 1021"/>
                  <a:gd name="T88" fmla="*/ 31 w 1142"/>
                  <a:gd name="T89" fmla="*/ 39 h 1021"/>
                  <a:gd name="T90" fmla="*/ 34 w 1142"/>
                  <a:gd name="T91" fmla="*/ 37 h 1021"/>
                  <a:gd name="T92" fmla="*/ 37 w 1142"/>
                  <a:gd name="T93" fmla="*/ 34 h 1021"/>
                  <a:gd name="T94" fmla="*/ 39 w 1142"/>
                  <a:gd name="T95" fmla="*/ 31 h 1021"/>
                  <a:gd name="T96" fmla="*/ 41 w 1142"/>
                  <a:gd name="T97" fmla="*/ 28 h 1021"/>
                  <a:gd name="T98" fmla="*/ 42 w 1142"/>
                  <a:gd name="T99" fmla="*/ 26 h 1021"/>
                  <a:gd name="T100" fmla="*/ 43 w 1142"/>
                  <a:gd name="T101" fmla="*/ 23 h 1021"/>
                  <a:gd name="T102" fmla="*/ 44 w 1142"/>
                  <a:gd name="T103" fmla="*/ 20 h 1021"/>
                  <a:gd name="T104" fmla="*/ 45 w 1142"/>
                  <a:gd name="T105" fmla="*/ 18 h 1021"/>
                  <a:gd name="T106" fmla="*/ 45 w 1142"/>
                  <a:gd name="T107" fmla="*/ 15 h 1021"/>
                  <a:gd name="T108" fmla="*/ 46 w 1142"/>
                  <a:gd name="T109" fmla="*/ 13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42"/>
                  <a:gd name="T166" fmla="*/ 0 h 1021"/>
                  <a:gd name="T167" fmla="*/ 1142 w 1142"/>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42" h="1021">
                    <a:moveTo>
                      <a:pt x="1137" y="336"/>
                    </a:moveTo>
                    <a:lnTo>
                      <a:pt x="1142" y="311"/>
                    </a:lnTo>
                    <a:lnTo>
                      <a:pt x="1142" y="286"/>
                    </a:lnTo>
                    <a:lnTo>
                      <a:pt x="1142" y="261"/>
                    </a:lnTo>
                    <a:lnTo>
                      <a:pt x="1142" y="232"/>
                    </a:lnTo>
                    <a:lnTo>
                      <a:pt x="1137" y="207"/>
                    </a:lnTo>
                    <a:lnTo>
                      <a:pt x="1133" y="178"/>
                    </a:lnTo>
                    <a:lnTo>
                      <a:pt x="1129" y="153"/>
                    </a:lnTo>
                    <a:lnTo>
                      <a:pt x="1124" y="128"/>
                    </a:lnTo>
                    <a:lnTo>
                      <a:pt x="1120" y="104"/>
                    </a:lnTo>
                    <a:lnTo>
                      <a:pt x="1113" y="83"/>
                    </a:lnTo>
                    <a:lnTo>
                      <a:pt x="1113" y="87"/>
                    </a:lnTo>
                    <a:lnTo>
                      <a:pt x="1108" y="83"/>
                    </a:lnTo>
                    <a:lnTo>
                      <a:pt x="1104" y="74"/>
                    </a:lnTo>
                    <a:lnTo>
                      <a:pt x="1100" y="66"/>
                    </a:lnTo>
                    <a:lnTo>
                      <a:pt x="1088" y="50"/>
                    </a:lnTo>
                    <a:lnTo>
                      <a:pt x="1075" y="37"/>
                    </a:lnTo>
                    <a:lnTo>
                      <a:pt x="1054" y="20"/>
                    </a:lnTo>
                    <a:lnTo>
                      <a:pt x="1029" y="8"/>
                    </a:lnTo>
                    <a:lnTo>
                      <a:pt x="996" y="0"/>
                    </a:lnTo>
                    <a:lnTo>
                      <a:pt x="958" y="0"/>
                    </a:lnTo>
                    <a:lnTo>
                      <a:pt x="917" y="0"/>
                    </a:lnTo>
                    <a:lnTo>
                      <a:pt x="872" y="20"/>
                    </a:lnTo>
                    <a:lnTo>
                      <a:pt x="838" y="58"/>
                    </a:lnTo>
                    <a:lnTo>
                      <a:pt x="822" y="108"/>
                    </a:lnTo>
                    <a:lnTo>
                      <a:pt x="809" y="174"/>
                    </a:lnTo>
                    <a:lnTo>
                      <a:pt x="805" y="252"/>
                    </a:lnTo>
                    <a:lnTo>
                      <a:pt x="801" y="336"/>
                    </a:lnTo>
                    <a:lnTo>
                      <a:pt x="796" y="423"/>
                    </a:lnTo>
                    <a:lnTo>
                      <a:pt x="793" y="510"/>
                    </a:lnTo>
                    <a:lnTo>
                      <a:pt x="784" y="598"/>
                    </a:lnTo>
                    <a:lnTo>
                      <a:pt x="764" y="680"/>
                    </a:lnTo>
                    <a:lnTo>
                      <a:pt x="735" y="751"/>
                    </a:lnTo>
                    <a:lnTo>
                      <a:pt x="697" y="814"/>
                    </a:lnTo>
                    <a:lnTo>
                      <a:pt x="652" y="863"/>
                    </a:lnTo>
                    <a:lnTo>
                      <a:pt x="602" y="904"/>
                    </a:lnTo>
                    <a:lnTo>
                      <a:pt x="548" y="933"/>
                    </a:lnTo>
                    <a:lnTo>
                      <a:pt x="498" y="958"/>
                    </a:lnTo>
                    <a:lnTo>
                      <a:pt x="448" y="975"/>
                    </a:lnTo>
                    <a:lnTo>
                      <a:pt x="398" y="983"/>
                    </a:lnTo>
                    <a:lnTo>
                      <a:pt x="361" y="987"/>
                    </a:lnTo>
                    <a:lnTo>
                      <a:pt x="328" y="992"/>
                    </a:lnTo>
                    <a:lnTo>
                      <a:pt x="0" y="1016"/>
                    </a:lnTo>
                    <a:lnTo>
                      <a:pt x="706" y="1021"/>
                    </a:lnTo>
                    <a:lnTo>
                      <a:pt x="784" y="983"/>
                    </a:lnTo>
                    <a:lnTo>
                      <a:pt x="855" y="921"/>
                    </a:lnTo>
                    <a:lnTo>
                      <a:pt x="917" y="855"/>
                    </a:lnTo>
                    <a:lnTo>
                      <a:pt x="967" y="784"/>
                    </a:lnTo>
                    <a:lnTo>
                      <a:pt x="1012" y="713"/>
                    </a:lnTo>
                    <a:lnTo>
                      <a:pt x="1046" y="639"/>
                    </a:lnTo>
                    <a:lnTo>
                      <a:pt x="1075" y="569"/>
                    </a:lnTo>
                    <a:lnTo>
                      <a:pt x="1095" y="502"/>
                    </a:lnTo>
                    <a:lnTo>
                      <a:pt x="1113" y="439"/>
                    </a:lnTo>
                    <a:lnTo>
                      <a:pt x="1124" y="382"/>
                    </a:lnTo>
                    <a:lnTo>
                      <a:pt x="1137"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6" name="Freeform 375">
                <a:extLst>
                  <a:ext uri="{FF2B5EF4-FFF2-40B4-BE49-F238E27FC236}">
                    <a16:creationId xmlns:a16="http://schemas.microsoft.com/office/drawing/2014/main" id="{2B7029D7-CF56-4846-8366-59A981BDED50}"/>
                  </a:ext>
                </a:extLst>
              </p:cNvPr>
              <p:cNvSpPr>
                <a:spLocks/>
              </p:cNvSpPr>
              <p:nvPr/>
            </p:nvSpPr>
            <p:spPr bwMode="auto">
              <a:xfrm>
                <a:off x="2985" y="1364"/>
                <a:ext cx="44" cy="131"/>
              </a:xfrm>
              <a:custGeom>
                <a:avLst/>
                <a:gdLst>
                  <a:gd name="T0" fmla="*/ 6 w 219"/>
                  <a:gd name="T1" fmla="*/ 0 h 655"/>
                  <a:gd name="T2" fmla="*/ 5 w 219"/>
                  <a:gd name="T3" fmla="*/ 0 h 655"/>
                  <a:gd name="T4" fmla="*/ 4 w 219"/>
                  <a:gd name="T5" fmla="*/ 0 h 655"/>
                  <a:gd name="T6" fmla="*/ 3 w 219"/>
                  <a:gd name="T7" fmla="*/ 0 h 655"/>
                  <a:gd name="T8" fmla="*/ 3 w 219"/>
                  <a:gd name="T9" fmla="*/ 0 h 655"/>
                  <a:gd name="T10" fmla="*/ 2 w 219"/>
                  <a:gd name="T11" fmla="*/ 0 h 655"/>
                  <a:gd name="T12" fmla="*/ 1 w 219"/>
                  <a:gd name="T13" fmla="*/ 0 h 655"/>
                  <a:gd name="T14" fmla="*/ 1 w 219"/>
                  <a:gd name="T15" fmla="*/ 1 h 655"/>
                  <a:gd name="T16" fmla="*/ 0 w 219"/>
                  <a:gd name="T17" fmla="*/ 1 h 655"/>
                  <a:gd name="T18" fmla="*/ 0 w 219"/>
                  <a:gd name="T19" fmla="*/ 1 h 655"/>
                  <a:gd name="T20" fmla="*/ 0 w 219"/>
                  <a:gd name="T21" fmla="*/ 1 h 655"/>
                  <a:gd name="T22" fmla="*/ 0 w 219"/>
                  <a:gd name="T23" fmla="*/ 1 h 655"/>
                  <a:gd name="T24" fmla="*/ 0 w 219"/>
                  <a:gd name="T25" fmla="*/ 2 h 655"/>
                  <a:gd name="T26" fmla="*/ 0 w 219"/>
                  <a:gd name="T27" fmla="*/ 2 h 655"/>
                  <a:gd name="T28" fmla="*/ 0 w 219"/>
                  <a:gd name="T29" fmla="*/ 2 h 655"/>
                  <a:gd name="T30" fmla="*/ 0 w 219"/>
                  <a:gd name="T31" fmla="*/ 2 h 655"/>
                  <a:gd name="T32" fmla="*/ 0 w 219"/>
                  <a:gd name="T33" fmla="*/ 2 h 655"/>
                  <a:gd name="T34" fmla="*/ 0 w 219"/>
                  <a:gd name="T35" fmla="*/ 2 h 655"/>
                  <a:gd name="T36" fmla="*/ 0 w 219"/>
                  <a:gd name="T37" fmla="*/ 3 h 655"/>
                  <a:gd name="T38" fmla="*/ 1 w 219"/>
                  <a:gd name="T39" fmla="*/ 3 h 655"/>
                  <a:gd name="T40" fmla="*/ 1 w 219"/>
                  <a:gd name="T41" fmla="*/ 2 h 655"/>
                  <a:gd name="T42" fmla="*/ 1 w 219"/>
                  <a:gd name="T43" fmla="*/ 2 h 655"/>
                  <a:gd name="T44" fmla="*/ 2 w 219"/>
                  <a:gd name="T45" fmla="*/ 2 h 655"/>
                  <a:gd name="T46" fmla="*/ 2 w 219"/>
                  <a:gd name="T47" fmla="*/ 2 h 655"/>
                  <a:gd name="T48" fmla="*/ 2 w 219"/>
                  <a:gd name="T49" fmla="*/ 2 h 655"/>
                  <a:gd name="T50" fmla="*/ 3 w 219"/>
                  <a:gd name="T51" fmla="*/ 2 h 655"/>
                  <a:gd name="T52" fmla="*/ 3 w 219"/>
                  <a:gd name="T53" fmla="*/ 2 h 655"/>
                  <a:gd name="T54" fmla="*/ 4 w 219"/>
                  <a:gd name="T55" fmla="*/ 2 h 655"/>
                  <a:gd name="T56" fmla="*/ 4 w 219"/>
                  <a:gd name="T57" fmla="*/ 3 h 655"/>
                  <a:gd name="T58" fmla="*/ 6 w 219"/>
                  <a:gd name="T59" fmla="*/ 3 h 655"/>
                  <a:gd name="T60" fmla="*/ 7 w 219"/>
                  <a:gd name="T61" fmla="*/ 5 h 655"/>
                  <a:gd name="T62" fmla="*/ 7 w 219"/>
                  <a:gd name="T63" fmla="*/ 7 h 655"/>
                  <a:gd name="T64" fmla="*/ 7 w 219"/>
                  <a:gd name="T65" fmla="*/ 9 h 655"/>
                  <a:gd name="T66" fmla="*/ 7 w 219"/>
                  <a:gd name="T67" fmla="*/ 12 h 655"/>
                  <a:gd name="T68" fmla="*/ 7 w 219"/>
                  <a:gd name="T69" fmla="*/ 15 h 655"/>
                  <a:gd name="T70" fmla="*/ 6 w 219"/>
                  <a:gd name="T71" fmla="*/ 18 h 655"/>
                  <a:gd name="T72" fmla="*/ 5 w 219"/>
                  <a:gd name="T73" fmla="*/ 21 h 655"/>
                  <a:gd name="T74" fmla="*/ 4 w 219"/>
                  <a:gd name="T75" fmla="*/ 24 h 655"/>
                  <a:gd name="T76" fmla="*/ 3 w 219"/>
                  <a:gd name="T77" fmla="*/ 26 h 655"/>
                  <a:gd name="T78" fmla="*/ 3 w 219"/>
                  <a:gd name="T79" fmla="*/ 26 h 655"/>
                  <a:gd name="T80" fmla="*/ 3 w 219"/>
                  <a:gd name="T81" fmla="*/ 26 h 655"/>
                  <a:gd name="T82" fmla="*/ 3 w 219"/>
                  <a:gd name="T83" fmla="*/ 26 h 655"/>
                  <a:gd name="T84" fmla="*/ 3 w 219"/>
                  <a:gd name="T85" fmla="*/ 25 h 655"/>
                  <a:gd name="T86" fmla="*/ 4 w 219"/>
                  <a:gd name="T87" fmla="*/ 25 h 655"/>
                  <a:gd name="T88" fmla="*/ 4 w 219"/>
                  <a:gd name="T89" fmla="*/ 25 h 655"/>
                  <a:gd name="T90" fmla="*/ 4 w 219"/>
                  <a:gd name="T91" fmla="*/ 25 h 655"/>
                  <a:gd name="T92" fmla="*/ 4 w 219"/>
                  <a:gd name="T93" fmla="*/ 24 h 655"/>
                  <a:gd name="T94" fmla="*/ 4 w 219"/>
                  <a:gd name="T95" fmla="*/ 24 h 655"/>
                  <a:gd name="T96" fmla="*/ 4 w 219"/>
                  <a:gd name="T97" fmla="*/ 24 h 655"/>
                  <a:gd name="T98" fmla="*/ 6 w 219"/>
                  <a:gd name="T99" fmla="*/ 21 h 655"/>
                  <a:gd name="T100" fmla="*/ 7 w 219"/>
                  <a:gd name="T101" fmla="*/ 19 h 655"/>
                  <a:gd name="T102" fmla="*/ 8 w 219"/>
                  <a:gd name="T103" fmla="*/ 16 h 655"/>
                  <a:gd name="T104" fmla="*/ 8 w 219"/>
                  <a:gd name="T105" fmla="*/ 13 h 655"/>
                  <a:gd name="T106" fmla="*/ 9 w 219"/>
                  <a:gd name="T107" fmla="*/ 10 h 655"/>
                  <a:gd name="T108" fmla="*/ 9 w 219"/>
                  <a:gd name="T109" fmla="*/ 7 h 655"/>
                  <a:gd name="T110" fmla="*/ 9 w 219"/>
                  <a:gd name="T111" fmla="*/ 4 h 655"/>
                  <a:gd name="T112" fmla="*/ 8 w 219"/>
                  <a:gd name="T113" fmla="*/ 2 h 655"/>
                  <a:gd name="T114" fmla="*/ 7 w 219"/>
                  <a:gd name="T115" fmla="*/ 1 h 655"/>
                  <a:gd name="T116" fmla="*/ 6 w 219"/>
                  <a:gd name="T117" fmla="*/ 0 h 65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19"/>
                  <a:gd name="T178" fmla="*/ 0 h 655"/>
                  <a:gd name="T179" fmla="*/ 219 w 219"/>
                  <a:gd name="T180" fmla="*/ 655 h 65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19" h="655">
                    <a:moveTo>
                      <a:pt x="153" y="7"/>
                    </a:moveTo>
                    <a:lnTo>
                      <a:pt x="128" y="0"/>
                    </a:lnTo>
                    <a:lnTo>
                      <a:pt x="104" y="0"/>
                    </a:lnTo>
                    <a:lnTo>
                      <a:pt x="83" y="0"/>
                    </a:lnTo>
                    <a:lnTo>
                      <a:pt x="66" y="0"/>
                    </a:lnTo>
                    <a:lnTo>
                      <a:pt x="50" y="4"/>
                    </a:lnTo>
                    <a:lnTo>
                      <a:pt x="32" y="12"/>
                    </a:lnTo>
                    <a:lnTo>
                      <a:pt x="20" y="16"/>
                    </a:lnTo>
                    <a:lnTo>
                      <a:pt x="12" y="25"/>
                    </a:lnTo>
                    <a:lnTo>
                      <a:pt x="3" y="29"/>
                    </a:lnTo>
                    <a:lnTo>
                      <a:pt x="0" y="33"/>
                    </a:lnTo>
                    <a:lnTo>
                      <a:pt x="0" y="37"/>
                    </a:lnTo>
                    <a:lnTo>
                      <a:pt x="0" y="41"/>
                    </a:lnTo>
                    <a:lnTo>
                      <a:pt x="0" y="45"/>
                    </a:lnTo>
                    <a:lnTo>
                      <a:pt x="3" y="50"/>
                    </a:lnTo>
                    <a:lnTo>
                      <a:pt x="3" y="54"/>
                    </a:lnTo>
                    <a:lnTo>
                      <a:pt x="3" y="58"/>
                    </a:lnTo>
                    <a:lnTo>
                      <a:pt x="3" y="61"/>
                    </a:lnTo>
                    <a:lnTo>
                      <a:pt x="7" y="66"/>
                    </a:lnTo>
                    <a:lnTo>
                      <a:pt x="16" y="66"/>
                    </a:lnTo>
                    <a:lnTo>
                      <a:pt x="25" y="61"/>
                    </a:lnTo>
                    <a:lnTo>
                      <a:pt x="32" y="61"/>
                    </a:lnTo>
                    <a:lnTo>
                      <a:pt x="41" y="61"/>
                    </a:lnTo>
                    <a:lnTo>
                      <a:pt x="54" y="58"/>
                    </a:lnTo>
                    <a:lnTo>
                      <a:pt x="61" y="58"/>
                    </a:lnTo>
                    <a:lnTo>
                      <a:pt x="74" y="61"/>
                    </a:lnTo>
                    <a:lnTo>
                      <a:pt x="86" y="61"/>
                    </a:lnTo>
                    <a:lnTo>
                      <a:pt x="99" y="61"/>
                    </a:lnTo>
                    <a:lnTo>
                      <a:pt x="111" y="66"/>
                    </a:lnTo>
                    <a:lnTo>
                      <a:pt x="140" y="87"/>
                    </a:lnTo>
                    <a:lnTo>
                      <a:pt x="162" y="120"/>
                    </a:lnTo>
                    <a:lnTo>
                      <a:pt x="174" y="169"/>
                    </a:lnTo>
                    <a:lnTo>
                      <a:pt x="182" y="232"/>
                    </a:lnTo>
                    <a:lnTo>
                      <a:pt x="178" y="299"/>
                    </a:lnTo>
                    <a:lnTo>
                      <a:pt x="169" y="373"/>
                    </a:lnTo>
                    <a:lnTo>
                      <a:pt x="153" y="448"/>
                    </a:lnTo>
                    <a:lnTo>
                      <a:pt x="133" y="522"/>
                    </a:lnTo>
                    <a:lnTo>
                      <a:pt x="104" y="593"/>
                    </a:lnTo>
                    <a:lnTo>
                      <a:pt x="70" y="655"/>
                    </a:lnTo>
                    <a:lnTo>
                      <a:pt x="74" y="652"/>
                    </a:lnTo>
                    <a:lnTo>
                      <a:pt x="79" y="647"/>
                    </a:lnTo>
                    <a:lnTo>
                      <a:pt x="83" y="639"/>
                    </a:lnTo>
                    <a:lnTo>
                      <a:pt x="86" y="634"/>
                    </a:lnTo>
                    <a:lnTo>
                      <a:pt x="91" y="626"/>
                    </a:lnTo>
                    <a:lnTo>
                      <a:pt x="95" y="623"/>
                    </a:lnTo>
                    <a:lnTo>
                      <a:pt x="99" y="618"/>
                    </a:lnTo>
                    <a:lnTo>
                      <a:pt x="104" y="610"/>
                    </a:lnTo>
                    <a:lnTo>
                      <a:pt x="108" y="605"/>
                    </a:lnTo>
                    <a:lnTo>
                      <a:pt x="111" y="598"/>
                    </a:lnTo>
                    <a:lnTo>
                      <a:pt x="145" y="535"/>
                    </a:lnTo>
                    <a:lnTo>
                      <a:pt x="174" y="464"/>
                    </a:lnTo>
                    <a:lnTo>
                      <a:pt x="194" y="389"/>
                    </a:lnTo>
                    <a:lnTo>
                      <a:pt x="211" y="315"/>
                    </a:lnTo>
                    <a:lnTo>
                      <a:pt x="219" y="241"/>
                    </a:lnTo>
                    <a:lnTo>
                      <a:pt x="219" y="169"/>
                    </a:lnTo>
                    <a:lnTo>
                      <a:pt x="216" y="112"/>
                    </a:lnTo>
                    <a:lnTo>
                      <a:pt x="203" y="61"/>
                    </a:lnTo>
                    <a:lnTo>
                      <a:pt x="182" y="25"/>
                    </a:lnTo>
                    <a:lnTo>
                      <a:pt x="153" y="7"/>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7" name="Freeform 376">
                <a:extLst>
                  <a:ext uri="{FF2B5EF4-FFF2-40B4-BE49-F238E27FC236}">
                    <a16:creationId xmlns:a16="http://schemas.microsoft.com/office/drawing/2014/main" id="{E72DB337-4D42-424C-AF53-6829018128EC}"/>
                  </a:ext>
                </a:extLst>
              </p:cNvPr>
              <p:cNvSpPr>
                <a:spLocks/>
              </p:cNvSpPr>
              <p:nvPr/>
            </p:nvSpPr>
            <p:spPr bwMode="auto">
              <a:xfrm>
                <a:off x="2927" y="1353"/>
                <a:ext cx="59" cy="30"/>
              </a:xfrm>
              <a:custGeom>
                <a:avLst/>
                <a:gdLst>
                  <a:gd name="T0" fmla="*/ 10 w 294"/>
                  <a:gd name="T1" fmla="*/ 6 h 153"/>
                  <a:gd name="T2" fmla="*/ 10 w 294"/>
                  <a:gd name="T3" fmla="*/ 6 h 153"/>
                  <a:gd name="T4" fmla="*/ 10 w 294"/>
                  <a:gd name="T5" fmla="*/ 6 h 153"/>
                  <a:gd name="T6" fmla="*/ 10 w 294"/>
                  <a:gd name="T7" fmla="*/ 5 h 153"/>
                  <a:gd name="T8" fmla="*/ 10 w 294"/>
                  <a:gd name="T9" fmla="*/ 5 h 153"/>
                  <a:gd name="T10" fmla="*/ 10 w 294"/>
                  <a:gd name="T11" fmla="*/ 5 h 153"/>
                  <a:gd name="T12" fmla="*/ 10 w 294"/>
                  <a:gd name="T13" fmla="*/ 5 h 153"/>
                  <a:gd name="T14" fmla="*/ 11 w 294"/>
                  <a:gd name="T15" fmla="*/ 5 h 153"/>
                  <a:gd name="T16" fmla="*/ 11 w 294"/>
                  <a:gd name="T17" fmla="*/ 5 h 153"/>
                  <a:gd name="T18" fmla="*/ 11 w 294"/>
                  <a:gd name="T19" fmla="*/ 5 h 153"/>
                  <a:gd name="T20" fmla="*/ 11 w 294"/>
                  <a:gd name="T21" fmla="*/ 5 h 153"/>
                  <a:gd name="T22" fmla="*/ 12 w 294"/>
                  <a:gd name="T23" fmla="*/ 5 h 153"/>
                  <a:gd name="T24" fmla="*/ 12 w 294"/>
                  <a:gd name="T25" fmla="*/ 5 h 153"/>
                  <a:gd name="T26" fmla="*/ 12 w 294"/>
                  <a:gd name="T27" fmla="*/ 5 h 153"/>
                  <a:gd name="T28" fmla="*/ 12 w 294"/>
                  <a:gd name="T29" fmla="*/ 4 h 153"/>
                  <a:gd name="T30" fmla="*/ 12 w 294"/>
                  <a:gd name="T31" fmla="*/ 4 h 153"/>
                  <a:gd name="T32" fmla="*/ 12 w 294"/>
                  <a:gd name="T33" fmla="*/ 4 h 153"/>
                  <a:gd name="T34" fmla="*/ 12 w 294"/>
                  <a:gd name="T35" fmla="*/ 4 h 153"/>
                  <a:gd name="T36" fmla="*/ 12 w 294"/>
                  <a:gd name="T37" fmla="*/ 4 h 153"/>
                  <a:gd name="T38" fmla="*/ 12 w 294"/>
                  <a:gd name="T39" fmla="*/ 4 h 153"/>
                  <a:gd name="T40" fmla="*/ 12 w 294"/>
                  <a:gd name="T41" fmla="*/ 3 h 153"/>
                  <a:gd name="T42" fmla="*/ 11 w 294"/>
                  <a:gd name="T43" fmla="*/ 3 h 153"/>
                  <a:gd name="T44" fmla="*/ 11 w 294"/>
                  <a:gd name="T45" fmla="*/ 4 h 153"/>
                  <a:gd name="T46" fmla="*/ 11 w 294"/>
                  <a:gd name="T47" fmla="*/ 3 h 153"/>
                  <a:gd name="T48" fmla="*/ 11 w 294"/>
                  <a:gd name="T49" fmla="*/ 3 h 153"/>
                  <a:gd name="T50" fmla="*/ 11 w 294"/>
                  <a:gd name="T51" fmla="*/ 3 h 153"/>
                  <a:gd name="T52" fmla="*/ 10 w 294"/>
                  <a:gd name="T53" fmla="*/ 2 h 153"/>
                  <a:gd name="T54" fmla="*/ 10 w 294"/>
                  <a:gd name="T55" fmla="*/ 1 h 153"/>
                  <a:gd name="T56" fmla="*/ 9 w 294"/>
                  <a:gd name="T57" fmla="*/ 1 h 153"/>
                  <a:gd name="T58" fmla="*/ 8 w 294"/>
                  <a:gd name="T59" fmla="*/ 0 h 153"/>
                  <a:gd name="T60" fmla="*/ 7 w 294"/>
                  <a:gd name="T61" fmla="*/ 0 h 153"/>
                  <a:gd name="T62" fmla="*/ 5 w 294"/>
                  <a:gd name="T63" fmla="*/ 0 h 153"/>
                  <a:gd name="T64" fmla="*/ 3 w 294"/>
                  <a:gd name="T65" fmla="*/ 0 h 153"/>
                  <a:gd name="T66" fmla="*/ 3 w 294"/>
                  <a:gd name="T67" fmla="*/ 0 h 153"/>
                  <a:gd name="T68" fmla="*/ 2 w 294"/>
                  <a:gd name="T69" fmla="*/ 0 h 153"/>
                  <a:gd name="T70" fmla="*/ 2 w 294"/>
                  <a:gd name="T71" fmla="*/ 1 h 153"/>
                  <a:gd name="T72" fmla="*/ 2 w 294"/>
                  <a:gd name="T73" fmla="*/ 1 h 153"/>
                  <a:gd name="T74" fmla="*/ 1 w 294"/>
                  <a:gd name="T75" fmla="*/ 1 h 153"/>
                  <a:gd name="T76" fmla="*/ 1 w 294"/>
                  <a:gd name="T77" fmla="*/ 1 h 153"/>
                  <a:gd name="T78" fmla="*/ 1 w 294"/>
                  <a:gd name="T79" fmla="*/ 2 h 153"/>
                  <a:gd name="T80" fmla="*/ 1 w 294"/>
                  <a:gd name="T81" fmla="*/ 2 h 153"/>
                  <a:gd name="T82" fmla="*/ 0 w 294"/>
                  <a:gd name="T83" fmla="*/ 3 h 153"/>
                  <a:gd name="T84" fmla="*/ 0 w 294"/>
                  <a:gd name="T85" fmla="*/ 3 h 153"/>
                  <a:gd name="T86" fmla="*/ 0 w 294"/>
                  <a:gd name="T87" fmla="*/ 3 h 153"/>
                  <a:gd name="T88" fmla="*/ 0 w 294"/>
                  <a:gd name="T89" fmla="*/ 3 h 153"/>
                  <a:gd name="T90" fmla="*/ 1 w 294"/>
                  <a:gd name="T91" fmla="*/ 3 h 153"/>
                  <a:gd name="T92" fmla="*/ 1 w 294"/>
                  <a:gd name="T93" fmla="*/ 3 h 153"/>
                  <a:gd name="T94" fmla="*/ 1 w 294"/>
                  <a:gd name="T95" fmla="*/ 3 h 153"/>
                  <a:gd name="T96" fmla="*/ 1 w 294"/>
                  <a:gd name="T97" fmla="*/ 3 h 153"/>
                  <a:gd name="T98" fmla="*/ 1 w 294"/>
                  <a:gd name="T99" fmla="*/ 3 h 153"/>
                  <a:gd name="T100" fmla="*/ 2 w 294"/>
                  <a:gd name="T101" fmla="*/ 3 h 153"/>
                  <a:gd name="T102" fmla="*/ 2 w 294"/>
                  <a:gd name="T103" fmla="*/ 3 h 153"/>
                  <a:gd name="T104" fmla="*/ 2 w 294"/>
                  <a:gd name="T105" fmla="*/ 3 h 153"/>
                  <a:gd name="T106" fmla="*/ 4 w 294"/>
                  <a:gd name="T107" fmla="*/ 2 h 153"/>
                  <a:gd name="T108" fmla="*/ 5 w 294"/>
                  <a:gd name="T109" fmla="*/ 3 h 153"/>
                  <a:gd name="T110" fmla="*/ 6 w 294"/>
                  <a:gd name="T111" fmla="*/ 3 h 153"/>
                  <a:gd name="T112" fmla="*/ 7 w 294"/>
                  <a:gd name="T113" fmla="*/ 3 h 153"/>
                  <a:gd name="T114" fmla="*/ 8 w 294"/>
                  <a:gd name="T115" fmla="*/ 4 h 153"/>
                  <a:gd name="T116" fmla="*/ 9 w 294"/>
                  <a:gd name="T117" fmla="*/ 5 h 153"/>
                  <a:gd name="T118" fmla="*/ 9 w 294"/>
                  <a:gd name="T119" fmla="*/ 5 h 153"/>
                  <a:gd name="T120" fmla="*/ 9 w 294"/>
                  <a:gd name="T121" fmla="*/ 5 h 153"/>
                  <a:gd name="T122" fmla="*/ 10 w 294"/>
                  <a:gd name="T123" fmla="*/ 6 h 153"/>
                  <a:gd name="T124" fmla="*/ 10 w 294"/>
                  <a:gd name="T125" fmla="*/ 6 h 15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4"/>
                  <a:gd name="T190" fmla="*/ 0 h 153"/>
                  <a:gd name="T191" fmla="*/ 294 w 294"/>
                  <a:gd name="T192" fmla="*/ 153 h 15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4" h="153">
                    <a:moveTo>
                      <a:pt x="240" y="153"/>
                    </a:moveTo>
                    <a:lnTo>
                      <a:pt x="240" y="149"/>
                    </a:lnTo>
                    <a:lnTo>
                      <a:pt x="245" y="149"/>
                    </a:lnTo>
                    <a:lnTo>
                      <a:pt x="245" y="145"/>
                    </a:lnTo>
                    <a:lnTo>
                      <a:pt x="249" y="145"/>
                    </a:lnTo>
                    <a:lnTo>
                      <a:pt x="253" y="141"/>
                    </a:lnTo>
                    <a:lnTo>
                      <a:pt x="258" y="137"/>
                    </a:lnTo>
                    <a:lnTo>
                      <a:pt x="262" y="137"/>
                    </a:lnTo>
                    <a:lnTo>
                      <a:pt x="265" y="133"/>
                    </a:lnTo>
                    <a:lnTo>
                      <a:pt x="274" y="128"/>
                    </a:lnTo>
                    <a:lnTo>
                      <a:pt x="278" y="128"/>
                    </a:lnTo>
                    <a:lnTo>
                      <a:pt x="287" y="124"/>
                    </a:lnTo>
                    <a:lnTo>
                      <a:pt x="294" y="120"/>
                    </a:lnTo>
                    <a:lnTo>
                      <a:pt x="290" y="115"/>
                    </a:lnTo>
                    <a:lnTo>
                      <a:pt x="290" y="112"/>
                    </a:lnTo>
                    <a:lnTo>
                      <a:pt x="290" y="108"/>
                    </a:lnTo>
                    <a:lnTo>
                      <a:pt x="290" y="104"/>
                    </a:lnTo>
                    <a:lnTo>
                      <a:pt x="287" y="99"/>
                    </a:lnTo>
                    <a:lnTo>
                      <a:pt x="287" y="95"/>
                    </a:lnTo>
                    <a:lnTo>
                      <a:pt x="287" y="91"/>
                    </a:lnTo>
                    <a:lnTo>
                      <a:pt x="287" y="87"/>
                    </a:lnTo>
                    <a:lnTo>
                      <a:pt x="283" y="87"/>
                    </a:lnTo>
                    <a:lnTo>
                      <a:pt x="283" y="91"/>
                    </a:lnTo>
                    <a:lnTo>
                      <a:pt x="283" y="87"/>
                    </a:lnTo>
                    <a:lnTo>
                      <a:pt x="278" y="79"/>
                    </a:lnTo>
                    <a:lnTo>
                      <a:pt x="270" y="66"/>
                    </a:lnTo>
                    <a:lnTo>
                      <a:pt x="258" y="54"/>
                    </a:lnTo>
                    <a:lnTo>
                      <a:pt x="245" y="37"/>
                    </a:lnTo>
                    <a:lnTo>
                      <a:pt x="224" y="25"/>
                    </a:lnTo>
                    <a:lnTo>
                      <a:pt x="199" y="12"/>
                    </a:lnTo>
                    <a:lnTo>
                      <a:pt x="170" y="4"/>
                    </a:lnTo>
                    <a:lnTo>
                      <a:pt x="133" y="0"/>
                    </a:lnTo>
                    <a:lnTo>
                      <a:pt x="87" y="4"/>
                    </a:lnTo>
                    <a:lnTo>
                      <a:pt x="74" y="8"/>
                    </a:lnTo>
                    <a:lnTo>
                      <a:pt x="62" y="12"/>
                    </a:lnTo>
                    <a:lnTo>
                      <a:pt x="49" y="16"/>
                    </a:lnTo>
                    <a:lnTo>
                      <a:pt x="42" y="20"/>
                    </a:lnTo>
                    <a:lnTo>
                      <a:pt x="33" y="29"/>
                    </a:lnTo>
                    <a:lnTo>
                      <a:pt x="25" y="37"/>
                    </a:lnTo>
                    <a:lnTo>
                      <a:pt x="17" y="50"/>
                    </a:lnTo>
                    <a:lnTo>
                      <a:pt x="13" y="58"/>
                    </a:lnTo>
                    <a:lnTo>
                      <a:pt x="4" y="70"/>
                    </a:lnTo>
                    <a:lnTo>
                      <a:pt x="0" y="87"/>
                    </a:lnTo>
                    <a:lnTo>
                      <a:pt x="4" y="83"/>
                    </a:lnTo>
                    <a:lnTo>
                      <a:pt x="8" y="79"/>
                    </a:lnTo>
                    <a:lnTo>
                      <a:pt x="13" y="79"/>
                    </a:lnTo>
                    <a:lnTo>
                      <a:pt x="17" y="74"/>
                    </a:lnTo>
                    <a:lnTo>
                      <a:pt x="20" y="70"/>
                    </a:lnTo>
                    <a:lnTo>
                      <a:pt x="25" y="70"/>
                    </a:lnTo>
                    <a:lnTo>
                      <a:pt x="29" y="70"/>
                    </a:lnTo>
                    <a:lnTo>
                      <a:pt x="38" y="66"/>
                    </a:lnTo>
                    <a:lnTo>
                      <a:pt x="42" y="66"/>
                    </a:lnTo>
                    <a:lnTo>
                      <a:pt x="46" y="66"/>
                    </a:lnTo>
                    <a:lnTo>
                      <a:pt x="92" y="61"/>
                    </a:lnTo>
                    <a:lnTo>
                      <a:pt x="128" y="66"/>
                    </a:lnTo>
                    <a:lnTo>
                      <a:pt x="157" y="74"/>
                    </a:lnTo>
                    <a:lnTo>
                      <a:pt x="182" y="87"/>
                    </a:lnTo>
                    <a:lnTo>
                      <a:pt x="204" y="99"/>
                    </a:lnTo>
                    <a:lnTo>
                      <a:pt x="220" y="115"/>
                    </a:lnTo>
                    <a:lnTo>
                      <a:pt x="229" y="128"/>
                    </a:lnTo>
                    <a:lnTo>
                      <a:pt x="236" y="141"/>
                    </a:lnTo>
                    <a:lnTo>
                      <a:pt x="240" y="149"/>
                    </a:lnTo>
                    <a:lnTo>
                      <a:pt x="240" y="15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8" name="Freeform 377">
                <a:extLst>
                  <a:ext uri="{FF2B5EF4-FFF2-40B4-BE49-F238E27FC236}">
                    <a16:creationId xmlns:a16="http://schemas.microsoft.com/office/drawing/2014/main" id="{DE3F9A9C-98E4-46C7-A21E-21FCA9992DAC}"/>
                  </a:ext>
                </a:extLst>
              </p:cNvPr>
              <p:cNvSpPr>
                <a:spLocks/>
              </p:cNvSpPr>
              <p:nvPr/>
            </p:nvSpPr>
            <p:spPr bwMode="auto">
              <a:xfrm>
                <a:off x="2949" y="1376"/>
                <a:ext cx="40" cy="141"/>
              </a:xfrm>
              <a:custGeom>
                <a:avLst/>
                <a:gdLst>
                  <a:gd name="T0" fmla="*/ 6 w 199"/>
                  <a:gd name="T1" fmla="*/ 11 h 706"/>
                  <a:gd name="T2" fmla="*/ 6 w 199"/>
                  <a:gd name="T3" fmla="*/ 12 h 706"/>
                  <a:gd name="T4" fmla="*/ 6 w 199"/>
                  <a:gd name="T5" fmla="*/ 14 h 706"/>
                  <a:gd name="T6" fmla="*/ 5 w 199"/>
                  <a:gd name="T7" fmla="*/ 15 h 706"/>
                  <a:gd name="T8" fmla="*/ 5 w 199"/>
                  <a:gd name="T9" fmla="*/ 17 h 706"/>
                  <a:gd name="T10" fmla="*/ 4 w 199"/>
                  <a:gd name="T11" fmla="*/ 19 h 706"/>
                  <a:gd name="T12" fmla="*/ 4 w 199"/>
                  <a:gd name="T13" fmla="*/ 20 h 706"/>
                  <a:gd name="T14" fmla="*/ 3 w 199"/>
                  <a:gd name="T15" fmla="*/ 22 h 706"/>
                  <a:gd name="T16" fmla="*/ 2 w 199"/>
                  <a:gd name="T17" fmla="*/ 24 h 706"/>
                  <a:gd name="T18" fmla="*/ 1 w 199"/>
                  <a:gd name="T19" fmla="*/ 26 h 706"/>
                  <a:gd name="T20" fmla="*/ 0 w 199"/>
                  <a:gd name="T21" fmla="*/ 28 h 706"/>
                  <a:gd name="T22" fmla="*/ 2 w 199"/>
                  <a:gd name="T23" fmla="*/ 26 h 706"/>
                  <a:gd name="T24" fmla="*/ 3 w 199"/>
                  <a:gd name="T25" fmla="*/ 24 h 706"/>
                  <a:gd name="T26" fmla="*/ 4 w 199"/>
                  <a:gd name="T27" fmla="*/ 22 h 706"/>
                  <a:gd name="T28" fmla="*/ 5 w 199"/>
                  <a:gd name="T29" fmla="*/ 19 h 706"/>
                  <a:gd name="T30" fmla="*/ 6 w 199"/>
                  <a:gd name="T31" fmla="*/ 17 h 706"/>
                  <a:gd name="T32" fmla="*/ 6 w 199"/>
                  <a:gd name="T33" fmla="*/ 15 h 706"/>
                  <a:gd name="T34" fmla="*/ 7 w 199"/>
                  <a:gd name="T35" fmla="*/ 13 h 706"/>
                  <a:gd name="T36" fmla="*/ 7 w 199"/>
                  <a:gd name="T37" fmla="*/ 12 h 706"/>
                  <a:gd name="T38" fmla="*/ 7 w 199"/>
                  <a:gd name="T39" fmla="*/ 10 h 706"/>
                  <a:gd name="T40" fmla="*/ 8 w 199"/>
                  <a:gd name="T41" fmla="*/ 9 h 706"/>
                  <a:gd name="T42" fmla="*/ 8 w 199"/>
                  <a:gd name="T43" fmla="*/ 8 h 706"/>
                  <a:gd name="T44" fmla="*/ 8 w 199"/>
                  <a:gd name="T45" fmla="*/ 7 h 706"/>
                  <a:gd name="T46" fmla="*/ 8 w 199"/>
                  <a:gd name="T47" fmla="*/ 6 h 706"/>
                  <a:gd name="T48" fmla="*/ 8 w 199"/>
                  <a:gd name="T49" fmla="*/ 5 h 706"/>
                  <a:gd name="T50" fmla="*/ 8 w 199"/>
                  <a:gd name="T51" fmla="*/ 4 h 706"/>
                  <a:gd name="T52" fmla="*/ 8 w 199"/>
                  <a:gd name="T53" fmla="*/ 4 h 706"/>
                  <a:gd name="T54" fmla="*/ 8 w 199"/>
                  <a:gd name="T55" fmla="*/ 3 h 706"/>
                  <a:gd name="T56" fmla="*/ 7 w 199"/>
                  <a:gd name="T57" fmla="*/ 2 h 706"/>
                  <a:gd name="T58" fmla="*/ 7 w 199"/>
                  <a:gd name="T59" fmla="*/ 1 h 706"/>
                  <a:gd name="T60" fmla="*/ 7 w 199"/>
                  <a:gd name="T61" fmla="*/ 0 h 706"/>
                  <a:gd name="T62" fmla="*/ 7 w 199"/>
                  <a:gd name="T63" fmla="*/ 0 h 706"/>
                  <a:gd name="T64" fmla="*/ 7 w 199"/>
                  <a:gd name="T65" fmla="*/ 0 h 706"/>
                  <a:gd name="T66" fmla="*/ 6 w 199"/>
                  <a:gd name="T67" fmla="*/ 0 h 706"/>
                  <a:gd name="T68" fmla="*/ 6 w 199"/>
                  <a:gd name="T69" fmla="*/ 1 h 706"/>
                  <a:gd name="T70" fmla="*/ 6 w 199"/>
                  <a:gd name="T71" fmla="*/ 1 h 706"/>
                  <a:gd name="T72" fmla="*/ 6 w 199"/>
                  <a:gd name="T73" fmla="*/ 1 h 706"/>
                  <a:gd name="T74" fmla="*/ 6 w 199"/>
                  <a:gd name="T75" fmla="*/ 1 h 706"/>
                  <a:gd name="T76" fmla="*/ 6 w 199"/>
                  <a:gd name="T77" fmla="*/ 1 h 706"/>
                  <a:gd name="T78" fmla="*/ 5 w 199"/>
                  <a:gd name="T79" fmla="*/ 1 h 706"/>
                  <a:gd name="T80" fmla="*/ 5 w 199"/>
                  <a:gd name="T81" fmla="*/ 1 h 706"/>
                  <a:gd name="T82" fmla="*/ 6 w 199"/>
                  <a:gd name="T83" fmla="*/ 2 h 706"/>
                  <a:gd name="T84" fmla="*/ 6 w 199"/>
                  <a:gd name="T85" fmla="*/ 3 h 706"/>
                  <a:gd name="T86" fmla="*/ 6 w 199"/>
                  <a:gd name="T87" fmla="*/ 4 h 706"/>
                  <a:gd name="T88" fmla="*/ 6 w 199"/>
                  <a:gd name="T89" fmla="*/ 5 h 706"/>
                  <a:gd name="T90" fmla="*/ 6 w 199"/>
                  <a:gd name="T91" fmla="*/ 6 h 706"/>
                  <a:gd name="T92" fmla="*/ 6 w 199"/>
                  <a:gd name="T93" fmla="*/ 7 h 706"/>
                  <a:gd name="T94" fmla="*/ 6 w 199"/>
                  <a:gd name="T95" fmla="*/ 8 h 706"/>
                  <a:gd name="T96" fmla="*/ 6 w 199"/>
                  <a:gd name="T97" fmla="*/ 9 h 706"/>
                  <a:gd name="T98" fmla="*/ 6 w 199"/>
                  <a:gd name="T99" fmla="*/ 10 h 706"/>
                  <a:gd name="T100" fmla="*/ 6 w 199"/>
                  <a:gd name="T101" fmla="*/ 11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3"/>
                    </a:moveTo>
                    <a:lnTo>
                      <a:pt x="145" y="312"/>
                    </a:lnTo>
                    <a:lnTo>
                      <a:pt x="141" y="346"/>
                    </a:lnTo>
                    <a:lnTo>
                      <a:pt x="132" y="382"/>
                    </a:lnTo>
                    <a:lnTo>
                      <a:pt x="121" y="424"/>
                    </a:lnTo>
                    <a:lnTo>
                      <a:pt x="108" y="465"/>
                    </a:lnTo>
                    <a:lnTo>
                      <a:pt x="91" y="511"/>
                    </a:lnTo>
                    <a:lnTo>
                      <a:pt x="74" y="562"/>
                    </a:lnTo>
                    <a:lnTo>
                      <a:pt x="49" y="607"/>
                    </a:lnTo>
                    <a:lnTo>
                      <a:pt x="25" y="656"/>
                    </a:lnTo>
                    <a:lnTo>
                      <a:pt x="0" y="706"/>
                    </a:lnTo>
                    <a:lnTo>
                      <a:pt x="38" y="652"/>
                    </a:lnTo>
                    <a:lnTo>
                      <a:pt x="67" y="598"/>
                    </a:lnTo>
                    <a:lnTo>
                      <a:pt x="96" y="540"/>
                    </a:lnTo>
                    <a:lnTo>
                      <a:pt x="116" y="486"/>
                    </a:lnTo>
                    <a:lnTo>
                      <a:pt x="137" y="432"/>
                    </a:lnTo>
                    <a:lnTo>
                      <a:pt x="154" y="382"/>
                    </a:lnTo>
                    <a:lnTo>
                      <a:pt x="166" y="337"/>
                    </a:lnTo>
                    <a:lnTo>
                      <a:pt x="179" y="292"/>
                    </a:lnTo>
                    <a:lnTo>
                      <a:pt x="186" y="254"/>
                    </a:lnTo>
                    <a:lnTo>
                      <a:pt x="195" y="221"/>
                    </a:lnTo>
                    <a:lnTo>
                      <a:pt x="195" y="200"/>
                    </a:lnTo>
                    <a:lnTo>
                      <a:pt x="199" y="180"/>
                    </a:lnTo>
                    <a:lnTo>
                      <a:pt x="199" y="155"/>
                    </a:lnTo>
                    <a:lnTo>
                      <a:pt x="199" y="134"/>
                    </a:lnTo>
                    <a:lnTo>
                      <a:pt x="195" y="108"/>
                    </a:lnTo>
                    <a:lnTo>
                      <a:pt x="195" y="88"/>
                    </a:lnTo>
                    <a:lnTo>
                      <a:pt x="191" y="63"/>
                    </a:lnTo>
                    <a:lnTo>
                      <a:pt x="186" y="43"/>
                    </a:lnTo>
                    <a:lnTo>
                      <a:pt x="182" y="22"/>
                    </a:lnTo>
                    <a:lnTo>
                      <a:pt x="179" y="0"/>
                    </a:lnTo>
                    <a:lnTo>
                      <a:pt x="175" y="5"/>
                    </a:lnTo>
                    <a:lnTo>
                      <a:pt x="166" y="5"/>
                    </a:lnTo>
                    <a:lnTo>
                      <a:pt x="157" y="9"/>
                    </a:lnTo>
                    <a:lnTo>
                      <a:pt x="154" y="13"/>
                    </a:lnTo>
                    <a:lnTo>
                      <a:pt x="150" y="13"/>
                    </a:lnTo>
                    <a:lnTo>
                      <a:pt x="145" y="18"/>
                    </a:lnTo>
                    <a:lnTo>
                      <a:pt x="141" y="22"/>
                    </a:lnTo>
                    <a:lnTo>
                      <a:pt x="137" y="22"/>
                    </a:lnTo>
                    <a:lnTo>
                      <a:pt x="132" y="26"/>
                    </a:lnTo>
                    <a:lnTo>
                      <a:pt x="132" y="30"/>
                    </a:lnTo>
                    <a:lnTo>
                      <a:pt x="137" y="51"/>
                    </a:lnTo>
                    <a:lnTo>
                      <a:pt x="141" y="72"/>
                    </a:lnTo>
                    <a:lnTo>
                      <a:pt x="145" y="96"/>
                    </a:lnTo>
                    <a:lnTo>
                      <a:pt x="150" y="126"/>
                    </a:lnTo>
                    <a:lnTo>
                      <a:pt x="154" y="150"/>
                    </a:lnTo>
                    <a:lnTo>
                      <a:pt x="157" y="180"/>
                    </a:lnTo>
                    <a:lnTo>
                      <a:pt x="157" y="204"/>
                    </a:lnTo>
                    <a:lnTo>
                      <a:pt x="157" y="229"/>
                    </a:lnTo>
                    <a:lnTo>
                      <a:pt x="157"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49" name="Freeform 378">
                <a:extLst>
                  <a:ext uri="{FF2B5EF4-FFF2-40B4-BE49-F238E27FC236}">
                    <a16:creationId xmlns:a16="http://schemas.microsoft.com/office/drawing/2014/main" id="{00B11A92-193C-4527-8343-5B8C560C19C0}"/>
                  </a:ext>
                </a:extLst>
              </p:cNvPr>
              <p:cNvSpPr>
                <a:spLocks/>
              </p:cNvSpPr>
              <p:nvPr/>
            </p:nvSpPr>
            <p:spPr bwMode="auto">
              <a:xfrm>
                <a:off x="2836" y="1369"/>
                <a:ext cx="155" cy="209"/>
              </a:xfrm>
              <a:custGeom>
                <a:avLst/>
                <a:gdLst>
                  <a:gd name="T0" fmla="*/ 30 w 773"/>
                  <a:gd name="T1" fmla="*/ 0 h 1041"/>
                  <a:gd name="T2" fmla="*/ 30 w 773"/>
                  <a:gd name="T3" fmla="*/ 0 h 1041"/>
                  <a:gd name="T4" fmla="*/ 30 w 773"/>
                  <a:gd name="T5" fmla="*/ 1 h 1041"/>
                  <a:gd name="T6" fmla="*/ 30 w 773"/>
                  <a:gd name="T7" fmla="*/ 1 h 1041"/>
                  <a:gd name="T8" fmla="*/ 30 w 773"/>
                  <a:gd name="T9" fmla="*/ 2 h 1041"/>
                  <a:gd name="T10" fmla="*/ 31 w 773"/>
                  <a:gd name="T11" fmla="*/ 3 h 1041"/>
                  <a:gd name="T12" fmla="*/ 31 w 773"/>
                  <a:gd name="T13" fmla="*/ 4 h 1041"/>
                  <a:gd name="T14" fmla="*/ 31 w 773"/>
                  <a:gd name="T15" fmla="*/ 6 h 1041"/>
                  <a:gd name="T16" fmla="*/ 31 w 773"/>
                  <a:gd name="T17" fmla="*/ 7 h 1041"/>
                  <a:gd name="T18" fmla="*/ 31 w 773"/>
                  <a:gd name="T19" fmla="*/ 9 h 1041"/>
                  <a:gd name="T20" fmla="*/ 31 w 773"/>
                  <a:gd name="T21" fmla="*/ 10 h 1041"/>
                  <a:gd name="T22" fmla="*/ 30 w 773"/>
                  <a:gd name="T23" fmla="*/ 13 h 1041"/>
                  <a:gd name="T24" fmla="*/ 29 w 773"/>
                  <a:gd name="T25" fmla="*/ 16 h 1041"/>
                  <a:gd name="T26" fmla="*/ 28 w 773"/>
                  <a:gd name="T27" fmla="*/ 20 h 1041"/>
                  <a:gd name="T28" fmla="*/ 26 w 773"/>
                  <a:gd name="T29" fmla="*/ 24 h 1041"/>
                  <a:gd name="T30" fmla="*/ 24 w 773"/>
                  <a:gd name="T31" fmla="*/ 28 h 1041"/>
                  <a:gd name="T32" fmla="*/ 21 w 773"/>
                  <a:gd name="T33" fmla="*/ 32 h 1041"/>
                  <a:gd name="T34" fmla="*/ 17 w 773"/>
                  <a:gd name="T35" fmla="*/ 36 h 1041"/>
                  <a:gd name="T36" fmla="*/ 12 w 773"/>
                  <a:gd name="T37" fmla="*/ 39 h 1041"/>
                  <a:gd name="T38" fmla="*/ 7 w 773"/>
                  <a:gd name="T39" fmla="*/ 41 h 1041"/>
                  <a:gd name="T40" fmla="*/ 0 w 773"/>
                  <a:gd name="T41" fmla="*/ 42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1"/>
                  <a:gd name="T65" fmla="*/ 773 w 773"/>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1">
                    <a:moveTo>
                      <a:pt x="740" y="0"/>
                    </a:moveTo>
                    <a:lnTo>
                      <a:pt x="744" y="4"/>
                    </a:lnTo>
                    <a:lnTo>
                      <a:pt x="747" y="16"/>
                    </a:lnTo>
                    <a:lnTo>
                      <a:pt x="751" y="32"/>
                    </a:lnTo>
                    <a:lnTo>
                      <a:pt x="756" y="54"/>
                    </a:lnTo>
                    <a:lnTo>
                      <a:pt x="764" y="79"/>
                    </a:lnTo>
                    <a:lnTo>
                      <a:pt x="769" y="108"/>
                    </a:lnTo>
                    <a:lnTo>
                      <a:pt x="773" y="140"/>
                    </a:lnTo>
                    <a:lnTo>
                      <a:pt x="773" y="178"/>
                    </a:lnTo>
                    <a:lnTo>
                      <a:pt x="773" y="212"/>
                    </a:lnTo>
                    <a:lnTo>
                      <a:pt x="769" y="253"/>
                    </a:lnTo>
                    <a:lnTo>
                      <a:pt x="751" y="319"/>
                    </a:lnTo>
                    <a:lnTo>
                      <a:pt x="731" y="403"/>
                    </a:lnTo>
                    <a:lnTo>
                      <a:pt x="697" y="497"/>
                    </a:lnTo>
                    <a:lnTo>
                      <a:pt x="656" y="597"/>
                    </a:lnTo>
                    <a:lnTo>
                      <a:pt x="598" y="701"/>
                    </a:lnTo>
                    <a:lnTo>
                      <a:pt x="519" y="801"/>
                    </a:lnTo>
                    <a:lnTo>
                      <a:pt x="423" y="888"/>
                    </a:lnTo>
                    <a:lnTo>
                      <a:pt x="308" y="963"/>
                    </a:lnTo>
                    <a:lnTo>
                      <a:pt x="166" y="1012"/>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50" name="Freeform 379">
                <a:extLst>
                  <a:ext uri="{FF2B5EF4-FFF2-40B4-BE49-F238E27FC236}">
                    <a16:creationId xmlns:a16="http://schemas.microsoft.com/office/drawing/2014/main" id="{15F1F8A9-6B5E-463A-A4AB-A4D1D303CAC1}"/>
                  </a:ext>
                </a:extLst>
              </p:cNvPr>
              <p:cNvSpPr>
                <a:spLocks/>
              </p:cNvSpPr>
              <p:nvPr/>
            </p:nvSpPr>
            <p:spPr bwMode="auto">
              <a:xfrm>
                <a:off x="2815" y="1352"/>
                <a:ext cx="214" cy="197"/>
              </a:xfrm>
              <a:custGeom>
                <a:avLst/>
                <a:gdLst>
                  <a:gd name="T0" fmla="*/ 0 w 1070"/>
                  <a:gd name="T1" fmla="*/ 39 h 983"/>
                  <a:gd name="T2" fmla="*/ 0 w 1070"/>
                  <a:gd name="T3" fmla="*/ 39 h 983"/>
                  <a:gd name="T4" fmla="*/ 2 w 1070"/>
                  <a:gd name="T5" fmla="*/ 39 h 983"/>
                  <a:gd name="T6" fmla="*/ 3 w 1070"/>
                  <a:gd name="T7" fmla="*/ 39 h 983"/>
                  <a:gd name="T8" fmla="*/ 6 w 1070"/>
                  <a:gd name="T9" fmla="*/ 39 h 983"/>
                  <a:gd name="T10" fmla="*/ 8 w 1070"/>
                  <a:gd name="T11" fmla="*/ 38 h 983"/>
                  <a:gd name="T12" fmla="*/ 11 w 1070"/>
                  <a:gd name="T13" fmla="*/ 37 h 983"/>
                  <a:gd name="T14" fmla="*/ 14 w 1070"/>
                  <a:gd name="T15" fmla="*/ 36 h 983"/>
                  <a:gd name="T16" fmla="*/ 16 w 1070"/>
                  <a:gd name="T17" fmla="*/ 34 h 983"/>
                  <a:gd name="T18" fmla="*/ 18 w 1070"/>
                  <a:gd name="T19" fmla="*/ 31 h 983"/>
                  <a:gd name="T20" fmla="*/ 20 w 1070"/>
                  <a:gd name="T21" fmla="*/ 27 h 983"/>
                  <a:gd name="T22" fmla="*/ 21 w 1070"/>
                  <a:gd name="T23" fmla="*/ 24 h 983"/>
                  <a:gd name="T24" fmla="*/ 21 w 1070"/>
                  <a:gd name="T25" fmla="*/ 20 h 983"/>
                  <a:gd name="T26" fmla="*/ 21 w 1070"/>
                  <a:gd name="T27" fmla="*/ 17 h 983"/>
                  <a:gd name="T28" fmla="*/ 21 w 1070"/>
                  <a:gd name="T29" fmla="*/ 13 h 983"/>
                  <a:gd name="T30" fmla="*/ 22 w 1070"/>
                  <a:gd name="T31" fmla="*/ 10 h 983"/>
                  <a:gd name="T32" fmla="*/ 22 w 1070"/>
                  <a:gd name="T33" fmla="*/ 7 h 983"/>
                  <a:gd name="T34" fmla="*/ 22 w 1070"/>
                  <a:gd name="T35" fmla="*/ 4 h 983"/>
                  <a:gd name="T36" fmla="*/ 23 w 1070"/>
                  <a:gd name="T37" fmla="*/ 2 h 983"/>
                  <a:gd name="T38" fmla="*/ 24 w 1070"/>
                  <a:gd name="T39" fmla="*/ 1 h 983"/>
                  <a:gd name="T40" fmla="*/ 26 w 1070"/>
                  <a:gd name="T41" fmla="*/ 0 h 983"/>
                  <a:gd name="T42" fmla="*/ 28 w 1070"/>
                  <a:gd name="T43" fmla="*/ 0 h 983"/>
                  <a:gd name="T44" fmla="*/ 29 w 1070"/>
                  <a:gd name="T45" fmla="*/ 0 h 983"/>
                  <a:gd name="T46" fmla="*/ 31 w 1070"/>
                  <a:gd name="T47" fmla="*/ 0 h 983"/>
                  <a:gd name="T48" fmla="*/ 32 w 1070"/>
                  <a:gd name="T49" fmla="*/ 1 h 983"/>
                  <a:gd name="T50" fmla="*/ 32 w 1070"/>
                  <a:gd name="T51" fmla="*/ 1 h 983"/>
                  <a:gd name="T52" fmla="*/ 33 w 1070"/>
                  <a:gd name="T53" fmla="*/ 2 h 983"/>
                  <a:gd name="T54" fmla="*/ 33 w 1070"/>
                  <a:gd name="T55" fmla="*/ 3 h 983"/>
                  <a:gd name="T56" fmla="*/ 34 w 1070"/>
                  <a:gd name="T57" fmla="*/ 3 h 983"/>
                  <a:gd name="T58" fmla="*/ 34 w 1070"/>
                  <a:gd name="T59" fmla="*/ 3 h 983"/>
                  <a:gd name="T60" fmla="*/ 34 w 1070"/>
                  <a:gd name="T61" fmla="*/ 3 h 983"/>
                  <a:gd name="T62" fmla="*/ 34 w 1070"/>
                  <a:gd name="T63" fmla="*/ 3 h 983"/>
                  <a:gd name="T64" fmla="*/ 34 w 1070"/>
                  <a:gd name="T65" fmla="*/ 3 h 983"/>
                  <a:gd name="T66" fmla="*/ 35 w 1070"/>
                  <a:gd name="T67" fmla="*/ 3 h 983"/>
                  <a:gd name="T68" fmla="*/ 35 w 1070"/>
                  <a:gd name="T69" fmla="*/ 2 h 983"/>
                  <a:gd name="T70" fmla="*/ 36 w 1070"/>
                  <a:gd name="T71" fmla="*/ 2 h 983"/>
                  <a:gd name="T72" fmla="*/ 37 w 1070"/>
                  <a:gd name="T73" fmla="*/ 2 h 983"/>
                  <a:gd name="T74" fmla="*/ 38 w 1070"/>
                  <a:gd name="T75" fmla="*/ 2 h 983"/>
                  <a:gd name="T76" fmla="*/ 39 w 1070"/>
                  <a:gd name="T77" fmla="*/ 2 h 983"/>
                  <a:gd name="T78" fmla="*/ 40 w 1070"/>
                  <a:gd name="T79" fmla="*/ 2 h 983"/>
                  <a:gd name="T80" fmla="*/ 41 w 1070"/>
                  <a:gd name="T81" fmla="*/ 3 h 983"/>
                  <a:gd name="T82" fmla="*/ 42 w 1070"/>
                  <a:gd name="T83" fmla="*/ 4 h 983"/>
                  <a:gd name="T84" fmla="*/ 43 w 1070"/>
                  <a:gd name="T85" fmla="*/ 6 h 983"/>
                  <a:gd name="T86" fmla="*/ 43 w 1070"/>
                  <a:gd name="T87" fmla="*/ 9 h 983"/>
                  <a:gd name="T88" fmla="*/ 43 w 1070"/>
                  <a:gd name="T89" fmla="*/ 12 h 983"/>
                  <a:gd name="T90" fmla="*/ 42 w 1070"/>
                  <a:gd name="T91" fmla="*/ 15 h 983"/>
                  <a:gd name="T92" fmla="*/ 42 w 1070"/>
                  <a:gd name="T93" fmla="*/ 18 h 983"/>
                  <a:gd name="T94" fmla="*/ 41 w 1070"/>
                  <a:gd name="T95" fmla="*/ 21 h 983"/>
                  <a:gd name="T96" fmla="*/ 40 w 1070"/>
                  <a:gd name="T97" fmla="*/ 23 h 983"/>
                  <a:gd name="T98" fmla="*/ 38 w 1070"/>
                  <a:gd name="T99" fmla="*/ 26 h 983"/>
                  <a:gd name="T100" fmla="*/ 37 w 1070"/>
                  <a:gd name="T101" fmla="*/ 29 h 983"/>
                  <a:gd name="T102" fmla="*/ 35 w 1070"/>
                  <a:gd name="T103" fmla="*/ 31 h 983"/>
                  <a:gd name="T104" fmla="*/ 33 w 1070"/>
                  <a:gd name="T105" fmla="*/ 33 h 983"/>
                  <a:gd name="T106" fmla="*/ 31 w 1070"/>
                  <a:gd name="T107" fmla="*/ 35 h 983"/>
                  <a:gd name="T108" fmla="*/ 29 w 1070"/>
                  <a:gd name="T109" fmla="*/ 36 h 983"/>
                  <a:gd name="T110" fmla="*/ 28 w 1070"/>
                  <a:gd name="T111" fmla="*/ 37 h 983"/>
                  <a:gd name="T112" fmla="*/ 27 w 1070"/>
                  <a:gd name="T113" fmla="*/ 38 h 983"/>
                  <a:gd name="T114" fmla="*/ 26 w 1070"/>
                  <a:gd name="T115" fmla="*/ 39 h 983"/>
                  <a:gd name="T116" fmla="*/ 25 w 1070"/>
                  <a:gd name="T117" fmla="*/ 39 h 983"/>
                  <a:gd name="T118" fmla="*/ 25 w 1070"/>
                  <a:gd name="T119" fmla="*/ 39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70"/>
                  <a:gd name="T181" fmla="*/ 0 h 983"/>
                  <a:gd name="T182" fmla="*/ 1070 w 1070"/>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70" h="983">
                    <a:moveTo>
                      <a:pt x="0" y="979"/>
                    </a:moveTo>
                    <a:lnTo>
                      <a:pt x="8" y="979"/>
                    </a:lnTo>
                    <a:lnTo>
                      <a:pt x="42" y="979"/>
                    </a:lnTo>
                    <a:lnTo>
                      <a:pt x="87" y="975"/>
                    </a:lnTo>
                    <a:lnTo>
                      <a:pt x="145" y="966"/>
                    </a:lnTo>
                    <a:lnTo>
                      <a:pt x="211" y="953"/>
                    </a:lnTo>
                    <a:lnTo>
                      <a:pt x="278" y="925"/>
                    </a:lnTo>
                    <a:lnTo>
                      <a:pt x="344" y="888"/>
                    </a:lnTo>
                    <a:lnTo>
                      <a:pt x="407" y="838"/>
                    </a:lnTo>
                    <a:lnTo>
                      <a:pt x="460" y="767"/>
                    </a:lnTo>
                    <a:lnTo>
                      <a:pt x="498" y="681"/>
                    </a:lnTo>
                    <a:lnTo>
                      <a:pt x="519" y="597"/>
                    </a:lnTo>
                    <a:lnTo>
                      <a:pt x="526" y="510"/>
                    </a:lnTo>
                    <a:lnTo>
                      <a:pt x="531" y="423"/>
                    </a:lnTo>
                    <a:lnTo>
                      <a:pt x="535" y="335"/>
                    </a:lnTo>
                    <a:lnTo>
                      <a:pt x="539" y="253"/>
                    </a:lnTo>
                    <a:lnTo>
                      <a:pt x="544" y="178"/>
                    </a:lnTo>
                    <a:lnTo>
                      <a:pt x="555" y="112"/>
                    </a:lnTo>
                    <a:lnTo>
                      <a:pt x="573" y="58"/>
                    </a:lnTo>
                    <a:lnTo>
                      <a:pt x="606" y="20"/>
                    </a:lnTo>
                    <a:lnTo>
                      <a:pt x="652" y="0"/>
                    </a:lnTo>
                    <a:lnTo>
                      <a:pt x="693" y="0"/>
                    </a:lnTo>
                    <a:lnTo>
                      <a:pt x="730" y="0"/>
                    </a:lnTo>
                    <a:lnTo>
                      <a:pt x="764" y="12"/>
                    </a:lnTo>
                    <a:lnTo>
                      <a:pt x="789" y="20"/>
                    </a:lnTo>
                    <a:lnTo>
                      <a:pt x="809" y="37"/>
                    </a:lnTo>
                    <a:lnTo>
                      <a:pt x="822" y="49"/>
                    </a:lnTo>
                    <a:lnTo>
                      <a:pt x="834" y="65"/>
                    </a:lnTo>
                    <a:lnTo>
                      <a:pt x="838" y="78"/>
                    </a:lnTo>
                    <a:lnTo>
                      <a:pt x="843" y="87"/>
                    </a:lnTo>
                    <a:lnTo>
                      <a:pt x="847" y="87"/>
                    </a:lnTo>
                    <a:lnTo>
                      <a:pt x="850" y="83"/>
                    </a:lnTo>
                    <a:lnTo>
                      <a:pt x="859" y="74"/>
                    </a:lnTo>
                    <a:lnTo>
                      <a:pt x="872" y="70"/>
                    </a:lnTo>
                    <a:lnTo>
                      <a:pt x="884" y="62"/>
                    </a:lnTo>
                    <a:lnTo>
                      <a:pt x="901" y="58"/>
                    </a:lnTo>
                    <a:lnTo>
                      <a:pt x="921" y="54"/>
                    </a:lnTo>
                    <a:lnTo>
                      <a:pt x="946" y="49"/>
                    </a:lnTo>
                    <a:lnTo>
                      <a:pt x="971" y="49"/>
                    </a:lnTo>
                    <a:lnTo>
                      <a:pt x="1004" y="58"/>
                    </a:lnTo>
                    <a:lnTo>
                      <a:pt x="1034" y="74"/>
                    </a:lnTo>
                    <a:lnTo>
                      <a:pt x="1054" y="112"/>
                    </a:lnTo>
                    <a:lnTo>
                      <a:pt x="1066" y="162"/>
                    </a:lnTo>
                    <a:lnTo>
                      <a:pt x="1070" y="224"/>
                    </a:lnTo>
                    <a:lnTo>
                      <a:pt x="1070" y="290"/>
                    </a:lnTo>
                    <a:lnTo>
                      <a:pt x="1058" y="364"/>
                    </a:lnTo>
                    <a:lnTo>
                      <a:pt x="1046" y="440"/>
                    </a:lnTo>
                    <a:lnTo>
                      <a:pt x="1021" y="514"/>
                    </a:lnTo>
                    <a:lnTo>
                      <a:pt x="996" y="584"/>
                    </a:lnTo>
                    <a:lnTo>
                      <a:pt x="962" y="647"/>
                    </a:lnTo>
                    <a:lnTo>
                      <a:pt x="917" y="713"/>
                    </a:lnTo>
                    <a:lnTo>
                      <a:pt x="872" y="775"/>
                    </a:lnTo>
                    <a:lnTo>
                      <a:pt x="825" y="825"/>
                    </a:lnTo>
                    <a:lnTo>
                      <a:pt x="776" y="867"/>
                    </a:lnTo>
                    <a:lnTo>
                      <a:pt x="735" y="904"/>
                    </a:lnTo>
                    <a:lnTo>
                      <a:pt x="697" y="933"/>
                    </a:lnTo>
                    <a:lnTo>
                      <a:pt x="663" y="953"/>
                    </a:lnTo>
                    <a:lnTo>
                      <a:pt x="639" y="971"/>
                    </a:lnTo>
                    <a:lnTo>
                      <a:pt x="622" y="979"/>
                    </a:lnTo>
                    <a:lnTo>
                      <a:pt x="614"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51" name="Freeform 380">
                <a:extLst>
                  <a:ext uri="{FF2B5EF4-FFF2-40B4-BE49-F238E27FC236}">
                    <a16:creationId xmlns:a16="http://schemas.microsoft.com/office/drawing/2014/main" id="{818ABE66-8CCA-43A9-909E-A3E443184C51}"/>
                  </a:ext>
                </a:extLst>
              </p:cNvPr>
              <p:cNvSpPr>
                <a:spLocks/>
              </p:cNvSpPr>
              <p:nvPr/>
            </p:nvSpPr>
            <p:spPr bwMode="auto">
              <a:xfrm>
                <a:off x="3499" y="1274"/>
                <a:ext cx="119" cy="194"/>
              </a:xfrm>
              <a:custGeom>
                <a:avLst/>
                <a:gdLst>
                  <a:gd name="T0" fmla="*/ 21 w 594"/>
                  <a:gd name="T1" fmla="*/ 0 h 971"/>
                  <a:gd name="T2" fmla="*/ 20 w 594"/>
                  <a:gd name="T3" fmla="*/ 0 h 971"/>
                  <a:gd name="T4" fmla="*/ 19 w 594"/>
                  <a:gd name="T5" fmla="*/ 0 h 971"/>
                  <a:gd name="T6" fmla="*/ 18 w 594"/>
                  <a:gd name="T7" fmla="*/ 0 h 971"/>
                  <a:gd name="T8" fmla="*/ 18 w 594"/>
                  <a:gd name="T9" fmla="*/ 0 h 971"/>
                  <a:gd name="T10" fmla="*/ 17 w 594"/>
                  <a:gd name="T11" fmla="*/ 0 h 971"/>
                  <a:gd name="T12" fmla="*/ 16 w 594"/>
                  <a:gd name="T13" fmla="*/ 1 h 971"/>
                  <a:gd name="T14" fmla="*/ 16 w 594"/>
                  <a:gd name="T15" fmla="*/ 1 h 971"/>
                  <a:gd name="T16" fmla="*/ 16 w 594"/>
                  <a:gd name="T17" fmla="*/ 1 h 971"/>
                  <a:gd name="T18" fmla="*/ 15 w 594"/>
                  <a:gd name="T19" fmla="*/ 1 h 971"/>
                  <a:gd name="T20" fmla="*/ 15 w 594"/>
                  <a:gd name="T21" fmla="*/ 1 h 971"/>
                  <a:gd name="T22" fmla="*/ 15 w 594"/>
                  <a:gd name="T23" fmla="*/ 2 h 971"/>
                  <a:gd name="T24" fmla="*/ 15 w 594"/>
                  <a:gd name="T25" fmla="*/ 3 h 971"/>
                  <a:gd name="T26" fmla="*/ 16 w 594"/>
                  <a:gd name="T27" fmla="*/ 4 h 971"/>
                  <a:gd name="T28" fmla="*/ 16 w 594"/>
                  <a:gd name="T29" fmla="*/ 5 h 971"/>
                  <a:gd name="T30" fmla="*/ 16 w 594"/>
                  <a:gd name="T31" fmla="*/ 6 h 971"/>
                  <a:gd name="T32" fmla="*/ 16 w 594"/>
                  <a:gd name="T33" fmla="*/ 7 h 971"/>
                  <a:gd name="T34" fmla="*/ 16 w 594"/>
                  <a:gd name="T35" fmla="*/ 9 h 971"/>
                  <a:gd name="T36" fmla="*/ 16 w 594"/>
                  <a:gd name="T37" fmla="*/ 9 h 971"/>
                  <a:gd name="T38" fmla="*/ 16 w 594"/>
                  <a:gd name="T39" fmla="*/ 11 h 971"/>
                  <a:gd name="T40" fmla="*/ 16 w 594"/>
                  <a:gd name="T41" fmla="*/ 12 h 971"/>
                  <a:gd name="T42" fmla="*/ 16 w 594"/>
                  <a:gd name="T43" fmla="*/ 13 h 971"/>
                  <a:gd name="T44" fmla="*/ 15 w 594"/>
                  <a:gd name="T45" fmla="*/ 16 h 971"/>
                  <a:gd name="T46" fmla="*/ 14 w 594"/>
                  <a:gd name="T47" fmla="*/ 18 h 971"/>
                  <a:gd name="T48" fmla="*/ 13 w 594"/>
                  <a:gd name="T49" fmla="*/ 21 h 971"/>
                  <a:gd name="T50" fmla="*/ 12 w 594"/>
                  <a:gd name="T51" fmla="*/ 24 h 971"/>
                  <a:gd name="T52" fmla="*/ 11 w 594"/>
                  <a:gd name="T53" fmla="*/ 27 h 971"/>
                  <a:gd name="T54" fmla="*/ 9 w 594"/>
                  <a:gd name="T55" fmla="*/ 29 h 971"/>
                  <a:gd name="T56" fmla="*/ 7 w 594"/>
                  <a:gd name="T57" fmla="*/ 32 h 971"/>
                  <a:gd name="T58" fmla="*/ 4 w 594"/>
                  <a:gd name="T59" fmla="*/ 35 h 971"/>
                  <a:gd name="T60" fmla="*/ 2 w 594"/>
                  <a:gd name="T61" fmla="*/ 37 h 971"/>
                  <a:gd name="T62" fmla="*/ 0 w 594"/>
                  <a:gd name="T63" fmla="*/ 39 h 971"/>
                  <a:gd name="T64" fmla="*/ 6 w 594"/>
                  <a:gd name="T65" fmla="*/ 37 h 971"/>
                  <a:gd name="T66" fmla="*/ 6 w 594"/>
                  <a:gd name="T67" fmla="*/ 37 h 971"/>
                  <a:gd name="T68" fmla="*/ 6 w 594"/>
                  <a:gd name="T69" fmla="*/ 37 h 971"/>
                  <a:gd name="T70" fmla="*/ 7 w 594"/>
                  <a:gd name="T71" fmla="*/ 36 h 971"/>
                  <a:gd name="T72" fmla="*/ 9 w 594"/>
                  <a:gd name="T73" fmla="*/ 35 h 971"/>
                  <a:gd name="T74" fmla="*/ 10 w 594"/>
                  <a:gd name="T75" fmla="*/ 34 h 971"/>
                  <a:gd name="T76" fmla="*/ 12 w 594"/>
                  <a:gd name="T77" fmla="*/ 33 h 971"/>
                  <a:gd name="T78" fmla="*/ 14 w 594"/>
                  <a:gd name="T79" fmla="*/ 31 h 971"/>
                  <a:gd name="T80" fmla="*/ 16 w 594"/>
                  <a:gd name="T81" fmla="*/ 29 h 971"/>
                  <a:gd name="T82" fmla="*/ 18 w 594"/>
                  <a:gd name="T83" fmla="*/ 27 h 971"/>
                  <a:gd name="T84" fmla="*/ 19 w 594"/>
                  <a:gd name="T85" fmla="*/ 24 h 971"/>
                  <a:gd name="T86" fmla="*/ 21 w 594"/>
                  <a:gd name="T87" fmla="*/ 21 h 971"/>
                  <a:gd name="T88" fmla="*/ 22 w 594"/>
                  <a:gd name="T89" fmla="*/ 19 h 971"/>
                  <a:gd name="T90" fmla="*/ 23 w 594"/>
                  <a:gd name="T91" fmla="*/ 16 h 971"/>
                  <a:gd name="T92" fmla="*/ 23 w 594"/>
                  <a:gd name="T93" fmla="*/ 13 h 971"/>
                  <a:gd name="T94" fmla="*/ 24 w 594"/>
                  <a:gd name="T95" fmla="*/ 10 h 971"/>
                  <a:gd name="T96" fmla="*/ 24 w 594"/>
                  <a:gd name="T97" fmla="*/ 7 h 971"/>
                  <a:gd name="T98" fmla="*/ 24 w 594"/>
                  <a:gd name="T99" fmla="*/ 4 h 971"/>
                  <a:gd name="T100" fmla="*/ 23 w 594"/>
                  <a:gd name="T101" fmla="*/ 3 h 971"/>
                  <a:gd name="T102" fmla="*/ 22 w 594"/>
                  <a:gd name="T103" fmla="*/ 1 h 971"/>
                  <a:gd name="T104" fmla="*/ 21 w 594"/>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4"/>
                  <a:gd name="T160" fmla="*/ 0 h 971"/>
                  <a:gd name="T161" fmla="*/ 594 w 594"/>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4" h="971">
                    <a:moveTo>
                      <a:pt x="528" y="9"/>
                    </a:moveTo>
                    <a:lnTo>
                      <a:pt x="502" y="4"/>
                    </a:lnTo>
                    <a:lnTo>
                      <a:pt x="477" y="0"/>
                    </a:lnTo>
                    <a:lnTo>
                      <a:pt x="457" y="0"/>
                    </a:lnTo>
                    <a:lnTo>
                      <a:pt x="441" y="4"/>
                    </a:lnTo>
                    <a:lnTo>
                      <a:pt x="423" y="9"/>
                    </a:lnTo>
                    <a:lnTo>
                      <a:pt x="407" y="13"/>
                    </a:lnTo>
                    <a:lnTo>
                      <a:pt x="394" y="22"/>
                    </a:lnTo>
                    <a:lnTo>
                      <a:pt x="387" y="25"/>
                    </a:lnTo>
                    <a:lnTo>
                      <a:pt x="378" y="29"/>
                    </a:lnTo>
                    <a:lnTo>
                      <a:pt x="374" y="34"/>
                    </a:lnTo>
                    <a:lnTo>
                      <a:pt x="378" y="58"/>
                    </a:lnTo>
                    <a:lnTo>
                      <a:pt x="382" y="79"/>
                    </a:lnTo>
                    <a:lnTo>
                      <a:pt x="387" y="105"/>
                    </a:lnTo>
                    <a:lnTo>
                      <a:pt x="391" y="133"/>
                    </a:lnTo>
                    <a:lnTo>
                      <a:pt x="394" y="159"/>
                    </a:lnTo>
                    <a:lnTo>
                      <a:pt x="398" y="187"/>
                    </a:lnTo>
                    <a:lnTo>
                      <a:pt x="398" y="213"/>
                    </a:lnTo>
                    <a:lnTo>
                      <a:pt x="398" y="237"/>
                    </a:lnTo>
                    <a:lnTo>
                      <a:pt x="398" y="267"/>
                    </a:lnTo>
                    <a:lnTo>
                      <a:pt x="394" y="291"/>
                    </a:lnTo>
                    <a:lnTo>
                      <a:pt x="387" y="337"/>
                    </a:lnTo>
                    <a:lnTo>
                      <a:pt x="374" y="391"/>
                    </a:lnTo>
                    <a:lnTo>
                      <a:pt x="357" y="453"/>
                    </a:lnTo>
                    <a:lnTo>
                      <a:pt x="333" y="519"/>
                    </a:lnTo>
                    <a:lnTo>
                      <a:pt x="303" y="590"/>
                    </a:lnTo>
                    <a:lnTo>
                      <a:pt x="270" y="665"/>
                    </a:lnTo>
                    <a:lnTo>
                      <a:pt x="225" y="735"/>
                    </a:lnTo>
                    <a:lnTo>
                      <a:pt x="175" y="806"/>
                    </a:lnTo>
                    <a:lnTo>
                      <a:pt x="112" y="872"/>
                    </a:lnTo>
                    <a:lnTo>
                      <a:pt x="42" y="934"/>
                    </a:lnTo>
                    <a:lnTo>
                      <a:pt x="0" y="971"/>
                    </a:lnTo>
                    <a:lnTo>
                      <a:pt x="142" y="934"/>
                    </a:lnTo>
                    <a:lnTo>
                      <a:pt x="146" y="930"/>
                    </a:lnTo>
                    <a:lnTo>
                      <a:pt x="162" y="922"/>
                    </a:lnTo>
                    <a:lnTo>
                      <a:pt x="187" y="905"/>
                    </a:lnTo>
                    <a:lnTo>
                      <a:pt x="220" y="885"/>
                    </a:lnTo>
                    <a:lnTo>
                      <a:pt x="258" y="856"/>
                    </a:lnTo>
                    <a:lnTo>
                      <a:pt x="303" y="818"/>
                    </a:lnTo>
                    <a:lnTo>
                      <a:pt x="349" y="777"/>
                    </a:lnTo>
                    <a:lnTo>
                      <a:pt x="394" y="726"/>
                    </a:lnTo>
                    <a:lnTo>
                      <a:pt x="441" y="669"/>
                    </a:lnTo>
                    <a:lnTo>
                      <a:pt x="486" y="602"/>
                    </a:lnTo>
                    <a:lnTo>
                      <a:pt x="519" y="536"/>
                    </a:lnTo>
                    <a:lnTo>
                      <a:pt x="548" y="465"/>
                    </a:lnTo>
                    <a:lnTo>
                      <a:pt x="569" y="391"/>
                    </a:lnTo>
                    <a:lnTo>
                      <a:pt x="585" y="316"/>
                    </a:lnTo>
                    <a:lnTo>
                      <a:pt x="594" y="241"/>
                    </a:lnTo>
                    <a:lnTo>
                      <a:pt x="594" y="175"/>
                    </a:lnTo>
                    <a:lnTo>
                      <a:pt x="589" y="112"/>
                    </a:lnTo>
                    <a:lnTo>
                      <a:pt x="578" y="63"/>
                    </a:lnTo>
                    <a:lnTo>
                      <a:pt x="556" y="25"/>
                    </a:lnTo>
                    <a:lnTo>
                      <a:pt x="528"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2" name="Freeform 381">
                <a:extLst>
                  <a:ext uri="{FF2B5EF4-FFF2-40B4-BE49-F238E27FC236}">
                    <a16:creationId xmlns:a16="http://schemas.microsoft.com/office/drawing/2014/main" id="{55603701-A0B1-451E-AA7D-2F5F8D435AE5}"/>
                  </a:ext>
                </a:extLst>
              </p:cNvPr>
              <p:cNvSpPr>
                <a:spLocks/>
              </p:cNvSpPr>
              <p:nvPr/>
            </p:nvSpPr>
            <p:spPr bwMode="auto">
              <a:xfrm>
                <a:off x="3367" y="1264"/>
                <a:ext cx="212" cy="204"/>
              </a:xfrm>
              <a:custGeom>
                <a:avLst/>
                <a:gdLst>
                  <a:gd name="T0" fmla="*/ 42 w 1062"/>
                  <a:gd name="T1" fmla="*/ 14 h 1021"/>
                  <a:gd name="T2" fmla="*/ 42 w 1062"/>
                  <a:gd name="T3" fmla="*/ 13 h 1021"/>
                  <a:gd name="T4" fmla="*/ 42 w 1062"/>
                  <a:gd name="T5" fmla="*/ 11 h 1021"/>
                  <a:gd name="T6" fmla="*/ 42 w 1062"/>
                  <a:gd name="T7" fmla="*/ 11 h 1021"/>
                  <a:gd name="T8" fmla="*/ 42 w 1062"/>
                  <a:gd name="T9" fmla="*/ 9 h 1021"/>
                  <a:gd name="T10" fmla="*/ 42 w 1062"/>
                  <a:gd name="T11" fmla="*/ 8 h 1021"/>
                  <a:gd name="T12" fmla="*/ 42 w 1062"/>
                  <a:gd name="T13" fmla="*/ 7 h 1021"/>
                  <a:gd name="T14" fmla="*/ 42 w 1062"/>
                  <a:gd name="T15" fmla="*/ 6 h 1021"/>
                  <a:gd name="T16" fmla="*/ 42 w 1062"/>
                  <a:gd name="T17" fmla="*/ 5 h 1021"/>
                  <a:gd name="T18" fmla="*/ 42 w 1062"/>
                  <a:gd name="T19" fmla="*/ 4 h 1021"/>
                  <a:gd name="T20" fmla="*/ 41 w 1062"/>
                  <a:gd name="T21" fmla="*/ 3 h 1021"/>
                  <a:gd name="T22" fmla="*/ 41 w 1062"/>
                  <a:gd name="T23" fmla="*/ 4 h 1021"/>
                  <a:gd name="T24" fmla="*/ 41 w 1062"/>
                  <a:gd name="T25" fmla="*/ 4 h 1021"/>
                  <a:gd name="T26" fmla="*/ 41 w 1062"/>
                  <a:gd name="T27" fmla="*/ 3 h 1021"/>
                  <a:gd name="T28" fmla="*/ 41 w 1062"/>
                  <a:gd name="T29" fmla="*/ 3 h 1021"/>
                  <a:gd name="T30" fmla="*/ 40 w 1062"/>
                  <a:gd name="T31" fmla="*/ 2 h 1021"/>
                  <a:gd name="T32" fmla="*/ 40 w 1062"/>
                  <a:gd name="T33" fmla="*/ 2 h 1021"/>
                  <a:gd name="T34" fmla="*/ 39 w 1062"/>
                  <a:gd name="T35" fmla="*/ 1 h 1021"/>
                  <a:gd name="T36" fmla="*/ 38 w 1062"/>
                  <a:gd name="T37" fmla="*/ 1 h 1021"/>
                  <a:gd name="T38" fmla="*/ 37 w 1062"/>
                  <a:gd name="T39" fmla="*/ 0 h 1021"/>
                  <a:gd name="T40" fmla="*/ 35 w 1062"/>
                  <a:gd name="T41" fmla="*/ 0 h 1021"/>
                  <a:gd name="T42" fmla="*/ 33 w 1062"/>
                  <a:gd name="T43" fmla="*/ 0 h 1021"/>
                  <a:gd name="T44" fmla="*/ 32 w 1062"/>
                  <a:gd name="T45" fmla="*/ 1 h 1021"/>
                  <a:gd name="T46" fmla="*/ 30 w 1062"/>
                  <a:gd name="T47" fmla="*/ 2 h 1021"/>
                  <a:gd name="T48" fmla="*/ 30 w 1062"/>
                  <a:gd name="T49" fmla="*/ 5 h 1021"/>
                  <a:gd name="T50" fmla="*/ 29 w 1062"/>
                  <a:gd name="T51" fmla="*/ 7 h 1021"/>
                  <a:gd name="T52" fmla="*/ 29 w 1062"/>
                  <a:gd name="T53" fmla="*/ 10 h 1021"/>
                  <a:gd name="T54" fmla="*/ 29 w 1062"/>
                  <a:gd name="T55" fmla="*/ 13 h 1021"/>
                  <a:gd name="T56" fmla="*/ 29 w 1062"/>
                  <a:gd name="T57" fmla="*/ 17 h 1021"/>
                  <a:gd name="T58" fmla="*/ 29 w 1062"/>
                  <a:gd name="T59" fmla="*/ 20 h 1021"/>
                  <a:gd name="T60" fmla="*/ 28 w 1062"/>
                  <a:gd name="T61" fmla="*/ 24 h 1021"/>
                  <a:gd name="T62" fmla="*/ 27 w 1062"/>
                  <a:gd name="T63" fmla="*/ 27 h 1021"/>
                  <a:gd name="T64" fmla="*/ 26 w 1062"/>
                  <a:gd name="T65" fmla="*/ 30 h 1021"/>
                  <a:gd name="T66" fmla="*/ 25 w 1062"/>
                  <a:gd name="T67" fmla="*/ 33 h 1021"/>
                  <a:gd name="T68" fmla="*/ 23 w 1062"/>
                  <a:gd name="T69" fmla="*/ 35 h 1021"/>
                  <a:gd name="T70" fmla="*/ 21 w 1062"/>
                  <a:gd name="T71" fmla="*/ 36 h 1021"/>
                  <a:gd name="T72" fmla="*/ 19 w 1062"/>
                  <a:gd name="T73" fmla="*/ 37 h 1021"/>
                  <a:gd name="T74" fmla="*/ 17 w 1062"/>
                  <a:gd name="T75" fmla="*/ 38 h 1021"/>
                  <a:gd name="T76" fmla="*/ 15 w 1062"/>
                  <a:gd name="T77" fmla="*/ 39 h 1021"/>
                  <a:gd name="T78" fmla="*/ 13 w 1062"/>
                  <a:gd name="T79" fmla="*/ 39 h 1021"/>
                  <a:gd name="T80" fmla="*/ 11 w 1062"/>
                  <a:gd name="T81" fmla="*/ 40 h 1021"/>
                  <a:gd name="T82" fmla="*/ 10 w 1062"/>
                  <a:gd name="T83" fmla="*/ 40 h 1021"/>
                  <a:gd name="T84" fmla="*/ 0 w 1062"/>
                  <a:gd name="T85" fmla="*/ 41 h 1021"/>
                  <a:gd name="T86" fmla="*/ 25 w 1062"/>
                  <a:gd name="T87" fmla="*/ 41 h 1021"/>
                  <a:gd name="T88" fmla="*/ 28 w 1062"/>
                  <a:gd name="T89" fmla="*/ 39 h 1021"/>
                  <a:gd name="T90" fmla="*/ 31 w 1062"/>
                  <a:gd name="T91" fmla="*/ 37 h 1021"/>
                  <a:gd name="T92" fmla="*/ 33 w 1062"/>
                  <a:gd name="T93" fmla="*/ 34 h 1021"/>
                  <a:gd name="T94" fmla="*/ 35 w 1062"/>
                  <a:gd name="T95" fmla="*/ 31 h 1021"/>
                  <a:gd name="T96" fmla="*/ 37 w 1062"/>
                  <a:gd name="T97" fmla="*/ 29 h 1021"/>
                  <a:gd name="T98" fmla="*/ 39 w 1062"/>
                  <a:gd name="T99" fmla="*/ 26 h 1021"/>
                  <a:gd name="T100" fmla="*/ 40 w 1062"/>
                  <a:gd name="T101" fmla="*/ 23 h 1021"/>
                  <a:gd name="T102" fmla="*/ 41 w 1062"/>
                  <a:gd name="T103" fmla="*/ 20 h 1021"/>
                  <a:gd name="T104" fmla="*/ 41 w 1062"/>
                  <a:gd name="T105" fmla="*/ 18 h 1021"/>
                  <a:gd name="T106" fmla="*/ 42 w 1062"/>
                  <a:gd name="T107" fmla="*/ 15 h 1021"/>
                  <a:gd name="T108" fmla="*/ 42 w 1062"/>
                  <a:gd name="T109" fmla="*/ 14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1"/>
                  <a:gd name="T167" fmla="*/ 1062 w 1062"/>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1">
                    <a:moveTo>
                      <a:pt x="1058" y="341"/>
                    </a:moveTo>
                    <a:lnTo>
                      <a:pt x="1062" y="317"/>
                    </a:lnTo>
                    <a:lnTo>
                      <a:pt x="1062" y="287"/>
                    </a:lnTo>
                    <a:lnTo>
                      <a:pt x="1062" y="263"/>
                    </a:lnTo>
                    <a:lnTo>
                      <a:pt x="1062" y="237"/>
                    </a:lnTo>
                    <a:lnTo>
                      <a:pt x="1058" y="209"/>
                    </a:lnTo>
                    <a:lnTo>
                      <a:pt x="1055" y="183"/>
                    </a:lnTo>
                    <a:lnTo>
                      <a:pt x="1051" y="155"/>
                    </a:lnTo>
                    <a:lnTo>
                      <a:pt x="1046" y="129"/>
                    </a:lnTo>
                    <a:lnTo>
                      <a:pt x="1042" y="108"/>
                    </a:lnTo>
                    <a:lnTo>
                      <a:pt x="1038" y="84"/>
                    </a:lnTo>
                    <a:lnTo>
                      <a:pt x="1038" y="88"/>
                    </a:lnTo>
                    <a:lnTo>
                      <a:pt x="1033" y="88"/>
                    </a:lnTo>
                    <a:lnTo>
                      <a:pt x="1030" y="79"/>
                    </a:lnTo>
                    <a:lnTo>
                      <a:pt x="1021" y="67"/>
                    </a:lnTo>
                    <a:lnTo>
                      <a:pt x="1013" y="50"/>
                    </a:lnTo>
                    <a:lnTo>
                      <a:pt x="997" y="38"/>
                    </a:lnTo>
                    <a:lnTo>
                      <a:pt x="976" y="21"/>
                    </a:lnTo>
                    <a:lnTo>
                      <a:pt x="950" y="13"/>
                    </a:lnTo>
                    <a:lnTo>
                      <a:pt x="922" y="5"/>
                    </a:lnTo>
                    <a:lnTo>
                      <a:pt x="884" y="0"/>
                    </a:lnTo>
                    <a:lnTo>
                      <a:pt x="839" y="0"/>
                    </a:lnTo>
                    <a:lnTo>
                      <a:pt x="793" y="21"/>
                    </a:lnTo>
                    <a:lnTo>
                      <a:pt x="763" y="59"/>
                    </a:lnTo>
                    <a:lnTo>
                      <a:pt x="743" y="113"/>
                    </a:lnTo>
                    <a:lnTo>
                      <a:pt x="731" y="180"/>
                    </a:lnTo>
                    <a:lnTo>
                      <a:pt x="727" y="254"/>
                    </a:lnTo>
                    <a:lnTo>
                      <a:pt x="722" y="337"/>
                    </a:lnTo>
                    <a:lnTo>
                      <a:pt x="722" y="424"/>
                    </a:lnTo>
                    <a:lnTo>
                      <a:pt x="718" y="511"/>
                    </a:lnTo>
                    <a:lnTo>
                      <a:pt x="706" y="598"/>
                    </a:lnTo>
                    <a:lnTo>
                      <a:pt x="685" y="681"/>
                    </a:lnTo>
                    <a:lnTo>
                      <a:pt x="656" y="756"/>
                    </a:lnTo>
                    <a:lnTo>
                      <a:pt x="619" y="814"/>
                    </a:lnTo>
                    <a:lnTo>
                      <a:pt x="572" y="864"/>
                    </a:lnTo>
                    <a:lnTo>
                      <a:pt x="523" y="906"/>
                    </a:lnTo>
                    <a:lnTo>
                      <a:pt x="473" y="935"/>
                    </a:lnTo>
                    <a:lnTo>
                      <a:pt x="419" y="960"/>
                    </a:lnTo>
                    <a:lnTo>
                      <a:pt x="369" y="976"/>
                    </a:lnTo>
                    <a:lnTo>
                      <a:pt x="324" y="984"/>
                    </a:lnTo>
                    <a:lnTo>
                      <a:pt x="282" y="992"/>
                    </a:lnTo>
                    <a:lnTo>
                      <a:pt x="250" y="992"/>
                    </a:lnTo>
                    <a:lnTo>
                      <a:pt x="0" y="1014"/>
                    </a:lnTo>
                    <a:lnTo>
                      <a:pt x="631" y="1021"/>
                    </a:lnTo>
                    <a:lnTo>
                      <a:pt x="706" y="984"/>
                    </a:lnTo>
                    <a:lnTo>
                      <a:pt x="776" y="922"/>
                    </a:lnTo>
                    <a:lnTo>
                      <a:pt x="839" y="856"/>
                    </a:lnTo>
                    <a:lnTo>
                      <a:pt x="889" y="785"/>
                    </a:lnTo>
                    <a:lnTo>
                      <a:pt x="934" y="715"/>
                    </a:lnTo>
                    <a:lnTo>
                      <a:pt x="967" y="640"/>
                    </a:lnTo>
                    <a:lnTo>
                      <a:pt x="997" y="569"/>
                    </a:lnTo>
                    <a:lnTo>
                      <a:pt x="1021" y="503"/>
                    </a:lnTo>
                    <a:lnTo>
                      <a:pt x="1038" y="441"/>
                    </a:lnTo>
                    <a:lnTo>
                      <a:pt x="1051" y="387"/>
                    </a:lnTo>
                    <a:lnTo>
                      <a:pt x="1058" y="34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3" name="Freeform 382">
                <a:extLst>
                  <a:ext uri="{FF2B5EF4-FFF2-40B4-BE49-F238E27FC236}">
                    <a16:creationId xmlns:a16="http://schemas.microsoft.com/office/drawing/2014/main" id="{9969EE51-C9DF-4BFE-9EC2-339FCD7E9AC7}"/>
                  </a:ext>
                </a:extLst>
              </p:cNvPr>
              <p:cNvSpPr>
                <a:spLocks/>
              </p:cNvSpPr>
              <p:nvPr/>
            </p:nvSpPr>
            <p:spPr bwMode="auto">
              <a:xfrm>
                <a:off x="3574" y="1275"/>
                <a:ext cx="45" cy="132"/>
              </a:xfrm>
              <a:custGeom>
                <a:avLst/>
                <a:gdLst>
                  <a:gd name="T0" fmla="*/ 6 w 224"/>
                  <a:gd name="T1" fmla="*/ 0 h 661"/>
                  <a:gd name="T2" fmla="*/ 5 w 224"/>
                  <a:gd name="T3" fmla="*/ 0 h 661"/>
                  <a:gd name="T4" fmla="*/ 4 w 224"/>
                  <a:gd name="T5" fmla="*/ 0 h 661"/>
                  <a:gd name="T6" fmla="*/ 3 w 224"/>
                  <a:gd name="T7" fmla="*/ 0 h 661"/>
                  <a:gd name="T8" fmla="*/ 3 w 224"/>
                  <a:gd name="T9" fmla="*/ 0 h 661"/>
                  <a:gd name="T10" fmla="*/ 2 w 224"/>
                  <a:gd name="T11" fmla="*/ 0 h 661"/>
                  <a:gd name="T12" fmla="*/ 1 w 224"/>
                  <a:gd name="T13" fmla="*/ 1 h 661"/>
                  <a:gd name="T14" fmla="*/ 1 w 224"/>
                  <a:gd name="T15" fmla="*/ 1 h 661"/>
                  <a:gd name="T16" fmla="*/ 1 w 224"/>
                  <a:gd name="T17" fmla="*/ 1 h 661"/>
                  <a:gd name="T18" fmla="*/ 0 w 224"/>
                  <a:gd name="T19" fmla="*/ 1 h 661"/>
                  <a:gd name="T20" fmla="*/ 0 w 224"/>
                  <a:gd name="T21" fmla="*/ 1 h 661"/>
                  <a:gd name="T22" fmla="*/ 0 w 224"/>
                  <a:gd name="T23" fmla="*/ 2 h 661"/>
                  <a:gd name="T24" fmla="*/ 0 w 224"/>
                  <a:gd name="T25" fmla="*/ 2 h 661"/>
                  <a:gd name="T26" fmla="*/ 0 w 224"/>
                  <a:gd name="T27" fmla="*/ 2 h 661"/>
                  <a:gd name="T28" fmla="*/ 0 w 224"/>
                  <a:gd name="T29" fmla="*/ 2 h 661"/>
                  <a:gd name="T30" fmla="*/ 0 w 224"/>
                  <a:gd name="T31" fmla="*/ 2 h 661"/>
                  <a:gd name="T32" fmla="*/ 0 w 224"/>
                  <a:gd name="T33" fmla="*/ 2 h 661"/>
                  <a:gd name="T34" fmla="*/ 0 w 224"/>
                  <a:gd name="T35" fmla="*/ 3 h 661"/>
                  <a:gd name="T36" fmla="*/ 0 w 224"/>
                  <a:gd name="T37" fmla="*/ 3 h 661"/>
                  <a:gd name="T38" fmla="*/ 1 w 224"/>
                  <a:gd name="T39" fmla="*/ 3 h 661"/>
                  <a:gd name="T40" fmla="*/ 1 w 224"/>
                  <a:gd name="T41" fmla="*/ 3 h 661"/>
                  <a:gd name="T42" fmla="*/ 1 w 224"/>
                  <a:gd name="T43" fmla="*/ 3 h 661"/>
                  <a:gd name="T44" fmla="*/ 2 w 224"/>
                  <a:gd name="T45" fmla="*/ 3 h 661"/>
                  <a:gd name="T46" fmla="*/ 2 w 224"/>
                  <a:gd name="T47" fmla="*/ 3 h 661"/>
                  <a:gd name="T48" fmla="*/ 3 w 224"/>
                  <a:gd name="T49" fmla="*/ 3 h 661"/>
                  <a:gd name="T50" fmla="*/ 3 w 224"/>
                  <a:gd name="T51" fmla="*/ 3 h 661"/>
                  <a:gd name="T52" fmla="*/ 3 w 224"/>
                  <a:gd name="T53" fmla="*/ 3 h 661"/>
                  <a:gd name="T54" fmla="*/ 4 w 224"/>
                  <a:gd name="T55" fmla="*/ 3 h 661"/>
                  <a:gd name="T56" fmla="*/ 5 w 224"/>
                  <a:gd name="T57" fmla="*/ 3 h 661"/>
                  <a:gd name="T58" fmla="*/ 6 w 224"/>
                  <a:gd name="T59" fmla="*/ 4 h 661"/>
                  <a:gd name="T60" fmla="*/ 7 w 224"/>
                  <a:gd name="T61" fmla="*/ 5 h 661"/>
                  <a:gd name="T62" fmla="*/ 7 w 224"/>
                  <a:gd name="T63" fmla="*/ 7 h 661"/>
                  <a:gd name="T64" fmla="*/ 7 w 224"/>
                  <a:gd name="T65" fmla="*/ 9 h 661"/>
                  <a:gd name="T66" fmla="*/ 7 w 224"/>
                  <a:gd name="T67" fmla="*/ 12 h 661"/>
                  <a:gd name="T68" fmla="*/ 7 w 224"/>
                  <a:gd name="T69" fmla="*/ 15 h 661"/>
                  <a:gd name="T70" fmla="*/ 6 w 224"/>
                  <a:gd name="T71" fmla="*/ 18 h 661"/>
                  <a:gd name="T72" fmla="*/ 5 w 224"/>
                  <a:gd name="T73" fmla="*/ 21 h 661"/>
                  <a:gd name="T74" fmla="*/ 4 w 224"/>
                  <a:gd name="T75" fmla="*/ 24 h 661"/>
                  <a:gd name="T76" fmla="*/ 3 w 224"/>
                  <a:gd name="T77" fmla="*/ 26 h 661"/>
                  <a:gd name="T78" fmla="*/ 3 w 224"/>
                  <a:gd name="T79" fmla="*/ 26 h 661"/>
                  <a:gd name="T80" fmla="*/ 3 w 224"/>
                  <a:gd name="T81" fmla="*/ 26 h 661"/>
                  <a:gd name="T82" fmla="*/ 3 w 224"/>
                  <a:gd name="T83" fmla="*/ 26 h 661"/>
                  <a:gd name="T84" fmla="*/ 4 w 224"/>
                  <a:gd name="T85" fmla="*/ 25 h 661"/>
                  <a:gd name="T86" fmla="*/ 4 w 224"/>
                  <a:gd name="T87" fmla="*/ 25 h 661"/>
                  <a:gd name="T88" fmla="*/ 4 w 224"/>
                  <a:gd name="T89" fmla="*/ 25 h 661"/>
                  <a:gd name="T90" fmla="*/ 4 w 224"/>
                  <a:gd name="T91" fmla="*/ 25 h 661"/>
                  <a:gd name="T92" fmla="*/ 4 w 224"/>
                  <a:gd name="T93" fmla="*/ 24 h 661"/>
                  <a:gd name="T94" fmla="*/ 4 w 224"/>
                  <a:gd name="T95" fmla="*/ 24 h 661"/>
                  <a:gd name="T96" fmla="*/ 5 w 224"/>
                  <a:gd name="T97" fmla="*/ 24 h 661"/>
                  <a:gd name="T98" fmla="*/ 6 w 224"/>
                  <a:gd name="T99" fmla="*/ 21 h 661"/>
                  <a:gd name="T100" fmla="*/ 7 w 224"/>
                  <a:gd name="T101" fmla="*/ 19 h 661"/>
                  <a:gd name="T102" fmla="*/ 8 w 224"/>
                  <a:gd name="T103" fmla="*/ 16 h 661"/>
                  <a:gd name="T104" fmla="*/ 8 w 224"/>
                  <a:gd name="T105" fmla="*/ 13 h 661"/>
                  <a:gd name="T106" fmla="*/ 9 w 224"/>
                  <a:gd name="T107" fmla="*/ 10 h 661"/>
                  <a:gd name="T108" fmla="*/ 9 w 224"/>
                  <a:gd name="T109" fmla="*/ 7 h 661"/>
                  <a:gd name="T110" fmla="*/ 9 w 224"/>
                  <a:gd name="T111" fmla="*/ 5 h 661"/>
                  <a:gd name="T112" fmla="*/ 8 w 224"/>
                  <a:gd name="T113" fmla="*/ 3 h 661"/>
                  <a:gd name="T114" fmla="*/ 7 w 224"/>
                  <a:gd name="T115" fmla="*/ 1 h 661"/>
                  <a:gd name="T116" fmla="*/ 6 w 224"/>
                  <a:gd name="T117" fmla="*/ 0 h 6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4"/>
                  <a:gd name="T178" fmla="*/ 0 h 661"/>
                  <a:gd name="T179" fmla="*/ 224 w 224"/>
                  <a:gd name="T180" fmla="*/ 661 h 6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4" h="661">
                    <a:moveTo>
                      <a:pt x="154" y="9"/>
                    </a:moveTo>
                    <a:lnTo>
                      <a:pt x="128" y="0"/>
                    </a:lnTo>
                    <a:lnTo>
                      <a:pt x="103" y="0"/>
                    </a:lnTo>
                    <a:lnTo>
                      <a:pt x="83" y="0"/>
                    </a:lnTo>
                    <a:lnTo>
                      <a:pt x="67" y="5"/>
                    </a:lnTo>
                    <a:lnTo>
                      <a:pt x="49" y="9"/>
                    </a:lnTo>
                    <a:lnTo>
                      <a:pt x="33" y="13"/>
                    </a:lnTo>
                    <a:lnTo>
                      <a:pt x="20" y="18"/>
                    </a:lnTo>
                    <a:lnTo>
                      <a:pt x="13" y="25"/>
                    </a:lnTo>
                    <a:lnTo>
                      <a:pt x="4" y="30"/>
                    </a:lnTo>
                    <a:lnTo>
                      <a:pt x="0" y="34"/>
                    </a:lnTo>
                    <a:lnTo>
                      <a:pt x="0" y="38"/>
                    </a:lnTo>
                    <a:lnTo>
                      <a:pt x="0" y="42"/>
                    </a:lnTo>
                    <a:lnTo>
                      <a:pt x="4" y="47"/>
                    </a:lnTo>
                    <a:lnTo>
                      <a:pt x="4" y="50"/>
                    </a:lnTo>
                    <a:lnTo>
                      <a:pt x="4" y="54"/>
                    </a:lnTo>
                    <a:lnTo>
                      <a:pt x="4" y="59"/>
                    </a:lnTo>
                    <a:lnTo>
                      <a:pt x="8" y="63"/>
                    </a:lnTo>
                    <a:lnTo>
                      <a:pt x="8" y="67"/>
                    </a:lnTo>
                    <a:lnTo>
                      <a:pt x="17" y="67"/>
                    </a:lnTo>
                    <a:lnTo>
                      <a:pt x="24" y="63"/>
                    </a:lnTo>
                    <a:lnTo>
                      <a:pt x="33" y="63"/>
                    </a:lnTo>
                    <a:lnTo>
                      <a:pt x="42" y="63"/>
                    </a:lnTo>
                    <a:lnTo>
                      <a:pt x="54" y="63"/>
                    </a:lnTo>
                    <a:lnTo>
                      <a:pt x="67" y="63"/>
                    </a:lnTo>
                    <a:lnTo>
                      <a:pt x="74" y="63"/>
                    </a:lnTo>
                    <a:lnTo>
                      <a:pt x="87" y="63"/>
                    </a:lnTo>
                    <a:lnTo>
                      <a:pt x="100" y="67"/>
                    </a:lnTo>
                    <a:lnTo>
                      <a:pt x="112" y="67"/>
                    </a:lnTo>
                    <a:lnTo>
                      <a:pt x="141" y="88"/>
                    </a:lnTo>
                    <a:lnTo>
                      <a:pt x="162" y="121"/>
                    </a:lnTo>
                    <a:lnTo>
                      <a:pt x="179" y="171"/>
                    </a:lnTo>
                    <a:lnTo>
                      <a:pt x="182" y="233"/>
                    </a:lnTo>
                    <a:lnTo>
                      <a:pt x="179" y="304"/>
                    </a:lnTo>
                    <a:lnTo>
                      <a:pt x="170" y="374"/>
                    </a:lnTo>
                    <a:lnTo>
                      <a:pt x="157" y="449"/>
                    </a:lnTo>
                    <a:lnTo>
                      <a:pt x="132" y="524"/>
                    </a:lnTo>
                    <a:lnTo>
                      <a:pt x="108" y="594"/>
                    </a:lnTo>
                    <a:lnTo>
                      <a:pt x="74" y="661"/>
                    </a:lnTo>
                    <a:lnTo>
                      <a:pt x="78" y="652"/>
                    </a:lnTo>
                    <a:lnTo>
                      <a:pt x="83" y="648"/>
                    </a:lnTo>
                    <a:lnTo>
                      <a:pt x="87" y="640"/>
                    </a:lnTo>
                    <a:lnTo>
                      <a:pt x="91" y="636"/>
                    </a:lnTo>
                    <a:lnTo>
                      <a:pt x="96" y="632"/>
                    </a:lnTo>
                    <a:lnTo>
                      <a:pt x="100" y="623"/>
                    </a:lnTo>
                    <a:lnTo>
                      <a:pt x="103" y="619"/>
                    </a:lnTo>
                    <a:lnTo>
                      <a:pt x="108" y="611"/>
                    </a:lnTo>
                    <a:lnTo>
                      <a:pt x="108" y="607"/>
                    </a:lnTo>
                    <a:lnTo>
                      <a:pt x="112" y="598"/>
                    </a:lnTo>
                    <a:lnTo>
                      <a:pt x="145" y="536"/>
                    </a:lnTo>
                    <a:lnTo>
                      <a:pt x="174" y="465"/>
                    </a:lnTo>
                    <a:lnTo>
                      <a:pt x="195" y="391"/>
                    </a:lnTo>
                    <a:lnTo>
                      <a:pt x="211" y="317"/>
                    </a:lnTo>
                    <a:lnTo>
                      <a:pt x="220" y="241"/>
                    </a:lnTo>
                    <a:lnTo>
                      <a:pt x="224" y="171"/>
                    </a:lnTo>
                    <a:lnTo>
                      <a:pt x="215" y="113"/>
                    </a:lnTo>
                    <a:lnTo>
                      <a:pt x="204" y="63"/>
                    </a:lnTo>
                    <a:lnTo>
                      <a:pt x="182" y="25"/>
                    </a:lnTo>
                    <a:lnTo>
                      <a:pt x="154" y="9"/>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4" name="Freeform 383">
                <a:extLst>
                  <a:ext uri="{FF2B5EF4-FFF2-40B4-BE49-F238E27FC236}">
                    <a16:creationId xmlns:a16="http://schemas.microsoft.com/office/drawing/2014/main" id="{A5938204-255E-48EF-B084-C87C3893D1B1}"/>
                  </a:ext>
                </a:extLst>
              </p:cNvPr>
              <p:cNvSpPr>
                <a:spLocks/>
              </p:cNvSpPr>
              <p:nvPr/>
            </p:nvSpPr>
            <p:spPr bwMode="auto">
              <a:xfrm>
                <a:off x="3517" y="1264"/>
                <a:ext cx="59" cy="31"/>
              </a:xfrm>
              <a:custGeom>
                <a:avLst/>
                <a:gdLst>
                  <a:gd name="T0" fmla="*/ 10 w 294"/>
                  <a:gd name="T1" fmla="*/ 6 h 155"/>
                  <a:gd name="T2" fmla="*/ 10 w 294"/>
                  <a:gd name="T3" fmla="*/ 6 h 155"/>
                  <a:gd name="T4" fmla="*/ 10 w 294"/>
                  <a:gd name="T5" fmla="*/ 6 h 155"/>
                  <a:gd name="T6" fmla="*/ 10 w 294"/>
                  <a:gd name="T7" fmla="*/ 6 h 155"/>
                  <a:gd name="T8" fmla="*/ 10 w 294"/>
                  <a:gd name="T9" fmla="*/ 6 h 155"/>
                  <a:gd name="T10" fmla="*/ 10 w 294"/>
                  <a:gd name="T11" fmla="*/ 6 h 155"/>
                  <a:gd name="T12" fmla="*/ 10 w 294"/>
                  <a:gd name="T13" fmla="*/ 5 h 155"/>
                  <a:gd name="T14" fmla="*/ 11 w 294"/>
                  <a:gd name="T15" fmla="*/ 5 h 155"/>
                  <a:gd name="T16" fmla="*/ 11 w 294"/>
                  <a:gd name="T17" fmla="*/ 5 h 155"/>
                  <a:gd name="T18" fmla="*/ 11 w 294"/>
                  <a:gd name="T19" fmla="*/ 5 h 155"/>
                  <a:gd name="T20" fmla="*/ 11 w 294"/>
                  <a:gd name="T21" fmla="*/ 5 h 155"/>
                  <a:gd name="T22" fmla="*/ 12 w 294"/>
                  <a:gd name="T23" fmla="*/ 5 h 155"/>
                  <a:gd name="T24" fmla="*/ 12 w 294"/>
                  <a:gd name="T25" fmla="*/ 5 h 155"/>
                  <a:gd name="T26" fmla="*/ 12 w 294"/>
                  <a:gd name="T27" fmla="*/ 5 h 155"/>
                  <a:gd name="T28" fmla="*/ 12 w 294"/>
                  <a:gd name="T29" fmla="*/ 4 h 155"/>
                  <a:gd name="T30" fmla="*/ 12 w 294"/>
                  <a:gd name="T31" fmla="*/ 4 h 155"/>
                  <a:gd name="T32" fmla="*/ 12 w 294"/>
                  <a:gd name="T33" fmla="*/ 4 h 155"/>
                  <a:gd name="T34" fmla="*/ 11 w 294"/>
                  <a:gd name="T35" fmla="*/ 4 h 155"/>
                  <a:gd name="T36" fmla="*/ 11 w 294"/>
                  <a:gd name="T37" fmla="*/ 4 h 155"/>
                  <a:gd name="T38" fmla="*/ 11 w 294"/>
                  <a:gd name="T39" fmla="*/ 4 h 155"/>
                  <a:gd name="T40" fmla="*/ 11 w 294"/>
                  <a:gd name="T41" fmla="*/ 4 h 155"/>
                  <a:gd name="T42" fmla="*/ 11 w 294"/>
                  <a:gd name="T43" fmla="*/ 4 h 155"/>
                  <a:gd name="T44" fmla="*/ 11 w 294"/>
                  <a:gd name="T45" fmla="*/ 4 h 155"/>
                  <a:gd name="T46" fmla="*/ 11 w 294"/>
                  <a:gd name="T47" fmla="*/ 3 h 155"/>
                  <a:gd name="T48" fmla="*/ 11 w 294"/>
                  <a:gd name="T49" fmla="*/ 3 h 155"/>
                  <a:gd name="T50" fmla="*/ 10 w 294"/>
                  <a:gd name="T51" fmla="*/ 2 h 155"/>
                  <a:gd name="T52" fmla="*/ 10 w 294"/>
                  <a:gd name="T53" fmla="*/ 2 h 155"/>
                  <a:gd name="T54" fmla="*/ 9 w 294"/>
                  <a:gd name="T55" fmla="*/ 1 h 155"/>
                  <a:gd name="T56" fmla="*/ 8 w 294"/>
                  <a:gd name="T57" fmla="*/ 1 h 155"/>
                  <a:gd name="T58" fmla="*/ 7 w 294"/>
                  <a:gd name="T59" fmla="*/ 0 h 155"/>
                  <a:gd name="T60" fmla="*/ 5 w 294"/>
                  <a:gd name="T61" fmla="*/ 0 h 155"/>
                  <a:gd name="T62" fmla="*/ 3 w 294"/>
                  <a:gd name="T63" fmla="*/ 0 h 155"/>
                  <a:gd name="T64" fmla="*/ 3 w 294"/>
                  <a:gd name="T65" fmla="*/ 0 h 155"/>
                  <a:gd name="T66" fmla="*/ 2 w 294"/>
                  <a:gd name="T67" fmla="*/ 1 h 155"/>
                  <a:gd name="T68" fmla="*/ 2 w 294"/>
                  <a:gd name="T69" fmla="*/ 1 h 155"/>
                  <a:gd name="T70" fmla="*/ 2 w 294"/>
                  <a:gd name="T71" fmla="*/ 1 h 155"/>
                  <a:gd name="T72" fmla="*/ 1 w 294"/>
                  <a:gd name="T73" fmla="*/ 1 h 155"/>
                  <a:gd name="T74" fmla="*/ 1 w 294"/>
                  <a:gd name="T75" fmla="*/ 2 h 155"/>
                  <a:gd name="T76" fmla="*/ 1 w 294"/>
                  <a:gd name="T77" fmla="*/ 2 h 155"/>
                  <a:gd name="T78" fmla="*/ 0 w 294"/>
                  <a:gd name="T79" fmla="*/ 3 h 155"/>
                  <a:gd name="T80" fmla="*/ 0 w 294"/>
                  <a:gd name="T81" fmla="*/ 3 h 155"/>
                  <a:gd name="T82" fmla="*/ 0 w 294"/>
                  <a:gd name="T83" fmla="*/ 4 h 155"/>
                  <a:gd name="T84" fmla="*/ 0 w 294"/>
                  <a:gd name="T85" fmla="*/ 3 h 155"/>
                  <a:gd name="T86" fmla="*/ 0 w 294"/>
                  <a:gd name="T87" fmla="*/ 3 h 155"/>
                  <a:gd name="T88" fmla="*/ 0 w 294"/>
                  <a:gd name="T89" fmla="*/ 3 h 155"/>
                  <a:gd name="T90" fmla="*/ 1 w 294"/>
                  <a:gd name="T91" fmla="*/ 3 h 155"/>
                  <a:gd name="T92" fmla="*/ 1 w 294"/>
                  <a:gd name="T93" fmla="*/ 3 h 155"/>
                  <a:gd name="T94" fmla="*/ 1 w 294"/>
                  <a:gd name="T95" fmla="*/ 3 h 155"/>
                  <a:gd name="T96" fmla="*/ 1 w 294"/>
                  <a:gd name="T97" fmla="*/ 3 h 155"/>
                  <a:gd name="T98" fmla="*/ 1 w 294"/>
                  <a:gd name="T99" fmla="*/ 3 h 155"/>
                  <a:gd name="T100" fmla="*/ 2 w 294"/>
                  <a:gd name="T101" fmla="*/ 3 h 155"/>
                  <a:gd name="T102" fmla="*/ 2 w 294"/>
                  <a:gd name="T103" fmla="*/ 3 h 155"/>
                  <a:gd name="T104" fmla="*/ 4 w 294"/>
                  <a:gd name="T105" fmla="*/ 3 h 155"/>
                  <a:gd name="T106" fmla="*/ 5 w 294"/>
                  <a:gd name="T107" fmla="*/ 3 h 155"/>
                  <a:gd name="T108" fmla="*/ 6 w 294"/>
                  <a:gd name="T109" fmla="*/ 3 h 155"/>
                  <a:gd name="T110" fmla="*/ 7 w 294"/>
                  <a:gd name="T111" fmla="*/ 4 h 155"/>
                  <a:gd name="T112" fmla="*/ 8 w 294"/>
                  <a:gd name="T113" fmla="*/ 4 h 155"/>
                  <a:gd name="T114" fmla="*/ 9 w 294"/>
                  <a:gd name="T115" fmla="*/ 5 h 155"/>
                  <a:gd name="T116" fmla="*/ 9 w 294"/>
                  <a:gd name="T117" fmla="*/ 5 h 155"/>
                  <a:gd name="T118" fmla="*/ 9 w 294"/>
                  <a:gd name="T119" fmla="*/ 6 h 155"/>
                  <a:gd name="T120" fmla="*/ 10 w 294"/>
                  <a:gd name="T121" fmla="*/ 6 h 155"/>
                  <a:gd name="T122" fmla="*/ 10 w 294"/>
                  <a:gd name="T123" fmla="*/ 6 h 15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4"/>
                  <a:gd name="T187" fmla="*/ 0 h 155"/>
                  <a:gd name="T188" fmla="*/ 294 w 294"/>
                  <a:gd name="T189" fmla="*/ 155 h 15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4" h="155">
                    <a:moveTo>
                      <a:pt x="240" y="155"/>
                    </a:moveTo>
                    <a:lnTo>
                      <a:pt x="245" y="155"/>
                    </a:lnTo>
                    <a:lnTo>
                      <a:pt x="245" y="150"/>
                    </a:lnTo>
                    <a:lnTo>
                      <a:pt x="249" y="146"/>
                    </a:lnTo>
                    <a:lnTo>
                      <a:pt x="252" y="142"/>
                    </a:lnTo>
                    <a:lnTo>
                      <a:pt x="256" y="142"/>
                    </a:lnTo>
                    <a:lnTo>
                      <a:pt x="261" y="137"/>
                    </a:lnTo>
                    <a:lnTo>
                      <a:pt x="269" y="133"/>
                    </a:lnTo>
                    <a:lnTo>
                      <a:pt x="274" y="129"/>
                    </a:lnTo>
                    <a:lnTo>
                      <a:pt x="278" y="129"/>
                    </a:lnTo>
                    <a:lnTo>
                      <a:pt x="286" y="126"/>
                    </a:lnTo>
                    <a:lnTo>
                      <a:pt x="294" y="121"/>
                    </a:lnTo>
                    <a:lnTo>
                      <a:pt x="294" y="117"/>
                    </a:lnTo>
                    <a:lnTo>
                      <a:pt x="290" y="113"/>
                    </a:lnTo>
                    <a:lnTo>
                      <a:pt x="290" y="108"/>
                    </a:lnTo>
                    <a:lnTo>
                      <a:pt x="290" y="104"/>
                    </a:lnTo>
                    <a:lnTo>
                      <a:pt x="290" y="101"/>
                    </a:lnTo>
                    <a:lnTo>
                      <a:pt x="286" y="96"/>
                    </a:lnTo>
                    <a:lnTo>
                      <a:pt x="286" y="92"/>
                    </a:lnTo>
                    <a:lnTo>
                      <a:pt x="286" y="88"/>
                    </a:lnTo>
                    <a:lnTo>
                      <a:pt x="286" y="92"/>
                    </a:lnTo>
                    <a:lnTo>
                      <a:pt x="281" y="92"/>
                    </a:lnTo>
                    <a:lnTo>
                      <a:pt x="281" y="88"/>
                    </a:lnTo>
                    <a:lnTo>
                      <a:pt x="278" y="79"/>
                    </a:lnTo>
                    <a:lnTo>
                      <a:pt x="269" y="72"/>
                    </a:lnTo>
                    <a:lnTo>
                      <a:pt x="261" y="54"/>
                    </a:lnTo>
                    <a:lnTo>
                      <a:pt x="245" y="43"/>
                    </a:lnTo>
                    <a:lnTo>
                      <a:pt x="224" y="25"/>
                    </a:lnTo>
                    <a:lnTo>
                      <a:pt x="198" y="13"/>
                    </a:lnTo>
                    <a:lnTo>
                      <a:pt x="170" y="5"/>
                    </a:lnTo>
                    <a:lnTo>
                      <a:pt x="132" y="0"/>
                    </a:lnTo>
                    <a:lnTo>
                      <a:pt x="87" y="5"/>
                    </a:lnTo>
                    <a:lnTo>
                      <a:pt x="74" y="9"/>
                    </a:lnTo>
                    <a:lnTo>
                      <a:pt x="62" y="13"/>
                    </a:lnTo>
                    <a:lnTo>
                      <a:pt x="54" y="18"/>
                    </a:lnTo>
                    <a:lnTo>
                      <a:pt x="41" y="25"/>
                    </a:lnTo>
                    <a:lnTo>
                      <a:pt x="33" y="30"/>
                    </a:lnTo>
                    <a:lnTo>
                      <a:pt x="24" y="43"/>
                    </a:lnTo>
                    <a:lnTo>
                      <a:pt x="16" y="50"/>
                    </a:lnTo>
                    <a:lnTo>
                      <a:pt x="11" y="63"/>
                    </a:lnTo>
                    <a:lnTo>
                      <a:pt x="4" y="75"/>
                    </a:lnTo>
                    <a:lnTo>
                      <a:pt x="0" y="88"/>
                    </a:lnTo>
                    <a:lnTo>
                      <a:pt x="4" y="84"/>
                    </a:lnTo>
                    <a:lnTo>
                      <a:pt x="8" y="79"/>
                    </a:lnTo>
                    <a:lnTo>
                      <a:pt x="11" y="79"/>
                    </a:lnTo>
                    <a:lnTo>
                      <a:pt x="16" y="75"/>
                    </a:lnTo>
                    <a:lnTo>
                      <a:pt x="20" y="75"/>
                    </a:lnTo>
                    <a:lnTo>
                      <a:pt x="29" y="72"/>
                    </a:lnTo>
                    <a:lnTo>
                      <a:pt x="33" y="72"/>
                    </a:lnTo>
                    <a:lnTo>
                      <a:pt x="36" y="67"/>
                    </a:lnTo>
                    <a:lnTo>
                      <a:pt x="41" y="67"/>
                    </a:lnTo>
                    <a:lnTo>
                      <a:pt x="49" y="67"/>
                    </a:lnTo>
                    <a:lnTo>
                      <a:pt x="90" y="63"/>
                    </a:lnTo>
                    <a:lnTo>
                      <a:pt x="128" y="67"/>
                    </a:lnTo>
                    <a:lnTo>
                      <a:pt x="161" y="75"/>
                    </a:lnTo>
                    <a:lnTo>
                      <a:pt x="186" y="88"/>
                    </a:lnTo>
                    <a:lnTo>
                      <a:pt x="202" y="101"/>
                    </a:lnTo>
                    <a:lnTo>
                      <a:pt x="220" y="117"/>
                    </a:lnTo>
                    <a:lnTo>
                      <a:pt x="227" y="129"/>
                    </a:lnTo>
                    <a:lnTo>
                      <a:pt x="236" y="142"/>
                    </a:lnTo>
                    <a:lnTo>
                      <a:pt x="240" y="150"/>
                    </a:lnTo>
                    <a:lnTo>
                      <a:pt x="240" y="15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5" name="Freeform 384">
                <a:extLst>
                  <a:ext uri="{FF2B5EF4-FFF2-40B4-BE49-F238E27FC236}">
                    <a16:creationId xmlns:a16="http://schemas.microsoft.com/office/drawing/2014/main" id="{1119E38D-9B7D-49E8-A965-3AEA048D28C9}"/>
                  </a:ext>
                </a:extLst>
              </p:cNvPr>
              <p:cNvSpPr>
                <a:spLocks/>
              </p:cNvSpPr>
              <p:nvPr/>
            </p:nvSpPr>
            <p:spPr bwMode="auto">
              <a:xfrm>
                <a:off x="3539" y="1287"/>
                <a:ext cx="39" cy="141"/>
              </a:xfrm>
              <a:custGeom>
                <a:avLst/>
                <a:gdLst>
                  <a:gd name="T0" fmla="*/ 6 w 198"/>
                  <a:gd name="T1" fmla="*/ 11 h 706"/>
                  <a:gd name="T2" fmla="*/ 6 w 198"/>
                  <a:gd name="T3" fmla="*/ 12 h 706"/>
                  <a:gd name="T4" fmla="*/ 6 w 198"/>
                  <a:gd name="T5" fmla="*/ 14 h 706"/>
                  <a:gd name="T6" fmla="*/ 5 w 198"/>
                  <a:gd name="T7" fmla="*/ 15 h 706"/>
                  <a:gd name="T8" fmla="*/ 5 w 198"/>
                  <a:gd name="T9" fmla="*/ 17 h 706"/>
                  <a:gd name="T10" fmla="*/ 4 w 198"/>
                  <a:gd name="T11" fmla="*/ 19 h 706"/>
                  <a:gd name="T12" fmla="*/ 4 w 198"/>
                  <a:gd name="T13" fmla="*/ 20 h 706"/>
                  <a:gd name="T14" fmla="*/ 3 w 198"/>
                  <a:gd name="T15" fmla="*/ 22 h 706"/>
                  <a:gd name="T16" fmla="*/ 2 w 198"/>
                  <a:gd name="T17" fmla="*/ 24 h 706"/>
                  <a:gd name="T18" fmla="*/ 1 w 198"/>
                  <a:gd name="T19" fmla="*/ 26 h 706"/>
                  <a:gd name="T20" fmla="*/ 0 w 198"/>
                  <a:gd name="T21" fmla="*/ 28 h 706"/>
                  <a:gd name="T22" fmla="*/ 1 w 198"/>
                  <a:gd name="T23" fmla="*/ 26 h 706"/>
                  <a:gd name="T24" fmla="*/ 3 w 198"/>
                  <a:gd name="T25" fmla="*/ 24 h 706"/>
                  <a:gd name="T26" fmla="*/ 4 w 198"/>
                  <a:gd name="T27" fmla="*/ 22 h 706"/>
                  <a:gd name="T28" fmla="*/ 5 w 198"/>
                  <a:gd name="T29" fmla="*/ 19 h 706"/>
                  <a:gd name="T30" fmla="*/ 6 w 198"/>
                  <a:gd name="T31" fmla="*/ 17 h 706"/>
                  <a:gd name="T32" fmla="*/ 6 w 198"/>
                  <a:gd name="T33" fmla="*/ 15 h 706"/>
                  <a:gd name="T34" fmla="*/ 7 w 198"/>
                  <a:gd name="T35" fmla="*/ 13 h 706"/>
                  <a:gd name="T36" fmla="*/ 7 w 198"/>
                  <a:gd name="T37" fmla="*/ 12 h 706"/>
                  <a:gd name="T38" fmla="*/ 7 w 198"/>
                  <a:gd name="T39" fmla="*/ 10 h 706"/>
                  <a:gd name="T40" fmla="*/ 7 w 198"/>
                  <a:gd name="T41" fmla="*/ 9 h 706"/>
                  <a:gd name="T42" fmla="*/ 8 w 198"/>
                  <a:gd name="T43" fmla="*/ 8 h 706"/>
                  <a:gd name="T44" fmla="*/ 8 w 198"/>
                  <a:gd name="T45" fmla="*/ 7 h 706"/>
                  <a:gd name="T46" fmla="*/ 8 w 198"/>
                  <a:gd name="T47" fmla="*/ 6 h 706"/>
                  <a:gd name="T48" fmla="*/ 8 w 198"/>
                  <a:gd name="T49" fmla="*/ 5 h 706"/>
                  <a:gd name="T50" fmla="*/ 8 w 198"/>
                  <a:gd name="T51" fmla="*/ 4 h 706"/>
                  <a:gd name="T52" fmla="*/ 7 w 198"/>
                  <a:gd name="T53" fmla="*/ 3 h 706"/>
                  <a:gd name="T54" fmla="*/ 7 w 198"/>
                  <a:gd name="T55" fmla="*/ 3 h 706"/>
                  <a:gd name="T56" fmla="*/ 7 w 198"/>
                  <a:gd name="T57" fmla="*/ 2 h 706"/>
                  <a:gd name="T58" fmla="*/ 7 w 198"/>
                  <a:gd name="T59" fmla="*/ 1 h 706"/>
                  <a:gd name="T60" fmla="*/ 7 w 198"/>
                  <a:gd name="T61" fmla="*/ 0 h 706"/>
                  <a:gd name="T62" fmla="*/ 7 w 198"/>
                  <a:gd name="T63" fmla="*/ 0 h 706"/>
                  <a:gd name="T64" fmla="*/ 7 w 198"/>
                  <a:gd name="T65" fmla="*/ 0 h 706"/>
                  <a:gd name="T66" fmla="*/ 6 w 198"/>
                  <a:gd name="T67" fmla="*/ 0 h 706"/>
                  <a:gd name="T68" fmla="*/ 6 w 198"/>
                  <a:gd name="T69" fmla="*/ 0 h 706"/>
                  <a:gd name="T70" fmla="*/ 6 w 198"/>
                  <a:gd name="T71" fmla="*/ 1 h 706"/>
                  <a:gd name="T72" fmla="*/ 6 w 198"/>
                  <a:gd name="T73" fmla="*/ 1 h 706"/>
                  <a:gd name="T74" fmla="*/ 6 w 198"/>
                  <a:gd name="T75" fmla="*/ 1 h 706"/>
                  <a:gd name="T76" fmla="*/ 5 w 198"/>
                  <a:gd name="T77" fmla="*/ 1 h 706"/>
                  <a:gd name="T78" fmla="*/ 5 w 198"/>
                  <a:gd name="T79" fmla="*/ 1 h 706"/>
                  <a:gd name="T80" fmla="*/ 5 w 198"/>
                  <a:gd name="T81" fmla="*/ 2 h 706"/>
                  <a:gd name="T82" fmla="*/ 6 w 198"/>
                  <a:gd name="T83" fmla="*/ 3 h 706"/>
                  <a:gd name="T84" fmla="*/ 6 w 198"/>
                  <a:gd name="T85" fmla="*/ 4 h 706"/>
                  <a:gd name="T86" fmla="*/ 6 w 198"/>
                  <a:gd name="T87" fmla="*/ 5 h 706"/>
                  <a:gd name="T88" fmla="*/ 6 w 198"/>
                  <a:gd name="T89" fmla="*/ 6 h 706"/>
                  <a:gd name="T90" fmla="*/ 6 w 198"/>
                  <a:gd name="T91" fmla="*/ 7 h 706"/>
                  <a:gd name="T92" fmla="*/ 6 w 198"/>
                  <a:gd name="T93" fmla="*/ 8 h 706"/>
                  <a:gd name="T94" fmla="*/ 6 w 198"/>
                  <a:gd name="T95" fmla="*/ 9 h 706"/>
                  <a:gd name="T96" fmla="*/ 6 w 198"/>
                  <a:gd name="T97" fmla="*/ 10 h 706"/>
                  <a:gd name="T98" fmla="*/ 6 w 198"/>
                  <a:gd name="T99" fmla="*/ 11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8"/>
                  <a:gd name="T151" fmla="*/ 0 h 706"/>
                  <a:gd name="T152" fmla="*/ 198 w 198"/>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8" h="706">
                    <a:moveTo>
                      <a:pt x="153" y="282"/>
                    </a:moveTo>
                    <a:lnTo>
                      <a:pt x="148" y="311"/>
                    </a:lnTo>
                    <a:lnTo>
                      <a:pt x="141" y="344"/>
                    </a:lnTo>
                    <a:lnTo>
                      <a:pt x="132" y="382"/>
                    </a:lnTo>
                    <a:lnTo>
                      <a:pt x="119" y="423"/>
                    </a:lnTo>
                    <a:lnTo>
                      <a:pt x="107" y="465"/>
                    </a:lnTo>
                    <a:lnTo>
                      <a:pt x="90" y="510"/>
                    </a:lnTo>
                    <a:lnTo>
                      <a:pt x="74" y="560"/>
                    </a:lnTo>
                    <a:lnTo>
                      <a:pt x="53" y="605"/>
                    </a:lnTo>
                    <a:lnTo>
                      <a:pt x="29" y="656"/>
                    </a:lnTo>
                    <a:lnTo>
                      <a:pt x="0" y="706"/>
                    </a:lnTo>
                    <a:lnTo>
                      <a:pt x="36" y="652"/>
                    </a:lnTo>
                    <a:lnTo>
                      <a:pt x="70" y="598"/>
                    </a:lnTo>
                    <a:lnTo>
                      <a:pt x="94" y="544"/>
                    </a:lnTo>
                    <a:lnTo>
                      <a:pt x="119" y="486"/>
                    </a:lnTo>
                    <a:lnTo>
                      <a:pt x="141" y="436"/>
                    </a:lnTo>
                    <a:lnTo>
                      <a:pt x="157" y="382"/>
                    </a:lnTo>
                    <a:lnTo>
                      <a:pt x="170" y="336"/>
                    </a:lnTo>
                    <a:lnTo>
                      <a:pt x="178" y="290"/>
                    </a:lnTo>
                    <a:lnTo>
                      <a:pt x="186" y="254"/>
                    </a:lnTo>
                    <a:lnTo>
                      <a:pt x="195" y="220"/>
                    </a:lnTo>
                    <a:lnTo>
                      <a:pt x="198" y="200"/>
                    </a:lnTo>
                    <a:lnTo>
                      <a:pt x="198" y="178"/>
                    </a:lnTo>
                    <a:lnTo>
                      <a:pt x="198" y="153"/>
                    </a:lnTo>
                    <a:lnTo>
                      <a:pt x="198" y="133"/>
                    </a:lnTo>
                    <a:lnTo>
                      <a:pt x="198" y="112"/>
                    </a:lnTo>
                    <a:lnTo>
                      <a:pt x="195" y="87"/>
                    </a:lnTo>
                    <a:lnTo>
                      <a:pt x="195" y="66"/>
                    </a:lnTo>
                    <a:lnTo>
                      <a:pt x="191" y="41"/>
                    </a:lnTo>
                    <a:lnTo>
                      <a:pt x="186" y="20"/>
                    </a:lnTo>
                    <a:lnTo>
                      <a:pt x="182" y="0"/>
                    </a:lnTo>
                    <a:lnTo>
                      <a:pt x="173" y="4"/>
                    </a:lnTo>
                    <a:lnTo>
                      <a:pt x="166" y="4"/>
                    </a:lnTo>
                    <a:lnTo>
                      <a:pt x="161" y="9"/>
                    </a:lnTo>
                    <a:lnTo>
                      <a:pt x="153" y="12"/>
                    </a:lnTo>
                    <a:lnTo>
                      <a:pt x="148" y="16"/>
                    </a:lnTo>
                    <a:lnTo>
                      <a:pt x="144" y="16"/>
                    </a:lnTo>
                    <a:lnTo>
                      <a:pt x="141" y="20"/>
                    </a:lnTo>
                    <a:lnTo>
                      <a:pt x="137" y="25"/>
                    </a:lnTo>
                    <a:lnTo>
                      <a:pt x="132" y="29"/>
                    </a:lnTo>
                    <a:lnTo>
                      <a:pt x="137" y="50"/>
                    </a:lnTo>
                    <a:lnTo>
                      <a:pt x="141" y="74"/>
                    </a:lnTo>
                    <a:lnTo>
                      <a:pt x="148" y="99"/>
                    </a:lnTo>
                    <a:lnTo>
                      <a:pt x="153" y="124"/>
                    </a:lnTo>
                    <a:lnTo>
                      <a:pt x="153" y="149"/>
                    </a:lnTo>
                    <a:lnTo>
                      <a:pt x="157" y="178"/>
                    </a:lnTo>
                    <a:lnTo>
                      <a:pt x="157" y="203"/>
                    </a:lnTo>
                    <a:lnTo>
                      <a:pt x="157" y="232"/>
                    </a:lnTo>
                    <a:lnTo>
                      <a:pt x="157" y="257"/>
                    </a:lnTo>
                    <a:lnTo>
                      <a:pt x="153"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6" name="Freeform 385">
                <a:extLst>
                  <a:ext uri="{FF2B5EF4-FFF2-40B4-BE49-F238E27FC236}">
                    <a16:creationId xmlns:a16="http://schemas.microsoft.com/office/drawing/2014/main" id="{26CB8C49-5791-4C19-8CF6-347CCC787EBE}"/>
                  </a:ext>
                </a:extLst>
              </p:cNvPr>
              <p:cNvSpPr>
                <a:spLocks/>
              </p:cNvSpPr>
              <p:nvPr/>
            </p:nvSpPr>
            <p:spPr bwMode="auto">
              <a:xfrm>
                <a:off x="3426" y="1281"/>
                <a:ext cx="155" cy="208"/>
              </a:xfrm>
              <a:custGeom>
                <a:avLst/>
                <a:gdLst>
                  <a:gd name="T0" fmla="*/ 30 w 772"/>
                  <a:gd name="T1" fmla="*/ 0 h 1041"/>
                  <a:gd name="T2" fmla="*/ 30 w 772"/>
                  <a:gd name="T3" fmla="*/ 0 h 1041"/>
                  <a:gd name="T4" fmla="*/ 30 w 772"/>
                  <a:gd name="T5" fmla="*/ 1 h 1041"/>
                  <a:gd name="T6" fmla="*/ 30 w 772"/>
                  <a:gd name="T7" fmla="*/ 1 h 1041"/>
                  <a:gd name="T8" fmla="*/ 31 w 772"/>
                  <a:gd name="T9" fmla="*/ 2 h 1041"/>
                  <a:gd name="T10" fmla="*/ 31 w 772"/>
                  <a:gd name="T11" fmla="*/ 3 h 1041"/>
                  <a:gd name="T12" fmla="*/ 31 w 772"/>
                  <a:gd name="T13" fmla="*/ 4 h 1041"/>
                  <a:gd name="T14" fmla="*/ 31 w 772"/>
                  <a:gd name="T15" fmla="*/ 6 h 1041"/>
                  <a:gd name="T16" fmla="*/ 31 w 772"/>
                  <a:gd name="T17" fmla="*/ 7 h 1041"/>
                  <a:gd name="T18" fmla="*/ 31 w 772"/>
                  <a:gd name="T19" fmla="*/ 9 h 1041"/>
                  <a:gd name="T20" fmla="*/ 31 w 772"/>
                  <a:gd name="T21" fmla="*/ 10 h 1041"/>
                  <a:gd name="T22" fmla="*/ 30 w 772"/>
                  <a:gd name="T23" fmla="*/ 13 h 1041"/>
                  <a:gd name="T24" fmla="*/ 29 w 772"/>
                  <a:gd name="T25" fmla="*/ 16 h 1041"/>
                  <a:gd name="T26" fmla="*/ 28 w 772"/>
                  <a:gd name="T27" fmla="*/ 20 h 1041"/>
                  <a:gd name="T28" fmla="*/ 26 w 772"/>
                  <a:gd name="T29" fmla="*/ 24 h 1041"/>
                  <a:gd name="T30" fmla="*/ 24 w 772"/>
                  <a:gd name="T31" fmla="*/ 28 h 1041"/>
                  <a:gd name="T32" fmla="*/ 21 w 772"/>
                  <a:gd name="T33" fmla="*/ 32 h 1041"/>
                  <a:gd name="T34" fmla="*/ 17 w 772"/>
                  <a:gd name="T35" fmla="*/ 35 h 1041"/>
                  <a:gd name="T36" fmla="*/ 12 w 772"/>
                  <a:gd name="T37" fmla="*/ 38 h 1041"/>
                  <a:gd name="T38" fmla="*/ 7 w 772"/>
                  <a:gd name="T39" fmla="*/ 41 h 1041"/>
                  <a:gd name="T40" fmla="*/ 0 w 772"/>
                  <a:gd name="T41" fmla="*/ 42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1"/>
                  <a:gd name="T65" fmla="*/ 772 w 772"/>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1">
                    <a:moveTo>
                      <a:pt x="739" y="0"/>
                    </a:moveTo>
                    <a:lnTo>
                      <a:pt x="739" y="4"/>
                    </a:lnTo>
                    <a:lnTo>
                      <a:pt x="743" y="17"/>
                    </a:lnTo>
                    <a:lnTo>
                      <a:pt x="747" y="33"/>
                    </a:lnTo>
                    <a:lnTo>
                      <a:pt x="756" y="53"/>
                    </a:lnTo>
                    <a:lnTo>
                      <a:pt x="759" y="78"/>
                    </a:lnTo>
                    <a:lnTo>
                      <a:pt x="763" y="107"/>
                    </a:lnTo>
                    <a:lnTo>
                      <a:pt x="768" y="141"/>
                    </a:lnTo>
                    <a:lnTo>
                      <a:pt x="772" y="179"/>
                    </a:lnTo>
                    <a:lnTo>
                      <a:pt x="768" y="215"/>
                    </a:lnTo>
                    <a:lnTo>
                      <a:pt x="763" y="253"/>
                    </a:lnTo>
                    <a:lnTo>
                      <a:pt x="752" y="319"/>
                    </a:lnTo>
                    <a:lnTo>
                      <a:pt x="727" y="402"/>
                    </a:lnTo>
                    <a:lnTo>
                      <a:pt x="698" y="498"/>
                    </a:lnTo>
                    <a:lnTo>
                      <a:pt x="651" y="602"/>
                    </a:lnTo>
                    <a:lnTo>
                      <a:pt x="594" y="701"/>
                    </a:lnTo>
                    <a:lnTo>
                      <a:pt x="518" y="800"/>
                    </a:lnTo>
                    <a:lnTo>
                      <a:pt x="423" y="888"/>
                    </a:lnTo>
                    <a:lnTo>
                      <a:pt x="307" y="962"/>
                    </a:lnTo>
                    <a:lnTo>
                      <a:pt x="165" y="1016"/>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57" name="Freeform 386">
                <a:extLst>
                  <a:ext uri="{FF2B5EF4-FFF2-40B4-BE49-F238E27FC236}">
                    <a16:creationId xmlns:a16="http://schemas.microsoft.com/office/drawing/2014/main" id="{150D319C-C0D6-49C1-9D3B-E23FADB7311F}"/>
                  </a:ext>
                </a:extLst>
              </p:cNvPr>
              <p:cNvSpPr>
                <a:spLocks/>
              </p:cNvSpPr>
              <p:nvPr/>
            </p:nvSpPr>
            <p:spPr bwMode="auto">
              <a:xfrm>
                <a:off x="3408" y="1263"/>
                <a:ext cx="211" cy="197"/>
              </a:xfrm>
              <a:custGeom>
                <a:avLst/>
                <a:gdLst>
                  <a:gd name="T0" fmla="*/ 0 w 1054"/>
                  <a:gd name="T1" fmla="*/ 39 h 984"/>
                  <a:gd name="T2" fmla="*/ 1 w 1054"/>
                  <a:gd name="T3" fmla="*/ 39 h 984"/>
                  <a:gd name="T4" fmla="*/ 2 w 1054"/>
                  <a:gd name="T5" fmla="*/ 39 h 984"/>
                  <a:gd name="T6" fmla="*/ 3 w 1054"/>
                  <a:gd name="T7" fmla="*/ 39 h 984"/>
                  <a:gd name="T8" fmla="*/ 6 w 1054"/>
                  <a:gd name="T9" fmla="*/ 39 h 984"/>
                  <a:gd name="T10" fmla="*/ 8 w 1054"/>
                  <a:gd name="T11" fmla="*/ 38 h 984"/>
                  <a:gd name="T12" fmla="*/ 11 w 1054"/>
                  <a:gd name="T13" fmla="*/ 37 h 984"/>
                  <a:gd name="T14" fmla="*/ 13 w 1054"/>
                  <a:gd name="T15" fmla="*/ 36 h 984"/>
                  <a:gd name="T16" fmla="*/ 16 w 1054"/>
                  <a:gd name="T17" fmla="*/ 34 h 984"/>
                  <a:gd name="T18" fmla="*/ 18 w 1054"/>
                  <a:gd name="T19" fmla="*/ 31 h 984"/>
                  <a:gd name="T20" fmla="*/ 19 w 1054"/>
                  <a:gd name="T21" fmla="*/ 27 h 984"/>
                  <a:gd name="T22" fmla="*/ 20 w 1054"/>
                  <a:gd name="T23" fmla="*/ 24 h 984"/>
                  <a:gd name="T24" fmla="*/ 20 w 1054"/>
                  <a:gd name="T25" fmla="*/ 21 h 984"/>
                  <a:gd name="T26" fmla="*/ 21 w 1054"/>
                  <a:gd name="T27" fmla="*/ 17 h 984"/>
                  <a:gd name="T28" fmla="*/ 21 w 1054"/>
                  <a:gd name="T29" fmla="*/ 13 h 984"/>
                  <a:gd name="T30" fmla="*/ 21 w 1054"/>
                  <a:gd name="T31" fmla="*/ 10 h 984"/>
                  <a:gd name="T32" fmla="*/ 21 w 1054"/>
                  <a:gd name="T33" fmla="*/ 7 h 984"/>
                  <a:gd name="T34" fmla="*/ 22 w 1054"/>
                  <a:gd name="T35" fmla="*/ 4 h 984"/>
                  <a:gd name="T36" fmla="*/ 22 w 1054"/>
                  <a:gd name="T37" fmla="*/ 2 h 984"/>
                  <a:gd name="T38" fmla="*/ 24 w 1054"/>
                  <a:gd name="T39" fmla="*/ 1 h 984"/>
                  <a:gd name="T40" fmla="*/ 25 w 1054"/>
                  <a:gd name="T41" fmla="*/ 0 h 984"/>
                  <a:gd name="T42" fmla="*/ 27 w 1054"/>
                  <a:gd name="T43" fmla="*/ 0 h 984"/>
                  <a:gd name="T44" fmla="*/ 29 w 1054"/>
                  <a:gd name="T45" fmla="*/ 0 h 984"/>
                  <a:gd name="T46" fmla="*/ 30 w 1054"/>
                  <a:gd name="T47" fmla="*/ 1 h 984"/>
                  <a:gd name="T48" fmla="*/ 31 w 1054"/>
                  <a:gd name="T49" fmla="*/ 1 h 984"/>
                  <a:gd name="T50" fmla="*/ 32 w 1054"/>
                  <a:gd name="T51" fmla="*/ 2 h 984"/>
                  <a:gd name="T52" fmla="*/ 32 w 1054"/>
                  <a:gd name="T53" fmla="*/ 2 h 984"/>
                  <a:gd name="T54" fmla="*/ 33 w 1054"/>
                  <a:gd name="T55" fmla="*/ 3 h 984"/>
                  <a:gd name="T56" fmla="*/ 33 w 1054"/>
                  <a:gd name="T57" fmla="*/ 3 h 984"/>
                  <a:gd name="T58" fmla="*/ 33 w 1054"/>
                  <a:gd name="T59" fmla="*/ 4 h 984"/>
                  <a:gd name="T60" fmla="*/ 33 w 1054"/>
                  <a:gd name="T61" fmla="*/ 3 h 984"/>
                  <a:gd name="T62" fmla="*/ 34 w 1054"/>
                  <a:gd name="T63" fmla="*/ 3 h 984"/>
                  <a:gd name="T64" fmla="*/ 34 w 1054"/>
                  <a:gd name="T65" fmla="*/ 3 h 984"/>
                  <a:gd name="T66" fmla="*/ 35 w 1054"/>
                  <a:gd name="T67" fmla="*/ 3 h 984"/>
                  <a:gd name="T68" fmla="*/ 36 w 1054"/>
                  <a:gd name="T69" fmla="*/ 2 h 984"/>
                  <a:gd name="T70" fmla="*/ 36 w 1054"/>
                  <a:gd name="T71" fmla="*/ 2 h 984"/>
                  <a:gd name="T72" fmla="*/ 37 w 1054"/>
                  <a:gd name="T73" fmla="*/ 2 h 984"/>
                  <a:gd name="T74" fmla="*/ 38 w 1054"/>
                  <a:gd name="T75" fmla="*/ 2 h 984"/>
                  <a:gd name="T76" fmla="*/ 40 w 1054"/>
                  <a:gd name="T77" fmla="*/ 2 h 984"/>
                  <a:gd name="T78" fmla="*/ 41 w 1054"/>
                  <a:gd name="T79" fmla="*/ 3 h 984"/>
                  <a:gd name="T80" fmla="*/ 42 w 1054"/>
                  <a:gd name="T81" fmla="*/ 4 h 984"/>
                  <a:gd name="T82" fmla="*/ 42 w 1054"/>
                  <a:gd name="T83" fmla="*/ 6 h 984"/>
                  <a:gd name="T84" fmla="*/ 42 w 1054"/>
                  <a:gd name="T85" fmla="*/ 9 h 984"/>
                  <a:gd name="T86" fmla="*/ 42 w 1054"/>
                  <a:gd name="T87" fmla="*/ 12 h 984"/>
                  <a:gd name="T88" fmla="*/ 42 w 1054"/>
                  <a:gd name="T89" fmla="*/ 15 h 984"/>
                  <a:gd name="T90" fmla="*/ 41 w 1054"/>
                  <a:gd name="T91" fmla="*/ 18 h 984"/>
                  <a:gd name="T92" fmla="*/ 40 w 1054"/>
                  <a:gd name="T93" fmla="*/ 21 h 984"/>
                  <a:gd name="T94" fmla="*/ 39 w 1054"/>
                  <a:gd name="T95" fmla="*/ 23 h 984"/>
                  <a:gd name="T96" fmla="*/ 38 w 1054"/>
                  <a:gd name="T97" fmla="*/ 26 h 984"/>
                  <a:gd name="T98" fmla="*/ 36 w 1054"/>
                  <a:gd name="T99" fmla="*/ 29 h 984"/>
                  <a:gd name="T100" fmla="*/ 34 w 1054"/>
                  <a:gd name="T101" fmla="*/ 31 h 984"/>
                  <a:gd name="T102" fmla="*/ 32 w 1054"/>
                  <a:gd name="T103" fmla="*/ 33 h 984"/>
                  <a:gd name="T104" fmla="*/ 31 w 1054"/>
                  <a:gd name="T105" fmla="*/ 35 h 984"/>
                  <a:gd name="T106" fmla="*/ 29 w 1054"/>
                  <a:gd name="T107" fmla="*/ 36 h 984"/>
                  <a:gd name="T108" fmla="*/ 27 w 1054"/>
                  <a:gd name="T109" fmla="*/ 37 h 984"/>
                  <a:gd name="T110" fmla="*/ 26 w 1054"/>
                  <a:gd name="T111" fmla="*/ 38 h 984"/>
                  <a:gd name="T112" fmla="*/ 25 w 1054"/>
                  <a:gd name="T113" fmla="*/ 39 h 984"/>
                  <a:gd name="T114" fmla="*/ 24 w 1054"/>
                  <a:gd name="T115" fmla="*/ 39 h 984"/>
                  <a:gd name="T116" fmla="*/ 24 w 1054"/>
                  <a:gd name="T117" fmla="*/ 39 h 9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4"/>
                  <a:gd name="T178" fmla="*/ 0 h 984"/>
                  <a:gd name="T179" fmla="*/ 1054 w 1054"/>
                  <a:gd name="T180" fmla="*/ 984 h 9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4" h="984">
                    <a:moveTo>
                      <a:pt x="0" y="984"/>
                    </a:moveTo>
                    <a:lnTo>
                      <a:pt x="13" y="984"/>
                    </a:lnTo>
                    <a:lnTo>
                      <a:pt x="42" y="984"/>
                    </a:lnTo>
                    <a:lnTo>
                      <a:pt x="83" y="980"/>
                    </a:lnTo>
                    <a:lnTo>
                      <a:pt x="141" y="971"/>
                    </a:lnTo>
                    <a:lnTo>
                      <a:pt x="202" y="955"/>
                    </a:lnTo>
                    <a:lnTo>
                      <a:pt x="269" y="930"/>
                    </a:lnTo>
                    <a:lnTo>
                      <a:pt x="332" y="888"/>
                    </a:lnTo>
                    <a:lnTo>
                      <a:pt x="394" y="838"/>
                    </a:lnTo>
                    <a:lnTo>
                      <a:pt x="444" y="768"/>
                    </a:lnTo>
                    <a:lnTo>
                      <a:pt x="481" y="681"/>
                    </a:lnTo>
                    <a:lnTo>
                      <a:pt x="501" y="598"/>
                    </a:lnTo>
                    <a:lnTo>
                      <a:pt x="510" y="515"/>
                    </a:lnTo>
                    <a:lnTo>
                      <a:pt x="519" y="424"/>
                    </a:lnTo>
                    <a:lnTo>
                      <a:pt x="519" y="337"/>
                    </a:lnTo>
                    <a:lnTo>
                      <a:pt x="523" y="254"/>
                    </a:lnTo>
                    <a:lnTo>
                      <a:pt x="526" y="179"/>
                    </a:lnTo>
                    <a:lnTo>
                      <a:pt x="539" y="112"/>
                    </a:lnTo>
                    <a:lnTo>
                      <a:pt x="560" y="58"/>
                    </a:lnTo>
                    <a:lnTo>
                      <a:pt x="589" y="22"/>
                    </a:lnTo>
                    <a:lnTo>
                      <a:pt x="634" y="4"/>
                    </a:lnTo>
                    <a:lnTo>
                      <a:pt x="681" y="0"/>
                    </a:lnTo>
                    <a:lnTo>
                      <a:pt x="717" y="4"/>
                    </a:lnTo>
                    <a:lnTo>
                      <a:pt x="746" y="13"/>
                    </a:lnTo>
                    <a:lnTo>
                      <a:pt x="771" y="25"/>
                    </a:lnTo>
                    <a:lnTo>
                      <a:pt x="793" y="38"/>
                    </a:lnTo>
                    <a:lnTo>
                      <a:pt x="805" y="54"/>
                    </a:lnTo>
                    <a:lnTo>
                      <a:pt x="818" y="67"/>
                    </a:lnTo>
                    <a:lnTo>
                      <a:pt x="825" y="79"/>
                    </a:lnTo>
                    <a:lnTo>
                      <a:pt x="830" y="88"/>
                    </a:lnTo>
                    <a:lnTo>
                      <a:pt x="834" y="83"/>
                    </a:lnTo>
                    <a:lnTo>
                      <a:pt x="843" y="79"/>
                    </a:lnTo>
                    <a:lnTo>
                      <a:pt x="854" y="71"/>
                    </a:lnTo>
                    <a:lnTo>
                      <a:pt x="867" y="63"/>
                    </a:lnTo>
                    <a:lnTo>
                      <a:pt x="888" y="58"/>
                    </a:lnTo>
                    <a:lnTo>
                      <a:pt x="908" y="54"/>
                    </a:lnTo>
                    <a:lnTo>
                      <a:pt x="930" y="51"/>
                    </a:lnTo>
                    <a:lnTo>
                      <a:pt x="958" y="54"/>
                    </a:lnTo>
                    <a:lnTo>
                      <a:pt x="987" y="58"/>
                    </a:lnTo>
                    <a:lnTo>
                      <a:pt x="1016" y="79"/>
                    </a:lnTo>
                    <a:lnTo>
                      <a:pt x="1038" y="112"/>
                    </a:lnTo>
                    <a:lnTo>
                      <a:pt x="1050" y="162"/>
                    </a:lnTo>
                    <a:lnTo>
                      <a:pt x="1054" y="225"/>
                    </a:lnTo>
                    <a:lnTo>
                      <a:pt x="1054" y="291"/>
                    </a:lnTo>
                    <a:lnTo>
                      <a:pt x="1045" y="366"/>
                    </a:lnTo>
                    <a:lnTo>
                      <a:pt x="1029" y="440"/>
                    </a:lnTo>
                    <a:lnTo>
                      <a:pt x="1009" y="515"/>
                    </a:lnTo>
                    <a:lnTo>
                      <a:pt x="980" y="586"/>
                    </a:lnTo>
                    <a:lnTo>
                      <a:pt x="946" y="652"/>
                    </a:lnTo>
                    <a:lnTo>
                      <a:pt x="901" y="719"/>
                    </a:lnTo>
                    <a:lnTo>
                      <a:pt x="854" y="777"/>
                    </a:lnTo>
                    <a:lnTo>
                      <a:pt x="809" y="827"/>
                    </a:lnTo>
                    <a:lnTo>
                      <a:pt x="764" y="868"/>
                    </a:lnTo>
                    <a:lnTo>
                      <a:pt x="717" y="905"/>
                    </a:lnTo>
                    <a:lnTo>
                      <a:pt x="681" y="935"/>
                    </a:lnTo>
                    <a:lnTo>
                      <a:pt x="647" y="955"/>
                    </a:lnTo>
                    <a:lnTo>
                      <a:pt x="622" y="971"/>
                    </a:lnTo>
                    <a:lnTo>
                      <a:pt x="606" y="980"/>
                    </a:lnTo>
                    <a:lnTo>
                      <a:pt x="602"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58" name="Freeform 387">
                <a:extLst>
                  <a:ext uri="{FF2B5EF4-FFF2-40B4-BE49-F238E27FC236}">
                    <a16:creationId xmlns:a16="http://schemas.microsoft.com/office/drawing/2014/main" id="{1FB25C4A-F6B4-4A1E-80B8-27157D662FD9}"/>
                  </a:ext>
                </a:extLst>
              </p:cNvPr>
              <p:cNvSpPr>
                <a:spLocks/>
              </p:cNvSpPr>
              <p:nvPr/>
            </p:nvSpPr>
            <p:spPr bwMode="auto">
              <a:xfrm>
                <a:off x="2360" y="1599"/>
                <a:ext cx="120" cy="194"/>
              </a:xfrm>
              <a:custGeom>
                <a:avLst/>
                <a:gdLst>
                  <a:gd name="T0" fmla="*/ 21 w 598"/>
                  <a:gd name="T1" fmla="*/ 38 h 971"/>
                  <a:gd name="T2" fmla="*/ 20 w 598"/>
                  <a:gd name="T3" fmla="*/ 39 h 971"/>
                  <a:gd name="T4" fmla="*/ 19 w 598"/>
                  <a:gd name="T5" fmla="*/ 39 h 971"/>
                  <a:gd name="T6" fmla="*/ 19 w 598"/>
                  <a:gd name="T7" fmla="*/ 39 h 971"/>
                  <a:gd name="T8" fmla="*/ 18 w 598"/>
                  <a:gd name="T9" fmla="*/ 39 h 971"/>
                  <a:gd name="T10" fmla="*/ 17 w 598"/>
                  <a:gd name="T11" fmla="*/ 38 h 971"/>
                  <a:gd name="T12" fmla="*/ 17 w 598"/>
                  <a:gd name="T13" fmla="*/ 38 h 971"/>
                  <a:gd name="T14" fmla="*/ 16 w 598"/>
                  <a:gd name="T15" fmla="*/ 38 h 971"/>
                  <a:gd name="T16" fmla="*/ 16 w 598"/>
                  <a:gd name="T17" fmla="*/ 38 h 971"/>
                  <a:gd name="T18" fmla="*/ 15 w 598"/>
                  <a:gd name="T19" fmla="*/ 37 h 971"/>
                  <a:gd name="T20" fmla="*/ 15 w 598"/>
                  <a:gd name="T21" fmla="*/ 37 h 971"/>
                  <a:gd name="T22" fmla="*/ 15 w 598"/>
                  <a:gd name="T23" fmla="*/ 36 h 971"/>
                  <a:gd name="T24" fmla="*/ 16 w 598"/>
                  <a:gd name="T25" fmla="*/ 35 h 971"/>
                  <a:gd name="T26" fmla="*/ 16 w 598"/>
                  <a:gd name="T27" fmla="*/ 34 h 971"/>
                  <a:gd name="T28" fmla="*/ 16 w 598"/>
                  <a:gd name="T29" fmla="*/ 34 h 971"/>
                  <a:gd name="T30" fmla="*/ 16 w 598"/>
                  <a:gd name="T31" fmla="*/ 33 h 971"/>
                  <a:gd name="T32" fmla="*/ 16 w 598"/>
                  <a:gd name="T33" fmla="*/ 31 h 971"/>
                  <a:gd name="T34" fmla="*/ 16 w 598"/>
                  <a:gd name="T35" fmla="*/ 30 h 971"/>
                  <a:gd name="T36" fmla="*/ 16 w 598"/>
                  <a:gd name="T37" fmla="*/ 29 h 971"/>
                  <a:gd name="T38" fmla="*/ 16 w 598"/>
                  <a:gd name="T39" fmla="*/ 28 h 971"/>
                  <a:gd name="T40" fmla="*/ 16 w 598"/>
                  <a:gd name="T41" fmla="*/ 27 h 971"/>
                  <a:gd name="T42" fmla="*/ 16 w 598"/>
                  <a:gd name="T43" fmla="*/ 25 h 971"/>
                  <a:gd name="T44" fmla="*/ 15 w 598"/>
                  <a:gd name="T45" fmla="*/ 23 h 971"/>
                  <a:gd name="T46" fmla="*/ 14 w 598"/>
                  <a:gd name="T47" fmla="*/ 21 h 971"/>
                  <a:gd name="T48" fmla="*/ 14 w 598"/>
                  <a:gd name="T49" fmla="*/ 18 h 971"/>
                  <a:gd name="T50" fmla="*/ 12 w 598"/>
                  <a:gd name="T51" fmla="*/ 15 h 971"/>
                  <a:gd name="T52" fmla="*/ 11 w 598"/>
                  <a:gd name="T53" fmla="*/ 12 h 971"/>
                  <a:gd name="T54" fmla="*/ 9 w 598"/>
                  <a:gd name="T55" fmla="*/ 9 h 971"/>
                  <a:gd name="T56" fmla="*/ 7 w 598"/>
                  <a:gd name="T57" fmla="*/ 6 h 971"/>
                  <a:gd name="T58" fmla="*/ 5 w 598"/>
                  <a:gd name="T59" fmla="*/ 4 h 971"/>
                  <a:gd name="T60" fmla="*/ 2 w 598"/>
                  <a:gd name="T61" fmla="*/ 2 h 971"/>
                  <a:gd name="T62" fmla="*/ 0 w 598"/>
                  <a:gd name="T63" fmla="*/ 0 h 971"/>
                  <a:gd name="T64" fmla="*/ 6 w 598"/>
                  <a:gd name="T65" fmla="*/ 2 h 971"/>
                  <a:gd name="T66" fmla="*/ 6 w 598"/>
                  <a:gd name="T67" fmla="*/ 2 h 971"/>
                  <a:gd name="T68" fmla="*/ 7 w 598"/>
                  <a:gd name="T69" fmla="*/ 2 h 971"/>
                  <a:gd name="T70" fmla="*/ 8 w 598"/>
                  <a:gd name="T71" fmla="*/ 3 h 971"/>
                  <a:gd name="T72" fmla="*/ 9 w 598"/>
                  <a:gd name="T73" fmla="*/ 4 h 971"/>
                  <a:gd name="T74" fmla="*/ 11 w 598"/>
                  <a:gd name="T75" fmla="*/ 5 h 971"/>
                  <a:gd name="T76" fmla="*/ 12 w 598"/>
                  <a:gd name="T77" fmla="*/ 6 h 971"/>
                  <a:gd name="T78" fmla="*/ 14 w 598"/>
                  <a:gd name="T79" fmla="*/ 8 h 971"/>
                  <a:gd name="T80" fmla="*/ 16 w 598"/>
                  <a:gd name="T81" fmla="*/ 10 h 971"/>
                  <a:gd name="T82" fmla="*/ 18 w 598"/>
                  <a:gd name="T83" fmla="*/ 12 h 971"/>
                  <a:gd name="T84" fmla="*/ 20 w 598"/>
                  <a:gd name="T85" fmla="*/ 15 h 971"/>
                  <a:gd name="T86" fmla="*/ 21 w 598"/>
                  <a:gd name="T87" fmla="*/ 17 h 971"/>
                  <a:gd name="T88" fmla="*/ 22 w 598"/>
                  <a:gd name="T89" fmla="*/ 20 h 971"/>
                  <a:gd name="T90" fmla="*/ 23 w 598"/>
                  <a:gd name="T91" fmla="*/ 23 h 971"/>
                  <a:gd name="T92" fmla="*/ 24 w 598"/>
                  <a:gd name="T93" fmla="*/ 26 h 971"/>
                  <a:gd name="T94" fmla="*/ 24 w 598"/>
                  <a:gd name="T95" fmla="*/ 29 h 971"/>
                  <a:gd name="T96" fmla="*/ 24 w 598"/>
                  <a:gd name="T97" fmla="*/ 32 h 971"/>
                  <a:gd name="T98" fmla="*/ 24 w 598"/>
                  <a:gd name="T99" fmla="*/ 34 h 971"/>
                  <a:gd name="T100" fmla="*/ 23 w 598"/>
                  <a:gd name="T101" fmla="*/ 36 h 971"/>
                  <a:gd name="T102" fmla="*/ 23 w 598"/>
                  <a:gd name="T103" fmla="*/ 38 h 971"/>
                  <a:gd name="T104" fmla="*/ 21 w 598"/>
                  <a:gd name="T105" fmla="*/ 38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2" y="963"/>
                    </a:moveTo>
                    <a:lnTo>
                      <a:pt x="503" y="967"/>
                    </a:lnTo>
                    <a:lnTo>
                      <a:pt x="483" y="971"/>
                    </a:lnTo>
                    <a:lnTo>
                      <a:pt x="461" y="967"/>
                    </a:lnTo>
                    <a:lnTo>
                      <a:pt x="441" y="967"/>
                    </a:lnTo>
                    <a:lnTo>
                      <a:pt x="424" y="963"/>
                    </a:lnTo>
                    <a:lnTo>
                      <a:pt x="412" y="955"/>
                    </a:lnTo>
                    <a:lnTo>
                      <a:pt x="400" y="951"/>
                    </a:lnTo>
                    <a:lnTo>
                      <a:pt x="391" y="946"/>
                    </a:lnTo>
                    <a:lnTo>
                      <a:pt x="382" y="938"/>
                    </a:lnTo>
                    <a:lnTo>
                      <a:pt x="375" y="934"/>
                    </a:lnTo>
                    <a:lnTo>
                      <a:pt x="382" y="913"/>
                    </a:lnTo>
                    <a:lnTo>
                      <a:pt x="387" y="888"/>
                    </a:lnTo>
                    <a:lnTo>
                      <a:pt x="391" y="863"/>
                    </a:lnTo>
                    <a:lnTo>
                      <a:pt x="395" y="839"/>
                    </a:lnTo>
                    <a:lnTo>
                      <a:pt x="400" y="814"/>
                    </a:lnTo>
                    <a:lnTo>
                      <a:pt x="404" y="785"/>
                    </a:lnTo>
                    <a:lnTo>
                      <a:pt x="404" y="760"/>
                    </a:lnTo>
                    <a:lnTo>
                      <a:pt x="404" y="731"/>
                    </a:lnTo>
                    <a:lnTo>
                      <a:pt x="404" y="706"/>
                    </a:lnTo>
                    <a:lnTo>
                      <a:pt x="400" y="681"/>
                    </a:lnTo>
                    <a:lnTo>
                      <a:pt x="387" y="635"/>
                    </a:lnTo>
                    <a:lnTo>
                      <a:pt x="375" y="581"/>
                    </a:lnTo>
                    <a:lnTo>
                      <a:pt x="358" y="519"/>
                    </a:lnTo>
                    <a:lnTo>
                      <a:pt x="337" y="452"/>
                    </a:lnTo>
                    <a:lnTo>
                      <a:pt x="308" y="378"/>
                    </a:lnTo>
                    <a:lnTo>
                      <a:pt x="270" y="308"/>
                    </a:lnTo>
                    <a:lnTo>
                      <a:pt x="229" y="232"/>
                    </a:lnTo>
                    <a:lnTo>
                      <a:pt x="179" y="162"/>
                    </a:lnTo>
                    <a:lnTo>
                      <a:pt x="117" y="95"/>
                    </a:lnTo>
                    <a:lnTo>
                      <a:pt x="47" y="38"/>
                    </a:lnTo>
                    <a:lnTo>
                      <a:pt x="0" y="0"/>
                    </a:lnTo>
                    <a:lnTo>
                      <a:pt x="142" y="38"/>
                    </a:lnTo>
                    <a:lnTo>
                      <a:pt x="150" y="38"/>
                    </a:lnTo>
                    <a:lnTo>
                      <a:pt x="166" y="50"/>
                    </a:lnTo>
                    <a:lnTo>
                      <a:pt x="191" y="63"/>
                    </a:lnTo>
                    <a:lnTo>
                      <a:pt x="225" y="88"/>
                    </a:lnTo>
                    <a:lnTo>
                      <a:pt x="263" y="117"/>
                    </a:lnTo>
                    <a:lnTo>
                      <a:pt x="308" y="149"/>
                    </a:lnTo>
                    <a:lnTo>
                      <a:pt x="353" y="195"/>
                    </a:lnTo>
                    <a:lnTo>
                      <a:pt x="400" y="245"/>
                    </a:lnTo>
                    <a:lnTo>
                      <a:pt x="445" y="303"/>
                    </a:lnTo>
                    <a:lnTo>
                      <a:pt x="490" y="369"/>
                    </a:lnTo>
                    <a:lnTo>
                      <a:pt x="524" y="432"/>
                    </a:lnTo>
                    <a:lnTo>
                      <a:pt x="549" y="502"/>
                    </a:lnTo>
                    <a:lnTo>
                      <a:pt x="573" y="577"/>
                    </a:lnTo>
                    <a:lnTo>
                      <a:pt x="586" y="656"/>
                    </a:lnTo>
                    <a:lnTo>
                      <a:pt x="598" y="726"/>
                    </a:lnTo>
                    <a:lnTo>
                      <a:pt x="598" y="796"/>
                    </a:lnTo>
                    <a:lnTo>
                      <a:pt x="594" y="859"/>
                    </a:lnTo>
                    <a:lnTo>
                      <a:pt x="582" y="909"/>
                    </a:lnTo>
                    <a:lnTo>
                      <a:pt x="562" y="942"/>
                    </a:lnTo>
                    <a:lnTo>
                      <a:pt x="532" y="963"/>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59" name="Freeform 388">
                <a:extLst>
                  <a:ext uri="{FF2B5EF4-FFF2-40B4-BE49-F238E27FC236}">
                    <a16:creationId xmlns:a16="http://schemas.microsoft.com/office/drawing/2014/main" id="{6D0F5336-1AEC-407B-81A2-90B50B2E42C6}"/>
                  </a:ext>
                </a:extLst>
              </p:cNvPr>
              <p:cNvSpPr>
                <a:spLocks/>
              </p:cNvSpPr>
              <p:nvPr/>
            </p:nvSpPr>
            <p:spPr bwMode="auto">
              <a:xfrm>
                <a:off x="2218" y="1599"/>
                <a:ext cx="223" cy="204"/>
              </a:xfrm>
              <a:custGeom>
                <a:avLst/>
                <a:gdLst>
                  <a:gd name="T0" fmla="*/ 44 w 1113"/>
                  <a:gd name="T1" fmla="*/ 27 h 1021"/>
                  <a:gd name="T2" fmla="*/ 45 w 1113"/>
                  <a:gd name="T3" fmla="*/ 28 h 1021"/>
                  <a:gd name="T4" fmla="*/ 45 w 1113"/>
                  <a:gd name="T5" fmla="*/ 29 h 1021"/>
                  <a:gd name="T6" fmla="*/ 45 w 1113"/>
                  <a:gd name="T7" fmla="*/ 30 h 1021"/>
                  <a:gd name="T8" fmla="*/ 45 w 1113"/>
                  <a:gd name="T9" fmla="*/ 31 h 1021"/>
                  <a:gd name="T10" fmla="*/ 44 w 1113"/>
                  <a:gd name="T11" fmla="*/ 33 h 1021"/>
                  <a:gd name="T12" fmla="*/ 44 w 1113"/>
                  <a:gd name="T13" fmla="*/ 34 h 1021"/>
                  <a:gd name="T14" fmla="*/ 44 w 1113"/>
                  <a:gd name="T15" fmla="*/ 34 h 1021"/>
                  <a:gd name="T16" fmla="*/ 44 w 1113"/>
                  <a:gd name="T17" fmla="*/ 35 h 1021"/>
                  <a:gd name="T18" fmla="*/ 44 w 1113"/>
                  <a:gd name="T19" fmla="*/ 36 h 1021"/>
                  <a:gd name="T20" fmla="*/ 43 w 1113"/>
                  <a:gd name="T21" fmla="*/ 37 h 1021"/>
                  <a:gd name="T22" fmla="*/ 43 w 1113"/>
                  <a:gd name="T23" fmla="*/ 37 h 1021"/>
                  <a:gd name="T24" fmla="*/ 43 w 1113"/>
                  <a:gd name="T25" fmla="*/ 37 h 1021"/>
                  <a:gd name="T26" fmla="*/ 43 w 1113"/>
                  <a:gd name="T27" fmla="*/ 38 h 1021"/>
                  <a:gd name="T28" fmla="*/ 43 w 1113"/>
                  <a:gd name="T29" fmla="*/ 38 h 1021"/>
                  <a:gd name="T30" fmla="*/ 42 w 1113"/>
                  <a:gd name="T31" fmla="*/ 39 h 1021"/>
                  <a:gd name="T32" fmla="*/ 42 w 1113"/>
                  <a:gd name="T33" fmla="*/ 39 h 1021"/>
                  <a:gd name="T34" fmla="*/ 41 w 1113"/>
                  <a:gd name="T35" fmla="*/ 40 h 1021"/>
                  <a:gd name="T36" fmla="*/ 40 w 1113"/>
                  <a:gd name="T37" fmla="*/ 40 h 1021"/>
                  <a:gd name="T38" fmla="*/ 39 w 1113"/>
                  <a:gd name="T39" fmla="*/ 41 h 1021"/>
                  <a:gd name="T40" fmla="*/ 37 w 1113"/>
                  <a:gd name="T41" fmla="*/ 41 h 1021"/>
                  <a:gd name="T42" fmla="*/ 36 w 1113"/>
                  <a:gd name="T43" fmla="*/ 41 h 1021"/>
                  <a:gd name="T44" fmla="*/ 34 w 1113"/>
                  <a:gd name="T45" fmla="*/ 40 h 1021"/>
                  <a:gd name="T46" fmla="*/ 32 w 1113"/>
                  <a:gd name="T47" fmla="*/ 38 h 1021"/>
                  <a:gd name="T48" fmla="*/ 32 w 1113"/>
                  <a:gd name="T49" fmla="*/ 36 h 1021"/>
                  <a:gd name="T50" fmla="*/ 31 w 1113"/>
                  <a:gd name="T51" fmla="*/ 34 h 1021"/>
                  <a:gd name="T52" fmla="*/ 31 w 1113"/>
                  <a:gd name="T53" fmla="*/ 31 h 1021"/>
                  <a:gd name="T54" fmla="*/ 31 w 1113"/>
                  <a:gd name="T55" fmla="*/ 27 h 1021"/>
                  <a:gd name="T56" fmla="*/ 31 w 1113"/>
                  <a:gd name="T57" fmla="*/ 24 h 1021"/>
                  <a:gd name="T58" fmla="*/ 31 w 1113"/>
                  <a:gd name="T59" fmla="*/ 20 h 1021"/>
                  <a:gd name="T60" fmla="*/ 30 w 1113"/>
                  <a:gd name="T61" fmla="*/ 17 h 1021"/>
                  <a:gd name="T62" fmla="*/ 29 w 1113"/>
                  <a:gd name="T63" fmla="*/ 14 h 1021"/>
                  <a:gd name="T64" fmla="*/ 28 w 1113"/>
                  <a:gd name="T65" fmla="*/ 11 h 1021"/>
                  <a:gd name="T66" fmla="*/ 27 w 1113"/>
                  <a:gd name="T67" fmla="*/ 8 h 1021"/>
                  <a:gd name="T68" fmla="*/ 25 w 1113"/>
                  <a:gd name="T69" fmla="*/ 6 h 1021"/>
                  <a:gd name="T70" fmla="*/ 23 w 1113"/>
                  <a:gd name="T71" fmla="*/ 5 h 1021"/>
                  <a:gd name="T72" fmla="*/ 21 w 1113"/>
                  <a:gd name="T73" fmla="*/ 3 h 1021"/>
                  <a:gd name="T74" fmla="*/ 19 w 1113"/>
                  <a:gd name="T75" fmla="*/ 3 h 1021"/>
                  <a:gd name="T76" fmla="*/ 17 w 1113"/>
                  <a:gd name="T77" fmla="*/ 2 h 1021"/>
                  <a:gd name="T78" fmla="*/ 15 w 1113"/>
                  <a:gd name="T79" fmla="*/ 1 h 1021"/>
                  <a:gd name="T80" fmla="*/ 13 w 1113"/>
                  <a:gd name="T81" fmla="*/ 1 h 1021"/>
                  <a:gd name="T82" fmla="*/ 12 w 1113"/>
                  <a:gd name="T83" fmla="*/ 1 h 1021"/>
                  <a:gd name="T84" fmla="*/ 0 w 1113"/>
                  <a:gd name="T85" fmla="*/ 0 h 1021"/>
                  <a:gd name="T86" fmla="*/ 27 w 1113"/>
                  <a:gd name="T87" fmla="*/ 0 h 1021"/>
                  <a:gd name="T88" fmla="*/ 30 w 1113"/>
                  <a:gd name="T89" fmla="*/ 2 h 1021"/>
                  <a:gd name="T90" fmla="*/ 33 w 1113"/>
                  <a:gd name="T91" fmla="*/ 4 h 1021"/>
                  <a:gd name="T92" fmla="*/ 36 w 1113"/>
                  <a:gd name="T93" fmla="*/ 6 h 1021"/>
                  <a:gd name="T94" fmla="*/ 38 w 1113"/>
                  <a:gd name="T95" fmla="*/ 9 h 1021"/>
                  <a:gd name="T96" fmla="*/ 39 w 1113"/>
                  <a:gd name="T97" fmla="*/ 12 h 1021"/>
                  <a:gd name="T98" fmla="*/ 41 w 1113"/>
                  <a:gd name="T99" fmla="*/ 15 h 1021"/>
                  <a:gd name="T100" fmla="*/ 42 w 1113"/>
                  <a:gd name="T101" fmla="*/ 18 h 1021"/>
                  <a:gd name="T102" fmla="*/ 43 w 1113"/>
                  <a:gd name="T103" fmla="*/ 21 h 1021"/>
                  <a:gd name="T104" fmla="*/ 43 w 1113"/>
                  <a:gd name="T105" fmla="*/ 23 h 1021"/>
                  <a:gd name="T106" fmla="*/ 44 w 1113"/>
                  <a:gd name="T107" fmla="*/ 25 h 1021"/>
                  <a:gd name="T108" fmla="*/ 44 w 1113"/>
                  <a:gd name="T109" fmla="*/ 27 h 10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13"/>
                  <a:gd name="T166" fmla="*/ 0 h 1021"/>
                  <a:gd name="T167" fmla="*/ 1113 w 1113"/>
                  <a:gd name="T168" fmla="*/ 1021 h 10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13" h="1021">
                    <a:moveTo>
                      <a:pt x="1109" y="681"/>
                    </a:moveTo>
                    <a:lnTo>
                      <a:pt x="1113" y="706"/>
                    </a:lnTo>
                    <a:lnTo>
                      <a:pt x="1113" y="731"/>
                    </a:lnTo>
                    <a:lnTo>
                      <a:pt x="1113" y="760"/>
                    </a:lnTo>
                    <a:lnTo>
                      <a:pt x="1113" y="785"/>
                    </a:lnTo>
                    <a:lnTo>
                      <a:pt x="1109" y="814"/>
                    </a:lnTo>
                    <a:lnTo>
                      <a:pt x="1104" y="839"/>
                    </a:lnTo>
                    <a:lnTo>
                      <a:pt x="1100" y="863"/>
                    </a:lnTo>
                    <a:lnTo>
                      <a:pt x="1096" y="888"/>
                    </a:lnTo>
                    <a:lnTo>
                      <a:pt x="1091" y="913"/>
                    </a:lnTo>
                    <a:lnTo>
                      <a:pt x="1084" y="934"/>
                    </a:lnTo>
                    <a:lnTo>
                      <a:pt x="1084" y="929"/>
                    </a:lnTo>
                    <a:lnTo>
                      <a:pt x="1080" y="934"/>
                    </a:lnTo>
                    <a:lnTo>
                      <a:pt x="1075" y="942"/>
                    </a:lnTo>
                    <a:lnTo>
                      <a:pt x="1071" y="955"/>
                    </a:lnTo>
                    <a:lnTo>
                      <a:pt x="1059" y="967"/>
                    </a:lnTo>
                    <a:lnTo>
                      <a:pt x="1046" y="983"/>
                    </a:lnTo>
                    <a:lnTo>
                      <a:pt x="1026" y="996"/>
                    </a:lnTo>
                    <a:lnTo>
                      <a:pt x="1001" y="1009"/>
                    </a:lnTo>
                    <a:lnTo>
                      <a:pt x="967" y="1017"/>
                    </a:lnTo>
                    <a:lnTo>
                      <a:pt x="929" y="1021"/>
                    </a:lnTo>
                    <a:lnTo>
                      <a:pt x="888" y="1017"/>
                    </a:lnTo>
                    <a:lnTo>
                      <a:pt x="843" y="1000"/>
                    </a:lnTo>
                    <a:lnTo>
                      <a:pt x="810" y="963"/>
                    </a:lnTo>
                    <a:lnTo>
                      <a:pt x="792" y="909"/>
                    </a:lnTo>
                    <a:lnTo>
                      <a:pt x="781" y="843"/>
                    </a:lnTo>
                    <a:lnTo>
                      <a:pt x="776" y="767"/>
                    </a:lnTo>
                    <a:lnTo>
                      <a:pt x="772" y="685"/>
                    </a:lnTo>
                    <a:lnTo>
                      <a:pt x="768" y="598"/>
                    </a:lnTo>
                    <a:lnTo>
                      <a:pt x="763" y="506"/>
                    </a:lnTo>
                    <a:lnTo>
                      <a:pt x="756" y="419"/>
                    </a:lnTo>
                    <a:lnTo>
                      <a:pt x="735" y="340"/>
                    </a:lnTo>
                    <a:lnTo>
                      <a:pt x="706" y="266"/>
                    </a:lnTo>
                    <a:lnTo>
                      <a:pt x="664" y="203"/>
                    </a:lnTo>
                    <a:lnTo>
                      <a:pt x="623" y="153"/>
                    </a:lnTo>
                    <a:lnTo>
                      <a:pt x="573" y="117"/>
                    </a:lnTo>
                    <a:lnTo>
                      <a:pt x="519" y="83"/>
                    </a:lnTo>
                    <a:lnTo>
                      <a:pt x="469" y="63"/>
                    </a:lnTo>
                    <a:lnTo>
                      <a:pt x="419" y="46"/>
                    </a:lnTo>
                    <a:lnTo>
                      <a:pt x="369" y="34"/>
                    </a:lnTo>
                    <a:lnTo>
                      <a:pt x="331" y="29"/>
                    </a:lnTo>
                    <a:lnTo>
                      <a:pt x="299" y="25"/>
                    </a:lnTo>
                    <a:lnTo>
                      <a:pt x="0" y="0"/>
                    </a:lnTo>
                    <a:lnTo>
                      <a:pt x="677" y="0"/>
                    </a:lnTo>
                    <a:lnTo>
                      <a:pt x="756" y="38"/>
                    </a:lnTo>
                    <a:lnTo>
                      <a:pt x="826" y="95"/>
                    </a:lnTo>
                    <a:lnTo>
                      <a:pt x="888" y="162"/>
                    </a:lnTo>
                    <a:lnTo>
                      <a:pt x="938" y="232"/>
                    </a:lnTo>
                    <a:lnTo>
                      <a:pt x="979" y="308"/>
                    </a:lnTo>
                    <a:lnTo>
                      <a:pt x="1017" y="378"/>
                    </a:lnTo>
                    <a:lnTo>
                      <a:pt x="1046" y="452"/>
                    </a:lnTo>
                    <a:lnTo>
                      <a:pt x="1067" y="519"/>
                    </a:lnTo>
                    <a:lnTo>
                      <a:pt x="1084" y="581"/>
                    </a:lnTo>
                    <a:lnTo>
                      <a:pt x="1096" y="635"/>
                    </a:lnTo>
                    <a:lnTo>
                      <a:pt x="1109" y="68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0" name="Freeform 389">
                <a:extLst>
                  <a:ext uri="{FF2B5EF4-FFF2-40B4-BE49-F238E27FC236}">
                    <a16:creationId xmlns:a16="http://schemas.microsoft.com/office/drawing/2014/main" id="{385E5A3F-77B7-4604-BB04-0F747648D1CC}"/>
                  </a:ext>
                </a:extLst>
              </p:cNvPr>
              <p:cNvSpPr>
                <a:spLocks/>
              </p:cNvSpPr>
              <p:nvPr/>
            </p:nvSpPr>
            <p:spPr bwMode="auto">
              <a:xfrm>
                <a:off x="2436" y="1661"/>
                <a:ext cx="44" cy="132"/>
              </a:xfrm>
              <a:custGeom>
                <a:avLst/>
                <a:gdLst>
                  <a:gd name="T0" fmla="*/ 6 w 220"/>
                  <a:gd name="T1" fmla="*/ 26 h 659"/>
                  <a:gd name="T2" fmla="*/ 5 w 220"/>
                  <a:gd name="T3" fmla="*/ 26 h 659"/>
                  <a:gd name="T4" fmla="*/ 4 w 220"/>
                  <a:gd name="T5" fmla="*/ 26 h 659"/>
                  <a:gd name="T6" fmla="*/ 3 w 220"/>
                  <a:gd name="T7" fmla="*/ 26 h 659"/>
                  <a:gd name="T8" fmla="*/ 3 w 220"/>
                  <a:gd name="T9" fmla="*/ 26 h 659"/>
                  <a:gd name="T10" fmla="*/ 2 w 220"/>
                  <a:gd name="T11" fmla="*/ 26 h 659"/>
                  <a:gd name="T12" fmla="*/ 1 w 220"/>
                  <a:gd name="T13" fmla="*/ 26 h 659"/>
                  <a:gd name="T14" fmla="*/ 1 w 220"/>
                  <a:gd name="T15" fmla="*/ 26 h 659"/>
                  <a:gd name="T16" fmla="*/ 1 w 220"/>
                  <a:gd name="T17" fmla="*/ 25 h 659"/>
                  <a:gd name="T18" fmla="*/ 0 w 220"/>
                  <a:gd name="T19" fmla="*/ 25 h 659"/>
                  <a:gd name="T20" fmla="*/ 0 w 220"/>
                  <a:gd name="T21" fmla="*/ 25 h 659"/>
                  <a:gd name="T22" fmla="*/ 0 w 220"/>
                  <a:gd name="T23" fmla="*/ 25 h 659"/>
                  <a:gd name="T24" fmla="*/ 0 w 220"/>
                  <a:gd name="T25" fmla="*/ 25 h 659"/>
                  <a:gd name="T26" fmla="*/ 0 w 220"/>
                  <a:gd name="T27" fmla="*/ 25 h 659"/>
                  <a:gd name="T28" fmla="*/ 0 w 220"/>
                  <a:gd name="T29" fmla="*/ 24 h 659"/>
                  <a:gd name="T30" fmla="*/ 0 w 220"/>
                  <a:gd name="T31" fmla="*/ 24 h 659"/>
                  <a:gd name="T32" fmla="*/ 0 w 220"/>
                  <a:gd name="T33" fmla="*/ 24 h 659"/>
                  <a:gd name="T34" fmla="*/ 0 w 220"/>
                  <a:gd name="T35" fmla="*/ 24 h 659"/>
                  <a:gd name="T36" fmla="*/ 0 w 220"/>
                  <a:gd name="T37" fmla="*/ 24 h 659"/>
                  <a:gd name="T38" fmla="*/ 0 w 220"/>
                  <a:gd name="T39" fmla="*/ 24 h 659"/>
                  <a:gd name="T40" fmla="*/ 0 w 220"/>
                  <a:gd name="T41" fmla="*/ 24 h 659"/>
                  <a:gd name="T42" fmla="*/ 1 w 220"/>
                  <a:gd name="T43" fmla="*/ 24 h 659"/>
                  <a:gd name="T44" fmla="*/ 1 w 220"/>
                  <a:gd name="T45" fmla="*/ 24 h 659"/>
                  <a:gd name="T46" fmla="*/ 1 w 220"/>
                  <a:gd name="T47" fmla="*/ 24 h 659"/>
                  <a:gd name="T48" fmla="*/ 2 w 220"/>
                  <a:gd name="T49" fmla="*/ 24 h 659"/>
                  <a:gd name="T50" fmla="*/ 2 w 220"/>
                  <a:gd name="T51" fmla="*/ 24 h 659"/>
                  <a:gd name="T52" fmla="*/ 3 w 220"/>
                  <a:gd name="T53" fmla="*/ 24 h 659"/>
                  <a:gd name="T54" fmla="*/ 3 w 220"/>
                  <a:gd name="T55" fmla="*/ 24 h 659"/>
                  <a:gd name="T56" fmla="*/ 3 w 220"/>
                  <a:gd name="T57" fmla="*/ 24 h 659"/>
                  <a:gd name="T58" fmla="*/ 4 w 220"/>
                  <a:gd name="T59" fmla="*/ 24 h 659"/>
                  <a:gd name="T60" fmla="*/ 4 w 220"/>
                  <a:gd name="T61" fmla="*/ 24 h 659"/>
                  <a:gd name="T62" fmla="*/ 6 w 220"/>
                  <a:gd name="T63" fmla="*/ 23 h 659"/>
                  <a:gd name="T64" fmla="*/ 6 w 220"/>
                  <a:gd name="T65" fmla="*/ 21 h 659"/>
                  <a:gd name="T66" fmla="*/ 7 w 220"/>
                  <a:gd name="T67" fmla="*/ 19 h 659"/>
                  <a:gd name="T68" fmla="*/ 7 w 220"/>
                  <a:gd name="T69" fmla="*/ 17 h 659"/>
                  <a:gd name="T70" fmla="*/ 7 w 220"/>
                  <a:gd name="T71" fmla="*/ 14 h 659"/>
                  <a:gd name="T72" fmla="*/ 7 w 220"/>
                  <a:gd name="T73" fmla="*/ 11 h 659"/>
                  <a:gd name="T74" fmla="*/ 6 w 220"/>
                  <a:gd name="T75" fmla="*/ 8 h 659"/>
                  <a:gd name="T76" fmla="*/ 5 w 220"/>
                  <a:gd name="T77" fmla="*/ 5 h 659"/>
                  <a:gd name="T78" fmla="*/ 4 w 220"/>
                  <a:gd name="T79" fmla="*/ 2 h 659"/>
                  <a:gd name="T80" fmla="*/ 3 w 220"/>
                  <a:gd name="T81" fmla="*/ 0 h 659"/>
                  <a:gd name="T82" fmla="*/ 3 w 220"/>
                  <a:gd name="T83" fmla="*/ 0 h 659"/>
                  <a:gd name="T84" fmla="*/ 3 w 220"/>
                  <a:gd name="T85" fmla="*/ 0 h 659"/>
                  <a:gd name="T86" fmla="*/ 3 w 220"/>
                  <a:gd name="T87" fmla="*/ 1 h 659"/>
                  <a:gd name="T88" fmla="*/ 3 w 220"/>
                  <a:gd name="T89" fmla="*/ 1 h 659"/>
                  <a:gd name="T90" fmla="*/ 4 w 220"/>
                  <a:gd name="T91" fmla="*/ 1 h 659"/>
                  <a:gd name="T92" fmla="*/ 4 w 220"/>
                  <a:gd name="T93" fmla="*/ 1 h 659"/>
                  <a:gd name="T94" fmla="*/ 4 w 220"/>
                  <a:gd name="T95" fmla="*/ 2 h 659"/>
                  <a:gd name="T96" fmla="*/ 4 w 220"/>
                  <a:gd name="T97" fmla="*/ 2 h 659"/>
                  <a:gd name="T98" fmla="*/ 4 w 220"/>
                  <a:gd name="T99" fmla="*/ 2 h 659"/>
                  <a:gd name="T100" fmla="*/ 4 w 220"/>
                  <a:gd name="T101" fmla="*/ 2 h 659"/>
                  <a:gd name="T102" fmla="*/ 6 w 220"/>
                  <a:gd name="T103" fmla="*/ 5 h 659"/>
                  <a:gd name="T104" fmla="*/ 7 w 220"/>
                  <a:gd name="T105" fmla="*/ 8 h 659"/>
                  <a:gd name="T106" fmla="*/ 8 w 220"/>
                  <a:gd name="T107" fmla="*/ 11 h 659"/>
                  <a:gd name="T108" fmla="*/ 9 w 220"/>
                  <a:gd name="T109" fmla="*/ 14 h 659"/>
                  <a:gd name="T110" fmla="*/ 9 w 220"/>
                  <a:gd name="T111" fmla="*/ 17 h 659"/>
                  <a:gd name="T112" fmla="*/ 9 w 220"/>
                  <a:gd name="T113" fmla="*/ 19 h 659"/>
                  <a:gd name="T114" fmla="*/ 9 w 220"/>
                  <a:gd name="T115" fmla="*/ 22 h 659"/>
                  <a:gd name="T116" fmla="*/ 8 w 220"/>
                  <a:gd name="T117" fmla="*/ 24 h 659"/>
                  <a:gd name="T118" fmla="*/ 7 w 220"/>
                  <a:gd name="T119" fmla="*/ 25 h 659"/>
                  <a:gd name="T120" fmla="*/ 6 w 220"/>
                  <a:gd name="T121" fmla="*/ 26 h 6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0"/>
                  <a:gd name="T184" fmla="*/ 0 h 659"/>
                  <a:gd name="T185" fmla="*/ 220 w 220"/>
                  <a:gd name="T186" fmla="*/ 659 h 6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0" h="659">
                    <a:moveTo>
                      <a:pt x="154" y="650"/>
                    </a:moveTo>
                    <a:lnTo>
                      <a:pt x="130" y="655"/>
                    </a:lnTo>
                    <a:lnTo>
                      <a:pt x="105" y="659"/>
                    </a:lnTo>
                    <a:lnTo>
                      <a:pt x="83" y="659"/>
                    </a:lnTo>
                    <a:lnTo>
                      <a:pt x="63" y="655"/>
                    </a:lnTo>
                    <a:lnTo>
                      <a:pt x="46" y="650"/>
                    </a:lnTo>
                    <a:lnTo>
                      <a:pt x="34" y="647"/>
                    </a:lnTo>
                    <a:lnTo>
                      <a:pt x="22" y="638"/>
                    </a:lnTo>
                    <a:lnTo>
                      <a:pt x="13" y="634"/>
                    </a:lnTo>
                    <a:lnTo>
                      <a:pt x="4" y="630"/>
                    </a:lnTo>
                    <a:lnTo>
                      <a:pt x="0" y="626"/>
                    </a:lnTo>
                    <a:lnTo>
                      <a:pt x="0" y="621"/>
                    </a:lnTo>
                    <a:lnTo>
                      <a:pt x="0" y="618"/>
                    </a:lnTo>
                    <a:lnTo>
                      <a:pt x="0" y="614"/>
                    </a:lnTo>
                    <a:lnTo>
                      <a:pt x="0" y="609"/>
                    </a:lnTo>
                    <a:lnTo>
                      <a:pt x="4" y="609"/>
                    </a:lnTo>
                    <a:lnTo>
                      <a:pt x="4" y="605"/>
                    </a:lnTo>
                    <a:lnTo>
                      <a:pt x="4" y="601"/>
                    </a:lnTo>
                    <a:lnTo>
                      <a:pt x="4" y="596"/>
                    </a:lnTo>
                    <a:lnTo>
                      <a:pt x="4" y="593"/>
                    </a:lnTo>
                    <a:lnTo>
                      <a:pt x="9" y="589"/>
                    </a:lnTo>
                    <a:lnTo>
                      <a:pt x="13" y="593"/>
                    </a:lnTo>
                    <a:lnTo>
                      <a:pt x="26" y="593"/>
                    </a:lnTo>
                    <a:lnTo>
                      <a:pt x="34" y="596"/>
                    </a:lnTo>
                    <a:lnTo>
                      <a:pt x="42" y="596"/>
                    </a:lnTo>
                    <a:lnTo>
                      <a:pt x="54" y="596"/>
                    </a:lnTo>
                    <a:lnTo>
                      <a:pt x="63" y="596"/>
                    </a:lnTo>
                    <a:lnTo>
                      <a:pt x="76" y="596"/>
                    </a:lnTo>
                    <a:lnTo>
                      <a:pt x="87" y="596"/>
                    </a:lnTo>
                    <a:lnTo>
                      <a:pt x="100" y="593"/>
                    </a:lnTo>
                    <a:lnTo>
                      <a:pt x="112" y="589"/>
                    </a:lnTo>
                    <a:lnTo>
                      <a:pt x="141" y="572"/>
                    </a:lnTo>
                    <a:lnTo>
                      <a:pt x="162" y="535"/>
                    </a:lnTo>
                    <a:lnTo>
                      <a:pt x="175" y="485"/>
                    </a:lnTo>
                    <a:lnTo>
                      <a:pt x="179" y="427"/>
                    </a:lnTo>
                    <a:lnTo>
                      <a:pt x="179" y="356"/>
                    </a:lnTo>
                    <a:lnTo>
                      <a:pt x="171" y="281"/>
                    </a:lnTo>
                    <a:lnTo>
                      <a:pt x="154" y="207"/>
                    </a:lnTo>
                    <a:lnTo>
                      <a:pt x="134" y="132"/>
                    </a:lnTo>
                    <a:lnTo>
                      <a:pt x="105" y="61"/>
                    </a:lnTo>
                    <a:lnTo>
                      <a:pt x="71" y="0"/>
                    </a:lnTo>
                    <a:lnTo>
                      <a:pt x="76" y="3"/>
                    </a:lnTo>
                    <a:lnTo>
                      <a:pt x="80" y="12"/>
                    </a:lnTo>
                    <a:lnTo>
                      <a:pt x="83" y="16"/>
                    </a:lnTo>
                    <a:lnTo>
                      <a:pt x="87" y="25"/>
                    </a:lnTo>
                    <a:lnTo>
                      <a:pt x="92" y="29"/>
                    </a:lnTo>
                    <a:lnTo>
                      <a:pt x="96" y="36"/>
                    </a:lnTo>
                    <a:lnTo>
                      <a:pt x="100" y="41"/>
                    </a:lnTo>
                    <a:lnTo>
                      <a:pt x="105" y="45"/>
                    </a:lnTo>
                    <a:lnTo>
                      <a:pt x="108" y="54"/>
                    </a:lnTo>
                    <a:lnTo>
                      <a:pt x="112" y="57"/>
                    </a:lnTo>
                    <a:lnTo>
                      <a:pt x="146" y="124"/>
                    </a:lnTo>
                    <a:lnTo>
                      <a:pt x="175" y="194"/>
                    </a:lnTo>
                    <a:lnTo>
                      <a:pt x="195" y="269"/>
                    </a:lnTo>
                    <a:lnTo>
                      <a:pt x="213" y="344"/>
                    </a:lnTo>
                    <a:lnTo>
                      <a:pt x="220" y="418"/>
                    </a:lnTo>
                    <a:lnTo>
                      <a:pt x="220" y="485"/>
                    </a:lnTo>
                    <a:lnTo>
                      <a:pt x="216" y="547"/>
                    </a:lnTo>
                    <a:lnTo>
                      <a:pt x="204" y="596"/>
                    </a:lnTo>
                    <a:lnTo>
                      <a:pt x="184" y="634"/>
                    </a:lnTo>
                    <a:lnTo>
                      <a:pt x="154" y="650"/>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1" name="Freeform 390">
                <a:extLst>
                  <a:ext uri="{FF2B5EF4-FFF2-40B4-BE49-F238E27FC236}">
                    <a16:creationId xmlns:a16="http://schemas.microsoft.com/office/drawing/2014/main" id="{FF23B7B1-BB8B-44EE-B4D7-D749C5955AC3}"/>
                  </a:ext>
                </a:extLst>
              </p:cNvPr>
              <p:cNvSpPr>
                <a:spLocks/>
              </p:cNvSpPr>
              <p:nvPr/>
            </p:nvSpPr>
            <p:spPr bwMode="auto">
              <a:xfrm>
                <a:off x="2379" y="1773"/>
                <a:ext cx="59" cy="30"/>
              </a:xfrm>
              <a:custGeom>
                <a:avLst/>
                <a:gdLst>
                  <a:gd name="T0" fmla="*/ 10 w 295"/>
                  <a:gd name="T1" fmla="*/ 0 h 149"/>
                  <a:gd name="T2" fmla="*/ 10 w 295"/>
                  <a:gd name="T3" fmla="*/ 0 h 149"/>
                  <a:gd name="T4" fmla="*/ 10 w 295"/>
                  <a:gd name="T5" fmla="*/ 0 h 149"/>
                  <a:gd name="T6" fmla="*/ 10 w 295"/>
                  <a:gd name="T7" fmla="*/ 0 h 149"/>
                  <a:gd name="T8" fmla="*/ 10 w 295"/>
                  <a:gd name="T9" fmla="*/ 0 h 149"/>
                  <a:gd name="T10" fmla="*/ 10 w 295"/>
                  <a:gd name="T11" fmla="*/ 0 h 149"/>
                  <a:gd name="T12" fmla="*/ 10 w 295"/>
                  <a:gd name="T13" fmla="*/ 1 h 149"/>
                  <a:gd name="T14" fmla="*/ 11 w 295"/>
                  <a:gd name="T15" fmla="*/ 1 h 149"/>
                  <a:gd name="T16" fmla="*/ 11 w 295"/>
                  <a:gd name="T17" fmla="*/ 1 h 149"/>
                  <a:gd name="T18" fmla="*/ 11 w 295"/>
                  <a:gd name="T19" fmla="*/ 1 h 149"/>
                  <a:gd name="T20" fmla="*/ 11 w 295"/>
                  <a:gd name="T21" fmla="*/ 1 h 149"/>
                  <a:gd name="T22" fmla="*/ 12 w 295"/>
                  <a:gd name="T23" fmla="*/ 1 h 149"/>
                  <a:gd name="T24" fmla="*/ 12 w 295"/>
                  <a:gd name="T25" fmla="*/ 1 h 149"/>
                  <a:gd name="T26" fmla="*/ 12 w 295"/>
                  <a:gd name="T27" fmla="*/ 1 h 149"/>
                  <a:gd name="T28" fmla="*/ 12 w 295"/>
                  <a:gd name="T29" fmla="*/ 2 h 149"/>
                  <a:gd name="T30" fmla="*/ 12 w 295"/>
                  <a:gd name="T31" fmla="*/ 2 h 149"/>
                  <a:gd name="T32" fmla="*/ 12 w 295"/>
                  <a:gd name="T33" fmla="*/ 2 h 149"/>
                  <a:gd name="T34" fmla="*/ 11 w 295"/>
                  <a:gd name="T35" fmla="*/ 2 h 149"/>
                  <a:gd name="T36" fmla="*/ 11 w 295"/>
                  <a:gd name="T37" fmla="*/ 2 h 149"/>
                  <a:gd name="T38" fmla="*/ 11 w 295"/>
                  <a:gd name="T39" fmla="*/ 2 h 149"/>
                  <a:gd name="T40" fmla="*/ 11 w 295"/>
                  <a:gd name="T41" fmla="*/ 2 h 149"/>
                  <a:gd name="T42" fmla="*/ 11 w 295"/>
                  <a:gd name="T43" fmla="*/ 3 h 149"/>
                  <a:gd name="T44" fmla="*/ 11 w 295"/>
                  <a:gd name="T45" fmla="*/ 2 h 149"/>
                  <a:gd name="T46" fmla="*/ 11 w 295"/>
                  <a:gd name="T47" fmla="*/ 2 h 149"/>
                  <a:gd name="T48" fmla="*/ 11 w 295"/>
                  <a:gd name="T49" fmla="*/ 3 h 149"/>
                  <a:gd name="T50" fmla="*/ 11 w 295"/>
                  <a:gd name="T51" fmla="*/ 3 h 149"/>
                  <a:gd name="T52" fmla="*/ 10 w 295"/>
                  <a:gd name="T53" fmla="*/ 4 h 149"/>
                  <a:gd name="T54" fmla="*/ 10 w 295"/>
                  <a:gd name="T55" fmla="*/ 5 h 149"/>
                  <a:gd name="T56" fmla="*/ 9 w 295"/>
                  <a:gd name="T57" fmla="*/ 5 h 149"/>
                  <a:gd name="T58" fmla="*/ 8 w 295"/>
                  <a:gd name="T59" fmla="*/ 6 h 149"/>
                  <a:gd name="T60" fmla="*/ 7 w 295"/>
                  <a:gd name="T61" fmla="*/ 6 h 149"/>
                  <a:gd name="T62" fmla="*/ 5 w 295"/>
                  <a:gd name="T63" fmla="*/ 6 h 149"/>
                  <a:gd name="T64" fmla="*/ 3 w 295"/>
                  <a:gd name="T65" fmla="*/ 6 h 149"/>
                  <a:gd name="T66" fmla="*/ 3 w 295"/>
                  <a:gd name="T67" fmla="*/ 6 h 149"/>
                  <a:gd name="T68" fmla="*/ 3 w 295"/>
                  <a:gd name="T69" fmla="*/ 6 h 149"/>
                  <a:gd name="T70" fmla="*/ 2 w 295"/>
                  <a:gd name="T71" fmla="*/ 6 h 149"/>
                  <a:gd name="T72" fmla="*/ 2 w 295"/>
                  <a:gd name="T73" fmla="*/ 5 h 149"/>
                  <a:gd name="T74" fmla="*/ 1 w 295"/>
                  <a:gd name="T75" fmla="*/ 5 h 149"/>
                  <a:gd name="T76" fmla="*/ 1 w 295"/>
                  <a:gd name="T77" fmla="*/ 5 h 149"/>
                  <a:gd name="T78" fmla="*/ 1 w 295"/>
                  <a:gd name="T79" fmla="*/ 4 h 149"/>
                  <a:gd name="T80" fmla="*/ 1 w 295"/>
                  <a:gd name="T81" fmla="*/ 4 h 149"/>
                  <a:gd name="T82" fmla="*/ 0 w 295"/>
                  <a:gd name="T83" fmla="*/ 3 h 149"/>
                  <a:gd name="T84" fmla="*/ 0 w 295"/>
                  <a:gd name="T85" fmla="*/ 3 h 149"/>
                  <a:gd name="T86" fmla="*/ 0 w 295"/>
                  <a:gd name="T87" fmla="*/ 3 h 149"/>
                  <a:gd name="T88" fmla="*/ 0 w 295"/>
                  <a:gd name="T89" fmla="*/ 3 h 149"/>
                  <a:gd name="T90" fmla="*/ 1 w 295"/>
                  <a:gd name="T91" fmla="*/ 3 h 149"/>
                  <a:gd name="T92" fmla="*/ 1 w 295"/>
                  <a:gd name="T93" fmla="*/ 3 h 149"/>
                  <a:gd name="T94" fmla="*/ 1 w 295"/>
                  <a:gd name="T95" fmla="*/ 3 h 149"/>
                  <a:gd name="T96" fmla="*/ 1 w 295"/>
                  <a:gd name="T97" fmla="*/ 3 h 149"/>
                  <a:gd name="T98" fmla="*/ 1 w 295"/>
                  <a:gd name="T99" fmla="*/ 3 h 149"/>
                  <a:gd name="T100" fmla="*/ 2 w 295"/>
                  <a:gd name="T101" fmla="*/ 3 h 149"/>
                  <a:gd name="T102" fmla="*/ 2 w 295"/>
                  <a:gd name="T103" fmla="*/ 4 h 149"/>
                  <a:gd name="T104" fmla="*/ 2 w 295"/>
                  <a:gd name="T105" fmla="*/ 4 h 149"/>
                  <a:gd name="T106" fmla="*/ 4 w 295"/>
                  <a:gd name="T107" fmla="*/ 4 h 149"/>
                  <a:gd name="T108" fmla="*/ 5 w 295"/>
                  <a:gd name="T109" fmla="*/ 4 h 149"/>
                  <a:gd name="T110" fmla="*/ 6 w 295"/>
                  <a:gd name="T111" fmla="*/ 3 h 149"/>
                  <a:gd name="T112" fmla="*/ 7 w 295"/>
                  <a:gd name="T113" fmla="*/ 3 h 149"/>
                  <a:gd name="T114" fmla="*/ 8 w 295"/>
                  <a:gd name="T115" fmla="*/ 2 h 149"/>
                  <a:gd name="T116" fmla="*/ 9 w 295"/>
                  <a:gd name="T117" fmla="*/ 1 h 149"/>
                  <a:gd name="T118" fmla="*/ 9 w 295"/>
                  <a:gd name="T119" fmla="*/ 1 h 149"/>
                  <a:gd name="T120" fmla="*/ 9 w 295"/>
                  <a:gd name="T121" fmla="*/ 0 h 149"/>
                  <a:gd name="T122" fmla="*/ 10 w 295"/>
                  <a:gd name="T123" fmla="*/ 0 h 149"/>
                  <a:gd name="T124" fmla="*/ 10 w 295"/>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49"/>
                  <a:gd name="T191" fmla="*/ 295 w 295"/>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49">
                    <a:moveTo>
                      <a:pt x="241" y="0"/>
                    </a:moveTo>
                    <a:lnTo>
                      <a:pt x="245" y="0"/>
                    </a:lnTo>
                    <a:lnTo>
                      <a:pt x="245" y="4"/>
                    </a:lnTo>
                    <a:lnTo>
                      <a:pt x="249" y="7"/>
                    </a:lnTo>
                    <a:lnTo>
                      <a:pt x="254" y="7"/>
                    </a:lnTo>
                    <a:lnTo>
                      <a:pt x="258" y="12"/>
                    </a:lnTo>
                    <a:lnTo>
                      <a:pt x="261" y="16"/>
                    </a:lnTo>
                    <a:lnTo>
                      <a:pt x="266" y="20"/>
                    </a:lnTo>
                    <a:lnTo>
                      <a:pt x="274" y="20"/>
                    </a:lnTo>
                    <a:lnTo>
                      <a:pt x="279" y="25"/>
                    </a:lnTo>
                    <a:lnTo>
                      <a:pt x="286" y="29"/>
                    </a:lnTo>
                    <a:lnTo>
                      <a:pt x="295" y="29"/>
                    </a:lnTo>
                    <a:lnTo>
                      <a:pt x="290" y="33"/>
                    </a:lnTo>
                    <a:lnTo>
                      <a:pt x="290" y="36"/>
                    </a:lnTo>
                    <a:lnTo>
                      <a:pt x="290" y="41"/>
                    </a:lnTo>
                    <a:lnTo>
                      <a:pt x="290" y="45"/>
                    </a:lnTo>
                    <a:lnTo>
                      <a:pt x="290" y="49"/>
                    </a:lnTo>
                    <a:lnTo>
                      <a:pt x="286" y="49"/>
                    </a:lnTo>
                    <a:lnTo>
                      <a:pt x="286" y="54"/>
                    </a:lnTo>
                    <a:lnTo>
                      <a:pt x="286" y="58"/>
                    </a:lnTo>
                    <a:lnTo>
                      <a:pt x="286" y="61"/>
                    </a:lnTo>
                    <a:lnTo>
                      <a:pt x="286" y="66"/>
                    </a:lnTo>
                    <a:lnTo>
                      <a:pt x="283" y="61"/>
                    </a:lnTo>
                    <a:lnTo>
                      <a:pt x="279" y="61"/>
                    </a:lnTo>
                    <a:lnTo>
                      <a:pt x="279" y="70"/>
                    </a:lnTo>
                    <a:lnTo>
                      <a:pt x="270" y="83"/>
                    </a:lnTo>
                    <a:lnTo>
                      <a:pt x="258" y="99"/>
                    </a:lnTo>
                    <a:lnTo>
                      <a:pt x="245" y="112"/>
                    </a:lnTo>
                    <a:lnTo>
                      <a:pt x="225" y="128"/>
                    </a:lnTo>
                    <a:lnTo>
                      <a:pt x="200" y="137"/>
                    </a:lnTo>
                    <a:lnTo>
                      <a:pt x="171" y="144"/>
                    </a:lnTo>
                    <a:lnTo>
                      <a:pt x="133" y="149"/>
                    </a:lnTo>
                    <a:lnTo>
                      <a:pt x="87" y="149"/>
                    </a:lnTo>
                    <a:lnTo>
                      <a:pt x="74" y="144"/>
                    </a:lnTo>
                    <a:lnTo>
                      <a:pt x="63" y="141"/>
                    </a:lnTo>
                    <a:lnTo>
                      <a:pt x="50" y="137"/>
                    </a:lnTo>
                    <a:lnTo>
                      <a:pt x="42" y="128"/>
                    </a:lnTo>
                    <a:lnTo>
                      <a:pt x="33" y="119"/>
                    </a:lnTo>
                    <a:lnTo>
                      <a:pt x="25" y="112"/>
                    </a:lnTo>
                    <a:lnTo>
                      <a:pt x="16" y="103"/>
                    </a:lnTo>
                    <a:lnTo>
                      <a:pt x="13" y="90"/>
                    </a:lnTo>
                    <a:lnTo>
                      <a:pt x="4" y="78"/>
                    </a:lnTo>
                    <a:lnTo>
                      <a:pt x="0" y="66"/>
                    </a:lnTo>
                    <a:lnTo>
                      <a:pt x="4" y="70"/>
                    </a:lnTo>
                    <a:lnTo>
                      <a:pt x="9" y="70"/>
                    </a:lnTo>
                    <a:lnTo>
                      <a:pt x="13" y="74"/>
                    </a:lnTo>
                    <a:lnTo>
                      <a:pt x="16" y="78"/>
                    </a:lnTo>
                    <a:lnTo>
                      <a:pt x="21" y="78"/>
                    </a:lnTo>
                    <a:lnTo>
                      <a:pt x="25" y="83"/>
                    </a:lnTo>
                    <a:lnTo>
                      <a:pt x="29" y="83"/>
                    </a:lnTo>
                    <a:lnTo>
                      <a:pt x="38" y="83"/>
                    </a:lnTo>
                    <a:lnTo>
                      <a:pt x="42" y="87"/>
                    </a:lnTo>
                    <a:lnTo>
                      <a:pt x="45" y="87"/>
                    </a:lnTo>
                    <a:lnTo>
                      <a:pt x="92" y="90"/>
                    </a:lnTo>
                    <a:lnTo>
                      <a:pt x="128" y="87"/>
                    </a:lnTo>
                    <a:lnTo>
                      <a:pt x="158" y="78"/>
                    </a:lnTo>
                    <a:lnTo>
                      <a:pt x="182" y="66"/>
                    </a:lnTo>
                    <a:lnTo>
                      <a:pt x="204" y="49"/>
                    </a:lnTo>
                    <a:lnTo>
                      <a:pt x="220" y="36"/>
                    </a:lnTo>
                    <a:lnTo>
                      <a:pt x="229" y="20"/>
                    </a:lnTo>
                    <a:lnTo>
                      <a:pt x="236" y="12"/>
                    </a:lnTo>
                    <a:lnTo>
                      <a:pt x="241" y="4"/>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2" name="Freeform 391">
                <a:extLst>
                  <a:ext uri="{FF2B5EF4-FFF2-40B4-BE49-F238E27FC236}">
                    <a16:creationId xmlns:a16="http://schemas.microsoft.com/office/drawing/2014/main" id="{8BDDD597-ECE8-45E8-B12A-EBE0D34165EF}"/>
                  </a:ext>
                </a:extLst>
              </p:cNvPr>
              <p:cNvSpPr>
                <a:spLocks/>
              </p:cNvSpPr>
              <p:nvPr/>
            </p:nvSpPr>
            <p:spPr bwMode="auto">
              <a:xfrm>
                <a:off x="2400" y="1639"/>
                <a:ext cx="40" cy="141"/>
              </a:xfrm>
              <a:custGeom>
                <a:avLst/>
                <a:gdLst>
                  <a:gd name="T0" fmla="*/ 6 w 200"/>
                  <a:gd name="T1" fmla="*/ 17 h 704"/>
                  <a:gd name="T2" fmla="*/ 6 w 200"/>
                  <a:gd name="T3" fmla="*/ 16 h 704"/>
                  <a:gd name="T4" fmla="*/ 6 w 200"/>
                  <a:gd name="T5" fmla="*/ 14 h 704"/>
                  <a:gd name="T6" fmla="*/ 5 w 200"/>
                  <a:gd name="T7" fmla="*/ 13 h 704"/>
                  <a:gd name="T8" fmla="*/ 5 w 200"/>
                  <a:gd name="T9" fmla="*/ 11 h 704"/>
                  <a:gd name="T10" fmla="*/ 4 w 200"/>
                  <a:gd name="T11" fmla="*/ 9 h 704"/>
                  <a:gd name="T12" fmla="*/ 4 w 200"/>
                  <a:gd name="T13" fmla="*/ 8 h 704"/>
                  <a:gd name="T14" fmla="*/ 3 w 200"/>
                  <a:gd name="T15" fmla="*/ 6 h 704"/>
                  <a:gd name="T16" fmla="*/ 2 w 200"/>
                  <a:gd name="T17" fmla="*/ 4 h 704"/>
                  <a:gd name="T18" fmla="*/ 1 w 200"/>
                  <a:gd name="T19" fmla="*/ 2 h 704"/>
                  <a:gd name="T20" fmla="*/ 0 w 200"/>
                  <a:gd name="T21" fmla="*/ 0 h 704"/>
                  <a:gd name="T22" fmla="*/ 2 w 200"/>
                  <a:gd name="T23" fmla="*/ 2 h 704"/>
                  <a:gd name="T24" fmla="*/ 3 w 200"/>
                  <a:gd name="T25" fmla="*/ 4 h 704"/>
                  <a:gd name="T26" fmla="*/ 4 w 200"/>
                  <a:gd name="T27" fmla="*/ 6 h 704"/>
                  <a:gd name="T28" fmla="*/ 5 w 200"/>
                  <a:gd name="T29" fmla="*/ 9 h 704"/>
                  <a:gd name="T30" fmla="*/ 5 w 200"/>
                  <a:gd name="T31" fmla="*/ 11 h 704"/>
                  <a:gd name="T32" fmla="*/ 6 w 200"/>
                  <a:gd name="T33" fmla="*/ 13 h 704"/>
                  <a:gd name="T34" fmla="*/ 7 w 200"/>
                  <a:gd name="T35" fmla="*/ 15 h 704"/>
                  <a:gd name="T36" fmla="*/ 7 w 200"/>
                  <a:gd name="T37" fmla="*/ 16 h 704"/>
                  <a:gd name="T38" fmla="*/ 7 w 200"/>
                  <a:gd name="T39" fmla="*/ 18 h 704"/>
                  <a:gd name="T40" fmla="*/ 8 w 200"/>
                  <a:gd name="T41" fmla="*/ 19 h 704"/>
                  <a:gd name="T42" fmla="*/ 8 w 200"/>
                  <a:gd name="T43" fmla="*/ 20 h 704"/>
                  <a:gd name="T44" fmla="*/ 8 w 200"/>
                  <a:gd name="T45" fmla="*/ 21 h 704"/>
                  <a:gd name="T46" fmla="*/ 8 w 200"/>
                  <a:gd name="T47" fmla="*/ 22 h 704"/>
                  <a:gd name="T48" fmla="*/ 8 w 200"/>
                  <a:gd name="T49" fmla="*/ 23 h 704"/>
                  <a:gd name="T50" fmla="*/ 8 w 200"/>
                  <a:gd name="T51" fmla="*/ 24 h 704"/>
                  <a:gd name="T52" fmla="*/ 8 w 200"/>
                  <a:gd name="T53" fmla="*/ 25 h 704"/>
                  <a:gd name="T54" fmla="*/ 8 w 200"/>
                  <a:gd name="T55" fmla="*/ 26 h 704"/>
                  <a:gd name="T56" fmla="*/ 7 w 200"/>
                  <a:gd name="T57" fmla="*/ 26 h 704"/>
                  <a:gd name="T58" fmla="*/ 7 w 200"/>
                  <a:gd name="T59" fmla="*/ 27 h 704"/>
                  <a:gd name="T60" fmla="*/ 7 w 200"/>
                  <a:gd name="T61" fmla="*/ 28 h 704"/>
                  <a:gd name="T62" fmla="*/ 7 w 200"/>
                  <a:gd name="T63" fmla="*/ 28 h 704"/>
                  <a:gd name="T64" fmla="*/ 7 w 200"/>
                  <a:gd name="T65" fmla="*/ 28 h 704"/>
                  <a:gd name="T66" fmla="*/ 6 w 200"/>
                  <a:gd name="T67" fmla="*/ 28 h 704"/>
                  <a:gd name="T68" fmla="*/ 6 w 200"/>
                  <a:gd name="T69" fmla="*/ 28 h 704"/>
                  <a:gd name="T70" fmla="*/ 6 w 200"/>
                  <a:gd name="T71" fmla="*/ 28 h 704"/>
                  <a:gd name="T72" fmla="*/ 6 w 200"/>
                  <a:gd name="T73" fmla="*/ 27 h 704"/>
                  <a:gd name="T74" fmla="*/ 6 w 200"/>
                  <a:gd name="T75" fmla="*/ 27 h 704"/>
                  <a:gd name="T76" fmla="*/ 5 w 200"/>
                  <a:gd name="T77" fmla="*/ 27 h 704"/>
                  <a:gd name="T78" fmla="*/ 5 w 200"/>
                  <a:gd name="T79" fmla="*/ 27 h 704"/>
                  <a:gd name="T80" fmla="*/ 5 w 200"/>
                  <a:gd name="T81" fmla="*/ 26 h 704"/>
                  <a:gd name="T82" fmla="*/ 6 w 200"/>
                  <a:gd name="T83" fmla="*/ 25 h 704"/>
                  <a:gd name="T84" fmla="*/ 6 w 200"/>
                  <a:gd name="T85" fmla="*/ 24 h 704"/>
                  <a:gd name="T86" fmla="*/ 6 w 200"/>
                  <a:gd name="T87" fmla="*/ 23 h 704"/>
                  <a:gd name="T88" fmla="*/ 6 w 200"/>
                  <a:gd name="T89" fmla="*/ 22 h 704"/>
                  <a:gd name="T90" fmla="*/ 6 w 200"/>
                  <a:gd name="T91" fmla="*/ 21 h 704"/>
                  <a:gd name="T92" fmla="*/ 6 w 200"/>
                  <a:gd name="T93" fmla="*/ 20 h 704"/>
                  <a:gd name="T94" fmla="*/ 6 w 200"/>
                  <a:gd name="T95" fmla="*/ 19 h 704"/>
                  <a:gd name="T96" fmla="*/ 6 w 200"/>
                  <a:gd name="T97" fmla="*/ 18 h 704"/>
                  <a:gd name="T98" fmla="*/ 6 w 200"/>
                  <a:gd name="T99" fmla="*/ 17 h 7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0"/>
                  <a:gd name="T151" fmla="*/ 0 h 704"/>
                  <a:gd name="T152" fmla="*/ 200 w 200"/>
                  <a:gd name="T153" fmla="*/ 704 h 70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0" h="704">
                    <a:moveTo>
                      <a:pt x="153" y="423"/>
                    </a:moveTo>
                    <a:lnTo>
                      <a:pt x="146" y="394"/>
                    </a:lnTo>
                    <a:lnTo>
                      <a:pt x="141" y="360"/>
                    </a:lnTo>
                    <a:lnTo>
                      <a:pt x="133" y="324"/>
                    </a:lnTo>
                    <a:lnTo>
                      <a:pt x="121" y="281"/>
                    </a:lnTo>
                    <a:lnTo>
                      <a:pt x="108" y="236"/>
                    </a:lnTo>
                    <a:lnTo>
                      <a:pt x="92" y="191"/>
                    </a:lnTo>
                    <a:lnTo>
                      <a:pt x="70" y="144"/>
                    </a:lnTo>
                    <a:lnTo>
                      <a:pt x="50" y="95"/>
                    </a:lnTo>
                    <a:lnTo>
                      <a:pt x="25" y="45"/>
                    </a:lnTo>
                    <a:lnTo>
                      <a:pt x="0" y="0"/>
                    </a:lnTo>
                    <a:lnTo>
                      <a:pt x="38" y="54"/>
                    </a:lnTo>
                    <a:lnTo>
                      <a:pt x="67" y="108"/>
                    </a:lnTo>
                    <a:lnTo>
                      <a:pt x="96" y="162"/>
                    </a:lnTo>
                    <a:lnTo>
                      <a:pt x="117" y="216"/>
                    </a:lnTo>
                    <a:lnTo>
                      <a:pt x="137" y="270"/>
                    </a:lnTo>
                    <a:lnTo>
                      <a:pt x="153" y="319"/>
                    </a:lnTo>
                    <a:lnTo>
                      <a:pt x="166" y="369"/>
                    </a:lnTo>
                    <a:lnTo>
                      <a:pt x="178" y="410"/>
                    </a:lnTo>
                    <a:lnTo>
                      <a:pt x="187" y="452"/>
                    </a:lnTo>
                    <a:lnTo>
                      <a:pt x="195" y="485"/>
                    </a:lnTo>
                    <a:lnTo>
                      <a:pt x="195" y="506"/>
                    </a:lnTo>
                    <a:lnTo>
                      <a:pt x="200" y="526"/>
                    </a:lnTo>
                    <a:lnTo>
                      <a:pt x="200" y="547"/>
                    </a:lnTo>
                    <a:lnTo>
                      <a:pt x="200" y="572"/>
                    </a:lnTo>
                    <a:lnTo>
                      <a:pt x="195" y="593"/>
                    </a:lnTo>
                    <a:lnTo>
                      <a:pt x="195" y="618"/>
                    </a:lnTo>
                    <a:lnTo>
                      <a:pt x="191" y="639"/>
                    </a:lnTo>
                    <a:lnTo>
                      <a:pt x="187" y="659"/>
                    </a:lnTo>
                    <a:lnTo>
                      <a:pt x="182" y="684"/>
                    </a:lnTo>
                    <a:lnTo>
                      <a:pt x="178" y="704"/>
                    </a:lnTo>
                    <a:lnTo>
                      <a:pt x="175" y="701"/>
                    </a:lnTo>
                    <a:lnTo>
                      <a:pt x="166" y="697"/>
                    </a:lnTo>
                    <a:lnTo>
                      <a:pt x="158" y="697"/>
                    </a:lnTo>
                    <a:lnTo>
                      <a:pt x="153" y="693"/>
                    </a:lnTo>
                    <a:lnTo>
                      <a:pt x="150" y="688"/>
                    </a:lnTo>
                    <a:lnTo>
                      <a:pt x="146" y="684"/>
                    </a:lnTo>
                    <a:lnTo>
                      <a:pt x="141" y="684"/>
                    </a:lnTo>
                    <a:lnTo>
                      <a:pt x="137" y="680"/>
                    </a:lnTo>
                    <a:lnTo>
                      <a:pt x="133" y="675"/>
                    </a:lnTo>
                    <a:lnTo>
                      <a:pt x="137" y="655"/>
                    </a:lnTo>
                    <a:lnTo>
                      <a:pt x="141" y="630"/>
                    </a:lnTo>
                    <a:lnTo>
                      <a:pt x="146" y="605"/>
                    </a:lnTo>
                    <a:lnTo>
                      <a:pt x="150" y="580"/>
                    </a:lnTo>
                    <a:lnTo>
                      <a:pt x="153" y="551"/>
                    </a:lnTo>
                    <a:lnTo>
                      <a:pt x="158" y="526"/>
                    </a:lnTo>
                    <a:lnTo>
                      <a:pt x="158" y="497"/>
                    </a:lnTo>
                    <a:lnTo>
                      <a:pt x="158" y="472"/>
                    </a:lnTo>
                    <a:lnTo>
                      <a:pt x="158" y="448"/>
                    </a:lnTo>
                    <a:lnTo>
                      <a:pt x="153"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3" name="Freeform 392">
                <a:extLst>
                  <a:ext uri="{FF2B5EF4-FFF2-40B4-BE49-F238E27FC236}">
                    <a16:creationId xmlns:a16="http://schemas.microsoft.com/office/drawing/2014/main" id="{9AB726DB-D775-4EB6-93AC-68A0E19BC360}"/>
                  </a:ext>
                </a:extLst>
              </p:cNvPr>
              <p:cNvSpPr>
                <a:spLocks/>
              </p:cNvSpPr>
              <p:nvPr/>
            </p:nvSpPr>
            <p:spPr bwMode="auto">
              <a:xfrm>
                <a:off x="2287" y="1579"/>
                <a:ext cx="155" cy="207"/>
              </a:xfrm>
              <a:custGeom>
                <a:avLst/>
                <a:gdLst>
                  <a:gd name="T0" fmla="*/ 30 w 772"/>
                  <a:gd name="T1" fmla="*/ 41 h 1037"/>
                  <a:gd name="T2" fmla="*/ 30 w 772"/>
                  <a:gd name="T3" fmla="*/ 41 h 1037"/>
                  <a:gd name="T4" fmla="*/ 30 w 772"/>
                  <a:gd name="T5" fmla="*/ 41 h 1037"/>
                  <a:gd name="T6" fmla="*/ 30 w 772"/>
                  <a:gd name="T7" fmla="*/ 40 h 1037"/>
                  <a:gd name="T8" fmla="*/ 31 w 772"/>
                  <a:gd name="T9" fmla="*/ 39 h 1037"/>
                  <a:gd name="T10" fmla="*/ 31 w 772"/>
                  <a:gd name="T11" fmla="*/ 38 h 1037"/>
                  <a:gd name="T12" fmla="*/ 31 w 772"/>
                  <a:gd name="T13" fmla="*/ 37 h 1037"/>
                  <a:gd name="T14" fmla="*/ 31 w 772"/>
                  <a:gd name="T15" fmla="*/ 36 h 1037"/>
                  <a:gd name="T16" fmla="*/ 31 w 772"/>
                  <a:gd name="T17" fmla="*/ 34 h 1037"/>
                  <a:gd name="T18" fmla="*/ 31 w 772"/>
                  <a:gd name="T19" fmla="*/ 33 h 1037"/>
                  <a:gd name="T20" fmla="*/ 31 w 772"/>
                  <a:gd name="T21" fmla="*/ 31 h 1037"/>
                  <a:gd name="T22" fmla="*/ 30 w 772"/>
                  <a:gd name="T23" fmla="*/ 29 h 1037"/>
                  <a:gd name="T24" fmla="*/ 30 w 772"/>
                  <a:gd name="T25" fmla="*/ 25 h 1037"/>
                  <a:gd name="T26" fmla="*/ 28 w 772"/>
                  <a:gd name="T27" fmla="*/ 22 h 1037"/>
                  <a:gd name="T28" fmla="*/ 27 w 772"/>
                  <a:gd name="T29" fmla="*/ 18 h 1037"/>
                  <a:gd name="T30" fmla="*/ 24 w 772"/>
                  <a:gd name="T31" fmla="*/ 13 h 1037"/>
                  <a:gd name="T32" fmla="*/ 21 w 772"/>
                  <a:gd name="T33" fmla="*/ 10 h 1037"/>
                  <a:gd name="T34" fmla="*/ 17 w 772"/>
                  <a:gd name="T35" fmla="*/ 6 h 1037"/>
                  <a:gd name="T36" fmla="*/ 12 w 772"/>
                  <a:gd name="T37" fmla="*/ 3 h 1037"/>
                  <a:gd name="T38" fmla="*/ 7 w 772"/>
                  <a:gd name="T39" fmla="*/ 1 h 1037"/>
                  <a:gd name="T40" fmla="*/ 0 w 772"/>
                  <a:gd name="T41" fmla="*/ 0 h 103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37"/>
                  <a:gd name="T65" fmla="*/ 772 w 772"/>
                  <a:gd name="T66" fmla="*/ 1037 h 103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37">
                    <a:moveTo>
                      <a:pt x="740" y="1037"/>
                    </a:moveTo>
                    <a:lnTo>
                      <a:pt x="743" y="1032"/>
                    </a:lnTo>
                    <a:lnTo>
                      <a:pt x="747" y="1025"/>
                    </a:lnTo>
                    <a:lnTo>
                      <a:pt x="752" y="1007"/>
                    </a:lnTo>
                    <a:lnTo>
                      <a:pt x="756" y="987"/>
                    </a:lnTo>
                    <a:lnTo>
                      <a:pt x="765" y="962"/>
                    </a:lnTo>
                    <a:lnTo>
                      <a:pt x="769" y="929"/>
                    </a:lnTo>
                    <a:lnTo>
                      <a:pt x="772" y="896"/>
                    </a:lnTo>
                    <a:lnTo>
                      <a:pt x="772" y="863"/>
                    </a:lnTo>
                    <a:lnTo>
                      <a:pt x="772" y="825"/>
                    </a:lnTo>
                    <a:lnTo>
                      <a:pt x="769" y="788"/>
                    </a:lnTo>
                    <a:lnTo>
                      <a:pt x="752" y="721"/>
                    </a:lnTo>
                    <a:lnTo>
                      <a:pt x="731" y="638"/>
                    </a:lnTo>
                    <a:lnTo>
                      <a:pt x="698" y="543"/>
                    </a:lnTo>
                    <a:lnTo>
                      <a:pt x="657" y="440"/>
                    </a:lnTo>
                    <a:lnTo>
                      <a:pt x="598" y="335"/>
                    </a:lnTo>
                    <a:lnTo>
                      <a:pt x="520" y="240"/>
                    </a:lnTo>
                    <a:lnTo>
                      <a:pt x="424" y="149"/>
                    </a:lnTo>
                    <a:lnTo>
                      <a:pt x="308" y="78"/>
                    </a:lnTo>
                    <a:lnTo>
                      <a:pt x="167" y="24"/>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64" name="Freeform 393">
                <a:extLst>
                  <a:ext uri="{FF2B5EF4-FFF2-40B4-BE49-F238E27FC236}">
                    <a16:creationId xmlns:a16="http://schemas.microsoft.com/office/drawing/2014/main" id="{AA60D83D-9FB4-4CC5-BD0D-B6CD29481BE9}"/>
                  </a:ext>
                </a:extLst>
              </p:cNvPr>
              <p:cNvSpPr>
                <a:spLocks/>
              </p:cNvSpPr>
              <p:nvPr/>
            </p:nvSpPr>
            <p:spPr bwMode="auto">
              <a:xfrm>
                <a:off x="2270" y="1607"/>
                <a:ext cx="211" cy="197"/>
              </a:xfrm>
              <a:custGeom>
                <a:avLst/>
                <a:gdLst>
                  <a:gd name="T0" fmla="*/ 0 w 1055"/>
                  <a:gd name="T1" fmla="*/ 0 h 984"/>
                  <a:gd name="T2" fmla="*/ 0 w 1055"/>
                  <a:gd name="T3" fmla="*/ 0 h 984"/>
                  <a:gd name="T4" fmla="*/ 2 w 1055"/>
                  <a:gd name="T5" fmla="*/ 0 h 984"/>
                  <a:gd name="T6" fmla="*/ 3 w 1055"/>
                  <a:gd name="T7" fmla="*/ 0 h 984"/>
                  <a:gd name="T8" fmla="*/ 5 w 1055"/>
                  <a:gd name="T9" fmla="*/ 1 h 984"/>
                  <a:gd name="T10" fmla="*/ 8 w 1055"/>
                  <a:gd name="T11" fmla="*/ 1 h 984"/>
                  <a:gd name="T12" fmla="*/ 11 w 1055"/>
                  <a:gd name="T13" fmla="*/ 2 h 984"/>
                  <a:gd name="T14" fmla="*/ 13 w 1055"/>
                  <a:gd name="T15" fmla="*/ 4 h 984"/>
                  <a:gd name="T16" fmla="*/ 16 w 1055"/>
                  <a:gd name="T17" fmla="*/ 6 h 984"/>
                  <a:gd name="T18" fmla="*/ 18 w 1055"/>
                  <a:gd name="T19" fmla="*/ 9 h 984"/>
                  <a:gd name="T20" fmla="*/ 19 w 1055"/>
                  <a:gd name="T21" fmla="*/ 12 h 984"/>
                  <a:gd name="T22" fmla="*/ 20 w 1055"/>
                  <a:gd name="T23" fmla="*/ 15 h 984"/>
                  <a:gd name="T24" fmla="*/ 20 w 1055"/>
                  <a:gd name="T25" fmla="*/ 19 h 984"/>
                  <a:gd name="T26" fmla="*/ 21 w 1055"/>
                  <a:gd name="T27" fmla="*/ 22 h 984"/>
                  <a:gd name="T28" fmla="*/ 21 w 1055"/>
                  <a:gd name="T29" fmla="*/ 26 h 984"/>
                  <a:gd name="T30" fmla="*/ 21 w 1055"/>
                  <a:gd name="T31" fmla="*/ 29 h 984"/>
                  <a:gd name="T32" fmla="*/ 21 w 1055"/>
                  <a:gd name="T33" fmla="*/ 32 h 984"/>
                  <a:gd name="T34" fmla="*/ 22 w 1055"/>
                  <a:gd name="T35" fmla="*/ 35 h 984"/>
                  <a:gd name="T36" fmla="*/ 22 w 1055"/>
                  <a:gd name="T37" fmla="*/ 37 h 984"/>
                  <a:gd name="T38" fmla="*/ 24 w 1055"/>
                  <a:gd name="T39" fmla="*/ 39 h 984"/>
                  <a:gd name="T40" fmla="*/ 25 w 1055"/>
                  <a:gd name="T41" fmla="*/ 39 h 984"/>
                  <a:gd name="T42" fmla="*/ 27 w 1055"/>
                  <a:gd name="T43" fmla="*/ 39 h 984"/>
                  <a:gd name="T44" fmla="*/ 29 w 1055"/>
                  <a:gd name="T45" fmla="*/ 39 h 984"/>
                  <a:gd name="T46" fmla="*/ 30 w 1055"/>
                  <a:gd name="T47" fmla="*/ 39 h 984"/>
                  <a:gd name="T48" fmla="*/ 31 w 1055"/>
                  <a:gd name="T49" fmla="*/ 38 h 984"/>
                  <a:gd name="T50" fmla="*/ 32 w 1055"/>
                  <a:gd name="T51" fmla="*/ 38 h 984"/>
                  <a:gd name="T52" fmla="*/ 32 w 1055"/>
                  <a:gd name="T53" fmla="*/ 37 h 984"/>
                  <a:gd name="T54" fmla="*/ 33 w 1055"/>
                  <a:gd name="T55" fmla="*/ 37 h 984"/>
                  <a:gd name="T56" fmla="*/ 33 w 1055"/>
                  <a:gd name="T57" fmla="*/ 36 h 984"/>
                  <a:gd name="T58" fmla="*/ 33 w 1055"/>
                  <a:gd name="T59" fmla="*/ 36 h 984"/>
                  <a:gd name="T60" fmla="*/ 33 w 1055"/>
                  <a:gd name="T61" fmla="*/ 36 h 984"/>
                  <a:gd name="T62" fmla="*/ 33 w 1055"/>
                  <a:gd name="T63" fmla="*/ 36 h 984"/>
                  <a:gd name="T64" fmla="*/ 33 w 1055"/>
                  <a:gd name="T65" fmla="*/ 36 h 984"/>
                  <a:gd name="T66" fmla="*/ 34 w 1055"/>
                  <a:gd name="T67" fmla="*/ 36 h 984"/>
                  <a:gd name="T68" fmla="*/ 34 w 1055"/>
                  <a:gd name="T69" fmla="*/ 37 h 984"/>
                  <a:gd name="T70" fmla="*/ 35 w 1055"/>
                  <a:gd name="T71" fmla="*/ 37 h 984"/>
                  <a:gd name="T72" fmla="*/ 35 w 1055"/>
                  <a:gd name="T73" fmla="*/ 37 h 984"/>
                  <a:gd name="T74" fmla="*/ 36 w 1055"/>
                  <a:gd name="T75" fmla="*/ 37 h 984"/>
                  <a:gd name="T76" fmla="*/ 37 w 1055"/>
                  <a:gd name="T77" fmla="*/ 37 h 984"/>
                  <a:gd name="T78" fmla="*/ 38 w 1055"/>
                  <a:gd name="T79" fmla="*/ 37 h 984"/>
                  <a:gd name="T80" fmla="*/ 40 w 1055"/>
                  <a:gd name="T81" fmla="*/ 37 h 984"/>
                  <a:gd name="T82" fmla="*/ 41 w 1055"/>
                  <a:gd name="T83" fmla="*/ 36 h 984"/>
                  <a:gd name="T84" fmla="*/ 42 w 1055"/>
                  <a:gd name="T85" fmla="*/ 35 h 984"/>
                  <a:gd name="T86" fmla="*/ 42 w 1055"/>
                  <a:gd name="T87" fmla="*/ 33 h 984"/>
                  <a:gd name="T88" fmla="*/ 42 w 1055"/>
                  <a:gd name="T89" fmla="*/ 30 h 984"/>
                  <a:gd name="T90" fmla="*/ 42 w 1055"/>
                  <a:gd name="T91" fmla="*/ 28 h 984"/>
                  <a:gd name="T92" fmla="*/ 42 w 1055"/>
                  <a:gd name="T93" fmla="*/ 25 h 984"/>
                  <a:gd name="T94" fmla="*/ 41 w 1055"/>
                  <a:gd name="T95" fmla="*/ 22 h 984"/>
                  <a:gd name="T96" fmla="*/ 40 w 1055"/>
                  <a:gd name="T97" fmla="*/ 19 h 984"/>
                  <a:gd name="T98" fmla="*/ 39 w 1055"/>
                  <a:gd name="T99" fmla="*/ 16 h 984"/>
                  <a:gd name="T100" fmla="*/ 38 w 1055"/>
                  <a:gd name="T101" fmla="*/ 13 h 984"/>
                  <a:gd name="T102" fmla="*/ 36 w 1055"/>
                  <a:gd name="T103" fmla="*/ 11 h 984"/>
                  <a:gd name="T104" fmla="*/ 34 w 1055"/>
                  <a:gd name="T105" fmla="*/ 8 h 984"/>
                  <a:gd name="T106" fmla="*/ 32 w 1055"/>
                  <a:gd name="T107" fmla="*/ 6 h 984"/>
                  <a:gd name="T108" fmla="*/ 30 w 1055"/>
                  <a:gd name="T109" fmla="*/ 4 h 984"/>
                  <a:gd name="T110" fmla="*/ 29 w 1055"/>
                  <a:gd name="T111" fmla="*/ 3 h 984"/>
                  <a:gd name="T112" fmla="*/ 27 w 1055"/>
                  <a:gd name="T113" fmla="*/ 2 h 984"/>
                  <a:gd name="T114" fmla="*/ 26 w 1055"/>
                  <a:gd name="T115" fmla="*/ 1 h 984"/>
                  <a:gd name="T116" fmla="*/ 25 w 1055"/>
                  <a:gd name="T117" fmla="*/ 0 h 984"/>
                  <a:gd name="T118" fmla="*/ 24 w 1055"/>
                  <a:gd name="T119" fmla="*/ 0 h 984"/>
                  <a:gd name="T120" fmla="*/ 24 w 1055"/>
                  <a:gd name="T121" fmla="*/ 0 h 9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5"/>
                  <a:gd name="T184" fmla="*/ 0 h 984"/>
                  <a:gd name="T185" fmla="*/ 1055 w 1055"/>
                  <a:gd name="T186" fmla="*/ 984 h 9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5" h="984">
                    <a:moveTo>
                      <a:pt x="0" y="0"/>
                    </a:moveTo>
                    <a:lnTo>
                      <a:pt x="9" y="0"/>
                    </a:lnTo>
                    <a:lnTo>
                      <a:pt x="38" y="0"/>
                    </a:lnTo>
                    <a:lnTo>
                      <a:pt x="83" y="5"/>
                    </a:lnTo>
                    <a:lnTo>
                      <a:pt x="137" y="13"/>
                    </a:lnTo>
                    <a:lnTo>
                      <a:pt x="204" y="29"/>
                    </a:lnTo>
                    <a:lnTo>
                      <a:pt x="266" y="54"/>
                    </a:lnTo>
                    <a:lnTo>
                      <a:pt x="332" y="92"/>
                    </a:lnTo>
                    <a:lnTo>
                      <a:pt x="391" y="146"/>
                    </a:lnTo>
                    <a:lnTo>
                      <a:pt x="445" y="216"/>
                    </a:lnTo>
                    <a:lnTo>
                      <a:pt x="481" y="303"/>
                    </a:lnTo>
                    <a:lnTo>
                      <a:pt x="503" y="382"/>
                    </a:lnTo>
                    <a:lnTo>
                      <a:pt x="511" y="470"/>
                    </a:lnTo>
                    <a:lnTo>
                      <a:pt x="515" y="557"/>
                    </a:lnTo>
                    <a:lnTo>
                      <a:pt x="519" y="648"/>
                    </a:lnTo>
                    <a:lnTo>
                      <a:pt x="524" y="731"/>
                    </a:lnTo>
                    <a:lnTo>
                      <a:pt x="528" y="806"/>
                    </a:lnTo>
                    <a:lnTo>
                      <a:pt x="540" y="872"/>
                    </a:lnTo>
                    <a:lnTo>
                      <a:pt x="557" y="926"/>
                    </a:lnTo>
                    <a:lnTo>
                      <a:pt x="589" y="964"/>
                    </a:lnTo>
                    <a:lnTo>
                      <a:pt x="636" y="980"/>
                    </a:lnTo>
                    <a:lnTo>
                      <a:pt x="677" y="984"/>
                    </a:lnTo>
                    <a:lnTo>
                      <a:pt x="715" y="980"/>
                    </a:lnTo>
                    <a:lnTo>
                      <a:pt x="748" y="971"/>
                    </a:lnTo>
                    <a:lnTo>
                      <a:pt x="773" y="959"/>
                    </a:lnTo>
                    <a:lnTo>
                      <a:pt x="789" y="946"/>
                    </a:lnTo>
                    <a:lnTo>
                      <a:pt x="805" y="930"/>
                    </a:lnTo>
                    <a:lnTo>
                      <a:pt x="818" y="917"/>
                    </a:lnTo>
                    <a:lnTo>
                      <a:pt x="823" y="905"/>
                    </a:lnTo>
                    <a:lnTo>
                      <a:pt x="827" y="897"/>
                    </a:lnTo>
                    <a:lnTo>
                      <a:pt x="827" y="893"/>
                    </a:lnTo>
                    <a:lnTo>
                      <a:pt x="830" y="897"/>
                    </a:lnTo>
                    <a:lnTo>
                      <a:pt x="834" y="901"/>
                    </a:lnTo>
                    <a:lnTo>
                      <a:pt x="843" y="905"/>
                    </a:lnTo>
                    <a:lnTo>
                      <a:pt x="856" y="914"/>
                    </a:lnTo>
                    <a:lnTo>
                      <a:pt x="868" y="917"/>
                    </a:lnTo>
                    <a:lnTo>
                      <a:pt x="884" y="926"/>
                    </a:lnTo>
                    <a:lnTo>
                      <a:pt x="906" y="930"/>
                    </a:lnTo>
                    <a:lnTo>
                      <a:pt x="930" y="930"/>
                    </a:lnTo>
                    <a:lnTo>
                      <a:pt x="955" y="930"/>
                    </a:lnTo>
                    <a:lnTo>
                      <a:pt x="989" y="926"/>
                    </a:lnTo>
                    <a:lnTo>
                      <a:pt x="1018" y="905"/>
                    </a:lnTo>
                    <a:lnTo>
                      <a:pt x="1038" y="868"/>
                    </a:lnTo>
                    <a:lnTo>
                      <a:pt x="1050" y="818"/>
                    </a:lnTo>
                    <a:lnTo>
                      <a:pt x="1055" y="760"/>
                    </a:lnTo>
                    <a:lnTo>
                      <a:pt x="1055" y="690"/>
                    </a:lnTo>
                    <a:lnTo>
                      <a:pt x="1043" y="615"/>
                    </a:lnTo>
                    <a:lnTo>
                      <a:pt x="1030" y="540"/>
                    </a:lnTo>
                    <a:lnTo>
                      <a:pt x="1005" y="465"/>
                    </a:lnTo>
                    <a:lnTo>
                      <a:pt x="980" y="395"/>
                    </a:lnTo>
                    <a:lnTo>
                      <a:pt x="947" y="333"/>
                    </a:lnTo>
                    <a:lnTo>
                      <a:pt x="901" y="267"/>
                    </a:lnTo>
                    <a:lnTo>
                      <a:pt x="856" y="208"/>
                    </a:lnTo>
                    <a:lnTo>
                      <a:pt x="805" y="159"/>
                    </a:lnTo>
                    <a:lnTo>
                      <a:pt x="760" y="112"/>
                    </a:lnTo>
                    <a:lnTo>
                      <a:pt x="719" y="80"/>
                    </a:lnTo>
                    <a:lnTo>
                      <a:pt x="681" y="51"/>
                    </a:lnTo>
                    <a:lnTo>
                      <a:pt x="648" y="26"/>
                    </a:lnTo>
                    <a:lnTo>
                      <a:pt x="623" y="9"/>
                    </a:lnTo>
                    <a:lnTo>
                      <a:pt x="607" y="0"/>
                    </a:lnTo>
                    <a:lnTo>
                      <a:pt x="59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65" name="Freeform 394">
                <a:extLst>
                  <a:ext uri="{FF2B5EF4-FFF2-40B4-BE49-F238E27FC236}">
                    <a16:creationId xmlns:a16="http://schemas.microsoft.com/office/drawing/2014/main" id="{3892FAEC-DB4B-4B5C-88B3-68589E049635}"/>
                  </a:ext>
                </a:extLst>
              </p:cNvPr>
              <p:cNvSpPr>
                <a:spLocks/>
              </p:cNvSpPr>
              <p:nvPr/>
            </p:nvSpPr>
            <p:spPr bwMode="auto">
              <a:xfrm>
                <a:off x="3265" y="1628"/>
                <a:ext cx="119" cy="194"/>
              </a:xfrm>
              <a:custGeom>
                <a:avLst/>
                <a:gdLst>
                  <a:gd name="T0" fmla="*/ 21 w 598"/>
                  <a:gd name="T1" fmla="*/ 38 h 971"/>
                  <a:gd name="T2" fmla="*/ 20 w 598"/>
                  <a:gd name="T3" fmla="*/ 39 h 971"/>
                  <a:gd name="T4" fmla="*/ 19 w 598"/>
                  <a:gd name="T5" fmla="*/ 39 h 971"/>
                  <a:gd name="T6" fmla="*/ 18 w 598"/>
                  <a:gd name="T7" fmla="*/ 39 h 971"/>
                  <a:gd name="T8" fmla="*/ 17 w 598"/>
                  <a:gd name="T9" fmla="*/ 39 h 971"/>
                  <a:gd name="T10" fmla="*/ 17 w 598"/>
                  <a:gd name="T11" fmla="*/ 38 h 971"/>
                  <a:gd name="T12" fmla="*/ 16 w 598"/>
                  <a:gd name="T13" fmla="*/ 38 h 971"/>
                  <a:gd name="T14" fmla="*/ 16 w 598"/>
                  <a:gd name="T15" fmla="*/ 38 h 971"/>
                  <a:gd name="T16" fmla="*/ 15 w 598"/>
                  <a:gd name="T17" fmla="*/ 38 h 971"/>
                  <a:gd name="T18" fmla="*/ 15 w 598"/>
                  <a:gd name="T19" fmla="*/ 37 h 971"/>
                  <a:gd name="T20" fmla="*/ 15 w 598"/>
                  <a:gd name="T21" fmla="*/ 37 h 971"/>
                  <a:gd name="T22" fmla="*/ 15 w 598"/>
                  <a:gd name="T23" fmla="*/ 36 h 971"/>
                  <a:gd name="T24" fmla="*/ 15 w 598"/>
                  <a:gd name="T25" fmla="*/ 35 h 971"/>
                  <a:gd name="T26" fmla="*/ 15 w 598"/>
                  <a:gd name="T27" fmla="*/ 34 h 971"/>
                  <a:gd name="T28" fmla="*/ 16 w 598"/>
                  <a:gd name="T29" fmla="*/ 33 h 971"/>
                  <a:gd name="T30" fmla="*/ 16 w 598"/>
                  <a:gd name="T31" fmla="*/ 32 h 971"/>
                  <a:gd name="T32" fmla="*/ 16 w 598"/>
                  <a:gd name="T33" fmla="*/ 31 h 971"/>
                  <a:gd name="T34" fmla="*/ 16 w 598"/>
                  <a:gd name="T35" fmla="*/ 30 h 971"/>
                  <a:gd name="T36" fmla="*/ 16 w 598"/>
                  <a:gd name="T37" fmla="*/ 29 h 971"/>
                  <a:gd name="T38" fmla="*/ 16 w 598"/>
                  <a:gd name="T39" fmla="*/ 28 h 971"/>
                  <a:gd name="T40" fmla="*/ 16 w 598"/>
                  <a:gd name="T41" fmla="*/ 27 h 971"/>
                  <a:gd name="T42" fmla="*/ 15 w 598"/>
                  <a:gd name="T43" fmla="*/ 25 h 971"/>
                  <a:gd name="T44" fmla="*/ 15 w 598"/>
                  <a:gd name="T45" fmla="*/ 23 h 971"/>
                  <a:gd name="T46" fmla="*/ 14 w 598"/>
                  <a:gd name="T47" fmla="*/ 21 h 971"/>
                  <a:gd name="T48" fmla="*/ 13 w 598"/>
                  <a:gd name="T49" fmla="*/ 18 h 971"/>
                  <a:gd name="T50" fmla="*/ 12 w 598"/>
                  <a:gd name="T51" fmla="*/ 15 h 971"/>
                  <a:gd name="T52" fmla="*/ 11 w 598"/>
                  <a:gd name="T53" fmla="*/ 12 h 971"/>
                  <a:gd name="T54" fmla="*/ 9 w 598"/>
                  <a:gd name="T55" fmla="*/ 9 h 971"/>
                  <a:gd name="T56" fmla="*/ 7 w 598"/>
                  <a:gd name="T57" fmla="*/ 6 h 971"/>
                  <a:gd name="T58" fmla="*/ 4 w 598"/>
                  <a:gd name="T59" fmla="*/ 4 h 971"/>
                  <a:gd name="T60" fmla="*/ 2 w 598"/>
                  <a:gd name="T61" fmla="*/ 1 h 971"/>
                  <a:gd name="T62" fmla="*/ 0 w 598"/>
                  <a:gd name="T63" fmla="*/ 0 h 971"/>
                  <a:gd name="T64" fmla="*/ 6 w 598"/>
                  <a:gd name="T65" fmla="*/ 1 h 971"/>
                  <a:gd name="T66" fmla="*/ 6 w 598"/>
                  <a:gd name="T67" fmla="*/ 2 h 971"/>
                  <a:gd name="T68" fmla="*/ 6 w 598"/>
                  <a:gd name="T69" fmla="*/ 2 h 971"/>
                  <a:gd name="T70" fmla="*/ 7 w 598"/>
                  <a:gd name="T71" fmla="*/ 2 h 971"/>
                  <a:gd name="T72" fmla="*/ 9 w 598"/>
                  <a:gd name="T73" fmla="*/ 3 h 971"/>
                  <a:gd name="T74" fmla="*/ 10 w 598"/>
                  <a:gd name="T75" fmla="*/ 5 h 971"/>
                  <a:gd name="T76" fmla="*/ 12 w 598"/>
                  <a:gd name="T77" fmla="*/ 6 h 971"/>
                  <a:gd name="T78" fmla="*/ 14 w 598"/>
                  <a:gd name="T79" fmla="*/ 8 h 971"/>
                  <a:gd name="T80" fmla="*/ 16 w 598"/>
                  <a:gd name="T81" fmla="*/ 10 h 971"/>
                  <a:gd name="T82" fmla="*/ 18 w 598"/>
                  <a:gd name="T83" fmla="*/ 12 h 971"/>
                  <a:gd name="T84" fmla="*/ 19 w 598"/>
                  <a:gd name="T85" fmla="*/ 15 h 971"/>
                  <a:gd name="T86" fmla="*/ 20 w 598"/>
                  <a:gd name="T87" fmla="*/ 17 h 971"/>
                  <a:gd name="T88" fmla="*/ 22 w 598"/>
                  <a:gd name="T89" fmla="*/ 20 h 971"/>
                  <a:gd name="T90" fmla="*/ 22 w 598"/>
                  <a:gd name="T91" fmla="*/ 23 h 971"/>
                  <a:gd name="T92" fmla="*/ 23 w 598"/>
                  <a:gd name="T93" fmla="*/ 26 h 971"/>
                  <a:gd name="T94" fmla="*/ 23 w 598"/>
                  <a:gd name="T95" fmla="*/ 29 h 971"/>
                  <a:gd name="T96" fmla="*/ 24 w 598"/>
                  <a:gd name="T97" fmla="*/ 32 h 971"/>
                  <a:gd name="T98" fmla="*/ 23 w 598"/>
                  <a:gd name="T99" fmla="*/ 34 h 971"/>
                  <a:gd name="T100" fmla="*/ 23 w 598"/>
                  <a:gd name="T101" fmla="*/ 36 h 971"/>
                  <a:gd name="T102" fmla="*/ 22 w 598"/>
                  <a:gd name="T103" fmla="*/ 38 h 971"/>
                  <a:gd name="T104" fmla="*/ 21 w 598"/>
                  <a:gd name="T105" fmla="*/ 38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7" y="962"/>
                    </a:moveTo>
                    <a:lnTo>
                      <a:pt x="502" y="966"/>
                    </a:lnTo>
                    <a:lnTo>
                      <a:pt x="477" y="971"/>
                    </a:lnTo>
                    <a:lnTo>
                      <a:pt x="456" y="971"/>
                    </a:lnTo>
                    <a:lnTo>
                      <a:pt x="439" y="966"/>
                    </a:lnTo>
                    <a:lnTo>
                      <a:pt x="423" y="962"/>
                    </a:lnTo>
                    <a:lnTo>
                      <a:pt x="407" y="958"/>
                    </a:lnTo>
                    <a:lnTo>
                      <a:pt x="394" y="949"/>
                    </a:lnTo>
                    <a:lnTo>
                      <a:pt x="385" y="946"/>
                    </a:lnTo>
                    <a:lnTo>
                      <a:pt x="378" y="937"/>
                    </a:lnTo>
                    <a:lnTo>
                      <a:pt x="373" y="933"/>
                    </a:lnTo>
                    <a:lnTo>
                      <a:pt x="378" y="912"/>
                    </a:lnTo>
                    <a:lnTo>
                      <a:pt x="382" y="888"/>
                    </a:lnTo>
                    <a:lnTo>
                      <a:pt x="385" y="863"/>
                    </a:lnTo>
                    <a:lnTo>
                      <a:pt x="394" y="838"/>
                    </a:lnTo>
                    <a:lnTo>
                      <a:pt x="394" y="813"/>
                    </a:lnTo>
                    <a:lnTo>
                      <a:pt x="398" y="784"/>
                    </a:lnTo>
                    <a:lnTo>
                      <a:pt x="398" y="759"/>
                    </a:lnTo>
                    <a:lnTo>
                      <a:pt x="398" y="730"/>
                    </a:lnTo>
                    <a:lnTo>
                      <a:pt x="398" y="705"/>
                    </a:lnTo>
                    <a:lnTo>
                      <a:pt x="394" y="679"/>
                    </a:lnTo>
                    <a:lnTo>
                      <a:pt x="385" y="634"/>
                    </a:lnTo>
                    <a:lnTo>
                      <a:pt x="373" y="580"/>
                    </a:lnTo>
                    <a:lnTo>
                      <a:pt x="356" y="517"/>
                    </a:lnTo>
                    <a:lnTo>
                      <a:pt x="331" y="452"/>
                    </a:lnTo>
                    <a:lnTo>
                      <a:pt x="302" y="382"/>
                    </a:lnTo>
                    <a:lnTo>
                      <a:pt x="270" y="306"/>
                    </a:lnTo>
                    <a:lnTo>
                      <a:pt x="228" y="232"/>
                    </a:lnTo>
                    <a:lnTo>
                      <a:pt x="174" y="161"/>
                    </a:lnTo>
                    <a:lnTo>
                      <a:pt x="112" y="94"/>
                    </a:lnTo>
                    <a:lnTo>
                      <a:pt x="41" y="36"/>
                    </a:lnTo>
                    <a:lnTo>
                      <a:pt x="0" y="0"/>
                    </a:lnTo>
                    <a:lnTo>
                      <a:pt x="140" y="36"/>
                    </a:lnTo>
                    <a:lnTo>
                      <a:pt x="144" y="41"/>
                    </a:lnTo>
                    <a:lnTo>
                      <a:pt x="162" y="49"/>
                    </a:lnTo>
                    <a:lnTo>
                      <a:pt x="187" y="61"/>
                    </a:lnTo>
                    <a:lnTo>
                      <a:pt x="220" y="87"/>
                    </a:lnTo>
                    <a:lnTo>
                      <a:pt x="261" y="115"/>
                    </a:lnTo>
                    <a:lnTo>
                      <a:pt x="302" y="153"/>
                    </a:lnTo>
                    <a:lnTo>
                      <a:pt x="348" y="195"/>
                    </a:lnTo>
                    <a:lnTo>
                      <a:pt x="394" y="244"/>
                    </a:lnTo>
                    <a:lnTo>
                      <a:pt x="443" y="302"/>
                    </a:lnTo>
                    <a:lnTo>
                      <a:pt x="485" y="369"/>
                    </a:lnTo>
                    <a:lnTo>
                      <a:pt x="518" y="435"/>
                    </a:lnTo>
                    <a:lnTo>
                      <a:pt x="547" y="506"/>
                    </a:lnTo>
                    <a:lnTo>
                      <a:pt x="569" y="576"/>
                    </a:lnTo>
                    <a:lnTo>
                      <a:pt x="585" y="654"/>
                    </a:lnTo>
                    <a:lnTo>
                      <a:pt x="593" y="726"/>
                    </a:lnTo>
                    <a:lnTo>
                      <a:pt x="598" y="796"/>
                    </a:lnTo>
                    <a:lnTo>
                      <a:pt x="589" y="858"/>
                    </a:lnTo>
                    <a:lnTo>
                      <a:pt x="576" y="908"/>
                    </a:lnTo>
                    <a:lnTo>
                      <a:pt x="556" y="942"/>
                    </a:lnTo>
                    <a:lnTo>
                      <a:pt x="527" y="96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6" name="Freeform 395">
                <a:extLst>
                  <a:ext uri="{FF2B5EF4-FFF2-40B4-BE49-F238E27FC236}">
                    <a16:creationId xmlns:a16="http://schemas.microsoft.com/office/drawing/2014/main" id="{C408D63F-8267-46E7-B37E-B62690C54548}"/>
                  </a:ext>
                </a:extLst>
              </p:cNvPr>
              <p:cNvSpPr>
                <a:spLocks/>
              </p:cNvSpPr>
              <p:nvPr/>
            </p:nvSpPr>
            <p:spPr bwMode="auto">
              <a:xfrm>
                <a:off x="3122" y="1628"/>
                <a:ext cx="222" cy="204"/>
              </a:xfrm>
              <a:custGeom>
                <a:avLst/>
                <a:gdLst>
                  <a:gd name="T0" fmla="*/ 44 w 1113"/>
                  <a:gd name="T1" fmla="*/ 27 h 1020"/>
                  <a:gd name="T2" fmla="*/ 44 w 1113"/>
                  <a:gd name="T3" fmla="*/ 28 h 1020"/>
                  <a:gd name="T4" fmla="*/ 44 w 1113"/>
                  <a:gd name="T5" fmla="*/ 29 h 1020"/>
                  <a:gd name="T6" fmla="*/ 44 w 1113"/>
                  <a:gd name="T7" fmla="*/ 30 h 1020"/>
                  <a:gd name="T8" fmla="*/ 44 w 1113"/>
                  <a:gd name="T9" fmla="*/ 31 h 1020"/>
                  <a:gd name="T10" fmla="*/ 44 w 1113"/>
                  <a:gd name="T11" fmla="*/ 33 h 1020"/>
                  <a:gd name="T12" fmla="*/ 44 w 1113"/>
                  <a:gd name="T13" fmla="*/ 34 h 1020"/>
                  <a:gd name="T14" fmla="*/ 44 w 1113"/>
                  <a:gd name="T15" fmla="*/ 35 h 1020"/>
                  <a:gd name="T16" fmla="*/ 44 w 1113"/>
                  <a:gd name="T17" fmla="*/ 36 h 1020"/>
                  <a:gd name="T18" fmla="*/ 43 w 1113"/>
                  <a:gd name="T19" fmla="*/ 36 h 1020"/>
                  <a:gd name="T20" fmla="*/ 43 w 1113"/>
                  <a:gd name="T21" fmla="*/ 37 h 1020"/>
                  <a:gd name="T22" fmla="*/ 43 w 1113"/>
                  <a:gd name="T23" fmla="*/ 37 h 1020"/>
                  <a:gd name="T24" fmla="*/ 43 w 1113"/>
                  <a:gd name="T25" fmla="*/ 37 h 1020"/>
                  <a:gd name="T26" fmla="*/ 43 w 1113"/>
                  <a:gd name="T27" fmla="*/ 37 h 1020"/>
                  <a:gd name="T28" fmla="*/ 43 w 1113"/>
                  <a:gd name="T29" fmla="*/ 38 h 1020"/>
                  <a:gd name="T30" fmla="*/ 43 w 1113"/>
                  <a:gd name="T31" fmla="*/ 38 h 1020"/>
                  <a:gd name="T32" fmla="*/ 42 w 1113"/>
                  <a:gd name="T33" fmla="*/ 39 h 1020"/>
                  <a:gd name="T34" fmla="*/ 42 w 1113"/>
                  <a:gd name="T35" fmla="*/ 39 h 1020"/>
                  <a:gd name="T36" fmla="*/ 41 w 1113"/>
                  <a:gd name="T37" fmla="*/ 40 h 1020"/>
                  <a:gd name="T38" fmla="*/ 40 w 1113"/>
                  <a:gd name="T39" fmla="*/ 40 h 1020"/>
                  <a:gd name="T40" fmla="*/ 39 w 1113"/>
                  <a:gd name="T41" fmla="*/ 41 h 1020"/>
                  <a:gd name="T42" fmla="*/ 37 w 1113"/>
                  <a:gd name="T43" fmla="*/ 41 h 1020"/>
                  <a:gd name="T44" fmla="*/ 35 w 1113"/>
                  <a:gd name="T45" fmla="*/ 41 h 1020"/>
                  <a:gd name="T46" fmla="*/ 34 w 1113"/>
                  <a:gd name="T47" fmla="*/ 40 h 1020"/>
                  <a:gd name="T48" fmla="*/ 32 w 1113"/>
                  <a:gd name="T49" fmla="*/ 38 h 1020"/>
                  <a:gd name="T50" fmla="*/ 32 w 1113"/>
                  <a:gd name="T51" fmla="*/ 36 h 1020"/>
                  <a:gd name="T52" fmla="*/ 31 w 1113"/>
                  <a:gd name="T53" fmla="*/ 34 h 1020"/>
                  <a:gd name="T54" fmla="*/ 31 w 1113"/>
                  <a:gd name="T55" fmla="*/ 31 h 1020"/>
                  <a:gd name="T56" fmla="*/ 31 w 1113"/>
                  <a:gd name="T57" fmla="*/ 27 h 1020"/>
                  <a:gd name="T58" fmla="*/ 31 w 1113"/>
                  <a:gd name="T59" fmla="*/ 24 h 1020"/>
                  <a:gd name="T60" fmla="*/ 31 w 1113"/>
                  <a:gd name="T61" fmla="*/ 20 h 1020"/>
                  <a:gd name="T62" fmla="*/ 30 w 1113"/>
                  <a:gd name="T63" fmla="*/ 17 h 1020"/>
                  <a:gd name="T64" fmla="*/ 29 w 1113"/>
                  <a:gd name="T65" fmla="*/ 14 h 1020"/>
                  <a:gd name="T66" fmla="*/ 28 w 1113"/>
                  <a:gd name="T67" fmla="*/ 11 h 1020"/>
                  <a:gd name="T68" fmla="*/ 27 w 1113"/>
                  <a:gd name="T69" fmla="*/ 8 h 1020"/>
                  <a:gd name="T70" fmla="*/ 25 w 1113"/>
                  <a:gd name="T71" fmla="*/ 6 h 1020"/>
                  <a:gd name="T72" fmla="*/ 23 w 1113"/>
                  <a:gd name="T73" fmla="*/ 5 h 1020"/>
                  <a:gd name="T74" fmla="*/ 21 w 1113"/>
                  <a:gd name="T75" fmla="*/ 3 h 1020"/>
                  <a:gd name="T76" fmla="*/ 19 w 1113"/>
                  <a:gd name="T77" fmla="*/ 2 h 1020"/>
                  <a:gd name="T78" fmla="*/ 17 w 1113"/>
                  <a:gd name="T79" fmla="*/ 2 h 1020"/>
                  <a:gd name="T80" fmla="*/ 15 w 1113"/>
                  <a:gd name="T81" fmla="*/ 1 h 1020"/>
                  <a:gd name="T82" fmla="*/ 13 w 1113"/>
                  <a:gd name="T83" fmla="*/ 1 h 1020"/>
                  <a:gd name="T84" fmla="*/ 12 w 1113"/>
                  <a:gd name="T85" fmla="*/ 1 h 1020"/>
                  <a:gd name="T86" fmla="*/ 0 w 1113"/>
                  <a:gd name="T87" fmla="*/ 0 h 1020"/>
                  <a:gd name="T88" fmla="*/ 27 w 1113"/>
                  <a:gd name="T89" fmla="*/ 0 h 1020"/>
                  <a:gd name="T90" fmla="*/ 30 w 1113"/>
                  <a:gd name="T91" fmla="*/ 1 h 1020"/>
                  <a:gd name="T92" fmla="*/ 33 w 1113"/>
                  <a:gd name="T93" fmla="*/ 4 h 1020"/>
                  <a:gd name="T94" fmla="*/ 35 w 1113"/>
                  <a:gd name="T95" fmla="*/ 6 h 1020"/>
                  <a:gd name="T96" fmla="*/ 37 w 1113"/>
                  <a:gd name="T97" fmla="*/ 9 h 1020"/>
                  <a:gd name="T98" fmla="*/ 39 w 1113"/>
                  <a:gd name="T99" fmla="*/ 12 h 1020"/>
                  <a:gd name="T100" fmla="*/ 40 w 1113"/>
                  <a:gd name="T101" fmla="*/ 15 h 1020"/>
                  <a:gd name="T102" fmla="*/ 42 w 1113"/>
                  <a:gd name="T103" fmla="*/ 18 h 1020"/>
                  <a:gd name="T104" fmla="*/ 43 w 1113"/>
                  <a:gd name="T105" fmla="*/ 21 h 1020"/>
                  <a:gd name="T106" fmla="*/ 43 w 1113"/>
                  <a:gd name="T107" fmla="*/ 23 h 1020"/>
                  <a:gd name="T108" fmla="*/ 44 w 1113"/>
                  <a:gd name="T109" fmla="*/ 25 h 1020"/>
                  <a:gd name="T110" fmla="*/ 44 w 1113"/>
                  <a:gd name="T111" fmla="*/ 27 h 10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3"/>
                  <a:gd name="T169" fmla="*/ 0 h 1020"/>
                  <a:gd name="T170" fmla="*/ 1113 w 1113"/>
                  <a:gd name="T171" fmla="*/ 1020 h 10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3" h="1020">
                    <a:moveTo>
                      <a:pt x="1109" y="679"/>
                    </a:moveTo>
                    <a:lnTo>
                      <a:pt x="1113" y="705"/>
                    </a:lnTo>
                    <a:lnTo>
                      <a:pt x="1113" y="730"/>
                    </a:lnTo>
                    <a:lnTo>
                      <a:pt x="1113" y="759"/>
                    </a:lnTo>
                    <a:lnTo>
                      <a:pt x="1113" y="784"/>
                    </a:lnTo>
                    <a:lnTo>
                      <a:pt x="1109" y="813"/>
                    </a:lnTo>
                    <a:lnTo>
                      <a:pt x="1109" y="838"/>
                    </a:lnTo>
                    <a:lnTo>
                      <a:pt x="1100" y="863"/>
                    </a:lnTo>
                    <a:lnTo>
                      <a:pt x="1097" y="888"/>
                    </a:lnTo>
                    <a:lnTo>
                      <a:pt x="1093" y="912"/>
                    </a:lnTo>
                    <a:lnTo>
                      <a:pt x="1088" y="933"/>
                    </a:lnTo>
                    <a:lnTo>
                      <a:pt x="1084" y="933"/>
                    </a:lnTo>
                    <a:lnTo>
                      <a:pt x="1084" y="929"/>
                    </a:lnTo>
                    <a:lnTo>
                      <a:pt x="1084" y="933"/>
                    </a:lnTo>
                    <a:lnTo>
                      <a:pt x="1080" y="942"/>
                    </a:lnTo>
                    <a:lnTo>
                      <a:pt x="1071" y="953"/>
                    </a:lnTo>
                    <a:lnTo>
                      <a:pt x="1063" y="966"/>
                    </a:lnTo>
                    <a:lnTo>
                      <a:pt x="1046" y="983"/>
                    </a:lnTo>
                    <a:lnTo>
                      <a:pt x="1026" y="995"/>
                    </a:lnTo>
                    <a:lnTo>
                      <a:pt x="1001" y="1007"/>
                    </a:lnTo>
                    <a:lnTo>
                      <a:pt x="972" y="1016"/>
                    </a:lnTo>
                    <a:lnTo>
                      <a:pt x="935" y="1020"/>
                    </a:lnTo>
                    <a:lnTo>
                      <a:pt x="889" y="1016"/>
                    </a:lnTo>
                    <a:lnTo>
                      <a:pt x="843" y="1000"/>
                    </a:lnTo>
                    <a:lnTo>
                      <a:pt x="814" y="962"/>
                    </a:lnTo>
                    <a:lnTo>
                      <a:pt x="794" y="908"/>
                    </a:lnTo>
                    <a:lnTo>
                      <a:pt x="781" y="841"/>
                    </a:lnTo>
                    <a:lnTo>
                      <a:pt x="776" y="767"/>
                    </a:lnTo>
                    <a:lnTo>
                      <a:pt x="773" y="684"/>
                    </a:lnTo>
                    <a:lnTo>
                      <a:pt x="773" y="597"/>
                    </a:lnTo>
                    <a:lnTo>
                      <a:pt x="769" y="506"/>
                    </a:lnTo>
                    <a:lnTo>
                      <a:pt x="756" y="423"/>
                    </a:lnTo>
                    <a:lnTo>
                      <a:pt x="735" y="339"/>
                    </a:lnTo>
                    <a:lnTo>
                      <a:pt x="706" y="265"/>
                    </a:lnTo>
                    <a:lnTo>
                      <a:pt x="668" y="202"/>
                    </a:lnTo>
                    <a:lnTo>
                      <a:pt x="623" y="153"/>
                    </a:lnTo>
                    <a:lnTo>
                      <a:pt x="573" y="115"/>
                    </a:lnTo>
                    <a:lnTo>
                      <a:pt x="524" y="83"/>
                    </a:lnTo>
                    <a:lnTo>
                      <a:pt x="470" y="61"/>
                    </a:lnTo>
                    <a:lnTo>
                      <a:pt x="420" y="45"/>
                    </a:lnTo>
                    <a:lnTo>
                      <a:pt x="374" y="36"/>
                    </a:lnTo>
                    <a:lnTo>
                      <a:pt x="333" y="29"/>
                    </a:lnTo>
                    <a:lnTo>
                      <a:pt x="299" y="29"/>
                    </a:lnTo>
                    <a:lnTo>
                      <a:pt x="0" y="0"/>
                    </a:lnTo>
                    <a:lnTo>
                      <a:pt x="681" y="0"/>
                    </a:lnTo>
                    <a:lnTo>
                      <a:pt x="756" y="36"/>
                    </a:lnTo>
                    <a:lnTo>
                      <a:pt x="827" y="94"/>
                    </a:lnTo>
                    <a:lnTo>
                      <a:pt x="889" y="161"/>
                    </a:lnTo>
                    <a:lnTo>
                      <a:pt x="943" y="232"/>
                    </a:lnTo>
                    <a:lnTo>
                      <a:pt x="985" y="306"/>
                    </a:lnTo>
                    <a:lnTo>
                      <a:pt x="1017" y="382"/>
                    </a:lnTo>
                    <a:lnTo>
                      <a:pt x="1046" y="452"/>
                    </a:lnTo>
                    <a:lnTo>
                      <a:pt x="1071" y="517"/>
                    </a:lnTo>
                    <a:lnTo>
                      <a:pt x="1088" y="580"/>
                    </a:lnTo>
                    <a:lnTo>
                      <a:pt x="1100" y="634"/>
                    </a:lnTo>
                    <a:lnTo>
                      <a:pt x="1109" y="67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7" name="Freeform 396">
                <a:extLst>
                  <a:ext uri="{FF2B5EF4-FFF2-40B4-BE49-F238E27FC236}">
                    <a16:creationId xmlns:a16="http://schemas.microsoft.com/office/drawing/2014/main" id="{27BE24E4-39BC-461C-A807-5031215E1711}"/>
                  </a:ext>
                </a:extLst>
              </p:cNvPr>
              <p:cNvSpPr>
                <a:spLocks/>
              </p:cNvSpPr>
              <p:nvPr/>
            </p:nvSpPr>
            <p:spPr bwMode="auto">
              <a:xfrm>
                <a:off x="3339" y="1689"/>
                <a:ext cx="45" cy="132"/>
              </a:xfrm>
              <a:custGeom>
                <a:avLst/>
                <a:gdLst>
                  <a:gd name="T0" fmla="*/ 6 w 225"/>
                  <a:gd name="T1" fmla="*/ 26 h 660"/>
                  <a:gd name="T2" fmla="*/ 5 w 225"/>
                  <a:gd name="T3" fmla="*/ 26 h 660"/>
                  <a:gd name="T4" fmla="*/ 4 w 225"/>
                  <a:gd name="T5" fmla="*/ 26 h 660"/>
                  <a:gd name="T6" fmla="*/ 3 w 225"/>
                  <a:gd name="T7" fmla="*/ 26 h 660"/>
                  <a:gd name="T8" fmla="*/ 3 w 225"/>
                  <a:gd name="T9" fmla="*/ 26 h 660"/>
                  <a:gd name="T10" fmla="*/ 2 w 225"/>
                  <a:gd name="T11" fmla="*/ 26 h 660"/>
                  <a:gd name="T12" fmla="*/ 1 w 225"/>
                  <a:gd name="T13" fmla="*/ 26 h 660"/>
                  <a:gd name="T14" fmla="*/ 1 w 225"/>
                  <a:gd name="T15" fmla="*/ 26 h 660"/>
                  <a:gd name="T16" fmla="*/ 0 w 225"/>
                  <a:gd name="T17" fmla="*/ 25 h 660"/>
                  <a:gd name="T18" fmla="*/ 0 w 225"/>
                  <a:gd name="T19" fmla="*/ 25 h 660"/>
                  <a:gd name="T20" fmla="*/ 0 w 225"/>
                  <a:gd name="T21" fmla="*/ 25 h 660"/>
                  <a:gd name="T22" fmla="*/ 0 w 225"/>
                  <a:gd name="T23" fmla="*/ 25 h 660"/>
                  <a:gd name="T24" fmla="*/ 0 w 225"/>
                  <a:gd name="T25" fmla="*/ 25 h 660"/>
                  <a:gd name="T26" fmla="*/ 0 w 225"/>
                  <a:gd name="T27" fmla="*/ 25 h 660"/>
                  <a:gd name="T28" fmla="*/ 0 w 225"/>
                  <a:gd name="T29" fmla="*/ 24 h 660"/>
                  <a:gd name="T30" fmla="*/ 0 w 225"/>
                  <a:gd name="T31" fmla="*/ 24 h 660"/>
                  <a:gd name="T32" fmla="*/ 0 w 225"/>
                  <a:gd name="T33" fmla="*/ 24 h 660"/>
                  <a:gd name="T34" fmla="*/ 0 w 225"/>
                  <a:gd name="T35" fmla="*/ 24 h 660"/>
                  <a:gd name="T36" fmla="*/ 0 w 225"/>
                  <a:gd name="T37" fmla="*/ 24 h 660"/>
                  <a:gd name="T38" fmla="*/ 0 w 225"/>
                  <a:gd name="T39" fmla="*/ 24 h 660"/>
                  <a:gd name="T40" fmla="*/ 1 w 225"/>
                  <a:gd name="T41" fmla="*/ 24 h 660"/>
                  <a:gd name="T42" fmla="*/ 1 w 225"/>
                  <a:gd name="T43" fmla="*/ 24 h 660"/>
                  <a:gd name="T44" fmla="*/ 1 w 225"/>
                  <a:gd name="T45" fmla="*/ 24 h 660"/>
                  <a:gd name="T46" fmla="*/ 2 w 225"/>
                  <a:gd name="T47" fmla="*/ 24 h 660"/>
                  <a:gd name="T48" fmla="*/ 2 w 225"/>
                  <a:gd name="T49" fmla="*/ 24 h 660"/>
                  <a:gd name="T50" fmla="*/ 3 w 225"/>
                  <a:gd name="T51" fmla="*/ 24 h 660"/>
                  <a:gd name="T52" fmla="*/ 3 w 225"/>
                  <a:gd name="T53" fmla="*/ 24 h 660"/>
                  <a:gd name="T54" fmla="*/ 4 w 225"/>
                  <a:gd name="T55" fmla="*/ 24 h 660"/>
                  <a:gd name="T56" fmla="*/ 4 w 225"/>
                  <a:gd name="T57" fmla="*/ 24 h 660"/>
                  <a:gd name="T58" fmla="*/ 4 w 225"/>
                  <a:gd name="T59" fmla="*/ 24 h 660"/>
                  <a:gd name="T60" fmla="*/ 6 w 225"/>
                  <a:gd name="T61" fmla="*/ 23 h 660"/>
                  <a:gd name="T62" fmla="*/ 7 w 225"/>
                  <a:gd name="T63" fmla="*/ 21 h 660"/>
                  <a:gd name="T64" fmla="*/ 7 w 225"/>
                  <a:gd name="T65" fmla="*/ 19 h 660"/>
                  <a:gd name="T66" fmla="*/ 7 w 225"/>
                  <a:gd name="T67" fmla="*/ 17 h 660"/>
                  <a:gd name="T68" fmla="*/ 7 w 225"/>
                  <a:gd name="T69" fmla="*/ 14 h 660"/>
                  <a:gd name="T70" fmla="*/ 7 w 225"/>
                  <a:gd name="T71" fmla="*/ 11 h 660"/>
                  <a:gd name="T72" fmla="*/ 6 w 225"/>
                  <a:gd name="T73" fmla="*/ 8 h 660"/>
                  <a:gd name="T74" fmla="*/ 5 w 225"/>
                  <a:gd name="T75" fmla="*/ 5 h 660"/>
                  <a:gd name="T76" fmla="*/ 4 w 225"/>
                  <a:gd name="T77" fmla="*/ 3 h 660"/>
                  <a:gd name="T78" fmla="*/ 3 w 225"/>
                  <a:gd name="T79" fmla="*/ 0 h 660"/>
                  <a:gd name="T80" fmla="*/ 3 w 225"/>
                  <a:gd name="T81" fmla="*/ 0 h 660"/>
                  <a:gd name="T82" fmla="*/ 3 w 225"/>
                  <a:gd name="T83" fmla="*/ 1 h 660"/>
                  <a:gd name="T84" fmla="*/ 4 w 225"/>
                  <a:gd name="T85" fmla="*/ 1 h 660"/>
                  <a:gd name="T86" fmla="*/ 4 w 225"/>
                  <a:gd name="T87" fmla="*/ 1 h 660"/>
                  <a:gd name="T88" fmla="*/ 4 w 225"/>
                  <a:gd name="T89" fmla="*/ 1 h 660"/>
                  <a:gd name="T90" fmla="*/ 4 w 225"/>
                  <a:gd name="T91" fmla="*/ 2 h 660"/>
                  <a:gd name="T92" fmla="*/ 4 w 225"/>
                  <a:gd name="T93" fmla="*/ 2 h 660"/>
                  <a:gd name="T94" fmla="*/ 4 w 225"/>
                  <a:gd name="T95" fmla="*/ 2 h 660"/>
                  <a:gd name="T96" fmla="*/ 4 w 225"/>
                  <a:gd name="T97" fmla="*/ 2 h 660"/>
                  <a:gd name="T98" fmla="*/ 4 w 225"/>
                  <a:gd name="T99" fmla="*/ 3 h 660"/>
                  <a:gd name="T100" fmla="*/ 6 w 225"/>
                  <a:gd name="T101" fmla="*/ 5 h 660"/>
                  <a:gd name="T102" fmla="*/ 7 w 225"/>
                  <a:gd name="T103" fmla="*/ 8 h 660"/>
                  <a:gd name="T104" fmla="*/ 8 w 225"/>
                  <a:gd name="T105" fmla="*/ 11 h 660"/>
                  <a:gd name="T106" fmla="*/ 8 w 225"/>
                  <a:gd name="T107" fmla="*/ 14 h 660"/>
                  <a:gd name="T108" fmla="*/ 9 w 225"/>
                  <a:gd name="T109" fmla="*/ 17 h 660"/>
                  <a:gd name="T110" fmla="*/ 9 w 225"/>
                  <a:gd name="T111" fmla="*/ 19 h 660"/>
                  <a:gd name="T112" fmla="*/ 9 w 225"/>
                  <a:gd name="T113" fmla="*/ 22 h 660"/>
                  <a:gd name="T114" fmla="*/ 8 w 225"/>
                  <a:gd name="T115" fmla="*/ 24 h 660"/>
                  <a:gd name="T116" fmla="*/ 7 w 225"/>
                  <a:gd name="T117" fmla="*/ 25 h 660"/>
                  <a:gd name="T118" fmla="*/ 6 w 225"/>
                  <a:gd name="T119" fmla="*/ 26 h 6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5"/>
                  <a:gd name="T181" fmla="*/ 0 h 660"/>
                  <a:gd name="T182" fmla="*/ 225 w 225"/>
                  <a:gd name="T183" fmla="*/ 660 h 6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5" h="660">
                    <a:moveTo>
                      <a:pt x="154" y="652"/>
                    </a:moveTo>
                    <a:lnTo>
                      <a:pt x="129" y="656"/>
                    </a:lnTo>
                    <a:lnTo>
                      <a:pt x="108" y="660"/>
                    </a:lnTo>
                    <a:lnTo>
                      <a:pt x="83" y="660"/>
                    </a:lnTo>
                    <a:lnTo>
                      <a:pt x="66" y="656"/>
                    </a:lnTo>
                    <a:lnTo>
                      <a:pt x="50" y="652"/>
                    </a:lnTo>
                    <a:lnTo>
                      <a:pt x="34" y="647"/>
                    </a:lnTo>
                    <a:lnTo>
                      <a:pt x="25" y="640"/>
                    </a:lnTo>
                    <a:lnTo>
                      <a:pt x="12" y="636"/>
                    </a:lnTo>
                    <a:lnTo>
                      <a:pt x="5" y="631"/>
                    </a:lnTo>
                    <a:lnTo>
                      <a:pt x="0" y="627"/>
                    </a:lnTo>
                    <a:lnTo>
                      <a:pt x="0" y="623"/>
                    </a:lnTo>
                    <a:lnTo>
                      <a:pt x="0" y="618"/>
                    </a:lnTo>
                    <a:lnTo>
                      <a:pt x="5" y="615"/>
                    </a:lnTo>
                    <a:lnTo>
                      <a:pt x="5" y="611"/>
                    </a:lnTo>
                    <a:lnTo>
                      <a:pt x="5" y="606"/>
                    </a:lnTo>
                    <a:lnTo>
                      <a:pt x="5" y="602"/>
                    </a:lnTo>
                    <a:lnTo>
                      <a:pt x="9" y="598"/>
                    </a:lnTo>
                    <a:lnTo>
                      <a:pt x="9" y="593"/>
                    </a:lnTo>
                    <a:lnTo>
                      <a:pt x="9" y="589"/>
                    </a:lnTo>
                    <a:lnTo>
                      <a:pt x="16" y="593"/>
                    </a:lnTo>
                    <a:lnTo>
                      <a:pt x="25" y="593"/>
                    </a:lnTo>
                    <a:lnTo>
                      <a:pt x="34" y="598"/>
                    </a:lnTo>
                    <a:lnTo>
                      <a:pt x="46" y="598"/>
                    </a:lnTo>
                    <a:lnTo>
                      <a:pt x="54" y="598"/>
                    </a:lnTo>
                    <a:lnTo>
                      <a:pt x="66" y="598"/>
                    </a:lnTo>
                    <a:lnTo>
                      <a:pt x="75" y="598"/>
                    </a:lnTo>
                    <a:lnTo>
                      <a:pt x="88" y="598"/>
                    </a:lnTo>
                    <a:lnTo>
                      <a:pt x="100" y="593"/>
                    </a:lnTo>
                    <a:lnTo>
                      <a:pt x="112" y="589"/>
                    </a:lnTo>
                    <a:lnTo>
                      <a:pt x="142" y="573"/>
                    </a:lnTo>
                    <a:lnTo>
                      <a:pt x="166" y="535"/>
                    </a:lnTo>
                    <a:lnTo>
                      <a:pt x="178" y="486"/>
                    </a:lnTo>
                    <a:lnTo>
                      <a:pt x="183" y="427"/>
                    </a:lnTo>
                    <a:lnTo>
                      <a:pt x="178" y="357"/>
                    </a:lnTo>
                    <a:lnTo>
                      <a:pt x="171" y="287"/>
                    </a:lnTo>
                    <a:lnTo>
                      <a:pt x="158" y="208"/>
                    </a:lnTo>
                    <a:lnTo>
                      <a:pt x="133" y="133"/>
                    </a:lnTo>
                    <a:lnTo>
                      <a:pt x="108" y="67"/>
                    </a:lnTo>
                    <a:lnTo>
                      <a:pt x="75" y="0"/>
                    </a:lnTo>
                    <a:lnTo>
                      <a:pt x="79" y="9"/>
                    </a:lnTo>
                    <a:lnTo>
                      <a:pt x="83" y="13"/>
                    </a:lnTo>
                    <a:lnTo>
                      <a:pt x="88" y="17"/>
                    </a:lnTo>
                    <a:lnTo>
                      <a:pt x="91" y="25"/>
                    </a:lnTo>
                    <a:lnTo>
                      <a:pt x="95" y="29"/>
                    </a:lnTo>
                    <a:lnTo>
                      <a:pt x="100" y="38"/>
                    </a:lnTo>
                    <a:lnTo>
                      <a:pt x="104" y="42"/>
                    </a:lnTo>
                    <a:lnTo>
                      <a:pt x="108" y="50"/>
                    </a:lnTo>
                    <a:lnTo>
                      <a:pt x="112" y="54"/>
                    </a:lnTo>
                    <a:lnTo>
                      <a:pt x="112" y="63"/>
                    </a:lnTo>
                    <a:lnTo>
                      <a:pt x="145" y="125"/>
                    </a:lnTo>
                    <a:lnTo>
                      <a:pt x="174" y="195"/>
                    </a:lnTo>
                    <a:lnTo>
                      <a:pt x="196" y="270"/>
                    </a:lnTo>
                    <a:lnTo>
                      <a:pt x="212" y="345"/>
                    </a:lnTo>
                    <a:lnTo>
                      <a:pt x="220" y="420"/>
                    </a:lnTo>
                    <a:lnTo>
                      <a:pt x="225" y="486"/>
                    </a:lnTo>
                    <a:lnTo>
                      <a:pt x="216" y="548"/>
                    </a:lnTo>
                    <a:lnTo>
                      <a:pt x="203" y="598"/>
                    </a:lnTo>
                    <a:lnTo>
                      <a:pt x="183" y="636"/>
                    </a:lnTo>
                    <a:lnTo>
                      <a:pt x="154" y="652"/>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8" name="Freeform 397">
                <a:extLst>
                  <a:ext uri="{FF2B5EF4-FFF2-40B4-BE49-F238E27FC236}">
                    <a16:creationId xmlns:a16="http://schemas.microsoft.com/office/drawing/2014/main" id="{2275AB04-5B90-4025-BBEF-77D70F519A58}"/>
                  </a:ext>
                </a:extLst>
              </p:cNvPr>
              <p:cNvSpPr>
                <a:spLocks/>
              </p:cNvSpPr>
              <p:nvPr/>
            </p:nvSpPr>
            <p:spPr bwMode="auto">
              <a:xfrm>
                <a:off x="3282" y="1801"/>
                <a:ext cx="59" cy="30"/>
              </a:xfrm>
              <a:custGeom>
                <a:avLst/>
                <a:gdLst>
                  <a:gd name="T0" fmla="*/ 10 w 296"/>
                  <a:gd name="T1" fmla="*/ 0 h 149"/>
                  <a:gd name="T2" fmla="*/ 10 w 296"/>
                  <a:gd name="T3" fmla="*/ 0 h 149"/>
                  <a:gd name="T4" fmla="*/ 10 w 296"/>
                  <a:gd name="T5" fmla="*/ 0 h 149"/>
                  <a:gd name="T6" fmla="*/ 10 w 296"/>
                  <a:gd name="T7" fmla="*/ 0 h 149"/>
                  <a:gd name="T8" fmla="*/ 10 w 296"/>
                  <a:gd name="T9" fmla="*/ 0 h 149"/>
                  <a:gd name="T10" fmla="*/ 10 w 296"/>
                  <a:gd name="T11" fmla="*/ 0 h 149"/>
                  <a:gd name="T12" fmla="*/ 10 w 296"/>
                  <a:gd name="T13" fmla="*/ 0 h 149"/>
                  <a:gd name="T14" fmla="*/ 10 w 296"/>
                  <a:gd name="T15" fmla="*/ 1 h 149"/>
                  <a:gd name="T16" fmla="*/ 11 w 296"/>
                  <a:gd name="T17" fmla="*/ 1 h 149"/>
                  <a:gd name="T18" fmla="*/ 11 w 296"/>
                  <a:gd name="T19" fmla="*/ 1 h 149"/>
                  <a:gd name="T20" fmla="*/ 11 w 296"/>
                  <a:gd name="T21" fmla="*/ 1 h 149"/>
                  <a:gd name="T22" fmla="*/ 11 w 296"/>
                  <a:gd name="T23" fmla="*/ 1 h 149"/>
                  <a:gd name="T24" fmla="*/ 12 w 296"/>
                  <a:gd name="T25" fmla="*/ 1 h 149"/>
                  <a:gd name="T26" fmla="*/ 12 w 296"/>
                  <a:gd name="T27" fmla="*/ 1 h 149"/>
                  <a:gd name="T28" fmla="*/ 12 w 296"/>
                  <a:gd name="T29" fmla="*/ 1 h 149"/>
                  <a:gd name="T30" fmla="*/ 12 w 296"/>
                  <a:gd name="T31" fmla="*/ 2 h 149"/>
                  <a:gd name="T32" fmla="*/ 12 w 296"/>
                  <a:gd name="T33" fmla="*/ 2 h 149"/>
                  <a:gd name="T34" fmla="*/ 12 w 296"/>
                  <a:gd name="T35" fmla="*/ 2 h 149"/>
                  <a:gd name="T36" fmla="*/ 12 w 296"/>
                  <a:gd name="T37" fmla="*/ 2 h 149"/>
                  <a:gd name="T38" fmla="*/ 11 w 296"/>
                  <a:gd name="T39" fmla="*/ 2 h 149"/>
                  <a:gd name="T40" fmla="*/ 11 w 296"/>
                  <a:gd name="T41" fmla="*/ 2 h 149"/>
                  <a:gd name="T42" fmla="*/ 11 w 296"/>
                  <a:gd name="T43" fmla="*/ 3 h 149"/>
                  <a:gd name="T44" fmla="*/ 11 w 296"/>
                  <a:gd name="T45" fmla="*/ 2 h 149"/>
                  <a:gd name="T46" fmla="*/ 11 w 296"/>
                  <a:gd name="T47" fmla="*/ 2 h 149"/>
                  <a:gd name="T48" fmla="*/ 11 w 296"/>
                  <a:gd name="T49" fmla="*/ 3 h 149"/>
                  <a:gd name="T50" fmla="*/ 11 w 296"/>
                  <a:gd name="T51" fmla="*/ 3 h 149"/>
                  <a:gd name="T52" fmla="*/ 10 w 296"/>
                  <a:gd name="T53" fmla="*/ 4 h 149"/>
                  <a:gd name="T54" fmla="*/ 10 w 296"/>
                  <a:gd name="T55" fmla="*/ 4 h 149"/>
                  <a:gd name="T56" fmla="*/ 9 w 296"/>
                  <a:gd name="T57" fmla="*/ 5 h 149"/>
                  <a:gd name="T58" fmla="*/ 8 w 296"/>
                  <a:gd name="T59" fmla="*/ 6 h 149"/>
                  <a:gd name="T60" fmla="*/ 7 w 296"/>
                  <a:gd name="T61" fmla="*/ 6 h 149"/>
                  <a:gd name="T62" fmla="*/ 5 w 296"/>
                  <a:gd name="T63" fmla="*/ 6 h 149"/>
                  <a:gd name="T64" fmla="*/ 4 w 296"/>
                  <a:gd name="T65" fmla="*/ 6 h 149"/>
                  <a:gd name="T66" fmla="*/ 3 w 296"/>
                  <a:gd name="T67" fmla="*/ 6 h 149"/>
                  <a:gd name="T68" fmla="*/ 3 w 296"/>
                  <a:gd name="T69" fmla="*/ 6 h 149"/>
                  <a:gd name="T70" fmla="*/ 2 w 296"/>
                  <a:gd name="T71" fmla="*/ 5 h 149"/>
                  <a:gd name="T72" fmla="*/ 2 w 296"/>
                  <a:gd name="T73" fmla="*/ 5 h 149"/>
                  <a:gd name="T74" fmla="*/ 1 w 296"/>
                  <a:gd name="T75" fmla="*/ 5 h 149"/>
                  <a:gd name="T76" fmla="*/ 1 w 296"/>
                  <a:gd name="T77" fmla="*/ 4 h 149"/>
                  <a:gd name="T78" fmla="*/ 1 w 296"/>
                  <a:gd name="T79" fmla="*/ 4 h 149"/>
                  <a:gd name="T80" fmla="*/ 1 w 296"/>
                  <a:gd name="T81" fmla="*/ 4 h 149"/>
                  <a:gd name="T82" fmla="*/ 0 w 296"/>
                  <a:gd name="T83" fmla="*/ 3 h 149"/>
                  <a:gd name="T84" fmla="*/ 0 w 296"/>
                  <a:gd name="T85" fmla="*/ 3 h 149"/>
                  <a:gd name="T86" fmla="*/ 0 w 296"/>
                  <a:gd name="T87" fmla="*/ 3 h 149"/>
                  <a:gd name="T88" fmla="*/ 0 w 296"/>
                  <a:gd name="T89" fmla="*/ 3 h 149"/>
                  <a:gd name="T90" fmla="*/ 1 w 296"/>
                  <a:gd name="T91" fmla="*/ 3 h 149"/>
                  <a:gd name="T92" fmla="*/ 1 w 296"/>
                  <a:gd name="T93" fmla="*/ 3 h 149"/>
                  <a:gd name="T94" fmla="*/ 1 w 296"/>
                  <a:gd name="T95" fmla="*/ 3 h 149"/>
                  <a:gd name="T96" fmla="*/ 1 w 296"/>
                  <a:gd name="T97" fmla="*/ 3 h 149"/>
                  <a:gd name="T98" fmla="*/ 1 w 296"/>
                  <a:gd name="T99" fmla="*/ 3 h 149"/>
                  <a:gd name="T100" fmla="*/ 2 w 296"/>
                  <a:gd name="T101" fmla="*/ 3 h 149"/>
                  <a:gd name="T102" fmla="*/ 2 w 296"/>
                  <a:gd name="T103" fmla="*/ 3 h 149"/>
                  <a:gd name="T104" fmla="*/ 2 w 296"/>
                  <a:gd name="T105" fmla="*/ 3 h 149"/>
                  <a:gd name="T106" fmla="*/ 4 w 296"/>
                  <a:gd name="T107" fmla="*/ 4 h 149"/>
                  <a:gd name="T108" fmla="*/ 5 w 296"/>
                  <a:gd name="T109" fmla="*/ 3 h 149"/>
                  <a:gd name="T110" fmla="*/ 6 w 296"/>
                  <a:gd name="T111" fmla="*/ 3 h 149"/>
                  <a:gd name="T112" fmla="*/ 7 w 296"/>
                  <a:gd name="T113" fmla="*/ 3 h 149"/>
                  <a:gd name="T114" fmla="*/ 8 w 296"/>
                  <a:gd name="T115" fmla="*/ 2 h 149"/>
                  <a:gd name="T116" fmla="*/ 9 w 296"/>
                  <a:gd name="T117" fmla="*/ 1 h 149"/>
                  <a:gd name="T118" fmla="*/ 9 w 296"/>
                  <a:gd name="T119" fmla="*/ 1 h 149"/>
                  <a:gd name="T120" fmla="*/ 9 w 296"/>
                  <a:gd name="T121" fmla="*/ 0 h 149"/>
                  <a:gd name="T122" fmla="*/ 10 w 296"/>
                  <a:gd name="T123" fmla="*/ 0 h 149"/>
                  <a:gd name="T124" fmla="*/ 10 w 296"/>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6"/>
                  <a:gd name="T190" fmla="*/ 0 h 149"/>
                  <a:gd name="T191" fmla="*/ 296 w 296"/>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6" h="149">
                    <a:moveTo>
                      <a:pt x="242" y="0"/>
                    </a:moveTo>
                    <a:lnTo>
                      <a:pt x="245" y="0"/>
                    </a:lnTo>
                    <a:lnTo>
                      <a:pt x="245" y="3"/>
                    </a:lnTo>
                    <a:lnTo>
                      <a:pt x="249" y="3"/>
                    </a:lnTo>
                    <a:lnTo>
                      <a:pt x="254" y="8"/>
                    </a:lnTo>
                    <a:lnTo>
                      <a:pt x="254" y="12"/>
                    </a:lnTo>
                    <a:lnTo>
                      <a:pt x="258" y="12"/>
                    </a:lnTo>
                    <a:lnTo>
                      <a:pt x="262" y="16"/>
                    </a:lnTo>
                    <a:lnTo>
                      <a:pt x="270" y="21"/>
                    </a:lnTo>
                    <a:lnTo>
                      <a:pt x="274" y="21"/>
                    </a:lnTo>
                    <a:lnTo>
                      <a:pt x="283" y="25"/>
                    </a:lnTo>
                    <a:lnTo>
                      <a:pt x="287" y="28"/>
                    </a:lnTo>
                    <a:lnTo>
                      <a:pt x="296" y="28"/>
                    </a:lnTo>
                    <a:lnTo>
                      <a:pt x="296" y="32"/>
                    </a:lnTo>
                    <a:lnTo>
                      <a:pt x="296" y="37"/>
                    </a:lnTo>
                    <a:lnTo>
                      <a:pt x="292" y="41"/>
                    </a:lnTo>
                    <a:lnTo>
                      <a:pt x="292" y="45"/>
                    </a:lnTo>
                    <a:lnTo>
                      <a:pt x="292" y="50"/>
                    </a:lnTo>
                    <a:lnTo>
                      <a:pt x="292" y="54"/>
                    </a:lnTo>
                    <a:lnTo>
                      <a:pt x="287" y="57"/>
                    </a:lnTo>
                    <a:lnTo>
                      <a:pt x="287" y="62"/>
                    </a:lnTo>
                    <a:lnTo>
                      <a:pt x="287" y="66"/>
                    </a:lnTo>
                    <a:lnTo>
                      <a:pt x="287" y="62"/>
                    </a:lnTo>
                    <a:lnTo>
                      <a:pt x="283" y="62"/>
                    </a:lnTo>
                    <a:lnTo>
                      <a:pt x="279" y="70"/>
                    </a:lnTo>
                    <a:lnTo>
                      <a:pt x="270" y="82"/>
                    </a:lnTo>
                    <a:lnTo>
                      <a:pt x="262" y="99"/>
                    </a:lnTo>
                    <a:lnTo>
                      <a:pt x="245" y="111"/>
                    </a:lnTo>
                    <a:lnTo>
                      <a:pt x="229" y="128"/>
                    </a:lnTo>
                    <a:lnTo>
                      <a:pt x="204" y="140"/>
                    </a:lnTo>
                    <a:lnTo>
                      <a:pt x="171" y="149"/>
                    </a:lnTo>
                    <a:lnTo>
                      <a:pt x="134" y="149"/>
                    </a:lnTo>
                    <a:lnTo>
                      <a:pt x="88" y="149"/>
                    </a:lnTo>
                    <a:lnTo>
                      <a:pt x="76" y="145"/>
                    </a:lnTo>
                    <a:lnTo>
                      <a:pt x="63" y="140"/>
                    </a:lnTo>
                    <a:lnTo>
                      <a:pt x="54" y="136"/>
                    </a:lnTo>
                    <a:lnTo>
                      <a:pt x="42" y="128"/>
                    </a:lnTo>
                    <a:lnTo>
                      <a:pt x="34" y="120"/>
                    </a:lnTo>
                    <a:lnTo>
                      <a:pt x="26" y="111"/>
                    </a:lnTo>
                    <a:lnTo>
                      <a:pt x="22" y="104"/>
                    </a:lnTo>
                    <a:lnTo>
                      <a:pt x="13" y="91"/>
                    </a:lnTo>
                    <a:lnTo>
                      <a:pt x="9" y="79"/>
                    </a:lnTo>
                    <a:lnTo>
                      <a:pt x="0" y="66"/>
                    </a:lnTo>
                    <a:lnTo>
                      <a:pt x="4" y="70"/>
                    </a:lnTo>
                    <a:lnTo>
                      <a:pt x="9" y="70"/>
                    </a:lnTo>
                    <a:lnTo>
                      <a:pt x="13" y="75"/>
                    </a:lnTo>
                    <a:lnTo>
                      <a:pt x="17" y="79"/>
                    </a:lnTo>
                    <a:lnTo>
                      <a:pt x="22" y="79"/>
                    </a:lnTo>
                    <a:lnTo>
                      <a:pt x="29" y="82"/>
                    </a:lnTo>
                    <a:lnTo>
                      <a:pt x="34" y="82"/>
                    </a:lnTo>
                    <a:lnTo>
                      <a:pt x="38" y="82"/>
                    </a:lnTo>
                    <a:lnTo>
                      <a:pt x="42" y="86"/>
                    </a:lnTo>
                    <a:lnTo>
                      <a:pt x="51" y="86"/>
                    </a:lnTo>
                    <a:lnTo>
                      <a:pt x="92" y="91"/>
                    </a:lnTo>
                    <a:lnTo>
                      <a:pt x="130" y="86"/>
                    </a:lnTo>
                    <a:lnTo>
                      <a:pt x="162" y="79"/>
                    </a:lnTo>
                    <a:lnTo>
                      <a:pt x="188" y="66"/>
                    </a:lnTo>
                    <a:lnTo>
                      <a:pt x="204" y="50"/>
                    </a:lnTo>
                    <a:lnTo>
                      <a:pt x="220" y="37"/>
                    </a:lnTo>
                    <a:lnTo>
                      <a:pt x="233" y="25"/>
                    </a:lnTo>
                    <a:lnTo>
                      <a:pt x="238" y="12"/>
                    </a:lnTo>
                    <a:lnTo>
                      <a:pt x="242" y="3"/>
                    </a:lnTo>
                    <a:lnTo>
                      <a:pt x="242"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69" name="Freeform 398">
                <a:extLst>
                  <a:ext uri="{FF2B5EF4-FFF2-40B4-BE49-F238E27FC236}">
                    <a16:creationId xmlns:a16="http://schemas.microsoft.com/office/drawing/2014/main" id="{81CAA806-23CE-439F-A747-9DAC8E948741}"/>
                  </a:ext>
                </a:extLst>
              </p:cNvPr>
              <p:cNvSpPr>
                <a:spLocks/>
              </p:cNvSpPr>
              <p:nvPr/>
            </p:nvSpPr>
            <p:spPr bwMode="auto">
              <a:xfrm>
                <a:off x="3303" y="1667"/>
                <a:ext cx="40" cy="141"/>
              </a:xfrm>
              <a:custGeom>
                <a:avLst/>
                <a:gdLst>
                  <a:gd name="T0" fmla="*/ 6 w 200"/>
                  <a:gd name="T1" fmla="*/ 17 h 706"/>
                  <a:gd name="T2" fmla="*/ 6 w 200"/>
                  <a:gd name="T3" fmla="*/ 16 h 706"/>
                  <a:gd name="T4" fmla="*/ 6 w 200"/>
                  <a:gd name="T5" fmla="*/ 14 h 706"/>
                  <a:gd name="T6" fmla="*/ 5 w 200"/>
                  <a:gd name="T7" fmla="*/ 13 h 706"/>
                  <a:gd name="T8" fmla="*/ 5 w 200"/>
                  <a:gd name="T9" fmla="*/ 11 h 706"/>
                  <a:gd name="T10" fmla="*/ 4 w 200"/>
                  <a:gd name="T11" fmla="*/ 9 h 706"/>
                  <a:gd name="T12" fmla="*/ 4 w 200"/>
                  <a:gd name="T13" fmla="*/ 8 h 706"/>
                  <a:gd name="T14" fmla="*/ 3 w 200"/>
                  <a:gd name="T15" fmla="*/ 6 h 706"/>
                  <a:gd name="T16" fmla="*/ 2 w 200"/>
                  <a:gd name="T17" fmla="*/ 4 h 706"/>
                  <a:gd name="T18" fmla="*/ 1 w 200"/>
                  <a:gd name="T19" fmla="*/ 2 h 706"/>
                  <a:gd name="T20" fmla="*/ 0 w 200"/>
                  <a:gd name="T21" fmla="*/ 0 h 706"/>
                  <a:gd name="T22" fmla="*/ 2 w 200"/>
                  <a:gd name="T23" fmla="*/ 2 h 706"/>
                  <a:gd name="T24" fmla="*/ 3 w 200"/>
                  <a:gd name="T25" fmla="*/ 4 h 706"/>
                  <a:gd name="T26" fmla="*/ 4 w 200"/>
                  <a:gd name="T27" fmla="*/ 6 h 706"/>
                  <a:gd name="T28" fmla="*/ 5 w 200"/>
                  <a:gd name="T29" fmla="*/ 9 h 706"/>
                  <a:gd name="T30" fmla="*/ 6 w 200"/>
                  <a:gd name="T31" fmla="*/ 11 h 706"/>
                  <a:gd name="T32" fmla="*/ 6 w 200"/>
                  <a:gd name="T33" fmla="*/ 13 h 706"/>
                  <a:gd name="T34" fmla="*/ 7 w 200"/>
                  <a:gd name="T35" fmla="*/ 15 h 706"/>
                  <a:gd name="T36" fmla="*/ 7 w 200"/>
                  <a:gd name="T37" fmla="*/ 16 h 706"/>
                  <a:gd name="T38" fmla="*/ 8 w 200"/>
                  <a:gd name="T39" fmla="*/ 18 h 706"/>
                  <a:gd name="T40" fmla="*/ 8 w 200"/>
                  <a:gd name="T41" fmla="*/ 19 h 706"/>
                  <a:gd name="T42" fmla="*/ 8 w 200"/>
                  <a:gd name="T43" fmla="*/ 20 h 706"/>
                  <a:gd name="T44" fmla="*/ 8 w 200"/>
                  <a:gd name="T45" fmla="*/ 21 h 706"/>
                  <a:gd name="T46" fmla="*/ 8 w 200"/>
                  <a:gd name="T47" fmla="*/ 22 h 706"/>
                  <a:gd name="T48" fmla="*/ 8 w 200"/>
                  <a:gd name="T49" fmla="*/ 23 h 706"/>
                  <a:gd name="T50" fmla="*/ 8 w 200"/>
                  <a:gd name="T51" fmla="*/ 24 h 706"/>
                  <a:gd name="T52" fmla="*/ 8 w 200"/>
                  <a:gd name="T53" fmla="*/ 25 h 706"/>
                  <a:gd name="T54" fmla="*/ 8 w 200"/>
                  <a:gd name="T55" fmla="*/ 26 h 706"/>
                  <a:gd name="T56" fmla="*/ 8 w 200"/>
                  <a:gd name="T57" fmla="*/ 27 h 706"/>
                  <a:gd name="T58" fmla="*/ 8 w 200"/>
                  <a:gd name="T59" fmla="*/ 27 h 706"/>
                  <a:gd name="T60" fmla="*/ 7 w 200"/>
                  <a:gd name="T61" fmla="*/ 28 h 706"/>
                  <a:gd name="T62" fmla="*/ 7 w 200"/>
                  <a:gd name="T63" fmla="*/ 28 h 706"/>
                  <a:gd name="T64" fmla="*/ 7 w 200"/>
                  <a:gd name="T65" fmla="*/ 28 h 706"/>
                  <a:gd name="T66" fmla="*/ 6 w 200"/>
                  <a:gd name="T67" fmla="*/ 28 h 706"/>
                  <a:gd name="T68" fmla="*/ 6 w 200"/>
                  <a:gd name="T69" fmla="*/ 28 h 706"/>
                  <a:gd name="T70" fmla="*/ 6 w 200"/>
                  <a:gd name="T71" fmla="*/ 28 h 706"/>
                  <a:gd name="T72" fmla="*/ 6 w 200"/>
                  <a:gd name="T73" fmla="*/ 27 h 706"/>
                  <a:gd name="T74" fmla="*/ 6 w 200"/>
                  <a:gd name="T75" fmla="*/ 27 h 706"/>
                  <a:gd name="T76" fmla="*/ 5 w 200"/>
                  <a:gd name="T77" fmla="*/ 27 h 706"/>
                  <a:gd name="T78" fmla="*/ 5 w 200"/>
                  <a:gd name="T79" fmla="*/ 27 h 706"/>
                  <a:gd name="T80" fmla="*/ 5 w 200"/>
                  <a:gd name="T81" fmla="*/ 26 h 706"/>
                  <a:gd name="T82" fmla="*/ 6 w 200"/>
                  <a:gd name="T83" fmla="*/ 25 h 706"/>
                  <a:gd name="T84" fmla="*/ 6 w 200"/>
                  <a:gd name="T85" fmla="*/ 24 h 706"/>
                  <a:gd name="T86" fmla="*/ 6 w 200"/>
                  <a:gd name="T87" fmla="*/ 23 h 706"/>
                  <a:gd name="T88" fmla="*/ 6 w 200"/>
                  <a:gd name="T89" fmla="*/ 22 h 706"/>
                  <a:gd name="T90" fmla="*/ 6 w 200"/>
                  <a:gd name="T91" fmla="*/ 21 h 706"/>
                  <a:gd name="T92" fmla="*/ 6 w 200"/>
                  <a:gd name="T93" fmla="*/ 20 h 706"/>
                  <a:gd name="T94" fmla="*/ 6 w 200"/>
                  <a:gd name="T95" fmla="*/ 19 h 706"/>
                  <a:gd name="T96" fmla="*/ 6 w 200"/>
                  <a:gd name="T97" fmla="*/ 18 h 706"/>
                  <a:gd name="T98" fmla="*/ 6 w 200"/>
                  <a:gd name="T99" fmla="*/ 17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0"/>
                  <a:gd name="T151" fmla="*/ 0 h 706"/>
                  <a:gd name="T152" fmla="*/ 200 w 200"/>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0" h="706">
                    <a:moveTo>
                      <a:pt x="154" y="424"/>
                    </a:moveTo>
                    <a:lnTo>
                      <a:pt x="150" y="395"/>
                    </a:lnTo>
                    <a:lnTo>
                      <a:pt x="141" y="362"/>
                    </a:lnTo>
                    <a:lnTo>
                      <a:pt x="134" y="324"/>
                    </a:lnTo>
                    <a:lnTo>
                      <a:pt x="121" y="283"/>
                    </a:lnTo>
                    <a:lnTo>
                      <a:pt x="108" y="237"/>
                    </a:lnTo>
                    <a:lnTo>
                      <a:pt x="92" y="191"/>
                    </a:lnTo>
                    <a:lnTo>
                      <a:pt x="76" y="146"/>
                    </a:lnTo>
                    <a:lnTo>
                      <a:pt x="54" y="96"/>
                    </a:lnTo>
                    <a:lnTo>
                      <a:pt x="29" y="51"/>
                    </a:lnTo>
                    <a:lnTo>
                      <a:pt x="0" y="0"/>
                    </a:lnTo>
                    <a:lnTo>
                      <a:pt x="38" y="54"/>
                    </a:lnTo>
                    <a:lnTo>
                      <a:pt x="71" y="108"/>
                    </a:lnTo>
                    <a:lnTo>
                      <a:pt x="96" y="162"/>
                    </a:lnTo>
                    <a:lnTo>
                      <a:pt x="121" y="216"/>
                    </a:lnTo>
                    <a:lnTo>
                      <a:pt x="141" y="270"/>
                    </a:lnTo>
                    <a:lnTo>
                      <a:pt x="159" y="319"/>
                    </a:lnTo>
                    <a:lnTo>
                      <a:pt x="171" y="370"/>
                    </a:lnTo>
                    <a:lnTo>
                      <a:pt x="179" y="411"/>
                    </a:lnTo>
                    <a:lnTo>
                      <a:pt x="191" y="453"/>
                    </a:lnTo>
                    <a:lnTo>
                      <a:pt x="195" y="486"/>
                    </a:lnTo>
                    <a:lnTo>
                      <a:pt x="200" y="507"/>
                    </a:lnTo>
                    <a:lnTo>
                      <a:pt x="200" y="528"/>
                    </a:lnTo>
                    <a:lnTo>
                      <a:pt x="200" y="548"/>
                    </a:lnTo>
                    <a:lnTo>
                      <a:pt x="200" y="573"/>
                    </a:lnTo>
                    <a:lnTo>
                      <a:pt x="200" y="594"/>
                    </a:lnTo>
                    <a:lnTo>
                      <a:pt x="195" y="618"/>
                    </a:lnTo>
                    <a:lnTo>
                      <a:pt x="195" y="640"/>
                    </a:lnTo>
                    <a:lnTo>
                      <a:pt x="191" y="665"/>
                    </a:lnTo>
                    <a:lnTo>
                      <a:pt x="188" y="685"/>
                    </a:lnTo>
                    <a:lnTo>
                      <a:pt x="184" y="706"/>
                    </a:lnTo>
                    <a:lnTo>
                      <a:pt x="175" y="701"/>
                    </a:lnTo>
                    <a:lnTo>
                      <a:pt x="166" y="697"/>
                    </a:lnTo>
                    <a:lnTo>
                      <a:pt x="162" y="697"/>
                    </a:lnTo>
                    <a:lnTo>
                      <a:pt x="154" y="694"/>
                    </a:lnTo>
                    <a:lnTo>
                      <a:pt x="150" y="690"/>
                    </a:lnTo>
                    <a:lnTo>
                      <a:pt x="146" y="685"/>
                    </a:lnTo>
                    <a:lnTo>
                      <a:pt x="141" y="685"/>
                    </a:lnTo>
                    <a:lnTo>
                      <a:pt x="137" y="681"/>
                    </a:lnTo>
                    <a:lnTo>
                      <a:pt x="134" y="677"/>
                    </a:lnTo>
                    <a:lnTo>
                      <a:pt x="137" y="656"/>
                    </a:lnTo>
                    <a:lnTo>
                      <a:pt x="141" y="631"/>
                    </a:lnTo>
                    <a:lnTo>
                      <a:pt x="150" y="606"/>
                    </a:lnTo>
                    <a:lnTo>
                      <a:pt x="154" y="582"/>
                    </a:lnTo>
                    <a:lnTo>
                      <a:pt x="159" y="557"/>
                    </a:lnTo>
                    <a:lnTo>
                      <a:pt x="159" y="528"/>
                    </a:lnTo>
                    <a:lnTo>
                      <a:pt x="159" y="503"/>
                    </a:lnTo>
                    <a:lnTo>
                      <a:pt x="159" y="474"/>
                    </a:lnTo>
                    <a:lnTo>
                      <a:pt x="159" y="449"/>
                    </a:lnTo>
                    <a:lnTo>
                      <a:pt x="154" y="424"/>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0" name="Freeform 399">
                <a:extLst>
                  <a:ext uri="{FF2B5EF4-FFF2-40B4-BE49-F238E27FC236}">
                    <a16:creationId xmlns:a16="http://schemas.microsoft.com/office/drawing/2014/main" id="{05FAD276-BCE0-442C-8D4E-692D484E0BA3}"/>
                  </a:ext>
                </a:extLst>
              </p:cNvPr>
              <p:cNvSpPr>
                <a:spLocks/>
              </p:cNvSpPr>
              <p:nvPr/>
            </p:nvSpPr>
            <p:spPr bwMode="auto">
              <a:xfrm>
                <a:off x="3191" y="1607"/>
                <a:ext cx="155" cy="207"/>
              </a:xfrm>
              <a:custGeom>
                <a:avLst/>
                <a:gdLst>
                  <a:gd name="T0" fmla="*/ 30 w 777"/>
                  <a:gd name="T1" fmla="*/ 41 h 1034"/>
                  <a:gd name="T2" fmla="*/ 30 w 777"/>
                  <a:gd name="T3" fmla="*/ 41 h 1034"/>
                  <a:gd name="T4" fmla="*/ 30 w 777"/>
                  <a:gd name="T5" fmla="*/ 41 h 1034"/>
                  <a:gd name="T6" fmla="*/ 30 w 777"/>
                  <a:gd name="T7" fmla="*/ 40 h 1034"/>
                  <a:gd name="T8" fmla="*/ 30 w 777"/>
                  <a:gd name="T9" fmla="*/ 39 h 1034"/>
                  <a:gd name="T10" fmla="*/ 30 w 777"/>
                  <a:gd name="T11" fmla="*/ 38 h 1034"/>
                  <a:gd name="T12" fmla="*/ 31 w 777"/>
                  <a:gd name="T13" fmla="*/ 37 h 1034"/>
                  <a:gd name="T14" fmla="*/ 31 w 777"/>
                  <a:gd name="T15" fmla="*/ 36 h 1034"/>
                  <a:gd name="T16" fmla="*/ 31 w 777"/>
                  <a:gd name="T17" fmla="*/ 34 h 1034"/>
                  <a:gd name="T18" fmla="*/ 31 w 777"/>
                  <a:gd name="T19" fmla="*/ 33 h 1034"/>
                  <a:gd name="T20" fmla="*/ 31 w 777"/>
                  <a:gd name="T21" fmla="*/ 31 h 1034"/>
                  <a:gd name="T22" fmla="*/ 30 w 777"/>
                  <a:gd name="T23" fmla="*/ 29 h 1034"/>
                  <a:gd name="T24" fmla="*/ 29 w 777"/>
                  <a:gd name="T25" fmla="*/ 25 h 1034"/>
                  <a:gd name="T26" fmla="*/ 28 w 777"/>
                  <a:gd name="T27" fmla="*/ 22 h 1034"/>
                  <a:gd name="T28" fmla="*/ 26 w 777"/>
                  <a:gd name="T29" fmla="*/ 18 h 1034"/>
                  <a:gd name="T30" fmla="*/ 24 w 777"/>
                  <a:gd name="T31" fmla="*/ 13 h 1034"/>
                  <a:gd name="T32" fmla="*/ 21 w 777"/>
                  <a:gd name="T33" fmla="*/ 10 h 1034"/>
                  <a:gd name="T34" fmla="*/ 17 w 777"/>
                  <a:gd name="T35" fmla="*/ 6 h 1034"/>
                  <a:gd name="T36" fmla="*/ 12 w 777"/>
                  <a:gd name="T37" fmla="*/ 3 h 1034"/>
                  <a:gd name="T38" fmla="*/ 7 w 777"/>
                  <a:gd name="T39" fmla="*/ 1 h 1034"/>
                  <a:gd name="T40" fmla="*/ 0 w 777"/>
                  <a:gd name="T41" fmla="*/ 0 h 10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7"/>
                  <a:gd name="T64" fmla="*/ 0 h 1034"/>
                  <a:gd name="T65" fmla="*/ 777 w 777"/>
                  <a:gd name="T66" fmla="*/ 1034 h 10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7" h="1034">
                    <a:moveTo>
                      <a:pt x="743" y="1034"/>
                    </a:moveTo>
                    <a:lnTo>
                      <a:pt x="743" y="1030"/>
                    </a:lnTo>
                    <a:lnTo>
                      <a:pt x="748" y="1022"/>
                    </a:lnTo>
                    <a:lnTo>
                      <a:pt x="752" y="1005"/>
                    </a:lnTo>
                    <a:lnTo>
                      <a:pt x="759" y="984"/>
                    </a:lnTo>
                    <a:lnTo>
                      <a:pt x="764" y="959"/>
                    </a:lnTo>
                    <a:lnTo>
                      <a:pt x="768" y="926"/>
                    </a:lnTo>
                    <a:lnTo>
                      <a:pt x="772" y="897"/>
                    </a:lnTo>
                    <a:lnTo>
                      <a:pt x="777" y="860"/>
                    </a:lnTo>
                    <a:lnTo>
                      <a:pt x="772" y="822"/>
                    </a:lnTo>
                    <a:lnTo>
                      <a:pt x="768" y="785"/>
                    </a:lnTo>
                    <a:lnTo>
                      <a:pt x="755" y="719"/>
                    </a:lnTo>
                    <a:lnTo>
                      <a:pt x="730" y="636"/>
                    </a:lnTo>
                    <a:lnTo>
                      <a:pt x="701" y="540"/>
                    </a:lnTo>
                    <a:lnTo>
                      <a:pt x="656" y="440"/>
                    </a:lnTo>
                    <a:lnTo>
                      <a:pt x="598" y="337"/>
                    </a:lnTo>
                    <a:lnTo>
                      <a:pt x="519" y="242"/>
                    </a:lnTo>
                    <a:lnTo>
                      <a:pt x="424" y="150"/>
                    </a:lnTo>
                    <a:lnTo>
                      <a:pt x="307" y="80"/>
                    </a:lnTo>
                    <a:lnTo>
                      <a:pt x="166" y="26"/>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71" name="Freeform 400">
                <a:extLst>
                  <a:ext uri="{FF2B5EF4-FFF2-40B4-BE49-F238E27FC236}">
                    <a16:creationId xmlns:a16="http://schemas.microsoft.com/office/drawing/2014/main" id="{BB39818A-44AB-4005-9F7C-31CB404A536C}"/>
                  </a:ext>
                </a:extLst>
              </p:cNvPr>
              <p:cNvSpPr>
                <a:spLocks/>
              </p:cNvSpPr>
              <p:nvPr/>
            </p:nvSpPr>
            <p:spPr bwMode="auto">
              <a:xfrm>
                <a:off x="3172" y="1634"/>
                <a:ext cx="212" cy="199"/>
              </a:xfrm>
              <a:custGeom>
                <a:avLst/>
                <a:gdLst>
                  <a:gd name="T0" fmla="*/ 0 w 1059"/>
                  <a:gd name="T1" fmla="*/ 0 h 992"/>
                  <a:gd name="T2" fmla="*/ 0 w 1059"/>
                  <a:gd name="T3" fmla="*/ 0 h 992"/>
                  <a:gd name="T4" fmla="*/ 2 w 1059"/>
                  <a:gd name="T5" fmla="*/ 0 h 992"/>
                  <a:gd name="T6" fmla="*/ 3 w 1059"/>
                  <a:gd name="T7" fmla="*/ 0 h 992"/>
                  <a:gd name="T8" fmla="*/ 6 w 1059"/>
                  <a:gd name="T9" fmla="*/ 1 h 992"/>
                  <a:gd name="T10" fmla="*/ 8 w 1059"/>
                  <a:gd name="T11" fmla="*/ 1 h 992"/>
                  <a:gd name="T12" fmla="*/ 11 w 1059"/>
                  <a:gd name="T13" fmla="*/ 2 h 992"/>
                  <a:gd name="T14" fmla="*/ 13 w 1059"/>
                  <a:gd name="T15" fmla="*/ 4 h 992"/>
                  <a:gd name="T16" fmla="*/ 16 w 1059"/>
                  <a:gd name="T17" fmla="*/ 6 h 992"/>
                  <a:gd name="T18" fmla="*/ 18 w 1059"/>
                  <a:gd name="T19" fmla="*/ 9 h 992"/>
                  <a:gd name="T20" fmla="*/ 19 w 1059"/>
                  <a:gd name="T21" fmla="*/ 12 h 992"/>
                  <a:gd name="T22" fmla="*/ 20 w 1059"/>
                  <a:gd name="T23" fmla="*/ 16 h 992"/>
                  <a:gd name="T24" fmla="*/ 21 w 1059"/>
                  <a:gd name="T25" fmla="*/ 19 h 992"/>
                  <a:gd name="T26" fmla="*/ 21 w 1059"/>
                  <a:gd name="T27" fmla="*/ 23 h 992"/>
                  <a:gd name="T28" fmla="*/ 21 w 1059"/>
                  <a:gd name="T29" fmla="*/ 26 h 992"/>
                  <a:gd name="T30" fmla="*/ 21 w 1059"/>
                  <a:gd name="T31" fmla="*/ 30 h 992"/>
                  <a:gd name="T32" fmla="*/ 21 w 1059"/>
                  <a:gd name="T33" fmla="*/ 33 h 992"/>
                  <a:gd name="T34" fmla="*/ 22 w 1059"/>
                  <a:gd name="T35" fmla="*/ 35 h 992"/>
                  <a:gd name="T36" fmla="*/ 23 w 1059"/>
                  <a:gd name="T37" fmla="*/ 38 h 992"/>
                  <a:gd name="T38" fmla="*/ 24 w 1059"/>
                  <a:gd name="T39" fmla="*/ 39 h 992"/>
                  <a:gd name="T40" fmla="*/ 26 w 1059"/>
                  <a:gd name="T41" fmla="*/ 40 h 992"/>
                  <a:gd name="T42" fmla="*/ 27 w 1059"/>
                  <a:gd name="T43" fmla="*/ 40 h 992"/>
                  <a:gd name="T44" fmla="*/ 29 w 1059"/>
                  <a:gd name="T45" fmla="*/ 40 h 992"/>
                  <a:gd name="T46" fmla="*/ 30 w 1059"/>
                  <a:gd name="T47" fmla="*/ 39 h 992"/>
                  <a:gd name="T48" fmla="*/ 31 w 1059"/>
                  <a:gd name="T49" fmla="*/ 39 h 992"/>
                  <a:gd name="T50" fmla="*/ 32 w 1059"/>
                  <a:gd name="T51" fmla="*/ 38 h 992"/>
                  <a:gd name="T52" fmla="*/ 32 w 1059"/>
                  <a:gd name="T53" fmla="*/ 38 h 992"/>
                  <a:gd name="T54" fmla="*/ 33 w 1059"/>
                  <a:gd name="T55" fmla="*/ 37 h 992"/>
                  <a:gd name="T56" fmla="*/ 33 w 1059"/>
                  <a:gd name="T57" fmla="*/ 37 h 992"/>
                  <a:gd name="T58" fmla="*/ 33 w 1059"/>
                  <a:gd name="T59" fmla="*/ 36 h 992"/>
                  <a:gd name="T60" fmla="*/ 33 w 1059"/>
                  <a:gd name="T61" fmla="*/ 36 h 992"/>
                  <a:gd name="T62" fmla="*/ 33 w 1059"/>
                  <a:gd name="T63" fmla="*/ 36 h 992"/>
                  <a:gd name="T64" fmla="*/ 34 w 1059"/>
                  <a:gd name="T65" fmla="*/ 37 h 992"/>
                  <a:gd name="T66" fmla="*/ 34 w 1059"/>
                  <a:gd name="T67" fmla="*/ 37 h 992"/>
                  <a:gd name="T68" fmla="*/ 34 w 1059"/>
                  <a:gd name="T69" fmla="*/ 37 h 992"/>
                  <a:gd name="T70" fmla="*/ 35 w 1059"/>
                  <a:gd name="T71" fmla="*/ 37 h 992"/>
                  <a:gd name="T72" fmla="*/ 36 w 1059"/>
                  <a:gd name="T73" fmla="*/ 38 h 992"/>
                  <a:gd name="T74" fmla="*/ 37 w 1059"/>
                  <a:gd name="T75" fmla="*/ 38 h 992"/>
                  <a:gd name="T76" fmla="*/ 37 w 1059"/>
                  <a:gd name="T77" fmla="*/ 38 h 992"/>
                  <a:gd name="T78" fmla="*/ 39 w 1059"/>
                  <a:gd name="T79" fmla="*/ 38 h 992"/>
                  <a:gd name="T80" fmla="*/ 40 w 1059"/>
                  <a:gd name="T81" fmla="*/ 38 h 992"/>
                  <a:gd name="T82" fmla="*/ 41 w 1059"/>
                  <a:gd name="T83" fmla="*/ 37 h 992"/>
                  <a:gd name="T84" fmla="*/ 42 w 1059"/>
                  <a:gd name="T85" fmla="*/ 35 h 992"/>
                  <a:gd name="T86" fmla="*/ 42 w 1059"/>
                  <a:gd name="T87" fmla="*/ 34 h 992"/>
                  <a:gd name="T88" fmla="*/ 42 w 1059"/>
                  <a:gd name="T89" fmla="*/ 31 h 992"/>
                  <a:gd name="T90" fmla="*/ 42 w 1059"/>
                  <a:gd name="T91" fmla="*/ 28 h 992"/>
                  <a:gd name="T92" fmla="*/ 42 w 1059"/>
                  <a:gd name="T93" fmla="*/ 25 h 992"/>
                  <a:gd name="T94" fmla="*/ 41 w 1059"/>
                  <a:gd name="T95" fmla="*/ 22 h 992"/>
                  <a:gd name="T96" fmla="*/ 41 w 1059"/>
                  <a:gd name="T97" fmla="*/ 19 h 992"/>
                  <a:gd name="T98" fmla="*/ 39 w 1059"/>
                  <a:gd name="T99" fmla="*/ 16 h 992"/>
                  <a:gd name="T100" fmla="*/ 38 w 1059"/>
                  <a:gd name="T101" fmla="*/ 14 h 992"/>
                  <a:gd name="T102" fmla="*/ 36 w 1059"/>
                  <a:gd name="T103" fmla="*/ 11 h 992"/>
                  <a:gd name="T104" fmla="*/ 34 w 1059"/>
                  <a:gd name="T105" fmla="*/ 9 h 992"/>
                  <a:gd name="T106" fmla="*/ 32 w 1059"/>
                  <a:gd name="T107" fmla="*/ 6 h 992"/>
                  <a:gd name="T108" fmla="*/ 31 w 1059"/>
                  <a:gd name="T109" fmla="*/ 5 h 992"/>
                  <a:gd name="T110" fmla="*/ 29 w 1059"/>
                  <a:gd name="T111" fmla="*/ 3 h 992"/>
                  <a:gd name="T112" fmla="*/ 27 w 1059"/>
                  <a:gd name="T113" fmla="*/ 2 h 992"/>
                  <a:gd name="T114" fmla="*/ 26 w 1059"/>
                  <a:gd name="T115" fmla="*/ 1 h 992"/>
                  <a:gd name="T116" fmla="*/ 25 w 1059"/>
                  <a:gd name="T117" fmla="*/ 0 h 992"/>
                  <a:gd name="T118" fmla="*/ 24 w 1059"/>
                  <a:gd name="T119" fmla="*/ 0 h 992"/>
                  <a:gd name="T120" fmla="*/ 24 w 1059"/>
                  <a:gd name="T121" fmla="*/ 0 h 9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9"/>
                  <a:gd name="T184" fmla="*/ 0 h 992"/>
                  <a:gd name="T185" fmla="*/ 1059 w 1059"/>
                  <a:gd name="T186" fmla="*/ 992 h 9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9" h="992">
                    <a:moveTo>
                      <a:pt x="0" y="3"/>
                    </a:moveTo>
                    <a:lnTo>
                      <a:pt x="7" y="3"/>
                    </a:lnTo>
                    <a:lnTo>
                      <a:pt x="41" y="3"/>
                    </a:lnTo>
                    <a:lnTo>
                      <a:pt x="83" y="8"/>
                    </a:lnTo>
                    <a:lnTo>
                      <a:pt x="141" y="20"/>
                    </a:lnTo>
                    <a:lnTo>
                      <a:pt x="203" y="37"/>
                    </a:lnTo>
                    <a:lnTo>
                      <a:pt x="270" y="61"/>
                    </a:lnTo>
                    <a:lnTo>
                      <a:pt x="336" y="99"/>
                    </a:lnTo>
                    <a:lnTo>
                      <a:pt x="398" y="153"/>
                    </a:lnTo>
                    <a:lnTo>
                      <a:pt x="448" y="223"/>
                    </a:lnTo>
                    <a:lnTo>
                      <a:pt x="486" y="311"/>
                    </a:lnTo>
                    <a:lnTo>
                      <a:pt x="506" y="390"/>
                    </a:lnTo>
                    <a:lnTo>
                      <a:pt x="519" y="477"/>
                    </a:lnTo>
                    <a:lnTo>
                      <a:pt x="522" y="568"/>
                    </a:lnTo>
                    <a:lnTo>
                      <a:pt x="522" y="655"/>
                    </a:lnTo>
                    <a:lnTo>
                      <a:pt x="527" y="738"/>
                    </a:lnTo>
                    <a:lnTo>
                      <a:pt x="531" y="812"/>
                    </a:lnTo>
                    <a:lnTo>
                      <a:pt x="544" y="879"/>
                    </a:lnTo>
                    <a:lnTo>
                      <a:pt x="564" y="933"/>
                    </a:lnTo>
                    <a:lnTo>
                      <a:pt x="594" y="970"/>
                    </a:lnTo>
                    <a:lnTo>
                      <a:pt x="639" y="987"/>
                    </a:lnTo>
                    <a:lnTo>
                      <a:pt x="684" y="992"/>
                    </a:lnTo>
                    <a:lnTo>
                      <a:pt x="722" y="987"/>
                    </a:lnTo>
                    <a:lnTo>
                      <a:pt x="751" y="979"/>
                    </a:lnTo>
                    <a:lnTo>
                      <a:pt x="776" y="967"/>
                    </a:lnTo>
                    <a:lnTo>
                      <a:pt x="796" y="954"/>
                    </a:lnTo>
                    <a:lnTo>
                      <a:pt x="809" y="938"/>
                    </a:lnTo>
                    <a:lnTo>
                      <a:pt x="821" y="925"/>
                    </a:lnTo>
                    <a:lnTo>
                      <a:pt x="830" y="913"/>
                    </a:lnTo>
                    <a:lnTo>
                      <a:pt x="834" y="904"/>
                    </a:lnTo>
                    <a:lnTo>
                      <a:pt x="834" y="900"/>
                    </a:lnTo>
                    <a:lnTo>
                      <a:pt x="834" y="904"/>
                    </a:lnTo>
                    <a:lnTo>
                      <a:pt x="839" y="909"/>
                    </a:lnTo>
                    <a:lnTo>
                      <a:pt x="846" y="913"/>
                    </a:lnTo>
                    <a:lnTo>
                      <a:pt x="859" y="920"/>
                    </a:lnTo>
                    <a:lnTo>
                      <a:pt x="871" y="929"/>
                    </a:lnTo>
                    <a:lnTo>
                      <a:pt x="893" y="933"/>
                    </a:lnTo>
                    <a:lnTo>
                      <a:pt x="913" y="938"/>
                    </a:lnTo>
                    <a:lnTo>
                      <a:pt x="934" y="942"/>
                    </a:lnTo>
                    <a:lnTo>
                      <a:pt x="963" y="938"/>
                    </a:lnTo>
                    <a:lnTo>
                      <a:pt x="992" y="933"/>
                    </a:lnTo>
                    <a:lnTo>
                      <a:pt x="1021" y="913"/>
                    </a:lnTo>
                    <a:lnTo>
                      <a:pt x="1041" y="879"/>
                    </a:lnTo>
                    <a:lnTo>
                      <a:pt x="1054" y="830"/>
                    </a:lnTo>
                    <a:lnTo>
                      <a:pt x="1059" y="767"/>
                    </a:lnTo>
                    <a:lnTo>
                      <a:pt x="1059" y="697"/>
                    </a:lnTo>
                    <a:lnTo>
                      <a:pt x="1050" y="626"/>
                    </a:lnTo>
                    <a:lnTo>
                      <a:pt x="1033" y="547"/>
                    </a:lnTo>
                    <a:lnTo>
                      <a:pt x="1012" y="473"/>
                    </a:lnTo>
                    <a:lnTo>
                      <a:pt x="983" y="402"/>
                    </a:lnTo>
                    <a:lnTo>
                      <a:pt x="951" y="340"/>
                    </a:lnTo>
                    <a:lnTo>
                      <a:pt x="904" y="273"/>
                    </a:lnTo>
                    <a:lnTo>
                      <a:pt x="859" y="216"/>
                    </a:lnTo>
                    <a:lnTo>
                      <a:pt x="809" y="162"/>
                    </a:lnTo>
                    <a:lnTo>
                      <a:pt x="763" y="120"/>
                    </a:lnTo>
                    <a:lnTo>
                      <a:pt x="718" y="82"/>
                    </a:lnTo>
                    <a:lnTo>
                      <a:pt x="677" y="54"/>
                    </a:lnTo>
                    <a:lnTo>
                      <a:pt x="643" y="28"/>
                    </a:lnTo>
                    <a:lnTo>
                      <a:pt x="614" y="12"/>
                    </a:lnTo>
                    <a:lnTo>
                      <a:pt x="598" y="3"/>
                    </a:lnTo>
                    <a:lnTo>
                      <a:pt x="589"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72" name="Freeform 401">
                <a:extLst>
                  <a:ext uri="{FF2B5EF4-FFF2-40B4-BE49-F238E27FC236}">
                    <a16:creationId xmlns:a16="http://schemas.microsoft.com/office/drawing/2014/main" id="{BF0B69D3-A32B-45E8-BE0B-D754846FBBA4}"/>
                  </a:ext>
                </a:extLst>
              </p:cNvPr>
              <p:cNvSpPr>
                <a:spLocks/>
              </p:cNvSpPr>
              <p:nvPr/>
            </p:nvSpPr>
            <p:spPr bwMode="auto">
              <a:xfrm>
                <a:off x="2447" y="1281"/>
                <a:ext cx="154" cy="208"/>
              </a:xfrm>
              <a:custGeom>
                <a:avLst/>
                <a:gdLst>
                  <a:gd name="T0" fmla="*/ 29 w 773"/>
                  <a:gd name="T1" fmla="*/ 0 h 1041"/>
                  <a:gd name="T2" fmla="*/ 29 w 773"/>
                  <a:gd name="T3" fmla="*/ 0 h 1041"/>
                  <a:gd name="T4" fmla="*/ 30 w 773"/>
                  <a:gd name="T5" fmla="*/ 1 h 1041"/>
                  <a:gd name="T6" fmla="*/ 30 w 773"/>
                  <a:gd name="T7" fmla="*/ 1 h 1041"/>
                  <a:gd name="T8" fmla="*/ 30 w 773"/>
                  <a:gd name="T9" fmla="*/ 2 h 1041"/>
                  <a:gd name="T10" fmla="*/ 30 w 773"/>
                  <a:gd name="T11" fmla="*/ 3 h 1041"/>
                  <a:gd name="T12" fmla="*/ 30 w 773"/>
                  <a:gd name="T13" fmla="*/ 4 h 1041"/>
                  <a:gd name="T14" fmla="*/ 31 w 773"/>
                  <a:gd name="T15" fmla="*/ 6 h 1041"/>
                  <a:gd name="T16" fmla="*/ 31 w 773"/>
                  <a:gd name="T17" fmla="*/ 7 h 1041"/>
                  <a:gd name="T18" fmla="*/ 31 w 773"/>
                  <a:gd name="T19" fmla="*/ 8 h 1041"/>
                  <a:gd name="T20" fmla="*/ 30 w 773"/>
                  <a:gd name="T21" fmla="*/ 10 h 1041"/>
                  <a:gd name="T22" fmla="*/ 30 w 773"/>
                  <a:gd name="T23" fmla="*/ 13 h 1041"/>
                  <a:gd name="T24" fmla="*/ 29 w 773"/>
                  <a:gd name="T25" fmla="*/ 16 h 1041"/>
                  <a:gd name="T26" fmla="*/ 28 w 773"/>
                  <a:gd name="T27" fmla="*/ 20 h 1041"/>
                  <a:gd name="T28" fmla="*/ 26 w 773"/>
                  <a:gd name="T29" fmla="*/ 24 h 1041"/>
                  <a:gd name="T30" fmla="*/ 24 w 773"/>
                  <a:gd name="T31" fmla="*/ 28 h 1041"/>
                  <a:gd name="T32" fmla="*/ 21 w 773"/>
                  <a:gd name="T33" fmla="*/ 32 h 1041"/>
                  <a:gd name="T34" fmla="*/ 17 w 773"/>
                  <a:gd name="T35" fmla="*/ 35 h 1041"/>
                  <a:gd name="T36" fmla="*/ 12 w 773"/>
                  <a:gd name="T37" fmla="*/ 38 h 1041"/>
                  <a:gd name="T38" fmla="*/ 7 w 773"/>
                  <a:gd name="T39" fmla="*/ 41 h 1041"/>
                  <a:gd name="T40" fmla="*/ 0 w 773"/>
                  <a:gd name="T41" fmla="*/ 42 h 10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1"/>
                  <a:gd name="T65" fmla="*/ 773 w 773"/>
                  <a:gd name="T66" fmla="*/ 1041 h 10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1">
                    <a:moveTo>
                      <a:pt x="744" y="0"/>
                    </a:moveTo>
                    <a:lnTo>
                      <a:pt x="744" y="4"/>
                    </a:lnTo>
                    <a:lnTo>
                      <a:pt x="748" y="17"/>
                    </a:lnTo>
                    <a:lnTo>
                      <a:pt x="752" y="33"/>
                    </a:lnTo>
                    <a:lnTo>
                      <a:pt x="756" y="53"/>
                    </a:lnTo>
                    <a:lnTo>
                      <a:pt x="764" y="78"/>
                    </a:lnTo>
                    <a:lnTo>
                      <a:pt x="769" y="107"/>
                    </a:lnTo>
                    <a:lnTo>
                      <a:pt x="773" y="141"/>
                    </a:lnTo>
                    <a:lnTo>
                      <a:pt x="773" y="179"/>
                    </a:lnTo>
                    <a:lnTo>
                      <a:pt x="773" y="211"/>
                    </a:lnTo>
                    <a:lnTo>
                      <a:pt x="769" y="253"/>
                    </a:lnTo>
                    <a:lnTo>
                      <a:pt x="752" y="319"/>
                    </a:lnTo>
                    <a:lnTo>
                      <a:pt x="731" y="402"/>
                    </a:lnTo>
                    <a:lnTo>
                      <a:pt x="702" y="498"/>
                    </a:lnTo>
                    <a:lnTo>
                      <a:pt x="656" y="597"/>
                    </a:lnTo>
                    <a:lnTo>
                      <a:pt x="598" y="701"/>
                    </a:lnTo>
                    <a:lnTo>
                      <a:pt x="519" y="800"/>
                    </a:lnTo>
                    <a:lnTo>
                      <a:pt x="429" y="888"/>
                    </a:lnTo>
                    <a:lnTo>
                      <a:pt x="308" y="962"/>
                    </a:lnTo>
                    <a:lnTo>
                      <a:pt x="171" y="1016"/>
                    </a:lnTo>
                    <a:lnTo>
                      <a:pt x="0" y="1041"/>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73" name="Freeform 402">
                <a:extLst>
                  <a:ext uri="{FF2B5EF4-FFF2-40B4-BE49-F238E27FC236}">
                    <a16:creationId xmlns:a16="http://schemas.microsoft.com/office/drawing/2014/main" id="{1896EEE4-3C87-44C5-BDE9-43E07643C634}"/>
                  </a:ext>
                </a:extLst>
              </p:cNvPr>
              <p:cNvSpPr>
                <a:spLocks/>
              </p:cNvSpPr>
              <p:nvPr/>
            </p:nvSpPr>
            <p:spPr bwMode="auto">
              <a:xfrm>
                <a:off x="2472" y="2826"/>
                <a:ext cx="69" cy="53"/>
              </a:xfrm>
              <a:custGeom>
                <a:avLst/>
                <a:gdLst>
                  <a:gd name="T0" fmla="*/ 12 w 345"/>
                  <a:gd name="T1" fmla="*/ 11 h 266"/>
                  <a:gd name="T2" fmla="*/ 14 w 345"/>
                  <a:gd name="T3" fmla="*/ 9 h 266"/>
                  <a:gd name="T4" fmla="*/ 14 w 345"/>
                  <a:gd name="T5" fmla="*/ 0 h 266"/>
                  <a:gd name="T6" fmla="*/ 2 w 345"/>
                  <a:gd name="T7" fmla="*/ 0 h 266"/>
                  <a:gd name="T8" fmla="*/ 0 w 345"/>
                  <a:gd name="T9" fmla="*/ 2 h 266"/>
                  <a:gd name="T10" fmla="*/ 2 w 345"/>
                  <a:gd name="T11" fmla="*/ 9 h 266"/>
                  <a:gd name="T12" fmla="*/ 12 w 345"/>
                  <a:gd name="T13" fmla="*/ 11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74" name="Freeform 403">
                <a:extLst>
                  <a:ext uri="{FF2B5EF4-FFF2-40B4-BE49-F238E27FC236}">
                    <a16:creationId xmlns:a16="http://schemas.microsoft.com/office/drawing/2014/main" id="{ECCFB0DF-6B34-413F-908F-896657BF5F52}"/>
                  </a:ext>
                </a:extLst>
              </p:cNvPr>
              <p:cNvSpPr>
                <a:spLocks/>
              </p:cNvSpPr>
              <p:nvPr/>
            </p:nvSpPr>
            <p:spPr bwMode="auto">
              <a:xfrm>
                <a:off x="2472" y="2826"/>
                <a:ext cx="69" cy="53"/>
              </a:xfrm>
              <a:custGeom>
                <a:avLst/>
                <a:gdLst>
                  <a:gd name="T0" fmla="*/ 12 w 345"/>
                  <a:gd name="T1" fmla="*/ 11 h 266"/>
                  <a:gd name="T2" fmla="*/ 14 w 345"/>
                  <a:gd name="T3" fmla="*/ 9 h 266"/>
                  <a:gd name="T4" fmla="*/ 14 w 345"/>
                  <a:gd name="T5" fmla="*/ 0 h 266"/>
                  <a:gd name="T6" fmla="*/ 2 w 345"/>
                  <a:gd name="T7" fmla="*/ 0 h 266"/>
                  <a:gd name="T8" fmla="*/ 0 w 345"/>
                  <a:gd name="T9" fmla="*/ 2 h 266"/>
                  <a:gd name="T10" fmla="*/ 2 w 345"/>
                  <a:gd name="T11" fmla="*/ 9 h 266"/>
                  <a:gd name="T12" fmla="*/ 12 w 345"/>
                  <a:gd name="T13" fmla="*/ 11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75" name="Freeform 404">
                <a:extLst>
                  <a:ext uri="{FF2B5EF4-FFF2-40B4-BE49-F238E27FC236}">
                    <a16:creationId xmlns:a16="http://schemas.microsoft.com/office/drawing/2014/main" id="{5F59A6E5-CBB6-4A8F-B15F-110383109FF2}"/>
                  </a:ext>
                </a:extLst>
              </p:cNvPr>
              <p:cNvSpPr>
                <a:spLocks/>
              </p:cNvSpPr>
              <p:nvPr/>
            </p:nvSpPr>
            <p:spPr bwMode="auto">
              <a:xfrm>
                <a:off x="2472" y="2826"/>
                <a:ext cx="69" cy="53"/>
              </a:xfrm>
              <a:custGeom>
                <a:avLst/>
                <a:gdLst>
                  <a:gd name="T0" fmla="*/ 12 w 345"/>
                  <a:gd name="T1" fmla="*/ 11 h 266"/>
                  <a:gd name="T2" fmla="*/ 14 w 345"/>
                  <a:gd name="T3" fmla="*/ 9 h 266"/>
                  <a:gd name="T4" fmla="*/ 14 w 345"/>
                  <a:gd name="T5" fmla="*/ 0 h 266"/>
                  <a:gd name="T6" fmla="*/ 2 w 345"/>
                  <a:gd name="T7" fmla="*/ 0 h 266"/>
                  <a:gd name="T8" fmla="*/ 0 w 345"/>
                  <a:gd name="T9" fmla="*/ 2 h 266"/>
                  <a:gd name="T10" fmla="*/ 2 w 345"/>
                  <a:gd name="T11" fmla="*/ 9 h 266"/>
                  <a:gd name="T12" fmla="*/ 12 w 345"/>
                  <a:gd name="T13" fmla="*/ 11 h 266"/>
                  <a:gd name="T14" fmla="*/ 0 60000 65536"/>
                  <a:gd name="T15" fmla="*/ 0 60000 65536"/>
                  <a:gd name="T16" fmla="*/ 0 60000 65536"/>
                  <a:gd name="T17" fmla="*/ 0 60000 65536"/>
                  <a:gd name="T18" fmla="*/ 0 60000 65536"/>
                  <a:gd name="T19" fmla="*/ 0 60000 65536"/>
                  <a:gd name="T20" fmla="*/ 0 60000 65536"/>
                  <a:gd name="T21" fmla="*/ 0 w 345"/>
                  <a:gd name="T22" fmla="*/ 0 h 266"/>
                  <a:gd name="T23" fmla="*/ 345 w 345"/>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6">
                    <a:moveTo>
                      <a:pt x="299" y="266"/>
                    </a:moveTo>
                    <a:lnTo>
                      <a:pt x="345" y="216"/>
                    </a:lnTo>
                    <a:lnTo>
                      <a:pt x="345" y="0"/>
                    </a:lnTo>
                    <a:lnTo>
                      <a:pt x="54" y="0"/>
                    </a:lnTo>
                    <a:lnTo>
                      <a:pt x="0" y="42"/>
                    </a:lnTo>
                    <a:lnTo>
                      <a:pt x="50" y="216"/>
                    </a:lnTo>
                    <a:lnTo>
                      <a:pt x="299"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76" name="Rectangle 405">
                <a:extLst>
                  <a:ext uri="{FF2B5EF4-FFF2-40B4-BE49-F238E27FC236}">
                    <a16:creationId xmlns:a16="http://schemas.microsoft.com/office/drawing/2014/main" id="{5CFF71CA-313E-42EC-BEDF-CD23D3A0414A}"/>
                  </a:ext>
                </a:extLst>
              </p:cNvPr>
              <p:cNvSpPr>
                <a:spLocks noChangeArrowheads="1"/>
              </p:cNvSpPr>
              <p:nvPr/>
            </p:nvSpPr>
            <p:spPr bwMode="auto">
              <a:xfrm>
                <a:off x="2472" y="2834"/>
                <a:ext cx="59"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77" name="Rectangle 406">
                <a:extLst>
                  <a:ext uri="{FF2B5EF4-FFF2-40B4-BE49-F238E27FC236}">
                    <a16:creationId xmlns:a16="http://schemas.microsoft.com/office/drawing/2014/main" id="{E9CF2892-CB6F-43C0-8E2C-7443C9BC084D}"/>
                  </a:ext>
                </a:extLst>
              </p:cNvPr>
              <p:cNvSpPr>
                <a:spLocks noChangeArrowheads="1"/>
              </p:cNvSpPr>
              <p:nvPr/>
            </p:nvSpPr>
            <p:spPr bwMode="auto">
              <a:xfrm>
                <a:off x="2472" y="2834"/>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78" name="Rectangle 407">
                <a:extLst>
                  <a:ext uri="{FF2B5EF4-FFF2-40B4-BE49-F238E27FC236}">
                    <a16:creationId xmlns:a16="http://schemas.microsoft.com/office/drawing/2014/main" id="{7B948A6B-86B3-46B6-B122-C86A8A95622F}"/>
                  </a:ext>
                </a:extLst>
              </p:cNvPr>
              <p:cNvSpPr>
                <a:spLocks noChangeArrowheads="1"/>
              </p:cNvSpPr>
              <p:nvPr/>
            </p:nvSpPr>
            <p:spPr bwMode="auto">
              <a:xfrm>
                <a:off x="2472" y="2834"/>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679" name="Freeform 408">
                <a:extLst>
                  <a:ext uri="{FF2B5EF4-FFF2-40B4-BE49-F238E27FC236}">
                    <a16:creationId xmlns:a16="http://schemas.microsoft.com/office/drawing/2014/main" id="{B17D09C7-8DBC-499A-9301-0DD69109DEB8}"/>
                  </a:ext>
                </a:extLst>
              </p:cNvPr>
              <p:cNvSpPr>
                <a:spLocks/>
              </p:cNvSpPr>
              <p:nvPr/>
            </p:nvSpPr>
            <p:spPr bwMode="auto">
              <a:xfrm>
                <a:off x="2531" y="2826"/>
                <a:ext cx="10" cy="8"/>
              </a:xfrm>
              <a:custGeom>
                <a:avLst/>
                <a:gdLst>
                  <a:gd name="T0" fmla="*/ 0 w 46"/>
                  <a:gd name="T1" fmla="*/ 2 h 42"/>
                  <a:gd name="T2" fmla="*/ 2 w 46"/>
                  <a:gd name="T3" fmla="*/ 0 h 42"/>
                  <a:gd name="T4" fmla="*/ 0 w 46"/>
                  <a:gd name="T5" fmla="*/ 2 h 42"/>
                  <a:gd name="T6" fmla="*/ 0 60000 65536"/>
                  <a:gd name="T7" fmla="*/ 0 60000 65536"/>
                  <a:gd name="T8" fmla="*/ 0 60000 65536"/>
                  <a:gd name="T9" fmla="*/ 0 w 46"/>
                  <a:gd name="T10" fmla="*/ 0 h 42"/>
                  <a:gd name="T11" fmla="*/ 46 w 46"/>
                  <a:gd name="T12" fmla="*/ 42 h 42"/>
                </a:gdLst>
                <a:ahLst/>
                <a:cxnLst>
                  <a:cxn ang="T6">
                    <a:pos x="T0" y="T1"/>
                  </a:cxn>
                  <a:cxn ang="T7">
                    <a:pos x="T2" y="T3"/>
                  </a:cxn>
                  <a:cxn ang="T8">
                    <a:pos x="T4" y="T5"/>
                  </a:cxn>
                </a:cxnLst>
                <a:rect l="T9" t="T10" r="T11" b="T12"/>
                <a:pathLst>
                  <a:path w="46" h="42">
                    <a:moveTo>
                      <a:pt x="0" y="42"/>
                    </a:moveTo>
                    <a:lnTo>
                      <a:pt x="46" y="0"/>
                    </a:lnTo>
                    <a:lnTo>
                      <a:pt x="0" y="4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680" name="Freeform 409">
                <a:extLst>
                  <a:ext uri="{FF2B5EF4-FFF2-40B4-BE49-F238E27FC236}">
                    <a16:creationId xmlns:a16="http://schemas.microsoft.com/office/drawing/2014/main" id="{CCC1ACBF-AE11-4886-8176-ED3D5E0875E6}"/>
                  </a:ext>
                </a:extLst>
              </p:cNvPr>
              <p:cNvSpPr>
                <a:spLocks/>
              </p:cNvSpPr>
              <p:nvPr/>
            </p:nvSpPr>
            <p:spPr bwMode="auto">
              <a:xfrm>
                <a:off x="2531" y="2826"/>
                <a:ext cx="10" cy="8"/>
              </a:xfrm>
              <a:custGeom>
                <a:avLst/>
                <a:gdLst>
                  <a:gd name="T0" fmla="*/ 0 w 46"/>
                  <a:gd name="T1" fmla="*/ 2 h 42"/>
                  <a:gd name="T2" fmla="*/ 2 w 46"/>
                  <a:gd name="T3" fmla="*/ 0 h 42"/>
                  <a:gd name="T4" fmla="*/ 0 w 46"/>
                  <a:gd name="T5" fmla="*/ 2 h 42"/>
                  <a:gd name="T6" fmla="*/ 0 60000 65536"/>
                  <a:gd name="T7" fmla="*/ 0 60000 65536"/>
                  <a:gd name="T8" fmla="*/ 0 60000 65536"/>
                  <a:gd name="T9" fmla="*/ 0 w 46"/>
                  <a:gd name="T10" fmla="*/ 0 h 42"/>
                  <a:gd name="T11" fmla="*/ 46 w 46"/>
                  <a:gd name="T12" fmla="*/ 42 h 42"/>
                </a:gdLst>
                <a:ahLst/>
                <a:cxnLst>
                  <a:cxn ang="T6">
                    <a:pos x="T0" y="T1"/>
                  </a:cxn>
                  <a:cxn ang="T7">
                    <a:pos x="T2" y="T3"/>
                  </a:cxn>
                  <a:cxn ang="T8">
                    <a:pos x="T4" y="T5"/>
                  </a:cxn>
                </a:cxnLst>
                <a:rect l="T9" t="T10" r="T11" b="T12"/>
                <a:pathLst>
                  <a:path w="46" h="42">
                    <a:moveTo>
                      <a:pt x="0" y="42"/>
                    </a:moveTo>
                    <a:lnTo>
                      <a:pt x="46" y="0"/>
                    </a:lnTo>
                    <a:lnTo>
                      <a:pt x="0"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681" name="Line 410">
                <a:extLst>
                  <a:ext uri="{FF2B5EF4-FFF2-40B4-BE49-F238E27FC236}">
                    <a16:creationId xmlns:a16="http://schemas.microsoft.com/office/drawing/2014/main" id="{A634A042-E453-4CE3-BEF5-8B0494A8F121}"/>
                  </a:ext>
                </a:extLst>
              </p:cNvPr>
              <p:cNvSpPr>
                <a:spLocks noChangeShapeType="1"/>
              </p:cNvSpPr>
              <p:nvPr/>
            </p:nvSpPr>
            <p:spPr bwMode="auto">
              <a:xfrm flipV="1">
                <a:off x="2531" y="2826"/>
                <a:ext cx="10" cy="8"/>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682" name="Freeform 411">
                <a:extLst>
                  <a:ext uri="{FF2B5EF4-FFF2-40B4-BE49-F238E27FC236}">
                    <a16:creationId xmlns:a16="http://schemas.microsoft.com/office/drawing/2014/main" id="{CE160063-2129-455C-8EA9-13751D966702}"/>
                  </a:ext>
                </a:extLst>
              </p:cNvPr>
              <p:cNvSpPr>
                <a:spLocks/>
              </p:cNvSpPr>
              <p:nvPr/>
            </p:nvSpPr>
            <p:spPr bwMode="auto">
              <a:xfrm>
                <a:off x="3366" y="2834"/>
                <a:ext cx="68" cy="54"/>
              </a:xfrm>
              <a:custGeom>
                <a:avLst/>
                <a:gdLst>
                  <a:gd name="T0" fmla="*/ 12 w 340"/>
                  <a:gd name="T1" fmla="*/ 11 h 270"/>
                  <a:gd name="T2" fmla="*/ 14 w 340"/>
                  <a:gd name="T3" fmla="*/ 9 h 270"/>
                  <a:gd name="T4" fmla="*/ 14 w 340"/>
                  <a:gd name="T5" fmla="*/ 0 h 270"/>
                  <a:gd name="T6" fmla="*/ 2 w 340"/>
                  <a:gd name="T7" fmla="*/ 0 h 270"/>
                  <a:gd name="T8" fmla="*/ 0 w 340"/>
                  <a:gd name="T9" fmla="*/ 2 h 270"/>
                  <a:gd name="T10" fmla="*/ 2 w 340"/>
                  <a:gd name="T11" fmla="*/ 9 h 270"/>
                  <a:gd name="T12" fmla="*/ 12 w 340"/>
                  <a:gd name="T13" fmla="*/ 11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0360" name="Group 613">
              <a:extLst>
                <a:ext uri="{FF2B5EF4-FFF2-40B4-BE49-F238E27FC236}">
                  <a16:creationId xmlns:a16="http://schemas.microsoft.com/office/drawing/2014/main" id="{B27E954D-FB51-4D2E-ADAA-8DF03E26488B}"/>
                </a:ext>
              </a:extLst>
            </p:cNvPr>
            <p:cNvGrpSpPr>
              <a:grpSpLocks/>
            </p:cNvGrpSpPr>
            <p:nvPr/>
          </p:nvGrpSpPr>
          <p:grpSpPr bwMode="auto">
            <a:xfrm>
              <a:off x="2009" y="1966"/>
              <a:ext cx="1759" cy="1007"/>
              <a:chOff x="2009" y="1966"/>
              <a:chExt cx="1759" cy="1007"/>
            </a:xfrm>
          </p:grpSpPr>
          <p:sp>
            <p:nvSpPr>
              <p:cNvPr id="101283" name="Freeform 413">
                <a:extLst>
                  <a:ext uri="{FF2B5EF4-FFF2-40B4-BE49-F238E27FC236}">
                    <a16:creationId xmlns:a16="http://schemas.microsoft.com/office/drawing/2014/main" id="{8E11C303-B4E7-4527-8B5F-D778A11AB29D}"/>
                  </a:ext>
                </a:extLst>
              </p:cNvPr>
              <p:cNvSpPr>
                <a:spLocks/>
              </p:cNvSpPr>
              <p:nvPr/>
            </p:nvSpPr>
            <p:spPr bwMode="auto">
              <a:xfrm>
                <a:off x="3366" y="2834"/>
                <a:ext cx="68" cy="54"/>
              </a:xfrm>
              <a:custGeom>
                <a:avLst/>
                <a:gdLst>
                  <a:gd name="T0" fmla="*/ 12 w 340"/>
                  <a:gd name="T1" fmla="*/ 11 h 270"/>
                  <a:gd name="T2" fmla="*/ 14 w 340"/>
                  <a:gd name="T3" fmla="*/ 9 h 270"/>
                  <a:gd name="T4" fmla="*/ 14 w 340"/>
                  <a:gd name="T5" fmla="*/ 0 h 270"/>
                  <a:gd name="T6" fmla="*/ 2 w 340"/>
                  <a:gd name="T7" fmla="*/ 0 h 270"/>
                  <a:gd name="T8" fmla="*/ 0 w 340"/>
                  <a:gd name="T9" fmla="*/ 2 h 270"/>
                  <a:gd name="T10" fmla="*/ 2 w 340"/>
                  <a:gd name="T11" fmla="*/ 9 h 270"/>
                  <a:gd name="T12" fmla="*/ 12 w 340"/>
                  <a:gd name="T13" fmla="*/ 11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84" name="Freeform 414">
                <a:extLst>
                  <a:ext uri="{FF2B5EF4-FFF2-40B4-BE49-F238E27FC236}">
                    <a16:creationId xmlns:a16="http://schemas.microsoft.com/office/drawing/2014/main" id="{84A63C57-956C-43C7-8C46-9EEF53EF260D}"/>
                  </a:ext>
                </a:extLst>
              </p:cNvPr>
              <p:cNvSpPr>
                <a:spLocks/>
              </p:cNvSpPr>
              <p:nvPr/>
            </p:nvSpPr>
            <p:spPr bwMode="auto">
              <a:xfrm>
                <a:off x="3366" y="2834"/>
                <a:ext cx="68" cy="54"/>
              </a:xfrm>
              <a:custGeom>
                <a:avLst/>
                <a:gdLst>
                  <a:gd name="T0" fmla="*/ 12 w 340"/>
                  <a:gd name="T1" fmla="*/ 11 h 270"/>
                  <a:gd name="T2" fmla="*/ 14 w 340"/>
                  <a:gd name="T3" fmla="*/ 9 h 270"/>
                  <a:gd name="T4" fmla="*/ 14 w 340"/>
                  <a:gd name="T5" fmla="*/ 0 h 270"/>
                  <a:gd name="T6" fmla="*/ 2 w 340"/>
                  <a:gd name="T7" fmla="*/ 0 h 270"/>
                  <a:gd name="T8" fmla="*/ 0 w 340"/>
                  <a:gd name="T9" fmla="*/ 2 h 270"/>
                  <a:gd name="T10" fmla="*/ 2 w 340"/>
                  <a:gd name="T11" fmla="*/ 9 h 270"/>
                  <a:gd name="T12" fmla="*/ 12 w 340"/>
                  <a:gd name="T13" fmla="*/ 11 h 270"/>
                  <a:gd name="T14" fmla="*/ 0 60000 65536"/>
                  <a:gd name="T15" fmla="*/ 0 60000 65536"/>
                  <a:gd name="T16" fmla="*/ 0 60000 65536"/>
                  <a:gd name="T17" fmla="*/ 0 60000 65536"/>
                  <a:gd name="T18" fmla="*/ 0 60000 65536"/>
                  <a:gd name="T19" fmla="*/ 0 60000 65536"/>
                  <a:gd name="T20" fmla="*/ 0 60000 65536"/>
                  <a:gd name="T21" fmla="*/ 0 w 340"/>
                  <a:gd name="T22" fmla="*/ 0 h 270"/>
                  <a:gd name="T23" fmla="*/ 340 w 340"/>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0" h="270">
                    <a:moveTo>
                      <a:pt x="299" y="270"/>
                    </a:moveTo>
                    <a:lnTo>
                      <a:pt x="340" y="219"/>
                    </a:lnTo>
                    <a:lnTo>
                      <a:pt x="340" y="0"/>
                    </a:lnTo>
                    <a:lnTo>
                      <a:pt x="54" y="0"/>
                    </a:lnTo>
                    <a:lnTo>
                      <a:pt x="0" y="46"/>
                    </a:lnTo>
                    <a:lnTo>
                      <a:pt x="50" y="219"/>
                    </a:lnTo>
                    <a:lnTo>
                      <a:pt x="299"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85" name="Rectangle 415">
                <a:extLst>
                  <a:ext uri="{FF2B5EF4-FFF2-40B4-BE49-F238E27FC236}">
                    <a16:creationId xmlns:a16="http://schemas.microsoft.com/office/drawing/2014/main" id="{DF4DB2EE-C84B-41D2-BCC7-5352DDE18AE5}"/>
                  </a:ext>
                </a:extLst>
              </p:cNvPr>
              <p:cNvSpPr>
                <a:spLocks noChangeArrowheads="1"/>
              </p:cNvSpPr>
              <p:nvPr/>
            </p:nvSpPr>
            <p:spPr bwMode="auto">
              <a:xfrm>
                <a:off x="3366" y="2843"/>
                <a:ext cx="60"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86" name="Rectangle 416">
                <a:extLst>
                  <a:ext uri="{FF2B5EF4-FFF2-40B4-BE49-F238E27FC236}">
                    <a16:creationId xmlns:a16="http://schemas.microsoft.com/office/drawing/2014/main" id="{D92D51D5-46CE-4FC6-8BB3-659321C99F58}"/>
                  </a:ext>
                </a:extLst>
              </p:cNvPr>
              <p:cNvSpPr>
                <a:spLocks noChangeArrowheads="1"/>
              </p:cNvSpPr>
              <p:nvPr/>
            </p:nvSpPr>
            <p:spPr bwMode="auto">
              <a:xfrm>
                <a:off x="3366" y="2843"/>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87" name="Rectangle 417">
                <a:extLst>
                  <a:ext uri="{FF2B5EF4-FFF2-40B4-BE49-F238E27FC236}">
                    <a16:creationId xmlns:a16="http://schemas.microsoft.com/office/drawing/2014/main" id="{EBA18660-B39C-4955-A90D-8F8F38B695AD}"/>
                  </a:ext>
                </a:extLst>
              </p:cNvPr>
              <p:cNvSpPr>
                <a:spLocks noChangeArrowheads="1"/>
              </p:cNvSpPr>
              <p:nvPr/>
            </p:nvSpPr>
            <p:spPr bwMode="auto">
              <a:xfrm>
                <a:off x="3366" y="2843"/>
                <a:ext cx="60"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88" name="Freeform 418">
                <a:extLst>
                  <a:ext uri="{FF2B5EF4-FFF2-40B4-BE49-F238E27FC236}">
                    <a16:creationId xmlns:a16="http://schemas.microsoft.com/office/drawing/2014/main" id="{7E054C0C-B974-4DD3-B562-19CD5010B80A}"/>
                  </a:ext>
                </a:extLst>
              </p:cNvPr>
              <p:cNvSpPr>
                <a:spLocks/>
              </p:cNvSpPr>
              <p:nvPr/>
            </p:nvSpPr>
            <p:spPr bwMode="auto">
              <a:xfrm>
                <a:off x="3426" y="2834"/>
                <a:ext cx="8" cy="9"/>
              </a:xfrm>
              <a:custGeom>
                <a:avLst/>
                <a:gdLst>
                  <a:gd name="T0" fmla="*/ 0 w 41"/>
                  <a:gd name="T1" fmla="*/ 2 h 46"/>
                  <a:gd name="T2" fmla="*/ 2 w 41"/>
                  <a:gd name="T3" fmla="*/ 0 h 46"/>
                  <a:gd name="T4" fmla="*/ 0 w 41"/>
                  <a:gd name="T5" fmla="*/ 2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89" name="Freeform 419">
                <a:extLst>
                  <a:ext uri="{FF2B5EF4-FFF2-40B4-BE49-F238E27FC236}">
                    <a16:creationId xmlns:a16="http://schemas.microsoft.com/office/drawing/2014/main" id="{71A5CF78-3471-4F96-B1E7-C7206DB1E2F9}"/>
                  </a:ext>
                </a:extLst>
              </p:cNvPr>
              <p:cNvSpPr>
                <a:spLocks/>
              </p:cNvSpPr>
              <p:nvPr/>
            </p:nvSpPr>
            <p:spPr bwMode="auto">
              <a:xfrm>
                <a:off x="3426" y="2834"/>
                <a:ext cx="8" cy="9"/>
              </a:xfrm>
              <a:custGeom>
                <a:avLst/>
                <a:gdLst>
                  <a:gd name="T0" fmla="*/ 0 w 41"/>
                  <a:gd name="T1" fmla="*/ 2 h 46"/>
                  <a:gd name="T2" fmla="*/ 2 w 41"/>
                  <a:gd name="T3" fmla="*/ 0 h 46"/>
                  <a:gd name="T4" fmla="*/ 0 w 41"/>
                  <a:gd name="T5" fmla="*/ 2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90" name="Line 420">
                <a:extLst>
                  <a:ext uri="{FF2B5EF4-FFF2-40B4-BE49-F238E27FC236}">
                    <a16:creationId xmlns:a16="http://schemas.microsoft.com/office/drawing/2014/main" id="{8B908D29-5BC5-458B-893C-5B1E7FBF7E17}"/>
                  </a:ext>
                </a:extLst>
              </p:cNvPr>
              <p:cNvSpPr>
                <a:spLocks noChangeShapeType="1"/>
              </p:cNvSpPr>
              <p:nvPr/>
            </p:nvSpPr>
            <p:spPr bwMode="auto">
              <a:xfrm flipV="1">
                <a:off x="3426" y="2834"/>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291" name="Freeform 421">
                <a:extLst>
                  <a:ext uri="{FF2B5EF4-FFF2-40B4-BE49-F238E27FC236}">
                    <a16:creationId xmlns:a16="http://schemas.microsoft.com/office/drawing/2014/main" id="{27A34542-CE4C-4C2C-863E-BC6B8EDC85B0}"/>
                  </a:ext>
                </a:extLst>
              </p:cNvPr>
              <p:cNvSpPr>
                <a:spLocks/>
              </p:cNvSpPr>
              <p:nvPr/>
            </p:nvSpPr>
            <p:spPr bwMode="auto">
              <a:xfrm>
                <a:off x="3619" y="2434"/>
                <a:ext cx="69" cy="53"/>
              </a:xfrm>
              <a:custGeom>
                <a:avLst/>
                <a:gdLst>
                  <a:gd name="T0" fmla="*/ 12 w 344"/>
                  <a:gd name="T1" fmla="*/ 11 h 265"/>
                  <a:gd name="T2" fmla="*/ 14 w 344"/>
                  <a:gd name="T3" fmla="*/ 9 h 265"/>
                  <a:gd name="T4" fmla="*/ 14 w 344"/>
                  <a:gd name="T5" fmla="*/ 0 h 265"/>
                  <a:gd name="T6" fmla="*/ 2 w 344"/>
                  <a:gd name="T7" fmla="*/ 0 h 265"/>
                  <a:gd name="T8" fmla="*/ 0 w 344"/>
                  <a:gd name="T9" fmla="*/ 2 h 265"/>
                  <a:gd name="T10" fmla="*/ 2 w 344"/>
                  <a:gd name="T11" fmla="*/ 9 h 265"/>
                  <a:gd name="T12" fmla="*/ 12 w 344"/>
                  <a:gd name="T13" fmla="*/ 11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92" name="Freeform 422">
                <a:extLst>
                  <a:ext uri="{FF2B5EF4-FFF2-40B4-BE49-F238E27FC236}">
                    <a16:creationId xmlns:a16="http://schemas.microsoft.com/office/drawing/2014/main" id="{69134657-109D-496A-BCC6-DF20A91937BB}"/>
                  </a:ext>
                </a:extLst>
              </p:cNvPr>
              <p:cNvSpPr>
                <a:spLocks/>
              </p:cNvSpPr>
              <p:nvPr/>
            </p:nvSpPr>
            <p:spPr bwMode="auto">
              <a:xfrm>
                <a:off x="3619" y="2434"/>
                <a:ext cx="69" cy="53"/>
              </a:xfrm>
              <a:custGeom>
                <a:avLst/>
                <a:gdLst>
                  <a:gd name="T0" fmla="*/ 12 w 344"/>
                  <a:gd name="T1" fmla="*/ 11 h 265"/>
                  <a:gd name="T2" fmla="*/ 14 w 344"/>
                  <a:gd name="T3" fmla="*/ 9 h 265"/>
                  <a:gd name="T4" fmla="*/ 14 w 344"/>
                  <a:gd name="T5" fmla="*/ 0 h 265"/>
                  <a:gd name="T6" fmla="*/ 2 w 344"/>
                  <a:gd name="T7" fmla="*/ 0 h 265"/>
                  <a:gd name="T8" fmla="*/ 0 w 344"/>
                  <a:gd name="T9" fmla="*/ 2 h 265"/>
                  <a:gd name="T10" fmla="*/ 2 w 344"/>
                  <a:gd name="T11" fmla="*/ 9 h 265"/>
                  <a:gd name="T12" fmla="*/ 12 w 344"/>
                  <a:gd name="T13" fmla="*/ 11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93" name="Freeform 423">
                <a:extLst>
                  <a:ext uri="{FF2B5EF4-FFF2-40B4-BE49-F238E27FC236}">
                    <a16:creationId xmlns:a16="http://schemas.microsoft.com/office/drawing/2014/main" id="{3A180F6B-20D0-4CB3-999F-220BA9F93D50}"/>
                  </a:ext>
                </a:extLst>
              </p:cNvPr>
              <p:cNvSpPr>
                <a:spLocks/>
              </p:cNvSpPr>
              <p:nvPr/>
            </p:nvSpPr>
            <p:spPr bwMode="auto">
              <a:xfrm>
                <a:off x="3619" y="2434"/>
                <a:ext cx="69" cy="53"/>
              </a:xfrm>
              <a:custGeom>
                <a:avLst/>
                <a:gdLst>
                  <a:gd name="T0" fmla="*/ 12 w 344"/>
                  <a:gd name="T1" fmla="*/ 11 h 265"/>
                  <a:gd name="T2" fmla="*/ 14 w 344"/>
                  <a:gd name="T3" fmla="*/ 9 h 265"/>
                  <a:gd name="T4" fmla="*/ 14 w 344"/>
                  <a:gd name="T5" fmla="*/ 0 h 265"/>
                  <a:gd name="T6" fmla="*/ 2 w 344"/>
                  <a:gd name="T7" fmla="*/ 0 h 265"/>
                  <a:gd name="T8" fmla="*/ 0 w 344"/>
                  <a:gd name="T9" fmla="*/ 2 h 265"/>
                  <a:gd name="T10" fmla="*/ 2 w 344"/>
                  <a:gd name="T11" fmla="*/ 9 h 265"/>
                  <a:gd name="T12" fmla="*/ 12 w 344"/>
                  <a:gd name="T13" fmla="*/ 11 h 265"/>
                  <a:gd name="T14" fmla="*/ 0 60000 65536"/>
                  <a:gd name="T15" fmla="*/ 0 60000 65536"/>
                  <a:gd name="T16" fmla="*/ 0 60000 65536"/>
                  <a:gd name="T17" fmla="*/ 0 60000 65536"/>
                  <a:gd name="T18" fmla="*/ 0 60000 65536"/>
                  <a:gd name="T19" fmla="*/ 0 60000 65536"/>
                  <a:gd name="T20" fmla="*/ 0 60000 65536"/>
                  <a:gd name="T21" fmla="*/ 0 w 344"/>
                  <a:gd name="T22" fmla="*/ 0 h 265"/>
                  <a:gd name="T23" fmla="*/ 344 w 344"/>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4" h="265">
                    <a:moveTo>
                      <a:pt x="299" y="265"/>
                    </a:moveTo>
                    <a:lnTo>
                      <a:pt x="344" y="220"/>
                    </a:lnTo>
                    <a:lnTo>
                      <a:pt x="344" y="0"/>
                    </a:lnTo>
                    <a:lnTo>
                      <a:pt x="54" y="0"/>
                    </a:lnTo>
                    <a:lnTo>
                      <a:pt x="0" y="45"/>
                    </a:lnTo>
                    <a:lnTo>
                      <a:pt x="50" y="220"/>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94" name="Rectangle 424">
                <a:extLst>
                  <a:ext uri="{FF2B5EF4-FFF2-40B4-BE49-F238E27FC236}">
                    <a16:creationId xmlns:a16="http://schemas.microsoft.com/office/drawing/2014/main" id="{14B73087-1D3F-46BA-980A-E7A536F4D8FB}"/>
                  </a:ext>
                </a:extLst>
              </p:cNvPr>
              <p:cNvSpPr>
                <a:spLocks noChangeArrowheads="1"/>
              </p:cNvSpPr>
              <p:nvPr/>
            </p:nvSpPr>
            <p:spPr bwMode="auto">
              <a:xfrm>
                <a:off x="3619" y="2443"/>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95" name="Rectangle 425">
                <a:extLst>
                  <a:ext uri="{FF2B5EF4-FFF2-40B4-BE49-F238E27FC236}">
                    <a16:creationId xmlns:a16="http://schemas.microsoft.com/office/drawing/2014/main" id="{21980B75-FB38-4190-B366-B22D2441DA20}"/>
                  </a:ext>
                </a:extLst>
              </p:cNvPr>
              <p:cNvSpPr>
                <a:spLocks noChangeArrowheads="1"/>
              </p:cNvSpPr>
              <p:nvPr/>
            </p:nvSpPr>
            <p:spPr bwMode="auto">
              <a:xfrm>
                <a:off x="3619" y="2443"/>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96" name="Rectangle 426">
                <a:extLst>
                  <a:ext uri="{FF2B5EF4-FFF2-40B4-BE49-F238E27FC236}">
                    <a16:creationId xmlns:a16="http://schemas.microsoft.com/office/drawing/2014/main" id="{42F6952E-93CB-4D66-BA3F-90A030F84617}"/>
                  </a:ext>
                </a:extLst>
              </p:cNvPr>
              <p:cNvSpPr>
                <a:spLocks noChangeArrowheads="1"/>
              </p:cNvSpPr>
              <p:nvPr/>
            </p:nvSpPr>
            <p:spPr bwMode="auto">
              <a:xfrm>
                <a:off x="3619" y="2443"/>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297" name="Freeform 427">
                <a:extLst>
                  <a:ext uri="{FF2B5EF4-FFF2-40B4-BE49-F238E27FC236}">
                    <a16:creationId xmlns:a16="http://schemas.microsoft.com/office/drawing/2014/main" id="{4CDF1C99-83C6-4E83-9E00-C2D13967FF71}"/>
                  </a:ext>
                </a:extLst>
              </p:cNvPr>
              <p:cNvSpPr>
                <a:spLocks/>
              </p:cNvSpPr>
              <p:nvPr/>
            </p:nvSpPr>
            <p:spPr bwMode="auto">
              <a:xfrm>
                <a:off x="3679" y="2434"/>
                <a:ext cx="9" cy="9"/>
              </a:xfrm>
              <a:custGeom>
                <a:avLst/>
                <a:gdLst>
                  <a:gd name="T0" fmla="*/ 0 w 45"/>
                  <a:gd name="T1" fmla="*/ 2 h 45"/>
                  <a:gd name="T2" fmla="*/ 2 w 45"/>
                  <a:gd name="T3" fmla="*/ 0 h 45"/>
                  <a:gd name="T4" fmla="*/ 0 w 45"/>
                  <a:gd name="T5" fmla="*/ 2 h 45"/>
                  <a:gd name="T6" fmla="*/ 0 60000 65536"/>
                  <a:gd name="T7" fmla="*/ 0 60000 65536"/>
                  <a:gd name="T8" fmla="*/ 0 60000 65536"/>
                  <a:gd name="T9" fmla="*/ 0 w 45"/>
                  <a:gd name="T10" fmla="*/ 0 h 45"/>
                  <a:gd name="T11" fmla="*/ 45 w 45"/>
                  <a:gd name="T12" fmla="*/ 45 h 45"/>
                </a:gdLst>
                <a:ahLst/>
                <a:cxnLst>
                  <a:cxn ang="T6">
                    <a:pos x="T0" y="T1"/>
                  </a:cxn>
                  <a:cxn ang="T7">
                    <a:pos x="T2" y="T3"/>
                  </a:cxn>
                  <a:cxn ang="T8">
                    <a:pos x="T4" y="T5"/>
                  </a:cxn>
                </a:cxnLst>
                <a:rect l="T9" t="T10" r="T11" b="T12"/>
                <a:pathLst>
                  <a:path w="45" h="45">
                    <a:moveTo>
                      <a:pt x="0" y="45"/>
                    </a:moveTo>
                    <a:lnTo>
                      <a:pt x="45"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98" name="Freeform 428">
                <a:extLst>
                  <a:ext uri="{FF2B5EF4-FFF2-40B4-BE49-F238E27FC236}">
                    <a16:creationId xmlns:a16="http://schemas.microsoft.com/office/drawing/2014/main" id="{B8030CE2-2593-4E79-B9EF-00E482D354BF}"/>
                  </a:ext>
                </a:extLst>
              </p:cNvPr>
              <p:cNvSpPr>
                <a:spLocks/>
              </p:cNvSpPr>
              <p:nvPr/>
            </p:nvSpPr>
            <p:spPr bwMode="auto">
              <a:xfrm>
                <a:off x="3679" y="2434"/>
                <a:ext cx="9" cy="9"/>
              </a:xfrm>
              <a:custGeom>
                <a:avLst/>
                <a:gdLst>
                  <a:gd name="T0" fmla="*/ 0 w 45"/>
                  <a:gd name="T1" fmla="*/ 2 h 45"/>
                  <a:gd name="T2" fmla="*/ 2 w 45"/>
                  <a:gd name="T3" fmla="*/ 0 h 45"/>
                  <a:gd name="T4" fmla="*/ 0 w 45"/>
                  <a:gd name="T5" fmla="*/ 2 h 45"/>
                  <a:gd name="T6" fmla="*/ 0 60000 65536"/>
                  <a:gd name="T7" fmla="*/ 0 60000 65536"/>
                  <a:gd name="T8" fmla="*/ 0 60000 65536"/>
                  <a:gd name="T9" fmla="*/ 0 w 45"/>
                  <a:gd name="T10" fmla="*/ 0 h 45"/>
                  <a:gd name="T11" fmla="*/ 45 w 45"/>
                  <a:gd name="T12" fmla="*/ 45 h 45"/>
                </a:gdLst>
                <a:ahLst/>
                <a:cxnLst>
                  <a:cxn ang="T6">
                    <a:pos x="T0" y="T1"/>
                  </a:cxn>
                  <a:cxn ang="T7">
                    <a:pos x="T2" y="T3"/>
                  </a:cxn>
                  <a:cxn ang="T8">
                    <a:pos x="T4" y="T5"/>
                  </a:cxn>
                </a:cxnLst>
                <a:rect l="T9" t="T10" r="T11" b="T12"/>
                <a:pathLst>
                  <a:path w="45" h="45">
                    <a:moveTo>
                      <a:pt x="0" y="45"/>
                    </a:moveTo>
                    <a:lnTo>
                      <a:pt x="45"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99" name="Line 429">
                <a:extLst>
                  <a:ext uri="{FF2B5EF4-FFF2-40B4-BE49-F238E27FC236}">
                    <a16:creationId xmlns:a16="http://schemas.microsoft.com/office/drawing/2014/main" id="{F4B064F8-A91B-4BB8-8BD4-05B4008B345A}"/>
                  </a:ext>
                </a:extLst>
              </p:cNvPr>
              <p:cNvSpPr>
                <a:spLocks noChangeShapeType="1"/>
              </p:cNvSpPr>
              <p:nvPr/>
            </p:nvSpPr>
            <p:spPr bwMode="auto">
              <a:xfrm flipV="1">
                <a:off x="3679" y="2434"/>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00" name="Freeform 430">
                <a:extLst>
                  <a:ext uri="{FF2B5EF4-FFF2-40B4-BE49-F238E27FC236}">
                    <a16:creationId xmlns:a16="http://schemas.microsoft.com/office/drawing/2014/main" id="{ADE31DB4-A4B9-42B1-BFD9-7CDD90248737}"/>
                  </a:ext>
                </a:extLst>
              </p:cNvPr>
              <p:cNvSpPr>
                <a:spLocks/>
              </p:cNvSpPr>
              <p:nvPr/>
            </p:nvSpPr>
            <p:spPr bwMode="auto">
              <a:xfrm>
                <a:off x="3032" y="2522"/>
                <a:ext cx="69" cy="53"/>
              </a:xfrm>
              <a:custGeom>
                <a:avLst/>
                <a:gdLst>
                  <a:gd name="T0" fmla="*/ 12 w 345"/>
                  <a:gd name="T1" fmla="*/ 11 h 265"/>
                  <a:gd name="T2" fmla="*/ 14 w 345"/>
                  <a:gd name="T3" fmla="*/ 9 h 265"/>
                  <a:gd name="T4" fmla="*/ 14 w 345"/>
                  <a:gd name="T5" fmla="*/ 0 h 265"/>
                  <a:gd name="T6" fmla="*/ 2 w 345"/>
                  <a:gd name="T7" fmla="*/ 0 h 265"/>
                  <a:gd name="T8" fmla="*/ 0 w 345"/>
                  <a:gd name="T9" fmla="*/ 2 h 265"/>
                  <a:gd name="T10" fmla="*/ 2 w 345"/>
                  <a:gd name="T11" fmla="*/ 9 h 265"/>
                  <a:gd name="T12" fmla="*/ 12 w 345"/>
                  <a:gd name="T13" fmla="*/ 11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01" name="Freeform 431">
                <a:extLst>
                  <a:ext uri="{FF2B5EF4-FFF2-40B4-BE49-F238E27FC236}">
                    <a16:creationId xmlns:a16="http://schemas.microsoft.com/office/drawing/2014/main" id="{6EDDF335-DB5B-4A23-818F-255F5D11BDD0}"/>
                  </a:ext>
                </a:extLst>
              </p:cNvPr>
              <p:cNvSpPr>
                <a:spLocks/>
              </p:cNvSpPr>
              <p:nvPr/>
            </p:nvSpPr>
            <p:spPr bwMode="auto">
              <a:xfrm>
                <a:off x="3032" y="2522"/>
                <a:ext cx="69" cy="53"/>
              </a:xfrm>
              <a:custGeom>
                <a:avLst/>
                <a:gdLst>
                  <a:gd name="T0" fmla="*/ 12 w 345"/>
                  <a:gd name="T1" fmla="*/ 11 h 265"/>
                  <a:gd name="T2" fmla="*/ 14 w 345"/>
                  <a:gd name="T3" fmla="*/ 9 h 265"/>
                  <a:gd name="T4" fmla="*/ 14 w 345"/>
                  <a:gd name="T5" fmla="*/ 0 h 265"/>
                  <a:gd name="T6" fmla="*/ 2 w 345"/>
                  <a:gd name="T7" fmla="*/ 0 h 265"/>
                  <a:gd name="T8" fmla="*/ 0 w 345"/>
                  <a:gd name="T9" fmla="*/ 2 h 265"/>
                  <a:gd name="T10" fmla="*/ 2 w 345"/>
                  <a:gd name="T11" fmla="*/ 9 h 265"/>
                  <a:gd name="T12" fmla="*/ 12 w 345"/>
                  <a:gd name="T13" fmla="*/ 11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02" name="Freeform 432">
                <a:extLst>
                  <a:ext uri="{FF2B5EF4-FFF2-40B4-BE49-F238E27FC236}">
                    <a16:creationId xmlns:a16="http://schemas.microsoft.com/office/drawing/2014/main" id="{89CBCEE8-68A4-42AB-9F30-274CEF682A7E}"/>
                  </a:ext>
                </a:extLst>
              </p:cNvPr>
              <p:cNvSpPr>
                <a:spLocks/>
              </p:cNvSpPr>
              <p:nvPr/>
            </p:nvSpPr>
            <p:spPr bwMode="auto">
              <a:xfrm>
                <a:off x="3032" y="2522"/>
                <a:ext cx="69" cy="53"/>
              </a:xfrm>
              <a:custGeom>
                <a:avLst/>
                <a:gdLst>
                  <a:gd name="T0" fmla="*/ 12 w 345"/>
                  <a:gd name="T1" fmla="*/ 11 h 265"/>
                  <a:gd name="T2" fmla="*/ 14 w 345"/>
                  <a:gd name="T3" fmla="*/ 9 h 265"/>
                  <a:gd name="T4" fmla="*/ 14 w 345"/>
                  <a:gd name="T5" fmla="*/ 0 h 265"/>
                  <a:gd name="T6" fmla="*/ 2 w 345"/>
                  <a:gd name="T7" fmla="*/ 0 h 265"/>
                  <a:gd name="T8" fmla="*/ 0 w 345"/>
                  <a:gd name="T9" fmla="*/ 2 h 265"/>
                  <a:gd name="T10" fmla="*/ 2 w 345"/>
                  <a:gd name="T11" fmla="*/ 9 h 265"/>
                  <a:gd name="T12" fmla="*/ 12 w 345"/>
                  <a:gd name="T13" fmla="*/ 11 h 265"/>
                  <a:gd name="T14" fmla="*/ 0 60000 65536"/>
                  <a:gd name="T15" fmla="*/ 0 60000 65536"/>
                  <a:gd name="T16" fmla="*/ 0 60000 65536"/>
                  <a:gd name="T17" fmla="*/ 0 60000 65536"/>
                  <a:gd name="T18" fmla="*/ 0 60000 65536"/>
                  <a:gd name="T19" fmla="*/ 0 60000 65536"/>
                  <a:gd name="T20" fmla="*/ 0 60000 65536"/>
                  <a:gd name="T21" fmla="*/ 0 w 345"/>
                  <a:gd name="T22" fmla="*/ 0 h 265"/>
                  <a:gd name="T23" fmla="*/ 345 w 345"/>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5" h="265">
                    <a:moveTo>
                      <a:pt x="299" y="265"/>
                    </a:moveTo>
                    <a:lnTo>
                      <a:pt x="345" y="219"/>
                    </a:lnTo>
                    <a:lnTo>
                      <a:pt x="345" y="0"/>
                    </a:lnTo>
                    <a:lnTo>
                      <a:pt x="54" y="0"/>
                    </a:lnTo>
                    <a:lnTo>
                      <a:pt x="0" y="45"/>
                    </a:lnTo>
                    <a:lnTo>
                      <a:pt x="50" y="219"/>
                    </a:lnTo>
                    <a:lnTo>
                      <a:pt x="299"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03" name="Rectangle 433">
                <a:extLst>
                  <a:ext uri="{FF2B5EF4-FFF2-40B4-BE49-F238E27FC236}">
                    <a16:creationId xmlns:a16="http://schemas.microsoft.com/office/drawing/2014/main" id="{C935E4B7-00EC-416C-B813-2D49D02E114F}"/>
                  </a:ext>
                </a:extLst>
              </p:cNvPr>
              <p:cNvSpPr>
                <a:spLocks noChangeArrowheads="1"/>
              </p:cNvSpPr>
              <p:nvPr/>
            </p:nvSpPr>
            <p:spPr bwMode="auto">
              <a:xfrm>
                <a:off x="3032" y="2531"/>
                <a:ext cx="60"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04" name="Rectangle 434">
                <a:extLst>
                  <a:ext uri="{FF2B5EF4-FFF2-40B4-BE49-F238E27FC236}">
                    <a16:creationId xmlns:a16="http://schemas.microsoft.com/office/drawing/2014/main" id="{7BF2F886-A561-4E68-89FE-BE124EA792C3}"/>
                  </a:ext>
                </a:extLst>
              </p:cNvPr>
              <p:cNvSpPr>
                <a:spLocks noChangeArrowheads="1"/>
              </p:cNvSpPr>
              <p:nvPr/>
            </p:nvSpPr>
            <p:spPr bwMode="auto">
              <a:xfrm>
                <a:off x="3032" y="2531"/>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05" name="Rectangle 435">
                <a:extLst>
                  <a:ext uri="{FF2B5EF4-FFF2-40B4-BE49-F238E27FC236}">
                    <a16:creationId xmlns:a16="http://schemas.microsoft.com/office/drawing/2014/main" id="{D7B51A20-F8B4-4DF1-89C2-D63228F53E71}"/>
                  </a:ext>
                </a:extLst>
              </p:cNvPr>
              <p:cNvSpPr>
                <a:spLocks noChangeArrowheads="1"/>
              </p:cNvSpPr>
              <p:nvPr/>
            </p:nvSpPr>
            <p:spPr bwMode="auto">
              <a:xfrm>
                <a:off x="3032" y="2531"/>
                <a:ext cx="60"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06" name="Freeform 436">
                <a:extLst>
                  <a:ext uri="{FF2B5EF4-FFF2-40B4-BE49-F238E27FC236}">
                    <a16:creationId xmlns:a16="http://schemas.microsoft.com/office/drawing/2014/main" id="{8835A4C5-D235-4028-AC26-5CE2E870B5F5}"/>
                  </a:ext>
                </a:extLst>
              </p:cNvPr>
              <p:cNvSpPr>
                <a:spLocks/>
              </p:cNvSpPr>
              <p:nvPr/>
            </p:nvSpPr>
            <p:spPr bwMode="auto">
              <a:xfrm>
                <a:off x="3092" y="2522"/>
                <a:ext cx="9" cy="9"/>
              </a:xfrm>
              <a:custGeom>
                <a:avLst/>
                <a:gdLst>
                  <a:gd name="T0" fmla="*/ 0 w 46"/>
                  <a:gd name="T1" fmla="*/ 2 h 45"/>
                  <a:gd name="T2" fmla="*/ 2 w 46"/>
                  <a:gd name="T3" fmla="*/ 0 h 45"/>
                  <a:gd name="T4" fmla="*/ 0 w 46"/>
                  <a:gd name="T5" fmla="*/ 2 h 45"/>
                  <a:gd name="T6" fmla="*/ 0 60000 65536"/>
                  <a:gd name="T7" fmla="*/ 0 60000 65536"/>
                  <a:gd name="T8" fmla="*/ 0 60000 65536"/>
                  <a:gd name="T9" fmla="*/ 0 w 46"/>
                  <a:gd name="T10" fmla="*/ 0 h 45"/>
                  <a:gd name="T11" fmla="*/ 46 w 46"/>
                  <a:gd name="T12" fmla="*/ 45 h 45"/>
                </a:gdLst>
                <a:ahLst/>
                <a:cxnLst>
                  <a:cxn ang="T6">
                    <a:pos x="T0" y="T1"/>
                  </a:cxn>
                  <a:cxn ang="T7">
                    <a:pos x="T2" y="T3"/>
                  </a:cxn>
                  <a:cxn ang="T8">
                    <a:pos x="T4" y="T5"/>
                  </a:cxn>
                </a:cxnLst>
                <a:rect l="T9" t="T10" r="T11" b="T12"/>
                <a:pathLst>
                  <a:path w="46" h="45">
                    <a:moveTo>
                      <a:pt x="0" y="45"/>
                    </a:moveTo>
                    <a:lnTo>
                      <a:pt x="46"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07" name="Freeform 437">
                <a:extLst>
                  <a:ext uri="{FF2B5EF4-FFF2-40B4-BE49-F238E27FC236}">
                    <a16:creationId xmlns:a16="http://schemas.microsoft.com/office/drawing/2014/main" id="{F2A103F2-C346-4F5E-8BA9-806F8962BC98}"/>
                  </a:ext>
                </a:extLst>
              </p:cNvPr>
              <p:cNvSpPr>
                <a:spLocks/>
              </p:cNvSpPr>
              <p:nvPr/>
            </p:nvSpPr>
            <p:spPr bwMode="auto">
              <a:xfrm>
                <a:off x="3092" y="2522"/>
                <a:ext cx="9" cy="9"/>
              </a:xfrm>
              <a:custGeom>
                <a:avLst/>
                <a:gdLst>
                  <a:gd name="T0" fmla="*/ 0 w 46"/>
                  <a:gd name="T1" fmla="*/ 2 h 45"/>
                  <a:gd name="T2" fmla="*/ 2 w 46"/>
                  <a:gd name="T3" fmla="*/ 0 h 45"/>
                  <a:gd name="T4" fmla="*/ 0 w 46"/>
                  <a:gd name="T5" fmla="*/ 2 h 45"/>
                  <a:gd name="T6" fmla="*/ 0 60000 65536"/>
                  <a:gd name="T7" fmla="*/ 0 60000 65536"/>
                  <a:gd name="T8" fmla="*/ 0 60000 65536"/>
                  <a:gd name="T9" fmla="*/ 0 w 46"/>
                  <a:gd name="T10" fmla="*/ 0 h 45"/>
                  <a:gd name="T11" fmla="*/ 46 w 46"/>
                  <a:gd name="T12" fmla="*/ 45 h 45"/>
                </a:gdLst>
                <a:ahLst/>
                <a:cxnLst>
                  <a:cxn ang="T6">
                    <a:pos x="T0" y="T1"/>
                  </a:cxn>
                  <a:cxn ang="T7">
                    <a:pos x="T2" y="T3"/>
                  </a:cxn>
                  <a:cxn ang="T8">
                    <a:pos x="T4" y="T5"/>
                  </a:cxn>
                </a:cxnLst>
                <a:rect l="T9" t="T10" r="T11" b="T12"/>
                <a:pathLst>
                  <a:path w="46" h="45">
                    <a:moveTo>
                      <a:pt x="0" y="45"/>
                    </a:moveTo>
                    <a:lnTo>
                      <a:pt x="46"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08" name="Line 438">
                <a:extLst>
                  <a:ext uri="{FF2B5EF4-FFF2-40B4-BE49-F238E27FC236}">
                    <a16:creationId xmlns:a16="http://schemas.microsoft.com/office/drawing/2014/main" id="{39B6D5CB-78AA-40BB-BBDE-C518D0E8DAAD}"/>
                  </a:ext>
                </a:extLst>
              </p:cNvPr>
              <p:cNvSpPr>
                <a:spLocks noChangeShapeType="1"/>
              </p:cNvSpPr>
              <p:nvPr/>
            </p:nvSpPr>
            <p:spPr bwMode="auto">
              <a:xfrm flipV="1">
                <a:off x="3092" y="2522"/>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09" name="Freeform 439">
                <a:extLst>
                  <a:ext uri="{FF2B5EF4-FFF2-40B4-BE49-F238E27FC236}">
                    <a16:creationId xmlns:a16="http://schemas.microsoft.com/office/drawing/2014/main" id="{1665452E-3A5E-4D92-A49E-53A1107D6CA9}"/>
                  </a:ext>
                </a:extLst>
              </p:cNvPr>
              <p:cNvSpPr>
                <a:spLocks/>
              </p:cNvSpPr>
              <p:nvPr/>
            </p:nvSpPr>
            <p:spPr bwMode="auto">
              <a:xfrm>
                <a:off x="2641" y="2457"/>
                <a:ext cx="68" cy="54"/>
              </a:xfrm>
              <a:custGeom>
                <a:avLst/>
                <a:gdLst>
                  <a:gd name="T0" fmla="*/ 12 w 342"/>
                  <a:gd name="T1" fmla="*/ 11 h 266"/>
                  <a:gd name="T2" fmla="*/ 14 w 342"/>
                  <a:gd name="T3" fmla="*/ 9 h 266"/>
                  <a:gd name="T4" fmla="*/ 14 w 342"/>
                  <a:gd name="T5" fmla="*/ 0 h 266"/>
                  <a:gd name="T6" fmla="*/ 2 w 342"/>
                  <a:gd name="T7" fmla="*/ 0 h 266"/>
                  <a:gd name="T8" fmla="*/ 0 w 342"/>
                  <a:gd name="T9" fmla="*/ 2 h 266"/>
                  <a:gd name="T10" fmla="*/ 2 w 342"/>
                  <a:gd name="T11" fmla="*/ 9 h 266"/>
                  <a:gd name="T12" fmla="*/ 12 w 342"/>
                  <a:gd name="T13" fmla="*/ 11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10" name="Freeform 440">
                <a:extLst>
                  <a:ext uri="{FF2B5EF4-FFF2-40B4-BE49-F238E27FC236}">
                    <a16:creationId xmlns:a16="http://schemas.microsoft.com/office/drawing/2014/main" id="{A90FFA7C-E071-4AD5-9B66-8652C624B123}"/>
                  </a:ext>
                </a:extLst>
              </p:cNvPr>
              <p:cNvSpPr>
                <a:spLocks/>
              </p:cNvSpPr>
              <p:nvPr/>
            </p:nvSpPr>
            <p:spPr bwMode="auto">
              <a:xfrm>
                <a:off x="2641" y="2457"/>
                <a:ext cx="68" cy="54"/>
              </a:xfrm>
              <a:custGeom>
                <a:avLst/>
                <a:gdLst>
                  <a:gd name="T0" fmla="*/ 12 w 342"/>
                  <a:gd name="T1" fmla="*/ 11 h 266"/>
                  <a:gd name="T2" fmla="*/ 14 w 342"/>
                  <a:gd name="T3" fmla="*/ 9 h 266"/>
                  <a:gd name="T4" fmla="*/ 14 w 342"/>
                  <a:gd name="T5" fmla="*/ 0 h 266"/>
                  <a:gd name="T6" fmla="*/ 2 w 342"/>
                  <a:gd name="T7" fmla="*/ 0 h 266"/>
                  <a:gd name="T8" fmla="*/ 0 w 342"/>
                  <a:gd name="T9" fmla="*/ 2 h 266"/>
                  <a:gd name="T10" fmla="*/ 2 w 342"/>
                  <a:gd name="T11" fmla="*/ 9 h 266"/>
                  <a:gd name="T12" fmla="*/ 12 w 342"/>
                  <a:gd name="T13" fmla="*/ 11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11" name="Freeform 441">
                <a:extLst>
                  <a:ext uri="{FF2B5EF4-FFF2-40B4-BE49-F238E27FC236}">
                    <a16:creationId xmlns:a16="http://schemas.microsoft.com/office/drawing/2014/main" id="{FDCABB5E-99D7-43A1-B01D-75AF519013BF}"/>
                  </a:ext>
                </a:extLst>
              </p:cNvPr>
              <p:cNvSpPr>
                <a:spLocks/>
              </p:cNvSpPr>
              <p:nvPr/>
            </p:nvSpPr>
            <p:spPr bwMode="auto">
              <a:xfrm>
                <a:off x="2641" y="2457"/>
                <a:ext cx="68" cy="54"/>
              </a:xfrm>
              <a:custGeom>
                <a:avLst/>
                <a:gdLst>
                  <a:gd name="T0" fmla="*/ 12 w 342"/>
                  <a:gd name="T1" fmla="*/ 11 h 266"/>
                  <a:gd name="T2" fmla="*/ 14 w 342"/>
                  <a:gd name="T3" fmla="*/ 9 h 266"/>
                  <a:gd name="T4" fmla="*/ 14 w 342"/>
                  <a:gd name="T5" fmla="*/ 0 h 266"/>
                  <a:gd name="T6" fmla="*/ 2 w 342"/>
                  <a:gd name="T7" fmla="*/ 0 h 266"/>
                  <a:gd name="T8" fmla="*/ 0 w 342"/>
                  <a:gd name="T9" fmla="*/ 2 h 266"/>
                  <a:gd name="T10" fmla="*/ 2 w 342"/>
                  <a:gd name="T11" fmla="*/ 9 h 266"/>
                  <a:gd name="T12" fmla="*/ 12 w 342"/>
                  <a:gd name="T13" fmla="*/ 11 h 266"/>
                  <a:gd name="T14" fmla="*/ 0 60000 65536"/>
                  <a:gd name="T15" fmla="*/ 0 60000 65536"/>
                  <a:gd name="T16" fmla="*/ 0 60000 65536"/>
                  <a:gd name="T17" fmla="*/ 0 60000 65536"/>
                  <a:gd name="T18" fmla="*/ 0 60000 65536"/>
                  <a:gd name="T19" fmla="*/ 0 60000 65536"/>
                  <a:gd name="T20" fmla="*/ 0 60000 65536"/>
                  <a:gd name="T21" fmla="*/ 0 w 342"/>
                  <a:gd name="T22" fmla="*/ 0 h 266"/>
                  <a:gd name="T23" fmla="*/ 342 w 342"/>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2" h="266">
                    <a:moveTo>
                      <a:pt x="295" y="266"/>
                    </a:moveTo>
                    <a:lnTo>
                      <a:pt x="342" y="216"/>
                    </a:lnTo>
                    <a:lnTo>
                      <a:pt x="342" y="0"/>
                    </a:lnTo>
                    <a:lnTo>
                      <a:pt x="51" y="0"/>
                    </a:lnTo>
                    <a:lnTo>
                      <a:pt x="0" y="41"/>
                    </a:lnTo>
                    <a:lnTo>
                      <a:pt x="51" y="216"/>
                    </a:lnTo>
                    <a:lnTo>
                      <a:pt x="295"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12" name="Rectangle 442">
                <a:extLst>
                  <a:ext uri="{FF2B5EF4-FFF2-40B4-BE49-F238E27FC236}">
                    <a16:creationId xmlns:a16="http://schemas.microsoft.com/office/drawing/2014/main" id="{088F0082-FA46-426E-A235-64DF58244615}"/>
                  </a:ext>
                </a:extLst>
              </p:cNvPr>
              <p:cNvSpPr>
                <a:spLocks noChangeArrowheads="1"/>
              </p:cNvSpPr>
              <p:nvPr/>
            </p:nvSpPr>
            <p:spPr bwMode="auto">
              <a:xfrm>
                <a:off x="2641" y="2466"/>
                <a:ext cx="59"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13" name="Rectangle 443">
                <a:extLst>
                  <a:ext uri="{FF2B5EF4-FFF2-40B4-BE49-F238E27FC236}">
                    <a16:creationId xmlns:a16="http://schemas.microsoft.com/office/drawing/2014/main" id="{9F1CB64B-FB80-417C-96FC-6F9F1E914540}"/>
                  </a:ext>
                </a:extLst>
              </p:cNvPr>
              <p:cNvSpPr>
                <a:spLocks noChangeArrowheads="1"/>
              </p:cNvSpPr>
              <p:nvPr/>
            </p:nvSpPr>
            <p:spPr bwMode="auto">
              <a:xfrm>
                <a:off x="2641" y="2466"/>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14" name="Rectangle 444">
                <a:extLst>
                  <a:ext uri="{FF2B5EF4-FFF2-40B4-BE49-F238E27FC236}">
                    <a16:creationId xmlns:a16="http://schemas.microsoft.com/office/drawing/2014/main" id="{4DF017E5-10F1-4C69-B756-3B6E87463B87}"/>
                  </a:ext>
                </a:extLst>
              </p:cNvPr>
              <p:cNvSpPr>
                <a:spLocks noChangeArrowheads="1"/>
              </p:cNvSpPr>
              <p:nvPr/>
            </p:nvSpPr>
            <p:spPr bwMode="auto">
              <a:xfrm>
                <a:off x="2641" y="2466"/>
                <a:ext cx="59"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15" name="Freeform 445">
                <a:extLst>
                  <a:ext uri="{FF2B5EF4-FFF2-40B4-BE49-F238E27FC236}">
                    <a16:creationId xmlns:a16="http://schemas.microsoft.com/office/drawing/2014/main" id="{C8D4A97E-1A98-4FA7-8EF5-D53A282C15AE}"/>
                  </a:ext>
                </a:extLst>
              </p:cNvPr>
              <p:cNvSpPr>
                <a:spLocks/>
              </p:cNvSpPr>
              <p:nvPr/>
            </p:nvSpPr>
            <p:spPr bwMode="auto">
              <a:xfrm>
                <a:off x="2700" y="2457"/>
                <a:ext cx="9" cy="9"/>
              </a:xfrm>
              <a:custGeom>
                <a:avLst/>
                <a:gdLst>
                  <a:gd name="T0" fmla="*/ 0 w 47"/>
                  <a:gd name="T1" fmla="*/ 2 h 41"/>
                  <a:gd name="T2" fmla="*/ 2 w 47"/>
                  <a:gd name="T3" fmla="*/ 0 h 41"/>
                  <a:gd name="T4" fmla="*/ 0 w 47"/>
                  <a:gd name="T5" fmla="*/ 2 h 41"/>
                  <a:gd name="T6" fmla="*/ 0 60000 65536"/>
                  <a:gd name="T7" fmla="*/ 0 60000 65536"/>
                  <a:gd name="T8" fmla="*/ 0 60000 65536"/>
                  <a:gd name="T9" fmla="*/ 0 w 47"/>
                  <a:gd name="T10" fmla="*/ 0 h 41"/>
                  <a:gd name="T11" fmla="*/ 47 w 47"/>
                  <a:gd name="T12" fmla="*/ 41 h 41"/>
                </a:gdLst>
                <a:ahLst/>
                <a:cxnLst>
                  <a:cxn ang="T6">
                    <a:pos x="T0" y="T1"/>
                  </a:cxn>
                  <a:cxn ang="T7">
                    <a:pos x="T2" y="T3"/>
                  </a:cxn>
                  <a:cxn ang="T8">
                    <a:pos x="T4" y="T5"/>
                  </a:cxn>
                </a:cxnLst>
                <a:rect l="T9" t="T10" r="T11" b="T12"/>
                <a:pathLst>
                  <a:path w="47" h="41">
                    <a:moveTo>
                      <a:pt x="0" y="41"/>
                    </a:moveTo>
                    <a:lnTo>
                      <a:pt x="47" y="0"/>
                    </a:lnTo>
                    <a:lnTo>
                      <a:pt x="0" y="41"/>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16" name="Freeform 446">
                <a:extLst>
                  <a:ext uri="{FF2B5EF4-FFF2-40B4-BE49-F238E27FC236}">
                    <a16:creationId xmlns:a16="http://schemas.microsoft.com/office/drawing/2014/main" id="{4A65EDD1-D8FF-4A3A-B4CE-2EA282E4F252}"/>
                  </a:ext>
                </a:extLst>
              </p:cNvPr>
              <p:cNvSpPr>
                <a:spLocks/>
              </p:cNvSpPr>
              <p:nvPr/>
            </p:nvSpPr>
            <p:spPr bwMode="auto">
              <a:xfrm>
                <a:off x="2700" y="2457"/>
                <a:ext cx="9" cy="9"/>
              </a:xfrm>
              <a:custGeom>
                <a:avLst/>
                <a:gdLst>
                  <a:gd name="T0" fmla="*/ 0 w 47"/>
                  <a:gd name="T1" fmla="*/ 2 h 41"/>
                  <a:gd name="T2" fmla="*/ 2 w 47"/>
                  <a:gd name="T3" fmla="*/ 0 h 41"/>
                  <a:gd name="T4" fmla="*/ 0 w 47"/>
                  <a:gd name="T5" fmla="*/ 2 h 41"/>
                  <a:gd name="T6" fmla="*/ 0 60000 65536"/>
                  <a:gd name="T7" fmla="*/ 0 60000 65536"/>
                  <a:gd name="T8" fmla="*/ 0 60000 65536"/>
                  <a:gd name="T9" fmla="*/ 0 w 47"/>
                  <a:gd name="T10" fmla="*/ 0 h 41"/>
                  <a:gd name="T11" fmla="*/ 47 w 47"/>
                  <a:gd name="T12" fmla="*/ 41 h 41"/>
                </a:gdLst>
                <a:ahLst/>
                <a:cxnLst>
                  <a:cxn ang="T6">
                    <a:pos x="T0" y="T1"/>
                  </a:cxn>
                  <a:cxn ang="T7">
                    <a:pos x="T2" y="T3"/>
                  </a:cxn>
                  <a:cxn ang="T8">
                    <a:pos x="T4" y="T5"/>
                  </a:cxn>
                </a:cxnLst>
                <a:rect l="T9" t="T10" r="T11" b="T12"/>
                <a:pathLst>
                  <a:path w="47" h="41">
                    <a:moveTo>
                      <a:pt x="0" y="41"/>
                    </a:moveTo>
                    <a:lnTo>
                      <a:pt x="47" y="0"/>
                    </a:lnTo>
                    <a:lnTo>
                      <a:pt x="0" y="4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17" name="Line 447">
                <a:extLst>
                  <a:ext uri="{FF2B5EF4-FFF2-40B4-BE49-F238E27FC236}">
                    <a16:creationId xmlns:a16="http://schemas.microsoft.com/office/drawing/2014/main" id="{FBAC8EB7-46B2-4497-B890-524333BD5153}"/>
                  </a:ext>
                </a:extLst>
              </p:cNvPr>
              <p:cNvSpPr>
                <a:spLocks noChangeShapeType="1"/>
              </p:cNvSpPr>
              <p:nvPr/>
            </p:nvSpPr>
            <p:spPr bwMode="auto">
              <a:xfrm flipV="1">
                <a:off x="2700" y="2457"/>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18" name="Freeform 448">
                <a:extLst>
                  <a:ext uri="{FF2B5EF4-FFF2-40B4-BE49-F238E27FC236}">
                    <a16:creationId xmlns:a16="http://schemas.microsoft.com/office/drawing/2014/main" id="{235F056F-D77E-406D-83D6-4B7A249FDBD5}"/>
                  </a:ext>
                </a:extLst>
              </p:cNvPr>
              <p:cNvSpPr>
                <a:spLocks/>
              </p:cNvSpPr>
              <p:nvPr/>
            </p:nvSpPr>
            <p:spPr bwMode="auto">
              <a:xfrm>
                <a:off x="2009" y="2599"/>
                <a:ext cx="1705" cy="176"/>
              </a:xfrm>
              <a:custGeom>
                <a:avLst/>
                <a:gdLst>
                  <a:gd name="T0" fmla="*/ 334 w 8522"/>
                  <a:gd name="T1" fmla="*/ 0 h 881"/>
                  <a:gd name="T2" fmla="*/ 334 w 8522"/>
                  <a:gd name="T3" fmla="*/ 0 h 881"/>
                  <a:gd name="T4" fmla="*/ 335 w 8522"/>
                  <a:gd name="T5" fmla="*/ 0 h 881"/>
                  <a:gd name="T6" fmla="*/ 337 w 8522"/>
                  <a:gd name="T7" fmla="*/ 1 h 881"/>
                  <a:gd name="T8" fmla="*/ 338 w 8522"/>
                  <a:gd name="T9" fmla="*/ 3 h 881"/>
                  <a:gd name="T10" fmla="*/ 338 w 8522"/>
                  <a:gd name="T11" fmla="*/ 6 h 881"/>
                  <a:gd name="T12" fmla="*/ 339 w 8522"/>
                  <a:gd name="T13" fmla="*/ 6 h 881"/>
                  <a:gd name="T14" fmla="*/ 339 w 8522"/>
                  <a:gd name="T15" fmla="*/ 6 h 881"/>
                  <a:gd name="T16" fmla="*/ 339 w 8522"/>
                  <a:gd name="T17" fmla="*/ 7 h 881"/>
                  <a:gd name="T18" fmla="*/ 340 w 8522"/>
                  <a:gd name="T19" fmla="*/ 7 h 881"/>
                  <a:gd name="T20" fmla="*/ 340 w 8522"/>
                  <a:gd name="T21" fmla="*/ 9 h 881"/>
                  <a:gd name="T22" fmla="*/ 340 w 8522"/>
                  <a:gd name="T23" fmla="*/ 10 h 881"/>
                  <a:gd name="T24" fmla="*/ 340 w 8522"/>
                  <a:gd name="T25" fmla="*/ 11 h 881"/>
                  <a:gd name="T26" fmla="*/ 340 w 8522"/>
                  <a:gd name="T27" fmla="*/ 11 h 881"/>
                  <a:gd name="T28" fmla="*/ 340 w 8522"/>
                  <a:gd name="T29" fmla="*/ 12 h 881"/>
                  <a:gd name="T30" fmla="*/ 340 w 8522"/>
                  <a:gd name="T31" fmla="*/ 12 h 881"/>
                  <a:gd name="T32" fmla="*/ 341 w 8522"/>
                  <a:gd name="T33" fmla="*/ 13 h 881"/>
                  <a:gd name="T34" fmla="*/ 341 w 8522"/>
                  <a:gd name="T35" fmla="*/ 14 h 881"/>
                  <a:gd name="T36" fmla="*/ 341 w 8522"/>
                  <a:gd name="T37" fmla="*/ 16 h 881"/>
                  <a:gd name="T38" fmla="*/ 340 w 8522"/>
                  <a:gd name="T39" fmla="*/ 17 h 881"/>
                  <a:gd name="T40" fmla="*/ 341 w 8522"/>
                  <a:gd name="T41" fmla="*/ 18 h 881"/>
                  <a:gd name="T42" fmla="*/ 341 w 8522"/>
                  <a:gd name="T43" fmla="*/ 19 h 881"/>
                  <a:gd name="T44" fmla="*/ 341 w 8522"/>
                  <a:gd name="T45" fmla="*/ 21 h 881"/>
                  <a:gd name="T46" fmla="*/ 341 w 8522"/>
                  <a:gd name="T47" fmla="*/ 22 h 881"/>
                  <a:gd name="T48" fmla="*/ 340 w 8522"/>
                  <a:gd name="T49" fmla="*/ 23 h 881"/>
                  <a:gd name="T50" fmla="*/ 340 w 8522"/>
                  <a:gd name="T51" fmla="*/ 24 h 881"/>
                  <a:gd name="T52" fmla="*/ 340 w 8522"/>
                  <a:gd name="T53" fmla="*/ 26 h 881"/>
                  <a:gd name="T54" fmla="*/ 340 w 8522"/>
                  <a:gd name="T55" fmla="*/ 28 h 881"/>
                  <a:gd name="T56" fmla="*/ 339 w 8522"/>
                  <a:gd name="T57" fmla="*/ 29 h 881"/>
                  <a:gd name="T58" fmla="*/ 338 w 8522"/>
                  <a:gd name="T59" fmla="*/ 30 h 881"/>
                  <a:gd name="T60" fmla="*/ 337 w 8522"/>
                  <a:gd name="T61" fmla="*/ 31 h 881"/>
                  <a:gd name="T62" fmla="*/ 336 w 8522"/>
                  <a:gd name="T63" fmla="*/ 34 h 881"/>
                  <a:gd name="T64" fmla="*/ 335 w 8522"/>
                  <a:gd name="T65" fmla="*/ 35 h 881"/>
                  <a:gd name="T66" fmla="*/ 334 w 8522"/>
                  <a:gd name="T67" fmla="*/ 35 h 881"/>
                  <a:gd name="T68" fmla="*/ 333 w 8522"/>
                  <a:gd name="T69" fmla="*/ 35 h 881"/>
                  <a:gd name="T70" fmla="*/ 0 w 8522"/>
                  <a:gd name="T71" fmla="*/ 35 h 8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22"/>
                  <a:gd name="T109" fmla="*/ 0 h 881"/>
                  <a:gd name="T110" fmla="*/ 8522 w 8522"/>
                  <a:gd name="T111" fmla="*/ 881 h 8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22" h="881">
                    <a:moveTo>
                      <a:pt x="0" y="0"/>
                    </a:moveTo>
                    <a:lnTo>
                      <a:pt x="8331" y="0"/>
                    </a:lnTo>
                    <a:lnTo>
                      <a:pt x="8335" y="0"/>
                    </a:lnTo>
                    <a:lnTo>
                      <a:pt x="8344" y="5"/>
                    </a:lnTo>
                    <a:lnTo>
                      <a:pt x="8360" y="5"/>
                    </a:lnTo>
                    <a:lnTo>
                      <a:pt x="8377" y="9"/>
                    </a:lnTo>
                    <a:lnTo>
                      <a:pt x="8393" y="21"/>
                    </a:lnTo>
                    <a:lnTo>
                      <a:pt x="8414" y="34"/>
                    </a:lnTo>
                    <a:lnTo>
                      <a:pt x="8431" y="50"/>
                    </a:lnTo>
                    <a:lnTo>
                      <a:pt x="8443" y="75"/>
                    </a:lnTo>
                    <a:lnTo>
                      <a:pt x="8452" y="104"/>
                    </a:lnTo>
                    <a:lnTo>
                      <a:pt x="8452" y="146"/>
                    </a:lnTo>
                    <a:lnTo>
                      <a:pt x="8456" y="150"/>
                    </a:lnTo>
                    <a:lnTo>
                      <a:pt x="8456" y="155"/>
                    </a:lnTo>
                    <a:lnTo>
                      <a:pt x="8460" y="158"/>
                    </a:lnTo>
                    <a:lnTo>
                      <a:pt x="8465" y="162"/>
                    </a:lnTo>
                    <a:lnTo>
                      <a:pt x="8468" y="166"/>
                    </a:lnTo>
                    <a:lnTo>
                      <a:pt x="8477" y="171"/>
                    </a:lnTo>
                    <a:lnTo>
                      <a:pt x="8481" y="179"/>
                    </a:lnTo>
                    <a:lnTo>
                      <a:pt x="8485" y="187"/>
                    </a:lnTo>
                    <a:lnTo>
                      <a:pt x="8489" y="204"/>
                    </a:lnTo>
                    <a:lnTo>
                      <a:pt x="8497" y="220"/>
                    </a:lnTo>
                    <a:lnTo>
                      <a:pt x="8497" y="233"/>
                    </a:lnTo>
                    <a:lnTo>
                      <a:pt x="8497" y="245"/>
                    </a:lnTo>
                    <a:lnTo>
                      <a:pt x="8497" y="258"/>
                    </a:lnTo>
                    <a:lnTo>
                      <a:pt x="8493" y="266"/>
                    </a:lnTo>
                    <a:lnTo>
                      <a:pt x="8489" y="274"/>
                    </a:lnTo>
                    <a:lnTo>
                      <a:pt x="8489" y="279"/>
                    </a:lnTo>
                    <a:lnTo>
                      <a:pt x="8485" y="287"/>
                    </a:lnTo>
                    <a:lnTo>
                      <a:pt x="8485" y="291"/>
                    </a:lnTo>
                    <a:lnTo>
                      <a:pt x="8481" y="291"/>
                    </a:lnTo>
                    <a:lnTo>
                      <a:pt x="8493" y="299"/>
                    </a:lnTo>
                    <a:lnTo>
                      <a:pt x="8501" y="312"/>
                    </a:lnTo>
                    <a:lnTo>
                      <a:pt x="8510" y="324"/>
                    </a:lnTo>
                    <a:lnTo>
                      <a:pt x="8514" y="341"/>
                    </a:lnTo>
                    <a:lnTo>
                      <a:pt x="8519" y="357"/>
                    </a:lnTo>
                    <a:lnTo>
                      <a:pt x="8519" y="378"/>
                    </a:lnTo>
                    <a:lnTo>
                      <a:pt x="8519" y="395"/>
                    </a:lnTo>
                    <a:lnTo>
                      <a:pt x="8510" y="416"/>
                    </a:lnTo>
                    <a:lnTo>
                      <a:pt x="8501" y="432"/>
                    </a:lnTo>
                    <a:lnTo>
                      <a:pt x="8489" y="445"/>
                    </a:lnTo>
                    <a:lnTo>
                      <a:pt x="8506" y="452"/>
                    </a:lnTo>
                    <a:lnTo>
                      <a:pt x="8514" y="465"/>
                    </a:lnTo>
                    <a:lnTo>
                      <a:pt x="8519" y="481"/>
                    </a:lnTo>
                    <a:lnTo>
                      <a:pt x="8522" y="499"/>
                    </a:lnTo>
                    <a:lnTo>
                      <a:pt x="8519" y="519"/>
                    </a:lnTo>
                    <a:lnTo>
                      <a:pt x="8514" y="540"/>
                    </a:lnTo>
                    <a:lnTo>
                      <a:pt x="8510" y="557"/>
                    </a:lnTo>
                    <a:lnTo>
                      <a:pt x="8501" y="573"/>
                    </a:lnTo>
                    <a:lnTo>
                      <a:pt x="8489" y="582"/>
                    </a:lnTo>
                    <a:lnTo>
                      <a:pt x="8477" y="589"/>
                    </a:lnTo>
                    <a:lnTo>
                      <a:pt x="8489" y="611"/>
                    </a:lnTo>
                    <a:lnTo>
                      <a:pt x="8493" y="631"/>
                    </a:lnTo>
                    <a:lnTo>
                      <a:pt x="8493" y="652"/>
                    </a:lnTo>
                    <a:lnTo>
                      <a:pt x="8489" y="672"/>
                    </a:lnTo>
                    <a:lnTo>
                      <a:pt x="8485" y="694"/>
                    </a:lnTo>
                    <a:lnTo>
                      <a:pt x="8472" y="710"/>
                    </a:lnTo>
                    <a:lnTo>
                      <a:pt x="8465" y="726"/>
                    </a:lnTo>
                    <a:lnTo>
                      <a:pt x="8452" y="739"/>
                    </a:lnTo>
                    <a:lnTo>
                      <a:pt x="8443" y="744"/>
                    </a:lnTo>
                    <a:lnTo>
                      <a:pt x="8436" y="744"/>
                    </a:lnTo>
                    <a:lnTo>
                      <a:pt x="8427" y="785"/>
                    </a:lnTo>
                    <a:lnTo>
                      <a:pt x="8414" y="818"/>
                    </a:lnTo>
                    <a:lnTo>
                      <a:pt x="8402" y="843"/>
                    </a:lnTo>
                    <a:lnTo>
                      <a:pt x="8382" y="859"/>
                    </a:lnTo>
                    <a:lnTo>
                      <a:pt x="8364" y="872"/>
                    </a:lnTo>
                    <a:lnTo>
                      <a:pt x="8348" y="876"/>
                    </a:lnTo>
                    <a:lnTo>
                      <a:pt x="8331" y="881"/>
                    </a:lnTo>
                    <a:lnTo>
                      <a:pt x="8315" y="881"/>
                    </a:lnTo>
                    <a:lnTo>
                      <a:pt x="8306" y="881"/>
                    </a:lnTo>
                    <a:lnTo>
                      <a:pt x="8303" y="881"/>
                    </a:lnTo>
                    <a:lnTo>
                      <a:pt x="0" y="881"/>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19" name="Freeform 449">
                <a:extLst>
                  <a:ext uri="{FF2B5EF4-FFF2-40B4-BE49-F238E27FC236}">
                    <a16:creationId xmlns:a16="http://schemas.microsoft.com/office/drawing/2014/main" id="{9239E249-9DF1-4B55-A3D6-5914DF807A3A}"/>
                  </a:ext>
                </a:extLst>
              </p:cNvPr>
              <p:cNvSpPr>
                <a:spLocks/>
              </p:cNvSpPr>
              <p:nvPr/>
            </p:nvSpPr>
            <p:spPr bwMode="auto">
              <a:xfrm>
                <a:off x="2009" y="2768"/>
                <a:ext cx="1677" cy="7"/>
              </a:xfrm>
              <a:custGeom>
                <a:avLst/>
                <a:gdLst>
                  <a:gd name="T0" fmla="*/ 0 w 8385"/>
                  <a:gd name="T1" fmla="*/ 1 h 38"/>
                  <a:gd name="T2" fmla="*/ 335 w 8385"/>
                  <a:gd name="T3" fmla="*/ 1 h 38"/>
                  <a:gd name="T4" fmla="*/ 335 w 8385"/>
                  <a:gd name="T5" fmla="*/ 0 h 38"/>
                  <a:gd name="T6" fmla="*/ 0 w 8385"/>
                  <a:gd name="T7" fmla="*/ 0 h 38"/>
                  <a:gd name="T8" fmla="*/ 0 w 8385"/>
                  <a:gd name="T9" fmla="*/ 1 h 38"/>
                  <a:gd name="T10" fmla="*/ 0 60000 65536"/>
                  <a:gd name="T11" fmla="*/ 0 60000 65536"/>
                  <a:gd name="T12" fmla="*/ 0 60000 65536"/>
                  <a:gd name="T13" fmla="*/ 0 60000 65536"/>
                  <a:gd name="T14" fmla="*/ 0 60000 65536"/>
                  <a:gd name="T15" fmla="*/ 0 w 8385"/>
                  <a:gd name="T16" fmla="*/ 0 h 38"/>
                  <a:gd name="T17" fmla="*/ 8385 w 8385"/>
                  <a:gd name="T18" fmla="*/ 38 h 38"/>
                </a:gdLst>
                <a:ahLst/>
                <a:cxnLst>
                  <a:cxn ang="T10">
                    <a:pos x="T0" y="T1"/>
                  </a:cxn>
                  <a:cxn ang="T11">
                    <a:pos x="T2" y="T3"/>
                  </a:cxn>
                  <a:cxn ang="T12">
                    <a:pos x="T4" y="T5"/>
                  </a:cxn>
                  <a:cxn ang="T13">
                    <a:pos x="T6" y="T7"/>
                  </a:cxn>
                  <a:cxn ang="T14">
                    <a:pos x="T8" y="T9"/>
                  </a:cxn>
                </a:cxnLst>
                <a:rect l="T15" t="T16" r="T17" b="T18"/>
                <a:pathLst>
                  <a:path w="8385" h="38">
                    <a:moveTo>
                      <a:pt x="0" y="38"/>
                    </a:moveTo>
                    <a:lnTo>
                      <a:pt x="8364" y="38"/>
                    </a:lnTo>
                    <a:lnTo>
                      <a:pt x="8385" y="0"/>
                    </a:lnTo>
                    <a:lnTo>
                      <a:pt x="0" y="0"/>
                    </a:lnTo>
                    <a:lnTo>
                      <a:pt x="0" y="38"/>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0" name="Rectangle 450">
                <a:extLst>
                  <a:ext uri="{FF2B5EF4-FFF2-40B4-BE49-F238E27FC236}">
                    <a16:creationId xmlns:a16="http://schemas.microsoft.com/office/drawing/2014/main" id="{458208CF-2446-4FB6-8D29-A5A208AC76C1}"/>
                  </a:ext>
                </a:extLst>
              </p:cNvPr>
              <p:cNvSpPr>
                <a:spLocks noChangeArrowheads="1"/>
              </p:cNvSpPr>
              <p:nvPr/>
            </p:nvSpPr>
            <p:spPr bwMode="auto">
              <a:xfrm>
                <a:off x="2009" y="2621"/>
                <a:ext cx="1689"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21" name="Freeform 451">
                <a:extLst>
                  <a:ext uri="{FF2B5EF4-FFF2-40B4-BE49-F238E27FC236}">
                    <a16:creationId xmlns:a16="http://schemas.microsoft.com/office/drawing/2014/main" id="{EB0AD2C7-B361-4FA7-8D8D-2769E7046BE0}"/>
                  </a:ext>
                </a:extLst>
              </p:cNvPr>
              <p:cNvSpPr>
                <a:spLocks/>
              </p:cNvSpPr>
              <p:nvPr/>
            </p:nvSpPr>
            <p:spPr bwMode="auto">
              <a:xfrm>
                <a:off x="2009" y="2651"/>
                <a:ext cx="1698" cy="6"/>
              </a:xfrm>
              <a:custGeom>
                <a:avLst/>
                <a:gdLst>
                  <a:gd name="T0" fmla="*/ 0 w 8489"/>
                  <a:gd name="T1" fmla="*/ 1 h 29"/>
                  <a:gd name="T2" fmla="*/ 339 w 8489"/>
                  <a:gd name="T3" fmla="*/ 1 h 29"/>
                  <a:gd name="T4" fmla="*/ 340 w 8489"/>
                  <a:gd name="T5" fmla="*/ 0 h 29"/>
                  <a:gd name="T6" fmla="*/ 0 w 8489"/>
                  <a:gd name="T7" fmla="*/ 0 h 29"/>
                  <a:gd name="T8" fmla="*/ 0 w 8489"/>
                  <a:gd name="T9" fmla="*/ 1 h 29"/>
                  <a:gd name="T10" fmla="*/ 0 60000 65536"/>
                  <a:gd name="T11" fmla="*/ 0 60000 65536"/>
                  <a:gd name="T12" fmla="*/ 0 60000 65536"/>
                  <a:gd name="T13" fmla="*/ 0 60000 65536"/>
                  <a:gd name="T14" fmla="*/ 0 60000 65536"/>
                  <a:gd name="T15" fmla="*/ 0 w 8489"/>
                  <a:gd name="T16" fmla="*/ 0 h 29"/>
                  <a:gd name="T17" fmla="*/ 8489 w 8489"/>
                  <a:gd name="T18" fmla="*/ 29 h 29"/>
                </a:gdLst>
                <a:ahLst/>
                <a:cxnLst>
                  <a:cxn ang="T10">
                    <a:pos x="T0" y="T1"/>
                  </a:cxn>
                  <a:cxn ang="T11">
                    <a:pos x="T2" y="T3"/>
                  </a:cxn>
                  <a:cxn ang="T12">
                    <a:pos x="T4" y="T5"/>
                  </a:cxn>
                  <a:cxn ang="T13">
                    <a:pos x="T6" y="T7"/>
                  </a:cxn>
                  <a:cxn ang="T14">
                    <a:pos x="T8" y="T9"/>
                  </a:cxn>
                </a:cxnLst>
                <a:rect l="T15" t="T16" r="T17" b="T18"/>
                <a:pathLst>
                  <a:path w="8489" h="29">
                    <a:moveTo>
                      <a:pt x="0" y="29"/>
                    </a:moveTo>
                    <a:lnTo>
                      <a:pt x="8477" y="29"/>
                    </a:lnTo>
                    <a:lnTo>
                      <a:pt x="8489"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2" name="Freeform 452">
                <a:extLst>
                  <a:ext uri="{FF2B5EF4-FFF2-40B4-BE49-F238E27FC236}">
                    <a16:creationId xmlns:a16="http://schemas.microsoft.com/office/drawing/2014/main" id="{9A7ACCC4-B5A9-46E6-BFD6-59D4B7D272F0}"/>
                  </a:ext>
                </a:extLst>
              </p:cNvPr>
              <p:cNvSpPr>
                <a:spLocks/>
              </p:cNvSpPr>
              <p:nvPr/>
            </p:nvSpPr>
            <p:spPr bwMode="auto">
              <a:xfrm>
                <a:off x="2009" y="2681"/>
                <a:ext cx="1700" cy="5"/>
              </a:xfrm>
              <a:custGeom>
                <a:avLst/>
                <a:gdLst>
                  <a:gd name="T0" fmla="*/ 0 w 8501"/>
                  <a:gd name="T1" fmla="*/ 1 h 29"/>
                  <a:gd name="T2" fmla="*/ 340 w 8501"/>
                  <a:gd name="T3" fmla="*/ 1 h 29"/>
                  <a:gd name="T4" fmla="*/ 340 w 8501"/>
                  <a:gd name="T5" fmla="*/ 0 h 29"/>
                  <a:gd name="T6" fmla="*/ 0 w 8501"/>
                  <a:gd name="T7" fmla="*/ 0 h 29"/>
                  <a:gd name="T8" fmla="*/ 0 w 8501"/>
                  <a:gd name="T9" fmla="*/ 1 h 29"/>
                  <a:gd name="T10" fmla="*/ 0 60000 65536"/>
                  <a:gd name="T11" fmla="*/ 0 60000 65536"/>
                  <a:gd name="T12" fmla="*/ 0 60000 65536"/>
                  <a:gd name="T13" fmla="*/ 0 60000 65536"/>
                  <a:gd name="T14" fmla="*/ 0 60000 65536"/>
                  <a:gd name="T15" fmla="*/ 0 w 8501"/>
                  <a:gd name="T16" fmla="*/ 0 h 29"/>
                  <a:gd name="T17" fmla="*/ 8501 w 8501"/>
                  <a:gd name="T18" fmla="*/ 29 h 29"/>
                </a:gdLst>
                <a:ahLst/>
                <a:cxnLst>
                  <a:cxn ang="T10">
                    <a:pos x="T0" y="T1"/>
                  </a:cxn>
                  <a:cxn ang="T11">
                    <a:pos x="T2" y="T3"/>
                  </a:cxn>
                  <a:cxn ang="T12">
                    <a:pos x="T4" y="T5"/>
                  </a:cxn>
                  <a:cxn ang="T13">
                    <a:pos x="T6" y="T7"/>
                  </a:cxn>
                  <a:cxn ang="T14">
                    <a:pos x="T8" y="T9"/>
                  </a:cxn>
                </a:cxnLst>
                <a:rect l="T15" t="T16" r="T17" b="T18"/>
                <a:pathLst>
                  <a:path w="8501" h="29">
                    <a:moveTo>
                      <a:pt x="0" y="29"/>
                    </a:moveTo>
                    <a:lnTo>
                      <a:pt x="8489" y="29"/>
                    </a:lnTo>
                    <a:lnTo>
                      <a:pt x="8501"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3" name="Freeform 453">
                <a:extLst>
                  <a:ext uri="{FF2B5EF4-FFF2-40B4-BE49-F238E27FC236}">
                    <a16:creationId xmlns:a16="http://schemas.microsoft.com/office/drawing/2014/main" id="{27F60C7F-9CCE-45F3-B4B3-3FEA1F694E94}"/>
                  </a:ext>
                </a:extLst>
              </p:cNvPr>
              <p:cNvSpPr>
                <a:spLocks/>
              </p:cNvSpPr>
              <p:nvPr/>
            </p:nvSpPr>
            <p:spPr bwMode="auto">
              <a:xfrm>
                <a:off x="2009" y="2711"/>
                <a:ext cx="1701" cy="5"/>
              </a:xfrm>
              <a:custGeom>
                <a:avLst/>
                <a:gdLst>
                  <a:gd name="T0" fmla="*/ 0 w 8506"/>
                  <a:gd name="T1" fmla="*/ 1 h 29"/>
                  <a:gd name="T2" fmla="*/ 339 w 8506"/>
                  <a:gd name="T3" fmla="*/ 1 h 29"/>
                  <a:gd name="T4" fmla="*/ 340 w 8506"/>
                  <a:gd name="T5" fmla="*/ 0 h 29"/>
                  <a:gd name="T6" fmla="*/ 0 w 8506"/>
                  <a:gd name="T7" fmla="*/ 0 h 29"/>
                  <a:gd name="T8" fmla="*/ 0 w 8506"/>
                  <a:gd name="T9" fmla="*/ 1 h 29"/>
                  <a:gd name="T10" fmla="*/ 0 60000 65536"/>
                  <a:gd name="T11" fmla="*/ 0 60000 65536"/>
                  <a:gd name="T12" fmla="*/ 0 60000 65536"/>
                  <a:gd name="T13" fmla="*/ 0 60000 65536"/>
                  <a:gd name="T14" fmla="*/ 0 60000 65536"/>
                  <a:gd name="T15" fmla="*/ 0 w 8506"/>
                  <a:gd name="T16" fmla="*/ 0 h 29"/>
                  <a:gd name="T17" fmla="*/ 8506 w 8506"/>
                  <a:gd name="T18" fmla="*/ 29 h 29"/>
                </a:gdLst>
                <a:ahLst/>
                <a:cxnLst>
                  <a:cxn ang="T10">
                    <a:pos x="T0" y="T1"/>
                  </a:cxn>
                  <a:cxn ang="T11">
                    <a:pos x="T2" y="T3"/>
                  </a:cxn>
                  <a:cxn ang="T12">
                    <a:pos x="T4" y="T5"/>
                  </a:cxn>
                  <a:cxn ang="T13">
                    <a:pos x="T6" y="T7"/>
                  </a:cxn>
                  <a:cxn ang="T14">
                    <a:pos x="T8" y="T9"/>
                  </a:cxn>
                </a:cxnLst>
                <a:rect l="T15" t="T16" r="T17" b="T18"/>
                <a:pathLst>
                  <a:path w="8506" h="29">
                    <a:moveTo>
                      <a:pt x="0" y="29"/>
                    </a:moveTo>
                    <a:lnTo>
                      <a:pt x="8481" y="29"/>
                    </a:lnTo>
                    <a:lnTo>
                      <a:pt x="8506"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4" name="Rectangle 454">
                <a:extLst>
                  <a:ext uri="{FF2B5EF4-FFF2-40B4-BE49-F238E27FC236}">
                    <a16:creationId xmlns:a16="http://schemas.microsoft.com/office/drawing/2014/main" id="{DC7E38A3-21C4-4A43-BCB0-EAC3AE3D1EE1}"/>
                  </a:ext>
                </a:extLst>
              </p:cNvPr>
              <p:cNvSpPr>
                <a:spLocks noChangeArrowheads="1"/>
              </p:cNvSpPr>
              <p:nvPr/>
            </p:nvSpPr>
            <p:spPr bwMode="auto">
              <a:xfrm>
                <a:off x="2009" y="2740"/>
                <a:ext cx="1691" cy="5"/>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25" name="Rectangle 455">
                <a:extLst>
                  <a:ext uri="{FF2B5EF4-FFF2-40B4-BE49-F238E27FC236}">
                    <a16:creationId xmlns:a16="http://schemas.microsoft.com/office/drawing/2014/main" id="{46A651E6-0408-4A83-A2C6-8097D1C42376}"/>
                  </a:ext>
                </a:extLst>
              </p:cNvPr>
              <p:cNvSpPr>
                <a:spLocks noChangeArrowheads="1"/>
              </p:cNvSpPr>
              <p:nvPr/>
            </p:nvSpPr>
            <p:spPr bwMode="auto">
              <a:xfrm>
                <a:off x="2009" y="2660"/>
                <a:ext cx="1700"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26" name="Freeform 456">
                <a:extLst>
                  <a:ext uri="{FF2B5EF4-FFF2-40B4-BE49-F238E27FC236}">
                    <a16:creationId xmlns:a16="http://schemas.microsoft.com/office/drawing/2014/main" id="{9A8E8096-CB72-4522-900F-439511C30485}"/>
                  </a:ext>
                </a:extLst>
              </p:cNvPr>
              <p:cNvSpPr>
                <a:spLocks/>
              </p:cNvSpPr>
              <p:nvPr/>
            </p:nvSpPr>
            <p:spPr bwMode="auto">
              <a:xfrm>
                <a:off x="2009" y="2691"/>
                <a:ext cx="1703" cy="5"/>
              </a:xfrm>
              <a:custGeom>
                <a:avLst/>
                <a:gdLst>
                  <a:gd name="T0" fmla="*/ 0 w 8514"/>
                  <a:gd name="T1" fmla="*/ 1 h 29"/>
                  <a:gd name="T2" fmla="*/ 341 w 8514"/>
                  <a:gd name="T3" fmla="*/ 1 h 29"/>
                  <a:gd name="T4" fmla="*/ 340 w 8514"/>
                  <a:gd name="T5" fmla="*/ 0 h 29"/>
                  <a:gd name="T6" fmla="*/ 0 w 8514"/>
                  <a:gd name="T7" fmla="*/ 0 h 29"/>
                  <a:gd name="T8" fmla="*/ 0 w 8514"/>
                  <a:gd name="T9" fmla="*/ 1 h 29"/>
                  <a:gd name="T10" fmla="*/ 0 60000 65536"/>
                  <a:gd name="T11" fmla="*/ 0 60000 65536"/>
                  <a:gd name="T12" fmla="*/ 0 60000 65536"/>
                  <a:gd name="T13" fmla="*/ 0 60000 65536"/>
                  <a:gd name="T14" fmla="*/ 0 60000 65536"/>
                  <a:gd name="T15" fmla="*/ 0 w 8514"/>
                  <a:gd name="T16" fmla="*/ 0 h 29"/>
                  <a:gd name="T17" fmla="*/ 8514 w 8514"/>
                  <a:gd name="T18" fmla="*/ 29 h 29"/>
                </a:gdLst>
                <a:ahLst/>
                <a:cxnLst>
                  <a:cxn ang="T10">
                    <a:pos x="T0" y="T1"/>
                  </a:cxn>
                  <a:cxn ang="T11">
                    <a:pos x="T2" y="T3"/>
                  </a:cxn>
                  <a:cxn ang="T12">
                    <a:pos x="T4" y="T5"/>
                  </a:cxn>
                  <a:cxn ang="T13">
                    <a:pos x="T6" y="T7"/>
                  </a:cxn>
                  <a:cxn ang="T14">
                    <a:pos x="T8" y="T9"/>
                  </a:cxn>
                </a:cxnLst>
                <a:rect l="T15" t="T16" r="T17" b="T18"/>
                <a:pathLst>
                  <a:path w="8514" h="29">
                    <a:moveTo>
                      <a:pt x="0" y="29"/>
                    </a:moveTo>
                    <a:lnTo>
                      <a:pt x="8514" y="29"/>
                    </a:lnTo>
                    <a:lnTo>
                      <a:pt x="8501"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27" name="Rectangle 457">
                <a:extLst>
                  <a:ext uri="{FF2B5EF4-FFF2-40B4-BE49-F238E27FC236}">
                    <a16:creationId xmlns:a16="http://schemas.microsoft.com/office/drawing/2014/main" id="{19E48BA1-6AB7-4668-917F-6956FD1E1BAA}"/>
                  </a:ext>
                </a:extLst>
              </p:cNvPr>
              <p:cNvSpPr>
                <a:spLocks noChangeArrowheads="1"/>
              </p:cNvSpPr>
              <p:nvPr/>
            </p:nvSpPr>
            <p:spPr bwMode="auto">
              <a:xfrm>
                <a:off x="2009" y="2720"/>
                <a:ext cx="1697" cy="5"/>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28" name="Rectangle 458">
                <a:extLst>
                  <a:ext uri="{FF2B5EF4-FFF2-40B4-BE49-F238E27FC236}">
                    <a16:creationId xmlns:a16="http://schemas.microsoft.com/office/drawing/2014/main" id="{B55E6CA3-E9C3-4A20-95FD-B20F051A8E87}"/>
                  </a:ext>
                </a:extLst>
              </p:cNvPr>
              <p:cNvSpPr>
                <a:spLocks noChangeArrowheads="1"/>
              </p:cNvSpPr>
              <p:nvPr/>
            </p:nvSpPr>
            <p:spPr bwMode="auto">
              <a:xfrm>
                <a:off x="2009" y="2749"/>
                <a:ext cx="1686"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329" name="Freeform 459">
                <a:extLst>
                  <a:ext uri="{FF2B5EF4-FFF2-40B4-BE49-F238E27FC236}">
                    <a16:creationId xmlns:a16="http://schemas.microsoft.com/office/drawing/2014/main" id="{661B74F9-5D35-4F1C-92A0-5B989E0995E1}"/>
                  </a:ext>
                </a:extLst>
              </p:cNvPr>
              <p:cNvSpPr>
                <a:spLocks/>
              </p:cNvSpPr>
              <p:nvPr/>
            </p:nvSpPr>
            <p:spPr bwMode="auto">
              <a:xfrm>
                <a:off x="2009" y="2630"/>
                <a:ext cx="1695" cy="6"/>
              </a:xfrm>
              <a:custGeom>
                <a:avLst/>
                <a:gdLst>
                  <a:gd name="T0" fmla="*/ 0 w 8472"/>
                  <a:gd name="T1" fmla="*/ 1 h 28"/>
                  <a:gd name="T2" fmla="*/ 339 w 8472"/>
                  <a:gd name="T3" fmla="*/ 1 h 28"/>
                  <a:gd name="T4" fmla="*/ 338 w 8472"/>
                  <a:gd name="T5" fmla="*/ 0 h 28"/>
                  <a:gd name="T6" fmla="*/ 0 w 8472"/>
                  <a:gd name="T7" fmla="*/ 0 h 28"/>
                  <a:gd name="T8" fmla="*/ 0 w 8472"/>
                  <a:gd name="T9" fmla="*/ 1 h 28"/>
                  <a:gd name="T10" fmla="*/ 0 60000 65536"/>
                  <a:gd name="T11" fmla="*/ 0 60000 65536"/>
                  <a:gd name="T12" fmla="*/ 0 60000 65536"/>
                  <a:gd name="T13" fmla="*/ 0 60000 65536"/>
                  <a:gd name="T14" fmla="*/ 0 60000 65536"/>
                  <a:gd name="T15" fmla="*/ 0 w 8472"/>
                  <a:gd name="T16" fmla="*/ 0 h 28"/>
                  <a:gd name="T17" fmla="*/ 8472 w 8472"/>
                  <a:gd name="T18" fmla="*/ 28 h 28"/>
                </a:gdLst>
                <a:ahLst/>
                <a:cxnLst>
                  <a:cxn ang="T10">
                    <a:pos x="T0" y="T1"/>
                  </a:cxn>
                  <a:cxn ang="T11">
                    <a:pos x="T2" y="T3"/>
                  </a:cxn>
                  <a:cxn ang="T12">
                    <a:pos x="T4" y="T5"/>
                  </a:cxn>
                  <a:cxn ang="T13">
                    <a:pos x="T6" y="T7"/>
                  </a:cxn>
                  <a:cxn ang="T14">
                    <a:pos x="T8" y="T9"/>
                  </a:cxn>
                </a:cxnLst>
                <a:rect l="T15" t="T16" r="T17" b="T18"/>
                <a:pathLst>
                  <a:path w="8472" h="28">
                    <a:moveTo>
                      <a:pt x="0" y="28"/>
                    </a:moveTo>
                    <a:lnTo>
                      <a:pt x="8472" y="28"/>
                    </a:lnTo>
                    <a:lnTo>
                      <a:pt x="8447" y="0"/>
                    </a:lnTo>
                    <a:lnTo>
                      <a:pt x="0" y="0"/>
                    </a:lnTo>
                    <a:lnTo>
                      <a:pt x="0" y="28"/>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30" name="Freeform 460">
                <a:extLst>
                  <a:ext uri="{FF2B5EF4-FFF2-40B4-BE49-F238E27FC236}">
                    <a16:creationId xmlns:a16="http://schemas.microsoft.com/office/drawing/2014/main" id="{D15181F1-D991-454E-BD84-F7E78C5193F5}"/>
                  </a:ext>
                </a:extLst>
              </p:cNvPr>
              <p:cNvSpPr>
                <a:spLocks/>
              </p:cNvSpPr>
              <p:nvPr/>
            </p:nvSpPr>
            <p:spPr bwMode="auto">
              <a:xfrm>
                <a:off x="2009" y="2601"/>
                <a:ext cx="1682" cy="6"/>
              </a:xfrm>
              <a:custGeom>
                <a:avLst/>
                <a:gdLst>
                  <a:gd name="T0" fmla="*/ 0 w 8411"/>
                  <a:gd name="T1" fmla="*/ 1 h 29"/>
                  <a:gd name="T2" fmla="*/ 336 w 8411"/>
                  <a:gd name="T3" fmla="*/ 1 h 29"/>
                  <a:gd name="T4" fmla="*/ 334 w 8411"/>
                  <a:gd name="T5" fmla="*/ 0 h 29"/>
                  <a:gd name="T6" fmla="*/ 0 w 8411"/>
                  <a:gd name="T7" fmla="*/ 0 h 29"/>
                  <a:gd name="T8" fmla="*/ 0 w 8411"/>
                  <a:gd name="T9" fmla="*/ 1 h 29"/>
                  <a:gd name="T10" fmla="*/ 0 60000 65536"/>
                  <a:gd name="T11" fmla="*/ 0 60000 65536"/>
                  <a:gd name="T12" fmla="*/ 0 60000 65536"/>
                  <a:gd name="T13" fmla="*/ 0 60000 65536"/>
                  <a:gd name="T14" fmla="*/ 0 60000 65536"/>
                  <a:gd name="T15" fmla="*/ 0 w 8411"/>
                  <a:gd name="T16" fmla="*/ 0 h 29"/>
                  <a:gd name="T17" fmla="*/ 8411 w 8411"/>
                  <a:gd name="T18" fmla="*/ 29 h 29"/>
                </a:gdLst>
                <a:ahLst/>
                <a:cxnLst>
                  <a:cxn ang="T10">
                    <a:pos x="T0" y="T1"/>
                  </a:cxn>
                  <a:cxn ang="T11">
                    <a:pos x="T2" y="T3"/>
                  </a:cxn>
                  <a:cxn ang="T12">
                    <a:pos x="T4" y="T5"/>
                  </a:cxn>
                  <a:cxn ang="T13">
                    <a:pos x="T6" y="T7"/>
                  </a:cxn>
                  <a:cxn ang="T14">
                    <a:pos x="T8" y="T9"/>
                  </a:cxn>
                </a:cxnLst>
                <a:rect l="T15" t="T16" r="T17" b="T18"/>
                <a:pathLst>
                  <a:path w="8411" h="29">
                    <a:moveTo>
                      <a:pt x="0" y="29"/>
                    </a:moveTo>
                    <a:lnTo>
                      <a:pt x="8411" y="29"/>
                    </a:lnTo>
                    <a:lnTo>
                      <a:pt x="8357"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31" name="Line 461">
                <a:extLst>
                  <a:ext uri="{FF2B5EF4-FFF2-40B4-BE49-F238E27FC236}">
                    <a16:creationId xmlns:a16="http://schemas.microsoft.com/office/drawing/2014/main" id="{F3FB5005-5C92-4E7F-B098-15B310BFF4EB}"/>
                  </a:ext>
                </a:extLst>
              </p:cNvPr>
              <p:cNvSpPr>
                <a:spLocks noChangeShapeType="1"/>
              </p:cNvSpPr>
              <p:nvPr/>
            </p:nvSpPr>
            <p:spPr bwMode="auto">
              <a:xfrm>
                <a:off x="2009" y="2747"/>
                <a:ext cx="1691"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2" name="Line 462">
                <a:extLst>
                  <a:ext uri="{FF2B5EF4-FFF2-40B4-BE49-F238E27FC236}">
                    <a16:creationId xmlns:a16="http://schemas.microsoft.com/office/drawing/2014/main" id="{128CBA78-82E8-4066-A4A6-5D65EE928062}"/>
                  </a:ext>
                </a:extLst>
              </p:cNvPr>
              <p:cNvSpPr>
                <a:spLocks noChangeShapeType="1"/>
              </p:cNvSpPr>
              <p:nvPr/>
            </p:nvSpPr>
            <p:spPr bwMode="auto">
              <a:xfrm>
                <a:off x="2009" y="2718"/>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3" name="Line 463">
                <a:extLst>
                  <a:ext uri="{FF2B5EF4-FFF2-40B4-BE49-F238E27FC236}">
                    <a16:creationId xmlns:a16="http://schemas.microsoft.com/office/drawing/2014/main" id="{C981CB35-F298-458B-A84B-06932AB58B98}"/>
                  </a:ext>
                </a:extLst>
              </p:cNvPr>
              <p:cNvSpPr>
                <a:spLocks noChangeShapeType="1"/>
              </p:cNvSpPr>
              <p:nvPr/>
            </p:nvSpPr>
            <p:spPr bwMode="auto">
              <a:xfrm>
                <a:off x="2009" y="2688"/>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4" name="Line 464">
                <a:extLst>
                  <a:ext uri="{FF2B5EF4-FFF2-40B4-BE49-F238E27FC236}">
                    <a16:creationId xmlns:a16="http://schemas.microsoft.com/office/drawing/2014/main" id="{66268CE2-5430-4B3E-99C3-C20BFF1012D1}"/>
                  </a:ext>
                </a:extLst>
              </p:cNvPr>
              <p:cNvSpPr>
                <a:spLocks noChangeShapeType="1"/>
              </p:cNvSpPr>
              <p:nvPr/>
            </p:nvSpPr>
            <p:spPr bwMode="auto">
              <a:xfrm>
                <a:off x="2009" y="2629"/>
                <a:ext cx="169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5" name="Line 465">
                <a:extLst>
                  <a:ext uri="{FF2B5EF4-FFF2-40B4-BE49-F238E27FC236}">
                    <a16:creationId xmlns:a16="http://schemas.microsoft.com/office/drawing/2014/main" id="{0294DAB3-A071-4109-83CB-F9432A2BA136}"/>
                  </a:ext>
                </a:extLst>
              </p:cNvPr>
              <p:cNvSpPr>
                <a:spLocks noChangeShapeType="1"/>
              </p:cNvSpPr>
              <p:nvPr/>
            </p:nvSpPr>
            <p:spPr bwMode="auto">
              <a:xfrm>
                <a:off x="2009" y="2659"/>
                <a:ext cx="169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336" name="Freeform 466">
                <a:extLst>
                  <a:ext uri="{FF2B5EF4-FFF2-40B4-BE49-F238E27FC236}">
                    <a16:creationId xmlns:a16="http://schemas.microsoft.com/office/drawing/2014/main" id="{AC62D065-4AC5-4536-9529-813CA4F3EF95}"/>
                  </a:ext>
                </a:extLst>
              </p:cNvPr>
              <p:cNvSpPr>
                <a:spLocks/>
              </p:cNvSpPr>
              <p:nvPr/>
            </p:nvSpPr>
            <p:spPr bwMode="auto">
              <a:xfrm>
                <a:off x="2009" y="2739"/>
                <a:ext cx="1695" cy="6"/>
              </a:xfrm>
              <a:custGeom>
                <a:avLst/>
                <a:gdLst>
                  <a:gd name="T0" fmla="*/ 339 w 8472"/>
                  <a:gd name="T1" fmla="*/ 1 h 34"/>
                  <a:gd name="T2" fmla="*/ 339 w 8472"/>
                  <a:gd name="T3" fmla="*/ 0 h 34"/>
                  <a:gd name="T4" fmla="*/ 0 w 8472"/>
                  <a:gd name="T5" fmla="*/ 0 h 34"/>
                  <a:gd name="T6" fmla="*/ 339 w 8472"/>
                  <a:gd name="T7" fmla="*/ 1 h 34"/>
                  <a:gd name="T8" fmla="*/ 0 60000 65536"/>
                  <a:gd name="T9" fmla="*/ 0 60000 65536"/>
                  <a:gd name="T10" fmla="*/ 0 60000 65536"/>
                  <a:gd name="T11" fmla="*/ 0 60000 65536"/>
                  <a:gd name="T12" fmla="*/ 0 w 8472"/>
                  <a:gd name="T13" fmla="*/ 0 h 34"/>
                  <a:gd name="T14" fmla="*/ 8472 w 8472"/>
                  <a:gd name="T15" fmla="*/ 34 h 34"/>
                </a:gdLst>
                <a:ahLst/>
                <a:cxnLst>
                  <a:cxn ang="T8">
                    <a:pos x="T0" y="T1"/>
                  </a:cxn>
                  <a:cxn ang="T9">
                    <a:pos x="T2" y="T3"/>
                  </a:cxn>
                  <a:cxn ang="T10">
                    <a:pos x="T4" y="T5"/>
                  </a:cxn>
                  <a:cxn ang="T11">
                    <a:pos x="T6" y="T7"/>
                  </a:cxn>
                </a:cxnLst>
                <a:rect l="T12" t="T13" r="T14" b="T15"/>
                <a:pathLst>
                  <a:path w="8472" h="34">
                    <a:moveTo>
                      <a:pt x="8456" y="34"/>
                    </a:moveTo>
                    <a:lnTo>
                      <a:pt x="8472" y="0"/>
                    </a:lnTo>
                    <a:lnTo>
                      <a:pt x="0" y="5"/>
                    </a:lnTo>
                    <a:lnTo>
                      <a:pt x="8456" y="34"/>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37" name="Freeform 467">
                <a:extLst>
                  <a:ext uri="{FF2B5EF4-FFF2-40B4-BE49-F238E27FC236}">
                    <a16:creationId xmlns:a16="http://schemas.microsoft.com/office/drawing/2014/main" id="{70325EEF-EA25-460A-9DD0-8EDBE036CAB8}"/>
                  </a:ext>
                </a:extLst>
              </p:cNvPr>
              <p:cNvSpPr>
                <a:spLocks/>
              </p:cNvSpPr>
              <p:nvPr/>
            </p:nvSpPr>
            <p:spPr bwMode="auto">
              <a:xfrm>
                <a:off x="2009" y="2599"/>
                <a:ext cx="1705" cy="176"/>
              </a:xfrm>
              <a:custGeom>
                <a:avLst/>
                <a:gdLst>
                  <a:gd name="T0" fmla="*/ 334 w 8522"/>
                  <a:gd name="T1" fmla="*/ 0 h 881"/>
                  <a:gd name="T2" fmla="*/ 334 w 8522"/>
                  <a:gd name="T3" fmla="*/ 0 h 881"/>
                  <a:gd name="T4" fmla="*/ 335 w 8522"/>
                  <a:gd name="T5" fmla="*/ 0 h 881"/>
                  <a:gd name="T6" fmla="*/ 337 w 8522"/>
                  <a:gd name="T7" fmla="*/ 1 h 881"/>
                  <a:gd name="T8" fmla="*/ 338 w 8522"/>
                  <a:gd name="T9" fmla="*/ 3 h 881"/>
                  <a:gd name="T10" fmla="*/ 338 w 8522"/>
                  <a:gd name="T11" fmla="*/ 6 h 881"/>
                  <a:gd name="T12" fmla="*/ 339 w 8522"/>
                  <a:gd name="T13" fmla="*/ 6 h 881"/>
                  <a:gd name="T14" fmla="*/ 339 w 8522"/>
                  <a:gd name="T15" fmla="*/ 6 h 881"/>
                  <a:gd name="T16" fmla="*/ 339 w 8522"/>
                  <a:gd name="T17" fmla="*/ 7 h 881"/>
                  <a:gd name="T18" fmla="*/ 340 w 8522"/>
                  <a:gd name="T19" fmla="*/ 7 h 881"/>
                  <a:gd name="T20" fmla="*/ 340 w 8522"/>
                  <a:gd name="T21" fmla="*/ 9 h 881"/>
                  <a:gd name="T22" fmla="*/ 340 w 8522"/>
                  <a:gd name="T23" fmla="*/ 10 h 881"/>
                  <a:gd name="T24" fmla="*/ 340 w 8522"/>
                  <a:gd name="T25" fmla="*/ 11 h 881"/>
                  <a:gd name="T26" fmla="*/ 340 w 8522"/>
                  <a:gd name="T27" fmla="*/ 11 h 881"/>
                  <a:gd name="T28" fmla="*/ 340 w 8522"/>
                  <a:gd name="T29" fmla="*/ 12 h 881"/>
                  <a:gd name="T30" fmla="*/ 340 w 8522"/>
                  <a:gd name="T31" fmla="*/ 12 h 881"/>
                  <a:gd name="T32" fmla="*/ 341 w 8522"/>
                  <a:gd name="T33" fmla="*/ 13 h 881"/>
                  <a:gd name="T34" fmla="*/ 341 w 8522"/>
                  <a:gd name="T35" fmla="*/ 14 h 881"/>
                  <a:gd name="T36" fmla="*/ 341 w 8522"/>
                  <a:gd name="T37" fmla="*/ 16 h 881"/>
                  <a:gd name="T38" fmla="*/ 340 w 8522"/>
                  <a:gd name="T39" fmla="*/ 17 h 881"/>
                  <a:gd name="T40" fmla="*/ 341 w 8522"/>
                  <a:gd name="T41" fmla="*/ 18 h 881"/>
                  <a:gd name="T42" fmla="*/ 341 w 8522"/>
                  <a:gd name="T43" fmla="*/ 19 h 881"/>
                  <a:gd name="T44" fmla="*/ 341 w 8522"/>
                  <a:gd name="T45" fmla="*/ 21 h 881"/>
                  <a:gd name="T46" fmla="*/ 341 w 8522"/>
                  <a:gd name="T47" fmla="*/ 22 h 881"/>
                  <a:gd name="T48" fmla="*/ 340 w 8522"/>
                  <a:gd name="T49" fmla="*/ 23 h 881"/>
                  <a:gd name="T50" fmla="*/ 340 w 8522"/>
                  <a:gd name="T51" fmla="*/ 24 h 881"/>
                  <a:gd name="T52" fmla="*/ 340 w 8522"/>
                  <a:gd name="T53" fmla="*/ 26 h 881"/>
                  <a:gd name="T54" fmla="*/ 340 w 8522"/>
                  <a:gd name="T55" fmla="*/ 28 h 881"/>
                  <a:gd name="T56" fmla="*/ 339 w 8522"/>
                  <a:gd name="T57" fmla="*/ 29 h 881"/>
                  <a:gd name="T58" fmla="*/ 338 w 8522"/>
                  <a:gd name="T59" fmla="*/ 30 h 881"/>
                  <a:gd name="T60" fmla="*/ 337 w 8522"/>
                  <a:gd name="T61" fmla="*/ 31 h 881"/>
                  <a:gd name="T62" fmla="*/ 336 w 8522"/>
                  <a:gd name="T63" fmla="*/ 34 h 881"/>
                  <a:gd name="T64" fmla="*/ 335 w 8522"/>
                  <a:gd name="T65" fmla="*/ 35 h 881"/>
                  <a:gd name="T66" fmla="*/ 334 w 8522"/>
                  <a:gd name="T67" fmla="*/ 35 h 881"/>
                  <a:gd name="T68" fmla="*/ 333 w 8522"/>
                  <a:gd name="T69" fmla="*/ 35 h 881"/>
                  <a:gd name="T70" fmla="*/ 0 w 8522"/>
                  <a:gd name="T71" fmla="*/ 35 h 88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22"/>
                  <a:gd name="T109" fmla="*/ 0 h 881"/>
                  <a:gd name="T110" fmla="*/ 8522 w 8522"/>
                  <a:gd name="T111" fmla="*/ 881 h 88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22" h="881">
                    <a:moveTo>
                      <a:pt x="0" y="0"/>
                    </a:moveTo>
                    <a:lnTo>
                      <a:pt x="8331" y="0"/>
                    </a:lnTo>
                    <a:lnTo>
                      <a:pt x="8335" y="0"/>
                    </a:lnTo>
                    <a:lnTo>
                      <a:pt x="8344" y="5"/>
                    </a:lnTo>
                    <a:lnTo>
                      <a:pt x="8360" y="5"/>
                    </a:lnTo>
                    <a:lnTo>
                      <a:pt x="8377" y="9"/>
                    </a:lnTo>
                    <a:lnTo>
                      <a:pt x="8393" y="21"/>
                    </a:lnTo>
                    <a:lnTo>
                      <a:pt x="8414" y="34"/>
                    </a:lnTo>
                    <a:lnTo>
                      <a:pt x="8431" y="50"/>
                    </a:lnTo>
                    <a:lnTo>
                      <a:pt x="8443" y="75"/>
                    </a:lnTo>
                    <a:lnTo>
                      <a:pt x="8452" y="104"/>
                    </a:lnTo>
                    <a:lnTo>
                      <a:pt x="8452" y="146"/>
                    </a:lnTo>
                    <a:lnTo>
                      <a:pt x="8456" y="150"/>
                    </a:lnTo>
                    <a:lnTo>
                      <a:pt x="8456" y="155"/>
                    </a:lnTo>
                    <a:lnTo>
                      <a:pt x="8460" y="158"/>
                    </a:lnTo>
                    <a:lnTo>
                      <a:pt x="8465" y="162"/>
                    </a:lnTo>
                    <a:lnTo>
                      <a:pt x="8468" y="166"/>
                    </a:lnTo>
                    <a:lnTo>
                      <a:pt x="8477" y="171"/>
                    </a:lnTo>
                    <a:lnTo>
                      <a:pt x="8481" y="179"/>
                    </a:lnTo>
                    <a:lnTo>
                      <a:pt x="8485" y="187"/>
                    </a:lnTo>
                    <a:lnTo>
                      <a:pt x="8489" y="204"/>
                    </a:lnTo>
                    <a:lnTo>
                      <a:pt x="8497" y="220"/>
                    </a:lnTo>
                    <a:lnTo>
                      <a:pt x="8497" y="233"/>
                    </a:lnTo>
                    <a:lnTo>
                      <a:pt x="8497" y="245"/>
                    </a:lnTo>
                    <a:lnTo>
                      <a:pt x="8497" y="258"/>
                    </a:lnTo>
                    <a:lnTo>
                      <a:pt x="8493" y="266"/>
                    </a:lnTo>
                    <a:lnTo>
                      <a:pt x="8489" y="274"/>
                    </a:lnTo>
                    <a:lnTo>
                      <a:pt x="8489" y="279"/>
                    </a:lnTo>
                    <a:lnTo>
                      <a:pt x="8485" y="287"/>
                    </a:lnTo>
                    <a:lnTo>
                      <a:pt x="8485" y="291"/>
                    </a:lnTo>
                    <a:lnTo>
                      <a:pt x="8481" y="291"/>
                    </a:lnTo>
                    <a:lnTo>
                      <a:pt x="8493" y="299"/>
                    </a:lnTo>
                    <a:lnTo>
                      <a:pt x="8501" y="312"/>
                    </a:lnTo>
                    <a:lnTo>
                      <a:pt x="8510" y="324"/>
                    </a:lnTo>
                    <a:lnTo>
                      <a:pt x="8514" y="341"/>
                    </a:lnTo>
                    <a:lnTo>
                      <a:pt x="8519" y="357"/>
                    </a:lnTo>
                    <a:lnTo>
                      <a:pt x="8519" y="378"/>
                    </a:lnTo>
                    <a:lnTo>
                      <a:pt x="8519" y="395"/>
                    </a:lnTo>
                    <a:lnTo>
                      <a:pt x="8510" y="416"/>
                    </a:lnTo>
                    <a:lnTo>
                      <a:pt x="8501" y="432"/>
                    </a:lnTo>
                    <a:lnTo>
                      <a:pt x="8489" y="445"/>
                    </a:lnTo>
                    <a:lnTo>
                      <a:pt x="8506" y="452"/>
                    </a:lnTo>
                    <a:lnTo>
                      <a:pt x="8514" y="465"/>
                    </a:lnTo>
                    <a:lnTo>
                      <a:pt x="8519" y="481"/>
                    </a:lnTo>
                    <a:lnTo>
                      <a:pt x="8522" y="499"/>
                    </a:lnTo>
                    <a:lnTo>
                      <a:pt x="8519" y="519"/>
                    </a:lnTo>
                    <a:lnTo>
                      <a:pt x="8514" y="540"/>
                    </a:lnTo>
                    <a:lnTo>
                      <a:pt x="8510" y="557"/>
                    </a:lnTo>
                    <a:lnTo>
                      <a:pt x="8501" y="573"/>
                    </a:lnTo>
                    <a:lnTo>
                      <a:pt x="8489" y="582"/>
                    </a:lnTo>
                    <a:lnTo>
                      <a:pt x="8477" y="589"/>
                    </a:lnTo>
                    <a:lnTo>
                      <a:pt x="8489" y="611"/>
                    </a:lnTo>
                    <a:lnTo>
                      <a:pt x="8493" y="631"/>
                    </a:lnTo>
                    <a:lnTo>
                      <a:pt x="8493" y="652"/>
                    </a:lnTo>
                    <a:lnTo>
                      <a:pt x="8489" y="672"/>
                    </a:lnTo>
                    <a:lnTo>
                      <a:pt x="8485" y="694"/>
                    </a:lnTo>
                    <a:lnTo>
                      <a:pt x="8472" y="710"/>
                    </a:lnTo>
                    <a:lnTo>
                      <a:pt x="8465" y="726"/>
                    </a:lnTo>
                    <a:lnTo>
                      <a:pt x="8452" y="739"/>
                    </a:lnTo>
                    <a:lnTo>
                      <a:pt x="8443" y="744"/>
                    </a:lnTo>
                    <a:lnTo>
                      <a:pt x="8436" y="744"/>
                    </a:lnTo>
                    <a:lnTo>
                      <a:pt x="8427" y="785"/>
                    </a:lnTo>
                    <a:lnTo>
                      <a:pt x="8414" y="818"/>
                    </a:lnTo>
                    <a:lnTo>
                      <a:pt x="8402" y="843"/>
                    </a:lnTo>
                    <a:lnTo>
                      <a:pt x="8382" y="859"/>
                    </a:lnTo>
                    <a:lnTo>
                      <a:pt x="8364" y="872"/>
                    </a:lnTo>
                    <a:lnTo>
                      <a:pt x="8348" y="876"/>
                    </a:lnTo>
                    <a:lnTo>
                      <a:pt x="8331" y="881"/>
                    </a:lnTo>
                    <a:lnTo>
                      <a:pt x="8315" y="881"/>
                    </a:lnTo>
                    <a:lnTo>
                      <a:pt x="8306" y="881"/>
                    </a:lnTo>
                    <a:lnTo>
                      <a:pt x="8303" y="881"/>
                    </a:lnTo>
                    <a:lnTo>
                      <a:pt x="0" y="88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38" name="Freeform 468">
                <a:extLst>
                  <a:ext uri="{FF2B5EF4-FFF2-40B4-BE49-F238E27FC236}">
                    <a16:creationId xmlns:a16="http://schemas.microsoft.com/office/drawing/2014/main" id="{76DE4396-B47A-4524-AFAC-CCA5C704483C}"/>
                  </a:ext>
                </a:extLst>
              </p:cNvPr>
              <p:cNvSpPr>
                <a:spLocks/>
              </p:cNvSpPr>
              <p:nvPr/>
            </p:nvSpPr>
            <p:spPr bwMode="auto">
              <a:xfrm>
                <a:off x="2536" y="2414"/>
                <a:ext cx="119" cy="195"/>
              </a:xfrm>
              <a:custGeom>
                <a:avLst/>
                <a:gdLst>
                  <a:gd name="T0" fmla="*/ 21 w 598"/>
                  <a:gd name="T1" fmla="*/ 0 h 971"/>
                  <a:gd name="T2" fmla="*/ 20 w 598"/>
                  <a:gd name="T3" fmla="*/ 0 h 971"/>
                  <a:gd name="T4" fmla="*/ 19 w 598"/>
                  <a:gd name="T5" fmla="*/ 0 h 971"/>
                  <a:gd name="T6" fmla="*/ 18 w 598"/>
                  <a:gd name="T7" fmla="*/ 0 h 971"/>
                  <a:gd name="T8" fmla="*/ 18 w 598"/>
                  <a:gd name="T9" fmla="*/ 0 h 971"/>
                  <a:gd name="T10" fmla="*/ 17 w 598"/>
                  <a:gd name="T11" fmla="*/ 0 h 971"/>
                  <a:gd name="T12" fmla="*/ 16 w 598"/>
                  <a:gd name="T13" fmla="*/ 0 h 971"/>
                  <a:gd name="T14" fmla="*/ 16 w 598"/>
                  <a:gd name="T15" fmla="*/ 1 h 971"/>
                  <a:gd name="T16" fmla="*/ 15 w 598"/>
                  <a:gd name="T17" fmla="*/ 1 h 971"/>
                  <a:gd name="T18" fmla="*/ 15 w 598"/>
                  <a:gd name="T19" fmla="*/ 1 h 971"/>
                  <a:gd name="T20" fmla="*/ 15 w 598"/>
                  <a:gd name="T21" fmla="*/ 1 h 971"/>
                  <a:gd name="T22" fmla="*/ 15 w 598"/>
                  <a:gd name="T23" fmla="*/ 2 h 971"/>
                  <a:gd name="T24" fmla="*/ 15 w 598"/>
                  <a:gd name="T25" fmla="*/ 3 h 971"/>
                  <a:gd name="T26" fmla="*/ 15 w 598"/>
                  <a:gd name="T27" fmla="*/ 4 h 971"/>
                  <a:gd name="T28" fmla="*/ 16 w 598"/>
                  <a:gd name="T29" fmla="*/ 5 h 971"/>
                  <a:gd name="T30" fmla="*/ 16 w 598"/>
                  <a:gd name="T31" fmla="*/ 6 h 971"/>
                  <a:gd name="T32" fmla="*/ 16 w 598"/>
                  <a:gd name="T33" fmla="*/ 7 h 971"/>
                  <a:gd name="T34" fmla="*/ 16 w 598"/>
                  <a:gd name="T35" fmla="*/ 8 h 971"/>
                  <a:gd name="T36" fmla="*/ 16 w 598"/>
                  <a:gd name="T37" fmla="*/ 9 h 971"/>
                  <a:gd name="T38" fmla="*/ 16 w 598"/>
                  <a:gd name="T39" fmla="*/ 10 h 971"/>
                  <a:gd name="T40" fmla="*/ 16 w 598"/>
                  <a:gd name="T41" fmla="*/ 11 h 971"/>
                  <a:gd name="T42" fmla="*/ 15 w 598"/>
                  <a:gd name="T43" fmla="*/ 13 h 971"/>
                  <a:gd name="T44" fmla="*/ 15 w 598"/>
                  <a:gd name="T45" fmla="*/ 15 h 971"/>
                  <a:gd name="T46" fmla="*/ 14 w 598"/>
                  <a:gd name="T47" fmla="*/ 18 h 971"/>
                  <a:gd name="T48" fmla="*/ 13 w 598"/>
                  <a:gd name="T49" fmla="*/ 21 h 971"/>
                  <a:gd name="T50" fmla="*/ 12 w 598"/>
                  <a:gd name="T51" fmla="*/ 24 h 971"/>
                  <a:gd name="T52" fmla="*/ 11 w 598"/>
                  <a:gd name="T53" fmla="*/ 27 h 971"/>
                  <a:gd name="T54" fmla="*/ 9 w 598"/>
                  <a:gd name="T55" fmla="*/ 30 h 971"/>
                  <a:gd name="T56" fmla="*/ 7 w 598"/>
                  <a:gd name="T57" fmla="*/ 32 h 971"/>
                  <a:gd name="T58" fmla="*/ 5 w 598"/>
                  <a:gd name="T59" fmla="*/ 35 h 971"/>
                  <a:gd name="T60" fmla="*/ 2 w 598"/>
                  <a:gd name="T61" fmla="*/ 38 h 971"/>
                  <a:gd name="T62" fmla="*/ 0 w 598"/>
                  <a:gd name="T63" fmla="*/ 39 h 971"/>
                  <a:gd name="T64" fmla="*/ 6 w 598"/>
                  <a:gd name="T65" fmla="*/ 38 h 971"/>
                  <a:gd name="T66" fmla="*/ 6 w 598"/>
                  <a:gd name="T67" fmla="*/ 38 h 971"/>
                  <a:gd name="T68" fmla="*/ 6 w 598"/>
                  <a:gd name="T69" fmla="*/ 37 h 971"/>
                  <a:gd name="T70" fmla="*/ 8 w 598"/>
                  <a:gd name="T71" fmla="*/ 37 h 971"/>
                  <a:gd name="T72" fmla="*/ 9 w 598"/>
                  <a:gd name="T73" fmla="*/ 36 h 971"/>
                  <a:gd name="T74" fmla="*/ 10 w 598"/>
                  <a:gd name="T75" fmla="*/ 35 h 971"/>
                  <a:gd name="T76" fmla="*/ 12 w 598"/>
                  <a:gd name="T77" fmla="*/ 33 h 971"/>
                  <a:gd name="T78" fmla="*/ 14 w 598"/>
                  <a:gd name="T79" fmla="*/ 31 h 971"/>
                  <a:gd name="T80" fmla="*/ 16 w 598"/>
                  <a:gd name="T81" fmla="*/ 29 h 971"/>
                  <a:gd name="T82" fmla="*/ 18 w 598"/>
                  <a:gd name="T83" fmla="*/ 27 h 971"/>
                  <a:gd name="T84" fmla="*/ 20 w 598"/>
                  <a:gd name="T85" fmla="*/ 24 h 971"/>
                  <a:gd name="T86" fmla="*/ 21 w 598"/>
                  <a:gd name="T87" fmla="*/ 21 h 971"/>
                  <a:gd name="T88" fmla="*/ 22 w 598"/>
                  <a:gd name="T89" fmla="*/ 19 h 971"/>
                  <a:gd name="T90" fmla="*/ 23 w 598"/>
                  <a:gd name="T91" fmla="*/ 16 h 971"/>
                  <a:gd name="T92" fmla="*/ 23 w 598"/>
                  <a:gd name="T93" fmla="*/ 13 h 971"/>
                  <a:gd name="T94" fmla="*/ 24 w 598"/>
                  <a:gd name="T95" fmla="*/ 10 h 971"/>
                  <a:gd name="T96" fmla="*/ 24 w 598"/>
                  <a:gd name="T97" fmla="*/ 7 h 971"/>
                  <a:gd name="T98" fmla="*/ 23 w 598"/>
                  <a:gd name="T99" fmla="*/ 4 h 971"/>
                  <a:gd name="T100" fmla="*/ 23 w 598"/>
                  <a:gd name="T101" fmla="*/ 2 h 971"/>
                  <a:gd name="T102" fmla="*/ 22 w 598"/>
                  <a:gd name="T103" fmla="*/ 1 h 971"/>
                  <a:gd name="T104" fmla="*/ 21 w 598"/>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6" y="7"/>
                    </a:moveTo>
                    <a:lnTo>
                      <a:pt x="502" y="0"/>
                    </a:lnTo>
                    <a:lnTo>
                      <a:pt x="481" y="0"/>
                    </a:lnTo>
                    <a:lnTo>
                      <a:pt x="461" y="0"/>
                    </a:lnTo>
                    <a:lnTo>
                      <a:pt x="440" y="3"/>
                    </a:lnTo>
                    <a:lnTo>
                      <a:pt x="423" y="7"/>
                    </a:lnTo>
                    <a:lnTo>
                      <a:pt x="411" y="11"/>
                    </a:lnTo>
                    <a:lnTo>
                      <a:pt x="398" y="16"/>
                    </a:lnTo>
                    <a:lnTo>
                      <a:pt x="386" y="24"/>
                    </a:lnTo>
                    <a:lnTo>
                      <a:pt x="382" y="29"/>
                    </a:lnTo>
                    <a:lnTo>
                      <a:pt x="373" y="32"/>
                    </a:lnTo>
                    <a:lnTo>
                      <a:pt x="382" y="54"/>
                    </a:lnTo>
                    <a:lnTo>
                      <a:pt x="386" y="78"/>
                    </a:lnTo>
                    <a:lnTo>
                      <a:pt x="389" y="103"/>
                    </a:lnTo>
                    <a:lnTo>
                      <a:pt x="394" y="128"/>
                    </a:lnTo>
                    <a:lnTo>
                      <a:pt x="398" y="157"/>
                    </a:lnTo>
                    <a:lnTo>
                      <a:pt x="398" y="182"/>
                    </a:lnTo>
                    <a:lnTo>
                      <a:pt x="402" y="211"/>
                    </a:lnTo>
                    <a:lnTo>
                      <a:pt x="402" y="236"/>
                    </a:lnTo>
                    <a:lnTo>
                      <a:pt x="398" y="261"/>
                    </a:lnTo>
                    <a:lnTo>
                      <a:pt x="398" y="285"/>
                    </a:lnTo>
                    <a:lnTo>
                      <a:pt x="386" y="331"/>
                    </a:lnTo>
                    <a:lnTo>
                      <a:pt x="373" y="385"/>
                    </a:lnTo>
                    <a:lnTo>
                      <a:pt x="357" y="447"/>
                    </a:lnTo>
                    <a:lnTo>
                      <a:pt x="335" y="517"/>
                    </a:lnTo>
                    <a:lnTo>
                      <a:pt x="307" y="589"/>
                    </a:lnTo>
                    <a:lnTo>
                      <a:pt x="270" y="663"/>
                    </a:lnTo>
                    <a:lnTo>
                      <a:pt x="227" y="733"/>
                    </a:lnTo>
                    <a:lnTo>
                      <a:pt x="178" y="804"/>
                    </a:lnTo>
                    <a:lnTo>
                      <a:pt x="116" y="870"/>
                    </a:lnTo>
                    <a:lnTo>
                      <a:pt x="45" y="933"/>
                    </a:lnTo>
                    <a:lnTo>
                      <a:pt x="0" y="971"/>
                    </a:lnTo>
                    <a:lnTo>
                      <a:pt x="141" y="933"/>
                    </a:lnTo>
                    <a:lnTo>
                      <a:pt x="149" y="929"/>
                    </a:lnTo>
                    <a:lnTo>
                      <a:pt x="162" y="920"/>
                    </a:lnTo>
                    <a:lnTo>
                      <a:pt x="191" y="904"/>
                    </a:lnTo>
                    <a:lnTo>
                      <a:pt x="224" y="883"/>
                    </a:lnTo>
                    <a:lnTo>
                      <a:pt x="261" y="854"/>
                    </a:lnTo>
                    <a:lnTo>
                      <a:pt x="303" y="816"/>
                    </a:lnTo>
                    <a:lnTo>
                      <a:pt x="348" y="775"/>
                    </a:lnTo>
                    <a:lnTo>
                      <a:pt x="398" y="721"/>
                    </a:lnTo>
                    <a:lnTo>
                      <a:pt x="443" y="663"/>
                    </a:lnTo>
                    <a:lnTo>
                      <a:pt x="490" y="596"/>
                    </a:lnTo>
                    <a:lnTo>
                      <a:pt x="523" y="535"/>
                    </a:lnTo>
                    <a:lnTo>
                      <a:pt x="548" y="464"/>
                    </a:lnTo>
                    <a:lnTo>
                      <a:pt x="573" y="389"/>
                    </a:lnTo>
                    <a:lnTo>
                      <a:pt x="585" y="315"/>
                    </a:lnTo>
                    <a:lnTo>
                      <a:pt x="598" y="240"/>
                    </a:lnTo>
                    <a:lnTo>
                      <a:pt x="598" y="173"/>
                    </a:lnTo>
                    <a:lnTo>
                      <a:pt x="593" y="111"/>
                    </a:lnTo>
                    <a:lnTo>
                      <a:pt x="580" y="61"/>
                    </a:lnTo>
                    <a:lnTo>
                      <a:pt x="560" y="24"/>
                    </a:lnTo>
                    <a:lnTo>
                      <a:pt x="526" y="7"/>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39" name="Freeform 469">
                <a:extLst>
                  <a:ext uri="{FF2B5EF4-FFF2-40B4-BE49-F238E27FC236}">
                    <a16:creationId xmlns:a16="http://schemas.microsoft.com/office/drawing/2014/main" id="{EEEDE9D2-B883-4A5F-ADC0-C7470332BA38}"/>
                  </a:ext>
                </a:extLst>
              </p:cNvPr>
              <p:cNvSpPr>
                <a:spLocks/>
              </p:cNvSpPr>
              <p:nvPr/>
            </p:nvSpPr>
            <p:spPr bwMode="auto">
              <a:xfrm>
                <a:off x="2403" y="2404"/>
                <a:ext cx="213" cy="205"/>
              </a:xfrm>
              <a:custGeom>
                <a:avLst/>
                <a:gdLst>
                  <a:gd name="T0" fmla="*/ 42 w 1063"/>
                  <a:gd name="T1" fmla="*/ 14 h 1025"/>
                  <a:gd name="T2" fmla="*/ 42 w 1063"/>
                  <a:gd name="T3" fmla="*/ 13 h 1025"/>
                  <a:gd name="T4" fmla="*/ 43 w 1063"/>
                  <a:gd name="T5" fmla="*/ 12 h 1025"/>
                  <a:gd name="T6" fmla="*/ 43 w 1063"/>
                  <a:gd name="T7" fmla="*/ 11 h 1025"/>
                  <a:gd name="T8" fmla="*/ 42 w 1063"/>
                  <a:gd name="T9" fmla="*/ 9 h 1025"/>
                  <a:gd name="T10" fmla="*/ 42 w 1063"/>
                  <a:gd name="T11" fmla="*/ 8 h 1025"/>
                  <a:gd name="T12" fmla="*/ 42 w 1063"/>
                  <a:gd name="T13" fmla="*/ 7 h 1025"/>
                  <a:gd name="T14" fmla="*/ 42 w 1063"/>
                  <a:gd name="T15" fmla="*/ 6 h 1025"/>
                  <a:gd name="T16" fmla="*/ 42 w 1063"/>
                  <a:gd name="T17" fmla="*/ 5 h 1025"/>
                  <a:gd name="T18" fmla="*/ 42 w 1063"/>
                  <a:gd name="T19" fmla="*/ 4 h 1025"/>
                  <a:gd name="T20" fmla="*/ 41 w 1063"/>
                  <a:gd name="T21" fmla="*/ 3 h 1025"/>
                  <a:gd name="T22" fmla="*/ 41 w 1063"/>
                  <a:gd name="T23" fmla="*/ 4 h 1025"/>
                  <a:gd name="T24" fmla="*/ 41 w 1063"/>
                  <a:gd name="T25" fmla="*/ 4 h 1025"/>
                  <a:gd name="T26" fmla="*/ 41 w 1063"/>
                  <a:gd name="T27" fmla="*/ 3 h 1025"/>
                  <a:gd name="T28" fmla="*/ 41 w 1063"/>
                  <a:gd name="T29" fmla="*/ 3 h 1025"/>
                  <a:gd name="T30" fmla="*/ 41 w 1063"/>
                  <a:gd name="T31" fmla="*/ 3 h 1025"/>
                  <a:gd name="T32" fmla="*/ 40 w 1063"/>
                  <a:gd name="T33" fmla="*/ 2 h 1025"/>
                  <a:gd name="T34" fmla="*/ 40 w 1063"/>
                  <a:gd name="T35" fmla="*/ 2 h 1025"/>
                  <a:gd name="T36" fmla="*/ 39 w 1063"/>
                  <a:gd name="T37" fmla="*/ 1 h 1025"/>
                  <a:gd name="T38" fmla="*/ 38 w 1063"/>
                  <a:gd name="T39" fmla="*/ 0 h 1025"/>
                  <a:gd name="T40" fmla="*/ 37 w 1063"/>
                  <a:gd name="T41" fmla="*/ 0 h 1025"/>
                  <a:gd name="T42" fmla="*/ 35 w 1063"/>
                  <a:gd name="T43" fmla="*/ 0 h 1025"/>
                  <a:gd name="T44" fmla="*/ 34 w 1063"/>
                  <a:gd name="T45" fmla="*/ 0 h 1025"/>
                  <a:gd name="T46" fmla="*/ 32 w 1063"/>
                  <a:gd name="T47" fmla="*/ 1 h 1025"/>
                  <a:gd name="T48" fmla="*/ 30 w 1063"/>
                  <a:gd name="T49" fmla="*/ 2 h 1025"/>
                  <a:gd name="T50" fmla="*/ 30 w 1063"/>
                  <a:gd name="T51" fmla="*/ 4 h 1025"/>
                  <a:gd name="T52" fmla="*/ 29 w 1063"/>
                  <a:gd name="T53" fmla="*/ 7 h 1025"/>
                  <a:gd name="T54" fmla="*/ 29 w 1063"/>
                  <a:gd name="T55" fmla="*/ 10 h 1025"/>
                  <a:gd name="T56" fmla="*/ 29 w 1063"/>
                  <a:gd name="T57" fmla="*/ 14 h 1025"/>
                  <a:gd name="T58" fmla="*/ 29 w 1063"/>
                  <a:gd name="T59" fmla="*/ 17 h 1025"/>
                  <a:gd name="T60" fmla="*/ 29 w 1063"/>
                  <a:gd name="T61" fmla="*/ 21 h 1025"/>
                  <a:gd name="T62" fmla="*/ 28 w 1063"/>
                  <a:gd name="T63" fmla="*/ 24 h 1025"/>
                  <a:gd name="T64" fmla="*/ 27 w 1063"/>
                  <a:gd name="T65" fmla="*/ 27 h 1025"/>
                  <a:gd name="T66" fmla="*/ 26 w 1063"/>
                  <a:gd name="T67" fmla="*/ 30 h 1025"/>
                  <a:gd name="T68" fmla="*/ 25 w 1063"/>
                  <a:gd name="T69" fmla="*/ 33 h 1025"/>
                  <a:gd name="T70" fmla="*/ 23 w 1063"/>
                  <a:gd name="T71" fmla="*/ 35 h 1025"/>
                  <a:gd name="T72" fmla="*/ 21 w 1063"/>
                  <a:gd name="T73" fmla="*/ 36 h 1025"/>
                  <a:gd name="T74" fmla="*/ 19 w 1063"/>
                  <a:gd name="T75" fmla="*/ 37 h 1025"/>
                  <a:gd name="T76" fmla="*/ 17 w 1063"/>
                  <a:gd name="T77" fmla="*/ 38 h 1025"/>
                  <a:gd name="T78" fmla="*/ 15 w 1063"/>
                  <a:gd name="T79" fmla="*/ 39 h 1025"/>
                  <a:gd name="T80" fmla="*/ 13 w 1063"/>
                  <a:gd name="T81" fmla="*/ 39 h 1025"/>
                  <a:gd name="T82" fmla="*/ 11 w 1063"/>
                  <a:gd name="T83" fmla="*/ 40 h 1025"/>
                  <a:gd name="T84" fmla="*/ 10 w 1063"/>
                  <a:gd name="T85" fmla="*/ 40 h 1025"/>
                  <a:gd name="T86" fmla="*/ 0 w 1063"/>
                  <a:gd name="T87" fmla="*/ 41 h 1025"/>
                  <a:gd name="T88" fmla="*/ 25 w 1063"/>
                  <a:gd name="T89" fmla="*/ 41 h 1025"/>
                  <a:gd name="T90" fmla="*/ 28 w 1063"/>
                  <a:gd name="T91" fmla="*/ 39 h 1025"/>
                  <a:gd name="T92" fmla="*/ 31 w 1063"/>
                  <a:gd name="T93" fmla="*/ 37 h 1025"/>
                  <a:gd name="T94" fmla="*/ 34 w 1063"/>
                  <a:gd name="T95" fmla="*/ 34 h 1025"/>
                  <a:gd name="T96" fmla="*/ 36 w 1063"/>
                  <a:gd name="T97" fmla="*/ 31 h 1025"/>
                  <a:gd name="T98" fmla="*/ 37 w 1063"/>
                  <a:gd name="T99" fmla="*/ 29 h 1025"/>
                  <a:gd name="T100" fmla="*/ 39 w 1063"/>
                  <a:gd name="T101" fmla="*/ 26 h 1025"/>
                  <a:gd name="T102" fmla="*/ 40 w 1063"/>
                  <a:gd name="T103" fmla="*/ 23 h 1025"/>
                  <a:gd name="T104" fmla="*/ 41 w 1063"/>
                  <a:gd name="T105" fmla="*/ 20 h 1025"/>
                  <a:gd name="T106" fmla="*/ 41 w 1063"/>
                  <a:gd name="T107" fmla="*/ 18 h 1025"/>
                  <a:gd name="T108" fmla="*/ 42 w 1063"/>
                  <a:gd name="T109" fmla="*/ 15 h 1025"/>
                  <a:gd name="T110" fmla="*/ 42 w 1063"/>
                  <a:gd name="T111" fmla="*/ 14 h 10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063"/>
                  <a:gd name="T169" fmla="*/ 0 h 1025"/>
                  <a:gd name="T170" fmla="*/ 1063 w 1063"/>
                  <a:gd name="T171" fmla="*/ 1025 h 10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063" h="1025">
                    <a:moveTo>
                      <a:pt x="1059" y="339"/>
                    </a:moveTo>
                    <a:lnTo>
                      <a:pt x="1059" y="315"/>
                    </a:lnTo>
                    <a:lnTo>
                      <a:pt x="1063" y="290"/>
                    </a:lnTo>
                    <a:lnTo>
                      <a:pt x="1063" y="265"/>
                    </a:lnTo>
                    <a:lnTo>
                      <a:pt x="1059" y="236"/>
                    </a:lnTo>
                    <a:lnTo>
                      <a:pt x="1059" y="211"/>
                    </a:lnTo>
                    <a:lnTo>
                      <a:pt x="1055" y="182"/>
                    </a:lnTo>
                    <a:lnTo>
                      <a:pt x="1050" y="157"/>
                    </a:lnTo>
                    <a:lnTo>
                      <a:pt x="1047" y="132"/>
                    </a:lnTo>
                    <a:lnTo>
                      <a:pt x="1043" y="108"/>
                    </a:lnTo>
                    <a:lnTo>
                      <a:pt x="1034" y="86"/>
                    </a:lnTo>
                    <a:lnTo>
                      <a:pt x="1034" y="90"/>
                    </a:lnTo>
                    <a:lnTo>
                      <a:pt x="1030" y="90"/>
                    </a:lnTo>
                    <a:lnTo>
                      <a:pt x="1030" y="86"/>
                    </a:lnTo>
                    <a:lnTo>
                      <a:pt x="1026" y="78"/>
                    </a:lnTo>
                    <a:lnTo>
                      <a:pt x="1022" y="70"/>
                    </a:lnTo>
                    <a:lnTo>
                      <a:pt x="1009" y="54"/>
                    </a:lnTo>
                    <a:lnTo>
                      <a:pt x="993" y="41"/>
                    </a:lnTo>
                    <a:lnTo>
                      <a:pt x="976" y="24"/>
                    </a:lnTo>
                    <a:lnTo>
                      <a:pt x="951" y="11"/>
                    </a:lnTo>
                    <a:lnTo>
                      <a:pt x="918" y="3"/>
                    </a:lnTo>
                    <a:lnTo>
                      <a:pt x="881" y="0"/>
                    </a:lnTo>
                    <a:lnTo>
                      <a:pt x="839" y="3"/>
                    </a:lnTo>
                    <a:lnTo>
                      <a:pt x="793" y="24"/>
                    </a:lnTo>
                    <a:lnTo>
                      <a:pt x="760" y="61"/>
                    </a:lnTo>
                    <a:lnTo>
                      <a:pt x="740" y="111"/>
                    </a:lnTo>
                    <a:lnTo>
                      <a:pt x="731" y="178"/>
                    </a:lnTo>
                    <a:lnTo>
                      <a:pt x="723" y="256"/>
                    </a:lnTo>
                    <a:lnTo>
                      <a:pt x="723" y="339"/>
                    </a:lnTo>
                    <a:lnTo>
                      <a:pt x="719" y="427"/>
                    </a:lnTo>
                    <a:lnTo>
                      <a:pt x="715" y="514"/>
                    </a:lnTo>
                    <a:lnTo>
                      <a:pt x="702" y="601"/>
                    </a:lnTo>
                    <a:lnTo>
                      <a:pt x="686" y="684"/>
                    </a:lnTo>
                    <a:lnTo>
                      <a:pt x="656" y="755"/>
                    </a:lnTo>
                    <a:lnTo>
                      <a:pt x="615" y="816"/>
                    </a:lnTo>
                    <a:lnTo>
                      <a:pt x="573" y="866"/>
                    </a:lnTo>
                    <a:lnTo>
                      <a:pt x="524" y="908"/>
                    </a:lnTo>
                    <a:lnTo>
                      <a:pt x="470" y="937"/>
                    </a:lnTo>
                    <a:lnTo>
                      <a:pt x="420" y="962"/>
                    </a:lnTo>
                    <a:lnTo>
                      <a:pt x="370" y="974"/>
                    </a:lnTo>
                    <a:lnTo>
                      <a:pt x="321" y="987"/>
                    </a:lnTo>
                    <a:lnTo>
                      <a:pt x="283" y="991"/>
                    </a:lnTo>
                    <a:lnTo>
                      <a:pt x="249" y="996"/>
                    </a:lnTo>
                    <a:lnTo>
                      <a:pt x="0" y="1016"/>
                    </a:lnTo>
                    <a:lnTo>
                      <a:pt x="627" y="1025"/>
                    </a:lnTo>
                    <a:lnTo>
                      <a:pt x="706" y="987"/>
                    </a:lnTo>
                    <a:lnTo>
                      <a:pt x="777" y="924"/>
                    </a:lnTo>
                    <a:lnTo>
                      <a:pt x="839" y="858"/>
                    </a:lnTo>
                    <a:lnTo>
                      <a:pt x="888" y="787"/>
                    </a:lnTo>
                    <a:lnTo>
                      <a:pt x="931" y="717"/>
                    </a:lnTo>
                    <a:lnTo>
                      <a:pt x="968" y="643"/>
                    </a:lnTo>
                    <a:lnTo>
                      <a:pt x="996" y="571"/>
                    </a:lnTo>
                    <a:lnTo>
                      <a:pt x="1018" y="501"/>
                    </a:lnTo>
                    <a:lnTo>
                      <a:pt x="1034" y="439"/>
                    </a:lnTo>
                    <a:lnTo>
                      <a:pt x="1047" y="385"/>
                    </a:lnTo>
                    <a:lnTo>
                      <a:pt x="1059" y="33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0" name="Freeform 470">
                <a:extLst>
                  <a:ext uri="{FF2B5EF4-FFF2-40B4-BE49-F238E27FC236}">
                    <a16:creationId xmlns:a16="http://schemas.microsoft.com/office/drawing/2014/main" id="{B31BB0D0-D345-4A33-9447-538CBDCB88FE}"/>
                  </a:ext>
                </a:extLst>
              </p:cNvPr>
              <p:cNvSpPr>
                <a:spLocks/>
              </p:cNvSpPr>
              <p:nvPr/>
            </p:nvSpPr>
            <p:spPr bwMode="auto">
              <a:xfrm>
                <a:off x="2611" y="2415"/>
                <a:ext cx="44" cy="131"/>
              </a:xfrm>
              <a:custGeom>
                <a:avLst/>
                <a:gdLst>
                  <a:gd name="T0" fmla="*/ 6 w 220"/>
                  <a:gd name="T1" fmla="*/ 0 h 656"/>
                  <a:gd name="T2" fmla="*/ 5 w 220"/>
                  <a:gd name="T3" fmla="*/ 0 h 656"/>
                  <a:gd name="T4" fmla="*/ 4 w 220"/>
                  <a:gd name="T5" fmla="*/ 0 h 656"/>
                  <a:gd name="T6" fmla="*/ 3 w 220"/>
                  <a:gd name="T7" fmla="*/ 0 h 656"/>
                  <a:gd name="T8" fmla="*/ 2 w 220"/>
                  <a:gd name="T9" fmla="*/ 0 h 656"/>
                  <a:gd name="T10" fmla="*/ 2 w 220"/>
                  <a:gd name="T11" fmla="*/ 0 h 656"/>
                  <a:gd name="T12" fmla="*/ 1 w 220"/>
                  <a:gd name="T13" fmla="*/ 1 h 656"/>
                  <a:gd name="T14" fmla="*/ 1 w 220"/>
                  <a:gd name="T15" fmla="*/ 1 h 656"/>
                  <a:gd name="T16" fmla="*/ 0 w 220"/>
                  <a:gd name="T17" fmla="*/ 1 h 656"/>
                  <a:gd name="T18" fmla="*/ 0 w 220"/>
                  <a:gd name="T19" fmla="*/ 1 h 656"/>
                  <a:gd name="T20" fmla="*/ 0 w 220"/>
                  <a:gd name="T21" fmla="*/ 1 h 656"/>
                  <a:gd name="T22" fmla="*/ 0 w 220"/>
                  <a:gd name="T23" fmla="*/ 2 h 656"/>
                  <a:gd name="T24" fmla="*/ 0 w 220"/>
                  <a:gd name="T25" fmla="*/ 2 h 656"/>
                  <a:gd name="T26" fmla="*/ 0 w 220"/>
                  <a:gd name="T27" fmla="*/ 2 h 656"/>
                  <a:gd name="T28" fmla="*/ 0 w 220"/>
                  <a:gd name="T29" fmla="*/ 2 h 656"/>
                  <a:gd name="T30" fmla="*/ 0 w 220"/>
                  <a:gd name="T31" fmla="*/ 2 h 656"/>
                  <a:gd name="T32" fmla="*/ 0 w 220"/>
                  <a:gd name="T33" fmla="*/ 2 h 656"/>
                  <a:gd name="T34" fmla="*/ 0 w 220"/>
                  <a:gd name="T35" fmla="*/ 2 h 656"/>
                  <a:gd name="T36" fmla="*/ 0 w 220"/>
                  <a:gd name="T37" fmla="*/ 3 h 656"/>
                  <a:gd name="T38" fmla="*/ 0 w 220"/>
                  <a:gd name="T39" fmla="*/ 3 h 656"/>
                  <a:gd name="T40" fmla="*/ 1 w 220"/>
                  <a:gd name="T41" fmla="*/ 2 h 656"/>
                  <a:gd name="T42" fmla="*/ 1 w 220"/>
                  <a:gd name="T43" fmla="*/ 2 h 656"/>
                  <a:gd name="T44" fmla="*/ 2 w 220"/>
                  <a:gd name="T45" fmla="*/ 2 h 656"/>
                  <a:gd name="T46" fmla="*/ 2 w 220"/>
                  <a:gd name="T47" fmla="*/ 2 h 656"/>
                  <a:gd name="T48" fmla="*/ 2 w 220"/>
                  <a:gd name="T49" fmla="*/ 2 h 656"/>
                  <a:gd name="T50" fmla="*/ 3 w 220"/>
                  <a:gd name="T51" fmla="*/ 2 h 656"/>
                  <a:gd name="T52" fmla="*/ 3 w 220"/>
                  <a:gd name="T53" fmla="*/ 2 h 656"/>
                  <a:gd name="T54" fmla="*/ 4 w 220"/>
                  <a:gd name="T55" fmla="*/ 2 h 656"/>
                  <a:gd name="T56" fmla="*/ 4 w 220"/>
                  <a:gd name="T57" fmla="*/ 3 h 656"/>
                  <a:gd name="T58" fmla="*/ 6 w 220"/>
                  <a:gd name="T59" fmla="*/ 3 h 656"/>
                  <a:gd name="T60" fmla="*/ 6 w 220"/>
                  <a:gd name="T61" fmla="*/ 5 h 656"/>
                  <a:gd name="T62" fmla="*/ 7 w 220"/>
                  <a:gd name="T63" fmla="*/ 7 h 656"/>
                  <a:gd name="T64" fmla="*/ 7 w 220"/>
                  <a:gd name="T65" fmla="*/ 9 h 656"/>
                  <a:gd name="T66" fmla="*/ 7 w 220"/>
                  <a:gd name="T67" fmla="*/ 12 h 656"/>
                  <a:gd name="T68" fmla="*/ 7 w 220"/>
                  <a:gd name="T69" fmla="*/ 15 h 656"/>
                  <a:gd name="T70" fmla="*/ 6 w 220"/>
                  <a:gd name="T71" fmla="*/ 18 h 656"/>
                  <a:gd name="T72" fmla="*/ 5 w 220"/>
                  <a:gd name="T73" fmla="*/ 21 h 656"/>
                  <a:gd name="T74" fmla="*/ 4 w 220"/>
                  <a:gd name="T75" fmla="*/ 24 h 656"/>
                  <a:gd name="T76" fmla="*/ 3 w 220"/>
                  <a:gd name="T77" fmla="*/ 26 h 656"/>
                  <a:gd name="T78" fmla="*/ 3 w 220"/>
                  <a:gd name="T79" fmla="*/ 26 h 656"/>
                  <a:gd name="T80" fmla="*/ 3 w 220"/>
                  <a:gd name="T81" fmla="*/ 26 h 656"/>
                  <a:gd name="T82" fmla="*/ 3 w 220"/>
                  <a:gd name="T83" fmla="*/ 26 h 656"/>
                  <a:gd name="T84" fmla="*/ 3 w 220"/>
                  <a:gd name="T85" fmla="*/ 25 h 656"/>
                  <a:gd name="T86" fmla="*/ 4 w 220"/>
                  <a:gd name="T87" fmla="*/ 25 h 656"/>
                  <a:gd name="T88" fmla="*/ 4 w 220"/>
                  <a:gd name="T89" fmla="*/ 25 h 656"/>
                  <a:gd name="T90" fmla="*/ 4 w 220"/>
                  <a:gd name="T91" fmla="*/ 25 h 656"/>
                  <a:gd name="T92" fmla="*/ 4 w 220"/>
                  <a:gd name="T93" fmla="*/ 24 h 656"/>
                  <a:gd name="T94" fmla="*/ 4 w 220"/>
                  <a:gd name="T95" fmla="*/ 24 h 656"/>
                  <a:gd name="T96" fmla="*/ 4 w 220"/>
                  <a:gd name="T97" fmla="*/ 24 h 656"/>
                  <a:gd name="T98" fmla="*/ 6 w 220"/>
                  <a:gd name="T99" fmla="*/ 21 h 656"/>
                  <a:gd name="T100" fmla="*/ 7 w 220"/>
                  <a:gd name="T101" fmla="*/ 19 h 656"/>
                  <a:gd name="T102" fmla="*/ 8 w 220"/>
                  <a:gd name="T103" fmla="*/ 16 h 656"/>
                  <a:gd name="T104" fmla="*/ 8 w 220"/>
                  <a:gd name="T105" fmla="*/ 13 h 656"/>
                  <a:gd name="T106" fmla="*/ 9 w 220"/>
                  <a:gd name="T107" fmla="*/ 10 h 656"/>
                  <a:gd name="T108" fmla="*/ 9 w 220"/>
                  <a:gd name="T109" fmla="*/ 7 h 656"/>
                  <a:gd name="T110" fmla="*/ 9 w 220"/>
                  <a:gd name="T111" fmla="*/ 4 h 656"/>
                  <a:gd name="T112" fmla="*/ 8 w 220"/>
                  <a:gd name="T113" fmla="*/ 2 h 656"/>
                  <a:gd name="T114" fmla="*/ 7 w 220"/>
                  <a:gd name="T115" fmla="*/ 1 h 656"/>
                  <a:gd name="T116" fmla="*/ 6 w 220"/>
                  <a:gd name="T117" fmla="*/ 0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0"/>
                  <a:gd name="T178" fmla="*/ 0 h 656"/>
                  <a:gd name="T179" fmla="*/ 220 w 220"/>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0" h="656">
                    <a:moveTo>
                      <a:pt x="153" y="4"/>
                    </a:moveTo>
                    <a:lnTo>
                      <a:pt x="128" y="0"/>
                    </a:lnTo>
                    <a:lnTo>
                      <a:pt x="103" y="0"/>
                    </a:lnTo>
                    <a:lnTo>
                      <a:pt x="83" y="0"/>
                    </a:lnTo>
                    <a:lnTo>
                      <a:pt x="62" y="0"/>
                    </a:lnTo>
                    <a:lnTo>
                      <a:pt x="45" y="4"/>
                    </a:lnTo>
                    <a:lnTo>
                      <a:pt x="33" y="13"/>
                    </a:lnTo>
                    <a:lnTo>
                      <a:pt x="20" y="17"/>
                    </a:lnTo>
                    <a:lnTo>
                      <a:pt x="11" y="26"/>
                    </a:lnTo>
                    <a:lnTo>
                      <a:pt x="4" y="29"/>
                    </a:lnTo>
                    <a:lnTo>
                      <a:pt x="0" y="33"/>
                    </a:lnTo>
                    <a:lnTo>
                      <a:pt x="0" y="38"/>
                    </a:lnTo>
                    <a:lnTo>
                      <a:pt x="0" y="42"/>
                    </a:lnTo>
                    <a:lnTo>
                      <a:pt x="0" y="46"/>
                    </a:lnTo>
                    <a:lnTo>
                      <a:pt x="0" y="51"/>
                    </a:lnTo>
                    <a:lnTo>
                      <a:pt x="4" y="54"/>
                    </a:lnTo>
                    <a:lnTo>
                      <a:pt x="4" y="58"/>
                    </a:lnTo>
                    <a:lnTo>
                      <a:pt x="4" y="62"/>
                    </a:lnTo>
                    <a:lnTo>
                      <a:pt x="4" y="67"/>
                    </a:lnTo>
                    <a:lnTo>
                      <a:pt x="11" y="67"/>
                    </a:lnTo>
                    <a:lnTo>
                      <a:pt x="20" y="62"/>
                    </a:lnTo>
                    <a:lnTo>
                      <a:pt x="33" y="62"/>
                    </a:lnTo>
                    <a:lnTo>
                      <a:pt x="41" y="58"/>
                    </a:lnTo>
                    <a:lnTo>
                      <a:pt x="49" y="58"/>
                    </a:lnTo>
                    <a:lnTo>
                      <a:pt x="62" y="58"/>
                    </a:lnTo>
                    <a:lnTo>
                      <a:pt x="74" y="62"/>
                    </a:lnTo>
                    <a:lnTo>
                      <a:pt x="87" y="62"/>
                    </a:lnTo>
                    <a:lnTo>
                      <a:pt x="99" y="62"/>
                    </a:lnTo>
                    <a:lnTo>
                      <a:pt x="112" y="67"/>
                    </a:lnTo>
                    <a:lnTo>
                      <a:pt x="141" y="87"/>
                    </a:lnTo>
                    <a:lnTo>
                      <a:pt x="161" y="121"/>
                    </a:lnTo>
                    <a:lnTo>
                      <a:pt x="173" y="170"/>
                    </a:lnTo>
                    <a:lnTo>
                      <a:pt x="178" y="233"/>
                    </a:lnTo>
                    <a:lnTo>
                      <a:pt x="178" y="299"/>
                    </a:lnTo>
                    <a:lnTo>
                      <a:pt x="170" y="374"/>
                    </a:lnTo>
                    <a:lnTo>
                      <a:pt x="153" y="449"/>
                    </a:lnTo>
                    <a:lnTo>
                      <a:pt x="132" y="523"/>
                    </a:lnTo>
                    <a:lnTo>
                      <a:pt x="103" y="593"/>
                    </a:lnTo>
                    <a:lnTo>
                      <a:pt x="70" y="656"/>
                    </a:lnTo>
                    <a:lnTo>
                      <a:pt x="74" y="652"/>
                    </a:lnTo>
                    <a:lnTo>
                      <a:pt x="78" y="647"/>
                    </a:lnTo>
                    <a:lnTo>
                      <a:pt x="83" y="640"/>
                    </a:lnTo>
                    <a:lnTo>
                      <a:pt x="87" y="635"/>
                    </a:lnTo>
                    <a:lnTo>
                      <a:pt x="91" y="627"/>
                    </a:lnTo>
                    <a:lnTo>
                      <a:pt x="94" y="622"/>
                    </a:lnTo>
                    <a:lnTo>
                      <a:pt x="99" y="615"/>
                    </a:lnTo>
                    <a:lnTo>
                      <a:pt x="103" y="611"/>
                    </a:lnTo>
                    <a:lnTo>
                      <a:pt x="107" y="602"/>
                    </a:lnTo>
                    <a:lnTo>
                      <a:pt x="112" y="598"/>
                    </a:lnTo>
                    <a:lnTo>
                      <a:pt x="145" y="536"/>
                    </a:lnTo>
                    <a:lnTo>
                      <a:pt x="173" y="465"/>
                    </a:lnTo>
                    <a:lnTo>
                      <a:pt x="195" y="390"/>
                    </a:lnTo>
                    <a:lnTo>
                      <a:pt x="211" y="316"/>
                    </a:lnTo>
                    <a:lnTo>
                      <a:pt x="220" y="241"/>
                    </a:lnTo>
                    <a:lnTo>
                      <a:pt x="220" y="170"/>
                    </a:lnTo>
                    <a:lnTo>
                      <a:pt x="215" y="112"/>
                    </a:lnTo>
                    <a:lnTo>
                      <a:pt x="202" y="62"/>
                    </a:lnTo>
                    <a:lnTo>
                      <a:pt x="182" y="26"/>
                    </a:lnTo>
                    <a:lnTo>
                      <a:pt x="153" y="4"/>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1" name="Freeform 471">
                <a:extLst>
                  <a:ext uri="{FF2B5EF4-FFF2-40B4-BE49-F238E27FC236}">
                    <a16:creationId xmlns:a16="http://schemas.microsoft.com/office/drawing/2014/main" id="{F983402A-1EA9-4D8E-B3B4-71EB494243D6}"/>
                  </a:ext>
                </a:extLst>
              </p:cNvPr>
              <p:cNvSpPr>
                <a:spLocks/>
              </p:cNvSpPr>
              <p:nvPr/>
            </p:nvSpPr>
            <p:spPr bwMode="auto">
              <a:xfrm>
                <a:off x="2463" y="2421"/>
                <a:ext cx="154" cy="208"/>
              </a:xfrm>
              <a:custGeom>
                <a:avLst/>
                <a:gdLst>
                  <a:gd name="T0" fmla="*/ 29 w 772"/>
                  <a:gd name="T1" fmla="*/ 0 h 1042"/>
                  <a:gd name="T2" fmla="*/ 30 w 772"/>
                  <a:gd name="T3" fmla="*/ 0 h 1042"/>
                  <a:gd name="T4" fmla="*/ 30 w 772"/>
                  <a:gd name="T5" fmla="*/ 1 h 1042"/>
                  <a:gd name="T6" fmla="*/ 30 w 772"/>
                  <a:gd name="T7" fmla="*/ 1 h 1042"/>
                  <a:gd name="T8" fmla="*/ 30 w 772"/>
                  <a:gd name="T9" fmla="*/ 2 h 1042"/>
                  <a:gd name="T10" fmla="*/ 30 w 772"/>
                  <a:gd name="T11" fmla="*/ 3 h 1042"/>
                  <a:gd name="T12" fmla="*/ 31 w 772"/>
                  <a:gd name="T13" fmla="*/ 4 h 1042"/>
                  <a:gd name="T14" fmla="*/ 31 w 772"/>
                  <a:gd name="T15" fmla="*/ 6 h 1042"/>
                  <a:gd name="T16" fmla="*/ 31 w 772"/>
                  <a:gd name="T17" fmla="*/ 7 h 1042"/>
                  <a:gd name="T18" fmla="*/ 31 w 772"/>
                  <a:gd name="T19" fmla="*/ 8 h 1042"/>
                  <a:gd name="T20" fmla="*/ 30 w 772"/>
                  <a:gd name="T21" fmla="*/ 10 h 1042"/>
                  <a:gd name="T22" fmla="*/ 30 w 772"/>
                  <a:gd name="T23" fmla="*/ 13 h 1042"/>
                  <a:gd name="T24" fmla="*/ 29 w 772"/>
                  <a:gd name="T25" fmla="*/ 16 h 1042"/>
                  <a:gd name="T26" fmla="*/ 28 w 772"/>
                  <a:gd name="T27" fmla="*/ 20 h 1042"/>
                  <a:gd name="T28" fmla="*/ 26 w 772"/>
                  <a:gd name="T29" fmla="*/ 24 h 1042"/>
                  <a:gd name="T30" fmla="*/ 24 w 772"/>
                  <a:gd name="T31" fmla="*/ 28 h 1042"/>
                  <a:gd name="T32" fmla="*/ 21 w 772"/>
                  <a:gd name="T33" fmla="*/ 32 h 1042"/>
                  <a:gd name="T34" fmla="*/ 17 w 772"/>
                  <a:gd name="T35" fmla="*/ 35 h 1042"/>
                  <a:gd name="T36" fmla="*/ 12 w 772"/>
                  <a:gd name="T37" fmla="*/ 38 h 1042"/>
                  <a:gd name="T38" fmla="*/ 7 w 772"/>
                  <a:gd name="T39" fmla="*/ 40 h 1042"/>
                  <a:gd name="T40" fmla="*/ 0 w 772"/>
                  <a:gd name="T41" fmla="*/ 42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38" y="0"/>
                    </a:moveTo>
                    <a:lnTo>
                      <a:pt x="743" y="4"/>
                    </a:lnTo>
                    <a:lnTo>
                      <a:pt x="747" y="17"/>
                    </a:lnTo>
                    <a:lnTo>
                      <a:pt x="751" y="29"/>
                    </a:lnTo>
                    <a:lnTo>
                      <a:pt x="754" y="54"/>
                    </a:lnTo>
                    <a:lnTo>
                      <a:pt x="763" y="79"/>
                    </a:lnTo>
                    <a:lnTo>
                      <a:pt x="767" y="108"/>
                    </a:lnTo>
                    <a:lnTo>
                      <a:pt x="772" y="141"/>
                    </a:lnTo>
                    <a:lnTo>
                      <a:pt x="772" y="175"/>
                    </a:lnTo>
                    <a:lnTo>
                      <a:pt x="772" y="212"/>
                    </a:lnTo>
                    <a:lnTo>
                      <a:pt x="763" y="249"/>
                    </a:lnTo>
                    <a:lnTo>
                      <a:pt x="751" y="320"/>
                    </a:lnTo>
                    <a:lnTo>
                      <a:pt x="730" y="402"/>
                    </a:lnTo>
                    <a:lnTo>
                      <a:pt x="697" y="498"/>
                    </a:lnTo>
                    <a:lnTo>
                      <a:pt x="655" y="598"/>
                    </a:lnTo>
                    <a:lnTo>
                      <a:pt x="592" y="701"/>
                    </a:lnTo>
                    <a:lnTo>
                      <a:pt x="518" y="802"/>
                    </a:lnTo>
                    <a:lnTo>
                      <a:pt x="423" y="888"/>
                    </a:lnTo>
                    <a:lnTo>
                      <a:pt x="306" y="963"/>
                    </a:lnTo>
                    <a:lnTo>
                      <a:pt x="165" y="1013"/>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42" name="Freeform 472">
                <a:extLst>
                  <a:ext uri="{FF2B5EF4-FFF2-40B4-BE49-F238E27FC236}">
                    <a16:creationId xmlns:a16="http://schemas.microsoft.com/office/drawing/2014/main" id="{27E699F3-6E19-451B-8F4B-E9461574426A}"/>
                  </a:ext>
                </a:extLst>
              </p:cNvPr>
              <p:cNvSpPr>
                <a:spLocks/>
              </p:cNvSpPr>
              <p:nvPr/>
            </p:nvSpPr>
            <p:spPr bwMode="auto">
              <a:xfrm>
                <a:off x="2444" y="2404"/>
                <a:ext cx="212" cy="196"/>
              </a:xfrm>
              <a:custGeom>
                <a:avLst/>
                <a:gdLst>
                  <a:gd name="T0" fmla="*/ 0 w 1059"/>
                  <a:gd name="T1" fmla="*/ 39 h 983"/>
                  <a:gd name="T2" fmla="*/ 0 w 1059"/>
                  <a:gd name="T3" fmla="*/ 39 h 983"/>
                  <a:gd name="T4" fmla="*/ 2 w 1059"/>
                  <a:gd name="T5" fmla="*/ 39 h 983"/>
                  <a:gd name="T6" fmla="*/ 4 w 1059"/>
                  <a:gd name="T7" fmla="*/ 39 h 983"/>
                  <a:gd name="T8" fmla="*/ 6 w 1059"/>
                  <a:gd name="T9" fmla="*/ 38 h 983"/>
                  <a:gd name="T10" fmla="*/ 8 w 1059"/>
                  <a:gd name="T11" fmla="*/ 38 h 983"/>
                  <a:gd name="T12" fmla="*/ 11 w 1059"/>
                  <a:gd name="T13" fmla="*/ 37 h 983"/>
                  <a:gd name="T14" fmla="*/ 13 w 1059"/>
                  <a:gd name="T15" fmla="*/ 35 h 983"/>
                  <a:gd name="T16" fmla="*/ 16 w 1059"/>
                  <a:gd name="T17" fmla="*/ 33 h 983"/>
                  <a:gd name="T18" fmla="*/ 18 w 1059"/>
                  <a:gd name="T19" fmla="*/ 31 h 983"/>
                  <a:gd name="T20" fmla="*/ 19 w 1059"/>
                  <a:gd name="T21" fmla="*/ 27 h 983"/>
                  <a:gd name="T22" fmla="*/ 20 w 1059"/>
                  <a:gd name="T23" fmla="*/ 24 h 983"/>
                  <a:gd name="T24" fmla="*/ 21 w 1059"/>
                  <a:gd name="T25" fmla="*/ 20 h 983"/>
                  <a:gd name="T26" fmla="*/ 21 w 1059"/>
                  <a:gd name="T27" fmla="*/ 17 h 983"/>
                  <a:gd name="T28" fmla="*/ 21 w 1059"/>
                  <a:gd name="T29" fmla="*/ 13 h 983"/>
                  <a:gd name="T30" fmla="*/ 21 w 1059"/>
                  <a:gd name="T31" fmla="*/ 10 h 983"/>
                  <a:gd name="T32" fmla="*/ 21 w 1059"/>
                  <a:gd name="T33" fmla="*/ 7 h 983"/>
                  <a:gd name="T34" fmla="*/ 22 w 1059"/>
                  <a:gd name="T35" fmla="*/ 4 h 983"/>
                  <a:gd name="T36" fmla="*/ 22 w 1059"/>
                  <a:gd name="T37" fmla="*/ 2 h 983"/>
                  <a:gd name="T38" fmla="*/ 24 w 1059"/>
                  <a:gd name="T39" fmla="*/ 1 h 983"/>
                  <a:gd name="T40" fmla="*/ 26 w 1059"/>
                  <a:gd name="T41" fmla="*/ 0 h 983"/>
                  <a:gd name="T42" fmla="*/ 27 w 1059"/>
                  <a:gd name="T43" fmla="*/ 0 h 983"/>
                  <a:gd name="T44" fmla="*/ 29 w 1059"/>
                  <a:gd name="T45" fmla="*/ 0 h 983"/>
                  <a:gd name="T46" fmla="*/ 30 w 1059"/>
                  <a:gd name="T47" fmla="*/ 0 h 983"/>
                  <a:gd name="T48" fmla="*/ 31 w 1059"/>
                  <a:gd name="T49" fmla="*/ 1 h 983"/>
                  <a:gd name="T50" fmla="*/ 32 w 1059"/>
                  <a:gd name="T51" fmla="*/ 1 h 983"/>
                  <a:gd name="T52" fmla="*/ 32 w 1059"/>
                  <a:gd name="T53" fmla="*/ 2 h 983"/>
                  <a:gd name="T54" fmla="*/ 33 w 1059"/>
                  <a:gd name="T55" fmla="*/ 3 h 983"/>
                  <a:gd name="T56" fmla="*/ 33 w 1059"/>
                  <a:gd name="T57" fmla="*/ 3 h 983"/>
                  <a:gd name="T58" fmla="*/ 33 w 1059"/>
                  <a:gd name="T59" fmla="*/ 3 h 983"/>
                  <a:gd name="T60" fmla="*/ 33 w 1059"/>
                  <a:gd name="T61" fmla="*/ 3 h 983"/>
                  <a:gd name="T62" fmla="*/ 34 w 1059"/>
                  <a:gd name="T63" fmla="*/ 3 h 983"/>
                  <a:gd name="T64" fmla="*/ 34 w 1059"/>
                  <a:gd name="T65" fmla="*/ 3 h 983"/>
                  <a:gd name="T66" fmla="*/ 34 w 1059"/>
                  <a:gd name="T67" fmla="*/ 3 h 983"/>
                  <a:gd name="T68" fmla="*/ 35 w 1059"/>
                  <a:gd name="T69" fmla="*/ 2 h 983"/>
                  <a:gd name="T70" fmla="*/ 36 w 1059"/>
                  <a:gd name="T71" fmla="*/ 2 h 983"/>
                  <a:gd name="T72" fmla="*/ 36 w 1059"/>
                  <a:gd name="T73" fmla="*/ 2 h 983"/>
                  <a:gd name="T74" fmla="*/ 37 w 1059"/>
                  <a:gd name="T75" fmla="*/ 2 h 983"/>
                  <a:gd name="T76" fmla="*/ 38 w 1059"/>
                  <a:gd name="T77" fmla="*/ 2 h 983"/>
                  <a:gd name="T78" fmla="*/ 40 w 1059"/>
                  <a:gd name="T79" fmla="*/ 2 h 983"/>
                  <a:gd name="T80" fmla="*/ 41 w 1059"/>
                  <a:gd name="T81" fmla="*/ 3 h 983"/>
                  <a:gd name="T82" fmla="*/ 42 w 1059"/>
                  <a:gd name="T83" fmla="*/ 4 h 983"/>
                  <a:gd name="T84" fmla="*/ 42 w 1059"/>
                  <a:gd name="T85" fmla="*/ 6 h 983"/>
                  <a:gd name="T86" fmla="*/ 42 w 1059"/>
                  <a:gd name="T87" fmla="*/ 9 h 983"/>
                  <a:gd name="T88" fmla="*/ 42 w 1059"/>
                  <a:gd name="T89" fmla="*/ 12 h 983"/>
                  <a:gd name="T90" fmla="*/ 42 w 1059"/>
                  <a:gd name="T91" fmla="*/ 15 h 983"/>
                  <a:gd name="T92" fmla="*/ 41 w 1059"/>
                  <a:gd name="T93" fmla="*/ 18 h 983"/>
                  <a:gd name="T94" fmla="*/ 40 w 1059"/>
                  <a:gd name="T95" fmla="*/ 20 h 983"/>
                  <a:gd name="T96" fmla="*/ 39 w 1059"/>
                  <a:gd name="T97" fmla="*/ 23 h 983"/>
                  <a:gd name="T98" fmla="*/ 38 w 1059"/>
                  <a:gd name="T99" fmla="*/ 26 h 983"/>
                  <a:gd name="T100" fmla="*/ 36 w 1059"/>
                  <a:gd name="T101" fmla="*/ 28 h 983"/>
                  <a:gd name="T102" fmla="*/ 34 w 1059"/>
                  <a:gd name="T103" fmla="*/ 31 h 983"/>
                  <a:gd name="T104" fmla="*/ 32 w 1059"/>
                  <a:gd name="T105" fmla="*/ 33 h 983"/>
                  <a:gd name="T106" fmla="*/ 31 w 1059"/>
                  <a:gd name="T107" fmla="*/ 34 h 983"/>
                  <a:gd name="T108" fmla="*/ 29 w 1059"/>
                  <a:gd name="T109" fmla="*/ 36 h 983"/>
                  <a:gd name="T110" fmla="*/ 27 w 1059"/>
                  <a:gd name="T111" fmla="*/ 37 h 983"/>
                  <a:gd name="T112" fmla="*/ 26 w 1059"/>
                  <a:gd name="T113" fmla="*/ 38 h 983"/>
                  <a:gd name="T114" fmla="*/ 25 w 1059"/>
                  <a:gd name="T115" fmla="*/ 39 h 983"/>
                  <a:gd name="T116" fmla="*/ 24 w 1059"/>
                  <a:gd name="T117" fmla="*/ 39 h 983"/>
                  <a:gd name="T118" fmla="*/ 24 w 1059"/>
                  <a:gd name="T119" fmla="*/ 39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9"/>
                  <a:gd name="T181" fmla="*/ 0 h 983"/>
                  <a:gd name="T182" fmla="*/ 1059 w 1059"/>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9" h="983">
                    <a:moveTo>
                      <a:pt x="0" y="978"/>
                    </a:moveTo>
                    <a:lnTo>
                      <a:pt x="12" y="978"/>
                    </a:lnTo>
                    <a:lnTo>
                      <a:pt x="41" y="978"/>
                    </a:lnTo>
                    <a:lnTo>
                      <a:pt x="88" y="974"/>
                    </a:lnTo>
                    <a:lnTo>
                      <a:pt x="142" y="966"/>
                    </a:lnTo>
                    <a:lnTo>
                      <a:pt x="203" y="953"/>
                    </a:lnTo>
                    <a:lnTo>
                      <a:pt x="270" y="924"/>
                    </a:lnTo>
                    <a:lnTo>
                      <a:pt x="336" y="888"/>
                    </a:lnTo>
                    <a:lnTo>
                      <a:pt x="394" y="838"/>
                    </a:lnTo>
                    <a:lnTo>
                      <a:pt x="448" y="767"/>
                    </a:lnTo>
                    <a:lnTo>
                      <a:pt x="486" y="679"/>
                    </a:lnTo>
                    <a:lnTo>
                      <a:pt x="502" y="596"/>
                    </a:lnTo>
                    <a:lnTo>
                      <a:pt x="515" y="510"/>
                    </a:lnTo>
                    <a:lnTo>
                      <a:pt x="519" y="423"/>
                    </a:lnTo>
                    <a:lnTo>
                      <a:pt x="523" y="335"/>
                    </a:lnTo>
                    <a:lnTo>
                      <a:pt x="523" y="252"/>
                    </a:lnTo>
                    <a:lnTo>
                      <a:pt x="531" y="173"/>
                    </a:lnTo>
                    <a:lnTo>
                      <a:pt x="540" y="111"/>
                    </a:lnTo>
                    <a:lnTo>
                      <a:pt x="560" y="57"/>
                    </a:lnTo>
                    <a:lnTo>
                      <a:pt x="594" y="20"/>
                    </a:lnTo>
                    <a:lnTo>
                      <a:pt x="639" y="0"/>
                    </a:lnTo>
                    <a:lnTo>
                      <a:pt x="681" y="0"/>
                    </a:lnTo>
                    <a:lnTo>
                      <a:pt x="718" y="0"/>
                    </a:lnTo>
                    <a:lnTo>
                      <a:pt x="751" y="7"/>
                    </a:lnTo>
                    <a:lnTo>
                      <a:pt x="776" y="20"/>
                    </a:lnTo>
                    <a:lnTo>
                      <a:pt x="792" y="36"/>
                    </a:lnTo>
                    <a:lnTo>
                      <a:pt x="810" y="49"/>
                    </a:lnTo>
                    <a:lnTo>
                      <a:pt x="818" y="65"/>
                    </a:lnTo>
                    <a:lnTo>
                      <a:pt x="826" y="78"/>
                    </a:lnTo>
                    <a:lnTo>
                      <a:pt x="830" y="86"/>
                    </a:lnTo>
                    <a:lnTo>
                      <a:pt x="835" y="86"/>
                    </a:lnTo>
                    <a:lnTo>
                      <a:pt x="839" y="83"/>
                    </a:lnTo>
                    <a:lnTo>
                      <a:pt x="846" y="74"/>
                    </a:lnTo>
                    <a:lnTo>
                      <a:pt x="855" y="70"/>
                    </a:lnTo>
                    <a:lnTo>
                      <a:pt x="872" y="61"/>
                    </a:lnTo>
                    <a:lnTo>
                      <a:pt x="888" y="54"/>
                    </a:lnTo>
                    <a:lnTo>
                      <a:pt x="909" y="49"/>
                    </a:lnTo>
                    <a:lnTo>
                      <a:pt x="934" y="49"/>
                    </a:lnTo>
                    <a:lnTo>
                      <a:pt x="959" y="49"/>
                    </a:lnTo>
                    <a:lnTo>
                      <a:pt x="988" y="57"/>
                    </a:lnTo>
                    <a:lnTo>
                      <a:pt x="1017" y="74"/>
                    </a:lnTo>
                    <a:lnTo>
                      <a:pt x="1042" y="111"/>
                    </a:lnTo>
                    <a:lnTo>
                      <a:pt x="1055" y="161"/>
                    </a:lnTo>
                    <a:lnTo>
                      <a:pt x="1059" y="223"/>
                    </a:lnTo>
                    <a:lnTo>
                      <a:pt x="1055" y="290"/>
                    </a:lnTo>
                    <a:lnTo>
                      <a:pt x="1046" y="364"/>
                    </a:lnTo>
                    <a:lnTo>
                      <a:pt x="1030" y="439"/>
                    </a:lnTo>
                    <a:lnTo>
                      <a:pt x="1008" y="514"/>
                    </a:lnTo>
                    <a:lnTo>
                      <a:pt x="983" y="584"/>
                    </a:lnTo>
                    <a:lnTo>
                      <a:pt x="951" y="647"/>
                    </a:lnTo>
                    <a:lnTo>
                      <a:pt x="905" y="713"/>
                    </a:lnTo>
                    <a:lnTo>
                      <a:pt x="859" y="771"/>
                    </a:lnTo>
                    <a:lnTo>
                      <a:pt x="810" y="825"/>
                    </a:lnTo>
                    <a:lnTo>
                      <a:pt x="764" y="866"/>
                    </a:lnTo>
                    <a:lnTo>
                      <a:pt x="722" y="904"/>
                    </a:lnTo>
                    <a:lnTo>
                      <a:pt x="684" y="933"/>
                    </a:lnTo>
                    <a:lnTo>
                      <a:pt x="652" y="953"/>
                    </a:lnTo>
                    <a:lnTo>
                      <a:pt x="623" y="971"/>
                    </a:lnTo>
                    <a:lnTo>
                      <a:pt x="606" y="978"/>
                    </a:lnTo>
                    <a:lnTo>
                      <a:pt x="602"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43" name="Freeform 473">
                <a:extLst>
                  <a:ext uri="{FF2B5EF4-FFF2-40B4-BE49-F238E27FC236}">
                    <a16:creationId xmlns:a16="http://schemas.microsoft.com/office/drawing/2014/main" id="{37632288-AD51-44EE-BD65-B9E11B4ADDB1}"/>
                  </a:ext>
                </a:extLst>
              </p:cNvPr>
              <p:cNvSpPr>
                <a:spLocks/>
              </p:cNvSpPr>
              <p:nvPr/>
            </p:nvSpPr>
            <p:spPr bwMode="auto">
              <a:xfrm>
                <a:off x="2925" y="2503"/>
                <a:ext cx="120" cy="194"/>
              </a:xfrm>
              <a:custGeom>
                <a:avLst/>
                <a:gdLst>
                  <a:gd name="T0" fmla="*/ 21 w 598"/>
                  <a:gd name="T1" fmla="*/ 0 h 971"/>
                  <a:gd name="T2" fmla="*/ 20 w 598"/>
                  <a:gd name="T3" fmla="*/ 0 h 971"/>
                  <a:gd name="T4" fmla="*/ 19 w 598"/>
                  <a:gd name="T5" fmla="*/ 0 h 971"/>
                  <a:gd name="T6" fmla="*/ 19 w 598"/>
                  <a:gd name="T7" fmla="*/ 0 h 971"/>
                  <a:gd name="T8" fmla="*/ 18 w 598"/>
                  <a:gd name="T9" fmla="*/ 0 h 971"/>
                  <a:gd name="T10" fmla="*/ 17 w 598"/>
                  <a:gd name="T11" fmla="*/ 0 h 971"/>
                  <a:gd name="T12" fmla="*/ 16 w 598"/>
                  <a:gd name="T13" fmla="*/ 1 h 971"/>
                  <a:gd name="T14" fmla="*/ 16 w 598"/>
                  <a:gd name="T15" fmla="*/ 1 h 971"/>
                  <a:gd name="T16" fmla="*/ 15 w 598"/>
                  <a:gd name="T17" fmla="*/ 1 h 971"/>
                  <a:gd name="T18" fmla="*/ 15 w 598"/>
                  <a:gd name="T19" fmla="*/ 1 h 971"/>
                  <a:gd name="T20" fmla="*/ 15 w 598"/>
                  <a:gd name="T21" fmla="*/ 1 h 971"/>
                  <a:gd name="T22" fmla="*/ 15 w 598"/>
                  <a:gd name="T23" fmla="*/ 2 h 971"/>
                  <a:gd name="T24" fmla="*/ 15 w 598"/>
                  <a:gd name="T25" fmla="*/ 3 h 971"/>
                  <a:gd name="T26" fmla="*/ 16 w 598"/>
                  <a:gd name="T27" fmla="*/ 4 h 971"/>
                  <a:gd name="T28" fmla="*/ 16 w 598"/>
                  <a:gd name="T29" fmla="*/ 5 h 971"/>
                  <a:gd name="T30" fmla="*/ 16 w 598"/>
                  <a:gd name="T31" fmla="*/ 6 h 971"/>
                  <a:gd name="T32" fmla="*/ 16 w 598"/>
                  <a:gd name="T33" fmla="*/ 7 h 971"/>
                  <a:gd name="T34" fmla="*/ 16 w 598"/>
                  <a:gd name="T35" fmla="*/ 8 h 971"/>
                  <a:gd name="T36" fmla="*/ 16 w 598"/>
                  <a:gd name="T37" fmla="*/ 9 h 971"/>
                  <a:gd name="T38" fmla="*/ 16 w 598"/>
                  <a:gd name="T39" fmla="*/ 10 h 971"/>
                  <a:gd name="T40" fmla="*/ 16 w 598"/>
                  <a:gd name="T41" fmla="*/ 11 h 971"/>
                  <a:gd name="T42" fmla="*/ 15 w 598"/>
                  <a:gd name="T43" fmla="*/ 13 h 971"/>
                  <a:gd name="T44" fmla="*/ 15 w 598"/>
                  <a:gd name="T45" fmla="*/ 15 h 971"/>
                  <a:gd name="T46" fmla="*/ 14 w 598"/>
                  <a:gd name="T47" fmla="*/ 18 h 971"/>
                  <a:gd name="T48" fmla="*/ 13 w 598"/>
                  <a:gd name="T49" fmla="*/ 21 h 971"/>
                  <a:gd name="T50" fmla="*/ 12 w 598"/>
                  <a:gd name="T51" fmla="*/ 24 h 971"/>
                  <a:gd name="T52" fmla="*/ 11 w 598"/>
                  <a:gd name="T53" fmla="*/ 27 h 971"/>
                  <a:gd name="T54" fmla="*/ 9 w 598"/>
                  <a:gd name="T55" fmla="*/ 29 h 971"/>
                  <a:gd name="T56" fmla="*/ 7 w 598"/>
                  <a:gd name="T57" fmla="*/ 32 h 971"/>
                  <a:gd name="T58" fmla="*/ 5 w 598"/>
                  <a:gd name="T59" fmla="*/ 35 h 971"/>
                  <a:gd name="T60" fmla="*/ 2 w 598"/>
                  <a:gd name="T61" fmla="*/ 37 h 971"/>
                  <a:gd name="T62" fmla="*/ 0 w 598"/>
                  <a:gd name="T63" fmla="*/ 39 h 971"/>
                  <a:gd name="T64" fmla="*/ 6 w 598"/>
                  <a:gd name="T65" fmla="*/ 37 h 971"/>
                  <a:gd name="T66" fmla="*/ 6 w 598"/>
                  <a:gd name="T67" fmla="*/ 37 h 971"/>
                  <a:gd name="T68" fmla="*/ 7 w 598"/>
                  <a:gd name="T69" fmla="*/ 37 h 971"/>
                  <a:gd name="T70" fmla="*/ 8 w 598"/>
                  <a:gd name="T71" fmla="*/ 36 h 971"/>
                  <a:gd name="T72" fmla="*/ 9 w 598"/>
                  <a:gd name="T73" fmla="*/ 35 h 971"/>
                  <a:gd name="T74" fmla="*/ 10 w 598"/>
                  <a:gd name="T75" fmla="*/ 34 h 971"/>
                  <a:gd name="T76" fmla="*/ 12 w 598"/>
                  <a:gd name="T77" fmla="*/ 33 h 971"/>
                  <a:gd name="T78" fmla="*/ 14 w 598"/>
                  <a:gd name="T79" fmla="*/ 31 h 971"/>
                  <a:gd name="T80" fmla="*/ 16 w 598"/>
                  <a:gd name="T81" fmla="*/ 29 h 971"/>
                  <a:gd name="T82" fmla="*/ 18 w 598"/>
                  <a:gd name="T83" fmla="*/ 27 h 971"/>
                  <a:gd name="T84" fmla="*/ 20 w 598"/>
                  <a:gd name="T85" fmla="*/ 24 h 971"/>
                  <a:gd name="T86" fmla="*/ 21 w 598"/>
                  <a:gd name="T87" fmla="*/ 21 h 971"/>
                  <a:gd name="T88" fmla="*/ 22 w 598"/>
                  <a:gd name="T89" fmla="*/ 19 h 971"/>
                  <a:gd name="T90" fmla="*/ 23 w 598"/>
                  <a:gd name="T91" fmla="*/ 16 h 971"/>
                  <a:gd name="T92" fmla="*/ 23 w 598"/>
                  <a:gd name="T93" fmla="*/ 13 h 971"/>
                  <a:gd name="T94" fmla="*/ 24 w 598"/>
                  <a:gd name="T95" fmla="*/ 10 h 971"/>
                  <a:gd name="T96" fmla="*/ 24 w 598"/>
                  <a:gd name="T97" fmla="*/ 7 h 971"/>
                  <a:gd name="T98" fmla="*/ 24 w 598"/>
                  <a:gd name="T99" fmla="*/ 4 h 971"/>
                  <a:gd name="T100" fmla="*/ 23 w 598"/>
                  <a:gd name="T101" fmla="*/ 3 h 971"/>
                  <a:gd name="T102" fmla="*/ 22 w 598"/>
                  <a:gd name="T103" fmla="*/ 1 h 971"/>
                  <a:gd name="T104" fmla="*/ 21 w 598"/>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27" y="9"/>
                    </a:moveTo>
                    <a:lnTo>
                      <a:pt x="502" y="0"/>
                    </a:lnTo>
                    <a:lnTo>
                      <a:pt x="481" y="0"/>
                    </a:lnTo>
                    <a:lnTo>
                      <a:pt x="461" y="0"/>
                    </a:lnTo>
                    <a:lnTo>
                      <a:pt x="439" y="4"/>
                    </a:lnTo>
                    <a:lnTo>
                      <a:pt x="423" y="9"/>
                    </a:lnTo>
                    <a:lnTo>
                      <a:pt x="410" y="13"/>
                    </a:lnTo>
                    <a:lnTo>
                      <a:pt x="398" y="17"/>
                    </a:lnTo>
                    <a:lnTo>
                      <a:pt x="385" y="25"/>
                    </a:lnTo>
                    <a:lnTo>
                      <a:pt x="378" y="29"/>
                    </a:lnTo>
                    <a:lnTo>
                      <a:pt x="373" y="33"/>
                    </a:lnTo>
                    <a:lnTo>
                      <a:pt x="378" y="54"/>
                    </a:lnTo>
                    <a:lnTo>
                      <a:pt x="385" y="79"/>
                    </a:lnTo>
                    <a:lnTo>
                      <a:pt x="390" y="104"/>
                    </a:lnTo>
                    <a:lnTo>
                      <a:pt x="394" y="128"/>
                    </a:lnTo>
                    <a:lnTo>
                      <a:pt x="398" y="158"/>
                    </a:lnTo>
                    <a:lnTo>
                      <a:pt x="398" y="182"/>
                    </a:lnTo>
                    <a:lnTo>
                      <a:pt x="403" y="212"/>
                    </a:lnTo>
                    <a:lnTo>
                      <a:pt x="403" y="236"/>
                    </a:lnTo>
                    <a:lnTo>
                      <a:pt x="398" y="261"/>
                    </a:lnTo>
                    <a:lnTo>
                      <a:pt x="394" y="287"/>
                    </a:lnTo>
                    <a:lnTo>
                      <a:pt x="385" y="332"/>
                    </a:lnTo>
                    <a:lnTo>
                      <a:pt x="373" y="386"/>
                    </a:lnTo>
                    <a:lnTo>
                      <a:pt x="356" y="448"/>
                    </a:lnTo>
                    <a:lnTo>
                      <a:pt x="336" y="519"/>
                    </a:lnTo>
                    <a:lnTo>
                      <a:pt x="306" y="589"/>
                    </a:lnTo>
                    <a:lnTo>
                      <a:pt x="270" y="664"/>
                    </a:lnTo>
                    <a:lnTo>
                      <a:pt x="228" y="735"/>
                    </a:lnTo>
                    <a:lnTo>
                      <a:pt x="174" y="805"/>
                    </a:lnTo>
                    <a:lnTo>
                      <a:pt x="115" y="872"/>
                    </a:lnTo>
                    <a:lnTo>
                      <a:pt x="45" y="933"/>
                    </a:lnTo>
                    <a:lnTo>
                      <a:pt x="0" y="971"/>
                    </a:lnTo>
                    <a:lnTo>
                      <a:pt x="140" y="933"/>
                    </a:lnTo>
                    <a:lnTo>
                      <a:pt x="145" y="930"/>
                    </a:lnTo>
                    <a:lnTo>
                      <a:pt x="162" y="921"/>
                    </a:lnTo>
                    <a:lnTo>
                      <a:pt x="191" y="905"/>
                    </a:lnTo>
                    <a:lnTo>
                      <a:pt x="220" y="884"/>
                    </a:lnTo>
                    <a:lnTo>
                      <a:pt x="261" y="855"/>
                    </a:lnTo>
                    <a:lnTo>
                      <a:pt x="302" y="818"/>
                    </a:lnTo>
                    <a:lnTo>
                      <a:pt x="349" y="776"/>
                    </a:lnTo>
                    <a:lnTo>
                      <a:pt x="398" y="722"/>
                    </a:lnTo>
                    <a:lnTo>
                      <a:pt x="444" y="664"/>
                    </a:lnTo>
                    <a:lnTo>
                      <a:pt x="490" y="598"/>
                    </a:lnTo>
                    <a:lnTo>
                      <a:pt x="522" y="535"/>
                    </a:lnTo>
                    <a:lnTo>
                      <a:pt x="547" y="465"/>
                    </a:lnTo>
                    <a:lnTo>
                      <a:pt x="569" y="391"/>
                    </a:lnTo>
                    <a:lnTo>
                      <a:pt x="585" y="315"/>
                    </a:lnTo>
                    <a:lnTo>
                      <a:pt x="594" y="241"/>
                    </a:lnTo>
                    <a:lnTo>
                      <a:pt x="598" y="171"/>
                    </a:lnTo>
                    <a:lnTo>
                      <a:pt x="594" y="112"/>
                    </a:lnTo>
                    <a:lnTo>
                      <a:pt x="576" y="63"/>
                    </a:lnTo>
                    <a:lnTo>
                      <a:pt x="556" y="25"/>
                    </a:lnTo>
                    <a:lnTo>
                      <a:pt x="527" y="9"/>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4" name="Freeform 474">
                <a:extLst>
                  <a:ext uri="{FF2B5EF4-FFF2-40B4-BE49-F238E27FC236}">
                    <a16:creationId xmlns:a16="http://schemas.microsoft.com/office/drawing/2014/main" id="{4B175E98-AE33-4C81-888E-E7EFCBBF7D78}"/>
                  </a:ext>
                </a:extLst>
              </p:cNvPr>
              <p:cNvSpPr>
                <a:spLocks/>
              </p:cNvSpPr>
              <p:nvPr/>
            </p:nvSpPr>
            <p:spPr bwMode="auto">
              <a:xfrm>
                <a:off x="2777" y="2492"/>
                <a:ext cx="229" cy="205"/>
              </a:xfrm>
              <a:custGeom>
                <a:avLst/>
                <a:gdLst>
                  <a:gd name="T0" fmla="*/ 46 w 1142"/>
                  <a:gd name="T1" fmla="*/ 14 h 1025"/>
                  <a:gd name="T2" fmla="*/ 46 w 1142"/>
                  <a:gd name="T3" fmla="*/ 13 h 1025"/>
                  <a:gd name="T4" fmla="*/ 46 w 1142"/>
                  <a:gd name="T5" fmla="*/ 12 h 1025"/>
                  <a:gd name="T6" fmla="*/ 46 w 1142"/>
                  <a:gd name="T7" fmla="*/ 11 h 1025"/>
                  <a:gd name="T8" fmla="*/ 46 w 1142"/>
                  <a:gd name="T9" fmla="*/ 9 h 1025"/>
                  <a:gd name="T10" fmla="*/ 46 w 1142"/>
                  <a:gd name="T11" fmla="*/ 8 h 1025"/>
                  <a:gd name="T12" fmla="*/ 46 w 1142"/>
                  <a:gd name="T13" fmla="*/ 7 h 1025"/>
                  <a:gd name="T14" fmla="*/ 45 w 1142"/>
                  <a:gd name="T15" fmla="*/ 6 h 1025"/>
                  <a:gd name="T16" fmla="*/ 45 w 1142"/>
                  <a:gd name="T17" fmla="*/ 5 h 1025"/>
                  <a:gd name="T18" fmla="*/ 45 w 1142"/>
                  <a:gd name="T19" fmla="*/ 4 h 1025"/>
                  <a:gd name="T20" fmla="*/ 45 w 1142"/>
                  <a:gd name="T21" fmla="*/ 3 h 1025"/>
                  <a:gd name="T22" fmla="*/ 45 w 1142"/>
                  <a:gd name="T23" fmla="*/ 4 h 1025"/>
                  <a:gd name="T24" fmla="*/ 45 w 1142"/>
                  <a:gd name="T25" fmla="*/ 4 h 1025"/>
                  <a:gd name="T26" fmla="*/ 45 w 1142"/>
                  <a:gd name="T27" fmla="*/ 3 h 1025"/>
                  <a:gd name="T28" fmla="*/ 44 w 1142"/>
                  <a:gd name="T29" fmla="*/ 3 h 1025"/>
                  <a:gd name="T30" fmla="*/ 44 w 1142"/>
                  <a:gd name="T31" fmla="*/ 3 h 1025"/>
                  <a:gd name="T32" fmla="*/ 44 w 1142"/>
                  <a:gd name="T33" fmla="*/ 2 h 1025"/>
                  <a:gd name="T34" fmla="*/ 43 w 1142"/>
                  <a:gd name="T35" fmla="*/ 2 h 1025"/>
                  <a:gd name="T36" fmla="*/ 42 w 1142"/>
                  <a:gd name="T37" fmla="*/ 1 h 1025"/>
                  <a:gd name="T38" fmla="*/ 41 w 1142"/>
                  <a:gd name="T39" fmla="*/ 1 h 1025"/>
                  <a:gd name="T40" fmla="*/ 40 w 1142"/>
                  <a:gd name="T41" fmla="*/ 0 h 1025"/>
                  <a:gd name="T42" fmla="*/ 39 w 1142"/>
                  <a:gd name="T43" fmla="*/ 0 h 1025"/>
                  <a:gd name="T44" fmla="*/ 37 w 1142"/>
                  <a:gd name="T45" fmla="*/ 0 h 1025"/>
                  <a:gd name="T46" fmla="*/ 35 w 1142"/>
                  <a:gd name="T47" fmla="*/ 1 h 1025"/>
                  <a:gd name="T48" fmla="*/ 34 w 1142"/>
                  <a:gd name="T49" fmla="*/ 3 h 1025"/>
                  <a:gd name="T50" fmla="*/ 33 w 1142"/>
                  <a:gd name="T51" fmla="*/ 4 h 1025"/>
                  <a:gd name="T52" fmla="*/ 32 w 1142"/>
                  <a:gd name="T53" fmla="*/ 7 h 1025"/>
                  <a:gd name="T54" fmla="*/ 32 w 1142"/>
                  <a:gd name="T55" fmla="*/ 10 h 1025"/>
                  <a:gd name="T56" fmla="*/ 32 w 1142"/>
                  <a:gd name="T57" fmla="*/ 14 h 1025"/>
                  <a:gd name="T58" fmla="*/ 32 w 1142"/>
                  <a:gd name="T59" fmla="*/ 17 h 1025"/>
                  <a:gd name="T60" fmla="*/ 32 w 1142"/>
                  <a:gd name="T61" fmla="*/ 21 h 1025"/>
                  <a:gd name="T62" fmla="*/ 31 w 1142"/>
                  <a:gd name="T63" fmla="*/ 24 h 1025"/>
                  <a:gd name="T64" fmla="*/ 31 w 1142"/>
                  <a:gd name="T65" fmla="*/ 27 h 1025"/>
                  <a:gd name="T66" fmla="*/ 29 w 1142"/>
                  <a:gd name="T67" fmla="*/ 30 h 1025"/>
                  <a:gd name="T68" fmla="*/ 28 w 1142"/>
                  <a:gd name="T69" fmla="*/ 33 h 1025"/>
                  <a:gd name="T70" fmla="*/ 26 w 1142"/>
                  <a:gd name="T71" fmla="*/ 35 h 1025"/>
                  <a:gd name="T72" fmla="*/ 24 w 1142"/>
                  <a:gd name="T73" fmla="*/ 36 h 1025"/>
                  <a:gd name="T74" fmla="*/ 22 w 1142"/>
                  <a:gd name="T75" fmla="*/ 38 h 1025"/>
                  <a:gd name="T76" fmla="*/ 20 w 1142"/>
                  <a:gd name="T77" fmla="*/ 39 h 1025"/>
                  <a:gd name="T78" fmla="*/ 18 w 1142"/>
                  <a:gd name="T79" fmla="*/ 39 h 1025"/>
                  <a:gd name="T80" fmla="*/ 16 w 1142"/>
                  <a:gd name="T81" fmla="*/ 39 h 1025"/>
                  <a:gd name="T82" fmla="*/ 14 w 1142"/>
                  <a:gd name="T83" fmla="*/ 40 h 1025"/>
                  <a:gd name="T84" fmla="*/ 13 w 1142"/>
                  <a:gd name="T85" fmla="*/ 40 h 1025"/>
                  <a:gd name="T86" fmla="*/ 0 w 1142"/>
                  <a:gd name="T87" fmla="*/ 41 h 1025"/>
                  <a:gd name="T88" fmla="*/ 28 w 1142"/>
                  <a:gd name="T89" fmla="*/ 41 h 1025"/>
                  <a:gd name="T90" fmla="*/ 31 w 1142"/>
                  <a:gd name="T91" fmla="*/ 39 h 1025"/>
                  <a:gd name="T92" fmla="*/ 34 w 1142"/>
                  <a:gd name="T93" fmla="*/ 37 h 1025"/>
                  <a:gd name="T94" fmla="*/ 37 w 1142"/>
                  <a:gd name="T95" fmla="*/ 34 h 1025"/>
                  <a:gd name="T96" fmla="*/ 39 w 1142"/>
                  <a:gd name="T97" fmla="*/ 32 h 1025"/>
                  <a:gd name="T98" fmla="*/ 41 w 1142"/>
                  <a:gd name="T99" fmla="*/ 29 h 1025"/>
                  <a:gd name="T100" fmla="*/ 42 w 1142"/>
                  <a:gd name="T101" fmla="*/ 26 h 1025"/>
                  <a:gd name="T102" fmla="*/ 43 w 1142"/>
                  <a:gd name="T103" fmla="*/ 23 h 1025"/>
                  <a:gd name="T104" fmla="*/ 44 w 1142"/>
                  <a:gd name="T105" fmla="*/ 20 h 1025"/>
                  <a:gd name="T106" fmla="*/ 45 w 1142"/>
                  <a:gd name="T107" fmla="*/ 18 h 1025"/>
                  <a:gd name="T108" fmla="*/ 45 w 1142"/>
                  <a:gd name="T109" fmla="*/ 15 h 1025"/>
                  <a:gd name="T110" fmla="*/ 46 w 1142"/>
                  <a:gd name="T111" fmla="*/ 14 h 10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42"/>
                  <a:gd name="T169" fmla="*/ 0 h 1025"/>
                  <a:gd name="T170" fmla="*/ 1142 w 1142"/>
                  <a:gd name="T171" fmla="*/ 1025 h 10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42" h="1025">
                    <a:moveTo>
                      <a:pt x="1133" y="341"/>
                    </a:moveTo>
                    <a:lnTo>
                      <a:pt x="1137" y="315"/>
                    </a:lnTo>
                    <a:lnTo>
                      <a:pt x="1142" y="290"/>
                    </a:lnTo>
                    <a:lnTo>
                      <a:pt x="1142" y="266"/>
                    </a:lnTo>
                    <a:lnTo>
                      <a:pt x="1137" y="236"/>
                    </a:lnTo>
                    <a:lnTo>
                      <a:pt x="1137" y="212"/>
                    </a:lnTo>
                    <a:lnTo>
                      <a:pt x="1133" y="182"/>
                    </a:lnTo>
                    <a:lnTo>
                      <a:pt x="1129" y="158"/>
                    </a:lnTo>
                    <a:lnTo>
                      <a:pt x="1124" y="133"/>
                    </a:lnTo>
                    <a:lnTo>
                      <a:pt x="1117" y="108"/>
                    </a:lnTo>
                    <a:lnTo>
                      <a:pt x="1112" y="87"/>
                    </a:lnTo>
                    <a:lnTo>
                      <a:pt x="1112" y="92"/>
                    </a:lnTo>
                    <a:lnTo>
                      <a:pt x="1108" y="92"/>
                    </a:lnTo>
                    <a:lnTo>
                      <a:pt x="1108" y="87"/>
                    </a:lnTo>
                    <a:lnTo>
                      <a:pt x="1104" y="79"/>
                    </a:lnTo>
                    <a:lnTo>
                      <a:pt x="1095" y="71"/>
                    </a:lnTo>
                    <a:lnTo>
                      <a:pt x="1088" y="54"/>
                    </a:lnTo>
                    <a:lnTo>
                      <a:pt x="1070" y="42"/>
                    </a:lnTo>
                    <a:lnTo>
                      <a:pt x="1054" y="25"/>
                    </a:lnTo>
                    <a:lnTo>
                      <a:pt x="1029" y="13"/>
                    </a:lnTo>
                    <a:lnTo>
                      <a:pt x="996" y="4"/>
                    </a:lnTo>
                    <a:lnTo>
                      <a:pt x="959" y="0"/>
                    </a:lnTo>
                    <a:lnTo>
                      <a:pt x="917" y="4"/>
                    </a:lnTo>
                    <a:lnTo>
                      <a:pt x="872" y="25"/>
                    </a:lnTo>
                    <a:lnTo>
                      <a:pt x="838" y="63"/>
                    </a:lnTo>
                    <a:lnTo>
                      <a:pt x="818" y="112"/>
                    </a:lnTo>
                    <a:lnTo>
                      <a:pt x="809" y="179"/>
                    </a:lnTo>
                    <a:lnTo>
                      <a:pt x="800" y="258"/>
                    </a:lnTo>
                    <a:lnTo>
                      <a:pt x="800" y="341"/>
                    </a:lnTo>
                    <a:lnTo>
                      <a:pt x="797" y="427"/>
                    </a:lnTo>
                    <a:lnTo>
                      <a:pt x="793" y="515"/>
                    </a:lnTo>
                    <a:lnTo>
                      <a:pt x="780" y="602"/>
                    </a:lnTo>
                    <a:lnTo>
                      <a:pt x="764" y="685"/>
                    </a:lnTo>
                    <a:lnTo>
                      <a:pt x="735" y="755"/>
                    </a:lnTo>
                    <a:lnTo>
                      <a:pt x="693" y="818"/>
                    </a:lnTo>
                    <a:lnTo>
                      <a:pt x="647" y="868"/>
                    </a:lnTo>
                    <a:lnTo>
                      <a:pt x="602" y="909"/>
                    </a:lnTo>
                    <a:lnTo>
                      <a:pt x="548" y="938"/>
                    </a:lnTo>
                    <a:lnTo>
                      <a:pt x="498" y="963"/>
                    </a:lnTo>
                    <a:lnTo>
                      <a:pt x="444" y="975"/>
                    </a:lnTo>
                    <a:lnTo>
                      <a:pt x="398" y="987"/>
                    </a:lnTo>
                    <a:lnTo>
                      <a:pt x="357" y="992"/>
                    </a:lnTo>
                    <a:lnTo>
                      <a:pt x="323" y="996"/>
                    </a:lnTo>
                    <a:lnTo>
                      <a:pt x="0" y="1021"/>
                    </a:lnTo>
                    <a:lnTo>
                      <a:pt x="705" y="1025"/>
                    </a:lnTo>
                    <a:lnTo>
                      <a:pt x="784" y="987"/>
                    </a:lnTo>
                    <a:lnTo>
                      <a:pt x="854" y="926"/>
                    </a:lnTo>
                    <a:lnTo>
                      <a:pt x="913" y="859"/>
                    </a:lnTo>
                    <a:lnTo>
                      <a:pt x="967" y="789"/>
                    </a:lnTo>
                    <a:lnTo>
                      <a:pt x="1009" y="718"/>
                    </a:lnTo>
                    <a:lnTo>
                      <a:pt x="1045" y="643"/>
                    </a:lnTo>
                    <a:lnTo>
                      <a:pt x="1075" y="573"/>
                    </a:lnTo>
                    <a:lnTo>
                      <a:pt x="1095" y="502"/>
                    </a:lnTo>
                    <a:lnTo>
                      <a:pt x="1112" y="440"/>
                    </a:lnTo>
                    <a:lnTo>
                      <a:pt x="1124" y="386"/>
                    </a:lnTo>
                    <a:lnTo>
                      <a:pt x="1133" y="34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5" name="Freeform 475">
                <a:extLst>
                  <a:ext uri="{FF2B5EF4-FFF2-40B4-BE49-F238E27FC236}">
                    <a16:creationId xmlns:a16="http://schemas.microsoft.com/office/drawing/2014/main" id="{6D69CE93-7A35-4C48-90B7-B7B3F50AC4D2}"/>
                  </a:ext>
                </a:extLst>
              </p:cNvPr>
              <p:cNvSpPr>
                <a:spLocks/>
              </p:cNvSpPr>
              <p:nvPr/>
            </p:nvSpPr>
            <p:spPr bwMode="auto">
              <a:xfrm>
                <a:off x="3000" y="2504"/>
                <a:ext cx="45" cy="131"/>
              </a:xfrm>
              <a:custGeom>
                <a:avLst/>
                <a:gdLst>
                  <a:gd name="T0" fmla="*/ 6 w 225"/>
                  <a:gd name="T1" fmla="*/ 0 h 656"/>
                  <a:gd name="T2" fmla="*/ 5 w 225"/>
                  <a:gd name="T3" fmla="*/ 0 h 656"/>
                  <a:gd name="T4" fmla="*/ 4 w 225"/>
                  <a:gd name="T5" fmla="*/ 0 h 656"/>
                  <a:gd name="T6" fmla="*/ 4 w 225"/>
                  <a:gd name="T7" fmla="*/ 0 h 656"/>
                  <a:gd name="T8" fmla="*/ 3 w 225"/>
                  <a:gd name="T9" fmla="*/ 0 h 656"/>
                  <a:gd name="T10" fmla="*/ 2 w 225"/>
                  <a:gd name="T11" fmla="*/ 0 h 656"/>
                  <a:gd name="T12" fmla="*/ 1 w 225"/>
                  <a:gd name="T13" fmla="*/ 1 h 656"/>
                  <a:gd name="T14" fmla="*/ 1 w 225"/>
                  <a:gd name="T15" fmla="*/ 1 h 656"/>
                  <a:gd name="T16" fmla="*/ 1 w 225"/>
                  <a:gd name="T17" fmla="*/ 1 h 656"/>
                  <a:gd name="T18" fmla="*/ 0 w 225"/>
                  <a:gd name="T19" fmla="*/ 1 h 656"/>
                  <a:gd name="T20" fmla="*/ 0 w 225"/>
                  <a:gd name="T21" fmla="*/ 1 h 656"/>
                  <a:gd name="T22" fmla="*/ 0 w 225"/>
                  <a:gd name="T23" fmla="*/ 2 h 656"/>
                  <a:gd name="T24" fmla="*/ 0 w 225"/>
                  <a:gd name="T25" fmla="*/ 2 h 656"/>
                  <a:gd name="T26" fmla="*/ 0 w 225"/>
                  <a:gd name="T27" fmla="*/ 2 h 656"/>
                  <a:gd name="T28" fmla="*/ 0 w 225"/>
                  <a:gd name="T29" fmla="*/ 2 h 656"/>
                  <a:gd name="T30" fmla="*/ 0 w 225"/>
                  <a:gd name="T31" fmla="*/ 2 h 656"/>
                  <a:gd name="T32" fmla="*/ 0 w 225"/>
                  <a:gd name="T33" fmla="*/ 2 h 656"/>
                  <a:gd name="T34" fmla="*/ 0 w 225"/>
                  <a:gd name="T35" fmla="*/ 3 h 656"/>
                  <a:gd name="T36" fmla="*/ 0 w 225"/>
                  <a:gd name="T37" fmla="*/ 3 h 656"/>
                  <a:gd name="T38" fmla="*/ 1 w 225"/>
                  <a:gd name="T39" fmla="*/ 3 h 656"/>
                  <a:gd name="T40" fmla="*/ 1 w 225"/>
                  <a:gd name="T41" fmla="*/ 3 h 656"/>
                  <a:gd name="T42" fmla="*/ 1 w 225"/>
                  <a:gd name="T43" fmla="*/ 3 h 656"/>
                  <a:gd name="T44" fmla="*/ 2 w 225"/>
                  <a:gd name="T45" fmla="*/ 2 h 656"/>
                  <a:gd name="T46" fmla="*/ 2 w 225"/>
                  <a:gd name="T47" fmla="*/ 2 h 656"/>
                  <a:gd name="T48" fmla="*/ 3 w 225"/>
                  <a:gd name="T49" fmla="*/ 2 h 656"/>
                  <a:gd name="T50" fmla="*/ 3 w 225"/>
                  <a:gd name="T51" fmla="*/ 2 h 656"/>
                  <a:gd name="T52" fmla="*/ 4 w 225"/>
                  <a:gd name="T53" fmla="*/ 3 h 656"/>
                  <a:gd name="T54" fmla="*/ 4 w 225"/>
                  <a:gd name="T55" fmla="*/ 3 h 656"/>
                  <a:gd name="T56" fmla="*/ 5 w 225"/>
                  <a:gd name="T57" fmla="*/ 3 h 656"/>
                  <a:gd name="T58" fmla="*/ 6 w 225"/>
                  <a:gd name="T59" fmla="*/ 4 h 656"/>
                  <a:gd name="T60" fmla="*/ 7 w 225"/>
                  <a:gd name="T61" fmla="*/ 5 h 656"/>
                  <a:gd name="T62" fmla="*/ 7 w 225"/>
                  <a:gd name="T63" fmla="*/ 7 h 656"/>
                  <a:gd name="T64" fmla="*/ 7 w 225"/>
                  <a:gd name="T65" fmla="*/ 9 h 656"/>
                  <a:gd name="T66" fmla="*/ 7 w 225"/>
                  <a:gd name="T67" fmla="*/ 12 h 656"/>
                  <a:gd name="T68" fmla="*/ 7 w 225"/>
                  <a:gd name="T69" fmla="*/ 15 h 656"/>
                  <a:gd name="T70" fmla="*/ 6 w 225"/>
                  <a:gd name="T71" fmla="*/ 18 h 656"/>
                  <a:gd name="T72" fmla="*/ 5 w 225"/>
                  <a:gd name="T73" fmla="*/ 21 h 656"/>
                  <a:gd name="T74" fmla="*/ 4 w 225"/>
                  <a:gd name="T75" fmla="*/ 24 h 656"/>
                  <a:gd name="T76" fmla="*/ 3 w 225"/>
                  <a:gd name="T77" fmla="*/ 26 h 656"/>
                  <a:gd name="T78" fmla="*/ 3 w 225"/>
                  <a:gd name="T79" fmla="*/ 26 h 656"/>
                  <a:gd name="T80" fmla="*/ 3 w 225"/>
                  <a:gd name="T81" fmla="*/ 26 h 656"/>
                  <a:gd name="T82" fmla="*/ 4 w 225"/>
                  <a:gd name="T83" fmla="*/ 26 h 656"/>
                  <a:gd name="T84" fmla="*/ 4 w 225"/>
                  <a:gd name="T85" fmla="*/ 25 h 656"/>
                  <a:gd name="T86" fmla="*/ 4 w 225"/>
                  <a:gd name="T87" fmla="*/ 25 h 656"/>
                  <a:gd name="T88" fmla="*/ 4 w 225"/>
                  <a:gd name="T89" fmla="*/ 25 h 656"/>
                  <a:gd name="T90" fmla="*/ 4 w 225"/>
                  <a:gd name="T91" fmla="*/ 25 h 656"/>
                  <a:gd name="T92" fmla="*/ 4 w 225"/>
                  <a:gd name="T93" fmla="*/ 24 h 656"/>
                  <a:gd name="T94" fmla="*/ 5 w 225"/>
                  <a:gd name="T95" fmla="*/ 24 h 656"/>
                  <a:gd name="T96" fmla="*/ 5 w 225"/>
                  <a:gd name="T97" fmla="*/ 24 h 656"/>
                  <a:gd name="T98" fmla="*/ 6 w 225"/>
                  <a:gd name="T99" fmla="*/ 21 h 656"/>
                  <a:gd name="T100" fmla="*/ 7 w 225"/>
                  <a:gd name="T101" fmla="*/ 19 h 656"/>
                  <a:gd name="T102" fmla="*/ 8 w 225"/>
                  <a:gd name="T103" fmla="*/ 16 h 656"/>
                  <a:gd name="T104" fmla="*/ 8 w 225"/>
                  <a:gd name="T105" fmla="*/ 12 h 656"/>
                  <a:gd name="T106" fmla="*/ 9 w 225"/>
                  <a:gd name="T107" fmla="*/ 10 h 656"/>
                  <a:gd name="T108" fmla="*/ 9 w 225"/>
                  <a:gd name="T109" fmla="*/ 7 h 656"/>
                  <a:gd name="T110" fmla="*/ 9 w 225"/>
                  <a:gd name="T111" fmla="*/ 5 h 656"/>
                  <a:gd name="T112" fmla="*/ 8 w 225"/>
                  <a:gd name="T113" fmla="*/ 3 h 656"/>
                  <a:gd name="T114" fmla="*/ 7 w 225"/>
                  <a:gd name="T115" fmla="*/ 1 h 656"/>
                  <a:gd name="T116" fmla="*/ 6 w 225"/>
                  <a:gd name="T117" fmla="*/ 0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5"/>
                  <a:gd name="T178" fmla="*/ 0 h 656"/>
                  <a:gd name="T179" fmla="*/ 225 w 225"/>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5" h="656">
                    <a:moveTo>
                      <a:pt x="158" y="5"/>
                    </a:moveTo>
                    <a:lnTo>
                      <a:pt x="129" y="0"/>
                    </a:lnTo>
                    <a:lnTo>
                      <a:pt x="108" y="0"/>
                    </a:lnTo>
                    <a:lnTo>
                      <a:pt x="88" y="0"/>
                    </a:lnTo>
                    <a:lnTo>
                      <a:pt x="66" y="0"/>
                    </a:lnTo>
                    <a:lnTo>
                      <a:pt x="50" y="5"/>
                    </a:lnTo>
                    <a:lnTo>
                      <a:pt x="37" y="13"/>
                    </a:lnTo>
                    <a:lnTo>
                      <a:pt x="25" y="17"/>
                    </a:lnTo>
                    <a:lnTo>
                      <a:pt x="17" y="25"/>
                    </a:lnTo>
                    <a:lnTo>
                      <a:pt x="9" y="29"/>
                    </a:lnTo>
                    <a:lnTo>
                      <a:pt x="0" y="34"/>
                    </a:lnTo>
                    <a:lnTo>
                      <a:pt x="5" y="38"/>
                    </a:lnTo>
                    <a:lnTo>
                      <a:pt x="5" y="41"/>
                    </a:lnTo>
                    <a:lnTo>
                      <a:pt x="5" y="46"/>
                    </a:lnTo>
                    <a:lnTo>
                      <a:pt x="5" y="50"/>
                    </a:lnTo>
                    <a:lnTo>
                      <a:pt x="9" y="54"/>
                    </a:lnTo>
                    <a:lnTo>
                      <a:pt x="9" y="59"/>
                    </a:lnTo>
                    <a:lnTo>
                      <a:pt x="9" y="63"/>
                    </a:lnTo>
                    <a:lnTo>
                      <a:pt x="9" y="67"/>
                    </a:lnTo>
                    <a:lnTo>
                      <a:pt x="17" y="67"/>
                    </a:lnTo>
                    <a:lnTo>
                      <a:pt x="25" y="63"/>
                    </a:lnTo>
                    <a:lnTo>
                      <a:pt x="37" y="63"/>
                    </a:lnTo>
                    <a:lnTo>
                      <a:pt x="46" y="59"/>
                    </a:lnTo>
                    <a:lnTo>
                      <a:pt x="54" y="59"/>
                    </a:lnTo>
                    <a:lnTo>
                      <a:pt x="66" y="59"/>
                    </a:lnTo>
                    <a:lnTo>
                      <a:pt x="79" y="59"/>
                    </a:lnTo>
                    <a:lnTo>
                      <a:pt x="91" y="63"/>
                    </a:lnTo>
                    <a:lnTo>
                      <a:pt x="104" y="63"/>
                    </a:lnTo>
                    <a:lnTo>
                      <a:pt x="117" y="67"/>
                    </a:lnTo>
                    <a:lnTo>
                      <a:pt x="145" y="88"/>
                    </a:lnTo>
                    <a:lnTo>
                      <a:pt x="167" y="121"/>
                    </a:lnTo>
                    <a:lnTo>
                      <a:pt x="178" y="171"/>
                    </a:lnTo>
                    <a:lnTo>
                      <a:pt x="183" y="232"/>
                    </a:lnTo>
                    <a:lnTo>
                      <a:pt x="183" y="299"/>
                    </a:lnTo>
                    <a:lnTo>
                      <a:pt x="174" y="374"/>
                    </a:lnTo>
                    <a:lnTo>
                      <a:pt x="158" y="448"/>
                    </a:lnTo>
                    <a:lnTo>
                      <a:pt x="137" y="524"/>
                    </a:lnTo>
                    <a:lnTo>
                      <a:pt x="108" y="594"/>
                    </a:lnTo>
                    <a:lnTo>
                      <a:pt x="75" y="656"/>
                    </a:lnTo>
                    <a:lnTo>
                      <a:pt x="79" y="652"/>
                    </a:lnTo>
                    <a:lnTo>
                      <a:pt x="83" y="648"/>
                    </a:lnTo>
                    <a:lnTo>
                      <a:pt x="88" y="639"/>
                    </a:lnTo>
                    <a:lnTo>
                      <a:pt x="91" y="635"/>
                    </a:lnTo>
                    <a:lnTo>
                      <a:pt x="95" y="627"/>
                    </a:lnTo>
                    <a:lnTo>
                      <a:pt x="100" y="623"/>
                    </a:lnTo>
                    <a:lnTo>
                      <a:pt x="104" y="614"/>
                    </a:lnTo>
                    <a:lnTo>
                      <a:pt x="108" y="610"/>
                    </a:lnTo>
                    <a:lnTo>
                      <a:pt x="113" y="602"/>
                    </a:lnTo>
                    <a:lnTo>
                      <a:pt x="117" y="598"/>
                    </a:lnTo>
                    <a:lnTo>
                      <a:pt x="149" y="536"/>
                    </a:lnTo>
                    <a:lnTo>
                      <a:pt x="174" y="465"/>
                    </a:lnTo>
                    <a:lnTo>
                      <a:pt x="199" y="391"/>
                    </a:lnTo>
                    <a:lnTo>
                      <a:pt x="212" y="311"/>
                    </a:lnTo>
                    <a:lnTo>
                      <a:pt x="225" y="241"/>
                    </a:lnTo>
                    <a:lnTo>
                      <a:pt x="225" y="171"/>
                    </a:lnTo>
                    <a:lnTo>
                      <a:pt x="221" y="113"/>
                    </a:lnTo>
                    <a:lnTo>
                      <a:pt x="208" y="63"/>
                    </a:lnTo>
                    <a:lnTo>
                      <a:pt x="187" y="25"/>
                    </a:lnTo>
                    <a:lnTo>
                      <a:pt x="158" y="5"/>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6" name="Freeform 476">
                <a:extLst>
                  <a:ext uri="{FF2B5EF4-FFF2-40B4-BE49-F238E27FC236}">
                    <a16:creationId xmlns:a16="http://schemas.microsoft.com/office/drawing/2014/main" id="{4B3226D6-3B69-40CE-8730-ECB8B3107FE6}"/>
                  </a:ext>
                </a:extLst>
              </p:cNvPr>
              <p:cNvSpPr>
                <a:spLocks/>
              </p:cNvSpPr>
              <p:nvPr/>
            </p:nvSpPr>
            <p:spPr bwMode="auto">
              <a:xfrm>
                <a:off x="2943" y="2493"/>
                <a:ext cx="58" cy="31"/>
              </a:xfrm>
              <a:custGeom>
                <a:avLst/>
                <a:gdLst>
                  <a:gd name="T0" fmla="*/ 10 w 291"/>
                  <a:gd name="T1" fmla="*/ 6 h 154"/>
                  <a:gd name="T2" fmla="*/ 10 w 291"/>
                  <a:gd name="T3" fmla="*/ 6 h 154"/>
                  <a:gd name="T4" fmla="*/ 10 w 291"/>
                  <a:gd name="T5" fmla="*/ 6 h 154"/>
                  <a:gd name="T6" fmla="*/ 10 w 291"/>
                  <a:gd name="T7" fmla="*/ 6 h 154"/>
                  <a:gd name="T8" fmla="*/ 10 w 291"/>
                  <a:gd name="T9" fmla="*/ 6 h 154"/>
                  <a:gd name="T10" fmla="*/ 10 w 291"/>
                  <a:gd name="T11" fmla="*/ 6 h 154"/>
                  <a:gd name="T12" fmla="*/ 10 w 291"/>
                  <a:gd name="T13" fmla="*/ 6 h 154"/>
                  <a:gd name="T14" fmla="*/ 10 w 291"/>
                  <a:gd name="T15" fmla="*/ 6 h 154"/>
                  <a:gd name="T16" fmla="*/ 11 w 291"/>
                  <a:gd name="T17" fmla="*/ 5 h 154"/>
                  <a:gd name="T18" fmla="*/ 11 w 291"/>
                  <a:gd name="T19" fmla="*/ 5 h 154"/>
                  <a:gd name="T20" fmla="*/ 11 w 291"/>
                  <a:gd name="T21" fmla="*/ 5 h 154"/>
                  <a:gd name="T22" fmla="*/ 11 w 291"/>
                  <a:gd name="T23" fmla="*/ 5 h 154"/>
                  <a:gd name="T24" fmla="*/ 12 w 291"/>
                  <a:gd name="T25" fmla="*/ 5 h 154"/>
                  <a:gd name="T26" fmla="*/ 12 w 291"/>
                  <a:gd name="T27" fmla="*/ 5 h 154"/>
                  <a:gd name="T28" fmla="*/ 12 w 291"/>
                  <a:gd name="T29" fmla="*/ 5 h 154"/>
                  <a:gd name="T30" fmla="*/ 12 w 291"/>
                  <a:gd name="T31" fmla="*/ 4 h 154"/>
                  <a:gd name="T32" fmla="*/ 11 w 291"/>
                  <a:gd name="T33" fmla="*/ 4 h 154"/>
                  <a:gd name="T34" fmla="*/ 11 w 291"/>
                  <a:gd name="T35" fmla="*/ 4 h 154"/>
                  <a:gd name="T36" fmla="*/ 11 w 291"/>
                  <a:gd name="T37" fmla="*/ 4 h 154"/>
                  <a:gd name="T38" fmla="*/ 11 w 291"/>
                  <a:gd name="T39" fmla="*/ 4 h 154"/>
                  <a:gd name="T40" fmla="*/ 11 w 291"/>
                  <a:gd name="T41" fmla="*/ 4 h 154"/>
                  <a:gd name="T42" fmla="*/ 11 w 291"/>
                  <a:gd name="T43" fmla="*/ 4 h 154"/>
                  <a:gd name="T44" fmla="*/ 11 w 291"/>
                  <a:gd name="T45" fmla="*/ 4 h 154"/>
                  <a:gd name="T46" fmla="*/ 11 w 291"/>
                  <a:gd name="T47" fmla="*/ 3 h 154"/>
                  <a:gd name="T48" fmla="*/ 11 w 291"/>
                  <a:gd name="T49" fmla="*/ 3 h 154"/>
                  <a:gd name="T50" fmla="*/ 10 w 291"/>
                  <a:gd name="T51" fmla="*/ 2 h 154"/>
                  <a:gd name="T52" fmla="*/ 10 w 291"/>
                  <a:gd name="T53" fmla="*/ 2 h 154"/>
                  <a:gd name="T54" fmla="*/ 9 w 291"/>
                  <a:gd name="T55" fmla="*/ 1 h 154"/>
                  <a:gd name="T56" fmla="*/ 8 w 291"/>
                  <a:gd name="T57" fmla="*/ 1 h 154"/>
                  <a:gd name="T58" fmla="*/ 7 w 291"/>
                  <a:gd name="T59" fmla="*/ 0 h 154"/>
                  <a:gd name="T60" fmla="*/ 5 w 291"/>
                  <a:gd name="T61" fmla="*/ 0 h 154"/>
                  <a:gd name="T62" fmla="*/ 3 w 291"/>
                  <a:gd name="T63" fmla="*/ 0 h 154"/>
                  <a:gd name="T64" fmla="*/ 3 w 291"/>
                  <a:gd name="T65" fmla="*/ 0 h 154"/>
                  <a:gd name="T66" fmla="*/ 2 w 291"/>
                  <a:gd name="T67" fmla="*/ 0 h 154"/>
                  <a:gd name="T68" fmla="*/ 2 w 291"/>
                  <a:gd name="T69" fmla="*/ 1 h 154"/>
                  <a:gd name="T70" fmla="*/ 2 w 291"/>
                  <a:gd name="T71" fmla="*/ 1 h 154"/>
                  <a:gd name="T72" fmla="*/ 1 w 291"/>
                  <a:gd name="T73" fmla="*/ 1 h 154"/>
                  <a:gd name="T74" fmla="*/ 1 w 291"/>
                  <a:gd name="T75" fmla="*/ 2 h 154"/>
                  <a:gd name="T76" fmla="*/ 1 w 291"/>
                  <a:gd name="T77" fmla="*/ 2 h 154"/>
                  <a:gd name="T78" fmla="*/ 0 w 291"/>
                  <a:gd name="T79" fmla="*/ 2 h 154"/>
                  <a:gd name="T80" fmla="*/ 0 w 291"/>
                  <a:gd name="T81" fmla="*/ 3 h 154"/>
                  <a:gd name="T82" fmla="*/ 0 w 291"/>
                  <a:gd name="T83" fmla="*/ 3 h 154"/>
                  <a:gd name="T84" fmla="*/ 0 w 291"/>
                  <a:gd name="T85" fmla="*/ 3 h 154"/>
                  <a:gd name="T86" fmla="*/ 0 w 291"/>
                  <a:gd name="T87" fmla="*/ 3 h 154"/>
                  <a:gd name="T88" fmla="*/ 1 w 291"/>
                  <a:gd name="T89" fmla="*/ 3 h 154"/>
                  <a:gd name="T90" fmla="*/ 1 w 291"/>
                  <a:gd name="T91" fmla="*/ 3 h 154"/>
                  <a:gd name="T92" fmla="*/ 1 w 291"/>
                  <a:gd name="T93" fmla="*/ 3 h 154"/>
                  <a:gd name="T94" fmla="*/ 1 w 291"/>
                  <a:gd name="T95" fmla="*/ 3 h 154"/>
                  <a:gd name="T96" fmla="*/ 1 w 291"/>
                  <a:gd name="T97" fmla="*/ 3 h 154"/>
                  <a:gd name="T98" fmla="*/ 1 w 291"/>
                  <a:gd name="T99" fmla="*/ 3 h 154"/>
                  <a:gd name="T100" fmla="*/ 2 w 291"/>
                  <a:gd name="T101" fmla="*/ 3 h 154"/>
                  <a:gd name="T102" fmla="*/ 2 w 291"/>
                  <a:gd name="T103" fmla="*/ 3 h 154"/>
                  <a:gd name="T104" fmla="*/ 4 w 291"/>
                  <a:gd name="T105" fmla="*/ 3 h 154"/>
                  <a:gd name="T106" fmla="*/ 5 w 291"/>
                  <a:gd name="T107" fmla="*/ 3 h 154"/>
                  <a:gd name="T108" fmla="*/ 6 w 291"/>
                  <a:gd name="T109" fmla="*/ 3 h 154"/>
                  <a:gd name="T110" fmla="*/ 7 w 291"/>
                  <a:gd name="T111" fmla="*/ 4 h 154"/>
                  <a:gd name="T112" fmla="*/ 8 w 291"/>
                  <a:gd name="T113" fmla="*/ 4 h 154"/>
                  <a:gd name="T114" fmla="*/ 9 w 291"/>
                  <a:gd name="T115" fmla="*/ 5 h 154"/>
                  <a:gd name="T116" fmla="*/ 9 w 291"/>
                  <a:gd name="T117" fmla="*/ 5 h 154"/>
                  <a:gd name="T118" fmla="*/ 9 w 291"/>
                  <a:gd name="T119" fmla="*/ 6 h 154"/>
                  <a:gd name="T120" fmla="*/ 9 w 291"/>
                  <a:gd name="T121" fmla="*/ 6 h 154"/>
                  <a:gd name="T122" fmla="*/ 10 w 291"/>
                  <a:gd name="T123" fmla="*/ 6 h 1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1"/>
                  <a:gd name="T187" fmla="*/ 0 h 154"/>
                  <a:gd name="T188" fmla="*/ 291 w 291"/>
                  <a:gd name="T189" fmla="*/ 154 h 1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1" h="154">
                    <a:moveTo>
                      <a:pt x="240" y="154"/>
                    </a:moveTo>
                    <a:lnTo>
                      <a:pt x="240" y="149"/>
                    </a:lnTo>
                    <a:lnTo>
                      <a:pt x="245" y="149"/>
                    </a:lnTo>
                    <a:lnTo>
                      <a:pt x="245" y="146"/>
                    </a:lnTo>
                    <a:lnTo>
                      <a:pt x="249" y="146"/>
                    </a:lnTo>
                    <a:lnTo>
                      <a:pt x="253" y="142"/>
                    </a:lnTo>
                    <a:lnTo>
                      <a:pt x="258" y="137"/>
                    </a:lnTo>
                    <a:lnTo>
                      <a:pt x="262" y="137"/>
                    </a:lnTo>
                    <a:lnTo>
                      <a:pt x="265" y="133"/>
                    </a:lnTo>
                    <a:lnTo>
                      <a:pt x="269" y="129"/>
                    </a:lnTo>
                    <a:lnTo>
                      <a:pt x="278" y="124"/>
                    </a:lnTo>
                    <a:lnTo>
                      <a:pt x="287" y="124"/>
                    </a:lnTo>
                    <a:lnTo>
                      <a:pt x="291" y="121"/>
                    </a:lnTo>
                    <a:lnTo>
                      <a:pt x="291" y="117"/>
                    </a:lnTo>
                    <a:lnTo>
                      <a:pt x="291" y="113"/>
                    </a:lnTo>
                    <a:lnTo>
                      <a:pt x="291" y="108"/>
                    </a:lnTo>
                    <a:lnTo>
                      <a:pt x="287" y="104"/>
                    </a:lnTo>
                    <a:lnTo>
                      <a:pt x="287" y="100"/>
                    </a:lnTo>
                    <a:lnTo>
                      <a:pt x="287" y="95"/>
                    </a:lnTo>
                    <a:lnTo>
                      <a:pt x="287" y="92"/>
                    </a:lnTo>
                    <a:lnTo>
                      <a:pt x="282" y="88"/>
                    </a:lnTo>
                    <a:lnTo>
                      <a:pt x="282" y="92"/>
                    </a:lnTo>
                    <a:lnTo>
                      <a:pt x="278" y="88"/>
                    </a:lnTo>
                    <a:lnTo>
                      <a:pt x="274" y="79"/>
                    </a:lnTo>
                    <a:lnTo>
                      <a:pt x="269" y="67"/>
                    </a:lnTo>
                    <a:lnTo>
                      <a:pt x="258" y="54"/>
                    </a:lnTo>
                    <a:lnTo>
                      <a:pt x="245" y="38"/>
                    </a:lnTo>
                    <a:lnTo>
                      <a:pt x="224" y="25"/>
                    </a:lnTo>
                    <a:lnTo>
                      <a:pt x="199" y="13"/>
                    </a:lnTo>
                    <a:lnTo>
                      <a:pt x="166" y="5"/>
                    </a:lnTo>
                    <a:lnTo>
                      <a:pt x="129" y="0"/>
                    </a:lnTo>
                    <a:lnTo>
                      <a:pt x="87" y="5"/>
                    </a:lnTo>
                    <a:lnTo>
                      <a:pt x="75" y="9"/>
                    </a:lnTo>
                    <a:lnTo>
                      <a:pt x="62" y="9"/>
                    </a:lnTo>
                    <a:lnTo>
                      <a:pt x="49" y="17"/>
                    </a:lnTo>
                    <a:lnTo>
                      <a:pt x="42" y="21"/>
                    </a:lnTo>
                    <a:lnTo>
                      <a:pt x="33" y="30"/>
                    </a:lnTo>
                    <a:lnTo>
                      <a:pt x="24" y="38"/>
                    </a:lnTo>
                    <a:lnTo>
                      <a:pt x="17" y="50"/>
                    </a:lnTo>
                    <a:lnTo>
                      <a:pt x="8" y="59"/>
                    </a:lnTo>
                    <a:lnTo>
                      <a:pt x="4" y="71"/>
                    </a:lnTo>
                    <a:lnTo>
                      <a:pt x="0" y="83"/>
                    </a:lnTo>
                    <a:lnTo>
                      <a:pt x="4" y="83"/>
                    </a:lnTo>
                    <a:lnTo>
                      <a:pt x="8" y="79"/>
                    </a:lnTo>
                    <a:lnTo>
                      <a:pt x="13" y="75"/>
                    </a:lnTo>
                    <a:lnTo>
                      <a:pt x="17" y="75"/>
                    </a:lnTo>
                    <a:lnTo>
                      <a:pt x="21" y="71"/>
                    </a:lnTo>
                    <a:lnTo>
                      <a:pt x="24" y="71"/>
                    </a:lnTo>
                    <a:lnTo>
                      <a:pt x="29" y="67"/>
                    </a:lnTo>
                    <a:lnTo>
                      <a:pt x="33" y="67"/>
                    </a:lnTo>
                    <a:lnTo>
                      <a:pt x="42" y="67"/>
                    </a:lnTo>
                    <a:lnTo>
                      <a:pt x="46" y="67"/>
                    </a:lnTo>
                    <a:lnTo>
                      <a:pt x="91" y="63"/>
                    </a:lnTo>
                    <a:lnTo>
                      <a:pt x="129" y="67"/>
                    </a:lnTo>
                    <a:lnTo>
                      <a:pt x="157" y="75"/>
                    </a:lnTo>
                    <a:lnTo>
                      <a:pt x="183" y="88"/>
                    </a:lnTo>
                    <a:lnTo>
                      <a:pt x="204" y="100"/>
                    </a:lnTo>
                    <a:lnTo>
                      <a:pt x="215" y="117"/>
                    </a:lnTo>
                    <a:lnTo>
                      <a:pt x="228" y="129"/>
                    </a:lnTo>
                    <a:lnTo>
                      <a:pt x="237" y="142"/>
                    </a:lnTo>
                    <a:lnTo>
                      <a:pt x="237" y="149"/>
                    </a:lnTo>
                    <a:lnTo>
                      <a:pt x="240"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7" name="Freeform 477">
                <a:extLst>
                  <a:ext uri="{FF2B5EF4-FFF2-40B4-BE49-F238E27FC236}">
                    <a16:creationId xmlns:a16="http://schemas.microsoft.com/office/drawing/2014/main" id="{D80ED9D9-6B84-4024-813D-EB256E178E9F}"/>
                  </a:ext>
                </a:extLst>
              </p:cNvPr>
              <p:cNvSpPr>
                <a:spLocks/>
              </p:cNvSpPr>
              <p:nvPr/>
            </p:nvSpPr>
            <p:spPr bwMode="auto">
              <a:xfrm>
                <a:off x="2964" y="2516"/>
                <a:ext cx="41" cy="141"/>
              </a:xfrm>
              <a:custGeom>
                <a:avLst/>
                <a:gdLst>
                  <a:gd name="T0" fmla="*/ 6 w 204"/>
                  <a:gd name="T1" fmla="*/ 11 h 705"/>
                  <a:gd name="T2" fmla="*/ 6 w 204"/>
                  <a:gd name="T3" fmla="*/ 12 h 705"/>
                  <a:gd name="T4" fmla="*/ 6 w 204"/>
                  <a:gd name="T5" fmla="*/ 14 h 705"/>
                  <a:gd name="T6" fmla="*/ 5 w 204"/>
                  <a:gd name="T7" fmla="*/ 15 h 705"/>
                  <a:gd name="T8" fmla="*/ 5 w 204"/>
                  <a:gd name="T9" fmla="*/ 17 h 705"/>
                  <a:gd name="T10" fmla="*/ 4 w 204"/>
                  <a:gd name="T11" fmla="*/ 19 h 705"/>
                  <a:gd name="T12" fmla="*/ 4 w 204"/>
                  <a:gd name="T13" fmla="*/ 20 h 705"/>
                  <a:gd name="T14" fmla="*/ 3 w 204"/>
                  <a:gd name="T15" fmla="*/ 22 h 705"/>
                  <a:gd name="T16" fmla="*/ 2 w 204"/>
                  <a:gd name="T17" fmla="*/ 24 h 705"/>
                  <a:gd name="T18" fmla="*/ 1 w 204"/>
                  <a:gd name="T19" fmla="*/ 26 h 705"/>
                  <a:gd name="T20" fmla="*/ 0 w 204"/>
                  <a:gd name="T21" fmla="*/ 28 h 705"/>
                  <a:gd name="T22" fmla="*/ 2 w 204"/>
                  <a:gd name="T23" fmla="*/ 26 h 705"/>
                  <a:gd name="T24" fmla="*/ 3 w 204"/>
                  <a:gd name="T25" fmla="*/ 24 h 705"/>
                  <a:gd name="T26" fmla="*/ 4 w 204"/>
                  <a:gd name="T27" fmla="*/ 22 h 705"/>
                  <a:gd name="T28" fmla="*/ 5 w 204"/>
                  <a:gd name="T29" fmla="*/ 19 h 705"/>
                  <a:gd name="T30" fmla="*/ 6 w 204"/>
                  <a:gd name="T31" fmla="*/ 17 h 705"/>
                  <a:gd name="T32" fmla="*/ 6 w 204"/>
                  <a:gd name="T33" fmla="*/ 15 h 705"/>
                  <a:gd name="T34" fmla="*/ 7 w 204"/>
                  <a:gd name="T35" fmla="*/ 13 h 705"/>
                  <a:gd name="T36" fmla="*/ 7 w 204"/>
                  <a:gd name="T37" fmla="*/ 12 h 705"/>
                  <a:gd name="T38" fmla="*/ 8 w 204"/>
                  <a:gd name="T39" fmla="*/ 10 h 705"/>
                  <a:gd name="T40" fmla="*/ 8 w 204"/>
                  <a:gd name="T41" fmla="*/ 9 h 705"/>
                  <a:gd name="T42" fmla="*/ 8 w 204"/>
                  <a:gd name="T43" fmla="*/ 8 h 705"/>
                  <a:gd name="T44" fmla="*/ 8 w 204"/>
                  <a:gd name="T45" fmla="*/ 7 h 705"/>
                  <a:gd name="T46" fmla="*/ 8 w 204"/>
                  <a:gd name="T47" fmla="*/ 6 h 705"/>
                  <a:gd name="T48" fmla="*/ 8 w 204"/>
                  <a:gd name="T49" fmla="*/ 5 h 705"/>
                  <a:gd name="T50" fmla="*/ 8 w 204"/>
                  <a:gd name="T51" fmla="*/ 4 h 705"/>
                  <a:gd name="T52" fmla="*/ 8 w 204"/>
                  <a:gd name="T53" fmla="*/ 3 h 705"/>
                  <a:gd name="T54" fmla="*/ 8 w 204"/>
                  <a:gd name="T55" fmla="*/ 2 h 705"/>
                  <a:gd name="T56" fmla="*/ 8 w 204"/>
                  <a:gd name="T57" fmla="*/ 2 h 705"/>
                  <a:gd name="T58" fmla="*/ 8 w 204"/>
                  <a:gd name="T59" fmla="*/ 1 h 705"/>
                  <a:gd name="T60" fmla="*/ 7 w 204"/>
                  <a:gd name="T61" fmla="*/ 0 h 705"/>
                  <a:gd name="T62" fmla="*/ 7 w 204"/>
                  <a:gd name="T63" fmla="*/ 0 h 705"/>
                  <a:gd name="T64" fmla="*/ 7 w 204"/>
                  <a:gd name="T65" fmla="*/ 0 h 705"/>
                  <a:gd name="T66" fmla="*/ 7 w 204"/>
                  <a:gd name="T67" fmla="*/ 0 h 705"/>
                  <a:gd name="T68" fmla="*/ 6 w 204"/>
                  <a:gd name="T69" fmla="*/ 0 h 705"/>
                  <a:gd name="T70" fmla="*/ 6 w 204"/>
                  <a:gd name="T71" fmla="*/ 0 h 705"/>
                  <a:gd name="T72" fmla="*/ 6 w 204"/>
                  <a:gd name="T73" fmla="*/ 1 h 705"/>
                  <a:gd name="T74" fmla="*/ 6 w 204"/>
                  <a:gd name="T75" fmla="*/ 1 h 705"/>
                  <a:gd name="T76" fmla="*/ 6 w 204"/>
                  <a:gd name="T77" fmla="*/ 1 h 705"/>
                  <a:gd name="T78" fmla="*/ 5 w 204"/>
                  <a:gd name="T79" fmla="*/ 1 h 705"/>
                  <a:gd name="T80" fmla="*/ 6 w 204"/>
                  <a:gd name="T81" fmla="*/ 2 h 705"/>
                  <a:gd name="T82" fmla="*/ 6 w 204"/>
                  <a:gd name="T83" fmla="*/ 3 h 705"/>
                  <a:gd name="T84" fmla="*/ 6 w 204"/>
                  <a:gd name="T85" fmla="*/ 4 h 705"/>
                  <a:gd name="T86" fmla="*/ 6 w 204"/>
                  <a:gd name="T87" fmla="*/ 5 h 705"/>
                  <a:gd name="T88" fmla="*/ 6 w 204"/>
                  <a:gd name="T89" fmla="*/ 6 h 705"/>
                  <a:gd name="T90" fmla="*/ 6 w 204"/>
                  <a:gd name="T91" fmla="*/ 7 h 705"/>
                  <a:gd name="T92" fmla="*/ 7 w 204"/>
                  <a:gd name="T93" fmla="*/ 8 h 705"/>
                  <a:gd name="T94" fmla="*/ 7 w 204"/>
                  <a:gd name="T95" fmla="*/ 9 h 705"/>
                  <a:gd name="T96" fmla="*/ 6 w 204"/>
                  <a:gd name="T97" fmla="*/ 10 h 705"/>
                  <a:gd name="T98" fmla="*/ 6 w 204"/>
                  <a:gd name="T99" fmla="*/ 11 h 7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4"/>
                  <a:gd name="T151" fmla="*/ 0 h 705"/>
                  <a:gd name="T152" fmla="*/ 204 w 204"/>
                  <a:gd name="T153" fmla="*/ 705 h 70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4" h="705">
                    <a:moveTo>
                      <a:pt x="159" y="282"/>
                    </a:moveTo>
                    <a:lnTo>
                      <a:pt x="150" y="311"/>
                    </a:lnTo>
                    <a:lnTo>
                      <a:pt x="142" y="344"/>
                    </a:lnTo>
                    <a:lnTo>
                      <a:pt x="134" y="381"/>
                    </a:lnTo>
                    <a:lnTo>
                      <a:pt x="125" y="423"/>
                    </a:lnTo>
                    <a:lnTo>
                      <a:pt x="108" y="464"/>
                    </a:lnTo>
                    <a:lnTo>
                      <a:pt x="96" y="510"/>
                    </a:lnTo>
                    <a:lnTo>
                      <a:pt x="76" y="560"/>
                    </a:lnTo>
                    <a:lnTo>
                      <a:pt x="54" y="605"/>
                    </a:lnTo>
                    <a:lnTo>
                      <a:pt x="29" y="655"/>
                    </a:lnTo>
                    <a:lnTo>
                      <a:pt x="0" y="705"/>
                    </a:lnTo>
                    <a:lnTo>
                      <a:pt x="38" y="651"/>
                    </a:lnTo>
                    <a:lnTo>
                      <a:pt x="71" y="597"/>
                    </a:lnTo>
                    <a:lnTo>
                      <a:pt x="101" y="539"/>
                    </a:lnTo>
                    <a:lnTo>
                      <a:pt x="121" y="485"/>
                    </a:lnTo>
                    <a:lnTo>
                      <a:pt x="142" y="432"/>
                    </a:lnTo>
                    <a:lnTo>
                      <a:pt x="159" y="381"/>
                    </a:lnTo>
                    <a:lnTo>
                      <a:pt x="171" y="335"/>
                    </a:lnTo>
                    <a:lnTo>
                      <a:pt x="184" y="290"/>
                    </a:lnTo>
                    <a:lnTo>
                      <a:pt x="191" y="252"/>
                    </a:lnTo>
                    <a:lnTo>
                      <a:pt x="196" y="220"/>
                    </a:lnTo>
                    <a:lnTo>
                      <a:pt x="200" y="198"/>
                    </a:lnTo>
                    <a:lnTo>
                      <a:pt x="204" y="178"/>
                    </a:lnTo>
                    <a:lnTo>
                      <a:pt x="204" y="153"/>
                    </a:lnTo>
                    <a:lnTo>
                      <a:pt x="204" y="133"/>
                    </a:lnTo>
                    <a:lnTo>
                      <a:pt x="200" y="108"/>
                    </a:lnTo>
                    <a:lnTo>
                      <a:pt x="200" y="86"/>
                    </a:lnTo>
                    <a:lnTo>
                      <a:pt x="196" y="61"/>
                    </a:lnTo>
                    <a:lnTo>
                      <a:pt x="191" y="41"/>
                    </a:lnTo>
                    <a:lnTo>
                      <a:pt x="188" y="20"/>
                    </a:lnTo>
                    <a:lnTo>
                      <a:pt x="184" y="0"/>
                    </a:lnTo>
                    <a:lnTo>
                      <a:pt x="175" y="4"/>
                    </a:lnTo>
                    <a:lnTo>
                      <a:pt x="171" y="4"/>
                    </a:lnTo>
                    <a:lnTo>
                      <a:pt x="162" y="7"/>
                    </a:lnTo>
                    <a:lnTo>
                      <a:pt x="159" y="12"/>
                    </a:lnTo>
                    <a:lnTo>
                      <a:pt x="155" y="12"/>
                    </a:lnTo>
                    <a:lnTo>
                      <a:pt x="146" y="16"/>
                    </a:lnTo>
                    <a:lnTo>
                      <a:pt x="142" y="20"/>
                    </a:lnTo>
                    <a:lnTo>
                      <a:pt x="137" y="25"/>
                    </a:lnTo>
                    <a:lnTo>
                      <a:pt x="134" y="25"/>
                    </a:lnTo>
                    <a:lnTo>
                      <a:pt x="142" y="50"/>
                    </a:lnTo>
                    <a:lnTo>
                      <a:pt x="146" y="70"/>
                    </a:lnTo>
                    <a:lnTo>
                      <a:pt x="150" y="95"/>
                    </a:lnTo>
                    <a:lnTo>
                      <a:pt x="155" y="124"/>
                    </a:lnTo>
                    <a:lnTo>
                      <a:pt x="159" y="149"/>
                    </a:lnTo>
                    <a:lnTo>
                      <a:pt x="159" y="174"/>
                    </a:lnTo>
                    <a:lnTo>
                      <a:pt x="162" y="203"/>
                    </a:lnTo>
                    <a:lnTo>
                      <a:pt x="162" y="228"/>
                    </a:lnTo>
                    <a:lnTo>
                      <a:pt x="159" y="257"/>
                    </a:lnTo>
                    <a:lnTo>
                      <a:pt x="159" y="282"/>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48" name="Freeform 478">
                <a:extLst>
                  <a:ext uri="{FF2B5EF4-FFF2-40B4-BE49-F238E27FC236}">
                    <a16:creationId xmlns:a16="http://schemas.microsoft.com/office/drawing/2014/main" id="{F943AB2B-C265-46A4-9BB2-0B713ECC903F}"/>
                  </a:ext>
                </a:extLst>
              </p:cNvPr>
              <p:cNvSpPr>
                <a:spLocks/>
              </p:cNvSpPr>
              <p:nvPr/>
            </p:nvSpPr>
            <p:spPr bwMode="auto">
              <a:xfrm>
                <a:off x="2852" y="2510"/>
                <a:ext cx="154" cy="208"/>
              </a:xfrm>
              <a:custGeom>
                <a:avLst/>
                <a:gdLst>
                  <a:gd name="T0" fmla="*/ 29 w 773"/>
                  <a:gd name="T1" fmla="*/ 0 h 1042"/>
                  <a:gd name="T2" fmla="*/ 29 w 773"/>
                  <a:gd name="T3" fmla="*/ 0 h 1042"/>
                  <a:gd name="T4" fmla="*/ 29 w 773"/>
                  <a:gd name="T5" fmla="*/ 1 h 1042"/>
                  <a:gd name="T6" fmla="*/ 30 w 773"/>
                  <a:gd name="T7" fmla="*/ 1 h 1042"/>
                  <a:gd name="T8" fmla="*/ 30 w 773"/>
                  <a:gd name="T9" fmla="*/ 2 h 1042"/>
                  <a:gd name="T10" fmla="*/ 30 w 773"/>
                  <a:gd name="T11" fmla="*/ 3 h 1042"/>
                  <a:gd name="T12" fmla="*/ 30 w 773"/>
                  <a:gd name="T13" fmla="*/ 4 h 1042"/>
                  <a:gd name="T14" fmla="*/ 31 w 773"/>
                  <a:gd name="T15" fmla="*/ 6 h 1042"/>
                  <a:gd name="T16" fmla="*/ 31 w 773"/>
                  <a:gd name="T17" fmla="*/ 7 h 1042"/>
                  <a:gd name="T18" fmla="*/ 31 w 773"/>
                  <a:gd name="T19" fmla="*/ 8 h 1042"/>
                  <a:gd name="T20" fmla="*/ 30 w 773"/>
                  <a:gd name="T21" fmla="*/ 10 h 1042"/>
                  <a:gd name="T22" fmla="*/ 30 w 773"/>
                  <a:gd name="T23" fmla="*/ 13 h 1042"/>
                  <a:gd name="T24" fmla="*/ 29 w 773"/>
                  <a:gd name="T25" fmla="*/ 16 h 1042"/>
                  <a:gd name="T26" fmla="*/ 28 w 773"/>
                  <a:gd name="T27" fmla="*/ 20 h 1042"/>
                  <a:gd name="T28" fmla="*/ 26 w 773"/>
                  <a:gd name="T29" fmla="*/ 24 h 1042"/>
                  <a:gd name="T30" fmla="*/ 24 w 773"/>
                  <a:gd name="T31" fmla="*/ 28 h 1042"/>
                  <a:gd name="T32" fmla="*/ 21 w 773"/>
                  <a:gd name="T33" fmla="*/ 32 h 1042"/>
                  <a:gd name="T34" fmla="*/ 17 w 773"/>
                  <a:gd name="T35" fmla="*/ 35 h 1042"/>
                  <a:gd name="T36" fmla="*/ 12 w 773"/>
                  <a:gd name="T37" fmla="*/ 38 h 1042"/>
                  <a:gd name="T38" fmla="*/ 7 w 773"/>
                  <a:gd name="T39" fmla="*/ 40 h 1042"/>
                  <a:gd name="T40" fmla="*/ 0 w 773"/>
                  <a:gd name="T41" fmla="*/ 42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3"/>
                  <a:gd name="T64" fmla="*/ 0 h 1042"/>
                  <a:gd name="T65" fmla="*/ 773 w 773"/>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3" h="1042">
                    <a:moveTo>
                      <a:pt x="739" y="0"/>
                    </a:moveTo>
                    <a:lnTo>
                      <a:pt x="744" y="5"/>
                    </a:lnTo>
                    <a:lnTo>
                      <a:pt x="744" y="17"/>
                    </a:lnTo>
                    <a:lnTo>
                      <a:pt x="751" y="30"/>
                    </a:lnTo>
                    <a:lnTo>
                      <a:pt x="756" y="54"/>
                    </a:lnTo>
                    <a:lnTo>
                      <a:pt x="760" y="79"/>
                    </a:lnTo>
                    <a:lnTo>
                      <a:pt x="769" y="108"/>
                    </a:lnTo>
                    <a:lnTo>
                      <a:pt x="773" y="142"/>
                    </a:lnTo>
                    <a:lnTo>
                      <a:pt x="773" y="174"/>
                    </a:lnTo>
                    <a:lnTo>
                      <a:pt x="773" y="212"/>
                    </a:lnTo>
                    <a:lnTo>
                      <a:pt x="764" y="250"/>
                    </a:lnTo>
                    <a:lnTo>
                      <a:pt x="751" y="320"/>
                    </a:lnTo>
                    <a:lnTo>
                      <a:pt x="731" y="403"/>
                    </a:lnTo>
                    <a:lnTo>
                      <a:pt x="697" y="498"/>
                    </a:lnTo>
                    <a:lnTo>
                      <a:pt x="656" y="598"/>
                    </a:lnTo>
                    <a:lnTo>
                      <a:pt x="594" y="702"/>
                    </a:lnTo>
                    <a:lnTo>
                      <a:pt x="519" y="801"/>
                    </a:lnTo>
                    <a:lnTo>
                      <a:pt x="424" y="888"/>
                    </a:lnTo>
                    <a:lnTo>
                      <a:pt x="308" y="963"/>
                    </a:lnTo>
                    <a:lnTo>
                      <a:pt x="166" y="1013"/>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49" name="Freeform 479">
                <a:extLst>
                  <a:ext uri="{FF2B5EF4-FFF2-40B4-BE49-F238E27FC236}">
                    <a16:creationId xmlns:a16="http://schemas.microsoft.com/office/drawing/2014/main" id="{2F852BA1-99D5-4992-A464-68A361DF166F}"/>
                  </a:ext>
                </a:extLst>
              </p:cNvPr>
              <p:cNvSpPr>
                <a:spLocks/>
              </p:cNvSpPr>
              <p:nvPr/>
            </p:nvSpPr>
            <p:spPr bwMode="auto">
              <a:xfrm>
                <a:off x="2830" y="2492"/>
                <a:ext cx="215" cy="197"/>
              </a:xfrm>
              <a:custGeom>
                <a:avLst/>
                <a:gdLst>
                  <a:gd name="T0" fmla="*/ 0 w 1075"/>
                  <a:gd name="T1" fmla="*/ 39 h 984"/>
                  <a:gd name="T2" fmla="*/ 1 w 1075"/>
                  <a:gd name="T3" fmla="*/ 39 h 984"/>
                  <a:gd name="T4" fmla="*/ 2 w 1075"/>
                  <a:gd name="T5" fmla="*/ 39 h 984"/>
                  <a:gd name="T6" fmla="*/ 4 w 1075"/>
                  <a:gd name="T7" fmla="*/ 39 h 984"/>
                  <a:gd name="T8" fmla="*/ 6 w 1075"/>
                  <a:gd name="T9" fmla="*/ 39 h 984"/>
                  <a:gd name="T10" fmla="*/ 8 w 1075"/>
                  <a:gd name="T11" fmla="*/ 38 h 984"/>
                  <a:gd name="T12" fmla="*/ 11 w 1075"/>
                  <a:gd name="T13" fmla="*/ 37 h 984"/>
                  <a:gd name="T14" fmla="*/ 14 w 1075"/>
                  <a:gd name="T15" fmla="*/ 36 h 984"/>
                  <a:gd name="T16" fmla="*/ 16 w 1075"/>
                  <a:gd name="T17" fmla="*/ 33 h 984"/>
                  <a:gd name="T18" fmla="*/ 18 w 1075"/>
                  <a:gd name="T19" fmla="*/ 31 h 984"/>
                  <a:gd name="T20" fmla="*/ 20 w 1075"/>
                  <a:gd name="T21" fmla="*/ 27 h 984"/>
                  <a:gd name="T22" fmla="*/ 21 w 1075"/>
                  <a:gd name="T23" fmla="*/ 24 h 984"/>
                  <a:gd name="T24" fmla="*/ 21 w 1075"/>
                  <a:gd name="T25" fmla="*/ 20 h 984"/>
                  <a:gd name="T26" fmla="*/ 21 w 1075"/>
                  <a:gd name="T27" fmla="*/ 17 h 984"/>
                  <a:gd name="T28" fmla="*/ 22 w 1075"/>
                  <a:gd name="T29" fmla="*/ 13 h 984"/>
                  <a:gd name="T30" fmla="*/ 22 w 1075"/>
                  <a:gd name="T31" fmla="*/ 10 h 984"/>
                  <a:gd name="T32" fmla="*/ 22 w 1075"/>
                  <a:gd name="T33" fmla="*/ 7 h 984"/>
                  <a:gd name="T34" fmla="*/ 22 w 1075"/>
                  <a:gd name="T35" fmla="*/ 4 h 984"/>
                  <a:gd name="T36" fmla="*/ 23 w 1075"/>
                  <a:gd name="T37" fmla="*/ 2 h 984"/>
                  <a:gd name="T38" fmla="*/ 24 w 1075"/>
                  <a:gd name="T39" fmla="*/ 1 h 984"/>
                  <a:gd name="T40" fmla="*/ 26 w 1075"/>
                  <a:gd name="T41" fmla="*/ 0 h 984"/>
                  <a:gd name="T42" fmla="*/ 28 w 1075"/>
                  <a:gd name="T43" fmla="*/ 0 h 984"/>
                  <a:gd name="T44" fmla="*/ 29 w 1075"/>
                  <a:gd name="T45" fmla="*/ 0 h 984"/>
                  <a:gd name="T46" fmla="*/ 31 w 1075"/>
                  <a:gd name="T47" fmla="*/ 0 h 984"/>
                  <a:gd name="T48" fmla="*/ 32 w 1075"/>
                  <a:gd name="T49" fmla="*/ 1 h 984"/>
                  <a:gd name="T50" fmla="*/ 32 w 1075"/>
                  <a:gd name="T51" fmla="*/ 2 h 984"/>
                  <a:gd name="T52" fmla="*/ 33 w 1075"/>
                  <a:gd name="T53" fmla="*/ 2 h 984"/>
                  <a:gd name="T54" fmla="*/ 33 w 1075"/>
                  <a:gd name="T55" fmla="*/ 3 h 984"/>
                  <a:gd name="T56" fmla="*/ 34 w 1075"/>
                  <a:gd name="T57" fmla="*/ 3 h 984"/>
                  <a:gd name="T58" fmla="*/ 34 w 1075"/>
                  <a:gd name="T59" fmla="*/ 3 h 984"/>
                  <a:gd name="T60" fmla="*/ 34 w 1075"/>
                  <a:gd name="T61" fmla="*/ 3 h 984"/>
                  <a:gd name="T62" fmla="*/ 34 w 1075"/>
                  <a:gd name="T63" fmla="*/ 3 h 984"/>
                  <a:gd name="T64" fmla="*/ 34 w 1075"/>
                  <a:gd name="T65" fmla="*/ 3 h 984"/>
                  <a:gd name="T66" fmla="*/ 35 w 1075"/>
                  <a:gd name="T67" fmla="*/ 3 h 984"/>
                  <a:gd name="T68" fmla="*/ 35 w 1075"/>
                  <a:gd name="T69" fmla="*/ 3 h 984"/>
                  <a:gd name="T70" fmla="*/ 36 w 1075"/>
                  <a:gd name="T71" fmla="*/ 3 h 984"/>
                  <a:gd name="T72" fmla="*/ 36 w 1075"/>
                  <a:gd name="T73" fmla="*/ 2 h 984"/>
                  <a:gd name="T74" fmla="*/ 37 w 1075"/>
                  <a:gd name="T75" fmla="*/ 2 h 984"/>
                  <a:gd name="T76" fmla="*/ 38 w 1075"/>
                  <a:gd name="T77" fmla="*/ 2 h 984"/>
                  <a:gd name="T78" fmla="*/ 39 w 1075"/>
                  <a:gd name="T79" fmla="*/ 2 h 984"/>
                  <a:gd name="T80" fmla="*/ 40 w 1075"/>
                  <a:gd name="T81" fmla="*/ 2 h 984"/>
                  <a:gd name="T82" fmla="*/ 41 w 1075"/>
                  <a:gd name="T83" fmla="*/ 3 h 984"/>
                  <a:gd name="T84" fmla="*/ 42 w 1075"/>
                  <a:gd name="T85" fmla="*/ 4 h 984"/>
                  <a:gd name="T86" fmla="*/ 43 w 1075"/>
                  <a:gd name="T87" fmla="*/ 6 h 984"/>
                  <a:gd name="T88" fmla="*/ 43 w 1075"/>
                  <a:gd name="T89" fmla="*/ 9 h 984"/>
                  <a:gd name="T90" fmla="*/ 43 w 1075"/>
                  <a:gd name="T91" fmla="*/ 12 h 984"/>
                  <a:gd name="T92" fmla="*/ 43 w 1075"/>
                  <a:gd name="T93" fmla="*/ 15 h 984"/>
                  <a:gd name="T94" fmla="*/ 42 w 1075"/>
                  <a:gd name="T95" fmla="*/ 18 h 984"/>
                  <a:gd name="T96" fmla="*/ 41 w 1075"/>
                  <a:gd name="T97" fmla="*/ 21 h 984"/>
                  <a:gd name="T98" fmla="*/ 40 w 1075"/>
                  <a:gd name="T99" fmla="*/ 23 h 984"/>
                  <a:gd name="T100" fmla="*/ 39 w 1075"/>
                  <a:gd name="T101" fmla="*/ 26 h 984"/>
                  <a:gd name="T102" fmla="*/ 37 w 1075"/>
                  <a:gd name="T103" fmla="*/ 29 h 984"/>
                  <a:gd name="T104" fmla="*/ 35 w 1075"/>
                  <a:gd name="T105" fmla="*/ 31 h 984"/>
                  <a:gd name="T106" fmla="*/ 33 w 1075"/>
                  <a:gd name="T107" fmla="*/ 33 h 984"/>
                  <a:gd name="T108" fmla="*/ 31 w 1075"/>
                  <a:gd name="T109" fmla="*/ 35 h 984"/>
                  <a:gd name="T110" fmla="*/ 30 w 1075"/>
                  <a:gd name="T111" fmla="*/ 36 h 984"/>
                  <a:gd name="T112" fmla="*/ 28 w 1075"/>
                  <a:gd name="T113" fmla="*/ 37 h 984"/>
                  <a:gd name="T114" fmla="*/ 27 w 1075"/>
                  <a:gd name="T115" fmla="*/ 38 h 984"/>
                  <a:gd name="T116" fmla="*/ 26 w 1075"/>
                  <a:gd name="T117" fmla="*/ 39 h 984"/>
                  <a:gd name="T118" fmla="*/ 25 w 1075"/>
                  <a:gd name="T119" fmla="*/ 39 h 984"/>
                  <a:gd name="T120" fmla="*/ 25 w 1075"/>
                  <a:gd name="T121" fmla="*/ 39 h 9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75"/>
                  <a:gd name="T184" fmla="*/ 0 h 984"/>
                  <a:gd name="T185" fmla="*/ 1075 w 1075"/>
                  <a:gd name="T186" fmla="*/ 984 h 9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75" h="984">
                    <a:moveTo>
                      <a:pt x="0" y="980"/>
                    </a:moveTo>
                    <a:lnTo>
                      <a:pt x="13" y="980"/>
                    </a:lnTo>
                    <a:lnTo>
                      <a:pt x="46" y="980"/>
                    </a:lnTo>
                    <a:lnTo>
                      <a:pt x="92" y="975"/>
                    </a:lnTo>
                    <a:lnTo>
                      <a:pt x="150" y="967"/>
                    </a:lnTo>
                    <a:lnTo>
                      <a:pt x="212" y="951"/>
                    </a:lnTo>
                    <a:lnTo>
                      <a:pt x="283" y="926"/>
                    </a:lnTo>
                    <a:lnTo>
                      <a:pt x="349" y="888"/>
                    </a:lnTo>
                    <a:lnTo>
                      <a:pt x="411" y="834"/>
                    </a:lnTo>
                    <a:lnTo>
                      <a:pt x="461" y="768"/>
                    </a:lnTo>
                    <a:lnTo>
                      <a:pt x="503" y="681"/>
                    </a:lnTo>
                    <a:lnTo>
                      <a:pt x="519" y="598"/>
                    </a:lnTo>
                    <a:lnTo>
                      <a:pt x="532" y="510"/>
                    </a:lnTo>
                    <a:lnTo>
                      <a:pt x="535" y="423"/>
                    </a:lnTo>
                    <a:lnTo>
                      <a:pt x="540" y="337"/>
                    </a:lnTo>
                    <a:lnTo>
                      <a:pt x="540" y="254"/>
                    </a:lnTo>
                    <a:lnTo>
                      <a:pt x="548" y="175"/>
                    </a:lnTo>
                    <a:lnTo>
                      <a:pt x="557" y="108"/>
                    </a:lnTo>
                    <a:lnTo>
                      <a:pt x="578" y="58"/>
                    </a:lnTo>
                    <a:lnTo>
                      <a:pt x="611" y="21"/>
                    </a:lnTo>
                    <a:lnTo>
                      <a:pt x="652" y="0"/>
                    </a:lnTo>
                    <a:lnTo>
                      <a:pt x="697" y="0"/>
                    </a:lnTo>
                    <a:lnTo>
                      <a:pt x="735" y="0"/>
                    </a:lnTo>
                    <a:lnTo>
                      <a:pt x="769" y="9"/>
                    </a:lnTo>
                    <a:lnTo>
                      <a:pt x="793" y="21"/>
                    </a:lnTo>
                    <a:lnTo>
                      <a:pt x="810" y="38"/>
                    </a:lnTo>
                    <a:lnTo>
                      <a:pt x="827" y="50"/>
                    </a:lnTo>
                    <a:lnTo>
                      <a:pt x="834" y="67"/>
                    </a:lnTo>
                    <a:lnTo>
                      <a:pt x="843" y="79"/>
                    </a:lnTo>
                    <a:lnTo>
                      <a:pt x="847" y="83"/>
                    </a:lnTo>
                    <a:lnTo>
                      <a:pt x="847" y="87"/>
                    </a:lnTo>
                    <a:lnTo>
                      <a:pt x="852" y="87"/>
                    </a:lnTo>
                    <a:lnTo>
                      <a:pt x="856" y="83"/>
                    </a:lnTo>
                    <a:lnTo>
                      <a:pt x="864" y="75"/>
                    </a:lnTo>
                    <a:lnTo>
                      <a:pt x="872" y="71"/>
                    </a:lnTo>
                    <a:lnTo>
                      <a:pt x="888" y="63"/>
                    </a:lnTo>
                    <a:lnTo>
                      <a:pt x="906" y="54"/>
                    </a:lnTo>
                    <a:lnTo>
                      <a:pt x="926" y="50"/>
                    </a:lnTo>
                    <a:lnTo>
                      <a:pt x="951" y="50"/>
                    </a:lnTo>
                    <a:lnTo>
                      <a:pt x="976" y="50"/>
                    </a:lnTo>
                    <a:lnTo>
                      <a:pt x="1005" y="58"/>
                    </a:lnTo>
                    <a:lnTo>
                      <a:pt x="1034" y="75"/>
                    </a:lnTo>
                    <a:lnTo>
                      <a:pt x="1055" y="112"/>
                    </a:lnTo>
                    <a:lnTo>
                      <a:pt x="1072" y="162"/>
                    </a:lnTo>
                    <a:lnTo>
                      <a:pt x="1075" y="225"/>
                    </a:lnTo>
                    <a:lnTo>
                      <a:pt x="1072" y="290"/>
                    </a:lnTo>
                    <a:lnTo>
                      <a:pt x="1063" y="366"/>
                    </a:lnTo>
                    <a:lnTo>
                      <a:pt x="1046" y="440"/>
                    </a:lnTo>
                    <a:lnTo>
                      <a:pt x="1025" y="515"/>
                    </a:lnTo>
                    <a:lnTo>
                      <a:pt x="996" y="585"/>
                    </a:lnTo>
                    <a:lnTo>
                      <a:pt x="964" y="647"/>
                    </a:lnTo>
                    <a:lnTo>
                      <a:pt x="922" y="714"/>
                    </a:lnTo>
                    <a:lnTo>
                      <a:pt x="877" y="772"/>
                    </a:lnTo>
                    <a:lnTo>
                      <a:pt x="827" y="826"/>
                    </a:lnTo>
                    <a:lnTo>
                      <a:pt x="780" y="868"/>
                    </a:lnTo>
                    <a:lnTo>
                      <a:pt x="739" y="905"/>
                    </a:lnTo>
                    <a:lnTo>
                      <a:pt x="697" y="933"/>
                    </a:lnTo>
                    <a:lnTo>
                      <a:pt x="665" y="955"/>
                    </a:lnTo>
                    <a:lnTo>
                      <a:pt x="640" y="971"/>
                    </a:lnTo>
                    <a:lnTo>
                      <a:pt x="623" y="980"/>
                    </a:lnTo>
                    <a:lnTo>
                      <a:pt x="619" y="98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50" name="Freeform 480">
                <a:extLst>
                  <a:ext uri="{FF2B5EF4-FFF2-40B4-BE49-F238E27FC236}">
                    <a16:creationId xmlns:a16="http://schemas.microsoft.com/office/drawing/2014/main" id="{6B69F183-388A-44CC-B7C8-7AD1821A4B0F}"/>
                  </a:ext>
                </a:extLst>
              </p:cNvPr>
              <p:cNvSpPr>
                <a:spLocks/>
              </p:cNvSpPr>
              <p:nvPr/>
            </p:nvSpPr>
            <p:spPr bwMode="auto">
              <a:xfrm>
                <a:off x="3514" y="2414"/>
                <a:ext cx="120" cy="195"/>
              </a:xfrm>
              <a:custGeom>
                <a:avLst/>
                <a:gdLst>
                  <a:gd name="T0" fmla="*/ 21 w 598"/>
                  <a:gd name="T1" fmla="*/ 0 h 971"/>
                  <a:gd name="T2" fmla="*/ 20 w 598"/>
                  <a:gd name="T3" fmla="*/ 0 h 971"/>
                  <a:gd name="T4" fmla="*/ 19 w 598"/>
                  <a:gd name="T5" fmla="*/ 0 h 971"/>
                  <a:gd name="T6" fmla="*/ 19 w 598"/>
                  <a:gd name="T7" fmla="*/ 0 h 971"/>
                  <a:gd name="T8" fmla="*/ 18 w 598"/>
                  <a:gd name="T9" fmla="*/ 0 h 971"/>
                  <a:gd name="T10" fmla="*/ 17 w 598"/>
                  <a:gd name="T11" fmla="*/ 0 h 971"/>
                  <a:gd name="T12" fmla="*/ 16 w 598"/>
                  <a:gd name="T13" fmla="*/ 0 h 971"/>
                  <a:gd name="T14" fmla="*/ 16 w 598"/>
                  <a:gd name="T15" fmla="*/ 1 h 971"/>
                  <a:gd name="T16" fmla="*/ 16 w 598"/>
                  <a:gd name="T17" fmla="*/ 1 h 971"/>
                  <a:gd name="T18" fmla="*/ 15 w 598"/>
                  <a:gd name="T19" fmla="*/ 1 h 971"/>
                  <a:gd name="T20" fmla="*/ 15 w 598"/>
                  <a:gd name="T21" fmla="*/ 1 h 971"/>
                  <a:gd name="T22" fmla="*/ 15 w 598"/>
                  <a:gd name="T23" fmla="*/ 2 h 971"/>
                  <a:gd name="T24" fmla="*/ 15 w 598"/>
                  <a:gd name="T25" fmla="*/ 3 h 971"/>
                  <a:gd name="T26" fmla="*/ 16 w 598"/>
                  <a:gd name="T27" fmla="*/ 4 h 971"/>
                  <a:gd name="T28" fmla="*/ 16 w 598"/>
                  <a:gd name="T29" fmla="*/ 5 h 971"/>
                  <a:gd name="T30" fmla="*/ 16 w 598"/>
                  <a:gd name="T31" fmla="*/ 6 h 971"/>
                  <a:gd name="T32" fmla="*/ 16 w 598"/>
                  <a:gd name="T33" fmla="*/ 7 h 971"/>
                  <a:gd name="T34" fmla="*/ 16 w 598"/>
                  <a:gd name="T35" fmla="*/ 8 h 971"/>
                  <a:gd name="T36" fmla="*/ 16 w 598"/>
                  <a:gd name="T37" fmla="*/ 9 h 971"/>
                  <a:gd name="T38" fmla="*/ 16 w 598"/>
                  <a:gd name="T39" fmla="*/ 11 h 971"/>
                  <a:gd name="T40" fmla="*/ 16 w 598"/>
                  <a:gd name="T41" fmla="*/ 11 h 971"/>
                  <a:gd name="T42" fmla="*/ 16 w 598"/>
                  <a:gd name="T43" fmla="*/ 13 h 971"/>
                  <a:gd name="T44" fmla="*/ 15 w 598"/>
                  <a:gd name="T45" fmla="*/ 16 h 971"/>
                  <a:gd name="T46" fmla="*/ 14 w 598"/>
                  <a:gd name="T47" fmla="*/ 18 h 971"/>
                  <a:gd name="T48" fmla="*/ 13 w 598"/>
                  <a:gd name="T49" fmla="*/ 21 h 971"/>
                  <a:gd name="T50" fmla="*/ 12 w 598"/>
                  <a:gd name="T51" fmla="*/ 24 h 971"/>
                  <a:gd name="T52" fmla="*/ 11 w 598"/>
                  <a:gd name="T53" fmla="*/ 27 h 971"/>
                  <a:gd name="T54" fmla="*/ 9 w 598"/>
                  <a:gd name="T55" fmla="*/ 30 h 971"/>
                  <a:gd name="T56" fmla="*/ 7 w 598"/>
                  <a:gd name="T57" fmla="*/ 32 h 971"/>
                  <a:gd name="T58" fmla="*/ 5 w 598"/>
                  <a:gd name="T59" fmla="*/ 35 h 971"/>
                  <a:gd name="T60" fmla="*/ 2 w 598"/>
                  <a:gd name="T61" fmla="*/ 38 h 971"/>
                  <a:gd name="T62" fmla="*/ 0 w 598"/>
                  <a:gd name="T63" fmla="*/ 39 h 971"/>
                  <a:gd name="T64" fmla="*/ 6 w 598"/>
                  <a:gd name="T65" fmla="*/ 38 h 971"/>
                  <a:gd name="T66" fmla="*/ 6 w 598"/>
                  <a:gd name="T67" fmla="*/ 38 h 971"/>
                  <a:gd name="T68" fmla="*/ 7 w 598"/>
                  <a:gd name="T69" fmla="*/ 37 h 971"/>
                  <a:gd name="T70" fmla="*/ 8 w 598"/>
                  <a:gd name="T71" fmla="*/ 37 h 971"/>
                  <a:gd name="T72" fmla="*/ 9 w 598"/>
                  <a:gd name="T73" fmla="*/ 36 h 971"/>
                  <a:gd name="T74" fmla="*/ 11 w 598"/>
                  <a:gd name="T75" fmla="*/ 35 h 971"/>
                  <a:gd name="T76" fmla="*/ 12 w 598"/>
                  <a:gd name="T77" fmla="*/ 33 h 971"/>
                  <a:gd name="T78" fmla="*/ 14 w 598"/>
                  <a:gd name="T79" fmla="*/ 31 h 971"/>
                  <a:gd name="T80" fmla="*/ 16 w 598"/>
                  <a:gd name="T81" fmla="*/ 29 h 971"/>
                  <a:gd name="T82" fmla="*/ 18 w 598"/>
                  <a:gd name="T83" fmla="*/ 27 h 971"/>
                  <a:gd name="T84" fmla="*/ 20 w 598"/>
                  <a:gd name="T85" fmla="*/ 24 h 971"/>
                  <a:gd name="T86" fmla="*/ 21 w 598"/>
                  <a:gd name="T87" fmla="*/ 21 h 971"/>
                  <a:gd name="T88" fmla="*/ 22 w 598"/>
                  <a:gd name="T89" fmla="*/ 19 h 971"/>
                  <a:gd name="T90" fmla="*/ 23 w 598"/>
                  <a:gd name="T91" fmla="*/ 16 h 971"/>
                  <a:gd name="T92" fmla="*/ 24 w 598"/>
                  <a:gd name="T93" fmla="*/ 13 h 971"/>
                  <a:gd name="T94" fmla="*/ 24 w 598"/>
                  <a:gd name="T95" fmla="*/ 10 h 971"/>
                  <a:gd name="T96" fmla="*/ 24 w 598"/>
                  <a:gd name="T97" fmla="*/ 7 h 971"/>
                  <a:gd name="T98" fmla="*/ 24 w 598"/>
                  <a:gd name="T99" fmla="*/ 4 h 971"/>
                  <a:gd name="T100" fmla="*/ 23 w 598"/>
                  <a:gd name="T101" fmla="*/ 2 h 971"/>
                  <a:gd name="T102" fmla="*/ 23 w 598"/>
                  <a:gd name="T103" fmla="*/ 1 h 971"/>
                  <a:gd name="T104" fmla="*/ 21 w 598"/>
                  <a:gd name="T105" fmla="*/ 0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2" y="7"/>
                    </a:moveTo>
                    <a:lnTo>
                      <a:pt x="507" y="3"/>
                    </a:lnTo>
                    <a:lnTo>
                      <a:pt x="481" y="0"/>
                    </a:lnTo>
                    <a:lnTo>
                      <a:pt x="461" y="0"/>
                    </a:lnTo>
                    <a:lnTo>
                      <a:pt x="440" y="3"/>
                    </a:lnTo>
                    <a:lnTo>
                      <a:pt x="424" y="7"/>
                    </a:lnTo>
                    <a:lnTo>
                      <a:pt x="411" y="11"/>
                    </a:lnTo>
                    <a:lnTo>
                      <a:pt x="399" y="20"/>
                    </a:lnTo>
                    <a:lnTo>
                      <a:pt x="390" y="24"/>
                    </a:lnTo>
                    <a:lnTo>
                      <a:pt x="382" y="29"/>
                    </a:lnTo>
                    <a:lnTo>
                      <a:pt x="377" y="32"/>
                    </a:lnTo>
                    <a:lnTo>
                      <a:pt x="382" y="57"/>
                    </a:lnTo>
                    <a:lnTo>
                      <a:pt x="386" y="78"/>
                    </a:lnTo>
                    <a:lnTo>
                      <a:pt x="390" y="103"/>
                    </a:lnTo>
                    <a:lnTo>
                      <a:pt x="395" y="128"/>
                    </a:lnTo>
                    <a:lnTo>
                      <a:pt x="399" y="157"/>
                    </a:lnTo>
                    <a:lnTo>
                      <a:pt x="402" y="182"/>
                    </a:lnTo>
                    <a:lnTo>
                      <a:pt x="402" y="211"/>
                    </a:lnTo>
                    <a:lnTo>
                      <a:pt x="402" y="236"/>
                    </a:lnTo>
                    <a:lnTo>
                      <a:pt x="402" y="265"/>
                    </a:lnTo>
                    <a:lnTo>
                      <a:pt x="399" y="285"/>
                    </a:lnTo>
                    <a:lnTo>
                      <a:pt x="390" y="331"/>
                    </a:lnTo>
                    <a:lnTo>
                      <a:pt x="373" y="389"/>
                    </a:lnTo>
                    <a:lnTo>
                      <a:pt x="357" y="452"/>
                    </a:lnTo>
                    <a:lnTo>
                      <a:pt x="336" y="517"/>
                    </a:lnTo>
                    <a:lnTo>
                      <a:pt x="307" y="589"/>
                    </a:lnTo>
                    <a:lnTo>
                      <a:pt x="274" y="663"/>
                    </a:lnTo>
                    <a:lnTo>
                      <a:pt x="228" y="733"/>
                    </a:lnTo>
                    <a:lnTo>
                      <a:pt x="179" y="804"/>
                    </a:lnTo>
                    <a:lnTo>
                      <a:pt x="116" y="870"/>
                    </a:lnTo>
                    <a:lnTo>
                      <a:pt x="46" y="933"/>
                    </a:lnTo>
                    <a:lnTo>
                      <a:pt x="0" y="971"/>
                    </a:lnTo>
                    <a:lnTo>
                      <a:pt x="141" y="933"/>
                    </a:lnTo>
                    <a:lnTo>
                      <a:pt x="150" y="929"/>
                    </a:lnTo>
                    <a:lnTo>
                      <a:pt x="166" y="920"/>
                    </a:lnTo>
                    <a:lnTo>
                      <a:pt x="191" y="904"/>
                    </a:lnTo>
                    <a:lnTo>
                      <a:pt x="224" y="883"/>
                    </a:lnTo>
                    <a:lnTo>
                      <a:pt x="262" y="854"/>
                    </a:lnTo>
                    <a:lnTo>
                      <a:pt x="307" y="816"/>
                    </a:lnTo>
                    <a:lnTo>
                      <a:pt x="353" y="775"/>
                    </a:lnTo>
                    <a:lnTo>
                      <a:pt x="399" y="726"/>
                    </a:lnTo>
                    <a:lnTo>
                      <a:pt x="444" y="663"/>
                    </a:lnTo>
                    <a:lnTo>
                      <a:pt x="490" y="596"/>
                    </a:lnTo>
                    <a:lnTo>
                      <a:pt x="523" y="535"/>
                    </a:lnTo>
                    <a:lnTo>
                      <a:pt x="552" y="464"/>
                    </a:lnTo>
                    <a:lnTo>
                      <a:pt x="573" y="389"/>
                    </a:lnTo>
                    <a:lnTo>
                      <a:pt x="589" y="315"/>
                    </a:lnTo>
                    <a:lnTo>
                      <a:pt x="598" y="240"/>
                    </a:lnTo>
                    <a:lnTo>
                      <a:pt x="598" y="173"/>
                    </a:lnTo>
                    <a:lnTo>
                      <a:pt x="593" y="111"/>
                    </a:lnTo>
                    <a:lnTo>
                      <a:pt x="581" y="61"/>
                    </a:lnTo>
                    <a:lnTo>
                      <a:pt x="561" y="24"/>
                    </a:lnTo>
                    <a:lnTo>
                      <a:pt x="532" y="7"/>
                    </a:lnTo>
                    <a:close/>
                  </a:path>
                </a:pathLst>
              </a:custGeom>
              <a:solidFill>
                <a:srgbClr val="C9237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1" name="Freeform 481">
                <a:extLst>
                  <a:ext uri="{FF2B5EF4-FFF2-40B4-BE49-F238E27FC236}">
                    <a16:creationId xmlns:a16="http://schemas.microsoft.com/office/drawing/2014/main" id="{823F8E39-E8CC-4212-958C-4C9028CD8F3A}"/>
                  </a:ext>
                </a:extLst>
              </p:cNvPr>
              <p:cNvSpPr>
                <a:spLocks/>
              </p:cNvSpPr>
              <p:nvPr/>
            </p:nvSpPr>
            <p:spPr bwMode="auto">
              <a:xfrm>
                <a:off x="3590" y="2415"/>
                <a:ext cx="44" cy="131"/>
              </a:xfrm>
              <a:custGeom>
                <a:avLst/>
                <a:gdLst>
                  <a:gd name="T0" fmla="*/ 6 w 221"/>
                  <a:gd name="T1" fmla="*/ 0 h 656"/>
                  <a:gd name="T2" fmla="*/ 5 w 221"/>
                  <a:gd name="T3" fmla="*/ 0 h 656"/>
                  <a:gd name="T4" fmla="*/ 4 w 221"/>
                  <a:gd name="T5" fmla="*/ 0 h 656"/>
                  <a:gd name="T6" fmla="*/ 3 w 221"/>
                  <a:gd name="T7" fmla="*/ 0 h 656"/>
                  <a:gd name="T8" fmla="*/ 3 w 221"/>
                  <a:gd name="T9" fmla="*/ 0 h 656"/>
                  <a:gd name="T10" fmla="*/ 2 w 221"/>
                  <a:gd name="T11" fmla="*/ 0 h 656"/>
                  <a:gd name="T12" fmla="*/ 1 w 221"/>
                  <a:gd name="T13" fmla="*/ 1 h 656"/>
                  <a:gd name="T14" fmla="*/ 1 w 221"/>
                  <a:gd name="T15" fmla="*/ 1 h 656"/>
                  <a:gd name="T16" fmla="*/ 1 w 221"/>
                  <a:gd name="T17" fmla="*/ 1 h 656"/>
                  <a:gd name="T18" fmla="*/ 0 w 221"/>
                  <a:gd name="T19" fmla="*/ 1 h 656"/>
                  <a:gd name="T20" fmla="*/ 0 w 221"/>
                  <a:gd name="T21" fmla="*/ 1 h 656"/>
                  <a:gd name="T22" fmla="*/ 0 w 221"/>
                  <a:gd name="T23" fmla="*/ 2 h 656"/>
                  <a:gd name="T24" fmla="*/ 0 w 221"/>
                  <a:gd name="T25" fmla="*/ 2 h 656"/>
                  <a:gd name="T26" fmla="*/ 0 w 221"/>
                  <a:gd name="T27" fmla="*/ 2 h 656"/>
                  <a:gd name="T28" fmla="*/ 0 w 221"/>
                  <a:gd name="T29" fmla="*/ 2 h 656"/>
                  <a:gd name="T30" fmla="*/ 0 w 221"/>
                  <a:gd name="T31" fmla="*/ 2 h 656"/>
                  <a:gd name="T32" fmla="*/ 0 w 221"/>
                  <a:gd name="T33" fmla="*/ 2 h 656"/>
                  <a:gd name="T34" fmla="*/ 0 w 221"/>
                  <a:gd name="T35" fmla="*/ 2 h 656"/>
                  <a:gd name="T36" fmla="*/ 0 w 221"/>
                  <a:gd name="T37" fmla="*/ 3 h 656"/>
                  <a:gd name="T38" fmla="*/ 1 w 221"/>
                  <a:gd name="T39" fmla="*/ 3 h 656"/>
                  <a:gd name="T40" fmla="*/ 1 w 221"/>
                  <a:gd name="T41" fmla="*/ 2 h 656"/>
                  <a:gd name="T42" fmla="*/ 1 w 221"/>
                  <a:gd name="T43" fmla="*/ 2 h 656"/>
                  <a:gd name="T44" fmla="*/ 2 w 221"/>
                  <a:gd name="T45" fmla="*/ 2 h 656"/>
                  <a:gd name="T46" fmla="*/ 2 w 221"/>
                  <a:gd name="T47" fmla="*/ 2 h 656"/>
                  <a:gd name="T48" fmla="*/ 3 w 221"/>
                  <a:gd name="T49" fmla="*/ 2 h 656"/>
                  <a:gd name="T50" fmla="*/ 3 w 221"/>
                  <a:gd name="T51" fmla="*/ 2 h 656"/>
                  <a:gd name="T52" fmla="*/ 4 w 221"/>
                  <a:gd name="T53" fmla="*/ 2 h 656"/>
                  <a:gd name="T54" fmla="*/ 4 w 221"/>
                  <a:gd name="T55" fmla="*/ 3 h 656"/>
                  <a:gd name="T56" fmla="*/ 4 w 221"/>
                  <a:gd name="T57" fmla="*/ 3 h 656"/>
                  <a:gd name="T58" fmla="*/ 6 w 221"/>
                  <a:gd name="T59" fmla="*/ 3 h 656"/>
                  <a:gd name="T60" fmla="*/ 6 w 221"/>
                  <a:gd name="T61" fmla="*/ 5 h 656"/>
                  <a:gd name="T62" fmla="*/ 7 w 221"/>
                  <a:gd name="T63" fmla="*/ 7 h 656"/>
                  <a:gd name="T64" fmla="*/ 7 w 221"/>
                  <a:gd name="T65" fmla="*/ 9 h 656"/>
                  <a:gd name="T66" fmla="*/ 7 w 221"/>
                  <a:gd name="T67" fmla="*/ 12 h 656"/>
                  <a:gd name="T68" fmla="*/ 7 w 221"/>
                  <a:gd name="T69" fmla="*/ 15 h 656"/>
                  <a:gd name="T70" fmla="*/ 6 w 221"/>
                  <a:gd name="T71" fmla="*/ 18 h 656"/>
                  <a:gd name="T72" fmla="*/ 5 w 221"/>
                  <a:gd name="T73" fmla="*/ 21 h 656"/>
                  <a:gd name="T74" fmla="*/ 4 w 221"/>
                  <a:gd name="T75" fmla="*/ 24 h 656"/>
                  <a:gd name="T76" fmla="*/ 3 w 221"/>
                  <a:gd name="T77" fmla="*/ 26 h 656"/>
                  <a:gd name="T78" fmla="*/ 3 w 221"/>
                  <a:gd name="T79" fmla="*/ 26 h 656"/>
                  <a:gd name="T80" fmla="*/ 3 w 221"/>
                  <a:gd name="T81" fmla="*/ 26 h 656"/>
                  <a:gd name="T82" fmla="*/ 3 w 221"/>
                  <a:gd name="T83" fmla="*/ 26 h 656"/>
                  <a:gd name="T84" fmla="*/ 4 w 221"/>
                  <a:gd name="T85" fmla="*/ 25 h 656"/>
                  <a:gd name="T86" fmla="*/ 4 w 221"/>
                  <a:gd name="T87" fmla="*/ 25 h 656"/>
                  <a:gd name="T88" fmla="*/ 4 w 221"/>
                  <a:gd name="T89" fmla="*/ 25 h 656"/>
                  <a:gd name="T90" fmla="*/ 4 w 221"/>
                  <a:gd name="T91" fmla="*/ 25 h 656"/>
                  <a:gd name="T92" fmla="*/ 4 w 221"/>
                  <a:gd name="T93" fmla="*/ 24 h 656"/>
                  <a:gd name="T94" fmla="*/ 4 w 221"/>
                  <a:gd name="T95" fmla="*/ 24 h 656"/>
                  <a:gd name="T96" fmla="*/ 4 w 221"/>
                  <a:gd name="T97" fmla="*/ 24 h 656"/>
                  <a:gd name="T98" fmla="*/ 6 w 221"/>
                  <a:gd name="T99" fmla="*/ 21 h 656"/>
                  <a:gd name="T100" fmla="*/ 7 w 221"/>
                  <a:gd name="T101" fmla="*/ 19 h 656"/>
                  <a:gd name="T102" fmla="*/ 8 w 221"/>
                  <a:gd name="T103" fmla="*/ 16 h 656"/>
                  <a:gd name="T104" fmla="*/ 8 w 221"/>
                  <a:gd name="T105" fmla="*/ 13 h 656"/>
                  <a:gd name="T106" fmla="*/ 9 w 221"/>
                  <a:gd name="T107" fmla="*/ 10 h 656"/>
                  <a:gd name="T108" fmla="*/ 9 w 221"/>
                  <a:gd name="T109" fmla="*/ 7 h 656"/>
                  <a:gd name="T110" fmla="*/ 9 w 221"/>
                  <a:gd name="T111" fmla="*/ 4 h 656"/>
                  <a:gd name="T112" fmla="*/ 8 w 221"/>
                  <a:gd name="T113" fmla="*/ 2 h 656"/>
                  <a:gd name="T114" fmla="*/ 7 w 221"/>
                  <a:gd name="T115" fmla="*/ 1 h 656"/>
                  <a:gd name="T116" fmla="*/ 6 w 221"/>
                  <a:gd name="T117" fmla="*/ 0 h 6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21"/>
                  <a:gd name="T178" fmla="*/ 0 h 656"/>
                  <a:gd name="T179" fmla="*/ 221 w 221"/>
                  <a:gd name="T180" fmla="*/ 656 h 6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21" h="656">
                    <a:moveTo>
                      <a:pt x="155" y="8"/>
                    </a:moveTo>
                    <a:lnTo>
                      <a:pt x="130" y="0"/>
                    </a:lnTo>
                    <a:lnTo>
                      <a:pt x="104" y="0"/>
                    </a:lnTo>
                    <a:lnTo>
                      <a:pt x="84" y="0"/>
                    </a:lnTo>
                    <a:lnTo>
                      <a:pt x="67" y="4"/>
                    </a:lnTo>
                    <a:lnTo>
                      <a:pt x="50" y="8"/>
                    </a:lnTo>
                    <a:lnTo>
                      <a:pt x="34" y="13"/>
                    </a:lnTo>
                    <a:lnTo>
                      <a:pt x="22" y="17"/>
                    </a:lnTo>
                    <a:lnTo>
                      <a:pt x="13" y="26"/>
                    </a:lnTo>
                    <a:lnTo>
                      <a:pt x="5" y="29"/>
                    </a:lnTo>
                    <a:lnTo>
                      <a:pt x="0" y="33"/>
                    </a:lnTo>
                    <a:lnTo>
                      <a:pt x="0" y="38"/>
                    </a:lnTo>
                    <a:lnTo>
                      <a:pt x="0" y="42"/>
                    </a:lnTo>
                    <a:lnTo>
                      <a:pt x="5" y="46"/>
                    </a:lnTo>
                    <a:lnTo>
                      <a:pt x="5" y="51"/>
                    </a:lnTo>
                    <a:lnTo>
                      <a:pt x="5" y="54"/>
                    </a:lnTo>
                    <a:lnTo>
                      <a:pt x="5" y="58"/>
                    </a:lnTo>
                    <a:lnTo>
                      <a:pt x="5" y="62"/>
                    </a:lnTo>
                    <a:lnTo>
                      <a:pt x="9" y="67"/>
                    </a:lnTo>
                    <a:lnTo>
                      <a:pt x="18" y="67"/>
                    </a:lnTo>
                    <a:lnTo>
                      <a:pt x="25" y="62"/>
                    </a:lnTo>
                    <a:lnTo>
                      <a:pt x="34" y="62"/>
                    </a:lnTo>
                    <a:lnTo>
                      <a:pt x="42" y="62"/>
                    </a:lnTo>
                    <a:lnTo>
                      <a:pt x="54" y="58"/>
                    </a:lnTo>
                    <a:lnTo>
                      <a:pt x="63" y="58"/>
                    </a:lnTo>
                    <a:lnTo>
                      <a:pt x="76" y="62"/>
                    </a:lnTo>
                    <a:lnTo>
                      <a:pt x="88" y="62"/>
                    </a:lnTo>
                    <a:lnTo>
                      <a:pt x="101" y="67"/>
                    </a:lnTo>
                    <a:lnTo>
                      <a:pt x="113" y="67"/>
                    </a:lnTo>
                    <a:lnTo>
                      <a:pt x="142" y="87"/>
                    </a:lnTo>
                    <a:lnTo>
                      <a:pt x="162" y="121"/>
                    </a:lnTo>
                    <a:lnTo>
                      <a:pt x="175" y="170"/>
                    </a:lnTo>
                    <a:lnTo>
                      <a:pt x="184" y="233"/>
                    </a:lnTo>
                    <a:lnTo>
                      <a:pt x="180" y="299"/>
                    </a:lnTo>
                    <a:lnTo>
                      <a:pt x="171" y="374"/>
                    </a:lnTo>
                    <a:lnTo>
                      <a:pt x="155" y="449"/>
                    </a:lnTo>
                    <a:lnTo>
                      <a:pt x="133" y="523"/>
                    </a:lnTo>
                    <a:lnTo>
                      <a:pt x="104" y="593"/>
                    </a:lnTo>
                    <a:lnTo>
                      <a:pt x="76" y="656"/>
                    </a:lnTo>
                    <a:lnTo>
                      <a:pt x="76" y="652"/>
                    </a:lnTo>
                    <a:lnTo>
                      <a:pt x="79" y="647"/>
                    </a:lnTo>
                    <a:lnTo>
                      <a:pt x="84" y="640"/>
                    </a:lnTo>
                    <a:lnTo>
                      <a:pt x="88" y="635"/>
                    </a:lnTo>
                    <a:lnTo>
                      <a:pt x="92" y="631"/>
                    </a:lnTo>
                    <a:lnTo>
                      <a:pt x="96" y="622"/>
                    </a:lnTo>
                    <a:lnTo>
                      <a:pt x="101" y="619"/>
                    </a:lnTo>
                    <a:lnTo>
                      <a:pt x="104" y="611"/>
                    </a:lnTo>
                    <a:lnTo>
                      <a:pt x="108" y="606"/>
                    </a:lnTo>
                    <a:lnTo>
                      <a:pt x="113" y="598"/>
                    </a:lnTo>
                    <a:lnTo>
                      <a:pt x="146" y="536"/>
                    </a:lnTo>
                    <a:lnTo>
                      <a:pt x="175" y="465"/>
                    </a:lnTo>
                    <a:lnTo>
                      <a:pt x="196" y="390"/>
                    </a:lnTo>
                    <a:lnTo>
                      <a:pt x="212" y="316"/>
                    </a:lnTo>
                    <a:lnTo>
                      <a:pt x="221" y="241"/>
                    </a:lnTo>
                    <a:lnTo>
                      <a:pt x="221" y="170"/>
                    </a:lnTo>
                    <a:lnTo>
                      <a:pt x="216" y="112"/>
                    </a:lnTo>
                    <a:lnTo>
                      <a:pt x="204" y="62"/>
                    </a:lnTo>
                    <a:lnTo>
                      <a:pt x="184" y="26"/>
                    </a:lnTo>
                    <a:lnTo>
                      <a:pt x="155" y="8"/>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2" name="Freeform 482">
                <a:extLst>
                  <a:ext uri="{FF2B5EF4-FFF2-40B4-BE49-F238E27FC236}">
                    <a16:creationId xmlns:a16="http://schemas.microsoft.com/office/drawing/2014/main" id="{F6AFE311-7CA9-4FC4-81DD-CD3858DE8537}"/>
                  </a:ext>
                </a:extLst>
              </p:cNvPr>
              <p:cNvSpPr>
                <a:spLocks/>
              </p:cNvSpPr>
              <p:nvPr/>
            </p:nvSpPr>
            <p:spPr bwMode="auto">
              <a:xfrm>
                <a:off x="3424" y="2404"/>
                <a:ext cx="211" cy="196"/>
              </a:xfrm>
              <a:custGeom>
                <a:avLst/>
                <a:gdLst>
                  <a:gd name="T0" fmla="*/ 0 w 1055"/>
                  <a:gd name="T1" fmla="*/ 39 h 983"/>
                  <a:gd name="T2" fmla="*/ 0 w 1055"/>
                  <a:gd name="T3" fmla="*/ 39 h 983"/>
                  <a:gd name="T4" fmla="*/ 2 w 1055"/>
                  <a:gd name="T5" fmla="*/ 39 h 983"/>
                  <a:gd name="T6" fmla="*/ 3 w 1055"/>
                  <a:gd name="T7" fmla="*/ 39 h 983"/>
                  <a:gd name="T8" fmla="*/ 6 w 1055"/>
                  <a:gd name="T9" fmla="*/ 39 h 983"/>
                  <a:gd name="T10" fmla="*/ 8 w 1055"/>
                  <a:gd name="T11" fmla="*/ 38 h 983"/>
                  <a:gd name="T12" fmla="*/ 11 w 1055"/>
                  <a:gd name="T13" fmla="*/ 37 h 983"/>
                  <a:gd name="T14" fmla="*/ 13 w 1055"/>
                  <a:gd name="T15" fmla="*/ 35 h 983"/>
                  <a:gd name="T16" fmla="*/ 16 w 1055"/>
                  <a:gd name="T17" fmla="*/ 33 h 983"/>
                  <a:gd name="T18" fmla="*/ 18 w 1055"/>
                  <a:gd name="T19" fmla="*/ 31 h 983"/>
                  <a:gd name="T20" fmla="*/ 19 w 1055"/>
                  <a:gd name="T21" fmla="*/ 27 h 983"/>
                  <a:gd name="T22" fmla="*/ 20 w 1055"/>
                  <a:gd name="T23" fmla="*/ 24 h 983"/>
                  <a:gd name="T24" fmla="*/ 20 w 1055"/>
                  <a:gd name="T25" fmla="*/ 20 h 983"/>
                  <a:gd name="T26" fmla="*/ 21 w 1055"/>
                  <a:gd name="T27" fmla="*/ 17 h 983"/>
                  <a:gd name="T28" fmla="*/ 21 w 1055"/>
                  <a:gd name="T29" fmla="*/ 13 h 983"/>
                  <a:gd name="T30" fmla="*/ 21 w 1055"/>
                  <a:gd name="T31" fmla="*/ 10 h 983"/>
                  <a:gd name="T32" fmla="*/ 21 w 1055"/>
                  <a:gd name="T33" fmla="*/ 7 h 983"/>
                  <a:gd name="T34" fmla="*/ 22 w 1055"/>
                  <a:gd name="T35" fmla="*/ 4 h 983"/>
                  <a:gd name="T36" fmla="*/ 22 w 1055"/>
                  <a:gd name="T37" fmla="*/ 2 h 983"/>
                  <a:gd name="T38" fmla="*/ 24 w 1055"/>
                  <a:gd name="T39" fmla="*/ 1 h 983"/>
                  <a:gd name="T40" fmla="*/ 25 w 1055"/>
                  <a:gd name="T41" fmla="*/ 0 h 983"/>
                  <a:gd name="T42" fmla="*/ 27 w 1055"/>
                  <a:gd name="T43" fmla="*/ 0 h 983"/>
                  <a:gd name="T44" fmla="*/ 29 w 1055"/>
                  <a:gd name="T45" fmla="*/ 0 h 983"/>
                  <a:gd name="T46" fmla="*/ 30 w 1055"/>
                  <a:gd name="T47" fmla="*/ 0 h 983"/>
                  <a:gd name="T48" fmla="*/ 31 w 1055"/>
                  <a:gd name="T49" fmla="*/ 1 h 983"/>
                  <a:gd name="T50" fmla="*/ 32 w 1055"/>
                  <a:gd name="T51" fmla="*/ 1 h 983"/>
                  <a:gd name="T52" fmla="*/ 32 w 1055"/>
                  <a:gd name="T53" fmla="*/ 2 h 983"/>
                  <a:gd name="T54" fmla="*/ 33 w 1055"/>
                  <a:gd name="T55" fmla="*/ 3 h 983"/>
                  <a:gd name="T56" fmla="*/ 33 w 1055"/>
                  <a:gd name="T57" fmla="*/ 3 h 983"/>
                  <a:gd name="T58" fmla="*/ 33 w 1055"/>
                  <a:gd name="T59" fmla="*/ 3 h 983"/>
                  <a:gd name="T60" fmla="*/ 33 w 1055"/>
                  <a:gd name="T61" fmla="*/ 3 h 983"/>
                  <a:gd name="T62" fmla="*/ 33 w 1055"/>
                  <a:gd name="T63" fmla="*/ 3 h 983"/>
                  <a:gd name="T64" fmla="*/ 34 w 1055"/>
                  <a:gd name="T65" fmla="*/ 3 h 983"/>
                  <a:gd name="T66" fmla="*/ 34 w 1055"/>
                  <a:gd name="T67" fmla="*/ 3 h 983"/>
                  <a:gd name="T68" fmla="*/ 35 w 1055"/>
                  <a:gd name="T69" fmla="*/ 2 h 983"/>
                  <a:gd name="T70" fmla="*/ 35 w 1055"/>
                  <a:gd name="T71" fmla="*/ 2 h 983"/>
                  <a:gd name="T72" fmla="*/ 36 w 1055"/>
                  <a:gd name="T73" fmla="*/ 2 h 983"/>
                  <a:gd name="T74" fmla="*/ 37 w 1055"/>
                  <a:gd name="T75" fmla="*/ 2 h 983"/>
                  <a:gd name="T76" fmla="*/ 38 w 1055"/>
                  <a:gd name="T77" fmla="*/ 2 h 983"/>
                  <a:gd name="T78" fmla="*/ 40 w 1055"/>
                  <a:gd name="T79" fmla="*/ 2 h 983"/>
                  <a:gd name="T80" fmla="*/ 41 w 1055"/>
                  <a:gd name="T81" fmla="*/ 3 h 983"/>
                  <a:gd name="T82" fmla="*/ 42 w 1055"/>
                  <a:gd name="T83" fmla="*/ 4 h 983"/>
                  <a:gd name="T84" fmla="*/ 42 w 1055"/>
                  <a:gd name="T85" fmla="*/ 6 h 983"/>
                  <a:gd name="T86" fmla="*/ 42 w 1055"/>
                  <a:gd name="T87" fmla="*/ 9 h 983"/>
                  <a:gd name="T88" fmla="*/ 42 w 1055"/>
                  <a:gd name="T89" fmla="*/ 12 h 983"/>
                  <a:gd name="T90" fmla="*/ 42 w 1055"/>
                  <a:gd name="T91" fmla="*/ 15 h 983"/>
                  <a:gd name="T92" fmla="*/ 41 w 1055"/>
                  <a:gd name="T93" fmla="*/ 18 h 983"/>
                  <a:gd name="T94" fmla="*/ 40 w 1055"/>
                  <a:gd name="T95" fmla="*/ 20 h 983"/>
                  <a:gd name="T96" fmla="*/ 39 w 1055"/>
                  <a:gd name="T97" fmla="*/ 23 h 983"/>
                  <a:gd name="T98" fmla="*/ 38 w 1055"/>
                  <a:gd name="T99" fmla="*/ 26 h 983"/>
                  <a:gd name="T100" fmla="*/ 36 w 1055"/>
                  <a:gd name="T101" fmla="*/ 29 h 983"/>
                  <a:gd name="T102" fmla="*/ 34 w 1055"/>
                  <a:gd name="T103" fmla="*/ 31 h 983"/>
                  <a:gd name="T104" fmla="*/ 32 w 1055"/>
                  <a:gd name="T105" fmla="*/ 33 h 983"/>
                  <a:gd name="T106" fmla="*/ 31 w 1055"/>
                  <a:gd name="T107" fmla="*/ 34 h 983"/>
                  <a:gd name="T108" fmla="*/ 29 w 1055"/>
                  <a:gd name="T109" fmla="*/ 36 h 983"/>
                  <a:gd name="T110" fmla="*/ 27 w 1055"/>
                  <a:gd name="T111" fmla="*/ 37 h 983"/>
                  <a:gd name="T112" fmla="*/ 26 w 1055"/>
                  <a:gd name="T113" fmla="*/ 38 h 983"/>
                  <a:gd name="T114" fmla="*/ 25 w 1055"/>
                  <a:gd name="T115" fmla="*/ 39 h 983"/>
                  <a:gd name="T116" fmla="*/ 24 w 1055"/>
                  <a:gd name="T117" fmla="*/ 39 h 983"/>
                  <a:gd name="T118" fmla="*/ 24 w 1055"/>
                  <a:gd name="T119" fmla="*/ 39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5"/>
                  <a:gd name="T181" fmla="*/ 0 h 983"/>
                  <a:gd name="T182" fmla="*/ 1055 w 1055"/>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5" h="983">
                    <a:moveTo>
                      <a:pt x="0" y="978"/>
                    </a:moveTo>
                    <a:lnTo>
                      <a:pt x="9" y="983"/>
                    </a:lnTo>
                    <a:lnTo>
                      <a:pt x="38" y="978"/>
                    </a:lnTo>
                    <a:lnTo>
                      <a:pt x="83" y="978"/>
                    </a:lnTo>
                    <a:lnTo>
                      <a:pt x="142" y="971"/>
                    </a:lnTo>
                    <a:lnTo>
                      <a:pt x="204" y="953"/>
                    </a:lnTo>
                    <a:lnTo>
                      <a:pt x="266" y="924"/>
                    </a:lnTo>
                    <a:lnTo>
                      <a:pt x="333" y="888"/>
                    </a:lnTo>
                    <a:lnTo>
                      <a:pt x="391" y="838"/>
                    </a:lnTo>
                    <a:lnTo>
                      <a:pt x="445" y="767"/>
                    </a:lnTo>
                    <a:lnTo>
                      <a:pt x="482" y="679"/>
                    </a:lnTo>
                    <a:lnTo>
                      <a:pt x="502" y="596"/>
                    </a:lnTo>
                    <a:lnTo>
                      <a:pt x="511" y="510"/>
                    </a:lnTo>
                    <a:lnTo>
                      <a:pt x="515" y="423"/>
                    </a:lnTo>
                    <a:lnTo>
                      <a:pt x="520" y="335"/>
                    </a:lnTo>
                    <a:lnTo>
                      <a:pt x="524" y="252"/>
                    </a:lnTo>
                    <a:lnTo>
                      <a:pt x="528" y="178"/>
                    </a:lnTo>
                    <a:lnTo>
                      <a:pt x="540" y="111"/>
                    </a:lnTo>
                    <a:lnTo>
                      <a:pt x="556" y="57"/>
                    </a:lnTo>
                    <a:lnTo>
                      <a:pt x="590" y="20"/>
                    </a:lnTo>
                    <a:lnTo>
                      <a:pt x="636" y="3"/>
                    </a:lnTo>
                    <a:lnTo>
                      <a:pt x="677" y="0"/>
                    </a:lnTo>
                    <a:lnTo>
                      <a:pt x="715" y="3"/>
                    </a:lnTo>
                    <a:lnTo>
                      <a:pt x="747" y="11"/>
                    </a:lnTo>
                    <a:lnTo>
                      <a:pt x="772" y="20"/>
                    </a:lnTo>
                    <a:lnTo>
                      <a:pt x="794" y="36"/>
                    </a:lnTo>
                    <a:lnTo>
                      <a:pt x="806" y="49"/>
                    </a:lnTo>
                    <a:lnTo>
                      <a:pt x="819" y="65"/>
                    </a:lnTo>
                    <a:lnTo>
                      <a:pt x="823" y="78"/>
                    </a:lnTo>
                    <a:lnTo>
                      <a:pt x="826" y="86"/>
                    </a:lnTo>
                    <a:lnTo>
                      <a:pt x="830" y="86"/>
                    </a:lnTo>
                    <a:lnTo>
                      <a:pt x="835" y="83"/>
                    </a:lnTo>
                    <a:lnTo>
                      <a:pt x="843" y="78"/>
                    </a:lnTo>
                    <a:lnTo>
                      <a:pt x="855" y="70"/>
                    </a:lnTo>
                    <a:lnTo>
                      <a:pt x="868" y="61"/>
                    </a:lnTo>
                    <a:lnTo>
                      <a:pt x="884" y="57"/>
                    </a:lnTo>
                    <a:lnTo>
                      <a:pt x="906" y="54"/>
                    </a:lnTo>
                    <a:lnTo>
                      <a:pt x="931" y="49"/>
                    </a:lnTo>
                    <a:lnTo>
                      <a:pt x="956" y="54"/>
                    </a:lnTo>
                    <a:lnTo>
                      <a:pt x="988" y="57"/>
                    </a:lnTo>
                    <a:lnTo>
                      <a:pt x="1017" y="78"/>
                    </a:lnTo>
                    <a:lnTo>
                      <a:pt x="1039" y="111"/>
                    </a:lnTo>
                    <a:lnTo>
                      <a:pt x="1051" y="161"/>
                    </a:lnTo>
                    <a:lnTo>
                      <a:pt x="1055" y="223"/>
                    </a:lnTo>
                    <a:lnTo>
                      <a:pt x="1055" y="290"/>
                    </a:lnTo>
                    <a:lnTo>
                      <a:pt x="1042" y="364"/>
                    </a:lnTo>
                    <a:lnTo>
                      <a:pt x="1030" y="439"/>
                    </a:lnTo>
                    <a:lnTo>
                      <a:pt x="1005" y="514"/>
                    </a:lnTo>
                    <a:lnTo>
                      <a:pt x="980" y="584"/>
                    </a:lnTo>
                    <a:lnTo>
                      <a:pt x="947" y="650"/>
                    </a:lnTo>
                    <a:lnTo>
                      <a:pt x="902" y="717"/>
                    </a:lnTo>
                    <a:lnTo>
                      <a:pt x="855" y="775"/>
                    </a:lnTo>
                    <a:lnTo>
                      <a:pt x="810" y="825"/>
                    </a:lnTo>
                    <a:lnTo>
                      <a:pt x="765" y="866"/>
                    </a:lnTo>
                    <a:lnTo>
                      <a:pt x="718" y="904"/>
                    </a:lnTo>
                    <a:lnTo>
                      <a:pt x="681" y="933"/>
                    </a:lnTo>
                    <a:lnTo>
                      <a:pt x="648" y="953"/>
                    </a:lnTo>
                    <a:lnTo>
                      <a:pt x="623" y="971"/>
                    </a:lnTo>
                    <a:lnTo>
                      <a:pt x="607" y="978"/>
                    </a:lnTo>
                    <a:lnTo>
                      <a:pt x="598"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53" name="Freeform 483">
                <a:extLst>
                  <a:ext uri="{FF2B5EF4-FFF2-40B4-BE49-F238E27FC236}">
                    <a16:creationId xmlns:a16="http://schemas.microsoft.com/office/drawing/2014/main" id="{CDD3E75C-EAC7-414A-AADA-FC6BB8FEC592}"/>
                  </a:ext>
                </a:extLst>
              </p:cNvPr>
              <p:cNvSpPr>
                <a:spLocks/>
              </p:cNvSpPr>
              <p:nvPr/>
            </p:nvSpPr>
            <p:spPr bwMode="auto">
              <a:xfrm>
                <a:off x="2376" y="2739"/>
                <a:ext cx="120" cy="194"/>
              </a:xfrm>
              <a:custGeom>
                <a:avLst/>
                <a:gdLst>
                  <a:gd name="T0" fmla="*/ 21 w 597"/>
                  <a:gd name="T1" fmla="*/ 39 h 971"/>
                  <a:gd name="T2" fmla="*/ 20 w 597"/>
                  <a:gd name="T3" fmla="*/ 39 h 971"/>
                  <a:gd name="T4" fmla="*/ 19 w 597"/>
                  <a:gd name="T5" fmla="*/ 39 h 971"/>
                  <a:gd name="T6" fmla="*/ 18 w 597"/>
                  <a:gd name="T7" fmla="*/ 39 h 971"/>
                  <a:gd name="T8" fmla="*/ 18 w 597"/>
                  <a:gd name="T9" fmla="*/ 39 h 971"/>
                  <a:gd name="T10" fmla="*/ 17 w 597"/>
                  <a:gd name="T11" fmla="*/ 39 h 971"/>
                  <a:gd name="T12" fmla="*/ 16 w 597"/>
                  <a:gd name="T13" fmla="*/ 38 h 971"/>
                  <a:gd name="T14" fmla="*/ 16 w 597"/>
                  <a:gd name="T15" fmla="*/ 38 h 971"/>
                  <a:gd name="T16" fmla="*/ 15 w 597"/>
                  <a:gd name="T17" fmla="*/ 38 h 971"/>
                  <a:gd name="T18" fmla="*/ 15 w 597"/>
                  <a:gd name="T19" fmla="*/ 38 h 971"/>
                  <a:gd name="T20" fmla="*/ 15 w 597"/>
                  <a:gd name="T21" fmla="*/ 38 h 971"/>
                  <a:gd name="T22" fmla="*/ 15 w 597"/>
                  <a:gd name="T23" fmla="*/ 37 h 971"/>
                  <a:gd name="T24" fmla="*/ 15 w 597"/>
                  <a:gd name="T25" fmla="*/ 36 h 971"/>
                  <a:gd name="T26" fmla="*/ 16 w 597"/>
                  <a:gd name="T27" fmla="*/ 35 h 971"/>
                  <a:gd name="T28" fmla="*/ 16 w 597"/>
                  <a:gd name="T29" fmla="*/ 34 h 971"/>
                  <a:gd name="T30" fmla="*/ 16 w 597"/>
                  <a:gd name="T31" fmla="*/ 33 h 971"/>
                  <a:gd name="T32" fmla="*/ 16 w 597"/>
                  <a:gd name="T33" fmla="*/ 32 h 971"/>
                  <a:gd name="T34" fmla="*/ 16 w 597"/>
                  <a:gd name="T35" fmla="*/ 31 h 971"/>
                  <a:gd name="T36" fmla="*/ 16 w 597"/>
                  <a:gd name="T37" fmla="*/ 29 h 971"/>
                  <a:gd name="T38" fmla="*/ 16 w 597"/>
                  <a:gd name="T39" fmla="*/ 28 h 971"/>
                  <a:gd name="T40" fmla="*/ 16 w 597"/>
                  <a:gd name="T41" fmla="*/ 27 h 971"/>
                  <a:gd name="T42" fmla="*/ 15 w 597"/>
                  <a:gd name="T43" fmla="*/ 26 h 971"/>
                  <a:gd name="T44" fmla="*/ 15 w 597"/>
                  <a:gd name="T45" fmla="*/ 23 h 971"/>
                  <a:gd name="T46" fmla="*/ 14 w 597"/>
                  <a:gd name="T47" fmla="*/ 21 h 971"/>
                  <a:gd name="T48" fmla="*/ 14 w 597"/>
                  <a:gd name="T49" fmla="*/ 18 h 971"/>
                  <a:gd name="T50" fmla="*/ 12 w 597"/>
                  <a:gd name="T51" fmla="*/ 15 h 971"/>
                  <a:gd name="T52" fmla="*/ 11 w 597"/>
                  <a:gd name="T53" fmla="*/ 12 h 971"/>
                  <a:gd name="T54" fmla="*/ 9 w 597"/>
                  <a:gd name="T55" fmla="*/ 10 h 971"/>
                  <a:gd name="T56" fmla="*/ 7 w 597"/>
                  <a:gd name="T57" fmla="*/ 7 h 971"/>
                  <a:gd name="T58" fmla="*/ 5 w 597"/>
                  <a:gd name="T59" fmla="*/ 4 h 971"/>
                  <a:gd name="T60" fmla="*/ 2 w 597"/>
                  <a:gd name="T61" fmla="*/ 2 h 971"/>
                  <a:gd name="T62" fmla="*/ 0 w 597"/>
                  <a:gd name="T63" fmla="*/ 0 h 971"/>
                  <a:gd name="T64" fmla="*/ 6 w 597"/>
                  <a:gd name="T65" fmla="*/ 2 h 971"/>
                  <a:gd name="T66" fmla="*/ 6 w 597"/>
                  <a:gd name="T67" fmla="*/ 2 h 971"/>
                  <a:gd name="T68" fmla="*/ 7 w 597"/>
                  <a:gd name="T69" fmla="*/ 2 h 971"/>
                  <a:gd name="T70" fmla="*/ 8 w 597"/>
                  <a:gd name="T71" fmla="*/ 3 h 971"/>
                  <a:gd name="T72" fmla="*/ 9 w 597"/>
                  <a:gd name="T73" fmla="*/ 4 h 971"/>
                  <a:gd name="T74" fmla="*/ 10 w 597"/>
                  <a:gd name="T75" fmla="*/ 5 h 971"/>
                  <a:gd name="T76" fmla="*/ 12 w 597"/>
                  <a:gd name="T77" fmla="*/ 6 h 971"/>
                  <a:gd name="T78" fmla="*/ 14 w 597"/>
                  <a:gd name="T79" fmla="*/ 8 h 971"/>
                  <a:gd name="T80" fmla="*/ 16 w 597"/>
                  <a:gd name="T81" fmla="*/ 10 h 971"/>
                  <a:gd name="T82" fmla="*/ 18 w 597"/>
                  <a:gd name="T83" fmla="*/ 12 h 971"/>
                  <a:gd name="T84" fmla="*/ 20 w 597"/>
                  <a:gd name="T85" fmla="*/ 15 h 971"/>
                  <a:gd name="T86" fmla="*/ 21 w 597"/>
                  <a:gd name="T87" fmla="*/ 17 h 971"/>
                  <a:gd name="T88" fmla="*/ 22 w 597"/>
                  <a:gd name="T89" fmla="*/ 20 h 971"/>
                  <a:gd name="T90" fmla="*/ 23 w 597"/>
                  <a:gd name="T91" fmla="*/ 23 h 971"/>
                  <a:gd name="T92" fmla="*/ 24 w 597"/>
                  <a:gd name="T93" fmla="*/ 26 h 971"/>
                  <a:gd name="T94" fmla="*/ 24 w 597"/>
                  <a:gd name="T95" fmla="*/ 29 h 971"/>
                  <a:gd name="T96" fmla="*/ 24 w 597"/>
                  <a:gd name="T97" fmla="*/ 32 h 971"/>
                  <a:gd name="T98" fmla="*/ 24 w 597"/>
                  <a:gd name="T99" fmla="*/ 34 h 971"/>
                  <a:gd name="T100" fmla="*/ 23 w 597"/>
                  <a:gd name="T101" fmla="*/ 36 h 971"/>
                  <a:gd name="T102" fmla="*/ 23 w 597"/>
                  <a:gd name="T103" fmla="*/ 38 h 971"/>
                  <a:gd name="T104" fmla="*/ 21 w 597"/>
                  <a:gd name="T105" fmla="*/ 39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7"/>
                  <a:gd name="T160" fmla="*/ 0 h 971"/>
                  <a:gd name="T161" fmla="*/ 597 w 597"/>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7" h="971">
                    <a:moveTo>
                      <a:pt x="527" y="967"/>
                    </a:moveTo>
                    <a:lnTo>
                      <a:pt x="502" y="971"/>
                    </a:lnTo>
                    <a:lnTo>
                      <a:pt x="482" y="971"/>
                    </a:lnTo>
                    <a:lnTo>
                      <a:pt x="460" y="971"/>
                    </a:lnTo>
                    <a:lnTo>
                      <a:pt x="439" y="971"/>
                    </a:lnTo>
                    <a:lnTo>
                      <a:pt x="423" y="967"/>
                    </a:lnTo>
                    <a:lnTo>
                      <a:pt x="410" y="960"/>
                    </a:lnTo>
                    <a:lnTo>
                      <a:pt x="398" y="955"/>
                    </a:lnTo>
                    <a:lnTo>
                      <a:pt x="385" y="947"/>
                    </a:lnTo>
                    <a:lnTo>
                      <a:pt x="378" y="942"/>
                    </a:lnTo>
                    <a:lnTo>
                      <a:pt x="374" y="939"/>
                    </a:lnTo>
                    <a:lnTo>
                      <a:pt x="378" y="917"/>
                    </a:lnTo>
                    <a:lnTo>
                      <a:pt x="385" y="893"/>
                    </a:lnTo>
                    <a:lnTo>
                      <a:pt x="390" y="868"/>
                    </a:lnTo>
                    <a:lnTo>
                      <a:pt x="394" y="843"/>
                    </a:lnTo>
                    <a:lnTo>
                      <a:pt x="398" y="818"/>
                    </a:lnTo>
                    <a:lnTo>
                      <a:pt x="398" y="789"/>
                    </a:lnTo>
                    <a:lnTo>
                      <a:pt x="403" y="764"/>
                    </a:lnTo>
                    <a:lnTo>
                      <a:pt x="403" y="735"/>
                    </a:lnTo>
                    <a:lnTo>
                      <a:pt x="398" y="710"/>
                    </a:lnTo>
                    <a:lnTo>
                      <a:pt x="394" y="685"/>
                    </a:lnTo>
                    <a:lnTo>
                      <a:pt x="385" y="640"/>
                    </a:lnTo>
                    <a:lnTo>
                      <a:pt x="374" y="586"/>
                    </a:lnTo>
                    <a:lnTo>
                      <a:pt x="356" y="524"/>
                    </a:lnTo>
                    <a:lnTo>
                      <a:pt x="336" y="457"/>
                    </a:lnTo>
                    <a:lnTo>
                      <a:pt x="307" y="382"/>
                    </a:lnTo>
                    <a:lnTo>
                      <a:pt x="270" y="312"/>
                    </a:lnTo>
                    <a:lnTo>
                      <a:pt x="228" y="238"/>
                    </a:lnTo>
                    <a:lnTo>
                      <a:pt x="174" y="166"/>
                    </a:lnTo>
                    <a:lnTo>
                      <a:pt x="116" y="101"/>
                    </a:lnTo>
                    <a:lnTo>
                      <a:pt x="45" y="42"/>
                    </a:lnTo>
                    <a:lnTo>
                      <a:pt x="0" y="0"/>
                    </a:lnTo>
                    <a:lnTo>
                      <a:pt x="140" y="42"/>
                    </a:lnTo>
                    <a:lnTo>
                      <a:pt x="145" y="42"/>
                    </a:lnTo>
                    <a:lnTo>
                      <a:pt x="162" y="54"/>
                    </a:lnTo>
                    <a:lnTo>
                      <a:pt x="187" y="67"/>
                    </a:lnTo>
                    <a:lnTo>
                      <a:pt x="219" y="92"/>
                    </a:lnTo>
                    <a:lnTo>
                      <a:pt x="261" y="121"/>
                    </a:lnTo>
                    <a:lnTo>
                      <a:pt x="302" y="155"/>
                    </a:lnTo>
                    <a:lnTo>
                      <a:pt x="349" y="200"/>
                    </a:lnTo>
                    <a:lnTo>
                      <a:pt x="398" y="250"/>
                    </a:lnTo>
                    <a:lnTo>
                      <a:pt x="444" y="308"/>
                    </a:lnTo>
                    <a:lnTo>
                      <a:pt x="489" y="374"/>
                    </a:lnTo>
                    <a:lnTo>
                      <a:pt x="523" y="436"/>
                    </a:lnTo>
                    <a:lnTo>
                      <a:pt x="547" y="507"/>
                    </a:lnTo>
                    <a:lnTo>
                      <a:pt x="568" y="582"/>
                    </a:lnTo>
                    <a:lnTo>
                      <a:pt x="585" y="661"/>
                    </a:lnTo>
                    <a:lnTo>
                      <a:pt x="594" y="731"/>
                    </a:lnTo>
                    <a:lnTo>
                      <a:pt x="597" y="802"/>
                    </a:lnTo>
                    <a:lnTo>
                      <a:pt x="594" y="863"/>
                    </a:lnTo>
                    <a:lnTo>
                      <a:pt x="577" y="910"/>
                    </a:lnTo>
                    <a:lnTo>
                      <a:pt x="556" y="947"/>
                    </a:lnTo>
                    <a:lnTo>
                      <a:pt x="527" y="967"/>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4" name="Freeform 484">
                <a:extLst>
                  <a:ext uri="{FF2B5EF4-FFF2-40B4-BE49-F238E27FC236}">
                    <a16:creationId xmlns:a16="http://schemas.microsoft.com/office/drawing/2014/main" id="{B9F4E6E7-A7DE-440B-A826-B4E333F3B18E}"/>
                  </a:ext>
                </a:extLst>
              </p:cNvPr>
              <p:cNvSpPr>
                <a:spLocks/>
              </p:cNvSpPr>
              <p:nvPr/>
            </p:nvSpPr>
            <p:spPr bwMode="auto">
              <a:xfrm>
                <a:off x="2009" y="2739"/>
                <a:ext cx="448" cy="205"/>
              </a:xfrm>
              <a:custGeom>
                <a:avLst/>
                <a:gdLst>
                  <a:gd name="T0" fmla="*/ 89 w 2238"/>
                  <a:gd name="T1" fmla="*/ 27 h 1025"/>
                  <a:gd name="T2" fmla="*/ 89 w 2238"/>
                  <a:gd name="T3" fmla="*/ 28 h 1025"/>
                  <a:gd name="T4" fmla="*/ 90 w 2238"/>
                  <a:gd name="T5" fmla="*/ 29 h 1025"/>
                  <a:gd name="T6" fmla="*/ 90 w 2238"/>
                  <a:gd name="T7" fmla="*/ 31 h 1025"/>
                  <a:gd name="T8" fmla="*/ 89 w 2238"/>
                  <a:gd name="T9" fmla="*/ 32 h 1025"/>
                  <a:gd name="T10" fmla="*/ 89 w 2238"/>
                  <a:gd name="T11" fmla="*/ 33 h 1025"/>
                  <a:gd name="T12" fmla="*/ 89 w 2238"/>
                  <a:gd name="T13" fmla="*/ 34 h 1025"/>
                  <a:gd name="T14" fmla="*/ 89 w 2238"/>
                  <a:gd name="T15" fmla="*/ 35 h 1025"/>
                  <a:gd name="T16" fmla="*/ 89 w 2238"/>
                  <a:gd name="T17" fmla="*/ 36 h 1025"/>
                  <a:gd name="T18" fmla="*/ 89 w 2238"/>
                  <a:gd name="T19" fmla="*/ 37 h 1025"/>
                  <a:gd name="T20" fmla="*/ 88 w 2238"/>
                  <a:gd name="T21" fmla="*/ 38 h 1025"/>
                  <a:gd name="T22" fmla="*/ 88 w 2238"/>
                  <a:gd name="T23" fmla="*/ 37 h 1025"/>
                  <a:gd name="T24" fmla="*/ 88 w 2238"/>
                  <a:gd name="T25" fmla="*/ 38 h 1025"/>
                  <a:gd name="T26" fmla="*/ 88 w 2238"/>
                  <a:gd name="T27" fmla="*/ 38 h 1025"/>
                  <a:gd name="T28" fmla="*/ 88 w 2238"/>
                  <a:gd name="T29" fmla="*/ 38 h 1025"/>
                  <a:gd name="T30" fmla="*/ 87 w 2238"/>
                  <a:gd name="T31" fmla="*/ 39 h 1025"/>
                  <a:gd name="T32" fmla="*/ 87 w 2238"/>
                  <a:gd name="T33" fmla="*/ 40 h 1025"/>
                  <a:gd name="T34" fmla="*/ 86 w 2238"/>
                  <a:gd name="T35" fmla="*/ 40 h 1025"/>
                  <a:gd name="T36" fmla="*/ 85 w 2238"/>
                  <a:gd name="T37" fmla="*/ 41 h 1025"/>
                  <a:gd name="T38" fmla="*/ 84 w 2238"/>
                  <a:gd name="T39" fmla="*/ 41 h 1025"/>
                  <a:gd name="T40" fmla="*/ 82 w 2238"/>
                  <a:gd name="T41" fmla="*/ 41 h 1025"/>
                  <a:gd name="T42" fmla="*/ 81 w 2238"/>
                  <a:gd name="T43" fmla="*/ 41 h 1025"/>
                  <a:gd name="T44" fmla="*/ 79 w 2238"/>
                  <a:gd name="T45" fmla="*/ 40 h 1025"/>
                  <a:gd name="T46" fmla="*/ 77 w 2238"/>
                  <a:gd name="T47" fmla="*/ 39 h 1025"/>
                  <a:gd name="T48" fmla="*/ 77 w 2238"/>
                  <a:gd name="T49" fmla="*/ 37 h 1025"/>
                  <a:gd name="T50" fmla="*/ 76 w 2238"/>
                  <a:gd name="T51" fmla="*/ 34 h 1025"/>
                  <a:gd name="T52" fmla="*/ 76 w 2238"/>
                  <a:gd name="T53" fmla="*/ 31 h 1025"/>
                  <a:gd name="T54" fmla="*/ 76 w 2238"/>
                  <a:gd name="T55" fmla="*/ 28 h 1025"/>
                  <a:gd name="T56" fmla="*/ 76 w 2238"/>
                  <a:gd name="T57" fmla="*/ 24 h 1025"/>
                  <a:gd name="T58" fmla="*/ 76 w 2238"/>
                  <a:gd name="T59" fmla="*/ 20 h 1025"/>
                  <a:gd name="T60" fmla="*/ 75 w 2238"/>
                  <a:gd name="T61" fmla="*/ 17 h 1025"/>
                  <a:gd name="T62" fmla="*/ 74 w 2238"/>
                  <a:gd name="T63" fmla="*/ 14 h 1025"/>
                  <a:gd name="T64" fmla="*/ 73 w 2238"/>
                  <a:gd name="T65" fmla="*/ 11 h 1025"/>
                  <a:gd name="T66" fmla="*/ 72 w 2238"/>
                  <a:gd name="T67" fmla="*/ 8 h 1025"/>
                  <a:gd name="T68" fmla="*/ 70 w 2238"/>
                  <a:gd name="T69" fmla="*/ 6 h 1025"/>
                  <a:gd name="T70" fmla="*/ 68 w 2238"/>
                  <a:gd name="T71" fmla="*/ 5 h 1025"/>
                  <a:gd name="T72" fmla="*/ 66 w 2238"/>
                  <a:gd name="T73" fmla="*/ 4 h 1025"/>
                  <a:gd name="T74" fmla="*/ 64 w 2238"/>
                  <a:gd name="T75" fmla="*/ 3 h 1025"/>
                  <a:gd name="T76" fmla="*/ 62 w 2238"/>
                  <a:gd name="T77" fmla="*/ 2 h 1025"/>
                  <a:gd name="T78" fmla="*/ 60 w 2238"/>
                  <a:gd name="T79" fmla="*/ 2 h 1025"/>
                  <a:gd name="T80" fmla="*/ 58 w 2238"/>
                  <a:gd name="T81" fmla="*/ 1 h 1025"/>
                  <a:gd name="T82" fmla="*/ 57 w 2238"/>
                  <a:gd name="T83" fmla="*/ 1 h 1025"/>
                  <a:gd name="T84" fmla="*/ 0 w 2238"/>
                  <a:gd name="T85" fmla="*/ 0 h 1025"/>
                  <a:gd name="T86" fmla="*/ 72 w 2238"/>
                  <a:gd name="T87" fmla="*/ 0 h 1025"/>
                  <a:gd name="T88" fmla="*/ 75 w 2238"/>
                  <a:gd name="T89" fmla="*/ 2 h 1025"/>
                  <a:gd name="T90" fmla="*/ 78 w 2238"/>
                  <a:gd name="T91" fmla="*/ 4 h 1025"/>
                  <a:gd name="T92" fmla="*/ 80 w 2238"/>
                  <a:gd name="T93" fmla="*/ 7 h 1025"/>
                  <a:gd name="T94" fmla="*/ 83 w 2238"/>
                  <a:gd name="T95" fmla="*/ 10 h 1025"/>
                  <a:gd name="T96" fmla="*/ 84 w 2238"/>
                  <a:gd name="T97" fmla="*/ 12 h 1025"/>
                  <a:gd name="T98" fmla="*/ 86 w 2238"/>
                  <a:gd name="T99" fmla="*/ 15 h 1025"/>
                  <a:gd name="T100" fmla="*/ 87 w 2238"/>
                  <a:gd name="T101" fmla="*/ 18 h 1025"/>
                  <a:gd name="T102" fmla="*/ 88 w 2238"/>
                  <a:gd name="T103" fmla="*/ 21 h 1025"/>
                  <a:gd name="T104" fmla="*/ 88 w 2238"/>
                  <a:gd name="T105" fmla="*/ 23 h 1025"/>
                  <a:gd name="T106" fmla="*/ 89 w 2238"/>
                  <a:gd name="T107" fmla="*/ 26 h 1025"/>
                  <a:gd name="T108" fmla="*/ 89 w 2238"/>
                  <a:gd name="T109" fmla="*/ 27 h 10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38"/>
                  <a:gd name="T166" fmla="*/ 0 h 1025"/>
                  <a:gd name="T167" fmla="*/ 2238 w 2238"/>
                  <a:gd name="T168" fmla="*/ 1025 h 10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38" h="1025">
                    <a:moveTo>
                      <a:pt x="2229" y="685"/>
                    </a:moveTo>
                    <a:lnTo>
                      <a:pt x="2233" y="710"/>
                    </a:lnTo>
                    <a:lnTo>
                      <a:pt x="2238" y="735"/>
                    </a:lnTo>
                    <a:lnTo>
                      <a:pt x="2238" y="764"/>
                    </a:lnTo>
                    <a:lnTo>
                      <a:pt x="2233" y="789"/>
                    </a:lnTo>
                    <a:lnTo>
                      <a:pt x="2233" y="818"/>
                    </a:lnTo>
                    <a:lnTo>
                      <a:pt x="2229" y="843"/>
                    </a:lnTo>
                    <a:lnTo>
                      <a:pt x="2225" y="868"/>
                    </a:lnTo>
                    <a:lnTo>
                      <a:pt x="2220" y="893"/>
                    </a:lnTo>
                    <a:lnTo>
                      <a:pt x="2213" y="917"/>
                    </a:lnTo>
                    <a:lnTo>
                      <a:pt x="2209" y="939"/>
                    </a:lnTo>
                    <a:lnTo>
                      <a:pt x="2204" y="935"/>
                    </a:lnTo>
                    <a:lnTo>
                      <a:pt x="2204" y="939"/>
                    </a:lnTo>
                    <a:lnTo>
                      <a:pt x="2200" y="947"/>
                    </a:lnTo>
                    <a:lnTo>
                      <a:pt x="2191" y="960"/>
                    </a:lnTo>
                    <a:lnTo>
                      <a:pt x="2184" y="971"/>
                    </a:lnTo>
                    <a:lnTo>
                      <a:pt x="2167" y="989"/>
                    </a:lnTo>
                    <a:lnTo>
                      <a:pt x="2150" y="1001"/>
                    </a:lnTo>
                    <a:lnTo>
                      <a:pt x="2126" y="1013"/>
                    </a:lnTo>
                    <a:lnTo>
                      <a:pt x="2092" y="1021"/>
                    </a:lnTo>
                    <a:lnTo>
                      <a:pt x="2054" y="1025"/>
                    </a:lnTo>
                    <a:lnTo>
                      <a:pt x="2013" y="1021"/>
                    </a:lnTo>
                    <a:lnTo>
                      <a:pt x="1968" y="1005"/>
                    </a:lnTo>
                    <a:lnTo>
                      <a:pt x="1934" y="967"/>
                    </a:lnTo>
                    <a:lnTo>
                      <a:pt x="1914" y="913"/>
                    </a:lnTo>
                    <a:lnTo>
                      <a:pt x="1905" y="847"/>
                    </a:lnTo>
                    <a:lnTo>
                      <a:pt x="1897" y="773"/>
                    </a:lnTo>
                    <a:lnTo>
                      <a:pt x="1897" y="690"/>
                    </a:lnTo>
                    <a:lnTo>
                      <a:pt x="1892" y="598"/>
                    </a:lnTo>
                    <a:lnTo>
                      <a:pt x="1889" y="511"/>
                    </a:lnTo>
                    <a:lnTo>
                      <a:pt x="1876" y="424"/>
                    </a:lnTo>
                    <a:lnTo>
                      <a:pt x="1860" y="346"/>
                    </a:lnTo>
                    <a:lnTo>
                      <a:pt x="1827" y="270"/>
                    </a:lnTo>
                    <a:lnTo>
                      <a:pt x="1789" y="209"/>
                    </a:lnTo>
                    <a:lnTo>
                      <a:pt x="1743" y="159"/>
                    </a:lnTo>
                    <a:lnTo>
                      <a:pt x="1698" y="121"/>
                    </a:lnTo>
                    <a:lnTo>
                      <a:pt x="1644" y="88"/>
                    </a:lnTo>
                    <a:lnTo>
                      <a:pt x="1593" y="67"/>
                    </a:lnTo>
                    <a:lnTo>
                      <a:pt x="1539" y="51"/>
                    </a:lnTo>
                    <a:lnTo>
                      <a:pt x="1494" y="38"/>
                    </a:lnTo>
                    <a:lnTo>
                      <a:pt x="1453" y="34"/>
                    </a:lnTo>
                    <a:lnTo>
                      <a:pt x="1420" y="29"/>
                    </a:lnTo>
                    <a:lnTo>
                      <a:pt x="0" y="5"/>
                    </a:lnTo>
                    <a:lnTo>
                      <a:pt x="1802" y="0"/>
                    </a:lnTo>
                    <a:lnTo>
                      <a:pt x="1880" y="42"/>
                    </a:lnTo>
                    <a:lnTo>
                      <a:pt x="1951" y="101"/>
                    </a:lnTo>
                    <a:lnTo>
                      <a:pt x="2009" y="166"/>
                    </a:lnTo>
                    <a:lnTo>
                      <a:pt x="2063" y="238"/>
                    </a:lnTo>
                    <a:lnTo>
                      <a:pt x="2105" y="312"/>
                    </a:lnTo>
                    <a:lnTo>
                      <a:pt x="2142" y="382"/>
                    </a:lnTo>
                    <a:lnTo>
                      <a:pt x="2171" y="457"/>
                    </a:lnTo>
                    <a:lnTo>
                      <a:pt x="2191" y="524"/>
                    </a:lnTo>
                    <a:lnTo>
                      <a:pt x="2209" y="586"/>
                    </a:lnTo>
                    <a:lnTo>
                      <a:pt x="2220" y="640"/>
                    </a:lnTo>
                    <a:lnTo>
                      <a:pt x="2229" y="685"/>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5" name="Freeform 485">
                <a:extLst>
                  <a:ext uri="{FF2B5EF4-FFF2-40B4-BE49-F238E27FC236}">
                    <a16:creationId xmlns:a16="http://schemas.microsoft.com/office/drawing/2014/main" id="{B732E11F-EB7C-4477-9005-1508F8AEDEF8}"/>
                  </a:ext>
                </a:extLst>
              </p:cNvPr>
              <p:cNvSpPr>
                <a:spLocks/>
              </p:cNvSpPr>
              <p:nvPr/>
            </p:nvSpPr>
            <p:spPr bwMode="auto">
              <a:xfrm>
                <a:off x="2451" y="2801"/>
                <a:ext cx="45" cy="132"/>
              </a:xfrm>
              <a:custGeom>
                <a:avLst/>
                <a:gdLst>
                  <a:gd name="T0" fmla="*/ 6 w 223"/>
                  <a:gd name="T1" fmla="*/ 26 h 659"/>
                  <a:gd name="T2" fmla="*/ 5 w 223"/>
                  <a:gd name="T3" fmla="*/ 26 h 659"/>
                  <a:gd name="T4" fmla="*/ 4 w 223"/>
                  <a:gd name="T5" fmla="*/ 26 h 659"/>
                  <a:gd name="T6" fmla="*/ 3 w 223"/>
                  <a:gd name="T7" fmla="*/ 26 h 659"/>
                  <a:gd name="T8" fmla="*/ 3 w 223"/>
                  <a:gd name="T9" fmla="*/ 26 h 659"/>
                  <a:gd name="T10" fmla="*/ 2 w 223"/>
                  <a:gd name="T11" fmla="*/ 26 h 659"/>
                  <a:gd name="T12" fmla="*/ 1 w 223"/>
                  <a:gd name="T13" fmla="*/ 26 h 659"/>
                  <a:gd name="T14" fmla="*/ 1 w 223"/>
                  <a:gd name="T15" fmla="*/ 26 h 659"/>
                  <a:gd name="T16" fmla="*/ 0 w 223"/>
                  <a:gd name="T17" fmla="*/ 25 h 659"/>
                  <a:gd name="T18" fmla="*/ 0 w 223"/>
                  <a:gd name="T19" fmla="*/ 25 h 659"/>
                  <a:gd name="T20" fmla="*/ 0 w 223"/>
                  <a:gd name="T21" fmla="*/ 25 h 659"/>
                  <a:gd name="T22" fmla="*/ 0 w 223"/>
                  <a:gd name="T23" fmla="*/ 25 h 659"/>
                  <a:gd name="T24" fmla="*/ 0 w 223"/>
                  <a:gd name="T25" fmla="*/ 25 h 659"/>
                  <a:gd name="T26" fmla="*/ 0 w 223"/>
                  <a:gd name="T27" fmla="*/ 25 h 659"/>
                  <a:gd name="T28" fmla="*/ 0 w 223"/>
                  <a:gd name="T29" fmla="*/ 24 h 659"/>
                  <a:gd name="T30" fmla="*/ 0 w 223"/>
                  <a:gd name="T31" fmla="*/ 24 h 659"/>
                  <a:gd name="T32" fmla="*/ 0 w 223"/>
                  <a:gd name="T33" fmla="*/ 24 h 659"/>
                  <a:gd name="T34" fmla="*/ 0 w 223"/>
                  <a:gd name="T35" fmla="*/ 24 h 659"/>
                  <a:gd name="T36" fmla="*/ 0 w 223"/>
                  <a:gd name="T37" fmla="*/ 24 h 659"/>
                  <a:gd name="T38" fmla="*/ 0 w 223"/>
                  <a:gd name="T39" fmla="*/ 24 h 659"/>
                  <a:gd name="T40" fmla="*/ 0 w 223"/>
                  <a:gd name="T41" fmla="*/ 24 h 659"/>
                  <a:gd name="T42" fmla="*/ 1 w 223"/>
                  <a:gd name="T43" fmla="*/ 24 h 659"/>
                  <a:gd name="T44" fmla="*/ 1 w 223"/>
                  <a:gd name="T45" fmla="*/ 24 h 659"/>
                  <a:gd name="T46" fmla="*/ 1 w 223"/>
                  <a:gd name="T47" fmla="*/ 24 h 659"/>
                  <a:gd name="T48" fmla="*/ 2 w 223"/>
                  <a:gd name="T49" fmla="*/ 24 h 659"/>
                  <a:gd name="T50" fmla="*/ 2 w 223"/>
                  <a:gd name="T51" fmla="*/ 24 h 659"/>
                  <a:gd name="T52" fmla="*/ 3 w 223"/>
                  <a:gd name="T53" fmla="*/ 24 h 659"/>
                  <a:gd name="T54" fmla="*/ 3 w 223"/>
                  <a:gd name="T55" fmla="*/ 24 h 659"/>
                  <a:gd name="T56" fmla="*/ 4 w 223"/>
                  <a:gd name="T57" fmla="*/ 24 h 659"/>
                  <a:gd name="T58" fmla="*/ 4 w 223"/>
                  <a:gd name="T59" fmla="*/ 24 h 659"/>
                  <a:gd name="T60" fmla="*/ 5 w 223"/>
                  <a:gd name="T61" fmla="*/ 24 h 659"/>
                  <a:gd name="T62" fmla="*/ 6 w 223"/>
                  <a:gd name="T63" fmla="*/ 23 h 659"/>
                  <a:gd name="T64" fmla="*/ 7 w 223"/>
                  <a:gd name="T65" fmla="*/ 21 h 659"/>
                  <a:gd name="T66" fmla="*/ 7 w 223"/>
                  <a:gd name="T67" fmla="*/ 19 h 659"/>
                  <a:gd name="T68" fmla="*/ 7 w 223"/>
                  <a:gd name="T69" fmla="*/ 17 h 659"/>
                  <a:gd name="T70" fmla="*/ 7 w 223"/>
                  <a:gd name="T71" fmla="*/ 14 h 659"/>
                  <a:gd name="T72" fmla="*/ 7 w 223"/>
                  <a:gd name="T73" fmla="*/ 11 h 659"/>
                  <a:gd name="T74" fmla="*/ 6 w 223"/>
                  <a:gd name="T75" fmla="*/ 8 h 659"/>
                  <a:gd name="T76" fmla="*/ 6 w 223"/>
                  <a:gd name="T77" fmla="*/ 5 h 659"/>
                  <a:gd name="T78" fmla="*/ 4 w 223"/>
                  <a:gd name="T79" fmla="*/ 2 h 659"/>
                  <a:gd name="T80" fmla="*/ 3 w 223"/>
                  <a:gd name="T81" fmla="*/ 0 h 659"/>
                  <a:gd name="T82" fmla="*/ 3 w 223"/>
                  <a:gd name="T83" fmla="*/ 0 h 659"/>
                  <a:gd name="T84" fmla="*/ 3 w 223"/>
                  <a:gd name="T85" fmla="*/ 0 h 659"/>
                  <a:gd name="T86" fmla="*/ 3 w 223"/>
                  <a:gd name="T87" fmla="*/ 1 h 659"/>
                  <a:gd name="T88" fmla="*/ 4 w 223"/>
                  <a:gd name="T89" fmla="*/ 1 h 659"/>
                  <a:gd name="T90" fmla="*/ 4 w 223"/>
                  <a:gd name="T91" fmla="*/ 1 h 659"/>
                  <a:gd name="T92" fmla="*/ 4 w 223"/>
                  <a:gd name="T93" fmla="*/ 1 h 659"/>
                  <a:gd name="T94" fmla="*/ 4 w 223"/>
                  <a:gd name="T95" fmla="*/ 2 h 659"/>
                  <a:gd name="T96" fmla="*/ 4 w 223"/>
                  <a:gd name="T97" fmla="*/ 2 h 659"/>
                  <a:gd name="T98" fmla="*/ 5 w 223"/>
                  <a:gd name="T99" fmla="*/ 2 h 659"/>
                  <a:gd name="T100" fmla="*/ 5 w 223"/>
                  <a:gd name="T101" fmla="*/ 2 h 659"/>
                  <a:gd name="T102" fmla="*/ 6 w 223"/>
                  <a:gd name="T103" fmla="*/ 5 h 659"/>
                  <a:gd name="T104" fmla="*/ 7 w 223"/>
                  <a:gd name="T105" fmla="*/ 8 h 659"/>
                  <a:gd name="T106" fmla="*/ 8 w 223"/>
                  <a:gd name="T107" fmla="*/ 11 h 659"/>
                  <a:gd name="T108" fmla="*/ 9 w 223"/>
                  <a:gd name="T109" fmla="*/ 14 h 659"/>
                  <a:gd name="T110" fmla="*/ 9 w 223"/>
                  <a:gd name="T111" fmla="*/ 17 h 659"/>
                  <a:gd name="T112" fmla="*/ 9 w 223"/>
                  <a:gd name="T113" fmla="*/ 19 h 659"/>
                  <a:gd name="T114" fmla="*/ 9 w 223"/>
                  <a:gd name="T115" fmla="*/ 22 h 659"/>
                  <a:gd name="T116" fmla="*/ 8 w 223"/>
                  <a:gd name="T117" fmla="*/ 24 h 659"/>
                  <a:gd name="T118" fmla="*/ 8 w 223"/>
                  <a:gd name="T119" fmla="*/ 25 h 659"/>
                  <a:gd name="T120" fmla="*/ 6 w 223"/>
                  <a:gd name="T121" fmla="*/ 26 h 65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23"/>
                  <a:gd name="T184" fmla="*/ 0 h 659"/>
                  <a:gd name="T185" fmla="*/ 223 w 223"/>
                  <a:gd name="T186" fmla="*/ 659 h 65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23" h="659">
                    <a:moveTo>
                      <a:pt x="157" y="652"/>
                    </a:moveTo>
                    <a:lnTo>
                      <a:pt x="128" y="655"/>
                    </a:lnTo>
                    <a:lnTo>
                      <a:pt x="108" y="659"/>
                    </a:lnTo>
                    <a:lnTo>
                      <a:pt x="86" y="659"/>
                    </a:lnTo>
                    <a:lnTo>
                      <a:pt x="65" y="655"/>
                    </a:lnTo>
                    <a:lnTo>
                      <a:pt x="49" y="652"/>
                    </a:lnTo>
                    <a:lnTo>
                      <a:pt x="36" y="648"/>
                    </a:lnTo>
                    <a:lnTo>
                      <a:pt x="24" y="639"/>
                    </a:lnTo>
                    <a:lnTo>
                      <a:pt x="11" y="635"/>
                    </a:lnTo>
                    <a:lnTo>
                      <a:pt x="7" y="627"/>
                    </a:lnTo>
                    <a:lnTo>
                      <a:pt x="0" y="623"/>
                    </a:lnTo>
                    <a:lnTo>
                      <a:pt x="4" y="623"/>
                    </a:lnTo>
                    <a:lnTo>
                      <a:pt x="4" y="618"/>
                    </a:lnTo>
                    <a:lnTo>
                      <a:pt x="4" y="614"/>
                    </a:lnTo>
                    <a:lnTo>
                      <a:pt x="4" y="610"/>
                    </a:lnTo>
                    <a:lnTo>
                      <a:pt x="4" y="605"/>
                    </a:lnTo>
                    <a:lnTo>
                      <a:pt x="7" y="605"/>
                    </a:lnTo>
                    <a:lnTo>
                      <a:pt x="7" y="601"/>
                    </a:lnTo>
                    <a:lnTo>
                      <a:pt x="7" y="598"/>
                    </a:lnTo>
                    <a:lnTo>
                      <a:pt x="7" y="594"/>
                    </a:lnTo>
                    <a:lnTo>
                      <a:pt x="7" y="589"/>
                    </a:lnTo>
                    <a:lnTo>
                      <a:pt x="16" y="594"/>
                    </a:lnTo>
                    <a:lnTo>
                      <a:pt x="24" y="594"/>
                    </a:lnTo>
                    <a:lnTo>
                      <a:pt x="32" y="598"/>
                    </a:lnTo>
                    <a:lnTo>
                      <a:pt x="45" y="598"/>
                    </a:lnTo>
                    <a:lnTo>
                      <a:pt x="54" y="598"/>
                    </a:lnTo>
                    <a:lnTo>
                      <a:pt x="65" y="598"/>
                    </a:lnTo>
                    <a:lnTo>
                      <a:pt x="78" y="598"/>
                    </a:lnTo>
                    <a:lnTo>
                      <a:pt x="90" y="594"/>
                    </a:lnTo>
                    <a:lnTo>
                      <a:pt x="103" y="594"/>
                    </a:lnTo>
                    <a:lnTo>
                      <a:pt x="115" y="589"/>
                    </a:lnTo>
                    <a:lnTo>
                      <a:pt x="144" y="573"/>
                    </a:lnTo>
                    <a:lnTo>
                      <a:pt x="166" y="535"/>
                    </a:lnTo>
                    <a:lnTo>
                      <a:pt x="178" y="486"/>
                    </a:lnTo>
                    <a:lnTo>
                      <a:pt x="182" y="427"/>
                    </a:lnTo>
                    <a:lnTo>
                      <a:pt x="182" y="357"/>
                    </a:lnTo>
                    <a:lnTo>
                      <a:pt x="173" y="282"/>
                    </a:lnTo>
                    <a:lnTo>
                      <a:pt x="157" y="207"/>
                    </a:lnTo>
                    <a:lnTo>
                      <a:pt x="137" y="133"/>
                    </a:lnTo>
                    <a:lnTo>
                      <a:pt x="108" y="62"/>
                    </a:lnTo>
                    <a:lnTo>
                      <a:pt x="74" y="0"/>
                    </a:lnTo>
                    <a:lnTo>
                      <a:pt x="78" y="4"/>
                    </a:lnTo>
                    <a:lnTo>
                      <a:pt x="83" y="12"/>
                    </a:lnTo>
                    <a:lnTo>
                      <a:pt x="86" y="16"/>
                    </a:lnTo>
                    <a:lnTo>
                      <a:pt x="90" y="25"/>
                    </a:lnTo>
                    <a:lnTo>
                      <a:pt x="95" y="29"/>
                    </a:lnTo>
                    <a:lnTo>
                      <a:pt x="99" y="34"/>
                    </a:lnTo>
                    <a:lnTo>
                      <a:pt x="103" y="41"/>
                    </a:lnTo>
                    <a:lnTo>
                      <a:pt x="108" y="45"/>
                    </a:lnTo>
                    <a:lnTo>
                      <a:pt x="112" y="54"/>
                    </a:lnTo>
                    <a:lnTo>
                      <a:pt x="115" y="58"/>
                    </a:lnTo>
                    <a:lnTo>
                      <a:pt x="149" y="124"/>
                    </a:lnTo>
                    <a:lnTo>
                      <a:pt x="173" y="195"/>
                    </a:lnTo>
                    <a:lnTo>
                      <a:pt x="198" y="270"/>
                    </a:lnTo>
                    <a:lnTo>
                      <a:pt x="211" y="344"/>
                    </a:lnTo>
                    <a:lnTo>
                      <a:pt x="223" y="419"/>
                    </a:lnTo>
                    <a:lnTo>
                      <a:pt x="223" y="486"/>
                    </a:lnTo>
                    <a:lnTo>
                      <a:pt x="220" y="547"/>
                    </a:lnTo>
                    <a:lnTo>
                      <a:pt x="207" y="598"/>
                    </a:lnTo>
                    <a:lnTo>
                      <a:pt x="186" y="630"/>
                    </a:lnTo>
                    <a:lnTo>
                      <a:pt x="157" y="652"/>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6" name="Freeform 486">
                <a:extLst>
                  <a:ext uri="{FF2B5EF4-FFF2-40B4-BE49-F238E27FC236}">
                    <a16:creationId xmlns:a16="http://schemas.microsoft.com/office/drawing/2014/main" id="{AA469C68-79A9-49F4-82F8-001CDC83892C}"/>
                  </a:ext>
                </a:extLst>
              </p:cNvPr>
              <p:cNvSpPr>
                <a:spLocks/>
              </p:cNvSpPr>
              <p:nvPr/>
            </p:nvSpPr>
            <p:spPr bwMode="auto">
              <a:xfrm>
                <a:off x="2394" y="2913"/>
                <a:ext cx="58" cy="30"/>
              </a:xfrm>
              <a:custGeom>
                <a:avLst/>
                <a:gdLst>
                  <a:gd name="T0" fmla="*/ 10 w 290"/>
                  <a:gd name="T1" fmla="*/ 0 h 149"/>
                  <a:gd name="T2" fmla="*/ 10 w 290"/>
                  <a:gd name="T3" fmla="*/ 0 h 149"/>
                  <a:gd name="T4" fmla="*/ 10 w 290"/>
                  <a:gd name="T5" fmla="*/ 0 h 149"/>
                  <a:gd name="T6" fmla="*/ 10 w 290"/>
                  <a:gd name="T7" fmla="*/ 0 h 149"/>
                  <a:gd name="T8" fmla="*/ 10 w 290"/>
                  <a:gd name="T9" fmla="*/ 0 h 149"/>
                  <a:gd name="T10" fmla="*/ 10 w 290"/>
                  <a:gd name="T11" fmla="*/ 1 h 149"/>
                  <a:gd name="T12" fmla="*/ 10 w 290"/>
                  <a:gd name="T13" fmla="*/ 1 h 149"/>
                  <a:gd name="T14" fmla="*/ 11 w 290"/>
                  <a:gd name="T15" fmla="*/ 1 h 149"/>
                  <a:gd name="T16" fmla="*/ 11 w 290"/>
                  <a:gd name="T17" fmla="*/ 1 h 149"/>
                  <a:gd name="T18" fmla="*/ 11 w 290"/>
                  <a:gd name="T19" fmla="*/ 1 h 149"/>
                  <a:gd name="T20" fmla="*/ 11 w 290"/>
                  <a:gd name="T21" fmla="*/ 1 h 149"/>
                  <a:gd name="T22" fmla="*/ 12 w 290"/>
                  <a:gd name="T23" fmla="*/ 1 h 149"/>
                  <a:gd name="T24" fmla="*/ 12 w 290"/>
                  <a:gd name="T25" fmla="*/ 1 h 149"/>
                  <a:gd name="T26" fmla="*/ 12 w 290"/>
                  <a:gd name="T27" fmla="*/ 2 h 149"/>
                  <a:gd name="T28" fmla="*/ 12 w 290"/>
                  <a:gd name="T29" fmla="*/ 2 h 149"/>
                  <a:gd name="T30" fmla="*/ 12 w 290"/>
                  <a:gd name="T31" fmla="*/ 2 h 149"/>
                  <a:gd name="T32" fmla="*/ 11 w 290"/>
                  <a:gd name="T33" fmla="*/ 2 h 149"/>
                  <a:gd name="T34" fmla="*/ 11 w 290"/>
                  <a:gd name="T35" fmla="*/ 2 h 149"/>
                  <a:gd name="T36" fmla="*/ 11 w 290"/>
                  <a:gd name="T37" fmla="*/ 2 h 149"/>
                  <a:gd name="T38" fmla="*/ 11 w 290"/>
                  <a:gd name="T39" fmla="*/ 2 h 149"/>
                  <a:gd name="T40" fmla="*/ 11 w 290"/>
                  <a:gd name="T41" fmla="*/ 3 h 149"/>
                  <a:gd name="T42" fmla="*/ 11 w 290"/>
                  <a:gd name="T43" fmla="*/ 3 h 149"/>
                  <a:gd name="T44" fmla="*/ 11 w 290"/>
                  <a:gd name="T45" fmla="*/ 3 h 149"/>
                  <a:gd name="T46" fmla="*/ 11 w 290"/>
                  <a:gd name="T47" fmla="*/ 3 h 149"/>
                  <a:gd name="T48" fmla="*/ 11 w 290"/>
                  <a:gd name="T49" fmla="*/ 3 h 149"/>
                  <a:gd name="T50" fmla="*/ 10 w 290"/>
                  <a:gd name="T51" fmla="*/ 4 h 149"/>
                  <a:gd name="T52" fmla="*/ 10 w 290"/>
                  <a:gd name="T53" fmla="*/ 5 h 149"/>
                  <a:gd name="T54" fmla="*/ 9 w 290"/>
                  <a:gd name="T55" fmla="*/ 5 h 149"/>
                  <a:gd name="T56" fmla="*/ 8 w 290"/>
                  <a:gd name="T57" fmla="*/ 6 h 149"/>
                  <a:gd name="T58" fmla="*/ 7 w 290"/>
                  <a:gd name="T59" fmla="*/ 6 h 149"/>
                  <a:gd name="T60" fmla="*/ 5 w 290"/>
                  <a:gd name="T61" fmla="*/ 6 h 149"/>
                  <a:gd name="T62" fmla="*/ 3 w 290"/>
                  <a:gd name="T63" fmla="*/ 6 h 149"/>
                  <a:gd name="T64" fmla="*/ 3 w 290"/>
                  <a:gd name="T65" fmla="*/ 6 h 149"/>
                  <a:gd name="T66" fmla="*/ 2 w 290"/>
                  <a:gd name="T67" fmla="*/ 6 h 149"/>
                  <a:gd name="T68" fmla="*/ 2 w 290"/>
                  <a:gd name="T69" fmla="*/ 6 h 149"/>
                  <a:gd name="T70" fmla="*/ 2 w 290"/>
                  <a:gd name="T71" fmla="*/ 5 h 149"/>
                  <a:gd name="T72" fmla="*/ 1 w 290"/>
                  <a:gd name="T73" fmla="*/ 5 h 149"/>
                  <a:gd name="T74" fmla="*/ 1 w 290"/>
                  <a:gd name="T75" fmla="*/ 5 h 149"/>
                  <a:gd name="T76" fmla="*/ 1 w 290"/>
                  <a:gd name="T77" fmla="*/ 4 h 149"/>
                  <a:gd name="T78" fmla="*/ 0 w 290"/>
                  <a:gd name="T79" fmla="*/ 4 h 149"/>
                  <a:gd name="T80" fmla="*/ 0 w 290"/>
                  <a:gd name="T81" fmla="*/ 3 h 149"/>
                  <a:gd name="T82" fmla="*/ 0 w 290"/>
                  <a:gd name="T83" fmla="*/ 3 h 149"/>
                  <a:gd name="T84" fmla="*/ 0 w 290"/>
                  <a:gd name="T85" fmla="*/ 3 h 149"/>
                  <a:gd name="T86" fmla="*/ 0 w 290"/>
                  <a:gd name="T87" fmla="*/ 3 h 149"/>
                  <a:gd name="T88" fmla="*/ 1 w 290"/>
                  <a:gd name="T89" fmla="*/ 3 h 149"/>
                  <a:gd name="T90" fmla="*/ 1 w 290"/>
                  <a:gd name="T91" fmla="*/ 3 h 149"/>
                  <a:gd name="T92" fmla="*/ 1 w 290"/>
                  <a:gd name="T93" fmla="*/ 3 h 149"/>
                  <a:gd name="T94" fmla="*/ 1 w 290"/>
                  <a:gd name="T95" fmla="*/ 3 h 149"/>
                  <a:gd name="T96" fmla="*/ 1 w 290"/>
                  <a:gd name="T97" fmla="*/ 3 h 149"/>
                  <a:gd name="T98" fmla="*/ 1 w 290"/>
                  <a:gd name="T99" fmla="*/ 3 h 149"/>
                  <a:gd name="T100" fmla="*/ 2 w 290"/>
                  <a:gd name="T101" fmla="*/ 3 h 149"/>
                  <a:gd name="T102" fmla="*/ 2 w 290"/>
                  <a:gd name="T103" fmla="*/ 4 h 149"/>
                  <a:gd name="T104" fmla="*/ 4 w 290"/>
                  <a:gd name="T105" fmla="*/ 4 h 149"/>
                  <a:gd name="T106" fmla="*/ 5 w 290"/>
                  <a:gd name="T107" fmla="*/ 4 h 149"/>
                  <a:gd name="T108" fmla="*/ 6 w 290"/>
                  <a:gd name="T109" fmla="*/ 3 h 149"/>
                  <a:gd name="T110" fmla="*/ 7 w 290"/>
                  <a:gd name="T111" fmla="*/ 3 h 149"/>
                  <a:gd name="T112" fmla="*/ 8 w 290"/>
                  <a:gd name="T113" fmla="*/ 2 h 149"/>
                  <a:gd name="T114" fmla="*/ 9 w 290"/>
                  <a:gd name="T115" fmla="*/ 2 h 149"/>
                  <a:gd name="T116" fmla="*/ 9 w 290"/>
                  <a:gd name="T117" fmla="*/ 1 h 149"/>
                  <a:gd name="T118" fmla="*/ 9 w 290"/>
                  <a:gd name="T119" fmla="*/ 1 h 149"/>
                  <a:gd name="T120" fmla="*/ 9 w 290"/>
                  <a:gd name="T121" fmla="*/ 0 h 149"/>
                  <a:gd name="T122" fmla="*/ 10 w 290"/>
                  <a:gd name="T123" fmla="*/ 0 h 14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0"/>
                  <a:gd name="T187" fmla="*/ 0 h 149"/>
                  <a:gd name="T188" fmla="*/ 290 w 290"/>
                  <a:gd name="T189" fmla="*/ 149 h 14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0" h="149">
                    <a:moveTo>
                      <a:pt x="241" y="0"/>
                    </a:moveTo>
                    <a:lnTo>
                      <a:pt x="241" y="4"/>
                    </a:lnTo>
                    <a:lnTo>
                      <a:pt x="245" y="4"/>
                    </a:lnTo>
                    <a:lnTo>
                      <a:pt x="249" y="9"/>
                    </a:lnTo>
                    <a:lnTo>
                      <a:pt x="253" y="9"/>
                    </a:lnTo>
                    <a:lnTo>
                      <a:pt x="258" y="13"/>
                    </a:lnTo>
                    <a:lnTo>
                      <a:pt x="261" y="16"/>
                    </a:lnTo>
                    <a:lnTo>
                      <a:pt x="265" y="16"/>
                    </a:lnTo>
                    <a:lnTo>
                      <a:pt x="270" y="21"/>
                    </a:lnTo>
                    <a:lnTo>
                      <a:pt x="278" y="25"/>
                    </a:lnTo>
                    <a:lnTo>
                      <a:pt x="287" y="29"/>
                    </a:lnTo>
                    <a:lnTo>
                      <a:pt x="290" y="29"/>
                    </a:lnTo>
                    <a:lnTo>
                      <a:pt x="290" y="34"/>
                    </a:lnTo>
                    <a:lnTo>
                      <a:pt x="290" y="38"/>
                    </a:lnTo>
                    <a:lnTo>
                      <a:pt x="290" y="41"/>
                    </a:lnTo>
                    <a:lnTo>
                      <a:pt x="290" y="45"/>
                    </a:lnTo>
                    <a:lnTo>
                      <a:pt x="287" y="45"/>
                    </a:lnTo>
                    <a:lnTo>
                      <a:pt x="287" y="50"/>
                    </a:lnTo>
                    <a:lnTo>
                      <a:pt x="287" y="54"/>
                    </a:lnTo>
                    <a:lnTo>
                      <a:pt x="287" y="58"/>
                    </a:lnTo>
                    <a:lnTo>
                      <a:pt x="287" y="63"/>
                    </a:lnTo>
                    <a:lnTo>
                      <a:pt x="283" y="63"/>
                    </a:lnTo>
                    <a:lnTo>
                      <a:pt x="278" y="63"/>
                    </a:lnTo>
                    <a:lnTo>
                      <a:pt x="274" y="70"/>
                    </a:lnTo>
                    <a:lnTo>
                      <a:pt x="270" y="83"/>
                    </a:lnTo>
                    <a:lnTo>
                      <a:pt x="258" y="95"/>
                    </a:lnTo>
                    <a:lnTo>
                      <a:pt x="245" y="112"/>
                    </a:lnTo>
                    <a:lnTo>
                      <a:pt x="224" y="124"/>
                    </a:lnTo>
                    <a:lnTo>
                      <a:pt x="200" y="137"/>
                    </a:lnTo>
                    <a:lnTo>
                      <a:pt x="166" y="146"/>
                    </a:lnTo>
                    <a:lnTo>
                      <a:pt x="128" y="149"/>
                    </a:lnTo>
                    <a:lnTo>
                      <a:pt x="87" y="146"/>
                    </a:lnTo>
                    <a:lnTo>
                      <a:pt x="74" y="146"/>
                    </a:lnTo>
                    <a:lnTo>
                      <a:pt x="62" y="141"/>
                    </a:lnTo>
                    <a:lnTo>
                      <a:pt x="49" y="137"/>
                    </a:lnTo>
                    <a:lnTo>
                      <a:pt x="42" y="129"/>
                    </a:lnTo>
                    <a:lnTo>
                      <a:pt x="33" y="121"/>
                    </a:lnTo>
                    <a:lnTo>
                      <a:pt x="25" y="112"/>
                    </a:lnTo>
                    <a:lnTo>
                      <a:pt x="17" y="104"/>
                    </a:lnTo>
                    <a:lnTo>
                      <a:pt x="8" y="92"/>
                    </a:lnTo>
                    <a:lnTo>
                      <a:pt x="4" y="79"/>
                    </a:lnTo>
                    <a:lnTo>
                      <a:pt x="0" y="67"/>
                    </a:lnTo>
                    <a:lnTo>
                      <a:pt x="4" y="70"/>
                    </a:lnTo>
                    <a:lnTo>
                      <a:pt x="8" y="70"/>
                    </a:lnTo>
                    <a:lnTo>
                      <a:pt x="13" y="75"/>
                    </a:lnTo>
                    <a:lnTo>
                      <a:pt x="17" y="75"/>
                    </a:lnTo>
                    <a:lnTo>
                      <a:pt x="20" y="79"/>
                    </a:lnTo>
                    <a:lnTo>
                      <a:pt x="25" y="79"/>
                    </a:lnTo>
                    <a:lnTo>
                      <a:pt x="29" y="83"/>
                    </a:lnTo>
                    <a:lnTo>
                      <a:pt x="33" y="83"/>
                    </a:lnTo>
                    <a:lnTo>
                      <a:pt x="42" y="83"/>
                    </a:lnTo>
                    <a:lnTo>
                      <a:pt x="45" y="88"/>
                    </a:lnTo>
                    <a:lnTo>
                      <a:pt x="92" y="88"/>
                    </a:lnTo>
                    <a:lnTo>
                      <a:pt x="128" y="88"/>
                    </a:lnTo>
                    <a:lnTo>
                      <a:pt x="157" y="79"/>
                    </a:lnTo>
                    <a:lnTo>
                      <a:pt x="182" y="67"/>
                    </a:lnTo>
                    <a:lnTo>
                      <a:pt x="204" y="50"/>
                    </a:lnTo>
                    <a:lnTo>
                      <a:pt x="216" y="38"/>
                    </a:lnTo>
                    <a:lnTo>
                      <a:pt x="229" y="21"/>
                    </a:lnTo>
                    <a:lnTo>
                      <a:pt x="233" y="13"/>
                    </a:lnTo>
                    <a:lnTo>
                      <a:pt x="236" y="4"/>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7" name="Freeform 487">
                <a:extLst>
                  <a:ext uri="{FF2B5EF4-FFF2-40B4-BE49-F238E27FC236}">
                    <a16:creationId xmlns:a16="http://schemas.microsoft.com/office/drawing/2014/main" id="{1BF03811-1C0E-4AFB-A924-5B437FEB123A}"/>
                  </a:ext>
                </a:extLst>
              </p:cNvPr>
              <p:cNvSpPr>
                <a:spLocks/>
              </p:cNvSpPr>
              <p:nvPr/>
            </p:nvSpPr>
            <p:spPr bwMode="auto">
              <a:xfrm>
                <a:off x="2415" y="2779"/>
                <a:ext cx="41" cy="141"/>
              </a:xfrm>
              <a:custGeom>
                <a:avLst/>
                <a:gdLst>
                  <a:gd name="T0" fmla="*/ 6 w 204"/>
                  <a:gd name="T1" fmla="*/ 17 h 702"/>
                  <a:gd name="T2" fmla="*/ 6 w 204"/>
                  <a:gd name="T3" fmla="*/ 16 h 702"/>
                  <a:gd name="T4" fmla="*/ 6 w 204"/>
                  <a:gd name="T5" fmla="*/ 15 h 702"/>
                  <a:gd name="T6" fmla="*/ 5 w 204"/>
                  <a:gd name="T7" fmla="*/ 13 h 702"/>
                  <a:gd name="T8" fmla="*/ 5 w 204"/>
                  <a:gd name="T9" fmla="*/ 11 h 702"/>
                  <a:gd name="T10" fmla="*/ 4 w 204"/>
                  <a:gd name="T11" fmla="*/ 10 h 702"/>
                  <a:gd name="T12" fmla="*/ 4 w 204"/>
                  <a:gd name="T13" fmla="*/ 8 h 702"/>
                  <a:gd name="T14" fmla="*/ 3 w 204"/>
                  <a:gd name="T15" fmla="*/ 6 h 702"/>
                  <a:gd name="T16" fmla="*/ 2 w 204"/>
                  <a:gd name="T17" fmla="*/ 4 h 702"/>
                  <a:gd name="T18" fmla="*/ 1 w 204"/>
                  <a:gd name="T19" fmla="*/ 2 h 702"/>
                  <a:gd name="T20" fmla="*/ 0 w 204"/>
                  <a:gd name="T21" fmla="*/ 0 h 702"/>
                  <a:gd name="T22" fmla="*/ 2 w 204"/>
                  <a:gd name="T23" fmla="*/ 2 h 702"/>
                  <a:gd name="T24" fmla="*/ 3 w 204"/>
                  <a:gd name="T25" fmla="*/ 4 h 702"/>
                  <a:gd name="T26" fmla="*/ 4 w 204"/>
                  <a:gd name="T27" fmla="*/ 7 h 702"/>
                  <a:gd name="T28" fmla="*/ 5 w 204"/>
                  <a:gd name="T29" fmla="*/ 9 h 702"/>
                  <a:gd name="T30" fmla="*/ 6 w 204"/>
                  <a:gd name="T31" fmla="*/ 11 h 702"/>
                  <a:gd name="T32" fmla="*/ 6 w 204"/>
                  <a:gd name="T33" fmla="*/ 13 h 702"/>
                  <a:gd name="T34" fmla="*/ 7 w 204"/>
                  <a:gd name="T35" fmla="*/ 15 h 702"/>
                  <a:gd name="T36" fmla="*/ 7 w 204"/>
                  <a:gd name="T37" fmla="*/ 17 h 702"/>
                  <a:gd name="T38" fmla="*/ 8 w 204"/>
                  <a:gd name="T39" fmla="*/ 18 h 702"/>
                  <a:gd name="T40" fmla="*/ 8 w 204"/>
                  <a:gd name="T41" fmla="*/ 20 h 702"/>
                  <a:gd name="T42" fmla="*/ 8 w 204"/>
                  <a:gd name="T43" fmla="*/ 20 h 702"/>
                  <a:gd name="T44" fmla="*/ 8 w 204"/>
                  <a:gd name="T45" fmla="*/ 21 h 702"/>
                  <a:gd name="T46" fmla="*/ 8 w 204"/>
                  <a:gd name="T47" fmla="*/ 22 h 702"/>
                  <a:gd name="T48" fmla="*/ 8 w 204"/>
                  <a:gd name="T49" fmla="*/ 23 h 702"/>
                  <a:gd name="T50" fmla="*/ 8 w 204"/>
                  <a:gd name="T51" fmla="*/ 24 h 702"/>
                  <a:gd name="T52" fmla="*/ 8 w 204"/>
                  <a:gd name="T53" fmla="*/ 25 h 702"/>
                  <a:gd name="T54" fmla="*/ 8 w 204"/>
                  <a:gd name="T55" fmla="*/ 26 h 702"/>
                  <a:gd name="T56" fmla="*/ 8 w 204"/>
                  <a:gd name="T57" fmla="*/ 27 h 702"/>
                  <a:gd name="T58" fmla="*/ 8 w 204"/>
                  <a:gd name="T59" fmla="*/ 28 h 702"/>
                  <a:gd name="T60" fmla="*/ 7 w 204"/>
                  <a:gd name="T61" fmla="*/ 28 h 702"/>
                  <a:gd name="T62" fmla="*/ 7 w 204"/>
                  <a:gd name="T63" fmla="*/ 28 h 702"/>
                  <a:gd name="T64" fmla="*/ 7 w 204"/>
                  <a:gd name="T65" fmla="*/ 28 h 702"/>
                  <a:gd name="T66" fmla="*/ 7 w 204"/>
                  <a:gd name="T67" fmla="*/ 28 h 702"/>
                  <a:gd name="T68" fmla="*/ 6 w 204"/>
                  <a:gd name="T69" fmla="*/ 28 h 702"/>
                  <a:gd name="T70" fmla="*/ 6 w 204"/>
                  <a:gd name="T71" fmla="*/ 28 h 702"/>
                  <a:gd name="T72" fmla="*/ 6 w 204"/>
                  <a:gd name="T73" fmla="*/ 28 h 702"/>
                  <a:gd name="T74" fmla="*/ 6 w 204"/>
                  <a:gd name="T75" fmla="*/ 28 h 702"/>
                  <a:gd name="T76" fmla="*/ 6 w 204"/>
                  <a:gd name="T77" fmla="*/ 28 h 702"/>
                  <a:gd name="T78" fmla="*/ 6 w 204"/>
                  <a:gd name="T79" fmla="*/ 27 h 702"/>
                  <a:gd name="T80" fmla="*/ 5 w 204"/>
                  <a:gd name="T81" fmla="*/ 27 h 702"/>
                  <a:gd name="T82" fmla="*/ 6 w 204"/>
                  <a:gd name="T83" fmla="*/ 27 h 702"/>
                  <a:gd name="T84" fmla="*/ 6 w 204"/>
                  <a:gd name="T85" fmla="*/ 26 h 702"/>
                  <a:gd name="T86" fmla="*/ 6 w 204"/>
                  <a:gd name="T87" fmla="*/ 25 h 702"/>
                  <a:gd name="T88" fmla="*/ 6 w 204"/>
                  <a:gd name="T89" fmla="*/ 24 h 702"/>
                  <a:gd name="T90" fmla="*/ 6 w 204"/>
                  <a:gd name="T91" fmla="*/ 22 h 702"/>
                  <a:gd name="T92" fmla="*/ 6 w 204"/>
                  <a:gd name="T93" fmla="*/ 21 h 702"/>
                  <a:gd name="T94" fmla="*/ 7 w 204"/>
                  <a:gd name="T95" fmla="*/ 20 h 702"/>
                  <a:gd name="T96" fmla="*/ 7 w 204"/>
                  <a:gd name="T97" fmla="*/ 19 h 702"/>
                  <a:gd name="T98" fmla="*/ 6 w 204"/>
                  <a:gd name="T99" fmla="*/ 18 h 702"/>
                  <a:gd name="T100" fmla="*/ 6 w 204"/>
                  <a:gd name="T101" fmla="*/ 17 h 7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4"/>
                  <a:gd name="T154" fmla="*/ 0 h 702"/>
                  <a:gd name="T155" fmla="*/ 204 w 204"/>
                  <a:gd name="T156" fmla="*/ 702 h 7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4" h="702">
                    <a:moveTo>
                      <a:pt x="158" y="423"/>
                    </a:moveTo>
                    <a:lnTo>
                      <a:pt x="150" y="394"/>
                    </a:lnTo>
                    <a:lnTo>
                      <a:pt x="142" y="361"/>
                    </a:lnTo>
                    <a:lnTo>
                      <a:pt x="133" y="324"/>
                    </a:lnTo>
                    <a:lnTo>
                      <a:pt x="126" y="282"/>
                    </a:lnTo>
                    <a:lnTo>
                      <a:pt x="108" y="237"/>
                    </a:lnTo>
                    <a:lnTo>
                      <a:pt x="97" y="191"/>
                    </a:lnTo>
                    <a:lnTo>
                      <a:pt x="76" y="145"/>
                    </a:lnTo>
                    <a:lnTo>
                      <a:pt x="54" y="95"/>
                    </a:lnTo>
                    <a:lnTo>
                      <a:pt x="30" y="46"/>
                    </a:lnTo>
                    <a:lnTo>
                      <a:pt x="0" y="0"/>
                    </a:lnTo>
                    <a:lnTo>
                      <a:pt x="38" y="54"/>
                    </a:lnTo>
                    <a:lnTo>
                      <a:pt x="72" y="108"/>
                    </a:lnTo>
                    <a:lnTo>
                      <a:pt x="101" y="162"/>
                    </a:lnTo>
                    <a:lnTo>
                      <a:pt x="121" y="216"/>
                    </a:lnTo>
                    <a:lnTo>
                      <a:pt x="142" y="270"/>
                    </a:lnTo>
                    <a:lnTo>
                      <a:pt x="158" y="320"/>
                    </a:lnTo>
                    <a:lnTo>
                      <a:pt x="171" y="369"/>
                    </a:lnTo>
                    <a:lnTo>
                      <a:pt x="184" y="411"/>
                    </a:lnTo>
                    <a:lnTo>
                      <a:pt x="191" y="452"/>
                    </a:lnTo>
                    <a:lnTo>
                      <a:pt x="196" y="486"/>
                    </a:lnTo>
                    <a:lnTo>
                      <a:pt x="200" y="506"/>
                    </a:lnTo>
                    <a:lnTo>
                      <a:pt x="204" y="527"/>
                    </a:lnTo>
                    <a:lnTo>
                      <a:pt x="204" y="547"/>
                    </a:lnTo>
                    <a:lnTo>
                      <a:pt x="204" y="573"/>
                    </a:lnTo>
                    <a:lnTo>
                      <a:pt x="200" y="594"/>
                    </a:lnTo>
                    <a:lnTo>
                      <a:pt x="200" y="618"/>
                    </a:lnTo>
                    <a:lnTo>
                      <a:pt x="196" y="639"/>
                    </a:lnTo>
                    <a:lnTo>
                      <a:pt x="191" y="659"/>
                    </a:lnTo>
                    <a:lnTo>
                      <a:pt x="187" y="681"/>
                    </a:lnTo>
                    <a:lnTo>
                      <a:pt x="184" y="702"/>
                    </a:lnTo>
                    <a:lnTo>
                      <a:pt x="175" y="702"/>
                    </a:lnTo>
                    <a:lnTo>
                      <a:pt x="171" y="697"/>
                    </a:lnTo>
                    <a:lnTo>
                      <a:pt x="162" y="693"/>
                    </a:lnTo>
                    <a:lnTo>
                      <a:pt x="158" y="693"/>
                    </a:lnTo>
                    <a:lnTo>
                      <a:pt x="155" y="689"/>
                    </a:lnTo>
                    <a:lnTo>
                      <a:pt x="146" y="684"/>
                    </a:lnTo>
                    <a:lnTo>
                      <a:pt x="142" y="684"/>
                    </a:lnTo>
                    <a:lnTo>
                      <a:pt x="142" y="681"/>
                    </a:lnTo>
                    <a:lnTo>
                      <a:pt x="138" y="677"/>
                    </a:lnTo>
                    <a:lnTo>
                      <a:pt x="133" y="677"/>
                    </a:lnTo>
                    <a:lnTo>
                      <a:pt x="142" y="655"/>
                    </a:lnTo>
                    <a:lnTo>
                      <a:pt x="146" y="630"/>
                    </a:lnTo>
                    <a:lnTo>
                      <a:pt x="150" y="606"/>
                    </a:lnTo>
                    <a:lnTo>
                      <a:pt x="155" y="581"/>
                    </a:lnTo>
                    <a:lnTo>
                      <a:pt x="158" y="552"/>
                    </a:lnTo>
                    <a:lnTo>
                      <a:pt x="158" y="527"/>
                    </a:lnTo>
                    <a:lnTo>
                      <a:pt x="162" y="498"/>
                    </a:lnTo>
                    <a:lnTo>
                      <a:pt x="162" y="473"/>
                    </a:lnTo>
                    <a:lnTo>
                      <a:pt x="158" y="448"/>
                    </a:lnTo>
                    <a:lnTo>
                      <a:pt x="158"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58" name="Freeform 488">
                <a:extLst>
                  <a:ext uri="{FF2B5EF4-FFF2-40B4-BE49-F238E27FC236}">
                    <a16:creationId xmlns:a16="http://schemas.microsoft.com/office/drawing/2014/main" id="{CB779F9C-2BE6-4E03-B594-A5896A2807D7}"/>
                  </a:ext>
                </a:extLst>
              </p:cNvPr>
              <p:cNvSpPr>
                <a:spLocks/>
              </p:cNvSpPr>
              <p:nvPr/>
            </p:nvSpPr>
            <p:spPr bwMode="auto">
              <a:xfrm>
                <a:off x="2303" y="2718"/>
                <a:ext cx="154" cy="208"/>
              </a:xfrm>
              <a:custGeom>
                <a:avLst/>
                <a:gdLst>
                  <a:gd name="T0" fmla="*/ 30 w 772"/>
                  <a:gd name="T1" fmla="*/ 42 h 1042"/>
                  <a:gd name="T2" fmla="*/ 30 w 772"/>
                  <a:gd name="T3" fmla="*/ 41 h 1042"/>
                  <a:gd name="T4" fmla="*/ 30 w 772"/>
                  <a:gd name="T5" fmla="*/ 41 h 1042"/>
                  <a:gd name="T6" fmla="*/ 30 w 772"/>
                  <a:gd name="T7" fmla="*/ 40 h 1042"/>
                  <a:gd name="T8" fmla="*/ 30 w 772"/>
                  <a:gd name="T9" fmla="*/ 40 h 1042"/>
                  <a:gd name="T10" fmla="*/ 30 w 772"/>
                  <a:gd name="T11" fmla="*/ 38 h 1042"/>
                  <a:gd name="T12" fmla="*/ 31 w 772"/>
                  <a:gd name="T13" fmla="*/ 37 h 1042"/>
                  <a:gd name="T14" fmla="*/ 31 w 772"/>
                  <a:gd name="T15" fmla="*/ 36 h 1042"/>
                  <a:gd name="T16" fmla="*/ 31 w 772"/>
                  <a:gd name="T17" fmla="*/ 35 h 1042"/>
                  <a:gd name="T18" fmla="*/ 31 w 772"/>
                  <a:gd name="T19" fmla="*/ 33 h 1042"/>
                  <a:gd name="T20" fmla="*/ 30 w 772"/>
                  <a:gd name="T21" fmla="*/ 32 h 1042"/>
                  <a:gd name="T22" fmla="*/ 30 w 772"/>
                  <a:gd name="T23" fmla="*/ 29 h 1042"/>
                  <a:gd name="T24" fmla="*/ 29 w 772"/>
                  <a:gd name="T25" fmla="*/ 26 h 1042"/>
                  <a:gd name="T26" fmla="*/ 28 w 772"/>
                  <a:gd name="T27" fmla="*/ 22 h 1042"/>
                  <a:gd name="T28" fmla="*/ 26 w 772"/>
                  <a:gd name="T29" fmla="*/ 18 h 1042"/>
                  <a:gd name="T30" fmla="*/ 24 w 772"/>
                  <a:gd name="T31" fmla="*/ 14 h 1042"/>
                  <a:gd name="T32" fmla="*/ 21 w 772"/>
                  <a:gd name="T33" fmla="*/ 10 h 1042"/>
                  <a:gd name="T34" fmla="*/ 17 w 772"/>
                  <a:gd name="T35" fmla="*/ 6 h 1042"/>
                  <a:gd name="T36" fmla="*/ 12 w 772"/>
                  <a:gd name="T37" fmla="*/ 3 h 1042"/>
                  <a:gd name="T38" fmla="*/ 7 w 772"/>
                  <a:gd name="T39" fmla="*/ 1 h 1042"/>
                  <a:gd name="T40" fmla="*/ 0 w 772"/>
                  <a:gd name="T41" fmla="*/ 0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0" y="1042"/>
                    </a:moveTo>
                    <a:lnTo>
                      <a:pt x="740" y="1038"/>
                    </a:lnTo>
                    <a:lnTo>
                      <a:pt x="744" y="1029"/>
                    </a:lnTo>
                    <a:lnTo>
                      <a:pt x="751" y="1013"/>
                    </a:lnTo>
                    <a:lnTo>
                      <a:pt x="756" y="991"/>
                    </a:lnTo>
                    <a:lnTo>
                      <a:pt x="760" y="962"/>
                    </a:lnTo>
                    <a:lnTo>
                      <a:pt x="769" y="934"/>
                    </a:lnTo>
                    <a:lnTo>
                      <a:pt x="772" y="901"/>
                    </a:lnTo>
                    <a:lnTo>
                      <a:pt x="772" y="867"/>
                    </a:lnTo>
                    <a:lnTo>
                      <a:pt x="772" y="829"/>
                    </a:lnTo>
                    <a:lnTo>
                      <a:pt x="764" y="793"/>
                    </a:lnTo>
                    <a:lnTo>
                      <a:pt x="751" y="726"/>
                    </a:lnTo>
                    <a:lnTo>
                      <a:pt x="731" y="643"/>
                    </a:lnTo>
                    <a:lnTo>
                      <a:pt x="698" y="548"/>
                    </a:lnTo>
                    <a:lnTo>
                      <a:pt x="652" y="444"/>
                    </a:lnTo>
                    <a:lnTo>
                      <a:pt x="594" y="341"/>
                    </a:lnTo>
                    <a:lnTo>
                      <a:pt x="519" y="245"/>
                    </a:lnTo>
                    <a:lnTo>
                      <a:pt x="423" y="154"/>
                    </a:lnTo>
                    <a:lnTo>
                      <a:pt x="308" y="83"/>
                    </a:lnTo>
                    <a:lnTo>
                      <a:pt x="166" y="29"/>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59" name="Freeform 489">
                <a:extLst>
                  <a:ext uri="{FF2B5EF4-FFF2-40B4-BE49-F238E27FC236}">
                    <a16:creationId xmlns:a16="http://schemas.microsoft.com/office/drawing/2014/main" id="{87CC22B0-4A7E-4491-B880-6895538E51C5}"/>
                  </a:ext>
                </a:extLst>
              </p:cNvPr>
              <p:cNvSpPr>
                <a:spLocks/>
              </p:cNvSpPr>
              <p:nvPr/>
            </p:nvSpPr>
            <p:spPr bwMode="auto">
              <a:xfrm>
                <a:off x="2285" y="2747"/>
                <a:ext cx="211" cy="198"/>
              </a:xfrm>
              <a:custGeom>
                <a:avLst/>
                <a:gdLst>
                  <a:gd name="T0" fmla="*/ 0 w 1059"/>
                  <a:gd name="T1" fmla="*/ 0 h 988"/>
                  <a:gd name="T2" fmla="*/ 1 w 1059"/>
                  <a:gd name="T3" fmla="*/ 0 h 988"/>
                  <a:gd name="T4" fmla="*/ 2 w 1059"/>
                  <a:gd name="T5" fmla="*/ 0 h 988"/>
                  <a:gd name="T6" fmla="*/ 4 w 1059"/>
                  <a:gd name="T7" fmla="*/ 0 h 988"/>
                  <a:gd name="T8" fmla="*/ 6 w 1059"/>
                  <a:gd name="T9" fmla="*/ 1 h 988"/>
                  <a:gd name="T10" fmla="*/ 8 w 1059"/>
                  <a:gd name="T11" fmla="*/ 1 h 988"/>
                  <a:gd name="T12" fmla="*/ 11 w 1059"/>
                  <a:gd name="T13" fmla="*/ 2 h 988"/>
                  <a:gd name="T14" fmla="*/ 13 w 1059"/>
                  <a:gd name="T15" fmla="*/ 4 h 988"/>
                  <a:gd name="T16" fmla="*/ 16 w 1059"/>
                  <a:gd name="T17" fmla="*/ 6 h 988"/>
                  <a:gd name="T18" fmla="*/ 18 w 1059"/>
                  <a:gd name="T19" fmla="*/ 9 h 988"/>
                  <a:gd name="T20" fmla="*/ 19 w 1059"/>
                  <a:gd name="T21" fmla="*/ 12 h 988"/>
                  <a:gd name="T22" fmla="*/ 20 w 1059"/>
                  <a:gd name="T23" fmla="*/ 15 h 988"/>
                  <a:gd name="T24" fmla="*/ 21 w 1059"/>
                  <a:gd name="T25" fmla="*/ 19 h 988"/>
                  <a:gd name="T26" fmla="*/ 21 w 1059"/>
                  <a:gd name="T27" fmla="*/ 22 h 988"/>
                  <a:gd name="T28" fmla="*/ 21 w 1059"/>
                  <a:gd name="T29" fmla="*/ 26 h 988"/>
                  <a:gd name="T30" fmla="*/ 21 w 1059"/>
                  <a:gd name="T31" fmla="*/ 29 h 988"/>
                  <a:gd name="T32" fmla="*/ 21 w 1059"/>
                  <a:gd name="T33" fmla="*/ 32 h 988"/>
                  <a:gd name="T34" fmla="*/ 22 w 1059"/>
                  <a:gd name="T35" fmla="*/ 35 h 988"/>
                  <a:gd name="T36" fmla="*/ 22 w 1059"/>
                  <a:gd name="T37" fmla="*/ 37 h 988"/>
                  <a:gd name="T38" fmla="*/ 24 w 1059"/>
                  <a:gd name="T39" fmla="*/ 39 h 988"/>
                  <a:gd name="T40" fmla="*/ 25 w 1059"/>
                  <a:gd name="T41" fmla="*/ 39 h 988"/>
                  <a:gd name="T42" fmla="*/ 27 w 1059"/>
                  <a:gd name="T43" fmla="*/ 40 h 988"/>
                  <a:gd name="T44" fmla="*/ 28 w 1059"/>
                  <a:gd name="T45" fmla="*/ 39 h 988"/>
                  <a:gd name="T46" fmla="*/ 30 w 1059"/>
                  <a:gd name="T47" fmla="*/ 39 h 988"/>
                  <a:gd name="T48" fmla="*/ 31 w 1059"/>
                  <a:gd name="T49" fmla="*/ 39 h 988"/>
                  <a:gd name="T50" fmla="*/ 31 w 1059"/>
                  <a:gd name="T51" fmla="*/ 38 h 988"/>
                  <a:gd name="T52" fmla="*/ 32 w 1059"/>
                  <a:gd name="T53" fmla="*/ 37 h 988"/>
                  <a:gd name="T54" fmla="*/ 32 w 1059"/>
                  <a:gd name="T55" fmla="*/ 37 h 988"/>
                  <a:gd name="T56" fmla="*/ 33 w 1059"/>
                  <a:gd name="T57" fmla="*/ 36 h 988"/>
                  <a:gd name="T58" fmla="*/ 33 w 1059"/>
                  <a:gd name="T59" fmla="*/ 36 h 988"/>
                  <a:gd name="T60" fmla="*/ 33 w 1059"/>
                  <a:gd name="T61" fmla="*/ 36 h 988"/>
                  <a:gd name="T62" fmla="*/ 33 w 1059"/>
                  <a:gd name="T63" fmla="*/ 36 h 988"/>
                  <a:gd name="T64" fmla="*/ 33 w 1059"/>
                  <a:gd name="T65" fmla="*/ 36 h 988"/>
                  <a:gd name="T66" fmla="*/ 34 w 1059"/>
                  <a:gd name="T67" fmla="*/ 36 h 988"/>
                  <a:gd name="T68" fmla="*/ 34 w 1059"/>
                  <a:gd name="T69" fmla="*/ 37 h 988"/>
                  <a:gd name="T70" fmla="*/ 35 w 1059"/>
                  <a:gd name="T71" fmla="*/ 37 h 988"/>
                  <a:gd name="T72" fmla="*/ 35 w 1059"/>
                  <a:gd name="T73" fmla="*/ 37 h 988"/>
                  <a:gd name="T74" fmla="*/ 36 w 1059"/>
                  <a:gd name="T75" fmla="*/ 37 h 988"/>
                  <a:gd name="T76" fmla="*/ 37 w 1059"/>
                  <a:gd name="T77" fmla="*/ 37 h 988"/>
                  <a:gd name="T78" fmla="*/ 38 w 1059"/>
                  <a:gd name="T79" fmla="*/ 37 h 988"/>
                  <a:gd name="T80" fmla="*/ 39 w 1059"/>
                  <a:gd name="T81" fmla="*/ 37 h 988"/>
                  <a:gd name="T82" fmla="*/ 40 w 1059"/>
                  <a:gd name="T83" fmla="*/ 36 h 988"/>
                  <a:gd name="T84" fmla="*/ 41 w 1059"/>
                  <a:gd name="T85" fmla="*/ 35 h 988"/>
                  <a:gd name="T86" fmla="*/ 42 w 1059"/>
                  <a:gd name="T87" fmla="*/ 33 h 988"/>
                  <a:gd name="T88" fmla="*/ 42 w 1059"/>
                  <a:gd name="T89" fmla="*/ 31 h 988"/>
                  <a:gd name="T90" fmla="*/ 42 w 1059"/>
                  <a:gd name="T91" fmla="*/ 28 h 988"/>
                  <a:gd name="T92" fmla="*/ 42 w 1059"/>
                  <a:gd name="T93" fmla="*/ 25 h 988"/>
                  <a:gd name="T94" fmla="*/ 41 w 1059"/>
                  <a:gd name="T95" fmla="*/ 22 h 988"/>
                  <a:gd name="T96" fmla="*/ 40 w 1059"/>
                  <a:gd name="T97" fmla="*/ 19 h 988"/>
                  <a:gd name="T98" fmla="*/ 39 w 1059"/>
                  <a:gd name="T99" fmla="*/ 16 h 988"/>
                  <a:gd name="T100" fmla="*/ 38 w 1059"/>
                  <a:gd name="T101" fmla="*/ 13 h 988"/>
                  <a:gd name="T102" fmla="*/ 36 w 1059"/>
                  <a:gd name="T103" fmla="*/ 11 h 988"/>
                  <a:gd name="T104" fmla="*/ 34 w 1059"/>
                  <a:gd name="T105" fmla="*/ 8 h 988"/>
                  <a:gd name="T106" fmla="*/ 32 w 1059"/>
                  <a:gd name="T107" fmla="*/ 6 h 988"/>
                  <a:gd name="T108" fmla="*/ 30 w 1059"/>
                  <a:gd name="T109" fmla="*/ 5 h 988"/>
                  <a:gd name="T110" fmla="*/ 29 w 1059"/>
                  <a:gd name="T111" fmla="*/ 3 h 988"/>
                  <a:gd name="T112" fmla="*/ 27 w 1059"/>
                  <a:gd name="T113" fmla="*/ 2 h 988"/>
                  <a:gd name="T114" fmla="*/ 26 w 1059"/>
                  <a:gd name="T115" fmla="*/ 1 h 988"/>
                  <a:gd name="T116" fmla="*/ 25 w 1059"/>
                  <a:gd name="T117" fmla="*/ 0 h 988"/>
                  <a:gd name="T118" fmla="*/ 24 w 1059"/>
                  <a:gd name="T119" fmla="*/ 0 h 988"/>
                  <a:gd name="T120" fmla="*/ 24 w 1059"/>
                  <a:gd name="T121" fmla="*/ 0 h 9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9"/>
                  <a:gd name="T184" fmla="*/ 0 h 988"/>
                  <a:gd name="T185" fmla="*/ 1059 w 1059"/>
                  <a:gd name="T186" fmla="*/ 988 h 9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9" h="988">
                    <a:moveTo>
                      <a:pt x="0" y="5"/>
                    </a:moveTo>
                    <a:lnTo>
                      <a:pt x="13" y="5"/>
                    </a:lnTo>
                    <a:lnTo>
                      <a:pt x="43" y="5"/>
                    </a:lnTo>
                    <a:lnTo>
                      <a:pt x="88" y="9"/>
                    </a:lnTo>
                    <a:lnTo>
                      <a:pt x="142" y="17"/>
                    </a:lnTo>
                    <a:lnTo>
                      <a:pt x="204" y="34"/>
                    </a:lnTo>
                    <a:lnTo>
                      <a:pt x="270" y="59"/>
                    </a:lnTo>
                    <a:lnTo>
                      <a:pt x="337" y="95"/>
                    </a:lnTo>
                    <a:lnTo>
                      <a:pt x="396" y="149"/>
                    </a:lnTo>
                    <a:lnTo>
                      <a:pt x="445" y="216"/>
                    </a:lnTo>
                    <a:lnTo>
                      <a:pt x="486" y="307"/>
                    </a:lnTo>
                    <a:lnTo>
                      <a:pt x="503" y="386"/>
                    </a:lnTo>
                    <a:lnTo>
                      <a:pt x="515" y="473"/>
                    </a:lnTo>
                    <a:lnTo>
                      <a:pt x="520" y="560"/>
                    </a:lnTo>
                    <a:lnTo>
                      <a:pt x="524" y="648"/>
                    </a:lnTo>
                    <a:lnTo>
                      <a:pt x="524" y="735"/>
                    </a:lnTo>
                    <a:lnTo>
                      <a:pt x="533" y="810"/>
                    </a:lnTo>
                    <a:lnTo>
                      <a:pt x="540" y="875"/>
                    </a:lnTo>
                    <a:lnTo>
                      <a:pt x="562" y="929"/>
                    </a:lnTo>
                    <a:lnTo>
                      <a:pt x="594" y="967"/>
                    </a:lnTo>
                    <a:lnTo>
                      <a:pt x="636" y="983"/>
                    </a:lnTo>
                    <a:lnTo>
                      <a:pt x="682" y="988"/>
                    </a:lnTo>
                    <a:lnTo>
                      <a:pt x="719" y="983"/>
                    </a:lnTo>
                    <a:lnTo>
                      <a:pt x="749" y="976"/>
                    </a:lnTo>
                    <a:lnTo>
                      <a:pt x="773" y="963"/>
                    </a:lnTo>
                    <a:lnTo>
                      <a:pt x="794" y="951"/>
                    </a:lnTo>
                    <a:lnTo>
                      <a:pt x="810" y="934"/>
                    </a:lnTo>
                    <a:lnTo>
                      <a:pt x="819" y="922"/>
                    </a:lnTo>
                    <a:lnTo>
                      <a:pt x="827" y="909"/>
                    </a:lnTo>
                    <a:lnTo>
                      <a:pt x="832" y="900"/>
                    </a:lnTo>
                    <a:lnTo>
                      <a:pt x="832" y="897"/>
                    </a:lnTo>
                    <a:lnTo>
                      <a:pt x="836" y="900"/>
                    </a:lnTo>
                    <a:lnTo>
                      <a:pt x="839" y="905"/>
                    </a:lnTo>
                    <a:lnTo>
                      <a:pt x="848" y="909"/>
                    </a:lnTo>
                    <a:lnTo>
                      <a:pt x="856" y="918"/>
                    </a:lnTo>
                    <a:lnTo>
                      <a:pt x="873" y="922"/>
                    </a:lnTo>
                    <a:lnTo>
                      <a:pt x="890" y="929"/>
                    </a:lnTo>
                    <a:lnTo>
                      <a:pt x="910" y="934"/>
                    </a:lnTo>
                    <a:lnTo>
                      <a:pt x="935" y="934"/>
                    </a:lnTo>
                    <a:lnTo>
                      <a:pt x="960" y="934"/>
                    </a:lnTo>
                    <a:lnTo>
                      <a:pt x="989" y="925"/>
                    </a:lnTo>
                    <a:lnTo>
                      <a:pt x="1018" y="909"/>
                    </a:lnTo>
                    <a:lnTo>
                      <a:pt x="1039" y="871"/>
                    </a:lnTo>
                    <a:lnTo>
                      <a:pt x="1052" y="821"/>
                    </a:lnTo>
                    <a:lnTo>
                      <a:pt x="1059" y="763"/>
                    </a:lnTo>
                    <a:lnTo>
                      <a:pt x="1055" y="693"/>
                    </a:lnTo>
                    <a:lnTo>
                      <a:pt x="1047" y="619"/>
                    </a:lnTo>
                    <a:lnTo>
                      <a:pt x="1030" y="544"/>
                    </a:lnTo>
                    <a:lnTo>
                      <a:pt x="1010" y="469"/>
                    </a:lnTo>
                    <a:lnTo>
                      <a:pt x="981" y="399"/>
                    </a:lnTo>
                    <a:lnTo>
                      <a:pt x="947" y="336"/>
                    </a:lnTo>
                    <a:lnTo>
                      <a:pt x="906" y="270"/>
                    </a:lnTo>
                    <a:lnTo>
                      <a:pt x="861" y="212"/>
                    </a:lnTo>
                    <a:lnTo>
                      <a:pt x="810" y="162"/>
                    </a:lnTo>
                    <a:lnTo>
                      <a:pt x="765" y="117"/>
                    </a:lnTo>
                    <a:lnTo>
                      <a:pt x="724" y="83"/>
                    </a:lnTo>
                    <a:lnTo>
                      <a:pt x="682" y="54"/>
                    </a:lnTo>
                    <a:lnTo>
                      <a:pt x="648" y="30"/>
                    </a:lnTo>
                    <a:lnTo>
                      <a:pt x="623" y="12"/>
                    </a:lnTo>
                    <a:lnTo>
                      <a:pt x="607" y="5"/>
                    </a:lnTo>
                    <a:lnTo>
                      <a:pt x="603"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60" name="Freeform 490">
                <a:extLst>
                  <a:ext uri="{FF2B5EF4-FFF2-40B4-BE49-F238E27FC236}">
                    <a16:creationId xmlns:a16="http://schemas.microsoft.com/office/drawing/2014/main" id="{975CE039-5D55-4FB3-80D3-D3A81A532408}"/>
                  </a:ext>
                </a:extLst>
              </p:cNvPr>
              <p:cNvSpPr>
                <a:spLocks/>
              </p:cNvSpPr>
              <p:nvPr/>
            </p:nvSpPr>
            <p:spPr bwMode="auto">
              <a:xfrm>
                <a:off x="3279" y="2768"/>
                <a:ext cx="120" cy="194"/>
              </a:xfrm>
              <a:custGeom>
                <a:avLst/>
                <a:gdLst>
                  <a:gd name="T0" fmla="*/ 21 w 598"/>
                  <a:gd name="T1" fmla="*/ 38 h 971"/>
                  <a:gd name="T2" fmla="*/ 20 w 598"/>
                  <a:gd name="T3" fmla="*/ 39 h 971"/>
                  <a:gd name="T4" fmla="*/ 19 w 598"/>
                  <a:gd name="T5" fmla="*/ 39 h 971"/>
                  <a:gd name="T6" fmla="*/ 19 w 598"/>
                  <a:gd name="T7" fmla="*/ 39 h 971"/>
                  <a:gd name="T8" fmla="*/ 18 w 598"/>
                  <a:gd name="T9" fmla="*/ 39 h 971"/>
                  <a:gd name="T10" fmla="*/ 17 w 598"/>
                  <a:gd name="T11" fmla="*/ 38 h 971"/>
                  <a:gd name="T12" fmla="*/ 16 w 598"/>
                  <a:gd name="T13" fmla="*/ 38 h 971"/>
                  <a:gd name="T14" fmla="*/ 16 w 598"/>
                  <a:gd name="T15" fmla="*/ 38 h 971"/>
                  <a:gd name="T16" fmla="*/ 16 w 598"/>
                  <a:gd name="T17" fmla="*/ 38 h 971"/>
                  <a:gd name="T18" fmla="*/ 15 w 598"/>
                  <a:gd name="T19" fmla="*/ 37 h 971"/>
                  <a:gd name="T20" fmla="*/ 15 w 598"/>
                  <a:gd name="T21" fmla="*/ 37 h 971"/>
                  <a:gd name="T22" fmla="*/ 15 w 598"/>
                  <a:gd name="T23" fmla="*/ 36 h 971"/>
                  <a:gd name="T24" fmla="*/ 16 w 598"/>
                  <a:gd name="T25" fmla="*/ 35 h 971"/>
                  <a:gd name="T26" fmla="*/ 16 w 598"/>
                  <a:gd name="T27" fmla="*/ 34 h 971"/>
                  <a:gd name="T28" fmla="*/ 16 w 598"/>
                  <a:gd name="T29" fmla="*/ 33 h 971"/>
                  <a:gd name="T30" fmla="*/ 16 w 598"/>
                  <a:gd name="T31" fmla="*/ 33 h 971"/>
                  <a:gd name="T32" fmla="*/ 16 w 598"/>
                  <a:gd name="T33" fmla="*/ 31 h 971"/>
                  <a:gd name="T34" fmla="*/ 16 w 598"/>
                  <a:gd name="T35" fmla="*/ 30 h 971"/>
                  <a:gd name="T36" fmla="*/ 16 w 598"/>
                  <a:gd name="T37" fmla="*/ 29 h 971"/>
                  <a:gd name="T38" fmla="*/ 16 w 598"/>
                  <a:gd name="T39" fmla="*/ 28 h 971"/>
                  <a:gd name="T40" fmla="*/ 16 w 598"/>
                  <a:gd name="T41" fmla="*/ 27 h 971"/>
                  <a:gd name="T42" fmla="*/ 16 w 598"/>
                  <a:gd name="T43" fmla="*/ 25 h 971"/>
                  <a:gd name="T44" fmla="*/ 15 w 598"/>
                  <a:gd name="T45" fmla="*/ 23 h 971"/>
                  <a:gd name="T46" fmla="*/ 14 w 598"/>
                  <a:gd name="T47" fmla="*/ 21 h 971"/>
                  <a:gd name="T48" fmla="*/ 13 w 598"/>
                  <a:gd name="T49" fmla="*/ 18 h 971"/>
                  <a:gd name="T50" fmla="*/ 12 w 598"/>
                  <a:gd name="T51" fmla="*/ 15 h 971"/>
                  <a:gd name="T52" fmla="*/ 11 w 598"/>
                  <a:gd name="T53" fmla="*/ 12 h 971"/>
                  <a:gd name="T54" fmla="*/ 9 w 598"/>
                  <a:gd name="T55" fmla="*/ 9 h 971"/>
                  <a:gd name="T56" fmla="*/ 7 w 598"/>
                  <a:gd name="T57" fmla="*/ 6 h 971"/>
                  <a:gd name="T58" fmla="*/ 5 w 598"/>
                  <a:gd name="T59" fmla="*/ 4 h 971"/>
                  <a:gd name="T60" fmla="*/ 2 w 598"/>
                  <a:gd name="T61" fmla="*/ 2 h 971"/>
                  <a:gd name="T62" fmla="*/ 0 w 598"/>
                  <a:gd name="T63" fmla="*/ 0 h 971"/>
                  <a:gd name="T64" fmla="*/ 6 w 598"/>
                  <a:gd name="T65" fmla="*/ 2 h 971"/>
                  <a:gd name="T66" fmla="*/ 6 w 598"/>
                  <a:gd name="T67" fmla="*/ 2 h 971"/>
                  <a:gd name="T68" fmla="*/ 7 w 598"/>
                  <a:gd name="T69" fmla="*/ 2 h 971"/>
                  <a:gd name="T70" fmla="*/ 8 w 598"/>
                  <a:gd name="T71" fmla="*/ 3 h 971"/>
                  <a:gd name="T72" fmla="*/ 9 w 598"/>
                  <a:gd name="T73" fmla="*/ 3 h 971"/>
                  <a:gd name="T74" fmla="*/ 10 w 598"/>
                  <a:gd name="T75" fmla="*/ 5 h 971"/>
                  <a:gd name="T76" fmla="*/ 12 w 598"/>
                  <a:gd name="T77" fmla="*/ 6 h 971"/>
                  <a:gd name="T78" fmla="*/ 14 w 598"/>
                  <a:gd name="T79" fmla="*/ 8 h 971"/>
                  <a:gd name="T80" fmla="*/ 16 w 598"/>
                  <a:gd name="T81" fmla="*/ 10 h 971"/>
                  <a:gd name="T82" fmla="*/ 18 w 598"/>
                  <a:gd name="T83" fmla="*/ 12 h 971"/>
                  <a:gd name="T84" fmla="*/ 20 w 598"/>
                  <a:gd name="T85" fmla="*/ 15 h 971"/>
                  <a:gd name="T86" fmla="*/ 21 w 598"/>
                  <a:gd name="T87" fmla="*/ 17 h 971"/>
                  <a:gd name="T88" fmla="*/ 22 w 598"/>
                  <a:gd name="T89" fmla="*/ 20 h 971"/>
                  <a:gd name="T90" fmla="*/ 23 w 598"/>
                  <a:gd name="T91" fmla="*/ 23 h 971"/>
                  <a:gd name="T92" fmla="*/ 24 w 598"/>
                  <a:gd name="T93" fmla="*/ 26 h 971"/>
                  <a:gd name="T94" fmla="*/ 24 w 598"/>
                  <a:gd name="T95" fmla="*/ 29 h 971"/>
                  <a:gd name="T96" fmla="*/ 24 w 598"/>
                  <a:gd name="T97" fmla="*/ 32 h 971"/>
                  <a:gd name="T98" fmla="*/ 24 w 598"/>
                  <a:gd name="T99" fmla="*/ 34 h 971"/>
                  <a:gd name="T100" fmla="*/ 23 w 598"/>
                  <a:gd name="T101" fmla="*/ 36 h 971"/>
                  <a:gd name="T102" fmla="*/ 22 w 598"/>
                  <a:gd name="T103" fmla="*/ 38 h 971"/>
                  <a:gd name="T104" fmla="*/ 21 w 598"/>
                  <a:gd name="T105" fmla="*/ 38 h 97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98"/>
                  <a:gd name="T160" fmla="*/ 0 h 971"/>
                  <a:gd name="T161" fmla="*/ 598 w 598"/>
                  <a:gd name="T162" fmla="*/ 971 h 97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98" h="971">
                    <a:moveTo>
                      <a:pt x="531" y="962"/>
                    </a:moveTo>
                    <a:lnTo>
                      <a:pt x="506" y="967"/>
                    </a:lnTo>
                    <a:lnTo>
                      <a:pt x="482" y="971"/>
                    </a:lnTo>
                    <a:lnTo>
                      <a:pt x="461" y="967"/>
                    </a:lnTo>
                    <a:lnTo>
                      <a:pt x="441" y="967"/>
                    </a:lnTo>
                    <a:lnTo>
                      <a:pt x="423" y="962"/>
                    </a:lnTo>
                    <a:lnTo>
                      <a:pt x="411" y="955"/>
                    </a:lnTo>
                    <a:lnTo>
                      <a:pt x="399" y="951"/>
                    </a:lnTo>
                    <a:lnTo>
                      <a:pt x="390" y="946"/>
                    </a:lnTo>
                    <a:lnTo>
                      <a:pt x="382" y="938"/>
                    </a:lnTo>
                    <a:lnTo>
                      <a:pt x="378" y="933"/>
                    </a:lnTo>
                    <a:lnTo>
                      <a:pt x="382" y="913"/>
                    </a:lnTo>
                    <a:lnTo>
                      <a:pt x="387" y="888"/>
                    </a:lnTo>
                    <a:lnTo>
                      <a:pt x="390" y="863"/>
                    </a:lnTo>
                    <a:lnTo>
                      <a:pt x="394" y="838"/>
                    </a:lnTo>
                    <a:lnTo>
                      <a:pt x="399" y="814"/>
                    </a:lnTo>
                    <a:lnTo>
                      <a:pt x="403" y="784"/>
                    </a:lnTo>
                    <a:lnTo>
                      <a:pt x="403" y="760"/>
                    </a:lnTo>
                    <a:lnTo>
                      <a:pt x="403" y="730"/>
                    </a:lnTo>
                    <a:lnTo>
                      <a:pt x="403" y="706"/>
                    </a:lnTo>
                    <a:lnTo>
                      <a:pt x="399" y="681"/>
                    </a:lnTo>
                    <a:lnTo>
                      <a:pt x="390" y="634"/>
                    </a:lnTo>
                    <a:lnTo>
                      <a:pt x="378" y="580"/>
                    </a:lnTo>
                    <a:lnTo>
                      <a:pt x="358" y="519"/>
                    </a:lnTo>
                    <a:lnTo>
                      <a:pt x="336" y="452"/>
                    </a:lnTo>
                    <a:lnTo>
                      <a:pt x="308" y="378"/>
                    </a:lnTo>
                    <a:lnTo>
                      <a:pt x="274" y="307"/>
                    </a:lnTo>
                    <a:lnTo>
                      <a:pt x="228" y="232"/>
                    </a:lnTo>
                    <a:lnTo>
                      <a:pt x="178" y="162"/>
                    </a:lnTo>
                    <a:lnTo>
                      <a:pt x="117" y="95"/>
                    </a:lnTo>
                    <a:lnTo>
                      <a:pt x="46" y="38"/>
                    </a:lnTo>
                    <a:lnTo>
                      <a:pt x="0" y="0"/>
                    </a:lnTo>
                    <a:lnTo>
                      <a:pt x="142" y="38"/>
                    </a:lnTo>
                    <a:lnTo>
                      <a:pt x="149" y="38"/>
                    </a:lnTo>
                    <a:lnTo>
                      <a:pt x="166" y="50"/>
                    </a:lnTo>
                    <a:lnTo>
                      <a:pt x="191" y="63"/>
                    </a:lnTo>
                    <a:lnTo>
                      <a:pt x="225" y="87"/>
                    </a:lnTo>
                    <a:lnTo>
                      <a:pt x="261" y="116"/>
                    </a:lnTo>
                    <a:lnTo>
                      <a:pt x="308" y="149"/>
                    </a:lnTo>
                    <a:lnTo>
                      <a:pt x="353" y="195"/>
                    </a:lnTo>
                    <a:lnTo>
                      <a:pt x="399" y="245"/>
                    </a:lnTo>
                    <a:lnTo>
                      <a:pt x="444" y="303"/>
                    </a:lnTo>
                    <a:lnTo>
                      <a:pt x="490" y="369"/>
                    </a:lnTo>
                    <a:lnTo>
                      <a:pt x="524" y="432"/>
                    </a:lnTo>
                    <a:lnTo>
                      <a:pt x="552" y="502"/>
                    </a:lnTo>
                    <a:lnTo>
                      <a:pt x="573" y="577"/>
                    </a:lnTo>
                    <a:lnTo>
                      <a:pt x="590" y="656"/>
                    </a:lnTo>
                    <a:lnTo>
                      <a:pt x="598" y="726"/>
                    </a:lnTo>
                    <a:lnTo>
                      <a:pt x="598" y="796"/>
                    </a:lnTo>
                    <a:lnTo>
                      <a:pt x="594" y="859"/>
                    </a:lnTo>
                    <a:lnTo>
                      <a:pt x="581" y="908"/>
                    </a:lnTo>
                    <a:lnTo>
                      <a:pt x="560" y="942"/>
                    </a:lnTo>
                    <a:lnTo>
                      <a:pt x="531" y="96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1" name="Freeform 491">
                <a:extLst>
                  <a:ext uri="{FF2B5EF4-FFF2-40B4-BE49-F238E27FC236}">
                    <a16:creationId xmlns:a16="http://schemas.microsoft.com/office/drawing/2014/main" id="{00E63670-0779-4957-A8E9-5C1FAACB822B}"/>
                  </a:ext>
                </a:extLst>
              </p:cNvPr>
              <p:cNvSpPr>
                <a:spLocks/>
              </p:cNvSpPr>
              <p:nvPr/>
            </p:nvSpPr>
            <p:spPr bwMode="auto">
              <a:xfrm>
                <a:off x="3137" y="2768"/>
                <a:ext cx="223" cy="204"/>
              </a:xfrm>
              <a:custGeom>
                <a:avLst/>
                <a:gdLst>
                  <a:gd name="T0" fmla="*/ 44 w 1113"/>
                  <a:gd name="T1" fmla="*/ 27 h 1021"/>
                  <a:gd name="T2" fmla="*/ 45 w 1113"/>
                  <a:gd name="T3" fmla="*/ 28 h 1021"/>
                  <a:gd name="T4" fmla="*/ 45 w 1113"/>
                  <a:gd name="T5" fmla="*/ 29 h 1021"/>
                  <a:gd name="T6" fmla="*/ 45 w 1113"/>
                  <a:gd name="T7" fmla="*/ 30 h 1021"/>
                  <a:gd name="T8" fmla="*/ 45 w 1113"/>
                  <a:gd name="T9" fmla="*/ 31 h 1021"/>
                  <a:gd name="T10" fmla="*/ 44 w 1113"/>
                  <a:gd name="T11" fmla="*/ 33 h 1021"/>
                  <a:gd name="T12" fmla="*/ 44 w 1113"/>
                  <a:gd name="T13" fmla="*/ 33 h 1021"/>
                  <a:gd name="T14" fmla="*/ 44 w 1113"/>
                  <a:gd name="T15" fmla="*/ 34 h 1021"/>
                  <a:gd name="T16" fmla="*/ 44 w 1113"/>
                  <a:gd name="T17" fmla="*/ 35 h 1021"/>
                  <a:gd name="T18" fmla="*/ 44 w 1113"/>
                  <a:gd name="T19" fmla="*/ 36 h 1021"/>
                  <a:gd name="T20" fmla="*/ 44 w 1113"/>
                  <a:gd name="T21" fmla="*/ 37 h 1021"/>
                  <a:gd name="T22" fmla="*/ 43 w 1113"/>
                  <a:gd name="T23" fmla="*/ 37 h 1021"/>
                  <a:gd name="T24" fmla="*/ 43 w 1113"/>
                  <a:gd name="T25" fmla="*/ 37 h 1021"/>
                  <a:gd name="T26" fmla="*/ 43 w 1113"/>
                  <a:gd name="T27" fmla="*/ 37 h 1021"/>
                  <a:gd name="T28" fmla="*/ 43 w 1113"/>
                  <a:gd name="T29" fmla="*/ 38 h 1021"/>
                  <a:gd name="T30" fmla="*/ 43 w 1113"/>
                  <a:gd name="T31" fmla="*/ 38 h 1021"/>
                  <a:gd name="T32" fmla="*/ 42 w 1113"/>
                  <a:gd name="T33" fmla="*/ 39 h 1021"/>
                  <a:gd name="T34" fmla="*/ 42 w 1113"/>
                  <a:gd name="T35" fmla="*/ 39 h 1021"/>
                  <a:gd name="T36" fmla="*/ 41 w 1113"/>
                  <a:gd name="T37" fmla="*/ 40 h 1021"/>
                  <a:gd name="T38" fmla="*/ 40 w 1113"/>
                  <a:gd name="T39" fmla="*/ 40 h 1021"/>
                  <a:gd name="T40" fmla="*/ 39 w 1113"/>
                  <a:gd name="T41" fmla="*/ 41 h 1021"/>
                  <a:gd name="T42" fmla="*/ 37 w 1113"/>
                  <a:gd name="T43" fmla="*/ 41 h 1021"/>
                  <a:gd name="T44" fmla="*/ 36 w 1113"/>
                  <a:gd name="T45" fmla="*/ 41 h 1021"/>
                  <a:gd name="T46" fmla="*/ 34 w 1113"/>
                  <a:gd name="T47" fmla="*/ 40 h 1021"/>
                  <a:gd name="T48" fmla="*/ 33 w 1113"/>
                  <a:gd name="T49" fmla="*/ 38 h 1021"/>
                  <a:gd name="T50" fmla="*/ 32 w 1113"/>
                  <a:gd name="T51" fmla="*/ 36 h 1021"/>
                  <a:gd name="T52" fmla="*/ 31 w 1113"/>
                  <a:gd name="T53" fmla="*/ 34 h 1021"/>
                  <a:gd name="T54" fmla="*/ 31 w 1113"/>
                  <a:gd name="T55" fmla="*/ 31 h 1021"/>
                  <a:gd name="T56" fmla="*/ 31 w 1113"/>
                  <a:gd name="T57" fmla="*/ 27 h 1021"/>
                  <a:gd name="T58" fmla="*/ 31 w 1113"/>
                  <a:gd name="T59" fmla="*/ 24 h 1021"/>
                  <a:gd name="T60" fmla="*/ 31 w 1113"/>
                  <a:gd name="T61" fmla="*/ 20 h 1021"/>
                  <a:gd name="T62" fmla="*/ 30 w 1113"/>
                  <a:gd name="T63" fmla="*/ 17 h 1021"/>
                  <a:gd name="T64" fmla="*/ 29 w 1113"/>
                  <a:gd name="T65" fmla="*/ 14 h 1021"/>
                  <a:gd name="T66" fmla="*/ 28 w 1113"/>
                  <a:gd name="T67" fmla="*/ 11 h 1021"/>
                  <a:gd name="T68" fmla="*/ 27 w 1113"/>
                  <a:gd name="T69" fmla="*/ 8 h 1021"/>
                  <a:gd name="T70" fmla="*/ 25 w 1113"/>
                  <a:gd name="T71" fmla="*/ 6 h 1021"/>
                  <a:gd name="T72" fmla="*/ 23 w 1113"/>
                  <a:gd name="T73" fmla="*/ 5 h 1021"/>
                  <a:gd name="T74" fmla="*/ 21 w 1113"/>
                  <a:gd name="T75" fmla="*/ 3 h 1021"/>
                  <a:gd name="T76" fmla="*/ 19 w 1113"/>
                  <a:gd name="T77" fmla="*/ 3 h 1021"/>
                  <a:gd name="T78" fmla="*/ 17 w 1113"/>
                  <a:gd name="T79" fmla="*/ 2 h 1021"/>
                  <a:gd name="T80" fmla="*/ 15 w 1113"/>
                  <a:gd name="T81" fmla="*/ 1 h 1021"/>
                  <a:gd name="T82" fmla="*/ 13 w 1113"/>
                  <a:gd name="T83" fmla="*/ 1 h 1021"/>
                  <a:gd name="T84" fmla="*/ 12 w 1113"/>
                  <a:gd name="T85" fmla="*/ 1 h 1021"/>
                  <a:gd name="T86" fmla="*/ 0 w 1113"/>
                  <a:gd name="T87" fmla="*/ 0 h 1021"/>
                  <a:gd name="T88" fmla="*/ 27 w 1113"/>
                  <a:gd name="T89" fmla="*/ 0 h 1021"/>
                  <a:gd name="T90" fmla="*/ 30 w 1113"/>
                  <a:gd name="T91" fmla="*/ 2 h 1021"/>
                  <a:gd name="T92" fmla="*/ 33 w 1113"/>
                  <a:gd name="T93" fmla="*/ 4 h 1021"/>
                  <a:gd name="T94" fmla="*/ 36 w 1113"/>
                  <a:gd name="T95" fmla="*/ 6 h 1021"/>
                  <a:gd name="T96" fmla="*/ 38 w 1113"/>
                  <a:gd name="T97" fmla="*/ 9 h 1021"/>
                  <a:gd name="T98" fmla="*/ 39 w 1113"/>
                  <a:gd name="T99" fmla="*/ 12 h 1021"/>
                  <a:gd name="T100" fmla="*/ 41 w 1113"/>
                  <a:gd name="T101" fmla="*/ 15 h 1021"/>
                  <a:gd name="T102" fmla="*/ 42 w 1113"/>
                  <a:gd name="T103" fmla="*/ 18 h 1021"/>
                  <a:gd name="T104" fmla="*/ 43 w 1113"/>
                  <a:gd name="T105" fmla="*/ 21 h 1021"/>
                  <a:gd name="T106" fmla="*/ 44 w 1113"/>
                  <a:gd name="T107" fmla="*/ 23 h 1021"/>
                  <a:gd name="T108" fmla="*/ 44 w 1113"/>
                  <a:gd name="T109" fmla="*/ 25 h 1021"/>
                  <a:gd name="T110" fmla="*/ 44 w 1113"/>
                  <a:gd name="T111" fmla="*/ 27 h 10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3"/>
                  <a:gd name="T169" fmla="*/ 0 h 1021"/>
                  <a:gd name="T170" fmla="*/ 1113 w 1113"/>
                  <a:gd name="T171" fmla="*/ 1021 h 10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3" h="1021">
                    <a:moveTo>
                      <a:pt x="1109" y="681"/>
                    </a:moveTo>
                    <a:lnTo>
                      <a:pt x="1113" y="706"/>
                    </a:lnTo>
                    <a:lnTo>
                      <a:pt x="1113" y="730"/>
                    </a:lnTo>
                    <a:lnTo>
                      <a:pt x="1113" y="760"/>
                    </a:lnTo>
                    <a:lnTo>
                      <a:pt x="1113" y="784"/>
                    </a:lnTo>
                    <a:lnTo>
                      <a:pt x="1109" y="814"/>
                    </a:lnTo>
                    <a:lnTo>
                      <a:pt x="1104" y="838"/>
                    </a:lnTo>
                    <a:lnTo>
                      <a:pt x="1100" y="863"/>
                    </a:lnTo>
                    <a:lnTo>
                      <a:pt x="1097" y="888"/>
                    </a:lnTo>
                    <a:lnTo>
                      <a:pt x="1092" y="913"/>
                    </a:lnTo>
                    <a:lnTo>
                      <a:pt x="1088" y="933"/>
                    </a:lnTo>
                    <a:lnTo>
                      <a:pt x="1084" y="933"/>
                    </a:lnTo>
                    <a:lnTo>
                      <a:pt x="1084" y="929"/>
                    </a:lnTo>
                    <a:lnTo>
                      <a:pt x="1079" y="933"/>
                    </a:lnTo>
                    <a:lnTo>
                      <a:pt x="1079" y="942"/>
                    </a:lnTo>
                    <a:lnTo>
                      <a:pt x="1072" y="955"/>
                    </a:lnTo>
                    <a:lnTo>
                      <a:pt x="1059" y="967"/>
                    </a:lnTo>
                    <a:lnTo>
                      <a:pt x="1046" y="983"/>
                    </a:lnTo>
                    <a:lnTo>
                      <a:pt x="1025" y="996"/>
                    </a:lnTo>
                    <a:lnTo>
                      <a:pt x="1001" y="1009"/>
                    </a:lnTo>
                    <a:lnTo>
                      <a:pt x="971" y="1016"/>
                    </a:lnTo>
                    <a:lnTo>
                      <a:pt x="935" y="1021"/>
                    </a:lnTo>
                    <a:lnTo>
                      <a:pt x="888" y="1016"/>
                    </a:lnTo>
                    <a:lnTo>
                      <a:pt x="843" y="1000"/>
                    </a:lnTo>
                    <a:lnTo>
                      <a:pt x="814" y="962"/>
                    </a:lnTo>
                    <a:lnTo>
                      <a:pt x="793" y="908"/>
                    </a:lnTo>
                    <a:lnTo>
                      <a:pt x="780" y="843"/>
                    </a:lnTo>
                    <a:lnTo>
                      <a:pt x="776" y="767"/>
                    </a:lnTo>
                    <a:lnTo>
                      <a:pt x="773" y="685"/>
                    </a:lnTo>
                    <a:lnTo>
                      <a:pt x="773" y="598"/>
                    </a:lnTo>
                    <a:lnTo>
                      <a:pt x="764" y="506"/>
                    </a:lnTo>
                    <a:lnTo>
                      <a:pt x="756" y="419"/>
                    </a:lnTo>
                    <a:lnTo>
                      <a:pt x="735" y="340"/>
                    </a:lnTo>
                    <a:lnTo>
                      <a:pt x="706" y="265"/>
                    </a:lnTo>
                    <a:lnTo>
                      <a:pt x="668" y="203"/>
                    </a:lnTo>
                    <a:lnTo>
                      <a:pt x="623" y="153"/>
                    </a:lnTo>
                    <a:lnTo>
                      <a:pt x="573" y="116"/>
                    </a:lnTo>
                    <a:lnTo>
                      <a:pt x="519" y="83"/>
                    </a:lnTo>
                    <a:lnTo>
                      <a:pt x="470" y="63"/>
                    </a:lnTo>
                    <a:lnTo>
                      <a:pt x="420" y="45"/>
                    </a:lnTo>
                    <a:lnTo>
                      <a:pt x="373" y="33"/>
                    </a:lnTo>
                    <a:lnTo>
                      <a:pt x="332" y="29"/>
                    </a:lnTo>
                    <a:lnTo>
                      <a:pt x="299" y="25"/>
                    </a:lnTo>
                    <a:lnTo>
                      <a:pt x="0" y="0"/>
                    </a:lnTo>
                    <a:lnTo>
                      <a:pt x="681" y="0"/>
                    </a:lnTo>
                    <a:lnTo>
                      <a:pt x="756" y="38"/>
                    </a:lnTo>
                    <a:lnTo>
                      <a:pt x="827" y="95"/>
                    </a:lnTo>
                    <a:lnTo>
                      <a:pt x="888" y="162"/>
                    </a:lnTo>
                    <a:lnTo>
                      <a:pt x="938" y="232"/>
                    </a:lnTo>
                    <a:lnTo>
                      <a:pt x="984" y="307"/>
                    </a:lnTo>
                    <a:lnTo>
                      <a:pt x="1018" y="378"/>
                    </a:lnTo>
                    <a:lnTo>
                      <a:pt x="1046" y="452"/>
                    </a:lnTo>
                    <a:lnTo>
                      <a:pt x="1068" y="519"/>
                    </a:lnTo>
                    <a:lnTo>
                      <a:pt x="1088" y="580"/>
                    </a:lnTo>
                    <a:lnTo>
                      <a:pt x="1100" y="634"/>
                    </a:lnTo>
                    <a:lnTo>
                      <a:pt x="1109" y="681"/>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2" name="Freeform 492">
                <a:extLst>
                  <a:ext uri="{FF2B5EF4-FFF2-40B4-BE49-F238E27FC236}">
                    <a16:creationId xmlns:a16="http://schemas.microsoft.com/office/drawing/2014/main" id="{B32AEB65-4FB3-4E69-BFF3-02E56C5164F9}"/>
                  </a:ext>
                </a:extLst>
              </p:cNvPr>
              <p:cNvSpPr>
                <a:spLocks/>
              </p:cNvSpPr>
              <p:nvPr/>
            </p:nvSpPr>
            <p:spPr bwMode="auto">
              <a:xfrm>
                <a:off x="3355" y="2829"/>
                <a:ext cx="44" cy="132"/>
              </a:xfrm>
              <a:custGeom>
                <a:avLst/>
                <a:gdLst>
                  <a:gd name="T0" fmla="*/ 6 w 220"/>
                  <a:gd name="T1" fmla="*/ 26 h 660"/>
                  <a:gd name="T2" fmla="*/ 5 w 220"/>
                  <a:gd name="T3" fmla="*/ 26 h 660"/>
                  <a:gd name="T4" fmla="*/ 4 w 220"/>
                  <a:gd name="T5" fmla="*/ 26 h 660"/>
                  <a:gd name="T6" fmla="*/ 3 w 220"/>
                  <a:gd name="T7" fmla="*/ 26 h 660"/>
                  <a:gd name="T8" fmla="*/ 3 w 220"/>
                  <a:gd name="T9" fmla="*/ 26 h 660"/>
                  <a:gd name="T10" fmla="*/ 2 w 220"/>
                  <a:gd name="T11" fmla="*/ 26 h 660"/>
                  <a:gd name="T12" fmla="*/ 1 w 220"/>
                  <a:gd name="T13" fmla="*/ 26 h 660"/>
                  <a:gd name="T14" fmla="*/ 1 w 220"/>
                  <a:gd name="T15" fmla="*/ 26 h 660"/>
                  <a:gd name="T16" fmla="*/ 0 w 220"/>
                  <a:gd name="T17" fmla="*/ 25 h 660"/>
                  <a:gd name="T18" fmla="*/ 0 w 220"/>
                  <a:gd name="T19" fmla="*/ 25 h 660"/>
                  <a:gd name="T20" fmla="*/ 0 w 220"/>
                  <a:gd name="T21" fmla="*/ 25 h 660"/>
                  <a:gd name="T22" fmla="*/ 0 w 220"/>
                  <a:gd name="T23" fmla="*/ 25 h 660"/>
                  <a:gd name="T24" fmla="*/ 0 w 220"/>
                  <a:gd name="T25" fmla="*/ 25 h 660"/>
                  <a:gd name="T26" fmla="*/ 0 w 220"/>
                  <a:gd name="T27" fmla="*/ 25 h 660"/>
                  <a:gd name="T28" fmla="*/ 0 w 220"/>
                  <a:gd name="T29" fmla="*/ 24 h 660"/>
                  <a:gd name="T30" fmla="*/ 0 w 220"/>
                  <a:gd name="T31" fmla="*/ 24 h 660"/>
                  <a:gd name="T32" fmla="*/ 0 w 220"/>
                  <a:gd name="T33" fmla="*/ 24 h 660"/>
                  <a:gd name="T34" fmla="*/ 0 w 220"/>
                  <a:gd name="T35" fmla="*/ 24 h 660"/>
                  <a:gd name="T36" fmla="*/ 0 w 220"/>
                  <a:gd name="T37" fmla="*/ 24 h 660"/>
                  <a:gd name="T38" fmla="*/ 0 w 220"/>
                  <a:gd name="T39" fmla="*/ 24 h 660"/>
                  <a:gd name="T40" fmla="*/ 1 w 220"/>
                  <a:gd name="T41" fmla="*/ 24 h 660"/>
                  <a:gd name="T42" fmla="*/ 1 w 220"/>
                  <a:gd name="T43" fmla="*/ 24 h 660"/>
                  <a:gd name="T44" fmla="*/ 1 w 220"/>
                  <a:gd name="T45" fmla="*/ 24 h 660"/>
                  <a:gd name="T46" fmla="*/ 2 w 220"/>
                  <a:gd name="T47" fmla="*/ 24 h 660"/>
                  <a:gd name="T48" fmla="*/ 2 w 220"/>
                  <a:gd name="T49" fmla="*/ 24 h 660"/>
                  <a:gd name="T50" fmla="*/ 3 w 220"/>
                  <a:gd name="T51" fmla="*/ 24 h 660"/>
                  <a:gd name="T52" fmla="*/ 3 w 220"/>
                  <a:gd name="T53" fmla="*/ 24 h 660"/>
                  <a:gd name="T54" fmla="*/ 3 w 220"/>
                  <a:gd name="T55" fmla="*/ 24 h 660"/>
                  <a:gd name="T56" fmla="*/ 4 w 220"/>
                  <a:gd name="T57" fmla="*/ 24 h 660"/>
                  <a:gd name="T58" fmla="*/ 4 w 220"/>
                  <a:gd name="T59" fmla="*/ 24 h 660"/>
                  <a:gd name="T60" fmla="*/ 6 w 220"/>
                  <a:gd name="T61" fmla="*/ 23 h 660"/>
                  <a:gd name="T62" fmla="*/ 6 w 220"/>
                  <a:gd name="T63" fmla="*/ 21 h 660"/>
                  <a:gd name="T64" fmla="*/ 7 w 220"/>
                  <a:gd name="T65" fmla="*/ 19 h 660"/>
                  <a:gd name="T66" fmla="*/ 7 w 220"/>
                  <a:gd name="T67" fmla="*/ 17 h 660"/>
                  <a:gd name="T68" fmla="*/ 7 w 220"/>
                  <a:gd name="T69" fmla="*/ 14 h 660"/>
                  <a:gd name="T70" fmla="*/ 7 w 220"/>
                  <a:gd name="T71" fmla="*/ 11 h 660"/>
                  <a:gd name="T72" fmla="*/ 6 w 220"/>
                  <a:gd name="T73" fmla="*/ 8 h 660"/>
                  <a:gd name="T74" fmla="*/ 5 w 220"/>
                  <a:gd name="T75" fmla="*/ 5 h 660"/>
                  <a:gd name="T76" fmla="*/ 4 w 220"/>
                  <a:gd name="T77" fmla="*/ 2 h 660"/>
                  <a:gd name="T78" fmla="*/ 3 w 220"/>
                  <a:gd name="T79" fmla="*/ 0 h 660"/>
                  <a:gd name="T80" fmla="*/ 3 w 220"/>
                  <a:gd name="T81" fmla="*/ 0 h 660"/>
                  <a:gd name="T82" fmla="*/ 3 w 220"/>
                  <a:gd name="T83" fmla="*/ 0 h 660"/>
                  <a:gd name="T84" fmla="*/ 3 w 220"/>
                  <a:gd name="T85" fmla="*/ 1 h 660"/>
                  <a:gd name="T86" fmla="*/ 3 w 220"/>
                  <a:gd name="T87" fmla="*/ 1 h 660"/>
                  <a:gd name="T88" fmla="*/ 4 w 220"/>
                  <a:gd name="T89" fmla="*/ 1 h 660"/>
                  <a:gd name="T90" fmla="*/ 4 w 220"/>
                  <a:gd name="T91" fmla="*/ 1 h 660"/>
                  <a:gd name="T92" fmla="*/ 4 w 220"/>
                  <a:gd name="T93" fmla="*/ 2 h 660"/>
                  <a:gd name="T94" fmla="*/ 4 w 220"/>
                  <a:gd name="T95" fmla="*/ 2 h 660"/>
                  <a:gd name="T96" fmla="*/ 4 w 220"/>
                  <a:gd name="T97" fmla="*/ 2 h 660"/>
                  <a:gd name="T98" fmla="*/ 4 w 220"/>
                  <a:gd name="T99" fmla="*/ 2 h 660"/>
                  <a:gd name="T100" fmla="*/ 6 w 220"/>
                  <a:gd name="T101" fmla="*/ 5 h 660"/>
                  <a:gd name="T102" fmla="*/ 7 w 220"/>
                  <a:gd name="T103" fmla="*/ 8 h 660"/>
                  <a:gd name="T104" fmla="*/ 8 w 220"/>
                  <a:gd name="T105" fmla="*/ 11 h 660"/>
                  <a:gd name="T106" fmla="*/ 8 w 220"/>
                  <a:gd name="T107" fmla="*/ 14 h 660"/>
                  <a:gd name="T108" fmla="*/ 9 w 220"/>
                  <a:gd name="T109" fmla="*/ 17 h 660"/>
                  <a:gd name="T110" fmla="*/ 9 w 220"/>
                  <a:gd name="T111" fmla="*/ 19 h 660"/>
                  <a:gd name="T112" fmla="*/ 9 w 220"/>
                  <a:gd name="T113" fmla="*/ 22 h 660"/>
                  <a:gd name="T114" fmla="*/ 8 w 220"/>
                  <a:gd name="T115" fmla="*/ 24 h 660"/>
                  <a:gd name="T116" fmla="*/ 7 w 220"/>
                  <a:gd name="T117" fmla="*/ 25 h 660"/>
                  <a:gd name="T118" fmla="*/ 6 w 220"/>
                  <a:gd name="T119" fmla="*/ 26 h 6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0"/>
                  <a:gd name="T181" fmla="*/ 0 h 660"/>
                  <a:gd name="T182" fmla="*/ 220 w 220"/>
                  <a:gd name="T183" fmla="*/ 660 h 6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0" h="660">
                    <a:moveTo>
                      <a:pt x="153" y="651"/>
                    </a:moveTo>
                    <a:lnTo>
                      <a:pt x="128" y="655"/>
                    </a:lnTo>
                    <a:lnTo>
                      <a:pt x="104" y="660"/>
                    </a:lnTo>
                    <a:lnTo>
                      <a:pt x="83" y="660"/>
                    </a:lnTo>
                    <a:lnTo>
                      <a:pt x="66" y="655"/>
                    </a:lnTo>
                    <a:lnTo>
                      <a:pt x="50" y="651"/>
                    </a:lnTo>
                    <a:lnTo>
                      <a:pt x="33" y="648"/>
                    </a:lnTo>
                    <a:lnTo>
                      <a:pt x="21" y="639"/>
                    </a:lnTo>
                    <a:lnTo>
                      <a:pt x="12" y="635"/>
                    </a:lnTo>
                    <a:lnTo>
                      <a:pt x="4" y="631"/>
                    </a:lnTo>
                    <a:lnTo>
                      <a:pt x="0" y="626"/>
                    </a:lnTo>
                    <a:lnTo>
                      <a:pt x="0" y="622"/>
                    </a:lnTo>
                    <a:lnTo>
                      <a:pt x="0" y="619"/>
                    </a:lnTo>
                    <a:lnTo>
                      <a:pt x="0" y="614"/>
                    </a:lnTo>
                    <a:lnTo>
                      <a:pt x="4" y="610"/>
                    </a:lnTo>
                    <a:lnTo>
                      <a:pt x="4" y="606"/>
                    </a:lnTo>
                    <a:lnTo>
                      <a:pt x="4" y="601"/>
                    </a:lnTo>
                    <a:lnTo>
                      <a:pt x="4" y="597"/>
                    </a:lnTo>
                    <a:lnTo>
                      <a:pt x="9" y="594"/>
                    </a:lnTo>
                    <a:lnTo>
                      <a:pt x="9" y="590"/>
                    </a:lnTo>
                    <a:lnTo>
                      <a:pt x="16" y="594"/>
                    </a:lnTo>
                    <a:lnTo>
                      <a:pt x="25" y="594"/>
                    </a:lnTo>
                    <a:lnTo>
                      <a:pt x="33" y="597"/>
                    </a:lnTo>
                    <a:lnTo>
                      <a:pt x="41" y="597"/>
                    </a:lnTo>
                    <a:lnTo>
                      <a:pt x="54" y="597"/>
                    </a:lnTo>
                    <a:lnTo>
                      <a:pt x="63" y="597"/>
                    </a:lnTo>
                    <a:lnTo>
                      <a:pt x="75" y="597"/>
                    </a:lnTo>
                    <a:lnTo>
                      <a:pt x="87" y="597"/>
                    </a:lnTo>
                    <a:lnTo>
                      <a:pt x="99" y="594"/>
                    </a:lnTo>
                    <a:lnTo>
                      <a:pt x="112" y="590"/>
                    </a:lnTo>
                    <a:lnTo>
                      <a:pt x="141" y="572"/>
                    </a:lnTo>
                    <a:lnTo>
                      <a:pt x="162" y="536"/>
                    </a:lnTo>
                    <a:lnTo>
                      <a:pt x="174" y="486"/>
                    </a:lnTo>
                    <a:lnTo>
                      <a:pt x="182" y="428"/>
                    </a:lnTo>
                    <a:lnTo>
                      <a:pt x="178" y="357"/>
                    </a:lnTo>
                    <a:lnTo>
                      <a:pt x="171" y="282"/>
                    </a:lnTo>
                    <a:lnTo>
                      <a:pt x="153" y="208"/>
                    </a:lnTo>
                    <a:lnTo>
                      <a:pt x="133" y="133"/>
                    </a:lnTo>
                    <a:lnTo>
                      <a:pt x="108" y="62"/>
                    </a:lnTo>
                    <a:lnTo>
                      <a:pt x="75" y="0"/>
                    </a:lnTo>
                    <a:lnTo>
                      <a:pt x="79" y="8"/>
                    </a:lnTo>
                    <a:lnTo>
                      <a:pt x="83" y="12"/>
                    </a:lnTo>
                    <a:lnTo>
                      <a:pt x="87" y="17"/>
                    </a:lnTo>
                    <a:lnTo>
                      <a:pt x="87" y="25"/>
                    </a:lnTo>
                    <a:lnTo>
                      <a:pt x="92" y="29"/>
                    </a:lnTo>
                    <a:lnTo>
                      <a:pt x="95" y="37"/>
                    </a:lnTo>
                    <a:lnTo>
                      <a:pt x="99" y="41"/>
                    </a:lnTo>
                    <a:lnTo>
                      <a:pt x="104" y="46"/>
                    </a:lnTo>
                    <a:lnTo>
                      <a:pt x="108" y="54"/>
                    </a:lnTo>
                    <a:lnTo>
                      <a:pt x="112" y="58"/>
                    </a:lnTo>
                    <a:lnTo>
                      <a:pt x="146" y="125"/>
                    </a:lnTo>
                    <a:lnTo>
                      <a:pt x="174" y="195"/>
                    </a:lnTo>
                    <a:lnTo>
                      <a:pt x="195" y="270"/>
                    </a:lnTo>
                    <a:lnTo>
                      <a:pt x="212" y="345"/>
                    </a:lnTo>
                    <a:lnTo>
                      <a:pt x="220" y="419"/>
                    </a:lnTo>
                    <a:lnTo>
                      <a:pt x="220" y="486"/>
                    </a:lnTo>
                    <a:lnTo>
                      <a:pt x="216" y="548"/>
                    </a:lnTo>
                    <a:lnTo>
                      <a:pt x="203" y="597"/>
                    </a:lnTo>
                    <a:lnTo>
                      <a:pt x="182" y="635"/>
                    </a:lnTo>
                    <a:lnTo>
                      <a:pt x="153" y="651"/>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3" name="Freeform 493">
                <a:extLst>
                  <a:ext uri="{FF2B5EF4-FFF2-40B4-BE49-F238E27FC236}">
                    <a16:creationId xmlns:a16="http://schemas.microsoft.com/office/drawing/2014/main" id="{07052B09-C640-4333-8A1B-3C995132DDBF}"/>
                  </a:ext>
                </a:extLst>
              </p:cNvPr>
              <p:cNvSpPr>
                <a:spLocks/>
              </p:cNvSpPr>
              <p:nvPr/>
            </p:nvSpPr>
            <p:spPr bwMode="auto">
              <a:xfrm>
                <a:off x="3298" y="2941"/>
                <a:ext cx="59" cy="30"/>
              </a:xfrm>
              <a:custGeom>
                <a:avLst/>
                <a:gdLst>
                  <a:gd name="T0" fmla="*/ 10 w 295"/>
                  <a:gd name="T1" fmla="*/ 0 h 149"/>
                  <a:gd name="T2" fmla="*/ 10 w 295"/>
                  <a:gd name="T3" fmla="*/ 0 h 149"/>
                  <a:gd name="T4" fmla="*/ 10 w 295"/>
                  <a:gd name="T5" fmla="*/ 0 h 149"/>
                  <a:gd name="T6" fmla="*/ 10 w 295"/>
                  <a:gd name="T7" fmla="*/ 0 h 149"/>
                  <a:gd name="T8" fmla="*/ 10 w 295"/>
                  <a:gd name="T9" fmla="*/ 0 h 149"/>
                  <a:gd name="T10" fmla="*/ 10 w 295"/>
                  <a:gd name="T11" fmla="*/ 0 h 149"/>
                  <a:gd name="T12" fmla="*/ 10 w 295"/>
                  <a:gd name="T13" fmla="*/ 0 h 149"/>
                  <a:gd name="T14" fmla="*/ 10 w 295"/>
                  <a:gd name="T15" fmla="*/ 1 h 149"/>
                  <a:gd name="T16" fmla="*/ 11 w 295"/>
                  <a:gd name="T17" fmla="*/ 1 h 149"/>
                  <a:gd name="T18" fmla="*/ 11 w 295"/>
                  <a:gd name="T19" fmla="*/ 1 h 149"/>
                  <a:gd name="T20" fmla="*/ 11 w 295"/>
                  <a:gd name="T21" fmla="*/ 1 h 149"/>
                  <a:gd name="T22" fmla="*/ 11 w 295"/>
                  <a:gd name="T23" fmla="*/ 1 h 149"/>
                  <a:gd name="T24" fmla="*/ 12 w 295"/>
                  <a:gd name="T25" fmla="*/ 1 h 149"/>
                  <a:gd name="T26" fmla="*/ 12 w 295"/>
                  <a:gd name="T27" fmla="*/ 1 h 149"/>
                  <a:gd name="T28" fmla="*/ 12 w 295"/>
                  <a:gd name="T29" fmla="*/ 1 h 149"/>
                  <a:gd name="T30" fmla="*/ 12 w 295"/>
                  <a:gd name="T31" fmla="*/ 2 h 149"/>
                  <a:gd name="T32" fmla="*/ 12 w 295"/>
                  <a:gd name="T33" fmla="*/ 2 h 149"/>
                  <a:gd name="T34" fmla="*/ 12 w 295"/>
                  <a:gd name="T35" fmla="*/ 2 h 149"/>
                  <a:gd name="T36" fmla="*/ 11 w 295"/>
                  <a:gd name="T37" fmla="*/ 2 h 149"/>
                  <a:gd name="T38" fmla="*/ 11 w 295"/>
                  <a:gd name="T39" fmla="*/ 2 h 149"/>
                  <a:gd name="T40" fmla="*/ 11 w 295"/>
                  <a:gd name="T41" fmla="*/ 2 h 149"/>
                  <a:gd name="T42" fmla="*/ 11 w 295"/>
                  <a:gd name="T43" fmla="*/ 3 h 149"/>
                  <a:gd name="T44" fmla="*/ 11 w 295"/>
                  <a:gd name="T45" fmla="*/ 2 h 149"/>
                  <a:gd name="T46" fmla="*/ 11 w 295"/>
                  <a:gd name="T47" fmla="*/ 2 h 149"/>
                  <a:gd name="T48" fmla="*/ 11 w 295"/>
                  <a:gd name="T49" fmla="*/ 3 h 149"/>
                  <a:gd name="T50" fmla="*/ 11 w 295"/>
                  <a:gd name="T51" fmla="*/ 3 h 149"/>
                  <a:gd name="T52" fmla="*/ 10 w 295"/>
                  <a:gd name="T53" fmla="*/ 4 h 149"/>
                  <a:gd name="T54" fmla="*/ 10 w 295"/>
                  <a:gd name="T55" fmla="*/ 5 h 149"/>
                  <a:gd name="T56" fmla="*/ 9 w 295"/>
                  <a:gd name="T57" fmla="*/ 5 h 149"/>
                  <a:gd name="T58" fmla="*/ 8 w 295"/>
                  <a:gd name="T59" fmla="*/ 6 h 149"/>
                  <a:gd name="T60" fmla="*/ 7 w 295"/>
                  <a:gd name="T61" fmla="*/ 6 h 149"/>
                  <a:gd name="T62" fmla="*/ 5 w 295"/>
                  <a:gd name="T63" fmla="*/ 6 h 149"/>
                  <a:gd name="T64" fmla="*/ 3 w 295"/>
                  <a:gd name="T65" fmla="*/ 6 h 149"/>
                  <a:gd name="T66" fmla="*/ 3 w 295"/>
                  <a:gd name="T67" fmla="*/ 6 h 149"/>
                  <a:gd name="T68" fmla="*/ 2 w 295"/>
                  <a:gd name="T69" fmla="*/ 6 h 149"/>
                  <a:gd name="T70" fmla="*/ 2 w 295"/>
                  <a:gd name="T71" fmla="*/ 6 h 149"/>
                  <a:gd name="T72" fmla="*/ 2 w 295"/>
                  <a:gd name="T73" fmla="*/ 5 h 149"/>
                  <a:gd name="T74" fmla="*/ 1 w 295"/>
                  <a:gd name="T75" fmla="*/ 5 h 149"/>
                  <a:gd name="T76" fmla="*/ 1 w 295"/>
                  <a:gd name="T77" fmla="*/ 5 h 149"/>
                  <a:gd name="T78" fmla="*/ 1 w 295"/>
                  <a:gd name="T79" fmla="*/ 4 h 149"/>
                  <a:gd name="T80" fmla="*/ 0 w 295"/>
                  <a:gd name="T81" fmla="*/ 4 h 149"/>
                  <a:gd name="T82" fmla="*/ 0 w 295"/>
                  <a:gd name="T83" fmla="*/ 3 h 149"/>
                  <a:gd name="T84" fmla="*/ 0 w 295"/>
                  <a:gd name="T85" fmla="*/ 3 h 149"/>
                  <a:gd name="T86" fmla="*/ 0 w 295"/>
                  <a:gd name="T87" fmla="*/ 3 h 149"/>
                  <a:gd name="T88" fmla="*/ 0 w 295"/>
                  <a:gd name="T89" fmla="*/ 3 h 149"/>
                  <a:gd name="T90" fmla="*/ 0 w 295"/>
                  <a:gd name="T91" fmla="*/ 3 h 149"/>
                  <a:gd name="T92" fmla="*/ 1 w 295"/>
                  <a:gd name="T93" fmla="*/ 3 h 149"/>
                  <a:gd name="T94" fmla="*/ 1 w 295"/>
                  <a:gd name="T95" fmla="*/ 3 h 149"/>
                  <a:gd name="T96" fmla="*/ 1 w 295"/>
                  <a:gd name="T97" fmla="*/ 3 h 149"/>
                  <a:gd name="T98" fmla="*/ 1 w 295"/>
                  <a:gd name="T99" fmla="*/ 3 h 149"/>
                  <a:gd name="T100" fmla="*/ 1 w 295"/>
                  <a:gd name="T101" fmla="*/ 3 h 149"/>
                  <a:gd name="T102" fmla="*/ 2 w 295"/>
                  <a:gd name="T103" fmla="*/ 4 h 149"/>
                  <a:gd name="T104" fmla="*/ 2 w 295"/>
                  <a:gd name="T105" fmla="*/ 4 h 149"/>
                  <a:gd name="T106" fmla="*/ 4 w 295"/>
                  <a:gd name="T107" fmla="*/ 4 h 149"/>
                  <a:gd name="T108" fmla="*/ 5 w 295"/>
                  <a:gd name="T109" fmla="*/ 4 h 149"/>
                  <a:gd name="T110" fmla="*/ 6 w 295"/>
                  <a:gd name="T111" fmla="*/ 3 h 149"/>
                  <a:gd name="T112" fmla="*/ 7 w 295"/>
                  <a:gd name="T113" fmla="*/ 3 h 149"/>
                  <a:gd name="T114" fmla="*/ 8 w 295"/>
                  <a:gd name="T115" fmla="*/ 2 h 149"/>
                  <a:gd name="T116" fmla="*/ 9 w 295"/>
                  <a:gd name="T117" fmla="*/ 1 h 149"/>
                  <a:gd name="T118" fmla="*/ 9 w 295"/>
                  <a:gd name="T119" fmla="*/ 1 h 149"/>
                  <a:gd name="T120" fmla="*/ 9 w 295"/>
                  <a:gd name="T121" fmla="*/ 0 h 149"/>
                  <a:gd name="T122" fmla="*/ 10 w 295"/>
                  <a:gd name="T123" fmla="*/ 0 h 149"/>
                  <a:gd name="T124" fmla="*/ 10 w 295"/>
                  <a:gd name="T125" fmla="*/ 0 h 14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49"/>
                  <a:gd name="T191" fmla="*/ 295 w 295"/>
                  <a:gd name="T192" fmla="*/ 149 h 14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49">
                    <a:moveTo>
                      <a:pt x="241" y="0"/>
                    </a:moveTo>
                    <a:lnTo>
                      <a:pt x="244" y="0"/>
                    </a:lnTo>
                    <a:lnTo>
                      <a:pt x="244" y="5"/>
                    </a:lnTo>
                    <a:lnTo>
                      <a:pt x="248" y="5"/>
                    </a:lnTo>
                    <a:lnTo>
                      <a:pt x="248" y="8"/>
                    </a:lnTo>
                    <a:lnTo>
                      <a:pt x="253" y="8"/>
                    </a:lnTo>
                    <a:lnTo>
                      <a:pt x="257" y="12"/>
                    </a:lnTo>
                    <a:lnTo>
                      <a:pt x="261" y="17"/>
                    </a:lnTo>
                    <a:lnTo>
                      <a:pt x="266" y="21"/>
                    </a:lnTo>
                    <a:lnTo>
                      <a:pt x="273" y="21"/>
                    </a:lnTo>
                    <a:lnTo>
                      <a:pt x="277" y="25"/>
                    </a:lnTo>
                    <a:lnTo>
                      <a:pt x="286" y="30"/>
                    </a:lnTo>
                    <a:lnTo>
                      <a:pt x="295" y="30"/>
                    </a:lnTo>
                    <a:lnTo>
                      <a:pt x="295" y="34"/>
                    </a:lnTo>
                    <a:lnTo>
                      <a:pt x="290" y="37"/>
                    </a:lnTo>
                    <a:lnTo>
                      <a:pt x="290" y="41"/>
                    </a:lnTo>
                    <a:lnTo>
                      <a:pt x="290" y="46"/>
                    </a:lnTo>
                    <a:lnTo>
                      <a:pt x="290" y="50"/>
                    </a:lnTo>
                    <a:lnTo>
                      <a:pt x="286" y="54"/>
                    </a:lnTo>
                    <a:lnTo>
                      <a:pt x="286" y="59"/>
                    </a:lnTo>
                    <a:lnTo>
                      <a:pt x="286" y="62"/>
                    </a:lnTo>
                    <a:lnTo>
                      <a:pt x="286" y="66"/>
                    </a:lnTo>
                    <a:lnTo>
                      <a:pt x="286" y="62"/>
                    </a:lnTo>
                    <a:lnTo>
                      <a:pt x="282" y="62"/>
                    </a:lnTo>
                    <a:lnTo>
                      <a:pt x="277" y="71"/>
                    </a:lnTo>
                    <a:lnTo>
                      <a:pt x="270" y="84"/>
                    </a:lnTo>
                    <a:lnTo>
                      <a:pt x="261" y="100"/>
                    </a:lnTo>
                    <a:lnTo>
                      <a:pt x="244" y="113"/>
                    </a:lnTo>
                    <a:lnTo>
                      <a:pt x="223" y="129"/>
                    </a:lnTo>
                    <a:lnTo>
                      <a:pt x="199" y="138"/>
                    </a:lnTo>
                    <a:lnTo>
                      <a:pt x="169" y="145"/>
                    </a:lnTo>
                    <a:lnTo>
                      <a:pt x="133" y="149"/>
                    </a:lnTo>
                    <a:lnTo>
                      <a:pt x="86" y="149"/>
                    </a:lnTo>
                    <a:lnTo>
                      <a:pt x="74" y="145"/>
                    </a:lnTo>
                    <a:lnTo>
                      <a:pt x="62" y="142"/>
                    </a:lnTo>
                    <a:lnTo>
                      <a:pt x="54" y="138"/>
                    </a:lnTo>
                    <a:lnTo>
                      <a:pt x="41" y="129"/>
                    </a:lnTo>
                    <a:lnTo>
                      <a:pt x="32" y="120"/>
                    </a:lnTo>
                    <a:lnTo>
                      <a:pt x="25" y="113"/>
                    </a:lnTo>
                    <a:lnTo>
                      <a:pt x="16" y="104"/>
                    </a:lnTo>
                    <a:lnTo>
                      <a:pt x="12" y="91"/>
                    </a:lnTo>
                    <a:lnTo>
                      <a:pt x="3" y="79"/>
                    </a:lnTo>
                    <a:lnTo>
                      <a:pt x="0" y="66"/>
                    </a:lnTo>
                    <a:lnTo>
                      <a:pt x="3" y="71"/>
                    </a:lnTo>
                    <a:lnTo>
                      <a:pt x="8" y="71"/>
                    </a:lnTo>
                    <a:lnTo>
                      <a:pt x="12" y="75"/>
                    </a:lnTo>
                    <a:lnTo>
                      <a:pt x="16" y="79"/>
                    </a:lnTo>
                    <a:lnTo>
                      <a:pt x="21" y="79"/>
                    </a:lnTo>
                    <a:lnTo>
                      <a:pt x="25" y="84"/>
                    </a:lnTo>
                    <a:lnTo>
                      <a:pt x="32" y="84"/>
                    </a:lnTo>
                    <a:lnTo>
                      <a:pt x="37" y="84"/>
                    </a:lnTo>
                    <a:lnTo>
                      <a:pt x="41" y="88"/>
                    </a:lnTo>
                    <a:lnTo>
                      <a:pt x="45" y="88"/>
                    </a:lnTo>
                    <a:lnTo>
                      <a:pt x="91" y="91"/>
                    </a:lnTo>
                    <a:lnTo>
                      <a:pt x="128" y="88"/>
                    </a:lnTo>
                    <a:lnTo>
                      <a:pt x="158" y="79"/>
                    </a:lnTo>
                    <a:lnTo>
                      <a:pt x="182" y="66"/>
                    </a:lnTo>
                    <a:lnTo>
                      <a:pt x="203" y="50"/>
                    </a:lnTo>
                    <a:lnTo>
                      <a:pt x="219" y="37"/>
                    </a:lnTo>
                    <a:lnTo>
                      <a:pt x="228" y="21"/>
                    </a:lnTo>
                    <a:lnTo>
                      <a:pt x="236" y="12"/>
                    </a:lnTo>
                    <a:lnTo>
                      <a:pt x="241" y="5"/>
                    </a:lnTo>
                    <a:lnTo>
                      <a:pt x="241" y="0"/>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4" name="Freeform 494">
                <a:extLst>
                  <a:ext uri="{FF2B5EF4-FFF2-40B4-BE49-F238E27FC236}">
                    <a16:creationId xmlns:a16="http://schemas.microsoft.com/office/drawing/2014/main" id="{E237BAB6-1503-4794-904F-F2C805773165}"/>
                  </a:ext>
                </a:extLst>
              </p:cNvPr>
              <p:cNvSpPr>
                <a:spLocks/>
              </p:cNvSpPr>
              <p:nvPr/>
            </p:nvSpPr>
            <p:spPr bwMode="auto">
              <a:xfrm>
                <a:off x="3319" y="2808"/>
                <a:ext cx="40" cy="141"/>
              </a:xfrm>
              <a:custGeom>
                <a:avLst/>
                <a:gdLst>
                  <a:gd name="T0" fmla="*/ 6 w 199"/>
                  <a:gd name="T1" fmla="*/ 17 h 704"/>
                  <a:gd name="T2" fmla="*/ 6 w 199"/>
                  <a:gd name="T3" fmla="*/ 16 h 704"/>
                  <a:gd name="T4" fmla="*/ 6 w 199"/>
                  <a:gd name="T5" fmla="*/ 14 h 704"/>
                  <a:gd name="T6" fmla="*/ 5 w 199"/>
                  <a:gd name="T7" fmla="*/ 13 h 704"/>
                  <a:gd name="T8" fmla="*/ 5 w 199"/>
                  <a:gd name="T9" fmla="*/ 11 h 704"/>
                  <a:gd name="T10" fmla="*/ 4 w 199"/>
                  <a:gd name="T11" fmla="*/ 9 h 704"/>
                  <a:gd name="T12" fmla="*/ 4 w 199"/>
                  <a:gd name="T13" fmla="*/ 8 h 704"/>
                  <a:gd name="T14" fmla="*/ 3 w 199"/>
                  <a:gd name="T15" fmla="*/ 6 h 704"/>
                  <a:gd name="T16" fmla="*/ 2 w 199"/>
                  <a:gd name="T17" fmla="*/ 4 h 704"/>
                  <a:gd name="T18" fmla="*/ 1 w 199"/>
                  <a:gd name="T19" fmla="*/ 2 h 704"/>
                  <a:gd name="T20" fmla="*/ 0 w 199"/>
                  <a:gd name="T21" fmla="*/ 0 h 704"/>
                  <a:gd name="T22" fmla="*/ 1 w 199"/>
                  <a:gd name="T23" fmla="*/ 2 h 704"/>
                  <a:gd name="T24" fmla="*/ 3 w 199"/>
                  <a:gd name="T25" fmla="*/ 4 h 704"/>
                  <a:gd name="T26" fmla="*/ 4 w 199"/>
                  <a:gd name="T27" fmla="*/ 6 h 704"/>
                  <a:gd name="T28" fmla="*/ 5 w 199"/>
                  <a:gd name="T29" fmla="*/ 9 h 704"/>
                  <a:gd name="T30" fmla="*/ 5 w 199"/>
                  <a:gd name="T31" fmla="*/ 11 h 704"/>
                  <a:gd name="T32" fmla="*/ 6 w 199"/>
                  <a:gd name="T33" fmla="*/ 13 h 704"/>
                  <a:gd name="T34" fmla="*/ 7 w 199"/>
                  <a:gd name="T35" fmla="*/ 15 h 704"/>
                  <a:gd name="T36" fmla="*/ 7 w 199"/>
                  <a:gd name="T37" fmla="*/ 16 h 704"/>
                  <a:gd name="T38" fmla="*/ 8 w 199"/>
                  <a:gd name="T39" fmla="*/ 18 h 704"/>
                  <a:gd name="T40" fmla="*/ 8 w 199"/>
                  <a:gd name="T41" fmla="*/ 19 h 704"/>
                  <a:gd name="T42" fmla="*/ 8 w 199"/>
                  <a:gd name="T43" fmla="*/ 20 h 704"/>
                  <a:gd name="T44" fmla="*/ 8 w 199"/>
                  <a:gd name="T45" fmla="*/ 21 h 704"/>
                  <a:gd name="T46" fmla="*/ 8 w 199"/>
                  <a:gd name="T47" fmla="*/ 22 h 704"/>
                  <a:gd name="T48" fmla="*/ 8 w 199"/>
                  <a:gd name="T49" fmla="*/ 23 h 704"/>
                  <a:gd name="T50" fmla="*/ 8 w 199"/>
                  <a:gd name="T51" fmla="*/ 24 h 704"/>
                  <a:gd name="T52" fmla="*/ 8 w 199"/>
                  <a:gd name="T53" fmla="*/ 25 h 704"/>
                  <a:gd name="T54" fmla="*/ 8 w 199"/>
                  <a:gd name="T55" fmla="*/ 26 h 704"/>
                  <a:gd name="T56" fmla="*/ 8 w 199"/>
                  <a:gd name="T57" fmla="*/ 26 h 704"/>
                  <a:gd name="T58" fmla="*/ 7 w 199"/>
                  <a:gd name="T59" fmla="*/ 27 h 704"/>
                  <a:gd name="T60" fmla="*/ 7 w 199"/>
                  <a:gd name="T61" fmla="*/ 28 h 704"/>
                  <a:gd name="T62" fmla="*/ 7 w 199"/>
                  <a:gd name="T63" fmla="*/ 28 h 704"/>
                  <a:gd name="T64" fmla="*/ 7 w 199"/>
                  <a:gd name="T65" fmla="*/ 28 h 704"/>
                  <a:gd name="T66" fmla="*/ 7 w 199"/>
                  <a:gd name="T67" fmla="*/ 28 h 704"/>
                  <a:gd name="T68" fmla="*/ 6 w 199"/>
                  <a:gd name="T69" fmla="*/ 28 h 704"/>
                  <a:gd name="T70" fmla="*/ 6 w 199"/>
                  <a:gd name="T71" fmla="*/ 28 h 704"/>
                  <a:gd name="T72" fmla="*/ 6 w 199"/>
                  <a:gd name="T73" fmla="*/ 27 h 704"/>
                  <a:gd name="T74" fmla="*/ 6 w 199"/>
                  <a:gd name="T75" fmla="*/ 27 h 704"/>
                  <a:gd name="T76" fmla="*/ 5 w 199"/>
                  <a:gd name="T77" fmla="*/ 27 h 704"/>
                  <a:gd name="T78" fmla="*/ 5 w 199"/>
                  <a:gd name="T79" fmla="*/ 27 h 704"/>
                  <a:gd name="T80" fmla="*/ 5 w 199"/>
                  <a:gd name="T81" fmla="*/ 26 h 704"/>
                  <a:gd name="T82" fmla="*/ 6 w 199"/>
                  <a:gd name="T83" fmla="*/ 25 h 704"/>
                  <a:gd name="T84" fmla="*/ 6 w 199"/>
                  <a:gd name="T85" fmla="*/ 24 h 704"/>
                  <a:gd name="T86" fmla="*/ 6 w 199"/>
                  <a:gd name="T87" fmla="*/ 23 h 704"/>
                  <a:gd name="T88" fmla="*/ 6 w 199"/>
                  <a:gd name="T89" fmla="*/ 22 h 704"/>
                  <a:gd name="T90" fmla="*/ 6 w 199"/>
                  <a:gd name="T91" fmla="*/ 21 h 704"/>
                  <a:gd name="T92" fmla="*/ 6 w 199"/>
                  <a:gd name="T93" fmla="*/ 20 h 704"/>
                  <a:gd name="T94" fmla="*/ 6 w 199"/>
                  <a:gd name="T95" fmla="*/ 19 h 704"/>
                  <a:gd name="T96" fmla="*/ 6 w 199"/>
                  <a:gd name="T97" fmla="*/ 18 h 704"/>
                  <a:gd name="T98" fmla="*/ 6 w 199"/>
                  <a:gd name="T99" fmla="*/ 17 h 7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9"/>
                  <a:gd name="T151" fmla="*/ 0 h 704"/>
                  <a:gd name="T152" fmla="*/ 199 w 199"/>
                  <a:gd name="T153" fmla="*/ 704 h 70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9" h="704">
                    <a:moveTo>
                      <a:pt x="153" y="423"/>
                    </a:moveTo>
                    <a:lnTo>
                      <a:pt x="149" y="393"/>
                    </a:lnTo>
                    <a:lnTo>
                      <a:pt x="140" y="360"/>
                    </a:lnTo>
                    <a:lnTo>
                      <a:pt x="133" y="323"/>
                    </a:lnTo>
                    <a:lnTo>
                      <a:pt x="120" y="281"/>
                    </a:lnTo>
                    <a:lnTo>
                      <a:pt x="108" y="236"/>
                    </a:lnTo>
                    <a:lnTo>
                      <a:pt x="91" y="189"/>
                    </a:lnTo>
                    <a:lnTo>
                      <a:pt x="74" y="144"/>
                    </a:lnTo>
                    <a:lnTo>
                      <a:pt x="54" y="95"/>
                    </a:lnTo>
                    <a:lnTo>
                      <a:pt x="28" y="45"/>
                    </a:lnTo>
                    <a:lnTo>
                      <a:pt x="0" y="0"/>
                    </a:lnTo>
                    <a:lnTo>
                      <a:pt x="37" y="54"/>
                    </a:lnTo>
                    <a:lnTo>
                      <a:pt x="66" y="107"/>
                    </a:lnTo>
                    <a:lnTo>
                      <a:pt x="95" y="161"/>
                    </a:lnTo>
                    <a:lnTo>
                      <a:pt x="120" y="215"/>
                    </a:lnTo>
                    <a:lnTo>
                      <a:pt x="136" y="269"/>
                    </a:lnTo>
                    <a:lnTo>
                      <a:pt x="153" y="319"/>
                    </a:lnTo>
                    <a:lnTo>
                      <a:pt x="169" y="369"/>
                    </a:lnTo>
                    <a:lnTo>
                      <a:pt x="178" y="410"/>
                    </a:lnTo>
                    <a:lnTo>
                      <a:pt x="187" y="452"/>
                    </a:lnTo>
                    <a:lnTo>
                      <a:pt x="194" y="485"/>
                    </a:lnTo>
                    <a:lnTo>
                      <a:pt x="199" y="506"/>
                    </a:lnTo>
                    <a:lnTo>
                      <a:pt x="199" y="526"/>
                    </a:lnTo>
                    <a:lnTo>
                      <a:pt x="199" y="547"/>
                    </a:lnTo>
                    <a:lnTo>
                      <a:pt x="199" y="571"/>
                    </a:lnTo>
                    <a:lnTo>
                      <a:pt x="199" y="593"/>
                    </a:lnTo>
                    <a:lnTo>
                      <a:pt x="194" y="618"/>
                    </a:lnTo>
                    <a:lnTo>
                      <a:pt x="190" y="638"/>
                    </a:lnTo>
                    <a:lnTo>
                      <a:pt x="187" y="659"/>
                    </a:lnTo>
                    <a:lnTo>
                      <a:pt x="182" y="684"/>
                    </a:lnTo>
                    <a:lnTo>
                      <a:pt x="178" y="704"/>
                    </a:lnTo>
                    <a:lnTo>
                      <a:pt x="174" y="701"/>
                    </a:lnTo>
                    <a:lnTo>
                      <a:pt x="165" y="697"/>
                    </a:lnTo>
                    <a:lnTo>
                      <a:pt x="162" y="697"/>
                    </a:lnTo>
                    <a:lnTo>
                      <a:pt x="153" y="692"/>
                    </a:lnTo>
                    <a:lnTo>
                      <a:pt x="149" y="688"/>
                    </a:lnTo>
                    <a:lnTo>
                      <a:pt x="145" y="684"/>
                    </a:lnTo>
                    <a:lnTo>
                      <a:pt x="140" y="684"/>
                    </a:lnTo>
                    <a:lnTo>
                      <a:pt x="136" y="679"/>
                    </a:lnTo>
                    <a:lnTo>
                      <a:pt x="133" y="675"/>
                    </a:lnTo>
                    <a:lnTo>
                      <a:pt x="136" y="655"/>
                    </a:lnTo>
                    <a:lnTo>
                      <a:pt x="140" y="630"/>
                    </a:lnTo>
                    <a:lnTo>
                      <a:pt x="145" y="605"/>
                    </a:lnTo>
                    <a:lnTo>
                      <a:pt x="149" y="580"/>
                    </a:lnTo>
                    <a:lnTo>
                      <a:pt x="153" y="551"/>
                    </a:lnTo>
                    <a:lnTo>
                      <a:pt x="158" y="526"/>
                    </a:lnTo>
                    <a:lnTo>
                      <a:pt x="158" y="497"/>
                    </a:lnTo>
                    <a:lnTo>
                      <a:pt x="158" y="472"/>
                    </a:lnTo>
                    <a:lnTo>
                      <a:pt x="158" y="447"/>
                    </a:lnTo>
                    <a:lnTo>
                      <a:pt x="153" y="423"/>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5" name="Freeform 495">
                <a:extLst>
                  <a:ext uri="{FF2B5EF4-FFF2-40B4-BE49-F238E27FC236}">
                    <a16:creationId xmlns:a16="http://schemas.microsoft.com/office/drawing/2014/main" id="{92826EDA-8600-42D0-A6BA-645ECE28E909}"/>
                  </a:ext>
                </a:extLst>
              </p:cNvPr>
              <p:cNvSpPr>
                <a:spLocks/>
              </p:cNvSpPr>
              <p:nvPr/>
            </p:nvSpPr>
            <p:spPr bwMode="auto">
              <a:xfrm>
                <a:off x="3206" y="2748"/>
                <a:ext cx="155" cy="206"/>
              </a:xfrm>
              <a:custGeom>
                <a:avLst/>
                <a:gdLst>
                  <a:gd name="T0" fmla="*/ 30 w 776"/>
                  <a:gd name="T1" fmla="*/ 41 h 1032"/>
                  <a:gd name="T2" fmla="*/ 30 w 776"/>
                  <a:gd name="T3" fmla="*/ 41 h 1032"/>
                  <a:gd name="T4" fmla="*/ 30 w 776"/>
                  <a:gd name="T5" fmla="*/ 41 h 1032"/>
                  <a:gd name="T6" fmla="*/ 30 w 776"/>
                  <a:gd name="T7" fmla="*/ 40 h 1032"/>
                  <a:gd name="T8" fmla="*/ 30 w 776"/>
                  <a:gd name="T9" fmla="*/ 39 h 1032"/>
                  <a:gd name="T10" fmla="*/ 31 w 776"/>
                  <a:gd name="T11" fmla="*/ 38 h 1032"/>
                  <a:gd name="T12" fmla="*/ 31 w 776"/>
                  <a:gd name="T13" fmla="*/ 37 h 1032"/>
                  <a:gd name="T14" fmla="*/ 31 w 776"/>
                  <a:gd name="T15" fmla="*/ 36 h 1032"/>
                  <a:gd name="T16" fmla="*/ 31 w 776"/>
                  <a:gd name="T17" fmla="*/ 34 h 1032"/>
                  <a:gd name="T18" fmla="*/ 31 w 776"/>
                  <a:gd name="T19" fmla="*/ 33 h 1032"/>
                  <a:gd name="T20" fmla="*/ 31 w 776"/>
                  <a:gd name="T21" fmla="*/ 31 h 1032"/>
                  <a:gd name="T22" fmla="*/ 30 w 776"/>
                  <a:gd name="T23" fmla="*/ 29 h 1032"/>
                  <a:gd name="T24" fmla="*/ 29 w 776"/>
                  <a:gd name="T25" fmla="*/ 25 h 1032"/>
                  <a:gd name="T26" fmla="*/ 28 w 776"/>
                  <a:gd name="T27" fmla="*/ 22 h 1032"/>
                  <a:gd name="T28" fmla="*/ 26 w 776"/>
                  <a:gd name="T29" fmla="*/ 18 h 1032"/>
                  <a:gd name="T30" fmla="*/ 24 w 776"/>
                  <a:gd name="T31" fmla="*/ 13 h 1032"/>
                  <a:gd name="T32" fmla="*/ 21 w 776"/>
                  <a:gd name="T33" fmla="*/ 9 h 1032"/>
                  <a:gd name="T34" fmla="*/ 17 w 776"/>
                  <a:gd name="T35" fmla="*/ 6 h 1032"/>
                  <a:gd name="T36" fmla="*/ 12 w 776"/>
                  <a:gd name="T37" fmla="*/ 3 h 1032"/>
                  <a:gd name="T38" fmla="*/ 7 w 776"/>
                  <a:gd name="T39" fmla="*/ 1 h 1032"/>
                  <a:gd name="T40" fmla="*/ 0 w 776"/>
                  <a:gd name="T41" fmla="*/ 0 h 10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6"/>
                  <a:gd name="T64" fmla="*/ 0 h 1032"/>
                  <a:gd name="T65" fmla="*/ 776 w 776"/>
                  <a:gd name="T66" fmla="*/ 1032 h 10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6" h="1032">
                    <a:moveTo>
                      <a:pt x="747" y="1032"/>
                    </a:moveTo>
                    <a:lnTo>
                      <a:pt x="747" y="1028"/>
                    </a:lnTo>
                    <a:lnTo>
                      <a:pt x="751" y="1020"/>
                    </a:lnTo>
                    <a:lnTo>
                      <a:pt x="756" y="1003"/>
                    </a:lnTo>
                    <a:lnTo>
                      <a:pt x="759" y="983"/>
                    </a:lnTo>
                    <a:lnTo>
                      <a:pt x="768" y="958"/>
                    </a:lnTo>
                    <a:lnTo>
                      <a:pt x="772" y="924"/>
                    </a:lnTo>
                    <a:lnTo>
                      <a:pt x="776" y="892"/>
                    </a:lnTo>
                    <a:lnTo>
                      <a:pt x="776" y="859"/>
                    </a:lnTo>
                    <a:lnTo>
                      <a:pt x="776" y="821"/>
                    </a:lnTo>
                    <a:lnTo>
                      <a:pt x="772" y="784"/>
                    </a:lnTo>
                    <a:lnTo>
                      <a:pt x="756" y="717"/>
                    </a:lnTo>
                    <a:lnTo>
                      <a:pt x="734" y="634"/>
                    </a:lnTo>
                    <a:lnTo>
                      <a:pt x="702" y="539"/>
                    </a:lnTo>
                    <a:lnTo>
                      <a:pt x="660" y="439"/>
                    </a:lnTo>
                    <a:lnTo>
                      <a:pt x="597" y="335"/>
                    </a:lnTo>
                    <a:lnTo>
                      <a:pt x="523" y="236"/>
                    </a:lnTo>
                    <a:lnTo>
                      <a:pt x="428" y="149"/>
                    </a:lnTo>
                    <a:lnTo>
                      <a:pt x="311" y="78"/>
                    </a:lnTo>
                    <a:lnTo>
                      <a:pt x="170" y="25"/>
                    </a:lnTo>
                    <a:lnTo>
                      <a:pt x="0"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66" name="Freeform 496">
                <a:extLst>
                  <a:ext uri="{FF2B5EF4-FFF2-40B4-BE49-F238E27FC236}">
                    <a16:creationId xmlns:a16="http://schemas.microsoft.com/office/drawing/2014/main" id="{E1303BF1-00BC-43EA-9A85-66B44FE28625}"/>
                  </a:ext>
                </a:extLst>
              </p:cNvPr>
              <p:cNvSpPr>
                <a:spLocks/>
              </p:cNvSpPr>
              <p:nvPr/>
            </p:nvSpPr>
            <p:spPr bwMode="auto">
              <a:xfrm>
                <a:off x="3187" y="2774"/>
                <a:ext cx="213" cy="199"/>
              </a:xfrm>
              <a:custGeom>
                <a:avLst/>
                <a:gdLst>
                  <a:gd name="T0" fmla="*/ 0 w 1064"/>
                  <a:gd name="T1" fmla="*/ 0 h 992"/>
                  <a:gd name="T2" fmla="*/ 1 w 1064"/>
                  <a:gd name="T3" fmla="*/ 0 h 992"/>
                  <a:gd name="T4" fmla="*/ 2 w 1064"/>
                  <a:gd name="T5" fmla="*/ 0 h 992"/>
                  <a:gd name="T6" fmla="*/ 4 w 1064"/>
                  <a:gd name="T7" fmla="*/ 0 h 992"/>
                  <a:gd name="T8" fmla="*/ 6 w 1064"/>
                  <a:gd name="T9" fmla="*/ 1 h 992"/>
                  <a:gd name="T10" fmla="*/ 8 w 1064"/>
                  <a:gd name="T11" fmla="*/ 1 h 992"/>
                  <a:gd name="T12" fmla="*/ 11 w 1064"/>
                  <a:gd name="T13" fmla="*/ 2 h 992"/>
                  <a:gd name="T14" fmla="*/ 14 w 1064"/>
                  <a:gd name="T15" fmla="*/ 4 h 992"/>
                  <a:gd name="T16" fmla="*/ 16 w 1064"/>
                  <a:gd name="T17" fmla="*/ 6 h 992"/>
                  <a:gd name="T18" fmla="*/ 18 w 1064"/>
                  <a:gd name="T19" fmla="*/ 9 h 992"/>
                  <a:gd name="T20" fmla="*/ 20 w 1064"/>
                  <a:gd name="T21" fmla="*/ 12 h 992"/>
                  <a:gd name="T22" fmla="*/ 20 w 1064"/>
                  <a:gd name="T23" fmla="*/ 16 h 992"/>
                  <a:gd name="T24" fmla="*/ 21 w 1064"/>
                  <a:gd name="T25" fmla="*/ 19 h 992"/>
                  <a:gd name="T26" fmla="*/ 21 w 1064"/>
                  <a:gd name="T27" fmla="*/ 23 h 992"/>
                  <a:gd name="T28" fmla="*/ 21 w 1064"/>
                  <a:gd name="T29" fmla="*/ 26 h 992"/>
                  <a:gd name="T30" fmla="*/ 21 w 1064"/>
                  <a:gd name="T31" fmla="*/ 30 h 992"/>
                  <a:gd name="T32" fmla="*/ 21 w 1064"/>
                  <a:gd name="T33" fmla="*/ 33 h 992"/>
                  <a:gd name="T34" fmla="*/ 22 w 1064"/>
                  <a:gd name="T35" fmla="*/ 36 h 992"/>
                  <a:gd name="T36" fmla="*/ 23 w 1064"/>
                  <a:gd name="T37" fmla="*/ 38 h 992"/>
                  <a:gd name="T38" fmla="*/ 24 w 1064"/>
                  <a:gd name="T39" fmla="*/ 39 h 992"/>
                  <a:gd name="T40" fmla="*/ 26 w 1064"/>
                  <a:gd name="T41" fmla="*/ 40 h 992"/>
                  <a:gd name="T42" fmla="*/ 28 w 1064"/>
                  <a:gd name="T43" fmla="*/ 40 h 992"/>
                  <a:gd name="T44" fmla="*/ 29 w 1064"/>
                  <a:gd name="T45" fmla="*/ 40 h 992"/>
                  <a:gd name="T46" fmla="*/ 30 w 1064"/>
                  <a:gd name="T47" fmla="*/ 39 h 992"/>
                  <a:gd name="T48" fmla="*/ 31 w 1064"/>
                  <a:gd name="T49" fmla="*/ 39 h 992"/>
                  <a:gd name="T50" fmla="*/ 32 w 1064"/>
                  <a:gd name="T51" fmla="*/ 38 h 992"/>
                  <a:gd name="T52" fmla="*/ 33 w 1064"/>
                  <a:gd name="T53" fmla="*/ 38 h 992"/>
                  <a:gd name="T54" fmla="*/ 33 w 1064"/>
                  <a:gd name="T55" fmla="*/ 37 h 992"/>
                  <a:gd name="T56" fmla="*/ 33 w 1064"/>
                  <a:gd name="T57" fmla="*/ 37 h 992"/>
                  <a:gd name="T58" fmla="*/ 33 w 1064"/>
                  <a:gd name="T59" fmla="*/ 37 h 992"/>
                  <a:gd name="T60" fmla="*/ 34 w 1064"/>
                  <a:gd name="T61" fmla="*/ 36 h 992"/>
                  <a:gd name="T62" fmla="*/ 34 w 1064"/>
                  <a:gd name="T63" fmla="*/ 37 h 992"/>
                  <a:gd name="T64" fmla="*/ 34 w 1064"/>
                  <a:gd name="T65" fmla="*/ 37 h 992"/>
                  <a:gd name="T66" fmla="*/ 34 w 1064"/>
                  <a:gd name="T67" fmla="*/ 37 h 992"/>
                  <a:gd name="T68" fmla="*/ 35 w 1064"/>
                  <a:gd name="T69" fmla="*/ 37 h 992"/>
                  <a:gd name="T70" fmla="*/ 35 w 1064"/>
                  <a:gd name="T71" fmla="*/ 37 h 992"/>
                  <a:gd name="T72" fmla="*/ 36 w 1064"/>
                  <a:gd name="T73" fmla="*/ 38 h 992"/>
                  <a:gd name="T74" fmla="*/ 37 w 1064"/>
                  <a:gd name="T75" fmla="*/ 38 h 992"/>
                  <a:gd name="T76" fmla="*/ 38 w 1064"/>
                  <a:gd name="T77" fmla="*/ 38 h 992"/>
                  <a:gd name="T78" fmla="*/ 39 w 1064"/>
                  <a:gd name="T79" fmla="*/ 38 h 992"/>
                  <a:gd name="T80" fmla="*/ 40 w 1064"/>
                  <a:gd name="T81" fmla="*/ 38 h 992"/>
                  <a:gd name="T82" fmla="*/ 41 w 1064"/>
                  <a:gd name="T83" fmla="*/ 37 h 992"/>
                  <a:gd name="T84" fmla="*/ 42 w 1064"/>
                  <a:gd name="T85" fmla="*/ 35 h 992"/>
                  <a:gd name="T86" fmla="*/ 42 w 1064"/>
                  <a:gd name="T87" fmla="*/ 33 h 992"/>
                  <a:gd name="T88" fmla="*/ 43 w 1064"/>
                  <a:gd name="T89" fmla="*/ 31 h 992"/>
                  <a:gd name="T90" fmla="*/ 43 w 1064"/>
                  <a:gd name="T91" fmla="*/ 28 h 992"/>
                  <a:gd name="T92" fmla="*/ 42 w 1064"/>
                  <a:gd name="T93" fmla="*/ 25 h 992"/>
                  <a:gd name="T94" fmla="*/ 42 w 1064"/>
                  <a:gd name="T95" fmla="*/ 22 h 992"/>
                  <a:gd name="T96" fmla="*/ 41 w 1064"/>
                  <a:gd name="T97" fmla="*/ 19 h 992"/>
                  <a:gd name="T98" fmla="*/ 40 w 1064"/>
                  <a:gd name="T99" fmla="*/ 16 h 992"/>
                  <a:gd name="T100" fmla="*/ 38 w 1064"/>
                  <a:gd name="T101" fmla="*/ 14 h 992"/>
                  <a:gd name="T102" fmla="*/ 36 w 1064"/>
                  <a:gd name="T103" fmla="*/ 11 h 992"/>
                  <a:gd name="T104" fmla="*/ 35 w 1064"/>
                  <a:gd name="T105" fmla="*/ 9 h 992"/>
                  <a:gd name="T106" fmla="*/ 33 w 1064"/>
                  <a:gd name="T107" fmla="*/ 6 h 992"/>
                  <a:gd name="T108" fmla="*/ 31 w 1064"/>
                  <a:gd name="T109" fmla="*/ 5 h 992"/>
                  <a:gd name="T110" fmla="*/ 29 w 1064"/>
                  <a:gd name="T111" fmla="*/ 3 h 992"/>
                  <a:gd name="T112" fmla="*/ 27 w 1064"/>
                  <a:gd name="T113" fmla="*/ 2 h 992"/>
                  <a:gd name="T114" fmla="*/ 26 w 1064"/>
                  <a:gd name="T115" fmla="*/ 1 h 992"/>
                  <a:gd name="T116" fmla="*/ 25 w 1064"/>
                  <a:gd name="T117" fmla="*/ 0 h 992"/>
                  <a:gd name="T118" fmla="*/ 24 w 1064"/>
                  <a:gd name="T119" fmla="*/ 0 h 992"/>
                  <a:gd name="T120" fmla="*/ 24 w 1064"/>
                  <a:gd name="T121" fmla="*/ 0 h 9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4"/>
                  <a:gd name="T184" fmla="*/ 0 h 992"/>
                  <a:gd name="T185" fmla="*/ 1064 w 1064"/>
                  <a:gd name="T186" fmla="*/ 992 h 9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4" h="992">
                    <a:moveTo>
                      <a:pt x="0" y="5"/>
                    </a:moveTo>
                    <a:lnTo>
                      <a:pt x="13" y="5"/>
                    </a:lnTo>
                    <a:lnTo>
                      <a:pt x="41" y="5"/>
                    </a:lnTo>
                    <a:lnTo>
                      <a:pt x="88" y="8"/>
                    </a:lnTo>
                    <a:lnTo>
                      <a:pt x="146" y="17"/>
                    </a:lnTo>
                    <a:lnTo>
                      <a:pt x="208" y="34"/>
                    </a:lnTo>
                    <a:lnTo>
                      <a:pt x="275" y="62"/>
                    </a:lnTo>
                    <a:lnTo>
                      <a:pt x="340" y="100"/>
                    </a:lnTo>
                    <a:lnTo>
                      <a:pt x="399" y="154"/>
                    </a:lnTo>
                    <a:lnTo>
                      <a:pt x="453" y="224"/>
                    </a:lnTo>
                    <a:lnTo>
                      <a:pt x="490" y="311"/>
                    </a:lnTo>
                    <a:lnTo>
                      <a:pt x="511" y="390"/>
                    </a:lnTo>
                    <a:lnTo>
                      <a:pt x="520" y="477"/>
                    </a:lnTo>
                    <a:lnTo>
                      <a:pt x="527" y="565"/>
                    </a:lnTo>
                    <a:lnTo>
                      <a:pt x="527" y="655"/>
                    </a:lnTo>
                    <a:lnTo>
                      <a:pt x="531" y="738"/>
                    </a:lnTo>
                    <a:lnTo>
                      <a:pt x="536" y="814"/>
                    </a:lnTo>
                    <a:lnTo>
                      <a:pt x="549" y="880"/>
                    </a:lnTo>
                    <a:lnTo>
                      <a:pt x="565" y="934"/>
                    </a:lnTo>
                    <a:lnTo>
                      <a:pt x="598" y="972"/>
                    </a:lnTo>
                    <a:lnTo>
                      <a:pt x="644" y="988"/>
                    </a:lnTo>
                    <a:lnTo>
                      <a:pt x="689" y="992"/>
                    </a:lnTo>
                    <a:lnTo>
                      <a:pt x="727" y="988"/>
                    </a:lnTo>
                    <a:lnTo>
                      <a:pt x="756" y="979"/>
                    </a:lnTo>
                    <a:lnTo>
                      <a:pt x="781" y="967"/>
                    </a:lnTo>
                    <a:lnTo>
                      <a:pt x="801" y="954"/>
                    </a:lnTo>
                    <a:lnTo>
                      <a:pt x="814" y="938"/>
                    </a:lnTo>
                    <a:lnTo>
                      <a:pt x="826" y="925"/>
                    </a:lnTo>
                    <a:lnTo>
                      <a:pt x="830" y="913"/>
                    </a:lnTo>
                    <a:lnTo>
                      <a:pt x="835" y="905"/>
                    </a:lnTo>
                    <a:lnTo>
                      <a:pt x="839" y="900"/>
                    </a:lnTo>
                    <a:lnTo>
                      <a:pt x="839" y="905"/>
                    </a:lnTo>
                    <a:lnTo>
                      <a:pt x="843" y="909"/>
                    </a:lnTo>
                    <a:lnTo>
                      <a:pt x="851" y="913"/>
                    </a:lnTo>
                    <a:lnTo>
                      <a:pt x="864" y="922"/>
                    </a:lnTo>
                    <a:lnTo>
                      <a:pt x="877" y="925"/>
                    </a:lnTo>
                    <a:lnTo>
                      <a:pt x="893" y="934"/>
                    </a:lnTo>
                    <a:lnTo>
                      <a:pt x="914" y="938"/>
                    </a:lnTo>
                    <a:lnTo>
                      <a:pt x="938" y="938"/>
                    </a:lnTo>
                    <a:lnTo>
                      <a:pt x="967" y="938"/>
                    </a:lnTo>
                    <a:lnTo>
                      <a:pt x="997" y="934"/>
                    </a:lnTo>
                    <a:lnTo>
                      <a:pt x="1026" y="913"/>
                    </a:lnTo>
                    <a:lnTo>
                      <a:pt x="1046" y="875"/>
                    </a:lnTo>
                    <a:lnTo>
                      <a:pt x="1059" y="826"/>
                    </a:lnTo>
                    <a:lnTo>
                      <a:pt x="1064" y="768"/>
                    </a:lnTo>
                    <a:lnTo>
                      <a:pt x="1064" y="697"/>
                    </a:lnTo>
                    <a:lnTo>
                      <a:pt x="1055" y="626"/>
                    </a:lnTo>
                    <a:lnTo>
                      <a:pt x="1039" y="547"/>
                    </a:lnTo>
                    <a:lnTo>
                      <a:pt x="1017" y="473"/>
                    </a:lnTo>
                    <a:lnTo>
                      <a:pt x="988" y="403"/>
                    </a:lnTo>
                    <a:lnTo>
                      <a:pt x="956" y="340"/>
                    </a:lnTo>
                    <a:lnTo>
                      <a:pt x="909" y="274"/>
                    </a:lnTo>
                    <a:lnTo>
                      <a:pt x="864" y="216"/>
                    </a:lnTo>
                    <a:lnTo>
                      <a:pt x="814" y="162"/>
                    </a:lnTo>
                    <a:lnTo>
                      <a:pt x="765" y="120"/>
                    </a:lnTo>
                    <a:lnTo>
                      <a:pt x="722" y="83"/>
                    </a:lnTo>
                    <a:lnTo>
                      <a:pt x="681" y="54"/>
                    </a:lnTo>
                    <a:lnTo>
                      <a:pt x="644" y="30"/>
                    </a:lnTo>
                    <a:lnTo>
                      <a:pt x="619" y="12"/>
                    </a:lnTo>
                    <a:lnTo>
                      <a:pt x="603" y="5"/>
                    </a:lnTo>
                    <a:lnTo>
                      <a:pt x="59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67" name="Freeform 497">
                <a:extLst>
                  <a:ext uri="{FF2B5EF4-FFF2-40B4-BE49-F238E27FC236}">
                    <a16:creationId xmlns:a16="http://schemas.microsoft.com/office/drawing/2014/main" id="{EBBA249C-BFC6-4A3B-900E-FEA9823CEFDE}"/>
                  </a:ext>
                </a:extLst>
              </p:cNvPr>
              <p:cNvSpPr>
                <a:spLocks/>
              </p:cNvSpPr>
              <p:nvPr/>
            </p:nvSpPr>
            <p:spPr bwMode="auto">
              <a:xfrm>
                <a:off x="2808" y="2061"/>
                <a:ext cx="23" cy="24"/>
              </a:xfrm>
              <a:custGeom>
                <a:avLst/>
                <a:gdLst>
                  <a:gd name="T0" fmla="*/ 2 w 116"/>
                  <a:gd name="T1" fmla="*/ 5 h 117"/>
                  <a:gd name="T2" fmla="*/ 3 w 116"/>
                  <a:gd name="T3" fmla="*/ 5 h 117"/>
                  <a:gd name="T4" fmla="*/ 3 w 116"/>
                  <a:gd name="T5" fmla="*/ 5 h 117"/>
                  <a:gd name="T6" fmla="*/ 3 w 116"/>
                  <a:gd name="T7" fmla="*/ 5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5 h 117"/>
                  <a:gd name="T76" fmla="*/ 2 w 116"/>
                  <a:gd name="T77" fmla="*/ 5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68" name="Freeform 498">
                <a:extLst>
                  <a:ext uri="{FF2B5EF4-FFF2-40B4-BE49-F238E27FC236}">
                    <a16:creationId xmlns:a16="http://schemas.microsoft.com/office/drawing/2014/main" id="{FD1E01F8-7938-4C79-BAC2-7FFDBA6EE112}"/>
                  </a:ext>
                </a:extLst>
              </p:cNvPr>
              <p:cNvSpPr>
                <a:spLocks/>
              </p:cNvSpPr>
              <p:nvPr/>
            </p:nvSpPr>
            <p:spPr bwMode="auto">
              <a:xfrm>
                <a:off x="2808" y="2061"/>
                <a:ext cx="23" cy="24"/>
              </a:xfrm>
              <a:custGeom>
                <a:avLst/>
                <a:gdLst>
                  <a:gd name="T0" fmla="*/ 2 w 116"/>
                  <a:gd name="T1" fmla="*/ 5 h 117"/>
                  <a:gd name="T2" fmla="*/ 3 w 116"/>
                  <a:gd name="T3" fmla="*/ 5 h 117"/>
                  <a:gd name="T4" fmla="*/ 3 w 116"/>
                  <a:gd name="T5" fmla="*/ 5 h 117"/>
                  <a:gd name="T6" fmla="*/ 3 w 116"/>
                  <a:gd name="T7" fmla="*/ 5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5 h 117"/>
                  <a:gd name="T76" fmla="*/ 2 w 116"/>
                  <a:gd name="T77" fmla="*/ 5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69" name="Freeform 499">
                <a:extLst>
                  <a:ext uri="{FF2B5EF4-FFF2-40B4-BE49-F238E27FC236}">
                    <a16:creationId xmlns:a16="http://schemas.microsoft.com/office/drawing/2014/main" id="{644D7F4C-3D6B-47B5-B1A8-9E9CB703C3F9}"/>
                  </a:ext>
                </a:extLst>
              </p:cNvPr>
              <p:cNvSpPr>
                <a:spLocks/>
              </p:cNvSpPr>
              <p:nvPr/>
            </p:nvSpPr>
            <p:spPr bwMode="auto">
              <a:xfrm>
                <a:off x="2808" y="2061"/>
                <a:ext cx="23" cy="24"/>
              </a:xfrm>
              <a:custGeom>
                <a:avLst/>
                <a:gdLst>
                  <a:gd name="T0" fmla="*/ 2 w 116"/>
                  <a:gd name="T1" fmla="*/ 5 h 117"/>
                  <a:gd name="T2" fmla="*/ 3 w 116"/>
                  <a:gd name="T3" fmla="*/ 5 h 117"/>
                  <a:gd name="T4" fmla="*/ 3 w 116"/>
                  <a:gd name="T5" fmla="*/ 5 h 117"/>
                  <a:gd name="T6" fmla="*/ 3 w 116"/>
                  <a:gd name="T7" fmla="*/ 5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5 h 117"/>
                  <a:gd name="T76" fmla="*/ 2 w 116"/>
                  <a:gd name="T77" fmla="*/ 5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7" y="113"/>
                    </a:lnTo>
                    <a:lnTo>
                      <a:pt x="75" y="113"/>
                    </a:lnTo>
                    <a:lnTo>
                      <a:pt x="83" y="108"/>
                    </a:lnTo>
                    <a:lnTo>
                      <a:pt x="92" y="104"/>
                    </a:lnTo>
                    <a:lnTo>
                      <a:pt x="100" y="96"/>
                    </a:lnTo>
                    <a:lnTo>
                      <a:pt x="105" y="92"/>
                    </a:lnTo>
                    <a:lnTo>
                      <a:pt x="108" y="83"/>
                    </a:lnTo>
                    <a:lnTo>
                      <a:pt x="112" y="75"/>
                    </a:lnTo>
                    <a:lnTo>
                      <a:pt x="116" y="67"/>
                    </a:lnTo>
                    <a:lnTo>
                      <a:pt x="116" y="59"/>
                    </a:lnTo>
                    <a:lnTo>
                      <a:pt x="116" y="46"/>
                    </a:lnTo>
                    <a:lnTo>
                      <a:pt x="112" y="38"/>
                    </a:lnTo>
                    <a:lnTo>
                      <a:pt x="108" y="30"/>
                    </a:lnTo>
                    <a:lnTo>
                      <a:pt x="105" y="21"/>
                    </a:lnTo>
                    <a:lnTo>
                      <a:pt x="100" y="18"/>
                    </a:lnTo>
                    <a:lnTo>
                      <a:pt x="92" y="9"/>
                    </a:lnTo>
                    <a:lnTo>
                      <a:pt x="83" y="5"/>
                    </a:lnTo>
                    <a:lnTo>
                      <a:pt x="75" y="0"/>
                    </a:lnTo>
                    <a:lnTo>
                      <a:pt x="67" y="0"/>
                    </a:lnTo>
                    <a:lnTo>
                      <a:pt x="58" y="0"/>
                    </a:lnTo>
                    <a:lnTo>
                      <a:pt x="51" y="0"/>
                    </a:lnTo>
                    <a:lnTo>
                      <a:pt x="42" y="0"/>
                    </a:lnTo>
                    <a:lnTo>
                      <a:pt x="33" y="5"/>
                    </a:lnTo>
                    <a:lnTo>
                      <a:pt x="26" y="9"/>
                    </a:lnTo>
                    <a:lnTo>
                      <a:pt x="17" y="18"/>
                    </a:lnTo>
                    <a:lnTo>
                      <a:pt x="13" y="21"/>
                    </a:lnTo>
                    <a:lnTo>
                      <a:pt x="8" y="30"/>
                    </a:lnTo>
                    <a:lnTo>
                      <a:pt x="4" y="38"/>
                    </a:lnTo>
                    <a:lnTo>
                      <a:pt x="0" y="46"/>
                    </a:lnTo>
                    <a:lnTo>
                      <a:pt x="0" y="59"/>
                    </a:lnTo>
                    <a:lnTo>
                      <a:pt x="0" y="67"/>
                    </a:lnTo>
                    <a:lnTo>
                      <a:pt x="4" y="75"/>
                    </a:lnTo>
                    <a:lnTo>
                      <a:pt x="8" y="83"/>
                    </a:lnTo>
                    <a:lnTo>
                      <a:pt x="13" y="92"/>
                    </a:lnTo>
                    <a:lnTo>
                      <a:pt x="17" y="96"/>
                    </a:lnTo>
                    <a:lnTo>
                      <a:pt x="26" y="104"/>
                    </a:lnTo>
                    <a:lnTo>
                      <a:pt x="33" y="108"/>
                    </a:lnTo>
                    <a:lnTo>
                      <a:pt x="42" y="113"/>
                    </a:lnTo>
                    <a:lnTo>
                      <a:pt x="51" y="113"/>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0" name="Freeform 500">
                <a:extLst>
                  <a:ext uri="{FF2B5EF4-FFF2-40B4-BE49-F238E27FC236}">
                    <a16:creationId xmlns:a16="http://schemas.microsoft.com/office/drawing/2014/main" id="{5D623183-D7C7-47E9-9871-7318CAB88475}"/>
                  </a:ext>
                </a:extLst>
              </p:cNvPr>
              <p:cNvSpPr>
                <a:spLocks/>
              </p:cNvSpPr>
              <p:nvPr/>
            </p:nvSpPr>
            <p:spPr bwMode="auto">
              <a:xfrm>
                <a:off x="2941" y="2050"/>
                <a:ext cx="23" cy="23"/>
              </a:xfrm>
              <a:custGeom>
                <a:avLst/>
                <a:gdLst>
                  <a:gd name="T0" fmla="*/ 2 w 115"/>
                  <a:gd name="T1" fmla="*/ 5 h 117"/>
                  <a:gd name="T2" fmla="*/ 3 w 115"/>
                  <a:gd name="T3" fmla="*/ 4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4 w 115"/>
                  <a:gd name="T19" fmla="*/ 3 h 117"/>
                  <a:gd name="T20" fmla="*/ 5 w 115"/>
                  <a:gd name="T21" fmla="*/ 2 h 117"/>
                  <a:gd name="T22" fmla="*/ 4 w 115"/>
                  <a:gd name="T23" fmla="*/ 2 h 117"/>
                  <a:gd name="T24" fmla="*/ 4 w 115"/>
                  <a:gd name="T25" fmla="*/ 1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1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1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1 w 115"/>
                  <a:gd name="T77" fmla="*/ 4 h 117"/>
                  <a:gd name="T78" fmla="*/ 2 w 115"/>
                  <a:gd name="T79" fmla="*/ 4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71" name="Freeform 501">
                <a:extLst>
                  <a:ext uri="{FF2B5EF4-FFF2-40B4-BE49-F238E27FC236}">
                    <a16:creationId xmlns:a16="http://schemas.microsoft.com/office/drawing/2014/main" id="{EC544934-104B-4DD2-94C8-50AAB72D1A91}"/>
                  </a:ext>
                </a:extLst>
              </p:cNvPr>
              <p:cNvSpPr>
                <a:spLocks/>
              </p:cNvSpPr>
              <p:nvPr/>
            </p:nvSpPr>
            <p:spPr bwMode="auto">
              <a:xfrm>
                <a:off x="2941" y="2050"/>
                <a:ext cx="23" cy="23"/>
              </a:xfrm>
              <a:custGeom>
                <a:avLst/>
                <a:gdLst>
                  <a:gd name="T0" fmla="*/ 2 w 115"/>
                  <a:gd name="T1" fmla="*/ 5 h 117"/>
                  <a:gd name="T2" fmla="*/ 3 w 115"/>
                  <a:gd name="T3" fmla="*/ 4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4 w 115"/>
                  <a:gd name="T19" fmla="*/ 3 h 117"/>
                  <a:gd name="T20" fmla="*/ 5 w 115"/>
                  <a:gd name="T21" fmla="*/ 2 h 117"/>
                  <a:gd name="T22" fmla="*/ 4 w 115"/>
                  <a:gd name="T23" fmla="*/ 2 h 117"/>
                  <a:gd name="T24" fmla="*/ 4 w 115"/>
                  <a:gd name="T25" fmla="*/ 1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1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1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1 w 115"/>
                  <a:gd name="T77" fmla="*/ 4 h 117"/>
                  <a:gd name="T78" fmla="*/ 2 w 115"/>
                  <a:gd name="T79" fmla="*/ 4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2" name="Freeform 502">
                <a:extLst>
                  <a:ext uri="{FF2B5EF4-FFF2-40B4-BE49-F238E27FC236}">
                    <a16:creationId xmlns:a16="http://schemas.microsoft.com/office/drawing/2014/main" id="{EA3DABB5-A34A-4D94-9F8F-4DC628C69D1B}"/>
                  </a:ext>
                </a:extLst>
              </p:cNvPr>
              <p:cNvSpPr>
                <a:spLocks/>
              </p:cNvSpPr>
              <p:nvPr/>
            </p:nvSpPr>
            <p:spPr bwMode="auto">
              <a:xfrm>
                <a:off x="2941" y="2050"/>
                <a:ext cx="23" cy="23"/>
              </a:xfrm>
              <a:custGeom>
                <a:avLst/>
                <a:gdLst>
                  <a:gd name="T0" fmla="*/ 2 w 115"/>
                  <a:gd name="T1" fmla="*/ 5 h 117"/>
                  <a:gd name="T2" fmla="*/ 3 w 115"/>
                  <a:gd name="T3" fmla="*/ 4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4 w 115"/>
                  <a:gd name="T19" fmla="*/ 3 h 117"/>
                  <a:gd name="T20" fmla="*/ 5 w 115"/>
                  <a:gd name="T21" fmla="*/ 2 h 117"/>
                  <a:gd name="T22" fmla="*/ 4 w 115"/>
                  <a:gd name="T23" fmla="*/ 2 h 117"/>
                  <a:gd name="T24" fmla="*/ 4 w 115"/>
                  <a:gd name="T25" fmla="*/ 1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1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1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1 w 115"/>
                  <a:gd name="T77" fmla="*/ 4 h 117"/>
                  <a:gd name="T78" fmla="*/ 2 w 115"/>
                  <a:gd name="T79" fmla="*/ 4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8" y="117"/>
                    </a:moveTo>
                    <a:lnTo>
                      <a:pt x="66" y="112"/>
                    </a:lnTo>
                    <a:lnTo>
                      <a:pt x="74" y="112"/>
                    </a:lnTo>
                    <a:lnTo>
                      <a:pt x="83" y="108"/>
                    </a:lnTo>
                    <a:lnTo>
                      <a:pt x="90" y="104"/>
                    </a:lnTo>
                    <a:lnTo>
                      <a:pt x="99" y="100"/>
                    </a:lnTo>
                    <a:lnTo>
                      <a:pt x="103" y="92"/>
                    </a:lnTo>
                    <a:lnTo>
                      <a:pt x="108" y="83"/>
                    </a:lnTo>
                    <a:lnTo>
                      <a:pt x="112" y="76"/>
                    </a:lnTo>
                    <a:lnTo>
                      <a:pt x="112" y="67"/>
                    </a:lnTo>
                    <a:lnTo>
                      <a:pt x="115" y="58"/>
                    </a:lnTo>
                    <a:lnTo>
                      <a:pt x="112" y="50"/>
                    </a:lnTo>
                    <a:lnTo>
                      <a:pt x="112" y="38"/>
                    </a:lnTo>
                    <a:lnTo>
                      <a:pt x="108" y="29"/>
                    </a:lnTo>
                    <a:lnTo>
                      <a:pt x="103" y="25"/>
                    </a:lnTo>
                    <a:lnTo>
                      <a:pt x="99" y="17"/>
                    </a:lnTo>
                    <a:lnTo>
                      <a:pt x="90" y="13"/>
                    </a:lnTo>
                    <a:lnTo>
                      <a:pt x="83" y="4"/>
                    </a:lnTo>
                    <a:lnTo>
                      <a:pt x="74" y="4"/>
                    </a:lnTo>
                    <a:lnTo>
                      <a:pt x="66" y="0"/>
                    </a:lnTo>
                    <a:lnTo>
                      <a:pt x="58" y="0"/>
                    </a:lnTo>
                    <a:lnTo>
                      <a:pt x="45" y="0"/>
                    </a:lnTo>
                    <a:lnTo>
                      <a:pt x="36" y="4"/>
                    </a:lnTo>
                    <a:lnTo>
                      <a:pt x="29" y="4"/>
                    </a:lnTo>
                    <a:lnTo>
                      <a:pt x="20" y="13"/>
                    </a:lnTo>
                    <a:lnTo>
                      <a:pt x="16" y="17"/>
                    </a:lnTo>
                    <a:lnTo>
                      <a:pt x="7" y="25"/>
                    </a:lnTo>
                    <a:lnTo>
                      <a:pt x="4" y="29"/>
                    </a:lnTo>
                    <a:lnTo>
                      <a:pt x="0" y="38"/>
                    </a:lnTo>
                    <a:lnTo>
                      <a:pt x="0" y="50"/>
                    </a:lnTo>
                    <a:lnTo>
                      <a:pt x="0" y="58"/>
                    </a:lnTo>
                    <a:lnTo>
                      <a:pt x="0" y="67"/>
                    </a:lnTo>
                    <a:lnTo>
                      <a:pt x="0" y="76"/>
                    </a:lnTo>
                    <a:lnTo>
                      <a:pt x="4" y="83"/>
                    </a:lnTo>
                    <a:lnTo>
                      <a:pt x="7" y="92"/>
                    </a:lnTo>
                    <a:lnTo>
                      <a:pt x="16" y="100"/>
                    </a:lnTo>
                    <a:lnTo>
                      <a:pt x="20" y="104"/>
                    </a:lnTo>
                    <a:lnTo>
                      <a:pt x="29" y="108"/>
                    </a:lnTo>
                    <a:lnTo>
                      <a:pt x="36" y="112"/>
                    </a:lnTo>
                    <a:lnTo>
                      <a:pt x="45"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3" name="Freeform 503">
                <a:extLst>
                  <a:ext uri="{FF2B5EF4-FFF2-40B4-BE49-F238E27FC236}">
                    <a16:creationId xmlns:a16="http://schemas.microsoft.com/office/drawing/2014/main" id="{1A68EEC3-7857-4F3E-A6B1-51B41444744E}"/>
                  </a:ext>
                </a:extLst>
              </p:cNvPr>
              <p:cNvSpPr>
                <a:spLocks/>
              </p:cNvSpPr>
              <p:nvPr/>
            </p:nvSpPr>
            <p:spPr bwMode="auto">
              <a:xfrm>
                <a:off x="2822" y="2150"/>
                <a:ext cx="23" cy="23"/>
              </a:xfrm>
              <a:custGeom>
                <a:avLst/>
                <a:gdLst>
                  <a:gd name="T0" fmla="*/ 2 w 116"/>
                  <a:gd name="T1" fmla="*/ 5 h 115"/>
                  <a:gd name="T2" fmla="*/ 3 w 116"/>
                  <a:gd name="T3" fmla="*/ 5 h 115"/>
                  <a:gd name="T4" fmla="*/ 3 w 116"/>
                  <a:gd name="T5" fmla="*/ 4 h 115"/>
                  <a:gd name="T6" fmla="*/ 3 w 116"/>
                  <a:gd name="T7" fmla="*/ 4 h 115"/>
                  <a:gd name="T8" fmla="*/ 4 w 116"/>
                  <a:gd name="T9" fmla="*/ 4 h 115"/>
                  <a:gd name="T10" fmla="*/ 4 w 116"/>
                  <a:gd name="T11" fmla="*/ 4 h 115"/>
                  <a:gd name="T12" fmla="*/ 4 w 116"/>
                  <a:gd name="T13" fmla="*/ 4 h 115"/>
                  <a:gd name="T14" fmla="*/ 4 w 116"/>
                  <a:gd name="T15" fmla="*/ 3 h 115"/>
                  <a:gd name="T16" fmla="*/ 4 w 116"/>
                  <a:gd name="T17" fmla="*/ 3 h 115"/>
                  <a:gd name="T18" fmla="*/ 5 w 116"/>
                  <a:gd name="T19" fmla="*/ 3 h 115"/>
                  <a:gd name="T20" fmla="*/ 5 w 116"/>
                  <a:gd name="T21" fmla="*/ 2 h 115"/>
                  <a:gd name="T22" fmla="*/ 5 w 116"/>
                  <a:gd name="T23" fmla="*/ 2 h 115"/>
                  <a:gd name="T24" fmla="*/ 4 w 116"/>
                  <a:gd name="T25" fmla="*/ 2 h 115"/>
                  <a:gd name="T26" fmla="*/ 4 w 116"/>
                  <a:gd name="T27" fmla="*/ 1 h 115"/>
                  <a:gd name="T28" fmla="*/ 4 w 116"/>
                  <a:gd name="T29" fmla="*/ 1 h 115"/>
                  <a:gd name="T30" fmla="*/ 4 w 116"/>
                  <a:gd name="T31" fmla="*/ 1 h 115"/>
                  <a:gd name="T32" fmla="*/ 4 w 116"/>
                  <a:gd name="T33" fmla="*/ 0 h 115"/>
                  <a:gd name="T34" fmla="*/ 3 w 116"/>
                  <a:gd name="T35" fmla="*/ 0 h 115"/>
                  <a:gd name="T36" fmla="*/ 3 w 116"/>
                  <a:gd name="T37" fmla="*/ 0 h 115"/>
                  <a:gd name="T38" fmla="*/ 3 w 116"/>
                  <a:gd name="T39" fmla="*/ 0 h 115"/>
                  <a:gd name="T40" fmla="*/ 2 w 116"/>
                  <a:gd name="T41" fmla="*/ 0 h 115"/>
                  <a:gd name="T42" fmla="*/ 2 w 116"/>
                  <a:gd name="T43" fmla="*/ 0 h 115"/>
                  <a:gd name="T44" fmla="*/ 2 w 116"/>
                  <a:gd name="T45" fmla="*/ 0 h 115"/>
                  <a:gd name="T46" fmla="*/ 1 w 116"/>
                  <a:gd name="T47" fmla="*/ 0 h 115"/>
                  <a:gd name="T48" fmla="*/ 1 w 116"/>
                  <a:gd name="T49" fmla="*/ 0 h 115"/>
                  <a:gd name="T50" fmla="*/ 1 w 116"/>
                  <a:gd name="T51" fmla="*/ 1 h 115"/>
                  <a:gd name="T52" fmla="*/ 0 w 116"/>
                  <a:gd name="T53" fmla="*/ 1 h 115"/>
                  <a:gd name="T54" fmla="*/ 0 w 116"/>
                  <a:gd name="T55" fmla="*/ 1 h 115"/>
                  <a:gd name="T56" fmla="*/ 0 w 116"/>
                  <a:gd name="T57" fmla="*/ 2 h 115"/>
                  <a:gd name="T58" fmla="*/ 0 w 116"/>
                  <a:gd name="T59" fmla="*/ 2 h 115"/>
                  <a:gd name="T60" fmla="*/ 0 w 116"/>
                  <a:gd name="T61" fmla="*/ 2 h 115"/>
                  <a:gd name="T62" fmla="*/ 0 w 116"/>
                  <a:gd name="T63" fmla="*/ 3 h 115"/>
                  <a:gd name="T64" fmla="*/ 0 w 116"/>
                  <a:gd name="T65" fmla="*/ 3 h 115"/>
                  <a:gd name="T66" fmla="*/ 0 w 116"/>
                  <a:gd name="T67" fmla="*/ 3 h 115"/>
                  <a:gd name="T68" fmla="*/ 0 w 116"/>
                  <a:gd name="T69" fmla="*/ 4 h 115"/>
                  <a:gd name="T70" fmla="*/ 1 w 116"/>
                  <a:gd name="T71" fmla="*/ 4 h 115"/>
                  <a:gd name="T72" fmla="*/ 1 w 116"/>
                  <a:gd name="T73" fmla="*/ 4 h 115"/>
                  <a:gd name="T74" fmla="*/ 1 w 116"/>
                  <a:gd name="T75" fmla="*/ 4 h 115"/>
                  <a:gd name="T76" fmla="*/ 2 w 116"/>
                  <a:gd name="T77" fmla="*/ 4 h 115"/>
                  <a:gd name="T78" fmla="*/ 2 w 116"/>
                  <a:gd name="T79" fmla="*/ 5 h 115"/>
                  <a:gd name="T80" fmla="*/ 2 w 116"/>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74" name="Freeform 504">
                <a:extLst>
                  <a:ext uri="{FF2B5EF4-FFF2-40B4-BE49-F238E27FC236}">
                    <a16:creationId xmlns:a16="http://schemas.microsoft.com/office/drawing/2014/main" id="{B2FA594D-71FA-4049-AB68-20140364FFA3}"/>
                  </a:ext>
                </a:extLst>
              </p:cNvPr>
              <p:cNvSpPr>
                <a:spLocks/>
              </p:cNvSpPr>
              <p:nvPr/>
            </p:nvSpPr>
            <p:spPr bwMode="auto">
              <a:xfrm>
                <a:off x="2822" y="2150"/>
                <a:ext cx="23" cy="23"/>
              </a:xfrm>
              <a:custGeom>
                <a:avLst/>
                <a:gdLst>
                  <a:gd name="T0" fmla="*/ 2 w 116"/>
                  <a:gd name="T1" fmla="*/ 5 h 115"/>
                  <a:gd name="T2" fmla="*/ 3 w 116"/>
                  <a:gd name="T3" fmla="*/ 5 h 115"/>
                  <a:gd name="T4" fmla="*/ 3 w 116"/>
                  <a:gd name="T5" fmla="*/ 4 h 115"/>
                  <a:gd name="T6" fmla="*/ 3 w 116"/>
                  <a:gd name="T7" fmla="*/ 4 h 115"/>
                  <a:gd name="T8" fmla="*/ 4 w 116"/>
                  <a:gd name="T9" fmla="*/ 4 h 115"/>
                  <a:gd name="T10" fmla="*/ 4 w 116"/>
                  <a:gd name="T11" fmla="*/ 4 h 115"/>
                  <a:gd name="T12" fmla="*/ 4 w 116"/>
                  <a:gd name="T13" fmla="*/ 4 h 115"/>
                  <a:gd name="T14" fmla="*/ 4 w 116"/>
                  <a:gd name="T15" fmla="*/ 3 h 115"/>
                  <a:gd name="T16" fmla="*/ 4 w 116"/>
                  <a:gd name="T17" fmla="*/ 3 h 115"/>
                  <a:gd name="T18" fmla="*/ 5 w 116"/>
                  <a:gd name="T19" fmla="*/ 3 h 115"/>
                  <a:gd name="T20" fmla="*/ 5 w 116"/>
                  <a:gd name="T21" fmla="*/ 2 h 115"/>
                  <a:gd name="T22" fmla="*/ 5 w 116"/>
                  <a:gd name="T23" fmla="*/ 2 h 115"/>
                  <a:gd name="T24" fmla="*/ 4 w 116"/>
                  <a:gd name="T25" fmla="*/ 2 h 115"/>
                  <a:gd name="T26" fmla="*/ 4 w 116"/>
                  <a:gd name="T27" fmla="*/ 1 h 115"/>
                  <a:gd name="T28" fmla="*/ 4 w 116"/>
                  <a:gd name="T29" fmla="*/ 1 h 115"/>
                  <a:gd name="T30" fmla="*/ 4 w 116"/>
                  <a:gd name="T31" fmla="*/ 1 h 115"/>
                  <a:gd name="T32" fmla="*/ 4 w 116"/>
                  <a:gd name="T33" fmla="*/ 0 h 115"/>
                  <a:gd name="T34" fmla="*/ 3 w 116"/>
                  <a:gd name="T35" fmla="*/ 0 h 115"/>
                  <a:gd name="T36" fmla="*/ 3 w 116"/>
                  <a:gd name="T37" fmla="*/ 0 h 115"/>
                  <a:gd name="T38" fmla="*/ 3 w 116"/>
                  <a:gd name="T39" fmla="*/ 0 h 115"/>
                  <a:gd name="T40" fmla="*/ 2 w 116"/>
                  <a:gd name="T41" fmla="*/ 0 h 115"/>
                  <a:gd name="T42" fmla="*/ 2 w 116"/>
                  <a:gd name="T43" fmla="*/ 0 h 115"/>
                  <a:gd name="T44" fmla="*/ 2 w 116"/>
                  <a:gd name="T45" fmla="*/ 0 h 115"/>
                  <a:gd name="T46" fmla="*/ 1 w 116"/>
                  <a:gd name="T47" fmla="*/ 0 h 115"/>
                  <a:gd name="T48" fmla="*/ 1 w 116"/>
                  <a:gd name="T49" fmla="*/ 0 h 115"/>
                  <a:gd name="T50" fmla="*/ 1 w 116"/>
                  <a:gd name="T51" fmla="*/ 1 h 115"/>
                  <a:gd name="T52" fmla="*/ 0 w 116"/>
                  <a:gd name="T53" fmla="*/ 1 h 115"/>
                  <a:gd name="T54" fmla="*/ 0 w 116"/>
                  <a:gd name="T55" fmla="*/ 1 h 115"/>
                  <a:gd name="T56" fmla="*/ 0 w 116"/>
                  <a:gd name="T57" fmla="*/ 2 h 115"/>
                  <a:gd name="T58" fmla="*/ 0 w 116"/>
                  <a:gd name="T59" fmla="*/ 2 h 115"/>
                  <a:gd name="T60" fmla="*/ 0 w 116"/>
                  <a:gd name="T61" fmla="*/ 2 h 115"/>
                  <a:gd name="T62" fmla="*/ 0 w 116"/>
                  <a:gd name="T63" fmla="*/ 3 h 115"/>
                  <a:gd name="T64" fmla="*/ 0 w 116"/>
                  <a:gd name="T65" fmla="*/ 3 h 115"/>
                  <a:gd name="T66" fmla="*/ 0 w 116"/>
                  <a:gd name="T67" fmla="*/ 3 h 115"/>
                  <a:gd name="T68" fmla="*/ 0 w 116"/>
                  <a:gd name="T69" fmla="*/ 4 h 115"/>
                  <a:gd name="T70" fmla="*/ 1 w 116"/>
                  <a:gd name="T71" fmla="*/ 4 h 115"/>
                  <a:gd name="T72" fmla="*/ 1 w 116"/>
                  <a:gd name="T73" fmla="*/ 4 h 115"/>
                  <a:gd name="T74" fmla="*/ 1 w 116"/>
                  <a:gd name="T75" fmla="*/ 4 h 115"/>
                  <a:gd name="T76" fmla="*/ 2 w 116"/>
                  <a:gd name="T77" fmla="*/ 4 h 115"/>
                  <a:gd name="T78" fmla="*/ 2 w 116"/>
                  <a:gd name="T79" fmla="*/ 5 h 115"/>
                  <a:gd name="T80" fmla="*/ 2 w 116"/>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5" name="Freeform 505">
                <a:extLst>
                  <a:ext uri="{FF2B5EF4-FFF2-40B4-BE49-F238E27FC236}">
                    <a16:creationId xmlns:a16="http://schemas.microsoft.com/office/drawing/2014/main" id="{ACC4F3DF-4E9A-425B-8627-C95597177129}"/>
                  </a:ext>
                </a:extLst>
              </p:cNvPr>
              <p:cNvSpPr>
                <a:spLocks/>
              </p:cNvSpPr>
              <p:nvPr/>
            </p:nvSpPr>
            <p:spPr bwMode="auto">
              <a:xfrm>
                <a:off x="2822" y="2150"/>
                <a:ext cx="23" cy="23"/>
              </a:xfrm>
              <a:custGeom>
                <a:avLst/>
                <a:gdLst>
                  <a:gd name="T0" fmla="*/ 2 w 116"/>
                  <a:gd name="T1" fmla="*/ 5 h 115"/>
                  <a:gd name="T2" fmla="*/ 3 w 116"/>
                  <a:gd name="T3" fmla="*/ 5 h 115"/>
                  <a:gd name="T4" fmla="*/ 3 w 116"/>
                  <a:gd name="T5" fmla="*/ 4 h 115"/>
                  <a:gd name="T6" fmla="*/ 3 w 116"/>
                  <a:gd name="T7" fmla="*/ 4 h 115"/>
                  <a:gd name="T8" fmla="*/ 4 w 116"/>
                  <a:gd name="T9" fmla="*/ 4 h 115"/>
                  <a:gd name="T10" fmla="*/ 4 w 116"/>
                  <a:gd name="T11" fmla="*/ 4 h 115"/>
                  <a:gd name="T12" fmla="*/ 4 w 116"/>
                  <a:gd name="T13" fmla="*/ 4 h 115"/>
                  <a:gd name="T14" fmla="*/ 4 w 116"/>
                  <a:gd name="T15" fmla="*/ 3 h 115"/>
                  <a:gd name="T16" fmla="*/ 4 w 116"/>
                  <a:gd name="T17" fmla="*/ 3 h 115"/>
                  <a:gd name="T18" fmla="*/ 5 w 116"/>
                  <a:gd name="T19" fmla="*/ 3 h 115"/>
                  <a:gd name="T20" fmla="*/ 5 w 116"/>
                  <a:gd name="T21" fmla="*/ 2 h 115"/>
                  <a:gd name="T22" fmla="*/ 5 w 116"/>
                  <a:gd name="T23" fmla="*/ 2 h 115"/>
                  <a:gd name="T24" fmla="*/ 4 w 116"/>
                  <a:gd name="T25" fmla="*/ 2 h 115"/>
                  <a:gd name="T26" fmla="*/ 4 w 116"/>
                  <a:gd name="T27" fmla="*/ 1 h 115"/>
                  <a:gd name="T28" fmla="*/ 4 w 116"/>
                  <a:gd name="T29" fmla="*/ 1 h 115"/>
                  <a:gd name="T30" fmla="*/ 4 w 116"/>
                  <a:gd name="T31" fmla="*/ 1 h 115"/>
                  <a:gd name="T32" fmla="*/ 4 w 116"/>
                  <a:gd name="T33" fmla="*/ 0 h 115"/>
                  <a:gd name="T34" fmla="*/ 3 w 116"/>
                  <a:gd name="T35" fmla="*/ 0 h 115"/>
                  <a:gd name="T36" fmla="*/ 3 w 116"/>
                  <a:gd name="T37" fmla="*/ 0 h 115"/>
                  <a:gd name="T38" fmla="*/ 3 w 116"/>
                  <a:gd name="T39" fmla="*/ 0 h 115"/>
                  <a:gd name="T40" fmla="*/ 2 w 116"/>
                  <a:gd name="T41" fmla="*/ 0 h 115"/>
                  <a:gd name="T42" fmla="*/ 2 w 116"/>
                  <a:gd name="T43" fmla="*/ 0 h 115"/>
                  <a:gd name="T44" fmla="*/ 2 w 116"/>
                  <a:gd name="T45" fmla="*/ 0 h 115"/>
                  <a:gd name="T46" fmla="*/ 1 w 116"/>
                  <a:gd name="T47" fmla="*/ 0 h 115"/>
                  <a:gd name="T48" fmla="*/ 1 w 116"/>
                  <a:gd name="T49" fmla="*/ 0 h 115"/>
                  <a:gd name="T50" fmla="*/ 1 w 116"/>
                  <a:gd name="T51" fmla="*/ 1 h 115"/>
                  <a:gd name="T52" fmla="*/ 0 w 116"/>
                  <a:gd name="T53" fmla="*/ 1 h 115"/>
                  <a:gd name="T54" fmla="*/ 0 w 116"/>
                  <a:gd name="T55" fmla="*/ 1 h 115"/>
                  <a:gd name="T56" fmla="*/ 0 w 116"/>
                  <a:gd name="T57" fmla="*/ 2 h 115"/>
                  <a:gd name="T58" fmla="*/ 0 w 116"/>
                  <a:gd name="T59" fmla="*/ 2 h 115"/>
                  <a:gd name="T60" fmla="*/ 0 w 116"/>
                  <a:gd name="T61" fmla="*/ 2 h 115"/>
                  <a:gd name="T62" fmla="*/ 0 w 116"/>
                  <a:gd name="T63" fmla="*/ 3 h 115"/>
                  <a:gd name="T64" fmla="*/ 0 w 116"/>
                  <a:gd name="T65" fmla="*/ 3 h 115"/>
                  <a:gd name="T66" fmla="*/ 0 w 116"/>
                  <a:gd name="T67" fmla="*/ 3 h 115"/>
                  <a:gd name="T68" fmla="*/ 0 w 116"/>
                  <a:gd name="T69" fmla="*/ 4 h 115"/>
                  <a:gd name="T70" fmla="*/ 1 w 116"/>
                  <a:gd name="T71" fmla="*/ 4 h 115"/>
                  <a:gd name="T72" fmla="*/ 1 w 116"/>
                  <a:gd name="T73" fmla="*/ 4 h 115"/>
                  <a:gd name="T74" fmla="*/ 1 w 116"/>
                  <a:gd name="T75" fmla="*/ 4 h 115"/>
                  <a:gd name="T76" fmla="*/ 2 w 116"/>
                  <a:gd name="T77" fmla="*/ 4 h 115"/>
                  <a:gd name="T78" fmla="*/ 2 w 116"/>
                  <a:gd name="T79" fmla="*/ 5 h 115"/>
                  <a:gd name="T80" fmla="*/ 2 w 116"/>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5"/>
                  <a:gd name="T125" fmla="*/ 116 w 116"/>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5">
                    <a:moveTo>
                      <a:pt x="58" y="115"/>
                    </a:moveTo>
                    <a:lnTo>
                      <a:pt x="66" y="115"/>
                    </a:lnTo>
                    <a:lnTo>
                      <a:pt x="79" y="112"/>
                    </a:lnTo>
                    <a:lnTo>
                      <a:pt x="87" y="112"/>
                    </a:lnTo>
                    <a:lnTo>
                      <a:pt x="91" y="103"/>
                    </a:lnTo>
                    <a:lnTo>
                      <a:pt x="99" y="99"/>
                    </a:lnTo>
                    <a:lnTo>
                      <a:pt x="104" y="90"/>
                    </a:lnTo>
                    <a:lnTo>
                      <a:pt x="108" y="87"/>
                    </a:lnTo>
                    <a:lnTo>
                      <a:pt x="112" y="78"/>
                    </a:lnTo>
                    <a:lnTo>
                      <a:pt x="116" y="65"/>
                    </a:lnTo>
                    <a:lnTo>
                      <a:pt x="116" y="58"/>
                    </a:lnTo>
                    <a:lnTo>
                      <a:pt x="116" y="49"/>
                    </a:lnTo>
                    <a:lnTo>
                      <a:pt x="112" y="41"/>
                    </a:lnTo>
                    <a:lnTo>
                      <a:pt x="108" y="33"/>
                    </a:lnTo>
                    <a:lnTo>
                      <a:pt x="104" y="24"/>
                    </a:lnTo>
                    <a:lnTo>
                      <a:pt x="99" y="16"/>
                    </a:lnTo>
                    <a:lnTo>
                      <a:pt x="91" y="12"/>
                    </a:lnTo>
                    <a:lnTo>
                      <a:pt x="87" y="7"/>
                    </a:lnTo>
                    <a:lnTo>
                      <a:pt x="79" y="4"/>
                    </a:lnTo>
                    <a:lnTo>
                      <a:pt x="66" y="0"/>
                    </a:lnTo>
                    <a:lnTo>
                      <a:pt x="58" y="0"/>
                    </a:lnTo>
                    <a:lnTo>
                      <a:pt x="50" y="0"/>
                    </a:lnTo>
                    <a:lnTo>
                      <a:pt x="41" y="4"/>
                    </a:lnTo>
                    <a:lnTo>
                      <a:pt x="34" y="7"/>
                    </a:lnTo>
                    <a:lnTo>
                      <a:pt x="25" y="12"/>
                    </a:lnTo>
                    <a:lnTo>
                      <a:pt x="16" y="16"/>
                    </a:lnTo>
                    <a:lnTo>
                      <a:pt x="12" y="24"/>
                    </a:lnTo>
                    <a:lnTo>
                      <a:pt x="9" y="33"/>
                    </a:lnTo>
                    <a:lnTo>
                      <a:pt x="4" y="41"/>
                    </a:lnTo>
                    <a:lnTo>
                      <a:pt x="0" y="49"/>
                    </a:lnTo>
                    <a:lnTo>
                      <a:pt x="0" y="58"/>
                    </a:lnTo>
                    <a:lnTo>
                      <a:pt x="0" y="65"/>
                    </a:lnTo>
                    <a:lnTo>
                      <a:pt x="4" y="78"/>
                    </a:lnTo>
                    <a:lnTo>
                      <a:pt x="9" y="87"/>
                    </a:lnTo>
                    <a:lnTo>
                      <a:pt x="12" y="90"/>
                    </a:lnTo>
                    <a:lnTo>
                      <a:pt x="16" y="99"/>
                    </a:lnTo>
                    <a:lnTo>
                      <a:pt x="25" y="103"/>
                    </a:lnTo>
                    <a:lnTo>
                      <a:pt x="34" y="112"/>
                    </a:lnTo>
                    <a:lnTo>
                      <a:pt x="41" y="112"/>
                    </a:lnTo>
                    <a:lnTo>
                      <a:pt x="50" y="115"/>
                    </a:lnTo>
                    <a:lnTo>
                      <a:pt x="58"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6" name="Freeform 506">
                <a:extLst>
                  <a:ext uri="{FF2B5EF4-FFF2-40B4-BE49-F238E27FC236}">
                    <a16:creationId xmlns:a16="http://schemas.microsoft.com/office/drawing/2014/main" id="{8BEDD9B7-D0C8-4319-A1EC-C69DCD285062}"/>
                  </a:ext>
                </a:extLst>
              </p:cNvPr>
              <p:cNvSpPr>
                <a:spLocks/>
              </p:cNvSpPr>
              <p:nvPr/>
            </p:nvSpPr>
            <p:spPr bwMode="auto">
              <a:xfrm>
                <a:off x="2943" y="2151"/>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1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4 h 117"/>
                  <a:gd name="T76" fmla="*/ 2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77" name="Freeform 507">
                <a:extLst>
                  <a:ext uri="{FF2B5EF4-FFF2-40B4-BE49-F238E27FC236}">
                    <a16:creationId xmlns:a16="http://schemas.microsoft.com/office/drawing/2014/main" id="{198904F1-18FD-4EEF-B39F-6589C4A1A7AC}"/>
                  </a:ext>
                </a:extLst>
              </p:cNvPr>
              <p:cNvSpPr>
                <a:spLocks/>
              </p:cNvSpPr>
              <p:nvPr/>
            </p:nvSpPr>
            <p:spPr bwMode="auto">
              <a:xfrm>
                <a:off x="2943" y="2151"/>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1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4 h 117"/>
                  <a:gd name="T76" fmla="*/ 2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8" name="Freeform 508">
                <a:extLst>
                  <a:ext uri="{FF2B5EF4-FFF2-40B4-BE49-F238E27FC236}">
                    <a16:creationId xmlns:a16="http://schemas.microsoft.com/office/drawing/2014/main" id="{DEC0BC0B-5EF2-41E5-A643-FD09D97D00A9}"/>
                  </a:ext>
                </a:extLst>
              </p:cNvPr>
              <p:cNvSpPr>
                <a:spLocks/>
              </p:cNvSpPr>
              <p:nvPr/>
            </p:nvSpPr>
            <p:spPr bwMode="auto">
              <a:xfrm>
                <a:off x="2943" y="2151"/>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1 h 117"/>
                  <a:gd name="T50" fmla="*/ 1 w 116"/>
                  <a:gd name="T51" fmla="*/ 1 h 117"/>
                  <a:gd name="T52" fmla="*/ 1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1 w 116"/>
                  <a:gd name="T69" fmla="*/ 4 h 117"/>
                  <a:gd name="T70" fmla="*/ 1 w 116"/>
                  <a:gd name="T71" fmla="*/ 4 h 117"/>
                  <a:gd name="T72" fmla="*/ 1 w 116"/>
                  <a:gd name="T73" fmla="*/ 4 h 117"/>
                  <a:gd name="T74" fmla="*/ 1 w 116"/>
                  <a:gd name="T75" fmla="*/ 4 h 117"/>
                  <a:gd name="T76" fmla="*/ 2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7"/>
                    </a:lnTo>
                    <a:lnTo>
                      <a:pt x="78" y="112"/>
                    </a:lnTo>
                    <a:lnTo>
                      <a:pt x="87" y="112"/>
                    </a:lnTo>
                    <a:lnTo>
                      <a:pt x="96" y="105"/>
                    </a:lnTo>
                    <a:lnTo>
                      <a:pt x="100" y="101"/>
                    </a:lnTo>
                    <a:lnTo>
                      <a:pt x="108" y="92"/>
                    </a:lnTo>
                    <a:lnTo>
                      <a:pt x="112" y="88"/>
                    </a:lnTo>
                    <a:lnTo>
                      <a:pt x="116" y="80"/>
                    </a:lnTo>
                    <a:lnTo>
                      <a:pt x="116" y="71"/>
                    </a:lnTo>
                    <a:lnTo>
                      <a:pt x="116" y="58"/>
                    </a:lnTo>
                    <a:lnTo>
                      <a:pt x="116" y="51"/>
                    </a:lnTo>
                    <a:lnTo>
                      <a:pt x="116" y="42"/>
                    </a:lnTo>
                    <a:lnTo>
                      <a:pt x="112" y="34"/>
                    </a:lnTo>
                    <a:lnTo>
                      <a:pt x="108" y="26"/>
                    </a:lnTo>
                    <a:lnTo>
                      <a:pt x="100" y="17"/>
                    </a:lnTo>
                    <a:lnTo>
                      <a:pt x="96" y="13"/>
                    </a:lnTo>
                    <a:lnTo>
                      <a:pt x="87" y="9"/>
                    </a:lnTo>
                    <a:lnTo>
                      <a:pt x="78" y="5"/>
                    </a:lnTo>
                    <a:lnTo>
                      <a:pt x="71" y="5"/>
                    </a:lnTo>
                    <a:lnTo>
                      <a:pt x="58" y="0"/>
                    </a:lnTo>
                    <a:lnTo>
                      <a:pt x="49" y="5"/>
                    </a:lnTo>
                    <a:lnTo>
                      <a:pt x="42" y="5"/>
                    </a:lnTo>
                    <a:lnTo>
                      <a:pt x="33" y="9"/>
                    </a:lnTo>
                    <a:lnTo>
                      <a:pt x="24" y="13"/>
                    </a:lnTo>
                    <a:lnTo>
                      <a:pt x="21" y="17"/>
                    </a:lnTo>
                    <a:lnTo>
                      <a:pt x="13" y="26"/>
                    </a:lnTo>
                    <a:lnTo>
                      <a:pt x="8" y="34"/>
                    </a:lnTo>
                    <a:lnTo>
                      <a:pt x="4" y="42"/>
                    </a:lnTo>
                    <a:lnTo>
                      <a:pt x="4" y="51"/>
                    </a:lnTo>
                    <a:lnTo>
                      <a:pt x="0" y="58"/>
                    </a:lnTo>
                    <a:lnTo>
                      <a:pt x="4" y="71"/>
                    </a:lnTo>
                    <a:lnTo>
                      <a:pt x="4" y="80"/>
                    </a:lnTo>
                    <a:lnTo>
                      <a:pt x="8" y="88"/>
                    </a:lnTo>
                    <a:lnTo>
                      <a:pt x="13" y="92"/>
                    </a:lnTo>
                    <a:lnTo>
                      <a:pt x="21" y="101"/>
                    </a:lnTo>
                    <a:lnTo>
                      <a:pt x="24" y="105"/>
                    </a:lnTo>
                    <a:lnTo>
                      <a:pt x="33" y="112"/>
                    </a:lnTo>
                    <a:lnTo>
                      <a:pt x="42"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79" name="Freeform 509">
                <a:extLst>
                  <a:ext uri="{FF2B5EF4-FFF2-40B4-BE49-F238E27FC236}">
                    <a16:creationId xmlns:a16="http://schemas.microsoft.com/office/drawing/2014/main" id="{DDAC7A11-5EC5-448F-A30F-8C04D938FAF7}"/>
                  </a:ext>
                </a:extLst>
              </p:cNvPr>
              <p:cNvSpPr>
                <a:spLocks/>
              </p:cNvSpPr>
              <p:nvPr/>
            </p:nvSpPr>
            <p:spPr bwMode="auto">
              <a:xfrm>
                <a:off x="3078" y="2183"/>
                <a:ext cx="22" cy="24"/>
              </a:xfrm>
              <a:custGeom>
                <a:avLst/>
                <a:gdLst>
                  <a:gd name="T0" fmla="*/ 2 w 112"/>
                  <a:gd name="T1" fmla="*/ 5 h 117"/>
                  <a:gd name="T2" fmla="*/ 3 w 112"/>
                  <a:gd name="T3" fmla="*/ 5 h 117"/>
                  <a:gd name="T4" fmla="*/ 3 w 112"/>
                  <a:gd name="T5" fmla="*/ 5 h 117"/>
                  <a:gd name="T6" fmla="*/ 3 w 112"/>
                  <a:gd name="T7" fmla="*/ 5 h 117"/>
                  <a:gd name="T8" fmla="*/ 4 w 112"/>
                  <a:gd name="T9" fmla="*/ 5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2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2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5 h 117"/>
                  <a:gd name="T74" fmla="*/ 1 w 112"/>
                  <a:gd name="T75" fmla="*/ 5 h 117"/>
                  <a:gd name="T76" fmla="*/ 1 w 112"/>
                  <a:gd name="T77" fmla="*/ 5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0" name="Freeform 510">
                <a:extLst>
                  <a:ext uri="{FF2B5EF4-FFF2-40B4-BE49-F238E27FC236}">
                    <a16:creationId xmlns:a16="http://schemas.microsoft.com/office/drawing/2014/main" id="{9F37508D-6C87-406B-AA86-78D3B28A3147}"/>
                  </a:ext>
                </a:extLst>
              </p:cNvPr>
              <p:cNvSpPr>
                <a:spLocks/>
              </p:cNvSpPr>
              <p:nvPr/>
            </p:nvSpPr>
            <p:spPr bwMode="auto">
              <a:xfrm>
                <a:off x="3078" y="2183"/>
                <a:ext cx="22" cy="24"/>
              </a:xfrm>
              <a:custGeom>
                <a:avLst/>
                <a:gdLst>
                  <a:gd name="T0" fmla="*/ 2 w 112"/>
                  <a:gd name="T1" fmla="*/ 5 h 117"/>
                  <a:gd name="T2" fmla="*/ 3 w 112"/>
                  <a:gd name="T3" fmla="*/ 5 h 117"/>
                  <a:gd name="T4" fmla="*/ 3 w 112"/>
                  <a:gd name="T5" fmla="*/ 5 h 117"/>
                  <a:gd name="T6" fmla="*/ 3 w 112"/>
                  <a:gd name="T7" fmla="*/ 5 h 117"/>
                  <a:gd name="T8" fmla="*/ 4 w 112"/>
                  <a:gd name="T9" fmla="*/ 5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2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2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5 h 117"/>
                  <a:gd name="T74" fmla="*/ 1 w 112"/>
                  <a:gd name="T75" fmla="*/ 5 h 117"/>
                  <a:gd name="T76" fmla="*/ 1 w 112"/>
                  <a:gd name="T77" fmla="*/ 5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1" name="Freeform 511">
                <a:extLst>
                  <a:ext uri="{FF2B5EF4-FFF2-40B4-BE49-F238E27FC236}">
                    <a16:creationId xmlns:a16="http://schemas.microsoft.com/office/drawing/2014/main" id="{9A8E47DB-0C18-4465-9C43-958A6FA7FF3C}"/>
                  </a:ext>
                </a:extLst>
              </p:cNvPr>
              <p:cNvSpPr>
                <a:spLocks/>
              </p:cNvSpPr>
              <p:nvPr/>
            </p:nvSpPr>
            <p:spPr bwMode="auto">
              <a:xfrm>
                <a:off x="3078" y="2183"/>
                <a:ext cx="22" cy="24"/>
              </a:xfrm>
              <a:custGeom>
                <a:avLst/>
                <a:gdLst>
                  <a:gd name="T0" fmla="*/ 2 w 112"/>
                  <a:gd name="T1" fmla="*/ 5 h 117"/>
                  <a:gd name="T2" fmla="*/ 3 w 112"/>
                  <a:gd name="T3" fmla="*/ 5 h 117"/>
                  <a:gd name="T4" fmla="*/ 3 w 112"/>
                  <a:gd name="T5" fmla="*/ 5 h 117"/>
                  <a:gd name="T6" fmla="*/ 3 w 112"/>
                  <a:gd name="T7" fmla="*/ 5 h 117"/>
                  <a:gd name="T8" fmla="*/ 4 w 112"/>
                  <a:gd name="T9" fmla="*/ 5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2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2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5 h 117"/>
                  <a:gd name="T74" fmla="*/ 1 w 112"/>
                  <a:gd name="T75" fmla="*/ 5 h 117"/>
                  <a:gd name="T76" fmla="*/ 1 w 112"/>
                  <a:gd name="T77" fmla="*/ 5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8" y="117"/>
                    </a:moveTo>
                    <a:lnTo>
                      <a:pt x="67" y="117"/>
                    </a:lnTo>
                    <a:lnTo>
                      <a:pt x="76" y="112"/>
                    </a:lnTo>
                    <a:lnTo>
                      <a:pt x="83" y="108"/>
                    </a:lnTo>
                    <a:lnTo>
                      <a:pt x="92" y="105"/>
                    </a:lnTo>
                    <a:lnTo>
                      <a:pt x="96" y="100"/>
                    </a:lnTo>
                    <a:lnTo>
                      <a:pt x="105" y="92"/>
                    </a:lnTo>
                    <a:lnTo>
                      <a:pt x="108" y="83"/>
                    </a:lnTo>
                    <a:lnTo>
                      <a:pt x="112" y="76"/>
                    </a:lnTo>
                    <a:lnTo>
                      <a:pt x="112" y="67"/>
                    </a:lnTo>
                    <a:lnTo>
                      <a:pt x="112" y="58"/>
                    </a:lnTo>
                    <a:lnTo>
                      <a:pt x="112" y="51"/>
                    </a:lnTo>
                    <a:lnTo>
                      <a:pt x="112" y="42"/>
                    </a:lnTo>
                    <a:lnTo>
                      <a:pt x="108" y="33"/>
                    </a:lnTo>
                    <a:lnTo>
                      <a:pt x="105" y="26"/>
                    </a:lnTo>
                    <a:lnTo>
                      <a:pt x="96" y="17"/>
                    </a:lnTo>
                    <a:lnTo>
                      <a:pt x="92" y="13"/>
                    </a:lnTo>
                    <a:lnTo>
                      <a:pt x="83" y="9"/>
                    </a:lnTo>
                    <a:lnTo>
                      <a:pt x="76" y="4"/>
                    </a:lnTo>
                    <a:lnTo>
                      <a:pt x="67" y="0"/>
                    </a:lnTo>
                    <a:lnTo>
                      <a:pt x="58" y="0"/>
                    </a:lnTo>
                    <a:lnTo>
                      <a:pt x="46" y="0"/>
                    </a:lnTo>
                    <a:lnTo>
                      <a:pt x="38" y="4"/>
                    </a:lnTo>
                    <a:lnTo>
                      <a:pt x="29" y="9"/>
                    </a:lnTo>
                    <a:lnTo>
                      <a:pt x="22" y="13"/>
                    </a:lnTo>
                    <a:lnTo>
                      <a:pt x="17" y="17"/>
                    </a:lnTo>
                    <a:lnTo>
                      <a:pt x="9" y="26"/>
                    </a:lnTo>
                    <a:lnTo>
                      <a:pt x="4" y="33"/>
                    </a:lnTo>
                    <a:lnTo>
                      <a:pt x="0" y="42"/>
                    </a:lnTo>
                    <a:lnTo>
                      <a:pt x="0" y="51"/>
                    </a:lnTo>
                    <a:lnTo>
                      <a:pt x="0" y="58"/>
                    </a:lnTo>
                    <a:lnTo>
                      <a:pt x="0" y="67"/>
                    </a:lnTo>
                    <a:lnTo>
                      <a:pt x="0" y="76"/>
                    </a:lnTo>
                    <a:lnTo>
                      <a:pt x="4" y="83"/>
                    </a:lnTo>
                    <a:lnTo>
                      <a:pt x="9" y="92"/>
                    </a:lnTo>
                    <a:lnTo>
                      <a:pt x="17" y="100"/>
                    </a:lnTo>
                    <a:lnTo>
                      <a:pt x="22" y="105"/>
                    </a:lnTo>
                    <a:lnTo>
                      <a:pt x="29" y="108"/>
                    </a:lnTo>
                    <a:lnTo>
                      <a:pt x="38" y="112"/>
                    </a:lnTo>
                    <a:lnTo>
                      <a:pt x="46"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2" name="Freeform 512">
                <a:extLst>
                  <a:ext uri="{FF2B5EF4-FFF2-40B4-BE49-F238E27FC236}">
                    <a16:creationId xmlns:a16="http://schemas.microsoft.com/office/drawing/2014/main" id="{5D5AC1B7-DCE4-424F-9E08-643563CD89BF}"/>
                  </a:ext>
                </a:extLst>
              </p:cNvPr>
              <p:cNvSpPr>
                <a:spLocks/>
              </p:cNvSpPr>
              <p:nvPr/>
            </p:nvSpPr>
            <p:spPr bwMode="auto">
              <a:xfrm>
                <a:off x="2910" y="2011"/>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1 w 117"/>
                  <a:gd name="T45" fmla="*/ 0 h 115"/>
                  <a:gd name="T46" fmla="*/ 1 w 117"/>
                  <a:gd name="T47" fmla="*/ 0 h 115"/>
                  <a:gd name="T48" fmla="*/ 1 w 117"/>
                  <a:gd name="T49" fmla="*/ 0 h 115"/>
                  <a:gd name="T50" fmla="*/ 1 w 117"/>
                  <a:gd name="T51" fmla="*/ 1 h 115"/>
                  <a:gd name="T52" fmla="*/ 1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1 w 117"/>
                  <a:gd name="T69" fmla="*/ 4 h 115"/>
                  <a:gd name="T70" fmla="*/ 1 w 117"/>
                  <a:gd name="T71" fmla="*/ 4 h 115"/>
                  <a:gd name="T72" fmla="*/ 1 w 117"/>
                  <a:gd name="T73" fmla="*/ 4 h 115"/>
                  <a:gd name="T74" fmla="*/ 1 w 117"/>
                  <a:gd name="T75" fmla="*/ 4 h 115"/>
                  <a:gd name="T76" fmla="*/ 1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3" name="Freeform 513">
                <a:extLst>
                  <a:ext uri="{FF2B5EF4-FFF2-40B4-BE49-F238E27FC236}">
                    <a16:creationId xmlns:a16="http://schemas.microsoft.com/office/drawing/2014/main" id="{5654E735-911A-4EB4-AAA9-EAC8F769F229}"/>
                  </a:ext>
                </a:extLst>
              </p:cNvPr>
              <p:cNvSpPr>
                <a:spLocks/>
              </p:cNvSpPr>
              <p:nvPr/>
            </p:nvSpPr>
            <p:spPr bwMode="auto">
              <a:xfrm>
                <a:off x="2910" y="2011"/>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1 w 117"/>
                  <a:gd name="T45" fmla="*/ 0 h 115"/>
                  <a:gd name="T46" fmla="*/ 1 w 117"/>
                  <a:gd name="T47" fmla="*/ 0 h 115"/>
                  <a:gd name="T48" fmla="*/ 1 w 117"/>
                  <a:gd name="T49" fmla="*/ 0 h 115"/>
                  <a:gd name="T50" fmla="*/ 1 w 117"/>
                  <a:gd name="T51" fmla="*/ 1 h 115"/>
                  <a:gd name="T52" fmla="*/ 1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1 w 117"/>
                  <a:gd name="T69" fmla="*/ 4 h 115"/>
                  <a:gd name="T70" fmla="*/ 1 w 117"/>
                  <a:gd name="T71" fmla="*/ 4 h 115"/>
                  <a:gd name="T72" fmla="*/ 1 w 117"/>
                  <a:gd name="T73" fmla="*/ 4 h 115"/>
                  <a:gd name="T74" fmla="*/ 1 w 117"/>
                  <a:gd name="T75" fmla="*/ 4 h 115"/>
                  <a:gd name="T76" fmla="*/ 1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4" name="Freeform 514">
                <a:extLst>
                  <a:ext uri="{FF2B5EF4-FFF2-40B4-BE49-F238E27FC236}">
                    <a16:creationId xmlns:a16="http://schemas.microsoft.com/office/drawing/2014/main" id="{F5386AD1-6E22-4D88-8871-EB4A3DB59A10}"/>
                  </a:ext>
                </a:extLst>
              </p:cNvPr>
              <p:cNvSpPr>
                <a:spLocks/>
              </p:cNvSpPr>
              <p:nvPr/>
            </p:nvSpPr>
            <p:spPr bwMode="auto">
              <a:xfrm>
                <a:off x="2910" y="2011"/>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1 w 117"/>
                  <a:gd name="T45" fmla="*/ 0 h 115"/>
                  <a:gd name="T46" fmla="*/ 1 w 117"/>
                  <a:gd name="T47" fmla="*/ 0 h 115"/>
                  <a:gd name="T48" fmla="*/ 1 w 117"/>
                  <a:gd name="T49" fmla="*/ 0 h 115"/>
                  <a:gd name="T50" fmla="*/ 1 w 117"/>
                  <a:gd name="T51" fmla="*/ 1 h 115"/>
                  <a:gd name="T52" fmla="*/ 1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1 w 117"/>
                  <a:gd name="T69" fmla="*/ 4 h 115"/>
                  <a:gd name="T70" fmla="*/ 1 w 117"/>
                  <a:gd name="T71" fmla="*/ 4 h 115"/>
                  <a:gd name="T72" fmla="*/ 1 w 117"/>
                  <a:gd name="T73" fmla="*/ 4 h 115"/>
                  <a:gd name="T74" fmla="*/ 1 w 117"/>
                  <a:gd name="T75" fmla="*/ 4 h 115"/>
                  <a:gd name="T76" fmla="*/ 1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7" y="115"/>
                    </a:lnTo>
                    <a:lnTo>
                      <a:pt x="76" y="111"/>
                    </a:lnTo>
                    <a:lnTo>
                      <a:pt x="83" y="108"/>
                    </a:lnTo>
                    <a:lnTo>
                      <a:pt x="92" y="104"/>
                    </a:lnTo>
                    <a:lnTo>
                      <a:pt x="101" y="99"/>
                    </a:lnTo>
                    <a:lnTo>
                      <a:pt x="105" y="91"/>
                    </a:lnTo>
                    <a:lnTo>
                      <a:pt x="108" y="82"/>
                    </a:lnTo>
                    <a:lnTo>
                      <a:pt x="113" y="74"/>
                    </a:lnTo>
                    <a:lnTo>
                      <a:pt x="117" y="66"/>
                    </a:lnTo>
                    <a:lnTo>
                      <a:pt x="117" y="57"/>
                    </a:lnTo>
                    <a:lnTo>
                      <a:pt x="117" y="50"/>
                    </a:lnTo>
                    <a:lnTo>
                      <a:pt x="113" y="41"/>
                    </a:lnTo>
                    <a:lnTo>
                      <a:pt x="108" y="32"/>
                    </a:lnTo>
                    <a:lnTo>
                      <a:pt x="105" y="25"/>
                    </a:lnTo>
                    <a:lnTo>
                      <a:pt x="101" y="16"/>
                    </a:lnTo>
                    <a:lnTo>
                      <a:pt x="92" y="12"/>
                    </a:lnTo>
                    <a:lnTo>
                      <a:pt x="83" y="7"/>
                    </a:lnTo>
                    <a:lnTo>
                      <a:pt x="76" y="3"/>
                    </a:lnTo>
                    <a:lnTo>
                      <a:pt x="67" y="0"/>
                    </a:lnTo>
                    <a:lnTo>
                      <a:pt x="59" y="0"/>
                    </a:lnTo>
                    <a:lnTo>
                      <a:pt x="51" y="0"/>
                    </a:lnTo>
                    <a:lnTo>
                      <a:pt x="38" y="3"/>
                    </a:lnTo>
                    <a:lnTo>
                      <a:pt x="30" y="7"/>
                    </a:lnTo>
                    <a:lnTo>
                      <a:pt x="26" y="12"/>
                    </a:lnTo>
                    <a:lnTo>
                      <a:pt x="18" y="16"/>
                    </a:lnTo>
                    <a:lnTo>
                      <a:pt x="13" y="25"/>
                    </a:lnTo>
                    <a:lnTo>
                      <a:pt x="5" y="32"/>
                    </a:lnTo>
                    <a:lnTo>
                      <a:pt x="5" y="41"/>
                    </a:lnTo>
                    <a:lnTo>
                      <a:pt x="0" y="50"/>
                    </a:lnTo>
                    <a:lnTo>
                      <a:pt x="0" y="57"/>
                    </a:lnTo>
                    <a:lnTo>
                      <a:pt x="0" y="66"/>
                    </a:lnTo>
                    <a:lnTo>
                      <a:pt x="5" y="74"/>
                    </a:lnTo>
                    <a:lnTo>
                      <a:pt x="5" y="82"/>
                    </a:lnTo>
                    <a:lnTo>
                      <a:pt x="13" y="91"/>
                    </a:lnTo>
                    <a:lnTo>
                      <a:pt x="18" y="99"/>
                    </a:lnTo>
                    <a:lnTo>
                      <a:pt x="26" y="104"/>
                    </a:lnTo>
                    <a:lnTo>
                      <a:pt x="30" y="108"/>
                    </a:lnTo>
                    <a:lnTo>
                      <a:pt x="38" y="111"/>
                    </a:lnTo>
                    <a:lnTo>
                      <a:pt x="51"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5" name="Freeform 515">
                <a:extLst>
                  <a:ext uri="{FF2B5EF4-FFF2-40B4-BE49-F238E27FC236}">
                    <a16:creationId xmlns:a16="http://schemas.microsoft.com/office/drawing/2014/main" id="{4072BD0F-D035-47F3-BD97-5FE49BBEE114}"/>
                  </a:ext>
                </a:extLst>
              </p:cNvPr>
              <p:cNvSpPr>
                <a:spLocks/>
              </p:cNvSpPr>
              <p:nvPr/>
            </p:nvSpPr>
            <p:spPr bwMode="auto">
              <a:xfrm>
                <a:off x="2973" y="2015"/>
                <a:ext cx="23" cy="23"/>
              </a:xfrm>
              <a:custGeom>
                <a:avLst/>
                <a:gdLst>
                  <a:gd name="T0" fmla="*/ 2 w 115"/>
                  <a:gd name="T1" fmla="*/ 5 h 116"/>
                  <a:gd name="T2" fmla="*/ 3 w 115"/>
                  <a:gd name="T3" fmla="*/ 5 h 116"/>
                  <a:gd name="T4" fmla="*/ 3 w 115"/>
                  <a:gd name="T5" fmla="*/ 4 h 116"/>
                  <a:gd name="T6" fmla="*/ 3 w 115"/>
                  <a:gd name="T7" fmla="*/ 4 h 116"/>
                  <a:gd name="T8" fmla="*/ 4 w 115"/>
                  <a:gd name="T9" fmla="*/ 4 h 116"/>
                  <a:gd name="T10" fmla="*/ 4 w 115"/>
                  <a:gd name="T11" fmla="*/ 4 h 116"/>
                  <a:gd name="T12" fmla="*/ 4 w 115"/>
                  <a:gd name="T13" fmla="*/ 4 h 116"/>
                  <a:gd name="T14" fmla="*/ 4 w 115"/>
                  <a:gd name="T15" fmla="*/ 3 h 116"/>
                  <a:gd name="T16" fmla="*/ 4 w 115"/>
                  <a:gd name="T17" fmla="*/ 3 h 116"/>
                  <a:gd name="T18" fmla="*/ 5 w 115"/>
                  <a:gd name="T19" fmla="*/ 3 h 116"/>
                  <a:gd name="T20" fmla="*/ 5 w 115"/>
                  <a:gd name="T21" fmla="*/ 2 h 116"/>
                  <a:gd name="T22" fmla="*/ 5 w 115"/>
                  <a:gd name="T23" fmla="*/ 2 h 116"/>
                  <a:gd name="T24" fmla="*/ 4 w 115"/>
                  <a:gd name="T25" fmla="*/ 2 h 116"/>
                  <a:gd name="T26" fmla="*/ 4 w 115"/>
                  <a:gd name="T27" fmla="*/ 1 h 116"/>
                  <a:gd name="T28" fmla="*/ 4 w 115"/>
                  <a:gd name="T29" fmla="*/ 1 h 116"/>
                  <a:gd name="T30" fmla="*/ 4 w 115"/>
                  <a:gd name="T31" fmla="*/ 1 h 116"/>
                  <a:gd name="T32" fmla="*/ 4 w 115"/>
                  <a:gd name="T33" fmla="*/ 0 h 116"/>
                  <a:gd name="T34" fmla="*/ 3 w 115"/>
                  <a:gd name="T35" fmla="*/ 0 h 116"/>
                  <a:gd name="T36" fmla="*/ 3 w 115"/>
                  <a:gd name="T37" fmla="*/ 0 h 116"/>
                  <a:gd name="T38" fmla="*/ 3 w 115"/>
                  <a:gd name="T39" fmla="*/ 0 h 116"/>
                  <a:gd name="T40" fmla="*/ 2 w 115"/>
                  <a:gd name="T41" fmla="*/ 0 h 116"/>
                  <a:gd name="T42" fmla="*/ 2 w 115"/>
                  <a:gd name="T43" fmla="*/ 0 h 116"/>
                  <a:gd name="T44" fmla="*/ 2 w 115"/>
                  <a:gd name="T45" fmla="*/ 0 h 116"/>
                  <a:gd name="T46" fmla="*/ 1 w 115"/>
                  <a:gd name="T47" fmla="*/ 0 h 116"/>
                  <a:gd name="T48" fmla="*/ 1 w 115"/>
                  <a:gd name="T49" fmla="*/ 0 h 116"/>
                  <a:gd name="T50" fmla="*/ 1 w 115"/>
                  <a:gd name="T51" fmla="*/ 1 h 116"/>
                  <a:gd name="T52" fmla="*/ 0 w 115"/>
                  <a:gd name="T53" fmla="*/ 1 h 116"/>
                  <a:gd name="T54" fmla="*/ 0 w 115"/>
                  <a:gd name="T55" fmla="*/ 1 h 116"/>
                  <a:gd name="T56" fmla="*/ 0 w 115"/>
                  <a:gd name="T57" fmla="*/ 2 h 116"/>
                  <a:gd name="T58" fmla="*/ 0 w 115"/>
                  <a:gd name="T59" fmla="*/ 2 h 116"/>
                  <a:gd name="T60" fmla="*/ 0 w 115"/>
                  <a:gd name="T61" fmla="*/ 2 h 116"/>
                  <a:gd name="T62" fmla="*/ 0 w 115"/>
                  <a:gd name="T63" fmla="*/ 3 h 116"/>
                  <a:gd name="T64" fmla="*/ 0 w 115"/>
                  <a:gd name="T65" fmla="*/ 3 h 116"/>
                  <a:gd name="T66" fmla="*/ 0 w 115"/>
                  <a:gd name="T67" fmla="*/ 3 h 116"/>
                  <a:gd name="T68" fmla="*/ 0 w 115"/>
                  <a:gd name="T69" fmla="*/ 4 h 116"/>
                  <a:gd name="T70" fmla="*/ 1 w 115"/>
                  <a:gd name="T71" fmla="*/ 4 h 116"/>
                  <a:gd name="T72" fmla="*/ 1 w 115"/>
                  <a:gd name="T73" fmla="*/ 4 h 116"/>
                  <a:gd name="T74" fmla="*/ 1 w 115"/>
                  <a:gd name="T75" fmla="*/ 4 h 116"/>
                  <a:gd name="T76" fmla="*/ 2 w 115"/>
                  <a:gd name="T77" fmla="*/ 4 h 116"/>
                  <a:gd name="T78" fmla="*/ 2 w 115"/>
                  <a:gd name="T79" fmla="*/ 5 h 116"/>
                  <a:gd name="T80" fmla="*/ 2 w 115"/>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6" name="Freeform 516">
                <a:extLst>
                  <a:ext uri="{FF2B5EF4-FFF2-40B4-BE49-F238E27FC236}">
                    <a16:creationId xmlns:a16="http://schemas.microsoft.com/office/drawing/2014/main" id="{66DF78DE-F7E3-4D41-AAB7-602B96C7129C}"/>
                  </a:ext>
                </a:extLst>
              </p:cNvPr>
              <p:cNvSpPr>
                <a:spLocks/>
              </p:cNvSpPr>
              <p:nvPr/>
            </p:nvSpPr>
            <p:spPr bwMode="auto">
              <a:xfrm>
                <a:off x="2973" y="2015"/>
                <a:ext cx="23" cy="23"/>
              </a:xfrm>
              <a:custGeom>
                <a:avLst/>
                <a:gdLst>
                  <a:gd name="T0" fmla="*/ 2 w 115"/>
                  <a:gd name="T1" fmla="*/ 5 h 116"/>
                  <a:gd name="T2" fmla="*/ 3 w 115"/>
                  <a:gd name="T3" fmla="*/ 5 h 116"/>
                  <a:gd name="T4" fmla="*/ 3 w 115"/>
                  <a:gd name="T5" fmla="*/ 4 h 116"/>
                  <a:gd name="T6" fmla="*/ 3 w 115"/>
                  <a:gd name="T7" fmla="*/ 4 h 116"/>
                  <a:gd name="T8" fmla="*/ 4 w 115"/>
                  <a:gd name="T9" fmla="*/ 4 h 116"/>
                  <a:gd name="T10" fmla="*/ 4 w 115"/>
                  <a:gd name="T11" fmla="*/ 4 h 116"/>
                  <a:gd name="T12" fmla="*/ 4 w 115"/>
                  <a:gd name="T13" fmla="*/ 4 h 116"/>
                  <a:gd name="T14" fmla="*/ 4 w 115"/>
                  <a:gd name="T15" fmla="*/ 3 h 116"/>
                  <a:gd name="T16" fmla="*/ 4 w 115"/>
                  <a:gd name="T17" fmla="*/ 3 h 116"/>
                  <a:gd name="T18" fmla="*/ 5 w 115"/>
                  <a:gd name="T19" fmla="*/ 3 h 116"/>
                  <a:gd name="T20" fmla="*/ 5 w 115"/>
                  <a:gd name="T21" fmla="*/ 2 h 116"/>
                  <a:gd name="T22" fmla="*/ 5 w 115"/>
                  <a:gd name="T23" fmla="*/ 2 h 116"/>
                  <a:gd name="T24" fmla="*/ 4 w 115"/>
                  <a:gd name="T25" fmla="*/ 2 h 116"/>
                  <a:gd name="T26" fmla="*/ 4 w 115"/>
                  <a:gd name="T27" fmla="*/ 1 h 116"/>
                  <a:gd name="T28" fmla="*/ 4 w 115"/>
                  <a:gd name="T29" fmla="*/ 1 h 116"/>
                  <a:gd name="T30" fmla="*/ 4 w 115"/>
                  <a:gd name="T31" fmla="*/ 1 h 116"/>
                  <a:gd name="T32" fmla="*/ 4 w 115"/>
                  <a:gd name="T33" fmla="*/ 0 h 116"/>
                  <a:gd name="T34" fmla="*/ 3 w 115"/>
                  <a:gd name="T35" fmla="*/ 0 h 116"/>
                  <a:gd name="T36" fmla="*/ 3 w 115"/>
                  <a:gd name="T37" fmla="*/ 0 h 116"/>
                  <a:gd name="T38" fmla="*/ 3 w 115"/>
                  <a:gd name="T39" fmla="*/ 0 h 116"/>
                  <a:gd name="T40" fmla="*/ 2 w 115"/>
                  <a:gd name="T41" fmla="*/ 0 h 116"/>
                  <a:gd name="T42" fmla="*/ 2 w 115"/>
                  <a:gd name="T43" fmla="*/ 0 h 116"/>
                  <a:gd name="T44" fmla="*/ 2 w 115"/>
                  <a:gd name="T45" fmla="*/ 0 h 116"/>
                  <a:gd name="T46" fmla="*/ 1 w 115"/>
                  <a:gd name="T47" fmla="*/ 0 h 116"/>
                  <a:gd name="T48" fmla="*/ 1 w 115"/>
                  <a:gd name="T49" fmla="*/ 0 h 116"/>
                  <a:gd name="T50" fmla="*/ 1 w 115"/>
                  <a:gd name="T51" fmla="*/ 1 h 116"/>
                  <a:gd name="T52" fmla="*/ 0 w 115"/>
                  <a:gd name="T53" fmla="*/ 1 h 116"/>
                  <a:gd name="T54" fmla="*/ 0 w 115"/>
                  <a:gd name="T55" fmla="*/ 1 h 116"/>
                  <a:gd name="T56" fmla="*/ 0 w 115"/>
                  <a:gd name="T57" fmla="*/ 2 h 116"/>
                  <a:gd name="T58" fmla="*/ 0 w 115"/>
                  <a:gd name="T59" fmla="*/ 2 h 116"/>
                  <a:gd name="T60" fmla="*/ 0 w 115"/>
                  <a:gd name="T61" fmla="*/ 2 h 116"/>
                  <a:gd name="T62" fmla="*/ 0 w 115"/>
                  <a:gd name="T63" fmla="*/ 3 h 116"/>
                  <a:gd name="T64" fmla="*/ 0 w 115"/>
                  <a:gd name="T65" fmla="*/ 3 h 116"/>
                  <a:gd name="T66" fmla="*/ 0 w 115"/>
                  <a:gd name="T67" fmla="*/ 3 h 116"/>
                  <a:gd name="T68" fmla="*/ 0 w 115"/>
                  <a:gd name="T69" fmla="*/ 4 h 116"/>
                  <a:gd name="T70" fmla="*/ 1 w 115"/>
                  <a:gd name="T71" fmla="*/ 4 h 116"/>
                  <a:gd name="T72" fmla="*/ 1 w 115"/>
                  <a:gd name="T73" fmla="*/ 4 h 116"/>
                  <a:gd name="T74" fmla="*/ 1 w 115"/>
                  <a:gd name="T75" fmla="*/ 4 h 116"/>
                  <a:gd name="T76" fmla="*/ 2 w 115"/>
                  <a:gd name="T77" fmla="*/ 4 h 116"/>
                  <a:gd name="T78" fmla="*/ 2 w 115"/>
                  <a:gd name="T79" fmla="*/ 5 h 116"/>
                  <a:gd name="T80" fmla="*/ 2 w 115"/>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7" name="Freeform 517">
                <a:extLst>
                  <a:ext uri="{FF2B5EF4-FFF2-40B4-BE49-F238E27FC236}">
                    <a16:creationId xmlns:a16="http://schemas.microsoft.com/office/drawing/2014/main" id="{28BD40F5-141D-4FDC-828C-A41642FA7E98}"/>
                  </a:ext>
                </a:extLst>
              </p:cNvPr>
              <p:cNvSpPr>
                <a:spLocks/>
              </p:cNvSpPr>
              <p:nvPr/>
            </p:nvSpPr>
            <p:spPr bwMode="auto">
              <a:xfrm>
                <a:off x="2973" y="2015"/>
                <a:ext cx="23" cy="23"/>
              </a:xfrm>
              <a:custGeom>
                <a:avLst/>
                <a:gdLst>
                  <a:gd name="T0" fmla="*/ 2 w 115"/>
                  <a:gd name="T1" fmla="*/ 5 h 116"/>
                  <a:gd name="T2" fmla="*/ 3 w 115"/>
                  <a:gd name="T3" fmla="*/ 5 h 116"/>
                  <a:gd name="T4" fmla="*/ 3 w 115"/>
                  <a:gd name="T5" fmla="*/ 4 h 116"/>
                  <a:gd name="T6" fmla="*/ 3 w 115"/>
                  <a:gd name="T7" fmla="*/ 4 h 116"/>
                  <a:gd name="T8" fmla="*/ 4 w 115"/>
                  <a:gd name="T9" fmla="*/ 4 h 116"/>
                  <a:gd name="T10" fmla="*/ 4 w 115"/>
                  <a:gd name="T11" fmla="*/ 4 h 116"/>
                  <a:gd name="T12" fmla="*/ 4 w 115"/>
                  <a:gd name="T13" fmla="*/ 4 h 116"/>
                  <a:gd name="T14" fmla="*/ 4 w 115"/>
                  <a:gd name="T15" fmla="*/ 3 h 116"/>
                  <a:gd name="T16" fmla="*/ 4 w 115"/>
                  <a:gd name="T17" fmla="*/ 3 h 116"/>
                  <a:gd name="T18" fmla="*/ 5 w 115"/>
                  <a:gd name="T19" fmla="*/ 3 h 116"/>
                  <a:gd name="T20" fmla="*/ 5 w 115"/>
                  <a:gd name="T21" fmla="*/ 2 h 116"/>
                  <a:gd name="T22" fmla="*/ 5 w 115"/>
                  <a:gd name="T23" fmla="*/ 2 h 116"/>
                  <a:gd name="T24" fmla="*/ 4 w 115"/>
                  <a:gd name="T25" fmla="*/ 2 h 116"/>
                  <a:gd name="T26" fmla="*/ 4 w 115"/>
                  <a:gd name="T27" fmla="*/ 1 h 116"/>
                  <a:gd name="T28" fmla="*/ 4 w 115"/>
                  <a:gd name="T29" fmla="*/ 1 h 116"/>
                  <a:gd name="T30" fmla="*/ 4 w 115"/>
                  <a:gd name="T31" fmla="*/ 1 h 116"/>
                  <a:gd name="T32" fmla="*/ 4 w 115"/>
                  <a:gd name="T33" fmla="*/ 0 h 116"/>
                  <a:gd name="T34" fmla="*/ 3 w 115"/>
                  <a:gd name="T35" fmla="*/ 0 h 116"/>
                  <a:gd name="T36" fmla="*/ 3 w 115"/>
                  <a:gd name="T37" fmla="*/ 0 h 116"/>
                  <a:gd name="T38" fmla="*/ 3 w 115"/>
                  <a:gd name="T39" fmla="*/ 0 h 116"/>
                  <a:gd name="T40" fmla="*/ 2 w 115"/>
                  <a:gd name="T41" fmla="*/ 0 h 116"/>
                  <a:gd name="T42" fmla="*/ 2 w 115"/>
                  <a:gd name="T43" fmla="*/ 0 h 116"/>
                  <a:gd name="T44" fmla="*/ 2 w 115"/>
                  <a:gd name="T45" fmla="*/ 0 h 116"/>
                  <a:gd name="T46" fmla="*/ 1 w 115"/>
                  <a:gd name="T47" fmla="*/ 0 h 116"/>
                  <a:gd name="T48" fmla="*/ 1 w 115"/>
                  <a:gd name="T49" fmla="*/ 0 h 116"/>
                  <a:gd name="T50" fmla="*/ 1 w 115"/>
                  <a:gd name="T51" fmla="*/ 1 h 116"/>
                  <a:gd name="T52" fmla="*/ 0 w 115"/>
                  <a:gd name="T53" fmla="*/ 1 h 116"/>
                  <a:gd name="T54" fmla="*/ 0 w 115"/>
                  <a:gd name="T55" fmla="*/ 1 h 116"/>
                  <a:gd name="T56" fmla="*/ 0 w 115"/>
                  <a:gd name="T57" fmla="*/ 2 h 116"/>
                  <a:gd name="T58" fmla="*/ 0 w 115"/>
                  <a:gd name="T59" fmla="*/ 2 h 116"/>
                  <a:gd name="T60" fmla="*/ 0 w 115"/>
                  <a:gd name="T61" fmla="*/ 2 h 116"/>
                  <a:gd name="T62" fmla="*/ 0 w 115"/>
                  <a:gd name="T63" fmla="*/ 3 h 116"/>
                  <a:gd name="T64" fmla="*/ 0 w 115"/>
                  <a:gd name="T65" fmla="*/ 3 h 116"/>
                  <a:gd name="T66" fmla="*/ 0 w 115"/>
                  <a:gd name="T67" fmla="*/ 3 h 116"/>
                  <a:gd name="T68" fmla="*/ 0 w 115"/>
                  <a:gd name="T69" fmla="*/ 4 h 116"/>
                  <a:gd name="T70" fmla="*/ 1 w 115"/>
                  <a:gd name="T71" fmla="*/ 4 h 116"/>
                  <a:gd name="T72" fmla="*/ 1 w 115"/>
                  <a:gd name="T73" fmla="*/ 4 h 116"/>
                  <a:gd name="T74" fmla="*/ 1 w 115"/>
                  <a:gd name="T75" fmla="*/ 4 h 116"/>
                  <a:gd name="T76" fmla="*/ 2 w 115"/>
                  <a:gd name="T77" fmla="*/ 4 h 116"/>
                  <a:gd name="T78" fmla="*/ 2 w 115"/>
                  <a:gd name="T79" fmla="*/ 5 h 116"/>
                  <a:gd name="T80" fmla="*/ 2 w 115"/>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6"/>
                  <a:gd name="T125" fmla="*/ 115 w 115"/>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6">
                    <a:moveTo>
                      <a:pt x="58" y="116"/>
                    </a:moveTo>
                    <a:lnTo>
                      <a:pt x="65" y="116"/>
                    </a:lnTo>
                    <a:lnTo>
                      <a:pt x="74" y="113"/>
                    </a:lnTo>
                    <a:lnTo>
                      <a:pt x="83" y="108"/>
                    </a:lnTo>
                    <a:lnTo>
                      <a:pt x="90" y="104"/>
                    </a:lnTo>
                    <a:lnTo>
                      <a:pt x="99" y="100"/>
                    </a:lnTo>
                    <a:lnTo>
                      <a:pt x="103" y="91"/>
                    </a:lnTo>
                    <a:lnTo>
                      <a:pt x="108" y="84"/>
                    </a:lnTo>
                    <a:lnTo>
                      <a:pt x="112" y="75"/>
                    </a:lnTo>
                    <a:lnTo>
                      <a:pt x="115" y="66"/>
                    </a:lnTo>
                    <a:lnTo>
                      <a:pt x="115" y="59"/>
                    </a:lnTo>
                    <a:lnTo>
                      <a:pt x="115" y="50"/>
                    </a:lnTo>
                    <a:lnTo>
                      <a:pt x="112" y="41"/>
                    </a:lnTo>
                    <a:lnTo>
                      <a:pt x="108" y="34"/>
                    </a:lnTo>
                    <a:lnTo>
                      <a:pt x="103" y="25"/>
                    </a:lnTo>
                    <a:lnTo>
                      <a:pt x="99" y="17"/>
                    </a:lnTo>
                    <a:lnTo>
                      <a:pt x="90" y="12"/>
                    </a:lnTo>
                    <a:lnTo>
                      <a:pt x="83" y="8"/>
                    </a:lnTo>
                    <a:lnTo>
                      <a:pt x="74" y="5"/>
                    </a:lnTo>
                    <a:lnTo>
                      <a:pt x="65" y="0"/>
                    </a:lnTo>
                    <a:lnTo>
                      <a:pt x="58" y="0"/>
                    </a:lnTo>
                    <a:lnTo>
                      <a:pt x="49" y="0"/>
                    </a:lnTo>
                    <a:lnTo>
                      <a:pt x="41" y="5"/>
                    </a:lnTo>
                    <a:lnTo>
                      <a:pt x="33" y="8"/>
                    </a:lnTo>
                    <a:lnTo>
                      <a:pt x="24" y="12"/>
                    </a:lnTo>
                    <a:lnTo>
                      <a:pt x="16" y="17"/>
                    </a:lnTo>
                    <a:lnTo>
                      <a:pt x="11" y="25"/>
                    </a:lnTo>
                    <a:lnTo>
                      <a:pt x="7" y="34"/>
                    </a:lnTo>
                    <a:lnTo>
                      <a:pt x="4" y="41"/>
                    </a:lnTo>
                    <a:lnTo>
                      <a:pt x="0" y="50"/>
                    </a:lnTo>
                    <a:lnTo>
                      <a:pt x="0" y="59"/>
                    </a:lnTo>
                    <a:lnTo>
                      <a:pt x="0" y="66"/>
                    </a:lnTo>
                    <a:lnTo>
                      <a:pt x="4" y="75"/>
                    </a:lnTo>
                    <a:lnTo>
                      <a:pt x="7" y="84"/>
                    </a:lnTo>
                    <a:lnTo>
                      <a:pt x="11" y="91"/>
                    </a:lnTo>
                    <a:lnTo>
                      <a:pt x="16" y="100"/>
                    </a:lnTo>
                    <a:lnTo>
                      <a:pt x="24" y="104"/>
                    </a:lnTo>
                    <a:lnTo>
                      <a:pt x="33" y="108"/>
                    </a:lnTo>
                    <a:lnTo>
                      <a:pt x="41" y="113"/>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88" name="Freeform 518">
                <a:extLst>
                  <a:ext uri="{FF2B5EF4-FFF2-40B4-BE49-F238E27FC236}">
                    <a16:creationId xmlns:a16="http://schemas.microsoft.com/office/drawing/2014/main" id="{5A7234E6-6835-4801-B1B6-E3EC10A157E6}"/>
                  </a:ext>
                </a:extLst>
              </p:cNvPr>
              <p:cNvSpPr>
                <a:spLocks/>
              </p:cNvSpPr>
              <p:nvPr/>
            </p:nvSpPr>
            <p:spPr bwMode="auto">
              <a:xfrm>
                <a:off x="3039" y="2058"/>
                <a:ext cx="23" cy="23"/>
              </a:xfrm>
              <a:custGeom>
                <a:avLst/>
                <a:gdLst>
                  <a:gd name="T0" fmla="*/ 2 w 115"/>
                  <a:gd name="T1" fmla="*/ 5 h 112"/>
                  <a:gd name="T2" fmla="*/ 3 w 115"/>
                  <a:gd name="T3" fmla="*/ 5 h 112"/>
                  <a:gd name="T4" fmla="*/ 3 w 115"/>
                  <a:gd name="T5" fmla="*/ 5 h 112"/>
                  <a:gd name="T6" fmla="*/ 3 w 115"/>
                  <a:gd name="T7" fmla="*/ 5 h 112"/>
                  <a:gd name="T8" fmla="*/ 4 w 115"/>
                  <a:gd name="T9" fmla="*/ 4 h 112"/>
                  <a:gd name="T10" fmla="*/ 4 w 115"/>
                  <a:gd name="T11" fmla="*/ 4 h 112"/>
                  <a:gd name="T12" fmla="*/ 4 w 115"/>
                  <a:gd name="T13" fmla="*/ 4 h 112"/>
                  <a:gd name="T14" fmla="*/ 4 w 115"/>
                  <a:gd name="T15" fmla="*/ 3 h 112"/>
                  <a:gd name="T16" fmla="*/ 4 w 115"/>
                  <a:gd name="T17" fmla="*/ 3 h 112"/>
                  <a:gd name="T18" fmla="*/ 4 w 115"/>
                  <a:gd name="T19" fmla="*/ 3 h 112"/>
                  <a:gd name="T20" fmla="*/ 5 w 115"/>
                  <a:gd name="T21" fmla="*/ 2 h 112"/>
                  <a:gd name="T22" fmla="*/ 4 w 115"/>
                  <a:gd name="T23" fmla="*/ 2 h 112"/>
                  <a:gd name="T24" fmla="*/ 4 w 115"/>
                  <a:gd name="T25" fmla="*/ 2 h 112"/>
                  <a:gd name="T26" fmla="*/ 4 w 115"/>
                  <a:gd name="T27" fmla="*/ 1 h 112"/>
                  <a:gd name="T28" fmla="*/ 4 w 115"/>
                  <a:gd name="T29" fmla="*/ 1 h 112"/>
                  <a:gd name="T30" fmla="*/ 4 w 115"/>
                  <a:gd name="T31" fmla="*/ 1 h 112"/>
                  <a:gd name="T32" fmla="*/ 4 w 115"/>
                  <a:gd name="T33" fmla="*/ 0 h 112"/>
                  <a:gd name="T34" fmla="*/ 3 w 115"/>
                  <a:gd name="T35" fmla="*/ 0 h 112"/>
                  <a:gd name="T36" fmla="*/ 3 w 115"/>
                  <a:gd name="T37" fmla="*/ 0 h 112"/>
                  <a:gd name="T38" fmla="*/ 3 w 115"/>
                  <a:gd name="T39" fmla="*/ 0 h 112"/>
                  <a:gd name="T40" fmla="*/ 2 w 115"/>
                  <a:gd name="T41" fmla="*/ 0 h 112"/>
                  <a:gd name="T42" fmla="*/ 2 w 115"/>
                  <a:gd name="T43" fmla="*/ 0 h 112"/>
                  <a:gd name="T44" fmla="*/ 1 w 115"/>
                  <a:gd name="T45" fmla="*/ 0 h 112"/>
                  <a:gd name="T46" fmla="*/ 1 w 115"/>
                  <a:gd name="T47" fmla="*/ 0 h 112"/>
                  <a:gd name="T48" fmla="*/ 1 w 115"/>
                  <a:gd name="T49" fmla="*/ 0 h 112"/>
                  <a:gd name="T50" fmla="*/ 1 w 115"/>
                  <a:gd name="T51" fmla="*/ 1 h 112"/>
                  <a:gd name="T52" fmla="*/ 0 w 115"/>
                  <a:gd name="T53" fmla="*/ 1 h 112"/>
                  <a:gd name="T54" fmla="*/ 0 w 115"/>
                  <a:gd name="T55" fmla="*/ 1 h 112"/>
                  <a:gd name="T56" fmla="*/ 0 w 115"/>
                  <a:gd name="T57" fmla="*/ 2 h 112"/>
                  <a:gd name="T58" fmla="*/ 0 w 115"/>
                  <a:gd name="T59" fmla="*/ 2 h 112"/>
                  <a:gd name="T60" fmla="*/ 0 w 115"/>
                  <a:gd name="T61" fmla="*/ 2 h 112"/>
                  <a:gd name="T62" fmla="*/ 0 w 115"/>
                  <a:gd name="T63" fmla="*/ 3 h 112"/>
                  <a:gd name="T64" fmla="*/ 0 w 115"/>
                  <a:gd name="T65" fmla="*/ 3 h 112"/>
                  <a:gd name="T66" fmla="*/ 0 w 115"/>
                  <a:gd name="T67" fmla="*/ 3 h 112"/>
                  <a:gd name="T68" fmla="*/ 0 w 115"/>
                  <a:gd name="T69" fmla="*/ 4 h 112"/>
                  <a:gd name="T70" fmla="*/ 1 w 115"/>
                  <a:gd name="T71" fmla="*/ 4 h 112"/>
                  <a:gd name="T72" fmla="*/ 1 w 115"/>
                  <a:gd name="T73" fmla="*/ 4 h 112"/>
                  <a:gd name="T74" fmla="*/ 1 w 115"/>
                  <a:gd name="T75" fmla="*/ 5 h 112"/>
                  <a:gd name="T76" fmla="*/ 1 w 115"/>
                  <a:gd name="T77" fmla="*/ 5 h 112"/>
                  <a:gd name="T78" fmla="*/ 2 w 115"/>
                  <a:gd name="T79" fmla="*/ 5 h 112"/>
                  <a:gd name="T80" fmla="*/ 2 w 115"/>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89" name="Freeform 519">
                <a:extLst>
                  <a:ext uri="{FF2B5EF4-FFF2-40B4-BE49-F238E27FC236}">
                    <a16:creationId xmlns:a16="http://schemas.microsoft.com/office/drawing/2014/main" id="{87FB68ED-B5EE-460E-A3B1-4FC24E199C13}"/>
                  </a:ext>
                </a:extLst>
              </p:cNvPr>
              <p:cNvSpPr>
                <a:spLocks/>
              </p:cNvSpPr>
              <p:nvPr/>
            </p:nvSpPr>
            <p:spPr bwMode="auto">
              <a:xfrm>
                <a:off x="3039" y="2058"/>
                <a:ext cx="23" cy="23"/>
              </a:xfrm>
              <a:custGeom>
                <a:avLst/>
                <a:gdLst>
                  <a:gd name="T0" fmla="*/ 2 w 115"/>
                  <a:gd name="T1" fmla="*/ 5 h 112"/>
                  <a:gd name="T2" fmla="*/ 3 w 115"/>
                  <a:gd name="T3" fmla="*/ 5 h 112"/>
                  <a:gd name="T4" fmla="*/ 3 w 115"/>
                  <a:gd name="T5" fmla="*/ 5 h 112"/>
                  <a:gd name="T6" fmla="*/ 3 w 115"/>
                  <a:gd name="T7" fmla="*/ 5 h 112"/>
                  <a:gd name="T8" fmla="*/ 4 w 115"/>
                  <a:gd name="T9" fmla="*/ 4 h 112"/>
                  <a:gd name="T10" fmla="*/ 4 w 115"/>
                  <a:gd name="T11" fmla="*/ 4 h 112"/>
                  <a:gd name="T12" fmla="*/ 4 w 115"/>
                  <a:gd name="T13" fmla="*/ 4 h 112"/>
                  <a:gd name="T14" fmla="*/ 4 w 115"/>
                  <a:gd name="T15" fmla="*/ 3 h 112"/>
                  <a:gd name="T16" fmla="*/ 4 w 115"/>
                  <a:gd name="T17" fmla="*/ 3 h 112"/>
                  <a:gd name="T18" fmla="*/ 4 w 115"/>
                  <a:gd name="T19" fmla="*/ 3 h 112"/>
                  <a:gd name="T20" fmla="*/ 5 w 115"/>
                  <a:gd name="T21" fmla="*/ 2 h 112"/>
                  <a:gd name="T22" fmla="*/ 4 w 115"/>
                  <a:gd name="T23" fmla="*/ 2 h 112"/>
                  <a:gd name="T24" fmla="*/ 4 w 115"/>
                  <a:gd name="T25" fmla="*/ 2 h 112"/>
                  <a:gd name="T26" fmla="*/ 4 w 115"/>
                  <a:gd name="T27" fmla="*/ 1 h 112"/>
                  <a:gd name="T28" fmla="*/ 4 w 115"/>
                  <a:gd name="T29" fmla="*/ 1 h 112"/>
                  <a:gd name="T30" fmla="*/ 4 w 115"/>
                  <a:gd name="T31" fmla="*/ 1 h 112"/>
                  <a:gd name="T32" fmla="*/ 4 w 115"/>
                  <a:gd name="T33" fmla="*/ 0 h 112"/>
                  <a:gd name="T34" fmla="*/ 3 w 115"/>
                  <a:gd name="T35" fmla="*/ 0 h 112"/>
                  <a:gd name="T36" fmla="*/ 3 w 115"/>
                  <a:gd name="T37" fmla="*/ 0 h 112"/>
                  <a:gd name="T38" fmla="*/ 3 w 115"/>
                  <a:gd name="T39" fmla="*/ 0 h 112"/>
                  <a:gd name="T40" fmla="*/ 2 w 115"/>
                  <a:gd name="T41" fmla="*/ 0 h 112"/>
                  <a:gd name="T42" fmla="*/ 2 w 115"/>
                  <a:gd name="T43" fmla="*/ 0 h 112"/>
                  <a:gd name="T44" fmla="*/ 1 w 115"/>
                  <a:gd name="T45" fmla="*/ 0 h 112"/>
                  <a:gd name="T46" fmla="*/ 1 w 115"/>
                  <a:gd name="T47" fmla="*/ 0 h 112"/>
                  <a:gd name="T48" fmla="*/ 1 w 115"/>
                  <a:gd name="T49" fmla="*/ 0 h 112"/>
                  <a:gd name="T50" fmla="*/ 1 w 115"/>
                  <a:gd name="T51" fmla="*/ 1 h 112"/>
                  <a:gd name="T52" fmla="*/ 0 w 115"/>
                  <a:gd name="T53" fmla="*/ 1 h 112"/>
                  <a:gd name="T54" fmla="*/ 0 w 115"/>
                  <a:gd name="T55" fmla="*/ 1 h 112"/>
                  <a:gd name="T56" fmla="*/ 0 w 115"/>
                  <a:gd name="T57" fmla="*/ 2 h 112"/>
                  <a:gd name="T58" fmla="*/ 0 w 115"/>
                  <a:gd name="T59" fmla="*/ 2 h 112"/>
                  <a:gd name="T60" fmla="*/ 0 w 115"/>
                  <a:gd name="T61" fmla="*/ 2 h 112"/>
                  <a:gd name="T62" fmla="*/ 0 w 115"/>
                  <a:gd name="T63" fmla="*/ 3 h 112"/>
                  <a:gd name="T64" fmla="*/ 0 w 115"/>
                  <a:gd name="T65" fmla="*/ 3 h 112"/>
                  <a:gd name="T66" fmla="*/ 0 w 115"/>
                  <a:gd name="T67" fmla="*/ 3 h 112"/>
                  <a:gd name="T68" fmla="*/ 0 w 115"/>
                  <a:gd name="T69" fmla="*/ 4 h 112"/>
                  <a:gd name="T70" fmla="*/ 1 w 115"/>
                  <a:gd name="T71" fmla="*/ 4 h 112"/>
                  <a:gd name="T72" fmla="*/ 1 w 115"/>
                  <a:gd name="T73" fmla="*/ 4 h 112"/>
                  <a:gd name="T74" fmla="*/ 1 w 115"/>
                  <a:gd name="T75" fmla="*/ 5 h 112"/>
                  <a:gd name="T76" fmla="*/ 1 w 115"/>
                  <a:gd name="T77" fmla="*/ 5 h 112"/>
                  <a:gd name="T78" fmla="*/ 2 w 115"/>
                  <a:gd name="T79" fmla="*/ 5 h 112"/>
                  <a:gd name="T80" fmla="*/ 2 w 115"/>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0" name="Freeform 520">
                <a:extLst>
                  <a:ext uri="{FF2B5EF4-FFF2-40B4-BE49-F238E27FC236}">
                    <a16:creationId xmlns:a16="http://schemas.microsoft.com/office/drawing/2014/main" id="{F1673581-1135-4A03-996F-81F914301042}"/>
                  </a:ext>
                </a:extLst>
              </p:cNvPr>
              <p:cNvSpPr>
                <a:spLocks/>
              </p:cNvSpPr>
              <p:nvPr/>
            </p:nvSpPr>
            <p:spPr bwMode="auto">
              <a:xfrm>
                <a:off x="3039" y="2058"/>
                <a:ext cx="23" cy="23"/>
              </a:xfrm>
              <a:custGeom>
                <a:avLst/>
                <a:gdLst>
                  <a:gd name="T0" fmla="*/ 2 w 115"/>
                  <a:gd name="T1" fmla="*/ 5 h 112"/>
                  <a:gd name="T2" fmla="*/ 3 w 115"/>
                  <a:gd name="T3" fmla="*/ 5 h 112"/>
                  <a:gd name="T4" fmla="*/ 3 w 115"/>
                  <a:gd name="T5" fmla="*/ 5 h 112"/>
                  <a:gd name="T6" fmla="*/ 3 w 115"/>
                  <a:gd name="T7" fmla="*/ 5 h 112"/>
                  <a:gd name="T8" fmla="*/ 4 w 115"/>
                  <a:gd name="T9" fmla="*/ 4 h 112"/>
                  <a:gd name="T10" fmla="*/ 4 w 115"/>
                  <a:gd name="T11" fmla="*/ 4 h 112"/>
                  <a:gd name="T12" fmla="*/ 4 w 115"/>
                  <a:gd name="T13" fmla="*/ 4 h 112"/>
                  <a:gd name="T14" fmla="*/ 4 w 115"/>
                  <a:gd name="T15" fmla="*/ 3 h 112"/>
                  <a:gd name="T16" fmla="*/ 4 w 115"/>
                  <a:gd name="T17" fmla="*/ 3 h 112"/>
                  <a:gd name="T18" fmla="*/ 4 w 115"/>
                  <a:gd name="T19" fmla="*/ 3 h 112"/>
                  <a:gd name="T20" fmla="*/ 5 w 115"/>
                  <a:gd name="T21" fmla="*/ 2 h 112"/>
                  <a:gd name="T22" fmla="*/ 4 w 115"/>
                  <a:gd name="T23" fmla="*/ 2 h 112"/>
                  <a:gd name="T24" fmla="*/ 4 w 115"/>
                  <a:gd name="T25" fmla="*/ 2 h 112"/>
                  <a:gd name="T26" fmla="*/ 4 w 115"/>
                  <a:gd name="T27" fmla="*/ 1 h 112"/>
                  <a:gd name="T28" fmla="*/ 4 w 115"/>
                  <a:gd name="T29" fmla="*/ 1 h 112"/>
                  <a:gd name="T30" fmla="*/ 4 w 115"/>
                  <a:gd name="T31" fmla="*/ 1 h 112"/>
                  <a:gd name="T32" fmla="*/ 4 w 115"/>
                  <a:gd name="T33" fmla="*/ 0 h 112"/>
                  <a:gd name="T34" fmla="*/ 3 w 115"/>
                  <a:gd name="T35" fmla="*/ 0 h 112"/>
                  <a:gd name="T36" fmla="*/ 3 w 115"/>
                  <a:gd name="T37" fmla="*/ 0 h 112"/>
                  <a:gd name="T38" fmla="*/ 3 w 115"/>
                  <a:gd name="T39" fmla="*/ 0 h 112"/>
                  <a:gd name="T40" fmla="*/ 2 w 115"/>
                  <a:gd name="T41" fmla="*/ 0 h 112"/>
                  <a:gd name="T42" fmla="*/ 2 w 115"/>
                  <a:gd name="T43" fmla="*/ 0 h 112"/>
                  <a:gd name="T44" fmla="*/ 1 w 115"/>
                  <a:gd name="T45" fmla="*/ 0 h 112"/>
                  <a:gd name="T46" fmla="*/ 1 w 115"/>
                  <a:gd name="T47" fmla="*/ 0 h 112"/>
                  <a:gd name="T48" fmla="*/ 1 w 115"/>
                  <a:gd name="T49" fmla="*/ 0 h 112"/>
                  <a:gd name="T50" fmla="*/ 1 w 115"/>
                  <a:gd name="T51" fmla="*/ 1 h 112"/>
                  <a:gd name="T52" fmla="*/ 0 w 115"/>
                  <a:gd name="T53" fmla="*/ 1 h 112"/>
                  <a:gd name="T54" fmla="*/ 0 w 115"/>
                  <a:gd name="T55" fmla="*/ 1 h 112"/>
                  <a:gd name="T56" fmla="*/ 0 w 115"/>
                  <a:gd name="T57" fmla="*/ 2 h 112"/>
                  <a:gd name="T58" fmla="*/ 0 w 115"/>
                  <a:gd name="T59" fmla="*/ 2 h 112"/>
                  <a:gd name="T60" fmla="*/ 0 w 115"/>
                  <a:gd name="T61" fmla="*/ 2 h 112"/>
                  <a:gd name="T62" fmla="*/ 0 w 115"/>
                  <a:gd name="T63" fmla="*/ 3 h 112"/>
                  <a:gd name="T64" fmla="*/ 0 w 115"/>
                  <a:gd name="T65" fmla="*/ 3 h 112"/>
                  <a:gd name="T66" fmla="*/ 0 w 115"/>
                  <a:gd name="T67" fmla="*/ 3 h 112"/>
                  <a:gd name="T68" fmla="*/ 0 w 115"/>
                  <a:gd name="T69" fmla="*/ 4 h 112"/>
                  <a:gd name="T70" fmla="*/ 1 w 115"/>
                  <a:gd name="T71" fmla="*/ 4 h 112"/>
                  <a:gd name="T72" fmla="*/ 1 w 115"/>
                  <a:gd name="T73" fmla="*/ 4 h 112"/>
                  <a:gd name="T74" fmla="*/ 1 w 115"/>
                  <a:gd name="T75" fmla="*/ 5 h 112"/>
                  <a:gd name="T76" fmla="*/ 1 w 115"/>
                  <a:gd name="T77" fmla="*/ 5 h 112"/>
                  <a:gd name="T78" fmla="*/ 2 w 115"/>
                  <a:gd name="T79" fmla="*/ 5 h 112"/>
                  <a:gd name="T80" fmla="*/ 2 w 115"/>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2"/>
                  <a:gd name="T125" fmla="*/ 115 w 115"/>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2">
                    <a:moveTo>
                      <a:pt x="57" y="112"/>
                    </a:moveTo>
                    <a:lnTo>
                      <a:pt x="66" y="112"/>
                    </a:lnTo>
                    <a:lnTo>
                      <a:pt x="74" y="112"/>
                    </a:lnTo>
                    <a:lnTo>
                      <a:pt x="83" y="108"/>
                    </a:lnTo>
                    <a:lnTo>
                      <a:pt x="90" y="104"/>
                    </a:lnTo>
                    <a:lnTo>
                      <a:pt x="95" y="95"/>
                    </a:lnTo>
                    <a:lnTo>
                      <a:pt x="103" y="91"/>
                    </a:lnTo>
                    <a:lnTo>
                      <a:pt x="108" y="83"/>
                    </a:lnTo>
                    <a:lnTo>
                      <a:pt x="111" y="75"/>
                    </a:lnTo>
                    <a:lnTo>
                      <a:pt x="111" y="66"/>
                    </a:lnTo>
                    <a:lnTo>
                      <a:pt x="115" y="58"/>
                    </a:lnTo>
                    <a:lnTo>
                      <a:pt x="111" y="46"/>
                    </a:lnTo>
                    <a:lnTo>
                      <a:pt x="111" y="37"/>
                    </a:lnTo>
                    <a:lnTo>
                      <a:pt x="108" y="29"/>
                    </a:lnTo>
                    <a:lnTo>
                      <a:pt x="103" y="21"/>
                    </a:lnTo>
                    <a:lnTo>
                      <a:pt x="95" y="16"/>
                    </a:lnTo>
                    <a:lnTo>
                      <a:pt x="90" y="8"/>
                    </a:lnTo>
                    <a:lnTo>
                      <a:pt x="83" y="5"/>
                    </a:lnTo>
                    <a:lnTo>
                      <a:pt x="74" y="0"/>
                    </a:lnTo>
                    <a:lnTo>
                      <a:pt x="66" y="0"/>
                    </a:lnTo>
                    <a:lnTo>
                      <a:pt x="57" y="0"/>
                    </a:lnTo>
                    <a:lnTo>
                      <a:pt x="45" y="0"/>
                    </a:lnTo>
                    <a:lnTo>
                      <a:pt x="36" y="0"/>
                    </a:lnTo>
                    <a:lnTo>
                      <a:pt x="29" y="5"/>
                    </a:lnTo>
                    <a:lnTo>
                      <a:pt x="20" y="8"/>
                    </a:lnTo>
                    <a:lnTo>
                      <a:pt x="16" y="16"/>
                    </a:lnTo>
                    <a:lnTo>
                      <a:pt x="7" y="21"/>
                    </a:lnTo>
                    <a:lnTo>
                      <a:pt x="3" y="29"/>
                    </a:lnTo>
                    <a:lnTo>
                      <a:pt x="0" y="37"/>
                    </a:lnTo>
                    <a:lnTo>
                      <a:pt x="0" y="46"/>
                    </a:lnTo>
                    <a:lnTo>
                      <a:pt x="0" y="58"/>
                    </a:lnTo>
                    <a:lnTo>
                      <a:pt x="0" y="66"/>
                    </a:lnTo>
                    <a:lnTo>
                      <a:pt x="0" y="75"/>
                    </a:lnTo>
                    <a:lnTo>
                      <a:pt x="3" y="83"/>
                    </a:lnTo>
                    <a:lnTo>
                      <a:pt x="7" y="91"/>
                    </a:lnTo>
                    <a:lnTo>
                      <a:pt x="16" y="95"/>
                    </a:lnTo>
                    <a:lnTo>
                      <a:pt x="20" y="104"/>
                    </a:lnTo>
                    <a:lnTo>
                      <a:pt x="29" y="108"/>
                    </a:lnTo>
                    <a:lnTo>
                      <a:pt x="36" y="112"/>
                    </a:lnTo>
                    <a:lnTo>
                      <a:pt x="45" y="112"/>
                    </a:lnTo>
                    <a:lnTo>
                      <a:pt x="57"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1" name="Freeform 521">
                <a:extLst>
                  <a:ext uri="{FF2B5EF4-FFF2-40B4-BE49-F238E27FC236}">
                    <a16:creationId xmlns:a16="http://schemas.microsoft.com/office/drawing/2014/main" id="{95868C5C-47E0-41F5-A499-5D0593A88B3D}"/>
                  </a:ext>
                </a:extLst>
              </p:cNvPr>
              <p:cNvSpPr>
                <a:spLocks/>
              </p:cNvSpPr>
              <p:nvPr/>
            </p:nvSpPr>
            <p:spPr bwMode="auto">
              <a:xfrm>
                <a:off x="3119" y="2061"/>
                <a:ext cx="23" cy="23"/>
              </a:xfrm>
              <a:custGeom>
                <a:avLst/>
                <a:gdLst>
                  <a:gd name="T0" fmla="*/ 2 w 116"/>
                  <a:gd name="T1" fmla="*/ 5 h 117"/>
                  <a:gd name="T2" fmla="*/ 3 w 116"/>
                  <a:gd name="T3" fmla="*/ 4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1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0 w 116"/>
                  <a:gd name="T53" fmla="*/ 1 h 117"/>
                  <a:gd name="T54" fmla="*/ 0 w 116"/>
                  <a:gd name="T55" fmla="*/ 1 h 117"/>
                  <a:gd name="T56" fmla="*/ 0 w 116"/>
                  <a:gd name="T57" fmla="*/ 1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2 w 116"/>
                  <a:gd name="T77" fmla="*/ 4 h 117"/>
                  <a:gd name="T78" fmla="*/ 2 w 116"/>
                  <a:gd name="T79" fmla="*/ 4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2" name="Freeform 522">
                <a:extLst>
                  <a:ext uri="{FF2B5EF4-FFF2-40B4-BE49-F238E27FC236}">
                    <a16:creationId xmlns:a16="http://schemas.microsoft.com/office/drawing/2014/main" id="{9B75FE00-352D-4FF0-8DAB-677B0B2043DC}"/>
                  </a:ext>
                </a:extLst>
              </p:cNvPr>
              <p:cNvSpPr>
                <a:spLocks/>
              </p:cNvSpPr>
              <p:nvPr/>
            </p:nvSpPr>
            <p:spPr bwMode="auto">
              <a:xfrm>
                <a:off x="3119" y="2061"/>
                <a:ext cx="23" cy="23"/>
              </a:xfrm>
              <a:custGeom>
                <a:avLst/>
                <a:gdLst>
                  <a:gd name="T0" fmla="*/ 2 w 116"/>
                  <a:gd name="T1" fmla="*/ 5 h 117"/>
                  <a:gd name="T2" fmla="*/ 3 w 116"/>
                  <a:gd name="T3" fmla="*/ 4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1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0 w 116"/>
                  <a:gd name="T53" fmla="*/ 1 h 117"/>
                  <a:gd name="T54" fmla="*/ 0 w 116"/>
                  <a:gd name="T55" fmla="*/ 1 h 117"/>
                  <a:gd name="T56" fmla="*/ 0 w 116"/>
                  <a:gd name="T57" fmla="*/ 1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2 w 116"/>
                  <a:gd name="T77" fmla="*/ 4 h 117"/>
                  <a:gd name="T78" fmla="*/ 2 w 116"/>
                  <a:gd name="T79" fmla="*/ 4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3" name="Freeform 523">
                <a:extLst>
                  <a:ext uri="{FF2B5EF4-FFF2-40B4-BE49-F238E27FC236}">
                    <a16:creationId xmlns:a16="http://schemas.microsoft.com/office/drawing/2014/main" id="{607D14A0-456E-4A2B-A4B4-5368AF2705EE}"/>
                  </a:ext>
                </a:extLst>
              </p:cNvPr>
              <p:cNvSpPr>
                <a:spLocks/>
              </p:cNvSpPr>
              <p:nvPr/>
            </p:nvSpPr>
            <p:spPr bwMode="auto">
              <a:xfrm>
                <a:off x="3119" y="2061"/>
                <a:ext cx="23" cy="23"/>
              </a:xfrm>
              <a:custGeom>
                <a:avLst/>
                <a:gdLst>
                  <a:gd name="T0" fmla="*/ 2 w 116"/>
                  <a:gd name="T1" fmla="*/ 5 h 117"/>
                  <a:gd name="T2" fmla="*/ 3 w 116"/>
                  <a:gd name="T3" fmla="*/ 4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5 w 116"/>
                  <a:gd name="T17" fmla="*/ 3 h 117"/>
                  <a:gd name="T18" fmla="*/ 5 w 116"/>
                  <a:gd name="T19" fmla="*/ 3 h 117"/>
                  <a:gd name="T20" fmla="*/ 5 w 116"/>
                  <a:gd name="T21" fmla="*/ 2 h 117"/>
                  <a:gd name="T22" fmla="*/ 5 w 116"/>
                  <a:gd name="T23" fmla="*/ 2 h 117"/>
                  <a:gd name="T24" fmla="*/ 5 w 116"/>
                  <a:gd name="T25" fmla="*/ 1 h 117"/>
                  <a:gd name="T26" fmla="*/ 4 w 116"/>
                  <a:gd name="T27" fmla="*/ 1 h 117"/>
                  <a:gd name="T28" fmla="*/ 4 w 116"/>
                  <a:gd name="T29" fmla="*/ 1 h 117"/>
                  <a:gd name="T30" fmla="*/ 4 w 116"/>
                  <a:gd name="T31" fmla="*/ 1 h 117"/>
                  <a:gd name="T32" fmla="*/ 4 w 116"/>
                  <a:gd name="T33" fmla="*/ 0 h 117"/>
                  <a:gd name="T34" fmla="*/ 3 w 116"/>
                  <a:gd name="T35" fmla="*/ 0 h 117"/>
                  <a:gd name="T36" fmla="*/ 3 w 116"/>
                  <a:gd name="T37" fmla="*/ 0 h 117"/>
                  <a:gd name="T38" fmla="*/ 3 w 116"/>
                  <a:gd name="T39" fmla="*/ 0 h 117"/>
                  <a:gd name="T40" fmla="*/ 2 w 116"/>
                  <a:gd name="T41" fmla="*/ 0 h 117"/>
                  <a:gd name="T42" fmla="*/ 2 w 116"/>
                  <a:gd name="T43" fmla="*/ 0 h 117"/>
                  <a:gd name="T44" fmla="*/ 2 w 116"/>
                  <a:gd name="T45" fmla="*/ 0 h 117"/>
                  <a:gd name="T46" fmla="*/ 1 w 116"/>
                  <a:gd name="T47" fmla="*/ 0 h 117"/>
                  <a:gd name="T48" fmla="*/ 1 w 116"/>
                  <a:gd name="T49" fmla="*/ 0 h 117"/>
                  <a:gd name="T50" fmla="*/ 1 w 116"/>
                  <a:gd name="T51" fmla="*/ 1 h 117"/>
                  <a:gd name="T52" fmla="*/ 0 w 116"/>
                  <a:gd name="T53" fmla="*/ 1 h 117"/>
                  <a:gd name="T54" fmla="*/ 0 w 116"/>
                  <a:gd name="T55" fmla="*/ 1 h 117"/>
                  <a:gd name="T56" fmla="*/ 0 w 116"/>
                  <a:gd name="T57" fmla="*/ 1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2 w 116"/>
                  <a:gd name="T77" fmla="*/ 4 h 117"/>
                  <a:gd name="T78" fmla="*/ 2 w 116"/>
                  <a:gd name="T79" fmla="*/ 4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71" y="112"/>
                    </a:lnTo>
                    <a:lnTo>
                      <a:pt x="79" y="112"/>
                    </a:lnTo>
                    <a:lnTo>
                      <a:pt x="87" y="108"/>
                    </a:lnTo>
                    <a:lnTo>
                      <a:pt x="95" y="104"/>
                    </a:lnTo>
                    <a:lnTo>
                      <a:pt x="100" y="96"/>
                    </a:lnTo>
                    <a:lnTo>
                      <a:pt x="108" y="92"/>
                    </a:lnTo>
                    <a:lnTo>
                      <a:pt x="113" y="83"/>
                    </a:lnTo>
                    <a:lnTo>
                      <a:pt x="116" y="76"/>
                    </a:lnTo>
                    <a:lnTo>
                      <a:pt x="116" y="67"/>
                    </a:lnTo>
                    <a:lnTo>
                      <a:pt x="116" y="58"/>
                    </a:lnTo>
                    <a:lnTo>
                      <a:pt x="116" y="46"/>
                    </a:lnTo>
                    <a:lnTo>
                      <a:pt x="116" y="38"/>
                    </a:lnTo>
                    <a:lnTo>
                      <a:pt x="113" y="29"/>
                    </a:lnTo>
                    <a:lnTo>
                      <a:pt x="108" y="22"/>
                    </a:lnTo>
                    <a:lnTo>
                      <a:pt x="100" y="17"/>
                    </a:lnTo>
                    <a:lnTo>
                      <a:pt x="95" y="9"/>
                    </a:lnTo>
                    <a:lnTo>
                      <a:pt x="87" y="4"/>
                    </a:lnTo>
                    <a:lnTo>
                      <a:pt x="79" y="0"/>
                    </a:lnTo>
                    <a:lnTo>
                      <a:pt x="71" y="0"/>
                    </a:lnTo>
                    <a:lnTo>
                      <a:pt x="58" y="0"/>
                    </a:lnTo>
                    <a:lnTo>
                      <a:pt x="50" y="0"/>
                    </a:lnTo>
                    <a:lnTo>
                      <a:pt x="41" y="0"/>
                    </a:lnTo>
                    <a:lnTo>
                      <a:pt x="33" y="4"/>
                    </a:lnTo>
                    <a:lnTo>
                      <a:pt x="25" y="9"/>
                    </a:lnTo>
                    <a:lnTo>
                      <a:pt x="21" y="17"/>
                    </a:lnTo>
                    <a:lnTo>
                      <a:pt x="12" y="22"/>
                    </a:lnTo>
                    <a:lnTo>
                      <a:pt x="8" y="29"/>
                    </a:lnTo>
                    <a:lnTo>
                      <a:pt x="4" y="38"/>
                    </a:lnTo>
                    <a:lnTo>
                      <a:pt x="4" y="46"/>
                    </a:lnTo>
                    <a:lnTo>
                      <a:pt x="0" y="58"/>
                    </a:lnTo>
                    <a:lnTo>
                      <a:pt x="4" y="67"/>
                    </a:lnTo>
                    <a:lnTo>
                      <a:pt x="4" y="76"/>
                    </a:lnTo>
                    <a:lnTo>
                      <a:pt x="8" y="83"/>
                    </a:lnTo>
                    <a:lnTo>
                      <a:pt x="12" y="92"/>
                    </a:lnTo>
                    <a:lnTo>
                      <a:pt x="21" y="96"/>
                    </a:lnTo>
                    <a:lnTo>
                      <a:pt x="25" y="104"/>
                    </a:lnTo>
                    <a:lnTo>
                      <a:pt x="33" y="108"/>
                    </a:lnTo>
                    <a:lnTo>
                      <a:pt x="41" y="112"/>
                    </a:lnTo>
                    <a:lnTo>
                      <a:pt x="50" y="112"/>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4" name="Freeform 524">
                <a:extLst>
                  <a:ext uri="{FF2B5EF4-FFF2-40B4-BE49-F238E27FC236}">
                    <a16:creationId xmlns:a16="http://schemas.microsoft.com/office/drawing/2014/main" id="{E323EBB6-ED30-4BDA-B032-6C4714399107}"/>
                  </a:ext>
                </a:extLst>
              </p:cNvPr>
              <p:cNvSpPr>
                <a:spLocks/>
              </p:cNvSpPr>
              <p:nvPr/>
            </p:nvSpPr>
            <p:spPr bwMode="auto">
              <a:xfrm>
                <a:off x="3171" y="2089"/>
                <a:ext cx="23" cy="22"/>
              </a:xfrm>
              <a:custGeom>
                <a:avLst/>
                <a:gdLst>
                  <a:gd name="T0" fmla="*/ 2 w 117"/>
                  <a:gd name="T1" fmla="*/ 4 h 113"/>
                  <a:gd name="T2" fmla="*/ 3 w 117"/>
                  <a:gd name="T3" fmla="*/ 4 h 113"/>
                  <a:gd name="T4" fmla="*/ 3 w 117"/>
                  <a:gd name="T5" fmla="*/ 4 h 113"/>
                  <a:gd name="T6" fmla="*/ 3 w 117"/>
                  <a:gd name="T7" fmla="*/ 4 h 113"/>
                  <a:gd name="T8" fmla="*/ 4 w 117"/>
                  <a:gd name="T9" fmla="*/ 4 h 113"/>
                  <a:gd name="T10" fmla="*/ 4 w 117"/>
                  <a:gd name="T11" fmla="*/ 4 h 113"/>
                  <a:gd name="T12" fmla="*/ 4 w 117"/>
                  <a:gd name="T13" fmla="*/ 4 h 113"/>
                  <a:gd name="T14" fmla="*/ 4 w 117"/>
                  <a:gd name="T15" fmla="*/ 3 h 113"/>
                  <a:gd name="T16" fmla="*/ 5 w 117"/>
                  <a:gd name="T17" fmla="*/ 3 h 113"/>
                  <a:gd name="T18" fmla="*/ 5 w 117"/>
                  <a:gd name="T19" fmla="*/ 3 h 113"/>
                  <a:gd name="T20" fmla="*/ 5 w 117"/>
                  <a:gd name="T21" fmla="*/ 2 h 113"/>
                  <a:gd name="T22" fmla="*/ 5 w 117"/>
                  <a:gd name="T23" fmla="*/ 2 h 113"/>
                  <a:gd name="T24" fmla="*/ 5 w 117"/>
                  <a:gd name="T25" fmla="*/ 1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1 w 117"/>
                  <a:gd name="T53" fmla="*/ 1 h 113"/>
                  <a:gd name="T54" fmla="*/ 0 w 117"/>
                  <a:gd name="T55" fmla="*/ 1 h 113"/>
                  <a:gd name="T56" fmla="*/ 0 w 117"/>
                  <a:gd name="T57" fmla="*/ 1 h 113"/>
                  <a:gd name="T58" fmla="*/ 0 w 117"/>
                  <a:gd name="T59" fmla="*/ 2 h 113"/>
                  <a:gd name="T60" fmla="*/ 0 w 117"/>
                  <a:gd name="T61" fmla="*/ 2 h 113"/>
                  <a:gd name="T62" fmla="*/ 0 w 117"/>
                  <a:gd name="T63" fmla="*/ 3 h 113"/>
                  <a:gd name="T64" fmla="*/ 0 w 117"/>
                  <a:gd name="T65" fmla="*/ 3 h 113"/>
                  <a:gd name="T66" fmla="*/ 0 w 117"/>
                  <a:gd name="T67" fmla="*/ 3 h 113"/>
                  <a:gd name="T68" fmla="*/ 1 w 117"/>
                  <a:gd name="T69" fmla="*/ 4 h 113"/>
                  <a:gd name="T70" fmla="*/ 1 w 117"/>
                  <a:gd name="T71" fmla="*/ 4 h 113"/>
                  <a:gd name="T72" fmla="*/ 1 w 117"/>
                  <a:gd name="T73" fmla="*/ 4 h 113"/>
                  <a:gd name="T74" fmla="*/ 1 w 117"/>
                  <a:gd name="T75" fmla="*/ 4 h 113"/>
                  <a:gd name="T76" fmla="*/ 2 w 117"/>
                  <a:gd name="T77" fmla="*/ 4 h 113"/>
                  <a:gd name="T78" fmla="*/ 2 w 117"/>
                  <a:gd name="T79" fmla="*/ 4 h 113"/>
                  <a:gd name="T80" fmla="*/ 2 w 117"/>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5" name="Freeform 525">
                <a:extLst>
                  <a:ext uri="{FF2B5EF4-FFF2-40B4-BE49-F238E27FC236}">
                    <a16:creationId xmlns:a16="http://schemas.microsoft.com/office/drawing/2014/main" id="{5741FF87-0276-45C5-BF69-3EDA056AEA05}"/>
                  </a:ext>
                </a:extLst>
              </p:cNvPr>
              <p:cNvSpPr>
                <a:spLocks/>
              </p:cNvSpPr>
              <p:nvPr/>
            </p:nvSpPr>
            <p:spPr bwMode="auto">
              <a:xfrm>
                <a:off x="3171" y="2089"/>
                <a:ext cx="23" cy="22"/>
              </a:xfrm>
              <a:custGeom>
                <a:avLst/>
                <a:gdLst>
                  <a:gd name="T0" fmla="*/ 2 w 117"/>
                  <a:gd name="T1" fmla="*/ 4 h 113"/>
                  <a:gd name="T2" fmla="*/ 3 w 117"/>
                  <a:gd name="T3" fmla="*/ 4 h 113"/>
                  <a:gd name="T4" fmla="*/ 3 w 117"/>
                  <a:gd name="T5" fmla="*/ 4 h 113"/>
                  <a:gd name="T6" fmla="*/ 3 w 117"/>
                  <a:gd name="T7" fmla="*/ 4 h 113"/>
                  <a:gd name="T8" fmla="*/ 4 w 117"/>
                  <a:gd name="T9" fmla="*/ 4 h 113"/>
                  <a:gd name="T10" fmla="*/ 4 w 117"/>
                  <a:gd name="T11" fmla="*/ 4 h 113"/>
                  <a:gd name="T12" fmla="*/ 4 w 117"/>
                  <a:gd name="T13" fmla="*/ 4 h 113"/>
                  <a:gd name="T14" fmla="*/ 4 w 117"/>
                  <a:gd name="T15" fmla="*/ 3 h 113"/>
                  <a:gd name="T16" fmla="*/ 5 w 117"/>
                  <a:gd name="T17" fmla="*/ 3 h 113"/>
                  <a:gd name="T18" fmla="*/ 5 w 117"/>
                  <a:gd name="T19" fmla="*/ 3 h 113"/>
                  <a:gd name="T20" fmla="*/ 5 w 117"/>
                  <a:gd name="T21" fmla="*/ 2 h 113"/>
                  <a:gd name="T22" fmla="*/ 5 w 117"/>
                  <a:gd name="T23" fmla="*/ 2 h 113"/>
                  <a:gd name="T24" fmla="*/ 5 w 117"/>
                  <a:gd name="T25" fmla="*/ 1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1 w 117"/>
                  <a:gd name="T53" fmla="*/ 1 h 113"/>
                  <a:gd name="T54" fmla="*/ 0 w 117"/>
                  <a:gd name="T55" fmla="*/ 1 h 113"/>
                  <a:gd name="T56" fmla="*/ 0 w 117"/>
                  <a:gd name="T57" fmla="*/ 1 h 113"/>
                  <a:gd name="T58" fmla="*/ 0 w 117"/>
                  <a:gd name="T59" fmla="*/ 2 h 113"/>
                  <a:gd name="T60" fmla="*/ 0 w 117"/>
                  <a:gd name="T61" fmla="*/ 2 h 113"/>
                  <a:gd name="T62" fmla="*/ 0 w 117"/>
                  <a:gd name="T63" fmla="*/ 3 h 113"/>
                  <a:gd name="T64" fmla="*/ 0 w 117"/>
                  <a:gd name="T65" fmla="*/ 3 h 113"/>
                  <a:gd name="T66" fmla="*/ 0 w 117"/>
                  <a:gd name="T67" fmla="*/ 3 h 113"/>
                  <a:gd name="T68" fmla="*/ 1 w 117"/>
                  <a:gd name="T69" fmla="*/ 4 h 113"/>
                  <a:gd name="T70" fmla="*/ 1 w 117"/>
                  <a:gd name="T71" fmla="*/ 4 h 113"/>
                  <a:gd name="T72" fmla="*/ 1 w 117"/>
                  <a:gd name="T73" fmla="*/ 4 h 113"/>
                  <a:gd name="T74" fmla="*/ 1 w 117"/>
                  <a:gd name="T75" fmla="*/ 4 h 113"/>
                  <a:gd name="T76" fmla="*/ 2 w 117"/>
                  <a:gd name="T77" fmla="*/ 4 h 113"/>
                  <a:gd name="T78" fmla="*/ 2 w 117"/>
                  <a:gd name="T79" fmla="*/ 4 h 113"/>
                  <a:gd name="T80" fmla="*/ 2 w 117"/>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6" name="Freeform 526">
                <a:extLst>
                  <a:ext uri="{FF2B5EF4-FFF2-40B4-BE49-F238E27FC236}">
                    <a16:creationId xmlns:a16="http://schemas.microsoft.com/office/drawing/2014/main" id="{F94DC1BD-F5A1-4178-AC2A-B32612CB8329}"/>
                  </a:ext>
                </a:extLst>
              </p:cNvPr>
              <p:cNvSpPr>
                <a:spLocks/>
              </p:cNvSpPr>
              <p:nvPr/>
            </p:nvSpPr>
            <p:spPr bwMode="auto">
              <a:xfrm>
                <a:off x="3171" y="2089"/>
                <a:ext cx="23" cy="22"/>
              </a:xfrm>
              <a:custGeom>
                <a:avLst/>
                <a:gdLst>
                  <a:gd name="T0" fmla="*/ 2 w 117"/>
                  <a:gd name="T1" fmla="*/ 4 h 113"/>
                  <a:gd name="T2" fmla="*/ 3 w 117"/>
                  <a:gd name="T3" fmla="*/ 4 h 113"/>
                  <a:gd name="T4" fmla="*/ 3 w 117"/>
                  <a:gd name="T5" fmla="*/ 4 h 113"/>
                  <a:gd name="T6" fmla="*/ 3 w 117"/>
                  <a:gd name="T7" fmla="*/ 4 h 113"/>
                  <a:gd name="T8" fmla="*/ 4 w 117"/>
                  <a:gd name="T9" fmla="*/ 4 h 113"/>
                  <a:gd name="T10" fmla="*/ 4 w 117"/>
                  <a:gd name="T11" fmla="*/ 4 h 113"/>
                  <a:gd name="T12" fmla="*/ 4 w 117"/>
                  <a:gd name="T13" fmla="*/ 4 h 113"/>
                  <a:gd name="T14" fmla="*/ 4 w 117"/>
                  <a:gd name="T15" fmla="*/ 3 h 113"/>
                  <a:gd name="T16" fmla="*/ 5 w 117"/>
                  <a:gd name="T17" fmla="*/ 3 h 113"/>
                  <a:gd name="T18" fmla="*/ 5 w 117"/>
                  <a:gd name="T19" fmla="*/ 3 h 113"/>
                  <a:gd name="T20" fmla="*/ 5 w 117"/>
                  <a:gd name="T21" fmla="*/ 2 h 113"/>
                  <a:gd name="T22" fmla="*/ 5 w 117"/>
                  <a:gd name="T23" fmla="*/ 2 h 113"/>
                  <a:gd name="T24" fmla="*/ 5 w 117"/>
                  <a:gd name="T25" fmla="*/ 1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1 w 117"/>
                  <a:gd name="T53" fmla="*/ 1 h 113"/>
                  <a:gd name="T54" fmla="*/ 0 w 117"/>
                  <a:gd name="T55" fmla="*/ 1 h 113"/>
                  <a:gd name="T56" fmla="*/ 0 w 117"/>
                  <a:gd name="T57" fmla="*/ 1 h 113"/>
                  <a:gd name="T58" fmla="*/ 0 w 117"/>
                  <a:gd name="T59" fmla="*/ 2 h 113"/>
                  <a:gd name="T60" fmla="*/ 0 w 117"/>
                  <a:gd name="T61" fmla="*/ 2 h 113"/>
                  <a:gd name="T62" fmla="*/ 0 w 117"/>
                  <a:gd name="T63" fmla="*/ 3 h 113"/>
                  <a:gd name="T64" fmla="*/ 0 w 117"/>
                  <a:gd name="T65" fmla="*/ 3 h 113"/>
                  <a:gd name="T66" fmla="*/ 0 w 117"/>
                  <a:gd name="T67" fmla="*/ 3 h 113"/>
                  <a:gd name="T68" fmla="*/ 1 w 117"/>
                  <a:gd name="T69" fmla="*/ 4 h 113"/>
                  <a:gd name="T70" fmla="*/ 1 w 117"/>
                  <a:gd name="T71" fmla="*/ 4 h 113"/>
                  <a:gd name="T72" fmla="*/ 1 w 117"/>
                  <a:gd name="T73" fmla="*/ 4 h 113"/>
                  <a:gd name="T74" fmla="*/ 1 w 117"/>
                  <a:gd name="T75" fmla="*/ 4 h 113"/>
                  <a:gd name="T76" fmla="*/ 2 w 117"/>
                  <a:gd name="T77" fmla="*/ 4 h 113"/>
                  <a:gd name="T78" fmla="*/ 2 w 117"/>
                  <a:gd name="T79" fmla="*/ 4 h 113"/>
                  <a:gd name="T80" fmla="*/ 2 w 117"/>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9" y="113"/>
                    </a:moveTo>
                    <a:lnTo>
                      <a:pt x="70" y="113"/>
                    </a:lnTo>
                    <a:lnTo>
                      <a:pt x="79" y="113"/>
                    </a:lnTo>
                    <a:lnTo>
                      <a:pt x="88" y="108"/>
                    </a:lnTo>
                    <a:lnTo>
                      <a:pt x="96" y="104"/>
                    </a:lnTo>
                    <a:lnTo>
                      <a:pt x="100" y="96"/>
                    </a:lnTo>
                    <a:lnTo>
                      <a:pt x="108" y="92"/>
                    </a:lnTo>
                    <a:lnTo>
                      <a:pt x="113" y="84"/>
                    </a:lnTo>
                    <a:lnTo>
                      <a:pt x="117" y="75"/>
                    </a:lnTo>
                    <a:lnTo>
                      <a:pt x="117" y="67"/>
                    </a:lnTo>
                    <a:lnTo>
                      <a:pt x="117" y="54"/>
                    </a:lnTo>
                    <a:lnTo>
                      <a:pt x="117" y="46"/>
                    </a:lnTo>
                    <a:lnTo>
                      <a:pt x="117" y="38"/>
                    </a:lnTo>
                    <a:lnTo>
                      <a:pt x="113" y="30"/>
                    </a:lnTo>
                    <a:lnTo>
                      <a:pt x="108" y="21"/>
                    </a:lnTo>
                    <a:lnTo>
                      <a:pt x="100" y="17"/>
                    </a:lnTo>
                    <a:lnTo>
                      <a:pt x="96" y="9"/>
                    </a:lnTo>
                    <a:lnTo>
                      <a:pt x="88" y="5"/>
                    </a:lnTo>
                    <a:lnTo>
                      <a:pt x="79" y="0"/>
                    </a:lnTo>
                    <a:lnTo>
                      <a:pt x="70" y="0"/>
                    </a:lnTo>
                    <a:lnTo>
                      <a:pt x="59" y="0"/>
                    </a:lnTo>
                    <a:lnTo>
                      <a:pt x="50" y="0"/>
                    </a:lnTo>
                    <a:lnTo>
                      <a:pt x="42" y="0"/>
                    </a:lnTo>
                    <a:lnTo>
                      <a:pt x="34" y="5"/>
                    </a:lnTo>
                    <a:lnTo>
                      <a:pt x="25" y="9"/>
                    </a:lnTo>
                    <a:lnTo>
                      <a:pt x="21" y="17"/>
                    </a:lnTo>
                    <a:lnTo>
                      <a:pt x="13" y="21"/>
                    </a:lnTo>
                    <a:lnTo>
                      <a:pt x="9" y="30"/>
                    </a:lnTo>
                    <a:lnTo>
                      <a:pt x="5" y="38"/>
                    </a:lnTo>
                    <a:lnTo>
                      <a:pt x="5" y="46"/>
                    </a:lnTo>
                    <a:lnTo>
                      <a:pt x="0" y="54"/>
                    </a:lnTo>
                    <a:lnTo>
                      <a:pt x="5" y="67"/>
                    </a:lnTo>
                    <a:lnTo>
                      <a:pt x="5" y="75"/>
                    </a:lnTo>
                    <a:lnTo>
                      <a:pt x="9" y="84"/>
                    </a:lnTo>
                    <a:lnTo>
                      <a:pt x="13" y="92"/>
                    </a:lnTo>
                    <a:lnTo>
                      <a:pt x="21" y="96"/>
                    </a:lnTo>
                    <a:lnTo>
                      <a:pt x="25" y="104"/>
                    </a:lnTo>
                    <a:lnTo>
                      <a:pt x="34" y="108"/>
                    </a:lnTo>
                    <a:lnTo>
                      <a:pt x="42" y="113"/>
                    </a:lnTo>
                    <a:lnTo>
                      <a:pt x="50" y="113"/>
                    </a:lnTo>
                    <a:lnTo>
                      <a:pt x="59"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7" name="Freeform 527">
                <a:extLst>
                  <a:ext uri="{FF2B5EF4-FFF2-40B4-BE49-F238E27FC236}">
                    <a16:creationId xmlns:a16="http://schemas.microsoft.com/office/drawing/2014/main" id="{CBB2F823-DD8A-4C62-997D-7127C8F31A93}"/>
                  </a:ext>
                </a:extLst>
              </p:cNvPr>
              <p:cNvSpPr>
                <a:spLocks/>
              </p:cNvSpPr>
              <p:nvPr/>
            </p:nvSpPr>
            <p:spPr bwMode="auto">
              <a:xfrm>
                <a:off x="3257" y="2033"/>
                <a:ext cx="23" cy="24"/>
              </a:xfrm>
              <a:custGeom>
                <a:avLst/>
                <a:gdLst>
                  <a:gd name="T0" fmla="*/ 2 w 117"/>
                  <a:gd name="T1" fmla="*/ 5 h 117"/>
                  <a:gd name="T2" fmla="*/ 3 w 117"/>
                  <a:gd name="T3" fmla="*/ 5 h 117"/>
                  <a:gd name="T4" fmla="*/ 3 w 117"/>
                  <a:gd name="T5" fmla="*/ 5 h 117"/>
                  <a:gd name="T6" fmla="*/ 3 w 117"/>
                  <a:gd name="T7" fmla="*/ 5 h 117"/>
                  <a:gd name="T8" fmla="*/ 4 w 117"/>
                  <a:gd name="T9" fmla="*/ 5 h 117"/>
                  <a:gd name="T10" fmla="*/ 4 w 117"/>
                  <a:gd name="T11" fmla="*/ 4 h 117"/>
                  <a:gd name="T12" fmla="*/ 4 w 117"/>
                  <a:gd name="T13" fmla="*/ 4 h 117"/>
                  <a:gd name="T14" fmla="*/ 4 w 117"/>
                  <a:gd name="T15" fmla="*/ 3 h 117"/>
                  <a:gd name="T16" fmla="*/ 4 w 117"/>
                  <a:gd name="T17" fmla="*/ 3 h 117"/>
                  <a:gd name="T18" fmla="*/ 4 w 117"/>
                  <a:gd name="T19" fmla="*/ 3 h 117"/>
                  <a:gd name="T20" fmla="*/ 5 w 117"/>
                  <a:gd name="T21" fmla="*/ 2 h 117"/>
                  <a:gd name="T22" fmla="*/ 4 w 117"/>
                  <a:gd name="T23" fmla="*/ 2 h 117"/>
                  <a:gd name="T24" fmla="*/ 4 w 117"/>
                  <a:gd name="T25" fmla="*/ 2 h 117"/>
                  <a:gd name="T26" fmla="*/ 4 w 117"/>
                  <a:gd name="T27" fmla="*/ 1 h 117"/>
                  <a:gd name="T28" fmla="*/ 4 w 117"/>
                  <a:gd name="T29" fmla="*/ 1 h 117"/>
                  <a:gd name="T30" fmla="*/ 4 w 117"/>
                  <a:gd name="T31" fmla="*/ 1 h 117"/>
                  <a:gd name="T32" fmla="*/ 4 w 117"/>
                  <a:gd name="T33" fmla="*/ 1 h 117"/>
                  <a:gd name="T34" fmla="*/ 3 w 117"/>
                  <a:gd name="T35" fmla="*/ 0 h 117"/>
                  <a:gd name="T36" fmla="*/ 3 w 117"/>
                  <a:gd name="T37" fmla="*/ 0 h 117"/>
                  <a:gd name="T38" fmla="*/ 3 w 117"/>
                  <a:gd name="T39" fmla="*/ 0 h 117"/>
                  <a:gd name="T40" fmla="*/ 2 w 117"/>
                  <a:gd name="T41" fmla="*/ 0 h 117"/>
                  <a:gd name="T42" fmla="*/ 2 w 117"/>
                  <a:gd name="T43" fmla="*/ 0 h 117"/>
                  <a:gd name="T44" fmla="*/ 1 w 117"/>
                  <a:gd name="T45" fmla="*/ 0 h 117"/>
                  <a:gd name="T46" fmla="*/ 1 w 117"/>
                  <a:gd name="T47" fmla="*/ 0 h 117"/>
                  <a:gd name="T48" fmla="*/ 1 w 117"/>
                  <a:gd name="T49" fmla="*/ 1 h 117"/>
                  <a:gd name="T50" fmla="*/ 1 w 117"/>
                  <a:gd name="T51" fmla="*/ 1 h 117"/>
                  <a:gd name="T52" fmla="*/ 0 w 117"/>
                  <a:gd name="T53" fmla="*/ 1 h 117"/>
                  <a:gd name="T54" fmla="*/ 0 w 117"/>
                  <a:gd name="T55" fmla="*/ 1 h 117"/>
                  <a:gd name="T56" fmla="*/ 0 w 117"/>
                  <a:gd name="T57" fmla="*/ 2 h 117"/>
                  <a:gd name="T58" fmla="*/ 0 w 117"/>
                  <a:gd name="T59" fmla="*/ 2 h 117"/>
                  <a:gd name="T60" fmla="*/ 0 w 117"/>
                  <a:gd name="T61" fmla="*/ 2 h 117"/>
                  <a:gd name="T62" fmla="*/ 0 w 117"/>
                  <a:gd name="T63" fmla="*/ 3 h 117"/>
                  <a:gd name="T64" fmla="*/ 0 w 117"/>
                  <a:gd name="T65" fmla="*/ 3 h 117"/>
                  <a:gd name="T66" fmla="*/ 0 w 117"/>
                  <a:gd name="T67" fmla="*/ 3 h 117"/>
                  <a:gd name="T68" fmla="*/ 0 w 117"/>
                  <a:gd name="T69" fmla="*/ 4 h 117"/>
                  <a:gd name="T70" fmla="*/ 1 w 117"/>
                  <a:gd name="T71" fmla="*/ 4 h 117"/>
                  <a:gd name="T72" fmla="*/ 1 w 117"/>
                  <a:gd name="T73" fmla="*/ 5 h 117"/>
                  <a:gd name="T74" fmla="*/ 1 w 117"/>
                  <a:gd name="T75" fmla="*/ 5 h 117"/>
                  <a:gd name="T76" fmla="*/ 1 w 117"/>
                  <a:gd name="T77" fmla="*/ 5 h 117"/>
                  <a:gd name="T78" fmla="*/ 2 w 117"/>
                  <a:gd name="T79" fmla="*/ 5 h 117"/>
                  <a:gd name="T80" fmla="*/ 2 w 117"/>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398" name="Freeform 528">
                <a:extLst>
                  <a:ext uri="{FF2B5EF4-FFF2-40B4-BE49-F238E27FC236}">
                    <a16:creationId xmlns:a16="http://schemas.microsoft.com/office/drawing/2014/main" id="{992BEE5B-FE8A-4374-B9A9-338A0F64EE3D}"/>
                  </a:ext>
                </a:extLst>
              </p:cNvPr>
              <p:cNvSpPr>
                <a:spLocks/>
              </p:cNvSpPr>
              <p:nvPr/>
            </p:nvSpPr>
            <p:spPr bwMode="auto">
              <a:xfrm>
                <a:off x="3257" y="2033"/>
                <a:ext cx="23" cy="24"/>
              </a:xfrm>
              <a:custGeom>
                <a:avLst/>
                <a:gdLst>
                  <a:gd name="T0" fmla="*/ 2 w 117"/>
                  <a:gd name="T1" fmla="*/ 5 h 117"/>
                  <a:gd name="T2" fmla="*/ 3 w 117"/>
                  <a:gd name="T3" fmla="*/ 5 h 117"/>
                  <a:gd name="T4" fmla="*/ 3 w 117"/>
                  <a:gd name="T5" fmla="*/ 5 h 117"/>
                  <a:gd name="T6" fmla="*/ 3 w 117"/>
                  <a:gd name="T7" fmla="*/ 5 h 117"/>
                  <a:gd name="T8" fmla="*/ 4 w 117"/>
                  <a:gd name="T9" fmla="*/ 5 h 117"/>
                  <a:gd name="T10" fmla="*/ 4 w 117"/>
                  <a:gd name="T11" fmla="*/ 4 h 117"/>
                  <a:gd name="T12" fmla="*/ 4 w 117"/>
                  <a:gd name="T13" fmla="*/ 4 h 117"/>
                  <a:gd name="T14" fmla="*/ 4 w 117"/>
                  <a:gd name="T15" fmla="*/ 3 h 117"/>
                  <a:gd name="T16" fmla="*/ 4 w 117"/>
                  <a:gd name="T17" fmla="*/ 3 h 117"/>
                  <a:gd name="T18" fmla="*/ 4 w 117"/>
                  <a:gd name="T19" fmla="*/ 3 h 117"/>
                  <a:gd name="T20" fmla="*/ 5 w 117"/>
                  <a:gd name="T21" fmla="*/ 2 h 117"/>
                  <a:gd name="T22" fmla="*/ 4 w 117"/>
                  <a:gd name="T23" fmla="*/ 2 h 117"/>
                  <a:gd name="T24" fmla="*/ 4 w 117"/>
                  <a:gd name="T25" fmla="*/ 2 h 117"/>
                  <a:gd name="T26" fmla="*/ 4 w 117"/>
                  <a:gd name="T27" fmla="*/ 1 h 117"/>
                  <a:gd name="T28" fmla="*/ 4 w 117"/>
                  <a:gd name="T29" fmla="*/ 1 h 117"/>
                  <a:gd name="T30" fmla="*/ 4 w 117"/>
                  <a:gd name="T31" fmla="*/ 1 h 117"/>
                  <a:gd name="T32" fmla="*/ 4 w 117"/>
                  <a:gd name="T33" fmla="*/ 1 h 117"/>
                  <a:gd name="T34" fmla="*/ 3 w 117"/>
                  <a:gd name="T35" fmla="*/ 0 h 117"/>
                  <a:gd name="T36" fmla="*/ 3 w 117"/>
                  <a:gd name="T37" fmla="*/ 0 h 117"/>
                  <a:gd name="T38" fmla="*/ 3 w 117"/>
                  <a:gd name="T39" fmla="*/ 0 h 117"/>
                  <a:gd name="T40" fmla="*/ 2 w 117"/>
                  <a:gd name="T41" fmla="*/ 0 h 117"/>
                  <a:gd name="T42" fmla="*/ 2 w 117"/>
                  <a:gd name="T43" fmla="*/ 0 h 117"/>
                  <a:gd name="T44" fmla="*/ 1 w 117"/>
                  <a:gd name="T45" fmla="*/ 0 h 117"/>
                  <a:gd name="T46" fmla="*/ 1 w 117"/>
                  <a:gd name="T47" fmla="*/ 0 h 117"/>
                  <a:gd name="T48" fmla="*/ 1 w 117"/>
                  <a:gd name="T49" fmla="*/ 1 h 117"/>
                  <a:gd name="T50" fmla="*/ 1 w 117"/>
                  <a:gd name="T51" fmla="*/ 1 h 117"/>
                  <a:gd name="T52" fmla="*/ 0 w 117"/>
                  <a:gd name="T53" fmla="*/ 1 h 117"/>
                  <a:gd name="T54" fmla="*/ 0 w 117"/>
                  <a:gd name="T55" fmla="*/ 1 h 117"/>
                  <a:gd name="T56" fmla="*/ 0 w 117"/>
                  <a:gd name="T57" fmla="*/ 2 h 117"/>
                  <a:gd name="T58" fmla="*/ 0 w 117"/>
                  <a:gd name="T59" fmla="*/ 2 h 117"/>
                  <a:gd name="T60" fmla="*/ 0 w 117"/>
                  <a:gd name="T61" fmla="*/ 2 h 117"/>
                  <a:gd name="T62" fmla="*/ 0 w 117"/>
                  <a:gd name="T63" fmla="*/ 3 h 117"/>
                  <a:gd name="T64" fmla="*/ 0 w 117"/>
                  <a:gd name="T65" fmla="*/ 3 h 117"/>
                  <a:gd name="T66" fmla="*/ 0 w 117"/>
                  <a:gd name="T67" fmla="*/ 3 h 117"/>
                  <a:gd name="T68" fmla="*/ 0 w 117"/>
                  <a:gd name="T69" fmla="*/ 4 h 117"/>
                  <a:gd name="T70" fmla="*/ 1 w 117"/>
                  <a:gd name="T71" fmla="*/ 4 h 117"/>
                  <a:gd name="T72" fmla="*/ 1 w 117"/>
                  <a:gd name="T73" fmla="*/ 5 h 117"/>
                  <a:gd name="T74" fmla="*/ 1 w 117"/>
                  <a:gd name="T75" fmla="*/ 5 h 117"/>
                  <a:gd name="T76" fmla="*/ 1 w 117"/>
                  <a:gd name="T77" fmla="*/ 5 h 117"/>
                  <a:gd name="T78" fmla="*/ 2 w 117"/>
                  <a:gd name="T79" fmla="*/ 5 h 117"/>
                  <a:gd name="T80" fmla="*/ 2 w 117"/>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399" name="Freeform 529">
                <a:extLst>
                  <a:ext uri="{FF2B5EF4-FFF2-40B4-BE49-F238E27FC236}">
                    <a16:creationId xmlns:a16="http://schemas.microsoft.com/office/drawing/2014/main" id="{1015AD2A-93E2-4050-9E9A-F33AD84DD872}"/>
                  </a:ext>
                </a:extLst>
              </p:cNvPr>
              <p:cNvSpPr>
                <a:spLocks/>
              </p:cNvSpPr>
              <p:nvPr/>
            </p:nvSpPr>
            <p:spPr bwMode="auto">
              <a:xfrm>
                <a:off x="3257" y="2033"/>
                <a:ext cx="23" cy="24"/>
              </a:xfrm>
              <a:custGeom>
                <a:avLst/>
                <a:gdLst>
                  <a:gd name="T0" fmla="*/ 2 w 117"/>
                  <a:gd name="T1" fmla="*/ 5 h 117"/>
                  <a:gd name="T2" fmla="*/ 3 w 117"/>
                  <a:gd name="T3" fmla="*/ 5 h 117"/>
                  <a:gd name="T4" fmla="*/ 3 w 117"/>
                  <a:gd name="T5" fmla="*/ 5 h 117"/>
                  <a:gd name="T6" fmla="*/ 3 w 117"/>
                  <a:gd name="T7" fmla="*/ 5 h 117"/>
                  <a:gd name="T8" fmla="*/ 4 w 117"/>
                  <a:gd name="T9" fmla="*/ 5 h 117"/>
                  <a:gd name="T10" fmla="*/ 4 w 117"/>
                  <a:gd name="T11" fmla="*/ 4 h 117"/>
                  <a:gd name="T12" fmla="*/ 4 w 117"/>
                  <a:gd name="T13" fmla="*/ 4 h 117"/>
                  <a:gd name="T14" fmla="*/ 4 w 117"/>
                  <a:gd name="T15" fmla="*/ 3 h 117"/>
                  <a:gd name="T16" fmla="*/ 4 w 117"/>
                  <a:gd name="T17" fmla="*/ 3 h 117"/>
                  <a:gd name="T18" fmla="*/ 4 w 117"/>
                  <a:gd name="T19" fmla="*/ 3 h 117"/>
                  <a:gd name="T20" fmla="*/ 5 w 117"/>
                  <a:gd name="T21" fmla="*/ 2 h 117"/>
                  <a:gd name="T22" fmla="*/ 4 w 117"/>
                  <a:gd name="T23" fmla="*/ 2 h 117"/>
                  <a:gd name="T24" fmla="*/ 4 w 117"/>
                  <a:gd name="T25" fmla="*/ 2 h 117"/>
                  <a:gd name="T26" fmla="*/ 4 w 117"/>
                  <a:gd name="T27" fmla="*/ 1 h 117"/>
                  <a:gd name="T28" fmla="*/ 4 w 117"/>
                  <a:gd name="T29" fmla="*/ 1 h 117"/>
                  <a:gd name="T30" fmla="*/ 4 w 117"/>
                  <a:gd name="T31" fmla="*/ 1 h 117"/>
                  <a:gd name="T32" fmla="*/ 4 w 117"/>
                  <a:gd name="T33" fmla="*/ 1 h 117"/>
                  <a:gd name="T34" fmla="*/ 3 w 117"/>
                  <a:gd name="T35" fmla="*/ 0 h 117"/>
                  <a:gd name="T36" fmla="*/ 3 w 117"/>
                  <a:gd name="T37" fmla="*/ 0 h 117"/>
                  <a:gd name="T38" fmla="*/ 3 w 117"/>
                  <a:gd name="T39" fmla="*/ 0 h 117"/>
                  <a:gd name="T40" fmla="*/ 2 w 117"/>
                  <a:gd name="T41" fmla="*/ 0 h 117"/>
                  <a:gd name="T42" fmla="*/ 2 w 117"/>
                  <a:gd name="T43" fmla="*/ 0 h 117"/>
                  <a:gd name="T44" fmla="*/ 1 w 117"/>
                  <a:gd name="T45" fmla="*/ 0 h 117"/>
                  <a:gd name="T46" fmla="*/ 1 w 117"/>
                  <a:gd name="T47" fmla="*/ 0 h 117"/>
                  <a:gd name="T48" fmla="*/ 1 w 117"/>
                  <a:gd name="T49" fmla="*/ 1 h 117"/>
                  <a:gd name="T50" fmla="*/ 1 w 117"/>
                  <a:gd name="T51" fmla="*/ 1 h 117"/>
                  <a:gd name="T52" fmla="*/ 0 w 117"/>
                  <a:gd name="T53" fmla="*/ 1 h 117"/>
                  <a:gd name="T54" fmla="*/ 0 w 117"/>
                  <a:gd name="T55" fmla="*/ 1 h 117"/>
                  <a:gd name="T56" fmla="*/ 0 w 117"/>
                  <a:gd name="T57" fmla="*/ 2 h 117"/>
                  <a:gd name="T58" fmla="*/ 0 w 117"/>
                  <a:gd name="T59" fmla="*/ 2 h 117"/>
                  <a:gd name="T60" fmla="*/ 0 w 117"/>
                  <a:gd name="T61" fmla="*/ 2 h 117"/>
                  <a:gd name="T62" fmla="*/ 0 w 117"/>
                  <a:gd name="T63" fmla="*/ 3 h 117"/>
                  <a:gd name="T64" fmla="*/ 0 w 117"/>
                  <a:gd name="T65" fmla="*/ 3 h 117"/>
                  <a:gd name="T66" fmla="*/ 0 w 117"/>
                  <a:gd name="T67" fmla="*/ 3 h 117"/>
                  <a:gd name="T68" fmla="*/ 0 w 117"/>
                  <a:gd name="T69" fmla="*/ 4 h 117"/>
                  <a:gd name="T70" fmla="*/ 1 w 117"/>
                  <a:gd name="T71" fmla="*/ 4 h 117"/>
                  <a:gd name="T72" fmla="*/ 1 w 117"/>
                  <a:gd name="T73" fmla="*/ 5 h 117"/>
                  <a:gd name="T74" fmla="*/ 1 w 117"/>
                  <a:gd name="T75" fmla="*/ 5 h 117"/>
                  <a:gd name="T76" fmla="*/ 1 w 117"/>
                  <a:gd name="T77" fmla="*/ 5 h 117"/>
                  <a:gd name="T78" fmla="*/ 2 w 117"/>
                  <a:gd name="T79" fmla="*/ 5 h 117"/>
                  <a:gd name="T80" fmla="*/ 2 w 117"/>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7"/>
                  <a:gd name="T125" fmla="*/ 117 w 117"/>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7">
                    <a:moveTo>
                      <a:pt x="58" y="117"/>
                    </a:moveTo>
                    <a:lnTo>
                      <a:pt x="67" y="117"/>
                    </a:lnTo>
                    <a:lnTo>
                      <a:pt x="74" y="112"/>
                    </a:lnTo>
                    <a:lnTo>
                      <a:pt x="83" y="108"/>
                    </a:lnTo>
                    <a:lnTo>
                      <a:pt x="92" y="105"/>
                    </a:lnTo>
                    <a:lnTo>
                      <a:pt x="96" y="100"/>
                    </a:lnTo>
                    <a:lnTo>
                      <a:pt x="104" y="92"/>
                    </a:lnTo>
                    <a:lnTo>
                      <a:pt x="108" y="83"/>
                    </a:lnTo>
                    <a:lnTo>
                      <a:pt x="112" y="76"/>
                    </a:lnTo>
                    <a:lnTo>
                      <a:pt x="112" y="67"/>
                    </a:lnTo>
                    <a:lnTo>
                      <a:pt x="117" y="58"/>
                    </a:lnTo>
                    <a:lnTo>
                      <a:pt x="112" y="51"/>
                    </a:lnTo>
                    <a:lnTo>
                      <a:pt x="112" y="42"/>
                    </a:lnTo>
                    <a:lnTo>
                      <a:pt x="108" y="34"/>
                    </a:lnTo>
                    <a:lnTo>
                      <a:pt x="104" y="25"/>
                    </a:lnTo>
                    <a:lnTo>
                      <a:pt x="96" y="17"/>
                    </a:lnTo>
                    <a:lnTo>
                      <a:pt x="92" y="13"/>
                    </a:lnTo>
                    <a:lnTo>
                      <a:pt x="83" y="9"/>
                    </a:lnTo>
                    <a:lnTo>
                      <a:pt x="74" y="4"/>
                    </a:lnTo>
                    <a:lnTo>
                      <a:pt x="67" y="0"/>
                    </a:lnTo>
                    <a:lnTo>
                      <a:pt x="58" y="0"/>
                    </a:lnTo>
                    <a:lnTo>
                      <a:pt x="45" y="0"/>
                    </a:lnTo>
                    <a:lnTo>
                      <a:pt x="38" y="4"/>
                    </a:lnTo>
                    <a:lnTo>
                      <a:pt x="29" y="9"/>
                    </a:lnTo>
                    <a:lnTo>
                      <a:pt x="21" y="13"/>
                    </a:lnTo>
                    <a:lnTo>
                      <a:pt x="16" y="17"/>
                    </a:lnTo>
                    <a:lnTo>
                      <a:pt x="9" y="25"/>
                    </a:lnTo>
                    <a:lnTo>
                      <a:pt x="4" y="34"/>
                    </a:lnTo>
                    <a:lnTo>
                      <a:pt x="0" y="42"/>
                    </a:lnTo>
                    <a:lnTo>
                      <a:pt x="0" y="51"/>
                    </a:lnTo>
                    <a:lnTo>
                      <a:pt x="0" y="58"/>
                    </a:lnTo>
                    <a:lnTo>
                      <a:pt x="0" y="67"/>
                    </a:lnTo>
                    <a:lnTo>
                      <a:pt x="0" y="76"/>
                    </a:lnTo>
                    <a:lnTo>
                      <a:pt x="4" y="83"/>
                    </a:lnTo>
                    <a:lnTo>
                      <a:pt x="9" y="92"/>
                    </a:lnTo>
                    <a:lnTo>
                      <a:pt x="16" y="100"/>
                    </a:lnTo>
                    <a:lnTo>
                      <a:pt x="21" y="105"/>
                    </a:lnTo>
                    <a:lnTo>
                      <a:pt x="29" y="108"/>
                    </a:lnTo>
                    <a:lnTo>
                      <a:pt x="38" y="112"/>
                    </a:lnTo>
                    <a:lnTo>
                      <a:pt x="45"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0" name="Freeform 530">
                <a:extLst>
                  <a:ext uri="{FF2B5EF4-FFF2-40B4-BE49-F238E27FC236}">
                    <a16:creationId xmlns:a16="http://schemas.microsoft.com/office/drawing/2014/main" id="{AD2955AE-BB20-4619-A076-808199AD539D}"/>
                  </a:ext>
                </a:extLst>
              </p:cNvPr>
              <p:cNvSpPr>
                <a:spLocks/>
              </p:cNvSpPr>
              <p:nvPr/>
            </p:nvSpPr>
            <p:spPr bwMode="auto">
              <a:xfrm>
                <a:off x="3330" y="1966"/>
                <a:ext cx="23" cy="23"/>
              </a:xfrm>
              <a:custGeom>
                <a:avLst/>
                <a:gdLst>
                  <a:gd name="T0" fmla="*/ 2 w 115"/>
                  <a:gd name="T1" fmla="*/ 5 h 117"/>
                  <a:gd name="T2" fmla="*/ 3 w 115"/>
                  <a:gd name="T3" fmla="*/ 5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0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0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2 w 115"/>
                  <a:gd name="T77" fmla="*/ 4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1" name="Freeform 531">
                <a:extLst>
                  <a:ext uri="{FF2B5EF4-FFF2-40B4-BE49-F238E27FC236}">
                    <a16:creationId xmlns:a16="http://schemas.microsoft.com/office/drawing/2014/main" id="{B568236F-6C23-4A19-9E71-8E687110CB1B}"/>
                  </a:ext>
                </a:extLst>
              </p:cNvPr>
              <p:cNvSpPr>
                <a:spLocks/>
              </p:cNvSpPr>
              <p:nvPr/>
            </p:nvSpPr>
            <p:spPr bwMode="auto">
              <a:xfrm>
                <a:off x="3330" y="1966"/>
                <a:ext cx="23" cy="23"/>
              </a:xfrm>
              <a:custGeom>
                <a:avLst/>
                <a:gdLst>
                  <a:gd name="T0" fmla="*/ 2 w 115"/>
                  <a:gd name="T1" fmla="*/ 5 h 117"/>
                  <a:gd name="T2" fmla="*/ 3 w 115"/>
                  <a:gd name="T3" fmla="*/ 5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0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0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2 w 115"/>
                  <a:gd name="T77" fmla="*/ 4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2" name="Freeform 532">
                <a:extLst>
                  <a:ext uri="{FF2B5EF4-FFF2-40B4-BE49-F238E27FC236}">
                    <a16:creationId xmlns:a16="http://schemas.microsoft.com/office/drawing/2014/main" id="{0D80C10B-9756-4A38-B346-4A2B5C97E5F7}"/>
                  </a:ext>
                </a:extLst>
              </p:cNvPr>
              <p:cNvSpPr>
                <a:spLocks/>
              </p:cNvSpPr>
              <p:nvPr/>
            </p:nvSpPr>
            <p:spPr bwMode="auto">
              <a:xfrm>
                <a:off x="3330" y="1966"/>
                <a:ext cx="23" cy="23"/>
              </a:xfrm>
              <a:custGeom>
                <a:avLst/>
                <a:gdLst>
                  <a:gd name="T0" fmla="*/ 2 w 115"/>
                  <a:gd name="T1" fmla="*/ 5 h 117"/>
                  <a:gd name="T2" fmla="*/ 3 w 115"/>
                  <a:gd name="T3" fmla="*/ 5 h 117"/>
                  <a:gd name="T4" fmla="*/ 3 w 115"/>
                  <a:gd name="T5" fmla="*/ 4 h 117"/>
                  <a:gd name="T6" fmla="*/ 3 w 115"/>
                  <a:gd name="T7" fmla="*/ 4 h 117"/>
                  <a:gd name="T8" fmla="*/ 4 w 115"/>
                  <a:gd name="T9" fmla="*/ 4 h 117"/>
                  <a:gd name="T10" fmla="*/ 4 w 115"/>
                  <a:gd name="T11" fmla="*/ 4 h 117"/>
                  <a:gd name="T12" fmla="*/ 4 w 115"/>
                  <a:gd name="T13" fmla="*/ 4 h 117"/>
                  <a:gd name="T14" fmla="*/ 4 w 115"/>
                  <a:gd name="T15" fmla="*/ 3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0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0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3 h 117"/>
                  <a:gd name="T68" fmla="*/ 0 w 115"/>
                  <a:gd name="T69" fmla="*/ 4 h 117"/>
                  <a:gd name="T70" fmla="*/ 1 w 115"/>
                  <a:gd name="T71" fmla="*/ 4 h 117"/>
                  <a:gd name="T72" fmla="*/ 1 w 115"/>
                  <a:gd name="T73" fmla="*/ 4 h 117"/>
                  <a:gd name="T74" fmla="*/ 1 w 115"/>
                  <a:gd name="T75" fmla="*/ 4 h 117"/>
                  <a:gd name="T76" fmla="*/ 2 w 115"/>
                  <a:gd name="T77" fmla="*/ 4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3"/>
                    </a:lnTo>
                    <a:lnTo>
                      <a:pt x="82" y="108"/>
                    </a:lnTo>
                    <a:lnTo>
                      <a:pt x="91" y="104"/>
                    </a:lnTo>
                    <a:lnTo>
                      <a:pt x="99" y="100"/>
                    </a:lnTo>
                    <a:lnTo>
                      <a:pt x="104" y="91"/>
                    </a:lnTo>
                    <a:lnTo>
                      <a:pt x="108" y="84"/>
                    </a:lnTo>
                    <a:lnTo>
                      <a:pt x="111" y="75"/>
                    </a:lnTo>
                    <a:lnTo>
                      <a:pt x="115" y="66"/>
                    </a:lnTo>
                    <a:lnTo>
                      <a:pt x="115" y="59"/>
                    </a:lnTo>
                    <a:lnTo>
                      <a:pt x="115" y="50"/>
                    </a:lnTo>
                    <a:lnTo>
                      <a:pt x="111" y="41"/>
                    </a:lnTo>
                    <a:lnTo>
                      <a:pt x="108" y="34"/>
                    </a:lnTo>
                    <a:lnTo>
                      <a:pt x="104" y="25"/>
                    </a:lnTo>
                    <a:lnTo>
                      <a:pt x="99" y="17"/>
                    </a:lnTo>
                    <a:lnTo>
                      <a:pt x="91" y="12"/>
                    </a:lnTo>
                    <a:lnTo>
                      <a:pt x="82" y="9"/>
                    </a:lnTo>
                    <a:lnTo>
                      <a:pt x="74" y="5"/>
                    </a:lnTo>
                    <a:lnTo>
                      <a:pt x="66" y="0"/>
                    </a:lnTo>
                    <a:lnTo>
                      <a:pt x="57" y="0"/>
                    </a:lnTo>
                    <a:lnTo>
                      <a:pt x="50" y="0"/>
                    </a:lnTo>
                    <a:lnTo>
                      <a:pt x="41" y="5"/>
                    </a:lnTo>
                    <a:lnTo>
                      <a:pt x="32" y="9"/>
                    </a:lnTo>
                    <a:lnTo>
                      <a:pt x="25" y="12"/>
                    </a:lnTo>
                    <a:lnTo>
                      <a:pt x="16" y="17"/>
                    </a:lnTo>
                    <a:lnTo>
                      <a:pt x="12" y="25"/>
                    </a:lnTo>
                    <a:lnTo>
                      <a:pt x="7" y="34"/>
                    </a:lnTo>
                    <a:lnTo>
                      <a:pt x="3" y="41"/>
                    </a:lnTo>
                    <a:lnTo>
                      <a:pt x="0" y="50"/>
                    </a:lnTo>
                    <a:lnTo>
                      <a:pt x="0" y="59"/>
                    </a:lnTo>
                    <a:lnTo>
                      <a:pt x="0" y="66"/>
                    </a:lnTo>
                    <a:lnTo>
                      <a:pt x="3" y="75"/>
                    </a:lnTo>
                    <a:lnTo>
                      <a:pt x="7" y="84"/>
                    </a:lnTo>
                    <a:lnTo>
                      <a:pt x="12" y="91"/>
                    </a:lnTo>
                    <a:lnTo>
                      <a:pt x="16" y="100"/>
                    </a:lnTo>
                    <a:lnTo>
                      <a:pt x="25" y="104"/>
                    </a:lnTo>
                    <a:lnTo>
                      <a:pt x="32" y="108"/>
                    </a:lnTo>
                    <a:lnTo>
                      <a:pt x="41" y="113"/>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3" name="Freeform 533">
                <a:extLst>
                  <a:ext uri="{FF2B5EF4-FFF2-40B4-BE49-F238E27FC236}">
                    <a16:creationId xmlns:a16="http://schemas.microsoft.com/office/drawing/2014/main" id="{C6754C7D-C3F1-4623-801D-2D73696F32ED}"/>
                  </a:ext>
                </a:extLst>
              </p:cNvPr>
              <p:cNvSpPr>
                <a:spLocks/>
              </p:cNvSpPr>
              <p:nvPr/>
            </p:nvSpPr>
            <p:spPr bwMode="auto">
              <a:xfrm>
                <a:off x="3086" y="2482"/>
                <a:ext cx="23" cy="23"/>
              </a:xfrm>
              <a:custGeom>
                <a:avLst/>
                <a:gdLst>
                  <a:gd name="T0" fmla="*/ 2 w 117"/>
                  <a:gd name="T1" fmla="*/ 5 h 113"/>
                  <a:gd name="T2" fmla="*/ 3 w 117"/>
                  <a:gd name="T3" fmla="*/ 5 h 113"/>
                  <a:gd name="T4" fmla="*/ 3 w 117"/>
                  <a:gd name="T5" fmla="*/ 5 h 113"/>
                  <a:gd name="T6" fmla="*/ 3 w 117"/>
                  <a:gd name="T7" fmla="*/ 4 h 113"/>
                  <a:gd name="T8" fmla="*/ 4 w 117"/>
                  <a:gd name="T9" fmla="*/ 4 h 113"/>
                  <a:gd name="T10" fmla="*/ 4 w 117"/>
                  <a:gd name="T11" fmla="*/ 4 h 113"/>
                  <a:gd name="T12" fmla="*/ 4 w 117"/>
                  <a:gd name="T13" fmla="*/ 4 h 113"/>
                  <a:gd name="T14" fmla="*/ 4 w 117"/>
                  <a:gd name="T15" fmla="*/ 3 h 113"/>
                  <a:gd name="T16" fmla="*/ 4 w 117"/>
                  <a:gd name="T17" fmla="*/ 3 h 113"/>
                  <a:gd name="T18" fmla="*/ 5 w 117"/>
                  <a:gd name="T19" fmla="*/ 3 h 113"/>
                  <a:gd name="T20" fmla="*/ 5 w 117"/>
                  <a:gd name="T21" fmla="*/ 2 h 113"/>
                  <a:gd name="T22" fmla="*/ 5 w 117"/>
                  <a:gd name="T23" fmla="*/ 2 h 113"/>
                  <a:gd name="T24" fmla="*/ 4 w 117"/>
                  <a:gd name="T25" fmla="*/ 2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0 w 117"/>
                  <a:gd name="T53" fmla="*/ 1 h 113"/>
                  <a:gd name="T54" fmla="*/ 0 w 117"/>
                  <a:gd name="T55" fmla="*/ 1 h 113"/>
                  <a:gd name="T56" fmla="*/ 0 w 117"/>
                  <a:gd name="T57" fmla="*/ 2 h 113"/>
                  <a:gd name="T58" fmla="*/ 0 w 117"/>
                  <a:gd name="T59" fmla="*/ 2 h 113"/>
                  <a:gd name="T60" fmla="*/ 0 w 117"/>
                  <a:gd name="T61" fmla="*/ 2 h 113"/>
                  <a:gd name="T62" fmla="*/ 0 w 117"/>
                  <a:gd name="T63" fmla="*/ 3 h 113"/>
                  <a:gd name="T64" fmla="*/ 0 w 117"/>
                  <a:gd name="T65" fmla="*/ 3 h 113"/>
                  <a:gd name="T66" fmla="*/ 0 w 117"/>
                  <a:gd name="T67" fmla="*/ 3 h 113"/>
                  <a:gd name="T68" fmla="*/ 0 w 117"/>
                  <a:gd name="T69" fmla="*/ 4 h 113"/>
                  <a:gd name="T70" fmla="*/ 1 w 117"/>
                  <a:gd name="T71" fmla="*/ 4 h 113"/>
                  <a:gd name="T72" fmla="*/ 1 w 117"/>
                  <a:gd name="T73" fmla="*/ 4 h 113"/>
                  <a:gd name="T74" fmla="*/ 1 w 117"/>
                  <a:gd name="T75" fmla="*/ 4 h 113"/>
                  <a:gd name="T76" fmla="*/ 2 w 117"/>
                  <a:gd name="T77" fmla="*/ 5 h 113"/>
                  <a:gd name="T78" fmla="*/ 2 w 117"/>
                  <a:gd name="T79" fmla="*/ 5 h 113"/>
                  <a:gd name="T80" fmla="*/ 2 w 117"/>
                  <a:gd name="T81" fmla="*/ 5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4" name="Freeform 534">
                <a:extLst>
                  <a:ext uri="{FF2B5EF4-FFF2-40B4-BE49-F238E27FC236}">
                    <a16:creationId xmlns:a16="http://schemas.microsoft.com/office/drawing/2014/main" id="{1D19B488-6B56-4FD7-8146-AA5C8423E4A7}"/>
                  </a:ext>
                </a:extLst>
              </p:cNvPr>
              <p:cNvSpPr>
                <a:spLocks/>
              </p:cNvSpPr>
              <p:nvPr/>
            </p:nvSpPr>
            <p:spPr bwMode="auto">
              <a:xfrm>
                <a:off x="3086" y="2482"/>
                <a:ext cx="23" cy="23"/>
              </a:xfrm>
              <a:custGeom>
                <a:avLst/>
                <a:gdLst>
                  <a:gd name="T0" fmla="*/ 2 w 117"/>
                  <a:gd name="T1" fmla="*/ 5 h 113"/>
                  <a:gd name="T2" fmla="*/ 3 w 117"/>
                  <a:gd name="T3" fmla="*/ 5 h 113"/>
                  <a:gd name="T4" fmla="*/ 3 w 117"/>
                  <a:gd name="T5" fmla="*/ 5 h 113"/>
                  <a:gd name="T6" fmla="*/ 3 w 117"/>
                  <a:gd name="T7" fmla="*/ 4 h 113"/>
                  <a:gd name="T8" fmla="*/ 4 w 117"/>
                  <a:gd name="T9" fmla="*/ 4 h 113"/>
                  <a:gd name="T10" fmla="*/ 4 w 117"/>
                  <a:gd name="T11" fmla="*/ 4 h 113"/>
                  <a:gd name="T12" fmla="*/ 4 w 117"/>
                  <a:gd name="T13" fmla="*/ 4 h 113"/>
                  <a:gd name="T14" fmla="*/ 4 w 117"/>
                  <a:gd name="T15" fmla="*/ 3 h 113"/>
                  <a:gd name="T16" fmla="*/ 4 w 117"/>
                  <a:gd name="T17" fmla="*/ 3 h 113"/>
                  <a:gd name="T18" fmla="*/ 5 w 117"/>
                  <a:gd name="T19" fmla="*/ 3 h 113"/>
                  <a:gd name="T20" fmla="*/ 5 w 117"/>
                  <a:gd name="T21" fmla="*/ 2 h 113"/>
                  <a:gd name="T22" fmla="*/ 5 w 117"/>
                  <a:gd name="T23" fmla="*/ 2 h 113"/>
                  <a:gd name="T24" fmla="*/ 4 w 117"/>
                  <a:gd name="T25" fmla="*/ 2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0 w 117"/>
                  <a:gd name="T53" fmla="*/ 1 h 113"/>
                  <a:gd name="T54" fmla="*/ 0 w 117"/>
                  <a:gd name="T55" fmla="*/ 1 h 113"/>
                  <a:gd name="T56" fmla="*/ 0 w 117"/>
                  <a:gd name="T57" fmla="*/ 2 h 113"/>
                  <a:gd name="T58" fmla="*/ 0 w 117"/>
                  <a:gd name="T59" fmla="*/ 2 h 113"/>
                  <a:gd name="T60" fmla="*/ 0 w 117"/>
                  <a:gd name="T61" fmla="*/ 2 h 113"/>
                  <a:gd name="T62" fmla="*/ 0 w 117"/>
                  <a:gd name="T63" fmla="*/ 3 h 113"/>
                  <a:gd name="T64" fmla="*/ 0 w 117"/>
                  <a:gd name="T65" fmla="*/ 3 h 113"/>
                  <a:gd name="T66" fmla="*/ 0 w 117"/>
                  <a:gd name="T67" fmla="*/ 3 h 113"/>
                  <a:gd name="T68" fmla="*/ 0 w 117"/>
                  <a:gd name="T69" fmla="*/ 4 h 113"/>
                  <a:gd name="T70" fmla="*/ 1 w 117"/>
                  <a:gd name="T71" fmla="*/ 4 h 113"/>
                  <a:gd name="T72" fmla="*/ 1 w 117"/>
                  <a:gd name="T73" fmla="*/ 4 h 113"/>
                  <a:gd name="T74" fmla="*/ 1 w 117"/>
                  <a:gd name="T75" fmla="*/ 4 h 113"/>
                  <a:gd name="T76" fmla="*/ 2 w 117"/>
                  <a:gd name="T77" fmla="*/ 5 h 113"/>
                  <a:gd name="T78" fmla="*/ 2 w 117"/>
                  <a:gd name="T79" fmla="*/ 5 h 113"/>
                  <a:gd name="T80" fmla="*/ 2 w 117"/>
                  <a:gd name="T81" fmla="*/ 5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5" name="Freeform 535">
                <a:extLst>
                  <a:ext uri="{FF2B5EF4-FFF2-40B4-BE49-F238E27FC236}">
                    <a16:creationId xmlns:a16="http://schemas.microsoft.com/office/drawing/2014/main" id="{096D56E0-665B-492A-81EE-C0EFEACFFB67}"/>
                  </a:ext>
                </a:extLst>
              </p:cNvPr>
              <p:cNvSpPr>
                <a:spLocks/>
              </p:cNvSpPr>
              <p:nvPr/>
            </p:nvSpPr>
            <p:spPr bwMode="auto">
              <a:xfrm>
                <a:off x="3086" y="2482"/>
                <a:ext cx="23" cy="23"/>
              </a:xfrm>
              <a:custGeom>
                <a:avLst/>
                <a:gdLst>
                  <a:gd name="T0" fmla="*/ 2 w 117"/>
                  <a:gd name="T1" fmla="*/ 5 h 113"/>
                  <a:gd name="T2" fmla="*/ 3 w 117"/>
                  <a:gd name="T3" fmla="*/ 5 h 113"/>
                  <a:gd name="T4" fmla="*/ 3 w 117"/>
                  <a:gd name="T5" fmla="*/ 5 h 113"/>
                  <a:gd name="T6" fmla="*/ 3 w 117"/>
                  <a:gd name="T7" fmla="*/ 4 h 113"/>
                  <a:gd name="T8" fmla="*/ 4 w 117"/>
                  <a:gd name="T9" fmla="*/ 4 h 113"/>
                  <a:gd name="T10" fmla="*/ 4 w 117"/>
                  <a:gd name="T11" fmla="*/ 4 h 113"/>
                  <a:gd name="T12" fmla="*/ 4 w 117"/>
                  <a:gd name="T13" fmla="*/ 4 h 113"/>
                  <a:gd name="T14" fmla="*/ 4 w 117"/>
                  <a:gd name="T15" fmla="*/ 3 h 113"/>
                  <a:gd name="T16" fmla="*/ 4 w 117"/>
                  <a:gd name="T17" fmla="*/ 3 h 113"/>
                  <a:gd name="T18" fmla="*/ 5 w 117"/>
                  <a:gd name="T19" fmla="*/ 3 h 113"/>
                  <a:gd name="T20" fmla="*/ 5 w 117"/>
                  <a:gd name="T21" fmla="*/ 2 h 113"/>
                  <a:gd name="T22" fmla="*/ 5 w 117"/>
                  <a:gd name="T23" fmla="*/ 2 h 113"/>
                  <a:gd name="T24" fmla="*/ 4 w 117"/>
                  <a:gd name="T25" fmla="*/ 2 h 113"/>
                  <a:gd name="T26" fmla="*/ 4 w 117"/>
                  <a:gd name="T27" fmla="*/ 1 h 113"/>
                  <a:gd name="T28" fmla="*/ 4 w 117"/>
                  <a:gd name="T29" fmla="*/ 1 h 113"/>
                  <a:gd name="T30" fmla="*/ 4 w 117"/>
                  <a:gd name="T31" fmla="*/ 1 h 113"/>
                  <a:gd name="T32" fmla="*/ 4 w 117"/>
                  <a:gd name="T33" fmla="*/ 0 h 113"/>
                  <a:gd name="T34" fmla="*/ 3 w 117"/>
                  <a:gd name="T35" fmla="*/ 0 h 113"/>
                  <a:gd name="T36" fmla="*/ 3 w 117"/>
                  <a:gd name="T37" fmla="*/ 0 h 113"/>
                  <a:gd name="T38" fmla="*/ 3 w 117"/>
                  <a:gd name="T39" fmla="*/ 0 h 113"/>
                  <a:gd name="T40" fmla="*/ 2 w 117"/>
                  <a:gd name="T41" fmla="*/ 0 h 113"/>
                  <a:gd name="T42" fmla="*/ 2 w 117"/>
                  <a:gd name="T43" fmla="*/ 0 h 113"/>
                  <a:gd name="T44" fmla="*/ 2 w 117"/>
                  <a:gd name="T45" fmla="*/ 0 h 113"/>
                  <a:gd name="T46" fmla="*/ 1 w 117"/>
                  <a:gd name="T47" fmla="*/ 0 h 113"/>
                  <a:gd name="T48" fmla="*/ 1 w 117"/>
                  <a:gd name="T49" fmla="*/ 0 h 113"/>
                  <a:gd name="T50" fmla="*/ 1 w 117"/>
                  <a:gd name="T51" fmla="*/ 1 h 113"/>
                  <a:gd name="T52" fmla="*/ 0 w 117"/>
                  <a:gd name="T53" fmla="*/ 1 h 113"/>
                  <a:gd name="T54" fmla="*/ 0 w 117"/>
                  <a:gd name="T55" fmla="*/ 1 h 113"/>
                  <a:gd name="T56" fmla="*/ 0 w 117"/>
                  <a:gd name="T57" fmla="*/ 2 h 113"/>
                  <a:gd name="T58" fmla="*/ 0 w 117"/>
                  <a:gd name="T59" fmla="*/ 2 h 113"/>
                  <a:gd name="T60" fmla="*/ 0 w 117"/>
                  <a:gd name="T61" fmla="*/ 2 h 113"/>
                  <a:gd name="T62" fmla="*/ 0 w 117"/>
                  <a:gd name="T63" fmla="*/ 3 h 113"/>
                  <a:gd name="T64" fmla="*/ 0 w 117"/>
                  <a:gd name="T65" fmla="*/ 3 h 113"/>
                  <a:gd name="T66" fmla="*/ 0 w 117"/>
                  <a:gd name="T67" fmla="*/ 3 h 113"/>
                  <a:gd name="T68" fmla="*/ 0 w 117"/>
                  <a:gd name="T69" fmla="*/ 4 h 113"/>
                  <a:gd name="T70" fmla="*/ 1 w 117"/>
                  <a:gd name="T71" fmla="*/ 4 h 113"/>
                  <a:gd name="T72" fmla="*/ 1 w 117"/>
                  <a:gd name="T73" fmla="*/ 4 h 113"/>
                  <a:gd name="T74" fmla="*/ 1 w 117"/>
                  <a:gd name="T75" fmla="*/ 4 h 113"/>
                  <a:gd name="T76" fmla="*/ 2 w 117"/>
                  <a:gd name="T77" fmla="*/ 5 h 113"/>
                  <a:gd name="T78" fmla="*/ 2 w 117"/>
                  <a:gd name="T79" fmla="*/ 5 h 113"/>
                  <a:gd name="T80" fmla="*/ 2 w 117"/>
                  <a:gd name="T81" fmla="*/ 5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3"/>
                  <a:gd name="T125" fmla="*/ 117 w 117"/>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3">
                    <a:moveTo>
                      <a:pt x="58" y="113"/>
                    </a:moveTo>
                    <a:lnTo>
                      <a:pt x="70" y="113"/>
                    </a:lnTo>
                    <a:lnTo>
                      <a:pt x="79" y="113"/>
                    </a:lnTo>
                    <a:lnTo>
                      <a:pt x="88" y="108"/>
                    </a:lnTo>
                    <a:lnTo>
                      <a:pt x="91" y="104"/>
                    </a:lnTo>
                    <a:lnTo>
                      <a:pt x="99" y="95"/>
                    </a:lnTo>
                    <a:lnTo>
                      <a:pt x="104" y="92"/>
                    </a:lnTo>
                    <a:lnTo>
                      <a:pt x="112" y="84"/>
                    </a:lnTo>
                    <a:lnTo>
                      <a:pt x="112" y="75"/>
                    </a:lnTo>
                    <a:lnTo>
                      <a:pt x="117" y="67"/>
                    </a:lnTo>
                    <a:lnTo>
                      <a:pt x="117" y="54"/>
                    </a:lnTo>
                    <a:lnTo>
                      <a:pt x="117" y="46"/>
                    </a:lnTo>
                    <a:lnTo>
                      <a:pt x="112" y="38"/>
                    </a:lnTo>
                    <a:lnTo>
                      <a:pt x="112" y="30"/>
                    </a:lnTo>
                    <a:lnTo>
                      <a:pt x="104" y="21"/>
                    </a:lnTo>
                    <a:lnTo>
                      <a:pt x="99" y="17"/>
                    </a:lnTo>
                    <a:lnTo>
                      <a:pt x="91" y="9"/>
                    </a:lnTo>
                    <a:lnTo>
                      <a:pt x="88" y="5"/>
                    </a:lnTo>
                    <a:lnTo>
                      <a:pt x="79" y="0"/>
                    </a:lnTo>
                    <a:lnTo>
                      <a:pt x="70" y="0"/>
                    </a:lnTo>
                    <a:lnTo>
                      <a:pt x="58" y="0"/>
                    </a:lnTo>
                    <a:lnTo>
                      <a:pt x="50" y="0"/>
                    </a:lnTo>
                    <a:lnTo>
                      <a:pt x="41" y="0"/>
                    </a:lnTo>
                    <a:lnTo>
                      <a:pt x="34" y="5"/>
                    </a:lnTo>
                    <a:lnTo>
                      <a:pt x="25" y="9"/>
                    </a:lnTo>
                    <a:lnTo>
                      <a:pt x="16" y="17"/>
                    </a:lnTo>
                    <a:lnTo>
                      <a:pt x="12" y="21"/>
                    </a:lnTo>
                    <a:lnTo>
                      <a:pt x="9" y="30"/>
                    </a:lnTo>
                    <a:lnTo>
                      <a:pt x="4" y="38"/>
                    </a:lnTo>
                    <a:lnTo>
                      <a:pt x="4" y="46"/>
                    </a:lnTo>
                    <a:lnTo>
                      <a:pt x="0" y="54"/>
                    </a:lnTo>
                    <a:lnTo>
                      <a:pt x="4" y="67"/>
                    </a:lnTo>
                    <a:lnTo>
                      <a:pt x="4" y="75"/>
                    </a:lnTo>
                    <a:lnTo>
                      <a:pt x="9" y="84"/>
                    </a:lnTo>
                    <a:lnTo>
                      <a:pt x="12" y="92"/>
                    </a:lnTo>
                    <a:lnTo>
                      <a:pt x="16" y="95"/>
                    </a:lnTo>
                    <a:lnTo>
                      <a:pt x="25" y="104"/>
                    </a:lnTo>
                    <a:lnTo>
                      <a:pt x="34"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6" name="Freeform 536">
                <a:extLst>
                  <a:ext uri="{FF2B5EF4-FFF2-40B4-BE49-F238E27FC236}">
                    <a16:creationId xmlns:a16="http://schemas.microsoft.com/office/drawing/2014/main" id="{E508B361-424F-4B98-B4B8-18D06B602F4A}"/>
                  </a:ext>
                </a:extLst>
              </p:cNvPr>
              <p:cNvSpPr>
                <a:spLocks/>
              </p:cNvSpPr>
              <p:nvPr/>
            </p:nvSpPr>
            <p:spPr bwMode="auto">
              <a:xfrm>
                <a:off x="3164" y="2461"/>
                <a:ext cx="22" cy="23"/>
              </a:xfrm>
              <a:custGeom>
                <a:avLst/>
                <a:gdLst>
                  <a:gd name="T0" fmla="*/ 2 w 112"/>
                  <a:gd name="T1" fmla="*/ 5 h 116"/>
                  <a:gd name="T2" fmla="*/ 3 w 112"/>
                  <a:gd name="T3" fmla="*/ 5 h 116"/>
                  <a:gd name="T4" fmla="*/ 3 w 112"/>
                  <a:gd name="T5" fmla="*/ 5 h 116"/>
                  <a:gd name="T6" fmla="*/ 3 w 112"/>
                  <a:gd name="T7" fmla="*/ 4 h 116"/>
                  <a:gd name="T8" fmla="*/ 4 w 112"/>
                  <a:gd name="T9" fmla="*/ 4 h 116"/>
                  <a:gd name="T10" fmla="*/ 4 w 112"/>
                  <a:gd name="T11" fmla="*/ 4 h 116"/>
                  <a:gd name="T12" fmla="*/ 4 w 112"/>
                  <a:gd name="T13" fmla="*/ 4 h 116"/>
                  <a:gd name="T14" fmla="*/ 4 w 112"/>
                  <a:gd name="T15" fmla="*/ 3 h 116"/>
                  <a:gd name="T16" fmla="*/ 4 w 112"/>
                  <a:gd name="T17" fmla="*/ 3 h 116"/>
                  <a:gd name="T18" fmla="*/ 4 w 112"/>
                  <a:gd name="T19" fmla="*/ 3 h 116"/>
                  <a:gd name="T20" fmla="*/ 4 w 112"/>
                  <a:gd name="T21" fmla="*/ 2 h 116"/>
                  <a:gd name="T22" fmla="*/ 4 w 112"/>
                  <a:gd name="T23" fmla="*/ 2 h 116"/>
                  <a:gd name="T24" fmla="*/ 4 w 112"/>
                  <a:gd name="T25" fmla="*/ 2 h 116"/>
                  <a:gd name="T26" fmla="*/ 4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1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2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1 w 112"/>
                  <a:gd name="T77" fmla="*/ 5 h 116"/>
                  <a:gd name="T78" fmla="*/ 2 w 112"/>
                  <a:gd name="T79" fmla="*/ 5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07" name="Freeform 537">
                <a:extLst>
                  <a:ext uri="{FF2B5EF4-FFF2-40B4-BE49-F238E27FC236}">
                    <a16:creationId xmlns:a16="http://schemas.microsoft.com/office/drawing/2014/main" id="{0975CDF5-E26F-4FD5-B0F8-2D433EA2D12B}"/>
                  </a:ext>
                </a:extLst>
              </p:cNvPr>
              <p:cNvSpPr>
                <a:spLocks/>
              </p:cNvSpPr>
              <p:nvPr/>
            </p:nvSpPr>
            <p:spPr bwMode="auto">
              <a:xfrm>
                <a:off x="3164" y="2461"/>
                <a:ext cx="22" cy="23"/>
              </a:xfrm>
              <a:custGeom>
                <a:avLst/>
                <a:gdLst>
                  <a:gd name="T0" fmla="*/ 2 w 112"/>
                  <a:gd name="T1" fmla="*/ 5 h 116"/>
                  <a:gd name="T2" fmla="*/ 3 w 112"/>
                  <a:gd name="T3" fmla="*/ 5 h 116"/>
                  <a:gd name="T4" fmla="*/ 3 w 112"/>
                  <a:gd name="T5" fmla="*/ 5 h 116"/>
                  <a:gd name="T6" fmla="*/ 3 w 112"/>
                  <a:gd name="T7" fmla="*/ 4 h 116"/>
                  <a:gd name="T8" fmla="*/ 4 w 112"/>
                  <a:gd name="T9" fmla="*/ 4 h 116"/>
                  <a:gd name="T10" fmla="*/ 4 w 112"/>
                  <a:gd name="T11" fmla="*/ 4 h 116"/>
                  <a:gd name="T12" fmla="*/ 4 w 112"/>
                  <a:gd name="T13" fmla="*/ 4 h 116"/>
                  <a:gd name="T14" fmla="*/ 4 w 112"/>
                  <a:gd name="T15" fmla="*/ 3 h 116"/>
                  <a:gd name="T16" fmla="*/ 4 w 112"/>
                  <a:gd name="T17" fmla="*/ 3 h 116"/>
                  <a:gd name="T18" fmla="*/ 4 w 112"/>
                  <a:gd name="T19" fmla="*/ 3 h 116"/>
                  <a:gd name="T20" fmla="*/ 4 w 112"/>
                  <a:gd name="T21" fmla="*/ 2 h 116"/>
                  <a:gd name="T22" fmla="*/ 4 w 112"/>
                  <a:gd name="T23" fmla="*/ 2 h 116"/>
                  <a:gd name="T24" fmla="*/ 4 w 112"/>
                  <a:gd name="T25" fmla="*/ 2 h 116"/>
                  <a:gd name="T26" fmla="*/ 4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1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2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1 w 112"/>
                  <a:gd name="T77" fmla="*/ 5 h 116"/>
                  <a:gd name="T78" fmla="*/ 2 w 112"/>
                  <a:gd name="T79" fmla="*/ 5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8" name="Freeform 538">
                <a:extLst>
                  <a:ext uri="{FF2B5EF4-FFF2-40B4-BE49-F238E27FC236}">
                    <a16:creationId xmlns:a16="http://schemas.microsoft.com/office/drawing/2014/main" id="{D10FEBF6-3DB3-40C1-ACE6-56ABD5B5228C}"/>
                  </a:ext>
                </a:extLst>
              </p:cNvPr>
              <p:cNvSpPr>
                <a:spLocks/>
              </p:cNvSpPr>
              <p:nvPr/>
            </p:nvSpPr>
            <p:spPr bwMode="auto">
              <a:xfrm>
                <a:off x="3164" y="2461"/>
                <a:ext cx="22" cy="23"/>
              </a:xfrm>
              <a:custGeom>
                <a:avLst/>
                <a:gdLst>
                  <a:gd name="T0" fmla="*/ 2 w 112"/>
                  <a:gd name="T1" fmla="*/ 5 h 116"/>
                  <a:gd name="T2" fmla="*/ 3 w 112"/>
                  <a:gd name="T3" fmla="*/ 5 h 116"/>
                  <a:gd name="T4" fmla="*/ 3 w 112"/>
                  <a:gd name="T5" fmla="*/ 5 h 116"/>
                  <a:gd name="T6" fmla="*/ 3 w 112"/>
                  <a:gd name="T7" fmla="*/ 4 h 116"/>
                  <a:gd name="T8" fmla="*/ 4 w 112"/>
                  <a:gd name="T9" fmla="*/ 4 h 116"/>
                  <a:gd name="T10" fmla="*/ 4 w 112"/>
                  <a:gd name="T11" fmla="*/ 4 h 116"/>
                  <a:gd name="T12" fmla="*/ 4 w 112"/>
                  <a:gd name="T13" fmla="*/ 4 h 116"/>
                  <a:gd name="T14" fmla="*/ 4 w 112"/>
                  <a:gd name="T15" fmla="*/ 3 h 116"/>
                  <a:gd name="T16" fmla="*/ 4 w 112"/>
                  <a:gd name="T17" fmla="*/ 3 h 116"/>
                  <a:gd name="T18" fmla="*/ 4 w 112"/>
                  <a:gd name="T19" fmla="*/ 3 h 116"/>
                  <a:gd name="T20" fmla="*/ 4 w 112"/>
                  <a:gd name="T21" fmla="*/ 2 h 116"/>
                  <a:gd name="T22" fmla="*/ 4 w 112"/>
                  <a:gd name="T23" fmla="*/ 2 h 116"/>
                  <a:gd name="T24" fmla="*/ 4 w 112"/>
                  <a:gd name="T25" fmla="*/ 2 h 116"/>
                  <a:gd name="T26" fmla="*/ 4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1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2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1 w 112"/>
                  <a:gd name="T77" fmla="*/ 5 h 116"/>
                  <a:gd name="T78" fmla="*/ 2 w 112"/>
                  <a:gd name="T79" fmla="*/ 5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6"/>
                    </a:lnTo>
                    <a:lnTo>
                      <a:pt x="75" y="116"/>
                    </a:lnTo>
                    <a:lnTo>
                      <a:pt x="83" y="112"/>
                    </a:lnTo>
                    <a:lnTo>
                      <a:pt x="92" y="107"/>
                    </a:lnTo>
                    <a:lnTo>
                      <a:pt x="96" y="99"/>
                    </a:lnTo>
                    <a:lnTo>
                      <a:pt x="103" y="95"/>
                    </a:lnTo>
                    <a:lnTo>
                      <a:pt x="108" y="87"/>
                    </a:lnTo>
                    <a:lnTo>
                      <a:pt x="112" y="78"/>
                    </a:lnTo>
                    <a:lnTo>
                      <a:pt x="112" y="70"/>
                    </a:lnTo>
                    <a:lnTo>
                      <a:pt x="112" y="58"/>
                    </a:lnTo>
                    <a:lnTo>
                      <a:pt x="112" y="49"/>
                    </a:lnTo>
                    <a:lnTo>
                      <a:pt x="112" y="41"/>
                    </a:lnTo>
                    <a:lnTo>
                      <a:pt x="108" y="33"/>
                    </a:lnTo>
                    <a:lnTo>
                      <a:pt x="103" y="24"/>
                    </a:lnTo>
                    <a:lnTo>
                      <a:pt x="96" y="20"/>
                    </a:lnTo>
                    <a:lnTo>
                      <a:pt x="92" y="12"/>
                    </a:lnTo>
                    <a:lnTo>
                      <a:pt x="83" y="8"/>
                    </a:lnTo>
                    <a:lnTo>
                      <a:pt x="75" y="4"/>
                    </a:lnTo>
                    <a:lnTo>
                      <a:pt x="67" y="4"/>
                    </a:lnTo>
                    <a:lnTo>
                      <a:pt x="54" y="0"/>
                    </a:lnTo>
                    <a:lnTo>
                      <a:pt x="46" y="4"/>
                    </a:lnTo>
                    <a:lnTo>
                      <a:pt x="38" y="4"/>
                    </a:lnTo>
                    <a:lnTo>
                      <a:pt x="29" y="8"/>
                    </a:lnTo>
                    <a:lnTo>
                      <a:pt x="21" y="12"/>
                    </a:lnTo>
                    <a:lnTo>
                      <a:pt x="17" y="20"/>
                    </a:lnTo>
                    <a:lnTo>
                      <a:pt x="8" y="24"/>
                    </a:lnTo>
                    <a:lnTo>
                      <a:pt x="4" y="33"/>
                    </a:lnTo>
                    <a:lnTo>
                      <a:pt x="0" y="41"/>
                    </a:lnTo>
                    <a:lnTo>
                      <a:pt x="0" y="49"/>
                    </a:lnTo>
                    <a:lnTo>
                      <a:pt x="0" y="58"/>
                    </a:lnTo>
                    <a:lnTo>
                      <a:pt x="0" y="70"/>
                    </a:lnTo>
                    <a:lnTo>
                      <a:pt x="0" y="78"/>
                    </a:lnTo>
                    <a:lnTo>
                      <a:pt x="4" y="87"/>
                    </a:lnTo>
                    <a:lnTo>
                      <a:pt x="8" y="95"/>
                    </a:lnTo>
                    <a:lnTo>
                      <a:pt x="17" y="99"/>
                    </a:lnTo>
                    <a:lnTo>
                      <a:pt x="21" y="107"/>
                    </a:lnTo>
                    <a:lnTo>
                      <a:pt x="29" y="112"/>
                    </a:lnTo>
                    <a:lnTo>
                      <a:pt x="38" y="116"/>
                    </a:lnTo>
                    <a:lnTo>
                      <a:pt x="46" y="116"/>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09" name="Freeform 539">
                <a:extLst>
                  <a:ext uri="{FF2B5EF4-FFF2-40B4-BE49-F238E27FC236}">
                    <a16:creationId xmlns:a16="http://schemas.microsoft.com/office/drawing/2014/main" id="{672D29AF-BF27-474C-9842-34F6AAFABC74}"/>
                  </a:ext>
                </a:extLst>
              </p:cNvPr>
              <p:cNvSpPr>
                <a:spLocks/>
              </p:cNvSpPr>
              <p:nvPr/>
            </p:nvSpPr>
            <p:spPr bwMode="auto">
              <a:xfrm>
                <a:off x="3260" y="2438"/>
                <a:ext cx="23" cy="24"/>
              </a:xfrm>
              <a:custGeom>
                <a:avLst/>
                <a:gdLst>
                  <a:gd name="T0" fmla="*/ 2 w 115"/>
                  <a:gd name="T1" fmla="*/ 5 h 117"/>
                  <a:gd name="T2" fmla="*/ 3 w 115"/>
                  <a:gd name="T3" fmla="*/ 5 h 117"/>
                  <a:gd name="T4" fmla="*/ 3 w 115"/>
                  <a:gd name="T5" fmla="*/ 5 h 117"/>
                  <a:gd name="T6" fmla="*/ 3 w 115"/>
                  <a:gd name="T7" fmla="*/ 5 h 117"/>
                  <a:gd name="T8" fmla="*/ 4 w 115"/>
                  <a:gd name="T9" fmla="*/ 5 h 117"/>
                  <a:gd name="T10" fmla="*/ 4 w 115"/>
                  <a:gd name="T11" fmla="*/ 4 h 117"/>
                  <a:gd name="T12" fmla="*/ 4 w 115"/>
                  <a:gd name="T13" fmla="*/ 4 h 117"/>
                  <a:gd name="T14" fmla="*/ 4 w 115"/>
                  <a:gd name="T15" fmla="*/ 4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4 h 117"/>
                  <a:gd name="T68" fmla="*/ 0 w 115"/>
                  <a:gd name="T69" fmla="*/ 4 h 117"/>
                  <a:gd name="T70" fmla="*/ 1 w 115"/>
                  <a:gd name="T71" fmla="*/ 4 h 117"/>
                  <a:gd name="T72" fmla="*/ 1 w 115"/>
                  <a:gd name="T73" fmla="*/ 5 h 117"/>
                  <a:gd name="T74" fmla="*/ 1 w 115"/>
                  <a:gd name="T75" fmla="*/ 5 h 117"/>
                  <a:gd name="T76" fmla="*/ 2 w 115"/>
                  <a:gd name="T77" fmla="*/ 5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0" name="Freeform 540">
                <a:extLst>
                  <a:ext uri="{FF2B5EF4-FFF2-40B4-BE49-F238E27FC236}">
                    <a16:creationId xmlns:a16="http://schemas.microsoft.com/office/drawing/2014/main" id="{85D451E0-910A-43C8-9088-8D978985013F}"/>
                  </a:ext>
                </a:extLst>
              </p:cNvPr>
              <p:cNvSpPr>
                <a:spLocks/>
              </p:cNvSpPr>
              <p:nvPr/>
            </p:nvSpPr>
            <p:spPr bwMode="auto">
              <a:xfrm>
                <a:off x="3260" y="2438"/>
                <a:ext cx="23" cy="24"/>
              </a:xfrm>
              <a:custGeom>
                <a:avLst/>
                <a:gdLst>
                  <a:gd name="T0" fmla="*/ 2 w 115"/>
                  <a:gd name="T1" fmla="*/ 5 h 117"/>
                  <a:gd name="T2" fmla="*/ 3 w 115"/>
                  <a:gd name="T3" fmla="*/ 5 h 117"/>
                  <a:gd name="T4" fmla="*/ 3 w 115"/>
                  <a:gd name="T5" fmla="*/ 5 h 117"/>
                  <a:gd name="T6" fmla="*/ 3 w 115"/>
                  <a:gd name="T7" fmla="*/ 5 h 117"/>
                  <a:gd name="T8" fmla="*/ 4 w 115"/>
                  <a:gd name="T9" fmla="*/ 5 h 117"/>
                  <a:gd name="T10" fmla="*/ 4 w 115"/>
                  <a:gd name="T11" fmla="*/ 4 h 117"/>
                  <a:gd name="T12" fmla="*/ 4 w 115"/>
                  <a:gd name="T13" fmla="*/ 4 h 117"/>
                  <a:gd name="T14" fmla="*/ 4 w 115"/>
                  <a:gd name="T15" fmla="*/ 4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4 h 117"/>
                  <a:gd name="T68" fmla="*/ 0 w 115"/>
                  <a:gd name="T69" fmla="*/ 4 h 117"/>
                  <a:gd name="T70" fmla="*/ 1 w 115"/>
                  <a:gd name="T71" fmla="*/ 4 h 117"/>
                  <a:gd name="T72" fmla="*/ 1 w 115"/>
                  <a:gd name="T73" fmla="*/ 5 h 117"/>
                  <a:gd name="T74" fmla="*/ 1 w 115"/>
                  <a:gd name="T75" fmla="*/ 5 h 117"/>
                  <a:gd name="T76" fmla="*/ 2 w 115"/>
                  <a:gd name="T77" fmla="*/ 5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1" name="Freeform 541">
                <a:extLst>
                  <a:ext uri="{FF2B5EF4-FFF2-40B4-BE49-F238E27FC236}">
                    <a16:creationId xmlns:a16="http://schemas.microsoft.com/office/drawing/2014/main" id="{0EDBFA65-FC01-441E-A729-CEAE7B24D559}"/>
                  </a:ext>
                </a:extLst>
              </p:cNvPr>
              <p:cNvSpPr>
                <a:spLocks/>
              </p:cNvSpPr>
              <p:nvPr/>
            </p:nvSpPr>
            <p:spPr bwMode="auto">
              <a:xfrm>
                <a:off x="3260" y="2438"/>
                <a:ext cx="23" cy="24"/>
              </a:xfrm>
              <a:custGeom>
                <a:avLst/>
                <a:gdLst>
                  <a:gd name="T0" fmla="*/ 2 w 115"/>
                  <a:gd name="T1" fmla="*/ 5 h 117"/>
                  <a:gd name="T2" fmla="*/ 3 w 115"/>
                  <a:gd name="T3" fmla="*/ 5 h 117"/>
                  <a:gd name="T4" fmla="*/ 3 w 115"/>
                  <a:gd name="T5" fmla="*/ 5 h 117"/>
                  <a:gd name="T6" fmla="*/ 3 w 115"/>
                  <a:gd name="T7" fmla="*/ 5 h 117"/>
                  <a:gd name="T8" fmla="*/ 4 w 115"/>
                  <a:gd name="T9" fmla="*/ 5 h 117"/>
                  <a:gd name="T10" fmla="*/ 4 w 115"/>
                  <a:gd name="T11" fmla="*/ 4 h 117"/>
                  <a:gd name="T12" fmla="*/ 4 w 115"/>
                  <a:gd name="T13" fmla="*/ 4 h 117"/>
                  <a:gd name="T14" fmla="*/ 4 w 115"/>
                  <a:gd name="T15" fmla="*/ 4 h 117"/>
                  <a:gd name="T16" fmla="*/ 4 w 115"/>
                  <a:gd name="T17" fmla="*/ 3 h 117"/>
                  <a:gd name="T18" fmla="*/ 5 w 115"/>
                  <a:gd name="T19" fmla="*/ 3 h 117"/>
                  <a:gd name="T20" fmla="*/ 5 w 115"/>
                  <a:gd name="T21" fmla="*/ 2 h 117"/>
                  <a:gd name="T22" fmla="*/ 5 w 115"/>
                  <a:gd name="T23" fmla="*/ 2 h 117"/>
                  <a:gd name="T24" fmla="*/ 4 w 115"/>
                  <a:gd name="T25" fmla="*/ 2 h 117"/>
                  <a:gd name="T26" fmla="*/ 4 w 115"/>
                  <a:gd name="T27" fmla="*/ 1 h 117"/>
                  <a:gd name="T28" fmla="*/ 4 w 115"/>
                  <a:gd name="T29" fmla="*/ 1 h 117"/>
                  <a:gd name="T30" fmla="*/ 4 w 115"/>
                  <a:gd name="T31" fmla="*/ 1 h 117"/>
                  <a:gd name="T32" fmla="*/ 4 w 115"/>
                  <a:gd name="T33" fmla="*/ 1 h 117"/>
                  <a:gd name="T34" fmla="*/ 3 w 115"/>
                  <a:gd name="T35" fmla="*/ 0 h 117"/>
                  <a:gd name="T36" fmla="*/ 3 w 115"/>
                  <a:gd name="T37" fmla="*/ 0 h 117"/>
                  <a:gd name="T38" fmla="*/ 3 w 115"/>
                  <a:gd name="T39" fmla="*/ 0 h 117"/>
                  <a:gd name="T40" fmla="*/ 2 w 115"/>
                  <a:gd name="T41" fmla="*/ 0 h 117"/>
                  <a:gd name="T42" fmla="*/ 2 w 115"/>
                  <a:gd name="T43" fmla="*/ 0 h 117"/>
                  <a:gd name="T44" fmla="*/ 2 w 115"/>
                  <a:gd name="T45" fmla="*/ 0 h 117"/>
                  <a:gd name="T46" fmla="*/ 1 w 115"/>
                  <a:gd name="T47" fmla="*/ 0 h 117"/>
                  <a:gd name="T48" fmla="*/ 1 w 115"/>
                  <a:gd name="T49" fmla="*/ 1 h 117"/>
                  <a:gd name="T50" fmla="*/ 1 w 115"/>
                  <a:gd name="T51" fmla="*/ 1 h 117"/>
                  <a:gd name="T52" fmla="*/ 0 w 115"/>
                  <a:gd name="T53" fmla="*/ 1 h 117"/>
                  <a:gd name="T54" fmla="*/ 0 w 115"/>
                  <a:gd name="T55" fmla="*/ 1 h 117"/>
                  <a:gd name="T56" fmla="*/ 0 w 115"/>
                  <a:gd name="T57" fmla="*/ 2 h 117"/>
                  <a:gd name="T58" fmla="*/ 0 w 115"/>
                  <a:gd name="T59" fmla="*/ 2 h 117"/>
                  <a:gd name="T60" fmla="*/ 0 w 115"/>
                  <a:gd name="T61" fmla="*/ 2 h 117"/>
                  <a:gd name="T62" fmla="*/ 0 w 115"/>
                  <a:gd name="T63" fmla="*/ 3 h 117"/>
                  <a:gd name="T64" fmla="*/ 0 w 115"/>
                  <a:gd name="T65" fmla="*/ 3 h 117"/>
                  <a:gd name="T66" fmla="*/ 0 w 115"/>
                  <a:gd name="T67" fmla="*/ 4 h 117"/>
                  <a:gd name="T68" fmla="*/ 0 w 115"/>
                  <a:gd name="T69" fmla="*/ 4 h 117"/>
                  <a:gd name="T70" fmla="*/ 1 w 115"/>
                  <a:gd name="T71" fmla="*/ 4 h 117"/>
                  <a:gd name="T72" fmla="*/ 1 w 115"/>
                  <a:gd name="T73" fmla="*/ 5 h 117"/>
                  <a:gd name="T74" fmla="*/ 1 w 115"/>
                  <a:gd name="T75" fmla="*/ 5 h 117"/>
                  <a:gd name="T76" fmla="*/ 2 w 115"/>
                  <a:gd name="T77" fmla="*/ 5 h 117"/>
                  <a:gd name="T78" fmla="*/ 2 w 115"/>
                  <a:gd name="T79" fmla="*/ 5 h 117"/>
                  <a:gd name="T80" fmla="*/ 2 w 115"/>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5"/>
                  <a:gd name="T124" fmla="*/ 0 h 117"/>
                  <a:gd name="T125" fmla="*/ 115 w 115"/>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5" h="117">
                    <a:moveTo>
                      <a:pt x="57" y="117"/>
                    </a:moveTo>
                    <a:lnTo>
                      <a:pt x="66" y="117"/>
                    </a:lnTo>
                    <a:lnTo>
                      <a:pt x="74" y="117"/>
                    </a:lnTo>
                    <a:lnTo>
                      <a:pt x="83" y="113"/>
                    </a:lnTo>
                    <a:lnTo>
                      <a:pt x="91" y="108"/>
                    </a:lnTo>
                    <a:lnTo>
                      <a:pt x="99" y="100"/>
                    </a:lnTo>
                    <a:lnTo>
                      <a:pt x="104" y="96"/>
                    </a:lnTo>
                    <a:lnTo>
                      <a:pt x="108" y="88"/>
                    </a:lnTo>
                    <a:lnTo>
                      <a:pt x="111" y="79"/>
                    </a:lnTo>
                    <a:lnTo>
                      <a:pt x="115" y="72"/>
                    </a:lnTo>
                    <a:lnTo>
                      <a:pt x="115" y="59"/>
                    </a:lnTo>
                    <a:lnTo>
                      <a:pt x="115" y="50"/>
                    </a:lnTo>
                    <a:lnTo>
                      <a:pt x="111" y="42"/>
                    </a:lnTo>
                    <a:lnTo>
                      <a:pt x="108" y="34"/>
                    </a:lnTo>
                    <a:lnTo>
                      <a:pt x="104" y="25"/>
                    </a:lnTo>
                    <a:lnTo>
                      <a:pt x="99" y="18"/>
                    </a:lnTo>
                    <a:lnTo>
                      <a:pt x="91" y="13"/>
                    </a:lnTo>
                    <a:lnTo>
                      <a:pt x="83" y="9"/>
                    </a:lnTo>
                    <a:lnTo>
                      <a:pt x="74" y="5"/>
                    </a:lnTo>
                    <a:lnTo>
                      <a:pt x="66" y="5"/>
                    </a:lnTo>
                    <a:lnTo>
                      <a:pt x="57" y="0"/>
                    </a:lnTo>
                    <a:lnTo>
                      <a:pt x="50" y="5"/>
                    </a:lnTo>
                    <a:lnTo>
                      <a:pt x="41" y="5"/>
                    </a:lnTo>
                    <a:lnTo>
                      <a:pt x="32" y="9"/>
                    </a:lnTo>
                    <a:lnTo>
                      <a:pt x="25" y="13"/>
                    </a:lnTo>
                    <a:lnTo>
                      <a:pt x="16" y="18"/>
                    </a:lnTo>
                    <a:lnTo>
                      <a:pt x="12" y="25"/>
                    </a:lnTo>
                    <a:lnTo>
                      <a:pt x="8" y="34"/>
                    </a:lnTo>
                    <a:lnTo>
                      <a:pt x="3" y="42"/>
                    </a:lnTo>
                    <a:lnTo>
                      <a:pt x="0" y="50"/>
                    </a:lnTo>
                    <a:lnTo>
                      <a:pt x="0" y="59"/>
                    </a:lnTo>
                    <a:lnTo>
                      <a:pt x="0" y="72"/>
                    </a:lnTo>
                    <a:lnTo>
                      <a:pt x="3" y="79"/>
                    </a:lnTo>
                    <a:lnTo>
                      <a:pt x="8" y="88"/>
                    </a:lnTo>
                    <a:lnTo>
                      <a:pt x="12" y="96"/>
                    </a:lnTo>
                    <a:lnTo>
                      <a:pt x="16" y="100"/>
                    </a:lnTo>
                    <a:lnTo>
                      <a:pt x="25" y="108"/>
                    </a:lnTo>
                    <a:lnTo>
                      <a:pt x="32" y="113"/>
                    </a:lnTo>
                    <a:lnTo>
                      <a:pt x="41" y="117"/>
                    </a:lnTo>
                    <a:lnTo>
                      <a:pt x="50" y="117"/>
                    </a:lnTo>
                    <a:lnTo>
                      <a:pt x="57"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2" name="Freeform 542">
                <a:extLst>
                  <a:ext uri="{FF2B5EF4-FFF2-40B4-BE49-F238E27FC236}">
                    <a16:creationId xmlns:a16="http://schemas.microsoft.com/office/drawing/2014/main" id="{A95B27FB-25BD-4271-9593-2BA4B4A75F59}"/>
                  </a:ext>
                </a:extLst>
              </p:cNvPr>
              <p:cNvSpPr>
                <a:spLocks/>
              </p:cNvSpPr>
              <p:nvPr/>
            </p:nvSpPr>
            <p:spPr bwMode="auto">
              <a:xfrm>
                <a:off x="3135" y="236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3" name="Freeform 543">
                <a:extLst>
                  <a:ext uri="{FF2B5EF4-FFF2-40B4-BE49-F238E27FC236}">
                    <a16:creationId xmlns:a16="http://schemas.microsoft.com/office/drawing/2014/main" id="{6F975D6E-ADB0-483A-AB1D-770AE3DEEC8B}"/>
                  </a:ext>
                </a:extLst>
              </p:cNvPr>
              <p:cNvSpPr>
                <a:spLocks/>
              </p:cNvSpPr>
              <p:nvPr/>
            </p:nvSpPr>
            <p:spPr bwMode="auto">
              <a:xfrm>
                <a:off x="3135" y="236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4" name="Freeform 544">
                <a:extLst>
                  <a:ext uri="{FF2B5EF4-FFF2-40B4-BE49-F238E27FC236}">
                    <a16:creationId xmlns:a16="http://schemas.microsoft.com/office/drawing/2014/main" id="{7CD360F9-867D-4CF9-8A94-FCC89A75CA9B}"/>
                  </a:ext>
                </a:extLst>
              </p:cNvPr>
              <p:cNvSpPr>
                <a:spLocks/>
              </p:cNvSpPr>
              <p:nvPr/>
            </p:nvSpPr>
            <p:spPr bwMode="auto">
              <a:xfrm>
                <a:off x="3135" y="236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5" y="116"/>
                    </a:lnTo>
                    <a:lnTo>
                      <a:pt x="83" y="112"/>
                    </a:lnTo>
                    <a:lnTo>
                      <a:pt x="91" y="108"/>
                    </a:lnTo>
                    <a:lnTo>
                      <a:pt x="99" y="99"/>
                    </a:lnTo>
                    <a:lnTo>
                      <a:pt x="104" y="96"/>
                    </a:lnTo>
                    <a:lnTo>
                      <a:pt x="108" y="87"/>
                    </a:lnTo>
                    <a:lnTo>
                      <a:pt x="112" y="78"/>
                    </a:lnTo>
                    <a:lnTo>
                      <a:pt x="116" y="71"/>
                    </a:lnTo>
                    <a:lnTo>
                      <a:pt x="116" y="58"/>
                    </a:lnTo>
                    <a:lnTo>
                      <a:pt x="116" y="49"/>
                    </a:lnTo>
                    <a:lnTo>
                      <a:pt x="112" y="42"/>
                    </a:lnTo>
                    <a:lnTo>
                      <a:pt x="108" y="33"/>
                    </a:lnTo>
                    <a:lnTo>
                      <a:pt x="104" y="25"/>
                    </a:lnTo>
                    <a:lnTo>
                      <a:pt x="99" y="20"/>
                    </a:lnTo>
                    <a:lnTo>
                      <a:pt x="91" y="13"/>
                    </a:lnTo>
                    <a:lnTo>
                      <a:pt x="83" y="8"/>
                    </a:lnTo>
                    <a:lnTo>
                      <a:pt x="75" y="4"/>
                    </a:lnTo>
                    <a:lnTo>
                      <a:pt x="66" y="4"/>
                    </a:lnTo>
                    <a:lnTo>
                      <a:pt x="58" y="0"/>
                    </a:lnTo>
                    <a:lnTo>
                      <a:pt x="50" y="4"/>
                    </a:lnTo>
                    <a:lnTo>
                      <a:pt x="41" y="4"/>
                    </a:lnTo>
                    <a:lnTo>
                      <a:pt x="34" y="8"/>
                    </a:lnTo>
                    <a:lnTo>
                      <a:pt x="25" y="13"/>
                    </a:lnTo>
                    <a:lnTo>
                      <a:pt x="16" y="20"/>
                    </a:lnTo>
                    <a:lnTo>
                      <a:pt x="12" y="25"/>
                    </a:lnTo>
                    <a:lnTo>
                      <a:pt x="8" y="33"/>
                    </a:lnTo>
                    <a:lnTo>
                      <a:pt x="4" y="42"/>
                    </a:lnTo>
                    <a:lnTo>
                      <a:pt x="0" y="49"/>
                    </a:lnTo>
                    <a:lnTo>
                      <a:pt x="0" y="58"/>
                    </a:lnTo>
                    <a:lnTo>
                      <a:pt x="0" y="71"/>
                    </a:lnTo>
                    <a:lnTo>
                      <a:pt x="4" y="78"/>
                    </a:lnTo>
                    <a:lnTo>
                      <a:pt x="8" y="87"/>
                    </a:lnTo>
                    <a:lnTo>
                      <a:pt x="12" y="96"/>
                    </a:lnTo>
                    <a:lnTo>
                      <a:pt x="16" y="99"/>
                    </a:lnTo>
                    <a:lnTo>
                      <a:pt x="25" y="108"/>
                    </a:lnTo>
                    <a:lnTo>
                      <a:pt x="34" y="112"/>
                    </a:lnTo>
                    <a:lnTo>
                      <a:pt x="41" y="116"/>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5" name="Freeform 545">
                <a:extLst>
                  <a:ext uri="{FF2B5EF4-FFF2-40B4-BE49-F238E27FC236}">
                    <a16:creationId xmlns:a16="http://schemas.microsoft.com/office/drawing/2014/main" id="{CEE8F32F-C85D-4FC7-AD41-0F712E43BD48}"/>
                  </a:ext>
                </a:extLst>
              </p:cNvPr>
              <p:cNvSpPr>
                <a:spLocks/>
              </p:cNvSpPr>
              <p:nvPr/>
            </p:nvSpPr>
            <p:spPr bwMode="auto">
              <a:xfrm>
                <a:off x="2932" y="2401"/>
                <a:ext cx="23" cy="23"/>
              </a:xfrm>
              <a:custGeom>
                <a:avLst/>
                <a:gdLst>
                  <a:gd name="T0" fmla="*/ 2 w 112"/>
                  <a:gd name="T1" fmla="*/ 5 h 116"/>
                  <a:gd name="T2" fmla="*/ 3 w 112"/>
                  <a:gd name="T3" fmla="*/ 4 h 116"/>
                  <a:gd name="T4" fmla="*/ 3 w 112"/>
                  <a:gd name="T5" fmla="*/ 4 h 116"/>
                  <a:gd name="T6" fmla="*/ 3 w 112"/>
                  <a:gd name="T7" fmla="*/ 4 h 116"/>
                  <a:gd name="T8" fmla="*/ 4 w 112"/>
                  <a:gd name="T9" fmla="*/ 4 h 116"/>
                  <a:gd name="T10" fmla="*/ 4 w 112"/>
                  <a:gd name="T11" fmla="*/ 4 h 116"/>
                  <a:gd name="T12" fmla="*/ 4 w 112"/>
                  <a:gd name="T13" fmla="*/ 4 h 116"/>
                  <a:gd name="T14" fmla="*/ 5 w 112"/>
                  <a:gd name="T15" fmla="*/ 3 h 116"/>
                  <a:gd name="T16" fmla="*/ 5 w 112"/>
                  <a:gd name="T17" fmla="*/ 3 h 116"/>
                  <a:gd name="T18" fmla="*/ 5 w 112"/>
                  <a:gd name="T19" fmla="*/ 3 h 116"/>
                  <a:gd name="T20" fmla="*/ 5 w 112"/>
                  <a:gd name="T21" fmla="*/ 2 h 116"/>
                  <a:gd name="T22" fmla="*/ 5 w 112"/>
                  <a:gd name="T23" fmla="*/ 2 h 116"/>
                  <a:gd name="T24" fmla="*/ 5 w 112"/>
                  <a:gd name="T25" fmla="*/ 1 h 116"/>
                  <a:gd name="T26" fmla="*/ 5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2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1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2 w 112"/>
                  <a:gd name="T77" fmla="*/ 4 h 116"/>
                  <a:gd name="T78" fmla="*/ 2 w 112"/>
                  <a:gd name="T79" fmla="*/ 4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6" name="Freeform 546">
                <a:extLst>
                  <a:ext uri="{FF2B5EF4-FFF2-40B4-BE49-F238E27FC236}">
                    <a16:creationId xmlns:a16="http://schemas.microsoft.com/office/drawing/2014/main" id="{23275D62-E6A9-4723-B5F6-E9624E429B7F}"/>
                  </a:ext>
                </a:extLst>
              </p:cNvPr>
              <p:cNvSpPr>
                <a:spLocks/>
              </p:cNvSpPr>
              <p:nvPr/>
            </p:nvSpPr>
            <p:spPr bwMode="auto">
              <a:xfrm>
                <a:off x="2932" y="2401"/>
                <a:ext cx="23" cy="23"/>
              </a:xfrm>
              <a:custGeom>
                <a:avLst/>
                <a:gdLst>
                  <a:gd name="T0" fmla="*/ 2 w 112"/>
                  <a:gd name="T1" fmla="*/ 5 h 116"/>
                  <a:gd name="T2" fmla="*/ 3 w 112"/>
                  <a:gd name="T3" fmla="*/ 4 h 116"/>
                  <a:gd name="T4" fmla="*/ 3 w 112"/>
                  <a:gd name="T5" fmla="*/ 4 h 116"/>
                  <a:gd name="T6" fmla="*/ 3 w 112"/>
                  <a:gd name="T7" fmla="*/ 4 h 116"/>
                  <a:gd name="T8" fmla="*/ 4 w 112"/>
                  <a:gd name="T9" fmla="*/ 4 h 116"/>
                  <a:gd name="T10" fmla="*/ 4 w 112"/>
                  <a:gd name="T11" fmla="*/ 4 h 116"/>
                  <a:gd name="T12" fmla="*/ 4 w 112"/>
                  <a:gd name="T13" fmla="*/ 4 h 116"/>
                  <a:gd name="T14" fmla="*/ 5 w 112"/>
                  <a:gd name="T15" fmla="*/ 3 h 116"/>
                  <a:gd name="T16" fmla="*/ 5 w 112"/>
                  <a:gd name="T17" fmla="*/ 3 h 116"/>
                  <a:gd name="T18" fmla="*/ 5 w 112"/>
                  <a:gd name="T19" fmla="*/ 3 h 116"/>
                  <a:gd name="T20" fmla="*/ 5 w 112"/>
                  <a:gd name="T21" fmla="*/ 2 h 116"/>
                  <a:gd name="T22" fmla="*/ 5 w 112"/>
                  <a:gd name="T23" fmla="*/ 2 h 116"/>
                  <a:gd name="T24" fmla="*/ 5 w 112"/>
                  <a:gd name="T25" fmla="*/ 1 h 116"/>
                  <a:gd name="T26" fmla="*/ 5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2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1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2 w 112"/>
                  <a:gd name="T77" fmla="*/ 4 h 116"/>
                  <a:gd name="T78" fmla="*/ 2 w 112"/>
                  <a:gd name="T79" fmla="*/ 4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7" name="Freeform 547">
                <a:extLst>
                  <a:ext uri="{FF2B5EF4-FFF2-40B4-BE49-F238E27FC236}">
                    <a16:creationId xmlns:a16="http://schemas.microsoft.com/office/drawing/2014/main" id="{1AB79F4B-0BCE-438D-84B7-85B9C4710D28}"/>
                  </a:ext>
                </a:extLst>
              </p:cNvPr>
              <p:cNvSpPr>
                <a:spLocks/>
              </p:cNvSpPr>
              <p:nvPr/>
            </p:nvSpPr>
            <p:spPr bwMode="auto">
              <a:xfrm>
                <a:off x="2932" y="2401"/>
                <a:ext cx="23" cy="23"/>
              </a:xfrm>
              <a:custGeom>
                <a:avLst/>
                <a:gdLst>
                  <a:gd name="T0" fmla="*/ 2 w 112"/>
                  <a:gd name="T1" fmla="*/ 5 h 116"/>
                  <a:gd name="T2" fmla="*/ 3 w 112"/>
                  <a:gd name="T3" fmla="*/ 4 h 116"/>
                  <a:gd name="T4" fmla="*/ 3 w 112"/>
                  <a:gd name="T5" fmla="*/ 4 h 116"/>
                  <a:gd name="T6" fmla="*/ 3 w 112"/>
                  <a:gd name="T7" fmla="*/ 4 h 116"/>
                  <a:gd name="T8" fmla="*/ 4 w 112"/>
                  <a:gd name="T9" fmla="*/ 4 h 116"/>
                  <a:gd name="T10" fmla="*/ 4 w 112"/>
                  <a:gd name="T11" fmla="*/ 4 h 116"/>
                  <a:gd name="T12" fmla="*/ 4 w 112"/>
                  <a:gd name="T13" fmla="*/ 4 h 116"/>
                  <a:gd name="T14" fmla="*/ 5 w 112"/>
                  <a:gd name="T15" fmla="*/ 3 h 116"/>
                  <a:gd name="T16" fmla="*/ 5 w 112"/>
                  <a:gd name="T17" fmla="*/ 3 h 116"/>
                  <a:gd name="T18" fmla="*/ 5 w 112"/>
                  <a:gd name="T19" fmla="*/ 3 h 116"/>
                  <a:gd name="T20" fmla="*/ 5 w 112"/>
                  <a:gd name="T21" fmla="*/ 2 h 116"/>
                  <a:gd name="T22" fmla="*/ 5 w 112"/>
                  <a:gd name="T23" fmla="*/ 2 h 116"/>
                  <a:gd name="T24" fmla="*/ 5 w 112"/>
                  <a:gd name="T25" fmla="*/ 1 h 116"/>
                  <a:gd name="T26" fmla="*/ 5 w 112"/>
                  <a:gd name="T27" fmla="*/ 1 h 116"/>
                  <a:gd name="T28" fmla="*/ 4 w 112"/>
                  <a:gd name="T29" fmla="*/ 1 h 116"/>
                  <a:gd name="T30" fmla="*/ 4 w 112"/>
                  <a:gd name="T31" fmla="*/ 1 h 116"/>
                  <a:gd name="T32" fmla="*/ 4 w 112"/>
                  <a:gd name="T33" fmla="*/ 0 h 116"/>
                  <a:gd name="T34" fmla="*/ 3 w 112"/>
                  <a:gd name="T35" fmla="*/ 0 h 116"/>
                  <a:gd name="T36" fmla="*/ 3 w 112"/>
                  <a:gd name="T37" fmla="*/ 0 h 116"/>
                  <a:gd name="T38" fmla="*/ 3 w 112"/>
                  <a:gd name="T39" fmla="*/ 0 h 116"/>
                  <a:gd name="T40" fmla="*/ 2 w 112"/>
                  <a:gd name="T41" fmla="*/ 0 h 116"/>
                  <a:gd name="T42" fmla="*/ 2 w 112"/>
                  <a:gd name="T43" fmla="*/ 0 h 116"/>
                  <a:gd name="T44" fmla="*/ 2 w 112"/>
                  <a:gd name="T45" fmla="*/ 0 h 116"/>
                  <a:gd name="T46" fmla="*/ 1 w 112"/>
                  <a:gd name="T47" fmla="*/ 0 h 116"/>
                  <a:gd name="T48" fmla="*/ 1 w 112"/>
                  <a:gd name="T49" fmla="*/ 0 h 116"/>
                  <a:gd name="T50" fmla="*/ 1 w 112"/>
                  <a:gd name="T51" fmla="*/ 1 h 116"/>
                  <a:gd name="T52" fmla="*/ 0 w 112"/>
                  <a:gd name="T53" fmla="*/ 1 h 116"/>
                  <a:gd name="T54" fmla="*/ 0 w 112"/>
                  <a:gd name="T55" fmla="*/ 1 h 116"/>
                  <a:gd name="T56" fmla="*/ 0 w 112"/>
                  <a:gd name="T57" fmla="*/ 1 h 116"/>
                  <a:gd name="T58" fmla="*/ 0 w 112"/>
                  <a:gd name="T59" fmla="*/ 2 h 116"/>
                  <a:gd name="T60" fmla="*/ 0 w 112"/>
                  <a:gd name="T61" fmla="*/ 2 h 116"/>
                  <a:gd name="T62" fmla="*/ 0 w 112"/>
                  <a:gd name="T63" fmla="*/ 3 h 116"/>
                  <a:gd name="T64" fmla="*/ 0 w 112"/>
                  <a:gd name="T65" fmla="*/ 3 h 116"/>
                  <a:gd name="T66" fmla="*/ 0 w 112"/>
                  <a:gd name="T67" fmla="*/ 3 h 116"/>
                  <a:gd name="T68" fmla="*/ 0 w 112"/>
                  <a:gd name="T69" fmla="*/ 4 h 116"/>
                  <a:gd name="T70" fmla="*/ 1 w 112"/>
                  <a:gd name="T71" fmla="*/ 4 h 116"/>
                  <a:gd name="T72" fmla="*/ 1 w 112"/>
                  <a:gd name="T73" fmla="*/ 4 h 116"/>
                  <a:gd name="T74" fmla="*/ 1 w 112"/>
                  <a:gd name="T75" fmla="*/ 4 h 116"/>
                  <a:gd name="T76" fmla="*/ 2 w 112"/>
                  <a:gd name="T77" fmla="*/ 4 h 116"/>
                  <a:gd name="T78" fmla="*/ 2 w 112"/>
                  <a:gd name="T79" fmla="*/ 4 h 116"/>
                  <a:gd name="T80" fmla="*/ 2 w 112"/>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6"/>
                  <a:gd name="T125" fmla="*/ 112 w 112"/>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6">
                    <a:moveTo>
                      <a:pt x="54" y="116"/>
                    </a:moveTo>
                    <a:lnTo>
                      <a:pt x="67" y="112"/>
                    </a:lnTo>
                    <a:lnTo>
                      <a:pt x="75" y="112"/>
                    </a:lnTo>
                    <a:lnTo>
                      <a:pt x="83" y="108"/>
                    </a:lnTo>
                    <a:lnTo>
                      <a:pt x="91" y="103"/>
                    </a:lnTo>
                    <a:lnTo>
                      <a:pt x="96" y="99"/>
                    </a:lnTo>
                    <a:lnTo>
                      <a:pt x="103" y="91"/>
                    </a:lnTo>
                    <a:lnTo>
                      <a:pt x="108" y="83"/>
                    </a:lnTo>
                    <a:lnTo>
                      <a:pt x="112" y="74"/>
                    </a:lnTo>
                    <a:lnTo>
                      <a:pt x="112" y="67"/>
                    </a:lnTo>
                    <a:lnTo>
                      <a:pt x="112" y="58"/>
                    </a:lnTo>
                    <a:lnTo>
                      <a:pt x="112" y="45"/>
                    </a:lnTo>
                    <a:lnTo>
                      <a:pt x="112" y="37"/>
                    </a:lnTo>
                    <a:lnTo>
                      <a:pt x="108" y="29"/>
                    </a:lnTo>
                    <a:lnTo>
                      <a:pt x="103" y="20"/>
                    </a:lnTo>
                    <a:lnTo>
                      <a:pt x="96" y="16"/>
                    </a:lnTo>
                    <a:lnTo>
                      <a:pt x="91" y="8"/>
                    </a:lnTo>
                    <a:lnTo>
                      <a:pt x="83" y="4"/>
                    </a:lnTo>
                    <a:lnTo>
                      <a:pt x="75" y="4"/>
                    </a:lnTo>
                    <a:lnTo>
                      <a:pt x="67" y="0"/>
                    </a:lnTo>
                    <a:lnTo>
                      <a:pt x="54" y="0"/>
                    </a:lnTo>
                    <a:lnTo>
                      <a:pt x="46" y="0"/>
                    </a:lnTo>
                    <a:lnTo>
                      <a:pt x="37" y="4"/>
                    </a:lnTo>
                    <a:lnTo>
                      <a:pt x="29" y="4"/>
                    </a:lnTo>
                    <a:lnTo>
                      <a:pt x="21" y="8"/>
                    </a:lnTo>
                    <a:lnTo>
                      <a:pt x="17" y="16"/>
                    </a:lnTo>
                    <a:lnTo>
                      <a:pt x="8" y="20"/>
                    </a:lnTo>
                    <a:lnTo>
                      <a:pt x="4" y="29"/>
                    </a:lnTo>
                    <a:lnTo>
                      <a:pt x="0" y="37"/>
                    </a:lnTo>
                    <a:lnTo>
                      <a:pt x="0" y="45"/>
                    </a:lnTo>
                    <a:lnTo>
                      <a:pt x="0" y="58"/>
                    </a:lnTo>
                    <a:lnTo>
                      <a:pt x="0" y="67"/>
                    </a:lnTo>
                    <a:lnTo>
                      <a:pt x="0" y="74"/>
                    </a:lnTo>
                    <a:lnTo>
                      <a:pt x="4" y="83"/>
                    </a:lnTo>
                    <a:lnTo>
                      <a:pt x="8" y="91"/>
                    </a:lnTo>
                    <a:lnTo>
                      <a:pt x="17" y="99"/>
                    </a:lnTo>
                    <a:lnTo>
                      <a:pt x="21" y="103"/>
                    </a:lnTo>
                    <a:lnTo>
                      <a:pt x="29" y="108"/>
                    </a:lnTo>
                    <a:lnTo>
                      <a:pt x="37" y="112"/>
                    </a:lnTo>
                    <a:lnTo>
                      <a:pt x="46" y="112"/>
                    </a:lnTo>
                    <a:lnTo>
                      <a:pt x="54"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18" name="Freeform 548">
                <a:extLst>
                  <a:ext uri="{FF2B5EF4-FFF2-40B4-BE49-F238E27FC236}">
                    <a16:creationId xmlns:a16="http://schemas.microsoft.com/office/drawing/2014/main" id="{F188B1FB-7C5D-4208-92A0-89580ED9A334}"/>
                  </a:ext>
                </a:extLst>
              </p:cNvPr>
              <p:cNvSpPr>
                <a:spLocks/>
              </p:cNvSpPr>
              <p:nvPr/>
            </p:nvSpPr>
            <p:spPr bwMode="auto">
              <a:xfrm>
                <a:off x="2904" y="2457"/>
                <a:ext cx="23" cy="23"/>
              </a:xfrm>
              <a:custGeom>
                <a:avLst/>
                <a:gdLst>
                  <a:gd name="T0" fmla="*/ 2 w 116"/>
                  <a:gd name="T1" fmla="*/ 5 h 112"/>
                  <a:gd name="T2" fmla="*/ 3 w 116"/>
                  <a:gd name="T3" fmla="*/ 5 h 112"/>
                  <a:gd name="T4" fmla="*/ 3 w 116"/>
                  <a:gd name="T5" fmla="*/ 5 h 112"/>
                  <a:gd name="T6" fmla="*/ 3 w 116"/>
                  <a:gd name="T7" fmla="*/ 5 h 112"/>
                  <a:gd name="T8" fmla="*/ 4 w 116"/>
                  <a:gd name="T9" fmla="*/ 4 h 112"/>
                  <a:gd name="T10" fmla="*/ 4 w 116"/>
                  <a:gd name="T11" fmla="*/ 4 h 112"/>
                  <a:gd name="T12" fmla="*/ 4 w 116"/>
                  <a:gd name="T13" fmla="*/ 4 h 112"/>
                  <a:gd name="T14" fmla="*/ 4 w 116"/>
                  <a:gd name="T15" fmla="*/ 3 h 112"/>
                  <a:gd name="T16" fmla="*/ 4 w 116"/>
                  <a:gd name="T17" fmla="*/ 3 h 112"/>
                  <a:gd name="T18" fmla="*/ 5 w 116"/>
                  <a:gd name="T19" fmla="*/ 3 h 112"/>
                  <a:gd name="T20" fmla="*/ 5 w 116"/>
                  <a:gd name="T21" fmla="*/ 2 h 112"/>
                  <a:gd name="T22" fmla="*/ 5 w 116"/>
                  <a:gd name="T23" fmla="*/ 2 h 112"/>
                  <a:gd name="T24" fmla="*/ 4 w 116"/>
                  <a:gd name="T25" fmla="*/ 2 h 112"/>
                  <a:gd name="T26" fmla="*/ 4 w 116"/>
                  <a:gd name="T27" fmla="*/ 1 h 112"/>
                  <a:gd name="T28" fmla="*/ 4 w 116"/>
                  <a:gd name="T29" fmla="*/ 1 h 112"/>
                  <a:gd name="T30" fmla="*/ 4 w 116"/>
                  <a:gd name="T31" fmla="*/ 1 h 112"/>
                  <a:gd name="T32" fmla="*/ 4 w 116"/>
                  <a:gd name="T33" fmla="*/ 0 h 112"/>
                  <a:gd name="T34" fmla="*/ 3 w 116"/>
                  <a:gd name="T35" fmla="*/ 0 h 112"/>
                  <a:gd name="T36" fmla="*/ 3 w 116"/>
                  <a:gd name="T37" fmla="*/ 0 h 112"/>
                  <a:gd name="T38" fmla="*/ 3 w 116"/>
                  <a:gd name="T39" fmla="*/ 0 h 112"/>
                  <a:gd name="T40" fmla="*/ 2 w 116"/>
                  <a:gd name="T41" fmla="*/ 0 h 112"/>
                  <a:gd name="T42" fmla="*/ 2 w 116"/>
                  <a:gd name="T43" fmla="*/ 0 h 112"/>
                  <a:gd name="T44" fmla="*/ 2 w 116"/>
                  <a:gd name="T45" fmla="*/ 0 h 112"/>
                  <a:gd name="T46" fmla="*/ 1 w 116"/>
                  <a:gd name="T47" fmla="*/ 0 h 112"/>
                  <a:gd name="T48" fmla="*/ 1 w 116"/>
                  <a:gd name="T49" fmla="*/ 0 h 112"/>
                  <a:gd name="T50" fmla="*/ 1 w 116"/>
                  <a:gd name="T51" fmla="*/ 1 h 112"/>
                  <a:gd name="T52" fmla="*/ 0 w 116"/>
                  <a:gd name="T53" fmla="*/ 1 h 112"/>
                  <a:gd name="T54" fmla="*/ 0 w 116"/>
                  <a:gd name="T55" fmla="*/ 1 h 112"/>
                  <a:gd name="T56" fmla="*/ 0 w 116"/>
                  <a:gd name="T57" fmla="*/ 2 h 112"/>
                  <a:gd name="T58" fmla="*/ 0 w 116"/>
                  <a:gd name="T59" fmla="*/ 2 h 112"/>
                  <a:gd name="T60" fmla="*/ 0 w 116"/>
                  <a:gd name="T61" fmla="*/ 2 h 112"/>
                  <a:gd name="T62" fmla="*/ 0 w 116"/>
                  <a:gd name="T63" fmla="*/ 3 h 112"/>
                  <a:gd name="T64" fmla="*/ 0 w 116"/>
                  <a:gd name="T65" fmla="*/ 3 h 112"/>
                  <a:gd name="T66" fmla="*/ 0 w 116"/>
                  <a:gd name="T67" fmla="*/ 3 h 112"/>
                  <a:gd name="T68" fmla="*/ 0 w 116"/>
                  <a:gd name="T69" fmla="*/ 4 h 112"/>
                  <a:gd name="T70" fmla="*/ 1 w 116"/>
                  <a:gd name="T71" fmla="*/ 4 h 112"/>
                  <a:gd name="T72" fmla="*/ 1 w 116"/>
                  <a:gd name="T73" fmla="*/ 4 h 112"/>
                  <a:gd name="T74" fmla="*/ 1 w 116"/>
                  <a:gd name="T75" fmla="*/ 5 h 112"/>
                  <a:gd name="T76" fmla="*/ 2 w 116"/>
                  <a:gd name="T77" fmla="*/ 5 h 112"/>
                  <a:gd name="T78" fmla="*/ 2 w 116"/>
                  <a:gd name="T79" fmla="*/ 5 h 112"/>
                  <a:gd name="T80" fmla="*/ 2 w 116"/>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19" name="Freeform 549">
                <a:extLst>
                  <a:ext uri="{FF2B5EF4-FFF2-40B4-BE49-F238E27FC236}">
                    <a16:creationId xmlns:a16="http://schemas.microsoft.com/office/drawing/2014/main" id="{6CF31CAC-A765-4A1D-8296-2EC243603CC6}"/>
                  </a:ext>
                </a:extLst>
              </p:cNvPr>
              <p:cNvSpPr>
                <a:spLocks/>
              </p:cNvSpPr>
              <p:nvPr/>
            </p:nvSpPr>
            <p:spPr bwMode="auto">
              <a:xfrm>
                <a:off x="2904" y="2457"/>
                <a:ext cx="23" cy="23"/>
              </a:xfrm>
              <a:custGeom>
                <a:avLst/>
                <a:gdLst>
                  <a:gd name="T0" fmla="*/ 2 w 116"/>
                  <a:gd name="T1" fmla="*/ 5 h 112"/>
                  <a:gd name="T2" fmla="*/ 3 w 116"/>
                  <a:gd name="T3" fmla="*/ 5 h 112"/>
                  <a:gd name="T4" fmla="*/ 3 w 116"/>
                  <a:gd name="T5" fmla="*/ 5 h 112"/>
                  <a:gd name="T6" fmla="*/ 3 w 116"/>
                  <a:gd name="T7" fmla="*/ 5 h 112"/>
                  <a:gd name="T8" fmla="*/ 4 w 116"/>
                  <a:gd name="T9" fmla="*/ 4 h 112"/>
                  <a:gd name="T10" fmla="*/ 4 w 116"/>
                  <a:gd name="T11" fmla="*/ 4 h 112"/>
                  <a:gd name="T12" fmla="*/ 4 w 116"/>
                  <a:gd name="T13" fmla="*/ 4 h 112"/>
                  <a:gd name="T14" fmla="*/ 4 w 116"/>
                  <a:gd name="T15" fmla="*/ 3 h 112"/>
                  <a:gd name="T16" fmla="*/ 4 w 116"/>
                  <a:gd name="T17" fmla="*/ 3 h 112"/>
                  <a:gd name="T18" fmla="*/ 5 w 116"/>
                  <a:gd name="T19" fmla="*/ 3 h 112"/>
                  <a:gd name="T20" fmla="*/ 5 w 116"/>
                  <a:gd name="T21" fmla="*/ 2 h 112"/>
                  <a:gd name="T22" fmla="*/ 5 w 116"/>
                  <a:gd name="T23" fmla="*/ 2 h 112"/>
                  <a:gd name="T24" fmla="*/ 4 w 116"/>
                  <a:gd name="T25" fmla="*/ 2 h 112"/>
                  <a:gd name="T26" fmla="*/ 4 w 116"/>
                  <a:gd name="T27" fmla="*/ 1 h 112"/>
                  <a:gd name="T28" fmla="*/ 4 w 116"/>
                  <a:gd name="T29" fmla="*/ 1 h 112"/>
                  <a:gd name="T30" fmla="*/ 4 w 116"/>
                  <a:gd name="T31" fmla="*/ 1 h 112"/>
                  <a:gd name="T32" fmla="*/ 4 w 116"/>
                  <a:gd name="T33" fmla="*/ 0 h 112"/>
                  <a:gd name="T34" fmla="*/ 3 w 116"/>
                  <a:gd name="T35" fmla="*/ 0 h 112"/>
                  <a:gd name="T36" fmla="*/ 3 w 116"/>
                  <a:gd name="T37" fmla="*/ 0 h 112"/>
                  <a:gd name="T38" fmla="*/ 3 w 116"/>
                  <a:gd name="T39" fmla="*/ 0 h 112"/>
                  <a:gd name="T40" fmla="*/ 2 w 116"/>
                  <a:gd name="T41" fmla="*/ 0 h 112"/>
                  <a:gd name="T42" fmla="*/ 2 w 116"/>
                  <a:gd name="T43" fmla="*/ 0 h 112"/>
                  <a:gd name="T44" fmla="*/ 2 w 116"/>
                  <a:gd name="T45" fmla="*/ 0 h 112"/>
                  <a:gd name="T46" fmla="*/ 1 w 116"/>
                  <a:gd name="T47" fmla="*/ 0 h 112"/>
                  <a:gd name="T48" fmla="*/ 1 w 116"/>
                  <a:gd name="T49" fmla="*/ 0 h 112"/>
                  <a:gd name="T50" fmla="*/ 1 w 116"/>
                  <a:gd name="T51" fmla="*/ 1 h 112"/>
                  <a:gd name="T52" fmla="*/ 0 w 116"/>
                  <a:gd name="T53" fmla="*/ 1 h 112"/>
                  <a:gd name="T54" fmla="*/ 0 w 116"/>
                  <a:gd name="T55" fmla="*/ 1 h 112"/>
                  <a:gd name="T56" fmla="*/ 0 w 116"/>
                  <a:gd name="T57" fmla="*/ 2 h 112"/>
                  <a:gd name="T58" fmla="*/ 0 w 116"/>
                  <a:gd name="T59" fmla="*/ 2 h 112"/>
                  <a:gd name="T60" fmla="*/ 0 w 116"/>
                  <a:gd name="T61" fmla="*/ 2 h 112"/>
                  <a:gd name="T62" fmla="*/ 0 w 116"/>
                  <a:gd name="T63" fmla="*/ 3 h 112"/>
                  <a:gd name="T64" fmla="*/ 0 w 116"/>
                  <a:gd name="T65" fmla="*/ 3 h 112"/>
                  <a:gd name="T66" fmla="*/ 0 w 116"/>
                  <a:gd name="T67" fmla="*/ 3 h 112"/>
                  <a:gd name="T68" fmla="*/ 0 w 116"/>
                  <a:gd name="T69" fmla="*/ 4 h 112"/>
                  <a:gd name="T70" fmla="*/ 1 w 116"/>
                  <a:gd name="T71" fmla="*/ 4 h 112"/>
                  <a:gd name="T72" fmla="*/ 1 w 116"/>
                  <a:gd name="T73" fmla="*/ 4 h 112"/>
                  <a:gd name="T74" fmla="*/ 1 w 116"/>
                  <a:gd name="T75" fmla="*/ 5 h 112"/>
                  <a:gd name="T76" fmla="*/ 2 w 116"/>
                  <a:gd name="T77" fmla="*/ 5 h 112"/>
                  <a:gd name="T78" fmla="*/ 2 w 116"/>
                  <a:gd name="T79" fmla="*/ 5 h 112"/>
                  <a:gd name="T80" fmla="*/ 2 w 116"/>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0" name="Freeform 550">
                <a:extLst>
                  <a:ext uri="{FF2B5EF4-FFF2-40B4-BE49-F238E27FC236}">
                    <a16:creationId xmlns:a16="http://schemas.microsoft.com/office/drawing/2014/main" id="{4B32B330-661C-4CD1-ADFB-C1B242E26417}"/>
                  </a:ext>
                </a:extLst>
              </p:cNvPr>
              <p:cNvSpPr>
                <a:spLocks/>
              </p:cNvSpPr>
              <p:nvPr/>
            </p:nvSpPr>
            <p:spPr bwMode="auto">
              <a:xfrm>
                <a:off x="2904" y="2457"/>
                <a:ext cx="23" cy="23"/>
              </a:xfrm>
              <a:custGeom>
                <a:avLst/>
                <a:gdLst>
                  <a:gd name="T0" fmla="*/ 2 w 116"/>
                  <a:gd name="T1" fmla="*/ 5 h 112"/>
                  <a:gd name="T2" fmla="*/ 3 w 116"/>
                  <a:gd name="T3" fmla="*/ 5 h 112"/>
                  <a:gd name="T4" fmla="*/ 3 w 116"/>
                  <a:gd name="T5" fmla="*/ 5 h 112"/>
                  <a:gd name="T6" fmla="*/ 3 w 116"/>
                  <a:gd name="T7" fmla="*/ 5 h 112"/>
                  <a:gd name="T8" fmla="*/ 4 w 116"/>
                  <a:gd name="T9" fmla="*/ 4 h 112"/>
                  <a:gd name="T10" fmla="*/ 4 w 116"/>
                  <a:gd name="T11" fmla="*/ 4 h 112"/>
                  <a:gd name="T12" fmla="*/ 4 w 116"/>
                  <a:gd name="T13" fmla="*/ 4 h 112"/>
                  <a:gd name="T14" fmla="*/ 4 w 116"/>
                  <a:gd name="T15" fmla="*/ 3 h 112"/>
                  <a:gd name="T16" fmla="*/ 4 w 116"/>
                  <a:gd name="T17" fmla="*/ 3 h 112"/>
                  <a:gd name="T18" fmla="*/ 5 w 116"/>
                  <a:gd name="T19" fmla="*/ 3 h 112"/>
                  <a:gd name="T20" fmla="*/ 5 w 116"/>
                  <a:gd name="T21" fmla="*/ 2 h 112"/>
                  <a:gd name="T22" fmla="*/ 5 w 116"/>
                  <a:gd name="T23" fmla="*/ 2 h 112"/>
                  <a:gd name="T24" fmla="*/ 4 w 116"/>
                  <a:gd name="T25" fmla="*/ 2 h 112"/>
                  <a:gd name="T26" fmla="*/ 4 w 116"/>
                  <a:gd name="T27" fmla="*/ 1 h 112"/>
                  <a:gd name="T28" fmla="*/ 4 w 116"/>
                  <a:gd name="T29" fmla="*/ 1 h 112"/>
                  <a:gd name="T30" fmla="*/ 4 w 116"/>
                  <a:gd name="T31" fmla="*/ 1 h 112"/>
                  <a:gd name="T32" fmla="*/ 4 w 116"/>
                  <a:gd name="T33" fmla="*/ 0 h 112"/>
                  <a:gd name="T34" fmla="*/ 3 w 116"/>
                  <a:gd name="T35" fmla="*/ 0 h 112"/>
                  <a:gd name="T36" fmla="*/ 3 w 116"/>
                  <a:gd name="T37" fmla="*/ 0 h 112"/>
                  <a:gd name="T38" fmla="*/ 3 w 116"/>
                  <a:gd name="T39" fmla="*/ 0 h 112"/>
                  <a:gd name="T40" fmla="*/ 2 w 116"/>
                  <a:gd name="T41" fmla="*/ 0 h 112"/>
                  <a:gd name="T42" fmla="*/ 2 w 116"/>
                  <a:gd name="T43" fmla="*/ 0 h 112"/>
                  <a:gd name="T44" fmla="*/ 2 w 116"/>
                  <a:gd name="T45" fmla="*/ 0 h 112"/>
                  <a:gd name="T46" fmla="*/ 1 w 116"/>
                  <a:gd name="T47" fmla="*/ 0 h 112"/>
                  <a:gd name="T48" fmla="*/ 1 w 116"/>
                  <a:gd name="T49" fmla="*/ 0 h 112"/>
                  <a:gd name="T50" fmla="*/ 1 w 116"/>
                  <a:gd name="T51" fmla="*/ 1 h 112"/>
                  <a:gd name="T52" fmla="*/ 0 w 116"/>
                  <a:gd name="T53" fmla="*/ 1 h 112"/>
                  <a:gd name="T54" fmla="*/ 0 w 116"/>
                  <a:gd name="T55" fmla="*/ 1 h 112"/>
                  <a:gd name="T56" fmla="*/ 0 w 116"/>
                  <a:gd name="T57" fmla="*/ 2 h 112"/>
                  <a:gd name="T58" fmla="*/ 0 w 116"/>
                  <a:gd name="T59" fmla="*/ 2 h 112"/>
                  <a:gd name="T60" fmla="*/ 0 w 116"/>
                  <a:gd name="T61" fmla="*/ 2 h 112"/>
                  <a:gd name="T62" fmla="*/ 0 w 116"/>
                  <a:gd name="T63" fmla="*/ 3 h 112"/>
                  <a:gd name="T64" fmla="*/ 0 w 116"/>
                  <a:gd name="T65" fmla="*/ 3 h 112"/>
                  <a:gd name="T66" fmla="*/ 0 w 116"/>
                  <a:gd name="T67" fmla="*/ 3 h 112"/>
                  <a:gd name="T68" fmla="*/ 0 w 116"/>
                  <a:gd name="T69" fmla="*/ 4 h 112"/>
                  <a:gd name="T70" fmla="*/ 1 w 116"/>
                  <a:gd name="T71" fmla="*/ 4 h 112"/>
                  <a:gd name="T72" fmla="*/ 1 w 116"/>
                  <a:gd name="T73" fmla="*/ 4 h 112"/>
                  <a:gd name="T74" fmla="*/ 1 w 116"/>
                  <a:gd name="T75" fmla="*/ 5 h 112"/>
                  <a:gd name="T76" fmla="*/ 2 w 116"/>
                  <a:gd name="T77" fmla="*/ 5 h 112"/>
                  <a:gd name="T78" fmla="*/ 2 w 116"/>
                  <a:gd name="T79" fmla="*/ 5 h 112"/>
                  <a:gd name="T80" fmla="*/ 2 w 116"/>
                  <a:gd name="T81" fmla="*/ 5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2"/>
                  <a:gd name="T125" fmla="*/ 116 w 116"/>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2">
                    <a:moveTo>
                      <a:pt x="58" y="112"/>
                    </a:moveTo>
                    <a:lnTo>
                      <a:pt x="70" y="112"/>
                    </a:lnTo>
                    <a:lnTo>
                      <a:pt x="79" y="112"/>
                    </a:lnTo>
                    <a:lnTo>
                      <a:pt x="87" y="108"/>
                    </a:lnTo>
                    <a:lnTo>
                      <a:pt x="91" y="104"/>
                    </a:lnTo>
                    <a:lnTo>
                      <a:pt x="100" y="95"/>
                    </a:lnTo>
                    <a:lnTo>
                      <a:pt x="108" y="91"/>
                    </a:lnTo>
                    <a:lnTo>
                      <a:pt x="111" y="83"/>
                    </a:lnTo>
                    <a:lnTo>
                      <a:pt x="111" y="75"/>
                    </a:lnTo>
                    <a:lnTo>
                      <a:pt x="116" y="66"/>
                    </a:lnTo>
                    <a:lnTo>
                      <a:pt x="116" y="54"/>
                    </a:lnTo>
                    <a:lnTo>
                      <a:pt x="116" y="46"/>
                    </a:lnTo>
                    <a:lnTo>
                      <a:pt x="111" y="37"/>
                    </a:lnTo>
                    <a:lnTo>
                      <a:pt x="111" y="29"/>
                    </a:lnTo>
                    <a:lnTo>
                      <a:pt x="108" y="21"/>
                    </a:lnTo>
                    <a:lnTo>
                      <a:pt x="100" y="17"/>
                    </a:lnTo>
                    <a:lnTo>
                      <a:pt x="91" y="8"/>
                    </a:lnTo>
                    <a:lnTo>
                      <a:pt x="87" y="4"/>
                    </a:lnTo>
                    <a:lnTo>
                      <a:pt x="79" y="0"/>
                    </a:lnTo>
                    <a:lnTo>
                      <a:pt x="70" y="0"/>
                    </a:lnTo>
                    <a:lnTo>
                      <a:pt x="58" y="0"/>
                    </a:lnTo>
                    <a:lnTo>
                      <a:pt x="50" y="0"/>
                    </a:lnTo>
                    <a:lnTo>
                      <a:pt x="41" y="0"/>
                    </a:lnTo>
                    <a:lnTo>
                      <a:pt x="33" y="4"/>
                    </a:lnTo>
                    <a:lnTo>
                      <a:pt x="25" y="8"/>
                    </a:lnTo>
                    <a:lnTo>
                      <a:pt x="16" y="17"/>
                    </a:lnTo>
                    <a:lnTo>
                      <a:pt x="12" y="21"/>
                    </a:lnTo>
                    <a:lnTo>
                      <a:pt x="8" y="29"/>
                    </a:lnTo>
                    <a:lnTo>
                      <a:pt x="4" y="37"/>
                    </a:lnTo>
                    <a:lnTo>
                      <a:pt x="4" y="46"/>
                    </a:lnTo>
                    <a:lnTo>
                      <a:pt x="0" y="54"/>
                    </a:lnTo>
                    <a:lnTo>
                      <a:pt x="4" y="66"/>
                    </a:lnTo>
                    <a:lnTo>
                      <a:pt x="4" y="75"/>
                    </a:lnTo>
                    <a:lnTo>
                      <a:pt x="8" y="83"/>
                    </a:lnTo>
                    <a:lnTo>
                      <a:pt x="12" y="91"/>
                    </a:lnTo>
                    <a:lnTo>
                      <a:pt x="16" y="95"/>
                    </a:lnTo>
                    <a:lnTo>
                      <a:pt x="25" y="104"/>
                    </a:lnTo>
                    <a:lnTo>
                      <a:pt x="33" y="108"/>
                    </a:lnTo>
                    <a:lnTo>
                      <a:pt x="41" y="112"/>
                    </a:lnTo>
                    <a:lnTo>
                      <a:pt x="50" y="112"/>
                    </a:lnTo>
                    <a:lnTo>
                      <a:pt x="58" y="11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1" name="Freeform 551">
                <a:extLst>
                  <a:ext uri="{FF2B5EF4-FFF2-40B4-BE49-F238E27FC236}">
                    <a16:creationId xmlns:a16="http://schemas.microsoft.com/office/drawing/2014/main" id="{09DBEE9A-19DE-4AE7-B7F0-1FF6128B6529}"/>
                  </a:ext>
                </a:extLst>
              </p:cNvPr>
              <p:cNvSpPr>
                <a:spLocks/>
              </p:cNvSpPr>
              <p:nvPr/>
            </p:nvSpPr>
            <p:spPr bwMode="auto">
              <a:xfrm>
                <a:off x="2854" y="2416"/>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1 w 116"/>
                  <a:gd name="T45" fmla="*/ 0 h 117"/>
                  <a:gd name="T46" fmla="*/ 1 w 116"/>
                  <a:gd name="T47" fmla="*/ 0 h 117"/>
                  <a:gd name="T48" fmla="*/ 1 w 116"/>
                  <a:gd name="T49" fmla="*/ 1 h 117"/>
                  <a:gd name="T50" fmla="*/ 1 w 116"/>
                  <a:gd name="T51" fmla="*/ 1 h 117"/>
                  <a:gd name="T52" fmla="*/ 0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1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2" name="Freeform 552">
                <a:extLst>
                  <a:ext uri="{FF2B5EF4-FFF2-40B4-BE49-F238E27FC236}">
                    <a16:creationId xmlns:a16="http://schemas.microsoft.com/office/drawing/2014/main" id="{FA0293DE-F14C-444A-8B47-B9856829D4B4}"/>
                  </a:ext>
                </a:extLst>
              </p:cNvPr>
              <p:cNvSpPr>
                <a:spLocks/>
              </p:cNvSpPr>
              <p:nvPr/>
            </p:nvSpPr>
            <p:spPr bwMode="auto">
              <a:xfrm>
                <a:off x="2854" y="2416"/>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1 w 116"/>
                  <a:gd name="T45" fmla="*/ 0 h 117"/>
                  <a:gd name="T46" fmla="*/ 1 w 116"/>
                  <a:gd name="T47" fmla="*/ 0 h 117"/>
                  <a:gd name="T48" fmla="*/ 1 w 116"/>
                  <a:gd name="T49" fmla="*/ 1 h 117"/>
                  <a:gd name="T50" fmla="*/ 1 w 116"/>
                  <a:gd name="T51" fmla="*/ 1 h 117"/>
                  <a:gd name="T52" fmla="*/ 0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1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3" name="Freeform 553">
                <a:extLst>
                  <a:ext uri="{FF2B5EF4-FFF2-40B4-BE49-F238E27FC236}">
                    <a16:creationId xmlns:a16="http://schemas.microsoft.com/office/drawing/2014/main" id="{35FD7574-D2D6-4198-8270-2760183B5C12}"/>
                  </a:ext>
                </a:extLst>
              </p:cNvPr>
              <p:cNvSpPr>
                <a:spLocks/>
              </p:cNvSpPr>
              <p:nvPr/>
            </p:nvSpPr>
            <p:spPr bwMode="auto">
              <a:xfrm>
                <a:off x="2854" y="2416"/>
                <a:ext cx="23" cy="23"/>
              </a:xfrm>
              <a:custGeom>
                <a:avLst/>
                <a:gdLst>
                  <a:gd name="T0" fmla="*/ 2 w 116"/>
                  <a:gd name="T1" fmla="*/ 5 h 117"/>
                  <a:gd name="T2" fmla="*/ 3 w 116"/>
                  <a:gd name="T3" fmla="*/ 5 h 117"/>
                  <a:gd name="T4" fmla="*/ 3 w 116"/>
                  <a:gd name="T5" fmla="*/ 4 h 117"/>
                  <a:gd name="T6" fmla="*/ 3 w 116"/>
                  <a:gd name="T7" fmla="*/ 4 h 117"/>
                  <a:gd name="T8" fmla="*/ 4 w 116"/>
                  <a:gd name="T9" fmla="*/ 4 h 117"/>
                  <a:gd name="T10" fmla="*/ 4 w 116"/>
                  <a:gd name="T11" fmla="*/ 4 h 117"/>
                  <a:gd name="T12" fmla="*/ 4 w 116"/>
                  <a:gd name="T13" fmla="*/ 4 h 117"/>
                  <a:gd name="T14" fmla="*/ 4 w 116"/>
                  <a:gd name="T15" fmla="*/ 3 h 117"/>
                  <a:gd name="T16" fmla="*/ 4 w 116"/>
                  <a:gd name="T17" fmla="*/ 3 h 117"/>
                  <a:gd name="T18" fmla="*/ 5 w 116"/>
                  <a:gd name="T19" fmla="*/ 3 h 117"/>
                  <a:gd name="T20" fmla="*/ 5 w 116"/>
                  <a:gd name="T21" fmla="*/ 2 h 117"/>
                  <a:gd name="T22" fmla="*/ 5 w 116"/>
                  <a:gd name="T23" fmla="*/ 2 h 117"/>
                  <a:gd name="T24" fmla="*/ 4 w 116"/>
                  <a:gd name="T25" fmla="*/ 2 h 117"/>
                  <a:gd name="T26" fmla="*/ 4 w 116"/>
                  <a:gd name="T27" fmla="*/ 1 h 117"/>
                  <a:gd name="T28" fmla="*/ 4 w 116"/>
                  <a:gd name="T29" fmla="*/ 1 h 117"/>
                  <a:gd name="T30" fmla="*/ 4 w 116"/>
                  <a:gd name="T31" fmla="*/ 1 h 117"/>
                  <a:gd name="T32" fmla="*/ 4 w 116"/>
                  <a:gd name="T33" fmla="*/ 1 h 117"/>
                  <a:gd name="T34" fmla="*/ 3 w 116"/>
                  <a:gd name="T35" fmla="*/ 0 h 117"/>
                  <a:gd name="T36" fmla="*/ 3 w 116"/>
                  <a:gd name="T37" fmla="*/ 0 h 117"/>
                  <a:gd name="T38" fmla="*/ 3 w 116"/>
                  <a:gd name="T39" fmla="*/ 0 h 117"/>
                  <a:gd name="T40" fmla="*/ 2 w 116"/>
                  <a:gd name="T41" fmla="*/ 0 h 117"/>
                  <a:gd name="T42" fmla="*/ 2 w 116"/>
                  <a:gd name="T43" fmla="*/ 0 h 117"/>
                  <a:gd name="T44" fmla="*/ 1 w 116"/>
                  <a:gd name="T45" fmla="*/ 0 h 117"/>
                  <a:gd name="T46" fmla="*/ 1 w 116"/>
                  <a:gd name="T47" fmla="*/ 0 h 117"/>
                  <a:gd name="T48" fmla="*/ 1 w 116"/>
                  <a:gd name="T49" fmla="*/ 1 h 117"/>
                  <a:gd name="T50" fmla="*/ 1 w 116"/>
                  <a:gd name="T51" fmla="*/ 1 h 117"/>
                  <a:gd name="T52" fmla="*/ 0 w 116"/>
                  <a:gd name="T53" fmla="*/ 1 h 117"/>
                  <a:gd name="T54" fmla="*/ 0 w 116"/>
                  <a:gd name="T55" fmla="*/ 1 h 117"/>
                  <a:gd name="T56" fmla="*/ 0 w 116"/>
                  <a:gd name="T57" fmla="*/ 2 h 117"/>
                  <a:gd name="T58" fmla="*/ 0 w 116"/>
                  <a:gd name="T59" fmla="*/ 2 h 117"/>
                  <a:gd name="T60" fmla="*/ 0 w 116"/>
                  <a:gd name="T61" fmla="*/ 2 h 117"/>
                  <a:gd name="T62" fmla="*/ 0 w 116"/>
                  <a:gd name="T63" fmla="*/ 3 h 117"/>
                  <a:gd name="T64" fmla="*/ 0 w 116"/>
                  <a:gd name="T65" fmla="*/ 3 h 117"/>
                  <a:gd name="T66" fmla="*/ 0 w 116"/>
                  <a:gd name="T67" fmla="*/ 3 h 117"/>
                  <a:gd name="T68" fmla="*/ 0 w 116"/>
                  <a:gd name="T69" fmla="*/ 4 h 117"/>
                  <a:gd name="T70" fmla="*/ 1 w 116"/>
                  <a:gd name="T71" fmla="*/ 4 h 117"/>
                  <a:gd name="T72" fmla="*/ 1 w 116"/>
                  <a:gd name="T73" fmla="*/ 4 h 117"/>
                  <a:gd name="T74" fmla="*/ 1 w 116"/>
                  <a:gd name="T75" fmla="*/ 4 h 117"/>
                  <a:gd name="T76" fmla="*/ 1 w 116"/>
                  <a:gd name="T77" fmla="*/ 4 h 117"/>
                  <a:gd name="T78" fmla="*/ 2 w 116"/>
                  <a:gd name="T79" fmla="*/ 5 h 117"/>
                  <a:gd name="T80" fmla="*/ 2 w 116"/>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7"/>
                  <a:gd name="T125" fmla="*/ 116 w 116"/>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7">
                    <a:moveTo>
                      <a:pt x="58" y="117"/>
                    </a:moveTo>
                    <a:lnTo>
                      <a:pt x="65" y="117"/>
                    </a:lnTo>
                    <a:lnTo>
                      <a:pt x="74" y="112"/>
                    </a:lnTo>
                    <a:lnTo>
                      <a:pt x="83" y="112"/>
                    </a:lnTo>
                    <a:lnTo>
                      <a:pt x="91" y="108"/>
                    </a:lnTo>
                    <a:lnTo>
                      <a:pt x="99" y="100"/>
                    </a:lnTo>
                    <a:lnTo>
                      <a:pt x="103" y="96"/>
                    </a:lnTo>
                    <a:lnTo>
                      <a:pt x="108" y="88"/>
                    </a:lnTo>
                    <a:lnTo>
                      <a:pt x="112" y="79"/>
                    </a:lnTo>
                    <a:lnTo>
                      <a:pt x="116" y="71"/>
                    </a:lnTo>
                    <a:lnTo>
                      <a:pt x="116" y="58"/>
                    </a:lnTo>
                    <a:lnTo>
                      <a:pt x="116" y="50"/>
                    </a:lnTo>
                    <a:lnTo>
                      <a:pt x="112" y="42"/>
                    </a:lnTo>
                    <a:lnTo>
                      <a:pt x="108" y="34"/>
                    </a:lnTo>
                    <a:lnTo>
                      <a:pt x="103" y="25"/>
                    </a:lnTo>
                    <a:lnTo>
                      <a:pt x="99" y="17"/>
                    </a:lnTo>
                    <a:lnTo>
                      <a:pt x="91" y="13"/>
                    </a:lnTo>
                    <a:lnTo>
                      <a:pt x="83" y="9"/>
                    </a:lnTo>
                    <a:lnTo>
                      <a:pt x="74" y="4"/>
                    </a:lnTo>
                    <a:lnTo>
                      <a:pt x="65" y="4"/>
                    </a:lnTo>
                    <a:lnTo>
                      <a:pt x="58" y="0"/>
                    </a:lnTo>
                    <a:lnTo>
                      <a:pt x="49" y="4"/>
                    </a:lnTo>
                    <a:lnTo>
                      <a:pt x="37" y="4"/>
                    </a:lnTo>
                    <a:lnTo>
                      <a:pt x="29" y="9"/>
                    </a:lnTo>
                    <a:lnTo>
                      <a:pt x="24" y="13"/>
                    </a:lnTo>
                    <a:lnTo>
                      <a:pt x="16" y="17"/>
                    </a:lnTo>
                    <a:lnTo>
                      <a:pt x="12" y="25"/>
                    </a:lnTo>
                    <a:lnTo>
                      <a:pt x="4" y="34"/>
                    </a:lnTo>
                    <a:lnTo>
                      <a:pt x="4" y="42"/>
                    </a:lnTo>
                    <a:lnTo>
                      <a:pt x="0" y="50"/>
                    </a:lnTo>
                    <a:lnTo>
                      <a:pt x="0" y="58"/>
                    </a:lnTo>
                    <a:lnTo>
                      <a:pt x="0" y="71"/>
                    </a:lnTo>
                    <a:lnTo>
                      <a:pt x="4" y="79"/>
                    </a:lnTo>
                    <a:lnTo>
                      <a:pt x="4" y="88"/>
                    </a:lnTo>
                    <a:lnTo>
                      <a:pt x="12" y="96"/>
                    </a:lnTo>
                    <a:lnTo>
                      <a:pt x="16" y="100"/>
                    </a:lnTo>
                    <a:lnTo>
                      <a:pt x="24" y="108"/>
                    </a:lnTo>
                    <a:lnTo>
                      <a:pt x="29" y="112"/>
                    </a:lnTo>
                    <a:lnTo>
                      <a:pt x="37" y="112"/>
                    </a:lnTo>
                    <a:lnTo>
                      <a:pt x="49" y="117"/>
                    </a:lnTo>
                    <a:lnTo>
                      <a:pt x="58"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4" name="Freeform 554">
                <a:extLst>
                  <a:ext uri="{FF2B5EF4-FFF2-40B4-BE49-F238E27FC236}">
                    <a16:creationId xmlns:a16="http://schemas.microsoft.com/office/drawing/2014/main" id="{3F49B66C-9880-4D48-8053-01A9526CB3DB}"/>
                  </a:ext>
                </a:extLst>
              </p:cNvPr>
              <p:cNvSpPr>
                <a:spLocks/>
              </p:cNvSpPr>
              <p:nvPr/>
            </p:nvSpPr>
            <p:spPr bwMode="auto">
              <a:xfrm>
                <a:off x="2772" y="2452"/>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1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1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5" name="Freeform 555">
                <a:extLst>
                  <a:ext uri="{FF2B5EF4-FFF2-40B4-BE49-F238E27FC236}">
                    <a16:creationId xmlns:a16="http://schemas.microsoft.com/office/drawing/2014/main" id="{7D6A9B6C-3253-4C66-B722-F4297D69EBD2}"/>
                  </a:ext>
                </a:extLst>
              </p:cNvPr>
              <p:cNvSpPr>
                <a:spLocks/>
              </p:cNvSpPr>
              <p:nvPr/>
            </p:nvSpPr>
            <p:spPr bwMode="auto">
              <a:xfrm>
                <a:off x="2772" y="2452"/>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1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1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6" name="Freeform 556">
                <a:extLst>
                  <a:ext uri="{FF2B5EF4-FFF2-40B4-BE49-F238E27FC236}">
                    <a16:creationId xmlns:a16="http://schemas.microsoft.com/office/drawing/2014/main" id="{BDF9321C-8E87-41B7-A514-6EB2BE92E614}"/>
                  </a:ext>
                </a:extLst>
              </p:cNvPr>
              <p:cNvSpPr>
                <a:spLocks/>
              </p:cNvSpPr>
              <p:nvPr/>
            </p:nvSpPr>
            <p:spPr bwMode="auto">
              <a:xfrm>
                <a:off x="2772" y="2452"/>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1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1 w 116"/>
                  <a:gd name="T69" fmla="*/ 4 h 116"/>
                  <a:gd name="T70" fmla="*/ 1 w 116"/>
                  <a:gd name="T71" fmla="*/ 4 h 116"/>
                  <a:gd name="T72" fmla="*/ 1 w 116"/>
                  <a:gd name="T73" fmla="*/ 4 h 116"/>
                  <a:gd name="T74" fmla="*/ 1 w 116"/>
                  <a:gd name="T75" fmla="*/ 4 h 116"/>
                  <a:gd name="T76" fmla="*/ 2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8"/>
                    </a:lnTo>
                    <a:lnTo>
                      <a:pt x="99" y="99"/>
                    </a:lnTo>
                    <a:lnTo>
                      <a:pt x="103" y="95"/>
                    </a:lnTo>
                    <a:lnTo>
                      <a:pt x="108" y="87"/>
                    </a:lnTo>
                    <a:lnTo>
                      <a:pt x="112" y="79"/>
                    </a:lnTo>
                    <a:lnTo>
                      <a:pt x="116" y="70"/>
                    </a:lnTo>
                    <a:lnTo>
                      <a:pt x="116" y="58"/>
                    </a:lnTo>
                    <a:lnTo>
                      <a:pt x="116" y="50"/>
                    </a:lnTo>
                    <a:lnTo>
                      <a:pt x="112" y="41"/>
                    </a:lnTo>
                    <a:lnTo>
                      <a:pt x="108" y="33"/>
                    </a:lnTo>
                    <a:lnTo>
                      <a:pt x="103" y="25"/>
                    </a:lnTo>
                    <a:lnTo>
                      <a:pt x="99" y="21"/>
                    </a:lnTo>
                    <a:lnTo>
                      <a:pt x="91" y="12"/>
                    </a:lnTo>
                    <a:lnTo>
                      <a:pt x="83" y="8"/>
                    </a:lnTo>
                    <a:lnTo>
                      <a:pt x="74" y="5"/>
                    </a:lnTo>
                    <a:lnTo>
                      <a:pt x="67" y="5"/>
                    </a:lnTo>
                    <a:lnTo>
                      <a:pt x="58" y="0"/>
                    </a:lnTo>
                    <a:lnTo>
                      <a:pt x="49" y="5"/>
                    </a:lnTo>
                    <a:lnTo>
                      <a:pt x="42" y="5"/>
                    </a:lnTo>
                    <a:lnTo>
                      <a:pt x="33" y="8"/>
                    </a:lnTo>
                    <a:lnTo>
                      <a:pt x="25" y="12"/>
                    </a:lnTo>
                    <a:lnTo>
                      <a:pt x="16" y="21"/>
                    </a:lnTo>
                    <a:lnTo>
                      <a:pt x="13" y="25"/>
                    </a:lnTo>
                    <a:lnTo>
                      <a:pt x="8" y="33"/>
                    </a:lnTo>
                    <a:lnTo>
                      <a:pt x="4" y="41"/>
                    </a:lnTo>
                    <a:lnTo>
                      <a:pt x="0" y="50"/>
                    </a:lnTo>
                    <a:lnTo>
                      <a:pt x="0" y="58"/>
                    </a:lnTo>
                    <a:lnTo>
                      <a:pt x="0" y="70"/>
                    </a:lnTo>
                    <a:lnTo>
                      <a:pt x="4" y="79"/>
                    </a:lnTo>
                    <a:lnTo>
                      <a:pt x="8" y="87"/>
                    </a:lnTo>
                    <a:lnTo>
                      <a:pt x="13" y="95"/>
                    </a:lnTo>
                    <a:lnTo>
                      <a:pt x="16" y="99"/>
                    </a:lnTo>
                    <a:lnTo>
                      <a:pt x="25" y="108"/>
                    </a:lnTo>
                    <a:lnTo>
                      <a:pt x="33" y="112"/>
                    </a:lnTo>
                    <a:lnTo>
                      <a:pt x="42" y="116"/>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7" name="Freeform 557">
                <a:extLst>
                  <a:ext uri="{FF2B5EF4-FFF2-40B4-BE49-F238E27FC236}">
                    <a16:creationId xmlns:a16="http://schemas.microsoft.com/office/drawing/2014/main" id="{47F04D43-2F9C-4F0E-BB3F-07D574598B8F}"/>
                  </a:ext>
                </a:extLst>
              </p:cNvPr>
              <p:cNvSpPr>
                <a:spLocks/>
              </p:cNvSpPr>
              <p:nvPr/>
            </p:nvSpPr>
            <p:spPr bwMode="auto">
              <a:xfrm>
                <a:off x="2823" y="2514"/>
                <a:ext cx="22" cy="23"/>
              </a:xfrm>
              <a:custGeom>
                <a:avLst/>
                <a:gdLst>
                  <a:gd name="T0" fmla="*/ 2 w 112"/>
                  <a:gd name="T1" fmla="*/ 5 h 117"/>
                  <a:gd name="T2" fmla="*/ 3 w 112"/>
                  <a:gd name="T3" fmla="*/ 5 h 117"/>
                  <a:gd name="T4" fmla="*/ 3 w 112"/>
                  <a:gd name="T5" fmla="*/ 4 h 117"/>
                  <a:gd name="T6" fmla="*/ 3 w 112"/>
                  <a:gd name="T7" fmla="*/ 4 h 117"/>
                  <a:gd name="T8" fmla="*/ 4 w 112"/>
                  <a:gd name="T9" fmla="*/ 4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1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1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4 h 117"/>
                  <a:gd name="T74" fmla="*/ 1 w 112"/>
                  <a:gd name="T75" fmla="*/ 4 h 117"/>
                  <a:gd name="T76" fmla="*/ 1 w 112"/>
                  <a:gd name="T77" fmla="*/ 4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28" name="Freeform 558">
                <a:extLst>
                  <a:ext uri="{FF2B5EF4-FFF2-40B4-BE49-F238E27FC236}">
                    <a16:creationId xmlns:a16="http://schemas.microsoft.com/office/drawing/2014/main" id="{50A44411-7962-44A5-B0A4-29AD901006B2}"/>
                  </a:ext>
                </a:extLst>
              </p:cNvPr>
              <p:cNvSpPr>
                <a:spLocks/>
              </p:cNvSpPr>
              <p:nvPr/>
            </p:nvSpPr>
            <p:spPr bwMode="auto">
              <a:xfrm>
                <a:off x="2823" y="2514"/>
                <a:ext cx="22" cy="23"/>
              </a:xfrm>
              <a:custGeom>
                <a:avLst/>
                <a:gdLst>
                  <a:gd name="T0" fmla="*/ 2 w 112"/>
                  <a:gd name="T1" fmla="*/ 5 h 117"/>
                  <a:gd name="T2" fmla="*/ 3 w 112"/>
                  <a:gd name="T3" fmla="*/ 5 h 117"/>
                  <a:gd name="T4" fmla="*/ 3 w 112"/>
                  <a:gd name="T5" fmla="*/ 4 h 117"/>
                  <a:gd name="T6" fmla="*/ 3 w 112"/>
                  <a:gd name="T7" fmla="*/ 4 h 117"/>
                  <a:gd name="T8" fmla="*/ 4 w 112"/>
                  <a:gd name="T9" fmla="*/ 4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1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1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4 h 117"/>
                  <a:gd name="T74" fmla="*/ 1 w 112"/>
                  <a:gd name="T75" fmla="*/ 4 h 117"/>
                  <a:gd name="T76" fmla="*/ 1 w 112"/>
                  <a:gd name="T77" fmla="*/ 4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29" name="Freeform 559">
                <a:extLst>
                  <a:ext uri="{FF2B5EF4-FFF2-40B4-BE49-F238E27FC236}">
                    <a16:creationId xmlns:a16="http://schemas.microsoft.com/office/drawing/2014/main" id="{1392127A-4F54-4456-B6F5-4DF0A6008A28}"/>
                  </a:ext>
                </a:extLst>
              </p:cNvPr>
              <p:cNvSpPr>
                <a:spLocks/>
              </p:cNvSpPr>
              <p:nvPr/>
            </p:nvSpPr>
            <p:spPr bwMode="auto">
              <a:xfrm>
                <a:off x="2823" y="2514"/>
                <a:ext cx="22" cy="23"/>
              </a:xfrm>
              <a:custGeom>
                <a:avLst/>
                <a:gdLst>
                  <a:gd name="T0" fmla="*/ 2 w 112"/>
                  <a:gd name="T1" fmla="*/ 5 h 117"/>
                  <a:gd name="T2" fmla="*/ 3 w 112"/>
                  <a:gd name="T3" fmla="*/ 5 h 117"/>
                  <a:gd name="T4" fmla="*/ 3 w 112"/>
                  <a:gd name="T5" fmla="*/ 4 h 117"/>
                  <a:gd name="T6" fmla="*/ 3 w 112"/>
                  <a:gd name="T7" fmla="*/ 4 h 117"/>
                  <a:gd name="T8" fmla="*/ 4 w 112"/>
                  <a:gd name="T9" fmla="*/ 4 h 117"/>
                  <a:gd name="T10" fmla="*/ 4 w 112"/>
                  <a:gd name="T11" fmla="*/ 4 h 117"/>
                  <a:gd name="T12" fmla="*/ 4 w 112"/>
                  <a:gd name="T13" fmla="*/ 4 h 117"/>
                  <a:gd name="T14" fmla="*/ 4 w 112"/>
                  <a:gd name="T15" fmla="*/ 3 h 117"/>
                  <a:gd name="T16" fmla="*/ 4 w 112"/>
                  <a:gd name="T17" fmla="*/ 3 h 117"/>
                  <a:gd name="T18" fmla="*/ 4 w 112"/>
                  <a:gd name="T19" fmla="*/ 3 h 117"/>
                  <a:gd name="T20" fmla="*/ 4 w 112"/>
                  <a:gd name="T21" fmla="*/ 2 h 117"/>
                  <a:gd name="T22" fmla="*/ 4 w 112"/>
                  <a:gd name="T23" fmla="*/ 2 h 117"/>
                  <a:gd name="T24" fmla="*/ 4 w 112"/>
                  <a:gd name="T25" fmla="*/ 1 h 117"/>
                  <a:gd name="T26" fmla="*/ 4 w 112"/>
                  <a:gd name="T27" fmla="*/ 1 h 117"/>
                  <a:gd name="T28" fmla="*/ 4 w 112"/>
                  <a:gd name="T29" fmla="*/ 1 h 117"/>
                  <a:gd name="T30" fmla="*/ 4 w 112"/>
                  <a:gd name="T31" fmla="*/ 1 h 117"/>
                  <a:gd name="T32" fmla="*/ 4 w 112"/>
                  <a:gd name="T33" fmla="*/ 1 h 117"/>
                  <a:gd name="T34" fmla="*/ 3 w 112"/>
                  <a:gd name="T35" fmla="*/ 0 h 117"/>
                  <a:gd name="T36" fmla="*/ 3 w 112"/>
                  <a:gd name="T37" fmla="*/ 0 h 117"/>
                  <a:gd name="T38" fmla="*/ 3 w 112"/>
                  <a:gd name="T39" fmla="*/ 0 h 117"/>
                  <a:gd name="T40" fmla="*/ 2 w 112"/>
                  <a:gd name="T41" fmla="*/ 0 h 117"/>
                  <a:gd name="T42" fmla="*/ 2 w 112"/>
                  <a:gd name="T43" fmla="*/ 0 h 117"/>
                  <a:gd name="T44" fmla="*/ 1 w 112"/>
                  <a:gd name="T45" fmla="*/ 0 h 117"/>
                  <a:gd name="T46" fmla="*/ 1 w 112"/>
                  <a:gd name="T47" fmla="*/ 0 h 117"/>
                  <a:gd name="T48" fmla="*/ 1 w 112"/>
                  <a:gd name="T49" fmla="*/ 1 h 117"/>
                  <a:gd name="T50" fmla="*/ 1 w 112"/>
                  <a:gd name="T51" fmla="*/ 1 h 117"/>
                  <a:gd name="T52" fmla="*/ 0 w 112"/>
                  <a:gd name="T53" fmla="*/ 1 h 117"/>
                  <a:gd name="T54" fmla="*/ 0 w 112"/>
                  <a:gd name="T55" fmla="*/ 1 h 117"/>
                  <a:gd name="T56" fmla="*/ 0 w 112"/>
                  <a:gd name="T57" fmla="*/ 1 h 117"/>
                  <a:gd name="T58" fmla="*/ 0 w 112"/>
                  <a:gd name="T59" fmla="*/ 2 h 117"/>
                  <a:gd name="T60" fmla="*/ 0 w 112"/>
                  <a:gd name="T61" fmla="*/ 2 h 117"/>
                  <a:gd name="T62" fmla="*/ 0 w 112"/>
                  <a:gd name="T63" fmla="*/ 3 h 117"/>
                  <a:gd name="T64" fmla="*/ 0 w 112"/>
                  <a:gd name="T65" fmla="*/ 3 h 117"/>
                  <a:gd name="T66" fmla="*/ 0 w 112"/>
                  <a:gd name="T67" fmla="*/ 3 h 117"/>
                  <a:gd name="T68" fmla="*/ 0 w 112"/>
                  <a:gd name="T69" fmla="*/ 4 h 117"/>
                  <a:gd name="T70" fmla="*/ 1 w 112"/>
                  <a:gd name="T71" fmla="*/ 4 h 117"/>
                  <a:gd name="T72" fmla="*/ 1 w 112"/>
                  <a:gd name="T73" fmla="*/ 4 h 117"/>
                  <a:gd name="T74" fmla="*/ 1 w 112"/>
                  <a:gd name="T75" fmla="*/ 4 h 117"/>
                  <a:gd name="T76" fmla="*/ 1 w 112"/>
                  <a:gd name="T77" fmla="*/ 4 h 117"/>
                  <a:gd name="T78" fmla="*/ 2 w 112"/>
                  <a:gd name="T79" fmla="*/ 5 h 117"/>
                  <a:gd name="T80" fmla="*/ 2 w 112"/>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
                  <a:gd name="T124" fmla="*/ 0 h 117"/>
                  <a:gd name="T125" fmla="*/ 112 w 112"/>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 h="117">
                    <a:moveTo>
                      <a:pt x="59" y="117"/>
                    </a:moveTo>
                    <a:lnTo>
                      <a:pt x="66" y="117"/>
                    </a:lnTo>
                    <a:lnTo>
                      <a:pt x="75" y="112"/>
                    </a:lnTo>
                    <a:lnTo>
                      <a:pt x="83" y="108"/>
                    </a:lnTo>
                    <a:lnTo>
                      <a:pt x="91" y="104"/>
                    </a:lnTo>
                    <a:lnTo>
                      <a:pt x="95" y="99"/>
                    </a:lnTo>
                    <a:lnTo>
                      <a:pt x="104" y="92"/>
                    </a:lnTo>
                    <a:lnTo>
                      <a:pt x="108" y="83"/>
                    </a:lnTo>
                    <a:lnTo>
                      <a:pt x="112" y="74"/>
                    </a:lnTo>
                    <a:lnTo>
                      <a:pt x="112" y="67"/>
                    </a:lnTo>
                    <a:lnTo>
                      <a:pt x="112" y="58"/>
                    </a:lnTo>
                    <a:lnTo>
                      <a:pt x="112" y="50"/>
                    </a:lnTo>
                    <a:lnTo>
                      <a:pt x="112" y="38"/>
                    </a:lnTo>
                    <a:lnTo>
                      <a:pt x="108" y="29"/>
                    </a:lnTo>
                    <a:lnTo>
                      <a:pt x="104" y="25"/>
                    </a:lnTo>
                    <a:lnTo>
                      <a:pt x="95" y="17"/>
                    </a:lnTo>
                    <a:lnTo>
                      <a:pt x="91" y="13"/>
                    </a:lnTo>
                    <a:lnTo>
                      <a:pt x="83" y="4"/>
                    </a:lnTo>
                    <a:lnTo>
                      <a:pt x="75" y="4"/>
                    </a:lnTo>
                    <a:lnTo>
                      <a:pt x="66" y="0"/>
                    </a:lnTo>
                    <a:lnTo>
                      <a:pt x="59" y="0"/>
                    </a:lnTo>
                    <a:lnTo>
                      <a:pt x="46" y="0"/>
                    </a:lnTo>
                    <a:lnTo>
                      <a:pt x="37" y="4"/>
                    </a:lnTo>
                    <a:lnTo>
                      <a:pt x="30" y="4"/>
                    </a:lnTo>
                    <a:lnTo>
                      <a:pt x="21" y="13"/>
                    </a:lnTo>
                    <a:lnTo>
                      <a:pt x="17" y="17"/>
                    </a:lnTo>
                    <a:lnTo>
                      <a:pt x="8" y="25"/>
                    </a:lnTo>
                    <a:lnTo>
                      <a:pt x="5" y="29"/>
                    </a:lnTo>
                    <a:lnTo>
                      <a:pt x="0" y="38"/>
                    </a:lnTo>
                    <a:lnTo>
                      <a:pt x="0" y="50"/>
                    </a:lnTo>
                    <a:lnTo>
                      <a:pt x="0" y="58"/>
                    </a:lnTo>
                    <a:lnTo>
                      <a:pt x="0" y="67"/>
                    </a:lnTo>
                    <a:lnTo>
                      <a:pt x="0" y="74"/>
                    </a:lnTo>
                    <a:lnTo>
                      <a:pt x="5" y="83"/>
                    </a:lnTo>
                    <a:lnTo>
                      <a:pt x="8" y="92"/>
                    </a:lnTo>
                    <a:lnTo>
                      <a:pt x="17" y="99"/>
                    </a:lnTo>
                    <a:lnTo>
                      <a:pt x="21" y="104"/>
                    </a:lnTo>
                    <a:lnTo>
                      <a:pt x="30" y="108"/>
                    </a:lnTo>
                    <a:lnTo>
                      <a:pt x="37" y="112"/>
                    </a:lnTo>
                    <a:lnTo>
                      <a:pt x="46"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0" name="Freeform 560">
                <a:extLst>
                  <a:ext uri="{FF2B5EF4-FFF2-40B4-BE49-F238E27FC236}">
                    <a16:creationId xmlns:a16="http://schemas.microsoft.com/office/drawing/2014/main" id="{F61B4A27-1E81-4FD2-9143-669BFEA5F87D}"/>
                  </a:ext>
                </a:extLst>
              </p:cNvPr>
              <p:cNvSpPr>
                <a:spLocks/>
              </p:cNvSpPr>
              <p:nvPr/>
            </p:nvSpPr>
            <p:spPr bwMode="auto">
              <a:xfrm>
                <a:off x="2707" y="242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4 w 116"/>
                  <a:gd name="T19" fmla="*/ 3 h 116"/>
                  <a:gd name="T20" fmla="*/ 5 w 116"/>
                  <a:gd name="T21" fmla="*/ 2 h 116"/>
                  <a:gd name="T22" fmla="*/ 4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1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1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1" name="Freeform 561">
                <a:extLst>
                  <a:ext uri="{FF2B5EF4-FFF2-40B4-BE49-F238E27FC236}">
                    <a16:creationId xmlns:a16="http://schemas.microsoft.com/office/drawing/2014/main" id="{3B500C9D-CBB7-41BD-8C6A-4B2FF631153E}"/>
                  </a:ext>
                </a:extLst>
              </p:cNvPr>
              <p:cNvSpPr>
                <a:spLocks/>
              </p:cNvSpPr>
              <p:nvPr/>
            </p:nvSpPr>
            <p:spPr bwMode="auto">
              <a:xfrm>
                <a:off x="2707" y="242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4 w 116"/>
                  <a:gd name="T19" fmla="*/ 3 h 116"/>
                  <a:gd name="T20" fmla="*/ 5 w 116"/>
                  <a:gd name="T21" fmla="*/ 2 h 116"/>
                  <a:gd name="T22" fmla="*/ 4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1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1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2" name="Freeform 562">
                <a:extLst>
                  <a:ext uri="{FF2B5EF4-FFF2-40B4-BE49-F238E27FC236}">
                    <a16:creationId xmlns:a16="http://schemas.microsoft.com/office/drawing/2014/main" id="{55FF64E1-D611-4486-8929-F492B8EA4B1C}"/>
                  </a:ext>
                </a:extLst>
              </p:cNvPr>
              <p:cNvSpPr>
                <a:spLocks/>
              </p:cNvSpPr>
              <p:nvPr/>
            </p:nvSpPr>
            <p:spPr bwMode="auto">
              <a:xfrm>
                <a:off x="2707" y="2423"/>
                <a:ext cx="23" cy="23"/>
              </a:xfrm>
              <a:custGeom>
                <a:avLst/>
                <a:gdLst>
                  <a:gd name="T0" fmla="*/ 2 w 116"/>
                  <a:gd name="T1" fmla="*/ 5 h 116"/>
                  <a:gd name="T2" fmla="*/ 3 w 116"/>
                  <a:gd name="T3" fmla="*/ 5 h 116"/>
                  <a:gd name="T4" fmla="*/ 3 w 116"/>
                  <a:gd name="T5" fmla="*/ 5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4 w 116"/>
                  <a:gd name="T19" fmla="*/ 3 h 116"/>
                  <a:gd name="T20" fmla="*/ 5 w 116"/>
                  <a:gd name="T21" fmla="*/ 2 h 116"/>
                  <a:gd name="T22" fmla="*/ 4 w 116"/>
                  <a:gd name="T23" fmla="*/ 2 h 116"/>
                  <a:gd name="T24" fmla="*/ 4 w 116"/>
                  <a:gd name="T25" fmla="*/ 2 h 116"/>
                  <a:gd name="T26" fmla="*/ 4 w 116"/>
                  <a:gd name="T27" fmla="*/ 1 h 116"/>
                  <a:gd name="T28" fmla="*/ 4 w 116"/>
                  <a:gd name="T29" fmla="*/ 1 h 116"/>
                  <a:gd name="T30" fmla="*/ 4 w 116"/>
                  <a:gd name="T31" fmla="*/ 1 h 116"/>
                  <a:gd name="T32" fmla="*/ 4 w 116"/>
                  <a:gd name="T33" fmla="*/ 1 h 116"/>
                  <a:gd name="T34" fmla="*/ 3 w 116"/>
                  <a:gd name="T35" fmla="*/ 0 h 116"/>
                  <a:gd name="T36" fmla="*/ 3 w 116"/>
                  <a:gd name="T37" fmla="*/ 0 h 116"/>
                  <a:gd name="T38" fmla="*/ 3 w 116"/>
                  <a:gd name="T39" fmla="*/ 0 h 116"/>
                  <a:gd name="T40" fmla="*/ 2 w 116"/>
                  <a:gd name="T41" fmla="*/ 0 h 116"/>
                  <a:gd name="T42" fmla="*/ 2 w 116"/>
                  <a:gd name="T43" fmla="*/ 0 h 116"/>
                  <a:gd name="T44" fmla="*/ 1 w 116"/>
                  <a:gd name="T45" fmla="*/ 0 h 116"/>
                  <a:gd name="T46" fmla="*/ 1 w 116"/>
                  <a:gd name="T47" fmla="*/ 0 h 116"/>
                  <a:gd name="T48" fmla="*/ 1 w 116"/>
                  <a:gd name="T49" fmla="*/ 1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1 w 116"/>
                  <a:gd name="T77" fmla="*/ 5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7" y="116"/>
                    </a:lnTo>
                    <a:lnTo>
                      <a:pt x="74" y="116"/>
                    </a:lnTo>
                    <a:lnTo>
                      <a:pt x="83" y="112"/>
                    </a:lnTo>
                    <a:lnTo>
                      <a:pt x="91" y="107"/>
                    </a:lnTo>
                    <a:lnTo>
                      <a:pt x="96" y="99"/>
                    </a:lnTo>
                    <a:lnTo>
                      <a:pt x="103" y="96"/>
                    </a:lnTo>
                    <a:lnTo>
                      <a:pt x="108" y="87"/>
                    </a:lnTo>
                    <a:lnTo>
                      <a:pt x="112" y="78"/>
                    </a:lnTo>
                    <a:lnTo>
                      <a:pt x="112" y="70"/>
                    </a:lnTo>
                    <a:lnTo>
                      <a:pt x="116" y="58"/>
                    </a:lnTo>
                    <a:lnTo>
                      <a:pt x="112" y="49"/>
                    </a:lnTo>
                    <a:lnTo>
                      <a:pt x="112" y="42"/>
                    </a:lnTo>
                    <a:lnTo>
                      <a:pt x="108" y="33"/>
                    </a:lnTo>
                    <a:lnTo>
                      <a:pt x="103" y="24"/>
                    </a:lnTo>
                    <a:lnTo>
                      <a:pt x="96" y="20"/>
                    </a:lnTo>
                    <a:lnTo>
                      <a:pt x="91" y="13"/>
                    </a:lnTo>
                    <a:lnTo>
                      <a:pt x="83" y="8"/>
                    </a:lnTo>
                    <a:lnTo>
                      <a:pt x="74" y="4"/>
                    </a:lnTo>
                    <a:lnTo>
                      <a:pt x="67" y="4"/>
                    </a:lnTo>
                    <a:lnTo>
                      <a:pt x="58" y="0"/>
                    </a:lnTo>
                    <a:lnTo>
                      <a:pt x="46" y="4"/>
                    </a:lnTo>
                    <a:lnTo>
                      <a:pt x="37" y="4"/>
                    </a:lnTo>
                    <a:lnTo>
                      <a:pt x="29" y="8"/>
                    </a:lnTo>
                    <a:lnTo>
                      <a:pt x="20" y="13"/>
                    </a:lnTo>
                    <a:lnTo>
                      <a:pt x="17" y="20"/>
                    </a:lnTo>
                    <a:lnTo>
                      <a:pt x="8" y="24"/>
                    </a:lnTo>
                    <a:lnTo>
                      <a:pt x="4" y="33"/>
                    </a:lnTo>
                    <a:lnTo>
                      <a:pt x="0" y="42"/>
                    </a:lnTo>
                    <a:lnTo>
                      <a:pt x="0" y="49"/>
                    </a:lnTo>
                    <a:lnTo>
                      <a:pt x="0" y="58"/>
                    </a:lnTo>
                    <a:lnTo>
                      <a:pt x="0" y="70"/>
                    </a:lnTo>
                    <a:lnTo>
                      <a:pt x="0" y="78"/>
                    </a:lnTo>
                    <a:lnTo>
                      <a:pt x="4" y="87"/>
                    </a:lnTo>
                    <a:lnTo>
                      <a:pt x="8" y="96"/>
                    </a:lnTo>
                    <a:lnTo>
                      <a:pt x="17" y="99"/>
                    </a:lnTo>
                    <a:lnTo>
                      <a:pt x="20" y="107"/>
                    </a:lnTo>
                    <a:lnTo>
                      <a:pt x="29" y="112"/>
                    </a:lnTo>
                    <a:lnTo>
                      <a:pt x="37" y="116"/>
                    </a:lnTo>
                    <a:lnTo>
                      <a:pt x="46"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3" name="Freeform 563">
                <a:extLst>
                  <a:ext uri="{FF2B5EF4-FFF2-40B4-BE49-F238E27FC236}">
                    <a16:creationId xmlns:a16="http://schemas.microsoft.com/office/drawing/2014/main" id="{ED2C5CFE-C812-4A88-A28F-4DF95F75B2D5}"/>
                  </a:ext>
                </a:extLst>
              </p:cNvPr>
              <p:cNvSpPr>
                <a:spLocks/>
              </p:cNvSpPr>
              <p:nvPr/>
            </p:nvSpPr>
            <p:spPr bwMode="auto">
              <a:xfrm>
                <a:off x="2665" y="2527"/>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2 w 117"/>
                  <a:gd name="T45" fmla="*/ 0 h 115"/>
                  <a:gd name="T46" fmla="*/ 1 w 117"/>
                  <a:gd name="T47" fmla="*/ 0 h 115"/>
                  <a:gd name="T48" fmla="*/ 1 w 117"/>
                  <a:gd name="T49" fmla="*/ 0 h 115"/>
                  <a:gd name="T50" fmla="*/ 1 w 117"/>
                  <a:gd name="T51" fmla="*/ 1 h 115"/>
                  <a:gd name="T52" fmla="*/ 0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0 w 117"/>
                  <a:gd name="T69" fmla="*/ 4 h 115"/>
                  <a:gd name="T70" fmla="*/ 1 w 117"/>
                  <a:gd name="T71" fmla="*/ 4 h 115"/>
                  <a:gd name="T72" fmla="*/ 1 w 117"/>
                  <a:gd name="T73" fmla="*/ 4 h 115"/>
                  <a:gd name="T74" fmla="*/ 1 w 117"/>
                  <a:gd name="T75" fmla="*/ 4 h 115"/>
                  <a:gd name="T76" fmla="*/ 2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4" name="Freeform 564">
                <a:extLst>
                  <a:ext uri="{FF2B5EF4-FFF2-40B4-BE49-F238E27FC236}">
                    <a16:creationId xmlns:a16="http://schemas.microsoft.com/office/drawing/2014/main" id="{CDB7F586-EC3E-4D5B-8DFC-C4152665139D}"/>
                  </a:ext>
                </a:extLst>
              </p:cNvPr>
              <p:cNvSpPr>
                <a:spLocks/>
              </p:cNvSpPr>
              <p:nvPr/>
            </p:nvSpPr>
            <p:spPr bwMode="auto">
              <a:xfrm>
                <a:off x="2665" y="2527"/>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2 w 117"/>
                  <a:gd name="T45" fmla="*/ 0 h 115"/>
                  <a:gd name="T46" fmla="*/ 1 w 117"/>
                  <a:gd name="T47" fmla="*/ 0 h 115"/>
                  <a:gd name="T48" fmla="*/ 1 w 117"/>
                  <a:gd name="T49" fmla="*/ 0 h 115"/>
                  <a:gd name="T50" fmla="*/ 1 w 117"/>
                  <a:gd name="T51" fmla="*/ 1 h 115"/>
                  <a:gd name="T52" fmla="*/ 0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0 w 117"/>
                  <a:gd name="T69" fmla="*/ 4 h 115"/>
                  <a:gd name="T70" fmla="*/ 1 w 117"/>
                  <a:gd name="T71" fmla="*/ 4 h 115"/>
                  <a:gd name="T72" fmla="*/ 1 w 117"/>
                  <a:gd name="T73" fmla="*/ 4 h 115"/>
                  <a:gd name="T74" fmla="*/ 1 w 117"/>
                  <a:gd name="T75" fmla="*/ 4 h 115"/>
                  <a:gd name="T76" fmla="*/ 2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5" name="Freeform 565">
                <a:extLst>
                  <a:ext uri="{FF2B5EF4-FFF2-40B4-BE49-F238E27FC236}">
                    <a16:creationId xmlns:a16="http://schemas.microsoft.com/office/drawing/2014/main" id="{EEAE9672-707A-4A34-B8DC-AC83FF7FC182}"/>
                  </a:ext>
                </a:extLst>
              </p:cNvPr>
              <p:cNvSpPr>
                <a:spLocks/>
              </p:cNvSpPr>
              <p:nvPr/>
            </p:nvSpPr>
            <p:spPr bwMode="auto">
              <a:xfrm>
                <a:off x="2665" y="2527"/>
                <a:ext cx="23" cy="23"/>
              </a:xfrm>
              <a:custGeom>
                <a:avLst/>
                <a:gdLst>
                  <a:gd name="T0" fmla="*/ 2 w 117"/>
                  <a:gd name="T1" fmla="*/ 5 h 115"/>
                  <a:gd name="T2" fmla="*/ 3 w 117"/>
                  <a:gd name="T3" fmla="*/ 5 h 115"/>
                  <a:gd name="T4" fmla="*/ 3 w 117"/>
                  <a:gd name="T5" fmla="*/ 4 h 115"/>
                  <a:gd name="T6" fmla="*/ 3 w 117"/>
                  <a:gd name="T7" fmla="*/ 4 h 115"/>
                  <a:gd name="T8" fmla="*/ 4 w 117"/>
                  <a:gd name="T9" fmla="*/ 4 h 115"/>
                  <a:gd name="T10" fmla="*/ 4 w 117"/>
                  <a:gd name="T11" fmla="*/ 4 h 115"/>
                  <a:gd name="T12" fmla="*/ 4 w 117"/>
                  <a:gd name="T13" fmla="*/ 4 h 115"/>
                  <a:gd name="T14" fmla="*/ 4 w 117"/>
                  <a:gd name="T15" fmla="*/ 3 h 115"/>
                  <a:gd name="T16" fmla="*/ 4 w 117"/>
                  <a:gd name="T17" fmla="*/ 3 h 115"/>
                  <a:gd name="T18" fmla="*/ 5 w 117"/>
                  <a:gd name="T19" fmla="*/ 3 h 115"/>
                  <a:gd name="T20" fmla="*/ 5 w 117"/>
                  <a:gd name="T21" fmla="*/ 2 h 115"/>
                  <a:gd name="T22" fmla="*/ 5 w 117"/>
                  <a:gd name="T23" fmla="*/ 2 h 115"/>
                  <a:gd name="T24" fmla="*/ 4 w 117"/>
                  <a:gd name="T25" fmla="*/ 2 h 115"/>
                  <a:gd name="T26" fmla="*/ 4 w 117"/>
                  <a:gd name="T27" fmla="*/ 1 h 115"/>
                  <a:gd name="T28" fmla="*/ 4 w 117"/>
                  <a:gd name="T29" fmla="*/ 1 h 115"/>
                  <a:gd name="T30" fmla="*/ 4 w 117"/>
                  <a:gd name="T31" fmla="*/ 1 h 115"/>
                  <a:gd name="T32" fmla="*/ 4 w 117"/>
                  <a:gd name="T33" fmla="*/ 0 h 115"/>
                  <a:gd name="T34" fmla="*/ 3 w 117"/>
                  <a:gd name="T35" fmla="*/ 0 h 115"/>
                  <a:gd name="T36" fmla="*/ 3 w 117"/>
                  <a:gd name="T37" fmla="*/ 0 h 115"/>
                  <a:gd name="T38" fmla="*/ 3 w 117"/>
                  <a:gd name="T39" fmla="*/ 0 h 115"/>
                  <a:gd name="T40" fmla="*/ 2 w 117"/>
                  <a:gd name="T41" fmla="*/ 0 h 115"/>
                  <a:gd name="T42" fmla="*/ 2 w 117"/>
                  <a:gd name="T43" fmla="*/ 0 h 115"/>
                  <a:gd name="T44" fmla="*/ 2 w 117"/>
                  <a:gd name="T45" fmla="*/ 0 h 115"/>
                  <a:gd name="T46" fmla="*/ 1 w 117"/>
                  <a:gd name="T47" fmla="*/ 0 h 115"/>
                  <a:gd name="T48" fmla="*/ 1 w 117"/>
                  <a:gd name="T49" fmla="*/ 0 h 115"/>
                  <a:gd name="T50" fmla="*/ 1 w 117"/>
                  <a:gd name="T51" fmla="*/ 1 h 115"/>
                  <a:gd name="T52" fmla="*/ 0 w 117"/>
                  <a:gd name="T53" fmla="*/ 1 h 115"/>
                  <a:gd name="T54" fmla="*/ 0 w 117"/>
                  <a:gd name="T55" fmla="*/ 1 h 115"/>
                  <a:gd name="T56" fmla="*/ 0 w 117"/>
                  <a:gd name="T57" fmla="*/ 2 h 115"/>
                  <a:gd name="T58" fmla="*/ 0 w 117"/>
                  <a:gd name="T59" fmla="*/ 2 h 115"/>
                  <a:gd name="T60" fmla="*/ 0 w 117"/>
                  <a:gd name="T61" fmla="*/ 2 h 115"/>
                  <a:gd name="T62" fmla="*/ 0 w 117"/>
                  <a:gd name="T63" fmla="*/ 3 h 115"/>
                  <a:gd name="T64" fmla="*/ 0 w 117"/>
                  <a:gd name="T65" fmla="*/ 3 h 115"/>
                  <a:gd name="T66" fmla="*/ 0 w 117"/>
                  <a:gd name="T67" fmla="*/ 3 h 115"/>
                  <a:gd name="T68" fmla="*/ 0 w 117"/>
                  <a:gd name="T69" fmla="*/ 4 h 115"/>
                  <a:gd name="T70" fmla="*/ 1 w 117"/>
                  <a:gd name="T71" fmla="*/ 4 h 115"/>
                  <a:gd name="T72" fmla="*/ 1 w 117"/>
                  <a:gd name="T73" fmla="*/ 4 h 115"/>
                  <a:gd name="T74" fmla="*/ 1 w 117"/>
                  <a:gd name="T75" fmla="*/ 4 h 115"/>
                  <a:gd name="T76" fmla="*/ 2 w 117"/>
                  <a:gd name="T77" fmla="*/ 4 h 115"/>
                  <a:gd name="T78" fmla="*/ 2 w 117"/>
                  <a:gd name="T79" fmla="*/ 5 h 115"/>
                  <a:gd name="T80" fmla="*/ 2 w 117"/>
                  <a:gd name="T81" fmla="*/ 5 h 1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5"/>
                  <a:gd name="T125" fmla="*/ 117 w 117"/>
                  <a:gd name="T126" fmla="*/ 115 h 1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5">
                    <a:moveTo>
                      <a:pt x="59" y="115"/>
                    </a:moveTo>
                    <a:lnTo>
                      <a:pt x="66" y="115"/>
                    </a:lnTo>
                    <a:lnTo>
                      <a:pt x="75" y="112"/>
                    </a:lnTo>
                    <a:lnTo>
                      <a:pt x="83" y="112"/>
                    </a:lnTo>
                    <a:lnTo>
                      <a:pt x="92" y="103"/>
                    </a:lnTo>
                    <a:lnTo>
                      <a:pt x="100" y="99"/>
                    </a:lnTo>
                    <a:lnTo>
                      <a:pt x="104" y="91"/>
                    </a:lnTo>
                    <a:lnTo>
                      <a:pt x="108" y="86"/>
                    </a:lnTo>
                    <a:lnTo>
                      <a:pt x="113" y="79"/>
                    </a:lnTo>
                    <a:lnTo>
                      <a:pt x="117" y="66"/>
                    </a:lnTo>
                    <a:lnTo>
                      <a:pt x="117" y="58"/>
                    </a:lnTo>
                    <a:lnTo>
                      <a:pt x="117" y="50"/>
                    </a:lnTo>
                    <a:lnTo>
                      <a:pt x="113" y="41"/>
                    </a:lnTo>
                    <a:lnTo>
                      <a:pt x="108" y="32"/>
                    </a:lnTo>
                    <a:lnTo>
                      <a:pt x="104" y="25"/>
                    </a:lnTo>
                    <a:lnTo>
                      <a:pt x="100" y="16"/>
                    </a:lnTo>
                    <a:lnTo>
                      <a:pt x="92" y="12"/>
                    </a:lnTo>
                    <a:lnTo>
                      <a:pt x="83" y="7"/>
                    </a:lnTo>
                    <a:lnTo>
                      <a:pt x="75" y="4"/>
                    </a:lnTo>
                    <a:lnTo>
                      <a:pt x="66" y="0"/>
                    </a:lnTo>
                    <a:lnTo>
                      <a:pt x="59" y="0"/>
                    </a:lnTo>
                    <a:lnTo>
                      <a:pt x="50" y="0"/>
                    </a:lnTo>
                    <a:lnTo>
                      <a:pt x="41" y="4"/>
                    </a:lnTo>
                    <a:lnTo>
                      <a:pt x="34" y="7"/>
                    </a:lnTo>
                    <a:lnTo>
                      <a:pt x="25" y="12"/>
                    </a:lnTo>
                    <a:lnTo>
                      <a:pt x="17" y="16"/>
                    </a:lnTo>
                    <a:lnTo>
                      <a:pt x="12" y="25"/>
                    </a:lnTo>
                    <a:lnTo>
                      <a:pt x="9" y="32"/>
                    </a:lnTo>
                    <a:lnTo>
                      <a:pt x="5" y="41"/>
                    </a:lnTo>
                    <a:lnTo>
                      <a:pt x="0" y="50"/>
                    </a:lnTo>
                    <a:lnTo>
                      <a:pt x="0" y="58"/>
                    </a:lnTo>
                    <a:lnTo>
                      <a:pt x="0" y="66"/>
                    </a:lnTo>
                    <a:lnTo>
                      <a:pt x="5" y="79"/>
                    </a:lnTo>
                    <a:lnTo>
                      <a:pt x="9" y="86"/>
                    </a:lnTo>
                    <a:lnTo>
                      <a:pt x="12" y="91"/>
                    </a:lnTo>
                    <a:lnTo>
                      <a:pt x="17" y="99"/>
                    </a:lnTo>
                    <a:lnTo>
                      <a:pt x="25" y="103"/>
                    </a:lnTo>
                    <a:lnTo>
                      <a:pt x="34" y="112"/>
                    </a:lnTo>
                    <a:lnTo>
                      <a:pt x="41" y="112"/>
                    </a:lnTo>
                    <a:lnTo>
                      <a:pt x="50" y="115"/>
                    </a:lnTo>
                    <a:lnTo>
                      <a:pt x="59" y="115"/>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6" name="Freeform 566">
                <a:extLst>
                  <a:ext uri="{FF2B5EF4-FFF2-40B4-BE49-F238E27FC236}">
                    <a16:creationId xmlns:a16="http://schemas.microsoft.com/office/drawing/2014/main" id="{ECFDDC15-84E2-4D55-BC7F-535326F61220}"/>
                  </a:ext>
                </a:extLst>
              </p:cNvPr>
              <p:cNvSpPr>
                <a:spLocks/>
              </p:cNvSpPr>
              <p:nvPr/>
            </p:nvSpPr>
            <p:spPr bwMode="auto">
              <a:xfrm>
                <a:off x="3190" y="2529"/>
                <a:ext cx="23" cy="22"/>
              </a:xfrm>
              <a:custGeom>
                <a:avLst/>
                <a:gdLst>
                  <a:gd name="T0" fmla="*/ 2 w 116"/>
                  <a:gd name="T1" fmla="*/ 4 h 113"/>
                  <a:gd name="T2" fmla="*/ 3 w 116"/>
                  <a:gd name="T3" fmla="*/ 4 h 113"/>
                  <a:gd name="T4" fmla="*/ 3 w 116"/>
                  <a:gd name="T5" fmla="*/ 4 h 113"/>
                  <a:gd name="T6" fmla="*/ 3 w 116"/>
                  <a:gd name="T7" fmla="*/ 4 h 113"/>
                  <a:gd name="T8" fmla="*/ 4 w 116"/>
                  <a:gd name="T9" fmla="*/ 4 h 113"/>
                  <a:gd name="T10" fmla="*/ 4 w 116"/>
                  <a:gd name="T11" fmla="*/ 4 h 113"/>
                  <a:gd name="T12" fmla="*/ 4 w 116"/>
                  <a:gd name="T13" fmla="*/ 4 h 113"/>
                  <a:gd name="T14" fmla="*/ 4 w 116"/>
                  <a:gd name="T15" fmla="*/ 3 h 113"/>
                  <a:gd name="T16" fmla="*/ 5 w 116"/>
                  <a:gd name="T17" fmla="*/ 3 h 113"/>
                  <a:gd name="T18" fmla="*/ 5 w 116"/>
                  <a:gd name="T19" fmla="*/ 3 h 113"/>
                  <a:gd name="T20" fmla="*/ 5 w 116"/>
                  <a:gd name="T21" fmla="*/ 2 h 113"/>
                  <a:gd name="T22" fmla="*/ 5 w 116"/>
                  <a:gd name="T23" fmla="*/ 2 h 113"/>
                  <a:gd name="T24" fmla="*/ 5 w 116"/>
                  <a:gd name="T25" fmla="*/ 1 h 113"/>
                  <a:gd name="T26" fmla="*/ 4 w 116"/>
                  <a:gd name="T27" fmla="*/ 1 h 113"/>
                  <a:gd name="T28" fmla="*/ 4 w 116"/>
                  <a:gd name="T29" fmla="*/ 1 h 113"/>
                  <a:gd name="T30" fmla="*/ 4 w 116"/>
                  <a:gd name="T31" fmla="*/ 1 h 113"/>
                  <a:gd name="T32" fmla="*/ 4 w 116"/>
                  <a:gd name="T33" fmla="*/ 0 h 113"/>
                  <a:gd name="T34" fmla="*/ 3 w 116"/>
                  <a:gd name="T35" fmla="*/ 0 h 113"/>
                  <a:gd name="T36" fmla="*/ 3 w 116"/>
                  <a:gd name="T37" fmla="*/ 0 h 113"/>
                  <a:gd name="T38" fmla="*/ 3 w 116"/>
                  <a:gd name="T39" fmla="*/ 0 h 113"/>
                  <a:gd name="T40" fmla="*/ 2 w 116"/>
                  <a:gd name="T41" fmla="*/ 0 h 113"/>
                  <a:gd name="T42" fmla="*/ 2 w 116"/>
                  <a:gd name="T43" fmla="*/ 0 h 113"/>
                  <a:gd name="T44" fmla="*/ 2 w 116"/>
                  <a:gd name="T45" fmla="*/ 0 h 113"/>
                  <a:gd name="T46" fmla="*/ 1 w 116"/>
                  <a:gd name="T47" fmla="*/ 0 h 113"/>
                  <a:gd name="T48" fmla="*/ 1 w 116"/>
                  <a:gd name="T49" fmla="*/ 0 h 113"/>
                  <a:gd name="T50" fmla="*/ 1 w 116"/>
                  <a:gd name="T51" fmla="*/ 1 h 113"/>
                  <a:gd name="T52" fmla="*/ 0 w 116"/>
                  <a:gd name="T53" fmla="*/ 1 h 113"/>
                  <a:gd name="T54" fmla="*/ 0 w 116"/>
                  <a:gd name="T55" fmla="*/ 1 h 113"/>
                  <a:gd name="T56" fmla="*/ 0 w 116"/>
                  <a:gd name="T57" fmla="*/ 1 h 113"/>
                  <a:gd name="T58" fmla="*/ 0 w 116"/>
                  <a:gd name="T59" fmla="*/ 2 h 113"/>
                  <a:gd name="T60" fmla="*/ 0 w 116"/>
                  <a:gd name="T61" fmla="*/ 2 h 113"/>
                  <a:gd name="T62" fmla="*/ 0 w 116"/>
                  <a:gd name="T63" fmla="*/ 3 h 113"/>
                  <a:gd name="T64" fmla="*/ 0 w 116"/>
                  <a:gd name="T65" fmla="*/ 3 h 113"/>
                  <a:gd name="T66" fmla="*/ 0 w 116"/>
                  <a:gd name="T67" fmla="*/ 3 h 113"/>
                  <a:gd name="T68" fmla="*/ 0 w 116"/>
                  <a:gd name="T69" fmla="*/ 4 h 113"/>
                  <a:gd name="T70" fmla="*/ 1 w 116"/>
                  <a:gd name="T71" fmla="*/ 4 h 113"/>
                  <a:gd name="T72" fmla="*/ 1 w 116"/>
                  <a:gd name="T73" fmla="*/ 4 h 113"/>
                  <a:gd name="T74" fmla="*/ 1 w 116"/>
                  <a:gd name="T75" fmla="*/ 4 h 113"/>
                  <a:gd name="T76" fmla="*/ 2 w 116"/>
                  <a:gd name="T77" fmla="*/ 4 h 113"/>
                  <a:gd name="T78" fmla="*/ 2 w 116"/>
                  <a:gd name="T79" fmla="*/ 4 h 113"/>
                  <a:gd name="T80" fmla="*/ 2 w 116"/>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37" name="Freeform 567">
                <a:extLst>
                  <a:ext uri="{FF2B5EF4-FFF2-40B4-BE49-F238E27FC236}">
                    <a16:creationId xmlns:a16="http://schemas.microsoft.com/office/drawing/2014/main" id="{7E0C6C04-517A-4746-A7BC-E1E4BBBFF9D7}"/>
                  </a:ext>
                </a:extLst>
              </p:cNvPr>
              <p:cNvSpPr>
                <a:spLocks/>
              </p:cNvSpPr>
              <p:nvPr/>
            </p:nvSpPr>
            <p:spPr bwMode="auto">
              <a:xfrm>
                <a:off x="3190" y="2529"/>
                <a:ext cx="23" cy="22"/>
              </a:xfrm>
              <a:custGeom>
                <a:avLst/>
                <a:gdLst>
                  <a:gd name="T0" fmla="*/ 2 w 116"/>
                  <a:gd name="T1" fmla="*/ 4 h 113"/>
                  <a:gd name="T2" fmla="*/ 3 w 116"/>
                  <a:gd name="T3" fmla="*/ 4 h 113"/>
                  <a:gd name="T4" fmla="*/ 3 w 116"/>
                  <a:gd name="T5" fmla="*/ 4 h 113"/>
                  <a:gd name="T6" fmla="*/ 3 w 116"/>
                  <a:gd name="T7" fmla="*/ 4 h 113"/>
                  <a:gd name="T8" fmla="*/ 4 w 116"/>
                  <a:gd name="T9" fmla="*/ 4 h 113"/>
                  <a:gd name="T10" fmla="*/ 4 w 116"/>
                  <a:gd name="T11" fmla="*/ 4 h 113"/>
                  <a:gd name="T12" fmla="*/ 4 w 116"/>
                  <a:gd name="T13" fmla="*/ 4 h 113"/>
                  <a:gd name="T14" fmla="*/ 4 w 116"/>
                  <a:gd name="T15" fmla="*/ 3 h 113"/>
                  <a:gd name="T16" fmla="*/ 5 w 116"/>
                  <a:gd name="T17" fmla="*/ 3 h 113"/>
                  <a:gd name="T18" fmla="*/ 5 w 116"/>
                  <a:gd name="T19" fmla="*/ 3 h 113"/>
                  <a:gd name="T20" fmla="*/ 5 w 116"/>
                  <a:gd name="T21" fmla="*/ 2 h 113"/>
                  <a:gd name="T22" fmla="*/ 5 w 116"/>
                  <a:gd name="T23" fmla="*/ 2 h 113"/>
                  <a:gd name="T24" fmla="*/ 5 w 116"/>
                  <a:gd name="T25" fmla="*/ 1 h 113"/>
                  <a:gd name="T26" fmla="*/ 4 w 116"/>
                  <a:gd name="T27" fmla="*/ 1 h 113"/>
                  <a:gd name="T28" fmla="*/ 4 w 116"/>
                  <a:gd name="T29" fmla="*/ 1 h 113"/>
                  <a:gd name="T30" fmla="*/ 4 w 116"/>
                  <a:gd name="T31" fmla="*/ 1 h 113"/>
                  <a:gd name="T32" fmla="*/ 4 w 116"/>
                  <a:gd name="T33" fmla="*/ 0 h 113"/>
                  <a:gd name="T34" fmla="*/ 3 w 116"/>
                  <a:gd name="T35" fmla="*/ 0 h 113"/>
                  <a:gd name="T36" fmla="*/ 3 w 116"/>
                  <a:gd name="T37" fmla="*/ 0 h 113"/>
                  <a:gd name="T38" fmla="*/ 3 w 116"/>
                  <a:gd name="T39" fmla="*/ 0 h 113"/>
                  <a:gd name="T40" fmla="*/ 2 w 116"/>
                  <a:gd name="T41" fmla="*/ 0 h 113"/>
                  <a:gd name="T42" fmla="*/ 2 w 116"/>
                  <a:gd name="T43" fmla="*/ 0 h 113"/>
                  <a:gd name="T44" fmla="*/ 2 w 116"/>
                  <a:gd name="T45" fmla="*/ 0 h 113"/>
                  <a:gd name="T46" fmla="*/ 1 w 116"/>
                  <a:gd name="T47" fmla="*/ 0 h 113"/>
                  <a:gd name="T48" fmla="*/ 1 w 116"/>
                  <a:gd name="T49" fmla="*/ 0 h 113"/>
                  <a:gd name="T50" fmla="*/ 1 w 116"/>
                  <a:gd name="T51" fmla="*/ 1 h 113"/>
                  <a:gd name="T52" fmla="*/ 0 w 116"/>
                  <a:gd name="T53" fmla="*/ 1 h 113"/>
                  <a:gd name="T54" fmla="*/ 0 w 116"/>
                  <a:gd name="T55" fmla="*/ 1 h 113"/>
                  <a:gd name="T56" fmla="*/ 0 w 116"/>
                  <a:gd name="T57" fmla="*/ 1 h 113"/>
                  <a:gd name="T58" fmla="*/ 0 w 116"/>
                  <a:gd name="T59" fmla="*/ 2 h 113"/>
                  <a:gd name="T60" fmla="*/ 0 w 116"/>
                  <a:gd name="T61" fmla="*/ 2 h 113"/>
                  <a:gd name="T62" fmla="*/ 0 w 116"/>
                  <a:gd name="T63" fmla="*/ 3 h 113"/>
                  <a:gd name="T64" fmla="*/ 0 w 116"/>
                  <a:gd name="T65" fmla="*/ 3 h 113"/>
                  <a:gd name="T66" fmla="*/ 0 w 116"/>
                  <a:gd name="T67" fmla="*/ 3 h 113"/>
                  <a:gd name="T68" fmla="*/ 0 w 116"/>
                  <a:gd name="T69" fmla="*/ 4 h 113"/>
                  <a:gd name="T70" fmla="*/ 1 w 116"/>
                  <a:gd name="T71" fmla="*/ 4 h 113"/>
                  <a:gd name="T72" fmla="*/ 1 w 116"/>
                  <a:gd name="T73" fmla="*/ 4 h 113"/>
                  <a:gd name="T74" fmla="*/ 1 w 116"/>
                  <a:gd name="T75" fmla="*/ 4 h 113"/>
                  <a:gd name="T76" fmla="*/ 2 w 116"/>
                  <a:gd name="T77" fmla="*/ 4 h 113"/>
                  <a:gd name="T78" fmla="*/ 2 w 116"/>
                  <a:gd name="T79" fmla="*/ 4 h 113"/>
                  <a:gd name="T80" fmla="*/ 2 w 116"/>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8" name="Freeform 568">
                <a:extLst>
                  <a:ext uri="{FF2B5EF4-FFF2-40B4-BE49-F238E27FC236}">
                    <a16:creationId xmlns:a16="http://schemas.microsoft.com/office/drawing/2014/main" id="{643A4531-F9A3-45F9-96FC-0A3755045E5F}"/>
                  </a:ext>
                </a:extLst>
              </p:cNvPr>
              <p:cNvSpPr>
                <a:spLocks/>
              </p:cNvSpPr>
              <p:nvPr/>
            </p:nvSpPr>
            <p:spPr bwMode="auto">
              <a:xfrm>
                <a:off x="3190" y="2529"/>
                <a:ext cx="23" cy="22"/>
              </a:xfrm>
              <a:custGeom>
                <a:avLst/>
                <a:gdLst>
                  <a:gd name="T0" fmla="*/ 2 w 116"/>
                  <a:gd name="T1" fmla="*/ 4 h 113"/>
                  <a:gd name="T2" fmla="*/ 3 w 116"/>
                  <a:gd name="T3" fmla="*/ 4 h 113"/>
                  <a:gd name="T4" fmla="*/ 3 w 116"/>
                  <a:gd name="T5" fmla="*/ 4 h 113"/>
                  <a:gd name="T6" fmla="*/ 3 w 116"/>
                  <a:gd name="T7" fmla="*/ 4 h 113"/>
                  <a:gd name="T8" fmla="*/ 4 w 116"/>
                  <a:gd name="T9" fmla="*/ 4 h 113"/>
                  <a:gd name="T10" fmla="*/ 4 w 116"/>
                  <a:gd name="T11" fmla="*/ 4 h 113"/>
                  <a:gd name="T12" fmla="*/ 4 w 116"/>
                  <a:gd name="T13" fmla="*/ 4 h 113"/>
                  <a:gd name="T14" fmla="*/ 4 w 116"/>
                  <a:gd name="T15" fmla="*/ 3 h 113"/>
                  <a:gd name="T16" fmla="*/ 5 w 116"/>
                  <a:gd name="T17" fmla="*/ 3 h 113"/>
                  <a:gd name="T18" fmla="*/ 5 w 116"/>
                  <a:gd name="T19" fmla="*/ 3 h 113"/>
                  <a:gd name="T20" fmla="*/ 5 w 116"/>
                  <a:gd name="T21" fmla="*/ 2 h 113"/>
                  <a:gd name="T22" fmla="*/ 5 w 116"/>
                  <a:gd name="T23" fmla="*/ 2 h 113"/>
                  <a:gd name="T24" fmla="*/ 5 w 116"/>
                  <a:gd name="T25" fmla="*/ 1 h 113"/>
                  <a:gd name="T26" fmla="*/ 4 w 116"/>
                  <a:gd name="T27" fmla="*/ 1 h 113"/>
                  <a:gd name="T28" fmla="*/ 4 w 116"/>
                  <a:gd name="T29" fmla="*/ 1 h 113"/>
                  <a:gd name="T30" fmla="*/ 4 w 116"/>
                  <a:gd name="T31" fmla="*/ 1 h 113"/>
                  <a:gd name="T32" fmla="*/ 4 w 116"/>
                  <a:gd name="T33" fmla="*/ 0 h 113"/>
                  <a:gd name="T34" fmla="*/ 3 w 116"/>
                  <a:gd name="T35" fmla="*/ 0 h 113"/>
                  <a:gd name="T36" fmla="*/ 3 w 116"/>
                  <a:gd name="T37" fmla="*/ 0 h 113"/>
                  <a:gd name="T38" fmla="*/ 3 w 116"/>
                  <a:gd name="T39" fmla="*/ 0 h 113"/>
                  <a:gd name="T40" fmla="*/ 2 w 116"/>
                  <a:gd name="T41" fmla="*/ 0 h 113"/>
                  <a:gd name="T42" fmla="*/ 2 w 116"/>
                  <a:gd name="T43" fmla="*/ 0 h 113"/>
                  <a:gd name="T44" fmla="*/ 2 w 116"/>
                  <a:gd name="T45" fmla="*/ 0 h 113"/>
                  <a:gd name="T46" fmla="*/ 1 w 116"/>
                  <a:gd name="T47" fmla="*/ 0 h 113"/>
                  <a:gd name="T48" fmla="*/ 1 w 116"/>
                  <a:gd name="T49" fmla="*/ 0 h 113"/>
                  <a:gd name="T50" fmla="*/ 1 w 116"/>
                  <a:gd name="T51" fmla="*/ 1 h 113"/>
                  <a:gd name="T52" fmla="*/ 0 w 116"/>
                  <a:gd name="T53" fmla="*/ 1 h 113"/>
                  <a:gd name="T54" fmla="*/ 0 w 116"/>
                  <a:gd name="T55" fmla="*/ 1 h 113"/>
                  <a:gd name="T56" fmla="*/ 0 w 116"/>
                  <a:gd name="T57" fmla="*/ 1 h 113"/>
                  <a:gd name="T58" fmla="*/ 0 w 116"/>
                  <a:gd name="T59" fmla="*/ 2 h 113"/>
                  <a:gd name="T60" fmla="*/ 0 w 116"/>
                  <a:gd name="T61" fmla="*/ 2 h 113"/>
                  <a:gd name="T62" fmla="*/ 0 w 116"/>
                  <a:gd name="T63" fmla="*/ 3 h 113"/>
                  <a:gd name="T64" fmla="*/ 0 w 116"/>
                  <a:gd name="T65" fmla="*/ 3 h 113"/>
                  <a:gd name="T66" fmla="*/ 0 w 116"/>
                  <a:gd name="T67" fmla="*/ 3 h 113"/>
                  <a:gd name="T68" fmla="*/ 0 w 116"/>
                  <a:gd name="T69" fmla="*/ 4 h 113"/>
                  <a:gd name="T70" fmla="*/ 1 w 116"/>
                  <a:gd name="T71" fmla="*/ 4 h 113"/>
                  <a:gd name="T72" fmla="*/ 1 w 116"/>
                  <a:gd name="T73" fmla="*/ 4 h 113"/>
                  <a:gd name="T74" fmla="*/ 1 w 116"/>
                  <a:gd name="T75" fmla="*/ 4 h 113"/>
                  <a:gd name="T76" fmla="*/ 2 w 116"/>
                  <a:gd name="T77" fmla="*/ 4 h 113"/>
                  <a:gd name="T78" fmla="*/ 2 w 116"/>
                  <a:gd name="T79" fmla="*/ 4 h 113"/>
                  <a:gd name="T80" fmla="*/ 2 w 116"/>
                  <a:gd name="T81" fmla="*/ 4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3"/>
                  <a:gd name="T125" fmla="*/ 116 w 116"/>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3">
                    <a:moveTo>
                      <a:pt x="58" y="113"/>
                    </a:moveTo>
                    <a:lnTo>
                      <a:pt x="70" y="113"/>
                    </a:lnTo>
                    <a:lnTo>
                      <a:pt x="79" y="113"/>
                    </a:lnTo>
                    <a:lnTo>
                      <a:pt x="87" y="108"/>
                    </a:lnTo>
                    <a:lnTo>
                      <a:pt x="95" y="105"/>
                    </a:lnTo>
                    <a:lnTo>
                      <a:pt x="100" y="96"/>
                    </a:lnTo>
                    <a:lnTo>
                      <a:pt x="108" y="92"/>
                    </a:lnTo>
                    <a:lnTo>
                      <a:pt x="111" y="84"/>
                    </a:lnTo>
                    <a:lnTo>
                      <a:pt x="116" y="76"/>
                    </a:lnTo>
                    <a:lnTo>
                      <a:pt x="116" y="67"/>
                    </a:lnTo>
                    <a:lnTo>
                      <a:pt x="116" y="54"/>
                    </a:lnTo>
                    <a:lnTo>
                      <a:pt x="116" y="47"/>
                    </a:lnTo>
                    <a:lnTo>
                      <a:pt x="116" y="38"/>
                    </a:lnTo>
                    <a:lnTo>
                      <a:pt x="111" y="30"/>
                    </a:lnTo>
                    <a:lnTo>
                      <a:pt x="108" y="22"/>
                    </a:lnTo>
                    <a:lnTo>
                      <a:pt x="100" y="18"/>
                    </a:lnTo>
                    <a:lnTo>
                      <a:pt x="95" y="9"/>
                    </a:lnTo>
                    <a:lnTo>
                      <a:pt x="87" y="5"/>
                    </a:lnTo>
                    <a:lnTo>
                      <a:pt x="79" y="0"/>
                    </a:lnTo>
                    <a:lnTo>
                      <a:pt x="70" y="0"/>
                    </a:lnTo>
                    <a:lnTo>
                      <a:pt x="58" y="0"/>
                    </a:lnTo>
                    <a:lnTo>
                      <a:pt x="50" y="0"/>
                    </a:lnTo>
                    <a:lnTo>
                      <a:pt x="41" y="0"/>
                    </a:lnTo>
                    <a:lnTo>
                      <a:pt x="33" y="5"/>
                    </a:lnTo>
                    <a:lnTo>
                      <a:pt x="25" y="9"/>
                    </a:lnTo>
                    <a:lnTo>
                      <a:pt x="21" y="18"/>
                    </a:lnTo>
                    <a:lnTo>
                      <a:pt x="12" y="22"/>
                    </a:lnTo>
                    <a:lnTo>
                      <a:pt x="8" y="30"/>
                    </a:lnTo>
                    <a:lnTo>
                      <a:pt x="4" y="38"/>
                    </a:lnTo>
                    <a:lnTo>
                      <a:pt x="4" y="47"/>
                    </a:lnTo>
                    <a:lnTo>
                      <a:pt x="0" y="54"/>
                    </a:lnTo>
                    <a:lnTo>
                      <a:pt x="4" y="67"/>
                    </a:lnTo>
                    <a:lnTo>
                      <a:pt x="4" y="76"/>
                    </a:lnTo>
                    <a:lnTo>
                      <a:pt x="8" y="84"/>
                    </a:lnTo>
                    <a:lnTo>
                      <a:pt x="12" y="92"/>
                    </a:lnTo>
                    <a:lnTo>
                      <a:pt x="21" y="96"/>
                    </a:lnTo>
                    <a:lnTo>
                      <a:pt x="25" y="105"/>
                    </a:lnTo>
                    <a:lnTo>
                      <a:pt x="33" y="108"/>
                    </a:lnTo>
                    <a:lnTo>
                      <a:pt x="41" y="113"/>
                    </a:lnTo>
                    <a:lnTo>
                      <a:pt x="50" y="113"/>
                    </a:lnTo>
                    <a:lnTo>
                      <a:pt x="58" y="113"/>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39" name="Freeform 569">
                <a:extLst>
                  <a:ext uri="{FF2B5EF4-FFF2-40B4-BE49-F238E27FC236}">
                    <a16:creationId xmlns:a16="http://schemas.microsoft.com/office/drawing/2014/main" id="{7917E83F-82F6-41FE-8E1C-1749B6D64117}"/>
                  </a:ext>
                </a:extLst>
              </p:cNvPr>
              <p:cNvSpPr>
                <a:spLocks/>
              </p:cNvSpPr>
              <p:nvPr/>
            </p:nvSpPr>
            <p:spPr bwMode="auto">
              <a:xfrm>
                <a:off x="3396" y="2410"/>
                <a:ext cx="23" cy="23"/>
              </a:xfrm>
              <a:custGeom>
                <a:avLst/>
                <a:gdLst>
                  <a:gd name="T0" fmla="*/ 2 w 113"/>
                  <a:gd name="T1" fmla="*/ 5 h 117"/>
                  <a:gd name="T2" fmla="*/ 3 w 113"/>
                  <a:gd name="T3" fmla="*/ 5 h 117"/>
                  <a:gd name="T4" fmla="*/ 3 w 113"/>
                  <a:gd name="T5" fmla="*/ 4 h 117"/>
                  <a:gd name="T6" fmla="*/ 3 w 113"/>
                  <a:gd name="T7" fmla="*/ 4 h 117"/>
                  <a:gd name="T8" fmla="*/ 4 w 113"/>
                  <a:gd name="T9" fmla="*/ 4 h 117"/>
                  <a:gd name="T10" fmla="*/ 4 w 113"/>
                  <a:gd name="T11" fmla="*/ 4 h 117"/>
                  <a:gd name="T12" fmla="*/ 4 w 113"/>
                  <a:gd name="T13" fmla="*/ 4 h 117"/>
                  <a:gd name="T14" fmla="*/ 4 w 113"/>
                  <a:gd name="T15" fmla="*/ 3 h 117"/>
                  <a:gd name="T16" fmla="*/ 5 w 113"/>
                  <a:gd name="T17" fmla="*/ 3 h 117"/>
                  <a:gd name="T18" fmla="*/ 5 w 113"/>
                  <a:gd name="T19" fmla="*/ 3 h 117"/>
                  <a:gd name="T20" fmla="*/ 5 w 113"/>
                  <a:gd name="T21" fmla="*/ 2 h 117"/>
                  <a:gd name="T22" fmla="*/ 5 w 113"/>
                  <a:gd name="T23" fmla="*/ 2 h 117"/>
                  <a:gd name="T24" fmla="*/ 5 w 113"/>
                  <a:gd name="T25" fmla="*/ 2 h 117"/>
                  <a:gd name="T26" fmla="*/ 4 w 113"/>
                  <a:gd name="T27" fmla="*/ 1 h 117"/>
                  <a:gd name="T28" fmla="*/ 4 w 113"/>
                  <a:gd name="T29" fmla="*/ 1 h 117"/>
                  <a:gd name="T30" fmla="*/ 4 w 113"/>
                  <a:gd name="T31" fmla="*/ 1 h 117"/>
                  <a:gd name="T32" fmla="*/ 4 w 113"/>
                  <a:gd name="T33" fmla="*/ 1 h 117"/>
                  <a:gd name="T34" fmla="*/ 3 w 113"/>
                  <a:gd name="T35" fmla="*/ 0 h 117"/>
                  <a:gd name="T36" fmla="*/ 3 w 113"/>
                  <a:gd name="T37" fmla="*/ 0 h 117"/>
                  <a:gd name="T38" fmla="*/ 3 w 113"/>
                  <a:gd name="T39" fmla="*/ 0 h 117"/>
                  <a:gd name="T40" fmla="*/ 2 w 113"/>
                  <a:gd name="T41" fmla="*/ 0 h 117"/>
                  <a:gd name="T42" fmla="*/ 2 w 113"/>
                  <a:gd name="T43" fmla="*/ 0 h 117"/>
                  <a:gd name="T44" fmla="*/ 2 w 113"/>
                  <a:gd name="T45" fmla="*/ 0 h 117"/>
                  <a:gd name="T46" fmla="*/ 1 w 113"/>
                  <a:gd name="T47" fmla="*/ 0 h 117"/>
                  <a:gd name="T48" fmla="*/ 1 w 113"/>
                  <a:gd name="T49" fmla="*/ 1 h 117"/>
                  <a:gd name="T50" fmla="*/ 1 w 113"/>
                  <a:gd name="T51" fmla="*/ 1 h 117"/>
                  <a:gd name="T52" fmla="*/ 0 w 113"/>
                  <a:gd name="T53" fmla="*/ 1 h 117"/>
                  <a:gd name="T54" fmla="*/ 0 w 113"/>
                  <a:gd name="T55" fmla="*/ 1 h 117"/>
                  <a:gd name="T56" fmla="*/ 0 w 113"/>
                  <a:gd name="T57" fmla="*/ 2 h 117"/>
                  <a:gd name="T58" fmla="*/ 0 w 113"/>
                  <a:gd name="T59" fmla="*/ 2 h 117"/>
                  <a:gd name="T60" fmla="*/ 0 w 113"/>
                  <a:gd name="T61" fmla="*/ 2 h 117"/>
                  <a:gd name="T62" fmla="*/ 0 w 113"/>
                  <a:gd name="T63" fmla="*/ 3 h 117"/>
                  <a:gd name="T64" fmla="*/ 0 w 113"/>
                  <a:gd name="T65" fmla="*/ 3 h 117"/>
                  <a:gd name="T66" fmla="*/ 0 w 113"/>
                  <a:gd name="T67" fmla="*/ 3 h 117"/>
                  <a:gd name="T68" fmla="*/ 0 w 113"/>
                  <a:gd name="T69" fmla="*/ 4 h 117"/>
                  <a:gd name="T70" fmla="*/ 1 w 113"/>
                  <a:gd name="T71" fmla="*/ 4 h 117"/>
                  <a:gd name="T72" fmla="*/ 1 w 113"/>
                  <a:gd name="T73" fmla="*/ 4 h 117"/>
                  <a:gd name="T74" fmla="*/ 1 w 113"/>
                  <a:gd name="T75" fmla="*/ 4 h 117"/>
                  <a:gd name="T76" fmla="*/ 2 w 113"/>
                  <a:gd name="T77" fmla="*/ 4 h 117"/>
                  <a:gd name="T78" fmla="*/ 2 w 113"/>
                  <a:gd name="T79" fmla="*/ 5 h 117"/>
                  <a:gd name="T80" fmla="*/ 2 w 113"/>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0" name="Freeform 570">
                <a:extLst>
                  <a:ext uri="{FF2B5EF4-FFF2-40B4-BE49-F238E27FC236}">
                    <a16:creationId xmlns:a16="http://schemas.microsoft.com/office/drawing/2014/main" id="{56218993-ABA5-4FDC-BEED-677579DDB93B}"/>
                  </a:ext>
                </a:extLst>
              </p:cNvPr>
              <p:cNvSpPr>
                <a:spLocks/>
              </p:cNvSpPr>
              <p:nvPr/>
            </p:nvSpPr>
            <p:spPr bwMode="auto">
              <a:xfrm>
                <a:off x="3396" y="2410"/>
                <a:ext cx="23" cy="23"/>
              </a:xfrm>
              <a:custGeom>
                <a:avLst/>
                <a:gdLst>
                  <a:gd name="T0" fmla="*/ 2 w 113"/>
                  <a:gd name="T1" fmla="*/ 5 h 117"/>
                  <a:gd name="T2" fmla="*/ 3 w 113"/>
                  <a:gd name="T3" fmla="*/ 5 h 117"/>
                  <a:gd name="T4" fmla="*/ 3 w 113"/>
                  <a:gd name="T5" fmla="*/ 4 h 117"/>
                  <a:gd name="T6" fmla="*/ 3 w 113"/>
                  <a:gd name="T7" fmla="*/ 4 h 117"/>
                  <a:gd name="T8" fmla="*/ 4 w 113"/>
                  <a:gd name="T9" fmla="*/ 4 h 117"/>
                  <a:gd name="T10" fmla="*/ 4 w 113"/>
                  <a:gd name="T11" fmla="*/ 4 h 117"/>
                  <a:gd name="T12" fmla="*/ 4 w 113"/>
                  <a:gd name="T13" fmla="*/ 4 h 117"/>
                  <a:gd name="T14" fmla="*/ 4 w 113"/>
                  <a:gd name="T15" fmla="*/ 3 h 117"/>
                  <a:gd name="T16" fmla="*/ 5 w 113"/>
                  <a:gd name="T17" fmla="*/ 3 h 117"/>
                  <a:gd name="T18" fmla="*/ 5 w 113"/>
                  <a:gd name="T19" fmla="*/ 3 h 117"/>
                  <a:gd name="T20" fmla="*/ 5 w 113"/>
                  <a:gd name="T21" fmla="*/ 2 h 117"/>
                  <a:gd name="T22" fmla="*/ 5 w 113"/>
                  <a:gd name="T23" fmla="*/ 2 h 117"/>
                  <a:gd name="T24" fmla="*/ 5 w 113"/>
                  <a:gd name="T25" fmla="*/ 2 h 117"/>
                  <a:gd name="T26" fmla="*/ 4 w 113"/>
                  <a:gd name="T27" fmla="*/ 1 h 117"/>
                  <a:gd name="T28" fmla="*/ 4 w 113"/>
                  <a:gd name="T29" fmla="*/ 1 h 117"/>
                  <a:gd name="T30" fmla="*/ 4 w 113"/>
                  <a:gd name="T31" fmla="*/ 1 h 117"/>
                  <a:gd name="T32" fmla="*/ 4 w 113"/>
                  <a:gd name="T33" fmla="*/ 1 h 117"/>
                  <a:gd name="T34" fmla="*/ 3 w 113"/>
                  <a:gd name="T35" fmla="*/ 0 h 117"/>
                  <a:gd name="T36" fmla="*/ 3 w 113"/>
                  <a:gd name="T37" fmla="*/ 0 h 117"/>
                  <a:gd name="T38" fmla="*/ 3 w 113"/>
                  <a:gd name="T39" fmla="*/ 0 h 117"/>
                  <a:gd name="T40" fmla="*/ 2 w 113"/>
                  <a:gd name="T41" fmla="*/ 0 h 117"/>
                  <a:gd name="T42" fmla="*/ 2 w 113"/>
                  <a:gd name="T43" fmla="*/ 0 h 117"/>
                  <a:gd name="T44" fmla="*/ 2 w 113"/>
                  <a:gd name="T45" fmla="*/ 0 h 117"/>
                  <a:gd name="T46" fmla="*/ 1 w 113"/>
                  <a:gd name="T47" fmla="*/ 0 h 117"/>
                  <a:gd name="T48" fmla="*/ 1 w 113"/>
                  <a:gd name="T49" fmla="*/ 1 h 117"/>
                  <a:gd name="T50" fmla="*/ 1 w 113"/>
                  <a:gd name="T51" fmla="*/ 1 h 117"/>
                  <a:gd name="T52" fmla="*/ 0 w 113"/>
                  <a:gd name="T53" fmla="*/ 1 h 117"/>
                  <a:gd name="T54" fmla="*/ 0 w 113"/>
                  <a:gd name="T55" fmla="*/ 1 h 117"/>
                  <a:gd name="T56" fmla="*/ 0 w 113"/>
                  <a:gd name="T57" fmla="*/ 2 h 117"/>
                  <a:gd name="T58" fmla="*/ 0 w 113"/>
                  <a:gd name="T59" fmla="*/ 2 h 117"/>
                  <a:gd name="T60" fmla="*/ 0 w 113"/>
                  <a:gd name="T61" fmla="*/ 2 h 117"/>
                  <a:gd name="T62" fmla="*/ 0 w 113"/>
                  <a:gd name="T63" fmla="*/ 3 h 117"/>
                  <a:gd name="T64" fmla="*/ 0 w 113"/>
                  <a:gd name="T65" fmla="*/ 3 h 117"/>
                  <a:gd name="T66" fmla="*/ 0 w 113"/>
                  <a:gd name="T67" fmla="*/ 3 h 117"/>
                  <a:gd name="T68" fmla="*/ 0 w 113"/>
                  <a:gd name="T69" fmla="*/ 4 h 117"/>
                  <a:gd name="T70" fmla="*/ 1 w 113"/>
                  <a:gd name="T71" fmla="*/ 4 h 117"/>
                  <a:gd name="T72" fmla="*/ 1 w 113"/>
                  <a:gd name="T73" fmla="*/ 4 h 117"/>
                  <a:gd name="T74" fmla="*/ 1 w 113"/>
                  <a:gd name="T75" fmla="*/ 4 h 117"/>
                  <a:gd name="T76" fmla="*/ 2 w 113"/>
                  <a:gd name="T77" fmla="*/ 4 h 117"/>
                  <a:gd name="T78" fmla="*/ 2 w 113"/>
                  <a:gd name="T79" fmla="*/ 5 h 117"/>
                  <a:gd name="T80" fmla="*/ 2 w 113"/>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1" name="Freeform 571">
                <a:extLst>
                  <a:ext uri="{FF2B5EF4-FFF2-40B4-BE49-F238E27FC236}">
                    <a16:creationId xmlns:a16="http://schemas.microsoft.com/office/drawing/2014/main" id="{BA17B2EF-2E01-4A26-AF23-4D8DE767A148}"/>
                  </a:ext>
                </a:extLst>
              </p:cNvPr>
              <p:cNvSpPr>
                <a:spLocks/>
              </p:cNvSpPr>
              <p:nvPr/>
            </p:nvSpPr>
            <p:spPr bwMode="auto">
              <a:xfrm>
                <a:off x="3396" y="2410"/>
                <a:ext cx="23" cy="23"/>
              </a:xfrm>
              <a:custGeom>
                <a:avLst/>
                <a:gdLst>
                  <a:gd name="T0" fmla="*/ 2 w 113"/>
                  <a:gd name="T1" fmla="*/ 5 h 117"/>
                  <a:gd name="T2" fmla="*/ 3 w 113"/>
                  <a:gd name="T3" fmla="*/ 5 h 117"/>
                  <a:gd name="T4" fmla="*/ 3 w 113"/>
                  <a:gd name="T5" fmla="*/ 4 h 117"/>
                  <a:gd name="T6" fmla="*/ 3 w 113"/>
                  <a:gd name="T7" fmla="*/ 4 h 117"/>
                  <a:gd name="T8" fmla="*/ 4 w 113"/>
                  <a:gd name="T9" fmla="*/ 4 h 117"/>
                  <a:gd name="T10" fmla="*/ 4 w 113"/>
                  <a:gd name="T11" fmla="*/ 4 h 117"/>
                  <a:gd name="T12" fmla="*/ 4 w 113"/>
                  <a:gd name="T13" fmla="*/ 4 h 117"/>
                  <a:gd name="T14" fmla="*/ 4 w 113"/>
                  <a:gd name="T15" fmla="*/ 3 h 117"/>
                  <a:gd name="T16" fmla="*/ 5 w 113"/>
                  <a:gd name="T17" fmla="*/ 3 h 117"/>
                  <a:gd name="T18" fmla="*/ 5 w 113"/>
                  <a:gd name="T19" fmla="*/ 3 h 117"/>
                  <a:gd name="T20" fmla="*/ 5 w 113"/>
                  <a:gd name="T21" fmla="*/ 2 h 117"/>
                  <a:gd name="T22" fmla="*/ 5 w 113"/>
                  <a:gd name="T23" fmla="*/ 2 h 117"/>
                  <a:gd name="T24" fmla="*/ 5 w 113"/>
                  <a:gd name="T25" fmla="*/ 2 h 117"/>
                  <a:gd name="T26" fmla="*/ 4 w 113"/>
                  <a:gd name="T27" fmla="*/ 1 h 117"/>
                  <a:gd name="T28" fmla="*/ 4 w 113"/>
                  <a:gd name="T29" fmla="*/ 1 h 117"/>
                  <a:gd name="T30" fmla="*/ 4 w 113"/>
                  <a:gd name="T31" fmla="*/ 1 h 117"/>
                  <a:gd name="T32" fmla="*/ 4 w 113"/>
                  <a:gd name="T33" fmla="*/ 1 h 117"/>
                  <a:gd name="T34" fmla="*/ 3 w 113"/>
                  <a:gd name="T35" fmla="*/ 0 h 117"/>
                  <a:gd name="T36" fmla="*/ 3 w 113"/>
                  <a:gd name="T37" fmla="*/ 0 h 117"/>
                  <a:gd name="T38" fmla="*/ 3 w 113"/>
                  <a:gd name="T39" fmla="*/ 0 h 117"/>
                  <a:gd name="T40" fmla="*/ 2 w 113"/>
                  <a:gd name="T41" fmla="*/ 0 h 117"/>
                  <a:gd name="T42" fmla="*/ 2 w 113"/>
                  <a:gd name="T43" fmla="*/ 0 h 117"/>
                  <a:gd name="T44" fmla="*/ 2 w 113"/>
                  <a:gd name="T45" fmla="*/ 0 h 117"/>
                  <a:gd name="T46" fmla="*/ 1 w 113"/>
                  <a:gd name="T47" fmla="*/ 0 h 117"/>
                  <a:gd name="T48" fmla="*/ 1 w 113"/>
                  <a:gd name="T49" fmla="*/ 1 h 117"/>
                  <a:gd name="T50" fmla="*/ 1 w 113"/>
                  <a:gd name="T51" fmla="*/ 1 h 117"/>
                  <a:gd name="T52" fmla="*/ 0 w 113"/>
                  <a:gd name="T53" fmla="*/ 1 h 117"/>
                  <a:gd name="T54" fmla="*/ 0 w 113"/>
                  <a:gd name="T55" fmla="*/ 1 h 117"/>
                  <a:gd name="T56" fmla="*/ 0 w 113"/>
                  <a:gd name="T57" fmla="*/ 2 h 117"/>
                  <a:gd name="T58" fmla="*/ 0 w 113"/>
                  <a:gd name="T59" fmla="*/ 2 h 117"/>
                  <a:gd name="T60" fmla="*/ 0 w 113"/>
                  <a:gd name="T61" fmla="*/ 2 h 117"/>
                  <a:gd name="T62" fmla="*/ 0 w 113"/>
                  <a:gd name="T63" fmla="*/ 3 h 117"/>
                  <a:gd name="T64" fmla="*/ 0 w 113"/>
                  <a:gd name="T65" fmla="*/ 3 h 117"/>
                  <a:gd name="T66" fmla="*/ 0 w 113"/>
                  <a:gd name="T67" fmla="*/ 3 h 117"/>
                  <a:gd name="T68" fmla="*/ 0 w 113"/>
                  <a:gd name="T69" fmla="*/ 4 h 117"/>
                  <a:gd name="T70" fmla="*/ 1 w 113"/>
                  <a:gd name="T71" fmla="*/ 4 h 117"/>
                  <a:gd name="T72" fmla="*/ 1 w 113"/>
                  <a:gd name="T73" fmla="*/ 4 h 117"/>
                  <a:gd name="T74" fmla="*/ 1 w 113"/>
                  <a:gd name="T75" fmla="*/ 4 h 117"/>
                  <a:gd name="T76" fmla="*/ 2 w 113"/>
                  <a:gd name="T77" fmla="*/ 4 h 117"/>
                  <a:gd name="T78" fmla="*/ 2 w 113"/>
                  <a:gd name="T79" fmla="*/ 5 h 117"/>
                  <a:gd name="T80" fmla="*/ 2 w 113"/>
                  <a:gd name="T81" fmla="*/ 5 h 1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3"/>
                  <a:gd name="T124" fmla="*/ 0 h 117"/>
                  <a:gd name="T125" fmla="*/ 113 w 113"/>
                  <a:gd name="T126" fmla="*/ 117 h 1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3" h="117">
                    <a:moveTo>
                      <a:pt x="59" y="117"/>
                    </a:moveTo>
                    <a:lnTo>
                      <a:pt x="67" y="117"/>
                    </a:lnTo>
                    <a:lnTo>
                      <a:pt x="75" y="112"/>
                    </a:lnTo>
                    <a:lnTo>
                      <a:pt x="83" y="108"/>
                    </a:lnTo>
                    <a:lnTo>
                      <a:pt x="92" y="105"/>
                    </a:lnTo>
                    <a:lnTo>
                      <a:pt x="96" y="100"/>
                    </a:lnTo>
                    <a:lnTo>
                      <a:pt x="104" y="92"/>
                    </a:lnTo>
                    <a:lnTo>
                      <a:pt x="108" y="83"/>
                    </a:lnTo>
                    <a:lnTo>
                      <a:pt x="113" y="76"/>
                    </a:lnTo>
                    <a:lnTo>
                      <a:pt x="113" y="67"/>
                    </a:lnTo>
                    <a:lnTo>
                      <a:pt x="113" y="58"/>
                    </a:lnTo>
                    <a:lnTo>
                      <a:pt x="113" y="51"/>
                    </a:lnTo>
                    <a:lnTo>
                      <a:pt x="113" y="42"/>
                    </a:lnTo>
                    <a:lnTo>
                      <a:pt x="108" y="33"/>
                    </a:lnTo>
                    <a:lnTo>
                      <a:pt x="104" y="25"/>
                    </a:lnTo>
                    <a:lnTo>
                      <a:pt x="96" y="17"/>
                    </a:lnTo>
                    <a:lnTo>
                      <a:pt x="92" y="13"/>
                    </a:lnTo>
                    <a:lnTo>
                      <a:pt x="83" y="9"/>
                    </a:lnTo>
                    <a:lnTo>
                      <a:pt x="75" y="4"/>
                    </a:lnTo>
                    <a:lnTo>
                      <a:pt x="67" y="0"/>
                    </a:lnTo>
                    <a:lnTo>
                      <a:pt x="59" y="0"/>
                    </a:lnTo>
                    <a:lnTo>
                      <a:pt x="47" y="0"/>
                    </a:lnTo>
                    <a:lnTo>
                      <a:pt x="38" y="4"/>
                    </a:lnTo>
                    <a:lnTo>
                      <a:pt x="29" y="9"/>
                    </a:lnTo>
                    <a:lnTo>
                      <a:pt x="21" y="13"/>
                    </a:lnTo>
                    <a:lnTo>
                      <a:pt x="18" y="17"/>
                    </a:lnTo>
                    <a:lnTo>
                      <a:pt x="9" y="25"/>
                    </a:lnTo>
                    <a:lnTo>
                      <a:pt x="5" y="33"/>
                    </a:lnTo>
                    <a:lnTo>
                      <a:pt x="0" y="42"/>
                    </a:lnTo>
                    <a:lnTo>
                      <a:pt x="0" y="51"/>
                    </a:lnTo>
                    <a:lnTo>
                      <a:pt x="0" y="58"/>
                    </a:lnTo>
                    <a:lnTo>
                      <a:pt x="0" y="67"/>
                    </a:lnTo>
                    <a:lnTo>
                      <a:pt x="0" y="76"/>
                    </a:lnTo>
                    <a:lnTo>
                      <a:pt x="5" y="83"/>
                    </a:lnTo>
                    <a:lnTo>
                      <a:pt x="9" y="92"/>
                    </a:lnTo>
                    <a:lnTo>
                      <a:pt x="18" y="100"/>
                    </a:lnTo>
                    <a:lnTo>
                      <a:pt x="21" y="105"/>
                    </a:lnTo>
                    <a:lnTo>
                      <a:pt x="29" y="108"/>
                    </a:lnTo>
                    <a:lnTo>
                      <a:pt x="38" y="112"/>
                    </a:lnTo>
                    <a:lnTo>
                      <a:pt x="47" y="117"/>
                    </a:lnTo>
                    <a:lnTo>
                      <a:pt x="59" y="11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2" name="Freeform 572">
                <a:extLst>
                  <a:ext uri="{FF2B5EF4-FFF2-40B4-BE49-F238E27FC236}">
                    <a16:creationId xmlns:a16="http://schemas.microsoft.com/office/drawing/2014/main" id="{BA6BE740-F849-4B0F-83CB-3E39B837658B}"/>
                  </a:ext>
                </a:extLst>
              </p:cNvPr>
              <p:cNvSpPr>
                <a:spLocks/>
              </p:cNvSpPr>
              <p:nvPr/>
            </p:nvSpPr>
            <p:spPr bwMode="auto">
              <a:xfrm>
                <a:off x="3420" y="2488"/>
                <a:ext cx="23" cy="23"/>
              </a:xfrm>
              <a:custGeom>
                <a:avLst/>
                <a:gdLst>
                  <a:gd name="T0" fmla="*/ 2 w 116"/>
                  <a:gd name="T1" fmla="*/ 5 h 116"/>
                  <a:gd name="T2" fmla="*/ 3 w 116"/>
                  <a:gd name="T3" fmla="*/ 5 h 116"/>
                  <a:gd name="T4" fmla="*/ 3 w 116"/>
                  <a:gd name="T5" fmla="*/ 4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4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3" name="Freeform 573">
                <a:extLst>
                  <a:ext uri="{FF2B5EF4-FFF2-40B4-BE49-F238E27FC236}">
                    <a16:creationId xmlns:a16="http://schemas.microsoft.com/office/drawing/2014/main" id="{9D33E094-C22A-40EF-AE0C-2DCEEBBE4DB7}"/>
                  </a:ext>
                </a:extLst>
              </p:cNvPr>
              <p:cNvSpPr>
                <a:spLocks/>
              </p:cNvSpPr>
              <p:nvPr/>
            </p:nvSpPr>
            <p:spPr bwMode="auto">
              <a:xfrm>
                <a:off x="3420" y="2488"/>
                <a:ext cx="23" cy="23"/>
              </a:xfrm>
              <a:custGeom>
                <a:avLst/>
                <a:gdLst>
                  <a:gd name="T0" fmla="*/ 2 w 116"/>
                  <a:gd name="T1" fmla="*/ 5 h 116"/>
                  <a:gd name="T2" fmla="*/ 3 w 116"/>
                  <a:gd name="T3" fmla="*/ 5 h 116"/>
                  <a:gd name="T4" fmla="*/ 3 w 116"/>
                  <a:gd name="T5" fmla="*/ 4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4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4" name="Freeform 574">
                <a:extLst>
                  <a:ext uri="{FF2B5EF4-FFF2-40B4-BE49-F238E27FC236}">
                    <a16:creationId xmlns:a16="http://schemas.microsoft.com/office/drawing/2014/main" id="{6C5CBCE1-DACB-42AF-8BC9-9366FAEA9649}"/>
                  </a:ext>
                </a:extLst>
              </p:cNvPr>
              <p:cNvSpPr>
                <a:spLocks/>
              </p:cNvSpPr>
              <p:nvPr/>
            </p:nvSpPr>
            <p:spPr bwMode="auto">
              <a:xfrm>
                <a:off x="3420" y="2488"/>
                <a:ext cx="23" cy="23"/>
              </a:xfrm>
              <a:custGeom>
                <a:avLst/>
                <a:gdLst>
                  <a:gd name="T0" fmla="*/ 2 w 116"/>
                  <a:gd name="T1" fmla="*/ 5 h 116"/>
                  <a:gd name="T2" fmla="*/ 3 w 116"/>
                  <a:gd name="T3" fmla="*/ 5 h 116"/>
                  <a:gd name="T4" fmla="*/ 3 w 116"/>
                  <a:gd name="T5" fmla="*/ 4 h 116"/>
                  <a:gd name="T6" fmla="*/ 3 w 116"/>
                  <a:gd name="T7" fmla="*/ 4 h 116"/>
                  <a:gd name="T8" fmla="*/ 4 w 116"/>
                  <a:gd name="T9" fmla="*/ 4 h 116"/>
                  <a:gd name="T10" fmla="*/ 4 w 116"/>
                  <a:gd name="T11" fmla="*/ 4 h 116"/>
                  <a:gd name="T12" fmla="*/ 4 w 116"/>
                  <a:gd name="T13" fmla="*/ 4 h 116"/>
                  <a:gd name="T14" fmla="*/ 4 w 116"/>
                  <a:gd name="T15" fmla="*/ 3 h 116"/>
                  <a:gd name="T16" fmla="*/ 4 w 116"/>
                  <a:gd name="T17" fmla="*/ 3 h 116"/>
                  <a:gd name="T18" fmla="*/ 5 w 116"/>
                  <a:gd name="T19" fmla="*/ 3 h 116"/>
                  <a:gd name="T20" fmla="*/ 5 w 116"/>
                  <a:gd name="T21" fmla="*/ 2 h 116"/>
                  <a:gd name="T22" fmla="*/ 5 w 116"/>
                  <a:gd name="T23" fmla="*/ 2 h 116"/>
                  <a:gd name="T24" fmla="*/ 4 w 116"/>
                  <a:gd name="T25" fmla="*/ 2 h 116"/>
                  <a:gd name="T26" fmla="*/ 4 w 116"/>
                  <a:gd name="T27" fmla="*/ 1 h 116"/>
                  <a:gd name="T28" fmla="*/ 4 w 116"/>
                  <a:gd name="T29" fmla="*/ 1 h 116"/>
                  <a:gd name="T30" fmla="*/ 4 w 116"/>
                  <a:gd name="T31" fmla="*/ 1 h 116"/>
                  <a:gd name="T32" fmla="*/ 4 w 116"/>
                  <a:gd name="T33" fmla="*/ 0 h 116"/>
                  <a:gd name="T34" fmla="*/ 3 w 116"/>
                  <a:gd name="T35" fmla="*/ 0 h 116"/>
                  <a:gd name="T36" fmla="*/ 3 w 116"/>
                  <a:gd name="T37" fmla="*/ 0 h 116"/>
                  <a:gd name="T38" fmla="*/ 3 w 116"/>
                  <a:gd name="T39" fmla="*/ 0 h 116"/>
                  <a:gd name="T40" fmla="*/ 2 w 116"/>
                  <a:gd name="T41" fmla="*/ 0 h 116"/>
                  <a:gd name="T42" fmla="*/ 2 w 116"/>
                  <a:gd name="T43" fmla="*/ 0 h 116"/>
                  <a:gd name="T44" fmla="*/ 2 w 116"/>
                  <a:gd name="T45" fmla="*/ 0 h 116"/>
                  <a:gd name="T46" fmla="*/ 1 w 116"/>
                  <a:gd name="T47" fmla="*/ 0 h 116"/>
                  <a:gd name="T48" fmla="*/ 1 w 116"/>
                  <a:gd name="T49" fmla="*/ 0 h 116"/>
                  <a:gd name="T50" fmla="*/ 1 w 116"/>
                  <a:gd name="T51" fmla="*/ 1 h 116"/>
                  <a:gd name="T52" fmla="*/ 0 w 116"/>
                  <a:gd name="T53" fmla="*/ 1 h 116"/>
                  <a:gd name="T54" fmla="*/ 0 w 116"/>
                  <a:gd name="T55" fmla="*/ 1 h 116"/>
                  <a:gd name="T56" fmla="*/ 0 w 116"/>
                  <a:gd name="T57" fmla="*/ 2 h 116"/>
                  <a:gd name="T58" fmla="*/ 0 w 116"/>
                  <a:gd name="T59" fmla="*/ 2 h 116"/>
                  <a:gd name="T60" fmla="*/ 0 w 116"/>
                  <a:gd name="T61" fmla="*/ 2 h 116"/>
                  <a:gd name="T62" fmla="*/ 0 w 116"/>
                  <a:gd name="T63" fmla="*/ 3 h 116"/>
                  <a:gd name="T64" fmla="*/ 0 w 116"/>
                  <a:gd name="T65" fmla="*/ 3 h 116"/>
                  <a:gd name="T66" fmla="*/ 0 w 116"/>
                  <a:gd name="T67" fmla="*/ 3 h 116"/>
                  <a:gd name="T68" fmla="*/ 0 w 116"/>
                  <a:gd name="T69" fmla="*/ 4 h 116"/>
                  <a:gd name="T70" fmla="*/ 1 w 116"/>
                  <a:gd name="T71" fmla="*/ 4 h 116"/>
                  <a:gd name="T72" fmla="*/ 1 w 116"/>
                  <a:gd name="T73" fmla="*/ 4 h 116"/>
                  <a:gd name="T74" fmla="*/ 1 w 116"/>
                  <a:gd name="T75" fmla="*/ 4 h 116"/>
                  <a:gd name="T76" fmla="*/ 2 w 116"/>
                  <a:gd name="T77" fmla="*/ 4 h 116"/>
                  <a:gd name="T78" fmla="*/ 2 w 116"/>
                  <a:gd name="T79" fmla="*/ 5 h 116"/>
                  <a:gd name="T80" fmla="*/ 2 w 116"/>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6"/>
                  <a:gd name="T124" fmla="*/ 0 h 116"/>
                  <a:gd name="T125" fmla="*/ 116 w 116"/>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6" h="116">
                    <a:moveTo>
                      <a:pt x="58" y="116"/>
                    </a:moveTo>
                    <a:lnTo>
                      <a:pt x="66" y="116"/>
                    </a:lnTo>
                    <a:lnTo>
                      <a:pt x="79" y="112"/>
                    </a:lnTo>
                    <a:lnTo>
                      <a:pt x="87" y="112"/>
                    </a:lnTo>
                    <a:lnTo>
                      <a:pt x="92" y="103"/>
                    </a:lnTo>
                    <a:lnTo>
                      <a:pt x="99" y="99"/>
                    </a:lnTo>
                    <a:lnTo>
                      <a:pt x="103" y="91"/>
                    </a:lnTo>
                    <a:lnTo>
                      <a:pt x="112" y="87"/>
                    </a:lnTo>
                    <a:lnTo>
                      <a:pt x="112" y="78"/>
                    </a:lnTo>
                    <a:lnTo>
                      <a:pt x="116" y="65"/>
                    </a:lnTo>
                    <a:lnTo>
                      <a:pt x="116" y="58"/>
                    </a:lnTo>
                    <a:lnTo>
                      <a:pt x="116" y="49"/>
                    </a:lnTo>
                    <a:lnTo>
                      <a:pt x="112" y="41"/>
                    </a:lnTo>
                    <a:lnTo>
                      <a:pt x="112" y="33"/>
                    </a:lnTo>
                    <a:lnTo>
                      <a:pt x="103" y="24"/>
                    </a:lnTo>
                    <a:lnTo>
                      <a:pt x="99" y="16"/>
                    </a:lnTo>
                    <a:lnTo>
                      <a:pt x="92" y="11"/>
                    </a:lnTo>
                    <a:lnTo>
                      <a:pt x="87" y="8"/>
                    </a:lnTo>
                    <a:lnTo>
                      <a:pt x="79" y="4"/>
                    </a:lnTo>
                    <a:lnTo>
                      <a:pt x="66" y="0"/>
                    </a:lnTo>
                    <a:lnTo>
                      <a:pt x="58" y="0"/>
                    </a:lnTo>
                    <a:lnTo>
                      <a:pt x="49" y="0"/>
                    </a:lnTo>
                    <a:lnTo>
                      <a:pt x="41" y="4"/>
                    </a:lnTo>
                    <a:lnTo>
                      <a:pt x="33" y="8"/>
                    </a:lnTo>
                    <a:lnTo>
                      <a:pt x="25" y="11"/>
                    </a:lnTo>
                    <a:lnTo>
                      <a:pt x="16" y="16"/>
                    </a:lnTo>
                    <a:lnTo>
                      <a:pt x="12" y="24"/>
                    </a:lnTo>
                    <a:lnTo>
                      <a:pt x="8" y="33"/>
                    </a:lnTo>
                    <a:lnTo>
                      <a:pt x="4" y="41"/>
                    </a:lnTo>
                    <a:lnTo>
                      <a:pt x="4" y="49"/>
                    </a:lnTo>
                    <a:lnTo>
                      <a:pt x="0" y="58"/>
                    </a:lnTo>
                    <a:lnTo>
                      <a:pt x="4" y="65"/>
                    </a:lnTo>
                    <a:lnTo>
                      <a:pt x="4" y="78"/>
                    </a:lnTo>
                    <a:lnTo>
                      <a:pt x="8" y="87"/>
                    </a:lnTo>
                    <a:lnTo>
                      <a:pt x="12" y="91"/>
                    </a:lnTo>
                    <a:lnTo>
                      <a:pt x="16" y="99"/>
                    </a:lnTo>
                    <a:lnTo>
                      <a:pt x="25" y="103"/>
                    </a:lnTo>
                    <a:lnTo>
                      <a:pt x="33" y="112"/>
                    </a:lnTo>
                    <a:lnTo>
                      <a:pt x="41" y="112"/>
                    </a:lnTo>
                    <a:lnTo>
                      <a:pt x="49"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5" name="Freeform 575">
                <a:extLst>
                  <a:ext uri="{FF2B5EF4-FFF2-40B4-BE49-F238E27FC236}">
                    <a16:creationId xmlns:a16="http://schemas.microsoft.com/office/drawing/2014/main" id="{FCFF09DE-9FB5-4CE2-BCE9-C0DDC73AEF65}"/>
                  </a:ext>
                </a:extLst>
              </p:cNvPr>
              <p:cNvSpPr>
                <a:spLocks/>
              </p:cNvSpPr>
              <p:nvPr/>
            </p:nvSpPr>
            <p:spPr bwMode="auto">
              <a:xfrm>
                <a:off x="3638" y="2519"/>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1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1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6" name="Freeform 576">
                <a:extLst>
                  <a:ext uri="{FF2B5EF4-FFF2-40B4-BE49-F238E27FC236}">
                    <a16:creationId xmlns:a16="http://schemas.microsoft.com/office/drawing/2014/main" id="{3FE7961D-F993-43F2-8D4D-08596C551758}"/>
                  </a:ext>
                </a:extLst>
              </p:cNvPr>
              <p:cNvSpPr>
                <a:spLocks/>
              </p:cNvSpPr>
              <p:nvPr/>
            </p:nvSpPr>
            <p:spPr bwMode="auto">
              <a:xfrm>
                <a:off x="3638" y="2519"/>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1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1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7" name="Freeform 577">
                <a:extLst>
                  <a:ext uri="{FF2B5EF4-FFF2-40B4-BE49-F238E27FC236}">
                    <a16:creationId xmlns:a16="http://schemas.microsoft.com/office/drawing/2014/main" id="{895A2506-14F6-494B-AD1B-BB2C8BB86E82}"/>
                  </a:ext>
                </a:extLst>
              </p:cNvPr>
              <p:cNvSpPr>
                <a:spLocks/>
              </p:cNvSpPr>
              <p:nvPr/>
            </p:nvSpPr>
            <p:spPr bwMode="auto">
              <a:xfrm>
                <a:off x="3638" y="2519"/>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1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1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9" y="112"/>
                    </a:lnTo>
                    <a:lnTo>
                      <a:pt x="88" y="108"/>
                    </a:lnTo>
                    <a:lnTo>
                      <a:pt x="92" y="103"/>
                    </a:lnTo>
                    <a:lnTo>
                      <a:pt x="100" y="100"/>
                    </a:lnTo>
                    <a:lnTo>
                      <a:pt x="105" y="92"/>
                    </a:lnTo>
                    <a:lnTo>
                      <a:pt x="112" y="83"/>
                    </a:lnTo>
                    <a:lnTo>
                      <a:pt x="112" y="74"/>
                    </a:lnTo>
                    <a:lnTo>
                      <a:pt x="117" y="67"/>
                    </a:lnTo>
                    <a:lnTo>
                      <a:pt x="117" y="58"/>
                    </a:lnTo>
                    <a:lnTo>
                      <a:pt x="117" y="49"/>
                    </a:lnTo>
                    <a:lnTo>
                      <a:pt x="112" y="42"/>
                    </a:lnTo>
                    <a:lnTo>
                      <a:pt x="112" y="33"/>
                    </a:lnTo>
                    <a:lnTo>
                      <a:pt x="105" y="25"/>
                    </a:lnTo>
                    <a:lnTo>
                      <a:pt x="100" y="17"/>
                    </a:lnTo>
                    <a:lnTo>
                      <a:pt x="92" y="13"/>
                    </a:lnTo>
                    <a:lnTo>
                      <a:pt x="88" y="8"/>
                    </a:lnTo>
                    <a:lnTo>
                      <a:pt x="79" y="4"/>
                    </a:lnTo>
                    <a:lnTo>
                      <a:pt x="67" y="0"/>
                    </a:lnTo>
                    <a:lnTo>
                      <a:pt x="58" y="0"/>
                    </a:lnTo>
                    <a:lnTo>
                      <a:pt x="51" y="0"/>
                    </a:lnTo>
                    <a:lnTo>
                      <a:pt x="42" y="4"/>
                    </a:lnTo>
                    <a:lnTo>
                      <a:pt x="34" y="8"/>
                    </a:lnTo>
                    <a:lnTo>
                      <a:pt x="25" y="13"/>
                    </a:lnTo>
                    <a:lnTo>
                      <a:pt x="17" y="17"/>
                    </a:lnTo>
                    <a:lnTo>
                      <a:pt x="13" y="25"/>
                    </a:lnTo>
                    <a:lnTo>
                      <a:pt x="9" y="33"/>
                    </a:lnTo>
                    <a:lnTo>
                      <a:pt x="4" y="42"/>
                    </a:lnTo>
                    <a:lnTo>
                      <a:pt x="0" y="49"/>
                    </a:lnTo>
                    <a:lnTo>
                      <a:pt x="0" y="58"/>
                    </a:lnTo>
                    <a:lnTo>
                      <a:pt x="0" y="67"/>
                    </a:lnTo>
                    <a:lnTo>
                      <a:pt x="4" y="74"/>
                    </a:lnTo>
                    <a:lnTo>
                      <a:pt x="9" y="83"/>
                    </a:lnTo>
                    <a:lnTo>
                      <a:pt x="13" y="92"/>
                    </a:lnTo>
                    <a:lnTo>
                      <a:pt x="17" y="100"/>
                    </a:lnTo>
                    <a:lnTo>
                      <a:pt x="25" y="103"/>
                    </a:lnTo>
                    <a:lnTo>
                      <a:pt x="34" y="108"/>
                    </a:lnTo>
                    <a:lnTo>
                      <a:pt x="42" y="112"/>
                    </a:lnTo>
                    <a:lnTo>
                      <a:pt x="51"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48" name="Freeform 578">
                <a:extLst>
                  <a:ext uri="{FF2B5EF4-FFF2-40B4-BE49-F238E27FC236}">
                    <a16:creationId xmlns:a16="http://schemas.microsoft.com/office/drawing/2014/main" id="{03F3E84D-E288-487D-BD51-193FECC2CE16}"/>
                  </a:ext>
                </a:extLst>
              </p:cNvPr>
              <p:cNvSpPr>
                <a:spLocks/>
              </p:cNvSpPr>
              <p:nvPr/>
            </p:nvSpPr>
            <p:spPr bwMode="auto">
              <a:xfrm>
                <a:off x="3709" y="2436"/>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0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0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49" name="Freeform 579">
                <a:extLst>
                  <a:ext uri="{FF2B5EF4-FFF2-40B4-BE49-F238E27FC236}">
                    <a16:creationId xmlns:a16="http://schemas.microsoft.com/office/drawing/2014/main" id="{D1E0222B-7B52-44A2-BD8B-F44CF1730114}"/>
                  </a:ext>
                </a:extLst>
              </p:cNvPr>
              <p:cNvSpPr>
                <a:spLocks/>
              </p:cNvSpPr>
              <p:nvPr/>
            </p:nvSpPr>
            <p:spPr bwMode="auto">
              <a:xfrm>
                <a:off x="3709" y="2436"/>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0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0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0" name="Freeform 580">
                <a:extLst>
                  <a:ext uri="{FF2B5EF4-FFF2-40B4-BE49-F238E27FC236}">
                    <a16:creationId xmlns:a16="http://schemas.microsoft.com/office/drawing/2014/main" id="{61D07057-A149-4CF1-ADD3-BB3A7F4F5F37}"/>
                  </a:ext>
                </a:extLst>
              </p:cNvPr>
              <p:cNvSpPr>
                <a:spLocks/>
              </p:cNvSpPr>
              <p:nvPr/>
            </p:nvSpPr>
            <p:spPr bwMode="auto">
              <a:xfrm>
                <a:off x="3709" y="2436"/>
                <a:ext cx="23" cy="23"/>
              </a:xfrm>
              <a:custGeom>
                <a:avLst/>
                <a:gdLst>
                  <a:gd name="T0" fmla="*/ 2 w 117"/>
                  <a:gd name="T1" fmla="*/ 5 h 116"/>
                  <a:gd name="T2" fmla="*/ 3 w 117"/>
                  <a:gd name="T3" fmla="*/ 5 h 116"/>
                  <a:gd name="T4" fmla="*/ 3 w 117"/>
                  <a:gd name="T5" fmla="*/ 4 h 116"/>
                  <a:gd name="T6" fmla="*/ 3 w 117"/>
                  <a:gd name="T7" fmla="*/ 4 h 116"/>
                  <a:gd name="T8" fmla="*/ 4 w 117"/>
                  <a:gd name="T9" fmla="*/ 4 h 116"/>
                  <a:gd name="T10" fmla="*/ 4 w 117"/>
                  <a:gd name="T11" fmla="*/ 4 h 116"/>
                  <a:gd name="T12" fmla="*/ 4 w 117"/>
                  <a:gd name="T13" fmla="*/ 4 h 116"/>
                  <a:gd name="T14" fmla="*/ 4 w 117"/>
                  <a:gd name="T15" fmla="*/ 3 h 116"/>
                  <a:gd name="T16" fmla="*/ 4 w 117"/>
                  <a:gd name="T17" fmla="*/ 3 h 116"/>
                  <a:gd name="T18" fmla="*/ 5 w 117"/>
                  <a:gd name="T19" fmla="*/ 3 h 116"/>
                  <a:gd name="T20" fmla="*/ 5 w 117"/>
                  <a:gd name="T21" fmla="*/ 2 h 116"/>
                  <a:gd name="T22" fmla="*/ 5 w 117"/>
                  <a:gd name="T23" fmla="*/ 2 h 116"/>
                  <a:gd name="T24" fmla="*/ 4 w 117"/>
                  <a:gd name="T25" fmla="*/ 2 h 116"/>
                  <a:gd name="T26" fmla="*/ 4 w 117"/>
                  <a:gd name="T27" fmla="*/ 1 h 116"/>
                  <a:gd name="T28" fmla="*/ 4 w 117"/>
                  <a:gd name="T29" fmla="*/ 1 h 116"/>
                  <a:gd name="T30" fmla="*/ 4 w 117"/>
                  <a:gd name="T31" fmla="*/ 1 h 116"/>
                  <a:gd name="T32" fmla="*/ 4 w 117"/>
                  <a:gd name="T33" fmla="*/ 0 h 116"/>
                  <a:gd name="T34" fmla="*/ 3 w 117"/>
                  <a:gd name="T35" fmla="*/ 0 h 116"/>
                  <a:gd name="T36" fmla="*/ 3 w 117"/>
                  <a:gd name="T37" fmla="*/ 0 h 116"/>
                  <a:gd name="T38" fmla="*/ 3 w 117"/>
                  <a:gd name="T39" fmla="*/ 0 h 116"/>
                  <a:gd name="T40" fmla="*/ 2 w 117"/>
                  <a:gd name="T41" fmla="*/ 0 h 116"/>
                  <a:gd name="T42" fmla="*/ 2 w 117"/>
                  <a:gd name="T43" fmla="*/ 0 h 116"/>
                  <a:gd name="T44" fmla="*/ 2 w 117"/>
                  <a:gd name="T45" fmla="*/ 0 h 116"/>
                  <a:gd name="T46" fmla="*/ 1 w 117"/>
                  <a:gd name="T47" fmla="*/ 0 h 116"/>
                  <a:gd name="T48" fmla="*/ 1 w 117"/>
                  <a:gd name="T49" fmla="*/ 0 h 116"/>
                  <a:gd name="T50" fmla="*/ 1 w 117"/>
                  <a:gd name="T51" fmla="*/ 1 h 116"/>
                  <a:gd name="T52" fmla="*/ 1 w 117"/>
                  <a:gd name="T53" fmla="*/ 1 h 116"/>
                  <a:gd name="T54" fmla="*/ 0 w 117"/>
                  <a:gd name="T55" fmla="*/ 1 h 116"/>
                  <a:gd name="T56" fmla="*/ 0 w 117"/>
                  <a:gd name="T57" fmla="*/ 2 h 116"/>
                  <a:gd name="T58" fmla="*/ 0 w 117"/>
                  <a:gd name="T59" fmla="*/ 2 h 116"/>
                  <a:gd name="T60" fmla="*/ 0 w 117"/>
                  <a:gd name="T61" fmla="*/ 2 h 116"/>
                  <a:gd name="T62" fmla="*/ 0 w 117"/>
                  <a:gd name="T63" fmla="*/ 3 h 116"/>
                  <a:gd name="T64" fmla="*/ 0 w 117"/>
                  <a:gd name="T65" fmla="*/ 3 h 116"/>
                  <a:gd name="T66" fmla="*/ 0 w 117"/>
                  <a:gd name="T67" fmla="*/ 3 h 116"/>
                  <a:gd name="T68" fmla="*/ 1 w 117"/>
                  <a:gd name="T69" fmla="*/ 4 h 116"/>
                  <a:gd name="T70" fmla="*/ 1 w 117"/>
                  <a:gd name="T71" fmla="*/ 4 h 116"/>
                  <a:gd name="T72" fmla="*/ 1 w 117"/>
                  <a:gd name="T73" fmla="*/ 4 h 116"/>
                  <a:gd name="T74" fmla="*/ 1 w 117"/>
                  <a:gd name="T75" fmla="*/ 4 h 116"/>
                  <a:gd name="T76" fmla="*/ 2 w 117"/>
                  <a:gd name="T77" fmla="*/ 4 h 116"/>
                  <a:gd name="T78" fmla="*/ 2 w 117"/>
                  <a:gd name="T79" fmla="*/ 5 h 116"/>
                  <a:gd name="T80" fmla="*/ 2 w 117"/>
                  <a:gd name="T81" fmla="*/ 5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7"/>
                  <a:gd name="T124" fmla="*/ 0 h 116"/>
                  <a:gd name="T125" fmla="*/ 117 w 117"/>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7" h="116">
                    <a:moveTo>
                      <a:pt x="58" y="116"/>
                    </a:moveTo>
                    <a:lnTo>
                      <a:pt x="67" y="116"/>
                    </a:lnTo>
                    <a:lnTo>
                      <a:pt x="76" y="112"/>
                    </a:lnTo>
                    <a:lnTo>
                      <a:pt x="83" y="108"/>
                    </a:lnTo>
                    <a:lnTo>
                      <a:pt x="92" y="104"/>
                    </a:lnTo>
                    <a:lnTo>
                      <a:pt x="100" y="100"/>
                    </a:lnTo>
                    <a:lnTo>
                      <a:pt x="104" y="91"/>
                    </a:lnTo>
                    <a:lnTo>
                      <a:pt x="108" y="84"/>
                    </a:lnTo>
                    <a:lnTo>
                      <a:pt x="112" y="75"/>
                    </a:lnTo>
                    <a:lnTo>
                      <a:pt x="117" y="66"/>
                    </a:lnTo>
                    <a:lnTo>
                      <a:pt x="117" y="58"/>
                    </a:lnTo>
                    <a:lnTo>
                      <a:pt x="117" y="50"/>
                    </a:lnTo>
                    <a:lnTo>
                      <a:pt x="112" y="41"/>
                    </a:lnTo>
                    <a:lnTo>
                      <a:pt x="108" y="33"/>
                    </a:lnTo>
                    <a:lnTo>
                      <a:pt x="104" y="25"/>
                    </a:lnTo>
                    <a:lnTo>
                      <a:pt x="100" y="17"/>
                    </a:lnTo>
                    <a:lnTo>
                      <a:pt x="92" y="12"/>
                    </a:lnTo>
                    <a:lnTo>
                      <a:pt x="83" y="8"/>
                    </a:lnTo>
                    <a:lnTo>
                      <a:pt x="76" y="4"/>
                    </a:lnTo>
                    <a:lnTo>
                      <a:pt x="67" y="0"/>
                    </a:lnTo>
                    <a:lnTo>
                      <a:pt x="58" y="0"/>
                    </a:lnTo>
                    <a:lnTo>
                      <a:pt x="50" y="0"/>
                    </a:lnTo>
                    <a:lnTo>
                      <a:pt x="42" y="4"/>
                    </a:lnTo>
                    <a:lnTo>
                      <a:pt x="34" y="8"/>
                    </a:lnTo>
                    <a:lnTo>
                      <a:pt x="25" y="12"/>
                    </a:lnTo>
                    <a:lnTo>
                      <a:pt x="17" y="17"/>
                    </a:lnTo>
                    <a:lnTo>
                      <a:pt x="13" y="25"/>
                    </a:lnTo>
                    <a:lnTo>
                      <a:pt x="9" y="33"/>
                    </a:lnTo>
                    <a:lnTo>
                      <a:pt x="4" y="41"/>
                    </a:lnTo>
                    <a:lnTo>
                      <a:pt x="0" y="50"/>
                    </a:lnTo>
                    <a:lnTo>
                      <a:pt x="0" y="58"/>
                    </a:lnTo>
                    <a:lnTo>
                      <a:pt x="0" y="66"/>
                    </a:lnTo>
                    <a:lnTo>
                      <a:pt x="4" y="75"/>
                    </a:lnTo>
                    <a:lnTo>
                      <a:pt x="9" y="84"/>
                    </a:lnTo>
                    <a:lnTo>
                      <a:pt x="13" y="91"/>
                    </a:lnTo>
                    <a:lnTo>
                      <a:pt x="17" y="100"/>
                    </a:lnTo>
                    <a:lnTo>
                      <a:pt x="25" y="104"/>
                    </a:lnTo>
                    <a:lnTo>
                      <a:pt x="34" y="108"/>
                    </a:lnTo>
                    <a:lnTo>
                      <a:pt x="42" y="112"/>
                    </a:lnTo>
                    <a:lnTo>
                      <a:pt x="50" y="116"/>
                    </a:lnTo>
                    <a:lnTo>
                      <a:pt x="58" y="11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1" name="Freeform 581">
                <a:extLst>
                  <a:ext uri="{FF2B5EF4-FFF2-40B4-BE49-F238E27FC236}">
                    <a16:creationId xmlns:a16="http://schemas.microsoft.com/office/drawing/2014/main" id="{788253CD-0B36-43FA-915D-02EC34075AAC}"/>
                  </a:ext>
                </a:extLst>
              </p:cNvPr>
              <p:cNvSpPr>
                <a:spLocks/>
              </p:cNvSpPr>
              <p:nvPr/>
            </p:nvSpPr>
            <p:spPr bwMode="auto">
              <a:xfrm>
                <a:off x="3315" y="2126"/>
                <a:ext cx="453" cy="266"/>
              </a:xfrm>
              <a:custGeom>
                <a:avLst/>
                <a:gdLst>
                  <a:gd name="T0" fmla="*/ 0 w 2267"/>
                  <a:gd name="T1" fmla="*/ 53 h 1328"/>
                  <a:gd name="T2" fmla="*/ 9 w 2267"/>
                  <a:gd name="T3" fmla="*/ 48 h 1328"/>
                  <a:gd name="T4" fmla="*/ 18 w 2267"/>
                  <a:gd name="T5" fmla="*/ 43 h 1328"/>
                  <a:gd name="T6" fmla="*/ 26 w 2267"/>
                  <a:gd name="T7" fmla="*/ 36 h 1328"/>
                  <a:gd name="T8" fmla="*/ 34 w 2267"/>
                  <a:gd name="T9" fmla="*/ 30 h 1328"/>
                  <a:gd name="T10" fmla="*/ 42 w 2267"/>
                  <a:gd name="T11" fmla="*/ 24 h 1328"/>
                  <a:gd name="T12" fmla="*/ 50 w 2267"/>
                  <a:gd name="T13" fmla="*/ 18 h 1328"/>
                  <a:gd name="T14" fmla="*/ 59 w 2267"/>
                  <a:gd name="T15" fmla="*/ 12 h 1328"/>
                  <a:gd name="T16" fmla="*/ 68 w 2267"/>
                  <a:gd name="T17" fmla="*/ 7 h 1328"/>
                  <a:gd name="T18" fmla="*/ 79 w 2267"/>
                  <a:gd name="T19" fmla="*/ 3 h 1328"/>
                  <a:gd name="T20" fmla="*/ 91 w 2267"/>
                  <a:gd name="T21" fmla="*/ 0 h 13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7"/>
                  <a:gd name="T34" fmla="*/ 0 h 1328"/>
                  <a:gd name="T35" fmla="*/ 2267 w 2267"/>
                  <a:gd name="T36" fmla="*/ 1328 h 13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7" h="1328">
                    <a:moveTo>
                      <a:pt x="0" y="1328"/>
                    </a:moveTo>
                    <a:lnTo>
                      <a:pt x="229" y="1200"/>
                    </a:lnTo>
                    <a:lnTo>
                      <a:pt x="441" y="1063"/>
                    </a:lnTo>
                    <a:lnTo>
                      <a:pt x="640" y="909"/>
                    </a:lnTo>
                    <a:lnTo>
                      <a:pt x="839" y="755"/>
                    </a:lnTo>
                    <a:lnTo>
                      <a:pt x="1039" y="598"/>
                    </a:lnTo>
                    <a:lnTo>
                      <a:pt x="1246" y="448"/>
                    </a:lnTo>
                    <a:lnTo>
                      <a:pt x="1466" y="312"/>
                    </a:lnTo>
                    <a:lnTo>
                      <a:pt x="1707" y="187"/>
                    </a:lnTo>
                    <a:lnTo>
                      <a:pt x="1972" y="79"/>
                    </a:lnTo>
                    <a:lnTo>
                      <a:pt x="2267"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2" name="Freeform 582">
                <a:extLst>
                  <a:ext uri="{FF2B5EF4-FFF2-40B4-BE49-F238E27FC236}">
                    <a16:creationId xmlns:a16="http://schemas.microsoft.com/office/drawing/2014/main" id="{7F6AF1A3-07E6-47E6-BA1F-12ABCFD63E3B}"/>
                  </a:ext>
                </a:extLst>
              </p:cNvPr>
              <p:cNvSpPr>
                <a:spLocks/>
              </p:cNvSpPr>
              <p:nvPr/>
            </p:nvSpPr>
            <p:spPr bwMode="auto">
              <a:xfrm>
                <a:off x="2052" y="2370"/>
                <a:ext cx="333" cy="141"/>
              </a:xfrm>
              <a:custGeom>
                <a:avLst/>
                <a:gdLst>
                  <a:gd name="T0" fmla="*/ 0 w 1668"/>
                  <a:gd name="T1" fmla="*/ 28 h 702"/>
                  <a:gd name="T2" fmla="*/ 3 w 1668"/>
                  <a:gd name="T3" fmla="*/ 28 h 702"/>
                  <a:gd name="T4" fmla="*/ 7 w 1668"/>
                  <a:gd name="T5" fmla="*/ 27 h 702"/>
                  <a:gd name="T6" fmla="*/ 11 w 1668"/>
                  <a:gd name="T7" fmla="*/ 25 h 702"/>
                  <a:gd name="T8" fmla="*/ 16 w 1668"/>
                  <a:gd name="T9" fmla="*/ 24 h 702"/>
                  <a:gd name="T10" fmla="*/ 21 w 1668"/>
                  <a:gd name="T11" fmla="*/ 22 h 702"/>
                  <a:gd name="T12" fmla="*/ 26 w 1668"/>
                  <a:gd name="T13" fmla="*/ 21 h 702"/>
                  <a:gd name="T14" fmla="*/ 31 w 1668"/>
                  <a:gd name="T15" fmla="*/ 19 h 702"/>
                  <a:gd name="T16" fmla="*/ 36 w 1668"/>
                  <a:gd name="T17" fmla="*/ 17 h 702"/>
                  <a:gd name="T18" fmla="*/ 42 w 1668"/>
                  <a:gd name="T19" fmla="*/ 15 h 702"/>
                  <a:gd name="T20" fmla="*/ 47 w 1668"/>
                  <a:gd name="T21" fmla="*/ 13 h 702"/>
                  <a:gd name="T22" fmla="*/ 49 w 1668"/>
                  <a:gd name="T23" fmla="*/ 11 h 702"/>
                  <a:gd name="T24" fmla="*/ 51 w 1668"/>
                  <a:gd name="T25" fmla="*/ 10 h 702"/>
                  <a:gd name="T26" fmla="*/ 54 w 1668"/>
                  <a:gd name="T27" fmla="*/ 9 h 702"/>
                  <a:gd name="T28" fmla="*/ 56 w 1668"/>
                  <a:gd name="T29" fmla="*/ 8 h 702"/>
                  <a:gd name="T30" fmla="*/ 57 w 1668"/>
                  <a:gd name="T31" fmla="*/ 7 h 702"/>
                  <a:gd name="T32" fmla="*/ 59 w 1668"/>
                  <a:gd name="T33" fmla="*/ 6 h 702"/>
                  <a:gd name="T34" fmla="*/ 61 w 1668"/>
                  <a:gd name="T35" fmla="*/ 4 h 702"/>
                  <a:gd name="T36" fmla="*/ 63 w 1668"/>
                  <a:gd name="T37" fmla="*/ 3 h 702"/>
                  <a:gd name="T38" fmla="*/ 65 w 1668"/>
                  <a:gd name="T39" fmla="*/ 1 h 702"/>
                  <a:gd name="T40" fmla="*/ 66 w 1668"/>
                  <a:gd name="T41" fmla="*/ 0 h 7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8"/>
                  <a:gd name="T64" fmla="*/ 0 h 702"/>
                  <a:gd name="T65" fmla="*/ 1668 w 1668"/>
                  <a:gd name="T66" fmla="*/ 702 h 7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8" h="702">
                    <a:moveTo>
                      <a:pt x="0" y="702"/>
                    </a:moveTo>
                    <a:lnTo>
                      <a:pt x="74" y="681"/>
                    </a:lnTo>
                    <a:lnTo>
                      <a:pt x="166" y="655"/>
                    </a:lnTo>
                    <a:lnTo>
                      <a:pt x="270" y="627"/>
                    </a:lnTo>
                    <a:lnTo>
                      <a:pt x="389" y="594"/>
                    </a:lnTo>
                    <a:lnTo>
                      <a:pt x="515" y="560"/>
                    </a:lnTo>
                    <a:lnTo>
                      <a:pt x="643" y="523"/>
                    </a:lnTo>
                    <a:lnTo>
                      <a:pt x="776" y="477"/>
                    </a:lnTo>
                    <a:lnTo>
                      <a:pt x="909" y="432"/>
                    </a:lnTo>
                    <a:lnTo>
                      <a:pt x="1041" y="378"/>
                    </a:lnTo>
                    <a:lnTo>
                      <a:pt x="1165" y="320"/>
                    </a:lnTo>
                    <a:lnTo>
                      <a:pt x="1228" y="286"/>
                    </a:lnTo>
                    <a:lnTo>
                      <a:pt x="1286" y="257"/>
                    </a:lnTo>
                    <a:lnTo>
                      <a:pt x="1340" y="228"/>
                    </a:lnTo>
                    <a:lnTo>
                      <a:pt x="1390" y="196"/>
                    </a:lnTo>
                    <a:lnTo>
                      <a:pt x="1435" y="167"/>
                    </a:lnTo>
                    <a:lnTo>
                      <a:pt x="1482" y="137"/>
                    </a:lnTo>
                    <a:lnTo>
                      <a:pt x="1527" y="104"/>
                    </a:lnTo>
                    <a:lnTo>
                      <a:pt x="1572" y="71"/>
                    </a:lnTo>
                    <a:lnTo>
                      <a:pt x="1623" y="37"/>
                    </a:lnTo>
                    <a:lnTo>
                      <a:pt x="166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3" name="Freeform 583">
                <a:extLst>
                  <a:ext uri="{FF2B5EF4-FFF2-40B4-BE49-F238E27FC236}">
                    <a16:creationId xmlns:a16="http://schemas.microsoft.com/office/drawing/2014/main" id="{59DB3FE3-9EC2-4FEF-98B2-5F6AC035BAD6}"/>
                  </a:ext>
                </a:extLst>
              </p:cNvPr>
              <p:cNvSpPr>
                <a:spLocks/>
              </p:cNvSpPr>
              <p:nvPr/>
            </p:nvSpPr>
            <p:spPr bwMode="auto">
              <a:xfrm>
                <a:off x="2390" y="2173"/>
                <a:ext cx="295" cy="193"/>
              </a:xfrm>
              <a:custGeom>
                <a:avLst/>
                <a:gdLst>
                  <a:gd name="T0" fmla="*/ 0 w 1474"/>
                  <a:gd name="T1" fmla="*/ 39 h 964"/>
                  <a:gd name="T2" fmla="*/ 2 w 1474"/>
                  <a:gd name="T3" fmla="*/ 37 h 964"/>
                  <a:gd name="T4" fmla="*/ 5 w 1474"/>
                  <a:gd name="T5" fmla="*/ 35 h 964"/>
                  <a:gd name="T6" fmla="*/ 7 w 1474"/>
                  <a:gd name="T7" fmla="*/ 33 h 964"/>
                  <a:gd name="T8" fmla="*/ 10 w 1474"/>
                  <a:gd name="T9" fmla="*/ 31 h 964"/>
                  <a:gd name="T10" fmla="*/ 13 w 1474"/>
                  <a:gd name="T11" fmla="*/ 28 h 964"/>
                  <a:gd name="T12" fmla="*/ 16 w 1474"/>
                  <a:gd name="T13" fmla="*/ 26 h 964"/>
                  <a:gd name="T14" fmla="*/ 19 w 1474"/>
                  <a:gd name="T15" fmla="*/ 23 h 964"/>
                  <a:gd name="T16" fmla="*/ 23 w 1474"/>
                  <a:gd name="T17" fmla="*/ 20 h 964"/>
                  <a:gd name="T18" fmla="*/ 27 w 1474"/>
                  <a:gd name="T19" fmla="*/ 17 h 964"/>
                  <a:gd name="T20" fmla="*/ 31 w 1474"/>
                  <a:gd name="T21" fmla="*/ 14 h 964"/>
                  <a:gd name="T22" fmla="*/ 34 w 1474"/>
                  <a:gd name="T23" fmla="*/ 12 h 964"/>
                  <a:gd name="T24" fmla="*/ 36 w 1474"/>
                  <a:gd name="T25" fmla="*/ 11 h 964"/>
                  <a:gd name="T26" fmla="*/ 39 w 1474"/>
                  <a:gd name="T27" fmla="*/ 9 h 964"/>
                  <a:gd name="T28" fmla="*/ 41 w 1474"/>
                  <a:gd name="T29" fmla="*/ 7 h 964"/>
                  <a:gd name="T30" fmla="*/ 44 w 1474"/>
                  <a:gd name="T31" fmla="*/ 6 h 964"/>
                  <a:gd name="T32" fmla="*/ 47 w 1474"/>
                  <a:gd name="T33" fmla="*/ 5 h 964"/>
                  <a:gd name="T34" fmla="*/ 50 w 1474"/>
                  <a:gd name="T35" fmla="*/ 3 h 964"/>
                  <a:gd name="T36" fmla="*/ 53 w 1474"/>
                  <a:gd name="T37" fmla="*/ 2 h 964"/>
                  <a:gd name="T38" fmla="*/ 56 w 1474"/>
                  <a:gd name="T39" fmla="*/ 1 h 964"/>
                  <a:gd name="T40" fmla="*/ 59 w 1474"/>
                  <a:gd name="T41" fmla="*/ 0 h 96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74"/>
                  <a:gd name="T64" fmla="*/ 0 h 964"/>
                  <a:gd name="T65" fmla="*/ 1474 w 1474"/>
                  <a:gd name="T66" fmla="*/ 964 h 96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74" h="964">
                    <a:moveTo>
                      <a:pt x="0" y="964"/>
                    </a:moveTo>
                    <a:lnTo>
                      <a:pt x="59" y="918"/>
                    </a:lnTo>
                    <a:lnTo>
                      <a:pt x="117" y="872"/>
                    </a:lnTo>
                    <a:lnTo>
                      <a:pt x="178" y="823"/>
                    </a:lnTo>
                    <a:lnTo>
                      <a:pt x="241" y="769"/>
                    </a:lnTo>
                    <a:lnTo>
                      <a:pt x="315" y="710"/>
                    </a:lnTo>
                    <a:lnTo>
                      <a:pt x="390" y="648"/>
                    </a:lnTo>
                    <a:lnTo>
                      <a:pt x="473" y="582"/>
                    </a:lnTo>
                    <a:lnTo>
                      <a:pt x="569" y="508"/>
                    </a:lnTo>
                    <a:lnTo>
                      <a:pt x="668" y="432"/>
                    </a:lnTo>
                    <a:lnTo>
                      <a:pt x="776" y="349"/>
                    </a:lnTo>
                    <a:lnTo>
                      <a:pt x="839" y="304"/>
                    </a:lnTo>
                    <a:lnTo>
                      <a:pt x="901" y="263"/>
                    </a:lnTo>
                    <a:lnTo>
                      <a:pt x="963" y="225"/>
                    </a:lnTo>
                    <a:lnTo>
                      <a:pt x="1030" y="187"/>
                    </a:lnTo>
                    <a:lnTo>
                      <a:pt x="1100" y="150"/>
                    </a:lnTo>
                    <a:lnTo>
                      <a:pt x="1170" y="117"/>
                    </a:lnTo>
                    <a:lnTo>
                      <a:pt x="1242" y="83"/>
                    </a:lnTo>
                    <a:lnTo>
                      <a:pt x="1316" y="54"/>
                    </a:lnTo>
                    <a:lnTo>
                      <a:pt x="1395" y="25"/>
                    </a:lnTo>
                    <a:lnTo>
                      <a:pt x="147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4" name="Freeform 584">
                <a:extLst>
                  <a:ext uri="{FF2B5EF4-FFF2-40B4-BE49-F238E27FC236}">
                    <a16:creationId xmlns:a16="http://schemas.microsoft.com/office/drawing/2014/main" id="{810624EB-2E72-4513-B2A2-7C062AFCEF80}"/>
                  </a:ext>
                </a:extLst>
              </p:cNvPr>
              <p:cNvSpPr>
                <a:spLocks/>
              </p:cNvSpPr>
              <p:nvPr/>
            </p:nvSpPr>
            <p:spPr bwMode="auto">
              <a:xfrm>
                <a:off x="3167" y="2195"/>
                <a:ext cx="116" cy="116"/>
              </a:xfrm>
              <a:custGeom>
                <a:avLst/>
                <a:gdLst>
                  <a:gd name="T0" fmla="*/ 12 w 576"/>
                  <a:gd name="T1" fmla="*/ 23 h 578"/>
                  <a:gd name="T2" fmla="*/ 13 w 576"/>
                  <a:gd name="T3" fmla="*/ 23 h 578"/>
                  <a:gd name="T4" fmla="*/ 15 w 576"/>
                  <a:gd name="T5" fmla="*/ 23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8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5" name="Freeform 585">
                <a:extLst>
                  <a:ext uri="{FF2B5EF4-FFF2-40B4-BE49-F238E27FC236}">
                    <a16:creationId xmlns:a16="http://schemas.microsoft.com/office/drawing/2014/main" id="{E0961607-FDE0-49C4-A640-F79442C816E1}"/>
                  </a:ext>
                </a:extLst>
              </p:cNvPr>
              <p:cNvSpPr>
                <a:spLocks/>
              </p:cNvSpPr>
              <p:nvPr/>
            </p:nvSpPr>
            <p:spPr bwMode="auto">
              <a:xfrm>
                <a:off x="3167" y="2195"/>
                <a:ext cx="116" cy="116"/>
              </a:xfrm>
              <a:custGeom>
                <a:avLst/>
                <a:gdLst>
                  <a:gd name="T0" fmla="*/ 12 w 576"/>
                  <a:gd name="T1" fmla="*/ 23 h 578"/>
                  <a:gd name="T2" fmla="*/ 13 w 576"/>
                  <a:gd name="T3" fmla="*/ 23 h 578"/>
                  <a:gd name="T4" fmla="*/ 15 w 576"/>
                  <a:gd name="T5" fmla="*/ 23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8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6" name="Freeform 586">
                <a:extLst>
                  <a:ext uri="{FF2B5EF4-FFF2-40B4-BE49-F238E27FC236}">
                    <a16:creationId xmlns:a16="http://schemas.microsoft.com/office/drawing/2014/main" id="{0E19CCD7-CFA7-4D7F-9DCE-E80F11E09D54}"/>
                  </a:ext>
                </a:extLst>
              </p:cNvPr>
              <p:cNvSpPr>
                <a:spLocks/>
              </p:cNvSpPr>
              <p:nvPr/>
            </p:nvSpPr>
            <p:spPr bwMode="auto">
              <a:xfrm>
                <a:off x="3167" y="2195"/>
                <a:ext cx="116" cy="116"/>
              </a:xfrm>
              <a:custGeom>
                <a:avLst/>
                <a:gdLst>
                  <a:gd name="T0" fmla="*/ 12 w 576"/>
                  <a:gd name="T1" fmla="*/ 23 h 578"/>
                  <a:gd name="T2" fmla="*/ 13 w 576"/>
                  <a:gd name="T3" fmla="*/ 23 h 578"/>
                  <a:gd name="T4" fmla="*/ 15 w 576"/>
                  <a:gd name="T5" fmla="*/ 23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8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1" y="573"/>
                    </a:lnTo>
                    <a:lnTo>
                      <a:pt x="378" y="561"/>
                    </a:lnTo>
                    <a:lnTo>
                      <a:pt x="419" y="544"/>
                    </a:lnTo>
                    <a:lnTo>
                      <a:pt x="457" y="519"/>
                    </a:lnTo>
                    <a:lnTo>
                      <a:pt x="490" y="490"/>
                    </a:lnTo>
                    <a:lnTo>
                      <a:pt x="518" y="457"/>
                    </a:lnTo>
                    <a:lnTo>
                      <a:pt x="544" y="420"/>
                    </a:lnTo>
                    <a:lnTo>
                      <a:pt x="560" y="378"/>
                    </a:lnTo>
                    <a:lnTo>
                      <a:pt x="572" y="333"/>
                    </a:lnTo>
                    <a:lnTo>
                      <a:pt x="576" y="287"/>
                    </a:lnTo>
                    <a:lnTo>
                      <a:pt x="572" y="241"/>
                    </a:lnTo>
                    <a:lnTo>
                      <a:pt x="560" y="196"/>
                    </a:lnTo>
                    <a:lnTo>
                      <a:pt x="544" y="155"/>
                    </a:lnTo>
                    <a:lnTo>
                      <a:pt x="518" y="117"/>
                    </a:lnTo>
                    <a:lnTo>
                      <a:pt x="490" y="83"/>
                    </a:lnTo>
                    <a:lnTo>
                      <a:pt x="457" y="54"/>
                    </a:lnTo>
                    <a:lnTo>
                      <a:pt x="419" y="29"/>
                    </a:lnTo>
                    <a:lnTo>
                      <a:pt x="378" y="13"/>
                    </a:lnTo>
                    <a:lnTo>
                      <a:pt x="331" y="0"/>
                    </a:lnTo>
                    <a:lnTo>
                      <a:pt x="286" y="0"/>
                    </a:lnTo>
                    <a:lnTo>
                      <a:pt x="241" y="0"/>
                    </a:lnTo>
                    <a:lnTo>
                      <a:pt x="194" y="13"/>
                    </a:lnTo>
                    <a:lnTo>
                      <a:pt x="153" y="29"/>
                    </a:lnTo>
                    <a:lnTo>
                      <a:pt x="116" y="54"/>
                    </a:lnTo>
                    <a:lnTo>
                      <a:pt x="83" y="83"/>
                    </a:lnTo>
                    <a:lnTo>
                      <a:pt x="54" y="117"/>
                    </a:lnTo>
                    <a:lnTo>
                      <a:pt x="29" y="155"/>
                    </a:lnTo>
                    <a:lnTo>
                      <a:pt x="12" y="196"/>
                    </a:lnTo>
                    <a:lnTo>
                      <a:pt x="4" y="241"/>
                    </a:lnTo>
                    <a:lnTo>
                      <a:pt x="0" y="287"/>
                    </a:lnTo>
                    <a:lnTo>
                      <a:pt x="4" y="333"/>
                    </a:lnTo>
                    <a:lnTo>
                      <a:pt x="12" y="378"/>
                    </a:lnTo>
                    <a:lnTo>
                      <a:pt x="29" y="420"/>
                    </a:lnTo>
                    <a:lnTo>
                      <a:pt x="54" y="457"/>
                    </a:lnTo>
                    <a:lnTo>
                      <a:pt x="83" y="490"/>
                    </a:lnTo>
                    <a:lnTo>
                      <a:pt x="116" y="519"/>
                    </a:lnTo>
                    <a:lnTo>
                      <a:pt x="153" y="544"/>
                    </a:lnTo>
                    <a:lnTo>
                      <a:pt x="194" y="561"/>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57" name="Freeform 587">
                <a:extLst>
                  <a:ext uri="{FF2B5EF4-FFF2-40B4-BE49-F238E27FC236}">
                    <a16:creationId xmlns:a16="http://schemas.microsoft.com/office/drawing/2014/main" id="{6197B84D-4E20-427A-8AF5-7EFB06510852}"/>
                  </a:ext>
                </a:extLst>
              </p:cNvPr>
              <p:cNvSpPr>
                <a:spLocks/>
              </p:cNvSpPr>
              <p:nvPr/>
            </p:nvSpPr>
            <p:spPr bwMode="auto">
              <a:xfrm>
                <a:off x="3183" y="2203"/>
                <a:ext cx="61" cy="61"/>
              </a:xfrm>
              <a:custGeom>
                <a:avLst/>
                <a:gdLst>
                  <a:gd name="T0" fmla="*/ 6 w 303"/>
                  <a:gd name="T1" fmla="*/ 12 h 304"/>
                  <a:gd name="T2" fmla="*/ 7 w 303"/>
                  <a:gd name="T3" fmla="*/ 12 h 304"/>
                  <a:gd name="T4" fmla="*/ 8 w 303"/>
                  <a:gd name="T5" fmla="*/ 12 h 304"/>
                  <a:gd name="T6" fmla="*/ 9 w 303"/>
                  <a:gd name="T7" fmla="*/ 11 h 304"/>
                  <a:gd name="T8" fmla="*/ 10 w 303"/>
                  <a:gd name="T9" fmla="*/ 11 h 304"/>
                  <a:gd name="T10" fmla="*/ 11 w 303"/>
                  <a:gd name="T11" fmla="*/ 10 h 304"/>
                  <a:gd name="T12" fmla="*/ 11 w 303"/>
                  <a:gd name="T13" fmla="*/ 10 h 304"/>
                  <a:gd name="T14" fmla="*/ 12 w 303"/>
                  <a:gd name="T15" fmla="*/ 9 h 304"/>
                  <a:gd name="T16" fmla="*/ 12 w 303"/>
                  <a:gd name="T17" fmla="*/ 8 h 304"/>
                  <a:gd name="T18" fmla="*/ 12 w 303"/>
                  <a:gd name="T19" fmla="*/ 7 h 304"/>
                  <a:gd name="T20" fmla="*/ 12 w 303"/>
                  <a:gd name="T21" fmla="*/ 6 h 304"/>
                  <a:gd name="T22" fmla="*/ 12 w 303"/>
                  <a:gd name="T23" fmla="*/ 5 h 304"/>
                  <a:gd name="T24" fmla="*/ 12 w 303"/>
                  <a:gd name="T25" fmla="*/ 4 h 304"/>
                  <a:gd name="T26" fmla="*/ 12 w 303"/>
                  <a:gd name="T27" fmla="*/ 3 h 304"/>
                  <a:gd name="T28" fmla="*/ 11 w 303"/>
                  <a:gd name="T29" fmla="*/ 2 h 304"/>
                  <a:gd name="T30" fmla="*/ 11 w 303"/>
                  <a:gd name="T31" fmla="*/ 2 h 304"/>
                  <a:gd name="T32" fmla="*/ 10 w 303"/>
                  <a:gd name="T33" fmla="*/ 1 h 304"/>
                  <a:gd name="T34" fmla="*/ 9 w 303"/>
                  <a:gd name="T35" fmla="*/ 1 h 304"/>
                  <a:gd name="T36" fmla="*/ 8 w 303"/>
                  <a:gd name="T37" fmla="*/ 0 h 304"/>
                  <a:gd name="T38" fmla="*/ 7 w 303"/>
                  <a:gd name="T39" fmla="*/ 0 h 304"/>
                  <a:gd name="T40" fmla="*/ 6 w 303"/>
                  <a:gd name="T41" fmla="*/ 0 h 304"/>
                  <a:gd name="T42" fmla="*/ 5 w 303"/>
                  <a:gd name="T43" fmla="*/ 0 h 304"/>
                  <a:gd name="T44" fmla="*/ 4 w 303"/>
                  <a:gd name="T45" fmla="*/ 0 h 304"/>
                  <a:gd name="T46" fmla="*/ 3 w 303"/>
                  <a:gd name="T47" fmla="*/ 1 h 304"/>
                  <a:gd name="T48" fmla="*/ 2 w 303"/>
                  <a:gd name="T49" fmla="*/ 1 h 304"/>
                  <a:gd name="T50" fmla="*/ 2 w 303"/>
                  <a:gd name="T51" fmla="*/ 2 h 304"/>
                  <a:gd name="T52" fmla="*/ 1 w 303"/>
                  <a:gd name="T53" fmla="*/ 2 h 304"/>
                  <a:gd name="T54" fmla="*/ 1 w 303"/>
                  <a:gd name="T55" fmla="*/ 3 h 304"/>
                  <a:gd name="T56" fmla="*/ 0 w 303"/>
                  <a:gd name="T57" fmla="*/ 4 h 304"/>
                  <a:gd name="T58" fmla="*/ 0 w 303"/>
                  <a:gd name="T59" fmla="*/ 5 h 304"/>
                  <a:gd name="T60" fmla="*/ 0 w 303"/>
                  <a:gd name="T61" fmla="*/ 6 h 304"/>
                  <a:gd name="T62" fmla="*/ 0 w 303"/>
                  <a:gd name="T63" fmla="*/ 7 h 304"/>
                  <a:gd name="T64" fmla="*/ 0 w 303"/>
                  <a:gd name="T65" fmla="*/ 8 h 304"/>
                  <a:gd name="T66" fmla="*/ 1 w 303"/>
                  <a:gd name="T67" fmla="*/ 9 h 304"/>
                  <a:gd name="T68" fmla="*/ 1 w 303"/>
                  <a:gd name="T69" fmla="*/ 10 h 304"/>
                  <a:gd name="T70" fmla="*/ 2 w 303"/>
                  <a:gd name="T71" fmla="*/ 10 h 304"/>
                  <a:gd name="T72" fmla="*/ 2 w 303"/>
                  <a:gd name="T73" fmla="*/ 11 h 304"/>
                  <a:gd name="T74" fmla="*/ 3 w 303"/>
                  <a:gd name="T75" fmla="*/ 11 h 304"/>
                  <a:gd name="T76" fmla="*/ 4 w 303"/>
                  <a:gd name="T77" fmla="*/ 12 h 304"/>
                  <a:gd name="T78" fmla="*/ 5 w 303"/>
                  <a:gd name="T79" fmla="*/ 12 h 304"/>
                  <a:gd name="T80" fmla="*/ 6 w 303"/>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3" y="304"/>
                    </a:moveTo>
                    <a:lnTo>
                      <a:pt x="178" y="299"/>
                    </a:lnTo>
                    <a:lnTo>
                      <a:pt x="198" y="295"/>
                    </a:lnTo>
                    <a:lnTo>
                      <a:pt x="223" y="286"/>
                    </a:lnTo>
                    <a:lnTo>
                      <a:pt x="241" y="274"/>
                    </a:lnTo>
                    <a:lnTo>
                      <a:pt x="261" y="257"/>
                    </a:lnTo>
                    <a:lnTo>
                      <a:pt x="274" y="241"/>
                    </a:lnTo>
                    <a:lnTo>
                      <a:pt x="286" y="221"/>
                    </a:lnTo>
                    <a:lnTo>
                      <a:pt x="299" y="199"/>
                    </a:lnTo>
                    <a:lnTo>
                      <a:pt x="303" y="174"/>
                    </a:lnTo>
                    <a:lnTo>
                      <a:pt x="303" y="149"/>
                    </a:lnTo>
                    <a:lnTo>
                      <a:pt x="303" y="124"/>
                    </a:lnTo>
                    <a:lnTo>
                      <a:pt x="299" y="104"/>
                    </a:lnTo>
                    <a:lnTo>
                      <a:pt x="286" y="79"/>
                    </a:lnTo>
                    <a:lnTo>
                      <a:pt x="274" y="62"/>
                    </a:lnTo>
                    <a:lnTo>
                      <a:pt x="261" y="41"/>
                    </a:lnTo>
                    <a:lnTo>
                      <a:pt x="241" y="30"/>
                    </a:lnTo>
                    <a:lnTo>
                      <a:pt x="223" y="17"/>
                    </a:lnTo>
                    <a:lnTo>
                      <a:pt x="198" y="5"/>
                    </a:lnTo>
                    <a:lnTo>
                      <a:pt x="178" y="0"/>
                    </a:lnTo>
                    <a:lnTo>
                      <a:pt x="153" y="0"/>
                    </a:lnTo>
                    <a:lnTo>
                      <a:pt x="128" y="0"/>
                    </a:lnTo>
                    <a:lnTo>
                      <a:pt x="103" y="5"/>
                    </a:lnTo>
                    <a:lnTo>
                      <a:pt x="83" y="17"/>
                    </a:lnTo>
                    <a:lnTo>
                      <a:pt x="61" y="30"/>
                    </a:lnTo>
                    <a:lnTo>
                      <a:pt x="45" y="41"/>
                    </a:lnTo>
                    <a:lnTo>
                      <a:pt x="29" y="62"/>
                    </a:lnTo>
                    <a:lnTo>
                      <a:pt x="16" y="79"/>
                    </a:lnTo>
                    <a:lnTo>
                      <a:pt x="7" y="104"/>
                    </a:lnTo>
                    <a:lnTo>
                      <a:pt x="4" y="124"/>
                    </a:lnTo>
                    <a:lnTo>
                      <a:pt x="0" y="149"/>
                    </a:lnTo>
                    <a:lnTo>
                      <a:pt x="4" y="174"/>
                    </a:lnTo>
                    <a:lnTo>
                      <a:pt x="7" y="199"/>
                    </a:lnTo>
                    <a:lnTo>
                      <a:pt x="16" y="221"/>
                    </a:lnTo>
                    <a:lnTo>
                      <a:pt x="29" y="241"/>
                    </a:lnTo>
                    <a:lnTo>
                      <a:pt x="45" y="257"/>
                    </a:lnTo>
                    <a:lnTo>
                      <a:pt x="61" y="274"/>
                    </a:lnTo>
                    <a:lnTo>
                      <a:pt x="83" y="286"/>
                    </a:lnTo>
                    <a:lnTo>
                      <a:pt x="103" y="295"/>
                    </a:lnTo>
                    <a:lnTo>
                      <a:pt x="128" y="299"/>
                    </a:lnTo>
                    <a:lnTo>
                      <a:pt x="153" y="304"/>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8" name="Freeform 588">
                <a:extLst>
                  <a:ext uri="{FF2B5EF4-FFF2-40B4-BE49-F238E27FC236}">
                    <a16:creationId xmlns:a16="http://schemas.microsoft.com/office/drawing/2014/main" id="{B5EC8BC3-86C8-45E1-BD78-3619CD979E61}"/>
                  </a:ext>
                </a:extLst>
              </p:cNvPr>
              <p:cNvSpPr>
                <a:spLocks/>
              </p:cNvSpPr>
              <p:nvPr/>
            </p:nvSpPr>
            <p:spPr bwMode="auto">
              <a:xfrm>
                <a:off x="3186" y="2204"/>
                <a:ext cx="54" cy="54"/>
              </a:xfrm>
              <a:custGeom>
                <a:avLst/>
                <a:gdLst>
                  <a:gd name="T0" fmla="*/ 5 w 270"/>
                  <a:gd name="T1" fmla="*/ 11 h 269"/>
                  <a:gd name="T2" fmla="*/ 6 w 270"/>
                  <a:gd name="T3" fmla="*/ 11 h 269"/>
                  <a:gd name="T4" fmla="*/ 7 w 270"/>
                  <a:gd name="T5" fmla="*/ 10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5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0 h 269"/>
                  <a:gd name="T36" fmla="*/ 7 w 270"/>
                  <a:gd name="T37" fmla="*/ 0 h 269"/>
                  <a:gd name="T38" fmla="*/ 6 w 270"/>
                  <a:gd name="T39" fmla="*/ 0 h 269"/>
                  <a:gd name="T40" fmla="*/ 5 w 270"/>
                  <a:gd name="T41" fmla="*/ 0 h 269"/>
                  <a:gd name="T42" fmla="*/ 4 w 270"/>
                  <a:gd name="T43" fmla="*/ 0 h 269"/>
                  <a:gd name="T44" fmla="*/ 4 w 270"/>
                  <a:gd name="T45" fmla="*/ 0 h 269"/>
                  <a:gd name="T46" fmla="*/ 3 w 270"/>
                  <a:gd name="T47" fmla="*/ 0 h 269"/>
                  <a:gd name="T48" fmla="*/ 2 w 270"/>
                  <a:gd name="T49" fmla="*/ 1 h 269"/>
                  <a:gd name="T50" fmla="*/ 2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4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9" y="261"/>
                    </a:lnTo>
                    <a:lnTo>
                      <a:pt x="199" y="252"/>
                    </a:lnTo>
                    <a:lnTo>
                      <a:pt x="216" y="245"/>
                    </a:lnTo>
                    <a:lnTo>
                      <a:pt x="233" y="232"/>
                    </a:lnTo>
                    <a:lnTo>
                      <a:pt x="245" y="216"/>
                    </a:lnTo>
                    <a:lnTo>
                      <a:pt x="258" y="194"/>
                    </a:lnTo>
                    <a:lnTo>
                      <a:pt x="265" y="178"/>
                    </a:lnTo>
                    <a:lnTo>
                      <a:pt x="270" y="157"/>
                    </a:lnTo>
                    <a:lnTo>
                      <a:pt x="270" y="132"/>
                    </a:lnTo>
                    <a:lnTo>
                      <a:pt x="270" y="111"/>
                    </a:lnTo>
                    <a:lnTo>
                      <a:pt x="265" y="90"/>
                    </a:lnTo>
                    <a:lnTo>
                      <a:pt x="258" y="70"/>
                    </a:lnTo>
                    <a:lnTo>
                      <a:pt x="245" y="54"/>
                    </a:lnTo>
                    <a:lnTo>
                      <a:pt x="233" y="36"/>
                    </a:lnTo>
                    <a:lnTo>
                      <a:pt x="216" y="25"/>
                    </a:lnTo>
                    <a:lnTo>
                      <a:pt x="199" y="12"/>
                    </a:lnTo>
                    <a:lnTo>
                      <a:pt x="179" y="3"/>
                    </a:lnTo>
                    <a:lnTo>
                      <a:pt x="157" y="0"/>
                    </a:lnTo>
                    <a:lnTo>
                      <a:pt x="137" y="0"/>
                    </a:lnTo>
                    <a:lnTo>
                      <a:pt x="112" y="0"/>
                    </a:lnTo>
                    <a:lnTo>
                      <a:pt x="91" y="3"/>
                    </a:lnTo>
                    <a:lnTo>
                      <a:pt x="75" y="12"/>
                    </a:lnTo>
                    <a:lnTo>
                      <a:pt x="54" y="25"/>
                    </a:lnTo>
                    <a:lnTo>
                      <a:pt x="38" y="36"/>
                    </a:lnTo>
                    <a:lnTo>
                      <a:pt x="25" y="54"/>
                    </a:lnTo>
                    <a:lnTo>
                      <a:pt x="17" y="70"/>
                    </a:lnTo>
                    <a:lnTo>
                      <a:pt x="8" y="90"/>
                    </a:lnTo>
                    <a:lnTo>
                      <a:pt x="0" y="111"/>
                    </a:lnTo>
                    <a:lnTo>
                      <a:pt x="0" y="132"/>
                    </a:lnTo>
                    <a:lnTo>
                      <a:pt x="0" y="137"/>
                    </a:lnTo>
                    <a:lnTo>
                      <a:pt x="0" y="140"/>
                    </a:lnTo>
                    <a:lnTo>
                      <a:pt x="4" y="162"/>
                    </a:lnTo>
                    <a:lnTo>
                      <a:pt x="8" y="182"/>
                    </a:lnTo>
                    <a:lnTo>
                      <a:pt x="17" y="203"/>
                    </a:lnTo>
                    <a:lnTo>
                      <a:pt x="29" y="219"/>
                    </a:lnTo>
                    <a:lnTo>
                      <a:pt x="42" y="232"/>
                    </a:lnTo>
                    <a:lnTo>
                      <a:pt x="58" y="245"/>
                    </a:lnTo>
                    <a:lnTo>
                      <a:pt x="75" y="257"/>
                    </a:lnTo>
                    <a:lnTo>
                      <a:pt x="96" y="265"/>
                    </a:lnTo>
                    <a:lnTo>
                      <a:pt x="112" y="269"/>
                    </a:lnTo>
                    <a:lnTo>
                      <a:pt x="137" y="269"/>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59" name="Freeform 589">
                <a:extLst>
                  <a:ext uri="{FF2B5EF4-FFF2-40B4-BE49-F238E27FC236}">
                    <a16:creationId xmlns:a16="http://schemas.microsoft.com/office/drawing/2014/main" id="{AC168A98-44A0-44C5-ADE9-51BAAE7891B3}"/>
                  </a:ext>
                </a:extLst>
              </p:cNvPr>
              <p:cNvSpPr>
                <a:spLocks/>
              </p:cNvSpPr>
              <p:nvPr/>
            </p:nvSpPr>
            <p:spPr bwMode="auto">
              <a:xfrm>
                <a:off x="3188" y="2205"/>
                <a:ext cx="47" cy="47"/>
              </a:xfrm>
              <a:custGeom>
                <a:avLst/>
                <a:gdLst>
                  <a:gd name="T0" fmla="*/ 5 w 236"/>
                  <a:gd name="T1" fmla="*/ 9 h 237"/>
                  <a:gd name="T2" fmla="*/ 5 w 236"/>
                  <a:gd name="T3" fmla="*/ 9 h 237"/>
                  <a:gd name="T4" fmla="*/ 6 w 236"/>
                  <a:gd name="T5" fmla="*/ 9 h 237"/>
                  <a:gd name="T6" fmla="*/ 7 w 236"/>
                  <a:gd name="T7" fmla="*/ 9 h 237"/>
                  <a:gd name="T8" fmla="*/ 7 w 236"/>
                  <a:gd name="T9" fmla="*/ 9 h 237"/>
                  <a:gd name="T10" fmla="*/ 8 w 236"/>
                  <a:gd name="T11" fmla="*/ 8 h 237"/>
                  <a:gd name="T12" fmla="*/ 8 w 236"/>
                  <a:gd name="T13" fmla="*/ 8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3 h 237"/>
                  <a:gd name="T28" fmla="*/ 8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2 w 236"/>
                  <a:gd name="T47" fmla="*/ 1 h 237"/>
                  <a:gd name="T48" fmla="*/ 2 w 236"/>
                  <a:gd name="T49" fmla="*/ 1 h 237"/>
                  <a:gd name="T50" fmla="*/ 1 w 236"/>
                  <a:gd name="T51" fmla="*/ 1 h 237"/>
                  <a:gd name="T52" fmla="*/ 1 w 236"/>
                  <a:gd name="T53" fmla="*/ 2 h 237"/>
                  <a:gd name="T54" fmla="*/ 0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0 w 236"/>
                  <a:gd name="T71" fmla="*/ 7 h 237"/>
                  <a:gd name="T72" fmla="*/ 1 w 236"/>
                  <a:gd name="T73" fmla="*/ 8 h 237"/>
                  <a:gd name="T74" fmla="*/ 1 w 236"/>
                  <a:gd name="T75" fmla="*/ 8 h 237"/>
                  <a:gd name="T76" fmla="*/ 2 w 236"/>
                  <a:gd name="T77" fmla="*/ 9 h 237"/>
                  <a:gd name="T78" fmla="*/ 2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6" y="237"/>
                    </a:moveTo>
                    <a:lnTo>
                      <a:pt x="137" y="237"/>
                    </a:lnTo>
                    <a:lnTo>
                      <a:pt x="153" y="233"/>
                    </a:lnTo>
                    <a:lnTo>
                      <a:pt x="170" y="224"/>
                    </a:lnTo>
                    <a:lnTo>
                      <a:pt x="186" y="216"/>
                    </a:lnTo>
                    <a:lnTo>
                      <a:pt x="203" y="204"/>
                    </a:lnTo>
                    <a:lnTo>
                      <a:pt x="211" y="191"/>
                    </a:lnTo>
                    <a:lnTo>
                      <a:pt x="224" y="175"/>
                    </a:lnTo>
                    <a:lnTo>
                      <a:pt x="227" y="159"/>
                    </a:lnTo>
                    <a:lnTo>
                      <a:pt x="236" y="137"/>
                    </a:lnTo>
                    <a:lnTo>
                      <a:pt x="236" y="121"/>
                    </a:lnTo>
                    <a:lnTo>
                      <a:pt x="236" y="100"/>
                    </a:lnTo>
                    <a:lnTo>
                      <a:pt x="227" y="83"/>
                    </a:lnTo>
                    <a:lnTo>
                      <a:pt x="224" y="67"/>
                    </a:lnTo>
                    <a:lnTo>
                      <a:pt x="211" y="51"/>
                    </a:lnTo>
                    <a:lnTo>
                      <a:pt x="203" y="33"/>
                    </a:lnTo>
                    <a:lnTo>
                      <a:pt x="186" y="26"/>
                    </a:lnTo>
                    <a:lnTo>
                      <a:pt x="170" y="13"/>
                    </a:lnTo>
                    <a:lnTo>
                      <a:pt x="153" y="4"/>
                    </a:lnTo>
                    <a:lnTo>
                      <a:pt x="137" y="0"/>
                    </a:lnTo>
                    <a:lnTo>
                      <a:pt x="116" y="0"/>
                    </a:lnTo>
                    <a:lnTo>
                      <a:pt x="99" y="0"/>
                    </a:lnTo>
                    <a:lnTo>
                      <a:pt x="78" y="4"/>
                    </a:lnTo>
                    <a:lnTo>
                      <a:pt x="62" y="13"/>
                    </a:lnTo>
                    <a:lnTo>
                      <a:pt x="45" y="22"/>
                    </a:lnTo>
                    <a:lnTo>
                      <a:pt x="33" y="33"/>
                    </a:lnTo>
                    <a:lnTo>
                      <a:pt x="20" y="51"/>
                    </a:lnTo>
                    <a:lnTo>
                      <a:pt x="12" y="63"/>
                    </a:lnTo>
                    <a:lnTo>
                      <a:pt x="4" y="80"/>
                    </a:lnTo>
                    <a:lnTo>
                      <a:pt x="0" y="100"/>
                    </a:lnTo>
                    <a:lnTo>
                      <a:pt x="0" y="116"/>
                    </a:lnTo>
                    <a:lnTo>
                      <a:pt x="0" y="121"/>
                    </a:lnTo>
                    <a:lnTo>
                      <a:pt x="0" y="125"/>
                    </a:lnTo>
                    <a:lnTo>
                      <a:pt x="0" y="141"/>
                    </a:lnTo>
                    <a:lnTo>
                      <a:pt x="4" y="162"/>
                    </a:lnTo>
                    <a:lnTo>
                      <a:pt x="12" y="179"/>
                    </a:lnTo>
                    <a:lnTo>
                      <a:pt x="25" y="191"/>
                    </a:lnTo>
                    <a:lnTo>
                      <a:pt x="33" y="204"/>
                    </a:lnTo>
                    <a:lnTo>
                      <a:pt x="49" y="216"/>
                    </a:lnTo>
                    <a:lnTo>
                      <a:pt x="62" y="224"/>
                    </a:lnTo>
                    <a:lnTo>
                      <a:pt x="78" y="233"/>
                    </a:lnTo>
                    <a:lnTo>
                      <a:pt x="99" y="237"/>
                    </a:lnTo>
                    <a:lnTo>
                      <a:pt x="116"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0" name="Freeform 590">
                <a:extLst>
                  <a:ext uri="{FF2B5EF4-FFF2-40B4-BE49-F238E27FC236}">
                    <a16:creationId xmlns:a16="http://schemas.microsoft.com/office/drawing/2014/main" id="{BC5C2208-4090-48E3-AEE2-21A34AA10CFE}"/>
                  </a:ext>
                </a:extLst>
              </p:cNvPr>
              <p:cNvSpPr>
                <a:spLocks/>
              </p:cNvSpPr>
              <p:nvPr/>
            </p:nvSpPr>
            <p:spPr bwMode="auto">
              <a:xfrm>
                <a:off x="3190" y="2206"/>
                <a:ext cx="41" cy="42"/>
              </a:xfrm>
              <a:custGeom>
                <a:avLst/>
                <a:gdLst>
                  <a:gd name="T0" fmla="*/ 4 w 208"/>
                  <a:gd name="T1" fmla="*/ 8 h 209"/>
                  <a:gd name="T2" fmla="*/ 5 w 208"/>
                  <a:gd name="T3" fmla="*/ 8 h 209"/>
                  <a:gd name="T4" fmla="*/ 5 w 208"/>
                  <a:gd name="T5" fmla="*/ 8 h 209"/>
                  <a:gd name="T6" fmla="*/ 6 w 208"/>
                  <a:gd name="T7" fmla="*/ 8 h 209"/>
                  <a:gd name="T8" fmla="*/ 7 w 208"/>
                  <a:gd name="T9" fmla="*/ 8 h 209"/>
                  <a:gd name="T10" fmla="*/ 7 w 208"/>
                  <a:gd name="T11" fmla="*/ 7 h 209"/>
                  <a:gd name="T12" fmla="*/ 7 w 208"/>
                  <a:gd name="T13" fmla="*/ 7 h 209"/>
                  <a:gd name="T14" fmla="*/ 7 w 208"/>
                  <a:gd name="T15" fmla="*/ 6 h 209"/>
                  <a:gd name="T16" fmla="*/ 8 w 208"/>
                  <a:gd name="T17" fmla="*/ 6 h 209"/>
                  <a:gd name="T18" fmla="*/ 8 w 208"/>
                  <a:gd name="T19" fmla="*/ 5 h 209"/>
                  <a:gd name="T20" fmla="*/ 8 w 208"/>
                  <a:gd name="T21" fmla="*/ 4 h 209"/>
                  <a:gd name="T22" fmla="*/ 8 w 208"/>
                  <a:gd name="T23" fmla="*/ 4 h 209"/>
                  <a:gd name="T24" fmla="*/ 8 w 208"/>
                  <a:gd name="T25" fmla="*/ 3 h 209"/>
                  <a:gd name="T26" fmla="*/ 7 w 208"/>
                  <a:gd name="T27" fmla="*/ 2 h 209"/>
                  <a:gd name="T28" fmla="*/ 7 w 208"/>
                  <a:gd name="T29" fmla="*/ 2 h 209"/>
                  <a:gd name="T30" fmla="*/ 7 w 208"/>
                  <a:gd name="T31" fmla="*/ 1 h 209"/>
                  <a:gd name="T32" fmla="*/ 7 w 208"/>
                  <a:gd name="T33" fmla="*/ 1 h 209"/>
                  <a:gd name="T34" fmla="*/ 6 w 208"/>
                  <a:gd name="T35" fmla="*/ 1 h 209"/>
                  <a:gd name="T36" fmla="*/ 5 w 208"/>
                  <a:gd name="T37" fmla="*/ 0 h 209"/>
                  <a:gd name="T38" fmla="*/ 5 w 208"/>
                  <a:gd name="T39" fmla="*/ 0 h 209"/>
                  <a:gd name="T40" fmla="*/ 4 w 208"/>
                  <a:gd name="T41" fmla="*/ 0 h 209"/>
                  <a:gd name="T42" fmla="*/ 3 w 208"/>
                  <a:gd name="T43" fmla="*/ 0 h 209"/>
                  <a:gd name="T44" fmla="*/ 3 w 208"/>
                  <a:gd name="T45" fmla="*/ 0 h 209"/>
                  <a:gd name="T46" fmla="*/ 2 w 208"/>
                  <a:gd name="T47" fmla="*/ 1 h 209"/>
                  <a:gd name="T48" fmla="*/ 2 w 208"/>
                  <a:gd name="T49" fmla="*/ 1 h 209"/>
                  <a:gd name="T50" fmla="*/ 1 w 208"/>
                  <a:gd name="T51" fmla="*/ 1 h 209"/>
                  <a:gd name="T52" fmla="*/ 1 w 208"/>
                  <a:gd name="T53" fmla="*/ 2 h 209"/>
                  <a:gd name="T54" fmla="*/ 0 w 208"/>
                  <a:gd name="T55" fmla="*/ 2 h 209"/>
                  <a:gd name="T56" fmla="*/ 0 w 208"/>
                  <a:gd name="T57" fmla="*/ 3 h 209"/>
                  <a:gd name="T58" fmla="*/ 0 w 208"/>
                  <a:gd name="T59" fmla="*/ 3 h 209"/>
                  <a:gd name="T60" fmla="*/ 0 w 208"/>
                  <a:gd name="T61" fmla="*/ 4 h 209"/>
                  <a:gd name="T62" fmla="*/ 0 w 208"/>
                  <a:gd name="T63" fmla="*/ 4 h 209"/>
                  <a:gd name="T64" fmla="*/ 0 w 208"/>
                  <a:gd name="T65" fmla="*/ 4 h 209"/>
                  <a:gd name="T66" fmla="*/ 0 w 208"/>
                  <a:gd name="T67" fmla="*/ 5 h 209"/>
                  <a:gd name="T68" fmla="*/ 0 w 208"/>
                  <a:gd name="T69" fmla="*/ 6 h 209"/>
                  <a:gd name="T70" fmla="*/ 0 w 208"/>
                  <a:gd name="T71" fmla="*/ 6 h 209"/>
                  <a:gd name="T72" fmla="*/ 1 w 208"/>
                  <a:gd name="T73" fmla="*/ 7 h 209"/>
                  <a:gd name="T74" fmla="*/ 1 w 208"/>
                  <a:gd name="T75" fmla="*/ 7 h 209"/>
                  <a:gd name="T76" fmla="*/ 2 w 208"/>
                  <a:gd name="T77" fmla="*/ 8 h 209"/>
                  <a:gd name="T78" fmla="*/ 2 w 208"/>
                  <a:gd name="T79" fmla="*/ 8 h 209"/>
                  <a:gd name="T80" fmla="*/ 3 w 208"/>
                  <a:gd name="T81" fmla="*/ 8 h 209"/>
                  <a:gd name="T82" fmla="*/ 3 w 208"/>
                  <a:gd name="T83" fmla="*/ 8 h 209"/>
                  <a:gd name="T84" fmla="*/ 4 w 208"/>
                  <a:gd name="T85" fmla="*/ 8 h 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9"/>
                  <a:gd name="T131" fmla="*/ 208 w 208"/>
                  <a:gd name="T132" fmla="*/ 209 h 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9">
                    <a:moveTo>
                      <a:pt x="104" y="209"/>
                    </a:moveTo>
                    <a:lnTo>
                      <a:pt x="120" y="204"/>
                    </a:lnTo>
                    <a:lnTo>
                      <a:pt x="136" y="200"/>
                    </a:lnTo>
                    <a:lnTo>
                      <a:pt x="149" y="196"/>
                    </a:lnTo>
                    <a:lnTo>
                      <a:pt x="165" y="187"/>
                    </a:lnTo>
                    <a:lnTo>
                      <a:pt x="174" y="175"/>
                    </a:lnTo>
                    <a:lnTo>
                      <a:pt x="187" y="162"/>
                    </a:lnTo>
                    <a:lnTo>
                      <a:pt x="195" y="150"/>
                    </a:lnTo>
                    <a:lnTo>
                      <a:pt x="199" y="137"/>
                    </a:lnTo>
                    <a:lnTo>
                      <a:pt x="203" y="121"/>
                    </a:lnTo>
                    <a:lnTo>
                      <a:pt x="208" y="104"/>
                    </a:lnTo>
                    <a:lnTo>
                      <a:pt x="203" y="88"/>
                    </a:lnTo>
                    <a:lnTo>
                      <a:pt x="199" y="71"/>
                    </a:lnTo>
                    <a:lnTo>
                      <a:pt x="195" y="59"/>
                    </a:lnTo>
                    <a:lnTo>
                      <a:pt x="187" y="42"/>
                    </a:lnTo>
                    <a:lnTo>
                      <a:pt x="174" y="29"/>
                    </a:lnTo>
                    <a:lnTo>
                      <a:pt x="165" y="22"/>
                    </a:lnTo>
                    <a:lnTo>
                      <a:pt x="149" y="13"/>
                    </a:lnTo>
                    <a:lnTo>
                      <a:pt x="136" y="5"/>
                    </a:lnTo>
                    <a:lnTo>
                      <a:pt x="120" y="5"/>
                    </a:lnTo>
                    <a:lnTo>
                      <a:pt x="104" y="0"/>
                    </a:lnTo>
                    <a:lnTo>
                      <a:pt x="87" y="5"/>
                    </a:lnTo>
                    <a:lnTo>
                      <a:pt x="70" y="5"/>
                    </a:lnTo>
                    <a:lnTo>
                      <a:pt x="58" y="13"/>
                    </a:lnTo>
                    <a:lnTo>
                      <a:pt x="46" y="22"/>
                    </a:lnTo>
                    <a:lnTo>
                      <a:pt x="33" y="29"/>
                    </a:lnTo>
                    <a:lnTo>
                      <a:pt x="21" y="42"/>
                    </a:lnTo>
                    <a:lnTo>
                      <a:pt x="12" y="54"/>
                    </a:lnTo>
                    <a:lnTo>
                      <a:pt x="8" y="71"/>
                    </a:lnTo>
                    <a:lnTo>
                      <a:pt x="4" y="83"/>
                    </a:lnTo>
                    <a:lnTo>
                      <a:pt x="0" y="101"/>
                    </a:lnTo>
                    <a:lnTo>
                      <a:pt x="0" y="104"/>
                    </a:lnTo>
                    <a:lnTo>
                      <a:pt x="0" y="108"/>
                    </a:lnTo>
                    <a:lnTo>
                      <a:pt x="4" y="125"/>
                    </a:lnTo>
                    <a:lnTo>
                      <a:pt x="8" y="137"/>
                    </a:lnTo>
                    <a:lnTo>
                      <a:pt x="12" y="155"/>
                    </a:lnTo>
                    <a:lnTo>
                      <a:pt x="21" y="166"/>
                    </a:lnTo>
                    <a:lnTo>
                      <a:pt x="33" y="179"/>
                    </a:lnTo>
                    <a:lnTo>
                      <a:pt x="46" y="187"/>
                    </a:lnTo>
                    <a:lnTo>
                      <a:pt x="58" y="196"/>
                    </a:lnTo>
                    <a:lnTo>
                      <a:pt x="70" y="200"/>
                    </a:lnTo>
                    <a:lnTo>
                      <a:pt x="87" y="204"/>
                    </a:lnTo>
                    <a:lnTo>
                      <a:pt x="104" y="209"/>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1" name="Freeform 591">
                <a:extLst>
                  <a:ext uri="{FF2B5EF4-FFF2-40B4-BE49-F238E27FC236}">
                    <a16:creationId xmlns:a16="http://schemas.microsoft.com/office/drawing/2014/main" id="{9095D9E9-8942-42BD-86E7-D02FE7B4854B}"/>
                  </a:ext>
                </a:extLst>
              </p:cNvPr>
              <p:cNvSpPr>
                <a:spLocks/>
              </p:cNvSpPr>
              <p:nvPr/>
            </p:nvSpPr>
            <p:spPr bwMode="auto">
              <a:xfrm>
                <a:off x="3192" y="2207"/>
                <a:ext cx="34" cy="35"/>
              </a:xfrm>
              <a:custGeom>
                <a:avLst/>
                <a:gdLst>
                  <a:gd name="T0" fmla="*/ 3 w 171"/>
                  <a:gd name="T1" fmla="*/ 7 h 174"/>
                  <a:gd name="T2" fmla="*/ 4 w 171"/>
                  <a:gd name="T3" fmla="*/ 7 h 174"/>
                  <a:gd name="T4" fmla="*/ 4 w 171"/>
                  <a:gd name="T5" fmla="*/ 7 h 174"/>
                  <a:gd name="T6" fmla="*/ 5 w 171"/>
                  <a:gd name="T7" fmla="*/ 6 h 174"/>
                  <a:gd name="T8" fmla="*/ 5 w 171"/>
                  <a:gd name="T9" fmla="*/ 6 h 174"/>
                  <a:gd name="T10" fmla="*/ 6 w 171"/>
                  <a:gd name="T11" fmla="*/ 6 h 174"/>
                  <a:gd name="T12" fmla="*/ 6 w 171"/>
                  <a:gd name="T13" fmla="*/ 6 h 174"/>
                  <a:gd name="T14" fmla="*/ 6 w 171"/>
                  <a:gd name="T15" fmla="*/ 5 h 174"/>
                  <a:gd name="T16" fmla="*/ 7 w 171"/>
                  <a:gd name="T17" fmla="*/ 5 h 174"/>
                  <a:gd name="T18" fmla="*/ 7 w 171"/>
                  <a:gd name="T19" fmla="*/ 4 h 174"/>
                  <a:gd name="T20" fmla="*/ 7 w 171"/>
                  <a:gd name="T21" fmla="*/ 4 h 174"/>
                  <a:gd name="T22" fmla="*/ 7 w 171"/>
                  <a:gd name="T23" fmla="*/ 3 h 174"/>
                  <a:gd name="T24" fmla="*/ 7 w 171"/>
                  <a:gd name="T25" fmla="*/ 2 h 174"/>
                  <a:gd name="T26" fmla="*/ 6 w 171"/>
                  <a:gd name="T27" fmla="*/ 2 h 174"/>
                  <a:gd name="T28" fmla="*/ 6 w 171"/>
                  <a:gd name="T29" fmla="*/ 1 h 174"/>
                  <a:gd name="T30" fmla="*/ 6 w 171"/>
                  <a:gd name="T31" fmla="*/ 1 h 174"/>
                  <a:gd name="T32" fmla="*/ 5 w 171"/>
                  <a:gd name="T33" fmla="*/ 1 h 174"/>
                  <a:gd name="T34" fmla="*/ 5 w 171"/>
                  <a:gd name="T35" fmla="*/ 1 h 174"/>
                  <a:gd name="T36" fmla="*/ 4 w 171"/>
                  <a:gd name="T37" fmla="*/ 0 h 174"/>
                  <a:gd name="T38" fmla="*/ 4 w 171"/>
                  <a:gd name="T39" fmla="*/ 0 h 174"/>
                  <a:gd name="T40" fmla="*/ 3 w 171"/>
                  <a:gd name="T41" fmla="*/ 0 h 174"/>
                  <a:gd name="T42" fmla="*/ 3 w 171"/>
                  <a:gd name="T43" fmla="*/ 0 h 174"/>
                  <a:gd name="T44" fmla="*/ 2 w 171"/>
                  <a:gd name="T45" fmla="*/ 0 h 174"/>
                  <a:gd name="T46" fmla="*/ 2 w 171"/>
                  <a:gd name="T47" fmla="*/ 1 h 174"/>
                  <a:gd name="T48" fmla="*/ 2 w 171"/>
                  <a:gd name="T49" fmla="*/ 1 h 174"/>
                  <a:gd name="T50" fmla="*/ 1 w 171"/>
                  <a:gd name="T51" fmla="*/ 1 h 174"/>
                  <a:gd name="T52" fmla="*/ 1 w 171"/>
                  <a:gd name="T53" fmla="*/ 1 h 174"/>
                  <a:gd name="T54" fmla="*/ 1 w 171"/>
                  <a:gd name="T55" fmla="*/ 2 h 174"/>
                  <a:gd name="T56" fmla="*/ 0 w 171"/>
                  <a:gd name="T57" fmla="*/ 2 h 174"/>
                  <a:gd name="T58" fmla="*/ 0 w 171"/>
                  <a:gd name="T59" fmla="*/ 3 h 174"/>
                  <a:gd name="T60" fmla="*/ 0 w 171"/>
                  <a:gd name="T61" fmla="*/ 3 h 174"/>
                  <a:gd name="T62" fmla="*/ 0 w 171"/>
                  <a:gd name="T63" fmla="*/ 4 h 174"/>
                  <a:gd name="T64" fmla="*/ 0 w 171"/>
                  <a:gd name="T65" fmla="*/ 4 h 174"/>
                  <a:gd name="T66" fmla="*/ 0 w 171"/>
                  <a:gd name="T67" fmla="*/ 4 h 174"/>
                  <a:gd name="T68" fmla="*/ 0 w 171"/>
                  <a:gd name="T69" fmla="*/ 5 h 174"/>
                  <a:gd name="T70" fmla="*/ 1 w 171"/>
                  <a:gd name="T71" fmla="*/ 5 h 174"/>
                  <a:gd name="T72" fmla="*/ 1 w 171"/>
                  <a:gd name="T73" fmla="*/ 6 h 174"/>
                  <a:gd name="T74" fmla="*/ 1 w 171"/>
                  <a:gd name="T75" fmla="*/ 6 h 174"/>
                  <a:gd name="T76" fmla="*/ 2 w 171"/>
                  <a:gd name="T77" fmla="*/ 6 h 174"/>
                  <a:gd name="T78" fmla="*/ 2 w 171"/>
                  <a:gd name="T79" fmla="*/ 7 h 174"/>
                  <a:gd name="T80" fmla="*/ 2 w 171"/>
                  <a:gd name="T81" fmla="*/ 7 h 174"/>
                  <a:gd name="T82" fmla="*/ 3 w 171"/>
                  <a:gd name="T83" fmla="*/ 7 h 174"/>
                  <a:gd name="T84" fmla="*/ 3 w 171"/>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4"/>
                  <a:gd name="T131" fmla="*/ 171 w 171"/>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4">
                    <a:moveTo>
                      <a:pt x="88" y="174"/>
                    </a:moveTo>
                    <a:lnTo>
                      <a:pt x="99" y="174"/>
                    </a:lnTo>
                    <a:lnTo>
                      <a:pt x="112" y="170"/>
                    </a:lnTo>
                    <a:lnTo>
                      <a:pt x="124" y="161"/>
                    </a:lnTo>
                    <a:lnTo>
                      <a:pt x="137" y="157"/>
                    </a:lnTo>
                    <a:lnTo>
                      <a:pt x="146" y="150"/>
                    </a:lnTo>
                    <a:lnTo>
                      <a:pt x="153" y="137"/>
                    </a:lnTo>
                    <a:lnTo>
                      <a:pt x="162" y="128"/>
                    </a:lnTo>
                    <a:lnTo>
                      <a:pt x="166" y="116"/>
                    </a:lnTo>
                    <a:lnTo>
                      <a:pt x="171" y="99"/>
                    </a:lnTo>
                    <a:lnTo>
                      <a:pt x="171" y="87"/>
                    </a:lnTo>
                    <a:lnTo>
                      <a:pt x="171" y="74"/>
                    </a:lnTo>
                    <a:lnTo>
                      <a:pt x="166" y="62"/>
                    </a:lnTo>
                    <a:lnTo>
                      <a:pt x="162" y="49"/>
                    </a:lnTo>
                    <a:lnTo>
                      <a:pt x="153" y="37"/>
                    </a:lnTo>
                    <a:lnTo>
                      <a:pt x="146" y="29"/>
                    </a:lnTo>
                    <a:lnTo>
                      <a:pt x="137" y="17"/>
                    </a:lnTo>
                    <a:lnTo>
                      <a:pt x="124" y="13"/>
                    </a:lnTo>
                    <a:lnTo>
                      <a:pt x="112" y="8"/>
                    </a:lnTo>
                    <a:lnTo>
                      <a:pt x="99" y="4"/>
                    </a:lnTo>
                    <a:lnTo>
                      <a:pt x="88" y="0"/>
                    </a:lnTo>
                    <a:lnTo>
                      <a:pt x="70" y="4"/>
                    </a:lnTo>
                    <a:lnTo>
                      <a:pt x="58" y="4"/>
                    </a:lnTo>
                    <a:lnTo>
                      <a:pt x="46" y="13"/>
                    </a:lnTo>
                    <a:lnTo>
                      <a:pt x="38" y="17"/>
                    </a:lnTo>
                    <a:lnTo>
                      <a:pt x="25" y="24"/>
                    </a:lnTo>
                    <a:lnTo>
                      <a:pt x="16" y="37"/>
                    </a:lnTo>
                    <a:lnTo>
                      <a:pt x="13" y="45"/>
                    </a:lnTo>
                    <a:lnTo>
                      <a:pt x="5" y="58"/>
                    </a:lnTo>
                    <a:lnTo>
                      <a:pt x="0" y="71"/>
                    </a:lnTo>
                    <a:lnTo>
                      <a:pt x="0" y="83"/>
                    </a:lnTo>
                    <a:lnTo>
                      <a:pt x="0" y="87"/>
                    </a:lnTo>
                    <a:lnTo>
                      <a:pt x="0" y="91"/>
                    </a:lnTo>
                    <a:lnTo>
                      <a:pt x="0" y="103"/>
                    </a:lnTo>
                    <a:lnTo>
                      <a:pt x="5" y="116"/>
                    </a:lnTo>
                    <a:lnTo>
                      <a:pt x="13" y="128"/>
                    </a:lnTo>
                    <a:lnTo>
                      <a:pt x="16" y="141"/>
                    </a:lnTo>
                    <a:lnTo>
                      <a:pt x="25" y="150"/>
                    </a:lnTo>
                    <a:lnTo>
                      <a:pt x="38" y="157"/>
                    </a:lnTo>
                    <a:lnTo>
                      <a:pt x="46" y="166"/>
                    </a:lnTo>
                    <a:lnTo>
                      <a:pt x="58" y="170"/>
                    </a:lnTo>
                    <a:lnTo>
                      <a:pt x="70" y="174"/>
                    </a:lnTo>
                    <a:lnTo>
                      <a:pt x="88"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2" name="Freeform 592">
                <a:extLst>
                  <a:ext uri="{FF2B5EF4-FFF2-40B4-BE49-F238E27FC236}">
                    <a16:creationId xmlns:a16="http://schemas.microsoft.com/office/drawing/2014/main" id="{B455F002-0B07-4228-AF2D-956FDEC52218}"/>
                  </a:ext>
                </a:extLst>
              </p:cNvPr>
              <p:cNvSpPr>
                <a:spLocks/>
              </p:cNvSpPr>
              <p:nvPr/>
            </p:nvSpPr>
            <p:spPr bwMode="auto">
              <a:xfrm>
                <a:off x="3195" y="2208"/>
                <a:ext cx="27"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9"/>
                    </a:lnTo>
                    <a:lnTo>
                      <a:pt x="108" y="124"/>
                    </a:lnTo>
                    <a:lnTo>
                      <a:pt x="116" y="117"/>
                    </a:lnTo>
                    <a:lnTo>
                      <a:pt x="124" y="108"/>
                    </a:lnTo>
                    <a:lnTo>
                      <a:pt x="129" y="99"/>
                    </a:lnTo>
                    <a:lnTo>
                      <a:pt x="133" y="91"/>
                    </a:lnTo>
                    <a:lnTo>
                      <a:pt x="137" y="79"/>
                    </a:lnTo>
                    <a:lnTo>
                      <a:pt x="137" y="66"/>
                    </a:lnTo>
                    <a:lnTo>
                      <a:pt x="137" y="58"/>
                    </a:lnTo>
                    <a:lnTo>
                      <a:pt x="133" y="46"/>
                    </a:lnTo>
                    <a:lnTo>
                      <a:pt x="129" y="37"/>
                    </a:lnTo>
                    <a:lnTo>
                      <a:pt x="124" y="29"/>
                    </a:lnTo>
                    <a:lnTo>
                      <a:pt x="116" y="21"/>
                    </a:lnTo>
                    <a:lnTo>
                      <a:pt x="108" y="12"/>
                    </a:lnTo>
                    <a:lnTo>
                      <a:pt x="99" y="9"/>
                    </a:lnTo>
                    <a:lnTo>
                      <a:pt x="91" y="5"/>
                    </a:lnTo>
                    <a:lnTo>
                      <a:pt x="79" y="0"/>
                    </a:lnTo>
                    <a:lnTo>
                      <a:pt x="66" y="0"/>
                    </a:lnTo>
                    <a:lnTo>
                      <a:pt x="57" y="0"/>
                    </a:lnTo>
                    <a:lnTo>
                      <a:pt x="45" y="5"/>
                    </a:lnTo>
                    <a:lnTo>
                      <a:pt x="37" y="9"/>
                    </a:lnTo>
                    <a:lnTo>
                      <a:pt x="29" y="12"/>
                    </a:lnTo>
                    <a:lnTo>
                      <a:pt x="21" y="21"/>
                    </a:lnTo>
                    <a:lnTo>
                      <a:pt x="12" y="29"/>
                    </a:lnTo>
                    <a:lnTo>
                      <a:pt x="8" y="37"/>
                    </a:lnTo>
                    <a:lnTo>
                      <a:pt x="3" y="46"/>
                    </a:lnTo>
                    <a:lnTo>
                      <a:pt x="0" y="58"/>
                    </a:lnTo>
                    <a:lnTo>
                      <a:pt x="0" y="66"/>
                    </a:lnTo>
                    <a:lnTo>
                      <a:pt x="0" y="79"/>
                    </a:lnTo>
                    <a:lnTo>
                      <a:pt x="3" y="91"/>
                    </a:lnTo>
                    <a:lnTo>
                      <a:pt x="8" y="99"/>
                    </a:lnTo>
                    <a:lnTo>
                      <a:pt x="12" y="108"/>
                    </a:lnTo>
                    <a:lnTo>
                      <a:pt x="21" y="117"/>
                    </a:lnTo>
                    <a:lnTo>
                      <a:pt x="29" y="124"/>
                    </a:lnTo>
                    <a:lnTo>
                      <a:pt x="37" y="129"/>
                    </a:lnTo>
                    <a:lnTo>
                      <a:pt x="45" y="133"/>
                    </a:lnTo>
                    <a:lnTo>
                      <a:pt x="57" y="137"/>
                    </a:lnTo>
                    <a:lnTo>
                      <a:pt x="66"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3" name="Freeform 593">
                <a:extLst>
                  <a:ext uri="{FF2B5EF4-FFF2-40B4-BE49-F238E27FC236}">
                    <a16:creationId xmlns:a16="http://schemas.microsoft.com/office/drawing/2014/main" id="{16443DFC-20AD-45CF-B4EB-22FEF61F99E7}"/>
                  </a:ext>
                </a:extLst>
              </p:cNvPr>
              <p:cNvSpPr>
                <a:spLocks/>
              </p:cNvSpPr>
              <p:nvPr/>
            </p:nvSpPr>
            <p:spPr bwMode="auto">
              <a:xfrm>
                <a:off x="3284" y="2169"/>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4" name="Freeform 594">
                <a:extLst>
                  <a:ext uri="{FF2B5EF4-FFF2-40B4-BE49-F238E27FC236}">
                    <a16:creationId xmlns:a16="http://schemas.microsoft.com/office/drawing/2014/main" id="{C758CBAD-E558-4961-9CA0-5DB4390978EB}"/>
                  </a:ext>
                </a:extLst>
              </p:cNvPr>
              <p:cNvSpPr>
                <a:spLocks/>
              </p:cNvSpPr>
              <p:nvPr/>
            </p:nvSpPr>
            <p:spPr bwMode="auto">
              <a:xfrm>
                <a:off x="3284" y="2169"/>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65" name="Freeform 595">
                <a:extLst>
                  <a:ext uri="{FF2B5EF4-FFF2-40B4-BE49-F238E27FC236}">
                    <a16:creationId xmlns:a16="http://schemas.microsoft.com/office/drawing/2014/main" id="{E26D67B9-0F38-4D39-92A7-DB757FC3FB2D}"/>
                  </a:ext>
                </a:extLst>
              </p:cNvPr>
              <p:cNvSpPr>
                <a:spLocks/>
              </p:cNvSpPr>
              <p:nvPr/>
            </p:nvSpPr>
            <p:spPr bwMode="auto">
              <a:xfrm>
                <a:off x="3284" y="2169"/>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7" y="573"/>
                    </a:lnTo>
                    <a:lnTo>
                      <a:pt x="378" y="560"/>
                    </a:lnTo>
                    <a:lnTo>
                      <a:pt x="420" y="543"/>
                    </a:lnTo>
                    <a:lnTo>
                      <a:pt x="461" y="523"/>
                    </a:lnTo>
                    <a:lnTo>
                      <a:pt x="494" y="494"/>
                    </a:lnTo>
                    <a:lnTo>
                      <a:pt x="523" y="460"/>
                    </a:lnTo>
                    <a:lnTo>
                      <a:pt x="544" y="419"/>
                    </a:lnTo>
                    <a:lnTo>
                      <a:pt x="560" y="377"/>
                    </a:lnTo>
                    <a:lnTo>
                      <a:pt x="573" y="336"/>
                    </a:lnTo>
                    <a:lnTo>
                      <a:pt x="577" y="287"/>
                    </a:lnTo>
                    <a:lnTo>
                      <a:pt x="573" y="240"/>
                    </a:lnTo>
                    <a:lnTo>
                      <a:pt x="560" y="199"/>
                    </a:lnTo>
                    <a:lnTo>
                      <a:pt x="544" y="157"/>
                    </a:lnTo>
                    <a:lnTo>
                      <a:pt x="523" y="116"/>
                    </a:lnTo>
                    <a:lnTo>
                      <a:pt x="494" y="83"/>
                    </a:lnTo>
                    <a:lnTo>
                      <a:pt x="461" y="54"/>
                    </a:lnTo>
                    <a:lnTo>
                      <a:pt x="420" y="33"/>
                    </a:lnTo>
                    <a:lnTo>
                      <a:pt x="378" y="17"/>
                    </a:lnTo>
                    <a:lnTo>
                      <a:pt x="337" y="4"/>
                    </a:lnTo>
                    <a:lnTo>
                      <a:pt x="290" y="0"/>
                    </a:lnTo>
                    <a:lnTo>
                      <a:pt x="240" y="4"/>
                    </a:lnTo>
                    <a:lnTo>
                      <a:pt x="199" y="17"/>
                    </a:lnTo>
                    <a:lnTo>
                      <a:pt x="157" y="33"/>
                    </a:lnTo>
                    <a:lnTo>
                      <a:pt x="116" y="54"/>
                    </a:lnTo>
                    <a:lnTo>
                      <a:pt x="83" y="83"/>
                    </a:lnTo>
                    <a:lnTo>
                      <a:pt x="54" y="116"/>
                    </a:lnTo>
                    <a:lnTo>
                      <a:pt x="33" y="157"/>
                    </a:lnTo>
                    <a:lnTo>
                      <a:pt x="17" y="199"/>
                    </a:lnTo>
                    <a:lnTo>
                      <a:pt x="4" y="240"/>
                    </a:lnTo>
                    <a:lnTo>
                      <a:pt x="0" y="287"/>
                    </a:lnTo>
                    <a:lnTo>
                      <a:pt x="4" y="336"/>
                    </a:lnTo>
                    <a:lnTo>
                      <a:pt x="17" y="377"/>
                    </a:lnTo>
                    <a:lnTo>
                      <a:pt x="33" y="419"/>
                    </a:lnTo>
                    <a:lnTo>
                      <a:pt x="54" y="460"/>
                    </a:lnTo>
                    <a:lnTo>
                      <a:pt x="83" y="494"/>
                    </a:lnTo>
                    <a:lnTo>
                      <a:pt x="116" y="523"/>
                    </a:lnTo>
                    <a:lnTo>
                      <a:pt x="157" y="543"/>
                    </a:lnTo>
                    <a:lnTo>
                      <a:pt x="199" y="560"/>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66" name="Freeform 596">
                <a:extLst>
                  <a:ext uri="{FF2B5EF4-FFF2-40B4-BE49-F238E27FC236}">
                    <a16:creationId xmlns:a16="http://schemas.microsoft.com/office/drawing/2014/main" id="{B3C58137-0AD9-41FD-B8CF-A3699367106D}"/>
                  </a:ext>
                </a:extLst>
              </p:cNvPr>
              <p:cNvSpPr>
                <a:spLocks/>
              </p:cNvSpPr>
              <p:nvPr/>
            </p:nvSpPr>
            <p:spPr bwMode="auto">
              <a:xfrm>
                <a:off x="3299" y="2177"/>
                <a:ext cx="62" cy="60"/>
              </a:xfrm>
              <a:custGeom>
                <a:avLst/>
                <a:gdLst>
                  <a:gd name="T0" fmla="*/ 6 w 307"/>
                  <a:gd name="T1" fmla="*/ 12 h 302"/>
                  <a:gd name="T2" fmla="*/ 7 w 307"/>
                  <a:gd name="T3" fmla="*/ 12 h 302"/>
                  <a:gd name="T4" fmla="*/ 8 w 307"/>
                  <a:gd name="T5" fmla="*/ 12 h 302"/>
                  <a:gd name="T6" fmla="*/ 9 w 307"/>
                  <a:gd name="T7" fmla="*/ 11 h 302"/>
                  <a:gd name="T8" fmla="*/ 10 w 307"/>
                  <a:gd name="T9" fmla="*/ 11 h 302"/>
                  <a:gd name="T10" fmla="*/ 11 w 307"/>
                  <a:gd name="T11" fmla="*/ 10 h 302"/>
                  <a:gd name="T12" fmla="*/ 11 w 307"/>
                  <a:gd name="T13" fmla="*/ 10 h 302"/>
                  <a:gd name="T14" fmla="*/ 12 w 307"/>
                  <a:gd name="T15" fmla="*/ 9 h 302"/>
                  <a:gd name="T16" fmla="*/ 12 w 307"/>
                  <a:gd name="T17" fmla="*/ 8 h 302"/>
                  <a:gd name="T18" fmla="*/ 12 w 307"/>
                  <a:gd name="T19" fmla="*/ 7 h 302"/>
                  <a:gd name="T20" fmla="*/ 13 w 307"/>
                  <a:gd name="T21" fmla="*/ 6 h 302"/>
                  <a:gd name="T22" fmla="*/ 12 w 307"/>
                  <a:gd name="T23" fmla="*/ 5 h 302"/>
                  <a:gd name="T24" fmla="*/ 12 w 307"/>
                  <a:gd name="T25" fmla="*/ 4 h 302"/>
                  <a:gd name="T26" fmla="*/ 12 w 307"/>
                  <a:gd name="T27" fmla="*/ 3 h 302"/>
                  <a:gd name="T28" fmla="*/ 11 w 307"/>
                  <a:gd name="T29" fmla="*/ 2 h 302"/>
                  <a:gd name="T30" fmla="*/ 11 w 307"/>
                  <a:gd name="T31" fmla="*/ 2 h 302"/>
                  <a:gd name="T32" fmla="*/ 10 w 307"/>
                  <a:gd name="T33" fmla="*/ 1 h 302"/>
                  <a:gd name="T34" fmla="*/ 9 w 307"/>
                  <a:gd name="T35" fmla="*/ 1 h 302"/>
                  <a:gd name="T36" fmla="*/ 8 w 307"/>
                  <a:gd name="T37" fmla="*/ 0 h 302"/>
                  <a:gd name="T38" fmla="*/ 7 w 307"/>
                  <a:gd name="T39" fmla="*/ 0 h 302"/>
                  <a:gd name="T40" fmla="*/ 6 w 307"/>
                  <a:gd name="T41" fmla="*/ 0 h 302"/>
                  <a:gd name="T42" fmla="*/ 5 w 307"/>
                  <a:gd name="T43" fmla="*/ 0 h 302"/>
                  <a:gd name="T44" fmla="*/ 4 w 307"/>
                  <a:gd name="T45" fmla="*/ 0 h 302"/>
                  <a:gd name="T46" fmla="*/ 3 w 307"/>
                  <a:gd name="T47" fmla="*/ 1 h 302"/>
                  <a:gd name="T48" fmla="*/ 3 w 307"/>
                  <a:gd name="T49" fmla="*/ 1 h 302"/>
                  <a:gd name="T50" fmla="*/ 2 w 307"/>
                  <a:gd name="T51" fmla="*/ 2 h 302"/>
                  <a:gd name="T52" fmla="*/ 1 w 307"/>
                  <a:gd name="T53" fmla="*/ 2 h 302"/>
                  <a:gd name="T54" fmla="*/ 1 w 307"/>
                  <a:gd name="T55" fmla="*/ 3 h 302"/>
                  <a:gd name="T56" fmla="*/ 0 w 307"/>
                  <a:gd name="T57" fmla="*/ 4 h 302"/>
                  <a:gd name="T58" fmla="*/ 0 w 307"/>
                  <a:gd name="T59" fmla="*/ 5 h 302"/>
                  <a:gd name="T60" fmla="*/ 0 w 307"/>
                  <a:gd name="T61" fmla="*/ 6 h 302"/>
                  <a:gd name="T62" fmla="*/ 0 w 307"/>
                  <a:gd name="T63" fmla="*/ 7 h 302"/>
                  <a:gd name="T64" fmla="*/ 0 w 307"/>
                  <a:gd name="T65" fmla="*/ 8 h 302"/>
                  <a:gd name="T66" fmla="*/ 1 w 307"/>
                  <a:gd name="T67" fmla="*/ 9 h 302"/>
                  <a:gd name="T68" fmla="*/ 1 w 307"/>
                  <a:gd name="T69" fmla="*/ 10 h 302"/>
                  <a:gd name="T70" fmla="*/ 2 w 307"/>
                  <a:gd name="T71" fmla="*/ 10 h 302"/>
                  <a:gd name="T72" fmla="*/ 3 w 307"/>
                  <a:gd name="T73" fmla="*/ 11 h 302"/>
                  <a:gd name="T74" fmla="*/ 3 w 307"/>
                  <a:gd name="T75" fmla="*/ 11 h 302"/>
                  <a:gd name="T76" fmla="*/ 4 w 307"/>
                  <a:gd name="T77" fmla="*/ 12 h 302"/>
                  <a:gd name="T78" fmla="*/ 5 w 307"/>
                  <a:gd name="T79" fmla="*/ 12 h 302"/>
                  <a:gd name="T80" fmla="*/ 6 w 307"/>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2"/>
                  <a:gd name="T125" fmla="*/ 307 w 307"/>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2">
                    <a:moveTo>
                      <a:pt x="154" y="302"/>
                    </a:moveTo>
                    <a:lnTo>
                      <a:pt x="179" y="302"/>
                    </a:lnTo>
                    <a:lnTo>
                      <a:pt x="204" y="294"/>
                    </a:lnTo>
                    <a:lnTo>
                      <a:pt x="224" y="286"/>
                    </a:lnTo>
                    <a:lnTo>
                      <a:pt x="245" y="274"/>
                    </a:lnTo>
                    <a:lnTo>
                      <a:pt x="262" y="261"/>
                    </a:lnTo>
                    <a:lnTo>
                      <a:pt x="278" y="240"/>
                    </a:lnTo>
                    <a:lnTo>
                      <a:pt x="290" y="223"/>
                    </a:lnTo>
                    <a:lnTo>
                      <a:pt x="299" y="198"/>
                    </a:lnTo>
                    <a:lnTo>
                      <a:pt x="303" y="178"/>
                    </a:lnTo>
                    <a:lnTo>
                      <a:pt x="307" y="153"/>
                    </a:lnTo>
                    <a:lnTo>
                      <a:pt x="303" y="128"/>
                    </a:lnTo>
                    <a:lnTo>
                      <a:pt x="299" y="103"/>
                    </a:lnTo>
                    <a:lnTo>
                      <a:pt x="290" y="83"/>
                    </a:lnTo>
                    <a:lnTo>
                      <a:pt x="278" y="61"/>
                    </a:lnTo>
                    <a:lnTo>
                      <a:pt x="262" y="45"/>
                    </a:lnTo>
                    <a:lnTo>
                      <a:pt x="245" y="29"/>
                    </a:lnTo>
                    <a:lnTo>
                      <a:pt x="224" y="16"/>
                    </a:lnTo>
                    <a:lnTo>
                      <a:pt x="204" y="7"/>
                    </a:lnTo>
                    <a:lnTo>
                      <a:pt x="179" y="4"/>
                    </a:lnTo>
                    <a:lnTo>
                      <a:pt x="154" y="0"/>
                    </a:lnTo>
                    <a:lnTo>
                      <a:pt x="128" y="4"/>
                    </a:lnTo>
                    <a:lnTo>
                      <a:pt x="107" y="7"/>
                    </a:lnTo>
                    <a:lnTo>
                      <a:pt x="83" y="16"/>
                    </a:lnTo>
                    <a:lnTo>
                      <a:pt x="62" y="29"/>
                    </a:lnTo>
                    <a:lnTo>
                      <a:pt x="46" y="45"/>
                    </a:lnTo>
                    <a:lnTo>
                      <a:pt x="33" y="61"/>
                    </a:lnTo>
                    <a:lnTo>
                      <a:pt x="20" y="83"/>
                    </a:lnTo>
                    <a:lnTo>
                      <a:pt x="8" y="103"/>
                    </a:lnTo>
                    <a:lnTo>
                      <a:pt x="4" y="128"/>
                    </a:lnTo>
                    <a:lnTo>
                      <a:pt x="0" y="153"/>
                    </a:lnTo>
                    <a:lnTo>
                      <a:pt x="4" y="178"/>
                    </a:lnTo>
                    <a:lnTo>
                      <a:pt x="8" y="198"/>
                    </a:lnTo>
                    <a:lnTo>
                      <a:pt x="20" y="223"/>
                    </a:lnTo>
                    <a:lnTo>
                      <a:pt x="33" y="240"/>
                    </a:lnTo>
                    <a:lnTo>
                      <a:pt x="46" y="261"/>
                    </a:lnTo>
                    <a:lnTo>
                      <a:pt x="62" y="274"/>
                    </a:lnTo>
                    <a:lnTo>
                      <a:pt x="83" y="286"/>
                    </a:lnTo>
                    <a:lnTo>
                      <a:pt x="107" y="294"/>
                    </a:lnTo>
                    <a:lnTo>
                      <a:pt x="128"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7" name="Freeform 597">
                <a:extLst>
                  <a:ext uri="{FF2B5EF4-FFF2-40B4-BE49-F238E27FC236}">
                    <a16:creationId xmlns:a16="http://schemas.microsoft.com/office/drawing/2014/main" id="{357DDB44-09C9-48BE-B93C-63EDBD20DE9C}"/>
                  </a:ext>
                </a:extLst>
              </p:cNvPr>
              <p:cNvSpPr>
                <a:spLocks/>
              </p:cNvSpPr>
              <p:nvPr/>
            </p:nvSpPr>
            <p:spPr bwMode="auto">
              <a:xfrm>
                <a:off x="3302" y="2178"/>
                <a:ext cx="55" cy="54"/>
              </a:xfrm>
              <a:custGeom>
                <a:avLst/>
                <a:gdLst>
                  <a:gd name="T0" fmla="*/ 6 w 274"/>
                  <a:gd name="T1" fmla="*/ 11 h 273"/>
                  <a:gd name="T2" fmla="*/ 6 w 274"/>
                  <a:gd name="T3" fmla="*/ 10 h 273"/>
                  <a:gd name="T4" fmla="*/ 7 w 274"/>
                  <a:gd name="T5" fmla="*/ 10 h 273"/>
                  <a:gd name="T6" fmla="*/ 8 w 274"/>
                  <a:gd name="T7" fmla="*/ 10 h 273"/>
                  <a:gd name="T8" fmla="*/ 9 w 274"/>
                  <a:gd name="T9" fmla="*/ 9 h 273"/>
                  <a:gd name="T10" fmla="*/ 9 w 274"/>
                  <a:gd name="T11" fmla="*/ 9 h 273"/>
                  <a:gd name="T12" fmla="*/ 10 w 274"/>
                  <a:gd name="T13" fmla="*/ 9 h 273"/>
                  <a:gd name="T14" fmla="*/ 10 w 274"/>
                  <a:gd name="T15" fmla="*/ 8 h 273"/>
                  <a:gd name="T16" fmla="*/ 11 w 274"/>
                  <a:gd name="T17" fmla="*/ 7 h 273"/>
                  <a:gd name="T18" fmla="*/ 11 w 274"/>
                  <a:gd name="T19" fmla="*/ 6 h 273"/>
                  <a:gd name="T20" fmla="*/ 11 w 274"/>
                  <a:gd name="T21" fmla="*/ 5 h 273"/>
                  <a:gd name="T22" fmla="*/ 11 w 274"/>
                  <a:gd name="T23" fmla="*/ 5 h 273"/>
                  <a:gd name="T24" fmla="*/ 11 w 274"/>
                  <a:gd name="T25" fmla="*/ 4 h 273"/>
                  <a:gd name="T26" fmla="*/ 10 w 274"/>
                  <a:gd name="T27" fmla="*/ 3 h 273"/>
                  <a:gd name="T28" fmla="*/ 10 w 274"/>
                  <a:gd name="T29" fmla="*/ 2 h 273"/>
                  <a:gd name="T30" fmla="*/ 9 w 274"/>
                  <a:gd name="T31" fmla="*/ 2 h 273"/>
                  <a:gd name="T32" fmla="*/ 9 w 274"/>
                  <a:gd name="T33" fmla="*/ 1 h 273"/>
                  <a:gd name="T34" fmla="*/ 8 w 274"/>
                  <a:gd name="T35" fmla="*/ 1 h 273"/>
                  <a:gd name="T36" fmla="*/ 7 w 274"/>
                  <a:gd name="T37" fmla="*/ 0 h 273"/>
                  <a:gd name="T38" fmla="*/ 6 w 274"/>
                  <a:gd name="T39" fmla="*/ 0 h 273"/>
                  <a:gd name="T40" fmla="*/ 6 w 274"/>
                  <a:gd name="T41" fmla="*/ 0 h 273"/>
                  <a:gd name="T42" fmla="*/ 5 w 274"/>
                  <a:gd name="T43" fmla="*/ 0 h 273"/>
                  <a:gd name="T44" fmla="*/ 4 w 274"/>
                  <a:gd name="T45" fmla="*/ 0 h 273"/>
                  <a:gd name="T46" fmla="*/ 3 w 274"/>
                  <a:gd name="T47" fmla="*/ 1 h 273"/>
                  <a:gd name="T48" fmla="*/ 2 w 274"/>
                  <a:gd name="T49" fmla="*/ 1 h 273"/>
                  <a:gd name="T50" fmla="*/ 2 w 274"/>
                  <a:gd name="T51" fmla="*/ 2 h 273"/>
                  <a:gd name="T52" fmla="*/ 1 w 274"/>
                  <a:gd name="T53" fmla="*/ 2 h 273"/>
                  <a:gd name="T54" fmla="*/ 1 w 274"/>
                  <a:gd name="T55" fmla="*/ 3 h 273"/>
                  <a:gd name="T56" fmla="*/ 0 w 274"/>
                  <a:gd name="T57" fmla="*/ 4 h 273"/>
                  <a:gd name="T58" fmla="*/ 0 w 274"/>
                  <a:gd name="T59" fmla="*/ 4 h 273"/>
                  <a:gd name="T60" fmla="*/ 0 w 274"/>
                  <a:gd name="T61" fmla="*/ 5 h 273"/>
                  <a:gd name="T62" fmla="*/ 0 w 274"/>
                  <a:gd name="T63" fmla="*/ 6 h 273"/>
                  <a:gd name="T64" fmla="*/ 0 w 274"/>
                  <a:gd name="T65" fmla="*/ 6 h 273"/>
                  <a:gd name="T66" fmla="*/ 0 w 274"/>
                  <a:gd name="T67" fmla="*/ 7 h 273"/>
                  <a:gd name="T68" fmla="*/ 0 w 274"/>
                  <a:gd name="T69" fmla="*/ 7 h 273"/>
                  <a:gd name="T70" fmla="*/ 1 w 274"/>
                  <a:gd name="T71" fmla="*/ 8 h 273"/>
                  <a:gd name="T72" fmla="*/ 1 w 274"/>
                  <a:gd name="T73" fmla="*/ 9 h 273"/>
                  <a:gd name="T74" fmla="*/ 2 w 274"/>
                  <a:gd name="T75" fmla="*/ 9 h 273"/>
                  <a:gd name="T76" fmla="*/ 2 w 274"/>
                  <a:gd name="T77" fmla="*/ 10 h 273"/>
                  <a:gd name="T78" fmla="*/ 3 w 274"/>
                  <a:gd name="T79" fmla="*/ 10 h 273"/>
                  <a:gd name="T80" fmla="*/ 4 w 274"/>
                  <a:gd name="T81" fmla="*/ 10 h 273"/>
                  <a:gd name="T82" fmla="*/ 5 w 274"/>
                  <a:gd name="T83" fmla="*/ 10 h 273"/>
                  <a:gd name="T84" fmla="*/ 6 w 274"/>
                  <a:gd name="T85" fmla="*/ 11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3"/>
                  <a:gd name="T131" fmla="*/ 274 w 274"/>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3">
                    <a:moveTo>
                      <a:pt x="137" y="273"/>
                    </a:moveTo>
                    <a:lnTo>
                      <a:pt x="157" y="270"/>
                    </a:lnTo>
                    <a:lnTo>
                      <a:pt x="178" y="265"/>
                    </a:lnTo>
                    <a:lnTo>
                      <a:pt x="198" y="257"/>
                    </a:lnTo>
                    <a:lnTo>
                      <a:pt x="215" y="244"/>
                    </a:lnTo>
                    <a:lnTo>
                      <a:pt x="232" y="232"/>
                    </a:lnTo>
                    <a:lnTo>
                      <a:pt x="245" y="216"/>
                    </a:lnTo>
                    <a:lnTo>
                      <a:pt x="256" y="199"/>
                    </a:lnTo>
                    <a:lnTo>
                      <a:pt x="265" y="178"/>
                    </a:lnTo>
                    <a:lnTo>
                      <a:pt x="269" y="158"/>
                    </a:lnTo>
                    <a:lnTo>
                      <a:pt x="274" y="136"/>
                    </a:lnTo>
                    <a:lnTo>
                      <a:pt x="269" y="115"/>
                    </a:lnTo>
                    <a:lnTo>
                      <a:pt x="265" y="95"/>
                    </a:lnTo>
                    <a:lnTo>
                      <a:pt x="256" y="74"/>
                    </a:lnTo>
                    <a:lnTo>
                      <a:pt x="245" y="57"/>
                    </a:lnTo>
                    <a:lnTo>
                      <a:pt x="232" y="41"/>
                    </a:lnTo>
                    <a:lnTo>
                      <a:pt x="215" y="28"/>
                    </a:lnTo>
                    <a:lnTo>
                      <a:pt x="198" y="16"/>
                    </a:lnTo>
                    <a:lnTo>
                      <a:pt x="178" y="8"/>
                    </a:lnTo>
                    <a:lnTo>
                      <a:pt x="157" y="3"/>
                    </a:lnTo>
                    <a:lnTo>
                      <a:pt x="137" y="0"/>
                    </a:lnTo>
                    <a:lnTo>
                      <a:pt x="115" y="3"/>
                    </a:lnTo>
                    <a:lnTo>
                      <a:pt x="94" y="8"/>
                    </a:lnTo>
                    <a:lnTo>
                      <a:pt x="74" y="16"/>
                    </a:lnTo>
                    <a:lnTo>
                      <a:pt x="58" y="28"/>
                    </a:lnTo>
                    <a:lnTo>
                      <a:pt x="41" y="41"/>
                    </a:lnTo>
                    <a:lnTo>
                      <a:pt x="29" y="57"/>
                    </a:lnTo>
                    <a:lnTo>
                      <a:pt x="16" y="74"/>
                    </a:lnTo>
                    <a:lnTo>
                      <a:pt x="7" y="91"/>
                    </a:lnTo>
                    <a:lnTo>
                      <a:pt x="4" y="111"/>
                    </a:lnTo>
                    <a:lnTo>
                      <a:pt x="0" y="136"/>
                    </a:lnTo>
                    <a:lnTo>
                      <a:pt x="0" y="140"/>
                    </a:lnTo>
                    <a:lnTo>
                      <a:pt x="0" y="145"/>
                    </a:lnTo>
                    <a:lnTo>
                      <a:pt x="4" y="165"/>
                    </a:lnTo>
                    <a:lnTo>
                      <a:pt x="7" y="187"/>
                    </a:lnTo>
                    <a:lnTo>
                      <a:pt x="16" y="203"/>
                    </a:lnTo>
                    <a:lnTo>
                      <a:pt x="29" y="219"/>
                    </a:lnTo>
                    <a:lnTo>
                      <a:pt x="41" y="236"/>
                    </a:lnTo>
                    <a:lnTo>
                      <a:pt x="58" y="248"/>
                    </a:lnTo>
                    <a:lnTo>
                      <a:pt x="74" y="257"/>
                    </a:lnTo>
                    <a:lnTo>
                      <a:pt x="94" y="265"/>
                    </a:lnTo>
                    <a:lnTo>
                      <a:pt x="115"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8" name="Freeform 598">
                <a:extLst>
                  <a:ext uri="{FF2B5EF4-FFF2-40B4-BE49-F238E27FC236}">
                    <a16:creationId xmlns:a16="http://schemas.microsoft.com/office/drawing/2014/main" id="{7249BFA2-0005-4278-BFFA-70C2BB2B03E3}"/>
                  </a:ext>
                </a:extLst>
              </p:cNvPr>
              <p:cNvSpPr>
                <a:spLocks/>
              </p:cNvSpPr>
              <p:nvPr/>
            </p:nvSpPr>
            <p:spPr bwMode="auto">
              <a:xfrm>
                <a:off x="3304" y="2178"/>
                <a:ext cx="48" cy="49"/>
              </a:xfrm>
              <a:custGeom>
                <a:avLst/>
                <a:gdLst>
                  <a:gd name="T0" fmla="*/ 5 w 238"/>
                  <a:gd name="T1" fmla="*/ 10 h 241"/>
                  <a:gd name="T2" fmla="*/ 6 w 238"/>
                  <a:gd name="T3" fmla="*/ 10 h 241"/>
                  <a:gd name="T4" fmla="*/ 6 w 238"/>
                  <a:gd name="T5" fmla="*/ 10 h 241"/>
                  <a:gd name="T6" fmla="*/ 7 w 238"/>
                  <a:gd name="T7" fmla="*/ 10 h 241"/>
                  <a:gd name="T8" fmla="*/ 8 w 238"/>
                  <a:gd name="T9" fmla="*/ 9 h 241"/>
                  <a:gd name="T10" fmla="*/ 8 w 238"/>
                  <a:gd name="T11" fmla="*/ 8 h 241"/>
                  <a:gd name="T12" fmla="*/ 9 w 238"/>
                  <a:gd name="T13" fmla="*/ 8 h 241"/>
                  <a:gd name="T14" fmla="*/ 9 w 238"/>
                  <a:gd name="T15" fmla="*/ 7 h 241"/>
                  <a:gd name="T16" fmla="*/ 9 w 238"/>
                  <a:gd name="T17" fmla="*/ 7 h 241"/>
                  <a:gd name="T18" fmla="*/ 10 w 238"/>
                  <a:gd name="T19" fmla="*/ 6 h 241"/>
                  <a:gd name="T20" fmla="*/ 10 w 238"/>
                  <a:gd name="T21" fmla="*/ 5 h 241"/>
                  <a:gd name="T22" fmla="*/ 10 w 238"/>
                  <a:gd name="T23" fmla="*/ 4 h 241"/>
                  <a:gd name="T24" fmla="*/ 9 w 238"/>
                  <a:gd name="T25" fmla="*/ 3 h 241"/>
                  <a:gd name="T26" fmla="*/ 9 w 238"/>
                  <a:gd name="T27" fmla="*/ 3 h 241"/>
                  <a:gd name="T28" fmla="*/ 9 w 238"/>
                  <a:gd name="T29" fmla="*/ 2 h 241"/>
                  <a:gd name="T30" fmla="*/ 8 w 238"/>
                  <a:gd name="T31" fmla="*/ 2 h 241"/>
                  <a:gd name="T32" fmla="*/ 8 w 238"/>
                  <a:gd name="T33" fmla="*/ 1 h 241"/>
                  <a:gd name="T34" fmla="*/ 7 w 238"/>
                  <a:gd name="T35" fmla="*/ 1 h 241"/>
                  <a:gd name="T36" fmla="*/ 6 w 238"/>
                  <a:gd name="T37" fmla="*/ 0 h 241"/>
                  <a:gd name="T38" fmla="*/ 6 w 238"/>
                  <a:gd name="T39" fmla="*/ 0 h 241"/>
                  <a:gd name="T40" fmla="*/ 5 w 238"/>
                  <a:gd name="T41" fmla="*/ 0 h 241"/>
                  <a:gd name="T42" fmla="*/ 4 w 238"/>
                  <a:gd name="T43" fmla="*/ 0 h 241"/>
                  <a:gd name="T44" fmla="*/ 3 w 238"/>
                  <a:gd name="T45" fmla="*/ 0 h 241"/>
                  <a:gd name="T46" fmla="*/ 3 w 238"/>
                  <a:gd name="T47" fmla="*/ 1 h 241"/>
                  <a:gd name="T48" fmla="*/ 2 w 238"/>
                  <a:gd name="T49" fmla="*/ 1 h 241"/>
                  <a:gd name="T50" fmla="*/ 1 w 238"/>
                  <a:gd name="T51" fmla="*/ 2 h 241"/>
                  <a:gd name="T52" fmla="*/ 1 w 238"/>
                  <a:gd name="T53" fmla="*/ 2 h 241"/>
                  <a:gd name="T54" fmla="*/ 1 w 238"/>
                  <a:gd name="T55" fmla="*/ 3 h 241"/>
                  <a:gd name="T56" fmla="*/ 0 w 238"/>
                  <a:gd name="T57" fmla="*/ 3 h 241"/>
                  <a:gd name="T58" fmla="*/ 0 w 238"/>
                  <a:gd name="T59" fmla="*/ 4 h 241"/>
                  <a:gd name="T60" fmla="*/ 0 w 238"/>
                  <a:gd name="T61" fmla="*/ 5 h 241"/>
                  <a:gd name="T62" fmla="*/ 0 w 238"/>
                  <a:gd name="T63" fmla="*/ 5 h 241"/>
                  <a:gd name="T64" fmla="*/ 0 w 238"/>
                  <a:gd name="T65" fmla="*/ 6 h 241"/>
                  <a:gd name="T66" fmla="*/ 0 w 238"/>
                  <a:gd name="T67" fmla="*/ 7 h 241"/>
                  <a:gd name="T68" fmla="*/ 1 w 238"/>
                  <a:gd name="T69" fmla="*/ 7 h 241"/>
                  <a:gd name="T70" fmla="*/ 1 w 238"/>
                  <a:gd name="T71" fmla="*/ 8 h 241"/>
                  <a:gd name="T72" fmla="*/ 2 w 238"/>
                  <a:gd name="T73" fmla="*/ 9 h 241"/>
                  <a:gd name="T74" fmla="*/ 2 w 238"/>
                  <a:gd name="T75" fmla="*/ 9 h 241"/>
                  <a:gd name="T76" fmla="*/ 3 w 238"/>
                  <a:gd name="T77" fmla="*/ 10 h 241"/>
                  <a:gd name="T78" fmla="*/ 3 w 238"/>
                  <a:gd name="T79" fmla="*/ 10 h 241"/>
                  <a:gd name="T80" fmla="*/ 4 w 238"/>
                  <a:gd name="T81" fmla="*/ 10 h 241"/>
                  <a:gd name="T82" fmla="*/ 5 w 238"/>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1"/>
                  <a:gd name="T128" fmla="*/ 238 w 238"/>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1">
                    <a:moveTo>
                      <a:pt x="121" y="241"/>
                    </a:moveTo>
                    <a:lnTo>
                      <a:pt x="137" y="238"/>
                    </a:lnTo>
                    <a:lnTo>
                      <a:pt x="158" y="233"/>
                    </a:lnTo>
                    <a:lnTo>
                      <a:pt x="175" y="229"/>
                    </a:lnTo>
                    <a:lnTo>
                      <a:pt x="191" y="216"/>
                    </a:lnTo>
                    <a:lnTo>
                      <a:pt x="204" y="204"/>
                    </a:lnTo>
                    <a:lnTo>
                      <a:pt x="216" y="191"/>
                    </a:lnTo>
                    <a:lnTo>
                      <a:pt x="225" y="175"/>
                    </a:lnTo>
                    <a:lnTo>
                      <a:pt x="234" y="159"/>
                    </a:lnTo>
                    <a:lnTo>
                      <a:pt x="238" y="142"/>
                    </a:lnTo>
                    <a:lnTo>
                      <a:pt x="238" y="121"/>
                    </a:lnTo>
                    <a:lnTo>
                      <a:pt x="238" y="101"/>
                    </a:lnTo>
                    <a:lnTo>
                      <a:pt x="234" y="83"/>
                    </a:lnTo>
                    <a:lnTo>
                      <a:pt x="225" y="67"/>
                    </a:lnTo>
                    <a:lnTo>
                      <a:pt x="216" y="51"/>
                    </a:lnTo>
                    <a:lnTo>
                      <a:pt x="204" y="38"/>
                    </a:lnTo>
                    <a:lnTo>
                      <a:pt x="191" y="25"/>
                    </a:lnTo>
                    <a:lnTo>
                      <a:pt x="175" y="17"/>
                    </a:lnTo>
                    <a:lnTo>
                      <a:pt x="158" y="9"/>
                    </a:lnTo>
                    <a:lnTo>
                      <a:pt x="137" y="5"/>
                    </a:lnTo>
                    <a:lnTo>
                      <a:pt x="121" y="0"/>
                    </a:lnTo>
                    <a:lnTo>
                      <a:pt x="101" y="5"/>
                    </a:lnTo>
                    <a:lnTo>
                      <a:pt x="83" y="9"/>
                    </a:lnTo>
                    <a:lnTo>
                      <a:pt x="67" y="17"/>
                    </a:lnTo>
                    <a:lnTo>
                      <a:pt x="50" y="25"/>
                    </a:lnTo>
                    <a:lnTo>
                      <a:pt x="34" y="38"/>
                    </a:lnTo>
                    <a:lnTo>
                      <a:pt x="25" y="51"/>
                    </a:lnTo>
                    <a:lnTo>
                      <a:pt x="13" y="67"/>
                    </a:lnTo>
                    <a:lnTo>
                      <a:pt x="9" y="83"/>
                    </a:lnTo>
                    <a:lnTo>
                      <a:pt x="0" y="101"/>
                    </a:lnTo>
                    <a:lnTo>
                      <a:pt x="0" y="121"/>
                    </a:lnTo>
                    <a:lnTo>
                      <a:pt x="0" y="125"/>
                    </a:lnTo>
                    <a:lnTo>
                      <a:pt x="5" y="146"/>
                    </a:lnTo>
                    <a:lnTo>
                      <a:pt x="9" y="162"/>
                    </a:lnTo>
                    <a:lnTo>
                      <a:pt x="18" y="179"/>
                    </a:lnTo>
                    <a:lnTo>
                      <a:pt x="25" y="196"/>
                    </a:lnTo>
                    <a:lnTo>
                      <a:pt x="38" y="208"/>
                    </a:lnTo>
                    <a:lnTo>
                      <a:pt x="50" y="220"/>
                    </a:lnTo>
                    <a:lnTo>
                      <a:pt x="67" y="229"/>
                    </a:lnTo>
                    <a:lnTo>
                      <a:pt x="83" y="233"/>
                    </a:lnTo>
                    <a:lnTo>
                      <a:pt x="101" y="238"/>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69" name="Freeform 599">
                <a:extLst>
                  <a:ext uri="{FF2B5EF4-FFF2-40B4-BE49-F238E27FC236}">
                    <a16:creationId xmlns:a16="http://schemas.microsoft.com/office/drawing/2014/main" id="{82C78863-0B89-4666-A87D-8DFFE64FBE78}"/>
                  </a:ext>
                </a:extLst>
              </p:cNvPr>
              <p:cNvSpPr>
                <a:spLocks/>
              </p:cNvSpPr>
              <p:nvPr/>
            </p:nvSpPr>
            <p:spPr bwMode="auto">
              <a:xfrm>
                <a:off x="3307" y="2180"/>
                <a:ext cx="40" cy="41"/>
              </a:xfrm>
              <a:custGeom>
                <a:avLst/>
                <a:gdLst>
                  <a:gd name="T0" fmla="*/ 4 w 203"/>
                  <a:gd name="T1" fmla="*/ 8 h 204"/>
                  <a:gd name="T2" fmla="*/ 5 w 203"/>
                  <a:gd name="T3" fmla="*/ 8 h 204"/>
                  <a:gd name="T4" fmla="*/ 5 w 203"/>
                  <a:gd name="T5" fmla="*/ 8 h 204"/>
                  <a:gd name="T6" fmla="*/ 6 w 203"/>
                  <a:gd name="T7" fmla="*/ 8 h 204"/>
                  <a:gd name="T8" fmla="*/ 6 w 203"/>
                  <a:gd name="T9" fmla="*/ 7 h 204"/>
                  <a:gd name="T10" fmla="*/ 7 w 203"/>
                  <a:gd name="T11" fmla="*/ 7 h 204"/>
                  <a:gd name="T12" fmla="*/ 7 w 203"/>
                  <a:gd name="T13" fmla="*/ 7 h 204"/>
                  <a:gd name="T14" fmla="*/ 7 w 203"/>
                  <a:gd name="T15" fmla="*/ 6 h 204"/>
                  <a:gd name="T16" fmla="*/ 8 w 203"/>
                  <a:gd name="T17" fmla="*/ 5 h 204"/>
                  <a:gd name="T18" fmla="*/ 8 w 203"/>
                  <a:gd name="T19" fmla="*/ 5 h 204"/>
                  <a:gd name="T20" fmla="*/ 8 w 203"/>
                  <a:gd name="T21" fmla="*/ 4 h 204"/>
                  <a:gd name="T22" fmla="*/ 8 w 203"/>
                  <a:gd name="T23" fmla="*/ 3 h 204"/>
                  <a:gd name="T24" fmla="*/ 8 w 203"/>
                  <a:gd name="T25" fmla="*/ 3 h 204"/>
                  <a:gd name="T26" fmla="*/ 7 w 203"/>
                  <a:gd name="T27" fmla="*/ 2 h 204"/>
                  <a:gd name="T28" fmla="*/ 7 w 203"/>
                  <a:gd name="T29" fmla="*/ 2 h 204"/>
                  <a:gd name="T30" fmla="*/ 7 w 203"/>
                  <a:gd name="T31" fmla="*/ 1 h 204"/>
                  <a:gd name="T32" fmla="*/ 6 w 203"/>
                  <a:gd name="T33" fmla="*/ 1 h 204"/>
                  <a:gd name="T34" fmla="*/ 6 w 203"/>
                  <a:gd name="T35" fmla="*/ 0 h 204"/>
                  <a:gd name="T36" fmla="*/ 5 w 203"/>
                  <a:gd name="T37" fmla="*/ 0 h 204"/>
                  <a:gd name="T38" fmla="*/ 5 w 203"/>
                  <a:gd name="T39" fmla="*/ 0 h 204"/>
                  <a:gd name="T40" fmla="*/ 4 w 203"/>
                  <a:gd name="T41" fmla="*/ 0 h 204"/>
                  <a:gd name="T42" fmla="*/ 3 w 203"/>
                  <a:gd name="T43" fmla="*/ 0 h 204"/>
                  <a:gd name="T44" fmla="*/ 3 w 203"/>
                  <a:gd name="T45" fmla="*/ 0 h 204"/>
                  <a:gd name="T46" fmla="*/ 2 w 203"/>
                  <a:gd name="T47" fmla="*/ 0 h 204"/>
                  <a:gd name="T48" fmla="*/ 2 w 203"/>
                  <a:gd name="T49" fmla="*/ 1 h 204"/>
                  <a:gd name="T50" fmla="*/ 1 w 203"/>
                  <a:gd name="T51" fmla="*/ 1 h 204"/>
                  <a:gd name="T52" fmla="*/ 1 w 203"/>
                  <a:gd name="T53" fmla="*/ 2 h 204"/>
                  <a:gd name="T54" fmla="*/ 0 w 203"/>
                  <a:gd name="T55" fmla="*/ 2 h 204"/>
                  <a:gd name="T56" fmla="*/ 0 w 203"/>
                  <a:gd name="T57" fmla="*/ 3 h 204"/>
                  <a:gd name="T58" fmla="*/ 0 w 203"/>
                  <a:gd name="T59" fmla="*/ 3 h 204"/>
                  <a:gd name="T60" fmla="*/ 0 w 203"/>
                  <a:gd name="T61" fmla="*/ 4 h 204"/>
                  <a:gd name="T62" fmla="*/ 0 w 203"/>
                  <a:gd name="T63" fmla="*/ 4 h 204"/>
                  <a:gd name="T64" fmla="*/ 0 w 203"/>
                  <a:gd name="T65" fmla="*/ 5 h 204"/>
                  <a:gd name="T66" fmla="*/ 0 w 203"/>
                  <a:gd name="T67" fmla="*/ 6 h 204"/>
                  <a:gd name="T68" fmla="*/ 0 w 203"/>
                  <a:gd name="T69" fmla="*/ 6 h 204"/>
                  <a:gd name="T70" fmla="*/ 1 w 203"/>
                  <a:gd name="T71" fmla="*/ 7 h 204"/>
                  <a:gd name="T72" fmla="*/ 1 w 203"/>
                  <a:gd name="T73" fmla="*/ 7 h 204"/>
                  <a:gd name="T74" fmla="*/ 2 w 203"/>
                  <a:gd name="T75" fmla="*/ 7 h 204"/>
                  <a:gd name="T76" fmla="*/ 2 w 203"/>
                  <a:gd name="T77" fmla="*/ 8 h 204"/>
                  <a:gd name="T78" fmla="*/ 3 w 203"/>
                  <a:gd name="T79" fmla="*/ 8 h 204"/>
                  <a:gd name="T80" fmla="*/ 3 w 203"/>
                  <a:gd name="T81" fmla="*/ 8 h 204"/>
                  <a:gd name="T82" fmla="*/ 4 w 203"/>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0" y="204"/>
                    </a:moveTo>
                    <a:lnTo>
                      <a:pt x="117" y="204"/>
                    </a:lnTo>
                    <a:lnTo>
                      <a:pt x="133" y="199"/>
                    </a:lnTo>
                    <a:lnTo>
                      <a:pt x="149" y="191"/>
                    </a:lnTo>
                    <a:lnTo>
                      <a:pt x="162" y="182"/>
                    </a:lnTo>
                    <a:lnTo>
                      <a:pt x="174" y="175"/>
                    </a:lnTo>
                    <a:lnTo>
                      <a:pt x="183" y="162"/>
                    </a:lnTo>
                    <a:lnTo>
                      <a:pt x="191" y="150"/>
                    </a:lnTo>
                    <a:lnTo>
                      <a:pt x="199" y="133"/>
                    </a:lnTo>
                    <a:lnTo>
                      <a:pt x="203" y="116"/>
                    </a:lnTo>
                    <a:lnTo>
                      <a:pt x="203" y="99"/>
                    </a:lnTo>
                    <a:lnTo>
                      <a:pt x="203" y="83"/>
                    </a:lnTo>
                    <a:lnTo>
                      <a:pt x="199" y="70"/>
                    </a:lnTo>
                    <a:lnTo>
                      <a:pt x="191" y="54"/>
                    </a:lnTo>
                    <a:lnTo>
                      <a:pt x="183" y="42"/>
                    </a:lnTo>
                    <a:lnTo>
                      <a:pt x="174" y="29"/>
                    </a:lnTo>
                    <a:lnTo>
                      <a:pt x="162" y="16"/>
                    </a:lnTo>
                    <a:lnTo>
                      <a:pt x="149" y="8"/>
                    </a:lnTo>
                    <a:lnTo>
                      <a:pt x="133" y="4"/>
                    </a:lnTo>
                    <a:lnTo>
                      <a:pt x="117" y="0"/>
                    </a:lnTo>
                    <a:lnTo>
                      <a:pt x="100" y="0"/>
                    </a:lnTo>
                    <a:lnTo>
                      <a:pt x="83" y="0"/>
                    </a:lnTo>
                    <a:lnTo>
                      <a:pt x="70" y="4"/>
                    </a:lnTo>
                    <a:lnTo>
                      <a:pt x="54" y="8"/>
                    </a:lnTo>
                    <a:lnTo>
                      <a:pt x="41" y="16"/>
                    </a:lnTo>
                    <a:lnTo>
                      <a:pt x="29" y="29"/>
                    </a:lnTo>
                    <a:lnTo>
                      <a:pt x="21" y="42"/>
                    </a:lnTo>
                    <a:lnTo>
                      <a:pt x="12" y="54"/>
                    </a:lnTo>
                    <a:lnTo>
                      <a:pt x="5" y="67"/>
                    </a:lnTo>
                    <a:lnTo>
                      <a:pt x="0" y="83"/>
                    </a:lnTo>
                    <a:lnTo>
                      <a:pt x="0" y="99"/>
                    </a:lnTo>
                    <a:lnTo>
                      <a:pt x="0" y="103"/>
                    </a:lnTo>
                    <a:lnTo>
                      <a:pt x="0" y="121"/>
                    </a:lnTo>
                    <a:lnTo>
                      <a:pt x="5" y="137"/>
                    </a:lnTo>
                    <a:lnTo>
                      <a:pt x="12" y="150"/>
                    </a:lnTo>
                    <a:lnTo>
                      <a:pt x="21" y="162"/>
                    </a:lnTo>
                    <a:lnTo>
                      <a:pt x="29" y="175"/>
                    </a:lnTo>
                    <a:lnTo>
                      <a:pt x="41" y="182"/>
                    </a:lnTo>
                    <a:lnTo>
                      <a:pt x="54" y="191"/>
                    </a:lnTo>
                    <a:lnTo>
                      <a:pt x="70" y="199"/>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0" name="Freeform 600">
                <a:extLst>
                  <a:ext uri="{FF2B5EF4-FFF2-40B4-BE49-F238E27FC236}">
                    <a16:creationId xmlns:a16="http://schemas.microsoft.com/office/drawing/2014/main" id="{E59BE523-C03D-4B66-A537-FE1971015AF5}"/>
                  </a:ext>
                </a:extLst>
              </p:cNvPr>
              <p:cNvSpPr>
                <a:spLocks/>
              </p:cNvSpPr>
              <p:nvPr/>
            </p:nvSpPr>
            <p:spPr bwMode="auto">
              <a:xfrm>
                <a:off x="3309" y="2181"/>
                <a:ext cx="34" cy="34"/>
              </a:xfrm>
              <a:custGeom>
                <a:avLst/>
                <a:gdLst>
                  <a:gd name="T0" fmla="*/ 3 w 174"/>
                  <a:gd name="T1" fmla="*/ 7 h 171"/>
                  <a:gd name="T2" fmla="*/ 4 w 174"/>
                  <a:gd name="T3" fmla="*/ 7 h 171"/>
                  <a:gd name="T4" fmla="*/ 4 w 174"/>
                  <a:gd name="T5" fmla="*/ 7 h 171"/>
                  <a:gd name="T6" fmla="*/ 5 w 174"/>
                  <a:gd name="T7" fmla="*/ 6 h 171"/>
                  <a:gd name="T8" fmla="*/ 5 w 174"/>
                  <a:gd name="T9" fmla="*/ 6 h 171"/>
                  <a:gd name="T10" fmla="*/ 6 w 174"/>
                  <a:gd name="T11" fmla="*/ 6 h 171"/>
                  <a:gd name="T12" fmla="*/ 6 w 174"/>
                  <a:gd name="T13" fmla="*/ 5 h 171"/>
                  <a:gd name="T14" fmla="*/ 6 w 174"/>
                  <a:gd name="T15" fmla="*/ 5 h 171"/>
                  <a:gd name="T16" fmla="*/ 6 w 174"/>
                  <a:gd name="T17" fmla="*/ 4 h 171"/>
                  <a:gd name="T18" fmla="*/ 7 w 174"/>
                  <a:gd name="T19" fmla="*/ 4 h 171"/>
                  <a:gd name="T20" fmla="*/ 7 w 174"/>
                  <a:gd name="T21" fmla="*/ 3 h 171"/>
                  <a:gd name="T22" fmla="*/ 7 w 174"/>
                  <a:gd name="T23" fmla="*/ 3 h 171"/>
                  <a:gd name="T24" fmla="*/ 6 w 174"/>
                  <a:gd name="T25" fmla="*/ 2 h 171"/>
                  <a:gd name="T26" fmla="*/ 6 w 174"/>
                  <a:gd name="T27" fmla="*/ 2 h 171"/>
                  <a:gd name="T28" fmla="*/ 6 w 174"/>
                  <a:gd name="T29" fmla="*/ 1 h 171"/>
                  <a:gd name="T30" fmla="*/ 6 w 174"/>
                  <a:gd name="T31" fmla="*/ 1 h 171"/>
                  <a:gd name="T32" fmla="*/ 5 w 174"/>
                  <a:gd name="T33" fmla="*/ 1 h 171"/>
                  <a:gd name="T34" fmla="*/ 5 w 174"/>
                  <a:gd name="T35" fmla="*/ 0 h 171"/>
                  <a:gd name="T36" fmla="*/ 4 w 174"/>
                  <a:gd name="T37" fmla="*/ 0 h 171"/>
                  <a:gd name="T38" fmla="*/ 4 w 174"/>
                  <a:gd name="T39" fmla="*/ 0 h 171"/>
                  <a:gd name="T40" fmla="*/ 3 w 174"/>
                  <a:gd name="T41" fmla="*/ 0 h 171"/>
                  <a:gd name="T42" fmla="*/ 3 w 174"/>
                  <a:gd name="T43" fmla="*/ 0 h 171"/>
                  <a:gd name="T44" fmla="*/ 2 w 174"/>
                  <a:gd name="T45" fmla="*/ 0 h 171"/>
                  <a:gd name="T46" fmla="*/ 2 w 174"/>
                  <a:gd name="T47" fmla="*/ 0 h 171"/>
                  <a:gd name="T48" fmla="*/ 1 w 174"/>
                  <a:gd name="T49" fmla="*/ 1 h 171"/>
                  <a:gd name="T50" fmla="*/ 1 w 174"/>
                  <a:gd name="T51" fmla="*/ 1 h 171"/>
                  <a:gd name="T52" fmla="*/ 1 w 174"/>
                  <a:gd name="T53" fmla="*/ 1 h 171"/>
                  <a:gd name="T54" fmla="*/ 0 w 174"/>
                  <a:gd name="T55" fmla="*/ 2 h 171"/>
                  <a:gd name="T56" fmla="*/ 0 w 174"/>
                  <a:gd name="T57" fmla="*/ 2 h 171"/>
                  <a:gd name="T58" fmla="*/ 0 w 174"/>
                  <a:gd name="T59" fmla="*/ 3 h 171"/>
                  <a:gd name="T60" fmla="*/ 0 w 174"/>
                  <a:gd name="T61" fmla="*/ 3 h 171"/>
                  <a:gd name="T62" fmla="*/ 0 w 174"/>
                  <a:gd name="T63" fmla="*/ 3 h 171"/>
                  <a:gd name="T64" fmla="*/ 0 w 174"/>
                  <a:gd name="T65" fmla="*/ 4 h 171"/>
                  <a:gd name="T66" fmla="*/ 0 w 174"/>
                  <a:gd name="T67" fmla="*/ 4 h 171"/>
                  <a:gd name="T68" fmla="*/ 0 w 174"/>
                  <a:gd name="T69" fmla="*/ 5 h 171"/>
                  <a:gd name="T70" fmla="*/ 1 w 174"/>
                  <a:gd name="T71" fmla="*/ 5 h 171"/>
                  <a:gd name="T72" fmla="*/ 1 w 174"/>
                  <a:gd name="T73" fmla="*/ 6 h 171"/>
                  <a:gd name="T74" fmla="*/ 1 w 174"/>
                  <a:gd name="T75" fmla="*/ 6 h 171"/>
                  <a:gd name="T76" fmla="*/ 2 w 174"/>
                  <a:gd name="T77" fmla="*/ 6 h 171"/>
                  <a:gd name="T78" fmla="*/ 2 w 174"/>
                  <a:gd name="T79" fmla="*/ 7 h 171"/>
                  <a:gd name="T80" fmla="*/ 3 w 174"/>
                  <a:gd name="T81" fmla="*/ 7 h 171"/>
                  <a:gd name="T82" fmla="*/ 3 w 174"/>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6" y="171"/>
                    </a:moveTo>
                    <a:lnTo>
                      <a:pt x="99" y="171"/>
                    </a:lnTo>
                    <a:lnTo>
                      <a:pt x="115" y="166"/>
                    </a:lnTo>
                    <a:lnTo>
                      <a:pt x="128" y="162"/>
                    </a:lnTo>
                    <a:lnTo>
                      <a:pt x="136" y="153"/>
                    </a:lnTo>
                    <a:lnTo>
                      <a:pt x="149" y="146"/>
                    </a:lnTo>
                    <a:lnTo>
                      <a:pt x="158" y="137"/>
                    </a:lnTo>
                    <a:lnTo>
                      <a:pt x="162" y="124"/>
                    </a:lnTo>
                    <a:lnTo>
                      <a:pt x="169" y="112"/>
                    </a:lnTo>
                    <a:lnTo>
                      <a:pt x="174" y="99"/>
                    </a:lnTo>
                    <a:lnTo>
                      <a:pt x="174" y="88"/>
                    </a:lnTo>
                    <a:lnTo>
                      <a:pt x="174" y="70"/>
                    </a:lnTo>
                    <a:lnTo>
                      <a:pt x="169" y="58"/>
                    </a:lnTo>
                    <a:lnTo>
                      <a:pt x="162" y="45"/>
                    </a:lnTo>
                    <a:lnTo>
                      <a:pt x="158" y="34"/>
                    </a:lnTo>
                    <a:lnTo>
                      <a:pt x="149" y="25"/>
                    </a:lnTo>
                    <a:lnTo>
                      <a:pt x="136" y="16"/>
                    </a:lnTo>
                    <a:lnTo>
                      <a:pt x="128" y="9"/>
                    </a:lnTo>
                    <a:lnTo>
                      <a:pt x="115" y="4"/>
                    </a:lnTo>
                    <a:lnTo>
                      <a:pt x="99" y="0"/>
                    </a:lnTo>
                    <a:lnTo>
                      <a:pt x="86" y="0"/>
                    </a:lnTo>
                    <a:lnTo>
                      <a:pt x="74" y="0"/>
                    </a:lnTo>
                    <a:lnTo>
                      <a:pt x="61" y="4"/>
                    </a:lnTo>
                    <a:lnTo>
                      <a:pt x="50" y="9"/>
                    </a:lnTo>
                    <a:lnTo>
                      <a:pt x="37" y="16"/>
                    </a:lnTo>
                    <a:lnTo>
                      <a:pt x="28" y="25"/>
                    </a:lnTo>
                    <a:lnTo>
                      <a:pt x="20" y="34"/>
                    </a:lnTo>
                    <a:lnTo>
                      <a:pt x="12" y="45"/>
                    </a:lnTo>
                    <a:lnTo>
                      <a:pt x="8" y="58"/>
                    </a:lnTo>
                    <a:lnTo>
                      <a:pt x="3" y="70"/>
                    </a:lnTo>
                    <a:lnTo>
                      <a:pt x="0" y="83"/>
                    </a:lnTo>
                    <a:lnTo>
                      <a:pt x="0" y="88"/>
                    </a:lnTo>
                    <a:lnTo>
                      <a:pt x="3" y="99"/>
                    </a:lnTo>
                    <a:lnTo>
                      <a:pt x="8" y="112"/>
                    </a:lnTo>
                    <a:lnTo>
                      <a:pt x="12" y="124"/>
                    </a:lnTo>
                    <a:lnTo>
                      <a:pt x="20" y="137"/>
                    </a:lnTo>
                    <a:lnTo>
                      <a:pt x="28" y="146"/>
                    </a:lnTo>
                    <a:lnTo>
                      <a:pt x="37" y="153"/>
                    </a:lnTo>
                    <a:lnTo>
                      <a:pt x="50" y="162"/>
                    </a:lnTo>
                    <a:lnTo>
                      <a:pt x="61" y="166"/>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1" name="Freeform 601">
                <a:extLst>
                  <a:ext uri="{FF2B5EF4-FFF2-40B4-BE49-F238E27FC236}">
                    <a16:creationId xmlns:a16="http://schemas.microsoft.com/office/drawing/2014/main" id="{ED79035F-7199-4D07-B8EB-BE5B23416F20}"/>
                  </a:ext>
                </a:extLst>
              </p:cNvPr>
              <p:cNvSpPr>
                <a:spLocks/>
              </p:cNvSpPr>
              <p:nvPr/>
            </p:nvSpPr>
            <p:spPr bwMode="auto">
              <a:xfrm>
                <a:off x="3311" y="2182"/>
                <a:ext cx="28" cy="27"/>
              </a:xfrm>
              <a:custGeom>
                <a:avLst/>
                <a:gdLst>
                  <a:gd name="T0" fmla="*/ 3 w 141"/>
                  <a:gd name="T1" fmla="*/ 5 h 138"/>
                  <a:gd name="T2" fmla="*/ 3 w 141"/>
                  <a:gd name="T3" fmla="*/ 5 h 138"/>
                  <a:gd name="T4" fmla="*/ 4 w 141"/>
                  <a:gd name="T5" fmla="*/ 5 h 138"/>
                  <a:gd name="T6" fmla="*/ 4 w 141"/>
                  <a:gd name="T7" fmla="*/ 5 h 138"/>
                  <a:gd name="T8" fmla="*/ 4 w 141"/>
                  <a:gd name="T9" fmla="*/ 5 h 138"/>
                  <a:gd name="T10" fmla="*/ 5 w 141"/>
                  <a:gd name="T11" fmla="*/ 5 h 138"/>
                  <a:gd name="T12" fmla="*/ 5 w 141"/>
                  <a:gd name="T13" fmla="*/ 4 h 138"/>
                  <a:gd name="T14" fmla="*/ 5 w 141"/>
                  <a:gd name="T15" fmla="*/ 4 h 138"/>
                  <a:gd name="T16" fmla="*/ 5 w 141"/>
                  <a:gd name="T17" fmla="*/ 4 h 138"/>
                  <a:gd name="T18" fmla="*/ 5 w 141"/>
                  <a:gd name="T19" fmla="*/ 3 h 138"/>
                  <a:gd name="T20" fmla="*/ 6 w 141"/>
                  <a:gd name="T21" fmla="*/ 3 h 138"/>
                  <a:gd name="T22" fmla="*/ 5 w 141"/>
                  <a:gd name="T23" fmla="*/ 2 h 138"/>
                  <a:gd name="T24" fmla="*/ 5 w 141"/>
                  <a:gd name="T25" fmla="*/ 2 h 138"/>
                  <a:gd name="T26" fmla="*/ 5 w 141"/>
                  <a:gd name="T27" fmla="*/ 1 h 138"/>
                  <a:gd name="T28" fmla="*/ 5 w 141"/>
                  <a:gd name="T29" fmla="*/ 1 h 138"/>
                  <a:gd name="T30" fmla="*/ 5 w 141"/>
                  <a:gd name="T31" fmla="*/ 1 h 138"/>
                  <a:gd name="T32" fmla="*/ 4 w 141"/>
                  <a:gd name="T33" fmla="*/ 0 h 138"/>
                  <a:gd name="T34" fmla="*/ 4 w 141"/>
                  <a:gd name="T35" fmla="*/ 0 h 138"/>
                  <a:gd name="T36" fmla="*/ 4 w 141"/>
                  <a:gd name="T37" fmla="*/ 0 h 138"/>
                  <a:gd name="T38" fmla="*/ 3 w 141"/>
                  <a:gd name="T39" fmla="*/ 0 h 138"/>
                  <a:gd name="T40" fmla="*/ 3 w 141"/>
                  <a:gd name="T41" fmla="*/ 0 h 138"/>
                  <a:gd name="T42" fmla="*/ 2 w 141"/>
                  <a:gd name="T43" fmla="*/ 0 h 138"/>
                  <a:gd name="T44" fmla="*/ 2 w 141"/>
                  <a:gd name="T45" fmla="*/ 0 h 138"/>
                  <a:gd name="T46" fmla="*/ 2 w 141"/>
                  <a:gd name="T47" fmla="*/ 0 h 138"/>
                  <a:gd name="T48" fmla="*/ 1 w 141"/>
                  <a:gd name="T49" fmla="*/ 0 h 138"/>
                  <a:gd name="T50" fmla="*/ 1 w 141"/>
                  <a:gd name="T51" fmla="*/ 1 h 138"/>
                  <a:gd name="T52" fmla="*/ 1 w 141"/>
                  <a:gd name="T53" fmla="*/ 1 h 138"/>
                  <a:gd name="T54" fmla="*/ 0 w 141"/>
                  <a:gd name="T55" fmla="*/ 1 h 138"/>
                  <a:gd name="T56" fmla="*/ 0 w 141"/>
                  <a:gd name="T57" fmla="*/ 2 h 138"/>
                  <a:gd name="T58" fmla="*/ 0 w 141"/>
                  <a:gd name="T59" fmla="*/ 2 h 138"/>
                  <a:gd name="T60" fmla="*/ 0 w 141"/>
                  <a:gd name="T61" fmla="*/ 3 h 138"/>
                  <a:gd name="T62" fmla="*/ 0 w 141"/>
                  <a:gd name="T63" fmla="*/ 3 h 138"/>
                  <a:gd name="T64" fmla="*/ 0 w 141"/>
                  <a:gd name="T65" fmla="*/ 4 h 138"/>
                  <a:gd name="T66" fmla="*/ 0 w 141"/>
                  <a:gd name="T67" fmla="*/ 4 h 138"/>
                  <a:gd name="T68" fmla="*/ 1 w 141"/>
                  <a:gd name="T69" fmla="*/ 4 h 138"/>
                  <a:gd name="T70" fmla="*/ 1 w 141"/>
                  <a:gd name="T71" fmla="*/ 5 h 138"/>
                  <a:gd name="T72" fmla="*/ 1 w 141"/>
                  <a:gd name="T73" fmla="*/ 5 h 138"/>
                  <a:gd name="T74" fmla="*/ 2 w 141"/>
                  <a:gd name="T75" fmla="*/ 5 h 138"/>
                  <a:gd name="T76" fmla="*/ 2 w 141"/>
                  <a:gd name="T77" fmla="*/ 5 h 138"/>
                  <a:gd name="T78" fmla="*/ 2 w 141"/>
                  <a:gd name="T79" fmla="*/ 5 h 138"/>
                  <a:gd name="T80" fmla="*/ 3 w 141"/>
                  <a:gd name="T81" fmla="*/ 5 h 1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8"/>
                  <a:gd name="T125" fmla="*/ 141 w 141"/>
                  <a:gd name="T126" fmla="*/ 138 h 1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8">
                    <a:moveTo>
                      <a:pt x="70" y="138"/>
                    </a:moveTo>
                    <a:lnTo>
                      <a:pt x="83" y="138"/>
                    </a:lnTo>
                    <a:lnTo>
                      <a:pt x="92" y="138"/>
                    </a:lnTo>
                    <a:lnTo>
                      <a:pt x="103" y="133"/>
                    </a:lnTo>
                    <a:lnTo>
                      <a:pt x="112" y="125"/>
                    </a:lnTo>
                    <a:lnTo>
                      <a:pt x="121" y="120"/>
                    </a:lnTo>
                    <a:lnTo>
                      <a:pt x="124" y="113"/>
                    </a:lnTo>
                    <a:lnTo>
                      <a:pt x="133" y="100"/>
                    </a:lnTo>
                    <a:lnTo>
                      <a:pt x="137" y="91"/>
                    </a:lnTo>
                    <a:lnTo>
                      <a:pt x="137" y="84"/>
                    </a:lnTo>
                    <a:lnTo>
                      <a:pt x="141" y="71"/>
                    </a:lnTo>
                    <a:lnTo>
                      <a:pt x="137" y="59"/>
                    </a:lnTo>
                    <a:lnTo>
                      <a:pt x="137" y="50"/>
                    </a:lnTo>
                    <a:lnTo>
                      <a:pt x="133" y="37"/>
                    </a:lnTo>
                    <a:lnTo>
                      <a:pt x="124" y="30"/>
                    </a:lnTo>
                    <a:lnTo>
                      <a:pt x="121" y="21"/>
                    </a:lnTo>
                    <a:lnTo>
                      <a:pt x="112" y="12"/>
                    </a:lnTo>
                    <a:lnTo>
                      <a:pt x="103" y="8"/>
                    </a:lnTo>
                    <a:lnTo>
                      <a:pt x="92" y="5"/>
                    </a:lnTo>
                    <a:lnTo>
                      <a:pt x="83" y="0"/>
                    </a:lnTo>
                    <a:lnTo>
                      <a:pt x="70" y="0"/>
                    </a:lnTo>
                    <a:lnTo>
                      <a:pt x="58" y="0"/>
                    </a:lnTo>
                    <a:lnTo>
                      <a:pt x="49" y="5"/>
                    </a:lnTo>
                    <a:lnTo>
                      <a:pt x="38" y="8"/>
                    </a:lnTo>
                    <a:lnTo>
                      <a:pt x="29" y="12"/>
                    </a:lnTo>
                    <a:lnTo>
                      <a:pt x="20" y="21"/>
                    </a:lnTo>
                    <a:lnTo>
                      <a:pt x="13" y="30"/>
                    </a:lnTo>
                    <a:lnTo>
                      <a:pt x="8" y="37"/>
                    </a:lnTo>
                    <a:lnTo>
                      <a:pt x="4" y="50"/>
                    </a:lnTo>
                    <a:lnTo>
                      <a:pt x="0" y="59"/>
                    </a:lnTo>
                    <a:lnTo>
                      <a:pt x="0" y="71"/>
                    </a:lnTo>
                    <a:lnTo>
                      <a:pt x="0" y="84"/>
                    </a:lnTo>
                    <a:lnTo>
                      <a:pt x="4" y="91"/>
                    </a:lnTo>
                    <a:lnTo>
                      <a:pt x="8" y="100"/>
                    </a:lnTo>
                    <a:lnTo>
                      <a:pt x="13" y="113"/>
                    </a:lnTo>
                    <a:lnTo>
                      <a:pt x="20" y="120"/>
                    </a:lnTo>
                    <a:lnTo>
                      <a:pt x="29" y="125"/>
                    </a:lnTo>
                    <a:lnTo>
                      <a:pt x="38" y="133"/>
                    </a:lnTo>
                    <a:lnTo>
                      <a:pt x="49" y="138"/>
                    </a:lnTo>
                    <a:lnTo>
                      <a:pt x="58" y="138"/>
                    </a:lnTo>
                    <a:lnTo>
                      <a:pt x="70" y="138"/>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2" name="Freeform 602">
                <a:extLst>
                  <a:ext uri="{FF2B5EF4-FFF2-40B4-BE49-F238E27FC236}">
                    <a16:creationId xmlns:a16="http://schemas.microsoft.com/office/drawing/2014/main" id="{59CAAC35-1C35-40E0-AA33-11AAB446B852}"/>
                  </a:ext>
                </a:extLst>
              </p:cNvPr>
              <p:cNvSpPr>
                <a:spLocks/>
              </p:cNvSpPr>
              <p:nvPr/>
            </p:nvSpPr>
            <p:spPr bwMode="auto">
              <a:xfrm>
                <a:off x="3395" y="2173"/>
                <a:ext cx="115" cy="116"/>
              </a:xfrm>
              <a:custGeom>
                <a:avLst/>
                <a:gdLst>
                  <a:gd name="T0" fmla="*/ 12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3 w 576"/>
                  <a:gd name="T17" fmla="*/ 15 h 578"/>
                  <a:gd name="T18" fmla="*/ 23 w 576"/>
                  <a:gd name="T19" fmla="*/ 14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1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3" name="Freeform 603">
                <a:extLst>
                  <a:ext uri="{FF2B5EF4-FFF2-40B4-BE49-F238E27FC236}">
                    <a16:creationId xmlns:a16="http://schemas.microsoft.com/office/drawing/2014/main" id="{E5142C0B-090A-45D5-BC54-9BF0BD2ACFD3}"/>
                  </a:ext>
                </a:extLst>
              </p:cNvPr>
              <p:cNvSpPr>
                <a:spLocks/>
              </p:cNvSpPr>
              <p:nvPr/>
            </p:nvSpPr>
            <p:spPr bwMode="auto">
              <a:xfrm>
                <a:off x="3395" y="2173"/>
                <a:ext cx="115" cy="116"/>
              </a:xfrm>
              <a:custGeom>
                <a:avLst/>
                <a:gdLst>
                  <a:gd name="T0" fmla="*/ 12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3 w 576"/>
                  <a:gd name="T17" fmla="*/ 15 h 578"/>
                  <a:gd name="T18" fmla="*/ 23 w 576"/>
                  <a:gd name="T19" fmla="*/ 14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1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74" name="Freeform 604">
                <a:extLst>
                  <a:ext uri="{FF2B5EF4-FFF2-40B4-BE49-F238E27FC236}">
                    <a16:creationId xmlns:a16="http://schemas.microsoft.com/office/drawing/2014/main" id="{40E4793C-0B9E-41B7-9553-748784A89BE8}"/>
                  </a:ext>
                </a:extLst>
              </p:cNvPr>
              <p:cNvSpPr>
                <a:spLocks/>
              </p:cNvSpPr>
              <p:nvPr/>
            </p:nvSpPr>
            <p:spPr bwMode="auto">
              <a:xfrm>
                <a:off x="3395" y="2173"/>
                <a:ext cx="115" cy="116"/>
              </a:xfrm>
              <a:custGeom>
                <a:avLst/>
                <a:gdLst>
                  <a:gd name="T0" fmla="*/ 12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3 w 576"/>
                  <a:gd name="T17" fmla="*/ 15 h 578"/>
                  <a:gd name="T18" fmla="*/ 23 w 576"/>
                  <a:gd name="T19" fmla="*/ 14 h 578"/>
                  <a:gd name="T20" fmla="*/ 23 w 576"/>
                  <a:gd name="T21" fmla="*/ 12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2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1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5" y="573"/>
                    </a:lnTo>
                    <a:lnTo>
                      <a:pt x="381" y="565"/>
                    </a:lnTo>
                    <a:lnTo>
                      <a:pt x="423" y="544"/>
                    </a:lnTo>
                    <a:lnTo>
                      <a:pt x="460" y="524"/>
                    </a:lnTo>
                    <a:lnTo>
                      <a:pt x="493" y="495"/>
                    </a:lnTo>
                    <a:lnTo>
                      <a:pt x="522" y="461"/>
                    </a:lnTo>
                    <a:lnTo>
                      <a:pt x="547" y="420"/>
                    </a:lnTo>
                    <a:lnTo>
                      <a:pt x="564" y="382"/>
                    </a:lnTo>
                    <a:lnTo>
                      <a:pt x="576" y="337"/>
                    </a:lnTo>
                    <a:lnTo>
                      <a:pt x="576" y="292"/>
                    </a:lnTo>
                    <a:lnTo>
                      <a:pt x="576" y="241"/>
                    </a:lnTo>
                    <a:lnTo>
                      <a:pt x="564" y="200"/>
                    </a:lnTo>
                    <a:lnTo>
                      <a:pt x="547" y="158"/>
                    </a:lnTo>
                    <a:lnTo>
                      <a:pt x="522" y="117"/>
                    </a:lnTo>
                    <a:lnTo>
                      <a:pt x="493" y="83"/>
                    </a:lnTo>
                    <a:lnTo>
                      <a:pt x="460" y="54"/>
                    </a:lnTo>
                    <a:lnTo>
                      <a:pt x="423" y="34"/>
                    </a:lnTo>
                    <a:lnTo>
                      <a:pt x="381" y="18"/>
                    </a:lnTo>
                    <a:lnTo>
                      <a:pt x="335" y="5"/>
                    </a:lnTo>
                    <a:lnTo>
                      <a:pt x="290" y="0"/>
                    </a:lnTo>
                    <a:lnTo>
                      <a:pt x="244" y="5"/>
                    </a:lnTo>
                    <a:lnTo>
                      <a:pt x="198" y="18"/>
                    </a:lnTo>
                    <a:lnTo>
                      <a:pt x="157" y="34"/>
                    </a:lnTo>
                    <a:lnTo>
                      <a:pt x="120" y="54"/>
                    </a:lnTo>
                    <a:lnTo>
                      <a:pt x="86" y="83"/>
                    </a:lnTo>
                    <a:lnTo>
                      <a:pt x="57" y="117"/>
                    </a:lnTo>
                    <a:lnTo>
                      <a:pt x="32" y="158"/>
                    </a:lnTo>
                    <a:lnTo>
                      <a:pt x="16" y="200"/>
                    </a:lnTo>
                    <a:lnTo>
                      <a:pt x="3" y="241"/>
                    </a:lnTo>
                    <a:lnTo>
                      <a:pt x="0" y="292"/>
                    </a:lnTo>
                    <a:lnTo>
                      <a:pt x="3" y="337"/>
                    </a:lnTo>
                    <a:lnTo>
                      <a:pt x="16" y="382"/>
                    </a:lnTo>
                    <a:lnTo>
                      <a:pt x="32" y="420"/>
                    </a:lnTo>
                    <a:lnTo>
                      <a:pt x="57" y="461"/>
                    </a:lnTo>
                    <a:lnTo>
                      <a:pt x="86" y="495"/>
                    </a:lnTo>
                    <a:lnTo>
                      <a:pt x="120" y="524"/>
                    </a:lnTo>
                    <a:lnTo>
                      <a:pt x="157" y="544"/>
                    </a:lnTo>
                    <a:lnTo>
                      <a:pt x="198" y="565"/>
                    </a:lnTo>
                    <a:lnTo>
                      <a:pt x="244"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475" name="Freeform 605">
                <a:extLst>
                  <a:ext uri="{FF2B5EF4-FFF2-40B4-BE49-F238E27FC236}">
                    <a16:creationId xmlns:a16="http://schemas.microsoft.com/office/drawing/2014/main" id="{28EED791-C9A2-477D-AFB2-55BCC76F9888}"/>
                  </a:ext>
                </a:extLst>
              </p:cNvPr>
              <p:cNvSpPr>
                <a:spLocks/>
              </p:cNvSpPr>
              <p:nvPr/>
            </p:nvSpPr>
            <p:spPr bwMode="auto">
              <a:xfrm>
                <a:off x="3411" y="2182"/>
                <a:ext cx="61" cy="61"/>
              </a:xfrm>
              <a:custGeom>
                <a:avLst/>
                <a:gdLst>
                  <a:gd name="T0" fmla="*/ 6 w 303"/>
                  <a:gd name="T1" fmla="*/ 12 h 304"/>
                  <a:gd name="T2" fmla="*/ 7 w 303"/>
                  <a:gd name="T3" fmla="*/ 12 h 304"/>
                  <a:gd name="T4" fmla="*/ 8 w 303"/>
                  <a:gd name="T5" fmla="*/ 12 h 304"/>
                  <a:gd name="T6" fmla="*/ 9 w 303"/>
                  <a:gd name="T7" fmla="*/ 11 h 304"/>
                  <a:gd name="T8" fmla="*/ 10 w 303"/>
                  <a:gd name="T9" fmla="*/ 11 h 304"/>
                  <a:gd name="T10" fmla="*/ 10 w 303"/>
                  <a:gd name="T11" fmla="*/ 11 h 304"/>
                  <a:gd name="T12" fmla="*/ 11 w 303"/>
                  <a:gd name="T13" fmla="*/ 10 h 304"/>
                  <a:gd name="T14" fmla="*/ 12 w 303"/>
                  <a:gd name="T15" fmla="*/ 9 h 304"/>
                  <a:gd name="T16" fmla="*/ 12 w 303"/>
                  <a:gd name="T17" fmla="*/ 8 h 304"/>
                  <a:gd name="T18" fmla="*/ 12 w 303"/>
                  <a:gd name="T19" fmla="*/ 7 h 304"/>
                  <a:gd name="T20" fmla="*/ 12 w 303"/>
                  <a:gd name="T21" fmla="*/ 6 h 304"/>
                  <a:gd name="T22" fmla="*/ 12 w 303"/>
                  <a:gd name="T23" fmla="*/ 5 h 304"/>
                  <a:gd name="T24" fmla="*/ 12 w 303"/>
                  <a:gd name="T25" fmla="*/ 4 h 304"/>
                  <a:gd name="T26" fmla="*/ 12 w 303"/>
                  <a:gd name="T27" fmla="*/ 3 h 304"/>
                  <a:gd name="T28" fmla="*/ 11 w 303"/>
                  <a:gd name="T29" fmla="*/ 2 h 304"/>
                  <a:gd name="T30" fmla="*/ 10 w 303"/>
                  <a:gd name="T31" fmla="*/ 2 h 304"/>
                  <a:gd name="T32" fmla="*/ 10 w 303"/>
                  <a:gd name="T33" fmla="*/ 1 h 304"/>
                  <a:gd name="T34" fmla="*/ 9 w 303"/>
                  <a:gd name="T35" fmla="*/ 1 h 304"/>
                  <a:gd name="T36" fmla="*/ 8 w 303"/>
                  <a:gd name="T37" fmla="*/ 0 h 304"/>
                  <a:gd name="T38" fmla="*/ 7 w 303"/>
                  <a:gd name="T39" fmla="*/ 0 h 304"/>
                  <a:gd name="T40" fmla="*/ 6 w 303"/>
                  <a:gd name="T41" fmla="*/ 0 h 304"/>
                  <a:gd name="T42" fmla="*/ 5 w 303"/>
                  <a:gd name="T43" fmla="*/ 0 h 304"/>
                  <a:gd name="T44" fmla="*/ 4 w 303"/>
                  <a:gd name="T45" fmla="*/ 0 h 304"/>
                  <a:gd name="T46" fmla="*/ 3 w 303"/>
                  <a:gd name="T47" fmla="*/ 1 h 304"/>
                  <a:gd name="T48" fmla="*/ 2 w 303"/>
                  <a:gd name="T49" fmla="*/ 1 h 304"/>
                  <a:gd name="T50" fmla="*/ 2 w 303"/>
                  <a:gd name="T51" fmla="*/ 2 h 304"/>
                  <a:gd name="T52" fmla="*/ 1 w 303"/>
                  <a:gd name="T53" fmla="*/ 2 h 304"/>
                  <a:gd name="T54" fmla="*/ 1 w 303"/>
                  <a:gd name="T55" fmla="*/ 3 h 304"/>
                  <a:gd name="T56" fmla="*/ 0 w 303"/>
                  <a:gd name="T57" fmla="*/ 4 h 304"/>
                  <a:gd name="T58" fmla="*/ 0 w 303"/>
                  <a:gd name="T59" fmla="*/ 5 h 304"/>
                  <a:gd name="T60" fmla="*/ 0 w 303"/>
                  <a:gd name="T61" fmla="*/ 6 h 304"/>
                  <a:gd name="T62" fmla="*/ 0 w 303"/>
                  <a:gd name="T63" fmla="*/ 7 h 304"/>
                  <a:gd name="T64" fmla="*/ 0 w 303"/>
                  <a:gd name="T65" fmla="*/ 8 h 304"/>
                  <a:gd name="T66" fmla="*/ 1 w 303"/>
                  <a:gd name="T67" fmla="*/ 9 h 304"/>
                  <a:gd name="T68" fmla="*/ 1 w 303"/>
                  <a:gd name="T69" fmla="*/ 10 h 304"/>
                  <a:gd name="T70" fmla="*/ 2 w 303"/>
                  <a:gd name="T71" fmla="*/ 11 h 304"/>
                  <a:gd name="T72" fmla="*/ 2 w 303"/>
                  <a:gd name="T73" fmla="*/ 11 h 304"/>
                  <a:gd name="T74" fmla="*/ 3 w 303"/>
                  <a:gd name="T75" fmla="*/ 11 h 304"/>
                  <a:gd name="T76" fmla="*/ 4 w 303"/>
                  <a:gd name="T77" fmla="*/ 12 h 304"/>
                  <a:gd name="T78" fmla="*/ 5 w 303"/>
                  <a:gd name="T79" fmla="*/ 12 h 304"/>
                  <a:gd name="T80" fmla="*/ 6 w 303"/>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4" y="304"/>
                    </a:moveTo>
                    <a:lnTo>
                      <a:pt x="179" y="304"/>
                    </a:lnTo>
                    <a:lnTo>
                      <a:pt x="199" y="299"/>
                    </a:lnTo>
                    <a:lnTo>
                      <a:pt x="220" y="286"/>
                    </a:lnTo>
                    <a:lnTo>
                      <a:pt x="240" y="275"/>
                    </a:lnTo>
                    <a:lnTo>
                      <a:pt x="258" y="262"/>
                    </a:lnTo>
                    <a:lnTo>
                      <a:pt x="274" y="241"/>
                    </a:lnTo>
                    <a:lnTo>
                      <a:pt x="287" y="224"/>
                    </a:lnTo>
                    <a:lnTo>
                      <a:pt x="294" y="199"/>
                    </a:lnTo>
                    <a:lnTo>
                      <a:pt x="303" y="179"/>
                    </a:lnTo>
                    <a:lnTo>
                      <a:pt x="303" y="154"/>
                    </a:lnTo>
                    <a:lnTo>
                      <a:pt x="303" y="129"/>
                    </a:lnTo>
                    <a:lnTo>
                      <a:pt x="294" y="104"/>
                    </a:lnTo>
                    <a:lnTo>
                      <a:pt x="287" y="84"/>
                    </a:lnTo>
                    <a:lnTo>
                      <a:pt x="274" y="62"/>
                    </a:lnTo>
                    <a:lnTo>
                      <a:pt x="258" y="46"/>
                    </a:lnTo>
                    <a:lnTo>
                      <a:pt x="240" y="30"/>
                    </a:lnTo>
                    <a:lnTo>
                      <a:pt x="220" y="17"/>
                    </a:lnTo>
                    <a:lnTo>
                      <a:pt x="199" y="8"/>
                    </a:lnTo>
                    <a:lnTo>
                      <a:pt x="179" y="5"/>
                    </a:lnTo>
                    <a:lnTo>
                      <a:pt x="154" y="0"/>
                    </a:lnTo>
                    <a:lnTo>
                      <a:pt x="129" y="5"/>
                    </a:lnTo>
                    <a:lnTo>
                      <a:pt x="104" y="8"/>
                    </a:lnTo>
                    <a:lnTo>
                      <a:pt x="83" y="17"/>
                    </a:lnTo>
                    <a:lnTo>
                      <a:pt x="62" y="30"/>
                    </a:lnTo>
                    <a:lnTo>
                      <a:pt x="46" y="46"/>
                    </a:lnTo>
                    <a:lnTo>
                      <a:pt x="29" y="62"/>
                    </a:lnTo>
                    <a:lnTo>
                      <a:pt x="17" y="84"/>
                    </a:lnTo>
                    <a:lnTo>
                      <a:pt x="8" y="104"/>
                    </a:lnTo>
                    <a:lnTo>
                      <a:pt x="0" y="129"/>
                    </a:lnTo>
                    <a:lnTo>
                      <a:pt x="0" y="154"/>
                    </a:lnTo>
                    <a:lnTo>
                      <a:pt x="0" y="179"/>
                    </a:lnTo>
                    <a:lnTo>
                      <a:pt x="8" y="199"/>
                    </a:lnTo>
                    <a:lnTo>
                      <a:pt x="17" y="224"/>
                    </a:lnTo>
                    <a:lnTo>
                      <a:pt x="29" y="241"/>
                    </a:lnTo>
                    <a:lnTo>
                      <a:pt x="46" y="262"/>
                    </a:lnTo>
                    <a:lnTo>
                      <a:pt x="62" y="275"/>
                    </a:lnTo>
                    <a:lnTo>
                      <a:pt x="83" y="286"/>
                    </a:lnTo>
                    <a:lnTo>
                      <a:pt x="104" y="299"/>
                    </a:lnTo>
                    <a:lnTo>
                      <a:pt x="129" y="304"/>
                    </a:lnTo>
                    <a:lnTo>
                      <a:pt x="154"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6" name="Freeform 606">
                <a:extLst>
                  <a:ext uri="{FF2B5EF4-FFF2-40B4-BE49-F238E27FC236}">
                    <a16:creationId xmlns:a16="http://schemas.microsoft.com/office/drawing/2014/main" id="{3D71B271-1E90-4FAE-AD5F-7D19D04FF04F}"/>
                  </a:ext>
                </a:extLst>
              </p:cNvPr>
              <p:cNvSpPr>
                <a:spLocks/>
              </p:cNvSpPr>
              <p:nvPr/>
            </p:nvSpPr>
            <p:spPr bwMode="auto">
              <a:xfrm>
                <a:off x="3414" y="2183"/>
                <a:ext cx="54" cy="54"/>
              </a:xfrm>
              <a:custGeom>
                <a:avLst/>
                <a:gdLst>
                  <a:gd name="T0" fmla="*/ 5 w 270"/>
                  <a:gd name="T1" fmla="*/ 11 h 273"/>
                  <a:gd name="T2" fmla="*/ 6 w 270"/>
                  <a:gd name="T3" fmla="*/ 10 h 273"/>
                  <a:gd name="T4" fmla="*/ 7 w 270"/>
                  <a:gd name="T5" fmla="*/ 10 h 273"/>
                  <a:gd name="T6" fmla="*/ 8 w 270"/>
                  <a:gd name="T7" fmla="*/ 10 h 273"/>
                  <a:gd name="T8" fmla="*/ 9 w 270"/>
                  <a:gd name="T9" fmla="*/ 9 h 273"/>
                  <a:gd name="T10" fmla="*/ 9 w 270"/>
                  <a:gd name="T11" fmla="*/ 9 h 273"/>
                  <a:gd name="T12" fmla="*/ 10 w 270"/>
                  <a:gd name="T13" fmla="*/ 9 h 273"/>
                  <a:gd name="T14" fmla="*/ 10 w 270"/>
                  <a:gd name="T15" fmla="*/ 8 h 273"/>
                  <a:gd name="T16" fmla="*/ 10 w 270"/>
                  <a:gd name="T17" fmla="*/ 7 h 273"/>
                  <a:gd name="T18" fmla="*/ 11 w 270"/>
                  <a:gd name="T19" fmla="*/ 6 h 273"/>
                  <a:gd name="T20" fmla="*/ 11 w 270"/>
                  <a:gd name="T21" fmla="*/ 5 h 273"/>
                  <a:gd name="T22" fmla="*/ 11 w 270"/>
                  <a:gd name="T23" fmla="*/ 5 h 273"/>
                  <a:gd name="T24" fmla="*/ 10 w 270"/>
                  <a:gd name="T25" fmla="*/ 4 h 273"/>
                  <a:gd name="T26" fmla="*/ 10 w 270"/>
                  <a:gd name="T27" fmla="*/ 3 h 273"/>
                  <a:gd name="T28" fmla="*/ 10 w 270"/>
                  <a:gd name="T29" fmla="*/ 2 h 273"/>
                  <a:gd name="T30" fmla="*/ 9 w 270"/>
                  <a:gd name="T31" fmla="*/ 2 h 273"/>
                  <a:gd name="T32" fmla="*/ 9 w 270"/>
                  <a:gd name="T33" fmla="*/ 1 h 273"/>
                  <a:gd name="T34" fmla="*/ 8 w 270"/>
                  <a:gd name="T35" fmla="*/ 1 h 273"/>
                  <a:gd name="T36" fmla="*/ 7 w 270"/>
                  <a:gd name="T37" fmla="*/ 0 h 273"/>
                  <a:gd name="T38" fmla="*/ 6 w 270"/>
                  <a:gd name="T39" fmla="*/ 0 h 273"/>
                  <a:gd name="T40" fmla="*/ 5 w 270"/>
                  <a:gd name="T41" fmla="*/ 0 h 273"/>
                  <a:gd name="T42" fmla="*/ 4 w 270"/>
                  <a:gd name="T43" fmla="*/ 0 h 273"/>
                  <a:gd name="T44" fmla="*/ 4 w 270"/>
                  <a:gd name="T45" fmla="*/ 0 h 273"/>
                  <a:gd name="T46" fmla="*/ 3 w 270"/>
                  <a:gd name="T47" fmla="*/ 1 h 273"/>
                  <a:gd name="T48" fmla="*/ 2 w 270"/>
                  <a:gd name="T49" fmla="*/ 1 h 273"/>
                  <a:gd name="T50" fmla="*/ 1 w 270"/>
                  <a:gd name="T51" fmla="*/ 2 h 273"/>
                  <a:gd name="T52" fmla="*/ 1 w 270"/>
                  <a:gd name="T53" fmla="*/ 2 h 273"/>
                  <a:gd name="T54" fmla="*/ 1 w 270"/>
                  <a:gd name="T55" fmla="*/ 3 h 273"/>
                  <a:gd name="T56" fmla="*/ 0 w 270"/>
                  <a:gd name="T57" fmla="*/ 4 h 273"/>
                  <a:gd name="T58" fmla="*/ 0 w 270"/>
                  <a:gd name="T59" fmla="*/ 5 h 273"/>
                  <a:gd name="T60" fmla="*/ 0 w 270"/>
                  <a:gd name="T61" fmla="*/ 5 h 273"/>
                  <a:gd name="T62" fmla="*/ 0 w 270"/>
                  <a:gd name="T63" fmla="*/ 6 h 273"/>
                  <a:gd name="T64" fmla="*/ 0 w 270"/>
                  <a:gd name="T65" fmla="*/ 6 h 273"/>
                  <a:gd name="T66" fmla="*/ 0 w 270"/>
                  <a:gd name="T67" fmla="*/ 7 h 273"/>
                  <a:gd name="T68" fmla="*/ 0 w 270"/>
                  <a:gd name="T69" fmla="*/ 7 h 273"/>
                  <a:gd name="T70" fmla="*/ 1 w 270"/>
                  <a:gd name="T71" fmla="*/ 8 h 273"/>
                  <a:gd name="T72" fmla="*/ 1 w 270"/>
                  <a:gd name="T73" fmla="*/ 9 h 273"/>
                  <a:gd name="T74" fmla="*/ 2 w 270"/>
                  <a:gd name="T75" fmla="*/ 9 h 273"/>
                  <a:gd name="T76" fmla="*/ 2 w 270"/>
                  <a:gd name="T77" fmla="*/ 10 h 273"/>
                  <a:gd name="T78" fmla="*/ 3 w 270"/>
                  <a:gd name="T79" fmla="*/ 10 h 273"/>
                  <a:gd name="T80" fmla="*/ 4 w 270"/>
                  <a:gd name="T81" fmla="*/ 10 h 273"/>
                  <a:gd name="T82" fmla="*/ 4 w 270"/>
                  <a:gd name="T83" fmla="*/ 10 h 273"/>
                  <a:gd name="T84" fmla="*/ 5 w 270"/>
                  <a:gd name="T85" fmla="*/ 11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3"/>
                  <a:gd name="T131" fmla="*/ 270 w 270"/>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3">
                    <a:moveTo>
                      <a:pt x="132" y="273"/>
                    </a:moveTo>
                    <a:lnTo>
                      <a:pt x="157" y="270"/>
                    </a:lnTo>
                    <a:lnTo>
                      <a:pt x="178" y="265"/>
                    </a:lnTo>
                    <a:lnTo>
                      <a:pt x="195" y="257"/>
                    </a:lnTo>
                    <a:lnTo>
                      <a:pt x="216" y="245"/>
                    </a:lnTo>
                    <a:lnTo>
                      <a:pt x="227" y="232"/>
                    </a:lnTo>
                    <a:lnTo>
                      <a:pt x="245" y="216"/>
                    </a:lnTo>
                    <a:lnTo>
                      <a:pt x="253" y="198"/>
                    </a:lnTo>
                    <a:lnTo>
                      <a:pt x="261" y="178"/>
                    </a:lnTo>
                    <a:lnTo>
                      <a:pt x="270" y="157"/>
                    </a:lnTo>
                    <a:lnTo>
                      <a:pt x="270" y="137"/>
                    </a:lnTo>
                    <a:lnTo>
                      <a:pt x="270" y="115"/>
                    </a:lnTo>
                    <a:lnTo>
                      <a:pt x="261" y="95"/>
                    </a:lnTo>
                    <a:lnTo>
                      <a:pt x="253" y="74"/>
                    </a:lnTo>
                    <a:lnTo>
                      <a:pt x="245" y="57"/>
                    </a:lnTo>
                    <a:lnTo>
                      <a:pt x="227" y="41"/>
                    </a:lnTo>
                    <a:lnTo>
                      <a:pt x="216" y="29"/>
                    </a:lnTo>
                    <a:lnTo>
                      <a:pt x="195" y="16"/>
                    </a:lnTo>
                    <a:lnTo>
                      <a:pt x="178" y="7"/>
                    </a:lnTo>
                    <a:lnTo>
                      <a:pt x="157" y="3"/>
                    </a:lnTo>
                    <a:lnTo>
                      <a:pt x="132" y="0"/>
                    </a:lnTo>
                    <a:lnTo>
                      <a:pt x="112" y="3"/>
                    </a:lnTo>
                    <a:lnTo>
                      <a:pt x="91" y="7"/>
                    </a:lnTo>
                    <a:lnTo>
                      <a:pt x="70" y="16"/>
                    </a:lnTo>
                    <a:lnTo>
                      <a:pt x="54" y="29"/>
                    </a:lnTo>
                    <a:lnTo>
                      <a:pt x="37" y="41"/>
                    </a:lnTo>
                    <a:lnTo>
                      <a:pt x="25" y="57"/>
                    </a:lnTo>
                    <a:lnTo>
                      <a:pt x="13" y="74"/>
                    </a:lnTo>
                    <a:lnTo>
                      <a:pt x="4" y="95"/>
                    </a:lnTo>
                    <a:lnTo>
                      <a:pt x="0" y="115"/>
                    </a:lnTo>
                    <a:lnTo>
                      <a:pt x="0" y="137"/>
                    </a:lnTo>
                    <a:lnTo>
                      <a:pt x="0" y="140"/>
                    </a:lnTo>
                    <a:lnTo>
                      <a:pt x="0" y="144"/>
                    </a:lnTo>
                    <a:lnTo>
                      <a:pt x="0" y="165"/>
                    </a:lnTo>
                    <a:lnTo>
                      <a:pt x="8" y="186"/>
                    </a:lnTo>
                    <a:lnTo>
                      <a:pt x="16" y="203"/>
                    </a:lnTo>
                    <a:lnTo>
                      <a:pt x="29" y="219"/>
                    </a:lnTo>
                    <a:lnTo>
                      <a:pt x="41" y="236"/>
                    </a:lnTo>
                    <a:lnTo>
                      <a:pt x="58" y="248"/>
                    </a:lnTo>
                    <a:lnTo>
                      <a:pt x="74" y="257"/>
                    </a:lnTo>
                    <a:lnTo>
                      <a:pt x="91" y="265"/>
                    </a:lnTo>
                    <a:lnTo>
                      <a:pt x="112" y="270"/>
                    </a:lnTo>
                    <a:lnTo>
                      <a:pt x="132"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7" name="Freeform 607">
                <a:extLst>
                  <a:ext uri="{FF2B5EF4-FFF2-40B4-BE49-F238E27FC236}">
                    <a16:creationId xmlns:a16="http://schemas.microsoft.com/office/drawing/2014/main" id="{B4DA49B6-768F-4874-A4A8-B7BE17205272}"/>
                  </a:ext>
                </a:extLst>
              </p:cNvPr>
              <p:cNvSpPr>
                <a:spLocks/>
              </p:cNvSpPr>
              <p:nvPr/>
            </p:nvSpPr>
            <p:spPr bwMode="auto">
              <a:xfrm>
                <a:off x="3416" y="2184"/>
                <a:ext cx="48" cy="48"/>
              </a:xfrm>
              <a:custGeom>
                <a:avLst/>
                <a:gdLst>
                  <a:gd name="T0" fmla="*/ 5 w 241"/>
                  <a:gd name="T1" fmla="*/ 10 h 238"/>
                  <a:gd name="T2" fmla="*/ 6 w 241"/>
                  <a:gd name="T3" fmla="*/ 9 h 238"/>
                  <a:gd name="T4" fmla="*/ 6 w 241"/>
                  <a:gd name="T5" fmla="*/ 9 h 238"/>
                  <a:gd name="T6" fmla="*/ 7 w 241"/>
                  <a:gd name="T7" fmla="*/ 9 h 238"/>
                  <a:gd name="T8" fmla="*/ 8 w 241"/>
                  <a:gd name="T9" fmla="*/ 9 h 238"/>
                  <a:gd name="T10" fmla="*/ 8 w 241"/>
                  <a:gd name="T11" fmla="*/ 8 h 238"/>
                  <a:gd name="T12" fmla="*/ 9 w 241"/>
                  <a:gd name="T13" fmla="*/ 8 h 238"/>
                  <a:gd name="T14" fmla="*/ 9 w 241"/>
                  <a:gd name="T15" fmla="*/ 7 h 238"/>
                  <a:gd name="T16" fmla="*/ 9 w 241"/>
                  <a:gd name="T17" fmla="*/ 6 h 238"/>
                  <a:gd name="T18" fmla="*/ 9 w 241"/>
                  <a:gd name="T19" fmla="*/ 6 h 238"/>
                  <a:gd name="T20" fmla="*/ 10 w 241"/>
                  <a:gd name="T21" fmla="*/ 5 h 238"/>
                  <a:gd name="T22" fmla="*/ 9 w 241"/>
                  <a:gd name="T23" fmla="*/ 4 h 238"/>
                  <a:gd name="T24" fmla="*/ 9 w 241"/>
                  <a:gd name="T25" fmla="*/ 3 h 238"/>
                  <a:gd name="T26" fmla="*/ 9 w 241"/>
                  <a:gd name="T27" fmla="*/ 3 h 238"/>
                  <a:gd name="T28" fmla="*/ 9 w 241"/>
                  <a:gd name="T29" fmla="*/ 2 h 238"/>
                  <a:gd name="T30" fmla="*/ 8 w 241"/>
                  <a:gd name="T31" fmla="*/ 1 h 238"/>
                  <a:gd name="T32" fmla="*/ 8 w 241"/>
                  <a:gd name="T33" fmla="*/ 1 h 238"/>
                  <a:gd name="T34" fmla="*/ 7 w 241"/>
                  <a:gd name="T35" fmla="*/ 1 h 238"/>
                  <a:gd name="T36" fmla="*/ 6 w 241"/>
                  <a:gd name="T37" fmla="*/ 0 h 238"/>
                  <a:gd name="T38" fmla="*/ 6 w 241"/>
                  <a:gd name="T39" fmla="*/ 0 h 238"/>
                  <a:gd name="T40" fmla="*/ 5 w 241"/>
                  <a:gd name="T41" fmla="*/ 0 h 238"/>
                  <a:gd name="T42" fmla="*/ 4 w 241"/>
                  <a:gd name="T43" fmla="*/ 0 h 238"/>
                  <a:gd name="T44" fmla="*/ 3 w 241"/>
                  <a:gd name="T45" fmla="*/ 0 h 238"/>
                  <a:gd name="T46" fmla="*/ 3 w 241"/>
                  <a:gd name="T47" fmla="*/ 1 h 238"/>
                  <a:gd name="T48" fmla="*/ 2 w 241"/>
                  <a:gd name="T49" fmla="*/ 1 h 238"/>
                  <a:gd name="T50" fmla="*/ 1 w 241"/>
                  <a:gd name="T51" fmla="*/ 1 h 238"/>
                  <a:gd name="T52" fmla="*/ 1 w 241"/>
                  <a:gd name="T53" fmla="*/ 2 h 238"/>
                  <a:gd name="T54" fmla="*/ 1 w 241"/>
                  <a:gd name="T55" fmla="*/ 3 h 238"/>
                  <a:gd name="T56" fmla="*/ 0 w 241"/>
                  <a:gd name="T57" fmla="*/ 3 h 238"/>
                  <a:gd name="T58" fmla="*/ 0 w 241"/>
                  <a:gd name="T59" fmla="*/ 4 h 238"/>
                  <a:gd name="T60" fmla="*/ 0 w 241"/>
                  <a:gd name="T61" fmla="*/ 5 h 238"/>
                  <a:gd name="T62" fmla="*/ 0 w 241"/>
                  <a:gd name="T63" fmla="*/ 5 h 238"/>
                  <a:gd name="T64" fmla="*/ 0 w 241"/>
                  <a:gd name="T65" fmla="*/ 5 h 238"/>
                  <a:gd name="T66" fmla="*/ 0 w 241"/>
                  <a:gd name="T67" fmla="*/ 6 h 238"/>
                  <a:gd name="T68" fmla="*/ 0 w 241"/>
                  <a:gd name="T69" fmla="*/ 6 h 238"/>
                  <a:gd name="T70" fmla="*/ 1 w 241"/>
                  <a:gd name="T71" fmla="*/ 7 h 238"/>
                  <a:gd name="T72" fmla="*/ 1 w 241"/>
                  <a:gd name="T73" fmla="*/ 8 h 238"/>
                  <a:gd name="T74" fmla="*/ 1 w 241"/>
                  <a:gd name="T75" fmla="*/ 8 h 238"/>
                  <a:gd name="T76" fmla="*/ 2 w 241"/>
                  <a:gd name="T77" fmla="*/ 9 h 238"/>
                  <a:gd name="T78" fmla="*/ 3 w 241"/>
                  <a:gd name="T79" fmla="*/ 9 h 238"/>
                  <a:gd name="T80" fmla="*/ 3 w 241"/>
                  <a:gd name="T81" fmla="*/ 9 h 238"/>
                  <a:gd name="T82" fmla="*/ 4 w 241"/>
                  <a:gd name="T83" fmla="*/ 9 h 238"/>
                  <a:gd name="T84" fmla="*/ 5 w 241"/>
                  <a:gd name="T85" fmla="*/ 10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8"/>
                  <a:gd name="T131" fmla="*/ 241 w 241"/>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8">
                    <a:moveTo>
                      <a:pt x="120" y="238"/>
                    </a:moveTo>
                    <a:lnTo>
                      <a:pt x="141" y="233"/>
                    </a:lnTo>
                    <a:lnTo>
                      <a:pt x="158" y="229"/>
                    </a:lnTo>
                    <a:lnTo>
                      <a:pt x="174" y="225"/>
                    </a:lnTo>
                    <a:lnTo>
                      <a:pt x="191" y="212"/>
                    </a:lnTo>
                    <a:lnTo>
                      <a:pt x="203" y="200"/>
                    </a:lnTo>
                    <a:lnTo>
                      <a:pt x="216" y="187"/>
                    </a:lnTo>
                    <a:lnTo>
                      <a:pt x="228" y="171"/>
                    </a:lnTo>
                    <a:lnTo>
                      <a:pt x="232" y="155"/>
                    </a:lnTo>
                    <a:lnTo>
                      <a:pt x="237" y="137"/>
                    </a:lnTo>
                    <a:lnTo>
                      <a:pt x="241" y="117"/>
                    </a:lnTo>
                    <a:lnTo>
                      <a:pt x="237" y="101"/>
                    </a:lnTo>
                    <a:lnTo>
                      <a:pt x="232" y="79"/>
                    </a:lnTo>
                    <a:lnTo>
                      <a:pt x="228" y="63"/>
                    </a:lnTo>
                    <a:lnTo>
                      <a:pt x="216" y="47"/>
                    </a:lnTo>
                    <a:lnTo>
                      <a:pt x="203" y="34"/>
                    </a:lnTo>
                    <a:lnTo>
                      <a:pt x="191" y="22"/>
                    </a:lnTo>
                    <a:lnTo>
                      <a:pt x="174" y="13"/>
                    </a:lnTo>
                    <a:lnTo>
                      <a:pt x="158" y="5"/>
                    </a:lnTo>
                    <a:lnTo>
                      <a:pt x="141" y="0"/>
                    </a:lnTo>
                    <a:lnTo>
                      <a:pt x="120" y="0"/>
                    </a:lnTo>
                    <a:lnTo>
                      <a:pt x="100" y="0"/>
                    </a:lnTo>
                    <a:lnTo>
                      <a:pt x="83" y="5"/>
                    </a:lnTo>
                    <a:lnTo>
                      <a:pt x="66" y="13"/>
                    </a:lnTo>
                    <a:lnTo>
                      <a:pt x="50" y="22"/>
                    </a:lnTo>
                    <a:lnTo>
                      <a:pt x="37" y="34"/>
                    </a:lnTo>
                    <a:lnTo>
                      <a:pt x="25" y="47"/>
                    </a:lnTo>
                    <a:lnTo>
                      <a:pt x="17" y="63"/>
                    </a:lnTo>
                    <a:lnTo>
                      <a:pt x="8" y="79"/>
                    </a:lnTo>
                    <a:lnTo>
                      <a:pt x="5" y="96"/>
                    </a:lnTo>
                    <a:lnTo>
                      <a:pt x="0" y="117"/>
                    </a:lnTo>
                    <a:lnTo>
                      <a:pt x="0" y="121"/>
                    </a:lnTo>
                    <a:lnTo>
                      <a:pt x="0" y="126"/>
                    </a:lnTo>
                    <a:lnTo>
                      <a:pt x="5" y="142"/>
                    </a:lnTo>
                    <a:lnTo>
                      <a:pt x="8" y="158"/>
                    </a:lnTo>
                    <a:lnTo>
                      <a:pt x="17" y="175"/>
                    </a:lnTo>
                    <a:lnTo>
                      <a:pt x="25" y="191"/>
                    </a:lnTo>
                    <a:lnTo>
                      <a:pt x="37" y="204"/>
                    </a:lnTo>
                    <a:lnTo>
                      <a:pt x="54" y="216"/>
                    </a:lnTo>
                    <a:lnTo>
                      <a:pt x="66" y="225"/>
                    </a:lnTo>
                    <a:lnTo>
                      <a:pt x="83" y="229"/>
                    </a:lnTo>
                    <a:lnTo>
                      <a:pt x="104" y="233"/>
                    </a:lnTo>
                    <a:lnTo>
                      <a:pt x="120"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8" name="Freeform 608">
                <a:extLst>
                  <a:ext uri="{FF2B5EF4-FFF2-40B4-BE49-F238E27FC236}">
                    <a16:creationId xmlns:a16="http://schemas.microsoft.com/office/drawing/2014/main" id="{61674A2A-4063-459E-B6B4-45C7F254E856}"/>
                  </a:ext>
                </a:extLst>
              </p:cNvPr>
              <p:cNvSpPr>
                <a:spLocks/>
              </p:cNvSpPr>
              <p:nvPr/>
            </p:nvSpPr>
            <p:spPr bwMode="auto">
              <a:xfrm>
                <a:off x="3418" y="2185"/>
                <a:ext cx="41" cy="41"/>
              </a:xfrm>
              <a:custGeom>
                <a:avLst/>
                <a:gdLst>
                  <a:gd name="T0" fmla="*/ 4 w 204"/>
                  <a:gd name="T1" fmla="*/ 8 h 204"/>
                  <a:gd name="T2" fmla="*/ 5 w 204"/>
                  <a:gd name="T3" fmla="*/ 8 h 204"/>
                  <a:gd name="T4" fmla="*/ 6 w 204"/>
                  <a:gd name="T5" fmla="*/ 8 h 204"/>
                  <a:gd name="T6" fmla="*/ 6 w 204"/>
                  <a:gd name="T7" fmla="*/ 8 h 204"/>
                  <a:gd name="T8" fmla="*/ 7 w 204"/>
                  <a:gd name="T9" fmla="*/ 7 h 204"/>
                  <a:gd name="T10" fmla="*/ 7 w 204"/>
                  <a:gd name="T11" fmla="*/ 7 h 204"/>
                  <a:gd name="T12" fmla="*/ 8 w 204"/>
                  <a:gd name="T13" fmla="*/ 7 h 204"/>
                  <a:gd name="T14" fmla="*/ 8 w 204"/>
                  <a:gd name="T15" fmla="*/ 6 h 204"/>
                  <a:gd name="T16" fmla="*/ 8 w 204"/>
                  <a:gd name="T17" fmla="*/ 5 h 204"/>
                  <a:gd name="T18" fmla="*/ 8 w 204"/>
                  <a:gd name="T19" fmla="*/ 5 h 204"/>
                  <a:gd name="T20" fmla="*/ 8 w 204"/>
                  <a:gd name="T21" fmla="*/ 4 h 204"/>
                  <a:gd name="T22" fmla="*/ 8 w 204"/>
                  <a:gd name="T23" fmla="*/ 3 h 204"/>
                  <a:gd name="T24" fmla="*/ 8 w 204"/>
                  <a:gd name="T25" fmla="*/ 3 h 204"/>
                  <a:gd name="T26" fmla="*/ 8 w 204"/>
                  <a:gd name="T27" fmla="*/ 2 h 204"/>
                  <a:gd name="T28" fmla="*/ 8 w 204"/>
                  <a:gd name="T29" fmla="*/ 2 h 204"/>
                  <a:gd name="T30" fmla="*/ 7 w 204"/>
                  <a:gd name="T31" fmla="*/ 1 h 204"/>
                  <a:gd name="T32" fmla="*/ 7 w 204"/>
                  <a:gd name="T33" fmla="*/ 1 h 204"/>
                  <a:gd name="T34" fmla="*/ 6 w 204"/>
                  <a:gd name="T35" fmla="*/ 0 h 204"/>
                  <a:gd name="T36" fmla="*/ 6 w 204"/>
                  <a:gd name="T37" fmla="*/ 0 h 204"/>
                  <a:gd name="T38" fmla="*/ 5 w 204"/>
                  <a:gd name="T39" fmla="*/ 0 h 204"/>
                  <a:gd name="T40" fmla="*/ 4 w 204"/>
                  <a:gd name="T41" fmla="*/ 0 h 204"/>
                  <a:gd name="T42" fmla="*/ 4 w 204"/>
                  <a:gd name="T43" fmla="*/ 0 h 204"/>
                  <a:gd name="T44" fmla="*/ 3 w 204"/>
                  <a:gd name="T45" fmla="*/ 0 h 204"/>
                  <a:gd name="T46" fmla="*/ 2 w 204"/>
                  <a:gd name="T47" fmla="*/ 0 h 204"/>
                  <a:gd name="T48" fmla="*/ 2 w 204"/>
                  <a:gd name="T49" fmla="*/ 1 h 204"/>
                  <a:gd name="T50" fmla="*/ 1 w 204"/>
                  <a:gd name="T51" fmla="*/ 1 h 204"/>
                  <a:gd name="T52" fmla="*/ 1 w 204"/>
                  <a:gd name="T53" fmla="*/ 2 h 204"/>
                  <a:gd name="T54" fmla="*/ 1 w 204"/>
                  <a:gd name="T55" fmla="*/ 2 h 204"/>
                  <a:gd name="T56" fmla="*/ 0 w 204"/>
                  <a:gd name="T57" fmla="*/ 3 h 204"/>
                  <a:gd name="T58" fmla="*/ 0 w 204"/>
                  <a:gd name="T59" fmla="*/ 3 h 204"/>
                  <a:gd name="T60" fmla="*/ 0 w 204"/>
                  <a:gd name="T61" fmla="*/ 4 h 204"/>
                  <a:gd name="T62" fmla="*/ 0 w 204"/>
                  <a:gd name="T63" fmla="*/ 4 h 204"/>
                  <a:gd name="T64" fmla="*/ 0 w 204"/>
                  <a:gd name="T65" fmla="*/ 5 h 204"/>
                  <a:gd name="T66" fmla="*/ 0 w 204"/>
                  <a:gd name="T67" fmla="*/ 6 h 204"/>
                  <a:gd name="T68" fmla="*/ 1 w 204"/>
                  <a:gd name="T69" fmla="*/ 6 h 204"/>
                  <a:gd name="T70" fmla="*/ 1 w 204"/>
                  <a:gd name="T71" fmla="*/ 7 h 204"/>
                  <a:gd name="T72" fmla="*/ 1 w 204"/>
                  <a:gd name="T73" fmla="*/ 7 h 204"/>
                  <a:gd name="T74" fmla="*/ 2 w 204"/>
                  <a:gd name="T75" fmla="*/ 7 h 204"/>
                  <a:gd name="T76" fmla="*/ 2 w 204"/>
                  <a:gd name="T77" fmla="*/ 8 h 204"/>
                  <a:gd name="T78" fmla="*/ 3 w 204"/>
                  <a:gd name="T79" fmla="*/ 8 h 204"/>
                  <a:gd name="T80" fmla="*/ 4 w 204"/>
                  <a:gd name="T81" fmla="*/ 8 h 204"/>
                  <a:gd name="T82" fmla="*/ 4 w 204"/>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4"/>
                  <a:gd name="T128" fmla="*/ 204 w 204"/>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4">
                    <a:moveTo>
                      <a:pt x="104" y="204"/>
                    </a:moveTo>
                    <a:lnTo>
                      <a:pt x="121" y="204"/>
                    </a:lnTo>
                    <a:lnTo>
                      <a:pt x="137" y="199"/>
                    </a:lnTo>
                    <a:lnTo>
                      <a:pt x="150" y="191"/>
                    </a:lnTo>
                    <a:lnTo>
                      <a:pt x="162" y="182"/>
                    </a:lnTo>
                    <a:lnTo>
                      <a:pt x="175" y="174"/>
                    </a:lnTo>
                    <a:lnTo>
                      <a:pt x="187" y="162"/>
                    </a:lnTo>
                    <a:lnTo>
                      <a:pt x="196" y="150"/>
                    </a:lnTo>
                    <a:lnTo>
                      <a:pt x="200" y="132"/>
                    </a:lnTo>
                    <a:lnTo>
                      <a:pt x="204" y="116"/>
                    </a:lnTo>
                    <a:lnTo>
                      <a:pt x="204" y="99"/>
                    </a:lnTo>
                    <a:lnTo>
                      <a:pt x="204" y="83"/>
                    </a:lnTo>
                    <a:lnTo>
                      <a:pt x="200" y="71"/>
                    </a:lnTo>
                    <a:lnTo>
                      <a:pt x="196" y="54"/>
                    </a:lnTo>
                    <a:lnTo>
                      <a:pt x="187" y="42"/>
                    </a:lnTo>
                    <a:lnTo>
                      <a:pt x="175" y="29"/>
                    </a:lnTo>
                    <a:lnTo>
                      <a:pt x="162" y="17"/>
                    </a:lnTo>
                    <a:lnTo>
                      <a:pt x="150" y="8"/>
                    </a:lnTo>
                    <a:lnTo>
                      <a:pt x="137" y="4"/>
                    </a:lnTo>
                    <a:lnTo>
                      <a:pt x="121" y="0"/>
                    </a:lnTo>
                    <a:lnTo>
                      <a:pt x="104" y="0"/>
                    </a:lnTo>
                    <a:lnTo>
                      <a:pt x="88" y="0"/>
                    </a:lnTo>
                    <a:lnTo>
                      <a:pt x="71" y="4"/>
                    </a:lnTo>
                    <a:lnTo>
                      <a:pt x="58" y="8"/>
                    </a:lnTo>
                    <a:lnTo>
                      <a:pt x="42" y="17"/>
                    </a:lnTo>
                    <a:lnTo>
                      <a:pt x="34" y="29"/>
                    </a:lnTo>
                    <a:lnTo>
                      <a:pt x="21" y="42"/>
                    </a:lnTo>
                    <a:lnTo>
                      <a:pt x="13" y="54"/>
                    </a:lnTo>
                    <a:lnTo>
                      <a:pt x="9" y="67"/>
                    </a:lnTo>
                    <a:lnTo>
                      <a:pt x="5" y="83"/>
                    </a:lnTo>
                    <a:lnTo>
                      <a:pt x="0" y="99"/>
                    </a:lnTo>
                    <a:lnTo>
                      <a:pt x="0" y="103"/>
                    </a:lnTo>
                    <a:lnTo>
                      <a:pt x="5" y="121"/>
                    </a:lnTo>
                    <a:lnTo>
                      <a:pt x="9" y="137"/>
                    </a:lnTo>
                    <a:lnTo>
                      <a:pt x="13" y="150"/>
                    </a:lnTo>
                    <a:lnTo>
                      <a:pt x="21" y="162"/>
                    </a:lnTo>
                    <a:lnTo>
                      <a:pt x="34" y="174"/>
                    </a:lnTo>
                    <a:lnTo>
                      <a:pt x="47" y="186"/>
                    </a:lnTo>
                    <a:lnTo>
                      <a:pt x="58" y="191"/>
                    </a:lnTo>
                    <a:lnTo>
                      <a:pt x="71" y="199"/>
                    </a:lnTo>
                    <a:lnTo>
                      <a:pt x="88"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79" name="Freeform 609">
                <a:extLst>
                  <a:ext uri="{FF2B5EF4-FFF2-40B4-BE49-F238E27FC236}">
                    <a16:creationId xmlns:a16="http://schemas.microsoft.com/office/drawing/2014/main" id="{C6007F82-1D79-4D1D-9C7A-B651894A03ED}"/>
                  </a:ext>
                </a:extLst>
              </p:cNvPr>
              <p:cNvSpPr>
                <a:spLocks/>
              </p:cNvSpPr>
              <p:nvPr/>
            </p:nvSpPr>
            <p:spPr bwMode="auto">
              <a:xfrm>
                <a:off x="3421" y="2186"/>
                <a:ext cx="34" cy="34"/>
              </a:xfrm>
              <a:custGeom>
                <a:avLst/>
                <a:gdLst>
                  <a:gd name="T0" fmla="*/ 4 w 170"/>
                  <a:gd name="T1" fmla="*/ 7 h 170"/>
                  <a:gd name="T2" fmla="*/ 4 w 170"/>
                  <a:gd name="T3" fmla="*/ 7 h 170"/>
                  <a:gd name="T4" fmla="*/ 4 w 170"/>
                  <a:gd name="T5" fmla="*/ 7 h 170"/>
                  <a:gd name="T6" fmla="*/ 5 w 170"/>
                  <a:gd name="T7" fmla="*/ 6 h 170"/>
                  <a:gd name="T8" fmla="*/ 5 w 170"/>
                  <a:gd name="T9" fmla="*/ 6 h 170"/>
                  <a:gd name="T10" fmla="*/ 6 w 170"/>
                  <a:gd name="T11" fmla="*/ 6 h 170"/>
                  <a:gd name="T12" fmla="*/ 6 w 170"/>
                  <a:gd name="T13" fmla="*/ 5 h 170"/>
                  <a:gd name="T14" fmla="*/ 6 w 170"/>
                  <a:gd name="T15" fmla="*/ 5 h 170"/>
                  <a:gd name="T16" fmla="*/ 7 w 170"/>
                  <a:gd name="T17" fmla="*/ 4 h 170"/>
                  <a:gd name="T18" fmla="*/ 7 w 170"/>
                  <a:gd name="T19" fmla="*/ 4 h 170"/>
                  <a:gd name="T20" fmla="*/ 7 w 170"/>
                  <a:gd name="T21" fmla="*/ 3 h 170"/>
                  <a:gd name="T22" fmla="*/ 7 w 170"/>
                  <a:gd name="T23" fmla="*/ 3 h 170"/>
                  <a:gd name="T24" fmla="*/ 7 w 170"/>
                  <a:gd name="T25" fmla="*/ 2 h 170"/>
                  <a:gd name="T26" fmla="*/ 6 w 170"/>
                  <a:gd name="T27" fmla="*/ 2 h 170"/>
                  <a:gd name="T28" fmla="*/ 6 w 170"/>
                  <a:gd name="T29" fmla="*/ 1 h 170"/>
                  <a:gd name="T30" fmla="*/ 6 w 170"/>
                  <a:gd name="T31" fmla="*/ 1 h 170"/>
                  <a:gd name="T32" fmla="*/ 5 w 170"/>
                  <a:gd name="T33" fmla="*/ 1 h 170"/>
                  <a:gd name="T34" fmla="*/ 5 w 170"/>
                  <a:gd name="T35" fmla="*/ 0 h 170"/>
                  <a:gd name="T36" fmla="*/ 4 w 170"/>
                  <a:gd name="T37" fmla="*/ 0 h 170"/>
                  <a:gd name="T38" fmla="*/ 4 w 170"/>
                  <a:gd name="T39" fmla="*/ 0 h 170"/>
                  <a:gd name="T40" fmla="*/ 4 w 170"/>
                  <a:gd name="T41" fmla="*/ 0 h 170"/>
                  <a:gd name="T42" fmla="*/ 3 w 170"/>
                  <a:gd name="T43" fmla="*/ 0 h 170"/>
                  <a:gd name="T44" fmla="*/ 2 w 170"/>
                  <a:gd name="T45" fmla="*/ 0 h 170"/>
                  <a:gd name="T46" fmla="*/ 2 w 170"/>
                  <a:gd name="T47" fmla="*/ 0 h 170"/>
                  <a:gd name="T48" fmla="*/ 1 w 170"/>
                  <a:gd name="T49" fmla="*/ 1 h 170"/>
                  <a:gd name="T50" fmla="*/ 1 w 170"/>
                  <a:gd name="T51" fmla="*/ 1 h 170"/>
                  <a:gd name="T52" fmla="*/ 1 w 170"/>
                  <a:gd name="T53" fmla="*/ 1 h 170"/>
                  <a:gd name="T54" fmla="*/ 0 w 170"/>
                  <a:gd name="T55" fmla="*/ 2 h 170"/>
                  <a:gd name="T56" fmla="*/ 0 w 170"/>
                  <a:gd name="T57" fmla="*/ 2 h 170"/>
                  <a:gd name="T58" fmla="*/ 0 w 170"/>
                  <a:gd name="T59" fmla="*/ 3 h 170"/>
                  <a:gd name="T60" fmla="*/ 0 w 170"/>
                  <a:gd name="T61" fmla="*/ 3 h 170"/>
                  <a:gd name="T62" fmla="*/ 0 w 170"/>
                  <a:gd name="T63" fmla="*/ 3 h 170"/>
                  <a:gd name="T64" fmla="*/ 0 w 170"/>
                  <a:gd name="T65" fmla="*/ 4 h 170"/>
                  <a:gd name="T66" fmla="*/ 0 w 170"/>
                  <a:gd name="T67" fmla="*/ 4 h 170"/>
                  <a:gd name="T68" fmla="*/ 0 w 170"/>
                  <a:gd name="T69" fmla="*/ 5 h 170"/>
                  <a:gd name="T70" fmla="*/ 1 w 170"/>
                  <a:gd name="T71" fmla="*/ 5 h 170"/>
                  <a:gd name="T72" fmla="*/ 1 w 170"/>
                  <a:gd name="T73" fmla="*/ 6 h 170"/>
                  <a:gd name="T74" fmla="*/ 1 w 170"/>
                  <a:gd name="T75" fmla="*/ 6 h 170"/>
                  <a:gd name="T76" fmla="*/ 2 w 170"/>
                  <a:gd name="T77" fmla="*/ 6 h 170"/>
                  <a:gd name="T78" fmla="*/ 2 w 170"/>
                  <a:gd name="T79" fmla="*/ 7 h 170"/>
                  <a:gd name="T80" fmla="*/ 3 w 170"/>
                  <a:gd name="T81" fmla="*/ 7 h 170"/>
                  <a:gd name="T82" fmla="*/ 4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8" y="170"/>
                    </a:moveTo>
                    <a:lnTo>
                      <a:pt x="99" y="170"/>
                    </a:lnTo>
                    <a:lnTo>
                      <a:pt x="112" y="166"/>
                    </a:lnTo>
                    <a:lnTo>
                      <a:pt x="124" y="162"/>
                    </a:lnTo>
                    <a:lnTo>
                      <a:pt x="137" y="153"/>
                    </a:lnTo>
                    <a:lnTo>
                      <a:pt x="145" y="146"/>
                    </a:lnTo>
                    <a:lnTo>
                      <a:pt x="153" y="137"/>
                    </a:lnTo>
                    <a:lnTo>
                      <a:pt x="162" y="124"/>
                    </a:lnTo>
                    <a:lnTo>
                      <a:pt x="166" y="112"/>
                    </a:lnTo>
                    <a:lnTo>
                      <a:pt x="170" y="99"/>
                    </a:lnTo>
                    <a:lnTo>
                      <a:pt x="170" y="87"/>
                    </a:lnTo>
                    <a:lnTo>
                      <a:pt x="170" y="70"/>
                    </a:lnTo>
                    <a:lnTo>
                      <a:pt x="166" y="58"/>
                    </a:lnTo>
                    <a:lnTo>
                      <a:pt x="162" y="45"/>
                    </a:lnTo>
                    <a:lnTo>
                      <a:pt x="153" y="33"/>
                    </a:lnTo>
                    <a:lnTo>
                      <a:pt x="145" y="25"/>
                    </a:lnTo>
                    <a:lnTo>
                      <a:pt x="137" y="16"/>
                    </a:lnTo>
                    <a:lnTo>
                      <a:pt x="124" y="9"/>
                    </a:lnTo>
                    <a:lnTo>
                      <a:pt x="112" y="4"/>
                    </a:lnTo>
                    <a:lnTo>
                      <a:pt x="99" y="0"/>
                    </a:lnTo>
                    <a:lnTo>
                      <a:pt x="88" y="0"/>
                    </a:lnTo>
                    <a:lnTo>
                      <a:pt x="70" y="0"/>
                    </a:lnTo>
                    <a:lnTo>
                      <a:pt x="58" y="4"/>
                    </a:lnTo>
                    <a:lnTo>
                      <a:pt x="45" y="9"/>
                    </a:lnTo>
                    <a:lnTo>
                      <a:pt x="37" y="16"/>
                    </a:lnTo>
                    <a:lnTo>
                      <a:pt x="25" y="25"/>
                    </a:lnTo>
                    <a:lnTo>
                      <a:pt x="16" y="33"/>
                    </a:lnTo>
                    <a:lnTo>
                      <a:pt x="8" y="45"/>
                    </a:lnTo>
                    <a:lnTo>
                      <a:pt x="4" y="58"/>
                    </a:lnTo>
                    <a:lnTo>
                      <a:pt x="0" y="70"/>
                    </a:lnTo>
                    <a:lnTo>
                      <a:pt x="0" y="83"/>
                    </a:lnTo>
                    <a:lnTo>
                      <a:pt x="0" y="87"/>
                    </a:lnTo>
                    <a:lnTo>
                      <a:pt x="0" y="99"/>
                    </a:lnTo>
                    <a:lnTo>
                      <a:pt x="4" y="112"/>
                    </a:lnTo>
                    <a:lnTo>
                      <a:pt x="8" y="124"/>
                    </a:lnTo>
                    <a:lnTo>
                      <a:pt x="16" y="137"/>
                    </a:lnTo>
                    <a:lnTo>
                      <a:pt x="25" y="146"/>
                    </a:lnTo>
                    <a:lnTo>
                      <a:pt x="34" y="153"/>
                    </a:lnTo>
                    <a:lnTo>
                      <a:pt x="45" y="162"/>
                    </a:lnTo>
                    <a:lnTo>
                      <a:pt x="58" y="166"/>
                    </a:lnTo>
                    <a:lnTo>
                      <a:pt x="70"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0" name="Freeform 610">
                <a:extLst>
                  <a:ext uri="{FF2B5EF4-FFF2-40B4-BE49-F238E27FC236}">
                    <a16:creationId xmlns:a16="http://schemas.microsoft.com/office/drawing/2014/main" id="{9EBBCB35-83ED-4798-9E06-DEDAB25AFEAF}"/>
                  </a:ext>
                </a:extLst>
              </p:cNvPr>
              <p:cNvSpPr>
                <a:spLocks/>
              </p:cNvSpPr>
              <p:nvPr/>
            </p:nvSpPr>
            <p:spPr bwMode="auto">
              <a:xfrm>
                <a:off x="3423" y="2187"/>
                <a:ext cx="27" cy="28"/>
              </a:xfrm>
              <a:custGeom>
                <a:avLst/>
                <a:gdLst>
                  <a:gd name="T0" fmla="*/ 3 w 137"/>
                  <a:gd name="T1" fmla="*/ 6 h 142"/>
                  <a:gd name="T2" fmla="*/ 3 w 137"/>
                  <a:gd name="T3" fmla="*/ 5 h 142"/>
                  <a:gd name="T4" fmla="*/ 4 w 137"/>
                  <a:gd name="T5" fmla="*/ 5 h 142"/>
                  <a:gd name="T6" fmla="*/ 4 w 137"/>
                  <a:gd name="T7" fmla="*/ 5 h 142"/>
                  <a:gd name="T8" fmla="*/ 4 w 137"/>
                  <a:gd name="T9" fmla="*/ 5 h 142"/>
                  <a:gd name="T10" fmla="*/ 5 w 137"/>
                  <a:gd name="T11" fmla="*/ 5 h 142"/>
                  <a:gd name="T12" fmla="*/ 5 w 137"/>
                  <a:gd name="T13" fmla="*/ 4 h 142"/>
                  <a:gd name="T14" fmla="*/ 5 w 137"/>
                  <a:gd name="T15" fmla="*/ 4 h 142"/>
                  <a:gd name="T16" fmla="*/ 5 w 137"/>
                  <a:gd name="T17" fmla="*/ 4 h 142"/>
                  <a:gd name="T18" fmla="*/ 5 w 137"/>
                  <a:gd name="T19" fmla="*/ 3 h 142"/>
                  <a:gd name="T20" fmla="*/ 5 w 137"/>
                  <a:gd name="T21" fmla="*/ 3 h 142"/>
                  <a:gd name="T22" fmla="*/ 5 w 137"/>
                  <a:gd name="T23" fmla="*/ 2 h 142"/>
                  <a:gd name="T24" fmla="*/ 5 w 137"/>
                  <a:gd name="T25" fmla="*/ 2 h 142"/>
                  <a:gd name="T26" fmla="*/ 5 w 137"/>
                  <a:gd name="T27" fmla="*/ 1 h 142"/>
                  <a:gd name="T28" fmla="*/ 5 w 137"/>
                  <a:gd name="T29" fmla="*/ 1 h 142"/>
                  <a:gd name="T30" fmla="*/ 5 w 137"/>
                  <a:gd name="T31" fmla="*/ 1 h 142"/>
                  <a:gd name="T32" fmla="*/ 4 w 137"/>
                  <a:gd name="T33" fmla="*/ 0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1 w 137"/>
                  <a:gd name="T47" fmla="*/ 0 h 142"/>
                  <a:gd name="T48" fmla="*/ 1 w 137"/>
                  <a:gd name="T49" fmla="*/ 0 h 142"/>
                  <a:gd name="T50" fmla="*/ 1 w 137"/>
                  <a:gd name="T51" fmla="*/ 1 h 142"/>
                  <a:gd name="T52" fmla="*/ 1 w 137"/>
                  <a:gd name="T53" fmla="*/ 1 h 142"/>
                  <a:gd name="T54" fmla="*/ 0 w 137"/>
                  <a:gd name="T55" fmla="*/ 1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1 w 137"/>
                  <a:gd name="T69" fmla="*/ 4 h 142"/>
                  <a:gd name="T70" fmla="*/ 1 w 137"/>
                  <a:gd name="T71" fmla="*/ 5 h 142"/>
                  <a:gd name="T72" fmla="*/ 1 w 137"/>
                  <a:gd name="T73" fmla="*/ 5 h 142"/>
                  <a:gd name="T74" fmla="*/ 1 w 137"/>
                  <a:gd name="T75" fmla="*/ 5 h 142"/>
                  <a:gd name="T76" fmla="*/ 2 w 137"/>
                  <a:gd name="T77" fmla="*/ 5 h 142"/>
                  <a:gd name="T78" fmla="*/ 2 w 137"/>
                  <a:gd name="T79" fmla="*/ 5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7" y="142"/>
                    </a:moveTo>
                    <a:lnTo>
                      <a:pt x="79" y="137"/>
                    </a:lnTo>
                    <a:lnTo>
                      <a:pt x="92" y="137"/>
                    </a:lnTo>
                    <a:lnTo>
                      <a:pt x="100" y="133"/>
                    </a:lnTo>
                    <a:lnTo>
                      <a:pt x="108" y="124"/>
                    </a:lnTo>
                    <a:lnTo>
                      <a:pt x="117" y="120"/>
                    </a:lnTo>
                    <a:lnTo>
                      <a:pt x="125" y="113"/>
                    </a:lnTo>
                    <a:lnTo>
                      <a:pt x="128" y="104"/>
                    </a:lnTo>
                    <a:lnTo>
                      <a:pt x="133" y="91"/>
                    </a:lnTo>
                    <a:lnTo>
                      <a:pt x="137" y="83"/>
                    </a:lnTo>
                    <a:lnTo>
                      <a:pt x="137" y="70"/>
                    </a:lnTo>
                    <a:lnTo>
                      <a:pt x="137" y="59"/>
                    </a:lnTo>
                    <a:lnTo>
                      <a:pt x="133" y="50"/>
                    </a:lnTo>
                    <a:lnTo>
                      <a:pt x="128" y="37"/>
                    </a:lnTo>
                    <a:lnTo>
                      <a:pt x="125" y="29"/>
                    </a:lnTo>
                    <a:lnTo>
                      <a:pt x="117" y="21"/>
                    </a:lnTo>
                    <a:lnTo>
                      <a:pt x="108" y="12"/>
                    </a:lnTo>
                    <a:lnTo>
                      <a:pt x="100" y="9"/>
                    </a:lnTo>
                    <a:lnTo>
                      <a:pt x="92" y="5"/>
                    </a:lnTo>
                    <a:lnTo>
                      <a:pt x="79" y="0"/>
                    </a:lnTo>
                    <a:lnTo>
                      <a:pt x="67" y="0"/>
                    </a:lnTo>
                    <a:lnTo>
                      <a:pt x="58" y="0"/>
                    </a:lnTo>
                    <a:lnTo>
                      <a:pt x="46" y="5"/>
                    </a:lnTo>
                    <a:lnTo>
                      <a:pt x="38" y="9"/>
                    </a:lnTo>
                    <a:lnTo>
                      <a:pt x="25" y="12"/>
                    </a:lnTo>
                    <a:lnTo>
                      <a:pt x="17" y="21"/>
                    </a:lnTo>
                    <a:lnTo>
                      <a:pt x="13" y="29"/>
                    </a:lnTo>
                    <a:lnTo>
                      <a:pt x="4" y="37"/>
                    </a:lnTo>
                    <a:lnTo>
                      <a:pt x="0" y="50"/>
                    </a:lnTo>
                    <a:lnTo>
                      <a:pt x="0" y="59"/>
                    </a:lnTo>
                    <a:lnTo>
                      <a:pt x="0" y="70"/>
                    </a:lnTo>
                    <a:lnTo>
                      <a:pt x="0" y="83"/>
                    </a:lnTo>
                    <a:lnTo>
                      <a:pt x="0" y="91"/>
                    </a:lnTo>
                    <a:lnTo>
                      <a:pt x="4" y="104"/>
                    </a:lnTo>
                    <a:lnTo>
                      <a:pt x="13" y="113"/>
                    </a:lnTo>
                    <a:lnTo>
                      <a:pt x="17" y="120"/>
                    </a:lnTo>
                    <a:lnTo>
                      <a:pt x="25" y="124"/>
                    </a:lnTo>
                    <a:lnTo>
                      <a:pt x="38" y="133"/>
                    </a:lnTo>
                    <a:lnTo>
                      <a:pt x="46" y="137"/>
                    </a:lnTo>
                    <a:lnTo>
                      <a:pt x="58" y="137"/>
                    </a:lnTo>
                    <a:lnTo>
                      <a:pt x="67"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1" name="Freeform 611">
                <a:extLst>
                  <a:ext uri="{FF2B5EF4-FFF2-40B4-BE49-F238E27FC236}">
                    <a16:creationId xmlns:a16="http://schemas.microsoft.com/office/drawing/2014/main" id="{170B8035-FFA6-4CEA-B15C-C4D35AC73F36}"/>
                  </a:ext>
                </a:extLst>
              </p:cNvPr>
              <p:cNvSpPr>
                <a:spLocks/>
              </p:cNvSpPr>
              <p:nvPr/>
            </p:nvSpPr>
            <p:spPr bwMode="auto">
              <a:xfrm>
                <a:off x="3511" y="2173"/>
                <a:ext cx="116" cy="115"/>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2 h 577"/>
                  <a:gd name="T62" fmla="*/ 0 w 578"/>
                  <a:gd name="T63" fmla="*/ 13 h 577"/>
                  <a:gd name="T64" fmla="*/ 0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482" name="Freeform 612">
                <a:extLst>
                  <a:ext uri="{FF2B5EF4-FFF2-40B4-BE49-F238E27FC236}">
                    <a16:creationId xmlns:a16="http://schemas.microsoft.com/office/drawing/2014/main" id="{A823948C-4368-459F-AB3D-CA999A7FABD6}"/>
                  </a:ext>
                </a:extLst>
              </p:cNvPr>
              <p:cNvSpPr>
                <a:spLocks/>
              </p:cNvSpPr>
              <p:nvPr/>
            </p:nvSpPr>
            <p:spPr bwMode="auto">
              <a:xfrm>
                <a:off x="3511" y="2173"/>
                <a:ext cx="116" cy="115"/>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2 h 577"/>
                  <a:gd name="T62" fmla="*/ 0 w 578"/>
                  <a:gd name="T63" fmla="*/ 13 h 577"/>
                  <a:gd name="T64" fmla="*/ 0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0361" name="Group 814">
              <a:extLst>
                <a:ext uri="{FF2B5EF4-FFF2-40B4-BE49-F238E27FC236}">
                  <a16:creationId xmlns:a16="http://schemas.microsoft.com/office/drawing/2014/main" id="{A7F2A517-426C-49ED-ABB6-43196A9C3AF9}"/>
                </a:ext>
              </a:extLst>
            </p:cNvPr>
            <p:cNvGrpSpPr>
              <a:grpSpLocks/>
            </p:cNvGrpSpPr>
            <p:nvPr/>
          </p:nvGrpSpPr>
          <p:grpSpPr bwMode="auto">
            <a:xfrm>
              <a:off x="2031" y="2170"/>
              <a:ext cx="1717" cy="257"/>
              <a:chOff x="2031" y="2170"/>
              <a:chExt cx="1717" cy="257"/>
            </a:xfrm>
          </p:grpSpPr>
          <p:sp>
            <p:nvSpPr>
              <p:cNvPr id="101083" name="Freeform 614">
                <a:extLst>
                  <a:ext uri="{FF2B5EF4-FFF2-40B4-BE49-F238E27FC236}">
                    <a16:creationId xmlns:a16="http://schemas.microsoft.com/office/drawing/2014/main" id="{A1855A6F-3677-44E9-BBB8-F60D2D671E00}"/>
                  </a:ext>
                </a:extLst>
              </p:cNvPr>
              <p:cNvSpPr>
                <a:spLocks/>
              </p:cNvSpPr>
              <p:nvPr/>
            </p:nvSpPr>
            <p:spPr bwMode="auto">
              <a:xfrm>
                <a:off x="3511" y="2173"/>
                <a:ext cx="116" cy="115"/>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0 w 578"/>
                  <a:gd name="T57" fmla="*/ 8 h 577"/>
                  <a:gd name="T58" fmla="*/ 0 w 578"/>
                  <a:gd name="T59" fmla="*/ 10 h 577"/>
                  <a:gd name="T60" fmla="*/ 0 w 578"/>
                  <a:gd name="T61" fmla="*/ 12 h 577"/>
                  <a:gd name="T62" fmla="*/ 0 w 578"/>
                  <a:gd name="T63" fmla="*/ 13 h 577"/>
                  <a:gd name="T64" fmla="*/ 0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6" y="577"/>
                    </a:moveTo>
                    <a:lnTo>
                      <a:pt x="336" y="573"/>
                    </a:lnTo>
                    <a:lnTo>
                      <a:pt x="378" y="565"/>
                    </a:lnTo>
                    <a:lnTo>
                      <a:pt x="419" y="548"/>
                    </a:lnTo>
                    <a:lnTo>
                      <a:pt x="457" y="523"/>
                    </a:lnTo>
                    <a:lnTo>
                      <a:pt x="490" y="494"/>
                    </a:lnTo>
                    <a:lnTo>
                      <a:pt x="520" y="461"/>
                    </a:lnTo>
                    <a:lnTo>
                      <a:pt x="544" y="424"/>
                    </a:lnTo>
                    <a:lnTo>
                      <a:pt x="561" y="382"/>
                    </a:lnTo>
                    <a:lnTo>
                      <a:pt x="574" y="337"/>
                    </a:lnTo>
                    <a:lnTo>
                      <a:pt x="578" y="291"/>
                    </a:lnTo>
                    <a:lnTo>
                      <a:pt x="574" y="242"/>
                    </a:lnTo>
                    <a:lnTo>
                      <a:pt x="561" y="200"/>
                    </a:lnTo>
                    <a:lnTo>
                      <a:pt x="544" y="159"/>
                    </a:lnTo>
                    <a:lnTo>
                      <a:pt x="520" y="121"/>
                    </a:lnTo>
                    <a:lnTo>
                      <a:pt x="490" y="87"/>
                    </a:lnTo>
                    <a:lnTo>
                      <a:pt x="457" y="58"/>
                    </a:lnTo>
                    <a:lnTo>
                      <a:pt x="419" y="34"/>
                    </a:lnTo>
                    <a:lnTo>
                      <a:pt x="378" y="17"/>
                    </a:lnTo>
                    <a:lnTo>
                      <a:pt x="336" y="4"/>
                    </a:lnTo>
                    <a:lnTo>
                      <a:pt x="286" y="0"/>
                    </a:lnTo>
                    <a:lnTo>
                      <a:pt x="241" y="4"/>
                    </a:lnTo>
                    <a:lnTo>
                      <a:pt x="196" y="17"/>
                    </a:lnTo>
                    <a:lnTo>
                      <a:pt x="154" y="34"/>
                    </a:lnTo>
                    <a:lnTo>
                      <a:pt x="117" y="58"/>
                    </a:lnTo>
                    <a:lnTo>
                      <a:pt x="84" y="87"/>
                    </a:lnTo>
                    <a:lnTo>
                      <a:pt x="54" y="121"/>
                    </a:lnTo>
                    <a:lnTo>
                      <a:pt x="34" y="159"/>
                    </a:lnTo>
                    <a:lnTo>
                      <a:pt x="12" y="200"/>
                    </a:lnTo>
                    <a:lnTo>
                      <a:pt x="5" y="242"/>
                    </a:lnTo>
                    <a:lnTo>
                      <a:pt x="0" y="291"/>
                    </a:lnTo>
                    <a:lnTo>
                      <a:pt x="5" y="337"/>
                    </a:lnTo>
                    <a:lnTo>
                      <a:pt x="12" y="382"/>
                    </a:lnTo>
                    <a:lnTo>
                      <a:pt x="34" y="424"/>
                    </a:lnTo>
                    <a:lnTo>
                      <a:pt x="54" y="461"/>
                    </a:lnTo>
                    <a:lnTo>
                      <a:pt x="84" y="494"/>
                    </a:lnTo>
                    <a:lnTo>
                      <a:pt x="117" y="523"/>
                    </a:lnTo>
                    <a:lnTo>
                      <a:pt x="154" y="548"/>
                    </a:lnTo>
                    <a:lnTo>
                      <a:pt x="196" y="565"/>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84" name="Freeform 615">
                <a:extLst>
                  <a:ext uri="{FF2B5EF4-FFF2-40B4-BE49-F238E27FC236}">
                    <a16:creationId xmlns:a16="http://schemas.microsoft.com/office/drawing/2014/main" id="{F8DBD80B-EF3F-499D-89B6-4C49689CF54F}"/>
                  </a:ext>
                </a:extLst>
              </p:cNvPr>
              <p:cNvSpPr>
                <a:spLocks/>
              </p:cNvSpPr>
              <p:nvPr/>
            </p:nvSpPr>
            <p:spPr bwMode="auto">
              <a:xfrm>
                <a:off x="3527" y="2181"/>
                <a:ext cx="61" cy="62"/>
              </a:xfrm>
              <a:custGeom>
                <a:avLst/>
                <a:gdLst>
                  <a:gd name="T0" fmla="*/ 6 w 308"/>
                  <a:gd name="T1" fmla="*/ 12 h 308"/>
                  <a:gd name="T2" fmla="*/ 7 w 308"/>
                  <a:gd name="T3" fmla="*/ 12 h 308"/>
                  <a:gd name="T4" fmla="*/ 8 w 308"/>
                  <a:gd name="T5" fmla="*/ 12 h 308"/>
                  <a:gd name="T6" fmla="*/ 9 w 308"/>
                  <a:gd name="T7" fmla="*/ 12 h 308"/>
                  <a:gd name="T8" fmla="*/ 10 w 308"/>
                  <a:gd name="T9" fmla="*/ 11 h 308"/>
                  <a:gd name="T10" fmla="*/ 10 w 308"/>
                  <a:gd name="T11" fmla="*/ 11 h 308"/>
                  <a:gd name="T12" fmla="*/ 11 w 308"/>
                  <a:gd name="T13" fmla="*/ 10 h 308"/>
                  <a:gd name="T14" fmla="*/ 11 w 308"/>
                  <a:gd name="T15" fmla="*/ 9 h 308"/>
                  <a:gd name="T16" fmla="*/ 12 w 308"/>
                  <a:gd name="T17" fmla="*/ 8 h 308"/>
                  <a:gd name="T18" fmla="*/ 12 w 308"/>
                  <a:gd name="T19" fmla="*/ 7 h 308"/>
                  <a:gd name="T20" fmla="*/ 12 w 308"/>
                  <a:gd name="T21" fmla="*/ 6 h 308"/>
                  <a:gd name="T22" fmla="*/ 12 w 308"/>
                  <a:gd name="T23" fmla="*/ 5 h 308"/>
                  <a:gd name="T24" fmla="*/ 12 w 308"/>
                  <a:gd name="T25" fmla="*/ 4 h 308"/>
                  <a:gd name="T26" fmla="*/ 11 w 308"/>
                  <a:gd name="T27" fmla="*/ 3 h 308"/>
                  <a:gd name="T28" fmla="*/ 11 w 308"/>
                  <a:gd name="T29" fmla="*/ 3 h 308"/>
                  <a:gd name="T30" fmla="*/ 10 w 308"/>
                  <a:gd name="T31" fmla="*/ 2 h 308"/>
                  <a:gd name="T32" fmla="*/ 10 w 308"/>
                  <a:gd name="T33" fmla="*/ 1 h 308"/>
                  <a:gd name="T34" fmla="*/ 9 w 308"/>
                  <a:gd name="T35" fmla="*/ 1 h 308"/>
                  <a:gd name="T36" fmla="*/ 8 w 308"/>
                  <a:gd name="T37" fmla="*/ 0 h 308"/>
                  <a:gd name="T38" fmla="*/ 7 w 308"/>
                  <a:gd name="T39" fmla="*/ 0 h 308"/>
                  <a:gd name="T40" fmla="*/ 6 w 308"/>
                  <a:gd name="T41" fmla="*/ 0 h 308"/>
                  <a:gd name="T42" fmla="*/ 5 w 308"/>
                  <a:gd name="T43" fmla="*/ 0 h 308"/>
                  <a:gd name="T44" fmla="*/ 4 w 308"/>
                  <a:gd name="T45" fmla="*/ 0 h 308"/>
                  <a:gd name="T46" fmla="*/ 3 w 308"/>
                  <a:gd name="T47" fmla="*/ 1 h 308"/>
                  <a:gd name="T48" fmla="*/ 2 w 308"/>
                  <a:gd name="T49" fmla="*/ 1 h 308"/>
                  <a:gd name="T50" fmla="*/ 2 w 308"/>
                  <a:gd name="T51" fmla="*/ 2 h 308"/>
                  <a:gd name="T52" fmla="*/ 1 w 308"/>
                  <a:gd name="T53" fmla="*/ 3 h 308"/>
                  <a:gd name="T54" fmla="*/ 1 w 308"/>
                  <a:gd name="T55" fmla="*/ 3 h 308"/>
                  <a:gd name="T56" fmla="*/ 0 w 308"/>
                  <a:gd name="T57" fmla="*/ 4 h 308"/>
                  <a:gd name="T58" fmla="*/ 0 w 308"/>
                  <a:gd name="T59" fmla="*/ 5 h 308"/>
                  <a:gd name="T60" fmla="*/ 0 w 308"/>
                  <a:gd name="T61" fmla="*/ 6 h 308"/>
                  <a:gd name="T62" fmla="*/ 0 w 308"/>
                  <a:gd name="T63" fmla="*/ 7 h 308"/>
                  <a:gd name="T64" fmla="*/ 0 w 308"/>
                  <a:gd name="T65" fmla="*/ 8 h 308"/>
                  <a:gd name="T66" fmla="*/ 1 w 308"/>
                  <a:gd name="T67" fmla="*/ 9 h 308"/>
                  <a:gd name="T68" fmla="*/ 1 w 308"/>
                  <a:gd name="T69" fmla="*/ 10 h 308"/>
                  <a:gd name="T70" fmla="*/ 2 w 308"/>
                  <a:gd name="T71" fmla="*/ 11 h 308"/>
                  <a:gd name="T72" fmla="*/ 2 w 308"/>
                  <a:gd name="T73" fmla="*/ 11 h 308"/>
                  <a:gd name="T74" fmla="*/ 3 w 308"/>
                  <a:gd name="T75" fmla="*/ 12 h 308"/>
                  <a:gd name="T76" fmla="*/ 4 w 308"/>
                  <a:gd name="T77" fmla="*/ 12 h 308"/>
                  <a:gd name="T78" fmla="*/ 5 w 308"/>
                  <a:gd name="T79" fmla="*/ 12 h 308"/>
                  <a:gd name="T80" fmla="*/ 6 w 308"/>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8"/>
                  <a:gd name="T125" fmla="*/ 308 w 308"/>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8">
                    <a:moveTo>
                      <a:pt x="153" y="308"/>
                    </a:moveTo>
                    <a:lnTo>
                      <a:pt x="178" y="303"/>
                    </a:lnTo>
                    <a:lnTo>
                      <a:pt x="200" y="299"/>
                    </a:lnTo>
                    <a:lnTo>
                      <a:pt x="225" y="290"/>
                    </a:lnTo>
                    <a:lnTo>
                      <a:pt x="245" y="279"/>
                    </a:lnTo>
                    <a:lnTo>
                      <a:pt x="261" y="261"/>
                    </a:lnTo>
                    <a:lnTo>
                      <a:pt x="274" y="245"/>
                    </a:lnTo>
                    <a:lnTo>
                      <a:pt x="286" y="225"/>
                    </a:lnTo>
                    <a:lnTo>
                      <a:pt x="299" y="203"/>
                    </a:lnTo>
                    <a:lnTo>
                      <a:pt x="304" y="178"/>
                    </a:lnTo>
                    <a:lnTo>
                      <a:pt x="308" y="153"/>
                    </a:lnTo>
                    <a:lnTo>
                      <a:pt x="304" y="129"/>
                    </a:lnTo>
                    <a:lnTo>
                      <a:pt x="299" y="104"/>
                    </a:lnTo>
                    <a:lnTo>
                      <a:pt x="286" y="83"/>
                    </a:lnTo>
                    <a:lnTo>
                      <a:pt x="274" y="63"/>
                    </a:lnTo>
                    <a:lnTo>
                      <a:pt x="261" y="45"/>
                    </a:lnTo>
                    <a:lnTo>
                      <a:pt x="245" y="29"/>
                    </a:lnTo>
                    <a:lnTo>
                      <a:pt x="225" y="16"/>
                    </a:lnTo>
                    <a:lnTo>
                      <a:pt x="200" y="9"/>
                    </a:lnTo>
                    <a:lnTo>
                      <a:pt x="178" y="4"/>
                    </a:lnTo>
                    <a:lnTo>
                      <a:pt x="153" y="0"/>
                    </a:lnTo>
                    <a:lnTo>
                      <a:pt x="129" y="4"/>
                    </a:lnTo>
                    <a:lnTo>
                      <a:pt x="104" y="9"/>
                    </a:lnTo>
                    <a:lnTo>
                      <a:pt x="83" y="16"/>
                    </a:lnTo>
                    <a:lnTo>
                      <a:pt x="63" y="29"/>
                    </a:lnTo>
                    <a:lnTo>
                      <a:pt x="46" y="45"/>
                    </a:lnTo>
                    <a:lnTo>
                      <a:pt x="29" y="63"/>
                    </a:lnTo>
                    <a:lnTo>
                      <a:pt x="16" y="83"/>
                    </a:lnTo>
                    <a:lnTo>
                      <a:pt x="9" y="104"/>
                    </a:lnTo>
                    <a:lnTo>
                      <a:pt x="5" y="129"/>
                    </a:lnTo>
                    <a:lnTo>
                      <a:pt x="0" y="153"/>
                    </a:lnTo>
                    <a:lnTo>
                      <a:pt x="5" y="178"/>
                    </a:lnTo>
                    <a:lnTo>
                      <a:pt x="9" y="203"/>
                    </a:lnTo>
                    <a:lnTo>
                      <a:pt x="16" y="225"/>
                    </a:lnTo>
                    <a:lnTo>
                      <a:pt x="29" y="245"/>
                    </a:lnTo>
                    <a:lnTo>
                      <a:pt x="46" y="261"/>
                    </a:lnTo>
                    <a:lnTo>
                      <a:pt x="63" y="279"/>
                    </a:lnTo>
                    <a:lnTo>
                      <a:pt x="83" y="290"/>
                    </a:lnTo>
                    <a:lnTo>
                      <a:pt x="104" y="299"/>
                    </a:lnTo>
                    <a:lnTo>
                      <a:pt x="129" y="303"/>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5" name="Freeform 616">
                <a:extLst>
                  <a:ext uri="{FF2B5EF4-FFF2-40B4-BE49-F238E27FC236}">
                    <a16:creationId xmlns:a16="http://schemas.microsoft.com/office/drawing/2014/main" id="{6C1FE1E9-FC95-492A-A1AE-21BDB5F6A448}"/>
                  </a:ext>
                </a:extLst>
              </p:cNvPr>
              <p:cNvSpPr>
                <a:spLocks/>
              </p:cNvSpPr>
              <p:nvPr/>
            </p:nvSpPr>
            <p:spPr bwMode="auto">
              <a:xfrm>
                <a:off x="3529" y="2183"/>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1 h 270"/>
                  <a:gd name="T32" fmla="*/ 9 w 270"/>
                  <a:gd name="T33" fmla="*/ 1 h 270"/>
                  <a:gd name="T34" fmla="*/ 8 w 270"/>
                  <a:gd name="T35" fmla="*/ 0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0 h 270"/>
                  <a:gd name="T48" fmla="*/ 2 w 270"/>
                  <a:gd name="T49" fmla="*/ 1 h 270"/>
                  <a:gd name="T50" fmla="*/ 2 w 270"/>
                  <a:gd name="T51" fmla="*/ 1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65"/>
                    </a:lnTo>
                    <a:lnTo>
                      <a:pt x="178" y="261"/>
                    </a:lnTo>
                    <a:lnTo>
                      <a:pt x="199" y="252"/>
                    </a:lnTo>
                    <a:lnTo>
                      <a:pt x="216" y="245"/>
                    </a:lnTo>
                    <a:lnTo>
                      <a:pt x="232" y="227"/>
                    </a:lnTo>
                    <a:lnTo>
                      <a:pt x="244" y="211"/>
                    </a:lnTo>
                    <a:lnTo>
                      <a:pt x="257" y="194"/>
                    </a:lnTo>
                    <a:lnTo>
                      <a:pt x="266" y="178"/>
                    </a:lnTo>
                    <a:lnTo>
                      <a:pt x="270" y="153"/>
                    </a:lnTo>
                    <a:lnTo>
                      <a:pt x="270" y="133"/>
                    </a:lnTo>
                    <a:lnTo>
                      <a:pt x="270" y="111"/>
                    </a:lnTo>
                    <a:lnTo>
                      <a:pt x="266" y="90"/>
                    </a:lnTo>
                    <a:lnTo>
                      <a:pt x="257" y="70"/>
                    </a:lnTo>
                    <a:lnTo>
                      <a:pt x="244" y="54"/>
                    </a:lnTo>
                    <a:lnTo>
                      <a:pt x="232" y="36"/>
                    </a:lnTo>
                    <a:lnTo>
                      <a:pt x="216" y="25"/>
                    </a:lnTo>
                    <a:lnTo>
                      <a:pt x="199" y="12"/>
                    </a:lnTo>
                    <a:lnTo>
                      <a:pt x="178" y="3"/>
                    </a:lnTo>
                    <a:lnTo>
                      <a:pt x="158" y="0"/>
                    </a:lnTo>
                    <a:lnTo>
                      <a:pt x="136" y="0"/>
                    </a:lnTo>
                    <a:lnTo>
                      <a:pt x="111" y="0"/>
                    </a:lnTo>
                    <a:lnTo>
                      <a:pt x="91" y="3"/>
                    </a:lnTo>
                    <a:lnTo>
                      <a:pt x="75" y="12"/>
                    </a:lnTo>
                    <a:lnTo>
                      <a:pt x="54" y="25"/>
                    </a:lnTo>
                    <a:lnTo>
                      <a:pt x="41" y="36"/>
                    </a:lnTo>
                    <a:lnTo>
                      <a:pt x="25" y="54"/>
                    </a:lnTo>
                    <a:lnTo>
                      <a:pt x="16" y="70"/>
                    </a:lnTo>
                    <a:lnTo>
                      <a:pt x="8" y="90"/>
                    </a:lnTo>
                    <a:lnTo>
                      <a:pt x="0" y="111"/>
                    </a:lnTo>
                    <a:lnTo>
                      <a:pt x="0" y="133"/>
                    </a:lnTo>
                    <a:lnTo>
                      <a:pt x="0" y="137"/>
                    </a:lnTo>
                    <a:lnTo>
                      <a:pt x="0" y="140"/>
                    </a:lnTo>
                    <a:lnTo>
                      <a:pt x="3" y="162"/>
                    </a:lnTo>
                    <a:lnTo>
                      <a:pt x="8" y="182"/>
                    </a:lnTo>
                    <a:lnTo>
                      <a:pt x="16" y="198"/>
                    </a:lnTo>
                    <a:lnTo>
                      <a:pt x="28" y="216"/>
                    </a:lnTo>
                    <a:lnTo>
                      <a:pt x="41" y="232"/>
                    </a:lnTo>
                    <a:lnTo>
                      <a:pt x="57" y="245"/>
                    </a:lnTo>
                    <a:lnTo>
                      <a:pt x="75" y="252"/>
                    </a:lnTo>
                    <a:lnTo>
                      <a:pt x="95" y="261"/>
                    </a:lnTo>
                    <a:lnTo>
                      <a:pt x="116" y="265"/>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6" name="Freeform 617">
                <a:extLst>
                  <a:ext uri="{FF2B5EF4-FFF2-40B4-BE49-F238E27FC236}">
                    <a16:creationId xmlns:a16="http://schemas.microsoft.com/office/drawing/2014/main" id="{E0B51A32-0D8D-4A0E-9171-3FE808F888BE}"/>
                  </a:ext>
                </a:extLst>
              </p:cNvPr>
              <p:cNvSpPr>
                <a:spLocks/>
              </p:cNvSpPr>
              <p:nvPr/>
            </p:nvSpPr>
            <p:spPr bwMode="auto">
              <a:xfrm>
                <a:off x="3532" y="2183"/>
                <a:ext cx="47" cy="48"/>
              </a:xfrm>
              <a:custGeom>
                <a:avLst/>
                <a:gdLst>
                  <a:gd name="T0" fmla="*/ 5 w 236"/>
                  <a:gd name="T1" fmla="*/ 10 h 237"/>
                  <a:gd name="T2" fmla="*/ 5 w 236"/>
                  <a:gd name="T3" fmla="*/ 10 h 237"/>
                  <a:gd name="T4" fmla="*/ 6 w 236"/>
                  <a:gd name="T5" fmla="*/ 10 h 237"/>
                  <a:gd name="T6" fmla="*/ 7 w 236"/>
                  <a:gd name="T7" fmla="*/ 9 h 237"/>
                  <a:gd name="T8" fmla="*/ 7 w 236"/>
                  <a:gd name="T9" fmla="*/ 9 h 237"/>
                  <a:gd name="T10" fmla="*/ 8 w 236"/>
                  <a:gd name="T11" fmla="*/ 8 h 237"/>
                  <a:gd name="T12" fmla="*/ 9 w 236"/>
                  <a:gd name="T13" fmla="*/ 8 h 237"/>
                  <a:gd name="T14" fmla="*/ 9 w 236"/>
                  <a:gd name="T15" fmla="*/ 7 h 237"/>
                  <a:gd name="T16" fmla="*/ 9 w 236"/>
                  <a:gd name="T17" fmla="*/ 6 h 237"/>
                  <a:gd name="T18" fmla="*/ 9 w 236"/>
                  <a:gd name="T19" fmla="*/ 6 h 237"/>
                  <a:gd name="T20" fmla="*/ 9 w 236"/>
                  <a:gd name="T21" fmla="*/ 5 h 237"/>
                  <a:gd name="T22" fmla="*/ 9 w 236"/>
                  <a:gd name="T23" fmla="*/ 4 h 237"/>
                  <a:gd name="T24" fmla="*/ 9 w 236"/>
                  <a:gd name="T25" fmla="*/ 3 h 237"/>
                  <a:gd name="T26" fmla="*/ 9 w 236"/>
                  <a:gd name="T27" fmla="*/ 3 h 237"/>
                  <a:gd name="T28" fmla="*/ 9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3 w 236"/>
                  <a:gd name="T47" fmla="*/ 1 h 237"/>
                  <a:gd name="T48" fmla="*/ 2 w 236"/>
                  <a:gd name="T49" fmla="*/ 1 h 237"/>
                  <a:gd name="T50" fmla="*/ 1 w 236"/>
                  <a:gd name="T51" fmla="*/ 1 h 237"/>
                  <a:gd name="T52" fmla="*/ 1 w 236"/>
                  <a:gd name="T53" fmla="*/ 2 h 237"/>
                  <a:gd name="T54" fmla="*/ 1 w 236"/>
                  <a:gd name="T55" fmla="*/ 3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10 h 237"/>
                  <a:gd name="T82" fmla="*/ 4 w 236"/>
                  <a:gd name="T83" fmla="*/ 10 h 237"/>
                  <a:gd name="T84" fmla="*/ 5 w 236"/>
                  <a:gd name="T85" fmla="*/ 10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7" y="237"/>
                    </a:moveTo>
                    <a:lnTo>
                      <a:pt x="137" y="237"/>
                    </a:lnTo>
                    <a:lnTo>
                      <a:pt x="153" y="233"/>
                    </a:lnTo>
                    <a:lnTo>
                      <a:pt x="175" y="224"/>
                    </a:lnTo>
                    <a:lnTo>
                      <a:pt x="187" y="216"/>
                    </a:lnTo>
                    <a:lnTo>
                      <a:pt x="204" y="204"/>
                    </a:lnTo>
                    <a:lnTo>
                      <a:pt x="216" y="188"/>
                    </a:lnTo>
                    <a:lnTo>
                      <a:pt x="225" y="175"/>
                    </a:lnTo>
                    <a:lnTo>
                      <a:pt x="232" y="154"/>
                    </a:lnTo>
                    <a:lnTo>
                      <a:pt x="236" y="137"/>
                    </a:lnTo>
                    <a:lnTo>
                      <a:pt x="236" y="117"/>
                    </a:lnTo>
                    <a:lnTo>
                      <a:pt x="236" y="100"/>
                    </a:lnTo>
                    <a:lnTo>
                      <a:pt x="232" y="80"/>
                    </a:lnTo>
                    <a:lnTo>
                      <a:pt x="225" y="63"/>
                    </a:lnTo>
                    <a:lnTo>
                      <a:pt x="216" y="46"/>
                    </a:lnTo>
                    <a:lnTo>
                      <a:pt x="204" y="33"/>
                    </a:lnTo>
                    <a:lnTo>
                      <a:pt x="187" y="22"/>
                    </a:lnTo>
                    <a:lnTo>
                      <a:pt x="175" y="13"/>
                    </a:lnTo>
                    <a:lnTo>
                      <a:pt x="153" y="4"/>
                    </a:lnTo>
                    <a:lnTo>
                      <a:pt x="137" y="0"/>
                    </a:lnTo>
                    <a:lnTo>
                      <a:pt x="117" y="0"/>
                    </a:lnTo>
                    <a:lnTo>
                      <a:pt x="99" y="0"/>
                    </a:lnTo>
                    <a:lnTo>
                      <a:pt x="79" y="4"/>
                    </a:lnTo>
                    <a:lnTo>
                      <a:pt x="63" y="13"/>
                    </a:lnTo>
                    <a:lnTo>
                      <a:pt x="50" y="22"/>
                    </a:lnTo>
                    <a:lnTo>
                      <a:pt x="34" y="33"/>
                    </a:lnTo>
                    <a:lnTo>
                      <a:pt x="21" y="46"/>
                    </a:lnTo>
                    <a:lnTo>
                      <a:pt x="13" y="63"/>
                    </a:lnTo>
                    <a:lnTo>
                      <a:pt x="4" y="80"/>
                    </a:lnTo>
                    <a:lnTo>
                      <a:pt x="0" y="96"/>
                    </a:lnTo>
                    <a:lnTo>
                      <a:pt x="0" y="117"/>
                    </a:lnTo>
                    <a:lnTo>
                      <a:pt x="0" y="121"/>
                    </a:lnTo>
                    <a:lnTo>
                      <a:pt x="0" y="125"/>
                    </a:lnTo>
                    <a:lnTo>
                      <a:pt x="0" y="141"/>
                    </a:lnTo>
                    <a:lnTo>
                      <a:pt x="9" y="159"/>
                    </a:lnTo>
                    <a:lnTo>
                      <a:pt x="13" y="175"/>
                    </a:lnTo>
                    <a:lnTo>
                      <a:pt x="25" y="191"/>
                    </a:lnTo>
                    <a:lnTo>
                      <a:pt x="38" y="204"/>
                    </a:lnTo>
                    <a:lnTo>
                      <a:pt x="50" y="216"/>
                    </a:lnTo>
                    <a:lnTo>
                      <a:pt x="67" y="224"/>
                    </a:lnTo>
                    <a:lnTo>
                      <a:pt x="83" y="233"/>
                    </a:lnTo>
                    <a:lnTo>
                      <a:pt x="99"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7" name="Freeform 618">
                <a:extLst>
                  <a:ext uri="{FF2B5EF4-FFF2-40B4-BE49-F238E27FC236}">
                    <a16:creationId xmlns:a16="http://schemas.microsoft.com/office/drawing/2014/main" id="{719873EA-4DCB-4E27-891D-723EFBA95337}"/>
                  </a:ext>
                </a:extLst>
              </p:cNvPr>
              <p:cNvSpPr>
                <a:spLocks/>
              </p:cNvSpPr>
              <p:nvPr/>
            </p:nvSpPr>
            <p:spPr bwMode="auto">
              <a:xfrm>
                <a:off x="3534" y="2184"/>
                <a:ext cx="41" cy="41"/>
              </a:xfrm>
              <a:custGeom>
                <a:avLst/>
                <a:gdLst>
                  <a:gd name="T0" fmla="*/ 4 w 207"/>
                  <a:gd name="T1" fmla="*/ 8 h 204"/>
                  <a:gd name="T2" fmla="*/ 5 w 207"/>
                  <a:gd name="T3" fmla="*/ 8 h 204"/>
                  <a:gd name="T4" fmla="*/ 5 w 207"/>
                  <a:gd name="T5" fmla="*/ 8 h 204"/>
                  <a:gd name="T6" fmla="*/ 6 w 207"/>
                  <a:gd name="T7" fmla="*/ 8 h 204"/>
                  <a:gd name="T8" fmla="*/ 7 w 207"/>
                  <a:gd name="T9" fmla="*/ 8 h 204"/>
                  <a:gd name="T10" fmla="*/ 7 w 207"/>
                  <a:gd name="T11" fmla="*/ 7 h 204"/>
                  <a:gd name="T12" fmla="*/ 7 w 207"/>
                  <a:gd name="T13" fmla="*/ 7 h 204"/>
                  <a:gd name="T14" fmla="*/ 8 w 207"/>
                  <a:gd name="T15" fmla="*/ 6 h 204"/>
                  <a:gd name="T16" fmla="*/ 8 w 207"/>
                  <a:gd name="T17" fmla="*/ 5 h 204"/>
                  <a:gd name="T18" fmla="*/ 8 w 207"/>
                  <a:gd name="T19" fmla="*/ 5 h 204"/>
                  <a:gd name="T20" fmla="*/ 8 w 207"/>
                  <a:gd name="T21" fmla="*/ 4 h 204"/>
                  <a:gd name="T22" fmla="*/ 8 w 207"/>
                  <a:gd name="T23" fmla="*/ 4 h 204"/>
                  <a:gd name="T24" fmla="*/ 8 w 207"/>
                  <a:gd name="T25" fmla="*/ 3 h 204"/>
                  <a:gd name="T26" fmla="*/ 8 w 207"/>
                  <a:gd name="T27" fmla="*/ 2 h 204"/>
                  <a:gd name="T28" fmla="*/ 7 w 207"/>
                  <a:gd name="T29" fmla="*/ 2 h 204"/>
                  <a:gd name="T30" fmla="*/ 7 w 207"/>
                  <a:gd name="T31" fmla="*/ 1 h 204"/>
                  <a:gd name="T32" fmla="*/ 7 w 207"/>
                  <a:gd name="T33" fmla="*/ 1 h 204"/>
                  <a:gd name="T34" fmla="*/ 6 w 207"/>
                  <a:gd name="T35" fmla="*/ 1 h 204"/>
                  <a:gd name="T36" fmla="*/ 5 w 207"/>
                  <a:gd name="T37" fmla="*/ 0 h 204"/>
                  <a:gd name="T38" fmla="*/ 5 w 207"/>
                  <a:gd name="T39" fmla="*/ 0 h 204"/>
                  <a:gd name="T40" fmla="*/ 4 w 207"/>
                  <a:gd name="T41" fmla="*/ 0 h 204"/>
                  <a:gd name="T42" fmla="*/ 3 w 207"/>
                  <a:gd name="T43" fmla="*/ 0 h 204"/>
                  <a:gd name="T44" fmla="*/ 3 w 207"/>
                  <a:gd name="T45" fmla="*/ 0 h 204"/>
                  <a:gd name="T46" fmla="*/ 2 w 207"/>
                  <a:gd name="T47" fmla="*/ 1 h 204"/>
                  <a:gd name="T48" fmla="*/ 2 w 207"/>
                  <a:gd name="T49" fmla="*/ 1 h 204"/>
                  <a:gd name="T50" fmla="*/ 1 w 207"/>
                  <a:gd name="T51" fmla="*/ 1 h 204"/>
                  <a:gd name="T52" fmla="*/ 1 w 207"/>
                  <a:gd name="T53" fmla="*/ 2 h 204"/>
                  <a:gd name="T54" fmla="*/ 0 w 207"/>
                  <a:gd name="T55" fmla="*/ 2 h 204"/>
                  <a:gd name="T56" fmla="*/ 0 w 207"/>
                  <a:gd name="T57" fmla="*/ 3 h 204"/>
                  <a:gd name="T58" fmla="*/ 0 w 207"/>
                  <a:gd name="T59" fmla="*/ 3 h 204"/>
                  <a:gd name="T60" fmla="*/ 0 w 207"/>
                  <a:gd name="T61" fmla="*/ 4 h 204"/>
                  <a:gd name="T62" fmla="*/ 0 w 207"/>
                  <a:gd name="T63" fmla="*/ 4 h 204"/>
                  <a:gd name="T64" fmla="*/ 0 w 207"/>
                  <a:gd name="T65" fmla="*/ 4 h 204"/>
                  <a:gd name="T66" fmla="*/ 0 w 207"/>
                  <a:gd name="T67" fmla="*/ 5 h 204"/>
                  <a:gd name="T68" fmla="*/ 0 w 207"/>
                  <a:gd name="T69" fmla="*/ 6 h 204"/>
                  <a:gd name="T70" fmla="*/ 0 w 207"/>
                  <a:gd name="T71" fmla="*/ 6 h 204"/>
                  <a:gd name="T72" fmla="*/ 1 w 207"/>
                  <a:gd name="T73" fmla="*/ 7 h 204"/>
                  <a:gd name="T74" fmla="*/ 1 w 207"/>
                  <a:gd name="T75" fmla="*/ 7 h 204"/>
                  <a:gd name="T76" fmla="*/ 2 w 207"/>
                  <a:gd name="T77" fmla="*/ 8 h 204"/>
                  <a:gd name="T78" fmla="*/ 2 w 207"/>
                  <a:gd name="T79" fmla="*/ 8 h 204"/>
                  <a:gd name="T80" fmla="*/ 3 w 207"/>
                  <a:gd name="T81" fmla="*/ 8 h 204"/>
                  <a:gd name="T82" fmla="*/ 3 w 207"/>
                  <a:gd name="T83" fmla="*/ 8 h 204"/>
                  <a:gd name="T84" fmla="*/ 4 w 207"/>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3" y="204"/>
                    </a:moveTo>
                    <a:lnTo>
                      <a:pt x="119" y="204"/>
                    </a:lnTo>
                    <a:lnTo>
                      <a:pt x="137" y="200"/>
                    </a:lnTo>
                    <a:lnTo>
                      <a:pt x="149" y="196"/>
                    </a:lnTo>
                    <a:lnTo>
                      <a:pt x="166" y="187"/>
                    </a:lnTo>
                    <a:lnTo>
                      <a:pt x="178" y="175"/>
                    </a:lnTo>
                    <a:lnTo>
                      <a:pt x="186" y="162"/>
                    </a:lnTo>
                    <a:lnTo>
                      <a:pt x="195" y="150"/>
                    </a:lnTo>
                    <a:lnTo>
                      <a:pt x="203" y="133"/>
                    </a:lnTo>
                    <a:lnTo>
                      <a:pt x="203" y="121"/>
                    </a:lnTo>
                    <a:lnTo>
                      <a:pt x="207" y="104"/>
                    </a:lnTo>
                    <a:lnTo>
                      <a:pt x="203" y="88"/>
                    </a:lnTo>
                    <a:lnTo>
                      <a:pt x="203" y="72"/>
                    </a:lnTo>
                    <a:lnTo>
                      <a:pt x="195" y="54"/>
                    </a:lnTo>
                    <a:lnTo>
                      <a:pt x="186" y="42"/>
                    </a:lnTo>
                    <a:lnTo>
                      <a:pt x="178" y="29"/>
                    </a:lnTo>
                    <a:lnTo>
                      <a:pt x="166" y="22"/>
                    </a:lnTo>
                    <a:lnTo>
                      <a:pt x="149" y="13"/>
                    </a:lnTo>
                    <a:lnTo>
                      <a:pt x="137" y="5"/>
                    </a:lnTo>
                    <a:lnTo>
                      <a:pt x="119" y="0"/>
                    </a:lnTo>
                    <a:lnTo>
                      <a:pt x="103" y="0"/>
                    </a:lnTo>
                    <a:lnTo>
                      <a:pt x="87" y="0"/>
                    </a:lnTo>
                    <a:lnTo>
                      <a:pt x="70" y="5"/>
                    </a:lnTo>
                    <a:lnTo>
                      <a:pt x="58" y="13"/>
                    </a:lnTo>
                    <a:lnTo>
                      <a:pt x="45" y="22"/>
                    </a:lnTo>
                    <a:lnTo>
                      <a:pt x="33" y="29"/>
                    </a:lnTo>
                    <a:lnTo>
                      <a:pt x="20" y="42"/>
                    </a:lnTo>
                    <a:lnTo>
                      <a:pt x="12" y="54"/>
                    </a:lnTo>
                    <a:lnTo>
                      <a:pt x="7" y="67"/>
                    </a:lnTo>
                    <a:lnTo>
                      <a:pt x="4" y="83"/>
                    </a:lnTo>
                    <a:lnTo>
                      <a:pt x="0" y="101"/>
                    </a:lnTo>
                    <a:lnTo>
                      <a:pt x="0" y="104"/>
                    </a:lnTo>
                    <a:lnTo>
                      <a:pt x="0" y="108"/>
                    </a:lnTo>
                    <a:lnTo>
                      <a:pt x="4" y="121"/>
                    </a:lnTo>
                    <a:lnTo>
                      <a:pt x="7" y="137"/>
                    </a:lnTo>
                    <a:lnTo>
                      <a:pt x="12" y="150"/>
                    </a:lnTo>
                    <a:lnTo>
                      <a:pt x="25" y="167"/>
                    </a:lnTo>
                    <a:lnTo>
                      <a:pt x="33" y="175"/>
                    </a:lnTo>
                    <a:lnTo>
                      <a:pt x="45" y="187"/>
                    </a:lnTo>
                    <a:lnTo>
                      <a:pt x="58" y="196"/>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8" name="Freeform 619">
                <a:extLst>
                  <a:ext uri="{FF2B5EF4-FFF2-40B4-BE49-F238E27FC236}">
                    <a16:creationId xmlns:a16="http://schemas.microsoft.com/office/drawing/2014/main" id="{E8AB8ED3-E01F-4BCF-98D1-2D78F4470F79}"/>
                  </a:ext>
                </a:extLst>
              </p:cNvPr>
              <p:cNvSpPr>
                <a:spLocks/>
              </p:cNvSpPr>
              <p:nvPr/>
            </p:nvSpPr>
            <p:spPr bwMode="auto">
              <a:xfrm>
                <a:off x="3536" y="2185"/>
                <a:ext cx="35" cy="35"/>
              </a:xfrm>
              <a:custGeom>
                <a:avLst/>
                <a:gdLst>
                  <a:gd name="T0" fmla="*/ 4 w 174"/>
                  <a:gd name="T1" fmla="*/ 7 h 174"/>
                  <a:gd name="T2" fmla="*/ 4 w 174"/>
                  <a:gd name="T3" fmla="*/ 7 h 174"/>
                  <a:gd name="T4" fmla="*/ 5 w 174"/>
                  <a:gd name="T5" fmla="*/ 7 h 174"/>
                  <a:gd name="T6" fmla="*/ 5 w 174"/>
                  <a:gd name="T7" fmla="*/ 7 h 174"/>
                  <a:gd name="T8" fmla="*/ 6 w 174"/>
                  <a:gd name="T9" fmla="*/ 6 h 174"/>
                  <a:gd name="T10" fmla="*/ 6 w 174"/>
                  <a:gd name="T11" fmla="*/ 6 h 174"/>
                  <a:gd name="T12" fmla="*/ 6 w 174"/>
                  <a:gd name="T13" fmla="*/ 6 h 174"/>
                  <a:gd name="T14" fmla="*/ 6 w 174"/>
                  <a:gd name="T15" fmla="*/ 5 h 174"/>
                  <a:gd name="T16" fmla="*/ 7 w 174"/>
                  <a:gd name="T17" fmla="*/ 5 h 174"/>
                  <a:gd name="T18" fmla="*/ 7 w 174"/>
                  <a:gd name="T19" fmla="*/ 4 h 174"/>
                  <a:gd name="T20" fmla="*/ 7 w 174"/>
                  <a:gd name="T21" fmla="*/ 4 h 174"/>
                  <a:gd name="T22" fmla="*/ 7 w 174"/>
                  <a:gd name="T23" fmla="*/ 3 h 174"/>
                  <a:gd name="T24" fmla="*/ 7 w 174"/>
                  <a:gd name="T25" fmla="*/ 2 h 174"/>
                  <a:gd name="T26" fmla="*/ 6 w 174"/>
                  <a:gd name="T27" fmla="*/ 2 h 174"/>
                  <a:gd name="T28" fmla="*/ 6 w 174"/>
                  <a:gd name="T29" fmla="*/ 1 h 174"/>
                  <a:gd name="T30" fmla="*/ 6 w 174"/>
                  <a:gd name="T31" fmla="*/ 1 h 174"/>
                  <a:gd name="T32" fmla="*/ 6 w 174"/>
                  <a:gd name="T33" fmla="*/ 1 h 174"/>
                  <a:gd name="T34" fmla="*/ 5 w 174"/>
                  <a:gd name="T35" fmla="*/ 0 h 174"/>
                  <a:gd name="T36" fmla="*/ 5 w 174"/>
                  <a:gd name="T37" fmla="*/ 0 h 174"/>
                  <a:gd name="T38" fmla="*/ 4 w 174"/>
                  <a:gd name="T39" fmla="*/ 0 h 174"/>
                  <a:gd name="T40" fmla="*/ 4 w 174"/>
                  <a:gd name="T41" fmla="*/ 0 h 174"/>
                  <a:gd name="T42" fmla="*/ 3 w 174"/>
                  <a:gd name="T43" fmla="*/ 0 h 174"/>
                  <a:gd name="T44" fmla="*/ 2 w 174"/>
                  <a:gd name="T45" fmla="*/ 0 h 174"/>
                  <a:gd name="T46" fmla="*/ 2 w 174"/>
                  <a:gd name="T47" fmla="*/ 0 h 174"/>
                  <a:gd name="T48" fmla="*/ 1 w 174"/>
                  <a:gd name="T49" fmla="*/ 1 h 174"/>
                  <a:gd name="T50" fmla="*/ 1 w 174"/>
                  <a:gd name="T51" fmla="*/ 1 h 174"/>
                  <a:gd name="T52" fmla="*/ 1 w 174"/>
                  <a:gd name="T53" fmla="*/ 1 h 174"/>
                  <a:gd name="T54" fmla="*/ 1 w 174"/>
                  <a:gd name="T55" fmla="*/ 2 h 174"/>
                  <a:gd name="T56" fmla="*/ 0 w 174"/>
                  <a:gd name="T57" fmla="*/ 2 h 174"/>
                  <a:gd name="T58" fmla="*/ 0 w 174"/>
                  <a:gd name="T59" fmla="*/ 3 h 174"/>
                  <a:gd name="T60" fmla="*/ 0 w 174"/>
                  <a:gd name="T61" fmla="*/ 3 h 174"/>
                  <a:gd name="T62" fmla="*/ 0 w 174"/>
                  <a:gd name="T63" fmla="*/ 4 h 174"/>
                  <a:gd name="T64" fmla="*/ 0 w 174"/>
                  <a:gd name="T65" fmla="*/ 4 h 174"/>
                  <a:gd name="T66" fmla="*/ 0 w 174"/>
                  <a:gd name="T67" fmla="*/ 5 h 174"/>
                  <a:gd name="T68" fmla="*/ 1 w 174"/>
                  <a:gd name="T69" fmla="*/ 5 h 174"/>
                  <a:gd name="T70" fmla="*/ 1 w 174"/>
                  <a:gd name="T71" fmla="*/ 6 h 174"/>
                  <a:gd name="T72" fmla="*/ 1 w 174"/>
                  <a:gd name="T73" fmla="*/ 6 h 174"/>
                  <a:gd name="T74" fmla="*/ 1 w 174"/>
                  <a:gd name="T75" fmla="*/ 6 h 174"/>
                  <a:gd name="T76" fmla="*/ 2 w 174"/>
                  <a:gd name="T77" fmla="*/ 7 h 174"/>
                  <a:gd name="T78" fmla="*/ 2 w 174"/>
                  <a:gd name="T79" fmla="*/ 7 h 174"/>
                  <a:gd name="T80" fmla="*/ 3 w 174"/>
                  <a:gd name="T81" fmla="*/ 7 h 174"/>
                  <a:gd name="T82" fmla="*/ 4 w 174"/>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4"/>
                  <a:gd name="T128" fmla="*/ 174 w 174"/>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4">
                    <a:moveTo>
                      <a:pt x="87" y="174"/>
                    </a:moveTo>
                    <a:lnTo>
                      <a:pt x="100" y="170"/>
                    </a:lnTo>
                    <a:lnTo>
                      <a:pt x="112" y="166"/>
                    </a:lnTo>
                    <a:lnTo>
                      <a:pt x="125" y="162"/>
                    </a:lnTo>
                    <a:lnTo>
                      <a:pt x="137" y="157"/>
                    </a:lnTo>
                    <a:lnTo>
                      <a:pt x="145" y="145"/>
                    </a:lnTo>
                    <a:lnTo>
                      <a:pt x="157" y="137"/>
                    </a:lnTo>
                    <a:lnTo>
                      <a:pt x="161" y="125"/>
                    </a:lnTo>
                    <a:lnTo>
                      <a:pt x="166" y="112"/>
                    </a:lnTo>
                    <a:lnTo>
                      <a:pt x="170" y="99"/>
                    </a:lnTo>
                    <a:lnTo>
                      <a:pt x="174" y="87"/>
                    </a:lnTo>
                    <a:lnTo>
                      <a:pt x="170" y="74"/>
                    </a:lnTo>
                    <a:lnTo>
                      <a:pt x="166" y="58"/>
                    </a:lnTo>
                    <a:lnTo>
                      <a:pt x="161" y="45"/>
                    </a:lnTo>
                    <a:lnTo>
                      <a:pt x="157" y="37"/>
                    </a:lnTo>
                    <a:lnTo>
                      <a:pt x="145" y="24"/>
                    </a:lnTo>
                    <a:lnTo>
                      <a:pt x="137" y="17"/>
                    </a:lnTo>
                    <a:lnTo>
                      <a:pt x="125" y="8"/>
                    </a:lnTo>
                    <a:lnTo>
                      <a:pt x="112" y="4"/>
                    </a:lnTo>
                    <a:lnTo>
                      <a:pt x="100" y="0"/>
                    </a:lnTo>
                    <a:lnTo>
                      <a:pt x="87" y="0"/>
                    </a:lnTo>
                    <a:lnTo>
                      <a:pt x="75" y="0"/>
                    </a:lnTo>
                    <a:lnTo>
                      <a:pt x="58" y="4"/>
                    </a:lnTo>
                    <a:lnTo>
                      <a:pt x="49" y="8"/>
                    </a:lnTo>
                    <a:lnTo>
                      <a:pt x="37" y="17"/>
                    </a:lnTo>
                    <a:lnTo>
                      <a:pt x="24" y="24"/>
                    </a:lnTo>
                    <a:lnTo>
                      <a:pt x="17" y="33"/>
                    </a:lnTo>
                    <a:lnTo>
                      <a:pt x="13" y="45"/>
                    </a:lnTo>
                    <a:lnTo>
                      <a:pt x="4" y="58"/>
                    </a:lnTo>
                    <a:lnTo>
                      <a:pt x="4" y="71"/>
                    </a:lnTo>
                    <a:lnTo>
                      <a:pt x="0" y="83"/>
                    </a:lnTo>
                    <a:lnTo>
                      <a:pt x="0" y="87"/>
                    </a:lnTo>
                    <a:lnTo>
                      <a:pt x="4" y="103"/>
                    </a:lnTo>
                    <a:lnTo>
                      <a:pt x="4" y="116"/>
                    </a:lnTo>
                    <a:lnTo>
                      <a:pt x="13" y="128"/>
                    </a:lnTo>
                    <a:lnTo>
                      <a:pt x="17" y="137"/>
                    </a:lnTo>
                    <a:lnTo>
                      <a:pt x="24" y="150"/>
                    </a:lnTo>
                    <a:lnTo>
                      <a:pt x="37" y="157"/>
                    </a:lnTo>
                    <a:lnTo>
                      <a:pt x="46" y="162"/>
                    </a:lnTo>
                    <a:lnTo>
                      <a:pt x="58" y="170"/>
                    </a:lnTo>
                    <a:lnTo>
                      <a:pt x="75" y="170"/>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9" name="Freeform 620">
                <a:extLst>
                  <a:ext uri="{FF2B5EF4-FFF2-40B4-BE49-F238E27FC236}">
                    <a16:creationId xmlns:a16="http://schemas.microsoft.com/office/drawing/2014/main" id="{BA9CBFD4-EF22-4AB5-87A5-86F5EDD9C717}"/>
                  </a:ext>
                </a:extLst>
              </p:cNvPr>
              <p:cNvSpPr>
                <a:spLocks/>
              </p:cNvSpPr>
              <p:nvPr/>
            </p:nvSpPr>
            <p:spPr bwMode="auto">
              <a:xfrm>
                <a:off x="3539" y="2186"/>
                <a:ext cx="27" cy="28"/>
              </a:xfrm>
              <a:custGeom>
                <a:avLst/>
                <a:gdLst>
                  <a:gd name="T0" fmla="*/ 3 w 137"/>
                  <a:gd name="T1" fmla="*/ 6 h 141"/>
                  <a:gd name="T2" fmla="*/ 3 w 137"/>
                  <a:gd name="T3" fmla="*/ 6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2 h 141"/>
                  <a:gd name="T28" fmla="*/ 5 w 137"/>
                  <a:gd name="T29" fmla="*/ 1 h 141"/>
                  <a:gd name="T30" fmla="*/ 5 w 137"/>
                  <a:gd name="T31" fmla="*/ 1 h 141"/>
                  <a:gd name="T32" fmla="*/ 4 w 137"/>
                  <a:gd name="T33" fmla="*/ 1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1 h 141"/>
                  <a:gd name="T50" fmla="*/ 1 w 137"/>
                  <a:gd name="T51" fmla="*/ 1 h 141"/>
                  <a:gd name="T52" fmla="*/ 0 w 137"/>
                  <a:gd name="T53" fmla="*/ 1 h 141"/>
                  <a:gd name="T54" fmla="*/ 0 w 137"/>
                  <a:gd name="T55" fmla="*/ 2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0 w 137"/>
                  <a:gd name="T69" fmla="*/ 4 h 141"/>
                  <a:gd name="T70" fmla="*/ 1 w 137"/>
                  <a:gd name="T71" fmla="*/ 5 h 141"/>
                  <a:gd name="T72" fmla="*/ 1 w 137"/>
                  <a:gd name="T73" fmla="*/ 5 h 141"/>
                  <a:gd name="T74" fmla="*/ 1 w 137"/>
                  <a:gd name="T75" fmla="*/ 5 h 141"/>
                  <a:gd name="T76" fmla="*/ 2 w 137"/>
                  <a:gd name="T77" fmla="*/ 5 h 141"/>
                  <a:gd name="T78" fmla="*/ 2 w 137"/>
                  <a:gd name="T79" fmla="*/ 6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0" y="141"/>
                    </a:moveTo>
                    <a:lnTo>
                      <a:pt x="78" y="141"/>
                    </a:lnTo>
                    <a:lnTo>
                      <a:pt x="90" y="137"/>
                    </a:lnTo>
                    <a:lnTo>
                      <a:pt x="99" y="133"/>
                    </a:lnTo>
                    <a:lnTo>
                      <a:pt x="107" y="128"/>
                    </a:lnTo>
                    <a:lnTo>
                      <a:pt x="116" y="121"/>
                    </a:lnTo>
                    <a:lnTo>
                      <a:pt x="124" y="112"/>
                    </a:lnTo>
                    <a:lnTo>
                      <a:pt x="128" y="104"/>
                    </a:lnTo>
                    <a:lnTo>
                      <a:pt x="132" y="92"/>
                    </a:lnTo>
                    <a:lnTo>
                      <a:pt x="137" y="83"/>
                    </a:lnTo>
                    <a:lnTo>
                      <a:pt x="137" y="70"/>
                    </a:lnTo>
                    <a:lnTo>
                      <a:pt x="137" y="58"/>
                    </a:lnTo>
                    <a:lnTo>
                      <a:pt x="132" y="50"/>
                    </a:lnTo>
                    <a:lnTo>
                      <a:pt x="128" y="38"/>
                    </a:lnTo>
                    <a:lnTo>
                      <a:pt x="124" y="29"/>
                    </a:lnTo>
                    <a:lnTo>
                      <a:pt x="116" y="20"/>
                    </a:lnTo>
                    <a:lnTo>
                      <a:pt x="107" y="16"/>
                    </a:lnTo>
                    <a:lnTo>
                      <a:pt x="99" y="9"/>
                    </a:lnTo>
                    <a:lnTo>
                      <a:pt x="90" y="4"/>
                    </a:lnTo>
                    <a:lnTo>
                      <a:pt x="78" y="4"/>
                    </a:lnTo>
                    <a:lnTo>
                      <a:pt x="70" y="0"/>
                    </a:lnTo>
                    <a:lnTo>
                      <a:pt x="58" y="4"/>
                    </a:lnTo>
                    <a:lnTo>
                      <a:pt x="45" y="4"/>
                    </a:lnTo>
                    <a:lnTo>
                      <a:pt x="36" y="9"/>
                    </a:lnTo>
                    <a:lnTo>
                      <a:pt x="29" y="16"/>
                    </a:lnTo>
                    <a:lnTo>
                      <a:pt x="20" y="20"/>
                    </a:lnTo>
                    <a:lnTo>
                      <a:pt x="11" y="29"/>
                    </a:lnTo>
                    <a:lnTo>
                      <a:pt x="8" y="38"/>
                    </a:lnTo>
                    <a:lnTo>
                      <a:pt x="4" y="50"/>
                    </a:lnTo>
                    <a:lnTo>
                      <a:pt x="0" y="58"/>
                    </a:lnTo>
                    <a:lnTo>
                      <a:pt x="0" y="70"/>
                    </a:lnTo>
                    <a:lnTo>
                      <a:pt x="0" y="83"/>
                    </a:lnTo>
                    <a:lnTo>
                      <a:pt x="4" y="92"/>
                    </a:lnTo>
                    <a:lnTo>
                      <a:pt x="8" y="104"/>
                    </a:lnTo>
                    <a:lnTo>
                      <a:pt x="11" y="112"/>
                    </a:lnTo>
                    <a:lnTo>
                      <a:pt x="20" y="121"/>
                    </a:lnTo>
                    <a:lnTo>
                      <a:pt x="29" y="128"/>
                    </a:lnTo>
                    <a:lnTo>
                      <a:pt x="36" y="133"/>
                    </a:lnTo>
                    <a:lnTo>
                      <a:pt x="45" y="137"/>
                    </a:lnTo>
                    <a:lnTo>
                      <a:pt x="58"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0" name="Freeform 621">
                <a:extLst>
                  <a:ext uri="{FF2B5EF4-FFF2-40B4-BE49-F238E27FC236}">
                    <a16:creationId xmlns:a16="http://schemas.microsoft.com/office/drawing/2014/main" id="{B0969AEF-D6C8-44CC-A065-A41606CC5D45}"/>
                  </a:ext>
                </a:extLst>
              </p:cNvPr>
              <p:cNvSpPr>
                <a:spLocks/>
              </p:cNvSpPr>
              <p:nvPr/>
            </p:nvSpPr>
            <p:spPr bwMode="auto">
              <a:xfrm>
                <a:off x="3627" y="2171"/>
                <a:ext cx="116" cy="115"/>
              </a:xfrm>
              <a:custGeom>
                <a:avLst/>
                <a:gdLst>
                  <a:gd name="T0" fmla="*/ 12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1" name="Freeform 622">
                <a:extLst>
                  <a:ext uri="{FF2B5EF4-FFF2-40B4-BE49-F238E27FC236}">
                    <a16:creationId xmlns:a16="http://schemas.microsoft.com/office/drawing/2014/main" id="{7D87E1D7-1BC9-46CF-91CC-B57EA1BE939E}"/>
                  </a:ext>
                </a:extLst>
              </p:cNvPr>
              <p:cNvSpPr>
                <a:spLocks/>
              </p:cNvSpPr>
              <p:nvPr/>
            </p:nvSpPr>
            <p:spPr bwMode="auto">
              <a:xfrm>
                <a:off x="3627" y="2171"/>
                <a:ext cx="116" cy="115"/>
              </a:xfrm>
              <a:custGeom>
                <a:avLst/>
                <a:gdLst>
                  <a:gd name="T0" fmla="*/ 12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92" name="Freeform 623">
                <a:extLst>
                  <a:ext uri="{FF2B5EF4-FFF2-40B4-BE49-F238E27FC236}">
                    <a16:creationId xmlns:a16="http://schemas.microsoft.com/office/drawing/2014/main" id="{12C527A5-C3F4-48CE-9109-63F7C38592A4}"/>
                  </a:ext>
                </a:extLst>
              </p:cNvPr>
              <p:cNvSpPr>
                <a:spLocks/>
              </p:cNvSpPr>
              <p:nvPr/>
            </p:nvSpPr>
            <p:spPr bwMode="auto">
              <a:xfrm>
                <a:off x="3627" y="2171"/>
                <a:ext cx="116" cy="115"/>
              </a:xfrm>
              <a:custGeom>
                <a:avLst/>
                <a:gdLst>
                  <a:gd name="T0" fmla="*/ 12 w 578"/>
                  <a:gd name="T1" fmla="*/ 23 h 576"/>
                  <a:gd name="T2" fmla="*/ 14 w 578"/>
                  <a:gd name="T3" fmla="*/ 23 h 576"/>
                  <a:gd name="T4" fmla="*/ 15 w 578"/>
                  <a:gd name="T5" fmla="*/ 22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4 w 578"/>
                  <a:gd name="T39" fmla="*/ 0 h 576"/>
                  <a:gd name="T40" fmla="*/ 12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7" y="572"/>
                    </a:lnTo>
                    <a:lnTo>
                      <a:pt x="378" y="560"/>
                    </a:lnTo>
                    <a:lnTo>
                      <a:pt x="420" y="543"/>
                    </a:lnTo>
                    <a:lnTo>
                      <a:pt x="457" y="519"/>
                    </a:lnTo>
                    <a:lnTo>
                      <a:pt x="490" y="489"/>
                    </a:lnTo>
                    <a:lnTo>
                      <a:pt x="519" y="456"/>
                    </a:lnTo>
                    <a:lnTo>
                      <a:pt x="544" y="418"/>
                    </a:lnTo>
                    <a:lnTo>
                      <a:pt x="561" y="377"/>
                    </a:lnTo>
                    <a:lnTo>
                      <a:pt x="573" y="335"/>
                    </a:lnTo>
                    <a:lnTo>
                      <a:pt x="578" y="285"/>
                    </a:lnTo>
                    <a:lnTo>
                      <a:pt x="573" y="240"/>
                    </a:lnTo>
                    <a:lnTo>
                      <a:pt x="561" y="195"/>
                    </a:lnTo>
                    <a:lnTo>
                      <a:pt x="544" y="153"/>
                    </a:lnTo>
                    <a:lnTo>
                      <a:pt x="519" y="115"/>
                    </a:lnTo>
                    <a:lnTo>
                      <a:pt x="490" y="83"/>
                    </a:lnTo>
                    <a:lnTo>
                      <a:pt x="457" y="53"/>
                    </a:lnTo>
                    <a:lnTo>
                      <a:pt x="420" y="33"/>
                    </a:lnTo>
                    <a:lnTo>
                      <a:pt x="378" y="11"/>
                    </a:lnTo>
                    <a:lnTo>
                      <a:pt x="337" y="4"/>
                    </a:lnTo>
                    <a:lnTo>
                      <a:pt x="287" y="0"/>
                    </a:lnTo>
                    <a:lnTo>
                      <a:pt x="241" y="4"/>
                    </a:lnTo>
                    <a:lnTo>
                      <a:pt x="195" y="11"/>
                    </a:lnTo>
                    <a:lnTo>
                      <a:pt x="154" y="33"/>
                    </a:lnTo>
                    <a:lnTo>
                      <a:pt x="117" y="53"/>
                    </a:lnTo>
                    <a:lnTo>
                      <a:pt x="83" y="83"/>
                    </a:lnTo>
                    <a:lnTo>
                      <a:pt x="54" y="115"/>
                    </a:lnTo>
                    <a:lnTo>
                      <a:pt x="34" y="153"/>
                    </a:lnTo>
                    <a:lnTo>
                      <a:pt x="13" y="195"/>
                    </a:lnTo>
                    <a:lnTo>
                      <a:pt x="4" y="240"/>
                    </a:lnTo>
                    <a:lnTo>
                      <a:pt x="0" y="285"/>
                    </a:lnTo>
                    <a:lnTo>
                      <a:pt x="4" y="335"/>
                    </a:lnTo>
                    <a:lnTo>
                      <a:pt x="13" y="377"/>
                    </a:lnTo>
                    <a:lnTo>
                      <a:pt x="34" y="418"/>
                    </a:lnTo>
                    <a:lnTo>
                      <a:pt x="54" y="456"/>
                    </a:lnTo>
                    <a:lnTo>
                      <a:pt x="83" y="489"/>
                    </a:lnTo>
                    <a:lnTo>
                      <a:pt x="117" y="519"/>
                    </a:lnTo>
                    <a:lnTo>
                      <a:pt x="154" y="543"/>
                    </a:lnTo>
                    <a:lnTo>
                      <a:pt x="195" y="560"/>
                    </a:lnTo>
                    <a:lnTo>
                      <a:pt x="241"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93" name="Freeform 624">
                <a:extLst>
                  <a:ext uri="{FF2B5EF4-FFF2-40B4-BE49-F238E27FC236}">
                    <a16:creationId xmlns:a16="http://schemas.microsoft.com/office/drawing/2014/main" id="{AE57530F-B134-40BE-843C-9D7D5D3A6216}"/>
                  </a:ext>
                </a:extLst>
              </p:cNvPr>
              <p:cNvSpPr>
                <a:spLocks/>
              </p:cNvSpPr>
              <p:nvPr/>
            </p:nvSpPr>
            <p:spPr bwMode="auto">
              <a:xfrm>
                <a:off x="3643" y="2179"/>
                <a:ext cx="62"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1 w 308"/>
                  <a:gd name="T11" fmla="*/ 10 h 303"/>
                  <a:gd name="T12" fmla="*/ 11 w 308"/>
                  <a:gd name="T13" fmla="*/ 10 h 303"/>
                  <a:gd name="T14" fmla="*/ 12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2 w 308"/>
                  <a:gd name="T27" fmla="*/ 3 h 303"/>
                  <a:gd name="T28" fmla="*/ 11 w 308"/>
                  <a:gd name="T29" fmla="*/ 2 h 303"/>
                  <a:gd name="T30" fmla="*/ 11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3 w 308"/>
                  <a:gd name="T49" fmla="*/ 1 h 303"/>
                  <a:gd name="T50" fmla="*/ 2 w 308"/>
                  <a:gd name="T51" fmla="*/ 2 h 303"/>
                  <a:gd name="T52" fmla="*/ 1 w 308"/>
                  <a:gd name="T53" fmla="*/ 2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0 h 303"/>
                  <a:gd name="T72" fmla="*/ 3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4" y="303"/>
                    </a:moveTo>
                    <a:lnTo>
                      <a:pt x="179" y="303"/>
                    </a:lnTo>
                    <a:lnTo>
                      <a:pt x="204" y="294"/>
                    </a:lnTo>
                    <a:lnTo>
                      <a:pt x="224" y="287"/>
                    </a:lnTo>
                    <a:lnTo>
                      <a:pt x="245" y="274"/>
                    </a:lnTo>
                    <a:lnTo>
                      <a:pt x="262" y="257"/>
                    </a:lnTo>
                    <a:lnTo>
                      <a:pt x="278" y="240"/>
                    </a:lnTo>
                    <a:lnTo>
                      <a:pt x="291" y="220"/>
                    </a:lnTo>
                    <a:lnTo>
                      <a:pt x="299" y="199"/>
                    </a:lnTo>
                    <a:lnTo>
                      <a:pt x="303" y="174"/>
                    </a:lnTo>
                    <a:lnTo>
                      <a:pt x="308" y="154"/>
                    </a:lnTo>
                    <a:lnTo>
                      <a:pt x="303" y="128"/>
                    </a:lnTo>
                    <a:lnTo>
                      <a:pt x="299" y="103"/>
                    </a:lnTo>
                    <a:lnTo>
                      <a:pt x="291" y="83"/>
                    </a:lnTo>
                    <a:lnTo>
                      <a:pt x="278" y="62"/>
                    </a:lnTo>
                    <a:lnTo>
                      <a:pt x="262" y="46"/>
                    </a:lnTo>
                    <a:lnTo>
                      <a:pt x="245" y="29"/>
                    </a:lnTo>
                    <a:lnTo>
                      <a:pt x="224" y="17"/>
                    </a:lnTo>
                    <a:lnTo>
                      <a:pt x="204" y="8"/>
                    </a:lnTo>
                    <a:lnTo>
                      <a:pt x="179" y="0"/>
                    </a:lnTo>
                    <a:lnTo>
                      <a:pt x="154" y="0"/>
                    </a:lnTo>
                    <a:lnTo>
                      <a:pt x="129" y="0"/>
                    </a:lnTo>
                    <a:lnTo>
                      <a:pt x="105" y="8"/>
                    </a:lnTo>
                    <a:lnTo>
                      <a:pt x="83" y="17"/>
                    </a:lnTo>
                    <a:lnTo>
                      <a:pt x="63" y="29"/>
                    </a:lnTo>
                    <a:lnTo>
                      <a:pt x="46" y="46"/>
                    </a:lnTo>
                    <a:lnTo>
                      <a:pt x="29" y="62"/>
                    </a:lnTo>
                    <a:lnTo>
                      <a:pt x="17" y="83"/>
                    </a:lnTo>
                    <a:lnTo>
                      <a:pt x="9" y="103"/>
                    </a:lnTo>
                    <a:lnTo>
                      <a:pt x="4" y="128"/>
                    </a:lnTo>
                    <a:lnTo>
                      <a:pt x="0" y="154"/>
                    </a:lnTo>
                    <a:lnTo>
                      <a:pt x="4" y="174"/>
                    </a:lnTo>
                    <a:lnTo>
                      <a:pt x="9" y="199"/>
                    </a:lnTo>
                    <a:lnTo>
                      <a:pt x="17" y="220"/>
                    </a:lnTo>
                    <a:lnTo>
                      <a:pt x="29" y="240"/>
                    </a:lnTo>
                    <a:lnTo>
                      <a:pt x="46" y="257"/>
                    </a:lnTo>
                    <a:lnTo>
                      <a:pt x="63" y="274"/>
                    </a:lnTo>
                    <a:lnTo>
                      <a:pt x="83" y="287"/>
                    </a:lnTo>
                    <a:lnTo>
                      <a:pt x="105" y="294"/>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4" name="Freeform 625">
                <a:extLst>
                  <a:ext uri="{FF2B5EF4-FFF2-40B4-BE49-F238E27FC236}">
                    <a16:creationId xmlns:a16="http://schemas.microsoft.com/office/drawing/2014/main" id="{82FC3B4E-4260-4400-AC22-E4E24B3B101C}"/>
                  </a:ext>
                </a:extLst>
              </p:cNvPr>
              <p:cNvSpPr>
                <a:spLocks/>
              </p:cNvSpPr>
              <p:nvPr/>
            </p:nvSpPr>
            <p:spPr bwMode="auto">
              <a:xfrm>
                <a:off x="3646" y="2180"/>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5"/>
                    </a:lnTo>
                    <a:lnTo>
                      <a:pt x="200" y="258"/>
                    </a:lnTo>
                    <a:lnTo>
                      <a:pt x="216" y="245"/>
                    </a:lnTo>
                    <a:lnTo>
                      <a:pt x="232" y="232"/>
                    </a:lnTo>
                    <a:lnTo>
                      <a:pt x="245" y="216"/>
                    </a:lnTo>
                    <a:lnTo>
                      <a:pt x="257" y="199"/>
                    </a:lnTo>
                    <a:lnTo>
                      <a:pt x="265" y="178"/>
                    </a:lnTo>
                    <a:lnTo>
                      <a:pt x="270" y="157"/>
                    </a:lnTo>
                    <a:lnTo>
                      <a:pt x="270" y="137"/>
                    </a:lnTo>
                    <a:lnTo>
                      <a:pt x="270" y="112"/>
                    </a:lnTo>
                    <a:lnTo>
                      <a:pt x="265" y="92"/>
                    </a:lnTo>
                    <a:lnTo>
                      <a:pt x="257" y="74"/>
                    </a:lnTo>
                    <a:lnTo>
                      <a:pt x="245" y="54"/>
                    </a:lnTo>
                    <a:lnTo>
                      <a:pt x="232" y="42"/>
                    </a:lnTo>
                    <a:lnTo>
                      <a:pt x="216" y="25"/>
                    </a:lnTo>
                    <a:lnTo>
                      <a:pt x="200" y="16"/>
                    </a:lnTo>
                    <a:lnTo>
                      <a:pt x="178" y="8"/>
                    </a:lnTo>
                    <a:lnTo>
                      <a:pt x="157" y="4"/>
                    </a:lnTo>
                    <a:lnTo>
                      <a:pt x="137" y="0"/>
                    </a:lnTo>
                    <a:lnTo>
                      <a:pt x="112" y="0"/>
                    </a:lnTo>
                    <a:lnTo>
                      <a:pt x="92" y="8"/>
                    </a:lnTo>
                    <a:lnTo>
                      <a:pt x="74" y="16"/>
                    </a:lnTo>
                    <a:lnTo>
                      <a:pt x="54" y="25"/>
                    </a:lnTo>
                    <a:lnTo>
                      <a:pt x="41" y="42"/>
                    </a:lnTo>
                    <a:lnTo>
                      <a:pt x="25" y="54"/>
                    </a:lnTo>
                    <a:lnTo>
                      <a:pt x="16" y="74"/>
                    </a:lnTo>
                    <a:lnTo>
                      <a:pt x="9" y="92"/>
                    </a:lnTo>
                    <a:lnTo>
                      <a:pt x="4" y="112"/>
                    </a:lnTo>
                    <a:lnTo>
                      <a:pt x="0" y="137"/>
                    </a:lnTo>
                    <a:lnTo>
                      <a:pt x="0" y="141"/>
                    </a:lnTo>
                    <a:lnTo>
                      <a:pt x="0" y="146"/>
                    </a:lnTo>
                    <a:lnTo>
                      <a:pt x="4" y="166"/>
                    </a:lnTo>
                    <a:lnTo>
                      <a:pt x="9" y="182"/>
                    </a:lnTo>
                    <a:lnTo>
                      <a:pt x="16" y="204"/>
                    </a:lnTo>
                    <a:lnTo>
                      <a:pt x="29" y="220"/>
                    </a:lnTo>
                    <a:lnTo>
                      <a:pt x="41" y="232"/>
                    </a:lnTo>
                    <a:lnTo>
                      <a:pt x="58" y="245"/>
                    </a:lnTo>
                    <a:lnTo>
                      <a:pt x="74" y="258"/>
                    </a:lnTo>
                    <a:lnTo>
                      <a:pt x="95" y="265"/>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5" name="Freeform 626">
                <a:extLst>
                  <a:ext uri="{FF2B5EF4-FFF2-40B4-BE49-F238E27FC236}">
                    <a16:creationId xmlns:a16="http://schemas.microsoft.com/office/drawing/2014/main" id="{A30CF9DC-1556-48C5-AAB1-3803393716AD}"/>
                  </a:ext>
                </a:extLst>
              </p:cNvPr>
              <p:cNvSpPr>
                <a:spLocks/>
              </p:cNvSpPr>
              <p:nvPr/>
            </p:nvSpPr>
            <p:spPr bwMode="auto">
              <a:xfrm>
                <a:off x="3648" y="2181"/>
                <a:ext cx="47" cy="48"/>
              </a:xfrm>
              <a:custGeom>
                <a:avLst/>
                <a:gdLst>
                  <a:gd name="T0" fmla="*/ 5 w 236"/>
                  <a:gd name="T1" fmla="*/ 10 h 241"/>
                  <a:gd name="T2" fmla="*/ 5 w 236"/>
                  <a:gd name="T3" fmla="*/ 9 h 241"/>
                  <a:gd name="T4" fmla="*/ 6 w 236"/>
                  <a:gd name="T5" fmla="*/ 9 h 241"/>
                  <a:gd name="T6" fmla="*/ 7 w 236"/>
                  <a:gd name="T7" fmla="*/ 9 h 241"/>
                  <a:gd name="T8" fmla="*/ 7 w 236"/>
                  <a:gd name="T9" fmla="*/ 9 h 241"/>
                  <a:gd name="T10" fmla="*/ 8 w 236"/>
                  <a:gd name="T11" fmla="*/ 8 h 241"/>
                  <a:gd name="T12" fmla="*/ 9 w 236"/>
                  <a:gd name="T13" fmla="*/ 8 h 241"/>
                  <a:gd name="T14" fmla="*/ 9 w 236"/>
                  <a:gd name="T15" fmla="*/ 7 h 241"/>
                  <a:gd name="T16" fmla="*/ 9 w 236"/>
                  <a:gd name="T17" fmla="*/ 6 h 241"/>
                  <a:gd name="T18" fmla="*/ 9 w 236"/>
                  <a:gd name="T19" fmla="*/ 6 h 241"/>
                  <a:gd name="T20" fmla="*/ 9 w 236"/>
                  <a:gd name="T21" fmla="*/ 5 h 241"/>
                  <a:gd name="T22" fmla="*/ 9 w 236"/>
                  <a:gd name="T23" fmla="*/ 4 h 241"/>
                  <a:gd name="T24" fmla="*/ 9 w 236"/>
                  <a:gd name="T25" fmla="*/ 3 h 241"/>
                  <a:gd name="T26" fmla="*/ 9 w 236"/>
                  <a:gd name="T27" fmla="*/ 3 h 241"/>
                  <a:gd name="T28" fmla="*/ 9 w 236"/>
                  <a:gd name="T29" fmla="*/ 2 h 241"/>
                  <a:gd name="T30" fmla="*/ 8 w 236"/>
                  <a:gd name="T31" fmla="*/ 2 h 241"/>
                  <a:gd name="T32" fmla="*/ 7 w 236"/>
                  <a:gd name="T33" fmla="*/ 1 h 241"/>
                  <a:gd name="T34" fmla="*/ 7 w 236"/>
                  <a:gd name="T35" fmla="*/ 0 h 241"/>
                  <a:gd name="T36" fmla="*/ 6 w 236"/>
                  <a:gd name="T37" fmla="*/ 0 h 241"/>
                  <a:gd name="T38" fmla="*/ 5 w 236"/>
                  <a:gd name="T39" fmla="*/ 0 h 241"/>
                  <a:gd name="T40" fmla="*/ 5 w 236"/>
                  <a:gd name="T41" fmla="*/ 0 h 241"/>
                  <a:gd name="T42" fmla="*/ 4 w 236"/>
                  <a:gd name="T43" fmla="*/ 0 h 241"/>
                  <a:gd name="T44" fmla="*/ 3 w 236"/>
                  <a:gd name="T45" fmla="*/ 0 h 241"/>
                  <a:gd name="T46" fmla="*/ 2 w 236"/>
                  <a:gd name="T47" fmla="*/ 0 h 241"/>
                  <a:gd name="T48" fmla="*/ 2 w 236"/>
                  <a:gd name="T49" fmla="*/ 1 h 241"/>
                  <a:gd name="T50" fmla="*/ 1 w 236"/>
                  <a:gd name="T51" fmla="*/ 2 h 241"/>
                  <a:gd name="T52" fmla="*/ 1 w 236"/>
                  <a:gd name="T53" fmla="*/ 2 h 241"/>
                  <a:gd name="T54" fmla="*/ 0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0 w 236"/>
                  <a:gd name="T69" fmla="*/ 7 h 241"/>
                  <a:gd name="T70" fmla="*/ 1 w 236"/>
                  <a:gd name="T71" fmla="*/ 8 h 241"/>
                  <a:gd name="T72" fmla="*/ 1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15" y="241"/>
                    </a:moveTo>
                    <a:lnTo>
                      <a:pt x="136" y="236"/>
                    </a:lnTo>
                    <a:lnTo>
                      <a:pt x="157" y="232"/>
                    </a:lnTo>
                    <a:lnTo>
                      <a:pt x="174" y="225"/>
                    </a:lnTo>
                    <a:lnTo>
                      <a:pt x="187" y="216"/>
                    </a:lnTo>
                    <a:lnTo>
                      <a:pt x="203" y="203"/>
                    </a:lnTo>
                    <a:lnTo>
                      <a:pt x="216" y="191"/>
                    </a:lnTo>
                    <a:lnTo>
                      <a:pt x="223" y="174"/>
                    </a:lnTo>
                    <a:lnTo>
                      <a:pt x="232" y="158"/>
                    </a:lnTo>
                    <a:lnTo>
                      <a:pt x="236" y="142"/>
                    </a:lnTo>
                    <a:lnTo>
                      <a:pt x="236" y="120"/>
                    </a:lnTo>
                    <a:lnTo>
                      <a:pt x="236" y="99"/>
                    </a:lnTo>
                    <a:lnTo>
                      <a:pt x="232" y="83"/>
                    </a:lnTo>
                    <a:lnTo>
                      <a:pt x="223" y="66"/>
                    </a:lnTo>
                    <a:lnTo>
                      <a:pt x="216" y="50"/>
                    </a:lnTo>
                    <a:lnTo>
                      <a:pt x="203" y="38"/>
                    </a:lnTo>
                    <a:lnTo>
                      <a:pt x="187" y="25"/>
                    </a:lnTo>
                    <a:lnTo>
                      <a:pt x="174" y="12"/>
                    </a:lnTo>
                    <a:lnTo>
                      <a:pt x="157" y="9"/>
                    </a:lnTo>
                    <a:lnTo>
                      <a:pt x="136" y="4"/>
                    </a:lnTo>
                    <a:lnTo>
                      <a:pt x="115" y="0"/>
                    </a:lnTo>
                    <a:lnTo>
                      <a:pt x="99" y="4"/>
                    </a:lnTo>
                    <a:lnTo>
                      <a:pt x="79" y="9"/>
                    </a:lnTo>
                    <a:lnTo>
                      <a:pt x="61" y="12"/>
                    </a:lnTo>
                    <a:lnTo>
                      <a:pt x="49" y="25"/>
                    </a:lnTo>
                    <a:lnTo>
                      <a:pt x="32" y="38"/>
                    </a:lnTo>
                    <a:lnTo>
                      <a:pt x="20" y="50"/>
                    </a:lnTo>
                    <a:lnTo>
                      <a:pt x="12" y="66"/>
                    </a:lnTo>
                    <a:lnTo>
                      <a:pt x="3" y="83"/>
                    </a:lnTo>
                    <a:lnTo>
                      <a:pt x="0" y="99"/>
                    </a:lnTo>
                    <a:lnTo>
                      <a:pt x="0" y="120"/>
                    </a:lnTo>
                    <a:lnTo>
                      <a:pt x="0" y="124"/>
                    </a:lnTo>
                    <a:lnTo>
                      <a:pt x="0" y="146"/>
                    </a:lnTo>
                    <a:lnTo>
                      <a:pt x="7" y="162"/>
                    </a:lnTo>
                    <a:lnTo>
                      <a:pt x="12" y="178"/>
                    </a:lnTo>
                    <a:lnTo>
                      <a:pt x="25" y="191"/>
                    </a:lnTo>
                    <a:lnTo>
                      <a:pt x="37" y="207"/>
                    </a:lnTo>
                    <a:lnTo>
                      <a:pt x="49" y="216"/>
                    </a:lnTo>
                    <a:lnTo>
                      <a:pt x="66" y="228"/>
                    </a:lnTo>
                    <a:lnTo>
                      <a:pt x="82" y="232"/>
                    </a:lnTo>
                    <a:lnTo>
                      <a:pt x="99" y="236"/>
                    </a:lnTo>
                    <a:lnTo>
                      <a:pt x="115"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6" name="Freeform 627">
                <a:extLst>
                  <a:ext uri="{FF2B5EF4-FFF2-40B4-BE49-F238E27FC236}">
                    <a16:creationId xmlns:a16="http://schemas.microsoft.com/office/drawing/2014/main" id="{74C2EE9A-4C99-47C5-B45B-D61F7FAAF6F7}"/>
                  </a:ext>
                </a:extLst>
              </p:cNvPr>
              <p:cNvSpPr>
                <a:spLocks/>
              </p:cNvSpPr>
              <p:nvPr/>
            </p:nvSpPr>
            <p:spPr bwMode="auto">
              <a:xfrm>
                <a:off x="3651" y="2183"/>
                <a:ext cx="40" cy="40"/>
              </a:xfrm>
              <a:custGeom>
                <a:avLst/>
                <a:gdLst>
                  <a:gd name="T0" fmla="*/ 4 w 204"/>
                  <a:gd name="T1" fmla="*/ 8 h 203"/>
                  <a:gd name="T2" fmla="*/ 5 w 204"/>
                  <a:gd name="T3" fmla="*/ 8 h 203"/>
                  <a:gd name="T4" fmla="*/ 5 w 204"/>
                  <a:gd name="T5" fmla="*/ 8 h 203"/>
                  <a:gd name="T6" fmla="*/ 6 w 204"/>
                  <a:gd name="T7" fmla="*/ 7 h 203"/>
                  <a:gd name="T8" fmla="*/ 6 w 204"/>
                  <a:gd name="T9" fmla="*/ 7 h 203"/>
                  <a:gd name="T10" fmla="*/ 7 w 204"/>
                  <a:gd name="T11" fmla="*/ 7 h 203"/>
                  <a:gd name="T12" fmla="*/ 7 w 204"/>
                  <a:gd name="T13" fmla="*/ 6 h 203"/>
                  <a:gd name="T14" fmla="*/ 7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7 w 204"/>
                  <a:gd name="T27" fmla="*/ 2 h 203"/>
                  <a:gd name="T28" fmla="*/ 7 w 204"/>
                  <a:gd name="T29" fmla="*/ 2 h 203"/>
                  <a:gd name="T30" fmla="*/ 7 w 204"/>
                  <a:gd name="T31" fmla="*/ 1 h 203"/>
                  <a:gd name="T32" fmla="*/ 6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1 h 203"/>
                  <a:gd name="T54" fmla="*/ 0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1 w 204"/>
                  <a:gd name="T69" fmla="*/ 6 h 203"/>
                  <a:gd name="T70" fmla="*/ 1 w 204"/>
                  <a:gd name="T71" fmla="*/ 6 h 203"/>
                  <a:gd name="T72" fmla="*/ 1 w 204"/>
                  <a:gd name="T73" fmla="*/ 7 h 203"/>
                  <a:gd name="T74" fmla="*/ 2 w 204"/>
                  <a:gd name="T75" fmla="*/ 7 h 203"/>
                  <a:gd name="T76" fmla="*/ 2 w 204"/>
                  <a:gd name="T77" fmla="*/ 7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99" y="203"/>
                    </a:moveTo>
                    <a:lnTo>
                      <a:pt x="116" y="203"/>
                    </a:lnTo>
                    <a:lnTo>
                      <a:pt x="132" y="198"/>
                    </a:lnTo>
                    <a:lnTo>
                      <a:pt x="150" y="191"/>
                    </a:lnTo>
                    <a:lnTo>
                      <a:pt x="162" y="182"/>
                    </a:lnTo>
                    <a:lnTo>
                      <a:pt x="175" y="174"/>
                    </a:lnTo>
                    <a:lnTo>
                      <a:pt x="182" y="162"/>
                    </a:lnTo>
                    <a:lnTo>
                      <a:pt x="191" y="149"/>
                    </a:lnTo>
                    <a:lnTo>
                      <a:pt x="199" y="133"/>
                    </a:lnTo>
                    <a:lnTo>
                      <a:pt x="204" y="115"/>
                    </a:lnTo>
                    <a:lnTo>
                      <a:pt x="204" y="99"/>
                    </a:lnTo>
                    <a:lnTo>
                      <a:pt x="204" y="83"/>
                    </a:lnTo>
                    <a:lnTo>
                      <a:pt x="199" y="66"/>
                    </a:lnTo>
                    <a:lnTo>
                      <a:pt x="191" y="54"/>
                    </a:lnTo>
                    <a:lnTo>
                      <a:pt x="182" y="41"/>
                    </a:lnTo>
                    <a:lnTo>
                      <a:pt x="175" y="29"/>
                    </a:lnTo>
                    <a:lnTo>
                      <a:pt x="162" y="16"/>
                    </a:lnTo>
                    <a:lnTo>
                      <a:pt x="150" y="7"/>
                    </a:lnTo>
                    <a:lnTo>
                      <a:pt x="132" y="3"/>
                    </a:lnTo>
                    <a:lnTo>
                      <a:pt x="116" y="0"/>
                    </a:lnTo>
                    <a:lnTo>
                      <a:pt x="99" y="0"/>
                    </a:lnTo>
                    <a:lnTo>
                      <a:pt x="83" y="0"/>
                    </a:lnTo>
                    <a:lnTo>
                      <a:pt x="70" y="3"/>
                    </a:lnTo>
                    <a:lnTo>
                      <a:pt x="54" y="7"/>
                    </a:lnTo>
                    <a:lnTo>
                      <a:pt x="42" y="16"/>
                    </a:lnTo>
                    <a:lnTo>
                      <a:pt x="29" y="29"/>
                    </a:lnTo>
                    <a:lnTo>
                      <a:pt x="16" y="36"/>
                    </a:lnTo>
                    <a:lnTo>
                      <a:pt x="8" y="54"/>
                    </a:lnTo>
                    <a:lnTo>
                      <a:pt x="4" y="66"/>
                    </a:lnTo>
                    <a:lnTo>
                      <a:pt x="0" y="83"/>
                    </a:lnTo>
                    <a:lnTo>
                      <a:pt x="0" y="99"/>
                    </a:lnTo>
                    <a:lnTo>
                      <a:pt x="0" y="103"/>
                    </a:lnTo>
                    <a:lnTo>
                      <a:pt x="0" y="120"/>
                    </a:lnTo>
                    <a:lnTo>
                      <a:pt x="4" y="137"/>
                    </a:lnTo>
                    <a:lnTo>
                      <a:pt x="13" y="149"/>
                    </a:lnTo>
                    <a:lnTo>
                      <a:pt x="20" y="162"/>
                    </a:lnTo>
                    <a:lnTo>
                      <a:pt x="29" y="174"/>
                    </a:lnTo>
                    <a:lnTo>
                      <a:pt x="42" y="182"/>
                    </a:lnTo>
                    <a:lnTo>
                      <a:pt x="54" y="191"/>
                    </a:lnTo>
                    <a:lnTo>
                      <a:pt x="70" y="198"/>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7" name="Freeform 628">
                <a:extLst>
                  <a:ext uri="{FF2B5EF4-FFF2-40B4-BE49-F238E27FC236}">
                    <a16:creationId xmlns:a16="http://schemas.microsoft.com/office/drawing/2014/main" id="{EBC36AB2-B528-484C-8F31-63D23B0F48D5}"/>
                  </a:ext>
                </a:extLst>
              </p:cNvPr>
              <p:cNvSpPr>
                <a:spLocks/>
              </p:cNvSpPr>
              <p:nvPr/>
            </p:nvSpPr>
            <p:spPr bwMode="auto">
              <a:xfrm>
                <a:off x="3652" y="2183"/>
                <a:ext cx="35" cy="35"/>
              </a:xfrm>
              <a:custGeom>
                <a:avLst/>
                <a:gdLst>
                  <a:gd name="T0" fmla="*/ 4 w 174"/>
                  <a:gd name="T1" fmla="*/ 7 h 171"/>
                  <a:gd name="T2" fmla="*/ 4 w 174"/>
                  <a:gd name="T3" fmla="*/ 7 h 171"/>
                  <a:gd name="T4" fmla="*/ 5 w 174"/>
                  <a:gd name="T5" fmla="*/ 7 h 171"/>
                  <a:gd name="T6" fmla="*/ 5 w 174"/>
                  <a:gd name="T7" fmla="*/ 7 h 171"/>
                  <a:gd name="T8" fmla="*/ 6 w 174"/>
                  <a:gd name="T9" fmla="*/ 7 h 171"/>
                  <a:gd name="T10" fmla="*/ 6 w 174"/>
                  <a:gd name="T11" fmla="*/ 6 h 171"/>
                  <a:gd name="T12" fmla="*/ 6 w 174"/>
                  <a:gd name="T13" fmla="*/ 6 h 171"/>
                  <a:gd name="T14" fmla="*/ 7 w 174"/>
                  <a:gd name="T15" fmla="*/ 5 h 171"/>
                  <a:gd name="T16" fmla="*/ 7 w 174"/>
                  <a:gd name="T17" fmla="*/ 5 h 171"/>
                  <a:gd name="T18" fmla="*/ 7 w 174"/>
                  <a:gd name="T19" fmla="*/ 4 h 171"/>
                  <a:gd name="T20" fmla="*/ 7 w 174"/>
                  <a:gd name="T21" fmla="*/ 3 h 171"/>
                  <a:gd name="T22" fmla="*/ 7 w 174"/>
                  <a:gd name="T23" fmla="*/ 3 h 171"/>
                  <a:gd name="T24" fmla="*/ 7 w 174"/>
                  <a:gd name="T25" fmla="*/ 2 h 171"/>
                  <a:gd name="T26" fmla="*/ 7 w 174"/>
                  <a:gd name="T27" fmla="*/ 2 h 171"/>
                  <a:gd name="T28" fmla="*/ 6 w 174"/>
                  <a:gd name="T29" fmla="*/ 1 h 171"/>
                  <a:gd name="T30" fmla="*/ 6 w 174"/>
                  <a:gd name="T31" fmla="*/ 1 h 171"/>
                  <a:gd name="T32" fmla="*/ 6 w 174"/>
                  <a:gd name="T33" fmla="*/ 1 h 171"/>
                  <a:gd name="T34" fmla="*/ 5 w 174"/>
                  <a:gd name="T35" fmla="*/ 0 h 171"/>
                  <a:gd name="T36" fmla="*/ 5 w 174"/>
                  <a:gd name="T37" fmla="*/ 0 h 171"/>
                  <a:gd name="T38" fmla="*/ 4 w 174"/>
                  <a:gd name="T39" fmla="*/ 0 h 171"/>
                  <a:gd name="T40" fmla="*/ 4 w 174"/>
                  <a:gd name="T41" fmla="*/ 0 h 171"/>
                  <a:gd name="T42" fmla="*/ 3 w 174"/>
                  <a:gd name="T43" fmla="*/ 0 h 171"/>
                  <a:gd name="T44" fmla="*/ 2 w 174"/>
                  <a:gd name="T45" fmla="*/ 0 h 171"/>
                  <a:gd name="T46" fmla="*/ 2 w 174"/>
                  <a:gd name="T47" fmla="*/ 0 h 171"/>
                  <a:gd name="T48" fmla="*/ 1 w 174"/>
                  <a:gd name="T49" fmla="*/ 1 h 171"/>
                  <a:gd name="T50" fmla="*/ 1 w 174"/>
                  <a:gd name="T51" fmla="*/ 1 h 171"/>
                  <a:gd name="T52" fmla="*/ 1 w 174"/>
                  <a:gd name="T53" fmla="*/ 1 h 171"/>
                  <a:gd name="T54" fmla="*/ 0 w 174"/>
                  <a:gd name="T55" fmla="*/ 2 h 171"/>
                  <a:gd name="T56" fmla="*/ 0 w 174"/>
                  <a:gd name="T57" fmla="*/ 2 h 171"/>
                  <a:gd name="T58" fmla="*/ 0 w 174"/>
                  <a:gd name="T59" fmla="*/ 3 h 171"/>
                  <a:gd name="T60" fmla="*/ 0 w 174"/>
                  <a:gd name="T61" fmla="*/ 3 h 171"/>
                  <a:gd name="T62" fmla="*/ 0 w 174"/>
                  <a:gd name="T63" fmla="*/ 4 h 171"/>
                  <a:gd name="T64" fmla="*/ 0 w 174"/>
                  <a:gd name="T65" fmla="*/ 4 h 171"/>
                  <a:gd name="T66" fmla="*/ 0 w 174"/>
                  <a:gd name="T67" fmla="*/ 5 h 171"/>
                  <a:gd name="T68" fmla="*/ 0 w 174"/>
                  <a:gd name="T69" fmla="*/ 5 h 171"/>
                  <a:gd name="T70" fmla="*/ 1 w 174"/>
                  <a:gd name="T71" fmla="*/ 6 h 171"/>
                  <a:gd name="T72" fmla="*/ 1 w 174"/>
                  <a:gd name="T73" fmla="*/ 6 h 171"/>
                  <a:gd name="T74" fmla="*/ 1 w 174"/>
                  <a:gd name="T75" fmla="*/ 7 h 171"/>
                  <a:gd name="T76" fmla="*/ 2 w 174"/>
                  <a:gd name="T77" fmla="*/ 7 h 171"/>
                  <a:gd name="T78" fmla="*/ 2 w 174"/>
                  <a:gd name="T79" fmla="*/ 7 h 171"/>
                  <a:gd name="T80" fmla="*/ 3 w 174"/>
                  <a:gd name="T81" fmla="*/ 7 h 171"/>
                  <a:gd name="T82" fmla="*/ 4 w 174"/>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8" y="171"/>
                    </a:moveTo>
                    <a:lnTo>
                      <a:pt x="100" y="171"/>
                    </a:lnTo>
                    <a:lnTo>
                      <a:pt x="113" y="166"/>
                    </a:lnTo>
                    <a:lnTo>
                      <a:pt x="124" y="162"/>
                    </a:lnTo>
                    <a:lnTo>
                      <a:pt x="137" y="154"/>
                    </a:lnTo>
                    <a:lnTo>
                      <a:pt x="149" y="146"/>
                    </a:lnTo>
                    <a:lnTo>
                      <a:pt x="158" y="137"/>
                    </a:lnTo>
                    <a:lnTo>
                      <a:pt x="162" y="125"/>
                    </a:lnTo>
                    <a:lnTo>
                      <a:pt x="170" y="112"/>
                    </a:lnTo>
                    <a:lnTo>
                      <a:pt x="170" y="100"/>
                    </a:lnTo>
                    <a:lnTo>
                      <a:pt x="174" y="83"/>
                    </a:lnTo>
                    <a:lnTo>
                      <a:pt x="170" y="71"/>
                    </a:lnTo>
                    <a:lnTo>
                      <a:pt x="170" y="58"/>
                    </a:lnTo>
                    <a:lnTo>
                      <a:pt x="162" y="46"/>
                    </a:lnTo>
                    <a:lnTo>
                      <a:pt x="158" y="33"/>
                    </a:lnTo>
                    <a:lnTo>
                      <a:pt x="149" y="26"/>
                    </a:lnTo>
                    <a:lnTo>
                      <a:pt x="137" y="17"/>
                    </a:lnTo>
                    <a:lnTo>
                      <a:pt x="124" y="9"/>
                    </a:lnTo>
                    <a:lnTo>
                      <a:pt x="113" y="4"/>
                    </a:lnTo>
                    <a:lnTo>
                      <a:pt x="100" y="0"/>
                    </a:lnTo>
                    <a:lnTo>
                      <a:pt x="88" y="0"/>
                    </a:lnTo>
                    <a:lnTo>
                      <a:pt x="75" y="0"/>
                    </a:lnTo>
                    <a:lnTo>
                      <a:pt x="62" y="4"/>
                    </a:lnTo>
                    <a:lnTo>
                      <a:pt x="50" y="9"/>
                    </a:lnTo>
                    <a:lnTo>
                      <a:pt x="37" y="17"/>
                    </a:lnTo>
                    <a:lnTo>
                      <a:pt x="29" y="26"/>
                    </a:lnTo>
                    <a:lnTo>
                      <a:pt x="21" y="33"/>
                    </a:lnTo>
                    <a:lnTo>
                      <a:pt x="12" y="42"/>
                    </a:lnTo>
                    <a:lnTo>
                      <a:pt x="8" y="54"/>
                    </a:lnTo>
                    <a:lnTo>
                      <a:pt x="5" y="67"/>
                    </a:lnTo>
                    <a:lnTo>
                      <a:pt x="0" y="83"/>
                    </a:lnTo>
                    <a:lnTo>
                      <a:pt x="0" y="87"/>
                    </a:lnTo>
                    <a:lnTo>
                      <a:pt x="5" y="100"/>
                    </a:lnTo>
                    <a:lnTo>
                      <a:pt x="5" y="112"/>
                    </a:lnTo>
                    <a:lnTo>
                      <a:pt x="12" y="125"/>
                    </a:lnTo>
                    <a:lnTo>
                      <a:pt x="17" y="137"/>
                    </a:lnTo>
                    <a:lnTo>
                      <a:pt x="25" y="146"/>
                    </a:lnTo>
                    <a:lnTo>
                      <a:pt x="37" y="154"/>
                    </a:lnTo>
                    <a:lnTo>
                      <a:pt x="50" y="162"/>
                    </a:lnTo>
                    <a:lnTo>
                      <a:pt x="59" y="166"/>
                    </a:lnTo>
                    <a:lnTo>
                      <a:pt x="75"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8" name="Freeform 629">
                <a:extLst>
                  <a:ext uri="{FF2B5EF4-FFF2-40B4-BE49-F238E27FC236}">
                    <a16:creationId xmlns:a16="http://schemas.microsoft.com/office/drawing/2014/main" id="{F0E6FB8A-B6EC-4CA6-BEEC-F7C3ED3C5CA6}"/>
                  </a:ext>
                </a:extLst>
              </p:cNvPr>
              <p:cNvSpPr>
                <a:spLocks/>
              </p:cNvSpPr>
              <p:nvPr/>
            </p:nvSpPr>
            <p:spPr bwMode="auto">
              <a:xfrm>
                <a:off x="3655" y="2184"/>
                <a:ext cx="27" cy="28"/>
              </a:xfrm>
              <a:custGeom>
                <a:avLst/>
                <a:gdLst>
                  <a:gd name="T0" fmla="*/ 3 w 137"/>
                  <a:gd name="T1" fmla="*/ 6 h 137"/>
                  <a:gd name="T2" fmla="*/ 3 w 137"/>
                  <a:gd name="T3" fmla="*/ 6 h 137"/>
                  <a:gd name="T4" fmla="*/ 4 w 137"/>
                  <a:gd name="T5" fmla="*/ 6 h 137"/>
                  <a:gd name="T6" fmla="*/ 4 w 137"/>
                  <a:gd name="T7" fmla="*/ 6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1 w 137"/>
                  <a:gd name="T75" fmla="*/ 6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101" y="130"/>
                    </a:lnTo>
                    <a:lnTo>
                      <a:pt x="112" y="126"/>
                    </a:lnTo>
                    <a:lnTo>
                      <a:pt x="117" y="117"/>
                    </a:lnTo>
                    <a:lnTo>
                      <a:pt x="125" y="108"/>
                    </a:lnTo>
                    <a:lnTo>
                      <a:pt x="133" y="101"/>
                    </a:lnTo>
                    <a:lnTo>
                      <a:pt x="137" y="92"/>
                    </a:lnTo>
                    <a:lnTo>
                      <a:pt x="137" y="79"/>
                    </a:lnTo>
                    <a:lnTo>
                      <a:pt x="137" y="72"/>
                    </a:lnTo>
                    <a:lnTo>
                      <a:pt x="137" y="59"/>
                    </a:lnTo>
                    <a:lnTo>
                      <a:pt x="137" y="47"/>
                    </a:lnTo>
                    <a:lnTo>
                      <a:pt x="133" y="38"/>
                    </a:lnTo>
                    <a:lnTo>
                      <a:pt x="125" y="29"/>
                    </a:lnTo>
                    <a:lnTo>
                      <a:pt x="117" y="22"/>
                    </a:lnTo>
                    <a:lnTo>
                      <a:pt x="112" y="13"/>
                    </a:lnTo>
                    <a:lnTo>
                      <a:pt x="101" y="9"/>
                    </a:lnTo>
                    <a:lnTo>
                      <a:pt x="92" y="5"/>
                    </a:lnTo>
                    <a:lnTo>
                      <a:pt x="79" y="0"/>
                    </a:lnTo>
                    <a:lnTo>
                      <a:pt x="71" y="0"/>
                    </a:lnTo>
                    <a:lnTo>
                      <a:pt x="58" y="0"/>
                    </a:lnTo>
                    <a:lnTo>
                      <a:pt x="47" y="5"/>
                    </a:lnTo>
                    <a:lnTo>
                      <a:pt x="38" y="9"/>
                    </a:lnTo>
                    <a:lnTo>
                      <a:pt x="29" y="13"/>
                    </a:lnTo>
                    <a:lnTo>
                      <a:pt x="22" y="22"/>
                    </a:lnTo>
                    <a:lnTo>
                      <a:pt x="13" y="29"/>
                    </a:lnTo>
                    <a:lnTo>
                      <a:pt x="9" y="38"/>
                    </a:lnTo>
                    <a:lnTo>
                      <a:pt x="5" y="47"/>
                    </a:lnTo>
                    <a:lnTo>
                      <a:pt x="0" y="59"/>
                    </a:lnTo>
                    <a:lnTo>
                      <a:pt x="0" y="72"/>
                    </a:lnTo>
                    <a:lnTo>
                      <a:pt x="0" y="79"/>
                    </a:lnTo>
                    <a:lnTo>
                      <a:pt x="5" y="92"/>
                    </a:lnTo>
                    <a:lnTo>
                      <a:pt x="9" y="101"/>
                    </a:lnTo>
                    <a:lnTo>
                      <a:pt x="13" y="108"/>
                    </a:lnTo>
                    <a:lnTo>
                      <a:pt x="22" y="117"/>
                    </a:lnTo>
                    <a:lnTo>
                      <a:pt x="29" y="126"/>
                    </a:lnTo>
                    <a:lnTo>
                      <a:pt x="38" y="130"/>
                    </a:lnTo>
                    <a:lnTo>
                      <a:pt x="47" y="133"/>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99" name="Freeform 630">
                <a:extLst>
                  <a:ext uri="{FF2B5EF4-FFF2-40B4-BE49-F238E27FC236}">
                    <a16:creationId xmlns:a16="http://schemas.microsoft.com/office/drawing/2014/main" id="{7D09CC9F-01A0-4B04-8C02-256EA622B9F7}"/>
                  </a:ext>
                </a:extLst>
              </p:cNvPr>
              <p:cNvSpPr>
                <a:spLocks/>
              </p:cNvSpPr>
              <p:nvPr/>
            </p:nvSpPr>
            <p:spPr bwMode="auto">
              <a:xfrm>
                <a:off x="3054" y="2246"/>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0" name="Freeform 631">
                <a:extLst>
                  <a:ext uri="{FF2B5EF4-FFF2-40B4-BE49-F238E27FC236}">
                    <a16:creationId xmlns:a16="http://schemas.microsoft.com/office/drawing/2014/main" id="{5E683DB7-6504-4362-B3ED-46FF9A8BAC9C}"/>
                  </a:ext>
                </a:extLst>
              </p:cNvPr>
              <p:cNvSpPr>
                <a:spLocks/>
              </p:cNvSpPr>
              <p:nvPr/>
            </p:nvSpPr>
            <p:spPr bwMode="auto">
              <a:xfrm>
                <a:off x="3054" y="2246"/>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01" name="Freeform 632">
                <a:extLst>
                  <a:ext uri="{FF2B5EF4-FFF2-40B4-BE49-F238E27FC236}">
                    <a16:creationId xmlns:a16="http://schemas.microsoft.com/office/drawing/2014/main" id="{BAD80136-BE98-477B-82C6-B6B7C214D71F}"/>
                  </a:ext>
                </a:extLst>
              </p:cNvPr>
              <p:cNvSpPr>
                <a:spLocks/>
              </p:cNvSpPr>
              <p:nvPr/>
            </p:nvSpPr>
            <p:spPr bwMode="auto">
              <a:xfrm>
                <a:off x="3054" y="2246"/>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3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6" y="573"/>
                    </a:lnTo>
                    <a:lnTo>
                      <a:pt x="378" y="564"/>
                    </a:lnTo>
                    <a:lnTo>
                      <a:pt x="419" y="544"/>
                    </a:lnTo>
                    <a:lnTo>
                      <a:pt x="457" y="523"/>
                    </a:lnTo>
                    <a:lnTo>
                      <a:pt x="495" y="494"/>
                    </a:lnTo>
                    <a:lnTo>
                      <a:pt x="523" y="461"/>
                    </a:lnTo>
                    <a:lnTo>
                      <a:pt x="544" y="423"/>
                    </a:lnTo>
                    <a:lnTo>
                      <a:pt x="560" y="382"/>
                    </a:lnTo>
                    <a:lnTo>
                      <a:pt x="573" y="335"/>
                    </a:lnTo>
                    <a:lnTo>
                      <a:pt x="577" y="290"/>
                    </a:lnTo>
                    <a:lnTo>
                      <a:pt x="573" y="240"/>
                    </a:lnTo>
                    <a:lnTo>
                      <a:pt x="560" y="199"/>
                    </a:lnTo>
                    <a:lnTo>
                      <a:pt x="544" y="157"/>
                    </a:lnTo>
                    <a:lnTo>
                      <a:pt x="523" y="120"/>
                    </a:lnTo>
                    <a:lnTo>
                      <a:pt x="495" y="87"/>
                    </a:lnTo>
                    <a:lnTo>
                      <a:pt x="457" y="58"/>
                    </a:lnTo>
                    <a:lnTo>
                      <a:pt x="419" y="33"/>
                    </a:lnTo>
                    <a:lnTo>
                      <a:pt x="378" y="16"/>
                    </a:lnTo>
                    <a:lnTo>
                      <a:pt x="336" y="4"/>
                    </a:lnTo>
                    <a:lnTo>
                      <a:pt x="286" y="0"/>
                    </a:lnTo>
                    <a:lnTo>
                      <a:pt x="241" y="4"/>
                    </a:lnTo>
                    <a:lnTo>
                      <a:pt x="196" y="16"/>
                    </a:lnTo>
                    <a:lnTo>
                      <a:pt x="153" y="33"/>
                    </a:lnTo>
                    <a:lnTo>
                      <a:pt x="117" y="58"/>
                    </a:lnTo>
                    <a:lnTo>
                      <a:pt x="83" y="87"/>
                    </a:lnTo>
                    <a:lnTo>
                      <a:pt x="54" y="120"/>
                    </a:lnTo>
                    <a:lnTo>
                      <a:pt x="34" y="157"/>
                    </a:lnTo>
                    <a:lnTo>
                      <a:pt x="12" y="199"/>
                    </a:lnTo>
                    <a:lnTo>
                      <a:pt x="5" y="240"/>
                    </a:lnTo>
                    <a:lnTo>
                      <a:pt x="0" y="290"/>
                    </a:lnTo>
                    <a:lnTo>
                      <a:pt x="5" y="335"/>
                    </a:lnTo>
                    <a:lnTo>
                      <a:pt x="12" y="382"/>
                    </a:lnTo>
                    <a:lnTo>
                      <a:pt x="34" y="423"/>
                    </a:lnTo>
                    <a:lnTo>
                      <a:pt x="54" y="461"/>
                    </a:lnTo>
                    <a:lnTo>
                      <a:pt x="83" y="494"/>
                    </a:lnTo>
                    <a:lnTo>
                      <a:pt x="117" y="523"/>
                    </a:lnTo>
                    <a:lnTo>
                      <a:pt x="153" y="544"/>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02" name="Freeform 633">
                <a:extLst>
                  <a:ext uri="{FF2B5EF4-FFF2-40B4-BE49-F238E27FC236}">
                    <a16:creationId xmlns:a16="http://schemas.microsoft.com/office/drawing/2014/main" id="{6E65727E-E5E1-4CE4-AB29-E39CED3396FF}"/>
                  </a:ext>
                </a:extLst>
              </p:cNvPr>
              <p:cNvSpPr>
                <a:spLocks/>
              </p:cNvSpPr>
              <p:nvPr/>
            </p:nvSpPr>
            <p:spPr bwMode="auto">
              <a:xfrm>
                <a:off x="2031" y="2194"/>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9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3" name="Freeform 634">
                <a:extLst>
                  <a:ext uri="{FF2B5EF4-FFF2-40B4-BE49-F238E27FC236}">
                    <a16:creationId xmlns:a16="http://schemas.microsoft.com/office/drawing/2014/main" id="{6B937F35-01A6-4A7F-92D5-FDED205B8F03}"/>
                  </a:ext>
                </a:extLst>
              </p:cNvPr>
              <p:cNvSpPr>
                <a:spLocks/>
              </p:cNvSpPr>
              <p:nvPr/>
            </p:nvSpPr>
            <p:spPr bwMode="auto">
              <a:xfrm>
                <a:off x="2031" y="2194"/>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9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04" name="Freeform 635">
                <a:extLst>
                  <a:ext uri="{FF2B5EF4-FFF2-40B4-BE49-F238E27FC236}">
                    <a16:creationId xmlns:a16="http://schemas.microsoft.com/office/drawing/2014/main" id="{8948F757-7544-4FD7-BEBE-FF27D505C785}"/>
                  </a:ext>
                </a:extLst>
              </p:cNvPr>
              <p:cNvSpPr>
                <a:spLocks/>
              </p:cNvSpPr>
              <p:nvPr/>
            </p:nvSpPr>
            <p:spPr bwMode="auto">
              <a:xfrm>
                <a:off x="2031" y="2194"/>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9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2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1" y="565"/>
                    </a:lnTo>
                    <a:lnTo>
                      <a:pt x="423" y="548"/>
                    </a:lnTo>
                    <a:lnTo>
                      <a:pt x="461" y="523"/>
                    </a:lnTo>
                    <a:lnTo>
                      <a:pt x="493" y="494"/>
                    </a:lnTo>
                    <a:lnTo>
                      <a:pt x="523" y="461"/>
                    </a:lnTo>
                    <a:lnTo>
                      <a:pt x="543" y="424"/>
                    </a:lnTo>
                    <a:lnTo>
                      <a:pt x="565" y="382"/>
                    </a:lnTo>
                    <a:lnTo>
                      <a:pt x="572" y="337"/>
                    </a:lnTo>
                    <a:lnTo>
                      <a:pt x="577" y="291"/>
                    </a:lnTo>
                    <a:lnTo>
                      <a:pt x="572" y="245"/>
                    </a:lnTo>
                    <a:lnTo>
                      <a:pt x="565" y="200"/>
                    </a:lnTo>
                    <a:lnTo>
                      <a:pt x="543" y="159"/>
                    </a:lnTo>
                    <a:lnTo>
                      <a:pt x="523" y="121"/>
                    </a:lnTo>
                    <a:lnTo>
                      <a:pt x="493" y="87"/>
                    </a:lnTo>
                    <a:lnTo>
                      <a:pt x="461" y="58"/>
                    </a:lnTo>
                    <a:lnTo>
                      <a:pt x="423" y="33"/>
                    </a:lnTo>
                    <a:lnTo>
                      <a:pt x="381" y="17"/>
                    </a:lnTo>
                    <a:lnTo>
                      <a:pt x="336" y="4"/>
                    </a:lnTo>
                    <a:lnTo>
                      <a:pt x="291" y="0"/>
                    </a:lnTo>
                    <a:lnTo>
                      <a:pt x="241" y="4"/>
                    </a:lnTo>
                    <a:lnTo>
                      <a:pt x="199" y="17"/>
                    </a:lnTo>
                    <a:lnTo>
                      <a:pt x="158" y="33"/>
                    </a:lnTo>
                    <a:lnTo>
                      <a:pt x="120" y="58"/>
                    </a:lnTo>
                    <a:lnTo>
                      <a:pt x="86" y="87"/>
                    </a:lnTo>
                    <a:lnTo>
                      <a:pt x="57" y="121"/>
                    </a:lnTo>
                    <a:lnTo>
                      <a:pt x="33" y="159"/>
                    </a:lnTo>
                    <a:lnTo>
                      <a:pt x="16" y="200"/>
                    </a:lnTo>
                    <a:lnTo>
                      <a:pt x="3" y="245"/>
                    </a:lnTo>
                    <a:lnTo>
                      <a:pt x="0" y="291"/>
                    </a:lnTo>
                    <a:lnTo>
                      <a:pt x="3" y="337"/>
                    </a:lnTo>
                    <a:lnTo>
                      <a:pt x="16" y="382"/>
                    </a:lnTo>
                    <a:lnTo>
                      <a:pt x="33" y="424"/>
                    </a:lnTo>
                    <a:lnTo>
                      <a:pt x="57" y="461"/>
                    </a:lnTo>
                    <a:lnTo>
                      <a:pt x="86" y="494"/>
                    </a:lnTo>
                    <a:lnTo>
                      <a:pt x="120" y="523"/>
                    </a:lnTo>
                    <a:lnTo>
                      <a:pt x="158" y="548"/>
                    </a:lnTo>
                    <a:lnTo>
                      <a:pt x="199" y="565"/>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05" name="Freeform 636">
                <a:extLst>
                  <a:ext uri="{FF2B5EF4-FFF2-40B4-BE49-F238E27FC236}">
                    <a16:creationId xmlns:a16="http://schemas.microsoft.com/office/drawing/2014/main" id="{E5E5D0B9-D2DB-41DE-8678-E5D62B82E47F}"/>
                  </a:ext>
                </a:extLst>
              </p:cNvPr>
              <p:cNvSpPr>
                <a:spLocks/>
              </p:cNvSpPr>
              <p:nvPr/>
            </p:nvSpPr>
            <p:spPr bwMode="auto">
              <a:xfrm>
                <a:off x="2047" y="2203"/>
                <a:ext cx="61" cy="61"/>
              </a:xfrm>
              <a:custGeom>
                <a:avLst/>
                <a:gdLst>
                  <a:gd name="T0" fmla="*/ 6 w 302"/>
                  <a:gd name="T1" fmla="*/ 12 h 308"/>
                  <a:gd name="T2" fmla="*/ 7 w 302"/>
                  <a:gd name="T3" fmla="*/ 12 h 308"/>
                  <a:gd name="T4" fmla="*/ 8 w 302"/>
                  <a:gd name="T5" fmla="*/ 12 h 308"/>
                  <a:gd name="T6" fmla="*/ 9 w 302"/>
                  <a:gd name="T7" fmla="*/ 11 h 308"/>
                  <a:gd name="T8" fmla="*/ 10 w 302"/>
                  <a:gd name="T9" fmla="*/ 11 h 308"/>
                  <a:gd name="T10" fmla="*/ 11 w 302"/>
                  <a:gd name="T11" fmla="*/ 10 h 308"/>
                  <a:gd name="T12" fmla="*/ 11 w 302"/>
                  <a:gd name="T13" fmla="*/ 10 h 308"/>
                  <a:gd name="T14" fmla="*/ 12 w 302"/>
                  <a:gd name="T15" fmla="*/ 9 h 308"/>
                  <a:gd name="T16" fmla="*/ 12 w 302"/>
                  <a:gd name="T17" fmla="*/ 8 h 308"/>
                  <a:gd name="T18" fmla="*/ 12 w 302"/>
                  <a:gd name="T19" fmla="*/ 7 h 308"/>
                  <a:gd name="T20" fmla="*/ 12 w 302"/>
                  <a:gd name="T21" fmla="*/ 6 h 308"/>
                  <a:gd name="T22" fmla="*/ 12 w 302"/>
                  <a:gd name="T23" fmla="*/ 5 h 308"/>
                  <a:gd name="T24" fmla="*/ 12 w 302"/>
                  <a:gd name="T25" fmla="*/ 4 h 308"/>
                  <a:gd name="T26" fmla="*/ 12 w 302"/>
                  <a:gd name="T27" fmla="*/ 3 h 308"/>
                  <a:gd name="T28" fmla="*/ 11 w 302"/>
                  <a:gd name="T29" fmla="*/ 2 h 308"/>
                  <a:gd name="T30" fmla="*/ 11 w 302"/>
                  <a:gd name="T31" fmla="*/ 2 h 308"/>
                  <a:gd name="T32" fmla="*/ 10 w 302"/>
                  <a:gd name="T33" fmla="*/ 1 h 308"/>
                  <a:gd name="T34" fmla="*/ 9 w 302"/>
                  <a:gd name="T35" fmla="*/ 1 h 308"/>
                  <a:gd name="T36" fmla="*/ 8 w 302"/>
                  <a:gd name="T37" fmla="*/ 0 h 308"/>
                  <a:gd name="T38" fmla="*/ 7 w 302"/>
                  <a:gd name="T39" fmla="*/ 0 h 308"/>
                  <a:gd name="T40" fmla="*/ 6 w 302"/>
                  <a:gd name="T41" fmla="*/ 0 h 308"/>
                  <a:gd name="T42" fmla="*/ 5 w 302"/>
                  <a:gd name="T43" fmla="*/ 0 h 308"/>
                  <a:gd name="T44" fmla="*/ 4 w 302"/>
                  <a:gd name="T45" fmla="*/ 0 h 308"/>
                  <a:gd name="T46" fmla="*/ 3 w 302"/>
                  <a:gd name="T47" fmla="*/ 1 h 308"/>
                  <a:gd name="T48" fmla="*/ 3 w 302"/>
                  <a:gd name="T49" fmla="*/ 1 h 308"/>
                  <a:gd name="T50" fmla="*/ 2 w 302"/>
                  <a:gd name="T51" fmla="*/ 2 h 308"/>
                  <a:gd name="T52" fmla="*/ 1 w 302"/>
                  <a:gd name="T53" fmla="*/ 2 h 308"/>
                  <a:gd name="T54" fmla="*/ 1 w 302"/>
                  <a:gd name="T55" fmla="*/ 3 h 308"/>
                  <a:gd name="T56" fmla="*/ 0 w 302"/>
                  <a:gd name="T57" fmla="*/ 4 h 308"/>
                  <a:gd name="T58" fmla="*/ 0 w 302"/>
                  <a:gd name="T59" fmla="*/ 5 h 308"/>
                  <a:gd name="T60" fmla="*/ 0 w 302"/>
                  <a:gd name="T61" fmla="*/ 6 h 308"/>
                  <a:gd name="T62" fmla="*/ 0 w 302"/>
                  <a:gd name="T63" fmla="*/ 7 h 308"/>
                  <a:gd name="T64" fmla="*/ 0 w 302"/>
                  <a:gd name="T65" fmla="*/ 8 h 308"/>
                  <a:gd name="T66" fmla="*/ 1 w 302"/>
                  <a:gd name="T67" fmla="*/ 9 h 308"/>
                  <a:gd name="T68" fmla="*/ 1 w 302"/>
                  <a:gd name="T69" fmla="*/ 10 h 308"/>
                  <a:gd name="T70" fmla="*/ 2 w 302"/>
                  <a:gd name="T71" fmla="*/ 10 h 308"/>
                  <a:gd name="T72" fmla="*/ 3 w 302"/>
                  <a:gd name="T73" fmla="*/ 11 h 308"/>
                  <a:gd name="T74" fmla="*/ 3 w 302"/>
                  <a:gd name="T75" fmla="*/ 11 h 308"/>
                  <a:gd name="T76" fmla="*/ 4 w 302"/>
                  <a:gd name="T77" fmla="*/ 12 h 308"/>
                  <a:gd name="T78" fmla="*/ 5 w 302"/>
                  <a:gd name="T79" fmla="*/ 12 h 308"/>
                  <a:gd name="T80" fmla="*/ 6 w 302"/>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49" y="308"/>
                    </a:moveTo>
                    <a:lnTo>
                      <a:pt x="174" y="303"/>
                    </a:lnTo>
                    <a:lnTo>
                      <a:pt x="199" y="299"/>
                    </a:lnTo>
                    <a:lnTo>
                      <a:pt x="219" y="290"/>
                    </a:lnTo>
                    <a:lnTo>
                      <a:pt x="241" y="278"/>
                    </a:lnTo>
                    <a:lnTo>
                      <a:pt x="257" y="261"/>
                    </a:lnTo>
                    <a:lnTo>
                      <a:pt x="273" y="245"/>
                    </a:lnTo>
                    <a:lnTo>
                      <a:pt x="286" y="225"/>
                    </a:lnTo>
                    <a:lnTo>
                      <a:pt x="295" y="203"/>
                    </a:lnTo>
                    <a:lnTo>
                      <a:pt x="302" y="178"/>
                    </a:lnTo>
                    <a:lnTo>
                      <a:pt x="302" y="153"/>
                    </a:lnTo>
                    <a:lnTo>
                      <a:pt x="302" y="128"/>
                    </a:lnTo>
                    <a:lnTo>
                      <a:pt x="295" y="104"/>
                    </a:lnTo>
                    <a:lnTo>
                      <a:pt x="286" y="83"/>
                    </a:lnTo>
                    <a:lnTo>
                      <a:pt x="273" y="63"/>
                    </a:lnTo>
                    <a:lnTo>
                      <a:pt x="257" y="45"/>
                    </a:lnTo>
                    <a:lnTo>
                      <a:pt x="241" y="29"/>
                    </a:lnTo>
                    <a:lnTo>
                      <a:pt x="219" y="16"/>
                    </a:lnTo>
                    <a:lnTo>
                      <a:pt x="199" y="9"/>
                    </a:lnTo>
                    <a:lnTo>
                      <a:pt x="174" y="4"/>
                    </a:lnTo>
                    <a:lnTo>
                      <a:pt x="149" y="0"/>
                    </a:lnTo>
                    <a:lnTo>
                      <a:pt x="124" y="4"/>
                    </a:lnTo>
                    <a:lnTo>
                      <a:pt x="104" y="9"/>
                    </a:lnTo>
                    <a:lnTo>
                      <a:pt x="79" y="16"/>
                    </a:lnTo>
                    <a:lnTo>
                      <a:pt x="62" y="29"/>
                    </a:lnTo>
                    <a:lnTo>
                      <a:pt x="41" y="45"/>
                    </a:lnTo>
                    <a:lnTo>
                      <a:pt x="28" y="63"/>
                    </a:lnTo>
                    <a:lnTo>
                      <a:pt x="16" y="83"/>
                    </a:lnTo>
                    <a:lnTo>
                      <a:pt x="8" y="104"/>
                    </a:lnTo>
                    <a:lnTo>
                      <a:pt x="0" y="128"/>
                    </a:lnTo>
                    <a:lnTo>
                      <a:pt x="0" y="153"/>
                    </a:lnTo>
                    <a:lnTo>
                      <a:pt x="0" y="178"/>
                    </a:lnTo>
                    <a:lnTo>
                      <a:pt x="8" y="203"/>
                    </a:lnTo>
                    <a:lnTo>
                      <a:pt x="16" y="225"/>
                    </a:lnTo>
                    <a:lnTo>
                      <a:pt x="28" y="245"/>
                    </a:lnTo>
                    <a:lnTo>
                      <a:pt x="41" y="261"/>
                    </a:lnTo>
                    <a:lnTo>
                      <a:pt x="62" y="278"/>
                    </a:lnTo>
                    <a:lnTo>
                      <a:pt x="79" y="290"/>
                    </a:lnTo>
                    <a:lnTo>
                      <a:pt x="104" y="299"/>
                    </a:lnTo>
                    <a:lnTo>
                      <a:pt x="124" y="303"/>
                    </a:lnTo>
                    <a:lnTo>
                      <a:pt x="149"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6" name="Freeform 637">
                <a:extLst>
                  <a:ext uri="{FF2B5EF4-FFF2-40B4-BE49-F238E27FC236}">
                    <a16:creationId xmlns:a16="http://schemas.microsoft.com/office/drawing/2014/main" id="{2BD6AC32-0722-4725-B8F0-15B4BED01EA2}"/>
                  </a:ext>
                </a:extLst>
              </p:cNvPr>
              <p:cNvSpPr>
                <a:spLocks/>
              </p:cNvSpPr>
              <p:nvPr/>
            </p:nvSpPr>
            <p:spPr bwMode="auto">
              <a:xfrm>
                <a:off x="2049" y="2204"/>
                <a:ext cx="55" cy="54"/>
              </a:xfrm>
              <a:custGeom>
                <a:avLst/>
                <a:gdLst>
                  <a:gd name="T0" fmla="*/ 6 w 274"/>
                  <a:gd name="T1" fmla="*/ 11 h 269"/>
                  <a:gd name="T2" fmla="*/ 6 w 274"/>
                  <a:gd name="T3" fmla="*/ 11 h 269"/>
                  <a:gd name="T4" fmla="*/ 7 w 274"/>
                  <a:gd name="T5" fmla="*/ 10 h 269"/>
                  <a:gd name="T6" fmla="*/ 8 w 274"/>
                  <a:gd name="T7" fmla="*/ 10 h 269"/>
                  <a:gd name="T8" fmla="*/ 9 w 274"/>
                  <a:gd name="T9" fmla="*/ 10 h 269"/>
                  <a:gd name="T10" fmla="*/ 9 w 274"/>
                  <a:gd name="T11" fmla="*/ 9 h 269"/>
                  <a:gd name="T12" fmla="*/ 10 w 274"/>
                  <a:gd name="T13" fmla="*/ 9 h 269"/>
                  <a:gd name="T14" fmla="*/ 10 w 274"/>
                  <a:gd name="T15" fmla="*/ 8 h 269"/>
                  <a:gd name="T16" fmla="*/ 11 w 274"/>
                  <a:gd name="T17" fmla="*/ 7 h 269"/>
                  <a:gd name="T18" fmla="*/ 11 w 274"/>
                  <a:gd name="T19" fmla="*/ 6 h 269"/>
                  <a:gd name="T20" fmla="*/ 11 w 274"/>
                  <a:gd name="T21" fmla="*/ 5 h 269"/>
                  <a:gd name="T22" fmla="*/ 11 w 274"/>
                  <a:gd name="T23" fmla="*/ 4 h 269"/>
                  <a:gd name="T24" fmla="*/ 11 w 274"/>
                  <a:gd name="T25" fmla="*/ 4 h 269"/>
                  <a:gd name="T26" fmla="*/ 10 w 274"/>
                  <a:gd name="T27" fmla="*/ 3 h 269"/>
                  <a:gd name="T28" fmla="*/ 10 w 274"/>
                  <a:gd name="T29" fmla="*/ 2 h 269"/>
                  <a:gd name="T30" fmla="*/ 9 w 274"/>
                  <a:gd name="T31" fmla="*/ 1 h 269"/>
                  <a:gd name="T32" fmla="*/ 9 w 274"/>
                  <a:gd name="T33" fmla="*/ 1 h 269"/>
                  <a:gd name="T34" fmla="*/ 8 w 274"/>
                  <a:gd name="T35" fmla="*/ 0 h 269"/>
                  <a:gd name="T36" fmla="*/ 7 w 274"/>
                  <a:gd name="T37" fmla="*/ 0 h 269"/>
                  <a:gd name="T38" fmla="*/ 6 w 274"/>
                  <a:gd name="T39" fmla="*/ 0 h 269"/>
                  <a:gd name="T40" fmla="*/ 6 w 274"/>
                  <a:gd name="T41" fmla="*/ 0 h 269"/>
                  <a:gd name="T42" fmla="*/ 5 w 274"/>
                  <a:gd name="T43" fmla="*/ 0 h 269"/>
                  <a:gd name="T44" fmla="*/ 4 w 274"/>
                  <a:gd name="T45" fmla="*/ 0 h 269"/>
                  <a:gd name="T46" fmla="*/ 3 w 274"/>
                  <a:gd name="T47" fmla="*/ 0 h 269"/>
                  <a:gd name="T48" fmla="*/ 2 w 274"/>
                  <a:gd name="T49" fmla="*/ 1 h 269"/>
                  <a:gd name="T50" fmla="*/ 2 w 274"/>
                  <a:gd name="T51" fmla="*/ 1 h 269"/>
                  <a:gd name="T52" fmla="*/ 1 w 274"/>
                  <a:gd name="T53" fmla="*/ 2 h 269"/>
                  <a:gd name="T54" fmla="*/ 1 w 274"/>
                  <a:gd name="T55" fmla="*/ 3 h 269"/>
                  <a:gd name="T56" fmla="*/ 0 w 274"/>
                  <a:gd name="T57" fmla="*/ 4 h 269"/>
                  <a:gd name="T58" fmla="*/ 0 w 274"/>
                  <a:gd name="T59" fmla="*/ 4 h 269"/>
                  <a:gd name="T60" fmla="*/ 0 w 274"/>
                  <a:gd name="T61" fmla="*/ 5 h 269"/>
                  <a:gd name="T62" fmla="*/ 0 w 274"/>
                  <a:gd name="T63" fmla="*/ 6 h 269"/>
                  <a:gd name="T64" fmla="*/ 0 w 274"/>
                  <a:gd name="T65" fmla="*/ 6 h 269"/>
                  <a:gd name="T66" fmla="*/ 0 w 274"/>
                  <a:gd name="T67" fmla="*/ 7 h 269"/>
                  <a:gd name="T68" fmla="*/ 1 w 274"/>
                  <a:gd name="T69" fmla="*/ 7 h 269"/>
                  <a:gd name="T70" fmla="*/ 1 w 274"/>
                  <a:gd name="T71" fmla="*/ 8 h 269"/>
                  <a:gd name="T72" fmla="*/ 1 w 274"/>
                  <a:gd name="T73" fmla="*/ 9 h 269"/>
                  <a:gd name="T74" fmla="*/ 2 w 274"/>
                  <a:gd name="T75" fmla="*/ 9 h 269"/>
                  <a:gd name="T76" fmla="*/ 2 w 274"/>
                  <a:gd name="T77" fmla="*/ 10 h 269"/>
                  <a:gd name="T78" fmla="*/ 3 w 274"/>
                  <a:gd name="T79" fmla="*/ 10 h 269"/>
                  <a:gd name="T80" fmla="*/ 4 w 274"/>
                  <a:gd name="T81" fmla="*/ 10 h 269"/>
                  <a:gd name="T82" fmla="*/ 5 w 274"/>
                  <a:gd name="T83" fmla="*/ 11 h 269"/>
                  <a:gd name="T84" fmla="*/ 6 w 274"/>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69"/>
                  <a:gd name="T131" fmla="*/ 274 w 274"/>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69">
                    <a:moveTo>
                      <a:pt x="137" y="269"/>
                    </a:moveTo>
                    <a:lnTo>
                      <a:pt x="157" y="265"/>
                    </a:lnTo>
                    <a:lnTo>
                      <a:pt x="179" y="261"/>
                    </a:lnTo>
                    <a:lnTo>
                      <a:pt x="200" y="252"/>
                    </a:lnTo>
                    <a:lnTo>
                      <a:pt x="216" y="245"/>
                    </a:lnTo>
                    <a:lnTo>
                      <a:pt x="233" y="227"/>
                    </a:lnTo>
                    <a:lnTo>
                      <a:pt x="245" y="216"/>
                    </a:lnTo>
                    <a:lnTo>
                      <a:pt x="258" y="194"/>
                    </a:lnTo>
                    <a:lnTo>
                      <a:pt x="265" y="178"/>
                    </a:lnTo>
                    <a:lnTo>
                      <a:pt x="270" y="157"/>
                    </a:lnTo>
                    <a:lnTo>
                      <a:pt x="274" y="132"/>
                    </a:lnTo>
                    <a:lnTo>
                      <a:pt x="270" y="111"/>
                    </a:lnTo>
                    <a:lnTo>
                      <a:pt x="265" y="90"/>
                    </a:lnTo>
                    <a:lnTo>
                      <a:pt x="258" y="70"/>
                    </a:lnTo>
                    <a:lnTo>
                      <a:pt x="245" y="54"/>
                    </a:lnTo>
                    <a:lnTo>
                      <a:pt x="233" y="36"/>
                    </a:lnTo>
                    <a:lnTo>
                      <a:pt x="216" y="25"/>
                    </a:lnTo>
                    <a:lnTo>
                      <a:pt x="200" y="12"/>
                    </a:lnTo>
                    <a:lnTo>
                      <a:pt x="179" y="3"/>
                    </a:lnTo>
                    <a:lnTo>
                      <a:pt x="157" y="0"/>
                    </a:lnTo>
                    <a:lnTo>
                      <a:pt x="137" y="0"/>
                    </a:lnTo>
                    <a:lnTo>
                      <a:pt x="116" y="0"/>
                    </a:lnTo>
                    <a:lnTo>
                      <a:pt x="96" y="3"/>
                    </a:lnTo>
                    <a:lnTo>
                      <a:pt x="74" y="12"/>
                    </a:lnTo>
                    <a:lnTo>
                      <a:pt x="58" y="25"/>
                    </a:lnTo>
                    <a:lnTo>
                      <a:pt x="42" y="36"/>
                    </a:lnTo>
                    <a:lnTo>
                      <a:pt x="29" y="54"/>
                    </a:lnTo>
                    <a:lnTo>
                      <a:pt x="17" y="70"/>
                    </a:lnTo>
                    <a:lnTo>
                      <a:pt x="8" y="90"/>
                    </a:lnTo>
                    <a:lnTo>
                      <a:pt x="4" y="111"/>
                    </a:lnTo>
                    <a:lnTo>
                      <a:pt x="0" y="132"/>
                    </a:lnTo>
                    <a:lnTo>
                      <a:pt x="0" y="137"/>
                    </a:lnTo>
                    <a:lnTo>
                      <a:pt x="0" y="140"/>
                    </a:lnTo>
                    <a:lnTo>
                      <a:pt x="4" y="162"/>
                    </a:lnTo>
                    <a:lnTo>
                      <a:pt x="13" y="182"/>
                    </a:lnTo>
                    <a:lnTo>
                      <a:pt x="20" y="198"/>
                    </a:lnTo>
                    <a:lnTo>
                      <a:pt x="29" y="216"/>
                    </a:lnTo>
                    <a:lnTo>
                      <a:pt x="46" y="232"/>
                    </a:lnTo>
                    <a:lnTo>
                      <a:pt x="58" y="245"/>
                    </a:lnTo>
                    <a:lnTo>
                      <a:pt x="79" y="252"/>
                    </a:lnTo>
                    <a:lnTo>
                      <a:pt x="96" y="261"/>
                    </a:lnTo>
                    <a:lnTo>
                      <a:pt x="116" y="265"/>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7" name="Freeform 638">
                <a:extLst>
                  <a:ext uri="{FF2B5EF4-FFF2-40B4-BE49-F238E27FC236}">
                    <a16:creationId xmlns:a16="http://schemas.microsoft.com/office/drawing/2014/main" id="{9392FE7A-5D64-434C-9E3B-49C1155B15DF}"/>
                  </a:ext>
                </a:extLst>
              </p:cNvPr>
              <p:cNvSpPr>
                <a:spLocks/>
              </p:cNvSpPr>
              <p:nvPr/>
            </p:nvSpPr>
            <p:spPr bwMode="auto">
              <a:xfrm>
                <a:off x="2052" y="2205"/>
                <a:ext cx="47" cy="47"/>
              </a:xfrm>
              <a:custGeom>
                <a:avLst/>
                <a:gdLst>
                  <a:gd name="T0" fmla="*/ 5 w 236"/>
                  <a:gd name="T1" fmla="*/ 9 h 237"/>
                  <a:gd name="T2" fmla="*/ 5 w 236"/>
                  <a:gd name="T3" fmla="*/ 9 h 237"/>
                  <a:gd name="T4" fmla="*/ 6 w 236"/>
                  <a:gd name="T5" fmla="*/ 9 h 237"/>
                  <a:gd name="T6" fmla="*/ 7 w 236"/>
                  <a:gd name="T7" fmla="*/ 9 h 237"/>
                  <a:gd name="T8" fmla="*/ 8 w 236"/>
                  <a:gd name="T9" fmla="*/ 9 h 237"/>
                  <a:gd name="T10" fmla="*/ 8 w 236"/>
                  <a:gd name="T11" fmla="*/ 8 h 237"/>
                  <a:gd name="T12" fmla="*/ 9 w 236"/>
                  <a:gd name="T13" fmla="*/ 7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2 h 237"/>
                  <a:gd name="T28" fmla="*/ 9 w 236"/>
                  <a:gd name="T29" fmla="*/ 2 h 237"/>
                  <a:gd name="T30" fmla="*/ 8 w 236"/>
                  <a:gd name="T31" fmla="*/ 1 h 237"/>
                  <a:gd name="T32" fmla="*/ 8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3 w 236"/>
                  <a:gd name="T47" fmla="*/ 1 h 237"/>
                  <a:gd name="T48" fmla="*/ 2 w 236"/>
                  <a:gd name="T49" fmla="*/ 1 h 237"/>
                  <a:gd name="T50" fmla="*/ 1 w 236"/>
                  <a:gd name="T51" fmla="*/ 1 h 237"/>
                  <a:gd name="T52" fmla="*/ 1 w 236"/>
                  <a:gd name="T53" fmla="*/ 2 h 237"/>
                  <a:gd name="T54" fmla="*/ 0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1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7" y="233"/>
                    </a:lnTo>
                    <a:lnTo>
                      <a:pt x="174" y="224"/>
                    </a:lnTo>
                    <a:lnTo>
                      <a:pt x="191" y="216"/>
                    </a:lnTo>
                    <a:lnTo>
                      <a:pt x="203" y="204"/>
                    </a:lnTo>
                    <a:lnTo>
                      <a:pt x="216" y="188"/>
                    </a:lnTo>
                    <a:lnTo>
                      <a:pt x="223" y="175"/>
                    </a:lnTo>
                    <a:lnTo>
                      <a:pt x="232" y="159"/>
                    </a:lnTo>
                    <a:lnTo>
                      <a:pt x="236" y="137"/>
                    </a:lnTo>
                    <a:lnTo>
                      <a:pt x="236" y="116"/>
                    </a:lnTo>
                    <a:lnTo>
                      <a:pt x="236" y="100"/>
                    </a:lnTo>
                    <a:lnTo>
                      <a:pt x="232" y="80"/>
                    </a:lnTo>
                    <a:lnTo>
                      <a:pt x="223" y="63"/>
                    </a:lnTo>
                    <a:lnTo>
                      <a:pt x="216" y="51"/>
                    </a:lnTo>
                    <a:lnTo>
                      <a:pt x="203" y="33"/>
                    </a:lnTo>
                    <a:lnTo>
                      <a:pt x="191" y="22"/>
                    </a:lnTo>
                    <a:lnTo>
                      <a:pt x="174" y="13"/>
                    </a:lnTo>
                    <a:lnTo>
                      <a:pt x="157" y="4"/>
                    </a:lnTo>
                    <a:lnTo>
                      <a:pt x="137" y="0"/>
                    </a:lnTo>
                    <a:lnTo>
                      <a:pt x="120" y="0"/>
                    </a:lnTo>
                    <a:lnTo>
                      <a:pt x="99" y="0"/>
                    </a:lnTo>
                    <a:lnTo>
                      <a:pt x="83" y="4"/>
                    </a:lnTo>
                    <a:lnTo>
                      <a:pt x="66" y="13"/>
                    </a:lnTo>
                    <a:lnTo>
                      <a:pt x="49" y="22"/>
                    </a:lnTo>
                    <a:lnTo>
                      <a:pt x="36" y="33"/>
                    </a:lnTo>
                    <a:lnTo>
                      <a:pt x="25" y="46"/>
                    </a:lnTo>
                    <a:lnTo>
                      <a:pt x="12" y="63"/>
                    </a:lnTo>
                    <a:lnTo>
                      <a:pt x="7" y="80"/>
                    </a:lnTo>
                    <a:lnTo>
                      <a:pt x="4" y="96"/>
                    </a:lnTo>
                    <a:lnTo>
                      <a:pt x="0" y="116"/>
                    </a:lnTo>
                    <a:lnTo>
                      <a:pt x="0" y="121"/>
                    </a:lnTo>
                    <a:lnTo>
                      <a:pt x="0" y="125"/>
                    </a:lnTo>
                    <a:lnTo>
                      <a:pt x="4" y="141"/>
                    </a:lnTo>
                    <a:lnTo>
                      <a:pt x="7" y="159"/>
                    </a:lnTo>
                    <a:lnTo>
                      <a:pt x="16" y="175"/>
                    </a:lnTo>
                    <a:lnTo>
                      <a:pt x="25" y="191"/>
                    </a:lnTo>
                    <a:lnTo>
                      <a:pt x="36" y="204"/>
                    </a:lnTo>
                    <a:lnTo>
                      <a:pt x="49" y="216"/>
                    </a:lnTo>
                    <a:lnTo>
                      <a:pt x="66" y="224"/>
                    </a:lnTo>
                    <a:lnTo>
                      <a:pt x="83" y="233"/>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8" name="Freeform 639">
                <a:extLst>
                  <a:ext uri="{FF2B5EF4-FFF2-40B4-BE49-F238E27FC236}">
                    <a16:creationId xmlns:a16="http://schemas.microsoft.com/office/drawing/2014/main" id="{25EE2C8D-8E2A-4D0F-9CBE-CDA12B9B1105}"/>
                  </a:ext>
                </a:extLst>
              </p:cNvPr>
              <p:cNvSpPr>
                <a:spLocks/>
              </p:cNvSpPr>
              <p:nvPr/>
            </p:nvSpPr>
            <p:spPr bwMode="auto">
              <a:xfrm>
                <a:off x="2054" y="2206"/>
                <a:ext cx="41" cy="41"/>
              </a:xfrm>
              <a:custGeom>
                <a:avLst/>
                <a:gdLst>
                  <a:gd name="T0" fmla="*/ 4 w 204"/>
                  <a:gd name="T1" fmla="*/ 8 h 204"/>
                  <a:gd name="T2" fmla="*/ 5 w 204"/>
                  <a:gd name="T3" fmla="*/ 8 h 204"/>
                  <a:gd name="T4" fmla="*/ 5 w 204"/>
                  <a:gd name="T5" fmla="*/ 8 h 204"/>
                  <a:gd name="T6" fmla="*/ 6 w 204"/>
                  <a:gd name="T7" fmla="*/ 8 h 204"/>
                  <a:gd name="T8" fmla="*/ 7 w 204"/>
                  <a:gd name="T9" fmla="*/ 8 h 204"/>
                  <a:gd name="T10" fmla="*/ 7 w 204"/>
                  <a:gd name="T11" fmla="*/ 7 h 204"/>
                  <a:gd name="T12" fmla="*/ 7 w 204"/>
                  <a:gd name="T13" fmla="*/ 7 h 204"/>
                  <a:gd name="T14" fmla="*/ 8 w 204"/>
                  <a:gd name="T15" fmla="*/ 6 h 204"/>
                  <a:gd name="T16" fmla="*/ 8 w 204"/>
                  <a:gd name="T17" fmla="*/ 5 h 204"/>
                  <a:gd name="T18" fmla="*/ 8 w 204"/>
                  <a:gd name="T19" fmla="*/ 5 h 204"/>
                  <a:gd name="T20" fmla="*/ 8 w 204"/>
                  <a:gd name="T21" fmla="*/ 4 h 204"/>
                  <a:gd name="T22" fmla="*/ 8 w 204"/>
                  <a:gd name="T23" fmla="*/ 4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1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8 h 204"/>
                  <a:gd name="T78" fmla="*/ 2 w 204"/>
                  <a:gd name="T79" fmla="*/ 8 h 204"/>
                  <a:gd name="T80" fmla="*/ 3 w 204"/>
                  <a:gd name="T81" fmla="*/ 8 h 204"/>
                  <a:gd name="T82" fmla="*/ 3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3" y="204"/>
                    </a:moveTo>
                    <a:lnTo>
                      <a:pt x="121" y="204"/>
                    </a:lnTo>
                    <a:lnTo>
                      <a:pt x="132" y="200"/>
                    </a:lnTo>
                    <a:lnTo>
                      <a:pt x="150" y="196"/>
                    </a:lnTo>
                    <a:lnTo>
                      <a:pt x="162" y="187"/>
                    </a:lnTo>
                    <a:lnTo>
                      <a:pt x="175" y="175"/>
                    </a:lnTo>
                    <a:lnTo>
                      <a:pt x="183" y="162"/>
                    </a:lnTo>
                    <a:lnTo>
                      <a:pt x="191" y="150"/>
                    </a:lnTo>
                    <a:lnTo>
                      <a:pt x="199" y="133"/>
                    </a:lnTo>
                    <a:lnTo>
                      <a:pt x="204" y="121"/>
                    </a:lnTo>
                    <a:lnTo>
                      <a:pt x="204" y="104"/>
                    </a:lnTo>
                    <a:lnTo>
                      <a:pt x="204" y="88"/>
                    </a:lnTo>
                    <a:lnTo>
                      <a:pt x="199" y="71"/>
                    </a:lnTo>
                    <a:lnTo>
                      <a:pt x="191" y="54"/>
                    </a:lnTo>
                    <a:lnTo>
                      <a:pt x="183" y="42"/>
                    </a:lnTo>
                    <a:lnTo>
                      <a:pt x="175" y="29"/>
                    </a:lnTo>
                    <a:lnTo>
                      <a:pt x="162" y="22"/>
                    </a:lnTo>
                    <a:lnTo>
                      <a:pt x="150" y="13"/>
                    </a:lnTo>
                    <a:lnTo>
                      <a:pt x="132" y="5"/>
                    </a:lnTo>
                    <a:lnTo>
                      <a:pt x="121" y="0"/>
                    </a:lnTo>
                    <a:lnTo>
                      <a:pt x="103" y="0"/>
                    </a:lnTo>
                    <a:lnTo>
                      <a:pt x="87" y="0"/>
                    </a:lnTo>
                    <a:lnTo>
                      <a:pt x="71" y="5"/>
                    </a:lnTo>
                    <a:lnTo>
                      <a:pt x="54" y="13"/>
                    </a:lnTo>
                    <a:lnTo>
                      <a:pt x="42" y="22"/>
                    </a:lnTo>
                    <a:lnTo>
                      <a:pt x="29" y="29"/>
                    </a:lnTo>
                    <a:lnTo>
                      <a:pt x="21" y="42"/>
                    </a:lnTo>
                    <a:lnTo>
                      <a:pt x="13" y="54"/>
                    </a:lnTo>
                    <a:lnTo>
                      <a:pt x="4" y="67"/>
                    </a:lnTo>
                    <a:lnTo>
                      <a:pt x="0" y="83"/>
                    </a:lnTo>
                    <a:lnTo>
                      <a:pt x="0" y="101"/>
                    </a:lnTo>
                    <a:lnTo>
                      <a:pt x="0" y="104"/>
                    </a:lnTo>
                    <a:lnTo>
                      <a:pt x="0" y="108"/>
                    </a:lnTo>
                    <a:lnTo>
                      <a:pt x="0" y="121"/>
                    </a:lnTo>
                    <a:lnTo>
                      <a:pt x="4" y="137"/>
                    </a:lnTo>
                    <a:lnTo>
                      <a:pt x="13" y="155"/>
                    </a:lnTo>
                    <a:lnTo>
                      <a:pt x="21" y="166"/>
                    </a:lnTo>
                    <a:lnTo>
                      <a:pt x="29" y="175"/>
                    </a:lnTo>
                    <a:lnTo>
                      <a:pt x="42" y="187"/>
                    </a:lnTo>
                    <a:lnTo>
                      <a:pt x="54" y="196"/>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09" name="Freeform 640">
                <a:extLst>
                  <a:ext uri="{FF2B5EF4-FFF2-40B4-BE49-F238E27FC236}">
                    <a16:creationId xmlns:a16="http://schemas.microsoft.com/office/drawing/2014/main" id="{08C98890-4E34-42D2-A20B-5538C9B53158}"/>
                  </a:ext>
                </a:extLst>
              </p:cNvPr>
              <p:cNvSpPr>
                <a:spLocks/>
              </p:cNvSpPr>
              <p:nvPr/>
            </p:nvSpPr>
            <p:spPr bwMode="auto">
              <a:xfrm>
                <a:off x="2057" y="2207"/>
                <a:ext cx="34" cy="35"/>
              </a:xfrm>
              <a:custGeom>
                <a:avLst/>
                <a:gdLst>
                  <a:gd name="T0" fmla="*/ 3 w 170"/>
                  <a:gd name="T1" fmla="*/ 7 h 174"/>
                  <a:gd name="T2" fmla="*/ 4 w 170"/>
                  <a:gd name="T3" fmla="*/ 7 h 174"/>
                  <a:gd name="T4" fmla="*/ 4 w 170"/>
                  <a:gd name="T5" fmla="*/ 7 h 174"/>
                  <a:gd name="T6" fmla="*/ 5 w 170"/>
                  <a:gd name="T7" fmla="*/ 6 h 174"/>
                  <a:gd name="T8" fmla="*/ 5 w 170"/>
                  <a:gd name="T9" fmla="*/ 6 h 174"/>
                  <a:gd name="T10" fmla="*/ 6 w 170"/>
                  <a:gd name="T11" fmla="*/ 6 h 174"/>
                  <a:gd name="T12" fmla="*/ 6 w 170"/>
                  <a:gd name="T13" fmla="*/ 6 h 174"/>
                  <a:gd name="T14" fmla="*/ 6 w 170"/>
                  <a:gd name="T15" fmla="*/ 5 h 174"/>
                  <a:gd name="T16" fmla="*/ 7 w 170"/>
                  <a:gd name="T17" fmla="*/ 5 h 174"/>
                  <a:gd name="T18" fmla="*/ 7 w 170"/>
                  <a:gd name="T19" fmla="*/ 4 h 174"/>
                  <a:gd name="T20" fmla="*/ 7 w 170"/>
                  <a:gd name="T21" fmla="*/ 4 h 174"/>
                  <a:gd name="T22" fmla="*/ 7 w 170"/>
                  <a:gd name="T23" fmla="*/ 3 h 174"/>
                  <a:gd name="T24" fmla="*/ 7 w 170"/>
                  <a:gd name="T25" fmla="*/ 2 h 174"/>
                  <a:gd name="T26" fmla="*/ 6 w 170"/>
                  <a:gd name="T27" fmla="*/ 2 h 174"/>
                  <a:gd name="T28" fmla="*/ 6 w 170"/>
                  <a:gd name="T29" fmla="*/ 1 h 174"/>
                  <a:gd name="T30" fmla="*/ 6 w 170"/>
                  <a:gd name="T31" fmla="*/ 1 h 174"/>
                  <a:gd name="T32" fmla="*/ 5 w 170"/>
                  <a:gd name="T33" fmla="*/ 1 h 174"/>
                  <a:gd name="T34" fmla="*/ 5 w 170"/>
                  <a:gd name="T35" fmla="*/ 1 h 174"/>
                  <a:gd name="T36" fmla="*/ 4 w 170"/>
                  <a:gd name="T37" fmla="*/ 0 h 174"/>
                  <a:gd name="T38" fmla="*/ 4 w 170"/>
                  <a:gd name="T39" fmla="*/ 0 h 174"/>
                  <a:gd name="T40" fmla="*/ 3 w 170"/>
                  <a:gd name="T41" fmla="*/ 0 h 174"/>
                  <a:gd name="T42" fmla="*/ 3 w 170"/>
                  <a:gd name="T43" fmla="*/ 0 h 174"/>
                  <a:gd name="T44" fmla="*/ 2 w 170"/>
                  <a:gd name="T45" fmla="*/ 0 h 174"/>
                  <a:gd name="T46" fmla="*/ 2 w 170"/>
                  <a:gd name="T47" fmla="*/ 0 h 174"/>
                  <a:gd name="T48" fmla="*/ 1 w 170"/>
                  <a:gd name="T49" fmla="*/ 1 h 174"/>
                  <a:gd name="T50" fmla="*/ 1 w 170"/>
                  <a:gd name="T51" fmla="*/ 1 h 174"/>
                  <a:gd name="T52" fmla="*/ 1 w 170"/>
                  <a:gd name="T53" fmla="*/ 1 h 174"/>
                  <a:gd name="T54" fmla="*/ 0 w 170"/>
                  <a:gd name="T55" fmla="*/ 2 h 174"/>
                  <a:gd name="T56" fmla="*/ 0 w 170"/>
                  <a:gd name="T57" fmla="*/ 2 h 174"/>
                  <a:gd name="T58" fmla="*/ 0 w 170"/>
                  <a:gd name="T59" fmla="*/ 3 h 174"/>
                  <a:gd name="T60" fmla="*/ 0 w 170"/>
                  <a:gd name="T61" fmla="*/ 3 h 174"/>
                  <a:gd name="T62" fmla="*/ 0 w 170"/>
                  <a:gd name="T63" fmla="*/ 4 h 174"/>
                  <a:gd name="T64" fmla="*/ 0 w 170"/>
                  <a:gd name="T65" fmla="*/ 4 h 174"/>
                  <a:gd name="T66" fmla="*/ 0 w 170"/>
                  <a:gd name="T67" fmla="*/ 5 h 174"/>
                  <a:gd name="T68" fmla="*/ 0 w 170"/>
                  <a:gd name="T69" fmla="*/ 5 h 174"/>
                  <a:gd name="T70" fmla="*/ 1 w 170"/>
                  <a:gd name="T71" fmla="*/ 6 h 174"/>
                  <a:gd name="T72" fmla="*/ 1 w 170"/>
                  <a:gd name="T73" fmla="*/ 6 h 174"/>
                  <a:gd name="T74" fmla="*/ 1 w 170"/>
                  <a:gd name="T75" fmla="*/ 6 h 174"/>
                  <a:gd name="T76" fmla="*/ 2 w 170"/>
                  <a:gd name="T77" fmla="*/ 6 h 174"/>
                  <a:gd name="T78" fmla="*/ 2 w 170"/>
                  <a:gd name="T79" fmla="*/ 7 h 174"/>
                  <a:gd name="T80" fmla="*/ 3 w 170"/>
                  <a:gd name="T81" fmla="*/ 7 h 174"/>
                  <a:gd name="T82" fmla="*/ 3 w 170"/>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4"/>
                  <a:gd name="T128" fmla="*/ 170 w 170"/>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4">
                    <a:moveTo>
                      <a:pt x="83" y="174"/>
                    </a:moveTo>
                    <a:lnTo>
                      <a:pt x="99" y="170"/>
                    </a:lnTo>
                    <a:lnTo>
                      <a:pt x="112" y="170"/>
                    </a:lnTo>
                    <a:lnTo>
                      <a:pt x="124" y="161"/>
                    </a:lnTo>
                    <a:lnTo>
                      <a:pt x="137" y="157"/>
                    </a:lnTo>
                    <a:lnTo>
                      <a:pt x="144" y="150"/>
                    </a:lnTo>
                    <a:lnTo>
                      <a:pt x="153" y="137"/>
                    </a:lnTo>
                    <a:lnTo>
                      <a:pt x="162" y="125"/>
                    </a:lnTo>
                    <a:lnTo>
                      <a:pt x="166" y="112"/>
                    </a:lnTo>
                    <a:lnTo>
                      <a:pt x="170" y="99"/>
                    </a:lnTo>
                    <a:lnTo>
                      <a:pt x="170" y="87"/>
                    </a:lnTo>
                    <a:lnTo>
                      <a:pt x="170" y="74"/>
                    </a:lnTo>
                    <a:lnTo>
                      <a:pt x="166" y="58"/>
                    </a:lnTo>
                    <a:lnTo>
                      <a:pt x="162" y="45"/>
                    </a:lnTo>
                    <a:lnTo>
                      <a:pt x="153" y="37"/>
                    </a:lnTo>
                    <a:lnTo>
                      <a:pt x="144" y="24"/>
                    </a:lnTo>
                    <a:lnTo>
                      <a:pt x="137" y="17"/>
                    </a:lnTo>
                    <a:lnTo>
                      <a:pt x="124" y="13"/>
                    </a:lnTo>
                    <a:lnTo>
                      <a:pt x="112" y="4"/>
                    </a:lnTo>
                    <a:lnTo>
                      <a:pt x="99" y="4"/>
                    </a:lnTo>
                    <a:lnTo>
                      <a:pt x="83" y="0"/>
                    </a:lnTo>
                    <a:lnTo>
                      <a:pt x="70" y="0"/>
                    </a:lnTo>
                    <a:lnTo>
                      <a:pt x="58" y="4"/>
                    </a:lnTo>
                    <a:lnTo>
                      <a:pt x="45" y="8"/>
                    </a:lnTo>
                    <a:lnTo>
                      <a:pt x="33" y="17"/>
                    </a:lnTo>
                    <a:lnTo>
                      <a:pt x="24" y="24"/>
                    </a:lnTo>
                    <a:lnTo>
                      <a:pt x="16" y="33"/>
                    </a:lnTo>
                    <a:lnTo>
                      <a:pt x="8" y="45"/>
                    </a:lnTo>
                    <a:lnTo>
                      <a:pt x="4" y="58"/>
                    </a:lnTo>
                    <a:lnTo>
                      <a:pt x="0" y="71"/>
                    </a:lnTo>
                    <a:lnTo>
                      <a:pt x="0" y="83"/>
                    </a:lnTo>
                    <a:lnTo>
                      <a:pt x="0" y="87"/>
                    </a:lnTo>
                    <a:lnTo>
                      <a:pt x="0" y="103"/>
                    </a:lnTo>
                    <a:lnTo>
                      <a:pt x="4" y="116"/>
                    </a:lnTo>
                    <a:lnTo>
                      <a:pt x="8" y="128"/>
                    </a:lnTo>
                    <a:lnTo>
                      <a:pt x="16" y="137"/>
                    </a:lnTo>
                    <a:lnTo>
                      <a:pt x="24" y="150"/>
                    </a:lnTo>
                    <a:lnTo>
                      <a:pt x="33" y="157"/>
                    </a:lnTo>
                    <a:lnTo>
                      <a:pt x="45" y="161"/>
                    </a:lnTo>
                    <a:lnTo>
                      <a:pt x="58" y="170"/>
                    </a:lnTo>
                    <a:lnTo>
                      <a:pt x="70" y="170"/>
                    </a:lnTo>
                    <a:lnTo>
                      <a:pt x="83"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0" name="Freeform 641">
                <a:extLst>
                  <a:ext uri="{FF2B5EF4-FFF2-40B4-BE49-F238E27FC236}">
                    <a16:creationId xmlns:a16="http://schemas.microsoft.com/office/drawing/2014/main" id="{1A7EDE6E-7D0E-47BF-8727-F849991CDB25}"/>
                  </a:ext>
                </a:extLst>
              </p:cNvPr>
              <p:cNvSpPr>
                <a:spLocks/>
              </p:cNvSpPr>
              <p:nvPr/>
            </p:nvSpPr>
            <p:spPr bwMode="auto">
              <a:xfrm>
                <a:off x="2058" y="2208"/>
                <a:ext cx="28" cy="28"/>
              </a:xfrm>
              <a:custGeom>
                <a:avLst/>
                <a:gdLst>
                  <a:gd name="T0" fmla="*/ 3 w 141"/>
                  <a:gd name="T1" fmla="*/ 6 h 141"/>
                  <a:gd name="T2" fmla="*/ 3 w 141"/>
                  <a:gd name="T3" fmla="*/ 6 h 141"/>
                  <a:gd name="T4" fmla="*/ 4 w 141"/>
                  <a:gd name="T5" fmla="*/ 5 h 141"/>
                  <a:gd name="T6" fmla="*/ 4 w 141"/>
                  <a:gd name="T7" fmla="*/ 5 h 141"/>
                  <a:gd name="T8" fmla="*/ 4 w 141"/>
                  <a:gd name="T9" fmla="*/ 5 h 141"/>
                  <a:gd name="T10" fmla="*/ 5 w 141"/>
                  <a:gd name="T11" fmla="*/ 5 h 141"/>
                  <a:gd name="T12" fmla="*/ 5 w 141"/>
                  <a:gd name="T13" fmla="*/ 4 h 141"/>
                  <a:gd name="T14" fmla="*/ 5 w 141"/>
                  <a:gd name="T15" fmla="*/ 4 h 141"/>
                  <a:gd name="T16" fmla="*/ 5 w 141"/>
                  <a:gd name="T17" fmla="*/ 4 h 141"/>
                  <a:gd name="T18" fmla="*/ 6 w 141"/>
                  <a:gd name="T19" fmla="*/ 3 h 141"/>
                  <a:gd name="T20" fmla="*/ 6 w 141"/>
                  <a:gd name="T21" fmla="*/ 3 h 141"/>
                  <a:gd name="T22" fmla="*/ 6 w 141"/>
                  <a:gd name="T23" fmla="*/ 2 h 141"/>
                  <a:gd name="T24" fmla="*/ 5 w 141"/>
                  <a:gd name="T25" fmla="*/ 2 h 141"/>
                  <a:gd name="T26" fmla="*/ 5 w 141"/>
                  <a:gd name="T27" fmla="*/ 2 h 141"/>
                  <a:gd name="T28" fmla="*/ 5 w 141"/>
                  <a:gd name="T29" fmla="*/ 1 h 141"/>
                  <a:gd name="T30" fmla="*/ 5 w 141"/>
                  <a:gd name="T31" fmla="*/ 1 h 141"/>
                  <a:gd name="T32" fmla="*/ 4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1 w 141"/>
                  <a:gd name="T47" fmla="*/ 0 h 141"/>
                  <a:gd name="T48" fmla="*/ 1 w 141"/>
                  <a:gd name="T49" fmla="*/ 1 h 141"/>
                  <a:gd name="T50" fmla="*/ 1 w 141"/>
                  <a:gd name="T51" fmla="*/ 1 h 141"/>
                  <a:gd name="T52" fmla="*/ 1 w 141"/>
                  <a:gd name="T53" fmla="*/ 1 h 141"/>
                  <a:gd name="T54" fmla="*/ 0 w 141"/>
                  <a:gd name="T55" fmla="*/ 2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1 w 141"/>
                  <a:gd name="T75" fmla="*/ 5 h 141"/>
                  <a:gd name="T76" fmla="*/ 2 w 141"/>
                  <a:gd name="T77" fmla="*/ 5 h 141"/>
                  <a:gd name="T78" fmla="*/ 2 w 141"/>
                  <a:gd name="T79" fmla="*/ 6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0" y="141"/>
                    </a:moveTo>
                    <a:lnTo>
                      <a:pt x="82" y="141"/>
                    </a:lnTo>
                    <a:lnTo>
                      <a:pt x="91" y="137"/>
                    </a:lnTo>
                    <a:lnTo>
                      <a:pt x="104" y="133"/>
                    </a:lnTo>
                    <a:lnTo>
                      <a:pt x="111" y="128"/>
                    </a:lnTo>
                    <a:lnTo>
                      <a:pt x="120" y="121"/>
                    </a:lnTo>
                    <a:lnTo>
                      <a:pt x="129" y="112"/>
                    </a:lnTo>
                    <a:lnTo>
                      <a:pt x="133" y="103"/>
                    </a:lnTo>
                    <a:lnTo>
                      <a:pt x="136" y="92"/>
                    </a:lnTo>
                    <a:lnTo>
                      <a:pt x="141" y="83"/>
                    </a:lnTo>
                    <a:lnTo>
                      <a:pt x="141" y="70"/>
                    </a:lnTo>
                    <a:lnTo>
                      <a:pt x="141" y="58"/>
                    </a:lnTo>
                    <a:lnTo>
                      <a:pt x="136" y="50"/>
                    </a:lnTo>
                    <a:lnTo>
                      <a:pt x="133" y="38"/>
                    </a:lnTo>
                    <a:lnTo>
                      <a:pt x="129" y="29"/>
                    </a:lnTo>
                    <a:lnTo>
                      <a:pt x="120" y="20"/>
                    </a:lnTo>
                    <a:lnTo>
                      <a:pt x="111" y="16"/>
                    </a:lnTo>
                    <a:lnTo>
                      <a:pt x="104" y="9"/>
                    </a:lnTo>
                    <a:lnTo>
                      <a:pt x="91" y="4"/>
                    </a:lnTo>
                    <a:lnTo>
                      <a:pt x="82" y="4"/>
                    </a:lnTo>
                    <a:lnTo>
                      <a:pt x="70" y="0"/>
                    </a:lnTo>
                    <a:lnTo>
                      <a:pt x="57" y="4"/>
                    </a:lnTo>
                    <a:lnTo>
                      <a:pt x="50" y="4"/>
                    </a:lnTo>
                    <a:lnTo>
                      <a:pt x="37" y="9"/>
                    </a:lnTo>
                    <a:lnTo>
                      <a:pt x="28" y="16"/>
                    </a:lnTo>
                    <a:lnTo>
                      <a:pt x="21" y="20"/>
                    </a:lnTo>
                    <a:lnTo>
                      <a:pt x="16" y="29"/>
                    </a:lnTo>
                    <a:lnTo>
                      <a:pt x="8" y="38"/>
                    </a:lnTo>
                    <a:lnTo>
                      <a:pt x="3" y="50"/>
                    </a:lnTo>
                    <a:lnTo>
                      <a:pt x="3" y="58"/>
                    </a:lnTo>
                    <a:lnTo>
                      <a:pt x="0" y="70"/>
                    </a:lnTo>
                    <a:lnTo>
                      <a:pt x="3" y="83"/>
                    </a:lnTo>
                    <a:lnTo>
                      <a:pt x="3" y="92"/>
                    </a:lnTo>
                    <a:lnTo>
                      <a:pt x="8" y="103"/>
                    </a:lnTo>
                    <a:lnTo>
                      <a:pt x="16" y="112"/>
                    </a:lnTo>
                    <a:lnTo>
                      <a:pt x="21" y="121"/>
                    </a:lnTo>
                    <a:lnTo>
                      <a:pt x="28" y="128"/>
                    </a:lnTo>
                    <a:lnTo>
                      <a:pt x="37" y="133"/>
                    </a:lnTo>
                    <a:lnTo>
                      <a:pt x="50" y="137"/>
                    </a:lnTo>
                    <a:lnTo>
                      <a:pt x="57"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1" name="Freeform 642">
                <a:extLst>
                  <a:ext uri="{FF2B5EF4-FFF2-40B4-BE49-F238E27FC236}">
                    <a16:creationId xmlns:a16="http://schemas.microsoft.com/office/drawing/2014/main" id="{C6C398CD-9E64-41CE-A0F8-CFB22009B2EC}"/>
                  </a:ext>
                </a:extLst>
              </p:cNvPr>
              <p:cNvSpPr>
                <a:spLocks/>
              </p:cNvSpPr>
              <p:nvPr/>
            </p:nvSpPr>
            <p:spPr bwMode="auto">
              <a:xfrm>
                <a:off x="2042" y="2312"/>
                <a:ext cx="116"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2" name="Freeform 643">
                <a:extLst>
                  <a:ext uri="{FF2B5EF4-FFF2-40B4-BE49-F238E27FC236}">
                    <a16:creationId xmlns:a16="http://schemas.microsoft.com/office/drawing/2014/main" id="{210E4810-DC72-494C-A451-D0E81AB76DE7}"/>
                  </a:ext>
                </a:extLst>
              </p:cNvPr>
              <p:cNvSpPr>
                <a:spLocks/>
              </p:cNvSpPr>
              <p:nvPr/>
            </p:nvSpPr>
            <p:spPr bwMode="auto">
              <a:xfrm>
                <a:off x="2042" y="2312"/>
                <a:ext cx="116"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13" name="Freeform 644">
                <a:extLst>
                  <a:ext uri="{FF2B5EF4-FFF2-40B4-BE49-F238E27FC236}">
                    <a16:creationId xmlns:a16="http://schemas.microsoft.com/office/drawing/2014/main" id="{D3FE8766-C05C-47F7-88AC-BFA57AF0D390}"/>
                  </a:ext>
                </a:extLst>
              </p:cNvPr>
              <p:cNvSpPr>
                <a:spLocks/>
              </p:cNvSpPr>
              <p:nvPr/>
            </p:nvSpPr>
            <p:spPr bwMode="auto">
              <a:xfrm>
                <a:off x="2042" y="2312"/>
                <a:ext cx="116"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2 h 576"/>
                  <a:gd name="T22" fmla="*/ 23 w 578"/>
                  <a:gd name="T23" fmla="*/ 10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7" y="576"/>
                    </a:moveTo>
                    <a:lnTo>
                      <a:pt x="333" y="572"/>
                    </a:lnTo>
                    <a:lnTo>
                      <a:pt x="378" y="565"/>
                    </a:lnTo>
                    <a:lnTo>
                      <a:pt x="420" y="547"/>
                    </a:lnTo>
                    <a:lnTo>
                      <a:pt x="458" y="522"/>
                    </a:lnTo>
                    <a:lnTo>
                      <a:pt x="490" y="493"/>
                    </a:lnTo>
                    <a:lnTo>
                      <a:pt x="520" y="460"/>
                    </a:lnTo>
                    <a:lnTo>
                      <a:pt x="544" y="423"/>
                    </a:lnTo>
                    <a:lnTo>
                      <a:pt x="562" y="381"/>
                    </a:lnTo>
                    <a:lnTo>
                      <a:pt x="574" y="336"/>
                    </a:lnTo>
                    <a:lnTo>
                      <a:pt x="578" y="290"/>
                    </a:lnTo>
                    <a:lnTo>
                      <a:pt x="574" y="241"/>
                    </a:lnTo>
                    <a:lnTo>
                      <a:pt x="562" y="199"/>
                    </a:lnTo>
                    <a:lnTo>
                      <a:pt x="544" y="158"/>
                    </a:lnTo>
                    <a:lnTo>
                      <a:pt x="520" y="120"/>
                    </a:lnTo>
                    <a:lnTo>
                      <a:pt x="490" y="87"/>
                    </a:lnTo>
                    <a:lnTo>
                      <a:pt x="458" y="57"/>
                    </a:lnTo>
                    <a:lnTo>
                      <a:pt x="420" y="33"/>
                    </a:lnTo>
                    <a:lnTo>
                      <a:pt x="378" y="16"/>
                    </a:lnTo>
                    <a:lnTo>
                      <a:pt x="333" y="3"/>
                    </a:lnTo>
                    <a:lnTo>
                      <a:pt x="287" y="0"/>
                    </a:lnTo>
                    <a:lnTo>
                      <a:pt x="242" y="3"/>
                    </a:lnTo>
                    <a:lnTo>
                      <a:pt x="196" y="16"/>
                    </a:lnTo>
                    <a:lnTo>
                      <a:pt x="155" y="33"/>
                    </a:lnTo>
                    <a:lnTo>
                      <a:pt x="117" y="57"/>
                    </a:lnTo>
                    <a:lnTo>
                      <a:pt x="83" y="87"/>
                    </a:lnTo>
                    <a:lnTo>
                      <a:pt x="54" y="120"/>
                    </a:lnTo>
                    <a:lnTo>
                      <a:pt x="29" y="158"/>
                    </a:lnTo>
                    <a:lnTo>
                      <a:pt x="13" y="199"/>
                    </a:lnTo>
                    <a:lnTo>
                      <a:pt x="0" y="241"/>
                    </a:lnTo>
                    <a:lnTo>
                      <a:pt x="0" y="290"/>
                    </a:lnTo>
                    <a:lnTo>
                      <a:pt x="0" y="336"/>
                    </a:lnTo>
                    <a:lnTo>
                      <a:pt x="13" y="381"/>
                    </a:lnTo>
                    <a:lnTo>
                      <a:pt x="29" y="423"/>
                    </a:lnTo>
                    <a:lnTo>
                      <a:pt x="54" y="460"/>
                    </a:lnTo>
                    <a:lnTo>
                      <a:pt x="83" y="493"/>
                    </a:lnTo>
                    <a:lnTo>
                      <a:pt x="117" y="522"/>
                    </a:lnTo>
                    <a:lnTo>
                      <a:pt x="155" y="547"/>
                    </a:lnTo>
                    <a:lnTo>
                      <a:pt x="196" y="565"/>
                    </a:lnTo>
                    <a:lnTo>
                      <a:pt x="242" y="572"/>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14" name="Freeform 645">
                <a:extLst>
                  <a:ext uri="{FF2B5EF4-FFF2-40B4-BE49-F238E27FC236}">
                    <a16:creationId xmlns:a16="http://schemas.microsoft.com/office/drawing/2014/main" id="{9E4FE13D-462E-4C36-8D51-7C97F88EEA05}"/>
                  </a:ext>
                </a:extLst>
              </p:cNvPr>
              <p:cNvSpPr>
                <a:spLocks/>
              </p:cNvSpPr>
              <p:nvPr/>
            </p:nvSpPr>
            <p:spPr bwMode="auto">
              <a:xfrm>
                <a:off x="2058" y="2320"/>
                <a:ext cx="61" cy="62"/>
              </a:xfrm>
              <a:custGeom>
                <a:avLst/>
                <a:gdLst>
                  <a:gd name="T0" fmla="*/ 6 w 302"/>
                  <a:gd name="T1" fmla="*/ 12 h 308"/>
                  <a:gd name="T2" fmla="*/ 7 w 302"/>
                  <a:gd name="T3" fmla="*/ 12 h 308"/>
                  <a:gd name="T4" fmla="*/ 8 w 302"/>
                  <a:gd name="T5" fmla="*/ 12 h 308"/>
                  <a:gd name="T6" fmla="*/ 9 w 302"/>
                  <a:gd name="T7" fmla="*/ 12 h 308"/>
                  <a:gd name="T8" fmla="*/ 10 w 302"/>
                  <a:gd name="T9" fmla="*/ 11 h 308"/>
                  <a:gd name="T10" fmla="*/ 11 w 302"/>
                  <a:gd name="T11" fmla="*/ 11 h 308"/>
                  <a:gd name="T12" fmla="*/ 11 w 302"/>
                  <a:gd name="T13" fmla="*/ 10 h 308"/>
                  <a:gd name="T14" fmla="*/ 12 w 302"/>
                  <a:gd name="T15" fmla="*/ 9 h 308"/>
                  <a:gd name="T16" fmla="*/ 12 w 302"/>
                  <a:gd name="T17" fmla="*/ 8 h 308"/>
                  <a:gd name="T18" fmla="*/ 12 w 302"/>
                  <a:gd name="T19" fmla="*/ 7 h 308"/>
                  <a:gd name="T20" fmla="*/ 12 w 302"/>
                  <a:gd name="T21" fmla="*/ 6 h 308"/>
                  <a:gd name="T22" fmla="*/ 12 w 302"/>
                  <a:gd name="T23" fmla="*/ 5 h 308"/>
                  <a:gd name="T24" fmla="*/ 12 w 302"/>
                  <a:gd name="T25" fmla="*/ 4 h 308"/>
                  <a:gd name="T26" fmla="*/ 12 w 302"/>
                  <a:gd name="T27" fmla="*/ 3 h 308"/>
                  <a:gd name="T28" fmla="*/ 11 w 302"/>
                  <a:gd name="T29" fmla="*/ 3 h 308"/>
                  <a:gd name="T30" fmla="*/ 11 w 302"/>
                  <a:gd name="T31" fmla="*/ 2 h 308"/>
                  <a:gd name="T32" fmla="*/ 10 w 302"/>
                  <a:gd name="T33" fmla="*/ 1 h 308"/>
                  <a:gd name="T34" fmla="*/ 9 w 302"/>
                  <a:gd name="T35" fmla="*/ 1 h 308"/>
                  <a:gd name="T36" fmla="*/ 8 w 302"/>
                  <a:gd name="T37" fmla="*/ 0 h 308"/>
                  <a:gd name="T38" fmla="*/ 7 w 302"/>
                  <a:gd name="T39" fmla="*/ 0 h 308"/>
                  <a:gd name="T40" fmla="*/ 6 w 302"/>
                  <a:gd name="T41" fmla="*/ 0 h 308"/>
                  <a:gd name="T42" fmla="*/ 5 w 302"/>
                  <a:gd name="T43" fmla="*/ 0 h 308"/>
                  <a:gd name="T44" fmla="*/ 4 w 302"/>
                  <a:gd name="T45" fmla="*/ 0 h 308"/>
                  <a:gd name="T46" fmla="*/ 3 w 302"/>
                  <a:gd name="T47" fmla="*/ 1 h 308"/>
                  <a:gd name="T48" fmla="*/ 3 w 302"/>
                  <a:gd name="T49" fmla="*/ 1 h 308"/>
                  <a:gd name="T50" fmla="*/ 2 w 302"/>
                  <a:gd name="T51" fmla="*/ 2 h 308"/>
                  <a:gd name="T52" fmla="*/ 1 w 302"/>
                  <a:gd name="T53" fmla="*/ 3 h 308"/>
                  <a:gd name="T54" fmla="*/ 1 w 302"/>
                  <a:gd name="T55" fmla="*/ 3 h 308"/>
                  <a:gd name="T56" fmla="*/ 0 w 302"/>
                  <a:gd name="T57" fmla="*/ 4 h 308"/>
                  <a:gd name="T58" fmla="*/ 0 w 302"/>
                  <a:gd name="T59" fmla="*/ 5 h 308"/>
                  <a:gd name="T60" fmla="*/ 0 w 302"/>
                  <a:gd name="T61" fmla="*/ 6 h 308"/>
                  <a:gd name="T62" fmla="*/ 0 w 302"/>
                  <a:gd name="T63" fmla="*/ 7 h 308"/>
                  <a:gd name="T64" fmla="*/ 0 w 302"/>
                  <a:gd name="T65" fmla="*/ 8 h 308"/>
                  <a:gd name="T66" fmla="*/ 1 w 302"/>
                  <a:gd name="T67" fmla="*/ 9 h 308"/>
                  <a:gd name="T68" fmla="*/ 1 w 302"/>
                  <a:gd name="T69" fmla="*/ 10 h 308"/>
                  <a:gd name="T70" fmla="*/ 2 w 302"/>
                  <a:gd name="T71" fmla="*/ 11 h 308"/>
                  <a:gd name="T72" fmla="*/ 3 w 302"/>
                  <a:gd name="T73" fmla="*/ 11 h 308"/>
                  <a:gd name="T74" fmla="*/ 3 w 302"/>
                  <a:gd name="T75" fmla="*/ 12 h 308"/>
                  <a:gd name="T76" fmla="*/ 4 w 302"/>
                  <a:gd name="T77" fmla="*/ 12 h 308"/>
                  <a:gd name="T78" fmla="*/ 5 w 302"/>
                  <a:gd name="T79" fmla="*/ 12 h 308"/>
                  <a:gd name="T80" fmla="*/ 6 w 302"/>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54" y="308"/>
                    </a:moveTo>
                    <a:lnTo>
                      <a:pt x="178" y="303"/>
                    </a:lnTo>
                    <a:lnTo>
                      <a:pt x="199" y="299"/>
                    </a:lnTo>
                    <a:lnTo>
                      <a:pt x="224" y="286"/>
                    </a:lnTo>
                    <a:lnTo>
                      <a:pt x="241" y="279"/>
                    </a:lnTo>
                    <a:lnTo>
                      <a:pt x="261" y="261"/>
                    </a:lnTo>
                    <a:lnTo>
                      <a:pt x="273" y="245"/>
                    </a:lnTo>
                    <a:lnTo>
                      <a:pt x="286" y="225"/>
                    </a:lnTo>
                    <a:lnTo>
                      <a:pt x="295" y="204"/>
                    </a:lnTo>
                    <a:lnTo>
                      <a:pt x="302" y="178"/>
                    </a:lnTo>
                    <a:lnTo>
                      <a:pt x="302" y="153"/>
                    </a:lnTo>
                    <a:lnTo>
                      <a:pt x="302" y="129"/>
                    </a:lnTo>
                    <a:lnTo>
                      <a:pt x="295" y="104"/>
                    </a:lnTo>
                    <a:lnTo>
                      <a:pt x="286" y="83"/>
                    </a:lnTo>
                    <a:lnTo>
                      <a:pt x="273" y="63"/>
                    </a:lnTo>
                    <a:lnTo>
                      <a:pt x="261" y="46"/>
                    </a:lnTo>
                    <a:lnTo>
                      <a:pt x="241" y="29"/>
                    </a:lnTo>
                    <a:lnTo>
                      <a:pt x="224" y="16"/>
                    </a:lnTo>
                    <a:lnTo>
                      <a:pt x="199" y="9"/>
                    </a:lnTo>
                    <a:lnTo>
                      <a:pt x="178" y="5"/>
                    </a:lnTo>
                    <a:lnTo>
                      <a:pt x="154" y="0"/>
                    </a:lnTo>
                    <a:lnTo>
                      <a:pt x="129" y="5"/>
                    </a:lnTo>
                    <a:lnTo>
                      <a:pt x="104" y="9"/>
                    </a:lnTo>
                    <a:lnTo>
                      <a:pt x="82" y="16"/>
                    </a:lnTo>
                    <a:lnTo>
                      <a:pt x="62" y="29"/>
                    </a:lnTo>
                    <a:lnTo>
                      <a:pt x="46" y="46"/>
                    </a:lnTo>
                    <a:lnTo>
                      <a:pt x="28" y="63"/>
                    </a:lnTo>
                    <a:lnTo>
                      <a:pt x="16" y="83"/>
                    </a:lnTo>
                    <a:lnTo>
                      <a:pt x="8" y="104"/>
                    </a:lnTo>
                    <a:lnTo>
                      <a:pt x="3" y="129"/>
                    </a:lnTo>
                    <a:lnTo>
                      <a:pt x="0" y="153"/>
                    </a:lnTo>
                    <a:lnTo>
                      <a:pt x="3" y="178"/>
                    </a:lnTo>
                    <a:lnTo>
                      <a:pt x="8" y="204"/>
                    </a:lnTo>
                    <a:lnTo>
                      <a:pt x="16" y="225"/>
                    </a:lnTo>
                    <a:lnTo>
                      <a:pt x="28" y="245"/>
                    </a:lnTo>
                    <a:lnTo>
                      <a:pt x="46" y="261"/>
                    </a:lnTo>
                    <a:lnTo>
                      <a:pt x="62" y="279"/>
                    </a:lnTo>
                    <a:lnTo>
                      <a:pt x="82" y="286"/>
                    </a:lnTo>
                    <a:lnTo>
                      <a:pt x="104" y="299"/>
                    </a:lnTo>
                    <a:lnTo>
                      <a:pt x="129" y="303"/>
                    </a:lnTo>
                    <a:lnTo>
                      <a:pt x="154"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5" name="Freeform 646">
                <a:extLst>
                  <a:ext uri="{FF2B5EF4-FFF2-40B4-BE49-F238E27FC236}">
                    <a16:creationId xmlns:a16="http://schemas.microsoft.com/office/drawing/2014/main" id="{6D7593CF-5E7C-4C5E-81A7-08B628DE6B81}"/>
                  </a:ext>
                </a:extLst>
              </p:cNvPr>
              <p:cNvSpPr>
                <a:spLocks/>
              </p:cNvSpPr>
              <p:nvPr/>
            </p:nvSpPr>
            <p:spPr bwMode="auto">
              <a:xfrm>
                <a:off x="2061" y="2322"/>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0 w 270"/>
                  <a:gd name="T17" fmla="*/ 7 h 270"/>
                  <a:gd name="T18" fmla="*/ 11 w 270"/>
                  <a:gd name="T19" fmla="*/ 6 h 270"/>
                  <a:gd name="T20" fmla="*/ 11 w 270"/>
                  <a:gd name="T21" fmla="*/ 5 h 270"/>
                  <a:gd name="T22" fmla="*/ 11 w 270"/>
                  <a:gd name="T23" fmla="*/ 4 h 270"/>
                  <a:gd name="T24" fmla="*/ 10 w 270"/>
                  <a:gd name="T25" fmla="*/ 4 h 270"/>
                  <a:gd name="T26" fmla="*/ 10 w 270"/>
                  <a:gd name="T27" fmla="*/ 3 h 270"/>
                  <a:gd name="T28" fmla="*/ 10 w 270"/>
                  <a:gd name="T29" fmla="*/ 2 h 270"/>
                  <a:gd name="T30" fmla="*/ 9 w 270"/>
                  <a:gd name="T31" fmla="*/ 1 h 270"/>
                  <a:gd name="T32" fmla="*/ 9 w 270"/>
                  <a:gd name="T33" fmla="*/ 1 h 270"/>
                  <a:gd name="T34" fmla="*/ 8 w 270"/>
                  <a:gd name="T35" fmla="*/ 0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0 h 270"/>
                  <a:gd name="T48" fmla="*/ 2 w 270"/>
                  <a:gd name="T49" fmla="*/ 1 h 270"/>
                  <a:gd name="T50" fmla="*/ 2 w 270"/>
                  <a:gd name="T51" fmla="*/ 1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8" y="265"/>
                    </a:lnTo>
                    <a:lnTo>
                      <a:pt x="178" y="261"/>
                    </a:lnTo>
                    <a:lnTo>
                      <a:pt x="195" y="252"/>
                    </a:lnTo>
                    <a:lnTo>
                      <a:pt x="216" y="245"/>
                    </a:lnTo>
                    <a:lnTo>
                      <a:pt x="232" y="228"/>
                    </a:lnTo>
                    <a:lnTo>
                      <a:pt x="245" y="211"/>
                    </a:lnTo>
                    <a:lnTo>
                      <a:pt x="254" y="195"/>
                    </a:lnTo>
                    <a:lnTo>
                      <a:pt x="261" y="174"/>
                    </a:lnTo>
                    <a:lnTo>
                      <a:pt x="270" y="153"/>
                    </a:lnTo>
                    <a:lnTo>
                      <a:pt x="270" y="133"/>
                    </a:lnTo>
                    <a:lnTo>
                      <a:pt x="270" y="112"/>
                    </a:lnTo>
                    <a:lnTo>
                      <a:pt x="261" y="90"/>
                    </a:lnTo>
                    <a:lnTo>
                      <a:pt x="254" y="70"/>
                    </a:lnTo>
                    <a:lnTo>
                      <a:pt x="245" y="54"/>
                    </a:lnTo>
                    <a:lnTo>
                      <a:pt x="232" y="37"/>
                    </a:lnTo>
                    <a:lnTo>
                      <a:pt x="216" y="25"/>
                    </a:lnTo>
                    <a:lnTo>
                      <a:pt x="195" y="12"/>
                    </a:lnTo>
                    <a:lnTo>
                      <a:pt x="178" y="4"/>
                    </a:lnTo>
                    <a:lnTo>
                      <a:pt x="158" y="0"/>
                    </a:lnTo>
                    <a:lnTo>
                      <a:pt x="133" y="0"/>
                    </a:lnTo>
                    <a:lnTo>
                      <a:pt x="112" y="0"/>
                    </a:lnTo>
                    <a:lnTo>
                      <a:pt x="92" y="4"/>
                    </a:lnTo>
                    <a:lnTo>
                      <a:pt x="70" y="12"/>
                    </a:lnTo>
                    <a:lnTo>
                      <a:pt x="54" y="25"/>
                    </a:lnTo>
                    <a:lnTo>
                      <a:pt x="38" y="37"/>
                    </a:lnTo>
                    <a:lnTo>
                      <a:pt x="25" y="54"/>
                    </a:lnTo>
                    <a:lnTo>
                      <a:pt x="13" y="70"/>
                    </a:lnTo>
                    <a:lnTo>
                      <a:pt x="4" y="90"/>
                    </a:lnTo>
                    <a:lnTo>
                      <a:pt x="0" y="112"/>
                    </a:lnTo>
                    <a:lnTo>
                      <a:pt x="0" y="133"/>
                    </a:lnTo>
                    <a:lnTo>
                      <a:pt x="0" y="137"/>
                    </a:lnTo>
                    <a:lnTo>
                      <a:pt x="0" y="141"/>
                    </a:lnTo>
                    <a:lnTo>
                      <a:pt x="0" y="162"/>
                    </a:lnTo>
                    <a:lnTo>
                      <a:pt x="9" y="182"/>
                    </a:lnTo>
                    <a:lnTo>
                      <a:pt x="16" y="198"/>
                    </a:lnTo>
                    <a:lnTo>
                      <a:pt x="29" y="216"/>
                    </a:lnTo>
                    <a:lnTo>
                      <a:pt x="42" y="232"/>
                    </a:lnTo>
                    <a:lnTo>
                      <a:pt x="58" y="245"/>
                    </a:lnTo>
                    <a:lnTo>
                      <a:pt x="75" y="252"/>
                    </a:lnTo>
                    <a:lnTo>
                      <a:pt x="92" y="261"/>
                    </a:lnTo>
                    <a:lnTo>
                      <a:pt x="112" y="265"/>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6" name="Freeform 647">
                <a:extLst>
                  <a:ext uri="{FF2B5EF4-FFF2-40B4-BE49-F238E27FC236}">
                    <a16:creationId xmlns:a16="http://schemas.microsoft.com/office/drawing/2014/main" id="{9D731A0A-92D7-4CB9-B2CB-B1C79346EFEF}"/>
                  </a:ext>
                </a:extLst>
              </p:cNvPr>
              <p:cNvSpPr>
                <a:spLocks/>
              </p:cNvSpPr>
              <p:nvPr/>
            </p:nvSpPr>
            <p:spPr bwMode="auto">
              <a:xfrm>
                <a:off x="2063" y="2323"/>
                <a:ext cx="47" cy="47"/>
              </a:xfrm>
              <a:custGeom>
                <a:avLst/>
                <a:gdLst>
                  <a:gd name="T0" fmla="*/ 5 w 236"/>
                  <a:gd name="T1" fmla="*/ 9 h 236"/>
                  <a:gd name="T2" fmla="*/ 5 w 236"/>
                  <a:gd name="T3" fmla="*/ 9 h 236"/>
                  <a:gd name="T4" fmla="*/ 6 w 236"/>
                  <a:gd name="T5" fmla="*/ 9 h 236"/>
                  <a:gd name="T6" fmla="*/ 7 w 236"/>
                  <a:gd name="T7" fmla="*/ 9 h 236"/>
                  <a:gd name="T8" fmla="*/ 7 w 236"/>
                  <a:gd name="T9" fmla="*/ 9 h 236"/>
                  <a:gd name="T10" fmla="*/ 8 w 236"/>
                  <a:gd name="T11" fmla="*/ 8 h 236"/>
                  <a:gd name="T12" fmla="*/ 8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8 w 236"/>
                  <a:gd name="T29" fmla="*/ 2 h 236"/>
                  <a:gd name="T30" fmla="*/ 8 w 236"/>
                  <a:gd name="T31" fmla="*/ 1 h 236"/>
                  <a:gd name="T32" fmla="*/ 7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0 w 236"/>
                  <a:gd name="T71" fmla="*/ 7 h 236"/>
                  <a:gd name="T72" fmla="*/ 1 w 236"/>
                  <a:gd name="T73" fmla="*/ 8 h 236"/>
                  <a:gd name="T74" fmla="*/ 1 w 236"/>
                  <a:gd name="T75" fmla="*/ 8 h 236"/>
                  <a:gd name="T76" fmla="*/ 2 w 236"/>
                  <a:gd name="T77" fmla="*/ 9 h 236"/>
                  <a:gd name="T78" fmla="*/ 2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70" y="224"/>
                    </a:lnTo>
                    <a:lnTo>
                      <a:pt x="187" y="216"/>
                    </a:lnTo>
                    <a:lnTo>
                      <a:pt x="199" y="203"/>
                    </a:lnTo>
                    <a:lnTo>
                      <a:pt x="212" y="187"/>
                    </a:lnTo>
                    <a:lnTo>
                      <a:pt x="223" y="174"/>
                    </a:lnTo>
                    <a:lnTo>
                      <a:pt x="228" y="153"/>
                    </a:lnTo>
                    <a:lnTo>
                      <a:pt x="232" y="137"/>
                    </a:lnTo>
                    <a:lnTo>
                      <a:pt x="236" y="116"/>
                    </a:lnTo>
                    <a:lnTo>
                      <a:pt x="232" y="99"/>
                    </a:lnTo>
                    <a:lnTo>
                      <a:pt x="228" y="79"/>
                    </a:lnTo>
                    <a:lnTo>
                      <a:pt x="223" y="62"/>
                    </a:lnTo>
                    <a:lnTo>
                      <a:pt x="212" y="45"/>
                    </a:lnTo>
                    <a:lnTo>
                      <a:pt x="199" y="33"/>
                    </a:lnTo>
                    <a:lnTo>
                      <a:pt x="187" y="21"/>
                    </a:lnTo>
                    <a:lnTo>
                      <a:pt x="170" y="12"/>
                    </a:lnTo>
                    <a:lnTo>
                      <a:pt x="153" y="3"/>
                    </a:lnTo>
                    <a:lnTo>
                      <a:pt x="137" y="0"/>
                    </a:lnTo>
                    <a:lnTo>
                      <a:pt x="116" y="0"/>
                    </a:lnTo>
                    <a:lnTo>
                      <a:pt x="99" y="0"/>
                    </a:lnTo>
                    <a:lnTo>
                      <a:pt x="79" y="3"/>
                    </a:lnTo>
                    <a:lnTo>
                      <a:pt x="62" y="12"/>
                    </a:lnTo>
                    <a:lnTo>
                      <a:pt x="45" y="21"/>
                    </a:lnTo>
                    <a:lnTo>
                      <a:pt x="32" y="33"/>
                    </a:lnTo>
                    <a:lnTo>
                      <a:pt x="21" y="45"/>
                    </a:lnTo>
                    <a:lnTo>
                      <a:pt x="12" y="62"/>
                    </a:lnTo>
                    <a:lnTo>
                      <a:pt x="3" y="79"/>
                    </a:lnTo>
                    <a:lnTo>
                      <a:pt x="0" y="95"/>
                    </a:lnTo>
                    <a:lnTo>
                      <a:pt x="0" y="116"/>
                    </a:lnTo>
                    <a:lnTo>
                      <a:pt x="0" y="120"/>
                    </a:lnTo>
                    <a:lnTo>
                      <a:pt x="0" y="124"/>
                    </a:lnTo>
                    <a:lnTo>
                      <a:pt x="0" y="140"/>
                    </a:lnTo>
                    <a:lnTo>
                      <a:pt x="3" y="158"/>
                    </a:lnTo>
                    <a:lnTo>
                      <a:pt x="12" y="174"/>
                    </a:lnTo>
                    <a:lnTo>
                      <a:pt x="25" y="191"/>
                    </a:lnTo>
                    <a:lnTo>
                      <a:pt x="32" y="203"/>
                    </a:lnTo>
                    <a:lnTo>
                      <a:pt x="50" y="216"/>
                    </a:lnTo>
                    <a:lnTo>
                      <a:pt x="62" y="224"/>
                    </a:lnTo>
                    <a:lnTo>
                      <a:pt x="79"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7" name="Freeform 648">
                <a:extLst>
                  <a:ext uri="{FF2B5EF4-FFF2-40B4-BE49-F238E27FC236}">
                    <a16:creationId xmlns:a16="http://schemas.microsoft.com/office/drawing/2014/main" id="{05DBE42E-5F39-489C-963A-6FAE7A1EDFDE}"/>
                  </a:ext>
                </a:extLst>
              </p:cNvPr>
              <p:cNvSpPr>
                <a:spLocks/>
              </p:cNvSpPr>
              <p:nvPr/>
            </p:nvSpPr>
            <p:spPr bwMode="auto">
              <a:xfrm>
                <a:off x="2065" y="2324"/>
                <a:ext cx="41" cy="40"/>
              </a:xfrm>
              <a:custGeom>
                <a:avLst/>
                <a:gdLst>
                  <a:gd name="T0" fmla="*/ 4 w 208"/>
                  <a:gd name="T1" fmla="*/ 8 h 204"/>
                  <a:gd name="T2" fmla="*/ 5 w 208"/>
                  <a:gd name="T3" fmla="*/ 8 h 204"/>
                  <a:gd name="T4" fmla="*/ 5 w 208"/>
                  <a:gd name="T5" fmla="*/ 8 h 204"/>
                  <a:gd name="T6" fmla="*/ 6 w 208"/>
                  <a:gd name="T7" fmla="*/ 7 h 204"/>
                  <a:gd name="T8" fmla="*/ 6 w 208"/>
                  <a:gd name="T9" fmla="*/ 7 h 204"/>
                  <a:gd name="T10" fmla="*/ 7 w 208"/>
                  <a:gd name="T11" fmla="*/ 7 h 204"/>
                  <a:gd name="T12" fmla="*/ 7 w 208"/>
                  <a:gd name="T13" fmla="*/ 6 h 204"/>
                  <a:gd name="T14" fmla="*/ 7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7 w 208"/>
                  <a:gd name="T27" fmla="*/ 2 h 204"/>
                  <a:gd name="T28" fmla="*/ 7 w 208"/>
                  <a:gd name="T29" fmla="*/ 2 h 204"/>
                  <a:gd name="T30" fmla="*/ 7 w 208"/>
                  <a:gd name="T31" fmla="*/ 1 h 204"/>
                  <a:gd name="T32" fmla="*/ 6 w 208"/>
                  <a:gd name="T33" fmla="*/ 1 h 204"/>
                  <a:gd name="T34" fmla="*/ 6 w 208"/>
                  <a:gd name="T35" fmla="*/ 1 h 204"/>
                  <a:gd name="T36" fmla="*/ 5 w 208"/>
                  <a:gd name="T37" fmla="*/ 0 h 204"/>
                  <a:gd name="T38" fmla="*/ 5 w 208"/>
                  <a:gd name="T39" fmla="*/ 0 h 204"/>
                  <a:gd name="T40" fmla="*/ 4 w 208"/>
                  <a:gd name="T41" fmla="*/ 0 h 204"/>
                  <a:gd name="T42" fmla="*/ 3 w 208"/>
                  <a:gd name="T43" fmla="*/ 0 h 204"/>
                  <a:gd name="T44" fmla="*/ 3 w 208"/>
                  <a:gd name="T45" fmla="*/ 0 h 204"/>
                  <a:gd name="T46" fmla="*/ 2 w 208"/>
                  <a:gd name="T47" fmla="*/ 1 h 204"/>
                  <a:gd name="T48" fmla="*/ 2 w 208"/>
                  <a:gd name="T49" fmla="*/ 1 h 204"/>
                  <a:gd name="T50" fmla="*/ 1 w 208"/>
                  <a:gd name="T51" fmla="*/ 1 h 204"/>
                  <a:gd name="T52" fmla="*/ 1 w 208"/>
                  <a:gd name="T53" fmla="*/ 2 h 204"/>
                  <a:gd name="T54" fmla="*/ 1 w 208"/>
                  <a:gd name="T55" fmla="*/ 2 h 204"/>
                  <a:gd name="T56" fmla="*/ 0 w 208"/>
                  <a:gd name="T57" fmla="*/ 3 h 204"/>
                  <a:gd name="T58" fmla="*/ 0 w 208"/>
                  <a:gd name="T59" fmla="*/ 3 h 204"/>
                  <a:gd name="T60" fmla="*/ 0 w 208"/>
                  <a:gd name="T61" fmla="*/ 4 h 204"/>
                  <a:gd name="T62" fmla="*/ 0 w 208"/>
                  <a:gd name="T63" fmla="*/ 4 h 204"/>
                  <a:gd name="T64" fmla="*/ 0 w 208"/>
                  <a:gd name="T65" fmla="*/ 4 h 204"/>
                  <a:gd name="T66" fmla="*/ 0 w 208"/>
                  <a:gd name="T67" fmla="*/ 5 h 204"/>
                  <a:gd name="T68" fmla="*/ 0 w 208"/>
                  <a:gd name="T69" fmla="*/ 5 h 204"/>
                  <a:gd name="T70" fmla="*/ 1 w 208"/>
                  <a:gd name="T71" fmla="*/ 6 h 204"/>
                  <a:gd name="T72" fmla="*/ 1 w 208"/>
                  <a:gd name="T73" fmla="*/ 6 h 204"/>
                  <a:gd name="T74" fmla="*/ 1 w 208"/>
                  <a:gd name="T75" fmla="*/ 7 h 204"/>
                  <a:gd name="T76" fmla="*/ 2 w 208"/>
                  <a:gd name="T77" fmla="*/ 7 h 204"/>
                  <a:gd name="T78" fmla="*/ 2 w 208"/>
                  <a:gd name="T79" fmla="*/ 7 h 204"/>
                  <a:gd name="T80" fmla="*/ 3 w 208"/>
                  <a:gd name="T81" fmla="*/ 8 h 204"/>
                  <a:gd name="T82" fmla="*/ 3 w 208"/>
                  <a:gd name="T83" fmla="*/ 8 h 204"/>
                  <a:gd name="T84" fmla="*/ 4 w 208"/>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1" y="204"/>
                    </a:lnTo>
                    <a:lnTo>
                      <a:pt x="137" y="200"/>
                    </a:lnTo>
                    <a:lnTo>
                      <a:pt x="150" y="196"/>
                    </a:lnTo>
                    <a:lnTo>
                      <a:pt x="162" y="188"/>
                    </a:lnTo>
                    <a:lnTo>
                      <a:pt x="174" y="175"/>
                    </a:lnTo>
                    <a:lnTo>
                      <a:pt x="186" y="162"/>
                    </a:lnTo>
                    <a:lnTo>
                      <a:pt x="195" y="150"/>
                    </a:lnTo>
                    <a:lnTo>
                      <a:pt x="199" y="134"/>
                    </a:lnTo>
                    <a:lnTo>
                      <a:pt x="204" y="121"/>
                    </a:lnTo>
                    <a:lnTo>
                      <a:pt x="208" y="105"/>
                    </a:lnTo>
                    <a:lnTo>
                      <a:pt x="204" y="88"/>
                    </a:lnTo>
                    <a:lnTo>
                      <a:pt x="199" y="72"/>
                    </a:lnTo>
                    <a:lnTo>
                      <a:pt x="195" y="54"/>
                    </a:lnTo>
                    <a:lnTo>
                      <a:pt x="186" y="42"/>
                    </a:lnTo>
                    <a:lnTo>
                      <a:pt x="174" y="30"/>
                    </a:lnTo>
                    <a:lnTo>
                      <a:pt x="162" y="22"/>
                    </a:lnTo>
                    <a:lnTo>
                      <a:pt x="150" y="13"/>
                    </a:lnTo>
                    <a:lnTo>
                      <a:pt x="137" y="5"/>
                    </a:lnTo>
                    <a:lnTo>
                      <a:pt x="121" y="0"/>
                    </a:lnTo>
                    <a:lnTo>
                      <a:pt x="103" y="0"/>
                    </a:lnTo>
                    <a:lnTo>
                      <a:pt x="87" y="0"/>
                    </a:lnTo>
                    <a:lnTo>
                      <a:pt x="71" y="5"/>
                    </a:lnTo>
                    <a:lnTo>
                      <a:pt x="58" y="13"/>
                    </a:lnTo>
                    <a:lnTo>
                      <a:pt x="46" y="22"/>
                    </a:lnTo>
                    <a:lnTo>
                      <a:pt x="33" y="30"/>
                    </a:lnTo>
                    <a:lnTo>
                      <a:pt x="21" y="42"/>
                    </a:lnTo>
                    <a:lnTo>
                      <a:pt x="13" y="54"/>
                    </a:lnTo>
                    <a:lnTo>
                      <a:pt x="8" y="67"/>
                    </a:lnTo>
                    <a:lnTo>
                      <a:pt x="4" y="83"/>
                    </a:lnTo>
                    <a:lnTo>
                      <a:pt x="0" y="101"/>
                    </a:lnTo>
                    <a:lnTo>
                      <a:pt x="0" y="105"/>
                    </a:lnTo>
                    <a:lnTo>
                      <a:pt x="0" y="108"/>
                    </a:lnTo>
                    <a:lnTo>
                      <a:pt x="4" y="121"/>
                    </a:lnTo>
                    <a:lnTo>
                      <a:pt x="8" y="137"/>
                    </a:lnTo>
                    <a:lnTo>
                      <a:pt x="13" y="150"/>
                    </a:lnTo>
                    <a:lnTo>
                      <a:pt x="21" y="167"/>
                    </a:lnTo>
                    <a:lnTo>
                      <a:pt x="33" y="175"/>
                    </a:lnTo>
                    <a:lnTo>
                      <a:pt x="46" y="188"/>
                    </a:lnTo>
                    <a:lnTo>
                      <a:pt x="58" y="196"/>
                    </a:lnTo>
                    <a:lnTo>
                      <a:pt x="71"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8" name="Freeform 649">
                <a:extLst>
                  <a:ext uri="{FF2B5EF4-FFF2-40B4-BE49-F238E27FC236}">
                    <a16:creationId xmlns:a16="http://schemas.microsoft.com/office/drawing/2014/main" id="{90E4EAF5-4C91-4C3C-AF00-D8AF7FBC7DD5}"/>
                  </a:ext>
                </a:extLst>
              </p:cNvPr>
              <p:cNvSpPr>
                <a:spLocks/>
              </p:cNvSpPr>
              <p:nvPr/>
            </p:nvSpPr>
            <p:spPr bwMode="auto">
              <a:xfrm>
                <a:off x="2067" y="2325"/>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4 h 175"/>
                  <a:gd name="T18" fmla="*/ 7 w 170"/>
                  <a:gd name="T19" fmla="*/ 4 h 175"/>
                  <a:gd name="T20" fmla="*/ 7 w 170"/>
                  <a:gd name="T21" fmla="*/ 3 h 175"/>
                  <a:gd name="T22" fmla="*/ 7 w 170"/>
                  <a:gd name="T23" fmla="*/ 3 h 175"/>
                  <a:gd name="T24" fmla="*/ 7 w 170"/>
                  <a:gd name="T25" fmla="*/ 2 h 175"/>
                  <a:gd name="T26" fmla="*/ 6 w 170"/>
                  <a:gd name="T27" fmla="*/ 2 h 175"/>
                  <a:gd name="T28" fmla="*/ 6 w 170"/>
                  <a:gd name="T29" fmla="*/ 1 h 175"/>
                  <a:gd name="T30" fmla="*/ 6 w 170"/>
                  <a:gd name="T31" fmla="*/ 1 h 175"/>
                  <a:gd name="T32" fmla="*/ 5 w 170"/>
                  <a:gd name="T33" fmla="*/ 1 h 175"/>
                  <a:gd name="T34" fmla="*/ 5 w 170"/>
                  <a:gd name="T35" fmla="*/ 0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0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3 h 175"/>
                  <a:gd name="T64" fmla="*/ 0 w 170"/>
                  <a:gd name="T65" fmla="*/ 4 h 175"/>
                  <a:gd name="T66" fmla="*/ 0 w 170"/>
                  <a:gd name="T67" fmla="*/ 5 h 175"/>
                  <a:gd name="T68" fmla="*/ 0 w 170"/>
                  <a:gd name="T69" fmla="*/ 5 h 175"/>
                  <a:gd name="T70" fmla="*/ 1 w 170"/>
                  <a:gd name="T71" fmla="*/ 5 h 175"/>
                  <a:gd name="T72" fmla="*/ 1 w 170"/>
                  <a:gd name="T73" fmla="*/ 6 h 175"/>
                  <a:gd name="T74" fmla="*/ 1 w 170"/>
                  <a:gd name="T75" fmla="*/ 6 h 175"/>
                  <a:gd name="T76" fmla="*/ 2 w 170"/>
                  <a:gd name="T77" fmla="*/ 6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99" y="170"/>
                    </a:lnTo>
                    <a:lnTo>
                      <a:pt x="112" y="166"/>
                    </a:lnTo>
                    <a:lnTo>
                      <a:pt x="124" y="162"/>
                    </a:lnTo>
                    <a:lnTo>
                      <a:pt x="137" y="157"/>
                    </a:lnTo>
                    <a:lnTo>
                      <a:pt x="144" y="145"/>
                    </a:lnTo>
                    <a:lnTo>
                      <a:pt x="153" y="137"/>
                    </a:lnTo>
                    <a:lnTo>
                      <a:pt x="161" y="125"/>
                    </a:lnTo>
                    <a:lnTo>
                      <a:pt x="166" y="112"/>
                    </a:lnTo>
                    <a:lnTo>
                      <a:pt x="170" y="100"/>
                    </a:lnTo>
                    <a:lnTo>
                      <a:pt x="170" y="87"/>
                    </a:lnTo>
                    <a:lnTo>
                      <a:pt x="170" y="71"/>
                    </a:lnTo>
                    <a:lnTo>
                      <a:pt x="166" y="58"/>
                    </a:lnTo>
                    <a:lnTo>
                      <a:pt x="161" y="46"/>
                    </a:lnTo>
                    <a:lnTo>
                      <a:pt x="153" y="37"/>
                    </a:lnTo>
                    <a:lnTo>
                      <a:pt x="144" y="25"/>
                    </a:lnTo>
                    <a:lnTo>
                      <a:pt x="137" y="17"/>
                    </a:lnTo>
                    <a:lnTo>
                      <a:pt x="124" y="8"/>
                    </a:lnTo>
                    <a:lnTo>
                      <a:pt x="112" y="4"/>
                    </a:lnTo>
                    <a:lnTo>
                      <a:pt x="99" y="0"/>
                    </a:lnTo>
                    <a:lnTo>
                      <a:pt x="87" y="0"/>
                    </a:lnTo>
                    <a:lnTo>
                      <a:pt x="70" y="0"/>
                    </a:lnTo>
                    <a:lnTo>
                      <a:pt x="58" y="4"/>
                    </a:lnTo>
                    <a:lnTo>
                      <a:pt x="45" y="8"/>
                    </a:lnTo>
                    <a:lnTo>
                      <a:pt x="36" y="17"/>
                    </a:lnTo>
                    <a:lnTo>
                      <a:pt x="24" y="25"/>
                    </a:lnTo>
                    <a:lnTo>
                      <a:pt x="16" y="33"/>
                    </a:lnTo>
                    <a:lnTo>
                      <a:pt x="11" y="46"/>
                    </a:lnTo>
                    <a:lnTo>
                      <a:pt x="4" y="58"/>
                    </a:lnTo>
                    <a:lnTo>
                      <a:pt x="0" y="71"/>
                    </a:lnTo>
                    <a:lnTo>
                      <a:pt x="0" y="83"/>
                    </a:lnTo>
                    <a:lnTo>
                      <a:pt x="0" y="87"/>
                    </a:lnTo>
                    <a:lnTo>
                      <a:pt x="0" y="103"/>
                    </a:lnTo>
                    <a:lnTo>
                      <a:pt x="4" y="116"/>
                    </a:lnTo>
                    <a:lnTo>
                      <a:pt x="8" y="129"/>
                    </a:lnTo>
                    <a:lnTo>
                      <a:pt x="16" y="137"/>
                    </a:lnTo>
                    <a:lnTo>
                      <a:pt x="24" y="150"/>
                    </a:lnTo>
                    <a:lnTo>
                      <a:pt x="36" y="157"/>
                    </a:lnTo>
                    <a:lnTo>
                      <a:pt x="45" y="162"/>
                    </a:lnTo>
                    <a:lnTo>
                      <a:pt x="58" y="166"/>
                    </a:lnTo>
                    <a:lnTo>
                      <a:pt x="70" y="170"/>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19" name="Freeform 650">
                <a:extLst>
                  <a:ext uri="{FF2B5EF4-FFF2-40B4-BE49-F238E27FC236}">
                    <a16:creationId xmlns:a16="http://schemas.microsoft.com/office/drawing/2014/main" id="{6FAF111C-534C-42AE-9290-25AD333F3B9B}"/>
                  </a:ext>
                </a:extLst>
              </p:cNvPr>
              <p:cNvSpPr>
                <a:spLocks/>
              </p:cNvSpPr>
              <p:nvPr/>
            </p:nvSpPr>
            <p:spPr bwMode="auto">
              <a:xfrm>
                <a:off x="2070" y="2325"/>
                <a:ext cx="27" cy="29"/>
              </a:xfrm>
              <a:custGeom>
                <a:avLst/>
                <a:gdLst>
                  <a:gd name="T0" fmla="*/ 3 w 138"/>
                  <a:gd name="T1" fmla="*/ 6 h 141"/>
                  <a:gd name="T2" fmla="*/ 3 w 138"/>
                  <a:gd name="T3" fmla="*/ 6 h 141"/>
                  <a:gd name="T4" fmla="*/ 4 w 138"/>
                  <a:gd name="T5" fmla="*/ 6 h 141"/>
                  <a:gd name="T6" fmla="*/ 4 w 138"/>
                  <a:gd name="T7" fmla="*/ 6 h 141"/>
                  <a:gd name="T8" fmla="*/ 4 w 138"/>
                  <a:gd name="T9" fmla="*/ 5 h 141"/>
                  <a:gd name="T10" fmla="*/ 5 w 138"/>
                  <a:gd name="T11" fmla="*/ 5 h 141"/>
                  <a:gd name="T12" fmla="*/ 5 w 138"/>
                  <a:gd name="T13" fmla="*/ 5 h 141"/>
                  <a:gd name="T14" fmla="*/ 5 w 138"/>
                  <a:gd name="T15" fmla="*/ 4 h 141"/>
                  <a:gd name="T16" fmla="*/ 5 w 138"/>
                  <a:gd name="T17" fmla="*/ 4 h 141"/>
                  <a:gd name="T18" fmla="*/ 5 w 138"/>
                  <a:gd name="T19" fmla="*/ 3 h 141"/>
                  <a:gd name="T20" fmla="*/ 5 w 138"/>
                  <a:gd name="T21" fmla="*/ 3 h 141"/>
                  <a:gd name="T22" fmla="*/ 5 w 138"/>
                  <a:gd name="T23" fmla="*/ 2 h 141"/>
                  <a:gd name="T24" fmla="*/ 5 w 138"/>
                  <a:gd name="T25" fmla="*/ 2 h 141"/>
                  <a:gd name="T26" fmla="*/ 5 w 138"/>
                  <a:gd name="T27" fmla="*/ 2 h 141"/>
                  <a:gd name="T28" fmla="*/ 5 w 138"/>
                  <a:gd name="T29" fmla="*/ 1 h 141"/>
                  <a:gd name="T30" fmla="*/ 5 w 138"/>
                  <a:gd name="T31" fmla="*/ 1 h 141"/>
                  <a:gd name="T32" fmla="*/ 4 w 138"/>
                  <a:gd name="T33" fmla="*/ 1 h 141"/>
                  <a:gd name="T34" fmla="*/ 4 w 138"/>
                  <a:gd name="T35" fmla="*/ 0 h 141"/>
                  <a:gd name="T36" fmla="*/ 4 w 138"/>
                  <a:gd name="T37" fmla="*/ 0 h 141"/>
                  <a:gd name="T38" fmla="*/ 3 w 138"/>
                  <a:gd name="T39" fmla="*/ 0 h 141"/>
                  <a:gd name="T40" fmla="*/ 3 w 138"/>
                  <a:gd name="T41" fmla="*/ 0 h 141"/>
                  <a:gd name="T42" fmla="*/ 2 w 138"/>
                  <a:gd name="T43" fmla="*/ 0 h 141"/>
                  <a:gd name="T44" fmla="*/ 2 w 138"/>
                  <a:gd name="T45" fmla="*/ 0 h 141"/>
                  <a:gd name="T46" fmla="*/ 1 w 138"/>
                  <a:gd name="T47" fmla="*/ 0 h 141"/>
                  <a:gd name="T48" fmla="*/ 1 w 138"/>
                  <a:gd name="T49" fmla="*/ 1 h 141"/>
                  <a:gd name="T50" fmla="*/ 1 w 138"/>
                  <a:gd name="T51" fmla="*/ 1 h 141"/>
                  <a:gd name="T52" fmla="*/ 1 w 138"/>
                  <a:gd name="T53" fmla="*/ 1 h 141"/>
                  <a:gd name="T54" fmla="*/ 0 w 138"/>
                  <a:gd name="T55" fmla="*/ 2 h 141"/>
                  <a:gd name="T56" fmla="*/ 0 w 138"/>
                  <a:gd name="T57" fmla="*/ 2 h 141"/>
                  <a:gd name="T58" fmla="*/ 0 w 138"/>
                  <a:gd name="T59" fmla="*/ 2 h 141"/>
                  <a:gd name="T60" fmla="*/ 0 w 138"/>
                  <a:gd name="T61" fmla="*/ 3 h 141"/>
                  <a:gd name="T62" fmla="*/ 0 w 138"/>
                  <a:gd name="T63" fmla="*/ 3 h 141"/>
                  <a:gd name="T64" fmla="*/ 0 w 138"/>
                  <a:gd name="T65" fmla="*/ 4 h 141"/>
                  <a:gd name="T66" fmla="*/ 0 w 138"/>
                  <a:gd name="T67" fmla="*/ 4 h 141"/>
                  <a:gd name="T68" fmla="*/ 1 w 138"/>
                  <a:gd name="T69" fmla="*/ 5 h 141"/>
                  <a:gd name="T70" fmla="*/ 1 w 138"/>
                  <a:gd name="T71" fmla="*/ 5 h 141"/>
                  <a:gd name="T72" fmla="*/ 1 w 138"/>
                  <a:gd name="T73" fmla="*/ 5 h 141"/>
                  <a:gd name="T74" fmla="*/ 1 w 138"/>
                  <a:gd name="T75" fmla="*/ 6 h 141"/>
                  <a:gd name="T76" fmla="*/ 2 w 138"/>
                  <a:gd name="T77" fmla="*/ 6 h 141"/>
                  <a:gd name="T78" fmla="*/ 2 w 138"/>
                  <a:gd name="T79" fmla="*/ 6 h 141"/>
                  <a:gd name="T80" fmla="*/ 3 w 138"/>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7" y="141"/>
                    </a:moveTo>
                    <a:lnTo>
                      <a:pt x="79" y="141"/>
                    </a:lnTo>
                    <a:lnTo>
                      <a:pt x="92" y="137"/>
                    </a:lnTo>
                    <a:lnTo>
                      <a:pt x="101" y="133"/>
                    </a:lnTo>
                    <a:lnTo>
                      <a:pt x="108" y="128"/>
                    </a:lnTo>
                    <a:lnTo>
                      <a:pt x="117" y="121"/>
                    </a:lnTo>
                    <a:lnTo>
                      <a:pt x="126" y="112"/>
                    </a:lnTo>
                    <a:lnTo>
                      <a:pt x="130" y="104"/>
                    </a:lnTo>
                    <a:lnTo>
                      <a:pt x="133" y="92"/>
                    </a:lnTo>
                    <a:lnTo>
                      <a:pt x="138" y="83"/>
                    </a:lnTo>
                    <a:lnTo>
                      <a:pt x="138" y="71"/>
                    </a:lnTo>
                    <a:lnTo>
                      <a:pt x="138" y="58"/>
                    </a:lnTo>
                    <a:lnTo>
                      <a:pt x="133" y="50"/>
                    </a:lnTo>
                    <a:lnTo>
                      <a:pt x="130" y="38"/>
                    </a:lnTo>
                    <a:lnTo>
                      <a:pt x="126" y="29"/>
                    </a:lnTo>
                    <a:lnTo>
                      <a:pt x="117" y="21"/>
                    </a:lnTo>
                    <a:lnTo>
                      <a:pt x="108" y="17"/>
                    </a:lnTo>
                    <a:lnTo>
                      <a:pt x="101" y="9"/>
                    </a:lnTo>
                    <a:lnTo>
                      <a:pt x="92" y="4"/>
                    </a:lnTo>
                    <a:lnTo>
                      <a:pt x="79" y="4"/>
                    </a:lnTo>
                    <a:lnTo>
                      <a:pt x="67" y="0"/>
                    </a:lnTo>
                    <a:lnTo>
                      <a:pt x="59" y="4"/>
                    </a:lnTo>
                    <a:lnTo>
                      <a:pt x="47" y="4"/>
                    </a:lnTo>
                    <a:lnTo>
                      <a:pt x="38" y="9"/>
                    </a:lnTo>
                    <a:lnTo>
                      <a:pt x="30" y="17"/>
                    </a:lnTo>
                    <a:lnTo>
                      <a:pt x="22" y="21"/>
                    </a:lnTo>
                    <a:lnTo>
                      <a:pt x="13" y="29"/>
                    </a:lnTo>
                    <a:lnTo>
                      <a:pt x="9" y="38"/>
                    </a:lnTo>
                    <a:lnTo>
                      <a:pt x="5" y="50"/>
                    </a:lnTo>
                    <a:lnTo>
                      <a:pt x="0" y="58"/>
                    </a:lnTo>
                    <a:lnTo>
                      <a:pt x="0" y="71"/>
                    </a:lnTo>
                    <a:lnTo>
                      <a:pt x="0" y="83"/>
                    </a:lnTo>
                    <a:lnTo>
                      <a:pt x="5" y="92"/>
                    </a:lnTo>
                    <a:lnTo>
                      <a:pt x="9" y="104"/>
                    </a:lnTo>
                    <a:lnTo>
                      <a:pt x="13" y="112"/>
                    </a:lnTo>
                    <a:lnTo>
                      <a:pt x="22" y="121"/>
                    </a:lnTo>
                    <a:lnTo>
                      <a:pt x="30" y="128"/>
                    </a:lnTo>
                    <a:lnTo>
                      <a:pt x="38" y="133"/>
                    </a:lnTo>
                    <a:lnTo>
                      <a:pt x="47" y="137"/>
                    </a:lnTo>
                    <a:lnTo>
                      <a:pt x="59" y="141"/>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0" name="Freeform 651">
                <a:extLst>
                  <a:ext uri="{FF2B5EF4-FFF2-40B4-BE49-F238E27FC236}">
                    <a16:creationId xmlns:a16="http://schemas.microsoft.com/office/drawing/2014/main" id="{411A08C0-2CA8-4DBB-8CC9-B3663C579214}"/>
                  </a:ext>
                </a:extLst>
              </p:cNvPr>
              <p:cNvSpPr>
                <a:spLocks/>
              </p:cNvSpPr>
              <p:nvPr/>
            </p:nvSpPr>
            <p:spPr bwMode="auto">
              <a:xfrm>
                <a:off x="2157" y="2299"/>
                <a:ext cx="115" cy="115"/>
              </a:xfrm>
              <a:custGeom>
                <a:avLst/>
                <a:gdLst>
                  <a:gd name="T0" fmla="*/ 11 w 577"/>
                  <a:gd name="T1" fmla="*/ 23 h 578"/>
                  <a:gd name="T2" fmla="*/ 13 w 577"/>
                  <a:gd name="T3" fmla="*/ 23 h 578"/>
                  <a:gd name="T4" fmla="*/ 15 w 577"/>
                  <a:gd name="T5" fmla="*/ 22 h 578"/>
                  <a:gd name="T6" fmla="*/ 17 w 577"/>
                  <a:gd name="T7" fmla="*/ 21 h 578"/>
                  <a:gd name="T8" fmla="*/ 18 w 577"/>
                  <a:gd name="T9" fmla="*/ 21 h 578"/>
                  <a:gd name="T10" fmla="*/ 20 w 577"/>
                  <a:gd name="T11" fmla="*/ 19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0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1" name="Freeform 652">
                <a:extLst>
                  <a:ext uri="{FF2B5EF4-FFF2-40B4-BE49-F238E27FC236}">
                    <a16:creationId xmlns:a16="http://schemas.microsoft.com/office/drawing/2014/main" id="{EF00B5D3-9968-4E66-A8A2-8753ADE8EDEB}"/>
                  </a:ext>
                </a:extLst>
              </p:cNvPr>
              <p:cNvSpPr>
                <a:spLocks/>
              </p:cNvSpPr>
              <p:nvPr/>
            </p:nvSpPr>
            <p:spPr bwMode="auto">
              <a:xfrm>
                <a:off x="2157" y="2299"/>
                <a:ext cx="115" cy="115"/>
              </a:xfrm>
              <a:custGeom>
                <a:avLst/>
                <a:gdLst>
                  <a:gd name="T0" fmla="*/ 11 w 577"/>
                  <a:gd name="T1" fmla="*/ 23 h 578"/>
                  <a:gd name="T2" fmla="*/ 13 w 577"/>
                  <a:gd name="T3" fmla="*/ 23 h 578"/>
                  <a:gd name="T4" fmla="*/ 15 w 577"/>
                  <a:gd name="T5" fmla="*/ 22 h 578"/>
                  <a:gd name="T6" fmla="*/ 17 w 577"/>
                  <a:gd name="T7" fmla="*/ 21 h 578"/>
                  <a:gd name="T8" fmla="*/ 18 w 577"/>
                  <a:gd name="T9" fmla="*/ 21 h 578"/>
                  <a:gd name="T10" fmla="*/ 20 w 577"/>
                  <a:gd name="T11" fmla="*/ 19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0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22" name="Freeform 653">
                <a:extLst>
                  <a:ext uri="{FF2B5EF4-FFF2-40B4-BE49-F238E27FC236}">
                    <a16:creationId xmlns:a16="http://schemas.microsoft.com/office/drawing/2014/main" id="{F03DA227-4B3B-4D30-AA39-D68A5A62786B}"/>
                  </a:ext>
                </a:extLst>
              </p:cNvPr>
              <p:cNvSpPr>
                <a:spLocks/>
              </p:cNvSpPr>
              <p:nvPr/>
            </p:nvSpPr>
            <p:spPr bwMode="auto">
              <a:xfrm>
                <a:off x="2157" y="2299"/>
                <a:ext cx="115" cy="115"/>
              </a:xfrm>
              <a:custGeom>
                <a:avLst/>
                <a:gdLst>
                  <a:gd name="T0" fmla="*/ 11 w 577"/>
                  <a:gd name="T1" fmla="*/ 23 h 578"/>
                  <a:gd name="T2" fmla="*/ 13 w 577"/>
                  <a:gd name="T3" fmla="*/ 23 h 578"/>
                  <a:gd name="T4" fmla="*/ 15 w 577"/>
                  <a:gd name="T5" fmla="*/ 22 h 578"/>
                  <a:gd name="T6" fmla="*/ 17 w 577"/>
                  <a:gd name="T7" fmla="*/ 21 h 578"/>
                  <a:gd name="T8" fmla="*/ 18 w 577"/>
                  <a:gd name="T9" fmla="*/ 21 h 578"/>
                  <a:gd name="T10" fmla="*/ 20 w 577"/>
                  <a:gd name="T11" fmla="*/ 19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0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7" y="578"/>
                    </a:moveTo>
                    <a:lnTo>
                      <a:pt x="336" y="573"/>
                    </a:lnTo>
                    <a:lnTo>
                      <a:pt x="377" y="565"/>
                    </a:lnTo>
                    <a:lnTo>
                      <a:pt x="419" y="544"/>
                    </a:lnTo>
                    <a:lnTo>
                      <a:pt x="456" y="524"/>
                    </a:lnTo>
                    <a:lnTo>
                      <a:pt x="490" y="494"/>
                    </a:lnTo>
                    <a:lnTo>
                      <a:pt x="519" y="461"/>
                    </a:lnTo>
                    <a:lnTo>
                      <a:pt x="544" y="423"/>
                    </a:lnTo>
                    <a:lnTo>
                      <a:pt x="560" y="382"/>
                    </a:lnTo>
                    <a:lnTo>
                      <a:pt x="573" y="337"/>
                    </a:lnTo>
                    <a:lnTo>
                      <a:pt x="577" y="291"/>
                    </a:lnTo>
                    <a:lnTo>
                      <a:pt x="573" y="241"/>
                    </a:lnTo>
                    <a:lnTo>
                      <a:pt x="560" y="200"/>
                    </a:lnTo>
                    <a:lnTo>
                      <a:pt x="544" y="158"/>
                    </a:lnTo>
                    <a:lnTo>
                      <a:pt x="519" y="121"/>
                    </a:lnTo>
                    <a:lnTo>
                      <a:pt x="490" y="83"/>
                    </a:lnTo>
                    <a:lnTo>
                      <a:pt x="456" y="59"/>
                    </a:lnTo>
                    <a:lnTo>
                      <a:pt x="419" y="34"/>
                    </a:lnTo>
                    <a:lnTo>
                      <a:pt x="377" y="16"/>
                    </a:lnTo>
                    <a:lnTo>
                      <a:pt x="336" y="5"/>
                    </a:lnTo>
                    <a:lnTo>
                      <a:pt x="287" y="0"/>
                    </a:lnTo>
                    <a:lnTo>
                      <a:pt x="240" y="5"/>
                    </a:lnTo>
                    <a:lnTo>
                      <a:pt x="195" y="16"/>
                    </a:lnTo>
                    <a:lnTo>
                      <a:pt x="154" y="34"/>
                    </a:lnTo>
                    <a:lnTo>
                      <a:pt x="116" y="59"/>
                    </a:lnTo>
                    <a:lnTo>
                      <a:pt x="83" y="83"/>
                    </a:lnTo>
                    <a:lnTo>
                      <a:pt x="53" y="121"/>
                    </a:lnTo>
                    <a:lnTo>
                      <a:pt x="33" y="158"/>
                    </a:lnTo>
                    <a:lnTo>
                      <a:pt x="12" y="200"/>
                    </a:lnTo>
                    <a:lnTo>
                      <a:pt x="4" y="241"/>
                    </a:lnTo>
                    <a:lnTo>
                      <a:pt x="0" y="291"/>
                    </a:lnTo>
                    <a:lnTo>
                      <a:pt x="4" y="337"/>
                    </a:lnTo>
                    <a:lnTo>
                      <a:pt x="12" y="382"/>
                    </a:lnTo>
                    <a:lnTo>
                      <a:pt x="33" y="423"/>
                    </a:lnTo>
                    <a:lnTo>
                      <a:pt x="53" y="461"/>
                    </a:lnTo>
                    <a:lnTo>
                      <a:pt x="83" y="494"/>
                    </a:lnTo>
                    <a:lnTo>
                      <a:pt x="116" y="524"/>
                    </a:lnTo>
                    <a:lnTo>
                      <a:pt x="154" y="544"/>
                    </a:lnTo>
                    <a:lnTo>
                      <a:pt x="195" y="565"/>
                    </a:lnTo>
                    <a:lnTo>
                      <a:pt x="240" y="573"/>
                    </a:lnTo>
                    <a:lnTo>
                      <a:pt x="287"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23" name="Freeform 654">
                <a:extLst>
                  <a:ext uri="{FF2B5EF4-FFF2-40B4-BE49-F238E27FC236}">
                    <a16:creationId xmlns:a16="http://schemas.microsoft.com/office/drawing/2014/main" id="{1FBF063F-B970-4267-A679-D4E3C5A89ACE}"/>
                  </a:ext>
                </a:extLst>
              </p:cNvPr>
              <p:cNvSpPr>
                <a:spLocks/>
              </p:cNvSpPr>
              <p:nvPr/>
            </p:nvSpPr>
            <p:spPr bwMode="auto">
              <a:xfrm>
                <a:off x="2173" y="2307"/>
                <a:ext cx="61"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0 w 308"/>
                  <a:gd name="T11" fmla="*/ 11 h 303"/>
                  <a:gd name="T12" fmla="*/ 11 w 308"/>
                  <a:gd name="T13" fmla="*/ 10 h 303"/>
                  <a:gd name="T14" fmla="*/ 11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1 w 308"/>
                  <a:gd name="T27" fmla="*/ 3 h 303"/>
                  <a:gd name="T28" fmla="*/ 11 w 308"/>
                  <a:gd name="T29" fmla="*/ 2 h 303"/>
                  <a:gd name="T30" fmla="*/ 10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2 w 308"/>
                  <a:gd name="T49" fmla="*/ 1 h 303"/>
                  <a:gd name="T50" fmla="*/ 2 w 308"/>
                  <a:gd name="T51" fmla="*/ 2 h 303"/>
                  <a:gd name="T52" fmla="*/ 1 w 308"/>
                  <a:gd name="T53" fmla="*/ 2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1 h 303"/>
                  <a:gd name="T72" fmla="*/ 2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5" y="303"/>
                    </a:moveTo>
                    <a:lnTo>
                      <a:pt x="179" y="303"/>
                    </a:lnTo>
                    <a:lnTo>
                      <a:pt x="204" y="298"/>
                    </a:lnTo>
                    <a:lnTo>
                      <a:pt x="225" y="286"/>
                    </a:lnTo>
                    <a:lnTo>
                      <a:pt x="245" y="273"/>
                    </a:lnTo>
                    <a:lnTo>
                      <a:pt x="263" y="262"/>
                    </a:lnTo>
                    <a:lnTo>
                      <a:pt x="279" y="241"/>
                    </a:lnTo>
                    <a:lnTo>
                      <a:pt x="287" y="224"/>
                    </a:lnTo>
                    <a:lnTo>
                      <a:pt x="299" y="199"/>
                    </a:lnTo>
                    <a:lnTo>
                      <a:pt x="304" y="178"/>
                    </a:lnTo>
                    <a:lnTo>
                      <a:pt x="308" y="154"/>
                    </a:lnTo>
                    <a:lnTo>
                      <a:pt x="304" y="129"/>
                    </a:lnTo>
                    <a:lnTo>
                      <a:pt x="299" y="104"/>
                    </a:lnTo>
                    <a:lnTo>
                      <a:pt x="287" y="82"/>
                    </a:lnTo>
                    <a:lnTo>
                      <a:pt x="279" y="62"/>
                    </a:lnTo>
                    <a:lnTo>
                      <a:pt x="263" y="46"/>
                    </a:lnTo>
                    <a:lnTo>
                      <a:pt x="245" y="28"/>
                    </a:lnTo>
                    <a:lnTo>
                      <a:pt x="225" y="17"/>
                    </a:lnTo>
                    <a:lnTo>
                      <a:pt x="204" y="8"/>
                    </a:lnTo>
                    <a:lnTo>
                      <a:pt x="179" y="4"/>
                    </a:lnTo>
                    <a:lnTo>
                      <a:pt x="155" y="0"/>
                    </a:lnTo>
                    <a:lnTo>
                      <a:pt x="130" y="4"/>
                    </a:lnTo>
                    <a:lnTo>
                      <a:pt x="104" y="8"/>
                    </a:lnTo>
                    <a:lnTo>
                      <a:pt x="83" y="17"/>
                    </a:lnTo>
                    <a:lnTo>
                      <a:pt x="63" y="28"/>
                    </a:lnTo>
                    <a:lnTo>
                      <a:pt x="47" y="46"/>
                    </a:lnTo>
                    <a:lnTo>
                      <a:pt x="29" y="62"/>
                    </a:lnTo>
                    <a:lnTo>
                      <a:pt x="18" y="82"/>
                    </a:lnTo>
                    <a:lnTo>
                      <a:pt x="9" y="104"/>
                    </a:lnTo>
                    <a:lnTo>
                      <a:pt x="5" y="129"/>
                    </a:lnTo>
                    <a:lnTo>
                      <a:pt x="0" y="154"/>
                    </a:lnTo>
                    <a:lnTo>
                      <a:pt x="5" y="178"/>
                    </a:lnTo>
                    <a:lnTo>
                      <a:pt x="9" y="199"/>
                    </a:lnTo>
                    <a:lnTo>
                      <a:pt x="18" y="224"/>
                    </a:lnTo>
                    <a:lnTo>
                      <a:pt x="29" y="241"/>
                    </a:lnTo>
                    <a:lnTo>
                      <a:pt x="47" y="262"/>
                    </a:lnTo>
                    <a:lnTo>
                      <a:pt x="63" y="273"/>
                    </a:lnTo>
                    <a:lnTo>
                      <a:pt x="83" y="286"/>
                    </a:lnTo>
                    <a:lnTo>
                      <a:pt x="104" y="298"/>
                    </a:lnTo>
                    <a:lnTo>
                      <a:pt x="130" y="303"/>
                    </a:lnTo>
                    <a:lnTo>
                      <a:pt x="155"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4" name="Freeform 655">
                <a:extLst>
                  <a:ext uri="{FF2B5EF4-FFF2-40B4-BE49-F238E27FC236}">
                    <a16:creationId xmlns:a16="http://schemas.microsoft.com/office/drawing/2014/main" id="{2D915C9B-8E46-4A2C-8C3C-2CA917BCD2FC}"/>
                  </a:ext>
                </a:extLst>
              </p:cNvPr>
              <p:cNvSpPr>
                <a:spLocks/>
              </p:cNvSpPr>
              <p:nvPr/>
            </p:nvSpPr>
            <p:spPr bwMode="auto">
              <a:xfrm>
                <a:off x="2175" y="2308"/>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5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6"/>
                    </a:lnTo>
                    <a:lnTo>
                      <a:pt x="199" y="258"/>
                    </a:lnTo>
                    <a:lnTo>
                      <a:pt x="216" y="245"/>
                    </a:lnTo>
                    <a:lnTo>
                      <a:pt x="232" y="233"/>
                    </a:lnTo>
                    <a:lnTo>
                      <a:pt x="245" y="215"/>
                    </a:lnTo>
                    <a:lnTo>
                      <a:pt x="257" y="199"/>
                    </a:lnTo>
                    <a:lnTo>
                      <a:pt x="266" y="179"/>
                    </a:lnTo>
                    <a:lnTo>
                      <a:pt x="270" y="158"/>
                    </a:lnTo>
                    <a:lnTo>
                      <a:pt x="270" y="137"/>
                    </a:lnTo>
                    <a:lnTo>
                      <a:pt x="270" y="116"/>
                    </a:lnTo>
                    <a:lnTo>
                      <a:pt x="266" y="96"/>
                    </a:lnTo>
                    <a:lnTo>
                      <a:pt x="257" y="75"/>
                    </a:lnTo>
                    <a:lnTo>
                      <a:pt x="245" y="58"/>
                    </a:lnTo>
                    <a:lnTo>
                      <a:pt x="232" y="42"/>
                    </a:lnTo>
                    <a:lnTo>
                      <a:pt x="216" y="29"/>
                    </a:lnTo>
                    <a:lnTo>
                      <a:pt x="199" y="17"/>
                    </a:lnTo>
                    <a:lnTo>
                      <a:pt x="178" y="8"/>
                    </a:lnTo>
                    <a:lnTo>
                      <a:pt x="158" y="4"/>
                    </a:lnTo>
                    <a:lnTo>
                      <a:pt x="137" y="0"/>
                    </a:lnTo>
                    <a:lnTo>
                      <a:pt x="113" y="4"/>
                    </a:lnTo>
                    <a:lnTo>
                      <a:pt x="91" y="8"/>
                    </a:lnTo>
                    <a:lnTo>
                      <a:pt x="75" y="17"/>
                    </a:lnTo>
                    <a:lnTo>
                      <a:pt x="54" y="29"/>
                    </a:lnTo>
                    <a:lnTo>
                      <a:pt x="41" y="42"/>
                    </a:lnTo>
                    <a:lnTo>
                      <a:pt x="25" y="58"/>
                    </a:lnTo>
                    <a:lnTo>
                      <a:pt x="16" y="75"/>
                    </a:lnTo>
                    <a:lnTo>
                      <a:pt x="9" y="96"/>
                    </a:lnTo>
                    <a:lnTo>
                      <a:pt x="0" y="116"/>
                    </a:lnTo>
                    <a:lnTo>
                      <a:pt x="0" y="137"/>
                    </a:lnTo>
                    <a:lnTo>
                      <a:pt x="0" y="141"/>
                    </a:lnTo>
                    <a:lnTo>
                      <a:pt x="0" y="145"/>
                    </a:lnTo>
                    <a:lnTo>
                      <a:pt x="5" y="166"/>
                    </a:lnTo>
                    <a:lnTo>
                      <a:pt x="9" y="186"/>
                    </a:lnTo>
                    <a:lnTo>
                      <a:pt x="16" y="204"/>
                    </a:lnTo>
                    <a:lnTo>
                      <a:pt x="29" y="220"/>
                    </a:lnTo>
                    <a:lnTo>
                      <a:pt x="41" y="237"/>
                    </a:lnTo>
                    <a:lnTo>
                      <a:pt x="59" y="249"/>
                    </a:lnTo>
                    <a:lnTo>
                      <a:pt x="75" y="258"/>
                    </a:lnTo>
                    <a:lnTo>
                      <a:pt x="95" y="266"/>
                    </a:lnTo>
                    <a:lnTo>
                      <a:pt x="117" y="269"/>
                    </a:lnTo>
                    <a:lnTo>
                      <a:pt x="137" y="274"/>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5" name="Freeform 656">
                <a:extLst>
                  <a:ext uri="{FF2B5EF4-FFF2-40B4-BE49-F238E27FC236}">
                    <a16:creationId xmlns:a16="http://schemas.microsoft.com/office/drawing/2014/main" id="{DE0DACA2-FD51-47DD-B42D-0B11CDF24EC6}"/>
                  </a:ext>
                </a:extLst>
              </p:cNvPr>
              <p:cNvSpPr>
                <a:spLocks/>
              </p:cNvSpPr>
              <p:nvPr/>
            </p:nvSpPr>
            <p:spPr bwMode="auto">
              <a:xfrm>
                <a:off x="2178" y="2310"/>
                <a:ext cx="47" cy="47"/>
              </a:xfrm>
              <a:custGeom>
                <a:avLst/>
                <a:gdLst>
                  <a:gd name="T0" fmla="*/ 5 w 238"/>
                  <a:gd name="T1" fmla="*/ 9 h 237"/>
                  <a:gd name="T2" fmla="*/ 5 w 238"/>
                  <a:gd name="T3" fmla="*/ 9 h 237"/>
                  <a:gd name="T4" fmla="*/ 6 w 238"/>
                  <a:gd name="T5" fmla="*/ 9 h 237"/>
                  <a:gd name="T6" fmla="*/ 7 w 238"/>
                  <a:gd name="T7" fmla="*/ 9 h 237"/>
                  <a:gd name="T8" fmla="*/ 7 w 238"/>
                  <a:gd name="T9" fmla="*/ 8 h 237"/>
                  <a:gd name="T10" fmla="*/ 8 w 238"/>
                  <a:gd name="T11" fmla="*/ 8 h 237"/>
                  <a:gd name="T12" fmla="*/ 8 w 238"/>
                  <a:gd name="T13" fmla="*/ 7 h 237"/>
                  <a:gd name="T14" fmla="*/ 9 w 238"/>
                  <a:gd name="T15" fmla="*/ 7 h 237"/>
                  <a:gd name="T16" fmla="*/ 9 w 238"/>
                  <a:gd name="T17" fmla="*/ 6 h 237"/>
                  <a:gd name="T18" fmla="*/ 9 w 238"/>
                  <a:gd name="T19" fmla="*/ 5 h 237"/>
                  <a:gd name="T20" fmla="*/ 9 w 238"/>
                  <a:gd name="T21" fmla="*/ 5 h 237"/>
                  <a:gd name="T22" fmla="*/ 9 w 238"/>
                  <a:gd name="T23" fmla="*/ 4 h 237"/>
                  <a:gd name="T24" fmla="*/ 9 w 238"/>
                  <a:gd name="T25" fmla="*/ 3 h 237"/>
                  <a:gd name="T26" fmla="*/ 9 w 238"/>
                  <a:gd name="T27" fmla="*/ 2 h 237"/>
                  <a:gd name="T28" fmla="*/ 8 w 238"/>
                  <a:gd name="T29" fmla="*/ 2 h 237"/>
                  <a:gd name="T30" fmla="*/ 8 w 238"/>
                  <a:gd name="T31" fmla="*/ 1 h 237"/>
                  <a:gd name="T32" fmla="*/ 7 w 238"/>
                  <a:gd name="T33" fmla="*/ 1 h 237"/>
                  <a:gd name="T34" fmla="*/ 7 w 238"/>
                  <a:gd name="T35" fmla="*/ 1 h 237"/>
                  <a:gd name="T36" fmla="*/ 6 w 238"/>
                  <a:gd name="T37" fmla="*/ 0 h 237"/>
                  <a:gd name="T38" fmla="*/ 5 w 238"/>
                  <a:gd name="T39" fmla="*/ 0 h 237"/>
                  <a:gd name="T40" fmla="*/ 5 w 238"/>
                  <a:gd name="T41" fmla="*/ 0 h 237"/>
                  <a:gd name="T42" fmla="*/ 4 w 238"/>
                  <a:gd name="T43" fmla="*/ 0 h 237"/>
                  <a:gd name="T44" fmla="*/ 3 w 238"/>
                  <a:gd name="T45" fmla="*/ 0 h 237"/>
                  <a:gd name="T46" fmla="*/ 2 w 238"/>
                  <a:gd name="T47" fmla="*/ 1 h 237"/>
                  <a:gd name="T48" fmla="*/ 2 w 238"/>
                  <a:gd name="T49" fmla="*/ 1 h 237"/>
                  <a:gd name="T50" fmla="*/ 1 w 238"/>
                  <a:gd name="T51" fmla="*/ 1 h 237"/>
                  <a:gd name="T52" fmla="*/ 1 w 238"/>
                  <a:gd name="T53" fmla="*/ 2 h 237"/>
                  <a:gd name="T54" fmla="*/ 1 w 238"/>
                  <a:gd name="T55" fmla="*/ 2 h 237"/>
                  <a:gd name="T56" fmla="*/ 0 w 238"/>
                  <a:gd name="T57" fmla="*/ 3 h 237"/>
                  <a:gd name="T58" fmla="*/ 0 w 238"/>
                  <a:gd name="T59" fmla="*/ 4 h 237"/>
                  <a:gd name="T60" fmla="*/ 0 w 238"/>
                  <a:gd name="T61" fmla="*/ 5 h 237"/>
                  <a:gd name="T62" fmla="*/ 0 w 238"/>
                  <a:gd name="T63" fmla="*/ 5 h 237"/>
                  <a:gd name="T64" fmla="*/ 0 w 238"/>
                  <a:gd name="T65" fmla="*/ 5 h 237"/>
                  <a:gd name="T66" fmla="*/ 0 w 238"/>
                  <a:gd name="T67" fmla="*/ 6 h 237"/>
                  <a:gd name="T68" fmla="*/ 0 w 238"/>
                  <a:gd name="T69" fmla="*/ 6 h 237"/>
                  <a:gd name="T70" fmla="*/ 1 w 238"/>
                  <a:gd name="T71" fmla="*/ 7 h 237"/>
                  <a:gd name="T72" fmla="*/ 1 w 238"/>
                  <a:gd name="T73" fmla="*/ 8 h 237"/>
                  <a:gd name="T74" fmla="*/ 2 w 238"/>
                  <a:gd name="T75" fmla="*/ 8 h 237"/>
                  <a:gd name="T76" fmla="*/ 2 w 238"/>
                  <a:gd name="T77" fmla="*/ 9 h 237"/>
                  <a:gd name="T78" fmla="*/ 3 w 238"/>
                  <a:gd name="T79" fmla="*/ 9 h 237"/>
                  <a:gd name="T80" fmla="*/ 3 w 238"/>
                  <a:gd name="T81" fmla="*/ 9 h 237"/>
                  <a:gd name="T82" fmla="*/ 4 w 238"/>
                  <a:gd name="T83" fmla="*/ 9 h 237"/>
                  <a:gd name="T84" fmla="*/ 5 w 238"/>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7"/>
                  <a:gd name="T131" fmla="*/ 238 w 238"/>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7">
                    <a:moveTo>
                      <a:pt x="117" y="237"/>
                    </a:moveTo>
                    <a:lnTo>
                      <a:pt x="137" y="237"/>
                    </a:lnTo>
                    <a:lnTo>
                      <a:pt x="154" y="229"/>
                    </a:lnTo>
                    <a:lnTo>
                      <a:pt x="175" y="225"/>
                    </a:lnTo>
                    <a:lnTo>
                      <a:pt x="187" y="212"/>
                    </a:lnTo>
                    <a:lnTo>
                      <a:pt x="204" y="204"/>
                    </a:lnTo>
                    <a:lnTo>
                      <a:pt x="216" y="187"/>
                    </a:lnTo>
                    <a:lnTo>
                      <a:pt x="225" y="171"/>
                    </a:lnTo>
                    <a:lnTo>
                      <a:pt x="233" y="153"/>
                    </a:lnTo>
                    <a:lnTo>
                      <a:pt x="238" y="137"/>
                    </a:lnTo>
                    <a:lnTo>
                      <a:pt x="238" y="117"/>
                    </a:lnTo>
                    <a:lnTo>
                      <a:pt x="238" y="100"/>
                    </a:lnTo>
                    <a:lnTo>
                      <a:pt x="233" y="79"/>
                    </a:lnTo>
                    <a:lnTo>
                      <a:pt x="225" y="63"/>
                    </a:lnTo>
                    <a:lnTo>
                      <a:pt x="216" y="46"/>
                    </a:lnTo>
                    <a:lnTo>
                      <a:pt x="204" y="34"/>
                    </a:lnTo>
                    <a:lnTo>
                      <a:pt x="187" y="21"/>
                    </a:lnTo>
                    <a:lnTo>
                      <a:pt x="175" y="13"/>
                    </a:lnTo>
                    <a:lnTo>
                      <a:pt x="154" y="5"/>
                    </a:lnTo>
                    <a:lnTo>
                      <a:pt x="137" y="0"/>
                    </a:lnTo>
                    <a:lnTo>
                      <a:pt x="117" y="0"/>
                    </a:lnTo>
                    <a:lnTo>
                      <a:pt x="101" y="0"/>
                    </a:lnTo>
                    <a:lnTo>
                      <a:pt x="79" y="5"/>
                    </a:lnTo>
                    <a:lnTo>
                      <a:pt x="63" y="13"/>
                    </a:lnTo>
                    <a:lnTo>
                      <a:pt x="51" y="21"/>
                    </a:lnTo>
                    <a:lnTo>
                      <a:pt x="34" y="34"/>
                    </a:lnTo>
                    <a:lnTo>
                      <a:pt x="22" y="46"/>
                    </a:lnTo>
                    <a:lnTo>
                      <a:pt x="13" y="63"/>
                    </a:lnTo>
                    <a:lnTo>
                      <a:pt x="4" y="79"/>
                    </a:lnTo>
                    <a:lnTo>
                      <a:pt x="0" y="96"/>
                    </a:lnTo>
                    <a:lnTo>
                      <a:pt x="0" y="117"/>
                    </a:lnTo>
                    <a:lnTo>
                      <a:pt x="0" y="121"/>
                    </a:lnTo>
                    <a:lnTo>
                      <a:pt x="0" y="124"/>
                    </a:lnTo>
                    <a:lnTo>
                      <a:pt x="0" y="142"/>
                    </a:lnTo>
                    <a:lnTo>
                      <a:pt x="9" y="158"/>
                    </a:lnTo>
                    <a:lnTo>
                      <a:pt x="13" y="175"/>
                    </a:lnTo>
                    <a:lnTo>
                      <a:pt x="25" y="191"/>
                    </a:lnTo>
                    <a:lnTo>
                      <a:pt x="38" y="204"/>
                    </a:lnTo>
                    <a:lnTo>
                      <a:pt x="51" y="216"/>
                    </a:lnTo>
                    <a:lnTo>
                      <a:pt x="67" y="225"/>
                    </a:lnTo>
                    <a:lnTo>
                      <a:pt x="83" y="232"/>
                    </a:lnTo>
                    <a:lnTo>
                      <a:pt x="101" y="237"/>
                    </a:lnTo>
                    <a:lnTo>
                      <a:pt x="117"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6" name="Freeform 657">
                <a:extLst>
                  <a:ext uri="{FF2B5EF4-FFF2-40B4-BE49-F238E27FC236}">
                    <a16:creationId xmlns:a16="http://schemas.microsoft.com/office/drawing/2014/main" id="{2B7CFC0A-823B-4581-8792-04AC575CDE07}"/>
                  </a:ext>
                </a:extLst>
              </p:cNvPr>
              <p:cNvSpPr>
                <a:spLocks/>
              </p:cNvSpPr>
              <p:nvPr/>
            </p:nvSpPr>
            <p:spPr bwMode="auto">
              <a:xfrm>
                <a:off x="2180" y="2311"/>
                <a:ext cx="41" cy="40"/>
              </a:xfrm>
              <a:custGeom>
                <a:avLst/>
                <a:gdLst>
                  <a:gd name="T0" fmla="*/ 4 w 203"/>
                  <a:gd name="T1" fmla="*/ 8 h 202"/>
                  <a:gd name="T2" fmla="*/ 5 w 203"/>
                  <a:gd name="T3" fmla="*/ 8 h 202"/>
                  <a:gd name="T4" fmla="*/ 5 w 203"/>
                  <a:gd name="T5" fmla="*/ 8 h 202"/>
                  <a:gd name="T6" fmla="*/ 6 w 203"/>
                  <a:gd name="T7" fmla="*/ 8 h 202"/>
                  <a:gd name="T8" fmla="*/ 7 w 203"/>
                  <a:gd name="T9" fmla="*/ 7 h 202"/>
                  <a:gd name="T10" fmla="*/ 7 w 203"/>
                  <a:gd name="T11" fmla="*/ 7 h 202"/>
                  <a:gd name="T12" fmla="*/ 7 w 203"/>
                  <a:gd name="T13" fmla="*/ 6 h 202"/>
                  <a:gd name="T14" fmla="*/ 8 w 203"/>
                  <a:gd name="T15" fmla="*/ 6 h 202"/>
                  <a:gd name="T16" fmla="*/ 8 w 203"/>
                  <a:gd name="T17" fmla="*/ 5 h 202"/>
                  <a:gd name="T18" fmla="*/ 8 w 203"/>
                  <a:gd name="T19" fmla="*/ 5 h 202"/>
                  <a:gd name="T20" fmla="*/ 8 w 203"/>
                  <a:gd name="T21" fmla="*/ 4 h 202"/>
                  <a:gd name="T22" fmla="*/ 8 w 203"/>
                  <a:gd name="T23" fmla="*/ 3 h 202"/>
                  <a:gd name="T24" fmla="*/ 8 w 203"/>
                  <a:gd name="T25" fmla="*/ 3 h 202"/>
                  <a:gd name="T26" fmla="*/ 8 w 203"/>
                  <a:gd name="T27" fmla="*/ 2 h 202"/>
                  <a:gd name="T28" fmla="*/ 7 w 203"/>
                  <a:gd name="T29" fmla="*/ 2 h 202"/>
                  <a:gd name="T30" fmla="*/ 7 w 203"/>
                  <a:gd name="T31" fmla="*/ 1 h 202"/>
                  <a:gd name="T32" fmla="*/ 7 w 203"/>
                  <a:gd name="T33" fmla="*/ 1 h 202"/>
                  <a:gd name="T34" fmla="*/ 6 w 203"/>
                  <a:gd name="T35" fmla="*/ 0 h 202"/>
                  <a:gd name="T36" fmla="*/ 5 w 203"/>
                  <a:gd name="T37" fmla="*/ 0 h 202"/>
                  <a:gd name="T38" fmla="*/ 5 w 203"/>
                  <a:gd name="T39" fmla="*/ 0 h 202"/>
                  <a:gd name="T40" fmla="*/ 4 w 203"/>
                  <a:gd name="T41" fmla="*/ 0 h 202"/>
                  <a:gd name="T42" fmla="*/ 3 w 203"/>
                  <a:gd name="T43" fmla="*/ 0 h 202"/>
                  <a:gd name="T44" fmla="*/ 3 w 203"/>
                  <a:gd name="T45" fmla="*/ 0 h 202"/>
                  <a:gd name="T46" fmla="*/ 2 w 203"/>
                  <a:gd name="T47" fmla="*/ 0 h 202"/>
                  <a:gd name="T48" fmla="*/ 2 w 203"/>
                  <a:gd name="T49" fmla="*/ 1 h 202"/>
                  <a:gd name="T50" fmla="*/ 1 w 203"/>
                  <a:gd name="T51" fmla="*/ 1 h 202"/>
                  <a:gd name="T52" fmla="*/ 1 w 203"/>
                  <a:gd name="T53" fmla="*/ 2 h 202"/>
                  <a:gd name="T54" fmla="*/ 0 w 203"/>
                  <a:gd name="T55" fmla="*/ 2 h 202"/>
                  <a:gd name="T56" fmla="*/ 0 w 203"/>
                  <a:gd name="T57" fmla="*/ 3 h 202"/>
                  <a:gd name="T58" fmla="*/ 0 w 203"/>
                  <a:gd name="T59" fmla="*/ 3 h 202"/>
                  <a:gd name="T60" fmla="*/ 0 w 203"/>
                  <a:gd name="T61" fmla="*/ 4 h 202"/>
                  <a:gd name="T62" fmla="*/ 0 w 203"/>
                  <a:gd name="T63" fmla="*/ 4 h 202"/>
                  <a:gd name="T64" fmla="*/ 0 w 203"/>
                  <a:gd name="T65" fmla="*/ 5 h 202"/>
                  <a:gd name="T66" fmla="*/ 0 w 203"/>
                  <a:gd name="T67" fmla="*/ 5 h 202"/>
                  <a:gd name="T68" fmla="*/ 0 w 203"/>
                  <a:gd name="T69" fmla="*/ 6 h 202"/>
                  <a:gd name="T70" fmla="*/ 1 w 203"/>
                  <a:gd name="T71" fmla="*/ 6 h 202"/>
                  <a:gd name="T72" fmla="*/ 1 w 203"/>
                  <a:gd name="T73" fmla="*/ 7 h 202"/>
                  <a:gd name="T74" fmla="*/ 2 w 203"/>
                  <a:gd name="T75" fmla="*/ 7 h 202"/>
                  <a:gd name="T76" fmla="*/ 2 w 203"/>
                  <a:gd name="T77" fmla="*/ 8 h 202"/>
                  <a:gd name="T78" fmla="*/ 3 w 203"/>
                  <a:gd name="T79" fmla="*/ 8 h 202"/>
                  <a:gd name="T80" fmla="*/ 3 w 203"/>
                  <a:gd name="T81" fmla="*/ 8 h 202"/>
                  <a:gd name="T82" fmla="*/ 4 w 203"/>
                  <a:gd name="T83" fmla="*/ 8 h 2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2"/>
                  <a:gd name="T128" fmla="*/ 203 w 203"/>
                  <a:gd name="T129" fmla="*/ 202 h 2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2">
                    <a:moveTo>
                      <a:pt x="99" y="202"/>
                    </a:moveTo>
                    <a:lnTo>
                      <a:pt x="117" y="202"/>
                    </a:lnTo>
                    <a:lnTo>
                      <a:pt x="133" y="199"/>
                    </a:lnTo>
                    <a:lnTo>
                      <a:pt x="146" y="191"/>
                    </a:lnTo>
                    <a:lnTo>
                      <a:pt x="162" y="182"/>
                    </a:lnTo>
                    <a:lnTo>
                      <a:pt x="174" y="173"/>
                    </a:lnTo>
                    <a:lnTo>
                      <a:pt x="182" y="161"/>
                    </a:lnTo>
                    <a:lnTo>
                      <a:pt x="191" y="148"/>
                    </a:lnTo>
                    <a:lnTo>
                      <a:pt x="200" y="132"/>
                    </a:lnTo>
                    <a:lnTo>
                      <a:pt x="203" y="116"/>
                    </a:lnTo>
                    <a:lnTo>
                      <a:pt x="203" y="99"/>
                    </a:lnTo>
                    <a:lnTo>
                      <a:pt x="203" y="83"/>
                    </a:lnTo>
                    <a:lnTo>
                      <a:pt x="200" y="70"/>
                    </a:lnTo>
                    <a:lnTo>
                      <a:pt x="191" y="54"/>
                    </a:lnTo>
                    <a:lnTo>
                      <a:pt x="182" y="41"/>
                    </a:lnTo>
                    <a:lnTo>
                      <a:pt x="174" y="29"/>
                    </a:lnTo>
                    <a:lnTo>
                      <a:pt x="162" y="20"/>
                    </a:lnTo>
                    <a:lnTo>
                      <a:pt x="146" y="11"/>
                    </a:lnTo>
                    <a:lnTo>
                      <a:pt x="133" y="4"/>
                    </a:lnTo>
                    <a:lnTo>
                      <a:pt x="117" y="0"/>
                    </a:lnTo>
                    <a:lnTo>
                      <a:pt x="99" y="0"/>
                    </a:lnTo>
                    <a:lnTo>
                      <a:pt x="83" y="0"/>
                    </a:lnTo>
                    <a:lnTo>
                      <a:pt x="66" y="4"/>
                    </a:lnTo>
                    <a:lnTo>
                      <a:pt x="54" y="8"/>
                    </a:lnTo>
                    <a:lnTo>
                      <a:pt x="41" y="16"/>
                    </a:lnTo>
                    <a:lnTo>
                      <a:pt x="29" y="29"/>
                    </a:lnTo>
                    <a:lnTo>
                      <a:pt x="16" y="41"/>
                    </a:lnTo>
                    <a:lnTo>
                      <a:pt x="9" y="54"/>
                    </a:lnTo>
                    <a:lnTo>
                      <a:pt x="4" y="65"/>
                    </a:lnTo>
                    <a:lnTo>
                      <a:pt x="0" y="83"/>
                    </a:lnTo>
                    <a:lnTo>
                      <a:pt x="0" y="99"/>
                    </a:lnTo>
                    <a:lnTo>
                      <a:pt x="0" y="103"/>
                    </a:lnTo>
                    <a:lnTo>
                      <a:pt x="0" y="119"/>
                    </a:lnTo>
                    <a:lnTo>
                      <a:pt x="4" y="137"/>
                    </a:lnTo>
                    <a:lnTo>
                      <a:pt x="12" y="148"/>
                    </a:lnTo>
                    <a:lnTo>
                      <a:pt x="21" y="161"/>
                    </a:lnTo>
                    <a:lnTo>
                      <a:pt x="29" y="173"/>
                    </a:lnTo>
                    <a:lnTo>
                      <a:pt x="41" y="186"/>
                    </a:lnTo>
                    <a:lnTo>
                      <a:pt x="54" y="195"/>
                    </a:lnTo>
                    <a:lnTo>
                      <a:pt x="70" y="199"/>
                    </a:lnTo>
                    <a:lnTo>
                      <a:pt x="83" y="202"/>
                    </a:lnTo>
                    <a:lnTo>
                      <a:pt x="99" y="202"/>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7" name="Freeform 658">
                <a:extLst>
                  <a:ext uri="{FF2B5EF4-FFF2-40B4-BE49-F238E27FC236}">
                    <a16:creationId xmlns:a16="http://schemas.microsoft.com/office/drawing/2014/main" id="{1881B5D4-6321-4EA9-A531-B4B6969269AC}"/>
                  </a:ext>
                </a:extLst>
              </p:cNvPr>
              <p:cNvSpPr>
                <a:spLocks/>
              </p:cNvSpPr>
              <p:nvPr/>
            </p:nvSpPr>
            <p:spPr bwMode="auto">
              <a:xfrm>
                <a:off x="2182" y="2311"/>
                <a:ext cx="35" cy="34"/>
              </a:xfrm>
              <a:custGeom>
                <a:avLst/>
                <a:gdLst>
                  <a:gd name="T0" fmla="*/ 3 w 173"/>
                  <a:gd name="T1" fmla="*/ 7 h 169"/>
                  <a:gd name="T2" fmla="*/ 4 w 173"/>
                  <a:gd name="T3" fmla="*/ 7 h 169"/>
                  <a:gd name="T4" fmla="*/ 4 w 173"/>
                  <a:gd name="T5" fmla="*/ 7 h 169"/>
                  <a:gd name="T6" fmla="*/ 5 w 173"/>
                  <a:gd name="T7" fmla="*/ 7 h 169"/>
                  <a:gd name="T8" fmla="*/ 6 w 173"/>
                  <a:gd name="T9" fmla="*/ 6 h 169"/>
                  <a:gd name="T10" fmla="*/ 6 w 173"/>
                  <a:gd name="T11" fmla="*/ 6 h 169"/>
                  <a:gd name="T12" fmla="*/ 6 w 173"/>
                  <a:gd name="T13" fmla="*/ 6 h 169"/>
                  <a:gd name="T14" fmla="*/ 7 w 173"/>
                  <a:gd name="T15" fmla="*/ 5 h 169"/>
                  <a:gd name="T16" fmla="*/ 7 w 173"/>
                  <a:gd name="T17" fmla="*/ 5 h 169"/>
                  <a:gd name="T18" fmla="*/ 7 w 173"/>
                  <a:gd name="T19" fmla="*/ 4 h 169"/>
                  <a:gd name="T20" fmla="*/ 7 w 173"/>
                  <a:gd name="T21" fmla="*/ 4 h 169"/>
                  <a:gd name="T22" fmla="*/ 7 w 173"/>
                  <a:gd name="T23" fmla="*/ 3 h 169"/>
                  <a:gd name="T24" fmla="*/ 7 w 173"/>
                  <a:gd name="T25" fmla="*/ 2 h 169"/>
                  <a:gd name="T26" fmla="*/ 7 w 173"/>
                  <a:gd name="T27" fmla="*/ 2 h 169"/>
                  <a:gd name="T28" fmla="*/ 6 w 173"/>
                  <a:gd name="T29" fmla="*/ 1 h 169"/>
                  <a:gd name="T30" fmla="*/ 6 w 173"/>
                  <a:gd name="T31" fmla="*/ 1 h 169"/>
                  <a:gd name="T32" fmla="*/ 6 w 173"/>
                  <a:gd name="T33" fmla="*/ 1 h 169"/>
                  <a:gd name="T34" fmla="*/ 5 w 173"/>
                  <a:gd name="T35" fmla="*/ 0 h 169"/>
                  <a:gd name="T36" fmla="*/ 4 w 173"/>
                  <a:gd name="T37" fmla="*/ 0 h 169"/>
                  <a:gd name="T38" fmla="*/ 4 w 173"/>
                  <a:gd name="T39" fmla="*/ 0 h 169"/>
                  <a:gd name="T40" fmla="*/ 3 w 173"/>
                  <a:gd name="T41" fmla="*/ 0 h 169"/>
                  <a:gd name="T42" fmla="*/ 3 w 173"/>
                  <a:gd name="T43" fmla="*/ 0 h 169"/>
                  <a:gd name="T44" fmla="*/ 2 w 173"/>
                  <a:gd name="T45" fmla="*/ 0 h 169"/>
                  <a:gd name="T46" fmla="*/ 2 w 173"/>
                  <a:gd name="T47" fmla="*/ 0 h 169"/>
                  <a:gd name="T48" fmla="*/ 1 w 173"/>
                  <a:gd name="T49" fmla="*/ 1 h 169"/>
                  <a:gd name="T50" fmla="*/ 1 w 173"/>
                  <a:gd name="T51" fmla="*/ 1 h 169"/>
                  <a:gd name="T52" fmla="*/ 1 w 173"/>
                  <a:gd name="T53" fmla="*/ 1 h 169"/>
                  <a:gd name="T54" fmla="*/ 0 w 173"/>
                  <a:gd name="T55" fmla="*/ 2 h 169"/>
                  <a:gd name="T56" fmla="*/ 0 w 173"/>
                  <a:gd name="T57" fmla="*/ 2 h 169"/>
                  <a:gd name="T58" fmla="*/ 0 w 173"/>
                  <a:gd name="T59" fmla="*/ 3 h 169"/>
                  <a:gd name="T60" fmla="*/ 0 w 173"/>
                  <a:gd name="T61" fmla="*/ 3 h 169"/>
                  <a:gd name="T62" fmla="*/ 0 w 173"/>
                  <a:gd name="T63" fmla="*/ 4 h 169"/>
                  <a:gd name="T64" fmla="*/ 0 w 173"/>
                  <a:gd name="T65" fmla="*/ 4 h 169"/>
                  <a:gd name="T66" fmla="*/ 0 w 173"/>
                  <a:gd name="T67" fmla="*/ 5 h 169"/>
                  <a:gd name="T68" fmla="*/ 0 w 173"/>
                  <a:gd name="T69" fmla="*/ 5 h 169"/>
                  <a:gd name="T70" fmla="*/ 1 w 173"/>
                  <a:gd name="T71" fmla="*/ 6 h 169"/>
                  <a:gd name="T72" fmla="*/ 1 w 173"/>
                  <a:gd name="T73" fmla="*/ 6 h 169"/>
                  <a:gd name="T74" fmla="*/ 1 w 173"/>
                  <a:gd name="T75" fmla="*/ 6 h 169"/>
                  <a:gd name="T76" fmla="*/ 2 w 173"/>
                  <a:gd name="T77" fmla="*/ 7 h 169"/>
                  <a:gd name="T78" fmla="*/ 2 w 173"/>
                  <a:gd name="T79" fmla="*/ 7 h 169"/>
                  <a:gd name="T80" fmla="*/ 3 w 173"/>
                  <a:gd name="T81" fmla="*/ 7 h 169"/>
                  <a:gd name="T82" fmla="*/ 3 w 173"/>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69"/>
                  <a:gd name="T128" fmla="*/ 173 w 173"/>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69">
                    <a:moveTo>
                      <a:pt x="86" y="169"/>
                    </a:moveTo>
                    <a:lnTo>
                      <a:pt x="99" y="169"/>
                    </a:lnTo>
                    <a:lnTo>
                      <a:pt x="111" y="166"/>
                    </a:lnTo>
                    <a:lnTo>
                      <a:pt x="124" y="162"/>
                    </a:lnTo>
                    <a:lnTo>
                      <a:pt x="137" y="153"/>
                    </a:lnTo>
                    <a:lnTo>
                      <a:pt x="149" y="144"/>
                    </a:lnTo>
                    <a:lnTo>
                      <a:pt x="157" y="137"/>
                    </a:lnTo>
                    <a:lnTo>
                      <a:pt x="162" y="124"/>
                    </a:lnTo>
                    <a:lnTo>
                      <a:pt x="169" y="112"/>
                    </a:lnTo>
                    <a:lnTo>
                      <a:pt x="169" y="99"/>
                    </a:lnTo>
                    <a:lnTo>
                      <a:pt x="173" y="87"/>
                    </a:lnTo>
                    <a:lnTo>
                      <a:pt x="169" y="70"/>
                    </a:lnTo>
                    <a:lnTo>
                      <a:pt x="169" y="58"/>
                    </a:lnTo>
                    <a:lnTo>
                      <a:pt x="162" y="45"/>
                    </a:lnTo>
                    <a:lnTo>
                      <a:pt x="157" y="33"/>
                    </a:lnTo>
                    <a:lnTo>
                      <a:pt x="149" y="25"/>
                    </a:lnTo>
                    <a:lnTo>
                      <a:pt x="137" y="16"/>
                    </a:lnTo>
                    <a:lnTo>
                      <a:pt x="124" y="7"/>
                    </a:lnTo>
                    <a:lnTo>
                      <a:pt x="111" y="4"/>
                    </a:lnTo>
                    <a:lnTo>
                      <a:pt x="99" y="0"/>
                    </a:lnTo>
                    <a:lnTo>
                      <a:pt x="86" y="0"/>
                    </a:lnTo>
                    <a:lnTo>
                      <a:pt x="74" y="0"/>
                    </a:lnTo>
                    <a:lnTo>
                      <a:pt x="61" y="4"/>
                    </a:lnTo>
                    <a:lnTo>
                      <a:pt x="49" y="7"/>
                    </a:lnTo>
                    <a:lnTo>
                      <a:pt x="36" y="16"/>
                    </a:lnTo>
                    <a:lnTo>
                      <a:pt x="29" y="25"/>
                    </a:lnTo>
                    <a:lnTo>
                      <a:pt x="16" y="33"/>
                    </a:lnTo>
                    <a:lnTo>
                      <a:pt x="12" y="45"/>
                    </a:lnTo>
                    <a:lnTo>
                      <a:pt x="3" y="58"/>
                    </a:lnTo>
                    <a:lnTo>
                      <a:pt x="3" y="70"/>
                    </a:lnTo>
                    <a:lnTo>
                      <a:pt x="0" y="83"/>
                    </a:lnTo>
                    <a:lnTo>
                      <a:pt x="0" y="87"/>
                    </a:lnTo>
                    <a:lnTo>
                      <a:pt x="3" y="99"/>
                    </a:lnTo>
                    <a:lnTo>
                      <a:pt x="3" y="115"/>
                    </a:lnTo>
                    <a:lnTo>
                      <a:pt x="12" y="124"/>
                    </a:lnTo>
                    <a:lnTo>
                      <a:pt x="16" y="137"/>
                    </a:lnTo>
                    <a:lnTo>
                      <a:pt x="25" y="144"/>
                    </a:lnTo>
                    <a:lnTo>
                      <a:pt x="36" y="153"/>
                    </a:lnTo>
                    <a:lnTo>
                      <a:pt x="49" y="162"/>
                    </a:lnTo>
                    <a:lnTo>
                      <a:pt x="57" y="166"/>
                    </a:lnTo>
                    <a:lnTo>
                      <a:pt x="74" y="169"/>
                    </a:lnTo>
                    <a:lnTo>
                      <a:pt x="86" y="169"/>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8" name="Freeform 659">
                <a:extLst>
                  <a:ext uri="{FF2B5EF4-FFF2-40B4-BE49-F238E27FC236}">
                    <a16:creationId xmlns:a16="http://schemas.microsoft.com/office/drawing/2014/main" id="{28AD314A-2676-4B8F-B8B1-38162F4D8182}"/>
                  </a:ext>
                </a:extLst>
              </p:cNvPr>
              <p:cNvSpPr>
                <a:spLocks/>
              </p:cNvSpPr>
              <p:nvPr/>
            </p:nvSpPr>
            <p:spPr bwMode="auto">
              <a:xfrm>
                <a:off x="2184" y="2312"/>
                <a:ext cx="28" cy="28"/>
              </a:xfrm>
              <a:custGeom>
                <a:avLst/>
                <a:gdLst>
                  <a:gd name="T0" fmla="*/ 3 w 137"/>
                  <a:gd name="T1" fmla="*/ 6 h 140"/>
                  <a:gd name="T2" fmla="*/ 3 w 137"/>
                  <a:gd name="T3" fmla="*/ 5 h 140"/>
                  <a:gd name="T4" fmla="*/ 4 w 137"/>
                  <a:gd name="T5" fmla="*/ 5 h 140"/>
                  <a:gd name="T6" fmla="*/ 4 w 137"/>
                  <a:gd name="T7" fmla="*/ 5 h 140"/>
                  <a:gd name="T8" fmla="*/ 4 w 137"/>
                  <a:gd name="T9" fmla="*/ 5 h 140"/>
                  <a:gd name="T10" fmla="*/ 5 w 137"/>
                  <a:gd name="T11" fmla="*/ 5 h 140"/>
                  <a:gd name="T12" fmla="*/ 5 w 137"/>
                  <a:gd name="T13" fmla="*/ 4 h 140"/>
                  <a:gd name="T14" fmla="*/ 5 w 137"/>
                  <a:gd name="T15" fmla="*/ 4 h 140"/>
                  <a:gd name="T16" fmla="*/ 6 w 137"/>
                  <a:gd name="T17" fmla="*/ 4 h 140"/>
                  <a:gd name="T18" fmla="*/ 6 w 137"/>
                  <a:gd name="T19" fmla="*/ 3 h 140"/>
                  <a:gd name="T20" fmla="*/ 6 w 137"/>
                  <a:gd name="T21" fmla="*/ 3 h 140"/>
                  <a:gd name="T22" fmla="*/ 6 w 137"/>
                  <a:gd name="T23" fmla="*/ 2 h 140"/>
                  <a:gd name="T24" fmla="*/ 6 w 137"/>
                  <a:gd name="T25" fmla="*/ 2 h 140"/>
                  <a:gd name="T26" fmla="*/ 5 w 137"/>
                  <a:gd name="T27" fmla="*/ 1 h 140"/>
                  <a:gd name="T28" fmla="*/ 5 w 137"/>
                  <a:gd name="T29" fmla="*/ 1 h 140"/>
                  <a:gd name="T30" fmla="*/ 5 w 137"/>
                  <a:gd name="T31" fmla="*/ 1 h 140"/>
                  <a:gd name="T32" fmla="*/ 4 w 137"/>
                  <a:gd name="T33" fmla="*/ 0 h 140"/>
                  <a:gd name="T34" fmla="*/ 4 w 137"/>
                  <a:gd name="T35" fmla="*/ 0 h 140"/>
                  <a:gd name="T36" fmla="*/ 4 w 137"/>
                  <a:gd name="T37" fmla="*/ 0 h 140"/>
                  <a:gd name="T38" fmla="*/ 3 w 137"/>
                  <a:gd name="T39" fmla="*/ 0 h 140"/>
                  <a:gd name="T40" fmla="*/ 3 w 137"/>
                  <a:gd name="T41" fmla="*/ 0 h 140"/>
                  <a:gd name="T42" fmla="*/ 2 w 137"/>
                  <a:gd name="T43" fmla="*/ 0 h 140"/>
                  <a:gd name="T44" fmla="*/ 2 w 137"/>
                  <a:gd name="T45" fmla="*/ 0 h 140"/>
                  <a:gd name="T46" fmla="*/ 2 w 137"/>
                  <a:gd name="T47" fmla="*/ 0 h 140"/>
                  <a:gd name="T48" fmla="*/ 1 w 137"/>
                  <a:gd name="T49" fmla="*/ 0 h 140"/>
                  <a:gd name="T50" fmla="*/ 1 w 137"/>
                  <a:gd name="T51" fmla="*/ 1 h 140"/>
                  <a:gd name="T52" fmla="*/ 1 w 137"/>
                  <a:gd name="T53" fmla="*/ 1 h 140"/>
                  <a:gd name="T54" fmla="*/ 0 w 137"/>
                  <a:gd name="T55" fmla="*/ 1 h 140"/>
                  <a:gd name="T56" fmla="*/ 0 w 137"/>
                  <a:gd name="T57" fmla="*/ 2 h 140"/>
                  <a:gd name="T58" fmla="*/ 0 w 137"/>
                  <a:gd name="T59" fmla="*/ 2 h 140"/>
                  <a:gd name="T60" fmla="*/ 0 w 137"/>
                  <a:gd name="T61" fmla="*/ 3 h 140"/>
                  <a:gd name="T62" fmla="*/ 0 w 137"/>
                  <a:gd name="T63" fmla="*/ 3 h 140"/>
                  <a:gd name="T64" fmla="*/ 0 w 137"/>
                  <a:gd name="T65" fmla="*/ 4 h 140"/>
                  <a:gd name="T66" fmla="*/ 0 w 137"/>
                  <a:gd name="T67" fmla="*/ 4 h 140"/>
                  <a:gd name="T68" fmla="*/ 1 w 137"/>
                  <a:gd name="T69" fmla="*/ 4 h 140"/>
                  <a:gd name="T70" fmla="*/ 1 w 137"/>
                  <a:gd name="T71" fmla="*/ 5 h 140"/>
                  <a:gd name="T72" fmla="*/ 1 w 137"/>
                  <a:gd name="T73" fmla="*/ 5 h 140"/>
                  <a:gd name="T74" fmla="*/ 2 w 137"/>
                  <a:gd name="T75" fmla="*/ 5 h 140"/>
                  <a:gd name="T76" fmla="*/ 2 w 137"/>
                  <a:gd name="T77" fmla="*/ 5 h 140"/>
                  <a:gd name="T78" fmla="*/ 2 w 137"/>
                  <a:gd name="T79" fmla="*/ 5 h 140"/>
                  <a:gd name="T80" fmla="*/ 3 w 137"/>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71" y="140"/>
                    </a:moveTo>
                    <a:lnTo>
                      <a:pt x="78" y="137"/>
                    </a:lnTo>
                    <a:lnTo>
                      <a:pt x="91" y="137"/>
                    </a:lnTo>
                    <a:lnTo>
                      <a:pt x="99" y="133"/>
                    </a:lnTo>
                    <a:lnTo>
                      <a:pt x="108" y="124"/>
                    </a:lnTo>
                    <a:lnTo>
                      <a:pt x="116" y="120"/>
                    </a:lnTo>
                    <a:lnTo>
                      <a:pt x="125" y="111"/>
                    </a:lnTo>
                    <a:lnTo>
                      <a:pt x="128" y="104"/>
                    </a:lnTo>
                    <a:lnTo>
                      <a:pt x="132" y="91"/>
                    </a:lnTo>
                    <a:lnTo>
                      <a:pt x="137" y="83"/>
                    </a:lnTo>
                    <a:lnTo>
                      <a:pt x="137" y="70"/>
                    </a:lnTo>
                    <a:lnTo>
                      <a:pt x="137" y="57"/>
                    </a:lnTo>
                    <a:lnTo>
                      <a:pt x="132" y="50"/>
                    </a:lnTo>
                    <a:lnTo>
                      <a:pt x="128" y="37"/>
                    </a:lnTo>
                    <a:lnTo>
                      <a:pt x="125" y="29"/>
                    </a:lnTo>
                    <a:lnTo>
                      <a:pt x="116" y="21"/>
                    </a:lnTo>
                    <a:lnTo>
                      <a:pt x="108" y="12"/>
                    </a:lnTo>
                    <a:lnTo>
                      <a:pt x="99" y="8"/>
                    </a:lnTo>
                    <a:lnTo>
                      <a:pt x="91" y="3"/>
                    </a:lnTo>
                    <a:lnTo>
                      <a:pt x="78" y="0"/>
                    </a:lnTo>
                    <a:lnTo>
                      <a:pt x="71" y="0"/>
                    </a:lnTo>
                    <a:lnTo>
                      <a:pt x="58" y="0"/>
                    </a:lnTo>
                    <a:lnTo>
                      <a:pt x="45" y="3"/>
                    </a:lnTo>
                    <a:lnTo>
                      <a:pt x="37" y="8"/>
                    </a:lnTo>
                    <a:lnTo>
                      <a:pt x="29" y="12"/>
                    </a:lnTo>
                    <a:lnTo>
                      <a:pt x="20" y="21"/>
                    </a:lnTo>
                    <a:lnTo>
                      <a:pt x="13" y="29"/>
                    </a:lnTo>
                    <a:lnTo>
                      <a:pt x="8" y="37"/>
                    </a:lnTo>
                    <a:lnTo>
                      <a:pt x="4" y="50"/>
                    </a:lnTo>
                    <a:lnTo>
                      <a:pt x="0" y="57"/>
                    </a:lnTo>
                    <a:lnTo>
                      <a:pt x="0" y="70"/>
                    </a:lnTo>
                    <a:lnTo>
                      <a:pt x="0" y="83"/>
                    </a:lnTo>
                    <a:lnTo>
                      <a:pt x="4" y="91"/>
                    </a:lnTo>
                    <a:lnTo>
                      <a:pt x="8" y="104"/>
                    </a:lnTo>
                    <a:lnTo>
                      <a:pt x="13" y="111"/>
                    </a:lnTo>
                    <a:lnTo>
                      <a:pt x="20" y="120"/>
                    </a:lnTo>
                    <a:lnTo>
                      <a:pt x="29" y="124"/>
                    </a:lnTo>
                    <a:lnTo>
                      <a:pt x="37" y="133"/>
                    </a:lnTo>
                    <a:lnTo>
                      <a:pt x="45" y="137"/>
                    </a:lnTo>
                    <a:lnTo>
                      <a:pt x="58" y="137"/>
                    </a:lnTo>
                    <a:lnTo>
                      <a:pt x="71" y="140"/>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29" name="Freeform 660">
                <a:extLst>
                  <a:ext uri="{FF2B5EF4-FFF2-40B4-BE49-F238E27FC236}">
                    <a16:creationId xmlns:a16="http://schemas.microsoft.com/office/drawing/2014/main" id="{46D572DC-04C2-4D60-BDA0-9922AE15A0A7}"/>
                  </a:ext>
                </a:extLst>
              </p:cNvPr>
              <p:cNvSpPr>
                <a:spLocks/>
              </p:cNvSpPr>
              <p:nvPr/>
            </p:nvSpPr>
            <p:spPr bwMode="auto">
              <a:xfrm>
                <a:off x="2372" y="2203"/>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0" name="Freeform 661">
                <a:extLst>
                  <a:ext uri="{FF2B5EF4-FFF2-40B4-BE49-F238E27FC236}">
                    <a16:creationId xmlns:a16="http://schemas.microsoft.com/office/drawing/2014/main" id="{612C71E8-536D-4B45-9EBB-10F89AAA7EEB}"/>
                  </a:ext>
                </a:extLst>
              </p:cNvPr>
              <p:cNvSpPr>
                <a:spLocks/>
              </p:cNvSpPr>
              <p:nvPr/>
            </p:nvSpPr>
            <p:spPr bwMode="auto">
              <a:xfrm>
                <a:off x="2372" y="2203"/>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31" name="Freeform 662">
                <a:extLst>
                  <a:ext uri="{FF2B5EF4-FFF2-40B4-BE49-F238E27FC236}">
                    <a16:creationId xmlns:a16="http://schemas.microsoft.com/office/drawing/2014/main" id="{858CE251-26E9-475B-8962-F1A15768A619}"/>
                  </a:ext>
                </a:extLst>
              </p:cNvPr>
              <p:cNvSpPr>
                <a:spLocks/>
              </p:cNvSpPr>
              <p:nvPr/>
            </p:nvSpPr>
            <p:spPr bwMode="auto">
              <a:xfrm>
                <a:off x="2372" y="2203"/>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23"/>
                    </a:lnTo>
                    <a:lnTo>
                      <a:pt x="494" y="494"/>
                    </a:lnTo>
                    <a:lnTo>
                      <a:pt x="523" y="456"/>
                    </a:lnTo>
                    <a:lnTo>
                      <a:pt x="544" y="419"/>
                    </a:lnTo>
                    <a:lnTo>
                      <a:pt x="564" y="378"/>
                    </a:lnTo>
                    <a:lnTo>
                      <a:pt x="573" y="336"/>
                    </a:lnTo>
                    <a:lnTo>
                      <a:pt x="577" y="286"/>
                    </a:lnTo>
                    <a:lnTo>
                      <a:pt x="573" y="241"/>
                    </a:lnTo>
                    <a:lnTo>
                      <a:pt x="564" y="195"/>
                    </a:lnTo>
                    <a:lnTo>
                      <a:pt x="544" y="153"/>
                    </a:lnTo>
                    <a:lnTo>
                      <a:pt x="523" y="117"/>
                    </a:lnTo>
                    <a:lnTo>
                      <a:pt x="494" y="83"/>
                    </a:lnTo>
                    <a:lnTo>
                      <a:pt x="460" y="54"/>
                    </a:lnTo>
                    <a:lnTo>
                      <a:pt x="424" y="34"/>
                    </a:lnTo>
                    <a:lnTo>
                      <a:pt x="382" y="12"/>
                    </a:lnTo>
                    <a:lnTo>
                      <a:pt x="336" y="4"/>
                    </a:lnTo>
                    <a:lnTo>
                      <a:pt x="291" y="0"/>
                    </a:lnTo>
                    <a:lnTo>
                      <a:pt x="240" y="4"/>
                    </a:lnTo>
                    <a:lnTo>
                      <a:pt x="199" y="12"/>
                    </a:lnTo>
                    <a:lnTo>
                      <a:pt x="157" y="34"/>
                    </a:lnTo>
                    <a:lnTo>
                      <a:pt x="120" y="54"/>
                    </a:lnTo>
                    <a:lnTo>
                      <a:pt x="83" y="83"/>
                    </a:lnTo>
                    <a:lnTo>
                      <a:pt x="58" y="117"/>
                    </a:lnTo>
                    <a:lnTo>
                      <a:pt x="33" y="153"/>
                    </a:lnTo>
                    <a:lnTo>
                      <a:pt x="17" y="195"/>
                    </a:lnTo>
                    <a:lnTo>
                      <a:pt x="4" y="241"/>
                    </a:lnTo>
                    <a:lnTo>
                      <a:pt x="0" y="286"/>
                    </a:lnTo>
                    <a:lnTo>
                      <a:pt x="4" y="336"/>
                    </a:lnTo>
                    <a:lnTo>
                      <a:pt x="17" y="378"/>
                    </a:lnTo>
                    <a:lnTo>
                      <a:pt x="33" y="419"/>
                    </a:lnTo>
                    <a:lnTo>
                      <a:pt x="58" y="456"/>
                    </a:lnTo>
                    <a:lnTo>
                      <a:pt x="83" y="494"/>
                    </a:lnTo>
                    <a:lnTo>
                      <a:pt x="120" y="523"/>
                    </a:lnTo>
                    <a:lnTo>
                      <a:pt x="157" y="544"/>
                    </a:lnTo>
                    <a:lnTo>
                      <a:pt x="199" y="560"/>
                    </a:lnTo>
                    <a:lnTo>
                      <a:pt x="240"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32" name="Freeform 663">
                <a:extLst>
                  <a:ext uri="{FF2B5EF4-FFF2-40B4-BE49-F238E27FC236}">
                    <a16:creationId xmlns:a16="http://schemas.microsoft.com/office/drawing/2014/main" id="{4F39F782-7199-4483-A3C3-EDF33A04C98E}"/>
                  </a:ext>
                </a:extLst>
              </p:cNvPr>
              <p:cNvSpPr>
                <a:spLocks/>
              </p:cNvSpPr>
              <p:nvPr/>
            </p:nvSpPr>
            <p:spPr bwMode="auto">
              <a:xfrm>
                <a:off x="2389" y="2211"/>
                <a:ext cx="60"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1 w 303"/>
                  <a:gd name="T15" fmla="*/ 9 h 303"/>
                  <a:gd name="T16" fmla="*/ 11 w 303"/>
                  <a:gd name="T17" fmla="*/ 8 h 303"/>
                  <a:gd name="T18" fmla="*/ 12 w 303"/>
                  <a:gd name="T19" fmla="*/ 7 h 303"/>
                  <a:gd name="T20" fmla="*/ 12 w 303"/>
                  <a:gd name="T21" fmla="*/ 6 h 303"/>
                  <a:gd name="T22" fmla="*/ 12 w 303"/>
                  <a:gd name="T23" fmla="*/ 5 h 303"/>
                  <a:gd name="T24" fmla="*/ 11 w 303"/>
                  <a:gd name="T25" fmla="*/ 4 h 303"/>
                  <a:gd name="T26" fmla="*/ 11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199" y="295"/>
                    </a:lnTo>
                    <a:lnTo>
                      <a:pt x="220" y="287"/>
                    </a:lnTo>
                    <a:lnTo>
                      <a:pt x="240" y="274"/>
                    </a:lnTo>
                    <a:lnTo>
                      <a:pt x="258" y="262"/>
                    </a:lnTo>
                    <a:lnTo>
                      <a:pt x="274" y="241"/>
                    </a:lnTo>
                    <a:lnTo>
                      <a:pt x="287" y="220"/>
                    </a:lnTo>
                    <a:lnTo>
                      <a:pt x="294" y="200"/>
                    </a:lnTo>
                    <a:lnTo>
                      <a:pt x="299" y="179"/>
                    </a:lnTo>
                    <a:lnTo>
                      <a:pt x="303" y="154"/>
                    </a:lnTo>
                    <a:lnTo>
                      <a:pt x="299" y="130"/>
                    </a:lnTo>
                    <a:lnTo>
                      <a:pt x="294" y="105"/>
                    </a:lnTo>
                    <a:lnTo>
                      <a:pt x="287" y="83"/>
                    </a:lnTo>
                    <a:lnTo>
                      <a:pt x="274" y="63"/>
                    </a:lnTo>
                    <a:lnTo>
                      <a:pt x="258" y="46"/>
                    </a:lnTo>
                    <a:lnTo>
                      <a:pt x="240" y="29"/>
                    </a:lnTo>
                    <a:lnTo>
                      <a:pt x="220" y="17"/>
                    </a:lnTo>
                    <a:lnTo>
                      <a:pt x="199" y="9"/>
                    </a:lnTo>
                    <a:lnTo>
                      <a:pt x="175" y="0"/>
                    </a:lnTo>
                    <a:lnTo>
                      <a:pt x="150" y="0"/>
                    </a:lnTo>
                    <a:lnTo>
                      <a:pt x="125" y="0"/>
                    </a:lnTo>
                    <a:lnTo>
                      <a:pt x="103" y="9"/>
                    </a:lnTo>
                    <a:lnTo>
                      <a:pt x="78" y="17"/>
                    </a:lnTo>
                    <a:lnTo>
                      <a:pt x="62" y="29"/>
                    </a:lnTo>
                    <a:lnTo>
                      <a:pt x="42" y="46"/>
                    </a:lnTo>
                    <a:lnTo>
                      <a:pt x="29" y="63"/>
                    </a:lnTo>
                    <a:lnTo>
                      <a:pt x="17" y="83"/>
                    </a:lnTo>
                    <a:lnTo>
                      <a:pt x="4" y="105"/>
                    </a:lnTo>
                    <a:lnTo>
                      <a:pt x="0" y="130"/>
                    </a:lnTo>
                    <a:lnTo>
                      <a:pt x="0" y="154"/>
                    </a:lnTo>
                    <a:lnTo>
                      <a:pt x="0" y="179"/>
                    </a:lnTo>
                    <a:lnTo>
                      <a:pt x="4" y="200"/>
                    </a:lnTo>
                    <a:lnTo>
                      <a:pt x="17" y="220"/>
                    </a:lnTo>
                    <a:lnTo>
                      <a:pt x="29" y="241"/>
                    </a:lnTo>
                    <a:lnTo>
                      <a:pt x="42" y="262"/>
                    </a:lnTo>
                    <a:lnTo>
                      <a:pt x="62" y="274"/>
                    </a:lnTo>
                    <a:lnTo>
                      <a:pt x="78" y="287"/>
                    </a:lnTo>
                    <a:lnTo>
                      <a:pt x="103" y="295"/>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3" name="Freeform 664">
                <a:extLst>
                  <a:ext uri="{FF2B5EF4-FFF2-40B4-BE49-F238E27FC236}">
                    <a16:creationId xmlns:a16="http://schemas.microsoft.com/office/drawing/2014/main" id="{B6EAB719-B247-44E7-AF9E-5CD1605D04D2}"/>
                  </a:ext>
                </a:extLst>
              </p:cNvPr>
              <p:cNvSpPr>
                <a:spLocks/>
              </p:cNvSpPr>
              <p:nvPr/>
            </p:nvSpPr>
            <p:spPr bwMode="auto">
              <a:xfrm>
                <a:off x="2390" y="2212"/>
                <a:ext cx="55" cy="54"/>
              </a:xfrm>
              <a:custGeom>
                <a:avLst/>
                <a:gdLst>
                  <a:gd name="T0" fmla="*/ 6 w 274"/>
                  <a:gd name="T1" fmla="*/ 11 h 270"/>
                  <a:gd name="T2" fmla="*/ 6 w 274"/>
                  <a:gd name="T3" fmla="*/ 11 h 270"/>
                  <a:gd name="T4" fmla="*/ 7 w 274"/>
                  <a:gd name="T5" fmla="*/ 11 h 270"/>
                  <a:gd name="T6" fmla="*/ 8 w 274"/>
                  <a:gd name="T7" fmla="*/ 10 h 270"/>
                  <a:gd name="T8" fmla="*/ 9 w 274"/>
                  <a:gd name="T9" fmla="*/ 10 h 270"/>
                  <a:gd name="T10" fmla="*/ 9 w 274"/>
                  <a:gd name="T11" fmla="*/ 9 h 270"/>
                  <a:gd name="T12" fmla="*/ 10 w 274"/>
                  <a:gd name="T13" fmla="*/ 9 h 270"/>
                  <a:gd name="T14" fmla="*/ 10 w 274"/>
                  <a:gd name="T15" fmla="*/ 8 h 270"/>
                  <a:gd name="T16" fmla="*/ 11 w 274"/>
                  <a:gd name="T17" fmla="*/ 7 h 270"/>
                  <a:gd name="T18" fmla="*/ 11 w 274"/>
                  <a:gd name="T19" fmla="*/ 6 h 270"/>
                  <a:gd name="T20" fmla="*/ 11 w 274"/>
                  <a:gd name="T21" fmla="*/ 5 h 270"/>
                  <a:gd name="T22" fmla="*/ 11 w 274"/>
                  <a:gd name="T23" fmla="*/ 5 h 270"/>
                  <a:gd name="T24" fmla="*/ 11 w 274"/>
                  <a:gd name="T25" fmla="*/ 4 h 270"/>
                  <a:gd name="T26" fmla="*/ 10 w 274"/>
                  <a:gd name="T27" fmla="*/ 3 h 270"/>
                  <a:gd name="T28" fmla="*/ 10 w 274"/>
                  <a:gd name="T29" fmla="*/ 2 h 270"/>
                  <a:gd name="T30" fmla="*/ 9 w 274"/>
                  <a:gd name="T31" fmla="*/ 2 h 270"/>
                  <a:gd name="T32" fmla="*/ 9 w 274"/>
                  <a:gd name="T33" fmla="*/ 1 h 270"/>
                  <a:gd name="T34" fmla="*/ 8 w 274"/>
                  <a:gd name="T35" fmla="*/ 1 h 270"/>
                  <a:gd name="T36" fmla="*/ 7 w 274"/>
                  <a:gd name="T37" fmla="*/ 0 h 270"/>
                  <a:gd name="T38" fmla="*/ 6 w 274"/>
                  <a:gd name="T39" fmla="*/ 0 h 270"/>
                  <a:gd name="T40" fmla="*/ 6 w 274"/>
                  <a:gd name="T41" fmla="*/ 0 h 270"/>
                  <a:gd name="T42" fmla="*/ 5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5 h 270"/>
                  <a:gd name="T60" fmla="*/ 0 w 274"/>
                  <a:gd name="T61" fmla="*/ 5 h 270"/>
                  <a:gd name="T62" fmla="*/ 0 w 274"/>
                  <a:gd name="T63" fmla="*/ 6 h 270"/>
                  <a:gd name="T64" fmla="*/ 0 w 274"/>
                  <a:gd name="T65" fmla="*/ 6 h 270"/>
                  <a:gd name="T66" fmla="*/ 0 w 274"/>
                  <a:gd name="T67" fmla="*/ 7 h 270"/>
                  <a:gd name="T68" fmla="*/ 0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1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8" y="270"/>
                    </a:lnTo>
                    <a:lnTo>
                      <a:pt x="178" y="266"/>
                    </a:lnTo>
                    <a:lnTo>
                      <a:pt x="200" y="258"/>
                    </a:lnTo>
                    <a:lnTo>
                      <a:pt x="216" y="245"/>
                    </a:lnTo>
                    <a:lnTo>
                      <a:pt x="232" y="233"/>
                    </a:lnTo>
                    <a:lnTo>
                      <a:pt x="245" y="216"/>
                    </a:lnTo>
                    <a:lnTo>
                      <a:pt x="257" y="200"/>
                    </a:lnTo>
                    <a:lnTo>
                      <a:pt x="266" y="180"/>
                    </a:lnTo>
                    <a:lnTo>
                      <a:pt x="270" y="158"/>
                    </a:lnTo>
                    <a:lnTo>
                      <a:pt x="274" y="137"/>
                    </a:lnTo>
                    <a:lnTo>
                      <a:pt x="270" y="117"/>
                    </a:lnTo>
                    <a:lnTo>
                      <a:pt x="266" y="96"/>
                    </a:lnTo>
                    <a:lnTo>
                      <a:pt x="257" y="75"/>
                    </a:lnTo>
                    <a:lnTo>
                      <a:pt x="245" y="59"/>
                    </a:lnTo>
                    <a:lnTo>
                      <a:pt x="232" y="42"/>
                    </a:lnTo>
                    <a:lnTo>
                      <a:pt x="216" y="25"/>
                    </a:lnTo>
                    <a:lnTo>
                      <a:pt x="200" y="18"/>
                    </a:lnTo>
                    <a:lnTo>
                      <a:pt x="178" y="9"/>
                    </a:lnTo>
                    <a:lnTo>
                      <a:pt x="158" y="5"/>
                    </a:lnTo>
                    <a:lnTo>
                      <a:pt x="137" y="0"/>
                    </a:lnTo>
                    <a:lnTo>
                      <a:pt x="117" y="5"/>
                    </a:lnTo>
                    <a:lnTo>
                      <a:pt x="95" y="9"/>
                    </a:lnTo>
                    <a:lnTo>
                      <a:pt x="75" y="18"/>
                    </a:lnTo>
                    <a:lnTo>
                      <a:pt x="59" y="25"/>
                    </a:lnTo>
                    <a:lnTo>
                      <a:pt x="41" y="42"/>
                    </a:lnTo>
                    <a:lnTo>
                      <a:pt x="29" y="54"/>
                    </a:lnTo>
                    <a:lnTo>
                      <a:pt x="16" y="75"/>
                    </a:lnTo>
                    <a:lnTo>
                      <a:pt x="9" y="92"/>
                    </a:lnTo>
                    <a:lnTo>
                      <a:pt x="5" y="113"/>
                    </a:lnTo>
                    <a:lnTo>
                      <a:pt x="0" y="137"/>
                    </a:lnTo>
                    <a:lnTo>
                      <a:pt x="0" y="142"/>
                    </a:lnTo>
                    <a:lnTo>
                      <a:pt x="0" y="146"/>
                    </a:lnTo>
                    <a:lnTo>
                      <a:pt x="5" y="167"/>
                    </a:lnTo>
                    <a:lnTo>
                      <a:pt x="9" y="183"/>
                    </a:lnTo>
                    <a:lnTo>
                      <a:pt x="21" y="204"/>
                    </a:lnTo>
                    <a:lnTo>
                      <a:pt x="29" y="221"/>
                    </a:lnTo>
                    <a:lnTo>
                      <a:pt x="46" y="237"/>
                    </a:lnTo>
                    <a:lnTo>
                      <a:pt x="59" y="250"/>
                    </a:lnTo>
                    <a:lnTo>
                      <a:pt x="75" y="258"/>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4" name="Freeform 665">
                <a:extLst>
                  <a:ext uri="{FF2B5EF4-FFF2-40B4-BE49-F238E27FC236}">
                    <a16:creationId xmlns:a16="http://schemas.microsoft.com/office/drawing/2014/main" id="{B23415B9-EFBC-400C-AB65-E14CDC03BAF3}"/>
                  </a:ext>
                </a:extLst>
              </p:cNvPr>
              <p:cNvSpPr>
                <a:spLocks/>
              </p:cNvSpPr>
              <p:nvPr/>
            </p:nvSpPr>
            <p:spPr bwMode="auto">
              <a:xfrm>
                <a:off x="2393" y="2213"/>
                <a:ext cx="47" cy="48"/>
              </a:xfrm>
              <a:custGeom>
                <a:avLst/>
                <a:gdLst>
                  <a:gd name="T0" fmla="*/ 5 w 238"/>
                  <a:gd name="T1" fmla="*/ 10 h 240"/>
                  <a:gd name="T2" fmla="*/ 5 w 238"/>
                  <a:gd name="T3" fmla="*/ 9 h 240"/>
                  <a:gd name="T4" fmla="*/ 6 w 238"/>
                  <a:gd name="T5" fmla="*/ 9 h 240"/>
                  <a:gd name="T6" fmla="*/ 7 w 238"/>
                  <a:gd name="T7" fmla="*/ 9 h 240"/>
                  <a:gd name="T8" fmla="*/ 8 w 238"/>
                  <a:gd name="T9" fmla="*/ 9 h 240"/>
                  <a:gd name="T10" fmla="*/ 8 w 238"/>
                  <a:gd name="T11" fmla="*/ 8 h 240"/>
                  <a:gd name="T12" fmla="*/ 8 w 238"/>
                  <a:gd name="T13" fmla="*/ 8 h 240"/>
                  <a:gd name="T14" fmla="*/ 9 w 238"/>
                  <a:gd name="T15" fmla="*/ 7 h 240"/>
                  <a:gd name="T16" fmla="*/ 9 w 238"/>
                  <a:gd name="T17" fmla="*/ 6 h 240"/>
                  <a:gd name="T18" fmla="*/ 9 w 238"/>
                  <a:gd name="T19" fmla="*/ 6 h 240"/>
                  <a:gd name="T20" fmla="*/ 9 w 238"/>
                  <a:gd name="T21" fmla="*/ 5 h 240"/>
                  <a:gd name="T22" fmla="*/ 9 w 238"/>
                  <a:gd name="T23" fmla="*/ 4 h 240"/>
                  <a:gd name="T24" fmla="*/ 9 w 238"/>
                  <a:gd name="T25" fmla="*/ 3 h 240"/>
                  <a:gd name="T26" fmla="*/ 9 w 238"/>
                  <a:gd name="T27" fmla="*/ 3 h 240"/>
                  <a:gd name="T28" fmla="*/ 8 w 238"/>
                  <a:gd name="T29" fmla="*/ 2 h 240"/>
                  <a:gd name="T30" fmla="*/ 8 w 238"/>
                  <a:gd name="T31" fmla="*/ 1 h 240"/>
                  <a:gd name="T32" fmla="*/ 8 w 238"/>
                  <a:gd name="T33" fmla="*/ 1 h 240"/>
                  <a:gd name="T34" fmla="*/ 7 w 238"/>
                  <a:gd name="T35" fmla="*/ 1 h 240"/>
                  <a:gd name="T36" fmla="*/ 6 w 238"/>
                  <a:gd name="T37" fmla="*/ 0 h 240"/>
                  <a:gd name="T38" fmla="*/ 5 w 238"/>
                  <a:gd name="T39" fmla="*/ 0 h 240"/>
                  <a:gd name="T40" fmla="*/ 5 w 238"/>
                  <a:gd name="T41" fmla="*/ 0 h 240"/>
                  <a:gd name="T42" fmla="*/ 4 w 238"/>
                  <a:gd name="T43" fmla="*/ 0 h 240"/>
                  <a:gd name="T44" fmla="*/ 3 w 238"/>
                  <a:gd name="T45" fmla="*/ 0 h 240"/>
                  <a:gd name="T46" fmla="*/ 3 w 238"/>
                  <a:gd name="T47" fmla="*/ 1 h 240"/>
                  <a:gd name="T48" fmla="*/ 2 w 238"/>
                  <a:gd name="T49" fmla="*/ 1 h 240"/>
                  <a:gd name="T50" fmla="*/ 2 w 238"/>
                  <a:gd name="T51" fmla="*/ 1 h 240"/>
                  <a:gd name="T52" fmla="*/ 1 w 238"/>
                  <a:gd name="T53" fmla="*/ 2 h 240"/>
                  <a:gd name="T54" fmla="*/ 1 w 238"/>
                  <a:gd name="T55" fmla="*/ 3 h 240"/>
                  <a:gd name="T56" fmla="*/ 0 w 238"/>
                  <a:gd name="T57" fmla="*/ 3 h 240"/>
                  <a:gd name="T58" fmla="*/ 0 w 238"/>
                  <a:gd name="T59" fmla="*/ 4 h 240"/>
                  <a:gd name="T60" fmla="*/ 0 w 238"/>
                  <a:gd name="T61" fmla="*/ 5 h 240"/>
                  <a:gd name="T62" fmla="*/ 0 w 238"/>
                  <a:gd name="T63" fmla="*/ 5 h 240"/>
                  <a:gd name="T64" fmla="*/ 0 w 238"/>
                  <a:gd name="T65" fmla="*/ 6 h 240"/>
                  <a:gd name="T66" fmla="*/ 0 w 238"/>
                  <a:gd name="T67" fmla="*/ 6 h 240"/>
                  <a:gd name="T68" fmla="*/ 1 w 238"/>
                  <a:gd name="T69" fmla="*/ 7 h 240"/>
                  <a:gd name="T70" fmla="*/ 1 w 238"/>
                  <a:gd name="T71" fmla="*/ 8 h 240"/>
                  <a:gd name="T72" fmla="*/ 2 w 238"/>
                  <a:gd name="T73" fmla="*/ 8 h 240"/>
                  <a:gd name="T74" fmla="*/ 2 w 238"/>
                  <a:gd name="T75" fmla="*/ 9 h 240"/>
                  <a:gd name="T76" fmla="*/ 3 w 238"/>
                  <a:gd name="T77" fmla="*/ 9 h 240"/>
                  <a:gd name="T78" fmla="*/ 3 w 238"/>
                  <a:gd name="T79" fmla="*/ 9 h 240"/>
                  <a:gd name="T80" fmla="*/ 4 w 238"/>
                  <a:gd name="T81" fmla="*/ 9 h 240"/>
                  <a:gd name="T82" fmla="*/ 5 w 238"/>
                  <a:gd name="T83" fmla="*/ 10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0"/>
                  <a:gd name="T128" fmla="*/ 238 w 238"/>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0">
                    <a:moveTo>
                      <a:pt x="121" y="240"/>
                    </a:moveTo>
                    <a:lnTo>
                      <a:pt x="137" y="236"/>
                    </a:lnTo>
                    <a:lnTo>
                      <a:pt x="159" y="232"/>
                    </a:lnTo>
                    <a:lnTo>
                      <a:pt x="175" y="228"/>
                    </a:lnTo>
                    <a:lnTo>
                      <a:pt x="191" y="216"/>
                    </a:lnTo>
                    <a:lnTo>
                      <a:pt x="204" y="204"/>
                    </a:lnTo>
                    <a:lnTo>
                      <a:pt x="216" y="191"/>
                    </a:lnTo>
                    <a:lnTo>
                      <a:pt x="225" y="175"/>
                    </a:lnTo>
                    <a:lnTo>
                      <a:pt x="233" y="157"/>
                    </a:lnTo>
                    <a:lnTo>
                      <a:pt x="238" y="141"/>
                    </a:lnTo>
                    <a:lnTo>
                      <a:pt x="238" y="121"/>
                    </a:lnTo>
                    <a:lnTo>
                      <a:pt x="238" y="99"/>
                    </a:lnTo>
                    <a:lnTo>
                      <a:pt x="233" y="83"/>
                    </a:lnTo>
                    <a:lnTo>
                      <a:pt x="225" y="67"/>
                    </a:lnTo>
                    <a:lnTo>
                      <a:pt x="216" y="49"/>
                    </a:lnTo>
                    <a:lnTo>
                      <a:pt x="204" y="37"/>
                    </a:lnTo>
                    <a:lnTo>
                      <a:pt x="191" y="25"/>
                    </a:lnTo>
                    <a:lnTo>
                      <a:pt x="175" y="16"/>
                    </a:lnTo>
                    <a:lnTo>
                      <a:pt x="159" y="8"/>
                    </a:lnTo>
                    <a:lnTo>
                      <a:pt x="137" y="4"/>
                    </a:lnTo>
                    <a:lnTo>
                      <a:pt x="121" y="0"/>
                    </a:lnTo>
                    <a:lnTo>
                      <a:pt x="101" y="4"/>
                    </a:lnTo>
                    <a:lnTo>
                      <a:pt x="83" y="8"/>
                    </a:lnTo>
                    <a:lnTo>
                      <a:pt x="67" y="16"/>
                    </a:lnTo>
                    <a:lnTo>
                      <a:pt x="51" y="25"/>
                    </a:lnTo>
                    <a:lnTo>
                      <a:pt x="38" y="37"/>
                    </a:lnTo>
                    <a:lnTo>
                      <a:pt x="26" y="49"/>
                    </a:lnTo>
                    <a:lnTo>
                      <a:pt x="13" y="67"/>
                    </a:lnTo>
                    <a:lnTo>
                      <a:pt x="9" y="83"/>
                    </a:lnTo>
                    <a:lnTo>
                      <a:pt x="4" y="99"/>
                    </a:lnTo>
                    <a:lnTo>
                      <a:pt x="0" y="121"/>
                    </a:lnTo>
                    <a:lnTo>
                      <a:pt x="0" y="124"/>
                    </a:lnTo>
                    <a:lnTo>
                      <a:pt x="4" y="145"/>
                    </a:lnTo>
                    <a:lnTo>
                      <a:pt x="9" y="162"/>
                    </a:lnTo>
                    <a:lnTo>
                      <a:pt x="17" y="178"/>
                    </a:lnTo>
                    <a:lnTo>
                      <a:pt x="26" y="195"/>
                    </a:lnTo>
                    <a:lnTo>
                      <a:pt x="38" y="207"/>
                    </a:lnTo>
                    <a:lnTo>
                      <a:pt x="51" y="216"/>
                    </a:lnTo>
                    <a:lnTo>
                      <a:pt x="67" y="228"/>
                    </a:lnTo>
                    <a:lnTo>
                      <a:pt x="83" y="232"/>
                    </a:lnTo>
                    <a:lnTo>
                      <a:pt x="101"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5" name="Freeform 666">
                <a:extLst>
                  <a:ext uri="{FF2B5EF4-FFF2-40B4-BE49-F238E27FC236}">
                    <a16:creationId xmlns:a16="http://schemas.microsoft.com/office/drawing/2014/main" id="{9D25BC7E-6540-4C25-B1FF-9774F4C2C6AF}"/>
                  </a:ext>
                </a:extLst>
              </p:cNvPr>
              <p:cNvSpPr>
                <a:spLocks/>
              </p:cNvSpPr>
              <p:nvPr/>
            </p:nvSpPr>
            <p:spPr bwMode="auto">
              <a:xfrm>
                <a:off x="2395" y="2214"/>
                <a:ext cx="41" cy="41"/>
              </a:xfrm>
              <a:custGeom>
                <a:avLst/>
                <a:gdLst>
                  <a:gd name="T0" fmla="*/ 4 w 203"/>
                  <a:gd name="T1" fmla="*/ 8 h 203"/>
                  <a:gd name="T2" fmla="*/ 5 w 203"/>
                  <a:gd name="T3" fmla="*/ 8 h 203"/>
                  <a:gd name="T4" fmla="*/ 5 w 203"/>
                  <a:gd name="T5" fmla="*/ 8 h 203"/>
                  <a:gd name="T6" fmla="*/ 6 w 203"/>
                  <a:gd name="T7" fmla="*/ 8 h 203"/>
                  <a:gd name="T8" fmla="*/ 7 w 203"/>
                  <a:gd name="T9" fmla="*/ 7 h 203"/>
                  <a:gd name="T10" fmla="*/ 7 w 203"/>
                  <a:gd name="T11" fmla="*/ 7 h 203"/>
                  <a:gd name="T12" fmla="*/ 7 w 203"/>
                  <a:gd name="T13" fmla="*/ 7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8 w 203"/>
                  <a:gd name="T27" fmla="*/ 2 h 203"/>
                  <a:gd name="T28" fmla="*/ 7 w 203"/>
                  <a:gd name="T29" fmla="*/ 2 h 203"/>
                  <a:gd name="T30" fmla="*/ 7 w 203"/>
                  <a:gd name="T31" fmla="*/ 1 h 203"/>
                  <a:gd name="T32" fmla="*/ 7 w 203"/>
                  <a:gd name="T33" fmla="*/ 1 h 203"/>
                  <a:gd name="T34" fmla="*/ 6 w 203"/>
                  <a:gd name="T35" fmla="*/ 0 h 203"/>
                  <a:gd name="T36" fmla="*/ 5 w 203"/>
                  <a:gd name="T37" fmla="*/ 0 h 203"/>
                  <a:gd name="T38" fmla="*/ 5 w 203"/>
                  <a:gd name="T39" fmla="*/ 0 h 203"/>
                  <a:gd name="T40" fmla="*/ 4 w 203"/>
                  <a:gd name="T41" fmla="*/ 0 h 203"/>
                  <a:gd name="T42" fmla="*/ 4 w 203"/>
                  <a:gd name="T43" fmla="*/ 0 h 203"/>
                  <a:gd name="T44" fmla="*/ 3 w 203"/>
                  <a:gd name="T45" fmla="*/ 0 h 203"/>
                  <a:gd name="T46" fmla="*/ 2 w 203"/>
                  <a:gd name="T47" fmla="*/ 0 h 203"/>
                  <a:gd name="T48" fmla="*/ 2 w 203"/>
                  <a:gd name="T49" fmla="*/ 1 h 203"/>
                  <a:gd name="T50" fmla="*/ 1 w 203"/>
                  <a:gd name="T51" fmla="*/ 1 h 203"/>
                  <a:gd name="T52" fmla="*/ 1 w 203"/>
                  <a:gd name="T53" fmla="*/ 1 h 203"/>
                  <a:gd name="T54" fmla="*/ 1 w 203"/>
                  <a:gd name="T55" fmla="*/ 2 h 203"/>
                  <a:gd name="T56" fmla="*/ 0 w 203"/>
                  <a:gd name="T57" fmla="*/ 3 h 203"/>
                  <a:gd name="T58" fmla="*/ 0 w 203"/>
                  <a:gd name="T59" fmla="*/ 3 h 203"/>
                  <a:gd name="T60" fmla="*/ 0 w 203"/>
                  <a:gd name="T61" fmla="*/ 4 h 203"/>
                  <a:gd name="T62" fmla="*/ 0 w 203"/>
                  <a:gd name="T63" fmla="*/ 4 h 203"/>
                  <a:gd name="T64" fmla="*/ 0 w 203"/>
                  <a:gd name="T65" fmla="*/ 5 h 203"/>
                  <a:gd name="T66" fmla="*/ 0 w 203"/>
                  <a:gd name="T67" fmla="*/ 6 h 203"/>
                  <a:gd name="T68" fmla="*/ 1 w 203"/>
                  <a:gd name="T69" fmla="*/ 6 h 203"/>
                  <a:gd name="T70" fmla="*/ 1 w 203"/>
                  <a:gd name="T71" fmla="*/ 7 h 203"/>
                  <a:gd name="T72" fmla="*/ 1 w 203"/>
                  <a:gd name="T73" fmla="*/ 7 h 203"/>
                  <a:gd name="T74" fmla="*/ 2 w 203"/>
                  <a:gd name="T75" fmla="*/ 7 h 203"/>
                  <a:gd name="T76" fmla="*/ 2 w 203"/>
                  <a:gd name="T77" fmla="*/ 8 h 203"/>
                  <a:gd name="T78" fmla="*/ 3 w 203"/>
                  <a:gd name="T79" fmla="*/ 8 h 203"/>
                  <a:gd name="T80" fmla="*/ 4 w 203"/>
                  <a:gd name="T81" fmla="*/ 8 h 203"/>
                  <a:gd name="T82" fmla="*/ 4 w 203"/>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99" y="203"/>
                    </a:moveTo>
                    <a:lnTo>
                      <a:pt x="117" y="203"/>
                    </a:lnTo>
                    <a:lnTo>
                      <a:pt x="133" y="199"/>
                    </a:lnTo>
                    <a:lnTo>
                      <a:pt x="149" y="191"/>
                    </a:lnTo>
                    <a:lnTo>
                      <a:pt x="162" y="183"/>
                    </a:lnTo>
                    <a:lnTo>
                      <a:pt x="175" y="174"/>
                    </a:lnTo>
                    <a:lnTo>
                      <a:pt x="183" y="162"/>
                    </a:lnTo>
                    <a:lnTo>
                      <a:pt x="191" y="149"/>
                    </a:lnTo>
                    <a:lnTo>
                      <a:pt x="200" y="133"/>
                    </a:lnTo>
                    <a:lnTo>
                      <a:pt x="203" y="116"/>
                    </a:lnTo>
                    <a:lnTo>
                      <a:pt x="203" y="100"/>
                    </a:lnTo>
                    <a:lnTo>
                      <a:pt x="203" y="83"/>
                    </a:lnTo>
                    <a:lnTo>
                      <a:pt x="200" y="66"/>
                    </a:lnTo>
                    <a:lnTo>
                      <a:pt x="191" y="54"/>
                    </a:lnTo>
                    <a:lnTo>
                      <a:pt x="183" y="41"/>
                    </a:lnTo>
                    <a:lnTo>
                      <a:pt x="175" y="29"/>
                    </a:lnTo>
                    <a:lnTo>
                      <a:pt x="162" y="17"/>
                    </a:lnTo>
                    <a:lnTo>
                      <a:pt x="149" y="8"/>
                    </a:lnTo>
                    <a:lnTo>
                      <a:pt x="133" y="5"/>
                    </a:lnTo>
                    <a:lnTo>
                      <a:pt x="117" y="0"/>
                    </a:lnTo>
                    <a:lnTo>
                      <a:pt x="99" y="0"/>
                    </a:lnTo>
                    <a:lnTo>
                      <a:pt x="88" y="0"/>
                    </a:lnTo>
                    <a:lnTo>
                      <a:pt x="70" y="5"/>
                    </a:lnTo>
                    <a:lnTo>
                      <a:pt x="54" y="8"/>
                    </a:lnTo>
                    <a:lnTo>
                      <a:pt x="41" y="17"/>
                    </a:lnTo>
                    <a:lnTo>
                      <a:pt x="29" y="29"/>
                    </a:lnTo>
                    <a:lnTo>
                      <a:pt x="21" y="37"/>
                    </a:lnTo>
                    <a:lnTo>
                      <a:pt x="13" y="54"/>
                    </a:lnTo>
                    <a:lnTo>
                      <a:pt x="4" y="66"/>
                    </a:lnTo>
                    <a:lnTo>
                      <a:pt x="0" y="83"/>
                    </a:lnTo>
                    <a:lnTo>
                      <a:pt x="0" y="100"/>
                    </a:lnTo>
                    <a:lnTo>
                      <a:pt x="0" y="104"/>
                    </a:lnTo>
                    <a:lnTo>
                      <a:pt x="0" y="120"/>
                    </a:lnTo>
                    <a:lnTo>
                      <a:pt x="4" y="137"/>
                    </a:lnTo>
                    <a:lnTo>
                      <a:pt x="13" y="149"/>
                    </a:lnTo>
                    <a:lnTo>
                      <a:pt x="21" y="162"/>
                    </a:lnTo>
                    <a:lnTo>
                      <a:pt x="29" y="174"/>
                    </a:lnTo>
                    <a:lnTo>
                      <a:pt x="41" y="183"/>
                    </a:lnTo>
                    <a:lnTo>
                      <a:pt x="54" y="191"/>
                    </a:lnTo>
                    <a:lnTo>
                      <a:pt x="70" y="199"/>
                    </a:lnTo>
                    <a:lnTo>
                      <a:pt x="88"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6" name="Freeform 667">
                <a:extLst>
                  <a:ext uri="{FF2B5EF4-FFF2-40B4-BE49-F238E27FC236}">
                    <a16:creationId xmlns:a16="http://schemas.microsoft.com/office/drawing/2014/main" id="{AAC72415-EEF3-417E-9636-372017B42924}"/>
                  </a:ext>
                </a:extLst>
              </p:cNvPr>
              <p:cNvSpPr>
                <a:spLocks/>
              </p:cNvSpPr>
              <p:nvPr/>
            </p:nvSpPr>
            <p:spPr bwMode="auto">
              <a:xfrm>
                <a:off x="2398" y="2215"/>
                <a:ext cx="34" cy="34"/>
              </a:xfrm>
              <a:custGeom>
                <a:avLst/>
                <a:gdLst>
                  <a:gd name="T0" fmla="*/ 3 w 170"/>
                  <a:gd name="T1" fmla="*/ 7 h 169"/>
                  <a:gd name="T2" fmla="*/ 4 w 170"/>
                  <a:gd name="T3" fmla="*/ 7 h 169"/>
                  <a:gd name="T4" fmla="*/ 4 w 170"/>
                  <a:gd name="T5" fmla="*/ 7 h 169"/>
                  <a:gd name="T6" fmla="*/ 5 w 170"/>
                  <a:gd name="T7" fmla="*/ 7 h 169"/>
                  <a:gd name="T8" fmla="*/ 5 w 170"/>
                  <a:gd name="T9" fmla="*/ 6 h 169"/>
                  <a:gd name="T10" fmla="*/ 6 w 170"/>
                  <a:gd name="T11" fmla="*/ 6 h 169"/>
                  <a:gd name="T12" fmla="*/ 6 w 170"/>
                  <a:gd name="T13" fmla="*/ 6 h 169"/>
                  <a:gd name="T14" fmla="*/ 6 w 170"/>
                  <a:gd name="T15" fmla="*/ 5 h 169"/>
                  <a:gd name="T16" fmla="*/ 7 w 170"/>
                  <a:gd name="T17" fmla="*/ 4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1 w 170"/>
                  <a:gd name="T49" fmla="*/ 1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4 h 169"/>
                  <a:gd name="T68" fmla="*/ 0 w 170"/>
                  <a:gd name="T69" fmla="*/ 5 h 169"/>
                  <a:gd name="T70" fmla="*/ 1 w 170"/>
                  <a:gd name="T71" fmla="*/ 6 h 169"/>
                  <a:gd name="T72" fmla="*/ 1 w 170"/>
                  <a:gd name="T73" fmla="*/ 6 h 169"/>
                  <a:gd name="T74" fmla="*/ 1 w 170"/>
                  <a:gd name="T75" fmla="*/ 6 h 169"/>
                  <a:gd name="T76" fmla="*/ 2 w 170"/>
                  <a:gd name="T77" fmla="*/ 7 h 169"/>
                  <a:gd name="T78" fmla="*/ 2 w 170"/>
                  <a:gd name="T79" fmla="*/ 7 h 169"/>
                  <a:gd name="T80" fmla="*/ 3 w 170"/>
                  <a:gd name="T81" fmla="*/ 7 h 169"/>
                  <a:gd name="T82" fmla="*/ 3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2" y="169"/>
                    </a:moveTo>
                    <a:lnTo>
                      <a:pt x="99" y="169"/>
                    </a:lnTo>
                    <a:lnTo>
                      <a:pt x="111" y="165"/>
                    </a:lnTo>
                    <a:lnTo>
                      <a:pt x="124" y="162"/>
                    </a:lnTo>
                    <a:lnTo>
                      <a:pt x="133" y="153"/>
                    </a:lnTo>
                    <a:lnTo>
                      <a:pt x="145" y="144"/>
                    </a:lnTo>
                    <a:lnTo>
                      <a:pt x="153" y="137"/>
                    </a:lnTo>
                    <a:lnTo>
                      <a:pt x="162" y="124"/>
                    </a:lnTo>
                    <a:lnTo>
                      <a:pt x="165" y="111"/>
                    </a:lnTo>
                    <a:lnTo>
                      <a:pt x="170" y="99"/>
                    </a:lnTo>
                    <a:lnTo>
                      <a:pt x="170" y="86"/>
                    </a:lnTo>
                    <a:lnTo>
                      <a:pt x="170" y="70"/>
                    </a:lnTo>
                    <a:lnTo>
                      <a:pt x="165" y="57"/>
                    </a:lnTo>
                    <a:lnTo>
                      <a:pt x="162" y="45"/>
                    </a:lnTo>
                    <a:lnTo>
                      <a:pt x="153" y="32"/>
                    </a:lnTo>
                    <a:lnTo>
                      <a:pt x="145" y="24"/>
                    </a:lnTo>
                    <a:lnTo>
                      <a:pt x="133" y="16"/>
                    </a:lnTo>
                    <a:lnTo>
                      <a:pt x="124" y="7"/>
                    </a:lnTo>
                    <a:lnTo>
                      <a:pt x="111" y="3"/>
                    </a:lnTo>
                    <a:lnTo>
                      <a:pt x="99" y="0"/>
                    </a:lnTo>
                    <a:lnTo>
                      <a:pt x="82" y="0"/>
                    </a:lnTo>
                    <a:lnTo>
                      <a:pt x="70" y="0"/>
                    </a:lnTo>
                    <a:lnTo>
                      <a:pt x="57" y="3"/>
                    </a:lnTo>
                    <a:lnTo>
                      <a:pt x="45" y="7"/>
                    </a:lnTo>
                    <a:lnTo>
                      <a:pt x="32" y="16"/>
                    </a:lnTo>
                    <a:lnTo>
                      <a:pt x="25" y="24"/>
                    </a:lnTo>
                    <a:lnTo>
                      <a:pt x="16" y="32"/>
                    </a:lnTo>
                    <a:lnTo>
                      <a:pt x="8" y="45"/>
                    </a:lnTo>
                    <a:lnTo>
                      <a:pt x="3" y="54"/>
                    </a:lnTo>
                    <a:lnTo>
                      <a:pt x="0" y="70"/>
                    </a:lnTo>
                    <a:lnTo>
                      <a:pt x="0" y="83"/>
                    </a:lnTo>
                    <a:lnTo>
                      <a:pt x="0" y="86"/>
                    </a:lnTo>
                    <a:lnTo>
                      <a:pt x="0" y="99"/>
                    </a:lnTo>
                    <a:lnTo>
                      <a:pt x="3" y="111"/>
                    </a:lnTo>
                    <a:lnTo>
                      <a:pt x="8" y="124"/>
                    </a:lnTo>
                    <a:lnTo>
                      <a:pt x="16" y="137"/>
                    </a:lnTo>
                    <a:lnTo>
                      <a:pt x="25" y="144"/>
                    </a:lnTo>
                    <a:lnTo>
                      <a:pt x="32" y="153"/>
                    </a:lnTo>
                    <a:lnTo>
                      <a:pt x="45" y="162"/>
                    </a:lnTo>
                    <a:lnTo>
                      <a:pt x="57" y="165"/>
                    </a:lnTo>
                    <a:lnTo>
                      <a:pt x="70" y="169"/>
                    </a:lnTo>
                    <a:lnTo>
                      <a:pt x="82"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7" name="Freeform 668">
                <a:extLst>
                  <a:ext uri="{FF2B5EF4-FFF2-40B4-BE49-F238E27FC236}">
                    <a16:creationId xmlns:a16="http://schemas.microsoft.com/office/drawing/2014/main" id="{F31B2E8D-692E-4D10-BB4E-DE1649C7320B}"/>
                  </a:ext>
                </a:extLst>
              </p:cNvPr>
              <p:cNvSpPr>
                <a:spLocks/>
              </p:cNvSpPr>
              <p:nvPr/>
            </p:nvSpPr>
            <p:spPr bwMode="auto">
              <a:xfrm>
                <a:off x="2399" y="2216"/>
                <a:ext cx="29" cy="27"/>
              </a:xfrm>
              <a:custGeom>
                <a:avLst/>
                <a:gdLst>
                  <a:gd name="T0" fmla="*/ 3 w 141"/>
                  <a:gd name="T1" fmla="*/ 5 h 137"/>
                  <a:gd name="T2" fmla="*/ 3 w 141"/>
                  <a:gd name="T3" fmla="*/ 5 h 137"/>
                  <a:gd name="T4" fmla="*/ 4 w 141"/>
                  <a:gd name="T5" fmla="*/ 5 h 137"/>
                  <a:gd name="T6" fmla="*/ 4 w 141"/>
                  <a:gd name="T7" fmla="*/ 5 h 137"/>
                  <a:gd name="T8" fmla="*/ 5 w 141"/>
                  <a:gd name="T9" fmla="*/ 5 h 137"/>
                  <a:gd name="T10" fmla="*/ 5 w 141"/>
                  <a:gd name="T11" fmla="*/ 5 h 137"/>
                  <a:gd name="T12" fmla="*/ 5 w 141"/>
                  <a:gd name="T13" fmla="*/ 4 h 137"/>
                  <a:gd name="T14" fmla="*/ 6 w 141"/>
                  <a:gd name="T15" fmla="*/ 4 h 137"/>
                  <a:gd name="T16" fmla="*/ 6 w 141"/>
                  <a:gd name="T17" fmla="*/ 4 h 137"/>
                  <a:gd name="T18" fmla="*/ 6 w 141"/>
                  <a:gd name="T19" fmla="*/ 3 h 137"/>
                  <a:gd name="T20" fmla="*/ 6 w 141"/>
                  <a:gd name="T21" fmla="*/ 3 h 137"/>
                  <a:gd name="T22" fmla="*/ 6 w 141"/>
                  <a:gd name="T23" fmla="*/ 2 h 137"/>
                  <a:gd name="T24" fmla="*/ 6 w 141"/>
                  <a:gd name="T25" fmla="*/ 2 h 137"/>
                  <a:gd name="T26" fmla="*/ 6 w 141"/>
                  <a:gd name="T27" fmla="*/ 1 h 137"/>
                  <a:gd name="T28" fmla="*/ 5 w 141"/>
                  <a:gd name="T29" fmla="*/ 1 h 137"/>
                  <a:gd name="T30" fmla="*/ 5 w 141"/>
                  <a:gd name="T31" fmla="*/ 1 h 137"/>
                  <a:gd name="T32" fmla="*/ 5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2 w 141"/>
                  <a:gd name="T47" fmla="*/ 0 h 137"/>
                  <a:gd name="T48" fmla="*/ 1 w 141"/>
                  <a:gd name="T49" fmla="*/ 1 h 137"/>
                  <a:gd name="T50" fmla="*/ 1 w 141"/>
                  <a:gd name="T51" fmla="*/ 1 h 137"/>
                  <a:gd name="T52" fmla="*/ 1 w 141"/>
                  <a:gd name="T53" fmla="*/ 1 h 137"/>
                  <a:gd name="T54" fmla="*/ 0 w 141"/>
                  <a:gd name="T55" fmla="*/ 1 h 137"/>
                  <a:gd name="T56" fmla="*/ 0 w 141"/>
                  <a:gd name="T57" fmla="*/ 2 h 137"/>
                  <a:gd name="T58" fmla="*/ 0 w 141"/>
                  <a:gd name="T59" fmla="*/ 2 h 137"/>
                  <a:gd name="T60" fmla="*/ 0 w 141"/>
                  <a:gd name="T61" fmla="*/ 3 h 137"/>
                  <a:gd name="T62" fmla="*/ 0 w 141"/>
                  <a:gd name="T63" fmla="*/ 3 h 137"/>
                  <a:gd name="T64" fmla="*/ 0 w 141"/>
                  <a:gd name="T65" fmla="*/ 4 h 137"/>
                  <a:gd name="T66" fmla="*/ 0 w 141"/>
                  <a:gd name="T67" fmla="*/ 4 h 137"/>
                  <a:gd name="T68" fmla="*/ 1 w 141"/>
                  <a:gd name="T69" fmla="*/ 4 h 137"/>
                  <a:gd name="T70" fmla="*/ 1 w 141"/>
                  <a:gd name="T71" fmla="*/ 5 h 137"/>
                  <a:gd name="T72" fmla="*/ 1 w 141"/>
                  <a:gd name="T73" fmla="*/ 5 h 137"/>
                  <a:gd name="T74" fmla="*/ 2 w 141"/>
                  <a:gd name="T75" fmla="*/ 5 h 137"/>
                  <a:gd name="T76" fmla="*/ 2 w 141"/>
                  <a:gd name="T77" fmla="*/ 5 h 137"/>
                  <a:gd name="T78" fmla="*/ 2 w 141"/>
                  <a:gd name="T79" fmla="*/ 5 h 137"/>
                  <a:gd name="T80" fmla="*/ 3 w 141"/>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1" y="137"/>
                    </a:moveTo>
                    <a:lnTo>
                      <a:pt x="83" y="137"/>
                    </a:lnTo>
                    <a:lnTo>
                      <a:pt x="91" y="137"/>
                    </a:lnTo>
                    <a:lnTo>
                      <a:pt x="103" y="134"/>
                    </a:lnTo>
                    <a:lnTo>
                      <a:pt x="112" y="125"/>
                    </a:lnTo>
                    <a:lnTo>
                      <a:pt x="121" y="121"/>
                    </a:lnTo>
                    <a:lnTo>
                      <a:pt x="125" y="112"/>
                    </a:lnTo>
                    <a:lnTo>
                      <a:pt x="132" y="100"/>
                    </a:lnTo>
                    <a:lnTo>
                      <a:pt x="137" y="92"/>
                    </a:lnTo>
                    <a:lnTo>
                      <a:pt x="137" y="80"/>
                    </a:lnTo>
                    <a:lnTo>
                      <a:pt x="141" y="71"/>
                    </a:lnTo>
                    <a:lnTo>
                      <a:pt x="137" y="58"/>
                    </a:lnTo>
                    <a:lnTo>
                      <a:pt x="137" y="46"/>
                    </a:lnTo>
                    <a:lnTo>
                      <a:pt x="132" y="38"/>
                    </a:lnTo>
                    <a:lnTo>
                      <a:pt x="125" y="29"/>
                    </a:lnTo>
                    <a:lnTo>
                      <a:pt x="121" y="21"/>
                    </a:lnTo>
                    <a:lnTo>
                      <a:pt x="112" y="13"/>
                    </a:lnTo>
                    <a:lnTo>
                      <a:pt x="103" y="9"/>
                    </a:lnTo>
                    <a:lnTo>
                      <a:pt x="91" y="4"/>
                    </a:lnTo>
                    <a:lnTo>
                      <a:pt x="83" y="0"/>
                    </a:lnTo>
                    <a:lnTo>
                      <a:pt x="71" y="0"/>
                    </a:lnTo>
                    <a:lnTo>
                      <a:pt x="58" y="0"/>
                    </a:lnTo>
                    <a:lnTo>
                      <a:pt x="49" y="4"/>
                    </a:lnTo>
                    <a:lnTo>
                      <a:pt x="37" y="9"/>
                    </a:lnTo>
                    <a:lnTo>
                      <a:pt x="29" y="13"/>
                    </a:lnTo>
                    <a:lnTo>
                      <a:pt x="20" y="21"/>
                    </a:lnTo>
                    <a:lnTo>
                      <a:pt x="13" y="29"/>
                    </a:lnTo>
                    <a:lnTo>
                      <a:pt x="8" y="38"/>
                    </a:lnTo>
                    <a:lnTo>
                      <a:pt x="4" y="46"/>
                    </a:lnTo>
                    <a:lnTo>
                      <a:pt x="0" y="58"/>
                    </a:lnTo>
                    <a:lnTo>
                      <a:pt x="0" y="71"/>
                    </a:lnTo>
                    <a:lnTo>
                      <a:pt x="0" y="80"/>
                    </a:lnTo>
                    <a:lnTo>
                      <a:pt x="4" y="92"/>
                    </a:lnTo>
                    <a:lnTo>
                      <a:pt x="8" y="100"/>
                    </a:lnTo>
                    <a:lnTo>
                      <a:pt x="13" y="112"/>
                    </a:lnTo>
                    <a:lnTo>
                      <a:pt x="20" y="121"/>
                    </a:lnTo>
                    <a:lnTo>
                      <a:pt x="29" y="125"/>
                    </a:lnTo>
                    <a:lnTo>
                      <a:pt x="37" y="134"/>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8" name="Freeform 669">
                <a:extLst>
                  <a:ext uri="{FF2B5EF4-FFF2-40B4-BE49-F238E27FC236}">
                    <a16:creationId xmlns:a16="http://schemas.microsoft.com/office/drawing/2014/main" id="{A0DA773F-C927-407D-A5D6-D968747A205C}"/>
                  </a:ext>
                </a:extLst>
              </p:cNvPr>
              <p:cNvSpPr>
                <a:spLocks/>
              </p:cNvSpPr>
              <p:nvPr/>
            </p:nvSpPr>
            <p:spPr bwMode="auto">
              <a:xfrm>
                <a:off x="2488" y="2185"/>
                <a:ext cx="116"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39" name="Freeform 670">
                <a:extLst>
                  <a:ext uri="{FF2B5EF4-FFF2-40B4-BE49-F238E27FC236}">
                    <a16:creationId xmlns:a16="http://schemas.microsoft.com/office/drawing/2014/main" id="{4FC315C6-DC69-4E91-B5F8-FB6FF5D193D2}"/>
                  </a:ext>
                </a:extLst>
              </p:cNvPr>
              <p:cNvSpPr>
                <a:spLocks/>
              </p:cNvSpPr>
              <p:nvPr/>
            </p:nvSpPr>
            <p:spPr bwMode="auto">
              <a:xfrm>
                <a:off x="2488" y="2185"/>
                <a:ext cx="116"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40" name="Freeform 671">
                <a:extLst>
                  <a:ext uri="{FF2B5EF4-FFF2-40B4-BE49-F238E27FC236}">
                    <a16:creationId xmlns:a16="http://schemas.microsoft.com/office/drawing/2014/main" id="{4088DC51-0CD2-43F1-832A-DCEED2CCB78A}"/>
                  </a:ext>
                </a:extLst>
              </p:cNvPr>
              <p:cNvSpPr>
                <a:spLocks/>
              </p:cNvSpPr>
              <p:nvPr/>
            </p:nvSpPr>
            <p:spPr bwMode="auto">
              <a:xfrm>
                <a:off x="2488" y="2185"/>
                <a:ext cx="116" cy="116"/>
              </a:xfrm>
              <a:custGeom>
                <a:avLst/>
                <a:gdLst>
                  <a:gd name="T0" fmla="*/ 11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4 h 577"/>
                  <a:gd name="T20" fmla="*/ 23 w 577"/>
                  <a:gd name="T21" fmla="*/ 12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0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6" y="577"/>
                    </a:moveTo>
                    <a:lnTo>
                      <a:pt x="332" y="573"/>
                    </a:lnTo>
                    <a:lnTo>
                      <a:pt x="378" y="564"/>
                    </a:lnTo>
                    <a:lnTo>
                      <a:pt x="419" y="543"/>
                    </a:lnTo>
                    <a:lnTo>
                      <a:pt x="457" y="523"/>
                    </a:lnTo>
                    <a:lnTo>
                      <a:pt x="490" y="494"/>
                    </a:lnTo>
                    <a:lnTo>
                      <a:pt x="518" y="460"/>
                    </a:lnTo>
                    <a:lnTo>
                      <a:pt x="544" y="423"/>
                    </a:lnTo>
                    <a:lnTo>
                      <a:pt x="561" y="382"/>
                    </a:lnTo>
                    <a:lnTo>
                      <a:pt x="572" y="336"/>
                    </a:lnTo>
                    <a:lnTo>
                      <a:pt x="577" y="290"/>
                    </a:lnTo>
                    <a:lnTo>
                      <a:pt x="572" y="240"/>
                    </a:lnTo>
                    <a:lnTo>
                      <a:pt x="561" y="199"/>
                    </a:lnTo>
                    <a:lnTo>
                      <a:pt x="544" y="157"/>
                    </a:lnTo>
                    <a:lnTo>
                      <a:pt x="518" y="121"/>
                    </a:lnTo>
                    <a:lnTo>
                      <a:pt x="490" y="83"/>
                    </a:lnTo>
                    <a:lnTo>
                      <a:pt x="457" y="54"/>
                    </a:lnTo>
                    <a:lnTo>
                      <a:pt x="419" y="33"/>
                    </a:lnTo>
                    <a:lnTo>
                      <a:pt x="378" y="17"/>
                    </a:lnTo>
                    <a:lnTo>
                      <a:pt x="332" y="4"/>
                    </a:lnTo>
                    <a:lnTo>
                      <a:pt x="286" y="0"/>
                    </a:lnTo>
                    <a:lnTo>
                      <a:pt x="241" y="4"/>
                    </a:lnTo>
                    <a:lnTo>
                      <a:pt x="196" y="17"/>
                    </a:lnTo>
                    <a:lnTo>
                      <a:pt x="154" y="33"/>
                    </a:lnTo>
                    <a:lnTo>
                      <a:pt x="116" y="54"/>
                    </a:lnTo>
                    <a:lnTo>
                      <a:pt x="83" y="83"/>
                    </a:lnTo>
                    <a:lnTo>
                      <a:pt x="54" y="121"/>
                    </a:lnTo>
                    <a:lnTo>
                      <a:pt x="29" y="157"/>
                    </a:lnTo>
                    <a:lnTo>
                      <a:pt x="12" y="199"/>
                    </a:lnTo>
                    <a:lnTo>
                      <a:pt x="5" y="240"/>
                    </a:lnTo>
                    <a:lnTo>
                      <a:pt x="0" y="290"/>
                    </a:lnTo>
                    <a:lnTo>
                      <a:pt x="5" y="336"/>
                    </a:lnTo>
                    <a:lnTo>
                      <a:pt x="12" y="382"/>
                    </a:lnTo>
                    <a:lnTo>
                      <a:pt x="29" y="423"/>
                    </a:lnTo>
                    <a:lnTo>
                      <a:pt x="54" y="460"/>
                    </a:lnTo>
                    <a:lnTo>
                      <a:pt x="83" y="494"/>
                    </a:lnTo>
                    <a:lnTo>
                      <a:pt x="116" y="523"/>
                    </a:lnTo>
                    <a:lnTo>
                      <a:pt x="154" y="543"/>
                    </a:lnTo>
                    <a:lnTo>
                      <a:pt x="196" y="564"/>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41" name="Freeform 672">
                <a:extLst>
                  <a:ext uri="{FF2B5EF4-FFF2-40B4-BE49-F238E27FC236}">
                    <a16:creationId xmlns:a16="http://schemas.microsoft.com/office/drawing/2014/main" id="{1FE77035-019E-4A56-BD31-8036AF2AABF9}"/>
                  </a:ext>
                </a:extLst>
              </p:cNvPr>
              <p:cNvSpPr>
                <a:spLocks/>
              </p:cNvSpPr>
              <p:nvPr/>
            </p:nvSpPr>
            <p:spPr bwMode="auto">
              <a:xfrm>
                <a:off x="2504" y="2194"/>
                <a:ext cx="61" cy="60"/>
              </a:xfrm>
              <a:custGeom>
                <a:avLst/>
                <a:gdLst>
                  <a:gd name="T0" fmla="*/ 6 w 303"/>
                  <a:gd name="T1" fmla="*/ 12 h 302"/>
                  <a:gd name="T2" fmla="*/ 7 w 303"/>
                  <a:gd name="T3" fmla="*/ 12 h 302"/>
                  <a:gd name="T4" fmla="*/ 8 w 303"/>
                  <a:gd name="T5" fmla="*/ 12 h 302"/>
                  <a:gd name="T6" fmla="*/ 9 w 303"/>
                  <a:gd name="T7" fmla="*/ 11 h 302"/>
                  <a:gd name="T8" fmla="*/ 10 w 303"/>
                  <a:gd name="T9" fmla="*/ 11 h 302"/>
                  <a:gd name="T10" fmla="*/ 11 w 303"/>
                  <a:gd name="T11" fmla="*/ 10 h 302"/>
                  <a:gd name="T12" fmla="*/ 11 w 303"/>
                  <a:gd name="T13" fmla="*/ 10 h 302"/>
                  <a:gd name="T14" fmla="*/ 12 w 303"/>
                  <a:gd name="T15" fmla="*/ 9 h 302"/>
                  <a:gd name="T16" fmla="*/ 12 w 303"/>
                  <a:gd name="T17" fmla="*/ 8 h 302"/>
                  <a:gd name="T18" fmla="*/ 12 w 303"/>
                  <a:gd name="T19" fmla="*/ 7 h 302"/>
                  <a:gd name="T20" fmla="*/ 12 w 303"/>
                  <a:gd name="T21" fmla="*/ 6 h 302"/>
                  <a:gd name="T22" fmla="*/ 12 w 303"/>
                  <a:gd name="T23" fmla="*/ 5 h 302"/>
                  <a:gd name="T24" fmla="*/ 12 w 303"/>
                  <a:gd name="T25" fmla="*/ 4 h 302"/>
                  <a:gd name="T26" fmla="*/ 12 w 303"/>
                  <a:gd name="T27" fmla="*/ 3 h 302"/>
                  <a:gd name="T28" fmla="*/ 11 w 303"/>
                  <a:gd name="T29" fmla="*/ 2 h 302"/>
                  <a:gd name="T30" fmla="*/ 11 w 303"/>
                  <a:gd name="T31" fmla="*/ 2 h 302"/>
                  <a:gd name="T32" fmla="*/ 10 w 303"/>
                  <a:gd name="T33" fmla="*/ 1 h 302"/>
                  <a:gd name="T34" fmla="*/ 9 w 303"/>
                  <a:gd name="T35" fmla="*/ 1 h 302"/>
                  <a:gd name="T36" fmla="*/ 8 w 303"/>
                  <a:gd name="T37" fmla="*/ 0 h 302"/>
                  <a:gd name="T38" fmla="*/ 7 w 303"/>
                  <a:gd name="T39" fmla="*/ 0 h 302"/>
                  <a:gd name="T40" fmla="*/ 6 w 303"/>
                  <a:gd name="T41" fmla="*/ 0 h 302"/>
                  <a:gd name="T42" fmla="*/ 5 w 303"/>
                  <a:gd name="T43" fmla="*/ 0 h 302"/>
                  <a:gd name="T44" fmla="*/ 4 w 303"/>
                  <a:gd name="T45" fmla="*/ 0 h 302"/>
                  <a:gd name="T46" fmla="*/ 3 w 303"/>
                  <a:gd name="T47" fmla="*/ 1 h 302"/>
                  <a:gd name="T48" fmla="*/ 3 w 303"/>
                  <a:gd name="T49" fmla="*/ 1 h 302"/>
                  <a:gd name="T50" fmla="*/ 2 w 303"/>
                  <a:gd name="T51" fmla="*/ 2 h 302"/>
                  <a:gd name="T52" fmla="*/ 1 w 303"/>
                  <a:gd name="T53" fmla="*/ 2 h 302"/>
                  <a:gd name="T54" fmla="*/ 1 w 303"/>
                  <a:gd name="T55" fmla="*/ 3 h 302"/>
                  <a:gd name="T56" fmla="*/ 0 w 303"/>
                  <a:gd name="T57" fmla="*/ 4 h 302"/>
                  <a:gd name="T58" fmla="*/ 0 w 303"/>
                  <a:gd name="T59" fmla="*/ 5 h 302"/>
                  <a:gd name="T60" fmla="*/ 0 w 303"/>
                  <a:gd name="T61" fmla="*/ 6 h 302"/>
                  <a:gd name="T62" fmla="*/ 0 w 303"/>
                  <a:gd name="T63" fmla="*/ 7 h 302"/>
                  <a:gd name="T64" fmla="*/ 0 w 303"/>
                  <a:gd name="T65" fmla="*/ 8 h 302"/>
                  <a:gd name="T66" fmla="*/ 1 w 303"/>
                  <a:gd name="T67" fmla="*/ 9 h 302"/>
                  <a:gd name="T68" fmla="*/ 1 w 303"/>
                  <a:gd name="T69" fmla="*/ 10 h 302"/>
                  <a:gd name="T70" fmla="*/ 2 w 303"/>
                  <a:gd name="T71" fmla="*/ 10 h 302"/>
                  <a:gd name="T72" fmla="*/ 3 w 303"/>
                  <a:gd name="T73" fmla="*/ 11 h 302"/>
                  <a:gd name="T74" fmla="*/ 3 w 303"/>
                  <a:gd name="T75" fmla="*/ 11 h 302"/>
                  <a:gd name="T76" fmla="*/ 4 w 303"/>
                  <a:gd name="T77" fmla="*/ 12 h 302"/>
                  <a:gd name="T78" fmla="*/ 5 w 303"/>
                  <a:gd name="T79" fmla="*/ 12 h 302"/>
                  <a:gd name="T80" fmla="*/ 6 w 303"/>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302"/>
                    </a:lnTo>
                    <a:lnTo>
                      <a:pt x="199" y="299"/>
                    </a:lnTo>
                    <a:lnTo>
                      <a:pt x="224" y="286"/>
                    </a:lnTo>
                    <a:lnTo>
                      <a:pt x="241" y="273"/>
                    </a:lnTo>
                    <a:lnTo>
                      <a:pt x="261" y="261"/>
                    </a:lnTo>
                    <a:lnTo>
                      <a:pt x="274" y="240"/>
                    </a:lnTo>
                    <a:lnTo>
                      <a:pt x="286" y="223"/>
                    </a:lnTo>
                    <a:lnTo>
                      <a:pt x="299" y="198"/>
                    </a:lnTo>
                    <a:lnTo>
                      <a:pt x="303" y="178"/>
                    </a:lnTo>
                    <a:lnTo>
                      <a:pt x="303" y="153"/>
                    </a:lnTo>
                    <a:lnTo>
                      <a:pt x="303" y="128"/>
                    </a:lnTo>
                    <a:lnTo>
                      <a:pt x="299" y="103"/>
                    </a:lnTo>
                    <a:lnTo>
                      <a:pt x="286" y="83"/>
                    </a:lnTo>
                    <a:lnTo>
                      <a:pt x="274" y="61"/>
                    </a:lnTo>
                    <a:lnTo>
                      <a:pt x="261" y="45"/>
                    </a:lnTo>
                    <a:lnTo>
                      <a:pt x="241" y="29"/>
                    </a:lnTo>
                    <a:lnTo>
                      <a:pt x="224" y="16"/>
                    </a:lnTo>
                    <a:lnTo>
                      <a:pt x="199" y="7"/>
                    </a:lnTo>
                    <a:lnTo>
                      <a:pt x="178" y="3"/>
                    </a:lnTo>
                    <a:lnTo>
                      <a:pt x="153" y="0"/>
                    </a:lnTo>
                    <a:lnTo>
                      <a:pt x="129" y="3"/>
                    </a:lnTo>
                    <a:lnTo>
                      <a:pt x="104" y="7"/>
                    </a:lnTo>
                    <a:lnTo>
                      <a:pt x="83" y="16"/>
                    </a:lnTo>
                    <a:lnTo>
                      <a:pt x="63" y="29"/>
                    </a:lnTo>
                    <a:lnTo>
                      <a:pt x="45" y="45"/>
                    </a:lnTo>
                    <a:lnTo>
                      <a:pt x="29" y="61"/>
                    </a:lnTo>
                    <a:lnTo>
                      <a:pt x="16" y="83"/>
                    </a:lnTo>
                    <a:lnTo>
                      <a:pt x="9" y="103"/>
                    </a:lnTo>
                    <a:lnTo>
                      <a:pt x="4" y="128"/>
                    </a:lnTo>
                    <a:lnTo>
                      <a:pt x="0" y="153"/>
                    </a:lnTo>
                    <a:lnTo>
                      <a:pt x="4" y="178"/>
                    </a:lnTo>
                    <a:lnTo>
                      <a:pt x="9" y="198"/>
                    </a:lnTo>
                    <a:lnTo>
                      <a:pt x="16" y="223"/>
                    </a:lnTo>
                    <a:lnTo>
                      <a:pt x="29" y="240"/>
                    </a:lnTo>
                    <a:lnTo>
                      <a:pt x="45" y="261"/>
                    </a:lnTo>
                    <a:lnTo>
                      <a:pt x="63" y="273"/>
                    </a:lnTo>
                    <a:lnTo>
                      <a:pt x="83" y="286"/>
                    </a:lnTo>
                    <a:lnTo>
                      <a:pt x="104" y="299"/>
                    </a:lnTo>
                    <a:lnTo>
                      <a:pt x="129"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2" name="Freeform 673">
                <a:extLst>
                  <a:ext uri="{FF2B5EF4-FFF2-40B4-BE49-F238E27FC236}">
                    <a16:creationId xmlns:a16="http://schemas.microsoft.com/office/drawing/2014/main" id="{81EA2F3F-BB27-442B-96D0-CE0D00233862}"/>
                  </a:ext>
                </a:extLst>
              </p:cNvPr>
              <p:cNvSpPr>
                <a:spLocks/>
              </p:cNvSpPr>
              <p:nvPr/>
            </p:nvSpPr>
            <p:spPr bwMode="auto">
              <a:xfrm>
                <a:off x="2506" y="2194"/>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4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9" y="267"/>
                    </a:lnTo>
                    <a:lnTo>
                      <a:pt x="200" y="258"/>
                    </a:lnTo>
                    <a:lnTo>
                      <a:pt x="216" y="245"/>
                    </a:lnTo>
                    <a:lnTo>
                      <a:pt x="233" y="233"/>
                    </a:lnTo>
                    <a:lnTo>
                      <a:pt x="245" y="216"/>
                    </a:lnTo>
                    <a:lnTo>
                      <a:pt x="258" y="200"/>
                    </a:lnTo>
                    <a:lnTo>
                      <a:pt x="266" y="179"/>
                    </a:lnTo>
                    <a:lnTo>
                      <a:pt x="270" y="159"/>
                    </a:lnTo>
                    <a:lnTo>
                      <a:pt x="270" y="137"/>
                    </a:lnTo>
                    <a:lnTo>
                      <a:pt x="270" y="117"/>
                    </a:lnTo>
                    <a:lnTo>
                      <a:pt x="266" y="96"/>
                    </a:lnTo>
                    <a:lnTo>
                      <a:pt x="258" y="76"/>
                    </a:lnTo>
                    <a:lnTo>
                      <a:pt x="245" y="58"/>
                    </a:lnTo>
                    <a:lnTo>
                      <a:pt x="233" y="42"/>
                    </a:lnTo>
                    <a:lnTo>
                      <a:pt x="216" y="29"/>
                    </a:lnTo>
                    <a:lnTo>
                      <a:pt x="200" y="17"/>
                    </a:lnTo>
                    <a:lnTo>
                      <a:pt x="179" y="9"/>
                    </a:lnTo>
                    <a:lnTo>
                      <a:pt x="158" y="4"/>
                    </a:lnTo>
                    <a:lnTo>
                      <a:pt x="137" y="0"/>
                    </a:lnTo>
                    <a:lnTo>
                      <a:pt x="112" y="4"/>
                    </a:lnTo>
                    <a:lnTo>
                      <a:pt x="92" y="9"/>
                    </a:lnTo>
                    <a:lnTo>
                      <a:pt x="76" y="17"/>
                    </a:lnTo>
                    <a:lnTo>
                      <a:pt x="54" y="29"/>
                    </a:lnTo>
                    <a:lnTo>
                      <a:pt x="42" y="42"/>
                    </a:lnTo>
                    <a:lnTo>
                      <a:pt x="25" y="58"/>
                    </a:lnTo>
                    <a:lnTo>
                      <a:pt x="17" y="76"/>
                    </a:lnTo>
                    <a:lnTo>
                      <a:pt x="9" y="96"/>
                    </a:lnTo>
                    <a:lnTo>
                      <a:pt x="0" y="117"/>
                    </a:lnTo>
                    <a:lnTo>
                      <a:pt x="0" y="137"/>
                    </a:lnTo>
                    <a:lnTo>
                      <a:pt x="0" y="141"/>
                    </a:lnTo>
                    <a:lnTo>
                      <a:pt x="0" y="146"/>
                    </a:lnTo>
                    <a:lnTo>
                      <a:pt x="4" y="166"/>
                    </a:lnTo>
                    <a:lnTo>
                      <a:pt x="9" y="188"/>
                    </a:lnTo>
                    <a:lnTo>
                      <a:pt x="17" y="204"/>
                    </a:lnTo>
                    <a:lnTo>
                      <a:pt x="29" y="220"/>
                    </a:lnTo>
                    <a:lnTo>
                      <a:pt x="42" y="237"/>
                    </a:lnTo>
                    <a:lnTo>
                      <a:pt x="58" y="249"/>
                    </a:lnTo>
                    <a:lnTo>
                      <a:pt x="76" y="258"/>
                    </a:lnTo>
                    <a:lnTo>
                      <a:pt x="96" y="267"/>
                    </a:lnTo>
                    <a:lnTo>
                      <a:pt x="112"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3" name="Freeform 674">
                <a:extLst>
                  <a:ext uri="{FF2B5EF4-FFF2-40B4-BE49-F238E27FC236}">
                    <a16:creationId xmlns:a16="http://schemas.microsoft.com/office/drawing/2014/main" id="{5F5D5B38-2C0A-4ABF-AF06-E7E8D2F44CAA}"/>
                  </a:ext>
                </a:extLst>
              </p:cNvPr>
              <p:cNvSpPr>
                <a:spLocks/>
              </p:cNvSpPr>
              <p:nvPr/>
            </p:nvSpPr>
            <p:spPr bwMode="auto">
              <a:xfrm>
                <a:off x="2509" y="2196"/>
                <a:ext cx="47" cy="47"/>
              </a:xfrm>
              <a:custGeom>
                <a:avLst/>
                <a:gdLst>
                  <a:gd name="T0" fmla="*/ 5 w 236"/>
                  <a:gd name="T1" fmla="*/ 9 h 236"/>
                  <a:gd name="T2" fmla="*/ 5 w 236"/>
                  <a:gd name="T3" fmla="*/ 9 h 236"/>
                  <a:gd name="T4" fmla="*/ 6 w 236"/>
                  <a:gd name="T5" fmla="*/ 9 h 236"/>
                  <a:gd name="T6" fmla="*/ 7 w 236"/>
                  <a:gd name="T7" fmla="*/ 9 h 236"/>
                  <a:gd name="T8" fmla="*/ 7 w 236"/>
                  <a:gd name="T9" fmla="*/ 8 h 236"/>
                  <a:gd name="T10" fmla="*/ 8 w 236"/>
                  <a:gd name="T11" fmla="*/ 8 h 236"/>
                  <a:gd name="T12" fmla="*/ 8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8 w 236"/>
                  <a:gd name="T29" fmla="*/ 2 h 236"/>
                  <a:gd name="T30" fmla="*/ 8 w 236"/>
                  <a:gd name="T31" fmla="*/ 1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3 w 236"/>
                  <a:gd name="T47" fmla="*/ 1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0 w 236"/>
                  <a:gd name="T71" fmla="*/ 7 h 236"/>
                  <a:gd name="T72" fmla="*/ 1 w 236"/>
                  <a:gd name="T73" fmla="*/ 8 h 236"/>
                  <a:gd name="T74" fmla="*/ 2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7" y="236"/>
                    </a:moveTo>
                    <a:lnTo>
                      <a:pt x="137" y="233"/>
                    </a:lnTo>
                    <a:lnTo>
                      <a:pt x="153" y="228"/>
                    </a:lnTo>
                    <a:lnTo>
                      <a:pt x="174" y="224"/>
                    </a:lnTo>
                    <a:lnTo>
                      <a:pt x="187" y="211"/>
                    </a:lnTo>
                    <a:lnTo>
                      <a:pt x="203" y="199"/>
                    </a:lnTo>
                    <a:lnTo>
                      <a:pt x="212" y="186"/>
                    </a:lnTo>
                    <a:lnTo>
                      <a:pt x="224" y="170"/>
                    </a:lnTo>
                    <a:lnTo>
                      <a:pt x="232" y="153"/>
                    </a:lnTo>
                    <a:lnTo>
                      <a:pt x="236" y="137"/>
                    </a:lnTo>
                    <a:lnTo>
                      <a:pt x="236" y="116"/>
                    </a:lnTo>
                    <a:lnTo>
                      <a:pt x="236" y="99"/>
                    </a:lnTo>
                    <a:lnTo>
                      <a:pt x="232" y="78"/>
                    </a:lnTo>
                    <a:lnTo>
                      <a:pt x="224" y="62"/>
                    </a:lnTo>
                    <a:lnTo>
                      <a:pt x="212" y="45"/>
                    </a:lnTo>
                    <a:lnTo>
                      <a:pt x="203" y="33"/>
                    </a:lnTo>
                    <a:lnTo>
                      <a:pt x="187" y="20"/>
                    </a:lnTo>
                    <a:lnTo>
                      <a:pt x="174" y="13"/>
                    </a:lnTo>
                    <a:lnTo>
                      <a:pt x="153" y="4"/>
                    </a:lnTo>
                    <a:lnTo>
                      <a:pt x="137" y="0"/>
                    </a:lnTo>
                    <a:lnTo>
                      <a:pt x="117" y="0"/>
                    </a:lnTo>
                    <a:lnTo>
                      <a:pt x="99" y="0"/>
                    </a:lnTo>
                    <a:lnTo>
                      <a:pt x="79" y="4"/>
                    </a:lnTo>
                    <a:lnTo>
                      <a:pt x="63" y="13"/>
                    </a:lnTo>
                    <a:lnTo>
                      <a:pt x="50" y="20"/>
                    </a:lnTo>
                    <a:lnTo>
                      <a:pt x="33" y="33"/>
                    </a:lnTo>
                    <a:lnTo>
                      <a:pt x="20" y="45"/>
                    </a:lnTo>
                    <a:lnTo>
                      <a:pt x="12" y="62"/>
                    </a:lnTo>
                    <a:lnTo>
                      <a:pt x="4" y="78"/>
                    </a:lnTo>
                    <a:lnTo>
                      <a:pt x="0" y="96"/>
                    </a:lnTo>
                    <a:lnTo>
                      <a:pt x="0" y="116"/>
                    </a:lnTo>
                    <a:lnTo>
                      <a:pt x="0" y="120"/>
                    </a:lnTo>
                    <a:lnTo>
                      <a:pt x="0" y="125"/>
                    </a:lnTo>
                    <a:lnTo>
                      <a:pt x="0" y="141"/>
                    </a:lnTo>
                    <a:lnTo>
                      <a:pt x="4" y="157"/>
                    </a:lnTo>
                    <a:lnTo>
                      <a:pt x="12" y="174"/>
                    </a:lnTo>
                    <a:lnTo>
                      <a:pt x="25" y="191"/>
                    </a:lnTo>
                    <a:lnTo>
                      <a:pt x="38" y="204"/>
                    </a:lnTo>
                    <a:lnTo>
                      <a:pt x="50" y="215"/>
                    </a:lnTo>
                    <a:lnTo>
                      <a:pt x="63" y="224"/>
                    </a:lnTo>
                    <a:lnTo>
                      <a:pt x="83" y="228"/>
                    </a:lnTo>
                    <a:lnTo>
                      <a:pt x="99" y="236"/>
                    </a:lnTo>
                    <a:lnTo>
                      <a:pt x="117"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4" name="Freeform 675">
                <a:extLst>
                  <a:ext uri="{FF2B5EF4-FFF2-40B4-BE49-F238E27FC236}">
                    <a16:creationId xmlns:a16="http://schemas.microsoft.com/office/drawing/2014/main" id="{45004A03-ABC7-4D01-9B6C-D47C0FA0EF5B}"/>
                  </a:ext>
                </a:extLst>
              </p:cNvPr>
              <p:cNvSpPr>
                <a:spLocks/>
              </p:cNvSpPr>
              <p:nvPr/>
            </p:nvSpPr>
            <p:spPr bwMode="auto">
              <a:xfrm>
                <a:off x="2511" y="2197"/>
                <a:ext cx="41" cy="40"/>
              </a:xfrm>
              <a:custGeom>
                <a:avLst/>
                <a:gdLst>
                  <a:gd name="T0" fmla="*/ 4 w 207"/>
                  <a:gd name="T1" fmla="*/ 8 h 203"/>
                  <a:gd name="T2" fmla="*/ 5 w 207"/>
                  <a:gd name="T3" fmla="*/ 8 h 203"/>
                  <a:gd name="T4" fmla="*/ 5 w 207"/>
                  <a:gd name="T5" fmla="*/ 8 h 203"/>
                  <a:gd name="T6" fmla="*/ 6 w 207"/>
                  <a:gd name="T7" fmla="*/ 7 h 203"/>
                  <a:gd name="T8" fmla="*/ 7 w 207"/>
                  <a:gd name="T9" fmla="*/ 7 h 203"/>
                  <a:gd name="T10" fmla="*/ 7 w 207"/>
                  <a:gd name="T11" fmla="*/ 7 h 203"/>
                  <a:gd name="T12" fmla="*/ 7 w 207"/>
                  <a:gd name="T13" fmla="*/ 6 h 203"/>
                  <a:gd name="T14" fmla="*/ 8 w 207"/>
                  <a:gd name="T15" fmla="*/ 6 h 203"/>
                  <a:gd name="T16" fmla="*/ 8 w 207"/>
                  <a:gd name="T17" fmla="*/ 5 h 203"/>
                  <a:gd name="T18" fmla="*/ 8 w 207"/>
                  <a:gd name="T19" fmla="*/ 5 h 203"/>
                  <a:gd name="T20" fmla="*/ 8 w 207"/>
                  <a:gd name="T21" fmla="*/ 4 h 203"/>
                  <a:gd name="T22" fmla="*/ 8 w 207"/>
                  <a:gd name="T23" fmla="*/ 3 h 203"/>
                  <a:gd name="T24" fmla="*/ 8 w 207"/>
                  <a:gd name="T25" fmla="*/ 3 h 203"/>
                  <a:gd name="T26" fmla="*/ 8 w 207"/>
                  <a:gd name="T27" fmla="*/ 2 h 203"/>
                  <a:gd name="T28" fmla="*/ 7 w 207"/>
                  <a:gd name="T29" fmla="*/ 2 h 203"/>
                  <a:gd name="T30" fmla="*/ 7 w 207"/>
                  <a:gd name="T31" fmla="*/ 1 h 203"/>
                  <a:gd name="T32" fmla="*/ 7 w 207"/>
                  <a:gd name="T33" fmla="*/ 1 h 203"/>
                  <a:gd name="T34" fmla="*/ 6 w 207"/>
                  <a:gd name="T35" fmla="*/ 1 h 203"/>
                  <a:gd name="T36" fmla="*/ 5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5 h 203"/>
                  <a:gd name="T66" fmla="*/ 0 w 207"/>
                  <a:gd name="T67" fmla="*/ 5 h 203"/>
                  <a:gd name="T68" fmla="*/ 0 w 207"/>
                  <a:gd name="T69" fmla="*/ 6 h 203"/>
                  <a:gd name="T70" fmla="*/ 1 w 207"/>
                  <a:gd name="T71" fmla="*/ 6 h 203"/>
                  <a:gd name="T72" fmla="*/ 1 w 207"/>
                  <a:gd name="T73" fmla="*/ 7 h 203"/>
                  <a:gd name="T74" fmla="*/ 2 w 207"/>
                  <a:gd name="T75" fmla="*/ 7 h 203"/>
                  <a:gd name="T76" fmla="*/ 2 w 207"/>
                  <a:gd name="T77" fmla="*/ 7 h 203"/>
                  <a:gd name="T78" fmla="*/ 3 w 207"/>
                  <a:gd name="T79" fmla="*/ 8 h 203"/>
                  <a:gd name="T80" fmla="*/ 3 w 207"/>
                  <a:gd name="T81" fmla="*/ 8 h 203"/>
                  <a:gd name="T82" fmla="*/ 4 w 207"/>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3"/>
                  <a:gd name="T128" fmla="*/ 207 w 207"/>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3">
                    <a:moveTo>
                      <a:pt x="103" y="203"/>
                    </a:moveTo>
                    <a:lnTo>
                      <a:pt x="119" y="203"/>
                    </a:lnTo>
                    <a:lnTo>
                      <a:pt x="136" y="200"/>
                    </a:lnTo>
                    <a:lnTo>
                      <a:pt x="149" y="191"/>
                    </a:lnTo>
                    <a:lnTo>
                      <a:pt x="165" y="182"/>
                    </a:lnTo>
                    <a:lnTo>
                      <a:pt x="178" y="175"/>
                    </a:lnTo>
                    <a:lnTo>
                      <a:pt x="186" y="162"/>
                    </a:lnTo>
                    <a:lnTo>
                      <a:pt x="194" y="149"/>
                    </a:lnTo>
                    <a:lnTo>
                      <a:pt x="198" y="133"/>
                    </a:lnTo>
                    <a:lnTo>
                      <a:pt x="203" y="116"/>
                    </a:lnTo>
                    <a:lnTo>
                      <a:pt x="207" y="99"/>
                    </a:lnTo>
                    <a:lnTo>
                      <a:pt x="203" y="83"/>
                    </a:lnTo>
                    <a:lnTo>
                      <a:pt x="198" y="70"/>
                    </a:lnTo>
                    <a:lnTo>
                      <a:pt x="194" y="54"/>
                    </a:lnTo>
                    <a:lnTo>
                      <a:pt x="186" y="41"/>
                    </a:lnTo>
                    <a:lnTo>
                      <a:pt x="178" y="29"/>
                    </a:lnTo>
                    <a:lnTo>
                      <a:pt x="165" y="20"/>
                    </a:lnTo>
                    <a:lnTo>
                      <a:pt x="149" y="13"/>
                    </a:lnTo>
                    <a:lnTo>
                      <a:pt x="136" y="4"/>
                    </a:lnTo>
                    <a:lnTo>
                      <a:pt x="119" y="0"/>
                    </a:lnTo>
                    <a:lnTo>
                      <a:pt x="103" y="0"/>
                    </a:lnTo>
                    <a:lnTo>
                      <a:pt x="86" y="0"/>
                    </a:lnTo>
                    <a:lnTo>
                      <a:pt x="70" y="4"/>
                    </a:lnTo>
                    <a:lnTo>
                      <a:pt x="57" y="9"/>
                    </a:lnTo>
                    <a:lnTo>
                      <a:pt x="45" y="16"/>
                    </a:lnTo>
                    <a:lnTo>
                      <a:pt x="32" y="29"/>
                    </a:lnTo>
                    <a:lnTo>
                      <a:pt x="20" y="41"/>
                    </a:lnTo>
                    <a:lnTo>
                      <a:pt x="11" y="54"/>
                    </a:lnTo>
                    <a:lnTo>
                      <a:pt x="7" y="67"/>
                    </a:lnTo>
                    <a:lnTo>
                      <a:pt x="3" y="83"/>
                    </a:lnTo>
                    <a:lnTo>
                      <a:pt x="0" y="99"/>
                    </a:lnTo>
                    <a:lnTo>
                      <a:pt x="0" y="104"/>
                    </a:lnTo>
                    <a:lnTo>
                      <a:pt x="3" y="121"/>
                    </a:lnTo>
                    <a:lnTo>
                      <a:pt x="7" y="137"/>
                    </a:lnTo>
                    <a:lnTo>
                      <a:pt x="11" y="149"/>
                    </a:lnTo>
                    <a:lnTo>
                      <a:pt x="20" y="162"/>
                    </a:lnTo>
                    <a:lnTo>
                      <a:pt x="32" y="175"/>
                    </a:lnTo>
                    <a:lnTo>
                      <a:pt x="45" y="187"/>
                    </a:lnTo>
                    <a:lnTo>
                      <a:pt x="57" y="191"/>
                    </a:lnTo>
                    <a:lnTo>
                      <a:pt x="70" y="200"/>
                    </a:lnTo>
                    <a:lnTo>
                      <a:pt x="86"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5" name="Freeform 676">
                <a:extLst>
                  <a:ext uri="{FF2B5EF4-FFF2-40B4-BE49-F238E27FC236}">
                    <a16:creationId xmlns:a16="http://schemas.microsoft.com/office/drawing/2014/main" id="{462A05E5-38EB-48D5-AD39-84BD0C4B960D}"/>
                  </a:ext>
                </a:extLst>
              </p:cNvPr>
              <p:cNvSpPr>
                <a:spLocks/>
              </p:cNvSpPr>
              <p:nvPr/>
            </p:nvSpPr>
            <p:spPr bwMode="auto">
              <a:xfrm>
                <a:off x="2513" y="2198"/>
                <a:ext cx="34" cy="34"/>
              </a:xfrm>
              <a:custGeom>
                <a:avLst/>
                <a:gdLst>
                  <a:gd name="T0" fmla="*/ 3 w 171"/>
                  <a:gd name="T1" fmla="*/ 7 h 171"/>
                  <a:gd name="T2" fmla="*/ 4 w 171"/>
                  <a:gd name="T3" fmla="*/ 7 h 171"/>
                  <a:gd name="T4" fmla="*/ 4 w 171"/>
                  <a:gd name="T5" fmla="*/ 7 h 171"/>
                  <a:gd name="T6" fmla="*/ 5 w 171"/>
                  <a:gd name="T7" fmla="*/ 6 h 171"/>
                  <a:gd name="T8" fmla="*/ 5 w 171"/>
                  <a:gd name="T9" fmla="*/ 6 h 171"/>
                  <a:gd name="T10" fmla="*/ 6 w 171"/>
                  <a:gd name="T11" fmla="*/ 6 h 171"/>
                  <a:gd name="T12" fmla="*/ 6 w 171"/>
                  <a:gd name="T13" fmla="*/ 5 h 171"/>
                  <a:gd name="T14" fmla="*/ 6 w 171"/>
                  <a:gd name="T15" fmla="*/ 5 h 171"/>
                  <a:gd name="T16" fmla="*/ 7 w 171"/>
                  <a:gd name="T17" fmla="*/ 4 h 171"/>
                  <a:gd name="T18" fmla="*/ 7 w 171"/>
                  <a:gd name="T19" fmla="*/ 4 h 171"/>
                  <a:gd name="T20" fmla="*/ 7 w 171"/>
                  <a:gd name="T21" fmla="*/ 3 h 171"/>
                  <a:gd name="T22" fmla="*/ 7 w 171"/>
                  <a:gd name="T23" fmla="*/ 3 h 171"/>
                  <a:gd name="T24" fmla="*/ 7 w 171"/>
                  <a:gd name="T25" fmla="*/ 2 h 171"/>
                  <a:gd name="T26" fmla="*/ 6 w 171"/>
                  <a:gd name="T27" fmla="*/ 2 h 171"/>
                  <a:gd name="T28" fmla="*/ 6 w 171"/>
                  <a:gd name="T29" fmla="*/ 1 h 171"/>
                  <a:gd name="T30" fmla="*/ 6 w 171"/>
                  <a:gd name="T31" fmla="*/ 1 h 171"/>
                  <a:gd name="T32" fmla="*/ 5 w 171"/>
                  <a:gd name="T33" fmla="*/ 1 h 171"/>
                  <a:gd name="T34" fmla="*/ 5 w 171"/>
                  <a:gd name="T35" fmla="*/ 0 h 171"/>
                  <a:gd name="T36" fmla="*/ 4 w 171"/>
                  <a:gd name="T37" fmla="*/ 0 h 171"/>
                  <a:gd name="T38" fmla="*/ 4 w 171"/>
                  <a:gd name="T39" fmla="*/ 0 h 171"/>
                  <a:gd name="T40" fmla="*/ 3 w 171"/>
                  <a:gd name="T41" fmla="*/ 0 h 171"/>
                  <a:gd name="T42" fmla="*/ 3 w 171"/>
                  <a:gd name="T43" fmla="*/ 0 h 171"/>
                  <a:gd name="T44" fmla="*/ 2 w 171"/>
                  <a:gd name="T45" fmla="*/ 0 h 171"/>
                  <a:gd name="T46" fmla="*/ 2 w 171"/>
                  <a:gd name="T47" fmla="*/ 0 h 171"/>
                  <a:gd name="T48" fmla="*/ 2 w 171"/>
                  <a:gd name="T49" fmla="*/ 1 h 171"/>
                  <a:gd name="T50" fmla="*/ 1 w 171"/>
                  <a:gd name="T51" fmla="*/ 1 h 171"/>
                  <a:gd name="T52" fmla="*/ 1 w 171"/>
                  <a:gd name="T53" fmla="*/ 1 h 171"/>
                  <a:gd name="T54" fmla="*/ 1 w 171"/>
                  <a:gd name="T55" fmla="*/ 2 h 171"/>
                  <a:gd name="T56" fmla="*/ 0 w 171"/>
                  <a:gd name="T57" fmla="*/ 2 h 171"/>
                  <a:gd name="T58" fmla="*/ 0 w 171"/>
                  <a:gd name="T59" fmla="*/ 3 h 171"/>
                  <a:gd name="T60" fmla="*/ 0 w 171"/>
                  <a:gd name="T61" fmla="*/ 3 h 171"/>
                  <a:gd name="T62" fmla="*/ 0 w 171"/>
                  <a:gd name="T63" fmla="*/ 3 h 171"/>
                  <a:gd name="T64" fmla="*/ 0 w 171"/>
                  <a:gd name="T65" fmla="*/ 4 h 171"/>
                  <a:gd name="T66" fmla="*/ 0 w 171"/>
                  <a:gd name="T67" fmla="*/ 5 h 171"/>
                  <a:gd name="T68" fmla="*/ 1 w 171"/>
                  <a:gd name="T69" fmla="*/ 5 h 171"/>
                  <a:gd name="T70" fmla="*/ 1 w 171"/>
                  <a:gd name="T71" fmla="*/ 5 h 171"/>
                  <a:gd name="T72" fmla="*/ 1 w 171"/>
                  <a:gd name="T73" fmla="*/ 6 h 171"/>
                  <a:gd name="T74" fmla="*/ 2 w 171"/>
                  <a:gd name="T75" fmla="*/ 6 h 171"/>
                  <a:gd name="T76" fmla="*/ 2 w 171"/>
                  <a:gd name="T77" fmla="*/ 6 h 171"/>
                  <a:gd name="T78" fmla="*/ 2 w 171"/>
                  <a:gd name="T79" fmla="*/ 7 h 171"/>
                  <a:gd name="T80" fmla="*/ 3 w 171"/>
                  <a:gd name="T81" fmla="*/ 7 h 171"/>
                  <a:gd name="T82" fmla="*/ 3 w 171"/>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8" y="171"/>
                    </a:moveTo>
                    <a:lnTo>
                      <a:pt x="100" y="171"/>
                    </a:lnTo>
                    <a:lnTo>
                      <a:pt x="113" y="166"/>
                    </a:lnTo>
                    <a:lnTo>
                      <a:pt x="125" y="162"/>
                    </a:lnTo>
                    <a:lnTo>
                      <a:pt x="138" y="153"/>
                    </a:lnTo>
                    <a:lnTo>
                      <a:pt x="146" y="145"/>
                    </a:lnTo>
                    <a:lnTo>
                      <a:pt x="154" y="137"/>
                    </a:lnTo>
                    <a:lnTo>
                      <a:pt x="162" y="124"/>
                    </a:lnTo>
                    <a:lnTo>
                      <a:pt x="167" y="112"/>
                    </a:lnTo>
                    <a:lnTo>
                      <a:pt x="171" y="100"/>
                    </a:lnTo>
                    <a:lnTo>
                      <a:pt x="171" y="88"/>
                    </a:lnTo>
                    <a:lnTo>
                      <a:pt x="171" y="70"/>
                    </a:lnTo>
                    <a:lnTo>
                      <a:pt x="167" y="59"/>
                    </a:lnTo>
                    <a:lnTo>
                      <a:pt x="162" y="46"/>
                    </a:lnTo>
                    <a:lnTo>
                      <a:pt x="154" y="34"/>
                    </a:lnTo>
                    <a:lnTo>
                      <a:pt x="146" y="25"/>
                    </a:lnTo>
                    <a:lnTo>
                      <a:pt x="138" y="16"/>
                    </a:lnTo>
                    <a:lnTo>
                      <a:pt x="125" y="9"/>
                    </a:lnTo>
                    <a:lnTo>
                      <a:pt x="113" y="5"/>
                    </a:lnTo>
                    <a:lnTo>
                      <a:pt x="100" y="0"/>
                    </a:lnTo>
                    <a:lnTo>
                      <a:pt x="88" y="0"/>
                    </a:lnTo>
                    <a:lnTo>
                      <a:pt x="75" y="0"/>
                    </a:lnTo>
                    <a:lnTo>
                      <a:pt x="59" y="5"/>
                    </a:lnTo>
                    <a:lnTo>
                      <a:pt x="46" y="9"/>
                    </a:lnTo>
                    <a:lnTo>
                      <a:pt x="38" y="16"/>
                    </a:lnTo>
                    <a:lnTo>
                      <a:pt x="25" y="25"/>
                    </a:lnTo>
                    <a:lnTo>
                      <a:pt x="18" y="34"/>
                    </a:lnTo>
                    <a:lnTo>
                      <a:pt x="13" y="46"/>
                    </a:lnTo>
                    <a:lnTo>
                      <a:pt x="5" y="59"/>
                    </a:lnTo>
                    <a:lnTo>
                      <a:pt x="5" y="70"/>
                    </a:lnTo>
                    <a:lnTo>
                      <a:pt x="0" y="83"/>
                    </a:lnTo>
                    <a:lnTo>
                      <a:pt x="0" y="88"/>
                    </a:lnTo>
                    <a:lnTo>
                      <a:pt x="0" y="100"/>
                    </a:lnTo>
                    <a:lnTo>
                      <a:pt x="5" y="117"/>
                    </a:lnTo>
                    <a:lnTo>
                      <a:pt x="13" y="124"/>
                    </a:lnTo>
                    <a:lnTo>
                      <a:pt x="18" y="137"/>
                    </a:lnTo>
                    <a:lnTo>
                      <a:pt x="25" y="145"/>
                    </a:lnTo>
                    <a:lnTo>
                      <a:pt x="38" y="153"/>
                    </a:lnTo>
                    <a:lnTo>
                      <a:pt x="46" y="162"/>
                    </a:lnTo>
                    <a:lnTo>
                      <a:pt x="59" y="166"/>
                    </a:lnTo>
                    <a:lnTo>
                      <a:pt x="72"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6" name="Freeform 677">
                <a:extLst>
                  <a:ext uri="{FF2B5EF4-FFF2-40B4-BE49-F238E27FC236}">
                    <a16:creationId xmlns:a16="http://schemas.microsoft.com/office/drawing/2014/main" id="{84709D0F-FC24-4850-8C16-1E7D7C90E7C4}"/>
                  </a:ext>
                </a:extLst>
              </p:cNvPr>
              <p:cNvSpPr>
                <a:spLocks/>
              </p:cNvSpPr>
              <p:nvPr/>
            </p:nvSpPr>
            <p:spPr bwMode="auto">
              <a:xfrm>
                <a:off x="2516" y="2199"/>
                <a:ext cx="27" cy="28"/>
              </a:xfrm>
              <a:custGeom>
                <a:avLst/>
                <a:gdLst>
                  <a:gd name="T0" fmla="*/ 3 w 138"/>
                  <a:gd name="T1" fmla="*/ 6 h 140"/>
                  <a:gd name="T2" fmla="*/ 3 w 138"/>
                  <a:gd name="T3" fmla="*/ 5 h 140"/>
                  <a:gd name="T4" fmla="*/ 4 w 138"/>
                  <a:gd name="T5" fmla="*/ 5 h 140"/>
                  <a:gd name="T6" fmla="*/ 4 w 138"/>
                  <a:gd name="T7" fmla="*/ 5 h 140"/>
                  <a:gd name="T8" fmla="*/ 4 w 138"/>
                  <a:gd name="T9" fmla="*/ 5 h 140"/>
                  <a:gd name="T10" fmla="*/ 5 w 138"/>
                  <a:gd name="T11" fmla="*/ 5 h 140"/>
                  <a:gd name="T12" fmla="*/ 5 w 138"/>
                  <a:gd name="T13" fmla="*/ 4 h 140"/>
                  <a:gd name="T14" fmla="*/ 5 w 138"/>
                  <a:gd name="T15" fmla="*/ 4 h 140"/>
                  <a:gd name="T16" fmla="*/ 5 w 138"/>
                  <a:gd name="T17" fmla="*/ 4 h 140"/>
                  <a:gd name="T18" fmla="*/ 5 w 138"/>
                  <a:gd name="T19" fmla="*/ 3 h 140"/>
                  <a:gd name="T20" fmla="*/ 5 w 138"/>
                  <a:gd name="T21" fmla="*/ 3 h 140"/>
                  <a:gd name="T22" fmla="*/ 5 w 138"/>
                  <a:gd name="T23" fmla="*/ 2 h 140"/>
                  <a:gd name="T24" fmla="*/ 5 w 138"/>
                  <a:gd name="T25" fmla="*/ 2 h 140"/>
                  <a:gd name="T26" fmla="*/ 5 w 138"/>
                  <a:gd name="T27" fmla="*/ 1 h 140"/>
                  <a:gd name="T28" fmla="*/ 5 w 138"/>
                  <a:gd name="T29" fmla="*/ 1 h 140"/>
                  <a:gd name="T30" fmla="*/ 5 w 138"/>
                  <a:gd name="T31" fmla="*/ 1 h 140"/>
                  <a:gd name="T32" fmla="*/ 4 w 138"/>
                  <a:gd name="T33" fmla="*/ 0 h 140"/>
                  <a:gd name="T34" fmla="*/ 4 w 138"/>
                  <a:gd name="T35" fmla="*/ 0 h 140"/>
                  <a:gd name="T36" fmla="*/ 4 w 138"/>
                  <a:gd name="T37" fmla="*/ 0 h 140"/>
                  <a:gd name="T38" fmla="*/ 3 w 138"/>
                  <a:gd name="T39" fmla="*/ 0 h 140"/>
                  <a:gd name="T40" fmla="*/ 3 w 138"/>
                  <a:gd name="T41" fmla="*/ 0 h 140"/>
                  <a:gd name="T42" fmla="*/ 2 w 138"/>
                  <a:gd name="T43" fmla="*/ 0 h 140"/>
                  <a:gd name="T44" fmla="*/ 2 w 138"/>
                  <a:gd name="T45" fmla="*/ 0 h 140"/>
                  <a:gd name="T46" fmla="*/ 1 w 138"/>
                  <a:gd name="T47" fmla="*/ 0 h 140"/>
                  <a:gd name="T48" fmla="*/ 1 w 138"/>
                  <a:gd name="T49" fmla="*/ 0 h 140"/>
                  <a:gd name="T50" fmla="*/ 1 w 138"/>
                  <a:gd name="T51" fmla="*/ 1 h 140"/>
                  <a:gd name="T52" fmla="*/ 0 w 138"/>
                  <a:gd name="T53" fmla="*/ 1 h 140"/>
                  <a:gd name="T54" fmla="*/ 0 w 138"/>
                  <a:gd name="T55" fmla="*/ 1 h 140"/>
                  <a:gd name="T56" fmla="*/ 0 w 138"/>
                  <a:gd name="T57" fmla="*/ 2 h 140"/>
                  <a:gd name="T58" fmla="*/ 0 w 138"/>
                  <a:gd name="T59" fmla="*/ 2 h 140"/>
                  <a:gd name="T60" fmla="*/ 0 w 138"/>
                  <a:gd name="T61" fmla="*/ 3 h 140"/>
                  <a:gd name="T62" fmla="*/ 0 w 138"/>
                  <a:gd name="T63" fmla="*/ 3 h 140"/>
                  <a:gd name="T64" fmla="*/ 0 w 138"/>
                  <a:gd name="T65" fmla="*/ 4 h 140"/>
                  <a:gd name="T66" fmla="*/ 0 w 138"/>
                  <a:gd name="T67" fmla="*/ 4 h 140"/>
                  <a:gd name="T68" fmla="*/ 0 w 138"/>
                  <a:gd name="T69" fmla="*/ 4 h 140"/>
                  <a:gd name="T70" fmla="*/ 1 w 138"/>
                  <a:gd name="T71" fmla="*/ 5 h 140"/>
                  <a:gd name="T72" fmla="*/ 1 w 138"/>
                  <a:gd name="T73" fmla="*/ 5 h 140"/>
                  <a:gd name="T74" fmla="*/ 1 w 138"/>
                  <a:gd name="T75" fmla="*/ 5 h 140"/>
                  <a:gd name="T76" fmla="*/ 2 w 138"/>
                  <a:gd name="T77" fmla="*/ 5 h 140"/>
                  <a:gd name="T78" fmla="*/ 2 w 138"/>
                  <a:gd name="T79" fmla="*/ 5 h 140"/>
                  <a:gd name="T80" fmla="*/ 3 w 138"/>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0"/>
                  <a:gd name="T125" fmla="*/ 138 w 138"/>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0">
                    <a:moveTo>
                      <a:pt x="71" y="140"/>
                    </a:moveTo>
                    <a:lnTo>
                      <a:pt x="79" y="137"/>
                    </a:lnTo>
                    <a:lnTo>
                      <a:pt x="91" y="137"/>
                    </a:lnTo>
                    <a:lnTo>
                      <a:pt x="100" y="132"/>
                    </a:lnTo>
                    <a:lnTo>
                      <a:pt x="108" y="124"/>
                    </a:lnTo>
                    <a:lnTo>
                      <a:pt x="116" y="119"/>
                    </a:lnTo>
                    <a:lnTo>
                      <a:pt x="125" y="112"/>
                    </a:lnTo>
                    <a:lnTo>
                      <a:pt x="129" y="103"/>
                    </a:lnTo>
                    <a:lnTo>
                      <a:pt x="133" y="90"/>
                    </a:lnTo>
                    <a:lnTo>
                      <a:pt x="138" y="83"/>
                    </a:lnTo>
                    <a:lnTo>
                      <a:pt x="138" y="70"/>
                    </a:lnTo>
                    <a:lnTo>
                      <a:pt x="138" y="58"/>
                    </a:lnTo>
                    <a:lnTo>
                      <a:pt x="133" y="49"/>
                    </a:lnTo>
                    <a:lnTo>
                      <a:pt x="129" y="36"/>
                    </a:lnTo>
                    <a:lnTo>
                      <a:pt x="125" y="29"/>
                    </a:lnTo>
                    <a:lnTo>
                      <a:pt x="116" y="20"/>
                    </a:lnTo>
                    <a:lnTo>
                      <a:pt x="108" y="11"/>
                    </a:lnTo>
                    <a:lnTo>
                      <a:pt x="100" y="7"/>
                    </a:lnTo>
                    <a:lnTo>
                      <a:pt x="91" y="4"/>
                    </a:lnTo>
                    <a:lnTo>
                      <a:pt x="79" y="0"/>
                    </a:lnTo>
                    <a:lnTo>
                      <a:pt x="71" y="0"/>
                    </a:lnTo>
                    <a:lnTo>
                      <a:pt x="59" y="0"/>
                    </a:lnTo>
                    <a:lnTo>
                      <a:pt x="46" y="4"/>
                    </a:lnTo>
                    <a:lnTo>
                      <a:pt x="37" y="7"/>
                    </a:lnTo>
                    <a:lnTo>
                      <a:pt x="30" y="11"/>
                    </a:lnTo>
                    <a:lnTo>
                      <a:pt x="21" y="20"/>
                    </a:lnTo>
                    <a:lnTo>
                      <a:pt x="12" y="29"/>
                    </a:lnTo>
                    <a:lnTo>
                      <a:pt x="8" y="36"/>
                    </a:lnTo>
                    <a:lnTo>
                      <a:pt x="5" y="49"/>
                    </a:lnTo>
                    <a:lnTo>
                      <a:pt x="0" y="58"/>
                    </a:lnTo>
                    <a:lnTo>
                      <a:pt x="0" y="70"/>
                    </a:lnTo>
                    <a:lnTo>
                      <a:pt x="0" y="83"/>
                    </a:lnTo>
                    <a:lnTo>
                      <a:pt x="5" y="90"/>
                    </a:lnTo>
                    <a:lnTo>
                      <a:pt x="8" y="103"/>
                    </a:lnTo>
                    <a:lnTo>
                      <a:pt x="12" y="112"/>
                    </a:lnTo>
                    <a:lnTo>
                      <a:pt x="21" y="119"/>
                    </a:lnTo>
                    <a:lnTo>
                      <a:pt x="30" y="124"/>
                    </a:lnTo>
                    <a:lnTo>
                      <a:pt x="37" y="132"/>
                    </a:lnTo>
                    <a:lnTo>
                      <a:pt x="46" y="137"/>
                    </a:lnTo>
                    <a:lnTo>
                      <a:pt x="59" y="137"/>
                    </a:lnTo>
                    <a:lnTo>
                      <a:pt x="71"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7" name="Freeform 678">
                <a:extLst>
                  <a:ext uri="{FF2B5EF4-FFF2-40B4-BE49-F238E27FC236}">
                    <a16:creationId xmlns:a16="http://schemas.microsoft.com/office/drawing/2014/main" id="{5781AA36-6841-463F-927B-D229A14776EA}"/>
                  </a:ext>
                </a:extLst>
              </p:cNvPr>
              <p:cNvSpPr>
                <a:spLocks/>
              </p:cNvSpPr>
              <p:nvPr/>
            </p:nvSpPr>
            <p:spPr bwMode="auto">
              <a:xfrm>
                <a:off x="2603" y="2170"/>
                <a:ext cx="115" cy="116"/>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48" name="Freeform 679">
                <a:extLst>
                  <a:ext uri="{FF2B5EF4-FFF2-40B4-BE49-F238E27FC236}">
                    <a16:creationId xmlns:a16="http://schemas.microsoft.com/office/drawing/2014/main" id="{B4F553F8-3056-4D3F-B8D1-C2CC0DC15F4A}"/>
                  </a:ext>
                </a:extLst>
              </p:cNvPr>
              <p:cNvSpPr>
                <a:spLocks/>
              </p:cNvSpPr>
              <p:nvPr/>
            </p:nvSpPr>
            <p:spPr bwMode="auto">
              <a:xfrm>
                <a:off x="2603" y="2170"/>
                <a:ext cx="115" cy="116"/>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49" name="Freeform 680">
                <a:extLst>
                  <a:ext uri="{FF2B5EF4-FFF2-40B4-BE49-F238E27FC236}">
                    <a16:creationId xmlns:a16="http://schemas.microsoft.com/office/drawing/2014/main" id="{2C7A080A-312E-4F48-932E-46E46BB6AD6F}"/>
                  </a:ext>
                </a:extLst>
              </p:cNvPr>
              <p:cNvSpPr>
                <a:spLocks/>
              </p:cNvSpPr>
              <p:nvPr/>
            </p:nvSpPr>
            <p:spPr bwMode="auto">
              <a:xfrm>
                <a:off x="2603" y="2170"/>
                <a:ext cx="115" cy="116"/>
              </a:xfrm>
              <a:custGeom>
                <a:avLst/>
                <a:gdLst>
                  <a:gd name="T0" fmla="*/ 11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1 w 578"/>
                  <a:gd name="T29" fmla="*/ 5 h 577"/>
                  <a:gd name="T30" fmla="*/ 19 w 578"/>
                  <a:gd name="T31" fmla="*/ 3 h 577"/>
                  <a:gd name="T32" fmla="*/ 18 w 578"/>
                  <a:gd name="T33" fmla="*/ 2 h 577"/>
                  <a:gd name="T34" fmla="*/ 17 w 578"/>
                  <a:gd name="T35" fmla="*/ 1 h 577"/>
                  <a:gd name="T36" fmla="*/ 15 w 578"/>
                  <a:gd name="T37" fmla="*/ 0 h 577"/>
                  <a:gd name="T38" fmla="*/ 13 w 578"/>
                  <a:gd name="T39" fmla="*/ 0 h 577"/>
                  <a:gd name="T40" fmla="*/ 11 w 578"/>
                  <a:gd name="T41" fmla="*/ 0 h 577"/>
                  <a:gd name="T42" fmla="*/ 10 w 578"/>
                  <a:gd name="T43" fmla="*/ 0 h 577"/>
                  <a:gd name="T44" fmla="*/ 8 w 578"/>
                  <a:gd name="T45" fmla="*/ 0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1 h 577"/>
                  <a:gd name="T62" fmla="*/ 0 w 578"/>
                  <a:gd name="T63" fmla="*/ 13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1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88" y="577"/>
                    </a:moveTo>
                    <a:lnTo>
                      <a:pt x="337" y="573"/>
                    </a:lnTo>
                    <a:lnTo>
                      <a:pt x="378" y="560"/>
                    </a:lnTo>
                    <a:lnTo>
                      <a:pt x="420" y="544"/>
                    </a:lnTo>
                    <a:lnTo>
                      <a:pt x="461" y="519"/>
                    </a:lnTo>
                    <a:lnTo>
                      <a:pt x="495" y="490"/>
                    </a:lnTo>
                    <a:lnTo>
                      <a:pt x="524" y="457"/>
                    </a:lnTo>
                    <a:lnTo>
                      <a:pt x="544" y="419"/>
                    </a:lnTo>
                    <a:lnTo>
                      <a:pt x="562" y="378"/>
                    </a:lnTo>
                    <a:lnTo>
                      <a:pt x="574" y="333"/>
                    </a:lnTo>
                    <a:lnTo>
                      <a:pt x="578" y="286"/>
                    </a:lnTo>
                    <a:lnTo>
                      <a:pt x="574" y="241"/>
                    </a:lnTo>
                    <a:lnTo>
                      <a:pt x="562" y="196"/>
                    </a:lnTo>
                    <a:lnTo>
                      <a:pt x="544" y="153"/>
                    </a:lnTo>
                    <a:lnTo>
                      <a:pt x="524" y="117"/>
                    </a:lnTo>
                    <a:lnTo>
                      <a:pt x="495" y="83"/>
                    </a:lnTo>
                    <a:lnTo>
                      <a:pt x="461" y="54"/>
                    </a:lnTo>
                    <a:lnTo>
                      <a:pt x="420" y="29"/>
                    </a:lnTo>
                    <a:lnTo>
                      <a:pt x="378" y="12"/>
                    </a:lnTo>
                    <a:lnTo>
                      <a:pt x="337" y="5"/>
                    </a:lnTo>
                    <a:lnTo>
                      <a:pt x="288" y="0"/>
                    </a:lnTo>
                    <a:lnTo>
                      <a:pt x="242" y="5"/>
                    </a:lnTo>
                    <a:lnTo>
                      <a:pt x="196" y="12"/>
                    </a:lnTo>
                    <a:lnTo>
                      <a:pt x="159" y="29"/>
                    </a:lnTo>
                    <a:lnTo>
                      <a:pt x="117" y="54"/>
                    </a:lnTo>
                    <a:lnTo>
                      <a:pt x="84" y="83"/>
                    </a:lnTo>
                    <a:lnTo>
                      <a:pt x="54" y="117"/>
                    </a:lnTo>
                    <a:lnTo>
                      <a:pt x="34" y="153"/>
                    </a:lnTo>
                    <a:lnTo>
                      <a:pt x="13" y="196"/>
                    </a:lnTo>
                    <a:lnTo>
                      <a:pt x="5" y="241"/>
                    </a:lnTo>
                    <a:lnTo>
                      <a:pt x="0" y="286"/>
                    </a:lnTo>
                    <a:lnTo>
                      <a:pt x="5" y="333"/>
                    </a:lnTo>
                    <a:lnTo>
                      <a:pt x="13" y="378"/>
                    </a:lnTo>
                    <a:lnTo>
                      <a:pt x="34" y="419"/>
                    </a:lnTo>
                    <a:lnTo>
                      <a:pt x="54" y="457"/>
                    </a:lnTo>
                    <a:lnTo>
                      <a:pt x="84" y="490"/>
                    </a:lnTo>
                    <a:lnTo>
                      <a:pt x="117" y="519"/>
                    </a:lnTo>
                    <a:lnTo>
                      <a:pt x="159" y="544"/>
                    </a:lnTo>
                    <a:lnTo>
                      <a:pt x="196" y="560"/>
                    </a:lnTo>
                    <a:lnTo>
                      <a:pt x="242" y="573"/>
                    </a:lnTo>
                    <a:lnTo>
                      <a:pt x="288"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50" name="Freeform 681">
                <a:extLst>
                  <a:ext uri="{FF2B5EF4-FFF2-40B4-BE49-F238E27FC236}">
                    <a16:creationId xmlns:a16="http://schemas.microsoft.com/office/drawing/2014/main" id="{72E88452-A1BB-493E-8954-CF156ED4819D}"/>
                  </a:ext>
                </a:extLst>
              </p:cNvPr>
              <p:cNvSpPr>
                <a:spLocks/>
              </p:cNvSpPr>
              <p:nvPr/>
            </p:nvSpPr>
            <p:spPr bwMode="auto">
              <a:xfrm>
                <a:off x="2619" y="2178"/>
                <a:ext cx="61" cy="61"/>
              </a:xfrm>
              <a:custGeom>
                <a:avLst/>
                <a:gdLst>
                  <a:gd name="T0" fmla="*/ 6 w 307"/>
                  <a:gd name="T1" fmla="*/ 12 h 303"/>
                  <a:gd name="T2" fmla="*/ 7 w 307"/>
                  <a:gd name="T3" fmla="*/ 12 h 303"/>
                  <a:gd name="T4" fmla="*/ 8 w 307"/>
                  <a:gd name="T5" fmla="*/ 12 h 303"/>
                  <a:gd name="T6" fmla="*/ 9 w 307"/>
                  <a:gd name="T7" fmla="*/ 12 h 303"/>
                  <a:gd name="T8" fmla="*/ 10 w 307"/>
                  <a:gd name="T9" fmla="*/ 11 h 303"/>
                  <a:gd name="T10" fmla="*/ 10 w 307"/>
                  <a:gd name="T11" fmla="*/ 10 h 303"/>
                  <a:gd name="T12" fmla="*/ 11 w 307"/>
                  <a:gd name="T13" fmla="*/ 10 h 303"/>
                  <a:gd name="T14" fmla="*/ 12 w 307"/>
                  <a:gd name="T15" fmla="*/ 9 h 303"/>
                  <a:gd name="T16" fmla="*/ 12 w 307"/>
                  <a:gd name="T17" fmla="*/ 8 h 303"/>
                  <a:gd name="T18" fmla="*/ 12 w 307"/>
                  <a:gd name="T19" fmla="*/ 7 h 303"/>
                  <a:gd name="T20" fmla="*/ 12 w 307"/>
                  <a:gd name="T21" fmla="*/ 6 h 303"/>
                  <a:gd name="T22" fmla="*/ 12 w 307"/>
                  <a:gd name="T23" fmla="*/ 5 h 303"/>
                  <a:gd name="T24" fmla="*/ 12 w 307"/>
                  <a:gd name="T25" fmla="*/ 4 h 303"/>
                  <a:gd name="T26" fmla="*/ 12 w 307"/>
                  <a:gd name="T27" fmla="*/ 3 h 303"/>
                  <a:gd name="T28" fmla="*/ 11 w 307"/>
                  <a:gd name="T29" fmla="*/ 3 h 303"/>
                  <a:gd name="T30" fmla="*/ 10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2 w 307"/>
                  <a:gd name="T49" fmla="*/ 1 h 303"/>
                  <a:gd name="T50" fmla="*/ 2 w 307"/>
                  <a:gd name="T51" fmla="*/ 2 h 303"/>
                  <a:gd name="T52" fmla="*/ 1 w 307"/>
                  <a:gd name="T53" fmla="*/ 3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2 w 307"/>
                  <a:gd name="T73" fmla="*/ 11 h 303"/>
                  <a:gd name="T74" fmla="*/ 3 w 307"/>
                  <a:gd name="T75" fmla="*/ 12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8" y="303"/>
                    </a:lnTo>
                    <a:lnTo>
                      <a:pt x="203" y="295"/>
                    </a:lnTo>
                    <a:lnTo>
                      <a:pt x="224" y="287"/>
                    </a:lnTo>
                    <a:lnTo>
                      <a:pt x="244" y="274"/>
                    </a:lnTo>
                    <a:lnTo>
                      <a:pt x="261" y="258"/>
                    </a:lnTo>
                    <a:lnTo>
                      <a:pt x="278" y="241"/>
                    </a:lnTo>
                    <a:lnTo>
                      <a:pt x="291" y="220"/>
                    </a:lnTo>
                    <a:lnTo>
                      <a:pt x="298" y="200"/>
                    </a:lnTo>
                    <a:lnTo>
                      <a:pt x="303" y="175"/>
                    </a:lnTo>
                    <a:lnTo>
                      <a:pt x="307" y="150"/>
                    </a:lnTo>
                    <a:lnTo>
                      <a:pt x="303" y="125"/>
                    </a:lnTo>
                    <a:lnTo>
                      <a:pt x="298" y="105"/>
                    </a:lnTo>
                    <a:lnTo>
                      <a:pt x="291" y="79"/>
                    </a:lnTo>
                    <a:lnTo>
                      <a:pt x="278" y="63"/>
                    </a:lnTo>
                    <a:lnTo>
                      <a:pt x="261" y="42"/>
                    </a:lnTo>
                    <a:lnTo>
                      <a:pt x="244" y="29"/>
                    </a:lnTo>
                    <a:lnTo>
                      <a:pt x="224" y="17"/>
                    </a:lnTo>
                    <a:lnTo>
                      <a:pt x="203" y="9"/>
                    </a:lnTo>
                    <a:lnTo>
                      <a:pt x="178" y="0"/>
                    </a:lnTo>
                    <a:lnTo>
                      <a:pt x="154" y="0"/>
                    </a:lnTo>
                    <a:lnTo>
                      <a:pt x="129" y="0"/>
                    </a:lnTo>
                    <a:lnTo>
                      <a:pt x="104" y="9"/>
                    </a:lnTo>
                    <a:lnTo>
                      <a:pt x="82" y="17"/>
                    </a:lnTo>
                    <a:lnTo>
                      <a:pt x="62" y="29"/>
                    </a:lnTo>
                    <a:lnTo>
                      <a:pt x="46" y="42"/>
                    </a:lnTo>
                    <a:lnTo>
                      <a:pt x="33" y="63"/>
                    </a:lnTo>
                    <a:lnTo>
                      <a:pt x="21" y="79"/>
                    </a:lnTo>
                    <a:lnTo>
                      <a:pt x="8" y="105"/>
                    </a:lnTo>
                    <a:lnTo>
                      <a:pt x="4" y="125"/>
                    </a:lnTo>
                    <a:lnTo>
                      <a:pt x="0" y="150"/>
                    </a:lnTo>
                    <a:lnTo>
                      <a:pt x="4" y="175"/>
                    </a:lnTo>
                    <a:lnTo>
                      <a:pt x="8" y="200"/>
                    </a:lnTo>
                    <a:lnTo>
                      <a:pt x="21" y="220"/>
                    </a:lnTo>
                    <a:lnTo>
                      <a:pt x="33" y="241"/>
                    </a:lnTo>
                    <a:lnTo>
                      <a:pt x="46" y="258"/>
                    </a:lnTo>
                    <a:lnTo>
                      <a:pt x="62" y="274"/>
                    </a:lnTo>
                    <a:lnTo>
                      <a:pt x="82" y="287"/>
                    </a:lnTo>
                    <a:lnTo>
                      <a:pt x="104" y="295"/>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1" name="Freeform 682">
                <a:extLst>
                  <a:ext uri="{FF2B5EF4-FFF2-40B4-BE49-F238E27FC236}">
                    <a16:creationId xmlns:a16="http://schemas.microsoft.com/office/drawing/2014/main" id="{17AD72AB-7802-4DE0-936E-468934E11A3D}"/>
                  </a:ext>
                </a:extLst>
              </p:cNvPr>
              <p:cNvSpPr>
                <a:spLocks/>
              </p:cNvSpPr>
              <p:nvPr/>
            </p:nvSpPr>
            <p:spPr bwMode="auto">
              <a:xfrm>
                <a:off x="2621" y="2179"/>
                <a:ext cx="54" cy="54"/>
              </a:xfrm>
              <a:custGeom>
                <a:avLst/>
                <a:gdLst>
                  <a:gd name="T0" fmla="*/ 5 w 270"/>
                  <a:gd name="T1" fmla="*/ 11 h 269"/>
                  <a:gd name="T2" fmla="*/ 6 w 270"/>
                  <a:gd name="T3" fmla="*/ 11 h 269"/>
                  <a:gd name="T4" fmla="*/ 7 w 270"/>
                  <a:gd name="T5" fmla="*/ 11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6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1 h 269"/>
                  <a:gd name="T36" fmla="*/ 7 w 270"/>
                  <a:gd name="T37" fmla="*/ 0 h 269"/>
                  <a:gd name="T38" fmla="*/ 6 w 270"/>
                  <a:gd name="T39" fmla="*/ 0 h 269"/>
                  <a:gd name="T40" fmla="*/ 5 w 270"/>
                  <a:gd name="T41" fmla="*/ 0 h 269"/>
                  <a:gd name="T42" fmla="*/ 5 w 270"/>
                  <a:gd name="T43" fmla="*/ 0 h 269"/>
                  <a:gd name="T44" fmla="*/ 4 w 270"/>
                  <a:gd name="T45" fmla="*/ 0 h 269"/>
                  <a:gd name="T46" fmla="*/ 3 w 270"/>
                  <a:gd name="T47" fmla="*/ 1 h 269"/>
                  <a:gd name="T48" fmla="*/ 2 w 270"/>
                  <a:gd name="T49" fmla="*/ 1 h 269"/>
                  <a:gd name="T50" fmla="*/ 2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6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5"/>
                    </a:lnTo>
                    <a:lnTo>
                      <a:pt x="200" y="257"/>
                    </a:lnTo>
                    <a:lnTo>
                      <a:pt x="216" y="244"/>
                    </a:lnTo>
                    <a:lnTo>
                      <a:pt x="232" y="233"/>
                    </a:lnTo>
                    <a:lnTo>
                      <a:pt x="245" y="215"/>
                    </a:lnTo>
                    <a:lnTo>
                      <a:pt x="258" y="199"/>
                    </a:lnTo>
                    <a:lnTo>
                      <a:pt x="266" y="179"/>
                    </a:lnTo>
                    <a:lnTo>
                      <a:pt x="270" y="157"/>
                    </a:lnTo>
                    <a:lnTo>
                      <a:pt x="270" y="137"/>
                    </a:lnTo>
                    <a:lnTo>
                      <a:pt x="270" y="112"/>
                    </a:lnTo>
                    <a:lnTo>
                      <a:pt x="266" y="91"/>
                    </a:lnTo>
                    <a:lnTo>
                      <a:pt x="258" y="74"/>
                    </a:lnTo>
                    <a:lnTo>
                      <a:pt x="245" y="53"/>
                    </a:lnTo>
                    <a:lnTo>
                      <a:pt x="232" y="37"/>
                    </a:lnTo>
                    <a:lnTo>
                      <a:pt x="216" y="24"/>
                    </a:lnTo>
                    <a:lnTo>
                      <a:pt x="200" y="17"/>
                    </a:lnTo>
                    <a:lnTo>
                      <a:pt x="178" y="8"/>
                    </a:lnTo>
                    <a:lnTo>
                      <a:pt x="158" y="0"/>
                    </a:lnTo>
                    <a:lnTo>
                      <a:pt x="137" y="0"/>
                    </a:lnTo>
                    <a:lnTo>
                      <a:pt x="117" y="0"/>
                    </a:lnTo>
                    <a:lnTo>
                      <a:pt x="96" y="8"/>
                    </a:lnTo>
                    <a:lnTo>
                      <a:pt x="75" y="17"/>
                    </a:lnTo>
                    <a:lnTo>
                      <a:pt x="58" y="24"/>
                    </a:lnTo>
                    <a:lnTo>
                      <a:pt x="42" y="37"/>
                    </a:lnTo>
                    <a:lnTo>
                      <a:pt x="29" y="53"/>
                    </a:lnTo>
                    <a:lnTo>
                      <a:pt x="16" y="71"/>
                    </a:lnTo>
                    <a:lnTo>
                      <a:pt x="9" y="91"/>
                    </a:lnTo>
                    <a:lnTo>
                      <a:pt x="4" y="112"/>
                    </a:lnTo>
                    <a:lnTo>
                      <a:pt x="0" y="132"/>
                    </a:lnTo>
                    <a:lnTo>
                      <a:pt x="0" y="137"/>
                    </a:lnTo>
                    <a:lnTo>
                      <a:pt x="0" y="141"/>
                    </a:lnTo>
                    <a:lnTo>
                      <a:pt x="4" y="161"/>
                    </a:lnTo>
                    <a:lnTo>
                      <a:pt x="9" y="182"/>
                    </a:lnTo>
                    <a:lnTo>
                      <a:pt x="16" y="203"/>
                    </a:lnTo>
                    <a:lnTo>
                      <a:pt x="29" y="220"/>
                    </a:lnTo>
                    <a:lnTo>
                      <a:pt x="42" y="233"/>
                    </a:lnTo>
                    <a:lnTo>
                      <a:pt x="58" y="244"/>
                    </a:lnTo>
                    <a:lnTo>
                      <a:pt x="75" y="257"/>
                    </a:lnTo>
                    <a:lnTo>
                      <a:pt x="96" y="265"/>
                    </a:lnTo>
                    <a:lnTo>
                      <a:pt x="117"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2" name="Freeform 683">
                <a:extLst>
                  <a:ext uri="{FF2B5EF4-FFF2-40B4-BE49-F238E27FC236}">
                    <a16:creationId xmlns:a16="http://schemas.microsoft.com/office/drawing/2014/main" id="{5C841BAB-B1DA-44E7-A7CB-ED3C29BB3254}"/>
                  </a:ext>
                </a:extLst>
              </p:cNvPr>
              <p:cNvSpPr>
                <a:spLocks/>
              </p:cNvSpPr>
              <p:nvPr/>
            </p:nvSpPr>
            <p:spPr bwMode="auto">
              <a:xfrm>
                <a:off x="2624" y="2180"/>
                <a:ext cx="47" cy="47"/>
              </a:xfrm>
              <a:custGeom>
                <a:avLst/>
                <a:gdLst>
                  <a:gd name="T0" fmla="*/ 5 w 236"/>
                  <a:gd name="T1" fmla="*/ 9 h 236"/>
                  <a:gd name="T2" fmla="*/ 5 w 236"/>
                  <a:gd name="T3" fmla="*/ 9 h 236"/>
                  <a:gd name="T4" fmla="*/ 6 w 236"/>
                  <a:gd name="T5" fmla="*/ 9 h 236"/>
                  <a:gd name="T6" fmla="*/ 7 w 236"/>
                  <a:gd name="T7" fmla="*/ 9 h 236"/>
                  <a:gd name="T8" fmla="*/ 7 w 236"/>
                  <a:gd name="T9" fmla="*/ 9 h 236"/>
                  <a:gd name="T10" fmla="*/ 8 w 236"/>
                  <a:gd name="T11" fmla="*/ 8 h 236"/>
                  <a:gd name="T12" fmla="*/ 9 w 236"/>
                  <a:gd name="T13" fmla="*/ 8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3 h 236"/>
                  <a:gd name="T28" fmla="*/ 9 w 236"/>
                  <a:gd name="T29" fmla="*/ 2 h 236"/>
                  <a:gd name="T30" fmla="*/ 8 w 236"/>
                  <a:gd name="T31" fmla="*/ 2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1 w 236"/>
                  <a:gd name="T71" fmla="*/ 7 h 236"/>
                  <a:gd name="T72" fmla="*/ 1 w 236"/>
                  <a:gd name="T73" fmla="*/ 8 h 236"/>
                  <a:gd name="T74" fmla="*/ 1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20" y="236"/>
                    </a:moveTo>
                    <a:lnTo>
                      <a:pt x="137" y="236"/>
                    </a:lnTo>
                    <a:lnTo>
                      <a:pt x="158" y="232"/>
                    </a:lnTo>
                    <a:lnTo>
                      <a:pt x="174" y="224"/>
                    </a:lnTo>
                    <a:lnTo>
                      <a:pt x="187" y="216"/>
                    </a:lnTo>
                    <a:lnTo>
                      <a:pt x="203" y="204"/>
                    </a:lnTo>
                    <a:lnTo>
                      <a:pt x="216" y="191"/>
                    </a:lnTo>
                    <a:lnTo>
                      <a:pt x="224" y="175"/>
                    </a:lnTo>
                    <a:lnTo>
                      <a:pt x="232" y="157"/>
                    </a:lnTo>
                    <a:lnTo>
                      <a:pt x="236" y="137"/>
                    </a:lnTo>
                    <a:lnTo>
                      <a:pt x="236" y="121"/>
                    </a:lnTo>
                    <a:lnTo>
                      <a:pt x="236" y="99"/>
                    </a:lnTo>
                    <a:lnTo>
                      <a:pt x="232" y="83"/>
                    </a:lnTo>
                    <a:lnTo>
                      <a:pt x="224" y="67"/>
                    </a:lnTo>
                    <a:lnTo>
                      <a:pt x="216" y="49"/>
                    </a:lnTo>
                    <a:lnTo>
                      <a:pt x="203" y="38"/>
                    </a:lnTo>
                    <a:lnTo>
                      <a:pt x="187" y="25"/>
                    </a:lnTo>
                    <a:lnTo>
                      <a:pt x="174" y="13"/>
                    </a:lnTo>
                    <a:lnTo>
                      <a:pt x="158" y="8"/>
                    </a:lnTo>
                    <a:lnTo>
                      <a:pt x="137" y="0"/>
                    </a:lnTo>
                    <a:lnTo>
                      <a:pt x="120" y="0"/>
                    </a:lnTo>
                    <a:lnTo>
                      <a:pt x="99" y="0"/>
                    </a:lnTo>
                    <a:lnTo>
                      <a:pt x="83" y="8"/>
                    </a:lnTo>
                    <a:lnTo>
                      <a:pt x="62" y="13"/>
                    </a:lnTo>
                    <a:lnTo>
                      <a:pt x="50" y="25"/>
                    </a:lnTo>
                    <a:lnTo>
                      <a:pt x="32" y="33"/>
                    </a:lnTo>
                    <a:lnTo>
                      <a:pt x="25" y="49"/>
                    </a:lnTo>
                    <a:lnTo>
                      <a:pt x="12" y="62"/>
                    </a:lnTo>
                    <a:lnTo>
                      <a:pt x="3" y="79"/>
                    </a:lnTo>
                    <a:lnTo>
                      <a:pt x="0" y="99"/>
                    </a:lnTo>
                    <a:lnTo>
                      <a:pt x="0" y="116"/>
                    </a:lnTo>
                    <a:lnTo>
                      <a:pt x="0" y="121"/>
                    </a:lnTo>
                    <a:lnTo>
                      <a:pt x="0" y="124"/>
                    </a:lnTo>
                    <a:lnTo>
                      <a:pt x="3" y="146"/>
                    </a:lnTo>
                    <a:lnTo>
                      <a:pt x="8" y="162"/>
                    </a:lnTo>
                    <a:lnTo>
                      <a:pt x="16" y="178"/>
                    </a:lnTo>
                    <a:lnTo>
                      <a:pt x="25" y="191"/>
                    </a:lnTo>
                    <a:lnTo>
                      <a:pt x="37" y="204"/>
                    </a:lnTo>
                    <a:lnTo>
                      <a:pt x="50" y="216"/>
                    </a:lnTo>
                    <a:lnTo>
                      <a:pt x="66" y="224"/>
                    </a:lnTo>
                    <a:lnTo>
                      <a:pt x="83" y="232"/>
                    </a:lnTo>
                    <a:lnTo>
                      <a:pt x="99"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3" name="Freeform 684">
                <a:extLst>
                  <a:ext uri="{FF2B5EF4-FFF2-40B4-BE49-F238E27FC236}">
                    <a16:creationId xmlns:a16="http://schemas.microsoft.com/office/drawing/2014/main" id="{967DEFA1-03E7-4FE4-B4CE-D86C411BF70B}"/>
                  </a:ext>
                </a:extLst>
              </p:cNvPr>
              <p:cNvSpPr>
                <a:spLocks/>
              </p:cNvSpPr>
              <p:nvPr/>
            </p:nvSpPr>
            <p:spPr bwMode="auto">
              <a:xfrm>
                <a:off x="2626" y="2181"/>
                <a:ext cx="41" cy="41"/>
              </a:xfrm>
              <a:custGeom>
                <a:avLst/>
                <a:gdLst>
                  <a:gd name="T0" fmla="*/ 4 w 204"/>
                  <a:gd name="T1" fmla="*/ 8 h 207"/>
                  <a:gd name="T2" fmla="*/ 5 w 204"/>
                  <a:gd name="T3" fmla="*/ 8 h 207"/>
                  <a:gd name="T4" fmla="*/ 5 w 204"/>
                  <a:gd name="T5" fmla="*/ 8 h 207"/>
                  <a:gd name="T6" fmla="*/ 6 w 204"/>
                  <a:gd name="T7" fmla="*/ 8 h 207"/>
                  <a:gd name="T8" fmla="*/ 7 w 204"/>
                  <a:gd name="T9" fmla="*/ 7 h 207"/>
                  <a:gd name="T10" fmla="*/ 7 w 204"/>
                  <a:gd name="T11" fmla="*/ 7 h 207"/>
                  <a:gd name="T12" fmla="*/ 7 w 204"/>
                  <a:gd name="T13" fmla="*/ 7 h 207"/>
                  <a:gd name="T14" fmla="*/ 8 w 204"/>
                  <a:gd name="T15" fmla="*/ 6 h 207"/>
                  <a:gd name="T16" fmla="*/ 8 w 204"/>
                  <a:gd name="T17" fmla="*/ 5 h 207"/>
                  <a:gd name="T18" fmla="*/ 8 w 204"/>
                  <a:gd name="T19" fmla="*/ 5 h 207"/>
                  <a:gd name="T20" fmla="*/ 8 w 204"/>
                  <a:gd name="T21" fmla="*/ 4 h 207"/>
                  <a:gd name="T22" fmla="*/ 8 w 204"/>
                  <a:gd name="T23" fmla="*/ 3 h 207"/>
                  <a:gd name="T24" fmla="*/ 8 w 204"/>
                  <a:gd name="T25" fmla="*/ 3 h 207"/>
                  <a:gd name="T26" fmla="*/ 8 w 204"/>
                  <a:gd name="T27" fmla="*/ 2 h 207"/>
                  <a:gd name="T28" fmla="*/ 7 w 204"/>
                  <a:gd name="T29" fmla="*/ 2 h 207"/>
                  <a:gd name="T30" fmla="*/ 7 w 204"/>
                  <a:gd name="T31" fmla="*/ 1 h 207"/>
                  <a:gd name="T32" fmla="*/ 7 w 204"/>
                  <a:gd name="T33" fmla="*/ 1 h 207"/>
                  <a:gd name="T34" fmla="*/ 6 w 204"/>
                  <a:gd name="T35" fmla="*/ 0 h 207"/>
                  <a:gd name="T36" fmla="*/ 5 w 204"/>
                  <a:gd name="T37" fmla="*/ 0 h 207"/>
                  <a:gd name="T38" fmla="*/ 5 w 204"/>
                  <a:gd name="T39" fmla="*/ 0 h 207"/>
                  <a:gd name="T40" fmla="*/ 4 w 204"/>
                  <a:gd name="T41" fmla="*/ 0 h 207"/>
                  <a:gd name="T42" fmla="*/ 3 w 204"/>
                  <a:gd name="T43" fmla="*/ 0 h 207"/>
                  <a:gd name="T44" fmla="*/ 3 w 204"/>
                  <a:gd name="T45" fmla="*/ 0 h 207"/>
                  <a:gd name="T46" fmla="*/ 2 w 204"/>
                  <a:gd name="T47" fmla="*/ 0 h 207"/>
                  <a:gd name="T48" fmla="*/ 2 w 204"/>
                  <a:gd name="T49" fmla="*/ 1 h 207"/>
                  <a:gd name="T50" fmla="*/ 1 w 204"/>
                  <a:gd name="T51" fmla="*/ 1 h 207"/>
                  <a:gd name="T52" fmla="*/ 1 w 204"/>
                  <a:gd name="T53" fmla="*/ 2 h 207"/>
                  <a:gd name="T54" fmla="*/ 1 w 204"/>
                  <a:gd name="T55" fmla="*/ 2 h 207"/>
                  <a:gd name="T56" fmla="*/ 0 w 204"/>
                  <a:gd name="T57" fmla="*/ 3 h 207"/>
                  <a:gd name="T58" fmla="*/ 0 w 204"/>
                  <a:gd name="T59" fmla="*/ 3 h 207"/>
                  <a:gd name="T60" fmla="*/ 0 w 204"/>
                  <a:gd name="T61" fmla="*/ 4 h 207"/>
                  <a:gd name="T62" fmla="*/ 0 w 204"/>
                  <a:gd name="T63" fmla="*/ 4 h 207"/>
                  <a:gd name="T64" fmla="*/ 0 w 204"/>
                  <a:gd name="T65" fmla="*/ 4 h 207"/>
                  <a:gd name="T66" fmla="*/ 0 w 204"/>
                  <a:gd name="T67" fmla="*/ 5 h 207"/>
                  <a:gd name="T68" fmla="*/ 0 w 204"/>
                  <a:gd name="T69" fmla="*/ 5 h 207"/>
                  <a:gd name="T70" fmla="*/ 1 w 204"/>
                  <a:gd name="T71" fmla="*/ 6 h 207"/>
                  <a:gd name="T72" fmla="*/ 1 w 204"/>
                  <a:gd name="T73" fmla="*/ 7 h 207"/>
                  <a:gd name="T74" fmla="*/ 1 w 204"/>
                  <a:gd name="T75" fmla="*/ 7 h 207"/>
                  <a:gd name="T76" fmla="*/ 2 w 204"/>
                  <a:gd name="T77" fmla="*/ 7 h 207"/>
                  <a:gd name="T78" fmla="*/ 2 w 204"/>
                  <a:gd name="T79" fmla="*/ 8 h 207"/>
                  <a:gd name="T80" fmla="*/ 3 w 204"/>
                  <a:gd name="T81" fmla="*/ 8 h 207"/>
                  <a:gd name="T82" fmla="*/ 3 w 204"/>
                  <a:gd name="T83" fmla="*/ 8 h 207"/>
                  <a:gd name="T84" fmla="*/ 4 w 204"/>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7"/>
                  <a:gd name="T131" fmla="*/ 204 w 204"/>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7">
                    <a:moveTo>
                      <a:pt x="99" y="207"/>
                    </a:moveTo>
                    <a:lnTo>
                      <a:pt x="117" y="203"/>
                    </a:lnTo>
                    <a:lnTo>
                      <a:pt x="133" y="200"/>
                    </a:lnTo>
                    <a:lnTo>
                      <a:pt x="150" y="195"/>
                    </a:lnTo>
                    <a:lnTo>
                      <a:pt x="162" y="187"/>
                    </a:lnTo>
                    <a:lnTo>
                      <a:pt x="175" y="174"/>
                    </a:lnTo>
                    <a:lnTo>
                      <a:pt x="182" y="166"/>
                    </a:lnTo>
                    <a:lnTo>
                      <a:pt x="191" y="149"/>
                    </a:lnTo>
                    <a:lnTo>
                      <a:pt x="200" y="137"/>
                    </a:lnTo>
                    <a:lnTo>
                      <a:pt x="204" y="120"/>
                    </a:lnTo>
                    <a:lnTo>
                      <a:pt x="204" y="104"/>
                    </a:lnTo>
                    <a:lnTo>
                      <a:pt x="204" y="88"/>
                    </a:lnTo>
                    <a:lnTo>
                      <a:pt x="200" y="70"/>
                    </a:lnTo>
                    <a:lnTo>
                      <a:pt x="191" y="58"/>
                    </a:lnTo>
                    <a:lnTo>
                      <a:pt x="182" y="41"/>
                    </a:lnTo>
                    <a:lnTo>
                      <a:pt x="175" y="34"/>
                    </a:lnTo>
                    <a:lnTo>
                      <a:pt x="162" y="21"/>
                    </a:lnTo>
                    <a:lnTo>
                      <a:pt x="150" y="12"/>
                    </a:lnTo>
                    <a:lnTo>
                      <a:pt x="133" y="9"/>
                    </a:lnTo>
                    <a:lnTo>
                      <a:pt x="117" y="4"/>
                    </a:lnTo>
                    <a:lnTo>
                      <a:pt x="99" y="0"/>
                    </a:lnTo>
                    <a:lnTo>
                      <a:pt x="83" y="4"/>
                    </a:lnTo>
                    <a:lnTo>
                      <a:pt x="71" y="9"/>
                    </a:lnTo>
                    <a:lnTo>
                      <a:pt x="54" y="12"/>
                    </a:lnTo>
                    <a:lnTo>
                      <a:pt x="42" y="21"/>
                    </a:lnTo>
                    <a:lnTo>
                      <a:pt x="29" y="29"/>
                    </a:lnTo>
                    <a:lnTo>
                      <a:pt x="20" y="41"/>
                    </a:lnTo>
                    <a:lnTo>
                      <a:pt x="13" y="54"/>
                    </a:lnTo>
                    <a:lnTo>
                      <a:pt x="4" y="70"/>
                    </a:lnTo>
                    <a:lnTo>
                      <a:pt x="0" y="88"/>
                    </a:lnTo>
                    <a:lnTo>
                      <a:pt x="0" y="99"/>
                    </a:lnTo>
                    <a:lnTo>
                      <a:pt x="0" y="104"/>
                    </a:lnTo>
                    <a:lnTo>
                      <a:pt x="0" y="108"/>
                    </a:lnTo>
                    <a:lnTo>
                      <a:pt x="0" y="124"/>
                    </a:lnTo>
                    <a:lnTo>
                      <a:pt x="4" y="137"/>
                    </a:lnTo>
                    <a:lnTo>
                      <a:pt x="13" y="153"/>
                    </a:lnTo>
                    <a:lnTo>
                      <a:pt x="20" y="166"/>
                    </a:lnTo>
                    <a:lnTo>
                      <a:pt x="29" y="178"/>
                    </a:lnTo>
                    <a:lnTo>
                      <a:pt x="42" y="187"/>
                    </a:lnTo>
                    <a:lnTo>
                      <a:pt x="54" y="195"/>
                    </a:lnTo>
                    <a:lnTo>
                      <a:pt x="71" y="200"/>
                    </a:lnTo>
                    <a:lnTo>
                      <a:pt x="83" y="203"/>
                    </a:lnTo>
                    <a:lnTo>
                      <a:pt x="99"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4" name="Freeform 685">
                <a:extLst>
                  <a:ext uri="{FF2B5EF4-FFF2-40B4-BE49-F238E27FC236}">
                    <a16:creationId xmlns:a16="http://schemas.microsoft.com/office/drawing/2014/main" id="{6F02CBC7-5063-42C0-BB87-C85C13515455}"/>
                  </a:ext>
                </a:extLst>
              </p:cNvPr>
              <p:cNvSpPr>
                <a:spLocks/>
              </p:cNvSpPr>
              <p:nvPr/>
            </p:nvSpPr>
            <p:spPr bwMode="auto">
              <a:xfrm>
                <a:off x="2628" y="2183"/>
                <a:ext cx="34" cy="34"/>
              </a:xfrm>
              <a:custGeom>
                <a:avLst/>
                <a:gdLst>
                  <a:gd name="T0" fmla="*/ 3 w 173"/>
                  <a:gd name="T1" fmla="*/ 7 h 169"/>
                  <a:gd name="T2" fmla="*/ 4 w 173"/>
                  <a:gd name="T3" fmla="*/ 7 h 169"/>
                  <a:gd name="T4" fmla="*/ 5 w 173"/>
                  <a:gd name="T5" fmla="*/ 7 h 169"/>
                  <a:gd name="T6" fmla="*/ 5 w 173"/>
                  <a:gd name="T7" fmla="*/ 7 h 169"/>
                  <a:gd name="T8" fmla="*/ 5 w 173"/>
                  <a:gd name="T9" fmla="*/ 6 h 169"/>
                  <a:gd name="T10" fmla="*/ 6 w 173"/>
                  <a:gd name="T11" fmla="*/ 6 h 169"/>
                  <a:gd name="T12" fmla="*/ 6 w 173"/>
                  <a:gd name="T13" fmla="*/ 5 h 169"/>
                  <a:gd name="T14" fmla="*/ 6 w 173"/>
                  <a:gd name="T15" fmla="*/ 5 h 169"/>
                  <a:gd name="T16" fmla="*/ 6 w 173"/>
                  <a:gd name="T17" fmla="*/ 4 h 169"/>
                  <a:gd name="T18" fmla="*/ 6 w 173"/>
                  <a:gd name="T19" fmla="*/ 4 h 169"/>
                  <a:gd name="T20" fmla="*/ 7 w 173"/>
                  <a:gd name="T21" fmla="*/ 3 h 169"/>
                  <a:gd name="T22" fmla="*/ 6 w 173"/>
                  <a:gd name="T23" fmla="*/ 3 h 169"/>
                  <a:gd name="T24" fmla="*/ 6 w 173"/>
                  <a:gd name="T25" fmla="*/ 2 h 169"/>
                  <a:gd name="T26" fmla="*/ 6 w 173"/>
                  <a:gd name="T27" fmla="*/ 2 h 169"/>
                  <a:gd name="T28" fmla="*/ 6 w 173"/>
                  <a:gd name="T29" fmla="*/ 1 h 169"/>
                  <a:gd name="T30" fmla="*/ 6 w 173"/>
                  <a:gd name="T31" fmla="*/ 1 h 169"/>
                  <a:gd name="T32" fmla="*/ 5 w 173"/>
                  <a:gd name="T33" fmla="*/ 1 h 169"/>
                  <a:gd name="T34" fmla="*/ 5 w 173"/>
                  <a:gd name="T35" fmla="*/ 0 h 169"/>
                  <a:gd name="T36" fmla="*/ 5 w 173"/>
                  <a:gd name="T37" fmla="*/ 0 h 169"/>
                  <a:gd name="T38" fmla="*/ 4 w 173"/>
                  <a:gd name="T39" fmla="*/ 0 h 169"/>
                  <a:gd name="T40" fmla="*/ 3 w 173"/>
                  <a:gd name="T41" fmla="*/ 0 h 169"/>
                  <a:gd name="T42" fmla="*/ 3 w 173"/>
                  <a:gd name="T43" fmla="*/ 0 h 169"/>
                  <a:gd name="T44" fmla="*/ 2 w 173"/>
                  <a:gd name="T45" fmla="*/ 0 h 169"/>
                  <a:gd name="T46" fmla="*/ 2 w 173"/>
                  <a:gd name="T47" fmla="*/ 0 h 169"/>
                  <a:gd name="T48" fmla="*/ 1 w 173"/>
                  <a:gd name="T49" fmla="*/ 0 h 169"/>
                  <a:gd name="T50" fmla="*/ 1 w 173"/>
                  <a:gd name="T51" fmla="*/ 1 h 169"/>
                  <a:gd name="T52" fmla="*/ 1 w 173"/>
                  <a:gd name="T53" fmla="*/ 1 h 169"/>
                  <a:gd name="T54" fmla="*/ 0 w 173"/>
                  <a:gd name="T55" fmla="*/ 2 h 169"/>
                  <a:gd name="T56" fmla="*/ 0 w 173"/>
                  <a:gd name="T57" fmla="*/ 2 h 169"/>
                  <a:gd name="T58" fmla="*/ 0 w 173"/>
                  <a:gd name="T59" fmla="*/ 3 h 169"/>
                  <a:gd name="T60" fmla="*/ 0 w 173"/>
                  <a:gd name="T61" fmla="*/ 3 h 169"/>
                  <a:gd name="T62" fmla="*/ 0 w 173"/>
                  <a:gd name="T63" fmla="*/ 3 h 169"/>
                  <a:gd name="T64" fmla="*/ 0 w 173"/>
                  <a:gd name="T65" fmla="*/ 3 h 169"/>
                  <a:gd name="T66" fmla="*/ 0 w 173"/>
                  <a:gd name="T67" fmla="*/ 4 h 169"/>
                  <a:gd name="T68" fmla="*/ 0 w 173"/>
                  <a:gd name="T69" fmla="*/ 4 h 169"/>
                  <a:gd name="T70" fmla="*/ 0 w 173"/>
                  <a:gd name="T71" fmla="*/ 5 h 169"/>
                  <a:gd name="T72" fmla="*/ 1 w 173"/>
                  <a:gd name="T73" fmla="*/ 6 h 169"/>
                  <a:gd name="T74" fmla="*/ 1 w 173"/>
                  <a:gd name="T75" fmla="*/ 6 h 169"/>
                  <a:gd name="T76" fmla="*/ 1 w 173"/>
                  <a:gd name="T77" fmla="*/ 6 h 169"/>
                  <a:gd name="T78" fmla="*/ 2 w 173"/>
                  <a:gd name="T79" fmla="*/ 7 h 169"/>
                  <a:gd name="T80" fmla="*/ 2 w 173"/>
                  <a:gd name="T81" fmla="*/ 7 h 169"/>
                  <a:gd name="T82" fmla="*/ 3 w 173"/>
                  <a:gd name="T83" fmla="*/ 7 h 169"/>
                  <a:gd name="T84" fmla="*/ 3 w 173"/>
                  <a:gd name="T85" fmla="*/ 7 h 1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3"/>
                  <a:gd name="T130" fmla="*/ 0 h 169"/>
                  <a:gd name="T131" fmla="*/ 173 w 173"/>
                  <a:gd name="T132" fmla="*/ 169 h 1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3" h="169">
                    <a:moveTo>
                      <a:pt x="87" y="169"/>
                    </a:moveTo>
                    <a:lnTo>
                      <a:pt x="99" y="169"/>
                    </a:lnTo>
                    <a:lnTo>
                      <a:pt x="116" y="165"/>
                    </a:lnTo>
                    <a:lnTo>
                      <a:pt x="128" y="162"/>
                    </a:lnTo>
                    <a:lnTo>
                      <a:pt x="137" y="153"/>
                    </a:lnTo>
                    <a:lnTo>
                      <a:pt x="149" y="144"/>
                    </a:lnTo>
                    <a:lnTo>
                      <a:pt x="157" y="133"/>
                    </a:lnTo>
                    <a:lnTo>
                      <a:pt x="162" y="124"/>
                    </a:lnTo>
                    <a:lnTo>
                      <a:pt x="170" y="111"/>
                    </a:lnTo>
                    <a:lnTo>
                      <a:pt x="170" y="99"/>
                    </a:lnTo>
                    <a:lnTo>
                      <a:pt x="173" y="83"/>
                    </a:lnTo>
                    <a:lnTo>
                      <a:pt x="170" y="70"/>
                    </a:lnTo>
                    <a:lnTo>
                      <a:pt x="170" y="57"/>
                    </a:lnTo>
                    <a:lnTo>
                      <a:pt x="162" y="45"/>
                    </a:lnTo>
                    <a:lnTo>
                      <a:pt x="157" y="32"/>
                    </a:lnTo>
                    <a:lnTo>
                      <a:pt x="149" y="25"/>
                    </a:lnTo>
                    <a:lnTo>
                      <a:pt x="137" y="16"/>
                    </a:lnTo>
                    <a:lnTo>
                      <a:pt x="128" y="7"/>
                    </a:lnTo>
                    <a:lnTo>
                      <a:pt x="116" y="3"/>
                    </a:lnTo>
                    <a:lnTo>
                      <a:pt x="99" y="0"/>
                    </a:lnTo>
                    <a:lnTo>
                      <a:pt x="87" y="0"/>
                    </a:lnTo>
                    <a:lnTo>
                      <a:pt x="74" y="0"/>
                    </a:lnTo>
                    <a:lnTo>
                      <a:pt x="62" y="3"/>
                    </a:lnTo>
                    <a:lnTo>
                      <a:pt x="49" y="7"/>
                    </a:lnTo>
                    <a:lnTo>
                      <a:pt x="36" y="12"/>
                    </a:lnTo>
                    <a:lnTo>
                      <a:pt x="29" y="20"/>
                    </a:lnTo>
                    <a:lnTo>
                      <a:pt x="20" y="32"/>
                    </a:lnTo>
                    <a:lnTo>
                      <a:pt x="11" y="41"/>
                    </a:lnTo>
                    <a:lnTo>
                      <a:pt x="8" y="54"/>
                    </a:lnTo>
                    <a:lnTo>
                      <a:pt x="4" y="66"/>
                    </a:lnTo>
                    <a:lnTo>
                      <a:pt x="0" y="79"/>
                    </a:lnTo>
                    <a:lnTo>
                      <a:pt x="0" y="83"/>
                    </a:lnTo>
                    <a:lnTo>
                      <a:pt x="0" y="86"/>
                    </a:lnTo>
                    <a:lnTo>
                      <a:pt x="4" y="99"/>
                    </a:lnTo>
                    <a:lnTo>
                      <a:pt x="8" y="111"/>
                    </a:lnTo>
                    <a:lnTo>
                      <a:pt x="11" y="124"/>
                    </a:lnTo>
                    <a:lnTo>
                      <a:pt x="20" y="137"/>
                    </a:lnTo>
                    <a:lnTo>
                      <a:pt x="29" y="144"/>
                    </a:lnTo>
                    <a:lnTo>
                      <a:pt x="36" y="153"/>
                    </a:lnTo>
                    <a:lnTo>
                      <a:pt x="49" y="162"/>
                    </a:lnTo>
                    <a:lnTo>
                      <a:pt x="62" y="165"/>
                    </a:lnTo>
                    <a:lnTo>
                      <a:pt x="74"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5" name="Freeform 686">
                <a:extLst>
                  <a:ext uri="{FF2B5EF4-FFF2-40B4-BE49-F238E27FC236}">
                    <a16:creationId xmlns:a16="http://schemas.microsoft.com/office/drawing/2014/main" id="{F871BC8B-C157-43D0-8939-06A85EEF578A}"/>
                  </a:ext>
                </a:extLst>
              </p:cNvPr>
              <p:cNvSpPr>
                <a:spLocks/>
              </p:cNvSpPr>
              <p:nvPr/>
            </p:nvSpPr>
            <p:spPr bwMode="auto">
              <a:xfrm>
                <a:off x="2630" y="2183"/>
                <a:ext cx="28" cy="28"/>
              </a:xfrm>
              <a:custGeom>
                <a:avLst/>
                <a:gdLst>
                  <a:gd name="T0" fmla="*/ 3 w 138"/>
                  <a:gd name="T1" fmla="*/ 6 h 137"/>
                  <a:gd name="T2" fmla="*/ 3 w 138"/>
                  <a:gd name="T3" fmla="*/ 6 h 137"/>
                  <a:gd name="T4" fmla="*/ 4 w 138"/>
                  <a:gd name="T5" fmla="*/ 6 h 137"/>
                  <a:gd name="T6" fmla="*/ 4 w 138"/>
                  <a:gd name="T7" fmla="*/ 6 h 137"/>
                  <a:gd name="T8" fmla="*/ 5 w 138"/>
                  <a:gd name="T9" fmla="*/ 5 h 137"/>
                  <a:gd name="T10" fmla="*/ 5 w 138"/>
                  <a:gd name="T11" fmla="*/ 5 h 137"/>
                  <a:gd name="T12" fmla="*/ 5 w 138"/>
                  <a:gd name="T13" fmla="*/ 4 h 137"/>
                  <a:gd name="T14" fmla="*/ 5 w 138"/>
                  <a:gd name="T15" fmla="*/ 4 h 137"/>
                  <a:gd name="T16" fmla="*/ 6 w 138"/>
                  <a:gd name="T17" fmla="*/ 4 h 137"/>
                  <a:gd name="T18" fmla="*/ 6 w 138"/>
                  <a:gd name="T19" fmla="*/ 3 h 137"/>
                  <a:gd name="T20" fmla="*/ 6 w 138"/>
                  <a:gd name="T21" fmla="*/ 3 h 137"/>
                  <a:gd name="T22" fmla="*/ 6 w 138"/>
                  <a:gd name="T23" fmla="*/ 2 h 137"/>
                  <a:gd name="T24" fmla="*/ 6 w 138"/>
                  <a:gd name="T25" fmla="*/ 2 h 137"/>
                  <a:gd name="T26" fmla="*/ 5 w 138"/>
                  <a:gd name="T27" fmla="*/ 2 h 137"/>
                  <a:gd name="T28" fmla="*/ 5 w 138"/>
                  <a:gd name="T29" fmla="*/ 1 h 137"/>
                  <a:gd name="T30" fmla="*/ 5 w 138"/>
                  <a:gd name="T31" fmla="*/ 1 h 137"/>
                  <a:gd name="T32" fmla="*/ 5 w 138"/>
                  <a:gd name="T33" fmla="*/ 1 h 137"/>
                  <a:gd name="T34" fmla="*/ 4 w 138"/>
                  <a:gd name="T35" fmla="*/ 0 h 137"/>
                  <a:gd name="T36" fmla="*/ 4 w 138"/>
                  <a:gd name="T37" fmla="*/ 0 h 137"/>
                  <a:gd name="T38" fmla="*/ 3 w 138"/>
                  <a:gd name="T39" fmla="*/ 0 h 137"/>
                  <a:gd name="T40" fmla="*/ 3 w 138"/>
                  <a:gd name="T41" fmla="*/ 0 h 137"/>
                  <a:gd name="T42" fmla="*/ 2 w 138"/>
                  <a:gd name="T43" fmla="*/ 0 h 137"/>
                  <a:gd name="T44" fmla="*/ 2 w 138"/>
                  <a:gd name="T45" fmla="*/ 0 h 137"/>
                  <a:gd name="T46" fmla="*/ 2 w 138"/>
                  <a:gd name="T47" fmla="*/ 0 h 137"/>
                  <a:gd name="T48" fmla="*/ 1 w 138"/>
                  <a:gd name="T49" fmla="*/ 1 h 137"/>
                  <a:gd name="T50" fmla="*/ 1 w 138"/>
                  <a:gd name="T51" fmla="*/ 1 h 137"/>
                  <a:gd name="T52" fmla="*/ 1 w 138"/>
                  <a:gd name="T53" fmla="*/ 1 h 137"/>
                  <a:gd name="T54" fmla="*/ 0 w 138"/>
                  <a:gd name="T55" fmla="*/ 2 h 137"/>
                  <a:gd name="T56" fmla="*/ 0 w 138"/>
                  <a:gd name="T57" fmla="*/ 2 h 137"/>
                  <a:gd name="T58" fmla="*/ 0 w 138"/>
                  <a:gd name="T59" fmla="*/ 2 h 137"/>
                  <a:gd name="T60" fmla="*/ 0 w 138"/>
                  <a:gd name="T61" fmla="*/ 3 h 137"/>
                  <a:gd name="T62" fmla="*/ 0 w 138"/>
                  <a:gd name="T63" fmla="*/ 3 h 137"/>
                  <a:gd name="T64" fmla="*/ 0 w 138"/>
                  <a:gd name="T65" fmla="*/ 4 h 137"/>
                  <a:gd name="T66" fmla="*/ 0 w 138"/>
                  <a:gd name="T67" fmla="*/ 4 h 137"/>
                  <a:gd name="T68" fmla="*/ 1 w 138"/>
                  <a:gd name="T69" fmla="*/ 4 h 137"/>
                  <a:gd name="T70" fmla="*/ 1 w 138"/>
                  <a:gd name="T71" fmla="*/ 5 h 137"/>
                  <a:gd name="T72" fmla="*/ 1 w 138"/>
                  <a:gd name="T73" fmla="*/ 5 h 137"/>
                  <a:gd name="T74" fmla="*/ 2 w 138"/>
                  <a:gd name="T75" fmla="*/ 6 h 137"/>
                  <a:gd name="T76" fmla="*/ 2 w 138"/>
                  <a:gd name="T77" fmla="*/ 6 h 137"/>
                  <a:gd name="T78" fmla="*/ 2 w 138"/>
                  <a:gd name="T79" fmla="*/ 6 h 137"/>
                  <a:gd name="T80" fmla="*/ 3 w 138"/>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37"/>
                  <a:gd name="T125" fmla="*/ 138 w 138"/>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37">
                    <a:moveTo>
                      <a:pt x="72" y="137"/>
                    </a:moveTo>
                    <a:lnTo>
                      <a:pt x="84" y="137"/>
                    </a:lnTo>
                    <a:lnTo>
                      <a:pt x="92" y="134"/>
                    </a:lnTo>
                    <a:lnTo>
                      <a:pt x="101" y="130"/>
                    </a:lnTo>
                    <a:lnTo>
                      <a:pt x="113" y="125"/>
                    </a:lnTo>
                    <a:lnTo>
                      <a:pt x="121" y="117"/>
                    </a:lnTo>
                    <a:lnTo>
                      <a:pt x="126" y="108"/>
                    </a:lnTo>
                    <a:lnTo>
                      <a:pt x="133" y="100"/>
                    </a:lnTo>
                    <a:lnTo>
                      <a:pt x="138" y="92"/>
                    </a:lnTo>
                    <a:lnTo>
                      <a:pt x="138" y="80"/>
                    </a:lnTo>
                    <a:lnTo>
                      <a:pt x="138" y="67"/>
                    </a:lnTo>
                    <a:lnTo>
                      <a:pt x="138" y="58"/>
                    </a:lnTo>
                    <a:lnTo>
                      <a:pt x="138" y="46"/>
                    </a:lnTo>
                    <a:lnTo>
                      <a:pt x="133" y="38"/>
                    </a:lnTo>
                    <a:lnTo>
                      <a:pt x="126" y="29"/>
                    </a:lnTo>
                    <a:lnTo>
                      <a:pt x="121" y="22"/>
                    </a:lnTo>
                    <a:lnTo>
                      <a:pt x="113" y="13"/>
                    </a:lnTo>
                    <a:lnTo>
                      <a:pt x="101" y="9"/>
                    </a:lnTo>
                    <a:lnTo>
                      <a:pt x="92" y="4"/>
                    </a:lnTo>
                    <a:lnTo>
                      <a:pt x="84" y="0"/>
                    </a:lnTo>
                    <a:lnTo>
                      <a:pt x="72" y="0"/>
                    </a:lnTo>
                    <a:lnTo>
                      <a:pt x="59" y="0"/>
                    </a:lnTo>
                    <a:lnTo>
                      <a:pt x="51" y="4"/>
                    </a:lnTo>
                    <a:lnTo>
                      <a:pt x="38" y="9"/>
                    </a:lnTo>
                    <a:lnTo>
                      <a:pt x="30" y="13"/>
                    </a:lnTo>
                    <a:lnTo>
                      <a:pt x="22" y="22"/>
                    </a:lnTo>
                    <a:lnTo>
                      <a:pt x="13" y="29"/>
                    </a:lnTo>
                    <a:lnTo>
                      <a:pt x="9" y="38"/>
                    </a:lnTo>
                    <a:lnTo>
                      <a:pt x="5" y="46"/>
                    </a:lnTo>
                    <a:lnTo>
                      <a:pt x="0" y="58"/>
                    </a:lnTo>
                    <a:lnTo>
                      <a:pt x="0" y="67"/>
                    </a:lnTo>
                    <a:lnTo>
                      <a:pt x="0" y="80"/>
                    </a:lnTo>
                    <a:lnTo>
                      <a:pt x="5" y="92"/>
                    </a:lnTo>
                    <a:lnTo>
                      <a:pt x="9" y="100"/>
                    </a:lnTo>
                    <a:lnTo>
                      <a:pt x="13" y="108"/>
                    </a:lnTo>
                    <a:lnTo>
                      <a:pt x="22" y="117"/>
                    </a:lnTo>
                    <a:lnTo>
                      <a:pt x="30" y="125"/>
                    </a:lnTo>
                    <a:lnTo>
                      <a:pt x="38" y="130"/>
                    </a:lnTo>
                    <a:lnTo>
                      <a:pt x="51" y="134"/>
                    </a:lnTo>
                    <a:lnTo>
                      <a:pt x="59" y="137"/>
                    </a:lnTo>
                    <a:lnTo>
                      <a:pt x="72"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6" name="Freeform 687">
                <a:extLst>
                  <a:ext uri="{FF2B5EF4-FFF2-40B4-BE49-F238E27FC236}">
                    <a16:creationId xmlns:a16="http://schemas.microsoft.com/office/drawing/2014/main" id="{12AEECEB-E65F-460B-B770-8292795CEFB9}"/>
                  </a:ext>
                </a:extLst>
              </p:cNvPr>
              <p:cNvSpPr>
                <a:spLocks/>
              </p:cNvSpPr>
              <p:nvPr/>
            </p:nvSpPr>
            <p:spPr bwMode="auto">
              <a:xfrm>
                <a:off x="2721" y="2172"/>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57" name="Freeform 688">
                <a:extLst>
                  <a:ext uri="{FF2B5EF4-FFF2-40B4-BE49-F238E27FC236}">
                    <a16:creationId xmlns:a16="http://schemas.microsoft.com/office/drawing/2014/main" id="{5D0EDFEF-081B-4FEF-84D8-E0A039FD7EEF}"/>
                  </a:ext>
                </a:extLst>
              </p:cNvPr>
              <p:cNvSpPr>
                <a:spLocks/>
              </p:cNvSpPr>
              <p:nvPr/>
            </p:nvSpPr>
            <p:spPr bwMode="auto">
              <a:xfrm>
                <a:off x="2721" y="2172"/>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58" name="Freeform 689">
                <a:extLst>
                  <a:ext uri="{FF2B5EF4-FFF2-40B4-BE49-F238E27FC236}">
                    <a16:creationId xmlns:a16="http://schemas.microsoft.com/office/drawing/2014/main" id="{4C30430A-E3B5-40C3-9B18-569361C4A968}"/>
                  </a:ext>
                </a:extLst>
              </p:cNvPr>
              <p:cNvSpPr>
                <a:spLocks/>
              </p:cNvSpPr>
              <p:nvPr/>
            </p:nvSpPr>
            <p:spPr bwMode="auto">
              <a:xfrm>
                <a:off x="2721" y="2172"/>
                <a:ext cx="115" cy="115"/>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2 w 576"/>
                  <a:gd name="T17" fmla="*/ 15 h 576"/>
                  <a:gd name="T18" fmla="*/ 23 w 576"/>
                  <a:gd name="T19" fmla="*/ 13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6" y="576"/>
                    </a:lnTo>
                    <a:lnTo>
                      <a:pt x="378" y="564"/>
                    </a:lnTo>
                    <a:lnTo>
                      <a:pt x="419" y="547"/>
                    </a:lnTo>
                    <a:lnTo>
                      <a:pt x="456" y="522"/>
                    </a:lnTo>
                    <a:lnTo>
                      <a:pt x="493" y="493"/>
                    </a:lnTo>
                    <a:lnTo>
                      <a:pt x="518" y="461"/>
                    </a:lnTo>
                    <a:lnTo>
                      <a:pt x="543" y="423"/>
                    </a:lnTo>
                    <a:lnTo>
                      <a:pt x="560" y="381"/>
                    </a:lnTo>
                    <a:lnTo>
                      <a:pt x="572" y="335"/>
                    </a:lnTo>
                    <a:lnTo>
                      <a:pt x="576" y="290"/>
                    </a:lnTo>
                    <a:lnTo>
                      <a:pt x="572" y="245"/>
                    </a:lnTo>
                    <a:lnTo>
                      <a:pt x="560" y="198"/>
                    </a:lnTo>
                    <a:lnTo>
                      <a:pt x="543" y="157"/>
                    </a:lnTo>
                    <a:lnTo>
                      <a:pt x="518" y="120"/>
                    </a:lnTo>
                    <a:lnTo>
                      <a:pt x="493" y="86"/>
                    </a:lnTo>
                    <a:lnTo>
                      <a:pt x="456" y="57"/>
                    </a:lnTo>
                    <a:lnTo>
                      <a:pt x="419" y="32"/>
                    </a:lnTo>
                    <a:lnTo>
                      <a:pt x="378" y="16"/>
                    </a:lnTo>
                    <a:lnTo>
                      <a:pt x="336" y="3"/>
                    </a:lnTo>
                    <a:lnTo>
                      <a:pt x="286" y="0"/>
                    </a:lnTo>
                    <a:lnTo>
                      <a:pt x="241" y="3"/>
                    </a:lnTo>
                    <a:lnTo>
                      <a:pt x="194" y="16"/>
                    </a:lnTo>
                    <a:lnTo>
                      <a:pt x="153" y="32"/>
                    </a:lnTo>
                    <a:lnTo>
                      <a:pt x="115" y="57"/>
                    </a:lnTo>
                    <a:lnTo>
                      <a:pt x="83" y="86"/>
                    </a:lnTo>
                    <a:lnTo>
                      <a:pt x="54" y="120"/>
                    </a:lnTo>
                    <a:lnTo>
                      <a:pt x="32" y="157"/>
                    </a:lnTo>
                    <a:lnTo>
                      <a:pt x="12" y="198"/>
                    </a:lnTo>
                    <a:lnTo>
                      <a:pt x="3" y="245"/>
                    </a:lnTo>
                    <a:lnTo>
                      <a:pt x="0" y="290"/>
                    </a:lnTo>
                    <a:lnTo>
                      <a:pt x="3" y="335"/>
                    </a:lnTo>
                    <a:lnTo>
                      <a:pt x="12" y="381"/>
                    </a:lnTo>
                    <a:lnTo>
                      <a:pt x="32" y="423"/>
                    </a:lnTo>
                    <a:lnTo>
                      <a:pt x="54" y="461"/>
                    </a:lnTo>
                    <a:lnTo>
                      <a:pt x="83" y="493"/>
                    </a:lnTo>
                    <a:lnTo>
                      <a:pt x="115" y="522"/>
                    </a:lnTo>
                    <a:lnTo>
                      <a:pt x="153" y="547"/>
                    </a:lnTo>
                    <a:lnTo>
                      <a:pt x="194"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59" name="Freeform 690">
                <a:extLst>
                  <a:ext uri="{FF2B5EF4-FFF2-40B4-BE49-F238E27FC236}">
                    <a16:creationId xmlns:a16="http://schemas.microsoft.com/office/drawing/2014/main" id="{B3C55722-37C7-4328-8CFB-42309B129D82}"/>
                  </a:ext>
                </a:extLst>
              </p:cNvPr>
              <p:cNvSpPr>
                <a:spLocks/>
              </p:cNvSpPr>
              <p:nvPr/>
            </p:nvSpPr>
            <p:spPr bwMode="auto">
              <a:xfrm>
                <a:off x="2737" y="2180"/>
                <a:ext cx="61" cy="62"/>
              </a:xfrm>
              <a:custGeom>
                <a:avLst/>
                <a:gdLst>
                  <a:gd name="T0" fmla="*/ 6 w 306"/>
                  <a:gd name="T1" fmla="*/ 13 h 307"/>
                  <a:gd name="T2" fmla="*/ 7 w 306"/>
                  <a:gd name="T3" fmla="*/ 12 h 307"/>
                  <a:gd name="T4" fmla="*/ 8 w 306"/>
                  <a:gd name="T5" fmla="*/ 12 h 307"/>
                  <a:gd name="T6" fmla="*/ 9 w 306"/>
                  <a:gd name="T7" fmla="*/ 12 h 307"/>
                  <a:gd name="T8" fmla="*/ 10 w 306"/>
                  <a:gd name="T9" fmla="*/ 11 h 307"/>
                  <a:gd name="T10" fmla="*/ 10 w 306"/>
                  <a:gd name="T11" fmla="*/ 11 h 307"/>
                  <a:gd name="T12" fmla="*/ 11 w 306"/>
                  <a:gd name="T13" fmla="*/ 10 h 307"/>
                  <a:gd name="T14" fmla="*/ 12 w 306"/>
                  <a:gd name="T15" fmla="*/ 9 h 307"/>
                  <a:gd name="T16" fmla="*/ 12 w 306"/>
                  <a:gd name="T17" fmla="*/ 8 h 307"/>
                  <a:gd name="T18" fmla="*/ 12 w 306"/>
                  <a:gd name="T19" fmla="*/ 7 h 307"/>
                  <a:gd name="T20" fmla="*/ 12 w 306"/>
                  <a:gd name="T21" fmla="*/ 6 h 307"/>
                  <a:gd name="T22" fmla="*/ 12 w 306"/>
                  <a:gd name="T23" fmla="*/ 5 h 307"/>
                  <a:gd name="T24" fmla="*/ 12 w 306"/>
                  <a:gd name="T25" fmla="*/ 4 h 307"/>
                  <a:gd name="T26" fmla="*/ 12 w 306"/>
                  <a:gd name="T27" fmla="*/ 3 h 307"/>
                  <a:gd name="T28" fmla="*/ 11 w 306"/>
                  <a:gd name="T29" fmla="*/ 3 h 307"/>
                  <a:gd name="T30" fmla="*/ 10 w 306"/>
                  <a:gd name="T31" fmla="*/ 2 h 307"/>
                  <a:gd name="T32" fmla="*/ 10 w 306"/>
                  <a:gd name="T33" fmla="*/ 1 h 307"/>
                  <a:gd name="T34" fmla="*/ 9 w 306"/>
                  <a:gd name="T35" fmla="*/ 1 h 307"/>
                  <a:gd name="T36" fmla="*/ 8 w 306"/>
                  <a:gd name="T37" fmla="*/ 0 h 307"/>
                  <a:gd name="T38" fmla="*/ 7 w 306"/>
                  <a:gd name="T39" fmla="*/ 0 h 307"/>
                  <a:gd name="T40" fmla="*/ 6 w 306"/>
                  <a:gd name="T41" fmla="*/ 0 h 307"/>
                  <a:gd name="T42" fmla="*/ 5 w 306"/>
                  <a:gd name="T43" fmla="*/ 0 h 307"/>
                  <a:gd name="T44" fmla="*/ 4 w 306"/>
                  <a:gd name="T45" fmla="*/ 0 h 307"/>
                  <a:gd name="T46" fmla="*/ 3 w 306"/>
                  <a:gd name="T47" fmla="*/ 1 h 307"/>
                  <a:gd name="T48" fmla="*/ 2 w 306"/>
                  <a:gd name="T49" fmla="*/ 1 h 307"/>
                  <a:gd name="T50" fmla="*/ 2 w 306"/>
                  <a:gd name="T51" fmla="*/ 2 h 307"/>
                  <a:gd name="T52" fmla="*/ 1 w 306"/>
                  <a:gd name="T53" fmla="*/ 3 h 307"/>
                  <a:gd name="T54" fmla="*/ 1 w 306"/>
                  <a:gd name="T55" fmla="*/ 3 h 307"/>
                  <a:gd name="T56" fmla="*/ 0 w 306"/>
                  <a:gd name="T57" fmla="*/ 4 h 307"/>
                  <a:gd name="T58" fmla="*/ 0 w 306"/>
                  <a:gd name="T59" fmla="*/ 5 h 307"/>
                  <a:gd name="T60" fmla="*/ 0 w 306"/>
                  <a:gd name="T61" fmla="*/ 6 h 307"/>
                  <a:gd name="T62" fmla="*/ 0 w 306"/>
                  <a:gd name="T63" fmla="*/ 7 h 307"/>
                  <a:gd name="T64" fmla="*/ 0 w 306"/>
                  <a:gd name="T65" fmla="*/ 8 h 307"/>
                  <a:gd name="T66" fmla="*/ 1 w 306"/>
                  <a:gd name="T67" fmla="*/ 9 h 307"/>
                  <a:gd name="T68" fmla="*/ 1 w 306"/>
                  <a:gd name="T69" fmla="*/ 10 h 307"/>
                  <a:gd name="T70" fmla="*/ 2 w 306"/>
                  <a:gd name="T71" fmla="*/ 11 h 307"/>
                  <a:gd name="T72" fmla="*/ 2 w 306"/>
                  <a:gd name="T73" fmla="*/ 11 h 307"/>
                  <a:gd name="T74" fmla="*/ 3 w 306"/>
                  <a:gd name="T75" fmla="*/ 12 h 307"/>
                  <a:gd name="T76" fmla="*/ 4 w 306"/>
                  <a:gd name="T77" fmla="*/ 12 h 307"/>
                  <a:gd name="T78" fmla="*/ 5 w 306"/>
                  <a:gd name="T79" fmla="*/ 12 h 307"/>
                  <a:gd name="T80" fmla="*/ 6 w 306"/>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7"/>
                  <a:gd name="T125" fmla="*/ 306 w 306"/>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7">
                    <a:moveTo>
                      <a:pt x="153" y="307"/>
                    </a:moveTo>
                    <a:lnTo>
                      <a:pt x="178" y="303"/>
                    </a:lnTo>
                    <a:lnTo>
                      <a:pt x="203" y="299"/>
                    </a:lnTo>
                    <a:lnTo>
                      <a:pt x="223" y="290"/>
                    </a:lnTo>
                    <a:lnTo>
                      <a:pt x="245" y="278"/>
                    </a:lnTo>
                    <a:lnTo>
                      <a:pt x="261" y="261"/>
                    </a:lnTo>
                    <a:lnTo>
                      <a:pt x="277" y="245"/>
                    </a:lnTo>
                    <a:lnTo>
                      <a:pt x="290" y="224"/>
                    </a:lnTo>
                    <a:lnTo>
                      <a:pt x="299" y="204"/>
                    </a:lnTo>
                    <a:lnTo>
                      <a:pt x="302" y="178"/>
                    </a:lnTo>
                    <a:lnTo>
                      <a:pt x="306" y="153"/>
                    </a:lnTo>
                    <a:lnTo>
                      <a:pt x="302" y="128"/>
                    </a:lnTo>
                    <a:lnTo>
                      <a:pt x="299" y="108"/>
                    </a:lnTo>
                    <a:lnTo>
                      <a:pt x="290" y="83"/>
                    </a:lnTo>
                    <a:lnTo>
                      <a:pt x="277" y="62"/>
                    </a:lnTo>
                    <a:lnTo>
                      <a:pt x="261" y="45"/>
                    </a:lnTo>
                    <a:lnTo>
                      <a:pt x="245" y="33"/>
                    </a:lnTo>
                    <a:lnTo>
                      <a:pt x="223" y="20"/>
                    </a:lnTo>
                    <a:lnTo>
                      <a:pt x="203" y="8"/>
                    </a:lnTo>
                    <a:lnTo>
                      <a:pt x="178" y="4"/>
                    </a:lnTo>
                    <a:lnTo>
                      <a:pt x="153" y="0"/>
                    </a:lnTo>
                    <a:lnTo>
                      <a:pt x="128" y="4"/>
                    </a:lnTo>
                    <a:lnTo>
                      <a:pt x="103" y="8"/>
                    </a:lnTo>
                    <a:lnTo>
                      <a:pt x="83" y="20"/>
                    </a:lnTo>
                    <a:lnTo>
                      <a:pt x="61" y="33"/>
                    </a:lnTo>
                    <a:lnTo>
                      <a:pt x="45" y="45"/>
                    </a:lnTo>
                    <a:lnTo>
                      <a:pt x="29" y="62"/>
                    </a:lnTo>
                    <a:lnTo>
                      <a:pt x="16" y="83"/>
                    </a:lnTo>
                    <a:lnTo>
                      <a:pt x="7" y="108"/>
                    </a:lnTo>
                    <a:lnTo>
                      <a:pt x="4" y="128"/>
                    </a:lnTo>
                    <a:lnTo>
                      <a:pt x="0" y="153"/>
                    </a:lnTo>
                    <a:lnTo>
                      <a:pt x="4" y="178"/>
                    </a:lnTo>
                    <a:lnTo>
                      <a:pt x="7" y="204"/>
                    </a:lnTo>
                    <a:lnTo>
                      <a:pt x="16" y="224"/>
                    </a:lnTo>
                    <a:lnTo>
                      <a:pt x="29" y="245"/>
                    </a:lnTo>
                    <a:lnTo>
                      <a:pt x="45" y="261"/>
                    </a:lnTo>
                    <a:lnTo>
                      <a:pt x="61" y="278"/>
                    </a:lnTo>
                    <a:lnTo>
                      <a:pt x="83" y="290"/>
                    </a:lnTo>
                    <a:lnTo>
                      <a:pt x="103"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0" name="Freeform 691">
                <a:extLst>
                  <a:ext uri="{FF2B5EF4-FFF2-40B4-BE49-F238E27FC236}">
                    <a16:creationId xmlns:a16="http://schemas.microsoft.com/office/drawing/2014/main" id="{4DB12C6B-33B8-4408-B2BB-CF55323FEE0D}"/>
                  </a:ext>
                </a:extLst>
              </p:cNvPr>
              <p:cNvSpPr>
                <a:spLocks/>
              </p:cNvSpPr>
              <p:nvPr/>
            </p:nvSpPr>
            <p:spPr bwMode="auto">
              <a:xfrm>
                <a:off x="2739" y="2182"/>
                <a:ext cx="54" cy="54"/>
              </a:xfrm>
              <a:custGeom>
                <a:avLst/>
                <a:gdLst>
                  <a:gd name="T0" fmla="*/ 6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1 h 270"/>
                  <a:gd name="T32" fmla="*/ 9 w 270"/>
                  <a:gd name="T33" fmla="*/ 1 h 270"/>
                  <a:gd name="T34" fmla="*/ 8 w 270"/>
                  <a:gd name="T35" fmla="*/ 0 h 270"/>
                  <a:gd name="T36" fmla="*/ 7 w 270"/>
                  <a:gd name="T37" fmla="*/ 0 h 270"/>
                  <a:gd name="T38" fmla="*/ 6 w 270"/>
                  <a:gd name="T39" fmla="*/ 0 h 270"/>
                  <a:gd name="T40" fmla="*/ 6 w 270"/>
                  <a:gd name="T41" fmla="*/ 0 h 270"/>
                  <a:gd name="T42" fmla="*/ 5 w 270"/>
                  <a:gd name="T43" fmla="*/ 0 h 270"/>
                  <a:gd name="T44" fmla="*/ 4 w 270"/>
                  <a:gd name="T45" fmla="*/ 0 h 270"/>
                  <a:gd name="T46" fmla="*/ 3 w 270"/>
                  <a:gd name="T47" fmla="*/ 0 h 270"/>
                  <a:gd name="T48" fmla="*/ 2 w 270"/>
                  <a:gd name="T49" fmla="*/ 1 h 270"/>
                  <a:gd name="T50" fmla="*/ 2 w 270"/>
                  <a:gd name="T51" fmla="*/ 1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6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6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8" y="270"/>
                    </a:moveTo>
                    <a:lnTo>
                      <a:pt x="158" y="270"/>
                    </a:lnTo>
                    <a:lnTo>
                      <a:pt x="180" y="262"/>
                    </a:lnTo>
                    <a:lnTo>
                      <a:pt x="200" y="253"/>
                    </a:lnTo>
                    <a:lnTo>
                      <a:pt x="216" y="245"/>
                    </a:lnTo>
                    <a:lnTo>
                      <a:pt x="234" y="228"/>
                    </a:lnTo>
                    <a:lnTo>
                      <a:pt x="246" y="216"/>
                    </a:lnTo>
                    <a:lnTo>
                      <a:pt x="258" y="196"/>
                    </a:lnTo>
                    <a:lnTo>
                      <a:pt x="266" y="179"/>
                    </a:lnTo>
                    <a:lnTo>
                      <a:pt x="270" y="158"/>
                    </a:lnTo>
                    <a:lnTo>
                      <a:pt x="270" y="133"/>
                    </a:lnTo>
                    <a:lnTo>
                      <a:pt x="270" y="113"/>
                    </a:lnTo>
                    <a:lnTo>
                      <a:pt x="266" y="91"/>
                    </a:lnTo>
                    <a:lnTo>
                      <a:pt x="258" y="71"/>
                    </a:lnTo>
                    <a:lnTo>
                      <a:pt x="246" y="54"/>
                    </a:lnTo>
                    <a:lnTo>
                      <a:pt x="234" y="37"/>
                    </a:lnTo>
                    <a:lnTo>
                      <a:pt x="216" y="25"/>
                    </a:lnTo>
                    <a:lnTo>
                      <a:pt x="200" y="12"/>
                    </a:lnTo>
                    <a:lnTo>
                      <a:pt x="180" y="5"/>
                    </a:lnTo>
                    <a:lnTo>
                      <a:pt x="158" y="0"/>
                    </a:lnTo>
                    <a:lnTo>
                      <a:pt x="138" y="0"/>
                    </a:lnTo>
                    <a:lnTo>
                      <a:pt x="113" y="0"/>
                    </a:lnTo>
                    <a:lnTo>
                      <a:pt x="92" y="5"/>
                    </a:lnTo>
                    <a:lnTo>
                      <a:pt x="75" y="12"/>
                    </a:lnTo>
                    <a:lnTo>
                      <a:pt x="59" y="25"/>
                    </a:lnTo>
                    <a:lnTo>
                      <a:pt x="43" y="37"/>
                    </a:lnTo>
                    <a:lnTo>
                      <a:pt x="25" y="54"/>
                    </a:lnTo>
                    <a:lnTo>
                      <a:pt x="18" y="71"/>
                    </a:lnTo>
                    <a:lnTo>
                      <a:pt x="9" y="91"/>
                    </a:lnTo>
                    <a:lnTo>
                      <a:pt x="5" y="113"/>
                    </a:lnTo>
                    <a:lnTo>
                      <a:pt x="0" y="133"/>
                    </a:lnTo>
                    <a:lnTo>
                      <a:pt x="0" y="138"/>
                    </a:lnTo>
                    <a:lnTo>
                      <a:pt x="0" y="142"/>
                    </a:lnTo>
                    <a:lnTo>
                      <a:pt x="5" y="162"/>
                    </a:lnTo>
                    <a:lnTo>
                      <a:pt x="9" y="183"/>
                    </a:lnTo>
                    <a:lnTo>
                      <a:pt x="18" y="199"/>
                    </a:lnTo>
                    <a:lnTo>
                      <a:pt x="30" y="216"/>
                    </a:lnTo>
                    <a:lnTo>
                      <a:pt x="43" y="232"/>
                    </a:lnTo>
                    <a:lnTo>
                      <a:pt x="59" y="245"/>
                    </a:lnTo>
                    <a:lnTo>
                      <a:pt x="75" y="257"/>
                    </a:lnTo>
                    <a:lnTo>
                      <a:pt x="97" y="262"/>
                    </a:lnTo>
                    <a:lnTo>
                      <a:pt x="117" y="270"/>
                    </a:lnTo>
                    <a:lnTo>
                      <a:pt x="138"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1" name="Freeform 692">
                <a:extLst>
                  <a:ext uri="{FF2B5EF4-FFF2-40B4-BE49-F238E27FC236}">
                    <a16:creationId xmlns:a16="http://schemas.microsoft.com/office/drawing/2014/main" id="{74D0308E-D2E2-4019-A3B8-0DAD0CE9A922}"/>
                  </a:ext>
                </a:extLst>
              </p:cNvPr>
              <p:cNvSpPr>
                <a:spLocks/>
              </p:cNvSpPr>
              <p:nvPr/>
            </p:nvSpPr>
            <p:spPr bwMode="auto">
              <a:xfrm>
                <a:off x="2741" y="2183"/>
                <a:ext cx="48" cy="47"/>
              </a:xfrm>
              <a:custGeom>
                <a:avLst/>
                <a:gdLst>
                  <a:gd name="T0" fmla="*/ 5 w 237"/>
                  <a:gd name="T1" fmla="*/ 9 h 236"/>
                  <a:gd name="T2" fmla="*/ 6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10 w 237"/>
                  <a:gd name="T17" fmla="*/ 6 h 236"/>
                  <a:gd name="T18" fmla="*/ 10 w 237"/>
                  <a:gd name="T19" fmla="*/ 5 h 236"/>
                  <a:gd name="T20" fmla="*/ 10 w 237"/>
                  <a:gd name="T21" fmla="*/ 5 h 236"/>
                  <a:gd name="T22" fmla="*/ 10 w 237"/>
                  <a:gd name="T23" fmla="*/ 4 h 236"/>
                  <a:gd name="T24" fmla="*/ 10 w 237"/>
                  <a:gd name="T25" fmla="*/ 3 h 236"/>
                  <a:gd name="T26" fmla="*/ 9 w 237"/>
                  <a:gd name="T27" fmla="*/ 2 h 236"/>
                  <a:gd name="T28" fmla="*/ 9 w 237"/>
                  <a:gd name="T29" fmla="*/ 2 h 236"/>
                  <a:gd name="T30" fmla="*/ 8 w 237"/>
                  <a:gd name="T31" fmla="*/ 1 h 236"/>
                  <a:gd name="T32" fmla="*/ 8 w 237"/>
                  <a:gd name="T33" fmla="*/ 1 h 236"/>
                  <a:gd name="T34" fmla="*/ 7 w 237"/>
                  <a:gd name="T35" fmla="*/ 0 h 236"/>
                  <a:gd name="T36" fmla="*/ 6 w 237"/>
                  <a:gd name="T37" fmla="*/ 0 h 236"/>
                  <a:gd name="T38" fmla="*/ 6 w 237"/>
                  <a:gd name="T39" fmla="*/ 0 h 236"/>
                  <a:gd name="T40" fmla="*/ 5 w 237"/>
                  <a:gd name="T41" fmla="*/ 0 h 236"/>
                  <a:gd name="T42" fmla="*/ 4 w 237"/>
                  <a:gd name="T43" fmla="*/ 0 h 236"/>
                  <a:gd name="T44" fmla="*/ 3 w 237"/>
                  <a:gd name="T45" fmla="*/ 0 h 236"/>
                  <a:gd name="T46" fmla="*/ 3 w 237"/>
                  <a:gd name="T47" fmla="*/ 0 h 236"/>
                  <a:gd name="T48" fmla="*/ 2 w 237"/>
                  <a:gd name="T49" fmla="*/ 1 h 236"/>
                  <a:gd name="T50" fmla="*/ 1 w 237"/>
                  <a:gd name="T51" fmla="*/ 1 h 236"/>
                  <a:gd name="T52" fmla="*/ 1 w 237"/>
                  <a:gd name="T53" fmla="*/ 2 h 236"/>
                  <a:gd name="T54" fmla="*/ 0 w 237"/>
                  <a:gd name="T55" fmla="*/ 2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6 h 236"/>
                  <a:gd name="T70" fmla="*/ 0 w 237"/>
                  <a:gd name="T71" fmla="*/ 7 h 236"/>
                  <a:gd name="T72" fmla="*/ 1 w 237"/>
                  <a:gd name="T73" fmla="*/ 8 h 236"/>
                  <a:gd name="T74" fmla="*/ 1 w 237"/>
                  <a:gd name="T75" fmla="*/ 8 h 236"/>
                  <a:gd name="T76" fmla="*/ 2 w 237"/>
                  <a:gd name="T77" fmla="*/ 9 h 236"/>
                  <a:gd name="T78" fmla="*/ 3 w 237"/>
                  <a:gd name="T79" fmla="*/ 9 h 236"/>
                  <a:gd name="T80" fmla="*/ 3 w 237"/>
                  <a:gd name="T81" fmla="*/ 9 h 236"/>
                  <a:gd name="T82" fmla="*/ 4 w 237"/>
                  <a:gd name="T83" fmla="*/ 9 h 236"/>
                  <a:gd name="T84" fmla="*/ 5 w 237"/>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16" y="236"/>
                    </a:moveTo>
                    <a:lnTo>
                      <a:pt x="138" y="236"/>
                    </a:lnTo>
                    <a:lnTo>
                      <a:pt x="158" y="232"/>
                    </a:lnTo>
                    <a:lnTo>
                      <a:pt x="174" y="223"/>
                    </a:lnTo>
                    <a:lnTo>
                      <a:pt x="187" y="216"/>
                    </a:lnTo>
                    <a:lnTo>
                      <a:pt x="203" y="203"/>
                    </a:lnTo>
                    <a:lnTo>
                      <a:pt x="216" y="186"/>
                    </a:lnTo>
                    <a:lnTo>
                      <a:pt x="224" y="174"/>
                    </a:lnTo>
                    <a:lnTo>
                      <a:pt x="233" y="157"/>
                    </a:lnTo>
                    <a:lnTo>
                      <a:pt x="237" y="137"/>
                    </a:lnTo>
                    <a:lnTo>
                      <a:pt x="237" y="120"/>
                    </a:lnTo>
                    <a:lnTo>
                      <a:pt x="237" y="99"/>
                    </a:lnTo>
                    <a:lnTo>
                      <a:pt x="233" y="79"/>
                    </a:lnTo>
                    <a:lnTo>
                      <a:pt x="224" y="61"/>
                    </a:lnTo>
                    <a:lnTo>
                      <a:pt x="216" y="49"/>
                    </a:lnTo>
                    <a:lnTo>
                      <a:pt x="203" y="32"/>
                    </a:lnTo>
                    <a:lnTo>
                      <a:pt x="187" y="20"/>
                    </a:lnTo>
                    <a:lnTo>
                      <a:pt x="174" y="12"/>
                    </a:lnTo>
                    <a:lnTo>
                      <a:pt x="158" y="3"/>
                    </a:lnTo>
                    <a:lnTo>
                      <a:pt x="138" y="0"/>
                    </a:lnTo>
                    <a:lnTo>
                      <a:pt x="116" y="0"/>
                    </a:lnTo>
                    <a:lnTo>
                      <a:pt x="100" y="0"/>
                    </a:lnTo>
                    <a:lnTo>
                      <a:pt x="84" y="3"/>
                    </a:lnTo>
                    <a:lnTo>
                      <a:pt x="62" y="12"/>
                    </a:lnTo>
                    <a:lnTo>
                      <a:pt x="50" y="20"/>
                    </a:lnTo>
                    <a:lnTo>
                      <a:pt x="34" y="32"/>
                    </a:lnTo>
                    <a:lnTo>
                      <a:pt x="21" y="45"/>
                    </a:lnTo>
                    <a:lnTo>
                      <a:pt x="12" y="61"/>
                    </a:lnTo>
                    <a:lnTo>
                      <a:pt x="5" y="79"/>
                    </a:lnTo>
                    <a:lnTo>
                      <a:pt x="0" y="99"/>
                    </a:lnTo>
                    <a:lnTo>
                      <a:pt x="0" y="115"/>
                    </a:lnTo>
                    <a:lnTo>
                      <a:pt x="0" y="120"/>
                    </a:lnTo>
                    <a:lnTo>
                      <a:pt x="0" y="124"/>
                    </a:lnTo>
                    <a:lnTo>
                      <a:pt x="0" y="140"/>
                    </a:lnTo>
                    <a:lnTo>
                      <a:pt x="8" y="162"/>
                    </a:lnTo>
                    <a:lnTo>
                      <a:pt x="12" y="174"/>
                    </a:lnTo>
                    <a:lnTo>
                      <a:pt x="25" y="191"/>
                    </a:lnTo>
                    <a:lnTo>
                      <a:pt x="37" y="203"/>
                    </a:lnTo>
                    <a:lnTo>
                      <a:pt x="50" y="216"/>
                    </a:lnTo>
                    <a:lnTo>
                      <a:pt x="66" y="223"/>
                    </a:lnTo>
                    <a:lnTo>
                      <a:pt x="84" y="232"/>
                    </a:lnTo>
                    <a:lnTo>
                      <a:pt x="100"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2" name="Freeform 693">
                <a:extLst>
                  <a:ext uri="{FF2B5EF4-FFF2-40B4-BE49-F238E27FC236}">
                    <a16:creationId xmlns:a16="http://schemas.microsoft.com/office/drawing/2014/main" id="{67ABF8C9-F7DB-42E7-B7DF-2DD765E4EA67}"/>
                  </a:ext>
                </a:extLst>
              </p:cNvPr>
              <p:cNvSpPr>
                <a:spLocks/>
              </p:cNvSpPr>
              <p:nvPr/>
            </p:nvSpPr>
            <p:spPr bwMode="auto">
              <a:xfrm>
                <a:off x="2744" y="2183"/>
                <a:ext cx="41" cy="41"/>
              </a:xfrm>
              <a:custGeom>
                <a:avLst/>
                <a:gdLst>
                  <a:gd name="T0" fmla="*/ 4 w 204"/>
                  <a:gd name="T1" fmla="*/ 8 h 204"/>
                  <a:gd name="T2" fmla="*/ 5 w 204"/>
                  <a:gd name="T3" fmla="*/ 8 h 204"/>
                  <a:gd name="T4" fmla="*/ 5 w 204"/>
                  <a:gd name="T5" fmla="*/ 8 h 204"/>
                  <a:gd name="T6" fmla="*/ 6 w 204"/>
                  <a:gd name="T7" fmla="*/ 8 h 204"/>
                  <a:gd name="T8" fmla="*/ 7 w 204"/>
                  <a:gd name="T9" fmla="*/ 8 h 204"/>
                  <a:gd name="T10" fmla="*/ 7 w 204"/>
                  <a:gd name="T11" fmla="*/ 7 h 204"/>
                  <a:gd name="T12" fmla="*/ 7 w 204"/>
                  <a:gd name="T13" fmla="*/ 7 h 204"/>
                  <a:gd name="T14" fmla="*/ 8 w 204"/>
                  <a:gd name="T15" fmla="*/ 6 h 204"/>
                  <a:gd name="T16" fmla="*/ 8 w 204"/>
                  <a:gd name="T17" fmla="*/ 6 h 204"/>
                  <a:gd name="T18" fmla="*/ 8 w 204"/>
                  <a:gd name="T19" fmla="*/ 5 h 204"/>
                  <a:gd name="T20" fmla="*/ 8 w 204"/>
                  <a:gd name="T21" fmla="*/ 4 h 204"/>
                  <a:gd name="T22" fmla="*/ 8 w 204"/>
                  <a:gd name="T23" fmla="*/ 3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0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8 h 204"/>
                  <a:gd name="T78" fmla="*/ 2 w 204"/>
                  <a:gd name="T79" fmla="*/ 8 h 204"/>
                  <a:gd name="T80" fmla="*/ 3 w 204"/>
                  <a:gd name="T81" fmla="*/ 8 h 204"/>
                  <a:gd name="T82" fmla="*/ 3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1" y="204"/>
                    </a:moveTo>
                    <a:lnTo>
                      <a:pt x="117" y="204"/>
                    </a:lnTo>
                    <a:lnTo>
                      <a:pt x="133" y="200"/>
                    </a:lnTo>
                    <a:lnTo>
                      <a:pt x="150" y="195"/>
                    </a:lnTo>
                    <a:lnTo>
                      <a:pt x="162" y="188"/>
                    </a:lnTo>
                    <a:lnTo>
                      <a:pt x="175" y="175"/>
                    </a:lnTo>
                    <a:lnTo>
                      <a:pt x="184" y="162"/>
                    </a:lnTo>
                    <a:lnTo>
                      <a:pt x="191" y="150"/>
                    </a:lnTo>
                    <a:lnTo>
                      <a:pt x="200" y="137"/>
                    </a:lnTo>
                    <a:lnTo>
                      <a:pt x="204" y="121"/>
                    </a:lnTo>
                    <a:lnTo>
                      <a:pt x="204" y="105"/>
                    </a:lnTo>
                    <a:lnTo>
                      <a:pt x="204" y="87"/>
                    </a:lnTo>
                    <a:lnTo>
                      <a:pt x="200" y="71"/>
                    </a:lnTo>
                    <a:lnTo>
                      <a:pt x="191" y="54"/>
                    </a:lnTo>
                    <a:lnTo>
                      <a:pt x="184" y="42"/>
                    </a:lnTo>
                    <a:lnTo>
                      <a:pt x="175" y="29"/>
                    </a:lnTo>
                    <a:lnTo>
                      <a:pt x="162" y="22"/>
                    </a:lnTo>
                    <a:lnTo>
                      <a:pt x="150" y="13"/>
                    </a:lnTo>
                    <a:lnTo>
                      <a:pt x="133" y="4"/>
                    </a:lnTo>
                    <a:lnTo>
                      <a:pt x="117" y="0"/>
                    </a:lnTo>
                    <a:lnTo>
                      <a:pt x="101" y="0"/>
                    </a:lnTo>
                    <a:lnTo>
                      <a:pt x="83" y="0"/>
                    </a:lnTo>
                    <a:lnTo>
                      <a:pt x="72" y="4"/>
                    </a:lnTo>
                    <a:lnTo>
                      <a:pt x="54" y="13"/>
                    </a:lnTo>
                    <a:lnTo>
                      <a:pt x="42" y="22"/>
                    </a:lnTo>
                    <a:lnTo>
                      <a:pt x="29" y="29"/>
                    </a:lnTo>
                    <a:lnTo>
                      <a:pt x="22" y="42"/>
                    </a:lnTo>
                    <a:lnTo>
                      <a:pt x="9" y="54"/>
                    </a:lnTo>
                    <a:lnTo>
                      <a:pt x="5" y="71"/>
                    </a:lnTo>
                    <a:lnTo>
                      <a:pt x="0" y="83"/>
                    </a:lnTo>
                    <a:lnTo>
                      <a:pt x="0" y="100"/>
                    </a:lnTo>
                    <a:lnTo>
                      <a:pt x="0" y="105"/>
                    </a:lnTo>
                    <a:lnTo>
                      <a:pt x="0" y="108"/>
                    </a:lnTo>
                    <a:lnTo>
                      <a:pt x="0" y="125"/>
                    </a:lnTo>
                    <a:lnTo>
                      <a:pt x="5" y="137"/>
                    </a:lnTo>
                    <a:lnTo>
                      <a:pt x="13" y="154"/>
                    </a:lnTo>
                    <a:lnTo>
                      <a:pt x="22" y="166"/>
                    </a:lnTo>
                    <a:lnTo>
                      <a:pt x="29" y="179"/>
                    </a:lnTo>
                    <a:lnTo>
                      <a:pt x="42" y="188"/>
                    </a:lnTo>
                    <a:lnTo>
                      <a:pt x="54" y="195"/>
                    </a:lnTo>
                    <a:lnTo>
                      <a:pt x="72" y="200"/>
                    </a:lnTo>
                    <a:lnTo>
                      <a:pt x="83" y="204"/>
                    </a:lnTo>
                    <a:lnTo>
                      <a:pt x="101"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3" name="Freeform 694">
                <a:extLst>
                  <a:ext uri="{FF2B5EF4-FFF2-40B4-BE49-F238E27FC236}">
                    <a16:creationId xmlns:a16="http://schemas.microsoft.com/office/drawing/2014/main" id="{A7F0D6EC-603C-45D3-9968-B2BF80042884}"/>
                  </a:ext>
                </a:extLst>
              </p:cNvPr>
              <p:cNvSpPr>
                <a:spLocks/>
              </p:cNvSpPr>
              <p:nvPr/>
            </p:nvSpPr>
            <p:spPr bwMode="auto">
              <a:xfrm>
                <a:off x="2746" y="2184"/>
                <a:ext cx="35" cy="35"/>
              </a:xfrm>
              <a:custGeom>
                <a:avLst/>
                <a:gdLst>
                  <a:gd name="T0" fmla="*/ 3 w 175"/>
                  <a:gd name="T1" fmla="*/ 7 h 175"/>
                  <a:gd name="T2" fmla="*/ 4 w 175"/>
                  <a:gd name="T3" fmla="*/ 7 h 175"/>
                  <a:gd name="T4" fmla="*/ 5 w 175"/>
                  <a:gd name="T5" fmla="*/ 7 h 175"/>
                  <a:gd name="T6" fmla="*/ 5 w 175"/>
                  <a:gd name="T7" fmla="*/ 6 h 175"/>
                  <a:gd name="T8" fmla="*/ 5 w 175"/>
                  <a:gd name="T9" fmla="*/ 6 h 175"/>
                  <a:gd name="T10" fmla="*/ 6 w 175"/>
                  <a:gd name="T11" fmla="*/ 6 h 175"/>
                  <a:gd name="T12" fmla="*/ 6 w 175"/>
                  <a:gd name="T13" fmla="*/ 5 h 175"/>
                  <a:gd name="T14" fmla="*/ 6 w 175"/>
                  <a:gd name="T15" fmla="*/ 5 h 175"/>
                  <a:gd name="T16" fmla="*/ 7 w 175"/>
                  <a:gd name="T17" fmla="*/ 5 h 175"/>
                  <a:gd name="T18" fmla="*/ 7 w 175"/>
                  <a:gd name="T19" fmla="*/ 4 h 175"/>
                  <a:gd name="T20" fmla="*/ 7 w 175"/>
                  <a:gd name="T21" fmla="*/ 4 h 175"/>
                  <a:gd name="T22" fmla="*/ 7 w 175"/>
                  <a:gd name="T23" fmla="*/ 3 h 175"/>
                  <a:gd name="T24" fmla="*/ 7 w 175"/>
                  <a:gd name="T25" fmla="*/ 2 h 175"/>
                  <a:gd name="T26" fmla="*/ 6 w 175"/>
                  <a:gd name="T27" fmla="*/ 2 h 175"/>
                  <a:gd name="T28" fmla="*/ 6 w 175"/>
                  <a:gd name="T29" fmla="*/ 2 h 175"/>
                  <a:gd name="T30" fmla="*/ 6 w 175"/>
                  <a:gd name="T31" fmla="*/ 1 h 175"/>
                  <a:gd name="T32" fmla="*/ 5 w 175"/>
                  <a:gd name="T33" fmla="*/ 1 h 175"/>
                  <a:gd name="T34" fmla="*/ 5 w 175"/>
                  <a:gd name="T35" fmla="*/ 1 h 175"/>
                  <a:gd name="T36" fmla="*/ 5 w 175"/>
                  <a:gd name="T37" fmla="*/ 0 h 175"/>
                  <a:gd name="T38" fmla="*/ 4 w 175"/>
                  <a:gd name="T39" fmla="*/ 0 h 175"/>
                  <a:gd name="T40" fmla="*/ 3 w 175"/>
                  <a:gd name="T41" fmla="*/ 0 h 175"/>
                  <a:gd name="T42" fmla="*/ 3 w 175"/>
                  <a:gd name="T43" fmla="*/ 0 h 175"/>
                  <a:gd name="T44" fmla="*/ 3 w 175"/>
                  <a:gd name="T45" fmla="*/ 0 h 175"/>
                  <a:gd name="T46" fmla="*/ 2 w 175"/>
                  <a:gd name="T47" fmla="*/ 1 h 175"/>
                  <a:gd name="T48" fmla="*/ 2 w 175"/>
                  <a:gd name="T49" fmla="*/ 1 h 175"/>
                  <a:gd name="T50" fmla="*/ 1 w 175"/>
                  <a:gd name="T51" fmla="*/ 1 h 175"/>
                  <a:gd name="T52" fmla="*/ 1 w 175"/>
                  <a:gd name="T53" fmla="*/ 1 h 175"/>
                  <a:gd name="T54" fmla="*/ 1 w 175"/>
                  <a:gd name="T55" fmla="*/ 2 h 175"/>
                  <a:gd name="T56" fmla="*/ 0 w 175"/>
                  <a:gd name="T57" fmla="*/ 2 h 175"/>
                  <a:gd name="T58" fmla="*/ 0 w 175"/>
                  <a:gd name="T59" fmla="*/ 3 h 175"/>
                  <a:gd name="T60" fmla="*/ 0 w 175"/>
                  <a:gd name="T61" fmla="*/ 3 h 175"/>
                  <a:gd name="T62" fmla="*/ 0 w 175"/>
                  <a:gd name="T63" fmla="*/ 4 h 175"/>
                  <a:gd name="T64" fmla="*/ 0 w 175"/>
                  <a:gd name="T65" fmla="*/ 4 h 175"/>
                  <a:gd name="T66" fmla="*/ 0 w 175"/>
                  <a:gd name="T67" fmla="*/ 5 h 175"/>
                  <a:gd name="T68" fmla="*/ 1 w 175"/>
                  <a:gd name="T69" fmla="*/ 5 h 175"/>
                  <a:gd name="T70" fmla="*/ 1 w 175"/>
                  <a:gd name="T71" fmla="*/ 5 h 175"/>
                  <a:gd name="T72" fmla="*/ 1 w 175"/>
                  <a:gd name="T73" fmla="*/ 6 h 175"/>
                  <a:gd name="T74" fmla="*/ 2 w 175"/>
                  <a:gd name="T75" fmla="*/ 6 h 175"/>
                  <a:gd name="T76" fmla="*/ 2 w 175"/>
                  <a:gd name="T77" fmla="*/ 6 h 175"/>
                  <a:gd name="T78" fmla="*/ 3 w 175"/>
                  <a:gd name="T79" fmla="*/ 7 h 175"/>
                  <a:gd name="T80" fmla="*/ 3 w 175"/>
                  <a:gd name="T81" fmla="*/ 7 h 175"/>
                  <a:gd name="T82" fmla="*/ 3 w 175"/>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7" y="175"/>
                    </a:moveTo>
                    <a:lnTo>
                      <a:pt x="99" y="171"/>
                    </a:lnTo>
                    <a:lnTo>
                      <a:pt x="117" y="171"/>
                    </a:lnTo>
                    <a:lnTo>
                      <a:pt x="124" y="162"/>
                    </a:lnTo>
                    <a:lnTo>
                      <a:pt x="137" y="158"/>
                    </a:lnTo>
                    <a:lnTo>
                      <a:pt x="149" y="150"/>
                    </a:lnTo>
                    <a:lnTo>
                      <a:pt x="158" y="137"/>
                    </a:lnTo>
                    <a:lnTo>
                      <a:pt x="162" y="126"/>
                    </a:lnTo>
                    <a:lnTo>
                      <a:pt x="171" y="117"/>
                    </a:lnTo>
                    <a:lnTo>
                      <a:pt x="171" y="101"/>
                    </a:lnTo>
                    <a:lnTo>
                      <a:pt x="175" y="88"/>
                    </a:lnTo>
                    <a:lnTo>
                      <a:pt x="171" y="76"/>
                    </a:lnTo>
                    <a:lnTo>
                      <a:pt x="171" y="59"/>
                    </a:lnTo>
                    <a:lnTo>
                      <a:pt x="162" y="47"/>
                    </a:lnTo>
                    <a:lnTo>
                      <a:pt x="158" y="38"/>
                    </a:lnTo>
                    <a:lnTo>
                      <a:pt x="149" y="25"/>
                    </a:lnTo>
                    <a:lnTo>
                      <a:pt x="137" y="18"/>
                    </a:lnTo>
                    <a:lnTo>
                      <a:pt x="124" y="13"/>
                    </a:lnTo>
                    <a:lnTo>
                      <a:pt x="117" y="5"/>
                    </a:lnTo>
                    <a:lnTo>
                      <a:pt x="99" y="5"/>
                    </a:lnTo>
                    <a:lnTo>
                      <a:pt x="87" y="0"/>
                    </a:lnTo>
                    <a:lnTo>
                      <a:pt x="74" y="5"/>
                    </a:lnTo>
                    <a:lnTo>
                      <a:pt x="63" y="5"/>
                    </a:lnTo>
                    <a:lnTo>
                      <a:pt x="50" y="13"/>
                    </a:lnTo>
                    <a:lnTo>
                      <a:pt x="38" y="18"/>
                    </a:lnTo>
                    <a:lnTo>
                      <a:pt x="29" y="25"/>
                    </a:lnTo>
                    <a:lnTo>
                      <a:pt x="20" y="34"/>
                    </a:lnTo>
                    <a:lnTo>
                      <a:pt x="13" y="47"/>
                    </a:lnTo>
                    <a:lnTo>
                      <a:pt x="9" y="59"/>
                    </a:lnTo>
                    <a:lnTo>
                      <a:pt x="4" y="72"/>
                    </a:lnTo>
                    <a:lnTo>
                      <a:pt x="0" y="83"/>
                    </a:lnTo>
                    <a:lnTo>
                      <a:pt x="0" y="88"/>
                    </a:lnTo>
                    <a:lnTo>
                      <a:pt x="4" y="104"/>
                    </a:lnTo>
                    <a:lnTo>
                      <a:pt x="4" y="117"/>
                    </a:lnTo>
                    <a:lnTo>
                      <a:pt x="13" y="130"/>
                    </a:lnTo>
                    <a:lnTo>
                      <a:pt x="16" y="137"/>
                    </a:lnTo>
                    <a:lnTo>
                      <a:pt x="29" y="150"/>
                    </a:lnTo>
                    <a:lnTo>
                      <a:pt x="38" y="158"/>
                    </a:lnTo>
                    <a:lnTo>
                      <a:pt x="50" y="162"/>
                    </a:lnTo>
                    <a:lnTo>
                      <a:pt x="63" y="171"/>
                    </a:lnTo>
                    <a:lnTo>
                      <a:pt x="74"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4" name="Freeform 695">
                <a:extLst>
                  <a:ext uri="{FF2B5EF4-FFF2-40B4-BE49-F238E27FC236}">
                    <a16:creationId xmlns:a16="http://schemas.microsoft.com/office/drawing/2014/main" id="{A983E8A0-102D-436D-9161-82C0EFCFD7D5}"/>
                  </a:ext>
                </a:extLst>
              </p:cNvPr>
              <p:cNvSpPr>
                <a:spLocks/>
              </p:cNvSpPr>
              <p:nvPr/>
            </p:nvSpPr>
            <p:spPr bwMode="auto">
              <a:xfrm>
                <a:off x="2748" y="2186"/>
                <a:ext cx="27" cy="27"/>
              </a:xfrm>
              <a:custGeom>
                <a:avLst/>
                <a:gdLst>
                  <a:gd name="T0" fmla="*/ 3 w 136"/>
                  <a:gd name="T1" fmla="*/ 5 h 137"/>
                  <a:gd name="T2" fmla="*/ 3 w 136"/>
                  <a:gd name="T3" fmla="*/ 5 h 137"/>
                  <a:gd name="T4" fmla="*/ 4 w 136"/>
                  <a:gd name="T5" fmla="*/ 5 h 137"/>
                  <a:gd name="T6" fmla="*/ 4 w 136"/>
                  <a:gd name="T7" fmla="*/ 5 h 137"/>
                  <a:gd name="T8" fmla="*/ 4 w 136"/>
                  <a:gd name="T9" fmla="*/ 5 h 137"/>
                  <a:gd name="T10" fmla="*/ 5 w 136"/>
                  <a:gd name="T11" fmla="*/ 5 h 137"/>
                  <a:gd name="T12" fmla="*/ 5 w 136"/>
                  <a:gd name="T13" fmla="*/ 4 h 137"/>
                  <a:gd name="T14" fmla="*/ 5 w 136"/>
                  <a:gd name="T15" fmla="*/ 4 h 137"/>
                  <a:gd name="T16" fmla="*/ 5 w 136"/>
                  <a:gd name="T17" fmla="*/ 3 h 137"/>
                  <a:gd name="T18" fmla="*/ 5 w 136"/>
                  <a:gd name="T19" fmla="*/ 3 h 137"/>
                  <a:gd name="T20" fmla="*/ 5 w 136"/>
                  <a:gd name="T21" fmla="*/ 3 h 137"/>
                  <a:gd name="T22" fmla="*/ 5 w 136"/>
                  <a:gd name="T23" fmla="*/ 2 h 137"/>
                  <a:gd name="T24" fmla="*/ 5 w 136"/>
                  <a:gd name="T25" fmla="*/ 2 h 137"/>
                  <a:gd name="T26" fmla="*/ 5 w 136"/>
                  <a:gd name="T27" fmla="*/ 1 h 137"/>
                  <a:gd name="T28" fmla="*/ 5 w 136"/>
                  <a:gd name="T29" fmla="*/ 1 h 137"/>
                  <a:gd name="T30" fmla="*/ 5 w 136"/>
                  <a:gd name="T31" fmla="*/ 1 h 137"/>
                  <a:gd name="T32" fmla="*/ 4 w 136"/>
                  <a:gd name="T33" fmla="*/ 1 h 137"/>
                  <a:gd name="T34" fmla="*/ 4 w 136"/>
                  <a:gd name="T35" fmla="*/ 0 h 137"/>
                  <a:gd name="T36" fmla="*/ 4 w 136"/>
                  <a:gd name="T37" fmla="*/ 0 h 137"/>
                  <a:gd name="T38" fmla="*/ 3 w 136"/>
                  <a:gd name="T39" fmla="*/ 0 h 137"/>
                  <a:gd name="T40" fmla="*/ 3 w 136"/>
                  <a:gd name="T41" fmla="*/ 0 h 137"/>
                  <a:gd name="T42" fmla="*/ 2 w 136"/>
                  <a:gd name="T43" fmla="*/ 0 h 137"/>
                  <a:gd name="T44" fmla="*/ 2 w 136"/>
                  <a:gd name="T45" fmla="*/ 0 h 137"/>
                  <a:gd name="T46" fmla="*/ 1 w 136"/>
                  <a:gd name="T47" fmla="*/ 0 h 137"/>
                  <a:gd name="T48" fmla="*/ 1 w 136"/>
                  <a:gd name="T49" fmla="*/ 1 h 137"/>
                  <a:gd name="T50" fmla="*/ 1 w 136"/>
                  <a:gd name="T51" fmla="*/ 1 h 137"/>
                  <a:gd name="T52" fmla="*/ 0 w 136"/>
                  <a:gd name="T53" fmla="*/ 1 h 137"/>
                  <a:gd name="T54" fmla="*/ 0 w 136"/>
                  <a:gd name="T55" fmla="*/ 1 h 137"/>
                  <a:gd name="T56" fmla="*/ 0 w 136"/>
                  <a:gd name="T57" fmla="*/ 2 h 137"/>
                  <a:gd name="T58" fmla="*/ 0 w 136"/>
                  <a:gd name="T59" fmla="*/ 2 h 137"/>
                  <a:gd name="T60" fmla="*/ 0 w 136"/>
                  <a:gd name="T61" fmla="*/ 3 h 137"/>
                  <a:gd name="T62" fmla="*/ 0 w 136"/>
                  <a:gd name="T63" fmla="*/ 3 h 137"/>
                  <a:gd name="T64" fmla="*/ 0 w 136"/>
                  <a:gd name="T65" fmla="*/ 3 h 137"/>
                  <a:gd name="T66" fmla="*/ 0 w 136"/>
                  <a:gd name="T67" fmla="*/ 4 h 137"/>
                  <a:gd name="T68" fmla="*/ 0 w 136"/>
                  <a:gd name="T69" fmla="*/ 4 h 137"/>
                  <a:gd name="T70" fmla="*/ 1 w 136"/>
                  <a:gd name="T71" fmla="*/ 5 h 137"/>
                  <a:gd name="T72" fmla="*/ 1 w 136"/>
                  <a:gd name="T73" fmla="*/ 5 h 137"/>
                  <a:gd name="T74" fmla="*/ 1 w 136"/>
                  <a:gd name="T75" fmla="*/ 5 h 137"/>
                  <a:gd name="T76" fmla="*/ 2 w 136"/>
                  <a:gd name="T77" fmla="*/ 5 h 137"/>
                  <a:gd name="T78" fmla="*/ 2 w 136"/>
                  <a:gd name="T79" fmla="*/ 5 h 137"/>
                  <a:gd name="T80" fmla="*/ 3 w 136"/>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70" y="137"/>
                    </a:moveTo>
                    <a:lnTo>
                      <a:pt x="79" y="137"/>
                    </a:lnTo>
                    <a:lnTo>
                      <a:pt x="91" y="133"/>
                    </a:lnTo>
                    <a:lnTo>
                      <a:pt x="99" y="128"/>
                    </a:lnTo>
                    <a:lnTo>
                      <a:pt x="111" y="124"/>
                    </a:lnTo>
                    <a:lnTo>
                      <a:pt x="120" y="117"/>
                    </a:lnTo>
                    <a:lnTo>
                      <a:pt x="124" y="108"/>
                    </a:lnTo>
                    <a:lnTo>
                      <a:pt x="133" y="99"/>
                    </a:lnTo>
                    <a:lnTo>
                      <a:pt x="136" y="87"/>
                    </a:lnTo>
                    <a:lnTo>
                      <a:pt x="136" y="79"/>
                    </a:lnTo>
                    <a:lnTo>
                      <a:pt x="136" y="67"/>
                    </a:lnTo>
                    <a:lnTo>
                      <a:pt x="136" y="58"/>
                    </a:lnTo>
                    <a:lnTo>
                      <a:pt x="136" y="45"/>
                    </a:lnTo>
                    <a:lnTo>
                      <a:pt x="133" y="38"/>
                    </a:lnTo>
                    <a:lnTo>
                      <a:pt x="124" y="25"/>
                    </a:lnTo>
                    <a:lnTo>
                      <a:pt x="120" y="16"/>
                    </a:lnTo>
                    <a:lnTo>
                      <a:pt x="111" y="13"/>
                    </a:lnTo>
                    <a:lnTo>
                      <a:pt x="99" y="4"/>
                    </a:lnTo>
                    <a:lnTo>
                      <a:pt x="91" y="0"/>
                    </a:lnTo>
                    <a:lnTo>
                      <a:pt x="79" y="0"/>
                    </a:lnTo>
                    <a:lnTo>
                      <a:pt x="70" y="0"/>
                    </a:lnTo>
                    <a:lnTo>
                      <a:pt x="57" y="0"/>
                    </a:lnTo>
                    <a:lnTo>
                      <a:pt x="45" y="0"/>
                    </a:lnTo>
                    <a:lnTo>
                      <a:pt x="37" y="4"/>
                    </a:lnTo>
                    <a:lnTo>
                      <a:pt x="28" y="13"/>
                    </a:lnTo>
                    <a:lnTo>
                      <a:pt x="20" y="16"/>
                    </a:lnTo>
                    <a:lnTo>
                      <a:pt x="12" y="25"/>
                    </a:lnTo>
                    <a:lnTo>
                      <a:pt x="7" y="38"/>
                    </a:lnTo>
                    <a:lnTo>
                      <a:pt x="3" y="45"/>
                    </a:lnTo>
                    <a:lnTo>
                      <a:pt x="0" y="58"/>
                    </a:lnTo>
                    <a:lnTo>
                      <a:pt x="0" y="67"/>
                    </a:lnTo>
                    <a:lnTo>
                      <a:pt x="0" y="79"/>
                    </a:lnTo>
                    <a:lnTo>
                      <a:pt x="3" y="87"/>
                    </a:lnTo>
                    <a:lnTo>
                      <a:pt x="7" y="99"/>
                    </a:lnTo>
                    <a:lnTo>
                      <a:pt x="12" y="108"/>
                    </a:lnTo>
                    <a:lnTo>
                      <a:pt x="20" y="117"/>
                    </a:lnTo>
                    <a:lnTo>
                      <a:pt x="28" y="124"/>
                    </a:lnTo>
                    <a:lnTo>
                      <a:pt x="37" y="128"/>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5" name="Freeform 696">
                <a:extLst>
                  <a:ext uri="{FF2B5EF4-FFF2-40B4-BE49-F238E27FC236}">
                    <a16:creationId xmlns:a16="http://schemas.microsoft.com/office/drawing/2014/main" id="{B55B1FCE-0E10-4712-839B-86E7C9DD576F}"/>
                  </a:ext>
                </a:extLst>
              </p:cNvPr>
              <p:cNvSpPr>
                <a:spLocks/>
              </p:cNvSpPr>
              <p:nvPr/>
            </p:nvSpPr>
            <p:spPr bwMode="auto">
              <a:xfrm>
                <a:off x="2839" y="2173"/>
                <a:ext cx="115" cy="116"/>
              </a:xfrm>
              <a:custGeom>
                <a:avLst/>
                <a:gdLst>
                  <a:gd name="T0" fmla="*/ 11 w 577"/>
                  <a:gd name="T1" fmla="*/ 23 h 578"/>
                  <a:gd name="T2" fmla="*/ 13 w 577"/>
                  <a:gd name="T3" fmla="*/ 23 h 578"/>
                  <a:gd name="T4" fmla="*/ 15 w 577"/>
                  <a:gd name="T5" fmla="*/ 23 h 578"/>
                  <a:gd name="T6" fmla="*/ 17 w 577"/>
                  <a:gd name="T7" fmla="*/ 22 h 578"/>
                  <a:gd name="T8" fmla="*/ 18 w 577"/>
                  <a:gd name="T9" fmla="*/ 21 h 578"/>
                  <a:gd name="T10" fmla="*/ 20 w 577"/>
                  <a:gd name="T11" fmla="*/ 20 h 578"/>
                  <a:gd name="T12" fmla="*/ 21 w 577"/>
                  <a:gd name="T13" fmla="*/ 19 h 578"/>
                  <a:gd name="T14" fmla="*/ 22 w 577"/>
                  <a:gd name="T15" fmla="*/ 17 h 578"/>
                  <a:gd name="T16" fmla="*/ 22 w 577"/>
                  <a:gd name="T17" fmla="*/ 15 h 578"/>
                  <a:gd name="T18" fmla="*/ 23 w 577"/>
                  <a:gd name="T19" fmla="*/ 14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4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4 h 578"/>
                  <a:gd name="T64" fmla="*/ 0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6" name="Freeform 697">
                <a:extLst>
                  <a:ext uri="{FF2B5EF4-FFF2-40B4-BE49-F238E27FC236}">
                    <a16:creationId xmlns:a16="http://schemas.microsoft.com/office/drawing/2014/main" id="{8C08DC0D-0802-4046-A5A5-905F730D8621}"/>
                  </a:ext>
                </a:extLst>
              </p:cNvPr>
              <p:cNvSpPr>
                <a:spLocks/>
              </p:cNvSpPr>
              <p:nvPr/>
            </p:nvSpPr>
            <p:spPr bwMode="auto">
              <a:xfrm>
                <a:off x="2839" y="2173"/>
                <a:ext cx="115" cy="116"/>
              </a:xfrm>
              <a:custGeom>
                <a:avLst/>
                <a:gdLst>
                  <a:gd name="T0" fmla="*/ 11 w 577"/>
                  <a:gd name="T1" fmla="*/ 23 h 578"/>
                  <a:gd name="T2" fmla="*/ 13 w 577"/>
                  <a:gd name="T3" fmla="*/ 23 h 578"/>
                  <a:gd name="T4" fmla="*/ 15 w 577"/>
                  <a:gd name="T5" fmla="*/ 23 h 578"/>
                  <a:gd name="T6" fmla="*/ 17 w 577"/>
                  <a:gd name="T7" fmla="*/ 22 h 578"/>
                  <a:gd name="T8" fmla="*/ 18 w 577"/>
                  <a:gd name="T9" fmla="*/ 21 h 578"/>
                  <a:gd name="T10" fmla="*/ 20 w 577"/>
                  <a:gd name="T11" fmla="*/ 20 h 578"/>
                  <a:gd name="T12" fmla="*/ 21 w 577"/>
                  <a:gd name="T13" fmla="*/ 19 h 578"/>
                  <a:gd name="T14" fmla="*/ 22 w 577"/>
                  <a:gd name="T15" fmla="*/ 17 h 578"/>
                  <a:gd name="T16" fmla="*/ 22 w 577"/>
                  <a:gd name="T17" fmla="*/ 15 h 578"/>
                  <a:gd name="T18" fmla="*/ 23 w 577"/>
                  <a:gd name="T19" fmla="*/ 14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4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4 h 578"/>
                  <a:gd name="T64" fmla="*/ 0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67" name="Freeform 698">
                <a:extLst>
                  <a:ext uri="{FF2B5EF4-FFF2-40B4-BE49-F238E27FC236}">
                    <a16:creationId xmlns:a16="http://schemas.microsoft.com/office/drawing/2014/main" id="{8E0DA5C8-8009-4267-9856-0B9F590E153D}"/>
                  </a:ext>
                </a:extLst>
              </p:cNvPr>
              <p:cNvSpPr>
                <a:spLocks/>
              </p:cNvSpPr>
              <p:nvPr/>
            </p:nvSpPr>
            <p:spPr bwMode="auto">
              <a:xfrm>
                <a:off x="2839" y="2173"/>
                <a:ext cx="115" cy="116"/>
              </a:xfrm>
              <a:custGeom>
                <a:avLst/>
                <a:gdLst>
                  <a:gd name="T0" fmla="*/ 11 w 577"/>
                  <a:gd name="T1" fmla="*/ 23 h 578"/>
                  <a:gd name="T2" fmla="*/ 13 w 577"/>
                  <a:gd name="T3" fmla="*/ 23 h 578"/>
                  <a:gd name="T4" fmla="*/ 15 w 577"/>
                  <a:gd name="T5" fmla="*/ 23 h 578"/>
                  <a:gd name="T6" fmla="*/ 17 w 577"/>
                  <a:gd name="T7" fmla="*/ 22 h 578"/>
                  <a:gd name="T8" fmla="*/ 18 w 577"/>
                  <a:gd name="T9" fmla="*/ 21 h 578"/>
                  <a:gd name="T10" fmla="*/ 20 w 577"/>
                  <a:gd name="T11" fmla="*/ 20 h 578"/>
                  <a:gd name="T12" fmla="*/ 21 w 577"/>
                  <a:gd name="T13" fmla="*/ 19 h 578"/>
                  <a:gd name="T14" fmla="*/ 22 w 577"/>
                  <a:gd name="T15" fmla="*/ 17 h 578"/>
                  <a:gd name="T16" fmla="*/ 22 w 577"/>
                  <a:gd name="T17" fmla="*/ 15 h 578"/>
                  <a:gd name="T18" fmla="*/ 23 w 577"/>
                  <a:gd name="T19" fmla="*/ 14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4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4 h 578"/>
                  <a:gd name="T64" fmla="*/ 0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1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86" y="578"/>
                    </a:moveTo>
                    <a:lnTo>
                      <a:pt x="336" y="573"/>
                    </a:lnTo>
                    <a:lnTo>
                      <a:pt x="378" y="565"/>
                    </a:lnTo>
                    <a:lnTo>
                      <a:pt x="419" y="544"/>
                    </a:lnTo>
                    <a:lnTo>
                      <a:pt x="457" y="524"/>
                    </a:lnTo>
                    <a:lnTo>
                      <a:pt x="490" y="495"/>
                    </a:lnTo>
                    <a:lnTo>
                      <a:pt x="518" y="461"/>
                    </a:lnTo>
                    <a:lnTo>
                      <a:pt x="544" y="424"/>
                    </a:lnTo>
                    <a:lnTo>
                      <a:pt x="560" y="382"/>
                    </a:lnTo>
                    <a:lnTo>
                      <a:pt x="572" y="337"/>
                    </a:lnTo>
                    <a:lnTo>
                      <a:pt x="577" y="292"/>
                    </a:lnTo>
                    <a:lnTo>
                      <a:pt x="572" y="241"/>
                    </a:lnTo>
                    <a:lnTo>
                      <a:pt x="560" y="200"/>
                    </a:lnTo>
                    <a:lnTo>
                      <a:pt x="544" y="158"/>
                    </a:lnTo>
                    <a:lnTo>
                      <a:pt x="518" y="121"/>
                    </a:lnTo>
                    <a:lnTo>
                      <a:pt x="490" y="88"/>
                    </a:lnTo>
                    <a:lnTo>
                      <a:pt x="457" y="59"/>
                    </a:lnTo>
                    <a:lnTo>
                      <a:pt x="419" y="34"/>
                    </a:lnTo>
                    <a:lnTo>
                      <a:pt x="378" y="18"/>
                    </a:lnTo>
                    <a:lnTo>
                      <a:pt x="336" y="5"/>
                    </a:lnTo>
                    <a:lnTo>
                      <a:pt x="286" y="0"/>
                    </a:lnTo>
                    <a:lnTo>
                      <a:pt x="241" y="5"/>
                    </a:lnTo>
                    <a:lnTo>
                      <a:pt x="194" y="18"/>
                    </a:lnTo>
                    <a:lnTo>
                      <a:pt x="153" y="34"/>
                    </a:lnTo>
                    <a:lnTo>
                      <a:pt x="116" y="59"/>
                    </a:lnTo>
                    <a:lnTo>
                      <a:pt x="83" y="88"/>
                    </a:lnTo>
                    <a:lnTo>
                      <a:pt x="54" y="121"/>
                    </a:lnTo>
                    <a:lnTo>
                      <a:pt x="33" y="158"/>
                    </a:lnTo>
                    <a:lnTo>
                      <a:pt x="12" y="200"/>
                    </a:lnTo>
                    <a:lnTo>
                      <a:pt x="4" y="241"/>
                    </a:lnTo>
                    <a:lnTo>
                      <a:pt x="0" y="292"/>
                    </a:lnTo>
                    <a:lnTo>
                      <a:pt x="4" y="337"/>
                    </a:lnTo>
                    <a:lnTo>
                      <a:pt x="12" y="382"/>
                    </a:lnTo>
                    <a:lnTo>
                      <a:pt x="33" y="424"/>
                    </a:lnTo>
                    <a:lnTo>
                      <a:pt x="54" y="461"/>
                    </a:lnTo>
                    <a:lnTo>
                      <a:pt x="83" y="495"/>
                    </a:lnTo>
                    <a:lnTo>
                      <a:pt x="116" y="524"/>
                    </a:lnTo>
                    <a:lnTo>
                      <a:pt x="153" y="544"/>
                    </a:lnTo>
                    <a:lnTo>
                      <a:pt x="194"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68" name="Freeform 699">
                <a:extLst>
                  <a:ext uri="{FF2B5EF4-FFF2-40B4-BE49-F238E27FC236}">
                    <a16:creationId xmlns:a16="http://schemas.microsoft.com/office/drawing/2014/main" id="{26CB160B-DBA2-4A39-BA03-D2D80EE7A6A7}"/>
                  </a:ext>
                </a:extLst>
              </p:cNvPr>
              <p:cNvSpPr>
                <a:spLocks/>
              </p:cNvSpPr>
              <p:nvPr/>
            </p:nvSpPr>
            <p:spPr bwMode="auto">
              <a:xfrm>
                <a:off x="2854" y="2182"/>
                <a:ext cx="62" cy="61"/>
              </a:xfrm>
              <a:custGeom>
                <a:avLst/>
                <a:gdLst>
                  <a:gd name="T0" fmla="*/ 6 w 307"/>
                  <a:gd name="T1" fmla="*/ 12 h 307"/>
                  <a:gd name="T2" fmla="*/ 7 w 307"/>
                  <a:gd name="T3" fmla="*/ 12 h 307"/>
                  <a:gd name="T4" fmla="*/ 8 w 307"/>
                  <a:gd name="T5" fmla="*/ 12 h 307"/>
                  <a:gd name="T6" fmla="*/ 9 w 307"/>
                  <a:gd name="T7" fmla="*/ 11 h 307"/>
                  <a:gd name="T8" fmla="*/ 10 w 307"/>
                  <a:gd name="T9" fmla="*/ 11 h 307"/>
                  <a:gd name="T10" fmla="*/ 11 w 307"/>
                  <a:gd name="T11" fmla="*/ 10 h 307"/>
                  <a:gd name="T12" fmla="*/ 11 w 307"/>
                  <a:gd name="T13" fmla="*/ 10 h 307"/>
                  <a:gd name="T14" fmla="*/ 12 w 307"/>
                  <a:gd name="T15" fmla="*/ 9 h 307"/>
                  <a:gd name="T16" fmla="*/ 12 w 307"/>
                  <a:gd name="T17" fmla="*/ 8 h 307"/>
                  <a:gd name="T18" fmla="*/ 12 w 307"/>
                  <a:gd name="T19" fmla="*/ 7 h 307"/>
                  <a:gd name="T20" fmla="*/ 13 w 307"/>
                  <a:gd name="T21" fmla="*/ 6 h 307"/>
                  <a:gd name="T22" fmla="*/ 12 w 307"/>
                  <a:gd name="T23" fmla="*/ 5 h 307"/>
                  <a:gd name="T24" fmla="*/ 12 w 307"/>
                  <a:gd name="T25" fmla="*/ 4 h 307"/>
                  <a:gd name="T26" fmla="*/ 12 w 307"/>
                  <a:gd name="T27" fmla="*/ 3 h 307"/>
                  <a:gd name="T28" fmla="*/ 11 w 307"/>
                  <a:gd name="T29" fmla="*/ 2 h 307"/>
                  <a:gd name="T30" fmla="*/ 11 w 307"/>
                  <a:gd name="T31" fmla="*/ 2 h 307"/>
                  <a:gd name="T32" fmla="*/ 10 w 307"/>
                  <a:gd name="T33" fmla="*/ 1 h 307"/>
                  <a:gd name="T34" fmla="*/ 9 w 307"/>
                  <a:gd name="T35" fmla="*/ 1 h 307"/>
                  <a:gd name="T36" fmla="*/ 8 w 307"/>
                  <a:gd name="T37" fmla="*/ 0 h 307"/>
                  <a:gd name="T38" fmla="*/ 7 w 307"/>
                  <a:gd name="T39" fmla="*/ 0 h 307"/>
                  <a:gd name="T40" fmla="*/ 6 w 307"/>
                  <a:gd name="T41" fmla="*/ 0 h 307"/>
                  <a:gd name="T42" fmla="*/ 5 w 307"/>
                  <a:gd name="T43" fmla="*/ 0 h 307"/>
                  <a:gd name="T44" fmla="*/ 4 w 307"/>
                  <a:gd name="T45" fmla="*/ 0 h 307"/>
                  <a:gd name="T46" fmla="*/ 3 w 307"/>
                  <a:gd name="T47" fmla="*/ 1 h 307"/>
                  <a:gd name="T48" fmla="*/ 2 w 307"/>
                  <a:gd name="T49" fmla="*/ 1 h 307"/>
                  <a:gd name="T50" fmla="*/ 2 w 307"/>
                  <a:gd name="T51" fmla="*/ 2 h 307"/>
                  <a:gd name="T52" fmla="*/ 1 w 307"/>
                  <a:gd name="T53" fmla="*/ 2 h 307"/>
                  <a:gd name="T54" fmla="*/ 1 w 307"/>
                  <a:gd name="T55" fmla="*/ 3 h 307"/>
                  <a:gd name="T56" fmla="*/ 0 w 307"/>
                  <a:gd name="T57" fmla="*/ 4 h 307"/>
                  <a:gd name="T58" fmla="*/ 0 w 307"/>
                  <a:gd name="T59" fmla="*/ 5 h 307"/>
                  <a:gd name="T60" fmla="*/ 0 w 307"/>
                  <a:gd name="T61" fmla="*/ 6 h 307"/>
                  <a:gd name="T62" fmla="*/ 0 w 307"/>
                  <a:gd name="T63" fmla="*/ 7 h 307"/>
                  <a:gd name="T64" fmla="*/ 0 w 307"/>
                  <a:gd name="T65" fmla="*/ 8 h 307"/>
                  <a:gd name="T66" fmla="*/ 1 w 307"/>
                  <a:gd name="T67" fmla="*/ 9 h 307"/>
                  <a:gd name="T68" fmla="*/ 1 w 307"/>
                  <a:gd name="T69" fmla="*/ 10 h 307"/>
                  <a:gd name="T70" fmla="*/ 2 w 307"/>
                  <a:gd name="T71" fmla="*/ 10 h 307"/>
                  <a:gd name="T72" fmla="*/ 2 w 307"/>
                  <a:gd name="T73" fmla="*/ 11 h 307"/>
                  <a:gd name="T74" fmla="*/ 3 w 307"/>
                  <a:gd name="T75" fmla="*/ 11 h 307"/>
                  <a:gd name="T76" fmla="*/ 4 w 307"/>
                  <a:gd name="T77" fmla="*/ 12 h 307"/>
                  <a:gd name="T78" fmla="*/ 5 w 307"/>
                  <a:gd name="T79" fmla="*/ 12 h 307"/>
                  <a:gd name="T80" fmla="*/ 6 w 307"/>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4"/>
                    </a:lnTo>
                    <a:lnTo>
                      <a:pt x="203" y="299"/>
                    </a:lnTo>
                    <a:lnTo>
                      <a:pt x="223" y="286"/>
                    </a:lnTo>
                    <a:lnTo>
                      <a:pt x="245" y="278"/>
                    </a:lnTo>
                    <a:lnTo>
                      <a:pt x="261" y="262"/>
                    </a:lnTo>
                    <a:lnTo>
                      <a:pt x="277" y="245"/>
                    </a:lnTo>
                    <a:lnTo>
                      <a:pt x="290" y="224"/>
                    </a:lnTo>
                    <a:lnTo>
                      <a:pt x="299" y="203"/>
                    </a:lnTo>
                    <a:lnTo>
                      <a:pt x="303" y="179"/>
                    </a:lnTo>
                    <a:lnTo>
                      <a:pt x="307" y="154"/>
                    </a:lnTo>
                    <a:lnTo>
                      <a:pt x="303" y="129"/>
                    </a:lnTo>
                    <a:lnTo>
                      <a:pt x="299" y="104"/>
                    </a:lnTo>
                    <a:lnTo>
                      <a:pt x="290" y="84"/>
                    </a:lnTo>
                    <a:lnTo>
                      <a:pt x="277" y="62"/>
                    </a:lnTo>
                    <a:lnTo>
                      <a:pt x="261" y="46"/>
                    </a:lnTo>
                    <a:lnTo>
                      <a:pt x="245" y="30"/>
                    </a:lnTo>
                    <a:lnTo>
                      <a:pt x="223" y="17"/>
                    </a:lnTo>
                    <a:lnTo>
                      <a:pt x="203" y="8"/>
                    </a:lnTo>
                    <a:lnTo>
                      <a:pt x="178" y="5"/>
                    </a:lnTo>
                    <a:lnTo>
                      <a:pt x="153" y="0"/>
                    </a:lnTo>
                    <a:lnTo>
                      <a:pt x="128" y="5"/>
                    </a:lnTo>
                    <a:lnTo>
                      <a:pt x="104" y="8"/>
                    </a:lnTo>
                    <a:lnTo>
                      <a:pt x="83" y="17"/>
                    </a:lnTo>
                    <a:lnTo>
                      <a:pt x="61" y="30"/>
                    </a:lnTo>
                    <a:lnTo>
                      <a:pt x="45" y="46"/>
                    </a:lnTo>
                    <a:lnTo>
                      <a:pt x="29" y="62"/>
                    </a:lnTo>
                    <a:lnTo>
                      <a:pt x="16" y="84"/>
                    </a:lnTo>
                    <a:lnTo>
                      <a:pt x="8" y="104"/>
                    </a:lnTo>
                    <a:lnTo>
                      <a:pt x="4" y="129"/>
                    </a:lnTo>
                    <a:lnTo>
                      <a:pt x="0" y="154"/>
                    </a:lnTo>
                    <a:lnTo>
                      <a:pt x="4" y="179"/>
                    </a:lnTo>
                    <a:lnTo>
                      <a:pt x="8" y="203"/>
                    </a:lnTo>
                    <a:lnTo>
                      <a:pt x="16" y="224"/>
                    </a:lnTo>
                    <a:lnTo>
                      <a:pt x="29" y="245"/>
                    </a:lnTo>
                    <a:lnTo>
                      <a:pt x="45" y="262"/>
                    </a:lnTo>
                    <a:lnTo>
                      <a:pt x="61" y="278"/>
                    </a:lnTo>
                    <a:lnTo>
                      <a:pt x="83" y="286"/>
                    </a:lnTo>
                    <a:lnTo>
                      <a:pt x="104" y="299"/>
                    </a:lnTo>
                    <a:lnTo>
                      <a:pt x="128" y="304"/>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69" name="Freeform 700">
                <a:extLst>
                  <a:ext uri="{FF2B5EF4-FFF2-40B4-BE49-F238E27FC236}">
                    <a16:creationId xmlns:a16="http://schemas.microsoft.com/office/drawing/2014/main" id="{F253CC5F-97E0-4FD7-B3D6-924F9E1CB7E3}"/>
                  </a:ext>
                </a:extLst>
              </p:cNvPr>
              <p:cNvSpPr>
                <a:spLocks/>
              </p:cNvSpPr>
              <p:nvPr/>
            </p:nvSpPr>
            <p:spPr bwMode="auto">
              <a:xfrm>
                <a:off x="2857" y="2183"/>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67"/>
                    </a:lnTo>
                    <a:lnTo>
                      <a:pt x="179" y="262"/>
                    </a:lnTo>
                    <a:lnTo>
                      <a:pt x="200" y="254"/>
                    </a:lnTo>
                    <a:lnTo>
                      <a:pt x="216" y="245"/>
                    </a:lnTo>
                    <a:lnTo>
                      <a:pt x="233" y="229"/>
                    </a:lnTo>
                    <a:lnTo>
                      <a:pt x="245" y="213"/>
                    </a:lnTo>
                    <a:lnTo>
                      <a:pt x="258" y="195"/>
                    </a:lnTo>
                    <a:lnTo>
                      <a:pt x="265" y="175"/>
                    </a:lnTo>
                    <a:lnTo>
                      <a:pt x="270" y="154"/>
                    </a:lnTo>
                    <a:lnTo>
                      <a:pt x="270" y="134"/>
                    </a:lnTo>
                    <a:lnTo>
                      <a:pt x="270" y="112"/>
                    </a:lnTo>
                    <a:lnTo>
                      <a:pt x="265" y="92"/>
                    </a:lnTo>
                    <a:lnTo>
                      <a:pt x="258" y="71"/>
                    </a:lnTo>
                    <a:lnTo>
                      <a:pt x="245" y="54"/>
                    </a:lnTo>
                    <a:lnTo>
                      <a:pt x="233" y="38"/>
                    </a:lnTo>
                    <a:lnTo>
                      <a:pt x="216" y="26"/>
                    </a:lnTo>
                    <a:lnTo>
                      <a:pt x="200" y="13"/>
                    </a:lnTo>
                    <a:lnTo>
                      <a:pt x="179" y="4"/>
                    </a:lnTo>
                    <a:lnTo>
                      <a:pt x="157" y="0"/>
                    </a:lnTo>
                    <a:lnTo>
                      <a:pt x="137" y="0"/>
                    </a:lnTo>
                    <a:lnTo>
                      <a:pt x="112" y="0"/>
                    </a:lnTo>
                    <a:lnTo>
                      <a:pt x="92" y="4"/>
                    </a:lnTo>
                    <a:lnTo>
                      <a:pt x="75" y="13"/>
                    </a:lnTo>
                    <a:lnTo>
                      <a:pt x="54" y="26"/>
                    </a:lnTo>
                    <a:lnTo>
                      <a:pt x="42" y="38"/>
                    </a:lnTo>
                    <a:lnTo>
                      <a:pt x="25" y="54"/>
                    </a:lnTo>
                    <a:lnTo>
                      <a:pt x="17" y="71"/>
                    </a:lnTo>
                    <a:lnTo>
                      <a:pt x="8" y="92"/>
                    </a:lnTo>
                    <a:lnTo>
                      <a:pt x="0" y="112"/>
                    </a:lnTo>
                    <a:lnTo>
                      <a:pt x="0" y="134"/>
                    </a:lnTo>
                    <a:lnTo>
                      <a:pt x="0" y="137"/>
                    </a:lnTo>
                    <a:lnTo>
                      <a:pt x="0" y="141"/>
                    </a:lnTo>
                    <a:lnTo>
                      <a:pt x="4" y="162"/>
                    </a:lnTo>
                    <a:lnTo>
                      <a:pt x="8" y="183"/>
                    </a:lnTo>
                    <a:lnTo>
                      <a:pt x="17" y="200"/>
                    </a:lnTo>
                    <a:lnTo>
                      <a:pt x="29" y="216"/>
                    </a:lnTo>
                    <a:lnTo>
                      <a:pt x="42" y="233"/>
                    </a:lnTo>
                    <a:lnTo>
                      <a:pt x="58" y="245"/>
                    </a:lnTo>
                    <a:lnTo>
                      <a:pt x="75" y="254"/>
                    </a:lnTo>
                    <a:lnTo>
                      <a:pt x="96" y="262"/>
                    </a:lnTo>
                    <a:lnTo>
                      <a:pt x="116" y="267"/>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0" name="Freeform 701">
                <a:extLst>
                  <a:ext uri="{FF2B5EF4-FFF2-40B4-BE49-F238E27FC236}">
                    <a16:creationId xmlns:a16="http://schemas.microsoft.com/office/drawing/2014/main" id="{D57A2861-358E-47F1-83ED-81727B08E807}"/>
                  </a:ext>
                </a:extLst>
              </p:cNvPr>
              <p:cNvSpPr>
                <a:spLocks/>
              </p:cNvSpPr>
              <p:nvPr/>
            </p:nvSpPr>
            <p:spPr bwMode="auto">
              <a:xfrm>
                <a:off x="2859" y="2184"/>
                <a:ext cx="48" cy="48"/>
              </a:xfrm>
              <a:custGeom>
                <a:avLst/>
                <a:gdLst>
                  <a:gd name="T0" fmla="*/ 5 w 236"/>
                  <a:gd name="T1" fmla="*/ 10 h 238"/>
                  <a:gd name="T2" fmla="*/ 6 w 236"/>
                  <a:gd name="T3" fmla="*/ 10 h 238"/>
                  <a:gd name="T4" fmla="*/ 6 w 236"/>
                  <a:gd name="T5" fmla="*/ 9 h 238"/>
                  <a:gd name="T6" fmla="*/ 7 w 236"/>
                  <a:gd name="T7" fmla="*/ 9 h 238"/>
                  <a:gd name="T8" fmla="*/ 8 w 236"/>
                  <a:gd name="T9" fmla="*/ 9 h 238"/>
                  <a:gd name="T10" fmla="*/ 8 w 236"/>
                  <a:gd name="T11" fmla="*/ 8 h 238"/>
                  <a:gd name="T12" fmla="*/ 9 w 236"/>
                  <a:gd name="T13" fmla="*/ 8 h 238"/>
                  <a:gd name="T14" fmla="*/ 9 w 236"/>
                  <a:gd name="T15" fmla="*/ 7 h 238"/>
                  <a:gd name="T16" fmla="*/ 10 w 236"/>
                  <a:gd name="T17" fmla="*/ 6 h 238"/>
                  <a:gd name="T18" fmla="*/ 10 w 236"/>
                  <a:gd name="T19" fmla="*/ 6 h 238"/>
                  <a:gd name="T20" fmla="*/ 10 w 236"/>
                  <a:gd name="T21" fmla="*/ 5 h 238"/>
                  <a:gd name="T22" fmla="*/ 10 w 236"/>
                  <a:gd name="T23" fmla="*/ 4 h 238"/>
                  <a:gd name="T24" fmla="*/ 10 w 236"/>
                  <a:gd name="T25" fmla="*/ 3 h 238"/>
                  <a:gd name="T26" fmla="*/ 9 w 236"/>
                  <a:gd name="T27" fmla="*/ 3 h 238"/>
                  <a:gd name="T28" fmla="*/ 9 w 236"/>
                  <a:gd name="T29" fmla="*/ 2 h 238"/>
                  <a:gd name="T30" fmla="*/ 8 w 236"/>
                  <a:gd name="T31" fmla="*/ 1 h 238"/>
                  <a:gd name="T32" fmla="*/ 8 w 236"/>
                  <a:gd name="T33" fmla="*/ 1 h 238"/>
                  <a:gd name="T34" fmla="*/ 7 w 236"/>
                  <a:gd name="T35" fmla="*/ 1 h 238"/>
                  <a:gd name="T36" fmla="*/ 6 w 236"/>
                  <a:gd name="T37" fmla="*/ 0 h 238"/>
                  <a:gd name="T38" fmla="*/ 6 w 236"/>
                  <a:gd name="T39" fmla="*/ 0 h 238"/>
                  <a:gd name="T40" fmla="*/ 5 w 236"/>
                  <a:gd name="T41" fmla="*/ 0 h 238"/>
                  <a:gd name="T42" fmla="*/ 4 w 236"/>
                  <a:gd name="T43" fmla="*/ 0 h 238"/>
                  <a:gd name="T44" fmla="*/ 3 w 236"/>
                  <a:gd name="T45" fmla="*/ 0 h 238"/>
                  <a:gd name="T46" fmla="*/ 3 w 236"/>
                  <a:gd name="T47" fmla="*/ 1 h 238"/>
                  <a:gd name="T48" fmla="*/ 2 w 236"/>
                  <a:gd name="T49" fmla="*/ 1 h 238"/>
                  <a:gd name="T50" fmla="*/ 1 w 236"/>
                  <a:gd name="T51" fmla="*/ 1 h 238"/>
                  <a:gd name="T52" fmla="*/ 1 w 236"/>
                  <a:gd name="T53" fmla="*/ 2 h 238"/>
                  <a:gd name="T54" fmla="*/ 0 w 236"/>
                  <a:gd name="T55" fmla="*/ 3 h 238"/>
                  <a:gd name="T56" fmla="*/ 0 w 236"/>
                  <a:gd name="T57" fmla="*/ 3 h 238"/>
                  <a:gd name="T58" fmla="*/ 0 w 236"/>
                  <a:gd name="T59" fmla="*/ 4 h 238"/>
                  <a:gd name="T60" fmla="*/ 0 w 236"/>
                  <a:gd name="T61" fmla="*/ 5 h 238"/>
                  <a:gd name="T62" fmla="*/ 0 w 236"/>
                  <a:gd name="T63" fmla="*/ 5 h 238"/>
                  <a:gd name="T64" fmla="*/ 0 w 236"/>
                  <a:gd name="T65" fmla="*/ 5 h 238"/>
                  <a:gd name="T66" fmla="*/ 0 w 236"/>
                  <a:gd name="T67" fmla="*/ 6 h 238"/>
                  <a:gd name="T68" fmla="*/ 0 w 236"/>
                  <a:gd name="T69" fmla="*/ 6 h 238"/>
                  <a:gd name="T70" fmla="*/ 0 w 236"/>
                  <a:gd name="T71" fmla="*/ 7 h 238"/>
                  <a:gd name="T72" fmla="*/ 1 w 236"/>
                  <a:gd name="T73" fmla="*/ 8 h 238"/>
                  <a:gd name="T74" fmla="*/ 1 w 236"/>
                  <a:gd name="T75" fmla="*/ 8 h 238"/>
                  <a:gd name="T76" fmla="*/ 2 w 236"/>
                  <a:gd name="T77" fmla="*/ 9 h 238"/>
                  <a:gd name="T78" fmla="*/ 3 w 236"/>
                  <a:gd name="T79" fmla="*/ 9 h 238"/>
                  <a:gd name="T80" fmla="*/ 3 w 236"/>
                  <a:gd name="T81" fmla="*/ 9 h 238"/>
                  <a:gd name="T82" fmla="*/ 4 w 236"/>
                  <a:gd name="T83" fmla="*/ 10 h 238"/>
                  <a:gd name="T84" fmla="*/ 5 w 236"/>
                  <a:gd name="T85" fmla="*/ 10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33"/>
                    </a:lnTo>
                    <a:lnTo>
                      <a:pt x="174" y="225"/>
                    </a:lnTo>
                    <a:lnTo>
                      <a:pt x="187" y="216"/>
                    </a:lnTo>
                    <a:lnTo>
                      <a:pt x="203" y="204"/>
                    </a:lnTo>
                    <a:lnTo>
                      <a:pt x="216" y="187"/>
                    </a:lnTo>
                    <a:lnTo>
                      <a:pt x="224" y="175"/>
                    </a:lnTo>
                    <a:lnTo>
                      <a:pt x="232" y="155"/>
                    </a:lnTo>
                    <a:lnTo>
                      <a:pt x="236" y="137"/>
                    </a:lnTo>
                    <a:lnTo>
                      <a:pt x="236" y="117"/>
                    </a:lnTo>
                    <a:lnTo>
                      <a:pt x="236" y="101"/>
                    </a:lnTo>
                    <a:lnTo>
                      <a:pt x="232" y="79"/>
                    </a:lnTo>
                    <a:lnTo>
                      <a:pt x="224" y="63"/>
                    </a:lnTo>
                    <a:lnTo>
                      <a:pt x="216" y="47"/>
                    </a:lnTo>
                    <a:lnTo>
                      <a:pt x="203" y="34"/>
                    </a:lnTo>
                    <a:lnTo>
                      <a:pt x="187" y="22"/>
                    </a:lnTo>
                    <a:lnTo>
                      <a:pt x="174" y="13"/>
                    </a:lnTo>
                    <a:lnTo>
                      <a:pt x="153" y="5"/>
                    </a:lnTo>
                    <a:lnTo>
                      <a:pt x="137" y="0"/>
                    </a:lnTo>
                    <a:lnTo>
                      <a:pt x="116" y="0"/>
                    </a:lnTo>
                    <a:lnTo>
                      <a:pt x="99" y="0"/>
                    </a:lnTo>
                    <a:lnTo>
                      <a:pt x="79" y="5"/>
                    </a:lnTo>
                    <a:lnTo>
                      <a:pt x="62" y="13"/>
                    </a:lnTo>
                    <a:lnTo>
                      <a:pt x="49" y="22"/>
                    </a:lnTo>
                    <a:lnTo>
                      <a:pt x="33" y="34"/>
                    </a:lnTo>
                    <a:lnTo>
                      <a:pt x="20" y="47"/>
                    </a:lnTo>
                    <a:lnTo>
                      <a:pt x="12" y="63"/>
                    </a:lnTo>
                    <a:lnTo>
                      <a:pt x="4" y="79"/>
                    </a:lnTo>
                    <a:lnTo>
                      <a:pt x="0" y="96"/>
                    </a:lnTo>
                    <a:lnTo>
                      <a:pt x="0" y="117"/>
                    </a:lnTo>
                    <a:lnTo>
                      <a:pt x="0" y="121"/>
                    </a:lnTo>
                    <a:lnTo>
                      <a:pt x="0" y="126"/>
                    </a:lnTo>
                    <a:lnTo>
                      <a:pt x="0" y="142"/>
                    </a:lnTo>
                    <a:lnTo>
                      <a:pt x="8" y="158"/>
                    </a:lnTo>
                    <a:lnTo>
                      <a:pt x="12" y="175"/>
                    </a:lnTo>
                    <a:lnTo>
                      <a:pt x="25" y="191"/>
                    </a:lnTo>
                    <a:lnTo>
                      <a:pt x="36" y="204"/>
                    </a:lnTo>
                    <a:lnTo>
                      <a:pt x="49" y="216"/>
                    </a:lnTo>
                    <a:lnTo>
                      <a:pt x="66" y="225"/>
                    </a:lnTo>
                    <a:lnTo>
                      <a:pt x="83" y="233"/>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1" name="Freeform 702">
                <a:extLst>
                  <a:ext uri="{FF2B5EF4-FFF2-40B4-BE49-F238E27FC236}">
                    <a16:creationId xmlns:a16="http://schemas.microsoft.com/office/drawing/2014/main" id="{BB623021-491B-4006-927A-0360F1D43E20}"/>
                  </a:ext>
                </a:extLst>
              </p:cNvPr>
              <p:cNvSpPr>
                <a:spLocks/>
              </p:cNvSpPr>
              <p:nvPr/>
            </p:nvSpPr>
            <p:spPr bwMode="auto">
              <a:xfrm>
                <a:off x="2862" y="2185"/>
                <a:ext cx="41" cy="41"/>
              </a:xfrm>
              <a:custGeom>
                <a:avLst/>
                <a:gdLst>
                  <a:gd name="T0" fmla="*/ 4 w 204"/>
                  <a:gd name="T1" fmla="*/ 8 h 204"/>
                  <a:gd name="T2" fmla="*/ 5 w 204"/>
                  <a:gd name="T3" fmla="*/ 8 h 204"/>
                  <a:gd name="T4" fmla="*/ 5 w 204"/>
                  <a:gd name="T5" fmla="*/ 8 h 204"/>
                  <a:gd name="T6" fmla="*/ 6 w 204"/>
                  <a:gd name="T7" fmla="*/ 8 h 204"/>
                  <a:gd name="T8" fmla="*/ 7 w 204"/>
                  <a:gd name="T9" fmla="*/ 7 h 204"/>
                  <a:gd name="T10" fmla="*/ 7 w 204"/>
                  <a:gd name="T11" fmla="*/ 7 h 204"/>
                  <a:gd name="T12" fmla="*/ 7 w 204"/>
                  <a:gd name="T13" fmla="*/ 7 h 204"/>
                  <a:gd name="T14" fmla="*/ 8 w 204"/>
                  <a:gd name="T15" fmla="*/ 6 h 204"/>
                  <a:gd name="T16" fmla="*/ 8 w 204"/>
                  <a:gd name="T17" fmla="*/ 5 h 204"/>
                  <a:gd name="T18" fmla="*/ 8 w 204"/>
                  <a:gd name="T19" fmla="*/ 5 h 204"/>
                  <a:gd name="T20" fmla="*/ 8 w 204"/>
                  <a:gd name="T21" fmla="*/ 4 h 204"/>
                  <a:gd name="T22" fmla="*/ 8 w 204"/>
                  <a:gd name="T23" fmla="*/ 3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0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7 h 204"/>
                  <a:gd name="T78" fmla="*/ 2 w 204"/>
                  <a:gd name="T79" fmla="*/ 8 h 204"/>
                  <a:gd name="T80" fmla="*/ 3 w 204"/>
                  <a:gd name="T81" fmla="*/ 8 h 204"/>
                  <a:gd name="T82" fmla="*/ 3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0" y="204"/>
                    </a:moveTo>
                    <a:lnTo>
                      <a:pt x="116" y="204"/>
                    </a:lnTo>
                    <a:lnTo>
                      <a:pt x="132" y="199"/>
                    </a:lnTo>
                    <a:lnTo>
                      <a:pt x="150" y="195"/>
                    </a:lnTo>
                    <a:lnTo>
                      <a:pt x="162" y="186"/>
                    </a:lnTo>
                    <a:lnTo>
                      <a:pt x="175" y="174"/>
                    </a:lnTo>
                    <a:lnTo>
                      <a:pt x="183" y="162"/>
                    </a:lnTo>
                    <a:lnTo>
                      <a:pt x="191" y="150"/>
                    </a:lnTo>
                    <a:lnTo>
                      <a:pt x="199" y="132"/>
                    </a:lnTo>
                    <a:lnTo>
                      <a:pt x="204" y="121"/>
                    </a:lnTo>
                    <a:lnTo>
                      <a:pt x="204" y="103"/>
                    </a:lnTo>
                    <a:lnTo>
                      <a:pt x="204" y="87"/>
                    </a:lnTo>
                    <a:lnTo>
                      <a:pt x="199" y="71"/>
                    </a:lnTo>
                    <a:lnTo>
                      <a:pt x="191" y="54"/>
                    </a:lnTo>
                    <a:lnTo>
                      <a:pt x="183" y="42"/>
                    </a:lnTo>
                    <a:lnTo>
                      <a:pt x="175" y="29"/>
                    </a:lnTo>
                    <a:lnTo>
                      <a:pt x="162" y="20"/>
                    </a:lnTo>
                    <a:lnTo>
                      <a:pt x="150" y="13"/>
                    </a:lnTo>
                    <a:lnTo>
                      <a:pt x="132" y="4"/>
                    </a:lnTo>
                    <a:lnTo>
                      <a:pt x="116" y="0"/>
                    </a:lnTo>
                    <a:lnTo>
                      <a:pt x="100" y="0"/>
                    </a:lnTo>
                    <a:lnTo>
                      <a:pt x="83" y="0"/>
                    </a:lnTo>
                    <a:lnTo>
                      <a:pt x="67" y="4"/>
                    </a:lnTo>
                    <a:lnTo>
                      <a:pt x="54" y="13"/>
                    </a:lnTo>
                    <a:lnTo>
                      <a:pt x="42" y="20"/>
                    </a:lnTo>
                    <a:lnTo>
                      <a:pt x="29" y="29"/>
                    </a:lnTo>
                    <a:lnTo>
                      <a:pt x="17" y="42"/>
                    </a:lnTo>
                    <a:lnTo>
                      <a:pt x="8" y="54"/>
                    </a:lnTo>
                    <a:lnTo>
                      <a:pt x="4" y="67"/>
                    </a:lnTo>
                    <a:lnTo>
                      <a:pt x="0" y="83"/>
                    </a:lnTo>
                    <a:lnTo>
                      <a:pt x="0" y="99"/>
                    </a:lnTo>
                    <a:lnTo>
                      <a:pt x="0" y="103"/>
                    </a:lnTo>
                    <a:lnTo>
                      <a:pt x="0" y="108"/>
                    </a:lnTo>
                    <a:lnTo>
                      <a:pt x="0" y="121"/>
                    </a:lnTo>
                    <a:lnTo>
                      <a:pt x="4" y="137"/>
                    </a:lnTo>
                    <a:lnTo>
                      <a:pt x="13" y="150"/>
                    </a:lnTo>
                    <a:lnTo>
                      <a:pt x="21" y="166"/>
                    </a:lnTo>
                    <a:lnTo>
                      <a:pt x="29" y="174"/>
                    </a:lnTo>
                    <a:lnTo>
                      <a:pt x="42" y="186"/>
                    </a:lnTo>
                    <a:lnTo>
                      <a:pt x="54" y="195"/>
                    </a:lnTo>
                    <a:lnTo>
                      <a:pt x="71" y="199"/>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2" name="Freeform 703">
                <a:extLst>
                  <a:ext uri="{FF2B5EF4-FFF2-40B4-BE49-F238E27FC236}">
                    <a16:creationId xmlns:a16="http://schemas.microsoft.com/office/drawing/2014/main" id="{5D6F5821-F42C-4E09-8706-0D5FA5B441AD}"/>
                  </a:ext>
                </a:extLst>
              </p:cNvPr>
              <p:cNvSpPr>
                <a:spLocks/>
              </p:cNvSpPr>
              <p:nvPr/>
            </p:nvSpPr>
            <p:spPr bwMode="auto">
              <a:xfrm>
                <a:off x="2863" y="2186"/>
                <a:ext cx="35" cy="35"/>
              </a:xfrm>
              <a:custGeom>
                <a:avLst/>
                <a:gdLst>
                  <a:gd name="T0" fmla="*/ 4 w 175"/>
                  <a:gd name="T1" fmla="*/ 7 h 175"/>
                  <a:gd name="T2" fmla="*/ 4 w 175"/>
                  <a:gd name="T3" fmla="*/ 7 h 175"/>
                  <a:gd name="T4" fmla="*/ 5 w 175"/>
                  <a:gd name="T5" fmla="*/ 7 h 175"/>
                  <a:gd name="T6" fmla="*/ 5 w 175"/>
                  <a:gd name="T7" fmla="*/ 6 h 175"/>
                  <a:gd name="T8" fmla="*/ 5 w 175"/>
                  <a:gd name="T9" fmla="*/ 6 h 175"/>
                  <a:gd name="T10" fmla="*/ 6 w 175"/>
                  <a:gd name="T11" fmla="*/ 6 h 175"/>
                  <a:gd name="T12" fmla="*/ 6 w 175"/>
                  <a:gd name="T13" fmla="*/ 5 h 175"/>
                  <a:gd name="T14" fmla="*/ 6 w 175"/>
                  <a:gd name="T15" fmla="*/ 5 h 175"/>
                  <a:gd name="T16" fmla="*/ 7 w 175"/>
                  <a:gd name="T17" fmla="*/ 4 h 175"/>
                  <a:gd name="T18" fmla="*/ 7 w 175"/>
                  <a:gd name="T19" fmla="*/ 4 h 175"/>
                  <a:gd name="T20" fmla="*/ 7 w 175"/>
                  <a:gd name="T21" fmla="*/ 3 h 175"/>
                  <a:gd name="T22" fmla="*/ 7 w 175"/>
                  <a:gd name="T23" fmla="*/ 3 h 175"/>
                  <a:gd name="T24" fmla="*/ 7 w 175"/>
                  <a:gd name="T25" fmla="*/ 2 h 175"/>
                  <a:gd name="T26" fmla="*/ 6 w 175"/>
                  <a:gd name="T27" fmla="*/ 2 h 175"/>
                  <a:gd name="T28" fmla="*/ 6 w 175"/>
                  <a:gd name="T29" fmla="*/ 2 h 175"/>
                  <a:gd name="T30" fmla="*/ 6 w 175"/>
                  <a:gd name="T31" fmla="*/ 1 h 175"/>
                  <a:gd name="T32" fmla="*/ 5 w 175"/>
                  <a:gd name="T33" fmla="*/ 1 h 175"/>
                  <a:gd name="T34" fmla="*/ 5 w 175"/>
                  <a:gd name="T35" fmla="*/ 0 h 175"/>
                  <a:gd name="T36" fmla="*/ 5 w 175"/>
                  <a:gd name="T37" fmla="*/ 0 h 175"/>
                  <a:gd name="T38" fmla="*/ 4 w 175"/>
                  <a:gd name="T39" fmla="*/ 0 h 175"/>
                  <a:gd name="T40" fmla="*/ 4 w 175"/>
                  <a:gd name="T41" fmla="*/ 0 h 175"/>
                  <a:gd name="T42" fmla="*/ 3 w 175"/>
                  <a:gd name="T43" fmla="*/ 0 h 175"/>
                  <a:gd name="T44" fmla="*/ 3 w 175"/>
                  <a:gd name="T45" fmla="*/ 0 h 175"/>
                  <a:gd name="T46" fmla="*/ 2 w 175"/>
                  <a:gd name="T47" fmla="*/ 0 h 175"/>
                  <a:gd name="T48" fmla="*/ 2 w 175"/>
                  <a:gd name="T49" fmla="*/ 1 h 175"/>
                  <a:gd name="T50" fmla="*/ 1 w 175"/>
                  <a:gd name="T51" fmla="*/ 1 h 175"/>
                  <a:gd name="T52" fmla="*/ 1 w 175"/>
                  <a:gd name="T53" fmla="*/ 1 h 175"/>
                  <a:gd name="T54" fmla="*/ 1 w 175"/>
                  <a:gd name="T55" fmla="*/ 2 h 175"/>
                  <a:gd name="T56" fmla="*/ 0 w 175"/>
                  <a:gd name="T57" fmla="*/ 2 h 175"/>
                  <a:gd name="T58" fmla="*/ 0 w 175"/>
                  <a:gd name="T59" fmla="*/ 3 h 175"/>
                  <a:gd name="T60" fmla="*/ 0 w 175"/>
                  <a:gd name="T61" fmla="*/ 3 h 175"/>
                  <a:gd name="T62" fmla="*/ 0 w 175"/>
                  <a:gd name="T63" fmla="*/ 3 h 175"/>
                  <a:gd name="T64" fmla="*/ 0 w 175"/>
                  <a:gd name="T65" fmla="*/ 4 h 175"/>
                  <a:gd name="T66" fmla="*/ 0 w 175"/>
                  <a:gd name="T67" fmla="*/ 5 h 175"/>
                  <a:gd name="T68" fmla="*/ 1 w 175"/>
                  <a:gd name="T69" fmla="*/ 5 h 175"/>
                  <a:gd name="T70" fmla="*/ 1 w 175"/>
                  <a:gd name="T71" fmla="*/ 5 h 175"/>
                  <a:gd name="T72" fmla="*/ 1 w 175"/>
                  <a:gd name="T73" fmla="*/ 6 h 175"/>
                  <a:gd name="T74" fmla="*/ 2 w 175"/>
                  <a:gd name="T75" fmla="*/ 6 h 175"/>
                  <a:gd name="T76" fmla="*/ 2 w 175"/>
                  <a:gd name="T77" fmla="*/ 6 h 175"/>
                  <a:gd name="T78" fmla="*/ 2 w 175"/>
                  <a:gd name="T79" fmla="*/ 7 h 175"/>
                  <a:gd name="T80" fmla="*/ 3 w 175"/>
                  <a:gd name="T81" fmla="*/ 7 h 175"/>
                  <a:gd name="T82" fmla="*/ 4 w 175"/>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8" y="175"/>
                    </a:moveTo>
                    <a:lnTo>
                      <a:pt x="100" y="170"/>
                    </a:lnTo>
                    <a:lnTo>
                      <a:pt x="113" y="166"/>
                    </a:lnTo>
                    <a:lnTo>
                      <a:pt x="124" y="162"/>
                    </a:lnTo>
                    <a:lnTo>
                      <a:pt x="137" y="158"/>
                    </a:lnTo>
                    <a:lnTo>
                      <a:pt x="150" y="146"/>
                    </a:lnTo>
                    <a:lnTo>
                      <a:pt x="158" y="137"/>
                    </a:lnTo>
                    <a:lnTo>
                      <a:pt x="162" y="124"/>
                    </a:lnTo>
                    <a:lnTo>
                      <a:pt x="171" y="112"/>
                    </a:lnTo>
                    <a:lnTo>
                      <a:pt x="171" y="99"/>
                    </a:lnTo>
                    <a:lnTo>
                      <a:pt x="175" y="87"/>
                    </a:lnTo>
                    <a:lnTo>
                      <a:pt x="171" y="70"/>
                    </a:lnTo>
                    <a:lnTo>
                      <a:pt x="171" y="58"/>
                    </a:lnTo>
                    <a:lnTo>
                      <a:pt x="162" y="45"/>
                    </a:lnTo>
                    <a:lnTo>
                      <a:pt x="158" y="38"/>
                    </a:lnTo>
                    <a:lnTo>
                      <a:pt x="150" y="25"/>
                    </a:lnTo>
                    <a:lnTo>
                      <a:pt x="137" y="16"/>
                    </a:lnTo>
                    <a:lnTo>
                      <a:pt x="124" y="9"/>
                    </a:lnTo>
                    <a:lnTo>
                      <a:pt x="113" y="4"/>
                    </a:lnTo>
                    <a:lnTo>
                      <a:pt x="100" y="0"/>
                    </a:lnTo>
                    <a:lnTo>
                      <a:pt x="88" y="0"/>
                    </a:lnTo>
                    <a:lnTo>
                      <a:pt x="75" y="0"/>
                    </a:lnTo>
                    <a:lnTo>
                      <a:pt x="63" y="4"/>
                    </a:lnTo>
                    <a:lnTo>
                      <a:pt x="50" y="9"/>
                    </a:lnTo>
                    <a:lnTo>
                      <a:pt x="38" y="16"/>
                    </a:lnTo>
                    <a:lnTo>
                      <a:pt x="29" y="25"/>
                    </a:lnTo>
                    <a:lnTo>
                      <a:pt x="16" y="33"/>
                    </a:lnTo>
                    <a:lnTo>
                      <a:pt x="13" y="45"/>
                    </a:lnTo>
                    <a:lnTo>
                      <a:pt x="5" y="58"/>
                    </a:lnTo>
                    <a:lnTo>
                      <a:pt x="5" y="70"/>
                    </a:lnTo>
                    <a:lnTo>
                      <a:pt x="0" y="83"/>
                    </a:lnTo>
                    <a:lnTo>
                      <a:pt x="0" y="87"/>
                    </a:lnTo>
                    <a:lnTo>
                      <a:pt x="5" y="104"/>
                    </a:lnTo>
                    <a:lnTo>
                      <a:pt x="5" y="117"/>
                    </a:lnTo>
                    <a:lnTo>
                      <a:pt x="13" y="128"/>
                    </a:lnTo>
                    <a:lnTo>
                      <a:pt x="16" y="137"/>
                    </a:lnTo>
                    <a:lnTo>
                      <a:pt x="25" y="149"/>
                    </a:lnTo>
                    <a:lnTo>
                      <a:pt x="38" y="158"/>
                    </a:lnTo>
                    <a:lnTo>
                      <a:pt x="50" y="162"/>
                    </a:lnTo>
                    <a:lnTo>
                      <a:pt x="59" y="166"/>
                    </a:lnTo>
                    <a:lnTo>
                      <a:pt x="75" y="170"/>
                    </a:lnTo>
                    <a:lnTo>
                      <a:pt x="88"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3" name="Freeform 704">
                <a:extLst>
                  <a:ext uri="{FF2B5EF4-FFF2-40B4-BE49-F238E27FC236}">
                    <a16:creationId xmlns:a16="http://schemas.microsoft.com/office/drawing/2014/main" id="{6C0F07E7-0797-4D0D-897F-8242DA9B6361}"/>
                  </a:ext>
                </a:extLst>
              </p:cNvPr>
              <p:cNvSpPr>
                <a:spLocks/>
              </p:cNvSpPr>
              <p:nvPr/>
            </p:nvSpPr>
            <p:spPr bwMode="auto">
              <a:xfrm>
                <a:off x="2866" y="2187"/>
                <a:ext cx="27" cy="28"/>
              </a:xfrm>
              <a:custGeom>
                <a:avLst/>
                <a:gdLst>
                  <a:gd name="T0" fmla="*/ 3 w 137"/>
                  <a:gd name="T1" fmla="*/ 6 h 142"/>
                  <a:gd name="T2" fmla="*/ 3 w 137"/>
                  <a:gd name="T3" fmla="*/ 6 h 142"/>
                  <a:gd name="T4" fmla="*/ 4 w 137"/>
                  <a:gd name="T5" fmla="*/ 5 h 142"/>
                  <a:gd name="T6" fmla="*/ 4 w 137"/>
                  <a:gd name="T7" fmla="*/ 5 h 142"/>
                  <a:gd name="T8" fmla="*/ 4 w 137"/>
                  <a:gd name="T9" fmla="*/ 5 h 142"/>
                  <a:gd name="T10" fmla="*/ 5 w 137"/>
                  <a:gd name="T11" fmla="*/ 5 h 142"/>
                  <a:gd name="T12" fmla="*/ 5 w 137"/>
                  <a:gd name="T13" fmla="*/ 4 h 142"/>
                  <a:gd name="T14" fmla="*/ 5 w 137"/>
                  <a:gd name="T15" fmla="*/ 4 h 142"/>
                  <a:gd name="T16" fmla="*/ 5 w 137"/>
                  <a:gd name="T17" fmla="*/ 4 h 142"/>
                  <a:gd name="T18" fmla="*/ 5 w 137"/>
                  <a:gd name="T19" fmla="*/ 3 h 142"/>
                  <a:gd name="T20" fmla="*/ 5 w 137"/>
                  <a:gd name="T21" fmla="*/ 3 h 142"/>
                  <a:gd name="T22" fmla="*/ 5 w 137"/>
                  <a:gd name="T23" fmla="*/ 2 h 142"/>
                  <a:gd name="T24" fmla="*/ 5 w 137"/>
                  <a:gd name="T25" fmla="*/ 2 h 142"/>
                  <a:gd name="T26" fmla="*/ 5 w 137"/>
                  <a:gd name="T27" fmla="*/ 1 h 142"/>
                  <a:gd name="T28" fmla="*/ 5 w 137"/>
                  <a:gd name="T29" fmla="*/ 1 h 142"/>
                  <a:gd name="T30" fmla="*/ 5 w 137"/>
                  <a:gd name="T31" fmla="*/ 1 h 142"/>
                  <a:gd name="T32" fmla="*/ 4 w 137"/>
                  <a:gd name="T33" fmla="*/ 1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1 w 137"/>
                  <a:gd name="T47" fmla="*/ 0 h 142"/>
                  <a:gd name="T48" fmla="*/ 1 w 137"/>
                  <a:gd name="T49" fmla="*/ 1 h 142"/>
                  <a:gd name="T50" fmla="*/ 1 w 137"/>
                  <a:gd name="T51" fmla="*/ 1 h 142"/>
                  <a:gd name="T52" fmla="*/ 0 w 137"/>
                  <a:gd name="T53" fmla="*/ 1 h 142"/>
                  <a:gd name="T54" fmla="*/ 0 w 137"/>
                  <a:gd name="T55" fmla="*/ 1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0 w 137"/>
                  <a:gd name="T69" fmla="*/ 4 h 142"/>
                  <a:gd name="T70" fmla="*/ 1 w 137"/>
                  <a:gd name="T71" fmla="*/ 5 h 142"/>
                  <a:gd name="T72" fmla="*/ 1 w 137"/>
                  <a:gd name="T73" fmla="*/ 5 h 142"/>
                  <a:gd name="T74" fmla="*/ 1 w 137"/>
                  <a:gd name="T75" fmla="*/ 5 h 142"/>
                  <a:gd name="T76" fmla="*/ 2 w 137"/>
                  <a:gd name="T77" fmla="*/ 5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79" y="142"/>
                    </a:lnTo>
                    <a:lnTo>
                      <a:pt x="91" y="137"/>
                    </a:lnTo>
                    <a:lnTo>
                      <a:pt x="100" y="133"/>
                    </a:lnTo>
                    <a:lnTo>
                      <a:pt x="111" y="129"/>
                    </a:lnTo>
                    <a:lnTo>
                      <a:pt x="116" y="120"/>
                    </a:lnTo>
                    <a:lnTo>
                      <a:pt x="124" y="113"/>
                    </a:lnTo>
                    <a:lnTo>
                      <a:pt x="129" y="104"/>
                    </a:lnTo>
                    <a:lnTo>
                      <a:pt x="133" y="91"/>
                    </a:lnTo>
                    <a:lnTo>
                      <a:pt x="137" y="83"/>
                    </a:lnTo>
                    <a:lnTo>
                      <a:pt x="137" y="70"/>
                    </a:lnTo>
                    <a:lnTo>
                      <a:pt x="137" y="59"/>
                    </a:lnTo>
                    <a:lnTo>
                      <a:pt x="133" y="50"/>
                    </a:lnTo>
                    <a:lnTo>
                      <a:pt x="129" y="37"/>
                    </a:lnTo>
                    <a:lnTo>
                      <a:pt x="124" y="29"/>
                    </a:lnTo>
                    <a:lnTo>
                      <a:pt x="116" y="21"/>
                    </a:lnTo>
                    <a:lnTo>
                      <a:pt x="111" y="16"/>
                    </a:lnTo>
                    <a:lnTo>
                      <a:pt x="100" y="9"/>
                    </a:lnTo>
                    <a:lnTo>
                      <a:pt x="91" y="5"/>
                    </a:lnTo>
                    <a:lnTo>
                      <a:pt x="79" y="5"/>
                    </a:lnTo>
                    <a:lnTo>
                      <a:pt x="70" y="0"/>
                    </a:lnTo>
                    <a:lnTo>
                      <a:pt x="57" y="5"/>
                    </a:lnTo>
                    <a:lnTo>
                      <a:pt x="46" y="5"/>
                    </a:lnTo>
                    <a:lnTo>
                      <a:pt x="37" y="9"/>
                    </a:lnTo>
                    <a:lnTo>
                      <a:pt x="29" y="16"/>
                    </a:lnTo>
                    <a:lnTo>
                      <a:pt x="21" y="21"/>
                    </a:lnTo>
                    <a:lnTo>
                      <a:pt x="12" y="29"/>
                    </a:lnTo>
                    <a:lnTo>
                      <a:pt x="8" y="37"/>
                    </a:lnTo>
                    <a:lnTo>
                      <a:pt x="3" y="50"/>
                    </a:lnTo>
                    <a:lnTo>
                      <a:pt x="0" y="59"/>
                    </a:lnTo>
                    <a:lnTo>
                      <a:pt x="0" y="70"/>
                    </a:lnTo>
                    <a:lnTo>
                      <a:pt x="0" y="83"/>
                    </a:lnTo>
                    <a:lnTo>
                      <a:pt x="3" y="91"/>
                    </a:lnTo>
                    <a:lnTo>
                      <a:pt x="8" y="104"/>
                    </a:lnTo>
                    <a:lnTo>
                      <a:pt x="12" y="113"/>
                    </a:lnTo>
                    <a:lnTo>
                      <a:pt x="21" y="120"/>
                    </a:lnTo>
                    <a:lnTo>
                      <a:pt x="29" y="129"/>
                    </a:lnTo>
                    <a:lnTo>
                      <a:pt x="37" y="133"/>
                    </a:lnTo>
                    <a:lnTo>
                      <a:pt x="46" y="137"/>
                    </a:lnTo>
                    <a:lnTo>
                      <a:pt x="57" y="142"/>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4" name="Freeform 705">
                <a:extLst>
                  <a:ext uri="{FF2B5EF4-FFF2-40B4-BE49-F238E27FC236}">
                    <a16:creationId xmlns:a16="http://schemas.microsoft.com/office/drawing/2014/main" id="{6C02C50F-C218-4439-92B2-9A54D63B0764}"/>
                  </a:ext>
                </a:extLst>
              </p:cNvPr>
              <p:cNvSpPr>
                <a:spLocks/>
              </p:cNvSpPr>
              <p:nvPr/>
            </p:nvSpPr>
            <p:spPr bwMode="auto">
              <a:xfrm>
                <a:off x="3064" y="2215"/>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5" name="Freeform 706">
                <a:extLst>
                  <a:ext uri="{FF2B5EF4-FFF2-40B4-BE49-F238E27FC236}">
                    <a16:creationId xmlns:a16="http://schemas.microsoft.com/office/drawing/2014/main" id="{8808D620-7EBF-4D6C-A705-507472226673}"/>
                  </a:ext>
                </a:extLst>
              </p:cNvPr>
              <p:cNvSpPr>
                <a:spLocks/>
              </p:cNvSpPr>
              <p:nvPr/>
            </p:nvSpPr>
            <p:spPr bwMode="auto">
              <a:xfrm>
                <a:off x="3064" y="2215"/>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76" name="Freeform 707">
                <a:extLst>
                  <a:ext uri="{FF2B5EF4-FFF2-40B4-BE49-F238E27FC236}">
                    <a16:creationId xmlns:a16="http://schemas.microsoft.com/office/drawing/2014/main" id="{2BC751CF-49C2-44B5-9AC3-D52EABB2AA19}"/>
                  </a:ext>
                </a:extLst>
              </p:cNvPr>
              <p:cNvSpPr>
                <a:spLocks/>
              </p:cNvSpPr>
              <p:nvPr/>
            </p:nvSpPr>
            <p:spPr bwMode="auto">
              <a:xfrm>
                <a:off x="3064" y="2215"/>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2 w 577"/>
                  <a:gd name="T17" fmla="*/ 15 h 576"/>
                  <a:gd name="T18" fmla="*/ 23 w 577"/>
                  <a:gd name="T19" fmla="*/ 13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0" y="576"/>
                    </a:moveTo>
                    <a:lnTo>
                      <a:pt x="336" y="576"/>
                    </a:lnTo>
                    <a:lnTo>
                      <a:pt x="382" y="564"/>
                    </a:lnTo>
                    <a:lnTo>
                      <a:pt x="423" y="547"/>
                    </a:lnTo>
                    <a:lnTo>
                      <a:pt x="461" y="522"/>
                    </a:lnTo>
                    <a:lnTo>
                      <a:pt x="494" y="493"/>
                    </a:lnTo>
                    <a:lnTo>
                      <a:pt x="523" y="460"/>
                    </a:lnTo>
                    <a:lnTo>
                      <a:pt x="544" y="423"/>
                    </a:lnTo>
                    <a:lnTo>
                      <a:pt x="564" y="381"/>
                    </a:lnTo>
                    <a:lnTo>
                      <a:pt x="573" y="335"/>
                    </a:lnTo>
                    <a:lnTo>
                      <a:pt x="577" y="290"/>
                    </a:lnTo>
                    <a:lnTo>
                      <a:pt x="573" y="245"/>
                    </a:lnTo>
                    <a:lnTo>
                      <a:pt x="564" y="198"/>
                    </a:lnTo>
                    <a:lnTo>
                      <a:pt x="544" y="157"/>
                    </a:lnTo>
                    <a:lnTo>
                      <a:pt x="523" y="119"/>
                    </a:lnTo>
                    <a:lnTo>
                      <a:pt x="494" y="86"/>
                    </a:lnTo>
                    <a:lnTo>
                      <a:pt x="461" y="57"/>
                    </a:lnTo>
                    <a:lnTo>
                      <a:pt x="423" y="32"/>
                    </a:lnTo>
                    <a:lnTo>
                      <a:pt x="382" y="16"/>
                    </a:lnTo>
                    <a:lnTo>
                      <a:pt x="336" y="3"/>
                    </a:lnTo>
                    <a:lnTo>
                      <a:pt x="290" y="0"/>
                    </a:lnTo>
                    <a:lnTo>
                      <a:pt x="241" y="3"/>
                    </a:lnTo>
                    <a:lnTo>
                      <a:pt x="200" y="16"/>
                    </a:lnTo>
                    <a:lnTo>
                      <a:pt x="157" y="32"/>
                    </a:lnTo>
                    <a:lnTo>
                      <a:pt x="121" y="57"/>
                    </a:lnTo>
                    <a:lnTo>
                      <a:pt x="87" y="86"/>
                    </a:lnTo>
                    <a:lnTo>
                      <a:pt x="58" y="119"/>
                    </a:lnTo>
                    <a:lnTo>
                      <a:pt x="33" y="157"/>
                    </a:lnTo>
                    <a:lnTo>
                      <a:pt x="16" y="198"/>
                    </a:lnTo>
                    <a:lnTo>
                      <a:pt x="4" y="245"/>
                    </a:lnTo>
                    <a:lnTo>
                      <a:pt x="0" y="290"/>
                    </a:lnTo>
                    <a:lnTo>
                      <a:pt x="4" y="335"/>
                    </a:lnTo>
                    <a:lnTo>
                      <a:pt x="16" y="381"/>
                    </a:lnTo>
                    <a:lnTo>
                      <a:pt x="33" y="423"/>
                    </a:lnTo>
                    <a:lnTo>
                      <a:pt x="58" y="460"/>
                    </a:lnTo>
                    <a:lnTo>
                      <a:pt x="87" y="493"/>
                    </a:lnTo>
                    <a:lnTo>
                      <a:pt x="121" y="522"/>
                    </a:lnTo>
                    <a:lnTo>
                      <a:pt x="157" y="547"/>
                    </a:lnTo>
                    <a:lnTo>
                      <a:pt x="200" y="564"/>
                    </a:lnTo>
                    <a:lnTo>
                      <a:pt x="241"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77" name="Freeform 708">
                <a:extLst>
                  <a:ext uri="{FF2B5EF4-FFF2-40B4-BE49-F238E27FC236}">
                    <a16:creationId xmlns:a16="http://schemas.microsoft.com/office/drawing/2014/main" id="{C17B71B3-6E6D-4BCF-AA21-621DF5C847B4}"/>
                  </a:ext>
                </a:extLst>
              </p:cNvPr>
              <p:cNvSpPr>
                <a:spLocks/>
              </p:cNvSpPr>
              <p:nvPr/>
            </p:nvSpPr>
            <p:spPr bwMode="auto">
              <a:xfrm>
                <a:off x="3080" y="2224"/>
                <a:ext cx="61" cy="61"/>
              </a:xfrm>
              <a:custGeom>
                <a:avLst/>
                <a:gdLst>
                  <a:gd name="T0" fmla="*/ 6 w 303"/>
                  <a:gd name="T1" fmla="*/ 12 h 303"/>
                  <a:gd name="T2" fmla="*/ 7 w 303"/>
                  <a:gd name="T3" fmla="*/ 12 h 303"/>
                  <a:gd name="T4" fmla="*/ 8 w 303"/>
                  <a:gd name="T5" fmla="*/ 12 h 303"/>
                  <a:gd name="T6" fmla="*/ 9 w 303"/>
                  <a:gd name="T7" fmla="*/ 12 h 303"/>
                  <a:gd name="T8" fmla="*/ 10 w 303"/>
                  <a:gd name="T9" fmla="*/ 11 h 303"/>
                  <a:gd name="T10" fmla="*/ 10 w 303"/>
                  <a:gd name="T11" fmla="*/ 10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3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3 w 303"/>
                  <a:gd name="T49" fmla="*/ 1 h 303"/>
                  <a:gd name="T50" fmla="*/ 2 w 303"/>
                  <a:gd name="T51" fmla="*/ 2 h 303"/>
                  <a:gd name="T52" fmla="*/ 1 w 303"/>
                  <a:gd name="T53" fmla="*/ 3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3 w 303"/>
                  <a:gd name="T73" fmla="*/ 11 h 303"/>
                  <a:gd name="T74" fmla="*/ 3 w 303"/>
                  <a:gd name="T75" fmla="*/ 12 h 303"/>
                  <a:gd name="T76" fmla="*/ 4 w 303"/>
                  <a:gd name="T77" fmla="*/ 12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49" y="303"/>
                    </a:moveTo>
                    <a:lnTo>
                      <a:pt x="174" y="299"/>
                    </a:lnTo>
                    <a:lnTo>
                      <a:pt x="199" y="295"/>
                    </a:lnTo>
                    <a:lnTo>
                      <a:pt x="220" y="286"/>
                    </a:lnTo>
                    <a:lnTo>
                      <a:pt x="241" y="274"/>
                    </a:lnTo>
                    <a:lnTo>
                      <a:pt x="257" y="257"/>
                    </a:lnTo>
                    <a:lnTo>
                      <a:pt x="274" y="241"/>
                    </a:lnTo>
                    <a:lnTo>
                      <a:pt x="286" y="220"/>
                    </a:lnTo>
                    <a:lnTo>
                      <a:pt x="295" y="200"/>
                    </a:lnTo>
                    <a:lnTo>
                      <a:pt x="303" y="174"/>
                    </a:lnTo>
                    <a:lnTo>
                      <a:pt x="303" y="149"/>
                    </a:lnTo>
                    <a:lnTo>
                      <a:pt x="303" y="124"/>
                    </a:lnTo>
                    <a:lnTo>
                      <a:pt x="295" y="104"/>
                    </a:lnTo>
                    <a:lnTo>
                      <a:pt x="286" y="79"/>
                    </a:lnTo>
                    <a:lnTo>
                      <a:pt x="274" y="63"/>
                    </a:lnTo>
                    <a:lnTo>
                      <a:pt x="257" y="41"/>
                    </a:lnTo>
                    <a:lnTo>
                      <a:pt x="241" y="29"/>
                    </a:lnTo>
                    <a:lnTo>
                      <a:pt x="220" y="16"/>
                    </a:lnTo>
                    <a:lnTo>
                      <a:pt x="199" y="4"/>
                    </a:lnTo>
                    <a:lnTo>
                      <a:pt x="174" y="0"/>
                    </a:lnTo>
                    <a:lnTo>
                      <a:pt x="149" y="0"/>
                    </a:lnTo>
                    <a:lnTo>
                      <a:pt x="124" y="0"/>
                    </a:lnTo>
                    <a:lnTo>
                      <a:pt x="104" y="4"/>
                    </a:lnTo>
                    <a:lnTo>
                      <a:pt x="83" y="16"/>
                    </a:lnTo>
                    <a:lnTo>
                      <a:pt x="63" y="29"/>
                    </a:lnTo>
                    <a:lnTo>
                      <a:pt x="41" y="41"/>
                    </a:lnTo>
                    <a:lnTo>
                      <a:pt x="29" y="63"/>
                    </a:lnTo>
                    <a:lnTo>
                      <a:pt x="16" y="79"/>
                    </a:lnTo>
                    <a:lnTo>
                      <a:pt x="9" y="104"/>
                    </a:lnTo>
                    <a:lnTo>
                      <a:pt x="0" y="124"/>
                    </a:lnTo>
                    <a:lnTo>
                      <a:pt x="0" y="149"/>
                    </a:lnTo>
                    <a:lnTo>
                      <a:pt x="0" y="174"/>
                    </a:lnTo>
                    <a:lnTo>
                      <a:pt x="9" y="200"/>
                    </a:lnTo>
                    <a:lnTo>
                      <a:pt x="16" y="220"/>
                    </a:lnTo>
                    <a:lnTo>
                      <a:pt x="29" y="241"/>
                    </a:lnTo>
                    <a:lnTo>
                      <a:pt x="41" y="257"/>
                    </a:lnTo>
                    <a:lnTo>
                      <a:pt x="63" y="274"/>
                    </a:lnTo>
                    <a:lnTo>
                      <a:pt x="83" y="286"/>
                    </a:lnTo>
                    <a:lnTo>
                      <a:pt x="104" y="295"/>
                    </a:lnTo>
                    <a:lnTo>
                      <a:pt x="124" y="299"/>
                    </a:lnTo>
                    <a:lnTo>
                      <a:pt x="149"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8" name="Freeform 709">
                <a:extLst>
                  <a:ext uri="{FF2B5EF4-FFF2-40B4-BE49-F238E27FC236}">
                    <a16:creationId xmlns:a16="http://schemas.microsoft.com/office/drawing/2014/main" id="{FE709AAD-6307-48A8-A099-E1F5979EB8BA}"/>
                  </a:ext>
                </a:extLst>
              </p:cNvPr>
              <p:cNvSpPr>
                <a:spLocks/>
              </p:cNvSpPr>
              <p:nvPr/>
            </p:nvSpPr>
            <p:spPr bwMode="auto">
              <a:xfrm>
                <a:off x="3082" y="2225"/>
                <a:ext cx="55" cy="54"/>
              </a:xfrm>
              <a:custGeom>
                <a:avLst/>
                <a:gdLst>
                  <a:gd name="T0" fmla="*/ 6 w 273"/>
                  <a:gd name="T1" fmla="*/ 11 h 270"/>
                  <a:gd name="T2" fmla="*/ 6 w 273"/>
                  <a:gd name="T3" fmla="*/ 11 h 270"/>
                  <a:gd name="T4" fmla="*/ 7 w 273"/>
                  <a:gd name="T5" fmla="*/ 10 h 270"/>
                  <a:gd name="T6" fmla="*/ 8 w 273"/>
                  <a:gd name="T7" fmla="*/ 10 h 270"/>
                  <a:gd name="T8" fmla="*/ 9 w 273"/>
                  <a:gd name="T9" fmla="*/ 10 h 270"/>
                  <a:gd name="T10" fmla="*/ 9 w 273"/>
                  <a:gd name="T11" fmla="*/ 9 h 270"/>
                  <a:gd name="T12" fmla="*/ 10 w 273"/>
                  <a:gd name="T13" fmla="*/ 9 h 270"/>
                  <a:gd name="T14" fmla="*/ 10 w 273"/>
                  <a:gd name="T15" fmla="*/ 8 h 270"/>
                  <a:gd name="T16" fmla="*/ 11 w 273"/>
                  <a:gd name="T17" fmla="*/ 7 h 270"/>
                  <a:gd name="T18" fmla="*/ 11 w 273"/>
                  <a:gd name="T19" fmla="*/ 6 h 270"/>
                  <a:gd name="T20" fmla="*/ 11 w 273"/>
                  <a:gd name="T21" fmla="*/ 5 h 270"/>
                  <a:gd name="T22" fmla="*/ 11 w 273"/>
                  <a:gd name="T23" fmla="*/ 5 h 270"/>
                  <a:gd name="T24" fmla="*/ 11 w 273"/>
                  <a:gd name="T25" fmla="*/ 4 h 270"/>
                  <a:gd name="T26" fmla="*/ 10 w 273"/>
                  <a:gd name="T27" fmla="*/ 3 h 270"/>
                  <a:gd name="T28" fmla="*/ 10 w 273"/>
                  <a:gd name="T29" fmla="*/ 2 h 270"/>
                  <a:gd name="T30" fmla="*/ 9 w 273"/>
                  <a:gd name="T31" fmla="*/ 1 h 270"/>
                  <a:gd name="T32" fmla="*/ 9 w 273"/>
                  <a:gd name="T33" fmla="*/ 1 h 270"/>
                  <a:gd name="T34" fmla="*/ 8 w 273"/>
                  <a:gd name="T35" fmla="*/ 0 h 270"/>
                  <a:gd name="T36" fmla="*/ 7 w 273"/>
                  <a:gd name="T37" fmla="*/ 0 h 270"/>
                  <a:gd name="T38" fmla="*/ 6 w 273"/>
                  <a:gd name="T39" fmla="*/ 0 h 270"/>
                  <a:gd name="T40" fmla="*/ 6 w 273"/>
                  <a:gd name="T41" fmla="*/ 0 h 270"/>
                  <a:gd name="T42" fmla="*/ 5 w 273"/>
                  <a:gd name="T43" fmla="*/ 0 h 270"/>
                  <a:gd name="T44" fmla="*/ 4 w 273"/>
                  <a:gd name="T45" fmla="*/ 0 h 270"/>
                  <a:gd name="T46" fmla="*/ 3 w 273"/>
                  <a:gd name="T47" fmla="*/ 0 h 270"/>
                  <a:gd name="T48" fmla="*/ 2 w 273"/>
                  <a:gd name="T49" fmla="*/ 1 h 270"/>
                  <a:gd name="T50" fmla="*/ 2 w 273"/>
                  <a:gd name="T51" fmla="*/ 1 h 270"/>
                  <a:gd name="T52" fmla="*/ 1 w 273"/>
                  <a:gd name="T53" fmla="*/ 2 h 270"/>
                  <a:gd name="T54" fmla="*/ 1 w 273"/>
                  <a:gd name="T55" fmla="*/ 3 h 270"/>
                  <a:gd name="T56" fmla="*/ 0 w 273"/>
                  <a:gd name="T57" fmla="*/ 4 h 270"/>
                  <a:gd name="T58" fmla="*/ 0 w 273"/>
                  <a:gd name="T59" fmla="*/ 5 h 270"/>
                  <a:gd name="T60" fmla="*/ 0 w 273"/>
                  <a:gd name="T61" fmla="*/ 5 h 270"/>
                  <a:gd name="T62" fmla="*/ 0 w 273"/>
                  <a:gd name="T63" fmla="*/ 5 h 270"/>
                  <a:gd name="T64" fmla="*/ 0 w 273"/>
                  <a:gd name="T65" fmla="*/ 6 h 270"/>
                  <a:gd name="T66" fmla="*/ 0 w 273"/>
                  <a:gd name="T67" fmla="*/ 6 h 270"/>
                  <a:gd name="T68" fmla="*/ 0 w 273"/>
                  <a:gd name="T69" fmla="*/ 7 h 270"/>
                  <a:gd name="T70" fmla="*/ 1 w 273"/>
                  <a:gd name="T71" fmla="*/ 8 h 270"/>
                  <a:gd name="T72" fmla="*/ 1 w 273"/>
                  <a:gd name="T73" fmla="*/ 9 h 270"/>
                  <a:gd name="T74" fmla="*/ 2 w 273"/>
                  <a:gd name="T75" fmla="*/ 9 h 270"/>
                  <a:gd name="T76" fmla="*/ 2 w 273"/>
                  <a:gd name="T77" fmla="*/ 10 h 270"/>
                  <a:gd name="T78" fmla="*/ 3 w 273"/>
                  <a:gd name="T79" fmla="*/ 10 h 270"/>
                  <a:gd name="T80" fmla="*/ 4 w 273"/>
                  <a:gd name="T81" fmla="*/ 10 h 270"/>
                  <a:gd name="T82" fmla="*/ 5 w 273"/>
                  <a:gd name="T83" fmla="*/ 11 h 270"/>
                  <a:gd name="T84" fmla="*/ 6 w 273"/>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3"/>
                  <a:gd name="T130" fmla="*/ 0 h 270"/>
                  <a:gd name="T131" fmla="*/ 273 w 273"/>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3" h="270">
                    <a:moveTo>
                      <a:pt x="137" y="270"/>
                    </a:moveTo>
                    <a:lnTo>
                      <a:pt x="157" y="270"/>
                    </a:lnTo>
                    <a:lnTo>
                      <a:pt x="178" y="261"/>
                    </a:lnTo>
                    <a:lnTo>
                      <a:pt x="198" y="253"/>
                    </a:lnTo>
                    <a:lnTo>
                      <a:pt x="216" y="245"/>
                    </a:lnTo>
                    <a:lnTo>
                      <a:pt x="232" y="228"/>
                    </a:lnTo>
                    <a:lnTo>
                      <a:pt x="244" y="216"/>
                    </a:lnTo>
                    <a:lnTo>
                      <a:pt x="257" y="196"/>
                    </a:lnTo>
                    <a:lnTo>
                      <a:pt x="265" y="178"/>
                    </a:lnTo>
                    <a:lnTo>
                      <a:pt x="269" y="158"/>
                    </a:lnTo>
                    <a:lnTo>
                      <a:pt x="273" y="133"/>
                    </a:lnTo>
                    <a:lnTo>
                      <a:pt x="269" y="113"/>
                    </a:lnTo>
                    <a:lnTo>
                      <a:pt x="265" y="91"/>
                    </a:lnTo>
                    <a:lnTo>
                      <a:pt x="257" y="70"/>
                    </a:lnTo>
                    <a:lnTo>
                      <a:pt x="244" y="54"/>
                    </a:lnTo>
                    <a:lnTo>
                      <a:pt x="232" y="37"/>
                    </a:lnTo>
                    <a:lnTo>
                      <a:pt x="216" y="25"/>
                    </a:lnTo>
                    <a:lnTo>
                      <a:pt x="198" y="12"/>
                    </a:lnTo>
                    <a:lnTo>
                      <a:pt x="178" y="5"/>
                    </a:lnTo>
                    <a:lnTo>
                      <a:pt x="157" y="0"/>
                    </a:lnTo>
                    <a:lnTo>
                      <a:pt x="137" y="0"/>
                    </a:lnTo>
                    <a:lnTo>
                      <a:pt x="115" y="0"/>
                    </a:lnTo>
                    <a:lnTo>
                      <a:pt x="95" y="5"/>
                    </a:lnTo>
                    <a:lnTo>
                      <a:pt x="74" y="12"/>
                    </a:lnTo>
                    <a:lnTo>
                      <a:pt x="57" y="25"/>
                    </a:lnTo>
                    <a:lnTo>
                      <a:pt x="41" y="37"/>
                    </a:lnTo>
                    <a:lnTo>
                      <a:pt x="29" y="54"/>
                    </a:lnTo>
                    <a:lnTo>
                      <a:pt x="16" y="70"/>
                    </a:lnTo>
                    <a:lnTo>
                      <a:pt x="7" y="91"/>
                    </a:lnTo>
                    <a:lnTo>
                      <a:pt x="3" y="113"/>
                    </a:lnTo>
                    <a:lnTo>
                      <a:pt x="0" y="133"/>
                    </a:lnTo>
                    <a:lnTo>
                      <a:pt x="0" y="137"/>
                    </a:lnTo>
                    <a:lnTo>
                      <a:pt x="0" y="142"/>
                    </a:lnTo>
                    <a:lnTo>
                      <a:pt x="3" y="162"/>
                    </a:lnTo>
                    <a:lnTo>
                      <a:pt x="11" y="183"/>
                    </a:lnTo>
                    <a:lnTo>
                      <a:pt x="20" y="199"/>
                    </a:lnTo>
                    <a:lnTo>
                      <a:pt x="29" y="216"/>
                    </a:lnTo>
                    <a:lnTo>
                      <a:pt x="45" y="232"/>
                    </a:lnTo>
                    <a:lnTo>
                      <a:pt x="57" y="245"/>
                    </a:lnTo>
                    <a:lnTo>
                      <a:pt x="78" y="257"/>
                    </a:lnTo>
                    <a:lnTo>
                      <a:pt x="95" y="261"/>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79" name="Freeform 710">
                <a:extLst>
                  <a:ext uri="{FF2B5EF4-FFF2-40B4-BE49-F238E27FC236}">
                    <a16:creationId xmlns:a16="http://schemas.microsoft.com/office/drawing/2014/main" id="{FAA0C2E9-39E0-4551-B34D-EC86DA50C1DB}"/>
                  </a:ext>
                </a:extLst>
              </p:cNvPr>
              <p:cNvSpPr>
                <a:spLocks/>
              </p:cNvSpPr>
              <p:nvPr/>
            </p:nvSpPr>
            <p:spPr bwMode="auto">
              <a:xfrm>
                <a:off x="3084" y="2226"/>
                <a:ext cx="48" cy="47"/>
              </a:xfrm>
              <a:custGeom>
                <a:avLst/>
                <a:gdLst>
                  <a:gd name="T0" fmla="*/ 5 w 241"/>
                  <a:gd name="T1" fmla="*/ 9 h 236"/>
                  <a:gd name="T2" fmla="*/ 5 w 241"/>
                  <a:gd name="T3" fmla="*/ 9 h 236"/>
                  <a:gd name="T4" fmla="*/ 6 w 241"/>
                  <a:gd name="T5" fmla="*/ 9 h 236"/>
                  <a:gd name="T6" fmla="*/ 7 w 241"/>
                  <a:gd name="T7" fmla="*/ 9 h 236"/>
                  <a:gd name="T8" fmla="*/ 8 w 241"/>
                  <a:gd name="T9" fmla="*/ 9 h 236"/>
                  <a:gd name="T10" fmla="*/ 8 w 241"/>
                  <a:gd name="T11" fmla="*/ 8 h 236"/>
                  <a:gd name="T12" fmla="*/ 9 w 241"/>
                  <a:gd name="T13" fmla="*/ 8 h 236"/>
                  <a:gd name="T14" fmla="*/ 9 w 241"/>
                  <a:gd name="T15" fmla="*/ 7 h 236"/>
                  <a:gd name="T16" fmla="*/ 9 w 241"/>
                  <a:gd name="T17" fmla="*/ 6 h 236"/>
                  <a:gd name="T18" fmla="*/ 9 w 241"/>
                  <a:gd name="T19" fmla="*/ 5 h 236"/>
                  <a:gd name="T20" fmla="*/ 10 w 241"/>
                  <a:gd name="T21" fmla="*/ 5 h 236"/>
                  <a:gd name="T22" fmla="*/ 9 w 241"/>
                  <a:gd name="T23" fmla="*/ 4 h 236"/>
                  <a:gd name="T24" fmla="*/ 9 w 241"/>
                  <a:gd name="T25" fmla="*/ 3 h 236"/>
                  <a:gd name="T26" fmla="*/ 9 w 241"/>
                  <a:gd name="T27" fmla="*/ 2 h 236"/>
                  <a:gd name="T28" fmla="*/ 9 w 241"/>
                  <a:gd name="T29" fmla="*/ 2 h 236"/>
                  <a:gd name="T30" fmla="*/ 8 w 241"/>
                  <a:gd name="T31" fmla="*/ 1 h 236"/>
                  <a:gd name="T32" fmla="*/ 8 w 241"/>
                  <a:gd name="T33" fmla="*/ 1 h 236"/>
                  <a:gd name="T34" fmla="*/ 7 w 241"/>
                  <a:gd name="T35" fmla="*/ 0 h 236"/>
                  <a:gd name="T36" fmla="*/ 6 w 241"/>
                  <a:gd name="T37" fmla="*/ 0 h 236"/>
                  <a:gd name="T38" fmla="*/ 5 w 241"/>
                  <a:gd name="T39" fmla="*/ 0 h 236"/>
                  <a:gd name="T40" fmla="*/ 5 w 241"/>
                  <a:gd name="T41" fmla="*/ 0 h 236"/>
                  <a:gd name="T42" fmla="*/ 4 w 241"/>
                  <a:gd name="T43" fmla="*/ 0 h 236"/>
                  <a:gd name="T44" fmla="*/ 3 w 241"/>
                  <a:gd name="T45" fmla="*/ 0 h 236"/>
                  <a:gd name="T46" fmla="*/ 3 w 241"/>
                  <a:gd name="T47" fmla="*/ 0 h 236"/>
                  <a:gd name="T48" fmla="*/ 2 w 241"/>
                  <a:gd name="T49" fmla="*/ 1 h 236"/>
                  <a:gd name="T50" fmla="*/ 2 w 241"/>
                  <a:gd name="T51" fmla="*/ 1 h 236"/>
                  <a:gd name="T52" fmla="*/ 1 w 241"/>
                  <a:gd name="T53" fmla="*/ 2 h 236"/>
                  <a:gd name="T54" fmla="*/ 1 w 241"/>
                  <a:gd name="T55" fmla="*/ 2 h 236"/>
                  <a:gd name="T56" fmla="*/ 0 w 241"/>
                  <a:gd name="T57" fmla="*/ 3 h 236"/>
                  <a:gd name="T58" fmla="*/ 0 w 241"/>
                  <a:gd name="T59" fmla="*/ 4 h 236"/>
                  <a:gd name="T60" fmla="*/ 0 w 241"/>
                  <a:gd name="T61" fmla="*/ 5 h 236"/>
                  <a:gd name="T62" fmla="*/ 0 w 241"/>
                  <a:gd name="T63" fmla="*/ 5 h 236"/>
                  <a:gd name="T64" fmla="*/ 0 w 241"/>
                  <a:gd name="T65" fmla="*/ 5 h 236"/>
                  <a:gd name="T66" fmla="*/ 0 w 241"/>
                  <a:gd name="T67" fmla="*/ 6 h 236"/>
                  <a:gd name="T68" fmla="*/ 0 w 241"/>
                  <a:gd name="T69" fmla="*/ 6 h 236"/>
                  <a:gd name="T70" fmla="*/ 1 w 241"/>
                  <a:gd name="T71" fmla="*/ 7 h 236"/>
                  <a:gd name="T72" fmla="*/ 1 w 241"/>
                  <a:gd name="T73" fmla="*/ 8 h 236"/>
                  <a:gd name="T74" fmla="*/ 2 w 241"/>
                  <a:gd name="T75" fmla="*/ 8 h 236"/>
                  <a:gd name="T76" fmla="*/ 2 w 241"/>
                  <a:gd name="T77" fmla="*/ 9 h 236"/>
                  <a:gd name="T78" fmla="*/ 3 w 241"/>
                  <a:gd name="T79" fmla="*/ 9 h 236"/>
                  <a:gd name="T80" fmla="*/ 3 w 241"/>
                  <a:gd name="T81" fmla="*/ 9 h 236"/>
                  <a:gd name="T82" fmla="*/ 4 w 241"/>
                  <a:gd name="T83" fmla="*/ 9 h 236"/>
                  <a:gd name="T84" fmla="*/ 5 w 241"/>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1" y="236"/>
                    </a:moveTo>
                    <a:lnTo>
                      <a:pt x="138" y="236"/>
                    </a:lnTo>
                    <a:lnTo>
                      <a:pt x="158" y="232"/>
                    </a:lnTo>
                    <a:lnTo>
                      <a:pt x="175" y="223"/>
                    </a:lnTo>
                    <a:lnTo>
                      <a:pt x="192" y="215"/>
                    </a:lnTo>
                    <a:lnTo>
                      <a:pt x="205" y="202"/>
                    </a:lnTo>
                    <a:lnTo>
                      <a:pt x="216" y="191"/>
                    </a:lnTo>
                    <a:lnTo>
                      <a:pt x="225" y="173"/>
                    </a:lnTo>
                    <a:lnTo>
                      <a:pt x="233" y="157"/>
                    </a:lnTo>
                    <a:lnTo>
                      <a:pt x="237" y="137"/>
                    </a:lnTo>
                    <a:lnTo>
                      <a:pt x="241" y="119"/>
                    </a:lnTo>
                    <a:lnTo>
                      <a:pt x="237" y="99"/>
                    </a:lnTo>
                    <a:lnTo>
                      <a:pt x="233" y="83"/>
                    </a:lnTo>
                    <a:lnTo>
                      <a:pt x="225" y="61"/>
                    </a:lnTo>
                    <a:lnTo>
                      <a:pt x="216" y="49"/>
                    </a:lnTo>
                    <a:lnTo>
                      <a:pt x="205" y="32"/>
                    </a:lnTo>
                    <a:lnTo>
                      <a:pt x="192" y="20"/>
                    </a:lnTo>
                    <a:lnTo>
                      <a:pt x="175" y="11"/>
                    </a:lnTo>
                    <a:lnTo>
                      <a:pt x="158" y="3"/>
                    </a:lnTo>
                    <a:lnTo>
                      <a:pt x="138" y="0"/>
                    </a:lnTo>
                    <a:lnTo>
                      <a:pt x="121" y="0"/>
                    </a:lnTo>
                    <a:lnTo>
                      <a:pt x="100" y="0"/>
                    </a:lnTo>
                    <a:lnTo>
                      <a:pt x="84" y="3"/>
                    </a:lnTo>
                    <a:lnTo>
                      <a:pt x="67" y="11"/>
                    </a:lnTo>
                    <a:lnTo>
                      <a:pt x="50" y="20"/>
                    </a:lnTo>
                    <a:lnTo>
                      <a:pt x="38" y="32"/>
                    </a:lnTo>
                    <a:lnTo>
                      <a:pt x="25" y="49"/>
                    </a:lnTo>
                    <a:lnTo>
                      <a:pt x="13" y="61"/>
                    </a:lnTo>
                    <a:lnTo>
                      <a:pt x="9" y="78"/>
                    </a:lnTo>
                    <a:lnTo>
                      <a:pt x="5" y="99"/>
                    </a:lnTo>
                    <a:lnTo>
                      <a:pt x="0" y="115"/>
                    </a:lnTo>
                    <a:lnTo>
                      <a:pt x="0" y="119"/>
                    </a:lnTo>
                    <a:lnTo>
                      <a:pt x="0" y="124"/>
                    </a:lnTo>
                    <a:lnTo>
                      <a:pt x="5" y="140"/>
                    </a:lnTo>
                    <a:lnTo>
                      <a:pt x="9" y="161"/>
                    </a:lnTo>
                    <a:lnTo>
                      <a:pt x="18" y="178"/>
                    </a:lnTo>
                    <a:lnTo>
                      <a:pt x="25" y="191"/>
                    </a:lnTo>
                    <a:lnTo>
                      <a:pt x="38" y="202"/>
                    </a:lnTo>
                    <a:lnTo>
                      <a:pt x="50" y="215"/>
                    </a:lnTo>
                    <a:lnTo>
                      <a:pt x="67" y="223"/>
                    </a:lnTo>
                    <a:lnTo>
                      <a:pt x="84"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0" name="Freeform 711">
                <a:extLst>
                  <a:ext uri="{FF2B5EF4-FFF2-40B4-BE49-F238E27FC236}">
                    <a16:creationId xmlns:a16="http://schemas.microsoft.com/office/drawing/2014/main" id="{C6444DA2-CB4D-45C9-A92D-7CA7860F8C11}"/>
                  </a:ext>
                </a:extLst>
              </p:cNvPr>
              <p:cNvSpPr>
                <a:spLocks/>
              </p:cNvSpPr>
              <p:nvPr/>
            </p:nvSpPr>
            <p:spPr bwMode="auto">
              <a:xfrm>
                <a:off x="3087" y="2227"/>
                <a:ext cx="40" cy="41"/>
              </a:xfrm>
              <a:custGeom>
                <a:avLst/>
                <a:gdLst>
                  <a:gd name="T0" fmla="*/ 4 w 203"/>
                  <a:gd name="T1" fmla="*/ 8 h 208"/>
                  <a:gd name="T2" fmla="*/ 5 w 203"/>
                  <a:gd name="T3" fmla="*/ 8 h 208"/>
                  <a:gd name="T4" fmla="*/ 5 w 203"/>
                  <a:gd name="T5" fmla="*/ 8 h 208"/>
                  <a:gd name="T6" fmla="*/ 6 w 203"/>
                  <a:gd name="T7" fmla="*/ 7 h 208"/>
                  <a:gd name="T8" fmla="*/ 6 w 203"/>
                  <a:gd name="T9" fmla="*/ 7 h 208"/>
                  <a:gd name="T10" fmla="*/ 7 w 203"/>
                  <a:gd name="T11" fmla="*/ 7 h 208"/>
                  <a:gd name="T12" fmla="*/ 7 w 203"/>
                  <a:gd name="T13" fmla="*/ 6 h 208"/>
                  <a:gd name="T14" fmla="*/ 7 w 203"/>
                  <a:gd name="T15" fmla="*/ 6 h 208"/>
                  <a:gd name="T16" fmla="*/ 8 w 203"/>
                  <a:gd name="T17" fmla="*/ 5 h 208"/>
                  <a:gd name="T18" fmla="*/ 8 w 203"/>
                  <a:gd name="T19" fmla="*/ 5 h 208"/>
                  <a:gd name="T20" fmla="*/ 8 w 203"/>
                  <a:gd name="T21" fmla="*/ 4 h 208"/>
                  <a:gd name="T22" fmla="*/ 8 w 203"/>
                  <a:gd name="T23" fmla="*/ 3 h 208"/>
                  <a:gd name="T24" fmla="*/ 8 w 203"/>
                  <a:gd name="T25" fmla="*/ 3 h 208"/>
                  <a:gd name="T26" fmla="*/ 7 w 203"/>
                  <a:gd name="T27" fmla="*/ 2 h 208"/>
                  <a:gd name="T28" fmla="*/ 7 w 203"/>
                  <a:gd name="T29" fmla="*/ 2 h 208"/>
                  <a:gd name="T30" fmla="*/ 7 w 203"/>
                  <a:gd name="T31" fmla="*/ 1 h 208"/>
                  <a:gd name="T32" fmla="*/ 6 w 203"/>
                  <a:gd name="T33" fmla="*/ 1 h 208"/>
                  <a:gd name="T34" fmla="*/ 6 w 203"/>
                  <a:gd name="T35" fmla="*/ 1 h 208"/>
                  <a:gd name="T36" fmla="*/ 5 w 203"/>
                  <a:gd name="T37" fmla="*/ 0 h 208"/>
                  <a:gd name="T38" fmla="*/ 5 w 203"/>
                  <a:gd name="T39" fmla="*/ 0 h 208"/>
                  <a:gd name="T40" fmla="*/ 4 w 203"/>
                  <a:gd name="T41" fmla="*/ 0 h 208"/>
                  <a:gd name="T42" fmla="*/ 3 w 203"/>
                  <a:gd name="T43" fmla="*/ 0 h 208"/>
                  <a:gd name="T44" fmla="*/ 3 w 203"/>
                  <a:gd name="T45" fmla="*/ 0 h 208"/>
                  <a:gd name="T46" fmla="*/ 2 w 203"/>
                  <a:gd name="T47" fmla="*/ 1 h 208"/>
                  <a:gd name="T48" fmla="*/ 2 w 203"/>
                  <a:gd name="T49" fmla="*/ 1 h 208"/>
                  <a:gd name="T50" fmla="*/ 1 w 203"/>
                  <a:gd name="T51" fmla="*/ 1 h 208"/>
                  <a:gd name="T52" fmla="*/ 1 w 203"/>
                  <a:gd name="T53" fmla="*/ 2 h 208"/>
                  <a:gd name="T54" fmla="*/ 0 w 203"/>
                  <a:gd name="T55" fmla="*/ 2 h 208"/>
                  <a:gd name="T56" fmla="*/ 0 w 203"/>
                  <a:gd name="T57" fmla="*/ 3 h 208"/>
                  <a:gd name="T58" fmla="*/ 0 w 203"/>
                  <a:gd name="T59" fmla="*/ 3 h 208"/>
                  <a:gd name="T60" fmla="*/ 0 w 203"/>
                  <a:gd name="T61" fmla="*/ 4 h 208"/>
                  <a:gd name="T62" fmla="*/ 0 w 203"/>
                  <a:gd name="T63" fmla="*/ 4 h 208"/>
                  <a:gd name="T64" fmla="*/ 0 w 203"/>
                  <a:gd name="T65" fmla="*/ 4 h 208"/>
                  <a:gd name="T66" fmla="*/ 0 w 203"/>
                  <a:gd name="T67" fmla="*/ 5 h 208"/>
                  <a:gd name="T68" fmla="*/ 0 w 203"/>
                  <a:gd name="T69" fmla="*/ 5 h 208"/>
                  <a:gd name="T70" fmla="*/ 0 w 203"/>
                  <a:gd name="T71" fmla="*/ 6 h 208"/>
                  <a:gd name="T72" fmla="*/ 1 w 203"/>
                  <a:gd name="T73" fmla="*/ 7 h 208"/>
                  <a:gd name="T74" fmla="*/ 1 w 203"/>
                  <a:gd name="T75" fmla="*/ 7 h 208"/>
                  <a:gd name="T76" fmla="*/ 2 w 203"/>
                  <a:gd name="T77" fmla="*/ 7 h 208"/>
                  <a:gd name="T78" fmla="*/ 2 w 203"/>
                  <a:gd name="T79" fmla="*/ 7 h 208"/>
                  <a:gd name="T80" fmla="*/ 3 w 203"/>
                  <a:gd name="T81" fmla="*/ 8 h 208"/>
                  <a:gd name="T82" fmla="*/ 3 w 203"/>
                  <a:gd name="T83" fmla="*/ 8 h 208"/>
                  <a:gd name="T84" fmla="*/ 4 w 203"/>
                  <a:gd name="T85" fmla="*/ 8 h 20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8"/>
                  <a:gd name="T131" fmla="*/ 203 w 203"/>
                  <a:gd name="T132" fmla="*/ 208 h 20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8">
                    <a:moveTo>
                      <a:pt x="104" y="208"/>
                    </a:moveTo>
                    <a:lnTo>
                      <a:pt x="120" y="204"/>
                    </a:lnTo>
                    <a:lnTo>
                      <a:pt x="133" y="199"/>
                    </a:lnTo>
                    <a:lnTo>
                      <a:pt x="149" y="195"/>
                    </a:lnTo>
                    <a:lnTo>
                      <a:pt x="162" y="188"/>
                    </a:lnTo>
                    <a:lnTo>
                      <a:pt x="174" y="175"/>
                    </a:lnTo>
                    <a:lnTo>
                      <a:pt x="183" y="162"/>
                    </a:lnTo>
                    <a:lnTo>
                      <a:pt x="195" y="150"/>
                    </a:lnTo>
                    <a:lnTo>
                      <a:pt x="199" y="137"/>
                    </a:lnTo>
                    <a:lnTo>
                      <a:pt x="203" y="121"/>
                    </a:lnTo>
                    <a:lnTo>
                      <a:pt x="203" y="105"/>
                    </a:lnTo>
                    <a:lnTo>
                      <a:pt x="203" y="87"/>
                    </a:lnTo>
                    <a:lnTo>
                      <a:pt x="199" y="71"/>
                    </a:lnTo>
                    <a:lnTo>
                      <a:pt x="195" y="58"/>
                    </a:lnTo>
                    <a:lnTo>
                      <a:pt x="183" y="42"/>
                    </a:lnTo>
                    <a:lnTo>
                      <a:pt x="174" y="29"/>
                    </a:lnTo>
                    <a:lnTo>
                      <a:pt x="162" y="21"/>
                    </a:lnTo>
                    <a:lnTo>
                      <a:pt x="149" y="13"/>
                    </a:lnTo>
                    <a:lnTo>
                      <a:pt x="133" y="4"/>
                    </a:lnTo>
                    <a:lnTo>
                      <a:pt x="120" y="0"/>
                    </a:lnTo>
                    <a:lnTo>
                      <a:pt x="104" y="0"/>
                    </a:lnTo>
                    <a:lnTo>
                      <a:pt x="87" y="0"/>
                    </a:lnTo>
                    <a:lnTo>
                      <a:pt x="71" y="4"/>
                    </a:lnTo>
                    <a:lnTo>
                      <a:pt x="54" y="13"/>
                    </a:lnTo>
                    <a:lnTo>
                      <a:pt x="41" y="21"/>
                    </a:lnTo>
                    <a:lnTo>
                      <a:pt x="30" y="29"/>
                    </a:lnTo>
                    <a:lnTo>
                      <a:pt x="21" y="42"/>
                    </a:lnTo>
                    <a:lnTo>
                      <a:pt x="12" y="54"/>
                    </a:lnTo>
                    <a:lnTo>
                      <a:pt x="5" y="71"/>
                    </a:lnTo>
                    <a:lnTo>
                      <a:pt x="0" y="83"/>
                    </a:lnTo>
                    <a:lnTo>
                      <a:pt x="0" y="100"/>
                    </a:lnTo>
                    <a:lnTo>
                      <a:pt x="0" y="105"/>
                    </a:lnTo>
                    <a:lnTo>
                      <a:pt x="0" y="108"/>
                    </a:lnTo>
                    <a:lnTo>
                      <a:pt x="0" y="125"/>
                    </a:lnTo>
                    <a:lnTo>
                      <a:pt x="5" y="137"/>
                    </a:lnTo>
                    <a:lnTo>
                      <a:pt x="12" y="154"/>
                    </a:lnTo>
                    <a:lnTo>
                      <a:pt x="21" y="166"/>
                    </a:lnTo>
                    <a:lnTo>
                      <a:pt x="30" y="179"/>
                    </a:lnTo>
                    <a:lnTo>
                      <a:pt x="41" y="188"/>
                    </a:lnTo>
                    <a:lnTo>
                      <a:pt x="54" y="195"/>
                    </a:lnTo>
                    <a:lnTo>
                      <a:pt x="71" y="199"/>
                    </a:lnTo>
                    <a:lnTo>
                      <a:pt x="87"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1" name="Freeform 712">
                <a:extLst>
                  <a:ext uri="{FF2B5EF4-FFF2-40B4-BE49-F238E27FC236}">
                    <a16:creationId xmlns:a16="http://schemas.microsoft.com/office/drawing/2014/main" id="{3F1E5C3C-69D8-4575-8BA8-B60A6890FD26}"/>
                  </a:ext>
                </a:extLst>
              </p:cNvPr>
              <p:cNvSpPr>
                <a:spLocks/>
              </p:cNvSpPr>
              <p:nvPr/>
            </p:nvSpPr>
            <p:spPr bwMode="auto">
              <a:xfrm>
                <a:off x="3089" y="2227"/>
                <a:ext cx="34" cy="35"/>
              </a:xfrm>
              <a:custGeom>
                <a:avLst/>
                <a:gdLst>
                  <a:gd name="T0" fmla="*/ 3 w 171"/>
                  <a:gd name="T1" fmla="*/ 7 h 175"/>
                  <a:gd name="T2" fmla="*/ 4 w 171"/>
                  <a:gd name="T3" fmla="*/ 7 h 175"/>
                  <a:gd name="T4" fmla="*/ 4 w 171"/>
                  <a:gd name="T5" fmla="*/ 7 h 175"/>
                  <a:gd name="T6" fmla="*/ 5 w 171"/>
                  <a:gd name="T7" fmla="*/ 6 h 175"/>
                  <a:gd name="T8" fmla="*/ 5 w 171"/>
                  <a:gd name="T9" fmla="*/ 6 h 175"/>
                  <a:gd name="T10" fmla="*/ 6 w 171"/>
                  <a:gd name="T11" fmla="*/ 6 h 175"/>
                  <a:gd name="T12" fmla="*/ 6 w 171"/>
                  <a:gd name="T13" fmla="*/ 5 h 175"/>
                  <a:gd name="T14" fmla="*/ 6 w 171"/>
                  <a:gd name="T15" fmla="*/ 5 h 175"/>
                  <a:gd name="T16" fmla="*/ 7 w 171"/>
                  <a:gd name="T17" fmla="*/ 5 h 175"/>
                  <a:gd name="T18" fmla="*/ 7 w 171"/>
                  <a:gd name="T19" fmla="*/ 4 h 175"/>
                  <a:gd name="T20" fmla="*/ 7 w 171"/>
                  <a:gd name="T21" fmla="*/ 4 h 175"/>
                  <a:gd name="T22" fmla="*/ 7 w 171"/>
                  <a:gd name="T23" fmla="*/ 3 h 175"/>
                  <a:gd name="T24" fmla="*/ 7 w 171"/>
                  <a:gd name="T25" fmla="*/ 3 h 175"/>
                  <a:gd name="T26" fmla="*/ 6 w 171"/>
                  <a:gd name="T27" fmla="*/ 2 h 175"/>
                  <a:gd name="T28" fmla="*/ 6 w 171"/>
                  <a:gd name="T29" fmla="*/ 2 h 175"/>
                  <a:gd name="T30" fmla="*/ 6 w 171"/>
                  <a:gd name="T31" fmla="*/ 1 h 175"/>
                  <a:gd name="T32" fmla="*/ 5 w 171"/>
                  <a:gd name="T33" fmla="*/ 1 h 175"/>
                  <a:gd name="T34" fmla="*/ 5 w 171"/>
                  <a:gd name="T35" fmla="*/ 1 h 175"/>
                  <a:gd name="T36" fmla="*/ 4 w 171"/>
                  <a:gd name="T37" fmla="*/ 0 h 175"/>
                  <a:gd name="T38" fmla="*/ 4 w 171"/>
                  <a:gd name="T39" fmla="*/ 0 h 175"/>
                  <a:gd name="T40" fmla="*/ 3 w 171"/>
                  <a:gd name="T41" fmla="*/ 0 h 175"/>
                  <a:gd name="T42" fmla="*/ 3 w 171"/>
                  <a:gd name="T43" fmla="*/ 0 h 175"/>
                  <a:gd name="T44" fmla="*/ 2 w 171"/>
                  <a:gd name="T45" fmla="*/ 0 h 175"/>
                  <a:gd name="T46" fmla="*/ 2 w 171"/>
                  <a:gd name="T47" fmla="*/ 1 h 175"/>
                  <a:gd name="T48" fmla="*/ 1 w 171"/>
                  <a:gd name="T49" fmla="*/ 1 h 175"/>
                  <a:gd name="T50" fmla="*/ 1 w 171"/>
                  <a:gd name="T51" fmla="*/ 1 h 175"/>
                  <a:gd name="T52" fmla="*/ 1 w 171"/>
                  <a:gd name="T53" fmla="*/ 2 h 175"/>
                  <a:gd name="T54" fmla="*/ 0 w 171"/>
                  <a:gd name="T55" fmla="*/ 2 h 175"/>
                  <a:gd name="T56" fmla="*/ 0 w 171"/>
                  <a:gd name="T57" fmla="*/ 2 h 175"/>
                  <a:gd name="T58" fmla="*/ 0 w 171"/>
                  <a:gd name="T59" fmla="*/ 3 h 175"/>
                  <a:gd name="T60" fmla="*/ 0 w 171"/>
                  <a:gd name="T61" fmla="*/ 3 h 175"/>
                  <a:gd name="T62" fmla="*/ 0 w 171"/>
                  <a:gd name="T63" fmla="*/ 4 h 175"/>
                  <a:gd name="T64" fmla="*/ 0 w 171"/>
                  <a:gd name="T65" fmla="*/ 4 h 175"/>
                  <a:gd name="T66" fmla="*/ 0 w 171"/>
                  <a:gd name="T67" fmla="*/ 4 h 175"/>
                  <a:gd name="T68" fmla="*/ 0 w 171"/>
                  <a:gd name="T69" fmla="*/ 5 h 175"/>
                  <a:gd name="T70" fmla="*/ 0 w 171"/>
                  <a:gd name="T71" fmla="*/ 5 h 175"/>
                  <a:gd name="T72" fmla="*/ 1 w 171"/>
                  <a:gd name="T73" fmla="*/ 5 h 175"/>
                  <a:gd name="T74" fmla="*/ 1 w 171"/>
                  <a:gd name="T75" fmla="*/ 6 h 175"/>
                  <a:gd name="T76" fmla="*/ 1 w 171"/>
                  <a:gd name="T77" fmla="*/ 6 h 175"/>
                  <a:gd name="T78" fmla="*/ 2 w 171"/>
                  <a:gd name="T79" fmla="*/ 6 h 175"/>
                  <a:gd name="T80" fmla="*/ 2 w 171"/>
                  <a:gd name="T81" fmla="*/ 7 h 175"/>
                  <a:gd name="T82" fmla="*/ 3 w 171"/>
                  <a:gd name="T83" fmla="*/ 7 h 175"/>
                  <a:gd name="T84" fmla="*/ 3 w 171"/>
                  <a:gd name="T85" fmla="*/ 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5"/>
                  <a:gd name="T131" fmla="*/ 171 w 171"/>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5">
                    <a:moveTo>
                      <a:pt x="83" y="175"/>
                    </a:moveTo>
                    <a:lnTo>
                      <a:pt x="101" y="171"/>
                    </a:lnTo>
                    <a:lnTo>
                      <a:pt x="113" y="171"/>
                    </a:lnTo>
                    <a:lnTo>
                      <a:pt x="126" y="162"/>
                    </a:lnTo>
                    <a:lnTo>
                      <a:pt x="137" y="158"/>
                    </a:lnTo>
                    <a:lnTo>
                      <a:pt x="146" y="150"/>
                    </a:lnTo>
                    <a:lnTo>
                      <a:pt x="154" y="137"/>
                    </a:lnTo>
                    <a:lnTo>
                      <a:pt x="162" y="130"/>
                    </a:lnTo>
                    <a:lnTo>
                      <a:pt x="167" y="117"/>
                    </a:lnTo>
                    <a:lnTo>
                      <a:pt x="171" y="101"/>
                    </a:lnTo>
                    <a:lnTo>
                      <a:pt x="171" y="88"/>
                    </a:lnTo>
                    <a:lnTo>
                      <a:pt x="171" y="76"/>
                    </a:lnTo>
                    <a:lnTo>
                      <a:pt x="167" y="63"/>
                    </a:lnTo>
                    <a:lnTo>
                      <a:pt x="162" y="50"/>
                    </a:lnTo>
                    <a:lnTo>
                      <a:pt x="154" y="38"/>
                    </a:lnTo>
                    <a:lnTo>
                      <a:pt x="146" y="25"/>
                    </a:lnTo>
                    <a:lnTo>
                      <a:pt x="137" y="17"/>
                    </a:lnTo>
                    <a:lnTo>
                      <a:pt x="126" y="13"/>
                    </a:lnTo>
                    <a:lnTo>
                      <a:pt x="113" y="4"/>
                    </a:lnTo>
                    <a:lnTo>
                      <a:pt x="101" y="4"/>
                    </a:lnTo>
                    <a:lnTo>
                      <a:pt x="83" y="0"/>
                    </a:lnTo>
                    <a:lnTo>
                      <a:pt x="72" y="4"/>
                    </a:lnTo>
                    <a:lnTo>
                      <a:pt x="59" y="4"/>
                    </a:lnTo>
                    <a:lnTo>
                      <a:pt x="47" y="13"/>
                    </a:lnTo>
                    <a:lnTo>
                      <a:pt x="34" y="17"/>
                    </a:lnTo>
                    <a:lnTo>
                      <a:pt x="25" y="25"/>
                    </a:lnTo>
                    <a:lnTo>
                      <a:pt x="18" y="38"/>
                    </a:lnTo>
                    <a:lnTo>
                      <a:pt x="9" y="47"/>
                    </a:lnTo>
                    <a:lnTo>
                      <a:pt x="5" y="58"/>
                    </a:lnTo>
                    <a:lnTo>
                      <a:pt x="0" y="71"/>
                    </a:lnTo>
                    <a:lnTo>
                      <a:pt x="0" y="83"/>
                    </a:lnTo>
                    <a:lnTo>
                      <a:pt x="0" y="88"/>
                    </a:lnTo>
                    <a:lnTo>
                      <a:pt x="0" y="92"/>
                    </a:lnTo>
                    <a:lnTo>
                      <a:pt x="0" y="104"/>
                    </a:lnTo>
                    <a:lnTo>
                      <a:pt x="5" y="117"/>
                    </a:lnTo>
                    <a:lnTo>
                      <a:pt x="9" y="130"/>
                    </a:lnTo>
                    <a:lnTo>
                      <a:pt x="18" y="137"/>
                    </a:lnTo>
                    <a:lnTo>
                      <a:pt x="25" y="150"/>
                    </a:lnTo>
                    <a:lnTo>
                      <a:pt x="34" y="158"/>
                    </a:lnTo>
                    <a:lnTo>
                      <a:pt x="47" y="162"/>
                    </a:lnTo>
                    <a:lnTo>
                      <a:pt x="59" y="171"/>
                    </a:lnTo>
                    <a:lnTo>
                      <a:pt x="72" y="171"/>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2" name="Freeform 713">
                <a:extLst>
                  <a:ext uri="{FF2B5EF4-FFF2-40B4-BE49-F238E27FC236}">
                    <a16:creationId xmlns:a16="http://schemas.microsoft.com/office/drawing/2014/main" id="{00B0252C-1E13-4B0D-B395-6C96258CCEDC}"/>
                  </a:ext>
                </a:extLst>
              </p:cNvPr>
              <p:cNvSpPr>
                <a:spLocks/>
              </p:cNvSpPr>
              <p:nvPr/>
            </p:nvSpPr>
            <p:spPr bwMode="auto">
              <a:xfrm>
                <a:off x="3091" y="2229"/>
                <a:ext cx="28" cy="28"/>
              </a:xfrm>
              <a:custGeom>
                <a:avLst/>
                <a:gdLst>
                  <a:gd name="T0" fmla="*/ 3 w 141"/>
                  <a:gd name="T1" fmla="*/ 6 h 137"/>
                  <a:gd name="T2" fmla="*/ 3 w 141"/>
                  <a:gd name="T3" fmla="*/ 6 h 137"/>
                  <a:gd name="T4" fmla="*/ 4 w 141"/>
                  <a:gd name="T5" fmla="*/ 6 h 137"/>
                  <a:gd name="T6" fmla="*/ 4 w 141"/>
                  <a:gd name="T7" fmla="*/ 5 h 137"/>
                  <a:gd name="T8" fmla="*/ 4 w 141"/>
                  <a:gd name="T9" fmla="*/ 5 h 137"/>
                  <a:gd name="T10" fmla="*/ 5 w 141"/>
                  <a:gd name="T11" fmla="*/ 5 h 137"/>
                  <a:gd name="T12" fmla="*/ 5 w 141"/>
                  <a:gd name="T13" fmla="*/ 4 h 137"/>
                  <a:gd name="T14" fmla="*/ 5 w 141"/>
                  <a:gd name="T15" fmla="*/ 4 h 137"/>
                  <a:gd name="T16" fmla="*/ 5 w 141"/>
                  <a:gd name="T17" fmla="*/ 4 h 137"/>
                  <a:gd name="T18" fmla="*/ 6 w 141"/>
                  <a:gd name="T19" fmla="*/ 3 h 137"/>
                  <a:gd name="T20" fmla="*/ 6 w 141"/>
                  <a:gd name="T21" fmla="*/ 3 h 137"/>
                  <a:gd name="T22" fmla="*/ 6 w 141"/>
                  <a:gd name="T23" fmla="*/ 2 h 137"/>
                  <a:gd name="T24" fmla="*/ 5 w 141"/>
                  <a:gd name="T25" fmla="*/ 2 h 137"/>
                  <a:gd name="T26" fmla="*/ 5 w 141"/>
                  <a:gd name="T27" fmla="*/ 2 h 137"/>
                  <a:gd name="T28" fmla="*/ 5 w 141"/>
                  <a:gd name="T29" fmla="*/ 1 h 137"/>
                  <a:gd name="T30" fmla="*/ 5 w 141"/>
                  <a:gd name="T31" fmla="*/ 1 h 137"/>
                  <a:gd name="T32" fmla="*/ 4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2 w 141"/>
                  <a:gd name="T47" fmla="*/ 0 h 137"/>
                  <a:gd name="T48" fmla="*/ 1 w 141"/>
                  <a:gd name="T49" fmla="*/ 1 h 137"/>
                  <a:gd name="T50" fmla="*/ 1 w 141"/>
                  <a:gd name="T51" fmla="*/ 1 h 137"/>
                  <a:gd name="T52" fmla="*/ 1 w 141"/>
                  <a:gd name="T53" fmla="*/ 1 h 137"/>
                  <a:gd name="T54" fmla="*/ 0 w 141"/>
                  <a:gd name="T55" fmla="*/ 2 h 137"/>
                  <a:gd name="T56" fmla="*/ 0 w 141"/>
                  <a:gd name="T57" fmla="*/ 2 h 137"/>
                  <a:gd name="T58" fmla="*/ 0 w 141"/>
                  <a:gd name="T59" fmla="*/ 2 h 137"/>
                  <a:gd name="T60" fmla="*/ 0 w 141"/>
                  <a:gd name="T61" fmla="*/ 3 h 137"/>
                  <a:gd name="T62" fmla="*/ 0 w 141"/>
                  <a:gd name="T63" fmla="*/ 3 h 137"/>
                  <a:gd name="T64" fmla="*/ 0 w 141"/>
                  <a:gd name="T65" fmla="*/ 4 h 137"/>
                  <a:gd name="T66" fmla="*/ 0 w 141"/>
                  <a:gd name="T67" fmla="*/ 4 h 137"/>
                  <a:gd name="T68" fmla="*/ 1 w 141"/>
                  <a:gd name="T69" fmla="*/ 4 h 137"/>
                  <a:gd name="T70" fmla="*/ 1 w 141"/>
                  <a:gd name="T71" fmla="*/ 5 h 137"/>
                  <a:gd name="T72" fmla="*/ 1 w 141"/>
                  <a:gd name="T73" fmla="*/ 5 h 137"/>
                  <a:gd name="T74" fmla="*/ 2 w 141"/>
                  <a:gd name="T75" fmla="*/ 5 h 137"/>
                  <a:gd name="T76" fmla="*/ 2 w 141"/>
                  <a:gd name="T77" fmla="*/ 6 h 137"/>
                  <a:gd name="T78" fmla="*/ 2 w 141"/>
                  <a:gd name="T79" fmla="*/ 6 h 137"/>
                  <a:gd name="T80" fmla="*/ 3 w 141"/>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2" y="133"/>
                    </a:lnTo>
                    <a:lnTo>
                      <a:pt x="104" y="128"/>
                    </a:lnTo>
                    <a:lnTo>
                      <a:pt x="112" y="124"/>
                    </a:lnTo>
                    <a:lnTo>
                      <a:pt x="120" y="116"/>
                    </a:lnTo>
                    <a:lnTo>
                      <a:pt x="128" y="108"/>
                    </a:lnTo>
                    <a:lnTo>
                      <a:pt x="133" y="99"/>
                    </a:lnTo>
                    <a:lnTo>
                      <a:pt x="137" y="92"/>
                    </a:lnTo>
                    <a:lnTo>
                      <a:pt x="141" y="79"/>
                    </a:lnTo>
                    <a:lnTo>
                      <a:pt x="141" y="67"/>
                    </a:lnTo>
                    <a:lnTo>
                      <a:pt x="141" y="58"/>
                    </a:lnTo>
                    <a:lnTo>
                      <a:pt x="137" y="45"/>
                    </a:lnTo>
                    <a:lnTo>
                      <a:pt x="133" y="38"/>
                    </a:lnTo>
                    <a:lnTo>
                      <a:pt x="128" y="25"/>
                    </a:lnTo>
                    <a:lnTo>
                      <a:pt x="120" y="16"/>
                    </a:lnTo>
                    <a:lnTo>
                      <a:pt x="112" y="13"/>
                    </a:lnTo>
                    <a:lnTo>
                      <a:pt x="104" y="4"/>
                    </a:lnTo>
                    <a:lnTo>
                      <a:pt x="92" y="0"/>
                    </a:lnTo>
                    <a:lnTo>
                      <a:pt x="83" y="0"/>
                    </a:lnTo>
                    <a:lnTo>
                      <a:pt x="70" y="0"/>
                    </a:lnTo>
                    <a:lnTo>
                      <a:pt x="58" y="0"/>
                    </a:lnTo>
                    <a:lnTo>
                      <a:pt x="50" y="0"/>
                    </a:lnTo>
                    <a:lnTo>
                      <a:pt x="38" y="4"/>
                    </a:lnTo>
                    <a:lnTo>
                      <a:pt x="29" y="13"/>
                    </a:lnTo>
                    <a:lnTo>
                      <a:pt x="20" y="16"/>
                    </a:lnTo>
                    <a:lnTo>
                      <a:pt x="16" y="25"/>
                    </a:lnTo>
                    <a:lnTo>
                      <a:pt x="9" y="38"/>
                    </a:lnTo>
                    <a:lnTo>
                      <a:pt x="4" y="45"/>
                    </a:lnTo>
                    <a:lnTo>
                      <a:pt x="4" y="58"/>
                    </a:lnTo>
                    <a:lnTo>
                      <a:pt x="0" y="67"/>
                    </a:lnTo>
                    <a:lnTo>
                      <a:pt x="4" y="79"/>
                    </a:lnTo>
                    <a:lnTo>
                      <a:pt x="4" y="92"/>
                    </a:lnTo>
                    <a:lnTo>
                      <a:pt x="9" y="99"/>
                    </a:lnTo>
                    <a:lnTo>
                      <a:pt x="16" y="108"/>
                    </a:lnTo>
                    <a:lnTo>
                      <a:pt x="20" y="116"/>
                    </a:lnTo>
                    <a:lnTo>
                      <a:pt x="29" y="124"/>
                    </a:lnTo>
                    <a:lnTo>
                      <a:pt x="38" y="128"/>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3" name="Freeform 714">
                <a:extLst>
                  <a:ext uri="{FF2B5EF4-FFF2-40B4-BE49-F238E27FC236}">
                    <a16:creationId xmlns:a16="http://schemas.microsoft.com/office/drawing/2014/main" id="{0876C011-1158-492F-A8A5-B4CC202EECC7}"/>
                  </a:ext>
                </a:extLst>
              </p:cNvPr>
              <p:cNvSpPr>
                <a:spLocks/>
              </p:cNvSpPr>
              <p:nvPr/>
            </p:nvSpPr>
            <p:spPr bwMode="auto">
              <a:xfrm>
                <a:off x="3172" y="2252"/>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4" name="Freeform 715">
                <a:extLst>
                  <a:ext uri="{FF2B5EF4-FFF2-40B4-BE49-F238E27FC236}">
                    <a16:creationId xmlns:a16="http://schemas.microsoft.com/office/drawing/2014/main" id="{842F7589-1397-4E22-8AD6-12384631DF54}"/>
                  </a:ext>
                </a:extLst>
              </p:cNvPr>
              <p:cNvSpPr>
                <a:spLocks/>
              </p:cNvSpPr>
              <p:nvPr/>
            </p:nvSpPr>
            <p:spPr bwMode="auto">
              <a:xfrm>
                <a:off x="3172" y="2252"/>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85" name="Freeform 716">
                <a:extLst>
                  <a:ext uri="{FF2B5EF4-FFF2-40B4-BE49-F238E27FC236}">
                    <a16:creationId xmlns:a16="http://schemas.microsoft.com/office/drawing/2014/main" id="{17992C68-3ECC-4A2A-B1FE-FAF5B3EC739B}"/>
                  </a:ext>
                </a:extLst>
              </p:cNvPr>
              <p:cNvSpPr>
                <a:spLocks/>
              </p:cNvSpPr>
              <p:nvPr/>
            </p:nvSpPr>
            <p:spPr bwMode="auto">
              <a:xfrm>
                <a:off x="3172" y="2252"/>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6"/>
                    </a:lnTo>
                    <a:lnTo>
                      <a:pt x="378" y="564"/>
                    </a:lnTo>
                    <a:lnTo>
                      <a:pt x="419" y="548"/>
                    </a:lnTo>
                    <a:lnTo>
                      <a:pt x="456" y="522"/>
                    </a:lnTo>
                    <a:lnTo>
                      <a:pt x="490" y="494"/>
                    </a:lnTo>
                    <a:lnTo>
                      <a:pt x="519" y="461"/>
                    </a:lnTo>
                    <a:lnTo>
                      <a:pt x="544" y="423"/>
                    </a:lnTo>
                    <a:lnTo>
                      <a:pt x="560" y="382"/>
                    </a:lnTo>
                    <a:lnTo>
                      <a:pt x="573" y="336"/>
                    </a:lnTo>
                    <a:lnTo>
                      <a:pt x="576" y="290"/>
                    </a:lnTo>
                    <a:lnTo>
                      <a:pt x="573" y="245"/>
                    </a:lnTo>
                    <a:lnTo>
                      <a:pt x="560" y="199"/>
                    </a:lnTo>
                    <a:lnTo>
                      <a:pt x="544" y="158"/>
                    </a:lnTo>
                    <a:lnTo>
                      <a:pt x="519" y="120"/>
                    </a:lnTo>
                    <a:lnTo>
                      <a:pt x="490" y="87"/>
                    </a:lnTo>
                    <a:lnTo>
                      <a:pt x="456" y="58"/>
                    </a:lnTo>
                    <a:lnTo>
                      <a:pt x="419" y="33"/>
                    </a:lnTo>
                    <a:lnTo>
                      <a:pt x="378" y="16"/>
                    </a:lnTo>
                    <a:lnTo>
                      <a:pt x="331" y="4"/>
                    </a:lnTo>
                    <a:lnTo>
                      <a:pt x="286" y="0"/>
                    </a:lnTo>
                    <a:lnTo>
                      <a:pt x="241" y="4"/>
                    </a:lnTo>
                    <a:lnTo>
                      <a:pt x="195" y="16"/>
                    </a:lnTo>
                    <a:lnTo>
                      <a:pt x="153" y="33"/>
                    </a:lnTo>
                    <a:lnTo>
                      <a:pt x="115" y="58"/>
                    </a:lnTo>
                    <a:lnTo>
                      <a:pt x="83" y="87"/>
                    </a:lnTo>
                    <a:lnTo>
                      <a:pt x="54" y="120"/>
                    </a:lnTo>
                    <a:lnTo>
                      <a:pt x="29" y="158"/>
                    </a:lnTo>
                    <a:lnTo>
                      <a:pt x="12" y="199"/>
                    </a:lnTo>
                    <a:lnTo>
                      <a:pt x="4" y="245"/>
                    </a:lnTo>
                    <a:lnTo>
                      <a:pt x="0" y="290"/>
                    </a:lnTo>
                    <a:lnTo>
                      <a:pt x="4" y="336"/>
                    </a:lnTo>
                    <a:lnTo>
                      <a:pt x="12" y="382"/>
                    </a:lnTo>
                    <a:lnTo>
                      <a:pt x="29" y="423"/>
                    </a:lnTo>
                    <a:lnTo>
                      <a:pt x="54" y="461"/>
                    </a:lnTo>
                    <a:lnTo>
                      <a:pt x="83" y="494"/>
                    </a:lnTo>
                    <a:lnTo>
                      <a:pt x="115" y="522"/>
                    </a:lnTo>
                    <a:lnTo>
                      <a:pt x="153" y="548"/>
                    </a:lnTo>
                    <a:lnTo>
                      <a:pt x="195" y="564"/>
                    </a:lnTo>
                    <a:lnTo>
                      <a:pt x="241"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86" name="Freeform 717">
                <a:extLst>
                  <a:ext uri="{FF2B5EF4-FFF2-40B4-BE49-F238E27FC236}">
                    <a16:creationId xmlns:a16="http://schemas.microsoft.com/office/drawing/2014/main" id="{2B6B6B7E-9C2D-430B-B48C-7D715F7CFA66}"/>
                  </a:ext>
                </a:extLst>
              </p:cNvPr>
              <p:cNvSpPr>
                <a:spLocks/>
              </p:cNvSpPr>
              <p:nvPr/>
            </p:nvSpPr>
            <p:spPr bwMode="auto">
              <a:xfrm>
                <a:off x="3188" y="2260"/>
                <a:ext cx="61" cy="61"/>
              </a:xfrm>
              <a:custGeom>
                <a:avLst/>
                <a:gdLst>
                  <a:gd name="T0" fmla="*/ 6 w 303"/>
                  <a:gd name="T1" fmla="*/ 12 h 308"/>
                  <a:gd name="T2" fmla="*/ 7 w 303"/>
                  <a:gd name="T3" fmla="*/ 12 h 308"/>
                  <a:gd name="T4" fmla="*/ 8 w 303"/>
                  <a:gd name="T5" fmla="*/ 12 h 308"/>
                  <a:gd name="T6" fmla="*/ 9 w 303"/>
                  <a:gd name="T7" fmla="*/ 11 h 308"/>
                  <a:gd name="T8" fmla="*/ 10 w 303"/>
                  <a:gd name="T9" fmla="*/ 11 h 308"/>
                  <a:gd name="T10" fmla="*/ 11 w 303"/>
                  <a:gd name="T11" fmla="*/ 10 h 308"/>
                  <a:gd name="T12" fmla="*/ 11 w 303"/>
                  <a:gd name="T13" fmla="*/ 10 h 308"/>
                  <a:gd name="T14" fmla="*/ 12 w 303"/>
                  <a:gd name="T15" fmla="*/ 9 h 308"/>
                  <a:gd name="T16" fmla="*/ 12 w 303"/>
                  <a:gd name="T17" fmla="*/ 8 h 308"/>
                  <a:gd name="T18" fmla="*/ 12 w 303"/>
                  <a:gd name="T19" fmla="*/ 7 h 308"/>
                  <a:gd name="T20" fmla="*/ 12 w 303"/>
                  <a:gd name="T21" fmla="*/ 6 h 308"/>
                  <a:gd name="T22" fmla="*/ 12 w 303"/>
                  <a:gd name="T23" fmla="*/ 5 h 308"/>
                  <a:gd name="T24" fmla="*/ 12 w 303"/>
                  <a:gd name="T25" fmla="*/ 4 h 308"/>
                  <a:gd name="T26" fmla="*/ 12 w 303"/>
                  <a:gd name="T27" fmla="*/ 3 h 308"/>
                  <a:gd name="T28" fmla="*/ 11 w 303"/>
                  <a:gd name="T29" fmla="*/ 2 h 308"/>
                  <a:gd name="T30" fmla="*/ 11 w 303"/>
                  <a:gd name="T31" fmla="*/ 2 h 308"/>
                  <a:gd name="T32" fmla="*/ 10 w 303"/>
                  <a:gd name="T33" fmla="*/ 1 h 308"/>
                  <a:gd name="T34" fmla="*/ 9 w 303"/>
                  <a:gd name="T35" fmla="*/ 1 h 308"/>
                  <a:gd name="T36" fmla="*/ 8 w 303"/>
                  <a:gd name="T37" fmla="*/ 0 h 308"/>
                  <a:gd name="T38" fmla="*/ 7 w 303"/>
                  <a:gd name="T39" fmla="*/ 0 h 308"/>
                  <a:gd name="T40" fmla="*/ 6 w 303"/>
                  <a:gd name="T41" fmla="*/ 0 h 308"/>
                  <a:gd name="T42" fmla="*/ 5 w 303"/>
                  <a:gd name="T43" fmla="*/ 0 h 308"/>
                  <a:gd name="T44" fmla="*/ 4 w 303"/>
                  <a:gd name="T45" fmla="*/ 0 h 308"/>
                  <a:gd name="T46" fmla="*/ 3 w 303"/>
                  <a:gd name="T47" fmla="*/ 1 h 308"/>
                  <a:gd name="T48" fmla="*/ 2 w 303"/>
                  <a:gd name="T49" fmla="*/ 1 h 308"/>
                  <a:gd name="T50" fmla="*/ 2 w 303"/>
                  <a:gd name="T51" fmla="*/ 2 h 308"/>
                  <a:gd name="T52" fmla="*/ 1 w 303"/>
                  <a:gd name="T53" fmla="*/ 2 h 308"/>
                  <a:gd name="T54" fmla="*/ 1 w 303"/>
                  <a:gd name="T55" fmla="*/ 3 h 308"/>
                  <a:gd name="T56" fmla="*/ 0 w 303"/>
                  <a:gd name="T57" fmla="*/ 4 h 308"/>
                  <a:gd name="T58" fmla="*/ 0 w 303"/>
                  <a:gd name="T59" fmla="*/ 5 h 308"/>
                  <a:gd name="T60" fmla="*/ 0 w 303"/>
                  <a:gd name="T61" fmla="*/ 6 h 308"/>
                  <a:gd name="T62" fmla="*/ 0 w 303"/>
                  <a:gd name="T63" fmla="*/ 7 h 308"/>
                  <a:gd name="T64" fmla="*/ 0 w 303"/>
                  <a:gd name="T65" fmla="*/ 8 h 308"/>
                  <a:gd name="T66" fmla="*/ 1 w 303"/>
                  <a:gd name="T67" fmla="*/ 9 h 308"/>
                  <a:gd name="T68" fmla="*/ 1 w 303"/>
                  <a:gd name="T69" fmla="*/ 10 h 308"/>
                  <a:gd name="T70" fmla="*/ 2 w 303"/>
                  <a:gd name="T71" fmla="*/ 10 h 308"/>
                  <a:gd name="T72" fmla="*/ 2 w 303"/>
                  <a:gd name="T73" fmla="*/ 11 h 308"/>
                  <a:gd name="T74" fmla="*/ 3 w 303"/>
                  <a:gd name="T75" fmla="*/ 11 h 308"/>
                  <a:gd name="T76" fmla="*/ 4 w 303"/>
                  <a:gd name="T77" fmla="*/ 12 h 308"/>
                  <a:gd name="T78" fmla="*/ 5 w 303"/>
                  <a:gd name="T79" fmla="*/ 12 h 308"/>
                  <a:gd name="T80" fmla="*/ 6 w 303"/>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3" y="308"/>
                    </a:moveTo>
                    <a:lnTo>
                      <a:pt x="178" y="303"/>
                    </a:lnTo>
                    <a:lnTo>
                      <a:pt x="198" y="299"/>
                    </a:lnTo>
                    <a:lnTo>
                      <a:pt x="224" y="291"/>
                    </a:lnTo>
                    <a:lnTo>
                      <a:pt x="240" y="278"/>
                    </a:lnTo>
                    <a:lnTo>
                      <a:pt x="261" y="262"/>
                    </a:lnTo>
                    <a:lnTo>
                      <a:pt x="274" y="245"/>
                    </a:lnTo>
                    <a:lnTo>
                      <a:pt x="286" y="224"/>
                    </a:lnTo>
                    <a:lnTo>
                      <a:pt x="299" y="204"/>
                    </a:lnTo>
                    <a:lnTo>
                      <a:pt x="303" y="179"/>
                    </a:lnTo>
                    <a:lnTo>
                      <a:pt x="303" y="154"/>
                    </a:lnTo>
                    <a:lnTo>
                      <a:pt x="303" y="129"/>
                    </a:lnTo>
                    <a:lnTo>
                      <a:pt x="299" y="108"/>
                    </a:lnTo>
                    <a:lnTo>
                      <a:pt x="286" y="83"/>
                    </a:lnTo>
                    <a:lnTo>
                      <a:pt x="274" y="63"/>
                    </a:lnTo>
                    <a:lnTo>
                      <a:pt x="261" y="46"/>
                    </a:lnTo>
                    <a:lnTo>
                      <a:pt x="240" y="33"/>
                    </a:lnTo>
                    <a:lnTo>
                      <a:pt x="224" y="22"/>
                    </a:lnTo>
                    <a:lnTo>
                      <a:pt x="198" y="9"/>
                    </a:lnTo>
                    <a:lnTo>
                      <a:pt x="178" y="4"/>
                    </a:lnTo>
                    <a:lnTo>
                      <a:pt x="153" y="0"/>
                    </a:lnTo>
                    <a:lnTo>
                      <a:pt x="128" y="4"/>
                    </a:lnTo>
                    <a:lnTo>
                      <a:pt x="103" y="9"/>
                    </a:lnTo>
                    <a:lnTo>
                      <a:pt x="83" y="22"/>
                    </a:lnTo>
                    <a:lnTo>
                      <a:pt x="62" y="33"/>
                    </a:lnTo>
                    <a:lnTo>
                      <a:pt x="45" y="46"/>
                    </a:lnTo>
                    <a:lnTo>
                      <a:pt x="29" y="63"/>
                    </a:lnTo>
                    <a:lnTo>
                      <a:pt x="16" y="83"/>
                    </a:lnTo>
                    <a:lnTo>
                      <a:pt x="8" y="108"/>
                    </a:lnTo>
                    <a:lnTo>
                      <a:pt x="4" y="129"/>
                    </a:lnTo>
                    <a:lnTo>
                      <a:pt x="0" y="154"/>
                    </a:lnTo>
                    <a:lnTo>
                      <a:pt x="4" y="179"/>
                    </a:lnTo>
                    <a:lnTo>
                      <a:pt x="8" y="204"/>
                    </a:lnTo>
                    <a:lnTo>
                      <a:pt x="16" y="224"/>
                    </a:lnTo>
                    <a:lnTo>
                      <a:pt x="29" y="245"/>
                    </a:lnTo>
                    <a:lnTo>
                      <a:pt x="45" y="262"/>
                    </a:lnTo>
                    <a:lnTo>
                      <a:pt x="62" y="278"/>
                    </a:lnTo>
                    <a:lnTo>
                      <a:pt x="83" y="291"/>
                    </a:lnTo>
                    <a:lnTo>
                      <a:pt x="103" y="299"/>
                    </a:lnTo>
                    <a:lnTo>
                      <a:pt x="128" y="303"/>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7" name="Freeform 718">
                <a:extLst>
                  <a:ext uri="{FF2B5EF4-FFF2-40B4-BE49-F238E27FC236}">
                    <a16:creationId xmlns:a16="http://schemas.microsoft.com/office/drawing/2014/main" id="{31487B40-D33F-44A2-A93E-11AF29D5C95A}"/>
                  </a:ext>
                </a:extLst>
              </p:cNvPr>
              <p:cNvSpPr>
                <a:spLocks/>
              </p:cNvSpPr>
              <p:nvPr/>
            </p:nvSpPr>
            <p:spPr bwMode="auto">
              <a:xfrm>
                <a:off x="3191" y="2262"/>
                <a:ext cx="53" cy="53"/>
              </a:xfrm>
              <a:custGeom>
                <a:avLst/>
                <a:gdLst>
                  <a:gd name="T0" fmla="*/ 5 w 269"/>
                  <a:gd name="T1" fmla="*/ 10 h 269"/>
                  <a:gd name="T2" fmla="*/ 6 w 269"/>
                  <a:gd name="T3" fmla="*/ 10 h 269"/>
                  <a:gd name="T4" fmla="*/ 7 w 269"/>
                  <a:gd name="T5" fmla="*/ 10 h 269"/>
                  <a:gd name="T6" fmla="*/ 8 w 269"/>
                  <a:gd name="T7" fmla="*/ 10 h 269"/>
                  <a:gd name="T8" fmla="*/ 8 w 269"/>
                  <a:gd name="T9" fmla="*/ 9 h 269"/>
                  <a:gd name="T10" fmla="*/ 9 w 269"/>
                  <a:gd name="T11" fmla="*/ 9 h 269"/>
                  <a:gd name="T12" fmla="*/ 9 w 269"/>
                  <a:gd name="T13" fmla="*/ 8 h 269"/>
                  <a:gd name="T14" fmla="*/ 10 w 269"/>
                  <a:gd name="T15" fmla="*/ 7 h 269"/>
                  <a:gd name="T16" fmla="*/ 10 w 269"/>
                  <a:gd name="T17" fmla="*/ 7 h 269"/>
                  <a:gd name="T18" fmla="*/ 10 w 269"/>
                  <a:gd name="T19" fmla="*/ 6 h 269"/>
                  <a:gd name="T20" fmla="*/ 10 w 269"/>
                  <a:gd name="T21" fmla="*/ 5 h 269"/>
                  <a:gd name="T22" fmla="*/ 10 w 269"/>
                  <a:gd name="T23" fmla="*/ 4 h 269"/>
                  <a:gd name="T24" fmla="*/ 10 w 269"/>
                  <a:gd name="T25" fmla="*/ 4 h 269"/>
                  <a:gd name="T26" fmla="*/ 10 w 269"/>
                  <a:gd name="T27" fmla="*/ 3 h 269"/>
                  <a:gd name="T28" fmla="*/ 9 w 269"/>
                  <a:gd name="T29" fmla="*/ 2 h 269"/>
                  <a:gd name="T30" fmla="*/ 9 w 269"/>
                  <a:gd name="T31" fmla="*/ 1 h 269"/>
                  <a:gd name="T32" fmla="*/ 8 w 269"/>
                  <a:gd name="T33" fmla="*/ 1 h 269"/>
                  <a:gd name="T34" fmla="*/ 8 w 269"/>
                  <a:gd name="T35" fmla="*/ 1 h 269"/>
                  <a:gd name="T36" fmla="*/ 7 w 269"/>
                  <a:gd name="T37" fmla="*/ 0 h 269"/>
                  <a:gd name="T38" fmla="*/ 6 w 269"/>
                  <a:gd name="T39" fmla="*/ 0 h 269"/>
                  <a:gd name="T40" fmla="*/ 5 w 269"/>
                  <a:gd name="T41" fmla="*/ 0 h 269"/>
                  <a:gd name="T42" fmla="*/ 4 w 269"/>
                  <a:gd name="T43" fmla="*/ 0 h 269"/>
                  <a:gd name="T44" fmla="*/ 4 w 269"/>
                  <a:gd name="T45" fmla="*/ 0 h 269"/>
                  <a:gd name="T46" fmla="*/ 3 w 269"/>
                  <a:gd name="T47" fmla="*/ 1 h 269"/>
                  <a:gd name="T48" fmla="*/ 2 w 269"/>
                  <a:gd name="T49" fmla="*/ 1 h 269"/>
                  <a:gd name="T50" fmla="*/ 1 w 269"/>
                  <a:gd name="T51" fmla="*/ 1 h 269"/>
                  <a:gd name="T52" fmla="*/ 1 w 269"/>
                  <a:gd name="T53" fmla="*/ 2 h 269"/>
                  <a:gd name="T54" fmla="*/ 1 w 269"/>
                  <a:gd name="T55" fmla="*/ 3 h 269"/>
                  <a:gd name="T56" fmla="*/ 0 w 269"/>
                  <a:gd name="T57" fmla="*/ 4 h 269"/>
                  <a:gd name="T58" fmla="*/ 0 w 269"/>
                  <a:gd name="T59" fmla="*/ 4 h 269"/>
                  <a:gd name="T60" fmla="*/ 0 w 269"/>
                  <a:gd name="T61" fmla="*/ 5 h 269"/>
                  <a:gd name="T62" fmla="*/ 0 w 269"/>
                  <a:gd name="T63" fmla="*/ 5 h 269"/>
                  <a:gd name="T64" fmla="*/ 0 w 269"/>
                  <a:gd name="T65" fmla="*/ 6 h 269"/>
                  <a:gd name="T66" fmla="*/ 0 w 269"/>
                  <a:gd name="T67" fmla="*/ 6 h 269"/>
                  <a:gd name="T68" fmla="*/ 0 w 269"/>
                  <a:gd name="T69" fmla="*/ 7 h 269"/>
                  <a:gd name="T70" fmla="*/ 1 w 269"/>
                  <a:gd name="T71" fmla="*/ 8 h 269"/>
                  <a:gd name="T72" fmla="*/ 1 w 269"/>
                  <a:gd name="T73" fmla="*/ 8 h 269"/>
                  <a:gd name="T74" fmla="*/ 2 w 269"/>
                  <a:gd name="T75" fmla="*/ 9 h 269"/>
                  <a:gd name="T76" fmla="*/ 2 w 269"/>
                  <a:gd name="T77" fmla="*/ 9 h 269"/>
                  <a:gd name="T78" fmla="*/ 3 w 269"/>
                  <a:gd name="T79" fmla="*/ 10 h 269"/>
                  <a:gd name="T80" fmla="*/ 4 w 269"/>
                  <a:gd name="T81" fmla="*/ 10 h 269"/>
                  <a:gd name="T82" fmla="*/ 4 w 269"/>
                  <a:gd name="T83" fmla="*/ 10 h 269"/>
                  <a:gd name="T84" fmla="*/ 5 w 269"/>
                  <a:gd name="T85" fmla="*/ 10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8" y="269"/>
                    </a:lnTo>
                    <a:lnTo>
                      <a:pt x="179" y="261"/>
                    </a:lnTo>
                    <a:lnTo>
                      <a:pt x="199" y="253"/>
                    </a:lnTo>
                    <a:lnTo>
                      <a:pt x="215" y="245"/>
                    </a:lnTo>
                    <a:lnTo>
                      <a:pt x="233" y="228"/>
                    </a:lnTo>
                    <a:lnTo>
                      <a:pt x="245" y="215"/>
                    </a:lnTo>
                    <a:lnTo>
                      <a:pt x="258" y="195"/>
                    </a:lnTo>
                    <a:lnTo>
                      <a:pt x="266" y="178"/>
                    </a:lnTo>
                    <a:lnTo>
                      <a:pt x="269" y="157"/>
                    </a:lnTo>
                    <a:lnTo>
                      <a:pt x="269" y="132"/>
                    </a:lnTo>
                    <a:lnTo>
                      <a:pt x="269" y="112"/>
                    </a:lnTo>
                    <a:lnTo>
                      <a:pt x="266" y="91"/>
                    </a:lnTo>
                    <a:lnTo>
                      <a:pt x="258" y="70"/>
                    </a:lnTo>
                    <a:lnTo>
                      <a:pt x="245" y="54"/>
                    </a:lnTo>
                    <a:lnTo>
                      <a:pt x="233" y="37"/>
                    </a:lnTo>
                    <a:lnTo>
                      <a:pt x="215" y="24"/>
                    </a:lnTo>
                    <a:lnTo>
                      <a:pt x="199" y="13"/>
                    </a:lnTo>
                    <a:lnTo>
                      <a:pt x="179" y="4"/>
                    </a:lnTo>
                    <a:lnTo>
                      <a:pt x="158" y="0"/>
                    </a:lnTo>
                    <a:lnTo>
                      <a:pt x="137" y="0"/>
                    </a:lnTo>
                    <a:lnTo>
                      <a:pt x="112" y="0"/>
                    </a:lnTo>
                    <a:lnTo>
                      <a:pt x="91" y="4"/>
                    </a:lnTo>
                    <a:lnTo>
                      <a:pt x="75" y="13"/>
                    </a:lnTo>
                    <a:lnTo>
                      <a:pt x="54" y="24"/>
                    </a:lnTo>
                    <a:lnTo>
                      <a:pt x="37" y="37"/>
                    </a:lnTo>
                    <a:lnTo>
                      <a:pt x="24" y="54"/>
                    </a:lnTo>
                    <a:lnTo>
                      <a:pt x="17" y="70"/>
                    </a:lnTo>
                    <a:lnTo>
                      <a:pt x="8" y="91"/>
                    </a:lnTo>
                    <a:lnTo>
                      <a:pt x="0" y="112"/>
                    </a:lnTo>
                    <a:lnTo>
                      <a:pt x="0" y="132"/>
                    </a:lnTo>
                    <a:lnTo>
                      <a:pt x="0" y="137"/>
                    </a:lnTo>
                    <a:lnTo>
                      <a:pt x="0" y="141"/>
                    </a:lnTo>
                    <a:lnTo>
                      <a:pt x="4" y="161"/>
                    </a:lnTo>
                    <a:lnTo>
                      <a:pt x="8" y="182"/>
                    </a:lnTo>
                    <a:lnTo>
                      <a:pt x="17" y="199"/>
                    </a:lnTo>
                    <a:lnTo>
                      <a:pt x="29" y="215"/>
                    </a:lnTo>
                    <a:lnTo>
                      <a:pt x="42" y="232"/>
                    </a:lnTo>
                    <a:lnTo>
                      <a:pt x="58" y="245"/>
                    </a:lnTo>
                    <a:lnTo>
                      <a:pt x="75" y="256"/>
                    </a:lnTo>
                    <a:lnTo>
                      <a:pt x="96" y="261"/>
                    </a:lnTo>
                    <a:lnTo>
                      <a:pt x="112"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8" name="Freeform 719">
                <a:extLst>
                  <a:ext uri="{FF2B5EF4-FFF2-40B4-BE49-F238E27FC236}">
                    <a16:creationId xmlns:a16="http://schemas.microsoft.com/office/drawing/2014/main" id="{EAF7FA47-9165-4749-B93A-6AB6AC81F699}"/>
                  </a:ext>
                </a:extLst>
              </p:cNvPr>
              <p:cNvSpPr>
                <a:spLocks/>
              </p:cNvSpPr>
              <p:nvPr/>
            </p:nvSpPr>
            <p:spPr bwMode="auto">
              <a:xfrm>
                <a:off x="3193" y="2262"/>
                <a:ext cx="47" cy="48"/>
              </a:xfrm>
              <a:custGeom>
                <a:avLst/>
                <a:gdLst>
                  <a:gd name="T0" fmla="*/ 5 w 236"/>
                  <a:gd name="T1" fmla="*/ 10 h 236"/>
                  <a:gd name="T2" fmla="*/ 5 w 236"/>
                  <a:gd name="T3" fmla="*/ 10 h 236"/>
                  <a:gd name="T4" fmla="*/ 6 w 236"/>
                  <a:gd name="T5" fmla="*/ 10 h 236"/>
                  <a:gd name="T6" fmla="*/ 7 w 236"/>
                  <a:gd name="T7" fmla="*/ 9 h 236"/>
                  <a:gd name="T8" fmla="*/ 7 w 236"/>
                  <a:gd name="T9" fmla="*/ 9 h 236"/>
                  <a:gd name="T10" fmla="*/ 8 w 236"/>
                  <a:gd name="T11" fmla="*/ 8 h 236"/>
                  <a:gd name="T12" fmla="*/ 8 w 236"/>
                  <a:gd name="T13" fmla="*/ 8 h 236"/>
                  <a:gd name="T14" fmla="*/ 9 w 236"/>
                  <a:gd name="T15" fmla="*/ 7 h 236"/>
                  <a:gd name="T16" fmla="*/ 9 w 236"/>
                  <a:gd name="T17" fmla="*/ 7 h 236"/>
                  <a:gd name="T18" fmla="*/ 9 w 236"/>
                  <a:gd name="T19" fmla="*/ 6 h 236"/>
                  <a:gd name="T20" fmla="*/ 9 w 236"/>
                  <a:gd name="T21" fmla="*/ 5 h 236"/>
                  <a:gd name="T22" fmla="*/ 9 w 236"/>
                  <a:gd name="T23" fmla="*/ 4 h 236"/>
                  <a:gd name="T24" fmla="*/ 9 w 236"/>
                  <a:gd name="T25" fmla="*/ 3 h 236"/>
                  <a:gd name="T26" fmla="*/ 9 w 236"/>
                  <a:gd name="T27" fmla="*/ 3 h 236"/>
                  <a:gd name="T28" fmla="*/ 8 w 236"/>
                  <a:gd name="T29" fmla="*/ 2 h 236"/>
                  <a:gd name="T30" fmla="*/ 8 w 236"/>
                  <a:gd name="T31" fmla="*/ 1 h 236"/>
                  <a:gd name="T32" fmla="*/ 7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3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7 h 236"/>
                  <a:gd name="T70" fmla="*/ 0 w 236"/>
                  <a:gd name="T71" fmla="*/ 7 h 236"/>
                  <a:gd name="T72" fmla="*/ 1 w 236"/>
                  <a:gd name="T73" fmla="*/ 8 h 236"/>
                  <a:gd name="T74" fmla="*/ 1 w 236"/>
                  <a:gd name="T75" fmla="*/ 8 h 236"/>
                  <a:gd name="T76" fmla="*/ 2 w 236"/>
                  <a:gd name="T77" fmla="*/ 9 h 236"/>
                  <a:gd name="T78" fmla="*/ 2 w 236"/>
                  <a:gd name="T79" fmla="*/ 9 h 236"/>
                  <a:gd name="T80" fmla="*/ 3 w 236"/>
                  <a:gd name="T81" fmla="*/ 10 h 236"/>
                  <a:gd name="T82" fmla="*/ 4 w 236"/>
                  <a:gd name="T83" fmla="*/ 10 h 236"/>
                  <a:gd name="T84" fmla="*/ 5 w 236"/>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6" y="236"/>
                    </a:moveTo>
                    <a:lnTo>
                      <a:pt x="137" y="236"/>
                    </a:lnTo>
                    <a:lnTo>
                      <a:pt x="153" y="232"/>
                    </a:lnTo>
                    <a:lnTo>
                      <a:pt x="170" y="224"/>
                    </a:lnTo>
                    <a:lnTo>
                      <a:pt x="186" y="216"/>
                    </a:lnTo>
                    <a:lnTo>
                      <a:pt x="202" y="203"/>
                    </a:lnTo>
                    <a:lnTo>
                      <a:pt x="211" y="187"/>
                    </a:lnTo>
                    <a:lnTo>
                      <a:pt x="224" y="174"/>
                    </a:lnTo>
                    <a:lnTo>
                      <a:pt x="227" y="157"/>
                    </a:lnTo>
                    <a:lnTo>
                      <a:pt x="236" y="137"/>
                    </a:lnTo>
                    <a:lnTo>
                      <a:pt x="236" y="120"/>
                    </a:lnTo>
                    <a:lnTo>
                      <a:pt x="236" y="99"/>
                    </a:lnTo>
                    <a:lnTo>
                      <a:pt x="227" y="79"/>
                    </a:lnTo>
                    <a:lnTo>
                      <a:pt x="224" y="63"/>
                    </a:lnTo>
                    <a:lnTo>
                      <a:pt x="211" y="50"/>
                    </a:lnTo>
                    <a:lnTo>
                      <a:pt x="202" y="33"/>
                    </a:lnTo>
                    <a:lnTo>
                      <a:pt x="186" y="20"/>
                    </a:lnTo>
                    <a:lnTo>
                      <a:pt x="170" y="12"/>
                    </a:lnTo>
                    <a:lnTo>
                      <a:pt x="153" y="4"/>
                    </a:lnTo>
                    <a:lnTo>
                      <a:pt x="137" y="0"/>
                    </a:lnTo>
                    <a:lnTo>
                      <a:pt x="116" y="0"/>
                    </a:lnTo>
                    <a:lnTo>
                      <a:pt x="99" y="0"/>
                    </a:lnTo>
                    <a:lnTo>
                      <a:pt x="78" y="4"/>
                    </a:lnTo>
                    <a:lnTo>
                      <a:pt x="62" y="12"/>
                    </a:lnTo>
                    <a:lnTo>
                      <a:pt x="45" y="20"/>
                    </a:lnTo>
                    <a:lnTo>
                      <a:pt x="33" y="33"/>
                    </a:lnTo>
                    <a:lnTo>
                      <a:pt x="20" y="45"/>
                    </a:lnTo>
                    <a:lnTo>
                      <a:pt x="11" y="63"/>
                    </a:lnTo>
                    <a:lnTo>
                      <a:pt x="4" y="79"/>
                    </a:lnTo>
                    <a:lnTo>
                      <a:pt x="0" y="99"/>
                    </a:lnTo>
                    <a:lnTo>
                      <a:pt x="0" y="116"/>
                    </a:lnTo>
                    <a:lnTo>
                      <a:pt x="0" y="120"/>
                    </a:lnTo>
                    <a:lnTo>
                      <a:pt x="0" y="124"/>
                    </a:lnTo>
                    <a:lnTo>
                      <a:pt x="0" y="141"/>
                    </a:lnTo>
                    <a:lnTo>
                      <a:pt x="4" y="162"/>
                    </a:lnTo>
                    <a:lnTo>
                      <a:pt x="11" y="174"/>
                    </a:lnTo>
                    <a:lnTo>
                      <a:pt x="24" y="191"/>
                    </a:lnTo>
                    <a:lnTo>
                      <a:pt x="33" y="203"/>
                    </a:lnTo>
                    <a:lnTo>
                      <a:pt x="49" y="216"/>
                    </a:lnTo>
                    <a:lnTo>
                      <a:pt x="62" y="224"/>
                    </a:lnTo>
                    <a:lnTo>
                      <a:pt x="78" y="232"/>
                    </a:lnTo>
                    <a:lnTo>
                      <a:pt x="99" y="236"/>
                    </a:lnTo>
                    <a:lnTo>
                      <a:pt x="116"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89" name="Freeform 720">
                <a:extLst>
                  <a:ext uri="{FF2B5EF4-FFF2-40B4-BE49-F238E27FC236}">
                    <a16:creationId xmlns:a16="http://schemas.microsoft.com/office/drawing/2014/main" id="{12224986-5FBA-4D62-8F53-9B2495AE55C8}"/>
                  </a:ext>
                </a:extLst>
              </p:cNvPr>
              <p:cNvSpPr>
                <a:spLocks/>
              </p:cNvSpPr>
              <p:nvPr/>
            </p:nvSpPr>
            <p:spPr bwMode="auto">
              <a:xfrm>
                <a:off x="3195" y="2263"/>
                <a:ext cx="41" cy="41"/>
              </a:xfrm>
              <a:custGeom>
                <a:avLst/>
                <a:gdLst>
                  <a:gd name="T0" fmla="*/ 4 w 207"/>
                  <a:gd name="T1" fmla="*/ 8 h 203"/>
                  <a:gd name="T2" fmla="*/ 5 w 207"/>
                  <a:gd name="T3" fmla="*/ 8 h 203"/>
                  <a:gd name="T4" fmla="*/ 5 w 207"/>
                  <a:gd name="T5" fmla="*/ 8 h 203"/>
                  <a:gd name="T6" fmla="*/ 6 w 207"/>
                  <a:gd name="T7" fmla="*/ 8 h 203"/>
                  <a:gd name="T8" fmla="*/ 7 w 207"/>
                  <a:gd name="T9" fmla="*/ 8 h 203"/>
                  <a:gd name="T10" fmla="*/ 7 w 207"/>
                  <a:gd name="T11" fmla="*/ 7 h 203"/>
                  <a:gd name="T12" fmla="*/ 7 w 207"/>
                  <a:gd name="T13" fmla="*/ 7 h 203"/>
                  <a:gd name="T14" fmla="*/ 8 w 207"/>
                  <a:gd name="T15" fmla="*/ 6 h 203"/>
                  <a:gd name="T16" fmla="*/ 8 w 207"/>
                  <a:gd name="T17" fmla="*/ 6 h 203"/>
                  <a:gd name="T18" fmla="*/ 8 w 207"/>
                  <a:gd name="T19" fmla="*/ 5 h 203"/>
                  <a:gd name="T20" fmla="*/ 8 w 207"/>
                  <a:gd name="T21" fmla="*/ 4 h 203"/>
                  <a:gd name="T22" fmla="*/ 8 w 207"/>
                  <a:gd name="T23" fmla="*/ 4 h 203"/>
                  <a:gd name="T24" fmla="*/ 8 w 207"/>
                  <a:gd name="T25" fmla="*/ 3 h 203"/>
                  <a:gd name="T26" fmla="*/ 8 w 207"/>
                  <a:gd name="T27" fmla="*/ 2 h 203"/>
                  <a:gd name="T28" fmla="*/ 7 w 207"/>
                  <a:gd name="T29" fmla="*/ 2 h 203"/>
                  <a:gd name="T30" fmla="*/ 7 w 207"/>
                  <a:gd name="T31" fmla="*/ 1 h 203"/>
                  <a:gd name="T32" fmla="*/ 7 w 207"/>
                  <a:gd name="T33" fmla="*/ 1 h 203"/>
                  <a:gd name="T34" fmla="*/ 6 w 207"/>
                  <a:gd name="T35" fmla="*/ 0 h 203"/>
                  <a:gd name="T36" fmla="*/ 5 w 207"/>
                  <a:gd name="T37" fmla="*/ 0 h 203"/>
                  <a:gd name="T38" fmla="*/ 5 w 207"/>
                  <a:gd name="T39" fmla="*/ 0 h 203"/>
                  <a:gd name="T40" fmla="*/ 4 w 207"/>
                  <a:gd name="T41" fmla="*/ 0 h 203"/>
                  <a:gd name="T42" fmla="*/ 3 w 207"/>
                  <a:gd name="T43" fmla="*/ 0 h 203"/>
                  <a:gd name="T44" fmla="*/ 3 w 207"/>
                  <a:gd name="T45" fmla="*/ 0 h 203"/>
                  <a:gd name="T46" fmla="*/ 2 w 207"/>
                  <a:gd name="T47" fmla="*/ 0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4 h 203"/>
                  <a:gd name="T66" fmla="*/ 0 w 207"/>
                  <a:gd name="T67" fmla="*/ 5 h 203"/>
                  <a:gd name="T68" fmla="*/ 0 w 207"/>
                  <a:gd name="T69" fmla="*/ 6 h 203"/>
                  <a:gd name="T70" fmla="*/ 0 w 207"/>
                  <a:gd name="T71" fmla="*/ 6 h 203"/>
                  <a:gd name="T72" fmla="*/ 1 w 207"/>
                  <a:gd name="T73" fmla="*/ 7 h 203"/>
                  <a:gd name="T74" fmla="*/ 1 w 207"/>
                  <a:gd name="T75" fmla="*/ 7 h 203"/>
                  <a:gd name="T76" fmla="*/ 2 w 207"/>
                  <a:gd name="T77" fmla="*/ 8 h 203"/>
                  <a:gd name="T78" fmla="*/ 2 w 207"/>
                  <a:gd name="T79" fmla="*/ 8 h 203"/>
                  <a:gd name="T80" fmla="*/ 3 w 207"/>
                  <a:gd name="T81" fmla="*/ 8 h 203"/>
                  <a:gd name="T82" fmla="*/ 3 w 207"/>
                  <a:gd name="T83" fmla="*/ 8 h 203"/>
                  <a:gd name="T84" fmla="*/ 4 w 207"/>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3"/>
                  <a:gd name="T131" fmla="*/ 207 w 207"/>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3">
                    <a:moveTo>
                      <a:pt x="104" y="203"/>
                    </a:moveTo>
                    <a:lnTo>
                      <a:pt x="120" y="203"/>
                    </a:lnTo>
                    <a:lnTo>
                      <a:pt x="137" y="199"/>
                    </a:lnTo>
                    <a:lnTo>
                      <a:pt x="149" y="194"/>
                    </a:lnTo>
                    <a:lnTo>
                      <a:pt x="165" y="187"/>
                    </a:lnTo>
                    <a:lnTo>
                      <a:pt x="174" y="174"/>
                    </a:lnTo>
                    <a:lnTo>
                      <a:pt x="187" y="162"/>
                    </a:lnTo>
                    <a:lnTo>
                      <a:pt x="194" y="149"/>
                    </a:lnTo>
                    <a:lnTo>
                      <a:pt x="199" y="137"/>
                    </a:lnTo>
                    <a:lnTo>
                      <a:pt x="203" y="120"/>
                    </a:lnTo>
                    <a:lnTo>
                      <a:pt x="207" y="104"/>
                    </a:lnTo>
                    <a:lnTo>
                      <a:pt x="203" y="87"/>
                    </a:lnTo>
                    <a:lnTo>
                      <a:pt x="199" y="70"/>
                    </a:lnTo>
                    <a:lnTo>
                      <a:pt x="194" y="54"/>
                    </a:lnTo>
                    <a:lnTo>
                      <a:pt x="187" y="41"/>
                    </a:lnTo>
                    <a:lnTo>
                      <a:pt x="174" y="29"/>
                    </a:lnTo>
                    <a:lnTo>
                      <a:pt x="165" y="21"/>
                    </a:lnTo>
                    <a:lnTo>
                      <a:pt x="149" y="12"/>
                    </a:lnTo>
                    <a:lnTo>
                      <a:pt x="137" y="5"/>
                    </a:lnTo>
                    <a:lnTo>
                      <a:pt x="120" y="0"/>
                    </a:lnTo>
                    <a:lnTo>
                      <a:pt x="104" y="0"/>
                    </a:lnTo>
                    <a:lnTo>
                      <a:pt x="86" y="0"/>
                    </a:lnTo>
                    <a:lnTo>
                      <a:pt x="70" y="5"/>
                    </a:lnTo>
                    <a:lnTo>
                      <a:pt x="57" y="12"/>
                    </a:lnTo>
                    <a:lnTo>
                      <a:pt x="45" y="21"/>
                    </a:lnTo>
                    <a:lnTo>
                      <a:pt x="33" y="29"/>
                    </a:lnTo>
                    <a:lnTo>
                      <a:pt x="21" y="41"/>
                    </a:lnTo>
                    <a:lnTo>
                      <a:pt x="12" y="54"/>
                    </a:lnTo>
                    <a:lnTo>
                      <a:pt x="8" y="70"/>
                    </a:lnTo>
                    <a:lnTo>
                      <a:pt x="3" y="83"/>
                    </a:lnTo>
                    <a:lnTo>
                      <a:pt x="0" y="100"/>
                    </a:lnTo>
                    <a:lnTo>
                      <a:pt x="0" y="104"/>
                    </a:lnTo>
                    <a:lnTo>
                      <a:pt x="0" y="108"/>
                    </a:lnTo>
                    <a:lnTo>
                      <a:pt x="3" y="124"/>
                    </a:lnTo>
                    <a:lnTo>
                      <a:pt x="8" y="137"/>
                    </a:lnTo>
                    <a:lnTo>
                      <a:pt x="12" y="153"/>
                    </a:lnTo>
                    <a:lnTo>
                      <a:pt x="21" y="166"/>
                    </a:lnTo>
                    <a:lnTo>
                      <a:pt x="33" y="178"/>
                    </a:lnTo>
                    <a:lnTo>
                      <a:pt x="45" y="187"/>
                    </a:lnTo>
                    <a:lnTo>
                      <a:pt x="57" y="194"/>
                    </a:lnTo>
                    <a:lnTo>
                      <a:pt x="70" y="199"/>
                    </a:lnTo>
                    <a:lnTo>
                      <a:pt x="86"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0" name="Freeform 721">
                <a:extLst>
                  <a:ext uri="{FF2B5EF4-FFF2-40B4-BE49-F238E27FC236}">
                    <a16:creationId xmlns:a16="http://schemas.microsoft.com/office/drawing/2014/main" id="{EB18559D-F918-473F-A0C0-1117AB012C03}"/>
                  </a:ext>
                </a:extLst>
              </p:cNvPr>
              <p:cNvSpPr>
                <a:spLocks/>
              </p:cNvSpPr>
              <p:nvPr/>
            </p:nvSpPr>
            <p:spPr bwMode="auto">
              <a:xfrm>
                <a:off x="3197" y="2264"/>
                <a:ext cx="34" cy="35"/>
              </a:xfrm>
              <a:custGeom>
                <a:avLst/>
                <a:gdLst>
                  <a:gd name="T0" fmla="*/ 3 w 171"/>
                  <a:gd name="T1" fmla="*/ 7 h 173"/>
                  <a:gd name="T2" fmla="*/ 4 w 171"/>
                  <a:gd name="T3" fmla="*/ 7 h 173"/>
                  <a:gd name="T4" fmla="*/ 4 w 171"/>
                  <a:gd name="T5" fmla="*/ 7 h 173"/>
                  <a:gd name="T6" fmla="*/ 5 w 171"/>
                  <a:gd name="T7" fmla="*/ 7 h 173"/>
                  <a:gd name="T8" fmla="*/ 5 w 171"/>
                  <a:gd name="T9" fmla="*/ 6 h 173"/>
                  <a:gd name="T10" fmla="*/ 6 w 171"/>
                  <a:gd name="T11" fmla="*/ 6 h 173"/>
                  <a:gd name="T12" fmla="*/ 6 w 171"/>
                  <a:gd name="T13" fmla="*/ 6 h 173"/>
                  <a:gd name="T14" fmla="*/ 6 w 171"/>
                  <a:gd name="T15" fmla="*/ 5 h 173"/>
                  <a:gd name="T16" fmla="*/ 7 w 171"/>
                  <a:gd name="T17" fmla="*/ 5 h 173"/>
                  <a:gd name="T18" fmla="*/ 7 w 171"/>
                  <a:gd name="T19" fmla="*/ 4 h 173"/>
                  <a:gd name="T20" fmla="*/ 7 w 171"/>
                  <a:gd name="T21" fmla="*/ 3 h 173"/>
                  <a:gd name="T22" fmla="*/ 7 w 171"/>
                  <a:gd name="T23" fmla="*/ 3 h 173"/>
                  <a:gd name="T24" fmla="*/ 7 w 171"/>
                  <a:gd name="T25" fmla="*/ 2 h 173"/>
                  <a:gd name="T26" fmla="*/ 6 w 171"/>
                  <a:gd name="T27" fmla="*/ 2 h 173"/>
                  <a:gd name="T28" fmla="*/ 6 w 171"/>
                  <a:gd name="T29" fmla="*/ 1 h 173"/>
                  <a:gd name="T30" fmla="*/ 6 w 171"/>
                  <a:gd name="T31" fmla="*/ 1 h 173"/>
                  <a:gd name="T32" fmla="*/ 5 w 171"/>
                  <a:gd name="T33" fmla="*/ 1 h 173"/>
                  <a:gd name="T34" fmla="*/ 5 w 171"/>
                  <a:gd name="T35" fmla="*/ 0 h 173"/>
                  <a:gd name="T36" fmla="*/ 4 w 171"/>
                  <a:gd name="T37" fmla="*/ 0 h 173"/>
                  <a:gd name="T38" fmla="*/ 4 w 171"/>
                  <a:gd name="T39" fmla="*/ 0 h 173"/>
                  <a:gd name="T40" fmla="*/ 3 w 171"/>
                  <a:gd name="T41" fmla="*/ 0 h 173"/>
                  <a:gd name="T42" fmla="*/ 3 w 171"/>
                  <a:gd name="T43" fmla="*/ 0 h 173"/>
                  <a:gd name="T44" fmla="*/ 2 w 171"/>
                  <a:gd name="T45" fmla="*/ 0 h 173"/>
                  <a:gd name="T46" fmla="*/ 2 w 171"/>
                  <a:gd name="T47" fmla="*/ 0 h 173"/>
                  <a:gd name="T48" fmla="*/ 2 w 171"/>
                  <a:gd name="T49" fmla="*/ 1 h 173"/>
                  <a:gd name="T50" fmla="*/ 1 w 171"/>
                  <a:gd name="T51" fmla="*/ 1 h 173"/>
                  <a:gd name="T52" fmla="*/ 1 w 171"/>
                  <a:gd name="T53" fmla="*/ 1 h 173"/>
                  <a:gd name="T54" fmla="*/ 1 w 171"/>
                  <a:gd name="T55" fmla="*/ 2 h 173"/>
                  <a:gd name="T56" fmla="*/ 0 w 171"/>
                  <a:gd name="T57" fmla="*/ 2 h 173"/>
                  <a:gd name="T58" fmla="*/ 0 w 171"/>
                  <a:gd name="T59" fmla="*/ 3 h 173"/>
                  <a:gd name="T60" fmla="*/ 0 w 171"/>
                  <a:gd name="T61" fmla="*/ 3 h 173"/>
                  <a:gd name="T62" fmla="*/ 0 w 171"/>
                  <a:gd name="T63" fmla="*/ 3 h 173"/>
                  <a:gd name="T64" fmla="*/ 0 w 171"/>
                  <a:gd name="T65" fmla="*/ 4 h 173"/>
                  <a:gd name="T66" fmla="*/ 0 w 171"/>
                  <a:gd name="T67" fmla="*/ 5 h 173"/>
                  <a:gd name="T68" fmla="*/ 1 w 171"/>
                  <a:gd name="T69" fmla="*/ 5 h 173"/>
                  <a:gd name="T70" fmla="*/ 1 w 171"/>
                  <a:gd name="T71" fmla="*/ 6 h 173"/>
                  <a:gd name="T72" fmla="*/ 1 w 171"/>
                  <a:gd name="T73" fmla="*/ 6 h 173"/>
                  <a:gd name="T74" fmla="*/ 2 w 171"/>
                  <a:gd name="T75" fmla="*/ 6 h 173"/>
                  <a:gd name="T76" fmla="*/ 2 w 171"/>
                  <a:gd name="T77" fmla="*/ 7 h 173"/>
                  <a:gd name="T78" fmla="*/ 2 w 171"/>
                  <a:gd name="T79" fmla="*/ 7 h 173"/>
                  <a:gd name="T80" fmla="*/ 3 w 171"/>
                  <a:gd name="T81" fmla="*/ 7 h 173"/>
                  <a:gd name="T82" fmla="*/ 3 w 171"/>
                  <a:gd name="T83" fmla="*/ 7 h 1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3"/>
                  <a:gd name="T128" fmla="*/ 171 w 171"/>
                  <a:gd name="T129" fmla="*/ 173 h 1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3">
                    <a:moveTo>
                      <a:pt x="87" y="173"/>
                    </a:moveTo>
                    <a:lnTo>
                      <a:pt x="99" y="169"/>
                    </a:lnTo>
                    <a:lnTo>
                      <a:pt x="112" y="169"/>
                    </a:lnTo>
                    <a:lnTo>
                      <a:pt x="125" y="161"/>
                    </a:lnTo>
                    <a:lnTo>
                      <a:pt x="137" y="157"/>
                    </a:lnTo>
                    <a:lnTo>
                      <a:pt x="146" y="148"/>
                    </a:lnTo>
                    <a:lnTo>
                      <a:pt x="153" y="136"/>
                    </a:lnTo>
                    <a:lnTo>
                      <a:pt x="162" y="124"/>
                    </a:lnTo>
                    <a:lnTo>
                      <a:pt x="166" y="115"/>
                    </a:lnTo>
                    <a:lnTo>
                      <a:pt x="171" y="99"/>
                    </a:lnTo>
                    <a:lnTo>
                      <a:pt x="171" y="86"/>
                    </a:lnTo>
                    <a:lnTo>
                      <a:pt x="171" y="74"/>
                    </a:lnTo>
                    <a:lnTo>
                      <a:pt x="166" y="57"/>
                    </a:lnTo>
                    <a:lnTo>
                      <a:pt x="162" y="45"/>
                    </a:lnTo>
                    <a:lnTo>
                      <a:pt x="153" y="36"/>
                    </a:lnTo>
                    <a:lnTo>
                      <a:pt x="146" y="24"/>
                    </a:lnTo>
                    <a:lnTo>
                      <a:pt x="137" y="16"/>
                    </a:lnTo>
                    <a:lnTo>
                      <a:pt x="125" y="11"/>
                    </a:lnTo>
                    <a:lnTo>
                      <a:pt x="112" y="3"/>
                    </a:lnTo>
                    <a:lnTo>
                      <a:pt x="99" y="3"/>
                    </a:lnTo>
                    <a:lnTo>
                      <a:pt x="87" y="0"/>
                    </a:lnTo>
                    <a:lnTo>
                      <a:pt x="71" y="3"/>
                    </a:lnTo>
                    <a:lnTo>
                      <a:pt x="58" y="3"/>
                    </a:lnTo>
                    <a:lnTo>
                      <a:pt x="45" y="11"/>
                    </a:lnTo>
                    <a:lnTo>
                      <a:pt x="38" y="16"/>
                    </a:lnTo>
                    <a:lnTo>
                      <a:pt x="25" y="24"/>
                    </a:lnTo>
                    <a:lnTo>
                      <a:pt x="17" y="32"/>
                    </a:lnTo>
                    <a:lnTo>
                      <a:pt x="13" y="45"/>
                    </a:lnTo>
                    <a:lnTo>
                      <a:pt x="4" y="57"/>
                    </a:lnTo>
                    <a:lnTo>
                      <a:pt x="0" y="70"/>
                    </a:lnTo>
                    <a:lnTo>
                      <a:pt x="0" y="82"/>
                    </a:lnTo>
                    <a:lnTo>
                      <a:pt x="0" y="86"/>
                    </a:lnTo>
                    <a:lnTo>
                      <a:pt x="0" y="103"/>
                    </a:lnTo>
                    <a:lnTo>
                      <a:pt x="4" y="115"/>
                    </a:lnTo>
                    <a:lnTo>
                      <a:pt x="13" y="128"/>
                    </a:lnTo>
                    <a:lnTo>
                      <a:pt x="17" y="136"/>
                    </a:lnTo>
                    <a:lnTo>
                      <a:pt x="25" y="148"/>
                    </a:lnTo>
                    <a:lnTo>
                      <a:pt x="38" y="157"/>
                    </a:lnTo>
                    <a:lnTo>
                      <a:pt x="45" y="161"/>
                    </a:lnTo>
                    <a:lnTo>
                      <a:pt x="58" y="169"/>
                    </a:lnTo>
                    <a:lnTo>
                      <a:pt x="71" y="169"/>
                    </a:lnTo>
                    <a:lnTo>
                      <a:pt x="87"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1" name="Freeform 722">
                <a:extLst>
                  <a:ext uri="{FF2B5EF4-FFF2-40B4-BE49-F238E27FC236}">
                    <a16:creationId xmlns:a16="http://schemas.microsoft.com/office/drawing/2014/main" id="{FA798095-2CD4-4417-8469-819691031947}"/>
                  </a:ext>
                </a:extLst>
              </p:cNvPr>
              <p:cNvSpPr>
                <a:spLocks/>
              </p:cNvSpPr>
              <p:nvPr/>
            </p:nvSpPr>
            <p:spPr bwMode="auto">
              <a:xfrm>
                <a:off x="3200" y="2266"/>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3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3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9"/>
                    </a:lnTo>
                    <a:lnTo>
                      <a:pt x="108" y="125"/>
                    </a:lnTo>
                    <a:lnTo>
                      <a:pt x="115" y="117"/>
                    </a:lnTo>
                    <a:lnTo>
                      <a:pt x="124" y="108"/>
                    </a:lnTo>
                    <a:lnTo>
                      <a:pt x="128" y="100"/>
                    </a:lnTo>
                    <a:lnTo>
                      <a:pt x="133" y="88"/>
                    </a:lnTo>
                    <a:lnTo>
                      <a:pt x="137" y="79"/>
                    </a:lnTo>
                    <a:lnTo>
                      <a:pt x="137" y="67"/>
                    </a:lnTo>
                    <a:lnTo>
                      <a:pt x="137" y="58"/>
                    </a:lnTo>
                    <a:lnTo>
                      <a:pt x="133" y="47"/>
                    </a:lnTo>
                    <a:lnTo>
                      <a:pt x="128" y="38"/>
                    </a:lnTo>
                    <a:lnTo>
                      <a:pt x="124" y="25"/>
                    </a:lnTo>
                    <a:lnTo>
                      <a:pt x="115" y="17"/>
                    </a:lnTo>
                    <a:lnTo>
                      <a:pt x="108" y="13"/>
                    </a:lnTo>
                    <a:lnTo>
                      <a:pt x="99" y="4"/>
                    </a:lnTo>
                    <a:lnTo>
                      <a:pt x="91" y="0"/>
                    </a:lnTo>
                    <a:lnTo>
                      <a:pt x="79" y="0"/>
                    </a:lnTo>
                    <a:lnTo>
                      <a:pt x="66" y="0"/>
                    </a:lnTo>
                    <a:lnTo>
                      <a:pt x="58" y="0"/>
                    </a:lnTo>
                    <a:lnTo>
                      <a:pt x="45" y="0"/>
                    </a:lnTo>
                    <a:lnTo>
                      <a:pt x="37" y="4"/>
                    </a:lnTo>
                    <a:lnTo>
                      <a:pt x="29" y="13"/>
                    </a:lnTo>
                    <a:lnTo>
                      <a:pt x="20" y="17"/>
                    </a:lnTo>
                    <a:lnTo>
                      <a:pt x="12" y="25"/>
                    </a:lnTo>
                    <a:lnTo>
                      <a:pt x="8" y="38"/>
                    </a:lnTo>
                    <a:lnTo>
                      <a:pt x="4" y="47"/>
                    </a:lnTo>
                    <a:lnTo>
                      <a:pt x="0" y="58"/>
                    </a:lnTo>
                    <a:lnTo>
                      <a:pt x="0" y="67"/>
                    </a:lnTo>
                    <a:lnTo>
                      <a:pt x="0" y="79"/>
                    </a:lnTo>
                    <a:lnTo>
                      <a:pt x="4" y="88"/>
                    </a:lnTo>
                    <a:lnTo>
                      <a:pt x="8" y="100"/>
                    </a:lnTo>
                    <a:lnTo>
                      <a:pt x="12" y="108"/>
                    </a:lnTo>
                    <a:lnTo>
                      <a:pt x="20" y="117"/>
                    </a:lnTo>
                    <a:lnTo>
                      <a:pt x="29" y="125"/>
                    </a:lnTo>
                    <a:lnTo>
                      <a:pt x="37"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2" name="Freeform 723">
                <a:extLst>
                  <a:ext uri="{FF2B5EF4-FFF2-40B4-BE49-F238E27FC236}">
                    <a16:creationId xmlns:a16="http://schemas.microsoft.com/office/drawing/2014/main" id="{A98A2E7C-C5F7-4F42-83D4-AC6E35CAC062}"/>
                  </a:ext>
                </a:extLst>
              </p:cNvPr>
              <p:cNvSpPr>
                <a:spLocks/>
              </p:cNvSpPr>
              <p:nvPr/>
            </p:nvSpPr>
            <p:spPr bwMode="auto">
              <a:xfrm>
                <a:off x="3283" y="2285"/>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3" name="Freeform 724">
                <a:extLst>
                  <a:ext uri="{FF2B5EF4-FFF2-40B4-BE49-F238E27FC236}">
                    <a16:creationId xmlns:a16="http://schemas.microsoft.com/office/drawing/2014/main" id="{758BC35A-D5B8-4545-BADB-ECB2C3F558CE}"/>
                  </a:ext>
                </a:extLst>
              </p:cNvPr>
              <p:cNvSpPr>
                <a:spLocks/>
              </p:cNvSpPr>
              <p:nvPr/>
            </p:nvSpPr>
            <p:spPr bwMode="auto">
              <a:xfrm>
                <a:off x="3283" y="2285"/>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94" name="Freeform 725">
                <a:extLst>
                  <a:ext uri="{FF2B5EF4-FFF2-40B4-BE49-F238E27FC236}">
                    <a16:creationId xmlns:a16="http://schemas.microsoft.com/office/drawing/2014/main" id="{42B6B0B2-466E-4D7F-BB24-BD03285B3C7C}"/>
                  </a:ext>
                </a:extLst>
              </p:cNvPr>
              <p:cNvSpPr>
                <a:spLocks/>
              </p:cNvSpPr>
              <p:nvPr/>
            </p:nvSpPr>
            <p:spPr bwMode="auto">
              <a:xfrm>
                <a:off x="3283" y="2285"/>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8" y="576"/>
                    </a:moveTo>
                    <a:lnTo>
                      <a:pt x="337" y="572"/>
                    </a:lnTo>
                    <a:lnTo>
                      <a:pt x="378" y="560"/>
                    </a:lnTo>
                    <a:lnTo>
                      <a:pt x="420" y="543"/>
                    </a:lnTo>
                    <a:lnTo>
                      <a:pt x="461" y="518"/>
                    </a:lnTo>
                    <a:lnTo>
                      <a:pt x="495" y="493"/>
                    </a:lnTo>
                    <a:lnTo>
                      <a:pt x="524" y="457"/>
                    </a:lnTo>
                    <a:lnTo>
                      <a:pt x="544" y="419"/>
                    </a:lnTo>
                    <a:lnTo>
                      <a:pt x="562" y="378"/>
                    </a:lnTo>
                    <a:lnTo>
                      <a:pt x="574" y="336"/>
                    </a:lnTo>
                    <a:lnTo>
                      <a:pt x="578" y="286"/>
                    </a:lnTo>
                    <a:lnTo>
                      <a:pt x="574" y="241"/>
                    </a:lnTo>
                    <a:lnTo>
                      <a:pt x="562" y="194"/>
                    </a:lnTo>
                    <a:lnTo>
                      <a:pt x="544" y="153"/>
                    </a:lnTo>
                    <a:lnTo>
                      <a:pt x="524" y="116"/>
                    </a:lnTo>
                    <a:lnTo>
                      <a:pt x="495" y="83"/>
                    </a:lnTo>
                    <a:lnTo>
                      <a:pt x="461" y="54"/>
                    </a:lnTo>
                    <a:lnTo>
                      <a:pt x="420" y="33"/>
                    </a:lnTo>
                    <a:lnTo>
                      <a:pt x="378" y="12"/>
                    </a:lnTo>
                    <a:lnTo>
                      <a:pt x="337" y="4"/>
                    </a:lnTo>
                    <a:lnTo>
                      <a:pt x="288" y="0"/>
                    </a:lnTo>
                    <a:lnTo>
                      <a:pt x="241" y="4"/>
                    </a:lnTo>
                    <a:lnTo>
                      <a:pt x="196" y="12"/>
                    </a:lnTo>
                    <a:lnTo>
                      <a:pt x="158" y="33"/>
                    </a:lnTo>
                    <a:lnTo>
                      <a:pt x="117" y="54"/>
                    </a:lnTo>
                    <a:lnTo>
                      <a:pt x="84" y="83"/>
                    </a:lnTo>
                    <a:lnTo>
                      <a:pt x="54" y="116"/>
                    </a:lnTo>
                    <a:lnTo>
                      <a:pt x="34" y="153"/>
                    </a:lnTo>
                    <a:lnTo>
                      <a:pt x="13" y="194"/>
                    </a:lnTo>
                    <a:lnTo>
                      <a:pt x="5" y="241"/>
                    </a:lnTo>
                    <a:lnTo>
                      <a:pt x="0" y="286"/>
                    </a:lnTo>
                    <a:lnTo>
                      <a:pt x="5" y="336"/>
                    </a:lnTo>
                    <a:lnTo>
                      <a:pt x="13" y="378"/>
                    </a:lnTo>
                    <a:lnTo>
                      <a:pt x="34" y="419"/>
                    </a:lnTo>
                    <a:lnTo>
                      <a:pt x="54" y="457"/>
                    </a:lnTo>
                    <a:lnTo>
                      <a:pt x="84" y="493"/>
                    </a:lnTo>
                    <a:lnTo>
                      <a:pt x="117" y="518"/>
                    </a:lnTo>
                    <a:lnTo>
                      <a:pt x="158" y="543"/>
                    </a:lnTo>
                    <a:lnTo>
                      <a:pt x="196" y="560"/>
                    </a:lnTo>
                    <a:lnTo>
                      <a:pt x="241" y="572"/>
                    </a:lnTo>
                    <a:lnTo>
                      <a:pt x="288"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195" name="Freeform 726">
                <a:extLst>
                  <a:ext uri="{FF2B5EF4-FFF2-40B4-BE49-F238E27FC236}">
                    <a16:creationId xmlns:a16="http://schemas.microsoft.com/office/drawing/2014/main" id="{A6C90E41-09D9-4BDF-86A4-6A10CE55D131}"/>
                  </a:ext>
                </a:extLst>
              </p:cNvPr>
              <p:cNvSpPr>
                <a:spLocks/>
              </p:cNvSpPr>
              <p:nvPr/>
            </p:nvSpPr>
            <p:spPr bwMode="auto">
              <a:xfrm>
                <a:off x="3298" y="2293"/>
                <a:ext cx="62"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1 w 308"/>
                  <a:gd name="T11" fmla="*/ 10 h 303"/>
                  <a:gd name="T12" fmla="*/ 11 w 308"/>
                  <a:gd name="T13" fmla="*/ 10 h 303"/>
                  <a:gd name="T14" fmla="*/ 12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2 w 308"/>
                  <a:gd name="T27" fmla="*/ 3 h 303"/>
                  <a:gd name="T28" fmla="*/ 11 w 308"/>
                  <a:gd name="T29" fmla="*/ 3 h 303"/>
                  <a:gd name="T30" fmla="*/ 11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3 w 308"/>
                  <a:gd name="T49" fmla="*/ 1 h 303"/>
                  <a:gd name="T50" fmla="*/ 2 w 308"/>
                  <a:gd name="T51" fmla="*/ 2 h 303"/>
                  <a:gd name="T52" fmla="*/ 1 w 308"/>
                  <a:gd name="T53" fmla="*/ 3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0 h 303"/>
                  <a:gd name="T72" fmla="*/ 3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5" y="303"/>
                    </a:moveTo>
                    <a:lnTo>
                      <a:pt x="179" y="303"/>
                    </a:lnTo>
                    <a:lnTo>
                      <a:pt x="204" y="295"/>
                    </a:lnTo>
                    <a:lnTo>
                      <a:pt x="225" y="287"/>
                    </a:lnTo>
                    <a:lnTo>
                      <a:pt x="245" y="274"/>
                    </a:lnTo>
                    <a:lnTo>
                      <a:pt x="263" y="258"/>
                    </a:lnTo>
                    <a:lnTo>
                      <a:pt x="279" y="241"/>
                    </a:lnTo>
                    <a:lnTo>
                      <a:pt x="292" y="220"/>
                    </a:lnTo>
                    <a:lnTo>
                      <a:pt x="299" y="200"/>
                    </a:lnTo>
                    <a:lnTo>
                      <a:pt x="304" y="179"/>
                    </a:lnTo>
                    <a:lnTo>
                      <a:pt x="308" y="153"/>
                    </a:lnTo>
                    <a:lnTo>
                      <a:pt x="304" y="129"/>
                    </a:lnTo>
                    <a:lnTo>
                      <a:pt x="299" y="104"/>
                    </a:lnTo>
                    <a:lnTo>
                      <a:pt x="292" y="83"/>
                    </a:lnTo>
                    <a:lnTo>
                      <a:pt x="279" y="63"/>
                    </a:lnTo>
                    <a:lnTo>
                      <a:pt x="263" y="45"/>
                    </a:lnTo>
                    <a:lnTo>
                      <a:pt x="245" y="29"/>
                    </a:lnTo>
                    <a:lnTo>
                      <a:pt x="225" y="17"/>
                    </a:lnTo>
                    <a:lnTo>
                      <a:pt x="204" y="9"/>
                    </a:lnTo>
                    <a:lnTo>
                      <a:pt x="179" y="0"/>
                    </a:lnTo>
                    <a:lnTo>
                      <a:pt x="155" y="0"/>
                    </a:lnTo>
                    <a:lnTo>
                      <a:pt x="130" y="0"/>
                    </a:lnTo>
                    <a:lnTo>
                      <a:pt x="108" y="9"/>
                    </a:lnTo>
                    <a:lnTo>
                      <a:pt x="83" y="17"/>
                    </a:lnTo>
                    <a:lnTo>
                      <a:pt x="63" y="29"/>
                    </a:lnTo>
                    <a:lnTo>
                      <a:pt x="47" y="45"/>
                    </a:lnTo>
                    <a:lnTo>
                      <a:pt x="34" y="63"/>
                    </a:lnTo>
                    <a:lnTo>
                      <a:pt x="22" y="83"/>
                    </a:lnTo>
                    <a:lnTo>
                      <a:pt x="9" y="104"/>
                    </a:lnTo>
                    <a:lnTo>
                      <a:pt x="5" y="129"/>
                    </a:lnTo>
                    <a:lnTo>
                      <a:pt x="0" y="153"/>
                    </a:lnTo>
                    <a:lnTo>
                      <a:pt x="5" y="179"/>
                    </a:lnTo>
                    <a:lnTo>
                      <a:pt x="9" y="200"/>
                    </a:lnTo>
                    <a:lnTo>
                      <a:pt x="22" y="220"/>
                    </a:lnTo>
                    <a:lnTo>
                      <a:pt x="34" y="241"/>
                    </a:lnTo>
                    <a:lnTo>
                      <a:pt x="47" y="258"/>
                    </a:lnTo>
                    <a:lnTo>
                      <a:pt x="63" y="274"/>
                    </a:lnTo>
                    <a:lnTo>
                      <a:pt x="83" y="287"/>
                    </a:lnTo>
                    <a:lnTo>
                      <a:pt x="108" y="295"/>
                    </a:lnTo>
                    <a:lnTo>
                      <a:pt x="130" y="303"/>
                    </a:lnTo>
                    <a:lnTo>
                      <a:pt x="155"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6" name="Freeform 727">
                <a:extLst>
                  <a:ext uri="{FF2B5EF4-FFF2-40B4-BE49-F238E27FC236}">
                    <a16:creationId xmlns:a16="http://schemas.microsoft.com/office/drawing/2014/main" id="{F1AE9442-CEE7-4254-A003-27951A3AB693}"/>
                  </a:ext>
                </a:extLst>
              </p:cNvPr>
              <p:cNvSpPr>
                <a:spLocks/>
              </p:cNvSpPr>
              <p:nvPr/>
            </p:nvSpPr>
            <p:spPr bwMode="auto">
              <a:xfrm>
                <a:off x="3301" y="2294"/>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6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6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6"/>
                    </a:lnTo>
                    <a:lnTo>
                      <a:pt x="200" y="257"/>
                    </a:lnTo>
                    <a:lnTo>
                      <a:pt x="216" y="245"/>
                    </a:lnTo>
                    <a:lnTo>
                      <a:pt x="232" y="232"/>
                    </a:lnTo>
                    <a:lnTo>
                      <a:pt x="245" y="216"/>
                    </a:lnTo>
                    <a:lnTo>
                      <a:pt x="257" y="200"/>
                    </a:lnTo>
                    <a:lnTo>
                      <a:pt x="266" y="179"/>
                    </a:lnTo>
                    <a:lnTo>
                      <a:pt x="270" y="158"/>
                    </a:lnTo>
                    <a:lnTo>
                      <a:pt x="270" y="138"/>
                    </a:lnTo>
                    <a:lnTo>
                      <a:pt x="270" y="113"/>
                    </a:lnTo>
                    <a:lnTo>
                      <a:pt x="266" y="92"/>
                    </a:lnTo>
                    <a:lnTo>
                      <a:pt x="257" y="75"/>
                    </a:lnTo>
                    <a:lnTo>
                      <a:pt x="245" y="59"/>
                    </a:lnTo>
                    <a:lnTo>
                      <a:pt x="232" y="41"/>
                    </a:lnTo>
                    <a:lnTo>
                      <a:pt x="216" y="25"/>
                    </a:lnTo>
                    <a:lnTo>
                      <a:pt x="200" y="17"/>
                    </a:lnTo>
                    <a:lnTo>
                      <a:pt x="178" y="9"/>
                    </a:lnTo>
                    <a:lnTo>
                      <a:pt x="158" y="5"/>
                    </a:lnTo>
                    <a:lnTo>
                      <a:pt x="137" y="0"/>
                    </a:lnTo>
                    <a:lnTo>
                      <a:pt x="117" y="5"/>
                    </a:lnTo>
                    <a:lnTo>
                      <a:pt x="95" y="9"/>
                    </a:lnTo>
                    <a:lnTo>
                      <a:pt x="75" y="17"/>
                    </a:lnTo>
                    <a:lnTo>
                      <a:pt x="58" y="25"/>
                    </a:lnTo>
                    <a:lnTo>
                      <a:pt x="41" y="41"/>
                    </a:lnTo>
                    <a:lnTo>
                      <a:pt x="29" y="54"/>
                    </a:lnTo>
                    <a:lnTo>
                      <a:pt x="16" y="75"/>
                    </a:lnTo>
                    <a:lnTo>
                      <a:pt x="9" y="92"/>
                    </a:lnTo>
                    <a:lnTo>
                      <a:pt x="5" y="113"/>
                    </a:lnTo>
                    <a:lnTo>
                      <a:pt x="0" y="138"/>
                    </a:lnTo>
                    <a:lnTo>
                      <a:pt x="0" y="142"/>
                    </a:lnTo>
                    <a:lnTo>
                      <a:pt x="0" y="146"/>
                    </a:lnTo>
                    <a:lnTo>
                      <a:pt x="5" y="167"/>
                    </a:lnTo>
                    <a:lnTo>
                      <a:pt x="9" y="183"/>
                    </a:lnTo>
                    <a:lnTo>
                      <a:pt x="16" y="203"/>
                    </a:lnTo>
                    <a:lnTo>
                      <a:pt x="29" y="221"/>
                    </a:lnTo>
                    <a:lnTo>
                      <a:pt x="41" y="232"/>
                    </a:lnTo>
                    <a:lnTo>
                      <a:pt x="58" y="250"/>
                    </a:lnTo>
                    <a:lnTo>
                      <a:pt x="75"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7" name="Freeform 728">
                <a:extLst>
                  <a:ext uri="{FF2B5EF4-FFF2-40B4-BE49-F238E27FC236}">
                    <a16:creationId xmlns:a16="http://schemas.microsoft.com/office/drawing/2014/main" id="{EE431391-1FA4-4BF7-B313-DD65C1BCD363}"/>
                  </a:ext>
                </a:extLst>
              </p:cNvPr>
              <p:cNvSpPr>
                <a:spLocks/>
              </p:cNvSpPr>
              <p:nvPr/>
            </p:nvSpPr>
            <p:spPr bwMode="auto">
              <a:xfrm>
                <a:off x="3303" y="2295"/>
                <a:ext cx="48" cy="48"/>
              </a:xfrm>
              <a:custGeom>
                <a:avLst/>
                <a:gdLst>
                  <a:gd name="T0" fmla="*/ 5 w 238"/>
                  <a:gd name="T1" fmla="*/ 10 h 240"/>
                  <a:gd name="T2" fmla="*/ 6 w 238"/>
                  <a:gd name="T3" fmla="*/ 9 h 240"/>
                  <a:gd name="T4" fmla="*/ 6 w 238"/>
                  <a:gd name="T5" fmla="*/ 9 h 240"/>
                  <a:gd name="T6" fmla="*/ 7 w 238"/>
                  <a:gd name="T7" fmla="*/ 9 h 240"/>
                  <a:gd name="T8" fmla="*/ 8 w 238"/>
                  <a:gd name="T9" fmla="*/ 9 h 240"/>
                  <a:gd name="T10" fmla="*/ 8 w 238"/>
                  <a:gd name="T11" fmla="*/ 8 h 240"/>
                  <a:gd name="T12" fmla="*/ 9 w 238"/>
                  <a:gd name="T13" fmla="*/ 8 h 240"/>
                  <a:gd name="T14" fmla="*/ 9 w 238"/>
                  <a:gd name="T15" fmla="*/ 7 h 240"/>
                  <a:gd name="T16" fmla="*/ 9 w 238"/>
                  <a:gd name="T17" fmla="*/ 6 h 240"/>
                  <a:gd name="T18" fmla="*/ 10 w 238"/>
                  <a:gd name="T19" fmla="*/ 6 h 240"/>
                  <a:gd name="T20" fmla="*/ 10 w 238"/>
                  <a:gd name="T21" fmla="*/ 5 h 240"/>
                  <a:gd name="T22" fmla="*/ 10 w 238"/>
                  <a:gd name="T23" fmla="*/ 4 h 240"/>
                  <a:gd name="T24" fmla="*/ 9 w 238"/>
                  <a:gd name="T25" fmla="*/ 3 h 240"/>
                  <a:gd name="T26" fmla="*/ 9 w 238"/>
                  <a:gd name="T27" fmla="*/ 3 h 240"/>
                  <a:gd name="T28" fmla="*/ 9 w 238"/>
                  <a:gd name="T29" fmla="*/ 2 h 240"/>
                  <a:gd name="T30" fmla="*/ 8 w 238"/>
                  <a:gd name="T31" fmla="*/ 1 h 240"/>
                  <a:gd name="T32" fmla="*/ 8 w 238"/>
                  <a:gd name="T33" fmla="*/ 1 h 240"/>
                  <a:gd name="T34" fmla="*/ 7 w 238"/>
                  <a:gd name="T35" fmla="*/ 1 h 240"/>
                  <a:gd name="T36" fmla="*/ 6 w 238"/>
                  <a:gd name="T37" fmla="*/ 0 h 240"/>
                  <a:gd name="T38" fmla="*/ 6 w 238"/>
                  <a:gd name="T39" fmla="*/ 0 h 240"/>
                  <a:gd name="T40" fmla="*/ 5 w 238"/>
                  <a:gd name="T41" fmla="*/ 0 h 240"/>
                  <a:gd name="T42" fmla="*/ 4 w 238"/>
                  <a:gd name="T43" fmla="*/ 0 h 240"/>
                  <a:gd name="T44" fmla="*/ 3 w 238"/>
                  <a:gd name="T45" fmla="*/ 0 h 240"/>
                  <a:gd name="T46" fmla="*/ 3 w 238"/>
                  <a:gd name="T47" fmla="*/ 1 h 240"/>
                  <a:gd name="T48" fmla="*/ 2 w 238"/>
                  <a:gd name="T49" fmla="*/ 1 h 240"/>
                  <a:gd name="T50" fmla="*/ 1 w 238"/>
                  <a:gd name="T51" fmla="*/ 1 h 240"/>
                  <a:gd name="T52" fmla="*/ 1 w 238"/>
                  <a:gd name="T53" fmla="*/ 2 h 240"/>
                  <a:gd name="T54" fmla="*/ 1 w 238"/>
                  <a:gd name="T55" fmla="*/ 3 h 240"/>
                  <a:gd name="T56" fmla="*/ 0 w 238"/>
                  <a:gd name="T57" fmla="*/ 3 h 240"/>
                  <a:gd name="T58" fmla="*/ 0 w 238"/>
                  <a:gd name="T59" fmla="*/ 4 h 240"/>
                  <a:gd name="T60" fmla="*/ 0 w 238"/>
                  <a:gd name="T61" fmla="*/ 5 h 240"/>
                  <a:gd name="T62" fmla="*/ 0 w 238"/>
                  <a:gd name="T63" fmla="*/ 5 h 240"/>
                  <a:gd name="T64" fmla="*/ 0 w 238"/>
                  <a:gd name="T65" fmla="*/ 6 h 240"/>
                  <a:gd name="T66" fmla="*/ 0 w 238"/>
                  <a:gd name="T67" fmla="*/ 6 h 240"/>
                  <a:gd name="T68" fmla="*/ 1 w 238"/>
                  <a:gd name="T69" fmla="*/ 7 h 240"/>
                  <a:gd name="T70" fmla="*/ 1 w 238"/>
                  <a:gd name="T71" fmla="*/ 8 h 240"/>
                  <a:gd name="T72" fmla="*/ 2 w 238"/>
                  <a:gd name="T73" fmla="*/ 8 h 240"/>
                  <a:gd name="T74" fmla="*/ 2 w 238"/>
                  <a:gd name="T75" fmla="*/ 9 h 240"/>
                  <a:gd name="T76" fmla="*/ 3 w 238"/>
                  <a:gd name="T77" fmla="*/ 9 h 240"/>
                  <a:gd name="T78" fmla="*/ 3 w 238"/>
                  <a:gd name="T79" fmla="*/ 9 h 240"/>
                  <a:gd name="T80" fmla="*/ 4 w 238"/>
                  <a:gd name="T81" fmla="*/ 9 h 240"/>
                  <a:gd name="T82" fmla="*/ 5 w 238"/>
                  <a:gd name="T83" fmla="*/ 10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8"/>
                  <a:gd name="T127" fmla="*/ 0 h 240"/>
                  <a:gd name="T128" fmla="*/ 238 w 238"/>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8" h="240">
                    <a:moveTo>
                      <a:pt x="121" y="240"/>
                    </a:moveTo>
                    <a:lnTo>
                      <a:pt x="137" y="236"/>
                    </a:lnTo>
                    <a:lnTo>
                      <a:pt x="159" y="232"/>
                    </a:lnTo>
                    <a:lnTo>
                      <a:pt x="175" y="224"/>
                    </a:lnTo>
                    <a:lnTo>
                      <a:pt x="191" y="216"/>
                    </a:lnTo>
                    <a:lnTo>
                      <a:pt x="204" y="203"/>
                    </a:lnTo>
                    <a:lnTo>
                      <a:pt x="216" y="191"/>
                    </a:lnTo>
                    <a:lnTo>
                      <a:pt x="225" y="174"/>
                    </a:lnTo>
                    <a:lnTo>
                      <a:pt x="233" y="157"/>
                    </a:lnTo>
                    <a:lnTo>
                      <a:pt x="238" y="141"/>
                    </a:lnTo>
                    <a:lnTo>
                      <a:pt x="238" y="120"/>
                    </a:lnTo>
                    <a:lnTo>
                      <a:pt x="238" y="99"/>
                    </a:lnTo>
                    <a:lnTo>
                      <a:pt x="233" y="83"/>
                    </a:lnTo>
                    <a:lnTo>
                      <a:pt x="225" y="66"/>
                    </a:lnTo>
                    <a:lnTo>
                      <a:pt x="216" y="49"/>
                    </a:lnTo>
                    <a:lnTo>
                      <a:pt x="204" y="36"/>
                    </a:lnTo>
                    <a:lnTo>
                      <a:pt x="191" y="25"/>
                    </a:lnTo>
                    <a:lnTo>
                      <a:pt x="175" y="16"/>
                    </a:lnTo>
                    <a:lnTo>
                      <a:pt x="159" y="8"/>
                    </a:lnTo>
                    <a:lnTo>
                      <a:pt x="137" y="4"/>
                    </a:lnTo>
                    <a:lnTo>
                      <a:pt x="121" y="0"/>
                    </a:lnTo>
                    <a:lnTo>
                      <a:pt x="100" y="4"/>
                    </a:lnTo>
                    <a:lnTo>
                      <a:pt x="83" y="8"/>
                    </a:lnTo>
                    <a:lnTo>
                      <a:pt x="63" y="16"/>
                    </a:lnTo>
                    <a:lnTo>
                      <a:pt x="51" y="25"/>
                    </a:lnTo>
                    <a:lnTo>
                      <a:pt x="34" y="36"/>
                    </a:lnTo>
                    <a:lnTo>
                      <a:pt x="26" y="49"/>
                    </a:lnTo>
                    <a:lnTo>
                      <a:pt x="13" y="66"/>
                    </a:lnTo>
                    <a:lnTo>
                      <a:pt x="4" y="83"/>
                    </a:lnTo>
                    <a:lnTo>
                      <a:pt x="0" y="99"/>
                    </a:lnTo>
                    <a:lnTo>
                      <a:pt x="0" y="120"/>
                    </a:lnTo>
                    <a:lnTo>
                      <a:pt x="0" y="124"/>
                    </a:lnTo>
                    <a:lnTo>
                      <a:pt x="4" y="144"/>
                    </a:lnTo>
                    <a:lnTo>
                      <a:pt x="9" y="162"/>
                    </a:lnTo>
                    <a:lnTo>
                      <a:pt x="17" y="178"/>
                    </a:lnTo>
                    <a:lnTo>
                      <a:pt x="26" y="195"/>
                    </a:lnTo>
                    <a:lnTo>
                      <a:pt x="38" y="207"/>
                    </a:lnTo>
                    <a:lnTo>
                      <a:pt x="51" y="216"/>
                    </a:lnTo>
                    <a:lnTo>
                      <a:pt x="67" y="227"/>
                    </a:lnTo>
                    <a:lnTo>
                      <a:pt x="83" y="232"/>
                    </a:lnTo>
                    <a:lnTo>
                      <a:pt x="100"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8" name="Freeform 729">
                <a:extLst>
                  <a:ext uri="{FF2B5EF4-FFF2-40B4-BE49-F238E27FC236}">
                    <a16:creationId xmlns:a16="http://schemas.microsoft.com/office/drawing/2014/main" id="{E645C75D-0173-4C1D-B986-2BE09E9A2E4C}"/>
                  </a:ext>
                </a:extLst>
              </p:cNvPr>
              <p:cNvSpPr>
                <a:spLocks/>
              </p:cNvSpPr>
              <p:nvPr/>
            </p:nvSpPr>
            <p:spPr bwMode="auto">
              <a:xfrm>
                <a:off x="3306" y="2296"/>
                <a:ext cx="41" cy="41"/>
              </a:xfrm>
              <a:custGeom>
                <a:avLst/>
                <a:gdLst>
                  <a:gd name="T0" fmla="*/ 4 w 203"/>
                  <a:gd name="T1" fmla="*/ 8 h 203"/>
                  <a:gd name="T2" fmla="*/ 5 w 203"/>
                  <a:gd name="T3" fmla="*/ 8 h 203"/>
                  <a:gd name="T4" fmla="*/ 5 w 203"/>
                  <a:gd name="T5" fmla="*/ 8 h 203"/>
                  <a:gd name="T6" fmla="*/ 6 w 203"/>
                  <a:gd name="T7" fmla="*/ 8 h 203"/>
                  <a:gd name="T8" fmla="*/ 7 w 203"/>
                  <a:gd name="T9" fmla="*/ 7 h 203"/>
                  <a:gd name="T10" fmla="*/ 7 w 203"/>
                  <a:gd name="T11" fmla="*/ 7 h 203"/>
                  <a:gd name="T12" fmla="*/ 7 w 203"/>
                  <a:gd name="T13" fmla="*/ 7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8 w 203"/>
                  <a:gd name="T27" fmla="*/ 2 h 203"/>
                  <a:gd name="T28" fmla="*/ 7 w 203"/>
                  <a:gd name="T29" fmla="*/ 2 h 203"/>
                  <a:gd name="T30" fmla="*/ 7 w 203"/>
                  <a:gd name="T31" fmla="*/ 1 h 203"/>
                  <a:gd name="T32" fmla="*/ 7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1 h 203"/>
                  <a:gd name="T54" fmla="*/ 1 w 203"/>
                  <a:gd name="T55" fmla="*/ 2 h 203"/>
                  <a:gd name="T56" fmla="*/ 0 w 203"/>
                  <a:gd name="T57" fmla="*/ 3 h 203"/>
                  <a:gd name="T58" fmla="*/ 0 w 203"/>
                  <a:gd name="T59" fmla="*/ 3 h 203"/>
                  <a:gd name="T60" fmla="*/ 0 w 203"/>
                  <a:gd name="T61" fmla="*/ 4 h 203"/>
                  <a:gd name="T62" fmla="*/ 0 w 203"/>
                  <a:gd name="T63" fmla="*/ 4 h 203"/>
                  <a:gd name="T64" fmla="*/ 0 w 203"/>
                  <a:gd name="T65" fmla="*/ 5 h 203"/>
                  <a:gd name="T66" fmla="*/ 0 w 203"/>
                  <a:gd name="T67" fmla="*/ 5 h 203"/>
                  <a:gd name="T68" fmla="*/ 1 w 203"/>
                  <a:gd name="T69" fmla="*/ 6 h 203"/>
                  <a:gd name="T70" fmla="*/ 1 w 203"/>
                  <a:gd name="T71" fmla="*/ 7 h 203"/>
                  <a:gd name="T72" fmla="*/ 1 w 203"/>
                  <a:gd name="T73" fmla="*/ 7 h 203"/>
                  <a:gd name="T74" fmla="*/ 2 w 203"/>
                  <a:gd name="T75" fmla="*/ 7 h 203"/>
                  <a:gd name="T76" fmla="*/ 2 w 203"/>
                  <a:gd name="T77" fmla="*/ 8 h 203"/>
                  <a:gd name="T78" fmla="*/ 3 w 203"/>
                  <a:gd name="T79" fmla="*/ 8 h 203"/>
                  <a:gd name="T80" fmla="*/ 3 w 203"/>
                  <a:gd name="T81" fmla="*/ 8 h 203"/>
                  <a:gd name="T82" fmla="*/ 4 w 203"/>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3"/>
                  <a:gd name="T128" fmla="*/ 203 w 203"/>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3">
                    <a:moveTo>
                      <a:pt x="99" y="203"/>
                    </a:moveTo>
                    <a:lnTo>
                      <a:pt x="117" y="203"/>
                    </a:lnTo>
                    <a:lnTo>
                      <a:pt x="133" y="199"/>
                    </a:lnTo>
                    <a:lnTo>
                      <a:pt x="149" y="190"/>
                    </a:lnTo>
                    <a:lnTo>
                      <a:pt x="162" y="183"/>
                    </a:lnTo>
                    <a:lnTo>
                      <a:pt x="175" y="174"/>
                    </a:lnTo>
                    <a:lnTo>
                      <a:pt x="182" y="162"/>
                    </a:lnTo>
                    <a:lnTo>
                      <a:pt x="191" y="149"/>
                    </a:lnTo>
                    <a:lnTo>
                      <a:pt x="200" y="133"/>
                    </a:lnTo>
                    <a:lnTo>
                      <a:pt x="203" y="116"/>
                    </a:lnTo>
                    <a:lnTo>
                      <a:pt x="203" y="100"/>
                    </a:lnTo>
                    <a:lnTo>
                      <a:pt x="203" y="82"/>
                    </a:lnTo>
                    <a:lnTo>
                      <a:pt x="200" y="66"/>
                    </a:lnTo>
                    <a:lnTo>
                      <a:pt x="191" y="54"/>
                    </a:lnTo>
                    <a:lnTo>
                      <a:pt x="182" y="41"/>
                    </a:lnTo>
                    <a:lnTo>
                      <a:pt x="175" y="28"/>
                    </a:lnTo>
                    <a:lnTo>
                      <a:pt x="162" y="17"/>
                    </a:lnTo>
                    <a:lnTo>
                      <a:pt x="149" y="8"/>
                    </a:lnTo>
                    <a:lnTo>
                      <a:pt x="133" y="4"/>
                    </a:lnTo>
                    <a:lnTo>
                      <a:pt x="117" y="0"/>
                    </a:lnTo>
                    <a:lnTo>
                      <a:pt x="99" y="0"/>
                    </a:lnTo>
                    <a:lnTo>
                      <a:pt x="83" y="0"/>
                    </a:lnTo>
                    <a:lnTo>
                      <a:pt x="70" y="4"/>
                    </a:lnTo>
                    <a:lnTo>
                      <a:pt x="54" y="8"/>
                    </a:lnTo>
                    <a:lnTo>
                      <a:pt x="41" y="17"/>
                    </a:lnTo>
                    <a:lnTo>
                      <a:pt x="29" y="28"/>
                    </a:lnTo>
                    <a:lnTo>
                      <a:pt x="21" y="37"/>
                    </a:lnTo>
                    <a:lnTo>
                      <a:pt x="13" y="54"/>
                    </a:lnTo>
                    <a:lnTo>
                      <a:pt x="4" y="66"/>
                    </a:lnTo>
                    <a:lnTo>
                      <a:pt x="0" y="82"/>
                    </a:lnTo>
                    <a:lnTo>
                      <a:pt x="0" y="100"/>
                    </a:lnTo>
                    <a:lnTo>
                      <a:pt x="0" y="104"/>
                    </a:lnTo>
                    <a:lnTo>
                      <a:pt x="0" y="120"/>
                    </a:lnTo>
                    <a:lnTo>
                      <a:pt x="4" y="136"/>
                    </a:lnTo>
                    <a:lnTo>
                      <a:pt x="13" y="149"/>
                    </a:lnTo>
                    <a:lnTo>
                      <a:pt x="21" y="162"/>
                    </a:lnTo>
                    <a:lnTo>
                      <a:pt x="29" y="174"/>
                    </a:lnTo>
                    <a:lnTo>
                      <a:pt x="41" y="183"/>
                    </a:lnTo>
                    <a:lnTo>
                      <a:pt x="54" y="190"/>
                    </a:lnTo>
                    <a:lnTo>
                      <a:pt x="70" y="199"/>
                    </a:lnTo>
                    <a:lnTo>
                      <a:pt x="83" y="203"/>
                    </a:lnTo>
                    <a:lnTo>
                      <a:pt x="99"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199" name="Freeform 730">
                <a:extLst>
                  <a:ext uri="{FF2B5EF4-FFF2-40B4-BE49-F238E27FC236}">
                    <a16:creationId xmlns:a16="http://schemas.microsoft.com/office/drawing/2014/main" id="{07BDDDF5-379A-4661-B1AC-C2F98A6B0DA8}"/>
                  </a:ext>
                </a:extLst>
              </p:cNvPr>
              <p:cNvSpPr>
                <a:spLocks/>
              </p:cNvSpPr>
              <p:nvPr/>
            </p:nvSpPr>
            <p:spPr bwMode="auto">
              <a:xfrm>
                <a:off x="3308" y="2297"/>
                <a:ext cx="34" cy="34"/>
              </a:xfrm>
              <a:custGeom>
                <a:avLst/>
                <a:gdLst>
                  <a:gd name="T0" fmla="*/ 3 w 173"/>
                  <a:gd name="T1" fmla="*/ 7 h 170"/>
                  <a:gd name="T2" fmla="*/ 4 w 173"/>
                  <a:gd name="T3" fmla="*/ 7 h 170"/>
                  <a:gd name="T4" fmla="*/ 5 w 173"/>
                  <a:gd name="T5" fmla="*/ 7 h 170"/>
                  <a:gd name="T6" fmla="*/ 5 w 173"/>
                  <a:gd name="T7" fmla="*/ 6 h 170"/>
                  <a:gd name="T8" fmla="*/ 5 w 173"/>
                  <a:gd name="T9" fmla="*/ 6 h 170"/>
                  <a:gd name="T10" fmla="*/ 6 w 173"/>
                  <a:gd name="T11" fmla="*/ 6 h 170"/>
                  <a:gd name="T12" fmla="*/ 6 w 173"/>
                  <a:gd name="T13" fmla="*/ 5 h 170"/>
                  <a:gd name="T14" fmla="*/ 6 w 173"/>
                  <a:gd name="T15" fmla="*/ 5 h 170"/>
                  <a:gd name="T16" fmla="*/ 6 w 173"/>
                  <a:gd name="T17" fmla="*/ 4 h 170"/>
                  <a:gd name="T18" fmla="*/ 6 w 173"/>
                  <a:gd name="T19" fmla="*/ 4 h 170"/>
                  <a:gd name="T20" fmla="*/ 7 w 173"/>
                  <a:gd name="T21" fmla="*/ 3 h 170"/>
                  <a:gd name="T22" fmla="*/ 6 w 173"/>
                  <a:gd name="T23" fmla="*/ 3 h 170"/>
                  <a:gd name="T24" fmla="*/ 6 w 173"/>
                  <a:gd name="T25" fmla="*/ 2 h 170"/>
                  <a:gd name="T26" fmla="*/ 6 w 173"/>
                  <a:gd name="T27" fmla="*/ 2 h 170"/>
                  <a:gd name="T28" fmla="*/ 6 w 173"/>
                  <a:gd name="T29" fmla="*/ 1 h 170"/>
                  <a:gd name="T30" fmla="*/ 6 w 173"/>
                  <a:gd name="T31" fmla="*/ 1 h 170"/>
                  <a:gd name="T32" fmla="*/ 5 w 173"/>
                  <a:gd name="T33" fmla="*/ 1 h 170"/>
                  <a:gd name="T34" fmla="*/ 5 w 173"/>
                  <a:gd name="T35" fmla="*/ 0 h 170"/>
                  <a:gd name="T36" fmla="*/ 5 w 173"/>
                  <a:gd name="T37" fmla="*/ 0 h 170"/>
                  <a:gd name="T38" fmla="*/ 4 w 173"/>
                  <a:gd name="T39" fmla="*/ 0 h 170"/>
                  <a:gd name="T40" fmla="*/ 3 w 173"/>
                  <a:gd name="T41" fmla="*/ 0 h 170"/>
                  <a:gd name="T42" fmla="*/ 3 w 173"/>
                  <a:gd name="T43" fmla="*/ 0 h 170"/>
                  <a:gd name="T44" fmla="*/ 2 w 173"/>
                  <a:gd name="T45" fmla="*/ 0 h 170"/>
                  <a:gd name="T46" fmla="*/ 2 w 173"/>
                  <a:gd name="T47" fmla="*/ 0 h 170"/>
                  <a:gd name="T48" fmla="*/ 1 w 173"/>
                  <a:gd name="T49" fmla="*/ 1 h 170"/>
                  <a:gd name="T50" fmla="*/ 1 w 173"/>
                  <a:gd name="T51" fmla="*/ 1 h 170"/>
                  <a:gd name="T52" fmla="*/ 1 w 173"/>
                  <a:gd name="T53" fmla="*/ 1 h 170"/>
                  <a:gd name="T54" fmla="*/ 0 w 173"/>
                  <a:gd name="T55" fmla="*/ 2 h 170"/>
                  <a:gd name="T56" fmla="*/ 0 w 173"/>
                  <a:gd name="T57" fmla="*/ 2 h 170"/>
                  <a:gd name="T58" fmla="*/ 0 w 173"/>
                  <a:gd name="T59" fmla="*/ 3 h 170"/>
                  <a:gd name="T60" fmla="*/ 0 w 173"/>
                  <a:gd name="T61" fmla="*/ 3 h 170"/>
                  <a:gd name="T62" fmla="*/ 0 w 173"/>
                  <a:gd name="T63" fmla="*/ 3 h 170"/>
                  <a:gd name="T64" fmla="*/ 0 w 173"/>
                  <a:gd name="T65" fmla="*/ 4 h 170"/>
                  <a:gd name="T66" fmla="*/ 0 w 173"/>
                  <a:gd name="T67" fmla="*/ 4 h 170"/>
                  <a:gd name="T68" fmla="*/ 0 w 173"/>
                  <a:gd name="T69" fmla="*/ 5 h 170"/>
                  <a:gd name="T70" fmla="*/ 1 w 173"/>
                  <a:gd name="T71" fmla="*/ 5 h 170"/>
                  <a:gd name="T72" fmla="*/ 1 w 173"/>
                  <a:gd name="T73" fmla="*/ 6 h 170"/>
                  <a:gd name="T74" fmla="*/ 1 w 173"/>
                  <a:gd name="T75" fmla="*/ 6 h 170"/>
                  <a:gd name="T76" fmla="*/ 2 w 173"/>
                  <a:gd name="T77" fmla="*/ 6 h 170"/>
                  <a:gd name="T78" fmla="*/ 2 w 173"/>
                  <a:gd name="T79" fmla="*/ 7 h 170"/>
                  <a:gd name="T80" fmla="*/ 3 w 173"/>
                  <a:gd name="T81" fmla="*/ 7 h 170"/>
                  <a:gd name="T82" fmla="*/ 3 w 173"/>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0"/>
                  <a:gd name="T128" fmla="*/ 173 w 173"/>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0">
                    <a:moveTo>
                      <a:pt x="86" y="170"/>
                    </a:moveTo>
                    <a:lnTo>
                      <a:pt x="99" y="170"/>
                    </a:lnTo>
                    <a:lnTo>
                      <a:pt x="115" y="166"/>
                    </a:lnTo>
                    <a:lnTo>
                      <a:pt x="128" y="162"/>
                    </a:lnTo>
                    <a:lnTo>
                      <a:pt x="137" y="154"/>
                    </a:lnTo>
                    <a:lnTo>
                      <a:pt x="149" y="145"/>
                    </a:lnTo>
                    <a:lnTo>
                      <a:pt x="157" y="137"/>
                    </a:lnTo>
                    <a:lnTo>
                      <a:pt x="162" y="125"/>
                    </a:lnTo>
                    <a:lnTo>
                      <a:pt x="169" y="112"/>
                    </a:lnTo>
                    <a:lnTo>
                      <a:pt x="169" y="100"/>
                    </a:lnTo>
                    <a:lnTo>
                      <a:pt x="173" y="83"/>
                    </a:lnTo>
                    <a:lnTo>
                      <a:pt x="169" y="71"/>
                    </a:lnTo>
                    <a:lnTo>
                      <a:pt x="169" y="58"/>
                    </a:lnTo>
                    <a:lnTo>
                      <a:pt x="162" y="46"/>
                    </a:lnTo>
                    <a:lnTo>
                      <a:pt x="157" y="33"/>
                    </a:lnTo>
                    <a:lnTo>
                      <a:pt x="149" y="24"/>
                    </a:lnTo>
                    <a:lnTo>
                      <a:pt x="137" y="17"/>
                    </a:lnTo>
                    <a:lnTo>
                      <a:pt x="128" y="8"/>
                    </a:lnTo>
                    <a:lnTo>
                      <a:pt x="115" y="4"/>
                    </a:lnTo>
                    <a:lnTo>
                      <a:pt x="99" y="0"/>
                    </a:lnTo>
                    <a:lnTo>
                      <a:pt x="86" y="0"/>
                    </a:lnTo>
                    <a:lnTo>
                      <a:pt x="74" y="0"/>
                    </a:lnTo>
                    <a:lnTo>
                      <a:pt x="61" y="4"/>
                    </a:lnTo>
                    <a:lnTo>
                      <a:pt x="49" y="8"/>
                    </a:lnTo>
                    <a:lnTo>
                      <a:pt x="36" y="17"/>
                    </a:lnTo>
                    <a:lnTo>
                      <a:pt x="29" y="24"/>
                    </a:lnTo>
                    <a:lnTo>
                      <a:pt x="20" y="33"/>
                    </a:lnTo>
                    <a:lnTo>
                      <a:pt x="12" y="46"/>
                    </a:lnTo>
                    <a:lnTo>
                      <a:pt x="7" y="54"/>
                    </a:lnTo>
                    <a:lnTo>
                      <a:pt x="4" y="67"/>
                    </a:lnTo>
                    <a:lnTo>
                      <a:pt x="0" y="83"/>
                    </a:lnTo>
                    <a:lnTo>
                      <a:pt x="0" y="87"/>
                    </a:lnTo>
                    <a:lnTo>
                      <a:pt x="4" y="100"/>
                    </a:lnTo>
                    <a:lnTo>
                      <a:pt x="7" y="112"/>
                    </a:lnTo>
                    <a:lnTo>
                      <a:pt x="12" y="125"/>
                    </a:lnTo>
                    <a:lnTo>
                      <a:pt x="20" y="137"/>
                    </a:lnTo>
                    <a:lnTo>
                      <a:pt x="29" y="145"/>
                    </a:lnTo>
                    <a:lnTo>
                      <a:pt x="36" y="154"/>
                    </a:lnTo>
                    <a:lnTo>
                      <a:pt x="49" y="162"/>
                    </a:lnTo>
                    <a:lnTo>
                      <a:pt x="61" y="166"/>
                    </a:lnTo>
                    <a:lnTo>
                      <a:pt x="74"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0" name="Freeform 731">
                <a:extLst>
                  <a:ext uri="{FF2B5EF4-FFF2-40B4-BE49-F238E27FC236}">
                    <a16:creationId xmlns:a16="http://schemas.microsoft.com/office/drawing/2014/main" id="{68BC20F7-98EF-46D7-B86A-2B0211713A8D}"/>
                  </a:ext>
                </a:extLst>
              </p:cNvPr>
              <p:cNvSpPr>
                <a:spLocks/>
              </p:cNvSpPr>
              <p:nvPr/>
            </p:nvSpPr>
            <p:spPr bwMode="auto">
              <a:xfrm>
                <a:off x="3310" y="2298"/>
                <a:ext cx="28" cy="27"/>
              </a:xfrm>
              <a:custGeom>
                <a:avLst/>
                <a:gdLst>
                  <a:gd name="T0" fmla="*/ 3 w 137"/>
                  <a:gd name="T1" fmla="*/ 5 h 137"/>
                  <a:gd name="T2" fmla="*/ 3 w 137"/>
                  <a:gd name="T3" fmla="*/ 5 h 137"/>
                  <a:gd name="T4" fmla="*/ 4 w 137"/>
                  <a:gd name="T5" fmla="*/ 5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6 w 137"/>
                  <a:gd name="T27" fmla="*/ 1 h 137"/>
                  <a:gd name="T28" fmla="*/ 5 w 137"/>
                  <a:gd name="T29" fmla="*/ 1 h 137"/>
                  <a:gd name="T30" fmla="*/ 5 w 137"/>
                  <a:gd name="T31" fmla="*/ 1 h 137"/>
                  <a:gd name="T32" fmla="*/ 5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83" y="137"/>
                    </a:lnTo>
                    <a:lnTo>
                      <a:pt x="91" y="137"/>
                    </a:lnTo>
                    <a:lnTo>
                      <a:pt x="100" y="133"/>
                    </a:lnTo>
                    <a:lnTo>
                      <a:pt x="112" y="125"/>
                    </a:lnTo>
                    <a:lnTo>
                      <a:pt x="120" y="117"/>
                    </a:lnTo>
                    <a:lnTo>
                      <a:pt x="125" y="112"/>
                    </a:lnTo>
                    <a:lnTo>
                      <a:pt x="132" y="100"/>
                    </a:lnTo>
                    <a:lnTo>
                      <a:pt x="137" y="92"/>
                    </a:lnTo>
                    <a:lnTo>
                      <a:pt x="137" y="79"/>
                    </a:lnTo>
                    <a:lnTo>
                      <a:pt x="137" y="71"/>
                    </a:lnTo>
                    <a:lnTo>
                      <a:pt x="137" y="58"/>
                    </a:lnTo>
                    <a:lnTo>
                      <a:pt x="137" y="46"/>
                    </a:lnTo>
                    <a:lnTo>
                      <a:pt x="132" y="38"/>
                    </a:lnTo>
                    <a:lnTo>
                      <a:pt x="125" y="29"/>
                    </a:lnTo>
                    <a:lnTo>
                      <a:pt x="120" y="20"/>
                    </a:lnTo>
                    <a:lnTo>
                      <a:pt x="112" y="13"/>
                    </a:lnTo>
                    <a:lnTo>
                      <a:pt x="100" y="9"/>
                    </a:lnTo>
                    <a:lnTo>
                      <a:pt x="91" y="4"/>
                    </a:lnTo>
                    <a:lnTo>
                      <a:pt x="83" y="0"/>
                    </a:lnTo>
                    <a:lnTo>
                      <a:pt x="71" y="0"/>
                    </a:lnTo>
                    <a:lnTo>
                      <a:pt x="58" y="0"/>
                    </a:lnTo>
                    <a:lnTo>
                      <a:pt x="49" y="4"/>
                    </a:lnTo>
                    <a:lnTo>
                      <a:pt x="37" y="9"/>
                    </a:lnTo>
                    <a:lnTo>
                      <a:pt x="29" y="13"/>
                    </a:lnTo>
                    <a:lnTo>
                      <a:pt x="20" y="20"/>
                    </a:lnTo>
                    <a:lnTo>
                      <a:pt x="12" y="29"/>
                    </a:lnTo>
                    <a:lnTo>
                      <a:pt x="8" y="38"/>
                    </a:lnTo>
                    <a:lnTo>
                      <a:pt x="4" y="46"/>
                    </a:lnTo>
                    <a:lnTo>
                      <a:pt x="0" y="58"/>
                    </a:lnTo>
                    <a:lnTo>
                      <a:pt x="0" y="71"/>
                    </a:lnTo>
                    <a:lnTo>
                      <a:pt x="0" y="79"/>
                    </a:lnTo>
                    <a:lnTo>
                      <a:pt x="4" y="92"/>
                    </a:lnTo>
                    <a:lnTo>
                      <a:pt x="8" y="100"/>
                    </a:lnTo>
                    <a:lnTo>
                      <a:pt x="12" y="112"/>
                    </a:lnTo>
                    <a:lnTo>
                      <a:pt x="20" y="117"/>
                    </a:lnTo>
                    <a:lnTo>
                      <a:pt x="29" y="125"/>
                    </a:lnTo>
                    <a:lnTo>
                      <a:pt x="37" y="133"/>
                    </a:lnTo>
                    <a:lnTo>
                      <a:pt x="49" y="137"/>
                    </a:lnTo>
                    <a:lnTo>
                      <a:pt x="58" y="137"/>
                    </a:lnTo>
                    <a:lnTo>
                      <a:pt x="71"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1" name="Freeform 732">
                <a:extLst>
                  <a:ext uri="{FF2B5EF4-FFF2-40B4-BE49-F238E27FC236}">
                    <a16:creationId xmlns:a16="http://schemas.microsoft.com/office/drawing/2014/main" id="{21B17044-A6FB-43E8-8669-081ACBCA2B07}"/>
                  </a:ext>
                </a:extLst>
              </p:cNvPr>
              <p:cNvSpPr>
                <a:spLocks/>
              </p:cNvSpPr>
              <p:nvPr/>
            </p:nvSpPr>
            <p:spPr bwMode="auto">
              <a:xfrm>
                <a:off x="3399" y="2291"/>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4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4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2" name="Freeform 733">
                <a:extLst>
                  <a:ext uri="{FF2B5EF4-FFF2-40B4-BE49-F238E27FC236}">
                    <a16:creationId xmlns:a16="http://schemas.microsoft.com/office/drawing/2014/main" id="{074154B7-5D8B-4D7D-A348-08F5B250CD63}"/>
                  </a:ext>
                </a:extLst>
              </p:cNvPr>
              <p:cNvSpPr>
                <a:spLocks/>
              </p:cNvSpPr>
              <p:nvPr/>
            </p:nvSpPr>
            <p:spPr bwMode="auto">
              <a:xfrm>
                <a:off x="3399" y="2291"/>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4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4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03" name="Freeform 734">
                <a:extLst>
                  <a:ext uri="{FF2B5EF4-FFF2-40B4-BE49-F238E27FC236}">
                    <a16:creationId xmlns:a16="http://schemas.microsoft.com/office/drawing/2014/main" id="{482049AF-323D-4920-A702-304C7CADF452}"/>
                  </a:ext>
                </a:extLst>
              </p:cNvPr>
              <p:cNvSpPr>
                <a:spLocks/>
              </p:cNvSpPr>
              <p:nvPr/>
            </p:nvSpPr>
            <p:spPr bwMode="auto">
              <a:xfrm>
                <a:off x="3399" y="2291"/>
                <a:ext cx="115" cy="115"/>
              </a:xfrm>
              <a:custGeom>
                <a:avLst/>
                <a:gdLst>
                  <a:gd name="T0" fmla="*/ 12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8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1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4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3 h 576"/>
                  <a:gd name="T64" fmla="*/ 1 w 577"/>
                  <a:gd name="T65" fmla="*/ 15 h 576"/>
                  <a:gd name="T66" fmla="*/ 1 w 577"/>
                  <a:gd name="T67" fmla="*/ 17 h 576"/>
                  <a:gd name="T68" fmla="*/ 2 w 577"/>
                  <a:gd name="T69" fmla="*/ 18 h 576"/>
                  <a:gd name="T70" fmla="*/ 4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6" y="576"/>
                    </a:lnTo>
                    <a:lnTo>
                      <a:pt x="382" y="565"/>
                    </a:lnTo>
                    <a:lnTo>
                      <a:pt x="423" y="547"/>
                    </a:lnTo>
                    <a:lnTo>
                      <a:pt x="461" y="523"/>
                    </a:lnTo>
                    <a:lnTo>
                      <a:pt x="494" y="493"/>
                    </a:lnTo>
                    <a:lnTo>
                      <a:pt x="523" y="460"/>
                    </a:lnTo>
                    <a:lnTo>
                      <a:pt x="544" y="423"/>
                    </a:lnTo>
                    <a:lnTo>
                      <a:pt x="565" y="381"/>
                    </a:lnTo>
                    <a:lnTo>
                      <a:pt x="572" y="336"/>
                    </a:lnTo>
                    <a:lnTo>
                      <a:pt x="577" y="291"/>
                    </a:lnTo>
                    <a:lnTo>
                      <a:pt x="572" y="245"/>
                    </a:lnTo>
                    <a:lnTo>
                      <a:pt x="565" y="199"/>
                    </a:lnTo>
                    <a:lnTo>
                      <a:pt x="544" y="158"/>
                    </a:lnTo>
                    <a:lnTo>
                      <a:pt x="523" y="120"/>
                    </a:lnTo>
                    <a:lnTo>
                      <a:pt x="494" y="87"/>
                    </a:lnTo>
                    <a:lnTo>
                      <a:pt x="461" y="57"/>
                    </a:lnTo>
                    <a:lnTo>
                      <a:pt x="423" y="33"/>
                    </a:lnTo>
                    <a:lnTo>
                      <a:pt x="382" y="16"/>
                    </a:lnTo>
                    <a:lnTo>
                      <a:pt x="336" y="4"/>
                    </a:lnTo>
                    <a:lnTo>
                      <a:pt x="291" y="0"/>
                    </a:lnTo>
                    <a:lnTo>
                      <a:pt x="241" y="4"/>
                    </a:lnTo>
                    <a:lnTo>
                      <a:pt x="199" y="16"/>
                    </a:lnTo>
                    <a:lnTo>
                      <a:pt x="158" y="33"/>
                    </a:lnTo>
                    <a:lnTo>
                      <a:pt x="120" y="57"/>
                    </a:lnTo>
                    <a:lnTo>
                      <a:pt x="88" y="87"/>
                    </a:lnTo>
                    <a:lnTo>
                      <a:pt x="59" y="120"/>
                    </a:lnTo>
                    <a:lnTo>
                      <a:pt x="34" y="158"/>
                    </a:lnTo>
                    <a:lnTo>
                      <a:pt x="16" y="199"/>
                    </a:lnTo>
                    <a:lnTo>
                      <a:pt x="5" y="245"/>
                    </a:lnTo>
                    <a:lnTo>
                      <a:pt x="0" y="291"/>
                    </a:lnTo>
                    <a:lnTo>
                      <a:pt x="5" y="336"/>
                    </a:lnTo>
                    <a:lnTo>
                      <a:pt x="16" y="381"/>
                    </a:lnTo>
                    <a:lnTo>
                      <a:pt x="34" y="423"/>
                    </a:lnTo>
                    <a:lnTo>
                      <a:pt x="59" y="460"/>
                    </a:lnTo>
                    <a:lnTo>
                      <a:pt x="88" y="493"/>
                    </a:lnTo>
                    <a:lnTo>
                      <a:pt x="120" y="523"/>
                    </a:lnTo>
                    <a:lnTo>
                      <a:pt x="158" y="547"/>
                    </a:lnTo>
                    <a:lnTo>
                      <a:pt x="199" y="565"/>
                    </a:lnTo>
                    <a:lnTo>
                      <a:pt x="241" y="576"/>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04" name="Freeform 735">
                <a:extLst>
                  <a:ext uri="{FF2B5EF4-FFF2-40B4-BE49-F238E27FC236}">
                    <a16:creationId xmlns:a16="http://schemas.microsoft.com/office/drawing/2014/main" id="{3D29FB0E-4E34-4FE9-8272-66CA1A88F91F}"/>
                  </a:ext>
                </a:extLst>
              </p:cNvPr>
              <p:cNvSpPr>
                <a:spLocks/>
              </p:cNvSpPr>
              <p:nvPr/>
            </p:nvSpPr>
            <p:spPr bwMode="auto">
              <a:xfrm>
                <a:off x="3416" y="2299"/>
                <a:ext cx="60" cy="61"/>
              </a:xfrm>
              <a:custGeom>
                <a:avLst/>
                <a:gdLst>
                  <a:gd name="T0" fmla="*/ 6 w 303"/>
                  <a:gd name="T1" fmla="*/ 12 h 308"/>
                  <a:gd name="T2" fmla="*/ 7 w 303"/>
                  <a:gd name="T3" fmla="*/ 12 h 308"/>
                  <a:gd name="T4" fmla="*/ 8 w 303"/>
                  <a:gd name="T5" fmla="*/ 12 h 308"/>
                  <a:gd name="T6" fmla="*/ 9 w 303"/>
                  <a:gd name="T7" fmla="*/ 11 h 308"/>
                  <a:gd name="T8" fmla="*/ 10 w 303"/>
                  <a:gd name="T9" fmla="*/ 11 h 308"/>
                  <a:gd name="T10" fmla="*/ 10 w 303"/>
                  <a:gd name="T11" fmla="*/ 10 h 308"/>
                  <a:gd name="T12" fmla="*/ 11 w 303"/>
                  <a:gd name="T13" fmla="*/ 10 h 308"/>
                  <a:gd name="T14" fmla="*/ 11 w 303"/>
                  <a:gd name="T15" fmla="*/ 9 h 308"/>
                  <a:gd name="T16" fmla="*/ 11 w 303"/>
                  <a:gd name="T17" fmla="*/ 8 h 308"/>
                  <a:gd name="T18" fmla="*/ 12 w 303"/>
                  <a:gd name="T19" fmla="*/ 7 h 308"/>
                  <a:gd name="T20" fmla="*/ 12 w 303"/>
                  <a:gd name="T21" fmla="*/ 6 h 308"/>
                  <a:gd name="T22" fmla="*/ 12 w 303"/>
                  <a:gd name="T23" fmla="*/ 5 h 308"/>
                  <a:gd name="T24" fmla="*/ 11 w 303"/>
                  <a:gd name="T25" fmla="*/ 4 h 308"/>
                  <a:gd name="T26" fmla="*/ 11 w 303"/>
                  <a:gd name="T27" fmla="*/ 3 h 308"/>
                  <a:gd name="T28" fmla="*/ 11 w 303"/>
                  <a:gd name="T29" fmla="*/ 2 h 308"/>
                  <a:gd name="T30" fmla="*/ 10 w 303"/>
                  <a:gd name="T31" fmla="*/ 2 h 308"/>
                  <a:gd name="T32" fmla="*/ 10 w 303"/>
                  <a:gd name="T33" fmla="*/ 1 h 308"/>
                  <a:gd name="T34" fmla="*/ 9 w 303"/>
                  <a:gd name="T35" fmla="*/ 1 h 308"/>
                  <a:gd name="T36" fmla="*/ 8 w 303"/>
                  <a:gd name="T37" fmla="*/ 0 h 308"/>
                  <a:gd name="T38" fmla="*/ 7 w 303"/>
                  <a:gd name="T39" fmla="*/ 0 h 308"/>
                  <a:gd name="T40" fmla="*/ 6 w 303"/>
                  <a:gd name="T41" fmla="*/ 0 h 308"/>
                  <a:gd name="T42" fmla="*/ 5 w 303"/>
                  <a:gd name="T43" fmla="*/ 0 h 308"/>
                  <a:gd name="T44" fmla="*/ 4 w 303"/>
                  <a:gd name="T45" fmla="*/ 0 h 308"/>
                  <a:gd name="T46" fmla="*/ 3 w 303"/>
                  <a:gd name="T47" fmla="*/ 1 h 308"/>
                  <a:gd name="T48" fmla="*/ 2 w 303"/>
                  <a:gd name="T49" fmla="*/ 1 h 308"/>
                  <a:gd name="T50" fmla="*/ 2 w 303"/>
                  <a:gd name="T51" fmla="*/ 2 h 308"/>
                  <a:gd name="T52" fmla="*/ 1 w 303"/>
                  <a:gd name="T53" fmla="*/ 2 h 308"/>
                  <a:gd name="T54" fmla="*/ 1 w 303"/>
                  <a:gd name="T55" fmla="*/ 3 h 308"/>
                  <a:gd name="T56" fmla="*/ 0 w 303"/>
                  <a:gd name="T57" fmla="*/ 4 h 308"/>
                  <a:gd name="T58" fmla="*/ 0 w 303"/>
                  <a:gd name="T59" fmla="*/ 5 h 308"/>
                  <a:gd name="T60" fmla="*/ 0 w 303"/>
                  <a:gd name="T61" fmla="*/ 6 h 308"/>
                  <a:gd name="T62" fmla="*/ 0 w 303"/>
                  <a:gd name="T63" fmla="*/ 7 h 308"/>
                  <a:gd name="T64" fmla="*/ 0 w 303"/>
                  <a:gd name="T65" fmla="*/ 8 h 308"/>
                  <a:gd name="T66" fmla="*/ 1 w 303"/>
                  <a:gd name="T67" fmla="*/ 9 h 308"/>
                  <a:gd name="T68" fmla="*/ 1 w 303"/>
                  <a:gd name="T69" fmla="*/ 10 h 308"/>
                  <a:gd name="T70" fmla="*/ 2 w 303"/>
                  <a:gd name="T71" fmla="*/ 10 h 308"/>
                  <a:gd name="T72" fmla="*/ 2 w 303"/>
                  <a:gd name="T73" fmla="*/ 11 h 308"/>
                  <a:gd name="T74" fmla="*/ 3 w 303"/>
                  <a:gd name="T75" fmla="*/ 11 h 308"/>
                  <a:gd name="T76" fmla="*/ 4 w 303"/>
                  <a:gd name="T77" fmla="*/ 12 h 308"/>
                  <a:gd name="T78" fmla="*/ 5 w 303"/>
                  <a:gd name="T79" fmla="*/ 12 h 308"/>
                  <a:gd name="T80" fmla="*/ 6 w 303"/>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49" y="308"/>
                    </a:moveTo>
                    <a:lnTo>
                      <a:pt x="174" y="304"/>
                    </a:lnTo>
                    <a:lnTo>
                      <a:pt x="199" y="299"/>
                    </a:lnTo>
                    <a:lnTo>
                      <a:pt x="219" y="291"/>
                    </a:lnTo>
                    <a:lnTo>
                      <a:pt x="241" y="279"/>
                    </a:lnTo>
                    <a:lnTo>
                      <a:pt x="257" y="261"/>
                    </a:lnTo>
                    <a:lnTo>
                      <a:pt x="273" y="245"/>
                    </a:lnTo>
                    <a:lnTo>
                      <a:pt x="286" y="225"/>
                    </a:lnTo>
                    <a:lnTo>
                      <a:pt x="295" y="204"/>
                    </a:lnTo>
                    <a:lnTo>
                      <a:pt x="303" y="178"/>
                    </a:lnTo>
                    <a:lnTo>
                      <a:pt x="303" y="154"/>
                    </a:lnTo>
                    <a:lnTo>
                      <a:pt x="303" y="129"/>
                    </a:lnTo>
                    <a:lnTo>
                      <a:pt x="295" y="108"/>
                    </a:lnTo>
                    <a:lnTo>
                      <a:pt x="286" y="83"/>
                    </a:lnTo>
                    <a:lnTo>
                      <a:pt x="273" y="63"/>
                    </a:lnTo>
                    <a:lnTo>
                      <a:pt x="257" y="46"/>
                    </a:lnTo>
                    <a:lnTo>
                      <a:pt x="241" y="34"/>
                    </a:lnTo>
                    <a:lnTo>
                      <a:pt x="219" y="21"/>
                    </a:lnTo>
                    <a:lnTo>
                      <a:pt x="199" y="9"/>
                    </a:lnTo>
                    <a:lnTo>
                      <a:pt x="174" y="5"/>
                    </a:lnTo>
                    <a:lnTo>
                      <a:pt x="149" y="0"/>
                    </a:lnTo>
                    <a:lnTo>
                      <a:pt x="124" y="5"/>
                    </a:lnTo>
                    <a:lnTo>
                      <a:pt x="104" y="9"/>
                    </a:lnTo>
                    <a:lnTo>
                      <a:pt x="79" y="21"/>
                    </a:lnTo>
                    <a:lnTo>
                      <a:pt x="62" y="34"/>
                    </a:lnTo>
                    <a:lnTo>
                      <a:pt x="41" y="46"/>
                    </a:lnTo>
                    <a:lnTo>
                      <a:pt x="29" y="63"/>
                    </a:lnTo>
                    <a:lnTo>
                      <a:pt x="17" y="83"/>
                    </a:lnTo>
                    <a:lnTo>
                      <a:pt x="8" y="108"/>
                    </a:lnTo>
                    <a:lnTo>
                      <a:pt x="0" y="129"/>
                    </a:lnTo>
                    <a:lnTo>
                      <a:pt x="0" y="154"/>
                    </a:lnTo>
                    <a:lnTo>
                      <a:pt x="0" y="178"/>
                    </a:lnTo>
                    <a:lnTo>
                      <a:pt x="8" y="204"/>
                    </a:lnTo>
                    <a:lnTo>
                      <a:pt x="17" y="225"/>
                    </a:lnTo>
                    <a:lnTo>
                      <a:pt x="29" y="245"/>
                    </a:lnTo>
                    <a:lnTo>
                      <a:pt x="41" y="261"/>
                    </a:lnTo>
                    <a:lnTo>
                      <a:pt x="62" y="279"/>
                    </a:lnTo>
                    <a:lnTo>
                      <a:pt x="79" y="291"/>
                    </a:lnTo>
                    <a:lnTo>
                      <a:pt x="104" y="299"/>
                    </a:lnTo>
                    <a:lnTo>
                      <a:pt x="124" y="304"/>
                    </a:lnTo>
                    <a:lnTo>
                      <a:pt x="149"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5" name="Freeform 736">
                <a:extLst>
                  <a:ext uri="{FF2B5EF4-FFF2-40B4-BE49-F238E27FC236}">
                    <a16:creationId xmlns:a16="http://schemas.microsoft.com/office/drawing/2014/main" id="{2D8EE9B4-45E4-49FE-93F1-7A16913CB1B8}"/>
                  </a:ext>
                </a:extLst>
              </p:cNvPr>
              <p:cNvSpPr>
                <a:spLocks/>
              </p:cNvSpPr>
              <p:nvPr/>
            </p:nvSpPr>
            <p:spPr bwMode="auto">
              <a:xfrm>
                <a:off x="3417" y="2301"/>
                <a:ext cx="55" cy="54"/>
              </a:xfrm>
              <a:custGeom>
                <a:avLst/>
                <a:gdLst>
                  <a:gd name="T0" fmla="*/ 6 w 274"/>
                  <a:gd name="T1" fmla="*/ 11 h 270"/>
                  <a:gd name="T2" fmla="*/ 6 w 274"/>
                  <a:gd name="T3" fmla="*/ 11 h 270"/>
                  <a:gd name="T4" fmla="*/ 7 w 274"/>
                  <a:gd name="T5" fmla="*/ 10 h 270"/>
                  <a:gd name="T6" fmla="*/ 8 w 274"/>
                  <a:gd name="T7" fmla="*/ 10 h 270"/>
                  <a:gd name="T8" fmla="*/ 9 w 274"/>
                  <a:gd name="T9" fmla="*/ 10 h 270"/>
                  <a:gd name="T10" fmla="*/ 9 w 274"/>
                  <a:gd name="T11" fmla="*/ 9 h 270"/>
                  <a:gd name="T12" fmla="*/ 10 w 274"/>
                  <a:gd name="T13" fmla="*/ 9 h 270"/>
                  <a:gd name="T14" fmla="*/ 10 w 274"/>
                  <a:gd name="T15" fmla="*/ 8 h 270"/>
                  <a:gd name="T16" fmla="*/ 11 w 274"/>
                  <a:gd name="T17" fmla="*/ 7 h 270"/>
                  <a:gd name="T18" fmla="*/ 11 w 274"/>
                  <a:gd name="T19" fmla="*/ 6 h 270"/>
                  <a:gd name="T20" fmla="*/ 11 w 274"/>
                  <a:gd name="T21" fmla="*/ 5 h 270"/>
                  <a:gd name="T22" fmla="*/ 11 w 274"/>
                  <a:gd name="T23" fmla="*/ 4 h 270"/>
                  <a:gd name="T24" fmla="*/ 11 w 274"/>
                  <a:gd name="T25" fmla="*/ 4 h 270"/>
                  <a:gd name="T26" fmla="*/ 10 w 274"/>
                  <a:gd name="T27" fmla="*/ 3 h 270"/>
                  <a:gd name="T28" fmla="*/ 10 w 274"/>
                  <a:gd name="T29" fmla="*/ 2 h 270"/>
                  <a:gd name="T30" fmla="*/ 9 w 274"/>
                  <a:gd name="T31" fmla="*/ 1 h 270"/>
                  <a:gd name="T32" fmla="*/ 9 w 274"/>
                  <a:gd name="T33" fmla="*/ 1 h 270"/>
                  <a:gd name="T34" fmla="*/ 8 w 274"/>
                  <a:gd name="T35" fmla="*/ 0 h 270"/>
                  <a:gd name="T36" fmla="*/ 7 w 274"/>
                  <a:gd name="T37" fmla="*/ 0 h 270"/>
                  <a:gd name="T38" fmla="*/ 6 w 274"/>
                  <a:gd name="T39" fmla="*/ 0 h 270"/>
                  <a:gd name="T40" fmla="*/ 6 w 274"/>
                  <a:gd name="T41" fmla="*/ 0 h 270"/>
                  <a:gd name="T42" fmla="*/ 5 w 274"/>
                  <a:gd name="T43" fmla="*/ 0 h 270"/>
                  <a:gd name="T44" fmla="*/ 4 w 274"/>
                  <a:gd name="T45" fmla="*/ 0 h 270"/>
                  <a:gd name="T46" fmla="*/ 3 w 274"/>
                  <a:gd name="T47" fmla="*/ 0 h 270"/>
                  <a:gd name="T48" fmla="*/ 2 w 274"/>
                  <a:gd name="T49" fmla="*/ 1 h 270"/>
                  <a:gd name="T50" fmla="*/ 2 w 274"/>
                  <a:gd name="T51" fmla="*/ 1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5 h 270"/>
                  <a:gd name="T64" fmla="*/ 0 w 274"/>
                  <a:gd name="T65" fmla="*/ 6 h 270"/>
                  <a:gd name="T66" fmla="*/ 0 w 274"/>
                  <a:gd name="T67" fmla="*/ 6 h 270"/>
                  <a:gd name="T68" fmla="*/ 1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0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7" y="270"/>
                    </a:lnTo>
                    <a:lnTo>
                      <a:pt x="179" y="261"/>
                    </a:lnTo>
                    <a:lnTo>
                      <a:pt x="200" y="252"/>
                    </a:lnTo>
                    <a:lnTo>
                      <a:pt x="216" y="245"/>
                    </a:lnTo>
                    <a:lnTo>
                      <a:pt x="233" y="228"/>
                    </a:lnTo>
                    <a:lnTo>
                      <a:pt x="245" y="216"/>
                    </a:lnTo>
                    <a:lnTo>
                      <a:pt x="258" y="195"/>
                    </a:lnTo>
                    <a:lnTo>
                      <a:pt x="265" y="178"/>
                    </a:lnTo>
                    <a:lnTo>
                      <a:pt x="270" y="157"/>
                    </a:lnTo>
                    <a:lnTo>
                      <a:pt x="274" y="133"/>
                    </a:lnTo>
                    <a:lnTo>
                      <a:pt x="270" y="112"/>
                    </a:lnTo>
                    <a:lnTo>
                      <a:pt x="265" y="91"/>
                    </a:lnTo>
                    <a:lnTo>
                      <a:pt x="258" y="70"/>
                    </a:lnTo>
                    <a:lnTo>
                      <a:pt x="245" y="54"/>
                    </a:lnTo>
                    <a:lnTo>
                      <a:pt x="233" y="37"/>
                    </a:lnTo>
                    <a:lnTo>
                      <a:pt x="216" y="25"/>
                    </a:lnTo>
                    <a:lnTo>
                      <a:pt x="200" y="12"/>
                    </a:lnTo>
                    <a:lnTo>
                      <a:pt x="179" y="4"/>
                    </a:lnTo>
                    <a:lnTo>
                      <a:pt x="157" y="0"/>
                    </a:lnTo>
                    <a:lnTo>
                      <a:pt x="137" y="0"/>
                    </a:lnTo>
                    <a:lnTo>
                      <a:pt x="116" y="0"/>
                    </a:lnTo>
                    <a:lnTo>
                      <a:pt x="96" y="4"/>
                    </a:lnTo>
                    <a:lnTo>
                      <a:pt x="75" y="12"/>
                    </a:lnTo>
                    <a:lnTo>
                      <a:pt x="58" y="25"/>
                    </a:lnTo>
                    <a:lnTo>
                      <a:pt x="42" y="37"/>
                    </a:lnTo>
                    <a:lnTo>
                      <a:pt x="29" y="54"/>
                    </a:lnTo>
                    <a:lnTo>
                      <a:pt x="17" y="70"/>
                    </a:lnTo>
                    <a:lnTo>
                      <a:pt x="9" y="91"/>
                    </a:lnTo>
                    <a:lnTo>
                      <a:pt x="4" y="112"/>
                    </a:lnTo>
                    <a:lnTo>
                      <a:pt x="0" y="133"/>
                    </a:lnTo>
                    <a:lnTo>
                      <a:pt x="0" y="137"/>
                    </a:lnTo>
                    <a:lnTo>
                      <a:pt x="0" y="141"/>
                    </a:lnTo>
                    <a:lnTo>
                      <a:pt x="4" y="162"/>
                    </a:lnTo>
                    <a:lnTo>
                      <a:pt x="13" y="182"/>
                    </a:lnTo>
                    <a:lnTo>
                      <a:pt x="21" y="198"/>
                    </a:lnTo>
                    <a:lnTo>
                      <a:pt x="29" y="216"/>
                    </a:lnTo>
                    <a:lnTo>
                      <a:pt x="46" y="232"/>
                    </a:lnTo>
                    <a:lnTo>
                      <a:pt x="58" y="245"/>
                    </a:lnTo>
                    <a:lnTo>
                      <a:pt x="79" y="257"/>
                    </a:lnTo>
                    <a:lnTo>
                      <a:pt x="96" y="261"/>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6" name="Freeform 737">
                <a:extLst>
                  <a:ext uri="{FF2B5EF4-FFF2-40B4-BE49-F238E27FC236}">
                    <a16:creationId xmlns:a16="http://schemas.microsoft.com/office/drawing/2014/main" id="{E50D0227-CFC6-429B-B009-8B6769035DBB}"/>
                  </a:ext>
                </a:extLst>
              </p:cNvPr>
              <p:cNvSpPr>
                <a:spLocks/>
              </p:cNvSpPr>
              <p:nvPr/>
            </p:nvSpPr>
            <p:spPr bwMode="auto">
              <a:xfrm>
                <a:off x="3420" y="2301"/>
                <a:ext cx="47" cy="48"/>
              </a:xfrm>
              <a:custGeom>
                <a:avLst/>
                <a:gdLst>
                  <a:gd name="T0" fmla="*/ 5 w 236"/>
                  <a:gd name="T1" fmla="*/ 10 h 237"/>
                  <a:gd name="T2" fmla="*/ 5 w 236"/>
                  <a:gd name="T3" fmla="*/ 10 h 237"/>
                  <a:gd name="T4" fmla="*/ 6 w 236"/>
                  <a:gd name="T5" fmla="*/ 10 h 237"/>
                  <a:gd name="T6" fmla="*/ 7 w 236"/>
                  <a:gd name="T7" fmla="*/ 9 h 237"/>
                  <a:gd name="T8" fmla="*/ 8 w 236"/>
                  <a:gd name="T9" fmla="*/ 9 h 237"/>
                  <a:gd name="T10" fmla="*/ 8 w 236"/>
                  <a:gd name="T11" fmla="*/ 8 h 237"/>
                  <a:gd name="T12" fmla="*/ 9 w 236"/>
                  <a:gd name="T13" fmla="*/ 8 h 237"/>
                  <a:gd name="T14" fmla="*/ 9 w 236"/>
                  <a:gd name="T15" fmla="*/ 7 h 237"/>
                  <a:gd name="T16" fmla="*/ 9 w 236"/>
                  <a:gd name="T17" fmla="*/ 6 h 237"/>
                  <a:gd name="T18" fmla="*/ 9 w 236"/>
                  <a:gd name="T19" fmla="*/ 6 h 237"/>
                  <a:gd name="T20" fmla="*/ 9 w 236"/>
                  <a:gd name="T21" fmla="*/ 5 h 237"/>
                  <a:gd name="T22" fmla="*/ 9 w 236"/>
                  <a:gd name="T23" fmla="*/ 4 h 237"/>
                  <a:gd name="T24" fmla="*/ 9 w 236"/>
                  <a:gd name="T25" fmla="*/ 3 h 237"/>
                  <a:gd name="T26" fmla="*/ 9 w 236"/>
                  <a:gd name="T27" fmla="*/ 3 h 237"/>
                  <a:gd name="T28" fmla="*/ 9 w 236"/>
                  <a:gd name="T29" fmla="*/ 2 h 237"/>
                  <a:gd name="T30" fmla="*/ 8 w 236"/>
                  <a:gd name="T31" fmla="*/ 1 h 237"/>
                  <a:gd name="T32" fmla="*/ 8 w 236"/>
                  <a:gd name="T33" fmla="*/ 1 h 237"/>
                  <a:gd name="T34" fmla="*/ 7 w 236"/>
                  <a:gd name="T35" fmla="*/ 0 h 237"/>
                  <a:gd name="T36" fmla="*/ 6 w 236"/>
                  <a:gd name="T37" fmla="*/ 0 h 237"/>
                  <a:gd name="T38" fmla="*/ 5 w 236"/>
                  <a:gd name="T39" fmla="*/ 0 h 237"/>
                  <a:gd name="T40" fmla="*/ 5 w 236"/>
                  <a:gd name="T41" fmla="*/ 0 h 237"/>
                  <a:gd name="T42" fmla="*/ 4 w 236"/>
                  <a:gd name="T43" fmla="*/ 0 h 237"/>
                  <a:gd name="T44" fmla="*/ 3 w 236"/>
                  <a:gd name="T45" fmla="*/ 0 h 237"/>
                  <a:gd name="T46" fmla="*/ 3 w 236"/>
                  <a:gd name="T47" fmla="*/ 0 h 237"/>
                  <a:gd name="T48" fmla="*/ 2 w 236"/>
                  <a:gd name="T49" fmla="*/ 1 h 237"/>
                  <a:gd name="T50" fmla="*/ 2 w 236"/>
                  <a:gd name="T51" fmla="*/ 1 h 237"/>
                  <a:gd name="T52" fmla="*/ 1 w 236"/>
                  <a:gd name="T53" fmla="*/ 2 h 237"/>
                  <a:gd name="T54" fmla="*/ 0 w 236"/>
                  <a:gd name="T55" fmla="*/ 3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7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10 h 237"/>
                  <a:gd name="T82" fmla="*/ 4 w 236"/>
                  <a:gd name="T83" fmla="*/ 10 h 237"/>
                  <a:gd name="T84" fmla="*/ 5 w 236"/>
                  <a:gd name="T85" fmla="*/ 10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0" y="237"/>
                    </a:moveTo>
                    <a:lnTo>
                      <a:pt x="137" y="237"/>
                    </a:lnTo>
                    <a:lnTo>
                      <a:pt x="157" y="232"/>
                    </a:lnTo>
                    <a:lnTo>
                      <a:pt x="174" y="224"/>
                    </a:lnTo>
                    <a:lnTo>
                      <a:pt x="191" y="216"/>
                    </a:lnTo>
                    <a:lnTo>
                      <a:pt x="203" y="203"/>
                    </a:lnTo>
                    <a:lnTo>
                      <a:pt x="216" y="187"/>
                    </a:lnTo>
                    <a:lnTo>
                      <a:pt x="224" y="174"/>
                    </a:lnTo>
                    <a:lnTo>
                      <a:pt x="232" y="158"/>
                    </a:lnTo>
                    <a:lnTo>
                      <a:pt x="236" y="137"/>
                    </a:lnTo>
                    <a:lnTo>
                      <a:pt x="236" y="120"/>
                    </a:lnTo>
                    <a:lnTo>
                      <a:pt x="236" y="100"/>
                    </a:lnTo>
                    <a:lnTo>
                      <a:pt x="232" y="79"/>
                    </a:lnTo>
                    <a:lnTo>
                      <a:pt x="224" y="62"/>
                    </a:lnTo>
                    <a:lnTo>
                      <a:pt x="216" y="50"/>
                    </a:lnTo>
                    <a:lnTo>
                      <a:pt x="203" y="33"/>
                    </a:lnTo>
                    <a:lnTo>
                      <a:pt x="191" y="21"/>
                    </a:lnTo>
                    <a:lnTo>
                      <a:pt x="174" y="12"/>
                    </a:lnTo>
                    <a:lnTo>
                      <a:pt x="157" y="3"/>
                    </a:lnTo>
                    <a:lnTo>
                      <a:pt x="137" y="0"/>
                    </a:lnTo>
                    <a:lnTo>
                      <a:pt x="120" y="0"/>
                    </a:lnTo>
                    <a:lnTo>
                      <a:pt x="99" y="0"/>
                    </a:lnTo>
                    <a:lnTo>
                      <a:pt x="83" y="3"/>
                    </a:lnTo>
                    <a:lnTo>
                      <a:pt x="66" y="12"/>
                    </a:lnTo>
                    <a:lnTo>
                      <a:pt x="49" y="21"/>
                    </a:lnTo>
                    <a:lnTo>
                      <a:pt x="38" y="33"/>
                    </a:lnTo>
                    <a:lnTo>
                      <a:pt x="25" y="46"/>
                    </a:lnTo>
                    <a:lnTo>
                      <a:pt x="12" y="62"/>
                    </a:lnTo>
                    <a:lnTo>
                      <a:pt x="8" y="79"/>
                    </a:lnTo>
                    <a:lnTo>
                      <a:pt x="4" y="100"/>
                    </a:lnTo>
                    <a:lnTo>
                      <a:pt x="0" y="116"/>
                    </a:lnTo>
                    <a:lnTo>
                      <a:pt x="0" y="120"/>
                    </a:lnTo>
                    <a:lnTo>
                      <a:pt x="0" y="124"/>
                    </a:lnTo>
                    <a:lnTo>
                      <a:pt x="4" y="141"/>
                    </a:lnTo>
                    <a:lnTo>
                      <a:pt x="8" y="162"/>
                    </a:lnTo>
                    <a:lnTo>
                      <a:pt x="16" y="178"/>
                    </a:lnTo>
                    <a:lnTo>
                      <a:pt x="25" y="191"/>
                    </a:lnTo>
                    <a:lnTo>
                      <a:pt x="38" y="203"/>
                    </a:lnTo>
                    <a:lnTo>
                      <a:pt x="49" y="216"/>
                    </a:lnTo>
                    <a:lnTo>
                      <a:pt x="66" y="224"/>
                    </a:lnTo>
                    <a:lnTo>
                      <a:pt x="83" y="232"/>
                    </a:lnTo>
                    <a:lnTo>
                      <a:pt x="99"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7" name="Freeform 738">
                <a:extLst>
                  <a:ext uri="{FF2B5EF4-FFF2-40B4-BE49-F238E27FC236}">
                    <a16:creationId xmlns:a16="http://schemas.microsoft.com/office/drawing/2014/main" id="{67DD6F22-C07C-4F44-A437-5A3556AAFA4D}"/>
                  </a:ext>
                </a:extLst>
              </p:cNvPr>
              <p:cNvSpPr>
                <a:spLocks/>
              </p:cNvSpPr>
              <p:nvPr/>
            </p:nvSpPr>
            <p:spPr bwMode="auto">
              <a:xfrm>
                <a:off x="3422" y="2302"/>
                <a:ext cx="41" cy="41"/>
              </a:xfrm>
              <a:custGeom>
                <a:avLst/>
                <a:gdLst>
                  <a:gd name="T0" fmla="*/ 4 w 204"/>
                  <a:gd name="T1" fmla="*/ 8 h 204"/>
                  <a:gd name="T2" fmla="*/ 5 w 204"/>
                  <a:gd name="T3" fmla="*/ 8 h 204"/>
                  <a:gd name="T4" fmla="*/ 5 w 204"/>
                  <a:gd name="T5" fmla="*/ 8 h 204"/>
                  <a:gd name="T6" fmla="*/ 6 w 204"/>
                  <a:gd name="T7" fmla="*/ 8 h 204"/>
                  <a:gd name="T8" fmla="*/ 7 w 204"/>
                  <a:gd name="T9" fmla="*/ 8 h 204"/>
                  <a:gd name="T10" fmla="*/ 7 w 204"/>
                  <a:gd name="T11" fmla="*/ 7 h 204"/>
                  <a:gd name="T12" fmla="*/ 7 w 204"/>
                  <a:gd name="T13" fmla="*/ 7 h 204"/>
                  <a:gd name="T14" fmla="*/ 8 w 204"/>
                  <a:gd name="T15" fmla="*/ 6 h 204"/>
                  <a:gd name="T16" fmla="*/ 8 w 204"/>
                  <a:gd name="T17" fmla="*/ 6 h 204"/>
                  <a:gd name="T18" fmla="*/ 8 w 204"/>
                  <a:gd name="T19" fmla="*/ 5 h 204"/>
                  <a:gd name="T20" fmla="*/ 8 w 204"/>
                  <a:gd name="T21" fmla="*/ 4 h 204"/>
                  <a:gd name="T22" fmla="*/ 8 w 204"/>
                  <a:gd name="T23" fmla="*/ 4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1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8 h 204"/>
                  <a:gd name="T78" fmla="*/ 2 w 204"/>
                  <a:gd name="T79" fmla="*/ 8 h 204"/>
                  <a:gd name="T80" fmla="*/ 3 w 204"/>
                  <a:gd name="T81" fmla="*/ 8 h 204"/>
                  <a:gd name="T82" fmla="*/ 3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4" y="204"/>
                    </a:moveTo>
                    <a:lnTo>
                      <a:pt x="121" y="204"/>
                    </a:lnTo>
                    <a:lnTo>
                      <a:pt x="132" y="200"/>
                    </a:lnTo>
                    <a:lnTo>
                      <a:pt x="150" y="196"/>
                    </a:lnTo>
                    <a:lnTo>
                      <a:pt x="162" y="188"/>
                    </a:lnTo>
                    <a:lnTo>
                      <a:pt x="175" y="175"/>
                    </a:lnTo>
                    <a:lnTo>
                      <a:pt x="183" y="162"/>
                    </a:lnTo>
                    <a:lnTo>
                      <a:pt x="191" y="150"/>
                    </a:lnTo>
                    <a:lnTo>
                      <a:pt x="199" y="138"/>
                    </a:lnTo>
                    <a:lnTo>
                      <a:pt x="204" y="121"/>
                    </a:lnTo>
                    <a:lnTo>
                      <a:pt x="204" y="105"/>
                    </a:lnTo>
                    <a:lnTo>
                      <a:pt x="204" y="88"/>
                    </a:lnTo>
                    <a:lnTo>
                      <a:pt x="199" y="72"/>
                    </a:lnTo>
                    <a:lnTo>
                      <a:pt x="191" y="54"/>
                    </a:lnTo>
                    <a:lnTo>
                      <a:pt x="183" y="43"/>
                    </a:lnTo>
                    <a:lnTo>
                      <a:pt x="175" y="30"/>
                    </a:lnTo>
                    <a:lnTo>
                      <a:pt x="162" y="22"/>
                    </a:lnTo>
                    <a:lnTo>
                      <a:pt x="150" y="13"/>
                    </a:lnTo>
                    <a:lnTo>
                      <a:pt x="132" y="5"/>
                    </a:lnTo>
                    <a:lnTo>
                      <a:pt x="121" y="0"/>
                    </a:lnTo>
                    <a:lnTo>
                      <a:pt x="104" y="0"/>
                    </a:lnTo>
                    <a:lnTo>
                      <a:pt x="87" y="0"/>
                    </a:lnTo>
                    <a:lnTo>
                      <a:pt x="71" y="5"/>
                    </a:lnTo>
                    <a:lnTo>
                      <a:pt x="54" y="13"/>
                    </a:lnTo>
                    <a:lnTo>
                      <a:pt x="42" y="22"/>
                    </a:lnTo>
                    <a:lnTo>
                      <a:pt x="29" y="30"/>
                    </a:lnTo>
                    <a:lnTo>
                      <a:pt x="21" y="43"/>
                    </a:lnTo>
                    <a:lnTo>
                      <a:pt x="13" y="54"/>
                    </a:lnTo>
                    <a:lnTo>
                      <a:pt x="4" y="72"/>
                    </a:lnTo>
                    <a:lnTo>
                      <a:pt x="0" y="84"/>
                    </a:lnTo>
                    <a:lnTo>
                      <a:pt x="0" y="101"/>
                    </a:lnTo>
                    <a:lnTo>
                      <a:pt x="0" y="105"/>
                    </a:lnTo>
                    <a:lnTo>
                      <a:pt x="0" y="108"/>
                    </a:lnTo>
                    <a:lnTo>
                      <a:pt x="0" y="126"/>
                    </a:lnTo>
                    <a:lnTo>
                      <a:pt x="4" y="138"/>
                    </a:lnTo>
                    <a:lnTo>
                      <a:pt x="13" y="155"/>
                    </a:lnTo>
                    <a:lnTo>
                      <a:pt x="21" y="167"/>
                    </a:lnTo>
                    <a:lnTo>
                      <a:pt x="29" y="180"/>
                    </a:lnTo>
                    <a:lnTo>
                      <a:pt x="42" y="188"/>
                    </a:lnTo>
                    <a:lnTo>
                      <a:pt x="54" y="196"/>
                    </a:lnTo>
                    <a:lnTo>
                      <a:pt x="71" y="200"/>
                    </a:lnTo>
                    <a:lnTo>
                      <a:pt x="87"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8" name="Freeform 739">
                <a:extLst>
                  <a:ext uri="{FF2B5EF4-FFF2-40B4-BE49-F238E27FC236}">
                    <a16:creationId xmlns:a16="http://schemas.microsoft.com/office/drawing/2014/main" id="{4C6281FB-1692-4F90-A109-4E025DA0E67B}"/>
                  </a:ext>
                </a:extLst>
              </p:cNvPr>
              <p:cNvSpPr>
                <a:spLocks/>
              </p:cNvSpPr>
              <p:nvPr/>
            </p:nvSpPr>
            <p:spPr bwMode="auto">
              <a:xfrm>
                <a:off x="3425" y="2303"/>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5 h 175"/>
                  <a:gd name="T18" fmla="*/ 7 w 170"/>
                  <a:gd name="T19" fmla="*/ 4 h 175"/>
                  <a:gd name="T20" fmla="*/ 7 w 170"/>
                  <a:gd name="T21" fmla="*/ 3 h 175"/>
                  <a:gd name="T22" fmla="*/ 7 w 170"/>
                  <a:gd name="T23" fmla="*/ 3 h 175"/>
                  <a:gd name="T24" fmla="*/ 7 w 170"/>
                  <a:gd name="T25" fmla="*/ 2 h 175"/>
                  <a:gd name="T26" fmla="*/ 6 w 170"/>
                  <a:gd name="T27" fmla="*/ 2 h 175"/>
                  <a:gd name="T28" fmla="*/ 6 w 170"/>
                  <a:gd name="T29" fmla="*/ 2 h 175"/>
                  <a:gd name="T30" fmla="*/ 6 w 170"/>
                  <a:gd name="T31" fmla="*/ 1 h 175"/>
                  <a:gd name="T32" fmla="*/ 5 w 170"/>
                  <a:gd name="T33" fmla="*/ 1 h 175"/>
                  <a:gd name="T34" fmla="*/ 5 w 170"/>
                  <a:gd name="T35" fmla="*/ 1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1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3 h 175"/>
                  <a:gd name="T64" fmla="*/ 0 w 170"/>
                  <a:gd name="T65" fmla="*/ 4 h 175"/>
                  <a:gd name="T66" fmla="*/ 0 w 170"/>
                  <a:gd name="T67" fmla="*/ 5 h 175"/>
                  <a:gd name="T68" fmla="*/ 0 w 170"/>
                  <a:gd name="T69" fmla="*/ 5 h 175"/>
                  <a:gd name="T70" fmla="*/ 1 w 170"/>
                  <a:gd name="T71" fmla="*/ 5 h 175"/>
                  <a:gd name="T72" fmla="*/ 1 w 170"/>
                  <a:gd name="T73" fmla="*/ 6 h 175"/>
                  <a:gd name="T74" fmla="*/ 1 w 170"/>
                  <a:gd name="T75" fmla="*/ 6 h 175"/>
                  <a:gd name="T76" fmla="*/ 2 w 170"/>
                  <a:gd name="T77" fmla="*/ 6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3" y="175"/>
                    </a:moveTo>
                    <a:lnTo>
                      <a:pt x="99" y="170"/>
                    </a:lnTo>
                    <a:lnTo>
                      <a:pt x="112" y="170"/>
                    </a:lnTo>
                    <a:lnTo>
                      <a:pt x="124" y="162"/>
                    </a:lnTo>
                    <a:lnTo>
                      <a:pt x="137" y="157"/>
                    </a:lnTo>
                    <a:lnTo>
                      <a:pt x="145" y="150"/>
                    </a:lnTo>
                    <a:lnTo>
                      <a:pt x="153" y="137"/>
                    </a:lnTo>
                    <a:lnTo>
                      <a:pt x="162" y="125"/>
                    </a:lnTo>
                    <a:lnTo>
                      <a:pt x="166" y="116"/>
                    </a:lnTo>
                    <a:lnTo>
                      <a:pt x="170" y="100"/>
                    </a:lnTo>
                    <a:lnTo>
                      <a:pt x="170" y="87"/>
                    </a:lnTo>
                    <a:lnTo>
                      <a:pt x="170" y="75"/>
                    </a:lnTo>
                    <a:lnTo>
                      <a:pt x="166" y="58"/>
                    </a:lnTo>
                    <a:lnTo>
                      <a:pt x="162" y="46"/>
                    </a:lnTo>
                    <a:lnTo>
                      <a:pt x="153" y="38"/>
                    </a:lnTo>
                    <a:lnTo>
                      <a:pt x="145" y="25"/>
                    </a:lnTo>
                    <a:lnTo>
                      <a:pt x="137" y="17"/>
                    </a:lnTo>
                    <a:lnTo>
                      <a:pt x="124" y="13"/>
                    </a:lnTo>
                    <a:lnTo>
                      <a:pt x="112" y="4"/>
                    </a:lnTo>
                    <a:lnTo>
                      <a:pt x="99" y="4"/>
                    </a:lnTo>
                    <a:lnTo>
                      <a:pt x="83" y="0"/>
                    </a:lnTo>
                    <a:lnTo>
                      <a:pt x="70" y="4"/>
                    </a:lnTo>
                    <a:lnTo>
                      <a:pt x="58" y="4"/>
                    </a:lnTo>
                    <a:lnTo>
                      <a:pt x="45" y="13"/>
                    </a:lnTo>
                    <a:lnTo>
                      <a:pt x="33" y="17"/>
                    </a:lnTo>
                    <a:lnTo>
                      <a:pt x="24" y="25"/>
                    </a:lnTo>
                    <a:lnTo>
                      <a:pt x="16" y="33"/>
                    </a:lnTo>
                    <a:lnTo>
                      <a:pt x="8" y="46"/>
                    </a:lnTo>
                    <a:lnTo>
                      <a:pt x="4" y="58"/>
                    </a:lnTo>
                    <a:lnTo>
                      <a:pt x="0" y="71"/>
                    </a:lnTo>
                    <a:lnTo>
                      <a:pt x="0" y="83"/>
                    </a:lnTo>
                    <a:lnTo>
                      <a:pt x="0" y="87"/>
                    </a:lnTo>
                    <a:lnTo>
                      <a:pt x="0" y="103"/>
                    </a:lnTo>
                    <a:lnTo>
                      <a:pt x="4" y="116"/>
                    </a:lnTo>
                    <a:lnTo>
                      <a:pt x="8" y="129"/>
                    </a:lnTo>
                    <a:lnTo>
                      <a:pt x="16" y="137"/>
                    </a:lnTo>
                    <a:lnTo>
                      <a:pt x="24" y="150"/>
                    </a:lnTo>
                    <a:lnTo>
                      <a:pt x="33" y="157"/>
                    </a:lnTo>
                    <a:lnTo>
                      <a:pt x="45" y="162"/>
                    </a:lnTo>
                    <a:lnTo>
                      <a:pt x="58" y="170"/>
                    </a:lnTo>
                    <a:lnTo>
                      <a:pt x="70" y="170"/>
                    </a:lnTo>
                    <a:lnTo>
                      <a:pt x="83"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09" name="Freeform 740">
                <a:extLst>
                  <a:ext uri="{FF2B5EF4-FFF2-40B4-BE49-F238E27FC236}">
                    <a16:creationId xmlns:a16="http://schemas.microsoft.com/office/drawing/2014/main" id="{D94A163C-98A1-4BC3-B945-9FFCB6B04A98}"/>
                  </a:ext>
                </a:extLst>
              </p:cNvPr>
              <p:cNvSpPr>
                <a:spLocks/>
              </p:cNvSpPr>
              <p:nvPr/>
            </p:nvSpPr>
            <p:spPr bwMode="auto">
              <a:xfrm>
                <a:off x="3426" y="2305"/>
                <a:ext cx="29" cy="27"/>
              </a:xfrm>
              <a:custGeom>
                <a:avLst/>
                <a:gdLst>
                  <a:gd name="T0" fmla="*/ 3 w 141"/>
                  <a:gd name="T1" fmla="*/ 5 h 137"/>
                  <a:gd name="T2" fmla="*/ 3 w 141"/>
                  <a:gd name="T3" fmla="*/ 5 h 137"/>
                  <a:gd name="T4" fmla="*/ 4 w 141"/>
                  <a:gd name="T5" fmla="*/ 5 h 137"/>
                  <a:gd name="T6" fmla="*/ 4 w 141"/>
                  <a:gd name="T7" fmla="*/ 5 h 137"/>
                  <a:gd name="T8" fmla="*/ 5 w 141"/>
                  <a:gd name="T9" fmla="*/ 5 h 137"/>
                  <a:gd name="T10" fmla="*/ 5 w 141"/>
                  <a:gd name="T11" fmla="*/ 5 h 137"/>
                  <a:gd name="T12" fmla="*/ 6 w 141"/>
                  <a:gd name="T13" fmla="*/ 4 h 137"/>
                  <a:gd name="T14" fmla="*/ 6 w 141"/>
                  <a:gd name="T15" fmla="*/ 4 h 137"/>
                  <a:gd name="T16" fmla="*/ 6 w 141"/>
                  <a:gd name="T17" fmla="*/ 3 h 137"/>
                  <a:gd name="T18" fmla="*/ 6 w 141"/>
                  <a:gd name="T19" fmla="*/ 3 h 137"/>
                  <a:gd name="T20" fmla="*/ 6 w 141"/>
                  <a:gd name="T21" fmla="*/ 3 h 137"/>
                  <a:gd name="T22" fmla="*/ 6 w 141"/>
                  <a:gd name="T23" fmla="*/ 2 h 137"/>
                  <a:gd name="T24" fmla="*/ 6 w 141"/>
                  <a:gd name="T25" fmla="*/ 2 h 137"/>
                  <a:gd name="T26" fmla="*/ 6 w 141"/>
                  <a:gd name="T27" fmla="*/ 1 h 137"/>
                  <a:gd name="T28" fmla="*/ 6 w 141"/>
                  <a:gd name="T29" fmla="*/ 1 h 137"/>
                  <a:gd name="T30" fmla="*/ 5 w 141"/>
                  <a:gd name="T31" fmla="*/ 1 h 137"/>
                  <a:gd name="T32" fmla="*/ 5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2 w 141"/>
                  <a:gd name="T47" fmla="*/ 0 h 137"/>
                  <a:gd name="T48" fmla="*/ 1 w 141"/>
                  <a:gd name="T49" fmla="*/ 1 h 137"/>
                  <a:gd name="T50" fmla="*/ 1 w 141"/>
                  <a:gd name="T51" fmla="*/ 1 h 137"/>
                  <a:gd name="T52" fmla="*/ 1 w 141"/>
                  <a:gd name="T53" fmla="*/ 1 h 137"/>
                  <a:gd name="T54" fmla="*/ 0 w 141"/>
                  <a:gd name="T55" fmla="*/ 1 h 137"/>
                  <a:gd name="T56" fmla="*/ 0 w 141"/>
                  <a:gd name="T57" fmla="*/ 2 h 137"/>
                  <a:gd name="T58" fmla="*/ 0 w 141"/>
                  <a:gd name="T59" fmla="*/ 2 h 137"/>
                  <a:gd name="T60" fmla="*/ 0 w 141"/>
                  <a:gd name="T61" fmla="*/ 3 h 137"/>
                  <a:gd name="T62" fmla="*/ 0 w 141"/>
                  <a:gd name="T63" fmla="*/ 3 h 137"/>
                  <a:gd name="T64" fmla="*/ 0 w 141"/>
                  <a:gd name="T65" fmla="*/ 3 h 137"/>
                  <a:gd name="T66" fmla="*/ 0 w 141"/>
                  <a:gd name="T67" fmla="*/ 4 h 137"/>
                  <a:gd name="T68" fmla="*/ 1 w 141"/>
                  <a:gd name="T69" fmla="*/ 4 h 137"/>
                  <a:gd name="T70" fmla="*/ 1 w 141"/>
                  <a:gd name="T71" fmla="*/ 5 h 137"/>
                  <a:gd name="T72" fmla="*/ 1 w 141"/>
                  <a:gd name="T73" fmla="*/ 5 h 137"/>
                  <a:gd name="T74" fmla="*/ 2 w 141"/>
                  <a:gd name="T75" fmla="*/ 5 h 137"/>
                  <a:gd name="T76" fmla="*/ 2 w 141"/>
                  <a:gd name="T77" fmla="*/ 5 h 137"/>
                  <a:gd name="T78" fmla="*/ 2 w 141"/>
                  <a:gd name="T79" fmla="*/ 5 h 137"/>
                  <a:gd name="T80" fmla="*/ 3 w 141"/>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1" y="133"/>
                    </a:lnTo>
                    <a:lnTo>
                      <a:pt x="104" y="129"/>
                    </a:lnTo>
                    <a:lnTo>
                      <a:pt x="111" y="125"/>
                    </a:lnTo>
                    <a:lnTo>
                      <a:pt x="120" y="117"/>
                    </a:lnTo>
                    <a:lnTo>
                      <a:pt x="129" y="108"/>
                    </a:lnTo>
                    <a:lnTo>
                      <a:pt x="133" y="100"/>
                    </a:lnTo>
                    <a:lnTo>
                      <a:pt x="137" y="88"/>
                    </a:lnTo>
                    <a:lnTo>
                      <a:pt x="141" y="79"/>
                    </a:lnTo>
                    <a:lnTo>
                      <a:pt x="141" y="67"/>
                    </a:lnTo>
                    <a:lnTo>
                      <a:pt x="141" y="59"/>
                    </a:lnTo>
                    <a:lnTo>
                      <a:pt x="137" y="46"/>
                    </a:lnTo>
                    <a:lnTo>
                      <a:pt x="133" y="38"/>
                    </a:lnTo>
                    <a:lnTo>
                      <a:pt x="129" y="25"/>
                    </a:lnTo>
                    <a:lnTo>
                      <a:pt x="120" y="17"/>
                    </a:lnTo>
                    <a:lnTo>
                      <a:pt x="111" y="13"/>
                    </a:lnTo>
                    <a:lnTo>
                      <a:pt x="104" y="5"/>
                    </a:lnTo>
                    <a:lnTo>
                      <a:pt x="91" y="0"/>
                    </a:lnTo>
                    <a:lnTo>
                      <a:pt x="83" y="0"/>
                    </a:lnTo>
                    <a:lnTo>
                      <a:pt x="70" y="0"/>
                    </a:lnTo>
                    <a:lnTo>
                      <a:pt x="59" y="0"/>
                    </a:lnTo>
                    <a:lnTo>
                      <a:pt x="50" y="0"/>
                    </a:lnTo>
                    <a:lnTo>
                      <a:pt x="37" y="5"/>
                    </a:lnTo>
                    <a:lnTo>
                      <a:pt x="29" y="13"/>
                    </a:lnTo>
                    <a:lnTo>
                      <a:pt x="21" y="17"/>
                    </a:lnTo>
                    <a:lnTo>
                      <a:pt x="16" y="25"/>
                    </a:lnTo>
                    <a:lnTo>
                      <a:pt x="8" y="38"/>
                    </a:lnTo>
                    <a:lnTo>
                      <a:pt x="5" y="46"/>
                    </a:lnTo>
                    <a:lnTo>
                      <a:pt x="5" y="59"/>
                    </a:lnTo>
                    <a:lnTo>
                      <a:pt x="0" y="67"/>
                    </a:lnTo>
                    <a:lnTo>
                      <a:pt x="5" y="79"/>
                    </a:lnTo>
                    <a:lnTo>
                      <a:pt x="5" y="88"/>
                    </a:lnTo>
                    <a:lnTo>
                      <a:pt x="8" y="100"/>
                    </a:lnTo>
                    <a:lnTo>
                      <a:pt x="16" y="108"/>
                    </a:lnTo>
                    <a:lnTo>
                      <a:pt x="21" y="117"/>
                    </a:lnTo>
                    <a:lnTo>
                      <a:pt x="29" y="125"/>
                    </a:lnTo>
                    <a:lnTo>
                      <a:pt x="37" y="129"/>
                    </a:lnTo>
                    <a:lnTo>
                      <a:pt x="50"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0" name="Freeform 741">
                <a:extLst>
                  <a:ext uri="{FF2B5EF4-FFF2-40B4-BE49-F238E27FC236}">
                    <a16:creationId xmlns:a16="http://schemas.microsoft.com/office/drawing/2014/main" id="{10AB75B0-8036-407C-8C70-CB10157E5DE4}"/>
                  </a:ext>
                </a:extLst>
              </p:cNvPr>
              <p:cNvSpPr>
                <a:spLocks/>
              </p:cNvSpPr>
              <p:nvPr/>
            </p:nvSpPr>
            <p:spPr bwMode="auto">
              <a:xfrm>
                <a:off x="3518" y="2304"/>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1" name="Freeform 742">
                <a:extLst>
                  <a:ext uri="{FF2B5EF4-FFF2-40B4-BE49-F238E27FC236}">
                    <a16:creationId xmlns:a16="http://schemas.microsoft.com/office/drawing/2014/main" id="{0D6B2A83-2EA8-4407-862F-5CF33DF40265}"/>
                  </a:ext>
                </a:extLst>
              </p:cNvPr>
              <p:cNvSpPr>
                <a:spLocks/>
              </p:cNvSpPr>
              <p:nvPr/>
            </p:nvSpPr>
            <p:spPr bwMode="auto">
              <a:xfrm>
                <a:off x="3518" y="2304"/>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12" name="Freeform 743">
                <a:extLst>
                  <a:ext uri="{FF2B5EF4-FFF2-40B4-BE49-F238E27FC236}">
                    <a16:creationId xmlns:a16="http://schemas.microsoft.com/office/drawing/2014/main" id="{158EC1D0-2181-4C8A-A45E-C1B67FE916BA}"/>
                  </a:ext>
                </a:extLst>
              </p:cNvPr>
              <p:cNvSpPr>
                <a:spLocks/>
              </p:cNvSpPr>
              <p:nvPr/>
            </p:nvSpPr>
            <p:spPr bwMode="auto">
              <a:xfrm>
                <a:off x="3518" y="2304"/>
                <a:ext cx="115" cy="115"/>
              </a:xfrm>
              <a:custGeom>
                <a:avLst/>
                <a:gdLst>
                  <a:gd name="T0" fmla="*/ 11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1 h 577"/>
                  <a:gd name="T62" fmla="*/ 0 w 576"/>
                  <a:gd name="T63" fmla="*/ 13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1" y="573"/>
                    </a:lnTo>
                    <a:lnTo>
                      <a:pt x="378" y="560"/>
                    </a:lnTo>
                    <a:lnTo>
                      <a:pt x="419" y="544"/>
                    </a:lnTo>
                    <a:lnTo>
                      <a:pt x="456" y="519"/>
                    </a:lnTo>
                    <a:lnTo>
                      <a:pt x="490" y="490"/>
                    </a:lnTo>
                    <a:lnTo>
                      <a:pt x="518" y="457"/>
                    </a:lnTo>
                    <a:lnTo>
                      <a:pt x="544" y="420"/>
                    </a:lnTo>
                    <a:lnTo>
                      <a:pt x="560" y="378"/>
                    </a:lnTo>
                    <a:lnTo>
                      <a:pt x="572" y="332"/>
                    </a:lnTo>
                    <a:lnTo>
                      <a:pt x="576" y="287"/>
                    </a:lnTo>
                    <a:lnTo>
                      <a:pt x="572" y="241"/>
                    </a:lnTo>
                    <a:lnTo>
                      <a:pt x="560" y="195"/>
                    </a:lnTo>
                    <a:lnTo>
                      <a:pt x="544" y="153"/>
                    </a:lnTo>
                    <a:lnTo>
                      <a:pt x="518" y="117"/>
                    </a:lnTo>
                    <a:lnTo>
                      <a:pt x="490" y="83"/>
                    </a:lnTo>
                    <a:lnTo>
                      <a:pt x="456" y="54"/>
                    </a:lnTo>
                    <a:lnTo>
                      <a:pt x="419" y="29"/>
                    </a:lnTo>
                    <a:lnTo>
                      <a:pt x="378" y="13"/>
                    </a:lnTo>
                    <a:lnTo>
                      <a:pt x="331" y="4"/>
                    </a:lnTo>
                    <a:lnTo>
                      <a:pt x="286" y="0"/>
                    </a:lnTo>
                    <a:lnTo>
                      <a:pt x="241" y="4"/>
                    </a:lnTo>
                    <a:lnTo>
                      <a:pt x="194" y="13"/>
                    </a:lnTo>
                    <a:lnTo>
                      <a:pt x="153" y="29"/>
                    </a:lnTo>
                    <a:lnTo>
                      <a:pt x="115" y="54"/>
                    </a:lnTo>
                    <a:lnTo>
                      <a:pt x="83" y="83"/>
                    </a:lnTo>
                    <a:lnTo>
                      <a:pt x="54" y="117"/>
                    </a:lnTo>
                    <a:lnTo>
                      <a:pt x="29" y="153"/>
                    </a:lnTo>
                    <a:lnTo>
                      <a:pt x="12" y="195"/>
                    </a:lnTo>
                    <a:lnTo>
                      <a:pt x="0" y="241"/>
                    </a:lnTo>
                    <a:lnTo>
                      <a:pt x="0" y="287"/>
                    </a:lnTo>
                    <a:lnTo>
                      <a:pt x="0" y="332"/>
                    </a:lnTo>
                    <a:lnTo>
                      <a:pt x="12" y="378"/>
                    </a:lnTo>
                    <a:lnTo>
                      <a:pt x="29" y="420"/>
                    </a:lnTo>
                    <a:lnTo>
                      <a:pt x="54" y="457"/>
                    </a:lnTo>
                    <a:lnTo>
                      <a:pt x="83" y="490"/>
                    </a:lnTo>
                    <a:lnTo>
                      <a:pt x="115" y="519"/>
                    </a:lnTo>
                    <a:lnTo>
                      <a:pt x="153" y="544"/>
                    </a:lnTo>
                    <a:lnTo>
                      <a:pt x="194" y="560"/>
                    </a:lnTo>
                    <a:lnTo>
                      <a:pt x="241"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13" name="Freeform 744">
                <a:extLst>
                  <a:ext uri="{FF2B5EF4-FFF2-40B4-BE49-F238E27FC236}">
                    <a16:creationId xmlns:a16="http://schemas.microsoft.com/office/drawing/2014/main" id="{830A252E-D17B-4ACC-8F99-F8FE645ACEC0}"/>
                  </a:ext>
                </a:extLst>
              </p:cNvPr>
              <p:cNvSpPr>
                <a:spLocks/>
              </p:cNvSpPr>
              <p:nvPr/>
            </p:nvSpPr>
            <p:spPr bwMode="auto">
              <a:xfrm>
                <a:off x="3534" y="2312"/>
                <a:ext cx="60" cy="61"/>
              </a:xfrm>
              <a:custGeom>
                <a:avLst/>
                <a:gdLst>
                  <a:gd name="T0" fmla="*/ 6 w 303"/>
                  <a:gd name="T1" fmla="*/ 12 h 302"/>
                  <a:gd name="T2" fmla="*/ 7 w 303"/>
                  <a:gd name="T3" fmla="*/ 12 h 302"/>
                  <a:gd name="T4" fmla="*/ 8 w 303"/>
                  <a:gd name="T5" fmla="*/ 12 h 302"/>
                  <a:gd name="T6" fmla="*/ 9 w 303"/>
                  <a:gd name="T7" fmla="*/ 12 h 302"/>
                  <a:gd name="T8" fmla="*/ 10 w 303"/>
                  <a:gd name="T9" fmla="*/ 11 h 302"/>
                  <a:gd name="T10" fmla="*/ 10 w 303"/>
                  <a:gd name="T11" fmla="*/ 11 h 302"/>
                  <a:gd name="T12" fmla="*/ 11 w 303"/>
                  <a:gd name="T13" fmla="*/ 10 h 302"/>
                  <a:gd name="T14" fmla="*/ 11 w 303"/>
                  <a:gd name="T15" fmla="*/ 9 h 302"/>
                  <a:gd name="T16" fmla="*/ 12 w 303"/>
                  <a:gd name="T17" fmla="*/ 8 h 302"/>
                  <a:gd name="T18" fmla="*/ 12 w 303"/>
                  <a:gd name="T19" fmla="*/ 7 h 302"/>
                  <a:gd name="T20" fmla="*/ 12 w 303"/>
                  <a:gd name="T21" fmla="*/ 6 h 302"/>
                  <a:gd name="T22" fmla="*/ 12 w 303"/>
                  <a:gd name="T23" fmla="*/ 5 h 302"/>
                  <a:gd name="T24" fmla="*/ 12 w 303"/>
                  <a:gd name="T25" fmla="*/ 4 h 302"/>
                  <a:gd name="T26" fmla="*/ 11 w 303"/>
                  <a:gd name="T27" fmla="*/ 3 h 302"/>
                  <a:gd name="T28" fmla="*/ 11 w 303"/>
                  <a:gd name="T29" fmla="*/ 3 h 302"/>
                  <a:gd name="T30" fmla="*/ 10 w 303"/>
                  <a:gd name="T31" fmla="*/ 2 h 302"/>
                  <a:gd name="T32" fmla="*/ 10 w 303"/>
                  <a:gd name="T33" fmla="*/ 1 h 302"/>
                  <a:gd name="T34" fmla="*/ 9 w 303"/>
                  <a:gd name="T35" fmla="*/ 1 h 302"/>
                  <a:gd name="T36" fmla="*/ 8 w 303"/>
                  <a:gd name="T37" fmla="*/ 0 h 302"/>
                  <a:gd name="T38" fmla="*/ 7 w 303"/>
                  <a:gd name="T39" fmla="*/ 0 h 302"/>
                  <a:gd name="T40" fmla="*/ 6 w 303"/>
                  <a:gd name="T41" fmla="*/ 0 h 302"/>
                  <a:gd name="T42" fmla="*/ 5 w 303"/>
                  <a:gd name="T43" fmla="*/ 0 h 302"/>
                  <a:gd name="T44" fmla="*/ 4 w 303"/>
                  <a:gd name="T45" fmla="*/ 0 h 302"/>
                  <a:gd name="T46" fmla="*/ 3 w 303"/>
                  <a:gd name="T47" fmla="*/ 1 h 302"/>
                  <a:gd name="T48" fmla="*/ 2 w 303"/>
                  <a:gd name="T49" fmla="*/ 1 h 302"/>
                  <a:gd name="T50" fmla="*/ 2 w 303"/>
                  <a:gd name="T51" fmla="*/ 2 h 302"/>
                  <a:gd name="T52" fmla="*/ 1 w 303"/>
                  <a:gd name="T53" fmla="*/ 3 h 302"/>
                  <a:gd name="T54" fmla="*/ 1 w 303"/>
                  <a:gd name="T55" fmla="*/ 3 h 302"/>
                  <a:gd name="T56" fmla="*/ 0 w 303"/>
                  <a:gd name="T57" fmla="*/ 4 h 302"/>
                  <a:gd name="T58" fmla="*/ 0 w 303"/>
                  <a:gd name="T59" fmla="*/ 5 h 302"/>
                  <a:gd name="T60" fmla="*/ 0 w 303"/>
                  <a:gd name="T61" fmla="*/ 6 h 302"/>
                  <a:gd name="T62" fmla="*/ 0 w 303"/>
                  <a:gd name="T63" fmla="*/ 7 h 302"/>
                  <a:gd name="T64" fmla="*/ 0 w 303"/>
                  <a:gd name="T65" fmla="*/ 8 h 302"/>
                  <a:gd name="T66" fmla="*/ 1 w 303"/>
                  <a:gd name="T67" fmla="*/ 9 h 302"/>
                  <a:gd name="T68" fmla="*/ 1 w 303"/>
                  <a:gd name="T69" fmla="*/ 10 h 302"/>
                  <a:gd name="T70" fmla="*/ 2 w 303"/>
                  <a:gd name="T71" fmla="*/ 11 h 302"/>
                  <a:gd name="T72" fmla="*/ 2 w 303"/>
                  <a:gd name="T73" fmla="*/ 11 h 302"/>
                  <a:gd name="T74" fmla="*/ 3 w 303"/>
                  <a:gd name="T75" fmla="*/ 12 h 302"/>
                  <a:gd name="T76" fmla="*/ 4 w 303"/>
                  <a:gd name="T77" fmla="*/ 12 h 302"/>
                  <a:gd name="T78" fmla="*/ 5 w 303"/>
                  <a:gd name="T79" fmla="*/ 12 h 302"/>
                  <a:gd name="T80" fmla="*/ 6 w 303"/>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298"/>
                    </a:lnTo>
                    <a:lnTo>
                      <a:pt x="198" y="295"/>
                    </a:lnTo>
                    <a:lnTo>
                      <a:pt x="223" y="286"/>
                    </a:lnTo>
                    <a:lnTo>
                      <a:pt x="240" y="273"/>
                    </a:lnTo>
                    <a:lnTo>
                      <a:pt x="261" y="257"/>
                    </a:lnTo>
                    <a:lnTo>
                      <a:pt x="274" y="241"/>
                    </a:lnTo>
                    <a:lnTo>
                      <a:pt x="286" y="219"/>
                    </a:lnTo>
                    <a:lnTo>
                      <a:pt x="299" y="199"/>
                    </a:lnTo>
                    <a:lnTo>
                      <a:pt x="303" y="174"/>
                    </a:lnTo>
                    <a:lnTo>
                      <a:pt x="303" y="149"/>
                    </a:lnTo>
                    <a:lnTo>
                      <a:pt x="303" y="124"/>
                    </a:lnTo>
                    <a:lnTo>
                      <a:pt x="299" y="104"/>
                    </a:lnTo>
                    <a:lnTo>
                      <a:pt x="286" y="79"/>
                    </a:lnTo>
                    <a:lnTo>
                      <a:pt x="274" y="62"/>
                    </a:lnTo>
                    <a:lnTo>
                      <a:pt x="261" y="41"/>
                    </a:lnTo>
                    <a:lnTo>
                      <a:pt x="240" y="29"/>
                    </a:lnTo>
                    <a:lnTo>
                      <a:pt x="223" y="16"/>
                    </a:lnTo>
                    <a:lnTo>
                      <a:pt x="198" y="8"/>
                    </a:lnTo>
                    <a:lnTo>
                      <a:pt x="178" y="0"/>
                    </a:lnTo>
                    <a:lnTo>
                      <a:pt x="153" y="0"/>
                    </a:lnTo>
                    <a:lnTo>
                      <a:pt x="128" y="0"/>
                    </a:lnTo>
                    <a:lnTo>
                      <a:pt x="103" y="8"/>
                    </a:lnTo>
                    <a:lnTo>
                      <a:pt x="83" y="16"/>
                    </a:lnTo>
                    <a:lnTo>
                      <a:pt x="61" y="29"/>
                    </a:lnTo>
                    <a:lnTo>
                      <a:pt x="45" y="41"/>
                    </a:lnTo>
                    <a:lnTo>
                      <a:pt x="29" y="62"/>
                    </a:lnTo>
                    <a:lnTo>
                      <a:pt x="16" y="79"/>
                    </a:lnTo>
                    <a:lnTo>
                      <a:pt x="7" y="104"/>
                    </a:lnTo>
                    <a:lnTo>
                      <a:pt x="4" y="124"/>
                    </a:lnTo>
                    <a:lnTo>
                      <a:pt x="0" y="149"/>
                    </a:lnTo>
                    <a:lnTo>
                      <a:pt x="4" y="174"/>
                    </a:lnTo>
                    <a:lnTo>
                      <a:pt x="7" y="199"/>
                    </a:lnTo>
                    <a:lnTo>
                      <a:pt x="16" y="219"/>
                    </a:lnTo>
                    <a:lnTo>
                      <a:pt x="29" y="241"/>
                    </a:lnTo>
                    <a:lnTo>
                      <a:pt x="45" y="257"/>
                    </a:lnTo>
                    <a:lnTo>
                      <a:pt x="61" y="273"/>
                    </a:lnTo>
                    <a:lnTo>
                      <a:pt x="83" y="286"/>
                    </a:lnTo>
                    <a:lnTo>
                      <a:pt x="103" y="295"/>
                    </a:lnTo>
                    <a:lnTo>
                      <a:pt x="128" y="298"/>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4" name="Freeform 745">
                <a:extLst>
                  <a:ext uri="{FF2B5EF4-FFF2-40B4-BE49-F238E27FC236}">
                    <a16:creationId xmlns:a16="http://schemas.microsoft.com/office/drawing/2014/main" id="{10F8A56B-3C9B-4EE1-9977-B0DE7AE9B937}"/>
                  </a:ext>
                </a:extLst>
              </p:cNvPr>
              <p:cNvSpPr>
                <a:spLocks/>
              </p:cNvSpPr>
              <p:nvPr/>
            </p:nvSpPr>
            <p:spPr bwMode="auto">
              <a:xfrm>
                <a:off x="3536" y="2313"/>
                <a:ext cx="54" cy="54"/>
              </a:xfrm>
              <a:custGeom>
                <a:avLst/>
                <a:gdLst>
                  <a:gd name="T0" fmla="*/ 5 w 269"/>
                  <a:gd name="T1" fmla="*/ 11 h 270"/>
                  <a:gd name="T2" fmla="*/ 6 w 269"/>
                  <a:gd name="T3" fmla="*/ 11 h 270"/>
                  <a:gd name="T4" fmla="*/ 7 w 269"/>
                  <a:gd name="T5" fmla="*/ 11 h 270"/>
                  <a:gd name="T6" fmla="*/ 8 w 269"/>
                  <a:gd name="T7" fmla="*/ 10 h 270"/>
                  <a:gd name="T8" fmla="*/ 9 w 269"/>
                  <a:gd name="T9" fmla="*/ 10 h 270"/>
                  <a:gd name="T10" fmla="*/ 9 w 269"/>
                  <a:gd name="T11" fmla="*/ 9 h 270"/>
                  <a:gd name="T12" fmla="*/ 10 w 269"/>
                  <a:gd name="T13" fmla="*/ 9 h 270"/>
                  <a:gd name="T14" fmla="*/ 10 w 269"/>
                  <a:gd name="T15" fmla="*/ 8 h 270"/>
                  <a:gd name="T16" fmla="*/ 11 w 269"/>
                  <a:gd name="T17" fmla="*/ 7 h 270"/>
                  <a:gd name="T18" fmla="*/ 11 w 269"/>
                  <a:gd name="T19" fmla="*/ 6 h 270"/>
                  <a:gd name="T20" fmla="*/ 11 w 269"/>
                  <a:gd name="T21" fmla="*/ 5 h 270"/>
                  <a:gd name="T22" fmla="*/ 11 w 269"/>
                  <a:gd name="T23" fmla="*/ 5 h 270"/>
                  <a:gd name="T24" fmla="*/ 11 w 269"/>
                  <a:gd name="T25" fmla="*/ 4 h 270"/>
                  <a:gd name="T26" fmla="*/ 10 w 269"/>
                  <a:gd name="T27" fmla="*/ 3 h 270"/>
                  <a:gd name="T28" fmla="*/ 10 w 269"/>
                  <a:gd name="T29" fmla="*/ 2 h 270"/>
                  <a:gd name="T30" fmla="*/ 9 w 269"/>
                  <a:gd name="T31" fmla="*/ 2 h 270"/>
                  <a:gd name="T32" fmla="*/ 9 w 269"/>
                  <a:gd name="T33" fmla="*/ 1 h 270"/>
                  <a:gd name="T34" fmla="*/ 8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1 w 269"/>
                  <a:gd name="T51" fmla="*/ 2 h 270"/>
                  <a:gd name="T52" fmla="*/ 1 w 269"/>
                  <a:gd name="T53" fmla="*/ 2 h 270"/>
                  <a:gd name="T54" fmla="*/ 1 w 269"/>
                  <a:gd name="T55" fmla="*/ 3 h 270"/>
                  <a:gd name="T56" fmla="*/ 0 w 269"/>
                  <a:gd name="T57" fmla="*/ 4 h 270"/>
                  <a:gd name="T58" fmla="*/ 0 w 269"/>
                  <a:gd name="T59" fmla="*/ 5 h 270"/>
                  <a:gd name="T60" fmla="*/ 0 w 269"/>
                  <a:gd name="T61" fmla="*/ 5 h 270"/>
                  <a:gd name="T62" fmla="*/ 0 w 269"/>
                  <a:gd name="T63" fmla="*/ 5 h 270"/>
                  <a:gd name="T64" fmla="*/ 0 w 269"/>
                  <a:gd name="T65" fmla="*/ 6 h 270"/>
                  <a:gd name="T66" fmla="*/ 0 w 269"/>
                  <a:gd name="T67" fmla="*/ 6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4 w 269"/>
                  <a:gd name="T83" fmla="*/ 11 h 270"/>
                  <a:gd name="T84" fmla="*/ 5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2" y="270"/>
                    </a:moveTo>
                    <a:lnTo>
                      <a:pt x="157" y="270"/>
                    </a:lnTo>
                    <a:lnTo>
                      <a:pt x="179" y="267"/>
                    </a:lnTo>
                    <a:lnTo>
                      <a:pt x="195" y="258"/>
                    </a:lnTo>
                    <a:lnTo>
                      <a:pt x="215" y="245"/>
                    </a:lnTo>
                    <a:lnTo>
                      <a:pt x="233" y="234"/>
                    </a:lnTo>
                    <a:lnTo>
                      <a:pt x="245" y="216"/>
                    </a:lnTo>
                    <a:lnTo>
                      <a:pt x="253" y="200"/>
                    </a:lnTo>
                    <a:lnTo>
                      <a:pt x="262" y="180"/>
                    </a:lnTo>
                    <a:lnTo>
                      <a:pt x="269" y="159"/>
                    </a:lnTo>
                    <a:lnTo>
                      <a:pt x="269" y="137"/>
                    </a:lnTo>
                    <a:lnTo>
                      <a:pt x="269" y="113"/>
                    </a:lnTo>
                    <a:lnTo>
                      <a:pt x="262" y="92"/>
                    </a:lnTo>
                    <a:lnTo>
                      <a:pt x="253" y="76"/>
                    </a:lnTo>
                    <a:lnTo>
                      <a:pt x="245" y="54"/>
                    </a:lnTo>
                    <a:lnTo>
                      <a:pt x="233" y="38"/>
                    </a:lnTo>
                    <a:lnTo>
                      <a:pt x="215" y="26"/>
                    </a:lnTo>
                    <a:lnTo>
                      <a:pt x="195" y="18"/>
                    </a:lnTo>
                    <a:lnTo>
                      <a:pt x="179" y="9"/>
                    </a:lnTo>
                    <a:lnTo>
                      <a:pt x="157" y="0"/>
                    </a:lnTo>
                    <a:lnTo>
                      <a:pt x="132" y="0"/>
                    </a:lnTo>
                    <a:lnTo>
                      <a:pt x="112" y="0"/>
                    </a:lnTo>
                    <a:lnTo>
                      <a:pt x="91" y="9"/>
                    </a:lnTo>
                    <a:lnTo>
                      <a:pt x="75" y="13"/>
                    </a:lnTo>
                    <a:lnTo>
                      <a:pt x="54" y="26"/>
                    </a:lnTo>
                    <a:lnTo>
                      <a:pt x="37" y="38"/>
                    </a:lnTo>
                    <a:lnTo>
                      <a:pt x="24" y="54"/>
                    </a:lnTo>
                    <a:lnTo>
                      <a:pt x="17" y="72"/>
                    </a:lnTo>
                    <a:lnTo>
                      <a:pt x="8" y="92"/>
                    </a:lnTo>
                    <a:lnTo>
                      <a:pt x="0" y="113"/>
                    </a:lnTo>
                    <a:lnTo>
                      <a:pt x="0" y="134"/>
                    </a:lnTo>
                    <a:lnTo>
                      <a:pt x="0" y="137"/>
                    </a:lnTo>
                    <a:lnTo>
                      <a:pt x="0" y="142"/>
                    </a:lnTo>
                    <a:lnTo>
                      <a:pt x="4" y="162"/>
                    </a:lnTo>
                    <a:lnTo>
                      <a:pt x="8" y="184"/>
                    </a:lnTo>
                    <a:lnTo>
                      <a:pt x="17" y="204"/>
                    </a:lnTo>
                    <a:lnTo>
                      <a:pt x="29" y="221"/>
                    </a:lnTo>
                    <a:lnTo>
                      <a:pt x="42" y="234"/>
                    </a:lnTo>
                    <a:lnTo>
                      <a:pt x="58" y="245"/>
                    </a:lnTo>
                    <a:lnTo>
                      <a:pt x="75" y="258"/>
                    </a:lnTo>
                    <a:lnTo>
                      <a:pt x="91" y="267"/>
                    </a:lnTo>
                    <a:lnTo>
                      <a:pt x="112" y="270"/>
                    </a:lnTo>
                    <a:lnTo>
                      <a:pt x="132"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5" name="Freeform 746">
                <a:extLst>
                  <a:ext uri="{FF2B5EF4-FFF2-40B4-BE49-F238E27FC236}">
                    <a16:creationId xmlns:a16="http://schemas.microsoft.com/office/drawing/2014/main" id="{2FA7FF7E-315C-495A-BEFE-BD0A64BCE141}"/>
                  </a:ext>
                </a:extLst>
              </p:cNvPr>
              <p:cNvSpPr>
                <a:spLocks/>
              </p:cNvSpPr>
              <p:nvPr/>
            </p:nvSpPr>
            <p:spPr bwMode="auto">
              <a:xfrm>
                <a:off x="3539" y="2314"/>
                <a:ext cx="47" cy="47"/>
              </a:xfrm>
              <a:custGeom>
                <a:avLst/>
                <a:gdLst>
                  <a:gd name="T0" fmla="*/ 5 w 236"/>
                  <a:gd name="T1" fmla="*/ 9 h 237"/>
                  <a:gd name="T2" fmla="*/ 5 w 236"/>
                  <a:gd name="T3" fmla="*/ 9 h 237"/>
                  <a:gd name="T4" fmla="*/ 6 w 236"/>
                  <a:gd name="T5" fmla="*/ 9 h 237"/>
                  <a:gd name="T6" fmla="*/ 7 w 236"/>
                  <a:gd name="T7" fmla="*/ 9 h 237"/>
                  <a:gd name="T8" fmla="*/ 7 w 236"/>
                  <a:gd name="T9" fmla="*/ 9 h 237"/>
                  <a:gd name="T10" fmla="*/ 8 w 236"/>
                  <a:gd name="T11" fmla="*/ 8 h 237"/>
                  <a:gd name="T12" fmla="*/ 8 w 236"/>
                  <a:gd name="T13" fmla="*/ 8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3 h 237"/>
                  <a:gd name="T28" fmla="*/ 8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2 w 236"/>
                  <a:gd name="T47" fmla="*/ 1 h 237"/>
                  <a:gd name="T48" fmla="*/ 2 w 236"/>
                  <a:gd name="T49" fmla="*/ 1 h 237"/>
                  <a:gd name="T50" fmla="*/ 1 w 236"/>
                  <a:gd name="T51" fmla="*/ 1 h 237"/>
                  <a:gd name="T52" fmla="*/ 1 w 236"/>
                  <a:gd name="T53" fmla="*/ 2 h 237"/>
                  <a:gd name="T54" fmla="*/ 0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0 w 236"/>
                  <a:gd name="T71" fmla="*/ 7 h 237"/>
                  <a:gd name="T72" fmla="*/ 1 w 236"/>
                  <a:gd name="T73" fmla="*/ 8 h 237"/>
                  <a:gd name="T74" fmla="*/ 1 w 236"/>
                  <a:gd name="T75" fmla="*/ 8 h 237"/>
                  <a:gd name="T76" fmla="*/ 2 w 236"/>
                  <a:gd name="T77" fmla="*/ 9 h 237"/>
                  <a:gd name="T78" fmla="*/ 2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6" y="237"/>
                    </a:moveTo>
                    <a:lnTo>
                      <a:pt x="137" y="237"/>
                    </a:lnTo>
                    <a:lnTo>
                      <a:pt x="153" y="233"/>
                    </a:lnTo>
                    <a:lnTo>
                      <a:pt x="170" y="224"/>
                    </a:lnTo>
                    <a:lnTo>
                      <a:pt x="186" y="216"/>
                    </a:lnTo>
                    <a:lnTo>
                      <a:pt x="198" y="204"/>
                    </a:lnTo>
                    <a:lnTo>
                      <a:pt x="211" y="191"/>
                    </a:lnTo>
                    <a:lnTo>
                      <a:pt x="224" y="175"/>
                    </a:lnTo>
                    <a:lnTo>
                      <a:pt x="227" y="157"/>
                    </a:lnTo>
                    <a:lnTo>
                      <a:pt x="232" y="137"/>
                    </a:lnTo>
                    <a:lnTo>
                      <a:pt x="236" y="121"/>
                    </a:lnTo>
                    <a:lnTo>
                      <a:pt x="232" y="100"/>
                    </a:lnTo>
                    <a:lnTo>
                      <a:pt x="227" y="83"/>
                    </a:lnTo>
                    <a:lnTo>
                      <a:pt x="224" y="67"/>
                    </a:lnTo>
                    <a:lnTo>
                      <a:pt x="211" y="49"/>
                    </a:lnTo>
                    <a:lnTo>
                      <a:pt x="198" y="33"/>
                    </a:lnTo>
                    <a:lnTo>
                      <a:pt x="186" y="25"/>
                    </a:lnTo>
                    <a:lnTo>
                      <a:pt x="170" y="13"/>
                    </a:lnTo>
                    <a:lnTo>
                      <a:pt x="153" y="8"/>
                    </a:lnTo>
                    <a:lnTo>
                      <a:pt x="137" y="0"/>
                    </a:lnTo>
                    <a:lnTo>
                      <a:pt x="116" y="0"/>
                    </a:lnTo>
                    <a:lnTo>
                      <a:pt x="99" y="0"/>
                    </a:lnTo>
                    <a:lnTo>
                      <a:pt x="78" y="8"/>
                    </a:lnTo>
                    <a:lnTo>
                      <a:pt x="62" y="13"/>
                    </a:lnTo>
                    <a:lnTo>
                      <a:pt x="45" y="25"/>
                    </a:lnTo>
                    <a:lnTo>
                      <a:pt x="33" y="33"/>
                    </a:lnTo>
                    <a:lnTo>
                      <a:pt x="20" y="49"/>
                    </a:lnTo>
                    <a:lnTo>
                      <a:pt x="11" y="62"/>
                    </a:lnTo>
                    <a:lnTo>
                      <a:pt x="4" y="79"/>
                    </a:lnTo>
                    <a:lnTo>
                      <a:pt x="0" y="100"/>
                    </a:lnTo>
                    <a:lnTo>
                      <a:pt x="0" y="116"/>
                    </a:lnTo>
                    <a:lnTo>
                      <a:pt x="0" y="121"/>
                    </a:lnTo>
                    <a:lnTo>
                      <a:pt x="0" y="125"/>
                    </a:lnTo>
                    <a:lnTo>
                      <a:pt x="0" y="145"/>
                    </a:lnTo>
                    <a:lnTo>
                      <a:pt x="4" y="162"/>
                    </a:lnTo>
                    <a:lnTo>
                      <a:pt x="11" y="179"/>
                    </a:lnTo>
                    <a:lnTo>
                      <a:pt x="24" y="191"/>
                    </a:lnTo>
                    <a:lnTo>
                      <a:pt x="33" y="204"/>
                    </a:lnTo>
                    <a:lnTo>
                      <a:pt x="49" y="216"/>
                    </a:lnTo>
                    <a:lnTo>
                      <a:pt x="62" y="224"/>
                    </a:lnTo>
                    <a:lnTo>
                      <a:pt x="78" y="233"/>
                    </a:lnTo>
                    <a:lnTo>
                      <a:pt x="99" y="237"/>
                    </a:lnTo>
                    <a:lnTo>
                      <a:pt x="116"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6" name="Freeform 747">
                <a:extLst>
                  <a:ext uri="{FF2B5EF4-FFF2-40B4-BE49-F238E27FC236}">
                    <a16:creationId xmlns:a16="http://schemas.microsoft.com/office/drawing/2014/main" id="{A20F6C17-8958-45CB-8E25-41431837E6DE}"/>
                  </a:ext>
                </a:extLst>
              </p:cNvPr>
              <p:cNvSpPr>
                <a:spLocks/>
              </p:cNvSpPr>
              <p:nvPr/>
            </p:nvSpPr>
            <p:spPr bwMode="auto">
              <a:xfrm>
                <a:off x="3540" y="2315"/>
                <a:ext cx="42" cy="41"/>
              </a:xfrm>
              <a:custGeom>
                <a:avLst/>
                <a:gdLst>
                  <a:gd name="T0" fmla="*/ 4 w 207"/>
                  <a:gd name="T1" fmla="*/ 8 h 207"/>
                  <a:gd name="T2" fmla="*/ 5 w 207"/>
                  <a:gd name="T3" fmla="*/ 8 h 207"/>
                  <a:gd name="T4" fmla="*/ 6 w 207"/>
                  <a:gd name="T5" fmla="*/ 8 h 207"/>
                  <a:gd name="T6" fmla="*/ 6 w 207"/>
                  <a:gd name="T7" fmla="*/ 8 h 207"/>
                  <a:gd name="T8" fmla="*/ 7 w 207"/>
                  <a:gd name="T9" fmla="*/ 7 h 207"/>
                  <a:gd name="T10" fmla="*/ 7 w 207"/>
                  <a:gd name="T11" fmla="*/ 7 h 207"/>
                  <a:gd name="T12" fmla="*/ 8 w 207"/>
                  <a:gd name="T13" fmla="*/ 7 h 207"/>
                  <a:gd name="T14" fmla="*/ 8 w 207"/>
                  <a:gd name="T15" fmla="*/ 6 h 207"/>
                  <a:gd name="T16" fmla="*/ 8 w 207"/>
                  <a:gd name="T17" fmla="*/ 5 h 207"/>
                  <a:gd name="T18" fmla="*/ 8 w 207"/>
                  <a:gd name="T19" fmla="*/ 5 h 207"/>
                  <a:gd name="T20" fmla="*/ 9 w 207"/>
                  <a:gd name="T21" fmla="*/ 4 h 207"/>
                  <a:gd name="T22" fmla="*/ 8 w 207"/>
                  <a:gd name="T23" fmla="*/ 3 h 207"/>
                  <a:gd name="T24" fmla="*/ 8 w 207"/>
                  <a:gd name="T25" fmla="*/ 3 h 207"/>
                  <a:gd name="T26" fmla="*/ 8 w 207"/>
                  <a:gd name="T27" fmla="*/ 2 h 207"/>
                  <a:gd name="T28" fmla="*/ 8 w 207"/>
                  <a:gd name="T29" fmla="*/ 2 h 207"/>
                  <a:gd name="T30" fmla="*/ 7 w 207"/>
                  <a:gd name="T31" fmla="*/ 1 h 207"/>
                  <a:gd name="T32" fmla="*/ 7 w 207"/>
                  <a:gd name="T33" fmla="*/ 1 h 207"/>
                  <a:gd name="T34" fmla="*/ 6 w 207"/>
                  <a:gd name="T35" fmla="*/ 1 h 207"/>
                  <a:gd name="T36" fmla="*/ 6 w 207"/>
                  <a:gd name="T37" fmla="*/ 0 h 207"/>
                  <a:gd name="T38" fmla="*/ 5 w 207"/>
                  <a:gd name="T39" fmla="*/ 0 h 207"/>
                  <a:gd name="T40" fmla="*/ 4 w 207"/>
                  <a:gd name="T41" fmla="*/ 0 h 207"/>
                  <a:gd name="T42" fmla="*/ 3 w 207"/>
                  <a:gd name="T43" fmla="*/ 0 h 207"/>
                  <a:gd name="T44" fmla="*/ 3 w 207"/>
                  <a:gd name="T45" fmla="*/ 0 h 207"/>
                  <a:gd name="T46" fmla="*/ 2 w 207"/>
                  <a:gd name="T47" fmla="*/ 1 h 207"/>
                  <a:gd name="T48" fmla="*/ 2 w 207"/>
                  <a:gd name="T49" fmla="*/ 1 h 207"/>
                  <a:gd name="T50" fmla="*/ 1 w 207"/>
                  <a:gd name="T51" fmla="*/ 1 h 207"/>
                  <a:gd name="T52" fmla="*/ 1 w 207"/>
                  <a:gd name="T53" fmla="*/ 2 h 207"/>
                  <a:gd name="T54" fmla="*/ 0 w 207"/>
                  <a:gd name="T55" fmla="*/ 2 h 207"/>
                  <a:gd name="T56" fmla="*/ 0 w 207"/>
                  <a:gd name="T57" fmla="*/ 3 h 207"/>
                  <a:gd name="T58" fmla="*/ 0 w 207"/>
                  <a:gd name="T59" fmla="*/ 3 h 207"/>
                  <a:gd name="T60" fmla="*/ 0 w 207"/>
                  <a:gd name="T61" fmla="*/ 4 h 207"/>
                  <a:gd name="T62" fmla="*/ 0 w 207"/>
                  <a:gd name="T63" fmla="*/ 4 h 207"/>
                  <a:gd name="T64" fmla="*/ 0 w 207"/>
                  <a:gd name="T65" fmla="*/ 4 h 207"/>
                  <a:gd name="T66" fmla="*/ 0 w 207"/>
                  <a:gd name="T67" fmla="*/ 5 h 207"/>
                  <a:gd name="T68" fmla="*/ 0 w 207"/>
                  <a:gd name="T69" fmla="*/ 5 h 207"/>
                  <a:gd name="T70" fmla="*/ 0 w 207"/>
                  <a:gd name="T71" fmla="*/ 6 h 207"/>
                  <a:gd name="T72" fmla="*/ 1 w 207"/>
                  <a:gd name="T73" fmla="*/ 7 h 207"/>
                  <a:gd name="T74" fmla="*/ 1 w 207"/>
                  <a:gd name="T75" fmla="*/ 7 h 207"/>
                  <a:gd name="T76" fmla="*/ 2 w 207"/>
                  <a:gd name="T77" fmla="*/ 7 h 207"/>
                  <a:gd name="T78" fmla="*/ 2 w 207"/>
                  <a:gd name="T79" fmla="*/ 8 h 207"/>
                  <a:gd name="T80" fmla="*/ 3 w 207"/>
                  <a:gd name="T81" fmla="*/ 8 h 207"/>
                  <a:gd name="T82" fmla="*/ 3 w 207"/>
                  <a:gd name="T83" fmla="*/ 8 h 207"/>
                  <a:gd name="T84" fmla="*/ 4 w 207"/>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7"/>
                  <a:gd name="T131" fmla="*/ 207 w 207"/>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7">
                    <a:moveTo>
                      <a:pt x="104" y="207"/>
                    </a:moveTo>
                    <a:lnTo>
                      <a:pt x="120" y="204"/>
                    </a:lnTo>
                    <a:lnTo>
                      <a:pt x="136" y="200"/>
                    </a:lnTo>
                    <a:lnTo>
                      <a:pt x="149" y="195"/>
                    </a:lnTo>
                    <a:lnTo>
                      <a:pt x="165" y="187"/>
                    </a:lnTo>
                    <a:lnTo>
                      <a:pt x="174" y="175"/>
                    </a:lnTo>
                    <a:lnTo>
                      <a:pt x="187" y="166"/>
                    </a:lnTo>
                    <a:lnTo>
                      <a:pt x="194" y="150"/>
                    </a:lnTo>
                    <a:lnTo>
                      <a:pt x="199" y="137"/>
                    </a:lnTo>
                    <a:lnTo>
                      <a:pt x="203" y="121"/>
                    </a:lnTo>
                    <a:lnTo>
                      <a:pt x="207" y="104"/>
                    </a:lnTo>
                    <a:lnTo>
                      <a:pt x="203" y="87"/>
                    </a:lnTo>
                    <a:lnTo>
                      <a:pt x="199" y="71"/>
                    </a:lnTo>
                    <a:lnTo>
                      <a:pt x="194" y="58"/>
                    </a:lnTo>
                    <a:lnTo>
                      <a:pt x="187" y="42"/>
                    </a:lnTo>
                    <a:lnTo>
                      <a:pt x="174" y="34"/>
                    </a:lnTo>
                    <a:lnTo>
                      <a:pt x="165" y="21"/>
                    </a:lnTo>
                    <a:lnTo>
                      <a:pt x="149" y="13"/>
                    </a:lnTo>
                    <a:lnTo>
                      <a:pt x="136" y="9"/>
                    </a:lnTo>
                    <a:lnTo>
                      <a:pt x="120" y="4"/>
                    </a:lnTo>
                    <a:lnTo>
                      <a:pt x="104" y="0"/>
                    </a:lnTo>
                    <a:lnTo>
                      <a:pt x="86" y="4"/>
                    </a:lnTo>
                    <a:lnTo>
                      <a:pt x="70" y="9"/>
                    </a:lnTo>
                    <a:lnTo>
                      <a:pt x="57" y="13"/>
                    </a:lnTo>
                    <a:lnTo>
                      <a:pt x="45" y="21"/>
                    </a:lnTo>
                    <a:lnTo>
                      <a:pt x="33" y="29"/>
                    </a:lnTo>
                    <a:lnTo>
                      <a:pt x="21" y="42"/>
                    </a:lnTo>
                    <a:lnTo>
                      <a:pt x="12" y="54"/>
                    </a:lnTo>
                    <a:lnTo>
                      <a:pt x="8" y="71"/>
                    </a:lnTo>
                    <a:lnTo>
                      <a:pt x="3" y="87"/>
                    </a:lnTo>
                    <a:lnTo>
                      <a:pt x="0" y="99"/>
                    </a:lnTo>
                    <a:lnTo>
                      <a:pt x="0" y="104"/>
                    </a:lnTo>
                    <a:lnTo>
                      <a:pt x="0" y="108"/>
                    </a:lnTo>
                    <a:lnTo>
                      <a:pt x="3" y="125"/>
                    </a:lnTo>
                    <a:lnTo>
                      <a:pt x="8" y="137"/>
                    </a:lnTo>
                    <a:lnTo>
                      <a:pt x="12" y="153"/>
                    </a:lnTo>
                    <a:lnTo>
                      <a:pt x="21" y="166"/>
                    </a:lnTo>
                    <a:lnTo>
                      <a:pt x="33" y="179"/>
                    </a:lnTo>
                    <a:lnTo>
                      <a:pt x="45" y="187"/>
                    </a:lnTo>
                    <a:lnTo>
                      <a:pt x="57" y="195"/>
                    </a:lnTo>
                    <a:lnTo>
                      <a:pt x="70" y="200"/>
                    </a:lnTo>
                    <a:lnTo>
                      <a:pt x="86" y="204"/>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7" name="Freeform 748">
                <a:extLst>
                  <a:ext uri="{FF2B5EF4-FFF2-40B4-BE49-F238E27FC236}">
                    <a16:creationId xmlns:a16="http://schemas.microsoft.com/office/drawing/2014/main" id="{C334B9A6-6889-46B5-8A95-1521D2D32FC3}"/>
                  </a:ext>
                </a:extLst>
              </p:cNvPr>
              <p:cNvSpPr>
                <a:spLocks/>
              </p:cNvSpPr>
              <p:nvPr/>
            </p:nvSpPr>
            <p:spPr bwMode="auto">
              <a:xfrm>
                <a:off x="3543" y="2316"/>
                <a:ext cx="34" cy="34"/>
              </a:xfrm>
              <a:custGeom>
                <a:avLst/>
                <a:gdLst>
                  <a:gd name="T0" fmla="*/ 3 w 171"/>
                  <a:gd name="T1" fmla="*/ 7 h 170"/>
                  <a:gd name="T2" fmla="*/ 4 w 171"/>
                  <a:gd name="T3" fmla="*/ 7 h 170"/>
                  <a:gd name="T4" fmla="*/ 4 w 171"/>
                  <a:gd name="T5" fmla="*/ 7 h 170"/>
                  <a:gd name="T6" fmla="*/ 5 w 171"/>
                  <a:gd name="T7" fmla="*/ 6 h 170"/>
                  <a:gd name="T8" fmla="*/ 5 w 171"/>
                  <a:gd name="T9" fmla="*/ 6 h 170"/>
                  <a:gd name="T10" fmla="*/ 6 w 171"/>
                  <a:gd name="T11" fmla="*/ 6 h 170"/>
                  <a:gd name="T12" fmla="*/ 6 w 171"/>
                  <a:gd name="T13" fmla="*/ 5 h 170"/>
                  <a:gd name="T14" fmla="*/ 6 w 171"/>
                  <a:gd name="T15" fmla="*/ 5 h 170"/>
                  <a:gd name="T16" fmla="*/ 7 w 171"/>
                  <a:gd name="T17" fmla="*/ 4 h 170"/>
                  <a:gd name="T18" fmla="*/ 7 w 171"/>
                  <a:gd name="T19" fmla="*/ 4 h 170"/>
                  <a:gd name="T20" fmla="*/ 7 w 171"/>
                  <a:gd name="T21" fmla="*/ 3 h 170"/>
                  <a:gd name="T22" fmla="*/ 7 w 171"/>
                  <a:gd name="T23" fmla="*/ 3 h 170"/>
                  <a:gd name="T24" fmla="*/ 7 w 171"/>
                  <a:gd name="T25" fmla="*/ 2 h 170"/>
                  <a:gd name="T26" fmla="*/ 6 w 171"/>
                  <a:gd name="T27" fmla="*/ 2 h 170"/>
                  <a:gd name="T28" fmla="*/ 6 w 171"/>
                  <a:gd name="T29" fmla="*/ 1 h 170"/>
                  <a:gd name="T30" fmla="*/ 6 w 171"/>
                  <a:gd name="T31" fmla="*/ 1 h 170"/>
                  <a:gd name="T32" fmla="*/ 5 w 171"/>
                  <a:gd name="T33" fmla="*/ 1 h 170"/>
                  <a:gd name="T34" fmla="*/ 5 w 171"/>
                  <a:gd name="T35" fmla="*/ 0 h 170"/>
                  <a:gd name="T36" fmla="*/ 4 w 171"/>
                  <a:gd name="T37" fmla="*/ 0 h 170"/>
                  <a:gd name="T38" fmla="*/ 4 w 171"/>
                  <a:gd name="T39" fmla="*/ 0 h 170"/>
                  <a:gd name="T40" fmla="*/ 3 w 171"/>
                  <a:gd name="T41" fmla="*/ 0 h 170"/>
                  <a:gd name="T42" fmla="*/ 3 w 171"/>
                  <a:gd name="T43" fmla="*/ 0 h 170"/>
                  <a:gd name="T44" fmla="*/ 2 w 171"/>
                  <a:gd name="T45" fmla="*/ 0 h 170"/>
                  <a:gd name="T46" fmla="*/ 2 w 171"/>
                  <a:gd name="T47" fmla="*/ 0 h 170"/>
                  <a:gd name="T48" fmla="*/ 2 w 171"/>
                  <a:gd name="T49" fmla="*/ 0 h 170"/>
                  <a:gd name="T50" fmla="*/ 1 w 171"/>
                  <a:gd name="T51" fmla="*/ 1 h 170"/>
                  <a:gd name="T52" fmla="*/ 1 w 171"/>
                  <a:gd name="T53" fmla="*/ 1 h 170"/>
                  <a:gd name="T54" fmla="*/ 1 w 171"/>
                  <a:gd name="T55" fmla="*/ 2 h 170"/>
                  <a:gd name="T56" fmla="*/ 0 w 171"/>
                  <a:gd name="T57" fmla="*/ 2 h 170"/>
                  <a:gd name="T58" fmla="*/ 0 w 171"/>
                  <a:gd name="T59" fmla="*/ 3 h 170"/>
                  <a:gd name="T60" fmla="*/ 0 w 171"/>
                  <a:gd name="T61" fmla="*/ 3 h 170"/>
                  <a:gd name="T62" fmla="*/ 0 w 171"/>
                  <a:gd name="T63" fmla="*/ 3 h 170"/>
                  <a:gd name="T64" fmla="*/ 0 w 171"/>
                  <a:gd name="T65" fmla="*/ 3 h 170"/>
                  <a:gd name="T66" fmla="*/ 0 w 171"/>
                  <a:gd name="T67" fmla="*/ 4 h 170"/>
                  <a:gd name="T68" fmla="*/ 0 w 171"/>
                  <a:gd name="T69" fmla="*/ 4 h 170"/>
                  <a:gd name="T70" fmla="*/ 0 w 171"/>
                  <a:gd name="T71" fmla="*/ 5 h 170"/>
                  <a:gd name="T72" fmla="*/ 1 w 171"/>
                  <a:gd name="T73" fmla="*/ 5 h 170"/>
                  <a:gd name="T74" fmla="*/ 1 w 171"/>
                  <a:gd name="T75" fmla="*/ 6 h 170"/>
                  <a:gd name="T76" fmla="*/ 2 w 171"/>
                  <a:gd name="T77" fmla="*/ 6 h 170"/>
                  <a:gd name="T78" fmla="*/ 2 w 171"/>
                  <a:gd name="T79" fmla="*/ 6 h 170"/>
                  <a:gd name="T80" fmla="*/ 2 w 171"/>
                  <a:gd name="T81" fmla="*/ 7 h 170"/>
                  <a:gd name="T82" fmla="*/ 3 w 171"/>
                  <a:gd name="T83" fmla="*/ 7 h 170"/>
                  <a:gd name="T84" fmla="*/ 3 w 171"/>
                  <a:gd name="T85" fmla="*/ 7 h 1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0"/>
                  <a:gd name="T131" fmla="*/ 171 w 171"/>
                  <a:gd name="T132" fmla="*/ 170 h 1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0">
                    <a:moveTo>
                      <a:pt x="87" y="170"/>
                    </a:moveTo>
                    <a:lnTo>
                      <a:pt x="99" y="170"/>
                    </a:lnTo>
                    <a:lnTo>
                      <a:pt x="112" y="166"/>
                    </a:lnTo>
                    <a:lnTo>
                      <a:pt x="124" y="162"/>
                    </a:lnTo>
                    <a:lnTo>
                      <a:pt x="137" y="153"/>
                    </a:lnTo>
                    <a:lnTo>
                      <a:pt x="146" y="144"/>
                    </a:lnTo>
                    <a:lnTo>
                      <a:pt x="153" y="132"/>
                    </a:lnTo>
                    <a:lnTo>
                      <a:pt x="162" y="124"/>
                    </a:lnTo>
                    <a:lnTo>
                      <a:pt x="166" y="112"/>
                    </a:lnTo>
                    <a:lnTo>
                      <a:pt x="171" y="99"/>
                    </a:lnTo>
                    <a:lnTo>
                      <a:pt x="171" y="83"/>
                    </a:lnTo>
                    <a:lnTo>
                      <a:pt x="171" y="70"/>
                    </a:lnTo>
                    <a:lnTo>
                      <a:pt x="166" y="58"/>
                    </a:lnTo>
                    <a:lnTo>
                      <a:pt x="162" y="45"/>
                    </a:lnTo>
                    <a:lnTo>
                      <a:pt x="153" y="33"/>
                    </a:lnTo>
                    <a:lnTo>
                      <a:pt x="146" y="25"/>
                    </a:lnTo>
                    <a:lnTo>
                      <a:pt x="137" y="16"/>
                    </a:lnTo>
                    <a:lnTo>
                      <a:pt x="124" y="8"/>
                    </a:lnTo>
                    <a:lnTo>
                      <a:pt x="112" y="4"/>
                    </a:lnTo>
                    <a:lnTo>
                      <a:pt x="99" y="0"/>
                    </a:lnTo>
                    <a:lnTo>
                      <a:pt x="87" y="0"/>
                    </a:lnTo>
                    <a:lnTo>
                      <a:pt x="70" y="0"/>
                    </a:lnTo>
                    <a:lnTo>
                      <a:pt x="58" y="4"/>
                    </a:lnTo>
                    <a:lnTo>
                      <a:pt x="45" y="8"/>
                    </a:lnTo>
                    <a:lnTo>
                      <a:pt x="38" y="12"/>
                    </a:lnTo>
                    <a:lnTo>
                      <a:pt x="25" y="20"/>
                    </a:lnTo>
                    <a:lnTo>
                      <a:pt x="16" y="33"/>
                    </a:lnTo>
                    <a:lnTo>
                      <a:pt x="13" y="41"/>
                    </a:lnTo>
                    <a:lnTo>
                      <a:pt x="4" y="54"/>
                    </a:lnTo>
                    <a:lnTo>
                      <a:pt x="0" y="66"/>
                    </a:lnTo>
                    <a:lnTo>
                      <a:pt x="0" y="78"/>
                    </a:lnTo>
                    <a:lnTo>
                      <a:pt x="0" y="83"/>
                    </a:lnTo>
                    <a:lnTo>
                      <a:pt x="0" y="87"/>
                    </a:lnTo>
                    <a:lnTo>
                      <a:pt x="0" y="99"/>
                    </a:lnTo>
                    <a:lnTo>
                      <a:pt x="4" y="112"/>
                    </a:lnTo>
                    <a:lnTo>
                      <a:pt x="9" y="124"/>
                    </a:lnTo>
                    <a:lnTo>
                      <a:pt x="16" y="137"/>
                    </a:lnTo>
                    <a:lnTo>
                      <a:pt x="25" y="144"/>
                    </a:lnTo>
                    <a:lnTo>
                      <a:pt x="38" y="153"/>
                    </a:lnTo>
                    <a:lnTo>
                      <a:pt x="45" y="162"/>
                    </a:lnTo>
                    <a:lnTo>
                      <a:pt x="58" y="166"/>
                    </a:lnTo>
                    <a:lnTo>
                      <a:pt x="70"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8" name="Freeform 749">
                <a:extLst>
                  <a:ext uri="{FF2B5EF4-FFF2-40B4-BE49-F238E27FC236}">
                    <a16:creationId xmlns:a16="http://schemas.microsoft.com/office/drawing/2014/main" id="{D1B43EBD-424D-4FB8-A991-11EA135FD704}"/>
                  </a:ext>
                </a:extLst>
              </p:cNvPr>
              <p:cNvSpPr>
                <a:spLocks/>
              </p:cNvSpPr>
              <p:nvPr/>
            </p:nvSpPr>
            <p:spPr bwMode="auto">
              <a:xfrm>
                <a:off x="3545" y="2317"/>
                <a:ext cx="28"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0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2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1" y="133"/>
                    </a:lnTo>
                    <a:lnTo>
                      <a:pt x="99" y="128"/>
                    </a:lnTo>
                    <a:lnTo>
                      <a:pt x="108" y="124"/>
                    </a:lnTo>
                    <a:lnTo>
                      <a:pt x="115" y="115"/>
                    </a:lnTo>
                    <a:lnTo>
                      <a:pt x="124" y="108"/>
                    </a:lnTo>
                    <a:lnTo>
                      <a:pt x="128" y="99"/>
                    </a:lnTo>
                    <a:lnTo>
                      <a:pt x="133" y="91"/>
                    </a:lnTo>
                    <a:lnTo>
                      <a:pt x="137" y="79"/>
                    </a:lnTo>
                    <a:lnTo>
                      <a:pt x="137" y="66"/>
                    </a:lnTo>
                    <a:lnTo>
                      <a:pt x="137" y="58"/>
                    </a:lnTo>
                    <a:lnTo>
                      <a:pt x="133" y="45"/>
                    </a:lnTo>
                    <a:lnTo>
                      <a:pt x="128" y="37"/>
                    </a:lnTo>
                    <a:lnTo>
                      <a:pt x="124" y="29"/>
                    </a:lnTo>
                    <a:lnTo>
                      <a:pt x="115" y="21"/>
                    </a:lnTo>
                    <a:lnTo>
                      <a:pt x="108" y="12"/>
                    </a:lnTo>
                    <a:lnTo>
                      <a:pt x="99" y="8"/>
                    </a:lnTo>
                    <a:lnTo>
                      <a:pt x="91" y="4"/>
                    </a:lnTo>
                    <a:lnTo>
                      <a:pt x="79" y="0"/>
                    </a:lnTo>
                    <a:lnTo>
                      <a:pt x="66" y="0"/>
                    </a:lnTo>
                    <a:lnTo>
                      <a:pt x="57" y="0"/>
                    </a:lnTo>
                    <a:lnTo>
                      <a:pt x="45" y="4"/>
                    </a:lnTo>
                    <a:lnTo>
                      <a:pt x="37" y="8"/>
                    </a:lnTo>
                    <a:lnTo>
                      <a:pt x="29" y="12"/>
                    </a:lnTo>
                    <a:lnTo>
                      <a:pt x="20" y="21"/>
                    </a:lnTo>
                    <a:lnTo>
                      <a:pt x="12" y="29"/>
                    </a:lnTo>
                    <a:lnTo>
                      <a:pt x="8" y="37"/>
                    </a:lnTo>
                    <a:lnTo>
                      <a:pt x="3" y="45"/>
                    </a:lnTo>
                    <a:lnTo>
                      <a:pt x="0" y="58"/>
                    </a:lnTo>
                    <a:lnTo>
                      <a:pt x="0" y="66"/>
                    </a:lnTo>
                    <a:lnTo>
                      <a:pt x="0" y="79"/>
                    </a:lnTo>
                    <a:lnTo>
                      <a:pt x="3" y="91"/>
                    </a:lnTo>
                    <a:lnTo>
                      <a:pt x="8" y="99"/>
                    </a:lnTo>
                    <a:lnTo>
                      <a:pt x="12" y="108"/>
                    </a:lnTo>
                    <a:lnTo>
                      <a:pt x="20" y="115"/>
                    </a:lnTo>
                    <a:lnTo>
                      <a:pt x="29" y="124"/>
                    </a:lnTo>
                    <a:lnTo>
                      <a:pt x="37" y="128"/>
                    </a:lnTo>
                    <a:lnTo>
                      <a:pt x="45" y="133"/>
                    </a:lnTo>
                    <a:lnTo>
                      <a:pt x="57"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19" name="Freeform 750">
                <a:extLst>
                  <a:ext uri="{FF2B5EF4-FFF2-40B4-BE49-F238E27FC236}">
                    <a16:creationId xmlns:a16="http://schemas.microsoft.com/office/drawing/2014/main" id="{8CCB8040-55F4-4267-91E5-AFF5135F8892}"/>
                  </a:ext>
                </a:extLst>
              </p:cNvPr>
              <p:cNvSpPr>
                <a:spLocks/>
              </p:cNvSpPr>
              <p:nvPr/>
            </p:nvSpPr>
            <p:spPr bwMode="auto">
              <a:xfrm>
                <a:off x="3632" y="2306"/>
                <a:ext cx="116" cy="116"/>
              </a:xfrm>
              <a:custGeom>
                <a:avLst/>
                <a:gdLst>
                  <a:gd name="T0" fmla="*/ 12 w 577"/>
                  <a:gd name="T1" fmla="*/ 23 h 576"/>
                  <a:gd name="T2" fmla="*/ 14 w 577"/>
                  <a:gd name="T3" fmla="*/ 23 h 576"/>
                  <a:gd name="T4" fmla="*/ 15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6 h 576"/>
                  <a:gd name="T18" fmla="*/ 23 w 577"/>
                  <a:gd name="T19" fmla="*/ 14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9 w 577"/>
                  <a:gd name="T33" fmla="*/ 2 h 576"/>
                  <a:gd name="T34" fmla="*/ 17 w 577"/>
                  <a:gd name="T35" fmla="*/ 1 h 576"/>
                  <a:gd name="T36" fmla="*/ 15 w 577"/>
                  <a:gd name="T37" fmla="*/ 1 h 576"/>
                  <a:gd name="T38" fmla="*/ 14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0" name="Freeform 751">
                <a:extLst>
                  <a:ext uri="{FF2B5EF4-FFF2-40B4-BE49-F238E27FC236}">
                    <a16:creationId xmlns:a16="http://schemas.microsoft.com/office/drawing/2014/main" id="{21C8C34A-B4A0-48D5-9932-63E4E036FEE2}"/>
                  </a:ext>
                </a:extLst>
              </p:cNvPr>
              <p:cNvSpPr>
                <a:spLocks/>
              </p:cNvSpPr>
              <p:nvPr/>
            </p:nvSpPr>
            <p:spPr bwMode="auto">
              <a:xfrm>
                <a:off x="3632" y="2306"/>
                <a:ext cx="116" cy="116"/>
              </a:xfrm>
              <a:custGeom>
                <a:avLst/>
                <a:gdLst>
                  <a:gd name="T0" fmla="*/ 12 w 577"/>
                  <a:gd name="T1" fmla="*/ 23 h 576"/>
                  <a:gd name="T2" fmla="*/ 14 w 577"/>
                  <a:gd name="T3" fmla="*/ 23 h 576"/>
                  <a:gd name="T4" fmla="*/ 15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6 h 576"/>
                  <a:gd name="T18" fmla="*/ 23 w 577"/>
                  <a:gd name="T19" fmla="*/ 14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9 w 577"/>
                  <a:gd name="T33" fmla="*/ 2 h 576"/>
                  <a:gd name="T34" fmla="*/ 17 w 577"/>
                  <a:gd name="T35" fmla="*/ 1 h 576"/>
                  <a:gd name="T36" fmla="*/ 15 w 577"/>
                  <a:gd name="T37" fmla="*/ 1 h 576"/>
                  <a:gd name="T38" fmla="*/ 14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21" name="Freeform 752">
                <a:extLst>
                  <a:ext uri="{FF2B5EF4-FFF2-40B4-BE49-F238E27FC236}">
                    <a16:creationId xmlns:a16="http://schemas.microsoft.com/office/drawing/2014/main" id="{0607EE77-511E-4FA4-B666-AE7FDD476742}"/>
                  </a:ext>
                </a:extLst>
              </p:cNvPr>
              <p:cNvSpPr>
                <a:spLocks/>
              </p:cNvSpPr>
              <p:nvPr/>
            </p:nvSpPr>
            <p:spPr bwMode="auto">
              <a:xfrm>
                <a:off x="3632" y="2306"/>
                <a:ext cx="116" cy="116"/>
              </a:xfrm>
              <a:custGeom>
                <a:avLst/>
                <a:gdLst>
                  <a:gd name="T0" fmla="*/ 12 w 577"/>
                  <a:gd name="T1" fmla="*/ 23 h 576"/>
                  <a:gd name="T2" fmla="*/ 14 w 577"/>
                  <a:gd name="T3" fmla="*/ 23 h 576"/>
                  <a:gd name="T4" fmla="*/ 15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6 h 576"/>
                  <a:gd name="T18" fmla="*/ 23 w 577"/>
                  <a:gd name="T19" fmla="*/ 14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9 w 577"/>
                  <a:gd name="T33" fmla="*/ 2 h 576"/>
                  <a:gd name="T34" fmla="*/ 17 w 577"/>
                  <a:gd name="T35" fmla="*/ 1 h 576"/>
                  <a:gd name="T36" fmla="*/ 15 w 577"/>
                  <a:gd name="T37" fmla="*/ 1 h 576"/>
                  <a:gd name="T38" fmla="*/ 14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1" y="576"/>
                    </a:moveTo>
                    <a:lnTo>
                      <a:pt x="337" y="572"/>
                    </a:lnTo>
                    <a:lnTo>
                      <a:pt x="382" y="564"/>
                    </a:lnTo>
                    <a:lnTo>
                      <a:pt x="424" y="543"/>
                    </a:lnTo>
                    <a:lnTo>
                      <a:pt x="461" y="522"/>
                    </a:lnTo>
                    <a:lnTo>
                      <a:pt x="494" y="493"/>
                    </a:lnTo>
                    <a:lnTo>
                      <a:pt x="523" y="461"/>
                    </a:lnTo>
                    <a:lnTo>
                      <a:pt x="548" y="423"/>
                    </a:lnTo>
                    <a:lnTo>
                      <a:pt x="566" y="381"/>
                    </a:lnTo>
                    <a:lnTo>
                      <a:pt x="573" y="336"/>
                    </a:lnTo>
                    <a:lnTo>
                      <a:pt x="577" y="290"/>
                    </a:lnTo>
                    <a:lnTo>
                      <a:pt x="573" y="241"/>
                    </a:lnTo>
                    <a:lnTo>
                      <a:pt x="566" y="199"/>
                    </a:lnTo>
                    <a:lnTo>
                      <a:pt x="548" y="158"/>
                    </a:lnTo>
                    <a:lnTo>
                      <a:pt x="523" y="120"/>
                    </a:lnTo>
                    <a:lnTo>
                      <a:pt x="494" y="83"/>
                    </a:lnTo>
                    <a:lnTo>
                      <a:pt x="461" y="58"/>
                    </a:lnTo>
                    <a:lnTo>
                      <a:pt x="424" y="32"/>
                    </a:lnTo>
                    <a:lnTo>
                      <a:pt x="382" y="16"/>
                    </a:lnTo>
                    <a:lnTo>
                      <a:pt x="337" y="4"/>
                    </a:lnTo>
                    <a:lnTo>
                      <a:pt x="291" y="0"/>
                    </a:lnTo>
                    <a:lnTo>
                      <a:pt x="245" y="4"/>
                    </a:lnTo>
                    <a:lnTo>
                      <a:pt x="200" y="16"/>
                    </a:lnTo>
                    <a:lnTo>
                      <a:pt x="159" y="32"/>
                    </a:lnTo>
                    <a:lnTo>
                      <a:pt x="121" y="58"/>
                    </a:lnTo>
                    <a:lnTo>
                      <a:pt x="87" y="83"/>
                    </a:lnTo>
                    <a:lnTo>
                      <a:pt x="58" y="120"/>
                    </a:lnTo>
                    <a:lnTo>
                      <a:pt x="33" y="158"/>
                    </a:lnTo>
                    <a:lnTo>
                      <a:pt x="17" y="199"/>
                    </a:lnTo>
                    <a:lnTo>
                      <a:pt x="4" y="241"/>
                    </a:lnTo>
                    <a:lnTo>
                      <a:pt x="0" y="290"/>
                    </a:lnTo>
                    <a:lnTo>
                      <a:pt x="4" y="336"/>
                    </a:lnTo>
                    <a:lnTo>
                      <a:pt x="17" y="381"/>
                    </a:lnTo>
                    <a:lnTo>
                      <a:pt x="33" y="423"/>
                    </a:lnTo>
                    <a:lnTo>
                      <a:pt x="58" y="461"/>
                    </a:lnTo>
                    <a:lnTo>
                      <a:pt x="87" y="493"/>
                    </a:lnTo>
                    <a:lnTo>
                      <a:pt x="121" y="522"/>
                    </a:lnTo>
                    <a:lnTo>
                      <a:pt x="159" y="543"/>
                    </a:lnTo>
                    <a:lnTo>
                      <a:pt x="200" y="564"/>
                    </a:lnTo>
                    <a:lnTo>
                      <a:pt x="245"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22" name="Freeform 753">
                <a:extLst>
                  <a:ext uri="{FF2B5EF4-FFF2-40B4-BE49-F238E27FC236}">
                    <a16:creationId xmlns:a16="http://schemas.microsoft.com/office/drawing/2014/main" id="{04DFE15B-4F76-41B6-9B34-D5D509FFC5D0}"/>
                  </a:ext>
                </a:extLst>
              </p:cNvPr>
              <p:cNvSpPr>
                <a:spLocks/>
              </p:cNvSpPr>
              <p:nvPr/>
            </p:nvSpPr>
            <p:spPr bwMode="auto">
              <a:xfrm>
                <a:off x="3649" y="2315"/>
                <a:ext cx="60" cy="60"/>
              </a:xfrm>
              <a:custGeom>
                <a:avLst/>
                <a:gdLst>
                  <a:gd name="T0" fmla="*/ 6 w 303"/>
                  <a:gd name="T1" fmla="*/ 12 h 303"/>
                  <a:gd name="T2" fmla="*/ 7 w 303"/>
                  <a:gd name="T3" fmla="*/ 12 h 303"/>
                  <a:gd name="T4" fmla="*/ 8 w 303"/>
                  <a:gd name="T5" fmla="*/ 12 h 303"/>
                  <a:gd name="T6" fmla="*/ 9 w 303"/>
                  <a:gd name="T7" fmla="*/ 11 h 303"/>
                  <a:gd name="T8" fmla="*/ 10 w 303"/>
                  <a:gd name="T9" fmla="*/ 11 h 303"/>
                  <a:gd name="T10" fmla="*/ 10 w 303"/>
                  <a:gd name="T11" fmla="*/ 10 h 303"/>
                  <a:gd name="T12" fmla="*/ 11 w 303"/>
                  <a:gd name="T13" fmla="*/ 10 h 303"/>
                  <a:gd name="T14" fmla="*/ 11 w 303"/>
                  <a:gd name="T15" fmla="*/ 9 h 303"/>
                  <a:gd name="T16" fmla="*/ 11 w 303"/>
                  <a:gd name="T17" fmla="*/ 8 h 303"/>
                  <a:gd name="T18" fmla="*/ 12 w 303"/>
                  <a:gd name="T19" fmla="*/ 7 h 303"/>
                  <a:gd name="T20" fmla="*/ 12 w 303"/>
                  <a:gd name="T21" fmla="*/ 6 h 303"/>
                  <a:gd name="T22" fmla="*/ 12 w 303"/>
                  <a:gd name="T23" fmla="*/ 5 h 303"/>
                  <a:gd name="T24" fmla="*/ 11 w 303"/>
                  <a:gd name="T25" fmla="*/ 4 h 303"/>
                  <a:gd name="T26" fmla="*/ 11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2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0" y="303"/>
                    </a:moveTo>
                    <a:lnTo>
                      <a:pt x="175" y="303"/>
                    </a:lnTo>
                    <a:lnTo>
                      <a:pt x="200" y="299"/>
                    </a:lnTo>
                    <a:lnTo>
                      <a:pt x="220" y="286"/>
                    </a:lnTo>
                    <a:lnTo>
                      <a:pt x="241" y="274"/>
                    </a:lnTo>
                    <a:lnTo>
                      <a:pt x="258" y="261"/>
                    </a:lnTo>
                    <a:lnTo>
                      <a:pt x="274" y="241"/>
                    </a:lnTo>
                    <a:lnTo>
                      <a:pt x="287" y="225"/>
                    </a:lnTo>
                    <a:lnTo>
                      <a:pt x="295" y="200"/>
                    </a:lnTo>
                    <a:lnTo>
                      <a:pt x="303" y="179"/>
                    </a:lnTo>
                    <a:lnTo>
                      <a:pt x="303" y="153"/>
                    </a:lnTo>
                    <a:lnTo>
                      <a:pt x="303" y="128"/>
                    </a:lnTo>
                    <a:lnTo>
                      <a:pt x="295" y="104"/>
                    </a:lnTo>
                    <a:lnTo>
                      <a:pt x="287" y="83"/>
                    </a:lnTo>
                    <a:lnTo>
                      <a:pt x="274" y="63"/>
                    </a:lnTo>
                    <a:lnTo>
                      <a:pt x="258" y="45"/>
                    </a:lnTo>
                    <a:lnTo>
                      <a:pt x="241" y="29"/>
                    </a:lnTo>
                    <a:lnTo>
                      <a:pt x="220" y="17"/>
                    </a:lnTo>
                    <a:lnTo>
                      <a:pt x="200" y="9"/>
                    </a:lnTo>
                    <a:lnTo>
                      <a:pt x="175" y="4"/>
                    </a:lnTo>
                    <a:lnTo>
                      <a:pt x="150" y="0"/>
                    </a:lnTo>
                    <a:lnTo>
                      <a:pt x="125" y="4"/>
                    </a:lnTo>
                    <a:lnTo>
                      <a:pt x="105" y="9"/>
                    </a:lnTo>
                    <a:lnTo>
                      <a:pt x="83" y="17"/>
                    </a:lnTo>
                    <a:lnTo>
                      <a:pt x="63" y="29"/>
                    </a:lnTo>
                    <a:lnTo>
                      <a:pt x="46" y="45"/>
                    </a:lnTo>
                    <a:lnTo>
                      <a:pt x="29" y="63"/>
                    </a:lnTo>
                    <a:lnTo>
                      <a:pt x="17" y="83"/>
                    </a:lnTo>
                    <a:lnTo>
                      <a:pt x="9" y="104"/>
                    </a:lnTo>
                    <a:lnTo>
                      <a:pt x="0" y="128"/>
                    </a:lnTo>
                    <a:lnTo>
                      <a:pt x="0" y="153"/>
                    </a:lnTo>
                    <a:lnTo>
                      <a:pt x="0" y="179"/>
                    </a:lnTo>
                    <a:lnTo>
                      <a:pt x="9" y="200"/>
                    </a:lnTo>
                    <a:lnTo>
                      <a:pt x="17" y="225"/>
                    </a:lnTo>
                    <a:lnTo>
                      <a:pt x="29" y="241"/>
                    </a:lnTo>
                    <a:lnTo>
                      <a:pt x="46" y="261"/>
                    </a:lnTo>
                    <a:lnTo>
                      <a:pt x="63" y="274"/>
                    </a:lnTo>
                    <a:lnTo>
                      <a:pt x="83" y="286"/>
                    </a:lnTo>
                    <a:lnTo>
                      <a:pt x="105" y="299"/>
                    </a:lnTo>
                    <a:lnTo>
                      <a:pt x="125" y="303"/>
                    </a:lnTo>
                    <a:lnTo>
                      <a:pt x="150"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3" name="Freeform 754">
                <a:extLst>
                  <a:ext uri="{FF2B5EF4-FFF2-40B4-BE49-F238E27FC236}">
                    <a16:creationId xmlns:a16="http://schemas.microsoft.com/office/drawing/2014/main" id="{0E8A0F1F-0AD5-445E-8920-947808750EBF}"/>
                  </a:ext>
                </a:extLst>
              </p:cNvPr>
              <p:cNvSpPr>
                <a:spLocks/>
              </p:cNvSpPr>
              <p:nvPr/>
            </p:nvSpPr>
            <p:spPr bwMode="auto">
              <a:xfrm>
                <a:off x="3651" y="2315"/>
                <a:ext cx="54" cy="55"/>
              </a:xfrm>
              <a:custGeom>
                <a:avLst/>
                <a:gdLst>
                  <a:gd name="T0" fmla="*/ 5 w 270"/>
                  <a:gd name="T1" fmla="*/ 11 h 274"/>
                  <a:gd name="T2" fmla="*/ 6 w 270"/>
                  <a:gd name="T3" fmla="*/ 11 h 274"/>
                  <a:gd name="T4" fmla="*/ 7 w 270"/>
                  <a:gd name="T5" fmla="*/ 11 h 274"/>
                  <a:gd name="T6" fmla="*/ 8 w 270"/>
                  <a:gd name="T7" fmla="*/ 10 h 274"/>
                  <a:gd name="T8" fmla="*/ 8 w 270"/>
                  <a:gd name="T9" fmla="*/ 10 h 274"/>
                  <a:gd name="T10" fmla="*/ 9 w 270"/>
                  <a:gd name="T11" fmla="*/ 9 h 274"/>
                  <a:gd name="T12" fmla="*/ 10 w 270"/>
                  <a:gd name="T13" fmla="*/ 9 h 274"/>
                  <a:gd name="T14" fmla="*/ 10 w 270"/>
                  <a:gd name="T15" fmla="*/ 8 h 274"/>
                  <a:gd name="T16" fmla="*/ 10 w 270"/>
                  <a:gd name="T17" fmla="*/ 7 h 274"/>
                  <a:gd name="T18" fmla="*/ 11 w 270"/>
                  <a:gd name="T19" fmla="*/ 6 h 274"/>
                  <a:gd name="T20" fmla="*/ 11 w 270"/>
                  <a:gd name="T21" fmla="*/ 6 h 274"/>
                  <a:gd name="T22" fmla="*/ 11 w 270"/>
                  <a:gd name="T23" fmla="*/ 5 h 274"/>
                  <a:gd name="T24" fmla="*/ 10 w 270"/>
                  <a:gd name="T25" fmla="*/ 4 h 274"/>
                  <a:gd name="T26" fmla="*/ 10 w 270"/>
                  <a:gd name="T27" fmla="*/ 3 h 274"/>
                  <a:gd name="T28" fmla="*/ 10 w 270"/>
                  <a:gd name="T29" fmla="*/ 2 h 274"/>
                  <a:gd name="T30" fmla="*/ 9 w 270"/>
                  <a:gd name="T31" fmla="*/ 2 h 274"/>
                  <a:gd name="T32" fmla="*/ 8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0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4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3" y="270"/>
                    </a:lnTo>
                    <a:lnTo>
                      <a:pt x="174" y="266"/>
                    </a:lnTo>
                    <a:lnTo>
                      <a:pt x="195" y="257"/>
                    </a:lnTo>
                    <a:lnTo>
                      <a:pt x="212" y="245"/>
                    </a:lnTo>
                    <a:lnTo>
                      <a:pt x="228" y="232"/>
                    </a:lnTo>
                    <a:lnTo>
                      <a:pt x="245" y="216"/>
                    </a:lnTo>
                    <a:lnTo>
                      <a:pt x="254" y="200"/>
                    </a:lnTo>
                    <a:lnTo>
                      <a:pt x="261" y="178"/>
                    </a:lnTo>
                    <a:lnTo>
                      <a:pt x="266" y="158"/>
                    </a:lnTo>
                    <a:lnTo>
                      <a:pt x="270" y="137"/>
                    </a:lnTo>
                    <a:lnTo>
                      <a:pt x="266" y="117"/>
                    </a:lnTo>
                    <a:lnTo>
                      <a:pt x="261" y="95"/>
                    </a:lnTo>
                    <a:lnTo>
                      <a:pt x="254" y="75"/>
                    </a:lnTo>
                    <a:lnTo>
                      <a:pt x="245" y="59"/>
                    </a:lnTo>
                    <a:lnTo>
                      <a:pt x="228" y="41"/>
                    </a:lnTo>
                    <a:lnTo>
                      <a:pt x="212" y="30"/>
                    </a:lnTo>
                    <a:lnTo>
                      <a:pt x="195" y="17"/>
                    </a:lnTo>
                    <a:lnTo>
                      <a:pt x="174" y="9"/>
                    </a:lnTo>
                    <a:lnTo>
                      <a:pt x="153" y="5"/>
                    </a:lnTo>
                    <a:lnTo>
                      <a:pt x="133" y="0"/>
                    </a:lnTo>
                    <a:lnTo>
                      <a:pt x="112" y="5"/>
                    </a:lnTo>
                    <a:lnTo>
                      <a:pt x="92" y="9"/>
                    </a:lnTo>
                    <a:lnTo>
                      <a:pt x="70" y="17"/>
                    </a:lnTo>
                    <a:lnTo>
                      <a:pt x="54" y="30"/>
                    </a:lnTo>
                    <a:lnTo>
                      <a:pt x="38" y="41"/>
                    </a:lnTo>
                    <a:lnTo>
                      <a:pt x="25" y="59"/>
                    </a:lnTo>
                    <a:lnTo>
                      <a:pt x="12" y="75"/>
                    </a:lnTo>
                    <a:lnTo>
                      <a:pt x="4" y="95"/>
                    </a:lnTo>
                    <a:lnTo>
                      <a:pt x="0" y="117"/>
                    </a:lnTo>
                    <a:lnTo>
                      <a:pt x="0" y="137"/>
                    </a:lnTo>
                    <a:lnTo>
                      <a:pt x="0" y="142"/>
                    </a:lnTo>
                    <a:lnTo>
                      <a:pt x="0" y="146"/>
                    </a:lnTo>
                    <a:lnTo>
                      <a:pt x="0" y="167"/>
                    </a:lnTo>
                    <a:lnTo>
                      <a:pt x="9" y="187"/>
                    </a:lnTo>
                    <a:lnTo>
                      <a:pt x="16" y="203"/>
                    </a:lnTo>
                    <a:lnTo>
                      <a:pt x="25" y="221"/>
                    </a:lnTo>
                    <a:lnTo>
                      <a:pt x="41" y="237"/>
                    </a:lnTo>
                    <a:lnTo>
                      <a:pt x="54" y="250"/>
                    </a:lnTo>
                    <a:lnTo>
                      <a:pt x="74" y="257"/>
                    </a:lnTo>
                    <a:lnTo>
                      <a:pt x="92" y="266"/>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4" name="Freeform 755">
                <a:extLst>
                  <a:ext uri="{FF2B5EF4-FFF2-40B4-BE49-F238E27FC236}">
                    <a16:creationId xmlns:a16="http://schemas.microsoft.com/office/drawing/2014/main" id="{3856B02D-09B3-4E8F-A6EC-7B72769A0A77}"/>
                  </a:ext>
                </a:extLst>
              </p:cNvPr>
              <p:cNvSpPr>
                <a:spLocks/>
              </p:cNvSpPr>
              <p:nvPr/>
            </p:nvSpPr>
            <p:spPr bwMode="auto">
              <a:xfrm>
                <a:off x="3653" y="2317"/>
                <a:ext cx="48" cy="47"/>
              </a:xfrm>
              <a:custGeom>
                <a:avLst/>
                <a:gdLst>
                  <a:gd name="T0" fmla="*/ 5 w 240"/>
                  <a:gd name="T1" fmla="*/ 9 h 236"/>
                  <a:gd name="T2" fmla="*/ 6 w 240"/>
                  <a:gd name="T3" fmla="*/ 9 h 236"/>
                  <a:gd name="T4" fmla="*/ 6 w 240"/>
                  <a:gd name="T5" fmla="*/ 9 h 236"/>
                  <a:gd name="T6" fmla="*/ 7 w 240"/>
                  <a:gd name="T7" fmla="*/ 9 h 236"/>
                  <a:gd name="T8" fmla="*/ 8 w 240"/>
                  <a:gd name="T9" fmla="*/ 8 h 236"/>
                  <a:gd name="T10" fmla="*/ 8 w 240"/>
                  <a:gd name="T11" fmla="*/ 8 h 236"/>
                  <a:gd name="T12" fmla="*/ 9 w 240"/>
                  <a:gd name="T13" fmla="*/ 7 h 236"/>
                  <a:gd name="T14" fmla="*/ 9 w 240"/>
                  <a:gd name="T15" fmla="*/ 7 h 236"/>
                  <a:gd name="T16" fmla="*/ 9 w 240"/>
                  <a:gd name="T17" fmla="*/ 6 h 236"/>
                  <a:gd name="T18" fmla="*/ 9 w 240"/>
                  <a:gd name="T19" fmla="*/ 5 h 236"/>
                  <a:gd name="T20" fmla="*/ 10 w 240"/>
                  <a:gd name="T21" fmla="*/ 5 h 236"/>
                  <a:gd name="T22" fmla="*/ 9 w 240"/>
                  <a:gd name="T23" fmla="*/ 4 h 236"/>
                  <a:gd name="T24" fmla="*/ 9 w 240"/>
                  <a:gd name="T25" fmla="*/ 3 h 236"/>
                  <a:gd name="T26" fmla="*/ 9 w 240"/>
                  <a:gd name="T27" fmla="*/ 2 h 236"/>
                  <a:gd name="T28" fmla="*/ 9 w 240"/>
                  <a:gd name="T29" fmla="*/ 2 h 236"/>
                  <a:gd name="T30" fmla="*/ 8 w 240"/>
                  <a:gd name="T31" fmla="*/ 1 h 236"/>
                  <a:gd name="T32" fmla="*/ 8 w 240"/>
                  <a:gd name="T33" fmla="*/ 1 h 236"/>
                  <a:gd name="T34" fmla="*/ 7 w 240"/>
                  <a:gd name="T35" fmla="*/ 0 h 236"/>
                  <a:gd name="T36" fmla="*/ 6 w 240"/>
                  <a:gd name="T37" fmla="*/ 0 h 236"/>
                  <a:gd name="T38" fmla="*/ 6 w 240"/>
                  <a:gd name="T39" fmla="*/ 0 h 236"/>
                  <a:gd name="T40" fmla="*/ 5 w 240"/>
                  <a:gd name="T41" fmla="*/ 0 h 236"/>
                  <a:gd name="T42" fmla="*/ 4 w 240"/>
                  <a:gd name="T43" fmla="*/ 0 h 236"/>
                  <a:gd name="T44" fmla="*/ 3 w 240"/>
                  <a:gd name="T45" fmla="*/ 0 h 236"/>
                  <a:gd name="T46" fmla="*/ 3 w 240"/>
                  <a:gd name="T47" fmla="*/ 0 h 236"/>
                  <a:gd name="T48" fmla="*/ 2 w 240"/>
                  <a:gd name="T49" fmla="*/ 1 h 236"/>
                  <a:gd name="T50" fmla="*/ 1 w 240"/>
                  <a:gd name="T51" fmla="*/ 1 h 236"/>
                  <a:gd name="T52" fmla="*/ 1 w 240"/>
                  <a:gd name="T53" fmla="*/ 2 h 236"/>
                  <a:gd name="T54" fmla="*/ 1 w 240"/>
                  <a:gd name="T55" fmla="*/ 2 h 236"/>
                  <a:gd name="T56" fmla="*/ 0 w 240"/>
                  <a:gd name="T57" fmla="*/ 3 h 236"/>
                  <a:gd name="T58" fmla="*/ 0 w 240"/>
                  <a:gd name="T59" fmla="*/ 4 h 236"/>
                  <a:gd name="T60" fmla="*/ 0 w 240"/>
                  <a:gd name="T61" fmla="*/ 5 h 236"/>
                  <a:gd name="T62" fmla="*/ 0 w 240"/>
                  <a:gd name="T63" fmla="*/ 5 h 236"/>
                  <a:gd name="T64" fmla="*/ 0 w 240"/>
                  <a:gd name="T65" fmla="*/ 5 h 236"/>
                  <a:gd name="T66" fmla="*/ 0 w 240"/>
                  <a:gd name="T67" fmla="*/ 6 h 236"/>
                  <a:gd name="T68" fmla="*/ 0 w 240"/>
                  <a:gd name="T69" fmla="*/ 6 h 236"/>
                  <a:gd name="T70" fmla="*/ 1 w 240"/>
                  <a:gd name="T71" fmla="*/ 7 h 236"/>
                  <a:gd name="T72" fmla="*/ 1 w 240"/>
                  <a:gd name="T73" fmla="*/ 8 h 236"/>
                  <a:gd name="T74" fmla="*/ 1 w 240"/>
                  <a:gd name="T75" fmla="*/ 8 h 236"/>
                  <a:gd name="T76" fmla="*/ 2 w 240"/>
                  <a:gd name="T77" fmla="*/ 9 h 236"/>
                  <a:gd name="T78" fmla="*/ 3 w 240"/>
                  <a:gd name="T79" fmla="*/ 9 h 236"/>
                  <a:gd name="T80" fmla="*/ 3 w 240"/>
                  <a:gd name="T81" fmla="*/ 9 h 236"/>
                  <a:gd name="T82" fmla="*/ 4 w 240"/>
                  <a:gd name="T83" fmla="*/ 9 h 236"/>
                  <a:gd name="T84" fmla="*/ 5 w 240"/>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19" y="236"/>
                    </a:moveTo>
                    <a:lnTo>
                      <a:pt x="140" y="236"/>
                    </a:lnTo>
                    <a:lnTo>
                      <a:pt x="157" y="228"/>
                    </a:lnTo>
                    <a:lnTo>
                      <a:pt x="173" y="223"/>
                    </a:lnTo>
                    <a:lnTo>
                      <a:pt x="191" y="212"/>
                    </a:lnTo>
                    <a:lnTo>
                      <a:pt x="203" y="203"/>
                    </a:lnTo>
                    <a:lnTo>
                      <a:pt x="216" y="187"/>
                    </a:lnTo>
                    <a:lnTo>
                      <a:pt x="223" y="169"/>
                    </a:lnTo>
                    <a:lnTo>
                      <a:pt x="232" y="153"/>
                    </a:lnTo>
                    <a:lnTo>
                      <a:pt x="236" y="137"/>
                    </a:lnTo>
                    <a:lnTo>
                      <a:pt x="240" y="115"/>
                    </a:lnTo>
                    <a:lnTo>
                      <a:pt x="236" y="99"/>
                    </a:lnTo>
                    <a:lnTo>
                      <a:pt x="232" y="79"/>
                    </a:lnTo>
                    <a:lnTo>
                      <a:pt x="223" y="62"/>
                    </a:lnTo>
                    <a:lnTo>
                      <a:pt x="216" y="45"/>
                    </a:lnTo>
                    <a:lnTo>
                      <a:pt x="203" y="32"/>
                    </a:lnTo>
                    <a:lnTo>
                      <a:pt x="191" y="21"/>
                    </a:lnTo>
                    <a:lnTo>
                      <a:pt x="173" y="12"/>
                    </a:lnTo>
                    <a:lnTo>
                      <a:pt x="157" y="4"/>
                    </a:lnTo>
                    <a:lnTo>
                      <a:pt x="140" y="0"/>
                    </a:lnTo>
                    <a:lnTo>
                      <a:pt x="119" y="0"/>
                    </a:lnTo>
                    <a:lnTo>
                      <a:pt x="99" y="0"/>
                    </a:lnTo>
                    <a:lnTo>
                      <a:pt x="83" y="4"/>
                    </a:lnTo>
                    <a:lnTo>
                      <a:pt x="65" y="12"/>
                    </a:lnTo>
                    <a:lnTo>
                      <a:pt x="49" y="21"/>
                    </a:lnTo>
                    <a:lnTo>
                      <a:pt x="36" y="32"/>
                    </a:lnTo>
                    <a:lnTo>
                      <a:pt x="24" y="45"/>
                    </a:lnTo>
                    <a:lnTo>
                      <a:pt x="16" y="62"/>
                    </a:lnTo>
                    <a:lnTo>
                      <a:pt x="7" y="79"/>
                    </a:lnTo>
                    <a:lnTo>
                      <a:pt x="3" y="95"/>
                    </a:lnTo>
                    <a:lnTo>
                      <a:pt x="0" y="115"/>
                    </a:lnTo>
                    <a:lnTo>
                      <a:pt x="0" y="120"/>
                    </a:lnTo>
                    <a:lnTo>
                      <a:pt x="0" y="124"/>
                    </a:lnTo>
                    <a:lnTo>
                      <a:pt x="3" y="140"/>
                    </a:lnTo>
                    <a:lnTo>
                      <a:pt x="7" y="158"/>
                    </a:lnTo>
                    <a:lnTo>
                      <a:pt x="16" y="174"/>
                    </a:lnTo>
                    <a:lnTo>
                      <a:pt x="24" y="191"/>
                    </a:lnTo>
                    <a:lnTo>
                      <a:pt x="36" y="203"/>
                    </a:lnTo>
                    <a:lnTo>
                      <a:pt x="49" y="216"/>
                    </a:lnTo>
                    <a:lnTo>
                      <a:pt x="65" y="223"/>
                    </a:lnTo>
                    <a:lnTo>
                      <a:pt x="83" y="232"/>
                    </a:lnTo>
                    <a:lnTo>
                      <a:pt x="99" y="236"/>
                    </a:lnTo>
                    <a:lnTo>
                      <a:pt x="119"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5" name="Freeform 756">
                <a:extLst>
                  <a:ext uri="{FF2B5EF4-FFF2-40B4-BE49-F238E27FC236}">
                    <a16:creationId xmlns:a16="http://schemas.microsoft.com/office/drawing/2014/main" id="{1FE2D961-A42C-4BA5-B49A-4E336C017BD0}"/>
                  </a:ext>
                </a:extLst>
              </p:cNvPr>
              <p:cNvSpPr>
                <a:spLocks/>
              </p:cNvSpPr>
              <p:nvPr/>
            </p:nvSpPr>
            <p:spPr bwMode="auto">
              <a:xfrm>
                <a:off x="3656" y="2318"/>
                <a:ext cx="40" cy="41"/>
              </a:xfrm>
              <a:custGeom>
                <a:avLst/>
                <a:gdLst>
                  <a:gd name="T0" fmla="*/ 4 w 204"/>
                  <a:gd name="T1" fmla="*/ 8 h 203"/>
                  <a:gd name="T2" fmla="*/ 5 w 204"/>
                  <a:gd name="T3" fmla="*/ 8 h 203"/>
                  <a:gd name="T4" fmla="*/ 5 w 204"/>
                  <a:gd name="T5" fmla="*/ 8 h 203"/>
                  <a:gd name="T6" fmla="*/ 6 w 204"/>
                  <a:gd name="T7" fmla="*/ 8 h 203"/>
                  <a:gd name="T8" fmla="*/ 6 w 204"/>
                  <a:gd name="T9" fmla="*/ 7 h 203"/>
                  <a:gd name="T10" fmla="*/ 7 w 204"/>
                  <a:gd name="T11" fmla="*/ 7 h 203"/>
                  <a:gd name="T12" fmla="*/ 7 w 204"/>
                  <a:gd name="T13" fmla="*/ 7 h 203"/>
                  <a:gd name="T14" fmla="*/ 7 w 204"/>
                  <a:gd name="T15" fmla="*/ 6 h 203"/>
                  <a:gd name="T16" fmla="*/ 8 w 204"/>
                  <a:gd name="T17" fmla="*/ 5 h 203"/>
                  <a:gd name="T18" fmla="*/ 8 w 204"/>
                  <a:gd name="T19" fmla="*/ 5 h 203"/>
                  <a:gd name="T20" fmla="*/ 8 w 204"/>
                  <a:gd name="T21" fmla="*/ 4 h 203"/>
                  <a:gd name="T22" fmla="*/ 8 w 204"/>
                  <a:gd name="T23" fmla="*/ 4 h 203"/>
                  <a:gd name="T24" fmla="*/ 8 w 204"/>
                  <a:gd name="T25" fmla="*/ 3 h 203"/>
                  <a:gd name="T26" fmla="*/ 7 w 204"/>
                  <a:gd name="T27" fmla="*/ 2 h 203"/>
                  <a:gd name="T28" fmla="*/ 7 w 204"/>
                  <a:gd name="T29" fmla="*/ 2 h 203"/>
                  <a:gd name="T30" fmla="*/ 7 w 204"/>
                  <a:gd name="T31" fmla="*/ 1 h 203"/>
                  <a:gd name="T32" fmla="*/ 6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0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0 w 204"/>
                  <a:gd name="T69" fmla="*/ 6 h 203"/>
                  <a:gd name="T70" fmla="*/ 1 w 204"/>
                  <a:gd name="T71" fmla="*/ 7 h 203"/>
                  <a:gd name="T72" fmla="*/ 1 w 204"/>
                  <a:gd name="T73" fmla="*/ 7 h 203"/>
                  <a:gd name="T74" fmla="*/ 2 w 204"/>
                  <a:gd name="T75" fmla="*/ 8 h 203"/>
                  <a:gd name="T76" fmla="*/ 2 w 204"/>
                  <a:gd name="T77" fmla="*/ 8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3" y="203"/>
                    </a:moveTo>
                    <a:lnTo>
                      <a:pt x="120" y="203"/>
                    </a:lnTo>
                    <a:lnTo>
                      <a:pt x="132" y="199"/>
                    </a:lnTo>
                    <a:lnTo>
                      <a:pt x="150" y="190"/>
                    </a:lnTo>
                    <a:lnTo>
                      <a:pt x="161" y="183"/>
                    </a:lnTo>
                    <a:lnTo>
                      <a:pt x="174" y="174"/>
                    </a:lnTo>
                    <a:lnTo>
                      <a:pt x="186" y="162"/>
                    </a:lnTo>
                    <a:lnTo>
                      <a:pt x="195" y="149"/>
                    </a:lnTo>
                    <a:lnTo>
                      <a:pt x="199" y="133"/>
                    </a:lnTo>
                    <a:lnTo>
                      <a:pt x="204" y="120"/>
                    </a:lnTo>
                    <a:lnTo>
                      <a:pt x="204" y="104"/>
                    </a:lnTo>
                    <a:lnTo>
                      <a:pt x="204" y="87"/>
                    </a:lnTo>
                    <a:lnTo>
                      <a:pt x="199" y="70"/>
                    </a:lnTo>
                    <a:lnTo>
                      <a:pt x="195" y="54"/>
                    </a:lnTo>
                    <a:lnTo>
                      <a:pt x="186" y="41"/>
                    </a:lnTo>
                    <a:lnTo>
                      <a:pt x="174" y="28"/>
                    </a:lnTo>
                    <a:lnTo>
                      <a:pt x="161" y="21"/>
                    </a:lnTo>
                    <a:lnTo>
                      <a:pt x="150" y="12"/>
                    </a:lnTo>
                    <a:lnTo>
                      <a:pt x="132" y="4"/>
                    </a:lnTo>
                    <a:lnTo>
                      <a:pt x="120" y="0"/>
                    </a:lnTo>
                    <a:lnTo>
                      <a:pt x="103" y="0"/>
                    </a:lnTo>
                    <a:lnTo>
                      <a:pt x="87" y="0"/>
                    </a:lnTo>
                    <a:lnTo>
                      <a:pt x="71" y="4"/>
                    </a:lnTo>
                    <a:lnTo>
                      <a:pt x="53" y="12"/>
                    </a:lnTo>
                    <a:lnTo>
                      <a:pt x="42" y="17"/>
                    </a:lnTo>
                    <a:lnTo>
                      <a:pt x="29" y="28"/>
                    </a:lnTo>
                    <a:lnTo>
                      <a:pt x="20" y="41"/>
                    </a:lnTo>
                    <a:lnTo>
                      <a:pt x="12" y="54"/>
                    </a:lnTo>
                    <a:lnTo>
                      <a:pt x="4" y="66"/>
                    </a:lnTo>
                    <a:lnTo>
                      <a:pt x="0" y="82"/>
                    </a:lnTo>
                    <a:lnTo>
                      <a:pt x="0" y="100"/>
                    </a:lnTo>
                    <a:lnTo>
                      <a:pt x="0" y="104"/>
                    </a:lnTo>
                    <a:lnTo>
                      <a:pt x="0" y="120"/>
                    </a:lnTo>
                    <a:lnTo>
                      <a:pt x="4" y="136"/>
                    </a:lnTo>
                    <a:lnTo>
                      <a:pt x="12" y="149"/>
                    </a:lnTo>
                    <a:lnTo>
                      <a:pt x="20" y="162"/>
                    </a:lnTo>
                    <a:lnTo>
                      <a:pt x="33" y="174"/>
                    </a:lnTo>
                    <a:lnTo>
                      <a:pt x="42" y="187"/>
                    </a:lnTo>
                    <a:lnTo>
                      <a:pt x="58" y="195"/>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6" name="Freeform 757">
                <a:extLst>
                  <a:ext uri="{FF2B5EF4-FFF2-40B4-BE49-F238E27FC236}">
                    <a16:creationId xmlns:a16="http://schemas.microsoft.com/office/drawing/2014/main" id="{2360D473-E839-49F7-A29E-32423DC7C76A}"/>
                  </a:ext>
                </a:extLst>
              </p:cNvPr>
              <p:cNvSpPr>
                <a:spLocks/>
              </p:cNvSpPr>
              <p:nvPr/>
            </p:nvSpPr>
            <p:spPr bwMode="auto">
              <a:xfrm>
                <a:off x="3658" y="2319"/>
                <a:ext cx="34" cy="34"/>
              </a:xfrm>
              <a:custGeom>
                <a:avLst/>
                <a:gdLst>
                  <a:gd name="T0" fmla="*/ 3 w 170"/>
                  <a:gd name="T1" fmla="*/ 7 h 170"/>
                  <a:gd name="T2" fmla="*/ 4 w 170"/>
                  <a:gd name="T3" fmla="*/ 7 h 170"/>
                  <a:gd name="T4" fmla="*/ 5 w 170"/>
                  <a:gd name="T5" fmla="*/ 7 h 170"/>
                  <a:gd name="T6" fmla="*/ 5 w 170"/>
                  <a:gd name="T7" fmla="*/ 6 h 170"/>
                  <a:gd name="T8" fmla="*/ 6 w 170"/>
                  <a:gd name="T9" fmla="*/ 6 h 170"/>
                  <a:gd name="T10" fmla="*/ 6 w 170"/>
                  <a:gd name="T11" fmla="*/ 6 h 170"/>
                  <a:gd name="T12" fmla="*/ 6 w 170"/>
                  <a:gd name="T13" fmla="*/ 5 h 170"/>
                  <a:gd name="T14" fmla="*/ 6 w 170"/>
                  <a:gd name="T15" fmla="*/ 5 h 170"/>
                  <a:gd name="T16" fmla="*/ 7 w 170"/>
                  <a:gd name="T17" fmla="*/ 4 h 170"/>
                  <a:gd name="T18" fmla="*/ 7 w 170"/>
                  <a:gd name="T19" fmla="*/ 4 h 170"/>
                  <a:gd name="T20" fmla="*/ 7 w 170"/>
                  <a:gd name="T21" fmla="*/ 3 h 170"/>
                  <a:gd name="T22" fmla="*/ 7 w 170"/>
                  <a:gd name="T23" fmla="*/ 3 h 170"/>
                  <a:gd name="T24" fmla="*/ 7 w 170"/>
                  <a:gd name="T25" fmla="*/ 2 h 170"/>
                  <a:gd name="T26" fmla="*/ 6 w 170"/>
                  <a:gd name="T27" fmla="*/ 2 h 170"/>
                  <a:gd name="T28" fmla="*/ 6 w 170"/>
                  <a:gd name="T29" fmla="*/ 1 h 170"/>
                  <a:gd name="T30" fmla="*/ 6 w 170"/>
                  <a:gd name="T31" fmla="*/ 1 h 170"/>
                  <a:gd name="T32" fmla="*/ 6 w 170"/>
                  <a:gd name="T33" fmla="*/ 1 h 170"/>
                  <a:gd name="T34" fmla="*/ 5 w 170"/>
                  <a:gd name="T35" fmla="*/ 0 h 170"/>
                  <a:gd name="T36" fmla="*/ 5 w 170"/>
                  <a:gd name="T37" fmla="*/ 0 h 170"/>
                  <a:gd name="T38" fmla="*/ 4 w 170"/>
                  <a:gd name="T39" fmla="*/ 0 h 170"/>
                  <a:gd name="T40" fmla="*/ 3 w 170"/>
                  <a:gd name="T41" fmla="*/ 0 h 170"/>
                  <a:gd name="T42" fmla="*/ 3 w 170"/>
                  <a:gd name="T43" fmla="*/ 0 h 170"/>
                  <a:gd name="T44" fmla="*/ 2 w 170"/>
                  <a:gd name="T45" fmla="*/ 0 h 170"/>
                  <a:gd name="T46" fmla="*/ 2 w 170"/>
                  <a:gd name="T47" fmla="*/ 0 h 170"/>
                  <a:gd name="T48" fmla="*/ 1 w 170"/>
                  <a:gd name="T49" fmla="*/ 1 h 170"/>
                  <a:gd name="T50" fmla="*/ 1 w 170"/>
                  <a:gd name="T51" fmla="*/ 1 h 170"/>
                  <a:gd name="T52" fmla="*/ 1 w 170"/>
                  <a:gd name="T53" fmla="*/ 1 h 170"/>
                  <a:gd name="T54" fmla="*/ 0 w 170"/>
                  <a:gd name="T55" fmla="*/ 2 h 170"/>
                  <a:gd name="T56" fmla="*/ 0 w 170"/>
                  <a:gd name="T57" fmla="*/ 2 h 170"/>
                  <a:gd name="T58" fmla="*/ 0 w 170"/>
                  <a:gd name="T59" fmla="*/ 3 h 170"/>
                  <a:gd name="T60" fmla="*/ 0 w 170"/>
                  <a:gd name="T61" fmla="*/ 3 h 170"/>
                  <a:gd name="T62" fmla="*/ 0 w 170"/>
                  <a:gd name="T63" fmla="*/ 3 h 170"/>
                  <a:gd name="T64" fmla="*/ 0 w 170"/>
                  <a:gd name="T65" fmla="*/ 4 h 170"/>
                  <a:gd name="T66" fmla="*/ 0 w 170"/>
                  <a:gd name="T67" fmla="*/ 5 h 170"/>
                  <a:gd name="T68" fmla="*/ 0 w 170"/>
                  <a:gd name="T69" fmla="*/ 5 h 170"/>
                  <a:gd name="T70" fmla="*/ 1 w 170"/>
                  <a:gd name="T71" fmla="*/ 5 h 170"/>
                  <a:gd name="T72" fmla="*/ 1 w 170"/>
                  <a:gd name="T73" fmla="*/ 6 h 170"/>
                  <a:gd name="T74" fmla="*/ 1 w 170"/>
                  <a:gd name="T75" fmla="*/ 6 h 170"/>
                  <a:gd name="T76" fmla="*/ 2 w 170"/>
                  <a:gd name="T77" fmla="*/ 6 h 170"/>
                  <a:gd name="T78" fmla="*/ 2 w 170"/>
                  <a:gd name="T79" fmla="*/ 7 h 170"/>
                  <a:gd name="T80" fmla="*/ 3 w 170"/>
                  <a:gd name="T81" fmla="*/ 7 h 170"/>
                  <a:gd name="T82" fmla="*/ 3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4" y="170"/>
                    </a:moveTo>
                    <a:lnTo>
                      <a:pt x="100" y="170"/>
                    </a:lnTo>
                    <a:lnTo>
                      <a:pt x="113" y="166"/>
                    </a:lnTo>
                    <a:lnTo>
                      <a:pt x="125" y="161"/>
                    </a:lnTo>
                    <a:lnTo>
                      <a:pt x="138" y="154"/>
                    </a:lnTo>
                    <a:lnTo>
                      <a:pt x="145" y="145"/>
                    </a:lnTo>
                    <a:lnTo>
                      <a:pt x="154" y="137"/>
                    </a:lnTo>
                    <a:lnTo>
                      <a:pt x="162" y="125"/>
                    </a:lnTo>
                    <a:lnTo>
                      <a:pt x="167" y="112"/>
                    </a:lnTo>
                    <a:lnTo>
                      <a:pt x="170" y="100"/>
                    </a:lnTo>
                    <a:lnTo>
                      <a:pt x="170" y="87"/>
                    </a:lnTo>
                    <a:lnTo>
                      <a:pt x="170" y="71"/>
                    </a:lnTo>
                    <a:lnTo>
                      <a:pt x="167" y="58"/>
                    </a:lnTo>
                    <a:lnTo>
                      <a:pt x="162" y="46"/>
                    </a:lnTo>
                    <a:lnTo>
                      <a:pt x="154" y="37"/>
                    </a:lnTo>
                    <a:lnTo>
                      <a:pt x="145" y="24"/>
                    </a:lnTo>
                    <a:lnTo>
                      <a:pt x="138" y="17"/>
                    </a:lnTo>
                    <a:lnTo>
                      <a:pt x="125" y="8"/>
                    </a:lnTo>
                    <a:lnTo>
                      <a:pt x="113" y="4"/>
                    </a:lnTo>
                    <a:lnTo>
                      <a:pt x="100" y="0"/>
                    </a:lnTo>
                    <a:lnTo>
                      <a:pt x="84" y="0"/>
                    </a:lnTo>
                    <a:lnTo>
                      <a:pt x="71" y="0"/>
                    </a:lnTo>
                    <a:lnTo>
                      <a:pt x="59" y="4"/>
                    </a:lnTo>
                    <a:lnTo>
                      <a:pt x="46" y="8"/>
                    </a:lnTo>
                    <a:lnTo>
                      <a:pt x="33" y="17"/>
                    </a:lnTo>
                    <a:lnTo>
                      <a:pt x="25" y="24"/>
                    </a:lnTo>
                    <a:lnTo>
                      <a:pt x="17" y="33"/>
                    </a:lnTo>
                    <a:lnTo>
                      <a:pt x="8" y="46"/>
                    </a:lnTo>
                    <a:lnTo>
                      <a:pt x="5" y="58"/>
                    </a:lnTo>
                    <a:lnTo>
                      <a:pt x="0" y="71"/>
                    </a:lnTo>
                    <a:lnTo>
                      <a:pt x="0" y="83"/>
                    </a:lnTo>
                    <a:lnTo>
                      <a:pt x="0" y="87"/>
                    </a:lnTo>
                    <a:lnTo>
                      <a:pt x="0" y="100"/>
                    </a:lnTo>
                    <a:lnTo>
                      <a:pt x="5" y="116"/>
                    </a:lnTo>
                    <a:lnTo>
                      <a:pt x="8" y="125"/>
                    </a:lnTo>
                    <a:lnTo>
                      <a:pt x="17" y="137"/>
                    </a:lnTo>
                    <a:lnTo>
                      <a:pt x="25" y="150"/>
                    </a:lnTo>
                    <a:lnTo>
                      <a:pt x="33" y="158"/>
                    </a:lnTo>
                    <a:lnTo>
                      <a:pt x="46" y="161"/>
                    </a:lnTo>
                    <a:lnTo>
                      <a:pt x="59" y="166"/>
                    </a:lnTo>
                    <a:lnTo>
                      <a:pt x="71" y="170"/>
                    </a:lnTo>
                    <a:lnTo>
                      <a:pt x="84"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7" name="Freeform 758">
                <a:extLst>
                  <a:ext uri="{FF2B5EF4-FFF2-40B4-BE49-F238E27FC236}">
                    <a16:creationId xmlns:a16="http://schemas.microsoft.com/office/drawing/2014/main" id="{681305AE-50F3-4581-ACC2-E196ED4FD414}"/>
                  </a:ext>
                </a:extLst>
              </p:cNvPr>
              <p:cNvSpPr>
                <a:spLocks/>
              </p:cNvSpPr>
              <p:nvPr/>
            </p:nvSpPr>
            <p:spPr bwMode="auto">
              <a:xfrm>
                <a:off x="3660" y="2320"/>
                <a:ext cx="28" cy="28"/>
              </a:xfrm>
              <a:custGeom>
                <a:avLst/>
                <a:gdLst>
                  <a:gd name="T0" fmla="*/ 3 w 141"/>
                  <a:gd name="T1" fmla="*/ 6 h 141"/>
                  <a:gd name="T2" fmla="*/ 3 w 141"/>
                  <a:gd name="T3" fmla="*/ 5 h 141"/>
                  <a:gd name="T4" fmla="*/ 4 w 141"/>
                  <a:gd name="T5" fmla="*/ 5 h 141"/>
                  <a:gd name="T6" fmla="*/ 4 w 141"/>
                  <a:gd name="T7" fmla="*/ 5 h 141"/>
                  <a:gd name="T8" fmla="*/ 4 w 141"/>
                  <a:gd name="T9" fmla="*/ 5 h 141"/>
                  <a:gd name="T10" fmla="*/ 5 w 141"/>
                  <a:gd name="T11" fmla="*/ 5 h 141"/>
                  <a:gd name="T12" fmla="*/ 5 w 141"/>
                  <a:gd name="T13" fmla="*/ 4 h 141"/>
                  <a:gd name="T14" fmla="*/ 5 w 141"/>
                  <a:gd name="T15" fmla="*/ 4 h 141"/>
                  <a:gd name="T16" fmla="*/ 5 w 141"/>
                  <a:gd name="T17" fmla="*/ 4 h 141"/>
                  <a:gd name="T18" fmla="*/ 6 w 141"/>
                  <a:gd name="T19" fmla="*/ 3 h 141"/>
                  <a:gd name="T20" fmla="*/ 6 w 141"/>
                  <a:gd name="T21" fmla="*/ 3 h 141"/>
                  <a:gd name="T22" fmla="*/ 6 w 141"/>
                  <a:gd name="T23" fmla="*/ 2 h 141"/>
                  <a:gd name="T24" fmla="*/ 5 w 141"/>
                  <a:gd name="T25" fmla="*/ 2 h 141"/>
                  <a:gd name="T26" fmla="*/ 5 w 141"/>
                  <a:gd name="T27" fmla="*/ 2 h 141"/>
                  <a:gd name="T28" fmla="*/ 5 w 141"/>
                  <a:gd name="T29" fmla="*/ 1 h 141"/>
                  <a:gd name="T30" fmla="*/ 5 w 141"/>
                  <a:gd name="T31" fmla="*/ 1 h 141"/>
                  <a:gd name="T32" fmla="*/ 4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2 w 141"/>
                  <a:gd name="T47" fmla="*/ 0 h 141"/>
                  <a:gd name="T48" fmla="*/ 1 w 141"/>
                  <a:gd name="T49" fmla="*/ 1 h 141"/>
                  <a:gd name="T50" fmla="*/ 1 w 141"/>
                  <a:gd name="T51" fmla="*/ 1 h 141"/>
                  <a:gd name="T52" fmla="*/ 1 w 141"/>
                  <a:gd name="T53" fmla="*/ 1 h 141"/>
                  <a:gd name="T54" fmla="*/ 0 w 141"/>
                  <a:gd name="T55" fmla="*/ 2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2 w 141"/>
                  <a:gd name="T75" fmla="*/ 5 h 141"/>
                  <a:gd name="T76" fmla="*/ 2 w 141"/>
                  <a:gd name="T77" fmla="*/ 5 h 141"/>
                  <a:gd name="T78" fmla="*/ 2 w 141"/>
                  <a:gd name="T79" fmla="*/ 5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37"/>
                    </a:lnTo>
                    <a:lnTo>
                      <a:pt x="92" y="137"/>
                    </a:lnTo>
                    <a:lnTo>
                      <a:pt x="105" y="133"/>
                    </a:lnTo>
                    <a:lnTo>
                      <a:pt x="112" y="125"/>
                    </a:lnTo>
                    <a:lnTo>
                      <a:pt x="121" y="121"/>
                    </a:lnTo>
                    <a:lnTo>
                      <a:pt x="130" y="112"/>
                    </a:lnTo>
                    <a:lnTo>
                      <a:pt x="133" y="103"/>
                    </a:lnTo>
                    <a:lnTo>
                      <a:pt x="137" y="92"/>
                    </a:lnTo>
                    <a:lnTo>
                      <a:pt x="141" y="83"/>
                    </a:lnTo>
                    <a:lnTo>
                      <a:pt x="141" y="71"/>
                    </a:lnTo>
                    <a:lnTo>
                      <a:pt x="141" y="58"/>
                    </a:lnTo>
                    <a:lnTo>
                      <a:pt x="137" y="50"/>
                    </a:lnTo>
                    <a:lnTo>
                      <a:pt x="133" y="38"/>
                    </a:lnTo>
                    <a:lnTo>
                      <a:pt x="130" y="29"/>
                    </a:lnTo>
                    <a:lnTo>
                      <a:pt x="121" y="20"/>
                    </a:lnTo>
                    <a:lnTo>
                      <a:pt x="112" y="13"/>
                    </a:lnTo>
                    <a:lnTo>
                      <a:pt x="105" y="9"/>
                    </a:lnTo>
                    <a:lnTo>
                      <a:pt x="92" y="4"/>
                    </a:lnTo>
                    <a:lnTo>
                      <a:pt x="83" y="0"/>
                    </a:lnTo>
                    <a:lnTo>
                      <a:pt x="71" y="0"/>
                    </a:lnTo>
                    <a:lnTo>
                      <a:pt x="58" y="0"/>
                    </a:lnTo>
                    <a:lnTo>
                      <a:pt x="51" y="4"/>
                    </a:lnTo>
                    <a:lnTo>
                      <a:pt x="38" y="9"/>
                    </a:lnTo>
                    <a:lnTo>
                      <a:pt x="29" y="13"/>
                    </a:lnTo>
                    <a:lnTo>
                      <a:pt x="22" y="20"/>
                    </a:lnTo>
                    <a:lnTo>
                      <a:pt x="17" y="29"/>
                    </a:lnTo>
                    <a:lnTo>
                      <a:pt x="9" y="38"/>
                    </a:lnTo>
                    <a:lnTo>
                      <a:pt x="4" y="50"/>
                    </a:lnTo>
                    <a:lnTo>
                      <a:pt x="4" y="58"/>
                    </a:lnTo>
                    <a:lnTo>
                      <a:pt x="0" y="71"/>
                    </a:lnTo>
                    <a:lnTo>
                      <a:pt x="4" y="83"/>
                    </a:lnTo>
                    <a:lnTo>
                      <a:pt x="4" y="92"/>
                    </a:lnTo>
                    <a:lnTo>
                      <a:pt x="9" y="103"/>
                    </a:lnTo>
                    <a:lnTo>
                      <a:pt x="17" y="112"/>
                    </a:lnTo>
                    <a:lnTo>
                      <a:pt x="22" y="121"/>
                    </a:lnTo>
                    <a:lnTo>
                      <a:pt x="29" y="125"/>
                    </a:lnTo>
                    <a:lnTo>
                      <a:pt x="38" y="133"/>
                    </a:lnTo>
                    <a:lnTo>
                      <a:pt x="51"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8" name="Freeform 759">
                <a:extLst>
                  <a:ext uri="{FF2B5EF4-FFF2-40B4-BE49-F238E27FC236}">
                    <a16:creationId xmlns:a16="http://schemas.microsoft.com/office/drawing/2014/main" id="{AF546D99-C398-43BC-B86E-EAC41CB15577}"/>
                  </a:ext>
                </a:extLst>
              </p:cNvPr>
              <p:cNvSpPr>
                <a:spLocks/>
              </p:cNvSpPr>
              <p:nvPr/>
            </p:nvSpPr>
            <p:spPr bwMode="auto">
              <a:xfrm>
                <a:off x="2264" y="2262"/>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4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29" name="Freeform 760">
                <a:extLst>
                  <a:ext uri="{FF2B5EF4-FFF2-40B4-BE49-F238E27FC236}">
                    <a16:creationId xmlns:a16="http://schemas.microsoft.com/office/drawing/2014/main" id="{4DCD41A3-8F2B-4282-BCFA-834E8038C89A}"/>
                  </a:ext>
                </a:extLst>
              </p:cNvPr>
              <p:cNvSpPr>
                <a:spLocks/>
              </p:cNvSpPr>
              <p:nvPr/>
            </p:nvSpPr>
            <p:spPr bwMode="auto">
              <a:xfrm>
                <a:off x="2264" y="2262"/>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4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30" name="Freeform 761">
                <a:extLst>
                  <a:ext uri="{FF2B5EF4-FFF2-40B4-BE49-F238E27FC236}">
                    <a16:creationId xmlns:a16="http://schemas.microsoft.com/office/drawing/2014/main" id="{6285F47D-9F82-43F5-B3EF-E2C88E1E0059}"/>
                  </a:ext>
                </a:extLst>
              </p:cNvPr>
              <p:cNvSpPr>
                <a:spLocks/>
              </p:cNvSpPr>
              <p:nvPr/>
            </p:nvSpPr>
            <p:spPr bwMode="auto">
              <a:xfrm>
                <a:off x="2264" y="2262"/>
                <a:ext cx="115" cy="116"/>
              </a:xfrm>
              <a:custGeom>
                <a:avLst/>
                <a:gdLst>
                  <a:gd name="T0" fmla="*/ 11 w 577"/>
                  <a:gd name="T1" fmla="*/ 23 h 576"/>
                  <a:gd name="T2" fmla="*/ 13 w 577"/>
                  <a:gd name="T3" fmla="*/ 23 h 576"/>
                  <a:gd name="T4" fmla="*/ 15 w 577"/>
                  <a:gd name="T5" fmla="*/ 23 h 576"/>
                  <a:gd name="T6" fmla="*/ 17 w 577"/>
                  <a:gd name="T7" fmla="*/ 22 h 576"/>
                  <a:gd name="T8" fmla="*/ 18 w 577"/>
                  <a:gd name="T9" fmla="*/ 21 h 576"/>
                  <a:gd name="T10" fmla="*/ 20 w 577"/>
                  <a:gd name="T11" fmla="*/ 20 h 576"/>
                  <a:gd name="T12" fmla="*/ 21 w 577"/>
                  <a:gd name="T13" fmla="*/ 19 h 576"/>
                  <a:gd name="T14" fmla="*/ 22 w 577"/>
                  <a:gd name="T15" fmla="*/ 17 h 576"/>
                  <a:gd name="T16" fmla="*/ 22 w 577"/>
                  <a:gd name="T17" fmla="*/ 15 h 576"/>
                  <a:gd name="T18" fmla="*/ 23 w 577"/>
                  <a:gd name="T19" fmla="*/ 14 h 576"/>
                  <a:gd name="T20" fmla="*/ 23 w 577"/>
                  <a:gd name="T21" fmla="*/ 12 h 576"/>
                  <a:gd name="T22" fmla="*/ 23 w 577"/>
                  <a:gd name="T23" fmla="*/ 10 h 576"/>
                  <a:gd name="T24" fmla="*/ 22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1 w 577"/>
                  <a:gd name="T41" fmla="*/ 0 h 576"/>
                  <a:gd name="T42" fmla="*/ 10 w 577"/>
                  <a:gd name="T43" fmla="*/ 0 h 576"/>
                  <a:gd name="T44" fmla="*/ 8 w 577"/>
                  <a:gd name="T45" fmla="*/ 0 h 576"/>
                  <a:gd name="T46" fmla="*/ 6 w 577"/>
                  <a:gd name="T47" fmla="*/ 1 h 576"/>
                  <a:gd name="T48" fmla="*/ 5 w 577"/>
                  <a:gd name="T49" fmla="*/ 2 h 576"/>
                  <a:gd name="T50" fmla="*/ 3 w 577"/>
                  <a:gd name="T51" fmla="*/ 3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5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1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87" y="576"/>
                    </a:moveTo>
                    <a:lnTo>
                      <a:pt x="337" y="573"/>
                    </a:lnTo>
                    <a:lnTo>
                      <a:pt x="378" y="560"/>
                    </a:lnTo>
                    <a:lnTo>
                      <a:pt x="420" y="544"/>
                    </a:lnTo>
                    <a:lnTo>
                      <a:pt x="456" y="519"/>
                    </a:lnTo>
                    <a:lnTo>
                      <a:pt x="490" y="494"/>
                    </a:lnTo>
                    <a:lnTo>
                      <a:pt x="519" y="456"/>
                    </a:lnTo>
                    <a:lnTo>
                      <a:pt x="544" y="419"/>
                    </a:lnTo>
                    <a:lnTo>
                      <a:pt x="561" y="378"/>
                    </a:lnTo>
                    <a:lnTo>
                      <a:pt x="573" y="336"/>
                    </a:lnTo>
                    <a:lnTo>
                      <a:pt x="577" y="286"/>
                    </a:lnTo>
                    <a:lnTo>
                      <a:pt x="573" y="241"/>
                    </a:lnTo>
                    <a:lnTo>
                      <a:pt x="561" y="195"/>
                    </a:lnTo>
                    <a:lnTo>
                      <a:pt x="544" y="153"/>
                    </a:lnTo>
                    <a:lnTo>
                      <a:pt x="519" y="116"/>
                    </a:lnTo>
                    <a:lnTo>
                      <a:pt x="490" y="83"/>
                    </a:lnTo>
                    <a:lnTo>
                      <a:pt x="456" y="54"/>
                    </a:lnTo>
                    <a:lnTo>
                      <a:pt x="420" y="33"/>
                    </a:lnTo>
                    <a:lnTo>
                      <a:pt x="378" y="12"/>
                    </a:lnTo>
                    <a:lnTo>
                      <a:pt x="337" y="4"/>
                    </a:lnTo>
                    <a:lnTo>
                      <a:pt x="287" y="0"/>
                    </a:lnTo>
                    <a:lnTo>
                      <a:pt x="241" y="4"/>
                    </a:lnTo>
                    <a:lnTo>
                      <a:pt x="195" y="12"/>
                    </a:lnTo>
                    <a:lnTo>
                      <a:pt x="154" y="33"/>
                    </a:lnTo>
                    <a:lnTo>
                      <a:pt x="116" y="54"/>
                    </a:lnTo>
                    <a:lnTo>
                      <a:pt x="83" y="83"/>
                    </a:lnTo>
                    <a:lnTo>
                      <a:pt x="54" y="116"/>
                    </a:lnTo>
                    <a:lnTo>
                      <a:pt x="33" y="153"/>
                    </a:lnTo>
                    <a:lnTo>
                      <a:pt x="13" y="195"/>
                    </a:lnTo>
                    <a:lnTo>
                      <a:pt x="4" y="241"/>
                    </a:lnTo>
                    <a:lnTo>
                      <a:pt x="0" y="286"/>
                    </a:lnTo>
                    <a:lnTo>
                      <a:pt x="4" y="336"/>
                    </a:lnTo>
                    <a:lnTo>
                      <a:pt x="13" y="378"/>
                    </a:lnTo>
                    <a:lnTo>
                      <a:pt x="33" y="419"/>
                    </a:lnTo>
                    <a:lnTo>
                      <a:pt x="54" y="456"/>
                    </a:lnTo>
                    <a:lnTo>
                      <a:pt x="83" y="494"/>
                    </a:lnTo>
                    <a:lnTo>
                      <a:pt x="116" y="519"/>
                    </a:lnTo>
                    <a:lnTo>
                      <a:pt x="154" y="544"/>
                    </a:lnTo>
                    <a:lnTo>
                      <a:pt x="195" y="560"/>
                    </a:lnTo>
                    <a:lnTo>
                      <a:pt x="241" y="573"/>
                    </a:lnTo>
                    <a:lnTo>
                      <a:pt x="287"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31" name="Freeform 762">
                <a:extLst>
                  <a:ext uri="{FF2B5EF4-FFF2-40B4-BE49-F238E27FC236}">
                    <a16:creationId xmlns:a16="http://schemas.microsoft.com/office/drawing/2014/main" id="{C725B4F4-3907-4FFF-BABC-672C6D834CE1}"/>
                  </a:ext>
                </a:extLst>
              </p:cNvPr>
              <p:cNvSpPr>
                <a:spLocks/>
              </p:cNvSpPr>
              <p:nvPr/>
            </p:nvSpPr>
            <p:spPr bwMode="auto">
              <a:xfrm>
                <a:off x="2150" y="22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5 h 576"/>
                  <a:gd name="T18" fmla="*/ 23 w 576"/>
                  <a:gd name="T19" fmla="*/ 14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0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2" name="Freeform 763">
                <a:extLst>
                  <a:ext uri="{FF2B5EF4-FFF2-40B4-BE49-F238E27FC236}">
                    <a16:creationId xmlns:a16="http://schemas.microsoft.com/office/drawing/2014/main" id="{7844065F-9C72-4374-8528-FEF06617816F}"/>
                  </a:ext>
                </a:extLst>
              </p:cNvPr>
              <p:cNvSpPr>
                <a:spLocks/>
              </p:cNvSpPr>
              <p:nvPr/>
            </p:nvSpPr>
            <p:spPr bwMode="auto">
              <a:xfrm>
                <a:off x="2150" y="22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5 h 576"/>
                  <a:gd name="T18" fmla="*/ 23 w 576"/>
                  <a:gd name="T19" fmla="*/ 14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0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33" name="Freeform 764">
                <a:extLst>
                  <a:ext uri="{FF2B5EF4-FFF2-40B4-BE49-F238E27FC236}">
                    <a16:creationId xmlns:a16="http://schemas.microsoft.com/office/drawing/2014/main" id="{5288A7B4-6D6D-4B66-8D5E-9D86344E9923}"/>
                  </a:ext>
                </a:extLst>
              </p:cNvPr>
              <p:cNvSpPr>
                <a:spLocks/>
              </p:cNvSpPr>
              <p:nvPr/>
            </p:nvSpPr>
            <p:spPr bwMode="auto">
              <a:xfrm>
                <a:off x="2150" y="2208"/>
                <a:ext cx="115" cy="116"/>
              </a:xfrm>
              <a:custGeom>
                <a:avLst/>
                <a:gdLst>
                  <a:gd name="T0" fmla="*/ 11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9 h 576"/>
                  <a:gd name="T14" fmla="*/ 22 w 576"/>
                  <a:gd name="T15" fmla="*/ 17 h 576"/>
                  <a:gd name="T16" fmla="*/ 22 w 576"/>
                  <a:gd name="T17" fmla="*/ 15 h 576"/>
                  <a:gd name="T18" fmla="*/ 23 w 576"/>
                  <a:gd name="T19" fmla="*/ 14 h 576"/>
                  <a:gd name="T20" fmla="*/ 23 w 576"/>
                  <a:gd name="T21" fmla="*/ 12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0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1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1" y="573"/>
                    </a:lnTo>
                    <a:lnTo>
                      <a:pt x="378" y="560"/>
                    </a:lnTo>
                    <a:lnTo>
                      <a:pt x="419" y="544"/>
                    </a:lnTo>
                    <a:lnTo>
                      <a:pt x="456" y="522"/>
                    </a:lnTo>
                    <a:lnTo>
                      <a:pt x="489" y="494"/>
                    </a:lnTo>
                    <a:lnTo>
                      <a:pt x="518" y="457"/>
                    </a:lnTo>
                    <a:lnTo>
                      <a:pt x="543" y="419"/>
                    </a:lnTo>
                    <a:lnTo>
                      <a:pt x="560" y="378"/>
                    </a:lnTo>
                    <a:lnTo>
                      <a:pt x="572" y="336"/>
                    </a:lnTo>
                    <a:lnTo>
                      <a:pt x="576" y="286"/>
                    </a:lnTo>
                    <a:lnTo>
                      <a:pt x="572" y="241"/>
                    </a:lnTo>
                    <a:lnTo>
                      <a:pt x="560" y="196"/>
                    </a:lnTo>
                    <a:lnTo>
                      <a:pt x="543" y="153"/>
                    </a:lnTo>
                    <a:lnTo>
                      <a:pt x="518" y="117"/>
                    </a:lnTo>
                    <a:lnTo>
                      <a:pt x="489" y="83"/>
                    </a:lnTo>
                    <a:lnTo>
                      <a:pt x="456" y="54"/>
                    </a:lnTo>
                    <a:lnTo>
                      <a:pt x="419" y="34"/>
                    </a:lnTo>
                    <a:lnTo>
                      <a:pt x="378" y="12"/>
                    </a:lnTo>
                    <a:lnTo>
                      <a:pt x="331" y="5"/>
                    </a:lnTo>
                    <a:lnTo>
                      <a:pt x="286" y="0"/>
                    </a:lnTo>
                    <a:lnTo>
                      <a:pt x="241" y="5"/>
                    </a:lnTo>
                    <a:lnTo>
                      <a:pt x="194" y="12"/>
                    </a:lnTo>
                    <a:lnTo>
                      <a:pt x="153" y="34"/>
                    </a:lnTo>
                    <a:lnTo>
                      <a:pt x="115" y="54"/>
                    </a:lnTo>
                    <a:lnTo>
                      <a:pt x="83" y="83"/>
                    </a:lnTo>
                    <a:lnTo>
                      <a:pt x="54" y="117"/>
                    </a:lnTo>
                    <a:lnTo>
                      <a:pt x="29" y="153"/>
                    </a:lnTo>
                    <a:lnTo>
                      <a:pt x="12" y="196"/>
                    </a:lnTo>
                    <a:lnTo>
                      <a:pt x="0" y="241"/>
                    </a:lnTo>
                    <a:lnTo>
                      <a:pt x="0" y="286"/>
                    </a:lnTo>
                    <a:lnTo>
                      <a:pt x="0" y="336"/>
                    </a:lnTo>
                    <a:lnTo>
                      <a:pt x="12" y="378"/>
                    </a:lnTo>
                    <a:lnTo>
                      <a:pt x="29" y="419"/>
                    </a:lnTo>
                    <a:lnTo>
                      <a:pt x="54" y="457"/>
                    </a:lnTo>
                    <a:lnTo>
                      <a:pt x="83" y="494"/>
                    </a:lnTo>
                    <a:lnTo>
                      <a:pt x="115" y="522"/>
                    </a:lnTo>
                    <a:lnTo>
                      <a:pt x="153" y="544"/>
                    </a:lnTo>
                    <a:lnTo>
                      <a:pt x="194"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34" name="Freeform 765">
                <a:extLst>
                  <a:ext uri="{FF2B5EF4-FFF2-40B4-BE49-F238E27FC236}">
                    <a16:creationId xmlns:a16="http://schemas.microsoft.com/office/drawing/2014/main" id="{A4BE3BF9-157D-4693-BF76-E57A7642A215}"/>
                  </a:ext>
                </a:extLst>
              </p:cNvPr>
              <p:cNvSpPr>
                <a:spLocks/>
              </p:cNvSpPr>
              <p:nvPr/>
            </p:nvSpPr>
            <p:spPr bwMode="auto">
              <a:xfrm>
                <a:off x="2165" y="2217"/>
                <a:ext cx="61" cy="60"/>
              </a:xfrm>
              <a:custGeom>
                <a:avLst/>
                <a:gdLst>
                  <a:gd name="T0" fmla="*/ 6 w 302"/>
                  <a:gd name="T1" fmla="*/ 12 h 303"/>
                  <a:gd name="T2" fmla="*/ 7 w 302"/>
                  <a:gd name="T3" fmla="*/ 12 h 303"/>
                  <a:gd name="T4" fmla="*/ 8 w 302"/>
                  <a:gd name="T5" fmla="*/ 11 h 303"/>
                  <a:gd name="T6" fmla="*/ 9 w 302"/>
                  <a:gd name="T7" fmla="*/ 11 h 303"/>
                  <a:gd name="T8" fmla="*/ 10 w 302"/>
                  <a:gd name="T9" fmla="*/ 11 h 303"/>
                  <a:gd name="T10" fmla="*/ 11 w 302"/>
                  <a:gd name="T11" fmla="*/ 10 h 303"/>
                  <a:gd name="T12" fmla="*/ 11 w 302"/>
                  <a:gd name="T13" fmla="*/ 10 h 303"/>
                  <a:gd name="T14" fmla="*/ 12 w 302"/>
                  <a:gd name="T15" fmla="*/ 9 h 303"/>
                  <a:gd name="T16" fmla="*/ 12 w 302"/>
                  <a:gd name="T17" fmla="*/ 8 h 303"/>
                  <a:gd name="T18" fmla="*/ 12 w 302"/>
                  <a:gd name="T19" fmla="*/ 7 h 303"/>
                  <a:gd name="T20" fmla="*/ 12 w 302"/>
                  <a:gd name="T21" fmla="*/ 6 h 303"/>
                  <a:gd name="T22" fmla="*/ 12 w 302"/>
                  <a:gd name="T23" fmla="*/ 5 h 303"/>
                  <a:gd name="T24" fmla="*/ 12 w 302"/>
                  <a:gd name="T25" fmla="*/ 4 h 303"/>
                  <a:gd name="T26" fmla="*/ 12 w 302"/>
                  <a:gd name="T27" fmla="*/ 3 h 303"/>
                  <a:gd name="T28" fmla="*/ 11 w 302"/>
                  <a:gd name="T29" fmla="*/ 2 h 303"/>
                  <a:gd name="T30" fmla="*/ 11 w 302"/>
                  <a:gd name="T31" fmla="*/ 2 h 303"/>
                  <a:gd name="T32" fmla="*/ 10 w 302"/>
                  <a:gd name="T33" fmla="*/ 1 h 303"/>
                  <a:gd name="T34" fmla="*/ 9 w 302"/>
                  <a:gd name="T35" fmla="*/ 1 h 303"/>
                  <a:gd name="T36" fmla="*/ 8 w 302"/>
                  <a:gd name="T37" fmla="*/ 0 h 303"/>
                  <a:gd name="T38" fmla="*/ 7 w 302"/>
                  <a:gd name="T39" fmla="*/ 0 h 303"/>
                  <a:gd name="T40" fmla="*/ 6 w 302"/>
                  <a:gd name="T41" fmla="*/ 0 h 303"/>
                  <a:gd name="T42" fmla="*/ 5 w 302"/>
                  <a:gd name="T43" fmla="*/ 0 h 303"/>
                  <a:gd name="T44" fmla="*/ 4 w 302"/>
                  <a:gd name="T45" fmla="*/ 0 h 303"/>
                  <a:gd name="T46" fmla="*/ 3 w 302"/>
                  <a:gd name="T47" fmla="*/ 1 h 303"/>
                  <a:gd name="T48" fmla="*/ 2 w 302"/>
                  <a:gd name="T49" fmla="*/ 1 h 303"/>
                  <a:gd name="T50" fmla="*/ 2 w 302"/>
                  <a:gd name="T51" fmla="*/ 2 h 303"/>
                  <a:gd name="T52" fmla="*/ 1 w 302"/>
                  <a:gd name="T53" fmla="*/ 2 h 303"/>
                  <a:gd name="T54" fmla="*/ 1 w 302"/>
                  <a:gd name="T55" fmla="*/ 3 h 303"/>
                  <a:gd name="T56" fmla="*/ 0 w 302"/>
                  <a:gd name="T57" fmla="*/ 4 h 303"/>
                  <a:gd name="T58" fmla="*/ 0 w 302"/>
                  <a:gd name="T59" fmla="*/ 5 h 303"/>
                  <a:gd name="T60" fmla="*/ 0 w 302"/>
                  <a:gd name="T61" fmla="*/ 6 h 303"/>
                  <a:gd name="T62" fmla="*/ 0 w 302"/>
                  <a:gd name="T63" fmla="*/ 7 h 303"/>
                  <a:gd name="T64" fmla="*/ 0 w 302"/>
                  <a:gd name="T65" fmla="*/ 8 h 303"/>
                  <a:gd name="T66" fmla="*/ 1 w 302"/>
                  <a:gd name="T67" fmla="*/ 9 h 303"/>
                  <a:gd name="T68" fmla="*/ 1 w 302"/>
                  <a:gd name="T69" fmla="*/ 10 h 303"/>
                  <a:gd name="T70" fmla="*/ 2 w 302"/>
                  <a:gd name="T71" fmla="*/ 10 h 303"/>
                  <a:gd name="T72" fmla="*/ 2 w 302"/>
                  <a:gd name="T73" fmla="*/ 11 h 303"/>
                  <a:gd name="T74" fmla="*/ 3 w 302"/>
                  <a:gd name="T75" fmla="*/ 11 h 303"/>
                  <a:gd name="T76" fmla="*/ 4 w 302"/>
                  <a:gd name="T77" fmla="*/ 11 h 303"/>
                  <a:gd name="T78" fmla="*/ 5 w 302"/>
                  <a:gd name="T79" fmla="*/ 12 h 303"/>
                  <a:gd name="T80" fmla="*/ 6 w 302"/>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3"/>
                  <a:gd name="T125" fmla="*/ 302 w 302"/>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3">
                    <a:moveTo>
                      <a:pt x="153" y="303"/>
                    </a:moveTo>
                    <a:lnTo>
                      <a:pt x="178" y="303"/>
                    </a:lnTo>
                    <a:lnTo>
                      <a:pt x="198" y="295"/>
                    </a:lnTo>
                    <a:lnTo>
                      <a:pt x="223" y="287"/>
                    </a:lnTo>
                    <a:lnTo>
                      <a:pt x="240" y="274"/>
                    </a:lnTo>
                    <a:lnTo>
                      <a:pt x="261" y="262"/>
                    </a:lnTo>
                    <a:lnTo>
                      <a:pt x="274" y="241"/>
                    </a:lnTo>
                    <a:lnTo>
                      <a:pt x="286" y="220"/>
                    </a:lnTo>
                    <a:lnTo>
                      <a:pt x="299" y="200"/>
                    </a:lnTo>
                    <a:lnTo>
                      <a:pt x="302" y="179"/>
                    </a:lnTo>
                    <a:lnTo>
                      <a:pt x="302" y="155"/>
                    </a:lnTo>
                    <a:lnTo>
                      <a:pt x="302" y="130"/>
                    </a:lnTo>
                    <a:lnTo>
                      <a:pt x="299" y="104"/>
                    </a:lnTo>
                    <a:lnTo>
                      <a:pt x="286" y="83"/>
                    </a:lnTo>
                    <a:lnTo>
                      <a:pt x="274" y="63"/>
                    </a:lnTo>
                    <a:lnTo>
                      <a:pt x="261" y="47"/>
                    </a:lnTo>
                    <a:lnTo>
                      <a:pt x="240" y="29"/>
                    </a:lnTo>
                    <a:lnTo>
                      <a:pt x="223" y="17"/>
                    </a:lnTo>
                    <a:lnTo>
                      <a:pt x="198" y="9"/>
                    </a:lnTo>
                    <a:lnTo>
                      <a:pt x="178" y="0"/>
                    </a:lnTo>
                    <a:lnTo>
                      <a:pt x="153" y="0"/>
                    </a:lnTo>
                    <a:lnTo>
                      <a:pt x="128" y="0"/>
                    </a:lnTo>
                    <a:lnTo>
                      <a:pt x="103" y="9"/>
                    </a:lnTo>
                    <a:lnTo>
                      <a:pt x="83" y="17"/>
                    </a:lnTo>
                    <a:lnTo>
                      <a:pt x="61" y="29"/>
                    </a:lnTo>
                    <a:lnTo>
                      <a:pt x="45" y="47"/>
                    </a:lnTo>
                    <a:lnTo>
                      <a:pt x="29" y="63"/>
                    </a:lnTo>
                    <a:lnTo>
                      <a:pt x="16" y="83"/>
                    </a:lnTo>
                    <a:lnTo>
                      <a:pt x="7" y="104"/>
                    </a:lnTo>
                    <a:lnTo>
                      <a:pt x="4" y="130"/>
                    </a:lnTo>
                    <a:lnTo>
                      <a:pt x="0" y="155"/>
                    </a:lnTo>
                    <a:lnTo>
                      <a:pt x="4" y="179"/>
                    </a:lnTo>
                    <a:lnTo>
                      <a:pt x="7" y="200"/>
                    </a:lnTo>
                    <a:lnTo>
                      <a:pt x="16" y="220"/>
                    </a:lnTo>
                    <a:lnTo>
                      <a:pt x="29" y="241"/>
                    </a:lnTo>
                    <a:lnTo>
                      <a:pt x="45" y="262"/>
                    </a:lnTo>
                    <a:lnTo>
                      <a:pt x="61" y="274"/>
                    </a:lnTo>
                    <a:lnTo>
                      <a:pt x="83" y="287"/>
                    </a:lnTo>
                    <a:lnTo>
                      <a:pt x="103"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5" name="Freeform 766">
                <a:extLst>
                  <a:ext uri="{FF2B5EF4-FFF2-40B4-BE49-F238E27FC236}">
                    <a16:creationId xmlns:a16="http://schemas.microsoft.com/office/drawing/2014/main" id="{9C3D3A24-EE7D-44FE-89CF-6664EDBBE594}"/>
                  </a:ext>
                </a:extLst>
              </p:cNvPr>
              <p:cNvSpPr>
                <a:spLocks/>
              </p:cNvSpPr>
              <p:nvPr/>
            </p:nvSpPr>
            <p:spPr bwMode="auto">
              <a:xfrm>
                <a:off x="2168" y="2218"/>
                <a:ext cx="54" cy="53"/>
              </a:xfrm>
              <a:custGeom>
                <a:avLst/>
                <a:gdLst>
                  <a:gd name="T0" fmla="*/ 5 w 270"/>
                  <a:gd name="T1" fmla="*/ 10 h 269"/>
                  <a:gd name="T2" fmla="*/ 6 w 270"/>
                  <a:gd name="T3" fmla="*/ 10 h 269"/>
                  <a:gd name="T4" fmla="*/ 7 w 270"/>
                  <a:gd name="T5" fmla="*/ 10 h 269"/>
                  <a:gd name="T6" fmla="*/ 8 w 270"/>
                  <a:gd name="T7" fmla="*/ 10 h 269"/>
                  <a:gd name="T8" fmla="*/ 9 w 270"/>
                  <a:gd name="T9" fmla="*/ 9 h 269"/>
                  <a:gd name="T10" fmla="*/ 9 w 270"/>
                  <a:gd name="T11" fmla="*/ 9 h 269"/>
                  <a:gd name="T12" fmla="*/ 10 w 270"/>
                  <a:gd name="T13" fmla="*/ 8 h 269"/>
                  <a:gd name="T14" fmla="*/ 10 w 270"/>
                  <a:gd name="T15" fmla="*/ 8 h 269"/>
                  <a:gd name="T16" fmla="*/ 11 w 270"/>
                  <a:gd name="T17" fmla="*/ 7 h 269"/>
                  <a:gd name="T18" fmla="*/ 11 w 270"/>
                  <a:gd name="T19" fmla="*/ 6 h 269"/>
                  <a:gd name="T20" fmla="*/ 11 w 270"/>
                  <a:gd name="T21" fmla="*/ 5 h 269"/>
                  <a:gd name="T22" fmla="*/ 11 w 270"/>
                  <a:gd name="T23" fmla="*/ 5 h 269"/>
                  <a:gd name="T24" fmla="*/ 11 w 270"/>
                  <a:gd name="T25" fmla="*/ 4 h 269"/>
                  <a:gd name="T26" fmla="*/ 10 w 270"/>
                  <a:gd name="T27" fmla="*/ 3 h 269"/>
                  <a:gd name="T28" fmla="*/ 10 w 270"/>
                  <a:gd name="T29" fmla="*/ 2 h 269"/>
                  <a:gd name="T30" fmla="*/ 9 w 270"/>
                  <a:gd name="T31" fmla="*/ 2 h 269"/>
                  <a:gd name="T32" fmla="*/ 9 w 270"/>
                  <a:gd name="T33" fmla="*/ 1 h 269"/>
                  <a:gd name="T34" fmla="*/ 8 w 270"/>
                  <a:gd name="T35" fmla="*/ 1 h 269"/>
                  <a:gd name="T36" fmla="*/ 7 w 270"/>
                  <a:gd name="T37" fmla="*/ 0 h 269"/>
                  <a:gd name="T38" fmla="*/ 6 w 270"/>
                  <a:gd name="T39" fmla="*/ 0 h 269"/>
                  <a:gd name="T40" fmla="*/ 5 w 270"/>
                  <a:gd name="T41" fmla="*/ 0 h 269"/>
                  <a:gd name="T42" fmla="*/ 5 w 270"/>
                  <a:gd name="T43" fmla="*/ 0 h 269"/>
                  <a:gd name="T44" fmla="*/ 4 w 270"/>
                  <a:gd name="T45" fmla="*/ 0 h 269"/>
                  <a:gd name="T46" fmla="*/ 3 w 270"/>
                  <a:gd name="T47" fmla="*/ 1 h 269"/>
                  <a:gd name="T48" fmla="*/ 2 w 270"/>
                  <a:gd name="T49" fmla="*/ 1 h 269"/>
                  <a:gd name="T50" fmla="*/ 2 w 270"/>
                  <a:gd name="T51" fmla="*/ 2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8 h 269"/>
                  <a:gd name="T74" fmla="*/ 2 w 270"/>
                  <a:gd name="T75" fmla="*/ 9 h 269"/>
                  <a:gd name="T76" fmla="*/ 2 w 270"/>
                  <a:gd name="T77" fmla="*/ 10 h 269"/>
                  <a:gd name="T78" fmla="*/ 3 w 270"/>
                  <a:gd name="T79" fmla="*/ 10 h 269"/>
                  <a:gd name="T80" fmla="*/ 4 w 270"/>
                  <a:gd name="T81" fmla="*/ 10 h 269"/>
                  <a:gd name="T82" fmla="*/ 5 w 270"/>
                  <a:gd name="T83" fmla="*/ 10 h 269"/>
                  <a:gd name="T84" fmla="*/ 5 w 270"/>
                  <a:gd name="T85" fmla="*/ 10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3" y="269"/>
                    </a:moveTo>
                    <a:lnTo>
                      <a:pt x="158" y="269"/>
                    </a:lnTo>
                    <a:lnTo>
                      <a:pt x="180" y="265"/>
                    </a:lnTo>
                    <a:lnTo>
                      <a:pt x="196" y="257"/>
                    </a:lnTo>
                    <a:lnTo>
                      <a:pt x="216" y="244"/>
                    </a:lnTo>
                    <a:lnTo>
                      <a:pt x="234" y="233"/>
                    </a:lnTo>
                    <a:lnTo>
                      <a:pt x="245" y="215"/>
                    </a:lnTo>
                    <a:lnTo>
                      <a:pt x="254" y="199"/>
                    </a:lnTo>
                    <a:lnTo>
                      <a:pt x="263" y="179"/>
                    </a:lnTo>
                    <a:lnTo>
                      <a:pt x="270" y="157"/>
                    </a:lnTo>
                    <a:lnTo>
                      <a:pt x="270" y="137"/>
                    </a:lnTo>
                    <a:lnTo>
                      <a:pt x="270" y="116"/>
                    </a:lnTo>
                    <a:lnTo>
                      <a:pt x="263" y="91"/>
                    </a:lnTo>
                    <a:lnTo>
                      <a:pt x="254" y="74"/>
                    </a:lnTo>
                    <a:lnTo>
                      <a:pt x="245" y="58"/>
                    </a:lnTo>
                    <a:lnTo>
                      <a:pt x="234" y="42"/>
                    </a:lnTo>
                    <a:lnTo>
                      <a:pt x="216" y="24"/>
                    </a:lnTo>
                    <a:lnTo>
                      <a:pt x="196" y="17"/>
                    </a:lnTo>
                    <a:lnTo>
                      <a:pt x="180" y="8"/>
                    </a:lnTo>
                    <a:lnTo>
                      <a:pt x="158" y="4"/>
                    </a:lnTo>
                    <a:lnTo>
                      <a:pt x="133" y="0"/>
                    </a:lnTo>
                    <a:lnTo>
                      <a:pt x="113" y="4"/>
                    </a:lnTo>
                    <a:lnTo>
                      <a:pt x="92" y="8"/>
                    </a:lnTo>
                    <a:lnTo>
                      <a:pt x="72" y="17"/>
                    </a:lnTo>
                    <a:lnTo>
                      <a:pt x="54" y="24"/>
                    </a:lnTo>
                    <a:lnTo>
                      <a:pt x="38" y="42"/>
                    </a:lnTo>
                    <a:lnTo>
                      <a:pt x="25" y="53"/>
                    </a:lnTo>
                    <a:lnTo>
                      <a:pt x="18" y="74"/>
                    </a:lnTo>
                    <a:lnTo>
                      <a:pt x="9" y="91"/>
                    </a:lnTo>
                    <a:lnTo>
                      <a:pt x="0" y="112"/>
                    </a:lnTo>
                    <a:lnTo>
                      <a:pt x="0" y="137"/>
                    </a:lnTo>
                    <a:lnTo>
                      <a:pt x="0" y="141"/>
                    </a:lnTo>
                    <a:lnTo>
                      <a:pt x="0" y="145"/>
                    </a:lnTo>
                    <a:lnTo>
                      <a:pt x="5" y="166"/>
                    </a:lnTo>
                    <a:lnTo>
                      <a:pt x="9" y="182"/>
                    </a:lnTo>
                    <a:lnTo>
                      <a:pt x="18" y="203"/>
                    </a:lnTo>
                    <a:lnTo>
                      <a:pt x="30" y="220"/>
                    </a:lnTo>
                    <a:lnTo>
                      <a:pt x="43" y="236"/>
                    </a:lnTo>
                    <a:lnTo>
                      <a:pt x="59" y="249"/>
                    </a:lnTo>
                    <a:lnTo>
                      <a:pt x="75" y="257"/>
                    </a:lnTo>
                    <a:lnTo>
                      <a:pt x="92" y="265"/>
                    </a:lnTo>
                    <a:lnTo>
                      <a:pt x="113" y="269"/>
                    </a:lnTo>
                    <a:lnTo>
                      <a:pt x="133"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6" name="Freeform 767">
                <a:extLst>
                  <a:ext uri="{FF2B5EF4-FFF2-40B4-BE49-F238E27FC236}">
                    <a16:creationId xmlns:a16="http://schemas.microsoft.com/office/drawing/2014/main" id="{457BFAE8-0D1F-4E48-B07F-DD7EAFE26C3C}"/>
                  </a:ext>
                </a:extLst>
              </p:cNvPr>
              <p:cNvSpPr>
                <a:spLocks/>
              </p:cNvSpPr>
              <p:nvPr/>
            </p:nvSpPr>
            <p:spPr bwMode="auto">
              <a:xfrm>
                <a:off x="2170" y="2218"/>
                <a:ext cx="48" cy="48"/>
              </a:xfrm>
              <a:custGeom>
                <a:avLst/>
                <a:gdLst>
                  <a:gd name="T0" fmla="*/ 5 w 237"/>
                  <a:gd name="T1" fmla="*/ 10 h 240"/>
                  <a:gd name="T2" fmla="*/ 6 w 237"/>
                  <a:gd name="T3" fmla="*/ 9 h 240"/>
                  <a:gd name="T4" fmla="*/ 6 w 237"/>
                  <a:gd name="T5" fmla="*/ 9 h 240"/>
                  <a:gd name="T6" fmla="*/ 7 w 237"/>
                  <a:gd name="T7" fmla="*/ 9 h 240"/>
                  <a:gd name="T8" fmla="*/ 8 w 237"/>
                  <a:gd name="T9" fmla="*/ 9 h 240"/>
                  <a:gd name="T10" fmla="*/ 8 w 237"/>
                  <a:gd name="T11" fmla="*/ 8 h 240"/>
                  <a:gd name="T12" fmla="*/ 9 w 237"/>
                  <a:gd name="T13" fmla="*/ 8 h 240"/>
                  <a:gd name="T14" fmla="*/ 9 w 237"/>
                  <a:gd name="T15" fmla="*/ 7 h 240"/>
                  <a:gd name="T16" fmla="*/ 9 w 237"/>
                  <a:gd name="T17" fmla="*/ 6 h 240"/>
                  <a:gd name="T18" fmla="*/ 10 w 237"/>
                  <a:gd name="T19" fmla="*/ 6 h 240"/>
                  <a:gd name="T20" fmla="*/ 10 w 237"/>
                  <a:gd name="T21" fmla="*/ 5 h 240"/>
                  <a:gd name="T22" fmla="*/ 10 w 237"/>
                  <a:gd name="T23" fmla="*/ 4 h 240"/>
                  <a:gd name="T24" fmla="*/ 9 w 237"/>
                  <a:gd name="T25" fmla="*/ 3 h 240"/>
                  <a:gd name="T26" fmla="*/ 9 w 237"/>
                  <a:gd name="T27" fmla="*/ 3 h 240"/>
                  <a:gd name="T28" fmla="*/ 9 w 237"/>
                  <a:gd name="T29" fmla="*/ 2 h 240"/>
                  <a:gd name="T30" fmla="*/ 8 w 237"/>
                  <a:gd name="T31" fmla="*/ 2 h 240"/>
                  <a:gd name="T32" fmla="*/ 8 w 237"/>
                  <a:gd name="T33" fmla="*/ 1 h 240"/>
                  <a:gd name="T34" fmla="*/ 7 w 237"/>
                  <a:gd name="T35" fmla="*/ 1 h 240"/>
                  <a:gd name="T36" fmla="*/ 6 w 237"/>
                  <a:gd name="T37" fmla="*/ 0 h 240"/>
                  <a:gd name="T38" fmla="*/ 6 w 237"/>
                  <a:gd name="T39" fmla="*/ 0 h 240"/>
                  <a:gd name="T40" fmla="*/ 5 w 237"/>
                  <a:gd name="T41" fmla="*/ 0 h 240"/>
                  <a:gd name="T42" fmla="*/ 4 w 237"/>
                  <a:gd name="T43" fmla="*/ 0 h 240"/>
                  <a:gd name="T44" fmla="*/ 3 w 237"/>
                  <a:gd name="T45" fmla="*/ 0 h 240"/>
                  <a:gd name="T46" fmla="*/ 3 w 237"/>
                  <a:gd name="T47" fmla="*/ 1 h 240"/>
                  <a:gd name="T48" fmla="*/ 2 w 237"/>
                  <a:gd name="T49" fmla="*/ 1 h 240"/>
                  <a:gd name="T50" fmla="*/ 1 w 237"/>
                  <a:gd name="T51" fmla="*/ 2 h 240"/>
                  <a:gd name="T52" fmla="*/ 1 w 237"/>
                  <a:gd name="T53" fmla="*/ 2 h 240"/>
                  <a:gd name="T54" fmla="*/ 0 w 237"/>
                  <a:gd name="T55" fmla="*/ 3 h 240"/>
                  <a:gd name="T56" fmla="*/ 0 w 237"/>
                  <a:gd name="T57" fmla="*/ 3 h 240"/>
                  <a:gd name="T58" fmla="*/ 0 w 237"/>
                  <a:gd name="T59" fmla="*/ 4 h 240"/>
                  <a:gd name="T60" fmla="*/ 0 w 237"/>
                  <a:gd name="T61" fmla="*/ 5 h 240"/>
                  <a:gd name="T62" fmla="*/ 0 w 237"/>
                  <a:gd name="T63" fmla="*/ 5 h 240"/>
                  <a:gd name="T64" fmla="*/ 0 w 237"/>
                  <a:gd name="T65" fmla="*/ 6 h 240"/>
                  <a:gd name="T66" fmla="*/ 0 w 237"/>
                  <a:gd name="T67" fmla="*/ 6 h 240"/>
                  <a:gd name="T68" fmla="*/ 0 w 237"/>
                  <a:gd name="T69" fmla="*/ 7 h 240"/>
                  <a:gd name="T70" fmla="*/ 1 w 237"/>
                  <a:gd name="T71" fmla="*/ 8 h 240"/>
                  <a:gd name="T72" fmla="*/ 1 w 237"/>
                  <a:gd name="T73" fmla="*/ 8 h 240"/>
                  <a:gd name="T74" fmla="*/ 2 w 237"/>
                  <a:gd name="T75" fmla="*/ 9 h 240"/>
                  <a:gd name="T76" fmla="*/ 3 w 237"/>
                  <a:gd name="T77" fmla="*/ 9 h 240"/>
                  <a:gd name="T78" fmla="*/ 3 w 237"/>
                  <a:gd name="T79" fmla="*/ 9 h 240"/>
                  <a:gd name="T80" fmla="*/ 4 w 237"/>
                  <a:gd name="T81" fmla="*/ 9 h 240"/>
                  <a:gd name="T82" fmla="*/ 5 w 237"/>
                  <a:gd name="T83" fmla="*/ 10 h 2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40"/>
                  <a:gd name="T128" fmla="*/ 237 w 237"/>
                  <a:gd name="T129" fmla="*/ 240 h 2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40">
                    <a:moveTo>
                      <a:pt x="116" y="240"/>
                    </a:moveTo>
                    <a:lnTo>
                      <a:pt x="138" y="236"/>
                    </a:lnTo>
                    <a:lnTo>
                      <a:pt x="154" y="232"/>
                    </a:lnTo>
                    <a:lnTo>
                      <a:pt x="170" y="229"/>
                    </a:lnTo>
                    <a:lnTo>
                      <a:pt x="187" y="216"/>
                    </a:lnTo>
                    <a:lnTo>
                      <a:pt x="199" y="203"/>
                    </a:lnTo>
                    <a:lnTo>
                      <a:pt x="212" y="191"/>
                    </a:lnTo>
                    <a:lnTo>
                      <a:pt x="224" y="175"/>
                    </a:lnTo>
                    <a:lnTo>
                      <a:pt x="228" y="157"/>
                    </a:lnTo>
                    <a:lnTo>
                      <a:pt x="232" y="141"/>
                    </a:lnTo>
                    <a:lnTo>
                      <a:pt x="237" y="121"/>
                    </a:lnTo>
                    <a:lnTo>
                      <a:pt x="232" y="99"/>
                    </a:lnTo>
                    <a:lnTo>
                      <a:pt x="228" y="83"/>
                    </a:lnTo>
                    <a:lnTo>
                      <a:pt x="224" y="67"/>
                    </a:lnTo>
                    <a:lnTo>
                      <a:pt x="212" y="49"/>
                    </a:lnTo>
                    <a:lnTo>
                      <a:pt x="199" y="38"/>
                    </a:lnTo>
                    <a:lnTo>
                      <a:pt x="187" y="25"/>
                    </a:lnTo>
                    <a:lnTo>
                      <a:pt x="170" y="16"/>
                    </a:lnTo>
                    <a:lnTo>
                      <a:pt x="154" y="8"/>
                    </a:lnTo>
                    <a:lnTo>
                      <a:pt x="138" y="4"/>
                    </a:lnTo>
                    <a:lnTo>
                      <a:pt x="116" y="0"/>
                    </a:lnTo>
                    <a:lnTo>
                      <a:pt x="100" y="4"/>
                    </a:lnTo>
                    <a:lnTo>
                      <a:pt x="79" y="8"/>
                    </a:lnTo>
                    <a:lnTo>
                      <a:pt x="62" y="16"/>
                    </a:lnTo>
                    <a:lnTo>
                      <a:pt x="46" y="25"/>
                    </a:lnTo>
                    <a:lnTo>
                      <a:pt x="34" y="38"/>
                    </a:lnTo>
                    <a:lnTo>
                      <a:pt x="21" y="49"/>
                    </a:lnTo>
                    <a:lnTo>
                      <a:pt x="12" y="67"/>
                    </a:lnTo>
                    <a:lnTo>
                      <a:pt x="5" y="83"/>
                    </a:lnTo>
                    <a:lnTo>
                      <a:pt x="0" y="99"/>
                    </a:lnTo>
                    <a:lnTo>
                      <a:pt x="0" y="121"/>
                    </a:lnTo>
                    <a:lnTo>
                      <a:pt x="0" y="124"/>
                    </a:lnTo>
                    <a:lnTo>
                      <a:pt x="0" y="146"/>
                    </a:lnTo>
                    <a:lnTo>
                      <a:pt x="5" y="162"/>
                    </a:lnTo>
                    <a:lnTo>
                      <a:pt x="12" y="178"/>
                    </a:lnTo>
                    <a:lnTo>
                      <a:pt x="25" y="195"/>
                    </a:lnTo>
                    <a:lnTo>
                      <a:pt x="34" y="207"/>
                    </a:lnTo>
                    <a:lnTo>
                      <a:pt x="50" y="216"/>
                    </a:lnTo>
                    <a:lnTo>
                      <a:pt x="62" y="229"/>
                    </a:lnTo>
                    <a:lnTo>
                      <a:pt x="79" y="232"/>
                    </a:lnTo>
                    <a:lnTo>
                      <a:pt x="100" y="236"/>
                    </a:lnTo>
                    <a:lnTo>
                      <a:pt x="116"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7" name="Freeform 768">
                <a:extLst>
                  <a:ext uri="{FF2B5EF4-FFF2-40B4-BE49-F238E27FC236}">
                    <a16:creationId xmlns:a16="http://schemas.microsoft.com/office/drawing/2014/main" id="{F6502CFD-CA2A-4CF7-B2A7-77E2F45ECAA7}"/>
                  </a:ext>
                </a:extLst>
              </p:cNvPr>
              <p:cNvSpPr>
                <a:spLocks/>
              </p:cNvSpPr>
              <p:nvPr/>
            </p:nvSpPr>
            <p:spPr bwMode="auto">
              <a:xfrm>
                <a:off x="2172" y="2220"/>
                <a:ext cx="41" cy="41"/>
              </a:xfrm>
              <a:custGeom>
                <a:avLst/>
                <a:gdLst>
                  <a:gd name="T0" fmla="*/ 4 w 208"/>
                  <a:gd name="T1" fmla="*/ 8 h 203"/>
                  <a:gd name="T2" fmla="*/ 5 w 208"/>
                  <a:gd name="T3" fmla="*/ 8 h 203"/>
                  <a:gd name="T4" fmla="*/ 5 w 208"/>
                  <a:gd name="T5" fmla="*/ 8 h 203"/>
                  <a:gd name="T6" fmla="*/ 6 w 208"/>
                  <a:gd name="T7" fmla="*/ 8 h 203"/>
                  <a:gd name="T8" fmla="*/ 7 w 208"/>
                  <a:gd name="T9" fmla="*/ 7 h 203"/>
                  <a:gd name="T10" fmla="*/ 7 w 208"/>
                  <a:gd name="T11" fmla="*/ 7 h 203"/>
                  <a:gd name="T12" fmla="*/ 7 w 208"/>
                  <a:gd name="T13" fmla="*/ 7 h 203"/>
                  <a:gd name="T14" fmla="*/ 7 w 208"/>
                  <a:gd name="T15" fmla="*/ 6 h 203"/>
                  <a:gd name="T16" fmla="*/ 8 w 208"/>
                  <a:gd name="T17" fmla="*/ 5 h 203"/>
                  <a:gd name="T18" fmla="*/ 8 w 208"/>
                  <a:gd name="T19" fmla="*/ 5 h 203"/>
                  <a:gd name="T20" fmla="*/ 8 w 208"/>
                  <a:gd name="T21" fmla="*/ 4 h 203"/>
                  <a:gd name="T22" fmla="*/ 8 w 208"/>
                  <a:gd name="T23" fmla="*/ 3 h 203"/>
                  <a:gd name="T24" fmla="*/ 8 w 208"/>
                  <a:gd name="T25" fmla="*/ 3 h 203"/>
                  <a:gd name="T26" fmla="*/ 7 w 208"/>
                  <a:gd name="T27" fmla="*/ 2 h 203"/>
                  <a:gd name="T28" fmla="*/ 7 w 208"/>
                  <a:gd name="T29" fmla="*/ 2 h 203"/>
                  <a:gd name="T30" fmla="*/ 7 w 208"/>
                  <a:gd name="T31" fmla="*/ 1 h 203"/>
                  <a:gd name="T32" fmla="*/ 7 w 208"/>
                  <a:gd name="T33" fmla="*/ 1 h 203"/>
                  <a:gd name="T34" fmla="*/ 6 w 208"/>
                  <a:gd name="T35" fmla="*/ 0 h 203"/>
                  <a:gd name="T36" fmla="*/ 5 w 208"/>
                  <a:gd name="T37" fmla="*/ 0 h 203"/>
                  <a:gd name="T38" fmla="*/ 5 w 208"/>
                  <a:gd name="T39" fmla="*/ 0 h 203"/>
                  <a:gd name="T40" fmla="*/ 4 w 208"/>
                  <a:gd name="T41" fmla="*/ 0 h 203"/>
                  <a:gd name="T42" fmla="*/ 3 w 208"/>
                  <a:gd name="T43" fmla="*/ 0 h 203"/>
                  <a:gd name="T44" fmla="*/ 3 w 208"/>
                  <a:gd name="T45" fmla="*/ 0 h 203"/>
                  <a:gd name="T46" fmla="*/ 2 w 208"/>
                  <a:gd name="T47" fmla="*/ 0 h 203"/>
                  <a:gd name="T48" fmla="*/ 2 w 208"/>
                  <a:gd name="T49" fmla="*/ 1 h 203"/>
                  <a:gd name="T50" fmla="*/ 1 w 208"/>
                  <a:gd name="T51" fmla="*/ 1 h 203"/>
                  <a:gd name="T52" fmla="*/ 1 w 208"/>
                  <a:gd name="T53" fmla="*/ 1 h 203"/>
                  <a:gd name="T54" fmla="*/ 1 w 208"/>
                  <a:gd name="T55" fmla="*/ 2 h 203"/>
                  <a:gd name="T56" fmla="*/ 0 w 208"/>
                  <a:gd name="T57" fmla="*/ 3 h 203"/>
                  <a:gd name="T58" fmla="*/ 0 w 208"/>
                  <a:gd name="T59" fmla="*/ 3 h 203"/>
                  <a:gd name="T60" fmla="*/ 0 w 208"/>
                  <a:gd name="T61" fmla="*/ 4 h 203"/>
                  <a:gd name="T62" fmla="*/ 0 w 208"/>
                  <a:gd name="T63" fmla="*/ 4 h 203"/>
                  <a:gd name="T64" fmla="*/ 0 w 208"/>
                  <a:gd name="T65" fmla="*/ 5 h 203"/>
                  <a:gd name="T66" fmla="*/ 0 w 208"/>
                  <a:gd name="T67" fmla="*/ 6 h 203"/>
                  <a:gd name="T68" fmla="*/ 1 w 208"/>
                  <a:gd name="T69" fmla="*/ 6 h 203"/>
                  <a:gd name="T70" fmla="*/ 1 w 208"/>
                  <a:gd name="T71" fmla="*/ 7 h 203"/>
                  <a:gd name="T72" fmla="*/ 1 w 208"/>
                  <a:gd name="T73" fmla="*/ 7 h 203"/>
                  <a:gd name="T74" fmla="*/ 2 w 208"/>
                  <a:gd name="T75" fmla="*/ 7 h 203"/>
                  <a:gd name="T76" fmla="*/ 2 w 208"/>
                  <a:gd name="T77" fmla="*/ 8 h 203"/>
                  <a:gd name="T78" fmla="*/ 3 w 208"/>
                  <a:gd name="T79" fmla="*/ 8 h 203"/>
                  <a:gd name="T80" fmla="*/ 3 w 208"/>
                  <a:gd name="T81" fmla="*/ 8 h 203"/>
                  <a:gd name="T82" fmla="*/ 4 w 208"/>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3"/>
                  <a:gd name="T128" fmla="*/ 208 w 208"/>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3">
                    <a:moveTo>
                      <a:pt x="105" y="203"/>
                    </a:moveTo>
                    <a:lnTo>
                      <a:pt x="121" y="203"/>
                    </a:lnTo>
                    <a:lnTo>
                      <a:pt x="137" y="199"/>
                    </a:lnTo>
                    <a:lnTo>
                      <a:pt x="150" y="191"/>
                    </a:lnTo>
                    <a:lnTo>
                      <a:pt x="166" y="183"/>
                    </a:lnTo>
                    <a:lnTo>
                      <a:pt x="175" y="174"/>
                    </a:lnTo>
                    <a:lnTo>
                      <a:pt x="188" y="162"/>
                    </a:lnTo>
                    <a:lnTo>
                      <a:pt x="195" y="149"/>
                    </a:lnTo>
                    <a:lnTo>
                      <a:pt x="200" y="133"/>
                    </a:lnTo>
                    <a:lnTo>
                      <a:pt x="204" y="116"/>
                    </a:lnTo>
                    <a:lnTo>
                      <a:pt x="208" y="100"/>
                    </a:lnTo>
                    <a:lnTo>
                      <a:pt x="204" y="84"/>
                    </a:lnTo>
                    <a:lnTo>
                      <a:pt x="200" y="66"/>
                    </a:lnTo>
                    <a:lnTo>
                      <a:pt x="195" y="54"/>
                    </a:lnTo>
                    <a:lnTo>
                      <a:pt x="188" y="41"/>
                    </a:lnTo>
                    <a:lnTo>
                      <a:pt x="175" y="30"/>
                    </a:lnTo>
                    <a:lnTo>
                      <a:pt x="166" y="17"/>
                    </a:lnTo>
                    <a:lnTo>
                      <a:pt x="150" y="8"/>
                    </a:lnTo>
                    <a:lnTo>
                      <a:pt x="137" y="5"/>
                    </a:lnTo>
                    <a:lnTo>
                      <a:pt x="121" y="0"/>
                    </a:lnTo>
                    <a:lnTo>
                      <a:pt x="105" y="0"/>
                    </a:lnTo>
                    <a:lnTo>
                      <a:pt x="87" y="0"/>
                    </a:lnTo>
                    <a:lnTo>
                      <a:pt x="71" y="5"/>
                    </a:lnTo>
                    <a:lnTo>
                      <a:pt x="58" y="8"/>
                    </a:lnTo>
                    <a:lnTo>
                      <a:pt x="46" y="17"/>
                    </a:lnTo>
                    <a:lnTo>
                      <a:pt x="33" y="30"/>
                    </a:lnTo>
                    <a:lnTo>
                      <a:pt x="22" y="37"/>
                    </a:lnTo>
                    <a:lnTo>
                      <a:pt x="13" y="54"/>
                    </a:lnTo>
                    <a:lnTo>
                      <a:pt x="9" y="66"/>
                    </a:lnTo>
                    <a:lnTo>
                      <a:pt x="4" y="84"/>
                    </a:lnTo>
                    <a:lnTo>
                      <a:pt x="0" y="100"/>
                    </a:lnTo>
                    <a:lnTo>
                      <a:pt x="0" y="104"/>
                    </a:lnTo>
                    <a:lnTo>
                      <a:pt x="4" y="120"/>
                    </a:lnTo>
                    <a:lnTo>
                      <a:pt x="9" y="138"/>
                    </a:lnTo>
                    <a:lnTo>
                      <a:pt x="13" y="149"/>
                    </a:lnTo>
                    <a:lnTo>
                      <a:pt x="22" y="162"/>
                    </a:lnTo>
                    <a:lnTo>
                      <a:pt x="33" y="174"/>
                    </a:lnTo>
                    <a:lnTo>
                      <a:pt x="46" y="183"/>
                    </a:lnTo>
                    <a:lnTo>
                      <a:pt x="58" y="191"/>
                    </a:lnTo>
                    <a:lnTo>
                      <a:pt x="71" y="199"/>
                    </a:lnTo>
                    <a:lnTo>
                      <a:pt x="87" y="203"/>
                    </a:lnTo>
                    <a:lnTo>
                      <a:pt x="105"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8" name="Freeform 769">
                <a:extLst>
                  <a:ext uri="{FF2B5EF4-FFF2-40B4-BE49-F238E27FC236}">
                    <a16:creationId xmlns:a16="http://schemas.microsoft.com/office/drawing/2014/main" id="{D5844677-81E6-44D9-97E2-424575A92A80}"/>
                  </a:ext>
                </a:extLst>
              </p:cNvPr>
              <p:cNvSpPr>
                <a:spLocks/>
              </p:cNvSpPr>
              <p:nvPr/>
            </p:nvSpPr>
            <p:spPr bwMode="auto">
              <a:xfrm>
                <a:off x="2174" y="2221"/>
                <a:ext cx="34" cy="34"/>
              </a:xfrm>
              <a:custGeom>
                <a:avLst/>
                <a:gdLst>
                  <a:gd name="T0" fmla="*/ 3 w 170"/>
                  <a:gd name="T1" fmla="*/ 7 h 169"/>
                  <a:gd name="T2" fmla="*/ 4 w 170"/>
                  <a:gd name="T3" fmla="*/ 7 h 169"/>
                  <a:gd name="T4" fmla="*/ 4 w 170"/>
                  <a:gd name="T5" fmla="*/ 7 h 169"/>
                  <a:gd name="T6" fmla="*/ 5 w 170"/>
                  <a:gd name="T7" fmla="*/ 7 h 169"/>
                  <a:gd name="T8" fmla="*/ 5 w 170"/>
                  <a:gd name="T9" fmla="*/ 6 h 169"/>
                  <a:gd name="T10" fmla="*/ 6 w 170"/>
                  <a:gd name="T11" fmla="*/ 6 h 169"/>
                  <a:gd name="T12" fmla="*/ 6 w 170"/>
                  <a:gd name="T13" fmla="*/ 5 h 169"/>
                  <a:gd name="T14" fmla="*/ 6 w 170"/>
                  <a:gd name="T15" fmla="*/ 5 h 169"/>
                  <a:gd name="T16" fmla="*/ 7 w 170"/>
                  <a:gd name="T17" fmla="*/ 4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2 w 170"/>
                  <a:gd name="T49" fmla="*/ 1 h 169"/>
                  <a:gd name="T50" fmla="*/ 1 w 170"/>
                  <a:gd name="T51" fmla="*/ 1 h 169"/>
                  <a:gd name="T52" fmla="*/ 1 w 170"/>
                  <a:gd name="T53" fmla="*/ 1 h 169"/>
                  <a:gd name="T54" fmla="*/ 1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4 h 169"/>
                  <a:gd name="T68" fmla="*/ 0 w 170"/>
                  <a:gd name="T69" fmla="*/ 5 h 169"/>
                  <a:gd name="T70" fmla="*/ 1 w 170"/>
                  <a:gd name="T71" fmla="*/ 5 h 169"/>
                  <a:gd name="T72" fmla="*/ 1 w 170"/>
                  <a:gd name="T73" fmla="*/ 6 h 169"/>
                  <a:gd name="T74" fmla="*/ 2 w 170"/>
                  <a:gd name="T75" fmla="*/ 6 h 169"/>
                  <a:gd name="T76" fmla="*/ 2 w 170"/>
                  <a:gd name="T77" fmla="*/ 7 h 169"/>
                  <a:gd name="T78" fmla="*/ 2 w 170"/>
                  <a:gd name="T79" fmla="*/ 7 h 169"/>
                  <a:gd name="T80" fmla="*/ 3 w 170"/>
                  <a:gd name="T81" fmla="*/ 7 h 169"/>
                  <a:gd name="T82" fmla="*/ 3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7" y="169"/>
                    </a:moveTo>
                    <a:lnTo>
                      <a:pt x="99" y="169"/>
                    </a:lnTo>
                    <a:lnTo>
                      <a:pt x="112" y="165"/>
                    </a:lnTo>
                    <a:lnTo>
                      <a:pt x="124" y="162"/>
                    </a:lnTo>
                    <a:lnTo>
                      <a:pt x="137" y="153"/>
                    </a:lnTo>
                    <a:lnTo>
                      <a:pt x="146" y="144"/>
                    </a:lnTo>
                    <a:lnTo>
                      <a:pt x="153" y="136"/>
                    </a:lnTo>
                    <a:lnTo>
                      <a:pt x="162" y="124"/>
                    </a:lnTo>
                    <a:lnTo>
                      <a:pt x="166" y="111"/>
                    </a:lnTo>
                    <a:lnTo>
                      <a:pt x="170" y="99"/>
                    </a:lnTo>
                    <a:lnTo>
                      <a:pt x="170" y="82"/>
                    </a:lnTo>
                    <a:lnTo>
                      <a:pt x="170" y="70"/>
                    </a:lnTo>
                    <a:lnTo>
                      <a:pt x="166" y="57"/>
                    </a:lnTo>
                    <a:lnTo>
                      <a:pt x="162" y="45"/>
                    </a:lnTo>
                    <a:lnTo>
                      <a:pt x="153" y="32"/>
                    </a:lnTo>
                    <a:lnTo>
                      <a:pt x="146" y="25"/>
                    </a:lnTo>
                    <a:lnTo>
                      <a:pt x="137" y="16"/>
                    </a:lnTo>
                    <a:lnTo>
                      <a:pt x="124" y="7"/>
                    </a:lnTo>
                    <a:lnTo>
                      <a:pt x="112" y="3"/>
                    </a:lnTo>
                    <a:lnTo>
                      <a:pt x="99" y="0"/>
                    </a:lnTo>
                    <a:lnTo>
                      <a:pt x="87" y="0"/>
                    </a:lnTo>
                    <a:lnTo>
                      <a:pt x="70" y="0"/>
                    </a:lnTo>
                    <a:lnTo>
                      <a:pt x="58" y="3"/>
                    </a:lnTo>
                    <a:lnTo>
                      <a:pt x="45" y="7"/>
                    </a:lnTo>
                    <a:lnTo>
                      <a:pt x="38" y="16"/>
                    </a:lnTo>
                    <a:lnTo>
                      <a:pt x="25" y="25"/>
                    </a:lnTo>
                    <a:lnTo>
                      <a:pt x="16" y="32"/>
                    </a:lnTo>
                    <a:lnTo>
                      <a:pt x="13" y="45"/>
                    </a:lnTo>
                    <a:lnTo>
                      <a:pt x="4" y="54"/>
                    </a:lnTo>
                    <a:lnTo>
                      <a:pt x="0" y="70"/>
                    </a:lnTo>
                    <a:lnTo>
                      <a:pt x="0" y="82"/>
                    </a:lnTo>
                    <a:lnTo>
                      <a:pt x="0" y="86"/>
                    </a:lnTo>
                    <a:lnTo>
                      <a:pt x="0" y="99"/>
                    </a:lnTo>
                    <a:lnTo>
                      <a:pt x="4" y="111"/>
                    </a:lnTo>
                    <a:lnTo>
                      <a:pt x="9" y="124"/>
                    </a:lnTo>
                    <a:lnTo>
                      <a:pt x="16" y="136"/>
                    </a:lnTo>
                    <a:lnTo>
                      <a:pt x="25" y="144"/>
                    </a:lnTo>
                    <a:lnTo>
                      <a:pt x="38" y="153"/>
                    </a:lnTo>
                    <a:lnTo>
                      <a:pt x="45" y="162"/>
                    </a:lnTo>
                    <a:lnTo>
                      <a:pt x="58" y="165"/>
                    </a:lnTo>
                    <a:lnTo>
                      <a:pt x="70"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39" name="Freeform 770">
                <a:extLst>
                  <a:ext uri="{FF2B5EF4-FFF2-40B4-BE49-F238E27FC236}">
                    <a16:creationId xmlns:a16="http://schemas.microsoft.com/office/drawing/2014/main" id="{020D090E-5319-4B18-90B1-EEE9989B88E9}"/>
                  </a:ext>
                </a:extLst>
              </p:cNvPr>
              <p:cNvSpPr>
                <a:spLocks/>
              </p:cNvSpPr>
              <p:nvPr/>
            </p:nvSpPr>
            <p:spPr bwMode="auto">
              <a:xfrm>
                <a:off x="2177" y="2222"/>
                <a:ext cx="27" cy="27"/>
              </a:xfrm>
              <a:custGeom>
                <a:avLst/>
                <a:gdLst>
                  <a:gd name="T0" fmla="*/ 3 w 136"/>
                  <a:gd name="T1" fmla="*/ 5 h 137"/>
                  <a:gd name="T2" fmla="*/ 3 w 136"/>
                  <a:gd name="T3" fmla="*/ 5 h 137"/>
                  <a:gd name="T4" fmla="*/ 4 w 136"/>
                  <a:gd name="T5" fmla="*/ 5 h 137"/>
                  <a:gd name="T6" fmla="*/ 4 w 136"/>
                  <a:gd name="T7" fmla="*/ 5 h 137"/>
                  <a:gd name="T8" fmla="*/ 4 w 136"/>
                  <a:gd name="T9" fmla="*/ 5 h 137"/>
                  <a:gd name="T10" fmla="*/ 5 w 136"/>
                  <a:gd name="T11" fmla="*/ 5 h 137"/>
                  <a:gd name="T12" fmla="*/ 5 w 136"/>
                  <a:gd name="T13" fmla="*/ 4 h 137"/>
                  <a:gd name="T14" fmla="*/ 5 w 136"/>
                  <a:gd name="T15" fmla="*/ 4 h 137"/>
                  <a:gd name="T16" fmla="*/ 5 w 136"/>
                  <a:gd name="T17" fmla="*/ 4 h 137"/>
                  <a:gd name="T18" fmla="*/ 5 w 136"/>
                  <a:gd name="T19" fmla="*/ 3 h 137"/>
                  <a:gd name="T20" fmla="*/ 5 w 136"/>
                  <a:gd name="T21" fmla="*/ 3 h 137"/>
                  <a:gd name="T22" fmla="*/ 5 w 136"/>
                  <a:gd name="T23" fmla="*/ 2 h 137"/>
                  <a:gd name="T24" fmla="*/ 5 w 136"/>
                  <a:gd name="T25" fmla="*/ 2 h 137"/>
                  <a:gd name="T26" fmla="*/ 5 w 136"/>
                  <a:gd name="T27" fmla="*/ 1 h 137"/>
                  <a:gd name="T28" fmla="*/ 5 w 136"/>
                  <a:gd name="T29" fmla="*/ 1 h 137"/>
                  <a:gd name="T30" fmla="*/ 5 w 136"/>
                  <a:gd name="T31" fmla="*/ 1 h 137"/>
                  <a:gd name="T32" fmla="*/ 4 w 136"/>
                  <a:gd name="T33" fmla="*/ 1 h 137"/>
                  <a:gd name="T34" fmla="*/ 4 w 136"/>
                  <a:gd name="T35" fmla="*/ 0 h 137"/>
                  <a:gd name="T36" fmla="*/ 4 w 136"/>
                  <a:gd name="T37" fmla="*/ 0 h 137"/>
                  <a:gd name="T38" fmla="*/ 3 w 136"/>
                  <a:gd name="T39" fmla="*/ 0 h 137"/>
                  <a:gd name="T40" fmla="*/ 3 w 136"/>
                  <a:gd name="T41" fmla="*/ 0 h 137"/>
                  <a:gd name="T42" fmla="*/ 2 w 136"/>
                  <a:gd name="T43" fmla="*/ 0 h 137"/>
                  <a:gd name="T44" fmla="*/ 2 w 136"/>
                  <a:gd name="T45" fmla="*/ 0 h 137"/>
                  <a:gd name="T46" fmla="*/ 1 w 136"/>
                  <a:gd name="T47" fmla="*/ 0 h 137"/>
                  <a:gd name="T48" fmla="*/ 1 w 136"/>
                  <a:gd name="T49" fmla="*/ 1 h 137"/>
                  <a:gd name="T50" fmla="*/ 1 w 136"/>
                  <a:gd name="T51" fmla="*/ 1 h 137"/>
                  <a:gd name="T52" fmla="*/ 0 w 136"/>
                  <a:gd name="T53" fmla="*/ 1 h 137"/>
                  <a:gd name="T54" fmla="*/ 0 w 136"/>
                  <a:gd name="T55" fmla="*/ 1 h 137"/>
                  <a:gd name="T56" fmla="*/ 0 w 136"/>
                  <a:gd name="T57" fmla="*/ 2 h 137"/>
                  <a:gd name="T58" fmla="*/ 0 w 136"/>
                  <a:gd name="T59" fmla="*/ 2 h 137"/>
                  <a:gd name="T60" fmla="*/ 0 w 136"/>
                  <a:gd name="T61" fmla="*/ 3 h 137"/>
                  <a:gd name="T62" fmla="*/ 0 w 136"/>
                  <a:gd name="T63" fmla="*/ 3 h 137"/>
                  <a:gd name="T64" fmla="*/ 0 w 136"/>
                  <a:gd name="T65" fmla="*/ 4 h 137"/>
                  <a:gd name="T66" fmla="*/ 0 w 136"/>
                  <a:gd name="T67" fmla="*/ 4 h 137"/>
                  <a:gd name="T68" fmla="*/ 0 w 136"/>
                  <a:gd name="T69" fmla="*/ 4 h 137"/>
                  <a:gd name="T70" fmla="*/ 1 w 136"/>
                  <a:gd name="T71" fmla="*/ 5 h 137"/>
                  <a:gd name="T72" fmla="*/ 1 w 136"/>
                  <a:gd name="T73" fmla="*/ 5 h 137"/>
                  <a:gd name="T74" fmla="*/ 1 w 136"/>
                  <a:gd name="T75" fmla="*/ 5 h 137"/>
                  <a:gd name="T76" fmla="*/ 2 w 136"/>
                  <a:gd name="T77" fmla="*/ 5 h 137"/>
                  <a:gd name="T78" fmla="*/ 2 w 136"/>
                  <a:gd name="T79" fmla="*/ 5 h 137"/>
                  <a:gd name="T80" fmla="*/ 3 w 136"/>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66" y="137"/>
                    </a:moveTo>
                    <a:lnTo>
                      <a:pt x="79" y="137"/>
                    </a:lnTo>
                    <a:lnTo>
                      <a:pt x="91" y="137"/>
                    </a:lnTo>
                    <a:lnTo>
                      <a:pt x="99" y="133"/>
                    </a:lnTo>
                    <a:lnTo>
                      <a:pt x="108" y="125"/>
                    </a:lnTo>
                    <a:lnTo>
                      <a:pt x="115" y="121"/>
                    </a:lnTo>
                    <a:lnTo>
                      <a:pt x="124" y="112"/>
                    </a:lnTo>
                    <a:lnTo>
                      <a:pt x="128" y="100"/>
                    </a:lnTo>
                    <a:lnTo>
                      <a:pt x="133" y="92"/>
                    </a:lnTo>
                    <a:lnTo>
                      <a:pt x="136" y="79"/>
                    </a:lnTo>
                    <a:lnTo>
                      <a:pt x="136" y="71"/>
                    </a:lnTo>
                    <a:lnTo>
                      <a:pt x="136" y="58"/>
                    </a:lnTo>
                    <a:lnTo>
                      <a:pt x="133" y="46"/>
                    </a:lnTo>
                    <a:lnTo>
                      <a:pt x="128" y="38"/>
                    </a:lnTo>
                    <a:lnTo>
                      <a:pt x="124" y="29"/>
                    </a:lnTo>
                    <a:lnTo>
                      <a:pt x="115" y="22"/>
                    </a:lnTo>
                    <a:lnTo>
                      <a:pt x="108" y="13"/>
                    </a:lnTo>
                    <a:lnTo>
                      <a:pt x="99" y="9"/>
                    </a:lnTo>
                    <a:lnTo>
                      <a:pt x="91" y="4"/>
                    </a:lnTo>
                    <a:lnTo>
                      <a:pt x="79" y="0"/>
                    </a:lnTo>
                    <a:lnTo>
                      <a:pt x="66" y="0"/>
                    </a:lnTo>
                    <a:lnTo>
                      <a:pt x="57" y="0"/>
                    </a:lnTo>
                    <a:lnTo>
                      <a:pt x="45" y="4"/>
                    </a:lnTo>
                    <a:lnTo>
                      <a:pt x="37" y="9"/>
                    </a:lnTo>
                    <a:lnTo>
                      <a:pt x="28" y="13"/>
                    </a:lnTo>
                    <a:lnTo>
                      <a:pt x="20" y="22"/>
                    </a:lnTo>
                    <a:lnTo>
                      <a:pt x="12" y="29"/>
                    </a:lnTo>
                    <a:lnTo>
                      <a:pt x="7" y="38"/>
                    </a:lnTo>
                    <a:lnTo>
                      <a:pt x="3" y="46"/>
                    </a:lnTo>
                    <a:lnTo>
                      <a:pt x="0" y="58"/>
                    </a:lnTo>
                    <a:lnTo>
                      <a:pt x="0" y="71"/>
                    </a:lnTo>
                    <a:lnTo>
                      <a:pt x="0" y="79"/>
                    </a:lnTo>
                    <a:lnTo>
                      <a:pt x="3" y="92"/>
                    </a:lnTo>
                    <a:lnTo>
                      <a:pt x="7" y="100"/>
                    </a:lnTo>
                    <a:lnTo>
                      <a:pt x="12" y="112"/>
                    </a:lnTo>
                    <a:lnTo>
                      <a:pt x="20" y="121"/>
                    </a:lnTo>
                    <a:lnTo>
                      <a:pt x="28" y="125"/>
                    </a:lnTo>
                    <a:lnTo>
                      <a:pt x="37" y="133"/>
                    </a:lnTo>
                    <a:lnTo>
                      <a:pt x="45" y="137"/>
                    </a:lnTo>
                    <a:lnTo>
                      <a:pt x="57"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0" name="Freeform 771">
                <a:extLst>
                  <a:ext uri="{FF2B5EF4-FFF2-40B4-BE49-F238E27FC236}">
                    <a16:creationId xmlns:a16="http://schemas.microsoft.com/office/drawing/2014/main" id="{A3083CB3-682B-4666-9445-85DD28C0A1BA}"/>
                  </a:ext>
                </a:extLst>
              </p:cNvPr>
              <p:cNvSpPr>
                <a:spLocks/>
              </p:cNvSpPr>
              <p:nvPr/>
            </p:nvSpPr>
            <p:spPr bwMode="auto">
              <a:xfrm>
                <a:off x="2260" y="2228"/>
                <a:ext cx="115" cy="116"/>
              </a:xfrm>
              <a:custGeom>
                <a:avLst/>
                <a:gdLst>
                  <a:gd name="T0" fmla="*/ 11 w 578"/>
                  <a:gd name="T1" fmla="*/ 23 h 578"/>
                  <a:gd name="T2" fmla="*/ 13 w 578"/>
                  <a:gd name="T3" fmla="*/ 23 h 578"/>
                  <a:gd name="T4" fmla="*/ 15 w 578"/>
                  <a:gd name="T5" fmla="*/ 23 h 578"/>
                  <a:gd name="T6" fmla="*/ 17 w 578"/>
                  <a:gd name="T7" fmla="*/ 22 h 578"/>
                  <a:gd name="T8" fmla="*/ 18 w 578"/>
                  <a:gd name="T9" fmla="*/ 21 h 578"/>
                  <a:gd name="T10" fmla="*/ 19 w 578"/>
                  <a:gd name="T11" fmla="*/ 20 h 578"/>
                  <a:gd name="T12" fmla="*/ 20 w 578"/>
                  <a:gd name="T13" fmla="*/ 19 h 578"/>
                  <a:gd name="T14" fmla="*/ 21 w 578"/>
                  <a:gd name="T15" fmla="*/ 17 h 578"/>
                  <a:gd name="T16" fmla="*/ 22 w 578"/>
                  <a:gd name="T17" fmla="*/ 15 h 578"/>
                  <a:gd name="T18" fmla="*/ 23 w 578"/>
                  <a:gd name="T19" fmla="*/ 14 h 578"/>
                  <a:gd name="T20" fmla="*/ 23 w 578"/>
                  <a:gd name="T21" fmla="*/ 12 h 578"/>
                  <a:gd name="T22" fmla="*/ 23 w 578"/>
                  <a:gd name="T23" fmla="*/ 10 h 578"/>
                  <a:gd name="T24" fmla="*/ 22 w 578"/>
                  <a:gd name="T25" fmla="*/ 8 h 578"/>
                  <a:gd name="T26" fmla="*/ 21 w 578"/>
                  <a:gd name="T27" fmla="*/ 6 h 578"/>
                  <a:gd name="T28" fmla="*/ 20 w 578"/>
                  <a:gd name="T29" fmla="*/ 5 h 578"/>
                  <a:gd name="T30" fmla="*/ 19 w 578"/>
                  <a:gd name="T31" fmla="*/ 4 h 578"/>
                  <a:gd name="T32" fmla="*/ 18 w 578"/>
                  <a:gd name="T33" fmla="*/ 2 h 578"/>
                  <a:gd name="T34" fmla="*/ 17 w 578"/>
                  <a:gd name="T35" fmla="*/ 1 h 578"/>
                  <a:gd name="T36" fmla="*/ 15 w 578"/>
                  <a:gd name="T37" fmla="*/ 1 h 578"/>
                  <a:gd name="T38" fmla="*/ 13 w 578"/>
                  <a:gd name="T39" fmla="*/ 0 h 578"/>
                  <a:gd name="T40" fmla="*/ 11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3 w 578"/>
                  <a:gd name="T71" fmla="*/ 20 h 578"/>
                  <a:gd name="T72" fmla="*/ 5 w 578"/>
                  <a:gd name="T73" fmla="*/ 21 h 578"/>
                  <a:gd name="T74" fmla="*/ 6 w 578"/>
                  <a:gd name="T75" fmla="*/ 22 h 578"/>
                  <a:gd name="T76" fmla="*/ 8 w 578"/>
                  <a:gd name="T77" fmla="*/ 23 h 578"/>
                  <a:gd name="T78" fmla="*/ 10 w 578"/>
                  <a:gd name="T79" fmla="*/ 23 h 578"/>
                  <a:gd name="T80" fmla="*/ 11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1" name="Freeform 772">
                <a:extLst>
                  <a:ext uri="{FF2B5EF4-FFF2-40B4-BE49-F238E27FC236}">
                    <a16:creationId xmlns:a16="http://schemas.microsoft.com/office/drawing/2014/main" id="{62890225-6C05-4003-8847-670864BD340E}"/>
                  </a:ext>
                </a:extLst>
              </p:cNvPr>
              <p:cNvSpPr>
                <a:spLocks/>
              </p:cNvSpPr>
              <p:nvPr/>
            </p:nvSpPr>
            <p:spPr bwMode="auto">
              <a:xfrm>
                <a:off x="2260" y="2228"/>
                <a:ext cx="115" cy="116"/>
              </a:xfrm>
              <a:custGeom>
                <a:avLst/>
                <a:gdLst>
                  <a:gd name="T0" fmla="*/ 11 w 578"/>
                  <a:gd name="T1" fmla="*/ 23 h 578"/>
                  <a:gd name="T2" fmla="*/ 13 w 578"/>
                  <a:gd name="T3" fmla="*/ 23 h 578"/>
                  <a:gd name="T4" fmla="*/ 15 w 578"/>
                  <a:gd name="T5" fmla="*/ 23 h 578"/>
                  <a:gd name="T6" fmla="*/ 17 w 578"/>
                  <a:gd name="T7" fmla="*/ 22 h 578"/>
                  <a:gd name="T8" fmla="*/ 18 w 578"/>
                  <a:gd name="T9" fmla="*/ 21 h 578"/>
                  <a:gd name="T10" fmla="*/ 19 w 578"/>
                  <a:gd name="T11" fmla="*/ 20 h 578"/>
                  <a:gd name="T12" fmla="*/ 20 w 578"/>
                  <a:gd name="T13" fmla="*/ 19 h 578"/>
                  <a:gd name="T14" fmla="*/ 21 w 578"/>
                  <a:gd name="T15" fmla="*/ 17 h 578"/>
                  <a:gd name="T16" fmla="*/ 22 w 578"/>
                  <a:gd name="T17" fmla="*/ 15 h 578"/>
                  <a:gd name="T18" fmla="*/ 23 w 578"/>
                  <a:gd name="T19" fmla="*/ 14 h 578"/>
                  <a:gd name="T20" fmla="*/ 23 w 578"/>
                  <a:gd name="T21" fmla="*/ 12 h 578"/>
                  <a:gd name="T22" fmla="*/ 23 w 578"/>
                  <a:gd name="T23" fmla="*/ 10 h 578"/>
                  <a:gd name="T24" fmla="*/ 22 w 578"/>
                  <a:gd name="T25" fmla="*/ 8 h 578"/>
                  <a:gd name="T26" fmla="*/ 21 w 578"/>
                  <a:gd name="T27" fmla="*/ 6 h 578"/>
                  <a:gd name="T28" fmla="*/ 20 w 578"/>
                  <a:gd name="T29" fmla="*/ 5 h 578"/>
                  <a:gd name="T30" fmla="*/ 19 w 578"/>
                  <a:gd name="T31" fmla="*/ 4 h 578"/>
                  <a:gd name="T32" fmla="*/ 18 w 578"/>
                  <a:gd name="T33" fmla="*/ 2 h 578"/>
                  <a:gd name="T34" fmla="*/ 17 w 578"/>
                  <a:gd name="T35" fmla="*/ 1 h 578"/>
                  <a:gd name="T36" fmla="*/ 15 w 578"/>
                  <a:gd name="T37" fmla="*/ 1 h 578"/>
                  <a:gd name="T38" fmla="*/ 13 w 578"/>
                  <a:gd name="T39" fmla="*/ 0 h 578"/>
                  <a:gd name="T40" fmla="*/ 11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3 w 578"/>
                  <a:gd name="T71" fmla="*/ 20 h 578"/>
                  <a:gd name="T72" fmla="*/ 5 w 578"/>
                  <a:gd name="T73" fmla="*/ 21 h 578"/>
                  <a:gd name="T74" fmla="*/ 6 w 578"/>
                  <a:gd name="T75" fmla="*/ 22 h 578"/>
                  <a:gd name="T76" fmla="*/ 8 w 578"/>
                  <a:gd name="T77" fmla="*/ 23 h 578"/>
                  <a:gd name="T78" fmla="*/ 10 w 578"/>
                  <a:gd name="T79" fmla="*/ 23 h 578"/>
                  <a:gd name="T80" fmla="*/ 11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42" name="Freeform 773">
                <a:extLst>
                  <a:ext uri="{FF2B5EF4-FFF2-40B4-BE49-F238E27FC236}">
                    <a16:creationId xmlns:a16="http://schemas.microsoft.com/office/drawing/2014/main" id="{BD37B7F2-727E-43B8-8ED2-37D33558BBF6}"/>
                  </a:ext>
                </a:extLst>
              </p:cNvPr>
              <p:cNvSpPr>
                <a:spLocks/>
              </p:cNvSpPr>
              <p:nvPr/>
            </p:nvSpPr>
            <p:spPr bwMode="auto">
              <a:xfrm>
                <a:off x="2260" y="2228"/>
                <a:ext cx="115" cy="116"/>
              </a:xfrm>
              <a:custGeom>
                <a:avLst/>
                <a:gdLst>
                  <a:gd name="T0" fmla="*/ 11 w 578"/>
                  <a:gd name="T1" fmla="*/ 23 h 578"/>
                  <a:gd name="T2" fmla="*/ 13 w 578"/>
                  <a:gd name="T3" fmla="*/ 23 h 578"/>
                  <a:gd name="T4" fmla="*/ 15 w 578"/>
                  <a:gd name="T5" fmla="*/ 23 h 578"/>
                  <a:gd name="T6" fmla="*/ 17 w 578"/>
                  <a:gd name="T7" fmla="*/ 22 h 578"/>
                  <a:gd name="T8" fmla="*/ 18 w 578"/>
                  <a:gd name="T9" fmla="*/ 21 h 578"/>
                  <a:gd name="T10" fmla="*/ 19 w 578"/>
                  <a:gd name="T11" fmla="*/ 20 h 578"/>
                  <a:gd name="T12" fmla="*/ 20 w 578"/>
                  <a:gd name="T13" fmla="*/ 19 h 578"/>
                  <a:gd name="T14" fmla="*/ 21 w 578"/>
                  <a:gd name="T15" fmla="*/ 17 h 578"/>
                  <a:gd name="T16" fmla="*/ 22 w 578"/>
                  <a:gd name="T17" fmla="*/ 15 h 578"/>
                  <a:gd name="T18" fmla="*/ 23 w 578"/>
                  <a:gd name="T19" fmla="*/ 14 h 578"/>
                  <a:gd name="T20" fmla="*/ 23 w 578"/>
                  <a:gd name="T21" fmla="*/ 12 h 578"/>
                  <a:gd name="T22" fmla="*/ 23 w 578"/>
                  <a:gd name="T23" fmla="*/ 10 h 578"/>
                  <a:gd name="T24" fmla="*/ 22 w 578"/>
                  <a:gd name="T25" fmla="*/ 8 h 578"/>
                  <a:gd name="T26" fmla="*/ 21 w 578"/>
                  <a:gd name="T27" fmla="*/ 6 h 578"/>
                  <a:gd name="T28" fmla="*/ 20 w 578"/>
                  <a:gd name="T29" fmla="*/ 5 h 578"/>
                  <a:gd name="T30" fmla="*/ 19 w 578"/>
                  <a:gd name="T31" fmla="*/ 4 h 578"/>
                  <a:gd name="T32" fmla="*/ 18 w 578"/>
                  <a:gd name="T33" fmla="*/ 2 h 578"/>
                  <a:gd name="T34" fmla="*/ 17 w 578"/>
                  <a:gd name="T35" fmla="*/ 1 h 578"/>
                  <a:gd name="T36" fmla="*/ 15 w 578"/>
                  <a:gd name="T37" fmla="*/ 1 h 578"/>
                  <a:gd name="T38" fmla="*/ 13 w 578"/>
                  <a:gd name="T39" fmla="*/ 0 h 578"/>
                  <a:gd name="T40" fmla="*/ 11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3 w 578"/>
                  <a:gd name="T71" fmla="*/ 20 h 578"/>
                  <a:gd name="T72" fmla="*/ 5 w 578"/>
                  <a:gd name="T73" fmla="*/ 21 h 578"/>
                  <a:gd name="T74" fmla="*/ 6 w 578"/>
                  <a:gd name="T75" fmla="*/ 22 h 578"/>
                  <a:gd name="T76" fmla="*/ 8 w 578"/>
                  <a:gd name="T77" fmla="*/ 23 h 578"/>
                  <a:gd name="T78" fmla="*/ 10 w 578"/>
                  <a:gd name="T79" fmla="*/ 23 h 578"/>
                  <a:gd name="T80" fmla="*/ 11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86" y="578"/>
                    </a:moveTo>
                    <a:lnTo>
                      <a:pt x="337" y="573"/>
                    </a:lnTo>
                    <a:lnTo>
                      <a:pt x="378" y="565"/>
                    </a:lnTo>
                    <a:lnTo>
                      <a:pt x="420" y="549"/>
                    </a:lnTo>
                    <a:lnTo>
                      <a:pt x="457" y="524"/>
                    </a:lnTo>
                    <a:lnTo>
                      <a:pt x="490" y="495"/>
                    </a:lnTo>
                    <a:lnTo>
                      <a:pt x="520" y="461"/>
                    </a:lnTo>
                    <a:lnTo>
                      <a:pt x="544" y="423"/>
                    </a:lnTo>
                    <a:lnTo>
                      <a:pt x="561" y="382"/>
                    </a:lnTo>
                    <a:lnTo>
                      <a:pt x="574" y="337"/>
                    </a:lnTo>
                    <a:lnTo>
                      <a:pt x="578" y="291"/>
                    </a:lnTo>
                    <a:lnTo>
                      <a:pt x="574" y="245"/>
                    </a:lnTo>
                    <a:lnTo>
                      <a:pt x="561" y="200"/>
                    </a:lnTo>
                    <a:lnTo>
                      <a:pt x="544" y="158"/>
                    </a:lnTo>
                    <a:lnTo>
                      <a:pt x="520" y="121"/>
                    </a:lnTo>
                    <a:lnTo>
                      <a:pt x="490" y="88"/>
                    </a:lnTo>
                    <a:lnTo>
                      <a:pt x="457" y="59"/>
                    </a:lnTo>
                    <a:lnTo>
                      <a:pt x="420" y="34"/>
                    </a:lnTo>
                    <a:lnTo>
                      <a:pt x="378" y="18"/>
                    </a:lnTo>
                    <a:lnTo>
                      <a:pt x="337" y="5"/>
                    </a:lnTo>
                    <a:lnTo>
                      <a:pt x="286" y="0"/>
                    </a:lnTo>
                    <a:lnTo>
                      <a:pt x="241" y="5"/>
                    </a:lnTo>
                    <a:lnTo>
                      <a:pt x="196" y="18"/>
                    </a:lnTo>
                    <a:lnTo>
                      <a:pt x="154" y="34"/>
                    </a:lnTo>
                    <a:lnTo>
                      <a:pt x="117" y="59"/>
                    </a:lnTo>
                    <a:lnTo>
                      <a:pt x="83" y="88"/>
                    </a:lnTo>
                    <a:lnTo>
                      <a:pt x="54" y="121"/>
                    </a:lnTo>
                    <a:lnTo>
                      <a:pt x="34" y="158"/>
                    </a:lnTo>
                    <a:lnTo>
                      <a:pt x="13" y="200"/>
                    </a:lnTo>
                    <a:lnTo>
                      <a:pt x="5" y="245"/>
                    </a:lnTo>
                    <a:lnTo>
                      <a:pt x="0" y="291"/>
                    </a:lnTo>
                    <a:lnTo>
                      <a:pt x="5" y="337"/>
                    </a:lnTo>
                    <a:lnTo>
                      <a:pt x="13" y="382"/>
                    </a:lnTo>
                    <a:lnTo>
                      <a:pt x="34" y="423"/>
                    </a:lnTo>
                    <a:lnTo>
                      <a:pt x="54" y="461"/>
                    </a:lnTo>
                    <a:lnTo>
                      <a:pt x="83" y="495"/>
                    </a:lnTo>
                    <a:lnTo>
                      <a:pt x="117" y="524"/>
                    </a:lnTo>
                    <a:lnTo>
                      <a:pt x="154" y="549"/>
                    </a:lnTo>
                    <a:lnTo>
                      <a:pt x="196"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43" name="Freeform 774">
                <a:extLst>
                  <a:ext uri="{FF2B5EF4-FFF2-40B4-BE49-F238E27FC236}">
                    <a16:creationId xmlns:a16="http://schemas.microsoft.com/office/drawing/2014/main" id="{7AE1B124-2230-4948-B956-EE42DC9D77DD}"/>
                  </a:ext>
                </a:extLst>
              </p:cNvPr>
              <p:cNvSpPr>
                <a:spLocks/>
              </p:cNvSpPr>
              <p:nvPr/>
            </p:nvSpPr>
            <p:spPr bwMode="auto">
              <a:xfrm>
                <a:off x="2276" y="2237"/>
                <a:ext cx="61" cy="61"/>
              </a:xfrm>
              <a:custGeom>
                <a:avLst/>
                <a:gdLst>
                  <a:gd name="T0" fmla="*/ 6 w 308"/>
                  <a:gd name="T1" fmla="*/ 12 h 306"/>
                  <a:gd name="T2" fmla="*/ 7 w 308"/>
                  <a:gd name="T3" fmla="*/ 12 h 306"/>
                  <a:gd name="T4" fmla="*/ 8 w 308"/>
                  <a:gd name="T5" fmla="*/ 12 h 306"/>
                  <a:gd name="T6" fmla="*/ 9 w 308"/>
                  <a:gd name="T7" fmla="*/ 12 h 306"/>
                  <a:gd name="T8" fmla="*/ 10 w 308"/>
                  <a:gd name="T9" fmla="*/ 11 h 306"/>
                  <a:gd name="T10" fmla="*/ 10 w 308"/>
                  <a:gd name="T11" fmla="*/ 10 h 306"/>
                  <a:gd name="T12" fmla="*/ 11 w 308"/>
                  <a:gd name="T13" fmla="*/ 10 h 306"/>
                  <a:gd name="T14" fmla="*/ 11 w 308"/>
                  <a:gd name="T15" fmla="*/ 9 h 306"/>
                  <a:gd name="T16" fmla="*/ 12 w 308"/>
                  <a:gd name="T17" fmla="*/ 8 h 306"/>
                  <a:gd name="T18" fmla="*/ 12 w 308"/>
                  <a:gd name="T19" fmla="*/ 7 h 306"/>
                  <a:gd name="T20" fmla="*/ 12 w 308"/>
                  <a:gd name="T21" fmla="*/ 6 h 306"/>
                  <a:gd name="T22" fmla="*/ 12 w 308"/>
                  <a:gd name="T23" fmla="*/ 5 h 306"/>
                  <a:gd name="T24" fmla="*/ 12 w 308"/>
                  <a:gd name="T25" fmla="*/ 4 h 306"/>
                  <a:gd name="T26" fmla="*/ 11 w 308"/>
                  <a:gd name="T27" fmla="*/ 3 h 306"/>
                  <a:gd name="T28" fmla="*/ 11 w 308"/>
                  <a:gd name="T29" fmla="*/ 2 h 306"/>
                  <a:gd name="T30" fmla="*/ 10 w 308"/>
                  <a:gd name="T31" fmla="*/ 2 h 306"/>
                  <a:gd name="T32" fmla="*/ 10 w 308"/>
                  <a:gd name="T33" fmla="*/ 1 h 306"/>
                  <a:gd name="T34" fmla="*/ 9 w 308"/>
                  <a:gd name="T35" fmla="*/ 1 h 306"/>
                  <a:gd name="T36" fmla="*/ 8 w 308"/>
                  <a:gd name="T37" fmla="*/ 0 h 306"/>
                  <a:gd name="T38" fmla="*/ 7 w 308"/>
                  <a:gd name="T39" fmla="*/ 0 h 306"/>
                  <a:gd name="T40" fmla="*/ 6 w 308"/>
                  <a:gd name="T41" fmla="*/ 0 h 306"/>
                  <a:gd name="T42" fmla="*/ 5 w 308"/>
                  <a:gd name="T43" fmla="*/ 0 h 306"/>
                  <a:gd name="T44" fmla="*/ 4 w 308"/>
                  <a:gd name="T45" fmla="*/ 0 h 306"/>
                  <a:gd name="T46" fmla="*/ 3 w 308"/>
                  <a:gd name="T47" fmla="*/ 1 h 306"/>
                  <a:gd name="T48" fmla="*/ 2 w 308"/>
                  <a:gd name="T49" fmla="*/ 1 h 306"/>
                  <a:gd name="T50" fmla="*/ 2 w 308"/>
                  <a:gd name="T51" fmla="*/ 2 h 306"/>
                  <a:gd name="T52" fmla="*/ 1 w 308"/>
                  <a:gd name="T53" fmla="*/ 2 h 306"/>
                  <a:gd name="T54" fmla="*/ 1 w 308"/>
                  <a:gd name="T55" fmla="*/ 3 h 306"/>
                  <a:gd name="T56" fmla="*/ 0 w 308"/>
                  <a:gd name="T57" fmla="*/ 4 h 306"/>
                  <a:gd name="T58" fmla="*/ 0 w 308"/>
                  <a:gd name="T59" fmla="*/ 5 h 306"/>
                  <a:gd name="T60" fmla="*/ 0 w 308"/>
                  <a:gd name="T61" fmla="*/ 6 h 306"/>
                  <a:gd name="T62" fmla="*/ 0 w 308"/>
                  <a:gd name="T63" fmla="*/ 7 h 306"/>
                  <a:gd name="T64" fmla="*/ 0 w 308"/>
                  <a:gd name="T65" fmla="*/ 8 h 306"/>
                  <a:gd name="T66" fmla="*/ 1 w 308"/>
                  <a:gd name="T67" fmla="*/ 9 h 306"/>
                  <a:gd name="T68" fmla="*/ 1 w 308"/>
                  <a:gd name="T69" fmla="*/ 10 h 306"/>
                  <a:gd name="T70" fmla="*/ 2 w 308"/>
                  <a:gd name="T71" fmla="*/ 10 h 306"/>
                  <a:gd name="T72" fmla="*/ 2 w 308"/>
                  <a:gd name="T73" fmla="*/ 11 h 306"/>
                  <a:gd name="T74" fmla="*/ 3 w 308"/>
                  <a:gd name="T75" fmla="*/ 12 h 306"/>
                  <a:gd name="T76" fmla="*/ 4 w 308"/>
                  <a:gd name="T77" fmla="*/ 12 h 306"/>
                  <a:gd name="T78" fmla="*/ 5 w 308"/>
                  <a:gd name="T79" fmla="*/ 12 h 306"/>
                  <a:gd name="T80" fmla="*/ 6 w 308"/>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3" y="306"/>
                    </a:moveTo>
                    <a:lnTo>
                      <a:pt x="179" y="302"/>
                    </a:lnTo>
                    <a:lnTo>
                      <a:pt x="200" y="298"/>
                    </a:lnTo>
                    <a:lnTo>
                      <a:pt x="225" y="290"/>
                    </a:lnTo>
                    <a:lnTo>
                      <a:pt x="245" y="277"/>
                    </a:lnTo>
                    <a:lnTo>
                      <a:pt x="261" y="261"/>
                    </a:lnTo>
                    <a:lnTo>
                      <a:pt x="274" y="244"/>
                    </a:lnTo>
                    <a:lnTo>
                      <a:pt x="287" y="223"/>
                    </a:lnTo>
                    <a:lnTo>
                      <a:pt x="299" y="202"/>
                    </a:lnTo>
                    <a:lnTo>
                      <a:pt x="303" y="178"/>
                    </a:lnTo>
                    <a:lnTo>
                      <a:pt x="308" y="153"/>
                    </a:lnTo>
                    <a:lnTo>
                      <a:pt x="303" y="128"/>
                    </a:lnTo>
                    <a:lnTo>
                      <a:pt x="299" y="103"/>
                    </a:lnTo>
                    <a:lnTo>
                      <a:pt x="287" y="83"/>
                    </a:lnTo>
                    <a:lnTo>
                      <a:pt x="274" y="61"/>
                    </a:lnTo>
                    <a:lnTo>
                      <a:pt x="261" y="45"/>
                    </a:lnTo>
                    <a:lnTo>
                      <a:pt x="245" y="29"/>
                    </a:lnTo>
                    <a:lnTo>
                      <a:pt x="225" y="16"/>
                    </a:lnTo>
                    <a:lnTo>
                      <a:pt x="200" y="7"/>
                    </a:lnTo>
                    <a:lnTo>
                      <a:pt x="179" y="3"/>
                    </a:lnTo>
                    <a:lnTo>
                      <a:pt x="153" y="0"/>
                    </a:lnTo>
                    <a:lnTo>
                      <a:pt x="129" y="3"/>
                    </a:lnTo>
                    <a:lnTo>
                      <a:pt x="104" y="7"/>
                    </a:lnTo>
                    <a:lnTo>
                      <a:pt x="83" y="16"/>
                    </a:lnTo>
                    <a:lnTo>
                      <a:pt x="63" y="29"/>
                    </a:lnTo>
                    <a:lnTo>
                      <a:pt x="45" y="45"/>
                    </a:lnTo>
                    <a:lnTo>
                      <a:pt x="29" y="61"/>
                    </a:lnTo>
                    <a:lnTo>
                      <a:pt x="17" y="83"/>
                    </a:lnTo>
                    <a:lnTo>
                      <a:pt x="9" y="103"/>
                    </a:lnTo>
                    <a:lnTo>
                      <a:pt x="4" y="128"/>
                    </a:lnTo>
                    <a:lnTo>
                      <a:pt x="0" y="153"/>
                    </a:lnTo>
                    <a:lnTo>
                      <a:pt x="4" y="178"/>
                    </a:lnTo>
                    <a:lnTo>
                      <a:pt x="9" y="202"/>
                    </a:lnTo>
                    <a:lnTo>
                      <a:pt x="17" y="223"/>
                    </a:lnTo>
                    <a:lnTo>
                      <a:pt x="29" y="244"/>
                    </a:lnTo>
                    <a:lnTo>
                      <a:pt x="45" y="261"/>
                    </a:lnTo>
                    <a:lnTo>
                      <a:pt x="63" y="277"/>
                    </a:lnTo>
                    <a:lnTo>
                      <a:pt x="83" y="290"/>
                    </a:lnTo>
                    <a:lnTo>
                      <a:pt x="104" y="298"/>
                    </a:lnTo>
                    <a:lnTo>
                      <a:pt x="129"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4" name="Freeform 775">
                <a:extLst>
                  <a:ext uri="{FF2B5EF4-FFF2-40B4-BE49-F238E27FC236}">
                    <a16:creationId xmlns:a16="http://schemas.microsoft.com/office/drawing/2014/main" id="{106500C6-1746-4488-8429-7308D3F9AD29}"/>
                  </a:ext>
                </a:extLst>
              </p:cNvPr>
              <p:cNvSpPr>
                <a:spLocks/>
              </p:cNvSpPr>
              <p:nvPr/>
            </p:nvSpPr>
            <p:spPr bwMode="auto">
              <a:xfrm>
                <a:off x="2278" y="2238"/>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2"/>
                    </a:lnTo>
                    <a:lnTo>
                      <a:pt x="199" y="254"/>
                    </a:lnTo>
                    <a:lnTo>
                      <a:pt x="216" y="245"/>
                    </a:lnTo>
                    <a:lnTo>
                      <a:pt x="232" y="229"/>
                    </a:lnTo>
                    <a:lnTo>
                      <a:pt x="245" y="216"/>
                    </a:lnTo>
                    <a:lnTo>
                      <a:pt x="257" y="195"/>
                    </a:lnTo>
                    <a:lnTo>
                      <a:pt x="266" y="179"/>
                    </a:lnTo>
                    <a:lnTo>
                      <a:pt x="270" y="158"/>
                    </a:lnTo>
                    <a:lnTo>
                      <a:pt x="270" y="133"/>
                    </a:lnTo>
                    <a:lnTo>
                      <a:pt x="270" y="112"/>
                    </a:lnTo>
                    <a:lnTo>
                      <a:pt x="266" y="92"/>
                    </a:lnTo>
                    <a:lnTo>
                      <a:pt x="257" y="71"/>
                    </a:lnTo>
                    <a:lnTo>
                      <a:pt x="245" y="54"/>
                    </a:lnTo>
                    <a:lnTo>
                      <a:pt x="232" y="38"/>
                    </a:lnTo>
                    <a:lnTo>
                      <a:pt x="216" y="25"/>
                    </a:lnTo>
                    <a:lnTo>
                      <a:pt x="199" y="13"/>
                    </a:lnTo>
                    <a:lnTo>
                      <a:pt x="178" y="4"/>
                    </a:lnTo>
                    <a:lnTo>
                      <a:pt x="158" y="0"/>
                    </a:lnTo>
                    <a:lnTo>
                      <a:pt x="137" y="0"/>
                    </a:lnTo>
                    <a:lnTo>
                      <a:pt x="112" y="0"/>
                    </a:lnTo>
                    <a:lnTo>
                      <a:pt x="91" y="4"/>
                    </a:lnTo>
                    <a:lnTo>
                      <a:pt x="75" y="13"/>
                    </a:lnTo>
                    <a:lnTo>
                      <a:pt x="54" y="25"/>
                    </a:lnTo>
                    <a:lnTo>
                      <a:pt x="41" y="38"/>
                    </a:lnTo>
                    <a:lnTo>
                      <a:pt x="25" y="54"/>
                    </a:lnTo>
                    <a:lnTo>
                      <a:pt x="16" y="71"/>
                    </a:lnTo>
                    <a:lnTo>
                      <a:pt x="8" y="92"/>
                    </a:lnTo>
                    <a:lnTo>
                      <a:pt x="0" y="112"/>
                    </a:lnTo>
                    <a:lnTo>
                      <a:pt x="0" y="133"/>
                    </a:lnTo>
                    <a:lnTo>
                      <a:pt x="0" y="137"/>
                    </a:lnTo>
                    <a:lnTo>
                      <a:pt x="0" y="141"/>
                    </a:lnTo>
                    <a:lnTo>
                      <a:pt x="4" y="162"/>
                    </a:lnTo>
                    <a:lnTo>
                      <a:pt x="8" y="184"/>
                    </a:lnTo>
                    <a:lnTo>
                      <a:pt x="16" y="200"/>
                    </a:lnTo>
                    <a:lnTo>
                      <a:pt x="29" y="216"/>
                    </a:lnTo>
                    <a:lnTo>
                      <a:pt x="41" y="233"/>
                    </a:lnTo>
                    <a:lnTo>
                      <a:pt x="58" y="245"/>
                    </a:lnTo>
                    <a:lnTo>
                      <a:pt x="75" y="254"/>
                    </a:lnTo>
                    <a:lnTo>
                      <a:pt x="95" y="262"/>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5" name="Freeform 776">
                <a:extLst>
                  <a:ext uri="{FF2B5EF4-FFF2-40B4-BE49-F238E27FC236}">
                    <a16:creationId xmlns:a16="http://schemas.microsoft.com/office/drawing/2014/main" id="{48A8CDE2-9950-4A18-A9B2-7D3BB056342D}"/>
                  </a:ext>
                </a:extLst>
              </p:cNvPr>
              <p:cNvSpPr>
                <a:spLocks/>
              </p:cNvSpPr>
              <p:nvPr/>
            </p:nvSpPr>
            <p:spPr bwMode="auto">
              <a:xfrm>
                <a:off x="2281" y="2239"/>
                <a:ext cx="47" cy="47"/>
              </a:xfrm>
              <a:custGeom>
                <a:avLst/>
                <a:gdLst>
                  <a:gd name="T0" fmla="*/ 5 w 236"/>
                  <a:gd name="T1" fmla="*/ 9 h 237"/>
                  <a:gd name="T2" fmla="*/ 5 w 236"/>
                  <a:gd name="T3" fmla="*/ 9 h 237"/>
                  <a:gd name="T4" fmla="*/ 6 w 236"/>
                  <a:gd name="T5" fmla="*/ 9 h 237"/>
                  <a:gd name="T6" fmla="*/ 7 w 236"/>
                  <a:gd name="T7" fmla="*/ 9 h 237"/>
                  <a:gd name="T8" fmla="*/ 7 w 236"/>
                  <a:gd name="T9" fmla="*/ 9 h 237"/>
                  <a:gd name="T10" fmla="*/ 8 w 236"/>
                  <a:gd name="T11" fmla="*/ 8 h 237"/>
                  <a:gd name="T12" fmla="*/ 9 w 236"/>
                  <a:gd name="T13" fmla="*/ 7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2 h 237"/>
                  <a:gd name="T28" fmla="*/ 9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3 w 236"/>
                  <a:gd name="T47" fmla="*/ 1 h 237"/>
                  <a:gd name="T48" fmla="*/ 2 w 236"/>
                  <a:gd name="T49" fmla="*/ 1 h 237"/>
                  <a:gd name="T50" fmla="*/ 1 w 236"/>
                  <a:gd name="T51" fmla="*/ 1 h 237"/>
                  <a:gd name="T52" fmla="*/ 1 w 236"/>
                  <a:gd name="T53" fmla="*/ 2 h 237"/>
                  <a:gd name="T54" fmla="*/ 1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17" y="237"/>
                    </a:moveTo>
                    <a:lnTo>
                      <a:pt x="137" y="237"/>
                    </a:lnTo>
                    <a:lnTo>
                      <a:pt x="154" y="233"/>
                    </a:lnTo>
                    <a:lnTo>
                      <a:pt x="175" y="225"/>
                    </a:lnTo>
                    <a:lnTo>
                      <a:pt x="187" y="216"/>
                    </a:lnTo>
                    <a:lnTo>
                      <a:pt x="204" y="204"/>
                    </a:lnTo>
                    <a:lnTo>
                      <a:pt x="216" y="187"/>
                    </a:lnTo>
                    <a:lnTo>
                      <a:pt x="224" y="175"/>
                    </a:lnTo>
                    <a:lnTo>
                      <a:pt x="233" y="158"/>
                    </a:lnTo>
                    <a:lnTo>
                      <a:pt x="236" y="137"/>
                    </a:lnTo>
                    <a:lnTo>
                      <a:pt x="236" y="117"/>
                    </a:lnTo>
                    <a:lnTo>
                      <a:pt x="236" y="100"/>
                    </a:lnTo>
                    <a:lnTo>
                      <a:pt x="233" y="79"/>
                    </a:lnTo>
                    <a:lnTo>
                      <a:pt x="224" y="63"/>
                    </a:lnTo>
                    <a:lnTo>
                      <a:pt x="216" y="50"/>
                    </a:lnTo>
                    <a:lnTo>
                      <a:pt x="204" y="34"/>
                    </a:lnTo>
                    <a:lnTo>
                      <a:pt x="187" y="21"/>
                    </a:lnTo>
                    <a:lnTo>
                      <a:pt x="175" y="13"/>
                    </a:lnTo>
                    <a:lnTo>
                      <a:pt x="154" y="5"/>
                    </a:lnTo>
                    <a:lnTo>
                      <a:pt x="137" y="0"/>
                    </a:lnTo>
                    <a:lnTo>
                      <a:pt x="117" y="0"/>
                    </a:lnTo>
                    <a:lnTo>
                      <a:pt x="100" y="0"/>
                    </a:lnTo>
                    <a:lnTo>
                      <a:pt x="79" y="5"/>
                    </a:lnTo>
                    <a:lnTo>
                      <a:pt x="63" y="13"/>
                    </a:lnTo>
                    <a:lnTo>
                      <a:pt x="50" y="21"/>
                    </a:lnTo>
                    <a:lnTo>
                      <a:pt x="33" y="34"/>
                    </a:lnTo>
                    <a:lnTo>
                      <a:pt x="20" y="46"/>
                    </a:lnTo>
                    <a:lnTo>
                      <a:pt x="13" y="63"/>
                    </a:lnTo>
                    <a:lnTo>
                      <a:pt x="4" y="79"/>
                    </a:lnTo>
                    <a:lnTo>
                      <a:pt x="0" y="100"/>
                    </a:lnTo>
                    <a:lnTo>
                      <a:pt x="0" y="117"/>
                    </a:lnTo>
                    <a:lnTo>
                      <a:pt x="0" y="121"/>
                    </a:lnTo>
                    <a:lnTo>
                      <a:pt x="0" y="126"/>
                    </a:lnTo>
                    <a:lnTo>
                      <a:pt x="0" y="142"/>
                    </a:lnTo>
                    <a:lnTo>
                      <a:pt x="9" y="158"/>
                    </a:lnTo>
                    <a:lnTo>
                      <a:pt x="13" y="175"/>
                    </a:lnTo>
                    <a:lnTo>
                      <a:pt x="25" y="191"/>
                    </a:lnTo>
                    <a:lnTo>
                      <a:pt x="38" y="204"/>
                    </a:lnTo>
                    <a:lnTo>
                      <a:pt x="50" y="216"/>
                    </a:lnTo>
                    <a:lnTo>
                      <a:pt x="67" y="225"/>
                    </a:lnTo>
                    <a:lnTo>
                      <a:pt x="83" y="233"/>
                    </a:lnTo>
                    <a:lnTo>
                      <a:pt x="100"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6" name="Freeform 777">
                <a:extLst>
                  <a:ext uri="{FF2B5EF4-FFF2-40B4-BE49-F238E27FC236}">
                    <a16:creationId xmlns:a16="http://schemas.microsoft.com/office/drawing/2014/main" id="{4A2F2460-A287-4257-B2B0-43722CF90026}"/>
                  </a:ext>
                </a:extLst>
              </p:cNvPr>
              <p:cNvSpPr>
                <a:spLocks/>
              </p:cNvSpPr>
              <p:nvPr/>
            </p:nvSpPr>
            <p:spPr bwMode="auto">
              <a:xfrm>
                <a:off x="2282" y="2240"/>
                <a:ext cx="42" cy="41"/>
              </a:xfrm>
              <a:custGeom>
                <a:avLst/>
                <a:gdLst>
                  <a:gd name="T0" fmla="*/ 4 w 207"/>
                  <a:gd name="T1" fmla="*/ 8 h 203"/>
                  <a:gd name="T2" fmla="*/ 5 w 207"/>
                  <a:gd name="T3" fmla="*/ 8 h 203"/>
                  <a:gd name="T4" fmla="*/ 6 w 207"/>
                  <a:gd name="T5" fmla="*/ 8 h 203"/>
                  <a:gd name="T6" fmla="*/ 6 w 207"/>
                  <a:gd name="T7" fmla="*/ 8 h 203"/>
                  <a:gd name="T8" fmla="*/ 7 w 207"/>
                  <a:gd name="T9" fmla="*/ 8 h 203"/>
                  <a:gd name="T10" fmla="*/ 7 w 207"/>
                  <a:gd name="T11" fmla="*/ 7 h 203"/>
                  <a:gd name="T12" fmla="*/ 8 w 207"/>
                  <a:gd name="T13" fmla="*/ 7 h 203"/>
                  <a:gd name="T14" fmla="*/ 8 w 207"/>
                  <a:gd name="T15" fmla="*/ 6 h 203"/>
                  <a:gd name="T16" fmla="*/ 8 w 207"/>
                  <a:gd name="T17" fmla="*/ 5 h 203"/>
                  <a:gd name="T18" fmla="*/ 8 w 207"/>
                  <a:gd name="T19" fmla="*/ 5 h 203"/>
                  <a:gd name="T20" fmla="*/ 9 w 207"/>
                  <a:gd name="T21" fmla="*/ 4 h 203"/>
                  <a:gd name="T22" fmla="*/ 8 w 207"/>
                  <a:gd name="T23" fmla="*/ 4 h 203"/>
                  <a:gd name="T24" fmla="*/ 8 w 207"/>
                  <a:gd name="T25" fmla="*/ 3 h 203"/>
                  <a:gd name="T26" fmla="*/ 8 w 207"/>
                  <a:gd name="T27" fmla="*/ 2 h 203"/>
                  <a:gd name="T28" fmla="*/ 8 w 207"/>
                  <a:gd name="T29" fmla="*/ 2 h 203"/>
                  <a:gd name="T30" fmla="*/ 7 w 207"/>
                  <a:gd name="T31" fmla="*/ 1 h 203"/>
                  <a:gd name="T32" fmla="*/ 7 w 207"/>
                  <a:gd name="T33" fmla="*/ 1 h 203"/>
                  <a:gd name="T34" fmla="*/ 6 w 207"/>
                  <a:gd name="T35" fmla="*/ 1 h 203"/>
                  <a:gd name="T36" fmla="*/ 6 w 207"/>
                  <a:gd name="T37" fmla="*/ 0 h 203"/>
                  <a:gd name="T38" fmla="*/ 5 w 207"/>
                  <a:gd name="T39" fmla="*/ 0 h 203"/>
                  <a:gd name="T40" fmla="*/ 4 w 207"/>
                  <a:gd name="T41" fmla="*/ 0 h 203"/>
                  <a:gd name="T42" fmla="*/ 4 w 207"/>
                  <a:gd name="T43" fmla="*/ 0 h 203"/>
                  <a:gd name="T44" fmla="*/ 3 w 207"/>
                  <a:gd name="T45" fmla="*/ 0 h 203"/>
                  <a:gd name="T46" fmla="*/ 2 w 207"/>
                  <a:gd name="T47" fmla="*/ 1 h 203"/>
                  <a:gd name="T48" fmla="*/ 2 w 207"/>
                  <a:gd name="T49" fmla="*/ 1 h 203"/>
                  <a:gd name="T50" fmla="*/ 1 w 207"/>
                  <a:gd name="T51" fmla="*/ 1 h 203"/>
                  <a:gd name="T52" fmla="*/ 1 w 207"/>
                  <a:gd name="T53" fmla="*/ 2 h 203"/>
                  <a:gd name="T54" fmla="*/ 0 w 207"/>
                  <a:gd name="T55" fmla="*/ 2 h 203"/>
                  <a:gd name="T56" fmla="*/ 0 w 207"/>
                  <a:gd name="T57" fmla="*/ 3 h 203"/>
                  <a:gd name="T58" fmla="*/ 0 w 207"/>
                  <a:gd name="T59" fmla="*/ 3 h 203"/>
                  <a:gd name="T60" fmla="*/ 0 w 207"/>
                  <a:gd name="T61" fmla="*/ 4 h 203"/>
                  <a:gd name="T62" fmla="*/ 0 w 207"/>
                  <a:gd name="T63" fmla="*/ 4 h 203"/>
                  <a:gd name="T64" fmla="*/ 0 w 207"/>
                  <a:gd name="T65" fmla="*/ 4 h 203"/>
                  <a:gd name="T66" fmla="*/ 0 w 207"/>
                  <a:gd name="T67" fmla="*/ 5 h 203"/>
                  <a:gd name="T68" fmla="*/ 0 w 207"/>
                  <a:gd name="T69" fmla="*/ 6 h 203"/>
                  <a:gd name="T70" fmla="*/ 0 w 207"/>
                  <a:gd name="T71" fmla="*/ 6 h 203"/>
                  <a:gd name="T72" fmla="*/ 1 w 207"/>
                  <a:gd name="T73" fmla="*/ 7 h 203"/>
                  <a:gd name="T74" fmla="*/ 1 w 207"/>
                  <a:gd name="T75" fmla="*/ 7 h 203"/>
                  <a:gd name="T76" fmla="*/ 2 w 207"/>
                  <a:gd name="T77" fmla="*/ 8 h 203"/>
                  <a:gd name="T78" fmla="*/ 2 w 207"/>
                  <a:gd name="T79" fmla="*/ 8 h 203"/>
                  <a:gd name="T80" fmla="*/ 3 w 207"/>
                  <a:gd name="T81" fmla="*/ 8 h 203"/>
                  <a:gd name="T82" fmla="*/ 4 w 207"/>
                  <a:gd name="T83" fmla="*/ 8 h 203"/>
                  <a:gd name="T84" fmla="*/ 4 w 207"/>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3"/>
                  <a:gd name="T131" fmla="*/ 207 w 207"/>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3">
                    <a:moveTo>
                      <a:pt x="103" y="203"/>
                    </a:moveTo>
                    <a:lnTo>
                      <a:pt x="119" y="203"/>
                    </a:lnTo>
                    <a:lnTo>
                      <a:pt x="137" y="199"/>
                    </a:lnTo>
                    <a:lnTo>
                      <a:pt x="149" y="195"/>
                    </a:lnTo>
                    <a:lnTo>
                      <a:pt x="166" y="186"/>
                    </a:lnTo>
                    <a:lnTo>
                      <a:pt x="178" y="175"/>
                    </a:lnTo>
                    <a:lnTo>
                      <a:pt x="186" y="162"/>
                    </a:lnTo>
                    <a:lnTo>
                      <a:pt x="195" y="149"/>
                    </a:lnTo>
                    <a:lnTo>
                      <a:pt x="203" y="132"/>
                    </a:lnTo>
                    <a:lnTo>
                      <a:pt x="203" y="121"/>
                    </a:lnTo>
                    <a:lnTo>
                      <a:pt x="207" y="103"/>
                    </a:lnTo>
                    <a:lnTo>
                      <a:pt x="203" y="87"/>
                    </a:lnTo>
                    <a:lnTo>
                      <a:pt x="203" y="70"/>
                    </a:lnTo>
                    <a:lnTo>
                      <a:pt x="195" y="54"/>
                    </a:lnTo>
                    <a:lnTo>
                      <a:pt x="186" y="41"/>
                    </a:lnTo>
                    <a:lnTo>
                      <a:pt x="178" y="29"/>
                    </a:lnTo>
                    <a:lnTo>
                      <a:pt x="166" y="20"/>
                    </a:lnTo>
                    <a:lnTo>
                      <a:pt x="149" y="13"/>
                    </a:lnTo>
                    <a:lnTo>
                      <a:pt x="137" y="4"/>
                    </a:lnTo>
                    <a:lnTo>
                      <a:pt x="119" y="0"/>
                    </a:lnTo>
                    <a:lnTo>
                      <a:pt x="103" y="0"/>
                    </a:lnTo>
                    <a:lnTo>
                      <a:pt x="87" y="0"/>
                    </a:lnTo>
                    <a:lnTo>
                      <a:pt x="70" y="4"/>
                    </a:lnTo>
                    <a:lnTo>
                      <a:pt x="58" y="13"/>
                    </a:lnTo>
                    <a:lnTo>
                      <a:pt x="45" y="20"/>
                    </a:lnTo>
                    <a:lnTo>
                      <a:pt x="33" y="29"/>
                    </a:lnTo>
                    <a:lnTo>
                      <a:pt x="20" y="41"/>
                    </a:lnTo>
                    <a:lnTo>
                      <a:pt x="11" y="54"/>
                    </a:lnTo>
                    <a:lnTo>
                      <a:pt x="8" y="70"/>
                    </a:lnTo>
                    <a:lnTo>
                      <a:pt x="4" y="83"/>
                    </a:lnTo>
                    <a:lnTo>
                      <a:pt x="0" y="99"/>
                    </a:lnTo>
                    <a:lnTo>
                      <a:pt x="0" y="103"/>
                    </a:lnTo>
                    <a:lnTo>
                      <a:pt x="0" y="108"/>
                    </a:lnTo>
                    <a:lnTo>
                      <a:pt x="4" y="121"/>
                    </a:lnTo>
                    <a:lnTo>
                      <a:pt x="8" y="137"/>
                    </a:lnTo>
                    <a:lnTo>
                      <a:pt x="11" y="153"/>
                    </a:lnTo>
                    <a:lnTo>
                      <a:pt x="24" y="166"/>
                    </a:lnTo>
                    <a:lnTo>
                      <a:pt x="33" y="175"/>
                    </a:lnTo>
                    <a:lnTo>
                      <a:pt x="45" y="186"/>
                    </a:lnTo>
                    <a:lnTo>
                      <a:pt x="58" y="195"/>
                    </a:lnTo>
                    <a:lnTo>
                      <a:pt x="70"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7" name="Freeform 778">
                <a:extLst>
                  <a:ext uri="{FF2B5EF4-FFF2-40B4-BE49-F238E27FC236}">
                    <a16:creationId xmlns:a16="http://schemas.microsoft.com/office/drawing/2014/main" id="{E5255B87-DF74-48F1-9549-89EF6C1396E1}"/>
                  </a:ext>
                </a:extLst>
              </p:cNvPr>
              <p:cNvSpPr>
                <a:spLocks/>
              </p:cNvSpPr>
              <p:nvPr/>
            </p:nvSpPr>
            <p:spPr bwMode="auto">
              <a:xfrm>
                <a:off x="2285" y="2241"/>
                <a:ext cx="35" cy="35"/>
              </a:xfrm>
              <a:custGeom>
                <a:avLst/>
                <a:gdLst>
                  <a:gd name="T0" fmla="*/ 4 w 175"/>
                  <a:gd name="T1" fmla="*/ 7 h 174"/>
                  <a:gd name="T2" fmla="*/ 4 w 175"/>
                  <a:gd name="T3" fmla="*/ 7 h 174"/>
                  <a:gd name="T4" fmla="*/ 5 w 175"/>
                  <a:gd name="T5" fmla="*/ 7 h 174"/>
                  <a:gd name="T6" fmla="*/ 5 w 175"/>
                  <a:gd name="T7" fmla="*/ 7 h 174"/>
                  <a:gd name="T8" fmla="*/ 6 w 175"/>
                  <a:gd name="T9" fmla="*/ 6 h 174"/>
                  <a:gd name="T10" fmla="*/ 6 w 175"/>
                  <a:gd name="T11" fmla="*/ 6 h 174"/>
                  <a:gd name="T12" fmla="*/ 6 w 175"/>
                  <a:gd name="T13" fmla="*/ 6 h 174"/>
                  <a:gd name="T14" fmla="*/ 6 w 175"/>
                  <a:gd name="T15" fmla="*/ 5 h 174"/>
                  <a:gd name="T16" fmla="*/ 7 w 175"/>
                  <a:gd name="T17" fmla="*/ 5 h 174"/>
                  <a:gd name="T18" fmla="*/ 7 w 175"/>
                  <a:gd name="T19" fmla="*/ 4 h 174"/>
                  <a:gd name="T20" fmla="*/ 7 w 175"/>
                  <a:gd name="T21" fmla="*/ 4 h 174"/>
                  <a:gd name="T22" fmla="*/ 7 w 175"/>
                  <a:gd name="T23" fmla="*/ 3 h 174"/>
                  <a:gd name="T24" fmla="*/ 7 w 175"/>
                  <a:gd name="T25" fmla="*/ 2 h 174"/>
                  <a:gd name="T26" fmla="*/ 6 w 175"/>
                  <a:gd name="T27" fmla="*/ 2 h 174"/>
                  <a:gd name="T28" fmla="*/ 6 w 175"/>
                  <a:gd name="T29" fmla="*/ 1 h 174"/>
                  <a:gd name="T30" fmla="*/ 6 w 175"/>
                  <a:gd name="T31" fmla="*/ 1 h 174"/>
                  <a:gd name="T32" fmla="*/ 6 w 175"/>
                  <a:gd name="T33" fmla="*/ 1 h 174"/>
                  <a:gd name="T34" fmla="*/ 5 w 175"/>
                  <a:gd name="T35" fmla="*/ 0 h 174"/>
                  <a:gd name="T36" fmla="*/ 5 w 175"/>
                  <a:gd name="T37" fmla="*/ 0 h 174"/>
                  <a:gd name="T38" fmla="*/ 4 w 175"/>
                  <a:gd name="T39" fmla="*/ 0 h 174"/>
                  <a:gd name="T40" fmla="*/ 4 w 175"/>
                  <a:gd name="T41" fmla="*/ 0 h 174"/>
                  <a:gd name="T42" fmla="*/ 3 w 175"/>
                  <a:gd name="T43" fmla="*/ 0 h 174"/>
                  <a:gd name="T44" fmla="*/ 2 w 175"/>
                  <a:gd name="T45" fmla="*/ 0 h 174"/>
                  <a:gd name="T46" fmla="*/ 2 w 175"/>
                  <a:gd name="T47" fmla="*/ 0 h 174"/>
                  <a:gd name="T48" fmla="*/ 2 w 175"/>
                  <a:gd name="T49" fmla="*/ 1 h 174"/>
                  <a:gd name="T50" fmla="*/ 1 w 175"/>
                  <a:gd name="T51" fmla="*/ 1 h 174"/>
                  <a:gd name="T52" fmla="*/ 1 w 175"/>
                  <a:gd name="T53" fmla="*/ 1 h 174"/>
                  <a:gd name="T54" fmla="*/ 1 w 175"/>
                  <a:gd name="T55" fmla="*/ 2 h 174"/>
                  <a:gd name="T56" fmla="*/ 0 w 175"/>
                  <a:gd name="T57" fmla="*/ 2 h 174"/>
                  <a:gd name="T58" fmla="*/ 0 w 175"/>
                  <a:gd name="T59" fmla="*/ 3 h 174"/>
                  <a:gd name="T60" fmla="*/ 0 w 175"/>
                  <a:gd name="T61" fmla="*/ 3 h 174"/>
                  <a:gd name="T62" fmla="*/ 0 w 175"/>
                  <a:gd name="T63" fmla="*/ 4 h 174"/>
                  <a:gd name="T64" fmla="*/ 0 w 175"/>
                  <a:gd name="T65" fmla="*/ 4 h 174"/>
                  <a:gd name="T66" fmla="*/ 0 w 175"/>
                  <a:gd name="T67" fmla="*/ 5 h 174"/>
                  <a:gd name="T68" fmla="*/ 1 w 175"/>
                  <a:gd name="T69" fmla="*/ 5 h 174"/>
                  <a:gd name="T70" fmla="*/ 1 w 175"/>
                  <a:gd name="T71" fmla="*/ 6 h 174"/>
                  <a:gd name="T72" fmla="*/ 1 w 175"/>
                  <a:gd name="T73" fmla="*/ 6 h 174"/>
                  <a:gd name="T74" fmla="*/ 2 w 175"/>
                  <a:gd name="T75" fmla="*/ 6 h 174"/>
                  <a:gd name="T76" fmla="*/ 2 w 175"/>
                  <a:gd name="T77" fmla="*/ 7 h 174"/>
                  <a:gd name="T78" fmla="*/ 2 w 175"/>
                  <a:gd name="T79" fmla="*/ 7 h 174"/>
                  <a:gd name="T80" fmla="*/ 3 w 175"/>
                  <a:gd name="T81" fmla="*/ 7 h 174"/>
                  <a:gd name="T82" fmla="*/ 4 w 175"/>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8" y="174"/>
                    </a:moveTo>
                    <a:lnTo>
                      <a:pt x="101" y="171"/>
                    </a:lnTo>
                    <a:lnTo>
                      <a:pt x="113" y="171"/>
                    </a:lnTo>
                    <a:lnTo>
                      <a:pt x="126" y="162"/>
                    </a:lnTo>
                    <a:lnTo>
                      <a:pt x="138" y="158"/>
                    </a:lnTo>
                    <a:lnTo>
                      <a:pt x="146" y="149"/>
                    </a:lnTo>
                    <a:lnTo>
                      <a:pt x="159" y="137"/>
                    </a:lnTo>
                    <a:lnTo>
                      <a:pt x="162" y="124"/>
                    </a:lnTo>
                    <a:lnTo>
                      <a:pt x="167" y="112"/>
                    </a:lnTo>
                    <a:lnTo>
                      <a:pt x="171" y="99"/>
                    </a:lnTo>
                    <a:lnTo>
                      <a:pt x="175" y="87"/>
                    </a:lnTo>
                    <a:lnTo>
                      <a:pt x="171" y="75"/>
                    </a:lnTo>
                    <a:lnTo>
                      <a:pt x="167" y="58"/>
                    </a:lnTo>
                    <a:lnTo>
                      <a:pt x="162" y="45"/>
                    </a:lnTo>
                    <a:lnTo>
                      <a:pt x="159" y="37"/>
                    </a:lnTo>
                    <a:lnTo>
                      <a:pt x="146" y="25"/>
                    </a:lnTo>
                    <a:lnTo>
                      <a:pt x="138" y="16"/>
                    </a:lnTo>
                    <a:lnTo>
                      <a:pt x="126" y="12"/>
                    </a:lnTo>
                    <a:lnTo>
                      <a:pt x="113" y="4"/>
                    </a:lnTo>
                    <a:lnTo>
                      <a:pt x="101" y="4"/>
                    </a:lnTo>
                    <a:lnTo>
                      <a:pt x="88" y="0"/>
                    </a:lnTo>
                    <a:lnTo>
                      <a:pt x="76" y="4"/>
                    </a:lnTo>
                    <a:lnTo>
                      <a:pt x="59" y="4"/>
                    </a:lnTo>
                    <a:lnTo>
                      <a:pt x="51" y="9"/>
                    </a:lnTo>
                    <a:lnTo>
                      <a:pt x="38" y="16"/>
                    </a:lnTo>
                    <a:lnTo>
                      <a:pt x="26" y="25"/>
                    </a:lnTo>
                    <a:lnTo>
                      <a:pt x="18" y="34"/>
                    </a:lnTo>
                    <a:lnTo>
                      <a:pt x="13" y="45"/>
                    </a:lnTo>
                    <a:lnTo>
                      <a:pt x="5" y="58"/>
                    </a:lnTo>
                    <a:lnTo>
                      <a:pt x="5" y="70"/>
                    </a:lnTo>
                    <a:lnTo>
                      <a:pt x="0" y="83"/>
                    </a:lnTo>
                    <a:lnTo>
                      <a:pt x="0" y="87"/>
                    </a:lnTo>
                    <a:lnTo>
                      <a:pt x="5" y="104"/>
                    </a:lnTo>
                    <a:lnTo>
                      <a:pt x="5" y="117"/>
                    </a:lnTo>
                    <a:lnTo>
                      <a:pt x="13" y="128"/>
                    </a:lnTo>
                    <a:lnTo>
                      <a:pt x="18" y="137"/>
                    </a:lnTo>
                    <a:lnTo>
                      <a:pt x="26" y="149"/>
                    </a:lnTo>
                    <a:lnTo>
                      <a:pt x="38" y="158"/>
                    </a:lnTo>
                    <a:lnTo>
                      <a:pt x="47" y="162"/>
                    </a:lnTo>
                    <a:lnTo>
                      <a:pt x="59" y="171"/>
                    </a:lnTo>
                    <a:lnTo>
                      <a:pt x="76" y="171"/>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8" name="Freeform 779">
                <a:extLst>
                  <a:ext uri="{FF2B5EF4-FFF2-40B4-BE49-F238E27FC236}">
                    <a16:creationId xmlns:a16="http://schemas.microsoft.com/office/drawing/2014/main" id="{F5950313-F56A-492B-8A2A-6B38A642F8E3}"/>
                  </a:ext>
                </a:extLst>
              </p:cNvPr>
              <p:cNvSpPr>
                <a:spLocks/>
              </p:cNvSpPr>
              <p:nvPr/>
            </p:nvSpPr>
            <p:spPr bwMode="auto">
              <a:xfrm>
                <a:off x="2287" y="2242"/>
                <a:ext cx="28" cy="28"/>
              </a:xfrm>
              <a:custGeom>
                <a:avLst/>
                <a:gdLst>
                  <a:gd name="T0" fmla="*/ 3 w 138"/>
                  <a:gd name="T1" fmla="*/ 6 h 141"/>
                  <a:gd name="T2" fmla="*/ 3 w 138"/>
                  <a:gd name="T3" fmla="*/ 6 h 141"/>
                  <a:gd name="T4" fmla="*/ 4 w 138"/>
                  <a:gd name="T5" fmla="*/ 5 h 141"/>
                  <a:gd name="T6" fmla="*/ 4 w 138"/>
                  <a:gd name="T7" fmla="*/ 5 h 141"/>
                  <a:gd name="T8" fmla="*/ 4 w 138"/>
                  <a:gd name="T9" fmla="*/ 5 h 141"/>
                  <a:gd name="T10" fmla="*/ 5 w 138"/>
                  <a:gd name="T11" fmla="*/ 5 h 141"/>
                  <a:gd name="T12" fmla="*/ 5 w 138"/>
                  <a:gd name="T13" fmla="*/ 4 h 141"/>
                  <a:gd name="T14" fmla="*/ 5 w 138"/>
                  <a:gd name="T15" fmla="*/ 4 h 141"/>
                  <a:gd name="T16" fmla="*/ 5 w 138"/>
                  <a:gd name="T17" fmla="*/ 4 h 141"/>
                  <a:gd name="T18" fmla="*/ 6 w 138"/>
                  <a:gd name="T19" fmla="*/ 3 h 141"/>
                  <a:gd name="T20" fmla="*/ 6 w 138"/>
                  <a:gd name="T21" fmla="*/ 3 h 141"/>
                  <a:gd name="T22" fmla="*/ 6 w 138"/>
                  <a:gd name="T23" fmla="*/ 2 h 141"/>
                  <a:gd name="T24" fmla="*/ 5 w 138"/>
                  <a:gd name="T25" fmla="*/ 2 h 141"/>
                  <a:gd name="T26" fmla="*/ 5 w 138"/>
                  <a:gd name="T27" fmla="*/ 1 h 141"/>
                  <a:gd name="T28" fmla="*/ 5 w 138"/>
                  <a:gd name="T29" fmla="*/ 1 h 141"/>
                  <a:gd name="T30" fmla="*/ 5 w 138"/>
                  <a:gd name="T31" fmla="*/ 1 h 141"/>
                  <a:gd name="T32" fmla="*/ 4 w 138"/>
                  <a:gd name="T33" fmla="*/ 1 h 141"/>
                  <a:gd name="T34" fmla="*/ 4 w 138"/>
                  <a:gd name="T35" fmla="*/ 0 h 141"/>
                  <a:gd name="T36" fmla="*/ 4 w 138"/>
                  <a:gd name="T37" fmla="*/ 0 h 141"/>
                  <a:gd name="T38" fmla="*/ 3 w 138"/>
                  <a:gd name="T39" fmla="*/ 0 h 141"/>
                  <a:gd name="T40" fmla="*/ 3 w 138"/>
                  <a:gd name="T41" fmla="*/ 0 h 141"/>
                  <a:gd name="T42" fmla="*/ 2 w 138"/>
                  <a:gd name="T43" fmla="*/ 0 h 141"/>
                  <a:gd name="T44" fmla="*/ 2 w 138"/>
                  <a:gd name="T45" fmla="*/ 0 h 141"/>
                  <a:gd name="T46" fmla="*/ 2 w 138"/>
                  <a:gd name="T47" fmla="*/ 0 h 141"/>
                  <a:gd name="T48" fmla="*/ 1 w 138"/>
                  <a:gd name="T49" fmla="*/ 1 h 141"/>
                  <a:gd name="T50" fmla="*/ 1 w 138"/>
                  <a:gd name="T51" fmla="*/ 1 h 141"/>
                  <a:gd name="T52" fmla="*/ 1 w 138"/>
                  <a:gd name="T53" fmla="*/ 1 h 141"/>
                  <a:gd name="T54" fmla="*/ 0 w 138"/>
                  <a:gd name="T55" fmla="*/ 1 h 141"/>
                  <a:gd name="T56" fmla="*/ 0 w 138"/>
                  <a:gd name="T57" fmla="*/ 2 h 141"/>
                  <a:gd name="T58" fmla="*/ 0 w 138"/>
                  <a:gd name="T59" fmla="*/ 2 h 141"/>
                  <a:gd name="T60" fmla="*/ 0 w 138"/>
                  <a:gd name="T61" fmla="*/ 3 h 141"/>
                  <a:gd name="T62" fmla="*/ 0 w 138"/>
                  <a:gd name="T63" fmla="*/ 3 h 141"/>
                  <a:gd name="T64" fmla="*/ 0 w 138"/>
                  <a:gd name="T65" fmla="*/ 4 h 141"/>
                  <a:gd name="T66" fmla="*/ 0 w 138"/>
                  <a:gd name="T67" fmla="*/ 4 h 141"/>
                  <a:gd name="T68" fmla="*/ 1 w 138"/>
                  <a:gd name="T69" fmla="*/ 4 h 141"/>
                  <a:gd name="T70" fmla="*/ 1 w 138"/>
                  <a:gd name="T71" fmla="*/ 5 h 141"/>
                  <a:gd name="T72" fmla="*/ 1 w 138"/>
                  <a:gd name="T73" fmla="*/ 5 h 141"/>
                  <a:gd name="T74" fmla="*/ 2 w 138"/>
                  <a:gd name="T75" fmla="*/ 5 h 141"/>
                  <a:gd name="T76" fmla="*/ 2 w 138"/>
                  <a:gd name="T77" fmla="*/ 5 h 141"/>
                  <a:gd name="T78" fmla="*/ 2 w 138"/>
                  <a:gd name="T79" fmla="*/ 6 h 141"/>
                  <a:gd name="T80" fmla="*/ 3 w 138"/>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71" y="141"/>
                    </a:moveTo>
                    <a:lnTo>
                      <a:pt x="79" y="141"/>
                    </a:lnTo>
                    <a:lnTo>
                      <a:pt x="92" y="137"/>
                    </a:lnTo>
                    <a:lnTo>
                      <a:pt x="100" y="133"/>
                    </a:lnTo>
                    <a:lnTo>
                      <a:pt x="108" y="129"/>
                    </a:lnTo>
                    <a:lnTo>
                      <a:pt x="117" y="120"/>
                    </a:lnTo>
                    <a:lnTo>
                      <a:pt x="125" y="113"/>
                    </a:lnTo>
                    <a:lnTo>
                      <a:pt x="129" y="104"/>
                    </a:lnTo>
                    <a:lnTo>
                      <a:pt x="133" y="91"/>
                    </a:lnTo>
                    <a:lnTo>
                      <a:pt x="138" y="83"/>
                    </a:lnTo>
                    <a:lnTo>
                      <a:pt x="138" y="71"/>
                    </a:lnTo>
                    <a:lnTo>
                      <a:pt x="138" y="59"/>
                    </a:lnTo>
                    <a:lnTo>
                      <a:pt x="133" y="50"/>
                    </a:lnTo>
                    <a:lnTo>
                      <a:pt x="129" y="37"/>
                    </a:lnTo>
                    <a:lnTo>
                      <a:pt x="125" y="30"/>
                    </a:lnTo>
                    <a:lnTo>
                      <a:pt x="117" y="21"/>
                    </a:lnTo>
                    <a:lnTo>
                      <a:pt x="108" y="17"/>
                    </a:lnTo>
                    <a:lnTo>
                      <a:pt x="100" y="8"/>
                    </a:lnTo>
                    <a:lnTo>
                      <a:pt x="92" y="5"/>
                    </a:lnTo>
                    <a:lnTo>
                      <a:pt x="79" y="5"/>
                    </a:lnTo>
                    <a:lnTo>
                      <a:pt x="71" y="0"/>
                    </a:lnTo>
                    <a:lnTo>
                      <a:pt x="59" y="5"/>
                    </a:lnTo>
                    <a:lnTo>
                      <a:pt x="46" y="5"/>
                    </a:lnTo>
                    <a:lnTo>
                      <a:pt x="38" y="8"/>
                    </a:lnTo>
                    <a:lnTo>
                      <a:pt x="30" y="17"/>
                    </a:lnTo>
                    <a:lnTo>
                      <a:pt x="21" y="21"/>
                    </a:lnTo>
                    <a:lnTo>
                      <a:pt x="13" y="30"/>
                    </a:lnTo>
                    <a:lnTo>
                      <a:pt x="9" y="37"/>
                    </a:lnTo>
                    <a:lnTo>
                      <a:pt x="5" y="50"/>
                    </a:lnTo>
                    <a:lnTo>
                      <a:pt x="0" y="59"/>
                    </a:lnTo>
                    <a:lnTo>
                      <a:pt x="0" y="71"/>
                    </a:lnTo>
                    <a:lnTo>
                      <a:pt x="0" y="83"/>
                    </a:lnTo>
                    <a:lnTo>
                      <a:pt x="5" y="91"/>
                    </a:lnTo>
                    <a:lnTo>
                      <a:pt x="9" y="104"/>
                    </a:lnTo>
                    <a:lnTo>
                      <a:pt x="13" y="113"/>
                    </a:lnTo>
                    <a:lnTo>
                      <a:pt x="21" y="120"/>
                    </a:lnTo>
                    <a:lnTo>
                      <a:pt x="30" y="129"/>
                    </a:lnTo>
                    <a:lnTo>
                      <a:pt x="38" y="133"/>
                    </a:lnTo>
                    <a:lnTo>
                      <a:pt x="46" y="137"/>
                    </a:lnTo>
                    <a:lnTo>
                      <a:pt x="59" y="141"/>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49" name="Freeform 780">
                <a:extLst>
                  <a:ext uri="{FF2B5EF4-FFF2-40B4-BE49-F238E27FC236}">
                    <a16:creationId xmlns:a16="http://schemas.microsoft.com/office/drawing/2014/main" id="{2DF640B8-9075-49AC-877B-11A98A6B1519}"/>
                  </a:ext>
                </a:extLst>
              </p:cNvPr>
              <p:cNvSpPr>
                <a:spLocks/>
              </p:cNvSpPr>
              <p:nvPr/>
            </p:nvSpPr>
            <p:spPr bwMode="auto">
              <a:xfrm>
                <a:off x="2367" y="2270"/>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0" name="Freeform 781">
                <a:extLst>
                  <a:ext uri="{FF2B5EF4-FFF2-40B4-BE49-F238E27FC236}">
                    <a16:creationId xmlns:a16="http://schemas.microsoft.com/office/drawing/2014/main" id="{C632F004-6748-4F76-AAA5-055B31228D25}"/>
                  </a:ext>
                </a:extLst>
              </p:cNvPr>
              <p:cNvSpPr>
                <a:spLocks/>
              </p:cNvSpPr>
              <p:nvPr/>
            </p:nvSpPr>
            <p:spPr bwMode="auto">
              <a:xfrm>
                <a:off x="2367" y="2270"/>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51" name="Freeform 782">
                <a:extLst>
                  <a:ext uri="{FF2B5EF4-FFF2-40B4-BE49-F238E27FC236}">
                    <a16:creationId xmlns:a16="http://schemas.microsoft.com/office/drawing/2014/main" id="{54AC1361-1068-498A-BDCF-BA22135F5779}"/>
                  </a:ext>
                </a:extLst>
              </p:cNvPr>
              <p:cNvSpPr>
                <a:spLocks/>
              </p:cNvSpPr>
              <p:nvPr/>
            </p:nvSpPr>
            <p:spPr bwMode="auto">
              <a:xfrm>
                <a:off x="2367" y="2270"/>
                <a:ext cx="115" cy="115"/>
              </a:xfrm>
              <a:custGeom>
                <a:avLst/>
                <a:gdLst>
                  <a:gd name="T0" fmla="*/ 11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2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1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87" y="577"/>
                    </a:moveTo>
                    <a:lnTo>
                      <a:pt x="337" y="573"/>
                    </a:lnTo>
                    <a:lnTo>
                      <a:pt x="378" y="564"/>
                    </a:lnTo>
                    <a:lnTo>
                      <a:pt x="420" y="543"/>
                    </a:lnTo>
                    <a:lnTo>
                      <a:pt x="456" y="523"/>
                    </a:lnTo>
                    <a:lnTo>
                      <a:pt x="490" y="494"/>
                    </a:lnTo>
                    <a:lnTo>
                      <a:pt x="519" y="460"/>
                    </a:lnTo>
                    <a:lnTo>
                      <a:pt x="544" y="424"/>
                    </a:lnTo>
                    <a:lnTo>
                      <a:pt x="560" y="382"/>
                    </a:lnTo>
                    <a:lnTo>
                      <a:pt x="573" y="336"/>
                    </a:lnTo>
                    <a:lnTo>
                      <a:pt x="577" y="291"/>
                    </a:lnTo>
                    <a:lnTo>
                      <a:pt x="573" y="241"/>
                    </a:lnTo>
                    <a:lnTo>
                      <a:pt x="560" y="199"/>
                    </a:lnTo>
                    <a:lnTo>
                      <a:pt x="544" y="158"/>
                    </a:lnTo>
                    <a:lnTo>
                      <a:pt x="519" y="120"/>
                    </a:lnTo>
                    <a:lnTo>
                      <a:pt x="490" y="83"/>
                    </a:lnTo>
                    <a:lnTo>
                      <a:pt x="456" y="54"/>
                    </a:lnTo>
                    <a:lnTo>
                      <a:pt x="420" y="33"/>
                    </a:lnTo>
                    <a:lnTo>
                      <a:pt x="378" y="17"/>
                    </a:lnTo>
                    <a:lnTo>
                      <a:pt x="337" y="4"/>
                    </a:lnTo>
                    <a:lnTo>
                      <a:pt x="287" y="0"/>
                    </a:lnTo>
                    <a:lnTo>
                      <a:pt x="240" y="4"/>
                    </a:lnTo>
                    <a:lnTo>
                      <a:pt x="195" y="17"/>
                    </a:lnTo>
                    <a:lnTo>
                      <a:pt x="154" y="33"/>
                    </a:lnTo>
                    <a:lnTo>
                      <a:pt x="116" y="54"/>
                    </a:lnTo>
                    <a:lnTo>
                      <a:pt x="83" y="83"/>
                    </a:lnTo>
                    <a:lnTo>
                      <a:pt x="54" y="120"/>
                    </a:lnTo>
                    <a:lnTo>
                      <a:pt x="33" y="158"/>
                    </a:lnTo>
                    <a:lnTo>
                      <a:pt x="13" y="199"/>
                    </a:lnTo>
                    <a:lnTo>
                      <a:pt x="4" y="241"/>
                    </a:lnTo>
                    <a:lnTo>
                      <a:pt x="0" y="291"/>
                    </a:lnTo>
                    <a:lnTo>
                      <a:pt x="4" y="336"/>
                    </a:lnTo>
                    <a:lnTo>
                      <a:pt x="13" y="382"/>
                    </a:lnTo>
                    <a:lnTo>
                      <a:pt x="33" y="424"/>
                    </a:lnTo>
                    <a:lnTo>
                      <a:pt x="54" y="460"/>
                    </a:lnTo>
                    <a:lnTo>
                      <a:pt x="83" y="494"/>
                    </a:lnTo>
                    <a:lnTo>
                      <a:pt x="116" y="523"/>
                    </a:lnTo>
                    <a:lnTo>
                      <a:pt x="154" y="543"/>
                    </a:lnTo>
                    <a:lnTo>
                      <a:pt x="195" y="564"/>
                    </a:lnTo>
                    <a:lnTo>
                      <a:pt x="240" y="573"/>
                    </a:lnTo>
                    <a:lnTo>
                      <a:pt x="287"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52" name="Freeform 783">
                <a:extLst>
                  <a:ext uri="{FF2B5EF4-FFF2-40B4-BE49-F238E27FC236}">
                    <a16:creationId xmlns:a16="http://schemas.microsoft.com/office/drawing/2014/main" id="{DEAF4931-A53A-4B9B-8C6F-275ABAE91513}"/>
                  </a:ext>
                </a:extLst>
              </p:cNvPr>
              <p:cNvSpPr>
                <a:spLocks/>
              </p:cNvSpPr>
              <p:nvPr/>
            </p:nvSpPr>
            <p:spPr bwMode="auto">
              <a:xfrm>
                <a:off x="2383" y="2278"/>
                <a:ext cx="61" cy="61"/>
              </a:xfrm>
              <a:custGeom>
                <a:avLst/>
                <a:gdLst>
                  <a:gd name="T0" fmla="*/ 6 w 307"/>
                  <a:gd name="T1" fmla="*/ 12 h 303"/>
                  <a:gd name="T2" fmla="*/ 7 w 307"/>
                  <a:gd name="T3" fmla="*/ 12 h 303"/>
                  <a:gd name="T4" fmla="*/ 8 w 307"/>
                  <a:gd name="T5" fmla="*/ 12 h 303"/>
                  <a:gd name="T6" fmla="*/ 9 w 307"/>
                  <a:gd name="T7" fmla="*/ 12 h 303"/>
                  <a:gd name="T8" fmla="*/ 10 w 307"/>
                  <a:gd name="T9" fmla="*/ 11 h 303"/>
                  <a:gd name="T10" fmla="*/ 10 w 307"/>
                  <a:gd name="T11" fmla="*/ 11 h 303"/>
                  <a:gd name="T12" fmla="*/ 11 w 307"/>
                  <a:gd name="T13" fmla="*/ 10 h 303"/>
                  <a:gd name="T14" fmla="*/ 11 w 307"/>
                  <a:gd name="T15" fmla="*/ 9 h 303"/>
                  <a:gd name="T16" fmla="*/ 12 w 307"/>
                  <a:gd name="T17" fmla="*/ 8 h 303"/>
                  <a:gd name="T18" fmla="*/ 12 w 307"/>
                  <a:gd name="T19" fmla="*/ 7 h 303"/>
                  <a:gd name="T20" fmla="*/ 12 w 307"/>
                  <a:gd name="T21" fmla="*/ 6 h 303"/>
                  <a:gd name="T22" fmla="*/ 12 w 307"/>
                  <a:gd name="T23" fmla="*/ 5 h 303"/>
                  <a:gd name="T24" fmla="*/ 12 w 307"/>
                  <a:gd name="T25" fmla="*/ 4 h 303"/>
                  <a:gd name="T26" fmla="*/ 11 w 307"/>
                  <a:gd name="T27" fmla="*/ 3 h 303"/>
                  <a:gd name="T28" fmla="*/ 11 w 307"/>
                  <a:gd name="T29" fmla="*/ 2 h 303"/>
                  <a:gd name="T30" fmla="*/ 10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2 w 307"/>
                  <a:gd name="T49" fmla="*/ 1 h 303"/>
                  <a:gd name="T50" fmla="*/ 2 w 307"/>
                  <a:gd name="T51" fmla="*/ 2 h 303"/>
                  <a:gd name="T52" fmla="*/ 1 w 307"/>
                  <a:gd name="T53" fmla="*/ 2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1 h 303"/>
                  <a:gd name="T72" fmla="*/ 2 w 307"/>
                  <a:gd name="T73" fmla="*/ 11 h 303"/>
                  <a:gd name="T74" fmla="*/ 3 w 307"/>
                  <a:gd name="T75" fmla="*/ 12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9"/>
                    </a:lnTo>
                    <a:lnTo>
                      <a:pt x="224" y="286"/>
                    </a:lnTo>
                    <a:lnTo>
                      <a:pt x="245" y="274"/>
                    </a:lnTo>
                    <a:lnTo>
                      <a:pt x="262" y="261"/>
                    </a:lnTo>
                    <a:lnTo>
                      <a:pt x="278" y="240"/>
                    </a:lnTo>
                    <a:lnTo>
                      <a:pt x="287" y="224"/>
                    </a:lnTo>
                    <a:lnTo>
                      <a:pt x="299" y="199"/>
                    </a:lnTo>
                    <a:lnTo>
                      <a:pt x="303" y="178"/>
                    </a:lnTo>
                    <a:lnTo>
                      <a:pt x="307" y="153"/>
                    </a:lnTo>
                    <a:lnTo>
                      <a:pt x="303" y="128"/>
                    </a:lnTo>
                    <a:lnTo>
                      <a:pt x="299" y="103"/>
                    </a:lnTo>
                    <a:lnTo>
                      <a:pt x="287" y="83"/>
                    </a:lnTo>
                    <a:lnTo>
                      <a:pt x="278" y="62"/>
                    </a:lnTo>
                    <a:lnTo>
                      <a:pt x="262" y="45"/>
                    </a:lnTo>
                    <a:lnTo>
                      <a:pt x="245" y="29"/>
                    </a:lnTo>
                    <a:lnTo>
                      <a:pt x="224" y="16"/>
                    </a:lnTo>
                    <a:lnTo>
                      <a:pt x="204" y="8"/>
                    </a:lnTo>
                    <a:lnTo>
                      <a:pt x="179" y="4"/>
                    </a:lnTo>
                    <a:lnTo>
                      <a:pt x="154" y="0"/>
                    </a:lnTo>
                    <a:lnTo>
                      <a:pt x="129" y="4"/>
                    </a:lnTo>
                    <a:lnTo>
                      <a:pt x="103" y="8"/>
                    </a:lnTo>
                    <a:lnTo>
                      <a:pt x="83" y="16"/>
                    </a:lnTo>
                    <a:lnTo>
                      <a:pt x="62" y="29"/>
                    </a:lnTo>
                    <a:lnTo>
                      <a:pt x="46" y="45"/>
                    </a:lnTo>
                    <a:lnTo>
                      <a:pt x="29" y="62"/>
                    </a:lnTo>
                    <a:lnTo>
                      <a:pt x="17" y="83"/>
                    </a:lnTo>
                    <a:lnTo>
                      <a:pt x="8" y="103"/>
                    </a:lnTo>
                    <a:lnTo>
                      <a:pt x="4" y="128"/>
                    </a:lnTo>
                    <a:lnTo>
                      <a:pt x="0" y="153"/>
                    </a:lnTo>
                    <a:lnTo>
                      <a:pt x="4" y="178"/>
                    </a:lnTo>
                    <a:lnTo>
                      <a:pt x="8" y="199"/>
                    </a:lnTo>
                    <a:lnTo>
                      <a:pt x="17" y="224"/>
                    </a:lnTo>
                    <a:lnTo>
                      <a:pt x="29" y="240"/>
                    </a:lnTo>
                    <a:lnTo>
                      <a:pt x="46" y="261"/>
                    </a:lnTo>
                    <a:lnTo>
                      <a:pt x="62" y="274"/>
                    </a:lnTo>
                    <a:lnTo>
                      <a:pt x="83" y="286"/>
                    </a:lnTo>
                    <a:lnTo>
                      <a:pt x="103"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3" name="Freeform 784">
                <a:extLst>
                  <a:ext uri="{FF2B5EF4-FFF2-40B4-BE49-F238E27FC236}">
                    <a16:creationId xmlns:a16="http://schemas.microsoft.com/office/drawing/2014/main" id="{516DB8EE-15C0-4E00-AB66-9F76976A10FC}"/>
                  </a:ext>
                </a:extLst>
              </p:cNvPr>
              <p:cNvSpPr>
                <a:spLocks/>
              </p:cNvSpPr>
              <p:nvPr/>
            </p:nvSpPr>
            <p:spPr bwMode="auto">
              <a:xfrm>
                <a:off x="2385" y="2279"/>
                <a:ext cx="54" cy="55"/>
              </a:xfrm>
              <a:custGeom>
                <a:avLst/>
                <a:gdLst>
                  <a:gd name="T0" fmla="*/ 6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6 w 270"/>
                  <a:gd name="T41" fmla="*/ 0 h 274"/>
                  <a:gd name="T42" fmla="*/ 5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6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8" y="274"/>
                    </a:moveTo>
                    <a:lnTo>
                      <a:pt x="158" y="270"/>
                    </a:lnTo>
                    <a:lnTo>
                      <a:pt x="179" y="265"/>
                    </a:lnTo>
                    <a:lnTo>
                      <a:pt x="199" y="257"/>
                    </a:lnTo>
                    <a:lnTo>
                      <a:pt x="216" y="245"/>
                    </a:lnTo>
                    <a:lnTo>
                      <a:pt x="233" y="232"/>
                    </a:lnTo>
                    <a:lnTo>
                      <a:pt x="246" y="216"/>
                    </a:lnTo>
                    <a:lnTo>
                      <a:pt x="257" y="199"/>
                    </a:lnTo>
                    <a:lnTo>
                      <a:pt x="266" y="178"/>
                    </a:lnTo>
                    <a:lnTo>
                      <a:pt x="270" y="158"/>
                    </a:lnTo>
                    <a:lnTo>
                      <a:pt x="270" y="137"/>
                    </a:lnTo>
                    <a:lnTo>
                      <a:pt x="270" y="115"/>
                    </a:lnTo>
                    <a:lnTo>
                      <a:pt x="266" y="95"/>
                    </a:lnTo>
                    <a:lnTo>
                      <a:pt x="257" y="74"/>
                    </a:lnTo>
                    <a:lnTo>
                      <a:pt x="246" y="58"/>
                    </a:lnTo>
                    <a:lnTo>
                      <a:pt x="233" y="41"/>
                    </a:lnTo>
                    <a:lnTo>
                      <a:pt x="216" y="29"/>
                    </a:lnTo>
                    <a:lnTo>
                      <a:pt x="199" y="16"/>
                    </a:lnTo>
                    <a:lnTo>
                      <a:pt x="179" y="8"/>
                    </a:lnTo>
                    <a:lnTo>
                      <a:pt x="158" y="4"/>
                    </a:lnTo>
                    <a:lnTo>
                      <a:pt x="138" y="0"/>
                    </a:lnTo>
                    <a:lnTo>
                      <a:pt x="113" y="4"/>
                    </a:lnTo>
                    <a:lnTo>
                      <a:pt x="91" y="8"/>
                    </a:lnTo>
                    <a:lnTo>
                      <a:pt x="75" y="16"/>
                    </a:lnTo>
                    <a:lnTo>
                      <a:pt x="54" y="29"/>
                    </a:lnTo>
                    <a:lnTo>
                      <a:pt x="41" y="41"/>
                    </a:lnTo>
                    <a:lnTo>
                      <a:pt x="25" y="58"/>
                    </a:lnTo>
                    <a:lnTo>
                      <a:pt x="17" y="74"/>
                    </a:lnTo>
                    <a:lnTo>
                      <a:pt x="9" y="95"/>
                    </a:lnTo>
                    <a:lnTo>
                      <a:pt x="0" y="115"/>
                    </a:lnTo>
                    <a:lnTo>
                      <a:pt x="0" y="137"/>
                    </a:lnTo>
                    <a:lnTo>
                      <a:pt x="0" y="141"/>
                    </a:lnTo>
                    <a:lnTo>
                      <a:pt x="0" y="145"/>
                    </a:lnTo>
                    <a:lnTo>
                      <a:pt x="5" y="166"/>
                    </a:lnTo>
                    <a:lnTo>
                      <a:pt x="9" y="187"/>
                    </a:lnTo>
                    <a:lnTo>
                      <a:pt x="17" y="203"/>
                    </a:lnTo>
                    <a:lnTo>
                      <a:pt x="30" y="220"/>
                    </a:lnTo>
                    <a:lnTo>
                      <a:pt x="41" y="236"/>
                    </a:lnTo>
                    <a:lnTo>
                      <a:pt x="59" y="249"/>
                    </a:lnTo>
                    <a:lnTo>
                      <a:pt x="75" y="257"/>
                    </a:lnTo>
                    <a:lnTo>
                      <a:pt x="95" y="265"/>
                    </a:lnTo>
                    <a:lnTo>
                      <a:pt x="117" y="270"/>
                    </a:lnTo>
                    <a:lnTo>
                      <a:pt x="138"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4" name="Freeform 785">
                <a:extLst>
                  <a:ext uri="{FF2B5EF4-FFF2-40B4-BE49-F238E27FC236}">
                    <a16:creationId xmlns:a16="http://schemas.microsoft.com/office/drawing/2014/main" id="{9FE64B37-9342-4A7F-8644-1D46A6F09159}"/>
                  </a:ext>
                </a:extLst>
              </p:cNvPr>
              <p:cNvSpPr>
                <a:spLocks/>
              </p:cNvSpPr>
              <p:nvPr/>
            </p:nvSpPr>
            <p:spPr bwMode="auto">
              <a:xfrm>
                <a:off x="2388" y="2281"/>
                <a:ext cx="47" cy="47"/>
              </a:xfrm>
              <a:custGeom>
                <a:avLst/>
                <a:gdLst>
                  <a:gd name="T0" fmla="*/ 5 w 238"/>
                  <a:gd name="T1" fmla="*/ 9 h 237"/>
                  <a:gd name="T2" fmla="*/ 5 w 238"/>
                  <a:gd name="T3" fmla="*/ 9 h 237"/>
                  <a:gd name="T4" fmla="*/ 6 w 238"/>
                  <a:gd name="T5" fmla="*/ 9 h 237"/>
                  <a:gd name="T6" fmla="*/ 7 w 238"/>
                  <a:gd name="T7" fmla="*/ 9 h 237"/>
                  <a:gd name="T8" fmla="*/ 7 w 238"/>
                  <a:gd name="T9" fmla="*/ 8 h 237"/>
                  <a:gd name="T10" fmla="*/ 8 w 238"/>
                  <a:gd name="T11" fmla="*/ 8 h 237"/>
                  <a:gd name="T12" fmla="*/ 8 w 238"/>
                  <a:gd name="T13" fmla="*/ 7 h 237"/>
                  <a:gd name="T14" fmla="*/ 9 w 238"/>
                  <a:gd name="T15" fmla="*/ 7 h 237"/>
                  <a:gd name="T16" fmla="*/ 9 w 238"/>
                  <a:gd name="T17" fmla="*/ 6 h 237"/>
                  <a:gd name="T18" fmla="*/ 9 w 238"/>
                  <a:gd name="T19" fmla="*/ 5 h 237"/>
                  <a:gd name="T20" fmla="*/ 9 w 238"/>
                  <a:gd name="T21" fmla="*/ 5 h 237"/>
                  <a:gd name="T22" fmla="*/ 9 w 238"/>
                  <a:gd name="T23" fmla="*/ 4 h 237"/>
                  <a:gd name="T24" fmla="*/ 9 w 238"/>
                  <a:gd name="T25" fmla="*/ 3 h 237"/>
                  <a:gd name="T26" fmla="*/ 9 w 238"/>
                  <a:gd name="T27" fmla="*/ 2 h 237"/>
                  <a:gd name="T28" fmla="*/ 8 w 238"/>
                  <a:gd name="T29" fmla="*/ 2 h 237"/>
                  <a:gd name="T30" fmla="*/ 8 w 238"/>
                  <a:gd name="T31" fmla="*/ 1 h 237"/>
                  <a:gd name="T32" fmla="*/ 7 w 238"/>
                  <a:gd name="T33" fmla="*/ 1 h 237"/>
                  <a:gd name="T34" fmla="*/ 7 w 238"/>
                  <a:gd name="T35" fmla="*/ 1 h 237"/>
                  <a:gd name="T36" fmla="*/ 6 w 238"/>
                  <a:gd name="T37" fmla="*/ 0 h 237"/>
                  <a:gd name="T38" fmla="*/ 5 w 238"/>
                  <a:gd name="T39" fmla="*/ 0 h 237"/>
                  <a:gd name="T40" fmla="*/ 5 w 238"/>
                  <a:gd name="T41" fmla="*/ 0 h 237"/>
                  <a:gd name="T42" fmla="*/ 4 w 238"/>
                  <a:gd name="T43" fmla="*/ 0 h 237"/>
                  <a:gd name="T44" fmla="*/ 3 w 238"/>
                  <a:gd name="T45" fmla="*/ 0 h 237"/>
                  <a:gd name="T46" fmla="*/ 2 w 238"/>
                  <a:gd name="T47" fmla="*/ 1 h 237"/>
                  <a:gd name="T48" fmla="*/ 2 w 238"/>
                  <a:gd name="T49" fmla="*/ 1 h 237"/>
                  <a:gd name="T50" fmla="*/ 1 w 238"/>
                  <a:gd name="T51" fmla="*/ 1 h 237"/>
                  <a:gd name="T52" fmla="*/ 1 w 238"/>
                  <a:gd name="T53" fmla="*/ 2 h 237"/>
                  <a:gd name="T54" fmla="*/ 1 w 238"/>
                  <a:gd name="T55" fmla="*/ 2 h 237"/>
                  <a:gd name="T56" fmla="*/ 0 w 238"/>
                  <a:gd name="T57" fmla="*/ 3 h 237"/>
                  <a:gd name="T58" fmla="*/ 0 w 238"/>
                  <a:gd name="T59" fmla="*/ 4 h 237"/>
                  <a:gd name="T60" fmla="*/ 0 w 238"/>
                  <a:gd name="T61" fmla="*/ 5 h 237"/>
                  <a:gd name="T62" fmla="*/ 0 w 238"/>
                  <a:gd name="T63" fmla="*/ 5 h 237"/>
                  <a:gd name="T64" fmla="*/ 0 w 238"/>
                  <a:gd name="T65" fmla="*/ 5 h 237"/>
                  <a:gd name="T66" fmla="*/ 0 w 238"/>
                  <a:gd name="T67" fmla="*/ 6 h 237"/>
                  <a:gd name="T68" fmla="*/ 0 w 238"/>
                  <a:gd name="T69" fmla="*/ 6 h 237"/>
                  <a:gd name="T70" fmla="*/ 1 w 238"/>
                  <a:gd name="T71" fmla="*/ 7 h 237"/>
                  <a:gd name="T72" fmla="*/ 1 w 238"/>
                  <a:gd name="T73" fmla="*/ 8 h 237"/>
                  <a:gd name="T74" fmla="*/ 2 w 238"/>
                  <a:gd name="T75" fmla="*/ 8 h 237"/>
                  <a:gd name="T76" fmla="*/ 2 w 238"/>
                  <a:gd name="T77" fmla="*/ 9 h 237"/>
                  <a:gd name="T78" fmla="*/ 3 w 238"/>
                  <a:gd name="T79" fmla="*/ 9 h 237"/>
                  <a:gd name="T80" fmla="*/ 3 w 238"/>
                  <a:gd name="T81" fmla="*/ 9 h 237"/>
                  <a:gd name="T82" fmla="*/ 4 w 238"/>
                  <a:gd name="T83" fmla="*/ 9 h 237"/>
                  <a:gd name="T84" fmla="*/ 5 w 238"/>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7"/>
                  <a:gd name="T131" fmla="*/ 238 w 238"/>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7">
                    <a:moveTo>
                      <a:pt x="117" y="237"/>
                    </a:moveTo>
                    <a:lnTo>
                      <a:pt x="137" y="237"/>
                    </a:lnTo>
                    <a:lnTo>
                      <a:pt x="155" y="228"/>
                    </a:lnTo>
                    <a:lnTo>
                      <a:pt x="175" y="224"/>
                    </a:lnTo>
                    <a:lnTo>
                      <a:pt x="187" y="212"/>
                    </a:lnTo>
                    <a:lnTo>
                      <a:pt x="204" y="204"/>
                    </a:lnTo>
                    <a:lnTo>
                      <a:pt x="216" y="187"/>
                    </a:lnTo>
                    <a:lnTo>
                      <a:pt x="225" y="170"/>
                    </a:lnTo>
                    <a:lnTo>
                      <a:pt x="234" y="154"/>
                    </a:lnTo>
                    <a:lnTo>
                      <a:pt x="238" y="137"/>
                    </a:lnTo>
                    <a:lnTo>
                      <a:pt x="238" y="116"/>
                    </a:lnTo>
                    <a:lnTo>
                      <a:pt x="238" y="100"/>
                    </a:lnTo>
                    <a:lnTo>
                      <a:pt x="234" y="79"/>
                    </a:lnTo>
                    <a:lnTo>
                      <a:pt x="225" y="62"/>
                    </a:lnTo>
                    <a:lnTo>
                      <a:pt x="216" y="46"/>
                    </a:lnTo>
                    <a:lnTo>
                      <a:pt x="204" y="33"/>
                    </a:lnTo>
                    <a:lnTo>
                      <a:pt x="187" y="21"/>
                    </a:lnTo>
                    <a:lnTo>
                      <a:pt x="175" y="13"/>
                    </a:lnTo>
                    <a:lnTo>
                      <a:pt x="155" y="4"/>
                    </a:lnTo>
                    <a:lnTo>
                      <a:pt x="137" y="0"/>
                    </a:lnTo>
                    <a:lnTo>
                      <a:pt x="117" y="0"/>
                    </a:lnTo>
                    <a:lnTo>
                      <a:pt x="101" y="0"/>
                    </a:lnTo>
                    <a:lnTo>
                      <a:pt x="79" y="4"/>
                    </a:lnTo>
                    <a:lnTo>
                      <a:pt x="63" y="13"/>
                    </a:lnTo>
                    <a:lnTo>
                      <a:pt x="51" y="21"/>
                    </a:lnTo>
                    <a:lnTo>
                      <a:pt x="34" y="33"/>
                    </a:lnTo>
                    <a:lnTo>
                      <a:pt x="22" y="46"/>
                    </a:lnTo>
                    <a:lnTo>
                      <a:pt x="13" y="62"/>
                    </a:lnTo>
                    <a:lnTo>
                      <a:pt x="5" y="79"/>
                    </a:lnTo>
                    <a:lnTo>
                      <a:pt x="0" y="96"/>
                    </a:lnTo>
                    <a:lnTo>
                      <a:pt x="0" y="116"/>
                    </a:lnTo>
                    <a:lnTo>
                      <a:pt x="0" y="120"/>
                    </a:lnTo>
                    <a:lnTo>
                      <a:pt x="0" y="125"/>
                    </a:lnTo>
                    <a:lnTo>
                      <a:pt x="0" y="141"/>
                    </a:lnTo>
                    <a:lnTo>
                      <a:pt x="9" y="158"/>
                    </a:lnTo>
                    <a:lnTo>
                      <a:pt x="13" y="174"/>
                    </a:lnTo>
                    <a:lnTo>
                      <a:pt x="25" y="191"/>
                    </a:lnTo>
                    <a:lnTo>
                      <a:pt x="38" y="204"/>
                    </a:lnTo>
                    <a:lnTo>
                      <a:pt x="51" y="215"/>
                    </a:lnTo>
                    <a:lnTo>
                      <a:pt x="67" y="224"/>
                    </a:lnTo>
                    <a:lnTo>
                      <a:pt x="83" y="233"/>
                    </a:lnTo>
                    <a:lnTo>
                      <a:pt x="101" y="237"/>
                    </a:lnTo>
                    <a:lnTo>
                      <a:pt x="117"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5" name="Freeform 786">
                <a:extLst>
                  <a:ext uri="{FF2B5EF4-FFF2-40B4-BE49-F238E27FC236}">
                    <a16:creationId xmlns:a16="http://schemas.microsoft.com/office/drawing/2014/main" id="{F71C7659-9882-476B-AB66-5C011C952796}"/>
                  </a:ext>
                </a:extLst>
              </p:cNvPr>
              <p:cNvSpPr>
                <a:spLocks/>
              </p:cNvSpPr>
              <p:nvPr/>
            </p:nvSpPr>
            <p:spPr bwMode="auto">
              <a:xfrm>
                <a:off x="2389" y="2281"/>
                <a:ext cx="42" cy="41"/>
              </a:xfrm>
              <a:custGeom>
                <a:avLst/>
                <a:gdLst>
                  <a:gd name="T0" fmla="*/ 4 w 207"/>
                  <a:gd name="T1" fmla="*/ 8 h 204"/>
                  <a:gd name="T2" fmla="*/ 5 w 207"/>
                  <a:gd name="T3" fmla="*/ 8 h 204"/>
                  <a:gd name="T4" fmla="*/ 6 w 207"/>
                  <a:gd name="T5" fmla="*/ 8 h 204"/>
                  <a:gd name="T6" fmla="*/ 6 w 207"/>
                  <a:gd name="T7" fmla="*/ 8 h 204"/>
                  <a:gd name="T8" fmla="*/ 7 w 207"/>
                  <a:gd name="T9" fmla="*/ 7 h 204"/>
                  <a:gd name="T10" fmla="*/ 7 w 207"/>
                  <a:gd name="T11" fmla="*/ 7 h 204"/>
                  <a:gd name="T12" fmla="*/ 8 w 207"/>
                  <a:gd name="T13" fmla="*/ 7 h 204"/>
                  <a:gd name="T14" fmla="*/ 8 w 207"/>
                  <a:gd name="T15" fmla="*/ 6 h 204"/>
                  <a:gd name="T16" fmla="*/ 8 w 207"/>
                  <a:gd name="T17" fmla="*/ 5 h 204"/>
                  <a:gd name="T18" fmla="*/ 8 w 207"/>
                  <a:gd name="T19" fmla="*/ 5 h 204"/>
                  <a:gd name="T20" fmla="*/ 9 w 207"/>
                  <a:gd name="T21" fmla="*/ 4 h 204"/>
                  <a:gd name="T22" fmla="*/ 8 w 207"/>
                  <a:gd name="T23" fmla="*/ 3 h 204"/>
                  <a:gd name="T24" fmla="*/ 8 w 207"/>
                  <a:gd name="T25" fmla="*/ 3 h 204"/>
                  <a:gd name="T26" fmla="*/ 8 w 207"/>
                  <a:gd name="T27" fmla="*/ 2 h 204"/>
                  <a:gd name="T28" fmla="*/ 8 w 207"/>
                  <a:gd name="T29" fmla="*/ 2 h 204"/>
                  <a:gd name="T30" fmla="*/ 7 w 207"/>
                  <a:gd name="T31" fmla="*/ 1 h 204"/>
                  <a:gd name="T32" fmla="*/ 7 w 207"/>
                  <a:gd name="T33" fmla="*/ 1 h 204"/>
                  <a:gd name="T34" fmla="*/ 6 w 207"/>
                  <a:gd name="T35" fmla="*/ 1 h 204"/>
                  <a:gd name="T36" fmla="*/ 6 w 207"/>
                  <a:gd name="T37" fmla="*/ 0 h 204"/>
                  <a:gd name="T38" fmla="*/ 5 w 207"/>
                  <a:gd name="T39" fmla="*/ 0 h 204"/>
                  <a:gd name="T40" fmla="*/ 4 w 207"/>
                  <a:gd name="T41" fmla="*/ 0 h 204"/>
                  <a:gd name="T42" fmla="*/ 4 w 207"/>
                  <a:gd name="T43" fmla="*/ 0 h 204"/>
                  <a:gd name="T44" fmla="*/ 3 w 207"/>
                  <a:gd name="T45" fmla="*/ 0 h 204"/>
                  <a:gd name="T46" fmla="*/ 2 w 207"/>
                  <a:gd name="T47" fmla="*/ 0 h 204"/>
                  <a:gd name="T48" fmla="*/ 2 w 207"/>
                  <a:gd name="T49" fmla="*/ 1 h 204"/>
                  <a:gd name="T50" fmla="*/ 1 w 207"/>
                  <a:gd name="T51" fmla="*/ 1 h 204"/>
                  <a:gd name="T52" fmla="*/ 1 w 207"/>
                  <a:gd name="T53" fmla="*/ 2 h 204"/>
                  <a:gd name="T54" fmla="*/ 1 w 207"/>
                  <a:gd name="T55" fmla="*/ 2 h 204"/>
                  <a:gd name="T56" fmla="*/ 0 w 207"/>
                  <a:gd name="T57" fmla="*/ 3 h 204"/>
                  <a:gd name="T58" fmla="*/ 0 w 207"/>
                  <a:gd name="T59" fmla="*/ 3 h 204"/>
                  <a:gd name="T60" fmla="*/ 0 w 207"/>
                  <a:gd name="T61" fmla="*/ 4 h 204"/>
                  <a:gd name="T62" fmla="*/ 0 w 207"/>
                  <a:gd name="T63" fmla="*/ 4 h 204"/>
                  <a:gd name="T64" fmla="*/ 0 w 207"/>
                  <a:gd name="T65" fmla="*/ 4 h 204"/>
                  <a:gd name="T66" fmla="*/ 0 w 207"/>
                  <a:gd name="T67" fmla="*/ 5 h 204"/>
                  <a:gd name="T68" fmla="*/ 0 w 207"/>
                  <a:gd name="T69" fmla="*/ 6 h 204"/>
                  <a:gd name="T70" fmla="*/ 1 w 207"/>
                  <a:gd name="T71" fmla="*/ 6 h 204"/>
                  <a:gd name="T72" fmla="*/ 1 w 207"/>
                  <a:gd name="T73" fmla="*/ 7 h 204"/>
                  <a:gd name="T74" fmla="*/ 1 w 207"/>
                  <a:gd name="T75" fmla="*/ 7 h 204"/>
                  <a:gd name="T76" fmla="*/ 2 w 207"/>
                  <a:gd name="T77" fmla="*/ 8 h 204"/>
                  <a:gd name="T78" fmla="*/ 2 w 207"/>
                  <a:gd name="T79" fmla="*/ 8 h 204"/>
                  <a:gd name="T80" fmla="*/ 3 w 207"/>
                  <a:gd name="T81" fmla="*/ 8 h 204"/>
                  <a:gd name="T82" fmla="*/ 4 w 207"/>
                  <a:gd name="T83" fmla="*/ 8 h 204"/>
                  <a:gd name="T84" fmla="*/ 4 w 207"/>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4" y="204"/>
                    </a:moveTo>
                    <a:lnTo>
                      <a:pt x="121" y="204"/>
                    </a:lnTo>
                    <a:lnTo>
                      <a:pt x="137" y="200"/>
                    </a:lnTo>
                    <a:lnTo>
                      <a:pt x="150" y="191"/>
                    </a:lnTo>
                    <a:lnTo>
                      <a:pt x="166" y="183"/>
                    </a:lnTo>
                    <a:lnTo>
                      <a:pt x="178" y="175"/>
                    </a:lnTo>
                    <a:lnTo>
                      <a:pt x="187" y="162"/>
                    </a:lnTo>
                    <a:lnTo>
                      <a:pt x="195" y="150"/>
                    </a:lnTo>
                    <a:lnTo>
                      <a:pt x="204" y="133"/>
                    </a:lnTo>
                    <a:lnTo>
                      <a:pt x="204" y="116"/>
                    </a:lnTo>
                    <a:lnTo>
                      <a:pt x="207" y="100"/>
                    </a:lnTo>
                    <a:lnTo>
                      <a:pt x="204" y="83"/>
                    </a:lnTo>
                    <a:lnTo>
                      <a:pt x="204" y="71"/>
                    </a:lnTo>
                    <a:lnTo>
                      <a:pt x="195" y="54"/>
                    </a:lnTo>
                    <a:lnTo>
                      <a:pt x="187" y="42"/>
                    </a:lnTo>
                    <a:lnTo>
                      <a:pt x="178" y="29"/>
                    </a:lnTo>
                    <a:lnTo>
                      <a:pt x="166" y="21"/>
                    </a:lnTo>
                    <a:lnTo>
                      <a:pt x="150" y="13"/>
                    </a:lnTo>
                    <a:lnTo>
                      <a:pt x="137" y="4"/>
                    </a:lnTo>
                    <a:lnTo>
                      <a:pt x="121" y="0"/>
                    </a:lnTo>
                    <a:lnTo>
                      <a:pt x="104" y="0"/>
                    </a:lnTo>
                    <a:lnTo>
                      <a:pt x="87" y="0"/>
                    </a:lnTo>
                    <a:lnTo>
                      <a:pt x="70" y="4"/>
                    </a:lnTo>
                    <a:lnTo>
                      <a:pt x="58" y="9"/>
                    </a:lnTo>
                    <a:lnTo>
                      <a:pt x="45" y="17"/>
                    </a:lnTo>
                    <a:lnTo>
                      <a:pt x="33" y="29"/>
                    </a:lnTo>
                    <a:lnTo>
                      <a:pt x="20" y="42"/>
                    </a:lnTo>
                    <a:lnTo>
                      <a:pt x="13" y="54"/>
                    </a:lnTo>
                    <a:lnTo>
                      <a:pt x="9" y="67"/>
                    </a:lnTo>
                    <a:lnTo>
                      <a:pt x="4" y="83"/>
                    </a:lnTo>
                    <a:lnTo>
                      <a:pt x="0" y="100"/>
                    </a:lnTo>
                    <a:lnTo>
                      <a:pt x="0" y="103"/>
                    </a:lnTo>
                    <a:lnTo>
                      <a:pt x="4" y="103"/>
                    </a:lnTo>
                    <a:lnTo>
                      <a:pt x="4" y="121"/>
                    </a:lnTo>
                    <a:lnTo>
                      <a:pt x="9" y="137"/>
                    </a:lnTo>
                    <a:lnTo>
                      <a:pt x="16" y="150"/>
                    </a:lnTo>
                    <a:lnTo>
                      <a:pt x="25" y="162"/>
                    </a:lnTo>
                    <a:lnTo>
                      <a:pt x="33" y="175"/>
                    </a:lnTo>
                    <a:lnTo>
                      <a:pt x="45" y="187"/>
                    </a:lnTo>
                    <a:lnTo>
                      <a:pt x="58" y="191"/>
                    </a:lnTo>
                    <a:lnTo>
                      <a:pt x="74" y="200"/>
                    </a:lnTo>
                    <a:lnTo>
                      <a:pt x="87"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6" name="Freeform 787">
                <a:extLst>
                  <a:ext uri="{FF2B5EF4-FFF2-40B4-BE49-F238E27FC236}">
                    <a16:creationId xmlns:a16="http://schemas.microsoft.com/office/drawing/2014/main" id="{1BE56D18-B323-4C54-A4B4-1A16DDEDBE40}"/>
                  </a:ext>
                </a:extLst>
              </p:cNvPr>
              <p:cNvSpPr>
                <a:spLocks/>
              </p:cNvSpPr>
              <p:nvPr/>
            </p:nvSpPr>
            <p:spPr bwMode="auto">
              <a:xfrm>
                <a:off x="2392" y="2282"/>
                <a:ext cx="35" cy="34"/>
              </a:xfrm>
              <a:custGeom>
                <a:avLst/>
                <a:gdLst>
                  <a:gd name="T0" fmla="*/ 3 w 174"/>
                  <a:gd name="T1" fmla="*/ 7 h 171"/>
                  <a:gd name="T2" fmla="*/ 4 w 174"/>
                  <a:gd name="T3" fmla="*/ 7 h 171"/>
                  <a:gd name="T4" fmla="*/ 4 w 174"/>
                  <a:gd name="T5" fmla="*/ 7 h 171"/>
                  <a:gd name="T6" fmla="*/ 5 w 174"/>
                  <a:gd name="T7" fmla="*/ 6 h 171"/>
                  <a:gd name="T8" fmla="*/ 6 w 174"/>
                  <a:gd name="T9" fmla="*/ 6 h 171"/>
                  <a:gd name="T10" fmla="*/ 6 w 174"/>
                  <a:gd name="T11" fmla="*/ 6 h 171"/>
                  <a:gd name="T12" fmla="*/ 6 w 174"/>
                  <a:gd name="T13" fmla="*/ 5 h 171"/>
                  <a:gd name="T14" fmla="*/ 7 w 174"/>
                  <a:gd name="T15" fmla="*/ 5 h 171"/>
                  <a:gd name="T16" fmla="*/ 7 w 174"/>
                  <a:gd name="T17" fmla="*/ 4 h 171"/>
                  <a:gd name="T18" fmla="*/ 7 w 174"/>
                  <a:gd name="T19" fmla="*/ 4 h 171"/>
                  <a:gd name="T20" fmla="*/ 7 w 174"/>
                  <a:gd name="T21" fmla="*/ 3 h 171"/>
                  <a:gd name="T22" fmla="*/ 7 w 174"/>
                  <a:gd name="T23" fmla="*/ 3 h 171"/>
                  <a:gd name="T24" fmla="*/ 7 w 174"/>
                  <a:gd name="T25" fmla="*/ 2 h 171"/>
                  <a:gd name="T26" fmla="*/ 7 w 174"/>
                  <a:gd name="T27" fmla="*/ 2 h 171"/>
                  <a:gd name="T28" fmla="*/ 6 w 174"/>
                  <a:gd name="T29" fmla="*/ 1 h 171"/>
                  <a:gd name="T30" fmla="*/ 6 w 174"/>
                  <a:gd name="T31" fmla="*/ 1 h 171"/>
                  <a:gd name="T32" fmla="*/ 6 w 174"/>
                  <a:gd name="T33" fmla="*/ 1 h 171"/>
                  <a:gd name="T34" fmla="*/ 5 w 174"/>
                  <a:gd name="T35" fmla="*/ 0 h 171"/>
                  <a:gd name="T36" fmla="*/ 4 w 174"/>
                  <a:gd name="T37" fmla="*/ 0 h 171"/>
                  <a:gd name="T38" fmla="*/ 4 w 174"/>
                  <a:gd name="T39" fmla="*/ 0 h 171"/>
                  <a:gd name="T40" fmla="*/ 3 w 174"/>
                  <a:gd name="T41" fmla="*/ 0 h 171"/>
                  <a:gd name="T42" fmla="*/ 3 w 174"/>
                  <a:gd name="T43" fmla="*/ 0 h 171"/>
                  <a:gd name="T44" fmla="*/ 2 w 174"/>
                  <a:gd name="T45" fmla="*/ 0 h 171"/>
                  <a:gd name="T46" fmla="*/ 2 w 174"/>
                  <a:gd name="T47" fmla="*/ 0 h 171"/>
                  <a:gd name="T48" fmla="*/ 1 w 174"/>
                  <a:gd name="T49" fmla="*/ 1 h 171"/>
                  <a:gd name="T50" fmla="*/ 1 w 174"/>
                  <a:gd name="T51" fmla="*/ 1 h 171"/>
                  <a:gd name="T52" fmla="*/ 1 w 174"/>
                  <a:gd name="T53" fmla="*/ 1 h 171"/>
                  <a:gd name="T54" fmla="*/ 0 w 174"/>
                  <a:gd name="T55" fmla="*/ 2 h 171"/>
                  <a:gd name="T56" fmla="*/ 0 w 174"/>
                  <a:gd name="T57" fmla="*/ 2 h 171"/>
                  <a:gd name="T58" fmla="*/ 0 w 174"/>
                  <a:gd name="T59" fmla="*/ 3 h 171"/>
                  <a:gd name="T60" fmla="*/ 0 w 174"/>
                  <a:gd name="T61" fmla="*/ 3 h 171"/>
                  <a:gd name="T62" fmla="*/ 0 w 174"/>
                  <a:gd name="T63" fmla="*/ 3 h 171"/>
                  <a:gd name="T64" fmla="*/ 0 w 174"/>
                  <a:gd name="T65" fmla="*/ 4 h 171"/>
                  <a:gd name="T66" fmla="*/ 0 w 174"/>
                  <a:gd name="T67" fmla="*/ 5 h 171"/>
                  <a:gd name="T68" fmla="*/ 0 w 174"/>
                  <a:gd name="T69" fmla="*/ 5 h 171"/>
                  <a:gd name="T70" fmla="*/ 1 w 174"/>
                  <a:gd name="T71" fmla="*/ 5 h 171"/>
                  <a:gd name="T72" fmla="*/ 1 w 174"/>
                  <a:gd name="T73" fmla="*/ 6 h 171"/>
                  <a:gd name="T74" fmla="*/ 1 w 174"/>
                  <a:gd name="T75" fmla="*/ 6 h 171"/>
                  <a:gd name="T76" fmla="*/ 2 w 174"/>
                  <a:gd name="T77" fmla="*/ 6 h 171"/>
                  <a:gd name="T78" fmla="*/ 2 w 174"/>
                  <a:gd name="T79" fmla="*/ 7 h 171"/>
                  <a:gd name="T80" fmla="*/ 3 w 174"/>
                  <a:gd name="T81" fmla="*/ 7 h 171"/>
                  <a:gd name="T82" fmla="*/ 3 w 174"/>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1"/>
                  <a:gd name="T128" fmla="*/ 174 w 174"/>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1">
                    <a:moveTo>
                      <a:pt x="86" y="171"/>
                    </a:moveTo>
                    <a:lnTo>
                      <a:pt x="99" y="171"/>
                    </a:lnTo>
                    <a:lnTo>
                      <a:pt x="111" y="166"/>
                    </a:lnTo>
                    <a:lnTo>
                      <a:pt x="124" y="162"/>
                    </a:lnTo>
                    <a:lnTo>
                      <a:pt x="137" y="153"/>
                    </a:lnTo>
                    <a:lnTo>
                      <a:pt x="149" y="146"/>
                    </a:lnTo>
                    <a:lnTo>
                      <a:pt x="158" y="137"/>
                    </a:lnTo>
                    <a:lnTo>
                      <a:pt x="162" y="125"/>
                    </a:lnTo>
                    <a:lnTo>
                      <a:pt x="169" y="112"/>
                    </a:lnTo>
                    <a:lnTo>
                      <a:pt x="169" y="99"/>
                    </a:lnTo>
                    <a:lnTo>
                      <a:pt x="174" y="88"/>
                    </a:lnTo>
                    <a:lnTo>
                      <a:pt x="169" y="71"/>
                    </a:lnTo>
                    <a:lnTo>
                      <a:pt x="169" y="58"/>
                    </a:lnTo>
                    <a:lnTo>
                      <a:pt x="162" y="46"/>
                    </a:lnTo>
                    <a:lnTo>
                      <a:pt x="158" y="34"/>
                    </a:lnTo>
                    <a:lnTo>
                      <a:pt x="149" y="25"/>
                    </a:lnTo>
                    <a:lnTo>
                      <a:pt x="137" y="17"/>
                    </a:lnTo>
                    <a:lnTo>
                      <a:pt x="124" y="9"/>
                    </a:lnTo>
                    <a:lnTo>
                      <a:pt x="111" y="5"/>
                    </a:lnTo>
                    <a:lnTo>
                      <a:pt x="99" y="0"/>
                    </a:lnTo>
                    <a:lnTo>
                      <a:pt x="86" y="0"/>
                    </a:lnTo>
                    <a:lnTo>
                      <a:pt x="74" y="0"/>
                    </a:lnTo>
                    <a:lnTo>
                      <a:pt x="57" y="5"/>
                    </a:lnTo>
                    <a:lnTo>
                      <a:pt x="50" y="9"/>
                    </a:lnTo>
                    <a:lnTo>
                      <a:pt x="37" y="17"/>
                    </a:lnTo>
                    <a:lnTo>
                      <a:pt x="29" y="25"/>
                    </a:lnTo>
                    <a:lnTo>
                      <a:pt x="16" y="34"/>
                    </a:lnTo>
                    <a:lnTo>
                      <a:pt x="12" y="46"/>
                    </a:lnTo>
                    <a:lnTo>
                      <a:pt x="3" y="58"/>
                    </a:lnTo>
                    <a:lnTo>
                      <a:pt x="3" y="71"/>
                    </a:lnTo>
                    <a:lnTo>
                      <a:pt x="0" y="83"/>
                    </a:lnTo>
                    <a:lnTo>
                      <a:pt x="0" y="88"/>
                    </a:lnTo>
                    <a:lnTo>
                      <a:pt x="3" y="99"/>
                    </a:lnTo>
                    <a:lnTo>
                      <a:pt x="3" y="117"/>
                    </a:lnTo>
                    <a:lnTo>
                      <a:pt x="12" y="125"/>
                    </a:lnTo>
                    <a:lnTo>
                      <a:pt x="16" y="137"/>
                    </a:lnTo>
                    <a:lnTo>
                      <a:pt x="25" y="146"/>
                    </a:lnTo>
                    <a:lnTo>
                      <a:pt x="37" y="153"/>
                    </a:lnTo>
                    <a:lnTo>
                      <a:pt x="45" y="162"/>
                    </a:lnTo>
                    <a:lnTo>
                      <a:pt x="57" y="166"/>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7" name="Freeform 788">
                <a:extLst>
                  <a:ext uri="{FF2B5EF4-FFF2-40B4-BE49-F238E27FC236}">
                    <a16:creationId xmlns:a16="http://schemas.microsoft.com/office/drawing/2014/main" id="{F6B840C7-1AD7-4643-8149-F0A3E9051F78}"/>
                  </a:ext>
                </a:extLst>
              </p:cNvPr>
              <p:cNvSpPr>
                <a:spLocks/>
              </p:cNvSpPr>
              <p:nvPr/>
            </p:nvSpPr>
            <p:spPr bwMode="auto">
              <a:xfrm>
                <a:off x="2394" y="2283"/>
                <a:ext cx="28" cy="28"/>
              </a:xfrm>
              <a:custGeom>
                <a:avLst/>
                <a:gdLst>
                  <a:gd name="T0" fmla="*/ 3 w 137"/>
                  <a:gd name="T1" fmla="*/ 6 h 141"/>
                  <a:gd name="T2" fmla="*/ 3 w 137"/>
                  <a:gd name="T3" fmla="*/ 5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6 w 137"/>
                  <a:gd name="T17" fmla="*/ 4 h 141"/>
                  <a:gd name="T18" fmla="*/ 6 w 137"/>
                  <a:gd name="T19" fmla="*/ 3 h 141"/>
                  <a:gd name="T20" fmla="*/ 6 w 137"/>
                  <a:gd name="T21" fmla="*/ 3 h 141"/>
                  <a:gd name="T22" fmla="*/ 6 w 137"/>
                  <a:gd name="T23" fmla="*/ 2 h 141"/>
                  <a:gd name="T24" fmla="*/ 6 w 137"/>
                  <a:gd name="T25" fmla="*/ 2 h 141"/>
                  <a:gd name="T26" fmla="*/ 5 w 137"/>
                  <a:gd name="T27" fmla="*/ 1 h 141"/>
                  <a:gd name="T28" fmla="*/ 5 w 137"/>
                  <a:gd name="T29" fmla="*/ 1 h 141"/>
                  <a:gd name="T30" fmla="*/ 5 w 137"/>
                  <a:gd name="T31" fmla="*/ 1 h 141"/>
                  <a:gd name="T32" fmla="*/ 4 w 137"/>
                  <a:gd name="T33" fmla="*/ 0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2 w 137"/>
                  <a:gd name="T47" fmla="*/ 0 h 141"/>
                  <a:gd name="T48" fmla="*/ 1 w 137"/>
                  <a:gd name="T49" fmla="*/ 0 h 141"/>
                  <a:gd name="T50" fmla="*/ 1 w 137"/>
                  <a:gd name="T51" fmla="*/ 1 h 141"/>
                  <a:gd name="T52" fmla="*/ 1 w 137"/>
                  <a:gd name="T53" fmla="*/ 1 h 141"/>
                  <a:gd name="T54" fmla="*/ 0 w 137"/>
                  <a:gd name="T55" fmla="*/ 1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1 w 137"/>
                  <a:gd name="T69" fmla="*/ 4 h 141"/>
                  <a:gd name="T70" fmla="*/ 1 w 137"/>
                  <a:gd name="T71" fmla="*/ 5 h 141"/>
                  <a:gd name="T72" fmla="*/ 1 w 137"/>
                  <a:gd name="T73" fmla="*/ 5 h 141"/>
                  <a:gd name="T74" fmla="*/ 2 w 137"/>
                  <a:gd name="T75" fmla="*/ 5 h 141"/>
                  <a:gd name="T76" fmla="*/ 2 w 137"/>
                  <a:gd name="T77" fmla="*/ 5 h 141"/>
                  <a:gd name="T78" fmla="*/ 2 w 137"/>
                  <a:gd name="T79" fmla="*/ 5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9" y="137"/>
                    </a:lnTo>
                    <a:lnTo>
                      <a:pt x="92" y="137"/>
                    </a:lnTo>
                    <a:lnTo>
                      <a:pt x="99" y="132"/>
                    </a:lnTo>
                    <a:lnTo>
                      <a:pt x="108" y="124"/>
                    </a:lnTo>
                    <a:lnTo>
                      <a:pt x="116" y="120"/>
                    </a:lnTo>
                    <a:lnTo>
                      <a:pt x="125" y="112"/>
                    </a:lnTo>
                    <a:lnTo>
                      <a:pt x="128" y="103"/>
                    </a:lnTo>
                    <a:lnTo>
                      <a:pt x="133" y="91"/>
                    </a:lnTo>
                    <a:lnTo>
                      <a:pt x="137" y="83"/>
                    </a:lnTo>
                    <a:lnTo>
                      <a:pt x="137" y="70"/>
                    </a:lnTo>
                    <a:lnTo>
                      <a:pt x="137" y="58"/>
                    </a:lnTo>
                    <a:lnTo>
                      <a:pt x="133" y="49"/>
                    </a:lnTo>
                    <a:lnTo>
                      <a:pt x="128" y="37"/>
                    </a:lnTo>
                    <a:lnTo>
                      <a:pt x="125" y="29"/>
                    </a:lnTo>
                    <a:lnTo>
                      <a:pt x="116" y="20"/>
                    </a:lnTo>
                    <a:lnTo>
                      <a:pt x="108" y="12"/>
                    </a:lnTo>
                    <a:lnTo>
                      <a:pt x="99" y="8"/>
                    </a:lnTo>
                    <a:lnTo>
                      <a:pt x="92" y="4"/>
                    </a:lnTo>
                    <a:lnTo>
                      <a:pt x="79" y="0"/>
                    </a:lnTo>
                    <a:lnTo>
                      <a:pt x="71" y="0"/>
                    </a:lnTo>
                    <a:lnTo>
                      <a:pt x="58" y="0"/>
                    </a:lnTo>
                    <a:lnTo>
                      <a:pt x="45" y="4"/>
                    </a:lnTo>
                    <a:lnTo>
                      <a:pt x="38" y="8"/>
                    </a:lnTo>
                    <a:lnTo>
                      <a:pt x="29" y="12"/>
                    </a:lnTo>
                    <a:lnTo>
                      <a:pt x="20" y="20"/>
                    </a:lnTo>
                    <a:lnTo>
                      <a:pt x="13" y="29"/>
                    </a:lnTo>
                    <a:lnTo>
                      <a:pt x="8" y="37"/>
                    </a:lnTo>
                    <a:lnTo>
                      <a:pt x="4" y="49"/>
                    </a:lnTo>
                    <a:lnTo>
                      <a:pt x="0" y="58"/>
                    </a:lnTo>
                    <a:lnTo>
                      <a:pt x="0" y="70"/>
                    </a:lnTo>
                    <a:lnTo>
                      <a:pt x="0" y="83"/>
                    </a:lnTo>
                    <a:lnTo>
                      <a:pt x="4" y="91"/>
                    </a:lnTo>
                    <a:lnTo>
                      <a:pt x="8" y="103"/>
                    </a:lnTo>
                    <a:lnTo>
                      <a:pt x="13" y="112"/>
                    </a:lnTo>
                    <a:lnTo>
                      <a:pt x="20" y="120"/>
                    </a:lnTo>
                    <a:lnTo>
                      <a:pt x="29" y="124"/>
                    </a:lnTo>
                    <a:lnTo>
                      <a:pt x="38" y="132"/>
                    </a:lnTo>
                    <a:lnTo>
                      <a:pt x="45"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8" name="Freeform 789">
                <a:extLst>
                  <a:ext uri="{FF2B5EF4-FFF2-40B4-BE49-F238E27FC236}">
                    <a16:creationId xmlns:a16="http://schemas.microsoft.com/office/drawing/2014/main" id="{E134700B-76D7-43FB-AD71-C140AF8BB861}"/>
                  </a:ext>
                </a:extLst>
              </p:cNvPr>
              <p:cNvSpPr>
                <a:spLocks/>
              </p:cNvSpPr>
              <p:nvPr/>
            </p:nvSpPr>
            <p:spPr bwMode="auto">
              <a:xfrm>
                <a:off x="2477" y="230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59" name="Freeform 790">
                <a:extLst>
                  <a:ext uri="{FF2B5EF4-FFF2-40B4-BE49-F238E27FC236}">
                    <a16:creationId xmlns:a16="http://schemas.microsoft.com/office/drawing/2014/main" id="{B77A562C-7BDF-4A96-906B-437412021F54}"/>
                  </a:ext>
                </a:extLst>
              </p:cNvPr>
              <p:cNvSpPr>
                <a:spLocks/>
              </p:cNvSpPr>
              <p:nvPr/>
            </p:nvSpPr>
            <p:spPr bwMode="auto">
              <a:xfrm>
                <a:off x="2477" y="230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60" name="Freeform 791">
                <a:extLst>
                  <a:ext uri="{FF2B5EF4-FFF2-40B4-BE49-F238E27FC236}">
                    <a16:creationId xmlns:a16="http://schemas.microsoft.com/office/drawing/2014/main" id="{FA10A67E-989D-4F53-B2B8-B4341A7A5AFF}"/>
                  </a:ext>
                </a:extLst>
              </p:cNvPr>
              <p:cNvSpPr>
                <a:spLocks/>
              </p:cNvSpPr>
              <p:nvPr/>
            </p:nvSpPr>
            <p:spPr bwMode="auto">
              <a:xfrm>
                <a:off x="2477" y="2302"/>
                <a:ext cx="115" cy="116"/>
              </a:xfrm>
              <a:custGeom>
                <a:avLst/>
                <a:gdLst>
                  <a:gd name="T0" fmla="*/ 11 w 576"/>
                  <a:gd name="T1" fmla="*/ 23 h 578"/>
                  <a:gd name="T2" fmla="*/ 13 w 576"/>
                  <a:gd name="T3" fmla="*/ 23 h 578"/>
                  <a:gd name="T4" fmla="*/ 15 w 576"/>
                  <a:gd name="T5" fmla="*/ 23 h 578"/>
                  <a:gd name="T6" fmla="*/ 17 w 576"/>
                  <a:gd name="T7" fmla="*/ 22 h 578"/>
                  <a:gd name="T8" fmla="*/ 18 w 576"/>
                  <a:gd name="T9" fmla="*/ 21 h 578"/>
                  <a:gd name="T10" fmla="*/ 20 w 576"/>
                  <a:gd name="T11" fmla="*/ 20 h 578"/>
                  <a:gd name="T12" fmla="*/ 21 w 576"/>
                  <a:gd name="T13" fmla="*/ 19 h 578"/>
                  <a:gd name="T14" fmla="*/ 22 w 576"/>
                  <a:gd name="T15" fmla="*/ 17 h 578"/>
                  <a:gd name="T16" fmla="*/ 22 w 576"/>
                  <a:gd name="T17" fmla="*/ 15 h 578"/>
                  <a:gd name="T18" fmla="*/ 23 w 576"/>
                  <a:gd name="T19" fmla="*/ 14 h 578"/>
                  <a:gd name="T20" fmla="*/ 23 w 576"/>
                  <a:gd name="T21" fmla="*/ 12 h 578"/>
                  <a:gd name="T22" fmla="*/ 23 w 576"/>
                  <a:gd name="T23" fmla="*/ 10 h 578"/>
                  <a:gd name="T24" fmla="*/ 22 w 576"/>
                  <a:gd name="T25" fmla="*/ 8 h 578"/>
                  <a:gd name="T26" fmla="*/ 22 w 576"/>
                  <a:gd name="T27" fmla="*/ 6 h 578"/>
                  <a:gd name="T28" fmla="*/ 21 w 576"/>
                  <a:gd name="T29" fmla="*/ 5 h 578"/>
                  <a:gd name="T30" fmla="*/ 20 w 576"/>
                  <a:gd name="T31" fmla="*/ 4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1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86" y="578"/>
                    </a:moveTo>
                    <a:lnTo>
                      <a:pt x="333" y="573"/>
                    </a:lnTo>
                    <a:lnTo>
                      <a:pt x="378" y="565"/>
                    </a:lnTo>
                    <a:lnTo>
                      <a:pt x="419" y="549"/>
                    </a:lnTo>
                    <a:lnTo>
                      <a:pt x="457" y="524"/>
                    </a:lnTo>
                    <a:lnTo>
                      <a:pt x="490" y="495"/>
                    </a:lnTo>
                    <a:lnTo>
                      <a:pt x="519" y="461"/>
                    </a:lnTo>
                    <a:lnTo>
                      <a:pt x="544" y="425"/>
                    </a:lnTo>
                    <a:lnTo>
                      <a:pt x="560" y="382"/>
                    </a:lnTo>
                    <a:lnTo>
                      <a:pt x="573" y="337"/>
                    </a:lnTo>
                    <a:lnTo>
                      <a:pt x="576" y="292"/>
                    </a:lnTo>
                    <a:lnTo>
                      <a:pt x="573" y="242"/>
                    </a:lnTo>
                    <a:lnTo>
                      <a:pt x="560" y="200"/>
                    </a:lnTo>
                    <a:lnTo>
                      <a:pt x="544" y="159"/>
                    </a:lnTo>
                    <a:lnTo>
                      <a:pt x="519" y="121"/>
                    </a:lnTo>
                    <a:lnTo>
                      <a:pt x="490" y="88"/>
                    </a:lnTo>
                    <a:lnTo>
                      <a:pt x="457" y="59"/>
                    </a:lnTo>
                    <a:lnTo>
                      <a:pt x="419" y="34"/>
                    </a:lnTo>
                    <a:lnTo>
                      <a:pt x="378" y="18"/>
                    </a:lnTo>
                    <a:lnTo>
                      <a:pt x="333" y="5"/>
                    </a:lnTo>
                    <a:lnTo>
                      <a:pt x="286" y="0"/>
                    </a:lnTo>
                    <a:lnTo>
                      <a:pt x="241" y="5"/>
                    </a:lnTo>
                    <a:lnTo>
                      <a:pt x="195" y="18"/>
                    </a:lnTo>
                    <a:lnTo>
                      <a:pt x="153" y="34"/>
                    </a:lnTo>
                    <a:lnTo>
                      <a:pt x="117" y="59"/>
                    </a:lnTo>
                    <a:lnTo>
                      <a:pt x="83" y="88"/>
                    </a:lnTo>
                    <a:lnTo>
                      <a:pt x="54" y="121"/>
                    </a:lnTo>
                    <a:lnTo>
                      <a:pt x="29" y="159"/>
                    </a:lnTo>
                    <a:lnTo>
                      <a:pt x="12" y="200"/>
                    </a:lnTo>
                    <a:lnTo>
                      <a:pt x="0" y="242"/>
                    </a:lnTo>
                    <a:lnTo>
                      <a:pt x="0" y="292"/>
                    </a:lnTo>
                    <a:lnTo>
                      <a:pt x="0" y="337"/>
                    </a:lnTo>
                    <a:lnTo>
                      <a:pt x="12" y="382"/>
                    </a:lnTo>
                    <a:lnTo>
                      <a:pt x="29" y="425"/>
                    </a:lnTo>
                    <a:lnTo>
                      <a:pt x="54" y="461"/>
                    </a:lnTo>
                    <a:lnTo>
                      <a:pt x="83" y="495"/>
                    </a:lnTo>
                    <a:lnTo>
                      <a:pt x="117" y="524"/>
                    </a:lnTo>
                    <a:lnTo>
                      <a:pt x="153" y="549"/>
                    </a:lnTo>
                    <a:lnTo>
                      <a:pt x="195" y="565"/>
                    </a:lnTo>
                    <a:lnTo>
                      <a:pt x="241" y="573"/>
                    </a:lnTo>
                    <a:lnTo>
                      <a:pt x="286"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61" name="Freeform 792">
                <a:extLst>
                  <a:ext uri="{FF2B5EF4-FFF2-40B4-BE49-F238E27FC236}">
                    <a16:creationId xmlns:a16="http://schemas.microsoft.com/office/drawing/2014/main" id="{DB6616BF-CF8B-4B02-B949-6C2A526BEDDB}"/>
                  </a:ext>
                </a:extLst>
              </p:cNvPr>
              <p:cNvSpPr>
                <a:spLocks/>
              </p:cNvSpPr>
              <p:nvPr/>
            </p:nvSpPr>
            <p:spPr bwMode="auto">
              <a:xfrm>
                <a:off x="2492" y="2311"/>
                <a:ext cx="61" cy="61"/>
              </a:xfrm>
              <a:custGeom>
                <a:avLst/>
                <a:gdLst>
                  <a:gd name="T0" fmla="*/ 6 w 303"/>
                  <a:gd name="T1" fmla="*/ 12 h 306"/>
                  <a:gd name="T2" fmla="*/ 7 w 303"/>
                  <a:gd name="T3" fmla="*/ 12 h 306"/>
                  <a:gd name="T4" fmla="*/ 8 w 303"/>
                  <a:gd name="T5" fmla="*/ 12 h 306"/>
                  <a:gd name="T6" fmla="*/ 9 w 303"/>
                  <a:gd name="T7" fmla="*/ 12 h 306"/>
                  <a:gd name="T8" fmla="*/ 10 w 303"/>
                  <a:gd name="T9" fmla="*/ 11 h 306"/>
                  <a:gd name="T10" fmla="*/ 11 w 303"/>
                  <a:gd name="T11" fmla="*/ 10 h 306"/>
                  <a:gd name="T12" fmla="*/ 11 w 303"/>
                  <a:gd name="T13" fmla="*/ 10 h 306"/>
                  <a:gd name="T14" fmla="*/ 12 w 303"/>
                  <a:gd name="T15" fmla="*/ 9 h 306"/>
                  <a:gd name="T16" fmla="*/ 12 w 303"/>
                  <a:gd name="T17" fmla="*/ 8 h 306"/>
                  <a:gd name="T18" fmla="*/ 12 w 303"/>
                  <a:gd name="T19" fmla="*/ 7 h 306"/>
                  <a:gd name="T20" fmla="*/ 12 w 303"/>
                  <a:gd name="T21" fmla="*/ 6 h 306"/>
                  <a:gd name="T22" fmla="*/ 12 w 303"/>
                  <a:gd name="T23" fmla="*/ 5 h 306"/>
                  <a:gd name="T24" fmla="*/ 12 w 303"/>
                  <a:gd name="T25" fmla="*/ 4 h 306"/>
                  <a:gd name="T26" fmla="*/ 12 w 303"/>
                  <a:gd name="T27" fmla="*/ 3 h 306"/>
                  <a:gd name="T28" fmla="*/ 11 w 303"/>
                  <a:gd name="T29" fmla="*/ 2 h 306"/>
                  <a:gd name="T30" fmla="*/ 11 w 303"/>
                  <a:gd name="T31" fmla="*/ 2 h 306"/>
                  <a:gd name="T32" fmla="*/ 10 w 303"/>
                  <a:gd name="T33" fmla="*/ 1 h 306"/>
                  <a:gd name="T34" fmla="*/ 9 w 303"/>
                  <a:gd name="T35" fmla="*/ 1 h 306"/>
                  <a:gd name="T36" fmla="*/ 8 w 303"/>
                  <a:gd name="T37" fmla="*/ 0 h 306"/>
                  <a:gd name="T38" fmla="*/ 7 w 303"/>
                  <a:gd name="T39" fmla="*/ 0 h 306"/>
                  <a:gd name="T40" fmla="*/ 6 w 303"/>
                  <a:gd name="T41" fmla="*/ 0 h 306"/>
                  <a:gd name="T42" fmla="*/ 5 w 303"/>
                  <a:gd name="T43" fmla="*/ 0 h 306"/>
                  <a:gd name="T44" fmla="*/ 4 w 303"/>
                  <a:gd name="T45" fmla="*/ 0 h 306"/>
                  <a:gd name="T46" fmla="*/ 3 w 303"/>
                  <a:gd name="T47" fmla="*/ 1 h 306"/>
                  <a:gd name="T48" fmla="*/ 2 w 303"/>
                  <a:gd name="T49" fmla="*/ 1 h 306"/>
                  <a:gd name="T50" fmla="*/ 2 w 303"/>
                  <a:gd name="T51" fmla="*/ 2 h 306"/>
                  <a:gd name="T52" fmla="*/ 1 w 303"/>
                  <a:gd name="T53" fmla="*/ 2 h 306"/>
                  <a:gd name="T54" fmla="*/ 1 w 303"/>
                  <a:gd name="T55" fmla="*/ 3 h 306"/>
                  <a:gd name="T56" fmla="*/ 0 w 303"/>
                  <a:gd name="T57" fmla="*/ 4 h 306"/>
                  <a:gd name="T58" fmla="*/ 0 w 303"/>
                  <a:gd name="T59" fmla="*/ 5 h 306"/>
                  <a:gd name="T60" fmla="*/ 0 w 303"/>
                  <a:gd name="T61" fmla="*/ 6 h 306"/>
                  <a:gd name="T62" fmla="*/ 0 w 303"/>
                  <a:gd name="T63" fmla="*/ 7 h 306"/>
                  <a:gd name="T64" fmla="*/ 0 w 303"/>
                  <a:gd name="T65" fmla="*/ 8 h 306"/>
                  <a:gd name="T66" fmla="*/ 1 w 303"/>
                  <a:gd name="T67" fmla="*/ 9 h 306"/>
                  <a:gd name="T68" fmla="*/ 1 w 303"/>
                  <a:gd name="T69" fmla="*/ 10 h 306"/>
                  <a:gd name="T70" fmla="*/ 2 w 303"/>
                  <a:gd name="T71" fmla="*/ 10 h 306"/>
                  <a:gd name="T72" fmla="*/ 2 w 303"/>
                  <a:gd name="T73" fmla="*/ 11 h 306"/>
                  <a:gd name="T74" fmla="*/ 3 w 303"/>
                  <a:gd name="T75" fmla="*/ 12 h 306"/>
                  <a:gd name="T76" fmla="*/ 4 w 303"/>
                  <a:gd name="T77" fmla="*/ 12 h 306"/>
                  <a:gd name="T78" fmla="*/ 5 w 303"/>
                  <a:gd name="T79" fmla="*/ 12 h 306"/>
                  <a:gd name="T80" fmla="*/ 6 w 303"/>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8" y="303"/>
                    </a:lnTo>
                    <a:lnTo>
                      <a:pt x="200" y="298"/>
                    </a:lnTo>
                    <a:lnTo>
                      <a:pt x="224" y="290"/>
                    </a:lnTo>
                    <a:lnTo>
                      <a:pt x="241" y="278"/>
                    </a:lnTo>
                    <a:lnTo>
                      <a:pt x="261" y="261"/>
                    </a:lnTo>
                    <a:lnTo>
                      <a:pt x="274" y="245"/>
                    </a:lnTo>
                    <a:lnTo>
                      <a:pt x="286" y="224"/>
                    </a:lnTo>
                    <a:lnTo>
                      <a:pt x="295" y="202"/>
                    </a:lnTo>
                    <a:lnTo>
                      <a:pt x="303" y="178"/>
                    </a:lnTo>
                    <a:lnTo>
                      <a:pt x="303" y="153"/>
                    </a:lnTo>
                    <a:lnTo>
                      <a:pt x="303" y="128"/>
                    </a:lnTo>
                    <a:lnTo>
                      <a:pt x="295" y="103"/>
                    </a:lnTo>
                    <a:lnTo>
                      <a:pt x="286" y="83"/>
                    </a:lnTo>
                    <a:lnTo>
                      <a:pt x="274" y="62"/>
                    </a:lnTo>
                    <a:lnTo>
                      <a:pt x="261" y="45"/>
                    </a:lnTo>
                    <a:lnTo>
                      <a:pt x="241" y="29"/>
                    </a:lnTo>
                    <a:lnTo>
                      <a:pt x="224" y="16"/>
                    </a:lnTo>
                    <a:lnTo>
                      <a:pt x="200" y="8"/>
                    </a:lnTo>
                    <a:lnTo>
                      <a:pt x="178" y="4"/>
                    </a:lnTo>
                    <a:lnTo>
                      <a:pt x="153" y="0"/>
                    </a:lnTo>
                    <a:lnTo>
                      <a:pt x="128" y="4"/>
                    </a:lnTo>
                    <a:lnTo>
                      <a:pt x="103" y="8"/>
                    </a:lnTo>
                    <a:lnTo>
                      <a:pt x="83" y="16"/>
                    </a:lnTo>
                    <a:lnTo>
                      <a:pt x="62" y="29"/>
                    </a:lnTo>
                    <a:lnTo>
                      <a:pt x="45" y="45"/>
                    </a:lnTo>
                    <a:lnTo>
                      <a:pt x="29" y="62"/>
                    </a:lnTo>
                    <a:lnTo>
                      <a:pt x="16" y="83"/>
                    </a:lnTo>
                    <a:lnTo>
                      <a:pt x="8" y="103"/>
                    </a:lnTo>
                    <a:lnTo>
                      <a:pt x="4" y="128"/>
                    </a:lnTo>
                    <a:lnTo>
                      <a:pt x="0" y="153"/>
                    </a:lnTo>
                    <a:lnTo>
                      <a:pt x="4" y="178"/>
                    </a:lnTo>
                    <a:lnTo>
                      <a:pt x="8" y="202"/>
                    </a:lnTo>
                    <a:lnTo>
                      <a:pt x="16" y="224"/>
                    </a:lnTo>
                    <a:lnTo>
                      <a:pt x="29" y="245"/>
                    </a:lnTo>
                    <a:lnTo>
                      <a:pt x="45" y="261"/>
                    </a:lnTo>
                    <a:lnTo>
                      <a:pt x="62" y="278"/>
                    </a:lnTo>
                    <a:lnTo>
                      <a:pt x="83" y="290"/>
                    </a:lnTo>
                    <a:lnTo>
                      <a:pt x="103" y="298"/>
                    </a:lnTo>
                    <a:lnTo>
                      <a:pt x="128" y="303"/>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2" name="Freeform 793">
                <a:extLst>
                  <a:ext uri="{FF2B5EF4-FFF2-40B4-BE49-F238E27FC236}">
                    <a16:creationId xmlns:a16="http://schemas.microsoft.com/office/drawing/2014/main" id="{985B0318-BFF4-4287-A8A4-3C5AD054EF13}"/>
                  </a:ext>
                </a:extLst>
              </p:cNvPr>
              <p:cNvSpPr>
                <a:spLocks/>
              </p:cNvSpPr>
              <p:nvPr/>
            </p:nvSpPr>
            <p:spPr bwMode="auto">
              <a:xfrm>
                <a:off x="2495" y="2312"/>
                <a:ext cx="54" cy="54"/>
              </a:xfrm>
              <a:custGeom>
                <a:avLst/>
                <a:gdLst>
                  <a:gd name="T0" fmla="*/ 5 w 269"/>
                  <a:gd name="T1" fmla="*/ 11 h 270"/>
                  <a:gd name="T2" fmla="*/ 6 w 269"/>
                  <a:gd name="T3" fmla="*/ 11 h 270"/>
                  <a:gd name="T4" fmla="*/ 7 w 269"/>
                  <a:gd name="T5" fmla="*/ 10 h 270"/>
                  <a:gd name="T6" fmla="*/ 8 w 269"/>
                  <a:gd name="T7" fmla="*/ 10 h 270"/>
                  <a:gd name="T8" fmla="*/ 9 w 269"/>
                  <a:gd name="T9" fmla="*/ 10 h 270"/>
                  <a:gd name="T10" fmla="*/ 9 w 269"/>
                  <a:gd name="T11" fmla="*/ 9 h 270"/>
                  <a:gd name="T12" fmla="*/ 10 w 269"/>
                  <a:gd name="T13" fmla="*/ 8 h 270"/>
                  <a:gd name="T14" fmla="*/ 10 w 269"/>
                  <a:gd name="T15" fmla="*/ 8 h 270"/>
                  <a:gd name="T16" fmla="*/ 10 w 269"/>
                  <a:gd name="T17" fmla="*/ 7 h 270"/>
                  <a:gd name="T18" fmla="*/ 11 w 269"/>
                  <a:gd name="T19" fmla="*/ 6 h 270"/>
                  <a:gd name="T20" fmla="*/ 11 w 269"/>
                  <a:gd name="T21" fmla="*/ 5 h 270"/>
                  <a:gd name="T22" fmla="*/ 11 w 269"/>
                  <a:gd name="T23" fmla="*/ 4 h 270"/>
                  <a:gd name="T24" fmla="*/ 10 w 269"/>
                  <a:gd name="T25" fmla="*/ 4 h 270"/>
                  <a:gd name="T26" fmla="*/ 10 w 269"/>
                  <a:gd name="T27" fmla="*/ 3 h 270"/>
                  <a:gd name="T28" fmla="*/ 10 w 269"/>
                  <a:gd name="T29" fmla="*/ 2 h 270"/>
                  <a:gd name="T30" fmla="*/ 9 w 269"/>
                  <a:gd name="T31" fmla="*/ 1 h 270"/>
                  <a:gd name="T32" fmla="*/ 9 w 269"/>
                  <a:gd name="T33" fmla="*/ 1 h 270"/>
                  <a:gd name="T34" fmla="*/ 8 w 269"/>
                  <a:gd name="T35" fmla="*/ 0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0 h 270"/>
                  <a:gd name="T48" fmla="*/ 2 w 269"/>
                  <a:gd name="T49" fmla="*/ 1 h 270"/>
                  <a:gd name="T50" fmla="*/ 1 w 269"/>
                  <a:gd name="T51" fmla="*/ 1 h 270"/>
                  <a:gd name="T52" fmla="*/ 1 w 269"/>
                  <a:gd name="T53" fmla="*/ 2 h 270"/>
                  <a:gd name="T54" fmla="*/ 0 w 269"/>
                  <a:gd name="T55" fmla="*/ 3 h 270"/>
                  <a:gd name="T56" fmla="*/ 0 w 269"/>
                  <a:gd name="T57" fmla="*/ 4 h 270"/>
                  <a:gd name="T58" fmla="*/ 0 w 269"/>
                  <a:gd name="T59" fmla="*/ 4 h 270"/>
                  <a:gd name="T60" fmla="*/ 0 w 269"/>
                  <a:gd name="T61" fmla="*/ 5 h 270"/>
                  <a:gd name="T62" fmla="*/ 0 w 269"/>
                  <a:gd name="T63" fmla="*/ 5 h 270"/>
                  <a:gd name="T64" fmla="*/ 0 w 269"/>
                  <a:gd name="T65" fmla="*/ 6 h 270"/>
                  <a:gd name="T66" fmla="*/ 0 w 269"/>
                  <a:gd name="T67" fmla="*/ 6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0 h 270"/>
                  <a:gd name="T82" fmla="*/ 4 w 269"/>
                  <a:gd name="T83" fmla="*/ 11 h 270"/>
                  <a:gd name="T84" fmla="*/ 5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3" y="270"/>
                    </a:moveTo>
                    <a:lnTo>
                      <a:pt x="157" y="266"/>
                    </a:lnTo>
                    <a:lnTo>
                      <a:pt x="178" y="261"/>
                    </a:lnTo>
                    <a:lnTo>
                      <a:pt x="194" y="253"/>
                    </a:lnTo>
                    <a:lnTo>
                      <a:pt x="215" y="245"/>
                    </a:lnTo>
                    <a:lnTo>
                      <a:pt x="232" y="228"/>
                    </a:lnTo>
                    <a:lnTo>
                      <a:pt x="244" y="212"/>
                    </a:lnTo>
                    <a:lnTo>
                      <a:pt x="252" y="194"/>
                    </a:lnTo>
                    <a:lnTo>
                      <a:pt x="261" y="178"/>
                    </a:lnTo>
                    <a:lnTo>
                      <a:pt x="269" y="153"/>
                    </a:lnTo>
                    <a:lnTo>
                      <a:pt x="269" y="133"/>
                    </a:lnTo>
                    <a:lnTo>
                      <a:pt x="269" y="111"/>
                    </a:lnTo>
                    <a:lnTo>
                      <a:pt x="261" y="91"/>
                    </a:lnTo>
                    <a:lnTo>
                      <a:pt x="252" y="70"/>
                    </a:lnTo>
                    <a:lnTo>
                      <a:pt x="244" y="54"/>
                    </a:lnTo>
                    <a:lnTo>
                      <a:pt x="232" y="37"/>
                    </a:lnTo>
                    <a:lnTo>
                      <a:pt x="215" y="25"/>
                    </a:lnTo>
                    <a:lnTo>
                      <a:pt x="194" y="12"/>
                    </a:lnTo>
                    <a:lnTo>
                      <a:pt x="178" y="3"/>
                    </a:lnTo>
                    <a:lnTo>
                      <a:pt x="157" y="0"/>
                    </a:lnTo>
                    <a:lnTo>
                      <a:pt x="133" y="0"/>
                    </a:lnTo>
                    <a:lnTo>
                      <a:pt x="111" y="0"/>
                    </a:lnTo>
                    <a:lnTo>
                      <a:pt x="90" y="3"/>
                    </a:lnTo>
                    <a:lnTo>
                      <a:pt x="70" y="12"/>
                    </a:lnTo>
                    <a:lnTo>
                      <a:pt x="54" y="25"/>
                    </a:lnTo>
                    <a:lnTo>
                      <a:pt x="37" y="37"/>
                    </a:lnTo>
                    <a:lnTo>
                      <a:pt x="25" y="54"/>
                    </a:lnTo>
                    <a:lnTo>
                      <a:pt x="12" y="70"/>
                    </a:lnTo>
                    <a:lnTo>
                      <a:pt x="7" y="91"/>
                    </a:lnTo>
                    <a:lnTo>
                      <a:pt x="0" y="111"/>
                    </a:lnTo>
                    <a:lnTo>
                      <a:pt x="0" y="133"/>
                    </a:lnTo>
                    <a:lnTo>
                      <a:pt x="0" y="137"/>
                    </a:lnTo>
                    <a:lnTo>
                      <a:pt x="0" y="140"/>
                    </a:lnTo>
                    <a:lnTo>
                      <a:pt x="3" y="162"/>
                    </a:lnTo>
                    <a:lnTo>
                      <a:pt x="7" y="183"/>
                    </a:lnTo>
                    <a:lnTo>
                      <a:pt x="16" y="199"/>
                    </a:lnTo>
                    <a:lnTo>
                      <a:pt x="28" y="216"/>
                    </a:lnTo>
                    <a:lnTo>
                      <a:pt x="41" y="232"/>
                    </a:lnTo>
                    <a:lnTo>
                      <a:pt x="57" y="245"/>
                    </a:lnTo>
                    <a:lnTo>
                      <a:pt x="74" y="253"/>
                    </a:lnTo>
                    <a:lnTo>
                      <a:pt x="90" y="261"/>
                    </a:lnTo>
                    <a:lnTo>
                      <a:pt x="111" y="266"/>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3" name="Freeform 794">
                <a:extLst>
                  <a:ext uri="{FF2B5EF4-FFF2-40B4-BE49-F238E27FC236}">
                    <a16:creationId xmlns:a16="http://schemas.microsoft.com/office/drawing/2014/main" id="{080D516D-5C49-49EE-A5C9-902F6711AAF3}"/>
                  </a:ext>
                </a:extLst>
              </p:cNvPr>
              <p:cNvSpPr>
                <a:spLocks/>
              </p:cNvSpPr>
              <p:nvPr/>
            </p:nvSpPr>
            <p:spPr bwMode="auto">
              <a:xfrm>
                <a:off x="2497" y="2313"/>
                <a:ext cx="48" cy="47"/>
              </a:xfrm>
              <a:custGeom>
                <a:avLst/>
                <a:gdLst>
                  <a:gd name="T0" fmla="*/ 5 w 236"/>
                  <a:gd name="T1" fmla="*/ 9 h 238"/>
                  <a:gd name="T2" fmla="*/ 6 w 236"/>
                  <a:gd name="T3" fmla="*/ 9 h 238"/>
                  <a:gd name="T4" fmla="*/ 6 w 236"/>
                  <a:gd name="T5" fmla="*/ 9 h 238"/>
                  <a:gd name="T6" fmla="*/ 7 w 236"/>
                  <a:gd name="T7" fmla="*/ 9 h 238"/>
                  <a:gd name="T8" fmla="*/ 8 w 236"/>
                  <a:gd name="T9" fmla="*/ 8 h 238"/>
                  <a:gd name="T10" fmla="*/ 8 w 236"/>
                  <a:gd name="T11" fmla="*/ 8 h 238"/>
                  <a:gd name="T12" fmla="*/ 9 w 236"/>
                  <a:gd name="T13" fmla="*/ 7 h 238"/>
                  <a:gd name="T14" fmla="*/ 9 w 236"/>
                  <a:gd name="T15" fmla="*/ 7 h 238"/>
                  <a:gd name="T16" fmla="*/ 10 w 236"/>
                  <a:gd name="T17" fmla="*/ 6 h 238"/>
                  <a:gd name="T18" fmla="*/ 10 w 236"/>
                  <a:gd name="T19" fmla="*/ 5 h 238"/>
                  <a:gd name="T20" fmla="*/ 10 w 236"/>
                  <a:gd name="T21" fmla="*/ 5 h 238"/>
                  <a:gd name="T22" fmla="*/ 10 w 236"/>
                  <a:gd name="T23" fmla="*/ 4 h 238"/>
                  <a:gd name="T24" fmla="*/ 10 w 236"/>
                  <a:gd name="T25" fmla="*/ 3 h 238"/>
                  <a:gd name="T26" fmla="*/ 9 w 236"/>
                  <a:gd name="T27" fmla="*/ 2 h 238"/>
                  <a:gd name="T28" fmla="*/ 9 w 236"/>
                  <a:gd name="T29" fmla="*/ 2 h 238"/>
                  <a:gd name="T30" fmla="*/ 8 w 236"/>
                  <a:gd name="T31" fmla="*/ 1 h 238"/>
                  <a:gd name="T32" fmla="*/ 8 w 236"/>
                  <a:gd name="T33" fmla="*/ 1 h 238"/>
                  <a:gd name="T34" fmla="*/ 7 w 236"/>
                  <a:gd name="T35" fmla="*/ 1 h 238"/>
                  <a:gd name="T36" fmla="*/ 6 w 236"/>
                  <a:gd name="T37" fmla="*/ 0 h 238"/>
                  <a:gd name="T38" fmla="*/ 6 w 236"/>
                  <a:gd name="T39" fmla="*/ 0 h 238"/>
                  <a:gd name="T40" fmla="*/ 5 w 236"/>
                  <a:gd name="T41" fmla="*/ 0 h 238"/>
                  <a:gd name="T42" fmla="*/ 4 w 236"/>
                  <a:gd name="T43" fmla="*/ 0 h 238"/>
                  <a:gd name="T44" fmla="*/ 3 w 236"/>
                  <a:gd name="T45" fmla="*/ 0 h 238"/>
                  <a:gd name="T46" fmla="*/ 3 w 236"/>
                  <a:gd name="T47" fmla="*/ 1 h 238"/>
                  <a:gd name="T48" fmla="*/ 2 w 236"/>
                  <a:gd name="T49" fmla="*/ 1 h 238"/>
                  <a:gd name="T50" fmla="*/ 1 w 236"/>
                  <a:gd name="T51" fmla="*/ 1 h 238"/>
                  <a:gd name="T52" fmla="*/ 1 w 236"/>
                  <a:gd name="T53" fmla="*/ 2 h 238"/>
                  <a:gd name="T54" fmla="*/ 1 w 236"/>
                  <a:gd name="T55" fmla="*/ 2 h 238"/>
                  <a:gd name="T56" fmla="*/ 0 w 236"/>
                  <a:gd name="T57" fmla="*/ 3 h 238"/>
                  <a:gd name="T58" fmla="*/ 0 w 236"/>
                  <a:gd name="T59" fmla="*/ 4 h 238"/>
                  <a:gd name="T60" fmla="*/ 0 w 236"/>
                  <a:gd name="T61" fmla="*/ 5 h 238"/>
                  <a:gd name="T62" fmla="*/ 0 w 236"/>
                  <a:gd name="T63" fmla="*/ 5 h 238"/>
                  <a:gd name="T64" fmla="*/ 0 w 236"/>
                  <a:gd name="T65" fmla="*/ 5 h 238"/>
                  <a:gd name="T66" fmla="*/ 0 w 236"/>
                  <a:gd name="T67" fmla="*/ 6 h 238"/>
                  <a:gd name="T68" fmla="*/ 0 w 236"/>
                  <a:gd name="T69" fmla="*/ 6 h 238"/>
                  <a:gd name="T70" fmla="*/ 1 w 236"/>
                  <a:gd name="T71" fmla="*/ 7 h 238"/>
                  <a:gd name="T72" fmla="*/ 1 w 236"/>
                  <a:gd name="T73" fmla="*/ 8 h 238"/>
                  <a:gd name="T74" fmla="*/ 1 w 236"/>
                  <a:gd name="T75" fmla="*/ 8 h 238"/>
                  <a:gd name="T76" fmla="*/ 2 w 236"/>
                  <a:gd name="T77" fmla="*/ 8 h 238"/>
                  <a:gd name="T78" fmla="*/ 3 w 236"/>
                  <a:gd name="T79" fmla="*/ 9 h 238"/>
                  <a:gd name="T80" fmla="*/ 3 w 236"/>
                  <a:gd name="T81" fmla="*/ 9 h 238"/>
                  <a:gd name="T82" fmla="*/ 4 w 236"/>
                  <a:gd name="T83" fmla="*/ 9 h 238"/>
                  <a:gd name="T84" fmla="*/ 5 w 236"/>
                  <a:gd name="T85" fmla="*/ 9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8"/>
                  <a:gd name="T131" fmla="*/ 236 w 236"/>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8">
                    <a:moveTo>
                      <a:pt x="116" y="238"/>
                    </a:moveTo>
                    <a:lnTo>
                      <a:pt x="137" y="238"/>
                    </a:lnTo>
                    <a:lnTo>
                      <a:pt x="153" y="234"/>
                    </a:lnTo>
                    <a:lnTo>
                      <a:pt x="170" y="225"/>
                    </a:lnTo>
                    <a:lnTo>
                      <a:pt x="186" y="216"/>
                    </a:lnTo>
                    <a:lnTo>
                      <a:pt x="199" y="204"/>
                    </a:lnTo>
                    <a:lnTo>
                      <a:pt x="211" y="188"/>
                    </a:lnTo>
                    <a:lnTo>
                      <a:pt x="224" y="175"/>
                    </a:lnTo>
                    <a:lnTo>
                      <a:pt x="229" y="155"/>
                    </a:lnTo>
                    <a:lnTo>
                      <a:pt x="232" y="137"/>
                    </a:lnTo>
                    <a:lnTo>
                      <a:pt x="236" y="117"/>
                    </a:lnTo>
                    <a:lnTo>
                      <a:pt x="232" y="101"/>
                    </a:lnTo>
                    <a:lnTo>
                      <a:pt x="229" y="80"/>
                    </a:lnTo>
                    <a:lnTo>
                      <a:pt x="224" y="63"/>
                    </a:lnTo>
                    <a:lnTo>
                      <a:pt x="211" y="47"/>
                    </a:lnTo>
                    <a:lnTo>
                      <a:pt x="199" y="34"/>
                    </a:lnTo>
                    <a:lnTo>
                      <a:pt x="186" y="22"/>
                    </a:lnTo>
                    <a:lnTo>
                      <a:pt x="170" y="13"/>
                    </a:lnTo>
                    <a:lnTo>
                      <a:pt x="153" y="5"/>
                    </a:lnTo>
                    <a:lnTo>
                      <a:pt x="137" y="0"/>
                    </a:lnTo>
                    <a:lnTo>
                      <a:pt x="116" y="0"/>
                    </a:lnTo>
                    <a:lnTo>
                      <a:pt x="99" y="0"/>
                    </a:lnTo>
                    <a:lnTo>
                      <a:pt x="78" y="5"/>
                    </a:lnTo>
                    <a:lnTo>
                      <a:pt x="62" y="13"/>
                    </a:lnTo>
                    <a:lnTo>
                      <a:pt x="45" y="22"/>
                    </a:lnTo>
                    <a:lnTo>
                      <a:pt x="33" y="34"/>
                    </a:lnTo>
                    <a:lnTo>
                      <a:pt x="20" y="47"/>
                    </a:lnTo>
                    <a:lnTo>
                      <a:pt x="13" y="63"/>
                    </a:lnTo>
                    <a:lnTo>
                      <a:pt x="4" y="80"/>
                    </a:lnTo>
                    <a:lnTo>
                      <a:pt x="0" y="96"/>
                    </a:lnTo>
                    <a:lnTo>
                      <a:pt x="0" y="117"/>
                    </a:lnTo>
                    <a:lnTo>
                      <a:pt x="0" y="121"/>
                    </a:lnTo>
                    <a:lnTo>
                      <a:pt x="0" y="126"/>
                    </a:lnTo>
                    <a:lnTo>
                      <a:pt x="0" y="142"/>
                    </a:lnTo>
                    <a:lnTo>
                      <a:pt x="4" y="159"/>
                    </a:lnTo>
                    <a:lnTo>
                      <a:pt x="13" y="175"/>
                    </a:lnTo>
                    <a:lnTo>
                      <a:pt x="25" y="191"/>
                    </a:lnTo>
                    <a:lnTo>
                      <a:pt x="33" y="204"/>
                    </a:lnTo>
                    <a:lnTo>
                      <a:pt x="49" y="216"/>
                    </a:lnTo>
                    <a:lnTo>
                      <a:pt x="62" y="225"/>
                    </a:lnTo>
                    <a:lnTo>
                      <a:pt x="78" y="234"/>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4" name="Freeform 795">
                <a:extLst>
                  <a:ext uri="{FF2B5EF4-FFF2-40B4-BE49-F238E27FC236}">
                    <a16:creationId xmlns:a16="http://schemas.microsoft.com/office/drawing/2014/main" id="{85494784-EEE6-4183-9B6A-90CEB4257091}"/>
                  </a:ext>
                </a:extLst>
              </p:cNvPr>
              <p:cNvSpPr>
                <a:spLocks/>
              </p:cNvSpPr>
              <p:nvPr/>
            </p:nvSpPr>
            <p:spPr bwMode="auto">
              <a:xfrm>
                <a:off x="2499" y="2314"/>
                <a:ext cx="42" cy="41"/>
              </a:xfrm>
              <a:custGeom>
                <a:avLst/>
                <a:gdLst>
                  <a:gd name="T0" fmla="*/ 4 w 208"/>
                  <a:gd name="T1" fmla="*/ 8 h 204"/>
                  <a:gd name="T2" fmla="*/ 5 w 208"/>
                  <a:gd name="T3" fmla="*/ 8 h 204"/>
                  <a:gd name="T4" fmla="*/ 6 w 208"/>
                  <a:gd name="T5" fmla="*/ 8 h 204"/>
                  <a:gd name="T6" fmla="*/ 6 w 208"/>
                  <a:gd name="T7" fmla="*/ 8 h 204"/>
                  <a:gd name="T8" fmla="*/ 7 w 208"/>
                  <a:gd name="T9" fmla="*/ 7 h 204"/>
                  <a:gd name="T10" fmla="*/ 7 w 208"/>
                  <a:gd name="T11" fmla="*/ 7 h 204"/>
                  <a:gd name="T12" fmla="*/ 8 w 208"/>
                  <a:gd name="T13" fmla="*/ 7 h 204"/>
                  <a:gd name="T14" fmla="*/ 8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8 w 208"/>
                  <a:gd name="T27" fmla="*/ 2 h 204"/>
                  <a:gd name="T28" fmla="*/ 8 w 208"/>
                  <a:gd name="T29" fmla="*/ 2 h 204"/>
                  <a:gd name="T30" fmla="*/ 7 w 208"/>
                  <a:gd name="T31" fmla="*/ 1 h 204"/>
                  <a:gd name="T32" fmla="*/ 7 w 208"/>
                  <a:gd name="T33" fmla="*/ 1 h 204"/>
                  <a:gd name="T34" fmla="*/ 6 w 208"/>
                  <a:gd name="T35" fmla="*/ 1 h 204"/>
                  <a:gd name="T36" fmla="*/ 6 w 208"/>
                  <a:gd name="T37" fmla="*/ 0 h 204"/>
                  <a:gd name="T38" fmla="*/ 5 w 208"/>
                  <a:gd name="T39" fmla="*/ 0 h 204"/>
                  <a:gd name="T40" fmla="*/ 4 w 208"/>
                  <a:gd name="T41" fmla="*/ 0 h 204"/>
                  <a:gd name="T42" fmla="*/ 4 w 208"/>
                  <a:gd name="T43" fmla="*/ 0 h 204"/>
                  <a:gd name="T44" fmla="*/ 3 w 208"/>
                  <a:gd name="T45" fmla="*/ 0 h 204"/>
                  <a:gd name="T46" fmla="*/ 2 w 208"/>
                  <a:gd name="T47" fmla="*/ 1 h 204"/>
                  <a:gd name="T48" fmla="*/ 2 w 208"/>
                  <a:gd name="T49" fmla="*/ 1 h 204"/>
                  <a:gd name="T50" fmla="*/ 1 w 208"/>
                  <a:gd name="T51" fmla="*/ 1 h 204"/>
                  <a:gd name="T52" fmla="*/ 1 w 208"/>
                  <a:gd name="T53" fmla="*/ 2 h 204"/>
                  <a:gd name="T54" fmla="*/ 0 w 208"/>
                  <a:gd name="T55" fmla="*/ 2 h 204"/>
                  <a:gd name="T56" fmla="*/ 0 w 208"/>
                  <a:gd name="T57" fmla="*/ 3 h 204"/>
                  <a:gd name="T58" fmla="*/ 0 w 208"/>
                  <a:gd name="T59" fmla="*/ 3 h 204"/>
                  <a:gd name="T60" fmla="*/ 0 w 208"/>
                  <a:gd name="T61" fmla="*/ 4 h 204"/>
                  <a:gd name="T62" fmla="*/ 0 w 208"/>
                  <a:gd name="T63" fmla="*/ 4 h 204"/>
                  <a:gd name="T64" fmla="*/ 0 w 208"/>
                  <a:gd name="T65" fmla="*/ 4 h 204"/>
                  <a:gd name="T66" fmla="*/ 0 w 208"/>
                  <a:gd name="T67" fmla="*/ 5 h 204"/>
                  <a:gd name="T68" fmla="*/ 0 w 208"/>
                  <a:gd name="T69" fmla="*/ 6 h 204"/>
                  <a:gd name="T70" fmla="*/ 0 w 208"/>
                  <a:gd name="T71" fmla="*/ 6 h 204"/>
                  <a:gd name="T72" fmla="*/ 1 w 208"/>
                  <a:gd name="T73" fmla="*/ 7 h 204"/>
                  <a:gd name="T74" fmla="*/ 1 w 208"/>
                  <a:gd name="T75" fmla="*/ 7 h 204"/>
                  <a:gd name="T76" fmla="*/ 2 w 208"/>
                  <a:gd name="T77" fmla="*/ 7 h 204"/>
                  <a:gd name="T78" fmla="*/ 2 w 208"/>
                  <a:gd name="T79" fmla="*/ 8 h 204"/>
                  <a:gd name="T80" fmla="*/ 3 w 208"/>
                  <a:gd name="T81" fmla="*/ 8 h 204"/>
                  <a:gd name="T82" fmla="*/ 4 w 208"/>
                  <a:gd name="T83" fmla="*/ 8 h 204"/>
                  <a:gd name="T84" fmla="*/ 4 w 208"/>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4" y="204"/>
                    </a:moveTo>
                    <a:lnTo>
                      <a:pt x="120" y="204"/>
                    </a:lnTo>
                    <a:lnTo>
                      <a:pt x="137" y="199"/>
                    </a:lnTo>
                    <a:lnTo>
                      <a:pt x="149" y="195"/>
                    </a:lnTo>
                    <a:lnTo>
                      <a:pt x="167" y="186"/>
                    </a:lnTo>
                    <a:lnTo>
                      <a:pt x="174" y="175"/>
                    </a:lnTo>
                    <a:lnTo>
                      <a:pt x="187" y="162"/>
                    </a:lnTo>
                    <a:lnTo>
                      <a:pt x="195" y="150"/>
                    </a:lnTo>
                    <a:lnTo>
                      <a:pt x="199" y="132"/>
                    </a:lnTo>
                    <a:lnTo>
                      <a:pt x="203" y="121"/>
                    </a:lnTo>
                    <a:lnTo>
                      <a:pt x="208" y="103"/>
                    </a:lnTo>
                    <a:lnTo>
                      <a:pt x="203" y="87"/>
                    </a:lnTo>
                    <a:lnTo>
                      <a:pt x="199" y="71"/>
                    </a:lnTo>
                    <a:lnTo>
                      <a:pt x="195" y="54"/>
                    </a:lnTo>
                    <a:lnTo>
                      <a:pt x="187" y="42"/>
                    </a:lnTo>
                    <a:lnTo>
                      <a:pt x="174" y="29"/>
                    </a:lnTo>
                    <a:lnTo>
                      <a:pt x="167" y="21"/>
                    </a:lnTo>
                    <a:lnTo>
                      <a:pt x="149" y="13"/>
                    </a:lnTo>
                    <a:lnTo>
                      <a:pt x="137" y="4"/>
                    </a:lnTo>
                    <a:lnTo>
                      <a:pt x="120" y="0"/>
                    </a:lnTo>
                    <a:lnTo>
                      <a:pt x="104" y="0"/>
                    </a:lnTo>
                    <a:lnTo>
                      <a:pt x="88" y="0"/>
                    </a:lnTo>
                    <a:lnTo>
                      <a:pt x="70" y="4"/>
                    </a:lnTo>
                    <a:lnTo>
                      <a:pt x="59" y="13"/>
                    </a:lnTo>
                    <a:lnTo>
                      <a:pt x="46" y="21"/>
                    </a:lnTo>
                    <a:lnTo>
                      <a:pt x="34" y="29"/>
                    </a:lnTo>
                    <a:lnTo>
                      <a:pt x="21" y="42"/>
                    </a:lnTo>
                    <a:lnTo>
                      <a:pt x="12" y="54"/>
                    </a:lnTo>
                    <a:lnTo>
                      <a:pt x="8" y="67"/>
                    </a:lnTo>
                    <a:lnTo>
                      <a:pt x="5" y="83"/>
                    </a:lnTo>
                    <a:lnTo>
                      <a:pt x="0" y="100"/>
                    </a:lnTo>
                    <a:lnTo>
                      <a:pt x="0" y="103"/>
                    </a:lnTo>
                    <a:lnTo>
                      <a:pt x="0" y="108"/>
                    </a:lnTo>
                    <a:lnTo>
                      <a:pt x="5" y="121"/>
                    </a:lnTo>
                    <a:lnTo>
                      <a:pt x="8" y="137"/>
                    </a:lnTo>
                    <a:lnTo>
                      <a:pt x="12" y="150"/>
                    </a:lnTo>
                    <a:lnTo>
                      <a:pt x="21" y="166"/>
                    </a:lnTo>
                    <a:lnTo>
                      <a:pt x="34" y="175"/>
                    </a:lnTo>
                    <a:lnTo>
                      <a:pt x="46" y="186"/>
                    </a:lnTo>
                    <a:lnTo>
                      <a:pt x="59" y="195"/>
                    </a:lnTo>
                    <a:lnTo>
                      <a:pt x="70" y="199"/>
                    </a:lnTo>
                    <a:lnTo>
                      <a:pt x="88" y="204"/>
                    </a:lnTo>
                    <a:lnTo>
                      <a:pt x="104"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5" name="Freeform 796">
                <a:extLst>
                  <a:ext uri="{FF2B5EF4-FFF2-40B4-BE49-F238E27FC236}">
                    <a16:creationId xmlns:a16="http://schemas.microsoft.com/office/drawing/2014/main" id="{62AADF31-7425-4E3A-BB53-4C107C4470C4}"/>
                  </a:ext>
                </a:extLst>
              </p:cNvPr>
              <p:cNvSpPr>
                <a:spLocks/>
              </p:cNvSpPr>
              <p:nvPr/>
            </p:nvSpPr>
            <p:spPr bwMode="auto">
              <a:xfrm>
                <a:off x="2501" y="2315"/>
                <a:ext cx="35" cy="35"/>
              </a:xfrm>
              <a:custGeom>
                <a:avLst/>
                <a:gdLst>
                  <a:gd name="T0" fmla="*/ 4 w 171"/>
                  <a:gd name="T1" fmla="*/ 7 h 175"/>
                  <a:gd name="T2" fmla="*/ 4 w 171"/>
                  <a:gd name="T3" fmla="*/ 7 h 175"/>
                  <a:gd name="T4" fmla="*/ 5 w 171"/>
                  <a:gd name="T5" fmla="*/ 7 h 175"/>
                  <a:gd name="T6" fmla="*/ 5 w 171"/>
                  <a:gd name="T7" fmla="*/ 6 h 175"/>
                  <a:gd name="T8" fmla="*/ 6 w 171"/>
                  <a:gd name="T9" fmla="*/ 6 h 175"/>
                  <a:gd name="T10" fmla="*/ 6 w 171"/>
                  <a:gd name="T11" fmla="*/ 6 h 175"/>
                  <a:gd name="T12" fmla="*/ 7 w 171"/>
                  <a:gd name="T13" fmla="*/ 5 h 175"/>
                  <a:gd name="T14" fmla="*/ 7 w 171"/>
                  <a:gd name="T15" fmla="*/ 5 h 175"/>
                  <a:gd name="T16" fmla="*/ 7 w 171"/>
                  <a:gd name="T17" fmla="*/ 4 h 175"/>
                  <a:gd name="T18" fmla="*/ 7 w 171"/>
                  <a:gd name="T19" fmla="*/ 4 h 175"/>
                  <a:gd name="T20" fmla="*/ 7 w 171"/>
                  <a:gd name="T21" fmla="*/ 3 h 175"/>
                  <a:gd name="T22" fmla="*/ 7 w 171"/>
                  <a:gd name="T23" fmla="*/ 3 h 175"/>
                  <a:gd name="T24" fmla="*/ 7 w 171"/>
                  <a:gd name="T25" fmla="*/ 2 h 175"/>
                  <a:gd name="T26" fmla="*/ 7 w 171"/>
                  <a:gd name="T27" fmla="*/ 2 h 175"/>
                  <a:gd name="T28" fmla="*/ 7 w 171"/>
                  <a:gd name="T29" fmla="*/ 2 h 175"/>
                  <a:gd name="T30" fmla="*/ 6 w 171"/>
                  <a:gd name="T31" fmla="*/ 1 h 175"/>
                  <a:gd name="T32" fmla="*/ 6 w 171"/>
                  <a:gd name="T33" fmla="*/ 1 h 175"/>
                  <a:gd name="T34" fmla="*/ 5 w 171"/>
                  <a:gd name="T35" fmla="*/ 0 h 175"/>
                  <a:gd name="T36" fmla="*/ 5 w 171"/>
                  <a:gd name="T37" fmla="*/ 0 h 175"/>
                  <a:gd name="T38" fmla="*/ 4 w 171"/>
                  <a:gd name="T39" fmla="*/ 0 h 175"/>
                  <a:gd name="T40" fmla="*/ 4 w 171"/>
                  <a:gd name="T41" fmla="*/ 0 h 175"/>
                  <a:gd name="T42" fmla="*/ 3 w 171"/>
                  <a:gd name="T43" fmla="*/ 0 h 175"/>
                  <a:gd name="T44" fmla="*/ 2 w 171"/>
                  <a:gd name="T45" fmla="*/ 0 h 175"/>
                  <a:gd name="T46" fmla="*/ 2 w 171"/>
                  <a:gd name="T47" fmla="*/ 0 h 175"/>
                  <a:gd name="T48" fmla="*/ 2 w 171"/>
                  <a:gd name="T49" fmla="*/ 1 h 175"/>
                  <a:gd name="T50" fmla="*/ 1 w 171"/>
                  <a:gd name="T51" fmla="*/ 1 h 175"/>
                  <a:gd name="T52" fmla="*/ 1 w 171"/>
                  <a:gd name="T53" fmla="*/ 1 h 175"/>
                  <a:gd name="T54" fmla="*/ 1 w 171"/>
                  <a:gd name="T55" fmla="*/ 2 h 175"/>
                  <a:gd name="T56" fmla="*/ 0 w 171"/>
                  <a:gd name="T57" fmla="*/ 2 h 175"/>
                  <a:gd name="T58" fmla="*/ 0 w 171"/>
                  <a:gd name="T59" fmla="*/ 3 h 175"/>
                  <a:gd name="T60" fmla="*/ 0 w 171"/>
                  <a:gd name="T61" fmla="*/ 3 h 175"/>
                  <a:gd name="T62" fmla="*/ 0 w 171"/>
                  <a:gd name="T63" fmla="*/ 3 h 175"/>
                  <a:gd name="T64" fmla="*/ 0 w 171"/>
                  <a:gd name="T65" fmla="*/ 4 h 175"/>
                  <a:gd name="T66" fmla="*/ 0 w 171"/>
                  <a:gd name="T67" fmla="*/ 5 h 175"/>
                  <a:gd name="T68" fmla="*/ 0 w 171"/>
                  <a:gd name="T69" fmla="*/ 5 h 175"/>
                  <a:gd name="T70" fmla="*/ 1 w 171"/>
                  <a:gd name="T71" fmla="*/ 5 h 175"/>
                  <a:gd name="T72" fmla="*/ 1 w 171"/>
                  <a:gd name="T73" fmla="*/ 6 h 175"/>
                  <a:gd name="T74" fmla="*/ 2 w 171"/>
                  <a:gd name="T75" fmla="*/ 6 h 175"/>
                  <a:gd name="T76" fmla="*/ 2 w 171"/>
                  <a:gd name="T77" fmla="*/ 6 h 175"/>
                  <a:gd name="T78" fmla="*/ 2 w 171"/>
                  <a:gd name="T79" fmla="*/ 7 h 175"/>
                  <a:gd name="T80" fmla="*/ 3 w 171"/>
                  <a:gd name="T81" fmla="*/ 7 h 175"/>
                  <a:gd name="T82" fmla="*/ 4 w 171"/>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5"/>
                  <a:gd name="T128" fmla="*/ 171 w 171"/>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5">
                    <a:moveTo>
                      <a:pt x="88" y="175"/>
                    </a:moveTo>
                    <a:lnTo>
                      <a:pt x="101" y="171"/>
                    </a:lnTo>
                    <a:lnTo>
                      <a:pt x="112" y="166"/>
                    </a:lnTo>
                    <a:lnTo>
                      <a:pt x="125" y="162"/>
                    </a:lnTo>
                    <a:lnTo>
                      <a:pt x="137" y="158"/>
                    </a:lnTo>
                    <a:lnTo>
                      <a:pt x="146" y="146"/>
                    </a:lnTo>
                    <a:lnTo>
                      <a:pt x="155" y="137"/>
                    </a:lnTo>
                    <a:lnTo>
                      <a:pt x="162" y="125"/>
                    </a:lnTo>
                    <a:lnTo>
                      <a:pt x="166" y="112"/>
                    </a:lnTo>
                    <a:lnTo>
                      <a:pt x="171" y="99"/>
                    </a:lnTo>
                    <a:lnTo>
                      <a:pt x="171" y="87"/>
                    </a:lnTo>
                    <a:lnTo>
                      <a:pt x="171" y="75"/>
                    </a:lnTo>
                    <a:lnTo>
                      <a:pt x="166" y="58"/>
                    </a:lnTo>
                    <a:lnTo>
                      <a:pt x="162" y="45"/>
                    </a:lnTo>
                    <a:lnTo>
                      <a:pt x="155" y="38"/>
                    </a:lnTo>
                    <a:lnTo>
                      <a:pt x="146" y="25"/>
                    </a:lnTo>
                    <a:lnTo>
                      <a:pt x="137" y="17"/>
                    </a:lnTo>
                    <a:lnTo>
                      <a:pt x="125" y="9"/>
                    </a:lnTo>
                    <a:lnTo>
                      <a:pt x="112" y="4"/>
                    </a:lnTo>
                    <a:lnTo>
                      <a:pt x="101" y="0"/>
                    </a:lnTo>
                    <a:lnTo>
                      <a:pt x="88" y="0"/>
                    </a:lnTo>
                    <a:lnTo>
                      <a:pt x="71" y="0"/>
                    </a:lnTo>
                    <a:lnTo>
                      <a:pt x="58" y="4"/>
                    </a:lnTo>
                    <a:lnTo>
                      <a:pt x="47" y="9"/>
                    </a:lnTo>
                    <a:lnTo>
                      <a:pt x="38" y="17"/>
                    </a:lnTo>
                    <a:lnTo>
                      <a:pt x="25" y="25"/>
                    </a:lnTo>
                    <a:lnTo>
                      <a:pt x="17" y="34"/>
                    </a:lnTo>
                    <a:lnTo>
                      <a:pt x="13" y="45"/>
                    </a:lnTo>
                    <a:lnTo>
                      <a:pt x="5" y="58"/>
                    </a:lnTo>
                    <a:lnTo>
                      <a:pt x="0" y="71"/>
                    </a:lnTo>
                    <a:lnTo>
                      <a:pt x="0" y="83"/>
                    </a:lnTo>
                    <a:lnTo>
                      <a:pt x="0" y="87"/>
                    </a:lnTo>
                    <a:lnTo>
                      <a:pt x="0" y="104"/>
                    </a:lnTo>
                    <a:lnTo>
                      <a:pt x="5" y="117"/>
                    </a:lnTo>
                    <a:lnTo>
                      <a:pt x="9" y="128"/>
                    </a:lnTo>
                    <a:lnTo>
                      <a:pt x="17" y="137"/>
                    </a:lnTo>
                    <a:lnTo>
                      <a:pt x="25" y="150"/>
                    </a:lnTo>
                    <a:lnTo>
                      <a:pt x="38" y="158"/>
                    </a:lnTo>
                    <a:lnTo>
                      <a:pt x="47" y="162"/>
                    </a:lnTo>
                    <a:lnTo>
                      <a:pt x="58" y="171"/>
                    </a:lnTo>
                    <a:lnTo>
                      <a:pt x="71" y="171"/>
                    </a:lnTo>
                    <a:lnTo>
                      <a:pt x="88"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6" name="Freeform 797">
                <a:extLst>
                  <a:ext uri="{FF2B5EF4-FFF2-40B4-BE49-F238E27FC236}">
                    <a16:creationId xmlns:a16="http://schemas.microsoft.com/office/drawing/2014/main" id="{3EC96208-332C-4BFF-8F41-15919C522209}"/>
                  </a:ext>
                </a:extLst>
              </p:cNvPr>
              <p:cNvSpPr>
                <a:spLocks/>
              </p:cNvSpPr>
              <p:nvPr/>
            </p:nvSpPr>
            <p:spPr bwMode="auto">
              <a:xfrm>
                <a:off x="2504" y="2315"/>
                <a:ext cx="27" cy="29"/>
              </a:xfrm>
              <a:custGeom>
                <a:avLst/>
                <a:gdLst>
                  <a:gd name="T0" fmla="*/ 3 w 137"/>
                  <a:gd name="T1" fmla="*/ 6 h 142"/>
                  <a:gd name="T2" fmla="*/ 3 w 137"/>
                  <a:gd name="T3" fmla="*/ 6 h 142"/>
                  <a:gd name="T4" fmla="*/ 4 w 137"/>
                  <a:gd name="T5" fmla="*/ 6 h 142"/>
                  <a:gd name="T6" fmla="*/ 4 w 137"/>
                  <a:gd name="T7" fmla="*/ 6 h 142"/>
                  <a:gd name="T8" fmla="*/ 4 w 137"/>
                  <a:gd name="T9" fmla="*/ 5 h 142"/>
                  <a:gd name="T10" fmla="*/ 5 w 137"/>
                  <a:gd name="T11" fmla="*/ 5 h 142"/>
                  <a:gd name="T12" fmla="*/ 5 w 137"/>
                  <a:gd name="T13" fmla="*/ 5 h 142"/>
                  <a:gd name="T14" fmla="*/ 5 w 137"/>
                  <a:gd name="T15" fmla="*/ 4 h 142"/>
                  <a:gd name="T16" fmla="*/ 5 w 137"/>
                  <a:gd name="T17" fmla="*/ 4 h 142"/>
                  <a:gd name="T18" fmla="*/ 5 w 137"/>
                  <a:gd name="T19" fmla="*/ 3 h 142"/>
                  <a:gd name="T20" fmla="*/ 5 w 137"/>
                  <a:gd name="T21" fmla="*/ 3 h 142"/>
                  <a:gd name="T22" fmla="*/ 5 w 137"/>
                  <a:gd name="T23" fmla="*/ 2 h 142"/>
                  <a:gd name="T24" fmla="*/ 5 w 137"/>
                  <a:gd name="T25" fmla="*/ 2 h 142"/>
                  <a:gd name="T26" fmla="*/ 5 w 137"/>
                  <a:gd name="T27" fmla="*/ 2 h 142"/>
                  <a:gd name="T28" fmla="*/ 5 w 137"/>
                  <a:gd name="T29" fmla="*/ 1 h 142"/>
                  <a:gd name="T30" fmla="*/ 5 w 137"/>
                  <a:gd name="T31" fmla="*/ 1 h 142"/>
                  <a:gd name="T32" fmla="*/ 4 w 137"/>
                  <a:gd name="T33" fmla="*/ 1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1 w 137"/>
                  <a:gd name="T47" fmla="*/ 0 h 142"/>
                  <a:gd name="T48" fmla="*/ 1 w 137"/>
                  <a:gd name="T49" fmla="*/ 1 h 142"/>
                  <a:gd name="T50" fmla="*/ 1 w 137"/>
                  <a:gd name="T51" fmla="*/ 1 h 142"/>
                  <a:gd name="T52" fmla="*/ 0 w 137"/>
                  <a:gd name="T53" fmla="*/ 1 h 142"/>
                  <a:gd name="T54" fmla="*/ 0 w 137"/>
                  <a:gd name="T55" fmla="*/ 2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0 w 137"/>
                  <a:gd name="T69" fmla="*/ 5 h 142"/>
                  <a:gd name="T70" fmla="*/ 1 w 137"/>
                  <a:gd name="T71" fmla="*/ 5 h 142"/>
                  <a:gd name="T72" fmla="*/ 1 w 137"/>
                  <a:gd name="T73" fmla="*/ 5 h 142"/>
                  <a:gd name="T74" fmla="*/ 1 w 137"/>
                  <a:gd name="T75" fmla="*/ 6 h 142"/>
                  <a:gd name="T76" fmla="*/ 2 w 137"/>
                  <a:gd name="T77" fmla="*/ 6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9" y="142"/>
                    </a:lnTo>
                    <a:lnTo>
                      <a:pt x="91" y="137"/>
                    </a:lnTo>
                    <a:lnTo>
                      <a:pt x="99" y="133"/>
                    </a:lnTo>
                    <a:lnTo>
                      <a:pt x="108" y="129"/>
                    </a:lnTo>
                    <a:lnTo>
                      <a:pt x="117" y="121"/>
                    </a:lnTo>
                    <a:lnTo>
                      <a:pt x="124" y="113"/>
                    </a:lnTo>
                    <a:lnTo>
                      <a:pt x="129" y="104"/>
                    </a:lnTo>
                    <a:lnTo>
                      <a:pt x="133" y="92"/>
                    </a:lnTo>
                    <a:lnTo>
                      <a:pt x="137" y="83"/>
                    </a:lnTo>
                    <a:lnTo>
                      <a:pt x="137" y="71"/>
                    </a:lnTo>
                    <a:lnTo>
                      <a:pt x="137" y="59"/>
                    </a:lnTo>
                    <a:lnTo>
                      <a:pt x="133" y="50"/>
                    </a:lnTo>
                    <a:lnTo>
                      <a:pt x="129" y="38"/>
                    </a:lnTo>
                    <a:lnTo>
                      <a:pt x="124" y="30"/>
                    </a:lnTo>
                    <a:lnTo>
                      <a:pt x="117" y="21"/>
                    </a:lnTo>
                    <a:lnTo>
                      <a:pt x="108" y="17"/>
                    </a:lnTo>
                    <a:lnTo>
                      <a:pt x="99" y="9"/>
                    </a:lnTo>
                    <a:lnTo>
                      <a:pt x="91" y="5"/>
                    </a:lnTo>
                    <a:lnTo>
                      <a:pt x="79" y="5"/>
                    </a:lnTo>
                    <a:lnTo>
                      <a:pt x="66" y="0"/>
                    </a:lnTo>
                    <a:lnTo>
                      <a:pt x="58" y="5"/>
                    </a:lnTo>
                    <a:lnTo>
                      <a:pt x="45" y="5"/>
                    </a:lnTo>
                    <a:lnTo>
                      <a:pt x="37" y="9"/>
                    </a:lnTo>
                    <a:lnTo>
                      <a:pt x="29" y="17"/>
                    </a:lnTo>
                    <a:lnTo>
                      <a:pt x="21" y="21"/>
                    </a:lnTo>
                    <a:lnTo>
                      <a:pt x="12" y="30"/>
                    </a:lnTo>
                    <a:lnTo>
                      <a:pt x="9" y="38"/>
                    </a:lnTo>
                    <a:lnTo>
                      <a:pt x="4" y="50"/>
                    </a:lnTo>
                    <a:lnTo>
                      <a:pt x="0" y="59"/>
                    </a:lnTo>
                    <a:lnTo>
                      <a:pt x="0" y="71"/>
                    </a:lnTo>
                    <a:lnTo>
                      <a:pt x="0" y="83"/>
                    </a:lnTo>
                    <a:lnTo>
                      <a:pt x="4" y="92"/>
                    </a:lnTo>
                    <a:lnTo>
                      <a:pt x="9" y="104"/>
                    </a:lnTo>
                    <a:lnTo>
                      <a:pt x="12" y="113"/>
                    </a:lnTo>
                    <a:lnTo>
                      <a:pt x="21" y="121"/>
                    </a:lnTo>
                    <a:lnTo>
                      <a:pt x="29" y="129"/>
                    </a:lnTo>
                    <a:lnTo>
                      <a:pt x="37" y="133"/>
                    </a:lnTo>
                    <a:lnTo>
                      <a:pt x="45" y="137"/>
                    </a:lnTo>
                    <a:lnTo>
                      <a:pt x="58" y="142"/>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7" name="Freeform 798">
                <a:extLst>
                  <a:ext uri="{FF2B5EF4-FFF2-40B4-BE49-F238E27FC236}">
                    <a16:creationId xmlns:a16="http://schemas.microsoft.com/office/drawing/2014/main" id="{6D95734C-646C-4227-AED9-A99149E01033}"/>
                  </a:ext>
                </a:extLst>
              </p:cNvPr>
              <p:cNvSpPr>
                <a:spLocks/>
              </p:cNvSpPr>
              <p:nvPr/>
            </p:nvSpPr>
            <p:spPr bwMode="auto">
              <a:xfrm>
                <a:off x="2595" y="2301"/>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68" name="Freeform 799">
                <a:extLst>
                  <a:ext uri="{FF2B5EF4-FFF2-40B4-BE49-F238E27FC236}">
                    <a16:creationId xmlns:a16="http://schemas.microsoft.com/office/drawing/2014/main" id="{59F3ED22-6F46-4A83-B879-7C98DBF26740}"/>
                  </a:ext>
                </a:extLst>
              </p:cNvPr>
              <p:cNvSpPr>
                <a:spLocks/>
              </p:cNvSpPr>
              <p:nvPr/>
            </p:nvSpPr>
            <p:spPr bwMode="auto">
              <a:xfrm>
                <a:off x="2595" y="2301"/>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69" name="Freeform 800">
                <a:extLst>
                  <a:ext uri="{FF2B5EF4-FFF2-40B4-BE49-F238E27FC236}">
                    <a16:creationId xmlns:a16="http://schemas.microsoft.com/office/drawing/2014/main" id="{A6392DCE-52F5-4D6B-A541-26D9DA88FE3C}"/>
                  </a:ext>
                </a:extLst>
              </p:cNvPr>
              <p:cNvSpPr>
                <a:spLocks/>
              </p:cNvSpPr>
              <p:nvPr/>
            </p:nvSpPr>
            <p:spPr bwMode="auto">
              <a:xfrm>
                <a:off x="2595" y="2301"/>
                <a:ext cx="116" cy="115"/>
              </a:xfrm>
              <a:custGeom>
                <a:avLst/>
                <a:gdLst>
                  <a:gd name="T0" fmla="*/ 12 w 576"/>
                  <a:gd name="T1" fmla="*/ 23 h 576"/>
                  <a:gd name="T2" fmla="*/ 13 w 576"/>
                  <a:gd name="T3" fmla="*/ 23 h 576"/>
                  <a:gd name="T4" fmla="*/ 15 w 576"/>
                  <a:gd name="T5" fmla="*/ 23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2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1 h 576"/>
                  <a:gd name="T38" fmla="*/ 13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3 h 576"/>
                  <a:gd name="T64" fmla="*/ 0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86" y="576"/>
                    </a:moveTo>
                    <a:lnTo>
                      <a:pt x="335" y="576"/>
                    </a:lnTo>
                    <a:lnTo>
                      <a:pt x="377" y="564"/>
                    </a:lnTo>
                    <a:lnTo>
                      <a:pt x="419" y="547"/>
                    </a:lnTo>
                    <a:lnTo>
                      <a:pt x="456" y="522"/>
                    </a:lnTo>
                    <a:lnTo>
                      <a:pt x="494" y="493"/>
                    </a:lnTo>
                    <a:lnTo>
                      <a:pt x="519" y="461"/>
                    </a:lnTo>
                    <a:lnTo>
                      <a:pt x="544" y="423"/>
                    </a:lnTo>
                    <a:lnTo>
                      <a:pt x="560" y="382"/>
                    </a:lnTo>
                    <a:lnTo>
                      <a:pt x="573" y="336"/>
                    </a:lnTo>
                    <a:lnTo>
                      <a:pt x="576" y="290"/>
                    </a:lnTo>
                    <a:lnTo>
                      <a:pt x="573" y="245"/>
                    </a:lnTo>
                    <a:lnTo>
                      <a:pt x="560" y="198"/>
                    </a:lnTo>
                    <a:lnTo>
                      <a:pt x="544" y="157"/>
                    </a:lnTo>
                    <a:lnTo>
                      <a:pt x="519" y="120"/>
                    </a:lnTo>
                    <a:lnTo>
                      <a:pt x="494" y="87"/>
                    </a:lnTo>
                    <a:lnTo>
                      <a:pt x="456" y="58"/>
                    </a:lnTo>
                    <a:lnTo>
                      <a:pt x="419" y="33"/>
                    </a:lnTo>
                    <a:lnTo>
                      <a:pt x="377" y="16"/>
                    </a:lnTo>
                    <a:lnTo>
                      <a:pt x="335" y="4"/>
                    </a:lnTo>
                    <a:lnTo>
                      <a:pt x="286" y="0"/>
                    </a:lnTo>
                    <a:lnTo>
                      <a:pt x="240" y="4"/>
                    </a:lnTo>
                    <a:lnTo>
                      <a:pt x="195" y="16"/>
                    </a:lnTo>
                    <a:lnTo>
                      <a:pt x="153" y="33"/>
                    </a:lnTo>
                    <a:lnTo>
                      <a:pt x="116" y="58"/>
                    </a:lnTo>
                    <a:lnTo>
                      <a:pt x="83" y="87"/>
                    </a:lnTo>
                    <a:lnTo>
                      <a:pt x="54" y="120"/>
                    </a:lnTo>
                    <a:lnTo>
                      <a:pt x="33" y="157"/>
                    </a:lnTo>
                    <a:lnTo>
                      <a:pt x="12" y="198"/>
                    </a:lnTo>
                    <a:lnTo>
                      <a:pt x="4" y="245"/>
                    </a:lnTo>
                    <a:lnTo>
                      <a:pt x="0" y="290"/>
                    </a:lnTo>
                    <a:lnTo>
                      <a:pt x="4" y="336"/>
                    </a:lnTo>
                    <a:lnTo>
                      <a:pt x="12" y="382"/>
                    </a:lnTo>
                    <a:lnTo>
                      <a:pt x="33" y="423"/>
                    </a:lnTo>
                    <a:lnTo>
                      <a:pt x="54" y="461"/>
                    </a:lnTo>
                    <a:lnTo>
                      <a:pt x="83" y="493"/>
                    </a:lnTo>
                    <a:lnTo>
                      <a:pt x="116" y="522"/>
                    </a:lnTo>
                    <a:lnTo>
                      <a:pt x="153" y="547"/>
                    </a:lnTo>
                    <a:lnTo>
                      <a:pt x="195" y="564"/>
                    </a:lnTo>
                    <a:lnTo>
                      <a:pt x="240" y="576"/>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70" name="Freeform 801">
                <a:extLst>
                  <a:ext uri="{FF2B5EF4-FFF2-40B4-BE49-F238E27FC236}">
                    <a16:creationId xmlns:a16="http://schemas.microsoft.com/office/drawing/2014/main" id="{2ACF1BA2-132C-45CC-9BF1-C92175606063}"/>
                  </a:ext>
                </a:extLst>
              </p:cNvPr>
              <p:cNvSpPr>
                <a:spLocks/>
              </p:cNvSpPr>
              <p:nvPr/>
            </p:nvSpPr>
            <p:spPr bwMode="auto">
              <a:xfrm>
                <a:off x="2611" y="2309"/>
                <a:ext cx="62" cy="61"/>
              </a:xfrm>
              <a:custGeom>
                <a:avLst/>
                <a:gdLst>
                  <a:gd name="T0" fmla="*/ 6 w 307"/>
                  <a:gd name="T1" fmla="*/ 12 h 307"/>
                  <a:gd name="T2" fmla="*/ 7 w 307"/>
                  <a:gd name="T3" fmla="*/ 12 h 307"/>
                  <a:gd name="T4" fmla="*/ 8 w 307"/>
                  <a:gd name="T5" fmla="*/ 12 h 307"/>
                  <a:gd name="T6" fmla="*/ 9 w 307"/>
                  <a:gd name="T7" fmla="*/ 12 h 307"/>
                  <a:gd name="T8" fmla="*/ 10 w 307"/>
                  <a:gd name="T9" fmla="*/ 11 h 307"/>
                  <a:gd name="T10" fmla="*/ 11 w 307"/>
                  <a:gd name="T11" fmla="*/ 10 h 307"/>
                  <a:gd name="T12" fmla="*/ 11 w 307"/>
                  <a:gd name="T13" fmla="*/ 10 h 307"/>
                  <a:gd name="T14" fmla="*/ 12 w 307"/>
                  <a:gd name="T15" fmla="*/ 9 h 307"/>
                  <a:gd name="T16" fmla="*/ 12 w 307"/>
                  <a:gd name="T17" fmla="*/ 8 h 307"/>
                  <a:gd name="T18" fmla="*/ 12 w 307"/>
                  <a:gd name="T19" fmla="*/ 7 h 307"/>
                  <a:gd name="T20" fmla="*/ 13 w 307"/>
                  <a:gd name="T21" fmla="*/ 6 h 307"/>
                  <a:gd name="T22" fmla="*/ 12 w 307"/>
                  <a:gd name="T23" fmla="*/ 5 h 307"/>
                  <a:gd name="T24" fmla="*/ 12 w 307"/>
                  <a:gd name="T25" fmla="*/ 4 h 307"/>
                  <a:gd name="T26" fmla="*/ 12 w 307"/>
                  <a:gd name="T27" fmla="*/ 3 h 307"/>
                  <a:gd name="T28" fmla="*/ 11 w 307"/>
                  <a:gd name="T29" fmla="*/ 3 h 307"/>
                  <a:gd name="T30" fmla="*/ 11 w 307"/>
                  <a:gd name="T31" fmla="*/ 2 h 307"/>
                  <a:gd name="T32" fmla="*/ 10 w 307"/>
                  <a:gd name="T33" fmla="*/ 1 h 307"/>
                  <a:gd name="T34" fmla="*/ 9 w 307"/>
                  <a:gd name="T35" fmla="*/ 1 h 307"/>
                  <a:gd name="T36" fmla="*/ 8 w 307"/>
                  <a:gd name="T37" fmla="*/ 0 h 307"/>
                  <a:gd name="T38" fmla="*/ 7 w 307"/>
                  <a:gd name="T39" fmla="*/ 0 h 307"/>
                  <a:gd name="T40" fmla="*/ 6 w 307"/>
                  <a:gd name="T41" fmla="*/ 0 h 307"/>
                  <a:gd name="T42" fmla="*/ 5 w 307"/>
                  <a:gd name="T43" fmla="*/ 0 h 307"/>
                  <a:gd name="T44" fmla="*/ 4 w 307"/>
                  <a:gd name="T45" fmla="*/ 0 h 307"/>
                  <a:gd name="T46" fmla="*/ 3 w 307"/>
                  <a:gd name="T47" fmla="*/ 1 h 307"/>
                  <a:gd name="T48" fmla="*/ 3 w 307"/>
                  <a:gd name="T49" fmla="*/ 1 h 307"/>
                  <a:gd name="T50" fmla="*/ 2 w 307"/>
                  <a:gd name="T51" fmla="*/ 2 h 307"/>
                  <a:gd name="T52" fmla="*/ 1 w 307"/>
                  <a:gd name="T53" fmla="*/ 3 h 307"/>
                  <a:gd name="T54" fmla="*/ 1 w 307"/>
                  <a:gd name="T55" fmla="*/ 3 h 307"/>
                  <a:gd name="T56" fmla="*/ 0 w 307"/>
                  <a:gd name="T57" fmla="*/ 4 h 307"/>
                  <a:gd name="T58" fmla="*/ 0 w 307"/>
                  <a:gd name="T59" fmla="*/ 5 h 307"/>
                  <a:gd name="T60" fmla="*/ 0 w 307"/>
                  <a:gd name="T61" fmla="*/ 6 h 307"/>
                  <a:gd name="T62" fmla="*/ 0 w 307"/>
                  <a:gd name="T63" fmla="*/ 7 h 307"/>
                  <a:gd name="T64" fmla="*/ 0 w 307"/>
                  <a:gd name="T65" fmla="*/ 8 h 307"/>
                  <a:gd name="T66" fmla="*/ 1 w 307"/>
                  <a:gd name="T67" fmla="*/ 9 h 307"/>
                  <a:gd name="T68" fmla="*/ 1 w 307"/>
                  <a:gd name="T69" fmla="*/ 10 h 307"/>
                  <a:gd name="T70" fmla="*/ 2 w 307"/>
                  <a:gd name="T71" fmla="*/ 10 h 307"/>
                  <a:gd name="T72" fmla="*/ 3 w 307"/>
                  <a:gd name="T73" fmla="*/ 11 h 307"/>
                  <a:gd name="T74" fmla="*/ 3 w 307"/>
                  <a:gd name="T75" fmla="*/ 12 h 307"/>
                  <a:gd name="T76" fmla="*/ 4 w 307"/>
                  <a:gd name="T77" fmla="*/ 12 h 307"/>
                  <a:gd name="T78" fmla="*/ 5 w 307"/>
                  <a:gd name="T79" fmla="*/ 12 h 307"/>
                  <a:gd name="T80" fmla="*/ 6 w 307"/>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7"/>
                  <a:gd name="T125" fmla="*/ 307 w 307"/>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7">
                    <a:moveTo>
                      <a:pt x="153" y="307"/>
                    </a:moveTo>
                    <a:lnTo>
                      <a:pt x="178" y="303"/>
                    </a:lnTo>
                    <a:lnTo>
                      <a:pt x="202" y="299"/>
                    </a:lnTo>
                    <a:lnTo>
                      <a:pt x="224" y="290"/>
                    </a:lnTo>
                    <a:lnTo>
                      <a:pt x="245" y="278"/>
                    </a:lnTo>
                    <a:lnTo>
                      <a:pt x="261" y="262"/>
                    </a:lnTo>
                    <a:lnTo>
                      <a:pt x="278" y="245"/>
                    </a:lnTo>
                    <a:lnTo>
                      <a:pt x="290" y="224"/>
                    </a:lnTo>
                    <a:lnTo>
                      <a:pt x="298" y="204"/>
                    </a:lnTo>
                    <a:lnTo>
                      <a:pt x="303" y="179"/>
                    </a:lnTo>
                    <a:lnTo>
                      <a:pt x="307" y="154"/>
                    </a:lnTo>
                    <a:lnTo>
                      <a:pt x="303" y="128"/>
                    </a:lnTo>
                    <a:lnTo>
                      <a:pt x="298" y="108"/>
                    </a:lnTo>
                    <a:lnTo>
                      <a:pt x="290" y="83"/>
                    </a:lnTo>
                    <a:lnTo>
                      <a:pt x="278" y="63"/>
                    </a:lnTo>
                    <a:lnTo>
                      <a:pt x="261" y="46"/>
                    </a:lnTo>
                    <a:lnTo>
                      <a:pt x="245" y="33"/>
                    </a:lnTo>
                    <a:lnTo>
                      <a:pt x="224" y="20"/>
                    </a:lnTo>
                    <a:lnTo>
                      <a:pt x="202" y="9"/>
                    </a:lnTo>
                    <a:lnTo>
                      <a:pt x="178" y="4"/>
                    </a:lnTo>
                    <a:lnTo>
                      <a:pt x="153" y="0"/>
                    </a:lnTo>
                    <a:lnTo>
                      <a:pt x="128" y="4"/>
                    </a:lnTo>
                    <a:lnTo>
                      <a:pt x="103" y="9"/>
                    </a:lnTo>
                    <a:lnTo>
                      <a:pt x="83" y="20"/>
                    </a:lnTo>
                    <a:lnTo>
                      <a:pt x="62" y="33"/>
                    </a:lnTo>
                    <a:lnTo>
                      <a:pt x="45" y="46"/>
                    </a:lnTo>
                    <a:lnTo>
                      <a:pt x="29" y="63"/>
                    </a:lnTo>
                    <a:lnTo>
                      <a:pt x="16" y="83"/>
                    </a:lnTo>
                    <a:lnTo>
                      <a:pt x="8" y="108"/>
                    </a:lnTo>
                    <a:lnTo>
                      <a:pt x="4" y="128"/>
                    </a:lnTo>
                    <a:lnTo>
                      <a:pt x="0" y="154"/>
                    </a:lnTo>
                    <a:lnTo>
                      <a:pt x="4" y="179"/>
                    </a:lnTo>
                    <a:lnTo>
                      <a:pt x="8" y="204"/>
                    </a:lnTo>
                    <a:lnTo>
                      <a:pt x="16" y="224"/>
                    </a:lnTo>
                    <a:lnTo>
                      <a:pt x="29" y="245"/>
                    </a:lnTo>
                    <a:lnTo>
                      <a:pt x="45" y="262"/>
                    </a:lnTo>
                    <a:lnTo>
                      <a:pt x="62" y="278"/>
                    </a:lnTo>
                    <a:lnTo>
                      <a:pt x="83" y="290"/>
                    </a:lnTo>
                    <a:lnTo>
                      <a:pt x="103" y="299"/>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1" name="Freeform 802">
                <a:extLst>
                  <a:ext uri="{FF2B5EF4-FFF2-40B4-BE49-F238E27FC236}">
                    <a16:creationId xmlns:a16="http://schemas.microsoft.com/office/drawing/2014/main" id="{8EB19B97-E4F7-4F0F-8EBD-673CE908C778}"/>
                  </a:ext>
                </a:extLst>
              </p:cNvPr>
              <p:cNvSpPr>
                <a:spLocks/>
              </p:cNvSpPr>
              <p:nvPr/>
            </p:nvSpPr>
            <p:spPr bwMode="auto">
              <a:xfrm>
                <a:off x="2613" y="2311"/>
                <a:ext cx="54" cy="53"/>
              </a:xfrm>
              <a:custGeom>
                <a:avLst/>
                <a:gdLst>
                  <a:gd name="T0" fmla="*/ 5 w 270"/>
                  <a:gd name="T1" fmla="*/ 10 h 269"/>
                  <a:gd name="T2" fmla="*/ 6 w 270"/>
                  <a:gd name="T3" fmla="*/ 10 h 269"/>
                  <a:gd name="T4" fmla="*/ 7 w 270"/>
                  <a:gd name="T5" fmla="*/ 10 h 269"/>
                  <a:gd name="T6" fmla="*/ 8 w 270"/>
                  <a:gd name="T7" fmla="*/ 10 h 269"/>
                  <a:gd name="T8" fmla="*/ 9 w 270"/>
                  <a:gd name="T9" fmla="*/ 9 h 269"/>
                  <a:gd name="T10" fmla="*/ 9 w 270"/>
                  <a:gd name="T11" fmla="*/ 9 h 269"/>
                  <a:gd name="T12" fmla="*/ 10 w 270"/>
                  <a:gd name="T13" fmla="*/ 8 h 269"/>
                  <a:gd name="T14" fmla="*/ 10 w 270"/>
                  <a:gd name="T15" fmla="*/ 7 h 269"/>
                  <a:gd name="T16" fmla="*/ 11 w 270"/>
                  <a:gd name="T17" fmla="*/ 7 h 269"/>
                  <a:gd name="T18" fmla="*/ 11 w 270"/>
                  <a:gd name="T19" fmla="*/ 6 h 269"/>
                  <a:gd name="T20" fmla="*/ 11 w 270"/>
                  <a:gd name="T21" fmla="*/ 5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0 h 269"/>
                  <a:gd name="T36" fmla="*/ 7 w 270"/>
                  <a:gd name="T37" fmla="*/ 0 h 269"/>
                  <a:gd name="T38" fmla="*/ 6 w 270"/>
                  <a:gd name="T39" fmla="*/ 0 h 269"/>
                  <a:gd name="T40" fmla="*/ 5 w 270"/>
                  <a:gd name="T41" fmla="*/ 0 h 269"/>
                  <a:gd name="T42" fmla="*/ 5 w 270"/>
                  <a:gd name="T43" fmla="*/ 0 h 269"/>
                  <a:gd name="T44" fmla="*/ 4 w 270"/>
                  <a:gd name="T45" fmla="*/ 0 h 269"/>
                  <a:gd name="T46" fmla="*/ 3 w 270"/>
                  <a:gd name="T47" fmla="*/ 0 h 269"/>
                  <a:gd name="T48" fmla="*/ 2 w 270"/>
                  <a:gd name="T49" fmla="*/ 1 h 269"/>
                  <a:gd name="T50" fmla="*/ 2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5 h 269"/>
                  <a:gd name="T64" fmla="*/ 0 w 270"/>
                  <a:gd name="T65" fmla="*/ 6 h 269"/>
                  <a:gd name="T66" fmla="*/ 0 w 270"/>
                  <a:gd name="T67" fmla="*/ 6 h 269"/>
                  <a:gd name="T68" fmla="*/ 0 w 270"/>
                  <a:gd name="T69" fmla="*/ 7 h 269"/>
                  <a:gd name="T70" fmla="*/ 1 w 270"/>
                  <a:gd name="T71" fmla="*/ 8 h 269"/>
                  <a:gd name="T72" fmla="*/ 1 w 270"/>
                  <a:gd name="T73" fmla="*/ 8 h 269"/>
                  <a:gd name="T74" fmla="*/ 2 w 270"/>
                  <a:gd name="T75" fmla="*/ 9 h 269"/>
                  <a:gd name="T76" fmla="*/ 2 w 270"/>
                  <a:gd name="T77" fmla="*/ 9 h 269"/>
                  <a:gd name="T78" fmla="*/ 3 w 270"/>
                  <a:gd name="T79" fmla="*/ 10 h 269"/>
                  <a:gd name="T80" fmla="*/ 4 w 270"/>
                  <a:gd name="T81" fmla="*/ 10 h 269"/>
                  <a:gd name="T82" fmla="*/ 5 w 270"/>
                  <a:gd name="T83" fmla="*/ 10 h 269"/>
                  <a:gd name="T84" fmla="*/ 5 w 270"/>
                  <a:gd name="T85" fmla="*/ 10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9" y="269"/>
                    </a:lnTo>
                    <a:lnTo>
                      <a:pt x="180" y="261"/>
                    </a:lnTo>
                    <a:lnTo>
                      <a:pt x="200" y="253"/>
                    </a:lnTo>
                    <a:lnTo>
                      <a:pt x="216" y="245"/>
                    </a:lnTo>
                    <a:lnTo>
                      <a:pt x="234" y="227"/>
                    </a:lnTo>
                    <a:lnTo>
                      <a:pt x="245" y="215"/>
                    </a:lnTo>
                    <a:lnTo>
                      <a:pt x="258" y="195"/>
                    </a:lnTo>
                    <a:lnTo>
                      <a:pt x="267" y="178"/>
                    </a:lnTo>
                    <a:lnTo>
                      <a:pt x="270" y="157"/>
                    </a:lnTo>
                    <a:lnTo>
                      <a:pt x="270" y="132"/>
                    </a:lnTo>
                    <a:lnTo>
                      <a:pt x="270" y="112"/>
                    </a:lnTo>
                    <a:lnTo>
                      <a:pt x="267" y="91"/>
                    </a:lnTo>
                    <a:lnTo>
                      <a:pt x="258" y="70"/>
                    </a:lnTo>
                    <a:lnTo>
                      <a:pt x="245" y="54"/>
                    </a:lnTo>
                    <a:lnTo>
                      <a:pt x="234" y="37"/>
                    </a:lnTo>
                    <a:lnTo>
                      <a:pt x="216" y="24"/>
                    </a:lnTo>
                    <a:lnTo>
                      <a:pt x="200" y="11"/>
                    </a:lnTo>
                    <a:lnTo>
                      <a:pt x="180" y="4"/>
                    </a:lnTo>
                    <a:lnTo>
                      <a:pt x="159" y="0"/>
                    </a:lnTo>
                    <a:lnTo>
                      <a:pt x="137" y="0"/>
                    </a:lnTo>
                    <a:lnTo>
                      <a:pt x="113" y="0"/>
                    </a:lnTo>
                    <a:lnTo>
                      <a:pt x="92" y="4"/>
                    </a:lnTo>
                    <a:lnTo>
                      <a:pt x="76" y="11"/>
                    </a:lnTo>
                    <a:lnTo>
                      <a:pt x="59" y="24"/>
                    </a:lnTo>
                    <a:lnTo>
                      <a:pt x="42" y="37"/>
                    </a:lnTo>
                    <a:lnTo>
                      <a:pt x="26" y="54"/>
                    </a:lnTo>
                    <a:lnTo>
                      <a:pt x="18" y="70"/>
                    </a:lnTo>
                    <a:lnTo>
                      <a:pt x="9" y="91"/>
                    </a:lnTo>
                    <a:lnTo>
                      <a:pt x="5" y="112"/>
                    </a:lnTo>
                    <a:lnTo>
                      <a:pt x="0" y="132"/>
                    </a:lnTo>
                    <a:lnTo>
                      <a:pt x="0" y="137"/>
                    </a:lnTo>
                    <a:lnTo>
                      <a:pt x="0" y="141"/>
                    </a:lnTo>
                    <a:lnTo>
                      <a:pt x="5" y="161"/>
                    </a:lnTo>
                    <a:lnTo>
                      <a:pt x="9" y="182"/>
                    </a:lnTo>
                    <a:lnTo>
                      <a:pt x="18" y="199"/>
                    </a:lnTo>
                    <a:lnTo>
                      <a:pt x="30" y="215"/>
                    </a:lnTo>
                    <a:lnTo>
                      <a:pt x="42" y="232"/>
                    </a:lnTo>
                    <a:lnTo>
                      <a:pt x="59" y="245"/>
                    </a:lnTo>
                    <a:lnTo>
                      <a:pt x="76" y="256"/>
                    </a:lnTo>
                    <a:lnTo>
                      <a:pt x="96" y="261"/>
                    </a:lnTo>
                    <a:lnTo>
                      <a:pt x="117"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2" name="Freeform 803">
                <a:extLst>
                  <a:ext uri="{FF2B5EF4-FFF2-40B4-BE49-F238E27FC236}">
                    <a16:creationId xmlns:a16="http://schemas.microsoft.com/office/drawing/2014/main" id="{D566FD14-0B37-4516-89F1-B55C01A15D83}"/>
                  </a:ext>
                </a:extLst>
              </p:cNvPr>
              <p:cNvSpPr>
                <a:spLocks/>
              </p:cNvSpPr>
              <p:nvPr/>
            </p:nvSpPr>
            <p:spPr bwMode="auto">
              <a:xfrm>
                <a:off x="2616" y="2311"/>
                <a:ext cx="47" cy="48"/>
              </a:xfrm>
              <a:custGeom>
                <a:avLst/>
                <a:gdLst>
                  <a:gd name="T0" fmla="*/ 5 w 237"/>
                  <a:gd name="T1" fmla="*/ 10 h 236"/>
                  <a:gd name="T2" fmla="*/ 5 w 237"/>
                  <a:gd name="T3" fmla="*/ 10 h 236"/>
                  <a:gd name="T4" fmla="*/ 6 w 237"/>
                  <a:gd name="T5" fmla="*/ 10 h 236"/>
                  <a:gd name="T6" fmla="*/ 7 w 237"/>
                  <a:gd name="T7" fmla="*/ 9 h 236"/>
                  <a:gd name="T8" fmla="*/ 7 w 237"/>
                  <a:gd name="T9" fmla="*/ 9 h 236"/>
                  <a:gd name="T10" fmla="*/ 8 w 237"/>
                  <a:gd name="T11" fmla="*/ 8 h 236"/>
                  <a:gd name="T12" fmla="*/ 9 w 237"/>
                  <a:gd name="T13" fmla="*/ 8 h 236"/>
                  <a:gd name="T14" fmla="*/ 9 w 237"/>
                  <a:gd name="T15" fmla="*/ 7 h 236"/>
                  <a:gd name="T16" fmla="*/ 9 w 237"/>
                  <a:gd name="T17" fmla="*/ 7 h 236"/>
                  <a:gd name="T18" fmla="*/ 9 w 237"/>
                  <a:gd name="T19" fmla="*/ 6 h 236"/>
                  <a:gd name="T20" fmla="*/ 9 w 237"/>
                  <a:gd name="T21" fmla="*/ 5 h 236"/>
                  <a:gd name="T22" fmla="*/ 9 w 237"/>
                  <a:gd name="T23" fmla="*/ 4 h 236"/>
                  <a:gd name="T24" fmla="*/ 9 w 237"/>
                  <a:gd name="T25" fmla="*/ 3 h 236"/>
                  <a:gd name="T26" fmla="*/ 9 w 237"/>
                  <a:gd name="T27" fmla="*/ 2 h 236"/>
                  <a:gd name="T28" fmla="*/ 9 w 237"/>
                  <a:gd name="T29" fmla="*/ 2 h 236"/>
                  <a:gd name="T30" fmla="*/ 8 w 237"/>
                  <a:gd name="T31" fmla="*/ 1 h 236"/>
                  <a:gd name="T32" fmla="*/ 7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0 h 236"/>
                  <a:gd name="T48" fmla="*/ 2 w 237"/>
                  <a:gd name="T49" fmla="*/ 1 h 236"/>
                  <a:gd name="T50" fmla="*/ 1 w 237"/>
                  <a:gd name="T51" fmla="*/ 1 h 236"/>
                  <a:gd name="T52" fmla="*/ 1 w 237"/>
                  <a:gd name="T53" fmla="*/ 2 h 236"/>
                  <a:gd name="T54" fmla="*/ 1 w 237"/>
                  <a:gd name="T55" fmla="*/ 2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7 h 236"/>
                  <a:gd name="T70" fmla="*/ 1 w 237"/>
                  <a:gd name="T71" fmla="*/ 7 h 236"/>
                  <a:gd name="T72" fmla="*/ 1 w 237"/>
                  <a:gd name="T73" fmla="*/ 8 h 236"/>
                  <a:gd name="T74" fmla="*/ 2 w 237"/>
                  <a:gd name="T75" fmla="*/ 8 h 236"/>
                  <a:gd name="T76" fmla="*/ 2 w 237"/>
                  <a:gd name="T77" fmla="*/ 9 h 236"/>
                  <a:gd name="T78" fmla="*/ 3 w 237"/>
                  <a:gd name="T79" fmla="*/ 9 h 236"/>
                  <a:gd name="T80" fmla="*/ 3 w 237"/>
                  <a:gd name="T81" fmla="*/ 10 h 236"/>
                  <a:gd name="T82" fmla="*/ 4 w 237"/>
                  <a:gd name="T83" fmla="*/ 10 h 236"/>
                  <a:gd name="T84" fmla="*/ 5 w 237"/>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1" y="236"/>
                    </a:moveTo>
                    <a:lnTo>
                      <a:pt x="137" y="236"/>
                    </a:lnTo>
                    <a:lnTo>
                      <a:pt x="158" y="232"/>
                    </a:lnTo>
                    <a:lnTo>
                      <a:pt x="175" y="223"/>
                    </a:lnTo>
                    <a:lnTo>
                      <a:pt x="187" y="216"/>
                    </a:lnTo>
                    <a:lnTo>
                      <a:pt x="203" y="203"/>
                    </a:lnTo>
                    <a:lnTo>
                      <a:pt x="216" y="187"/>
                    </a:lnTo>
                    <a:lnTo>
                      <a:pt x="225" y="174"/>
                    </a:lnTo>
                    <a:lnTo>
                      <a:pt x="232" y="157"/>
                    </a:lnTo>
                    <a:lnTo>
                      <a:pt x="237" y="137"/>
                    </a:lnTo>
                    <a:lnTo>
                      <a:pt x="237" y="120"/>
                    </a:lnTo>
                    <a:lnTo>
                      <a:pt x="237" y="99"/>
                    </a:lnTo>
                    <a:lnTo>
                      <a:pt x="232" y="83"/>
                    </a:lnTo>
                    <a:lnTo>
                      <a:pt x="225" y="61"/>
                    </a:lnTo>
                    <a:lnTo>
                      <a:pt x="216" y="50"/>
                    </a:lnTo>
                    <a:lnTo>
                      <a:pt x="203" y="33"/>
                    </a:lnTo>
                    <a:lnTo>
                      <a:pt x="187" y="20"/>
                    </a:lnTo>
                    <a:lnTo>
                      <a:pt x="175" y="12"/>
                    </a:lnTo>
                    <a:lnTo>
                      <a:pt x="158" y="4"/>
                    </a:lnTo>
                    <a:lnTo>
                      <a:pt x="137" y="0"/>
                    </a:lnTo>
                    <a:lnTo>
                      <a:pt x="121" y="0"/>
                    </a:lnTo>
                    <a:lnTo>
                      <a:pt x="100" y="0"/>
                    </a:lnTo>
                    <a:lnTo>
                      <a:pt x="83" y="4"/>
                    </a:lnTo>
                    <a:lnTo>
                      <a:pt x="63" y="12"/>
                    </a:lnTo>
                    <a:lnTo>
                      <a:pt x="50" y="20"/>
                    </a:lnTo>
                    <a:lnTo>
                      <a:pt x="34" y="33"/>
                    </a:lnTo>
                    <a:lnTo>
                      <a:pt x="21" y="45"/>
                    </a:lnTo>
                    <a:lnTo>
                      <a:pt x="13" y="61"/>
                    </a:lnTo>
                    <a:lnTo>
                      <a:pt x="5" y="79"/>
                    </a:lnTo>
                    <a:lnTo>
                      <a:pt x="0" y="99"/>
                    </a:lnTo>
                    <a:lnTo>
                      <a:pt x="0" y="115"/>
                    </a:lnTo>
                    <a:lnTo>
                      <a:pt x="0" y="120"/>
                    </a:lnTo>
                    <a:lnTo>
                      <a:pt x="0" y="124"/>
                    </a:lnTo>
                    <a:lnTo>
                      <a:pt x="0" y="141"/>
                    </a:lnTo>
                    <a:lnTo>
                      <a:pt x="9" y="162"/>
                    </a:lnTo>
                    <a:lnTo>
                      <a:pt x="13" y="178"/>
                    </a:lnTo>
                    <a:lnTo>
                      <a:pt x="25" y="191"/>
                    </a:lnTo>
                    <a:lnTo>
                      <a:pt x="38" y="203"/>
                    </a:lnTo>
                    <a:lnTo>
                      <a:pt x="50" y="216"/>
                    </a:lnTo>
                    <a:lnTo>
                      <a:pt x="67" y="223"/>
                    </a:lnTo>
                    <a:lnTo>
                      <a:pt x="83"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3" name="Freeform 804">
                <a:extLst>
                  <a:ext uri="{FF2B5EF4-FFF2-40B4-BE49-F238E27FC236}">
                    <a16:creationId xmlns:a16="http://schemas.microsoft.com/office/drawing/2014/main" id="{29604770-3DE1-4426-961A-31774507389B}"/>
                  </a:ext>
                </a:extLst>
              </p:cNvPr>
              <p:cNvSpPr>
                <a:spLocks/>
              </p:cNvSpPr>
              <p:nvPr/>
            </p:nvSpPr>
            <p:spPr bwMode="auto">
              <a:xfrm>
                <a:off x="2619" y="2312"/>
                <a:ext cx="40" cy="41"/>
              </a:xfrm>
              <a:custGeom>
                <a:avLst/>
                <a:gdLst>
                  <a:gd name="T0" fmla="*/ 4 w 203"/>
                  <a:gd name="T1" fmla="*/ 8 h 203"/>
                  <a:gd name="T2" fmla="*/ 5 w 203"/>
                  <a:gd name="T3" fmla="*/ 8 h 203"/>
                  <a:gd name="T4" fmla="*/ 5 w 203"/>
                  <a:gd name="T5" fmla="*/ 8 h 203"/>
                  <a:gd name="T6" fmla="*/ 6 w 203"/>
                  <a:gd name="T7" fmla="*/ 8 h 203"/>
                  <a:gd name="T8" fmla="*/ 6 w 203"/>
                  <a:gd name="T9" fmla="*/ 8 h 203"/>
                  <a:gd name="T10" fmla="*/ 7 w 203"/>
                  <a:gd name="T11" fmla="*/ 7 h 203"/>
                  <a:gd name="T12" fmla="*/ 7 w 203"/>
                  <a:gd name="T13" fmla="*/ 7 h 203"/>
                  <a:gd name="T14" fmla="*/ 7 w 203"/>
                  <a:gd name="T15" fmla="*/ 6 h 203"/>
                  <a:gd name="T16" fmla="*/ 8 w 203"/>
                  <a:gd name="T17" fmla="*/ 6 h 203"/>
                  <a:gd name="T18" fmla="*/ 8 w 203"/>
                  <a:gd name="T19" fmla="*/ 5 h 203"/>
                  <a:gd name="T20" fmla="*/ 8 w 203"/>
                  <a:gd name="T21" fmla="*/ 4 h 203"/>
                  <a:gd name="T22" fmla="*/ 8 w 203"/>
                  <a:gd name="T23" fmla="*/ 4 h 203"/>
                  <a:gd name="T24" fmla="*/ 8 w 203"/>
                  <a:gd name="T25" fmla="*/ 3 h 203"/>
                  <a:gd name="T26" fmla="*/ 7 w 203"/>
                  <a:gd name="T27" fmla="*/ 2 h 203"/>
                  <a:gd name="T28" fmla="*/ 7 w 203"/>
                  <a:gd name="T29" fmla="*/ 2 h 203"/>
                  <a:gd name="T30" fmla="*/ 7 w 203"/>
                  <a:gd name="T31" fmla="*/ 1 h 203"/>
                  <a:gd name="T32" fmla="*/ 6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4 h 203"/>
                  <a:gd name="T66" fmla="*/ 0 w 203"/>
                  <a:gd name="T67" fmla="*/ 5 h 203"/>
                  <a:gd name="T68" fmla="*/ 0 w 203"/>
                  <a:gd name="T69" fmla="*/ 6 h 203"/>
                  <a:gd name="T70" fmla="*/ 0 w 203"/>
                  <a:gd name="T71" fmla="*/ 6 h 203"/>
                  <a:gd name="T72" fmla="*/ 1 w 203"/>
                  <a:gd name="T73" fmla="*/ 7 h 203"/>
                  <a:gd name="T74" fmla="*/ 1 w 203"/>
                  <a:gd name="T75" fmla="*/ 7 h 203"/>
                  <a:gd name="T76" fmla="*/ 2 w 203"/>
                  <a:gd name="T77" fmla="*/ 8 h 203"/>
                  <a:gd name="T78" fmla="*/ 2 w 203"/>
                  <a:gd name="T79" fmla="*/ 8 h 203"/>
                  <a:gd name="T80" fmla="*/ 3 w 203"/>
                  <a:gd name="T81" fmla="*/ 8 h 203"/>
                  <a:gd name="T82" fmla="*/ 3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0" y="203"/>
                    </a:moveTo>
                    <a:lnTo>
                      <a:pt x="116" y="203"/>
                    </a:lnTo>
                    <a:lnTo>
                      <a:pt x="133" y="199"/>
                    </a:lnTo>
                    <a:lnTo>
                      <a:pt x="149" y="194"/>
                    </a:lnTo>
                    <a:lnTo>
                      <a:pt x="162" y="187"/>
                    </a:lnTo>
                    <a:lnTo>
                      <a:pt x="174" y="174"/>
                    </a:lnTo>
                    <a:lnTo>
                      <a:pt x="183" y="162"/>
                    </a:lnTo>
                    <a:lnTo>
                      <a:pt x="190" y="149"/>
                    </a:lnTo>
                    <a:lnTo>
                      <a:pt x="199" y="137"/>
                    </a:lnTo>
                    <a:lnTo>
                      <a:pt x="203" y="120"/>
                    </a:lnTo>
                    <a:lnTo>
                      <a:pt x="203" y="104"/>
                    </a:lnTo>
                    <a:lnTo>
                      <a:pt x="203" y="87"/>
                    </a:lnTo>
                    <a:lnTo>
                      <a:pt x="199" y="70"/>
                    </a:lnTo>
                    <a:lnTo>
                      <a:pt x="190" y="54"/>
                    </a:lnTo>
                    <a:lnTo>
                      <a:pt x="183" y="41"/>
                    </a:lnTo>
                    <a:lnTo>
                      <a:pt x="174" y="29"/>
                    </a:lnTo>
                    <a:lnTo>
                      <a:pt x="162" y="21"/>
                    </a:lnTo>
                    <a:lnTo>
                      <a:pt x="149" y="12"/>
                    </a:lnTo>
                    <a:lnTo>
                      <a:pt x="133" y="3"/>
                    </a:lnTo>
                    <a:lnTo>
                      <a:pt x="116" y="0"/>
                    </a:lnTo>
                    <a:lnTo>
                      <a:pt x="100" y="0"/>
                    </a:lnTo>
                    <a:lnTo>
                      <a:pt x="82" y="0"/>
                    </a:lnTo>
                    <a:lnTo>
                      <a:pt x="70" y="3"/>
                    </a:lnTo>
                    <a:lnTo>
                      <a:pt x="54" y="12"/>
                    </a:lnTo>
                    <a:lnTo>
                      <a:pt x="41" y="21"/>
                    </a:lnTo>
                    <a:lnTo>
                      <a:pt x="28" y="29"/>
                    </a:lnTo>
                    <a:lnTo>
                      <a:pt x="21" y="41"/>
                    </a:lnTo>
                    <a:lnTo>
                      <a:pt x="12" y="54"/>
                    </a:lnTo>
                    <a:lnTo>
                      <a:pt x="4" y="70"/>
                    </a:lnTo>
                    <a:lnTo>
                      <a:pt x="0" y="83"/>
                    </a:lnTo>
                    <a:lnTo>
                      <a:pt x="0" y="99"/>
                    </a:lnTo>
                    <a:lnTo>
                      <a:pt x="0" y="104"/>
                    </a:lnTo>
                    <a:lnTo>
                      <a:pt x="0" y="108"/>
                    </a:lnTo>
                    <a:lnTo>
                      <a:pt x="0" y="124"/>
                    </a:lnTo>
                    <a:lnTo>
                      <a:pt x="4" y="137"/>
                    </a:lnTo>
                    <a:lnTo>
                      <a:pt x="12" y="153"/>
                    </a:lnTo>
                    <a:lnTo>
                      <a:pt x="21" y="165"/>
                    </a:lnTo>
                    <a:lnTo>
                      <a:pt x="28" y="178"/>
                    </a:lnTo>
                    <a:lnTo>
                      <a:pt x="41" y="187"/>
                    </a:lnTo>
                    <a:lnTo>
                      <a:pt x="54" y="194"/>
                    </a:lnTo>
                    <a:lnTo>
                      <a:pt x="70" y="199"/>
                    </a:lnTo>
                    <a:lnTo>
                      <a:pt x="82" y="203"/>
                    </a:lnTo>
                    <a:lnTo>
                      <a:pt x="100"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4" name="Freeform 805">
                <a:extLst>
                  <a:ext uri="{FF2B5EF4-FFF2-40B4-BE49-F238E27FC236}">
                    <a16:creationId xmlns:a16="http://schemas.microsoft.com/office/drawing/2014/main" id="{A7A344A7-6F57-450E-8AFE-E4EBE9D13493}"/>
                  </a:ext>
                </a:extLst>
              </p:cNvPr>
              <p:cNvSpPr>
                <a:spLocks/>
              </p:cNvSpPr>
              <p:nvPr/>
            </p:nvSpPr>
            <p:spPr bwMode="auto">
              <a:xfrm>
                <a:off x="2620" y="2313"/>
                <a:ext cx="35" cy="35"/>
              </a:xfrm>
              <a:custGeom>
                <a:avLst/>
                <a:gdLst>
                  <a:gd name="T0" fmla="*/ 3 w 175"/>
                  <a:gd name="T1" fmla="*/ 7 h 175"/>
                  <a:gd name="T2" fmla="*/ 4 w 175"/>
                  <a:gd name="T3" fmla="*/ 7 h 175"/>
                  <a:gd name="T4" fmla="*/ 5 w 175"/>
                  <a:gd name="T5" fmla="*/ 7 h 175"/>
                  <a:gd name="T6" fmla="*/ 5 w 175"/>
                  <a:gd name="T7" fmla="*/ 6 h 175"/>
                  <a:gd name="T8" fmla="*/ 5 w 175"/>
                  <a:gd name="T9" fmla="*/ 6 h 175"/>
                  <a:gd name="T10" fmla="*/ 6 w 175"/>
                  <a:gd name="T11" fmla="*/ 6 h 175"/>
                  <a:gd name="T12" fmla="*/ 6 w 175"/>
                  <a:gd name="T13" fmla="*/ 5 h 175"/>
                  <a:gd name="T14" fmla="*/ 6 w 175"/>
                  <a:gd name="T15" fmla="*/ 5 h 175"/>
                  <a:gd name="T16" fmla="*/ 7 w 175"/>
                  <a:gd name="T17" fmla="*/ 5 h 175"/>
                  <a:gd name="T18" fmla="*/ 7 w 175"/>
                  <a:gd name="T19" fmla="*/ 4 h 175"/>
                  <a:gd name="T20" fmla="*/ 7 w 175"/>
                  <a:gd name="T21" fmla="*/ 4 h 175"/>
                  <a:gd name="T22" fmla="*/ 7 w 175"/>
                  <a:gd name="T23" fmla="*/ 3 h 175"/>
                  <a:gd name="T24" fmla="*/ 7 w 175"/>
                  <a:gd name="T25" fmla="*/ 2 h 175"/>
                  <a:gd name="T26" fmla="*/ 6 w 175"/>
                  <a:gd name="T27" fmla="*/ 2 h 175"/>
                  <a:gd name="T28" fmla="*/ 6 w 175"/>
                  <a:gd name="T29" fmla="*/ 2 h 175"/>
                  <a:gd name="T30" fmla="*/ 6 w 175"/>
                  <a:gd name="T31" fmla="*/ 1 h 175"/>
                  <a:gd name="T32" fmla="*/ 5 w 175"/>
                  <a:gd name="T33" fmla="*/ 1 h 175"/>
                  <a:gd name="T34" fmla="*/ 5 w 175"/>
                  <a:gd name="T35" fmla="*/ 1 h 175"/>
                  <a:gd name="T36" fmla="*/ 5 w 175"/>
                  <a:gd name="T37" fmla="*/ 0 h 175"/>
                  <a:gd name="T38" fmla="*/ 4 w 175"/>
                  <a:gd name="T39" fmla="*/ 0 h 175"/>
                  <a:gd name="T40" fmla="*/ 3 w 175"/>
                  <a:gd name="T41" fmla="*/ 0 h 175"/>
                  <a:gd name="T42" fmla="*/ 3 w 175"/>
                  <a:gd name="T43" fmla="*/ 0 h 175"/>
                  <a:gd name="T44" fmla="*/ 2 w 175"/>
                  <a:gd name="T45" fmla="*/ 0 h 175"/>
                  <a:gd name="T46" fmla="*/ 2 w 175"/>
                  <a:gd name="T47" fmla="*/ 1 h 175"/>
                  <a:gd name="T48" fmla="*/ 2 w 175"/>
                  <a:gd name="T49" fmla="*/ 1 h 175"/>
                  <a:gd name="T50" fmla="*/ 1 w 175"/>
                  <a:gd name="T51" fmla="*/ 1 h 175"/>
                  <a:gd name="T52" fmla="*/ 1 w 175"/>
                  <a:gd name="T53" fmla="*/ 1 h 175"/>
                  <a:gd name="T54" fmla="*/ 1 w 175"/>
                  <a:gd name="T55" fmla="*/ 2 h 175"/>
                  <a:gd name="T56" fmla="*/ 0 w 175"/>
                  <a:gd name="T57" fmla="*/ 2 h 175"/>
                  <a:gd name="T58" fmla="*/ 0 w 175"/>
                  <a:gd name="T59" fmla="*/ 3 h 175"/>
                  <a:gd name="T60" fmla="*/ 0 w 175"/>
                  <a:gd name="T61" fmla="*/ 3 h 175"/>
                  <a:gd name="T62" fmla="*/ 0 w 175"/>
                  <a:gd name="T63" fmla="*/ 4 h 175"/>
                  <a:gd name="T64" fmla="*/ 0 w 175"/>
                  <a:gd name="T65" fmla="*/ 4 h 175"/>
                  <a:gd name="T66" fmla="*/ 0 w 175"/>
                  <a:gd name="T67" fmla="*/ 5 h 175"/>
                  <a:gd name="T68" fmla="*/ 1 w 175"/>
                  <a:gd name="T69" fmla="*/ 5 h 175"/>
                  <a:gd name="T70" fmla="*/ 1 w 175"/>
                  <a:gd name="T71" fmla="*/ 5 h 175"/>
                  <a:gd name="T72" fmla="*/ 1 w 175"/>
                  <a:gd name="T73" fmla="*/ 6 h 175"/>
                  <a:gd name="T74" fmla="*/ 2 w 175"/>
                  <a:gd name="T75" fmla="*/ 6 h 175"/>
                  <a:gd name="T76" fmla="*/ 2 w 175"/>
                  <a:gd name="T77" fmla="*/ 6 h 175"/>
                  <a:gd name="T78" fmla="*/ 2 w 175"/>
                  <a:gd name="T79" fmla="*/ 7 h 175"/>
                  <a:gd name="T80" fmla="*/ 3 w 175"/>
                  <a:gd name="T81" fmla="*/ 7 h 175"/>
                  <a:gd name="T82" fmla="*/ 3 w 175"/>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5"/>
                  <a:gd name="T128" fmla="*/ 175 w 175"/>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5">
                    <a:moveTo>
                      <a:pt x="87" y="175"/>
                    </a:moveTo>
                    <a:lnTo>
                      <a:pt x="100" y="171"/>
                    </a:lnTo>
                    <a:lnTo>
                      <a:pt x="116" y="171"/>
                    </a:lnTo>
                    <a:lnTo>
                      <a:pt x="125" y="162"/>
                    </a:lnTo>
                    <a:lnTo>
                      <a:pt x="137" y="159"/>
                    </a:lnTo>
                    <a:lnTo>
                      <a:pt x="150" y="150"/>
                    </a:lnTo>
                    <a:lnTo>
                      <a:pt x="157" y="137"/>
                    </a:lnTo>
                    <a:lnTo>
                      <a:pt x="162" y="130"/>
                    </a:lnTo>
                    <a:lnTo>
                      <a:pt x="170" y="117"/>
                    </a:lnTo>
                    <a:lnTo>
                      <a:pt x="170" y="101"/>
                    </a:lnTo>
                    <a:lnTo>
                      <a:pt x="175" y="88"/>
                    </a:lnTo>
                    <a:lnTo>
                      <a:pt x="170" y="76"/>
                    </a:lnTo>
                    <a:lnTo>
                      <a:pt x="170" y="59"/>
                    </a:lnTo>
                    <a:lnTo>
                      <a:pt x="162" y="51"/>
                    </a:lnTo>
                    <a:lnTo>
                      <a:pt x="157" y="38"/>
                    </a:lnTo>
                    <a:lnTo>
                      <a:pt x="150" y="26"/>
                    </a:lnTo>
                    <a:lnTo>
                      <a:pt x="137" y="18"/>
                    </a:lnTo>
                    <a:lnTo>
                      <a:pt x="125" y="13"/>
                    </a:lnTo>
                    <a:lnTo>
                      <a:pt x="116" y="5"/>
                    </a:lnTo>
                    <a:lnTo>
                      <a:pt x="100" y="5"/>
                    </a:lnTo>
                    <a:lnTo>
                      <a:pt x="87" y="0"/>
                    </a:lnTo>
                    <a:lnTo>
                      <a:pt x="74" y="5"/>
                    </a:lnTo>
                    <a:lnTo>
                      <a:pt x="62" y="5"/>
                    </a:lnTo>
                    <a:lnTo>
                      <a:pt x="49" y="13"/>
                    </a:lnTo>
                    <a:lnTo>
                      <a:pt x="38" y="18"/>
                    </a:lnTo>
                    <a:lnTo>
                      <a:pt x="29" y="26"/>
                    </a:lnTo>
                    <a:lnTo>
                      <a:pt x="20" y="34"/>
                    </a:lnTo>
                    <a:lnTo>
                      <a:pt x="13" y="47"/>
                    </a:lnTo>
                    <a:lnTo>
                      <a:pt x="8" y="59"/>
                    </a:lnTo>
                    <a:lnTo>
                      <a:pt x="4" y="72"/>
                    </a:lnTo>
                    <a:lnTo>
                      <a:pt x="0" y="84"/>
                    </a:lnTo>
                    <a:lnTo>
                      <a:pt x="0" y="88"/>
                    </a:lnTo>
                    <a:lnTo>
                      <a:pt x="4" y="105"/>
                    </a:lnTo>
                    <a:lnTo>
                      <a:pt x="4" y="117"/>
                    </a:lnTo>
                    <a:lnTo>
                      <a:pt x="13" y="130"/>
                    </a:lnTo>
                    <a:lnTo>
                      <a:pt x="17" y="137"/>
                    </a:lnTo>
                    <a:lnTo>
                      <a:pt x="29" y="150"/>
                    </a:lnTo>
                    <a:lnTo>
                      <a:pt x="38" y="159"/>
                    </a:lnTo>
                    <a:lnTo>
                      <a:pt x="49" y="162"/>
                    </a:lnTo>
                    <a:lnTo>
                      <a:pt x="62" y="171"/>
                    </a:lnTo>
                    <a:lnTo>
                      <a:pt x="74" y="171"/>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5" name="Freeform 806">
                <a:extLst>
                  <a:ext uri="{FF2B5EF4-FFF2-40B4-BE49-F238E27FC236}">
                    <a16:creationId xmlns:a16="http://schemas.microsoft.com/office/drawing/2014/main" id="{C9BF551B-69BA-49C6-9FD2-17D5E3C36D00}"/>
                  </a:ext>
                </a:extLst>
              </p:cNvPr>
              <p:cNvSpPr>
                <a:spLocks/>
              </p:cNvSpPr>
              <p:nvPr/>
            </p:nvSpPr>
            <p:spPr bwMode="auto">
              <a:xfrm>
                <a:off x="2623" y="2315"/>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0" y="133"/>
                    </a:lnTo>
                    <a:lnTo>
                      <a:pt x="99" y="128"/>
                    </a:lnTo>
                    <a:lnTo>
                      <a:pt x="112" y="125"/>
                    </a:lnTo>
                    <a:lnTo>
                      <a:pt x="120" y="117"/>
                    </a:lnTo>
                    <a:lnTo>
                      <a:pt x="124" y="108"/>
                    </a:lnTo>
                    <a:lnTo>
                      <a:pt x="133" y="99"/>
                    </a:lnTo>
                    <a:lnTo>
                      <a:pt x="137" y="92"/>
                    </a:lnTo>
                    <a:lnTo>
                      <a:pt x="137" y="79"/>
                    </a:lnTo>
                    <a:lnTo>
                      <a:pt x="137" y="67"/>
                    </a:lnTo>
                    <a:lnTo>
                      <a:pt x="137" y="58"/>
                    </a:lnTo>
                    <a:lnTo>
                      <a:pt x="137" y="45"/>
                    </a:lnTo>
                    <a:lnTo>
                      <a:pt x="133" y="38"/>
                    </a:lnTo>
                    <a:lnTo>
                      <a:pt x="124" y="25"/>
                    </a:lnTo>
                    <a:lnTo>
                      <a:pt x="120" y="17"/>
                    </a:lnTo>
                    <a:lnTo>
                      <a:pt x="112" y="13"/>
                    </a:lnTo>
                    <a:lnTo>
                      <a:pt x="99" y="4"/>
                    </a:lnTo>
                    <a:lnTo>
                      <a:pt x="90" y="0"/>
                    </a:lnTo>
                    <a:lnTo>
                      <a:pt x="79" y="0"/>
                    </a:lnTo>
                    <a:lnTo>
                      <a:pt x="70" y="0"/>
                    </a:lnTo>
                    <a:lnTo>
                      <a:pt x="58" y="0"/>
                    </a:lnTo>
                    <a:lnTo>
                      <a:pt x="45" y="0"/>
                    </a:lnTo>
                    <a:lnTo>
                      <a:pt x="36" y="4"/>
                    </a:lnTo>
                    <a:lnTo>
                      <a:pt x="29" y="13"/>
                    </a:lnTo>
                    <a:lnTo>
                      <a:pt x="20" y="17"/>
                    </a:lnTo>
                    <a:lnTo>
                      <a:pt x="12" y="25"/>
                    </a:lnTo>
                    <a:lnTo>
                      <a:pt x="7" y="38"/>
                    </a:lnTo>
                    <a:lnTo>
                      <a:pt x="4" y="45"/>
                    </a:lnTo>
                    <a:lnTo>
                      <a:pt x="0" y="58"/>
                    </a:lnTo>
                    <a:lnTo>
                      <a:pt x="0" y="67"/>
                    </a:lnTo>
                    <a:lnTo>
                      <a:pt x="0" y="79"/>
                    </a:lnTo>
                    <a:lnTo>
                      <a:pt x="4" y="92"/>
                    </a:lnTo>
                    <a:lnTo>
                      <a:pt x="7" y="99"/>
                    </a:lnTo>
                    <a:lnTo>
                      <a:pt x="12" y="108"/>
                    </a:lnTo>
                    <a:lnTo>
                      <a:pt x="20" y="117"/>
                    </a:lnTo>
                    <a:lnTo>
                      <a:pt x="29" y="125"/>
                    </a:lnTo>
                    <a:lnTo>
                      <a:pt x="36" y="128"/>
                    </a:lnTo>
                    <a:lnTo>
                      <a:pt x="45"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6" name="Freeform 807">
                <a:extLst>
                  <a:ext uri="{FF2B5EF4-FFF2-40B4-BE49-F238E27FC236}">
                    <a16:creationId xmlns:a16="http://schemas.microsoft.com/office/drawing/2014/main" id="{F9653F48-AAD5-4050-BCE2-47B650481CDB}"/>
                  </a:ext>
                </a:extLst>
              </p:cNvPr>
              <p:cNvSpPr>
                <a:spLocks/>
              </p:cNvSpPr>
              <p:nvPr/>
            </p:nvSpPr>
            <p:spPr bwMode="auto">
              <a:xfrm>
                <a:off x="2711" y="2306"/>
                <a:ext cx="115" cy="116"/>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9 h 576"/>
                  <a:gd name="T14" fmla="*/ 22 w 578"/>
                  <a:gd name="T15" fmla="*/ 17 h 576"/>
                  <a:gd name="T16" fmla="*/ 22 w 578"/>
                  <a:gd name="T17" fmla="*/ 16 h 576"/>
                  <a:gd name="T18" fmla="*/ 23 w 578"/>
                  <a:gd name="T19" fmla="*/ 14 h 576"/>
                  <a:gd name="T20" fmla="*/ 23 w 578"/>
                  <a:gd name="T21" fmla="*/ 12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6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77" name="Freeform 808">
                <a:extLst>
                  <a:ext uri="{FF2B5EF4-FFF2-40B4-BE49-F238E27FC236}">
                    <a16:creationId xmlns:a16="http://schemas.microsoft.com/office/drawing/2014/main" id="{E5BF1AB1-565C-447F-820E-3CBEB6B21D3C}"/>
                  </a:ext>
                </a:extLst>
              </p:cNvPr>
              <p:cNvSpPr>
                <a:spLocks/>
              </p:cNvSpPr>
              <p:nvPr/>
            </p:nvSpPr>
            <p:spPr bwMode="auto">
              <a:xfrm>
                <a:off x="2711" y="2306"/>
                <a:ext cx="115" cy="116"/>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9 h 576"/>
                  <a:gd name="T14" fmla="*/ 22 w 578"/>
                  <a:gd name="T15" fmla="*/ 17 h 576"/>
                  <a:gd name="T16" fmla="*/ 22 w 578"/>
                  <a:gd name="T17" fmla="*/ 16 h 576"/>
                  <a:gd name="T18" fmla="*/ 23 w 578"/>
                  <a:gd name="T19" fmla="*/ 14 h 576"/>
                  <a:gd name="T20" fmla="*/ 23 w 578"/>
                  <a:gd name="T21" fmla="*/ 12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6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78" name="Freeform 809">
                <a:extLst>
                  <a:ext uri="{FF2B5EF4-FFF2-40B4-BE49-F238E27FC236}">
                    <a16:creationId xmlns:a16="http://schemas.microsoft.com/office/drawing/2014/main" id="{DD4605C9-AB2F-46DA-801D-F85A0505DB18}"/>
                  </a:ext>
                </a:extLst>
              </p:cNvPr>
              <p:cNvSpPr>
                <a:spLocks/>
              </p:cNvSpPr>
              <p:nvPr/>
            </p:nvSpPr>
            <p:spPr bwMode="auto">
              <a:xfrm>
                <a:off x="2711" y="2306"/>
                <a:ext cx="115" cy="116"/>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9 h 576"/>
                  <a:gd name="T14" fmla="*/ 22 w 578"/>
                  <a:gd name="T15" fmla="*/ 17 h 576"/>
                  <a:gd name="T16" fmla="*/ 22 w 578"/>
                  <a:gd name="T17" fmla="*/ 16 h 576"/>
                  <a:gd name="T18" fmla="*/ 23 w 578"/>
                  <a:gd name="T19" fmla="*/ 14 h 576"/>
                  <a:gd name="T20" fmla="*/ 23 w 578"/>
                  <a:gd name="T21" fmla="*/ 12 h 576"/>
                  <a:gd name="T22" fmla="*/ 23 w 578"/>
                  <a:gd name="T23" fmla="*/ 10 h 576"/>
                  <a:gd name="T24" fmla="*/ 22 w 578"/>
                  <a:gd name="T25" fmla="*/ 8 h 576"/>
                  <a:gd name="T26" fmla="*/ 22 w 578"/>
                  <a:gd name="T27" fmla="*/ 6 h 576"/>
                  <a:gd name="T28" fmla="*/ 21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2 w 578"/>
                  <a:gd name="T41" fmla="*/ 0 h 576"/>
                  <a:gd name="T42" fmla="*/ 10 w 578"/>
                  <a:gd name="T43" fmla="*/ 0 h 576"/>
                  <a:gd name="T44" fmla="*/ 8 w 578"/>
                  <a:gd name="T45" fmla="*/ 1 h 576"/>
                  <a:gd name="T46" fmla="*/ 6 w 578"/>
                  <a:gd name="T47" fmla="*/ 1 h 576"/>
                  <a:gd name="T48" fmla="*/ 5 w 578"/>
                  <a:gd name="T49" fmla="*/ 2 h 576"/>
                  <a:gd name="T50" fmla="*/ 4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6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4"/>
                    </a:lnTo>
                    <a:lnTo>
                      <a:pt x="424" y="543"/>
                    </a:lnTo>
                    <a:lnTo>
                      <a:pt x="461" y="522"/>
                    </a:lnTo>
                    <a:lnTo>
                      <a:pt x="494" y="493"/>
                    </a:lnTo>
                    <a:lnTo>
                      <a:pt x="524" y="461"/>
                    </a:lnTo>
                    <a:lnTo>
                      <a:pt x="548" y="423"/>
                    </a:lnTo>
                    <a:lnTo>
                      <a:pt x="566" y="381"/>
                    </a:lnTo>
                    <a:lnTo>
                      <a:pt x="573" y="336"/>
                    </a:lnTo>
                    <a:lnTo>
                      <a:pt x="578" y="290"/>
                    </a:lnTo>
                    <a:lnTo>
                      <a:pt x="573" y="241"/>
                    </a:lnTo>
                    <a:lnTo>
                      <a:pt x="566" y="199"/>
                    </a:lnTo>
                    <a:lnTo>
                      <a:pt x="548" y="158"/>
                    </a:lnTo>
                    <a:lnTo>
                      <a:pt x="524" y="120"/>
                    </a:lnTo>
                    <a:lnTo>
                      <a:pt x="494" y="86"/>
                    </a:lnTo>
                    <a:lnTo>
                      <a:pt x="461" y="58"/>
                    </a:lnTo>
                    <a:lnTo>
                      <a:pt x="424" y="32"/>
                    </a:lnTo>
                    <a:lnTo>
                      <a:pt x="382" y="16"/>
                    </a:lnTo>
                    <a:lnTo>
                      <a:pt x="337" y="4"/>
                    </a:lnTo>
                    <a:lnTo>
                      <a:pt x="292" y="0"/>
                    </a:lnTo>
                    <a:lnTo>
                      <a:pt x="245" y="4"/>
                    </a:lnTo>
                    <a:lnTo>
                      <a:pt x="200" y="16"/>
                    </a:lnTo>
                    <a:lnTo>
                      <a:pt x="159" y="32"/>
                    </a:lnTo>
                    <a:lnTo>
                      <a:pt x="121" y="58"/>
                    </a:lnTo>
                    <a:lnTo>
                      <a:pt x="88" y="86"/>
                    </a:lnTo>
                    <a:lnTo>
                      <a:pt x="58" y="120"/>
                    </a:lnTo>
                    <a:lnTo>
                      <a:pt x="34" y="158"/>
                    </a:lnTo>
                    <a:lnTo>
                      <a:pt x="17" y="199"/>
                    </a:lnTo>
                    <a:lnTo>
                      <a:pt x="4" y="241"/>
                    </a:lnTo>
                    <a:lnTo>
                      <a:pt x="0" y="290"/>
                    </a:lnTo>
                    <a:lnTo>
                      <a:pt x="4" y="336"/>
                    </a:lnTo>
                    <a:lnTo>
                      <a:pt x="17" y="381"/>
                    </a:lnTo>
                    <a:lnTo>
                      <a:pt x="34" y="423"/>
                    </a:lnTo>
                    <a:lnTo>
                      <a:pt x="58" y="461"/>
                    </a:lnTo>
                    <a:lnTo>
                      <a:pt x="88" y="493"/>
                    </a:lnTo>
                    <a:lnTo>
                      <a:pt x="121" y="522"/>
                    </a:lnTo>
                    <a:lnTo>
                      <a:pt x="159" y="543"/>
                    </a:lnTo>
                    <a:lnTo>
                      <a:pt x="200" y="564"/>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279" name="Freeform 810">
                <a:extLst>
                  <a:ext uri="{FF2B5EF4-FFF2-40B4-BE49-F238E27FC236}">
                    <a16:creationId xmlns:a16="http://schemas.microsoft.com/office/drawing/2014/main" id="{4EA8FB2B-B921-4378-AE65-EAEFD93E0C98}"/>
                  </a:ext>
                </a:extLst>
              </p:cNvPr>
              <p:cNvSpPr>
                <a:spLocks/>
              </p:cNvSpPr>
              <p:nvPr/>
            </p:nvSpPr>
            <p:spPr bwMode="auto">
              <a:xfrm>
                <a:off x="2727" y="2315"/>
                <a:ext cx="61" cy="61"/>
              </a:xfrm>
              <a:custGeom>
                <a:avLst/>
                <a:gdLst>
                  <a:gd name="T0" fmla="*/ 6 w 304"/>
                  <a:gd name="T1" fmla="*/ 12 h 308"/>
                  <a:gd name="T2" fmla="*/ 7 w 304"/>
                  <a:gd name="T3" fmla="*/ 12 h 308"/>
                  <a:gd name="T4" fmla="*/ 8 w 304"/>
                  <a:gd name="T5" fmla="*/ 12 h 308"/>
                  <a:gd name="T6" fmla="*/ 9 w 304"/>
                  <a:gd name="T7" fmla="*/ 11 h 308"/>
                  <a:gd name="T8" fmla="*/ 10 w 304"/>
                  <a:gd name="T9" fmla="*/ 11 h 308"/>
                  <a:gd name="T10" fmla="*/ 10 w 304"/>
                  <a:gd name="T11" fmla="*/ 10 h 308"/>
                  <a:gd name="T12" fmla="*/ 11 w 304"/>
                  <a:gd name="T13" fmla="*/ 10 h 308"/>
                  <a:gd name="T14" fmla="*/ 12 w 304"/>
                  <a:gd name="T15" fmla="*/ 9 h 308"/>
                  <a:gd name="T16" fmla="*/ 12 w 304"/>
                  <a:gd name="T17" fmla="*/ 8 h 308"/>
                  <a:gd name="T18" fmla="*/ 12 w 304"/>
                  <a:gd name="T19" fmla="*/ 7 h 308"/>
                  <a:gd name="T20" fmla="*/ 12 w 304"/>
                  <a:gd name="T21" fmla="*/ 6 h 308"/>
                  <a:gd name="T22" fmla="*/ 12 w 304"/>
                  <a:gd name="T23" fmla="*/ 5 h 308"/>
                  <a:gd name="T24" fmla="*/ 12 w 304"/>
                  <a:gd name="T25" fmla="*/ 4 h 308"/>
                  <a:gd name="T26" fmla="*/ 12 w 304"/>
                  <a:gd name="T27" fmla="*/ 3 h 308"/>
                  <a:gd name="T28" fmla="*/ 11 w 304"/>
                  <a:gd name="T29" fmla="*/ 2 h 308"/>
                  <a:gd name="T30" fmla="*/ 10 w 304"/>
                  <a:gd name="T31" fmla="*/ 2 h 308"/>
                  <a:gd name="T32" fmla="*/ 10 w 304"/>
                  <a:gd name="T33" fmla="*/ 1 h 308"/>
                  <a:gd name="T34" fmla="*/ 9 w 304"/>
                  <a:gd name="T35" fmla="*/ 1 h 308"/>
                  <a:gd name="T36" fmla="*/ 8 w 304"/>
                  <a:gd name="T37" fmla="*/ 0 h 308"/>
                  <a:gd name="T38" fmla="*/ 7 w 304"/>
                  <a:gd name="T39" fmla="*/ 0 h 308"/>
                  <a:gd name="T40" fmla="*/ 6 w 304"/>
                  <a:gd name="T41" fmla="*/ 0 h 308"/>
                  <a:gd name="T42" fmla="*/ 5 w 304"/>
                  <a:gd name="T43" fmla="*/ 0 h 308"/>
                  <a:gd name="T44" fmla="*/ 4 w 304"/>
                  <a:gd name="T45" fmla="*/ 0 h 308"/>
                  <a:gd name="T46" fmla="*/ 3 w 304"/>
                  <a:gd name="T47" fmla="*/ 1 h 308"/>
                  <a:gd name="T48" fmla="*/ 3 w 304"/>
                  <a:gd name="T49" fmla="*/ 1 h 308"/>
                  <a:gd name="T50" fmla="*/ 2 w 304"/>
                  <a:gd name="T51" fmla="*/ 2 h 308"/>
                  <a:gd name="T52" fmla="*/ 1 w 304"/>
                  <a:gd name="T53" fmla="*/ 2 h 308"/>
                  <a:gd name="T54" fmla="*/ 1 w 304"/>
                  <a:gd name="T55" fmla="*/ 3 h 308"/>
                  <a:gd name="T56" fmla="*/ 0 w 304"/>
                  <a:gd name="T57" fmla="*/ 4 h 308"/>
                  <a:gd name="T58" fmla="*/ 0 w 304"/>
                  <a:gd name="T59" fmla="*/ 5 h 308"/>
                  <a:gd name="T60" fmla="*/ 0 w 304"/>
                  <a:gd name="T61" fmla="*/ 6 h 308"/>
                  <a:gd name="T62" fmla="*/ 0 w 304"/>
                  <a:gd name="T63" fmla="*/ 7 h 308"/>
                  <a:gd name="T64" fmla="*/ 0 w 304"/>
                  <a:gd name="T65" fmla="*/ 8 h 308"/>
                  <a:gd name="T66" fmla="*/ 1 w 304"/>
                  <a:gd name="T67" fmla="*/ 9 h 308"/>
                  <a:gd name="T68" fmla="*/ 1 w 304"/>
                  <a:gd name="T69" fmla="*/ 10 h 308"/>
                  <a:gd name="T70" fmla="*/ 2 w 304"/>
                  <a:gd name="T71" fmla="*/ 10 h 308"/>
                  <a:gd name="T72" fmla="*/ 3 w 304"/>
                  <a:gd name="T73" fmla="*/ 11 h 308"/>
                  <a:gd name="T74" fmla="*/ 3 w 304"/>
                  <a:gd name="T75" fmla="*/ 11 h 308"/>
                  <a:gd name="T76" fmla="*/ 4 w 304"/>
                  <a:gd name="T77" fmla="*/ 12 h 308"/>
                  <a:gd name="T78" fmla="*/ 5 w 304"/>
                  <a:gd name="T79" fmla="*/ 12 h 308"/>
                  <a:gd name="T80" fmla="*/ 6 w 304"/>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8"/>
                  <a:gd name="T125" fmla="*/ 304 w 304"/>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8">
                    <a:moveTo>
                      <a:pt x="155" y="308"/>
                    </a:moveTo>
                    <a:lnTo>
                      <a:pt x="175" y="303"/>
                    </a:lnTo>
                    <a:lnTo>
                      <a:pt x="200" y="299"/>
                    </a:lnTo>
                    <a:lnTo>
                      <a:pt x="220" y="286"/>
                    </a:lnTo>
                    <a:lnTo>
                      <a:pt x="241" y="274"/>
                    </a:lnTo>
                    <a:lnTo>
                      <a:pt x="258" y="261"/>
                    </a:lnTo>
                    <a:lnTo>
                      <a:pt x="274" y="245"/>
                    </a:lnTo>
                    <a:lnTo>
                      <a:pt x="287" y="225"/>
                    </a:lnTo>
                    <a:lnTo>
                      <a:pt x="295" y="200"/>
                    </a:lnTo>
                    <a:lnTo>
                      <a:pt x="304" y="179"/>
                    </a:lnTo>
                    <a:lnTo>
                      <a:pt x="304" y="153"/>
                    </a:lnTo>
                    <a:lnTo>
                      <a:pt x="304" y="128"/>
                    </a:lnTo>
                    <a:lnTo>
                      <a:pt x="295" y="104"/>
                    </a:lnTo>
                    <a:lnTo>
                      <a:pt x="287" y="83"/>
                    </a:lnTo>
                    <a:lnTo>
                      <a:pt x="274" y="63"/>
                    </a:lnTo>
                    <a:lnTo>
                      <a:pt x="258" y="45"/>
                    </a:lnTo>
                    <a:lnTo>
                      <a:pt x="241" y="29"/>
                    </a:lnTo>
                    <a:lnTo>
                      <a:pt x="220" y="17"/>
                    </a:lnTo>
                    <a:lnTo>
                      <a:pt x="200" y="9"/>
                    </a:lnTo>
                    <a:lnTo>
                      <a:pt x="175" y="4"/>
                    </a:lnTo>
                    <a:lnTo>
                      <a:pt x="155" y="0"/>
                    </a:lnTo>
                    <a:lnTo>
                      <a:pt x="130" y="4"/>
                    </a:lnTo>
                    <a:lnTo>
                      <a:pt x="105" y="9"/>
                    </a:lnTo>
                    <a:lnTo>
                      <a:pt x="83" y="17"/>
                    </a:lnTo>
                    <a:lnTo>
                      <a:pt x="63" y="29"/>
                    </a:lnTo>
                    <a:lnTo>
                      <a:pt x="47" y="45"/>
                    </a:lnTo>
                    <a:lnTo>
                      <a:pt x="29" y="63"/>
                    </a:lnTo>
                    <a:lnTo>
                      <a:pt x="17" y="83"/>
                    </a:lnTo>
                    <a:lnTo>
                      <a:pt x="9" y="104"/>
                    </a:lnTo>
                    <a:lnTo>
                      <a:pt x="0" y="128"/>
                    </a:lnTo>
                    <a:lnTo>
                      <a:pt x="0" y="153"/>
                    </a:lnTo>
                    <a:lnTo>
                      <a:pt x="0" y="179"/>
                    </a:lnTo>
                    <a:lnTo>
                      <a:pt x="9" y="200"/>
                    </a:lnTo>
                    <a:lnTo>
                      <a:pt x="17" y="225"/>
                    </a:lnTo>
                    <a:lnTo>
                      <a:pt x="29" y="245"/>
                    </a:lnTo>
                    <a:lnTo>
                      <a:pt x="47" y="261"/>
                    </a:lnTo>
                    <a:lnTo>
                      <a:pt x="63" y="274"/>
                    </a:lnTo>
                    <a:lnTo>
                      <a:pt x="83" y="286"/>
                    </a:lnTo>
                    <a:lnTo>
                      <a:pt x="105" y="299"/>
                    </a:lnTo>
                    <a:lnTo>
                      <a:pt x="130" y="303"/>
                    </a:lnTo>
                    <a:lnTo>
                      <a:pt x="155"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80" name="Freeform 811">
                <a:extLst>
                  <a:ext uri="{FF2B5EF4-FFF2-40B4-BE49-F238E27FC236}">
                    <a16:creationId xmlns:a16="http://schemas.microsoft.com/office/drawing/2014/main" id="{CF7A3B03-D349-4D2D-8828-03369DA8206B}"/>
                  </a:ext>
                </a:extLst>
              </p:cNvPr>
              <p:cNvSpPr>
                <a:spLocks/>
              </p:cNvSpPr>
              <p:nvPr/>
            </p:nvSpPr>
            <p:spPr bwMode="auto">
              <a:xfrm>
                <a:off x="2730" y="2315"/>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0 w 270"/>
                  <a:gd name="T17" fmla="*/ 7 h 274"/>
                  <a:gd name="T18" fmla="*/ 11 w 270"/>
                  <a:gd name="T19" fmla="*/ 6 h 274"/>
                  <a:gd name="T20" fmla="*/ 11 w 270"/>
                  <a:gd name="T21" fmla="*/ 6 h 274"/>
                  <a:gd name="T22" fmla="*/ 11 w 270"/>
                  <a:gd name="T23" fmla="*/ 5 h 274"/>
                  <a:gd name="T24" fmla="*/ 10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0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4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3" y="274"/>
                    </a:moveTo>
                    <a:lnTo>
                      <a:pt x="158" y="270"/>
                    </a:lnTo>
                    <a:lnTo>
                      <a:pt x="178" y="266"/>
                    </a:lnTo>
                    <a:lnTo>
                      <a:pt x="196" y="257"/>
                    </a:lnTo>
                    <a:lnTo>
                      <a:pt x="216" y="245"/>
                    </a:lnTo>
                    <a:lnTo>
                      <a:pt x="228" y="232"/>
                    </a:lnTo>
                    <a:lnTo>
                      <a:pt x="245" y="216"/>
                    </a:lnTo>
                    <a:lnTo>
                      <a:pt x="254" y="200"/>
                    </a:lnTo>
                    <a:lnTo>
                      <a:pt x="261" y="178"/>
                    </a:lnTo>
                    <a:lnTo>
                      <a:pt x="266" y="158"/>
                    </a:lnTo>
                    <a:lnTo>
                      <a:pt x="270" y="137"/>
                    </a:lnTo>
                    <a:lnTo>
                      <a:pt x="266" y="117"/>
                    </a:lnTo>
                    <a:lnTo>
                      <a:pt x="261" y="95"/>
                    </a:lnTo>
                    <a:lnTo>
                      <a:pt x="254" y="75"/>
                    </a:lnTo>
                    <a:lnTo>
                      <a:pt x="245" y="59"/>
                    </a:lnTo>
                    <a:lnTo>
                      <a:pt x="228" y="41"/>
                    </a:lnTo>
                    <a:lnTo>
                      <a:pt x="216" y="30"/>
                    </a:lnTo>
                    <a:lnTo>
                      <a:pt x="196" y="17"/>
                    </a:lnTo>
                    <a:lnTo>
                      <a:pt x="178" y="9"/>
                    </a:lnTo>
                    <a:lnTo>
                      <a:pt x="158" y="5"/>
                    </a:lnTo>
                    <a:lnTo>
                      <a:pt x="133" y="0"/>
                    </a:lnTo>
                    <a:lnTo>
                      <a:pt x="112" y="5"/>
                    </a:lnTo>
                    <a:lnTo>
                      <a:pt x="92" y="9"/>
                    </a:lnTo>
                    <a:lnTo>
                      <a:pt x="70" y="17"/>
                    </a:lnTo>
                    <a:lnTo>
                      <a:pt x="54" y="30"/>
                    </a:lnTo>
                    <a:lnTo>
                      <a:pt x="38" y="41"/>
                    </a:lnTo>
                    <a:lnTo>
                      <a:pt x="25" y="59"/>
                    </a:lnTo>
                    <a:lnTo>
                      <a:pt x="12" y="75"/>
                    </a:lnTo>
                    <a:lnTo>
                      <a:pt x="4" y="95"/>
                    </a:lnTo>
                    <a:lnTo>
                      <a:pt x="0" y="117"/>
                    </a:lnTo>
                    <a:lnTo>
                      <a:pt x="0" y="137"/>
                    </a:lnTo>
                    <a:lnTo>
                      <a:pt x="0" y="142"/>
                    </a:lnTo>
                    <a:lnTo>
                      <a:pt x="0" y="146"/>
                    </a:lnTo>
                    <a:lnTo>
                      <a:pt x="0" y="167"/>
                    </a:lnTo>
                    <a:lnTo>
                      <a:pt x="9" y="187"/>
                    </a:lnTo>
                    <a:lnTo>
                      <a:pt x="16" y="203"/>
                    </a:lnTo>
                    <a:lnTo>
                      <a:pt x="29" y="221"/>
                    </a:lnTo>
                    <a:lnTo>
                      <a:pt x="41" y="237"/>
                    </a:lnTo>
                    <a:lnTo>
                      <a:pt x="58" y="250"/>
                    </a:lnTo>
                    <a:lnTo>
                      <a:pt x="75" y="257"/>
                    </a:lnTo>
                    <a:lnTo>
                      <a:pt x="92" y="266"/>
                    </a:lnTo>
                    <a:lnTo>
                      <a:pt x="112" y="270"/>
                    </a:lnTo>
                    <a:lnTo>
                      <a:pt x="133"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81" name="Freeform 812">
                <a:extLst>
                  <a:ext uri="{FF2B5EF4-FFF2-40B4-BE49-F238E27FC236}">
                    <a16:creationId xmlns:a16="http://schemas.microsoft.com/office/drawing/2014/main" id="{34C896E1-E455-4A4A-9665-4C07EC0F1C2B}"/>
                  </a:ext>
                </a:extLst>
              </p:cNvPr>
              <p:cNvSpPr>
                <a:spLocks/>
              </p:cNvSpPr>
              <p:nvPr/>
            </p:nvSpPr>
            <p:spPr bwMode="auto">
              <a:xfrm>
                <a:off x="2732" y="2317"/>
                <a:ext cx="48" cy="47"/>
              </a:xfrm>
              <a:custGeom>
                <a:avLst/>
                <a:gdLst>
                  <a:gd name="T0" fmla="*/ 5 w 241"/>
                  <a:gd name="T1" fmla="*/ 9 h 236"/>
                  <a:gd name="T2" fmla="*/ 6 w 241"/>
                  <a:gd name="T3" fmla="*/ 9 h 236"/>
                  <a:gd name="T4" fmla="*/ 6 w 241"/>
                  <a:gd name="T5" fmla="*/ 9 h 236"/>
                  <a:gd name="T6" fmla="*/ 7 w 241"/>
                  <a:gd name="T7" fmla="*/ 9 h 236"/>
                  <a:gd name="T8" fmla="*/ 8 w 241"/>
                  <a:gd name="T9" fmla="*/ 8 h 236"/>
                  <a:gd name="T10" fmla="*/ 8 w 241"/>
                  <a:gd name="T11" fmla="*/ 8 h 236"/>
                  <a:gd name="T12" fmla="*/ 9 w 241"/>
                  <a:gd name="T13" fmla="*/ 7 h 236"/>
                  <a:gd name="T14" fmla="*/ 9 w 241"/>
                  <a:gd name="T15" fmla="*/ 7 h 236"/>
                  <a:gd name="T16" fmla="*/ 9 w 241"/>
                  <a:gd name="T17" fmla="*/ 6 h 236"/>
                  <a:gd name="T18" fmla="*/ 9 w 241"/>
                  <a:gd name="T19" fmla="*/ 5 h 236"/>
                  <a:gd name="T20" fmla="*/ 10 w 241"/>
                  <a:gd name="T21" fmla="*/ 5 h 236"/>
                  <a:gd name="T22" fmla="*/ 9 w 241"/>
                  <a:gd name="T23" fmla="*/ 4 h 236"/>
                  <a:gd name="T24" fmla="*/ 9 w 241"/>
                  <a:gd name="T25" fmla="*/ 3 h 236"/>
                  <a:gd name="T26" fmla="*/ 9 w 241"/>
                  <a:gd name="T27" fmla="*/ 2 h 236"/>
                  <a:gd name="T28" fmla="*/ 9 w 241"/>
                  <a:gd name="T29" fmla="*/ 2 h 236"/>
                  <a:gd name="T30" fmla="*/ 8 w 241"/>
                  <a:gd name="T31" fmla="*/ 1 h 236"/>
                  <a:gd name="T32" fmla="*/ 8 w 241"/>
                  <a:gd name="T33" fmla="*/ 1 h 236"/>
                  <a:gd name="T34" fmla="*/ 7 w 241"/>
                  <a:gd name="T35" fmla="*/ 0 h 236"/>
                  <a:gd name="T36" fmla="*/ 6 w 241"/>
                  <a:gd name="T37" fmla="*/ 0 h 236"/>
                  <a:gd name="T38" fmla="*/ 6 w 241"/>
                  <a:gd name="T39" fmla="*/ 0 h 236"/>
                  <a:gd name="T40" fmla="*/ 5 w 241"/>
                  <a:gd name="T41" fmla="*/ 0 h 236"/>
                  <a:gd name="T42" fmla="*/ 4 w 241"/>
                  <a:gd name="T43" fmla="*/ 0 h 236"/>
                  <a:gd name="T44" fmla="*/ 3 w 241"/>
                  <a:gd name="T45" fmla="*/ 0 h 236"/>
                  <a:gd name="T46" fmla="*/ 3 w 241"/>
                  <a:gd name="T47" fmla="*/ 0 h 236"/>
                  <a:gd name="T48" fmla="*/ 2 w 241"/>
                  <a:gd name="T49" fmla="*/ 1 h 236"/>
                  <a:gd name="T50" fmla="*/ 1 w 241"/>
                  <a:gd name="T51" fmla="*/ 1 h 236"/>
                  <a:gd name="T52" fmla="*/ 1 w 241"/>
                  <a:gd name="T53" fmla="*/ 2 h 236"/>
                  <a:gd name="T54" fmla="*/ 1 w 241"/>
                  <a:gd name="T55" fmla="*/ 2 h 236"/>
                  <a:gd name="T56" fmla="*/ 0 w 241"/>
                  <a:gd name="T57" fmla="*/ 3 h 236"/>
                  <a:gd name="T58" fmla="*/ 0 w 241"/>
                  <a:gd name="T59" fmla="*/ 4 h 236"/>
                  <a:gd name="T60" fmla="*/ 0 w 241"/>
                  <a:gd name="T61" fmla="*/ 5 h 236"/>
                  <a:gd name="T62" fmla="*/ 0 w 241"/>
                  <a:gd name="T63" fmla="*/ 5 h 236"/>
                  <a:gd name="T64" fmla="*/ 0 w 241"/>
                  <a:gd name="T65" fmla="*/ 5 h 236"/>
                  <a:gd name="T66" fmla="*/ 0 w 241"/>
                  <a:gd name="T67" fmla="*/ 6 h 236"/>
                  <a:gd name="T68" fmla="*/ 0 w 241"/>
                  <a:gd name="T69" fmla="*/ 6 h 236"/>
                  <a:gd name="T70" fmla="*/ 1 w 241"/>
                  <a:gd name="T71" fmla="*/ 7 h 236"/>
                  <a:gd name="T72" fmla="*/ 1 w 241"/>
                  <a:gd name="T73" fmla="*/ 8 h 236"/>
                  <a:gd name="T74" fmla="*/ 1 w 241"/>
                  <a:gd name="T75" fmla="*/ 8 h 236"/>
                  <a:gd name="T76" fmla="*/ 2 w 241"/>
                  <a:gd name="T77" fmla="*/ 9 h 236"/>
                  <a:gd name="T78" fmla="*/ 3 w 241"/>
                  <a:gd name="T79" fmla="*/ 9 h 236"/>
                  <a:gd name="T80" fmla="*/ 3 w 241"/>
                  <a:gd name="T81" fmla="*/ 9 h 236"/>
                  <a:gd name="T82" fmla="*/ 4 w 241"/>
                  <a:gd name="T83" fmla="*/ 9 h 236"/>
                  <a:gd name="T84" fmla="*/ 5 w 241"/>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0" y="236"/>
                    </a:moveTo>
                    <a:lnTo>
                      <a:pt x="140" y="236"/>
                    </a:lnTo>
                    <a:lnTo>
                      <a:pt x="157" y="232"/>
                    </a:lnTo>
                    <a:lnTo>
                      <a:pt x="174" y="223"/>
                    </a:lnTo>
                    <a:lnTo>
                      <a:pt x="191" y="212"/>
                    </a:lnTo>
                    <a:lnTo>
                      <a:pt x="203" y="203"/>
                    </a:lnTo>
                    <a:lnTo>
                      <a:pt x="216" y="187"/>
                    </a:lnTo>
                    <a:lnTo>
                      <a:pt x="223" y="174"/>
                    </a:lnTo>
                    <a:lnTo>
                      <a:pt x="232" y="153"/>
                    </a:lnTo>
                    <a:lnTo>
                      <a:pt x="236" y="137"/>
                    </a:lnTo>
                    <a:lnTo>
                      <a:pt x="241" y="115"/>
                    </a:lnTo>
                    <a:lnTo>
                      <a:pt x="236" y="99"/>
                    </a:lnTo>
                    <a:lnTo>
                      <a:pt x="232" y="79"/>
                    </a:lnTo>
                    <a:lnTo>
                      <a:pt x="223" y="62"/>
                    </a:lnTo>
                    <a:lnTo>
                      <a:pt x="216" y="45"/>
                    </a:lnTo>
                    <a:lnTo>
                      <a:pt x="203" y="32"/>
                    </a:lnTo>
                    <a:lnTo>
                      <a:pt x="191" y="21"/>
                    </a:lnTo>
                    <a:lnTo>
                      <a:pt x="174" y="12"/>
                    </a:lnTo>
                    <a:lnTo>
                      <a:pt x="157" y="4"/>
                    </a:lnTo>
                    <a:lnTo>
                      <a:pt x="140" y="0"/>
                    </a:lnTo>
                    <a:lnTo>
                      <a:pt x="120" y="0"/>
                    </a:lnTo>
                    <a:lnTo>
                      <a:pt x="99" y="0"/>
                    </a:lnTo>
                    <a:lnTo>
                      <a:pt x="83" y="4"/>
                    </a:lnTo>
                    <a:lnTo>
                      <a:pt x="66" y="12"/>
                    </a:lnTo>
                    <a:lnTo>
                      <a:pt x="49" y="21"/>
                    </a:lnTo>
                    <a:lnTo>
                      <a:pt x="36" y="32"/>
                    </a:lnTo>
                    <a:lnTo>
                      <a:pt x="25" y="45"/>
                    </a:lnTo>
                    <a:lnTo>
                      <a:pt x="16" y="62"/>
                    </a:lnTo>
                    <a:lnTo>
                      <a:pt x="7" y="79"/>
                    </a:lnTo>
                    <a:lnTo>
                      <a:pt x="3" y="95"/>
                    </a:lnTo>
                    <a:lnTo>
                      <a:pt x="0" y="115"/>
                    </a:lnTo>
                    <a:lnTo>
                      <a:pt x="0" y="120"/>
                    </a:lnTo>
                    <a:lnTo>
                      <a:pt x="0" y="124"/>
                    </a:lnTo>
                    <a:lnTo>
                      <a:pt x="3" y="140"/>
                    </a:lnTo>
                    <a:lnTo>
                      <a:pt x="7" y="158"/>
                    </a:lnTo>
                    <a:lnTo>
                      <a:pt x="16" y="174"/>
                    </a:lnTo>
                    <a:lnTo>
                      <a:pt x="25" y="191"/>
                    </a:lnTo>
                    <a:lnTo>
                      <a:pt x="36" y="203"/>
                    </a:lnTo>
                    <a:lnTo>
                      <a:pt x="49" y="216"/>
                    </a:lnTo>
                    <a:lnTo>
                      <a:pt x="66" y="223"/>
                    </a:lnTo>
                    <a:lnTo>
                      <a:pt x="83" y="232"/>
                    </a:lnTo>
                    <a:lnTo>
                      <a:pt x="99"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282" name="Freeform 813">
                <a:extLst>
                  <a:ext uri="{FF2B5EF4-FFF2-40B4-BE49-F238E27FC236}">
                    <a16:creationId xmlns:a16="http://schemas.microsoft.com/office/drawing/2014/main" id="{2B9C0732-8512-4C5E-B3D4-31984EC7962F}"/>
                  </a:ext>
                </a:extLst>
              </p:cNvPr>
              <p:cNvSpPr>
                <a:spLocks/>
              </p:cNvSpPr>
              <p:nvPr/>
            </p:nvSpPr>
            <p:spPr bwMode="auto">
              <a:xfrm>
                <a:off x="2734" y="2318"/>
                <a:ext cx="41" cy="41"/>
              </a:xfrm>
              <a:custGeom>
                <a:avLst/>
                <a:gdLst>
                  <a:gd name="T0" fmla="*/ 4 w 204"/>
                  <a:gd name="T1" fmla="*/ 8 h 203"/>
                  <a:gd name="T2" fmla="*/ 5 w 204"/>
                  <a:gd name="T3" fmla="*/ 8 h 203"/>
                  <a:gd name="T4" fmla="*/ 6 w 204"/>
                  <a:gd name="T5" fmla="*/ 8 h 203"/>
                  <a:gd name="T6" fmla="*/ 6 w 204"/>
                  <a:gd name="T7" fmla="*/ 8 h 203"/>
                  <a:gd name="T8" fmla="*/ 7 w 204"/>
                  <a:gd name="T9" fmla="*/ 7 h 203"/>
                  <a:gd name="T10" fmla="*/ 7 w 204"/>
                  <a:gd name="T11" fmla="*/ 7 h 203"/>
                  <a:gd name="T12" fmla="*/ 7 w 204"/>
                  <a:gd name="T13" fmla="*/ 7 h 203"/>
                  <a:gd name="T14" fmla="*/ 8 w 204"/>
                  <a:gd name="T15" fmla="*/ 6 h 203"/>
                  <a:gd name="T16" fmla="*/ 8 w 204"/>
                  <a:gd name="T17" fmla="*/ 5 h 203"/>
                  <a:gd name="T18" fmla="*/ 8 w 204"/>
                  <a:gd name="T19" fmla="*/ 5 h 203"/>
                  <a:gd name="T20" fmla="*/ 8 w 204"/>
                  <a:gd name="T21" fmla="*/ 4 h 203"/>
                  <a:gd name="T22" fmla="*/ 8 w 204"/>
                  <a:gd name="T23" fmla="*/ 4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6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5 h 203"/>
                  <a:gd name="T66" fmla="*/ 0 w 204"/>
                  <a:gd name="T67" fmla="*/ 5 h 203"/>
                  <a:gd name="T68" fmla="*/ 1 w 204"/>
                  <a:gd name="T69" fmla="*/ 6 h 203"/>
                  <a:gd name="T70" fmla="*/ 1 w 204"/>
                  <a:gd name="T71" fmla="*/ 7 h 203"/>
                  <a:gd name="T72" fmla="*/ 1 w 204"/>
                  <a:gd name="T73" fmla="*/ 7 h 203"/>
                  <a:gd name="T74" fmla="*/ 2 w 204"/>
                  <a:gd name="T75" fmla="*/ 8 h 203"/>
                  <a:gd name="T76" fmla="*/ 2 w 204"/>
                  <a:gd name="T77" fmla="*/ 8 h 203"/>
                  <a:gd name="T78" fmla="*/ 3 w 204"/>
                  <a:gd name="T79" fmla="*/ 8 h 203"/>
                  <a:gd name="T80" fmla="*/ 3 w 204"/>
                  <a:gd name="T81" fmla="*/ 8 h 203"/>
                  <a:gd name="T82" fmla="*/ 4 w 204"/>
                  <a:gd name="T83" fmla="*/ 8 h 20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3"/>
                  <a:gd name="T128" fmla="*/ 204 w 204"/>
                  <a:gd name="T129" fmla="*/ 203 h 20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3">
                    <a:moveTo>
                      <a:pt x="103" y="203"/>
                    </a:moveTo>
                    <a:lnTo>
                      <a:pt x="121" y="203"/>
                    </a:lnTo>
                    <a:lnTo>
                      <a:pt x="137" y="199"/>
                    </a:lnTo>
                    <a:lnTo>
                      <a:pt x="150" y="190"/>
                    </a:lnTo>
                    <a:lnTo>
                      <a:pt x="162" y="183"/>
                    </a:lnTo>
                    <a:lnTo>
                      <a:pt x="175" y="174"/>
                    </a:lnTo>
                    <a:lnTo>
                      <a:pt x="186" y="162"/>
                    </a:lnTo>
                    <a:lnTo>
                      <a:pt x="195" y="149"/>
                    </a:lnTo>
                    <a:lnTo>
                      <a:pt x="199" y="133"/>
                    </a:lnTo>
                    <a:lnTo>
                      <a:pt x="204" y="120"/>
                    </a:lnTo>
                    <a:lnTo>
                      <a:pt x="204" y="104"/>
                    </a:lnTo>
                    <a:lnTo>
                      <a:pt x="204" y="87"/>
                    </a:lnTo>
                    <a:lnTo>
                      <a:pt x="199" y="70"/>
                    </a:lnTo>
                    <a:lnTo>
                      <a:pt x="195" y="54"/>
                    </a:lnTo>
                    <a:lnTo>
                      <a:pt x="186" y="41"/>
                    </a:lnTo>
                    <a:lnTo>
                      <a:pt x="175" y="28"/>
                    </a:lnTo>
                    <a:lnTo>
                      <a:pt x="162" y="21"/>
                    </a:lnTo>
                    <a:lnTo>
                      <a:pt x="150" y="12"/>
                    </a:lnTo>
                    <a:lnTo>
                      <a:pt x="137" y="4"/>
                    </a:lnTo>
                    <a:lnTo>
                      <a:pt x="121" y="0"/>
                    </a:lnTo>
                    <a:lnTo>
                      <a:pt x="103" y="0"/>
                    </a:lnTo>
                    <a:lnTo>
                      <a:pt x="87" y="0"/>
                    </a:lnTo>
                    <a:lnTo>
                      <a:pt x="71" y="4"/>
                    </a:lnTo>
                    <a:lnTo>
                      <a:pt x="58" y="12"/>
                    </a:lnTo>
                    <a:lnTo>
                      <a:pt x="42" y="21"/>
                    </a:lnTo>
                    <a:lnTo>
                      <a:pt x="29" y="28"/>
                    </a:lnTo>
                    <a:lnTo>
                      <a:pt x="20" y="41"/>
                    </a:lnTo>
                    <a:lnTo>
                      <a:pt x="13" y="54"/>
                    </a:lnTo>
                    <a:lnTo>
                      <a:pt x="4" y="66"/>
                    </a:lnTo>
                    <a:lnTo>
                      <a:pt x="0" y="82"/>
                    </a:lnTo>
                    <a:lnTo>
                      <a:pt x="0" y="100"/>
                    </a:lnTo>
                    <a:lnTo>
                      <a:pt x="0" y="104"/>
                    </a:lnTo>
                    <a:lnTo>
                      <a:pt x="4" y="120"/>
                    </a:lnTo>
                    <a:lnTo>
                      <a:pt x="8" y="136"/>
                    </a:lnTo>
                    <a:lnTo>
                      <a:pt x="13" y="149"/>
                    </a:lnTo>
                    <a:lnTo>
                      <a:pt x="20" y="165"/>
                    </a:lnTo>
                    <a:lnTo>
                      <a:pt x="33" y="174"/>
                    </a:lnTo>
                    <a:lnTo>
                      <a:pt x="42" y="187"/>
                    </a:lnTo>
                    <a:lnTo>
                      <a:pt x="58" y="195"/>
                    </a:lnTo>
                    <a:lnTo>
                      <a:pt x="71" y="199"/>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0362" name="Group 1015">
              <a:extLst>
                <a:ext uri="{FF2B5EF4-FFF2-40B4-BE49-F238E27FC236}">
                  <a16:creationId xmlns:a16="http://schemas.microsoft.com/office/drawing/2014/main" id="{AC170C4E-0F1D-42B4-9F94-660585181634}"/>
                </a:ext>
              </a:extLst>
            </p:cNvPr>
            <p:cNvGrpSpPr>
              <a:grpSpLocks/>
            </p:cNvGrpSpPr>
            <p:nvPr/>
          </p:nvGrpSpPr>
          <p:grpSpPr bwMode="auto">
            <a:xfrm>
              <a:off x="2003" y="2097"/>
              <a:ext cx="2331" cy="1912"/>
              <a:chOff x="2003" y="2097"/>
              <a:chExt cx="2331" cy="1912"/>
            </a:xfrm>
          </p:grpSpPr>
          <p:sp>
            <p:nvSpPr>
              <p:cNvPr id="100883" name="Freeform 815">
                <a:extLst>
                  <a:ext uri="{FF2B5EF4-FFF2-40B4-BE49-F238E27FC236}">
                    <a16:creationId xmlns:a16="http://schemas.microsoft.com/office/drawing/2014/main" id="{1B5B1BD5-7AE1-4252-A7BB-5F53B8A740F7}"/>
                  </a:ext>
                </a:extLst>
              </p:cNvPr>
              <p:cNvSpPr>
                <a:spLocks/>
              </p:cNvSpPr>
              <p:nvPr/>
            </p:nvSpPr>
            <p:spPr bwMode="auto">
              <a:xfrm>
                <a:off x="2737" y="2319"/>
                <a:ext cx="33" cy="34"/>
              </a:xfrm>
              <a:custGeom>
                <a:avLst/>
                <a:gdLst>
                  <a:gd name="T0" fmla="*/ 3 w 169"/>
                  <a:gd name="T1" fmla="*/ 7 h 170"/>
                  <a:gd name="T2" fmla="*/ 4 w 169"/>
                  <a:gd name="T3" fmla="*/ 7 h 170"/>
                  <a:gd name="T4" fmla="*/ 4 w 169"/>
                  <a:gd name="T5" fmla="*/ 7 h 170"/>
                  <a:gd name="T6" fmla="*/ 5 w 169"/>
                  <a:gd name="T7" fmla="*/ 6 h 170"/>
                  <a:gd name="T8" fmla="*/ 5 w 169"/>
                  <a:gd name="T9" fmla="*/ 6 h 170"/>
                  <a:gd name="T10" fmla="*/ 5 w 169"/>
                  <a:gd name="T11" fmla="*/ 6 h 170"/>
                  <a:gd name="T12" fmla="*/ 6 w 169"/>
                  <a:gd name="T13" fmla="*/ 5 h 170"/>
                  <a:gd name="T14" fmla="*/ 6 w 169"/>
                  <a:gd name="T15" fmla="*/ 5 h 170"/>
                  <a:gd name="T16" fmla="*/ 6 w 169"/>
                  <a:gd name="T17" fmla="*/ 4 h 170"/>
                  <a:gd name="T18" fmla="*/ 6 w 169"/>
                  <a:gd name="T19" fmla="*/ 4 h 170"/>
                  <a:gd name="T20" fmla="*/ 6 w 169"/>
                  <a:gd name="T21" fmla="*/ 3 h 170"/>
                  <a:gd name="T22" fmla="*/ 6 w 169"/>
                  <a:gd name="T23" fmla="*/ 3 h 170"/>
                  <a:gd name="T24" fmla="*/ 6 w 169"/>
                  <a:gd name="T25" fmla="*/ 2 h 170"/>
                  <a:gd name="T26" fmla="*/ 6 w 169"/>
                  <a:gd name="T27" fmla="*/ 2 h 170"/>
                  <a:gd name="T28" fmla="*/ 6 w 169"/>
                  <a:gd name="T29" fmla="*/ 1 h 170"/>
                  <a:gd name="T30" fmla="*/ 5 w 169"/>
                  <a:gd name="T31" fmla="*/ 1 h 170"/>
                  <a:gd name="T32" fmla="*/ 5 w 169"/>
                  <a:gd name="T33" fmla="*/ 1 h 170"/>
                  <a:gd name="T34" fmla="*/ 5 w 169"/>
                  <a:gd name="T35" fmla="*/ 0 h 170"/>
                  <a:gd name="T36" fmla="*/ 4 w 169"/>
                  <a:gd name="T37" fmla="*/ 0 h 170"/>
                  <a:gd name="T38" fmla="*/ 4 w 169"/>
                  <a:gd name="T39" fmla="*/ 0 h 170"/>
                  <a:gd name="T40" fmla="*/ 3 w 169"/>
                  <a:gd name="T41" fmla="*/ 0 h 170"/>
                  <a:gd name="T42" fmla="*/ 3 w 169"/>
                  <a:gd name="T43" fmla="*/ 0 h 170"/>
                  <a:gd name="T44" fmla="*/ 2 w 169"/>
                  <a:gd name="T45" fmla="*/ 0 h 170"/>
                  <a:gd name="T46" fmla="*/ 2 w 169"/>
                  <a:gd name="T47" fmla="*/ 0 h 170"/>
                  <a:gd name="T48" fmla="*/ 1 w 169"/>
                  <a:gd name="T49" fmla="*/ 1 h 170"/>
                  <a:gd name="T50" fmla="*/ 1 w 169"/>
                  <a:gd name="T51" fmla="*/ 1 h 170"/>
                  <a:gd name="T52" fmla="*/ 1 w 169"/>
                  <a:gd name="T53" fmla="*/ 1 h 170"/>
                  <a:gd name="T54" fmla="*/ 0 w 169"/>
                  <a:gd name="T55" fmla="*/ 2 h 170"/>
                  <a:gd name="T56" fmla="*/ 0 w 169"/>
                  <a:gd name="T57" fmla="*/ 2 h 170"/>
                  <a:gd name="T58" fmla="*/ 0 w 169"/>
                  <a:gd name="T59" fmla="*/ 3 h 170"/>
                  <a:gd name="T60" fmla="*/ 0 w 169"/>
                  <a:gd name="T61" fmla="*/ 3 h 170"/>
                  <a:gd name="T62" fmla="*/ 0 w 169"/>
                  <a:gd name="T63" fmla="*/ 3 h 170"/>
                  <a:gd name="T64" fmla="*/ 0 w 169"/>
                  <a:gd name="T65" fmla="*/ 4 h 170"/>
                  <a:gd name="T66" fmla="*/ 0 w 169"/>
                  <a:gd name="T67" fmla="*/ 5 h 170"/>
                  <a:gd name="T68" fmla="*/ 0 w 169"/>
                  <a:gd name="T69" fmla="*/ 5 h 170"/>
                  <a:gd name="T70" fmla="*/ 1 w 169"/>
                  <a:gd name="T71" fmla="*/ 5 h 170"/>
                  <a:gd name="T72" fmla="*/ 1 w 169"/>
                  <a:gd name="T73" fmla="*/ 6 h 170"/>
                  <a:gd name="T74" fmla="*/ 1 w 169"/>
                  <a:gd name="T75" fmla="*/ 6 h 170"/>
                  <a:gd name="T76" fmla="*/ 2 w 169"/>
                  <a:gd name="T77" fmla="*/ 6 h 170"/>
                  <a:gd name="T78" fmla="*/ 2 w 169"/>
                  <a:gd name="T79" fmla="*/ 7 h 170"/>
                  <a:gd name="T80" fmla="*/ 3 w 169"/>
                  <a:gd name="T81" fmla="*/ 7 h 170"/>
                  <a:gd name="T82" fmla="*/ 3 w 169"/>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9"/>
                  <a:gd name="T127" fmla="*/ 0 h 170"/>
                  <a:gd name="T128" fmla="*/ 169 w 169"/>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9" h="170">
                    <a:moveTo>
                      <a:pt x="83" y="170"/>
                    </a:moveTo>
                    <a:lnTo>
                      <a:pt x="99" y="170"/>
                    </a:lnTo>
                    <a:lnTo>
                      <a:pt x="112" y="166"/>
                    </a:lnTo>
                    <a:lnTo>
                      <a:pt x="124" y="161"/>
                    </a:lnTo>
                    <a:lnTo>
                      <a:pt x="137" y="154"/>
                    </a:lnTo>
                    <a:lnTo>
                      <a:pt x="144" y="145"/>
                    </a:lnTo>
                    <a:lnTo>
                      <a:pt x="153" y="137"/>
                    </a:lnTo>
                    <a:lnTo>
                      <a:pt x="162" y="125"/>
                    </a:lnTo>
                    <a:lnTo>
                      <a:pt x="166" y="112"/>
                    </a:lnTo>
                    <a:lnTo>
                      <a:pt x="169" y="100"/>
                    </a:lnTo>
                    <a:lnTo>
                      <a:pt x="169" y="87"/>
                    </a:lnTo>
                    <a:lnTo>
                      <a:pt x="169" y="71"/>
                    </a:lnTo>
                    <a:lnTo>
                      <a:pt x="166" y="58"/>
                    </a:lnTo>
                    <a:lnTo>
                      <a:pt x="162" y="46"/>
                    </a:lnTo>
                    <a:lnTo>
                      <a:pt x="153" y="37"/>
                    </a:lnTo>
                    <a:lnTo>
                      <a:pt x="144" y="24"/>
                    </a:lnTo>
                    <a:lnTo>
                      <a:pt x="137" y="17"/>
                    </a:lnTo>
                    <a:lnTo>
                      <a:pt x="124" y="8"/>
                    </a:lnTo>
                    <a:lnTo>
                      <a:pt x="112" y="4"/>
                    </a:lnTo>
                    <a:lnTo>
                      <a:pt x="99" y="0"/>
                    </a:lnTo>
                    <a:lnTo>
                      <a:pt x="83" y="0"/>
                    </a:lnTo>
                    <a:lnTo>
                      <a:pt x="70" y="0"/>
                    </a:lnTo>
                    <a:lnTo>
                      <a:pt x="58" y="4"/>
                    </a:lnTo>
                    <a:lnTo>
                      <a:pt x="45" y="8"/>
                    </a:lnTo>
                    <a:lnTo>
                      <a:pt x="36" y="17"/>
                    </a:lnTo>
                    <a:lnTo>
                      <a:pt x="24" y="24"/>
                    </a:lnTo>
                    <a:lnTo>
                      <a:pt x="16" y="33"/>
                    </a:lnTo>
                    <a:lnTo>
                      <a:pt x="7" y="46"/>
                    </a:lnTo>
                    <a:lnTo>
                      <a:pt x="4" y="58"/>
                    </a:lnTo>
                    <a:lnTo>
                      <a:pt x="0" y="71"/>
                    </a:lnTo>
                    <a:lnTo>
                      <a:pt x="0" y="83"/>
                    </a:lnTo>
                    <a:lnTo>
                      <a:pt x="0" y="87"/>
                    </a:lnTo>
                    <a:lnTo>
                      <a:pt x="0" y="104"/>
                    </a:lnTo>
                    <a:lnTo>
                      <a:pt x="4" y="116"/>
                    </a:lnTo>
                    <a:lnTo>
                      <a:pt x="7" y="129"/>
                    </a:lnTo>
                    <a:lnTo>
                      <a:pt x="16" y="137"/>
                    </a:lnTo>
                    <a:lnTo>
                      <a:pt x="24" y="150"/>
                    </a:lnTo>
                    <a:lnTo>
                      <a:pt x="32" y="158"/>
                    </a:lnTo>
                    <a:lnTo>
                      <a:pt x="45" y="161"/>
                    </a:lnTo>
                    <a:lnTo>
                      <a:pt x="58" y="166"/>
                    </a:lnTo>
                    <a:lnTo>
                      <a:pt x="70" y="170"/>
                    </a:lnTo>
                    <a:lnTo>
                      <a:pt x="83"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4" name="Freeform 816">
                <a:extLst>
                  <a:ext uri="{FF2B5EF4-FFF2-40B4-BE49-F238E27FC236}">
                    <a16:creationId xmlns:a16="http://schemas.microsoft.com/office/drawing/2014/main" id="{69CCC7FC-8EB4-4E15-BA37-AF7DEEA5B692}"/>
                  </a:ext>
                </a:extLst>
              </p:cNvPr>
              <p:cNvSpPr>
                <a:spLocks/>
              </p:cNvSpPr>
              <p:nvPr/>
            </p:nvSpPr>
            <p:spPr bwMode="auto">
              <a:xfrm>
                <a:off x="2739" y="2320"/>
                <a:ext cx="27" cy="28"/>
              </a:xfrm>
              <a:custGeom>
                <a:avLst/>
                <a:gdLst>
                  <a:gd name="T0" fmla="*/ 3 w 138"/>
                  <a:gd name="T1" fmla="*/ 6 h 141"/>
                  <a:gd name="T2" fmla="*/ 3 w 138"/>
                  <a:gd name="T3" fmla="*/ 5 h 141"/>
                  <a:gd name="T4" fmla="*/ 4 w 138"/>
                  <a:gd name="T5" fmla="*/ 5 h 141"/>
                  <a:gd name="T6" fmla="*/ 4 w 138"/>
                  <a:gd name="T7" fmla="*/ 5 h 141"/>
                  <a:gd name="T8" fmla="*/ 4 w 138"/>
                  <a:gd name="T9" fmla="*/ 5 h 141"/>
                  <a:gd name="T10" fmla="*/ 5 w 138"/>
                  <a:gd name="T11" fmla="*/ 5 h 141"/>
                  <a:gd name="T12" fmla="*/ 5 w 138"/>
                  <a:gd name="T13" fmla="*/ 4 h 141"/>
                  <a:gd name="T14" fmla="*/ 5 w 138"/>
                  <a:gd name="T15" fmla="*/ 4 h 141"/>
                  <a:gd name="T16" fmla="*/ 5 w 138"/>
                  <a:gd name="T17" fmla="*/ 4 h 141"/>
                  <a:gd name="T18" fmla="*/ 5 w 138"/>
                  <a:gd name="T19" fmla="*/ 3 h 141"/>
                  <a:gd name="T20" fmla="*/ 5 w 138"/>
                  <a:gd name="T21" fmla="*/ 3 h 141"/>
                  <a:gd name="T22" fmla="*/ 5 w 138"/>
                  <a:gd name="T23" fmla="*/ 2 h 141"/>
                  <a:gd name="T24" fmla="*/ 5 w 138"/>
                  <a:gd name="T25" fmla="*/ 2 h 141"/>
                  <a:gd name="T26" fmla="*/ 5 w 138"/>
                  <a:gd name="T27" fmla="*/ 2 h 141"/>
                  <a:gd name="T28" fmla="*/ 5 w 138"/>
                  <a:gd name="T29" fmla="*/ 1 h 141"/>
                  <a:gd name="T30" fmla="*/ 5 w 138"/>
                  <a:gd name="T31" fmla="*/ 1 h 141"/>
                  <a:gd name="T32" fmla="*/ 4 w 138"/>
                  <a:gd name="T33" fmla="*/ 1 h 141"/>
                  <a:gd name="T34" fmla="*/ 4 w 138"/>
                  <a:gd name="T35" fmla="*/ 0 h 141"/>
                  <a:gd name="T36" fmla="*/ 4 w 138"/>
                  <a:gd name="T37" fmla="*/ 0 h 141"/>
                  <a:gd name="T38" fmla="*/ 3 w 138"/>
                  <a:gd name="T39" fmla="*/ 0 h 141"/>
                  <a:gd name="T40" fmla="*/ 3 w 138"/>
                  <a:gd name="T41" fmla="*/ 0 h 141"/>
                  <a:gd name="T42" fmla="*/ 2 w 138"/>
                  <a:gd name="T43" fmla="*/ 0 h 141"/>
                  <a:gd name="T44" fmla="*/ 2 w 138"/>
                  <a:gd name="T45" fmla="*/ 0 h 141"/>
                  <a:gd name="T46" fmla="*/ 1 w 138"/>
                  <a:gd name="T47" fmla="*/ 0 h 141"/>
                  <a:gd name="T48" fmla="*/ 1 w 138"/>
                  <a:gd name="T49" fmla="*/ 1 h 141"/>
                  <a:gd name="T50" fmla="*/ 1 w 138"/>
                  <a:gd name="T51" fmla="*/ 1 h 141"/>
                  <a:gd name="T52" fmla="*/ 1 w 138"/>
                  <a:gd name="T53" fmla="*/ 1 h 141"/>
                  <a:gd name="T54" fmla="*/ 0 w 138"/>
                  <a:gd name="T55" fmla="*/ 2 h 141"/>
                  <a:gd name="T56" fmla="*/ 0 w 138"/>
                  <a:gd name="T57" fmla="*/ 2 h 141"/>
                  <a:gd name="T58" fmla="*/ 0 w 138"/>
                  <a:gd name="T59" fmla="*/ 2 h 141"/>
                  <a:gd name="T60" fmla="*/ 0 w 138"/>
                  <a:gd name="T61" fmla="*/ 3 h 141"/>
                  <a:gd name="T62" fmla="*/ 0 w 138"/>
                  <a:gd name="T63" fmla="*/ 3 h 141"/>
                  <a:gd name="T64" fmla="*/ 0 w 138"/>
                  <a:gd name="T65" fmla="*/ 4 h 141"/>
                  <a:gd name="T66" fmla="*/ 0 w 138"/>
                  <a:gd name="T67" fmla="*/ 4 h 141"/>
                  <a:gd name="T68" fmla="*/ 1 w 138"/>
                  <a:gd name="T69" fmla="*/ 4 h 141"/>
                  <a:gd name="T70" fmla="*/ 1 w 138"/>
                  <a:gd name="T71" fmla="*/ 5 h 141"/>
                  <a:gd name="T72" fmla="*/ 1 w 138"/>
                  <a:gd name="T73" fmla="*/ 5 h 141"/>
                  <a:gd name="T74" fmla="*/ 1 w 138"/>
                  <a:gd name="T75" fmla="*/ 5 h 141"/>
                  <a:gd name="T76" fmla="*/ 2 w 138"/>
                  <a:gd name="T77" fmla="*/ 5 h 141"/>
                  <a:gd name="T78" fmla="*/ 2 w 138"/>
                  <a:gd name="T79" fmla="*/ 5 h 141"/>
                  <a:gd name="T80" fmla="*/ 3 w 138"/>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67" y="141"/>
                    </a:moveTo>
                    <a:lnTo>
                      <a:pt x="79" y="137"/>
                    </a:lnTo>
                    <a:lnTo>
                      <a:pt x="92" y="137"/>
                    </a:lnTo>
                    <a:lnTo>
                      <a:pt x="101" y="133"/>
                    </a:lnTo>
                    <a:lnTo>
                      <a:pt x="108" y="125"/>
                    </a:lnTo>
                    <a:lnTo>
                      <a:pt x="117" y="121"/>
                    </a:lnTo>
                    <a:lnTo>
                      <a:pt x="126" y="112"/>
                    </a:lnTo>
                    <a:lnTo>
                      <a:pt x="129" y="103"/>
                    </a:lnTo>
                    <a:lnTo>
                      <a:pt x="133" y="92"/>
                    </a:lnTo>
                    <a:lnTo>
                      <a:pt x="138" y="83"/>
                    </a:lnTo>
                    <a:lnTo>
                      <a:pt x="138" y="71"/>
                    </a:lnTo>
                    <a:lnTo>
                      <a:pt x="138" y="58"/>
                    </a:lnTo>
                    <a:lnTo>
                      <a:pt x="133" y="50"/>
                    </a:lnTo>
                    <a:lnTo>
                      <a:pt x="129" y="38"/>
                    </a:lnTo>
                    <a:lnTo>
                      <a:pt x="126" y="29"/>
                    </a:lnTo>
                    <a:lnTo>
                      <a:pt x="117" y="20"/>
                    </a:lnTo>
                    <a:lnTo>
                      <a:pt x="108" y="17"/>
                    </a:lnTo>
                    <a:lnTo>
                      <a:pt x="101" y="9"/>
                    </a:lnTo>
                    <a:lnTo>
                      <a:pt x="92" y="4"/>
                    </a:lnTo>
                    <a:lnTo>
                      <a:pt x="79" y="4"/>
                    </a:lnTo>
                    <a:lnTo>
                      <a:pt x="67" y="0"/>
                    </a:lnTo>
                    <a:lnTo>
                      <a:pt x="59" y="4"/>
                    </a:lnTo>
                    <a:lnTo>
                      <a:pt x="47" y="4"/>
                    </a:lnTo>
                    <a:lnTo>
                      <a:pt x="38" y="9"/>
                    </a:lnTo>
                    <a:lnTo>
                      <a:pt x="25" y="17"/>
                    </a:lnTo>
                    <a:lnTo>
                      <a:pt x="18" y="20"/>
                    </a:lnTo>
                    <a:lnTo>
                      <a:pt x="13" y="29"/>
                    </a:lnTo>
                    <a:lnTo>
                      <a:pt x="5" y="38"/>
                    </a:lnTo>
                    <a:lnTo>
                      <a:pt x="0" y="50"/>
                    </a:lnTo>
                    <a:lnTo>
                      <a:pt x="0" y="58"/>
                    </a:lnTo>
                    <a:lnTo>
                      <a:pt x="0" y="71"/>
                    </a:lnTo>
                    <a:lnTo>
                      <a:pt x="0" y="83"/>
                    </a:lnTo>
                    <a:lnTo>
                      <a:pt x="0" y="92"/>
                    </a:lnTo>
                    <a:lnTo>
                      <a:pt x="5" y="103"/>
                    </a:lnTo>
                    <a:lnTo>
                      <a:pt x="13" y="112"/>
                    </a:lnTo>
                    <a:lnTo>
                      <a:pt x="18" y="121"/>
                    </a:lnTo>
                    <a:lnTo>
                      <a:pt x="25" y="125"/>
                    </a:lnTo>
                    <a:lnTo>
                      <a:pt x="38" y="133"/>
                    </a:lnTo>
                    <a:lnTo>
                      <a:pt x="47" y="137"/>
                    </a:lnTo>
                    <a:lnTo>
                      <a:pt x="59" y="137"/>
                    </a:lnTo>
                    <a:lnTo>
                      <a:pt x="67"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5" name="Freeform 817">
                <a:extLst>
                  <a:ext uri="{FF2B5EF4-FFF2-40B4-BE49-F238E27FC236}">
                    <a16:creationId xmlns:a16="http://schemas.microsoft.com/office/drawing/2014/main" id="{093690FD-E725-451B-B4D0-A9D23A1D8CEF}"/>
                  </a:ext>
                </a:extLst>
              </p:cNvPr>
              <p:cNvSpPr>
                <a:spLocks/>
              </p:cNvSpPr>
              <p:nvPr/>
            </p:nvSpPr>
            <p:spPr bwMode="auto">
              <a:xfrm>
                <a:off x="2829" y="2297"/>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6" name="Freeform 818">
                <a:extLst>
                  <a:ext uri="{FF2B5EF4-FFF2-40B4-BE49-F238E27FC236}">
                    <a16:creationId xmlns:a16="http://schemas.microsoft.com/office/drawing/2014/main" id="{B11CFE93-1BAF-479E-AA9E-9E2B23D90171}"/>
                  </a:ext>
                </a:extLst>
              </p:cNvPr>
              <p:cNvSpPr>
                <a:spLocks/>
              </p:cNvSpPr>
              <p:nvPr/>
            </p:nvSpPr>
            <p:spPr bwMode="auto">
              <a:xfrm>
                <a:off x="2829" y="2297"/>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87" name="Freeform 819">
                <a:extLst>
                  <a:ext uri="{FF2B5EF4-FFF2-40B4-BE49-F238E27FC236}">
                    <a16:creationId xmlns:a16="http://schemas.microsoft.com/office/drawing/2014/main" id="{58EB6D34-55D2-4E10-A41C-A224FDFF06C2}"/>
                  </a:ext>
                </a:extLst>
              </p:cNvPr>
              <p:cNvSpPr>
                <a:spLocks/>
              </p:cNvSpPr>
              <p:nvPr/>
            </p:nvSpPr>
            <p:spPr bwMode="auto">
              <a:xfrm>
                <a:off x="2829" y="2297"/>
                <a:ext cx="115" cy="116"/>
              </a:xfrm>
              <a:custGeom>
                <a:avLst/>
                <a:gdLst>
                  <a:gd name="T0" fmla="*/ 11 w 576"/>
                  <a:gd name="T1" fmla="*/ 23 h 577"/>
                  <a:gd name="T2" fmla="*/ 13 w 576"/>
                  <a:gd name="T3" fmla="*/ 23 h 577"/>
                  <a:gd name="T4" fmla="*/ 15 w 576"/>
                  <a:gd name="T5" fmla="*/ 23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4 h 577"/>
                  <a:gd name="T20" fmla="*/ 23 w 576"/>
                  <a:gd name="T21" fmla="*/ 12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3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1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86" y="577"/>
                    </a:moveTo>
                    <a:lnTo>
                      <a:pt x="335" y="573"/>
                    </a:lnTo>
                    <a:lnTo>
                      <a:pt x="377" y="564"/>
                    </a:lnTo>
                    <a:lnTo>
                      <a:pt x="418" y="543"/>
                    </a:lnTo>
                    <a:lnTo>
                      <a:pt x="456" y="523"/>
                    </a:lnTo>
                    <a:lnTo>
                      <a:pt x="493" y="494"/>
                    </a:lnTo>
                    <a:lnTo>
                      <a:pt x="518" y="460"/>
                    </a:lnTo>
                    <a:lnTo>
                      <a:pt x="542" y="424"/>
                    </a:lnTo>
                    <a:lnTo>
                      <a:pt x="560" y="382"/>
                    </a:lnTo>
                    <a:lnTo>
                      <a:pt x="572" y="336"/>
                    </a:lnTo>
                    <a:lnTo>
                      <a:pt x="576" y="291"/>
                    </a:lnTo>
                    <a:lnTo>
                      <a:pt x="572" y="240"/>
                    </a:lnTo>
                    <a:lnTo>
                      <a:pt x="560" y="199"/>
                    </a:lnTo>
                    <a:lnTo>
                      <a:pt x="542" y="158"/>
                    </a:lnTo>
                    <a:lnTo>
                      <a:pt x="518" y="121"/>
                    </a:lnTo>
                    <a:lnTo>
                      <a:pt x="493" y="83"/>
                    </a:lnTo>
                    <a:lnTo>
                      <a:pt x="456" y="58"/>
                    </a:lnTo>
                    <a:lnTo>
                      <a:pt x="418" y="33"/>
                    </a:lnTo>
                    <a:lnTo>
                      <a:pt x="377" y="17"/>
                    </a:lnTo>
                    <a:lnTo>
                      <a:pt x="335" y="4"/>
                    </a:lnTo>
                    <a:lnTo>
                      <a:pt x="286" y="0"/>
                    </a:lnTo>
                    <a:lnTo>
                      <a:pt x="240" y="4"/>
                    </a:lnTo>
                    <a:lnTo>
                      <a:pt x="194" y="17"/>
                    </a:lnTo>
                    <a:lnTo>
                      <a:pt x="153" y="33"/>
                    </a:lnTo>
                    <a:lnTo>
                      <a:pt x="115" y="58"/>
                    </a:lnTo>
                    <a:lnTo>
                      <a:pt x="82" y="83"/>
                    </a:lnTo>
                    <a:lnTo>
                      <a:pt x="53" y="121"/>
                    </a:lnTo>
                    <a:lnTo>
                      <a:pt x="32" y="158"/>
                    </a:lnTo>
                    <a:lnTo>
                      <a:pt x="11" y="199"/>
                    </a:lnTo>
                    <a:lnTo>
                      <a:pt x="3" y="240"/>
                    </a:lnTo>
                    <a:lnTo>
                      <a:pt x="0" y="291"/>
                    </a:lnTo>
                    <a:lnTo>
                      <a:pt x="3" y="336"/>
                    </a:lnTo>
                    <a:lnTo>
                      <a:pt x="11" y="382"/>
                    </a:lnTo>
                    <a:lnTo>
                      <a:pt x="32" y="424"/>
                    </a:lnTo>
                    <a:lnTo>
                      <a:pt x="53" y="460"/>
                    </a:lnTo>
                    <a:lnTo>
                      <a:pt x="82" y="494"/>
                    </a:lnTo>
                    <a:lnTo>
                      <a:pt x="115" y="523"/>
                    </a:lnTo>
                    <a:lnTo>
                      <a:pt x="153" y="543"/>
                    </a:lnTo>
                    <a:lnTo>
                      <a:pt x="194" y="564"/>
                    </a:lnTo>
                    <a:lnTo>
                      <a:pt x="240" y="573"/>
                    </a:lnTo>
                    <a:lnTo>
                      <a:pt x="286"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88" name="Freeform 820">
                <a:extLst>
                  <a:ext uri="{FF2B5EF4-FFF2-40B4-BE49-F238E27FC236}">
                    <a16:creationId xmlns:a16="http://schemas.microsoft.com/office/drawing/2014/main" id="{F35011ED-11AA-48DC-94CE-55C5D6F798E6}"/>
                  </a:ext>
                </a:extLst>
              </p:cNvPr>
              <p:cNvSpPr>
                <a:spLocks/>
              </p:cNvSpPr>
              <p:nvPr/>
            </p:nvSpPr>
            <p:spPr bwMode="auto">
              <a:xfrm>
                <a:off x="2844" y="2306"/>
                <a:ext cx="62" cy="60"/>
              </a:xfrm>
              <a:custGeom>
                <a:avLst/>
                <a:gdLst>
                  <a:gd name="T0" fmla="*/ 6 w 307"/>
                  <a:gd name="T1" fmla="*/ 12 h 303"/>
                  <a:gd name="T2" fmla="*/ 7 w 307"/>
                  <a:gd name="T3" fmla="*/ 12 h 303"/>
                  <a:gd name="T4" fmla="*/ 8 w 307"/>
                  <a:gd name="T5" fmla="*/ 12 h 303"/>
                  <a:gd name="T6" fmla="*/ 9 w 307"/>
                  <a:gd name="T7" fmla="*/ 11 h 303"/>
                  <a:gd name="T8" fmla="*/ 10 w 307"/>
                  <a:gd name="T9" fmla="*/ 11 h 303"/>
                  <a:gd name="T10" fmla="*/ 11 w 307"/>
                  <a:gd name="T11" fmla="*/ 10 h 303"/>
                  <a:gd name="T12" fmla="*/ 11 w 307"/>
                  <a:gd name="T13" fmla="*/ 10 h 303"/>
                  <a:gd name="T14" fmla="*/ 12 w 307"/>
                  <a:gd name="T15" fmla="*/ 9 h 303"/>
                  <a:gd name="T16" fmla="*/ 12 w 307"/>
                  <a:gd name="T17" fmla="*/ 8 h 303"/>
                  <a:gd name="T18" fmla="*/ 12 w 307"/>
                  <a:gd name="T19" fmla="*/ 7 h 303"/>
                  <a:gd name="T20" fmla="*/ 13 w 307"/>
                  <a:gd name="T21" fmla="*/ 6 h 303"/>
                  <a:gd name="T22" fmla="*/ 12 w 307"/>
                  <a:gd name="T23" fmla="*/ 5 h 303"/>
                  <a:gd name="T24" fmla="*/ 12 w 307"/>
                  <a:gd name="T25" fmla="*/ 4 h 303"/>
                  <a:gd name="T26" fmla="*/ 12 w 307"/>
                  <a:gd name="T27" fmla="*/ 3 h 303"/>
                  <a:gd name="T28" fmla="*/ 11 w 307"/>
                  <a:gd name="T29" fmla="*/ 2 h 303"/>
                  <a:gd name="T30" fmla="*/ 11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3 w 307"/>
                  <a:gd name="T49" fmla="*/ 1 h 303"/>
                  <a:gd name="T50" fmla="*/ 2 w 307"/>
                  <a:gd name="T51" fmla="*/ 2 h 303"/>
                  <a:gd name="T52" fmla="*/ 1 w 307"/>
                  <a:gd name="T53" fmla="*/ 2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3 w 307"/>
                  <a:gd name="T73" fmla="*/ 11 h 303"/>
                  <a:gd name="T74" fmla="*/ 3 w 307"/>
                  <a:gd name="T75" fmla="*/ 11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8" y="303"/>
                    </a:lnTo>
                    <a:lnTo>
                      <a:pt x="203" y="299"/>
                    </a:lnTo>
                    <a:lnTo>
                      <a:pt x="224" y="286"/>
                    </a:lnTo>
                    <a:lnTo>
                      <a:pt x="245" y="274"/>
                    </a:lnTo>
                    <a:lnTo>
                      <a:pt x="262" y="261"/>
                    </a:lnTo>
                    <a:lnTo>
                      <a:pt x="278" y="240"/>
                    </a:lnTo>
                    <a:lnTo>
                      <a:pt x="291" y="224"/>
                    </a:lnTo>
                    <a:lnTo>
                      <a:pt x="299" y="198"/>
                    </a:lnTo>
                    <a:lnTo>
                      <a:pt x="303" y="178"/>
                    </a:lnTo>
                    <a:lnTo>
                      <a:pt x="307" y="153"/>
                    </a:lnTo>
                    <a:lnTo>
                      <a:pt x="303" y="128"/>
                    </a:lnTo>
                    <a:lnTo>
                      <a:pt x="299" y="103"/>
                    </a:lnTo>
                    <a:lnTo>
                      <a:pt x="291" y="83"/>
                    </a:lnTo>
                    <a:lnTo>
                      <a:pt x="278" y="62"/>
                    </a:lnTo>
                    <a:lnTo>
                      <a:pt x="262" y="45"/>
                    </a:lnTo>
                    <a:lnTo>
                      <a:pt x="245" y="29"/>
                    </a:lnTo>
                    <a:lnTo>
                      <a:pt x="224" y="16"/>
                    </a:lnTo>
                    <a:lnTo>
                      <a:pt x="203" y="8"/>
                    </a:lnTo>
                    <a:lnTo>
                      <a:pt x="178" y="4"/>
                    </a:lnTo>
                    <a:lnTo>
                      <a:pt x="154" y="0"/>
                    </a:lnTo>
                    <a:lnTo>
                      <a:pt x="129" y="4"/>
                    </a:lnTo>
                    <a:lnTo>
                      <a:pt x="104" y="8"/>
                    </a:lnTo>
                    <a:lnTo>
                      <a:pt x="83" y="16"/>
                    </a:lnTo>
                    <a:lnTo>
                      <a:pt x="62" y="29"/>
                    </a:lnTo>
                    <a:lnTo>
                      <a:pt x="46" y="45"/>
                    </a:lnTo>
                    <a:lnTo>
                      <a:pt x="29" y="62"/>
                    </a:lnTo>
                    <a:lnTo>
                      <a:pt x="17" y="83"/>
                    </a:lnTo>
                    <a:lnTo>
                      <a:pt x="8" y="103"/>
                    </a:lnTo>
                    <a:lnTo>
                      <a:pt x="4" y="128"/>
                    </a:lnTo>
                    <a:lnTo>
                      <a:pt x="0" y="153"/>
                    </a:lnTo>
                    <a:lnTo>
                      <a:pt x="4" y="178"/>
                    </a:lnTo>
                    <a:lnTo>
                      <a:pt x="8" y="198"/>
                    </a:lnTo>
                    <a:lnTo>
                      <a:pt x="17" y="224"/>
                    </a:lnTo>
                    <a:lnTo>
                      <a:pt x="29" y="240"/>
                    </a:lnTo>
                    <a:lnTo>
                      <a:pt x="46" y="261"/>
                    </a:lnTo>
                    <a:lnTo>
                      <a:pt x="62" y="274"/>
                    </a:lnTo>
                    <a:lnTo>
                      <a:pt x="83" y="286"/>
                    </a:lnTo>
                    <a:lnTo>
                      <a:pt x="104"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9" name="Freeform 821">
                <a:extLst>
                  <a:ext uri="{FF2B5EF4-FFF2-40B4-BE49-F238E27FC236}">
                    <a16:creationId xmlns:a16="http://schemas.microsoft.com/office/drawing/2014/main" id="{72E4E114-4CED-4AAE-95EE-3358EA6E7567}"/>
                  </a:ext>
                </a:extLst>
              </p:cNvPr>
              <p:cNvSpPr>
                <a:spLocks/>
              </p:cNvSpPr>
              <p:nvPr/>
            </p:nvSpPr>
            <p:spPr bwMode="auto">
              <a:xfrm>
                <a:off x="2847" y="2306"/>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1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9" y="266"/>
                    </a:lnTo>
                    <a:lnTo>
                      <a:pt x="200" y="257"/>
                    </a:lnTo>
                    <a:lnTo>
                      <a:pt x="216" y="245"/>
                    </a:lnTo>
                    <a:lnTo>
                      <a:pt x="233" y="232"/>
                    </a:lnTo>
                    <a:lnTo>
                      <a:pt x="245" y="216"/>
                    </a:lnTo>
                    <a:lnTo>
                      <a:pt x="258" y="199"/>
                    </a:lnTo>
                    <a:lnTo>
                      <a:pt x="266" y="178"/>
                    </a:lnTo>
                    <a:lnTo>
                      <a:pt x="270" y="158"/>
                    </a:lnTo>
                    <a:lnTo>
                      <a:pt x="270" y="137"/>
                    </a:lnTo>
                    <a:lnTo>
                      <a:pt x="270" y="116"/>
                    </a:lnTo>
                    <a:lnTo>
                      <a:pt x="266" y="95"/>
                    </a:lnTo>
                    <a:lnTo>
                      <a:pt x="258" y="75"/>
                    </a:lnTo>
                    <a:lnTo>
                      <a:pt x="245" y="58"/>
                    </a:lnTo>
                    <a:lnTo>
                      <a:pt x="233" y="41"/>
                    </a:lnTo>
                    <a:lnTo>
                      <a:pt x="216" y="29"/>
                    </a:lnTo>
                    <a:lnTo>
                      <a:pt x="200" y="16"/>
                    </a:lnTo>
                    <a:lnTo>
                      <a:pt x="179" y="8"/>
                    </a:lnTo>
                    <a:lnTo>
                      <a:pt x="158" y="4"/>
                    </a:lnTo>
                    <a:lnTo>
                      <a:pt x="137" y="0"/>
                    </a:lnTo>
                    <a:lnTo>
                      <a:pt x="112" y="4"/>
                    </a:lnTo>
                    <a:lnTo>
                      <a:pt x="92" y="8"/>
                    </a:lnTo>
                    <a:lnTo>
                      <a:pt x="75" y="16"/>
                    </a:lnTo>
                    <a:lnTo>
                      <a:pt x="58" y="29"/>
                    </a:lnTo>
                    <a:lnTo>
                      <a:pt x="42" y="41"/>
                    </a:lnTo>
                    <a:lnTo>
                      <a:pt x="25" y="58"/>
                    </a:lnTo>
                    <a:lnTo>
                      <a:pt x="17" y="75"/>
                    </a:lnTo>
                    <a:lnTo>
                      <a:pt x="9" y="95"/>
                    </a:lnTo>
                    <a:lnTo>
                      <a:pt x="5" y="116"/>
                    </a:lnTo>
                    <a:lnTo>
                      <a:pt x="0" y="137"/>
                    </a:lnTo>
                    <a:lnTo>
                      <a:pt x="0" y="140"/>
                    </a:lnTo>
                    <a:lnTo>
                      <a:pt x="0" y="145"/>
                    </a:lnTo>
                    <a:lnTo>
                      <a:pt x="5" y="166"/>
                    </a:lnTo>
                    <a:lnTo>
                      <a:pt x="9" y="187"/>
                    </a:lnTo>
                    <a:lnTo>
                      <a:pt x="17" y="203"/>
                    </a:lnTo>
                    <a:lnTo>
                      <a:pt x="29" y="220"/>
                    </a:lnTo>
                    <a:lnTo>
                      <a:pt x="42" y="236"/>
                    </a:lnTo>
                    <a:lnTo>
                      <a:pt x="58" y="248"/>
                    </a:lnTo>
                    <a:lnTo>
                      <a:pt x="75" y="257"/>
                    </a:lnTo>
                    <a:lnTo>
                      <a:pt x="96" y="266"/>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0" name="Freeform 822">
                <a:extLst>
                  <a:ext uri="{FF2B5EF4-FFF2-40B4-BE49-F238E27FC236}">
                    <a16:creationId xmlns:a16="http://schemas.microsoft.com/office/drawing/2014/main" id="{5E7D029E-4558-4023-967A-05A9F689D373}"/>
                  </a:ext>
                </a:extLst>
              </p:cNvPr>
              <p:cNvSpPr>
                <a:spLocks/>
              </p:cNvSpPr>
              <p:nvPr/>
            </p:nvSpPr>
            <p:spPr bwMode="auto">
              <a:xfrm>
                <a:off x="2849" y="2308"/>
                <a:ext cx="48" cy="47"/>
              </a:xfrm>
              <a:custGeom>
                <a:avLst/>
                <a:gdLst>
                  <a:gd name="T0" fmla="*/ 5 w 237"/>
                  <a:gd name="T1" fmla="*/ 9 h 237"/>
                  <a:gd name="T2" fmla="*/ 6 w 237"/>
                  <a:gd name="T3" fmla="*/ 9 h 237"/>
                  <a:gd name="T4" fmla="*/ 6 w 237"/>
                  <a:gd name="T5" fmla="*/ 9 h 237"/>
                  <a:gd name="T6" fmla="*/ 7 w 237"/>
                  <a:gd name="T7" fmla="*/ 9 h 237"/>
                  <a:gd name="T8" fmla="*/ 8 w 237"/>
                  <a:gd name="T9" fmla="*/ 8 h 237"/>
                  <a:gd name="T10" fmla="*/ 8 w 237"/>
                  <a:gd name="T11" fmla="*/ 8 h 237"/>
                  <a:gd name="T12" fmla="*/ 9 w 237"/>
                  <a:gd name="T13" fmla="*/ 7 h 237"/>
                  <a:gd name="T14" fmla="*/ 9 w 237"/>
                  <a:gd name="T15" fmla="*/ 7 h 237"/>
                  <a:gd name="T16" fmla="*/ 10 w 237"/>
                  <a:gd name="T17" fmla="*/ 6 h 237"/>
                  <a:gd name="T18" fmla="*/ 10 w 237"/>
                  <a:gd name="T19" fmla="*/ 5 h 237"/>
                  <a:gd name="T20" fmla="*/ 10 w 237"/>
                  <a:gd name="T21" fmla="*/ 5 h 237"/>
                  <a:gd name="T22" fmla="*/ 10 w 237"/>
                  <a:gd name="T23" fmla="*/ 4 h 237"/>
                  <a:gd name="T24" fmla="*/ 10 w 237"/>
                  <a:gd name="T25" fmla="*/ 3 h 237"/>
                  <a:gd name="T26" fmla="*/ 9 w 237"/>
                  <a:gd name="T27" fmla="*/ 2 h 237"/>
                  <a:gd name="T28" fmla="*/ 9 w 237"/>
                  <a:gd name="T29" fmla="*/ 2 h 237"/>
                  <a:gd name="T30" fmla="*/ 8 w 237"/>
                  <a:gd name="T31" fmla="*/ 1 h 237"/>
                  <a:gd name="T32" fmla="*/ 8 w 237"/>
                  <a:gd name="T33" fmla="*/ 1 h 237"/>
                  <a:gd name="T34" fmla="*/ 7 w 237"/>
                  <a:gd name="T35" fmla="*/ 1 h 237"/>
                  <a:gd name="T36" fmla="*/ 6 w 237"/>
                  <a:gd name="T37" fmla="*/ 0 h 237"/>
                  <a:gd name="T38" fmla="*/ 6 w 237"/>
                  <a:gd name="T39" fmla="*/ 0 h 237"/>
                  <a:gd name="T40" fmla="*/ 5 w 237"/>
                  <a:gd name="T41" fmla="*/ 0 h 237"/>
                  <a:gd name="T42" fmla="*/ 4 w 237"/>
                  <a:gd name="T43" fmla="*/ 0 h 237"/>
                  <a:gd name="T44" fmla="*/ 3 w 237"/>
                  <a:gd name="T45" fmla="*/ 0 h 237"/>
                  <a:gd name="T46" fmla="*/ 3 w 237"/>
                  <a:gd name="T47" fmla="*/ 1 h 237"/>
                  <a:gd name="T48" fmla="*/ 2 w 237"/>
                  <a:gd name="T49" fmla="*/ 1 h 237"/>
                  <a:gd name="T50" fmla="*/ 1 w 237"/>
                  <a:gd name="T51" fmla="*/ 1 h 237"/>
                  <a:gd name="T52" fmla="*/ 1 w 237"/>
                  <a:gd name="T53" fmla="*/ 2 h 237"/>
                  <a:gd name="T54" fmla="*/ 0 w 237"/>
                  <a:gd name="T55" fmla="*/ 2 h 237"/>
                  <a:gd name="T56" fmla="*/ 0 w 237"/>
                  <a:gd name="T57" fmla="*/ 3 h 237"/>
                  <a:gd name="T58" fmla="*/ 0 w 237"/>
                  <a:gd name="T59" fmla="*/ 4 h 237"/>
                  <a:gd name="T60" fmla="*/ 0 w 237"/>
                  <a:gd name="T61" fmla="*/ 5 h 237"/>
                  <a:gd name="T62" fmla="*/ 0 w 237"/>
                  <a:gd name="T63" fmla="*/ 5 h 237"/>
                  <a:gd name="T64" fmla="*/ 0 w 237"/>
                  <a:gd name="T65" fmla="*/ 5 h 237"/>
                  <a:gd name="T66" fmla="*/ 0 w 237"/>
                  <a:gd name="T67" fmla="*/ 6 h 237"/>
                  <a:gd name="T68" fmla="*/ 0 w 237"/>
                  <a:gd name="T69" fmla="*/ 6 h 237"/>
                  <a:gd name="T70" fmla="*/ 0 w 237"/>
                  <a:gd name="T71" fmla="*/ 7 h 237"/>
                  <a:gd name="T72" fmla="*/ 1 w 237"/>
                  <a:gd name="T73" fmla="*/ 8 h 237"/>
                  <a:gd name="T74" fmla="*/ 1 w 237"/>
                  <a:gd name="T75" fmla="*/ 8 h 237"/>
                  <a:gd name="T76" fmla="*/ 2 w 237"/>
                  <a:gd name="T77" fmla="*/ 9 h 237"/>
                  <a:gd name="T78" fmla="*/ 3 w 237"/>
                  <a:gd name="T79" fmla="*/ 9 h 237"/>
                  <a:gd name="T80" fmla="*/ 3 w 237"/>
                  <a:gd name="T81" fmla="*/ 9 h 237"/>
                  <a:gd name="T82" fmla="*/ 4 w 237"/>
                  <a:gd name="T83" fmla="*/ 9 h 237"/>
                  <a:gd name="T84" fmla="*/ 5 w 237"/>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16" y="237"/>
                    </a:moveTo>
                    <a:lnTo>
                      <a:pt x="137" y="237"/>
                    </a:lnTo>
                    <a:lnTo>
                      <a:pt x="158" y="228"/>
                    </a:lnTo>
                    <a:lnTo>
                      <a:pt x="174" y="224"/>
                    </a:lnTo>
                    <a:lnTo>
                      <a:pt x="187" y="212"/>
                    </a:lnTo>
                    <a:lnTo>
                      <a:pt x="203" y="204"/>
                    </a:lnTo>
                    <a:lnTo>
                      <a:pt x="216" y="186"/>
                    </a:lnTo>
                    <a:lnTo>
                      <a:pt x="224" y="170"/>
                    </a:lnTo>
                    <a:lnTo>
                      <a:pt x="232" y="154"/>
                    </a:lnTo>
                    <a:lnTo>
                      <a:pt x="237" y="137"/>
                    </a:lnTo>
                    <a:lnTo>
                      <a:pt x="237" y="116"/>
                    </a:lnTo>
                    <a:lnTo>
                      <a:pt x="237" y="100"/>
                    </a:lnTo>
                    <a:lnTo>
                      <a:pt x="232" y="78"/>
                    </a:lnTo>
                    <a:lnTo>
                      <a:pt x="224" y="62"/>
                    </a:lnTo>
                    <a:lnTo>
                      <a:pt x="216" y="46"/>
                    </a:lnTo>
                    <a:lnTo>
                      <a:pt x="203" y="33"/>
                    </a:lnTo>
                    <a:lnTo>
                      <a:pt x="187" y="21"/>
                    </a:lnTo>
                    <a:lnTo>
                      <a:pt x="174" y="13"/>
                    </a:lnTo>
                    <a:lnTo>
                      <a:pt x="158" y="4"/>
                    </a:lnTo>
                    <a:lnTo>
                      <a:pt x="137" y="0"/>
                    </a:lnTo>
                    <a:lnTo>
                      <a:pt x="116" y="0"/>
                    </a:lnTo>
                    <a:lnTo>
                      <a:pt x="99" y="0"/>
                    </a:lnTo>
                    <a:lnTo>
                      <a:pt x="79" y="4"/>
                    </a:lnTo>
                    <a:lnTo>
                      <a:pt x="62" y="13"/>
                    </a:lnTo>
                    <a:lnTo>
                      <a:pt x="50" y="21"/>
                    </a:lnTo>
                    <a:lnTo>
                      <a:pt x="33" y="33"/>
                    </a:lnTo>
                    <a:lnTo>
                      <a:pt x="21" y="46"/>
                    </a:lnTo>
                    <a:lnTo>
                      <a:pt x="12" y="62"/>
                    </a:lnTo>
                    <a:lnTo>
                      <a:pt x="4" y="78"/>
                    </a:lnTo>
                    <a:lnTo>
                      <a:pt x="0" y="96"/>
                    </a:lnTo>
                    <a:lnTo>
                      <a:pt x="0" y="116"/>
                    </a:lnTo>
                    <a:lnTo>
                      <a:pt x="0" y="120"/>
                    </a:lnTo>
                    <a:lnTo>
                      <a:pt x="0" y="125"/>
                    </a:lnTo>
                    <a:lnTo>
                      <a:pt x="0" y="141"/>
                    </a:lnTo>
                    <a:lnTo>
                      <a:pt x="8" y="158"/>
                    </a:lnTo>
                    <a:lnTo>
                      <a:pt x="12" y="174"/>
                    </a:lnTo>
                    <a:lnTo>
                      <a:pt x="25" y="191"/>
                    </a:lnTo>
                    <a:lnTo>
                      <a:pt x="37" y="204"/>
                    </a:lnTo>
                    <a:lnTo>
                      <a:pt x="50" y="215"/>
                    </a:lnTo>
                    <a:lnTo>
                      <a:pt x="66" y="224"/>
                    </a:lnTo>
                    <a:lnTo>
                      <a:pt x="83" y="233"/>
                    </a:lnTo>
                    <a:lnTo>
                      <a:pt x="99" y="237"/>
                    </a:lnTo>
                    <a:lnTo>
                      <a:pt x="116"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1" name="Freeform 823">
                <a:extLst>
                  <a:ext uri="{FF2B5EF4-FFF2-40B4-BE49-F238E27FC236}">
                    <a16:creationId xmlns:a16="http://schemas.microsoft.com/office/drawing/2014/main" id="{36659158-3556-4F1A-9631-A15DA02D018E}"/>
                  </a:ext>
                </a:extLst>
              </p:cNvPr>
              <p:cNvSpPr>
                <a:spLocks/>
              </p:cNvSpPr>
              <p:nvPr/>
            </p:nvSpPr>
            <p:spPr bwMode="auto">
              <a:xfrm>
                <a:off x="2852" y="2309"/>
                <a:ext cx="41" cy="41"/>
              </a:xfrm>
              <a:custGeom>
                <a:avLst/>
                <a:gdLst>
                  <a:gd name="T0" fmla="*/ 4 w 204"/>
                  <a:gd name="T1" fmla="*/ 8 h 204"/>
                  <a:gd name="T2" fmla="*/ 5 w 204"/>
                  <a:gd name="T3" fmla="*/ 8 h 204"/>
                  <a:gd name="T4" fmla="*/ 5 w 204"/>
                  <a:gd name="T5" fmla="*/ 8 h 204"/>
                  <a:gd name="T6" fmla="*/ 6 w 204"/>
                  <a:gd name="T7" fmla="*/ 8 h 204"/>
                  <a:gd name="T8" fmla="*/ 7 w 204"/>
                  <a:gd name="T9" fmla="*/ 7 h 204"/>
                  <a:gd name="T10" fmla="*/ 7 w 204"/>
                  <a:gd name="T11" fmla="*/ 7 h 204"/>
                  <a:gd name="T12" fmla="*/ 7 w 204"/>
                  <a:gd name="T13" fmla="*/ 7 h 204"/>
                  <a:gd name="T14" fmla="*/ 8 w 204"/>
                  <a:gd name="T15" fmla="*/ 6 h 204"/>
                  <a:gd name="T16" fmla="*/ 8 w 204"/>
                  <a:gd name="T17" fmla="*/ 5 h 204"/>
                  <a:gd name="T18" fmla="*/ 8 w 204"/>
                  <a:gd name="T19" fmla="*/ 5 h 204"/>
                  <a:gd name="T20" fmla="*/ 8 w 204"/>
                  <a:gd name="T21" fmla="*/ 4 h 204"/>
                  <a:gd name="T22" fmla="*/ 8 w 204"/>
                  <a:gd name="T23" fmla="*/ 3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0 w 204"/>
                  <a:gd name="T55" fmla="*/ 2 h 204"/>
                  <a:gd name="T56" fmla="*/ 0 w 204"/>
                  <a:gd name="T57" fmla="*/ 3 h 204"/>
                  <a:gd name="T58" fmla="*/ 0 w 204"/>
                  <a:gd name="T59" fmla="*/ 3 h 204"/>
                  <a:gd name="T60" fmla="*/ 0 w 204"/>
                  <a:gd name="T61" fmla="*/ 4 h 204"/>
                  <a:gd name="T62" fmla="*/ 0 w 204"/>
                  <a:gd name="T63" fmla="*/ 4 h 204"/>
                  <a:gd name="T64" fmla="*/ 0 w 204"/>
                  <a:gd name="T65" fmla="*/ 5 h 204"/>
                  <a:gd name="T66" fmla="*/ 0 w 204"/>
                  <a:gd name="T67" fmla="*/ 6 h 204"/>
                  <a:gd name="T68" fmla="*/ 1 w 204"/>
                  <a:gd name="T69" fmla="*/ 6 h 204"/>
                  <a:gd name="T70" fmla="*/ 1 w 204"/>
                  <a:gd name="T71" fmla="*/ 7 h 204"/>
                  <a:gd name="T72" fmla="*/ 1 w 204"/>
                  <a:gd name="T73" fmla="*/ 7 h 204"/>
                  <a:gd name="T74" fmla="*/ 2 w 204"/>
                  <a:gd name="T75" fmla="*/ 8 h 204"/>
                  <a:gd name="T76" fmla="*/ 2 w 204"/>
                  <a:gd name="T77" fmla="*/ 8 h 204"/>
                  <a:gd name="T78" fmla="*/ 3 w 204"/>
                  <a:gd name="T79" fmla="*/ 8 h 204"/>
                  <a:gd name="T80" fmla="*/ 3 w 204"/>
                  <a:gd name="T81" fmla="*/ 8 h 204"/>
                  <a:gd name="T82" fmla="*/ 4 w 204"/>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4"/>
                  <a:gd name="T128" fmla="*/ 204 w 204"/>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4">
                    <a:moveTo>
                      <a:pt x="100" y="204"/>
                    </a:moveTo>
                    <a:lnTo>
                      <a:pt x="117" y="204"/>
                    </a:lnTo>
                    <a:lnTo>
                      <a:pt x="133" y="200"/>
                    </a:lnTo>
                    <a:lnTo>
                      <a:pt x="150" y="191"/>
                    </a:lnTo>
                    <a:lnTo>
                      <a:pt x="162" y="182"/>
                    </a:lnTo>
                    <a:lnTo>
                      <a:pt x="175" y="175"/>
                    </a:lnTo>
                    <a:lnTo>
                      <a:pt x="182" y="162"/>
                    </a:lnTo>
                    <a:lnTo>
                      <a:pt x="191" y="150"/>
                    </a:lnTo>
                    <a:lnTo>
                      <a:pt x="200" y="133"/>
                    </a:lnTo>
                    <a:lnTo>
                      <a:pt x="204" y="116"/>
                    </a:lnTo>
                    <a:lnTo>
                      <a:pt x="204" y="100"/>
                    </a:lnTo>
                    <a:lnTo>
                      <a:pt x="204" y="83"/>
                    </a:lnTo>
                    <a:lnTo>
                      <a:pt x="200" y="71"/>
                    </a:lnTo>
                    <a:lnTo>
                      <a:pt x="191" y="54"/>
                    </a:lnTo>
                    <a:lnTo>
                      <a:pt x="182" y="42"/>
                    </a:lnTo>
                    <a:lnTo>
                      <a:pt x="175" y="29"/>
                    </a:lnTo>
                    <a:lnTo>
                      <a:pt x="162" y="20"/>
                    </a:lnTo>
                    <a:lnTo>
                      <a:pt x="150" y="13"/>
                    </a:lnTo>
                    <a:lnTo>
                      <a:pt x="133" y="4"/>
                    </a:lnTo>
                    <a:lnTo>
                      <a:pt x="117" y="0"/>
                    </a:lnTo>
                    <a:lnTo>
                      <a:pt x="100" y="0"/>
                    </a:lnTo>
                    <a:lnTo>
                      <a:pt x="83" y="0"/>
                    </a:lnTo>
                    <a:lnTo>
                      <a:pt x="71" y="4"/>
                    </a:lnTo>
                    <a:lnTo>
                      <a:pt x="54" y="13"/>
                    </a:lnTo>
                    <a:lnTo>
                      <a:pt x="42" y="17"/>
                    </a:lnTo>
                    <a:lnTo>
                      <a:pt x="29" y="29"/>
                    </a:lnTo>
                    <a:lnTo>
                      <a:pt x="17" y="42"/>
                    </a:lnTo>
                    <a:lnTo>
                      <a:pt x="9" y="54"/>
                    </a:lnTo>
                    <a:lnTo>
                      <a:pt x="4" y="67"/>
                    </a:lnTo>
                    <a:lnTo>
                      <a:pt x="0" y="83"/>
                    </a:lnTo>
                    <a:lnTo>
                      <a:pt x="0" y="100"/>
                    </a:lnTo>
                    <a:lnTo>
                      <a:pt x="0" y="104"/>
                    </a:lnTo>
                    <a:lnTo>
                      <a:pt x="0" y="121"/>
                    </a:lnTo>
                    <a:lnTo>
                      <a:pt x="4" y="137"/>
                    </a:lnTo>
                    <a:lnTo>
                      <a:pt x="13" y="150"/>
                    </a:lnTo>
                    <a:lnTo>
                      <a:pt x="21" y="162"/>
                    </a:lnTo>
                    <a:lnTo>
                      <a:pt x="29" y="175"/>
                    </a:lnTo>
                    <a:lnTo>
                      <a:pt x="42" y="187"/>
                    </a:lnTo>
                    <a:lnTo>
                      <a:pt x="54" y="195"/>
                    </a:lnTo>
                    <a:lnTo>
                      <a:pt x="71" y="200"/>
                    </a:lnTo>
                    <a:lnTo>
                      <a:pt x="83"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2" name="Freeform 824">
                <a:extLst>
                  <a:ext uri="{FF2B5EF4-FFF2-40B4-BE49-F238E27FC236}">
                    <a16:creationId xmlns:a16="http://schemas.microsoft.com/office/drawing/2014/main" id="{0D7D779D-5553-4DD0-8106-0BC0514EE426}"/>
                  </a:ext>
                </a:extLst>
              </p:cNvPr>
              <p:cNvSpPr>
                <a:spLocks/>
              </p:cNvSpPr>
              <p:nvPr/>
            </p:nvSpPr>
            <p:spPr bwMode="auto">
              <a:xfrm>
                <a:off x="2854" y="2310"/>
                <a:ext cx="34" cy="34"/>
              </a:xfrm>
              <a:custGeom>
                <a:avLst/>
                <a:gdLst>
                  <a:gd name="T0" fmla="*/ 3 w 173"/>
                  <a:gd name="T1" fmla="*/ 7 h 171"/>
                  <a:gd name="T2" fmla="*/ 4 w 173"/>
                  <a:gd name="T3" fmla="*/ 7 h 171"/>
                  <a:gd name="T4" fmla="*/ 4 w 173"/>
                  <a:gd name="T5" fmla="*/ 7 h 171"/>
                  <a:gd name="T6" fmla="*/ 5 w 173"/>
                  <a:gd name="T7" fmla="*/ 6 h 171"/>
                  <a:gd name="T8" fmla="*/ 5 w 173"/>
                  <a:gd name="T9" fmla="*/ 6 h 171"/>
                  <a:gd name="T10" fmla="*/ 6 w 173"/>
                  <a:gd name="T11" fmla="*/ 6 h 171"/>
                  <a:gd name="T12" fmla="*/ 6 w 173"/>
                  <a:gd name="T13" fmla="*/ 5 h 171"/>
                  <a:gd name="T14" fmla="*/ 6 w 173"/>
                  <a:gd name="T15" fmla="*/ 5 h 171"/>
                  <a:gd name="T16" fmla="*/ 6 w 173"/>
                  <a:gd name="T17" fmla="*/ 4 h 171"/>
                  <a:gd name="T18" fmla="*/ 6 w 173"/>
                  <a:gd name="T19" fmla="*/ 4 h 171"/>
                  <a:gd name="T20" fmla="*/ 7 w 173"/>
                  <a:gd name="T21" fmla="*/ 3 h 171"/>
                  <a:gd name="T22" fmla="*/ 6 w 173"/>
                  <a:gd name="T23" fmla="*/ 3 h 171"/>
                  <a:gd name="T24" fmla="*/ 6 w 173"/>
                  <a:gd name="T25" fmla="*/ 2 h 171"/>
                  <a:gd name="T26" fmla="*/ 6 w 173"/>
                  <a:gd name="T27" fmla="*/ 2 h 171"/>
                  <a:gd name="T28" fmla="*/ 6 w 173"/>
                  <a:gd name="T29" fmla="*/ 2 h 171"/>
                  <a:gd name="T30" fmla="*/ 6 w 173"/>
                  <a:gd name="T31" fmla="*/ 1 h 171"/>
                  <a:gd name="T32" fmla="*/ 5 w 173"/>
                  <a:gd name="T33" fmla="*/ 1 h 171"/>
                  <a:gd name="T34" fmla="*/ 5 w 173"/>
                  <a:gd name="T35" fmla="*/ 0 h 171"/>
                  <a:gd name="T36" fmla="*/ 4 w 173"/>
                  <a:gd name="T37" fmla="*/ 0 h 171"/>
                  <a:gd name="T38" fmla="*/ 4 w 173"/>
                  <a:gd name="T39" fmla="*/ 0 h 171"/>
                  <a:gd name="T40" fmla="*/ 3 w 173"/>
                  <a:gd name="T41" fmla="*/ 0 h 171"/>
                  <a:gd name="T42" fmla="*/ 3 w 173"/>
                  <a:gd name="T43" fmla="*/ 0 h 171"/>
                  <a:gd name="T44" fmla="*/ 2 w 173"/>
                  <a:gd name="T45" fmla="*/ 0 h 171"/>
                  <a:gd name="T46" fmla="*/ 2 w 173"/>
                  <a:gd name="T47" fmla="*/ 0 h 171"/>
                  <a:gd name="T48" fmla="*/ 1 w 173"/>
                  <a:gd name="T49" fmla="*/ 1 h 171"/>
                  <a:gd name="T50" fmla="*/ 1 w 173"/>
                  <a:gd name="T51" fmla="*/ 1 h 171"/>
                  <a:gd name="T52" fmla="*/ 1 w 173"/>
                  <a:gd name="T53" fmla="*/ 1 h 171"/>
                  <a:gd name="T54" fmla="*/ 0 w 173"/>
                  <a:gd name="T55" fmla="*/ 2 h 171"/>
                  <a:gd name="T56" fmla="*/ 0 w 173"/>
                  <a:gd name="T57" fmla="*/ 2 h 171"/>
                  <a:gd name="T58" fmla="*/ 0 w 173"/>
                  <a:gd name="T59" fmla="*/ 3 h 171"/>
                  <a:gd name="T60" fmla="*/ 0 w 173"/>
                  <a:gd name="T61" fmla="*/ 3 h 171"/>
                  <a:gd name="T62" fmla="*/ 0 w 173"/>
                  <a:gd name="T63" fmla="*/ 3 h 171"/>
                  <a:gd name="T64" fmla="*/ 0 w 173"/>
                  <a:gd name="T65" fmla="*/ 4 h 171"/>
                  <a:gd name="T66" fmla="*/ 0 w 173"/>
                  <a:gd name="T67" fmla="*/ 5 h 171"/>
                  <a:gd name="T68" fmla="*/ 0 w 173"/>
                  <a:gd name="T69" fmla="*/ 5 h 171"/>
                  <a:gd name="T70" fmla="*/ 1 w 173"/>
                  <a:gd name="T71" fmla="*/ 5 h 171"/>
                  <a:gd name="T72" fmla="*/ 1 w 173"/>
                  <a:gd name="T73" fmla="*/ 6 h 171"/>
                  <a:gd name="T74" fmla="*/ 1 w 173"/>
                  <a:gd name="T75" fmla="*/ 6 h 171"/>
                  <a:gd name="T76" fmla="*/ 2 w 173"/>
                  <a:gd name="T77" fmla="*/ 6 h 171"/>
                  <a:gd name="T78" fmla="*/ 2 w 173"/>
                  <a:gd name="T79" fmla="*/ 7 h 171"/>
                  <a:gd name="T80" fmla="*/ 3 w 173"/>
                  <a:gd name="T81" fmla="*/ 7 h 171"/>
                  <a:gd name="T82" fmla="*/ 3 w 173"/>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1"/>
                  <a:gd name="T128" fmla="*/ 173 w 173"/>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1">
                    <a:moveTo>
                      <a:pt x="87" y="171"/>
                    </a:moveTo>
                    <a:lnTo>
                      <a:pt x="99" y="171"/>
                    </a:lnTo>
                    <a:lnTo>
                      <a:pt x="112" y="166"/>
                    </a:lnTo>
                    <a:lnTo>
                      <a:pt x="124" y="162"/>
                    </a:lnTo>
                    <a:lnTo>
                      <a:pt x="137" y="153"/>
                    </a:lnTo>
                    <a:lnTo>
                      <a:pt x="149" y="146"/>
                    </a:lnTo>
                    <a:lnTo>
                      <a:pt x="157" y="137"/>
                    </a:lnTo>
                    <a:lnTo>
                      <a:pt x="162" y="124"/>
                    </a:lnTo>
                    <a:lnTo>
                      <a:pt x="170" y="112"/>
                    </a:lnTo>
                    <a:lnTo>
                      <a:pt x="170" y="100"/>
                    </a:lnTo>
                    <a:lnTo>
                      <a:pt x="173" y="88"/>
                    </a:lnTo>
                    <a:lnTo>
                      <a:pt x="170" y="70"/>
                    </a:lnTo>
                    <a:lnTo>
                      <a:pt x="170" y="59"/>
                    </a:lnTo>
                    <a:lnTo>
                      <a:pt x="162" y="46"/>
                    </a:lnTo>
                    <a:lnTo>
                      <a:pt x="157" y="38"/>
                    </a:lnTo>
                    <a:lnTo>
                      <a:pt x="149" y="25"/>
                    </a:lnTo>
                    <a:lnTo>
                      <a:pt x="137" y="16"/>
                    </a:lnTo>
                    <a:lnTo>
                      <a:pt x="124" y="9"/>
                    </a:lnTo>
                    <a:lnTo>
                      <a:pt x="112" y="5"/>
                    </a:lnTo>
                    <a:lnTo>
                      <a:pt x="99" y="0"/>
                    </a:lnTo>
                    <a:lnTo>
                      <a:pt x="87" y="0"/>
                    </a:lnTo>
                    <a:lnTo>
                      <a:pt x="74" y="0"/>
                    </a:lnTo>
                    <a:lnTo>
                      <a:pt x="62" y="5"/>
                    </a:lnTo>
                    <a:lnTo>
                      <a:pt x="49" y="9"/>
                    </a:lnTo>
                    <a:lnTo>
                      <a:pt x="37" y="16"/>
                    </a:lnTo>
                    <a:lnTo>
                      <a:pt x="29" y="25"/>
                    </a:lnTo>
                    <a:lnTo>
                      <a:pt x="20" y="34"/>
                    </a:lnTo>
                    <a:lnTo>
                      <a:pt x="12" y="46"/>
                    </a:lnTo>
                    <a:lnTo>
                      <a:pt x="8" y="59"/>
                    </a:lnTo>
                    <a:lnTo>
                      <a:pt x="4" y="70"/>
                    </a:lnTo>
                    <a:lnTo>
                      <a:pt x="0" y="83"/>
                    </a:lnTo>
                    <a:lnTo>
                      <a:pt x="0" y="88"/>
                    </a:lnTo>
                    <a:lnTo>
                      <a:pt x="4" y="100"/>
                    </a:lnTo>
                    <a:lnTo>
                      <a:pt x="4" y="117"/>
                    </a:lnTo>
                    <a:lnTo>
                      <a:pt x="12" y="124"/>
                    </a:lnTo>
                    <a:lnTo>
                      <a:pt x="16" y="137"/>
                    </a:lnTo>
                    <a:lnTo>
                      <a:pt x="24" y="146"/>
                    </a:lnTo>
                    <a:lnTo>
                      <a:pt x="37" y="158"/>
                    </a:lnTo>
                    <a:lnTo>
                      <a:pt x="49" y="162"/>
                    </a:lnTo>
                    <a:lnTo>
                      <a:pt x="62" y="166"/>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3" name="Freeform 825">
                <a:extLst>
                  <a:ext uri="{FF2B5EF4-FFF2-40B4-BE49-F238E27FC236}">
                    <a16:creationId xmlns:a16="http://schemas.microsoft.com/office/drawing/2014/main" id="{A45C4C8A-7C10-4002-9789-B2B231E11DB2}"/>
                  </a:ext>
                </a:extLst>
              </p:cNvPr>
              <p:cNvSpPr>
                <a:spLocks/>
              </p:cNvSpPr>
              <p:nvPr/>
            </p:nvSpPr>
            <p:spPr bwMode="auto">
              <a:xfrm>
                <a:off x="2856" y="2311"/>
                <a:ext cx="27" cy="28"/>
              </a:xfrm>
              <a:custGeom>
                <a:avLst/>
                <a:gdLst>
                  <a:gd name="T0" fmla="*/ 3 w 137"/>
                  <a:gd name="T1" fmla="*/ 6 h 141"/>
                  <a:gd name="T2" fmla="*/ 3 w 137"/>
                  <a:gd name="T3" fmla="*/ 5 h 141"/>
                  <a:gd name="T4" fmla="*/ 4 w 137"/>
                  <a:gd name="T5" fmla="*/ 5 h 141"/>
                  <a:gd name="T6" fmla="*/ 4 w 137"/>
                  <a:gd name="T7" fmla="*/ 5 h 141"/>
                  <a:gd name="T8" fmla="*/ 4 w 137"/>
                  <a:gd name="T9" fmla="*/ 5 h 141"/>
                  <a:gd name="T10" fmla="*/ 5 w 137"/>
                  <a:gd name="T11" fmla="*/ 5 h 141"/>
                  <a:gd name="T12" fmla="*/ 5 w 137"/>
                  <a:gd name="T13" fmla="*/ 4 h 141"/>
                  <a:gd name="T14" fmla="*/ 5 w 137"/>
                  <a:gd name="T15" fmla="*/ 4 h 141"/>
                  <a:gd name="T16" fmla="*/ 5 w 137"/>
                  <a:gd name="T17" fmla="*/ 4 h 141"/>
                  <a:gd name="T18" fmla="*/ 5 w 137"/>
                  <a:gd name="T19" fmla="*/ 3 h 141"/>
                  <a:gd name="T20" fmla="*/ 5 w 137"/>
                  <a:gd name="T21" fmla="*/ 3 h 141"/>
                  <a:gd name="T22" fmla="*/ 5 w 137"/>
                  <a:gd name="T23" fmla="*/ 2 h 141"/>
                  <a:gd name="T24" fmla="*/ 5 w 137"/>
                  <a:gd name="T25" fmla="*/ 2 h 141"/>
                  <a:gd name="T26" fmla="*/ 5 w 137"/>
                  <a:gd name="T27" fmla="*/ 1 h 141"/>
                  <a:gd name="T28" fmla="*/ 5 w 137"/>
                  <a:gd name="T29" fmla="*/ 1 h 141"/>
                  <a:gd name="T30" fmla="*/ 5 w 137"/>
                  <a:gd name="T31" fmla="*/ 1 h 141"/>
                  <a:gd name="T32" fmla="*/ 4 w 137"/>
                  <a:gd name="T33" fmla="*/ 0 h 141"/>
                  <a:gd name="T34" fmla="*/ 4 w 137"/>
                  <a:gd name="T35" fmla="*/ 0 h 141"/>
                  <a:gd name="T36" fmla="*/ 4 w 137"/>
                  <a:gd name="T37" fmla="*/ 0 h 141"/>
                  <a:gd name="T38" fmla="*/ 3 w 137"/>
                  <a:gd name="T39" fmla="*/ 0 h 141"/>
                  <a:gd name="T40" fmla="*/ 3 w 137"/>
                  <a:gd name="T41" fmla="*/ 0 h 141"/>
                  <a:gd name="T42" fmla="*/ 2 w 137"/>
                  <a:gd name="T43" fmla="*/ 0 h 141"/>
                  <a:gd name="T44" fmla="*/ 2 w 137"/>
                  <a:gd name="T45" fmla="*/ 0 h 141"/>
                  <a:gd name="T46" fmla="*/ 1 w 137"/>
                  <a:gd name="T47" fmla="*/ 0 h 141"/>
                  <a:gd name="T48" fmla="*/ 1 w 137"/>
                  <a:gd name="T49" fmla="*/ 0 h 141"/>
                  <a:gd name="T50" fmla="*/ 1 w 137"/>
                  <a:gd name="T51" fmla="*/ 1 h 141"/>
                  <a:gd name="T52" fmla="*/ 0 w 137"/>
                  <a:gd name="T53" fmla="*/ 1 h 141"/>
                  <a:gd name="T54" fmla="*/ 0 w 137"/>
                  <a:gd name="T55" fmla="*/ 1 h 141"/>
                  <a:gd name="T56" fmla="*/ 0 w 137"/>
                  <a:gd name="T57" fmla="*/ 2 h 141"/>
                  <a:gd name="T58" fmla="*/ 0 w 137"/>
                  <a:gd name="T59" fmla="*/ 2 h 141"/>
                  <a:gd name="T60" fmla="*/ 0 w 137"/>
                  <a:gd name="T61" fmla="*/ 3 h 141"/>
                  <a:gd name="T62" fmla="*/ 0 w 137"/>
                  <a:gd name="T63" fmla="*/ 3 h 141"/>
                  <a:gd name="T64" fmla="*/ 0 w 137"/>
                  <a:gd name="T65" fmla="*/ 4 h 141"/>
                  <a:gd name="T66" fmla="*/ 0 w 137"/>
                  <a:gd name="T67" fmla="*/ 4 h 141"/>
                  <a:gd name="T68" fmla="*/ 0 w 137"/>
                  <a:gd name="T69" fmla="*/ 4 h 141"/>
                  <a:gd name="T70" fmla="*/ 1 w 137"/>
                  <a:gd name="T71" fmla="*/ 5 h 141"/>
                  <a:gd name="T72" fmla="*/ 1 w 137"/>
                  <a:gd name="T73" fmla="*/ 5 h 141"/>
                  <a:gd name="T74" fmla="*/ 1 w 137"/>
                  <a:gd name="T75" fmla="*/ 5 h 141"/>
                  <a:gd name="T76" fmla="*/ 2 w 137"/>
                  <a:gd name="T77" fmla="*/ 5 h 141"/>
                  <a:gd name="T78" fmla="*/ 2 w 137"/>
                  <a:gd name="T79" fmla="*/ 5 h 141"/>
                  <a:gd name="T80" fmla="*/ 3 w 137"/>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1"/>
                  <a:gd name="T125" fmla="*/ 137 w 137"/>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1">
                    <a:moveTo>
                      <a:pt x="71" y="141"/>
                    </a:moveTo>
                    <a:lnTo>
                      <a:pt x="79" y="137"/>
                    </a:lnTo>
                    <a:lnTo>
                      <a:pt x="91" y="137"/>
                    </a:lnTo>
                    <a:lnTo>
                      <a:pt x="100" y="132"/>
                    </a:lnTo>
                    <a:lnTo>
                      <a:pt x="112" y="124"/>
                    </a:lnTo>
                    <a:lnTo>
                      <a:pt x="116" y="119"/>
                    </a:lnTo>
                    <a:lnTo>
                      <a:pt x="125" y="112"/>
                    </a:lnTo>
                    <a:lnTo>
                      <a:pt x="133" y="103"/>
                    </a:lnTo>
                    <a:lnTo>
                      <a:pt x="137" y="91"/>
                    </a:lnTo>
                    <a:lnTo>
                      <a:pt x="137" y="83"/>
                    </a:lnTo>
                    <a:lnTo>
                      <a:pt x="137" y="70"/>
                    </a:lnTo>
                    <a:lnTo>
                      <a:pt x="137" y="58"/>
                    </a:lnTo>
                    <a:lnTo>
                      <a:pt x="137" y="49"/>
                    </a:lnTo>
                    <a:lnTo>
                      <a:pt x="133" y="37"/>
                    </a:lnTo>
                    <a:lnTo>
                      <a:pt x="125" y="29"/>
                    </a:lnTo>
                    <a:lnTo>
                      <a:pt x="116" y="20"/>
                    </a:lnTo>
                    <a:lnTo>
                      <a:pt x="112" y="11"/>
                    </a:lnTo>
                    <a:lnTo>
                      <a:pt x="100" y="8"/>
                    </a:lnTo>
                    <a:lnTo>
                      <a:pt x="91" y="4"/>
                    </a:lnTo>
                    <a:lnTo>
                      <a:pt x="79" y="0"/>
                    </a:lnTo>
                    <a:lnTo>
                      <a:pt x="71" y="0"/>
                    </a:lnTo>
                    <a:lnTo>
                      <a:pt x="58" y="0"/>
                    </a:lnTo>
                    <a:lnTo>
                      <a:pt x="46" y="4"/>
                    </a:lnTo>
                    <a:lnTo>
                      <a:pt x="37" y="8"/>
                    </a:lnTo>
                    <a:lnTo>
                      <a:pt x="29" y="11"/>
                    </a:lnTo>
                    <a:lnTo>
                      <a:pt x="21" y="20"/>
                    </a:lnTo>
                    <a:lnTo>
                      <a:pt x="12" y="29"/>
                    </a:lnTo>
                    <a:lnTo>
                      <a:pt x="8" y="37"/>
                    </a:lnTo>
                    <a:lnTo>
                      <a:pt x="4" y="49"/>
                    </a:lnTo>
                    <a:lnTo>
                      <a:pt x="0" y="58"/>
                    </a:lnTo>
                    <a:lnTo>
                      <a:pt x="0" y="70"/>
                    </a:lnTo>
                    <a:lnTo>
                      <a:pt x="0" y="83"/>
                    </a:lnTo>
                    <a:lnTo>
                      <a:pt x="4" y="91"/>
                    </a:lnTo>
                    <a:lnTo>
                      <a:pt x="8" y="103"/>
                    </a:lnTo>
                    <a:lnTo>
                      <a:pt x="12" y="112"/>
                    </a:lnTo>
                    <a:lnTo>
                      <a:pt x="21" y="119"/>
                    </a:lnTo>
                    <a:lnTo>
                      <a:pt x="29" y="124"/>
                    </a:lnTo>
                    <a:lnTo>
                      <a:pt x="37" y="132"/>
                    </a:lnTo>
                    <a:lnTo>
                      <a:pt x="46" y="137"/>
                    </a:lnTo>
                    <a:lnTo>
                      <a:pt x="58" y="137"/>
                    </a:lnTo>
                    <a:lnTo>
                      <a:pt x="71"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4" name="Freeform 826">
                <a:extLst>
                  <a:ext uri="{FF2B5EF4-FFF2-40B4-BE49-F238E27FC236}">
                    <a16:creationId xmlns:a16="http://schemas.microsoft.com/office/drawing/2014/main" id="{9CC5CAC7-7E1B-4E8B-9894-53609CC68553}"/>
                  </a:ext>
                </a:extLst>
              </p:cNvPr>
              <p:cNvSpPr>
                <a:spLocks/>
              </p:cNvSpPr>
              <p:nvPr/>
            </p:nvSpPr>
            <p:spPr bwMode="auto">
              <a:xfrm>
                <a:off x="2945" y="2284"/>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5" name="Freeform 827">
                <a:extLst>
                  <a:ext uri="{FF2B5EF4-FFF2-40B4-BE49-F238E27FC236}">
                    <a16:creationId xmlns:a16="http://schemas.microsoft.com/office/drawing/2014/main" id="{9EA6CF9A-19D6-4B16-99C9-C97A01AEE296}"/>
                  </a:ext>
                </a:extLst>
              </p:cNvPr>
              <p:cNvSpPr>
                <a:spLocks/>
              </p:cNvSpPr>
              <p:nvPr/>
            </p:nvSpPr>
            <p:spPr bwMode="auto">
              <a:xfrm>
                <a:off x="2945" y="2284"/>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96" name="Freeform 828">
                <a:extLst>
                  <a:ext uri="{FF2B5EF4-FFF2-40B4-BE49-F238E27FC236}">
                    <a16:creationId xmlns:a16="http://schemas.microsoft.com/office/drawing/2014/main" id="{07BC02C3-7527-459F-9982-6C2790B4A4AF}"/>
                  </a:ext>
                </a:extLst>
              </p:cNvPr>
              <p:cNvSpPr>
                <a:spLocks/>
              </p:cNvSpPr>
              <p:nvPr/>
            </p:nvSpPr>
            <p:spPr bwMode="auto">
              <a:xfrm>
                <a:off x="2945" y="2284"/>
                <a:ext cx="115" cy="115"/>
              </a:xfrm>
              <a:custGeom>
                <a:avLst/>
                <a:gdLst>
                  <a:gd name="T0" fmla="*/ 11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1 w 578"/>
                  <a:gd name="T29" fmla="*/ 5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1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1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86" y="576"/>
                    </a:moveTo>
                    <a:lnTo>
                      <a:pt x="337" y="573"/>
                    </a:lnTo>
                    <a:lnTo>
                      <a:pt x="378" y="560"/>
                    </a:lnTo>
                    <a:lnTo>
                      <a:pt x="419" y="544"/>
                    </a:lnTo>
                    <a:lnTo>
                      <a:pt x="461" y="519"/>
                    </a:lnTo>
                    <a:lnTo>
                      <a:pt x="495" y="490"/>
                    </a:lnTo>
                    <a:lnTo>
                      <a:pt x="524" y="456"/>
                    </a:lnTo>
                    <a:lnTo>
                      <a:pt x="544" y="419"/>
                    </a:lnTo>
                    <a:lnTo>
                      <a:pt x="560" y="378"/>
                    </a:lnTo>
                    <a:lnTo>
                      <a:pt x="573" y="332"/>
                    </a:lnTo>
                    <a:lnTo>
                      <a:pt x="578" y="286"/>
                    </a:lnTo>
                    <a:lnTo>
                      <a:pt x="573" y="240"/>
                    </a:lnTo>
                    <a:lnTo>
                      <a:pt x="560" y="195"/>
                    </a:lnTo>
                    <a:lnTo>
                      <a:pt x="544" y="153"/>
                    </a:lnTo>
                    <a:lnTo>
                      <a:pt x="524" y="116"/>
                    </a:lnTo>
                    <a:lnTo>
                      <a:pt x="495" y="83"/>
                    </a:lnTo>
                    <a:lnTo>
                      <a:pt x="461" y="54"/>
                    </a:lnTo>
                    <a:lnTo>
                      <a:pt x="419" y="29"/>
                    </a:lnTo>
                    <a:lnTo>
                      <a:pt x="378" y="12"/>
                    </a:lnTo>
                    <a:lnTo>
                      <a:pt x="337" y="0"/>
                    </a:lnTo>
                    <a:lnTo>
                      <a:pt x="286" y="0"/>
                    </a:lnTo>
                    <a:lnTo>
                      <a:pt x="241" y="0"/>
                    </a:lnTo>
                    <a:lnTo>
                      <a:pt x="196" y="12"/>
                    </a:lnTo>
                    <a:lnTo>
                      <a:pt x="158" y="29"/>
                    </a:lnTo>
                    <a:lnTo>
                      <a:pt x="117" y="54"/>
                    </a:lnTo>
                    <a:lnTo>
                      <a:pt x="83" y="83"/>
                    </a:lnTo>
                    <a:lnTo>
                      <a:pt x="54" y="116"/>
                    </a:lnTo>
                    <a:lnTo>
                      <a:pt x="34" y="153"/>
                    </a:lnTo>
                    <a:lnTo>
                      <a:pt x="13" y="195"/>
                    </a:lnTo>
                    <a:lnTo>
                      <a:pt x="5" y="240"/>
                    </a:lnTo>
                    <a:lnTo>
                      <a:pt x="0" y="286"/>
                    </a:lnTo>
                    <a:lnTo>
                      <a:pt x="5" y="332"/>
                    </a:lnTo>
                    <a:lnTo>
                      <a:pt x="13" y="378"/>
                    </a:lnTo>
                    <a:lnTo>
                      <a:pt x="34" y="419"/>
                    </a:lnTo>
                    <a:lnTo>
                      <a:pt x="54" y="456"/>
                    </a:lnTo>
                    <a:lnTo>
                      <a:pt x="83" y="490"/>
                    </a:lnTo>
                    <a:lnTo>
                      <a:pt x="117" y="519"/>
                    </a:lnTo>
                    <a:lnTo>
                      <a:pt x="158" y="544"/>
                    </a:lnTo>
                    <a:lnTo>
                      <a:pt x="196" y="560"/>
                    </a:lnTo>
                    <a:lnTo>
                      <a:pt x="241" y="573"/>
                    </a:lnTo>
                    <a:lnTo>
                      <a:pt x="286"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97" name="Freeform 829">
                <a:extLst>
                  <a:ext uri="{FF2B5EF4-FFF2-40B4-BE49-F238E27FC236}">
                    <a16:creationId xmlns:a16="http://schemas.microsoft.com/office/drawing/2014/main" id="{6FAE5153-9694-4A4F-9BDE-C946DC887057}"/>
                  </a:ext>
                </a:extLst>
              </p:cNvPr>
              <p:cNvSpPr>
                <a:spLocks/>
              </p:cNvSpPr>
              <p:nvPr/>
            </p:nvSpPr>
            <p:spPr bwMode="auto">
              <a:xfrm>
                <a:off x="2961" y="2292"/>
                <a:ext cx="61"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0 w 308"/>
                  <a:gd name="T11" fmla="*/ 10 h 303"/>
                  <a:gd name="T12" fmla="*/ 11 w 308"/>
                  <a:gd name="T13" fmla="*/ 10 h 303"/>
                  <a:gd name="T14" fmla="*/ 11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1 w 308"/>
                  <a:gd name="T27" fmla="*/ 3 h 303"/>
                  <a:gd name="T28" fmla="*/ 11 w 308"/>
                  <a:gd name="T29" fmla="*/ 2 h 303"/>
                  <a:gd name="T30" fmla="*/ 10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2 w 308"/>
                  <a:gd name="T49" fmla="*/ 1 h 303"/>
                  <a:gd name="T50" fmla="*/ 2 w 308"/>
                  <a:gd name="T51" fmla="*/ 2 h 303"/>
                  <a:gd name="T52" fmla="*/ 1 w 308"/>
                  <a:gd name="T53" fmla="*/ 2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0 h 303"/>
                  <a:gd name="T72" fmla="*/ 2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3" y="303"/>
                    </a:moveTo>
                    <a:lnTo>
                      <a:pt x="178" y="299"/>
                    </a:lnTo>
                    <a:lnTo>
                      <a:pt x="204" y="294"/>
                    </a:lnTo>
                    <a:lnTo>
                      <a:pt x="225" y="287"/>
                    </a:lnTo>
                    <a:lnTo>
                      <a:pt x="245" y="274"/>
                    </a:lnTo>
                    <a:lnTo>
                      <a:pt x="261" y="258"/>
                    </a:lnTo>
                    <a:lnTo>
                      <a:pt x="278" y="240"/>
                    </a:lnTo>
                    <a:lnTo>
                      <a:pt x="290" y="220"/>
                    </a:lnTo>
                    <a:lnTo>
                      <a:pt x="299" y="199"/>
                    </a:lnTo>
                    <a:lnTo>
                      <a:pt x="303" y="175"/>
                    </a:lnTo>
                    <a:lnTo>
                      <a:pt x="308" y="150"/>
                    </a:lnTo>
                    <a:lnTo>
                      <a:pt x="303" y="125"/>
                    </a:lnTo>
                    <a:lnTo>
                      <a:pt x="299" y="103"/>
                    </a:lnTo>
                    <a:lnTo>
                      <a:pt x="290" y="79"/>
                    </a:lnTo>
                    <a:lnTo>
                      <a:pt x="278" y="62"/>
                    </a:lnTo>
                    <a:lnTo>
                      <a:pt x="261" y="42"/>
                    </a:lnTo>
                    <a:lnTo>
                      <a:pt x="245" y="29"/>
                    </a:lnTo>
                    <a:lnTo>
                      <a:pt x="225" y="17"/>
                    </a:lnTo>
                    <a:lnTo>
                      <a:pt x="204" y="4"/>
                    </a:lnTo>
                    <a:lnTo>
                      <a:pt x="178" y="0"/>
                    </a:lnTo>
                    <a:lnTo>
                      <a:pt x="153" y="0"/>
                    </a:lnTo>
                    <a:lnTo>
                      <a:pt x="128" y="0"/>
                    </a:lnTo>
                    <a:lnTo>
                      <a:pt x="104" y="4"/>
                    </a:lnTo>
                    <a:lnTo>
                      <a:pt x="83" y="17"/>
                    </a:lnTo>
                    <a:lnTo>
                      <a:pt x="63" y="29"/>
                    </a:lnTo>
                    <a:lnTo>
                      <a:pt x="45" y="42"/>
                    </a:lnTo>
                    <a:lnTo>
                      <a:pt x="29" y="62"/>
                    </a:lnTo>
                    <a:lnTo>
                      <a:pt x="21" y="79"/>
                    </a:lnTo>
                    <a:lnTo>
                      <a:pt x="9" y="103"/>
                    </a:lnTo>
                    <a:lnTo>
                      <a:pt x="4" y="125"/>
                    </a:lnTo>
                    <a:lnTo>
                      <a:pt x="0" y="150"/>
                    </a:lnTo>
                    <a:lnTo>
                      <a:pt x="4" y="175"/>
                    </a:lnTo>
                    <a:lnTo>
                      <a:pt x="9" y="199"/>
                    </a:lnTo>
                    <a:lnTo>
                      <a:pt x="21" y="220"/>
                    </a:lnTo>
                    <a:lnTo>
                      <a:pt x="29" y="240"/>
                    </a:lnTo>
                    <a:lnTo>
                      <a:pt x="45" y="258"/>
                    </a:lnTo>
                    <a:lnTo>
                      <a:pt x="63" y="274"/>
                    </a:lnTo>
                    <a:lnTo>
                      <a:pt x="83" y="287"/>
                    </a:lnTo>
                    <a:lnTo>
                      <a:pt x="104" y="294"/>
                    </a:lnTo>
                    <a:lnTo>
                      <a:pt x="128" y="299"/>
                    </a:lnTo>
                    <a:lnTo>
                      <a:pt x="153"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8" name="Freeform 830">
                <a:extLst>
                  <a:ext uri="{FF2B5EF4-FFF2-40B4-BE49-F238E27FC236}">
                    <a16:creationId xmlns:a16="http://schemas.microsoft.com/office/drawing/2014/main" id="{4203C416-A96E-450F-BBFE-BE58B962DCFE}"/>
                  </a:ext>
                </a:extLst>
              </p:cNvPr>
              <p:cNvSpPr>
                <a:spLocks/>
              </p:cNvSpPr>
              <p:nvPr/>
            </p:nvSpPr>
            <p:spPr bwMode="auto">
              <a:xfrm>
                <a:off x="2963" y="2293"/>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1"/>
                    </a:lnTo>
                    <a:lnTo>
                      <a:pt x="199" y="254"/>
                    </a:lnTo>
                    <a:lnTo>
                      <a:pt x="216" y="245"/>
                    </a:lnTo>
                    <a:lnTo>
                      <a:pt x="232" y="233"/>
                    </a:lnTo>
                    <a:lnTo>
                      <a:pt x="245" y="216"/>
                    </a:lnTo>
                    <a:lnTo>
                      <a:pt x="257" y="195"/>
                    </a:lnTo>
                    <a:lnTo>
                      <a:pt x="265" y="179"/>
                    </a:lnTo>
                    <a:lnTo>
                      <a:pt x="270" y="158"/>
                    </a:lnTo>
                    <a:lnTo>
                      <a:pt x="270" y="133"/>
                    </a:lnTo>
                    <a:lnTo>
                      <a:pt x="270" y="112"/>
                    </a:lnTo>
                    <a:lnTo>
                      <a:pt x="265" y="92"/>
                    </a:lnTo>
                    <a:lnTo>
                      <a:pt x="257" y="71"/>
                    </a:lnTo>
                    <a:lnTo>
                      <a:pt x="245" y="54"/>
                    </a:lnTo>
                    <a:lnTo>
                      <a:pt x="232" y="38"/>
                    </a:lnTo>
                    <a:lnTo>
                      <a:pt x="216" y="25"/>
                    </a:lnTo>
                    <a:lnTo>
                      <a:pt x="199" y="13"/>
                    </a:lnTo>
                    <a:lnTo>
                      <a:pt x="178" y="4"/>
                    </a:lnTo>
                    <a:lnTo>
                      <a:pt x="158" y="0"/>
                    </a:lnTo>
                    <a:lnTo>
                      <a:pt x="137" y="0"/>
                    </a:lnTo>
                    <a:lnTo>
                      <a:pt x="115" y="0"/>
                    </a:lnTo>
                    <a:lnTo>
                      <a:pt x="95" y="4"/>
                    </a:lnTo>
                    <a:lnTo>
                      <a:pt x="74" y="13"/>
                    </a:lnTo>
                    <a:lnTo>
                      <a:pt x="57" y="25"/>
                    </a:lnTo>
                    <a:lnTo>
                      <a:pt x="41" y="38"/>
                    </a:lnTo>
                    <a:lnTo>
                      <a:pt x="29" y="54"/>
                    </a:lnTo>
                    <a:lnTo>
                      <a:pt x="16" y="71"/>
                    </a:lnTo>
                    <a:lnTo>
                      <a:pt x="8" y="92"/>
                    </a:lnTo>
                    <a:lnTo>
                      <a:pt x="3" y="112"/>
                    </a:lnTo>
                    <a:lnTo>
                      <a:pt x="0" y="133"/>
                    </a:lnTo>
                    <a:lnTo>
                      <a:pt x="0" y="137"/>
                    </a:lnTo>
                    <a:lnTo>
                      <a:pt x="0" y="142"/>
                    </a:lnTo>
                    <a:lnTo>
                      <a:pt x="3" y="162"/>
                    </a:lnTo>
                    <a:lnTo>
                      <a:pt x="8" y="183"/>
                    </a:lnTo>
                    <a:lnTo>
                      <a:pt x="16" y="204"/>
                    </a:lnTo>
                    <a:lnTo>
                      <a:pt x="29" y="220"/>
                    </a:lnTo>
                    <a:lnTo>
                      <a:pt x="41" y="233"/>
                    </a:lnTo>
                    <a:lnTo>
                      <a:pt x="57" y="245"/>
                    </a:lnTo>
                    <a:lnTo>
                      <a:pt x="74" y="258"/>
                    </a:lnTo>
                    <a:lnTo>
                      <a:pt x="95" y="266"/>
                    </a:lnTo>
                    <a:lnTo>
                      <a:pt x="115" y="270"/>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99" name="Freeform 831">
                <a:extLst>
                  <a:ext uri="{FF2B5EF4-FFF2-40B4-BE49-F238E27FC236}">
                    <a16:creationId xmlns:a16="http://schemas.microsoft.com/office/drawing/2014/main" id="{21543585-33B7-4077-BF25-67474BB85889}"/>
                  </a:ext>
                </a:extLst>
              </p:cNvPr>
              <p:cNvSpPr>
                <a:spLocks/>
              </p:cNvSpPr>
              <p:nvPr/>
            </p:nvSpPr>
            <p:spPr bwMode="auto">
              <a:xfrm>
                <a:off x="2966" y="2294"/>
                <a:ext cx="47" cy="47"/>
              </a:xfrm>
              <a:custGeom>
                <a:avLst/>
                <a:gdLst>
                  <a:gd name="T0" fmla="*/ 5 w 236"/>
                  <a:gd name="T1" fmla="*/ 9 h 237"/>
                  <a:gd name="T2" fmla="*/ 5 w 236"/>
                  <a:gd name="T3" fmla="*/ 9 h 237"/>
                  <a:gd name="T4" fmla="*/ 6 w 236"/>
                  <a:gd name="T5" fmla="*/ 9 h 237"/>
                  <a:gd name="T6" fmla="*/ 7 w 236"/>
                  <a:gd name="T7" fmla="*/ 9 h 237"/>
                  <a:gd name="T8" fmla="*/ 7 w 236"/>
                  <a:gd name="T9" fmla="*/ 9 h 237"/>
                  <a:gd name="T10" fmla="*/ 8 w 236"/>
                  <a:gd name="T11" fmla="*/ 8 h 237"/>
                  <a:gd name="T12" fmla="*/ 9 w 236"/>
                  <a:gd name="T13" fmla="*/ 8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3 h 237"/>
                  <a:gd name="T28" fmla="*/ 9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2 w 236"/>
                  <a:gd name="T47" fmla="*/ 1 h 237"/>
                  <a:gd name="T48" fmla="*/ 2 w 236"/>
                  <a:gd name="T49" fmla="*/ 1 h 237"/>
                  <a:gd name="T50" fmla="*/ 1 w 236"/>
                  <a:gd name="T51" fmla="*/ 1 h 237"/>
                  <a:gd name="T52" fmla="*/ 1 w 236"/>
                  <a:gd name="T53" fmla="*/ 2 h 237"/>
                  <a:gd name="T54" fmla="*/ 1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2"/>
                    </a:lnTo>
                    <a:lnTo>
                      <a:pt x="175" y="225"/>
                    </a:lnTo>
                    <a:lnTo>
                      <a:pt x="187" y="216"/>
                    </a:lnTo>
                    <a:lnTo>
                      <a:pt x="204" y="203"/>
                    </a:lnTo>
                    <a:lnTo>
                      <a:pt x="216" y="191"/>
                    </a:lnTo>
                    <a:lnTo>
                      <a:pt x="224" y="175"/>
                    </a:lnTo>
                    <a:lnTo>
                      <a:pt x="233" y="158"/>
                    </a:lnTo>
                    <a:lnTo>
                      <a:pt x="236" y="138"/>
                    </a:lnTo>
                    <a:lnTo>
                      <a:pt x="236" y="121"/>
                    </a:lnTo>
                    <a:lnTo>
                      <a:pt x="236" y="100"/>
                    </a:lnTo>
                    <a:lnTo>
                      <a:pt x="233" y="84"/>
                    </a:lnTo>
                    <a:lnTo>
                      <a:pt x="224" y="67"/>
                    </a:lnTo>
                    <a:lnTo>
                      <a:pt x="216" y="50"/>
                    </a:lnTo>
                    <a:lnTo>
                      <a:pt x="204" y="34"/>
                    </a:lnTo>
                    <a:lnTo>
                      <a:pt x="187" y="25"/>
                    </a:lnTo>
                    <a:lnTo>
                      <a:pt x="175" y="13"/>
                    </a:lnTo>
                    <a:lnTo>
                      <a:pt x="157" y="5"/>
                    </a:lnTo>
                    <a:lnTo>
                      <a:pt x="137" y="0"/>
                    </a:lnTo>
                    <a:lnTo>
                      <a:pt x="121" y="0"/>
                    </a:lnTo>
                    <a:lnTo>
                      <a:pt x="99" y="0"/>
                    </a:lnTo>
                    <a:lnTo>
                      <a:pt x="83" y="5"/>
                    </a:lnTo>
                    <a:lnTo>
                      <a:pt x="62" y="13"/>
                    </a:lnTo>
                    <a:lnTo>
                      <a:pt x="49" y="21"/>
                    </a:lnTo>
                    <a:lnTo>
                      <a:pt x="33" y="34"/>
                    </a:lnTo>
                    <a:lnTo>
                      <a:pt x="25" y="50"/>
                    </a:lnTo>
                    <a:lnTo>
                      <a:pt x="13" y="63"/>
                    </a:lnTo>
                    <a:lnTo>
                      <a:pt x="4" y="79"/>
                    </a:lnTo>
                    <a:lnTo>
                      <a:pt x="0" y="100"/>
                    </a:lnTo>
                    <a:lnTo>
                      <a:pt x="0" y="117"/>
                    </a:lnTo>
                    <a:lnTo>
                      <a:pt x="0" y="121"/>
                    </a:lnTo>
                    <a:lnTo>
                      <a:pt x="0" y="125"/>
                    </a:lnTo>
                    <a:lnTo>
                      <a:pt x="0" y="142"/>
                    </a:lnTo>
                    <a:lnTo>
                      <a:pt x="8" y="162"/>
                    </a:lnTo>
                    <a:lnTo>
                      <a:pt x="17" y="179"/>
                    </a:lnTo>
                    <a:lnTo>
                      <a:pt x="25" y="191"/>
                    </a:lnTo>
                    <a:lnTo>
                      <a:pt x="38" y="203"/>
                    </a:lnTo>
                    <a:lnTo>
                      <a:pt x="49" y="216"/>
                    </a:lnTo>
                    <a:lnTo>
                      <a:pt x="67" y="225"/>
                    </a:lnTo>
                    <a:lnTo>
                      <a:pt x="83" y="232"/>
                    </a:lnTo>
                    <a:lnTo>
                      <a:pt x="99" y="237"/>
                    </a:lnTo>
                    <a:lnTo>
                      <a:pt x="121" y="237"/>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0" name="Freeform 832">
                <a:extLst>
                  <a:ext uri="{FF2B5EF4-FFF2-40B4-BE49-F238E27FC236}">
                    <a16:creationId xmlns:a16="http://schemas.microsoft.com/office/drawing/2014/main" id="{A4292008-5D74-4DA7-8375-DE1EABACA500}"/>
                  </a:ext>
                </a:extLst>
              </p:cNvPr>
              <p:cNvSpPr>
                <a:spLocks/>
              </p:cNvSpPr>
              <p:nvPr/>
            </p:nvSpPr>
            <p:spPr bwMode="auto">
              <a:xfrm>
                <a:off x="2968" y="2295"/>
                <a:ext cx="41" cy="41"/>
              </a:xfrm>
              <a:custGeom>
                <a:avLst/>
                <a:gdLst>
                  <a:gd name="T0" fmla="*/ 4 w 203"/>
                  <a:gd name="T1" fmla="*/ 8 h 207"/>
                  <a:gd name="T2" fmla="*/ 5 w 203"/>
                  <a:gd name="T3" fmla="*/ 8 h 207"/>
                  <a:gd name="T4" fmla="*/ 5 w 203"/>
                  <a:gd name="T5" fmla="*/ 8 h 207"/>
                  <a:gd name="T6" fmla="*/ 6 w 203"/>
                  <a:gd name="T7" fmla="*/ 8 h 207"/>
                  <a:gd name="T8" fmla="*/ 7 w 203"/>
                  <a:gd name="T9" fmla="*/ 7 h 207"/>
                  <a:gd name="T10" fmla="*/ 7 w 203"/>
                  <a:gd name="T11" fmla="*/ 7 h 207"/>
                  <a:gd name="T12" fmla="*/ 7 w 203"/>
                  <a:gd name="T13" fmla="*/ 6 h 207"/>
                  <a:gd name="T14" fmla="*/ 8 w 203"/>
                  <a:gd name="T15" fmla="*/ 6 h 207"/>
                  <a:gd name="T16" fmla="*/ 8 w 203"/>
                  <a:gd name="T17" fmla="*/ 5 h 207"/>
                  <a:gd name="T18" fmla="*/ 8 w 203"/>
                  <a:gd name="T19" fmla="*/ 5 h 207"/>
                  <a:gd name="T20" fmla="*/ 8 w 203"/>
                  <a:gd name="T21" fmla="*/ 4 h 207"/>
                  <a:gd name="T22" fmla="*/ 8 w 203"/>
                  <a:gd name="T23" fmla="*/ 3 h 207"/>
                  <a:gd name="T24" fmla="*/ 8 w 203"/>
                  <a:gd name="T25" fmla="*/ 3 h 207"/>
                  <a:gd name="T26" fmla="*/ 8 w 203"/>
                  <a:gd name="T27" fmla="*/ 2 h 207"/>
                  <a:gd name="T28" fmla="*/ 7 w 203"/>
                  <a:gd name="T29" fmla="*/ 2 h 207"/>
                  <a:gd name="T30" fmla="*/ 7 w 203"/>
                  <a:gd name="T31" fmla="*/ 1 h 207"/>
                  <a:gd name="T32" fmla="*/ 7 w 203"/>
                  <a:gd name="T33" fmla="*/ 1 h 207"/>
                  <a:gd name="T34" fmla="*/ 6 w 203"/>
                  <a:gd name="T35" fmla="*/ 0 h 207"/>
                  <a:gd name="T36" fmla="*/ 5 w 203"/>
                  <a:gd name="T37" fmla="*/ 0 h 207"/>
                  <a:gd name="T38" fmla="*/ 5 w 203"/>
                  <a:gd name="T39" fmla="*/ 0 h 207"/>
                  <a:gd name="T40" fmla="*/ 4 w 203"/>
                  <a:gd name="T41" fmla="*/ 0 h 207"/>
                  <a:gd name="T42" fmla="*/ 3 w 203"/>
                  <a:gd name="T43" fmla="*/ 0 h 207"/>
                  <a:gd name="T44" fmla="*/ 3 w 203"/>
                  <a:gd name="T45" fmla="*/ 0 h 207"/>
                  <a:gd name="T46" fmla="*/ 2 w 203"/>
                  <a:gd name="T47" fmla="*/ 0 h 207"/>
                  <a:gd name="T48" fmla="*/ 2 w 203"/>
                  <a:gd name="T49" fmla="*/ 1 h 207"/>
                  <a:gd name="T50" fmla="*/ 1 w 203"/>
                  <a:gd name="T51" fmla="*/ 1 h 207"/>
                  <a:gd name="T52" fmla="*/ 1 w 203"/>
                  <a:gd name="T53" fmla="*/ 2 h 207"/>
                  <a:gd name="T54" fmla="*/ 0 w 203"/>
                  <a:gd name="T55" fmla="*/ 2 h 207"/>
                  <a:gd name="T56" fmla="*/ 0 w 203"/>
                  <a:gd name="T57" fmla="*/ 3 h 207"/>
                  <a:gd name="T58" fmla="*/ 0 w 203"/>
                  <a:gd name="T59" fmla="*/ 3 h 207"/>
                  <a:gd name="T60" fmla="*/ 0 w 203"/>
                  <a:gd name="T61" fmla="*/ 4 h 207"/>
                  <a:gd name="T62" fmla="*/ 0 w 203"/>
                  <a:gd name="T63" fmla="*/ 4 h 207"/>
                  <a:gd name="T64" fmla="*/ 0 w 203"/>
                  <a:gd name="T65" fmla="*/ 4 h 207"/>
                  <a:gd name="T66" fmla="*/ 0 w 203"/>
                  <a:gd name="T67" fmla="*/ 5 h 207"/>
                  <a:gd name="T68" fmla="*/ 0 w 203"/>
                  <a:gd name="T69" fmla="*/ 5 h 207"/>
                  <a:gd name="T70" fmla="*/ 0 w 203"/>
                  <a:gd name="T71" fmla="*/ 6 h 207"/>
                  <a:gd name="T72" fmla="*/ 1 w 203"/>
                  <a:gd name="T73" fmla="*/ 7 h 207"/>
                  <a:gd name="T74" fmla="*/ 1 w 203"/>
                  <a:gd name="T75" fmla="*/ 7 h 207"/>
                  <a:gd name="T76" fmla="*/ 2 w 203"/>
                  <a:gd name="T77" fmla="*/ 7 h 207"/>
                  <a:gd name="T78" fmla="*/ 2 w 203"/>
                  <a:gd name="T79" fmla="*/ 8 h 207"/>
                  <a:gd name="T80" fmla="*/ 3 w 203"/>
                  <a:gd name="T81" fmla="*/ 8 h 207"/>
                  <a:gd name="T82" fmla="*/ 3 w 203"/>
                  <a:gd name="T83" fmla="*/ 8 h 207"/>
                  <a:gd name="T84" fmla="*/ 4 w 203"/>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99" y="207"/>
                    </a:moveTo>
                    <a:lnTo>
                      <a:pt x="115" y="203"/>
                    </a:lnTo>
                    <a:lnTo>
                      <a:pt x="133" y="198"/>
                    </a:lnTo>
                    <a:lnTo>
                      <a:pt x="149" y="195"/>
                    </a:lnTo>
                    <a:lnTo>
                      <a:pt x="162" y="186"/>
                    </a:lnTo>
                    <a:lnTo>
                      <a:pt x="174" y="174"/>
                    </a:lnTo>
                    <a:lnTo>
                      <a:pt x="182" y="162"/>
                    </a:lnTo>
                    <a:lnTo>
                      <a:pt x="191" y="149"/>
                    </a:lnTo>
                    <a:lnTo>
                      <a:pt x="198" y="137"/>
                    </a:lnTo>
                    <a:lnTo>
                      <a:pt x="203" y="120"/>
                    </a:lnTo>
                    <a:lnTo>
                      <a:pt x="203" y="103"/>
                    </a:lnTo>
                    <a:lnTo>
                      <a:pt x="203" y="87"/>
                    </a:lnTo>
                    <a:lnTo>
                      <a:pt x="198" y="70"/>
                    </a:lnTo>
                    <a:lnTo>
                      <a:pt x="191" y="58"/>
                    </a:lnTo>
                    <a:lnTo>
                      <a:pt x="182" y="41"/>
                    </a:lnTo>
                    <a:lnTo>
                      <a:pt x="174" y="29"/>
                    </a:lnTo>
                    <a:lnTo>
                      <a:pt x="162" y="20"/>
                    </a:lnTo>
                    <a:lnTo>
                      <a:pt x="149" y="12"/>
                    </a:lnTo>
                    <a:lnTo>
                      <a:pt x="133" y="4"/>
                    </a:lnTo>
                    <a:lnTo>
                      <a:pt x="115" y="4"/>
                    </a:lnTo>
                    <a:lnTo>
                      <a:pt x="99" y="0"/>
                    </a:lnTo>
                    <a:lnTo>
                      <a:pt x="83" y="4"/>
                    </a:lnTo>
                    <a:lnTo>
                      <a:pt x="70" y="4"/>
                    </a:lnTo>
                    <a:lnTo>
                      <a:pt x="54" y="12"/>
                    </a:lnTo>
                    <a:lnTo>
                      <a:pt x="41" y="20"/>
                    </a:lnTo>
                    <a:lnTo>
                      <a:pt x="29" y="29"/>
                    </a:lnTo>
                    <a:lnTo>
                      <a:pt x="20" y="41"/>
                    </a:lnTo>
                    <a:lnTo>
                      <a:pt x="12" y="54"/>
                    </a:lnTo>
                    <a:lnTo>
                      <a:pt x="4" y="70"/>
                    </a:lnTo>
                    <a:lnTo>
                      <a:pt x="0" y="83"/>
                    </a:lnTo>
                    <a:lnTo>
                      <a:pt x="0" y="99"/>
                    </a:lnTo>
                    <a:lnTo>
                      <a:pt x="0" y="103"/>
                    </a:lnTo>
                    <a:lnTo>
                      <a:pt x="0" y="108"/>
                    </a:lnTo>
                    <a:lnTo>
                      <a:pt x="0" y="124"/>
                    </a:lnTo>
                    <a:lnTo>
                      <a:pt x="4" y="137"/>
                    </a:lnTo>
                    <a:lnTo>
                      <a:pt x="12" y="153"/>
                    </a:lnTo>
                    <a:lnTo>
                      <a:pt x="20" y="166"/>
                    </a:lnTo>
                    <a:lnTo>
                      <a:pt x="29" y="178"/>
                    </a:lnTo>
                    <a:lnTo>
                      <a:pt x="41" y="186"/>
                    </a:lnTo>
                    <a:lnTo>
                      <a:pt x="54" y="195"/>
                    </a:lnTo>
                    <a:lnTo>
                      <a:pt x="70" y="198"/>
                    </a:lnTo>
                    <a:lnTo>
                      <a:pt x="83" y="203"/>
                    </a:lnTo>
                    <a:lnTo>
                      <a:pt x="99" y="207"/>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1" name="Freeform 833">
                <a:extLst>
                  <a:ext uri="{FF2B5EF4-FFF2-40B4-BE49-F238E27FC236}">
                    <a16:creationId xmlns:a16="http://schemas.microsoft.com/office/drawing/2014/main" id="{F83EB345-8036-488F-9384-0272135D202D}"/>
                  </a:ext>
                </a:extLst>
              </p:cNvPr>
              <p:cNvSpPr>
                <a:spLocks/>
              </p:cNvSpPr>
              <p:nvPr/>
            </p:nvSpPr>
            <p:spPr bwMode="auto">
              <a:xfrm>
                <a:off x="2970" y="2296"/>
                <a:ext cx="35" cy="34"/>
              </a:xfrm>
              <a:custGeom>
                <a:avLst/>
                <a:gdLst>
                  <a:gd name="T0" fmla="*/ 4 w 175"/>
                  <a:gd name="T1" fmla="*/ 7 h 174"/>
                  <a:gd name="T2" fmla="*/ 4 w 175"/>
                  <a:gd name="T3" fmla="*/ 7 h 174"/>
                  <a:gd name="T4" fmla="*/ 5 w 175"/>
                  <a:gd name="T5" fmla="*/ 6 h 174"/>
                  <a:gd name="T6" fmla="*/ 5 w 175"/>
                  <a:gd name="T7" fmla="*/ 6 h 174"/>
                  <a:gd name="T8" fmla="*/ 5 w 175"/>
                  <a:gd name="T9" fmla="*/ 6 h 174"/>
                  <a:gd name="T10" fmla="*/ 6 w 175"/>
                  <a:gd name="T11" fmla="*/ 6 h 174"/>
                  <a:gd name="T12" fmla="*/ 6 w 175"/>
                  <a:gd name="T13" fmla="*/ 5 h 174"/>
                  <a:gd name="T14" fmla="*/ 6 w 175"/>
                  <a:gd name="T15" fmla="*/ 5 h 174"/>
                  <a:gd name="T16" fmla="*/ 7 w 175"/>
                  <a:gd name="T17" fmla="*/ 4 h 174"/>
                  <a:gd name="T18" fmla="*/ 7 w 175"/>
                  <a:gd name="T19" fmla="*/ 4 h 174"/>
                  <a:gd name="T20" fmla="*/ 7 w 175"/>
                  <a:gd name="T21" fmla="*/ 3 h 174"/>
                  <a:gd name="T22" fmla="*/ 7 w 175"/>
                  <a:gd name="T23" fmla="*/ 3 h 174"/>
                  <a:gd name="T24" fmla="*/ 7 w 175"/>
                  <a:gd name="T25" fmla="*/ 2 h 174"/>
                  <a:gd name="T26" fmla="*/ 6 w 175"/>
                  <a:gd name="T27" fmla="*/ 2 h 174"/>
                  <a:gd name="T28" fmla="*/ 6 w 175"/>
                  <a:gd name="T29" fmla="*/ 1 h 174"/>
                  <a:gd name="T30" fmla="*/ 6 w 175"/>
                  <a:gd name="T31" fmla="*/ 1 h 174"/>
                  <a:gd name="T32" fmla="*/ 5 w 175"/>
                  <a:gd name="T33" fmla="*/ 1 h 174"/>
                  <a:gd name="T34" fmla="*/ 5 w 175"/>
                  <a:gd name="T35" fmla="*/ 0 h 174"/>
                  <a:gd name="T36" fmla="*/ 5 w 175"/>
                  <a:gd name="T37" fmla="*/ 0 h 174"/>
                  <a:gd name="T38" fmla="*/ 4 w 175"/>
                  <a:gd name="T39" fmla="*/ 0 h 174"/>
                  <a:gd name="T40" fmla="*/ 4 w 175"/>
                  <a:gd name="T41" fmla="*/ 0 h 174"/>
                  <a:gd name="T42" fmla="*/ 3 w 175"/>
                  <a:gd name="T43" fmla="*/ 0 h 174"/>
                  <a:gd name="T44" fmla="*/ 3 w 175"/>
                  <a:gd name="T45" fmla="*/ 0 h 174"/>
                  <a:gd name="T46" fmla="*/ 2 w 175"/>
                  <a:gd name="T47" fmla="*/ 0 h 174"/>
                  <a:gd name="T48" fmla="*/ 2 w 175"/>
                  <a:gd name="T49" fmla="*/ 1 h 174"/>
                  <a:gd name="T50" fmla="*/ 1 w 175"/>
                  <a:gd name="T51" fmla="*/ 1 h 174"/>
                  <a:gd name="T52" fmla="*/ 1 w 175"/>
                  <a:gd name="T53" fmla="*/ 1 h 174"/>
                  <a:gd name="T54" fmla="*/ 1 w 175"/>
                  <a:gd name="T55" fmla="*/ 2 h 174"/>
                  <a:gd name="T56" fmla="*/ 0 w 175"/>
                  <a:gd name="T57" fmla="*/ 2 h 174"/>
                  <a:gd name="T58" fmla="*/ 0 w 175"/>
                  <a:gd name="T59" fmla="*/ 3 h 174"/>
                  <a:gd name="T60" fmla="*/ 0 w 175"/>
                  <a:gd name="T61" fmla="*/ 3 h 174"/>
                  <a:gd name="T62" fmla="*/ 0 w 175"/>
                  <a:gd name="T63" fmla="*/ 3 h 174"/>
                  <a:gd name="T64" fmla="*/ 0 w 175"/>
                  <a:gd name="T65" fmla="*/ 4 h 174"/>
                  <a:gd name="T66" fmla="*/ 0 w 175"/>
                  <a:gd name="T67" fmla="*/ 4 h 174"/>
                  <a:gd name="T68" fmla="*/ 0 w 175"/>
                  <a:gd name="T69" fmla="*/ 4 h 174"/>
                  <a:gd name="T70" fmla="*/ 1 w 175"/>
                  <a:gd name="T71" fmla="*/ 5 h 174"/>
                  <a:gd name="T72" fmla="*/ 1 w 175"/>
                  <a:gd name="T73" fmla="*/ 5 h 174"/>
                  <a:gd name="T74" fmla="*/ 1 w 175"/>
                  <a:gd name="T75" fmla="*/ 6 h 174"/>
                  <a:gd name="T76" fmla="*/ 2 w 175"/>
                  <a:gd name="T77" fmla="*/ 6 h 174"/>
                  <a:gd name="T78" fmla="*/ 2 w 175"/>
                  <a:gd name="T79" fmla="*/ 6 h 174"/>
                  <a:gd name="T80" fmla="*/ 3 w 175"/>
                  <a:gd name="T81" fmla="*/ 6 h 174"/>
                  <a:gd name="T82" fmla="*/ 3 w 175"/>
                  <a:gd name="T83" fmla="*/ 7 h 174"/>
                  <a:gd name="T84" fmla="*/ 4 w 175"/>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5"/>
                  <a:gd name="T130" fmla="*/ 0 h 174"/>
                  <a:gd name="T131" fmla="*/ 175 w 175"/>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5" h="174">
                    <a:moveTo>
                      <a:pt x="88" y="174"/>
                    </a:moveTo>
                    <a:lnTo>
                      <a:pt x="101" y="174"/>
                    </a:lnTo>
                    <a:lnTo>
                      <a:pt x="117" y="170"/>
                    </a:lnTo>
                    <a:lnTo>
                      <a:pt x="130" y="166"/>
                    </a:lnTo>
                    <a:lnTo>
                      <a:pt x="137" y="158"/>
                    </a:lnTo>
                    <a:lnTo>
                      <a:pt x="150" y="149"/>
                    </a:lnTo>
                    <a:lnTo>
                      <a:pt x="159" y="137"/>
                    </a:lnTo>
                    <a:lnTo>
                      <a:pt x="162" y="129"/>
                    </a:lnTo>
                    <a:lnTo>
                      <a:pt x="171" y="116"/>
                    </a:lnTo>
                    <a:lnTo>
                      <a:pt x="171" y="99"/>
                    </a:lnTo>
                    <a:lnTo>
                      <a:pt x="175" y="86"/>
                    </a:lnTo>
                    <a:lnTo>
                      <a:pt x="171" y="75"/>
                    </a:lnTo>
                    <a:lnTo>
                      <a:pt x="171" y="62"/>
                    </a:lnTo>
                    <a:lnTo>
                      <a:pt x="162" y="50"/>
                    </a:lnTo>
                    <a:lnTo>
                      <a:pt x="159" y="37"/>
                    </a:lnTo>
                    <a:lnTo>
                      <a:pt x="150" y="29"/>
                    </a:lnTo>
                    <a:lnTo>
                      <a:pt x="137" y="16"/>
                    </a:lnTo>
                    <a:lnTo>
                      <a:pt x="130" y="12"/>
                    </a:lnTo>
                    <a:lnTo>
                      <a:pt x="117" y="8"/>
                    </a:lnTo>
                    <a:lnTo>
                      <a:pt x="101" y="4"/>
                    </a:lnTo>
                    <a:lnTo>
                      <a:pt x="88" y="0"/>
                    </a:lnTo>
                    <a:lnTo>
                      <a:pt x="76" y="4"/>
                    </a:lnTo>
                    <a:lnTo>
                      <a:pt x="63" y="4"/>
                    </a:lnTo>
                    <a:lnTo>
                      <a:pt x="51" y="12"/>
                    </a:lnTo>
                    <a:lnTo>
                      <a:pt x="38" y="16"/>
                    </a:lnTo>
                    <a:lnTo>
                      <a:pt x="29" y="25"/>
                    </a:lnTo>
                    <a:lnTo>
                      <a:pt x="22" y="37"/>
                    </a:lnTo>
                    <a:lnTo>
                      <a:pt x="13" y="45"/>
                    </a:lnTo>
                    <a:lnTo>
                      <a:pt x="9" y="58"/>
                    </a:lnTo>
                    <a:lnTo>
                      <a:pt x="5" y="70"/>
                    </a:lnTo>
                    <a:lnTo>
                      <a:pt x="0" y="83"/>
                    </a:lnTo>
                    <a:lnTo>
                      <a:pt x="0" y="86"/>
                    </a:lnTo>
                    <a:lnTo>
                      <a:pt x="0" y="91"/>
                    </a:lnTo>
                    <a:lnTo>
                      <a:pt x="5" y="104"/>
                    </a:lnTo>
                    <a:lnTo>
                      <a:pt x="9" y="116"/>
                    </a:lnTo>
                    <a:lnTo>
                      <a:pt x="13" y="129"/>
                    </a:lnTo>
                    <a:lnTo>
                      <a:pt x="22" y="140"/>
                    </a:lnTo>
                    <a:lnTo>
                      <a:pt x="29" y="149"/>
                    </a:lnTo>
                    <a:lnTo>
                      <a:pt x="38" y="158"/>
                    </a:lnTo>
                    <a:lnTo>
                      <a:pt x="51" y="166"/>
                    </a:lnTo>
                    <a:lnTo>
                      <a:pt x="63" y="170"/>
                    </a:lnTo>
                    <a:lnTo>
                      <a:pt x="76" y="174"/>
                    </a:lnTo>
                    <a:lnTo>
                      <a:pt x="88" y="174"/>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2" name="Freeform 834">
                <a:extLst>
                  <a:ext uri="{FF2B5EF4-FFF2-40B4-BE49-F238E27FC236}">
                    <a16:creationId xmlns:a16="http://schemas.microsoft.com/office/drawing/2014/main" id="{33BE9ED7-2B85-4EC4-A38D-D502CFBA577A}"/>
                  </a:ext>
                </a:extLst>
              </p:cNvPr>
              <p:cNvSpPr>
                <a:spLocks/>
              </p:cNvSpPr>
              <p:nvPr/>
            </p:nvSpPr>
            <p:spPr bwMode="auto">
              <a:xfrm>
                <a:off x="2972" y="2297"/>
                <a:ext cx="28" cy="28"/>
              </a:xfrm>
              <a:custGeom>
                <a:avLst/>
                <a:gdLst>
                  <a:gd name="T0" fmla="*/ 3 w 137"/>
                  <a:gd name="T1" fmla="*/ 6 h 137"/>
                  <a:gd name="T2" fmla="*/ 3 w 137"/>
                  <a:gd name="T3" fmla="*/ 6 h 137"/>
                  <a:gd name="T4" fmla="*/ 4 w 137"/>
                  <a:gd name="T5" fmla="*/ 6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6 w 137"/>
                  <a:gd name="T27" fmla="*/ 2 h 137"/>
                  <a:gd name="T28" fmla="*/ 5 w 137"/>
                  <a:gd name="T29" fmla="*/ 1 h 137"/>
                  <a:gd name="T30" fmla="*/ 5 w 137"/>
                  <a:gd name="T31" fmla="*/ 1 h 137"/>
                  <a:gd name="T32" fmla="*/ 5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2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2" y="132"/>
                    </a:lnTo>
                    <a:lnTo>
                      <a:pt x="100" y="129"/>
                    </a:lnTo>
                    <a:lnTo>
                      <a:pt x="113" y="125"/>
                    </a:lnTo>
                    <a:lnTo>
                      <a:pt x="120" y="116"/>
                    </a:lnTo>
                    <a:lnTo>
                      <a:pt x="124" y="108"/>
                    </a:lnTo>
                    <a:lnTo>
                      <a:pt x="133" y="100"/>
                    </a:lnTo>
                    <a:lnTo>
                      <a:pt x="137" y="91"/>
                    </a:lnTo>
                    <a:lnTo>
                      <a:pt x="137" y="78"/>
                    </a:lnTo>
                    <a:lnTo>
                      <a:pt x="137" y="67"/>
                    </a:lnTo>
                    <a:lnTo>
                      <a:pt x="137" y="58"/>
                    </a:lnTo>
                    <a:lnTo>
                      <a:pt x="137" y="46"/>
                    </a:lnTo>
                    <a:lnTo>
                      <a:pt x="133" y="37"/>
                    </a:lnTo>
                    <a:lnTo>
                      <a:pt x="124" y="29"/>
                    </a:lnTo>
                    <a:lnTo>
                      <a:pt x="120" y="21"/>
                    </a:lnTo>
                    <a:lnTo>
                      <a:pt x="113" y="13"/>
                    </a:lnTo>
                    <a:lnTo>
                      <a:pt x="100" y="8"/>
                    </a:lnTo>
                    <a:lnTo>
                      <a:pt x="92" y="4"/>
                    </a:lnTo>
                    <a:lnTo>
                      <a:pt x="79" y="0"/>
                    </a:lnTo>
                    <a:lnTo>
                      <a:pt x="70" y="0"/>
                    </a:lnTo>
                    <a:lnTo>
                      <a:pt x="59" y="0"/>
                    </a:lnTo>
                    <a:lnTo>
                      <a:pt x="50" y="4"/>
                    </a:lnTo>
                    <a:lnTo>
                      <a:pt x="38" y="8"/>
                    </a:lnTo>
                    <a:lnTo>
                      <a:pt x="29" y="13"/>
                    </a:lnTo>
                    <a:lnTo>
                      <a:pt x="21" y="21"/>
                    </a:lnTo>
                    <a:lnTo>
                      <a:pt x="12" y="29"/>
                    </a:lnTo>
                    <a:lnTo>
                      <a:pt x="9" y="37"/>
                    </a:lnTo>
                    <a:lnTo>
                      <a:pt x="5" y="46"/>
                    </a:lnTo>
                    <a:lnTo>
                      <a:pt x="0" y="58"/>
                    </a:lnTo>
                    <a:lnTo>
                      <a:pt x="0" y="67"/>
                    </a:lnTo>
                    <a:lnTo>
                      <a:pt x="0" y="78"/>
                    </a:lnTo>
                    <a:lnTo>
                      <a:pt x="5" y="91"/>
                    </a:lnTo>
                    <a:lnTo>
                      <a:pt x="9" y="100"/>
                    </a:lnTo>
                    <a:lnTo>
                      <a:pt x="12" y="108"/>
                    </a:lnTo>
                    <a:lnTo>
                      <a:pt x="21" y="116"/>
                    </a:lnTo>
                    <a:lnTo>
                      <a:pt x="29" y="125"/>
                    </a:lnTo>
                    <a:lnTo>
                      <a:pt x="38" y="129"/>
                    </a:lnTo>
                    <a:lnTo>
                      <a:pt x="50" y="132"/>
                    </a:lnTo>
                    <a:lnTo>
                      <a:pt x="59" y="137"/>
                    </a:lnTo>
                    <a:lnTo>
                      <a:pt x="70"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3" name="Freeform 835">
                <a:extLst>
                  <a:ext uri="{FF2B5EF4-FFF2-40B4-BE49-F238E27FC236}">
                    <a16:creationId xmlns:a16="http://schemas.microsoft.com/office/drawing/2014/main" id="{C90392A9-913C-45E8-9A52-7CEF754D146C}"/>
                  </a:ext>
                </a:extLst>
              </p:cNvPr>
              <p:cNvSpPr>
                <a:spLocks/>
              </p:cNvSpPr>
              <p:nvPr/>
            </p:nvSpPr>
            <p:spPr bwMode="auto">
              <a:xfrm>
                <a:off x="2954" y="2181"/>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4" name="Freeform 836">
                <a:extLst>
                  <a:ext uri="{FF2B5EF4-FFF2-40B4-BE49-F238E27FC236}">
                    <a16:creationId xmlns:a16="http://schemas.microsoft.com/office/drawing/2014/main" id="{14BA3E0B-63DF-4D46-AA3A-126C0CC985F1}"/>
                  </a:ext>
                </a:extLst>
              </p:cNvPr>
              <p:cNvSpPr>
                <a:spLocks/>
              </p:cNvSpPr>
              <p:nvPr/>
            </p:nvSpPr>
            <p:spPr bwMode="auto">
              <a:xfrm>
                <a:off x="2954" y="2181"/>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05" name="Freeform 837">
                <a:extLst>
                  <a:ext uri="{FF2B5EF4-FFF2-40B4-BE49-F238E27FC236}">
                    <a16:creationId xmlns:a16="http://schemas.microsoft.com/office/drawing/2014/main" id="{FD9D3EB1-3A45-4CED-AEA8-00EB866DA701}"/>
                  </a:ext>
                </a:extLst>
              </p:cNvPr>
              <p:cNvSpPr>
                <a:spLocks/>
              </p:cNvSpPr>
              <p:nvPr/>
            </p:nvSpPr>
            <p:spPr bwMode="auto">
              <a:xfrm>
                <a:off x="2954" y="2181"/>
                <a:ext cx="115" cy="115"/>
              </a:xfrm>
              <a:custGeom>
                <a:avLst/>
                <a:gdLst>
                  <a:gd name="T0" fmla="*/ 12 w 577"/>
                  <a:gd name="T1" fmla="*/ 23 h 577"/>
                  <a:gd name="T2" fmla="*/ 13 w 577"/>
                  <a:gd name="T3" fmla="*/ 23 h 577"/>
                  <a:gd name="T4" fmla="*/ 15 w 577"/>
                  <a:gd name="T5" fmla="*/ 22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2 w 577"/>
                  <a:gd name="T41" fmla="*/ 0 h 577"/>
                  <a:gd name="T42" fmla="*/ 10 w 577"/>
                  <a:gd name="T43" fmla="*/ 0 h 577"/>
                  <a:gd name="T44" fmla="*/ 8 w 577"/>
                  <a:gd name="T45" fmla="*/ 0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1 h 577"/>
                  <a:gd name="T62" fmla="*/ 0 w 577"/>
                  <a:gd name="T63" fmla="*/ 13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36" y="573"/>
                    </a:lnTo>
                    <a:lnTo>
                      <a:pt x="382" y="560"/>
                    </a:lnTo>
                    <a:lnTo>
                      <a:pt x="424" y="544"/>
                    </a:lnTo>
                    <a:lnTo>
                      <a:pt x="460" y="519"/>
                    </a:lnTo>
                    <a:lnTo>
                      <a:pt x="494" y="490"/>
                    </a:lnTo>
                    <a:lnTo>
                      <a:pt x="523" y="457"/>
                    </a:lnTo>
                    <a:lnTo>
                      <a:pt x="548" y="419"/>
                    </a:lnTo>
                    <a:lnTo>
                      <a:pt x="564" y="378"/>
                    </a:lnTo>
                    <a:lnTo>
                      <a:pt x="577" y="333"/>
                    </a:lnTo>
                    <a:lnTo>
                      <a:pt x="577" y="286"/>
                    </a:lnTo>
                    <a:lnTo>
                      <a:pt x="577" y="241"/>
                    </a:lnTo>
                    <a:lnTo>
                      <a:pt x="564" y="195"/>
                    </a:lnTo>
                    <a:lnTo>
                      <a:pt x="548" y="153"/>
                    </a:lnTo>
                    <a:lnTo>
                      <a:pt x="523" y="117"/>
                    </a:lnTo>
                    <a:lnTo>
                      <a:pt x="494" y="83"/>
                    </a:lnTo>
                    <a:lnTo>
                      <a:pt x="460" y="54"/>
                    </a:lnTo>
                    <a:lnTo>
                      <a:pt x="424" y="29"/>
                    </a:lnTo>
                    <a:lnTo>
                      <a:pt x="382" y="12"/>
                    </a:lnTo>
                    <a:lnTo>
                      <a:pt x="336" y="0"/>
                    </a:lnTo>
                    <a:lnTo>
                      <a:pt x="291" y="0"/>
                    </a:lnTo>
                    <a:lnTo>
                      <a:pt x="245" y="0"/>
                    </a:lnTo>
                    <a:lnTo>
                      <a:pt x="199" y="12"/>
                    </a:lnTo>
                    <a:lnTo>
                      <a:pt x="157" y="29"/>
                    </a:lnTo>
                    <a:lnTo>
                      <a:pt x="120" y="54"/>
                    </a:lnTo>
                    <a:lnTo>
                      <a:pt x="87" y="83"/>
                    </a:lnTo>
                    <a:lnTo>
                      <a:pt x="58" y="117"/>
                    </a:lnTo>
                    <a:lnTo>
                      <a:pt x="33" y="153"/>
                    </a:lnTo>
                    <a:lnTo>
                      <a:pt x="17" y="195"/>
                    </a:lnTo>
                    <a:lnTo>
                      <a:pt x="4" y="241"/>
                    </a:lnTo>
                    <a:lnTo>
                      <a:pt x="0" y="286"/>
                    </a:lnTo>
                    <a:lnTo>
                      <a:pt x="4" y="333"/>
                    </a:lnTo>
                    <a:lnTo>
                      <a:pt x="17" y="378"/>
                    </a:lnTo>
                    <a:lnTo>
                      <a:pt x="33" y="419"/>
                    </a:lnTo>
                    <a:lnTo>
                      <a:pt x="58" y="457"/>
                    </a:lnTo>
                    <a:lnTo>
                      <a:pt x="87" y="490"/>
                    </a:lnTo>
                    <a:lnTo>
                      <a:pt x="120" y="519"/>
                    </a:lnTo>
                    <a:lnTo>
                      <a:pt x="157" y="544"/>
                    </a:lnTo>
                    <a:lnTo>
                      <a:pt x="199" y="560"/>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06" name="Freeform 838">
                <a:extLst>
                  <a:ext uri="{FF2B5EF4-FFF2-40B4-BE49-F238E27FC236}">
                    <a16:creationId xmlns:a16="http://schemas.microsoft.com/office/drawing/2014/main" id="{5308E2E6-110B-42FE-8FE1-B1F2F6901C33}"/>
                  </a:ext>
                </a:extLst>
              </p:cNvPr>
              <p:cNvSpPr>
                <a:spLocks/>
              </p:cNvSpPr>
              <p:nvPr/>
            </p:nvSpPr>
            <p:spPr bwMode="auto">
              <a:xfrm>
                <a:off x="2971" y="2189"/>
                <a:ext cx="60" cy="61"/>
              </a:xfrm>
              <a:custGeom>
                <a:avLst/>
                <a:gdLst>
                  <a:gd name="T0" fmla="*/ 6 w 303"/>
                  <a:gd name="T1" fmla="*/ 12 h 303"/>
                  <a:gd name="T2" fmla="*/ 7 w 303"/>
                  <a:gd name="T3" fmla="*/ 12 h 303"/>
                  <a:gd name="T4" fmla="*/ 8 w 303"/>
                  <a:gd name="T5" fmla="*/ 12 h 303"/>
                  <a:gd name="T6" fmla="*/ 9 w 303"/>
                  <a:gd name="T7" fmla="*/ 12 h 303"/>
                  <a:gd name="T8" fmla="*/ 10 w 303"/>
                  <a:gd name="T9" fmla="*/ 11 h 303"/>
                  <a:gd name="T10" fmla="*/ 10 w 303"/>
                  <a:gd name="T11" fmla="*/ 10 h 303"/>
                  <a:gd name="T12" fmla="*/ 11 w 303"/>
                  <a:gd name="T13" fmla="*/ 10 h 303"/>
                  <a:gd name="T14" fmla="*/ 11 w 303"/>
                  <a:gd name="T15" fmla="*/ 9 h 303"/>
                  <a:gd name="T16" fmla="*/ 11 w 303"/>
                  <a:gd name="T17" fmla="*/ 8 h 303"/>
                  <a:gd name="T18" fmla="*/ 12 w 303"/>
                  <a:gd name="T19" fmla="*/ 7 h 303"/>
                  <a:gd name="T20" fmla="*/ 12 w 303"/>
                  <a:gd name="T21" fmla="*/ 6 h 303"/>
                  <a:gd name="T22" fmla="*/ 12 w 303"/>
                  <a:gd name="T23" fmla="*/ 5 h 303"/>
                  <a:gd name="T24" fmla="*/ 11 w 303"/>
                  <a:gd name="T25" fmla="*/ 4 h 303"/>
                  <a:gd name="T26" fmla="*/ 11 w 303"/>
                  <a:gd name="T27" fmla="*/ 3 h 303"/>
                  <a:gd name="T28" fmla="*/ 11 w 303"/>
                  <a:gd name="T29" fmla="*/ 3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3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2 h 303"/>
                  <a:gd name="T76" fmla="*/ 4 w 303"/>
                  <a:gd name="T77" fmla="*/ 12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299"/>
                    </a:lnTo>
                    <a:lnTo>
                      <a:pt x="199" y="295"/>
                    </a:lnTo>
                    <a:lnTo>
                      <a:pt x="220" y="287"/>
                    </a:lnTo>
                    <a:lnTo>
                      <a:pt x="240" y="274"/>
                    </a:lnTo>
                    <a:lnTo>
                      <a:pt x="258" y="258"/>
                    </a:lnTo>
                    <a:lnTo>
                      <a:pt x="274" y="241"/>
                    </a:lnTo>
                    <a:lnTo>
                      <a:pt x="287" y="220"/>
                    </a:lnTo>
                    <a:lnTo>
                      <a:pt x="294" y="200"/>
                    </a:lnTo>
                    <a:lnTo>
                      <a:pt x="303" y="175"/>
                    </a:lnTo>
                    <a:lnTo>
                      <a:pt x="303" y="150"/>
                    </a:lnTo>
                    <a:lnTo>
                      <a:pt x="303" y="125"/>
                    </a:lnTo>
                    <a:lnTo>
                      <a:pt x="294" y="105"/>
                    </a:lnTo>
                    <a:lnTo>
                      <a:pt x="287" y="79"/>
                    </a:lnTo>
                    <a:lnTo>
                      <a:pt x="274" y="63"/>
                    </a:lnTo>
                    <a:lnTo>
                      <a:pt x="258" y="42"/>
                    </a:lnTo>
                    <a:lnTo>
                      <a:pt x="240" y="29"/>
                    </a:lnTo>
                    <a:lnTo>
                      <a:pt x="220" y="17"/>
                    </a:lnTo>
                    <a:lnTo>
                      <a:pt x="199" y="4"/>
                    </a:lnTo>
                    <a:lnTo>
                      <a:pt x="179" y="0"/>
                    </a:lnTo>
                    <a:lnTo>
                      <a:pt x="154" y="0"/>
                    </a:lnTo>
                    <a:lnTo>
                      <a:pt x="128" y="0"/>
                    </a:lnTo>
                    <a:lnTo>
                      <a:pt x="103" y="4"/>
                    </a:lnTo>
                    <a:lnTo>
                      <a:pt x="83" y="17"/>
                    </a:lnTo>
                    <a:lnTo>
                      <a:pt x="62" y="29"/>
                    </a:lnTo>
                    <a:lnTo>
                      <a:pt x="46" y="42"/>
                    </a:lnTo>
                    <a:lnTo>
                      <a:pt x="29" y="63"/>
                    </a:lnTo>
                    <a:lnTo>
                      <a:pt x="17" y="79"/>
                    </a:lnTo>
                    <a:lnTo>
                      <a:pt x="8" y="105"/>
                    </a:lnTo>
                    <a:lnTo>
                      <a:pt x="0" y="125"/>
                    </a:lnTo>
                    <a:lnTo>
                      <a:pt x="0" y="150"/>
                    </a:lnTo>
                    <a:lnTo>
                      <a:pt x="0" y="175"/>
                    </a:lnTo>
                    <a:lnTo>
                      <a:pt x="8" y="200"/>
                    </a:lnTo>
                    <a:lnTo>
                      <a:pt x="17" y="220"/>
                    </a:lnTo>
                    <a:lnTo>
                      <a:pt x="29" y="241"/>
                    </a:lnTo>
                    <a:lnTo>
                      <a:pt x="46" y="258"/>
                    </a:lnTo>
                    <a:lnTo>
                      <a:pt x="62" y="274"/>
                    </a:lnTo>
                    <a:lnTo>
                      <a:pt x="83" y="287"/>
                    </a:lnTo>
                    <a:lnTo>
                      <a:pt x="103" y="295"/>
                    </a:lnTo>
                    <a:lnTo>
                      <a:pt x="128"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7" name="Freeform 839">
                <a:extLst>
                  <a:ext uri="{FF2B5EF4-FFF2-40B4-BE49-F238E27FC236}">
                    <a16:creationId xmlns:a16="http://schemas.microsoft.com/office/drawing/2014/main" id="{896DE983-C3B4-4A75-B1B6-BE4D8B1654D5}"/>
                  </a:ext>
                </a:extLst>
              </p:cNvPr>
              <p:cNvSpPr>
                <a:spLocks/>
              </p:cNvSpPr>
              <p:nvPr/>
            </p:nvSpPr>
            <p:spPr bwMode="auto">
              <a:xfrm>
                <a:off x="2973" y="2190"/>
                <a:ext cx="54" cy="54"/>
              </a:xfrm>
              <a:custGeom>
                <a:avLst/>
                <a:gdLst>
                  <a:gd name="T0" fmla="*/ 5 w 269"/>
                  <a:gd name="T1" fmla="*/ 11 h 270"/>
                  <a:gd name="T2" fmla="*/ 6 w 269"/>
                  <a:gd name="T3" fmla="*/ 11 h 270"/>
                  <a:gd name="T4" fmla="*/ 7 w 269"/>
                  <a:gd name="T5" fmla="*/ 11 h 270"/>
                  <a:gd name="T6" fmla="*/ 8 w 269"/>
                  <a:gd name="T7" fmla="*/ 10 h 270"/>
                  <a:gd name="T8" fmla="*/ 9 w 269"/>
                  <a:gd name="T9" fmla="*/ 10 h 270"/>
                  <a:gd name="T10" fmla="*/ 9 w 269"/>
                  <a:gd name="T11" fmla="*/ 9 h 270"/>
                  <a:gd name="T12" fmla="*/ 10 w 269"/>
                  <a:gd name="T13" fmla="*/ 9 h 270"/>
                  <a:gd name="T14" fmla="*/ 10 w 269"/>
                  <a:gd name="T15" fmla="*/ 8 h 270"/>
                  <a:gd name="T16" fmla="*/ 10 w 269"/>
                  <a:gd name="T17" fmla="*/ 7 h 270"/>
                  <a:gd name="T18" fmla="*/ 11 w 269"/>
                  <a:gd name="T19" fmla="*/ 6 h 270"/>
                  <a:gd name="T20" fmla="*/ 11 w 269"/>
                  <a:gd name="T21" fmla="*/ 5 h 270"/>
                  <a:gd name="T22" fmla="*/ 11 w 269"/>
                  <a:gd name="T23" fmla="*/ 5 h 270"/>
                  <a:gd name="T24" fmla="*/ 10 w 269"/>
                  <a:gd name="T25" fmla="*/ 4 h 270"/>
                  <a:gd name="T26" fmla="*/ 10 w 269"/>
                  <a:gd name="T27" fmla="*/ 3 h 270"/>
                  <a:gd name="T28" fmla="*/ 10 w 269"/>
                  <a:gd name="T29" fmla="*/ 2 h 270"/>
                  <a:gd name="T30" fmla="*/ 9 w 269"/>
                  <a:gd name="T31" fmla="*/ 2 h 270"/>
                  <a:gd name="T32" fmla="*/ 9 w 269"/>
                  <a:gd name="T33" fmla="*/ 1 h 270"/>
                  <a:gd name="T34" fmla="*/ 8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1 w 269"/>
                  <a:gd name="T51" fmla="*/ 2 h 270"/>
                  <a:gd name="T52" fmla="*/ 1 w 269"/>
                  <a:gd name="T53" fmla="*/ 2 h 270"/>
                  <a:gd name="T54" fmla="*/ 0 w 269"/>
                  <a:gd name="T55" fmla="*/ 3 h 270"/>
                  <a:gd name="T56" fmla="*/ 0 w 269"/>
                  <a:gd name="T57" fmla="*/ 4 h 270"/>
                  <a:gd name="T58" fmla="*/ 0 w 269"/>
                  <a:gd name="T59" fmla="*/ 5 h 270"/>
                  <a:gd name="T60" fmla="*/ 0 w 269"/>
                  <a:gd name="T61" fmla="*/ 5 h 270"/>
                  <a:gd name="T62" fmla="*/ 0 w 269"/>
                  <a:gd name="T63" fmla="*/ 6 h 270"/>
                  <a:gd name="T64" fmla="*/ 0 w 269"/>
                  <a:gd name="T65" fmla="*/ 6 h 270"/>
                  <a:gd name="T66" fmla="*/ 0 w 269"/>
                  <a:gd name="T67" fmla="*/ 6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4 w 269"/>
                  <a:gd name="T83" fmla="*/ 11 h 270"/>
                  <a:gd name="T84" fmla="*/ 5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2" y="270"/>
                    </a:moveTo>
                    <a:lnTo>
                      <a:pt x="157" y="270"/>
                    </a:lnTo>
                    <a:lnTo>
                      <a:pt x="178" y="263"/>
                    </a:lnTo>
                    <a:lnTo>
                      <a:pt x="195" y="254"/>
                    </a:lnTo>
                    <a:lnTo>
                      <a:pt x="215" y="245"/>
                    </a:lnTo>
                    <a:lnTo>
                      <a:pt x="227" y="234"/>
                    </a:lnTo>
                    <a:lnTo>
                      <a:pt x="245" y="216"/>
                    </a:lnTo>
                    <a:lnTo>
                      <a:pt x="252" y="196"/>
                    </a:lnTo>
                    <a:lnTo>
                      <a:pt x="261" y="180"/>
                    </a:lnTo>
                    <a:lnTo>
                      <a:pt x="269" y="158"/>
                    </a:lnTo>
                    <a:lnTo>
                      <a:pt x="269" y="133"/>
                    </a:lnTo>
                    <a:lnTo>
                      <a:pt x="269" y="113"/>
                    </a:lnTo>
                    <a:lnTo>
                      <a:pt x="261" y="92"/>
                    </a:lnTo>
                    <a:lnTo>
                      <a:pt x="252" y="72"/>
                    </a:lnTo>
                    <a:lnTo>
                      <a:pt x="245" y="54"/>
                    </a:lnTo>
                    <a:lnTo>
                      <a:pt x="227" y="38"/>
                    </a:lnTo>
                    <a:lnTo>
                      <a:pt x="215" y="25"/>
                    </a:lnTo>
                    <a:lnTo>
                      <a:pt x="195" y="13"/>
                    </a:lnTo>
                    <a:lnTo>
                      <a:pt x="178" y="5"/>
                    </a:lnTo>
                    <a:lnTo>
                      <a:pt x="157" y="0"/>
                    </a:lnTo>
                    <a:lnTo>
                      <a:pt x="132" y="0"/>
                    </a:lnTo>
                    <a:lnTo>
                      <a:pt x="112" y="0"/>
                    </a:lnTo>
                    <a:lnTo>
                      <a:pt x="90" y="5"/>
                    </a:lnTo>
                    <a:lnTo>
                      <a:pt x="70" y="13"/>
                    </a:lnTo>
                    <a:lnTo>
                      <a:pt x="54" y="25"/>
                    </a:lnTo>
                    <a:lnTo>
                      <a:pt x="36" y="38"/>
                    </a:lnTo>
                    <a:lnTo>
                      <a:pt x="24" y="54"/>
                    </a:lnTo>
                    <a:lnTo>
                      <a:pt x="11" y="72"/>
                    </a:lnTo>
                    <a:lnTo>
                      <a:pt x="4" y="92"/>
                    </a:lnTo>
                    <a:lnTo>
                      <a:pt x="0" y="113"/>
                    </a:lnTo>
                    <a:lnTo>
                      <a:pt x="0" y="133"/>
                    </a:lnTo>
                    <a:lnTo>
                      <a:pt x="0" y="138"/>
                    </a:lnTo>
                    <a:lnTo>
                      <a:pt x="0" y="142"/>
                    </a:lnTo>
                    <a:lnTo>
                      <a:pt x="0" y="162"/>
                    </a:lnTo>
                    <a:lnTo>
                      <a:pt x="7" y="183"/>
                    </a:lnTo>
                    <a:lnTo>
                      <a:pt x="16" y="204"/>
                    </a:lnTo>
                    <a:lnTo>
                      <a:pt x="29" y="221"/>
                    </a:lnTo>
                    <a:lnTo>
                      <a:pt x="41" y="234"/>
                    </a:lnTo>
                    <a:lnTo>
                      <a:pt x="58" y="245"/>
                    </a:lnTo>
                    <a:lnTo>
                      <a:pt x="74" y="258"/>
                    </a:lnTo>
                    <a:lnTo>
                      <a:pt x="90" y="266"/>
                    </a:lnTo>
                    <a:lnTo>
                      <a:pt x="112" y="270"/>
                    </a:lnTo>
                    <a:lnTo>
                      <a:pt x="132"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8" name="Freeform 840">
                <a:extLst>
                  <a:ext uri="{FF2B5EF4-FFF2-40B4-BE49-F238E27FC236}">
                    <a16:creationId xmlns:a16="http://schemas.microsoft.com/office/drawing/2014/main" id="{29784141-5E22-4DF3-B9F8-34CCC3192873}"/>
                  </a:ext>
                </a:extLst>
              </p:cNvPr>
              <p:cNvSpPr>
                <a:spLocks/>
              </p:cNvSpPr>
              <p:nvPr/>
            </p:nvSpPr>
            <p:spPr bwMode="auto">
              <a:xfrm>
                <a:off x="2975" y="2191"/>
                <a:ext cx="48" cy="47"/>
              </a:xfrm>
              <a:custGeom>
                <a:avLst/>
                <a:gdLst>
                  <a:gd name="T0" fmla="*/ 5 w 242"/>
                  <a:gd name="T1" fmla="*/ 9 h 236"/>
                  <a:gd name="T2" fmla="*/ 6 w 242"/>
                  <a:gd name="T3" fmla="*/ 9 h 236"/>
                  <a:gd name="T4" fmla="*/ 6 w 242"/>
                  <a:gd name="T5" fmla="*/ 9 h 236"/>
                  <a:gd name="T6" fmla="*/ 7 w 242"/>
                  <a:gd name="T7" fmla="*/ 9 h 236"/>
                  <a:gd name="T8" fmla="*/ 8 w 242"/>
                  <a:gd name="T9" fmla="*/ 9 h 236"/>
                  <a:gd name="T10" fmla="*/ 8 w 242"/>
                  <a:gd name="T11" fmla="*/ 8 h 236"/>
                  <a:gd name="T12" fmla="*/ 9 w 242"/>
                  <a:gd name="T13" fmla="*/ 8 h 236"/>
                  <a:gd name="T14" fmla="*/ 9 w 242"/>
                  <a:gd name="T15" fmla="*/ 7 h 236"/>
                  <a:gd name="T16" fmla="*/ 9 w 242"/>
                  <a:gd name="T17" fmla="*/ 6 h 236"/>
                  <a:gd name="T18" fmla="*/ 9 w 242"/>
                  <a:gd name="T19" fmla="*/ 5 h 236"/>
                  <a:gd name="T20" fmla="*/ 10 w 242"/>
                  <a:gd name="T21" fmla="*/ 5 h 236"/>
                  <a:gd name="T22" fmla="*/ 9 w 242"/>
                  <a:gd name="T23" fmla="*/ 4 h 236"/>
                  <a:gd name="T24" fmla="*/ 9 w 242"/>
                  <a:gd name="T25" fmla="*/ 3 h 236"/>
                  <a:gd name="T26" fmla="*/ 9 w 242"/>
                  <a:gd name="T27" fmla="*/ 3 h 236"/>
                  <a:gd name="T28" fmla="*/ 9 w 242"/>
                  <a:gd name="T29" fmla="*/ 2 h 236"/>
                  <a:gd name="T30" fmla="*/ 8 w 242"/>
                  <a:gd name="T31" fmla="*/ 1 h 236"/>
                  <a:gd name="T32" fmla="*/ 8 w 242"/>
                  <a:gd name="T33" fmla="*/ 1 h 236"/>
                  <a:gd name="T34" fmla="*/ 7 w 242"/>
                  <a:gd name="T35" fmla="*/ 1 h 236"/>
                  <a:gd name="T36" fmla="*/ 6 w 242"/>
                  <a:gd name="T37" fmla="*/ 0 h 236"/>
                  <a:gd name="T38" fmla="*/ 6 w 242"/>
                  <a:gd name="T39" fmla="*/ 0 h 236"/>
                  <a:gd name="T40" fmla="*/ 5 w 242"/>
                  <a:gd name="T41" fmla="*/ 0 h 236"/>
                  <a:gd name="T42" fmla="*/ 4 w 242"/>
                  <a:gd name="T43" fmla="*/ 0 h 236"/>
                  <a:gd name="T44" fmla="*/ 3 w 242"/>
                  <a:gd name="T45" fmla="*/ 0 h 236"/>
                  <a:gd name="T46" fmla="*/ 3 w 242"/>
                  <a:gd name="T47" fmla="*/ 1 h 236"/>
                  <a:gd name="T48" fmla="*/ 2 w 242"/>
                  <a:gd name="T49" fmla="*/ 1 h 236"/>
                  <a:gd name="T50" fmla="*/ 2 w 242"/>
                  <a:gd name="T51" fmla="*/ 1 h 236"/>
                  <a:gd name="T52" fmla="*/ 1 w 242"/>
                  <a:gd name="T53" fmla="*/ 2 h 236"/>
                  <a:gd name="T54" fmla="*/ 1 w 242"/>
                  <a:gd name="T55" fmla="*/ 2 h 236"/>
                  <a:gd name="T56" fmla="*/ 0 w 242"/>
                  <a:gd name="T57" fmla="*/ 3 h 236"/>
                  <a:gd name="T58" fmla="*/ 0 w 242"/>
                  <a:gd name="T59" fmla="*/ 4 h 236"/>
                  <a:gd name="T60" fmla="*/ 0 w 242"/>
                  <a:gd name="T61" fmla="*/ 5 h 236"/>
                  <a:gd name="T62" fmla="*/ 0 w 242"/>
                  <a:gd name="T63" fmla="*/ 5 h 236"/>
                  <a:gd name="T64" fmla="*/ 0 w 242"/>
                  <a:gd name="T65" fmla="*/ 5 h 236"/>
                  <a:gd name="T66" fmla="*/ 0 w 242"/>
                  <a:gd name="T67" fmla="*/ 6 h 236"/>
                  <a:gd name="T68" fmla="*/ 0 w 242"/>
                  <a:gd name="T69" fmla="*/ 6 h 236"/>
                  <a:gd name="T70" fmla="*/ 1 w 242"/>
                  <a:gd name="T71" fmla="*/ 7 h 236"/>
                  <a:gd name="T72" fmla="*/ 1 w 242"/>
                  <a:gd name="T73" fmla="*/ 8 h 236"/>
                  <a:gd name="T74" fmla="*/ 2 w 242"/>
                  <a:gd name="T75" fmla="*/ 8 h 236"/>
                  <a:gd name="T76" fmla="*/ 2 w 242"/>
                  <a:gd name="T77" fmla="*/ 9 h 236"/>
                  <a:gd name="T78" fmla="*/ 3 w 242"/>
                  <a:gd name="T79" fmla="*/ 9 h 236"/>
                  <a:gd name="T80" fmla="*/ 3 w 242"/>
                  <a:gd name="T81" fmla="*/ 9 h 236"/>
                  <a:gd name="T82" fmla="*/ 4 w 242"/>
                  <a:gd name="T83" fmla="*/ 9 h 236"/>
                  <a:gd name="T84" fmla="*/ 5 w 242"/>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2"/>
                  <a:gd name="T130" fmla="*/ 0 h 236"/>
                  <a:gd name="T131" fmla="*/ 242 w 242"/>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2" h="236">
                    <a:moveTo>
                      <a:pt x="121" y="236"/>
                    </a:moveTo>
                    <a:lnTo>
                      <a:pt x="142" y="236"/>
                    </a:lnTo>
                    <a:lnTo>
                      <a:pt x="159" y="232"/>
                    </a:lnTo>
                    <a:lnTo>
                      <a:pt x="175" y="224"/>
                    </a:lnTo>
                    <a:lnTo>
                      <a:pt x="191" y="216"/>
                    </a:lnTo>
                    <a:lnTo>
                      <a:pt x="204" y="204"/>
                    </a:lnTo>
                    <a:lnTo>
                      <a:pt x="216" y="191"/>
                    </a:lnTo>
                    <a:lnTo>
                      <a:pt x="229" y="175"/>
                    </a:lnTo>
                    <a:lnTo>
                      <a:pt x="233" y="157"/>
                    </a:lnTo>
                    <a:lnTo>
                      <a:pt x="238" y="137"/>
                    </a:lnTo>
                    <a:lnTo>
                      <a:pt x="242" y="121"/>
                    </a:lnTo>
                    <a:lnTo>
                      <a:pt x="238" y="99"/>
                    </a:lnTo>
                    <a:lnTo>
                      <a:pt x="233" y="83"/>
                    </a:lnTo>
                    <a:lnTo>
                      <a:pt x="229" y="67"/>
                    </a:lnTo>
                    <a:lnTo>
                      <a:pt x="216" y="49"/>
                    </a:lnTo>
                    <a:lnTo>
                      <a:pt x="204" y="33"/>
                    </a:lnTo>
                    <a:lnTo>
                      <a:pt x="191" y="25"/>
                    </a:lnTo>
                    <a:lnTo>
                      <a:pt x="175" y="13"/>
                    </a:lnTo>
                    <a:lnTo>
                      <a:pt x="159" y="4"/>
                    </a:lnTo>
                    <a:lnTo>
                      <a:pt x="142" y="0"/>
                    </a:lnTo>
                    <a:lnTo>
                      <a:pt x="121" y="0"/>
                    </a:lnTo>
                    <a:lnTo>
                      <a:pt x="101" y="0"/>
                    </a:lnTo>
                    <a:lnTo>
                      <a:pt x="83" y="4"/>
                    </a:lnTo>
                    <a:lnTo>
                      <a:pt x="67" y="13"/>
                    </a:lnTo>
                    <a:lnTo>
                      <a:pt x="51" y="20"/>
                    </a:lnTo>
                    <a:lnTo>
                      <a:pt x="38" y="33"/>
                    </a:lnTo>
                    <a:lnTo>
                      <a:pt x="26" y="49"/>
                    </a:lnTo>
                    <a:lnTo>
                      <a:pt x="17" y="62"/>
                    </a:lnTo>
                    <a:lnTo>
                      <a:pt x="9" y="79"/>
                    </a:lnTo>
                    <a:lnTo>
                      <a:pt x="4" y="99"/>
                    </a:lnTo>
                    <a:lnTo>
                      <a:pt x="0" y="116"/>
                    </a:lnTo>
                    <a:lnTo>
                      <a:pt x="0" y="121"/>
                    </a:lnTo>
                    <a:lnTo>
                      <a:pt x="0" y="124"/>
                    </a:lnTo>
                    <a:lnTo>
                      <a:pt x="4" y="141"/>
                    </a:lnTo>
                    <a:lnTo>
                      <a:pt x="9" y="162"/>
                    </a:lnTo>
                    <a:lnTo>
                      <a:pt x="17" y="178"/>
                    </a:lnTo>
                    <a:lnTo>
                      <a:pt x="26" y="191"/>
                    </a:lnTo>
                    <a:lnTo>
                      <a:pt x="38" y="204"/>
                    </a:lnTo>
                    <a:lnTo>
                      <a:pt x="54" y="216"/>
                    </a:lnTo>
                    <a:lnTo>
                      <a:pt x="67" y="224"/>
                    </a:lnTo>
                    <a:lnTo>
                      <a:pt x="83" y="232"/>
                    </a:lnTo>
                    <a:lnTo>
                      <a:pt x="105"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09" name="Freeform 841">
                <a:extLst>
                  <a:ext uri="{FF2B5EF4-FFF2-40B4-BE49-F238E27FC236}">
                    <a16:creationId xmlns:a16="http://schemas.microsoft.com/office/drawing/2014/main" id="{6B2DEA9B-BFD1-490C-8827-BB3C191AF463}"/>
                  </a:ext>
                </a:extLst>
              </p:cNvPr>
              <p:cNvSpPr>
                <a:spLocks/>
              </p:cNvSpPr>
              <p:nvPr/>
            </p:nvSpPr>
            <p:spPr bwMode="auto">
              <a:xfrm>
                <a:off x="2977" y="2192"/>
                <a:ext cx="41" cy="41"/>
              </a:xfrm>
              <a:custGeom>
                <a:avLst/>
                <a:gdLst>
                  <a:gd name="T0" fmla="*/ 4 w 203"/>
                  <a:gd name="T1" fmla="*/ 8 h 207"/>
                  <a:gd name="T2" fmla="*/ 5 w 203"/>
                  <a:gd name="T3" fmla="*/ 8 h 207"/>
                  <a:gd name="T4" fmla="*/ 6 w 203"/>
                  <a:gd name="T5" fmla="*/ 8 h 207"/>
                  <a:gd name="T6" fmla="*/ 6 w 203"/>
                  <a:gd name="T7" fmla="*/ 8 h 207"/>
                  <a:gd name="T8" fmla="*/ 7 w 203"/>
                  <a:gd name="T9" fmla="*/ 7 h 207"/>
                  <a:gd name="T10" fmla="*/ 7 w 203"/>
                  <a:gd name="T11" fmla="*/ 7 h 207"/>
                  <a:gd name="T12" fmla="*/ 8 w 203"/>
                  <a:gd name="T13" fmla="*/ 6 h 207"/>
                  <a:gd name="T14" fmla="*/ 8 w 203"/>
                  <a:gd name="T15" fmla="*/ 6 h 207"/>
                  <a:gd name="T16" fmla="*/ 8 w 203"/>
                  <a:gd name="T17" fmla="*/ 5 h 207"/>
                  <a:gd name="T18" fmla="*/ 8 w 203"/>
                  <a:gd name="T19" fmla="*/ 5 h 207"/>
                  <a:gd name="T20" fmla="*/ 8 w 203"/>
                  <a:gd name="T21" fmla="*/ 4 h 207"/>
                  <a:gd name="T22" fmla="*/ 8 w 203"/>
                  <a:gd name="T23" fmla="*/ 3 h 207"/>
                  <a:gd name="T24" fmla="*/ 8 w 203"/>
                  <a:gd name="T25" fmla="*/ 3 h 207"/>
                  <a:gd name="T26" fmla="*/ 8 w 203"/>
                  <a:gd name="T27" fmla="*/ 2 h 207"/>
                  <a:gd name="T28" fmla="*/ 8 w 203"/>
                  <a:gd name="T29" fmla="*/ 2 h 207"/>
                  <a:gd name="T30" fmla="*/ 7 w 203"/>
                  <a:gd name="T31" fmla="*/ 1 h 207"/>
                  <a:gd name="T32" fmla="*/ 7 w 203"/>
                  <a:gd name="T33" fmla="*/ 1 h 207"/>
                  <a:gd name="T34" fmla="*/ 6 w 203"/>
                  <a:gd name="T35" fmla="*/ 0 h 207"/>
                  <a:gd name="T36" fmla="*/ 6 w 203"/>
                  <a:gd name="T37" fmla="*/ 0 h 207"/>
                  <a:gd name="T38" fmla="*/ 5 w 203"/>
                  <a:gd name="T39" fmla="*/ 0 h 207"/>
                  <a:gd name="T40" fmla="*/ 4 w 203"/>
                  <a:gd name="T41" fmla="*/ 0 h 207"/>
                  <a:gd name="T42" fmla="*/ 4 w 203"/>
                  <a:gd name="T43" fmla="*/ 0 h 207"/>
                  <a:gd name="T44" fmla="*/ 3 w 203"/>
                  <a:gd name="T45" fmla="*/ 0 h 207"/>
                  <a:gd name="T46" fmla="*/ 2 w 203"/>
                  <a:gd name="T47" fmla="*/ 0 h 207"/>
                  <a:gd name="T48" fmla="*/ 2 w 203"/>
                  <a:gd name="T49" fmla="*/ 1 h 207"/>
                  <a:gd name="T50" fmla="*/ 1 w 203"/>
                  <a:gd name="T51" fmla="*/ 1 h 207"/>
                  <a:gd name="T52" fmla="*/ 1 w 203"/>
                  <a:gd name="T53" fmla="*/ 2 h 207"/>
                  <a:gd name="T54" fmla="*/ 1 w 203"/>
                  <a:gd name="T55" fmla="*/ 2 h 207"/>
                  <a:gd name="T56" fmla="*/ 0 w 203"/>
                  <a:gd name="T57" fmla="*/ 3 h 207"/>
                  <a:gd name="T58" fmla="*/ 0 w 203"/>
                  <a:gd name="T59" fmla="*/ 3 h 207"/>
                  <a:gd name="T60" fmla="*/ 0 w 203"/>
                  <a:gd name="T61" fmla="*/ 4 h 207"/>
                  <a:gd name="T62" fmla="*/ 0 w 203"/>
                  <a:gd name="T63" fmla="*/ 4 h 207"/>
                  <a:gd name="T64" fmla="*/ 0 w 203"/>
                  <a:gd name="T65" fmla="*/ 4 h 207"/>
                  <a:gd name="T66" fmla="*/ 0 w 203"/>
                  <a:gd name="T67" fmla="*/ 5 h 207"/>
                  <a:gd name="T68" fmla="*/ 0 w 203"/>
                  <a:gd name="T69" fmla="*/ 5 h 207"/>
                  <a:gd name="T70" fmla="*/ 1 w 203"/>
                  <a:gd name="T71" fmla="*/ 6 h 207"/>
                  <a:gd name="T72" fmla="*/ 1 w 203"/>
                  <a:gd name="T73" fmla="*/ 7 h 207"/>
                  <a:gd name="T74" fmla="*/ 1 w 203"/>
                  <a:gd name="T75" fmla="*/ 7 h 207"/>
                  <a:gd name="T76" fmla="*/ 2 w 203"/>
                  <a:gd name="T77" fmla="*/ 7 h 207"/>
                  <a:gd name="T78" fmla="*/ 2 w 203"/>
                  <a:gd name="T79" fmla="*/ 8 h 207"/>
                  <a:gd name="T80" fmla="*/ 3 w 203"/>
                  <a:gd name="T81" fmla="*/ 8 h 207"/>
                  <a:gd name="T82" fmla="*/ 4 w 203"/>
                  <a:gd name="T83" fmla="*/ 8 h 207"/>
                  <a:gd name="T84" fmla="*/ 4 w 203"/>
                  <a:gd name="T85" fmla="*/ 8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7"/>
                  <a:gd name="T131" fmla="*/ 203 w 203"/>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7">
                    <a:moveTo>
                      <a:pt x="104" y="207"/>
                    </a:moveTo>
                    <a:lnTo>
                      <a:pt x="121" y="203"/>
                    </a:lnTo>
                    <a:lnTo>
                      <a:pt x="137" y="200"/>
                    </a:lnTo>
                    <a:lnTo>
                      <a:pt x="149" y="195"/>
                    </a:lnTo>
                    <a:lnTo>
                      <a:pt x="162" y="187"/>
                    </a:lnTo>
                    <a:lnTo>
                      <a:pt x="175" y="174"/>
                    </a:lnTo>
                    <a:lnTo>
                      <a:pt x="187" y="162"/>
                    </a:lnTo>
                    <a:lnTo>
                      <a:pt x="195" y="149"/>
                    </a:lnTo>
                    <a:lnTo>
                      <a:pt x="200" y="137"/>
                    </a:lnTo>
                    <a:lnTo>
                      <a:pt x="203" y="120"/>
                    </a:lnTo>
                    <a:lnTo>
                      <a:pt x="203" y="104"/>
                    </a:lnTo>
                    <a:lnTo>
                      <a:pt x="203" y="88"/>
                    </a:lnTo>
                    <a:lnTo>
                      <a:pt x="200" y="70"/>
                    </a:lnTo>
                    <a:lnTo>
                      <a:pt x="195" y="58"/>
                    </a:lnTo>
                    <a:lnTo>
                      <a:pt x="187" y="41"/>
                    </a:lnTo>
                    <a:lnTo>
                      <a:pt x="175" y="29"/>
                    </a:lnTo>
                    <a:lnTo>
                      <a:pt x="162" y="21"/>
                    </a:lnTo>
                    <a:lnTo>
                      <a:pt x="149" y="12"/>
                    </a:lnTo>
                    <a:lnTo>
                      <a:pt x="137" y="4"/>
                    </a:lnTo>
                    <a:lnTo>
                      <a:pt x="121" y="4"/>
                    </a:lnTo>
                    <a:lnTo>
                      <a:pt x="104" y="0"/>
                    </a:lnTo>
                    <a:lnTo>
                      <a:pt x="88" y="4"/>
                    </a:lnTo>
                    <a:lnTo>
                      <a:pt x="70" y="4"/>
                    </a:lnTo>
                    <a:lnTo>
                      <a:pt x="58" y="12"/>
                    </a:lnTo>
                    <a:lnTo>
                      <a:pt x="41" y="21"/>
                    </a:lnTo>
                    <a:lnTo>
                      <a:pt x="34" y="29"/>
                    </a:lnTo>
                    <a:lnTo>
                      <a:pt x="21" y="41"/>
                    </a:lnTo>
                    <a:lnTo>
                      <a:pt x="13" y="54"/>
                    </a:lnTo>
                    <a:lnTo>
                      <a:pt x="9" y="70"/>
                    </a:lnTo>
                    <a:lnTo>
                      <a:pt x="4" y="83"/>
                    </a:lnTo>
                    <a:lnTo>
                      <a:pt x="0" y="99"/>
                    </a:lnTo>
                    <a:lnTo>
                      <a:pt x="0" y="104"/>
                    </a:lnTo>
                    <a:lnTo>
                      <a:pt x="0" y="108"/>
                    </a:lnTo>
                    <a:lnTo>
                      <a:pt x="4" y="124"/>
                    </a:lnTo>
                    <a:lnTo>
                      <a:pt x="9" y="137"/>
                    </a:lnTo>
                    <a:lnTo>
                      <a:pt x="13" y="153"/>
                    </a:lnTo>
                    <a:lnTo>
                      <a:pt x="21" y="166"/>
                    </a:lnTo>
                    <a:lnTo>
                      <a:pt x="34" y="178"/>
                    </a:lnTo>
                    <a:lnTo>
                      <a:pt x="41" y="187"/>
                    </a:lnTo>
                    <a:lnTo>
                      <a:pt x="58" y="195"/>
                    </a:lnTo>
                    <a:lnTo>
                      <a:pt x="70" y="200"/>
                    </a:lnTo>
                    <a:lnTo>
                      <a:pt x="88"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0" name="Freeform 842">
                <a:extLst>
                  <a:ext uri="{FF2B5EF4-FFF2-40B4-BE49-F238E27FC236}">
                    <a16:creationId xmlns:a16="http://schemas.microsoft.com/office/drawing/2014/main" id="{85CE9388-CCBD-41E4-BA59-11B0FC2D60FD}"/>
                  </a:ext>
                </a:extLst>
              </p:cNvPr>
              <p:cNvSpPr>
                <a:spLocks/>
              </p:cNvSpPr>
              <p:nvPr/>
            </p:nvSpPr>
            <p:spPr bwMode="auto">
              <a:xfrm>
                <a:off x="2980" y="2193"/>
                <a:ext cx="34" cy="34"/>
              </a:xfrm>
              <a:custGeom>
                <a:avLst/>
                <a:gdLst>
                  <a:gd name="T0" fmla="*/ 3 w 170"/>
                  <a:gd name="T1" fmla="*/ 7 h 174"/>
                  <a:gd name="T2" fmla="*/ 4 w 170"/>
                  <a:gd name="T3" fmla="*/ 7 h 174"/>
                  <a:gd name="T4" fmla="*/ 4 w 170"/>
                  <a:gd name="T5" fmla="*/ 6 h 174"/>
                  <a:gd name="T6" fmla="*/ 5 w 170"/>
                  <a:gd name="T7" fmla="*/ 6 h 174"/>
                  <a:gd name="T8" fmla="*/ 5 w 170"/>
                  <a:gd name="T9" fmla="*/ 6 h 174"/>
                  <a:gd name="T10" fmla="*/ 6 w 170"/>
                  <a:gd name="T11" fmla="*/ 6 h 174"/>
                  <a:gd name="T12" fmla="*/ 6 w 170"/>
                  <a:gd name="T13" fmla="*/ 5 h 174"/>
                  <a:gd name="T14" fmla="*/ 6 w 170"/>
                  <a:gd name="T15" fmla="*/ 5 h 174"/>
                  <a:gd name="T16" fmla="*/ 7 w 170"/>
                  <a:gd name="T17" fmla="*/ 4 h 174"/>
                  <a:gd name="T18" fmla="*/ 7 w 170"/>
                  <a:gd name="T19" fmla="*/ 4 h 174"/>
                  <a:gd name="T20" fmla="*/ 7 w 170"/>
                  <a:gd name="T21" fmla="*/ 3 h 174"/>
                  <a:gd name="T22" fmla="*/ 7 w 170"/>
                  <a:gd name="T23" fmla="*/ 3 h 174"/>
                  <a:gd name="T24" fmla="*/ 7 w 170"/>
                  <a:gd name="T25" fmla="*/ 2 h 174"/>
                  <a:gd name="T26" fmla="*/ 6 w 170"/>
                  <a:gd name="T27" fmla="*/ 2 h 174"/>
                  <a:gd name="T28" fmla="*/ 6 w 170"/>
                  <a:gd name="T29" fmla="*/ 1 h 174"/>
                  <a:gd name="T30" fmla="*/ 6 w 170"/>
                  <a:gd name="T31" fmla="*/ 1 h 174"/>
                  <a:gd name="T32" fmla="*/ 5 w 170"/>
                  <a:gd name="T33" fmla="*/ 1 h 174"/>
                  <a:gd name="T34" fmla="*/ 5 w 170"/>
                  <a:gd name="T35" fmla="*/ 0 h 174"/>
                  <a:gd name="T36" fmla="*/ 4 w 170"/>
                  <a:gd name="T37" fmla="*/ 0 h 174"/>
                  <a:gd name="T38" fmla="*/ 4 w 170"/>
                  <a:gd name="T39" fmla="*/ 0 h 174"/>
                  <a:gd name="T40" fmla="*/ 3 w 170"/>
                  <a:gd name="T41" fmla="*/ 0 h 174"/>
                  <a:gd name="T42" fmla="*/ 3 w 170"/>
                  <a:gd name="T43" fmla="*/ 0 h 174"/>
                  <a:gd name="T44" fmla="*/ 2 w 170"/>
                  <a:gd name="T45" fmla="*/ 0 h 174"/>
                  <a:gd name="T46" fmla="*/ 2 w 170"/>
                  <a:gd name="T47" fmla="*/ 0 h 174"/>
                  <a:gd name="T48" fmla="*/ 1 w 170"/>
                  <a:gd name="T49" fmla="*/ 1 h 174"/>
                  <a:gd name="T50" fmla="*/ 1 w 170"/>
                  <a:gd name="T51" fmla="*/ 1 h 174"/>
                  <a:gd name="T52" fmla="*/ 1 w 170"/>
                  <a:gd name="T53" fmla="*/ 1 h 174"/>
                  <a:gd name="T54" fmla="*/ 0 w 170"/>
                  <a:gd name="T55" fmla="*/ 2 h 174"/>
                  <a:gd name="T56" fmla="*/ 0 w 170"/>
                  <a:gd name="T57" fmla="*/ 2 h 174"/>
                  <a:gd name="T58" fmla="*/ 0 w 170"/>
                  <a:gd name="T59" fmla="*/ 3 h 174"/>
                  <a:gd name="T60" fmla="*/ 0 w 170"/>
                  <a:gd name="T61" fmla="*/ 3 h 174"/>
                  <a:gd name="T62" fmla="*/ 0 w 170"/>
                  <a:gd name="T63" fmla="*/ 3 h 174"/>
                  <a:gd name="T64" fmla="*/ 0 w 170"/>
                  <a:gd name="T65" fmla="*/ 4 h 174"/>
                  <a:gd name="T66" fmla="*/ 0 w 170"/>
                  <a:gd name="T67" fmla="*/ 4 h 174"/>
                  <a:gd name="T68" fmla="*/ 0 w 170"/>
                  <a:gd name="T69" fmla="*/ 4 h 174"/>
                  <a:gd name="T70" fmla="*/ 0 w 170"/>
                  <a:gd name="T71" fmla="*/ 5 h 174"/>
                  <a:gd name="T72" fmla="*/ 1 w 170"/>
                  <a:gd name="T73" fmla="*/ 5 h 174"/>
                  <a:gd name="T74" fmla="*/ 1 w 170"/>
                  <a:gd name="T75" fmla="*/ 6 h 174"/>
                  <a:gd name="T76" fmla="*/ 1 w 170"/>
                  <a:gd name="T77" fmla="*/ 6 h 174"/>
                  <a:gd name="T78" fmla="*/ 2 w 170"/>
                  <a:gd name="T79" fmla="*/ 6 h 174"/>
                  <a:gd name="T80" fmla="*/ 2 w 170"/>
                  <a:gd name="T81" fmla="*/ 6 h 174"/>
                  <a:gd name="T82" fmla="*/ 3 w 170"/>
                  <a:gd name="T83" fmla="*/ 7 h 174"/>
                  <a:gd name="T84" fmla="*/ 3 w 170"/>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6" y="174"/>
                    </a:moveTo>
                    <a:lnTo>
                      <a:pt x="99" y="174"/>
                    </a:lnTo>
                    <a:lnTo>
                      <a:pt x="111" y="170"/>
                    </a:lnTo>
                    <a:lnTo>
                      <a:pt x="124" y="162"/>
                    </a:lnTo>
                    <a:lnTo>
                      <a:pt x="136" y="158"/>
                    </a:lnTo>
                    <a:lnTo>
                      <a:pt x="145" y="149"/>
                    </a:lnTo>
                    <a:lnTo>
                      <a:pt x="153" y="137"/>
                    </a:lnTo>
                    <a:lnTo>
                      <a:pt x="162" y="129"/>
                    </a:lnTo>
                    <a:lnTo>
                      <a:pt x="165" y="116"/>
                    </a:lnTo>
                    <a:lnTo>
                      <a:pt x="170" y="100"/>
                    </a:lnTo>
                    <a:lnTo>
                      <a:pt x="170" y="88"/>
                    </a:lnTo>
                    <a:lnTo>
                      <a:pt x="170" y="75"/>
                    </a:lnTo>
                    <a:lnTo>
                      <a:pt x="165" y="62"/>
                    </a:lnTo>
                    <a:lnTo>
                      <a:pt x="162" y="50"/>
                    </a:lnTo>
                    <a:lnTo>
                      <a:pt x="153" y="37"/>
                    </a:lnTo>
                    <a:lnTo>
                      <a:pt x="145" y="30"/>
                    </a:lnTo>
                    <a:lnTo>
                      <a:pt x="136" y="17"/>
                    </a:lnTo>
                    <a:lnTo>
                      <a:pt x="124" y="12"/>
                    </a:lnTo>
                    <a:lnTo>
                      <a:pt x="111" y="8"/>
                    </a:lnTo>
                    <a:lnTo>
                      <a:pt x="99" y="5"/>
                    </a:lnTo>
                    <a:lnTo>
                      <a:pt x="86" y="0"/>
                    </a:lnTo>
                    <a:lnTo>
                      <a:pt x="70" y="5"/>
                    </a:lnTo>
                    <a:lnTo>
                      <a:pt x="57" y="5"/>
                    </a:lnTo>
                    <a:lnTo>
                      <a:pt x="45" y="12"/>
                    </a:lnTo>
                    <a:lnTo>
                      <a:pt x="37" y="17"/>
                    </a:lnTo>
                    <a:lnTo>
                      <a:pt x="25" y="25"/>
                    </a:lnTo>
                    <a:lnTo>
                      <a:pt x="16" y="37"/>
                    </a:lnTo>
                    <a:lnTo>
                      <a:pt x="8" y="46"/>
                    </a:lnTo>
                    <a:lnTo>
                      <a:pt x="3" y="59"/>
                    </a:lnTo>
                    <a:lnTo>
                      <a:pt x="0" y="71"/>
                    </a:lnTo>
                    <a:lnTo>
                      <a:pt x="0" y="84"/>
                    </a:lnTo>
                    <a:lnTo>
                      <a:pt x="0" y="88"/>
                    </a:lnTo>
                    <a:lnTo>
                      <a:pt x="0" y="91"/>
                    </a:lnTo>
                    <a:lnTo>
                      <a:pt x="0" y="104"/>
                    </a:lnTo>
                    <a:lnTo>
                      <a:pt x="3" y="116"/>
                    </a:lnTo>
                    <a:lnTo>
                      <a:pt x="8" y="129"/>
                    </a:lnTo>
                    <a:lnTo>
                      <a:pt x="16" y="142"/>
                    </a:lnTo>
                    <a:lnTo>
                      <a:pt x="25" y="149"/>
                    </a:lnTo>
                    <a:lnTo>
                      <a:pt x="32" y="158"/>
                    </a:lnTo>
                    <a:lnTo>
                      <a:pt x="45" y="167"/>
                    </a:lnTo>
                    <a:lnTo>
                      <a:pt x="57" y="170"/>
                    </a:lnTo>
                    <a:lnTo>
                      <a:pt x="70" y="174"/>
                    </a:lnTo>
                    <a:lnTo>
                      <a:pt x="86"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1" name="Freeform 843">
                <a:extLst>
                  <a:ext uri="{FF2B5EF4-FFF2-40B4-BE49-F238E27FC236}">
                    <a16:creationId xmlns:a16="http://schemas.microsoft.com/office/drawing/2014/main" id="{E23777CF-2D4C-47A0-A490-547667C846F1}"/>
                  </a:ext>
                </a:extLst>
              </p:cNvPr>
              <p:cNvSpPr>
                <a:spLocks/>
              </p:cNvSpPr>
              <p:nvPr/>
            </p:nvSpPr>
            <p:spPr bwMode="auto">
              <a:xfrm>
                <a:off x="2982" y="2194"/>
                <a:ext cx="28"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2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4"/>
                    </a:lnTo>
                    <a:lnTo>
                      <a:pt x="99" y="129"/>
                    </a:lnTo>
                    <a:lnTo>
                      <a:pt x="108" y="125"/>
                    </a:lnTo>
                    <a:lnTo>
                      <a:pt x="117" y="117"/>
                    </a:lnTo>
                    <a:lnTo>
                      <a:pt x="124" y="108"/>
                    </a:lnTo>
                    <a:lnTo>
                      <a:pt x="128" y="100"/>
                    </a:lnTo>
                    <a:lnTo>
                      <a:pt x="133" y="92"/>
                    </a:lnTo>
                    <a:lnTo>
                      <a:pt x="137" y="80"/>
                    </a:lnTo>
                    <a:lnTo>
                      <a:pt x="137" y="67"/>
                    </a:lnTo>
                    <a:lnTo>
                      <a:pt x="137" y="58"/>
                    </a:lnTo>
                    <a:lnTo>
                      <a:pt x="133" y="46"/>
                    </a:lnTo>
                    <a:lnTo>
                      <a:pt x="128" y="38"/>
                    </a:lnTo>
                    <a:lnTo>
                      <a:pt x="124" y="29"/>
                    </a:lnTo>
                    <a:lnTo>
                      <a:pt x="117" y="22"/>
                    </a:lnTo>
                    <a:lnTo>
                      <a:pt x="108" y="13"/>
                    </a:lnTo>
                    <a:lnTo>
                      <a:pt x="99" y="9"/>
                    </a:lnTo>
                    <a:lnTo>
                      <a:pt x="92" y="4"/>
                    </a:lnTo>
                    <a:lnTo>
                      <a:pt x="79" y="0"/>
                    </a:lnTo>
                    <a:lnTo>
                      <a:pt x="67" y="0"/>
                    </a:lnTo>
                    <a:lnTo>
                      <a:pt x="58" y="0"/>
                    </a:lnTo>
                    <a:lnTo>
                      <a:pt x="45" y="4"/>
                    </a:lnTo>
                    <a:lnTo>
                      <a:pt x="38" y="9"/>
                    </a:lnTo>
                    <a:lnTo>
                      <a:pt x="25" y="13"/>
                    </a:lnTo>
                    <a:lnTo>
                      <a:pt x="16" y="22"/>
                    </a:lnTo>
                    <a:lnTo>
                      <a:pt x="13" y="29"/>
                    </a:lnTo>
                    <a:lnTo>
                      <a:pt x="4" y="38"/>
                    </a:lnTo>
                    <a:lnTo>
                      <a:pt x="0" y="46"/>
                    </a:lnTo>
                    <a:lnTo>
                      <a:pt x="0" y="58"/>
                    </a:lnTo>
                    <a:lnTo>
                      <a:pt x="0" y="67"/>
                    </a:lnTo>
                    <a:lnTo>
                      <a:pt x="0" y="80"/>
                    </a:lnTo>
                    <a:lnTo>
                      <a:pt x="0" y="92"/>
                    </a:lnTo>
                    <a:lnTo>
                      <a:pt x="4" y="100"/>
                    </a:lnTo>
                    <a:lnTo>
                      <a:pt x="13" y="108"/>
                    </a:lnTo>
                    <a:lnTo>
                      <a:pt x="16" y="117"/>
                    </a:lnTo>
                    <a:lnTo>
                      <a:pt x="25" y="125"/>
                    </a:lnTo>
                    <a:lnTo>
                      <a:pt x="38" y="129"/>
                    </a:lnTo>
                    <a:lnTo>
                      <a:pt x="45" y="134"/>
                    </a:lnTo>
                    <a:lnTo>
                      <a:pt x="58"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2" name="Freeform 844">
                <a:extLst>
                  <a:ext uri="{FF2B5EF4-FFF2-40B4-BE49-F238E27FC236}">
                    <a16:creationId xmlns:a16="http://schemas.microsoft.com/office/drawing/2014/main" id="{89609F18-C599-41ED-A2AE-C337D11DB61B}"/>
                  </a:ext>
                </a:extLst>
              </p:cNvPr>
              <p:cNvSpPr>
                <a:spLocks/>
              </p:cNvSpPr>
              <p:nvPr/>
            </p:nvSpPr>
            <p:spPr bwMode="auto">
              <a:xfrm>
                <a:off x="2685" y="2128"/>
                <a:ext cx="1125" cy="268"/>
              </a:xfrm>
              <a:custGeom>
                <a:avLst/>
                <a:gdLst>
                  <a:gd name="T0" fmla="*/ 0 w 5624"/>
                  <a:gd name="T1" fmla="*/ 9 h 1340"/>
                  <a:gd name="T2" fmla="*/ 12 w 5624"/>
                  <a:gd name="T3" fmla="*/ 6 h 1340"/>
                  <a:gd name="T4" fmla="*/ 24 w 5624"/>
                  <a:gd name="T5" fmla="*/ 3 h 1340"/>
                  <a:gd name="T6" fmla="*/ 37 w 5624"/>
                  <a:gd name="T7" fmla="*/ 1 h 1340"/>
                  <a:gd name="T8" fmla="*/ 50 w 5624"/>
                  <a:gd name="T9" fmla="*/ 0 h 1340"/>
                  <a:gd name="T10" fmla="*/ 63 w 5624"/>
                  <a:gd name="T11" fmla="*/ 0 h 1340"/>
                  <a:gd name="T12" fmla="*/ 77 w 5624"/>
                  <a:gd name="T13" fmla="*/ 0 h 1340"/>
                  <a:gd name="T14" fmla="*/ 89 w 5624"/>
                  <a:gd name="T15" fmla="*/ 1 h 1340"/>
                  <a:gd name="T16" fmla="*/ 102 w 5624"/>
                  <a:gd name="T17" fmla="*/ 2 h 1340"/>
                  <a:gd name="T18" fmla="*/ 114 w 5624"/>
                  <a:gd name="T19" fmla="*/ 4 h 1340"/>
                  <a:gd name="T20" fmla="*/ 124 w 5624"/>
                  <a:gd name="T21" fmla="*/ 6 h 1340"/>
                  <a:gd name="T22" fmla="*/ 136 w 5624"/>
                  <a:gd name="T23" fmla="*/ 9 h 1340"/>
                  <a:gd name="T24" fmla="*/ 147 w 5624"/>
                  <a:gd name="T25" fmla="*/ 12 h 1340"/>
                  <a:gd name="T26" fmla="*/ 155 w 5624"/>
                  <a:gd name="T27" fmla="*/ 16 h 1340"/>
                  <a:gd name="T28" fmla="*/ 163 w 5624"/>
                  <a:gd name="T29" fmla="*/ 21 h 1340"/>
                  <a:gd name="T30" fmla="*/ 171 w 5624"/>
                  <a:gd name="T31" fmla="*/ 26 h 1340"/>
                  <a:gd name="T32" fmla="*/ 179 w 5624"/>
                  <a:gd name="T33" fmla="*/ 31 h 1340"/>
                  <a:gd name="T34" fmla="*/ 188 w 5624"/>
                  <a:gd name="T35" fmla="*/ 37 h 1340"/>
                  <a:gd name="T36" fmla="*/ 198 w 5624"/>
                  <a:gd name="T37" fmla="*/ 42 h 1340"/>
                  <a:gd name="T38" fmla="*/ 210 w 5624"/>
                  <a:gd name="T39" fmla="*/ 48 h 1340"/>
                  <a:gd name="T40" fmla="*/ 225 w 5624"/>
                  <a:gd name="T41" fmla="*/ 54 h 134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24"/>
                  <a:gd name="T64" fmla="*/ 0 h 1340"/>
                  <a:gd name="T65" fmla="*/ 5624 w 5624"/>
                  <a:gd name="T66" fmla="*/ 1340 h 134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24" h="1340">
                    <a:moveTo>
                      <a:pt x="0" y="227"/>
                    </a:moveTo>
                    <a:lnTo>
                      <a:pt x="294" y="141"/>
                    </a:lnTo>
                    <a:lnTo>
                      <a:pt x="606" y="79"/>
                    </a:lnTo>
                    <a:lnTo>
                      <a:pt x="926" y="33"/>
                    </a:lnTo>
                    <a:lnTo>
                      <a:pt x="1258" y="8"/>
                    </a:lnTo>
                    <a:lnTo>
                      <a:pt x="1585" y="0"/>
                    </a:lnTo>
                    <a:lnTo>
                      <a:pt x="1913" y="4"/>
                    </a:lnTo>
                    <a:lnTo>
                      <a:pt x="2237" y="20"/>
                    </a:lnTo>
                    <a:lnTo>
                      <a:pt x="2545" y="49"/>
                    </a:lnTo>
                    <a:lnTo>
                      <a:pt x="2839" y="90"/>
                    </a:lnTo>
                    <a:lnTo>
                      <a:pt x="3109" y="141"/>
                    </a:lnTo>
                    <a:lnTo>
                      <a:pt x="3408" y="216"/>
                    </a:lnTo>
                    <a:lnTo>
                      <a:pt x="3665" y="306"/>
                    </a:lnTo>
                    <a:lnTo>
                      <a:pt x="3885" y="411"/>
                    </a:lnTo>
                    <a:lnTo>
                      <a:pt x="4085" y="522"/>
                    </a:lnTo>
                    <a:lnTo>
                      <a:pt x="4279" y="647"/>
                    </a:lnTo>
                    <a:lnTo>
                      <a:pt x="4479" y="780"/>
                    </a:lnTo>
                    <a:lnTo>
                      <a:pt x="4704" y="913"/>
                    </a:lnTo>
                    <a:lnTo>
                      <a:pt x="4956" y="1054"/>
                    </a:lnTo>
                    <a:lnTo>
                      <a:pt x="5259" y="1199"/>
                    </a:lnTo>
                    <a:lnTo>
                      <a:pt x="5624" y="134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13" name="Freeform 845">
                <a:extLst>
                  <a:ext uri="{FF2B5EF4-FFF2-40B4-BE49-F238E27FC236}">
                    <a16:creationId xmlns:a16="http://schemas.microsoft.com/office/drawing/2014/main" id="{0D745C07-E8AE-4E21-939E-77A7129A0ABD}"/>
                  </a:ext>
                </a:extLst>
              </p:cNvPr>
              <p:cNvSpPr>
                <a:spLocks/>
              </p:cNvSpPr>
              <p:nvPr/>
            </p:nvSpPr>
            <p:spPr bwMode="auto">
              <a:xfrm>
                <a:off x="2052" y="2125"/>
                <a:ext cx="1258" cy="324"/>
              </a:xfrm>
              <a:custGeom>
                <a:avLst/>
                <a:gdLst>
                  <a:gd name="T0" fmla="*/ 0 w 6293"/>
                  <a:gd name="T1" fmla="*/ 0 h 1618"/>
                  <a:gd name="T2" fmla="*/ 4 w 6293"/>
                  <a:gd name="T3" fmla="*/ 0 h 1618"/>
                  <a:gd name="T4" fmla="*/ 8 w 6293"/>
                  <a:gd name="T5" fmla="*/ 0 h 1618"/>
                  <a:gd name="T6" fmla="*/ 13 w 6293"/>
                  <a:gd name="T7" fmla="*/ 1 h 1618"/>
                  <a:gd name="T8" fmla="*/ 18 w 6293"/>
                  <a:gd name="T9" fmla="*/ 1 h 1618"/>
                  <a:gd name="T10" fmla="*/ 23 w 6293"/>
                  <a:gd name="T11" fmla="*/ 2 h 1618"/>
                  <a:gd name="T12" fmla="*/ 28 w 6293"/>
                  <a:gd name="T13" fmla="*/ 3 h 1618"/>
                  <a:gd name="T14" fmla="*/ 33 w 6293"/>
                  <a:gd name="T15" fmla="*/ 4 h 1618"/>
                  <a:gd name="T16" fmla="*/ 38 w 6293"/>
                  <a:gd name="T17" fmla="*/ 6 h 1618"/>
                  <a:gd name="T18" fmla="*/ 43 w 6293"/>
                  <a:gd name="T19" fmla="*/ 8 h 1618"/>
                  <a:gd name="T20" fmla="*/ 48 w 6293"/>
                  <a:gd name="T21" fmla="*/ 10 h 1618"/>
                  <a:gd name="T22" fmla="*/ 53 w 6293"/>
                  <a:gd name="T23" fmla="*/ 13 h 1618"/>
                  <a:gd name="T24" fmla="*/ 57 w 6293"/>
                  <a:gd name="T25" fmla="*/ 15 h 1618"/>
                  <a:gd name="T26" fmla="*/ 60 w 6293"/>
                  <a:gd name="T27" fmla="*/ 17 h 1618"/>
                  <a:gd name="T28" fmla="*/ 63 w 6293"/>
                  <a:gd name="T29" fmla="*/ 18 h 1618"/>
                  <a:gd name="T30" fmla="*/ 66 w 6293"/>
                  <a:gd name="T31" fmla="*/ 20 h 1618"/>
                  <a:gd name="T32" fmla="*/ 70 w 6293"/>
                  <a:gd name="T33" fmla="*/ 22 h 1618"/>
                  <a:gd name="T34" fmla="*/ 74 w 6293"/>
                  <a:gd name="T35" fmla="*/ 25 h 1618"/>
                  <a:gd name="T36" fmla="*/ 79 w 6293"/>
                  <a:gd name="T37" fmla="*/ 29 h 1618"/>
                  <a:gd name="T38" fmla="*/ 85 w 6293"/>
                  <a:gd name="T39" fmla="*/ 34 h 1618"/>
                  <a:gd name="T40" fmla="*/ 93 w 6293"/>
                  <a:gd name="T41" fmla="*/ 40 h 1618"/>
                  <a:gd name="T42" fmla="*/ 104 w 6293"/>
                  <a:gd name="T43" fmla="*/ 47 h 1618"/>
                  <a:gd name="T44" fmla="*/ 117 w 6293"/>
                  <a:gd name="T45" fmla="*/ 53 h 1618"/>
                  <a:gd name="T46" fmla="*/ 131 w 6293"/>
                  <a:gd name="T47" fmla="*/ 58 h 1618"/>
                  <a:gd name="T48" fmla="*/ 145 w 6293"/>
                  <a:gd name="T49" fmla="*/ 61 h 1618"/>
                  <a:gd name="T50" fmla="*/ 160 w 6293"/>
                  <a:gd name="T51" fmla="*/ 63 h 1618"/>
                  <a:gd name="T52" fmla="*/ 175 w 6293"/>
                  <a:gd name="T53" fmla="*/ 65 h 1618"/>
                  <a:gd name="T54" fmla="*/ 190 w 6293"/>
                  <a:gd name="T55" fmla="*/ 65 h 1618"/>
                  <a:gd name="T56" fmla="*/ 205 w 6293"/>
                  <a:gd name="T57" fmla="*/ 64 h 1618"/>
                  <a:gd name="T58" fmla="*/ 219 w 6293"/>
                  <a:gd name="T59" fmla="*/ 62 h 1618"/>
                  <a:gd name="T60" fmla="*/ 233 w 6293"/>
                  <a:gd name="T61" fmla="*/ 60 h 1618"/>
                  <a:gd name="T62" fmla="*/ 235 w 6293"/>
                  <a:gd name="T63" fmla="*/ 60 h 1618"/>
                  <a:gd name="T64" fmla="*/ 237 w 6293"/>
                  <a:gd name="T65" fmla="*/ 59 h 1618"/>
                  <a:gd name="T66" fmla="*/ 239 w 6293"/>
                  <a:gd name="T67" fmla="*/ 59 h 1618"/>
                  <a:gd name="T68" fmla="*/ 241 w 6293"/>
                  <a:gd name="T69" fmla="*/ 58 h 1618"/>
                  <a:gd name="T70" fmla="*/ 243 w 6293"/>
                  <a:gd name="T71" fmla="*/ 57 h 1618"/>
                  <a:gd name="T72" fmla="*/ 244 w 6293"/>
                  <a:gd name="T73" fmla="*/ 57 h 1618"/>
                  <a:gd name="T74" fmla="*/ 246 w 6293"/>
                  <a:gd name="T75" fmla="*/ 56 h 1618"/>
                  <a:gd name="T76" fmla="*/ 248 w 6293"/>
                  <a:gd name="T77" fmla="*/ 55 h 1618"/>
                  <a:gd name="T78" fmla="*/ 250 w 6293"/>
                  <a:gd name="T79" fmla="*/ 55 h 1618"/>
                  <a:gd name="T80" fmla="*/ 251 w 6293"/>
                  <a:gd name="T81" fmla="*/ 54 h 161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93"/>
                  <a:gd name="T124" fmla="*/ 0 h 1618"/>
                  <a:gd name="T125" fmla="*/ 6293 w 6293"/>
                  <a:gd name="T126" fmla="*/ 1618 h 161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93" h="1618">
                    <a:moveTo>
                      <a:pt x="0" y="0"/>
                    </a:moveTo>
                    <a:lnTo>
                      <a:pt x="99" y="0"/>
                    </a:lnTo>
                    <a:lnTo>
                      <a:pt x="203" y="8"/>
                    </a:lnTo>
                    <a:lnTo>
                      <a:pt x="319" y="17"/>
                    </a:lnTo>
                    <a:lnTo>
                      <a:pt x="439" y="33"/>
                    </a:lnTo>
                    <a:lnTo>
                      <a:pt x="564" y="54"/>
                    </a:lnTo>
                    <a:lnTo>
                      <a:pt x="688" y="79"/>
                    </a:lnTo>
                    <a:lnTo>
                      <a:pt x="817" y="112"/>
                    </a:lnTo>
                    <a:lnTo>
                      <a:pt x="946" y="154"/>
                    </a:lnTo>
                    <a:lnTo>
                      <a:pt x="1071" y="204"/>
                    </a:lnTo>
                    <a:lnTo>
                      <a:pt x="1195" y="262"/>
                    </a:lnTo>
                    <a:lnTo>
                      <a:pt x="1320" y="323"/>
                    </a:lnTo>
                    <a:lnTo>
                      <a:pt x="1419" y="373"/>
                    </a:lnTo>
                    <a:lnTo>
                      <a:pt x="1502" y="415"/>
                    </a:lnTo>
                    <a:lnTo>
                      <a:pt x="1581" y="456"/>
                    </a:lnTo>
                    <a:lnTo>
                      <a:pt x="1656" y="506"/>
                    </a:lnTo>
                    <a:lnTo>
                      <a:pt x="1743" y="560"/>
                    </a:lnTo>
                    <a:lnTo>
                      <a:pt x="1842" y="631"/>
                    </a:lnTo>
                    <a:lnTo>
                      <a:pt x="1967" y="722"/>
                    </a:lnTo>
                    <a:lnTo>
                      <a:pt x="2125" y="842"/>
                    </a:lnTo>
                    <a:lnTo>
                      <a:pt x="2325" y="991"/>
                    </a:lnTo>
                    <a:lnTo>
                      <a:pt x="2611" y="1179"/>
                    </a:lnTo>
                    <a:lnTo>
                      <a:pt x="2930" y="1328"/>
                    </a:lnTo>
                    <a:lnTo>
                      <a:pt x="3270" y="1445"/>
                    </a:lnTo>
                    <a:lnTo>
                      <a:pt x="3632" y="1531"/>
                    </a:lnTo>
                    <a:lnTo>
                      <a:pt x="4001" y="1585"/>
                    </a:lnTo>
                    <a:lnTo>
                      <a:pt x="4379" y="1614"/>
                    </a:lnTo>
                    <a:lnTo>
                      <a:pt x="4757" y="1618"/>
                    </a:lnTo>
                    <a:lnTo>
                      <a:pt x="5130" y="1598"/>
                    </a:lnTo>
                    <a:lnTo>
                      <a:pt x="5492" y="1560"/>
                    </a:lnTo>
                    <a:lnTo>
                      <a:pt x="5832" y="1499"/>
                    </a:lnTo>
                    <a:lnTo>
                      <a:pt x="5886" y="1486"/>
                    </a:lnTo>
                    <a:lnTo>
                      <a:pt x="5935" y="1474"/>
                    </a:lnTo>
                    <a:lnTo>
                      <a:pt x="5982" y="1461"/>
                    </a:lnTo>
                    <a:lnTo>
                      <a:pt x="6027" y="1448"/>
                    </a:lnTo>
                    <a:lnTo>
                      <a:pt x="6072" y="1432"/>
                    </a:lnTo>
                    <a:lnTo>
                      <a:pt x="6119" y="1420"/>
                    </a:lnTo>
                    <a:lnTo>
                      <a:pt x="6160" y="1398"/>
                    </a:lnTo>
                    <a:lnTo>
                      <a:pt x="6205" y="1382"/>
                    </a:lnTo>
                    <a:lnTo>
                      <a:pt x="6247" y="1361"/>
                    </a:lnTo>
                    <a:lnTo>
                      <a:pt x="6293" y="134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14" name="Freeform 846">
                <a:extLst>
                  <a:ext uri="{FF2B5EF4-FFF2-40B4-BE49-F238E27FC236}">
                    <a16:creationId xmlns:a16="http://schemas.microsoft.com/office/drawing/2014/main" id="{C264A051-EBE0-4EF2-B6E4-3E87BAFA5EF7}"/>
                  </a:ext>
                </a:extLst>
              </p:cNvPr>
              <p:cNvSpPr>
                <a:spLocks/>
              </p:cNvSpPr>
              <p:nvPr/>
            </p:nvSpPr>
            <p:spPr bwMode="auto">
              <a:xfrm>
                <a:off x="3007" y="2097"/>
                <a:ext cx="173" cy="70"/>
              </a:xfrm>
              <a:custGeom>
                <a:avLst/>
                <a:gdLst>
                  <a:gd name="T0" fmla="*/ 17 w 864"/>
                  <a:gd name="T1" fmla="*/ 14 h 348"/>
                  <a:gd name="T2" fmla="*/ 20 w 864"/>
                  <a:gd name="T3" fmla="*/ 14 h 348"/>
                  <a:gd name="T4" fmla="*/ 22 w 864"/>
                  <a:gd name="T5" fmla="*/ 14 h 348"/>
                  <a:gd name="T6" fmla="*/ 25 w 864"/>
                  <a:gd name="T7" fmla="*/ 14 h 348"/>
                  <a:gd name="T8" fmla="*/ 27 w 864"/>
                  <a:gd name="T9" fmla="*/ 13 h 348"/>
                  <a:gd name="T10" fmla="*/ 29 w 864"/>
                  <a:gd name="T11" fmla="*/ 13 h 348"/>
                  <a:gd name="T12" fmla="*/ 31 w 864"/>
                  <a:gd name="T13" fmla="*/ 12 h 348"/>
                  <a:gd name="T14" fmla="*/ 33 w 864"/>
                  <a:gd name="T15" fmla="*/ 11 h 348"/>
                  <a:gd name="T16" fmla="*/ 34 w 864"/>
                  <a:gd name="T17" fmla="*/ 10 h 348"/>
                  <a:gd name="T18" fmla="*/ 34 w 864"/>
                  <a:gd name="T19" fmla="*/ 9 h 348"/>
                  <a:gd name="T20" fmla="*/ 35 w 864"/>
                  <a:gd name="T21" fmla="*/ 8 h 348"/>
                  <a:gd name="T22" fmla="*/ 34 w 864"/>
                  <a:gd name="T23" fmla="*/ 7 h 348"/>
                  <a:gd name="T24" fmla="*/ 34 w 864"/>
                  <a:gd name="T25" fmla="*/ 6 h 348"/>
                  <a:gd name="T26" fmla="*/ 33 w 864"/>
                  <a:gd name="T27" fmla="*/ 5 h 348"/>
                  <a:gd name="T28" fmla="*/ 32 w 864"/>
                  <a:gd name="T29" fmla="*/ 4 h 348"/>
                  <a:gd name="T30" fmla="*/ 30 w 864"/>
                  <a:gd name="T31" fmla="*/ 3 h 348"/>
                  <a:gd name="T32" fmla="*/ 28 w 864"/>
                  <a:gd name="T33" fmla="*/ 2 h 348"/>
                  <a:gd name="T34" fmla="*/ 26 w 864"/>
                  <a:gd name="T35" fmla="*/ 1 h 348"/>
                  <a:gd name="T36" fmla="*/ 23 w 864"/>
                  <a:gd name="T37" fmla="*/ 1 h 348"/>
                  <a:gd name="T38" fmla="*/ 21 w 864"/>
                  <a:gd name="T39" fmla="*/ 0 h 348"/>
                  <a:gd name="T40" fmla="*/ 18 w 864"/>
                  <a:gd name="T41" fmla="*/ 0 h 348"/>
                  <a:gd name="T42" fmla="*/ 15 w 864"/>
                  <a:gd name="T43" fmla="*/ 0 h 348"/>
                  <a:gd name="T44" fmla="*/ 12 w 864"/>
                  <a:gd name="T45" fmla="*/ 0 h 348"/>
                  <a:gd name="T46" fmla="*/ 10 w 864"/>
                  <a:gd name="T47" fmla="*/ 0 h 348"/>
                  <a:gd name="T48" fmla="*/ 8 w 864"/>
                  <a:gd name="T49" fmla="*/ 1 h 348"/>
                  <a:gd name="T50" fmla="*/ 5 w 864"/>
                  <a:gd name="T51" fmla="*/ 1 h 348"/>
                  <a:gd name="T52" fmla="*/ 4 w 864"/>
                  <a:gd name="T53" fmla="*/ 2 h 348"/>
                  <a:gd name="T54" fmla="*/ 2 w 864"/>
                  <a:gd name="T55" fmla="*/ 3 h 348"/>
                  <a:gd name="T56" fmla="*/ 1 w 864"/>
                  <a:gd name="T57" fmla="*/ 4 h 348"/>
                  <a:gd name="T58" fmla="*/ 0 w 864"/>
                  <a:gd name="T59" fmla="*/ 5 h 348"/>
                  <a:gd name="T60" fmla="*/ 0 w 864"/>
                  <a:gd name="T61" fmla="*/ 6 h 348"/>
                  <a:gd name="T62" fmla="*/ 0 w 864"/>
                  <a:gd name="T63" fmla="*/ 7 h 348"/>
                  <a:gd name="T64" fmla="*/ 1 w 864"/>
                  <a:gd name="T65" fmla="*/ 8 h 348"/>
                  <a:gd name="T66" fmla="*/ 2 w 864"/>
                  <a:gd name="T67" fmla="*/ 9 h 348"/>
                  <a:gd name="T68" fmla="*/ 3 w 864"/>
                  <a:gd name="T69" fmla="*/ 10 h 348"/>
                  <a:gd name="T70" fmla="*/ 5 w 864"/>
                  <a:gd name="T71" fmla="*/ 11 h 348"/>
                  <a:gd name="T72" fmla="*/ 7 w 864"/>
                  <a:gd name="T73" fmla="*/ 12 h 348"/>
                  <a:gd name="T74" fmla="*/ 9 w 864"/>
                  <a:gd name="T75" fmla="*/ 13 h 348"/>
                  <a:gd name="T76" fmla="*/ 11 w 864"/>
                  <a:gd name="T77" fmla="*/ 13 h 348"/>
                  <a:gd name="T78" fmla="*/ 14 w 864"/>
                  <a:gd name="T79" fmla="*/ 14 h 348"/>
                  <a:gd name="T80" fmla="*/ 17 w 864"/>
                  <a:gd name="T81" fmla="*/ 14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24" y="348"/>
                    </a:moveTo>
                    <a:lnTo>
                      <a:pt x="494" y="348"/>
                    </a:lnTo>
                    <a:lnTo>
                      <a:pt x="561" y="348"/>
                    </a:lnTo>
                    <a:lnTo>
                      <a:pt x="623" y="339"/>
                    </a:lnTo>
                    <a:lnTo>
                      <a:pt x="681" y="326"/>
                    </a:lnTo>
                    <a:lnTo>
                      <a:pt x="731" y="315"/>
                    </a:lnTo>
                    <a:lnTo>
                      <a:pt x="777" y="294"/>
                    </a:lnTo>
                    <a:lnTo>
                      <a:pt x="814" y="273"/>
                    </a:lnTo>
                    <a:lnTo>
                      <a:pt x="839" y="252"/>
                    </a:lnTo>
                    <a:lnTo>
                      <a:pt x="860" y="227"/>
                    </a:lnTo>
                    <a:lnTo>
                      <a:pt x="864" y="198"/>
                    </a:lnTo>
                    <a:lnTo>
                      <a:pt x="860" y="169"/>
                    </a:lnTo>
                    <a:lnTo>
                      <a:pt x="847" y="140"/>
                    </a:lnTo>
                    <a:lnTo>
                      <a:pt x="823" y="115"/>
                    </a:lnTo>
                    <a:lnTo>
                      <a:pt x="789" y="90"/>
                    </a:lnTo>
                    <a:lnTo>
                      <a:pt x="748" y="70"/>
                    </a:lnTo>
                    <a:lnTo>
                      <a:pt x="698" y="49"/>
                    </a:lnTo>
                    <a:lnTo>
                      <a:pt x="640" y="32"/>
                    </a:lnTo>
                    <a:lnTo>
                      <a:pt x="578" y="16"/>
                    </a:lnTo>
                    <a:lnTo>
                      <a:pt x="515" y="7"/>
                    </a:lnTo>
                    <a:lnTo>
                      <a:pt x="445" y="3"/>
                    </a:lnTo>
                    <a:lnTo>
                      <a:pt x="375" y="0"/>
                    </a:lnTo>
                    <a:lnTo>
                      <a:pt x="308" y="3"/>
                    </a:lnTo>
                    <a:lnTo>
                      <a:pt x="245" y="11"/>
                    </a:lnTo>
                    <a:lnTo>
                      <a:pt x="188" y="20"/>
                    </a:lnTo>
                    <a:lnTo>
                      <a:pt x="134" y="36"/>
                    </a:lnTo>
                    <a:lnTo>
                      <a:pt x="92" y="53"/>
                    </a:lnTo>
                    <a:lnTo>
                      <a:pt x="54" y="74"/>
                    </a:lnTo>
                    <a:lnTo>
                      <a:pt x="26" y="99"/>
                    </a:lnTo>
                    <a:lnTo>
                      <a:pt x="9" y="124"/>
                    </a:lnTo>
                    <a:lnTo>
                      <a:pt x="0" y="148"/>
                    </a:lnTo>
                    <a:lnTo>
                      <a:pt x="4" y="178"/>
                    </a:lnTo>
                    <a:lnTo>
                      <a:pt x="22" y="207"/>
                    </a:lnTo>
                    <a:lnTo>
                      <a:pt x="46" y="232"/>
                    </a:lnTo>
                    <a:lnTo>
                      <a:pt x="80" y="256"/>
                    </a:lnTo>
                    <a:lnTo>
                      <a:pt x="121" y="281"/>
                    </a:lnTo>
                    <a:lnTo>
                      <a:pt x="171" y="297"/>
                    </a:lnTo>
                    <a:lnTo>
                      <a:pt x="225" y="315"/>
                    </a:lnTo>
                    <a:lnTo>
                      <a:pt x="287" y="331"/>
                    </a:lnTo>
                    <a:lnTo>
                      <a:pt x="353" y="339"/>
                    </a:lnTo>
                    <a:lnTo>
                      <a:pt x="424" y="34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5" name="Freeform 847">
                <a:extLst>
                  <a:ext uri="{FF2B5EF4-FFF2-40B4-BE49-F238E27FC236}">
                    <a16:creationId xmlns:a16="http://schemas.microsoft.com/office/drawing/2014/main" id="{862A1573-4C33-49E2-8735-EC7BE4069D44}"/>
                  </a:ext>
                </a:extLst>
              </p:cNvPr>
              <p:cNvSpPr>
                <a:spLocks/>
              </p:cNvSpPr>
              <p:nvPr/>
            </p:nvSpPr>
            <p:spPr bwMode="auto">
              <a:xfrm>
                <a:off x="3035" y="2101"/>
                <a:ext cx="87" cy="34"/>
              </a:xfrm>
              <a:custGeom>
                <a:avLst/>
                <a:gdLst>
                  <a:gd name="T0" fmla="*/ 9 w 432"/>
                  <a:gd name="T1" fmla="*/ 7 h 173"/>
                  <a:gd name="T2" fmla="*/ 10 w 432"/>
                  <a:gd name="T3" fmla="*/ 7 h 173"/>
                  <a:gd name="T4" fmla="*/ 11 w 432"/>
                  <a:gd name="T5" fmla="*/ 7 h 173"/>
                  <a:gd name="T6" fmla="*/ 13 w 432"/>
                  <a:gd name="T7" fmla="*/ 6 h 173"/>
                  <a:gd name="T8" fmla="*/ 14 w 432"/>
                  <a:gd name="T9" fmla="*/ 6 h 173"/>
                  <a:gd name="T10" fmla="*/ 15 w 432"/>
                  <a:gd name="T11" fmla="*/ 6 h 173"/>
                  <a:gd name="T12" fmla="*/ 16 w 432"/>
                  <a:gd name="T13" fmla="*/ 6 h 173"/>
                  <a:gd name="T14" fmla="*/ 17 w 432"/>
                  <a:gd name="T15" fmla="*/ 5 h 173"/>
                  <a:gd name="T16" fmla="*/ 17 w 432"/>
                  <a:gd name="T17" fmla="*/ 5 h 173"/>
                  <a:gd name="T18" fmla="*/ 17 w 432"/>
                  <a:gd name="T19" fmla="*/ 5 h 173"/>
                  <a:gd name="T20" fmla="*/ 18 w 432"/>
                  <a:gd name="T21" fmla="*/ 4 h 173"/>
                  <a:gd name="T22" fmla="*/ 18 w 432"/>
                  <a:gd name="T23" fmla="*/ 3 h 173"/>
                  <a:gd name="T24" fmla="*/ 17 w 432"/>
                  <a:gd name="T25" fmla="*/ 3 h 173"/>
                  <a:gd name="T26" fmla="*/ 17 w 432"/>
                  <a:gd name="T27" fmla="*/ 2 h 173"/>
                  <a:gd name="T28" fmla="*/ 16 w 432"/>
                  <a:gd name="T29" fmla="*/ 2 h 173"/>
                  <a:gd name="T30" fmla="*/ 15 w 432"/>
                  <a:gd name="T31" fmla="*/ 1 h 173"/>
                  <a:gd name="T32" fmla="*/ 14 w 432"/>
                  <a:gd name="T33" fmla="*/ 1 h 173"/>
                  <a:gd name="T34" fmla="*/ 13 w 432"/>
                  <a:gd name="T35" fmla="*/ 1 h 173"/>
                  <a:gd name="T36" fmla="*/ 12 w 432"/>
                  <a:gd name="T37" fmla="*/ 0 h 173"/>
                  <a:gd name="T38" fmla="*/ 10 w 432"/>
                  <a:gd name="T39" fmla="*/ 0 h 173"/>
                  <a:gd name="T40" fmla="*/ 9 w 432"/>
                  <a:gd name="T41" fmla="*/ 0 h 173"/>
                  <a:gd name="T42" fmla="*/ 8 w 432"/>
                  <a:gd name="T43" fmla="*/ 0 h 173"/>
                  <a:gd name="T44" fmla="*/ 6 w 432"/>
                  <a:gd name="T45" fmla="*/ 0 h 173"/>
                  <a:gd name="T46" fmla="*/ 5 w 432"/>
                  <a:gd name="T47" fmla="*/ 0 h 173"/>
                  <a:gd name="T48" fmla="*/ 4 w 432"/>
                  <a:gd name="T49" fmla="*/ 0 h 173"/>
                  <a:gd name="T50" fmla="*/ 3 w 432"/>
                  <a:gd name="T51" fmla="*/ 1 h 173"/>
                  <a:gd name="T52" fmla="*/ 2 w 432"/>
                  <a:gd name="T53" fmla="*/ 1 h 173"/>
                  <a:gd name="T54" fmla="*/ 1 w 432"/>
                  <a:gd name="T55" fmla="*/ 1 h 173"/>
                  <a:gd name="T56" fmla="*/ 1 w 432"/>
                  <a:gd name="T57" fmla="*/ 2 h 173"/>
                  <a:gd name="T58" fmla="*/ 0 w 432"/>
                  <a:gd name="T59" fmla="*/ 2 h 173"/>
                  <a:gd name="T60" fmla="*/ 0 w 432"/>
                  <a:gd name="T61" fmla="*/ 3 h 173"/>
                  <a:gd name="T62" fmla="*/ 0 w 432"/>
                  <a:gd name="T63" fmla="*/ 4 h 173"/>
                  <a:gd name="T64" fmla="*/ 1 w 432"/>
                  <a:gd name="T65" fmla="*/ 4 h 173"/>
                  <a:gd name="T66" fmla="*/ 1 w 432"/>
                  <a:gd name="T67" fmla="*/ 5 h 173"/>
                  <a:gd name="T68" fmla="*/ 2 w 432"/>
                  <a:gd name="T69" fmla="*/ 5 h 173"/>
                  <a:gd name="T70" fmla="*/ 3 w 432"/>
                  <a:gd name="T71" fmla="*/ 6 h 173"/>
                  <a:gd name="T72" fmla="*/ 4 w 432"/>
                  <a:gd name="T73" fmla="*/ 6 h 173"/>
                  <a:gd name="T74" fmla="*/ 5 w 432"/>
                  <a:gd name="T75" fmla="*/ 6 h 173"/>
                  <a:gd name="T76" fmla="*/ 6 w 432"/>
                  <a:gd name="T77" fmla="*/ 6 h 173"/>
                  <a:gd name="T78" fmla="*/ 7 w 432"/>
                  <a:gd name="T79" fmla="*/ 6 h 173"/>
                  <a:gd name="T80" fmla="*/ 9 w 432"/>
                  <a:gd name="T81" fmla="*/ 7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12" y="173"/>
                    </a:moveTo>
                    <a:lnTo>
                      <a:pt x="250" y="173"/>
                    </a:lnTo>
                    <a:lnTo>
                      <a:pt x="283" y="173"/>
                    </a:lnTo>
                    <a:lnTo>
                      <a:pt x="312" y="170"/>
                    </a:lnTo>
                    <a:lnTo>
                      <a:pt x="342" y="166"/>
                    </a:lnTo>
                    <a:lnTo>
                      <a:pt x="366" y="157"/>
                    </a:lnTo>
                    <a:lnTo>
                      <a:pt x="391" y="149"/>
                    </a:lnTo>
                    <a:lnTo>
                      <a:pt x="407" y="137"/>
                    </a:lnTo>
                    <a:lnTo>
                      <a:pt x="420" y="128"/>
                    </a:lnTo>
                    <a:lnTo>
                      <a:pt x="428" y="116"/>
                    </a:lnTo>
                    <a:lnTo>
                      <a:pt x="432" y="99"/>
                    </a:lnTo>
                    <a:lnTo>
                      <a:pt x="432" y="87"/>
                    </a:lnTo>
                    <a:lnTo>
                      <a:pt x="424" y="70"/>
                    </a:lnTo>
                    <a:lnTo>
                      <a:pt x="412" y="58"/>
                    </a:lnTo>
                    <a:lnTo>
                      <a:pt x="396" y="45"/>
                    </a:lnTo>
                    <a:lnTo>
                      <a:pt x="374" y="37"/>
                    </a:lnTo>
                    <a:lnTo>
                      <a:pt x="349" y="25"/>
                    </a:lnTo>
                    <a:lnTo>
                      <a:pt x="320" y="16"/>
                    </a:lnTo>
                    <a:lnTo>
                      <a:pt x="291" y="8"/>
                    </a:lnTo>
                    <a:lnTo>
                      <a:pt x="258" y="4"/>
                    </a:lnTo>
                    <a:lnTo>
                      <a:pt x="221" y="0"/>
                    </a:lnTo>
                    <a:lnTo>
                      <a:pt x="187" y="0"/>
                    </a:lnTo>
                    <a:lnTo>
                      <a:pt x="155" y="4"/>
                    </a:lnTo>
                    <a:lnTo>
                      <a:pt x="121" y="4"/>
                    </a:lnTo>
                    <a:lnTo>
                      <a:pt x="92" y="12"/>
                    </a:lnTo>
                    <a:lnTo>
                      <a:pt x="67" y="20"/>
                    </a:lnTo>
                    <a:lnTo>
                      <a:pt x="47" y="29"/>
                    </a:lnTo>
                    <a:lnTo>
                      <a:pt x="30" y="37"/>
                    </a:lnTo>
                    <a:lnTo>
                      <a:pt x="13" y="49"/>
                    </a:lnTo>
                    <a:lnTo>
                      <a:pt x="5" y="62"/>
                    </a:lnTo>
                    <a:lnTo>
                      <a:pt x="0" y="74"/>
                    </a:lnTo>
                    <a:lnTo>
                      <a:pt x="5" y="91"/>
                    </a:lnTo>
                    <a:lnTo>
                      <a:pt x="13" y="103"/>
                    </a:lnTo>
                    <a:lnTo>
                      <a:pt x="21" y="116"/>
                    </a:lnTo>
                    <a:lnTo>
                      <a:pt x="43" y="128"/>
                    </a:lnTo>
                    <a:lnTo>
                      <a:pt x="63" y="141"/>
                    </a:lnTo>
                    <a:lnTo>
                      <a:pt x="88" y="149"/>
                    </a:lnTo>
                    <a:lnTo>
                      <a:pt x="113" y="157"/>
                    </a:lnTo>
                    <a:lnTo>
                      <a:pt x="146" y="166"/>
                    </a:lnTo>
                    <a:lnTo>
                      <a:pt x="180" y="170"/>
                    </a:lnTo>
                    <a:lnTo>
                      <a:pt x="212"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6" name="Freeform 848">
                <a:extLst>
                  <a:ext uri="{FF2B5EF4-FFF2-40B4-BE49-F238E27FC236}">
                    <a16:creationId xmlns:a16="http://schemas.microsoft.com/office/drawing/2014/main" id="{EE1D1ACC-12E1-4955-9122-DA236C2C29F0}"/>
                  </a:ext>
                </a:extLst>
              </p:cNvPr>
              <p:cNvSpPr>
                <a:spLocks/>
              </p:cNvSpPr>
              <p:nvPr/>
            </p:nvSpPr>
            <p:spPr bwMode="auto">
              <a:xfrm>
                <a:off x="3039" y="2102"/>
                <a:ext cx="77" cy="31"/>
              </a:xfrm>
              <a:custGeom>
                <a:avLst/>
                <a:gdLst>
                  <a:gd name="T0" fmla="*/ 16 w 382"/>
                  <a:gd name="T1" fmla="*/ 4 h 154"/>
                  <a:gd name="T2" fmla="*/ 15 w 382"/>
                  <a:gd name="T3" fmla="*/ 3 h 154"/>
                  <a:gd name="T4" fmla="*/ 15 w 382"/>
                  <a:gd name="T5" fmla="*/ 2 h 154"/>
                  <a:gd name="T6" fmla="*/ 15 w 382"/>
                  <a:gd name="T7" fmla="*/ 2 h 154"/>
                  <a:gd name="T8" fmla="*/ 14 w 382"/>
                  <a:gd name="T9" fmla="*/ 1 h 154"/>
                  <a:gd name="T10" fmla="*/ 13 w 382"/>
                  <a:gd name="T11" fmla="*/ 1 h 154"/>
                  <a:gd name="T12" fmla="*/ 12 w 382"/>
                  <a:gd name="T13" fmla="*/ 1 h 154"/>
                  <a:gd name="T14" fmla="*/ 11 w 382"/>
                  <a:gd name="T15" fmla="*/ 0 h 154"/>
                  <a:gd name="T16" fmla="*/ 10 w 382"/>
                  <a:gd name="T17" fmla="*/ 0 h 154"/>
                  <a:gd name="T18" fmla="*/ 9 w 382"/>
                  <a:gd name="T19" fmla="*/ 0 h 154"/>
                  <a:gd name="T20" fmla="*/ 8 w 382"/>
                  <a:gd name="T21" fmla="*/ 0 h 154"/>
                  <a:gd name="T22" fmla="*/ 7 w 382"/>
                  <a:gd name="T23" fmla="*/ 0 h 154"/>
                  <a:gd name="T24" fmla="*/ 5 w 382"/>
                  <a:gd name="T25" fmla="*/ 0 h 154"/>
                  <a:gd name="T26" fmla="*/ 4 w 382"/>
                  <a:gd name="T27" fmla="*/ 0 h 154"/>
                  <a:gd name="T28" fmla="*/ 3 w 382"/>
                  <a:gd name="T29" fmla="*/ 0 h 154"/>
                  <a:gd name="T30" fmla="*/ 2 w 382"/>
                  <a:gd name="T31" fmla="*/ 0 h 154"/>
                  <a:gd name="T32" fmla="*/ 2 w 382"/>
                  <a:gd name="T33" fmla="*/ 1 h 154"/>
                  <a:gd name="T34" fmla="*/ 1 w 382"/>
                  <a:gd name="T35" fmla="*/ 1 h 154"/>
                  <a:gd name="T36" fmla="*/ 1 w 382"/>
                  <a:gd name="T37" fmla="*/ 2 h 154"/>
                  <a:gd name="T38" fmla="*/ 0 w 382"/>
                  <a:gd name="T39" fmla="*/ 2 h 154"/>
                  <a:gd name="T40" fmla="*/ 0 w 382"/>
                  <a:gd name="T41" fmla="*/ 3 h 154"/>
                  <a:gd name="T42" fmla="*/ 0 w 382"/>
                  <a:gd name="T43" fmla="*/ 3 h 154"/>
                  <a:gd name="T44" fmla="*/ 0 w 382"/>
                  <a:gd name="T45" fmla="*/ 4 h 154"/>
                  <a:gd name="T46" fmla="*/ 1 w 382"/>
                  <a:gd name="T47" fmla="*/ 4 h 154"/>
                  <a:gd name="T48" fmla="*/ 1 w 382"/>
                  <a:gd name="T49" fmla="*/ 4 h 154"/>
                  <a:gd name="T50" fmla="*/ 2 w 382"/>
                  <a:gd name="T51" fmla="*/ 5 h 154"/>
                  <a:gd name="T52" fmla="*/ 3 w 382"/>
                  <a:gd name="T53" fmla="*/ 5 h 154"/>
                  <a:gd name="T54" fmla="*/ 4 w 382"/>
                  <a:gd name="T55" fmla="*/ 6 h 154"/>
                  <a:gd name="T56" fmla="*/ 5 w 382"/>
                  <a:gd name="T57" fmla="*/ 6 h 154"/>
                  <a:gd name="T58" fmla="*/ 6 w 382"/>
                  <a:gd name="T59" fmla="*/ 6 h 154"/>
                  <a:gd name="T60" fmla="*/ 8 w 382"/>
                  <a:gd name="T61" fmla="*/ 6 h 154"/>
                  <a:gd name="T62" fmla="*/ 9 w 382"/>
                  <a:gd name="T63" fmla="*/ 6 h 154"/>
                  <a:gd name="T64" fmla="*/ 10 w 382"/>
                  <a:gd name="T65" fmla="*/ 6 h 154"/>
                  <a:gd name="T66" fmla="*/ 11 w 382"/>
                  <a:gd name="T67" fmla="*/ 6 h 154"/>
                  <a:gd name="T68" fmla="*/ 12 w 382"/>
                  <a:gd name="T69" fmla="*/ 6 h 154"/>
                  <a:gd name="T70" fmla="*/ 13 w 382"/>
                  <a:gd name="T71" fmla="*/ 6 h 154"/>
                  <a:gd name="T72" fmla="*/ 14 w 382"/>
                  <a:gd name="T73" fmla="*/ 5 h 154"/>
                  <a:gd name="T74" fmla="*/ 15 w 382"/>
                  <a:gd name="T75" fmla="*/ 5 h 154"/>
                  <a:gd name="T76" fmla="*/ 15 w 382"/>
                  <a:gd name="T77" fmla="*/ 4 h 154"/>
                  <a:gd name="T78" fmla="*/ 15 w 382"/>
                  <a:gd name="T79" fmla="*/ 4 h 154"/>
                  <a:gd name="T80" fmla="*/ 16 w 382"/>
                  <a:gd name="T81" fmla="*/ 4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4"/>
                  <a:gd name="T125" fmla="*/ 382 w 382"/>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4">
                    <a:moveTo>
                      <a:pt x="382" y="87"/>
                    </a:moveTo>
                    <a:lnTo>
                      <a:pt x="378" y="75"/>
                    </a:lnTo>
                    <a:lnTo>
                      <a:pt x="375" y="62"/>
                    </a:lnTo>
                    <a:lnTo>
                      <a:pt x="362" y="50"/>
                    </a:lnTo>
                    <a:lnTo>
                      <a:pt x="350" y="37"/>
                    </a:lnTo>
                    <a:lnTo>
                      <a:pt x="328" y="29"/>
                    </a:lnTo>
                    <a:lnTo>
                      <a:pt x="308" y="21"/>
                    </a:lnTo>
                    <a:lnTo>
                      <a:pt x="283" y="12"/>
                    </a:lnTo>
                    <a:lnTo>
                      <a:pt x="254" y="4"/>
                    </a:lnTo>
                    <a:lnTo>
                      <a:pt x="224" y="0"/>
                    </a:lnTo>
                    <a:lnTo>
                      <a:pt x="195" y="0"/>
                    </a:lnTo>
                    <a:lnTo>
                      <a:pt x="162" y="0"/>
                    </a:lnTo>
                    <a:lnTo>
                      <a:pt x="134" y="0"/>
                    </a:lnTo>
                    <a:lnTo>
                      <a:pt x="108" y="4"/>
                    </a:lnTo>
                    <a:lnTo>
                      <a:pt x="83" y="8"/>
                    </a:lnTo>
                    <a:lnTo>
                      <a:pt x="58" y="12"/>
                    </a:lnTo>
                    <a:lnTo>
                      <a:pt x="38" y="21"/>
                    </a:lnTo>
                    <a:lnTo>
                      <a:pt x="22" y="29"/>
                    </a:lnTo>
                    <a:lnTo>
                      <a:pt x="13" y="41"/>
                    </a:lnTo>
                    <a:lnTo>
                      <a:pt x="4" y="54"/>
                    </a:lnTo>
                    <a:lnTo>
                      <a:pt x="0" y="66"/>
                    </a:lnTo>
                    <a:lnTo>
                      <a:pt x="0" y="79"/>
                    </a:lnTo>
                    <a:lnTo>
                      <a:pt x="9" y="91"/>
                    </a:lnTo>
                    <a:lnTo>
                      <a:pt x="22" y="100"/>
                    </a:lnTo>
                    <a:lnTo>
                      <a:pt x="33" y="111"/>
                    </a:lnTo>
                    <a:lnTo>
                      <a:pt x="54" y="120"/>
                    </a:lnTo>
                    <a:lnTo>
                      <a:pt x="76" y="133"/>
                    </a:lnTo>
                    <a:lnTo>
                      <a:pt x="100" y="137"/>
                    </a:lnTo>
                    <a:lnTo>
                      <a:pt x="125" y="145"/>
                    </a:lnTo>
                    <a:lnTo>
                      <a:pt x="154" y="149"/>
                    </a:lnTo>
                    <a:lnTo>
                      <a:pt x="188" y="154"/>
                    </a:lnTo>
                    <a:lnTo>
                      <a:pt x="216" y="154"/>
                    </a:lnTo>
                    <a:lnTo>
                      <a:pt x="245" y="149"/>
                    </a:lnTo>
                    <a:lnTo>
                      <a:pt x="274" y="149"/>
                    </a:lnTo>
                    <a:lnTo>
                      <a:pt x="299" y="145"/>
                    </a:lnTo>
                    <a:lnTo>
                      <a:pt x="324" y="137"/>
                    </a:lnTo>
                    <a:lnTo>
                      <a:pt x="341" y="129"/>
                    </a:lnTo>
                    <a:lnTo>
                      <a:pt x="357" y="120"/>
                    </a:lnTo>
                    <a:lnTo>
                      <a:pt x="370" y="108"/>
                    </a:lnTo>
                    <a:lnTo>
                      <a:pt x="378" y="100"/>
                    </a:lnTo>
                    <a:lnTo>
                      <a:pt x="382" y="8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7" name="Freeform 849">
                <a:extLst>
                  <a:ext uri="{FF2B5EF4-FFF2-40B4-BE49-F238E27FC236}">
                    <a16:creationId xmlns:a16="http://schemas.microsoft.com/office/drawing/2014/main" id="{30030E5C-5643-4EB2-85BD-372DCCBEDCDE}"/>
                  </a:ext>
                </a:extLst>
              </p:cNvPr>
              <p:cNvSpPr>
                <a:spLocks/>
              </p:cNvSpPr>
              <p:nvPr/>
            </p:nvSpPr>
            <p:spPr bwMode="auto">
              <a:xfrm>
                <a:off x="3043" y="2103"/>
                <a:ext cx="67" cy="27"/>
              </a:xfrm>
              <a:custGeom>
                <a:avLst/>
                <a:gdLst>
                  <a:gd name="T0" fmla="*/ 13 w 336"/>
                  <a:gd name="T1" fmla="*/ 3 h 133"/>
                  <a:gd name="T2" fmla="*/ 13 w 336"/>
                  <a:gd name="T3" fmla="*/ 3 h 133"/>
                  <a:gd name="T4" fmla="*/ 13 w 336"/>
                  <a:gd name="T5" fmla="*/ 2 h 133"/>
                  <a:gd name="T6" fmla="*/ 13 w 336"/>
                  <a:gd name="T7" fmla="*/ 2 h 133"/>
                  <a:gd name="T8" fmla="*/ 12 w 336"/>
                  <a:gd name="T9" fmla="*/ 1 h 133"/>
                  <a:gd name="T10" fmla="*/ 11 w 336"/>
                  <a:gd name="T11" fmla="*/ 1 h 133"/>
                  <a:gd name="T12" fmla="*/ 11 w 336"/>
                  <a:gd name="T13" fmla="*/ 1 h 133"/>
                  <a:gd name="T14" fmla="*/ 10 w 336"/>
                  <a:gd name="T15" fmla="*/ 1 h 133"/>
                  <a:gd name="T16" fmla="*/ 9 w 336"/>
                  <a:gd name="T17" fmla="*/ 0 h 133"/>
                  <a:gd name="T18" fmla="*/ 8 w 336"/>
                  <a:gd name="T19" fmla="*/ 0 h 133"/>
                  <a:gd name="T20" fmla="*/ 7 w 336"/>
                  <a:gd name="T21" fmla="*/ 0 h 133"/>
                  <a:gd name="T22" fmla="*/ 6 w 336"/>
                  <a:gd name="T23" fmla="*/ 0 h 133"/>
                  <a:gd name="T24" fmla="*/ 5 w 336"/>
                  <a:gd name="T25" fmla="*/ 0 h 133"/>
                  <a:gd name="T26" fmla="*/ 4 w 336"/>
                  <a:gd name="T27" fmla="*/ 0 h 133"/>
                  <a:gd name="T28" fmla="*/ 3 w 336"/>
                  <a:gd name="T29" fmla="*/ 0 h 133"/>
                  <a:gd name="T30" fmla="*/ 2 w 336"/>
                  <a:gd name="T31" fmla="*/ 1 h 133"/>
                  <a:gd name="T32" fmla="*/ 1 w 336"/>
                  <a:gd name="T33" fmla="*/ 1 h 133"/>
                  <a:gd name="T34" fmla="*/ 1 w 336"/>
                  <a:gd name="T35" fmla="*/ 1 h 133"/>
                  <a:gd name="T36" fmla="*/ 0 w 336"/>
                  <a:gd name="T37" fmla="*/ 2 h 133"/>
                  <a:gd name="T38" fmla="*/ 0 w 336"/>
                  <a:gd name="T39" fmla="*/ 2 h 133"/>
                  <a:gd name="T40" fmla="*/ 0 w 336"/>
                  <a:gd name="T41" fmla="*/ 2 h 133"/>
                  <a:gd name="T42" fmla="*/ 0 w 336"/>
                  <a:gd name="T43" fmla="*/ 3 h 133"/>
                  <a:gd name="T44" fmla="*/ 0 w 336"/>
                  <a:gd name="T45" fmla="*/ 3 h 133"/>
                  <a:gd name="T46" fmla="*/ 1 w 336"/>
                  <a:gd name="T47" fmla="*/ 4 h 133"/>
                  <a:gd name="T48" fmla="*/ 1 w 336"/>
                  <a:gd name="T49" fmla="*/ 4 h 133"/>
                  <a:gd name="T50" fmla="*/ 2 w 336"/>
                  <a:gd name="T51" fmla="*/ 4 h 133"/>
                  <a:gd name="T52" fmla="*/ 3 w 336"/>
                  <a:gd name="T53" fmla="*/ 5 h 133"/>
                  <a:gd name="T54" fmla="*/ 4 w 336"/>
                  <a:gd name="T55" fmla="*/ 5 h 133"/>
                  <a:gd name="T56" fmla="*/ 5 w 336"/>
                  <a:gd name="T57" fmla="*/ 5 h 133"/>
                  <a:gd name="T58" fmla="*/ 5 w 336"/>
                  <a:gd name="T59" fmla="*/ 5 h 133"/>
                  <a:gd name="T60" fmla="*/ 7 w 336"/>
                  <a:gd name="T61" fmla="*/ 5 h 133"/>
                  <a:gd name="T62" fmla="*/ 8 w 336"/>
                  <a:gd name="T63" fmla="*/ 5 h 133"/>
                  <a:gd name="T64" fmla="*/ 9 w 336"/>
                  <a:gd name="T65" fmla="*/ 5 h 133"/>
                  <a:gd name="T66" fmla="*/ 10 w 336"/>
                  <a:gd name="T67" fmla="*/ 5 h 133"/>
                  <a:gd name="T68" fmla="*/ 10 w 336"/>
                  <a:gd name="T69" fmla="*/ 5 h 133"/>
                  <a:gd name="T70" fmla="*/ 11 w 336"/>
                  <a:gd name="T71" fmla="*/ 5 h 133"/>
                  <a:gd name="T72" fmla="*/ 12 w 336"/>
                  <a:gd name="T73" fmla="*/ 5 h 133"/>
                  <a:gd name="T74" fmla="*/ 13 w 336"/>
                  <a:gd name="T75" fmla="*/ 4 h 133"/>
                  <a:gd name="T76" fmla="*/ 13 w 336"/>
                  <a:gd name="T77" fmla="*/ 4 h 133"/>
                  <a:gd name="T78" fmla="*/ 13 w 336"/>
                  <a:gd name="T79" fmla="*/ 4 h 133"/>
                  <a:gd name="T80" fmla="*/ 13 w 336"/>
                  <a:gd name="T81" fmla="*/ 3 h 1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6"/>
                  <a:gd name="T124" fmla="*/ 0 h 133"/>
                  <a:gd name="T125" fmla="*/ 336 w 336"/>
                  <a:gd name="T126" fmla="*/ 133 h 1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6" h="133">
                    <a:moveTo>
                      <a:pt x="336" y="75"/>
                    </a:moveTo>
                    <a:lnTo>
                      <a:pt x="333" y="66"/>
                    </a:lnTo>
                    <a:lnTo>
                      <a:pt x="328" y="54"/>
                    </a:lnTo>
                    <a:lnTo>
                      <a:pt x="315" y="46"/>
                    </a:lnTo>
                    <a:lnTo>
                      <a:pt x="304" y="33"/>
                    </a:lnTo>
                    <a:lnTo>
                      <a:pt x="286" y="25"/>
                    </a:lnTo>
                    <a:lnTo>
                      <a:pt x="270" y="17"/>
                    </a:lnTo>
                    <a:lnTo>
                      <a:pt x="250" y="13"/>
                    </a:lnTo>
                    <a:lnTo>
                      <a:pt x="225" y="8"/>
                    </a:lnTo>
                    <a:lnTo>
                      <a:pt x="199" y="4"/>
                    </a:lnTo>
                    <a:lnTo>
                      <a:pt x="171" y="0"/>
                    </a:lnTo>
                    <a:lnTo>
                      <a:pt x="145" y="0"/>
                    </a:lnTo>
                    <a:lnTo>
                      <a:pt x="120" y="0"/>
                    </a:lnTo>
                    <a:lnTo>
                      <a:pt x="95" y="4"/>
                    </a:lnTo>
                    <a:lnTo>
                      <a:pt x="75" y="8"/>
                    </a:lnTo>
                    <a:lnTo>
                      <a:pt x="54" y="13"/>
                    </a:lnTo>
                    <a:lnTo>
                      <a:pt x="37" y="21"/>
                    </a:lnTo>
                    <a:lnTo>
                      <a:pt x="21" y="29"/>
                    </a:lnTo>
                    <a:lnTo>
                      <a:pt x="12" y="37"/>
                    </a:lnTo>
                    <a:lnTo>
                      <a:pt x="5" y="46"/>
                    </a:lnTo>
                    <a:lnTo>
                      <a:pt x="0" y="58"/>
                    </a:lnTo>
                    <a:lnTo>
                      <a:pt x="5" y="66"/>
                    </a:lnTo>
                    <a:lnTo>
                      <a:pt x="9" y="79"/>
                    </a:lnTo>
                    <a:lnTo>
                      <a:pt x="21" y="87"/>
                    </a:lnTo>
                    <a:lnTo>
                      <a:pt x="34" y="100"/>
                    </a:lnTo>
                    <a:lnTo>
                      <a:pt x="50" y="107"/>
                    </a:lnTo>
                    <a:lnTo>
                      <a:pt x="66" y="116"/>
                    </a:lnTo>
                    <a:lnTo>
                      <a:pt x="88" y="120"/>
                    </a:lnTo>
                    <a:lnTo>
                      <a:pt x="113" y="129"/>
                    </a:lnTo>
                    <a:lnTo>
                      <a:pt x="137" y="129"/>
                    </a:lnTo>
                    <a:lnTo>
                      <a:pt x="166" y="133"/>
                    </a:lnTo>
                    <a:lnTo>
                      <a:pt x="191" y="133"/>
                    </a:lnTo>
                    <a:lnTo>
                      <a:pt x="216" y="133"/>
                    </a:lnTo>
                    <a:lnTo>
                      <a:pt x="241" y="129"/>
                    </a:lnTo>
                    <a:lnTo>
                      <a:pt x="261" y="125"/>
                    </a:lnTo>
                    <a:lnTo>
                      <a:pt x="282" y="120"/>
                    </a:lnTo>
                    <a:lnTo>
                      <a:pt x="299" y="112"/>
                    </a:lnTo>
                    <a:lnTo>
                      <a:pt x="315" y="104"/>
                    </a:lnTo>
                    <a:lnTo>
                      <a:pt x="324" y="96"/>
                    </a:lnTo>
                    <a:lnTo>
                      <a:pt x="333" y="87"/>
                    </a:lnTo>
                    <a:lnTo>
                      <a:pt x="336"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8" name="Freeform 850">
                <a:extLst>
                  <a:ext uri="{FF2B5EF4-FFF2-40B4-BE49-F238E27FC236}">
                    <a16:creationId xmlns:a16="http://schemas.microsoft.com/office/drawing/2014/main" id="{148A2C7E-E713-4A79-B1A2-6F9C600AC0B5}"/>
                  </a:ext>
                </a:extLst>
              </p:cNvPr>
              <p:cNvSpPr>
                <a:spLocks/>
              </p:cNvSpPr>
              <p:nvPr/>
            </p:nvSpPr>
            <p:spPr bwMode="auto">
              <a:xfrm>
                <a:off x="3047" y="2104"/>
                <a:ext cx="57" cy="23"/>
              </a:xfrm>
              <a:custGeom>
                <a:avLst/>
                <a:gdLst>
                  <a:gd name="T0" fmla="*/ 11 w 283"/>
                  <a:gd name="T1" fmla="*/ 3 h 116"/>
                  <a:gd name="T2" fmla="*/ 11 w 283"/>
                  <a:gd name="T3" fmla="*/ 2 h 116"/>
                  <a:gd name="T4" fmla="*/ 11 w 283"/>
                  <a:gd name="T5" fmla="*/ 2 h 116"/>
                  <a:gd name="T6" fmla="*/ 11 w 283"/>
                  <a:gd name="T7" fmla="*/ 2 h 116"/>
                  <a:gd name="T8" fmla="*/ 10 w 283"/>
                  <a:gd name="T9" fmla="*/ 1 h 116"/>
                  <a:gd name="T10" fmla="*/ 10 w 283"/>
                  <a:gd name="T11" fmla="*/ 1 h 116"/>
                  <a:gd name="T12" fmla="*/ 9 w 283"/>
                  <a:gd name="T13" fmla="*/ 1 h 116"/>
                  <a:gd name="T14" fmla="*/ 8 w 283"/>
                  <a:gd name="T15" fmla="*/ 1 h 116"/>
                  <a:gd name="T16" fmla="*/ 8 w 283"/>
                  <a:gd name="T17" fmla="*/ 0 h 116"/>
                  <a:gd name="T18" fmla="*/ 7 w 283"/>
                  <a:gd name="T19" fmla="*/ 0 h 116"/>
                  <a:gd name="T20" fmla="*/ 6 w 283"/>
                  <a:gd name="T21" fmla="*/ 0 h 116"/>
                  <a:gd name="T22" fmla="*/ 5 w 283"/>
                  <a:gd name="T23" fmla="*/ 0 h 116"/>
                  <a:gd name="T24" fmla="*/ 4 w 283"/>
                  <a:gd name="T25" fmla="*/ 0 h 116"/>
                  <a:gd name="T26" fmla="*/ 3 w 283"/>
                  <a:gd name="T27" fmla="*/ 0 h 116"/>
                  <a:gd name="T28" fmla="*/ 2 w 283"/>
                  <a:gd name="T29" fmla="*/ 0 h 116"/>
                  <a:gd name="T30" fmla="*/ 2 w 283"/>
                  <a:gd name="T31" fmla="*/ 1 h 116"/>
                  <a:gd name="T32" fmla="*/ 1 w 283"/>
                  <a:gd name="T33" fmla="*/ 1 h 116"/>
                  <a:gd name="T34" fmla="*/ 1 w 283"/>
                  <a:gd name="T35" fmla="*/ 1 h 116"/>
                  <a:gd name="T36" fmla="*/ 0 w 283"/>
                  <a:gd name="T37" fmla="*/ 1 h 116"/>
                  <a:gd name="T38" fmla="*/ 0 w 283"/>
                  <a:gd name="T39" fmla="*/ 2 h 116"/>
                  <a:gd name="T40" fmla="*/ 0 w 283"/>
                  <a:gd name="T41" fmla="*/ 2 h 116"/>
                  <a:gd name="T42" fmla="*/ 0 w 283"/>
                  <a:gd name="T43" fmla="*/ 2 h 116"/>
                  <a:gd name="T44" fmla="*/ 0 w 283"/>
                  <a:gd name="T45" fmla="*/ 3 h 116"/>
                  <a:gd name="T46" fmla="*/ 1 w 283"/>
                  <a:gd name="T47" fmla="*/ 3 h 116"/>
                  <a:gd name="T48" fmla="*/ 1 w 283"/>
                  <a:gd name="T49" fmla="*/ 3 h 116"/>
                  <a:gd name="T50" fmla="*/ 2 w 283"/>
                  <a:gd name="T51" fmla="*/ 4 h 116"/>
                  <a:gd name="T52" fmla="*/ 2 w 283"/>
                  <a:gd name="T53" fmla="*/ 4 h 116"/>
                  <a:gd name="T54" fmla="*/ 3 w 283"/>
                  <a:gd name="T55" fmla="*/ 4 h 116"/>
                  <a:gd name="T56" fmla="*/ 4 w 283"/>
                  <a:gd name="T57" fmla="*/ 4 h 116"/>
                  <a:gd name="T58" fmla="*/ 5 w 283"/>
                  <a:gd name="T59" fmla="*/ 4 h 116"/>
                  <a:gd name="T60" fmla="*/ 6 w 283"/>
                  <a:gd name="T61" fmla="*/ 4 h 116"/>
                  <a:gd name="T62" fmla="*/ 7 w 283"/>
                  <a:gd name="T63" fmla="*/ 5 h 116"/>
                  <a:gd name="T64" fmla="*/ 7 w 283"/>
                  <a:gd name="T65" fmla="*/ 4 h 116"/>
                  <a:gd name="T66" fmla="*/ 8 w 283"/>
                  <a:gd name="T67" fmla="*/ 4 h 116"/>
                  <a:gd name="T68" fmla="*/ 9 w 283"/>
                  <a:gd name="T69" fmla="*/ 4 h 116"/>
                  <a:gd name="T70" fmla="*/ 10 w 283"/>
                  <a:gd name="T71" fmla="*/ 4 h 116"/>
                  <a:gd name="T72" fmla="*/ 10 w 283"/>
                  <a:gd name="T73" fmla="*/ 4 h 116"/>
                  <a:gd name="T74" fmla="*/ 11 w 283"/>
                  <a:gd name="T75" fmla="*/ 4 h 116"/>
                  <a:gd name="T76" fmla="*/ 11 w 283"/>
                  <a:gd name="T77" fmla="*/ 3 h 116"/>
                  <a:gd name="T78" fmla="*/ 11 w 283"/>
                  <a:gd name="T79" fmla="*/ 3 h 116"/>
                  <a:gd name="T80" fmla="*/ 11 w 283"/>
                  <a:gd name="T81" fmla="*/ 3 h 1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3"/>
                  <a:gd name="T124" fmla="*/ 0 h 116"/>
                  <a:gd name="T125" fmla="*/ 283 w 283"/>
                  <a:gd name="T126" fmla="*/ 116 h 1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3" h="116">
                    <a:moveTo>
                      <a:pt x="283" y="67"/>
                    </a:moveTo>
                    <a:lnTo>
                      <a:pt x="283" y="58"/>
                    </a:lnTo>
                    <a:lnTo>
                      <a:pt x="278" y="46"/>
                    </a:lnTo>
                    <a:lnTo>
                      <a:pt x="270" y="38"/>
                    </a:lnTo>
                    <a:lnTo>
                      <a:pt x="258" y="29"/>
                    </a:lnTo>
                    <a:lnTo>
                      <a:pt x="245" y="25"/>
                    </a:lnTo>
                    <a:lnTo>
                      <a:pt x="229" y="17"/>
                    </a:lnTo>
                    <a:lnTo>
                      <a:pt x="207" y="13"/>
                    </a:lnTo>
                    <a:lnTo>
                      <a:pt x="191" y="9"/>
                    </a:lnTo>
                    <a:lnTo>
                      <a:pt x="166" y="4"/>
                    </a:lnTo>
                    <a:lnTo>
                      <a:pt x="145" y="0"/>
                    </a:lnTo>
                    <a:lnTo>
                      <a:pt x="121" y="0"/>
                    </a:lnTo>
                    <a:lnTo>
                      <a:pt x="99" y="0"/>
                    </a:lnTo>
                    <a:lnTo>
                      <a:pt x="79" y="4"/>
                    </a:lnTo>
                    <a:lnTo>
                      <a:pt x="62" y="9"/>
                    </a:lnTo>
                    <a:lnTo>
                      <a:pt x="45" y="13"/>
                    </a:lnTo>
                    <a:lnTo>
                      <a:pt x="29" y="17"/>
                    </a:lnTo>
                    <a:lnTo>
                      <a:pt x="16" y="25"/>
                    </a:lnTo>
                    <a:lnTo>
                      <a:pt x="8" y="33"/>
                    </a:lnTo>
                    <a:lnTo>
                      <a:pt x="4" y="42"/>
                    </a:lnTo>
                    <a:lnTo>
                      <a:pt x="0" y="50"/>
                    </a:lnTo>
                    <a:lnTo>
                      <a:pt x="0" y="58"/>
                    </a:lnTo>
                    <a:lnTo>
                      <a:pt x="8" y="67"/>
                    </a:lnTo>
                    <a:lnTo>
                      <a:pt x="16" y="75"/>
                    </a:lnTo>
                    <a:lnTo>
                      <a:pt x="25" y="83"/>
                    </a:lnTo>
                    <a:lnTo>
                      <a:pt x="42" y="92"/>
                    </a:lnTo>
                    <a:lnTo>
                      <a:pt x="54" y="100"/>
                    </a:lnTo>
                    <a:lnTo>
                      <a:pt x="74" y="103"/>
                    </a:lnTo>
                    <a:lnTo>
                      <a:pt x="96" y="108"/>
                    </a:lnTo>
                    <a:lnTo>
                      <a:pt x="116" y="112"/>
                    </a:lnTo>
                    <a:lnTo>
                      <a:pt x="137" y="112"/>
                    </a:lnTo>
                    <a:lnTo>
                      <a:pt x="162" y="116"/>
                    </a:lnTo>
                    <a:lnTo>
                      <a:pt x="182" y="112"/>
                    </a:lnTo>
                    <a:lnTo>
                      <a:pt x="204" y="112"/>
                    </a:lnTo>
                    <a:lnTo>
                      <a:pt x="224" y="108"/>
                    </a:lnTo>
                    <a:lnTo>
                      <a:pt x="240" y="103"/>
                    </a:lnTo>
                    <a:lnTo>
                      <a:pt x="253" y="96"/>
                    </a:lnTo>
                    <a:lnTo>
                      <a:pt x="265" y="92"/>
                    </a:lnTo>
                    <a:lnTo>
                      <a:pt x="274" y="83"/>
                    </a:lnTo>
                    <a:lnTo>
                      <a:pt x="283" y="75"/>
                    </a:lnTo>
                    <a:lnTo>
                      <a:pt x="283" y="67"/>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19" name="Freeform 851">
                <a:extLst>
                  <a:ext uri="{FF2B5EF4-FFF2-40B4-BE49-F238E27FC236}">
                    <a16:creationId xmlns:a16="http://schemas.microsoft.com/office/drawing/2014/main" id="{EF898422-DC5E-4C16-BEFD-8D6E96ECC19C}"/>
                  </a:ext>
                </a:extLst>
              </p:cNvPr>
              <p:cNvSpPr>
                <a:spLocks/>
              </p:cNvSpPr>
              <p:nvPr/>
            </p:nvSpPr>
            <p:spPr bwMode="auto">
              <a:xfrm>
                <a:off x="3051" y="2105"/>
                <a:ext cx="47" cy="19"/>
              </a:xfrm>
              <a:custGeom>
                <a:avLst/>
                <a:gdLst>
                  <a:gd name="T0" fmla="*/ 9 w 233"/>
                  <a:gd name="T1" fmla="*/ 2 h 96"/>
                  <a:gd name="T2" fmla="*/ 9 w 233"/>
                  <a:gd name="T3" fmla="*/ 2 h 96"/>
                  <a:gd name="T4" fmla="*/ 9 w 233"/>
                  <a:gd name="T5" fmla="*/ 2 h 96"/>
                  <a:gd name="T6" fmla="*/ 9 w 233"/>
                  <a:gd name="T7" fmla="*/ 1 h 96"/>
                  <a:gd name="T8" fmla="*/ 9 w 233"/>
                  <a:gd name="T9" fmla="*/ 1 h 96"/>
                  <a:gd name="T10" fmla="*/ 8 w 233"/>
                  <a:gd name="T11" fmla="*/ 1 h 96"/>
                  <a:gd name="T12" fmla="*/ 8 w 233"/>
                  <a:gd name="T13" fmla="*/ 1 h 96"/>
                  <a:gd name="T14" fmla="*/ 7 w 233"/>
                  <a:gd name="T15" fmla="*/ 1 h 96"/>
                  <a:gd name="T16" fmla="*/ 6 w 233"/>
                  <a:gd name="T17" fmla="*/ 0 h 96"/>
                  <a:gd name="T18" fmla="*/ 6 w 233"/>
                  <a:gd name="T19" fmla="*/ 0 h 96"/>
                  <a:gd name="T20" fmla="*/ 5 w 233"/>
                  <a:gd name="T21" fmla="*/ 0 h 96"/>
                  <a:gd name="T22" fmla="*/ 4 w 233"/>
                  <a:gd name="T23" fmla="*/ 0 h 96"/>
                  <a:gd name="T24" fmla="*/ 3 w 233"/>
                  <a:gd name="T25" fmla="*/ 0 h 96"/>
                  <a:gd name="T26" fmla="*/ 3 w 233"/>
                  <a:gd name="T27" fmla="*/ 0 h 96"/>
                  <a:gd name="T28" fmla="*/ 2 w 233"/>
                  <a:gd name="T29" fmla="*/ 0 h 96"/>
                  <a:gd name="T30" fmla="*/ 1 w 233"/>
                  <a:gd name="T31" fmla="*/ 1 h 96"/>
                  <a:gd name="T32" fmla="*/ 1 w 233"/>
                  <a:gd name="T33" fmla="*/ 1 h 96"/>
                  <a:gd name="T34" fmla="*/ 1 w 233"/>
                  <a:gd name="T35" fmla="*/ 1 h 96"/>
                  <a:gd name="T36" fmla="*/ 0 w 233"/>
                  <a:gd name="T37" fmla="*/ 1 h 96"/>
                  <a:gd name="T38" fmla="*/ 0 w 233"/>
                  <a:gd name="T39" fmla="*/ 1 h 96"/>
                  <a:gd name="T40" fmla="*/ 0 w 233"/>
                  <a:gd name="T41" fmla="*/ 2 h 96"/>
                  <a:gd name="T42" fmla="*/ 0 w 233"/>
                  <a:gd name="T43" fmla="*/ 2 h 96"/>
                  <a:gd name="T44" fmla="*/ 0 w 233"/>
                  <a:gd name="T45" fmla="*/ 2 h 96"/>
                  <a:gd name="T46" fmla="*/ 1 w 233"/>
                  <a:gd name="T47" fmla="*/ 2 h 96"/>
                  <a:gd name="T48" fmla="*/ 1 w 233"/>
                  <a:gd name="T49" fmla="*/ 3 h 96"/>
                  <a:gd name="T50" fmla="*/ 1 w 233"/>
                  <a:gd name="T51" fmla="*/ 3 h 96"/>
                  <a:gd name="T52" fmla="*/ 2 w 233"/>
                  <a:gd name="T53" fmla="*/ 3 h 96"/>
                  <a:gd name="T54" fmla="*/ 2 w 233"/>
                  <a:gd name="T55" fmla="*/ 3 h 96"/>
                  <a:gd name="T56" fmla="*/ 3 w 233"/>
                  <a:gd name="T57" fmla="*/ 4 h 96"/>
                  <a:gd name="T58" fmla="*/ 4 w 233"/>
                  <a:gd name="T59" fmla="*/ 4 h 96"/>
                  <a:gd name="T60" fmla="*/ 5 w 233"/>
                  <a:gd name="T61" fmla="*/ 4 h 96"/>
                  <a:gd name="T62" fmla="*/ 5 w 233"/>
                  <a:gd name="T63" fmla="*/ 4 h 96"/>
                  <a:gd name="T64" fmla="*/ 6 w 233"/>
                  <a:gd name="T65" fmla="*/ 4 h 96"/>
                  <a:gd name="T66" fmla="*/ 7 w 233"/>
                  <a:gd name="T67" fmla="*/ 4 h 96"/>
                  <a:gd name="T68" fmla="*/ 7 w 233"/>
                  <a:gd name="T69" fmla="*/ 4 h 96"/>
                  <a:gd name="T70" fmla="*/ 8 w 233"/>
                  <a:gd name="T71" fmla="*/ 3 h 96"/>
                  <a:gd name="T72" fmla="*/ 8 w 233"/>
                  <a:gd name="T73" fmla="*/ 3 h 96"/>
                  <a:gd name="T74" fmla="*/ 9 w 233"/>
                  <a:gd name="T75" fmla="*/ 3 h 96"/>
                  <a:gd name="T76" fmla="*/ 9 w 233"/>
                  <a:gd name="T77" fmla="*/ 3 h 96"/>
                  <a:gd name="T78" fmla="*/ 9 w 233"/>
                  <a:gd name="T79" fmla="*/ 2 h 96"/>
                  <a:gd name="T80" fmla="*/ 9 w 233"/>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3"/>
                  <a:gd name="T124" fmla="*/ 0 h 96"/>
                  <a:gd name="T125" fmla="*/ 233 w 233"/>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3" h="96">
                    <a:moveTo>
                      <a:pt x="233" y="54"/>
                    </a:moveTo>
                    <a:lnTo>
                      <a:pt x="229" y="46"/>
                    </a:lnTo>
                    <a:lnTo>
                      <a:pt x="229" y="42"/>
                    </a:lnTo>
                    <a:lnTo>
                      <a:pt x="220" y="34"/>
                    </a:lnTo>
                    <a:lnTo>
                      <a:pt x="212" y="25"/>
                    </a:lnTo>
                    <a:lnTo>
                      <a:pt x="200" y="21"/>
                    </a:lnTo>
                    <a:lnTo>
                      <a:pt x="187" y="17"/>
                    </a:lnTo>
                    <a:lnTo>
                      <a:pt x="171" y="13"/>
                    </a:lnTo>
                    <a:lnTo>
                      <a:pt x="155" y="9"/>
                    </a:lnTo>
                    <a:lnTo>
                      <a:pt x="137" y="5"/>
                    </a:lnTo>
                    <a:lnTo>
                      <a:pt x="117" y="5"/>
                    </a:lnTo>
                    <a:lnTo>
                      <a:pt x="101" y="0"/>
                    </a:lnTo>
                    <a:lnTo>
                      <a:pt x="83" y="5"/>
                    </a:lnTo>
                    <a:lnTo>
                      <a:pt x="63" y="5"/>
                    </a:lnTo>
                    <a:lnTo>
                      <a:pt x="50" y="9"/>
                    </a:lnTo>
                    <a:lnTo>
                      <a:pt x="34" y="13"/>
                    </a:lnTo>
                    <a:lnTo>
                      <a:pt x="25" y="17"/>
                    </a:lnTo>
                    <a:lnTo>
                      <a:pt x="13" y="21"/>
                    </a:lnTo>
                    <a:lnTo>
                      <a:pt x="5" y="29"/>
                    </a:lnTo>
                    <a:lnTo>
                      <a:pt x="0" y="34"/>
                    </a:lnTo>
                    <a:lnTo>
                      <a:pt x="0" y="42"/>
                    </a:lnTo>
                    <a:lnTo>
                      <a:pt x="0" y="50"/>
                    </a:lnTo>
                    <a:lnTo>
                      <a:pt x="5" y="58"/>
                    </a:lnTo>
                    <a:lnTo>
                      <a:pt x="13" y="63"/>
                    </a:lnTo>
                    <a:lnTo>
                      <a:pt x="22" y="71"/>
                    </a:lnTo>
                    <a:lnTo>
                      <a:pt x="34" y="79"/>
                    </a:lnTo>
                    <a:lnTo>
                      <a:pt x="47" y="83"/>
                    </a:lnTo>
                    <a:lnTo>
                      <a:pt x="59" y="88"/>
                    </a:lnTo>
                    <a:lnTo>
                      <a:pt x="76" y="92"/>
                    </a:lnTo>
                    <a:lnTo>
                      <a:pt x="96" y="96"/>
                    </a:lnTo>
                    <a:lnTo>
                      <a:pt x="113" y="96"/>
                    </a:lnTo>
                    <a:lnTo>
                      <a:pt x="133" y="96"/>
                    </a:lnTo>
                    <a:lnTo>
                      <a:pt x="150" y="96"/>
                    </a:lnTo>
                    <a:lnTo>
                      <a:pt x="166" y="92"/>
                    </a:lnTo>
                    <a:lnTo>
                      <a:pt x="184" y="92"/>
                    </a:lnTo>
                    <a:lnTo>
                      <a:pt x="196" y="88"/>
                    </a:lnTo>
                    <a:lnTo>
                      <a:pt x="209" y="83"/>
                    </a:lnTo>
                    <a:lnTo>
                      <a:pt x="216" y="75"/>
                    </a:lnTo>
                    <a:lnTo>
                      <a:pt x="225" y="71"/>
                    </a:lnTo>
                    <a:lnTo>
                      <a:pt x="229" y="63"/>
                    </a:lnTo>
                    <a:lnTo>
                      <a:pt x="233"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0" name="Freeform 852">
                <a:extLst>
                  <a:ext uri="{FF2B5EF4-FFF2-40B4-BE49-F238E27FC236}">
                    <a16:creationId xmlns:a16="http://schemas.microsoft.com/office/drawing/2014/main" id="{10D340F5-ACD5-4CCB-A160-9AF4EBD28007}"/>
                  </a:ext>
                </a:extLst>
              </p:cNvPr>
              <p:cNvSpPr>
                <a:spLocks/>
              </p:cNvSpPr>
              <p:nvPr/>
            </p:nvSpPr>
            <p:spPr bwMode="auto">
              <a:xfrm>
                <a:off x="3055" y="2106"/>
                <a:ext cx="36" cy="14"/>
              </a:xfrm>
              <a:custGeom>
                <a:avLst/>
                <a:gdLst>
                  <a:gd name="T0" fmla="*/ 4 w 182"/>
                  <a:gd name="T1" fmla="*/ 3 h 70"/>
                  <a:gd name="T2" fmla="*/ 4 w 182"/>
                  <a:gd name="T3" fmla="*/ 3 h 70"/>
                  <a:gd name="T4" fmla="*/ 5 w 182"/>
                  <a:gd name="T5" fmla="*/ 3 h 70"/>
                  <a:gd name="T6" fmla="*/ 5 w 182"/>
                  <a:gd name="T7" fmla="*/ 3 h 70"/>
                  <a:gd name="T8" fmla="*/ 6 w 182"/>
                  <a:gd name="T9" fmla="*/ 3 h 70"/>
                  <a:gd name="T10" fmla="*/ 6 w 182"/>
                  <a:gd name="T11" fmla="*/ 3 h 70"/>
                  <a:gd name="T12" fmla="*/ 7 w 182"/>
                  <a:gd name="T13" fmla="*/ 2 h 70"/>
                  <a:gd name="T14" fmla="*/ 7 w 182"/>
                  <a:gd name="T15" fmla="*/ 2 h 70"/>
                  <a:gd name="T16" fmla="*/ 7 w 182"/>
                  <a:gd name="T17" fmla="*/ 2 h 70"/>
                  <a:gd name="T18" fmla="*/ 7 w 182"/>
                  <a:gd name="T19" fmla="*/ 2 h 70"/>
                  <a:gd name="T20" fmla="*/ 7 w 182"/>
                  <a:gd name="T21" fmla="*/ 2 h 70"/>
                  <a:gd name="T22" fmla="*/ 7 w 182"/>
                  <a:gd name="T23" fmla="*/ 1 h 70"/>
                  <a:gd name="T24" fmla="*/ 7 w 182"/>
                  <a:gd name="T25" fmla="*/ 1 h 70"/>
                  <a:gd name="T26" fmla="*/ 7 w 182"/>
                  <a:gd name="T27" fmla="*/ 1 h 70"/>
                  <a:gd name="T28" fmla="*/ 7 w 182"/>
                  <a:gd name="T29" fmla="*/ 1 h 70"/>
                  <a:gd name="T30" fmla="*/ 6 w 182"/>
                  <a:gd name="T31" fmla="*/ 0 h 70"/>
                  <a:gd name="T32" fmla="*/ 6 w 182"/>
                  <a:gd name="T33" fmla="*/ 0 h 70"/>
                  <a:gd name="T34" fmla="*/ 5 w 182"/>
                  <a:gd name="T35" fmla="*/ 0 h 70"/>
                  <a:gd name="T36" fmla="*/ 5 w 182"/>
                  <a:gd name="T37" fmla="*/ 0 h 70"/>
                  <a:gd name="T38" fmla="*/ 4 w 182"/>
                  <a:gd name="T39" fmla="*/ 0 h 70"/>
                  <a:gd name="T40" fmla="*/ 4 w 182"/>
                  <a:gd name="T41" fmla="*/ 0 h 70"/>
                  <a:gd name="T42" fmla="*/ 3 w 182"/>
                  <a:gd name="T43" fmla="*/ 0 h 70"/>
                  <a:gd name="T44" fmla="*/ 3 w 182"/>
                  <a:gd name="T45" fmla="*/ 0 h 70"/>
                  <a:gd name="T46" fmla="*/ 2 w 182"/>
                  <a:gd name="T47" fmla="*/ 0 h 70"/>
                  <a:gd name="T48" fmla="*/ 2 w 182"/>
                  <a:gd name="T49" fmla="*/ 0 h 70"/>
                  <a:gd name="T50" fmla="*/ 1 w 182"/>
                  <a:gd name="T51" fmla="*/ 0 h 70"/>
                  <a:gd name="T52" fmla="*/ 1 w 182"/>
                  <a:gd name="T53" fmla="*/ 0 h 70"/>
                  <a:gd name="T54" fmla="*/ 0 w 182"/>
                  <a:gd name="T55" fmla="*/ 0 h 70"/>
                  <a:gd name="T56" fmla="*/ 0 w 182"/>
                  <a:gd name="T57" fmla="*/ 1 h 70"/>
                  <a:gd name="T58" fmla="*/ 0 w 182"/>
                  <a:gd name="T59" fmla="*/ 1 h 70"/>
                  <a:gd name="T60" fmla="*/ 0 w 182"/>
                  <a:gd name="T61" fmla="*/ 1 h 70"/>
                  <a:gd name="T62" fmla="*/ 0 w 182"/>
                  <a:gd name="T63" fmla="*/ 1 h 70"/>
                  <a:gd name="T64" fmla="*/ 0 w 182"/>
                  <a:gd name="T65" fmla="*/ 2 h 70"/>
                  <a:gd name="T66" fmla="*/ 0 w 182"/>
                  <a:gd name="T67" fmla="*/ 2 h 70"/>
                  <a:gd name="T68" fmla="*/ 1 w 182"/>
                  <a:gd name="T69" fmla="*/ 2 h 70"/>
                  <a:gd name="T70" fmla="*/ 1 w 182"/>
                  <a:gd name="T71" fmla="*/ 2 h 70"/>
                  <a:gd name="T72" fmla="*/ 1 w 182"/>
                  <a:gd name="T73" fmla="*/ 2 h 70"/>
                  <a:gd name="T74" fmla="*/ 2 w 182"/>
                  <a:gd name="T75" fmla="*/ 3 h 70"/>
                  <a:gd name="T76" fmla="*/ 2 w 182"/>
                  <a:gd name="T77" fmla="*/ 3 h 70"/>
                  <a:gd name="T78" fmla="*/ 3 w 182"/>
                  <a:gd name="T79" fmla="*/ 3 h 70"/>
                  <a:gd name="T80" fmla="*/ 4 w 182"/>
                  <a:gd name="T81" fmla="*/ 3 h 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70"/>
                  <a:gd name="T125" fmla="*/ 182 w 182"/>
                  <a:gd name="T126" fmla="*/ 70 h 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70">
                    <a:moveTo>
                      <a:pt x="90" y="70"/>
                    </a:moveTo>
                    <a:lnTo>
                      <a:pt x="103" y="70"/>
                    </a:lnTo>
                    <a:lnTo>
                      <a:pt x="119" y="70"/>
                    </a:lnTo>
                    <a:lnTo>
                      <a:pt x="132" y="70"/>
                    </a:lnTo>
                    <a:lnTo>
                      <a:pt x="144" y="66"/>
                    </a:lnTo>
                    <a:lnTo>
                      <a:pt x="157" y="66"/>
                    </a:lnTo>
                    <a:lnTo>
                      <a:pt x="166" y="62"/>
                    </a:lnTo>
                    <a:lnTo>
                      <a:pt x="173" y="58"/>
                    </a:lnTo>
                    <a:lnTo>
                      <a:pt x="178" y="54"/>
                    </a:lnTo>
                    <a:lnTo>
                      <a:pt x="182" y="45"/>
                    </a:lnTo>
                    <a:lnTo>
                      <a:pt x="182" y="41"/>
                    </a:lnTo>
                    <a:lnTo>
                      <a:pt x="182" y="33"/>
                    </a:lnTo>
                    <a:lnTo>
                      <a:pt x="178" y="29"/>
                    </a:lnTo>
                    <a:lnTo>
                      <a:pt x="173" y="25"/>
                    </a:lnTo>
                    <a:lnTo>
                      <a:pt x="166" y="16"/>
                    </a:lnTo>
                    <a:lnTo>
                      <a:pt x="157" y="12"/>
                    </a:lnTo>
                    <a:lnTo>
                      <a:pt x="148" y="8"/>
                    </a:lnTo>
                    <a:lnTo>
                      <a:pt x="137" y="4"/>
                    </a:lnTo>
                    <a:lnTo>
                      <a:pt x="124" y="4"/>
                    </a:lnTo>
                    <a:lnTo>
                      <a:pt x="107" y="0"/>
                    </a:lnTo>
                    <a:lnTo>
                      <a:pt x="95" y="0"/>
                    </a:lnTo>
                    <a:lnTo>
                      <a:pt x="78" y="0"/>
                    </a:lnTo>
                    <a:lnTo>
                      <a:pt x="65" y="0"/>
                    </a:lnTo>
                    <a:lnTo>
                      <a:pt x="54" y="0"/>
                    </a:lnTo>
                    <a:lnTo>
                      <a:pt x="41" y="4"/>
                    </a:lnTo>
                    <a:lnTo>
                      <a:pt x="29" y="8"/>
                    </a:lnTo>
                    <a:lnTo>
                      <a:pt x="20" y="8"/>
                    </a:lnTo>
                    <a:lnTo>
                      <a:pt x="11" y="12"/>
                    </a:lnTo>
                    <a:lnTo>
                      <a:pt x="7" y="20"/>
                    </a:lnTo>
                    <a:lnTo>
                      <a:pt x="4" y="25"/>
                    </a:lnTo>
                    <a:lnTo>
                      <a:pt x="0" y="29"/>
                    </a:lnTo>
                    <a:lnTo>
                      <a:pt x="4" y="37"/>
                    </a:lnTo>
                    <a:lnTo>
                      <a:pt x="4" y="41"/>
                    </a:lnTo>
                    <a:lnTo>
                      <a:pt x="11" y="49"/>
                    </a:lnTo>
                    <a:lnTo>
                      <a:pt x="16" y="54"/>
                    </a:lnTo>
                    <a:lnTo>
                      <a:pt x="29" y="58"/>
                    </a:lnTo>
                    <a:lnTo>
                      <a:pt x="36" y="62"/>
                    </a:lnTo>
                    <a:lnTo>
                      <a:pt x="49" y="66"/>
                    </a:lnTo>
                    <a:lnTo>
                      <a:pt x="61" y="70"/>
                    </a:lnTo>
                    <a:lnTo>
                      <a:pt x="74" y="70"/>
                    </a:lnTo>
                    <a:lnTo>
                      <a:pt x="90" y="70"/>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1" name="Freeform 853">
                <a:extLst>
                  <a:ext uri="{FF2B5EF4-FFF2-40B4-BE49-F238E27FC236}">
                    <a16:creationId xmlns:a16="http://schemas.microsoft.com/office/drawing/2014/main" id="{1189E2C7-16F5-4DC2-98E2-1E1B475B7391}"/>
                  </a:ext>
                </a:extLst>
              </p:cNvPr>
              <p:cNvSpPr>
                <a:spLocks/>
              </p:cNvSpPr>
              <p:nvPr/>
            </p:nvSpPr>
            <p:spPr bwMode="auto">
              <a:xfrm>
                <a:off x="3007" y="2126"/>
                <a:ext cx="173" cy="41"/>
              </a:xfrm>
              <a:custGeom>
                <a:avLst/>
                <a:gdLst>
                  <a:gd name="T0" fmla="*/ 34 w 864"/>
                  <a:gd name="T1" fmla="*/ 0 h 204"/>
                  <a:gd name="T2" fmla="*/ 34 w 864"/>
                  <a:gd name="T3" fmla="*/ 0 h 204"/>
                  <a:gd name="T4" fmla="*/ 34 w 864"/>
                  <a:gd name="T5" fmla="*/ 0 h 204"/>
                  <a:gd name="T6" fmla="*/ 34 w 864"/>
                  <a:gd name="T7" fmla="*/ 1 h 204"/>
                  <a:gd name="T8" fmla="*/ 34 w 864"/>
                  <a:gd name="T9" fmla="*/ 2 h 204"/>
                  <a:gd name="T10" fmla="*/ 33 w 864"/>
                  <a:gd name="T11" fmla="*/ 3 h 204"/>
                  <a:gd name="T12" fmla="*/ 32 w 864"/>
                  <a:gd name="T13" fmla="*/ 4 h 204"/>
                  <a:gd name="T14" fmla="*/ 30 w 864"/>
                  <a:gd name="T15" fmla="*/ 4 h 204"/>
                  <a:gd name="T16" fmla="*/ 29 w 864"/>
                  <a:gd name="T17" fmla="*/ 5 h 204"/>
                  <a:gd name="T18" fmla="*/ 27 w 864"/>
                  <a:gd name="T19" fmla="*/ 6 h 204"/>
                  <a:gd name="T20" fmla="*/ 24 w 864"/>
                  <a:gd name="T21" fmla="*/ 6 h 204"/>
                  <a:gd name="T22" fmla="*/ 22 w 864"/>
                  <a:gd name="T23" fmla="*/ 6 h 204"/>
                  <a:gd name="T24" fmla="*/ 19 w 864"/>
                  <a:gd name="T25" fmla="*/ 6 h 204"/>
                  <a:gd name="T26" fmla="*/ 16 w 864"/>
                  <a:gd name="T27" fmla="*/ 6 h 204"/>
                  <a:gd name="T28" fmla="*/ 14 w 864"/>
                  <a:gd name="T29" fmla="*/ 6 h 204"/>
                  <a:gd name="T30" fmla="*/ 12 w 864"/>
                  <a:gd name="T31" fmla="*/ 6 h 204"/>
                  <a:gd name="T32" fmla="*/ 10 w 864"/>
                  <a:gd name="T33" fmla="*/ 5 h 204"/>
                  <a:gd name="T34" fmla="*/ 8 w 864"/>
                  <a:gd name="T35" fmla="*/ 5 h 204"/>
                  <a:gd name="T36" fmla="*/ 6 w 864"/>
                  <a:gd name="T37" fmla="*/ 4 h 204"/>
                  <a:gd name="T38" fmla="*/ 4 w 864"/>
                  <a:gd name="T39" fmla="*/ 3 h 204"/>
                  <a:gd name="T40" fmla="*/ 3 w 864"/>
                  <a:gd name="T41" fmla="*/ 3 h 204"/>
                  <a:gd name="T42" fmla="*/ 2 w 864"/>
                  <a:gd name="T43" fmla="*/ 2 h 204"/>
                  <a:gd name="T44" fmla="*/ 1 w 864"/>
                  <a:gd name="T45" fmla="*/ 1 h 204"/>
                  <a:gd name="T46" fmla="*/ 0 w 864"/>
                  <a:gd name="T47" fmla="*/ 0 h 204"/>
                  <a:gd name="T48" fmla="*/ 0 w 864"/>
                  <a:gd name="T49" fmla="*/ 1 h 204"/>
                  <a:gd name="T50" fmla="*/ 1 w 864"/>
                  <a:gd name="T51" fmla="*/ 2 h 204"/>
                  <a:gd name="T52" fmla="*/ 2 w 864"/>
                  <a:gd name="T53" fmla="*/ 3 h 204"/>
                  <a:gd name="T54" fmla="*/ 4 w 864"/>
                  <a:gd name="T55" fmla="*/ 4 h 204"/>
                  <a:gd name="T56" fmla="*/ 5 w 864"/>
                  <a:gd name="T57" fmla="*/ 5 h 204"/>
                  <a:gd name="T58" fmla="*/ 7 w 864"/>
                  <a:gd name="T59" fmla="*/ 6 h 204"/>
                  <a:gd name="T60" fmla="*/ 9 w 864"/>
                  <a:gd name="T61" fmla="*/ 7 h 204"/>
                  <a:gd name="T62" fmla="*/ 12 w 864"/>
                  <a:gd name="T63" fmla="*/ 8 h 204"/>
                  <a:gd name="T64" fmla="*/ 14 w 864"/>
                  <a:gd name="T65" fmla="*/ 8 h 204"/>
                  <a:gd name="T66" fmla="*/ 17 w 864"/>
                  <a:gd name="T67" fmla="*/ 8 h 204"/>
                  <a:gd name="T68" fmla="*/ 20 w 864"/>
                  <a:gd name="T69" fmla="*/ 8 h 204"/>
                  <a:gd name="T70" fmla="*/ 22 w 864"/>
                  <a:gd name="T71" fmla="*/ 8 h 204"/>
                  <a:gd name="T72" fmla="*/ 25 w 864"/>
                  <a:gd name="T73" fmla="*/ 8 h 204"/>
                  <a:gd name="T74" fmla="*/ 27 w 864"/>
                  <a:gd name="T75" fmla="*/ 7 h 204"/>
                  <a:gd name="T76" fmla="*/ 29 w 864"/>
                  <a:gd name="T77" fmla="*/ 7 h 204"/>
                  <a:gd name="T78" fmla="*/ 31 w 864"/>
                  <a:gd name="T79" fmla="*/ 6 h 204"/>
                  <a:gd name="T80" fmla="*/ 33 w 864"/>
                  <a:gd name="T81" fmla="*/ 5 h 204"/>
                  <a:gd name="T82" fmla="*/ 34 w 864"/>
                  <a:gd name="T83" fmla="*/ 4 h 204"/>
                  <a:gd name="T84" fmla="*/ 34 w 864"/>
                  <a:gd name="T85" fmla="*/ 3 h 204"/>
                  <a:gd name="T86" fmla="*/ 35 w 864"/>
                  <a:gd name="T87" fmla="*/ 2 h 204"/>
                  <a:gd name="T88" fmla="*/ 35 w 864"/>
                  <a:gd name="T89" fmla="*/ 2 h 204"/>
                  <a:gd name="T90" fmla="*/ 35 w 864"/>
                  <a:gd name="T91" fmla="*/ 2 h 204"/>
                  <a:gd name="T92" fmla="*/ 35 w 864"/>
                  <a:gd name="T93" fmla="*/ 2 h 204"/>
                  <a:gd name="T94" fmla="*/ 35 w 864"/>
                  <a:gd name="T95" fmla="*/ 1 h 204"/>
                  <a:gd name="T96" fmla="*/ 35 w 864"/>
                  <a:gd name="T97" fmla="*/ 1 h 204"/>
                  <a:gd name="T98" fmla="*/ 34 w 864"/>
                  <a:gd name="T99" fmla="*/ 1 h 204"/>
                  <a:gd name="T100" fmla="*/ 34 w 864"/>
                  <a:gd name="T101" fmla="*/ 1 h 204"/>
                  <a:gd name="T102" fmla="*/ 34 w 864"/>
                  <a:gd name="T103" fmla="*/ 1 h 204"/>
                  <a:gd name="T104" fmla="*/ 34 w 864"/>
                  <a:gd name="T105" fmla="*/ 0 h 204"/>
                  <a:gd name="T106" fmla="*/ 34 w 864"/>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4"/>
                  <a:gd name="T163" fmla="*/ 0 h 204"/>
                  <a:gd name="T164" fmla="*/ 864 w 864"/>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4" h="204">
                    <a:moveTo>
                      <a:pt x="852" y="0"/>
                    </a:moveTo>
                    <a:lnTo>
                      <a:pt x="852" y="4"/>
                    </a:lnTo>
                    <a:lnTo>
                      <a:pt x="852" y="9"/>
                    </a:lnTo>
                    <a:lnTo>
                      <a:pt x="852" y="13"/>
                    </a:lnTo>
                    <a:lnTo>
                      <a:pt x="843" y="42"/>
                    </a:lnTo>
                    <a:lnTo>
                      <a:pt x="827" y="67"/>
                    </a:lnTo>
                    <a:lnTo>
                      <a:pt x="798" y="88"/>
                    </a:lnTo>
                    <a:lnTo>
                      <a:pt x="760" y="108"/>
                    </a:lnTo>
                    <a:lnTo>
                      <a:pt x="715" y="124"/>
                    </a:lnTo>
                    <a:lnTo>
                      <a:pt x="665" y="141"/>
                    </a:lnTo>
                    <a:lnTo>
                      <a:pt x="607" y="150"/>
                    </a:lnTo>
                    <a:lnTo>
                      <a:pt x="544" y="153"/>
                    </a:lnTo>
                    <a:lnTo>
                      <a:pt x="478" y="158"/>
                    </a:lnTo>
                    <a:lnTo>
                      <a:pt x="407" y="153"/>
                    </a:lnTo>
                    <a:lnTo>
                      <a:pt x="345" y="150"/>
                    </a:lnTo>
                    <a:lnTo>
                      <a:pt x="292" y="141"/>
                    </a:lnTo>
                    <a:lnTo>
                      <a:pt x="238" y="129"/>
                    </a:lnTo>
                    <a:lnTo>
                      <a:pt x="191" y="117"/>
                    </a:lnTo>
                    <a:lnTo>
                      <a:pt x="146" y="99"/>
                    </a:lnTo>
                    <a:lnTo>
                      <a:pt x="105" y="83"/>
                    </a:lnTo>
                    <a:lnTo>
                      <a:pt x="71" y="63"/>
                    </a:lnTo>
                    <a:lnTo>
                      <a:pt x="42" y="45"/>
                    </a:lnTo>
                    <a:lnTo>
                      <a:pt x="17" y="25"/>
                    </a:lnTo>
                    <a:lnTo>
                      <a:pt x="0" y="0"/>
                    </a:lnTo>
                    <a:lnTo>
                      <a:pt x="9" y="29"/>
                    </a:lnTo>
                    <a:lnTo>
                      <a:pt x="26" y="54"/>
                    </a:lnTo>
                    <a:lnTo>
                      <a:pt x="51" y="83"/>
                    </a:lnTo>
                    <a:lnTo>
                      <a:pt x="88" y="108"/>
                    </a:lnTo>
                    <a:lnTo>
                      <a:pt x="130" y="133"/>
                    </a:lnTo>
                    <a:lnTo>
                      <a:pt x="179" y="153"/>
                    </a:lnTo>
                    <a:lnTo>
                      <a:pt x="233" y="171"/>
                    </a:lnTo>
                    <a:lnTo>
                      <a:pt x="292" y="187"/>
                    </a:lnTo>
                    <a:lnTo>
                      <a:pt x="357" y="195"/>
                    </a:lnTo>
                    <a:lnTo>
                      <a:pt x="424" y="204"/>
                    </a:lnTo>
                    <a:lnTo>
                      <a:pt x="494" y="204"/>
                    </a:lnTo>
                    <a:lnTo>
                      <a:pt x="561" y="204"/>
                    </a:lnTo>
                    <a:lnTo>
                      <a:pt x="623" y="195"/>
                    </a:lnTo>
                    <a:lnTo>
                      <a:pt x="681" y="182"/>
                    </a:lnTo>
                    <a:lnTo>
                      <a:pt x="731" y="171"/>
                    </a:lnTo>
                    <a:lnTo>
                      <a:pt x="777" y="150"/>
                    </a:lnTo>
                    <a:lnTo>
                      <a:pt x="814" y="129"/>
                    </a:lnTo>
                    <a:lnTo>
                      <a:pt x="839" y="108"/>
                    </a:lnTo>
                    <a:lnTo>
                      <a:pt x="860" y="83"/>
                    </a:lnTo>
                    <a:lnTo>
                      <a:pt x="864" y="54"/>
                    </a:lnTo>
                    <a:lnTo>
                      <a:pt x="864" y="50"/>
                    </a:lnTo>
                    <a:lnTo>
                      <a:pt x="864" y="42"/>
                    </a:lnTo>
                    <a:lnTo>
                      <a:pt x="864" y="38"/>
                    </a:lnTo>
                    <a:lnTo>
                      <a:pt x="864" y="34"/>
                    </a:lnTo>
                    <a:lnTo>
                      <a:pt x="864" y="29"/>
                    </a:lnTo>
                    <a:lnTo>
                      <a:pt x="860" y="21"/>
                    </a:lnTo>
                    <a:lnTo>
                      <a:pt x="860" y="17"/>
                    </a:lnTo>
                    <a:lnTo>
                      <a:pt x="856" y="13"/>
                    </a:lnTo>
                    <a:lnTo>
                      <a:pt x="852" y="9"/>
                    </a:lnTo>
                    <a:lnTo>
                      <a:pt x="852"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2" name="Freeform 854">
                <a:extLst>
                  <a:ext uri="{FF2B5EF4-FFF2-40B4-BE49-F238E27FC236}">
                    <a16:creationId xmlns:a16="http://schemas.microsoft.com/office/drawing/2014/main" id="{234CC3EC-CA28-47F7-90F2-7ED54176618A}"/>
                  </a:ext>
                </a:extLst>
              </p:cNvPr>
              <p:cNvSpPr>
                <a:spLocks/>
              </p:cNvSpPr>
              <p:nvPr/>
            </p:nvSpPr>
            <p:spPr bwMode="auto">
              <a:xfrm>
                <a:off x="3007" y="2097"/>
                <a:ext cx="173" cy="70"/>
              </a:xfrm>
              <a:custGeom>
                <a:avLst/>
                <a:gdLst>
                  <a:gd name="T0" fmla="*/ 17 w 864"/>
                  <a:gd name="T1" fmla="*/ 14 h 348"/>
                  <a:gd name="T2" fmla="*/ 20 w 864"/>
                  <a:gd name="T3" fmla="*/ 14 h 348"/>
                  <a:gd name="T4" fmla="*/ 22 w 864"/>
                  <a:gd name="T5" fmla="*/ 14 h 348"/>
                  <a:gd name="T6" fmla="*/ 25 w 864"/>
                  <a:gd name="T7" fmla="*/ 14 h 348"/>
                  <a:gd name="T8" fmla="*/ 27 w 864"/>
                  <a:gd name="T9" fmla="*/ 13 h 348"/>
                  <a:gd name="T10" fmla="*/ 29 w 864"/>
                  <a:gd name="T11" fmla="*/ 13 h 348"/>
                  <a:gd name="T12" fmla="*/ 31 w 864"/>
                  <a:gd name="T13" fmla="*/ 12 h 348"/>
                  <a:gd name="T14" fmla="*/ 33 w 864"/>
                  <a:gd name="T15" fmla="*/ 11 h 348"/>
                  <a:gd name="T16" fmla="*/ 34 w 864"/>
                  <a:gd name="T17" fmla="*/ 10 h 348"/>
                  <a:gd name="T18" fmla="*/ 34 w 864"/>
                  <a:gd name="T19" fmla="*/ 9 h 348"/>
                  <a:gd name="T20" fmla="*/ 35 w 864"/>
                  <a:gd name="T21" fmla="*/ 8 h 348"/>
                  <a:gd name="T22" fmla="*/ 34 w 864"/>
                  <a:gd name="T23" fmla="*/ 7 h 348"/>
                  <a:gd name="T24" fmla="*/ 34 w 864"/>
                  <a:gd name="T25" fmla="*/ 6 h 348"/>
                  <a:gd name="T26" fmla="*/ 33 w 864"/>
                  <a:gd name="T27" fmla="*/ 5 h 348"/>
                  <a:gd name="T28" fmla="*/ 32 w 864"/>
                  <a:gd name="T29" fmla="*/ 4 h 348"/>
                  <a:gd name="T30" fmla="*/ 30 w 864"/>
                  <a:gd name="T31" fmla="*/ 3 h 348"/>
                  <a:gd name="T32" fmla="*/ 28 w 864"/>
                  <a:gd name="T33" fmla="*/ 2 h 348"/>
                  <a:gd name="T34" fmla="*/ 26 w 864"/>
                  <a:gd name="T35" fmla="*/ 1 h 348"/>
                  <a:gd name="T36" fmla="*/ 23 w 864"/>
                  <a:gd name="T37" fmla="*/ 1 h 348"/>
                  <a:gd name="T38" fmla="*/ 21 w 864"/>
                  <a:gd name="T39" fmla="*/ 0 h 348"/>
                  <a:gd name="T40" fmla="*/ 18 w 864"/>
                  <a:gd name="T41" fmla="*/ 0 h 348"/>
                  <a:gd name="T42" fmla="*/ 15 w 864"/>
                  <a:gd name="T43" fmla="*/ 0 h 348"/>
                  <a:gd name="T44" fmla="*/ 12 w 864"/>
                  <a:gd name="T45" fmla="*/ 0 h 348"/>
                  <a:gd name="T46" fmla="*/ 10 w 864"/>
                  <a:gd name="T47" fmla="*/ 0 h 348"/>
                  <a:gd name="T48" fmla="*/ 8 w 864"/>
                  <a:gd name="T49" fmla="*/ 1 h 348"/>
                  <a:gd name="T50" fmla="*/ 5 w 864"/>
                  <a:gd name="T51" fmla="*/ 1 h 348"/>
                  <a:gd name="T52" fmla="*/ 4 w 864"/>
                  <a:gd name="T53" fmla="*/ 2 h 348"/>
                  <a:gd name="T54" fmla="*/ 2 w 864"/>
                  <a:gd name="T55" fmla="*/ 3 h 348"/>
                  <a:gd name="T56" fmla="*/ 1 w 864"/>
                  <a:gd name="T57" fmla="*/ 4 h 348"/>
                  <a:gd name="T58" fmla="*/ 0 w 864"/>
                  <a:gd name="T59" fmla="*/ 5 h 348"/>
                  <a:gd name="T60" fmla="*/ 0 w 864"/>
                  <a:gd name="T61" fmla="*/ 6 h 348"/>
                  <a:gd name="T62" fmla="*/ 0 w 864"/>
                  <a:gd name="T63" fmla="*/ 7 h 348"/>
                  <a:gd name="T64" fmla="*/ 1 w 864"/>
                  <a:gd name="T65" fmla="*/ 8 h 348"/>
                  <a:gd name="T66" fmla="*/ 2 w 864"/>
                  <a:gd name="T67" fmla="*/ 9 h 348"/>
                  <a:gd name="T68" fmla="*/ 3 w 864"/>
                  <a:gd name="T69" fmla="*/ 10 h 348"/>
                  <a:gd name="T70" fmla="*/ 5 w 864"/>
                  <a:gd name="T71" fmla="*/ 11 h 348"/>
                  <a:gd name="T72" fmla="*/ 7 w 864"/>
                  <a:gd name="T73" fmla="*/ 12 h 348"/>
                  <a:gd name="T74" fmla="*/ 9 w 864"/>
                  <a:gd name="T75" fmla="*/ 13 h 348"/>
                  <a:gd name="T76" fmla="*/ 11 w 864"/>
                  <a:gd name="T77" fmla="*/ 13 h 348"/>
                  <a:gd name="T78" fmla="*/ 14 w 864"/>
                  <a:gd name="T79" fmla="*/ 14 h 348"/>
                  <a:gd name="T80" fmla="*/ 17 w 864"/>
                  <a:gd name="T81" fmla="*/ 14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24" y="348"/>
                    </a:moveTo>
                    <a:lnTo>
                      <a:pt x="494" y="348"/>
                    </a:lnTo>
                    <a:lnTo>
                      <a:pt x="561" y="344"/>
                    </a:lnTo>
                    <a:lnTo>
                      <a:pt x="623" y="339"/>
                    </a:lnTo>
                    <a:lnTo>
                      <a:pt x="681" y="326"/>
                    </a:lnTo>
                    <a:lnTo>
                      <a:pt x="731" y="315"/>
                    </a:lnTo>
                    <a:lnTo>
                      <a:pt x="777" y="294"/>
                    </a:lnTo>
                    <a:lnTo>
                      <a:pt x="814" y="273"/>
                    </a:lnTo>
                    <a:lnTo>
                      <a:pt x="839" y="252"/>
                    </a:lnTo>
                    <a:lnTo>
                      <a:pt x="860" y="223"/>
                    </a:lnTo>
                    <a:lnTo>
                      <a:pt x="864" y="198"/>
                    </a:lnTo>
                    <a:lnTo>
                      <a:pt x="860" y="169"/>
                    </a:lnTo>
                    <a:lnTo>
                      <a:pt x="847" y="140"/>
                    </a:lnTo>
                    <a:lnTo>
                      <a:pt x="823" y="115"/>
                    </a:lnTo>
                    <a:lnTo>
                      <a:pt x="789" y="90"/>
                    </a:lnTo>
                    <a:lnTo>
                      <a:pt x="744" y="70"/>
                    </a:lnTo>
                    <a:lnTo>
                      <a:pt x="698" y="49"/>
                    </a:lnTo>
                    <a:lnTo>
                      <a:pt x="640" y="32"/>
                    </a:lnTo>
                    <a:lnTo>
                      <a:pt x="578" y="16"/>
                    </a:lnTo>
                    <a:lnTo>
                      <a:pt x="512" y="7"/>
                    </a:lnTo>
                    <a:lnTo>
                      <a:pt x="445" y="0"/>
                    </a:lnTo>
                    <a:lnTo>
                      <a:pt x="375" y="0"/>
                    </a:lnTo>
                    <a:lnTo>
                      <a:pt x="308" y="3"/>
                    </a:lnTo>
                    <a:lnTo>
                      <a:pt x="242" y="7"/>
                    </a:lnTo>
                    <a:lnTo>
                      <a:pt x="188" y="20"/>
                    </a:lnTo>
                    <a:lnTo>
                      <a:pt x="134" y="32"/>
                    </a:lnTo>
                    <a:lnTo>
                      <a:pt x="92" y="53"/>
                    </a:lnTo>
                    <a:lnTo>
                      <a:pt x="54" y="74"/>
                    </a:lnTo>
                    <a:lnTo>
                      <a:pt x="26" y="94"/>
                    </a:lnTo>
                    <a:lnTo>
                      <a:pt x="9" y="124"/>
                    </a:lnTo>
                    <a:lnTo>
                      <a:pt x="0" y="148"/>
                    </a:lnTo>
                    <a:lnTo>
                      <a:pt x="4" y="178"/>
                    </a:lnTo>
                    <a:lnTo>
                      <a:pt x="22" y="207"/>
                    </a:lnTo>
                    <a:lnTo>
                      <a:pt x="46" y="232"/>
                    </a:lnTo>
                    <a:lnTo>
                      <a:pt x="80" y="256"/>
                    </a:lnTo>
                    <a:lnTo>
                      <a:pt x="121" y="277"/>
                    </a:lnTo>
                    <a:lnTo>
                      <a:pt x="171" y="297"/>
                    </a:lnTo>
                    <a:lnTo>
                      <a:pt x="225" y="315"/>
                    </a:lnTo>
                    <a:lnTo>
                      <a:pt x="287" y="331"/>
                    </a:lnTo>
                    <a:lnTo>
                      <a:pt x="353" y="339"/>
                    </a:lnTo>
                    <a:lnTo>
                      <a:pt x="424" y="3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23" name="Freeform 855">
                <a:extLst>
                  <a:ext uri="{FF2B5EF4-FFF2-40B4-BE49-F238E27FC236}">
                    <a16:creationId xmlns:a16="http://schemas.microsoft.com/office/drawing/2014/main" id="{9C92C643-374F-4E75-9419-8CD86ED87BF9}"/>
                  </a:ext>
                </a:extLst>
              </p:cNvPr>
              <p:cNvSpPr>
                <a:spLocks/>
              </p:cNvSpPr>
              <p:nvPr/>
            </p:nvSpPr>
            <p:spPr bwMode="auto">
              <a:xfrm>
                <a:off x="2967" y="2408"/>
                <a:ext cx="173" cy="70"/>
              </a:xfrm>
              <a:custGeom>
                <a:avLst/>
                <a:gdLst>
                  <a:gd name="T0" fmla="*/ 18 w 864"/>
                  <a:gd name="T1" fmla="*/ 14 h 349"/>
                  <a:gd name="T2" fmla="*/ 20 w 864"/>
                  <a:gd name="T3" fmla="*/ 14 h 349"/>
                  <a:gd name="T4" fmla="*/ 23 w 864"/>
                  <a:gd name="T5" fmla="*/ 13 h 349"/>
                  <a:gd name="T6" fmla="*/ 26 w 864"/>
                  <a:gd name="T7" fmla="*/ 13 h 349"/>
                  <a:gd name="T8" fmla="*/ 28 w 864"/>
                  <a:gd name="T9" fmla="*/ 12 h 349"/>
                  <a:gd name="T10" fmla="*/ 30 w 864"/>
                  <a:gd name="T11" fmla="*/ 11 h 349"/>
                  <a:gd name="T12" fmla="*/ 32 w 864"/>
                  <a:gd name="T13" fmla="*/ 11 h 349"/>
                  <a:gd name="T14" fmla="*/ 33 w 864"/>
                  <a:gd name="T15" fmla="*/ 10 h 349"/>
                  <a:gd name="T16" fmla="*/ 34 w 864"/>
                  <a:gd name="T17" fmla="*/ 8 h 349"/>
                  <a:gd name="T18" fmla="*/ 34 w 864"/>
                  <a:gd name="T19" fmla="*/ 7 h 349"/>
                  <a:gd name="T20" fmla="*/ 35 w 864"/>
                  <a:gd name="T21" fmla="*/ 6 h 349"/>
                  <a:gd name="T22" fmla="*/ 34 w 864"/>
                  <a:gd name="T23" fmla="*/ 5 h 349"/>
                  <a:gd name="T24" fmla="*/ 34 w 864"/>
                  <a:gd name="T25" fmla="*/ 4 h 349"/>
                  <a:gd name="T26" fmla="*/ 33 w 864"/>
                  <a:gd name="T27" fmla="*/ 3 h 349"/>
                  <a:gd name="T28" fmla="*/ 31 w 864"/>
                  <a:gd name="T29" fmla="*/ 2 h 349"/>
                  <a:gd name="T30" fmla="*/ 29 w 864"/>
                  <a:gd name="T31" fmla="*/ 1 h 349"/>
                  <a:gd name="T32" fmla="*/ 27 w 864"/>
                  <a:gd name="T33" fmla="*/ 1 h 349"/>
                  <a:gd name="T34" fmla="*/ 25 w 864"/>
                  <a:gd name="T35" fmla="*/ 0 h 349"/>
                  <a:gd name="T36" fmla="*/ 22 w 864"/>
                  <a:gd name="T37" fmla="*/ 0 h 349"/>
                  <a:gd name="T38" fmla="*/ 20 w 864"/>
                  <a:gd name="T39" fmla="*/ 0 h 349"/>
                  <a:gd name="T40" fmla="*/ 17 w 864"/>
                  <a:gd name="T41" fmla="*/ 0 h 349"/>
                  <a:gd name="T42" fmla="*/ 14 w 864"/>
                  <a:gd name="T43" fmla="*/ 0 h 349"/>
                  <a:gd name="T44" fmla="*/ 11 w 864"/>
                  <a:gd name="T45" fmla="*/ 1 h 349"/>
                  <a:gd name="T46" fmla="*/ 9 w 864"/>
                  <a:gd name="T47" fmla="*/ 1 h 349"/>
                  <a:gd name="T48" fmla="*/ 7 w 864"/>
                  <a:gd name="T49" fmla="*/ 2 h 349"/>
                  <a:gd name="T50" fmla="*/ 5 w 864"/>
                  <a:gd name="T51" fmla="*/ 3 h 349"/>
                  <a:gd name="T52" fmla="*/ 3 w 864"/>
                  <a:gd name="T53" fmla="*/ 4 h 349"/>
                  <a:gd name="T54" fmla="*/ 2 w 864"/>
                  <a:gd name="T55" fmla="*/ 5 h 349"/>
                  <a:gd name="T56" fmla="*/ 1 w 864"/>
                  <a:gd name="T57" fmla="*/ 6 h 349"/>
                  <a:gd name="T58" fmla="*/ 0 w 864"/>
                  <a:gd name="T59" fmla="*/ 7 h 349"/>
                  <a:gd name="T60" fmla="*/ 0 w 864"/>
                  <a:gd name="T61" fmla="*/ 8 h 349"/>
                  <a:gd name="T62" fmla="*/ 0 w 864"/>
                  <a:gd name="T63" fmla="*/ 9 h 349"/>
                  <a:gd name="T64" fmla="*/ 1 w 864"/>
                  <a:gd name="T65" fmla="*/ 10 h 349"/>
                  <a:gd name="T66" fmla="*/ 2 w 864"/>
                  <a:gd name="T67" fmla="*/ 11 h 349"/>
                  <a:gd name="T68" fmla="*/ 4 w 864"/>
                  <a:gd name="T69" fmla="*/ 12 h 349"/>
                  <a:gd name="T70" fmla="*/ 5 w 864"/>
                  <a:gd name="T71" fmla="*/ 13 h 349"/>
                  <a:gd name="T72" fmla="*/ 7 w 864"/>
                  <a:gd name="T73" fmla="*/ 13 h 349"/>
                  <a:gd name="T74" fmla="*/ 10 w 864"/>
                  <a:gd name="T75" fmla="*/ 14 h 349"/>
                  <a:gd name="T76" fmla="*/ 12 w 864"/>
                  <a:gd name="T77" fmla="*/ 14 h 349"/>
                  <a:gd name="T78" fmla="*/ 15 w 864"/>
                  <a:gd name="T79" fmla="*/ 14 h 349"/>
                  <a:gd name="T80" fmla="*/ 18 w 864"/>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41" y="349"/>
                    </a:moveTo>
                    <a:lnTo>
                      <a:pt x="511" y="345"/>
                    </a:lnTo>
                    <a:lnTo>
                      <a:pt x="577" y="332"/>
                    </a:lnTo>
                    <a:lnTo>
                      <a:pt x="639" y="320"/>
                    </a:lnTo>
                    <a:lnTo>
                      <a:pt x="693" y="303"/>
                    </a:lnTo>
                    <a:lnTo>
                      <a:pt x="743" y="282"/>
                    </a:lnTo>
                    <a:lnTo>
                      <a:pt x="790" y="262"/>
                    </a:lnTo>
                    <a:lnTo>
                      <a:pt x="822" y="237"/>
                    </a:lnTo>
                    <a:lnTo>
                      <a:pt x="847" y="208"/>
                    </a:lnTo>
                    <a:lnTo>
                      <a:pt x="860" y="183"/>
                    </a:lnTo>
                    <a:lnTo>
                      <a:pt x="864" y="154"/>
                    </a:lnTo>
                    <a:lnTo>
                      <a:pt x="860" y="125"/>
                    </a:lnTo>
                    <a:lnTo>
                      <a:pt x="839" y="100"/>
                    </a:lnTo>
                    <a:lnTo>
                      <a:pt x="814" y="75"/>
                    </a:lnTo>
                    <a:lnTo>
                      <a:pt x="777" y="54"/>
                    </a:lnTo>
                    <a:lnTo>
                      <a:pt x="731" y="37"/>
                    </a:lnTo>
                    <a:lnTo>
                      <a:pt x="682" y="25"/>
                    </a:lnTo>
                    <a:lnTo>
                      <a:pt x="623" y="12"/>
                    </a:lnTo>
                    <a:lnTo>
                      <a:pt x="561" y="5"/>
                    </a:lnTo>
                    <a:lnTo>
                      <a:pt x="495" y="0"/>
                    </a:lnTo>
                    <a:lnTo>
                      <a:pt x="424" y="5"/>
                    </a:lnTo>
                    <a:lnTo>
                      <a:pt x="353" y="8"/>
                    </a:lnTo>
                    <a:lnTo>
                      <a:pt x="287" y="21"/>
                    </a:lnTo>
                    <a:lnTo>
                      <a:pt x="225" y="33"/>
                    </a:lnTo>
                    <a:lnTo>
                      <a:pt x="171" y="50"/>
                    </a:lnTo>
                    <a:lnTo>
                      <a:pt x="120" y="71"/>
                    </a:lnTo>
                    <a:lnTo>
                      <a:pt x="79" y="91"/>
                    </a:lnTo>
                    <a:lnTo>
                      <a:pt x="46" y="116"/>
                    </a:lnTo>
                    <a:lnTo>
                      <a:pt x="21" y="141"/>
                    </a:lnTo>
                    <a:lnTo>
                      <a:pt x="5" y="170"/>
                    </a:lnTo>
                    <a:lnTo>
                      <a:pt x="0" y="199"/>
                    </a:lnTo>
                    <a:lnTo>
                      <a:pt x="9" y="224"/>
                    </a:lnTo>
                    <a:lnTo>
                      <a:pt x="25" y="253"/>
                    </a:lnTo>
                    <a:lnTo>
                      <a:pt x="54" y="274"/>
                    </a:lnTo>
                    <a:lnTo>
                      <a:pt x="88" y="295"/>
                    </a:lnTo>
                    <a:lnTo>
                      <a:pt x="133" y="315"/>
                    </a:lnTo>
                    <a:lnTo>
                      <a:pt x="183" y="328"/>
                    </a:lnTo>
                    <a:lnTo>
                      <a:pt x="241" y="340"/>
                    </a:lnTo>
                    <a:lnTo>
                      <a:pt x="304" y="349"/>
                    </a:lnTo>
                    <a:lnTo>
                      <a:pt x="370" y="349"/>
                    </a:lnTo>
                    <a:lnTo>
                      <a:pt x="441" y="349"/>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4" name="Freeform 856">
                <a:extLst>
                  <a:ext uri="{FF2B5EF4-FFF2-40B4-BE49-F238E27FC236}">
                    <a16:creationId xmlns:a16="http://schemas.microsoft.com/office/drawing/2014/main" id="{E098B291-305D-4E0C-9300-4393FAA313F0}"/>
                  </a:ext>
                </a:extLst>
              </p:cNvPr>
              <p:cNvSpPr>
                <a:spLocks/>
              </p:cNvSpPr>
              <p:nvPr/>
            </p:nvSpPr>
            <p:spPr bwMode="auto">
              <a:xfrm>
                <a:off x="2997" y="2420"/>
                <a:ext cx="86" cy="35"/>
              </a:xfrm>
              <a:custGeom>
                <a:avLst/>
                <a:gdLst>
                  <a:gd name="T0" fmla="*/ 9 w 432"/>
                  <a:gd name="T1" fmla="*/ 7 h 173"/>
                  <a:gd name="T2" fmla="*/ 10 w 432"/>
                  <a:gd name="T3" fmla="*/ 7 h 173"/>
                  <a:gd name="T4" fmla="*/ 12 w 432"/>
                  <a:gd name="T5" fmla="*/ 7 h 173"/>
                  <a:gd name="T6" fmla="*/ 13 w 432"/>
                  <a:gd name="T7" fmla="*/ 7 h 173"/>
                  <a:gd name="T8" fmla="*/ 14 w 432"/>
                  <a:gd name="T9" fmla="*/ 6 h 173"/>
                  <a:gd name="T10" fmla="*/ 15 w 432"/>
                  <a:gd name="T11" fmla="*/ 6 h 173"/>
                  <a:gd name="T12" fmla="*/ 16 w 432"/>
                  <a:gd name="T13" fmla="*/ 5 h 173"/>
                  <a:gd name="T14" fmla="*/ 16 w 432"/>
                  <a:gd name="T15" fmla="*/ 5 h 173"/>
                  <a:gd name="T16" fmla="*/ 17 w 432"/>
                  <a:gd name="T17" fmla="*/ 4 h 173"/>
                  <a:gd name="T18" fmla="*/ 17 w 432"/>
                  <a:gd name="T19" fmla="*/ 4 h 173"/>
                  <a:gd name="T20" fmla="*/ 17 w 432"/>
                  <a:gd name="T21" fmla="*/ 3 h 173"/>
                  <a:gd name="T22" fmla="*/ 17 w 432"/>
                  <a:gd name="T23" fmla="*/ 2 h 173"/>
                  <a:gd name="T24" fmla="*/ 17 w 432"/>
                  <a:gd name="T25" fmla="*/ 2 h 173"/>
                  <a:gd name="T26" fmla="*/ 16 w 432"/>
                  <a:gd name="T27" fmla="*/ 2 h 173"/>
                  <a:gd name="T28" fmla="*/ 16 w 432"/>
                  <a:gd name="T29" fmla="*/ 1 h 173"/>
                  <a:gd name="T30" fmla="*/ 15 w 432"/>
                  <a:gd name="T31" fmla="*/ 1 h 173"/>
                  <a:gd name="T32" fmla="*/ 14 w 432"/>
                  <a:gd name="T33" fmla="*/ 0 h 173"/>
                  <a:gd name="T34" fmla="*/ 12 w 432"/>
                  <a:gd name="T35" fmla="*/ 0 h 173"/>
                  <a:gd name="T36" fmla="*/ 11 w 432"/>
                  <a:gd name="T37" fmla="*/ 0 h 173"/>
                  <a:gd name="T38" fmla="*/ 10 w 432"/>
                  <a:gd name="T39" fmla="*/ 0 h 173"/>
                  <a:gd name="T40" fmla="*/ 8 w 432"/>
                  <a:gd name="T41" fmla="*/ 0 h 173"/>
                  <a:gd name="T42" fmla="*/ 7 w 432"/>
                  <a:gd name="T43" fmla="*/ 0 h 173"/>
                  <a:gd name="T44" fmla="*/ 6 w 432"/>
                  <a:gd name="T45" fmla="*/ 0 h 173"/>
                  <a:gd name="T46" fmla="*/ 5 w 432"/>
                  <a:gd name="T47" fmla="*/ 1 h 173"/>
                  <a:gd name="T48" fmla="*/ 4 w 432"/>
                  <a:gd name="T49" fmla="*/ 1 h 173"/>
                  <a:gd name="T50" fmla="*/ 3 w 432"/>
                  <a:gd name="T51" fmla="*/ 1 h 173"/>
                  <a:gd name="T52" fmla="*/ 2 w 432"/>
                  <a:gd name="T53" fmla="*/ 2 h 173"/>
                  <a:gd name="T54" fmla="*/ 1 w 432"/>
                  <a:gd name="T55" fmla="*/ 2 h 173"/>
                  <a:gd name="T56" fmla="*/ 1 w 432"/>
                  <a:gd name="T57" fmla="*/ 3 h 173"/>
                  <a:gd name="T58" fmla="*/ 0 w 432"/>
                  <a:gd name="T59" fmla="*/ 3 h 173"/>
                  <a:gd name="T60" fmla="*/ 0 w 432"/>
                  <a:gd name="T61" fmla="*/ 4 h 173"/>
                  <a:gd name="T62" fmla="*/ 0 w 432"/>
                  <a:gd name="T63" fmla="*/ 4 h 173"/>
                  <a:gd name="T64" fmla="*/ 1 w 432"/>
                  <a:gd name="T65" fmla="*/ 5 h 173"/>
                  <a:gd name="T66" fmla="*/ 1 w 432"/>
                  <a:gd name="T67" fmla="*/ 6 h 173"/>
                  <a:gd name="T68" fmla="*/ 2 w 432"/>
                  <a:gd name="T69" fmla="*/ 6 h 173"/>
                  <a:gd name="T70" fmla="*/ 3 w 432"/>
                  <a:gd name="T71" fmla="*/ 6 h 173"/>
                  <a:gd name="T72" fmla="*/ 4 w 432"/>
                  <a:gd name="T73" fmla="*/ 7 h 173"/>
                  <a:gd name="T74" fmla="*/ 5 w 432"/>
                  <a:gd name="T75" fmla="*/ 7 h 173"/>
                  <a:gd name="T76" fmla="*/ 6 w 432"/>
                  <a:gd name="T77" fmla="*/ 7 h 173"/>
                  <a:gd name="T78" fmla="*/ 7 w 432"/>
                  <a:gd name="T79" fmla="*/ 7 h 173"/>
                  <a:gd name="T80" fmla="*/ 9 w 432"/>
                  <a:gd name="T81" fmla="*/ 7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3"/>
                  <a:gd name="T125" fmla="*/ 432 w 432"/>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3">
                    <a:moveTo>
                      <a:pt x="221" y="173"/>
                    </a:moveTo>
                    <a:lnTo>
                      <a:pt x="258" y="173"/>
                    </a:lnTo>
                    <a:lnTo>
                      <a:pt x="292" y="165"/>
                    </a:lnTo>
                    <a:lnTo>
                      <a:pt x="320" y="162"/>
                    </a:lnTo>
                    <a:lnTo>
                      <a:pt x="349" y="153"/>
                    </a:lnTo>
                    <a:lnTo>
                      <a:pt x="374" y="140"/>
                    </a:lnTo>
                    <a:lnTo>
                      <a:pt x="395" y="132"/>
                    </a:lnTo>
                    <a:lnTo>
                      <a:pt x="412" y="119"/>
                    </a:lnTo>
                    <a:lnTo>
                      <a:pt x="425" y="103"/>
                    </a:lnTo>
                    <a:lnTo>
                      <a:pt x="432" y="90"/>
                    </a:lnTo>
                    <a:lnTo>
                      <a:pt x="432" y="78"/>
                    </a:lnTo>
                    <a:lnTo>
                      <a:pt x="432" y="61"/>
                    </a:lnTo>
                    <a:lnTo>
                      <a:pt x="420" y="49"/>
                    </a:lnTo>
                    <a:lnTo>
                      <a:pt x="407" y="41"/>
                    </a:lnTo>
                    <a:lnTo>
                      <a:pt x="391" y="28"/>
                    </a:lnTo>
                    <a:lnTo>
                      <a:pt x="366" y="20"/>
                    </a:lnTo>
                    <a:lnTo>
                      <a:pt x="342" y="12"/>
                    </a:lnTo>
                    <a:lnTo>
                      <a:pt x="312" y="7"/>
                    </a:lnTo>
                    <a:lnTo>
                      <a:pt x="283" y="3"/>
                    </a:lnTo>
                    <a:lnTo>
                      <a:pt x="250" y="0"/>
                    </a:lnTo>
                    <a:lnTo>
                      <a:pt x="212" y="3"/>
                    </a:lnTo>
                    <a:lnTo>
                      <a:pt x="180" y="3"/>
                    </a:lnTo>
                    <a:lnTo>
                      <a:pt x="146" y="12"/>
                    </a:lnTo>
                    <a:lnTo>
                      <a:pt x="117" y="16"/>
                    </a:lnTo>
                    <a:lnTo>
                      <a:pt x="88" y="25"/>
                    </a:lnTo>
                    <a:lnTo>
                      <a:pt x="63" y="36"/>
                    </a:lnTo>
                    <a:lnTo>
                      <a:pt x="43" y="45"/>
                    </a:lnTo>
                    <a:lnTo>
                      <a:pt x="25" y="57"/>
                    </a:lnTo>
                    <a:lnTo>
                      <a:pt x="13" y="70"/>
                    </a:lnTo>
                    <a:lnTo>
                      <a:pt x="5" y="86"/>
                    </a:lnTo>
                    <a:lnTo>
                      <a:pt x="0" y="99"/>
                    </a:lnTo>
                    <a:lnTo>
                      <a:pt x="5" y="111"/>
                    </a:lnTo>
                    <a:lnTo>
                      <a:pt x="13" y="128"/>
                    </a:lnTo>
                    <a:lnTo>
                      <a:pt x="30" y="136"/>
                    </a:lnTo>
                    <a:lnTo>
                      <a:pt x="47" y="149"/>
                    </a:lnTo>
                    <a:lnTo>
                      <a:pt x="67" y="157"/>
                    </a:lnTo>
                    <a:lnTo>
                      <a:pt x="96" y="165"/>
                    </a:lnTo>
                    <a:lnTo>
                      <a:pt x="121" y="169"/>
                    </a:lnTo>
                    <a:lnTo>
                      <a:pt x="155" y="173"/>
                    </a:lnTo>
                    <a:lnTo>
                      <a:pt x="187" y="173"/>
                    </a:lnTo>
                    <a:lnTo>
                      <a:pt x="221" y="1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5" name="Freeform 857">
                <a:extLst>
                  <a:ext uri="{FF2B5EF4-FFF2-40B4-BE49-F238E27FC236}">
                    <a16:creationId xmlns:a16="http://schemas.microsoft.com/office/drawing/2014/main" id="{BF36CF76-A987-44D0-B967-70703618C7E6}"/>
                  </a:ext>
                </a:extLst>
              </p:cNvPr>
              <p:cNvSpPr>
                <a:spLocks/>
              </p:cNvSpPr>
              <p:nvPr/>
            </p:nvSpPr>
            <p:spPr bwMode="auto">
              <a:xfrm>
                <a:off x="3001" y="2422"/>
                <a:ext cx="77" cy="31"/>
              </a:xfrm>
              <a:custGeom>
                <a:avLst/>
                <a:gdLst>
                  <a:gd name="T0" fmla="*/ 16 w 381"/>
                  <a:gd name="T1" fmla="*/ 3 h 155"/>
                  <a:gd name="T2" fmla="*/ 15 w 381"/>
                  <a:gd name="T3" fmla="*/ 2 h 155"/>
                  <a:gd name="T4" fmla="*/ 15 w 381"/>
                  <a:gd name="T5" fmla="*/ 2 h 155"/>
                  <a:gd name="T6" fmla="*/ 15 w 381"/>
                  <a:gd name="T7" fmla="*/ 1 h 155"/>
                  <a:gd name="T8" fmla="*/ 14 w 381"/>
                  <a:gd name="T9" fmla="*/ 1 h 155"/>
                  <a:gd name="T10" fmla="*/ 13 w 381"/>
                  <a:gd name="T11" fmla="*/ 1 h 155"/>
                  <a:gd name="T12" fmla="*/ 12 w 381"/>
                  <a:gd name="T13" fmla="*/ 0 h 155"/>
                  <a:gd name="T14" fmla="*/ 11 w 381"/>
                  <a:gd name="T15" fmla="*/ 0 h 155"/>
                  <a:gd name="T16" fmla="*/ 10 w 381"/>
                  <a:gd name="T17" fmla="*/ 0 h 155"/>
                  <a:gd name="T18" fmla="*/ 9 w 381"/>
                  <a:gd name="T19" fmla="*/ 0 h 155"/>
                  <a:gd name="T20" fmla="*/ 8 w 381"/>
                  <a:gd name="T21" fmla="*/ 0 h 155"/>
                  <a:gd name="T22" fmla="*/ 6 w 381"/>
                  <a:gd name="T23" fmla="*/ 0 h 155"/>
                  <a:gd name="T24" fmla="*/ 5 w 381"/>
                  <a:gd name="T25" fmla="*/ 0 h 155"/>
                  <a:gd name="T26" fmla="*/ 4 w 381"/>
                  <a:gd name="T27" fmla="*/ 1 h 155"/>
                  <a:gd name="T28" fmla="*/ 3 w 381"/>
                  <a:gd name="T29" fmla="*/ 1 h 155"/>
                  <a:gd name="T30" fmla="*/ 2 w 381"/>
                  <a:gd name="T31" fmla="*/ 1 h 155"/>
                  <a:gd name="T32" fmla="*/ 1 w 381"/>
                  <a:gd name="T33" fmla="*/ 2 h 155"/>
                  <a:gd name="T34" fmla="*/ 1 w 381"/>
                  <a:gd name="T35" fmla="*/ 2 h 155"/>
                  <a:gd name="T36" fmla="*/ 0 w 381"/>
                  <a:gd name="T37" fmla="*/ 3 h 155"/>
                  <a:gd name="T38" fmla="*/ 0 w 381"/>
                  <a:gd name="T39" fmla="*/ 3 h 155"/>
                  <a:gd name="T40" fmla="*/ 0 w 381"/>
                  <a:gd name="T41" fmla="*/ 4 h 155"/>
                  <a:gd name="T42" fmla="*/ 0 w 381"/>
                  <a:gd name="T43" fmla="*/ 4 h 155"/>
                  <a:gd name="T44" fmla="*/ 0 w 381"/>
                  <a:gd name="T45" fmla="*/ 4 h 155"/>
                  <a:gd name="T46" fmla="*/ 1 w 381"/>
                  <a:gd name="T47" fmla="*/ 5 h 155"/>
                  <a:gd name="T48" fmla="*/ 1 w 381"/>
                  <a:gd name="T49" fmla="*/ 5 h 155"/>
                  <a:gd name="T50" fmla="*/ 2 w 381"/>
                  <a:gd name="T51" fmla="*/ 5 h 155"/>
                  <a:gd name="T52" fmla="*/ 3 w 381"/>
                  <a:gd name="T53" fmla="*/ 6 h 155"/>
                  <a:gd name="T54" fmla="*/ 4 w 381"/>
                  <a:gd name="T55" fmla="*/ 6 h 155"/>
                  <a:gd name="T56" fmla="*/ 5 w 381"/>
                  <a:gd name="T57" fmla="*/ 6 h 155"/>
                  <a:gd name="T58" fmla="*/ 7 w 381"/>
                  <a:gd name="T59" fmla="*/ 6 h 155"/>
                  <a:gd name="T60" fmla="*/ 8 w 381"/>
                  <a:gd name="T61" fmla="*/ 6 h 155"/>
                  <a:gd name="T62" fmla="*/ 9 w 381"/>
                  <a:gd name="T63" fmla="*/ 6 h 155"/>
                  <a:gd name="T64" fmla="*/ 10 w 381"/>
                  <a:gd name="T65" fmla="*/ 6 h 155"/>
                  <a:gd name="T66" fmla="*/ 12 w 381"/>
                  <a:gd name="T67" fmla="*/ 6 h 155"/>
                  <a:gd name="T68" fmla="*/ 13 w 381"/>
                  <a:gd name="T69" fmla="*/ 5 h 155"/>
                  <a:gd name="T70" fmla="*/ 13 w 381"/>
                  <a:gd name="T71" fmla="*/ 5 h 155"/>
                  <a:gd name="T72" fmla="*/ 14 w 381"/>
                  <a:gd name="T73" fmla="*/ 4 h 155"/>
                  <a:gd name="T74" fmla="*/ 15 w 381"/>
                  <a:gd name="T75" fmla="*/ 4 h 155"/>
                  <a:gd name="T76" fmla="*/ 15 w 381"/>
                  <a:gd name="T77" fmla="*/ 4 h 155"/>
                  <a:gd name="T78" fmla="*/ 16 w 381"/>
                  <a:gd name="T79" fmla="*/ 3 h 155"/>
                  <a:gd name="T80" fmla="*/ 16 w 381"/>
                  <a:gd name="T81" fmla="*/ 3 h 1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1"/>
                  <a:gd name="T124" fmla="*/ 0 h 155"/>
                  <a:gd name="T125" fmla="*/ 381 w 381"/>
                  <a:gd name="T126" fmla="*/ 155 h 1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1" h="155">
                    <a:moveTo>
                      <a:pt x="381" y="67"/>
                    </a:moveTo>
                    <a:lnTo>
                      <a:pt x="378" y="54"/>
                    </a:lnTo>
                    <a:lnTo>
                      <a:pt x="369" y="42"/>
                    </a:lnTo>
                    <a:lnTo>
                      <a:pt x="356" y="34"/>
                    </a:lnTo>
                    <a:lnTo>
                      <a:pt x="344" y="25"/>
                    </a:lnTo>
                    <a:lnTo>
                      <a:pt x="324" y="18"/>
                    </a:lnTo>
                    <a:lnTo>
                      <a:pt x="298" y="9"/>
                    </a:lnTo>
                    <a:lnTo>
                      <a:pt x="273" y="5"/>
                    </a:lnTo>
                    <a:lnTo>
                      <a:pt x="248" y="0"/>
                    </a:lnTo>
                    <a:lnTo>
                      <a:pt x="216" y="0"/>
                    </a:lnTo>
                    <a:lnTo>
                      <a:pt x="187" y="0"/>
                    </a:lnTo>
                    <a:lnTo>
                      <a:pt x="158" y="5"/>
                    </a:lnTo>
                    <a:lnTo>
                      <a:pt x="124" y="9"/>
                    </a:lnTo>
                    <a:lnTo>
                      <a:pt x="99" y="13"/>
                    </a:lnTo>
                    <a:lnTo>
                      <a:pt x="74" y="21"/>
                    </a:lnTo>
                    <a:lnTo>
                      <a:pt x="54" y="29"/>
                    </a:lnTo>
                    <a:lnTo>
                      <a:pt x="32" y="42"/>
                    </a:lnTo>
                    <a:lnTo>
                      <a:pt x="21" y="50"/>
                    </a:lnTo>
                    <a:lnTo>
                      <a:pt x="8" y="63"/>
                    </a:lnTo>
                    <a:lnTo>
                      <a:pt x="0" y="75"/>
                    </a:lnTo>
                    <a:lnTo>
                      <a:pt x="0" y="88"/>
                    </a:lnTo>
                    <a:lnTo>
                      <a:pt x="3" y="101"/>
                    </a:lnTo>
                    <a:lnTo>
                      <a:pt x="12" y="112"/>
                    </a:lnTo>
                    <a:lnTo>
                      <a:pt x="21" y="121"/>
                    </a:lnTo>
                    <a:lnTo>
                      <a:pt x="37" y="129"/>
                    </a:lnTo>
                    <a:lnTo>
                      <a:pt x="57" y="137"/>
                    </a:lnTo>
                    <a:lnTo>
                      <a:pt x="79" y="146"/>
                    </a:lnTo>
                    <a:lnTo>
                      <a:pt x="108" y="150"/>
                    </a:lnTo>
                    <a:lnTo>
                      <a:pt x="133" y="155"/>
                    </a:lnTo>
                    <a:lnTo>
                      <a:pt x="162" y="155"/>
                    </a:lnTo>
                    <a:lnTo>
                      <a:pt x="194" y="155"/>
                    </a:lnTo>
                    <a:lnTo>
                      <a:pt x="223" y="150"/>
                    </a:lnTo>
                    <a:lnTo>
                      <a:pt x="253" y="146"/>
                    </a:lnTo>
                    <a:lnTo>
                      <a:pt x="282" y="142"/>
                    </a:lnTo>
                    <a:lnTo>
                      <a:pt x="307" y="133"/>
                    </a:lnTo>
                    <a:lnTo>
                      <a:pt x="327" y="125"/>
                    </a:lnTo>
                    <a:lnTo>
                      <a:pt x="349" y="112"/>
                    </a:lnTo>
                    <a:lnTo>
                      <a:pt x="361" y="104"/>
                    </a:lnTo>
                    <a:lnTo>
                      <a:pt x="373" y="92"/>
                    </a:lnTo>
                    <a:lnTo>
                      <a:pt x="381" y="79"/>
                    </a:lnTo>
                    <a:lnTo>
                      <a:pt x="381"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6" name="Freeform 858">
                <a:extLst>
                  <a:ext uri="{FF2B5EF4-FFF2-40B4-BE49-F238E27FC236}">
                    <a16:creationId xmlns:a16="http://schemas.microsoft.com/office/drawing/2014/main" id="{720FBFAE-ADB5-4BE5-9002-D148188C49DE}"/>
                  </a:ext>
                </a:extLst>
              </p:cNvPr>
              <p:cNvSpPr>
                <a:spLocks/>
              </p:cNvSpPr>
              <p:nvPr/>
            </p:nvSpPr>
            <p:spPr bwMode="auto">
              <a:xfrm>
                <a:off x="3005" y="2423"/>
                <a:ext cx="66" cy="27"/>
              </a:xfrm>
              <a:custGeom>
                <a:avLst/>
                <a:gdLst>
                  <a:gd name="T0" fmla="*/ 13 w 333"/>
                  <a:gd name="T1" fmla="*/ 2 h 137"/>
                  <a:gd name="T2" fmla="*/ 13 w 333"/>
                  <a:gd name="T3" fmla="*/ 2 h 137"/>
                  <a:gd name="T4" fmla="*/ 13 w 333"/>
                  <a:gd name="T5" fmla="*/ 1 h 137"/>
                  <a:gd name="T6" fmla="*/ 12 w 333"/>
                  <a:gd name="T7" fmla="*/ 1 h 137"/>
                  <a:gd name="T8" fmla="*/ 12 w 333"/>
                  <a:gd name="T9" fmla="*/ 1 h 137"/>
                  <a:gd name="T10" fmla="*/ 11 w 333"/>
                  <a:gd name="T11" fmla="*/ 1 h 137"/>
                  <a:gd name="T12" fmla="*/ 10 w 333"/>
                  <a:gd name="T13" fmla="*/ 0 h 137"/>
                  <a:gd name="T14" fmla="*/ 10 w 333"/>
                  <a:gd name="T15" fmla="*/ 0 h 137"/>
                  <a:gd name="T16" fmla="*/ 9 w 333"/>
                  <a:gd name="T17" fmla="*/ 0 h 137"/>
                  <a:gd name="T18" fmla="*/ 8 w 333"/>
                  <a:gd name="T19" fmla="*/ 0 h 137"/>
                  <a:gd name="T20" fmla="*/ 7 w 333"/>
                  <a:gd name="T21" fmla="*/ 0 h 137"/>
                  <a:gd name="T22" fmla="*/ 5 w 333"/>
                  <a:gd name="T23" fmla="*/ 0 h 137"/>
                  <a:gd name="T24" fmla="*/ 4 w 333"/>
                  <a:gd name="T25" fmla="*/ 0 h 137"/>
                  <a:gd name="T26" fmla="*/ 3 w 333"/>
                  <a:gd name="T27" fmla="*/ 1 h 137"/>
                  <a:gd name="T28" fmla="*/ 3 w 333"/>
                  <a:gd name="T29" fmla="*/ 1 h 137"/>
                  <a:gd name="T30" fmla="*/ 2 w 333"/>
                  <a:gd name="T31" fmla="*/ 1 h 137"/>
                  <a:gd name="T32" fmla="*/ 1 w 333"/>
                  <a:gd name="T33" fmla="*/ 1 h 137"/>
                  <a:gd name="T34" fmla="*/ 1 w 333"/>
                  <a:gd name="T35" fmla="*/ 2 h 137"/>
                  <a:gd name="T36" fmla="*/ 0 w 333"/>
                  <a:gd name="T37" fmla="*/ 2 h 137"/>
                  <a:gd name="T38" fmla="*/ 0 w 333"/>
                  <a:gd name="T39" fmla="*/ 3 h 137"/>
                  <a:gd name="T40" fmla="*/ 0 w 333"/>
                  <a:gd name="T41" fmla="*/ 3 h 137"/>
                  <a:gd name="T42" fmla="*/ 0 w 333"/>
                  <a:gd name="T43" fmla="*/ 3 h 137"/>
                  <a:gd name="T44" fmla="*/ 0 w 333"/>
                  <a:gd name="T45" fmla="*/ 4 h 137"/>
                  <a:gd name="T46" fmla="*/ 1 w 333"/>
                  <a:gd name="T47" fmla="*/ 4 h 137"/>
                  <a:gd name="T48" fmla="*/ 2 w 333"/>
                  <a:gd name="T49" fmla="*/ 5 h 137"/>
                  <a:gd name="T50" fmla="*/ 2 w 333"/>
                  <a:gd name="T51" fmla="*/ 5 h 137"/>
                  <a:gd name="T52" fmla="*/ 3 w 333"/>
                  <a:gd name="T53" fmla="*/ 5 h 137"/>
                  <a:gd name="T54" fmla="*/ 4 w 333"/>
                  <a:gd name="T55" fmla="*/ 5 h 137"/>
                  <a:gd name="T56" fmla="*/ 5 w 333"/>
                  <a:gd name="T57" fmla="*/ 5 h 137"/>
                  <a:gd name="T58" fmla="*/ 6 w 333"/>
                  <a:gd name="T59" fmla="*/ 5 h 137"/>
                  <a:gd name="T60" fmla="*/ 7 w 333"/>
                  <a:gd name="T61" fmla="*/ 5 h 137"/>
                  <a:gd name="T62" fmla="*/ 8 w 333"/>
                  <a:gd name="T63" fmla="*/ 5 h 137"/>
                  <a:gd name="T64" fmla="*/ 9 w 333"/>
                  <a:gd name="T65" fmla="*/ 5 h 137"/>
                  <a:gd name="T66" fmla="*/ 10 w 333"/>
                  <a:gd name="T67" fmla="*/ 5 h 137"/>
                  <a:gd name="T68" fmla="*/ 11 w 333"/>
                  <a:gd name="T69" fmla="*/ 5 h 137"/>
                  <a:gd name="T70" fmla="*/ 11 w 333"/>
                  <a:gd name="T71" fmla="*/ 4 h 137"/>
                  <a:gd name="T72" fmla="*/ 12 w 333"/>
                  <a:gd name="T73" fmla="*/ 4 h 137"/>
                  <a:gd name="T74" fmla="*/ 12 w 333"/>
                  <a:gd name="T75" fmla="*/ 4 h 137"/>
                  <a:gd name="T76" fmla="*/ 13 w 333"/>
                  <a:gd name="T77" fmla="*/ 3 h 137"/>
                  <a:gd name="T78" fmla="*/ 13 w 333"/>
                  <a:gd name="T79" fmla="*/ 3 h 137"/>
                  <a:gd name="T80" fmla="*/ 13 w 333"/>
                  <a:gd name="T81" fmla="*/ 2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3"/>
                  <a:gd name="T124" fmla="*/ 0 h 137"/>
                  <a:gd name="T125" fmla="*/ 333 w 333"/>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3" h="137">
                    <a:moveTo>
                      <a:pt x="333" y="58"/>
                    </a:moveTo>
                    <a:lnTo>
                      <a:pt x="333" y="49"/>
                    </a:lnTo>
                    <a:lnTo>
                      <a:pt x="324" y="37"/>
                    </a:lnTo>
                    <a:lnTo>
                      <a:pt x="315" y="29"/>
                    </a:lnTo>
                    <a:lnTo>
                      <a:pt x="299" y="20"/>
                    </a:lnTo>
                    <a:lnTo>
                      <a:pt x="282" y="16"/>
                    </a:lnTo>
                    <a:lnTo>
                      <a:pt x="261" y="8"/>
                    </a:lnTo>
                    <a:lnTo>
                      <a:pt x="241" y="4"/>
                    </a:lnTo>
                    <a:lnTo>
                      <a:pt x="216" y="4"/>
                    </a:lnTo>
                    <a:lnTo>
                      <a:pt x="191" y="0"/>
                    </a:lnTo>
                    <a:lnTo>
                      <a:pt x="166" y="0"/>
                    </a:lnTo>
                    <a:lnTo>
                      <a:pt x="137" y="4"/>
                    </a:lnTo>
                    <a:lnTo>
                      <a:pt x="112" y="8"/>
                    </a:lnTo>
                    <a:lnTo>
                      <a:pt x="88" y="13"/>
                    </a:lnTo>
                    <a:lnTo>
                      <a:pt x="66" y="20"/>
                    </a:lnTo>
                    <a:lnTo>
                      <a:pt x="50" y="29"/>
                    </a:lnTo>
                    <a:lnTo>
                      <a:pt x="34" y="37"/>
                    </a:lnTo>
                    <a:lnTo>
                      <a:pt x="16" y="45"/>
                    </a:lnTo>
                    <a:lnTo>
                      <a:pt x="9" y="54"/>
                    </a:lnTo>
                    <a:lnTo>
                      <a:pt x="5" y="66"/>
                    </a:lnTo>
                    <a:lnTo>
                      <a:pt x="0" y="78"/>
                    </a:lnTo>
                    <a:lnTo>
                      <a:pt x="5" y="87"/>
                    </a:lnTo>
                    <a:lnTo>
                      <a:pt x="12" y="99"/>
                    </a:lnTo>
                    <a:lnTo>
                      <a:pt x="21" y="107"/>
                    </a:lnTo>
                    <a:lnTo>
                      <a:pt x="38" y="116"/>
                    </a:lnTo>
                    <a:lnTo>
                      <a:pt x="54" y="120"/>
                    </a:lnTo>
                    <a:lnTo>
                      <a:pt x="70" y="128"/>
                    </a:lnTo>
                    <a:lnTo>
                      <a:pt x="95" y="132"/>
                    </a:lnTo>
                    <a:lnTo>
                      <a:pt x="120" y="132"/>
                    </a:lnTo>
                    <a:lnTo>
                      <a:pt x="146" y="137"/>
                    </a:lnTo>
                    <a:lnTo>
                      <a:pt x="171" y="137"/>
                    </a:lnTo>
                    <a:lnTo>
                      <a:pt x="200" y="132"/>
                    </a:lnTo>
                    <a:lnTo>
                      <a:pt x="225" y="128"/>
                    </a:lnTo>
                    <a:lnTo>
                      <a:pt x="250" y="124"/>
                    </a:lnTo>
                    <a:lnTo>
                      <a:pt x="270" y="116"/>
                    </a:lnTo>
                    <a:lnTo>
                      <a:pt x="286" y="107"/>
                    </a:lnTo>
                    <a:lnTo>
                      <a:pt x="304" y="99"/>
                    </a:lnTo>
                    <a:lnTo>
                      <a:pt x="315" y="91"/>
                    </a:lnTo>
                    <a:lnTo>
                      <a:pt x="328" y="83"/>
                    </a:lnTo>
                    <a:lnTo>
                      <a:pt x="333" y="70"/>
                    </a:lnTo>
                    <a:lnTo>
                      <a:pt x="333" y="58"/>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7" name="Freeform 859">
                <a:extLst>
                  <a:ext uri="{FF2B5EF4-FFF2-40B4-BE49-F238E27FC236}">
                    <a16:creationId xmlns:a16="http://schemas.microsoft.com/office/drawing/2014/main" id="{4FE43778-4E0A-40B3-B0BE-EED34AB0EC33}"/>
                  </a:ext>
                </a:extLst>
              </p:cNvPr>
              <p:cNvSpPr>
                <a:spLocks/>
              </p:cNvSpPr>
              <p:nvPr/>
            </p:nvSpPr>
            <p:spPr bwMode="auto">
              <a:xfrm>
                <a:off x="3009" y="2424"/>
                <a:ext cx="56" cy="23"/>
              </a:xfrm>
              <a:custGeom>
                <a:avLst/>
                <a:gdLst>
                  <a:gd name="T0" fmla="*/ 11 w 283"/>
                  <a:gd name="T1" fmla="*/ 2 h 112"/>
                  <a:gd name="T2" fmla="*/ 11 w 283"/>
                  <a:gd name="T3" fmla="*/ 2 h 112"/>
                  <a:gd name="T4" fmla="*/ 11 w 283"/>
                  <a:gd name="T5" fmla="*/ 1 h 112"/>
                  <a:gd name="T6" fmla="*/ 10 w 283"/>
                  <a:gd name="T7" fmla="*/ 1 h 112"/>
                  <a:gd name="T8" fmla="*/ 10 w 283"/>
                  <a:gd name="T9" fmla="*/ 1 h 112"/>
                  <a:gd name="T10" fmla="*/ 9 w 283"/>
                  <a:gd name="T11" fmla="*/ 0 h 112"/>
                  <a:gd name="T12" fmla="*/ 9 w 283"/>
                  <a:gd name="T13" fmla="*/ 0 h 112"/>
                  <a:gd name="T14" fmla="*/ 8 w 283"/>
                  <a:gd name="T15" fmla="*/ 0 h 112"/>
                  <a:gd name="T16" fmla="*/ 7 w 283"/>
                  <a:gd name="T17" fmla="*/ 0 h 112"/>
                  <a:gd name="T18" fmla="*/ 6 w 283"/>
                  <a:gd name="T19" fmla="*/ 0 h 112"/>
                  <a:gd name="T20" fmla="*/ 5 w 283"/>
                  <a:gd name="T21" fmla="*/ 0 h 112"/>
                  <a:gd name="T22" fmla="*/ 5 w 283"/>
                  <a:gd name="T23" fmla="*/ 0 h 112"/>
                  <a:gd name="T24" fmla="*/ 4 w 283"/>
                  <a:gd name="T25" fmla="*/ 0 h 112"/>
                  <a:gd name="T26" fmla="*/ 3 w 283"/>
                  <a:gd name="T27" fmla="*/ 0 h 112"/>
                  <a:gd name="T28" fmla="*/ 2 w 283"/>
                  <a:gd name="T29" fmla="*/ 1 h 112"/>
                  <a:gd name="T30" fmla="*/ 1 w 283"/>
                  <a:gd name="T31" fmla="*/ 1 h 112"/>
                  <a:gd name="T32" fmla="*/ 1 w 283"/>
                  <a:gd name="T33" fmla="*/ 1 h 112"/>
                  <a:gd name="T34" fmla="*/ 1 w 283"/>
                  <a:gd name="T35" fmla="*/ 2 h 112"/>
                  <a:gd name="T36" fmla="*/ 0 w 283"/>
                  <a:gd name="T37" fmla="*/ 2 h 112"/>
                  <a:gd name="T38" fmla="*/ 0 w 283"/>
                  <a:gd name="T39" fmla="*/ 2 h 112"/>
                  <a:gd name="T40" fmla="*/ 0 w 283"/>
                  <a:gd name="T41" fmla="*/ 3 h 112"/>
                  <a:gd name="T42" fmla="*/ 0 w 283"/>
                  <a:gd name="T43" fmla="*/ 3 h 112"/>
                  <a:gd name="T44" fmla="*/ 0 w 283"/>
                  <a:gd name="T45" fmla="*/ 3 h 112"/>
                  <a:gd name="T46" fmla="*/ 1 w 283"/>
                  <a:gd name="T47" fmla="*/ 4 h 112"/>
                  <a:gd name="T48" fmla="*/ 1 w 283"/>
                  <a:gd name="T49" fmla="*/ 4 h 112"/>
                  <a:gd name="T50" fmla="*/ 2 w 283"/>
                  <a:gd name="T51" fmla="*/ 4 h 112"/>
                  <a:gd name="T52" fmla="*/ 2 w 283"/>
                  <a:gd name="T53" fmla="*/ 5 h 112"/>
                  <a:gd name="T54" fmla="*/ 3 w 283"/>
                  <a:gd name="T55" fmla="*/ 5 h 112"/>
                  <a:gd name="T56" fmla="*/ 4 w 283"/>
                  <a:gd name="T57" fmla="*/ 5 h 112"/>
                  <a:gd name="T58" fmla="*/ 5 w 283"/>
                  <a:gd name="T59" fmla="*/ 5 h 112"/>
                  <a:gd name="T60" fmla="*/ 6 w 283"/>
                  <a:gd name="T61" fmla="*/ 5 h 112"/>
                  <a:gd name="T62" fmla="*/ 7 w 283"/>
                  <a:gd name="T63" fmla="*/ 5 h 112"/>
                  <a:gd name="T64" fmla="*/ 7 w 283"/>
                  <a:gd name="T65" fmla="*/ 5 h 112"/>
                  <a:gd name="T66" fmla="*/ 8 w 283"/>
                  <a:gd name="T67" fmla="*/ 4 h 112"/>
                  <a:gd name="T68" fmla="*/ 9 w 283"/>
                  <a:gd name="T69" fmla="*/ 4 h 112"/>
                  <a:gd name="T70" fmla="*/ 9 w 283"/>
                  <a:gd name="T71" fmla="*/ 4 h 112"/>
                  <a:gd name="T72" fmla="*/ 10 w 283"/>
                  <a:gd name="T73" fmla="*/ 3 h 112"/>
                  <a:gd name="T74" fmla="*/ 10 w 283"/>
                  <a:gd name="T75" fmla="*/ 3 h 112"/>
                  <a:gd name="T76" fmla="*/ 11 w 283"/>
                  <a:gd name="T77" fmla="*/ 3 h 112"/>
                  <a:gd name="T78" fmla="*/ 11 w 283"/>
                  <a:gd name="T79" fmla="*/ 2 h 112"/>
                  <a:gd name="T80" fmla="*/ 11 w 283"/>
                  <a:gd name="T81" fmla="*/ 2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3"/>
                  <a:gd name="T124" fmla="*/ 0 h 112"/>
                  <a:gd name="T125" fmla="*/ 283 w 283"/>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3" h="112">
                    <a:moveTo>
                      <a:pt x="283" y="50"/>
                    </a:moveTo>
                    <a:lnTo>
                      <a:pt x="278" y="41"/>
                    </a:lnTo>
                    <a:lnTo>
                      <a:pt x="274" y="34"/>
                    </a:lnTo>
                    <a:lnTo>
                      <a:pt x="265" y="25"/>
                    </a:lnTo>
                    <a:lnTo>
                      <a:pt x="253" y="16"/>
                    </a:lnTo>
                    <a:lnTo>
                      <a:pt x="236" y="12"/>
                    </a:lnTo>
                    <a:lnTo>
                      <a:pt x="220" y="5"/>
                    </a:lnTo>
                    <a:lnTo>
                      <a:pt x="204" y="5"/>
                    </a:lnTo>
                    <a:lnTo>
                      <a:pt x="182" y="0"/>
                    </a:lnTo>
                    <a:lnTo>
                      <a:pt x="162" y="0"/>
                    </a:lnTo>
                    <a:lnTo>
                      <a:pt x="137" y="0"/>
                    </a:lnTo>
                    <a:lnTo>
                      <a:pt x="116" y="0"/>
                    </a:lnTo>
                    <a:lnTo>
                      <a:pt x="96" y="5"/>
                    </a:lnTo>
                    <a:lnTo>
                      <a:pt x="74" y="8"/>
                    </a:lnTo>
                    <a:lnTo>
                      <a:pt x="54" y="16"/>
                    </a:lnTo>
                    <a:lnTo>
                      <a:pt x="37" y="21"/>
                    </a:lnTo>
                    <a:lnTo>
                      <a:pt x="25" y="29"/>
                    </a:lnTo>
                    <a:lnTo>
                      <a:pt x="13" y="37"/>
                    </a:lnTo>
                    <a:lnTo>
                      <a:pt x="4" y="46"/>
                    </a:lnTo>
                    <a:lnTo>
                      <a:pt x="0" y="54"/>
                    </a:lnTo>
                    <a:lnTo>
                      <a:pt x="0" y="62"/>
                    </a:lnTo>
                    <a:lnTo>
                      <a:pt x="0" y="70"/>
                    </a:lnTo>
                    <a:lnTo>
                      <a:pt x="8" y="79"/>
                    </a:lnTo>
                    <a:lnTo>
                      <a:pt x="17" y="88"/>
                    </a:lnTo>
                    <a:lnTo>
                      <a:pt x="29" y="95"/>
                    </a:lnTo>
                    <a:lnTo>
                      <a:pt x="42" y="99"/>
                    </a:lnTo>
                    <a:lnTo>
                      <a:pt x="58" y="108"/>
                    </a:lnTo>
                    <a:lnTo>
                      <a:pt x="79" y="108"/>
                    </a:lnTo>
                    <a:lnTo>
                      <a:pt x="99" y="112"/>
                    </a:lnTo>
                    <a:lnTo>
                      <a:pt x="121" y="112"/>
                    </a:lnTo>
                    <a:lnTo>
                      <a:pt x="145" y="112"/>
                    </a:lnTo>
                    <a:lnTo>
                      <a:pt x="166" y="112"/>
                    </a:lnTo>
                    <a:lnTo>
                      <a:pt x="186" y="108"/>
                    </a:lnTo>
                    <a:lnTo>
                      <a:pt x="207" y="104"/>
                    </a:lnTo>
                    <a:lnTo>
                      <a:pt x="229" y="95"/>
                    </a:lnTo>
                    <a:lnTo>
                      <a:pt x="240" y="91"/>
                    </a:lnTo>
                    <a:lnTo>
                      <a:pt x="258" y="83"/>
                    </a:lnTo>
                    <a:lnTo>
                      <a:pt x="265" y="75"/>
                    </a:lnTo>
                    <a:lnTo>
                      <a:pt x="274" y="66"/>
                    </a:lnTo>
                    <a:lnTo>
                      <a:pt x="283" y="58"/>
                    </a:lnTo>
                    <a:lnTo>
                      <a:pt x="283"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8" name="Freeform 860">
                <a:extLst>
                  <a:ext uri="{FF2B5EF4-FFF2-40B4-BE49-F238E27FC236}">
                    <a16:creationId xmlns:a16="http://schemas.microsoft.com/office/drawing/2014/main" id="{4A087AB6-EF51-4ED4-8730-3CE9AE915EF8}"/>
                  </a:ext>
                </a:extLst>
              </p:cNvPr>
              <p:cNvSpPr>
                <a:spLocks/>
              </p:cNvSpPr>
              <p:nvPr/>
            </p:nvSpPr>
            <p:spPr bwMode="auto">
              <a:xfrm>
                <a:off x="3012" y="2425"/>
                <a:ext cx="47" cy="19"/>
              </a:xfrm>
              <a:custGeom>
                <a:avLst/>
                <a:gdLst>
                  <a:gd name="T0" fmla="*/ 10 w 232"/>
                  <a:gd name="T1" fmla="*/ 2 h 94"/>
                  <a:gd name="T2" fmla="*/ 10 w 232"/>
                  <a:gd name="T3" fmla="*/ 1 h 94"/>
                  <a:gd name="T4" fmla="*/ 9 w 232"/>
                  <a:gd name="T5" fmla="*/ 1 h 94"/>
                  <a:gd name="T6" fmla="*/ 9 w 232"/>
                  <a:gd name="T7" fmla="*/ 1 h 94"/>
                  <a:gd name="T8" fmla="*/ 9 w 232"/>
                  <a:gd name="T9" fmla="*/ 1 h 94"/>
                  <a:gd name="T10" fmla="*/ 8 w 232"/>
                  <a:gd name="T11" fmla="*/ 0 h 94"/>
                  <a:gd name="T12" fmla="*/ 8 w 232"/>
                  <a:gd name="T13" fmla="*/ 0 h 94"/>
                  <a:gd name="T14" fmla="*/ 7 w 232"/>
                  <a:gd name="T15" fmla="*/ 0 h 94"/>
                  <a:gd name="T16" fmla="*/ 6 w 232"/>
                  <a:gd name="T17" fmla="*/ 0 h 94"/>
                  <a:gd name="T18" fmla="*/ 5 w 232"/>
                  <a:gd name="T19" fmla="*/ 0 h 94"/>
                  <a:gd name="T20" fmla="*/ 5 w 232"/>
                  <a:gd name="T21" fmla="*/ 0 h 94"/>
                  <a:gd name="T22" fmla="*/ 4 w 232"/>
                  <a:gd name="T23" fmla="*/ 0 h 94"/>
                  <a:gd name="T24" fmla="*/ 3 w 232"/>
                  <a:gd name="T25" fmla="*/ 0 h 94"/>
                  <a:gd name="T26" fmla="*/ 3 w 232"/>
                  <a:gd name="T27" fmla="*/ 0 h 94"/>
                  <a:gd name="T28" fmla="*/ 2 w 232"/>
                  <a:gd name="T29" fmla="*/ 0 h 94"/>
                  <a:gd name="T30" fmla="*/ 1 w 232"/>
                  <a:gd name="T31" fmla="*/ 1 h 94"/>
                  <a:gd name="T32" fmla="*/ 1 w 232"/>
                  <a:gd name="T33" fmla="*/ 1 h 94"/>
                  <a:gd name="T34" fmla="*/ 0 w 232"/>
                  <a:gd name="T35" fmla="*/ 1 h 94"/>
                  <a:gd name="T36" fmla="*/ 0 w 232"/>
                  <a:gd name="T37" fmla="*/ 1 h 94"/>
                  <a:gd name="T38" fmla="*/ 0 w 232"/>
                  <a:gd name="T39" fmla="*/ 2 h 94"/>
                  <a:gd name="T40" fmla="*/ 0 w 232"/>
                  <a:gd name="T41" fmla="*/ 2 h 94"/>
                  <a:gd name="T42" fmla="*/ 0 w 232"/>
                  <a:gd name="T43" fmla="*/ 2 h 94"/>
                  <a:gd name="T44" fmla="*/ 0 w 232"/>
                  <a:gd name="T45" fmla="*/ 3 h 94"/>
                  <a:gd name="T46" fmla="*/ 1 w 232"/>
                  <a:gd name="T47" fmla="*/ 3 h 94"/>
                  <a:gd name="T48" fmla="*/ 1 w 232"/>
                  <a:gd name="T49" fmla="*/ 3 h 94"/>
                  <a:gd name="T50" fmla="*/ 1 w 232"/>
                  <a:gd name="T51" fmla="*/ 3 h 94"/>
                  <a:gd name="T52" fmla="*/ 2 w 232"/>
                  <a:gd name="T53" fmla="*/ 3 h 94"/>
                  <a:gd name="T54" fmla="*/ 3 w 232"/>
                  <a:gd name="T55" fmla="*/ 4 h 94"/>
                  <a:gd name="T56" fmla="*/ 3 w 232"/>
                  <a:gd name="T57" fmla="*/ 4 h 94"/>
                  <a:gd name="T58" fmla="*/ 4 w 232"/>
                  <a:gd name="T59" fmla="*/ 4 h 94"/>
                  <a:gd name="T60" fmla="*/ 5 w 232"/>
                  <a:gd name="T61" fmla="*/ 4 h 94"/>
                  <a:gd name="T62" fmla="*/ 6 w 232"/>
                  <a:gd name="T63" fmla="*/ 4 h 94"/>
                  <a:gd name="T64" fmla="*/ 6 w 232"/>
                  <a:gd name="T65" fmla="*/ 4 h 94"/>
                  <a:gd name="T66" fmla="*/ 7 w 232"/>
                  <a:gd name="T67" fmla="*/ 3 h 94"/>
                  <a:gd name="T68" fmla="*/ 8 w 232"/>
                  <a:gd name="T69" fmla="*/ 3 h 94"/>
                  <a:gd name="T70" fmla="*/ 8 w 232"/>
                  <a:gd name="T71" fmla="*/ 3 h 94"/>
                  <a:gd name="T72" fmla="*/ 9 w 232"/>
                  <a:gd name="T73" fmla="*/ 3 h 94"/>
                  <a:gd name="T74" fmla="*/ 9 w 232"/>
                  <a:gd name="T75" fmla="*/ 2 h 94"/>
                  <a:gd name="T76" fmla="*/ 9 w 232"/>
                  <a:gd name="T77" fmla="*/ 2 h 94"/>
                  <a:gd name="T78" fmla="*/ 10 w 232"/>
                  <a:gd name="T79" fmla="*/ 2 h 94"/>
                  <a:gd name="T80" fmla="*/ 10 w 232"/>
                  <a:gd name="T81" fmla="*/ 2 h 9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4"/>
                  <a:gd name="T125" fmla="*/ 232 w 232"/>
                  <a:gd name="T126" fmla="*/ 94 h 9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4">
                    <a:moveTo>
                      <a:pt x="232" y="41"/>
                    </a:moveTo>
                    <a:lnTo>
                      <a:pt x="232" y="32"/>
                    </a:lnTo>
                    <a:lnTo>
                      <a:pt x="228" y="29"/>
                    </a:lnTo>
                    <a:lnTo>
                      <a:pt x="219" y="20"/>
                    </a:lnTo>
                    <a:lnTo>
                      <a:pt x="212" y="16"/>
                    </a:lnTo>
                    <a:lnTo>
                      <a:pt x="199" y="11"/>
                    </a:lnTo>
                    <a:lnTo>
                      <a:pt x="187" y="7"/>
                    </a:lnTo>
                    <a:lnTo>
                      <a:pt x="169" y="3"/>
                    </a:lnTo>
                    <a:lnTo>
                      <a:pt x="153" y="0"/>
                    </a:lnTo>
                    <a:lnTo>
                      <a:pt x="133" y="0"/>
                    </a:lnTo>
                    <a:lnTo>
                      <a:pt x="115" y="0"/>
                    </a:lnTo>
                    <a:lnTo>
                      <a:pt x="95" y="3"/>
                    </a:lnTo>
                    <a:lnTo>
                      <a:pt x="79" y="3"/>
                    </a:lnTo>
                    <a:lnTo>
                      <a:pt x="62" y="7"/>
                    </a:lnTo>
                    <a:lnTo>
                      <a:pt x="45" y="11"/>
                    </a:lnTo>
                    <a:lnTo>
                      <a:pt x="32" y="20"/>
                    </a:lnTo>
                    <a:lnTo>
                      <a:pt x="25" y="24"/>
                    </a:lnTo>
                    <a:lnTo>
                      <a:pt x="12" y="32"/>
                    </a:lnTo>
                    <a:lnTo>
                      <a:pt x="8" y="36"/>
                    </a:lnTo>
                    <a:lnTo>
                      <a:pt x="3" y="45"/>
                    </a:lnTo>
                    <a:lnTo>
                      <a:pt x="0" y="53"/>
                    </a:lnTo>
                    <a:lnTo>
                      <a:pt x="3" y="61"/>
                    </a:lnTo>
                    <a:lnTo>
                      <a:pt x="8" y="65"/>
                    </a:lnTo>
                    <a:lnTo>
                      <a:pt x="16" y="74"/>
                    </a:lnTo>
                    <a:lnTo>
                      <a:pt x="25" y="78"/>
                    </a:lnTo>
                    <a:lnTo>
                      <a:pt x="37" y="83"/>
                    </a:lnTo>
                    <a:lnTo>
                      <a:pt x="50" y="86"/>
                    </a:lnTo>
                    <a:lnTo>
                      <a:pt x="66" y="90"/>
                    </a:lnTo>
                    <a:lnTo>
                      <a:pt x="82" y="94"/>
                    </a:lnTo>
                    <a:lnTo>
                      <a:pt x="99" y="94"/>
                    </a:lnTo>
                    <a:lnTo>
                      <a:pt x="120" y="94"/>
                    </a:lnTo>
                    <a:lnTo>
                      <a:pt x="140" y="90"/>
                    </a:lnTo>
                    <a:lnTo>
                      <a:pt x="158" y="90"/>
                    </a:lnTo>
                    <a:lnTo>
                      <a:pt x="174" y="86"/>
                    </a:lnTo>
                    <a:lnTo>
                      <a:pt x="187" y="83"/>
                    </a:lnTo>
                    <a:lnTo>
                      <a:pt x="203" y="74"/>
                    </a:lnTo>
                    <a:lnTo>
                      <a:pt x="212" y="70"/>
                    </a:lnTo>
                    <a:lnTo>
                      <a:pt x="223" y="61"/>
                    </a:lnTo>
                    <a:lnTo>
                      <a:pt x="228" y="57"/>
                    </a:lnTo>
                    <a:lnTo>
                      <a:pt x="232" y="49"/>
                    </a:lnTo>
                    <a:lnTo>
                      <a:pt x="232"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29" name="Freeform 861">
                <a:extLst>
                  <a:ext uri="{FF2B5EF4-FFF2-40B4-BE49-F238E27FC236}">
                    <a16:creationId xmlns:a16="http://schemas.microsoft.com/office/drawing/2014/main" id="{533E5621-F715-4F6B-BFC4-8240365A2CB6}"/>
                  </a:ext>
                </a:extLst>
              </p:cNvPr>
              <p:cNvSpPr>
                <a:spLocks/>
              </p:cNvSpPr>
              <p:nvPr/>
            </p:nvSpPr>
            <p:spPr bwMode="auto">
              <a:xfrm>
                <a:off x="3016" y="2427"/>
                <a:ext cx="37" cy="14"/>
              </a:xfrm>
              <a:custGeom>
                <a:avLst/>
                <a:gdLst>
                  <a:gd name="T0" fmla="*/ 4 w 183"/>
                  <a:gd name="T1" fmla="*/ 3 h 71"/>
                  <a:gd name="T2" fmla="*/ 4 w 183"/>
                  <a:gd name="T3" fmla="*/ 3 h 71"/>
                  <a:gd name="T4" fmla="*/ 5 w 183"/>
                  <a:gd name="T5" fmla="*/ 3 h 71"/>
                  <a:gd name="T6" fmla="*/ 5 w 183"/>
                  <a:gd name="T7" fmla="*/ 3 h 71"/>
                  <a:gd name="T8" fmla="*/ 6 w 183"/>
                  <a:gd name="T9" fmla="*/ 2 h 71"/>
                  <a:gd name="T10" fmla="*/ 6 w 183"/>
                  <a:gd name="T11" fmla="*/ 2 h 71"/>
                  <a:gd name="T12" fmla="*/ 7 w 183"/>
                  <a:gd name="T13" fmla="*/ 2 h 71"/>
                  <a:gd name="T14" fmla="*/ 7 w 183"/>
                  <a:gd name="T15" fmla="*/ 2 h 71"/>
                  <a:gd name="T16" fmla="*/ 7 w 183"/>
                  <a:gd name="T17" fmla="*/ 2 h 71"/>
                  <a:gd name="T18" fmla="*/ 7 w 183"/>
                  <a:gd name="T19" fmla="*/ 1 h 71"/>
                  <a:gd name="T20" fmla="*/ 7 w 183"/>
                  <a:gd name="T21" fmla="*/ 1 h 71"/>
                  <a:gd name="T22" fmla="*/ 7 w 183"/>
                  <a:gd name="T23" fmla="*/ 1 h 71"/>
                  <a:gd name="T24" fmla="*/ 7 w 183"/>
                  <a:gd name="T25" fmla="*/ 1 h 71"/>
                  <a:gd name="T26" fmla="*/ 7 w 183"/>
                  <a:gd name="T27" fmla="*/ 1 h 71"/>
                  <a:gd name="T28" fmla="*/ 7 w 183"/>
                  <a:gd name="T29" fmla="*/ 0 h 71"/>
                  <a:gd name="T30" fmla="*/ 6 w 183"/>
                  <a:gd name="T31" fmla="*/ 0 h 71"/>
                  <a:gd name="T32" fmla="*/ 6 w 183"/>
                  <a:gd name="T33" fmla="*/ 0 h 71"/>
                  <a:gd name="T34" fmla="*/ 5 w 183"/>
                  <a:gd name="T35" fmla="*/ 0 h 71"/>
                  <a:gd name="T36" fmla="*/ 5 w 183"/>
                  <a:gd name="T37" fmla="*/ 0 h 71"/>
                  <a:gd name="T38" fmla="*/ 4 w 183"/>
                  <a:gd name="T39" fmla="*/ 0 h 71"/>
                  <a:gd name="T40" fmla="*/ 4 w 183"/>
                  <a:gd name="T41" fmla="*/ 0 h 71"/>
                  <a:gd name="T42" fmla="*/ 3 w 183"/>
                  <a:gd name="T43" fmla="*/ 0 h 71"/>
                  <a:gd name="T44" fmla="*/ 3 w 183"/>
                  <a:gd name="T45" fmla="*/ 0 h 71"/>
                  <a:gd name="T46" fmla="*/ 2 w 183"/>
                  <a:gd name="T47" fmla="*/ 0 h 71"/>
                  <a:gd name="T48" fmla="*/ 1 w 183"/>
                  <a:gd name="T49" fmla="*/ 0 h 71"/>
                  <a:gd name="T50" fmla="*/ 1 w 183"/>
                  <a:gd name="T51" fmla="*/ 1 h 71"/>
                  <a:gd name="T52" fmla="*/ 1 w 183"/>
                  <a:gd name="T53" fmla="*/ 1 h 71"/>
                  <a:gd name="T54" fmla="*/ 0 w 183"/>
                  <a:gd name="T55" fmla="*/ 1 h 71"/>
                  <a:gd name="T56" fmla="*/ 0 w 183"/>
                  <a:gd name="T57" fmla="*/ 1 h 71"/>
                  <a:gd name="T58" fmla="*/ 0 w 183"/>
                  <a:gd name="T59" fmla="*/ 1 h 71"/>
                  <a:gd name="T60" fmla="*/ 0 w 183"/>
                  <a:gd name="T61" fmla="*/ 2 h 71"/>
                  <a:gd name="T62" fmla="*/ 0 w 183"/>
                  <a:gd name="T63" fmla="*/ 2 h 71"/>
                  <a:gd name="T64" fmla="*/ 0 w 183"/>
                  <a:gd name="T65" fmla="*/ 2 h 71"/>
                  <a:gd name="T66" fmla="*/ 0 w 183"/>
                  <a:gd name="T67" fmla="*/ 2 h 71"/>
                  <a:gd name="T68" fmla="*/ 1 w 183"/>
                  <a:gd name="T69" fmla="*/ 2 h 71"/>
                  <a:gd name="T70" fmla="*/ 1 w 183"/>
                  <a:gd name="T71" fmla="*/ 3 h 71"/>
                  <a:gd name="T72" fmla="*/ 1 w 183"/>
                  <a:gd name="T73" fmla="*/ 3 h 71"/>
                  <a:gd name="T74" fmla="*/ 2 w 183"/>
                  <a:gd name="T75" fmla="*/ 3 h 71"/>
                  <a:gd name="T76" fmla="*/ 3 w 183"/>
                  <a:gd name="T77" fmla="*/ 3 h 71"/>
                  <a:gd name="T78" fmla="*/ 3 w 183"/>
                  <a:gd name="T79" fmla="*/ 3 h 71"/>
                  <a:gd name="T80" fmla="*/ 4 w 183"/>
                  <a:gd name="T81" fmla="*/ 3 h 7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3"/>
                  <a:gd name="T124" fmla="*/ 0 h 71"/>
                  <a:gd name="T125" fmla="*/ 183 w 183"/>
                  <a:gd name="T126" fmla="*/ 71 h 7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3" h="71">
                    <a:moveTo>
                      <a:pt x="91" y="71"/>
                    </a:moveTo>
                    <a:lnTo>
                      <a:pt x="108" y="71"/>
                    </a:lnTo>
                    <a:lnTo>
                      <a:pt x="120" y="71"/>
                    </a:lnTo>
                    <a:lnTo>
                      <a:pt x="133" y="67"/>
                    </a:lnTo>
                    <a:lnTo>
                      <a:pt x="145" y="63"/>
                    </a:lnTo>
                    <a:lnTo>
                      <a:pt x="158" y="58"/>
                    </a:lnTo>
                    <a:lnTo>
                      <a:pt x="167" y="54"/>
                    </a:lnTo>
                    <a:lnTo>
                      <a:pt x="174" y="50"/>
                    </a:lnTo>
                    <a:lnTo>
                      <a:pt x="179" y="42"/>
                    </a:lnTo>
                    <a:lnTo>
                      <a:pt x="183" y="38"/>
                    </a:lnTo>
                    <a:lnTo>
                      <a:pt x="183" y="29"/>
                    </a:lnTo>
                    <a:lnTo>
                      <a:pt x="183" y="25"/>
                    </a:lnTo>
                    <a:lnTo>
                      <a:pt x="179" y="22"/>
                    </a:lnTo>
                    <a:lnTo>
                      <a:pt x="170" y="13"/>
                    </a:lnTo>
                    <a:lnTo>
                      <a:pt x="162" y="9"/>
                    </a:lnTo>
                    <a:lnTo>
                      <a:pt x="154" y="9"/>
                    </a:lnTo>
                    <a:lnTo>
                      <a:pt x="145" y="4"/>
                    </a:lnTo>
                    <a:lnTo>
                      <a:pt x="133" y="0"/>
                    </a:lnTo>
                    <a:lnTo>
                      <a:pt x="116" y="0"/>
                    </a:lnTo>
                    <a:lnTo>
                      <a:pt x="104" y="0"/>
                    </a:lnTo>
                    <a:lnTo>
                      <a:pt x="91" y="0"/>
                    </a:lnTo>
                    <a:lnTo>
                      <a:pt x="75" y="0"/>
                    </a:lnTo>
                    <a:lnTo>
                      <a:pt x="62" y="4"/>
                    </a:lnTo>
                    <a:lnTo>
                      <a:pt x="46" y="4"/>
                    </a:lnTo>
                    <a:lnTo>
                      <a:pt x="37" y="9"/>
                    </a:lnTo>
                    <a:lnTo>
                      <a:pt x="25" y="13"/>
                    </a:lnTo>
                    <a:lnTo>
                      <a:pt x="17" y="17"/>
                    </a:lnTo>
                    <a:lnTo>
                      <a:pt x="8" y="25"/>
                    </a:lnTo>
                    <a:lnTo>
                      <a:pt x="5" y="29"/>
                    </a:lnTo>
                    <a:lnTo>
                      <a:pt x="0" y="34"/>
                    </a:lnTo>
                    <a:lnTo>
                      <a:pt x="0" y="42"/>
                    </a:lnTo>
                    <a:lnTo>
                      <a:pt x="0" y="46"/>
                    </a:lnTo>
                    <a:lnTo>
                      <a:pt x="5" y="50"/>
                    </a:lnTo>
                    <a:lnTo>
                      <a:pt x="12" y="58"/>
                    </a:lnTo>
                    <a:lnTo>
                      <a:pt x="17" y="63"/>
                    </a:lnTo>
                    <a:lnTo>
                      <a:pt x="30" y="67"/>
                    </a:lnTo>
                    <a:lnTo>
                      <a:pt x="37" y="67"/>
                    </a:lnTo>
                    <a:lnTo>
                      <a:pt x="50" y="71"/>
                    </a:lnTo>
                    <a:lnTo>
                      <a:pt x="62" y="71"/>
                    </a:lnTo>
                    <a:lnTo>
                      <a:pt x="79" y="71"/>
                    </a:lnTo>
                    <a:lnTo>
                      <a:pt x="91" y="71"/>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0" name="Freeform 862">
                <a:extLst>
                  <a:ext uri="{FF2B5EF4-FFF2-40B4-BE49-F238E27FC236}">
                    <a16:creationId xmlns:a16="http://schemas.microsoft.com/office/drawing/2014/main" id="{970E5A94-3AD5-464F-B763-61DDA3F7BDFE}"/>
                  </a:ext>
                </a:extLst>
              </p:cNvPr>
              <p:cNvSpPr>
                <a:spLocks/>
              </p:cNvSpPr>
              <p:nvPr/>
            </p:nvSpPr>
            <p:spPr bwMode="auto">
              <a:xfrm>
                <a:off x="2966" y="2429"/>
                <a:ext cx="174" cy="49"/>
              </a:xfrm>
              <a:custGeom>
                <a:avLst/>
                <a:gdLst>
                  <a:gd name="T0" fmla="*/ 34 w 868"/>
                  <a:gd name="T1" fmla="*/ 0 h 245"/>
                  <a:gd name="T2" fmla="*/ 34 w 868"/>
                  <a:gd name="T3" fmla="*/ 0 h 245"/>
                  <a:gd name="T4" fmla="*/ 34 w 868"/>
                  <a:gd name="T5" fmla="*/ 0 h 245"/>
                  <a:gd name="T6" fmla="*/ 34 w 868"/>
                  <a:gd name="T7" fmla="*/ 0 h 245"/>
                  <a:gd name="T8" fmla="*/ 34 w 868"/>
                  <a:gd name="T9" fmla="*/ 2 h 245"/>
                  <a:gd name="T10" fmla="*/ 33 w 868"/>
                  <a:gd name="T11" fmla="*/ 3 h 245"/>
                  <a:gd name="T12" fmla="*/ 32 w 868"/>
                  <a:gd name="T13" fmla="*/ 4 h 245"/>
                  <a:gd name="T14" fmla="*/ 31 w 868"/>
                  <a:gd name="T15" fmla="*/ 5 h 245"/>
                  <a:gd name="T16" fmla="*/ 29 w 868"/>
                  <a:gd name="T17" fmla="*/ 5 h 245"/>
                  <a:gd name="T18" fmla="*/ 27 w 868"/>
                  <a:gd name="T19" fmla="*/ 6 h 245"/>
                  <a:gd name="T20" fmla="*/ 25 w 868"/>
                  <a:gd name="T21" fmla="*/ 7 h 245"/>
                  <a:gd name="T22" fmla="*/ 22 w 868"/>
                  <a:gd name="T23" fmla="*/ 7 h 245"/>
                  <a:gd name="T24" fmla="*/ 20 w 868"/>
                  <a:gd name="T25" fmla="*/ 8 h 245"/>
                  <a:gd name="T26" fmla="*/ 17 w 868"/>
                  <a:gd name="T27" fmla="*/ 8 h 245"/>
                  <a:gd name="T28" fmla="*/ 15 w 868"/>
                  <a:gd name="T29" fmla="*/ 8 h 245"/>
                  <a:gd name="T30" fmla="*/ 12 w 868"/>
                  <a:gd name="T31" fmla="*/ 8 h 245"/>
                  <a:gd name="T32" fmla="*/ 10 w 868"/>
                  <a:gd name="T33" fmla="*/ 8 h 245"/>
                  <a:gd name="T34" fmla="*/ 8 w 868"/>
                  <a:gd name="T35" fmla="*/ 7 h 245"/>
                  <a:gd name="T36" fmla="*/ 6 w 868"/>
                  <a:gd name="T37" fmla="*/ 7 h 245"/>
                  <a:gd name="T38" fmla="*/ 5 w 868"/>
                  <a:gd name="T39" fmla="*/ 6 h 245"/>
                  <a:gd name="T40" fmla="*/ 3 w 868"/>
                  <a:gd name="T41" fmla="*/ 6 h 245"/>
                  <a:gd name="T42" fmla="*/ 2 w 868"/>
                  <a:gd name="T43" fmla="*/ 5 h 245"/>
                  <a:gd name="T44" fmla="*/ 1 w 868"/>
                  <a:gd name="T45" fmla="*/ 4 h 245"/>
                  <a:gd name="T46" fmla="*/ 0 w 868"/>
                  <a:gd name="T47" fmla="*/ 4 h 245"/>
                  <a:gd name="T48" fmla="*/ 1 w 868"/>
                  <a:gd name="T49" fmla="*/ 5 h 245"/>
                  <a:gd name="T50" fmla="*/ 1 w 868"/>
                  <a:gd name="T51" fmla="*/ 6 h 245"/>
                  <a:gd name="T52" fmla="*/ 3 w 868"/>
                  <a:gd name="T53" fmla="*/ 7 h 245"/>
                  <a:gd name="T54" fmla="*/ 4 w 868"/>
                  <a:gd name="T55" fmla="*/ 7 h 245"/>
                  <a:gd name="T56" fmla="*/ 6 w 868"/>
                  <a:gd name="T57" fmla="*/ 8 h 245"/>
                  <a:gd name="T58" fmla="*/ 8 w 868"/>
                  <a:gd name="T59" fmla="*/ 9 h 245"/>
                  <a:gd name="T60" fmla="*/ 10 w 868"/>
                  <a:gd name="T61" fmla="*/ 9 h 245"/>
                  <a:gd name="T62" fmla="*/ 13 w 868"/>
                  <a:gd name="T63" fmla="*/ 10 h 245"/>
                  <a:gd name="T64" fmla="*/ 15 w 868"/>
                  <a:gd name="T65" fmla="*/ 10 h 245"/>
                  <a:gd name="T66" fmla="*/ 18 w 868"/>
                  <a:gd name="T67" fmla="*/ 10 h 245"/>
                  <a:gd name="T68" fmla="*/ 21 w 868"/>
                  <a:gd name="T69" fmla="*/ 10 h 245"/>
                  <a:gd name="T70" fmla="*/ 23 w 868"/>
                  <a:gd name="T71" fmla="*/ 9 h 245"/>
                  <a:gd name="T72" fmla="*/ 26 w 868"/>
                  <a:gd name="T73" fmla="*/ 9 h 245"/>
                  <a:gd name="T74" fmla="*/ 28 w 868"/>
                  <a:gd name="T75" fmla="*/ 8 h 245"/>
                  <a:gd name="T76" fmla="*/ 30 w 868"/>
                  <a:gd name="T77" fmla="*/ 7 h 245"/>
                  <a:gd name="T78" fmla="*/ 32 w 868"/>
                  <a:gd name="T79" fmla="*/ 6 h 245"/>
                  <a:gd name="T80" fmla="*/ 33 w 868"/>
                  <a:gd name="T81" fmla="*/ 5 h 245"/>
                  <a:gd name="T82" fmla="*/ 34 w 868"/>
                  <a:gd name="T83" fmla="*/ 4 h 245"/>
                  <a:gd name="T84" fmla="*/ 35 w 868"/>
                  <a:gd name="T85" fmla="*/ 3 h 245"/>
                  <a:gd name="T86" fmla="*/ 35 w 868"/>
                  <a:gd name="T87" fmla="*/ 2 h 245"/>
                  <a:gd name="T88" fmla="*/ 35 w 868"/>
                  <a:gd name="T89" fmla="*/ 2 h 245"/>
                  <a:gd name="T90" fmla="*/ 35 w 868"/>
                  <a:gd name="T91" fmla="*/ 2 h 245"/>
                  <a:gd name="T92" fmla="*/ 35 w 868"/>
                  <a:gd name="T93" fmla="*/ 1 h 245"/>
                  <a:gd name="T94" fmla="*/ 35 w 868"/>
                  <a:gd name="T95" fmla="*/ 1 h 245"/>
                  <a:gd name="T96" fmla="*/ 35 w 868"/>
                  <a:gd name="T97" fmla="*/ 1 h 245"/>
                  <a:gd name="T98" fmla="*/ 34 w 868"/>
                  <a:gd name="T99" fmla="*/ 1 h 245"/>
                  <a:gd name="T100" fmla="*/ 34 w 868"/>
                  <a:gd name="T101" fmla="*/ 0 h 245"/>
                  <a:gd name="T102" fmla="*/ 34 w 868"/>
                  <a:gd name="T103" fmla="*/ 0 h 245"/>
                  <a:gd name="T104" fmla="*/ 34 w 868"/>
                  <a:gd name="T105" fmla="*/ 0 h 245"/>
                  <a:gd name="T106" fmla="*/ 34 w 868"/>
                  <a:gd name="T107" fmla="*/ 0 h 24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8"/>
                  <a:gd name="T163" fmla="*/ 0 h 245"/>
                  <a:gd name="T164" fmla="*/ 868 w 868"/>
                  <a:gd name="T165" fmla="*/ 245 h 24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8" h="245">
                    <a:moveTo>
                      <a:pt x="847" y="0"/>
                    </a:moveTo>
                    <a:lnTo>
                      <a:pt x="847" y="4"/>
                    </a:lnTo>
                    <a:lnTo>
                      <a:pt x="851" y="9"/>
                    </a:lnTo>
                    <a:lnTo>
                      <a:pt x="851" y="12"/>
                    </a:lnTo>
                    <a:lnTo>
                      <a:pt x="847" y="41"/>
                    </a:lnTo>
                    <a:lnTo>
                      <a:pt x="830" y="66"/>
                    </a:lnTo>
                    <a:lnTo>
                      <a:pt x="805" y="91"/>
                    </a:lnTo>
                    <a:lnTo>
                      <a:pt x="772" y="117"/>
                    </a:lnTo>
                    <a:lnTo>
                      <a:pt x="727" y="137"/>
                    </a:lnTo>
                    <a:lnTo>
                      <a:pt x="677" y="158"/>
                    </a:lnTo>
                    <a:lnTo>
                      <a:pt x="623" y="174"/>
                    </a:lnTo>
                    <a:lnTo>
                      <a:pt x="560" y="187"/>
                    </a:lnTo>
                    <a:lnTo>
                      <a:pt x="495" y="195"/>
                    </a:lnTo>
                    <a:lnTo>
                      <a:pt x="423" y="199"/>
                    </a:lnTo>
                    <a:lnTo>
                      <a:pt x="365" y="199"/>
                    </a:lnTo>
                    <a:lnTo>
                      <a:pt x="308" y="199"/>
                    </a:lnTo>
                    <a:lnTo>
                      <a:pt x="254" y="191"/>
                    </a:lnTo>
                    <a:lnTo>
                      <a:pt x="203" y="182"/>
                    </a:lnTo>
                    <a:lnTo>
                      <a:pt x="158" y="174"/>
                    </a:lnTo>
                    <a:lnTo>
                      <a:pt x="117" y="162"/>
                    </a:lnTo>
                    <a:lnTo>
                      <a:pt x="79" y="145"/>
                    </a:lnTo>
                    <a:lnTo>
                      <a:pt x="50" y="128"/>
                    </a:lnTo>
                    <a:lnTo>
                      <a:pt x="21" y="112"/>
                    </a:lnTo>
                    <a:lnTo>
                      <a:pt x="0" y="91"/>
                    </a:lnTo>
                    <a:lnTo>
                      <a:pt x="13" y="117"/>
                    </a:lnTo>
                    <a:lnTo>
                      <a:pt x="34" y="141"/>
                    </a:lnTo>
                    <a:lnTo>
                      <a:pt x="63" y="166"/>
                    </a:lnTo>
                    <a:lnTo>
                      <a:pt x="99" y="187"/>
                    </a:lnTo>
                    <a:lnTo>
                      <a:pt x="146" y="207"/>
                    </a:lnTo>
                    <a:lnTo>
                      <a:pt x="196" y="220"/>
                    </a:lnTo>
                    <a:lnTo>
                      <a:pt x="254" y="232"/>
                    </a:lnTo>
                    <a:lnTo>
                      <a:pt x="315" y="241"/>
                    </a:lnTo>
                    <a:lnTo>
                      <a:pt x="378" y="245"/>
                    </a:lnTo>
                    <a:lnTo>
                      <a:pt x="445" y="245"/>
                    </a:lnTo>
                    <a:lnTo>
                      <a:pt x="515" y="241"/>
                    </a:lnTo>
                    <a:lnTo>
                      <a:pt x="581" y="228"/>
                    </a:lnTo>
                    <a:lnTo>
                      <a:pt x="643" y="216"/>
                    </a:lnTo>
                    <a:lnTo>
                      <a:pt x="697" y="199"/>
                    </a:lnTo>
                    <a:lnTo>
                      <a:pt x="747" y="178"/>
                    </a:lnTo>
                    <a:lnTo>
                      <a:pt x="794" y="158"/>
                    </a:lnTo>
                    <a:lnTo>
                      <a:pt x="826" y="133"/>
                    </a:lnTo>
                    <a:lnTo>
                      <a:pt x="851" y="104"/>
                    </a:lnTo>
                    <a:lnTo>
                      <a:pt x="864" y="79"/>
                    </a:lnTo>
                    <a:lnTo>
                      <a:pt x="868" y="50"/>
                    </a:lnTo>
                    <a:lnTo>
                      <a:pt x="868" y="45"/>
                    </a:lnTo>
                    <a:lnTo>
                      <a:pt x="868" y="41"/>
                    </a:lnTo>
                    <a:lnTo>
                      <a:pt x="868" y="33"/>
                    </a:lnTo>
                    <a:lnTo>
                      <a:pt x="864" y="29"/>
                    </a:lnTo>
                    <a:lnTo>
                      <a:pt x="864" y="25"/>
                    </a:lnTo>
                    <a:lnTo>
                      <a:pt x="859" y="21"/>
                    </a:lnTo>
                    <a:lnTo>
                      <a:pt x="859" y="12"/>
                    </a:lnTo>
                    <a:lnTo>
                      <a:pt x="855" y="9"/>
                    </a:lnTo>
                    <a:lnTo>
                      <a:pt x="851"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1" name="Freeform 863">
                <a:extLst>
                  <a:ext uri="{FF2B5EF4-FFF2-40B4-BE49-F238E27FC236}">
                    <a16:creationId xmlns:a16="http://schemas.microsoft.com/office/drawing/2014/main" id="{C0C95660-4C36-4B8A-9239-8CB8F9FF0508}"/>
                  </a:ext>
                </a:extLst>
              </p:cNvPr>
              <p:cNvSpPr>
                <a:spLocks/>
              </p:cNvSpPr>
              <p:nvPr/>
            </p:nvSpPr>
            <p:spPr bwMode="auto">
              <a:xfrm>
                <a:off x="2967" y="2408"/>
                <a:ext cx="173" cy="70"/>
              </a:xfrm>
              <a:custGeom>
                <a:avLst/>
                <a:gdLst>
                  <a:gd name="T0" fmla="*/ 18 w 864"/>
                  <a:gd name="T1" fmla="*/ 14 h 349"/>
                  <a:gd name="T2" fmla="*/ 20 w 864"/>
                  <a:gd name="T3" fmla="*/ 14 h 349"/>
                  <a:gd name="T4" fmla="*/ 23 w 864"/>
                  <a:gd name="T5" fmla="*/ 13 h 349"/>
                  <a:gd name="T6" fmla="*/ 26 w 864"/>
                  <a:gd name="T7" fmla="*/ 13 h 349"/>
                  <a:gd name="T8" fmla="*/ 28 w 864"/>
                  <a:gd name="T9" fmla="*/ 12 h 349"/>
                  <a:gd name="T10" fmla="*/ 30 w 864"/>
                  <a:gd name="T11" fmla="*/ 11 h 349"/>
                  <a:gd name="T12" fmla="*/ 31 w 864"/>
                  <a:gd name="T13" fmla="*/ 10 h 349"/>
                  <a:gd name="T14" fmla="*/ 33 w 864"/>
                  <a:gd name="T15" fmla="*/ 10 h 349"/>
                  <a:gd name="T16" fmla="*/ 34 w 864"/>
                  <a:gd name="T17" fmla="*/ 8 h 349"/>
                  <a:gd name="T18" fmla="*/ 34 w 864"/>
                  <a:gd name="T19" fmla="*/ 7 h 349"/>
                  <a:gd name="T20" fmla="*/ 35 w 864"/>
                  <a:gd name="T21" fmla="*/ 6 h 349"/>
                  <a:gd name="T22" fmla="*/ 34 w 864"/>
                  <a:gd name="T23" fmla="*/ 5 h 349"/>
                  <a:gd name="T24" fmla="*/ 34 w 864"/>
                  <a:gd name="T25" fmla="*/ 4 h 349"/>
                  <a:gd name="T26" fmla="*/ 33 w 864"/>
                  <a:gd name="T27" fmla="*/ 3 h 349"/>
                  <a:gd name="T28" fmla="*/ 31 w 864"/>
                  <a:gd name="T29" fmla="*/ 2 h 349"/>
                  <a:gd name="T30" fmla="*/ 29 w 864"/>
                  <a:gd name="T31" fmla="*/ 1 h 349"/>
                  <a:gd name="T32" fmla="*/ 27 w 864"/>
                  <a:gd name="T33" fmla="*/ 1 h 349"/>
                  <a:gd name="T34" fmla="*/ 25 w 864"/>
                  <a:gd name="T35" fmla="*/ 0 h 349"/>
                  <a:gd name="T36" fmla="*/ 22 w 864"/>
                  <a:gd name="T37" fmla="*/ 0 h 349"/>
                  <a:gd name="T38" fmla="*/ 20 w 864"/>
                  <a:gd name="T39" fmla="*/ 0 h 349"/>
                  <a:gd name="T40" fmla="*/ 17 w 864"/>
                  <a:gd name="T41" fmla="*/ 0 h 349"/>
                  <a:gd name="T42" fmla="*/ 14 w 864"/>
                  <a:gd name="T43" fmla="*/ 0 h 349"/>
                  <a:gd name="T44" fmla="*/ 11 w 864"/>
                  <a:gd name="T45" fmla="*/ 1 h 349"/>
                  <a:gd name="T46" fmla="*/ 9 w 864"/>
                  <a:gd name="T47" fmla="*/ 1 h 349"/>
                  <a:gd name="T48" fmla="*/ 7 w 864"/>
                  <a:gd name="T49" fmla="*/ 2 h 349"/>
                  <a:gd name="T50" fmla="*/ 5 w 864"/>
                  <a:gd name="T51" fmla="*/ 3 h 349"/>
                  <a:gd name="T52" fmla="*/ 3 w 864"/>
                  <a:gd name="T53" fmla="*/ 4 h 349"/>
                  <a:gd name="T54" fmla="*/ 2 w 864"/>
                  <a:gd name="T55" fmla="*/ 5 h 349"/>
                  <a:gd name="T56" fmla="*/ 1 w 864"/>
                  <a:gd name="T57" fmla="*/ 6 h 349"/>
                  <a:gd name="T58" fmla="*/ 0 w 864"/>
                  <a:gd name="T59" fmla="*/ 7 h 349"/>
                  <a:gd name="T60" fmla="*/ 0 w 864"/>
                  <a:gd name="T61" fmla="*/ 8 h 349"/>
                  <a:gd name="T62" fmla="*/ 0 w 864"/>
                  <a:gd name="T63" fmla="*/ 9 h 349"/>
                  <a:gd name="T64" fmla="*/ 1 w 864"/>
                  <a:gd name="T65" fmla="*/ 10 h 349"/>
                  <a:gd name="T66" fmla="*/ 2 w 864"/>
                  <a:gd name="T67" fmla="*/ 11 h 349"/>
                  <a:gd name="T68" fmla="*/ 4 w 864"/>
                  <a:gd name="T69" fmla="*/ 12 h 349"/>
                  <a:gd name="T70" fmla="*/ 5 w 864"/>
                  <a:gd name="T71" fmla="*/ 12 h 349"/>
                  <a:gd name="T72" fmla="*/ 7 w 864"/>
                  <a:gd name="T73" fmla="*/ 13 h 349"/>
                  <a:gd name="T74" fmla="*/ 10 w 864"/>
                  <a:gd name="T75" fmla="*/ 14 h 349"/>
                  <a:gd name="T76" fmla="*/ 12 w 864"/>
                  <a:gd name="T77" fmla="*/ 14 h 349"/>
                  <a:gd name="T78" fmla="*/ 15 w 864"/>
                  <a:gd name="T79" fmla="*/ 14 h 349"/>
                  <a:gd name="T80" fmla="*/ 18 w 864"/>
                  <a:gd name="T81" fmla="*/ 14 h 3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9"/>
                  <a:gd name="T125" fmla="*/ 864 w 864"/>
                  <a:gd name="T126" fmla="*/ 349 h 3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9">
                    <a:moveTo>
                      <a:pt x="441" y="349"/>
                    </a:moveTo>
                    <a:lnTo>
                      <a:pt x="511" y="340"/>
                    </a:lnTo>
                    <a:lnTo>
                      <a:pt x="577" y="332"/>
                    </a:lnTo>
                    <a:lnTo>
                      <a:pt x="639" y="320"/>
                    </a:lnTo>
                    <a:lnTo>
                      <a:pt x="693" y="303"/>
                    </a:lnTo>
                    <a:lnTo>
                      <a:pt x="743" y="282"/>
                    </a:lnTo>
                    <a:lnTo>
                      <a:pt x="785" y="257"/>
                    </a:lnTo>
                    <a:lnTo>
                      <a:pt x="822" y="237"/>
                    </a:lnTo>
                    <a:lnTo>
                      <a:pt x="847" y="208"/>
                    </a:lnTo>
                    <a:lnTo>
                      <a:pt x="860" y="183"/>
                    </a:lnTo>
                    <a:lnTo>
                      <a:pt x="864" y="154"/>
                    </a:lnTo>
                    <a:lnTo>
                      <a:pt x="860" y="125"/>
                    </a:lnTo>
                    <a:lnTo>
                      <a:pt x="839" y="100"/>
                    </a:lnTo>
                    <a:lnTo>
                      <a:pt x="814" y="75"/>
                    </a:lnTo>
                    <a:lnTo>
                      <a:pt x="777" y="54"/>
                    </a:lnTo>
                    <a:lnTo>
                      <a:pt x="731" y="37"/>
                    </a:lnTo>
                    <a:lnTo>
                      <a:pt x="682" y="21"/>
                    </a:lnTo>
                    <a:lnTo>
                      <a:pt x="623" y="12"/>
                    </a:lnTo>
                    <a:lnTo>
                      <a:pt x="561" y="5"/>
                    </a:lnTo>
                    <a:lnTo>
                      <a:pt x="495" y="0"/>
                    </a:lnTo>
                    <a:lnTo>
                      <a:pt x="424" y="5"/>
                    </a:lnTo>
                    <a:lnTo>
                      <a:pt x="353" y="8"/>
                    </a:lnTo>
                    <a:lnTo>
                      <a:pt x="287" y="17"/>
                    </a:lnTo>
                    <a:lnTo>
                      <a:pt x="225" y="33"/>
                    </a:lnTo>
                    <a:lnTo>
                      <a:pt x="171" y="50"/>
                    </a:lnTo>
                    <a:lnTo>
                      <a:pt x="120" y="71"/>
                    </a:lnTo>
                    <a:lnTo>
                      <a:pt x="79" y="91"/>
                    </a:lnTo>
                    <a:lnTo>
                      <a:pt x="46" y="116"/>
                    </a:lnTo>
                    <a:lnTo>
                      <a:pt x="21" y="141"/>
                    </a:lnTo>
                    <a:lnTo>
                      <a:pt x="5" y="170"/>
                    </a:lnTo>
                    <a:lnTo>
                      <a:pt x="0" y="199"/>
                    </a:lnTo>
                    <a:lnTo>
                      <a:pt x="9" y="224"/>
                    </a:lnTo>
                    <a:lnTo>
                      <a:pt x="25" y="253"/>
                    </a:lnTo>
                    <a:lnTo>
                      <a:pt x="54" y="274"/>
                    </a:lnTo>
                    <a:lnTo>
                      <a:pt x="88" y="295"/>
                    </a:lnTo>
                    <a:lnTo>
                      <a:pt x="133" y="311"/>
                    </a:lnTo>
                    <a:lnTo>
                      <a:pt x="183" y="328"/>
                    </a:lnTo>
                    <a:lnTo>
                      <a:pt x="241" y="340"/>
                    </a:lnTo>
                    <a:lnTo>
                      <a:pt x="304" y="345"/>
                    </a:lnTo>
                    <a:lnTo>
                      <a:pt x="370" y="349"/>
                    </a:lnTo>
                    <a:lnTo>
                      <a:pt x="441" y="34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32" name="Freeform 864">
                <a:extLst>
                  <a:ext uri="{FF2B5EF4-FFF2-40B4-BE49-F238E27FC236}">
                    <a16:creationId xmlns:a16="http://schemas.microsoft.com/office/drawing/2014/main" id="{23157471-DFF2-4B88-9697-45B8E7D9F797}"/>
                  </a:ext>
                </a:extLst>
              </p:cNvPr>
              <p:cNvSpPr>
                <a:spLocks/>
              </p:cNvSpPr>
              <p:nvPr/>
            </p:nvSpPr>
            <p:spPr bwMode="auto">
              <a:xfrm>
                <a:off x="2120" y="2110"/>
                <a:ext cx="169" cy="80"/>
              </a:xfrm>
              <a:custGeom>
                <a:avLst/>
                <a:gdLst>
                  <a:gd name="T0" fmla="*/ 15 w 843"/>
                  <a:gd name="T1" fmla="*/ 15 h 398"/>
                  <a:gd name="T2" fmla="*/ 18 w 843"/>
                  <a:gd name="T3" fmla="*/ 15 h 398"/>
                  <a:gd name="T4" fmla="*/ 21 w 843"/>
                  <a:gd name="T5" fmla="*/ 16 h 398"/>
                  <a:gd name="T6" fmla="*/ 23 w 843"/>
                  <a:gd name="T7" fmla="*/ 16 h 398"/>
                  <a:gd name="T8" fmla="*/ 25 w 843"/>
                  <a:gd name="T9" fmla="*/ 16 h 398"/>
                  <a:gd name="T10" fmla="*/ 28 w 843"/>
                  <a:gd name="T11" fmla="*/ 16 h 398"/>
                  <a:gd name="T12" fmla="*/ 29 w 843"/>
                  <a:gd name="T13" fmla="*/ 16 h 398"/>
                  <a:gd name="T14" fmla="*/ 31 w 843"/>
                  <a:gd name="T15" fmla="*/ 15 h 398"/>
                  <a:gd name="T16" fmla="*/ 32 w 843"/>
                  <a:gd name="T17" fmla="*/ 14 h 398"/>
                  <a:gd name="T18" fmla="*/ 33 w 843"/>
                  <a:gd name="T19" fmla="*/ 13 h 398"/>
                  <a:gd name="T20" fmla="*/ 34 w 843"/>
                  <a:gd name="T21" fmla="*/ 12 h 398"/>
                  <a:gd name="T22" fmla="*/ 34 w 843"/>
                  <a:gd name="T23" fmla="*/ 11 h 398"/>
                  <a:gd name="T24" fmla="*/ 33 w 843"/>
                  <a:gd name="T25" fmla="*/ 10 h 398"/>
                  <a:gd name="T26" fmla="*/ 33 w 843"/>
                  <a:gd name="T27" fmla="*/ 9 h 398"/>
                  <a:gd name="T28" fmla="*/ 31 w 843"/>
                  <a:gd name="T29" fmla="*/ 8 h 398"/>
                  <a:gd name="T30" fmla="*/ 30 w 843"/>
                  <a:gd name="T31" fmla="*/ 6 h 398"/>
                  <a:gd name="T32" fmla="*/ 28 w 843"/>
                  <a:gd name="T33" fmla="*/ 5 h 398"/>
                  <a:gd name="T34" fmla="*/ 26 w 843"/>
                  <a:gd name="T35" fmla="*/ 4 h 398"/>
                  <a:gd name="T36" fmla="*/ 24 w 843"/>
                  <a:gd name="T37" fmla="*/ 3 h 398"/>
                  <a:gd name="T38" fmla="*/ 21 w 843"/>
                  <a:gd name="T39" fmla="*/ 2 h 398"/>
                  <a:gd name="T40" fmla="*/ 19 w 843"/>
                  <a:gd name="T41" fmla="*/ 1 h 398"/>
                  <a:gd name="T42" fmla="*/ 16 w 843"/>
                  <a:gd name="T43" fmla="*/ 1 h 398"/>
                  <a:gd name="T44" fmla="*/ 13 w 843"/>
                  <a:gd name="T45" fmla="*/ 0 h 398"/>
                  <a:gd name="T46" fmla="*/ 11 w 843"/>
                  <a:gd name="T47" fmla="*/ 0 h 398"/>
                  <a:gd name="T48" fmla="*/ 8 w 843"/>
                  <a:gd name="T49" fmla="*/ 0 h 398"/>
                  <a:gd name="T50" fmla="*/ 6 w 843"/>
                  <a:gd name="T51" fmla="*/ 0 h 398"/>
                  <a:gd name="T52" fmla="*/ 4 w 843"/>
                  <a:gd name="T53" fmla="*/ 1 h 398"/>
                  <a:gd name="T54" fmla="*/ 3 w 843"/>
                  <a:gd name="T55" fmla="*/ 1 h 398"/>
                  <a:gd name="T56" fmla="*/ 2 w 843"/>
                  <a:gd name="T57" fmla="*/ 2 h 398"/>
                  <a:gd name="T58" fmla="*/ 1 w 843"/>
                  <a:gd name="T59" fmla="*/ 3 h 398"/>
                  <a:gd name="T60" fmla="*/ 0 w 843"/>
                  <a:gd name="T61" fmla="*/ 4 h 398"/>
                  <a:gd name="T62" fmla="*/ 0 w 843"/>
                  <a:gd name="T63" fmla="*/ 5 h 398"/>
                  <a:gd name="T64" fmla="*/ 1 w 843"/>
                  <a:gd name="T65" fmla="*/ 6 h 398"/>
                  <a:gd name="T66" fmla="*/ 1 w 843"/>
                  <a:gd name="T67" fmla="*/ 7 h 398"/>
                  <a:gd name="T68" fmla="*/ 2 w 843"/>
                  <a:gd name="T69" fmla="*/ 9 h 398"/>
                  <a:gd name="T70" fmla="*/ 4 w 843"/>
                  <a:gd name="T71" fmla="*/ 10 h 398"/>
                  <a:gd name="T72" fmla="*/ 6 w 843"/>
                  <a:gd name="T73" fmla="*/ 11 h 398"/>
                  <a:gd name="T74" fmla="*/ 8 w 843"/>
                  <a:gd name="T75" fmla="*/ 12 h 398"/>
                  <a:gd name="T76" fmla="*/ 10 w 843"/>
                  <a:gd name="T77" fmla="*/ 13 h 398"/>
                  <a:gd name="T78" fmla="*/ 12 w 843"/>
                  <a:gd name="T79" fmla="*/ 14 h 398"/>
                  <a:gd name="T80" fmla="*/ 15 w 843"/>
                  <a:gd name="T81" fmla="*/ 15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3"/>
                  <a:gd name="T124" fmla="*/ 0 h 398"/>
                  <a:gd name="T125" fmla="*/ 843 w 843"/>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3" h="398">
                    <a:moveTo>
                      <a:pt x="378" y="365"/>
                    </a:moveTo>
                    <a:lnTo>
                      <a:pt x="448" y="382"/>
                    </a:lnTo>
                    <a:lnTo>
                      <a:pt x="515" y="391"/>
                    </a:lnTo>
                    <a:lnTo>
                      <a:pt x="578" y="398"/>
                    </a:lnTo>
                    <a:lnTo>
                      <a:pt x="635" y="398"/>
                    </a:lnTo>
                    <a:lnTo>
                      <a:pt x="689" y="394"/>
                    </a:lnTo>
                    <a:lnTo>
                      <a:pt x="735" y="387"/>
                    </a:lnTo>
                    <a:lnTo>
                      <a:pt x="776" y="374"/>
                    </a:lnTo>
                    <a:lnTo>
                      <a:pt x="805" y="353"/>
                    </a:lnTo>
                    <a:lnTo>
                      <a:pt x="830" y="333"/>
                    </a:lnTo>
                    <a:lnTo>
                      <a:pt x="843" y="308"/>
                    </a:lnTo>
                    <a:lnTo>
                      <a:pt x="843" y="279"/>
                    </a:lnTo>
                    <a:lnTo>
                      <a:pt x="834" y="250"/>
                    </a:lnTo>
                    <a:lnTo>
                      <a:pt x="814" y="216"/>
                    </a:lnTo>
                    <a:lnTo>
                      <a:pt x="785" y="187"/>
                    </a:lnTo>
                    <a:lnTo>
                      <a:pt x="747" y="158"/>
                    </a:lnTo>
                    <a:lnTo>
                      <a:pt x="706" y="129"/>
                    </a:lnTo>
                    <a:lnTo>
                      <a:pt x="652" y="100"/>
                    </a:lnTo>
                    <a:lnTo>
                      <a:pt x="594" y="75"/>
                    </a:lnTo>
                    <a:lnTo>
                      <a:pt x="531" y="50"/>
                    </a:lnTo>
                    <a:lnTo>
                      <a:pt x="465" y="34"/>
                    </a:lnTo>
                    <a:lnTo>
                      <a:pt x="398" y="17"/>
                    </a:lnTo>
                    <a:lnTo>
                      <a:pt x="333" y="5"/>
                    </a:lnTo>
                    <a:lnTo>
                      <a:pt x="266" y="0"/>
                    </a:lnTo>
                    <a:lnTo>
                      <a:pt x="207" y="0"/>
                    </a:lnTo>
                    <a:lnTo>
                      <a:pt x="158" y="5"/>
                    </a:lnTo>
                    <a:lnTo>
                      <a:pt x="108" y="13"/>
                    </a:lnTo>
                    <a:lnTo>
                      <a:pt x="70" y="25"/>
                    </a:lnTo>
                    <a:lnTo>
                      <a:pt x="38" y="42"/>
                    </a:lnTo>
                    <a:lnTo>
                      <a:pt x="16" y="67"/>
                    </a:lnTo>
                    <a:lnTo>
                      <a:pt x="4" y="92"/>
                    </a:lnTo>
                    <a:lnTo>
                      <a:pt x="0" y="121"/>
                    </a:lnTo>
                    <a:lnTo>
                      <a:pt x="13" y="149"/>
                    </a:lnTo>
                    <a:lnTo>
                      <a:pt x="29" y="178"/>
                    </a:lnTo>
                    <a:lnTo>
                      <a:pt x="58" y="212"/>
                    </a:lnTo>
                    <a:lnTo>
                      <a:pt x="95" y="241"/>
                    </a:lnTo>
                    <a:lnTo>
                      <a:pt x="141" y="270"/>
                    </a:lnTo>
                    <a:lnTo>
                      <a:pt x="191" y="299"/>
                    </a:lnTo>
                    <a:lnTo>
                      <a:pt x="249" y="324"/>
                    </a:lnTo>
                    <a:lnTo>
                      <a:pt x="311" y="349"/>
                    </a:lnTo>
                    <a:lnTo>
                      <a:pt x="378" y="365"/>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3" name="Freeform 865">
                <a:extLst>
                  <a:ext uri="{FF2B5EF4-FFF2-40B4-BE49-F238E27FC236}">
                    <a16:creationId xmlns:a16="http://schemas.microsoft.com/office/drawing/2014/main" id="{0D738AAD-7E2C-4B9A-8660-B395039AABBB}"/>
                  </a:ext>
                </a:extLst>
              </p:cNvPr>
              <p:cNvSpPr>
                <a:spLocks/>
              </p:cNvSpPr>
              <p:nvPr/>
            </p:nvSpPr>
            <p:spPr bwMode="auto">
              <a:xfrm>
                <a:off x="2151" y="2114"/>
                <a:ext cx="84" cy="40"/>
              </a:xfrm>
              <a:custGeom>
                <a:avLst/>
                <a:gdLst>
                  <a:gd name="T0" fmla="*/ 7 w 420"/>
                  <a:gd name="T1" fmla="*/ 7 h 199"/>
                  <a:gd name="T2" fmla="*/ 9 w 420"/>
                  <a:gd name="T3" fmla="*/ 8 h 199"/>
                  <a:gd name="T4" fmla="*/ 10 w 420"/>
                  <a:gd name="T5" fmla="*/ 8 h 199"/>
                  <a:gd name="T6" fmla="*/ 11 w 420"/>
                  <a:gd name="T7" fmla="*/ 8 h 199"/>
                  <a:gd name="T8" fmla="*/ 13 w 420"/>
                  <a:gd name="T9" fmla="*/ 8 h 199"/>
                  <a:gd name="T10" fmla="*/ 14 w 420"/>
                  <a:gd name="T11" fmla="*/ 8 h 199"/>
                  <a:gd name="T12" fmla="*/ 15 w 420"/>
                  <a:gd name="T13" fmla="*/ 8 h 199"/>
                  <a:gd name="T14" fmla="*/ 15 w 420"/>
                  <a:gd name="T15" fmla="*/ 7 h 199"/>
                  <a:gd name="T16" fmla="*/ 16 w 420"/>
                  <a:gd name="T17" fmla="*/ 7 h 199"/>
                  <a:gd name="T18" fmla="*/ 16 w 420"/>
                  <a:gd name="T19" fmla="*/ 7 h 199"/>
                  <a:gd name="T20" fmla="*/ 17 w 420"/>
                  <a:gd name="T21" fmla="*/ 6 h 199"/>
                  <a:gd name="T22" fmla="*/ 17 w 420"/>
                  <a:gd name="T23" fmla="*/ 6 h 199"/>
                  <a:gd name="T24" fmla="*/ 17 w 420"/>
                  <a:gd name="T25" fmla="*/ 5 h 199"/>
                  <a:gd name="T26" fmla="*/ 16 w 420"/>
                  <a:gd name="T27" fmla="*/ 4 h 199"/>
                  <a:gd name="T28" fmla="*/ 16 w 420"/>
                  <a:gd name="T29" fmla="*/ 4 h 199"/>
                  <a:gd name="T30" fmla="*/ 15 w 420"/>
                  <a:gd name="T31" fmla="*/ 3 h 199"/>
                  <a:gd name="T32" fmla="*/ 14 w 420"/>
                  <a:gd name="T33" fmla="*/ 2 h 199"/>
                  <a:gd name="T34" fmla="*/ 13 w 420"/>
                  <a:gd name="T35" fmla="*/ 2 h 199"/>
                  <a:gd name="T36" fmla="*/ 12 w 420"/>
                  <a:gd name="T37" fmla="*/ 1 h 199"/>
                  <a:gd name="T38" fmla="*/ 11 w 420"/>
                  <a:gd name="T39" fmla="*/ 1 h 199"/>
                  <a:gd name="T40" fmla="*/ 9 w 420"/>
                  <a:gd name="T41" fmla="*/ 1 h 199"/>
                  <a:gd name="T42" fmla="*/ 8 w 420"/>
                  <a:gd name="T43" fmla="*/ 0 h 199"/>
                  <a:gd name="T44" fmla="*/ 6 w 420"/>
                  <a:gd name="T45" fmla="*/ 0 h 199"/>
                  <a:gd name="T46" fmla="*/ 5 w 420"/>
                  <a:gd name="T47" fmla="*/ 0 h 199"/>
                  <a:gd name="T48" fmla="*/ 4 w 420"/>
                  <a:gd name="T49" fmla="*/ 0 h 199"/>
                  <a:gd name="T50" fmla="*/ 3 w 420"/>
                  <a:gd name="T51" fmla="*/ 0 h 199"/>
                  <a:gd name="T52" fmla="*/ 2 w 420"/>
                  <a:gd name="T53" fmla="*/ 0 h 199"/>
                  <a:gd name="T54" fmla="*/ 1 w 420"/>
                  <a:gd name="T55" fmla="*/ 0 h 199"/>
                  <a:gd name="T56" fmla="*/ 1 w 420"/>
                  <a:gd name="T57" fmla="*/ 1 h 199"/>
                  <a:gd name="T58" fmla="*/ 0 w 420"/>
                  <a:gd name="T59" fmla="*/ 1 h 199"/>
                  <a:gd name="T60" fmla="*/ 0 w 420"/>
                  <a:gd name="T61" fmla="*/ 2 h 199"/>
                  <a:gd name="T62" fmla="*/ 0 w 420"/>
                  <a:gd name="T63" fmla="*/ 2 h 199"/>
                  <a:gd name="T64" fmla="*/ 0 w 420"/>
                  <a:gd name="T65" fmla="*/ 3 h 199"/>
                  <a:gd name="T66" fmla="*/ 1 w 420"/>
                  <a:gd name="T67" fmla="*/ 4 h 199"/>
                  <a:gd name="T68" fmla="*/ 1 w 420"/>
                  <a:gd name="T69" fmla="*/ 4 h 199"/>
                  <a:gd name="T70" fmla="*/ 2 w 420"/>
                  <a:gd name="T71" fmla="*/ 5 h 199"/>
                  <a:gd name="T72" fmla="*/ 3 w 420"/>
                  <a:gd name="T73" fmla="*/ 5 h 199"/>
                  <a:gd name="T74" fmla="*/ 4 w 420"/>
                  <a:gd name="T75" fmla="*/ 6 h 199"/>
                  <a:gd name="T76" fmla="*/ 5 w 420"/>
                  <a:gd name="T77" fmla="*/ 6 h 199"/>
                  <a:gd name="T78" fmla="*/ 6 w 420"/>
                  <a:gd name="T79" fmla="*/ 7 h 199"/>
                  <a:gd name="T80" fmla="*/ 7 w 420"/>
                  <a:gd name="T81" fmla="*/ 7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0"/>
                  <a:gd name="T124" fmla="*/ 0 h 199"/>
                  <a:gd name="T125" fmla="*/ 420 w 420"/>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0" h="199">
                    <a:moveTo>
                      <a:pt x="187" y="183"/>
                    </a:moveTo>
                    <a:lnTo>
                      <a:pt x="221" y="191"/>
                    </a:lnTo>
                    <a:lnTo>
                      <a:pt x="254" y="195"/>
                    </a:lnTo>
                    <a:lnTo>
                      <a:pt x="287" y="199"/>
                    </a:lnTo>
                    <a:lnTo>
                      <a:pt x="317" y="199"/>
                    </a:lnTo>
                    <a:lnTo>
                      <a:pt x="341" y="195"/>
                    </a:lnTo>
                    <a:lnTo>
                      <a:pt x="366" y="191"/>
                    </a:lnTo>
                    <a:lnTo>
                      <a:pt x="387" y="186"/>
                    </a:lnTo>
                    <a:lnTo>
                      <a:pt x="400" y="179"/>
                    </a:lnTo>
                    <a:lnTo>
                      <a:pt x="412" y="166"/>
                    </a:lnTo>
                    <a:lnTo>
                      <a:pt x="420" y="154"/>
                    </a:lnTo>
                    <a:lnTo>
                      <a:pt x="420" y="137"/>
                    </a:lnTo>
                    <a:lnTo>
                      <a:pt x="416" y="125"/>
                    </a:lnTo>
                    <a:lnTo>
                      <a:pt x="403" y="107"/>
                    </a:lnTo>
                    <a:lnTo>
                      <a:pt x="391" y="91"/>
                    </a:lnTo>
                    <a:lnTo>
                      <a:pt x="374" y="79"/>
                    </a:lnTo>
                    <a:lnTo>
                      <a:pt x="349" y="62"/>
                    </a:lnTo>
                    <a:lnTo>
                      <a:pt x="324" y="50"/>
                    </a:lnTo>
                    <a:lnTo>
                      <a:pt x="295" y="37"/>
                    </a:lnTo>
                    <a:lnTo>
                      <a:pt x="266" y="25"/>
                    </a:lnTo>
                    <a:lnTo>
                      <a:pt x="229" y="17"/>
                    </a:lnTo>
                    <a:lnTo>
                      <a:pt x="196" y="8"/>
                    </a:lnTo>
                    <a:lnTo>
                      <a:pt x="162" y="4"/>
                    </a:lnTo>
                    <a:lnTo>
                      <a:pt x="133" y="0"/>
                    </a:lnTo>
                    <a:lnTo>
                      <a:pt x="104" y="0"/>
                    </a:lnTo>
                    <a:lnTo>
                      <a:pt x="76" y="0"/>
                    </a:lnTo>
                    <a:lnTo>
                      <a:pt x="54" y="4"/>
                    </a:lnTo>
                    <a:lnTo>
                      <a:pt x="34" y="12"/>
                    </a:lnTo>
                    <a:lnTo>
                      <a:pt x="18" y="21"/>
                    </a:lnTo>
                    <a:lnTo>
                      <a:pt x="5" y="33"/>
                    </a:lnTo>
                    <a:lnTo>
                      <a:pt x="0" y="46"/>
                    </a:lnTo>
                    <a:lnTo>
                      <a:pt x="0" y="58"/>
                    </a:lnTo>
                    <a:lnTo>
                      <a:pt x="5" y="75"/>
                    </a:lnTo>
                    <a:lnTo>
                      <a:pt x="13" y="91"/>
                    </a:lnTo>
                    <a:lnTo>
                      <a:pt x="25" y="104"/>
                    </a:lnTo>
                    <a:lnTo>
                      <a:pt x="47" y="120"/>
                    </a:lnTo>
                    <a:lnTo>
                      <a:pt x="67" y="132"/>
                    </a:lnTo>
                    <a:lnTo>
                      <a:pt x="92" y="150"/>
                    </a:lnTo>
                    <a:lnTo>
                      <a:pt x="121" y="161"/>
                    </a:lnTo>
                    <a:lnTo>
                      <a:pt x="155" y="174"/>
                    </a:lnTo>
                    <a:lnTo>
                      <a:pt x="187" y="18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4" name="Freeform 866">
                <a:extLst>
                  <a:ext uri="{FF2B5EF4-FFF2-40B4-BE49-F238E27FC236}">
                    <a16:creationId xmlns:a16="http://schemas.microsoft.com/office/drawing/2014/main" id="{63C4A692-5469-4E34-8BCA-28C2CE7230A0}"/>
                  </a:ext>
                </a:extLst>
              </p:cNvPr>
              <p:cNvSpPr>
                <a:spLocks/>
              </p:cNvSpPr>
              <p:nvPr/>
            </p:nvSpPr>
            <p:spPr bwMode="auto">
              <a:xfrm>
                <a:off x="2155" y="2115"/>
                <a:ext cx="74" cy="35"/>
              </a:xfrm>
              <a:custGeom>
                <a:avLst/>
                <a:gdLst>
                  <a:gd name="T0" fmla="*/ 15 w 373"/>
                  <a:gd name="T1" fmla="*/ 5 h 179"/>
                  <a:gd name="T2" fmla="*/ 15 w 373"/>
                  <a:gd name="T3" fmla="*/ 5 h 179"/>
                  <a:gd name="T4" fmla="*/ 14 w 373"/>
                  <a:gd name="T5" fmla="*/ 4 h 179"/>
                  <a:gd name="T6" fmla="*/ 14 w 373"/>
                  <a:gd name="T7" fmla="*/ 4 h 179"/>
                  <a:gd name="T8" fmla="*/ 14 w 373"/>
                  <a:gd name="T9" fmla="*/ 3 h 179"/>
                  <a:gd name="T10" fmla="*/ 13 w 373"/>
                  <a:gd name="T11" fmla="*/ 3 h 179"/>
                  <a:gd name="T12" fmla="*/ 12 w 373"/>
                  <a:gd name="T13" fmla="*/ 2 h 179"/>
                  <a:gd name="T14" fmla="*/ 12 w 373"/>
                  <a:gd name="T15" fmla="*/ 2 h 179"/>
                  <a:gd name="T16" fmla="*/ 11 w 373"/>
                  <a:gd name="T17" fmla="*/ 1 h 179"/>
                  <a:gd name="T18" fmla="*/ 9 w 373"/>
                  <a:gd name="T19" fmla="*/ 1 h 179"/>
                  <a:gd name="T20" fmla="*/ 8 w 373"/>
                  <a:gd name="T21" fmla="*/ 1 h 179"/>
                  <a:gd name="T22" fmla="*/ 7 w 373"/>
                  <a:gd name="T23" fmla="*/ 0 h 179"/>
                  <a:gd name="T24" fmla="*/ 6 w 373"/>
                  <a:gd name="T25" fmla="*/ 0 h 179"/>
                  <a:gd name="T26" fmla="*/ 5 w 373"/>
                  <a:gd name="T27" fmla="*/ 0 h 179"/>
                  <a:gd name="T28" fmla="*/ 4 w 373"/>
                  <a:gd name="T29" fmla="*/ 0 h 179"/>
                  <a:gd name="T30" fmla="*/ 3 w 373"/>
                  <a:gd name="T31" fmla="*/ 0 h 179"/>
                  <a:gd name="T32" fmla="*/ 2 w 373"/>
                  <a:gd name="T33" fmla="*/ 0 h 179"/>
                  <a:gd name="T34" fmla="*/ 1 w 373"/>
                  <a:gd name="T35" fmla="*/ 1 h 179"/>
                  <a:gd name="T36" fmla="*/ 1 w 373"/>
                  <a:gd name="T37" fmla="*/ 1 h 179"/>
                  <a:gd name="T38" fmla="*/ 0 w 373"/>
                  <a:gd name="T39" fmla="*/ 1 h 179"/>
                  <a:gd name="T40" fmla="*/ 0 w 373"/>
                  <a:gd name="T41" fmla="*/ 2 h 179"/>
                  <a:gd name="T42" fmla="*/ 0 w 373"/>
                  <a:gd name="T43" fmla="*/ 2 h 179"/>
                  <a:gd name="T44" fmla="*/ 0 w 373"/>
                  <a:gd name="T45" fmla="*/ 3 h 179"/>
                  <a:gd name="T46" fmla="*/ 0 w 373"/>
                  <a:gd name="T47" fmla="*/ 3 h 179"/>
                  <a:gd name="T48" fmla="*/ 1 w 373"/>
                  <a:gd name="T49" fmla="*/ 4 h 179"/>
                  <a:gd name="T50" fmla="*/ 2 w 373"/>
                  <a:gd name="T51" fmla="*/ 4 h 179"/>
                  <a:gd name="T52" fmla="*/ 2 w 373"/>
                  <a:gd name="T53" fmla="*/ 5 h 179"/>
                  <a:gd name="T54" fmla="*/ 3 w 373"/>
                  <a:gd name="T55" fmla="*/ 5 h 179"/>
                  <a:gd name="T56" fmla="*/ 4 w 373"/>
                  <a:gd name="T57" fmla="*/ 6 h 179"/>
                  <a:gd name="T58" fmla="*/ 5 w 373"/>
                  <a:gd name="T59" fmla="*/ 6 h 179"/>
                  <a:gd name="T60" fmla="*/ 7 w 373"/>
                  <a:gd name="T61" fmla="*/ 6 h 179"/>
                  <a:gd name="T62" fmla="*/ 8 w 373"/>
                  <a:gd name="T63" fmla="*/ 6 h 179"/>
                  <a:gd name="T64" fmla="*/ 9 w 373"/>
                  <a:gd name="T65" fmla="*/ 7 h 179"/>
                  <a:gd name="T66" fmla="*/ 10 w 373"/>
                  <a:gd name="T67" fmla="*/ 7 h 179"/>
                  <a:gd name="T68" fmla="*/ 11 w 373"/>
                  <a:gd name="T69" fmla="*/ 7 h 179"/>
                  <a:gd name="T70" fmla="*/ 12 w 373"/>
                  <a:gd name="T71" fmla="*/ 7 h 179"/>
                  <a:gd name="T72" fmla="*/ 13 w 373"/>
                  <a:gd name="T73" fmla="*/ 6 h 179"/>
                  <a:gd name="T74" fmla="*/ 13 w 373"/>
                  <a:gd name="T75" fmla="*/ 6 h 179"/>
                  <a:gd name="T76" fmla="*/ 14 w 373"/>
                  <a:gd name="T77" fmla="*/ 6 h 179"/>
                  <a:gd name="T78" fmla="*/ 14 w 373"/>
                  <a:gd name="T79" fmla="*/ 6 h 179"/>
                  <a:gd name="T80" fmla="*/ 15 w 373"/>
                  <a:gd name="T81" fmla="*/ 5 h 1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3"/>
                  <a:gd name="T124" fmla="*/ 0 h 179"/>
                  <a:gd name="T125" fmla="*/ 373 w 373"/>
                  <a:gd name="T126" fmla="*/ 179 h 1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3" h="179">
                    <a:moveTo>
                      <a:pt x="373" y="137"/>
                    </a:moveTo>
                    <a:lnTo>
                      <a:pt x="373" y="125"/>
                    </a:lnTo>
                    <a:lnTo>
                      <a:pt x="369" y="112"/>
                    </a:lnTo>
                    <a:lnTo>
                      <a:pt x="360" y="96"/>
                    </a:lnTo>
                    <a:lnTo>
                      <a:pt x="348" y="83"/>
                    </a:lnTo>
                    <a:lnTo>
                      <a:pt x="331" y="71"/>
                    </a:lnTo>
                    <a:lnTo>
                      <a:pt x="310" y="58"/>
                    </a:lnTo>
                    <a:lnTo>
                      <a:pt x="290" y="46"/>
                    </a:lnTo>
                    <a:lnTo>
                      <a:pt x="265" y="33"/>
                    </a:lnTo>
                    <a:lnTo>
                      <a:pt x="236" y="25"/>
                    </a:lnTo>
                    <a:lnTo>
                      <a:pt x="207" y="17"/>
                    </a:lnTo>
                    <a:lnTo>
                      <a:pt x="173" y="8"/>
                    </a:lnTo>
                    <a:lnTo>
                      <a:pt x="144" y="4"/>
                    </a:lnTo>
                    <a:lnTo>
                      <a:pt x="119" y="0"/>
                    </a:lnTo>
                    <a:lnTo>
                      <a:pt x="90" y="0"/>
                    </a:lnTo>
                    <a:lnTo>
                      <a:pt x="70" y="4"/>
                    </a:lnTo>
                    <a:lnTo>
                      <a:pt x="49" y="8"/>
                    </a:lnTo>
                    <a:lnTo>
                      <a:pt x="32" y="13"/>
                    </a:lnTo>
                    <a:lnTo>
                      <a:pt x="16" y="21"/>
                    </a:lnTo>
                    <a:lnTo>
                      <a:pt x="7" y="29"/>
                    </a:lnTo>
                    <a:lnTo>
                      <a:pt x="0" y="42"/>
                    </a:lnTo>
                    <a:lnTo>
                      <a:pt x="0" y="54"/>
                    </a:lnTo>
                    <a:lnTo>
                      <a:pt x="4" y="67"/>
                    </a:lnTo>
                    <a:lnTo>
                      <a:pt x="12" y="79"/>
                    </a:lnTo>
                    <a:lnTo>
                      <a:pt x="24" y="96"/>
                    </a:lnTo>
                    <a:lnTo>
                      <a:pt x="41" y="108"/>
                    </a:lnTo>
                    <a:lnTo>
                      <a:pt x="61" y="121"/>
                    </a:lnTo>
                    <a:lnTo>
                      <a:pt x="83" y="133"/>
                    </a:lnTo>
                    <a:lnTo>
                      <a:pt x="112" y="146"/>
                    </a:lnTo>
                    <a:lnTo>
                      <a:pt x="137" y="154"/>
                    </a:lnTo>
                    <a:lnTo>
                      <a:pt x="166" y="162"/>
                    </a:lnTo>
                    <a:lnTo>
                      <a:pt x="198" y="170"/>
                    </a:lnTo>
                    <a:lnTo>
                      <a:pt x="227" y="175"/>
                    </a:lnTo>
                    <a:lnTo>
                      <a:pt x="257" y="179"/>
                    </a:lnTo>
                    <a:lnTo>
                      <a:pt x="281" y="179"/>
                    </a:lnTo>
                    <a:lnTo>
                      <a:pt x="302" y="175"/>
                    </a:lnTo>
                    <a:lnTo>
                      <a:pt x="323" y="170"/>
                    </a:lnTo>
                    <a:lnTo>
                      <a:pt x="344" y="166"/>
                    </a:lnTo>
                    <a:lnTo>
                      <a:pt x="356" y="157"/>
                    </a:lnTo>
                    <a:lnTo>
                      <a:pt x="364" y="150"/>
                    </a:lnTo>
                    <a:lnTo>
                      <a:pt x="373" y="13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5" name="Freeform 867">
                <a:extLst>
                  <a:ext uri="{FF2B5EF4-FFF2-40B4-BE49-F238E27FC236}">
                    <a16:creationId xmlns:a16="http://schemas.microsoft.com/office/drawing/2014/main" id="{CF155017-CAD4-418D-9095-087888750643}"/>
                  </a:ext>
                </a:extLst>
              </p:cNvPr>
              <p:cNvSpPr>
                <a:spLocks/>
              </p:cNvSpPr>
              <p:nvPr/>
            </p:nvSpPr>
            <p:spPr bwMode="auto">
              <a:xfrm>
                <a:off x="2159" y="2116"/>
                <a:ext cx="64" cy="30"/>
              </a:xfrm>
              <a:custGeom>
                <a:avLst/>
                <a:gdLst>
                  <a:gd name="T0" fmla="*/ 13 w 324"/>
                  <a:gd name="T1" fmla="*/ 5 h 149"/>
                  <a:gd name="T2" fmla="*/ 13 w 324"/>
                  <a:gd name="T3" fmla="*/ 4 h 149"/>
                  <a:gd name="T4" fmla="*/ 12 w 324"/>
                  <a:gd name="T5" fmla="*/ 4 h 149"/>
                  <a:gd name="T6" fmla="*/ 12 w 324"/>
                  <a:gd name="T7" fmla="*/ 3 h 149"/>
                  <a:gd name="T8" fmla="*/ 12 w 324"/>
                  <a:gd name="T9" fmla="*/ 3 h 149"/>
                  <a:gd name="T10" fmla="*/ 11 w 324"/>
                  <a:gd name="T11" fmla="*/ 2 h 149"/>
                  <a:gd name="T12" fmla="*/ 10 w 324"/>
                  <a:gd name="T13" fmla="*/ 2 h 149"/>
                  <a:gd name="T14" fmla="*/ 10 w 324"/>
                  <a:gd name="T15" fmla="*/ 2 h 149"/>
                  <a:gd name="T16" fmla="*/ 9 w 324"/>
                  <a:gd name="T17" fmla="*/ 1 h 149"/>
                  <a:gd name="T18" fmla="*/ 8 w 324"/>
                  <a:gd name="T19" fmla="*/ 1 h 149"/>
                  <a:gd name="T20" fmla="*/ 7 w 324"/>
                  <a:gd name="T21" fmla="*/ 1 h 149"/>
                  <a:gd name="T22" fmla="*/ 6 w 324"/>
                  <a:gd name="T23" fmla="*/ 0 h 149"/>
                  <a:gd name="T24" fmla="*/ 5 w 324"/>
                  <a:gd name="T25" fmla="*/ 0 h 149"/>
                  <a:gd name="T26" fmla="*/ 4 w 324"/>
                  <a:gd name="T27" fmla="*/ 0 h 149"/>
                  <a:gd name="T28" fmla="*/ 3 w 324"/>
                  <a:gd name="T29" fmla="*/ 0 h 149"/>
                  <a:gd name="T30" fmla="*/ 2 w 324"/>
                  <a:gd name="T31" fmla="*/ 0 h 149"/>
                  <a:gd name="T32" fmla="*/ 2 w 324"/>
                  <a:gd name="T33" fmla="*/ 0 h 149"/>
                  <a:gd name="T34" fmla="*/ 1 w 324"/>
                  <a:gd name="T35" fmla="*/ 0 h 149"/>
                  <a:gd name="T36" fmla="*/ 0 w 324"/>
                  <a:gd name="T37" fmla="*/ 1 h 149"/>
                  <a:gd name="T38" fmla="*/ 0 w 324"/>
                  <a:gd name="T39" fmla="*/ 1 h 149"/>
                  <a:gd name="T40" fmla="*/ 0 w 324"/>
                  <a:gd name="T41" fmla="*/ 1 h 149"/>
                  <a:gd name="T42" fmla="*/ 0 w 324"/>
                  <a:gd name="T43" fmla="*/ 2 h 149"/>
                  <a:gd name="T44" fmla="*/ 0 w 324"/>
                  <a:gd name="T45" fmla="*/ 2 h 149"/>
                  <a:gd name="T46" fmla="*/ 0 w 324"/>
                  <a:gd name="T47" fmla="*/ 3 h 149"/>
                  <a:gd name="T48" fmla="*/ 1 w 324"/>
                  <a:gd name="T49" fmla="*/ 3 h 149"/>
                  <a:gd name="T50" fmla="*/ 2 w 324"/>
                  <a:gd name="T51" fmla="*/ 4 h 149"/>
                  <a:gd name="T52" fmla="*/ 2 w 324"/>
                  <a:gd name="T53" fmla="*/ 4 h 149"/>
                  <a:gd name="T54" fmla="*/ 3 w 324"/>
                  <a:gd name="T55" fmla="*/ 5 h 149"/>
                  <a:gd name="T56" fmla="*/ 4 w 324"/>
                  <a:gd name="T57" fmla="*/ 5 h 149"/>
                  <a:gd name="T58" fmla="*/ 5 w 324"/>
                  <a:gd name="T59" fmla="*/ 5 h 149"/>
                  <a:gd name="T60" fmla="*/ 6 w 324"/>
                  <a:gd name="T61" fmla="*/ 6 h 149"/>
                  <a:gd name="T62" fmla="*/ 7 w 324"/>
                  <a:gd name="T63" fmla="*/ 6 h 149"/>
                  <a:gd name="T64" fmla="*/ 8 w 324"/>
                  <a:gd name="T65" fmla="*/ 6 h 149"/>
                  <a:gd name="T66" fmla="*/ 8 w 324"/>
                  <a:gd name="T67" fmla="*/ 6 h 149"/>
                  <a:gd name="T68" fmla="*/ 9 w 324"/>
                  <a:gd name="T69" fmla="*/ 6 h 149"/>
                  <a:gd name="T70" fmla="*/ 10 w 324"/>
                  <a:gd name="T71" fmla="*/ 6 h 149"/>
                  <a:gd name="T72" fmla="*/ 11 w 324"/>
                  <a:gd name="T73" fmla="*/ 6 h 149"/>
                  <a:gd name="T74" fmla="*/ 12 w 324"/>
                  <a:gd name="T75" fmla="*/ 6 h 149"/>
                  <a:gd name="T76" fmla="*/ 12 w 324"/>
                  <a:gd name="T77" fmla="*/ 5 h 149"/>
                  <a:gd name="T78" fmla="*/ 12 w 324"/>
                  <a:gd name="T79" fmla="*/ 5 h 149"/>
                  <a:gd name="T80" fmla="*/ 13 w 324"/>
                  <a:gd name="T81" fmla="*/ 5 h 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149"/>
                  <a:gd name="T125" fmla="*/ 324 w 324"/>
                  <a:gd name="T126" fmla="*/ 149 h 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149">
                    <a:moveTo>
                      <a:pt x="324" y="117"/>
                    </a:moveTo>
                    <a:lnTo>
                      <a:pt x="324" y="104"/>
                    </a:lnTo>
                    <a:lnTo>
                      <a:pt x="320" y="95"/>
                    </a:lnTo>
                    <a:lnTo>
                      <a:pt x="311" y="84"/>
                    </a:lnTo>
                    <a:lnTo>
                      <a:pt x="303" y="71"/>
                    </a:lnTo>
                    <a:lnTo>
                      <a:pt x="286" y="59"/>
                    </a:lnTo>
                    <a:lnTo>
                      <a:pt x="270" y="46"/>
                    </a:lnTo>
                    <a:lnTo>
                      <a:pt x="249" y="38"/>
                    </a:lnTo>
                    <a:lnTo>
                      <a:pt x="228" y="25"/>
                    </a:lnTo>
                    <a:lnTo>
                      <a:pt x="203" y="17"/>
                    </a:lnTo>
                    <a:lnTo>
                      <a:pt x="178" y="13"/>
                    </a:lnTo>
                    <a:lnTo>
                      <a:pt x="153" y="5"/>
                    </a:lnTo>
                    <a:lnTo>
                      <a:pt x="124" y="0"/>
                    </a:lnTo>
                    <a:lnTo>
                      <a:pt x="104" y="0"/>
                    </a:lnTo>
                    <a:lnTo>
                      <a:pt x="79" y="0"/>
                    </a:lnTo>
                    <a:lnTo>
                      <a:pt x="58" y="0"/>
                    </a:lnTo>
                    <a:lnTo>
                      <a:pt x="41" y="5"/>
                    </a:lnTo>
                    <a:lnTo>
                      <a:pt x="25" y="9"/>
                    </a:lnTo>
                    <a:lnTo>
                      <a:pt x="12" y="17"/>
                    </a:lnTo>
                    <a:lnTo>
                      <a:pt x="4" y="25"/>
                    </a:lnTo>
                    <a:lnTo>
                      <a:pt x="0" y="34"/>
                    </a:lnTo>
                    <a:lnTo>
                      <a:pt x="0" y="46"/>
                    </a:lnTo>
                    <a:lnTo>
                      <a:pt x="4" y="54"/>
                    </a:lnTo>
                    <a:lnTo>
                      <a:pt x="12" y="67"/>
                    </a:lnTo>
                    <a:lnTo>
                      <a:pt x="21" y="79"/>
                    </a:lnTo>
                    <a:lnTo>
                      <a:pt x="38" y="92"/>
                    </a:lnTo>
                    <a:lnTo>
                      <a:pt x="54" y="104"/>
                    </a:lnTo>
                    <a:lnTo>
                      <a:pt x="75" y="113"/>
                    </a:lnTo>
                    <a:lnTo>
                      <a:pt x="95" y="125"/>
                    </a:lnTo>
                    <a:lnTo>
                      <a:pt x="120" y="133"/>
                    </a:lnTo>
                    <a:lnTo>
                      <a:pt x="146" y="142"/>
                    </a:lnTo>
                    <a:lnTo>
                      <a:pt x="171" y="146"/>
                    </a:lnTo>
                    <a:lnTo>
                      <a:pt x="196" y="149"/>
                    </a:lnTo>
                    <a:lnTo>
                      <a:pt x="220" y="149"/>
                    </a:lnTo>
                    <a:lnTo>
                      <a:pt x="245" y="149"/>
                    </a:lnTo>
                    <a:lnTo>
                      <a:pt x="266" y="149"/>
                    </a:lnTo>
                    <a:lnTo>
                      <a:pt x="282" y="146"/>
                    </a:lnTo>
                    <a:lnTo>
                      <a:pt x="299" y="142"/>
                    </a:lnTo>
                    <a:lnTo>
                      <a:pt x="311" y="133"/>
                    </a:lnTo>
                    <a:lnTo>
                      <a:pt x="320" y="125"/>
                    </a:lnTo>
                    <a:lnTo>
                      <a:pt x="324" y="117"/>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6" name="Freeform 868">
                <a:extLst>
                  <a:ext uri="{FF2B5EF4-FFF2-40B4-BE49-F238E27FC236}">
                    <a16:creationId xmlns:a16="http://schemas.microsoft.com/office/drawing/2014/main" id="{C739F53E-C778-4D18-9619-0492AC21AE67}"/>
                  </a:ext>
                </a:extLst>
              </p:cNvPr>
              <p:cNvSpPr>
                <a:spLocks/>
              </p:cNvSpPr>
              <p:nvPr/>
            </p:nvSpPr>
            <p:spPr bwMode="auto">
              <a:xfrm>
                <a:off x="2163" y="2117"/>
                <a:ext cx="55" cy="26"/>
              </a:xfrm>
              <a:custGeom>
                <a:avLst/>
                <a:gdLst>
                  <a:gd name="T0" fmla="*/ 11 w 274"/>
                  <a:gd name="T1" fmla="*/ 4 h 128"/>
                  <a:gd name="T2" fmla="*/ 11 w 274"/>
                  <a:gd name="T3" fmla="*/ 4 h 128"/>
                  <a:gd name="T4" fmla="*/ 11 w 274"/>
                  <a:gd name="T5" fmla="*/ 3 h 128"/>
                  <a:gd name="T6" fmla="*/ 11 w 274"/>
                  <a:gd name="T7" fmla="*/ 3 h 128"/>
                  <a:gd name="T8" fmla="*/ 10 w 274"/>
                  <a:gd name="T9" fmla="*/ 3 h 128"/>
                  <a:gd name="T10" fmla="*/ 10 w 274"/>
                  <a:gd name="T11" fmla="*/ 2 h 128"/>
                  <a:gd name="T12" fmla="*/ 9 w 274"/>
                  <a:gd name="T13" fmla="*/ 2 h 128"/>
                  <a:gd name="T14" fmla="*/ 8 w 274"/>
                  <a:gd name="T15" fmla="*/ 1 h 128"/>
                  <a:gd name="T16" fmla="*/ 8 w 274"/>
                  <a:gd name="T17" fmla="*/ 1 h 128"/>
                  <a:gd name="T18" fmla="*/ 7 w 274"/>
                  <a:gd name="T19" fmla="*/ 1 h 128"/>
                  <a:gd name="T20" fmla="*/ 6 w 274"/>
                  <a:gd name="T21" fmla="*/ 0 h 128"/>
                  <a:gd name="T22" fmla="*/ 5 w 274"/>
                  <a:gd name="T23" fmla="*/ 0 h 128"/>
                  <a:gd name="T24" fmla="*/ 4 w 274"/>
                  <a:gd name="T25" fmla="*/ 0 h 128"/>
                  <a:gd name="T26" fmla="*/ 3 w 274"/>
                  <a:gd name="T27" fmla="*/ 0 h 128"/>
                  <a:gd name="T28" fmla="*/ 3 w 274"/>
                  <a:gd name="T29" fmla="*/ 0 h 128"/>
                  <a:gd name="T30" fmla="*/ 2 w 274"/>
                  <a:gd name="T31" fmla="*/ 0 h 128"/>
                  <a:gd name="T32" fmla="*/ 1 w 274"/>
                  <a:gd name="T33" fmla="*/ 0 h 128"/>
                  <a:gd name="T34" fmla="*/ 1 w 274"/>
                  <a:gd name="T35" fmla="*/ 0 h 128"/>
                  <a:gd name="T36" fmla="*/ 1 w 274"/>
                  <a:gd name="T37" fmla="*/ 0 h 128"/>
                  <a:gd name="T38" fmla="*/ 0 w 274"/>
                  <a:gd name="T39" fmla="*/ 1 h 128"/>
                  <a:gd name="T40" fmla="*/ 0 w 274"/>
                  <a:gd name="T41" fmla="*/ 1 h 128"/>
                  <a:gd name="T42" fmla="*/ 0 w 274"/>
                  <a:gd name="T43" fmla="*/ 1 h 128"/>
                  <a:gd name="T44" fmla="*/ 0 w 274"/>
                  <a:gd name="T45" fmla="*/ 2 h 128"/>
                  <a:gd name="T46" fmla="*/ 0 w 274"/>
                  <a:gd name="T47" fmla="*/ 2 h 128"/>
                  <a:gd name="T48" fmla="*/ 1 w 274"/>
                  <a:gd name="T49" fmla="*/ 3 h 128"/>
                  <a:gd name="T50" fmla="*/ 1 w 274"/>
                  <a:gd name="T51" fmla="*/ 3 h 128"/>
                  <a:gd name="T52" fmla="*/ 2 w 274"/>
                  <a:gd name="T53" fmla="*/ 4 h 128"/>
                  <a:gd name="T54" fmla="*/ 2 w 274"/>
                  <a:gd name="T55" fmla="*/ 4 h 128"/>
                  <a:gd name="T56" fmla="*/ 3 w 274"/>
                  <a:gd name="T57" fmla="*/ 4 h 128"/>
                  <a:gd name="T58" fmla="*/ 4 w 274"/>
                  <a:gd name="T59" fmla="*/ 5 h 128"/>
                  <a:gd name="T60" fmla="*/ 5 w 274"/>
                  <a:gd name="T61" fmla="*/ 5 h 128"/>
                  <a:gd name="T62" fmla="*/ 6 w 274"/>
                  <a:gd name="T63" fmla="*/ 5 h 128"/>
                  <a:gd name="T64" fmla="*/ 7 w 274"/>
                  <a:gd name="T65" fmla="*/ 5 h 128"/>
                  <a:gd name="T66" fmla="*/ 7 w 274"/>
                  <a:gd name="T67" fmla="*/ 5 h 128"/>
                  <a:gd name="T68" fmla="*/ 8 w 274"/>
                  <a:gd name="T69" fmla="*/ 5 h 128"/>
                  <a:gd name="T70" fmla="*/ 9 w 274"/>
                  <a:gd name="T71" fmla="*/ 5 h 128"/>
                  <a:gd name="T72" fmla="*/ 9 w 274"/>
                  <a:gd name="T73" fmla="*/ 5 h 128"/>
                  <a:gd name="T74" fmla="*/ 10 w 274"/>
                  <a:gd name="T75" fmla="*/ 5 h 128"/>
                  <a:gd name="T76" fmla="*/ 10 w 274"/>
                  <a:gd name="T77" fmla="*/ 5 h 128"/>
                  <a:gd name="T78" fmla="*/ 11 w 274"/>
                  <a:gd name="T79" fmla="*/ 4 h 128"/>
                  <a:gd name="T80" fmla="*/ 11 w 274"/>
                  <a:gd name="T81" fmla="*/ 4 h 12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28"/>
                  <a:gd name="T125" fmla="*/ 274 w 274"/>
                  <a:gd name="T126" fmla="*/ 128 h 12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28">
                    <a:moveTo>
                      <a:pt x="274" y="99"/>
                    </a:moveTo>
                    <a:lnTo>
                      <a:pt x="274" y="90"/>
                    </a:lnTo>
                    <a:lnTo>
                      <a:pt x="269" y="83"/>
                    </a:lnTo>
                    <a:lnTo>
                      <a:pt x="265" y="70"/>
                    </a:lnTo>
                    <a:lnTo>
                      <a:pt x="253" y="62"/>
                    </a:lnTo>
                    <a:lnTo>
                      <a:pt x="245" y="49"/>
                    </a:lnTo>
                    <a:lnTo>
                      <a:pt x="228" y="41"/>
                    </a:lnTo>
                    <a:lnTo>
                      <a:pt x="211" y="33"/>
                    </a:lnTo>
                    <a:lnTo>
                      <a:pt x="191" y="25"/>
                    </a:lnTo>
                    <a:lnTo>
                      <a:pt x="175" y="16"/>
                    </a:lnTo>
                    <a:lnTo>
                      <a:pt x="150" y="8"/>
                    </a:lnTo>
                    <a:lnTo>
                      <a:pt x="128" y="4"/>
                    </a:lnTo>
                    <a:lnTo>
                      <a:pt x="108" y="0"/>
                    </a:lnTo>
                    <a:lnTo>
                      <a:pt x="87" y="0"/>
                    </a:lnTo>
                    <a:lnTo>
                      <a:pt x="67" y="0"/>
                    </a:lnTo>
                    <a:lnTo>
                      <a:pt x="49" y="0"/>
                    </a:lnTo>
                    <a:lnTo>
                      <a:pt x="33" y="4"/>
                    </a:lnTo>
                    <a:lnTo>
                      <a:pt x="20" y="8"/>
                    </a:lnTo>
                    <a:lnTo>
                      <a:pt x="13" y="12"/>
                    </a:lnTo>
                    <a:lnTo>
                      <a:pt x="4" y="20"/>
                    </a:lnTo>
                    <a:lnTo>
                      <a:pt x="0" y="29"/>
                    </a:lnTo>
                    <a:lnTo>
                      <a:pt x="0" y="36"/>
                    </a:lnTo>
                    <a:lnTo>
                      <a:pt x="0" y="49"/>
                    </a:lnTo>
                    <a:lnTo>
                      <a:pt x="8" y="58"/>
                    </a:lnTo>
                    <a:lnTo>
                      <a:pt x="17" y="70"/>
                    </a:lnTo>
                    <a:lnTo>
                      <a:pt x="29" y="79"/>
                    </a:lnTo>
                    <a:lnTo>
                      <a:pt x="45" y="87"/>
                    </a:lnTo>
                    <a:lnTo>
                      <a:pt x="62" y="99"/>
                    </a:lnTo>
                    <a:lnTo>
                      <a:pt x="78" y="108"/>
                    </a:lnTo>
                    <a:lnTo>
                      <a:pt x="99" y="112"/>
                    </a:lnTo>
                    <a:lnTo>
                      <a:pt x="121" y="120"/>
                    </a:lnTo>
                    <a:lnTo>
                      <a:pt x="145" y="124"/>
                    </a:lnTo>
                    <a:lnTo>
                      <a:pt x="166" y="128"/>
                    </a:lnTo>
                    <a:lnTo>
                      <a:pt x="186" y="128"/>
                    </a:lnTo>
                    <a:lnTo>
                      <a:pt x="207" y="128"/>
                    </a:lnTo>
                    <a:lnTo>
                      <a:pt x="224" y="128"/>
                    </a:lnTo>
                    <a:lnTo>
                      <a:pt x="236" y="124"/>
                    </a:lnTo>
                    <a:lnTo>
                      <a:pt x="253" y="120"/>
                    </a:lnTo>
                    <a:lnTo>
                      <a:pt x="261" y="115"/>
                    </a:lnTo>
                    <a:lnTo>
                      <a:pt x="269" y="108"/>
                    </a:lnTo>
                    <a:lnTo>
                      <a:pt x="274" y="99"/>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7" name="Freeform 869">
                <a:extLst>
                  <a:ext uri="{FF2B5EF4-FFF2-40B4-BE49-F238E27FC236}">
                    <a16:creationId xmlns:a16="http://schemas.microsoft.com/office/drawing/2014/main" id="{4ABEFAAD-4AEF-431A-9AEB-5B7711628B2A}"/>
                  </a:ext>
                </a:extLst>
              </p:cNvPr>
              <p:cNvSpPr>
                <a:spLocks/>
              </p:cNvSpPr>
              <p:nvPr/>
            </p:nvSpPr>
            <p:spPr bwMode="auto">
              <a:xfrm>
                <a:off x="2166" y="2118"/>
                <a:ext cx="46" cy="22"/>
              </a:xfrm>
              <a:custGeom>
                <a:avLst/>
                <a:gdLst>
                  <a:gd name="T0" fmla="*/ 9 w 228"/>
                  <a:gd name="T1" fmla="*/ 3 h 108"/>
                  <a:gd name="T2" fmla="*/ 9 w 228"/>
                  <a:gd name="T3" fmla="*/ 3 h 108"/>
                  <a:gd name="T4" fmla="*/ 9 w 228"/>
                  <a:gd name="T5" fmla="*/ 3 h 108"/>
                  <a:gd name="T6" fmla="*/ 9 w 228"/>
                  <a:gd name="T7" fmla="*/ 3 h 108"/>
                  <a:gd name="T8" fmla="*/ 9 w 228"/>
                  <a:gd name="T9" fmla="*/ 2 h 108"/>
                  <a:gd name="T10" fmla="*/ 8 w 228"/>
                  <a:gd name="T11" fmla="*/ 2 h 108"/>
                  <a:gd name="T12" fmla="*/ 8 w 228"/>
                  <a:gd name="T13" fmla="*/ 2 h 108"/>
                  <a:gd name="T14" fmla="*/ 7 w 228"/>
                  <a:gd name="T15" fmla="*/ 1 h 108"/>
                  <a:gd name="T16" fmla="*/ 7 w 228"/>
                  <a:gd name="T17" fmla="*/ 1 h 108"/>
                  <a:gd name="T18" fmla="*/ 6 w 228"/>
                  <a:gd name="T19" fmla="*/ 1 h 108"/>
                  <a:gd name="T20" fmla="*/ 5 w 228"/>
                  <a:gd name="T21" fmla="*/ 0 h 108"/>
                  <a:gd name="T22" fmla="*/ 4 w 228"/>
                  <a:gd name="T23" fmla="*/ 0 h 108"/>
                  <a:gd name="T24" fmla="*/ 4 w 228"/>
                  <a:gd name="T25" fmla="*/ 0 h 108"/>
                  <a:gd name="T26" fmla="*/ 3 w 228"/>
                  <a:gd name="T27" fmla="*/ 0 h 108"/>
                  <a:gd name="T28" fmla="*/ 2 w 228"/>
                  <a:gd name="T29" fmla="*/ 0 h 108"/>
                  <a:gd name="T30" fmla="*/ 2 w 228"/>
                  <a:gd name="T31" fmla="*/ 0 h 108"/>
                  <a:gd name="T32" fmla="*/ 1 w 228"/>
                  <a:gd name="T33" fmla="*/ 0 h 108"/>
                  <a:gd name="T34" fmla="*/ 1 w 228"/>
                  <a:gd name="T35" fmla="*/ 0 h 108"/>
                  <a:gd name="T36" fmla="*/ 0 w 228"/>
                  <a:gd name="T37" fmla="*/ 0 h 108"/>
                  <a:gd name="T38" fmla="*/ 0 w 228"/>
                  <a:gd name="T39" fmla="*/ 1 h 108"/>
                  <a:gd name="T40" fmla="*/ 0 w 228"/>
                  <a:gd name="T41" fmla="*/ 1 h 108"/>
                  <a:gd name="T42" fmla="*/ 0 w 228"/>
                  <a:gd name="T43" fmla="*/ 1 h 108"/>
                  <a:gd name="T44" fmla="*/ 0 w 228"/>
                  <a:gd name="T45" fmla="*/ 2 h 108"/>
                  <a:gd name="T46" fmla="*/ 0 w 228"/>
                  <a:gd name="T47" fmla="*/ 2 h 108"/>
                  <a:gd name="T48" fmla="*/ 1 w 228"/>
                  <a:gd name="T49" fmla="*/ 2 h 108"/>
                  <a:gd name="T50" fmla="*/ 1 w 228"/>
                  <a:gd name="T51" fmla="*/ 3 h 108"/>
                  <a:gd name="T52" fmla="*/ 1 w 228"/>
                  <a:gd name="T53" fmla="*/ 3 h 108"/>
                  <a:gd name="T54" fmla="*/ 2 w 228"/>
                  <a:gd name="T55" fmla="*/ 3 h 108"/>
                  <a:gd name="T56" fmla="*/ 3 w 228"/>
                  <a:gd name="T57" fmla="*/ 4 h 108"/>
                  <a:gd name="T58" fmla="*/ 3 w 228"/>
                  <a:gd name="T59" fmla="*/ 4 h 108"/>
                  <a:gd name="T60" fmla="*/ 4 w 228"/>
                  <a:gd name="T61" fmla="*/ 4 h 108"/>
                  <a:gd name="T62" fmla="*/ 5 w 228"/>
                  <a:gd name="T63" fmla="*/ 4 h 108"/>
                  <a:gd name="T64" fmla="*/ 6 w 228"/>
                  <a:gd name="T65" fmla="*/ 4 h 108"/>
                  <a:gd name="T66" fmla="*/ 6 w 228"/>
                  <a:gd name="T67" fmla="*/ 4 h 108"/>
                  <a:gd name="T68" fmla="*/ 7 w 228"/>
                  <a:gd name="T69" fmla="*/ 4 h 108"/>
                  <a:gd name="T70" fmla="*/ 8 w 228"/>
                  <a:gd name="T71" fmla="*/ 4 h 108"/>
                  <a:gd name="T72" fmla="*/ 8 w 228"/>
                  <a:gd name="T73" fmla="*/ 4 h 108"/>
                  <a:gd name="T74" fmla="*/ 9 w 228"/>
                  <a:gd name="T75" fmla="*/ 4 h 108"/>
                  <a:gd name="T76" fmla="*/ 9 w 228"/>
                  <a:gd name="T77" fmla="*/ 4 h 108"/>
                  <a:gd name="T78" fmla="*/ 9 w 228"/>
                  <a:gd name="T79" fmla="*/ 4 h 108"/>
                  <a:gd name="T80" fmla="*/ 9 w 228"/>
                  <a:gd name="T81" fmla="*/ 3 h 1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108"/>
                  <a:gd name="T125" fmla="*/ 228 w 228"/>
                  <a:gd name="T126" fmla="*/ 108 h 1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108">
                    <a:moveTo>
                      <a:pt x="228" y="83"/>
                    </a:moveTo>
                    <a:lnTo>
                      <a:pt x="228" y="75"/>
                    </a:lnTo>
                    <a:lnTo>
                      <a:pt x="223" y="66"/>
                    </a:lnTo>
                    <a:lnTo>
                      <a:pt x="219" y="62"/>
                    </a:lnTo>
                    <a:lnTo>
                      <a:pt x="211" y="54"/>
                    </a:lnTo>
                    <a:lnTo>
                      <a:pt x="203" y="45"/>
                    </a:lnTo>
                    <a:lnTo>
                      <a:pt x="190" y="37"/>
                    </a:lnTo>
                    <a:lnTo>
                      <a:pt x="178" y="29"/>
                    </a:lnTo>
                    <a:lnTo>
                      <a:pt x="162" y="21"/>
                    </a:lnTo>
                    <a:lnTo>
                      <a:pt x="145" y="16"/>
                    </a:lnTo>
                    <a:lnTo>
                      <a:pt x="124" y="8"/>
                    </a:lnTo>
                    <a:lnTo>
                      <a:pt x="108" y="4"/>
                    </a:lnTo>
                    <a:lnTo>
                      <a:pt x="91" y="4"/>
                    </a:lnTo>
                    <a:lnTo>
                      <a:pt x="74" y="0"/>
                    </a:lnTo>
                    <a:lnTo>
                      <a:pt x="57" y="0"/>
                    </a:lnTo>
                    <a:lnTo>
                      <a:pt x="41" y="4"/>
                    </a:lnTo>
                    <a:lnTo>
                      <a:pt x="28" y="4"/>
                    </a:lnTo>
                    <a:lnTo>
                      <a:pt x="20" y="8"/>
                    </a:lnTo>
                    <a:lnTo>
                      <a:pt x="12" y="12"/>
                    </a:lnTo>
                    <a:lnTo>
                      <a:pt x="3" y="21"/>
                    </a:lnTo>
                    <a:lnTo>
                      <a:pt x="3" y="25"/>
                    </a:lnTo>
                    <a:lnTo>
                      <a:pt x="0" y="32"/>
                    </a:lnTo>
                    <a:lnTo>
                      <a:pt x="3" y="41"/>
                    </a:lnTo>
                    <a:lnTo>
                      <a:pt x="7" y="50"/>
                    </a:lnTo>
                    <a:lnTo>
                      <a:pt x="16" y="58"/>
                    </a:lnTo>
                    <a:lnTo>
                      <a:pt x="28" y="66"/>
                    </a:lnTo>
                    <a:lnTo>
                      <a:pt x="37" y="75"/>
                    </a:lnTo>
                    <a:lnTo>
                      <a:pt x="54" y="83"/>
                    </a:lnTo>
                    <a:lnTo>
                      <a:pt x="66" y="86"/>
                    </a:lnTo>
                    <a:lnTo>
                      <a:pt x="86" y="95"/>
                    </a:lnTo>
                    <a:lnTo>
                      <a:pt x="104" y="99"/>
                    </a:lnTo>
                    <a:lnTo>
                      <a:pt x="120" y="104"/>
                    </a:lnTo>
                    <a:lnTo>
                      <a:pt x="140" y="108"/>
                    </a:lnTo>
                    <a:lnTo>
                      <a:pt x="158" y="108"/>
                    </a:lnTo>
                    <a:lnTo>
                      <a:pt x="169" y="108"/>
                    </a:lnTo>
                    <a:lnTo>
                      <a:pt x="187" y="108"/>
                    </a:lnTo>
                    <a:lnTo>
                      <a:pt x="199" y="104"/>
                    </a:lnTo>
                    <a:lnTo>
                      <a:pt x="211" y="99"/>
                    </a:lnTo>
                    <a:lnTo>
                      <a:pt x="219" y="95"/>
                    </a:lnTo>
                    <a:lnTo>
                      <a:pt x="223" y="91"/>
                    </a:lnTo>
                    <a:lnTo>
                      <a:pt x="228" y="83"/>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8" name="Freeform 870">
                <a:extLst>
                  <a:ext uri="{FF2B5EF4-FFF2-40B4-BE49-F238E27FC236}">
                    <a16:creationId xmlns:a16="http://schemas.microsoft.com/office/drawing/2014/main" id="{33392806-2EE3-413D-918B-EFDDF65F2396}"/>
                  </a:ext>
                </a:extLst>
              </p:cNvPr>
              <p:cNvSpPr>
                <a:spLocks/>
              </p:cNvSpPr>
              <p:nvPr/>
            </p:nvSpPr>
            <p:spPr bwMode="auto">
              <a:xfrm>
                <a:off x="2170" y="2120"/>
                <a:ext cx="36" cy="16"/>
              </a:xfrm>
              <a:custGeom>
                <a:avLst/>
                <a:gdLst>
                  <a:gd name="T0" fmla="*/ 3 w 179"/>
                  <a:gd name="T1" fmla="*/ 3 h 83"/>
                  <a:gd name="T2" fmla="*/ 4 w 179"/>
                  <a:gd name="T3" fmla="*/ 3 h 83"/>
                  <a:gd name="T4" fmla="*/ 4 w 179"/>
                  <a:gd name="T5" fmla="*/ 3 h 83"/>
                  <a:gd name="T6" fmla="*/ 5 w 179"/>
                  <a:gd name="T7" fmla="*/ 3 h 83"/>
                  <a:gd name="T8" fmla="*/ 5 w 179"/>
                  <a:gd name="T9" fmla="*/ 3 h 83"/>
                  <a:gd name="T10" fmla="*/ 6 w 179"/>
                  <a:gd name="T11" fmla="*/ 3 h 83"/>
                  <a:gd name="T12" fmla="*/ 6 w 179"/>
                  <a:gd name="T13" fmla="*/ 3 h 83"/>
                  <a:gd name="T14" fmla="*/ 7 w 179"/>
                  <a:gd name="T15" fmla="*/ 3 h 83"/>
                  <a:gd name="T16" fmla="*/ 7 w 179"/>
                  <a:gd name="T17" fmla="*/ 3 h 83"/>
                  <a:gd name="T18" fmla="*/ 7 w 179"/>
                  <a:gd name="T19" fmla="*/ 3 h 83"/>
                  <a:gd name="T20" fmla="*/ 7 w 179"/>
                  <a:gd name="T21" fmla="*/ 2 h 83"/>
                  <a:gd name="T22" fmla="*/ 7 w 179"/>
                  <a:gd name="T23" fmla="*/ 2 h 83"/>
                  <a:gd name="T24" fmla="*/ 7 w 179"/>
                  <a:gd name="T25" fmla="*/ 2 h 83"/>
                  <a:gd name="T26" fmla="*/ 7 w 179"/>
                  <a:gd name="T27" fmla="*/ 2 h 83"/>
                  <a:gd name="T28" fmla="*/ 7 w 179"/>
                  <a:gd name="T29" fmla="*/ 1 h 83"/>
                  <a:gd name="T30" fmla="*/ 6 w 179"/>
                  <a:gd name="T31" fmla="*/ 1 h 83"/>
                  <a:gd name="T32" fmla="*/ 6 w 179"/>
                  <a:gd name="T33" fmla="*/ 1 h 83"/>
                  <a:gd name="T34" fmla="*/ 6 w 179"/>
                  <a:gd name="T35" fmla="*/ 1 h 83"/>
                  <a:gd name="T36" fmla="*/ 5 w 179"/>
                  <a:gd name="T37" fmla="*/ 1 h 83"/>
                  <a:gd name="T38" fmla="*/ 5 w 179"/>
                  <a:gd name="T39" fmla="*/ 0 h 83"/>
                  <a:gd name="T40" fmla="*/ 4 w 179"/>
                  <a:gd name="T41" fmla="*/ 0 h 83"/>
                  <a:gd name="T42" fmla="*/ 3 w 179"/>
                  <a:gd name="T43" fmla="*/ 0 h 83"/>
                  <a:gd name="T44" fmla="*/ 3 w 179"/>
                  <a:gd name="T45" fmla="*/ 0 h 83"/>
                  <a:gd name="T46" fmla="*/ 2 w 179"/>
                  <a:gd name="T47" fmla="*/ 0 h 83"/>
                  <a:gd name="T48" fmla="*/ 2 w 179"/>
                  <a:gd name="T49" fmla="*/ 0 h 83"/>
                  <a:gd name="T50" fmla="*/ 1 w 179"/>
                  <a:gd name="T51" fmla="*/ 0 h 83"/>
                  <a:gd name="T52" fmla="*/ 1 w 179"/>
                  <a:gd name="T53" fmla="*/ 0 h 83"/>
                  <a:gd name="T54" fmla="*/ 1 w 179"/>
                  <a:gd name="T55" fmla="*/ 0 h 83"/>
                  <a:gd name="T56" fmla="*/ 0 w 179"/>
                  <a:gd name="T57" fmla="*/ 0 h 83"/>
                  <a:gd name="T58" fmla="*/ 0 w 179"/>
                  <a:gd name="T59" fmla="*/ 1 h 83"/>
                  <a:gd name="T60" fmla="*/ 0 w 179"/>
                  <a:gd name="T61" fmla="*/ 1 h 83"/>
                  <a:gd name="T62" fmla="*/ 0 w 179"/>
                  <a:gd name="T63" fmla="*/ 1 h 83"/>
                  <a:gd name="T64" fmla="*/ 0 w 179"/>
                  <a:gd name="T65" fmla="*/ 1 h 83"/>
                  <a:gd name="T66" fmla="*/ 0 w 179"/>
                  <a:gd name="T67" fmla="*/ 1 h 83"/>
                  <a:gd name="T68" fmla="*/ 0 w 179"/>
                  <a:gd name="T69" fmla="*/ 2 h 83"/>
                  <a:gd name="T70" fmla="*/ 1 w 179"/>
                  <a:gd name="T71" fmla="*/ 2 h 83"/>
                  <a:gd name="T72" fmla="*/ 1 w 179"/>
                  <a:gd name="T73" fmla="*/ 2 h 83"/>
                  <a:gd name="T74" fmla="*/ 2 w 179"/>
                  <a:gd name="T75" fmla="*/ 2 h 83"/>
                  <a:gd name="T76" fmla="*/ 2 w 179"/>
                  <a:gd name="T77" fmla="*/ 3 h 83"/>
                  <a:gd name="T78" fmla="*/ 3 w 179"/>
                  <a:gd name="T79" fmla="*/ 3 h 83"/>
                  <a:gd name="T80" fmla="*/ 3 w 179"/>
                  <a:gd name="T81" fmla="*/ 3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3"/>
                  <a:gd name="T125" fmla="*/ 179 w 179"/>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3">
                    <a:moveTo>
                      <a:pt x="79" y="75"/>
                    </a:moveTo>
                    <a:lnTo>
                      <a:pt x="95" y="78"/>
                    </a:lnTo>
                    <a:lnTo>
                      <a:pt x="108" y="83"/>
                    </a:lnTo>
                    <a:lnTo>
                      <a:pt x="120" y="83"/>
                    </a:lnTo>
                    <a:lnTo>
                      <a:pt x="133" y="83"/>
                    </a:lnTo>
                    <a:lnTo>
                      <a:pt x="145" y="83"/>
                    </a:lnTo>
                    <a:lnTo>
                      <a:pt x="154" y="78"/>
                    </a:lnTo>
                    <a:lnTo>
                      <a:pt x="162" y="78"/>
                    </a:lnTo>
                    <a:lnTo>
                      <a:pt x="170" y="75"/>
                    </a:lnTo>
                    <a:lnTo>
                      <a:pt x="174" y="71"/>
                    </a:lnTo>
                    <a:lnTo>
                      <a:pt x="179" y="62"/>
                    </a:lnTo>
                    <a:lnTo>
                      <a:pt x="179" y="58"/>
                    </a:lnTo>
                    <a:lnTo>
                      <a:pt x="174" y="50"/>
                    </a:lnTo>
                    <a:lnTo>
                      <a:pt x="174" y="46"/>
                    </a:lnTo>
                    <a:lnTo>
                      <a:pt x="167" y="37"/>
                    </a:lnTo>
                    <a:lnTo>
                      <a:pt x="158" y="33"/>
                    </a:lnTo>
                    <a:lnTo>
                      <a:pt x="149" y="24"/>
                    </a:lnTo>
                    <a:lnTo>
                      <a:pt x="138" y="21"/>
                    </a:lnTo>
                    <a:lnTo>
                      <a:pt x="125" y="17"/>
                    </a:lnTo>
                    <a:lnTo>
                      <a:pt x="113" y="8"/>
                    </a:lnTo>
                    <a:lnTo>
                      <a:pt x="100" y="4"/>
                    </a:lnTo>
                    <a:lnTo>
                      <a:pt x="84" y="4"/>
                    </a:lnTo>
                    <a:lnTo>
                      <a:pt x="71" y="0"/>
                    </a:lnTo>
                    <a:lnTo>
                      <a:pt x="59" y="0"/>
                    </a:lnTo>
                    <a:lnTo>
                      <a:pt x="46" y="0"/>
                    </a:lnTo>
                    <a:lnTo>
                      <a:pt x="34" y="0"/>
                    </a:lnTo>
                    <a:lnTo>
                      <a:pt x="25" y="0"/>
                    </a:lnTo>
                    <a:lnTo>
                      <a:pt x="17" y="4"/>
                    </a:lnTo>
                    <a:lnTo>
                      <a:pt x="8" y="8"/>
                    </a:lnTo>
                    <a:lnTo>
                      <a:pt x="5" y="13"/>
                    </a:lnTo>
                    <a:lnTo>
                      <a:pt x="0" y="17"/>
                    </a:lnTo>
                    <a:lnTo>
                      <a:pt x="0" y="24"/>
                    </a:lnTo>
                    <a:lnTo>
                      <a:pt x="5" y="29"/>
                    </a:lnTo>
                    <a:lnTo>
                      <a:pt x="8" y="37"/>
                    </a:lnTo>
                    <a:lnTo>
                      <a:pt x="12" y="46"/>
                    </a:lnTo>
                    <a:lnTo>
                      <a:pt x="21" y="50"/>
                    </a:lnTo>
                    <a:lnTo>
                      <a:pt x="30" y="58"/>
                    </a:lnTo>
                    <a:lnTo>
                      <a:pt x="41" y="62"/>
                    </a:lnTo>
                    <a:lnTo>
                      <a:pt x="54" y="67"/>
                    </a:lnTo>
                    <a:lnTo>
                      <a:pt x="66" y="71"/>
                    </a:lnTo>
                    <a:lnTo>
                      <a:pt x="79" y="75"/>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39" name="Freeform 871">
                <a:extLst>
                  <a:ext uri="{FF2B5EF4-FFF2-40B4-BE49-F238E27FC236}">
                    <a16:creationId xmlns:a16="http://schemas.microsoft.com/office/drawing/2014/main" id="{F444978C-800C-41EA-B9F5-8FB993A5E933}"/>
                  </a:ext>
                </a:extLst>
              </p:cNvPr>
              <p:cNvSpPr>
                <a:spLocks/>
              </p:cNvSpPr>
              <p:nvPr/>
            </p:nvSpPr>
            <p:spPr bwMode="auto">
              <a:xfrm>
                <a:off x="2120" y="2128"/>
                <a:ext cx="169" cy="62"/>
              </a:xfrm>
              <a:custGeom>
                <a:avLst/>
                <a:gdLst>
                  <a:gd name="T0" fmla="*/ 33 w 843"/>
                  <a:gd name="T1" fmla="*/ 7 h 310"/>
                  <a:gd name="T2" fmla="*/ 33 w 843"/>
                  <a:gd name="T3" fmla="*/ 7 h 310"/>
                  <a:gd name="T4" fmla="*/ 33 w 843"/>
                  <a:gd name="T5" fmla="*/ 7 h 310"/>
                  <a:gd name="T6" fmla="*/ 33 w 843"/>
                  <a:gd name="T7" fmla="*/ 7 h 310"/>
                  <a:gd name="T8" fmla="*/ 33 w 843"/>
                  <a:gd name="T9" fmla="*/ 8 h 310"/>
                  <a:gd name="T10" fmla="*/ 32 w 843"/>
                  <a:gd name="T11" fmla="*/ 9 h 310"/>
                  <a:gd name="T12" fmla="*/ 31 w 843"/>
                  <a:gd name="T13" fmla="*/ 10 h 310"/>
                  <a:gd name="T14" fmla="*/ 29 w 843"/>
                  <a:gd name="T15" fmla="*/ 10 h 310"/>
                  <a:gd name="T16" fmla="*/ 27 w 843"/>
                  <a:gd name="T17" fmla="*/ 10 h 310"/>
                  <a:gd name="T18" fmla="*/ 25 w 843"/>
                  <a:gd name="T19" fmla="*/ 11 h 310"/>
                  <a:gd name="T20" fmla="*/ 23 w 843"/>
                  <a:gd name="T21" fmla="*/ 10 h 310"/>
                  <a:gd name="T22" fmla="*/ 20 w 843"/>
                  <a:gd name="T23" fmla="*/ 10 h 310"/>
                  <a:gd name="T24" fmla="*/ 18 w 843"/>
                  <a:gd name="T25" fmla="*/ 10 h 310"/>
                  <a:gd name="T26" fmla="*/ 15 w 843"/>
                  <a:gd name="T27" fmla="*/ 9 h 310"/>
                  <a:gd name="T28" fmla="*/ 13 w 843"/>
                  <a:gd name="T29" fmla="*/ 8 h 310"/>
                  <a:gd name="T30" fmla="*/ 10 w 843"/>
                  <a:gd name="T31" fmla="*/ 8 h 310"/>
                  <a:gd name="T32" fmla="*/ 9 w 843"/>
                  <a:gd name="T33" fmla="*/ 7 h 310"/>
                  <a:gd name="T34" fmla="*/ 7 w 843"/>
                  <a:gd name="T35" fmla="*/ 6 h 310"/>
                  <a:gd name="T36" fmla="*/ 5 w 843"/>
                  <a:gd name="T37" fmla="*/ 5 h 310"/>
                  <a:gd name="T38" fmla="*/ 4 w 843"/>
                  <a:gd name="T39" fmla="*/ 4 h 310"/>
                  <a:gd name="T40" fmla="*/ 2 w 843"/>
                  <a:gd name="T41" fmla="*/ 3 h 310"/>
                  <a:gd name="T42" fmla="*/ 1 w 843"/>
                  <a:gd name="T43" fmla="*/ 2 h 310"/>
                  <a:gd name="T44" fmla="*/ 1 w 843"/>
                  <a:gd name="T45" fmla="*/ 1 h 310"/>
                  <a:gd name="T46" fmla="*/ 0 w 843"/>
                  <a:gd name="T47" fmla="*/ 0 h 310"/>
                  <a:gd name="T48" fmla="*/ 0 w 843"/>
                  <a:gd name="T49" fmla="*/ 1 h 310"/>
                  <a:gd name="T50" fmla="*/ 1 w 843"/>
                  <a:gd name="T51" fmla="*/ 2 h 310"/>
                  <a:gd name="T52" fmla="*/ 2 w 843"/>
                  <a:gd name="T53" fmla="*/ 3 h 310"/>
                  <a:gd name="T54" fmla="*/ 3 w 843"/>
                  <a:gd name="T55" fmla="*/ 5 h 310"/>
                  <a:gd name="T56" fmla="*/ 4 w 843"/>
                  <a:gd name="T57" fmla="*/ 6 h 310"/>
                  <a:gd name="T58" fmla="*/ 6 w 843"/>
                  <a:gd name="T59" fmla="*/ 7 h 310"/>
                  <a:gd name="T60" fmla="*/ 8 w 843"/>
                  <a:gd name="T61" fmla="*/ 8 h 310"/>
                  <a:gd name="T62" fmla="*/ 10 w 843"/>
                  <a:gd name="T63" fmla="*/ 9 h 310"/>
                  <a:gd name="T64" fmla="*/ 13 w 843"/>
                  <a:gd name="T65" fmla="*/ 10 h 310"/>
                  <a:gd name="T66" fmla="*/ 15 w 843"/>
                  <a:gd name="T67" fmla="*/ 11 h 310"/>
                  <a:gd name="T68" fmla="*/ 18 w 843"/>
                  <a:gd name="T69" fmla="*/ 12 h 310"/>
                  <a:gd name="T70" fmla="*/ 21 w 843"/>
                  <a:gd name="T71" fmla="*/ 12 h 310"/>
                  <a:gd name="T72" fmla="*/ 23 w 843"/>
                  <a:gd name="T73" fmla="*/ 12 h 310"/>
                  <a:gd name="T74" fmla="*/ 25 w 843"/>
                  <a:gd name="T75" fmla="*/ 12 h 310"/>
                  <a:gd name="T76" fmla="*/ 28 w 843"/>
                  <a:gd name="T77" fmla="*/ 12 h 310"/>
                  <a:gd name="T78" fmla="*/ 29 w 843"/>
                  <a:gd name="T79" fmla="*/ 12 h 310"/>
                  <a:gd name="T80" fmla="*/ 31 w 843"/>
                  <a:gd name="T81" fmla="*/ 11 h 310"/>
                  <a:gd name="T82" fmla="*/ 32 w 843"/>
                  <a:gd name="T83" fmla="*/ 11 h 310"/>
                  <a:gd name="T84" fmla="*/ 33 w 843"/>
                  <a:gd name="T85" fmla="*/ 10 h 310"/>
                  <a:gd name="T86" fmla="*/ 34 w 843"/>
                  <a:gd name="T87" fmla="*/ 9 h 310"/>
                  <a:gd name="T88" fmla="*/ 34 w 843"/>
                  <a:gd name="T89" fmla="*/ 9 h 310"/>
                  <a:gd name="T90" fmla="*/ 34 w 843"/>
                  <a:gd name="T91" fmla="*/ 8 h 310"/>
                  <a:gd name="T92" fmla="*/ 34 w 843"/>
                  <a:gd name="T93" fmla="*/ 8 h 310"/>
                  <a:gd name="T94" fmla="*/ 34 w 843"/>
                  <a:gd name="T95" fmla="*/ 8 h 310"/>
                  <a:gd name="T96" fmla="*/ 34 w 843"/>
                  <a:gd name="T97" fmla="*/ 8 h 310"/>
                  <a:gd name="T98" fmla="*/ 34 w 843"/>
                  <a:gd name="T99" fmla="*/ 7 h 310"/>
                  <a:gd name="T100" fmla="*/ 34 w 843"/>
                  <a:gd name="T101" fmla="*/ 7 h 310"/>
                  <a:gd name="T102" fmla="*/ 34 w 843"/>
                  <a:gd name="T103" fmla="*/ 7 h 310"/>
                  <a:gd name="T104" fmla="*/ 34 w 843"/>
                  <a:gd name="T105" fmla="*/ 7 h 310"/>
                  <a:gd name="T106" fmla="*/ 33 w 843"/>
                  <a:gd name="T107" fmla="*/ 7 h 3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3"/>
                  <a:gd name="T163" fmla="*/ 0 h 310"/>
                  <a:gd name="T164" fmla="*/ 843 w 843"/>
                  <a:gd name="T165" fmla="*/ 310 h 3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3" h="310">
                    <a:moveTo>
                      <a:pt x="834" y="166"/>
                    </a:moveTo>
                    <a:lnTo>
                      <a:pt x="834" y="169"/>
                    </a:lnTo>
                    <a:lnTo>
                      <a:pt x="834" y="173"/>
                    </a:lnTo>
                    <a:lnTo>
                      <a:pt x="834" y="178"/>
                    </a:lnTo>
                    <a:lnTo>
                      <a:pt x="821" y="203"/>
                    </a:lnTo>
                    <a:lnTo>
                      <a:pt x="797" y="223"/>
                    </a:lnTo>
                    <a:lnTo>
                      <a:pt x="768" y="240"/>
                    </a:lnTo>
                    <a:lnTo>
                      <a:pt x="727" y="252"/>
                    </a:lnTo>
                    <a:lnTo>
                      <a:pt x="681" y="261"/>
                    </a:lnTo>
                    <a:lnTo>
                      <a:pt x="627" y="265"/>
                    </a:lnTo>
                    <a:lnTo>
                      <a:pt x="569" y="261"/>
                    </a:lnTo>
                    <a:lnTo>
                      <a:pt x="506" y="257"/>
                    </a:lnTo>
                    <a:lnTo>
                      <a:pt x="440" y="245"/>
                    </a:lnTo>
                    <a:lnTo>
                      <a:pt x="369" y="227"/>
                    </a:lnTo>
                    <a:lnTo>
                      <a:pt x="315" y="211"/>
                    </a:lnTo>
                    <a:lnTo>
                      <a:pt x="261" y="191"/>
                    </a:lnTo>
                    <a:lnTo>
                      <a:pt x="212" y="169"/>
                    </a:lnTo>
                    <a:lnTo>
                      <a:pt x="166" y="149"/>
                    </a:lnTo>
                    <a:lnTo>
                      <a:pt x="124" y="124"/>
                    </a:lnTo>
                    <a:lnTo>
                      <a:pt x="92" y="99"/>
                    </a:lnTo>
                    <a:lnTo>
                      <a:pt x="58" y="74"/>
                    </a:lnTo>
                    <a:lnTo>
                      <a:pt x="34" y="49"/>
                    </a:lnTo>
                    <a:lnTo>
                      <a:pt x="16" y="25"/>
                    </a:lnTo>
                    <a:lnTo>
                      <a:pt x="0" y="0"/>
                    </a:lnTo>
                    <a:lnTo>
                      <a:pt x="4" y="29"/>
                    </a:lnTo>
                    <a:lnTo>
                      <a:pt x="16" y="58"/>
                    </a:lnTo>
                    <a:lnTo>
                      <a:pt x="38" y="87"/>
                    </a:lnTo>
                    <a:lnTo>
                      <a:pt x="67" y="120"/>
                    </a:lnTo>
                    <a:lnTo>
                      <a:pt x="104" y="153"/>
                    </a:lnTo>
                    <a:lnTo>
                      <a:pt x="149" y="182"/>
                    </a:lnTo>
                    <a:lnTo>
                      <a:pt x="200" y="211"/>
                    </a:lnTo>
                    <a:lnTo>
                      <a:pt x="254" y="236"/>
                    </a:lnTo>
                    <a:lnTo>
                      <a:pt x="315" y="261"/>
                    </a:lnTo>
                    <a:lnTo>
                      <a:pt x="378" y="277"/>
                    </a:lnTo>
                    <a:lnTo>
                      <a:pt x="448" y="294"/>
                    </a:lnTo>
                    <a:lnTo>
                      <a:pt x="515" y="303"/>
                    </a:lnTo>
                    <a:lnTo>
                      <a:pt x="578" y="310"/>
                    </a:lnTo>
                    <a:lnTo>
                      <a:pt x="635" y="310"/>
                    </a:lnTo>
                    <a:lnTo>
                      <a:pt x="689" y="306"/>
                    </a:lnTo>
                    <a:lnTo>
                      <a:pt x="735" y="299"/>
                    </a:lnTo>
                    <a:lnTo>
                      <a:pt x="776" y="286"/>
                    </a:lnTo>
                    <a:lnTo>
                      <a:pt x="805" y="265"/>
                    </a:lnTo>
                    <a:lnTo>
                      <a:pt x="830" y="245"/>
                    </a:lnTo>
                    <a:lnTo>
                      <a:pt x="843" y="220"/>
                    </a:lnTo>
                    <a:lnTo>
                      <a:pt x="843" y="216"/>
                    </a:lnTo>
                    <a:lnTo>
                      <a:pt x="843" y="207"/>
                    </a:lnTo>
                    <a:lnTo>
                      <a:pt x="843" y="203"/>
                    </a:lnTo>
                    <a:lnTo>
                      <a:pt x="843" y="198"/>
                    </a:lnTo>
                    <a:lnTo>
                      <a:pt x="843" y="195"/>
                    </a:lnTo>
                    <a:lnTo>
                      <a:pt x="843" y="186"/>
                    </a:lnTo>
                    <a:lnTo>
                      <a:pt x="843" y="182"/>
                    </a:lnTo>
                    <a:lnTo>
                      <a:pt x="839" y="178"/>
                    </a:lnTo>
                    <a:lnTo>
                      <a:pt x="839" y="169"/>
                    </a:lnTo>
                    <a:lnTo>
                      <a:pt x="834" y="166"/>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0" name="Freeform 872">
                <a:extLst>
                  <a:ext uri="{FF2B5EF4-FFF2-40B4-BE49-F238E27FC236}">
                    <a16:creationId xmlns:a16="http://schemas.microsoft.com/office/drawing/2014/main" id="{8D4BD2B5-64F8-403B-ABF4-8C213F0CE847}"/>
                  </a:ext>
                </a:extLst>
              </p:cNvPr>
              <p:cNvSpPr>
                <a:spLocks/>
              </p:cNvSpPr>
              <p:nvPr/>
            </p:nvSpPr>
            <p:spPr bwMode="auto">
              <a:xfrm>
                <a:off x="2120" y="2110"/>
                <a:ext cx="169" cy="80"/>
              </a:xfrm>
              <a:custGeom>
                <a:avLst/>
                <a:gdLst>
                  <a:gd name="T0" fmla="*/ 15 w 843"/>
                  <a:gd name="T1" fmla="*/ 15 h 398"/>
                  <a:gd name="T2" fmla="*/ 18 w 843"/>
                  <a:gd name="T3" fmla="*/ 15 h 398"/>
                  <a:gd name="T4" fmla="*/ 21 w 843"/>
                  <a:gd name="T5" fmla="*/ 16 h 398"/>
                  <a:gd name="T6" fmla="*/ 23 w 843"/>
                  <a:gd name="T7" fmla="*/ 16 h 398"/>
                  <a:gd name="T8" fmla="*/ 25 w 843"/>
                  <a:gd name="T9" fmla="*/ 16 h 398"/>
                  <a:gd name="T10" fmla="*/ 28 w 843"/>
                  <a:gd name="T11" fmla="*/ 16 h 398"/>
                  <a:gd name="T12" fmla="*/ 29 w 843"/>
                  <a:gd name="T13" fmla="*/ 16 h 398"/>
                  <a:gd name="T14" fmla="*/ 31 w 843"/>
                  <a:gd name="T15" fmla="*/ 15 h 398"/>
                  <a:gd name="T16" fmla="*/ 32 w 843"/>
                  <a:gd name="T17" fmla="*/ 14 h 398"/>
                  <a:gd name="T18" fmla="*/ 33 w 843"/>
                  <a:gd name="T19" fmla="*/ 13 h 398"/>
                  <a:gd name="T20" fmla="*/ 34 w 843"/>
                  <a:gd name="T21" fmla="*/ 12 h 398"/>
                  <a:gd name="T22" fmla="*/ 34 w 843"/>
                  <a:gd name="T23" fmla="*/ 11 h 398"/>
                  <a:gd name="T24" fmla="*/ 33 w 843"/>
                  <a:gd name="T25" fmla="*/ 10 h 398"/>
                  <a:gd name="T26" fmla="*/ 33 w 843"/>
                  <a:gd name="T27" fmla="*/ 9 h 398"/>
                  <a:gd name="T28" fmla="*/ 31 w 843"/>
                  <a:gd name="T29" fmla="*/ 8 h 398"/>
                  <a:gd name="T30" fmla="*/ 30 w 843"/>
                  <a:gd name="T31" fmla="*/ 6 h 398"/>
                  <a:gd name="T32" fmla="*/ 28 w 843"/>
                  <a:gd name="T33" fmla="*/ 5 h 398"/>
                  <a:gd name="T34" fmla="*/ 26 w 843"/>
                  <a:gd name="T35" fmla="*/ 4 h 398"/>
                  <a:gd name="T36" fmla="*/ 24 w 843"/>
                  <a:gd name="T37" fmla="*/ 3 h 398"/>
                  <a:gd name="T38" fmla="*/ 21 w 843"/>
                  <a:gd name="T39" fmla="*/ 2 h 398"/>
                  <a:gd name="T40" fmla="*/ 19 w 843"/>
                  <a:gd name="T41" fmla="*/ 1 h 398"/>
                  <a:gd name="T42" fmla="*/ 16 w 843"/>
                  <a:gd name="T43" fmla="*/ 1 h 398"/>
                  <a:gd name="T44" fmla="*/ 13 w 843"/>
                  <a:gd name="T45" fmla="*/ 0 h 398"/>
                  <a:gd name="T46" fmla="*/ 11 w 843"/>
                  <a:gd name="T47" fmla="*/ 0 h 398"/>
                  <a:gd name="T48" fmla="*/ 8 w 843"/>
                  <a:gd name="T49" fmla="*/ 0 h 398"/>
                  <a:gd name="T50" fmla="*/ 6 w 843"/>
                  <a:gd name="T51" fmla="*/ 0 h 398"/>
                  <a:gd name="T52" fmla="*/ 4 w 843"/>
                  <a:gd name="T53" fmla="*/ 1 h 398"/>
                  <a:gd name="T54" fmla="*/ 3 w 843"/>
                  <a:gd name="T55" fmla="*/ 1 h 398"/>
                  <a:gd name="T56" fmla="*/ 2 w 843"/>
                  <a:gd name="T57" fmla="*/ 2 h 398"/>
                  <a:gd name="T58" fmla="*/ 1 w 843"/>
                  <a:gd name="T59" fmla="*/ 3 h 398"/>
                  <a:gd name="T60" fmla="*/ 0 w 843"/>
                  <a:gd name="T61" fmla="*/ 4 h 398"/>
                  <a:gd name="T62" fmla="*/ 0 w 843"/>
                  <a:gd name="T63" fmla="*/ 5 h 398"/>
                  <a:gd name="T64" fmla="*/ 0 w 843"/>
                  <a:gd name="T65" fmla="*/ 6 h 398"/>
                  <a:gd name="T66" fmla="*/ 1 w 843"/>
                  <a:gd name="T67" fmla="*/ 7 h 398"/>
                  <a:gd name="T68" fmla="*/ 2 w 843"/>
                  <a:gd name="T69" fmla="*/ 9 h 398"/>
                  <a:gd name="T70" fmla="*/ 4 w 843"/>
                  <a:gd name="T71" fmla="*/ 10 h 398"/>
                  <a:gd name="T72" fmla="*/ 6 w 843"/>
                  <a:gd name="T73" fmla="*/ 11 h 398"/>
                  <a:gd name="T74" fmla="*/ 8 w 843"/>
                  <a:gd name="T75" fmla="*/ 12 h 398"/>
                  <a:gd name="T76" fmla="*/ 10 w 843"/>
                  <a:gd name="T77" fmla="*/ 13 h 398"/>
                  <a:gd name="T78" fmla="*/ 12 w 843"/>
                  <a:gd name="T79" fmla="*/ 14 h 398"/>
                  <a:gd name="T80" fmla="*/ 15 w 843"/>
                  <a:gd name="T81" fmla="*/ 15 h 3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3"/>
                  <a:gd name="T124" fmla="*/ 0 h 398"/>
                  <a:gd name="T125" fmla="*/ 843 w 843"/>
                  <a:gd name="T126" fmla="*/ 398 h 3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3" h="398">
                    <a:moveTo>
                      <a:pt x="378" y="365"/>
                    </a:moveTo>
                    <a:lnTo>
                      <a:pt x="448" y="382"/>
                    </a:lnTo>
                    <a:lnTo>
                      <a:pt x="515" y="391"/>
                    </a:lnTo>
                    <a:lnTo>
                      <a:pt x="578" y="398"/>
                    </a:lnTo>
                    <a:lnTo>
                      <a:pt x="635" y="398"/>
                    </a:lnTo>
                    <a:lnTo>
                      <a:pt x="689" y="394"/>
                    </a:lnTo>
                    <a:lnTo>
                      <a:pt x="735" y="387"/>
                    </a:lnTo>
                    <a:lnTo>
                      <a:pt x="776" y="369"/>
                    </a:lnTo>
                    <a:lnTo>
                      <a:pt x="805" y="353"/>
                    </a:lnTo>
                    <a:lnTo>
                      <a:pt x="830" y="333"/>
                    </a:lnTo>
                    <a:lnTo>
                      <a:pt x="843" y="308"/>
                    </a:lnTo>
                    <a:lnTo>
                      <a:pt x="843" y="279"/>
                    </a:lnTo>
                    <a:lnTo>
                      <a:pt x="834" y="250"/>
                    </a:lnTo>
                    <a:lnTo>
                      <a:pt x="814" y="216"/>
                    </a:lnTo>
                    <a:lnTo>
                      <a:pt x="785" y="187"/>
                    </a:lnTo>
                    <a:lnTo>
                      <a:pt x="747" y="158"/>
                    </a:lnTo>
                    <a:lnTo>
                      <a:pt x="706" y="124"/>
                    </a:lnTo>
                    <a:lnTo>
                      <a:pt x="652" y="100"/>
                    </a:lnTo>
                    <a:lnTo>
                      <a:pt x="594" y="75"/>
                    </a:lnTo>
                    <a:lnTo>
                      <a:pt x="531" y="50"/>
                    </a:lnTo>
                    <a:lnTo>
                      <a:pt x="465" y="29"/>
                    </a:lnTo>
                    <a:lnTo>
                      <a:pt x="394" y="17"/>
                    </a:lnTo>
                    <a:lnTo>
                      <a:pt x="333" y="5"/>
                    </a:lnTo>
                    <a:lnTo>
                      <a:pt x="266" y="0"/>
                    </a:lnTo>
                    <a:lnTo>
                      <a:pt x="207" y="0"/>
                    </a:lnTo>
                    <a:lnTo>
                      <a:pt x="158" y="5"/>
                    </a:lnTo>
                    <a:lnTo>
                      <a:pt x="108" y="13"/>
                    </a:lnTo>
                    <a:lnTo>
                      <a:pt x="70" y="25"/>
                    </a:lnTo>
                    <a:lnTo>
                      <a:pt x="38" y="42"/>
                    </a:lnTo>
                    <a:lnTo>
                      <a:pt x="16" y="67"/>
                    </a:lnTo>
                    <a:lnTo>
                      <a:pt x="4" y="92"/>
                    </a:lnTo>
                    <a:lnTo>
                      <a:pt x="0" y="121"/>
                    </a:lnTo>
                    <a:lnTo>
                      <a:pt x="9" y="149"/>
                    </a:lnTo>
                    <a:lnTo>
                      <a:pt x="29" y="178"/>
                    </a:lnTo>
                    <a:lnTo>
                      <a:pt x="58" y="212"/>
                    </a:lnTo>
                    <a:lnTo>
                      <a:pt x="95" y="241"/>
                    </a:lnTo>
                    <a:lnTo>
                      <a:pt x="141" y="270"/>
                    </a:lnTo>
                    <a:lnTo>
                      <a:pt x="191" y="299"/>
                    </a:lnTo>
                    <a:lnTo>
                      <a:pt x="249" y="324"/>
                    </a:lnTo>
                    <a:lnTo>
                      <a:pt x="311" y="345"/>
                    </a:lnTo>
                    <a:lnTo>
                      <a:pt x="37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41" name="Freeform 873">
                <a:extLst>
                  <a:ext uri="{FF2B5EF4-FFF2-40B4-BE49-F238E27FC236}">
                    <a16:creationId xmlns:a16="http://schemas.microsoft.com/office/drawing/2014/main" id="{0B60C0E3-8533-4C94-8023-EB317BC40655}"/>
                  </a:ext>
                </a:extLst>
              </p:cNvPr>
              <p:cNvSpPr>
                <a:spLocks/>
              </p:cNvSpPr>
              <p:nvPr/>
            </p:nvSpPr>
            <p:spPr bwMode="auto">
              <a:xfrm>
                <a:off x="2117" y="2423"/>
                <a:ext cx="167" cy="83"/>
              </a:xfrm>
              <a:custGeom>
                <a:avLst/>
                <a:gdLst>
                  <a:gd name="T0" fmla="*/ 19 w 834"/>
                  <a:gd name="T1" fmla="*/ 15 h 415"/>
                  <a:gd name="T2" fmla="*/ 21 w 834"/>
                  <a:gd name="T3" fmla="*/ 14 h 415"/>
                  <a:gd name="T4" fmla="*/ 24 w 834"/>
                  <a:gd name="T5" fmla="*/ 13 h 415"/>
                  <a:gd name="T6" fmla="*/ 26 w 834"/>
                  <a:gd name="T7" fmla="*/ 12 h 415"/>
                  <a:gd name="T8" fmla="*/ 28 w 834"/>
                  <a:gd name="T9" fmla="*/ 11 h 415"/>
                  <a:gd name="T10" fmla="*/ 30 w 834"/>
                  <a:gd name="T11" fmla="*/ 9 h 415"/>
                  <a:gd name="T12" fmla="*/ 31 w 834"/>
                  <a:gd name="T13" fmla="*/ 8 h 415"/>
                  <a:gd name="T14" fmla="*/ 32 w 834"/>
                  <a:gd name="T15" fmla="*/ 7 h 415"/>
                  <a:gd name="T16" fmla="*/ 33 w 834"/>
                  <a:gd name="T17" fmla="*/ 5 h 415"/>
                  <a:gd name="T18" fmla="*/ 33 w 834"/>
                  <a:gd name="T19" fmla="*/ 4 h 415"/>
                  <a:gd name="T20" fmla="*/ 33 w 834"/>
                  <a:gd name="T21" fmla="*/ 3 h 415"/>
                  <a:gd name="T22" fmla="*/ 33 w 834"/>
                  <a:gd name="T23" fmla="*/ 2 h 415"/>
                  <a:gd name="T24" fmla="*/ 32 w 834"/>
                  <a:gd name="T25" fmla="*/ 1 h 415"/>
                  <a:gd name="T26" fmla="*/ 31 w 834"/>
                  <a:gd name="T27" fmla="*/ 1 h 415"/>
                  <a:gd name="T28" fmla="*/ 29 w 834"/>
                  <a:gd name="T29" fmla="*/ 0 h 415"/>
                  <a:gd name="T30" fmla="*/ 27 w 834"/>
                  <a:gd name="T31" fmla="*/ 0 h 415"/>
                  <a:gd name="T32" fmla="*/ 25 w 834"/>
                  <a:gd name="T33" fmla="*/ 0 h 415"/>
                  <a:gd name="T34" fmla="*/ 23 w 834"/>
                  <a:gd name="T35" fmla="*/ 0 h 415"/>
                  <a:gd name="T36" fmla="*/ 20 w 834"/>
                  <a:gd name="T37" fmla="*/ 0 h 415"/>
                  <a:gd name="T38" fmla="*/ 17 w 834"/>
                  <a:gd name="T39" fmla="*/ 1 h 415"/>
                  <a:gd name="T40" fmla="*/ 15 w 834"/>
                  <a:gd name="T41" fmla="*/ 2 h 415"/>
                  <a:gd name="T42" fmla="*/ 12 w 834"/>
                  <a:gd name="T43" fmla="*/ 3 h 415"/>
                  <a:gd name="T44" fmla="*/ 10 w 834"/>
                  <a:gd name="T45" fmla="*/ 4 h 415"/>
                  <a:gd name="T46" fmla="*/ 7 w 834"/>
                  <a:gd name="T47" fmla="*/ 5 h 415"/>
                  <a:gd name="T48" fmla="*/ 5 w 834"/>
                  <a:gd name="T49" fmla="*/ 6 h 415"/>
                  <a:gd name="T50" fmla="*/ 4 w 834"/>
                  <a:gd name="T51" fmla="*/ 7 h 415"/>
                  <a:gd name="T52" fmla="*/ 2 w 834"/>
                  <a:gd name="T53" fmla="*/ 8 h 415"/>
                  <a:gd name="T54" fmla="*/ 1 w 834"/>
                  <a:gd name="T55" fmla="*/ 10 h 415"/>
                  <a:gd name="T56" fmla="*/ 0 w 834"/>
                  <a:gd name="T57" fmla="*/ 11 h 415"/>
                  <a:gd name="T58" fmla="*/ 0 w 834"/>
                  <a:gd name="T59" fmla="*/ 12 h 415"/>
                  <a:gd name="T60" fmla="*/ 0 w 834"/>
                  <a:gd name="T61" fmla="*/ 13 h 415"/>
                  <a:gd name="T62" fmla="*/ 1 w 834"/>
                  <a:gd name="T63" fmla="*/ 14 h 415"/>
                  <a:gd name="T64" fmla="*/ 2 w 834"/>
                  <a:gd name="T65" fmla="*/ 15 h 415"/>
                  <a:gd name="T66" fmla="*/ 3 w 834"/>
                  <a:gd name="T67" fmla="*/ 16 h 415"/>
                  <a:gd name="T68" fmla="*/ 5 w 834"/>
                  <a:gd name="T69" fmla="*/ 16 h 415"/>
                  <a:gd name="T70" fmla="*/ 6 w 834"/>
                  <a:gd name="T71" fmla="*/ 17 h 415"/>
                  <a:gd name="T72" fmla="*/ 9 w 834"/>
                  <a:gd name="T73" fmla="*/ 17 h 415"/>
                  <a:gd name="T74" fmla="*/ 11 w 834"/>
                  <a:gd name="T75" fmla="*/ 17 h 415"/>
                  <a:gd name="T76" fmla="*/ 13 w 834"/>
                  <a:gd name="T77" fmla="*/ 16 h 415"/>
                  <a:gd name="T78" fmla="*/ 16 w 834"/>
                  <a:gd name="T79" fmla="*/ 16 h 415"/>
                  <a:gd name="T80" fmla="*/ 19 w 834"/>
                  <a:gd name="T81" fmla="*/ 15 h 4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15"/>
                  <a:gd name="T125" fmla="*/ 834 w 834"/>
                  <a:gd name="T126" fmla="*/ 415 h 4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15">
                    <a:moveTo>
                      <a:pt x="468" y="373"/>
                    </a:moveTo>
                    <a:lnTo>
                      <a:pt x="535" y="348"/>
                    </a:lnTo>
                    <a:lnTo>
                      <a:pt x="597" y="324"/>
                    </a:lnTo>
                    <a:lnTo>
                      <a:pt x="651" y="294"/>
                    </a:lnTo>
                    <a:lnTo>
                      <a:pt x="701" y="265"/>
                    </a:lnTo>
                    <a:lnTo>
                      <a:pt x="747" y="232"/>
                    </a:lnTo>
                    <a:lnTo>
                      <a:pt x="780" y="203"/>
                    </a:lnTo>
                    <a:lnTo>
                      <a:pt x="809" y="170"/>
                    </a:lnTo>
                    <a:lnTo>
                      <a:pt x="826" y="137"/>
                    </a:lnTo>
                    <a:lnTo>
                      <a:pt x="834" y="108"/>
                    </a:lnTo>
                    <a:lnTo>
                      <a:pt x="830" y="79"/>
                    </a:lnTo>
                    <a:lnTo>
                      <a:pt x="817" y="54"/>
                    </a:lnTo>
                    <a:lnTo>
                      <a:pt x="792" y="33"/>
                    </a:lnTo>
                    <a:lnTo>
                      <a:pt x="763" y="16"/>
                    </a:lnTo>
                    <a:lnTo>
                      <a:pt x="722" y="9"/>
                    </a:lnTo>
                    <a:lnTo>
                      <a:pt x="672" y="0"/>
                    </a:lnTo>
                    <a:lnTo>
                      <a:pt x="622" y="0"/>
                    </a:lnTo>
                    <a:lnTo>
                      <a:pt x="564" y="0"/>
                    </a:lnTo>
                    <a:lnTo>
                      <a:pt x="497" y="9"/>
                    </a:lnTo>
                    <a:lnTo>
                      <a:pt x="435" y="25"/>
                    </a:lnTo>
                    <a:lnTo>
                      <a:pt x="365" y="41"/>
                    </a:lnTo>
                    <a:lnTo>
                      <a:pt x="299" y="66"/>
                    </a:lnTo>
                    <a:lnTo>
                      <a:pt x="241" y="92"/>
                    </a:lnTo>
                    <a:lnTo>
                      <a:pt x="182" y="120"/>
                    </a:lnTo>
                    <a:lnTo>
                      <a:pt x="133" y="149"/>
                    </a:lnTo>
                    <a:lnTo>
                      <a:pt x="91" y="182"/>
                    </a:lnTo>
                    <a:lnTo>
                      <a:pt x="54" y="211"/>
                    </a:lnTo>
                    <a:lnTo>
                      <a:pt x="29" y="245"/>
                    </a:lnTo>
                    <a:lnTo>
                      <a:pt x="7" y="278"/>
                    </a:lnTo>
                    <a:lnTo>
                      <a:pt x="0" y="307"/>
                    </a:lnTo>
                    <a:lnTo>
                      <a:pt x="3" y="335"/>
                    </a:lnTo>
                    <a:lnTo>
                      <a:pt x="16" y="361"/>
                    </a:lnTo>
                    <a:lnTo>
                      <a:pt x="41" y="382"/>
                    </a:lnTo>
                    <a:lnTo>
                      <a:pt x="74" y="398"/>
                    </a:lnTo>
                    <a:lnTo>
                      <a:pt x="115" y="407"/>
                    </a:lnTo>
                    <a:lnTo>
                      <a:pt x="162" y="415"/>
                    </a:lnTo>
                    <a:lnTo>
                      <a:pt x="216" y="415"/>
                    </a:lnTo>
                    <a:lnTo>
                      <a:pt x="273" y="415"/>
                    </a:lnTo>
                    <a:lnTo>
                      <a:pt x="336" y="407"/>
                    </a:lnTo>
                    <a:lnTo>
                      <a:pt x="403" y="389"/>
                    </a:lnTo>
                    <a:lnTo>
                      <a:pt x="468" y="373"/>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2" name="Freeform 874">
                <a:extLst>
                  <a:ext uri="{FF2B5EF4-FFF2-40B4-BE49-F238E27FC236}">
                    <a16:creationId xmlns:a16="http://schemas.microsoft.com/office/drawing/2014/main" id="{A75C3257-E4F7-4EFC-875C-222AC34A087B}"/>
                  </a:ext>
                </a:extLst>
              </p:cNvPr>
              <p:cNvSpPr>
                <a:spLocks/>
              </p:cNvSpPr>
              <p:nvPr/>
            </p:nvSpPr>
            <p:spPr bwMode="auto">
              <a:xfrm>
                <a:off x="2140" y="2436"/>
                <a:ext cx="83" cy="42"/>
              </a:xfrm>
              <a:custGeom>
                <a:avLst/>
                <a:gdLst>
                  <a:gd name="T0" fmla="*/ 9 w 416"/>
                  <a:gd name="T1" fmla="*/ 7 h 212"/>
                  <a:gd name="T2" fmla="*/ 11 w 416"/>
                  <a:gd name="T3" fmla="*/ 7 h 212"/>
                  <a:gd name="T4" fmla="*/ 12 w 416"/>
                  <a:gd name="T5" fmla="*/ 7 h 212"/>
                  <a:gd name="T6" fmla="*/ 13 w 416"/>
                  <a:gd name="T7" fmla="*/ 6 h 212"/>
                  <a:gd name="T8" fmla="*/ 14 w 416"/>
                  <a:gd name="T9" fmla="*/ 5 h 212"/>
                  <a:gd name="T10" fmla="*/ 15 w 416"/>
                  <a:gd name="T11" fmla="*/ 5 h 212"/>
                  <a:gd name="T12" fmla="*/ 16 w 416"/>
                  <a:gd name="T13" fmla="*/ 4 h 212"/>
                  <a:gd name="T14" fmla="*/ 16 w 416"/>
                  <a:gd name="T15" fmla="*/ 3 h 212"/>
                  <a:gd name="T16" fmla="*/ 16 w 416"/>
                  <a:gd name="T17" fmla="*/ 3 h 212"/>
                  <a:gd name="T18" fmla="*/ 17 w 416"/>
                  <a:gd name="T19" fmla="*/ 2 h 212"/>
                  <a:gd name="T20" fmla="*/ 17 w 416"/>
                  <a:gd name="T21" fmla="*/ 2 h 212"/>
                  <a:gd name="T22" fmla="*/ 16 w 416"/>
                  <a:gd name="T23" fmla="*/ 1 h 212"/>
                  <a:gd name="T24" fmla="*/ 16 w 416"/>
                  <a:gd name="T25" fmla="*/ 1 h 212"/>
                  <a:gd name="T26" fmla="*/ 15 w 416"/>
                  <a:gd name="T27" fmla="*/ 0 h 212"/>
                  <a:gd name="T28" fmla="*/ 14 w 416"/>
                  <a:gd name="T29" fmla="*/ 0 h 212"/>
                  <a:gd name="T30" fmla="*/ 13 w 416"/>
                  <a:gd name="T31" fmla="*/ 0 h 212"/>
                  <a:gd name="T32" fmla="*/ 12 w 416"/>
                  <a:gd name="T33" fmla="*/ 0 h 212"/>
                  <a:gd name="T34" fmla="*/ 11 w 416"/>
                  <a:gd name="T35" fmla="*/ 0 h 212"/>
                  <a:gd name="T36" fmla="*/ 10 w 416"/>
                  <a:gd name="T37" fmla="*/ 0 h 212"/>
                  <a:gd name="T38" fmla="*/ 9 w 416"/>
                  <a:gd name="T39" fmla="*/ 0 h 212"/>
                  <a:gd name="T40" fmla="*/ 7 w 416"/>
                  <a:gd name="T41" fmla="*/ 1 h 212"/>
                  <a:gd name="T42" fmla="*/ 6 w 416"/>
                  <a:gd name="T43" fmla="*/ 1 h 212"/>
                  <a:gd name="T44" fmla="*/ 5 w 416"/>
                  <a:gd name="T45" fmla="*/ 2 h 212"/>
                  <a:gd name="T46" fmla="*/ 4 w 416"/>
                  <a:gd name="T47" fmla="*/ 2 h 212"/>
                  <a:gd name="T48" fmla="*/ 3 w 416"/>
                  <a:gd name="T49" fmla="*/ 3 h 212"/>
                  <a:gd name="T50" fmla="*/ 2 w 416"/>
                  <a:gd name="T51" fmla="*/ 4 h 212"/>
                  <a:gd name="T52" fmla="*/ 1 w 416"/>
                  <a:gd name="T53" fmla="*/ 4 h 212"/>
                  <a:gd name="T54" fmla="*/ 1 w 416"/>
                  <a:gd name="T55" fmla="*/ 5 h 212"/>
                  <a:gd name="T56" fmla="*/ 0 w 416"/>
                  <a:gd name="T57" fmla="*/ 6 h 212"/>
                  <a:gd name="T58" fmla="*/ 0 w 416"/>
                  <a:gd name="T59" fmla="*/ 6 h 212"/>
                  <a:gd name="T60" fmla="*/ 0 w 416"/>
                  <a:gd name="T61" fmla="*/ 7 h 212"/>
                  <a:gd name="T62" fmla="*/ 0 w 416"/>
                  <a:gd name="T63" fmla="*/ 7 h 212"/>
                  <a:gd name="T64" fmla="*/ 1 w 416"/>
                  <a:gd name="T65" fmla="*/ 8 h 212"/>
                  <a:gd name="T66" fmla="*/ 1 w 416"/>
                  <a:gd name="T67" fmla="*/ 8 h 212"/>
                  <a:gd name="T68" fmla="*/ 2 w 416"/>
                  <a:gd name="T69" fmla="*/ 8 h 212"/>
                  <a:gd name="T70" fmla="*/ 3 w 416"/>
                  <a:gd name="T71" fmla="*/ 8 h 212"/>
                  <a:gd name="T72" fmla="*/ 4 w 416"/>
                  <a:gd name="T73" fmla="*/ 8 h 212"/>
                  <a:gd name="T74" fmla="*/ 5 w 416"/>
                  <a:gd name="T75" fmla="*/ 8 h 212"/>
                  <a:gd name="T76" fmla="*/ 7 w 416"/>
                  <a:gd name="T77" fmla="*/ 8 h 212"/>
                  <a:gd name="T78" fmla="*/ 8 w 416"/>
                  <a:gd name="T79" fmla="*/ 8 h 212"/>
                  <a:gd name="T80" fmla="*/ 9 w 416"/>
                  <a:gd name="T81" fmla="*/ 7 h 2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6"/>
                  <a:gd name="T124" fmla="*/ 0 h 212"/>
                  <a:gd name="T125" fmla="*/ 416 w 416"/>
                  <a:gd name="T126" fmla="*/ 212 h 2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6" h="212">
                    <a:moveTo>
                      <a:pt x="234" y="187"/>
                    </a:moveTo>
                    <a:lnTo>
                      <a:pt x="266" y="178"/>
                    </a:lnTo>
                    <a:lnTo>
                      <a:pt x="295" y="166"/>
                    </a:lnTo>
                    <a:lnTo>
                      <a:pt x="324" y="149"/>
                    </a:lnTo>
                    <a:lnTo>
                      <a:pt x="349" y="133"/>
                    </a:lnTo>
                    <a:lnTo>
                      <a:pt x="371" y="120"/>
                    </a:lnTo>
                    <a:lnTo>
                      <a:pt x="391" y="104"/>
                    </a:lnTo>
                    <a:lnTo>
                      <a:pt x="403" y="87"/>
                    </a:lnTo>
                    <a:lnTo>
                      <a:pt x="412" y="71"/>
                    </a:lnTo>
                    <a:lnTo>
                      <a:pt x="416" y="58"/>
                    </a:lnTo>
                    <a:lnTo>
                      <a:pt x="416" y="41"/>
                    </a:lnTo>
                    <a:lnTo>
                      <a:pt x="407" y="30"/>
                    </a:lnTo>
                    <a:lnTo>
                      <a:pt x="395" y="21"/>
                    </a:lnTo>
                    <a:lnTo>
                      <a:pt x="378" y="12"/>
                    </a:lnTo>
                    <a:lnTo>
                      <a:pt x="358" y="4"/>
                    </a:lnTo>
                    <a:lnTo>
                      <a:pt x="337" y="4"/>
                    </a:lnTo>
                    <a:lnTo>
                      <a:pt x="308" y="0"/>
                    </a:lnTo>
                    <a:lnTo>
                      <a:pt x="279" y="4"/>
                    </a:lnTo>
                    <a:lnTo>
                      <a:pt x="250" y="8"/>
                    </a:lnTo>
                    <a:lnTo>
                      <a:pt x="216" y="12"/>
                    </a:lnTo>
                    <a:lnTo>
                      <a:pt x="184" y="25"/>
                    </a:lnTo>
                    <a:lnTo>
                      <a:pt x="150" y="33"/>
                    </a:lnTo>
                    <a:lnTo>
                      <a:pt x="117" y="46"/>
                    </a:lnTo>
                    <a:lnTo>
                      <a:pt x="88" y="62"/>
                    </a:lnTo>
                    <a:lnTo>
                      <a:pt x="63" y="79"/>
                    </a:lnTo>
                    <a:lnTo>
                      <a:pt x="42" y="91"/>
                    </a:lnTo>
                    <a:lnTo>
                      <a:pt x="25" y="108"/>
                    </a:lnTo>
                    <a:lnTo>
                      <a:pt x="13" y="125"/>
                    </a:lnTo>
                    <a:lnTo>
                      <a:pt x="5" y="141"/>
                    </a:lnTo>
                    <a:lnTo>
                      <a:pt x="0" y="154"/>
                    </a:lnTo>
                    <a:lnTo>
                      <a:pt x="0" y="170"/>
                    </a:lnTo>
                    <a:lnTo>
                      <a:pt x="9" y="183"/>
                    </a:lnTo>
                    <a:lnTo>
                      <a:pt x="22" y="191"/>
                    </a:lnTo>
                    <a:lnTo>
                      <a:pt x="34" y="199"/>
                    </a:lnTo>
                    <a:lnTo>
                      <a:pt x="54" y="208"/>
                    </a:lnTo>
                    <a:lnTo>
                      <a:pt x="79" y="212"/>
                    </a:lnTo>
                    <a:lnTo>
                      <a:pt x="104" y="212"/>
                    </a:lnTo>
                    <a:lnTo>
                      <a:pt x="133" y="208"/>
                    </a:lnTo>
                    <a:lnTo>
                      <a:pt x="167" y="203"/>
                    </a:lnTo>
                    <a:lnTo>
                      <a:pt x="200" y="199"/>
                    </a:lnTo>
                    <a:lnTo>
                      <a:pt x="234" y="187"/>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3" name="Freeform 875">
                <a:extLst>
                  <a:ext uri="{FF2B5EF4-FFF2-40B4-BE49-F238E27FC236}">
                    <a16:creationId xmlns:a16="http://schemas.microsoft.com/office/drawing/2014/main" id="{49AD3E8C-FEFB-4180-90E7-9A9CDDBCA79B}"/>
                  </a:ext>
                </a:extLst>
              </p:cNvPr>
              <p:cNvSpPr>
                <a:spLocks/>
              </p:cNvSpPr>
              <p:nvPr/>
            </p:nvSpPr>
            <p:spPr bwMode="auto">
              <a:xfrm>
                <a:off x="2144" y="2438"/>
                <a:ext cx="74" cy="37"/>
              </a:xfrm>
              <a:custGeom>
                <a:avLst/>
                <a:gdLst>
                  <a:gd name="T0" fmla="*/ 15 w 369"/>
                  <a:gd name="T1" fmla="*/ 1 h 183"/>
                  <a:gd name="T2" fmla="*/ 14 w 369"/>
                  <a:gd name="T3" fmla="*/ 1 h 183"/>
                  <a:gd name="T4" fmla="*/ 14 w 369"/>
                  <a:gd name="T5" fmla="*/ 1 h 183"/>
                  <a:gd name="T6" fmla="*/ 13 w 369"/>
                  <a:gd name="T7" fmla="*/ 0 h 183"/>
                  <a:gd name="T8" fmla="*/ 13 w 369"/>
                  <a:gd name="T9" fmla="*/ 0 h 183"/>
                  <a:gd name="T10" fmla="*/ 12 w 369"/>
                  <a:gd name="T11" fmla="*/ 0 h 183"/>
                  <a:gd name="T12" fmla="*/ 11 w 369"/>
                  <a:gd name="T13" fmla="*/ 0 h 183"/>
                  <a:gd name="T14" fmla="*/ 10 w 369"/>
                  <a:gd name="T15" fmla="*/ 0 h 183"/>
                  <a:gd name="T16" fmla="*/ 9 w 369"/>
                  <a:gd name="T17" fmla="*/ 0 h 183"/>
                  <a:gd name="T18" fmla="*/ 8 w 369"/>
                  <a:gd name="T19" fmla="*/ 0 h 183"/>
                  <a:gd name="T20" fmla="*/ 6 w 369"/>
                  <a:gd name="T21" fmla="*/ 1 h 183"/>
                  <a:gd name="T22" fmla="*/ 5 w 369"/>
                  <a:gd name="T23" fmla="*/ 1 h 183"/>
                  <a:gd name="T24" fmla="*/ 4 w 369"/>
                  <a:gd name="T25" fmla="*/ 2 h 183"/>
                  <a:gd name="T26" fmla="*/ 3 w 369"/>
                  <a:gd name="T27" fmla="*/ 2 h 183"/>
                  <a:gd name="T28" fmla="*/ 2 w 369"/>
                  <a:gd name="T29" fmla="*/ 3 h 183"/>
                  <a:gd name="T30" fmla="*/ 1 w 369"/>
                  <a:gd name="T31" fmla="*/ 3 h 183"/>
                  <a:gd name="T32" fmla="*/ 1 w 369"/>
                  <a:gd name="T33" fmla="*/ 4 h 183"/>
                  <a:gd name="T34" fmla="*/ 0 w 369"/>
                  <a:gd name="T35" fmla="*/ 4 h 183"/>
                  <a:gd name="T36" fmla="*/ 0 w 369"/>
                  <a:gd name="T37" fmla="*/ 5 h 183"/>
                  <a:gd name="T38" fmla="*/ 0 w 369"/>
                  <a:gd name="T39" fmla="*/ 6 h 183"/>
                  <a:gd name="T40" fmla="*/ 0 w 369"/>
                  <a:gd name="T41" fmla="*/ 6 h 183"/>
                  <a:gd name="T42" fmla="*/ 0 w 369"/>
                  <a:gd name="T43" fmla="*/ 6 h 183"/>
                  <a:gd name="T44" fmla="*/ 1 w 369"/>
                  <a:gd name="T45" fmla="*/ 7 h 183"/>
                  <a:gd name="T46" fmla="*/ 1 w 369"/>
                  <a:gd name="T47" fmla="*/ 7 h 183"/>
                  <a:gd name="T48" fmla="*/ 2 w 369"/>
                  <a:gd name="T49" fmla="*/ 7 h 183"/>
                  <a:gd name="T50" fmla="*/ 3 w 369"/>
                  <a:gd name="T51" fmla="*/ 7 h 183"/>
                  <a:gd name="T52" fmla="*/ 4 w 369"/>
                  <a:gd name="T53" fmla="*/ 7 h 183"/>
                  <a:gd name="T54" fmla="*/ 5 w 369"/>
                  <a:gd name="T55" fmla="*/ 7 h 183"/>
                  <a:gd name="T56" fmla="*/ 6 w 369"/>
                  <a:gd name="T57" fmla="*/ 7 h 183"/>
                  <a:gd name="T58" fmla="*/ 7 w 369"/>
                  <a:gd name="T59" fmla="*/ 7 h 183"/>
                  <a:gd name="T60" fmla="*/ 8 w 369"/>
                  <a:gd name="T61" fmla="*/ 7 h 183"/>
                  <a:gd name="T62" fmla="*/ 9 w 369"/>
                  <a:gd name="T63" fmla="*/ 6 h 183"/>
                  <a:gd name="T64" fmla="*/ 10 w 369"/>
                  <a:gd name="T65" fmla="*/ 6 h 183"/>
                  <a:gd name="T66" fmla="*/ 11 w 369"/>
                  <a:gd name="T67" fmla="*/ 5 h 183"/>
                  <a:gd name="T68" fmla="*/ 12 w 369"/>
                  <a:gd name="T69" fmla="*/ 5 h 183"/>
                  <a:gd name="T70" fmla="*/ 13 w 369"/>
                  <a:gd name="T71" fmla="*/ 4 h 183"/>
                  <a:gd name="T72" fmla="*/ 14 w 369"/>
                  <a:gd name="T73" fmla="*/ 4 h 183"/>
                  <a:gd name="T74" fmla="*/ 14 w 369"/>
                  <a:gd name="T75" fmla="*/ 3 h 183"/>
                  <a:gd name="T76" fmla="*/ 15 w 369"/>
                  <a:gd name="T77" fmla="*/ 3 h 183"/>
                  <a:gd name="T78" fmla="*/ 15 w 369"/>
                  <a:gd name="T79" fmla="*/ 2 h 183"/>
                  <a:gd name="T80" fmla="*/ 15 w 369"/>
                  <a:gd name="T81" fmla="*/ 1 h 1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9"/>
                  <a:gd name="T124" fmla="*/ 0 h 183"/>
                  <a:gd name="T125" fmla="*/ 369 w 369"/>
                  <a:gd name="T126" fmla="*/ 183 h 1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9" h="183">
                    <a:moveTo>
                      <a:pt x="364" y="34"/>
                    </a:moveTo>
                    <a:lnTo>
                      <a:pt x="360" y="25"/>
                    </a:lnTo>
                    <a:lnTo>
                      <a:pt x="348" y="13"/>
                    </a:lnTo>
                    <a:lnTo>
                      <a:pt x="335" y="9"/>
                    </a:lnTo>
                    <a:lnTo>
                      <a:pt x="319" y="5"/>
                    </a:lnTo>
                    <a:lnTo>
                      <a:pt x="294" y="0"/>
                    </a:lnTo>
                    <a:lnTo>
                      <a:pt x="274" y="0"/>
                    </a:lnTo>
                    <a:lnTo>
                      <a:pt x="248" y="0"/>
                    </a:lnTo>
                    <a:lnTo>
                      <a:pt x="220" y="5"/>
                    </a:lnTo>
                    <a:lnTo>
                      <a:pt x="191" y="9"/>
                    </a:lnTo>
                    <a:lnTo>
                      <a:pt x="162" y="18"/>
                    </a:lnTo>
                    <a:lnTo>
                      <a:pt x="132" y="29"/>
                    </a:lnTo>
                    <a:lnTo>
                      <a:pt x="103" y="42"/>
                    </a:lnTo>
                    <a:lnTo>
                      <a:pt x="78" y="54"/>
                    </a:lnTo>
                    <a:lnTo>
                      <a:pt x="58" y="67"/>
                    </a:lnTo>
                    <a:lnTo>
                      <a:pt x="36" y="79"/>
                    </a:lnTo>
                    <a:lnTo>
                      <a:pt x="20" y="96"/>
                    </a:lnTo>
                    <a:lnTo>
                      <a:pt x="12" y="108"/>
                    </a:lnTo>
                    <a:lnTo>
                      <a:pt x="4" y="121"/>
                    </a:lnTo>
                    <a:lnTo>
                      <a:pt x="0" y="137"/>
                    </a:lnTo>
                    <a:lnTo>
                      <a:pt x="0" y="150"/>
                    </a:lnTo>
                    <a:lnTo>
                      <a:pt x="7" y="158"/>
                    </a:lnTo>
                    <a:lnTo>
                      <a:pt x="16" y="166"/>
                    </a:lnTo>
                    <a:lnTo>
                      <a:pt x="32" y="175"/>
                    </a:lnTo>
                    <a:lnTo>
                      <a:pt x="49" y="179"/>
                    </a:lnTo>
                    <a:lnTo>
                      <a:pt x="70" y="183"/>
                    </a:lnTo>
                    <a:lnTo>
                      <a:pt x="95" y="183"/>
                    </a:lnTo>
                    <a:lnTo>
                      <a:pt x="119" y="183"/>
                    </a:lnTo>
                    <a:lnTo>
                      <a:pt x="144" y="179"/>
                    </a:lnTo>
                    <a:lnTo>
                      <a:pt x="173" y="175"/>
                    </a:lnTo>
                    <a:lnTo>
                      <a:pt x="207" y="166"/>
                    </a:lnTo>
                    <a:lnTo>
                      <a:pt x="236" y="154"/>
                    </a:lnTo>
                    <a:lnTo>
                      <a:pt x="261" y="142"/>
                    </a:lnTo>
                    <a:lnTo>
                      <a:pt x="286" y="129"/>
                    </a:lnTo>
                    <a:lnTo>
                      <a:pt x="311" y="117"/>
                    </a:lnTo>
                    <a:lnTo>
                      <a:pt x="328" y="104"/>
                    </a:lnTo>
                    <a:lnTo>
                      <a:pt x="344" y="88"/>
                    </a:lnTo>
                    <a:lnTo>
                      <a:pt x="356" y="75"/>
                    </a:lnTo>
                    <a:lnTo>
                      <a:pt x="364" y="63"/>
                    </a:lnTo>
                    <a:lnTo>
                      <a:pt x="369" y="46"/>
                    </a:lnTo>
                    <a:lnTo>
                      <a:pt x="364" y="34"/>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4" name="Freeform 876">
                <a:extLst>
                  <a:ext uri="{FF2B5EF4-FFF2-40B4-BE49-F238E27FC236}">
                    <a16:creationId xmlns:a16="http://schemas.microsoft.com/office/drawing/2014/main" id="{282C582F-E8D6-414E-8370-A45C5C6DD9B3}"/>
                  </a:ext>
                </a:extLst>
              </p:cNvPr>
              <p:cNvSpPr>
                <a:spLocks/>
              </p:cNvSpPr>
              <p:nvPr/>
            </p:nvSpPr>
            <p:spPr bwMode="auto">
              <a:xfrm>
                <a:off x="2147" y="2440"/>
                <a:ext cx="64" cy="32"/>
              </a:xfrm>
              <a:custGeom>
                <a:avLst/>
                <a:gdLst>
                  <a:gd name="T0" fmla="*/ 13 w 319"/>
                  <a:gd name="T1" fmla="*/ 1 h 162"/>
                  <a:gd name="T2" fmla="*/ 13 w 319"/>
                  <a:gd name="T3" fmla="*/ 1 h 162"/>
                  <a:gd name="T4" fmla="*/ 12 w 319"/>
                  <a:gd name="T5" fmla="*/ 0 h 162"/>
                  <a:gd name="T6" fmla="*/ 12 w 319"/>
                  <a:gd name="T7" fmla="*/ 0 h 162"/>
                  <a:gd name="T8" fmla="*/ 11 w 319"/>
                  <a:gd name="T9" fmla="*/ 0 h 162"/>
                  <a:gd name="T10" fmla="*/ 10 w 319"/>
                  <a:gd name="T11" fmla="*/ 0 h 162"/>
                  <a:gd name="T12" fmla="*/ 9 w 319"/>
                  <a:gd name="T13" fmla="*/ 0 h 162"/>
                  <a:gd name="T14" fmla="*/ 9 w 319"/>
                  <a:gd name="T15" fmla="*/ 0 h 162"/>
                  <a:gd name="T16" fmla="*/ 8 w 319"/>
                  <a:gd name="T17" fmla="*/ 0 h 162"/>
                  <a:gd name="T18" fmla="*/ 7 w 319"/>
                  <a:gd name="T19" fmla="*/ 0 h 162"/>
                  <a:gd name="T20" fmla="*/ 6 w 319"/>
                  <a:gd name="T21" fmla="*/ 1 h 162"/>
                  <a:gd name="T22" fmla="*/ 5 w 319"/>
                  <a:gd name="T23" fmla="*/ 1 h 162"/>
                  <a:gd name="T24" fmla="*/ 4 w 319"/>
                  <a:gd name="T25" fmla="*/ 1 h 162"/>
                  <a:gd name="T26" fmla="*/ 3 w 319"/>
                  <a:gd name="T27" fmla="*/ 2 h 162"/>
                  <a:gd name="T28" fmla="*/ 2 w 319"/>
                  <a:gd name="T29" fmla="*/ 2 h 162"/>
                  <a:gd name="T30" fmla="*/ 1 w 319"/>
                  <a:gd name="T31" fmla="*/ 3 h 162"/>
                  <a:gd name="T32" fmla="*/ 1 w 319"/>
                  <a:gd name="T33" fmla="*/ 3 h 162"/>
                  <a:gd name="T34" fmla="*/ 0 w 319"/>
                  <a:gd name="T35" fmla="*/ 4 h 162"/>
                  <a:gd name="T36" fmla="*/ 0 w 319"/>
                  <a:gd name="T37" fmla="*/ 4 h 162"/>
                  <a:gd name="T38" fmla="*/ 0 w 319"/>
                  <a:gd name="T39" fmla="*/ 5 h 162"/>
                  <a:gd name="T40" fmla="*/ 0 w 319"/>
                  <a:gd name="T41" fmla="*/ 5 h 162"/>
                  <a:gd name="T42" fmla="*/ 0 w 319"/>
                  <a:gd name="T43" fmla="*/ 6 h 162"/>
                  <a:gd name="T44" fmla="*/ 1 w 319"/>
                  <a:gd name="T45" fmla="*/ 6 h 162"/>
                  <a:gd name="T46" fmla="*/ 1 w 319"/>
                  <a:gd name="T47" fmla="*/ 6 h 162"/>
                  <a:gd name="T48" fmla="*/ 2 w 319"/>
                  <a:gd name="T49" fmla="*/ 6 h 162"/>
                  <a:gd name="T50" fmla="*/ 2 w 319"/>
                  <a:gd name="T51" fmla="*/ 6 h 162"/>
                  <a:gd name="T52" fmla="*/ 3 w 319"/>
                  <a:gd name="T53" fmla="*/ 6 h 162"/>
                  <a:gd name="T54" fmla="*/ 4 w 319"/>
                  <a:gd name="T55" fmla="*/ 6 h 162"/>
                  <a:gd name="T56" fmla="*/ 5 w 319"/>
                  <a:gd name="T57" fmla="*/ 6 h 162"/>
                  <a:gd name="T58" fmla="*/ 6 w 319"/>
                  <a:gd name="T59" fmla="*/ 6 h 162"/>
                  <a:gd name="T60" fmla="*/ 7 w 319"/>
                  <a:gd name="T61" fmla="*/ 6 h 162"/>
                  <a:gd name="T62" fmla="*/ 8 w 319"/>
                  <a:gd name="T63" fmla="*/ 5 h 162"/>
                  <a:gd name="T64" fmla="*/ 9 w 319"/>
                  <a:gd name="T65" fmla="*/ 5 h 162"/>
                  <a:gd name="T66" fmla="*/ 10 w 319"/>
                  <a:gd name="T67" fmla="*/ 5 h 162"/>
                  <a:gd name="T68" fmla="*/ 11 w 319"/>
                  <a:gd name="T69" fmla="*/ 4 h 162"/>
                  <a:gd name="T70" fmla="*/ 11 w 319"/>
                  <a:gd name="T71" fmla="*/ 4 h 162"/>
                  <a:gd name="T72" fmla="*/ 12 w 319"/>
                  <a:gd name="T73" fmla="*/ 3 h 162"/>
                  <a:gd name="T74" fmla="*/ 13 w 319"/>
                  <a:gd name="T75" fmla="*/ 3 h 162"/>
                  <a:gd name="T76" fmla="*/ 13 w 319"/>
                  <a:gd name="T77" fmla="*/ 2 h 162"/>
                  <a:gd name="T78" fmla="*/ 13 w 319"/>
                  <a:gd name="T79" fmla="*/ 2 h 162"/>
                  <a:gd name="T80" fmla="*/ 13 w 319"/>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9"/>
                  <a:gd name="T124" fmla="*/ 0 h 162"/>
                  <a:gd name="T125" fmla="*/ 319 w 319"/>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9" h="162">
                    <a:moveTo>
                      <a:pt x="319" y="29"/>
                    </a:moveTo>
                    <a:lnTo>
                      <a:pt x="315" y="20"/>
                    </a:lnTo>
                    <a:lnTo>
                      <a:pt x="303" y="12"/>
                    </a:lnTo>
                    <a:lnTo>
                      <a:pt x="290" y="9"/>
                    </a:lnTo>
                    <a:lnTo>
                      <a:pt x="278" y="4"/>
                    </a:lnTo>
                    <a:lnTo>
                      <a:pt x="258" y="0"/>
                    </a:lnTo>
                    <a:lnTo>
                      <a:pt x="236" y="0"/>
                    </a:lnTo>
                    <a:lnTo>
                      <a:pt x="216" y="0"/>
                    </a:lnTo>
                    <a:lnTo>
                      <a:pt x="191" y="4"/>
                    </a:lnTo>
                    <a:lnTo>
                      <a:pt x="166" y="9"/>
                    </a:lnTo>
                    <a:lnTo>
                      <a:pt x="141" y="16"/>
                    </a:lnTo>
                    <a:lnTo>
                      <a:pt x="116" y="25"/>
                    </a:lnTo>
                    <a:lnTo>
                      <a:pt x="92" y="37"/>
                    </a:lnTo>
                    <a:lnTo>
                      <a:pt x="70" y="45"/>
                    </a:lnTo>
                    <a:lnTo>
                      <a:pt x="50" y="58"/>
                    </a:lnTo>
                    <a:lnTo>
                      <a:pt x="33" y="70"/>
                    </a:lnTo>
                    <a:lnTo>
                      <a:pt x="20" y="83"/>
                    </a:lnTo>
                    <a:lnTo>
                      <a:pt x="8" y="95"/>
                    </a:lnTo>
                    <a:lnTo>
                      <a:pt x="4" y="108"/>
                    </a:lnTo>
                    <a:lnTo>
                      <a:pt x="0" y="120"/>
                    </a:lnTo>
                    <a:lnTo>
                      <a:pt x="0" y="128"/>
                    </a:lnTo>
                    <a:lnTo>
                      <a:pt x="4" y="141"/>
                    </a:lnTo>
                    <a:lnTo>
                      <a:pt x="16" y="145"/>
                    </a:lnTo>
                    <a:lnTo>
                      <a:pt x="29" y="153"/>
                    </a:lnTo>
                    <a:lnTo>
                      <a:pt x="42" y="157"/>
                    </a:lnTo>
                    <a:lnTo>
                      <a:pt x="62" y="162"/>
                    </a:lnTo>
                    <a:lnTo>
                      <a:pt x="83" y="162"/>
                    </a:lnTo>
                    <a:lnTo>
                      <a:pt x="103" y="157"/>
                    </a:lnTo>
                    <a:lnTo>
                      <a:pt x="128" y="157"/>
                    </a:lnTo>
                    <a:lnTo>
                      <a:pt x="153" y="149"/>
                    </a:lnTo>
                    <a:lnTo>
                      <a:pt x="178" y="145"/>
                    </a:lnTo>
                    <a:lnTo>
                      <a:pt x="204" y="137"/>
                    </a:lnTo>
                    <a:lnTo>
                      <a:pt x="229" y="124"/>
                    </a:lnTo>
                    <a:lnTo>
                      <a:pt x="249" y="116"/>
                    </a:lnTo>
                    <a:lnTo>
                      <a:pt x="270" y="104"/>
                    </a:lnTo>
                    <a:lnTo>
                      <a:pt x="286" y="91"/>
                    </a:lnTo>
                    <a:lnTo>
                      <a:pt x="299" y="79"/>
                    </a:lnTo>
                    <a:lnTo>
                      <a:pt x="312" y="66"/>
                    </a:lnTo>
                    <a:lnTo>
                      <a:pt x="315" y="54"/>
                    </a:lnTo>
                    <a:lnTo>
                      <a:pt x="319" y="41"/>
                    </a:lnTo>
                    <a:lnTo>
                      <a:pt x="319" y="29"/>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5" name="Freeform 877">
                <a:extLst>
                  <a:ext uri="{FF2B5EF4-FFF2-40B4-BE49-F238E27FC236}">
                    <a16:creationId xmlns:a16="http://schemas.microsoft.com/office/drawing/2014/main" id="{8E28660E-8919-437B-B453-29443CA1603F}"/>
                  </a:ext>
                </a:extLst>
              </p:cNvPr>
              <p:cNvSpPr>
                <a:spLocks/>
              </p:cNvSpPr>
              <p:nvPr/>
            </p:nvSpPr>
            <p:spPr bwMode="auto">
              <a:xfrm>
                <a:off x="2150" y="2442"/>
                <a:ext cx="55" cy="27"/>
              </a:xfrm>
              <a:custGeom>
                <a:avLst/>
                <a:gdLst>
                  <a:gd name="T0" fmla="*/ 11 w 274"/>
                  <a:gd name="T1" fmla="*/ 1 h 136"/>
                  <a:gd name="T2" fmla="*/ 11 w 274"/>
                  <a:gd name="T3" fmla="*/ 1 h 136"/>
                  <a:gd name="T4" fmla="*/ 10 w 274"/>
                  <a:gd name="T5" fmla="*/ 0 h 136"/>
                  <a:gd name="T6" fmla="*/ 10 w 274"/>
                  <a:gd name="T7" fmla="*/ 0 h 136"/>
                  <a:gd name="T8" fmla="*/ 10 w 274"/>
                  <a:gd name="T9" fmla="*/ 0 h 136"/>
                  <a:gd name="T10" fmla="*/ 9 w 274"/>
                  <a:gd name="T11" fmla="*/ 0 h 136"/>
                  <a:gd name="T12" fmla="*/ 8 w 274"/>
                  <a:gd name="T13" fmla="*/ 0 h 136"/>
                  <a:gd name="T14" fmla="*/ 7 w 274"/>
                  <a:gd name="T15" fmla="*/ 0 h 136"/>
                  <a:gd name="T16" fmla="*/ 7 w 274"/>
                  <a:gd name="T17" fmla="*/ 0 h 136"/>
                  <a:gd name="T18" fmla="*/ 6 w 274"/>
                  <a:gd name="T19" fmla="*/ 0 h 136"/>
                  <a:gd name="T20" fmla="*/ 5 w 274"/>
                  <a:gd name="T21" fmla="*/ 1 h 136"/>
                  <a:gd name="T22" fmla="*/ 4 w 274"/>
                  <a:gd name="T23" fmla="*/ 1 h 136"/>
                  <a:gd name="T24" fmla="*/ 3 w 274"/>
                  <a:gd name="T25" fmla="*/ 1 h 136"/>
                  <a:gd name="T26" fmla="*/ 2 w 274"/>
                  <a:gd name="T27" fmla="*/ 2 h 136"/>
                  <a:gd name="T28" fmla="*/ 2 w 274"/>
                  <a:gd name="T29" fmla="*/ 2 h 136"/>
                  <a:gd name="T30" fmla="*/ 1 w 274"/>
                  <a:gd name="T31" fmla="*/ 2 h 136"/>
                  <a:gd name="T32" fmla="*/ 1 w 274"/>
                  <a:gd name="T33" fmla="*/ 3 h 136"/>
                  <a:gd name="T34" fmla="*/ 0 w 274"/>
                  <a:gd name="T35" fmla="*/ 3 h 136"/>
                  <a:gd name="T36" fmla="*/ 0 w 274"/>
                  <a:gd name="T37" fmla="*/ 4 h 136"/>
                  <a:gd name="T38" fmla="*/ 0 w 274"/>
                  <a:gd name="T39" fmla="*/ 4 h 136"/>
                  <a:gd name="T40" fmla="*/ 0 w 274"/>
                  <a:gd name="T41" fmla="*/ 4 h 136"/>
                  <a:gd name="T42" fmla="*/ 0 w 274"/>
                  <a:gd name="T43" fmla="*/ 5 h 136"/>
                  <a:gd name="T44" fmla="*/ 1 w 274"/>
                  <a:gd name="T45" fmla="*/ 5 h 136"/>
                  <a:gd name="T46" fmla="*/ 1 w 274"/>
                  <a:gd name="T47" fmla="*/ 5 h 136"/>
                  <a:gd name="T48" fmla="*/ 2 w 274"/>
                  <a:gd name="T49" fmla="*/ 5 h 136"/>
                  <a:gd name="T50" fmla="*/ 2 w 274"/>
                  <a:gd name="T51" fmla="*/ 5 h 136"/>
                  <a:gd name="T52" fmla="*/ 3 w 274"/>
                  <a:gd name="T53" fmla="*/ 5 h 136"/>
                  <a:gd name="T54" fmla="*/ 3 w 274"/>
                  <a:gd name="T55" fmla="*/ 5 h 136"/>
                  <a:gd name="T56" fmla="*/ 4 w 274"/>
                  <a:gd name="T57" fmla="*/ 5 h 136"/>
                  <a:gd name="T58" fmla="*/ 5 w 274"/>
                  <a:gd name="T59" fmla="*/ 5 h 136"/>
                  <a:gd name="T60" fmla="*/ 6 w 274"/>
                  <a:gd name="T61" fmla="*/ 5 h 136"/>
                  <a:gd name="T62" fmla="*/ 7 w 274"/>
                  <a:gd name="T63" fmla="*/ 5 h 136"/>
                  <a:gd name="T64" fmla="*/ 8 w 274"/>
                  <a:gd name="T65" fmla="*/ 4 h 136"/>
                  <a:gd name="T66" fmla="*/ 9 w 274"/>
                  <a:gd name="T67" fmla="*/ 4 h 136"/>
                  <a:gd name="T68" fmla="*/ 9 w 274"/>
                  <a:gd name="T69" fmla="*/ 3 h 136"/>
                  <a:gd name="T70" fmla="*/ 10 w 274"/>
                  <a:gd name="T71" fmla="*/ 3 h 136"/>
                  <a:gd name="T72" fmla="*/ 10 w 274"/>
                  <a:gd name="T73" fmla="*/ 3 h 136"/>
                  <a:gd name="T74" fmla="*/ 11 w 274"/>
                  <a:gd name="T75" fmla="*/ 2 h 136"/>
                  <a:gd name="T76" fmla="*/ 11 w 274"/>
                  <a:gd name="T77" fmla="*/ 2 h 136"/>
                  <a:gd name="T78" fmla="*/ 11 w 274"/>
                  <a:gd name="T79" fmla="*/ 1 h 136"/>
                  <a:gd name="T80" fmla="*/ 11 w 274"/>
                  <a:gd name="T81" fmla="*/ 1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4"/>
                  <a:gd name="T124" fmla="*/ 0 h 136"/>
                  <a:gd name="T125" fmla="*/ 274 w 274"/>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4" h="136">
                    <a:moveTo>
                      <a:pt x="270" y="28"/>
                    </a:moveTo>
                    <a:lnTo>
                      <a:pt x="267" y="20"/>
                    </a:lnTo>
                    <a:lnTo>
                      <a:pt x="258" y="11"/>
                    </a:lnTo>
                    <a:lnTo>
                      <a:pt x="249" y="7"/>
                    </a:lnTo>
                    <a:lnTo>
                      <a:pt x="238" y="3"/>
                    </a:lnTo>
                    <a:lnTo>
                      <a:pt x="220" y="0"/>
                    </a:lnTo>
                    <a:lnTo>
                      <a:pt x="204" y="0"/>
                    </a:lnTo>
                    <a:lnTo>
                      <a:pt x="184" y="3"/>
                    </a:lnTo>
                    <a:lnTo>
                      <a:pt x="162" y="3"/>
                    </a:lnTo>
                    <a:lnTo>
                      <a:pt x="141" y="7"/>
                    </a:lnTo>
                    <a:lnTo>
                      <a:pt x="121" y="16"/>
                    </a:lnTo>
                    <a:lnTo>
                      <a:pt x="100" y="24"/>
                    </a:lnTo>
                    <a:lnTo>
                      <a:pt x="80" y="32"/>
                    </a:lnTo>
                    <a:lnTo>
                      <a:pt x="58" y="41"/>
                    </a:lnTo>
                    <a:lnTo>
                      <a:pt x="42" y="49"/>
                    </a:lnTo>
                    <a:lnTo>
                      <a:pt x="29" y="61"/>
                    </a:lnTo>
                    <a:lnTo>
                      <a:pt x="17" y="70"/>
                    </a:lnTo>
                    <a:lnTo>
                      <a:pt x="9" y="82"/>
                    </a:lnTo>
                    <a:lnTo>
                      <a:pt x="4" y="90"/>
                    </a:lnTo>
                    <a:lnTo>
                      <a:pt x="0" y="103"/>
                    </a:lnTo>
                    <a:lnTo>
                      <a:pt x="0" y="111"/>
                    </a:lnTo>
                    <a:lnTo>
                      <a:pt x="4" y="119"/>
                    </a:lnTo>
                    <a:lnTo>
                      <a:pt x="13" y="124"/>
                    </a:lnTo>
                    <a:lnTo>
                      <a:pt x="26" y="132"/>
                    </a:lnTo>
                    <a:lnTo>
                      <a:pt x="38" y="136"/>
                    </a:lnTo>
                    <a:lnTo>
                      <a:pt x="54" y="136"/>
                    </a:lnTo>
                    <a:lnTo>
                      <a:pt x="71" y="136"/>
                    </a:lnTo>
                    <a:lnTo>
                      <a:pt x="87" y="136"/>
                    </a:lnTo>
                    <a:lnTo>
                      <a:pt x="108" y="132"/>
                    </a:lnTo>
                    <a:lnTo>
                      <a:pt x="130" y="128"/>
                    </a:lnTo>
                    <a:lnTo>
                      <a:pt x="154" y="124"/>
                    </a:lnTo>
                    <a:lnTo>
                      <a:pt x="175" y="115"/>
                    </a:lnTo>
                    <a:lnTo>
                      <a:pt x="195" y="107"/>
                    </a:lnTo>
                    <a:lnTo>
                      <a:pt x="213" y="99"/>
                    </a:lnTo>
                    <a:lnTo>
                      <a:pt x="229" y="86"/>
                    </a:lnTo>
                    <a:lnTo>
                      <a:pt x="245" y="78"/>
                    </a:lnTo>
                    <a:lnTo>
                      <a:pt x="254" y="65"/>
                    </a:lnTo>
                    <a:lnTo>
                      <a:pt x="267" y="57"/>
                    </a:lnTo>
                    <a:lnTo>
                      <a:pt x="270" y="45"/>
                    </a:lnTo>
                    <a:lnTo>
                      <a:pt x="274" y="36"/>
                    </a:lnTo>
                    <a:lnTo>
                      <a:pt x="270" y="28"/>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6" name="Freeform 878">
                <a:extLst>
                  <a:ext uri="{FF2B5EF4-FFF2-40B4-BE49-F238E27FC236}">
                    <a16:creationId xmlns:a16="http://schemas.microsoft.com/office/drawing/2014/main" id="{452A742A-AD27-4379-9A48-88581AC43997}"/>
                  </a:ext>
                </a:extLst>
              </p:cNvPr>
              <p:cNvSpPr>
                <a:spLocks/>
              </p:cNvSpPr>
              <p:nvPr/>
            </p:nvSpPr>
            <p:spPr bwMode="auto">
              <a:xfrm>
                <a:off x="2154" y="2444"/>
                <a:ext cx="45" cy="23"/>
              </a:xfrm>
              <a:custGeom>
                <a:avLst/>
                <a:gdLst>
                  <a:gd name="T0" fmla="*/ 9 w 225"/>
                  <a:gd name="T1" fmla="*/ 1 h 113"/>
                  <a:gd name="T2" fmla="*/ 9 w 225"/>
                  <a:gd name="T3" fmla="*/ 1 h 113"/>
                  <a:gd name="T4" fmla="*/ 8 w 225"/>
                  <a:gd name="T5" fmla="*/ 0 h 113"/>
                  <a:gd name="T6" fmla="*/ 8 w 225"/>
                  <a:gd name="T7" fmla="*/ 0 h 113"/>
                  <a:gd name="T8" fmla="*/ 8 w 225"/>
                  <a:gd name="T9" fmla="*/ 0 h 113"/>
                  <a:gd name="T10" fmla="*/ 7 w 225"/>
                  <a:gd name="T11" fmla="*/ 0 h 113"/>
                  <a:gd name="T12" fmla="*/ 7 w 225"/>
                  <a:gd name="T13" fmla="*/ 0 h 113"/>
                  <a:gd name="T14" fmla="*/ 6 w 225"/>
                  <a:gd name="T15" fmla="*/ 0 h 113"/>
                  <a:gd name="T16" fmla="*/ 5 w 225"/>
                  <a:gd name="T17" fmla="*/ 0 h 113"/>
                  <a:gd name="T18" fmla="*/ 5 w 225"/>
                  <a:gd name="T19" fmla="*/ 0 h 113"/>
                  <a:gd name="T20" fmla="*/ 4 w 225"/>
                  <a:gd name="T21" fmla="*/ 0 h 113"/>
                  <a:gd name="T22" fmla="*/ 3 w 225"/>
                  <a:gd name="T23" fmla="*/ 1 h 113"/>
                  <a:gd name="T24" fmla="*/ 3 w 225"/>
                  <a:gd name="T25" fmla="*/ 1 h 113"/>
                  <a:gd name="T26" fmla="*/ 2 w 225"/>
                  <a:gd name="T27" fmla="*/ 1 h 113"/>
                  <a:gd name="T28" fmla="*/ 1 w 225"/>
                  <a:gd name="T29" fmla="*/ 2 h 113"/>
                  <a:gd name="T30" fmla="*/ 1 w 225"/>
                  <a:gd name="T31" fmla="*/ 2 h 113"/>
                  <a:gd name="T32" fmla="*/ 1 w 225"/>
                  <a:gd name="T33" fmla="*/ 2 h 113"/>
                  <a:gd name="T34" fmla="*/ 0 w 225"/>
                  <a:gd name="T35" fmla="*/ 3 h 113"/>
                  <a:gd name="T36" fmla="*/ 0 w 225"/>
                  <a:gd name="T37" fmla="*/ 3 h 113"/>
                  <a:gd name="T38" fmla="*/ 0 w 225"/>
                  <a:gd name="T39" fmla="*/ 3 h 113"/>
                  <a:gd name="T40" fmla="*/ 0 w 225"/>
                  <a:gd name="T41" fmla="*/ 4 h 113"/>
                  <a:gd name="T42" fmla="*/ 0 w 225"/>
                  <a:gd name="T43" fmla="*/ 4 h 113"/>
                  <a:gd name="T44" fmla="*/ 0 w 225"/>
                  <a:gd name="T45" fmla="*/ 4 h 113"/>
                  <a:gd name="T46" fmla="*/ 1 w 225"/>
                  <a:gd name="T47" fmla="*/ 4 h 113"/>
                  <a:gd name="T48" fmla="*/ 1 w 225"/>
                  <a:gd name="T49" fmla="*/ 4 h 113"/>
                  <a:gd name="T50" fmla="*/ 2 w 225"/>
                  <a:gd name="T51" fmla="*/ 5 h 113"/>
                  <a:gd name="T52" fmla="*/ 2 w 225"/>
                  <a:gd name="T53" fmla="*/ 5 h 113"/>
                  <a:gd name="T54" fmla="*/ 3 w 225"/>
                  <a:gd name="T55" fmla="*/ 4 h 113"/>
                  <a:gd name="T56" fmla="*/ 4 w 225"/>
                  <a:gd name="T57" fmla="*/ 4 h 113"/>
                  <a:gd name="T58" fmla="*/ 4 w 225"/>
                  <a:gd name="T59" fmla="*/ 4 h 113"/>
                  <a:gd name="T60" fmla="*/ 5 w 225"/>
                  <a:gd name="T61" fmla="*/ 4 h 113"/>
                  <a:gd name="T62" fmla="*/ 6 w 225"/>
                  <a:gd name="T63" fmla="*/ 4 h 113"/>
                  <a:gd name="T64" fmla="*/ 6 w 225"/>
                  <a:gd name="T65" fmla="*/ 4 h 113"/>
                  <a:gd name="T66" fmla="*/ 7 w 225"/>
                  <a:gd name="T67" fmla="*/ 3 h 113"/>
                  <a:gd name="T68" fmla="*/ 8 w 225"/>
                  <a:gd name="T69" fmla="*/ 3 h 113"/>
                  <a:gd name="T70" fmla="*/ 8 w 225"/>
                  <a:gd name="T71" fmla="*/ 3 h 113"/>
                  <a:gd name="T72" fmla="*/ 8 w 225"/>
                  <a:gd name="T73" fmla="*/ 2 h 113"/>
                  <a:gd name="T74" fmla="*/ 9 w 225"/>
                  <a:gd name="T75" fmla="*/ 2 h 113"/>
                  <a:gd name="T76" fmla="*/ 9 w 225"/>
                  <a:gd name="T77" fmla="*/ 2 h 113"/>
                  <a:gd name="T78" fmla="*/ 9 w 225"/>
                  <a:gd name="T79" fmla="*/ 1 h 113"/>
                  <a:gd name="T80" fmla="*/ 9 w 225"/>
                  <a:gd name="T81" fmla="*/ 1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5"/>
                  <a:gd name="T124" fmla="*/ 0 h 113"/>
                  <a:gd name="T125" fmla="*/ 225 w 225"/>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5" h="113">
                    <a:moveTo>
                      <a:pt x="225" y="21"/>
                    </a:moveTo>
                    <a:lnTo>
                      <a:pt x="221" y="13"/>
                    </a:lnTo>
                    <a:lnTo>
                      <a:pt x="212" y="9"/>
                    </a:lnTo>
                    <a:lnTo>
                      <a:pt x="203" y="5"/>
                    </a:lnTo>
                    <a:lnTo>
                      <a:pt x="196" y="0"/>
                    </a:lnTo>
                    <a:lnTo>
                      <a:pt x="183" y="0"/>
                    </a:lnTo>
                    <a:lnTo>
                      <a:pt x="167" y="0"/>
                    </a:lnTo>
                    <a:lnTo>
                      <a:pt x="149" y="0"/>
                    </a:lnTo>
                    <a:lnTo>
                      <a:pt x="133" y="0"/>
                    </a:lnTo>
                    <a:lnTo>
                      <a:pt x="117" y="5"/>
                    </a:lnTo>
                    <a:lnTo>
                      <a:pt x="100" y="9"/>
                    </a:lnTo>
                    <a:lnTo>
                      <a:pt x="79" y="17"/>
                    </a:lnTo>
                    <a:lnTo>
                      <a:pt x="63" y="25"/>
                    </a:lnTo>
                    <a:lnTo>
                      <a:pt x="50" y="30"/>
                    </a:lnTo>
                    <a:lnTo>
                      <a:pt x="37" y="38"/>
                    </a:lnTo>
                    <a:lnTo>
                      <a:pt x="25" y="46"/>
                    </a:lnTo>
                    <a:lnTo>
                      <a:pt x="17" y="59"/>
                    </a:lnTo>
                    <a:lnTo>
                      <a:pt x="9" y="67"/>
                    </a:lnTo>
                    <a:lnTo>
                      <a:pt x="5" y="75"/>
                    </a:lnTo>
                    <a:lnTo>
                      <a:pt x="0" y="84"/>
                    </a:lnTo>
                    <a:lnTo>
                      <a:pt x="0" y="88"/>
                    </a:lnTo>
                    <a:lnTo>
                      <a:pt x="5" y="96"/>
                    </a:lnTo>
                    <a:lnTo>
                      <a:pt x="12" y="100"/>
                    </a:lnTo>
                    <a:lnTo>
                      <a:pt x="21" y="104"/>
                    </a:lnTo>
                    <a:lnTo>
                      <a:pt x="29" y="108"/>
                    </a:lnTo>
                    <a:lnTo>
                      <a:pt x="46" y="113"/>
                    </a:lnTo>
                    <a:lnTo>
                      <a:pt x="59" y="113"/>
                    </a:lnTo>
                    <a:lnTo>
                      <a:pt x="75" y="108"/>
                    </a:lnTo>
                    <a:lnTo>
                      <a:pt x="91" y="108"/>
                    </a:lnTo>
                    <a:lnTo>
                      <a:pt x="108" y="104"/>
                    </a:lnTo>
                    <a:lnTo>
                      <a:pt x="124" y="100"/>
                    </a:lnTo>
                    <a:lnTo>
                      <a:pt x="145" y="92"/>
                    </a:lnTo>
                    <a:lnTo>
                      <a:pt x="162" y="88"/>
                    </a:lnTo>
                    <a:lnTo>
                      <a:pt x="174" y="79"/>
                    </a:lnTo>
                    <a:lnTo>
                      <a:pt x="191" y="71"/>
                    </a:lnTo>
                    <a:lnTo>
                      <a:pt x="199" y="63"/>
                    </a:lnTo>
                    <a:lnTo>
                      <a:pt x="212" y="54"/>
                    </a:lnTo>
                    <a:lnTo>
                      <a:pt x="216" y="46"/>
                    </a:lnTo>
                    <a:lnTo>
                      <a:pt x="225" y="38"/>
                    </a:lnTo>
                    <a:lnTo>
                      <a:pt x="225" y="30"/>
                    </a:lnTo>
                    <a:lnTo>
                      <a:pt x="225" y="2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7" name="Freeform 879">
                <a:extLst>
                  <a:ext uri="{FF2B5EF4-FFF2-40B4-BE49-F238E27FC236}">
                    <a16:creationId xmlns:a16="http://schemas.microsoft.com/office/drawing/2014/main" id="{EBE70E35-2F00-474D-B11B-DF81111F3ACA}"/>
                  </a:ext>
                </a:extLst>
              </p:cNvPr>
              <p:cNvSpPr>
                <a:spLocks/>
              </p:cNvSpPr>
              <p:nvPr/>
            </p:nvSpPr>
            <p:spPr bwMode="auto">
              <a:xfrm>
                <a:off x="2157" y="2446"/>
                <a:ext cx="36" cy="17"/>
              </a:xfrm>
              <a:custGeom>
                <a:avLst/>
                <a:gdLst>
                  <a:gd name="T0" fmla="*/ 4 w 179"/>
                  <a:gd name="T1" fmla="*/ 3 h 87"/>
                  <a:gd name="T2" fmla="*/ 5 w 179"/>
                  <a:gd name="T3" fmla="*/ 3 h 87"/>
                  <a:gd name="T4" fmla="*/ 5 w 179"/>
                  <a:gd name="T5" fmla="*/ 3 h 87"/>
                  <a:gd name="T6" fmla="*/ 6 w 179"/>
                  <a:gd name="T7" fmla="*/ 2 h 87"/>
                  <a:gd name="T8" fmla="*/ 6 w 179"/>
                  <a:gd name="T9" fmla="*/ 2 h 87"/>
                  <a:gd name="T10" fmla="*/ 6 w 179"/>
                  <a:gd name="T11" fmla="*/ 2 h 87"/>
                  <a:gd name="T12" fmla="*/ 7 w 179"/>
                  <a:gd name="T13" fmla="*/ 2 h 87"/>
                  <a:gd name="T14" fmla="*/ 7 w 179"/>
                  <a:gd name="T15" fmla="*/ 1 h 87"/>
                  <a:gd name="T16" fmla="*/ 7 w 179"/>
                  <a:gd name="T17" fmla="*/ 1 h 87"/>
                  <a:gd name="T18" fmla="*/ 7 w 179"/>
                  <a:gd name="T19" fmla="*/ 1 h 87"/>
                  <a:gd name="T20" fmla="*/ 7 w 179"/>
                  <a:gd name="T21" fmla="*/ 1 h 87"/>
                  <a:gd name="T22" fmla="*/ 7 w 179"/>
                  <a:gd name="T23" fmla="*/ 0 h 87"/>
                  <a:gd name="T24" fmla="*/ 7 w 179"/>
                  <a:gd name="T25" fmla="*/ 0 h 87"/>
                  <a:gd name="T26" fmla="*/ 6 w 179"/>
                  <a:gd name="T27" fmla="*/ 0 h 87"/>
                  <a:gd name="T28" fmla="*/ 6 w 179"/>
                  <a:gd name="T29" fmla="*/ 0 h 87"/>
                  <a:gd name="T30" fmla="*/ 6 w 179"/>
                  <a:gd name="T31" fmla="*/ 0 h 87"/>
                  <a:gd name="T32" fmla="*/ 5 w 179"/>
                  <a:gd name="T33" fmla="*/ 0 h 87"/>
                  <a:gd name="T34" fmla="*/ 5 w 179"/>
                  <a:gd name="T35" fmla="*/ 0 h 87"/>
                  <a:gd name="T36" fmla="*/ 4 w 179"/>
                  <a:gd name="T37" fmla="*/ 0 h 87"/>
                  <a:gd name="T38" fmla="*/ 4 w 179"/>
                  <a:gd name="T39" fmla="*/ 0 h 87"/>
                  <a:gd name="T40" fmla="*/ 3 w 179"/>
                  <a:gd name="T41" fmla="*/ 0 h 87"/>
                  <a:gd name="T42" fmla="*/ 2 w 179"/>
                  <a:gd name="T43" fmla="*/ 0 h 87"/>
                  <a:gd name="T44" fmla="*/ 2 w 179"/>
                  <a:gd name="T45" fmla="*/ 1 h 87"/>
                  <a:gd name="T46" fmla="*/ 1 w 179"/>
                  <a:gd name="T47" fmla="*/ 1 h 87"/>
                  <a:gd name="T48" fmla="*/ 1 w 179"/>
                  <a:gd name="T49" fmla="*/ 1 h 87"/>
                  <a:gd name="T50" fmla="*/ 1 w 179"/>
                  <a:gd name="T51" fmla="*/ 1 h 87"/>
                  <a:gd name="T52" fmla="*/ 0 w 179"/>
                  <a:gd name="T53" fmla="*/ 2 h 87"/>
                  <a:gd name="T54" fmla="*/ 0 w 179"/>
                  <a:gd name="T55" fmla="*/ 2 h 87"/>
                  <a:gd name="T56" fmla="*/ 0 w 179"/>
                  <a:gd name="T57" fmla="*/ 2 h 87"/>
                  <a:gd name="T58" fmla="*/ 0 w 179"/>
                  <a:gd name="T59" fmla="*/ 3 h 87"/>
                  <a:gd name="T60" fmla="*/ 0 w 179"/>
                  <a:gd name="T61" fmla="*/ 3 h 87"/>
                  <a:gd name="T62" fmla="*/ 0 w 179"/>
                  <a:gd name="T63" fmla="*/ 3 h 87"/>
                  <a:gd name="T64" fmla="*/ 0 w 179"/>
                  <a:gd name="T65" fmla="*/ 3 h 87"/>
                  <a:gd name="T66" fmla="*/ 1 w 179"/>
                  <a:gd name="T67" fmla="*/ 3 h 87"/>
                  <a:gd name="T68" fmla="*/ 1 w 179"/>
                  <a:gd name="T69" fmla="*/ 3 h 87"/>
                  <a:gd name="T70" fmla="*/ 1 w 179"/>
                  <a:gd name="T71" fmla="*/ 3 h 87"/>
                  <a:gd name="T72" fmla="*/ 2 w 179"/>
                  <a:gd name="T73" fmla="*/ 3 h 87"/>
                  <a:gd name="T74" fmla="*/ 2 w 179"/>
                  <a:gd name="T75" fmla="*/ 3 h 87"/>
                  <a:gd name="T76" fmla="*/ 3 w 179"/>
                  <a:gd name="T77" fmla="*/ 3 h 87"/>
                  <a:gd name="T78" fmla="*/ 3 w 179"/>
                  <a:gd name="T79" fmla="*/ 3 h 87"/>
                  <a:gd name="T80" fmla="*/ 4 w 179"/>
                  <a:gd name="T81" fmla="*/ 3 h 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7"/>
                  <a:gd name="T125" fmla="*/ 179 w 179"/>
                  <a:gd name="T126" fmla="*/ 87 h 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7">
                    <a:moveTo>
                      <a:pt x="100" y="79"/>
                    </a:moveTo>
                    <a:lnTo>
                      <a:pt x="112" y="75"/>
                    </a:lnTo>
                    <a:lnTo>
                      <a:pt x="128" y="70"/>
                    </a:lnTo>
                    <a:lnTo>
                      <a:pt x="137" y="62"/>
                    </a:lnTo>
                    <a:lnTo>
                      <a:pt x="150" y="58"/>
                    </a:lnTo>
                    <a:lnTo>
                      <a:pt x="157" y="50"/>
                    </a:lnTo>
                    <a:lnTo>
                      <a:pt x="166" y="41"/>
                    </a:lnTo>
                    <a:lnTo>
                      <a:pt x="170" y="37"/>
                    </a:lnTo>
                    <a:lnTo>
                      <a:pt x="174" y="29"/>
                    </a:lnTo>
                    <a:lnTo>
                      <a:pt x="179" y="25"/>
                    </a:lnTo>
                    <a:lnTo>
                      <a:pt x="174" y="16"/>
                    </a:lnTo>
                    <a:lnTo>
                      <a:pt x="174" y="12"/>
                    </a:lnTo>
                    <a:lnTo>
                      <a:pt x="170" y="8"/>
                    </a:lnTo>
                    <a:lnTo>
                      <a:pt x="161" y="4"/>
                    </a:lnTo>
                    <a:lnTo>
                      <a:pt x="154" y="0"/>
                    </a:lnTo>
                    <a:lnTo>
                      <a:pt x="141" y="0"/>
                    </a:lnTo>
                    <a:lnTo>
                      <a:pt x="132" y="0"/>
                    </a:lnTo>
                    <a:lnTo>
                      <a:pt x="120" y="0"/>
                    </a:lnTo>
                    <a:lnTo>
                      <a:pt x="107" y="4"/>
                    </a:lnTo>
                    <a:lnTo>
                      <a:pt x="91" y="4"/>
                    </a:lnTo>
                    <a:lnTo>
                      <a:pt x="78" y="8"/>
                    </a:lnTo>
                    <a:lnTo>
                      <a:pt x="62" y="12"/>
                    </a:lnTo>
                    <a:lnTo>
                      <a:pt x="49" y="21"/>
                    </a:lnTo>
                    <a:lnTo>
                      <a:pt x="37" y="25"/>
                    </a:lnTo>
                    <a:lnTo>
                      <a:pt x="29" y="34"/>
                    </a:lnTo>
                    <a:lnTo>
                      <a:pt x="20" y="37"/>
                    </a:lnTo>
                    <a:lnTo>
                      <a:pt x="12" y="45"/>
                    </a:lnTo>
                    <a:lnTo>
                      <a:pt x="8" y="50"/>
                    </a:lnTo>
                    <a:lnTo>
                      <a:pt x="4" y="58"/>
                    </a:lnTo>
                    <a:lnTo>
                      <a:pt x="0" y="66"/>
                    </a:lnTo>
                    <a:lnTo>
                      <a:pt x="0" y="70"/>
                    </a:lnTo>
                    <a:lnTo>
                      <a:pt x="4" y="75"/>
                    </a:lnTo>
                    <a:lnTo>
                      <a:pt x="8" y="79"/>
                    </a:lnTo>
                    <a:lnTo>
                      <a:pt x="17" y="83"/>
                    </a:lnTo>
                    <a:lnTo>
                      <a:pt x="24" y="87"/>
                    </a:lnTo>
                    <a:lnTo>
                      <a:pt x="33" y="87"/>
                    </a:lnTo>
                    <a:lnTo>
                      <a:pt x="46" y="87"/>
                    </a:lnTo>
                    <a:lnTo>
                      <a:pt x="58" y="87"/>
                    </a:lnTo>
                    <a:lnTo>
                      <a:pt x="71" y="87"/>
                    </a:lnTo>
                    <a:lnTo>
                      <a:pt x="87" y="83"/>
                    </a:lnTo>
                    <a:lnTo>
                      <a:pt x="100"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8" name="Freeform 880">
                <a:extLst>
                  <a:ext uri="{FF2B5EF4-FFF2-40B4-BE49-F238E27FC236}">
                    <a16:creationId xmlns:a16="http://schemas.microsoft.com/office/drawing/2014/main" id="{AA863CC3-AFF3-40DD-8B1C-2A95CB1B2D69}"/>
                  </a:ext>
                </a:extLst>
              </p:cNvPr>
              <p:cNvSpPr>
                <a:spLocks/>
              </p:cNvSpPr>
              <p:nvPr/>
            </p:nvSpPr>
            <p:spPr bwMode="auto">
              <a:xfrm>
                <a:off x="2117" y="2431"/>
                <a:ext cx="167" cy="75"/>
              </a:xfrm>
              <a:custGeom>
                <a:avLst/>
                <a:gdLst>
                  <a:gd name="T0" fmla="*/ 32 w 834"/>
                  <a:gd name="T1" fmla="*/ 0 h 373"/>
                  <a:gd name="T2" fmla="*/ 32 w 834"/>
                  <a:gd name="T3" fmla="*/ 0 h 373"/>
                  <a:gd name="T4" fmla="*/ 32 w 834"/>
                  <a:gd name="T5" fmla="*/ 0 h 373"/>
                  <a:gd name="T6" fmla="*/ 32 w 834"/>
                  <a:gd name="T7" fmla="*/ 0 h 373"/>
                  <a:gd name="T8" fmla="*/ 32 w 834"/>
                  <a:gd name="T9" fmla="*/ 1 h 373"/>
                  <a:gd name="T10" fmla="*/ 32 w 834"/>
                  <a:gd name="T11" fmla="*/ 3 h 373"/>
                  <a:gd name="T12" fmla="*/ 31 w 834"/>
                  <a:gd name="T13" fmla="*/ 4 h 373"/>
                  <a:gd name="T14" fmla="*/ 30 w 834"/>
                  <a:gd name="T15" fmla="*/ 5 h 373"/>
                  <a:gd name="T16" fmla="*/ 29 w 834"/>
                  <a:gd name="T17" fmla="*/ 6 h 373"/>
                  <a:gd name="T18" fmla="*/ 27 w 834"/>
                  <a:gd name="T19" fmla="*/ 8 h 373"/>
                  <a:gd name="T20" fmla="*/ 25 w 834"/>
                  <a:gd name="T21" fmla="*/ 9 h 373"/>
                  <a:gd name="T22" fmla="*/ 23 w 834"/>
                  <a:gd name="T23" fmla="*/ 10 h 373"/>
                  <a:gd name="T24" fmla="*/ 20 w 834"/>
                  <a:gd name="T25" fmla="*/ 11 h 373"/>
                  <a:gd name="T26" fmla="*/ 17 w 834"/>
                  <a:gd name="T27" fmla="*/ 12 h 373"/>
                  <a:gd name="T28" fmla="*/ 15 w 834"/>
                  <a:gd name="T29" fmla="*/ 12 h 373"/>
                  <a:gd name="T30" fmla="*/ 13 w 834"/>
                  <a:gd name="T31" fmla="*/ 13 h 373"/>
                  <a:gd name="T32" fmla="*/ 11 w 834"/>
                  <a:gd name="T33" fmla="*/ 13 h 373"/>
                  <a:gd name="T34" fmla="*/ 9 w 834"/>
                  <a:gd name="T35" fmla="*/ 13 h 373"/>
                  <a:gd name="T36" fmla="*/ 7 w 834"/>
                  <a:gd name="T37" fmla="*/ 13 h 373"/>
                  <a:gd name="T38" fmla="*/ 5 w 834"/>
                  <a:gd name="T39" fmla="*/ 13 h 373"/>
                  <a:gd name="T40" fmla="*/ 4 w 834"/>
                  <a:gd name="T41" fmla="*/ 13 h 373"/>
                  <a:gd name="T42" fmla="*/ 2 w 834"/>
                  <a:gd name="T43" fmla="*/ 13 h 373"/>
                  <a:gd name="T44" fmla="*/ 1 w 834"/>
                  <a:gd name="T45" fmla="*/ 12 h 373"/>
                  <a:gd name="T46" fmla="*/ 0 w 834"/>
                  <a:gd name="T47" fmla="*/ 12 h 373"/>
                  <a:gd name="T48" fmla="*/ 1 w 834"/>
                  <a:gd name="T49" fmla="*/ 13 h 373"/>
                  <a:gd name="T50" fmla="*/ 2 w 834"/>
                  <a:gd name="T51" fmla="*/ 13 h 373"/>
                  <a:gd name="T52" fmla="*/ 3 w 834"/>
                  <a:gd name="T53" fmla="*/ 14 h 373"/>
                  <a:gd name="T54" fmla="*/ 5 w 834"/>
                  <a:gd name="T55" fmla="*/ 15 h 373"/>
                  <a:gd name="T56" fmla="*/ 7 w 834"/>
                  <a:gd name="T57" fmla="*/ 15 h 373"/>
                  <a:gd name="T58" fmla="*/ 9 w 834"/>
                  <a:gd name="T59" fmla="*/ 15 h 373"/>
                  <a:gd name="T60" fmla="*/ 11 w 834"/>
                  <a:gd name="T61" fmla="*/ 15 h 373"/>
                  <a:gd name="T62" fmla="*/ 14 w 834"/>
                  <a:gd name="T63" fmla="*/ 15 h 373"/>
                  <a:gd name="T64" fmla="*/ 16 w 834"/>
                  <a:gd name="T65" fmla="*/ 14 h 373"/>
                  <a:gd name="T66" fmla="*/ 19 w 834"/>
                  <a:gd name="T67" fmla="*/ 13 h 373"/>
                  <a:gd name="T68" fmla="*/ 21 w 834"/>
                  <a:gd name="T69" fmla="*/ 12 h 373"/>
                  <a:gd name="T70" fmla="*/ 24 w 834"/>
                  <a:gd name="T71" fmla="*/ 12 h 373"/>
                  <a:gd name="T72" fmla="*/ 26 w 834"/>
                  <a:gd name="T73" fmla="*/ 10 h 373"/>
                  <a:gd name="T74" fmla="*/ 28 w 834"/>
                  <a:gd name="T75" fmla="*/ 9 h 373"/>
                  <a:gd name="T76" fmla="*/ 30 w 834"/>
                  <a:gd name="T77" fmla="*/ 8 h 373"/>
                  <a:gd name="T78" fmla="*/ 31 w 834"/>
                  <a:gd name="T79" fmla="*/ 7 h 373"/>
                  <a:gd name="T80" fmla="*/ 32 w 834"/>
                  <a:gd name="T81" fmla="*/ 5 h 373"/>
                  <a:gd name="T82" fmla="*/ 33 w 834"/>
                  <a:gd name="T83" fmla="*/ 4 h 373"/>
                  <a:gd name="T84" fmla="*/ 33 w 834"/>
                  <a:gd name="T85" fmla="*/ 3 h 373"/>
                  <a:gd name="T86" fmla="*/ 33 w 834"/>
                  <a:gd name="T87" fmla="*/ 2 h 373"/>
                  <a:gd name="T88" fmla="*/ 33 w 834"/>
                  <a:gd name="T89" fmla="*/ 1 h 373"/>
                  <a:gd name="T90" fmla="*/ 33 w 834"/>
                  <a:gd name="T91" fmla="*/ 1 h 373"/>
                  <a:gd name="T92" fmla="*/ 33 w 834"/>
                  <a:gd name="T93" fmla="*/ 1 h 373"/>
                  <a:gd name="T94" fmla="*/ 33 w 834"/>
                  <a:gd name="T95" fmla="*/ 1 h 373"/>
                  <a:gd name="T96" fmla="*/ 33 w 834"/>
                  <a:gd name="T97" fmla="*/ 1 h 373"/>
                  <a:gd name="T98" fmla="*/ 33 w 834"/>
                  <a:gd name="T99" fmla="*/ 1 h 373"/>
                  <a:gd name="T100" fmla="*/ 33 w 834"/>
                  <a:gd name="T101" fmla="*/ 0 h 373"/>
                  <a:gd name="T102" fmla="*/ 32 w 834"/>
                  <a:gd name="T103" fmla="*/ 0 h 373"/>
                  <a:gd name="T104" fmla="*/ 32 w 834"/>
                  <a:gd name="T105" fmla="*/ 0 h 373"/>
                  <a:gd name="T106" fmla="*/ 32 w 834"/>
                  <a:gd name="T107" fmla="*/ 0 h 3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4"/>
                  <a:gd name="T163" fmla="*/ 0 h 373"/>
                  <a:gd name="T164" fmla="*/ 834 w 834"/>
                  <a:gd name="T165" fmla="*/ 373 h 3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4" h="373">
                    <a:moveTo>
                      <a:pt x="796" y="0"/>
                    </a:moveTo>
                    <a:lnTo>
                      <a:pt x="801" y="0"/>
                    </a:lnTo>
                    <a:lnTo>
                      <a:pt x="801" y="3"/>
                    </a:lnTo>
                    <a:lnTo>
                      <a:pt x="801" y="7"/>
                    </a:lnTo>
                    <a:lnTo>
                      <a:pt x="805" y="36"/>
                    </a:lnTo>
                    <a:lnTo>
                      <a:pt x="796" y="65"/>
                    </a:lnTo>
                    <a:lnTo>
                      <a:pt x="780" y="99"/>
                    </a:lnTo>
                    <a:lnTo>
                      <a:pt x="751" y="132"/>
                    </a:lnTo>
                    <a:lnTo>
                      <a:pt x="713" y="161"/>
                    </a:lnTo>
                    <a:lnTo>
                      <a:pt x="672" y="190"/>
                    </a:lnTo>
                    <a:lnTo>
                      <a:pt x="622" y="219"/>
                    </a:lnTo>
                    <a:lnTo>
                      <a:pt x="564" y="248"/>
                    </a:lnTo>
                    <a:lnTo>
                      <a:pt x="502" y="273"/>
                    </a:lnTo>
                    <a:lnTo>
                      <a:pt x="435" y="294"/>
                    </a:lnTo>
                    <a:lnTo>
                      <a:pt x="378" y="310"/>
                    </a:lnTo>
                    <a:lnTo>
                      <a:pt x="324" y="323"/>
                    </a:lnTo>
                    <a:lnTo>
                      <a:pt x="270" y="331"/>
                    </a:lnTo>
                    <a:lnTo>
                      <a:pt x="219" y="335"/>
                    </a:lnTo>
                    <a:lnTo>
                      <a:pt x="169" y="335"/>
                    </a:lnTo>
                    <a:lnTo>
                      <a:pt x="128" y="335"/>
                    </a:lnTo>
                    <a:lnTo>
                      <a:pt x="91" y="327"/>
                    </a:lnTo>
                    <a:lnTo>
                      <a:pt x="54" y="319"/>
                    </a:lnTo>
                    <a:lnTo>
                      <a:pt x="25" y="306"/>
                    </a:lnTo>
                    <a:lnTo>
                      <a:pt x="0" y="294"/>
                    </a:lnTo>
                    <a:lnTo>
                      <a:pt x="16" y="319"/>
                    </a:lnTo>
                    <a:lnTo>
                      <a:pt x="45" y="335"/>
                    </a:lnTo>
                    <a:lnTo>
                      <a:pt x="79" y="351"/>
                    </a:lnTo>
                    <a:lnTo>
                      <a:pt x="120" y="364"/>
                    </a:lnTo>
                    <a:lnTo>
                      <a:pt x="165" y="369"/>
                    </a:lnTo>
                    <a:lnTo>
                      <a:pt x="219" y="373"/>
                    </a:lnTo>
                    <a:lnTo>
                      <a:pt x="277" y="373"/>
                    </a:lnTo>
                    <a:lnTo>
                      <a:pt x="340" y="364"/>
                    </a:lnTo>
                    <a:lnTo>
                      <a:pt x="403" y="351"/>
                    </a:lnTo>
                    <a:lnTo>
                      <a:pt x="468" y="335"/>
                    </a:lnTo>
                    <a:lnTo>
                      <a:pt x="535" y="310"/>
                    </a:lnTo>
                    <a:lnTo>
                      <a:pt x="597" y="286"/>
                    </a:lnTo>
                    <a:lnTo>
                      <a:pt x="651" y="256"/>
                    </a:lnTo>
                    <a:lnTo>
                      <a:pt x="701" y="227"/>
                    </a:lnTo>
                    <a:lnTo>
                      <a:pt x="747" y="194"/>
                    </a:lnTo>
                    <a:lnTo>
                      <a:pt x="780" y="165"/>
                    </a:lnTo>
                    <a:lnTo>
                      <a:pt x="809" y="132"/>
                    </a:lnTo>
                    <a:lnTo>
                      <a:pt x="826" y="99"/>
                    </a:lnTo>
                    <a:lnTo>
                      <a:pt x="834" y="70"/>
                    </a:lnTo>
                    <a:lnTo>
                      <a:pt x="830" y="41"/>
                    </a:lnTo>
                    <a:lnTo>
                      <a:pt x="830" y="36"/>
                    </a:lnTo>
                    <a:lnTo>
                      <a:pt x="826" y="32"/>
                    </a:lnTo>
                    <a:lnTo>
                      <a:pt x="826" y="28"/>
                    </a:lnTo>
                    <a:lnTo>
                      <a:pt x="821" y="24"/>
                    </a:lnTo>
                    <a:lnTo>
                      <a:pt x="817" y="20"/>
                    </a:lnTo>
                    <a:lnTo>
                      <a:pt x="813" y="16"/>
                    </a:lnTo>
                    <a:lnTo>
                      <a:pt x="813" y="12"/>
                    </a:lnTo>
                    <a:lnTo>
                      <a:pt x="809" y="7"/>
                    </a:lnTo>
                    <a:lnTo>
                      <a:pt x="801" y="3"/>
                    </a:lnTo>
                    <a:lnTo>
                      <a:pt x="79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49" name="Freeform 881">
                <a:extLst>
                  <a:ext uri="{FF2B5EF4-FFF2-40B4-BE49-F238E27FC236}">
                    <a16:creationId xmlns:a16="http://schemas.microsoft.com/office/drawing/2014/main" id="{87C7A410-B6F0-4086-AE39-ACB4F094AEF2}"/>
                  </a:ext>
                </a:extLst>
              </p:cNvPr>
              <p:cNvSpPr>
                <a:spLocks/>
              </p:cNvSpPr>
              <p:nvPr/>
            </p:nvSpPr>
            <p:spPr bwMode="auto">
              <a:xfrm>
                <a:off x="2117" y="2423"/>
                <a:ext cx="167" cy="83"/>
              </a:xfrm>
              <a:custGeom>
                <a:avLst/>
                <a:gdLst>
                  <a:gd name="T0" fmla="*/ 19 w 834"/>
                  <a:gd name="T1" fmla="*/ 15 h 415"/>
                  <a:gd name="T2" fmla="*/ 21 w 834"/>
                  <a:gd name="T3" fmla="*/ 14 h 415"/>
                  <a:gd name="T4" fmla="*/ 24 w 834"/>
                  <a:gd name="T5" fmla="*/ 13 h 415"/>
                  <a:gd name="T6" fmla="*/ 26 w 834"/>
                  <a:gd name="T7" fmla="*/ 12 h 415"/>
                  <a:gd name="T8" fmla="*/ 28 w 834"/>
                  <a:gd name="T9" fmla="*/ 11 h 415"/>
                  <a:gd name="T10" fmla="*/ 30 w 834"/>
                  <a:gd name="T11" fmla="*/ 9 h 415"/>
                  <a:gd name="T12" fmla="*/ 31 w 834"/>
                  <a:gd name="T13" fmla="*/ 8 h 415"/>
                  <a:gd name="T14" fmla="*/ 32 w 834"/>
                  <a:gd name="T15" fmla="*/ 7 h 415"/>
                  <a:gd name="T16" fmla="*/ 33 w 834"/>
                  <a:gd name="T17" fmla="*/ 5 h 415"/>
                  <a:gd name="T18" fmla="*/ 33 w 834"/>
                  <a:gd name="T19" fmla="*/ 4 h 415"/>
                  <a:gd name="T20" fmla="*/ 33 w 834"/>
                  <a:gd name="T21" fmla="*/ 3 h 415"/>
                  <a:gd name="T22" fmla="*/ 33 w 834"/>
                  <a:gd name="T23" fmla="*/ 2 h 415"/>
                  <a:gd name="T24" fmla="*/ 32 w 834"/>
                  <a:gd name="T25" fmla="*/ 1 h 415"/>
                  <a:gd name="T26" fmla="*/ 30 w 834"/>
                  <a:gd name="T27" fmla="*/ 1 h 415"/>
                  <a:gd name="T28" fmla="*/ 29 w 834"/>
                  <a:gd name="T29" fmla="*/ 0 h 415"/>
                  <a:gd name="T30" fmla="*/ 27 w 834"/>
                  <a:gd name="T31" fmla="*/ 0 h 415"/>
                  <a:gd name="T32" fmla="*/ 25 w 834"/>
                  <a:gd name="T33" fmla="*/ 0 h 415"/>
                  <a:gd name="T34" fmla="*/ 22 w 834"/>
                  <a:gd name="T35" fmla="*/ 0 h 415"/>
                  <a:gd name="T36" fmla="*/ 20 w 834"/>
                  <a:gd name="T37" fmla="*/ 0 h 415"/>
                  <a:gd name="T38" fmla="*/ 17 w 834"/>
                  <a:gd name="T39" fmla="*/ 1 h 415"/>
                  <a:gd name="T40" fmla="*/ 15 w 834"/>
                  <a:gd name="T41" fmla="*/ 2 h 415"/>
                  <a:gd name="T42" fmla="*/ 12 w 834"/>
                  <a:gd name="T43" fmla="*/ 3 h 415"/>
                  <a:gd name="T44" fmla="*/ 9 w 834"/>
                  <a:gd name="T45" fmla="*/ 4 h 415"/>
                  <a:gd name="T46" fmla="*/ 7 w 834"/>
                  <a:gd name="T47" fmla="*/ 5 h 415"/>
                  <a:gd name="T48" fmla="*/ 5 w 834"/>
                  <a:gd name="T49" fmla="*/ 6 h 415"/>
                  <a:gd name="T50" fmla="*/ 3 w 834"/>
                  <a:gd name="T51" fmla="*/ 7 h 415"/>
                  <a:gd name="T52" fmla="*/ 2 w 834"/>
                  <a:gd name="T53" fmla="*/ 8 h 415"/>
                  <a:gd name="T54" fmla="*/ 1 w 834"/>
                  <a:gd name="T55" fmla="*/ 10 h 415"/>
                  <a:gd name="T56" fmla="*/ 0 w 834"/>
                  <a:gd name="T57" fmla="*/ 11 h 415"/>
                  <a:gd name="T58" fmla="*/ 0 w 834"/>
                  <a:gd name="T59" fmla="*/ 12 h 415"/>
                  <a:gd name="T60" fmla="*/ 0 w 834"/>
                  <a:gd name="T61" fmla="*/ 13 h 415"/>
                  <a:gd name="T62" fmla="*/ 1 w 834"/>
                  <a:gd name="T63" fmla="*/ 14 h 415"/>
                  <a:gd name="T64" fmla="*/ 2 w 834"/>
                  <a:gd name="T65" fmla="*/ 15 h 415"/>
                  <a:gd name="T66" fmla="*/ 3 w 834"/>
                  <a:gd name="T67" fmla="*/ 16 h 415"/>
                  <a:gd name="T68" fmla="*/ 4 w 834"/>
                  <a:gd name="T69" fmla="*/ 16 h 415"/>
                  <a:gd name="T70" fmla="*/ 6 w 834"/>
                  <a:gd name="T71" fmla="*/ 17 h 415"/>
                  <a:gd name="T72" fmla="*/ 9 w 834"/>
                  <a:gd name="T73" fmla="*/ 17 h 415"/>
                  <a:gd name="T74" fmla="*/ 11 w 834"/>
                  <a:gd name="T75" fmla="*/ 16 h 415"/>
                  <a:gd name="T76" fmla="*/ 13 w 834"/>
                  <a:gd name="T77" fmla="*/ 16 h 415"/>
                  <a:gd name="T78" fmla="*/ 16 w 834"/>
                  <a:gd name="T79" fmla="*/ 16 h 415"/>
                  <a:gd name="T80" fmla="*/ 19 w 834"/>
                  <a:gd name="T81" fmla="*/ 15 h 41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15"/>
                  <a:gd name="T125" fmla="*/ 834 w 834"/>
                  <a:gd name="T126" fmla="*/ 415 h 41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15">
                    <a:moveTo>
                      <a:pt x="468" y="373"/>
                    </a:moveTo>
                    <a:lnTo>
                      <a:pt x="535" y="348"/>
                    </a:lnTo>
                    <a:lnTo>
                      <a:pt x="597" y="324"/>
                    </a:lnTo>
                    <a:lnTo>
                      <a:pt x="651" y="294"/>
                    </a:lnTo>
                    <a:lnTo>
                      <a:pt x="701" y="265"/>
                    </a:lnTo>
                    <a:lnTo>
                      <a:pt x="747" y="232"/>
                    </a:lnTo>
                    <a:lnTo>
                      <a:pt x="780" y="203"/>
                    </a:lnTo>
                    <a:lnTo>
                      <a:pt x="809" y="170"/>
                    </a:lnTo>
                    <a:lnTo>
                      <a:pt x="826" y="137"/>
                    </a:lnTo>
                    <a:lnTo>
                      <a:pt x="834" y="108"/>
                    </a:lnTo>
                    <a:lnTo>
                      <a:pt x="830" y="79"/>
                    </a:lnTo>
                    <a:lnTo>
                      <a:pt x="817" y="54"/>
                    </a:lnTo>
                    <a:lnTo>
                      <a:pt x="792" y="33"/>
                    </a:lnTo>
                    <a:lnTo>
                      <a:pt x="759" y="16"/>
                    </a:lnTo>
                    <a:lnTo>
                      <a:pt x="722" y="4"/>
                    </a:lnTo>
                    <a:lnTo>
                      <a:pt x="672" y="0"/>
                    </a:lnTo>
                    <a:lnTo>
                      <a:pt x="618" y="0"/>
                    </a:lnTo>
                    <a:lnTo>
                      <a:pt x="560" y="0"/>
                    </a:lnTo>
                    <a:lnTo>
                      <a:pt x="497" y="9"/>
                    </a:lnTo>
                    <a:lnTo>
                      <a:pt x="435" y="25"/>
                    </a:lnTo>
                    <a:lnTo>
                      <a:pt x="365" y="41"/>
                    </a:lnTo>
                    <a:lnTo>
                      <a:pt x="299" y="66"/>
                    </a:lnTo>
                    <a:lnTo>
                      <a:pt x="236" y="92"/>
                    </a:lnTo>
                    <a:lnTo>
                      <a:pt x="182" y="120"/>
                    </a:lnTo>
                    <a:lnTo>
                      <a:pt x="133" y="149"/>
                    </a:lnTo>
                    <a:lnTo>
                      <a:pt x="86" y="182"/>
                    </a:lnTo>
                    <a:lnTo>
                      <a:pt x="54" y="211"/>
                    </a:lnTo>
                    <a:lnTo>
                      <a:pt x="25" y="245"/>
                    </a:lnTo>
                    <a:lnTo>
                      <a:pt x="7" y="278"/>
                    </a:lnTo>
                    <a:lnTo>
                      <a:pt x="0" y="307"/>
                    </a:lnTo>
                    <a:lnTo>
                      <a:pt x="3" y="335"/>
                    </a:lnTo>
                    <a:lnTo>
                      <a:pt x="16" y="361"/>
                    </a:lnTo>
                    <a:lnTo>
                      <a:pt x="41" y="382"/>
                    </a:lnTo>
                    <a:lnTo>
                      <a:pt x="74" y="398"/>
                    </a:lnTo>
                    <a:lnTo>
                      <a:pt x="111" y="407"/>
                    </a:lnTo>
                    <a:lnTo>
                      <a:pt x="162" y="415"/>
                    </a:lnTo>
                    <a:lnTo>
                      <a:pt x="216" y="415"/>
                    </a:lnTo>
                    <a:lnTo>
                      <a:pt x="273" y="411"/>
                    </a:lnTo>
                    <a:lnTo>
                      <a:pt x="336" y="402"/>
                    </a:lnTo>
                    <a:lnTo>
                      <a:pt x="403" y="389"/>
                    </a:lnTo>
                    <a:lnTo>
                      <a:pt x="468" y="37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50" name="Freeform 882">
                <a:extLst>
                  <a:ext uri="{FF2B5EF4-FFF2-40B4-BE49-F238E27FC236}">
                    <a16:creationId xmlns:a16="http://schemas.microsoft.com/office/drawing/2014/main" id="{4F96D595-1627-4FFF-B56E-EF2DAC4533B9}"/>
                  </a:ext>
                </a:extLst>
              </p:cNvPr>
              <p:cNvSpPr>
                <a:spLocks/>
              </p:cNvSpPr>
              <p:nvPr/>
            </p:nvSpPr>
            <p:spPr bwMode="auto">
              <a:xfrm>
                <a:off x="2554" y="2404"/>
                <a:ext cx="58" cy="31"/>
              </a:xfrm>
              <a:custGeom>
                <a:avLst/>
                <a:gdLst>
                  <a:gd name="T0" fmla="*/ 10 w 291"/>
                  <a:gd name="T1" fmla="*/ 6 h 154"/>
                  <a:gd name="T2" fmla="*/ 10 w 291"/>
                  <a:gd name="T3" fmla="*/ 6 h 154"/>
                  <a:gd name="T4" fmla="*/ 10 w 291"/>
                  <a:gd name="T5" fmla="*/ 6 h 154"/>
                  <a:gd name="T6" fmla="*/ 10 w 291"/>
                  <a:gd name="T7" fmla="*/ 6 h 154"/>
                  <a:gd name="T8" fmla="*/ 10 w 291"/>
                  <a:gd name="T9" fmla="*/ 6 h 154"/>
                  <a:gd name="T10" fmla="*/ 10 w 291"/>
                  <a:gd name="T11" fmla="*/ 6 h 154"/>
                  <a:gd name="T12" fmla="*/ 10 w 291"/>
                  <a:gd name="T13" fmla="*/ 6 h 154"/>
                  <a:gd name="T14" fmla="*/ 10 w 291"/>
                  <a:gd name="T15" fmla="*/ 6 h 154"/>
                  <a:gd name="T16" fmla="*/ 11 w 291"/>
                  <a:gd name="T17" fmla="*/ 5 h 154"/>
                  <a:gd name="T18" fmla="*/ 11 w 291"/>
                  <a:gd name="T19" fmla="*/ 5 h 154"/>
                  <a:gd name="T20" fmla="*/ 11 w 291"/>
                  <a:gd name="T21" fmla="*/ 5 h 154"/>
                  <a:gd name="T22" fmla="*/ 11 w 291"/>
                  <a:gd name="T23" fmla="*/ 5 h 154"/>
                  <a:gd name="T24" fmla="*/ 12 w 291"/>
                  <a:gd name="T25" fmla="*/ 5 h 154"/>
                  <a:gd name="T26" fmla="*/ 12 w 291"/>
                  <a:gd name="T27" fmla="*/ 5 h 154"/>
                  <a:gd name="T28" fmla="*/ 12 w 291"/>
                  <a:gd name="T29" fmla="*/ 5 h 154"/>
                  <a:gd name="T30" fmla="*/ 12 w 291"/>
                  <a:gd name="T31" fmla="*/ 4 h 154"/>
                  <a:gd name="T32" fmla="*/ 11 w 291"/>
                  <a:gd name="T33" fmla="*/ 4 h 154"/>
                  <a:gd name="T34" fmla="*/ 11 w 291"/>
                  <a:gd name="T35" fmla="*/ 4 h 154"/>
                  <a:gd name="T36" fmla="*/ 11 w 291"/>
                  <a:gd name="T37" fmla="*/ 4 h 154"/>
                  <a:gd name="T38" fmla="*/ 11 w 291"/>
                  <a:gd name="T39" fmla="*/ 4 h 154"/>
                  <a:gd name="T40" fmla="*/ 11 w 291"/>
                  <a:gd name="T41" fmla="*/ 4 h 154"/>
                  <a:gd name="T42" fmla="*/ 11 w 291"/>
                  <a:gd name="T43" fmla="*/ 4 h 154"/>
                  <a:gd name="T44" fmla="*/ 11 w 291"/>
                  <a:gd name="T45" fmla="*/ 4 h 154"/>
                  <a:gd name="T46" fmla="*/ 11 w 291"/>
                  <a:gd name="T47" fmla="*/ 4 h 154"/>
                  <a:gd name="T48" fmla="*/ 11 w 291"/>
                  <a:gd name="T49" fmla="*/ 3 h 154"/>
                  <a:gd name="T50" fmla="*/ 11 w 291"/>
                  <a:gd name="T51" fmla="*/ 3 h 154"/>
                  <a:gd name="T52" fmla="*/ 10 w 291"/>
                  <a:gd name="T53" fmla="*/ 2 h 154"/>
                  <a:gd name="T54" fmla="*/ 10 w 291"/>
                  <a:gd name="T55" fmla="*/ 2 h 154"/>
                  <a:gd name="T56" fmla="*/ 9 w 291"/>
                  <a:gd name="T57" fmla="*/ 1 h 154"/>
                  <a:gd name="T58" fmla="*/ 8 w 291"/>
                  <a:gd name="T59" fmla="*/ 1 h 154"/>
                  <a:gd name="T60" fmla="*/ 7 w 291"/>
                  <a:gd name="T61" fmla="*/ 0 h 154"/>
                  <a:gd name="T62" fmla="*/ 5 w 291"/>
                  <a:gd name="T63" fmla="*/ 0 h 154"/>
                  <a:gd name="T64" fmla="*/ 3 w 291"/>
                  <a:gd name="T65" fmla="*/ 0 h 154"/>
                  <a:gd name="T66" fmla="*/ 3 w 291"/>
                  <a:gd name="T67" fmla="*/ 0 h 154"/>
                  <a:gd name="T68" fmla="*/ 2 w 291"/>
                  <a:gd name="T69" fmla="*/ 1 h 154"/>
                  <a:gd name="T70" fmla="*/ 2 w 291"/>
                  <a:gd name="T71" fmla="*/ 1 h 154"/>
                  <a:gd name="T72" fmla="*/ 2 w 291"/>
                  <a:gd name="T73" fmla="*/ 1 h 154"/>
                  <a:gd name="T74" fmla="*/ 1 w 291"/>
                  <a:gd name="T75" fmla="*/ 1 h 154"/>
                  <a:gd name="T76" fmla="*/ 1 w 291"/>
                  <a:gd name="T77" fmla="*/ 2 h 154"/>
                  <a:gd name="T78" fmla="*/ 1 w 291"/>
                  <a:gd name="T79" fmla="*/ 2 h 154"/>
                  <a:gd name="T80" fmla="*/ 0 w 291"/>
                  <a:gd name="T81" fmla="*/ 2 h 154"/>
                  <a:gd name="T82" fmla="*/ 0 w 291"/>
                  <a:gd name="T83" fmla="*/ 3 h 154"/>
                  <a:gd name="T84" fmla="*/ 0 w 291"/>
                  <a:gd name="T85" fmla="*/ 3 h 154"/>
                  <a:gd name="T86" fmla="*/ 0 w 291"/>
                  <a:gd name="T87" fmla="*/ 3 h 154"/>
                  <a:gd name="T88" fmla="*/ 0 w 291"/>
                  <a:gd name="T89" fmla="*/ 3 h 154"/>
                  <a:gd name="T90" fmla="*/ 0 w 291"/>
                  <a:gd name="T91" fmla="*/ 3 h 154"/>
                  <a:gd name="T92" fmla="*/ 1 w 291"/>
                  <a:gd name="T93" fmla="*/ 3 h 154"/>
                  <a:gd name="T94" fmla="*/ 1 w 291"/>
                  <a:gd name="T95" fmla="*/ 3 h 154"/>
                  <a:gd name="T96" fmla="*/ 1 w 291"/>
                  <a:gd name="T97" fmla="*/ 3 h 154"/>
                  <a:gd name="T98" fmla="*/ 1 w 291"/>
                  <a:gd name="T99" fmla="*/ 3 h 154"/>
                  <a:gd name="T100" fmla="*/ 1 w 291"/>
                  <a:gd name="T101" fmla="*/ 3 h 154"/>
                  <a:gd name="T102" fmla="*/ 2 w 291"/>
                  <a:gd name="T103" fmla="*/ 3 h 154"/>
                  <a:gd name="T104" fmla="*/ 2 w 291"/>
                  <a:gd name="T105" fmla="*/ 3 h 154"/>
                  <a:gd name="T106" fmla="*/ 4 w 291"/>
                  <a:gd name="T107" fmla="*/ 2 h 154"/>
                  <a:gd name="T108" fmla="*/ 5 w 291"/>
                  <a:gd name="T109" fmla="*/ 3 h 154"/>
                  <a:gd name="T110" fmla="*/ 6 w 291"/>
                  <a:gd name="T111" fmla="*/ 3 h 154"/>
                  <a:gd name="T112" fmla="*/ 7 w 291"/>
                  <a:gd name="T113" fmla="*/ 4 h 154"/>
                  <a:gd name="T114" fmla="*/ 8 w 291"/>
                  <a:gd name="T115" fmla="*/ 4 h 154"/>
                  <a:gd name="T116" fmla="*/ 9 w 291"/>
                  <a:gd name="T117" fmla="*/ 5 h 154"/>
                  <a:gd name="T118" fmla="*/ 9 w 291"/>
                  <a:gd name="T119" fmla="*/ 5 h 154"/>
                  <a:gd name="T120" fmla="*/ 9 w 291"/>
                  <a:gd name="T121" fmla="*/ 6 h 154"/>
                  <a:gd name="T122" fmla="*/ 10 w 291"/>
                  <a:gd name="T123" fmla="*/ 6 h 154"/>
                  <a:gd name="T124" fmla="*/ 10 w 291"/>
                  <a:gd name="T125" fmla="*/ 6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1"/>
                  <a:gd name="T190" fmla="*/ 0 h 154"/>
                  <a:gd name="T191" fmla="*/ 291 w 291"/>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1" h="154">
                    <a:moveTo>
                      <a:pt x="241" y="154"/>
                    </a:moveTo>
                    <a:lnTo>
                      <a:pt x="241" y="150"/>
                    </a:lnTo>
                    <a:lnTo>
                      <a:pt x="244" y="150"/>
                    </a:lnTo>
                    <a:lnTo>
                      <a:pt x="244" y="146"/>
                    </a:lnTo>
                    <a:lnTo>
                      <a:pt x="249" y="146"/>
                    </a:lnTo>
                    <a:lnTo>
                      <a:pt x="253" y="141"/>
                    </a:lnTo>
                    <a:lnTo>
                      <a:pt x="257" y="137"/>
                    </a:lnTo>
                    <a:lnTo>
                      <a:pt x="262" y="137"/>
                    </a:lnTo>
                    <a:lnTo>
                      <a:pt x="266" y="134"/>
                    </a:lnTo>
                    <a:lnTo>
                      <a:pt x="274" y="129"/>
                    </a:lnTo>
                    <a:lnTo>
                      <a:pt x="278" y="125"/>
                    </a:lnTo>
                    <a:lnTo>
                      <a:pt x="287" y="125"/>
                    </a:lnTo>
                    <a:lnTo>
                      <a:pt x="291" y="121"/>
                    </a:lnTo>
                    <a:lnTo>
                      <a:pt x="291" y="116"/>
                    </a:lnTo>
                    <a:lnTo>
                      <a:pt x="291" y="112"/>
                    </a:lnTo>
                    <a:lnTo>
                      <a:pt x="291" y="108"/>
                    </a:lnTo>
                    <a:lnTo>
                      <a:pt x="287" y="105"/>
                    </a:lnTo>
                    <a:lnTo>
                      <a:pt x="287" y="100"/>
                    </a:lnTo>
                    <a:lnTo>
                      <a:pt x="287" y="96"/>
                    </a:lnTo>
                    <a:lnTo>
                      <a:pt x="287" y="92"/>
                    </a:lnTo>
                    <a:lnTo>
                      <a:pt x="287" y="87"/>
                    </a:lnTo>
                    <a:lnTo>
                      <a:pt x="282" y="87"/>
                    </a:lnTo>
                    <a:lnTo>
                      <a:pt x="282" y="92"/>
                    </a:lnTo>
                    <a:lnTo>
                      <a:pt x="278" y="87"/>
                    </a:lnTo>
                    <a:lnTo>
                      <a:pt x="274" y="80"/>
                    </a:lnTo>
                    <a:lnTo>
                      <a:pt x="270" y="67"/>
                    </a:lnTo>
                    <a:lnTo>
                      <a:pt x="257" y="54"/>
                    </a:lnTo>
                    <a:lnTo>
                      <a:pt x="244" y="38"/>
                    </a:lnTo>
                    <a:lnTo>
                      <a:pt x="224" y="26"/>
                    </a:lnTo>
                    <a:lnTo>
                      <a:pt x="199" y="13"/>
                    </a:lnTo>
                    <a:lnTo>
                      <a:pt x="170" y="4"/>
                    </a:lnTo>
                    <a:lnTo>
                      <a:pt x="133" y="0"/>
                    </a:lnTo>
                    <a:lnTo>
                      <a:pt x="87" y="4"/>
                    </a:lnTo>
                    <a:lnTo>
                      <a:pt x="75" y="8"/>
                    </a:lnTo>
                    <a:lnTo>
                      <a:pt x="62" y="13"/>
                    </a:lnTo>
                    <a:lnTo>
                      <a:pt x="50" y="17"/>
                    </a:lnTo>
                    <a:lnTo>
                      <a:pt x="41" y="21"/>
                    </a:lnTo>
                    <a:lnTo>
                      <a:pt x="33" y="29"/>
                    </a:lnTo>
                    <a:lnTo>
                      <a:pt x="25" y="38"/>
                    </a:lnTo>
                    <a:lnTo>
                      <a:pt x="17" y="51"/>
                    </a:lnTo>
                    <a:lnTo>
                      <a:pt x="8" y="58"/>
                    </a:lnTo>
                    <a:lnTo>
                      <a:pt x="4" y="71"/>
                    </a:lnTo>
                    <a:lnTo>
                      <a:pt x="0" y="83"/>
                    </a:lnTo>
                    <a:lnTo>
                      <a:pt x="4" y="83"/>
                    </a:lnTo>
                    <a:lnTo>
                      <a:pt x="8" y="80"/>
                    </a:lnTo>
                    <a:lnTo>
                      <a:pt x="12" y="75"/>
                    </a:lnTo>
                    <a:lnTo>
                      <a:pt x="17" y="75"/>
                    </a:lnTo>
                    <a:lnTo>
                      <a:pt x="21" y="71"/>
                    </a:lnTo>
                    <a:lnTo>
                      <a:pt x="25" y="71"/>
                    </a:lnTo>
                    <a:lnTo>
                      <a:pt x="29" y="71"/>
                    </a:lnTo>
                    <a:lnTo>
                      <a:pt x="33" y="67"/>
                    </a:lnTo>
                    <a:lnTo>
                      <a:pt x="41" y="67"/>
                    </a:lnTo>
                    <a:lnTo>
                      <a:pt x="46" y="67"/>
                    </a:lnTo>
                    <a:lnTo>
                      <a:pt x="91" y="62"/>
                    </a:lnTo>
                    <a:lnTo>
                      <a:pt x="129" y="67"/>
                    </a:lnTo>
                    <a:lnTo>
                      <a:pt x="158" y="75"/>
                    </a:lnTo>
                    <a:lnTo>
                      <a:pt x="183" y="87"/>
                    </a:lnTo>
                    <a:lnTo>
                      <a:pt x="203" y="100"/>
                    </a:lnTo>
                    <a:lnTo>
                      <a:pt x="216"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1" name="Freeform 883">
                <a:extLst>
                  <a:ext uri="{FF2B5EF4-FFF2-40B4-BE49-F238E27FC236}">
                    <a16:creationId xmlns:a16="http://schemas.microsoft.com/office/drawing/2014/main" id="{DA6D17C3-E215-4F24-B91D-044173038173}"/>
                  </a:ext>
                </a:extLst>
              </p:cNvPr>
              <p:cNvSpPr>
                <a:spLocks/>
              </p:cNvSpPr>
              <p:nvPr/>
            </p:nvSpPr>
            <p:spPr bwMode="auto">
              <a:xfrm>
                <a:off x="2575" y="2427"/>
                <a:ext cx="40" cy="142"/>
              </a:xfrm>
              <a:custGeom>
                <a:avLst/>
                <a:gdLst>
                  <a:gd name="T0" fmla="*/ 6 w 199"/>
                  <a:gd name="T1" fmla="*/ 11 h 706"/>
                  <a:gd name="T2" fmla="*/ 6 w 199"/>
                  <a:gd name="T3" fmla="*/ 13 h 706"/>
                  <a:gd name="T4" fmla="*/ 6 w 199"/>
                  <a:gd name="T5" fmla="*/ 14 h 706"/>
                  <a:gd name="T6" fmla="*/ 5 w 199"/>
                  <a:gd name="T7" fmla="*/ 15 h 706"/>
                  <a:gd name="T8" fmla="*/ 5 w 199"/>
                  <a:gd name="T9" fmla="*/ 17 h 706"/>
                  <a:gd name="T10" fmla="*/ 4 w 199"/>
                  <a:gd name="T11" fmla="*/ 19 h 706"/>
                  <a:gd name="T12" fmla="*/ 4 w 199"/>
                  <a:gd name="T13" fmla="*/ 21 h 706"/>
                  <a:gd name="T14" fmla="*/ 3 w 199"/>
                  <a:gd name="T15" fmla="*/ 23 h 706"/>
                  <a:gd name="T16" fmla="*/ 2 w 199"/>
                  <a:gd name="T17" fmla="*/ 25 h 706"/>
                  <a:gd name="T18" fmla="*/ 1 w 199"/>
                  <a:gd name="T19" fmla="*/ 27 h 706"/>
                  <a:gd name="T20" fmla="*/ 0 w 199"/>
                  <a:gd name="T21" fmla="*/ 29 h 706"/>
                  <a:gd name="T22" fmla="*/ 1 w 199"/>
                  <a:gd name="T23" fmla="*/ 26 h 706"/>
                  <a:gd name="T24" fmla="*/ 3 w 199"/>
                  <a:gd name="T25" fmla="*/ 24 h 706"/>
                  <a:gd name="T26" fmla="*/ 4 w 199"/>
                  <a:gd name="T27" fmla="*/ 22 h 706"/>
                  <a:gd name="T28" fmla="*/ 5 w 199"/>
                  <a:gd name="T29" fmla="*/ 20 h 706"/>
                  <a:gd name="T30" fmla="*/ 5 w 199"/>
                  <a:gd name="T31" fmla="*/ 17 h 706"/>
                  <a:gd name="T32" fmla="*/ 6 w 199"/>
                  <a:gd name="T33" fmla="*/ 15 h 706"/>
                  <a:gd name="T34" fmla="*/ 7 w 199"/>
                  <a:gd name="T35" fmla="*/ 14 h 706"/>
                  <a:gd name="T36" fmla="*/ 7 w 199"/>
                  <a:gd name="T37" fmla="*/ 12 h 706"/>
                  <a:gd name="T38" fmla="*/ 8 w 199"/>
                  <a:gd name="T39" fmla="*/ 10 h 706"/>
                  <a:gd name="T40" fmla="*/ 8 w 199"/>
                  <a:gd name="T41" fmla="*/ 9 h 706"/>
                  <a:gd name="T42" fmla="*/ 8 w 199"/>
                  <a:gd name="T43" fmla="*/ 8 h 706"/>
                  <a:gd name="T44" fmla="*/ 8 w 199"/>
                  <a:gd name="T45" fmla="*/ 7 h 706"/>
                  <a:gd name="T46" fmla="*/ 8 w 199"/>
                  <a:gd name="T47" fmla="*/ 6 h 706"/>
                  <a:gd name="T48" fmla="*/ 8 w 199"/>
                  <a:gd name="T49" fmla="*/ 5 h 706"/>
                  <a:gd name="T50" fmla="*/ 8 w 199"/>
                  <a:gd name="T51" fmla="*/ 4 h 706"/>
                  <a:gd name="T52" fmla="*/ 8 w 199"/>
                  <a:gd name="T53" fmla="*/ 4 h 706"/>
                  <a:gd name="T54" fmla="*/ 8 w 199"/>
                  <a:gd name="T55" fmla="*/ 3 h 706"/>
                  <a:gd name="T56" fmla="*/ 8 w 199"/>
                  <a:gd name="T57" fmla="*/ 2 h 706"/>
                  <a:gd name="T58" fmla="*/ 7 w 199"/>
                  <a:gd name="T59" fmla="*/ 1 h 706"/>
                  <a:gd name="T60" fmla="*/ 7 w 199"/>
                  <a:gd name="T61" fmla="*/ 0 h 706"/>
                  <a:gd name="T62" fmla="*/ 7 w 199"/>
                  <a:gd name="T63" fmla="*/ 0 h 706"/>
                  <a:gd name="T64" fmla="*/ 7 w 199"/>
                  <a:gd name="T65" fmla="*/ 0 h 706"/>
                  <a:gd name="T66" fmla="*/ 6 w 199"/>
                  <a:gd name="T67" fmla="*/ 0 h 706"/>
                  <a:gd name="T68" fmla="*/ 6 w 199"/>
                  <a:gd name="T69" fmla="*/ 1 h 706"/>
                  <a:gd name="T70" fmla="*/ 6 w 199"/>
                  <a:gd name="T71" fmla="*/ 1 h 706"/>
                  <a:gd name="T72" fmla="*/ 6 w 199"/>
                  <a:gd name="T73" fmla="*/ 1 h 706"/>
                  <a:gd name="T74" fmla="*/ 6 w 199"/>
                  <a:gd name="T75" fmla="*/ 1 h 706"/>
                  <a:gd name="T76" fmla="*/ 5 w 199"/>
                  <a:gd name="T77" fmla="*/ 1 h 706"/>
                  <a:gd name="T78" fmla="*/ 5 w 199"/>
                  <a:gd name="T79" fmla="*/ 1 h 706"/>
                  <a:gd name="T80" fmla="*/ 5 w 199"/>
                  <a:gd name="T81" fmla="*/ 1 h 706"/>
                  <a:gd name="T82" fmla="*/ 5 w 199"/>
                  <a:gd name="T83" fmla="*/ 2 h 706"/>
                  <a:gd name="T84" fmla="*/ 6 w 199"/>
                  <a:gd name="T85" fmla="*/ 3 h 706"/>
                  <a:gd name="T86" fmla="*/ 6 w 199"/>
                  <a:gd name="T87" fmla="*/ 4 h 706"/>
                  <a:gd name="T88" fmla="*/ 6 w 199"/>
                  <a:gd name="T89" fmla="*/ 5 h 706"/>
                  <a:gd name="T90" fmla="*/ 6 w 199"/>
                  <a:gd name="T91" fmla="*/ 6 h 706"/>
                  <a:gd name="T92" fmla="*/ 6 w 199"/>
                  <a:gd name="T93" fmla="*/ 7 h 706"/>
                  <a:gd name="T94" fmla="*/ 6 w 199"/>
                  <a:gd name="T95" fmla="*/ 8 h 706"/>
                  <a:gd name="T96" fmla="*/ 6 w 199"/>
                  <a:gd name="T97" fmla="*/ 9 h 706"/>
                  <a:gd name="T98" fmla="*/ 6 w 199"/>
                  <a:gd name="T99" fmla="*/ 10 h 706"/>
                  <a:gd name="T100" fmla="*/ 6 w 199"/>
                  <a:gd name="T101" fmla="*/ 11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99"/>
                  <a:gd name="T154" fmla="*/ 0 h 706"/>
                  <a:gd name="T155" fmla="*/ 199 w 199"/>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99" h="706">
                    <a:moveTo>
                      <a:pt x="154" y="283"/>
                    </a:moveTo>
                    <a:lnTo>
                      <a:pt x="145" y="312"/>
                    </a:lnTo>
                    <a:lnTo>
                      <a:pt x="141" y="345"/>
                    </a:lnTo>
                    <a:lnTo>
                      <a:pt x="129" y="382"/>
                    </a:lnTo>
                    <a:lnTo>
                      <a:pt x="120" y="423"/>
                    </a:lnTo>
                    <a:lnTo>
                      <a:pt x="108" y="465"/>
                    </a:lnTo>
                    <a:lnTo>
                      <a:pt x="91" y="511"/>
                    </a:lnTo>
                    <a:lnTo>
                      <a:pt x="71" y="560"/>
                    </a:lnTo>
                    <a:lnTo>
                      <a:pt x="50" y="607"/>
                    </a:lnTo>
                    <a:lnTo>
                      <a:pt x="25" y="656"/>
                    </a:lnTo>
                    <a:lnTo>
                      <a:pt x="0" y="706"/>
                    </a:lnTo>
                    <a:lnTo>
                      <a:pt x="33" y="652"/>
                    </a:lnTo>
                    <a:lnTo>
                      <a:pt x="66" y="598"/>
                    </a:lnTo>
                    <a:lnTo>
                      <a:pt x="95" y="540"/>
                    </a:lnTo>
                    <a:lnTo>
                      <a:pt x="116" y="486"/>
                    </a:lnTo>
                    <a:lnTo>
                      <a:pt x="136" y="432"/>
                    </a:lnTo>
                    <a:lnTo>
                      <a:pt x="154" y="382"/>
                    </a:lnTo>
                    <a:lnTo>
                      <a:pt x="166" y="337"/>
                    </a:lnTo>
                    <a:lnTo>
                      <a:pt x="179" y="291"/>
                    </a:lnTo>
                    <a:lnTo>
                      <a:pt x="187" y="254"/>
                    </a:lnTo>
                    <a:lnTo>
                      <a:pt x="195" y="220"/>
                    </a:lnTo>
                    <a:lnTo>
                      <a:pt x="195" y="200"/>
                    </a:lnTo>
                    <a:lnTo>
                      <a:pt x="199" y="179"/>
                    </a:lnTo>
                    <a:lnTo>
                      <a:pt x="199" y="154"/>
                    </a:lnTo>
                    <a:lnTo>
                      <a:pt x="199" y="133"/>
                    </a:lnTo>
                    <a:lnTo>
                      <a:pt x="195" y="108"/>
                    </a:lnTo>
                    <a:lnTo>
                      <a:pt x="195" y="88"/>
                    </a:lnTo>
                    <a:lnTo>
                      <a:pt x="190" y="63"/>
                    </a:lnTo>
                    <a:lnTo>
                      <a:pt x="187" y="42"/>
                    </a:lnTo>
                    <a:lnTo>
                      <a:pt x="183" y="21"/>
                    </a:lnTo>
                    <a:lnTo>
                      <a:pt x="179" y="0"/>
                    </a:lnTo>
                    <a:lnTo>
                      <a:pt x="170" y="5"/>
                    </a:lnTo>
                    <a:lnTo>
                      <a:pt x="166" y="5"/>
                    </a:lnTo>
                    <a:lnTo>
                      <a:pt x="158" y="9"/>
                    </a:lnTo>
                    <a:lnTo>
                      <a:pt x="154" y="13"/>
                    </a:lnTo>
                    <a:lnTo>
                      <a:pt x="149" y="13"/>
                    </a:lnTo>
                    <a:lnTo>
                      <a:pt x="145" y="18"/>
                    </a:lnTo>
                    <a:lnTo>
                      <a:pt x="141" y="21"/>
                    </a:lnTo>
                    <a:lnTo>
                      <a:pt x="136" y="21"/>
                    </a:lnTo>
                    <a:lnTo>
                      <a:pt x="133" y="25"/>
                    </a:lnTo>
                    <a:lnTo>
                      <a:pt x="129" y="25"/>
                    </a:lnTo>
                    <a:lnTo>
                      <a:pt x="136" y="50"/>
                    </a:lnTo>
                    <a:lnTo>
                      <a:pt x="141" y="72"/>
                    </a:lnTo>
                    <a:lnTo>
                      <a:pt x="145" y="96"/>
                    </a:lnTo>
                    <a:lnTo>
                      <a:pt x="149" y="126"/>
                    </a:lnTo>
                    <a:lnTo>
                      <a:pt x="154" y="150"/>
                    </a:lnTo>
                    <a:lnTo>
                      <a:pt x="158" y="175"/>
                    </a:lnTo>
                    <a:lnTo>
                      <a:pt x="158" y="204"/>
                    </a:lnTo>
                    <a:lnTo>
                      <a:pt x="158" y="229"/>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2" name="Freeform 884">
                <a:extLst>
                  <a:ext uri="{FF2B5EF4-FFF2-40B4-BE49-F238E27FC236}">
                    <a16:creationId xmlns:a16="http://schemas.microsoft.com/office/drawing/2014/main" id="{42F5ACEF-A5CA-4747-9B80-67E6707F41EB}"/>
                  </a:ext>
                </a:extLst>
              </p:cNvPr>
              <p:cNvSpPr>
                <a:spLocks/>
              </p:cNvSpPr>
              <p:nvPr/>
            </p:nvSpPr>
            <p:spPr bwMode="auto">
              <a:xfrm>
                <a:off x="2403" y="2404"/>
                <a:ext cx="213" cy="204"/>
              </a:xfrm>
              <a:custGeom>
                <a:avLst/>
                <a:gdLst>
                  <a:gd name="T0" fmla="*/ 42 w 1063"/>
                  <a:gd name="T1" fmla="*/ 14 h 1020"/>
                  <a:gd name="T2" fmla="*/ 43 w 1063"/>
                  <a:gd name="T3" fmla="*/ 13 h 1020"/>
                  <a:gd name="T4" fmla="*/ 43 w 1063"/>
                  <a:gd name="T5" fmla="*/ 12 h 1020"/>
                  <a:gd name="T6" fmla="*/ 43 w 1063"/>
                  <a:gd name="T7" fmla="*/ 10 h 1020"/>
                  <a:gd name="T8" fmla="*/ 43 w 1063"/>
                  <a:gd name="T9" fmla="*/ 9 h 1020"/>
                  <a:gd name="T10" fmla="*/ 42 w 1063"/>
                  <a:gd name="T11" fmla="*/ 8 h 1020"/>
                  <a:gd name="T12" fmla="*/ 42 w 1063"/>
                  <a:gd name="T13" fmla="*/ 7 h 1020"/>
                  <a:gd name="T14" fmla="*/ 42 w 1063"/>
                  <a:gd name="T15" fmla="*/ 6 h 1020"/>
                  <a:gd name="T16" fmla="*/ 42 w 1063"/>
                  <a:gd name="T17" fmla="*/ 5 h 1020"/>
                  <a:gd name="T18" fmla="*/ 42 w 1063"/>
                  <a:gd name="T19" fmla="*/ 4 h 1020"/>
                  <a:gd name="T20" fmla="*/ 42 w 1063"/>
                  <a:gd name="T21" fmla="*/ 3 h 1020"/>
                  <a:gd name="T22" fmla="*/ 41 w 1063"/>
                  <a:gd name="T23" fmla="*/ 3 h 1020"/>
                  <a:gd name="T24" fmla="*/ 41 w 1063"/>
                  <a:gd name="T25" fmla="*/ 3 h 1020"/>
                  <a:gd name="T26" fmla="*/ 41 w 1063"/>
                  <a:gd name="T27" fmla="*/ 3 h 1020"/>
                  <a:gd name="T28" fmla="*/ 41 w 1063"/>
                  <a:gd name="T29" fmla="*/ 2 h 1020"/>
                  <a:gd name="T30" fmla="*/ 40 w 1063"/>
                  <a:gd name="T31" fmla="*/ 1 h 1020"/>
                  <a:gd name="T32" fmla="*/ 39 w 1063"/>
                  <a:gd name="T33" fmla="*/ 1 h 1020"/>
                  <a:gd name="T34" fmla="*/ 38 w 1063"/>
                  <a:gd name="T35" fmla="*/ 0 h 1020"/>
                  <a:gd name="T36" fmla="*/ 37 w 1063"/>
                  <a:gd name="T37" fmla="*/ 0 h 1020"/>
                  <a:gd name="T38" fmla="*/ 35 w 1063"/>
                  <a:gd name="T39" fmla="*/ 0 h 1020"/>
                  <a:gd name="T40" fmla="*/ 34 w 1063"/>
                  <a:gd name="T41" fmla="*/ 0 h 1020"/>
                  <a:gd name="T42" fmla="*/ 32 w 1063"/>
                  <a:gd name="T43" fmla="*/ 1 h 1020"/>
                  <a:gd name="T44" fmla="*/ 31 w 1063"/>
                  <a:gd name="T45" fmla="*/ 2 h 1020"/>
                  <a:gd name="T46" fmla="*/ 30 w 1063"/>
                  <a:gd name="T47" fmla="*/ 4 h 1020"/>
                  <a:gd name="T48" fmla="*/ 29 w 1063"/>
                  <a:gd name="T49" fmla="*/ 7 h 1020"/>
                  <a:gd name="T50" fmla="*/ 29 w 1063"/>
                  <a:gd name="T51" fmla="*/ 10 h 1020"/>
                  <a:gd name="T52" fmla="*/ 29 w 1063"/>
                  <a:gd name="T53" fmla="*/ 13 h 1020"/>
                  <a:gd name="T54" fmla="*/ 29 w 1063"/>
                  <a:gd name="T55" fmla="*/ 17 h 1020"/>
                  <a:gd name="T56" fmla="*/ 29 w 1063"/>
                  <a:gd name="T57" fmla="*/ 21 h 1020"/>
                  <a:gd name="T58" fmla="*/ 28 w 1063"/>
                  <a:gd name="T59" fmla="*/ 24 h 1020"/>
                  <a:gd name="T60" fmla="*/ 27 w 1063"/>
                  <a:gd name="T61" fmla="*/ 27 h 1020"/>
                  <a:gd name="T62" fmla="*/ 26 w 1063"/>
                  <a:gd name="T63" fmla="*/ 30 h 1020"/>
                  <a:gd name="T64" fmla="*/ 25 w 1063"/>
                  <a:gd name="T65" fmla="*/ 32 h 1020"/>
                  <a:gd name="T66" fmla="*/ 23 w 1063"/>
                  <a:gd name="T67" fmla="*/ 35 h 1020"/>
                  <a:gd name="T68" fmla="*/ 21 w 1063"/>
                  <a:gd name="T69" fmla="*/ 36 h 1020"/>
                  <a:gd name="T70" fmla="*/ 19 w 1063"/>
                  <a:gd name="T71" fmla="*/ 37 h 1020"/>
                  <a:gd name="T72" fmla="*/ 17 w 1063"/>
                  <a:gd name="T73" fmla="*/ 38 h 1020"/>
                  <a:gd name="T74" fmla="*/ 15 w 1063"/>
                  <a:gd name="T75" fmla="*/ 39 h 1020"/>
                  <a:gd name="T76" fmla="*/ 13 w 1063"/>
                  <a:gd name="T77" fmla="*/ 39 h 1020"/>
                  <a:gd name="T78" fmla="*/ 11 w 1063"/>
                  <a:gd name="T79" fmla="*/ 40 h 1020"/>
                  <a:gd name="T80" fmla="*/ 10 w 1063"/>
                  <a:gd name="T81" fmla="*/ 40 h 1020"/>
                  <a:gd name="T82" fmla="*/ 0 w 1063"/>
                  <a:gd name="T83" fmla="*/ 40 h 1020"/>
                  <a:gd name="T84" fmla="*/ 25 w 1063"/>
                  <a:gd name="T85" fmla="*/ 41 h 1020"/>
                  <a:gd name="T86" fmla="*/ 28 w 1063"/>
                  <a:gd name="T87" fmla="*/ 39 h 1020"/>
                  <a:gd name="T88" fmla="*/ 31 w 1063"/>
                  <a:gd name="T89" fmla="*/ 37 h 1020"/>
                  <a:gd name="T90" fmla="*/ 34 w 1063"/>
                  <a:gd name="T91" fmla="*/ 34 h 1020"/>
                  <a:gd name="T92" fmla="*/ 36 w 1063"/>
                  <a:gd name="T93" fmla="*/ 31 h 1020"/>
                  <a:gd name="T94" fmla="*/ 37 w 1063"/>
                  <a:gd name="T95" fmla="*/ 29 h 1020"/>
                  <a:gd name="T96" fmla="*/ 39 w 1063"/>
                  <a:gd name="T97" fmla="*/ 26 h 1020"/>
                  <a:gd name="T98" fmla="*/ 40 w 1063"/>
                  <a:gd name="T99" fmla="*/ 23 h 1020"/>
                  <a:gd name="T100" fmla="*/ 41 w 1063"/>
                  <a:gd name="T101" fmla="*/ 20 h 1020"/>
                  <a:gd name="T102" fmla="*/ 42 w 1063"/>
                  <a:gd name="T103" fmla="*/ 18 h 1020"/>
                  <a:gd name="T104" fmla="*/ 42 w 1063"/>
                  <a:gd name="T105" fmla="*/ 15 h 1020"/>
                  <a:gd name="T106" fmla="*/ 42 w 1063"/>
                  <a:gd name="T107" fmla="*/ 14 h 10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63"/>
                  <a:gd name="T163" fmla="*/ 0 h 1020"/>
                  <a:gd name="T164" fmla="*/ 1063 w 1063"/>
                  <a:gd name="T165" fmla="*/ 1020 h 10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63" h="1020">
                    <a:moveTo>
                      <a:pt x="1059" y="339"/>
                    </a:moveTo>
                    <a:lnTo>
                      <a:pt x="1063" y="315"/>
                    </a:lnTo>
                    <a:lnTo>
                      <a:pt x="1063" y="290"/>
                    </a:lnTo>
                    <a:lnTo>
                      <a:pt x="1063" y="261"/>
                    </a:lnTo>
                    <a:lnTo>
                      <a:pt x="1063" y="236"/>
                    </a:lnTo>
                    <a:lnTo>
                      <a:pt x="1059" y="207"/>
                    </a:lnTo>
                    <a:lnTo>
                      <a:pt x="1059" y="182"/>
                    </a:lnTo>
                    <a:lnTo>
                      <a:pt x="1050" y="153"/>
                    </a:lnTo>
                    <a:lnTo>
                      <a:pt x="1047" y="128"/>
                    </a:lnTo>
                    <a:lnTo>
                      <a:pt x="1043" y="108"/>
                    </a:lnTo>
                    <a:lnTo>
                      <a:pt x="1039" y="86"/>
                    </a:lnTo>
                    <a:lnTo>
                      <a:pt x="1034" y="86"/>
                    </a:lnTo>
                    <a:lnTo>
                      <a:pt x="1030" y="78"/>
                    </a:lnTo>
                    <a:lnTo>
                      <a:pt x="1022" y="65"/>
                    </a:lnTo>
                    <a:lnTo>
                      <a:pt x="1014" y="54"/>
                    </a:lnTo>
                    <a:lnTo>
                      <a:pt x="996" y="36"/>
                    </a:lnTo>
                    <a:lnTo>
                      <a:pt x="976" y="24"/>
                    </a:lnTo>
                    <a:lnTo>
                      <a:pt x="951" y="11"/>
                    </a:lnTo>
                    <a:lnTo>
                      <a:pt x="922" y="3"/>
                    </a:lnTo>
                    <a:lnTo>
                      <a:pt x="885" y="0"/>
                    </a:lnTo>
                    <a:lnTo>
                      <a:pt x="839" y="3"/>
                    </a:lnTo>
                    <a:lnTo>
                      <a:pt x="793" y="20"/>
                    </a:lnTo>
                    <a:lnTo>
                      <a:pt x="764" y="57"/>
                    </a:lnTo>
                    <a:lnTo>
                      <a:pt x="744" y="111"/>
                    </a:lnTo>
                    <a:lnTo>
                      <a:pt x="731" y="178"/>
                    </a:lnTo>
                    <a:lnTo>
                      <a:pt x="727" y="252"/>
                    </a:lnTo>
                    <a:lnTo>
                      <a:pt x="723" y="335"/>
                    </a:lnTo>
                    <a:lnTo>
                      <a:pt x="723" y="423"/>
                    </a:lnTo>
                    <a:lnTo>
                      <a:pt x="719" y="514"/>
                    </a:lnTo>
                    <a:lnTo>
                      <a:pt x="706" y="596"/>
                    </a:lnTo>
                    <a:lnTo>
                      <a:pt x="686" y="679"/>
                    </a:lnTo>
                    <a:lnTo>
                      <a:pt x="656" y="755"/>
                    </a:lnTo>
                    <a:lnTo>
                      <a:pt x="620" y="812"/>
                    </a:lnTo>
                    <a:lnTo>
                      <a:pt x="573" y="863"/>
                    </a:lnTo>
                    <a:lnTo>
                      <a:pt x="524" y="904"/>
                    </a:lnTo>
                    <a:lnTo>
                      <a:pt x="474" y="933"/>
                    </a:lnTo>
                    <a:lnTo>
                      <a:pt x="420" y="958"/>
                    </a:lnTo>
                    <a:lnTo>
                      <a:pt x="370" y="974"/>
                    </a:lnTo>
                    <a:lnTo>
                      <a:pt x="324" y="983"/>
                    </a:lnTo>
                    <a:lnTo>
                      <a:pt x="283" y="991"/>
                    </a:lnTo>
                    <a:lnTo>
                      <a:pt x="249" y="991"/>
                    </a:lnTo>
                    <a:lnTo>
                      <a:pt x="0" y="1012"/>
                    </a:lnTo>
                    <a:lnTo>
                      <a:pt x="632" y="1020"/>
                    </a:lnTo>
                    <a:lnTo>
                      <a:pt x="706" y="983"/>
                    </a:lnTo>
                    <a:lnTo>
                      <a:pt x="777" y="924"/>
                    </a:lnTo>
                    <a:lnTo>
                      <a:pt x="839" y="854"/>
                    </a:lnTo>
                    <a:lnTo>
                      <a:pt x="893" y="784"/>
                    </a:lnTo>
                    <a:lnTo>
                      <a:pt x="935" y="713"/>
                    </a:lnTo>
                    <a:lnTo>
                      <a:pt x="968" y="638"/>
                    </a:lnTo>
                    <a:lnTo>
                      <a:pt x="996" y="568"/>
                    </a:lnTo>
                    <a:lnTo>
                      <a:pt x="1022" y="501"/>
                    </a:lnTo>
                    <a:lnTo>
                      <a:pt x="1039" y="439"/>
                    </a:lnTo>
                    <a:lnTo>
                      <a:pt x="1050" y="385"/>
                    </a:lnTo>
                    <a:lnTo>
                      <a:pt x="1059" y="339"/>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3" name="Freeform 885">
                <a:extLst>
                  <a:ext uri="{FF2B5EF4-FFF2-40B4-BE49-F238E27FC236}">
                    <a16:creationId xmlns:a16="http://schemas.microsoft.com/office/drawing/2014/main" id="{C1EBCAAA-B6F2-4A12-BD69-A0F21AC4833A}"/>
                  </a:ext>
                </a:extLst>
              </p:cNvPr>
              <p:cNvSpPr>
                <a:spLocks/>
              </p:cNvSpPr>
              <p:nvPr/>
            </p:nvSpPr>
            <p:spPr bwMode="auto">
              <a:xfrm>
                <a:off x="2554" y="2404"/>
                <a:ext cx="59" cy="30"/>
              </a:xfrm>
              <a:custGeom>
                <a:avLst/>
                <a:gdLst>
                  <a:gd name="T0" fmla="*/ 10 w 295"/>
                  <a:gd name="T1" fmla="*/ 6 h 150"/>
                  <a:gd name="T2" fmla="*/ 10 w 295"/>
                  <a:gd name="T3" fmla="*/ 6 h 150"/>
                  <a:gd name="T4" fmla="*/ 10 w 295"/>
                  <a:gd name="T5" fmla="*/ 5 h 150"/>
                  <a:gd name="T6" fmla="*/ 10 w 295"/>
                  <a:gd name="T7" fmla="*/ 5 h 150"/>
                  <a:gd name="T8" fmla="*/ 11 w 295"/>
                  <a:gd name="T9" fmla="*/ 5 h 150"/>
                  <a:gd name="T10" fmla="*/ 11 w 295"/>
                  <a:gd name="T11" fmla="*/ 5 h 150"/>
                  <a:gd name="T12" fmla="*/ 12 w 295"/>
                  <a:gd name="T13" fmla="*/ 5 h 150"/>
                  <a:gd name="T14" fmla="*/ 12 w 295"/>
                  <a:gd name="T15" fmla="*/ 4 h 150"/>
                  <a:gd name="T16" fmla="*/ 12 w 295"/>
                  <a:gd name="T17" fmla="*/ 4 h 150"/>
                  <a:gd name="T18" fmla="*/ 11 w 295"/>
                  <a:gd name="T19" fmla="*/ 4 h 150"/>
                  <a:gd name="T20" fmla="*/ 11 w 295"/>
                  <a:gd name="T21" fmla="*/ 3 h 150"/>
                  <a:gd name="T22" fmla="*/ 11 w 295"/>
                  <a:gd name="T23" fmla="*/ 3 h 150"/>
                  <a:gd name="T24" fmla="*/ 11 w 295"/>
                  <a:gd name="T25" fmla="*/ 3 h 150"/>
                  <a:gd name="T26" fmla="*/ 10 w 295"/>
                  <a:gd name="T27" fmla="*/ 2 h 150"/>
                  <a:gd name="T28" fmla="*/ 9 w 295"/>
                  <a:gd name="T29" fmla="*/ 1 h 150"/>
                  <a:gd name="T30" fmla="*/ 7 w 295"/>
                  <a:gd name="T31" fmla="*/ 0 h 150"/>
                  <a:gd name="T32" fmla="*/ 3 w 295"/>
                  <a:gd name="T33" fmla="*/ 0 h 150"/>
                  <a:gd name="T34" fmla="*/ 2 w 295"/>
                  <a:gd name="T35" fmla="*/ 0 h 150"/>
                  <a:gd name="T36" fmla="*/ 2 w 295"/>
                  <a:gd name="T37" fmla="*/ 1 h 150"/>
                  <a:gd name="T38" fmla="*/ 1 w 295"/>
                  <a:gd name="T39" fmla="*/ 2 h 150"/>
                  <a:gd name="T40" fmla="*/ 0 w 295"/>
                  <a:gd name="T41" fmla="*/ 2 h 150"/>
                  <a:gd name="T42" fmla="*/ 0 w 295"/>
                  <a:gd name="T43" fmla="*/ 3 h 150"/>
                  <a:gd name="T44" fmla="*/ 0 w 295"/>
                  <a:gd name="T45" fmla="*/ 3 h 150"/>
                  <a:gd name="T46" fmla="*/ 1 w 295"/>
                  <a:gd name="T47" fmla="*/ 3 h 150"/>
                  <a:gd name="T48" fmla="*/ 1 w 295"/>
                  <a:gd name="T49" fmla="*/ 3 h 150"/>
                  <a:gd name="T50" fmla="*/ 1 w 295"/>
                  <a:gd name="T51" fmla="*/ 3 h 150"/>
                  <a:gd name="T52" fmla="*/ 2 w 295"/>
                  <a:gd name="T53" fmla="*/ 2 h 150"/>
                  <a:gd name="T54" fmla="*/ 5 w 295"/>
                  <a:gd name="T55" fmla="*/ 2 h 150"/>
                  <a:gd name="T56" fmla="*/ 7 w 295"/>
                  <a:gd name="T57" fmla="*/ 3 h 150"/>
                  <a:gd name="T58" fmla="*/ 9 w 295"/>
                  <a:gd name="T59" fmla="*/ 4 h 150"/>
                  <a:gd name="T60" fmla="*/ 9 w 295"/>
                  <a:gd name="T61" fmla="*/ 5 h 150"/>
                  <a:gd name="T62" fmla="*/ 10 w 295"/>
                  <a:gd name="T63" fmla="*/ 6 h 1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95"/>
                  <a:gd name="T97" fmla="*/ 0 h 150"/>
                  <a:gd name="T98" fmla="*/ 295 w 295"/>
                  <a:gd name="T99" fmla="*/ 150 h 1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95" h="150">
                    <a:moveTo>
                      <a:pt x="241" y="150"/>
                    </a:moveTo>
                    <a:lnTo>
                      <a:pt x="244" y="150"/>
                    </a:lnTo>
                    <a:lnTo>
                      <a:pt x="244" y="146"/>
                    </a:lnTo>
                    <a:lnTo>
                      <a:pt x="249" y="146"/>
                    </a:lnTo>
                    <a:lnTo>
                      <a:pt x="253" y="141"/>
                    </a:lnTo>
                    <a:lnTo>
                      <a:pt x="253" y="137"/>
                    </a:lnTo>
                    <a:lnTo>
                      <a:pt x="257" y="137"/>
                    </a:lnTo>
                    <a:lnTo>
                      <a:pt x="262" y="134"/>
                    </a:lnTo>
                    <a:lnTo>
                      <a:pt x="270" y="129"/>
                    </a:lnTo>
                    <a:lnTo>
                      <a:pt x="274" y="129"/>
                    </a:lnTo>
                    <a:lnTo>
                      <a:pt x="282" y="125"/>
                    </a:lnTo>
                    <a:lnTo>
                      <a:pt x="287" y="121"/>
                    </a:lnTo>
                    <a:lnTo>
                      <a:pt x="295" y="121"/>
                    </a:lnTo>
                    <a:lnTo>
                      <a:pt x="295" y="116"/>
                    </a:lnTo>
                    <a:lnTo>
                      <a:pt x="295" y="112"/>
                    </a:lnTo>
                    <a:lnTo>
                      <a:pt x="291" y="108"/>
                    </a:lnTo>
                    <a:lnTo>
                      <a:pt x="291" y="105"/>
                    </a:lnTo>
                    <a:lnTo>
                      <a:pt x="291" y="100"/>
                    </a:lnTo>
                    <a:lnTo>
                      <a:pt x="291" y="96"/>
                    </a:lnTo>
                    <a:lnTo>
                      <a:pt x="287" y="92"/>
                    </a:lnTo>
                    <a:lnTo>
                      <a:pt x="287" y="87"/>
                    </a:lnTo>
                    <a:lnTo>
                      <a:pt x="287" y="83"/>
                    </a:lnTo>
                    <a:lnTo>
                      <a:pt x="287" y="87"/>
                    </a:lnTo>
                    <a:lnTo>
                      <a:pt x="282" y="87"/>
                    </a:lnTo>
                    <a:lnTo>
                      <a:pt x="282" y="83"/>
                    </a:lnTo>
                    <a:lnTo>
                      <a:pt x="278" y="75"/>
                    </a:lnTo>
                    <a:lnTo>
                      <a:pt x="270" y="67"/>
                    </a:lnTo>
                    <a:lnTo>
                      <a:pt x="262" y="51"/>
                    </a:lnTo>
                    <a:lnTo>
                      <a:pt x="244" y="38"/>
                    </a:lnTo>
                    <a:lnTo>
                      <a:pt x="228" y="21"/>
                    </a:lnTo>
                    <a:lnTo>
                      <a:pt x="203" y="8"/>
                    </a:lnTo>
                    <a:lnTo>
                      <a:pt x="170" y="0"/>
                    </a:lnTo>
                    <a:lnTo>
                      <a:pt x="133" y="0"/>
                    </a:lnTo>
                    <a:lnTo>
                      <a:pt x="87" y="0"/>
                    </a:lnTo>
                    <a:lnTo>
                      <a:pt x="75" y="4"/>
                    </a:lnTo>
                    <a:lnTo>
                      <a:pt x="62" y="8"/>
                    </a:lnTo>
                    <a:lnTo>
                      <a:pt x="54" y="13"/>
                    </a:lnTo>
                    <a:lnTo>
                      <a:pt x="41" y="21"/>
                    </a:lnTo>
                    <a:lnTo>
                      <a:pt x="33" y="29"/>
                    </a:lnTo>
                    <a:lnTo>
                      <a:pt x="25" y="38"/>
                    </a:lnTo>
                    <a:lnTo>
                      <a:pt x="21" y="46"/>
                    </a:lnTo>
                    <a:lnTo>
                      <a:pt x="12" y="58"/>
                    </a:lnTo>
                    <a:lnTo>
                      <a:pt x="8" y="71"/>
                    </a:lnTo>
                    <a:lnTo>
                      <a:pt x="0" y="83"/>
                    </a:lnTo>
                    <a:lnTo>
                      <a:pt x="4" y="80"/>
                    </a:lnTo>
                    <a:lnTo>
                      <a:pt x="8" y="75"/>
                    </a:lnTo>
                    <a:lnTo>
                      <a:pt x="12" y="75"/>
                    </a:lnTo>
                    <a:lnTo>
                      <a:pt x="17" y="71"/>
                    </a:lnTo>
                    <a:lnTo>
                      <a:pt x="21" y="71"/>
                    </a:lnTo>
                    <a:lnTo>
                      <a:pt x="29" y="67"/>
                    </a:lnTo>
                    <a:lnTo>
                      <a:pt x="33" y="67"/>
                    </a:lnTo>
                    <a:lnTo>
                      <a:pt x="37" y="67"/>
                    </a:lnTo>
                    <a:lnTo>
                      <a:pt x="41" y="62"/>
                    </a:lnTo>
                    <a:lnTo>
                      <a:pt x="50" y="62"/>
                    </a:lnTo>
                    <a:lnTo>
                      <a:pt x="91" y="58"/>
                    </a:lnTo>
                    <a:lnTo>
                      <a:pt x="129" y="62"/>
                    </a:lnTo>
                    <a:lnTo>
                      <a:pt x="162" y="71"/>
                    </a:lnTo>
                    <a:lnTo>
                      <a:pt x="187" y="83"/>
                    </a:lnTo>
                    <a:lnTo>
                      <a:pt x="203" y="96"/>
                    </a:lnTo>
                    <a:lnTo>
                      <a:pt x="220" y="112"/>
                    </a:lnTo>
                    <a:lnTo>
                      <a:pt x="233" y="125"/>
                    </a:lnTo>
                    <a:lnTo>
                      <a:pt x="237" y="137"/>
                    </a:lnTo>
                    <a:lnTo>
                      <a:pt x="241" y="146"/>
                    </a:lnTo>
                    <a:lnTo>
                      <a:pt x="241" y="150"/>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4" name="Freeform 886">
                <a:extLst>
                  <a:ext uri="{FF2B5EF4-FFF2-40B4-BE49-F238E27FC236}">
                    <a16:creationId xmlns:a16="http://schemas.microsoft.com/office/drawing/2014/main" id="{FBA41FD5-ACFA-4A9C-84CB-7A379673D007}"/>
                  </a:ext>
                </a:extLst>
              </p:cNvPr>
              <p:cNvSpPr>
                <a:spLocks/>
              </p:cNvSpPr>
              <p:nvPr/>
            </p:nvSpPr>
            <p:spPr bwMode="auto">
              <a:xfrm>
                <a:off x="2575" y="2427"/>
                <a:ext cx="40" cy="141"/>
              </a:xfrm>
              <a:custGeom>
                <a:avLst/>
                <a:gdLst>
                  <a:gd name="T0" fmla="*/ 6 w 199"/>
                  <a:gd name="T1" fmla="*/ 11 h 706"/>
                  <a:gd name="T2" fmla="*/ 6 w 199"/>
                  <a:gd name="T3" fmla="*/ 12 h 706"/>
                  <a:gd name="T4" fmla="*/ 6 w 199"/>
                  <a:gd name="T5" fmla="*/ 14 h 706"/>
                  <a:gd name="T6" fmla="*/ 5 w 199"/>
                  <a:gd name="T7" fmla="*/ 15 h 706"/>
                  <a:gd name="T8" fmla="*/ 5 w 199"/>
                  <a:gd name="T9" fmla="*/ 17 h 706"/>
                  <a:gd name="T10" fmla="*/ 4 w 199"/>
                  <a:gd name="T11" fmla="*/ 19 h 706"/>
                  <a:gd name="T12" fmla="*/ 4 w 199"/>
                  <a:gd name="T13" fmla="*/ 21 h 706"/>
                  <a:gd name="T14" fmla="*/ 3 w 199"/>
                  <a:gd name="T15" fmla="*/ 22 h 706"/>
                  <a:gd name="T16" fmla="*/ 2 w 199"/>
                  <a:gd name="T17" fmla="*/ 24 h 706"/>
                  <a:gd name="T18" fmla="*/ 1 w 199"/>
                  <a:gd name="T19" fmla="*/ 26 h 706"/>
                  <a:gd name="T20" fmla="*/ 0 w 199"/>
                  <a:gd name="T21" fmla="*/ 28 h 706"/>
                  <a:gd name="T22" fmla="*/ 1 w 199"/>
                  <a:gd name="T23" fmla="*/ 26 h 706"/>
                  <a:gd name="T24" fmla="*/ 3 w 199"/>
                  <a:gd name="T25" fmla="*/ 24 h 706"/>
                  <a:gd name="T26" fmla="*/ 4 w 199"/>
                  <a:gd name="T27" fmla="*/ 22 h 706"/>
                  <a:gd name="T28" fmla="*/ 5 w 199"/>
                  <a:gd name="T29" fmla="*/ 20 h 706"/>
                  <a:gd name="T30" fmla="*/ 6 w 199"/>
                  <a:gd name="T31" fmla="*/ 17 h 706"/>
                  <a:gd name="T32" fmla="*/ 6 w 199"/>
                  <a:gd name="T33" fmla="*/ 15 h 706"/>
                  <a:gd name="T34" fmla="*/ 7 w 199"/>
                  <a:gd name="T35" fmla="*/ 13 h 706"/>
                  <a:gd name="T36" fmla="*/ 7 w 199"/>
                  <a:gd name="T37" fmla="*/ 12 h 706"/>
                  <a:gd name="T38" fmla="*/ 8 w 199"/>
                  <a:gd name="T39" fmla="*/ 10 h 706"/>
                  <a:gd name="T40" fmla="*/ 8 w 199"/>
                  <a:gd name="T41" fmla="*/ 9 h 706"/>
                  <a:gd name="T42" fmla="*/ 8 w 199"/>
                  <a:gd name="T43" fmla="*/ 8 h 706"/>
                  <a:gd name="T44" fmla="*/ 8 w 199"/>
                  <a:gd name="T45" fmla="*/ 7 h 706"/>
                  <a:gd name="T46" fmla="*/ 8 w 199"/>
                  <a:gd name="T47" fmla="*/ 6 h 706"/>
                  <a:gd name="T48" fmla="*/ 8 w 199"/>
                  <a:gd name="T49" fmla="*/ 5 h 706"/>
                  <a:gd name="T50" fmla="*/ 8 w 199"/>
                  <a:gd name="T51" fmla="*/ 4 h 706"/>
                  <a:gd name="T52" fmla="*/ 8 w 199"/>
                  <a:gd name="T53" fmla="*/ 3 h 706"/>
                  <a:gd name="T54" fmla="*/ 8 w 199"/>
                  <a:gd name="T55" fmla="*/ 3 h 706"/>
                  <a:gd name="T56" fmla="*/ 8 w 199"/>
                  <a:gd name="T57" fmla="*/ 2 h 706"/>
                  <a:gd name="T58" fmla="*/ 8 w 199"/>
                  <a:gd name="T59" fmla="*/ 1 h 706"/>
                  <a:gd name="T60" fmla="*/ 7 w 199"/>
                  <a:gd name="T61" fmla="*/ 0 h 706"/>
                  <a:gd name="T62" fmla="*/ 7 w 199"/>
                  <a:gd name="T63" fmla="*/ 0 h 706"/>
                  <a:gd name="T64" fmla="*/ 7 w 199"/>
                  <a:gd name="T65" fmla="*/ 0 h 706"/>
                  <a:gd name="T66" fmla="*/ 7 w 199"/>
                  <a:gd name="T67" fmla="*/ 0 h 706"/>
                  <a:gd name="T68" fmla="*/ 6 w 199"/>
                  <a:gd name="T69" fmla="*/ 1 h 706"/>
                  <a:gd name="T70" fmla="*/ 6 w 199"/>
                  <a:gd name="T71" fmla="*/ 1 h 706"/>
                  <a:gd name="T72" fmla="*/ 6 w 199"/>
                  <a:gd name="T73" fmla="*/ 1 h 706"/>
                  <a:gd name="T74" fmla="*/ 6 w 199"/>
                  <a:gd name="T75" fmla="*/ 1 h 706"/>
                  <a:gd name="T76" fmla="*/ 5 w 199"/>
                  <a:gd name="T77" fmla="*/ 1 h 706"/>
                  <a:gd name="T78" fmla="*/ 5 w 199"/>
                  <a:gd name="T79" fmla="*/ 1 h 706"/>
                  <a:gd name="T80" fmla="*/ 5 w 199"/>
                  <a:gd name="T81" fmla="*/ 2 h 706"/>
                  <a:gd name="T82" fmla="*/ 6 w 199"/>
                  <a:gd name="T83" fmla="*/ 3 h 706"/>
                  <a:gd name="T84" fmla="*/ 6 w 199"/>
                  <a:gd name="T85" fmla="*/ 4 h 706"/>
                  <a:gd name="T86" fmla="*/ 6 w 199"/>
                  <a:gd name="T87" fmla="*/ 5 h 706"/>
                  <a:gd name="T88" fmla="*/ 6 w 199"/>
                  <a:gd name="T89" fmla="*/ 6 h 706"/>
                  <a:gd name="T90" fmla="*/ 6 w 199"/>
                  <a:gd name="T91" fmla="*/ 7 h 706"/>
                  <a:gd name="T92" fmla="*/ 6 w 199"/>
                  <a:gd name="T93" fmla="*/ 8 h 706"/>
                  <a:gd name="T94" fmla="*/ 6 w 199"/>
                  <a:gd name="T95" fmla="*/ 9 h 706"/>
                  <a:gd name="T96" fmla="*/ 6 w 199"/>
                  <a:gd name="T97" fmla="*/ 10 h 706"/>
                  <a:gd name="T98" fmla="*/ 6 w 199"/>
                  <a:gd name="T99" fmla="*/ 11 h 7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99"/>
                  <a:gd name="T151" fmla="*/ 0 h 706"/>
                  <a:gd name="T152" fmla="*/ 199 w 199"/>
                  <a:gd name="T153" fmla="*/ 706 h 7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99" h="706">
                    <a:moveTo>
                      <a:pt x="154" y="283"/>
                    </a:moveTo>
                    <a:lnTo>
                      <a:pt x="149" y="312"/>
                    </a:lnTo>
                    <a:lnTo>
                      <a:pt x="141" y="345"/>
                    </a:lnTo>
                    <a:lnTo>
                      <a:pt x="133" y="382"/>
                    </a:lnTo>
                    <a:lnTo>
                      <a:pt x="120" y="424"/>
                    </a:lnTo>
                    <a:lnTo>
                      <a:pt x="108" y="469"/>
                    </a:lnTo>
                    <a:lnTo>
                      <a:pt x="91" y="515"/>
                    </a:lnTo>
                    <a:lnTo>
                      <a:pt x="75" y="561"/>
                    </a:lnTo>
                    <a:lnTo>
                      <a:pt x="54" y="611"/>
                    </a:lnTo>
                    <a:lnTo>
                      <a:pt x="28" y="656"/>
                    </a:lnTo>
                    <a:lnTo>
                      <a:pt x="0" y="706"/>
                    </a:lnTo>
                    <a:lnTo>
                      <a:pt x="37" y="652"/>
                    </a:lnTo>
                    <a:lnTo>
                      <a:pt x="71" y="598"/>
                    </a:lnTo>
                    <a:lnTo>
                      <a:pt x="95" y="544"/>
                    </a:lnTo>
                    <a:lnTo>
                      <a:pt x="120" y="490"/>
                    </a:lnTo>
                    <a:lnTo>
                      <a:pt x="141" y="436"/>
                    </a:lnTo>
                    <a:lnTo>
                      <a:pt x="158" y="386"/>
                    </a:lnTo>
                    <a:lnTo>
                      <a:pt x="170" y="337"/>
                    </a:lnTo>
                    <a:lnTo>
                      <a:pt x="179" y="295"/>
                    </a:lnTo>
                    <a:lnTo>
                      <a:pt x="190" y="254"/>
                    </a:lnTo>
                    <a:lnTo>
                      <a:pt x="195" y="220"/>
                    </a:lnTo>
                    <a:lnTo>
                      <a:pt x="199" y="200"/>
                    </a:lnTo>
                    <a:lnTo>
                      <a:pt x="199" y="179"/>
                    </a:lnTo>
                    <a:lnTo>
                      <a:pt x="199" y="158"/>
                    </a:lnTo>
                    <a:lnTo>
                      <a:pt x="199" y="133"/>
                    </a:lnTo>
                    <a:lnTo>
                      <a:pt x="199" y="112"/>
                    </a:lnTo>
                    <a:lnTo>
                      <a:pt x="195" y="87"/>
                    </a:lnTo>
                    <a:lnTo>
                      <a:pt x="195" y="67"/>
                    </a:lnTo>
                    <a:lnTo>
                      <a:pt x="190" y="42"/>
                    </a:lnTo>
                    <a:lnTo>
                      <a:pt x="187" y="22"/>
                    </a:lnTo>
                    <a:lnTo>
                      <a:pt x="183" y="0"/>
                    </a:lnTo>
                    <a:lnTo>
                      <a:pt x="174" y="4"/>
                    </a:lnTo>
                    <a:lnTo>
                      <a:pt x="166" y="9"/>
                    </a:lnTo>
                    <a:lnTo>
                      <a:pt x="162" y="9"/>
                    </a:lnTo>
                    <a:lnTo>
                      <a:pt x="154" y="13"/>
                    </a:lnTo>
                    <a:lnTo>
                      <a:pt x="149" y="17"/>
                    </a:lnTo>
                    <a:lnTo>
                      <a:pt x="145" y="17"/>
                    </a:lnTo>
                    <a:lnTo>
                      <a:pt x="141" y="22"/>
                    </a:lnTo>
                    <a:lnTo>
                      <a:pt x="136" y="25"/>
                    </a:lnTo>
                    <a:lnTo>
                      <a:pt x="133" y="29"/>
                    </a:lnTo>
                    <a:lnTo>
                      <a:pt x="136" y="50"/>
                    </a:lnTo>
                    <a:lnTo>
                      <a:pt x="141" y="76"/>
                    </a:lnTo>
                    <a:lnTo>
                      <a:pt x="149" y="100"/>
                    </a:lnTo>
                    <a:lnTo>
                      <a:pt x="154" y="125"/>
                    </a:lnTo>
                    <a:lnTo>
                      <a:pt x="158"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5" name="Freeform 887">
                <a:extLst>
                  <a:ext uri="{FF2B5EF4-FFF2-40B4-BE49-F238E27FC236}">
                    <a16:creationId xmlns:a16="http://schemas.microsoft.com/office/drawing/2014/main" id="{FB5D2EB9-2685-4D47-9403-4713DE8F36F5}"/>
                  </a:ext>
                </a:extLst>
              </p:cNvPr>
              <p:cNvSpPr>
                <a:spLocks/>
              </p:cNvSpPr>
              <p:nvPr/>
            </p:nvSpPr>
            <p:spPr bwMode="auto">
              <a:xfrm>
                <a:off x="2463" y="2421"/>
                <a:ext cx="155" cy="207"/>
              </a:xfrm>
              <a:custGeom>
                <a:avLst/>
                <a:gdLst>
                  <a:gd name="T0" fmla="*/ 30 w 773"/>
                  <a:gd name="T1" fmla="*/ 0 h 1038"/>
                  <a:gd name="T2" fmla="*/ 30 w 773"/>
                  <a:gd name="T3" fmla="*/ 1 h 1038"/>
                  <a:gd name="T4" fmla="*/ 30 w 773"/>
                  <a:gd name="T5" fmla="*/ 1 h 1038"/>
                  <a:gd name="T6" fmla="*/ 30 w 773"/>
                  <a:gd name="T7" fmla="*/ 2 h 1038"/>
                  <a:gd name="T8" fmla="*/ 30 w 773"/>
                  <a:gd name="T9" fmla="*/ 3 h 1038"/>
                  <a:gd name="T10" fmla="*/ 31 w 773"/>
                  <a:gd name="T11" fmla="*/ 4 h 1038"/>
                  <a:gd name="T12" fmla="*/ 31 w 773"/>
                  <a:gd name="T13" fmla="*/ 5 h 1038"/>
                  <a:gd name="T14" fmla="*/ 31 w 773"/>
                  <a:gd name="T15" fmla="*/ 7 h 1038"/>
                  <a:gd name="T16" fmla="*/ 31 w 773"/>
                  <a:gd name="T17" fmla="*/ 8 h 1038"/>
                  <a:gd name="T18" fmla="*/ 31 w 773"/>
                  <a:gd name="T19" fmla="*/ 10 h 1038"/>
                  <a:gd name="T20" fmla="*/ 30 w 773"/>
                  <a:gd name="T21" fmla="*/ 13 h 1038"/>
                  <a:gd name="T22" fmla="*/ 29 w 773"/>
                  <a:gd name="T23" fmla="*/ 16 h 1038"/>
                  <a:gd name="T24" fmla="*/ 28 w 773"/>
                  <a:gd name="T25" fmla="*/ 20 h 1038"/>
                  <a:gd name="T26" fmla="*/ 26 w 773"/>
                  <a:gd name="T27" fmla="*/ 24 h 1038"/>
                  <a:gd name="T28" fmla="*/ 24 w 773"/>
                  <a:gd name="T29" fmla="*/ 28 h 1038"/>
                  <a:gd name="T30" fmla="*/ 21 w 773"/>
                  <a:gd name="T31" fmla="*/ 32 h 1038"/>
                  <a:gd name="T32" fmla="*/ 17 w 773"/>
                  <a:gd name="T33" fmla="*/ 35 h 1038"/>
                  <a:gd name="T34" fmla="*/ 12 w 773"/>
                  <a:gd name="T35" fmla="*/ 38 h 1038"/>
                  <a:gd name="T36" fmla="*/ 7 w 773"/>
                  <a:gd name="T37" fmla="*/ 40 h 1038"/>
                  <a:gd name="T38" fmla="*/ 0 w 773"/>
                  <a:gd name="T39" fmla="*/ 41 h 10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3"/>
                  <a:gd name="T61" fmla="*/ 0 h 1038"/>
                  <a:gd name="T62" fmla="*/ 773 w 773"/>
                  <a:gd name="T63" fmla="*/ 1038 h 10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3" h="1038">
                    <a:moveTo>
                      <a:pt x="740" y="0"/>
                    </a:moveTo>
                    <a:lnTo>
                      <a:pt x="744" y="13"/>
                    </a:lnTo>
                    <a:lnTo>
                      <a:pt x="748" y="29"/>
                    </a:lnTo>
                    <a:lnTo>
                      <a:pt x="756" y="51"/>
                    </a:lnTo>
                    <a:lnTo>
                      <a:pt x="760" y="75"/>
                    </a:lnTo>
                    <a:lnTo>
                      <a:pt x="764" y="105"/>
                    </a:lnTo>
                    <a:lnTo>
                      <a:pt x="769" y="137"/>
                    </a:lnTo>
                    <a:lnTo>
                      <a:pt x="773" y="175"/>
                    </a:lnTo>
                    <a:lnTo>
                      <a:pt x="769" y="212"/>
                    </a:lnTo>
                    <a:lnTo>
                      <a:pt x="764" y="249"/>
                    </a:lnTo>
                    <a:lnTo>
                      <a:pt x="751" y="316"/>
                    </a:lnTo>
                    <a:lnTo>
                      <a:pt x="727" y="399"/>
                    </a:lnTo>
                    <a:lnTo>
                      <a:pt x="697" y="494"/>
                    </a:lnTo>
                    <a:lnTo>
                      <a:pt x="652" y="598"/>
                    </a:lnTo>
                    <a:lnTo>
                      <a:pt x="594" y="698"/>
                    </a:lnTo>
                    <a:lnTo>
                      <a:pt x="519" y="797"/>
                    </a:lnTo>
                    <a:lnTo>
                      <a:pt x="424" y="885"/>
                    </a:lnTo>
                    <a:lnTo>
                      <a:pt x="308" y="959"/>
                    </a:lnTo>
                    <a:lnTo>
                      <a:pt x="166" y="1013"/>
                    </a:lnTo>
                    <a:lnTo>
                      <a:pt x="0" y="1038"/>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56" name="Freeform 888">
                <a:extLst>
                  <a:ext uri="{FF2B5EF4-FFF2-40B4-BE49-F238E27FC236}">
                    <a16:creationId xmlns:a16="http://schemas.microsoft.com/office/drawing/2014/main" id="{1C959500-6D46-4893-9E80-BA977B1B9C07}"/>
                  </a:ext>
                </a:extLst>
              </p:cNvPr>
              <p:cNvSpPr>
                <a:spLocks/>
              </p:cNvSpPr>
              <p:nvPr/>
            </p:nvSpPr>
            <p:spPr bwMode="auto">
              <a:xfrm>
                <a:off x="2445" y="2403"/>
                <a:ext cx="165" cy="196"/>
              </a:xfrm>
              <a:custGeom>
                <a:avLst/>
                <a:gdLst>
                  <a:gd name="T0" fmla="*/ 0 w 826"/>
                  <a:gd name="T1" fmla="*/ 39 h 983"/>
                  <a:gd name="T2" fmla="*/ 0 w 826"/>
                  <a:gd name="T3" fmla="*/ 39 h 983"/>
                  <a:gd name="T4" fmla="*/ 1 w 826"/>
                  <a:gd name="T5" fmla="*/ 39 h 983"/>
                  <a:gd name="T6" fmla="*/ 3 w 826"/>
                  <a:gd name="T7" fmla="*/ 39 h 983"/>
                  <a:gd name="T8" fmla="*/ 6 w 826"/>
                  <a:gd name="T9" fmla="*/ 39 h 983"/>
                  <a:gd name="T10" fmla="*/ 8 w 826"/>
                  <a:gd name="T11" fmla="*/ 38 h 983"/>
                  <a:gd name="T12" fmla="*/ 11 w 826"/>
                  <a:gd name="T13" fmla="*/ 37 h 983"/>
                  <a:gd name="T14" fmla="*/ 13 w 826"/>
                  <a:gd name="T15" fmla="*/ 35 h 983"/>
                  <a:gd name="T16" fmla="*/ 16 w 826"/>
                  <a:gd name="T17" fmla="*/ 33 h 983"/>
                  <a:gd name="T18" fmla="*/ 18 w 826"/>
                  <a:gd name="T19" fmla="*/ 31 h 983"/>
                  <a:gd name="T20" fmla="*/ 19 w 826"/>
                  <a:gd name="T21" fmla="*/ 27 h 983"/>
                  <a:gd name="T22" fmla="*/ 20 w 826"/>
                  <a:gd name="T23" fmla="*/ 24 h 983"/>
                  <a:gd name="T24" fmla="*/ 20 w 826"/>
                  <a:gd name="T25" fmla="*/ 21 h 983"/>
                  <a:gd name="T26" fmla="*/ 21 w 826"/>
                  <a:gd name="T27" fmla="*/ 17 h 983"/>
                  <a:gd name="T28" fmla="*/ 21 w 826"/>
                  <a:gd name="T29" fmla="*/ 14 h 983"/>
                  <a:gd name="T30" fmla="*/ 21 w 826"/>
                  <a:gd name="T31" fmla="*/ 10 h 983"/>
                  <a:gd name="T32" fmla="*/ 21 w 826"/>
                  <a:gd name="T33" fmla="*/ 7 h 983"/>
                  <a:gd name="T34" fmla="*/ 21 w 826"/>
                  <a:gd name="T35" fmla="*/ 5 h 983"/>
                  <a:gd name="T36" fmla="*/ 22 w 826"/>
                  <a:gd name="T37" fmla="*/ 2 h 983"/>
                  <a:gd name="T38" fmla="*/ 24 w 826"/>
                  <a:gd name="T39" fmla="*/ 1 h 983"/>
                  <a:gd name="T40" fmla="*/ 25 w 826"/>
                  <a:gd name="T41" fmla="*/ 0 h 983"/>
                  <a:gd name="T42" fmla="*/ 27 w 826"/>
                  <a:gd name="T43" fmla="*/ 0 h 983"/>
                  <a:gd name="T44" fmla="*/ 29 w 826"/>
                  <a:gd name="T45" fmla="*/ 0 h 983"/>
                  <a:gd name="T46" fmla="*/ 30 w 826"/>
                  <a:gd name="T47" fmla="*/ 0 h 983"/>
                  <a:gd name="T48" fmla="*/ 31 w 826"/>
                  <a:gd name="T49" fmla="*/ 1 h 983"/>
                  <a:gd name="T50" fmla="*/ 31 w 826"/>
                  <a:gd name="T51" fmla="*/ 2 h 983"/>
                  <a:gd name="T52" fmla="*/ 32 w 826"/>
                  <a:gd name="T53" fmla="*/ 2 h 983"/>
                  <a:gd name="T54" fmla="*/ 33 w 826"/>
                  <a:gd name="T55" fmla="*/ 3 h 983"/>
                  <a:gd name="T56" fmla="*/ 33 w 826"/>
                  <a:gd name="T57" fmla="*/ 3 h 983"/>
                  <a:gd name="T58" fmla="*/ 33 w 826"/>
                  <a:gd name="T59" fmla="*/ 4 h 983"/>
                  <a:gd name="T60" fmla="*/ 33 w 826"/>
                  <a:gd name="T61" fmla="*/ 4 h 9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26"/>
                  <a:gd name="T94" fmla="*/ 0 h 983"/>
                  <a:gd name="T95" fmla="*/ 826 w 826"/>
                  <a:gd name="T96" fmla="*/ 983 h 9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26" h="983">
                    <a:moveTo>
                      <a:pt x="0" y="983"/>
                    </a:moveTo>
                    <a:lnTo>
                      <a:pt x="8" y="983"/>
                    </a:lnTo>
                    <a:lnTo>
                      <a:pt x="37" y="983"/>
                    </a:lnTo>
                    <a:lnTo>
                      <a:pt x="84" y="979"/>
                    </a:lnTo>
                    <a:lnTo>
                      <a:pt x="138" y="971"/>
                    </a:lnTo>
                    <a:lnTo>
                      <a:pt x="199" y="954"/>
                    </a:lnTo>
                    <a:lnTo>
                      <a:pt x="266" y="929"/>
                    </a:lnTo>
                    <a:lnTo>
                      <a:pt x="332" y="893"/>
                    </a:lnTo>
                    <a:lnTo>
                      <a:pt x="390" y="839"/>
                    </a:lnTo>
                    <a:lnTo>
                      <a:pt x="444" y="772"/>
                    </a:lnTo>
                    <a:lnTo>
                      <a:pt x="482" y="684"/>
                    </a:lnTo>
                    <a:lnTo>
                      <a:pt x="498" y="601"/>
                    </a:lnTo>
                    <a:lnTo>
                      <a:pt x="511" y="515"/>
                    </a:lnTo>
                    <a:lnTo>
                      <a:pt x="515" y="428"/>
                    </a:lnTo>
                    <a:lnTo>
                      <a:pt x="519" y="340"/>
                    </a:lnTo>
                    <a:lnTo>
                      <a:pt x="519" y="257"/>
                    </a:lnTo>
                    <a:lnTo>
                      <a:pt x="527" y="178"/>
                    </a:lnTo>
                    <a:lnTo>
                      <a:pt x="536" y="113"/>
                    </a:lnTo>
                    <a:lnTo>
                      <a:pt x="556" y="62"/>
                    </a:lnTo>
                    <a:lnTo>
                      <a:pt x="590" y="25"/>
                    </a:lnTo>
                    <a:lnTo>
                      <a:pt x="635" y="5"/>
                    </a:lnTo>
                    <a:lnTo>
                      <a:pt x="677" y="0"/>
                    </a:lnTo>
                    <a:lnTo>
                      <a:pt x="714" y="5"/>
                    </a:lnTo>
                    <a:lnTo>
                      <a:pt x="747" y="12"/>
                    </a:lnTo>
                    <a:lnTo>
                      <a:pt x="772" y="25"/>
                    </a:lnTo>
                    <a:lnTo>
                      <a:pt x="788" y="41"/>
                    </a:lnTo>
                    <a:lnTo>
                      <a:pt x="806" y="54"/>
                    </a:lnTo>
                    <a:lnTo>
                      <a:pt x="818" y="70"/>
                    </a:lnTo>
                    <a:lnTo>
                      <a:pt x="822" y="79"/>
                    </a:lnTo>
                    <a:lnTo>
                      <a:pt x="826" y="88"/>
                    </a:lnTo>
                    <a:lnTo>
                      <a:pt x="826" y="91"/>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57" name="Freeform 889">
                <a:extLst>
                  <a:ext uri="{FF2B5EF4-FFF2-40B4-BE49-F238E27FC236}">
                    <a16:creationId xmlns:a16="http://schemas.microsoft.com/office/drawing/2014/main" id="{E9A2583E-6B07-4884-AAED-B6C7132156C0}"/>
                  </a:ext>
                </a:extLst>
              </p:cNvPr>
              <p:cNvSpPr>
                <a:spLocks/>
              </p:cNvSpPr>
              <p:nvPr/>
            </p:nvSpPr>
            <p:spPr bwMode="auto">
              <a:xfrm>
                <a:off x="3382" y="2404"/>
                <a:ext cx="213" cy="205"/>
              </a:xfrm>
              <a:custGeom>
                <a:avLst/>
                <a:gdLst>
                  <a:gd name="T0" fmla="*/ 43 w 1062"/>
                  <a:gd name="T1" fmla="*/ 13 h 1022"/>
                  <a:gd name="T2" fmla="*/ 43 w 1062"/>
                  <a:gd name="T3" fmla="*/ 13 h 1022"/>
                  <a:gd name="T4" fmla="*/ 43 w 1062"/>
                  <a:gd name="T5" fmla="*/ 12 h 1022"/>
                  <a:gd name="T6" fmla="*/ 43 w 1062"/>
                  <a:gd name="T7" fmla="*/ 11 h 1022"/>
                  <a:gd name="T8" fmla="*/ 43 w 1062"/>
                  <a:gd name="T9" fmla="*/ 9 h 1022"/>
                  <a:gd name="T10" fmla="*/ 43 w 1062"/>
                  <a:gd name="T11" fmla="*/ 8 h 1022"/>
                  <a:gd name="T12" fmla="*/ 43 w 1062"/>
                  <a:gd name="T13" fmla="*/ 7 h 1022"/>
                  <a:gd name="T14" fmla="*/ 42 w 1062"/>
                  <a:gd name="T15" fmla="*/ 6 h 1022"/>
                  <a:gd name="T16" fmla="*/ 42 w 1062"/>
                  <a:gd name="T17" fmla="*/ 5 h 1022"/>
                  <a:gd name="T18" fmla="*/ 42 w 1062"/>
                  <a:gd name="T19" fmla="*/ 4 h 1022"/>
                  <a:gd name="T20" fmla="*/ 42 w 1062"/>
                  <a:gd name="T21" fmla="*/ 3 h 1022"/>
                  <a:gd name="T22" fmla="*/ 42 w 1062"/>
                  <a:gd name="T23" fmla="*/ 3 h 1022"/>
                  <a:gd name="T24" fmla="*/ 42 w 1062"/>
                  <a:gd name="T25" fmla="*/ 3 h 1022"/>
                  <a:gd name="T26" fmla="*/ 41 w 1062"/>
                  <a:gd name="T27" fmla="*/ 3 h 1022"/>
                  <a:gd name="T28" fmla="*/ 41 w 1062"/>
                  <a:gd name="T29" fmla="*/ 3 h 1022"/>
                  <a:gd name="T30" fmla="*/ 41 w 1062"/>
                  <a:gd name="T31" fmla="*/ 2 h 1022"/>
                  <a:gd name="T32" fmla="*/ 40 w 1062"/>
                  <a:gd name="T33" fmla="*/ 2 h 1022"/>
                  <a:gd name="T34" fmla="*/ 39 w 1062"/>
                  <a:gd name="T35" fmla="*/ 1 h 1022"/>
                  <a:gd name="T36" fmla="*/ 38 w 1062"/>
                  <a:gd name="T37" fmla="*/ 0 h 1022"/>
                  <a:gd name="T38" fmla="*/ 37 w 1062"/>
                  <a:gd name="T39" fmla="*/ 0 h 1022"/>
                  <a:gd name="T40" fmla="*/ 36 w 1062"/>
                  <a:gd name="T41" fmla="*/ 0 h 1022"/>
                  <a:gd name="T42" fmla="*/ 34 w 1062"/>
                  <a:gd name="T43" fmla="*/ 0 h 1022"/>
                  <a:gd name="T44" fmla="*/ 32 w 1062"/>
                  <a:gd name="T45" fmla="*/ 1 h 1022"/>
                  <a:gd name="T46" fmla="*/ 30 w 1062"/>
                  <a:gd name="T47" fmla="*/ 2 h 1022"/>
                  <a:gd name="T48" fmla="*/ 30 w 1062"/>
                  <a:gd name="T49" fmla="*/ 4 h 1022"/>
                  <a:gd name="T50" fmla="*/ 29 w 1062"/>
                  <a:gd name="T51" fmla="*/ 7 h 1022"/>
                  <a:gd name="T52" fmla="*/ 29 w 1062"/>
                  <a:gd name="T53" fmla="*/ 10 h 1022"/>
                  <a:gd name="T54" fmla="*/ 29 w 1062"/>
                  <a:gd name="T55" fmla="*/ 13 h 1022"/>
                  <a:gd name="T56" fmla="*/ 29 w 1062"/>
                  <a:gd name="T57" fmla="*/ 17 h 1022"/>
                  <a:gd name="T58" fmla="*/ 29 w 1062"/>
                  <a:gd name="T59" fmla="*/ 21 h 1022"/>
                  <a:gd name="T60" fmla="*/ 28 w 1062"/>
                  <a:gd name="T61" fmla="*/ 24 h 1022"/>
                  <a:gd name="T62" fmla="*/ 27 w 1062"/>
                  <a:gd name="T63" fmla="*/ 27 h 1022"/>
                  <a:gd name="T64" fmla="*/ 26 w 1062"/>
                  <a:gd name="T65" fmla="*/ 30 h 1022"/>
                  <a:gd name="T66" fmla="*/ 25 w 1062"/>
                  <a:gd name="T67" fmla="*/ 33 h 1022"/>
                  <a:gd name="T68" fmla="*/ 23 w 1062"/>
                  <a:gd name="T69" fmla="*/ 35 h 1022"/>
                  <a:gd name="T70" fmla="*/ 21 w 1062"/>
                  <a:gd name="T71" fmla="*/ 37 h 1022"/>
                  <a:gd name="T72" fmla="*/ 19 w 1062"/>
                  <a:gd name="T73" fmla="*/ 38 h 1022"/>
                  <a:gd name="T74" fmla="*/ 17 w 1062"/>
                  <a:gd name="T75" fmla="*/ 39 h 1022"/>
                  <a:gd name="T76" fmla="*/ 15 w 1062"/>
                  <a:gd name="T77" fmla="*/ 39 h 1022"/>
                  <a:gd name="T78" fmla="*/ 13 w 1062"/>
                  <a:gd name="T79" fmla="*/ 40 h 1022"/>
                  <a:gd name="T80" fmla="*/ 11 w 1062"/>
                  <a:gd name="T81" fmla="*/ 40 h 1022"/>
                  <a:gd name="T82" fmla="*/ 10 w 1062"/>
                  <a:gd name="T83" fmla="*/ 40 h 1022"/>
                  <a:gd name="T84" fmla="*/ 0 w 1062"/>
                  <a:gd name="T85" fmla="*/ 41 h 1022"/>
                  <a:gd name="T86" fmla="*/ 25 w 1062"/>
                  <a:gd name="T87" fmla="*/ 41 h 1022"/>
                  <a:gd name="T88" fmla="*/ 28 w 1062"/>
                  <a:gd name="T89" fmla="*/ 40 h 1022"/>
                  <a:gd name="T90" fmla="*/ 31 w 1062"/>
                  <a:gd name="T91" fmla="*/ 37 h 1022"/>
                  <a:gd name="T92" fmla="*/ 34 w 1062"/>
                  <a:gd name="T93" fmla="*/ 35 h 1022"/>
                  <a:gd name="T94" fmla="*/ 36 w 1062"/>
                  <a:gd name="T95" fmla="*/ 31 h 1022"/>
                  <a:gd name="T96" fmla="*/ 38 w 1062"/>
                  <a:gd name="T97" fmla="*/ 29 h 1022"/>
                  <a:gd name="T98" fmla="*/ 39 w 1062"/>
                  <a:gd name="T99" fmla="*/ 26 h 1022"/>
                  <a:gd name="T100" fmla="*/ 40 w 1062"/>
                  <a:gd name="T101" fmla="*/ 23 h 1022"/>
                  <a:gd name="T102" fmla="*/ 41 w 1062"/>
                  <a:gd name="T103" fmla="*/ 20 h 1022"/>
                  <a:gd name="T104" fmla="*/ 42 w 1062"/>
                  <a:gd name="T105" fmla="*/ 18 h 1022"/>
                  <a:gd name="T106" fmla="*/ 42 w 1062"/>
                  <a:gd name="T107" fmla="*/ 15 h 1022"/>
                  <a:gd name="T108" fmla="*/ 43 w 1062"/>
                  <a:gd name="T109" fmla="*/ 13 h 10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2"/>
                  <a:gd name="T167" fmla="*/ 1062 w 1062"/>
                  <a:gd name="T168" fmla="*/ 1022 h 10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2">
                    <a:moveTo>
                      <a:pt x="1059" y="336"/>
                    </a:moveTo>
                    <a:lnTo>
                      <a:pt x="1062" y="316"/>
                    </a:lnTo>
                    <a:lnTo>
                      <a:pt x="1062" y="287"/>
                    </a:lnTo>
                    <a:lnTo>
                      <a:pt x="1062" y="262"/>
                    </a:lnTo>
                    <a:lnTo>
                      <a:pt x="1062" y="233"/>
                    </a:lnTo>
                    <a:lnTo>
                      <a:pt x="1059" y="208"/>
                    </a:lnTo>
                    <a:lnTo>
                      <a:pt x="1055" y="179"/>
                    </a:lnTo>
                    <a:lnTo>
                      <a:pt x="1050" y="154"/>
                    </a:lnTo>
                    <a:lnTo>
                      <a:pt x="1046" y="129"/>
                    </a:lnTo>
                    <a:lnTo>
                      <a:pt x="1042" y="108"/>
                    </a:lnTo>
                    <a:lnTo>
                      <a:pt x="1037" y="83"/>
                    </a:lnTo>
                    <a:lnTo>
                      <a:pt x="1033" y="87"/>
                    </a:lnTo>
                    <a:lnTo>
                      <a:pt x="1030" y="87"/>
                    </a:lnTo>
                    <a:lnTo>
                      <a:pt x="1026" y="80"/>
                    </a:lnTo>
                    <a:lnTo>
                      <a:pt x="1021" y="67"/>
                    </a:lnTo>
                    <a:lnTo>
                      <a:pt x="1008" y="51"/>
                    </a:lnTo>
                    <a:lnTo>
                      <a:pt x="996" y="38"/>
                    </a:lnTo>
                    <a:lnTo>
                      <a:pt x="976" y="21"/>
                    </a:lnTo>
                    <a:lnTo>
                      <a:pt x="951" y="8"/>
                    </a:lnTo>
                    <a:lnTo>
                      <a:pt x="922" y="0"/>
                    </a:lnTo>
                    <a:lnTo>
                      <a:pt x="884" y="0"/>
                    </a:lnTo>
                    <a:lnTo>
                      <a:pt x="839" y="0"/>
                    </a:lnTo>
                    <a:lnTo>
                      <a:pt x="792" y="21"/>
                    </a:lnTo>
                    <a:lnTo>
                      <a:pt x="760" y="58"/>
                    </a:lnTo>
                    <a:lnTo>
                      <a:pt x="743" y="112"/>
                    </a:lnTo>
                    <a:lnTo>
                      <a:pt x="731" y="179"/>
                    </a:lnTo>
                    <a:lnTo>
                      <a:pt x="727" y="253"/>
                    </a:lnTo>
                    <a:lnTo>
                      <a:pt x="722" y="336"/>
                    </a:lnTo>
                    <a:lnTo>
                      <a:pt x="722" y="424"/>
                    </a:lnTo>
                    <a:lnTo>
                      <a:pt x="714" y="511"/>
                    </a:lnTo>
                    <a:lnTo>
                      <a:pt x="706" y="598"/>
                    </a:lnTo>
                    <a:lnTo>
                      <a:pt x="684" y="681"/>
                    </a:lnTo>
                    <a:lnTo>
                      <a:pt x="655" y="752"/>
                    </a:lnTo>
                    <a:lnTo>
                      <a:pt x="619" y="813"/>
                    </a:lnTo>
                    <a:lnTo>
                      <a:pt x="573" y="863"/>
                    </a:lnTo>
                    <a:lnTo>
                      <a:pt x="523" y="905"/>
                    </a:lnTo>
                    <a:lnTo>
                      <a:pt x="469" y="934"/>
                    </a:lnTo>
                    <a:lnTo>
                      <a:pt x="419" y="959"/>
                    </a:lnTo>
                    <a:lnTo>
                      <a:pt x="369" y="975"/>
                    </a:lnTo>
                    <a:lnTo>
                      <a:pt x="324" y="984"/>
                    </a:lnTo>
                    <a:lnTo>
                      <a:pt x="282" y="993"/>
                    </a:lnTo>
                    <a:lnTo>
                      <a:pt x="249" y="993"/>
                    </a:lnTo>
                    <a:lnTo>
                      <a:pt x="0" y="1013"/>
                    </a:lnTo>
                    <a:lnTo>
                      <a:pt x="630" y="1022"/>
                    </a:lnTo>
                    <a:lnTo>
                      <a:pt x="706" y="984"/>
                    </a:lnTo>
                    <a:lnTo>
                      <a:pt x="776" y="921"/>
                    </a:lnTo>
                    <a:lnTo>
                      <a:pt x="839" y="855"/>
                    </a:lnTo>
                    <a:lnTo>
                      <a:pt x="888" y="784"/>
                    </a:lnTo>
                    <a:lnTo>
                      <a:pt x="934" y="714"/>
                    </a:lnTo>
                    <a:lnTo>
                      <a:pt x="967" y="640"/>
                    </a:lnTo>
                    <a:lnTo>
                      <a:pt x="996" y="568"/>
                    </a:lnTo>
                    <a:lnTo>
                      <a:pt x="1017" y="503"/>
                    </a:lnTo>
                    <a:lnTo>
                      <a:pt x="1033" y="440"/>
                    </a:lnTo>
                    <a:lnTo>
                      <a:pt x="1050" y="382"/>
                    </a:lnTo>
                    <a:lnTo>
                      <a:pt x="1059"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8" name="Freeform 890">
                <a:extLst>
                  <a:ext uri="{FF2B5EF4-FFF2-40B4-BE49-F238E27FC236}">
                    <a16:creationId xmlns:a16="http://schemas.microsoft.com/office/drawing/2014/main" id="{1F066B82-E07F-4969-9327-5A5F50C22D5E}"/>
                  </a:ext>
                </a:extLst>
              </p:cNvPr>
              <p:cNvSpPr>
                <a:spLocks/>
              </p:cNvSpPr>
              <p:nvPr/>
            </p:nvSpPr>
            <p:spPr bwMode="auto">
              <a:xfrm>
                <a:off x="3533" y="2404"/>
                <a:ext cx="59" cy="31"/>
              </a:xfrm>
              <a:custGeom>
                <a:avLst/>
                <a:gdLst>
                  <a:gd name="T0" fmla="*/ 10 w 295"/>
                  <a:gd name="T1" fmla="*/ 6 h 154"/>
                  <a:gd name="T2" fmla="*/ 10 w 295"/>
                  <a:gd name="T3" fmla="*/ 6 h 154"/>
                  <a:gd name="T4" fmla="*/ 10 w 295"/>
                  <a:gd name="T5" fmla="*/ 6 h 154"/>
                  <a:gd name="T6" fmla="*/ 10 w 295"/>
                  <a:gd name="T7" fmla="*/ 6 h 154"/>
                  <a:gd name="T8" fmla="*/ 10 w 295"/>
                  <a:gd name="T9" fmla="*/ 6 h 154"/>
                  <a:gd name="T10" fmla="*/ 10 w 295"/>
                  <a:gd name="T11" fmla="*/ 6 h 154"/>
                  <a:gd name="T12" fmla="*/ 10 w 295"/>
                  <a:gd name="T13" fmla="*/ 6 h 154"/>
                  <a:gd name="T14" fmla="*/ 10 w 295"/>
                  <a:gd name="T15" fmla="*/ 6 h 154"/>
                  <a:gd name="T16" fmla="*/ 11 w 295"/>
                  <a:gd name="T17" fmla="*/ 5 h 154"/>
                  <a:gd name="T18" fmla="*/ 11 w 295"/>
                  <a:gd name="T19" fmla="*/ 5 h 154"/>
                  <a:gd name="T20" fmla="*/ 11 w 295"/>
                  <a:gd name="T21" fmla="*/ 5 h 154"/>
                  <a:gd name="T22" fmla="*/ 11 w 295"/>
                  <a:gd name="T23" fmla="*/ 5 h 154"/>
                  <a:gd name="T24" fmla="*/ 12 w 295"/>
                  <a:gd name="T25" fmla="*/ 5 h 154"/>
                  <a:gd name="T26" fmla="*/ 12 w 295"/>
                  <a:gd name="T27" fmla="*/ 5 h 154"/>
                  <a:gd name="T28" fmla="*/ 12 w 295"/>
                  <a:gd name="T29" fmla="*/ 5 h 154"/>
                  <a:gd name="T30" fmla="*/ 12 w 295"/>
                  <a:gd name="T31" fmla="*/ 4 h 154"/>
                  <a:gd name="T32" fmla="*/ 12 w 295"/>
                  <a:gd name="T33" fmla="*/ 4 h 154"/>
                  <a:gd name="T34" fmla="*/ 12 w 295"/>
                  <a:gd name="T35" fmla="*/ 4 h 154"/>
                  <a:gd name="T36" fmla="*/ 11 w 295"/>
                  <a:gd name="T37" fmla="*/ 4 h 154"/>
                  <a:gd name="T38" fmla="*/ 11 w 295"/>
                  <a:gd name="T39" fmla="*/ 4 h 154"/>
                  <a:gd name="T40" fmla="*/ 11 w 295"/>
                  <a:gd name="T41" fmla="*/ 4 h 154"/>
                  <a:gd name="T42" fmla="*/ 11 w 295"/>
                  <a:gd name="T43" fmla="*/ 4 h 154"/>
                  <a:gd name="T44" fmla="*/ 11 w 295"/>
                  <a:gd name="T45" fmla="*/ 4 h 154"/>
                  <a:gd name="T46" fmla="*/ 11 w 295"/>
                  <a:gd name="T47" fmla="*/ 4 h 154"/>
                  <a:gd name="T48" fmla="*/ 11 w 295"/>
                  <a:gd name="T49" fmla="*/ 3 h 154"/>
                  <a:gd name="T50" fmla="*/ 11 w 295"/>
                  <a:gd name="T51" fmla="*/ 3 h 154"/>
                  <a:gd name="T52" fmla="*/ 10 w 295"/>
                  <a:gd name="T53" fmla="*/ 2 h 154"/>
                  <a:gd name="T54" fmla="*/ 10 w 295"/>
                  <a:gd name="T55" fmla="*/ 2 h 154"/>
                  <a:gd name="T56" fmla="*/ 9 w 295"/>
                  <a:gd name="T57" fmla="*/ 1 h 154"/>
                  <a:gd name="T58" fmla="*/ 8 w 295"/>
                  <a:gd name="T59" fmla="*/ 1 h 154"/>
                  <a:gd name="T60" fmla="*/ 7 w 295"/>
                  <a:gd name="T61" fmla="*/ 0 h 154"/>
                  <a:gd name="T62" fmla="*/ 5 w 295"/>
                  <a:gd name="T63" fmla="*/ 0 h 154"/>
                  <a:gd name="T64" fmla="*/ 4 w 295"/>
                  <a:gd name="T65" fmla="*/ 0 h 154"/>
                  <a:gd name="T66" fmla="*/ 3 w 295"/>
                  <a:gd name="T67" fmla="*/ 0 h 154"/>
                  <a:gd name="T68" fmla="*/ 3 w 295"/>
                  <a:gd name="T69" fmla="*/ 1 h 154"/>
                  <a:gd name="T70" fmla="*/ 2 w 295"/>
                  <a:gd name="T71" fmla="*/ 1 h 154"/>
                  <a:gd name="T72" fmla="*/ 2 w 295"/>
                  <a:gd name="T73" fmla="*/ 1 h 154"/>
                  <a:gd name="T74" fmla="*/ 1 w 295"/>
                  <a:gd name="T75" fmla="*/ 1 h 154"/>
                  <a:gd name="T76" fmla="*/ 1 w 295"/>
                  <a:gd name="T77" fmla="*/ 2 h 154"/>
                  <a:gd name="T78" fmla="*/ 1 w 295"/>
                  <a:gd name="T79" fmla="*/ 2 h 154"/>
                  <a:gd name="T80" fmla="*/ 0 w 295"/>
                  <a:gd name="T81" fmla="*/ 2 h 154"/>
                  <a:gd name="T82" fmla="*/ 0 w 295"/>
                  <a:gd name="T83" fmla="*/ 3 h 154"/>
                  <a:gd name="T84" fmla="*/ 0 w 295"/>
                  <a:gd name="T85" fmla="*/ 4 h 154"/>
                  <a:gd name="T86" fmla="*/ 0 w 295"/>
                  <a:gd name="T87" fmla="*/ 3 h 154"/>
                  <a:gd name="T88" fmla="*/ 0 w 295"/>
                  <a:gd name="T89" fmla="*/ 3 h 154"/>
                  <a:gd name="T90" fmla="*/ 0 w 295"/>
                  <a:gd name="T91" fmla="*/ 3 h 154"/>
                  <a:gd name="T92" fmla="*/ 1 w 295"/>
                  <a:gd name="T93" fmla="*/ 3 h 154"/>
                  <a:gd name="T94" fmla="*/ 1 w 295"/>
                  <a:gd name="T95" fmla="*/ 3 h 154"/>
                  <a:gd name="T96" fmla="*/ 1 w 295"/>
                  <a:gd name="T97" fmla="*/ 3 h 154"/>
                  <a:gd name="T98" fmla="*/ 1 w 295"/>
                  <a:gd name="T99" fmla="*/ 3 h 154"/>
                  <a:gd name="T100" fmla="*/ 2 w 295"/>
                  <a:gd name="T101" fmla="*/ 3 h 154"/>
                  <a:gd name="T102" fmla="*/ 2 w 295"/>
                  <a:gd name="T103" fmla="*/ 3 h 154"/>
                  <a:gd name="T104" fmla="*/ 2 w 295"/>
                  <a:gd name="T105" fmla="*/ 3 h 154"/>
                  <a:gd name="T106" fmla="*/ 4 w 295"/>
                  <a:gd name="T107" fmla="*/ 2 h 154"/>
                  <a:gd name="T108" fmla="*/ 5 w 295"/>
                  <a:gd name="T109" fmla="*/ 3 h 154"/>
                  <a:gd name="T110" fmla="*/ 6 w 295"/>
                  <a:gd name="T111" fmla="*/ 3 h 154"/>
                  <a:gd name="T112" fmla="*/ 7 w 295"/>
                  <a:gd name="T113" fmla="*/ 4 h 154"/>
                  <a:gd name="T114" fmla="*/ 8 w 295"/>
                  <a:gd name="T115" fmla="*/ 4 h 154"/>
                  <a:gd name="T116" fmla="*/ 9 w 295"/>
                  <a:gd name="T117" fmla="*/ 5 h 154"/>
                  <a:gd name="T118" fmla="*/ 9 w 295"/>
                  <a:gd name="T119" fmla="*/ 5 h 154"/>
                  <a:gd name="T120" fmla="*/ 9 w 295"/>
                  <a:gd name="T121" fmla="*/ 6 h 154"/>
                  <a:gd name="T122" fmla="*/ 10 w 295"/>
                  <a:gd name="T123" fmla="*/ 6 h 154"/>
                  <a:gd name="T124" fmla="*/ 10 w 295"/>
                  <a:gd name="T125" fmla="*/ 6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4"/>
                  <a:gd name="T191" fmla="*/ 295 w 295"/>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4">
                    <a:moveTo>
                      <a:pt x="241" y="154"/>
                    </a:moveTo>
                    <a:lnTo>
                      <a:pt x="241" y="150"/>
                    </a:lnTo>
                    <a:lnTo>
                      <a:pt x="245" y="150"/>
                    </a:lnTo>
                    <a:lnTo>
                      <a:pt x="245" y="146"/>
                    </a:lnTo>
                    <a:lnTo>
                      <a:pt x="250" y="146"/>
                    </a:lnTo>
                    <a:lnTo>
                      <a:pt x="254" y="141"/>
                    </a:lnTo>
                    <a:lnTo>
                      <a:pt x="257" y="137"/>
                    </a:lnTo>
                    <a:lnTo>
                      <a:pt x="262" y="137"/>
                    </a:lnTo>
                    <a:lnTo>
                      <a:pt x="266" y="134"/>
                    </a:lnTo>
                    <a:lnTo>
                      <a:pt x="275" y="129"/>
                    </a:lnTo>
                    <a:lnTo>
                      <a:pt x="279" y="129"/>
                    </a:lnTo>
                    <a:lnTo>
                      <a:pt x="286" y="125"/>
                    </a:lnTo>
                    <a:lnTo>
                      <a:pt x="295" y="121"/>
                    </a:lnTo>
                    <a:lnTo>
                      <a:pt x="291" y="116"/>
                    </a:lnTo>
                    <a:lnTo>
                      <a:pt x="291" y="112"/>
                    </a:lnTo>
                    <a:lnTo>
                      <a:pt x="291" y="108"/>
                    </a:lnTo>
                    <a:lnTo>
                      <a:pt x="291" y="105"/>
                    </a:lnTo>
                    <a:lnTo>
                      <a:pt x="291" y="100"/>
                    </a:lnTo>
                    <a:lnTo>
                      <a:pt x="286" y="96"/>
                    </a:lnTo>
                    <a:lnTo>
                      <a:pt x="286" y="92"/>
                    </a:lnTo>
                    <a:lnTo>
                      <a:pt x="286" y="87"/>
                    </a:lnTo>
                    <a:lnTo>
                      <a:pt x="282" y="87"/>
                    </a:lnTo>
                    <a:lnTo>
                      <a:pt x="282" y="92"/>
                    </a:lnTo>
                    <a:lnTo>
                      <a:pt x="282" y="87"/>
                    </a:lnTo>
                    <a:lnTo>
                      <a:pt x="279" y="80"/>
                    </a:lnTo>
                    <a:lnTo>
                      <a:pt x="270" y="67"/>
                    </a:lnTo>
                    <a:lnTo>
                      <a:pt x="257" y="54"/>
                    </a:lnTo>
                    <a:lnTo>
                      <a:pt x="245" y="38"/>
                    </a:lnTo>
                    <a:lnTo>
                      <a:pt x="225" y="26"/>
                    </a:lnTo>
                    <a:lnTo>
                      <a:pt x="200" y="13"/>
                    </a:lnTo>
                    <a:lnTo>
                      <a:pt x="171" y="4"/>
                    </a:lnTo>
                    <a:lnTo>
                      <a:pt x="133" y="0"/>
                    </a:lnTo>
                    <a:lnTo>
                      <a:pt x="88" y="4"/>
                    </a:lnTo>
                    <a:lnTo>
                      <a:pt x="75" y="8"/>
                    </a:lnTo>
                    <a:lnTo>
                      <a:pt x="63" y="13"/>
                    </a:lnTo>
                    <a:lnTo>
                      <a:pt x="54" y="17"/>
                    </a:lnTo>
                    <a:lnTo>
                      <a:pt x="41" y="21"/>
                    </a:lnTo>
                    <a:lnTo>
                      <a:pt x="34" y="29"/>
                    </a:lnTo>
                    <a:lnTo>
                      <a:pt x="25" y="38"/>
                    </a:lnTo>
                    <a:lnTo>
                      <a:pt x="17" y="51"/>
                    </a:lnTo>
                    <a:lnTo>
                      <a:pt x="12" y="62"/>
                    </a:lnTo>
                    <a:lnTo>
                      <a:pt x="5" y="71"/>
                    </a:lnTo>
                    <a:lnTo>
                      <a:pt x="0" y="87"/>
                    </a:lnTo>
                    <a:lnTo>
                      <a:pt x="5" y="83"/>
                    </a:lnTo>
                    <a:lnTo>
                      <a:pt x="9" y="80"/>
                    </a:lnTo>
                    <a:lnTo>
                      <a:pt x="12" y="80"/>
                    </a:lnTo>
                    <a:lnTo>
                      <a:pt x="17" y="75"/>
                    </a:lnTo>
                    <a:lnTo>
                      <a:pt x="21" y="75"/>
                    </a:lnTo>
                    <a:lnTo>
                      <a:pt x="25" y="71"/>
                    </a:lnTo>
                    <a:lnTo>
                      <a:pt x="30" y="71"/>
                    </a:lnTo>
                    <a:lnTo>
                      <a:pt x="38" y="67"/>
                    </a:lnTo>
                    <a:lnTo>
                      <a:pt x="41" y="67"/>
                    </a:lnTo>
                    <a:lnTo>
                      <a:pt x="46" y="67"/>
                    </a:lnTo>
                    <a:lnTo>
                      <a:pt x="92" y="62"/>
                    </a:lnTo>
                    <a:lnTo>
                      <a:pt x="129" y="67"/>
                    </a:lnTo>
                    <a:lnTo>
                      <a:pt x="158" y="75"/>
                    </a:lnTo>
                    <a:lnTo>
                      <a:pt x="183" y="87"/>
                    </a:lnTo>
                    <a:lnTo>
                      <a:pt x="203" y="100"/>
                    </a:lnTo>
                    <a:lnTo>
                      <a:pt x="221"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59" name="Freeform 891">
                <a:extLst>
                  <a:ext uri="{FF2B5EF4-FFF2-40B4-BE49-F238E27FC236}">
                    <a16:creationId xmlns:a16="http://schemas.microsoft.com/office/drawing/2014/main" id="{66692061-79C0-4187-9706-FCAC4348E8A9}"/>
                  </a:ext>
                </a:extLst>
              </p:cNvPr>
              <p:cNvSpPr>
                <a:spLocks/>
              </p:cNvSpPr>
              <p:nvPr/>
            </p:nvSpPr>
            <p:spPr bwMode="auto">
              <a:xfrm>
                <a:off x="3554" y="2427"/>
                <a:ext cx="40" cy="142"/>
              </a:xfrm>
              <a:custGeom>
                <a:avLst/>
                <a:gdLst>
                  <a:gd name="T0" fmla="*/ 6 w 200"/>
                  <a:gd name="T1" fmla="*/ 11 h 706"/>
                  <a:gd name="T2" fmla="*/ 6 w 200"/>
                  <a:gd name="T3" fmla="*/ 13 h 706"/>
                  <a:gd name="T4" fmla="*/ 6 w 200"/>
                  <a:gd name="T5" fmla="*/ 14 h 706"/>
                  <a:gd name="T6" fmla="*/ 5 w 200"/>
                  <a:gd name="T7" fmla="*/ 15 h 706"/>
                  <a:gd name="T8" fmla="*/ 5 w 200"/>
                  <a:gd name="T9" fmla="*/ 17 h 706"/>
                  <a:gd name="T10" fmla="*/ 4 w 200"/>
                  <a:gd name="T11" fmla="*/ 19 h 706"/>
                  <a:gd name="T12" fmla="*/ 4 w 200"/>
                  <a:gd name="T13" fmla="*/ 21 h 706"/>
                  <a:gd name="T14" fmla="*/ 3 w 200"/>
                  <a:gd name="T15" fmla="*/ 23 h 706"/>
                  <a:gd name="T16" fmla="*/ 2 w 200"/>
                  <a:gd name="T17" fmla="*/ 25 h 706"/>
                  <a:gd name="T18" fmla="*/ 1 w 200"/>
                  <a:gd name="T19" fmla="*/ 27 h 706"/>
                  <a:gd name="T20" fmla="*/ 0 w 200"/>
                  <a:gd name="T21" fmla="*/ 29 h 706"/>
                  <a:gd name="T22" fmla="*/ 2 w 200"/>
                  <a:gd name="T23" fmla="*/ 26 h 706"/>
                  <a:gd name="T24" fmla="*/ 3 w 200"/>
                  <a:gd name="T25" fmla="*/ 24 h 706"/>
                  <a:gd name="T26" fmla="*/ 4 w 200"/>
                  <a:gd name="T27" fmla="*/ 22 h 706"/>
                  <a:gd name="T28" fmla="*/ 5 w 200"/>
                  <a:gd name="T29" fmla="*/ 20 h 706"/>
                  <a:gd name="T30" fmla="*/ 5 w 200"/>
                  <a:gd name="T31" fmla="*/ 18 h 706"/>
                  <a:gd name="T32" fmla="*/ 6 w 200"/>
                  <a:gd name="T33" fmla="*/ 15 h 706"/>
                  <a:gd name="T34" fmla="*/ 7 w 200"/>
                  <a:gd name="T35" fmla="*/ 14 h 706"/>
                  <a:gd name="T36" fmla="*/ 7 w 200"/>
                  <a:gd name="T37" fmla="*/ 12 h 706"/>
                  <a:gd name="T38" fmla="*/ 7 w 200"/>
                  <a:gd name="T39" fmla="*/ 10 h 706"/>
                  <a:gd name="T40" fmla="*/ 8 w 200"/>
                  <a:gd name="T41" fmla="*/ 9 h 706"/>
                  <a:gd name="T42" fmla="*/ 8 w 200"/>
                  <a:gd name="T43" fmla="*/ 8 h 706"/>
                  <a:gd name="T44" fmla="*/ 8 w 200"/>
                  <a:gd name="T45" fmla="*/ 7 h 706"/>
                  <a:gd name="T46" fmla="*/ 8 w 200"/>
                  <a:gd name="T47" fmla="*/ 6 h 706"/>
                  <a:gd name="T48" fmla="*/ 8 w 200"/>
                  <a:gd name="T49" fmla="*/ 5 h 706"/>
                  <a:gd name="T50" fmla="*/ 8 w 200"/>
                  <a:gd name="T51" fmla="*/ 4 h 706"/>
                  <a:gd name="T52" fmla="*/ 8 w 200"/>
                  <a:gd name="T53" fmla="*/ 4 h 706"/>
                  <a:gd name="T54" fmla="*/ 8 w 200"/>
                  <a:gd name="T55" fmla="*/ 3 h 706"/>
                  <a:gd name="T56" fmla="*/ 7 w 200"/>
                  <a:gd name="T57" fmla="*/ 2 h 706"/>
                  <a:gd name="T58" fmla="*/ 7 w 200"/>
                  <a:gd name="T59" fmla="*/ 1 h 706"/>
                  <a:gd name="T60" fmla="*/ 7 w 200"/>
                  <a:gd name="T61" fmla="*/ 0 h 706"/>
                  <a:gd name="T62" fmla="*/ 7 w 200"/>
                  <a:gd name="T63" fmla="*/ 0 h 706"/>
                  <a:gd name="T64" fmla="*/ 7 w 200"/>
                  <a:gd name="T65" fmla="*/ 0 h 706"/>
                  <a:gd name="T66" fmla="*/ 6 w 200"/>
                  <a:gd name="T67" fmla="*/ 0 h 706"/>
                  <a:gd name="T68" fmla="*/ 6 w 200"/>
                  <a:gd name="T69" fmla="*/ 1 h 706"/>
                  <a:gd name="T70" fmla="*/ 6 w 200"/>
                  <a:gd name="T71" fmla="*/ 1 h 706"/>
                  <a:gd name="T72" fmla="*/ 6 w 200"/>
                  <a:gd name="T73" fmla="*/ 1 h 706"/>
                  <a:gd name="T74" fmla="*/ 6 w 200"/>
                  <a:gd name="T75" fmla="*/ 1 h 706"/>
                  <a:gd name="T76" fmla="*/ 5 w 200"/>
                  <a:gd name="T77" fmla="*/ 1 h 706"/>
                  <a:gd name="T78" fmla="*/ 5 w 200"/>
                  <a:gd name="T79" fmla="*/ 1 h 706"/>
                  <a:gd name="T80" fmla="*/ 5 w 200"/>
                  <a:gd name="T81" fmla="*/ 1 h 706"/>
                  <a:gd name="T82" fmla="*/ 5 w 200"/>
                  <a:gd name="T83" fmla="*/ 2 h 706"/>
                  <a:gd name="T84" fmla="*/ 6 w 200"/>
                  <a:gd name="T85" fmla="*/ 3 h 706"/>
                  <a:gd name="T86" fmla="*/ 6 w 200"/>
                  <a:gd name="T87" fmla="*/ 4 h 706"/>
                  <a:gd name="T88" fmla="*/ 6 w 200"/>
                  <a:gd name="T89" fmla="*/ 5 h 706"/>
                  <a:gd name="T90" fmla="*/ 6 w 200"/>
                  <a:gd name="T91" fmla="*/ 6 h 706"/>
                  <a:gd name="T92" fmla="*/ 6 w 200"/>
                  <a:gd name="T93" fmla="*/ 7 h 706"/>
                  <a:gd name="T94" fmla="*/ 6 w 200"/>
                  <a:gd name="T95" fmla="*/ 8 h 706"/>
                  <a:gd name="T96" fmla="*/ 6 w 200"/>
                  <a:gd name="T97" fmla="*/ 9 h 706"/>
                  <a:gd name="T98" fmla="*/ 6 w 200"/>
                  <a:gd name="T99" fmla="*/ 10 h 706"/>
                  <a:gd name="T100" fmla="*/ 6 w 200"/>
                  <a:gd name="T101" fmla="*/ 11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0"/>
                  <a:gd name="T154" fmla="*/ 0 h 706"/>
                  <a:gd name="T155" fmla="*/ 200 w 200"/>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0" h="706">
                    <a:moveTo>
                      <a:pt x="154" y="283"/>
                    </a:moveTo>
                    <a:lnTo>
                      <a:pt x="149" y="312"/>
                    </a:lnTo>
                    <a:lnTo>
                      <a:pt x="142" y="345"/>
                    </a:lnTo>
                    <a:lnTo>
                      <a:pt x="133" y="382"/>
                    </a:lnTo>
                    <a:lnTo>
                      <a:pt x="120" y="423"/>
                    </a:lnTo>
                    <a:lnTo>
                      <a:pt x="108" y="465"/>
                    </a:lnTo>
                    <a:lnTo>
                      <a:pt x="92" y="511"/>
                    </a:lnTo>
                    <a:lnTo>
                      <a:pt x="75" y="560"/>
                    </a:lnTo>
                    <a:lnTo>
                      <a:pt x="50" y="607"/>
                    </a:lnTo>
                    <a:lnTo>
                      <a:pt x="29" y="656"/>
                    </a:lnTo>
                    <a:lnTo>
                      <a:pt x="0" y="706"/>
                    </a:lnTo>
                    <a:lnTo>
                      <a:pt x="38" y="652"/>
                    </a:lnTo>
                    <a:lnTo>
                      <a:pt x="66" y="598"/>
                    </a:lnTo>
                    <a:lnTo>
                      <a:pt x="95" y="540"/>
                    </a:lnTo>
                    <a:lnTo>
                      <a:pt x="120" y="486"/>
                    </a:lnTo>
                    <a:lnTo>
                      <a:pt x="137" y="436"/>
                    </a:lnTo>
                    <a:lnTo>
                      <a:pt x="154" y="382"/>
                    </a:lnTo>
                    <a:lnTo>
                      <a:pt x="171" y="337"/>
                    </a:lnTo>
                    <a:lnTo>
                      <a:pt x="178" y="291"/>
                    </a:lnTo>
                    <a:lnTo>
                      <a:pt x="187" y="254"/>
                    </a:lnTo>
                    <a:lnTo>
                      <a:pt x="196" y="220"/>
                    </a:lnTo>
                    <a:lnTo>
                      <a:pt x="196" y="200"/>
                    </a:lnTo>
                    <a:lnTo>
                      <a:pt x="200" y="179"/>
                    </a:lnTo>
                    <a:lnTo>
                      <a:pt x="200" y="154"/>
                    </a:lnTo>
                    <a:lnTo>
                      <a:pt x="200" y="133"/>
                    </a:lnTo>
                    <a:lnTo>
                      <a:pt x="200" y="108"/>
                    </a:lnTo>
                    <a:lnTo>
                      <a:pt x="196" y="88"/>
                    </a:lnTo>
                    <a:lnTo>
                      <a:pt x="191" y="63"/>
                    </a:lnTo>
                    <a:lnTo>
                      <a:pt x="187" y="42"/>
                    </a:lnTo>
                    <a:lnTo>
                      <a:pt x="183" y="21"/>
                    </a:lnTo>
                    <a:lnTo>
                      <a:pt x="178" y="0"/>
                    </a:lnTo>
                    <a:lnTo>
                      <a:pt x="174" y="5"/>
                    </a:lnTo>
                    <a:lnTo>
                      <a:pt x="167" y="5"/>
                    </a:lnTo>
                    <a:lnTo>
                      <a:pt x="158" y="9"/>
                    </a:lnTo>
                    <a:lnTo>
                      <a:pt x="154" y="13"/>
                    </a:lnTo>
                    <a:lnTo>
                      <a:pt x="149" y="18"/>
                    </a:lnTo>
                    <a:lnTo>
                      <a:pt x="146" y="18"/>
                    </a:lnTo>
                    <a:lnTo>
                      <a:pt x="142" y="21"/>
                    </a:lnTo>
                    <a:lnTo>
                      <a:pt x="137" y="25"/>
                    </a:lnTo>
                    <a:lnTo>
                      <a:pt x="133" y="25"/>
                    </a:lnTo>
                    <a:lnTo>
                      <a:pt x="133" y="30"/>
                    </a:lnTo>
                    <a:lnTo>
                      <a:pt x="137" y="50"/>
                    </a:lnTo>
                    <a:lnTo>
                      <a:pt x="142" y="72"/>
                    </a:lnTo>
                    <a:lnTo>
                      <a:pt x="146" y="96"/>
                    </a:lnTo>
                    <a:lnTo>
                      <a:pt x="149" y="126"/>
                    </a:lnTo>
                    <a:lnTo>
                      <a:pt x="154"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60" name="Freeform 892">
                <a:extLst>
                  <a:ext uri="{FF2B5EF4-FFF2-40B4-BE49-F238E27FC236}">
                    <a16:creationId xmlns:a16="http://schemas.microsoft.com/office/drawing/2014/main" id="{A0967179-BE06-464E-A0A5-EF0A91150AE1}"/>
                  </a:ext>
                </a:extLst>
              </p:cNvPr>
              <p:cNvSpPr>
                <a:spLocks/>
              </p:cNvSpPr>
              <p:nvPr/>
            </p:nvSpPr>
            <p:spPr bwMode="auto">
              <a:xfrm>
                <a:off x="3441" y="2421"/>
                <a:ext cx="155" cy="208"/>
              </a:xfrm>
              <a:custGeom>
                <a:avLst/>
                <a:gdLst>
                  <a:gd name="T0" fmla="*/ 30 w 772"/>
                  <a:gd name="T1" fmla="*/ 0 h 1042"/>
                  <a:gd name="T2" fmla="*/ 30 w 772"/>
                  <a:gd name="T3" fmla="*/ 0 h 1042"/>
                  <a:gd name="T4" fmla="*/ 30 w 772"/>
                  <a:gd name="T5" fmla="*/ 1 h 1042"/>
                  <a:gd name="T6" fmla="*/ 30 w 772"/>
                  <a:gd name="T7" fmla="*/ 1 h 1042"/>
                  <a:gd name="T8" fmla="*/ 31 w 772"/>
                  <a:gd name="T9" fmla="*/ 2 h 1042"/>
                  <a:gd name="T10" fmla="*/ 31 w 772"/>
                  <a:gd name="T11" fmla="*/ 3 h 1042"/>
                  <a:gd name="T12" fmla="*/ 31 w 772"/>
                  <a:gd name="T13" fmla="*/ 4 h 1042"/>
                  <a:gd name="T14" fmla="*/ 31 w 772"/>
                  <a:gd name="T15" fmla="*/ 6 h 1042"/>
                  <a:gd name="T16" fmla="*/ 31 w 772"/>
                  <a:gd name="T17" fmla="*/ 7 h 1042"/>
                  <a:gd name="T18" fmla="*/ 31 w 772"/>
                  <a:gd name="T19" fmla="*/ 8 h 1042"/>
                  <a:gd name="T20" fmla="*/ 31 w 772"/>
                  <a:gd name="T21" fmla="*/ 10 h 1042"/>
                  <a:gd name="T22" fmla="*/ 30 w 772"/>
                  <a:gd name="T23" fmla="*/ 13 h 1042"/>
                  <a:gd name="T24" fmla="*/ 30 w 772"/>
                  <a:gd name="T25" fmla="*/ 16 h 1042"/>
                  <a:gd name="T26" fmla="*/ 28 w 772"/>
                  <a:gd name="T27" fmla="*/ 20 h 1042"/>
                  <a:gd name="T28" fmla="*/ 27 w 772"/>
                  <a:gd name="T29" fmla="*/ 24 h 1042"/>
                  <a:gd name="T30" fmla="*/ 24 w 772"/>
                  <a:gd name="T31" fmla="*/ 28 h 1042"/>
                  <a:gd name="T32" fmla="*/ 21 w 772"/>
                  <a:gd name="T33" fmla="*/ 32 h 1042"/>
                  <a:gd name="T34" fmla="*/ 17 w 772"/>
                  <a:gd name="T35" fmla="*/ 35 h 1042"/>
                  <a:gd name="T36" fmla="*/ 12 w 772"/>
                  <a:gd name="T37" fmla="*/ 38 h 1042"/>
                  <a:gd name="T38" fmla="*/ 7 w 772"/>
                  <a:gd name="T39" fmla="*/ 41 h 1042"/>
                  <a:gd name="T40" fmla="*/ 0 w 772"/>
                  <a:gd name="T41" fmla="*/ 42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2" y="0"/>
                    </a:moveTo>
                    <a:lnTo>
                      <a:pt x="742" y="4"/>
                    </a:lnTo>
                    <a:lnTo>
                      <a:pt x="747" y="17"/>
                    </a:lnTo>
                    <a:lnTo>
                      <a:pt x="751" y="33"/>
                    </a:lnTo>
                    <a:lnTo>
                      <a:pt x="755" y="54"/>
                    </a:lnTo>
                    <a:lnTo>
                      <a:pt x="764" y="79"/>
                    </a:lnTo>
                    <a:lnTo>
                      <a:pt x="767" y="108"/>
                    </a:lnTo>
                    <a:lnTo>
                      <a:pt x="772" y="141"/>
                    </a:lnTo>
                    <a:lnTo>
                      <a:pt x="772" y="179"/>
                    </a:lnTo>
                    <a:lnTo>
                      <a:pt x="772" y="212"/>
                    </a:lnTo>
                    <a:lnTo>
                      <a:pt x="767" y="253"/>
                    </a:lnTo>
                    <a:lnTo>
                      <a:pt x="751" y="320"/>
                    </a:lnTo>
                    <a:lnTo>
                      <a:pt x="731" y="402"/>
                    </a:lnTo>
                    <a:lnTo>
                      <a:pt x="697" y="498"/>
                    </a:lnTo>
                    <a:lnTo>
                      <a:pt x="656" y="598"/>
                    </a:lnTo>
                    <a:lnTo>
                      <a:pt x="598" y="701"/>
                    </a:lnTo>
                    <a:lnTo>
                      <a:pt x="519" y="802"/>
                    </a:lnTo>
                    <a:lnTo>
                      <a:pt x="423" y="888"/>
                    </a:lnTo>
                    <a:lnTo>
                      <a:pt x="306" y="963"/>
                    </a:lnTo>
                    <a:lnTo>
                      <a:pt x="170" y="1017"/>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61" name="Freeform 893">
                <a:extLst>
                  <a:ext uri="{FF2B5EF4-FFF2-40B4-BE49-F238E27FC236}">
                    <a16:creationId xmlns:a16="http://schemas.microsoft.com/office/drawing/2014/main" id="{A08D239D-335C-4BFD-94D2-C410A312C9DC}"/>
                  </a:ext>
                </a:extLst>
              </p:cNvPr>
              <p:cNvSpPr>
                <a:spLocks/>
              </p:cNvSpPr>
              <p:nvPr/>
            </p:nvSpPr>
            <p:spPr bwMode="auto">
              <a:xfrm>
                <a:off x="3382" y="2404"/>
                <a:ext cx="213" cy="205"/>
              </a:xfrm>
              <a:custGeom>
                <a:avLst/>
                <a:gdLst>
                  <a:gd name="T0" fmla="*/ 43 w 1062"/>
                  <a:gd name="T1" fmla="*/ 13 h 1022"/>
                  <a:gd name="T2" fmla="*/ 43 w 1062"/>
                  <a:gd name="T3" fmla="*/ 13 h 1022"/>
                  <a:gd name="T4" fmla="*/ 43 w 1062"/>
                  <a:gd name="T5" fmla="*/ 12 h 1022"/>
                  <a:gd name="T6" fmla="*/ 43 w 1062"/>
                  <a:gd name="T7" fmla="*/ 11 h 1022"/>
                  <a:gd name="T8" fmla="*/ 43 w 1062"/>
                  <a:gd name="T9" fmla="*/ 9 h 1022"/>
                  <a:gd name="T10" fmla="*/ 43 w 1062"/>
                  <a:gd name="T11" fmla="*/ 8 h 1022"/>
                  <a:gd name="T12" fmla="*/ 43 w 1062"/>
                  <a:gd name="T13" fmla="*/ 7 h 1022"/>
                  <a:gd name="T14" fmla="*/ 42 w 1062"/>
                  <a:gd name="T15" fmla="*/ 6 h 1022"/>
                  <a:gd name="T16" fmla="*/ 42 w 1062"/>
                  <a:gd name="T17" fmla="*/ 5 h 1022"/>
                  <a:gd name="T18" fmla="*/ 42 w 1062"/>
                  <a:gd name="T19" fmla="*/ 4 h 1022"/>
                  <a:gd name="T20" fmla="*/ 42 w 1062"/>
                  <a:gd name="T21" fmla="*/ 3 h 1022"/>
                  <a:gd name="T22" fmla="*/ 42 w 1062"/>
                  <a:gd name="T23" fmla="*/ 3 h 1022"/>
                  <a:gd name="T24" fmla="*/ 42 w 1062"/>
                  <a:gd name="T25" fmla="*/ 3 h 1022"/>
                  <a:gd name="T26" fmla="*/ 41 w 1062"/>
                  <a:gd name="T27" fmla="*/ 3 h 1022"/>
                  <a:gd name="T28" fmla="*/ 41 w 1062"/>
                  <a:gd name="T29" fmla="*/ 3 h 1022"/>
                  <a:gd name="T30" fmla="*/ 41 w 1062"/>
                  <a:gd name="T31" fmla="*/ 2 h 1022"/>
                  <a:gd name="T32" fmla="*/ 40 w 1062"/>
                  <a:gd name="T33" fmla="*/ 2 h 1022"/>
                  <a:gd name="T34" fmla="*/ 39 w 1062"/>
                  <a:gd name="T35" fmla="*/ 1 h 1022"/>
                  <a:gd name="T36" fmla="*/ 38 w 1062"/>
                  <a:gd name="T37" fmla="*/ 0 h 1022"/>
                  <a:gd name="T38" fmla="*/ 37 w 1062"/>
                  <a:gd name="T39" fmla="*/ 0 h 1022"/>
                  <a:gd name="T40" fmla="*/ 36 w 1062"/>
                  <a:gd name="T41" fmla="*/ 0 h 1022"/>
                  <a:gd name="T42" fmla="*/ 34 w 1062"/>
                  <a:gd name="T43" fmla="*/ 0 h 1022"/>
                  <a:gd name="T44" fmla="*/ 32 w 1062"/>
                  <a:gd name="T45" fmla="*/ 1 h 1022"/>
                  <a:gd name="T46" fmla="*/ 30 w 1062"/>
                  <a:gd name="T47" fmla="*/ 2 h 1022"/>
                  <a:gd name="T48" fmla="*/ 30 w 1062"/>
                  <a:gd name="T49" fmla="*/ 4 h 1022"/>
                  <a:gd name="T50" fmla="*/ 29 w 1062"/>
                  <a:gd name="T51" fmla="*/ 7 h 1022"/>
                  <a:gd name="T52" fmla="*/ 29 w 1062"/>
                  <a:gd name="T53" fmla="*/ 10 h 1022"/>
                  <a:gd name="T54" fmla="*/ 29 w 1062"/>
                  <a:gd name="T55" fmla="*/ 13 h 1022"/>
                  <a:gd name="T56" fmla="*/ 29 w 1062"/>
                  <a:gd name="T57" fmla="*/ 17 h 1022"/>
                  <a:gd name="T58" fmla="*/ 29 w 1062"/>
                  <a:gd name="T59" fmla="*/ 21 h 1022"/>
                  <a:gd name="T60" fmla="*/ 28 w 1062"/>
                  <a:gd name="T61" fmla="*/ 24 h 1022"/>
                  <a:gd name="T62" fmla="*/ 27 w 1062"/>
                  <a:gd name="T63" fmla="*/ 27 h 1022"/>
                  <a:gd name="T64" fmla="*/ 26 w 1062"/>
                  <a:gd name="T65" fmla="*/ 30 h 1022"/>
                  <a:gd name="T66" fmla="*/ 25 w 1062"/>
                  <a:gd name="T67" fmla="*/ 33 h 1022"/>
                  <a:gd name="T68" fmla="*/ 23 w 1062"/>
                  <a:gd name="T69" fmla="*/ 35 h 1022"/>
                  <a:gd name="T70" fmla="*/ 21 w 1062"/>
                  <a:gd name="T71" fmla="*/ 37 h 1022"/>
                  <a:gd name="T72" fmla="*/ 19 w 1062"/>
                  <a:gd name="T73" fmla="*/ 38 h 1022"/>
                  <a:gd name="T74" fmla="*/ 17 w 1062"/>
                  <a:gd name="T75" fmla="*/ 39 h 1022"/>
                  <a:gd name="T76" fmla="*/ 15 w 1062"/>
                  <a:gd name="T77" fmla="*/ 39 h 1022"/>
                  <a:gd name="T78" fmla="*/ 13 w 1062"/>
                  <a:gd name="T79" fmla="*/ 40 h 1022"/>
                  <a:gd name="T80" fmla="*/ 11 w 1062"/>
                  <a:gd name="T81" fmla="*/ 40 h 1022"/>
                  <a:gd name="T82" fmla="*/ 10 w 1062"/>
                  <a:gd name="T83" fmla="*/ 40 h 1022"/>
                  <a:gd name="T84" fmla="*/ 0 w 1062"/>
                  <a:gd name="T85" fmla="*/ 41 h 1022"/>
                  <a:gd name="T86" fmla="*/ 25 w 1062"/>
                  <a:gd name="T87" fmla="*/ 41 h 1022"/>
                  <a:gd name="T88" fmla="*/ 28 w 1062"/>
                  <a:gd name="T89" fmla="*/ 40 h 1022"/>
                  <a:gd name="T90" fmla="*/ 31 w 1062"/>
                  <a:gd name="T91" fmla="*/ 37 h 1022"/>
                  <a:gd name="T92" fmla="*/ 34 w 1062"/>
                  <a:gd name="T93" fmla="*/ 35 h 1022"/>
                  <a:gd name="T94" fmla="*/ 36 w 1062"/>
                  <a:gd name="T95" fmla="*/ 31 h 1022"/>
                  <a:gd name="T96" fmla="*/ 38 w 1062"/>
                  <a:gd name="T97" fmla="*/ 29 h 1022"/>
                  <a:gd name="T98" fmla="*/ 39 w 1062"/>
                  <a:gd name="T99" fmla="*/ 26 h 1022"/>
                  <a:gd name="T100" fmla="*/ 40 w 1062"/>
                  <a:gd name="T101" fmla="*/ 23 h 1022"/>
                  <a:gd name="T102" fmla="*/ 41 w 1062"/>
                  <a:gd name="T103" fmla="*/ 20 h 1022"/>
                  <a:gd name="T104" fmla="*/ 42 w 1062"/>
                  <a:gd name="T105" fmla="*/ 18 h 1022"/>
                  <a:gd name="T106" fmla="*/ 42 w 1062"/>
                  <a:gd name="T107" fmla="*/ 15 h 1022"/>
                  <a:gd name="T108" fmla="*/ 43 w 1062"/>
                  <a:gd name="T109" fmla="*/ 13 h 10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062"/>
                  <a:gd name="T166" fmla="*/ 0 h 1022"/>
                  <a:gd name="T167" fmla="*/ 1062 w 1062"/>
                  <a:gd name="T168" fmla="*/ 1022 h 10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062" h="1022">
                    <a:moveTo>
                      <a:pt x="1059" y="336"/>
                    </a:moveTo>
                    <a:lnTo>
                      <a:pt x="1062" y="316"/>
                    </a:lnTo>
                    <a:lnTo>
                      <a:pt x="1062" y="287"/>
                    </a:lnTo>
                    <a:lnTo>
                      <a:pt x="1062" y="262"/>
                    </a:lnTo>
                    <a:lnTo>
                      <a:pt x="1062" y="233"/>
                    </a:lnTo>
                    <a:lnTo>
                      <a:pt x="1059" y="208"/>
                    </a:lnTo>
                    <a:lnTo>
                      <a:pt x="1055" y="179"/>
                    </a:lnTo>
                    <a:lnTo>
                      <a:pt x="1050" y="154"/>
                    </a:lnTo>
                    <a:lnTo>
                      <a:pt x="1046" y="129"/>
                    </a:lnTo>
                    <a:lnTo>
                      <a:pt x="1042" y="108"/>
                    </a:lnTo>
                    <a:lnTo>
                      <a:pt x="1037" y="83"/>
                    </a:lnTo>
                    <a:lnTo>
                      <a:pt x="1033" y="87"/>
                    </a:lnTo>
                    <a:lnTo>
                      <a:pt x="1030" y="87"/>
                    </a:lnTo>
                    <a:lnTo>
                      <a:pt x="1026" y="80"/>
                    </a:lnTo>
                    <a:lnTo>
                      <a:pt x="1021" y="67"/>
                    </a:lnTo>
                    <a:lnTo>
                      <a:pt x="1008" y="51"/>
                    </a:lnTo>
                    <a:lnTo>
                      <a:pt x="996" y="38"/>
                    </a:lnTo>
                    <a:lnTo>
                      <a:pt x="976" y="21"/>
                    </a:lnTo>
                    <a:lnTo>
                      <a:pt x="951" y="8"/>
                    </a:lnTo>
                    <a:lnTo>
                      <a:pt x="922" y="0"/>
                    </a:lnTo>
                    <a:lnTo>
                      <a:pt x="884" y="0"/>
                    </a:lnTo>
                    <a:lnTo>
                      <a:pt x="839" y="0"/>
                    </a:lnTo>
                    <a:lnTo>
                      <a:pt x="792" y="21"/>
                    </a:lnTo>
                    <a:lnTo>
                      <a:pt x="760" y="58"/>
                    </a:lnTo>
                    <a:lnTo>
                      <a:pt x="743" y="112"/>
                    </a:lnTo>
                    <a:lnTo>
                      <a:pt x="731" y="179"/>
                    </a:lnTo>
                    <a:lnTo>
                      <a:pt x="727" y="253"/>
                    </a:lnTo>
                    <a:lnTo>
                      <a:pt x="722" y="336"/>
                    </a:lnTo>
                    <a:lnTo>
                      <a:pt x="722" y="424"/>
                    </a:lnTo>
                    <a:lnTo>
                      <a:pt x="714" y="511"/>
                    </a:lnTo>
                    <a:lnTo>
                      <a:pt x="706" y="598"/>
                    </a:lnTo>
                    <a:lnTo>
                      <a:pt x="684" y="681"/>
                    </a:lnTo>
                    <a:lnTo>
                      <a:pt x="655" y="752"/>
                    </a:lnTo>
                    <a:lnTo>
                      <a:pt x="619" y="813"/>
                    </a:lnTo>
                    <a:lnTo>
                      <a:pt x="573" y="863"/>
                    </a:lnTo>
                    <a:lnTo>
                      <a:pt x="523" y="905"/>
                    </a:lnTo>
                    <a:lnTo>
                      <a:pt x="469" y="934"/>
                    </a:lnTo>
                    <a:lnTo>
                      <a:pt x="419" y="959"/>
                    </a:lnTo>
                    <a:lnTo>
                      <a:pt x="369" y="975"/>
                    </a:lnTo>
                    <a:lnTo>
                      <a:pt x="324" y="984"/>
                    </a:lnTo>
                    <a:lnTo>
                      <a:pt x="282" y="993"/>
                    </a:lnTo>
                    <a:lnTo>
                      <a:pt x="249" y="993"/>
                    </a:lnTo>
                    <a:lnTo>
                      <a:pt x="0" y="1013"/>
                    </a:lnTo>
                    <a:lnTo>
                      <a:pt x="630" y="1022"/>
                    </a:lnTo>
                    <a:lnTo>
                      <a:pt x="706" y="984"/>
                    </a:lnTo>
                    <a:lnTo>
                      <a:pt x="776" y="921"/>
                    </a:lnTo>
                    <a:lnTo>
                      <a:pt x="839" y="855"/>
                    </a:lnTo>
                    <a:lnTo>
                      <a:pt x="888" y="784"/>
                    </a:lnTo>
                    <a:lnTo>
                      <a:pt x="934" y="714"/>
                    </a:lnTo>
                    <a:lnTo>
                      <a:pt x="967" y="640"/>
                    </a:lnTo>
                    <a:lnTo>
                      <a:pt x="996" y="568"/>
                    </a:lnTo>
                    <a:lnTo>
                      <a:pt x="1017" y="503"/>
                    </a:lnTo>
                    <a:lnTo>
                      <a:pt x="1033" y="440"/>
                    </a:lnTo>
                    <a:lnTo>
                      <a:pt x="1050" y="382"/>
                    </a:lnTo>
                    <a:lnTo>
                      <a:pt x="1059" y="33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62" name="Freeform 894">
                <a:extLst>
                  <a:ext uri="{FF2B5EF4-FFF2-40B4-BE49-F238E27FC236}">
                    <a16:creationId xmlns:a16="http://schemas.microsoft.com/office/drawing/2014/main" id="{FC740105-10EF-488D-A887-B0DA7197D200}"/>
                  </a:ext>
                </a:extLst>
              </p:cNvPr>
              <p:cNvSpPr>
                <a:spLocks/>
              </p:cNvSpPr>
              <p:nvPr/>
            </p:nvSpPr>
            <p:spPr bwMode="auto">
              <a:xfrm>
                <a:off x="3533" y="2404"/>
                <a:ext cx="59" cy="31"/>
              </a:xfrm>
              <a:custGeom>
                <a:avLst/>
                <a:gdLst>
                  <a:gd name="T0" fmla="*/ 10 w 295"/>
                  <a:gd name="T1" fmla="*/ 6 h 154"/>
                  <a:gd name="T2" fmla="*/ 10 w 295"/>
                  <a:gd name="T3" fmla="*/ 6 h 154"/>
                  <a:gd name="T4" fmla="*/ 10 w 295"/>
                  <a:gd name="T5" fmla="*/ 6 h 154"/>
                  <a:gd name="T6" fmla="*/ 10 w 295"/>
                  <a:gd name="T7" fmla="*/ 6 h 154"/>
                  <a:gd name="T8" fmla="*/ 10 w 295"/>
                  <a:gd name="T9" fmla="*/ 6 h 154"/>
                  <a:gd name="T10" fmla="*/ 10 w 295"/>
                  <a:gd name="T11" fmla="*/ 6 h 154"/>
                  <a:gd name="T12" fmla="*/ 10 w 295"/>
                  <a:gd name="T13" fmla="*/ 6 h 154"/>
                  <a:gd name="T14" fmla="*/ 10 w 295"/>
                  <a:gd name="T15" fmla="*/ 6 h 154"/>
                  <a:gd name="T16" fmla="*/ 11 w 295"/>
                  <a:gd name="T17" fmla="*/ 5 h 154"/>
                  <a:gd name="T18" fmla="*/ 11 w 295"/>
                  <a:gd name="T19" fmla="*/ 5 h 154"/>
                  <a:gd name="T20" fmla="*/ 11 w 295"/>
                  <a:gd name="T21" fmla="*/ 5 h 154"/>
                  <a:gd name="T22" fmla="*/ 11 w 295"/>
                  <a:gd name="T23" fmla="*/ 5 h 154"/>
                  <a:gd name="T24" fmla="*/ 12 w 295"/>
                  <a:gd name="T25" fmla="*/ 5 h 154"/>
                  <a:gd name="T26" fmla="*/ 12 w 295"/>
                  <a:gd name="T27" fmla="*/ 5 h 154"/>
                  <a:gd name="T28" fmla="*/ 12 w 295"/>
                  <a:gd name="T29" fmla="*/ 5 h 154"/>
                  <a:gd name="T30" fmla="*/ 12 w 295"/>
                  <a:gd name="T31" fmla="*/ 4 h 154"/>
                  <a:gd name="T32" fmla="*/ 12 w 295"/>
                  <a:gd name="T33" fmla="*/ 4 h 154"/>
                  <a:gd name="T34" fmla="*/ 12 w 295"/>
                  <a:gd name="T35" fmla="*/ 4 h 154"/>
                  <a:gd name="T36" fmla="*/ 11 w 295"/>
                  <a:gd name="T37" fmla="*/ 4 h 154"/>
                  <a:gd name="T38" fmla="*/ 11 w 295"/>
                  <a:gd name="T39" fmla="*/ 4 h 154"/>
                  <a:gd name="T40" fmla="*/ 11 w 295"/>
                  <a:gd name="T41" fmla="*/ 4 h 154"/>
                  <a:gd name="T42" fmla="*/ 11 w 295"/>
                  <a:gd name="T43" fmla="*/ 4 h 154"/>
                  <a:gd name="T44" fmla="*/ 11 w 295"/>
                  <a:gd name="T45" fmla="*/ 4 h 154"/>
                  <a:gd name="T46" fmla="*/ 11 w 295"/>
                  <a:gd name="T47" fmla="*/ 4 h 154"/>
                  <a:gd name="T48" fmla="*/ 11 w 295"/>
                  <a:gd name="T49" fmla="*/ 3 h 154"/>
                  <a:gd name="T50" fmla="*/ 11 w 295"/>
                  <a:gd name="T51" fmla="*/ 3 h 154"/>
                  <a:gd name="T52" fmla="*/ 10 w 295"/>
                  <a:gd name="T53" fmla="*/ 2 h 154"/>
                  <a:gd name="T54" fmla="*/ 10 w 295"/>
                  <a:gd name="T55" fmla="*/ 2 h 154"/>
                  <a:gd name="T56" fmla="*/ 9 w 295"/>
                  <a:gd name="T57" fmla="*/ 1 h 154"/>
                  <a:gd name="T58" fmla="*/ 8 w 295"/>
                  <a:gd name="T59" fmla="*/ 1 h 154"/>
                  <a:gd name="T60" fmla="*/ 7 w 295"/>
                  <a:gd name="T61" fmla="*/ 0 h 154"/>
                  <a:gd name="T62" fmla="*/ 5 w 295"/>
                  <a:gd name="T63" fmla="*/ 0 h 154"/>
                  <a:gd name="T64" fmla="*/ 4 w 295"/>
                  <a:gd name="T65" fmla="*/ 0 h 154"/>
                  <a:gd name="T66" fmla="*/ 3 w 295"/>
                  <a:gd name="T67" fmla="*/ 0 h 154"/>
                  <a:gd name="T68" fmla="*/ 3 w 295"/>
                  <a:gd name="T69" fmla="*/ 1 h 154"/>
                  <a:gd name="T70" fmla="*/ 2 w 295"/>
                  <a:gd name="T71" fmla="*/ 1 h 154"/>
                  <a:gd name="T72" fmla="*/ 2 w 295"/>
                  <a:gd name="T73" fmla="*/ 1 h 154"/>
                  <a:gd name="T74" fmla="*/ 1 w 295"/>
                  <a:gd name="T75" fmla="*/ 1 h 154"/>
                  <a:gd name="T76" fmla="*/ 1 w 295"/>
                  <a:gd name="T77" fmla="*/ 2 h 154"/>
                  <a:gd name="T78" fmla="*/ 1 w 295"/>
                  <a:gd name="T79" fmla="*/ 2 h 154"/>
                  <a:gd name="T80" fmla="*/ 0 w 295"/>
                  <a:gd name="T81" fmla="*/ 2 h 154"/>
                  <a:gd name="T82" fmla="*/ 0 w 295"/>
                  <a:gd name="T83" fmla="*/ 3 h 154"/>
                  <a:gd name="T84" fmla="*/ 0 w 295"/>
                  <a:gd name="T85" fmla="*/ 4 h 154"/>
                  <a:gd name="T86" fmla="*/ 0 w 295"/>
                  <a:gd name="T87" fmla="*/ 3 h 154"/>
                  <a:gd name="T88" fmla="*/ 0 w 295"/>
                  <a:gd name="T89" fmla="*/ 3 h 154"/>
                  <a:gd name="T90" fmla="*/ 0 w 295"/>
                  <a:gd name="T91" fmla="*/ 3 h 154"/>
                  <a:gd name="T92" fmla="*/ 1 w 295"/>
                  <a:gd name="T93" fmla="*/ 3 h 154"/>
                  <a:gd name="T94" fmla="*/ 1 w 295"/>
                  <a:gd name="T95" fmla="*/ 3 h 154"/>
                  <a:gd name="T96" fmla="*/ 1 w 295"/>
                  <a:gd name="T97" fmla="*/ 3 h 154"/>
                  <a:gd name="T98" fmla="*/ 1 w 295"/>
                  <a:gd name="T99" fmla="*/ 3 h 154"/>
                  <a:gd name="T100" fmla="*/ 2 w 295"/>
                  <a:gd name="T101" fmla="*/ 3 h 154"/>
                  <a:gd name="T102" fmla="*/ 2 w 295"/>
                  <a:gd name="T103" fmla="*/ 3 h 154"/>
                  <a:gd name="T104" fmla="*/ 2 w 295"/>
                  <a:gd name="T105" fmla="*/ 3 h 154"/>
                  <a:gd name="T106" fmla="*/ 4 w 295"/>
                  <a:gd name="T107" fmla="*/ 2 h 154"/>
                  <a:gd name="T108" fmla="*/ 5 w 295"/>
                  <a:gd name="T109" fmla="*/ 3 h 154"/>
                  <a:gd name="T110" fmla="*/ 6 w 295"/>
                  <a:gd name="T111" fmla="*/ 3 h 154"/>
                  <a:gd name="T112" fmla="*/ 7 w 295"/>
                  <a:gd name="T113" fmla="*/ 4 h 154"/>
                  <a:gd name="T114" fmla="*/ 8 w 295"/>
                  <a:gd name="T115" fmla="*/ 4 h 154"/>
                  <a:gd name="T116" fmla="*/ 9 w 295"/>
                  <a:gd name="T117" fmla="*/ 5 h 154"/>
                  <a:gd name="T118" fmla="*/ 9 w 295"/>
                  <a:gd name="T119" fmla="*/ 5 h 154"/>
                  <a:gd name="T120" fmla="*/ 9 w 295"/>
                  <a:gd name="T121" fmla="*/ 6 h 154"/>
                  <a:gd name="T122" fmla="*/ 10 w 295"/>
                  <a:gd name="T123" fmla="*/ 6 h 154"/>
                  <a:gd name="T124" fmla="*/ 10 w 295"/>
                  <a:gd name="T125" fmla="*/ 6 h 15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95"/>
                  <a:gd name="T190" fmla="*/ 0 h 154"/>
                  <a:gd name="T191" fmla="*/ 295 w 295"/>
                  <a:gd name="T192" fmla="*/ 154 h 15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95" h="154">
                    <a:moveTo>
                      <a:pt x="241" y="154"/>
                    </a:moveTo>
                    <a:lnTo>
                      <a:pt x="241" y="150"/>
                    </a:lnTo>
                    <a:lnTo>
                      <a:pt x="245" y="150"/>
                    </a:lnTo>
                    <a:lnTo>
                      <a:pt x="245" y="146"/>
                    </a:lnTo>
                    <a:lnTo>
                      <a:pt x="250" y="146"/>
                    </a:lnTo>
                    <a:lnTo>
                      <a:pt x="254" y="141"/>
                    </a:lnTo>
                    <a:lnTo>
                      <a:pt x="257" y="137"/>
                    </a:lnTo>
                    <a:lnTo>
                      <a:pt x="262" y="137"/>
                    </a:lnTo>
                    <a:lnTo>
                      <a:pt x="266" y="134"/>
                    </a:lnTo>
                    <a:lnTo>
                      <a:pt x="275" y="129"/>
                    </a:lnTo>
                    <a:lnTo>
                      <a:pt x="279" y="129"/>
                    </a:lnTo>
                    <a:lnTo>
                      <a:pt x="286" y="125"/>
                    </a:lnTo>
                    <a:lnTo>
                      <a:pt x="295" y="121"/>
                    </a:lnTo>
                    <a:lnTo>
                      <a:pt x="291" y="116"/>
                    </a:lnTo>
                    <a:lnTo>
                      <a:pt x="291" y="112"/>
                    </a:lnTo>
                    <a:lnTo>
                      <a:pt x="291" y="108"/>
                    </a:lnTo>
                    <a:lnTo>
                      <a:pt x="291" y="105"/>
                    </a:lnTo>
                    <a:lnTo>
                      <a:pt x="291" y="100"/>
                    </a:lnTo>
                    <a:lnTo>
                      <a:pt x="286" y="96"/>
                    </a:lnTo>
                    <a:lnTo>
                      <a:pt x="286" y="92"/>
                    </a:lnTo>
                    <a:lnTo>
                      <a:pt x="286" y="87"/>
                    </a:lnTo>
                    <a:lnTo>
                      <a:pt x="282" y="87"/>
                    </a:lnTo>
                    <a:lnTo>
                      <a:pt x="282" y="92"/>
                    </a:lnTo>
                    <a:lnTo>
                      <a:pt x="282" y="87"/>
                    </a:lnTo>
                    <a:lnTo>
                      <a:pt x="279" y="80"/>
                    </a:lnTo>
                    <a:lnTo>
                      <a:pt x="270" y="67"/>
                    </a:lnTo>
                    <a:lnTo>
                      <a:pt x="257" y="54"/>
                    </a:lnTo>
                    <a:lnTo>
                      <a:pt x="245" y="38"/>
                    </a:lnTo>
                    <a:lnTo>
                      <a:pt x="225" y="26"/>
                    </a:lnTo>
                    <a:lnTo>
                      <a:pt x="200" y="13"/>
                    </a:lnTo>
                    <a:lnTo>
                      <a:pt x="171" y="4"/>
                    </a:lnTo>
                    <a:lnTo>
                      <a:pt x="133" y="0"/>
                    </a:lnTo>
                    <a:lnTo>
                      <a:pt x="88" y="4"/>
                    </a:lnTo>
                    <a:lnTo>
                      <a:pt x="75" y="8"/>
                    </a:lnTo>
                    <a:lnTo>
                      <a:pt x="63" y="13"/>
                    </a:lnTo>
                    <a:lnTo>
                      <a:pt x="54" y="17"/>
                    </a:lnTo>
                    <a:lnTo>
                      <a:pt x="41" y="21"/>
                    </a:lnTo>
                    <a:lnTo>
                      <a:pt x="34" y="29"/>
                    </a:lnTo>
                    <a:lnTo>
                      <a:pt x="25" y="38"/>
                    </a:lnTo>
                    <a:lnTo>
                      <a:pt x="17" y="51"/>
                    </a:lnTo>
                    <a:lnTo>
                      <a:pt x="12" y="62"/>
                    </a:lnTo>
                    <a:lnTo>
                      <a:pt x="5" y="71"/>
                    </a:lnTo>
                    <a:lnTo>
                      <a:pt x="0" y="87"/>
                    </a:lnTo>
                    <a:lnTo>
                      <a:pt x="5" y="83"/>
                    </a:lnTo>
                    <a:lnTo>
                      <a:pt x="9" y="80"/>
                    </a:lnTo>
                    <a:lnTo>
                      <a:pt x="12" y="80"/>
                    </a:lnTo>
                    <a:lnTo>
                      <a:pt x="17" y="75"/>
                    </a:lnTo>
                    <a:lnTo>
                      <a:pt x="21" y="75"/>
                    </a:lnTo>
                    <a:lnTo>
                      <a:pt x="25" y="71"/>
                    </a:lnTo>
                    <a:lnTo>
                      <a:pt x="30" y="71"/>
                    </a:lnTo>
                    <a:lnTo>
                      <a:pt x="38" y="67"/>
                    </a:lnTo>
                    <a:lnTo>
                      <a:pt x="41" y="67"/>
                    </a:lnTo>
                    <a:lnTo>
                      <a:pt x="46" y="67"/>
                    </a:lnTo>
                    <a:lnTo>
                      <a:pt x="92" y="62"/>
                    </a:lnTo>
                    <a:lnTo>
                      <a:pt x="129" y="67"/>
                    </a:lnTo>
                    <a:lnTo>
                      <a:pt x="158" y="75"/>
                    </a:lnTo>
                    <a:lnTo>
                      <a:pt x="183" y="87"/>
                    </a:lnTo>
                    <a:lnTo>
                      <a:pt x="203" y="100"/>
                    </a:lnTo>
                    <a:lnTo>
                      <a:pt x="221" y="116"/>
                    </a:lnTo>
                    <a:lnTo>
                      <a:pt x="228" y="129"/>
                    </a:lnTo>
                    <a:lnTo>
                      <a:pt x="237" y="141"/>
                    </a:lnTo>
                    <a:lnTo>
                      <a:pt x="241" y="150"/>
                    </a:lnTo>
                    <a:lnTo>
                      <a:pt x="241" y="15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63" name="Freeform 895">
                <a:extLst>
                  <a:ext uri="{FF2B5EF4-FFF2-40B4-BE49-F238E27FC236}">
                    <a16:creationId xmlns:a16="http://schemas.microsoft.com/office/drawing/2014/main" id="{41BE310F-913B-4EB4-BEF0-C2A904E35F73}"/>
                  </a:ext>
                </a:extLst>
              </p:cNvPr>
              <p:cNvSpPr>
                <a:spLocks/>
              </p:cNvSpPr>
              <p:nvPr/>
            </p:nvSpPr>
            <p:spPr bwMode="auto">
              <a:xfrm>
                <a:off x="3554" y="2427"/>
                <a:ext cx="40" cy="142"/>
              </a:xfrm>
              <a:custGeom>
                <a:avLst/>
                <a:gdLst>
                  <a:gd name="T0" fmla="*/ 6 w 200"/>
                  <a:gd name="T1" fmla="*/ 11 h 706"/>
                  <a:gd name="T2" fmla="*/ 6 w 200"/>
                  <a:gd name="T3" fmla="*/ 13 h 706"/>
                  <a:gd name="T4" fmla="*/ 6 w 200"/>
                  <a:gd name="T5" fmla="*/ 14 h 706"/>
                  <a:gd name="T6" fmla="*/ 5 w 200"/>
                  <a:gd name="T7" fmla="*/ 15 h 706"/>
                  <a:gd name="T8" fmla="*/ 5 w 200"/>
                  <a:gd name="T9" fmla="*/ 17 h 706"/>
                  <a:gd name="T10" fmla="*/ 4 w 200"/>
                  <a:gd name="T11" fmla="*/ 19 h 706"/>
                  <a:gd name="T12" fmla="*/ 4 w 200"/>
                  <a:gd name="T13" fmla="*/ 21 h 706"/>
                  <a:gd name="T14" fmla="*/ 3 w 200"/>
                  <a:gd name="T15" fmla="*/ 23 h 706"/>
                  <a:gd name="T16" fmla="*/ 2 w 200"/>
                  <a:gd name="T17" fmla="*/ 25 h 706"/>
                  <a:gd name="T18" fmla="*/ 1 w 200"/>
                  <a:gd name="T19" fmla="*/ 27 h 706"/>
                  <a:gd name="T20" fmla="*/ 0 w 200"/>
                  <a:gd name="T21" fmla="*/ 29 h 706"/>
                  <a:gd name="T22" fmla="*/ 2 w 200"/>
                  <a:gd name="T23" fmla="*/ 26 h 706"/>
                  <a:gd name="T24" fmla="*/ 3 w 200"/>
                  <a:gd name="T25" fmla="*/ 24 h 706"/>
                  <a:gd name="T26" fmla="*/ 4 w 200"/>
                  <a:gd name="T27" fmla="*/ 22 h 706"/>
                  <a:gd name="T28" fmla="*/ 5 w 200"/>
                  <a:gd name="T29" fmla="*/ 20 h 706"/>
                  <a:gd name="T30" fmla="*/ 5 w 200"/>
                  <a:gd name="T31" fmla="*/ 18 h 706"/>
                  <a:gd name="T32" fmla="*/ 6 w 200"/>
                  <a:gd name="T33" fmla="*/ 15 h 706"/>
                  <a:gd name="T34" fmla="*/ 7 w 200"/>
                  <a:gd name="T35" fmla="*/ 14 h 706"/>
                  <a:gd name="T36" fmla="*/ 7 w 200"/>
                  <a:gd name="T37" fmla="*/ 12 h 706"/>
                  <a:gd name="T38" fmla="*/ 7 w 200"/>
                  <a:gd name="T39" fmla="*/ 10 h 706"/>
                  <a:gd name="T40" fmla="*/ 8 w 200"/>
                  <a:gd name="T41" fmla="*/ 9 h 706"/>
                  <a:gd name="T42" fmla="*/ 8 w 200"/>
                  <a:gd name="T43" fmla="*/ 8 h 706"/>
                  <a:gd name="T44" fmla="*/ 8 w 200"/>
                  <a:gd name="T45" fmla="*/ 7 h 706"/>
                  <a:gd name="T46" fmla="*/ 8 w 200"/>
                  <a:gd name="T47" fmla="*/ 6 h 706"/>
                  <a:gd name="T48" fmla="*/ 8 w 200"/>
                  <a:gd name="T49" fmla="*/ 5 h 706"/>
                  <a:gd name="T50" fmla="*/ 8 w 200"/>
                  <a:gd name="T51" fmla="*/ 4 h 706"/>
                  <a:gd name="T52" fmla="*/ 8 w 200"/>
                  <a:gd name="T53" fmla="*/ 4 h 706"/>
                  <a:gd name="T54" fmla="*/ 8 w 200"/>
                  <a:gd name="T55" fmla="*/ 3 h 706"/>
                  <a:gd name="T56" fmla="*/ 7 w 200"/>
                  <a:gd name="T57" fmla="*/ 2 h 706"/>
                  <a:gd name="T58" fmla="*/ 7 w 200"/>
                  <a:gd name="T59" fmla="*/ 1 h 706"/>
                  <a:gd name="T60" fmla="*/ 7 w 200"/>
                  <a:gd name="T61" fmla="*/ 0 h 706"/>
                  <a:gd name="T62" fmla="*/ 7 w 200"/>
                  <a:gd name="T63" fmla="*/ 0 h 706"/>
                  <a:gd name="T64" fmla="*/ 7 w 200"/>
                  <a:gd name="T65" fmla="*/ 0 h 706"/>
                  <a:gd name="T66" fmla="*/ 6 w 200"/>
                  <a:gd name="T67" fmla="*/ 0 h 706"/>
                  <a:gd name="T68" fmla="*/ 6 w 200"/>
                  <a:gd name="T69" fmla="*/ 1 h 706"/>
                  <a:gd name="T70" fmla="*/ 6 w 200"/>
                  <a:gd name="T71" fmla="*/ 1 h 706"/>
                  <a:gd name="T72" fmla="*/ 6 w 200"/>
                  <a:gd name="T73" fmla="*/ 1 h 706"/>
                  <a:gd name="T74" fmla="*/ 6 w 200"/>
                  <a:gd name="T75" fmla="*/ 1 h 706"/>
                  <a:gd name="T76" fmla="*/ 5 w 200"/>
                  <a:gd name="T77" fmla="*/ 1 h 706"/>
                  <a:gd name="T78" fmla="*/ 5 w 200"/>
                  <a:gd name="T79" fmla="*/ 1 h 706"/>
                  <a:gd name="T80" fmla="*/ 5 w 200"/>
                  <a:gd name="T81" fmla="*/ 1 h 706"/>
                  <a:gd name="T82" fmla="*/ 5 w 200"/>
                  <a:gd name="T83" fmla="*/ 2 h 706"/>
                  <a:gd name="T84" fmla="*/ 6 w 200"/>
                  <a:gd name="T85" fmla="*/ 3 h 706"/>
                  <a:gd name="T86" fmla="*/ 6 w 200"/>
                  <a:gd name="T87" fmla="*/ 4 h 706"/>
                  <a:gd name="T88" fmla="*/ 6 w 200"/>
                  <a:gd name="T89" fmla="*/ 5 h 706"/>
                  <a:gd name="T90" fmla="*/ 6 w 200"/>
                  <a:gd name="T91" fmla="*/ 6 h 706"/>
                  <a:gd name="T92" fmla="*/ 6 w 200"/>
                  <a:gd name="T93" fmla="*/ 7 h 706"/>
                  <a:gd name="T94" fmla="*/ 6 w 200"/>
                  <a:gd name="T95" fmla="*/ 8 h 706"/>
                  <a:gd name="T96" fmla="*/ 6 w 200"/>
                  <a:gd name="T97" fmla="*/ 9 h 706"/>
                  <a:gd name="T98" fmla="*/ 6 w 200"/>
                  <a:gd name="T99" fmla="*/ 10 h 706"/>
                  <a:gd name="T100" fmla="*/ 6 w 200"/>
                  <a:gd name="T101" fmla="*/ 11 h 7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00"/>
                  <a:gd name="T154" fmla="*/ 0 h 706"/>
                  <a:gd name="T155" fmla="*/ 200 w 200"/>
                  <a:gd name="T156" fmla="*/ 706 h 7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00" h="706">
                    <a:moveTo>
                      <a:pt x="154" y="283"/>
                    </a:moveTo>
                    <a:lnTo>
                      <a:pt x="149" y="312"/>
                    </a:lnTo>
                    <a:lnTo>
                      <a:pt x="142" y="345"/>
                    </a:lnTo>
                    <a:lnTo>
                      <a:pt x="133" y="382"/>
                    </a:lnTo>
                    <a:lnTo>
                      <a:pt x="120" y="423"/>
                    </a:lnTo>
                    <a:lnTo>
                      <a:pt x="108" y="465"/>
                    </a:lnTo>
                    <a:lnTo>
                      <a:pt x="92" y="511"/>
                    </a:lnTo>
                    <a:lnTo>
                      <a:pt x="75" y="560"/>
                    </a:lnTo>
                    <a:lnTo>
                      <a:pt x="50" y="607"/>
                    </a:lnTo>
                    <a:lnTo>
                      <a:pt x="29" y="656"/>
                    </a:lnTo>
                    <a:lnTo>
                      <a:pt x="0" y="706"/>
                    </a:lnTo>
                    <a:lnTo>
                      <a:pt x="38" y="652"/>
                    </a:lnTo>
                    <a:lnTo>
                      <a:pt x="66" y="598"/>
                    </a:lnTo>
                    <a:lnTo>
                      <a:pt x="95" y="540"/>
                    </a:lnTo>
                    <a:lnTo>
                      <a:pt x="120" y="486"/>
                    </a:lnTo>
                    <a:lnTo>
                      <a:pt x="137" y="436"/>
                    </a:lnTo>
                    <a:lnTo>
                      <a:pt x="154" y="382"/>
                    </a:lnTo>
                    <a:lnTo>
                      <a:pt x="171" y="337"/>
                    </a:lnTo>
                    <a:lnTo>
                      <a:pt x="178" y="291"/>
                    </a:lnTo>
                    <a:lnTo>
                      <a:pt x="187" y="254"/>
                    </a:lnTo>
                    <a:lnTo>
                      <a:pt x="196" y="220"/>
                    </a:lnTo>
                    <a:lnTo>
                      <a:pt x="196" y="200"/>
                    </a:lnTo>
                    <a:lnTo>
                      <a:pt x="200" y="179"/>
                    </a:lnTo>
                    <a:lnTo>
                      <a:pt x="200" y="154"/>
                    </a:lnTo>
                    <a:lnTo>
                      <a:pt x="200" y="133"/>
                    </a:lnTo>
                    <a:lnTo>
                      <a:pt x="200" y="108"/>
                    </a:lnTo>
                    <a:lnTo>
                      <a:pt x="196" y="88"/>
                    </a:lnTo>
                    <a:lnTo>
                      <a:pt x="191" y="63"/>
                    </a:lnTo>
                    <a:lnTo>
                      <a:pt x="187" y="42"/>
                    </a:lnTo>
                    <a:lnTo>
                      <a:pt x="183" y="21"/>
                    </a:lnTo>
                    <a:lnTo>
                      <a:pt x="178" y="0"/>
                    </a:lnTo>
                    <a:lnTo>
                      <a:pt x="174" y="5"/>
                    </a:lnTo>
                    <a:lnTo>
                      <a:pt x="167" y="5"/>
                    </a:lnTo>
                    <a:lnTo>
                      <a:pt x="158" y="9"/>
                    </a:lnTo>
                    <a:lnTo>
                      <a:pt x="154" y="13"/>
                    </a:lnTo>
                    <a:lnTo>
                      <a:pt x="149" y="18"/>
                    </a:lnTo>
                    <a:lnTo>
                      <a:pt x="146" y="18"/>
                    </a:lnTo>
                    <a:lnTo>
                      <a:pt x="142" y="21"/>
                    </a:lnTo>
                    <a:lnTo>
                      <a:pt x="137" y="25"/>
                    </a:lnTo>
                    <a:lnTo>
                      <a:pt x="133" y="25"/>
                    </a:lnTo>
                    <a:lnTo>
                      <a:pt x="133" y="30"/>
                    </a:lnTo>
                    <a:lnTo>
                      <a:pt x="137" y="50"/>
                    </a:lnTo>
                    <a:lnTo>
                      <a:pt x="142" y="72"/>
                    </a:lnTo>
                    <a:lnTo>
                      <a:pt x="146" y="96"/>
                    </a:lnTo>
                    <a:lnTo>
                      <a:pt x="149" y="126"/>
                    </a:lnTo>
                    <a:lnTo>
                      <a:pt x="154" y="150"/>
                    </a:lnTo>
                    <a:lnTo>
                      <a:pt x="158" y="179"/>
                    </a:lnTo>
                    <a:lnTo>
                      <a:pt x="158" y="204"/>
                    </a:lnTo>
                    <a:lnTo>
                      <a:pt x="158" y="233"/>
                    </a:lnTo>
                    <a:lnTo>
                      <a:pt x="158" y="258"/>
                    </a:lnTo>
                    <a:lnTo>
                      <a:pt x="154" y="283"/>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64" name="Freeform 896">
                <a:extLst>
                  <a:ext uri="{FF2B5EF4-FFF2-40B4-BE49-F238E27FC236}">
                    <a16:creationId xmlns:a16="http://schemas.microsoft.com/office/drawing/2014/main" id="{69B4DE80-46CB-4B28-98CF-4E21218A7F57}"/>
                  </a:ext>
                </a:extLst>
              </p:cNvPr>
              <p:cNvSpPr>
                <a:spLocks/>
              </p:cNvSpPr>
              <p:nvPr/>
            </p:nvSpPr>
            <p:spPr bwMode="auto">
              <a:xfrm>
                <a:off x="3441" y="2421"/>
                <a:ext cx="155" cy="208"/>
              </a:xfrm>
              <a:custGeom>
                <a:avLst/>
                <a:gdLst>
                  <a:gd name="T0" fmla="*/ 30 w 772"/>
                  <a:gd name="T1" fmla="*/ 0 h 1042"/>
                  <a:gd name="T2" fmla="*/ 30 w 772"/>
                  <a:gd name="T3" fmla="*/ 0 h 1042"/>
                  <a:gd name="T4" fmla="*/ 30 w 772"/>
                  <a:gd name="T5" fmla="*/ 1 h 1042"/>
                  <a:gd name="T6" fmla="*/ 30 w 772"/>
                  <a:gd name="T7" fmla="*/ 1 h 1042"/>
                  <a:gd name="T8" fmla="*/ 31 w 772"/>
                  <a:gd name="T9" fmla="*/ 2 h 1042"/>
                  <a:gd name="T10" fmla="*/ 31 w 772"/>
                  <a:gd name="T11" fmla="*/ 3 h 1042"/>
                  <a:gd name="T12" fmla="*/ 31 w 772"/>
                  <a:gd name="T13" fmla="*/ 4 h 1042"/>
                  <a:gd name="T14" fmla="*/ 31 w 772"/>
                  <a:gd name="T15" fmla="*/ 6 h 1042"/>
                  <a:gd name="T16" fmla="*/ 31 w 772"/>
                  <a:gd name="T17" fmla="*/ 7 h 1042"/>
                  <a:gd name="T18" fmla="*/ 31 w 772"/>
                  <a:gd name="T19" fmla="*/ 8 h 1042"/>
                  <a:gd name="T20" fmla="*/ 31 w 772"/>
                  <a:gd name="T21" fmla="*/ 10 h 1042"/>
                  <a:gd name="T22" fmla="*/ 30 w 772"/>
                  <a:gd name="T23" fmla="*/ 13 h 1042"/>
                  <a:gd name="T24" fmla="*/ 30 w 772"/>
                  <a:gd name="T25" fmla="*/ 16 h 1042"/>
                  <a:gd name="T26" fmla="*/ 28 w 772"/>
                  <a:gd name="T27" fmla="*/ 20 h 1042"/>
                  <a:gd name="T28" fmla="*/ 27 w 772"/>
                  <a:gd name="T29" fmla="*/ 24 h 1042"/>
                  <a:gd name="T30" fmla="*/ 24 w 772"/>
                  <a:gd name="T31" fmla="*/ 28 h 1042"/>
                  <a:gd name="T32" fmla="*/ 21 w 772"/>
                  <a:gd name="T33" fmla="*/ 32 h 1042"/>
                  <a:gd name="T34" fmla="*/ 17 w 772"/>
                  <a:gd name="T35" fmla="*/ 35 h 1042"/>
                  <a:gd name="T36" fmla="*/ 12 w 772"/>
                  <a:gd name="T37" fmla="*/ 38 h 1042"/>
                  <a:gd name="T38" fmla="*/ 7 w 772"/>
                  <a:gd name="T39" fmla="*/ 41 h 1042"/>
                  <a:gd name="T40" fmla="*/ 0 w 772"/>
                  <a:gd name="T41" fmla="*/ 42 h 104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2"/>
                  <a:gd name="T64" fmla="*/ 0 h 1042"/>
                  <a:gd name="T65" fmla="*/ 772 w 772"/>
                  <a:gd name="T66" fmla="*/ 1042 h 104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2" h="1042">
                    <a:moveTo>
                      <a:pt x="742" y="0"/>
                    </a:moveTo>
                    <a:lnTo>
                      <a:pt x="742" y="4"/>
                    </a:lnTo>
                    <a:lnTo>
                      <a:pt x="747" y="17"/>
                    </a:lnTo>
                    <a:lnTo>
                      <a:pt x="751" y="33"/>
                    </a:lnTo>
                    <a:lnTo>
                      <a:pt x="755" y="54"/>
                    </a:lnTo>
                    <a:lnTo>
                      <a:pt x="764" y="79"/>
                    </a:lnTo>
                    <a:lnTo>
                      <a:pt x="767" y="108"/>
                    </a:lnTo>
                    <a:lnTo>
                      <a:pt x="772" y="141"/>
                    </a:lnTo>
                    <a:lnTo>
                      <a:pt x="772" y="179"/>
                    </a:lnTo>
                    <a:lnTo>
                      <a:pt x="772" y="212"/>
                    </a:lnTo>
                    <a:lnTo>
                      <a:pt x="767" y="253"/>
                    </a:lnTo>
                    <a:lnTo>
                      <a:pt x="751" y="320"/>
                    </a:lnTo>
                    <a:lnTo>
                      <a:pt x="731" y="402"/>
                    </a:lnTo>
                    <a:lnTo>
                      <a:pt x="697" y="498"/>
                    </a:lnTo>
                    <a:lnTo>
                      <a:pt x="656" y="598"/>
                    </a:lnTo>
                    <a:lnTo>
                      <a:pt x="598" y="701"/>
                    </a:lnTo>
                    <a:lnTo>
                      <a:pt x="519" y="802"/>
                    </a:lnTo>
                    <a:lnTo>
                      <a:pt x="423" y="888"/>
                    </a:lnTo>
                    <a:lnTo>
                      <a:pt x="306" y="963"/>
                    </a:lnTo>
                    <a:lnTo>
                      <a:pt x="170" y="1017"/>
                    </a:lnTo>
                    <a:lnTo>
                      <a:pt x="0" y="104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65" name="Freeform 897">
                <a:extLst>
                  <a:ext uri="{FF2B5EF4-FFF2-40B4-BE49-F238E27FC236}">
                    <a16:creationId xmlns:a16="http://schemas.microsoft.com/office/drawing/2014/main" id="{905CB699-DD47-4FCC-9D03-691ACA82D988}"/>
                  </a:ext>
                </a:extLst>
              </p:cNvPr>
              <p:cNvSpPr>
                <a:spLocks/>
              </p:cNvSpPr>
              <p:nvPr/>
            </p:nvSpPr>
            <p:spPr bwMode="auto">
              <a:xfrm>
                <a:off x="3424" y="2404"/>
                <a:ext cx="211" cy="196"/>
              </a:xfrm>
              <a:custGeom>
                <a:avLst/>
                <a:gdLst>
                  <a:gd name="T0" fmla="*/ 0 w 1055"/>
                  <a:gd name="T1" fmla="*/ 39 h 983"/>
                  <a:gd name="T2" fmla="*/ 0 w 1055"/>
                  <a:gd name="T3" fmla="*/ 39 h 983"/>
                  <a:gd name="T4" fmla="*/ 2 w 1055"/>
                  <a:gd name="T5" fmla="*/ 39 h 983"/>
                  <a:gd name="T6" fmla="*/ 3 w 1055"/>
                  <a:gd name="T7" fmla="*/ 39 h 983"/>
                  <a:gd name="T8" fmla="*/ 6 w 1055"/>
                  <a:gd name="T9" fmla="*/ 39 h 983"/>
                  <a:gd name="T10" fmla="*/ 8 w 1055"/>
                  <a:gd name="T11" fmla="*/ 38 h 983"/>
                  <a:gd name="T12" fmla="*/ 11 w 1055"/>
                  <a:gd name="T13" fmla="*/ 37 h 983"/>
                  <a:gd name="T14" fmla="*/ 13 w 1055"/>
                  <a:gd name="T15" fmla="*/ 35 h 983"/>
                  <a:gd name="T16" fmla="*/ 16 w 1055"/>
                  <a:gd name="T17" fmla="*/ 33 h 983"/>
                  <a:gd name="T18" fmla="*/ 18 w 1055"/>
                  <a:gd name="T19" fmla="*/ 31 h 983"/>
                  <a:gd name="T20" fmla="*/ 19 w 1055"/>
                  <a:gd name="T21" fmla="*/ 27 h 983"/>
                  <a:gd name="T22" fmla="*/ 20 w 1055"/>
                  <a:gd name="T23" fmla="*/ 24 h 983"/>
                  <a:gd name="T24" fmla="*/ 20 w 1055"/>
                  <a:gd name="T25" fmla="*/ 20 h 983"/>
                  <a:gd name="T26" fmla="*/ 21 w 1055"/>
                  <a:gd name="T27" fmla="*/ 17 h 983"/>
                  <a:gd name="T28" fmla="*/ 21 w 1055"/>
                  <a:gd name="T29" fmla="*/ 13 h 983"/>
                  <a:gd name="T30" fmla="*/ 21 w 1055"/>
                  <a:gd name="T31" fmla="*/ 10 h 983"/>
                  <a:gd name="T32" fmla="*/ 21 w 1055"/>
                  <a:gd name="T33" fmla="*/ 7 h 983"/>
                  <a:gd name="T34" fmla="*/ 22 w 1055"/>
                  <a:gd name="T35" fmla="*/ 4 h 983"/>
                  <a:gd name="T36" fmla="*/ 22 w 1055"/>
                  <a:gd name="T37" fmla="*/ 2 h 983"/>
                  <a:gd name="T38" fmla="*/ 24 w 1055"/>
                  <a:gd name="T39" fmla="*/ 1 h 983"/>
                  <a:gd name="T40" fmla="*/ 25 w 1055"/>
                  <a:gd name="T41" fmla="*/ 0 h 983"/>
                  <a:gd name="T42" fmla="*/ 27 w 1055"/>
                  <a:gd name="T43" fmla="*/ 0 h 983"/>
                  <a:gd name="T44" fmla="*/ 29 w 1055"/>
                  <a:gd name="T45" fmla="*/ 0 h 983"/>
                  <a:gd name="T46" fmla="*/ 30 w 1055"/>
                  <a:gd name="T47" fmla="*/ 0 h 983"/>
                  <a:gd name="T48" fmla="*/ 31 w 1055"/>
                  <a:gd name="T49" fmla="*/ 1 h 983"/>
                  <a:gd name="T50" fmla="*/ 32 w 1055"/>
                  <a:gd name="T51" fmla="*/ 1 h 983"/>
                  <a:gd name="T52" fmla="*/ 32 w 1055"/>
                  <a:gd name="T53" fmla="*/ 2 h 983"/>
                  <a:gd name="T54" fmla="*/ 33 w 1055"/>
                  <a:gd name="T55" fmla="*/ 3 h 983"/>
                  <a:gd name="T56" fmla="*/ 33 w 1055"/>
                  <a:gd name="T57" fmla="*/ 3 h 983"/>
                  <a:gd name="T58" fmla="*/ 33 w 1055"/>
                  <a:gd name="T59" fmla="*/ 3 h 983"/>
                  <a:gd name="T60" fmla="*/ 33 w 1055"/>
                  <a:gd name="T61" fmla="*/ 3 h 983"/>
                  <a:gd name="T62" fmla="*/ 33 w 1055"/>
                  <a:gd name="T63" fmla="*/ 3 h 983"/>
                  <a:gd name="T64" fmla="*/ 34 w 1055"/>
                  <a:gd name="T65" fmla="*/ 3 h 983"/>
                  <a:gd name="T66" fmla="*/ 34 w 1055"/>
                  <a:gd name="T67" fmla="*/ 3 h 983"/>
                  <a:gd name="T68" fmla="*/ 35 w 1055"/>
                  <a:gd name="T69" fmla="*/ 2 h 983"/>
                  <a:gd name="T70" fmla="*/ 35 w 1055"/>
                  <a:gd name="T71" fmla="*/ 2 h 983"/>
                  <a:gd name="T72" fmla="*/ 36 w 1055"/>
                  <a:gd name="T73" fmla="*/ 2 h 983"/>
                  <a:gd name="T74" fmla="*/ 37 w 1055"/>
                  <a:gd name="T75" fmla="*/ 2 h 983"/>
                  <a:gd name="T76" fmla="*/ 38 w 1055"/>
                  <a:gd name="T77" fmla="*/ 2 h 983"/>
                  <a:gd name="T78" fmla="*/ 40 w 1055"/>
                  <a:gd name="T79" fmla="*/ 2 h 983"/>
                  <a:gd name="T80" fmla="*/ 41 w 1055"/>
                  <a:gd name="T81" fmla="*/ 3 h 983"/>
                  <a:gd name="T82" fmla="*/ 42 w 1055"/>
                  <a:gd name="T83" fmla="*/ 4 h 983"/>
                  <a:gd name="T84" fmla="*/ 42 w 1055"/>
                  <a:gd name="T85" fmla="*/ 6 h 983"/>
                  <a:gd name="T86" fmla="*/ 42 w 1055"/>
                  <a:gd name="T87" fmla="*/ 9 h 983"/>
                  <a:gd name="T88" fmla="*/ 42 w 1055"/>
                  <a:gd name="T89" fmla="*/ 12 h 983"/>
                  <a:gd name="T90" fmla="*/ 42 w 1055"/>
                  <a:gd name="T91" fmla="*/ 15 h 983"/>
                  <a:gd name="T92" fmla="*/ 41 w 1055"/>
                  <a:gd name="T93" fmla="*/ 18 h 983"/>
                  <a:gd name="T94" fmla="*/ 40 w 1055"/>
                  <a:gd name="T95" fmla="*/ 20 h 983"/>
                  <a:gd name="T96" fmla="*/ 39 w 1055"/>
                  <a:gd name="T97" fmla="*/ 23 h 983"/>
                  <a:gd name="T98" fmla="*/ 38 w 1055"/>
                  <a:gd name="T99" fmla="*/ 26 h 983"/>
                  <a:gd name="T100" fmla="*/ 36 w 1055"/>
                  <a:gd name="T101" fmla="*/ 29 h 983"/>
                  <a:gd name="T102" fmla="*/ 34 w 1055"/>
                  <a:gd name="T103" fmla="*/ 31 h 983"/>
                  <a:gd name="T104" fmla="*/ 32 w 1055"/>
                  <a:gd name="T105" fmla="*/ 33 h 983"/>
                  <a:gd name="T106" fmla="*/ 31 w 1055"/>
                  <a:gd name="T107" fmla="*/ 34 h 983"/>
                  <a:gd name="T108" fmla="*/ 29 w 1055"/>
                  <a:gd name="T109" fmla="*/ 36 h 983"/>
                  <a:gd name="T110" fmla="*/ 27 w 1055"/>
                  <a:gd name="T111" fmla="*/ 37 h 983"/>
                  <a:gd name="T112" fmla="*/ 26 w 1055"/>
                  <a:gd name="T113" fmla="*/ 38 h 983"/>
                  <a:gd name="T114" fmla="*/ 25 w 1055"/>
                  <a:gd name="T115" fmla="*/ 39 h 983"/>
                  <a:gd name="T116" fmla="*/ 24 w 1055"/>
                  <a:gd name="T117" fmla="*/ 39 h 983"/>
                  <a:gd name="T118" fmla="*/ 24 w 1055"/>
                  <a:gd name="T119" fmla="*/ 39 h 98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5"/>
                  <a:gd name="T181" fmla="*/ 0 h 983"/>
                  <a:gd name="T182" fmla="*/ 1055 w 1055"/>
                  <a:gd name="T183" fmla="*/ 983 h 98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5" h="983">
                    <a:moveTo>
                      <a:pt x="0" y="978"/>
                    </a:moveTo>
                    <a:lnTo>
                      <a:pt x="9" y="983"/>
                    </a:lnTo>
                    <a:lnTo>
                      <a:pt x="38" y="978"/>
                    </a:lnTo>
                    <a:lnTo>
                      <a:pt x="83" y="978"/>
                    </a:lnTo>
                    <a:lnTo>
                      <a:pt x="142" y="971"/>
                    </a:lnTo>
                    <a:lnTo>
                      <a:pt x="204" y="953"/>
                    </a:lnTo>
                    <a:lnTo>
                      <a:pt x="266" y="924"/>
                    </a:lnTo>
                    <a:lnTo>
                      <a:pt x="333" y="888"/>
                    </a:lnTo>
                    <a:lnTo>
                      <a:pt x="391" y="838"/>
                    </a:lnTo>
                    <a:lnTo>
                      <a:pt x="445" y="767"/>
                    </a:lnTo>
                    <a:lnTo>
                      <a:pt x="482" y="679"/>
                    </a:lnTo>
                    <a:lnTo>
                      <a:pt x="502" y="596"/>
                    </a:lnTo>
                    <a:lnTo>
                      <a:pt x="511" y="510"/>
                    </a:lnTo>
                    <a:lnTo>
                      <a:pt x="515" y="423"/>
                    </a:lnTo>
                    <a:lnTo>
                      <a:pt x="520" y="335"/>
                    </a:lnTo>
                    <a:lnTo>
                      <a:pt x="524" y="252"/>
                    </a:lnTo>
                    <a:lnTo>
                      <a:pt x="528" y="178"/>
                    </a:lnTo>
                    <a:lnTo>
                      <a:pt x="540" y="111"/>
                    </a:lnTo>
                    <a:lnTo>
                      <a:pt x="556" y="57"/>
                    </a:lnTo>
                    <a:lnTo>
                      <a:pt x="590" y="20"/>
                    </a:lnTo>
                    <a:lnTo>
                      <a:pt x="636" y="3"/>
                    </a:lnTo>
                    <a:lnTo>
                      <a:pt x="677" y="0"/>
                    </a:lnTo>
                    <a:lnTo>
                      <a:pt x="715" y="3"/>
                    </a:lnTo>
                    <a:lnTo>
                      <a:pt x="747" y="11"/>
                    </a:lnTo>
                    <a:lnTo>
                      <a:pt x="772" y="20"/>
                    </a:lnTo>
                    <a:lnTo>
                      <a:pt x="794" y="36"/>
                    </a:lnTo>
                    <a:lnTo>
                      <a:pt x="806" y="49"/>
                    </a:lnTo>
                    <a:lnTo>
                      <a:pt x="819" y="65"/>
                    </a:lnTo>
                    <a:lnTo>
                      <a:pt x="823" y="78"/>
                    </a:lnTo>
                    <a:lnTo>
                      <a:pt x="826" y="86"/>
                    </a:lnTo>
                    <a:lnTo>
                      <a:pt x="830" y="86"/>
                    </a:lnTo>
                    <a:lnTo>
                      <a:pt x="835" y="83"/>
                    </a:lnTo>
                    <a:lnTo>
                      <a:pt x="843" y="78"/>
                    </a:lnTo>
                    <a:lnTo>
                      <a:pt x="855" y="70"/>
                    </a:lnTo>
                    <a:lnTo>
                      <a:pt x="868" y="61"/>
                    </a:lnTo>
                    <a:lnTo>
                      <a:pt x="884" y="57"/>
                    </a:lnTo>
                    <a:lnTo>
                      <a:pt x="906" y="54"/>
                    </a:lnTo>
                    <a:lnTo>
                      <a:pt x="931" y="49"/>
                    </a:lnTo>
                    <a:lnTo>
                      <a:pt x="956" y="54"/>
                    </a:lnTo>
                    <a:lnTo>
                      <a:pt x="988" y="57"/>
                    </a:lnTo>
                    <a:lnTo>
                      <a:pt x="1017" y="78"/>
                    </a:lnTo>
                    <a:lnTo>
                      <a:pt x="1039" y="111"/>
                    </a:lnTo>
                    <a:lnTo>
                      <a:pt x="1051" y="161"/>
                    </a:lnTo>
                    <a:lnTo>
                      <a:pt x="1055" y="223"/>
                    </a:lnTo>
                    <a:lnTo>
                      <a:pt x="1055" y="290"/>
                    </a:lnTo>
                    <a:lnTo>
                      <a:pt x="1042" y="364"/>
                    </a:lnTo>
                    <a:lnTo>
                      <a:pt x="1030" y="439"/>
                    </a:lnTo>
                    <a:lnTo>
                      <a:pt x="1005" y="514"/>
                    </a:lnTo>
                    <a:lnTo>
                      <a:pt x="980" y="584"/>
                    </a:lnTo>
                    <a:lnTo>
                      <a:pt x="947" y="650"/>
                    </a:lnTo>
                    <a:lnTo>
                      <a:pt x="902" y="717"/>
                    </a:lnTo>
                    <a:lnTo>
                      <a:pt x="855" y="775"/>
                    </a:lnTo>
                    <a:lnTo>
                      <a:pt x="810" y="825"/>
                    </a:lnTo>
                    <a:lnTo>
                      <a:pt x="765" y="866"/>
                    </a:lnTo>
                    <a:lnTo>
                      <a:pt x="718" y="904"/>
                    </a:lnTo>
                    <a:lnTo>
                      <a:pt x="681" y="933"/>
                    </a:lnTo>
                    <a:lnTo>
                      <a:pt x="648" y="953"/>
                    </a:lnTo>
                    <a:lnTo>
                      <a:pt x="623" y="971"/>
                    </a:lnTo>
                    <a:lnTo>
                      <a:pt x="607" y="978"/>
                    </a:lnTo>
                    <a:lnTo>
                      <a:pt x="598" y="983"/>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66" name="Rectangle 898">
                <a:extLst>
                  <a:ext uri="{FF2B5EF4-FFF2-40B4-BE49-F238E27FC236}">
                    <a16:creationId xmlns:a16="http://schemas.microsoft.com/office/drawing/2014/main" id="{10DD1812-496D-41E9-AB3A-AC1970D8A3E4}"/>
                  </a:ext>
                </a:extLst>
              </p:cNvPr>
              <p:cNvSpPr>
                <a:spLocks noChangeArrowheads="1"/>
              </p:cNvSpPr>
              <p:nvPr/>
            </p:nvSpPr>
            <p:spPr bwMode="auto">
              <a:xfrm>
                <a:off x="4000" y="3763"/>
                <a:ext cx="12"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67" name="Rectangle 899">
                <a:extLst>
                  <a:ext uri="{FF2B5EF4-FFF2-40B4-BE49-F238E27FC236}">
                    <a16:creationId xmlns:a16="http://schemas.microsoft.com/office/drawing/2014/main" id="{C9E9E773-4439-4CC4-BC75-B76D1E0B102F}"/>
                  </a:ext>
                </a:extLst>
              </p:cNvPr>
              <p:cNvSpPr>
                <a:spLocks noChangeArrowheads="1"/>
              </p:cNvSpPr>
              <p:nvPr/>
            </p:nvSpPr>
            <p:spPr bwMode="auto">
              <a:xfrm>
                <a:off x="4000"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68" name="Rectangle 900">
                <a:extLst>
                  <a:ext uri="{FF2B5EF4-FFF2-40B4-BE49-F238E27FC236}">
                    <a16:creationId xmlns:a16="http://schemas.microsoft.com/office/drawing/2014/main" id="{ADB5E6FB-E6A0-4422-BE0E-42C018C050E5}"/>
                  </a:ext>
                </a:extLst>
              </p:cNvPr>
              <p:cNvSpPr>
                <a:spLocks noChangeArrowheads="1"/>
              </p:cNvSpPr>
              <p:nvPr/>
            </p:nvSpPr>
            <p:spPr bwMode="auto">
              <a:xfrm>
                <a:off x="4000"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69" name="Rectangle 901">
                <a:extLst>
                  <a:ext uri="{FF2B5EF4-FFF2-40B4-BE49-F238E27FC236}">
                    <a16:creationId xmlns:a16="http://schemas.microsoft.com/office/drawing/2014/main" id="{42CC4F80-D607-439B-B433-F450BFAE1F60}"/>
                  </a:ext>
                </a:extLst>
              </p:cNvPr>
              <p:cNvSpPr>
                <a:spLocks noChangeArrowheads="1"/>
              </p:cNvSpPr>
              <p:nvPr/>
            </p:nvSpPr>
            <p:spPr bwMode="auto">
              <a:xfrm>
                <a:off x="4044" y="3763"/>
                <a:ext cx="12"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0" name="Rectangle 902">
                <a:extLst>
                  <a:ext uri="{FF2B5EF4-FFF2-40B4-BE49-F238E27FC236}">
                    <a16:creationId xmlns:a16="http://schemas.microsoft.com/office/drawing/2014/main" id="{5463666F-C9CB-47B0-84C7-0AEA1EE4F60B}"/>
                  </a:ext>
                </a:extLst>
              </p:cNvPr>
              <p:cNvSpPr>
                <a:spLocks noChangeArrowheads="1"/>
              </p:cNvSpPr>
              <p:nvPr/>
            </p:nvSpPr>
            <p:spPr bwMode="auto">
              <a:xfrm>
                <a:off x="4044"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1" name="Rectangle 903">
                <a:extLst>
                  <a:ext uri="{FF2B5EF4-FFF2-40B4-BE49-F238E27FC236}">
                    <a16:creationId xmlns:a16="http://schemas.microsoft.com/office/drawing/2014/main" id="{733AE362-4AE1-4CA0-AA37-F0A6397E3933}"/>
                  </a:ext>
                </a:extLst>
              </p:cNvPr>
              <p:cNvSpPr>
                <a:spLocks noChangeArrowheads="1"/>
              </p:cNvSpPr>
              <p:nvPr/>
            </p:nvSpPr>
            <p:spPr bwMode="auto">
              <a:xfrm>
                <a:off x="4044" y="3763"/>
                <a:ext cx="12"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2" name="Freeform 904">
                <a:extLst>
                  <a:ext uri="{FF2B5EF4-FFF2-40B4-BE49-F238E27FC236}">
                    <a16:creationId xmlns:a16="http://schemas.microsoft.com/office/drawing/2014/main" id="{E74057F4-27DA-4629-8349-6A83103A4D27}"/>
                  </a:ext>
                </a:extLst>
              </p:cNvPr>
              <p:cNvSpPr>
                <a:spLocks/>
              </p:cNvSpPr>
              <p:nvPr/>
            </p:nvSpPr>
            <p:spPr bwMode="auto">
              <a:xfrm>
                <a:off x="4088" y="3715"/>
                <a:ext cx="246" cy="145"/>
              </a:xfrm>
              <a:custGeom>
                <a:avLst/>
                <a:gdLst>
                  <a:gd name="T0" fmla="*/ 49 w 1228"/>
                  <a:gd name="T1" fmla="*/ 15 h 726"/>
                  <a:gd name="T2" fmla="*/ 14 w 1228"/>
                  <a:gd name="T3" fmla="*/ 0 h 726"/>
                  <a:gd name="T4" fmla="*/ 19 w 1228"/>
                  <a:gd name="T5" fmla="*/ 10 h 726"/>
                  <a:gd name="T6" fmla="*/ 0 w 1228"/>
                  <a:gd name="T7" fmla="*/ 10 h 726"/>
                  <a:gd name="T8" fmla="*/ 0 w 1228"/>
                  <a:gd name="T9" fmla="*/ 20 h 726"/>
                  <a:gd name="T10" fmla="*/ 19 w 1228"/>
                  <a:gd name="T11" fmla="*/ 20 h 726"/>
                  <a:gd name="T12" fmla="*/ 14 w 1228"/>
                  <a:gd name="T13" fmla="*/ 29 h 726"/>
                  <a:gd name="T14" fmla="*/ 49 w 1228"/>
                  <a:gd name="T15" fmla="*/ 15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73" name="Freeform 905">
                <a:extLst>
                  <a:ext uri="{FF2B5EF4-FFF2-40B4-BE49-F238E27FC236}">
                    <a16:creationId xmlns:a16="http://schemas.microsoft.com/office/drawing/2014/main" id="{87411150-D25D-45BC-AE78-50DA51010859}"/>
                  </a:ext>
                </a:extLst>
              </p:cNvPr>
              <p:cNvSpPr>
                <a:spLocks/>
              </p:cNvSpPr>
              <p:nvPr/>
            </p:nvSpPr>
            <p:spPr bwMode="auto">
              <a:xfrm>
                <a:off x="4088" y="3715"/>
                <a:ext cx="246" cy="145"/>
              </a:xfrm>
              <a:custGeom>
                <a:avLst/>
                <a:gdLst>
                  <a:gd name="T0" fmla="*/ 49 w 1228"/>
                  <a:gd name="T1" fmla="*/ 15 h 726"/>
                  <a:gd name="T2" fmla="*/ 14 w 1228"/>
                  <a:gd name="T3" fmla="*/ 0 h 726"/>
                  <a:gd name="T4" fmla="*/ 19 w 1228"/>
                  <a:gd name="T5" fmla="*/ 10 h 726"/>
                  <a:gd name="T6" fmla="*/ 0 w 1228"/>
                  <a:gd name="T7" fmla="*/ 10 h 726"/>
                  <a:gd name="T8" fmla="*/ 0 w 1228"/>
                  <a:gd name="T9" fmla="*/ 20 h 726"/>
                  <a:gd name="T10" fmla="*/ 19 w 1228"/>
                  <a:gd name="T11" fmla="*/ 20 h 726"/>
                  <a:gd name="T12" fmla="*/ 14 w 1228"/>
                  <a:gd name="T13" fmla="*/ 29 h 726"/>
                  <a:gd name="T14" fmla="*/ 49 w 1228"/>
                  <a:gd name="T15" fmla="*/ 15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74" name="Freeform 906">
                <a:extLst>
                  <a:ext uri="{FF2B5EF4-FFF2-40B4-BE49-F238E27FC236}">
                    <a16:creationId xmlns:a16="http://schemas.microsoft.com/office/drawing/2014/main" id="{23833FC7-E2A7-46C4-A48E-FB473F11728E}"/>
                  </a:ext>
                </a:extLst>
              </p:cNvPr>
              <p:cNvSpPr>
                <a:spLocks/>
              </p:cNvSpPr>
              <p:nvPr/>
            </p:nvSpPr>
            <p:spPr bwMode="auto">
              <a:xfrm>
                <a:off x="4088" y="3715"/>
                <a:ext cx="246" cy="145"/>
              </a:xfrm>
              <a:custGeom>
                <a:avLst/>
                <a:gdLst>
                  <a:gd name="T0" fmla="*/ 49 w 1228"/>
                  <a:gd name="T1" fmla="*/ 15 h 726"/>
                  <a:gd name="T2" fmla="*/ 14 w 1228"/>
                  <a:gd name="T3" fmla="*/ 0 h 726"/>
                  <a:gd name="T4" fmla="*/ 19 w 1228"/>
                  <a:gd name="T5" fmla="*/ 10 h 726"/>
                  <a:gd name="T6" fmla="*/ 0 w 1228"/>
                  <a:gd name="T7" fmla="*/ 10 h 726"/>
                  <a:gd name="T8" fmla="*/ 0 w 1228"/>
                  <a:gd name="T9" fmla="*/ 20 h 726"/>
                  <a:gd name="T10" fmla="*/ 19 w 1228"/>
                  <a:gd name="T11" fmla="*/ 20 h 726"/>
                  <a:gd name="T12" fmla="*/ 14 w 1228"/>
                  <a:gd name="T13" fmla="*/ 29 h 726"/>
                  <a:gd name="T14" fmla="*/ 49 w 1228"/>
                  <a:gd name="T15" fmla="*/ 15 h 726"/>
                  <a:gd name="T16" fmla="*/ 0 60000 65536"/>
                  <a:gd name="T17" fmla="*/ 0 60000 65536"/>
                  <a:gd name="T18" fmla="*/ 0 60000 65536"/>
                  <a:gd name="T19" fmla="*/ 0 60000 65536"/>
                  <a:gd name="T20" fmla="*/ 0 60000 65536"/>
                  <a:gd name="T21" fmla="*/ 0 60000 65536"/>
                  <a:gd name="T22" fmla="*/ 0 60000 65536"/>
                  <a:gd name="T23" fmla="*/ 0 60000 65536"/>
                  <a:gd name="T24" fmla="*/ 0 w 1228"/>
                  <a:gd name="T25" fmla="*/ 0 h 726"/>
                  <a:gd name="T26" fmla="*/ 1228 w 1228"/>
                  <a:gd name="T27" fmla="*/ 726 h 7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28" h="726">
                    <a:moveTo>
                      <a:pt x="1228" y="365"/>
                    </a:moveTo>
                    <a:lnTo>
                      <a:pt x="340" y="0"/>
                    </a:lnTo>
                    <a:lnTo>
                      <a:pt x="481" y="240"/>
                    </a:lnTo>
                    <a:lnTo>
                      <a:pt x="0" y="240"/>
                    </a:lnTo>
                    <a:lnTo>
                      <a:pt x="0" y="489"/>
                    </a:lnTo>
                    <a:lnTo>
                      <a:pt x="481" y="489"/>
                    </a:lnTo>
                    <a:lnTo>
                      <a:pt x="340" y="726"/>
                    </a:lnTo>
                    <a:lnTo>
                      <a:pt x="1228" y="3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75" name="Rectangle 907">
                <a:extLst>
                  <a:ext uri="{FF2B5EF4-FFF2-40B4-BE49-F238E27FC236}">
                    <a16:creationId xmlns:a16="http://schemas.microsoft.com/office/drawing/2014/main" id="{C4B40327-3191-43DC-998D-9C0D0C8C04AE}"/>
                  </a:ext>
                </a:extLst>
              </p:cNvPr>
              <p:cNvSpPr>
                <a:spLocks noChangeArrowheads="1"/>
              </p:cNvSpPr>
              <p:nvPr/>
            </p:nvSpPr>
            <p:spPr bwMode="auto">
              <a:xfrm>
                <a:off x="3959" y="3763"/>
                <a:ext cx="9" cy="50"/>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6" name="Rectangle 908">
                <a:extLst>
                  <a:ext uri="{FF2B5EF4-FFF2-40B4-BE49-F238E27FC236}">
                    <a16:creationId xmlns:a16="http://schemas.microsoft.com/office/drawing/2014/main" id="{7A1CBB58-866F-4C96-8265-FC30E75B9B0D}"/>
                  </a:ext>
                </a:extLst>
              </p:cNvPr>
              <p:cNvSpPr>
                <a:spLocks noChangeArrowheads="1"/>
              </p:cNvSpPr>
              <p:nvPr/>
            </p:nvSpPr>
            <p:spPr bwMode="auto">
              <a:xfrm>
                <a:off x="3959" y="3763"/>
                <a:ext cx="9"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7" name="Rectangle 909">
                <a:extLst>
                  <a:ext uri="{FF2B5EF4-FFF2-40B4-BE49-F238E27FC236}">
                    <a16:creationId xmlns:a16="http://schemas.microsoft.com/office/drawing/2014/main" id="{C2DD8BD4-933C-4736-A84D-0D5A094007F4}"/>
                  </a:ext>
                </a:extLst>
              </p:cNvPr>
              <p:cNvSpPr>
                <a:spLocks noChangeArrowheads="1"/>
              </p:cNvSpPr>
              <p:nvPr/>
            </p:nvSpPr>
            <p:spPr bwMode="auto">
              <a:xfrm>
                <a:off x="3959" y="3763"/>
                <a:ext cx="9" cy="50"/>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78" name="Freeform 910">
                <a:extLst>
                  <a:ext uri="{FF2B5EF4-FFF2-40B4-BE49-F238E27FC236}">
                    <a16:creationId xmlns:a16="http://schemas.microsoft.com/office/drawing/2014/main" id="{7FBBA3DE-9438-4C36-8210-DE373FE40F74}"/>
                  </a:ext>
                </a:extLst>
              </p:cNvPr>
              <p:cNvSpPr>
                <a:spLocks/>
              </p:cNvSpPr>
              <p:nvPr/>
            </p:nvSpPr>
            <p:spPr bwMode="auto">
              <a:xfrm>
                <a:off x="3207" y="3955"/>
                <a:ext cx="112" cy="54"/>
              </a:xfrm>
              <a:custGeom>
                <a:avLst/>
                <a:gdLst>
                  <a:gd name="T0" fmla="*/ 21 w 561"/>
                  <a:gd name="T1" fmla="*/ 11 h 270"/>
                  <a:gd name="T2" fmla="*/ 22 w 561"/>
                  <a:gd name="T3" fmla="*/ 9 h 270"/>
                  <a:gd name="T4" fmla="*/ 22 w 561"/>
                  <a:gd name="T5" fmla="*/ 0 h 270"/>
                  <a:gd name="T6" fmla="*/ 2 w 561"/>
                  <a:gd name="T7" fmla="*/ 0 h 270"/>
                  <a:gd name="T8" fmla="*/ 0 w 561"/>
                  <a:gd name="T9" fmla="*/ 2 h 270"/>
                  <a:gd name="T10" fmla="*/ 2 w 561"/>
                  <a:gd name="T11" fmla="*/ 9 h 270"/>
                  <a:gd name="T12" fmla="*/ 21 w 561"/>
                  <a:gd name="T13" fmla="*/ 11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79" name="Freeform 911">
                <a:extLst>
                  <a:ext uri="{FF2B5EF4-FFF2-40B4-BE49-F238E27FC236}">
                    <a16:creationId xmlns:a16="http://schemas.microsoft.com/office/drawing/2014/main" id="{12A19B13-ED49-4BDA-BED1-4AE6E80A1B4E}"/>
                  </a:ext>
                </a:extLst>
              </p:cNvPr>
              <p:cNvSpPr>
                <a:spLocks/>
              </p:cNvSpPr>
              <p:nvPr/>
            </p:nvSpPr>
            <p:spPr bwMode="auto">
              <a:xfrm>
                <a:off x="3207" y="3955"/>
                <a:ext cx="112" cy="54"/>
              </a:xfrm>
              <a:custGeom>
                <a:avLst/>
                <a:gdLst>
                  <a:gd name="T0" fmla="*/ 21 w 561"/>
                  <a:gd name="T1" fmla="*/ 11 h 270"/>
                  <a:gd name="T2" fmla="*/ 22 w 561"/>
                  <a:gd name="T3" fmla="*/ 9 h 270"/>
                  <a:gd name="T4" fmla="*/ 22 w 561"/>
                  <a:gd name="T5" fmla="*/ 0 h 270"/>
                  <a:gd name="T6" fmla="*/ 2 w 561"/>
                  <a:gd name="T7" fmla="*/ 0 h 270"/>
                  <a:gd name="T8" fmla="*/ 0 w 561"/>
                  <a:gd name="T9" fmla="*/ 2 h 270"/>
                  <a:gd name="T10" fmla="*/ 2 w 561"/>
                  <a:gd name="T11" fmla="*/ 9 h 270"/>
                  <a:gd name="T12" fmla="*/ 21 w 561"/>
                  <a:gd name="T13" fmla="*/ 11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80" name="Freeform 912">
                <a:extLst>
                  <a:ext uri="{FF2B5EF4-FFF2-40B4-BE49-F238E27FC236}">
                    <a16:creationId xmlns:a16="http://schemas.microsoft.com/office/drawing/2014/main" id="{A49E41F9-25CC-478A-85B3-EF6A6C3C4756}"/>
                  </a:ext>
                </a:extLst>
              </p:cNvPr>
              <p:cNvSpPr>
                <a:spLocks/>
              </p:cNvSpPr>
              <p:nvPr/>
            </p:nvSpPr>
            <p:spPr bwMode="auto">
              <a:xfrm>
                <a:off x="3207" y="3955"/>
                <a:ext cx="112" cy="54"/>
              </a:xfrm>
              <a:custGeom>
                <a:avLst/>
                <a:gdLst>
                  <a:gd name="T0" fmla="*/ 21 w 561"/>
                  <a:gd name="T1" fmla="*/ 11 h 270"/>
                  <a:gd name="T2" fmla="*/ 22 w 561"/>
                  <a:gd name="T3" fmla="*/ 9 h 270"/>
                  <a:gd name="T4" fmla="*/ 22 w 561"/>
                  <a:gd name="T5" fmla="*/ 0 h 270"/>
                  <a:gd name="T6" fmla="*/ 2 w 561"/>
                  <a:gd name="T7" fmla="*/ 0 h 270"/>
                  <a:gd name="T8" fmla="*/ 0 w 561"/>
                  <a:gd name="T9" fmla="*/ 2 h 270"/>
                  <a:gd name="T10" fmla="*/ 2 w 561"/>
                  <a:gd name="T11" fmla="*/ 9 h 270"/>
                  <a:gd name="T12" fmla="*/ 21 w 561"/>
                  <a:gd name="T13" fmla="*/ 11 h 270"/>
                  <a:gd name="T14" fmla="*/ 0 60000 65536"/>
                  <a:gd name="T15" fmla="*/ 0 60000 65536"/>
                  <a:gd name="T16" fmla="*/ 0 60000 65536"/>
                  <a:gd name="T17" fmla="*/ 0 60000 65536"/>
                  <a:gd name="T18" fmla="*/ 0 60000 65536"/>
                  <a:gd name="T19" fmla="*/ 0 60000 65536"/>
                  <a:gd name="T20" fmla="*/ 0 60000 65536"/>
                  <a:gd name="T21" fmla="*/ 0 w 561"/>
                  <a:gd name="T22" fmla="*/ 0 h 270"/>
                  <a:gd name="T23" fmla="*/ 561 w 561"/>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1" h="270">
                    <a:moveTo>
                      <a:pt x="515" y="270"/>
                    </a:moveTo>
                    <a:lnTo>
                      <a:pt x="561" y="219"/>
                    </a:lnTo>
                    <a:lnTo>
                      <a:pt x="561" y="0"/>
                    </a:lnTo>
                    <a:lnTo>
                      <a:pt x="54" y="0"/>
                    </a:lnTo>
                    <a:lnTo>
                      <a:pt x="0" y="46"/>
                    </a:lnTo>
                    <a:lnTo>
                      <a:pt x="49" y="219"/>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81" name="Rectangle 913">
                <a:extLst>
                  <a:ext uri="{FF2B5EF4-FFF2-40B4-BE49-F238E27FC236}">
                    <a16:creationId xmlns:a16="http://schemas.microsoft.com/office/drawing/2014/main" id="{554058AF-E8A0-425F-B401-F5244A653F37}"/>
                  </a:ext>
                </a:extLst>
              </p:cNvPr>
              <p:cNvSpPr>
                <a:spLocks noChangeArrowheads="1"/>
              </p:cNvSpPr>
              <p:nvPr/>
            </p:nvSpPr>
            <p:spPr bwMode="auto">
              <a:xfrm>
                <a:off x="3207" y="3964"/>
                <a:ext cx="103"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82" name="Rectangle 914">
                <a:extLst>
                  <a:ext uri="{FF2B5EF4-FFF2-40B4-BE49-F238E27FC236}">
                    <a16:creationId xmlns:a16="http://schemas.microsoft.com/office/drawing/2014/main" id="{C59AE945-BBFE-4C48-9716-B343CD1DDF5B}"/>
                  </a:ext>
                </a:extLst>
              </p:cNvPr>
              <p:cNvSpPr>
                <a:spLocks noChangeArrowheads="1"/>
              </p:cNvSpPr>
              <p:nvPr/>
            </p:nvSpPr>
            <p:spPr bwMode="auto">
              <a:xfrm>
                <a:off x="3207" y="3964"/>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83" name="Rectangle 915">
                <a:extLst>
                  <a:ext uri="{FF2B5EF4-FFF2-40B4-BE49-F238E27FC236}">
                    <a16:creationId xmlns:a16="http://schemas.microsoft.com/office/drawing/2014/main" id="{735D1847-B94A-4A15-B720-5AE1847CA830}"/>
                  </a:ext>
                </a:extLst>
              </p:cNvPr>
              <p:cNvSpPr>
                <a:spLocks noChangeArrowheads="1"/>
              </p:cNvSpPr>
              <p:nvPr/>
            </p:nvSpPr>
            <p:spPr bwMode="auto">
              <a:xfrm>
                <a:off x="3207" y="3964"/>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84" name="Freeform 916">
                <a:extLst>
                  <a:ext uri="{FF2B5EF4-FFF2-40B4-BE49-F238E27FC236}">
                    <a16:creationId xmlns:a16="http://schemas.microsoft.com/office/drawing/2014/main" id="{B0DA50DF-DF1B-462E-B1F6-27A2E2170576}"/>
                  </a:ext>
                </a:extLst>
              </p:cNvPr>
              <p:cNvSpPr>
                <a:spLocks/>
              </p:cNvSpPr>
              <p:nvPr/>
            </p:nvSpPr>
            <p:spPr bwMode="auto">
              <a:xfrm>
                <a:off x="3310" y="3955"/>
                <a:ext cx="9" cy="9"/>
              </a:xfrm>
              <a:custGeom>
                <a:avLst/>
                <a:gdLst>
                  <a:gd name="T0" fmla="*/ 0 w 46"/>
                  <a:gd name="T1" fmla="*/ 2 h 46"/>
                  <a:gd name="T2" fmla="*/ 2 w 46"/>
                  <a:gd name="T3" fmla="*/ 0 h 46"/>
                  <a:gd name="T4" fmla="*/ 0 w 46"/>
                  <a:gd name="T5" fmla="*/ 2 h 46"/>
                  <a:gd name="T6" fmla="*/ 0 60000 65536"/>
                  <a:gd name="T7" fmla="*/ 0 60000 65536"/>
                  <a:gd name="T8" fmla="*/ 0 60000 65536"/>
                  <a:gd name="T9" fmla="*/ 0 w 46"/>
                  <a:gd name="T10" fmla="*/ 0 h 46"/>
                  <a:gd name="T11" fmla="*/ 46 w 46"/>
                  <a:gd name="T12" fmla="*/ 46 h 46"/>
                </a:gdLst>
                <a:ahLst/>
                <a:cxnLst>
                  <a:cxn ang="T6">
                    <a:pos x="T0" y="T1"/>
                  </a:cxn>
                  <a:cxn ang="T7">
                    <a:pos x="T2" y="T3"/>
                  </a:cxn>
                  <a:cxn ang="T8">
                    <a:pos x="T4" y="T5"/>
                  </a:cxn>
                </a:cxnLst>
                <a:rect l="T9" t="T10" r="T11" b="T12"/>
                <a:pathLst>
                  <a:path w="46" h="46">
                    <a:moveTo>
                      <a:pt x="0" y="46"/>
                    </a:moveTo>
                    <a:lnTo>
                      <a:pt x="46"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85" name="Freeform 917">
                <a:extLst>
                  <a:ext uri="{FF2B5EF4-FFF2-40B4-BE49-F238E27FC236}">
                    <a16:creationId xmlns:a16="http://schemas.microsoft.com/office/drawing/2014/main" id="{556189E6-57A1-40F1-83B0-7EDBB258AA43}"/>
                  </a:ext>
                </a:extLst>
              </p:cNvPr>
              <p:cNvSpPr>
                <a:spLocks/>
              </p:cNvSpPr>
              <p:nvPr/>
            </p:nvSpPr>
            <p:spPr bwMode="auto">
              <a:xfrm>
                <a:off x="3310" y="3955"/>
                <a:ext cx="9" cy="9"/>
              </a:xfrm>
              <a:custGeom>
                <a:avLst/>
                <a:gdLst>
                  <a:gd name="T0" fmla="*/ 0 w 46"/>
                  <a:gd name="T1" fmla="*/ 2 h 46"/>
                  <a:gd name="T2" fmla="*/ 2 w 46"/>
                  <a:gd name="T3" fmla="*/ 0 h 46"/>
                  <a:gd name="T4" fmla="*/ 0 w 46"/>
                  <a:gd name="T5" fmla="*/ 2 h 46"/>
                  <a:gd name="T6" fmla="*/ 0 60000 65536"/>
                  <a:gd name="T7" fmla="*/ 0 60000 65536"/>
                  <a:gd name="T8" fmla="*/ 0 60000 65536"/>
                  <a:gd name="T9" fmla="*/ 0 w 46"/>
                  <a:gd name="T10" fmla="*/ 0 h 46"/>
                  <a:gd name="T11" fmla="*/ 46 w 46"/>
                  <a:gd name="T12" fmla="*/ 46 h 46"/>
                </a:gdLst>
                <a:ahLst/>
                <a:cxnLst>
                  <a:cxn ang="T6">
                    <a:pos x="T0" y="T1"/>
                  </a:cxn>
                  <a:cxn ang="T7">
                    <a:pos x="T2" y="T3"/>
                  </a:cxn>
                  <a:cxn ang="T8">
                    <a:pos x="T4" y="T5"/>
                  </a:cxn>
                </a:cxnLst>
                <a:rect l="T9" t="T10" r="T11" b="T12"/>
                <a:pathLst>
                  <a:path w="46" h="46">
                    <a:moveTo>
                      <a:pt x="0" y="46"/>
                    </a:moveTo>
                    <a:lnTo>
                      <a:pt x="46"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86" name="Line 918">
                <a:extLst>
                  <a:ext uri="{FF2B5EF4-FFF2-40B4-BE49-F238E27FC236}">
                    <a16:creationId xmlns:a16="http://schemas.microsoft.com/office/drawing/2014/main" id="{B711D0E3-4DD6-48C8-A02C-E301133D20C9}"/>
                  </a:ext>
                </a:extLst>
              </p:cNvPr>
              <p:cNvSpPr>
                <a:spLocks noChangeShapeType="1"/>
              </p:cNvSpPr>
              <p:nvPr/>
            </p:nvSpPr>
            <p:spPr bwMode="auto">
              <a:xfrm flipV="1">
                <a:off x="3310" y="3955"/>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87" name="Freeform 919">
                <a:extLst>
                  <a:ext uri="{FF2B5EF4-FFF2-40B4-BE49-F238E27FC236}">
                    <a16:creationId xmlns:a16="http://schemas.microsoft.com/office/drawing/2014/main" id="{81C4F59A-5966-4B80-B756-253652C929F3}"/>
                  </a:ext>
                </a:extLst>
              </p:cNvPr>
              <p:cNvSpPr>
                <a:spLocks/>
              </p:cNvSpPr>
              <p:nvPr/>
            </p:nvSpPr>
            <p:spPr bwMode="auto">
              <a:xfrm>
                <a:off x="3668" y="3530"/>
                <a:ext cx="111" cy="54"/>
              </a:xfrm>
              <a:custGeom>
                <a:avLst/>
                <a:gdLst>
                  <a:gd name="T0" fmla="*/ 21 w 556"/>
                  <a:gd name="T1" fmla="*/ 11 h 270"/>
                  <a:gd name="T2" fmla="*/ 22 w 556"/>
                  <a:gd name="T3" fmla="*/ 9 h 270"/>
                  <a:gd name="T4" fmla="*/ 22 w 556"/>
                  <a:gd name="T5" fmla="*/ 0 h 270"/>
                  <a:gd name="T6" fmla="*/ 2 w 556"/>
                  <a:gd name="T7" fmla="*/ 0 h 270"/>
                  <a:gd name="T8" fmla="*/ 0 w 556"/>
                  <a:gd name="T9" fmla="*/ 2 h 270"/>
                  <a:gd name="T10" fmla="*/ 2 w 556"/>
                  <a:gd name="T11" fmla="*/ 9 h 270"/>
                  <a:gd name="T12" fmla="*/ 21 w 556"/>
                  <a:gd name="T13" fmla="*/ 11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88" name="Freeform 920">
                <a:extLst>
                  <a:ext uri="{FF2B5EF4-FFF2-40B4-BE49-F238E27FC236}">
                    <a16:creationId xmlns:a16="http://schemas.microsoft.com/office/drawing/2014/main" id="{B91F60B5-486C-4505-94F6-4BE4167A29C1}"/>
                  </a:ext>
                </a:extLst>
              </p:cNvPr>
              <p:cNvSpPr>
                <a:spLocks/>
              </p:cNvSpPr>
              <p:nvPr/>
            </p:nvSpPr>
            <p:spPr bwMode="auto">
              <a:xfrm>
                <a:off x="3668" y="3530"/>
                <a:ext cx="111" cy="54"/>
              </a:xfrm>
              <a:custGeom>
                <a:avLst/>
                <a:gdLst>
                  <a:gd name="T0" fmla="*/ 21 w 556"/>
                  <a:gd name="T1" fmla="*/ 11 h 270"/>
                  <a:gd name="T2" fmla="*/ 22 w 556"/>
                  <a:gd name="T3" fmla="*/ 9 h 270"/>
                  <a:gd name="T4" fmla="*/ 22 w 556"/>
                  <a:gd name="T5" fmla="*/ 0 h 270"/>
                  <a:gd name="T6" fmla="*/ 2 w 556"/>
                  <a:gd name="T7" fmla="*/ 0 h 270"/>
                  <a:gd name="T8" fmla="*/ 0 w 556"/>
                  <a:gd name="T9" fmla="*/ 2 h 270"/>
                  <a:gd name="T10" fmla="*/ 2 w 556"/>
                  <a:gd name="T11" fmla="*/ 9 h 270"/>
                  <a:gd name="T12" fmla="*/ 21 w 556"/>
                  <a:gd name="T13" fmla="*/ 11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89" name="Freeform 921">
                <a:extLst>
                  <a:ext uri="{FF2B5EF4-FFF2-40B4-BE49-F238E27FC236}">
                    <a16:creationId xmlns:a16="http://schemas.microsoft.com/office/drawing/2014/main" id="{C6B998AF-8F8B-48F9-B617-793355903415}"/>
                  </a:ext>
                </a:extLst>
              </p:cNvPr>
              <p:cNvSpPr>
                <a:spLocks/>
              </p:cNvSpPr>
              <p:nvPr/>
            </p:nvSpPr>
            <p:spPr bwMode="auto">
              <a:xfrm>
                <a:off x="3668" y="3530"/>
                <a:ext cx="111" cy="54"/>
              </a:xfrm>
              <a:custGeom>
                <a:avLst/>
                <a:gdLst>
                  <a:gd name="T0" fmla="*/ 21 w 556"/>
                  <a:gd name="T1" fmla="*/ 11 h 270"/>
                  <a:gd name="T2" fmla="*/ 22 w 556"/>
                  <a:gd name="T3" fmla="*/ 9 h 270"/>
                  <a:gd name="T4" fmla="*/ 22 w 556"/>
                  <a:gd name="T5" fmla="*/ 0 h 270"/>
                  <a:gd name="T6" fmla="*/ 2 w 556"/>
                  <a:gd name="T7" fmla="*/ 0 h 270"/>
                  <a:gd name="T8" fmla="*/ 0 w 556"/>
                  <a:gd name="T9" fmla="*/ 2 h 270"/>
                  <a:gd name="T10" fmla="*/ 2 w 556"/>
                  <a:gd name="T11" fmla="*/ 9 h 270"/>
                  <a:gd name="T12" fmla="*/ 21 w 556"/>
                  <a:gd name="T13" fmla="*/ 11 h 270"/>
                  <a:gd name="T14" fmla="*/ 0 60000 65536"/>
                  <a:gd name="T15" fmla="*/ 0 60000 65536"/>
                  <a:gd name="T16" fmla="*/ 0 60000 65536"/>
                  <a:gd name="T17" fmla="*/ 0 60000 65536"/>
                  <a:gd name="T18" fmla="*/ 0 60000 65536"/>
                  <a:gd name="T19" fmla="*/ 0 60000 65536"/>
                  <a:gd name="T20" fmla="*/ 0 60000 65536"/>
                  <a:gd name="T21" fmla="*/ 0 w 556"/>
                  <a:gd name="T22" fmla="*/ 0 h 270"/>
                  <a:gd name="T23" fmla="*/ 556 w 556"/>
                  <a:gd name="T24" fmla="*/ 270 h 2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70">
                    <a:moveTo>
                      <a:pt x="515" y="270"/>
                    </a:moveTo>
                    <a:lnTo>
                      <a:pt x="556" y="220"/>
                    </a:lnTo>
                    <a:lnTo>
                      <a:pt x="556" y="0"/>
                    </a:lnTo>
                    <a:lnTo>
                      <a:pt x="54" y="0"/>
                    </a:lnTo>
                    <a:lnTo>
                      <a:pt x="0" y="46"/>
                    </a:lnTo>
                    <a:lnTo>
                      <a:pt x="50" y="220"/>
                    </a:lnTo>
                    <a:lnTo>
                      <a:pt x="515" y="27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90" name="Rectangle 922">
                <a:extLst>
                  <a:ext uri="{FF2B5EF4-FFF2-40B4-BE49-F238E27FC236}">
                    <a16:creationId xmlns:a16="http://schemas.microsoft.com/office/drawing/2014/main" id="{888A3857-F179-4623-AB17-285E0863D82F}"/>
                  </a:ext>
                </a:extLst>
              </p:cNvPr>
              <p:cNvSpPr>
                <a:spLocks noChangeArrowheads="1"/>
              </p:cNvSpPr>
              <p:nvPr/>
            </p:nvSpPr>
            <p:spPr bwMode="auto">
              <a:xfrm>
                <a:off x="3668" y="3539"/>
                <a:ext cx="103" cy="45"/>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91" name="Rectangle 923">
                <a:extLst>
                  <a:ext uri="{FF2B5EF4-FFF2-40B4-BE49-F238E27FC236}">
                    <a16:creationId xmlns:a16="http://schemas.microsoft.com/office/drawing/2014/main" id="{E755E360-2C89-4F8A-887F-554B6E22A8B9}"/>
                  </a:ext>
                </a:extLst>
              </p:cNvPr>
              <p:cNvSpPr>
                <a:spLocks noChangeArrowheads="1"/>
              </p:cNvSpPr>
              <p:nvPr/>
            </p:nvSpPr>
            <p:spPr bwMode="auto">
              <a:xfrm>
                <a:off x="3668" y="3539"/>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92" name="Rectangle 924">
                <a:extLst>
                  <a:ext uri="{FF2B5EF4-FFF2-40B4-BE49-F238E27FC236}">
                    <a16:creationId xmlns:a16="http://schemas.microsoft.com/office/drawing/2014/main" id="{B6A85284-E1D2-42AD-A784-EE48DE2BFE4D}"/>
                  </a:ext>
                </a:extLst>
              </p:cNvPr>
              <p:cNvSpPr>
                <a:spLocks noChangeArrowheads="1"/>
              </p:cNvSpPr>
              <p:nvPr/>
            </p:nvSpPr>
            <p:spPr bwMode="auto">
              <a:xfrm>
                <a:off x="3668" y="3539"/>
                <a:ext cx="103" cy="45"/>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993" name="Freeform 925">
                <a:extLst>
                  <a:ext uri="{FF2B5EF4-FFF2-40B4-BE49-F238E27FC236}">
                    <a16:creationId xmlns:a16="http://schemas.microsoft.com/office/drawing/2014/main" id="{0E231310-FA03-4006-833F-5CA4DC880B87}"/>
                  </a:ext>
                </a:extLst>
              </p:cNvPr>
              <p:cNvSpPr>
                <a:spLocks/>
              </p:cNvSpPr>
              <p:nvPr/>
            </p:nvSpPr>
            <p:spPr bwMode="auto">
              <a:xfrm>
                <a:off x="3771" y="3530"/>
                <a:ext cx="8" cy="9"/>
              </a:xfrm>
              <a:custGeom>
                <a:avLst/>
                <a:gdLst>
                  <a:gd name="T0" fmla="*/ 0 w 41"/>
                  <a:gd name="T1" fmla="*/ 2 h 46"/>
                  <a:gd name="T2" fmla="*/ 2 w 41"/>
                  <a:gd name="T3" fmla="*/ 0 h 46"/>
                  <a:gd name="T4" fmla="*/ 0 w 41"/>
                  <a:gd name="T5" fmla="*/ 2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94" name="Freeform 926">
                <a:extLst>
                  <a:ext uri="{FF2B5EF4-FFF2-40B4-BE49-F238E27FC236}">
                    <a16:creationId xmlns:a16="http://schemas.microsoft.com/office/drawing/2014/main" id="{083D8811-A419-49EE-BB33-6BF94C5F95E8}"/>
                  </a:ext>
                </a:extLst>
              </p:cNvPr>
              <p:cNvSpPr>
                <a:spLocks/>
              </p:cNvSpPr>
              <p:nvPr/>
            </p:nvSpPr>
            <p:spPr bwMode="auto">
              <a:xfrm>
                <a:off x="3771" y="3530"/>
                <a:ext cx="8" cy="9"/>
              </a:xfrm>
              <a:custGeom>
                <a:avLst/>
                <a:gdLst>
                  <a:gd name="T0" fmla="*/ 0 w 41"/>
                  <a:gd name="T1" fmla="*/ 2 h 46"/>
                  <a:gd name="T2" fmla="*/ 2 w 41"/>
                  <a:gd name="T3" fmla="*/ 0 h 46"/>
                  <a:gd name="T4" fmla="*/ 0 w 41"/>
                  <a:gd name="T5" fmla="*/ 2 h 46"/>
                  <a:gd name="T6" fmla="*/ 0 60000 65536"/>
                  <a:gd name="T7" fmla="*/ 0 60000 65536"/>
                  <a:gd name="T8" fmla="*/ 0 60000 65536"/>
                  <a:gd name="T9" fmla="*/ 0 w 41"/>
                  <a:gd name="T10" fmla="*/ 0 h 46"/>
                  <a:gd name="T11" fmla="*/ 41 w 41"/>
                  <a:gd name="T12" fmla="*/ 46 h 46"/>
                </a:gdLst>
                <a:ahLst/>
                <a:cxnLst>
                  <a:cxn ang="T6">
                    <a:pos x="T0" y="T1"/>
                  </a:cxn>
                  <a:cxn ang="T7">
                    <a:pos x="T2" y="T3"/>
                  </a:cxn>
                  <a:cxn ang="T8">
                    <a:pos x="T4" y="T5"/>
                  </a:cxn>
                </a:cxnLst>
                <a:rect l="T9" t="T10" r="T11" b="T12"/>
                <a:pathLst>
                  <a:path w="41" h="46">
                    <a:moveTo>
                      <a:pt x="0" y="46"/>
                    </a:moveTo>
                    <a:lnTo>
                      <a:pt x="41" y="0"/>
                    </a:lnTo>
                    <a:lnTo>
                      <a:pt x="0" y="4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95" name="Line 927">
                <a:extLst>
                  <a:ext uri="{FF2B5EF4-FFF2-40B4-BE49-F238E27FC236}">
                    <a16:creationId xmlns:a16="http://schemas.microsoft.com/office/drawing/2014/main" id="{FDDF9EA0-6FF6-4C35-A6C7-DD50DD12743B}"/>
                  </a:ext>
                </a:extLst>
              </p:cNvPr>
              <p:cNvSpPr>
                <a:spLocks noChangeShapeType="1"/>
              </p:cNvSpPr>
              <p:nvPr/>
            </p:nvSpPr>
            <p:spPr bwMode="auto">
              <a:xfrm flipV="1">
                <a:off x="3771" y="3530"/>
                <a:ext cx="8"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0996" name="Freeform 928">
                <a:extLst>
                  <a:ext uri="{FF2B5EF4-FFF2-40B4-BE49-F238E27FC236}">
                    <a16:creationId xmlns:a16="http://schemas.microsoft.com/office/drawing/2014/main" id="{2878EFAD-6256-4EC7-A973-6894130AFED0}"/>
                  </a:ext>
                </a:extLst>
              </p:cNvPr>
              <p:cNvSpPr>
                <a:spLocks/>
              </p:cNvSpPr>
              <p:nvPr/>
            </p:nvSpPr>
            <p:spPr bwMode="auto">
              <a:xfrm>
                <a:off x="2556" y="3536"/>
                <a:ext cx="111" cy="53"/>
              </a:xfrm>
              <a:custGeom>
                <a:avLst/>
                <a:gdLst>
                  <a:gd name="T0" fmla="*/ 20 w 556"/>
                  <a:gd name="T1" fmla="*/ 11 h 266"/>
                  <a:gd name="T2" fmla="*/ 22 w 556"/>
                  <a:gd name="T3" fmla="*/ 9 h 266"/>
                  <a:gd name="T4" fmla="*/ 22 w 556"/>
                  <a:gd name="T5" fmla="*/ 0 h 266"/>
                  <a:gd name="T6" fmla="*/ 2 w 556"/>
                  <a:gd name="T7" fmla="*/ 0 h 266"/>
                  <a:gd name="T8" fmla="*/ 0 w 556"/>
                  <a:gd name="T9" fmla="*/ 2 h 266"/>
                  <a:gd name="T10" fmla="*/ 2 w 556"/>
                  <a:gd name="T11" fmla="*/ 9 h 266"/>
                  <a:gd name="T12" fmla="*/ 20 w 556"/>
                  <a:gd name="T13" fmla="*/ 11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997" name="Freeform 929">
                <a:extLst>
                  <a:ext uri="{FF2B5EF4-FFF2-40B4-BE49-F238E27FC236}">
                    <a16:creationId xmlns:a16="http://schemas.microsoft.com/office/drawing/2014/main" id="{E1675FF6-E028-4169-AF66-F03B8F6D3A83}"/>
                  </a:ext>
                </a:extLst>
              </p:cNvPr>
              <p:cNvSpPr>
                <a:spLocks/>
              </p:cNvSpPr>
              <p:nvPr/>
            </p:nvSpPr>
            <p:spPr bwMode="auto">
              <a:xfrm>
                <a:off x="2556" y="3536"/>
                <a:ext cx="111" cy="53"/>
              </a:xfrm>
              <a:custGeom>
                <a:avLst/>
                <a:gdLst>
                  <a:gd name="T0" fmla="*/ 20 w 556"/>
                  <a:gd name="T1" fmla="*/ 11 h 266"/>
                  <a:gd name="T2" fmla="*/ 22 w 556"/>
                  <a:gd name="T3" fmla="*/ 9 h 266"/>
                  <a:gd name="T4" fmla="*/ 22 w 556"/>
                  <a:gd name="T5" fmla="*/ 0 h 266"/>
                  <a:gd name="T6" fmla="*/ 2 w 556"/>
                  <a:gd name="T7" fmla="*/ 0 h 266"/>
                  <a:gd name="T8" fmla="*/ 0 w 556"/>
                  <a:gd name="T9" fmla="*/ 2 h 266"/>
                  <a:gd name="T10" fmla="*/ 2 w 556"/>
                  <a:gd name="T11" fmla="*/ 9 h 266"/>
                  <a:gd name="T12" fmla="*/ 20 w 556"/>
                  <a:gd name="T13" fmla="*/ 11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98" name="Freeform 930">
                <a:extLst>
                  <a:ext uri="{FF2B5EF4-FFF2-40B4-BE49-F238E27FC236}">
                    <a16:creationId xmlns:a16="http://schemas.microsoft.com/office/drawing/2014/main" id="{E8C88F48-5C70-43B0-B1C7-5B6196C1889D}"/>
                  </a:ext>
                </a:extLst>
              </p:cNvPr>
              <p:cNvSpPr>
                <a:spLocks/>
              </p:cNvSpPr>
              <p:nvPr/>
            </p:nvSpPr>
            <p:spPr bwMode="auto">
              <a:xfrm>
                <a:off x="2556" y="3536"/>
                <a:ext cx="111" cy="53"/>
              </a:xfrm>
              <a:custGeom>
                <a:avLst/>
                <a:gdLst>
                  <a:gd name="T0" fmla="*/ 20 w 556"/>
                  <a:gd name="T1" fmla="*/ 11 h 266"/>
                  <a:gd name="T2" fmla="*/ 22 w 556"/>
                  <a:gd name="T3" fmla="*/ 9 h 266"/>
                  <a:gd name="T4" fmla="*/ 22 w 556"/>
                  <a:gd name="T5" fmla="*/ 0 h 266"/>
                  <a:gd name="T6" fmla="*/ 2 w 556"/>
                  <a:gd name="T7" fmla="*/ 0 h 266"/>
                  <a:gd name="T8" fmla="*/ 0 w 556"/>
                  <a:gd name="T9" fmla="*/ 2 h 266"/>
                  <a:gd name="T10" fmla="*/ 2 w 556"/>
                  <a:gd name="T11" fmla="*/ 9 h 266"/>
                  <a:gd name="T12" fmla="*/ 20 w 556"/>
                  <a:gd name="T13" fmla="*/ 11 h 266"/>
                  <a:gd name="T14" fmla="*/ 0 60000 65536"/>
                  <a:gd name="T15" fmla="*/ 0 60000 65536"/>
                  <a:gd name="T16" fmla="*/ 0 60000 65536"/>
                  <a:gd name="T17" fmla="*/ 0 60000 65536"/>
                  <a:gd name="T18" fmla="*/ 0 60000 65536"/>
                  <a:gd name="T19" fmla="*/ 0 60000 65536"/>
                  <a:gd name="T20" fmla="*/ 0 60000 65536"/>
                  <a:gd name="T21" fmla="*/ 0 w 556"/>
                  <a:gd name="T22" fmla="*/ 0 h 266"/>
                  <a:gd name="T23" fmla="*/ 556 w 556"/>
                  <a:gd name="T24" fmla="*/ 266 h 2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6" h="266">
                    <a:moveTo>
                      <a:pt x="511" y="266"/>
                    </a:moveTo>
                    <a:lnTo>
                      <a:pt x="556" y="216"/>
                    </a:lnTo>
                    <a:lnTo>
                      <a:pt x="556" y="0"/>
                    </a:lnTo>
                    <a:lnTo>
                      <a:pt x="50" y="0"/>
                    </a:lnTo>
                    <a:lnTo>
                      <a:pt x="0" y="42"/>
                    </a:lnTo>
                    <a:lnTo>
                      <a:pt x="46" y="216"/>
                    </a:lnTo>
                    <a:lnTo>
                      <a:pt x="511" y="266"/>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999" name="Rectangle 931">
                <a:extLst>
                  <a:ext uri="{FF2B5EF4-FFF2-40B4-BE49-F238E27FC236}">
                    <a16:creationId xmlns:a16="http://schemas.microsoft.com/office/drawing/2014/main" id="{AB566915-2F91-44F1-B488-C097D05FF695}"/>
                  </a:ext>
                </a:extLst>
              </p:cNvPr>
              <p:cNvSpPr>
                <a:spLocks noChangeArrowheads="1"/>
              </p:cNvSpPr>
              <p:nvPr/>
            </p:nvSpPr>
            <p:spPr bwMode="auto">
              <a:xfrm>
                <a:off x="2556" y="3545"/>
                <a:ext cx="102"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00" name="Rectangle 932">
                <a:extLst>
                  <a:ext uri="{FF2B5EF4-FFF2-40B4-BE49-F238E27FC236}">
                    <a16:creationId xmlns:a16="http://schemas.microsoft.com/office/drawing/2014/main" id="{33A0D33F-C821-43DC-9536-328D22D16FC4}"/>
                  </a:ext>
                </a:extLst>
              </p:cNvPr>
              <p:cNvSpPr>
                <a:spLocks noChangeArrowheads="1"/>
              </p:cNvSpPr>
              <p:nvPr/>
            </p:nvSpPr>
            <p:spPr bwMode="auto">
              <a:xfrm>
                <a:off x="2556" y="3545"/>
                <a:ext cx="102"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01" name="Rectangle 933">
                <a:extLst>
                  <a:ext uri="{FF2B5EF4-FFF2-40B4-BE49-F238E27FC236}">
                    <a16:creationId xmlns:a16="http://schemas.microsoft.com/office/drawing/2014/main" id="{164DEF01-3AAB-4F36-9A5E-AAAB9A9C152E}"/>
                  </a:ext>
                </a:extLst>
              </p:cNvPr>
              <p:cNvSpPr>
                <a:spLocks noChangeArrowheads="1"/>
              </p:cNvSpPr>
              <p:nvPr/>
            </p:nvSpPr>
            <p:spPr bwMode="auto">
              <a:xfrm>
                <a:off x="2556" y="3545"/>
                <a:ext cx="102"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02" name="Freeform 934">
                <a:extLst>
                  <a:ext uri="{FF2B5EF4-FFF2-40B4-BE49-F238E27FC236}">
                    <a16:creationId xmlns:a16="http://schemas.microsoft.com/office/drawing/2014/main" id="{CEF77788-A72F-4AF9-B69C-47E3720D13FD}"/>
                  </a:ext>
                </a:extLst>
              </p:cNvPr>
              <p:cNvSpPr>
                <a:spLocks/>
              </p:cNvSpPr>
              <p:nvPr/>
            </p:nvSpPr>
            <p:spPr bwMode="auto">
              <a:xfrm>
                <a:off x="2658" y="3536"/>
                <a:ext cx="9" cy="9"/>
              </a:xfrm>
              <a:custGeom>
                <a:avLst/>
                <a:gdLst>
                  <a:gd name="T0" fmla="*/ 0 w 45"/>
                  <a:gd name="T1" fmla="*/ 2 h 42"/>
                  <a:gd name="T2" fmla="*/ 2 w 45"/>
                  <a:gd name="T3" fmla="*/ 0 h 42"/>
                  <a:gd name="T4" fmla="*/ 0 w 45"/>
                  <a:gd name="T5" fmla="*/ 2 h 42"/>
                  <a:gd name="T6" fmla="*/ 0 60000 65536"/>
                  <a:gd name="T7" fmla="*/ 0 60000 65536"/>
                  <a:gd name="T8" fmla="*/ 0 60000 65536"/>
                  <a:gd name="T9" fmla="*/ 0 w 45"/>
                  <a:gd name="T10" fmla="*/ 0 h 42"/>
                  <a:gd name="T11" fmla="*/ 45 w 45"/>
                  <a:gd name="T12" fmla="*/ 42 h 42"/>
                </a:gdLst>
                <a:ahLst/>
                <a:cxnLst>
                  <a:cxn ang="T6">
                    <a:pos x="T0" y="T1"/>
                  </a:cxn>
                  <a:cxn ang="T7">
                    <a:pos x="T2" y="T3"/>
                  </a:cxn>
                  <a:cxn ang="T8">
                    <a:pos x="T4" y="T5"/>
                  </a:cxn>
                </a:cxnLst>
                <a:rect l="T9" t="T10" r="T11" b="T12"/>
                <a:pathLst>
                  <a:path w="45" h="42">
                    <a:moveTo>
                      <a:pt x="0" y="42"/>
                    </a:moveTo>
                    <a:lnTo>
                      <a:pt x="45" y="0"/>
                    </a:lnTo>
                    <a:lnTo>
                      <a:pt x="0" y="42"/>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03" name="Freeform 935">
                <a:extLst>
                  <a:ext uri="{FF2B5EF4-FFF2-40B4-BE49-F238E27FC236}">
                    <a16:creationId xmlns:a16="http://schemas.microsoft.com/office/drawing/2014/main" id="{AD165E2E-7C18-4D8D-AC5B-E8FC736DB8E5}"/>
                  </a:ext>
                </a:extLst>
              </p:cNvPr>
              <p:cNvSpPr>
                <a:spLocks/>
              </p:cNvSpPr>
              <p:nvPr/>
            </p:nvSpPr>
            <p:spPr bwMode="auto">
              <a:xfrm>
                <a:off x="2658" y="3536"/>
                <a:ext cx="9" cy="9"/>
              </a:xfrm>
              <a:custGeom>
                <a:avLst/>
                <a:gdLst>
                  <a:gd name="T0" fmla="*/ 0 w 45"/>
                  <a:gd name="T1" fmla="*/ 2 h 42"/>
                  <a:gd name="T2" fmla="*/ 2 w 45"/>
                  <a:gd name="T3" fmla="*/ 0 h 42"/>
                  <a:gd name="T4" fmla="*/ 0 w 45"/>
                  <a:gd name="T5" fmla="*/ 2 h 42"/>
                  <a:gd name="T6" fmla="*/ 0 60000 65536"/>
                  <a:gd name="T7" fmla="*/ 0 60000 65536"/>
                  <a:gd name="T8" fmla="*/ 0 60000 65536"/>
                  <a:gd name="T9" fmla="*/ 0 w 45"/>
                  <a:gd name="T10" fmla="*/ 0 h 42"/>
                  <a:gd name="T11" fmla="*/ 45 w 45"/>
                  <a:gd name="T12" fmla="*/ 42 h 42"/>
                </a:gdLst>
                <a:ahLst/>
                <a:cxnLst>
                  <a:cxn ang="T6">
                    <a:pos x="T0" y="T1"/>
                  </a:cxn>
                  <a:cxn ang="T7">
                    <a:pos x="T2" y="T3"/>
                  </a:cxn>
                  <a:cxn ang="T8">
                    <a:pos x="T4" y="T5"/>
                  </a:cxn>
                </a:cxnLst>
                <a:rect l="T9" t="T10" r="T11" b="T12"/>
                <a:pathLst>
                  <a:path w="45" h="42">
                    <a:moveTo>
                      <a:pt x="0" y="42"/>
                    </a:moveTo>
                    <a:lnTo>
                      <a:pt x="45" y="0"/>
                    </a:lnTo>
                    <a:lnTo>
                      <a:pt x="0" y="4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04" name="Line 936">
                <a:extLst>
                  <a:ext uri="{FF2B5EF4-FFF2-40B4-BE49-F238E27FC236}">
                    <a16:creationId xmlns:a16="http://schemas.microsoft.com/office/drawing/2014/main" id="{B64332D1-28B4-4695-B366-4AAE6CC578CB}"/>
                  </a:ext>
                </a:extLst>
              </p:cNvPr>
              <p:cNvSpPr>
                <a:spLocks noChangeShapeType="1"/>
              </p:cNvSpPr>
              <p:nvPr/>
            </p:nvSpPr>
            <p:spPr bwMode="auto">
              <a:xfrm flipV="1">
                <a:off x="2658" y="3536"/>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05" name="Freeform 937">
                <a:extLst>
                  <a:ext uri="{FF2B5EF4-FFF2-40B4-BE49-F238E27FC236}">
                    <a16:creationId xmlns:a16="http://schemas.microsoft.com/office/drawing/2014/main" id="{FE277950-84AC-411F-A752-F81A7F392D98}"/>
                  </a:ext>
                </a:extLst>
              </p:cNvPr>
              <p:cNvSpPr>
                <a:spLocks/>
              </p:cNvSpPr>
              <p:nvPr/>
            </p:nvSpPr>
            <p:spPr bwMode="auto">
              <a:xfrm>
                <a:off x="2937" y="3609"/>
                <a:ext cx="112" cy="53"/>
              </a:xfrm>
              <a:custGeom>
                <a:avLst/>
                <a:gdLst>
                  <a:gd name="T0" fmla="*/ 21 w 557"/>
                  <a:gd name="T1" fmla="*/ 11 h 265"/>
                  <a:gd name="T2" fmla="*/ 23 w 557"/>
                  <a:gd name="T3" fmla="*/ 9 h 265"/>
                  <a:gd name="T4" fmla="*/ 23 w 557"/>
                  <a:gd name="T5" fmla="*/ 0 h 265"/>
                  <a:gd name="T6" fmla="*/ 2 w 557"/>
                  <a:gd name="T7" fmla="*/ 0 h 265"/>
                  <a:gd name="T8" fmla="*/ 0 w 557"/>
                  <a:gd name="T9" fmla="*/ 2 h 265"/>
                  <a:gd name="T10" fmla="*/ 2 w 557"/>
                  <a:gd name="T11" fmla="*/ 9 h 265"/>
                  <a:gd name="T12" fmla="*/ 21 w 557"/>
                  <a:gd name="T13" fmla="*/ 11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close/>
                  </a:path>
                </a:pathLst>
              </a:custGeom>
              <a:solidFill>
                <a:srgbClr val="4CDB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06" name="Freeform 938">
                <a:extLst>
                  <a:ext uri="{FF2B5EF4-FFF2-40B4-BE49-F238E27FC236}">
                    <a16:creationId xmlns:a16="http://schemas.microsoft.com/office/drawing/2014/main" id="{4EBF0792-5CAE-4D52-800A-FC055AF99A2A}"/>
                  </a:ext>
                </a:extLst>
              </p:cNvPr>
              <p:cNvSpPr>
                <a:spLocks/>
              </p:cNvSpPr>
              <p:nvPr/>
            </p:nvSpPr>
            <p:spPr bwMode="auto">
              <a:xfrm>
                <a:off x="2937" y="3609"/>
                <a:ext cx="112" cy="53"/>
              </a:xfrm>
              <a:custGeom>
                <a:avLst/>
                <a:gdLst>
                  <a:gd name="T0" fmla="*/ 21 w 557"/>
                  <a:gd name="T1" fmla="*/ 11 h 265"/>
                  <a:gd name="T2" fmla="*/ 23 w 557"/>
                  <a:gd name="T3" fmla="*/ 9 h 265"/>
                  <a:gd name="T4" fmla="*/ 23 w 557"/>
                  <a:gd name="T5" fmla="*/ 0 h 265"/>
                  <a:gd name="T6" fmla="*/ 2 w 557"/>
                  <a:gd name="T7" fmla="*/ 0 h 265"/>
                  <a:gd name="T8" fmla="*/ 0 w 557"/>
                  <a:gd name="T9" fmla="*/ 2 h 265"/>
                  <a:gd name="T10" fmla="*/ 2 w 557"/>
                  <a:gd name="T11" fmla="*/ 9 h 265"/>
                  <a:gd name="T12" fmla="*/ 21 w 557"/>
                  <a:gd name="T13" fmla="*/ 11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07" name="Freeform 939">
                <a:extLst>
                  <a:ext uri="{FF2B5EF4-FFF2-40B4-BE49-F238E27FC236}">
                    <a16:creationId xmlns:a16="http://schemas.microsoft.com/office/drawing/2014/main" id="{85F3F51E-59A2-4477-9C02-4FB11D427E6C}"/>
                  </a:ext>
                </a:extLst>
              </p:cNvPr>
              <p:cNvSpPr>
                <a:spLocks/>
              </p:cNvSpPr>
              <p:nvPr/>
            </p:nvSpPr>
            <p:spPr bwMode="auto">
              <a:xfrm>
                <a:off x="2937" y="3609"/>
                <a:ext cx="112" cy="53"/>
              </a:xfrm>
              <a:custGeom>
                <a:avLst/>
                <a:gdLst>
                  <a:gd name="T0" fmla="*/ 21 w 557"/>
                  <a:gd name="T1" fmla="*/ 11 h 265"/>
                  <a:gd name="T2" fmla="*/ 23 w 557"/>
                  <a:gd name="T3" fmla="*/ 9 h 265"/>
                  <a:gd name="T4" fmla="*/ 23 w 557"/>
                  <a:gd name="T5" fmla="*/ 0 h 265"/>
                  <a:gd name="T6" fmla="*/ 2 w 557"/>
                  <a:gd name="T7" fmla="*/ 0 h 265"/>
                  <a:gd name="T8" fmla="*/ 0 w 557"/>
                  <a:gd name="T9" fmla="*/ 2 h 265"/>
                  <a:gd name="T10" fmla="*/ 2 w 557"/>
                  <a:gd name="T11" fmla="*/ 9 h 265"/>
                  <a:gd name="T12" fmla="*/ 21 w 557"/>
                  <a:gd name="T13" fmla="*/ 11 h 265"/>
                  <a:gd name="T14" fmla="*/ 0 60000 65536"/>
                  <a:gd name="T15" fmla="*/ 0 60000 65536"/>
                  <a:gd name="T16" fmla="*/ 0 60000 65536"/>
                  <a:gd name="T17" fmla="*/ 0 60000 65536"/>
                  <a:gd name="T18" fmla="*/ 0 60000 65536"/>
                  <a:gd name="T19" fmla="*/ 0 60000 65536"/>
                  <a:gd name="T20" fmla="*/ 0 60000 65536"/>
                  <a:gd name="T21" fmla="*/ 0 w 557"/>
                  <a:gd name="T22" fmla="*/ 0 h 265"/>
                  <a:gd name="T23" fmla="*/ 557 w 557"/>
                  <a:gd name="T24" fmla="*/ 265 h 2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7" h="265">
                    <a:moveTo>
                      <a:pt x="515" y="265"/>
                    </a:moveTo>
                    <a:lnTo>
                      <a:pt x="557" y="220"/>
                    </a:lnTo>
                    <a:lnTo>
                      <a:pt x="557" y="0"/>
                    </a:lnTo>
                    <a:lnTo>
                      <a:pt x="54" y="0"/>
                    </a:lnTo>
                    <a:lnTo>
                      <a:pt x="0" y="45"/>
                    </a:lnTo>
                    <a:lnTo>
                      <a:pt x="51" y="220"/>
                    </a:lnTo>
                    <a:lnTo>
                      <a:pt x="515" y="26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08" name="Rectangle 940">
                <a:extLst>
                  <a:ext uri="{FF2B5EF4-FFF2-40B4-BE49-F238E27FC236}">
                    <a16:creationId xmlns:a16="http://schemas.microsoft.com/office/drawing/2014/main" id="{BE395656-4DCD-461A-831A-DEC20810AEB0}"/>
                  </a:ext>
                </a:extLst>
              </p:cNvPr>
              <p:cNvSpPr>
                <a:spLocks noChangeArrowheads="1"/>
              </p:cNvSpPr>
              <p:nvPr/>
            </p:nvSpPr>
            <p:spPr bwMode="auto">
              <a:xfrm>
                <a:off x="2937" y="3618"/>
                <a:ext cx="103" cy="44"/>
              </a:xfrm>
              <a:prstGeom prst="rect">
                <a:avLst/>
              </a:prstGeom>
              <a:solidFill>
                <a:srgbClr val="79F64C"/>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09" name="Rectangle 941">
                <a:extLst>
                  <a:ext uri="{FF2B5EF4-FFF2-40B4-BE49-F238E27FC236}">
                    <a16:creationId xmlns:a16="http://schemas.microsoft.com/office/drawing/2014/main" id="{B229261D-6362-46EC-9334-BF3C160FFF32}"/>
                  </a:ext>
                </a:extLst>
              </p:cNvPr>
              <p:cNvSpPr>
                <a:spLocks noChangeArrowheads="1"/>
              </p:cNvSpPr>
              <p:nvPr/>
            </p:nvSpPr>
            <p:spPr bwMode="auto">
              <a:xfrm>
                <a:off x="2937" y="3618"/>
                <a:ext cx="103"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10" name="Rectangle 942">
                <a:extLst>
                  <a:ext uri="{FF2B5EF4-FFF2-40B4-BE49-F238E27FC236}">
                    <a16:creationId xmlns:a16="http://schemas.microsoft.com/office/drawing/2014/main" id="{9F39D1E1-4DDD-4902-8748-ACD8D0B4A477}"/>
                  </a:ext>
                </a:extLst>
              </p:cNvPr>
              <p:cNvSpPr>
                <a:spLocks noChangeArrowheads="1"/>
              </p:cNvSpPr>
              <p:nvPr/>
            </p:nvSpPr>
            <p:spPr bwMode="auto">
              <a:xfrm>
                <a:off x="2937" y="3618"/>
                <a:ext cx="103" cy="44"/>
              </a:xfrm>
              <a:prstGeom prst="rect">
                <a:avLst/>
              </a:prstGeom>
              <a:noFill/>
              <a:ln w="0">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11" name="Freeform 943">
                <a:extLst>
                  <a:ext uri="{FF2B5EF4-FFF2-40B4-BE49-F238E27FC236}">
                    <a16:creationId xmlns:a16="http://schemas.microsoft.com/office/drawing/2014/main" id="{B949F517-29C1-4253-BCC8-B98B8D77E5AF}"/>
                  </a:ext>
                </a:extLst>
              </p:cNvPr>
              <p:cNvSpPr>
                <a:spLocks/>
              </p:cNvSpPr>
              <p:nvPr/>
            </p:nvSpPr>
            <p:spPr bwMode="auto">
              <a:xfrm>
                <a:off x="3040" y="3609"/>
                <a:ext cx="9" cy="9"/>
              </a:xfrm>
              <a:custGeom>
                <a:avLst/>
                <a:gdLst>
                  <a:gd name="T0" fmla="*/ 0 w 42"/>
                  <a:gd name="T1" fmla="*/ 2 h 45"/>
                  <a:gd name="T2" fmla="*/ 2 w 42"/>
                  <a:gd name="T3" fmla="*/ 0 h 45"/>
                  <a:gd name="T4" fmla="*/ 0 w 42"/>
                  <a:gd name="T5" fmla="*/ 2 h 45"/>
                  <a:gd name="T6" fmla="*/ 0 60000 65536"/>
                  <a:gd name="T7" fmla="*/ 0 60000 65536"/>
                  <a:gd name="T8" fmla="*/ 0 60000 65536"/>
                  <a:gd name="T9" fmla="*/ 0 w 42"/>
                  <a:gd name="T10" fmla="*/ 0 h 45"/>
                  <a:gd name="T11" fmla="*/ 42 w 42"/>
                  <a:gd name="T12" fmla="*/ 45 h 45"/>
                </a:gdLst>
                <a:ahLst/>
                <a:cxnLst>
                  <a:cxn ang="T6">
                    <a:pos x="T0" y="T1"/>
                  </a:cxn>
                  <a:cxn ang="T7">
                    <a:pos x="T2" y="T3"/>
                  </a:cxn>
                  <a:cxn ang="T8">
                    <a:pos x="T4" y="T5"/>
                  </a:cxn>
                </a:cxnLst>
                <a:rect l="T9" t="T10" r="T11" b="T12"/>
                <a:pathLst>
                  <a:path w="42" h="45">
                    <a:moveTo>
                      <a:pt x="0" y="45"/>
                    </a:moveTo>
                    <a:lnTo>
                      <a:pt x="42" y="0"/>
                    </a:lnTo>
                    <a:lnTo>
                      <a:pt x="0" y="45"/>
                    </a:lnTo>
                    <a:close/>
                  </a:path>
                </a:pathLst>
              </a:custGeom>
              <a:solidFill>
                <a:srgbClr val="79F6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2" name="Freeform 944">
                <a:extLst>
                  <a:ext uri="{FF2B5EF4-FFF2-40B4-BE49-F238E27FC236}">
                    <a16:creationId xmlns:a16="http://schemas.microsoft.com/office/drawing/2014/main" id="{A51561D5-8292-4640-ADA3-399BB27363A6}"/>
                  </a:ext>
                </a:extLst>
              </p:cNvPr>
              <p:cNvSpPr>
                <a:spLocks/>
              </p:cNvSpPr>
              <p:nvPr/>
            </p:nvSpPr>
            <p:spPr bwMode="auto">
              <a:xfrm>
                <a:off x="3040" y="3609"/>
                <a:ext cx="9" cy="9"/>
              </a:xfrm>
              <a:custGeom>
                <a:avLst/>
                <a:gdLst>
                  <a:gd name="T0" fmla="*/ 0 w 42"/>
                  <a:gd name="T1" fmla="*/ 2 h 45"/>
                  <a:gd name="T2" fmla="*/ 2 w 42"/>
                  <a:gd name="T3" fmla="*/ 0 h 45"/>
                  <a:gd name="T4" fmla="*/ 0 w 42"/>
                  <a:gd name="T5" fmla="*/ 2 h 45"/>
                  <a:gd name="T6" fmla="*/ 0 60000 65536"/>
                  <a:gd name="T7" fmla="*/ 0 60000 65536"/>
                  <a:gd name="T8" fmla="*/ 0 60000 65536"/>
                  <a:gd name="T9" fmla="*/ 0 w 42"/>
                  <a:gd name="T10" fmla="*/ 0 h 45"/>
                  <a:gd name="T11" fmla="*/ 42 w 42"/>
                  <a:gd name="T12" fmla="*/ 45 h 45"/>
                </a:gdLst>
                <a:ahLst/>
                <a:cxnLst>
                  <a:cxn ang="T6">
                    <a:pos x="T0" y="T1"/>
                  </a:cxn>
                  <a:cxn ang="T7">
                    <a:pos x="T2" y="T3"/>
                  </a:cxn>
                  <a:cxn ang="T8">
                    <a:pos x="T4" y="T5"/>
                  </a:cxn>
                </a:cxnLst>
                <a:rect l="T9" t="T10" r="T11" b="T12"/>
                <a:pathLst>
                  <a:path w="42" h="45">
                    <a:moveTo>
                      <a:pt x="0" y="45"/>
                    </a:moveTo>
                    <a:lnTo>
                      <a:pt x="42" y="0"/>
                    </a:lnTo>
                    <a:lnTo>
                      <a:pt x="0" y="45"/>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13" name="Line 945">
                <a:extLst>
                  <a:ext uri="{FF2B5EF4-FFF2-40B4-BE49-F238E27FC236}">
                    <a16:creationId xmlns:a16="http://schemas.microsoft.com/office/drawing/2014/main" id="{F8CA83E8-E0D6-44C0-8375-9AA1ED3133D7}"/>
                  </a:ext>
                </a:extLst>
              </p:cNvPr>
              <p:cNvSpPr>
                <a:spLocks noChangeShapeType="1"/>
              </p:cNvSpPr>
              <p:nvPr/>
            </p:nvSpPr>
            <p:spPr bwMode="auto">
              <a:xfrm flipV="1">
                <a:off x="3040" y="3609"/>
                <a:ext cx="9" cy="9"/>
              </a:xfrm>
              <a:prstGeom prst="line">
                <a:avLst/>
              </a:prstGeom>
              <a:noFill/>
              <a:ln w="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14" name="Freeform 946">
                <a:extLst>
                  <a:ext uri="{FF2B5EF4-FFF2-40B4-BE49-F238E27FC236}">
                    <a16:creationId xmlns:a16="http://schemas.microsoft.com/office/drawing/2014/main" id="{5A48BD72-5D91-49C2-82C8-46C520DD8BBD}"/>
                  </a:ext>
                </a:extLst>
              </p:cNvPr>
              <p:cNvSpPr>
                <a:spLocks/>
              </p:cNvSpPr>
              <p:nvPr/>
            </p:nvSpPr>
            <p:spPr bwMode="auto">
              <a:xfrm>
                <a:off x="3588" y="3466"/>
                <a:ext cx="163" cy="249"/>
              </a:xfrm>
              <a:custGeom>
                <a:avLst/>
                <a:gdLst>
                  <a:gd name="T0" fmla="*/ 31 w 817"/>
                  <a:gd name="T1" fmla="*/ 34 h 1246"/>
                  <a:gd name="T2" fmla="*/ 30 w 817"/>
                  <a:gd name="T3" fmla="*/ 30 h 1246"/>
                  <a:gd name="T4" fmla="*/ 28 w 817"/>
                  <a:gd name="T5" fmla="*/ 26 h 1246"/>
                  <a:gd name="T6" fmla="*/ 26 w 817"/>
                  <a:gd name="T7" fmla="*/ 21 h 1246"/>
                  <a:gd name="T8" fmla="*/ 23 w 817"/>
                  <a:gd name="T9" fmla="*/ 17 h 1246"/>
                  <a:gd name="T10" fmla="*/ 20 w 817"/>
                  <a:gd name="T11" fmla="*/ 14 h 1246"/>
                  <a:gd name="T12" fmla="*/ 17 w 817"/>
                  <a:gd name="T13" fmla="*/ 10 h 1246"/>
                  <a:gd name="T14" fmla="*/ 14 w 817"/>
                  <a:gd name="T15" fmla="*/ 7 h 1246"/>
                  <a:gd name="T16" fmla="*/ 11 w 817"/>
                  <a:gd name="T17" fmla="*/ 5 h 1246"/>
                  <a:gd name="T18" fmla="*/ 8 w 817"/>
                  <a:gd name="T19" fmla="*/ 3 h 1246"/>
                  <a:gd name="T20" fmla="*/ 6 w 817"/>
                  <a:gd name="T21" fmla="*/ 2 h 1246"/>
                  <a:gd name="T22" fmla="*/ 5 w 817"/>
                  <a:gd name="T23" fmla="*/ 1 h 1246"/>
                  <a:gd name="T24" fmla="*/ 3 w 817"/>
                  <a:gd name="T25" fmla="*/ 0 h 1246"/>
                  <a:gd name="T26" fmla="*/ 2 w 817"/>
                  <a:gd name="T27" fmla="*/ 0 h 1246"/>
                  <a:gd name="T28" fmla="*/ 2 w 817"/>
                  <a:gd name="T29" fmla="*/ 0 h 1246"/>
                  <a:gd name="T30" fmla="*/ 1 w 817"/>
                  <a:gd name="T31" fmla="*/ 0 h 1246"/>
                  <a:gd name="T32" fmla="*/ 1 w 817"/>
                  <a:gd name="T33" fmla="*/ 0 h 1246"/>
                  <a:gd name="T34" fmla="*/ 0 w 817"/>
                  <a:gd name="T35" fmla="*/ 1 h 1246"/>
                  <a:gd name="T36" fmla="*/ 0 w 817"/>
                  <a:gd name="T37" fmla="*/ 1 h 1246"/>
                  <a:gd name="T38" fmla="*/ 0 w 817"/>
                  <a:gd name="T39" fmla="*/ 1 h 1246"/>
                  <a:gd name="T40" fmla="*/ 0 w 817"/>
                  <a:gd name="T41" fmla="*/ 1 h 1246"/>
                  <a:gd name="T42" fmla="*/ 2 w 817"/>
                  <a:gd name="T43" fmla="*/ 3 h 1246"/>
                  <a:gd name="T44" fmla="*/ 4 w 817"/>
                  <a:gd name="T45" fmla="*/ 5 h 1246"/>
                  <a:gd name="T46" fmla="*/ 7 w 817"/>
                  <a:gd name="T47" fmla="*/ 7 h 1246"/>
                  <a:gd name="T48" fmla="*/ 10 w 817"/>
                  <a:gd name="T49" fmla="*/ 10 h 1246"/>
                  <a:gd name="T50" fmla="*/ 13 w 817"/>
                  <a:gd name="T51" fmla="*/ 14 h 1246"/>
                  <a:gd name="T52" fmla="*/ 17 w 817"/>
                  <a:gd name="T53" fmla="*/ 17 h 1246"/>
                  <a:gd name="T54" fmla="*/ 20 w 817"/>
                  <a:gd name="T55" fmla="*/ 22 h 1246"/>
                  <a:gd name="T56" fmla="*/ 23 w 817"/>
                  <a:gd name="T57" fmla="*/ 26 h 1246"/>
                  <a:gd name="T58" fmla="*/ 25 w 817"/>
                  <a:gd name="T59" fmla="*/ 31 h 1246"/>
                  <a:gd name="T60" fmla="*/ 27 w 817"/>
                  <a:gd name="T61" fmla="*/ 36 h 1246"/>
                  <a:gd name="T62" fmla="*/ 28 w 817"/>
                  <a:gd name="T63" fmla="*/ 36 h 1246"/>
                  <a:gd name="T64" fmla="*/ 28 w 817"/>
                  <a:gd name="T65" fmla="*/ 37 h 1246"/>
                  <a:gd name="T66" fmla="*/ 28 w 817"/>
                  <a:gd name="T67" fmla="*/ 39 h 1246"/>
                  <a:gd name="T68" fmla="*/ 29 w 817"/>
                  <a:gd name="T69" fmla="*/ 40 h 1246"/>
                  <a:gd name="T70" fmla="*/ 29 w 817"/>
                  <a:gd name="T71" fmla="*/ 42 h 1246"/>
                  <a:gd name="T72" fmla="*/ 28 w 817"/>
                  <a:gd name="T73" fmla="*/ 43 h 1246"/>
                  <a:gd name="T74" fmla="*/ 27 w 817"/>
                  <a:gd name="T75" fmla="*/ 45 h 1246"/>
                  <a:gd name="T76" fmla="*/ 26 w 817"/>
                  <a:gd name="T77" fmla="*/ 47 h 1246"/>
                  <a:gd name="T78" fmla="*/ 23 w 817"/>
                  <a:gd name="T79" fmla="*/ 48 h 1246"/>
                  <a:gd name="T80" fmla="*/ 19 w 817"/>
                  <a:gd name="T81" fmla="*/ 49 h 1246"/>
                  <a:gd name="T82" fmla="*/ 20 w 817"/>
                  <a:gd name="T83" fmla="*/ 50 h 1246"/>
                  <a:gd name="T84" fmla="*/ 20 w 817"/>
                  <a:gd name="T85" fmla="*/ 50 h 1246"/>
                  <a:gd name="T86" fmla="*/ 21 w 817"/>
                  <a:gd name="T87" fmla="*/ 50 h 1246"/>
                  <a:gd name="T88" fmla="*/ 22 w 817"/>
                  <a:gd name="T89" fmla="*/ 49 h 1246"/>
                  <a:gd name="T90" fmla="*/ 24 w 817"/>
                  <a:gd name="T91" fmla="*/ 49 h 1246"/>
                  <a:gd name="T92" fmla="*/ 25 w 817"/>
                  <a:gd name="T93" fmla="*/ 49 h 1246"/>
                  <a:gd name="T94" fmla="*/ 27 w 817"/>
                  <a:gd name="T95" fmla="*/ 48 h 1246"/>
                  <a:gd name="T96" fmla="*/ 29 w 817"/>
                  <a:gd name="T97" fmla="*/ 47 h 1246"/>
                  <a:gd name="T98" fmla="*/ 30 w 817"/>
                  <a:gd name="T99" fmla="*/ 46 h 1246"/>
                  <a:gd name="T100" fmla="*/ 31 w 817"/>
                  <a:gd name="T101" fmla="*/ 44 h 1246"/>
                  <a:gd name="T102" fmla="*/ 32 w 817"/>
                  <a:gd name="T103" fmla="*/ 42 h 1246"/>
                  <a:gd name="T104" fmla="*/ 33 w 817"/>
                  <a:gd name="T105" fmla="*/ 41 h 1246"/>
                  <a:gd name="T106" fmla="*/ 33 w 817"/>
                  <a:gd name="T107" fmla="*/ 40 h 1246"/>
                  <a:gd name="T108" fmla="*/ 33 w 817"/>
                  <a:gd name="T109" fmla="*/ 40 h 1246"/>
                  <a:gd name="T110" fmla="*/ 32 w 817"/>
                  <a:gd name="T111" fmla="*/ 39 h 1246"/>
                  <a:gd name="T112" fmla="*/ 32 w 817"/>
                  <a:gd name="T113" fmla="*/ 38 h 1246"/>
                  <a:gd name="T114" fmla="*/ 32 w 817"/>
                  <a:gd name="T115" fmla="*/ 37 h 1246"/>
                  <a:gd name="T116" fmla="*/ 32 w 817"/>
                  <a:gd name="T117" fmla="*/ 37 h 1246"/>
                  <a:gd name="T118" fmla="*/ 32 w 817"/>
                  <a:gd name="T119" fmla="*/ 36 h 1246"/>
                  <a:gd name="T120" fmla="*/ 31 w 817"/>
                  <a:gd name="T121" fmla="*/ 35 h 1246"/>
                  <a:gd name="T122" fmla="*/ 31 w 817"/>
                  <a:gd name="T123" fmla="*/ 34 h 124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7"/>
                  <a:gd name="T187" fmla="*/ 0 h 1246"/>
                  <a:gd name="T188" fmla="*/ 817 w 817"/>
                  <a:gd name="T189" fmla="*/ 1246 h 124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7" h="1246">
                    <a:moveTo>
                      <a:pt x="784" y="859"/>
                    </a:moveTo>
                    <a:lnTo>
                      <a:pt x="759" y="748"/>
                    </a:lnTo>
                    <a:lnTo>
                      <a:pt x="713" y="640"/>
                    </a:lnTo>
                    <a:lnTo>
                      <a:pt x="655" y="532"/>
                    </a:lnTo>
                    <a:lnTo>
                      <a:pt x="585" y="432"/>
                    </a:lnTo>
                    <a:lnTo>
                      <a:pt x="510" y="341"/>
                    </a:lnTo>
                    <a:lnTo>
                      <a:pt x="427" y="258"/>
                    </a:lnTo>
                    <a:lnTo>
                      <a:pt x="348" y="184"/>
                    </a:lnTo>
                    <a:lnTo>
                      <a:pt x="274" y="121"/>
                    </a:lnTo>
                    <a:lnTo>
                      <a:pt x="207" y="72"/>
                    </a:lnTo>
                    <a:lnTo>
                      <a:pt x="148" y="38"/>
                    </a:lnTo>
                    <a:lnTo>
                      <a:pt x="115" y="22"/>
                    </a:lnTo>
                    <a:lnTo>
                      <a:pt x="87" y="9"/>
                    </a:lnTo>
                    <a:lnTo>
                      <a:pt x="61" y="5"/>
                    </a:lnTo>
                    <a:lnTo>
                      <a:pt x="41" y="0"/>
                    </a:lnTo>
                    <a:lnTo>
                      <a:pt x="29" y="5"/>
                    </a:lnTo>
                    <a:lnTo>
                      <a:pt x="16" y="9"/>
                    </a:lnTo>
                    <a:lnTo>
                      <a:pt x="7" y="13"/>
                    </a:lnTo>
                    <a:lnTo>
                      <a:pt x="4" y="22"/>
                    </a:lnTo>
                    <a:lnTo>
                      <a:pt x="0" y="30"/>
                    </a:lnTo>
                    <a:lnTo>
                      <a:pt x="0" y="34"/>
                    </a:lnTo>
                    <a:lnTo>
                      <a:pt x="41" y="67"/>
                    </a:lnTo>
                    <a:lnTo>
                      <a:pt x="103" y="117"/>
                    </a:lnTo>
                    <a:lnTo>
                      <a:pt x="169" y="180"/>
                    </a:lnTo>
                    <a:lnTo>
                      <a:pt x="249" y="254"/>
                    </a:lnTo>
                    <a:lnTo>
                      <a:pt x="331" y="341"/>
                    </a:lnTo>
                    <a:lnTo>
                      <a:pt x="414" y="436"/>
                    </a:lnTo>
                    <a:lnTo>
                      <a:pt x="497" y="544"/>
                    </a:lnTo>
                    <a:lnTo>
                      <a:pt x="573" y="656"/>
                    </a:lnTo>
                    <a:lnTo>
                      <a:pt x="634" y="777"/>
                    </a:lnTo>
                    <a:lnTo>
                      <a:pt x="688" y="901"/>
                    </a:lnTo>
                    <a:lnTo>
                      <a:pt x="692" y="913"/>
                    </a:lnTo>
                    <a:lnTo>
                      <a:pt x="705" y="935"/>
                    </a:lnTo>
                    <a:lnTo>
                      <a:pt x="713" y="964"/>
                    </a:lnTo>
                    <a:lnTo>
                      <a:pt x="722" y="1001"/>
                    </a:lnTo>
                    <a:lnTo>
                      <a:pt x="722" y="1043"/>
                    </a:lnTo>
                    <a:lnTo>
                      <a:pt x="713" y="1088"/>
                    </a:lnTo>
                    <a:lnTo>
                      <a:pt x="688" y="1129"/>
                    </a:lnTo>
                    <a:lnTo>
                      <a:pt x="643" y="1171"/>
                    </a:lnTo>
                    <a:lnTo>
                      <a:pt x="576" y="1205"/>
                    </a:lnTo>
                    <a:lnTo>
                      <a:pt x="485" y="1234"/>
                    </a:lnTo>
                    <a:lnTo>
                      <a:pt x="501" y="1246"/>
                    </a:lnTo>
                    <a:lnTo>
                      <a:pt x="506" y="1246"/>
                    </a:lnTo>
                    <a:lnTo>
                      <a:pt x="526" y="1241"/>
                    </a:lnTo>
                    <a:lnTo>
                      <a:pt x="555" y="1237"/>
                    </a:lnTo>
                    <a:lnTo>
                      <a:pt x="593" y="1234"/>
                    </a:lnTo>
                    <a:lnTo>
                      <a:pt x="634" y="1221"/>
                    </a:lnTo>
                    <a:lnTo>
                      <a:pt x="676" y="1200"/>
                    </a:lnTo>
                    <a:lnTo>
                      <a:pt x="717" y="1175"/>
                    </a:lnTo>
                    <a:lnTo>
                      <a:pt x="755" y="1142"/>
                    </a:lnTo>
                    <a:lnTo>
                      <a:pt x="789" y="1097"/>
                    </a:lnTo>
                    <a:lnTo>
                      <a:pt x="813" y="1043"/>
                    </a:lnTo>
                    <a:lnTo>
                      <a:pt x="817" y="1025"/>
                    </a:lnTo>
                    <a:lnTo>
                      <a:pt x="817" y="1009"/>
                    </a:lnTo>
                    <a:lnTo>
                      <a:pt x="817" y="989"/>
                    </a:lnTo>
                    <a:lnTo>
                      <a:pt x="813" y="972"/>
                    </a:lnTo>
                    <a:lnTo>
                      <a:pt x="809" y="955"/>
                    </a:lnTo>
                    <a:lnTo>
                      <a:pt x="800" y="935"/>
                    </a:lnTo>
                    <a:lnTo>
                      <a:pt x="796" y="918"/>
                    </a:lnTo>
                    <a:lnTo>
                      <a:pt x="792" y="897"/>
                    </a:lnTo>
                    <a:lnTo>
                      <a:pt x="784" y="881"/>
                    </a:lnTo>
                    <a:lnTo>
                      <a:pt x="784"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5" name="Freeform 947">
                <a:extLst>
                  <a:ext uri="{FF2B5EF4-FFF2-40B4-BE49-F238E27FC236}">
                    <a16:creationId xmlns:a16="http://schemas.microsoft.com/office/drawing/2014/main" id="{0DD3E603-415B-42E9-AEEE-9B1F0F7D2785}"/>
                  </a:ext>
                </a:extLst>
              </p:cNvPr>
              <p:cNvSpPr>
                <a:spLocks/>
              </p:cNvSpPr>
              <p:nvPr/>
            </p:nvSpPr>
            <p:spPr bwMode="auto">
              <a:xfrm>
                <a:off x="3588" y="3466"/>
                <a:ext cx="163" cy="208"/>
              </a:xfrm>
              <a:custGeom>
                <a:avLst/>
                <a:gdLst>
                  <a:gd name="T0" fmla="*/ 8 w 817"/>
                  <a:gd name="T1" fmla="*/ 5 h 1043"/>
                  <a:gd name="T2" fmla="*/ 14 w 817"/>
                  <a:gd name="T3" fmla="*/ 10 h 1043"/>
                  <a:gd name="T4" fmla="*/ 21 w 817"/>
                  <a:gd name="T5" fmla="*/ 16 h 1043"/>
                  <a:gd name="T6" fmla="*/ 26 w 817"/>
                  <a:gd name="T7" fmla="*/ 24 h 1043"/>
                  <a:gd name="T8" fmla="*/ 31 w 817"/>
                  <a:gd name="T9" fmla="*/ 32 h 1043"/>
                  <a:gd name="T10" fmla="*/ 32 w 817"/>
                  <a:gd name="T11" fmla="*/ 37 h 1043"/>
                  <a:gd name="T12" fmla="*/ 32 w 817"/>
                  <a:gd name="T13" fmla="*/ 38 h 1043"/>
                  <a:gd name="T14" fmla="*/ 32 w 817"/>
                  <a:gd name="T15" fmla="*/ 39 h 1043"/>
                  <a:gd name="T16" fmla="*/ 32 w 817"/>
                  <a:gd name="T17" fmla="*/ 40 h 1043"/>
                  <a:gd name="T18" fmla="*/ 32 w 817"/>
                  <a:gd name="T19" fmla="*/ 41 h 1043"/>
                  <a:gd name="T20" fmla="*/ 32 w 817"/>
                  <a:gd name="T21" fmla="*/ 41 h 1043"/>
                  <a:gd name="T22" fmla="*/ 33 w 817"/>
                  <a:gd name="T23" fmla="*/ 41 h 1043"/>
                  <a:gd name="T24" fmla="*/ 33 w 817"/>
                  <a:gd name="T25" fmla="*/ 39 h 1043"/>
                  <a:gd name="T26" fmla="*/ 32 w 817"/>
                  <a:gd name="T27" fmla="*/ 38 h 1043"/>
                  <a:gd name="T28" fmla="*/ 32 w 817"/>
                  <a:gd name="T29" fmla="*/ 36 h 1043"/>
                  <a:gd name="T30" fmla="*/ 31 w 817"/>
                  <a:gd name="T31" fmla="*/ 35 h 1043"/>
                  <a:gd name="T32" fmla="*/ 30 w 817"/>
                  <a:gd name="T33" fmla="*/ 30 h 1043"/>
                  <a:gd name="T34" fmla="*/ 26 w 817"/>
                  <a:gd name="T35" fmla="*/ 21 h 1043"/>
                  <a:gd name="T36" fmla="*/ 20 w 817"/>
                  <a:gd name="T37" fmla="*/ 13 h 1043"/>
                  <a:gd name="T38" fmla="*/ 14 w 817"/>
                  <a:gd name="T39" fmla="*/ 7 h 1043"/>
                  <a:gd name="T40" fmla="*/ 8 w 817"/>
                  <a:gd name="T41" fmla="*/ 3 h 1043"/>
                  <a:gd name="T42" fmla="*/ 5 w 817"/>
                  <a:gd name="T43" fmla="*/ 1 h 1043"/>
                  <a:gd name="T44" fmla="*/ 2 w 817"/>
                  <a:gd name="T45" fmla="*/ 0 h 1043"/>
                  <a:gd name="T46" fmla="*/ 1 w 817"/>
                  <a:gd name="T47" fmla="*/ 0 h 1043"/>
                  <a:gd name="T48" fmla="*/ 0 w 817"/>
                  <a:gd name="T49" fmla="*/ 1 h 1043"/>
                  <a:gd name="T50" fmla="*/ 0 w 817"/>
                  <a:gd name="T51" fmla="*/ 1 h 1043"/>
                  <a:gd name="T52" fmla="*/ 0 w 817"/>
                  <a:gd name="T53" fmla="*/ 1 h 1043"/>
                  <a:gd name="T54" fmla="*/ 0 w 817"/>
                  <a:gd name="T55" fmla="*/ 2 h 1043"/>
                  <a:gd name="T56" fmla="*/ 1 w 817"/>
                  <a:gd name="T57" fmla="*/ 2 h 1043"/>
                  <a:gd name="T58" fmla="*/ 1 w 817"/>
                  <a:gd name="T59" fmla="*/ 2 h 1043"/>
                  <a:gd name="T60" fmla="*/ 1 w 817"/>
                  <a:gd name="T61" fmla="*/ 2 h 1043"/>
                  <a:gd name="T62" fmla="*/ 2 w 817"/>
                  <a:gd name="T63" fmla="*/ 2 h 1043"/>
                  <a:gd name="T64" fmla="*/ 2 w 817"/>
                  <a:gd name="T65" fmla="*/ 3 h 1043"/>
                  <a:gd name="T66" fmla="*/ 3 w 817"/>
                  <a:gd name="T67" fmla="*/ 3 h 1043"/>
                  <a:gd name="T68" fmla="*/ 4 w 817"/>
                  <a:gd name="T69" fmla="*/ 3 h 1043"/>
                  <a:gd name="T70" fmla="*/ 5 w 817"/>
                  <a:gd name="T71" fmla="*/ 4 h 104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7"/>
                  <a:gd name="T109" fmla="*/ 0 h 1043"/>
                  <a:gd name="T110" fmla="*/ 817 w 817"/>
                  <a:gd name="T111" fmla="*/ 1043 h 104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7" h="1043">
                    <a:moveTo>
                      <a:pt x="148" y="96"/>
                    </a:moveTo>
                    <a:lnTo>
                      <a:pt x="207" y="130"/>
                    </a:lnTo>
                    <a:lnTo>
                      <a:pt x="274" y="180"/>
                    </a:lnTo>
                    <a:lnTo>
                      <a:pt x="352" y="241"/>
                    </a:lnTo>
                    <a:lnTo>
                      <a:pt x="431" y="317"/>
                    </a:lnTo>
                    <a:lnTo>
                      <a:pt x="514" y="403"/>
                    </a:lnTo>
                    <a:lnTo>
                      <a:pt x="593" y="495"/>
                    </a:lnTo>
                    <a:lnTo>
                      <a:pt x="663" y="598"/>
                    </a:lnTo>
                    <a:lnTo>
                      <a:pt x="722" y="702"/>
                    </a:lnTo>
                    <a:lnTo>
                      <a:pt x="767" y="814"/>
                    </a:lnTo>
                    <a:lnTo>
                      <a:pt x="792" y="926"/>
                    </a:lnTo>
                    <a:lnTo>
                      <a:pt x="792" y="939"/>
                    </a:lnTo>
                    <a:lnTo>
                      <a:pt x="796" y="951"/>
                    </a:lnTo>
                    <a:lnTo>
                      <a:pt x="796" y="964"/>
                    </a:lnTo>
                    <a:lnTo>
                      <a:pt x="800" y="972"/>
                    </a:lnTo>
                    <a:lnTo>
                      <a:pt x="800" y="984"/>
                    </a:lnTo>
                    <a:lnTo>
                      <a:pt x="805" y="996"/>
                    </a:lnTo>
                    <a:lnTo>
                      <a:pt x="805" y="1009"/>
                    </a:lnTo>
                    <a:lnTo>
                      <a:pt x="809" y="1021"/>
                    </a:lnTo>
                    <a:lnTo>
                      <a:pt x="813" y="1030"/>
                    </a:lnTo>
                    <a:lnTo>
                      <a:pt x="813" y="1043"/>
                    </a:lnTo>
                    <a:lnTo>
                      <a:pt x="813" y="1038"/>
                    </a:lnTo>
                    <a:lnTo>
                      <a:pt x="817" y="1038"/>
                    </a:lnTo>
                    <a:lnTo>
                      <a:pt x="817" y="1021"/>
                    </a:lnTo>
                    <a:lnTo>
                      <a:pt x="817" y="1005"/>
                    </a:lnTo>
                    <a:lnTo>
                      <a:pt x="817" y="989"/>
                    </a:lnTo>
                    <a:lnTo>
                      <a:pt x="813" y="967"/>
                    </a:lnTo>
                    <a:lnTo>
                      <a:pt x="809" y="951"/>
                    </a:lnTo>
                    <a:lnTo>
                      <a:pt x="805" y="931"/>
                    </a:lnTo>
                    <a:lnTo>
                      <a:pt x="796" y="913"/>
                    </a:lnTo>
                    <a:lnTo>
                      <a:pt x="792" y="893"/>
                    </a:lnTo>
                    <a:lnTo>
                      <a:pt x="789" y="877"/>
                    </a:lnTo>
                    <a:lnTo>
                      <a:pt x="784" y="859"/>
                    </a:lnTo>
                    <a:lnTo>
                      <a:pt x="759" y="744"/>
                    </a:lnTo>
                    <a:lnTo>
                      <a:pt x="717" y="636"/>
                    </a:lnTo>
                    <a:lnTo>
                      <a:pt x="655" y="532"/>
                    </a:lnTo>
                    <a:lnTo>
                      <a:pt x="589" y="428"/>
                    </a:lnTo>
                    <a:lnTo>
                      <a:pt x="510" y="337"/>
                    </a:lnTo>
                    <a:lnTo>
                      <a:pt x="431" y="254"/>
                    </a:lnTo>
                    <a:lnTo>
                      <a:pt x="352" y="180"/>
                    </a:lnTo>
                    <a:lnTo>
                      <a:pt x="274" y="117"/>
                    </a:lnTo>
                    <a:lnTo>
                      <a:pt x="207" y="72"/>
                    </a:lnTo>
                    <a:lnTo>
                      <a:pt x="153" y="34"/>
                    </a:lnTo>
                    <a:lnTo>
                      <a:pt x="115" y="18"/>
                    </a:lnTo>
                    <a:lnTo>
                      <a:pt x="87" y="5"/>
                    </a:lnTo>
                    <a:lnTo>
                      <a:pt x="61" y="0"/>
                    </a:lnTo>
                    <a:lnTo>
                      <a:pt x="45" y="0"/>
                    </a:lnTo>
                    <a:lnTo>
                      <a:pt x="29" y="0"/>
                    </a:lnTo>
                    <a:lnTo>
                      <a:pt x="16" y="5"/>
                    </a:lnTo>
                    <a:lnTo>
                      <a:pt x="11" y="13"/>
                    </a:lnTo>
                    <a:lnTo>
                      <a:pt x="4" y="18"/>
                    </a:lnTo>
                    <a:lnTo>
                      <a:pt x="4" y="25"/>
                    </a:lnTo>
                    <a:lnTo>
                      <a:pt x="0" y="30"/>
                    </a:lnTo>
                    <a:lnTo>
                      <a:pt x="4" y="34"/>
                    </a:lnTo>
                    <a:lnTo>
                      <a:pt x="7" y="34"/>
                    </a:lnTo>
                    <a:lnTo>
                      <a:pt x="11" y="38"/>
                    </a:lnTo>
                    <a:lnTo>
                      <a:pt x="11" y="43"/>
                    </a:lnTo>
                    <a:lnTo>
                      <a:pt x="16" y="43"/>
                    </a:lnTo>
                    <a:lnTo>
                      <a:pt x="20" y="47"/>
                    </a:lnTo>
                    <a:lnTo>
                      <a:pt x="24" y="51"/>
                    </a:lnTo>
                    <a:lnTo>
                      <a:pt x="29" y="54"/>
                    </a:lnTo>
                    <a:lnTo>
                      <a:pt x="33" y="59"/>
                    </a:lnTo>
                    <a:lnTo>
                      <a:pt x="36" y="59"/>
                    </a:lnTo>
                    <a:lnTo>
                      <a:pt x="45" y="59"/>
                    </a:lnTo>
                    <a:lnTo>
                      <a:pt x="53" y="59"/>
                    </a:lnTo>
                    <a:lnTo>
                      <a:pt x="61" y="63"/>
                    </a:lnTo>
                    <a:lnTo>
                      <a:pt x="70" y="63"/>
                    </a:lnTo>
                    <a:lnTo>
                      <a:pt x="83" y="67"/>
                    </a:lnTo>
                    <a:lnTo>
                      <a:pt x="95" y="72"/>
                    </a:lnTo>
                    <a:lnTo>
                      <a:pt x="107" y="76"/>
                    </a:lnTo>
                    <a:lnTo>
                      <a:pt x="119" y="79"/>
                    </a:lnTo>
                    <a:lnTo>
                      <a:pt x="132" y="88"/>
                    </a:lnTo>
                    <a:lnTo>
                      <a:pt x="148" y="96"/>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6" name="Freeform 948">
                <a:extLst>
                  <a:ext uri="{FF2B5EF4-FFF2-40B4-BE49-F238E27FC236}">
                    <a16:creationId xmlns:a16="http://schemas.microsoft.com/office/drawing/2014/main" id="{F3BEF5CC-22DD-4B02-BB26-F3791A9BC169}"/>
                  </a:ext>
                </a:extLst>
              </p:cNvPr>
              <p:cNvSpPr>
                <a:spLocks/>
              </p:cNvSpPr>
              <p:nvPr/>
            </p:nvSpPr>
            <p:spPr bwMode="auto">
              <a:xfrm>
                <a:off x="3637" y="3485"/>
                <a:ext cx="114" cy="203"/>
              </a:xfrm>
              <a:custGeom>
                <a:avLst/>
                <a:gdLst>
                  <a:gd name="T0" fmla="*/ 0 w 572"/>
                  <a:gd name="T1" fmla="*/ 0 h 1017"/>
                  <a:gd name="T2" fmla="*/ 0 w 572"/>
                  <a:gd name="T3" fmla="*/ 0 h 1017"/>
                  <a:gd name="T4" fmla="*/ 1 w 572"/>
                  <a:gd name="T5" fmla="*/ 1 h 1017"/>
                  <a:gd name="T6" fmla="*/ 1 w 572"/>
                  <a:gd name="T7" fmla="*/ 1 h 1017"/>
                  <a:gd name="T8" fmla="*/ 2 w 572"/>
                  <a:gd name="T9" fmla="*/ 2 h 1017"/>
                  <a:gd name="T10" fmla="*/ 3 w 572"/>
                  <a:gd name="T11" fmla="*/ 3 h 1017"/>
                  <a:gd name="T12" fmla="*/ 4 w 572"/>
                  <a:gd name="T13" fmla="*/ 4 h 1017"/>
                  <a:gd name="T14" fmla="*/ 5 w 572"/>
                  <a:gd name="T15" fmla="*/ 4 h 1017"/>
                  <a:gd name="T16" fmla="*/ 6 w 572"/>
                  <a:gd name="T17" fmla="*/ 5 h 1017"/>
                  <a:gd name="T18" fmla="*/ 6 w 572"/>
                  <a:gd name="T19" fmla="*/ 5 h 1017"/>
                  <a:gd name="T20" fmla="*/ 6 w 572"/>
                  <a:gd name="T21" fmla="*/ 6 h 1017"/>
                  <a:gd name="T22" fmla="*/ 8 w 572"/>
                  <a:gd name="T23" fmla="*/ 7 h 1017"/>
                  <a:gd name="T24" fmla="*/ 10 w 572"/>
                  <a:gd name="T25" fmla="*/ 10 h 1017"/>
                  <a:gd name="T26" fmla="*/ 12 w 572"/>
                  <a:gd name="T27" fmla="*/ 12 h 1017"/>
                  <a:gd name="T28" fmla="*/ 14 w 572"/>
                  <a:gd name="T29" fmla="*/ 14 h 1017"/>
                  <a:gd name="T30" fmla="*/ 16 w 572"/>
                  <a:gd name="T31" fmla="*/ 17 h 1017"/>
                  <a:gd name="T32" fmla="*/ 17 w 572"/>
                  <a:gd name="T33" fmla="*/ 19 h 1017"/>
                  <a:gd name="T34" fmla="*/ 19 w 572"/>
                  <a:gd name="T35" fmla="*/ 22 h 1017"/>
                  <a:gd name="T36" fmla="*/ 20 w 572"/>
                  <a:gd name="T37" fmla="*/ 25 h 1017"/>
                  <a:gd name="T38" fmla="*/ 21 w 572"/>
                  <a:gd name="T39" fmla="*/ 28 h 1017"/>
                  <a:gd name="T40" fmla="*/ 21 w 572"/>
                  <a:gd name="T41" fmla="*/ 30 h 1017"/>
                  <a:gd name="T42" fmla="*/ 21 w 572"/>
                  <a:gd name="T43" fmla="*/ 31 h 1017"/>
                  <a:gd name="T44" fmla="*/ 22 w 572"/>
                  <a:gd name="T45" fmla="*/ 32 h 1017"/>
                  <a:gd name="T46" fmla="*/ 22 w 572"/>
                  <a:gd name="T47" fmla="*/ 33 h 1017"/>
                  <a:gd name="T48" fmla="*/ 22 w 572"/>
                  <a:gd name="T49" fmla="*/ 33 h 1017"/>
                  <a:gd name="T50" fmla="*/ 22 w 572"/>
                  <a:gd name="T51" fmla="*/ 34 h 1017"/>
                  <a:gd name="T52" fmla="*/ 22 w 572"/>
                  <a:gd name="T53" fmla="*/ 35 h 1017"/>
                  <a:gd name="T54" fmla="*/ 23 w 572"/>
                  <a:gd name="T55" fmla="*/ 36 h 1017"/>
                  <a:gd name="T56" fmla="*/ 23 w 572"/>
                  <a:gd name="T57" fmla="*/ 36 h 1017"/>
                  <a:gd name="T58" fmla="*/ 23 w 572"/>
                  <a:gd name="T59" fmla="*/ 37 h 1017"/>
                  <a:gd name="T60" fmla="*/ 23 w 572"/>
                  <a:gd name="T61" fmla="*/ 38 h 1017"/>
                  <a:gd name="T62" fmla="*/ 23 w 572"/>
                  <a:gd name="T63" fmla="*/ 38 h 1017"/>
                  <a:gd name="T64" fmla="*/ 22 w 572"/>
                  <a:gd name="T65" fmla="*/ 38 h 1017"/>
                  <a:gd name="T66" fmla="*/ 22 w 572"/>
                  <a:gd name="T67" fmla="*/ 39 h 1017"/>
                  <a:gd name="T68" fmla="*/ 22 w 572"/>
                  <a:gd name="T69" fmla="*/ 39 h 1017"/>
                  <a:gd name="T70" fmla="*/ 22 w 572"/>
                  <a:gd name="T71" fmla="*/ 39 h 1017"/>
                  <a:gd name="T72" fmla="*/ 22 w 572"/>
                  <a:gd name="T73" fmla="*/ 40 h 1017"/>
                  <a:gd name="T74" fmla="*/ 22 w 572"/>
                  <a:gd name="T75" fmla="*/ 40 h 1017"/>
                  <a:gd name="T76" fmla="*/ 21 w 572"/>
                  <a:gd name="T77" fmla="*/ 40 h 1017"/>
                  <a:gd name="T78" fmla="*/ 21 w 572"/>
                  <a:gd name="T79" fmla="*/ 40 h 1017"/>
                  <a:gd name="T80" fmla="*/ 21 w 572"/>
                  <a:gd name="T81" fmla="*/ 41 h 10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2"/>
                  <a:gd name="T124" fmla="*/ 0 h 1017"/>
                  <a:gd name="T125" fmla="*/ 572 w 572"/>
                  <a:gd name="T126" fmla="*/ 1017 h 10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2" h="1017">
                    <a:moveTo>
                      <a:pt x="0" y="0"/>
                    </a:moveTo>
                    <a:lnTo>
                      <a:pt x="7" y="5"/>
                    </a:lnTo>
                    <a:lnTo>
                      <a:pt x="20" y="17"/>
                    </a:lnTo>
                    <a:lnTo>
                      <a:pt x="36" y="34"/>
                    </a:lnTo>
                    <a:lnTo>
                      <a:pt x="58" y="50"/>
                    </a:lnTo>
                    <a:lnTo>
                      <a:pt x="83" y="71"/>
                    </a:lnTo>
                    <a:lnTo>
                      <a:pt x="103" y="91"/>
                    </a:lnTo>
                    <a:lnTo>
                      <a:pt x="124" y="108"/>
                    </a:lnTo>
                    <a:lnTo>
                      <a:pt x="140" y="125"/>
                    </a:lnTo>
                    <a:lnTo>
                      <a:pt x="153" y="133"/>
                    </a:lnTo>
                    <a:lnTo>
                      <a:pt x="161" y="138"/>
                    </a:lnTo>
                    <a:lnTo>
                      <a:pt x="211" y="187"/>
                    </a:lnTo>
                    <a:lnTo>
                      <a:pt x="261" y="241"/>
                    </a:lnTo>
                    <a:lnTo>
                      <a:pt x="310" y="299"/>
                    </a:lnTo>
                    <a:lnTo>
                      <a:pt x="356" y="361"/>
                    </a:lnTo>
                    <a:lnTo>
                      <a:pt x="402" y="423"/>
                    </a:lnTo>
                    <a:lnTo>
                      <a:pt x="439" y="486"/>
                    </a:lnTo>
                    <a:lnTo>
                      <a:pt x="472" y="556"/>
                    </a:lnTo>
                    <a:lnTo>
                      <a:pt x="501" y="623"/>
                    </a:lnTo>
                    <a:lnTo>
                      <a:pt x="522" y="693"/>
                    </a:lnTo>
                    <a:lnTo>
                      <a:pt x="539" y="763"/>
                    </a:lnTo>
                    <a:lnTo>
                      <a:pt x="539" y="785"/>
                    </a:lnTo>
                    <a:lnTo>
                      <a:pt x="544" y="801"/>
                    </a:lnTo>
                    <a:lnTo>
                      <a:pt x="551" y="817"/>
                    </a:lnTo>
                    <a:lnTo>
                      <a:pt x="555" y="839"/>
                    </a:lnTo>
                    <a:lnTo>
                      <a:pt x="560" y="859"/>
                    </a:lnTo>
                    <a:lnTo>
                      <a:pt x="564" y="876"/>
                    </a:lnTo>
                    <a:lnTo>
                      <a:pt x="568" y="893"/>
                    </a:lnTo>
                    <a:lnTo>
                      <a:pt x="572" y="913"/>
                    </a:lnTo>
                    <a:lnTo>
                      <a:pt x="572" y="929"/>
                    </a:lnTo>
                    <a:lnTo>
                      <a:pt x="568" y="947"/>
                    </a:lnTo>
                    <a:lnTo>
                      <a:pt x="568" y="954"/>
                    </a:lnTo>
                    <a:lnTo>
                      <a:pt x="564" y="959"/>
                    </a:lnTo>
                    <a:lnTo>
                      <a:pt x="560" y="967"/>
                    </a:lnTo>
                    <a:lnTo>
                      <a:pt x="555" y="976"/>
                    </a:lnTo>
                    <a:lnTo>
                      <a:pt x="551" y="983"/>
                    </a:lnTo>
                    <a:lnTo>
                      <a:pt x="551" y="992"/>
                    </a:lnTo>
                    <a:lnTo>
                      <a:pt x="544" y="996"/>
                    </a:lnTo>
                    <a:lnTo>
                      <a:pt x="539" y="1005"/>
                    </a:lnTo>
                    <a:lnTo>
                      <a:pt x="535" y="1013"/>
                    </a:lnTo>
                    <a:lnTo>
                      <a:pt x="531" y="1017"/>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17" name="Freeform 949">
                <a:extLst>
                  <a:ext uri="{FF2B5EF4-FFF2-40B4-BE49-F238E27FC236}">
                    <a16:creationId xmlns:a16="http://schemas.microsoft.com/office/drawing/2014/main" id="{1AC4D66A-32C8-4CAB-B8BD-0D6F6CF4AB0E}"/>
                  </a:ext>
                </a:extLst>
              </p:cNvPr>
              <p:cNvSpPr>
                <a:spLocks/>
              </p:cNvSpPr>
              <p:nvPr/>
            </p:nvSpPr>
            <p:spPr bwMode="auto">
              <a:xfrm>
                <a:off x="2173" y="3691"/>
                <a:ext cx="1703" cy="176"/>
              </a:xfrm>
              <a:custGeom>
                <a:avLst/>
                <a:gdLst>
                  <a:gd name="T0" fmla="*/ 333 w 8519"/>
                  <a:gd name="T1" fmla="*/ 0 h 879"/>
                  <a:gd name="T2" fmla="*/ 333 w 8519"/>
                  <a:gd name="T3" fmla="*/ 0 h 879"/>
                  <a:gd name="T4" fmla="*/ 335 w 8519"/>
                  <a:gd name="T5" fmla="*/ 0 h 879"/>
                  <a:gd name="T6" fmla="*/ 336 w 8519"/>
                  <a:gd name="T7" fmla="*/ 1 h 879"/>
                  <a:gd name="T8" fmla="*/ 337 w 8519"/>
                  <a:gd name="T9" fmla="*/ 3 h 879"/>
                  <a:gd name="T10" fmla="*/ 338 w 8519"/>
                  <a:gd name="T11" fmla="*/ 6 h 879"/>
                  <a:gd name="T12" fmla="*/ 338 w 8519"/>
                  <a:gd name="T13" fmla="*/ 6 h 879"/>
                  <a:gd name="T14" fmla="*/ 338 w 8519"/>
                  <a:gd name="T15" fmla="*/ 6 h 879"/>
                  <a:gd name="T16" fmla="*/ 339 w 8519"/>
                  <a:gd name="T17" fmla="*/ 7 h 879"/>
                  <a:gd name="T18" fmla="*/ 339 w 8519"/>
                  <a:gd name="T19" fmla="*/ 7 h 879"/>
                  <a:gd name="T20" fmla="*/ 339 w 8519"/>
                  <a:gd name="T21" fmla="*/ 9 h 879"/>
                  <a:gd name="T22" fmla="*/ 339 w 8519"/>
                  <a:gd name="T23" fmla="*/ 10 h 879"/>
                  <a:gd name="T24" fmla="*/ 339 w 8519"/>
                  <a:gd name="T25" fmla="*/ 11 h 879"/>
                  <a:gd name="T26" fmla="*/ 339 w 8519"/>
                  <a:gd name="T27" fmla="*/ 11 h 879"/>
                  <a:gd name="T28" fmla="*/ 339 w 8519"/>
                  <a:gd name="T29" fmla="*/ 11 h 879"/>
                  <a:gd name="T30" fmla="*/ 339 w 8519"/>
                  <a:gd name="T31" fmla="*/ 12 h 879"/>
                  <a:gd name="T32" fmla="*/ 340 w 8519"/>
                  <a:gd name="T33" fmla="*/ 13 h 879"/>
                  <a:gd name="T34" fmla="*/ 340 w 8519"/>
                  <a:gd name="T35" fmla="*/ 14 h 879"/>
                  <a:gd name="T36" fmla="*/ 340 w 8519"/>
                  <a:gd name="T37" fmla="*/ 16 h 879"/>
                  <a:gd name="T38" fmla="*/ 340 w 8519"/>
                  <a:gd name="T39" fmla="*/ 17 h 879"/>
                  <a:gd name="T40" fmla="*/ 339 w 8519"/>
                  <a:gd name="T41" fmla="*/ 18 h 879"/>
                  <a:gd name="T42" fmla="*/ 340 w 8519"/>
                  <a:gd name="T43" fmla="*/ 18 h 879"/>
                  <a:gd name="T44" fmla="*/ 340 w 8519"/>
                  <a:gd name="T45" fmla="*/ 19 h 879"/>
                  <a:gd name="T46" fmla="*/ 340 w 8519"/>
                  <a:gd name="T47" fmla="*/ 21 h 879"/>
                  <a:gd name="T48" fmla="*/ 340 w 8519"/>
                  <a:gd name="T49" fmla="*/ 22 h 879"/>
                  <a:gd name="T50" fmla="*/ 339 w 8519"/>
                  <a:gd name="T51" fmla="*/ 23 h 879"/>
                  <a:gd name="T52" fmla="*/ 339 w 8519"/>
                  <a:gd name="T53" fmla="*/ 24 h 879"/>
                  <a:gd name="T54" fmla="*/ 339 w 8519"/>
                  <a:gd name="T55" fmla="*/ 26 h 879"/>
                  <a:gd name="T56" fmla="*/ 339 w 8519"/>
                  <a:gd name="T57" fmla="*/ 28 h 879"/>
                  <a:gd name="T58" fmla="*/ 338 w 8519"/>
                  <a:gd name="T59" fmla="*/ 29 h 879"/>
                  <a:gd name="T60" fmla="*/ 337 w 8519"/>
                  <a:gd name="T61" fmla="*/ 30 h 879"/>
                  <a:gd name="T62" fmla="*/ 337 w 8519"/>
                  <a:gd name="T63" fmla="*/ 31 h 879"/>
                  <a:gd name="T64" fmla="*/ 336 w 8519"/>
                  <a:gd name="T65" fmla="*/ 34 h 879"/>
                  <a:gd name="T66" fmla="*/ 334 w 8519"/>
                  <a:gd name="T67" fmla="*/ 35 h 879"/>
                  <a:gd name="T68" fmla="*/ 333 w 8519"/>
                  <a:gd name="T69" fmla="*/ 35 h 879"/>
                  <a:gd name="T70" fmla="*/ 332 w 8519"/>
                  <a:gd name="T71" fmla="*/ 35 h 879"/>
                  <a:gd name="T72" fmla="*/ 0 w 8519"/>
                  <a:gd name="T73" fmla="*/ 35 h 8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19"/>
                  <a:gd name="T112" fmla="*/ 0 h 879"/>
                  <a:gd name="T113" fmla="*/ 8519 w 8519"/>
                  <a:gd name="T114" fmla="*/ 879 h 8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19" h="879">
                    <a:moveTo>
                      <a:pt x="0" y="0"/>
                    </a:moveTo>
                    <a:lnTo>
                      <a:pt x="8328" y="0"/>
                    </a:lnTo>
                    <a:lnTo>
                      <a:pt x="8332" y="0"/>
                    </a:lnTo>
                    <a:lnTo>
                      <a:pt x="8345" y="0"/>
                    </a:lnTo>
                    <a:lnTo>
                      <a:pt x="8357" y="3"/>
                    </a:lnTo>
                    <a:lnTo>
                      <a:pt x="8374" y="7"/>
                    </a:lnTo>
                    <a:lnTo>
                      <a:pt x="8395" y="16"/>
                    </a:lnTo>
                    <a:lnTo>
                      <a:pt x="8411" y="29"/>
                    </a:lnTo>
                    <a:lnTo>
                      <a:pt x="8428" y="49"/>
                    </a:lnTo>
                    <a:lnTo>
                      <a:pt x="8440" y="74"/>
                    </a:lnTo>
                    <a:lnTo>
                      <a:pt x="8449" y="103"/>
                    </a:lnTo>
                    <a:lnTo>
                      <a:pt x="8453" y="140"/>
                    </a:lnTo>
                    <a:lnTo>
                      <a:pt x="8453" y="149"/>
                    </a:lnTo>
                    <a:lnTo>
                      <a:pt x="8453" y="153"/>
                    </a:lnTo>
                    <a:lnTo>
                      <a:pt x="8456" y="153"/>
                    </a:lnTo>
                    <a:lnTo>
                      <a:pt x="8460" y="157"/>
                    </a:lnTo>
                    <a:lnTo>
                      <a:pt x="8469" y="162"/>
                    </a:lnTo>
                    <a:lnTo>
                      <a:pt x="8473" y="169"/>
                    </a:lnTo>
                    <a:lnTo>
                      <a:pt x="8478" y="178"/>
                    </a:lnTo>
                    <a:lnTo>
                      <a:pt x="8485" y="187"/>
                    </a:lnTo>
                    <a:lnTo>
                      <a:pt x="8490" y="198"/>
                    </a:lnTo>
                    <a:lnTo>
                      <a:pt x="8494" y="219"/>
                    </a:lnTo>
                    <a:lnTo>
                      <a:pt x="8494" y="232"/>
                    </a:lnTo>
                    <a:lnTo>
                      <a:pt x="8494" y="244"/>
                    </a:lnTo>
                    <a:lnTo>
                      <a:pt x="8494" y="252"/>
                    </a:lnTo>
                    <a:lnTo>
                      <a:pt x="8490" y="265"/>
                    </a:lnTo>
                    <a:lnTo>
                      <a:pt x="8490" y="273"/>
                    </a:lnTo>
                    <a:lnTo>
                      <a:pt x="8485" y="277"/>
                    </a:lnTo>
                    <a:lnTo>
                      <a:pt x="8482" y="281"/>
                    </a:lnTo>
                    <a:lnTo>
                      <a:pt x="8482" y="286"/>
                    </a:lnTo>
                    <a:lnTo>
                      <a:pt x="8478" y="290"/>
                    </a:lnTo>
                    <a:lnTo>
                      <a:pt x="8490" y="298"/>
                    </a:lnTo>
                    <a:lnTo>
                      <a:pt x="8498" y="306"/>
                    </a:lnTo>
                    <a:lnTo>
                      <a:pt x="8507" y="324"/>
                    </a:lnTo>
                    <a:lnTo>
                      <a:pt x="8510" y="340"/>
                    </a:lnTo>
                    <a:lnTo>
                      <a:pt x="8514" y="356"/>
                    </a:lnTo>
                    <a:lnTo>
                      <a:pt x="8514" y="377"/>
                    </a:lnTo>
                    <a:lnTo>
                      <a:pt x="8514" y="394"/>
                    </a:lnTo>
                    <a:lnTo>
                      <a:pt x="8510" y="410"/>
                    </a:lnTo>
                    <a:lnTo>
                      <a:pt x="8503" y="427"/>
                    </a:lnTo>
                    <a:lnTo>
                      <a:pt x="8490" y="443"/>
                    </a:lnTo>
                    <a:lnTo>
                      <a:pt x="8485" y="443"/>
                    </a:lnTo>
                    <a:lnTo>
                      <a:pt x="8490" y="443"/>
                    </a:lnTo>
                    <a:lnTo>
                      <a:pt x="8503" y="452"/>
                    </a:lnTo>
                    <a:lnTo>
                      <a:pt x="8510" y="464"/>
                    </a:lnTo>
                    <a:lnTo>
                      <a:pt x="8514" y="477"/>
                    </a:lnTo>
                    <a:lnTo>
                      <a:pt x="8519" y="497"/>
                    </a:lnTo>
                    <a:lnTo>
                      <a:pt x="8519" y="518"/>
                    </a:lnTo>
                    <a:lnTo>
                      <a:pt x="8514" y="539"/>
                    </a:lnTo>
                    <a:lnTo>
                      <a:pt x="8507" y="556"/>
                    </a:lnTo>
                    <a:lnTo>
                      <a:pt x="8498" y="572"/>
                    </a:lnTo>
                    <a:lnTo>
                      <a:pt x="8485" y="580"/>
                    </a:lnTo>
                    <a:lnTo>
                      <a:pt x="8478" y="585"/>
                    </a:lnTo>
                    <a:lnTo>
                      <a:pt x="8485" y="605"/>
                    </a:lnTo>
                    <a:lnTo>
                      <a:pt x="8490" y="630"/>
                    </a:lnTo>
                    <a:lnTo>
                      <a:pt x="8494" y="650"/>
                    </a:lnTo>
                    <a:lnTo>
                      <a:pt x="8490" y="672"/>
                    </a:lnTo>
                    <a:lnTo>
                      <a:pt x="8482" y="693"/>
                    </a:lnTo>
                    <a:lnTo>
                      <a:pt x="8473" y="709"/>
                    </a:lnTo>
                    <a:lnTo>
                      <a:pt x="8460" y="726"/>
                    </a:lnTo>
                    <a:lnTo>
                      <a:pt x="8453" y="734"/>
                    </a:lnTo>
                    <a:lnTo>
                      <a:pt x="8440" y="742"/>
                    </a:lnTo>
                    <a:lnTo>
                      <a:pt x="8431" y="742"/>
                    </a:lnTo>
                    <a:lnTo>
                      <a:pt x="8424" y="783"/>
                    </a:lnTo>
                    <a:lnTo>
                      <a:pt x="8415" y="817"/>
                    </a:lnTo>
                    <a:lnTo>
                      <a:pt x="8399" y="841"/>
                    </a:lnTo>
                    <a:lnTo>
                      <a:pt x="8382" y="859"/>
                    </a:lnTo>
                    <a:lnTo>
                      <a:pt x="8361" y="871"/>
                    </a:lnTo>
                    <a:lnTo>
                      <a:pt x="8345" y="875"/>
                    </a:lnTo>
                    <a:lnTo>
                      <a:pt x="8328" y="879"/>
                    </a:lnTo>
                    <a:lnTo>
                      <a:pt x="8316" y="879"/>
                    </a:lnTo>
                    <a:lnTo>
                      <a:pt x="8307" y="879"/>
                    </a:lnTo>
                    <a:lnTo>
                      <a:pt x="8303" y="879"/>
                    </a:lnTo>
                    <a:lnTo>
                      <a:pt x="0" y="879"/>
                    </a:lnTo>
                    <a:lnTo>
                      <a:pt x="0" y="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8" name="Freeform 950">
                <a:extLst>
                  <a:ext uri="{FF2B5EF4-FFF2-40B4-BE49-F238E27FC236}">
                    <a16:creationId xmlns:a16="http://schemas.microsoft.com/office/drawing/2014/main" id="{E5C7A0BF-760B-4893-9EB1-E193EDC18E00}"/>
                  </a:ext>
                </a:extLst>
              </p:cNvPr>
              <p:cNvSpPr>
                <a:spLocks/>
              </p:cNvSpPr>
              <p:nvPr/>
            </p:nvSpPr>
            <p:spPr bwMode="auto">
              <a:xfrm>
                <a:off x="2173" y="3859"/>
                <a:ext cx="1677" cy="8"/>
              </a:xfrm>
              <a:custGeom>
                <a:avLst/>
                <a:gdLst>
                  <a:gd name="T0" fmla="*/ 0 w 8386"/>
                  <a:gd name="T1" fmla="*/ 2 h 38"/>
                  <a:gd name="T2" fmla="*/ 334 w 8386"/>
                  <a:gd name="T3" fmla="*/ 2 h 38"/>
                  <a:gd name="T4" fmla="*/ 335 w 8386"/>
                  <a:gd name="T5" fmla="*/ 0 h 38"/>
                  <a:gd name="T6" fmla="*/ 0 w 8386"/>
                  <a:gd name="T7" fmla="*/ 0 h 38"/>
                  <a:gd name="T8" fmla="*/ 0 w 8386"/>
                  <a:gd name="T9" fmla="*/ 2 h 38"/>
                  <a:gd name="T10" fmla="*/ 0 60000 65536"/>
                  <a:gd name="T11" fmla="*/ 0 60000 65536"/>
                  <a:gd name="T12" fmla="*/ 0 60000 65536"/>
                  <a:gd name="T13" fmla="*/ 0 60000 65536"/>
                  <a:gd name="T14" fmla="*/ 0 60000 65536"/>
                  <a:gd name="T15" fmla="*/ 0 w 8386"/>
                  <a:gd name="T16" fmla="*/ 0 h 38"/>
                  <a:gd name="T17" fmla="*/ 8386 w 8386"/>
                  <a:gd name="T18" fmla="*/ 38 h 38"/>
                </a:gdLst>
                <a:ahLst/>
                <a:cxnLst>
                  <a:cxn ang="T10">
                    <a:pos x="T0" y="T1"/>
                  </a:cxn>
                  <a:cxn ang="T11">
                    <a:pos x="T2" y="T3"/>
                  </a:cxn>
                  <a:cxn ang="T12">
                    <a:pos x="T4" y="T5"/>
                  </a:cxn>
                  <a:cxn ang="T13">
                    <a:pos x="T6" y="T7"/>
                  </a:cxn>
                  <a:cxn ang="T14">
                    <a:pos x="T8" y="T9"/>
                  </a:cxn>
                </a:cxnLst>
                <a:rect l="T15" t="T16" r="T17" b="T18"/>
                <a:pathLst>
                  <a:path w="8386" h="38">
                    <a:moveTo>
                      <a:pt x="0" y="38"/>
                    </a:moveTo>
                    <a:lnTo>
                      <a:pt x="8361" y="38"/>
                    </a:lnTo>
                    <a:lnTo>
                      <a:pt x="8386" y="0"/>
                    </a:lnTo>
                    <a:lnTo>
                      <a:pt x="0" y="0"/>
                    </a:lnTo>
                    <a:lnTo>
                      <a:pt x="0" y="38"/>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19" name="Rectangle 951">
                <a:extLst>
                  <a:ext uri="{FF2B5EF4-FFF2-40B4-BE49-F238E27FC236}">
                    <a16:creationId xmlns:a16="http://schemas.microsoft.com/office/drawing/2014/main" id="{3B3ED118-AD97-4905-97AD-831A45170F40}"/>
                  </a:ext>
                </a:extLst>
              </p:cNvPr>
              <p:cNvSpPr>
                <a:spLocks noChangeArrowheads="1"/>
              </p:cNvSpPr>
              <p:nvPr/>
            </p:nvSpPr>
            <p:spPr bwMode="auto">
              <a:xfrm>
                <a:off x="2173" y="3712"/>
                <a:ext cx="1688"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20" name="Freeform 952">
                <a:extLst>
                  <a:ext uri="{FF2B5EF4-FFF2-40B4-BE49-F238E27FC236}">
                    <a16:creationId xmlns:a16="http://schemas.microsoft.com/office/drawing/2014/main" id="{3D0A51D3-BB1D-49F7-A069-DF199DD8638C}"/>
                  </a:ext>
                </a:extLst>
              </p:cNvPr>
              <p:cNvSpPr>
                <a:spLocks/>
              </p:cNvSpPr>
              <p:nvPr/>
            </p:nvSpPr>
            <p:spPr bwMode="auto">
              <a:xfrm>
                <a:off x="2173" y="3742"/>
                <a:ext cx="1697" cy="6"/>
              </a:xfrm>
              <a:custGeom>
                <a:avLst/>
                <a:gdLst>
                  <a:gd name="T0" fmla="*/ 0 w 8485"/>
                  <a:gd name="T1" fmla="*/ 1 h 29"/>
                  <a:gd name="T2" fmla="*/ 339 w 8485"/>
                  <a:gd name="T3" fmla="*/ 1 h 29"/>
                  <a:gd name="T4" fmla="*/ 339 w 8485"/>
                  <a:gd name="T5" fmla="*/ 0 h 29"/>
                  <a:gd name="T6" fmla="*/ 0 w 8485"/>
                  <a:gd name="T7" fmla="*/ 0 h 29"/>
                  <a:gd name="T8" fmla="*/ 0 w 8485"/>
                  <a:gd name="T9" fmla="*/ 1 h 29"/>
                  <a:gd name="T10" fmla="*/ 0 60000 65536"/>
                  <a:gd name="T11" fmla="*/ 0 60000 65536"/>
                  <a:gd name="T12" fmla="*/ 0 60000 65536"/>
                  <a:gd name="T13" fmla="*/ 0 60000 65536"/>
                  <a:gd name="T14" fmla="*/ 0 60000 65536"/>
                  <a:gd name="T15" fmla="*/ 0 w 8485"/>
                  <a:gd name="T16" fmla="*/ 0 h 29"/>
                  <a:gd name="T17" fmla="*/ 8485 w 8485"/>
                  <a:gd name="T18" fmla="*/ 29 h 29"/>
                </a:gdLst>
                <a:ahLst/>
                <a:cxnLst>
                  <a:cxn ang="T10">
                    <a:pos x="T0" y="T1"/>
                  </a:cxn>
                  <a:cxn ang="T11">
                    <a:pos x="T2" y="T3"/>
                  </a:cxn>
                  <a:cxn ang="T12">
                    <a:pos x="T4" y="T5"/>
                  </a:cxn>
                  <a:cxn ang="T13">
                    <a:pos x="T6" y="T7"/>
                  </a:cxn>
                  <a:cxn ang="T14">
                    <a:pos x="T8" y="T9"/>
                  </a:cxn>
                </a:cxnLst>
                <a:rect l="T15" t="T16" r="T17" b="T18"/>
                <a:pathLst>
                  <a:path w="8485" h="29">
                    <a:moveTo>
                      <a:pt x="0" y="29"/>
                    </a:moveTo>
                    <a:lnTo>
                      <a:pt x="8478" y="29"/>
                    </a:lnTo>
                    <a:lnTo>
                      <a:pt x="8485"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1" name="Freeform 953">
                <a:extLst>
                  <a:ext uri="{FF2B5EF4-FFF2-40B4-BE49-F238E27FC236}">
                    <a16:creationId xmlns:a16="http://schemas.microsoft.com/office/drawing/2014/main" id="{D3981C81-597D-4238-B571-FC52F90184D4}"/>
                  </a:ext>
                </a:extLst>
              </p:cNvPr>
              <p:cNvSpPr>
                <a:spLocks/>
              </p:cNvSpPr>
              <p:nvPr/>
            </p:nvSpPr>
            <p:spPr bwMode="auto">
              <a:xfrm>
                <a:off x="2173" y="3771"/>
                <a:ext cx="1700" cy="6"/>
              </a:xfrm>
              <a:custGeom>
                <a:avLst/>
                <a:gdLst>
                  <a:gd name="T0" fmla="*/ 0 w 8503"/>
                  <a:gd name="T1" fmla="*/ 1 h 29"/>
                  <a:gd name="T2" fmla="*/ 339 w 8503"/>
                  <a:gd name="T3" fmla="*/ 1 h 29"/>
                  <a:gd name="T4" fmla="*/ 340 w 8503"/>
                  <a:gd name="T5" fmla="*/ 0 h 29"/>
                  <a:gd name="T6" fmla="*/ 0 w 8503"/>
                  <a:gd name="T7" fmla="*/ 0 h 29"/>
                  <a:gd name="T8" fmla="*/ 0 w 8503"/>
                  <a:gd name="T9" fmla="*/ 1 h 29"/>
                  <a:gd name="T10" fmla="*/ 0 60000 65536"/>
                  <a:gd name="T11" fmla="*/ 0 60000 65536"/>
                  <a:gd name="T12" fmla="*/ 0 60000 65536"/>
                  <a:gd name="T13" fmla="*/ 0 60000 65536"/>
                  <a:gd name="T14" fmla="*/ 0 60000 65536"/>
                  <a:gd name="T15" fmla="*/ 0 w 8503"/>
                  <a:gd name="T16" fmla="*/ 0 h 29"/>
                  <a:gd name="T17" fmla="*/ 8503 w 8503"/>
                  <a:gd name="T18" fmla="*/ 29 h 29"/>
                </a:gdLst>
                <a:ahLst/>
                <a:cxnLst>
                  <a:cxn ang="T10">
                    <a:pos x="T0" y="T1"/>
                  </a:cxn>
                  <a:cxn ang="T11">
                    <a:pos x="T2" y="T3"/>
                  </a:cxn>
                  <a:cxn ang="T12">
                    <a:pos x="T4" y="T5"/>
                  </a:cxn>
                  <a:cxn ang="T13">
                    <a:pos x="T6" y="T7"/>
                  </a:cxn>
                  <a:cxn ang="T14">
                    <a:pos x="T8" y="T9"/>
                  </a:cxn>
                </a:cxnLst>
                <a:rect l="T15" t="T16" r="T17" b="T18"/>
                <a:pathLst>
                  <a:path w="8503" h="29">
                    <a:moveTo>
                      <a:pt x="0" y="29"/>
                    </a:moveTo>
                    <a:lnTo>
                      <a:pt x="8490" y="29"/>
                    </a:lnTo>
                    <a:lnTo>
                      <a:pt x="8503" y="0"/>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2" name="Freeform 954">
                <a:extLst>
                  <a:ext uri="{FF2B5EF4-FFF2-40B4-BE49-F238E27FC236}">
                    <a16:creationId xmlns:a16="http://schemas.microsoft.com/office/drawing/2014/main" id="{C92EC875-1120-46CC-8073-B37D7F9AFD70}"/>
                  </a:ext>
                </a:extLst>
              </p:cNvPr>
              <p:cNvSpPr>
                <a:spLocks/>
              </p:cNvSpPr>
              <p:nvPr/>
            </p:nvSpPr>
            <p:spPr bwMode="auto">
              <a:xfrm>
                <a:off x="2173" y="3801"/>
                <a:ext cx="1700" cy="6"/>
              </a:xfrm>
              <a:custGeom>
                <a:avLst/>
                <a:gdLst>
                  <a:gd name="T0" fmla="*/ 0 w 8503"/>
                  <a:gd name="T1" fmla="*/ 1 h 29"/>
                  <a:gd name="T2" fmla="*/ 339 w 8503"/>
                  <a:gd name="T3" fmla="*/ 1 h 29"/>
                  <a:gd name="T4" fmla="*/ 340 w 8503"/>
                  <a:gd name="T5" fmla="*/ 0 h 29"/>
                  <a:gd name="T6" fmla="*/ 0 w 8503"/>
                  <a:gd name="T7" fmla="*/ 0 h 29"/>
                  <a:gd name="T8" fmla="*/ 0 w 8503"/>
                  <a:gd name="T9" fmla="*/ 1 h 29"/>
                  <a:gd name="T10" fmla="*/ 0 60000 65536"/>
                  <a:gd name="T11" fmla="*/ 0 60000 65536"/>
                  <a:gd name="T12" fmla="*/ 0 60000 65536"/>
                  <a:gd name="T13" fmla="*/ 0 60000 65536"/>
                  <a:gd name="T14" fmla="*/ 0 60000 65536"/>
                  <a:gd name="T15" fmla="*/ 0 w 8503"/>
                  <a:gd name="T16" fmla="*/ 0 h 29"/>
                  <a:gd name="T17" fmla="*/ 8503 w 8503"/>
                  <a:gd name="T18" fmla="*/ 29 h 29"/>
                </a:gdLst>
                <a:ahLst/>
                <a:cxnLst>
                  <a:cxn ang="T10">
                    <a:pos x="T0" y="T1"/>
                  </a:cxn>
                  <a:cxn ang="T11">
                    <a:pos x="T2" y="T3"/>
                  </a:cxn>
                  <a:cxn ang="T12">
                    <a:pos x="T4" y="T5"/>
                  </a:cxn>
                  <a:cxn ang="T13">
                    <a:pos x="T6" y="T7"/>
                  </a:cxn>
                  <a:cxn ang="T14">
                    <a:pos x="T8" y="T9"/>
                  </a:cxn>
                </a:cxnLst>
                <a:rect l="T15" t="T16" r="T17" b="T18"/>
                <a:pathLst>
                  <a:path w="8503" h="29">
                    <a:moveTo>
                      <a:pt x="0" y="29"/>
                    </a:moveTo>
                    <a:lnTo>
                      <a:pt x="8478" y="29"/>
                    </a:lnTo>
                    <a:lnTo>
                      <a:pt x="8503" y="5"/>
                    </a:lnTo>
                    <a:lnTo>
                      <a:pt x="0" y="0"/>
                    </a:lnTo>
                    <a:lnTo>
                      <a:pt x="0"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3" name="Rectangle 955">
                <a:extLst>
                  <a:ext uri="{FF2B5EF4-FFF2-40B4-BE49-F238E27FC236}">
                    <a16:creationId xmlns:a16="http://schemas.microsoft.com/office/drawing/2014/main" id="{02CE89F3-9262-4EEC-9FD5-9DEA0A63E4BB}"/>
                  </a:ext>
                </a:extLst>
              </p:cNvPr>
              <p:cNvSpPr>
                <a:spLocks noChangeArrowheads="1"/>
              </p:cNvSpPr>
              <p:nvPr/>
            </p:nvSpPr>
            <p:spPr bwMode="auto">
              <a:xfrm>
                <a:off x="2173" y="3831"/>
                <a:ext cx="1690" cy="6"/>
              </a:xfrm>
              <a:prstGeom prst="rect">
                <a:avLst/>
              </a:prstGeom>
              <a:solidFill>
                <a:srgbClr val="D2458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24" name="Rectangle 956">
                <a:extLst>
                  <a:ext uri="{FF2B5EF4-FFF2-40B4-BE49-F238E27FC236}">
                    <a16:creationId xmlns:a16="http://schemas.microsoft.com/office/drawing/2014/main" id="{B1C3F8D0-1EC8-4330-B929-42B4508F0301}"/>
                  </a:ext>
                </a:extLst>
              </p:cNvPr>
              <p:cNvSpPr>
                <a:spLocks noChangeArrowheads="1"/>
              </p:cNvSpPr>
              <p:nvPr/>
            </p:nvSpPr>
            <p:spPr bwMode="auto">
              <a:xfrm>
                <a:off x="2173" y="3751"/>
                <a:ext cx="1698"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25" name="Freeform 957">
                <a:extLst>
                  <a:ext uri="{FF2B5EF4-FFF2-40B4-BE49-F238E27FC236}">
                    <a16:creationId xmlns:a16="http://schemas.microsoft.com/office/drawing/2014/main" id="{F127E304-0C41-40FC-8BA6-7A17FF0AA30F}"/>
                  </a:ext>
                </a:extLst>
              </p:cNvPr>
              <p:cNvSpPr>
                <a:spLocks/>
              </p:cNvSpPr>
              <p:nvPr/>
            </p:nvSpPr>
            <p:spPr bwMode="auto">
              <a:xfrm>
                <a:off x="2173" y="3781"/>
                <a:ext cx="1702" cy="7"/>
              </a:xfrm>
              <a:custGeom>
                <a:avLst/>
                <a:gdLst>
                  <a:gd name="T0" fmla="*/ 0 w 8510"/>
                  <a:gd name="T1" fmla="*/ 1 h 33"/>
                  <a:gd name="T2" fmla="*/ 340 w 8510"/>
                  <a:gd name="T3" fmla="*/ 1 h 33"/>
                  <a:gd name="T4" fmla="*/ 340 w 8510"/>
                  <a:gd name="T5" fmla="*/ 0 h 33"/>
                  <a:gd name="T6" fmla="*/ 0 w 8510"/>
                  <a:gd name="T7" fmla="*/ 0 h 33"/>
                  <a:gd name="T8" fmla="*/ 0 w 8510"/>
                  <a:gd name="T9" fmla="*/ 1 h 33"/>
                  <a:gd name="T10" fmla="*/ 0 60000 65536"/>
                  <a:gd name="T11" fmla="*/ 0 60000 65536"/>
                  <a:gd name="T12" fmla="*/ 0 60000 65536"/>
                  <a:gd name="T13" fmla="*/ 0 60000 65536"/>
                  <a:gd name="T14" fmla="*/ 0 60000 65536"/>
                  <a:gd name="T15" fmla="*/ 0 w 8510"/>
                  <a:gd name="T16" fmla="*/ 0 h 33"/>
                  <a:gd name="T17" fmla="*/ 8510 w 8510"/>
                  <a:gd name="T18" fmla="*/ 33 h 33"/>
                </a:gdLst>
                <a:ahLst/>
                <a:cxnLst>
                  <a:cxn ang="T10">
                    <a:pos x="T0" y="T1"/>
                  </a:cxn>
                  <a:cxn ang="T11">
                    <a:pos x="T2" y="T3"/>
                  </a:cxn>
                  <a:cxn ang="T12">
                    <a:pos x="T4" y="T5"/>
                  </a:cxn>
                  <a:cxn ang="T13">
                    <a:pos x="T6" y="T7"/>
                  </a:cxn>
                  <a:cxn ang="T14">
                    <a:pos x="T8" y="T9"/>
                  </a:cxn>
                </a:cxnLst>
                <a:rect l="T15" t="T16" r="T17" b="T18"/>
                <a:pathLst>
                  <a:path w="8510" h="33">
                    <a:moveTo>
                      <a:pt x="0" y="29"/>
                    </a:moveTo>
                    <a:lnTo>
                      <a:pt x="8510" y="33"/>
                    </a:lnTo>
                    <a:lnTo>
                      <a:pt x="8498"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6" name="Rectangle 958">
                <a:extLst>
                  <a:ext uri="{FF2B5EF4-FFF2-40B4-BE49-F238E27FC236}">
                    <a16:creationId xmlns:a16="http://schemas.microsoft.com/office/drawing/2014/main" id="{5930802B-7C23-4236-A7B0-036FB48C535B}"/>
                  </a:ext>
                </a:extLst>
              </p:cNvPr>
              <p:cNvSpPr>
                <a:spLocks noChangeArrowheads="1"/>
              </p:cNvSpPr>
              <p:nvPr/>
            </p:nvSpPr>
            <p:spPr bwMode="auto">
              <a:xfrm>
                <a:off x="2173" y="3810"/>
                <a:ext cx="1696"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27" name="Rectangle 959">
                <a:extLst>
                  <a:ext uri="{FF2B5EF4-FFF2-40B4-BE49-F238E27FC236}">
                    <a16:creationId xmlns:a16="http://schemas.microsoft.com/office/drawing/2014/main" id="{5FF63EF8-BED0-47DF-935F-F16B20F9B2CB}"/>
                  </a:ext>
                </a:extLst>
              </p:cNvPr>
              <p:cNvSpPr>
                <a:spLocks noChangeArrowheads="1"/>
              </p:cNvSpPr>
              <p:nvPr/>
            </p:nvSpPr>
            <p:spPr bwMode="auto">
              <a:xfrm>
                <a:off x="2173" y="3841"/>
                <a:ext cx="1685" cy="6"/>
              </a:xfrm>
              <a:prstGeom prst="rect">
                <a:avLst/>
              </a:prstGeom>
              <a:solidFill>
                <a:srgbClr val="EEB4C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1028" name="Freeform 960">
                <a:extLst>
                  <a:ext uri="{FF2B5EF4-FFF2-40B4-BE49-F238E27FC236}">
                    <a16:creationId xmlns:a16="http://schemas.microsoft.com/office/drawing/2014/main" id="{D8B219E2-01D2-4F6C-94BC-9DADB5DA982E}"/>
                  </a:ext>
                </a:extLst>
              </p:cNvPr>
              <p:cNvSpPr>
                <a:spLocks/>
              </p:cNvSpPr>
              <p:nvPr/>
            </p:nvSpPr>
            <p:spPr bwMode="auto">
              <a:xfrm>
                <a:off x="2173" y="3721"/>
                <a:ext cx="1694" cy="6"/>
              </a:xfrm>
              <a:custGeom>
                <a:avLst/>
                <a:gdLst>
                  <a:gd name="T0" fmla="*/ 0 w 8473"/>
                  <a:gd name="T1" fmla="*/ 1 h 29"/>
                  <a:gd name="T2" fmla="*/ 339 w 8473"/>
                  <a:gd name="T3" fmla="*/ 1 h 29"/>
                  <a:gd name="T4" fmla="*/ 337 w 8473"/>
                  <a:gd name="T5" fmla="*/ 0 h 29"/>
                  <a:gd name="T6" fmla="*/ 0 w 8473"/>
                  <a:gd name="T7" fmla="*/ 0 h 29"/>
                  <a:gd name="T8" fmla="*/ 0 w 8473"/>
                  <a:gd name="T9" fmla="*/ 1 h 29"/>
                  <a:gd name="T10" fmla="*/ 0 60000 65536"/>
                  <a:gd name="T11" fmla="*/ 0 60000 65536"/>
                  <a:gd name="T12" fmla="*/ 0 60000 65536"/>
                  <a:gd name="T13" fmla="*/ 0 60000 65536"/>
                  <a:gd name="T14" fmla="*/ 0 60000 65536"/>
                  <a:gd name="T15" fmla="*/ 0 w 8473"/>
                  <a:gd name="T16" fmla="*/ 0 h 29"/>
                  <a:gd name="T17" fmla="*/ 8473 w 8473"/>
                  <a:gd name="T18" fmla="*/ 29 h 29"/>
                </a:gdLst>
                <a:ahLst/>
                <a:cxnLst>
                  <a:cxn ang="T10">
                    <a:pos x="T0" y="T1"/>
                  </a:cxn>
                  <a:cxn ang="T11">
                    <a:pos x="T2" y="T3"/>
                  </a:cxn>
                  <a:cxn ang="T12">
                    <a:pos x="T4" y="T5"/>
                  </a:cxn>
                  <a:cxn ang="T13">
                    <a:pos x="T6" y="T7"/>
                  </a:cxn>
                  <a:cxn ang="T14">
                    <a:pos x="T8" y="T9"/>
                  </a:cxn>
                </a:cxnLst>
                <a:rect l="T15" t="T16" r="T17" b="T18"/>
                <a:pathLst>
                  <a:path w="8473" h="29">
                    <a:moveTo>
                      <a:pt x="0" y="29"/>
                    </a:moveTo>
                    <a:lnTo>
                      <a:pt x="8473" y="29"/>
                    </a:lnTo>
                    <a:lnTo>
                      <a:pt x="8444"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29" name="Freeform 961">
                <a:extLst>
                  <a:ext uri="{FF2B5EF4-FFF2-40B4-BE49-F238E27FC236}">
                    <a16:creationId xmlns:a16="http://schemas.microsoft.com/office/drawing/2014/main" id="{E0D921DD-ADE5-4287-8291-B06A81B88369}"/>
                  </a:ext>
                </a:extLst>
              </p:cNvPr>
              <p:cNvSpPr>
                <a:spLocks/>
              </p:cNvSpPr>
              <p:nvPr/>
            </p:nvSpPr>
            <p:spPr bwMode="auto">
              <a:xfrm>
                <a:off x="2173" y="3691"/>
                <a:ext cx="1681" cy="6"/>
              </a:xfrm>
              <a:custGeom>
                <a:avLst/>
                <a:gdLst>
                  <a:gd name="T0" fmla="*/ 0 w 8406"/>
                  <a:gd name="T1" fmla="*/ 1 h 29"/>
                  <a:gd name="T2" fmla="*/ 336 w 8406"/>
                  <a:gd name="T3" fmla="*/ 1 h 29"/>
                  <a:gd name="T4" fmla="*/ 334 w 8406"/>
                  <a:gd name="T5" fmla="*/ 0 h 29"/>
                  <a:gd name="T6" fmla="*/ 0 w 8406"/>
                  <a:gd name="T7" fmla="*/ 0 h 29"/>
                  <a:gd name="T8" fmla="*/ 0 w 8406"/>
                  <a:gd name="T9" fmla="*/ 1 h 29"/>
                  <a:gd name="T10" fmla="*/ 0 60000 65536"/>
                  <a:gd name="T11" fmla="*/ 0 60000 65536"/>
                  <a:gd name="T12" fmla="*/ 0 60000 65536"/>
                  <a:gd name="T13" fmla="*/ 0 60000 65536"/>
                  <a:gd name="T14" fmla="*/ 0 60000 65536"/>
                  <a:gd name="T15" fmla="*/ 0 w 8406"/>
                  <a:gd name="T16" fmla="*/ 0 h 29"/>
                  <a:gd name="T17" fmla="*/ 8406 w 8406"/>
                  <a:gd name="T18" fmla="*/ 29 h 29"/>
                </a:gdLst>
                <a:ahLst/>
                <a:cxnLst>
                  <a:cxn ang="T10">
                    <a:pos x="T0" y="T1"/>
                  </a:cxn>
                  <a:cxn ang="T11">
                    <a:pos x="T2" y="T3"/>
                  </a:cxn>
                  <a:cxn ang="T12">
                    <a:pos x="T4" y="T5"/>
                  </a:cxn>
                  <a:cxn ang="T13">
                    <a:pos x="T6" y="T7"/>
                  </a:cxn>
                  <a:cxn ang="T14">
                    <a:pos x="T8" y="T9"/>
                  </a:cxn>
                </a:cxnLst>
                <a:rect l="T15" t="T16" r="T17" b="T18"/>
                <a:pathLst>
                  <a:path w="8406" h="29">
                    <a:moveTo>
                      <a:pt x="0" y="29"/>
                    </a:moveTo>
                    <a:lnTo>
                      <a:pt x="8406" y="29"/>
                    </a:lnTo>
                    <a:lnTo>
                      <a:pt x="8353" y="0"/>
                    </a:lnTo>
                    <a:lnTo>
                      <a:pt x="0" y="0"/>
                    </a:lnTo>
                    <a:lnTo>
                      <a:pt x="0" y="29"/>
                    </a:lnTo>
                    <a:close/>
                  </a:path>
                </a:pathLst>
              </a:custGeom>
              <a:solidFill>
                <a:srgbClr val="EEB4C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30" name="Line 962">
                <a:extLst>
                  <a:ext uri="{FF2B5EF4-FFF2-40B4-BE49-F238E27FC236}">
                    <a16:creationId xmlns:a16="http://schemas.microsoft.com/office/drawing/2014/main" id="{0C8D1BCC-24EB-48A3-A20B-D3C1E3AEB85D}"/>
                  </a:ext>
                </a:extLst>
              </p:cNvPr>
              <p:cNvSpPr>
                <a:spLocks noChangeShapeType="1"/>
              </p:cNvSpPr>
              <p:nvPr/>
            </p:nvSpPr>
            <p:spPr bwMode="auto">
              <a:xfrm>
                <a:off x="2173" y="3838"/>
                <a:ext cx="1690"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1" name="Line 963">
                <a:extLst>
                  <a:ext uri="{FF2B5EF4-FFF2-40B4-BE49-F238E27FC236}">
                    <a16:creationId xmlns:a16="http://schemas.microsoft.com/office/drawing/2014/main" id="{45B0FE7F-96CB-4D01-9DB7-FC7EB5A039C1}"/>
                  </a:ext>
                </a:extLst>
              </p:cNvPr>
              <p:cNvSpPr>
                <a:spLocks noChangeShapeType="1"/>
              </p:cNvSpPr>
              <p:nvPr/>
            </p:nvSpPr>
            <p:spPr bwMode="auto">
              <a:xfrm>
                <a:off x="2173" y="3809"/>
                <a:ext cx="169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2" name="Line 964">
                <a:extLst>
                  <a:ext uri="{FF2B5EF4-FFF2-40B4-BE49-F238E27FC236}">
                    <a16:creationId xmlns:a16="http://schemas.microsoft.com/office/drawing/2014/main" id="{678B7BF4-9929-432A-87D1-762BC8423AA5}"/>
                  </a:ext>
                </a:extLst>
              </p:cNvPr>
              <p:cNvSpPr>
                <a:spLocks noChangeShapeType="1"/>
              </p:cNvSpPr>
              <p:nvPr/>
            </p:nvSpPr>
            <p:spPr bwMode="auto">
              <a:xfrm>
                <a:off x="2173" y="3779"/>
                <a:ext cx="1697"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3" name="Line 965">
                <a:extLst>
                  <a:ext uri="{FF2B5EF4-FFF2-40B4-BE49-F238E27FC236}">
                    <a16:creationId xmlns:a16="http://schemas.microsoft.com/office/drawing/2014/main" id="{5AA25C26-EB85-4EE1-8717-38F9C3F80742}"/>
                  </a:ext>
                </a:extLst>
              </p:cNvPr>
              <p:cNvSpPr>
                <a:spLocks noChangeShapeType="1"/>
              </p:cNvSpPr>
              <p:nvPr/>
            </p:nvSpPr>
            <p:spPr bwMode="auto">
              <a:xfrm>
                <a:off x="2173" y="3721"/>
                <a:ext cx="1689"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4" name="Line 966">
                <a:extLst>
                  <a:ext uri="{FF2B5EF4-FFF2-40B4-BE49-F238E27FC236}">
                    <a16:creationId xmlns:a16="http://schemas.microsoft.com/office/drawing/2014/main" id="{3DF58342-35EC-40DF-B2B4-73AC13B3891B}"/>
                  </a:ext>
                </a:extLst>
              </p:cNvPr>
              <p:cNvSpPr>
                <a:spLocks noChangeShapeType="1"/>
              </p:cNvSpPr>
              <p:nvPr/>
            </p:nvSpPr>
            <p:spPr bwMode="auto">
              <a:xfrm>
                <a:off x="2173" y="3750"/>
                <a:ext cx="1698" cy="1"/>
              </a:xfrm>
              <a:prstGeom prst="line">
                <a:avLst/>
              </a:prstGeom>
              <a:noFill/>
              <a:ln w="0">
                <a:solidFill>
                  <a:srgbClr val="89164A"/>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101035" name="Freeform 967">
                <a:extLst>
                  <a:ext uri="{FF2B5EF4-FFF2-40B4-BE49-F238E27FC236}">
                    <a16:creationId xmlns:a16="http://schemas.microsoft.com/office/drawing/2014/main" id="{1E179099-EFB0-4D65-958B-A465A1ADACA3}"/>
                  </a:ext>
                </a:extLst>
              </p:cNvPr>
              <p:cNvSpPr>
                <a:spLocks/>
              </p:cNvSpPr>
              <p:nvPr/>
            </p:nvSpPr>
            <p:spPr bwMode="auto">
              <a:xfrm>
                <a:off x="2173" y="3830"/>
                <a:ext cx="1694" cy="7"/>
              </a:xfrm>
              <a:custGeom>
                <a:avLst/>
                <a:gdLst>
                  <a:gd name="T0" fmla="*/ 338 w 8473"/>
                  <a:gd name="T1" fmla="*/ 2 h 32"/>
                  <a:gd name="T2" fmla="*/ 339 w 8473"/>
                  <a:gd name="T3" fmla="*/ 0 h 32"/>
                  <a:gd name="T4" fmla="*/ 0 w 8473"/>
                  <a:gd name="T5" fmla="*/ 0 h 32"/>
                  <a:gd name="T6" fmla="*/ 338 w 8473"/>
                  <a:gd name="T7" fmla="*/ 2 h 32"/>
                  <a:gd name="T8" fmla="*/ 0 60000 65536"/>
                  <a:gd name="T9" fmla="*/ 0 60000 65536"/>
                  <a:gd name="T10" fmla="*/ 0 60000 65536"/>
                  <a:gd name="T11" fmla="*/ 0 60000 65536"/>
                  <a:gd name="T12" fmla="*/ 0 w 8473"/>
                  <a:gd name="T13" fmla="*/ 0 h 32"/>
                  <a:gd name="T14" fmla="*/ 8473 w 8473"/>
                  <a:gd name="T15" fmla="*/ 32 h 32"/>
                </a:gdLst>
                <a:ahLst/>
                <a:cxnLst>
                  <a:cxn ang="T8">
                    <a:pos x="T0" y="T1"/>
                  </a:cxn>
                  <a:cxn ang="T9">
                    <a:pos x="T2" y="T3"/>
                  </a:cxn>
                  <a:cxn ang="T10">
                    <a:pos x="T4" y="T5"/>
                  </a:cxn>
                  <a:cxn ang="T11">
                    <a:pos x="T6" y="T7"/>
                  </a:cxn>
                </a:cxnLst>
                <a:rect l="T12" t="T13" r="T14" b="T15"/>
                <a:pathLst>
                  <a:path w="8473" h="32">
                    <a:moveTo>
                      <a:pt x="8453" y="32"/>
                    </a:moveTo>
                    <a:lnTo>
                      <a:pt x="8473" y="0"/>
                    </a:lnTo>
                    <a:lnTo>
                      <a:pt x="0" y="4"/>
                    </a:lnTo>
                    <a:lnTo>
                      <a:pt x="8453" y="3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36" name="Freeform 968">
                <a:extLst>
                  <a:ext uri="{FF2B5EF4-FFF2-40B4-BE49-F238E27FC236}">
                    <a16:creationId xmlns:a16="http://schemas.microsoft.com/office/drawing/2014/main" id="{03B273F9-4641-4875-AEA1-23561509C069}"/>
                  </a:ext>
                </a:extLst>
              </p:cNvPr>
              <p:cNvSpPr>
                <a:spLocks/>
              </p:cNvSpPr>
              <p:nvPr/>
            </p:nvSpPr>
            <p:spPr bwMode="auto">
              <a:xfrm>
                <a:off x="2173" y="3691"/>
                <a:ext cx="1703" cy="176"/>
              </a:xfrm>
              <a:custGeom>
                <a:avLst/>
                <a:gdLst>
                  <a:gd name="T0" fmla="*/ 333 w 8519"/>
                  <a:gd name="T1" fmla="*/ 0 h 879"/>
                  <a:gd name="T2" fmla="*/ 333 w 8519"/>
                  <a:gd name="T3" fmla="*/ 0 h 879"/>
                  <a:gd name="T4" fmla="*/ 335 w 8519"/>
                  <a:gd name="T5" fmla="*/ 0 h 879"/>
                  <a:gd name="T6" fmla="*/ 336 w 8519"/>
                  <a:gd name="T7" fmla="*/ 1 h 879"/>
                  <a:gd name="T8" fmla="*/ 337 w 8519"/>
                  <a:gd name="T9" fmla="*/ 3 h 879"/>
                  <a:gd name="T10" fmla="*/ 338 w 8519"/>
                  <a:gd name="T11" fmla="*/ 6 h 879"/>
                  <a:gd name="T12" fmla="*/ 338 w 8519"/>
                  <a:gd name="T13" fmla="*/ 6 h 879"/>
                  <a:gd name="T14" fmla="*/ 338 w 8519"/>
                  <a:gd name="T15" fmla="*/ 6 h 879"/>
                  <a:gd name="T16" fmla="*/ 339 w 8519"/>
                  <a:gd name="T17" fmla="*/ 7 h 879"/>
                  <a:gd name="T18" fmla="*/ 339 w 8519"/>
                  <a:gd name="T19" fmla="*/ 7 h 879"/>
                  <a:gd name="T20" fmla="*/ 339 w 8519"/>
                  <a:gd name="T21" fmla="*/ 9 h 879"/>
                  <a:gd name="T22" fmla="*/ 339 w 8519"/>
                  <a:gd name="T23" fmla="*/ 10 h 879"/>
                  <a:gd name="T24" fmla="*/ 339 w 8519"/>
                  <a:gd name="T25" fmla="*/ 11 h 879"/>
                  <a:gd name="T26" fmla="*/ 339 w 8519"/>
                  <a:gd name="T27" fmla="*/ 11 h 879"/>
                  <a:gd name="T28" fmla="*/ 339 w 8519"/>
                  <a:gd name="T29" fmla="*/ 11 h 879"/>
                  <a:gd name="T30" fmla="*/ 339 w 8519"/>
                  <a:gd name="T31" fmla="*/ 12 h 879"/>
                  <a:gd name="T32" fmla="*/ 340 w 8519"/>
                  <a:gd name="T33" fmla="*/ 13 h 879"/>
                  <a:gd name="T34" fmla="*/ 340 w 8519"/>
                  <a:gd name="T35" fmla="*/ 14 h 879"/>
                  <a:gd name="T36" fmla="*/ 340 w 8519"/>
                  <a:gd name="T37" fmla="*/ 16 h 879"/>
                  <a:gd name="T38" fmla="*/ 340 w 8519"/>
                  <a:gd name="T39" fmla="*/ 17 h 879"/>
                  <a:gd name="T40" fmla="*/ 339 w 8519"/>
                  <a:gd name="T41" fmla="*/ 18 h 879"/>
                  <a:gd name="T42" fmla="*/ 340 w 8519"/>
                  <a:gd name="T43" fmla="*/ 18 h 879"/>
                  <a:gd name="T44" fmla="*/ 340 w 8519"/>
                  <a:gd name="T45" fmla="*/ 19 h 879"/>
                  <a:gd name="T46" fmla="*/ 340 w 8519"/>
                  <a:gd name="T47" fmla="*/ 21 h 879"/>
                  <a:gd name="T48" fmla="*/ 340 w 8519"/>
                  <a:gd name="T49" fmla="*/ 22 h 879"/>
                  <a:gd name="T50" fmla="*/ 339 w 8519"/>
                  <a:gd name="T51" fmla="*/ 23 h 879"/>
                  <a:gd name="T52" fmla="*/ 339 w 8519"/>
                  <a:gd name="T53" fmla="*/ 24 h 879"/>
                  <a:gd name="T54" fmla="*/ 339 w 8519"/>
                  <a:gd name="T55" fmla="*/ 26 h 879"/>
                  <a:gd name="T56" fmla="*/ 339 w 8519"/>
                  <a:gd name="T57" fmla="*/ 28 h 879"/>
                  <a:gd name="T58" fmla="*/ 338 w 8519"/>
                  <a:gd name="T59" fmla="*/ 29 h 879"/>
                  <a:gd name="T60" fmla="*/ 337 w 8519"/>
                  <a:gd name="T61" fmla="*/ 30 h 879"/>
                  <a:gd name="T62" fmla="*/ 337 w 8519"/>
                  <a:gd name="T63" fmla="*/ 31 h 879"/>
                  <a:gd name="T64" fmla="*/ 336 w 8519"/>
                  <a:gd name="T65" fmla="*/ 34 h 879"/>
                  <a:gd name="T66" fmla="*/ 334 w 8519"/>
                  <a:gd name="T67" fmla="*/ 35 h 879"/>
                  <a:gd name="T68" fmla="*/ 333 w 8519"/>
                  <a:gd name="T69" fmla="*/ 35 h 879"/>
                  <a:gd name="T70" fmla="*/ 332 w 8519"/>
                  <a:gd name="T71" fmla="*/ 35 h 879"/>
                  <a:gd name="T72" fmla="*/ 0 w 8519"/>
                  <a:gd name="T73" fmla="*/ 35 h 87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19"/>
                  <a:gd name="T112" fmla="*/ 0 h 879"/>
                  <a:gd name="T113" fmla="*/ 8519 w 8519"/>
                  <a:gd name="T114" fmla="*/ 879 h 87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19" h="879">
                    <a:moveTo>
                      <a:pt x="0" y="0"/>
                    </a:moveTo>
                    <a:lnTo>
                      <a:pt x="8328" y="0"/>
                    </a:lnTo>
                    <a:lnTo>
                      <a:pt x="8332" y="0"/>
                    </a:lnTo>
                    <a:lnTo>
                      <a:pt x="8345" y="0"/>
                    </a:lnTo>
                    <a:lnTo>
                      <a:pt x="8357" y="3"/>
                    </a:lnTo>
                    <a:lnTo>
                      <a:pt x="8374" y="7"/>
                    </a:lnTo>
                    <a:lnTo>
                      <a:pt x="8395" y="16"/>
                    </a:lnTo>
                    <a:lnTo>
                      <a:pt x="8411" y="29"/>
                    </a:lnTo>
                    <a:lnTo>
                      <a:pt x="8428" y="49"/>
                    </a:lnTo>
                    <a:lnTo>
                      <a:pt x="8440" y="74"/>
                    </a:lnTo>
                    <a:lnTo>
                      <a:pt x="8449" y="103"/>
                    </a:lnTo>
                    <a:lnTo>
                      <a:pt x="8453" y="140"/>
                    </a:lnTo>
                    <a:lnTo>
                      <a:pt x="8453" y="149"/>
                    </a:lnTo>
                    <a:lnTo>
                      <a:pt x="8453" y="153"/>
                    </a:lnTo>
                    <a:lnTo>
                      <a:pt x="8456" y="153"/>
                    </a:lnTo>
                    <a:lnTo>
                      <a:pt x="8460" y="157"/>
                    </a:lnTo>
                    <a:lnTo>
                      <a:pt x="8469" y="162"/>
                    </a:lnTo>
                    <a:lnTo>
                      <a:pt x="8473" y="169"/>
                    </a:lnTo>
                    <a:lnTo>
                      <a:pt x="8478" y="178"/>
                    </a:lnTo>
                    <a:lnTo>
                      <a:pt x="8485" y="187"/>
                    </a:lnTo>
                    <a:lnTo>
                      <a:pt x="8490" y="198"/>
                    </a:lnTo>
                    <a:lnTo>
                      <a:pt x="8494" y="219"/>
                    </a:lnTo>
                    <a:lnTo>
                      <a:pt x="8494" y="232"/>
                    </a:lnTo>
                    <a:lnTo>
                      <a:pt x="8494" y="244"/>
                    </a:lnTo>
                    <a:lnTo>
                      <a:pt x="8494" y="252"/>
                    </a:lnTo>
                    <a:lnTo>
                      <a:pt x="8490" y="265"/>
                    </a:lnTo>
                    <a:lnTo>
                      <a:pt x="8490" y="273"/>
                    </a:lnTo>
                    <a:lnTo>
                      <a:pt x="8485" y="277"/>
                    </a:lnTo>
                    <a:lnTo>
                      <a:pt x="8482" y="281"/>
                    </a:lnTo>
                    <a:lnTo>
                      <a:pt x="8482" y="286"/>
                    </a:lnTo>
                    <a:lnTo>
                      <a:pt x="8478" y="290"/>
                    </a:lnTo>
                    <a:lnTo>
                      <a:pt x="8490" y="298"/>
                    </a:lnTo>
                    <a:lnTo>
                      <a:pt x="8498" y="306"/>
                    </a:lnTo>
                    <a:lnTo>
                      <a:pt x="8507" y="324"/>
                    </a:lnTo>
                    <a:lnTo>
                      <a:pt x="8510" y="340"/>
                    </a:lnTo>
                    <a:lnTo>
                      <a:pt x="8514" y="356"/>
                    </a:lnTo>
                    <a:lnTo>
                      <a:pt x="8514" y="377"/>
                    </a:lnTo>
                    <a:lnTo>
                      <a:pt x="8514" y="394"/>
                    </a:lnTo>
                    <a:lnTo>
                      <a:pt x="8510" y="410"/>
                    </a:lnTo>
                    <a:lnTo>
                      <a:pt x="8503" y="427"/>
                    </a:lnTo>
                    <a:lnTo>
                      <a:pt x="8490" y="443"/>
                    </a:lnTo>
                    <a:lnTo>
                      <a:pt x="8485" y="443"/>
                    </a:lnTo>
                    <a:lnTo>
                      <a:pt x="8490" y="443"/>
                    </a:lnTo>
                    <a:lnTo>
                      <a:pt x="8503" y="452"/>
                    </a:lnTo>
                    <a:lnTo>
                      <a:pt x="8510" y="464"/>
                    </a:lnTo>
                    <a:lnTo>
                      <a:pt x="8514" y="477"/>
                    </a:lnTo>
                    <a:lnTo>
                      <a:pt x="8519" y="497"/>
                    </a:lnTo>
                    <a:lnTo>
                      <a:pt x="8519" y="518"/>
                    </a:lnTo>
                    <a:lnTo>
                      <a:pt x="8514" y="539"/>
                    </a:lnTo>
                    <a:lnTo>
                      <a:pt x="8507" y="556"/>
                    </a:lnTo>
                    <a:lnTo>
                      <a:pt x="8498" y="572"/>
                    </a:lnTo>
                    <a:lnTo>
                      <a:pt x="8485" y="580"/>
                    </a:lnTo>
                    <a:lnTo>
                      <a:pt x="8478" y="585"/>
                    </a:lnTo>
                    <a:lnTo>
                      <a:pt x="8485" y="605"/>
                    </a:lnTo>
                    <a:lnTo>
                      <a:pt x="8490" y="630"/>
                    </a:lnTo>
                    <a:lnTo>
                      <a:pt x="8494" y="650"/>
                    </a:lnTo>
                    <a:lnTo>
                      <a:pt x="8490" y="672"/>
                    </a:lnTo>
                    <a:lnTo>
                      <a:pt x="8482" y="693"/>
                    </a:lnTo>
                    <a:lnTo>
                      <a:pt x="8473" y="709"/>
                    </a:lnTo>
                    <a:lnTo>
                      <a:pt x="8460" y="726"/>
                    </a:lnTo>
                    <a:lnTo>
                      <a:pt x="8453" y="734"/>
                    </a:lnTo>
                    <a:lnTo>
                      <a:pt x="8440" y="742"/>
                    </a:lnTo>
                    <a:lnTo>
                      <a:pt x="8431" y="742"/>
                    </a:lnTo>
                    <a:lnTo>
                      <a:pt x="8424" y="783"/>
                    </a:lnTo>
                    <a:lnTo>
                      <a:pt x="8415" y="817"/>
                    </a:lnTo>
                    <a:lnTo>
                      <a:pt x="8399" y="841"/>
                    </a:lnTo>
                    <a:lnTo>
                      <a:pt x="8382" y="859"/>
                    </a:lnTo>
                    <a:lnTo>
                      <a:pt x="8361" y="871"/>
                    </a:lnTo>
                    <a:lnTo>
                      <a:pt x="8345" y="875"/>
                    </a:lnTo>
                    <a:lnTo>
                      <a:pt x="8328" y="879"/>
                    </a:lnTo>
                    <a:lnTo>
                      <a:pt x="8316" y="879"/>
                    </a:lnTo>
                    <a:lnTo>
                      <a:pt x="8307" y="879"/>
                    </a:lnTo>
                    <a:lnTo>
                      <a:pt x="8303" y="879"/>
                    </a:lnTo>
                    <a:lnTo>
                      <a:pt x="0" y="879"/>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37" name="Freeform 969">
                <a:extLst>
                  <a:ext uri="{FF2B5EF4-FFF2-40B4-BE49-F238E27FC236}">
                    <a16:creationId xmlns:a16="http://schemas.microsoft.com/office/drawing/2014/main" id="{4CE93C41-21C0-468A-9185-8C9DA4F497F8}"/>
                  </a:ext>
                </a:extLst>
              </p:cNvPr>
              <p:cNvSpPr>
                <a:spLocks/>
              </p:cNvSpPr>
              <p:nvPr/>
            </p:nvSpPr>
            <p:spPr bwMode="auto">
              <a:xfrm>
                <a:off x="2472" y="3467"/>
                <a:ext cx="163" cy="248"/>
              </a:xfrm>
              <a:custGeom>
                <a:avLst/>
                <a:gdLst>
                  <a:gd name="T0" fmla="*/ 31 w 817"/>
                  <a:gd name="T1" fmla="*/ 34 h 1241"/>
                  <a:gd name="T2" fmla="*/ 30 w 817"/>
                  <a:gd name="T3" fmla="*/ 30 h 1241"/>
                  <a:gd name="T4" fmla="*/ 28 w 817"/>
                  <a:gd name="T5" fmla="*/ 25 h 1241"/>
                  <a:gd name="T6" fmla="*/ 26 w 817"/>
                  <a:gd name="T7" fmla="*/ 21 h 1241"/>
                  <a:gd name="T8" fmla="*/ 24 w 817"/>
                  <a:gd name="T9" fmla="*/ 17 h 1241"/>
                  <a:gd name="T10" fmla="*/ 20 w 817"/>
                  <a:gd name="T11" fmla="*/ 13 h 1241"/>
                  <a:gd name="T12" fmla="*/ 17 w 817"/>
                  <a:gd name="T13" fmla="*/ 10 h 1241"/>
                  <a:gd name="T14" fmla="*/ 14 w 817"/>
                  <a:gd name="T15" fmla="*/ 7 h 1241"/>
                  <a:gd name="T16" fmla="*/ 11 w 817"/>
                  <a:gd name="T17" fmla="*/ 5 h 1241"/>
                  <a:gd name="T18" fmla="*/ 8 w 817"/>
                  <a:gd name="T19" fmla="*/ 3 h 1241"/>
                  <a:gd name="T20" fmla="*/ 6 w 817"/>
                  <a:gd name="T21" fmla="*/ 1 h 1241"/>
                  <a:gd name="T22" fmla="*/ 5 w 817"/>
                  <a:gd name="T23" fmla="*/ 1 h 1241"/>
                  <a:gd name="T24" fmla="*/ 4 w 817"/>
                  <a:gd name="T25" fmla="*/ 0 h 1241"/>
                  <a:gd name="T26" fmla="*/ 3 w 817"/>
                  <a:gd name="T27" fmla="*/ 0 h 1241"/>
                  <a:gd name="T28" fmla="*/ 2 w 817"/>
                  <a:gd name="T29" fmla="*/ 0 h 1241"/>
                  <a:gd name="T30" fmla="*/ 1 w 817"/>
                  <a:gd name="T31" fmla="*/ 0 h 1241"/>
                  <a:gd name="T32" fmla="*/ 1 w 817"/>
                  <a:gd name="T33" fmla="*/ 0 h 1241"/>
                  <a:gd name="T34" fmla="*/ 0 w 817"/>
                  <a:gd name="T35" fmla="*/ 1 h 1241"/>
                  <a:gd name="T36" fmla="*/ 0 w 817"/>
                  <a:gd name="T37" fmla="*/ 1 h 1241"/>
                  <a:gd name="T38" fmla="*/ 0 w 817"/>
                  <a:gd name="T39" fmla="*/ 1 h 1241"/>
                  <a:gd name="T40" fmla="*/ 0 w 817"/>
                  <a:gd name="T41" fmla="*/ 1 h 1241"/>
                  <a:gd name="T42" fmla="*/ 2 w 817"/>
                  <a:gd name="T43" fmla="*/ 3 h 1241"/>
                  <a:gd name="T44" fmla="*/ 4 w 817"/>
                  <a:gd name="T45" fmla="*/ 5 h 1241"/>
                  <a:gd name="T46" fmla="*/ 7 w 817"/>
                  <a:gd name="T47" fmla="*/ 7 h 1241"/>
                  <a:gd name="T48" fmla="*/ 10 w 817"/>
                  <a:gd name="T49" fmla="*/ 10 h 1241"/>
                  <a:gd name="T50" fmla="*/ 13 w 817"/>
                  <a:gd name="T51" fmla="*/ 14 h 1241"/>
                  <a:gd name="T52" fmla="*/ 17 w 817"/>
                  <a:gd name="T53" fmla="*/ 17 h 1241"/>
                  <a:gd name="T54" fmla="*/ 20 w 817"/>
                  <a:gd name="T55" fmla="*/ 22 h 1241"/>
                  <a:gd name="T56" fmla="*/ 23 w 817"/>
                  <a:gd name="T57" fmla="*/ 26 h 1241"/>
                  <a:gd name="T58" fmla="*/ 25 w 817"/>
                  <a:gd name="T59" fmla="*/ 31 h 1241"/>
                  <a:gd name="T60" fmla="*/ 27 w 817"/>
                  <a:gd name="T61" fmla="*/ 36 h 1241"/>
                  <a:gd name="T62" fmla="*/ 28 w 817"/>
                  <a:gd name="T63" fmla="*/ 36 h 1241"/>
                  <a:gd name="T64" fmla="*/ 28 w 817"/>
                  <a:gd name="T65" fmla="*/ 37 h 1241"/>
                  <a:gd name="T66" fmla="*/ 28 w 817"/>
                  <a:gd name="T67" fmla="*/ 38 h 1241"/>
                  <a:gd name="T68" fmla="*/ 29 w 817"/>
                  <a:gd name="T69" fmla="*/ 40 h 1241"/>
                  <a:gd name="T70" fmla="*/ 29 w 817"/>
                  <a:gd name="T71" fmla="*/ 41 h 1241"/>
                  <a:gd name="T72" fmla="*/ 28 w 817"/>
                  <a:gd name="T73" fmla="*/ 43 h 1241"/>
                  <a:gd name="T74" fmla="*/ 27 w 817"/>
                  <a:gd name="T75" fmla="*/ 45 h 1241"/>
                  <a:gd name="T76" fmla="*/ 26 w 817"/>
                  <a:gd name="T77" fmla="*/ 46 h 1241"/>
                  <a:gd name="T78" fmla="*/ 23 w 817"/>
                  <a:gd name="T79" fmla="*/ 48 h 1241"/>
                  <a:gd name="T80" fmla="*/ 20 w 817"/>
                  <a:gd name="T81" fmla="*/ 49 h 1241"/>
                  <a:gd name="T82" fmla="*/ 20 w 817"/>
                  <a:gd name="T83" fmla="*/ 50 h 1241"/>
                  <a:gd name="T84" fmla="*/ 20 w 817"/>
                  <a:gd name="T85" fmla="*/ 50 h 1241"/>
                  <a:gd name="T86" fmla="*/ 21 w 817"/>
                  <a:gd name="T87" fmla="*/ 50 h 1241"/>
                  <a:gd name="T88" fmla="*/ 22 w 817"/>
                  <a:gd name="T89" fmla="*/ 49 h 1241"/>
                  <a:gd name="T90" fmla="*/ 24 w 817"/>
                  <a:gd name="T91" fmla="*/ 49 h 1241"/>
                  <a:gd name="T92" fmla="*/ 25 w 817"/>
                  <a:gd name="T93" fmla="*/ 49 h 1241"/>
                  <a:gd name="T94" fmla="*/ 27 w 817"/>
                  <a:gd name="T95" fmla="*/ 48 h 1241"/>
                  <a:gd name="T96" fmla="*/ 29 w 817"/>
                  <a:gd name="T97" fmla="*/ 47 h 1241"/>
                  <a:gd name="T98" fmla="*/ 30 w 817"/>
                  <a:gd name="T99" fmla="*/ 45 h 1241"/>
                  <a:gd name="T100" fmla="*/ 32 w 817"/>
                  <a:gd name="T101" fmla="*/ 44 h 1241"/>
                  <a:gd name="T102" fmla="*/ 33 w 817"/>
                  <a:gd name="T103" fmla="*/ 41 h 1241"/>
                  <a:gd name="T104" fmla="*/ 33 w 817"/>
                  <a:gd name="T105" fmla="*/ 41 h 1241"/>
                  <a:gd name="T106" fmla="*/ 33 w 817"/>
                  <a:gd name="T107" fmla="*/ 40 h 1241"/>
                  <a:gd name="T108" fmla="*/ 33 w 817"/>
                  <a:gd name="T109" fmla="*/ 39 h 1241"/>
                  <a:gd name="T110" fmla="*/ 32 w 817"/>
                  <a:gd name="T111" fmla="*/ 39 h 1241"/>
                  <a:gd name="T112" fmla="*/ 32 w 817"/>
                  <a:gd name="T113" fmla="*/ 38 h 1241"/>
                  <a:gd name="T114" fmla="*/ 32 w 817"/>
                  <a:gd name="T115" fmla="*/ 37 h 1241"/>
                  <a:gd name="T116" fmla="*/ 32 w 817"/>
                  <a:gd name="T117" fmla="*/ 36 h 1241"/>
                  <a:gd name="T118" fmla="*/ 32 w 817"/>
                  <a:gd name="T119" fmla="*/ 36 h 1241"/>
                  <a:gd name="T120" fmla="*/ 31 w 817"/>
                  <a:gd name="T121" fmla="*/ 35 h 1241"/>
                  <a:gd name="T122" fmla="*/ 31 w 817"/>
                  <a:gd name="T123" fmla="*/ 34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7"/>
                  <a:gd name="T187" fmla="*/ 0 h 1241"/>
                  <a:gd name="T188" fmla="*/ 817 w 817"/>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7" h="1241">
                    <a:moveTo>
                      <a:pt x="785" y="859"/>
                    </a:moveTo>
                    <a:lnTo>
                      <a:pt x="760" y="746"/>
                    </a:lnTo>
                    <a:lnTo>
                      <a:pt x="714" y="635"/>
                    </a:lnTo>
                    <a:lnTo>
                      <a:pt x="655" y="531"/>
                    </a:lnTo>
                    <a:lnTo>
                      <a:pt x="590" y="431"/>
                    </a:lnTo>
                    <a:lnTo>
                      <a:pt x="511" y="336"/>
                    </a:lnTo>
                    <a:lnTo>
                      <a:pt x="432" y="253"/>
                    </a:lnTo>
                    <a:lnTo>
                      <a:pt x="353" y="182"/>
                    </a:lnTo>
                    <a:lnTo>
                      <a:pt x="274" y="121"/>
                    </a:lnTo>
                    <a:lnTo>
                      <a:pt x="207" y="71"/>
                    </a:lnTo>
                    <a:lnTo>
                      <a:pt x="154" y="33"/>
                    </a:lnTo>
                    <a:lnTo>
                      <a:pt x="117" y="17"/>
                    </a:lnTo>
                    <a:lnTo>
                      <a:pt x="88" y="8"/>
                    </a:lnTo>
                    <a:lnTo>
                      <a:pt x="63" y="0"/>
                    </a:lnTo>
                    <a:lnTo>
                      <a:pt x="46" y="0"/>
                    </a:lnTo>
                    <a:lnTo>
                      <a:pt x="29" y="0"/>
                    </a:lnTo>
                    <a:lnTo>
                      <a:pt x="16" y="4"/>
                    </a:lnTo>
                    <a:lnTo>
                      <a:pt x="9" y="13"/>
                    </a:lnTo>
                    <a:lnTo>
                      <a:pt x="5" y="20"/>
                    </a:lnTo>
                    <a:lnTo>
                      <a:pt x="0" y="25"/>
                    </a:lnTo>
                    <a:lnTo>
                      <a:pt x="0" y="33"/>
                    </a:lnTo>
                    <a:lnTo>
                      <a:pt x="46" y="67"/>
                    </a:lnTo>
                    <a:lnTo>
                      <a:pt x="104" y="116"/>
                    </a:lnTo>
                    <a:lnTo>
                      <a:pt x="174" y="179"/>
                    </a:lnTo>
                    <a:lnTo>
                      <a:pt x="253" y="253"/>
                    </a:lnTo>
                    <a:lnTo>
                      <a:pt x="332" y="341"/>
                    </a:lnTo>
                    <a:lnTo>
                      <a:pt x="419" y="436"/>
                    </a:lnTo>
                    <a:lnTo>
                      <a:pt x="498" y="539"/>
                    </a:lnTo>
                    <a:lnTo>
                      <a:pt x="573" y="651"/>
                    </a:lnTo>
                    <a:lnTo>
                      <a:pt x="639" y="772"/>
                    </a:lnTo>
                    <a:lnTo>
                      <a:pt x="689" y="901"/>
                    </a:lnTo>
                    <a:lnTo>
                      <a:pt x="698" y="908"/>
                    </a:lnTo>
                    <a:lnTo>
                      <a:pt x="706" y="930"/>
                    </a:lnTo>
                    <a:lnTo>
                      <a:pt x="714" y="959"/>
                    </a:lnTo>
                    <a:lnTo>
                      <a:pt x="722" y="996"/>
                    </a:lnTo>
                    <a:lnTo>
                      <a:pt x="722" y="1038"/>
                    </a:lnTo>
                    <a:lnTo>
                      <a:pt x="714" y="1079"/>
                    </a:lnTo>
                    <a:lnTo>
                      <a:pt x="689" y="1121"/>
                    </a:lnTo>
                    <a:lnTo>
                      <a:pt x="644" y="1162"/>
                    </a:lnTo>
                    <a:lnTo>
                      <a:pt x="581" y="1200"/>
                    </a:lnTo>
                    <a:lnTo>
                      <a:pt x="490" y="1232"/>
                    </a:lnTo>
                    <a:lnTo>
                      <a:pt x="502" y="1241"/>
                    </a:lnTo>
                    <a:lnTo>
                      <a:pt x="511" y="1241"/>
                    </a:lnTo>
                    <a:lnTo>
                      <a:pt x="531" y="1241"/>
                    </a:lnTo>
                    <a:lnTo>
                      <a:pt x="560" y="1236"/>
                    </a:lnTo>
                    <a:lnTo>
                      <a:pt x="594" y="1229"/>
                    </a:lnTo>
                    <a:lnTo>
                      <a:pt x="635" y="1216"/>
                    </a:lnTo>
                    <a:lnTo>
                      <a:pt x="677" y="1200"/>
                    </a:lnTo>
                    <a:lnTo>
                      <a:pt x="718" y="1175"/>
                    </a:lnTo>
                    <a:lnTo>
                      <a:pt x="760" y="1137"/>
                    </a:lnTo>
                    <a:lnTo>
                      <a:pt x="792" y="1096"/>
                    </a:lnTo>
                    <a:lnTo>
                      <a:pt x="817" y="1038"/>
                    </a:lnTo>
                    <a:lnTo>
                      <a:pt x="817" y="1020"/>
                    </a:lnTo>
                    <a:lnTo>
                      <a:pt x="817" y="1004"/>
                    </a:lnTo>
                    <a:lnTo>
                      <a:pt x="817" y="988"/>
                    </a:lnTo>
                    <a:lnTo>
                      <a:pt x="814" y="971"/>
                    </a:lnTo>
                    <a:lnTo>
                      <a:pt x="810" y="950"/>
                    </a:lnTo>
                    <a:lnTo>
                      <a:pt x="805" y="934"/>
                    </a:lnTo>
                    <a:lnTo>
                      <a:pt x="797" y="913"/>
                    </a:lnTo>
                    <a:lnTo>
                      <a:pt x="792" y="892"/>
                    </a:lnTo>
                    <a:lnTo>
                      <a:pt x="789" y="876"/>
                    </a:lnTo>
                    <a:lnTo>
                      <a:pt x="785"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38" name="Freeform 970">
                <a:extLst>
                  <a:ext uri="{FF2B5EF4-FFF2-40B4-BE49-F238E27FC236}">
                    <a16:creationId xmlns:a16="http://schemas.microsoft.com/office/drawing/2014/main" id="{6C3E20EB-F8BD-4074-8FD8-3CE985C4D8E0}"/>
                  </a:ext>
                </a:extLst>
              </p:cNvPr>
              <p:cNvSpPr>
                <a:spLocks/>
              </p:cNvSpPr>
              <p:nvPr/>
            </p:nvSpPr>
            <p:spPr bwMode="auto">
              <a:xfrm>
                <a:off x="2473" y="3466"/>
                <a:ext cx="163" cy="209"/>
              </a:xfrm>
              <a:custGeom>
                <a:avLst/>
                <a:gdLst>
                  <a:gd name="T0" fmla="*/ 8 w 817"/>
                  <a:gd name="T1" fmla="*/ 5 h 1047"/>
                  <a:gd name="T2" fmla="*/ 14 w 817"/>
                  <a:gd name="T3" fmla="*/ 10 h 1047"/>
                  <a:gd name="T4" fmla="*/ 20 w 817"/>
                  <a:gd name="T5" fmla="*/ 16 h 1047"/>
                  <a:gd name="T6" fmla="*/ 26 w 817"/>
                  <a:gd name="T7" fmla="*/ 24 h 1047"/>
                  <a:gd name="T8" fmla="*/ 30 w 817"/>
                  <a:gd name="T9" fmla="*/ 32 h 1047"/>
                  <a:gd name="T10" fmla="*/ 32 w 817"/>
                  <a:gd name="T11" fmla="*/ 37 h 1047"/>
                  <a:gd name="T12" fmla="*/ 32 w 817"/>
                  <a:gd name="T13" fmla="*/ 38 h 1047"/>
                  <a:gd name="T14" fmla="*/ 32 w 817"/>
                  <a:gd name="T15" fmla="*/ 39 h 1047"/>
                  <a:gd name="T16" fmla="*/ 32 w 817"/>
                  <a:gd name="T17" fmla="*/ 40 h 1047"/>
                  <a:gd name="T18" fmla="*/ 32 w 817"/>
                  <a:gd name="T19" fmla="*/ 41 h 1047"/>
                  <a:gd name="T20" fmla="*/ 32 w 817"/>
                  <a:gd name="T21" fmla="*/ 42 h 1047"/>
                  <a:gd name="T22" fmla="*/ 33 w 817"/>
                  <a:gd name="T23" fmla="*/ 41 h 1047"/>
                  <a:gd name="T24" fmla="*/ 32 w 817"/>
                  <a:gd name="T25" fmla="*/ 39 h 1047"/>
                  <a:gd name="T26" fmla="*/ 32 w 817"/>
                  <a:gd name="T27" fmla="*/ 38 h 1047"/>
                  <a:gd name="T28" fmla="*/ 32 w 817"/>
                  <a:gd name="T29" fmla="*/ 36 h 1047"/>
                  <a:gd name="T30" fmla="*/ 31 w 817"/>
                  <a:gd name="T31" fmla="*/ 35 h 1047"/>
                  <a:gd name="T32" fmla="*/ 30 w 817"/>
                  <a:gd name="T33" fmla="*/ 30 h 1047"/>
                  <a:gd name="T34" fmla="*/ 26 w 817"/>
                  <a:gd name="T35" fmla="*/ 21 h 1047"/>
                  <a:gd name="T36" fmla="*/ 20 w 817"/>
                  <a:gd name="T37" fmla="*/ 14 h 1047"/>
                  <a:gd name="T38" fmla="*/ 14 w 817"/>
                  <a:gd name="T39" fmla="*/ 7 h 1047"/>
                  <a:gd name="T40" fmla="*/ 8 w 817"/>
                  <a:gd name="T41" fmla="*/ 3 h 1047"/>
                  <a:gd name="T42" fmla="*/ 5 w 817"/>
                  <a:gd name="T43" fmla="*/ 1 h 1047"/>
                  <a:gd name="T44" fmla="*/ 2 w 817"/>
                  <a:gd name="T45" fmla="*/ 0 h 1047"/>
                  <a:gd name="T46" fmla="*/ 1 w 817"/>
                  <a:gd name="T47" fmla="*/ 0 h 1047"/>
                  <a:gd name="T48" fmla="*/ 0 w 817"/>
                  <a:gd name="T49" fmla="*/ 1 h 1047"/>
                  <a:gd name="T50" fmla="*/ 0 w 817"/>
                  <a:gd name="T51" fmla="*/ 1 h 1047"/>
                  <a:gd name="T52" fmla="*/ 0 w 817"/>
                  <a:gd name="T53" fmla="*/ 2 h 1047"/>
                  <a:gd name="T54" fmla="*/ 0 w 817"/>
                  <a:gd name="T55" fmla="*/ 2 h 1047"/>
                  <a:gd name="T56" fmla="*/ 1 w 817"/>
                  <a:gd name="T57" fmla="*/ 2 h 1047"/>
                  <a:gd name="T58" fmla="*/ 1 w 817"/>
                  <a:gd name="T59" fmla="*/ 2 h 1047"/>
                  <a:gd name="T60" fmla="*/ 1 w 817"/>
                  <a:gd name="T61" fmla="*/ 3 h 1047"/>
                  <a:gd name="T62" fmla="*/ 2 w 817"/>
                  <a:gd name="T63" fmla="*/ 3 h 1047"/>
                  <a:gd name="T64" fmla="*/ 3 w 817"/>
                  <a:gd name="T65" fmla="*/ 3 h 1047"/>
                  <a:gd name="T66" fmla="*/ 4 w 817"/>
                  <a:gd name="T67" fmla="*/ 3 h 1047"/>
                  <a:gd name="T68" fmla="*/ 5 w 817"/>
                  <a:gd name="T69" fmla="*/ 3 h 1047"/>
                  <a:gd name="T70" fmla="*/ 6 w 817"/>
                  <a:gd name="T71" fmla="*/ 4 h 104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7"/>
                  <a:gd name="T109" fmla="*/ 0 h 1047"/>
                  <a:gd name="T110" fmla="*/ 817 w 817"/>
                  <a:gd name="T111" fmla="*/ 1047 h 104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7" h="1047">
                    <a:moveTo>
                      <a:pt x="149" y="96"/>
                    </a:moveTo>
                    <a:lnTo>
                      <a:pt x="202" y="133"/>
                    </a:lnTo>
                    <a:lnTo>
                      <a:pt x="274" y="184"/>
                    </a:lnTo>
                    <a:lnTo>
                      <a:pt x="348" y="245"/>
                    </a:lnTo>
                    <a:lnTo>
                      <a:pt x="431" y="320"/>
                    </a:lnTo>
                    <a:lnTo>
                      <a:pt x="510" y="403"/>
                    </a:lnTo>
                    <a:lnTo>
                      <a:pt x="589" y="499"/>
                    </a:lnTo>
                    <a:lnTo>
                      <a:pt x="659" y="598"/>
                    </a:lnTo>
                    <a:lnTo>
                      <a:pt x="717" y="706"/>
                    </a:lnTo>
                    <a:lnTo>
                      <a:pt x="763" y="814"/>
                    </a:lnTo>
                    <a:lnTo>
                      <a:pt x="787" y="931"/>
                    </a:lnTo>
                    <a:lnTo>
                      <a:pt x="792" y="939"/>
                    </a:lnTo>
                    <a:lnTo>
                      <a:pt x="792" y="951"/>
                    </a:lnTo>
                    <a:lnTo>
                      <a:pt x="796" y="964"/>
                    </a:lnTo>
                    <a:lnTo>
                      <a:pt x="796" y="976"/>
                    </a:lnTo>
                    <a:lnTo>
                      <a:pt x="800" y="989"/>
                    </a:lnTo>
                    <a:lnTo>
                      <a:pt x="800" y="996"/>
                    </a:lnTo>
                    <a:lnTo>
                      <a:pt x="805" y="1009"/>
                    </a:lnTo>
                    <a:lnTo>
                      <a:pt x="805" y="1021"/>
                    </a:lnTo>
                    <a:lnTo>
                      <a:pt x="809" y="1034"/>
                    </a:lnTo>
                    <a:lnTo>
                      <a:pt x="812" y="1047"/>
                    </a:lnTo>
                    <a:lnTo>
                      <a:pt x="812" y="1043"/>
                    </a:lnTo>
                    <a:lnTo>
                      <a:pt x="812" y="1038"/>
                    </a:lnTo>
                    <a:lnTo>
                      <a:pt x="817" y="1021"/>
                    </a:lnTo>
                    <a:lnTo>
                      <a:pt x="817" y="1005"/>
                    </a:lnTo>
                    <a:lnTo>
                      <a:pt x="812" y="989"/>
                    </a:lnTo>
                    <a:lnTo>
                      <a:pt x="809" y="972"/>
                    </a:lnTo>
                    <a:lnTo>
                      <a:pt x="805" y="951"/>
                    </a:lnTo>
                    <a:lnTo>
                      <a:pt x="800" y="935"/>
                    </a:lnTo>
                    <a:lnTo>
                      <a:pt x="796" y="913"/>
                    </a:lnTo>
                    <a:lnTo>
                      <a:pt x="787" y="897"/>
                    </a:lnTo>
                    <a:lnTo>
                      <a:pt x="784" y="877"/>
                    </a:lnTo>
                    <a:lnTo>
                      <a:pt x="784" y="859"/>
                    </a:lnTo>
                    <a:lnTo>
                      <a:pt x="758" y="748"/>
                    </a:lnTo>
                    <a:lnTo>
                      <a:pt x="713" y="636"/>
                    </a:lnTo>
                    <a:lnTo>
                      <a:pt x="655" y="532"/>
                    </a:lnTo>
                    <a:lnTo>
                      <a:pt x="585" y="432"/>
                    </a:lnTo>
                    <a:lnTo>
                      <a:pt x="510" y="341"/>
                    </a:lnTo>
                    <a:lnTo>
                      <a:pt x="427" y="254"/>
                    </a:lnTo>
                    <a:lnTo>
                      <a:pt x="348" y="184"/>
                    </a:lnTo>
                    <a:lnTo>
                      <a:pt x="274" y="121"/>
                    </a:lnTo>
                    <a:lnTo>
                      <a:pt x="207" y="72"/>
                    </a:lnTo>
                    <a:lnTo>
                      <a:pt x="149" y="38"/>
                    </a:lnTo>
                    <a:lnTo>
                      <a:pt x="115" y="18"/>
                    </a:lnTo>
                    <a:lnTo>
                      <a:pt x="86" y="9"/>
                    </a:lnTo>
                    <a:lnTo>
                      <a:pt x="61" y="0"/>
                    </a:lnTo>
                    <a:lnTo>
                      <a:pt x="41" y="0"/>
                    </a:lnTo>
                    <a:lnTo>
                      <a:pt x="29" y="0"/>
                    </a:lnTo>
                    <a:lnTo>
                      <a:pt x="16" y="9"/>
                    </a:lnTo>
                    <a:lnTo>
                      <a:pt x="7" y="13"/>
                    </a:lnTo>
                    <a:lnTo>
                      <a:pt x="4" y="22"/>
                    </a:lnTo>
                    <a:lnTo>
                      <a:pt x="0" y="25"/>
                    </a:lnTo>
                    <a:lnTo>
                      <a:pt x="0" y="34"/>
                    </a:lnTo>
                    <a:lnTo>
                      <a:pt x="4" y="38"/>
                    </a:lnTo>
                    <a:lnTo>
                      <a:pt x="7" y="43"/>
                    </a:lnTo>
                    <a:lnTo>
                      <a:pt x="11" y="43"/>
                    </a:lnTo>
                    <a:lnTo>
                      <a:pt x="16" y="47"/>
                    </a:lnTo>
                    <a:lnTo>
                      <a:pt x="20" y="51"/>
                    </a:lnTo>
                    <a:lnTo>
                      <a:pt x="24" y="51"/>
                    </a:lnTo>
                    <a:lnTo>
                      <a:pt x="29" y="54"/>
                    </a:lnTo>
                    <a:lnTo>
                      <a:pt x="32" y="59"/>
                    </a:lnTo>
                    <a:lnTo>
                      <a:pt x="36" y="63"/>
                    </a:lnTo>
                    <a:lnTo>
                      <a:pt x="41" y="63"/>
                    </a:lnTo>
                    <a:lnTo>
                      <a:pt x="49" y="63"/>
                    </a:lnTo>
                    <a:lnTo>
                      <a:pt x="58" y="63"/>
                    </a:lnTo>
                    <a:lnTo>
                      <a:pt x="70" y="67"/>
                    </a:lnTo>
                    <a:lnTo>
                      <a:pt x="78" y="67"/>
                    </a:lnTo>
                    <a:lnTo>
                      <a:pt x="90" y="72"/>
                    </a:lnTo>
                    <a:lnTo>
                      <a:pt x="103" y="76"/>
                    </a:lnTo>
                    <a:lnTo>
                      <a:pt x="115" y="84"/>
                    </a:lnTo>
                    <a:lnTo>
                      <a:pt x="132" y="88"/>
                    </a:lnTo>
                    <a:lnTo>
                      <a:pt x="149" y="96"/>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39" name="Freeform 971">
                <a:extLst>
                  <a:ext uri="{FF2B5EF4-FFF2-40B4-BE49-F238E27FC236}">
                    <a16:creationId xmlns:a16="http://schemas.microsoft.com/office/drawing/2014/main" id="{0FA8EA68-4186-4AED-A92E-6F18BD08DA5A}"/>
                  </a:ext>
                </a:extLst>
              </p:cNvPr>
              <p:cNvSpPr>
                <a:spLocks/>
              </p:cNvSpPr>
              <p:nvPr/>
            </p:nvSpPr>
            <p:spPr bwMode="auto">
              <a:xfrm>
                <a:off x="2352" y="3446"/>
                <a:ext cx="8" cy="6"/>
              </a:xfrm>
              <a:custGeom>
                <a:avLst/>
                <a:gdLst>
                  <a:gd name="T0" fmla="*/ 2 w 38"/>
                  <a:gd name="T1" fmla="*/ 1 h 29"/>
                  <a:gd name="T2" fmla="*/ 1 w 38"/>
                  <a:gd name="T3" fmla="*/ 1 h 29"/>
                  <a:gd name="T4" fmla="*/ 1 w 38"/>
                  <a:gd name="T5" fmla="*/ 1 h 29"/>
                  <a:gd name="T6" fmla="*/ 1 w 38"/>
                  <a:gd name="T7" fmla="*/ 1 h 29"/>
                  <a:gd name="T8" fmla="*/ 1 w 38"/>
                  <a:gd name="T9" fmla="*/ 1 h 29"/>
                  <a:gd name="T10" fmla="*/ 1 w 38"/>
                  <a:gd name="T11" fmla="*/ 1 h 29"/>
                  <a:gd name="T12" fmla="*/ 1 w 38"/>
                  <a:gd name="T13" fmla="*/ 0 h 29"/>
                  <a:gd name="T14" fmla="*/ 0 w 38"/>
                  <a:gd name="T15" fmla="*/ 0 h 29"/>
                  <a:gd name="T16" fmla="*/ 0 w 38"/>
                  <a:gd name="T17" fmla="*/ 0 h 29"/>
                  <a:gd name="T18" fmla="*/ 0 w 38"/>
                  <a:gd name="T19" fmla="*/ 0 h 29"/>
                  <a:gd name="T20" fmla="*/ 0 w 38"/>
                  <a:gd name="T21" fmla="*/ 0 h 29"/>
                  <a:gd name="T22" fmla="*/ 0 w 38"/>
                  <a:gd name="T23" fmla="*/ 0 h 29"/>
                  <a:gd name="T24" fmla="*/ 0 w 38"/>
                  <a:gd name="T25" fmla="*/ 0 h 29"/>
                  <a:gd name="T26" fmla="*/ 0 w 38"/>
                  <a:gd name="T27" fmla="*/ 0 h 29"/>
                  <a:gd name="T28" fmla="*/ 1 w 38"/>
                  <a:gd name="T29" fmla="*/ 0 h 29"/>
                  <a:gd name="T30" fmla="*/ 1 w 38"/>
                  <a:gd name="T31" fmla="*/ 1 h 29"/>
                  <a:gd name="T32" fmla="*/ 1 w 38"/>
                  <a:gd name="T33" fmla="*/ 1 h 29"/>
                  <a:gd name="T34" fmla="*/ 1 w 38"/>
                  <a:gd name="T35" fmla="*/ 1 h 29"/>
                  <a:gd name="T36" fmla="*/ 1 w 38"/>
                  <a:gd name="T37" fmla="*/ 1 h 29"/>
                  <a:gd name="T38" fmla="*/ 1 w 38"/>
                  <a:gd name="T39" fmla="*/ 1 h 29"/>
                  <a:gd name="T40" fmla="*/ 2 w 38"/>
                  <a:gd name="T41" fmla="*/ 1 h 2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29"/>
                  <a:gd name="T65" fmla="*/ 38 w 38"/>
                  <a:gd name="T66" fmla="*/ 29 h 2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29">
                    <a:moveTo>
                      <a:pt x="38" y="29"/>
                    </a:moveTo>
                    <a:lnTo>
                      <a:pt x="34" y="25"/>
                    </a:lnTo>
                    <a:lnTo>
                      <a:pt x="29" y="21"/>
                    </a:lnTo>
                    <a:lnTo>
                      <a:pt x="25" y="16"/>
                    </a:lnTo>
                    <a:lnTo>
                      <a:pt x="21" y="16"/>
                    </a:lnTo>
                    <a:lnTo>
                      <a:pt x="16" y="13"/>
                    </a:lnTo>
                    <a:lnTo>
                      <a:pt x="13" y="9"/>
                    </a:lnTo>
                    <a:lnTo>
                      <a:pt x="9" y="4"/>
                    </a:lnTo>
                    <a:lnTo>
                      <a:pt x="5" y="4"/>
                    </a:lnTo>
                    <a:lnTo>
                      <a:pt x="5" y="0"/>
                    </a:lnTo>
                    <a:lnTo>
                      <a:pt x="0" y="0"/>
                    </a:lnTo>
                    <a:lnTo>
                      <a:pt x="5" y="0"/>
                    </a:lnTo>
                    <a:lnTo>
                      <a:pt x="5" y="4"/>
                    </a:lnTo>
                    <a:lnTo>
                      <a:pt x="9" y="4"/>
                    </a:lnTo>
                    <a:lnTo>
                      <a:pt x="13" y="9"/>
                    </a:lnTo>
                    <a:lnTo>
                      <a:pt x="16" y="13"/>
                    </a:lnTo>
                    <a:lnTo>
                      <a:pt x="21" y="16"/>
                    </a:lnTo>
                    <a:lnTo>
                      <a:pt x="25" y="16"/>
                    </a:lnTo>
                    <a:lnTo>
                      <a:pt x="29" y="21"/>
                    </a:lnTo>
                    <a:lnTo>
                      <a:pt x="34" y="25"/>
                    </a:lnTo>
                    <a:lnTo>
                      <a:pt x="38" y="2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40" name="Freeform 972">
                <a:extLst>
                  <a:ext uri="{FF2B5EF4-FFF2-40B4-BE49-F238E27FC236}">
                    <a16:creationId xmlns:a16="http://schemas.microsoft.com/office/drawing/2014/main" id="{D4E6A9EF-8589-4EF5-BB02-7C1F5F74353E}"/>
                  </a:ext>
                </a:extLst>
              </p:cNvPr>
              <p:cNvSpPr>
                <a:spLocks/>
              </p:cNvSpPr>
              <p:nvPr/>
            </p:nvSpPr>
            <p:spPr bwMode="auto">
              <a:xfrm>
                <a:off x="2429" y="3467"/>
                <a:ext cx="206" cy="222"/>
              </a:xfrm>
              <a:custGeom>
                <a:avLst/>
                <a:gdLst>
                  <a:gd name="T0" fmla="*/ 24 w 1028"/>
                  <a:gd name="T1" fmla="*/ 44 h 1112"/>
                  <a:gd name="T2" fmla="*/ 25 w 1028"/>
                  <a:gd name="T3" fmla="*/ 44 h 1112"/>
                  <a:gd name="T4" fmla="*/ 26 w 1028"/>
                  <a:gd name="T5" fmla="*/ 44 h 1112"/>
                  <a:gd name="T6" fmla="*/ 27 w 1028"/>
                  <a:gd name="T7" fmla="*/ 44 h 1112"/>
                  <a:gd name="T8" fmla="*/ 29 w 1028"/>
                  <a:gd name="T9" fmla="*/ 43 h 1112"/>
                  <a:gd name="T10" fmla="*/ 30 w 1028"/>
                  <a:gd name="T11" fmla="*/ 42 h 1112"/>
                  <a:gd name="T12" fmla="*/ 30 w 1028"/>
                  <a:gd name="T13" fmla="*/ 41 h 1112"/>
                  <a:gd name="T14" fmla="*/ 30 w 1028"/>
                  <a:gd name="T15" fmla="*/ 40 h 1112"/>
                  <a:gd name="T16" fmla="*/ 30 w 1028"/>
                  <a:gd name="T17" fmla="*/ 38 h 1112"/>
                  <a:gd name="T18" fmla="*/ 29 w 1028"/>
                  <a:gd name="T19" fmla="*/ 37 h 1112"/>
                  <a:gd name="T20" fmla="*/ 26 w 1028"/>
                  <a:gd name="T21" fmla="*/ 35 h 1112"/>
                  <a:gd name="T22" fmla="*/ 21 w 1028"/>
                  <a:gd name="T23" fmla="*/ 32 h 1112"/>
                  <a:gd name="T24" fmla="*/ 17 w 1028"/>
                  <a:gd name="T25" fmla="*/ 30 h 1112"/>
                  <a:gd name="T26" fmla="*/ 12 w 1028"/>
                  <a:gd name="T27" fmla="*/ 26 h 1112"/>
                  <a:gd name="T28" fmla="*/ 8 w 1028"/>
                  <a:gd name="T29" fmla="*/ 23 h 1112"/>
                  <a:gd name="T30" fmla="*/ 4 w 1028"/>
                  <a:gd name="T31" fmla="*/ 18 h 1112"/>
                  <a:gd name="T32" fmla="*/ 2 w 1028"/>
                  <a:gd name="T33" fmla="*/ 13 h 1112"/>
                  <a:gd name="T34" fmla="*/ 0 w 1028"/>
                  <a:gd name="T35" fmla="*/ 9 h 1112"/>
                  <a:gd name="T36" fmla="*/ 0 w 1028"/>
                  <a:gd name="T37" fmla="*/ 5 h 1112"/>
                  <a:gd name="T38" fmla="*/ 2 w 1028"/>
                  <a:gd name="T39" fmla="*/ 2 h 1112"/>
                  <a:gd name="T40" fmla="*/ 4 w 1028"/>
                  <a:gd name="T41" fmla="*/ 1 h 1112"/>
                  <a:gd name="T42" fmla="*/ 6 w 1028"/>
                  <a:gd name="T43" fmla="*/ 1 h 1112"/>
                  <a:gd name="T44" fmla="*/ 7 w 1028"/>
                  <a:gd name="T45" fmla="*/ 1 h 1112"/>
                  <a:gd name="T46" fmla="*/ 8 w 1028"/>
                  <a:gd name="T47" fmla="*/ 1 h 1112"/>
                  <a:gd name="T48" fmla="*/ 8 w 1028"/>
                  <a:gd name="T49" fmla="*/ 1 h 1112"/>
                  <a:gd name="T50" fmla="*/ 8 w 1028"/>
                  <a:gd name="T51" fmla="*/ 1 h 1112"/>
                  <a:gd name="T52" fmla="*/ 9 w 1028"/>
                  <a:gd name="T53" fmla="*/ 1 h 1112"/>
                  <a:gd name="T54" fmla="*/ 9 w 1028"/>
                  <a:gd name="T55" fmla="*/ 0 h 1112"/>
                  <a:gd name="T56" fmla="*/ 11 w 1028"/>
                  <a:gd name="T57" fmla="*/ 0 h 1112"/>
                  <a:gd name="T58" fmla="*/ 13 w 1028"/>
                  <a:gd name="T59" fmla="*/ 1 h 1112"/>
                  <a:gd name="T60" fmla="*/ 17 w 1028"/>
                  <a:gd name="T61" fmla="*/ 3 h 1112"/>
                  <a:gd name="T62" fmla="*/ 23 w 1028"/>
                  <a:gd name="T63" fmla="*/ 7 h 1112"/>
                  <a:gd name="T64" fmla="*/ 29 w 1028"/>
                  <a:gd name="T65" fmla="*/ 13 h 1112"/>
                  <a:gd name="T66" fmla="*/ 35 w 1028"/>
                  <a:gd name="T67" fmla="*/ 21 h 1112"/>
                  <a:gd name="T68" fmla="*/ 39 w 1028"/>
                  <a:gd name="T69" fmla="*/ 30 h 1112"/>
                  <a:gd name="T70" fmla="*/ 40 w 1028"/>
                  <a:gd name="T71" fmla="*/ 35 h 1112"/>
                  <a:gd name="T72" fmla="*/ 40 w 1028"/>
                  <a:gd name="T73" fmla="*/ 36 h 1112"/>
                  <a:gd name="T74" fmla="*/ 41 w 1028"/>
                  <a:gd name="T75" fmla="*/ 38 h 1112"/>
                  <a:gd name="T76" fmla="*/ 41 w 1028"/>
                  <a:gd name="T77" fmla="*/ 39 h 1112"/>
                  <a:gd name="T78" fmla="*/ 41 w 1028"/>
                  <a:gd name="T79" fmla="*/ 41 h 1112"/>
                  <a:gd name="T80" fmla="*/ 41 w 1028"/>
                  <a:gd name="T81" fmla="*/ 42 h 1112"/>
                  <a:gd name="T82" fmla="*/ 41 w 1028"/>
                  <a:gd name="T83" fmla="*/ 42 h 1112"/>
                  <a:gd name="T84" fmla="*/ 41 w 1028"/>
                  <a:gd name="T85" fmla="*/ 43 h 1112"/>
                  <a:gd name="T86" fmla="*/ 40 w 1028"/>
                  <a:gd name="T87" fmla="*/ 44 h 1112"/>
                  <a:gd name="T88" fmla="*/ 40 w 1028"/>
                  <a:gd name="T89" fmla="*/ 44 h 11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28"/>
                  <a:gd name="T136" fmla="*/ 0 h 1112"/>
                  <a:gd name="T137" fmla="*/ 1028 w 1028"/>
                  <a:gd name="T138" fmla="*/ 1112 h 11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28" h="1112">
                    <a:moveTo>
                      <a:pt x="601" y="1108"/>
                    </a:moveTo>
                    <a:lnTo>
                      <a:pt x="605" y="1108"/>
                    </a:lnTo>
                    <a:lnTo>
                      <a:pt x="610" y="1108"/>
                    </a:lnTo>
                    <a:lnTo>
                      <a:pt x="622" y="1108"/>
                    </a:lnTo>
                    <a:lnTo>
                      <a:pt x="634" y="1108"/>
                    </a:lnTo>
                    <a:lnTo>
                      <a:pt x="651" y="1104"/>
                    </a:lnTo>
                    <a:lnTo>
                      <a:pt x="668" y="1099"/>
                    </a:lnTo>
                    <a:lnTo>
                      <a:pt x="684" y="1096"/>
                    </a:lnTo>
                    <a:lnTo>
                      <a:pt x="701" y="1087"/>
                    </a:lnTo>
                    <a:lnTo>
                      <a:pt x="717" y="1079"/>
                    </a:lnTo>
                    <a:lnTo>
                      <a:pt x="730" y="1067"/>
                    </a:lnTo>
                    <a:lnTo>
                      <a:pt x="738" y="1054"/>
                    </a:lnTo>
                    <a:lnTo>
                      <a:pt x="747" y="1042"/>
                    </a:lnTo>
                    <a:lnTo>
                      <a:pt x="751" y="1029"/>
                    </a:lnTo>
                    <a:lnTo>
                      <a:pt x="755" y="1013"/>
                    </a:lnTo>
                    <a:lnTo>
                      <a:pt x="755" y="996"/>
                    </a:lnTo>
                    <a:lnTo>
                      <a:pt x="751" y="979"/>
                    </a:lnTo>
                    <a:lnTo>
                      <a:pt x="742" y="962"/>
                    </a:lnTo>
                    <a:lnTo>
                      <a:pt x="734" y="946"/>
                    </a:lnTo>
                    <a:lnTo>
                      <a:pt x="722" y="930"/>
                    </a:lnTo>
                    <a:lnTo>
                      <a:pt x="701" y="917"/>
                    </a:lnTo>
                    <a:lnTo>
                      <a:pt x="643" y="880"/>
                    </a:lnTo>
                    <a:lnTo>
                      <a:pt x="585" y="847"/>
                    </a:lnTo>
                    <a:lnTo>
                      <a:pt x="526" y="809"/>
                    </a:lnTo>
                    <a:lnTo>
                      <a:pt x="472" y="776"/>
                    </a:lnTo>
                    <a:lnTo>
                      <a:pt x="418" y="739"/>
                    </a:lnTo>
                    <a:lnTo>
                      <a:pt x="365" y="701"/>
                    </a:lnTo>
                    <a:lnTo>
                      <a:pt x="311" y="660"/>
                    </a:lnTo>
                    <a:lnTo>
                      <a:pt x="257" y="614"/>
                    </a:lnTo>
                    <a:lnTo>
                      <a:pt x="207" y="564"/>
                    </a:lnTo>
                    <a:lnTo>
                      <a:pt x="157" y="506"/>
                    </a:lnTo>
                    <a:lnTo>
                      <a:pt x="112" y="449"/>
                    </a:lnTo>
                    <a:lnTo>
                      <a:pt x="74" y="390"/>
                    </a:lnTo>
                    <a:lnTo>
                      <a:pt x="41" y="332"/>
                    </a:lnTo>
                    <a:lnTo>
                      <a:pt x="20" y="274"/>
                    </a:lnTo>
                    <a:lnTo>
                      <a:pt x="4" y="220"/>
                    </a:lnTo>
                    <a:lnTo>
                      <a:pt x="0" y="166"/>
                    </a:lnTo>
                    <a:lnTo>
                      <a:pt x="4" y="125"/>
                    </a:lnTo>
                    <a:lnTo>
                      <a:pt x="20" y="83"/>
                    </a:lnTo>
                    <a:lnTo>
                      <a:pt x="49" y="54"/>
                    </a:lnTo>
                    <a:lnTo>
                      <a:pt x="95" y="33"/>
                    </a:lnTo>
                    <a:lnTo>
                      <a:pt x="112" y="29"/>
                    </a:lnTo>
                    <a:lnTo>
                      <a:pt x="132" y="25"/>
                    </a:lnTo>
                    <a:lnTo>
                      <a:pt x="149" y="25"/>
                    </a:lnTo>
                    <a:lnTo>
                      <a:pt x="166" y="25"/>
                    </a:lnTo>
                    <a:lnTo>
                      <a:pt x="178" y="29"/>
                    </a:lnTo>
                    <a:lnTo>
                      <a:pt x="191" y="29"/>
                    </a:lnTo>
                    <a:lnTo>
                      <a:pt x="198" y="33"/>
                    </a:lnTo>
                    <a:lnTo>
                      <a:pt x="207" y="33"/>
                    </a:lnTo>
                    <a:lnTo>
                      <a:pt x="211" y="33"/>
                    </a:lnTo>
                    <a:lnTo>
                      <a:pt x="211" y="38"/>
                    </a:lnTo>
                    <a:lnTo>
                      <a:pt x="211" y="33"/>
                    </a:lnTo>
                    <a:lnTo>
                      <a:pt x="211" y="29"/>
                    </a:lnTo>
                    <a:lnTo>
                      <a:pt x="216" y="20"/>
                    </a:lnTo>
                    <a:lnTo>
                      <a:pt x="220" y="13"/>
                    </a:lnTo>
                    <a:lnTo>
                      <a:pt x="232" y="4"/>
                    </a:lnTo>
                    <a:lnTo>
                      <a:pt x="245" y="0"/>
                    </a:lnTo>
                    <a:lnTo>
                      <a:pt x="265" y="0"/>
                    </a:lnTo>
                    <a:lnTo>
                      <a:pt x="290" y="4"/>
                    </a:lnTo>
                    <a:lnTo>
                      <a:pt x="323" y="17"/>
                    </a:lnTo>
                    <a:lnTo>
                      <a:pt x="365" y="33"/>
                    </a:lnTo>
                    <a:lnTo>
                      <a:pt x="418" y="71"/>
                    </a:lnTo>
                    <a:lnTo>
                      <a:pt x="485" y="121"/>
                    </a:lnTo>
                    <a:lnTo>
                      <a:pt x="564" y="182"/>
                    </a:lnTo>
                    <a:lnTo>
                      <a:pt x="643" y="253"/>
                    </a:lnTo>
                    <a:lnTo>
                      <a:pt x="722" y="336"/>
                    </a:lnTo>
                    <a:lnTo>
                      <a:pt x="801" y="431"/>
                    </a:lnTo>
                    <a:lnTo>
                      <a:pt x="866" y="531"/>
                    </a:lnTo>
                    <a:lnTo>
                      <a:pt x="925" y="635"/>
                    </a:lnTo>
                    <a:lnTo>
                      <a:pt x="971" y="746"/>
                    </a:lnTo>
                    <a:lnTo>
                      <a:pt x="996" y="859"/>
                    </a:lnTo>
                    <a:lnTo>
                      <a:pt x="1000" y="876"/>
                    </a:lnTo>
                    <a:lnTo>
                      <a:pt x="1003" y="892"/>
                    </a:lnTo>
                    <a:lnTo>
                      <a:pt x="1008" y="913"/>
                    </a:lnTo>
                    <a:lnTo>
                      <a:pt x="1012" y="930"/>
                    </a:lnTo>
                    <a:lnTo>
                      <a:pt x="1021" y="950"/>
                    </a:lnTo>
                    <a:lnTo>
                      <a:pt x="1025" y="967"/>
                    </a:lnTo>
                    <a:lnTo>
                      <a:pt x="1028" y="988"/>
                    </a:lnTo>
                    <a:lnTo>
                      <a:pt x="1028" y="1004"/>
                    </a:lnTo>
                    <a:lnTo>
                      <a:pt x="1028" y="1020"/>
                    </a:lnTo>
                    <a:lnTo>
                      <a:pt x="1028" y="1038"/>
                    </a:lnTo>
                    <a:lnTo>
                      <a:pt x="1025" y="1045"/>
                    </a:lnTo>
                    <a:lnTo>
                      <a:pt x="1021" y="1054"/>
                    </a:lnTo>
                    <a:lnTo>
                      <a:pt x="1021" y="1063"/>
                    </a:lnTo>
                    <a:lnTo>
                      <a:pt x="1016" y="1070"/>
                    </a:lnTo>
                    <a:lnTo>
                      <a:pt x="1012" y="1074"/>
                    </a:lnTo>
                    <a:lnTo>
                      <a:pt x="1008" y="1083"/>
                    </a:lnTo>
                    <a:lnTo>
                      <a:pt x="1003" y="1092"/>
                    </a:lnTo>
                    <a:lnTo>
                      <a:pt x="1000" y="1096"/>
                    </a:lnTo>
                    <a:lnTo>
                      <a:pt x="992" y="1104"/>
                    </a:lnTo>
                    <a:lnTo>
                      <a:pt x="987" y="1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1" name="Freeform 973">
                <a:extLst>
                  <a:ext uri="{FF2B5EF4-FFF2-40B4-BE49-F238E27FC236}">
                    <a16:creationId xmlns:a16="http://schemas.microsoft.com/office/drawing/2014/main" id="{00DA5C13-6DCA-4506-834F-313ADC7E4328}"/>
                  </a:ext>
                </a:extLst>
              </p:cNvPr>
              <p:cNvSpPr>
                <a:spLocks/>
              </p:cNvSpPr>
              <p:nvPr/>
            </p:nvSpPr>
            <p:spPr bwMode="auto">
              <a:xfrm>
                <a:off x="3265" y="3191"/>
                <a:ext cx="451" cy="270"/>
              </a:xfrm>
              <a:custGeom>
                <a:avLst/>
                <a:gdLst>
                  <a:gd name="T0" fmla="*/ 0 w 2254"/>
                  <a:gd name="T1" fmla="*/ 54 h 1349"/>
                  <a:gd name="T2" fmla="*/ 9 w 2254"/>
                  <a:gd name="T3" fmla="*/ 49 h 1349"/>
                  <a:gd name="T4" fmla="*/ 17 w 2254"/>
                  <a:gd name="T5" fmla="*/ 43 h 1349"/>
                  <a:gd name="T6" fmla="*/ 25 w 2254"/>
                  <a:gd name="T7" fmla="*/ 37 h 1349"/>
                  <a:gd name="T8" fmla="*/ 33 w 2254"/>
                  <a:gd name="T9" fmla="*/ 31 h 1349"/>
                  <a:gd name="T10" fmla="*/ 41 w 2254"/>
                  <a:gd name="T11" fmla="*/ 24 h 1349"/>
                  <a:gd name="T12" fmla="*/ 50 w 2254"/>
                  <a:gd name="T13" fmla="*/ 18 h 1349"/>
                  <a:gd name="T14" fmla="*/ 58 w 2254"/>
                  <a:gd name="T15" fmla="*/ 13 h 1349"/>
                  <a:gd name="T16" fmla="*/ 68 w 2254"/>
                  <a:gd name="T17" fmla="*/ 7 h 1349"/>
                  <a:gd name="T18" fmla="*/ 78 w 2254"/>
                  <a:gd name="T19" fmla="*/ 3 h 1349"/>
                  <a:gd name="T20" fmla="*/ 90 w 2254"/>
                  <a:gd name="T21" fmla="*/ 0 h 13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54"/>
                  <a:gd name="T34" fmla="*/ 0 h 1349"/>
                  <a:gd name="T35" fmla="*/ 2254 w 2254"/>
                  <a:gd name="T36" fmla="*/ 1349 h 13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54" h="1349">
                    <a:moveTo>
                      <a:pt x="0" y="1349"/>
                    </a:moveTo>
                    <a:lnTo>
                      <a:pt x="224" y="1220"/>
                    </a:lnTo>
                    <a:lnTo>
                      <a:pt x="435" y="1075"/>
                    </a:lnTo>
                    <a:lnTo>
                      <a:pt x="635" y="921"/>
                    </a:lnTo>
                    <a:lnTo>
                      <a:pt x="834" y="768"/>
                    </a:lnTo>
                    <a:lnTo>
                      <a:pt x="1029" y="611"/>
                    </a:lnTo>
                    <a:lnTo>
                      <a:pt x="1237" y="456"/>
                    </a:lnTo>
                    <a:lnTo>
                      <a:pt x="1456" y="316"/>
                    </a:lnTo>
                    <a:lnTo>
                      <a:pt x="1694" y="187"/>
                    </a:lnTo>
                    <a:lnTo>
                      <a:pt x="1959" y="79"/>
                    </a:lnTo>
                    <a:lnTo>
                      <a:pt x="2254"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2" name="Freeform 974">
                <a:extLst>
                  <a:ext uri="{FF2B5EF4-FFF2-40B4-BE49-F238E27FC236}">
                    <a16:creationId xmlns:a16="http://schemas.microsoft.com/office/drawing/2014/main" id="{71279E2D-50B6-4A59-9B4B-81B0BC3F2DDD}"/>
                  </a:ext>
                </a:extLst>
              </p:cNvPr>
              <p:cNvSpPr>
                <a:spLocks/>
              </p:cNvSpPr>
              <p:nvPr/>
            </p:nvSpPr>
            <p:spPr bwMode="auto">
              <a:xfrm>
                <a:off x="2003" y="3448"/>
                <a:ext cx="332" cy="144"/>
              </a:xfrm>
              <a:custGeom>
                <a:avLst/>
                <a:gdLst>
                  <a:gd name="T0" fmla="*/ 0 w 1660"/>
                  <a:gd name="T1" fmla="*/ 29 h 718"/>
                  <a:gd name="T2" fmla="*/ 3 w 1660"/>
                  <a:gd name="T3" fmla="*/ 28 h 718"/>
                  <a:gd name="T4" fmla="*/ 7 w 1660"/>
                  <a:gd name="T5" fmla="*/ 27 h 718"/>
                  <a:gd name="T6" fmla="*/ 11 w 1660"/>
                  <a:gd name="T7" fmla="*/ 26 h 718"/>
                  <a:gd name="T8" fmla="*/ 15 w 1660"/>
                  <a:gd name="T9" fmla="*/ 24 h 718"/>
                  <a:gd name="T10" fmla="*/ 20 w 1660"/>
                  <a:gd name="T11" fmla="*/ 23 h 718"/>
                  <a:gd name="T12" fmla="*/ 26 w 1660"/>
                  <a:gd name="T13" fmla="*/ 21 h 718"/>
                  <a:gd name="T14" fmla="*/ 31 w 1660"/>
                  <a:gd name="T15" fmla="*/ 20 h 718"/>
                  <a:gd name="T16" fmla="*/ 36 w 1660"/>
                  <a:gd name="T17" fmla="*/ 18 h 718"/>
                  <a:gd name="T18" fmla="*/ 41 w 1660"/>
                  <a:gd name="T19" fmla="*/ 15 h 718"/>
                  <a:gd name="T20" fmla="*/ 46 w 1660"/>
                  <a:gd name="T21" fmla="*/ 13 h 718"/>
                  <a:gd name="T22" fmla="*/ 49 w 1660"/>
                  <a:gd name="T23" fmla="*/ 12 h 718"/>
                  <a:gd name="T24" fmla="*/ 51 w 1660"/>
                  <a:gd name="T25" fmla="*/ 10 h 718"/>
                  <a:gd name="T26" fmla="*/ 53 w 1660"/>
                  <a:gd name="T27" fmla="*/ 9 h 718"/>
                  <a:gd name="T28" fmla="*/ 55 w 1660"/>
                  <a:gd name="T29" fmla="*/ 8 h 718"/>
                  <a:gd name="T30" fmla="*/ 57 w 1660"/>
                  <a:gd name="T31" fmla="*/ 7 h 718"/>
                  <a:gd name="T32" fmla="*/ 59 w 1660"/>
                  <a:gd name="T33" fmla="*/ 5 h 718"/>
                  <a:gd name="T34" fmla="*/ 61 w 1660"/>
                  <a:gd name="T35" fmla="*/ 4 h 718"/>
                  <a:gd name="T36" fmla="*/ 63 w 1660"/>
                  <a:gd name="T37" fmla="*/ 3 h 718"/>
                  <a:gd name="T38" fmla="*/ 64 w 1660"/>
                  <a:gd name="T39" fmla="*/ 1 h 718"/>
                  <a:gd name="T40" fmla="*/ 66 w 1660"/>
                  <a:gd name="T41" fmla="*/ 0 h 7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60"/>
                  <a:gd name="T64" fmla="*/ 0 h 718"/>
                  <a:gd name="T65" fmla="*/ 1660 w 1660"/>
                  <a:gd name="T66" fmla="*/ 718 h 7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60" h="718">
                    <a:moveTo>
                      <a:pt x="0" y="718"/>
                    </a:moveTo>
                    <a:lnTo>
                      <a:pt x="75" y="697"/>
                    </a:lnTo>
                    <a:lnTo>
                      <a:pt x="166" y="668"/>
                    </a:lnTo>
                    <a:lnTo>
                      <a:pt x="270" y="639"/>
                    </a:lnTo>
                    <a:lnTo>
                      <a:pt x="385" y="605"/>
                    </a:lnTo>
                    <a:lnTo>
                      <a:pt x="511" y="572"/>
                    </a:lnTo>
                    <a:lnTo>
                      <a:pt x="639" y="531"/>
                    </a:lnTo>
                    <a:lnTo>
                      <a:pt x="772" y="489"/>
                    </a:lnTo>
                    <a:lnTo>
                      <a:pt x="905" y="439"/>
                    </a:lnTo>
                    <a:lnTo>
                      <a:pt x="1033" y="385"/>
                    </a:lnTo>
                    <a:lnTo>
                      <a:pt x="1158" y="324"/>
                    </a:lnTo>
                    <a:lnTo>
                      <a:pt x="1224" y="290"/>
                    </a:lnTo>
                    <a:lnTo>
                      <a:pt x="1278" y="261"/>
                    </a:lnTo>
                    <a:lnTo>
                      <a:pt x="1332" y="228"/>
                    </a:lnTo>
                    <a:lnTo>
                      <a:pt x="1382" y="199"/>
                    </a:lnTo>
                    <a:lnTo>
                      <a:pt x="1432" y="170"/>
                    </a:lnTo>
                    <a:lnTo>
                      <a:pt x="1478" y="137"/>
                    </a:lnTo>
                    <a:lnTo>
                      <a:pt x="1519" y="108"/>
                    </a:lnTo>
                    <a:lnTo>
                      <a:pt x="1565" y="75"/>
                    </a:lnTo>
                    <a:lnTo>
                      <a:pt x="1610" y="37"/>
                    </a:lnTo>
                    <a:lnTo>
                      <a:pt x="1660"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3" name="Freeform 975">
                <a:extLst>
                  <a:ext uri="{FF2B5EF4-FFF2-40B4-BE49-F238E27FC236}">
                    <a16:creationId xmlns:a16="http://schemas.microsoft.com/office/drawing/2014/main" id="{DDE6FABA-C1F3-4703-86D4-256E771A6145}"/>
                  </a:ext>
                </a:extLst>
              </p:cNvPr>
              <p:cNvSpPr>
                <a:spLocks/>
              </p:cNvSpPr>
              <p:nvPr/>
            </p:nvSpPr>
            <p:spPr bwMode="auto">
              <a:xfrm>
                <a:off x="2340" y="3248"/>
                <a:ext cx="293" cy="196"/>
              </a:xfrm>
              <a:custGeom>
                <a:avLst/>
                <a:gdLst>
                  <a:gd name="T0" fmla="*/ 0 w 1461"/>
                  <a:gd name="T1" fmla="*/ 39 h 979"/>
                  <a:gd name="T2" fmla="*/ 2 w 1461"/>
                  <a:gd name="T3" fmla="*/ 37 h 979"/>
                  <a:gd name="T4" fmla="*/ 4 w 1461"/>
                  <a:gd name="T5" fmla="*/ 36 h 979"/>
                  <a:gd name="T6" fmla="*/ 7 w 1461"/>
                  <a:gd name="T7" fmla="*/ 33 h 979"/>
                  <a:gd name="T8" fmla="*/ 10 w 1461"/>
                  <a:gd name="T9" fmla="*/ 31 h 979"/>
                  <a:gd name="T10" fmla="*/ 13 w 1461"/>
                  <a:gd name="T11" fmla="*/ 29 h 979"/>
                  <a:gd name="T12" fmla="*/ 15 w 1461"/>
                  <a:gd name="T13" fmla="*/ 26 h 979"/>
                  <a:gd name="T14" fmla="*/ 19 w 1461"/>
                  <a:gd name="T15" fmla="*/ 24 h 979"/>
                  <a:gd name="T16" fmla="*/ 22 w 1461"/>
                  <a:gd name="T17" fmla="*/ 21 h 979"/>
                  <a:gd name="T18" fmla="*/ 27 w 1461"/>
                  <a:gd name="T19" fmla="*/ 18 h 979"/>
                  <a:gd name="T20" fmla="*/ 31 w 1461"/>
                  <a:gd name="T21" fmla="*/ 14 h 979"/>
                  <a:gd name="T22" fmla="*/ 33 w 1461"/>
                  <a:gd name="T23" fmla="*/ 12 h 979"/>
                  <a:gd name="T24" fmla="*/ 36 w 1461"/>
                  <a:gd name="T25" fmla="*/ 11 h 979"/>
                  <a:gd name="T26" fmla="*/ 39 w 1461"/>
                  <a:gd name="T27" fmla="*/ 9 h 979"/>
                  <a:gd name="T28" fmla="*/ 41 w 1461"/>
                  <a:gd name="T29" fmla="*/ 8 h 979"/>
                  <a:gd name="T30" fmla="*/ 44 w 1461"/>
                  <a:gd name="T31" fmla="*/ 6 h 979"/>
                  <a:gd name="T32" fmla="*/ 47 w 1461"/>
                  <a:gd name="T33" fmla="*/ 5 h 979"/>
                  <a:gd name="T34" fmla="*/ 50 w 1461"/>
                  <a:gd name="T35" fmla="*/ 3 h 979"/>
                  <a:gd name="T36" fmla="*/ 53 w 1461"/>
                  <a:gd name="T37" fmla="*/ 2 h 979"/>
                  <a:gd name="T38" fmla="*/ 56 w 1461"/>
                  <a:gd name="T39" fmla="*/ 1 h 979"/>
                  <a:gd name="T40" fmla="*/ 59 w 1461"/>
                  <a:gd name="T41" fmla="*/ 0 h 97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61"/>
                  <a:gd name="T64" fmla="*/ 0 h 979"/>
                  <a:gd name="T65" fmla="*/ 1461 w 1461"/>
                  <a:gd name="T66" fmla="*/ 979 h 97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61" h="979">
                    <a:moveTo>
                      <a:pt x="0" y="979"/>
                    </a:moveTo>
                    <a:lnTo>
                      <a:pt x="54" y="933"/>
                    </a:lnTo>
                    <a:lnTo>
                      <a:pt x="112" y="888"/>
                    </a:lnTo>
                    <a:lnTo>
                      <a:pt x="175" y="834"/>
                    </a:lnTo>
                    <a:lnTo>
                      <a:pt x="241" y="780"/>
                    </a:lnTo>
                    <a:lnTo>
                      <a:pt x="312" y="722"/>
                    </a:lnTo>
                    <a:lnTo>
                      <a:pt x="386" y="659"/>
                    </a:lnTo>
                    <a:lnTo>
                      <a:pt x="470" y="593"/>
                    </a:lnTo>
                    <a:lnTo>
                      <a:pt x="560" y="518"/>
                    </a:lnTo>
                    <a:lnTo>
                      <a:pt x="661" y="439"/>
                    </a:lnTo>
                    <a:lnTo>
                      <a:pt x="773" y="356"/>
                    </a:lnTo>
                    <a:lnTo>
                      <a:pt x="830" y="311"/>
                    </a:lnTo>
                    <a:lnTo>
                      <a:pt x="893" y="270"/>
                    </a:lnTo>
                    <a:lnTo>
                      <a:pt x="955" y="228"/>
                    </a:lnTo>
                    <a:lnTo>
                      <a:pt x="1021" y="191"/>
                    </a:lnTo>
                    <a:lnTo>
                      <a:pt x="1088" y="153"/>
                    </a:lnTo>
                    <a:lnTo>
                      <a:pt x="1158" y="120"/>
                    </a:lnTo>
                    <a:lnTo>
                      <a:pt x="1233" y="86"/>
                    </a:lnTo>
                    <a:lnTo>
                      <a:pt x="1308" y="58"/>
                    </a:lnTo>
                    <a:lnTo>
                      <a:pt x="1383" y="29"/>
                    </a:lnTo>
                    <a:lnTo>
                      <a:pt x="1461"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4" name="Freeform 976">
                <a:extLst>
                  <a:ext uri="{FF2B5EF4-FFF2-40B4-BE49-F238E27FC236}">
                    <a16:creationId xmlns:a16="http://schemas.microsoft.com/office/drawing/2014/main" id="{7350ACE7-F78D-4534-BAC3-398C21DE86A2}"/>
                  </a:ext>
                </a:extLst>
              </p:cNvPr>
              <p:cNvSpPr>
                <a:spLocks/>
              </p:cNvSpPr>
              <p:nvPr/>
            </p:nvSpPr>
            <p:spPr bwMode="auto">
              <a:xfrm>
                <a:off x="3116" y="3264"/>
                <a:ext cx="115"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45" name="Freeform 977">
                <a:extLst>
                  <a:ext uri="{FF2B5EF4-FFF2-40B4-BE49-F238E27FC236}">
                    <a16:creationId xmlns:a16="http://schemas.microsoft.com/office/drawing/2014/main" id="{FCBC0C9B-C22F-4061-BA30-4229B346459C}"/>
                  </a:ext>
                </a:extLst>
              </p:cNvPr>
              <p:cNvSpPr>
                <a:spLocks/>
              </p:cNvSpPr>
              <p:nvPr/>
            </p:nvSpPr>
            <p:spPr bwMode="auto">
              <a:xfrm>
                <a:off x="3116" y="3264"/>
                <a:ext cx="115"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6" name="Freeform 978">
                <a:extLst>
                  <a:ext uri="{FF2B5EF4-FFF2-40B4-BE49-F238E27FC236}">
                    <a16:creationId xmlns:a16="http://schemas.microsoft.com/office/drawing/2014/main" id="{3A4F97F6-6168-4D52-9E5E-577031E4CC83}"/>
                  </a:ext>
                </a:extLst>
              </p:cNvPr>
              <p:cNvSpPr>
                <a:spLocks/>
              </p:cNvSpPr>
              <p:nvPr/>
            </p:nvSpPr>
            <p:spPr bwMode="auto">
              <a:xfrm>
                <a:off x="3116" y="3264"/>
                <a:ext cx="115" cy="115"/>
              </a:xfrm>
              <a:custGeom>
                <a:avLst/>
                <a:gdLst>
                  <a:gd name="T0" fmla="*/ 12 w 578"/>
                  <a:gd name="T1" fmla="*/ 23 h 576"/>
                  <a:gd name="T2" fmla="*/ 13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0" y="576"/>
                    </a:moveTo>
                    <a:lnTo>
                      <a:pt x="337" y="573"/>
                    </a:lnTo>
                    <a:lnTo>
                      <a:pt x="382" y="564"/>
                    </a:lnTo>
                    <a:lnTo>
                      <a:pt x="424" y="543"/>
                    </a:lnTo>
                    <a:lnTo>
                      <a:pt x="461" y="522"/>
                    </a:lnTo>
                    <a:lnTo>
                      <a:pt x="494" y="493"/>
                    </a:lnTo>
                    <a:lnTo>
                      <a:pt x="524" y="456"/>
                    </a:lnTo>
                    <a:lnTo>
                      <a:pt x="548" y="418"/>
                    </a:lnTo>
                    <a:lnTo>
                      <a:pt x="565" y="377"/>
                    </a:lnTo>
                    <a:lnTo>
                      <a:pt x="573" y="335"/>
                    </a:lnTo>
                    <a:lnTo>
                      <a:pt x="578" y="286"/>
                    </a:lnTo>
                    <a:lnTo>
                      <a:pt x="573" y="240"/>
                    </a:lnTo>
                    <a:lnTo>
                      <a:pt x="560" y="195"/>
                    </a:lnTo>
                    <a:lnTo>
                      <a:pt x="544" y="153"/>
                    </a:lnTo>
                    <a:lnTo>
                      <a:pt x="519" y="115"/>
                    </a:lnTo>
                    <a:lnTo>
                      <a:pt x="490" y="83"/>
                    </a:lnTo>
                    <a:lnTo>
                      <a:pt x="457" y="54"/>
                    </a:lnTo>
                    <a:lnTo>
                      <a:pt x="420" y="33"/>
                    </a:lnTo>
                    <a:lnTo>
                      <a:pt x="378" y="16"/>
                    </a:lnTo>
                    <a:lnTo>
                      <a:pt x="333" y="4"/>
                    </a:lnTo>
                    <a:lnTo>
                      <a:pt x="287" y="0"/>
                    </a:lnTo>
                    <a:lnTo>
                      <a:pt x="241" y="4"/>
                    </a:lnTo>
                    <a:lnTo>
                      <a:pt x="195" y="16"/>
                    </a:lnTo>
                    <a:lnTo>
                      <a:pt x="154" y="33"/>
                    </a:lnTo>
                    <a:lnTo>
                      <a:pt x="117" y="58"/>
                    </a:lnTo>
                    <a:lnTo>
                      <a:pt x="83" y="87"/>
                    </a:lnTo>
                    <a:lnTo>
                      <a:pt x="54" y="119"/>
                    </a:lnTo>
                    <a:lnTo>
                      <a:pt x="29" y="162"/>
                    </a:lnTo>
                    <a:lnTo>
                      <a:pt x="13" y="203"/>
                    </a:lnTo>
                    <a:lnTo>
                      <a:pt x="4" y="245"/>
                    </a:lnTo>
                    <a:lnTo>
                      <a:pt x="0" y="294"/>
                    </a:lnTo>
                    <a:lnTo>
                      <a:pt x="4" y="340"/>
                    </a:lnTo>
                    <a:lnTo>
                      <a:pt x="17" y="385"/>
                    </a:lnTo>
                    <a:lnTo>
                      <a:pt x="34" y="423"/>
                    </a:lnTo>
                    <a:lnTo>
                      <a:pt x="58" y="465"/>
                    </a:lnTo>
                    <a:lnTo>
                      <a:pt x="88" y="497"/>
                    </a:lnTo>
                    <a:lnTo>
                      <a:pt x="121" y="522"/>
                    </a:lnTo>
                    <a:lnTo>
                      <a:pt x="158" y="547"/>
                    </a:lnTo>
                    <a:lnTo>
                      <a:pt x="200"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47" name="Freeform 979">
                <a:extLst>
                  <a:ext uri="{FF2B5EF4-FFF2-40B4-BE49-F238E27FC236}">
                    <a16:creationId xmlns:a16="http://schemas.microsoft.com/office/drawing/2014/main" id="{1AE2399C-2654-4561-B887-516BD4C767CD}"/>
                  </a:ext>
                </a:extLst>
              </p:cNvPr>
              <p:cNvSpPr>
                <a:spLocks/>
              </p:cNvSpPr>
              <p:nvPr/>
            </p:nvSpPr>
            <p:spPr bwMode="auto">
              <a:xfrm>
                <a:off x="3132" y="3273"/>
                <a:ext cx="61" cy="61"/>
              </a:xfrm>
              <a:custGeom>
                <a:avLst/>
                <a:gdLst>
                  <a:gd name="T0" fmla="*/ 6 w 308"/>
                  <a:gd name="T1" fmla="*/ 12 h 303"/>
                  <a:gd name="T2" fmla="*/ 7 w 308"/>
                  <a:gd name="T3" fmla="*/ 12 h 303"/>
                  <a:gd name="T4" fmla="*/ 8 w 308"/>
                  <a:gd name="T5" fmla="*/ 12 h 303"/>
                  <a:gd name="T6" fmla="*/ 9 w 308"/>
                  <a:gd name="T7" fmla="*/ 12 h 303"/>
                  <a:gd name="T8" fmla="*/ 10 w 308"/>
                  <a:gd name="T9" fmla="*/ 11 h 303"/>
                  <a:gd name="T10" fmla="*/ 10 w 308"/>
                  <a:gd name="T11" fmla="*/ 10 h 303"/>
                  <a:gd name="T12" fmla="*/ 11 w 308"/>
                  <a:gd name="T13" fmla="*/ 10 h 303"/>
                  <a:gd name="T14" fmla="*/ 11 w 308"/>
                  <a:gd name="T15" fmla="*/ 9 h 303"/>
                  <a:gd name="T16" fmla="*/ 12 w 308"/>
                  <a:gd name="T17" fmla="*/ 8 h 303"/>
                  <a:gd name="T18" fmla="*/ 12 w 308"/>
                  <a:gd name="T19" fmla="*/ 7 h 303"/>
                  <a:gd name="T20" fmla="*/ 12 w 308"/>
                  <a:gd name="T21" fmla="*/ 6 h 303"/>
                  <a:gd name="T22" fmla="*/ 12 w 308"/>
                  <a:gd name="T23" fmla="*/ 5 h 303"/>
                  <a:gd name="T24" fmla="*/ 12 w 308"/>
                  <a:gd name="T25" fmla="*/ 4 h 303"/>
                  <a:gd name="T26" fmla="*/ 11 w 308"/>
                  <a:gd name="T27" fmla="*/ 3 h 303"/>
                  <a:gd name="T28" fmla="*/ 11 w 308"/>
                  <a:gd name="T29" fmla="*/ 2 h 303"/>
                  <a:gd name="T30" fmla="*/ 10 w 308"/>
                  <a:gd name="T31" fmla="*/ 2 h 303"/>
                  <a:gd name="T32" fmla="*/ 10 w 308"/>
                  <a:gd name="T33" fmla="*/ 1 h 303"/>
                  <a:gd name="T34" fmla="*/ 9 w 308"/>
                  <a:gd name="T35" fmla="*/ 1 h 303"/>
                  <a:gd name="T36" fmla="*/ 8 w 308"/>
                  <a:gd name="T37" fmla="*/ 0 h 303"/>
                  <a:gd name="T38" fmla="*/ 7 w 308"/>
                  <a:gd name="T39" fmla="*/ 0 h 303"/>
                  <a:gd name="T40" fmla="*/ 6 w 308"/>
                  <a:gd name="T41" fmla="*/ 0 h 303"/>
                  <a:gd name="T42" fmla="*/ 5 w 308"/>
                  <a:gd name="T43" fmla="*/ 0 h 303"/>
                  <a:gd name="T44" fmla="*/ 4 w 308"/>
                  <a:gd name="T45" fmla="*/ 0 h 303"/>
                  <a:gd name="T46" fmla="*/ 3 w 308"/>
                  <a:gd name="T47" fmla="*/ 1 h 303"/>
                  <a:gd name="T48" fmla="*/ 2 w 308"/>
                  <a:gd name="T49" fmla="*/ 1 h 303"/>
                  <a:gd name="T50" fmla="*/ 2 w 308"/>
                  <a:gd name="T51" fmla="*/ 2 h 303"/>
                  <a:gd name="T52" fmla="*/ 1 w 308"/>
                  <a:gd name="T53" fmla="*/ 3 h 303"/>
                  <a:gd name="T54" fmla="*/ 1 w 308"/>
                  <a:gd name="T55" fmla="*/ 3 h 303"/>
                  <a:gd name="T56" fmla="*/ 0 w 308"/>
                  <a:gd name="T57" fmla="*/ 4 h 303"/>
                  <a:gd name="T58" fmla="*/ 0 w 308"/>
                  <a:gd name="T59" fmla="*/ 5 h 303"/>
                  <a:gd name="T60" fmla="*/ 0 w 308"/>
                  <a:gd name="T61" fmla="*/ 6 h 303"/>
                  <a:gd name="T62" fmla="*/ 0 w 308"/>
                  <a:gd name="T63" fmla="*/ 7 h 303"/>
                  <a:gd name="T64" fmla="*/ 0 w 308"/>
                  <a:gd name="T65" fmla="*/ 8 h 303"/>
                  <a:gd name="T66" fmla="*/ 1 w 308"/>
                  <a:gd name="T67" fmla="*/ 9 h 303"/>
                  <a:gd name="T68" fmla="*/ 1 w 308"/>
                  <a:gd name="T69" fmla="*/ 10 h 303"/>
                  <a:gd name="T70" fmla="*/ 2 w 308"/>
                  <a:gd name="T71" fmla="*/ 10 h 303"/>
                  <a:gd name="T72" fmla="*/ 3 w 308"/>
                  <a:gd name="T73" fmla="*/ 11 h 303"/>
                  <a:gd name="T74" fmla="*/ 3 w 308"/>
                  <a:gd name="T75" fmla="*/ 12 h 303"/>
                  <a:gd name="T76" fmla="*/ 4 w 308"/>
                  <a:gd name="T77" fmla="*/ 12 h 303"/>
                  <a:gd name="T78" fmla="*/ 5 w 308"/>
                  <a:gd name="T79" fmla="*/ 12 h 303"/>
                  <a:gd name="T80" fmla="*/ 6 w 308"/>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3"/>
                  <a:gd name="T125" fmla="*/ 308 w 308"/>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3">
                    <a:moveTo>
                      <a:pt x="154" y="303"/>
                    </a:moveTo>
                    <a:lnTo>
                      <a:pt x="179" y="299"/>
                    </a:lnTo>
                    <a:lnTo>
                      <a:pt x="204" y="295"/>
                    </a:lnTo>
                    <a:lnTo>
                      <a:pt x="224" y="286"/>
                    </a:lnTo>
                    <a:lnTo>
                      <a:pt x="245" y="274"/>
                    </a:lnTo>
                    <a:lnTo>
                      <a:pt x="262" y="258"/>
                    </a:lnTo>
                    <a:lnTo>
                      <a:pt x="278" y="241"/>
                    </a:lnTo>
                    <a:lnTo>
                      <a:pt x="291" y="220"/>
                    </a:lnTo>
                    <a:lnTo>
                      <a:pt x="299" y="195"/>
                    </a:lnTo>
                    <a:lnTo>
                      <a:pt x="303" y="175"/>
                    </a:lnTo>
                    <a:lnTo>
                      <a:pt x="308" y="150"/>
                    </a:lnTo>
                    <a:lnTo>
                      <a:pt x="303" y="124"/>
                    </a:lnTo>
                    <a:lnTo>
                      <a:pt x="299" y="99"/>
                    </a:lnTo>
                    <a:lnTo>
                      <a:pt x="287" y="79"/>
                    </a:lnTo>
                    <a:lnTo>
                      <a:pt x="274" y="58"/>
                    </a:lnTo>
                    <a:lnTo>
                      <a:pt x="262" y="42"/>
                    </a:lnTo>
                    <a:lnTo>
                      <a:pt x="241" y="25"/>
                    </a:lnTo>
                    <a:lnTo>
                      <a:pt x="220" y="16"/>
                    </a:lnTo>
                    <a:lnTo>
                      <a:pt x="200" y="4"/>
                    </a:lnTo>
                    <a:lnTo>
                      <a:pt x="179" y="0"/>
                    </a:lnTo>
                    <a:lnTo>
                      <a:pt x="154" y="0"/>
                    </a:lnTo>
                    <a:lnTo>
                      <a:pt x="129" y="0"/>
                    </a:lnTo>
                    <a:lnTo>
                      <a:pt x="105" y="9"/>
                    </a:lnTo>
                    <a:lnTo>
                      <a:pt x="83" y="16"/>
                    </a:lnTo>
                    <a:lnTo>
                      <a:pt x="62" y="29"/>
                    </a:lnTo>
                    <a:lnTo>
                      <a:pt x="46" y="45"/>
                    </a:lnTo>
                    <a:lnTo>
                      <a:pt x="29" y="63"/>
                    </a:lnTo>
                    <a:lnTo>
                      <a:pt x="17" y="83"/>
                    </a:lnTo>
                    <a:lnTo>
                      <a:pt x="9" y="104"/>
                    </a:lnTo>
                    <a:lnTo>
                      <a:pt x="4" y="128"/>
                    </a:lnTo>
                    <a:lnTo>
                      <a:pt x="0" y="153"/>
                    </a:lnTo>
                    <a:lnTo>
                      <a:pt x="4" y="178"/>
                    </a:lnTo>
                    <a:lnTo>
                      <a:pt x="9" y="200"/>
                    </a:lnTo>
                    <a:lnTo>
                      <a:pt x="21" y="220"/>
                    </a:lnTo>
                    <a:lnTo>
                      <a:pt x="33" y="241"/>
                    </a:lnTo>
                    <a:lnTo>
                      <a:pt x="46" y="258"/>
                    </a:lnTo>
                    <a:lnTo>
                      <a:pt x="67" y="274"/>
                    </a:lnTo>
                    <a:lnTo>
                      <a:pt x="83" y="286"/>
                    </a:lnTo>
                    <a:lnTo>
                      <a:pt x="108" y="295"/>
                    </a:lnTo>
                    <a:lnTo>
                      <a:pt x="129" y="299"/>
                    </a:lnTo>
                    <a:lnTo>
                      <a:pt x="154" y="303"/>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48" name="Freeform 980">
                <a:extLst>
                  <a:ext uri="{FF2B5EF4-FFF2-40B4-BE49-F238E27FC236}">
                    <a16:creationId xmlns:a16="http://schemas.microsoft.com/office/drawing/2014/main" id="{B16A7E2F-36E7-4B4F-AA38-338CC63E8F36}"/>
                  </a:ext>
                </a:extLst>
              </p:cNvPr>
              <p:cNvSpPr>
                <a:spLocks/>
              </p:cNvSpPr>
              <p:nvPr/>
            </p:nvSpPr>
            <p:spPr bwMode="auto">
              <a:xfrm>
                <a:off x="3134" y="3274"/>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0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7" y="270"/>
                    </a:lnTo>
                    <a:lnTo>
                      <a:pt x="178" y="261"/>
                    </a:lnTo>
                    <a:lnTo>
                      <a:pt x="198" y="254"/>
                    </a:lnTo>
                    <a:lnTo>
                      <a:pt x="216" y="245"/>
                    </a:lnTo>
                    <a:lnTo>
                      <a:pt x="232" y="228"/>
                    </a:lnTo>
                    <a:lnTo>
                      <a:pt x="245" y="216"/>
                    </a:lnTo>
                    <a:lnTo>
                      <a:pt x="257" y="196"/>
                    </a:lnTo>
                    <a:lnTo>
                      <a:pt x="265" y="174"/>
                    </a:lnTo>
                    <a:lnTo>
                      <a:pt x="270" y="154"/>
                    </a:lnTo>
                    <a:lnTo>
                      <a:pt x="270" y="133"/>
                    </a:lnTo>
                    <a:lnTo>
                      <a:pt x="270" y="113"/>
                    </a:lnTo>
                    <a:lnTo>
                      <a:pt x="265" y="92"/>
                    </a:lnTo>
                    <a:lnTo>
                      <a:pt x="257" y="70"/>
                    </a:lnTo>
                    <a:lnTo>
                      <a:pt x="245" y="54"/>
                    </a:lnTo>
                    <a:lnTo>
                      <a:pt x="232" y="38"/>
                    </a:lnTo>
                    <a:lnTo>
                      <a:pt x="216" y="25"/>
                    </a:lnTo>
                    <a:lnTo>
                      <a:pt x="195" y="12"/>
                    </a:lnTo>
                    <a:lnTo>
                      <a:pt x="178" y="5"/>
                    </a:lnTo>
                    <a:lnTo>
                      <a:pt x="157" y="0"/>
                    </a:lnTo>
                    <a:lnTo>
                      <a:pt x="133" y="0"/>
                    </a:lnTo>
                    <a:lnTo>
                      <a:pt x="112" y="0"/>
                    </a:lnTo>
                    <a:lnTo>
                      <a:pt x="92" y="9"/>
                    </a:lnTo>
                    <a:lnTo>
                      <a:pt x="70" y="16"/>
                    </a:lnTo>
                    <a:lnTo>
                      <a:pt x="54" y="25"/>
                    </a:lnTo>
                    <a:lnTo>
                      <a:pt x="38" y="41"/>
                    </a:lnTo>
                    <a:lnTo>
                      <a:pt x="25" y="54"/>
                    </a:lnTo>
                    <a:lnTo>
                      <a:pt x="16" y="75"/>
                    </a:lnTo>
                    <a:lnTo>
                      <a:pt x="8" y="92"/>
                    </a:lnTo>
                    <a:lnTo>
                      <a:pt x="0" y="113"/>
                    </a:lnTo>
                    <a:lnTo>
                      <a:pt x="0" y="137"/>
                    </a:lnTo>
                    <a:lnTo>
                      <a:pt x="0" y="142"/>
                    </a:lnTo>
                    <a:lnTo>
                      <a:pt x="0" y="146"/>
                    </a:lnTo>
                    <a:lnTo>
                      <a:pt x="4" y="166"/>
                    </a:lnTo>
                    <a:lnTo>
                      <a:pt x="8" y="183"/>
                    </a:lnTo>
                    <a:lnTo>
                      <a:pt x="16" y="203"/>
                    </a:lnTo>
                    <a:lnTo>
                      <a:pt x="29" y="220"/>
                    </a:lnTo>
                    <a:lnTo>
                      <a:pt x="41" y="232"/>
                    </a:lnTo>
                    <a:lnTo>
                      <a:pt x="58" y="245"/>
                    </a:lnTo>
                    <a:lnTo>
                      <a:pt x="74" y="257"/>
                    </a:lnTo>
                    <a:lnTo>
                      <a:pt x="95" y="266"/>
                    </a:lnTo>
                    <a:lnTo>
                      <a:pt x="116" y="270"/>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49" name="Freeform 981">
                <a:extLst>
                  <a:ext uri="{FF2B5EF4-FFF2-40B4-BE49-F238E27FC236}">
                    <a16:creationId xmlns:a16="http://schemas.microsoft.com/office/drawing/2014/main" id="{9C25D547-14BC-4D1B-BF8E-F1C9BB836EC5}"/>
                  </a:ext>
                </a:extLst>
              </p:cNvPr>
              <p:cNvSpPr>
                <a:spLocks/>
              </p:cNvSpPr>
              <p:nvPr/>
            </p:nvSpPr>
            <p:spPr bwMode="auto">
              <a:xfrm>
                <a:off x="3137" y="3275"/>
                <a:ext cx="47" cy="47"/>
              </a:xfrm>
              <a:custGeom>
                <a:avLst/>
                <a:gdLst>
                  <a:gd name="T0" fmla="*/ 5 w 237"/>
                  <a:gd name="T1" fmla="*/ 9 h 236"/>
                  <a:gd name="T2" fmla="*/ 5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2 h 236"/>
                  <a:gd name="T28" fmla="*/ 8 w 237"/>
                  <a:gd name="T29" fmla="*/ 2 h 236"/>
                  <a:gd name="T30" fmla="*/ 8 w 237"/>
                  <a:gd name="T31" fmla="*/ 1 h 236"/>
                  <a:gd name="T32" fmla="*/ 7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0 h 236"/>
                  <a:gd name="T48" fmla="*/ 2 w 237"/>
                  <a:gd name="T49" fmla="*/ 1 h 236"/>
                  <a:gd name="T50" fmla="*/ 1 w 237"/>
                  <a:gd name="T51" fmla="*/ 1 h 236"/>
                  <a:gd name="T52" fmla="*/ 1 w 237"/>
                  <a:gd name="T53" fmla="*/ 2 h 236"/>
                  <a:gd name="T54" fmla="*/ 1 w 237"/>
                  <a:gd name="T55" fmla="*/ 3 h 236"/>
                  <a:gd name="T56" fmla="*/ 0 w 237"/>
                  <a:gd name="T57" fmla="*/ 3 h 236"/>
                  <a:gd name="T58" fmla="*/ 0 w 237"/>
                  <a:gd name="T59" fmla="*/ 4 h 236"/>
                  <a:gd name="T60" fmla="*/ 0 w 237"/>
                  <a:gd name="T61" fmla="*/ 5 h 236"/>
                  <a:gd name="T62" fmla="*/ 0 w 237"/>
                  <a:gd name="T63" fmla="*/ 5 h 236"/>
                  <a:gd name="T64" fmla="*/ 0 w 237"/>
                  <a:gd name="T65" fmla="*/ 6 h 236"/>
                  <a:gd name="T66" fmla="*/ 0 w 237"/>
                  <a:gd name="T67" fmla="*/ 6 h 236"/>
                  <a:gd name="T68" fmla="*/ 1 w 237"/>
                  <a:gd name="T69" fmla="*/ 7 h 236"/>
                  <a:gd name="T70" fmla="*/ 1 w 237"/>
                  <a:gd name="T71" fmla="*/ 8 h 236"/>
                  <a:gd name="T72" fmla="*/ 1 w 237"/>
                  <a:gd name="T73" fmla="*/ 8 h 236"/>
                  <a:gd name="T74" fmla="*/ 2 w 237"/>
                  <a:gd name="T75" fmla="*/ 9 h 236"/>
                  <a:gd name="T76" fmla="*/ 3 w 237"/>
                  <a:gd name="T77" fmla="*/ 9 h 236"/>
                  <a:gd name="T78" fmla="*/ 3 w 237"/>
                  <a:gd name="T79" fmla="*/ 9 h 236"/>
                  <a:gd name="T80" fmla="*/ 4 w 237"/>
                  <a:gd name="T81" fmla="*/ 9 h 236"/>
                  <a:gd name="T82" fmla="*/ 5 w 237"/>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1" y="236"/>
                    </a:moveTo>
                    <a:lnTo>
                      <a:pt x="137" y="236"/>
                    </a:lnTo>
                    <a:lnTo>
                      <a:pt x="158" y="232"/>
                    </a:lnTo>
                    <a:lnTo>
                      <a:pt x="175" y="223"/>
                    </a:lnTo>
                    <a:lnTo>
                      <a:pt x="191" y="215"/>
                    </a:lnTo>
                    <a:lnTo>
                      <a:pt x="204" y="202"/>
                    </a:lnTo>
                    <a:lnTo>
                      <a:pt x="216" y="186"/>
                    </a:lnTo>
                    <a:lnTo>
                      <a:pt x="224" y="173"/>
                    </a:lnTo>
                    <a:lnTo>
                      <a:pt x="233" y="157"/>
                    </a:lnTo>
                    <a:lnTo>
                      <a:pt x="237" y="137"/>
                    </a:lnTo>
                    <a:lnTo>
                      <a:pt x="237" y="115"/>
                    </a:lnTo>
                    <a:lnTo>
                      <a:pt x="237" y="99"/>
                    </a:lnTo>
                    <a:lnTo>
                      <a:pt x="229" y="78"/>
                    </a:lnTo>
                    <a:lnTo>
                      <a:pt x="224" y="61"/>
                    </a:lnTo>
                    <a:lnTo>
                      <a:pt x="212" y="49"/>
                    </a:lnTo>
                    <a:lnTo>
                      <a:pt x="199" y="33"/>
                    </a:lnTo>
                    <a:lnTo>
                      <a:pt x="186" y="20"/>
                    </a:lnTo>
                    <a:lnTo>
                      <a:pt x="170" y="11"/>
                    </a:lnTo>
                    <a:lnTo>
                      <a:pt x="154" y="4"/>
                    </a:lnTo>
                    <a:lnTo>
                      <a:pt x="137" y="0"/>
                    </a:lnTo>
                    <a:lnTo>
                      <a:pt x="116" y="0"/>
                    </a:lnTo>
                    <a:lnTo>
                      <a:pt x="96" y="0"/>
                    </a:lnTo>
                    <a:lnTo>
                      <a:pt x="80" y="7"/>
                    </a:lnTo>
                    <a:lnTo>
                      <a:pt x="62" y="11"/>
                    </a:lnTo>
                    <a:lnTo>
                      <a:pt x="46" y="24"/>
                    </a:lnTo>
                    <a:lnTo>
                      <a:pt x="33" y="36"/>
                    </a:lnTo>
                    <a:lnTo>
                      <a:pt x="21" y="49"/>
                    </a:lnTo>
                    <a:lnTo>
                      <a:pt x="13" y="65"/>
                    </a:lnTo>
                    <a:lnTo>
                      <a:pt x="4" y="83"/>
                    </a:lnTo>
                    <a:lnTo>
                      <a:pt x="0" y="99"/>
                    </a:lnTo>
                    <a:lnTo>
                      <a:pt x="0" y="119"/>
                    </a:lnTo>
                    <a:lnTo>
                      <a:pt x="0" y="124"/>
                    </a:lnTo>
                    <a:lnTo>
                      <a:pt x="0" y="144"/>
                    </a:lnTo>
                    <a:lnTo>
                      <a:pt x="8" y="161"/>
                    </a:lnTo>
                    <a:lnTo>
                      <a:pt x="13" y="178"/>
                    </a:lnTo>
                    <a:lnTo>
                      <a:pt x="26" y="191"/>
                    </a:lnTo>
                    <a:lnTo>
                      <a:pt x="37" y="207"/>
                    </a:lnTo>
                    <a:lnTo>
                      <a:pt x="50" y="215"/>
                    </a:lnTo>
                    <a:lnTo>
                      <a:pt x="67" y="223"/>
                    </a:lnTo>
                    <a:lnTo>
                      <a:pt x="83" y="232"/>
                    </a:lnTo>
                    <a:lnTo>
                      <a:pt x="100" y="236"/>
                    </a:lnTo>
                    <a:lnTo>
                      <a:pt x="121"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0" name="Freeform 982">
                <a:extLst>
                  <a:ext uri="{FF2B5EF4-FFF2-40B4-BE49-F238E27FC236}">
                    <a16:creationId xmlns:a16="http://schemas.microsoft.com/office/drawing/2014/main" id="{8BD24115-C87B-4B57-AEC7-459D6ACE1F37}"/>
                  </a:ext>
                </a:extLst>
              </p:cNvPr>
              <p:cNvSpPr>
                <a:spLocks/>
              </p:cNvSpPr>
              <p:nvPr/>
            </p:nvSpPr>
            <p:spPr bwMode="auto">
              <a:xfrm>
                <a:off x="3138" y="3276"/>
                <a:ext cx="42" cy="41"/>
              </a:xfrm>
              <a:custGeom>
                <a:avLst/>
                <a:gdLst>
                  <a:gd name="T0" fmla="*/ 4 w 208"/>
                  <a:gd name="T1" fmla="*/ 8 h 207"/>
                  <a:gd name="T2" fmla="*/ 5 w 208"/>
                  <a:gd name="T3" fmla="*/ 8 h 207"/>
                  <a:gd name="T4" fmla="*/ 6 w 208"/>
                  <a:gd name="T5" fmla="*/ 8 h 207"/>
                  <a:gd name="T6" fmla="*/ 6 w 208"/>
                  <a:gd name="T7" fmla="*/ 8 h 207"/>
                  <a:gd name="T8" fmla="*/ 7 w 208"/>
                  <a:gd name="T9" fmla="*/ 7 h 207"/>
                  <a:gd name="T10" fmla="*/ 7 w 208"/>
                  <a:gd name="T11" fmla="*/ 7 h 207"/>
                  <a:gd name="T12" fmla="*/ 8 w 208"/>
                  <a:gd name="T13" fmla="*/ 6 h 207"/>
                  <a:gd name="T14" fmla="*/ 8 w 208"/>
                  <a:gd name="T15" fmla="*/ 6 h 207"/>
                  <a:gd name="T16" fmla="*/ 8 w 208"/>
                  <a:gd name="T17" fmla="*/ 5 h 207"/>
                  <a:gd name="T18" fmla="*/ 8 w 208"/>
                  <a:gd name="T19" fmla="*/ 5 h 207"/>
                  <a:gd name="T20" fmla="*/ 8 w 208"/>
                  <a:gd name="T21" fmla="*/ 4 h 207"/>
                  <a:gd name="T22" fmla="*/ 8 w 208"/>
                  <a:gd name="T23" fmla="*/ 3 h 207"/>
                  <a:gd name="T24" fmla="*/ 8 w 208"/>
                  <a:gd name="T25" fmla="*/ 3 h 207"/>
                  <a:gd name="T26" fmla="*/ 8 w 208"/>
                  <a:gd name="T27" fmla="*/ 2 h 207"/>
                  <a:gd name="T28" fmla="*/ 8 w 208"/>
                  <a:gd name="T29" fmla="*/ 2 h 207"/>
                  <a:gd name="T30" fmla="*/ 7 w 208"/>
                  <a:gd name="T31" fmla="*/ 1 h 207"/>
                  <a:gd name="T32" fmla="*/ 7 w 208"/>
                  <a:gd name="T33" fmla="*/ 1 h 207"/>
                  <a:gd name="T34" fmla="*/ 6 w 208"/>
                  <a:gd name="T35" fmla="*/ 0 h 207"/>
                  <a:gd name="T36" fmla="*/ 6 w 208"/>
                  <a:gd name="T37" fmla="*/ 0 h 207"/>
                  <a:gd name="T38" fmla="*/ 5 w 208"/>
                  <a:gd name="T39" fmla="*/ 0 h 207"/>
                  <a:gd name="T40" fmla="*/ 4 w 208"/>
                  <a:gd name="T41" fmla="*/ 0 h 207"/>
                  <a:gd name="T42" fmla="*/ 4 w 208"/>
                  <a:gd name="T43" fmla="*/ 0 h 207"/>
                  <a:gd name="T44" fmla="*/ 3 w 208"/>
                  <a:gd name="T45" fmla="*/ 0 h 207"/>
                  <a:gd name="T46" fmla="*/ 2 w 208"/>
                  <a:gd name="T47" fmla="*/ 0 h 207"/>
                  <a:gd name="T48" fmla="*/ 2 w 208"/>
                  <a:gd name="T49" fmla="*/ 1 h 207"/>
                  <a:gd name="T50" fmla="*/ 1 w 208"/>
                  <a:gd name="T51" fmla="*/ 1 h 207"/>
                  <a:gd name="T52" fmla="*/ 1 w 208"/>
                  <a:gd name="T53" fmla="*/ 2 h 207"/>
                  <a:gd name="T54" fmla="*/ 1 w 208"/>
                  <a:gd name="T55" fmla="*/ 2 h 207"/>
                  <a:gd name="T56" fmla="*/ 0 w 208"/>
                  <a:gd name="T57" fmla="*/ 3 h 207"/>
                  <a:gd name="T58" fmla="*/ 0 w 208"/>
                  <a:gd name="T59" fmla="*/ 3 h 207"/>
                  <a:gd name="T60" fmla="*/ 0 w 208"/>
                  <a:gd name="T61" fmla="*/ 4 h 207"/>
                  <a:gd name="T62" fmla="*/ 0 w 208"/>
                  <a:gd name="T63" fmla="*/ 4 h 207"/>
                  <a:gd name="T64" fmla="*/ 0 w 208"/>
                  <a:gd name="T65" fmla="*/ 5 h 207"/>
                  <a:gd name="T66" fmla="*/ 0 w 208"/>
                  <a:gd name="T67" fmla="*/ 6 h 207"/>
                  <a:gd name="T68" fmla="*/ 1 w 208"/>
                  <a:gd name="T69" fmla="*/ 6 h 207"/>
                  <a:gd name="T70" fmla="*/ 1 w 208"/>
                  <a:gd name="T71" fmla="*/ 7 h 207"/>
                  <a:gd name="T72" fmla="*/ 1 w 208"/>
                  <a:gd name="T73" fmla="*/ 7 h 207"/>
                  <a:gd name="T74" fmla="*/ 2 w 208"/>
                  <a:gd name="T75" fmla="*/ 7 h 207"/>
                  <a:gd name="T76" fmla="*/ 2 w 208"/>
                  <a:gd name="T77" fmla="*/ 8 h 207"/>
                  <a:gd name="T78" fmla="*/ 3 w 208"/>
                  <a:gd name="T79" fmla="*/ 8 h 207"/>
                  <a:gd name="T80" fmla="*/ 4 w 208"/>
                  <a:gd name="T81" fmla="*/ 8 h 207"/>
                  <a:gd name="T82" fmla="*/ 4 w 208"/>
                  <a:gd name="T83" fmla="*/ 8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8"/>
                  <a:gd name="T127" fmla="*/ 0 h 207"/>
                  <a:gd name="T128" fmla="*/ 208 w 208"/>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8" h="207">
                    <a:moveTo>
                      <a:pt x="104" y="207"/>
                    </a:moveTo>
                    <a:lnTo>
                      <a:pt x="121" y="203"/>
                    </a:lnTo>
                    <a:lnTo>
                      <a:pt x="137" y="198"/>
                    </a:lnTo>
                    <a:lnTo>
                      <a:pt x="154" y="194"/>
                    </a:lnTo>
                    <a:lnTo>
                      <a:pt x="167" y="187"/>
                    </a:lnTo>
                    <a:lnTo>
                      <a:pt x="178" y="174"/>
                    </a:lnTo>
                    <a:lnTo>
                      <a:pt x="187" y="162"/>
                    </a:lnTo>
                    <a:lnTo>
                      <a:pt x="196" y="149"/>
                    </a:lnTo>
                    <a:lnTo>
                      <a:pt x="204" y="137"/>
                    </a:lnTo>
                    <a:lnTo>
                      <a:pt x="204" y="120"/>
                    </a:lnTo>
                    <a:lnTo>
                      <a:pt x="208" y="104"/>
                    </a:lnTo>
                    <a:lnTo>
                      <a:pt x="204" y="86"/>
                    </a:lnTo>
                    <a:lnTo>
                      <a:pt x="200" y="70"/>
                    </a:lnTo>
                    <a:lnTo>
                      <a:pt x="196" y="54"/>
                    </a:lnTo>
                    <a:lnTo>
                      <a:pt x="187" y="41"/>
                    </a:lnTo>
                    <a:lnTo>
                      <a:pt x="175" y="29"/>
                    </a:lnTo>
                    <a:lnTo>
                      <a:pt x="162" y="20"/>
                    </a:lnTo>
                    <a:lnTo>
                      <a:pt x="150" y="12"/>
                    </a:lnTo>
                    <a:lnTo>
                      <a:pt x="137" y="3"/>
                    </a:lnTo>
                    <a:lnTo>
                      <a:pt x="121" y="3"/>
                    </a:lnTo>
                    <a:lnTo>
                      <a:pt x="104" y="0"/>
                    </a:lnTo>
                    <a:lnTo>
                      <a:pt x="88" y="3"/>
                    </a:lnTo>
                    <a:lnTo>
                      <a:pt x="72" y="7"/>
                    </a:lnTo>
                    <a:lnTo>
                      <a:pt x="59" y="12"/>
                    </a:lnTo>
                    <a:lnTo>
                      <a:pt x="42" y="20"/>
                    </a:lnTo>
                    <a:lnTo>
                      <a:pt x="34" y="32"/>
                    </a:lnTo>
                    <a:lnTo>
                      <a:pt x="21" y="41"/>
                    </a:lnTo>
                    <a:lnTo>
                      <a:pt x="13" y="57"/>
                    </a:lnTo>
                    <a:lnTo>
                      <a:pt x="9" y="70"/>
                    </a:lnTo>
                    <a:lnTo>
                      <a:pt x="5" y="86"/>
                    </a:lnTo>
                    <a:lnTo>
                      <a:pt x="0" y="104"/>
                    </a:lnTo>
                    <a:lnTo>
                      <a:pt x="0" y="108"/>
                    </a:lnTo>
                    <a:lnTo>
                      <a:pt x="5" y="124"/>
                    </a:lnTo>
                    <a:lnTo>
                      <a:pt x="9" y="140"/>
                    </a:lnTo>
                    <a:lnTo>
                      <a:pt x="18" y="153"/>
                    </a:lnTo>
                    <a:lnTo>
                      <a:pt x="25" y="165"/>
                    </a:lnTo>
                    <a:lnTo>
                      <a:pt x="34" y="178"/>
                    </a:lnTo>
                    <a:lnTo>
                      <a:pt x="46" y="187"/>
                    </a:lnTo>
                    <a:lnTo>
                      <a:pt x="59" y="194"/>
                    </a:lnTo>
                    <a:lnTo>
                      <a:pt x="75" y="198"/>
                    </a:lnTo>
                    <a:lnTo>
                      <a:pt x="88" y="203"/>
                    </a:lnTo>
                    <a:lnTo>
                      <a:pt x="104" y="207"/>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1" name="Freeform 983">
                <a:extLst>
                  <a:ext uri="{FF2B5EF4-FFF2-40B4-BE49-F238E27FC236}">
                    <a16:creationId xmlns:a16="http://schemas.microsoft.com/office/drawing/2014/main" id="{4466DAF2-FFB9-4359-B3BE-2D083451184B}"/>
                  </a:ext>
                </a:extLst>
              </p:cNvPr>
              <p:cNvSpPr>
                <a:spLocks/>
              </p:cNvSpPr>
              <p:nvPr/>
            </p:nvSpPr>
            <p:spPr bwMode="auto">
              <a:xfrm>
                <a:off x="3141" y="3277"/>
                <a:ext cx="34" cy="34"/>
              </a:xfrm>
              <a:custGeom>
                <a:avLst/>
                <a:gdLst>
                  <a:gd name="T0" fmla="*/ 3 w 170"/>
                  <a:gd name="T1" fmla="*/ 7 h 171"/>
                  <a:gd name="T2" fmla="*/ 4 w 170"/>
                  <a:gd name="T3" fmla="*/ 7 h 171"/>
                  <a:gd name="T4" fmla="*/ 5 w 170"/>
                  <a:gd name="T5" fmla="*/ 7 h 171"/>
                  <a:gd name="T6" fmla="*/ 5 w 170"/>
                  <a:gd name="T7" fmla="*/ 6 h 171"/>
                  <a:gd name="T8" fmla="*/ 5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5 w 170"/>
                  <a:gd name="T33" fmla="*/ 1 h 171"/>
                  <a:gd name="T34" fmla="*/ 5 w 170"/>
                  <a:gd name="T35" fmla="*/ 0 h 171"/>
                  <a:gd name="T36" fmla="*/ 5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1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4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3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100" y="171"/>
                    </a:lnTo>
                    <a:lnTo>
                      <a:pt x="116" y="167"/>
                    </a:lnTo>
                    <a:lnTo>
                      <a:pt x="124" y="158"/>
                    </a:lnTo>
                    <a:lnTo>
                      <a:pt x="137" y="155"/>
                    </a:lnTo>
                    <a:lnTo>
                      <a:pt x="149" y="146"/>
                    </a:lnTo>
                    <a:lnTo>
                      <a:pt x="158" y="133"/>
                    </a:lnTo>
                    <a:lnTo>
                      <a:pt x="162" y="126"/>
                    </a:lnTo>
                    <a:lnTo>
                      <a:pt x="165" y="113"/>
                    </a:lnTo>
                    <a:lnTo>
                      <a:pt x="170" y="97"/>
                    </a:lnTo>
                    <a:lnTo>
                      <a:pt x="170" y="84"/>
                    </a:lnTo>
                    <a:lnTo>
                      <a:pt x="170" y="72"/>
                    </a:lnTo>
                    <a:lnTo>
                      <a:pt x="165" y="54"/>
                    </a:lnTo>
                    <a:lnTo>
                      <a:pt x="162" y="47"/>
                    </a:lnTo>
                    <a:lnTo>
                      <a:pt x="154" y="34"/>
                    </a:lnTo>
                    <a:lnTo>
                      <a:pt x="145" y="22"/>
                    </a:lnTo>
                    <a:lnTo>
                      <a:pt x="137" y="13"/>
                    </a:lnTo>
                    <a:lnTo>
                      <a:pt x="124" y="9"/>
                    </a:lnTo>
                    <a:lnTo>
                      <a:pt x="113" y="5"/>
                    </a:lnTo>
                    <a:lnTo>
                      <a:pt x="100" y="0"/>
                    </a:lnTo>
                    <a:lnTo>
                      <a:pt x="87" y="0"/>
                    </a:lnTo>
                    <a:lnTo>
                      <a:pt x="70" y="0"/>
                    </a:lnTo>
                    <a:lnTo>
                      <a:pt x="59" y="5"/>
                    </a:lnTo>
                    <a:lnTo>
                      <a:pt x="46" y="9"/>
                    </a:lnTo>
                    <a:lnTo>
                      <a:pt x="37" y="13"/>
                    </a:lnTo>
                    <a:lnTo>
                      <a:pt x="25" y="22"/>
                    </a:lnTo>
                    <a:lnTo>
                      <a:pt x="16" y="34"/>
                    </a:lnTo>
                    <a:lnTo>
                      <a:pt x="12" y="43"/>
                    </a:lnTo>
                    <a:lnTo>
                      <a:pt x="5" y="54"/>
                    </a:lnTo>
                    <a:lnTo>
                      <a:pt x="0" y="67"/>
                    </a:lnTo>
                    <a:lnTo>
                      <a:pt x="0" y="84"/>
                    </a:lnTo>
                    <a:lnTo>
                      <a:pt x="0" y="88"/>
                    </a:lnTo>
                    <a:lnTo>
                      <a:pt x="0" y="101"/>
                    </a:lnTo>
                    <a:lnTo>
                      <a:pt x="5" y="113"/>
                    </a:lnTo>
                    <a:lnTo>
                      <a:pt x="12" y="126"/>
                    </a:lnTo>
                    <a:lnTo>
                      <a:pt x="16" y="138"/>
                    </a:lnTo>
                    <a:lnTo>
                      <a:pt x="25" y="146"/>
                    </a:lnTo>
                    <a:lnTo>
                      <a:pt x="37" y="155"/>
                    </a:lnTo>
                    <a:lnTo>
                      <a:pt x="50" y="162"/>
                    </a:lnTo>
                    <a:lnTo>
                      <a:pt x="62" y="167"/>
                    </a:lnTo>
                    <a:lnTo>
                      <a:pt x="75" y="171"/>
                    </a:lnTo>
                    <a:lnTo>
                      <a:pt x="87" y="171"/>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2" name="Freeform 984">
                <a:extLst>
                  <a:ext uri="{FF2B5EF4-FFF2-40B4-BE49-F238E27FC236}">
                    <a16:creationId xmlns:a16="http://schemas.microsoft.com/office/drawing/2014/main" id="{E1453856-FEF9-4038-8126-7CD0F8889086}"/>
                  </a:ext>
                </a:extLst>
              </p:cNvPr>
              <p:cNvSpPr>
                <a:spLocks/>
              </p:cNvSpPr>
              <p:nvPr/>
            </p:nvSpPr>
            <p:spPr bwMode="auto">
              <a:xfrm>
                <a:off x="3143" y="3278"/>
                <a:ext cx="28"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2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1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1" y="137"/>
                    </a:moveTo>
                    <a:lnTo>
                      <a:pt x="79" y="137"/>
                    </a:lnTo>
                    <a:lnTo>
                      <a:pt x="92" y="133"/>
                    </a:lnTo>
                    <a:lnTo>
                      <a:pt x="101" y="128"/>
                    </a:lnTo>
                    <a:lnTo>
                      <a:pt x="108" y="125"/>
                    </a:lnTo>
                    <a:lnTo>
                      <a:pt x="117" y="116"/>
                    </a:lnTo>
                    <a:lnTo>
                      <a:pt x="125" y="108"/>
                    </a:lnTo>
                    <a:lnTo>
                      <a:pt x="129" y="99"/>
                    </a:lnTo>
                    <a:lnTo>
                      <a:pt x="133" y="92"/>
                    </a:lnTo>
                    <a:lnTo>
                      <a:pt x="137" y="79"/>
                    </a:lnTo>
                    <a:lnTo>
                      <a:pt x="137" y="67"/>
                    </a:lnTo>
                    <a:lnTo>
                      <a:pt x="137" y="58"/>
                    </a:lnTo>
                    <a:lnTo>
                      <a:pt x="133" y="45"/>
                    </a:lnTo>
                    <a:lnTo>
                      <a:pt x="129" y="38"/>
                    </a:lnTo>
                    <a:lnTo>
                      <a:pt x="125" y="25"/>
                    </a:lnTo>
                    <a:lnTo>
                      <a:pt x="117" y="20"/>
                    </a:lnTo>
                    <a:lnTo>
                      <a:pt x="108" y="13"/>
                    </a:lnTo>
                    <a:lnTo>
                      <a:pt x="101" y="8"/>
                    </a:lnTo>
                    <a:lnTo>
                      <a:pt x="92" y="4"/>
                    </a:lnTo>
                    <a:lnTo>
                      <a:pt x="79" y="0"/>
                    </a:lnTo>
                    <a:lnTo>
                      <a:pt x="67" y="0"/>
                    </a:lnTo>
                    <a:lnTo>
                      <a:pt x="58" y="0"/>
                    </a:lnTo>
                    <a:lnTo>
                      <a:pt x="47" y="4"/>
                    </a:lnTo>
                    <a:lnTo>
                      <a:pt x="38" y="8"/>
                    </a:lnTo>
                    <a:lnTo>
                      <a:pt x="29" y="13"/>
                    </a:lnTo>
                    <a:lnTo>
                      <a:pt x="21" y="20"/>
                    </a:lnTo>
                    <a:lnTo>
                      <a:pt x="13" y="29"/>
                    </a:lnTo>
                    <a:lnTo>
                      <a:pt x="9" y="38"/>
                    </a:lnTo>
                    <a:lnTo>
                      <a:pt x="4" y="45"/>
                    </a:lnTo>
                    <a:lnTo>
                      <a:pt x="0" y="58"/>
                    </a:lnTo>
                    <a:lnTo>
                      <a:pt x="0" y="71"/>
                    </a:lnTo>
                    <a:lnTo>
                      <a:pt x="0" y="79"/>
                    </a:lnTo>
                    <a:lnTo>
                      <a:pt x="4" y="92"/>
                    </a:lnTo>
                    <a:lnTo>
                      <a:pt x="9" y="99"/>
                    </a:lnTo>
                    <a:lnTo>
                      <a:pt x="13" y="108"/>
                    </a:lnTo>
                    <a:lnTo>
                      <a:pt x="21" y="116"/>
                    </a:lnTo>
                    <a:lnTo>
                      <a:pt x="29" y="125"/>
                    </a:lnTo>
                    <a:lnTo>
                      <a:pt x="38" y="128"/>
                    </a:lnTo>
                    <a:lnTo>
                      <a:pt x="47" y="133"/>
                    </a:lnTo>
                    <a:lnTo>
                      <a:pt x="58" y="137"/>
                    </a:lnTo>
                    <a:lnTo>
                      <a:pt x="71" y="137"/>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3" name="Freeform 985">
                <a:extLst>
                  <a:ext uri="{FF2B5EF4-FFF2-40B4-BE49-F238E27FC236}">
                    <a16:creationId xmlns:a16="http://schemas.microsoft.com/office/drawing/2014/main" id="{45EAD69B-0931-44F3-963A-D7761FA2C1B3}"/>
                  </a:ext>
                </a:extLst>
              </p:cNvPr>
              <p:cNvSpPr>
                <a:spLocks/>
              </p:cNvSpPr>
              <p:nvPr/>
            </p:nvSpPr>
            <p:spPr bwMode="auto">
              <a:xfrm>
                <a:off x="3232" y="3237"/>
                <a:ext cx="115" cy="115"/>
              </a:xfrm>
              <a:custGeom>
                <a:avLst/>
                <a:gdLst>
                  <a:gd name="T0" fmla="*/ 12 w 576"/>
                  <a:gd name="T1" fmla="*/ 23 h 576"/>
                  <a:gd name="T2" fmla="*/ 14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4" name="Freeform 986">
                <a:extLst>
                  <a:ext uri="{FF2B5EF4-FFF2-40B4-BE49-F238E27FC236}">
                    <a16:creationId xmlns:a16="http://schemas.microsoft.com/office/drawing/2014/main" id="{FA2F3984-1D3F-4524-BD07-27735A20EEEF}"/>
                  </a:ext>
                </a:extLst>
              </p:cNvPr>
              <p:cNvSpPr>
                <a:spLocks/>
              </p:cNvSpPr>
              <p:nvPr/>
            </p:nvSpPr>
            <p:spPr bwMode="auto">
              <a:xfrm>
                <a:off x="3232" y="3237"/>
                <a:ext cx="115" cy="115"/>
              </a:xfrm>
              <a:custGeom>
                <a:avLst/>
                <a:gdLst>
                  <a:gd name="T0" fmla="*/ 12 w 576"/>
                  <a:gd name="T1" fmla="*/ 23 h 576"/>
                  <a:gd name="T2" fmla="*/ 14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55" name="Freeform 987">
                <a:extLst>
                  <a:ext uri="{FF2B5EF4-FFF2-40B4-BE49-F238E27FC236}">
                    <a16:creationId xmlns:a16="http://schemas.microsoft.com/office/drawing/2014/main" id="{AD1175C8-C1F3-4164-A9E9-1E28E191B128}"/>
                  </a:ext>
                </a:extLst>
              </p:cNvPr>
              <p:cNvSpPr>
                <a:spLocks/>
              </p:cNvSpPr>
              <p:nvPr/>
            </p:nvSpPr>
            <p:spPr bwMode="auto">
              <a:xfrm>
                <a:off x="3232" y="3237"/>
                <a:ext cx="115" cy="115"/>
              </a:xfrm>
              <a:custGeom>
                <a:avLst/>
                <a:gdLst>
                  <a:gd name="T0" fmla="*/ 12 w 576"/>
                  <a:gd name="T1" fmla="*/ 23 h 576"/>
                  <a:gd name="T2" fmla="*/ 14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40" y="573"/>
                    </a:lnTo>
                    <a:lnTo>
                      <a:pt x="382" y="564"/>
                    </a:lnTo>
                    <a:lnTo>
                      <a:pt x="423" y="543"/>
                    </a:lnTo>
                    <a:lnTo>
                      <a:pt x="461" y="522"/>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9" y="33"/>
                    </a:lnTo>
                    <a:lnTo>
                      <a:pt x="378" y="16"/>
                    </a:lnTo>
                    <a:lnTo>
                      <a:pt x="331" y="4"/>
                    </a:lnTo>
                    <a:lnTo>
                      <a:pt x="286" y="0"/>
                    </a:lnTo>
                    <a:lnTo>
                      <a:pt x="241" y="4"/>
                    </a:lnTo>
                    <a:lnTo>
                      <a:pt x="194" y="16"/>
                    </a:lnTo>
                    <a:lnTo>
                      <a:pt x="153" y="37"/>
                    </a:lnTo>
                    <a:lnTo>
                      <a:pt x="115" y="58"/>
                    </a:lnTo>
                    <a:lnTo>
                      <a:pt x="83" y="87"/>
                    </a:lnTo>
                    <a:lnTo>
                      <a:pt x="54" y="119"/>
                    </a:lnTo>
                    <a:lnTo>
                      <a:pt x="29" y="161"/>
                    </a:lnTo>
                    <a:lnTo>
                      <a:pt x="12" y="202"/>
                    </a:lnTo>
                    <a:lnTo>
                      <a:pt x="4" y="245"/>
                    </a:lnTo>
                    <a:lnTo>
                      <a:pt x="0" y="294"/>
                    </a:lnTo>
                    <a:lnTo>
                      <a:pt x="4" y="340"/>
                    </a:lnTo>
                    <a:lnTo>
                      <a:pt x="16" y="386"/>
                    </a:lnTo>
                    <a:lnTo>
                      <a:pt x="32" y="427"/>
                    </a:lnTo>
                    <a:lnTo>
                      <a:pt x="58" y="465"/>
                    </a:lnTo>
                    <a:lnTo>
                      <a:pt x="86" y="497"/>
                    </a:lnTo>
                    <a:lnTo>
                      <a:pt x="120" y="522"/>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56" name="Freeform 988">
                <a:extLst>
                  <a:ext uri="{FF2B5EF4-FFF2-40B4-BE49-F238E27FC236}">
                    <a16:creationId xmlns:a16="http://schemas.microsoft.com/office/drawing/2014/main" id="{12ABAEBB-985B-40E9-975D-8E0FAC4FF5F1}"/>
                  </a:ext>
                </a:extLst>
              </p:cNvPr>
              <p:cNvSpPr>
                <a:spLocks/>
              </p:cNvSpPr>
              <p:nvPr/>
            </p:nvSpPr>
            <p:spPr bwMode="auto">
              <a:xfrm>
                <a:off x="3248" y="3246"/>
                <a:ext cx="61" cy="60"/>
              </a:xfrm>
              <a:custGeom>
                <a:avLst/>
                <a:gdLst>
                  <a:gd name="T0" fmla="*/ 6 w 306"/>
                  <a:gd name="T1" fmla="*/ 12 h 303"/>
                  <a:gd name="T2" fmla="*/ 7 w 306"/>
                  <a:gd name="T3" fmla="*/ 12 h 303"/>
                  <a:gd name="T4" fmla="*/ 8 w 306"/>
                  <a:gd name="T5" fmla="*/ 11 h 303"/>
                  <a:gd name="T6" fmla="*/ 9 w 306"/>
                  <a:gd name="T7" fmla="*/ 11 h 303"/>
                  <a:gd name="T8" fmla="*/ 10 w 306"/>
                  <a:gd name="T9" fmla="*/ 11 h 303"/>
                  <a:gd name="T10" fmla="*/ 10 w 306"/>
                  <a:gd name="T11" fmla="*/ 10 h 303"/>
                  <a:gd name="T12" fmla="*/ 11 w 306"/>
                  <a:gd name="T13" fmla="*/ 10 h 303"/>
                  <a:gd name="T14" fmla="*/ 12 w 306"/>
                  <a:gd name="T15" fmla="*/ 9 h 303"/>
                  <a:gd name="T16" fmla="*/ 12 w 306"/>
                  <a:gd name="T17" fmla="*/ 8 h 303"/>
                  <a:gd name="T18" fmla="*/ 12 w 306"/>
                  <a:gd name="T19" fmla="*/ 7 h 303"/>
                  <a:gd name="T20" fmla="*/ 12 w 306"/>
                  <a:gd name="T21" fmla="*/ 6 h 303"/>
                  <a:gd name="T22" fmla="*/ 12 w 306"/>
                  <a:gd name="T23" fmla="*/ 5 h 303"/>
                  <a:gd name="T24" fmla="*/ 12 w 306"/>
                  <a:gd name="T25" fmla="*/ 4 h 303"/>
                  <a:gd name="T26" fmla="*/ 11 w 306"/>
                  <a:gd name="T27" fmla="*/ 3 h 303"/>
                  <a:gd name="T28" fmla="*/ 11 w 306"/>
                  <a:gd name="T29" fmla="*/ 2 h 303"/>
                  <a:gd name="T30" fmla="*/ 10 w 306"/>
                  <a:gd name="T31" fmla="*/ 2 h 303"/>
                  <a:gd name="T32" fmla="*/ 10 w 306"/>
                  <a:gd name="T33" fmla="*/ 1 h 303"/>
                  <a:gd name="T34" fmla="*/ 9 w 306"/>
                  <a:gd name="T35" fmla="*/ 1 h 303"/>
                  <a:gd name="T36" fmla="*/ 8 w 306"/>
                  <a:gd name="T37" fmla="*/ 0 h 303"/>
                  <a:gd name="T38" fmla="*/ 7 w 306"/>
                  <a:gd name="T39" fmla="*/ 0 h 303"/>
                  <a:gd name="T40" fmla="*/ 6 w 306"/>
                  <a:gd name="T41" fmla="*/ 0 h 303"/>
                  <a:gd name="T42" fmla="*/ 5 w 306"/>
                  <a:gd name="T43" fmla="*/ 0 h 303"/>
                  <a:gd name="T44" fmla="*/ 4 w 306"/>
                  <a:gd name="T45" fmla="*/ 0 h 303"/>
                  <a:gd name="T46" fmla="*/ 3 w 306"/>
                  <a:gd name="T47" fmla="*/ 1 h 303"/>
                  <a:gd name="T48" fmla="*/ 2 w 306"/>
                  <a:gd name="T49" fmla="*/ 1 h 303"/>
                  <a:gd name="T50" fmla="*/ 2 w 306"/>
                  <a:gd name="T51" fmla="*/ 2 h 303"/>
                  <a:gd name="T52" fmla="*/ 1 w 306"/>
                  <a:gd name="T53" fmla="*/ 2 h 303"/>
                  <a:gd name="T54" fmla="*/ 1 w 306"/>
                  <a:gd name="T55" fmla="*/ 3 h 303"/>
                  <a:gd name="T56" fmla="*/ 0 w 306"/>
                  <a:gd name="T57" fmla="*/ 4 h 303"/>
                  <a:gd name="T58" fmla="*/ 0 w 306"/>
                  <a:gd name="T59" fmla="*/ 5 h 303"/>
                  <a:gd name="T60" fmla="*/ 0 w 306"/>
                  <a:gd name="T61" fmla="*/ 6 h 303"/>
                  <a:gd name="T62" fmla="*/ 0 w 306"/>
                  <a:gd name="T63" fmla="*/ 7 h 303"/>
                  <a:gd name="T64" fmla="*/ 0 w 306"/>
                  <a:gd name="T65" fmla="*/ 8 h 303"/>
                  <a:gd name="T66" fmla="*/ 1 w 306"/>
                  <a:gd name="T67" fmla="*/ 9 h 303"/>
                  <a:gd name="T68" fmla="*/ 1 w 306"/>
                  <a:gd name="T69" fmla="*/ 10 h 303"/>
                  <a:gd name="T70" fmla="*/ 2 w 306"/>
                  <a:gd name="T71" fmla="*/ 10 h 303"/>
                  <a:gd name="T72" fmla="*/ 3 w 306"/>
                  <a:gd name="T73" fmla="*/ 11 h 303"/>
                  <a:gd name="T74" fmla="*/ 3 w 306"/>
                  <a:gd name="T75" fmla="*/ 11 h 303"/>
                  <a:gd name="T76" fmla="*/ 4 w 306"/>
                  <a:gd name="T77" fmla="*/ 11 h 303"/>
                  <a:gd name="T78" fmla="*/ 5 w 306"/>
                  <a:gd name="T79" fmla="*/ 12 h 303"/>
                  <a:gd name="T80" fmla="*/ 6 w 306"/>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299"/>
                    </a:lnTo>
                    <a:lnTo>
                      <a:pt x="203" y="295"/>
                    </a:lnTo>
                    <a:lnTo>
                      <a:pt x="223" y="287"/>
                    </a:lnTo>
                    <a:lnTo>
                      <a:pt x="245" y="274"/>
                    </a:lnTo>
                    <a:lnTo>
                      <a:pt x="261" y="258"/>
                    </a:lnTo>
                    <a:lnTo>
                      <a:pt x="277" y="241"/>
                    </a:lnTo>
                    <a:lnTo>
                      <a:pt x="290" y="220"/>
                    </a:lnTo>
                    <a:lnTo>
                      <a:pt x="299" y="200"/>
                    </a:lnTo>
                    <a:lnTo>
                      <a:pt x="303" y="175"/>
                    </a:lnTo>
                    <a:lnTo>
                      <a:pt x="306" y="150"/>
                    </a:lnTo>
                    <a:lnTo>
                      <a:pt x="303" y="125"/>
                    </a:lnTo>
                    <a:lnTo>
                      <a:pt x="299" y="99"/>
                    </a:lnTo>
                    <a:lnTo>
                      <a:pt x="286" y="79"/>
                    </a:lnTo>
                    <a:lnTo>
                      <a:pt x="274" y="58"/>
                    </a:lnTo>
                    <a:lnTo>
                      <a:pt x="261" y="42"/>
                    </a:lnTo>
                    <a:lnTo>
                      <a:pt x="240" y="29"/>
                    </a:lnTo>
                    <a:lnTo>
                      <a:pt x="220" y="17"/>
                    </a:lnTo>
                    <a:lnTo>
                      <a:pt x="198" y="4"/>
                    </a:lnTo>
                    <a:lnTo>
                      <a:pt x="178" y="0"/>
                    </a:lnTo>
                    <a:lnTo>
                      <a:pt x="153" y="0"/>
                    </a:lnTo>
                    <a:lnTo>
                      <a:pt x="128" y="0"/>
                    </a:lnTo>
                    <a:lnTo>
                      <a:pt x="103" y="9"/>
                    </a:lnTo>
                    <a:lnTo>
                      <a:pt x="83" y="17"/>
                    </a:lnTo>
                    <a:lnTo>
                      <a:pt x="61" y="29"/>
                    </a:lnTo>
                    <a:lnTo>
                      <a:pt x="45" y="46"/>
                    </a:lnTo>
                    <a:lnTo>
                      <a:pt x="29" y="63"/>
                    </a:lnTo>
                    <a:lnTo>
                      <a:pt x="16" y="83"/>
                    </a:lnTo>
                    <a:lnTo>
                      <a:pt x="7" y="104"/>
                    </a:lnTo>
                    <a:lnTo>
                      <a:pt x="4" y="128"/>
                    </a:lnTo>
                    <a:lnTo>
                      <a:pt x="0" y="153"/>
                    </a:lnTo>
                    <a:lnTo>
                      <a:pt x="4" y="179"/>
                    </a:lnTo>
                    <a:lnTo>
                      <a:pt x="7" y="200"/>
                    </a:lnTo>
                    <a:lnTo>
                      <a:pt x="20" y="220"/>
                    </a:lnTo>
                    <a:lnTo>
                      <a:pt x="33" y="241"/>
                    </a:lnTo>
                    <a:lnTo>
                      <a:pt x="45" y="258"/>
                    </a:lnTo>
                    <a:lnTo>
                      <a:pt x="66" y="274"/>
                    </a:lnTo>
                    <a:lnTo>
                      <a:pt x="83" y="287"/>
                    </a:lnTo>
                    <a:lnTo>
                      <a:pt x="108"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7" name="Freeform 989">
                <a:extLst>
                  <a:ext uri="{FF2B5EF4-FFF2-40B4-BE49-F238E27FC236}">
                    <a16:creationId xmlns:a16="http://schemas.microsoft.com/office/drawing/2014/main" id="{858BA14B-3F15-46C4-A3DA-443EEAA27EB3}"/>
                  </a:ext>
                </a:extLst>
              </p:cNvPr>
              <p:cNvSpPr>
                <a:spLocks/>
              </p:cNvSpPr>
              <p:nvPr/>
            </p:nvSpPr>
            <p:spPr bwMode="auto">
              <a:xfrm>
                <a:off x="3250" y="3247"/>
                <a:ext cx="54" cy="54"/>
              </a:xfrm>
              <a:custGeom>
                <a:avLst/>
                <a:gdLst>
                  <a:gd name="T0" fmla="*/ 6 w 269"/>
                  <a:gd name="T1" fmla="*/ 11 h 270"/>
                  <a:gd name="T2" fmla="*/ 6 w 269"/>
                  <a:gd name="T3" fmla="*/ 11 h 270"/>
                  <a:gd name="T4" fmla="*/ 7 w 269"/>
                  <a:gd name="T5" fmla="*/ 10 h 270"/>
                  <a:gd name="T6" fmla="*/ 8 w 269"/>
                  <a:gd name="T7" fmla="*/ 10 h 270"/>
                  <a:gd name="T8" fmla="*/ 9 w 269"/>
                  <a:gd name="T9" fmla="*/ 10 h 270"/>
                  <a:gd name="T10" fmla="*/ 9 w 269"/>
                  <a:gd name="T11" fmla="*/ 9 h 270"/>
                  <a:gd name="T12" fmla="*/ 10 w 269"/>
                  <a:gd name="T13" fmla="*/ 9 h 270"/>
                  <a:gd name="T14" fmla="*/ 10 w 269"/>
                  <a:gd name="T15" fmla="*/ 8 h 270"/>
                  <a:gd name="T16" fmla="*/ 11 w 269"/>
                  <a:gd name="T17" fmla="*/ 7 h 270"/>
                  <a:gd name="T18" fmla="*/ 11 w 269"/>
                  <a:gd name="T19" fmla="*/ 6 h 270"/>
                  <a:gd name="T20" fmla="*/ 11 w 269"/>
                  <a:gd name="T21" fmla="*/ 5 h 270"/>
                  <a:gd name="T22" fmla="*/ 11 w 269"/>
                  <a:gd name="T23" fmla="*/ 4 h 270"/>
                  <a:gd name="T24" fmla="*/ 11 w 269"/>
                  <a:gd name="T25" fmla="*/ 4 h 270"/>
                  <a:gd name="T26" fmla="*/ 10 w 269"/>
                  <a:gd name="T27" fmla="*/ 3 h 270"/>
                  <a:gd name="T28" fmla="*/ 10 w 269"/>
                  <a:gd name="T29" fmla="*/ 2 h 270"/>
                  <a:gd name="T30" fmla="*/ 9 w 269"/>
                  <a:gd name="T31" fmla="*/ 2 h 270"/>
                  <a:gd name="T32" fmla="*/ 9 w 269"/>
                  <a:gd name="T33" fmla="*/ 1 h 270"/>
                  <a:gd name="T34" fmla="*/ 8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1 w 269"/>
                  <a:gd name="T51" fmla="*/ 2 h 270"/>
                  <a:gd name="T52" fmla="*/ 1 w 269"/>
                  <a:gd name="T53" fmla="*/ 2 h 270"/>
                  <a:gd name="T54" fmla="*/ 1 w 269"/>
                  <a:gd name="T55" fmla="*/ 3 h 270"/>
                  <a:gd name="T56" fmla="*/ 0 w 269"/>
                  <a:gd name="T57" fmla="*/ 4 h 270"/>
                  <a:gd name="T58" fmla="*/ 0 w 269"/>
                  <a:gd name="T59" fmla="*/ 4 h 270"/>
                  <a:gd name="T60" fmla="*/ 0 w 269"/>
                  <a:gd name="T61" fmla="*/ 5 h 270"/>
                  <a:gd name="T62" fmla="*/ 0 w 269"/>
                  <a:gd name="T63" fmla="*/ 6 h 270"/>
                  <a:gd name="T64" fmla="*/ 0 w 269"/>
                  <a:gd name="T65" fmla="*/ 6 h 270"/>
                  <a:gd name="T66" fmla="*/ 0 w 269"/>
                  <a:gd name="T67" fmla="*/ 7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5 w 269"/>
                  <a:gd name="T83" fmla="*/ 11 h 270"/>
                  <a:gd name="T84" fmla="*/ 6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1"/>
                    </a:lnTo>
                    <a:lnTo>
                      <a:pt x="199" y="254"/>
                    </a:lnTo>
                    <a:lnTo>
                      <a:pt x="215" y="245"/>
                    </a:lnTo>
                    <a:lnTo>
                      <a:pt x="233" y="229"/>
                    </a:lnTo>
                    <a:lnTo>
                      <a:pt x="245" y="216"/>
                    </a:lnTo>
                    <a:lnTo>
                      <a:pt x="258" y="196"/>
                    </a:lnTo>
                    <a:lnTo>
                      <a:pt x="265" y="178"/>
                    </a:lnTo>
                    <a:lnTo>
                      <a:pt x="269" y="158"/>
                    </a:lnTo>
                    <a:lnTo>
                      <a:pt x="269" y="133"/>
                    </a:lnTo>
                    <a:lnTo>
                      <a:pt x="269" y="112"/>
                    </a:lnTo>
                    <a:lnTo>
                      <a:pt x="265" y="92"/>
                    </a:lnTo>
                    <a:lnTo>
                      <a:pt x="258" y="70"/>
                    </a:lnTo>
                    <a:lnTo>
                      <a:pt x="245" y="54"/>
                    </a:lnTo>
                    <a:lnTo>
                      <a:pt x="233" y="38"/>
                    </a:lnTo>
                    <a:lnTo>
                      <a:pt x="215" y="25"/>
                    </a:lnTo>
                    <a:lnTo>
                      <a:pt x="195" y="13"/>
                    </a:lnTo>
                    <a:lnTo>
                      <a:pt x="179" y="5"/>
                    </a:lnTo>
                    <a:lnTo>
                      <a:pt x="157" y="0"/>
                    </a:lnTo>
                    <a:lnTo>
                      <a:pt x="132" y="0"/>
                    </a:lnTo>
                    <a:lnTo>
                      <a:pt x="112" y="0"/>
                    </a:lnTo>
                    <a:lnTo>
                      <a:pt x="91" y="9"/>
                    </a:lnTo>
                    <a:lnTo>
                      <a:pt x="71" y="16"/>
                    </a:lnTo>
                    <a:lnTo>
                      <a:pt x="54" y="25"/>
                    </a:lnTo>
                    <a:lnTo>
                      <a:pt x="37" y="42"/>
                    </a:lnTo>
                    <a:lnTo>
                      <a:pt x="24" y="54"/>
                    </a:lnTo>
                    <a:lnTo>
                      <a:pt x="17" y="75"/>
                    </a:lnTo>
                    <a:lnTo>
                      <a:pt x="8" y="92"/>
                    </a:lnTo>
                    <a:lnTo>
                      <a:pt x="0" y="112"/>
                    </a:lnTo>
                    <a:lnTo>
                      <a:pt x="0" y="137"/>
                    </a:lnTo>
                    <a:lnTo>
                      <a:pt x="0" y="142"/>
                    </a:lnTo>
                    <a:lnTo>
                      <a:pt x="0" y="146"/>
                    </a:lnTo>
                    <a:lnTo>
                      <a:pt x="4" y="166"/>
                    </a:lnTo>
                    <a:lnTo>
                      <a:pt x="8" y="183"/>
                    </a:lnTo>
                    <a:lnTo>
                      <a:pt x="17" y="203"/>
                    </a:lnTo>
                    <a:lnTo>
                      <a:pt x="29" y="220"/>
                    </a:lnTo>
                    <a:lnTo>
                      <a:pt x="42" y="232"/>
                    </a:lnTo>
                    <a:lnTo>
                      <a:pt x="58" y="245"/>
                    </a:lnTo>
                    <a:lnTo>
                      <a:pt x="75" y="257"/>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8" name="Freeform 990">
                <a:extLst>
                  <a:ext uri="{FF2B5EF4-FFF2-40B4-BE49-F238E27FC236}">
                    <a16:creationId xmlns:a16="http://schemas.microsoft.com/office/drawing/2014/main" id="{A3A78D16-A3C3-4855-B797-7162FD010072}"/>
                  </a:ext>
                </a:extLst>
              </p:cNvPr>
              <p:cNvSpPr>
                <a:spLocks/>
              </p:cNvSpPr>
              <p:nvPr/>
            </p:nvSpPr>
            <p:spPr bwMode="auto">
              <a:xfrm>
                <a:off x="3253" y="3248"/>
                <a:ext cx="47" cy="47"/>
              </a:xfrm>
              <a:custGeom>
                <a:avLst/>
                <a:gdLst>
                  <a:gd name="T0" fmla="*/ 5 w 237"/>
                  <a:gd name="T1" fmla="*/ 9 h 236"/>
                  <a:gd name="T2" fmla="*/ 5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2 h 236"/>
                  <a:gd name="T28" fmla="*/ 8 w 237"/>
                  <a:gd name="T29" fmla="*/ 2 h 236"/>
                  <a:gd name="T30" fmla="*/ 8 w 237"/>
                  <a:gd name="T31" fmla="*/ 1 h 236"/>
                  <a:gd name="T32" fmla="*/ 7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0 h 236"/>
                  <a:gd name="T48" fmla="*/ 2 w 237"/>
                  <a:gd name="T49" fmla="*/ 1 h 236"/>
                  <a:gd name="T50" fmla="*/ 1 w 237"/>
                  <a:gd name="T51" fmla="*/ 1 h 236"/>
                  <a:gd name="T52" fmla="*/ 1 w 237"/>
                  <a:gd name="T53" fmla="*/ 2 h 236"/>
                  <a:gd name="T54" fmla="*/ 0 w 237"/>
                  <a:gd name="T55" fmla="*/ 3 h 236"/>
                  <a:gd name="T56" fmla="*/ 0 w 237"/>
                  <a:gd name="T57" fmla="*/ 3 h 236"/>
                  <a:gd name="T58" fmla="*/ 0 w 237"/>
                  <a:gd name="T59" fmla="*/ 4 h 236"/>
                  <a:gd name="T60" fmla="*/ 0 w 237"/>
                  <a:gd name="T61" fmla="*/ 5 h 236"/>
                  <a:gd name="T62" fmla="*/ 0 w 237"/>
                  <a:gd name="T63" fmla="*/ 5 h 236"/>
                  <a:gd name="T64" fmla="*/ 0 w 237"/>
                  <a:gd name="T65" fmla="*/ 6 h 236"/>
                  <a:gd name="T66" fmla="*/ 0 w 237"/>
                  <a:gd name="T67" fmla="*/ 6 h 236"/>
                  <a:gd name="T68" fmla="*/ 0 w 237"/>
                  <a:gd name="T69" fmla="*/ 7 h 236"/>
                  <a:gd name="T70" fmla="*/ 1 w 237"/>
                  <a:gd name="T71" fmla="*/ 8 h 236"/>
                  <a:gd name="T72" fmla="*/ 1 w 237"/>
                  <a:gd name="T73" fmla="*/ 8 h 236"/>
                  <a:gd name="T74" fmla="*/ 2 w 237"/>
                  <a:gd name="T75" fmla="*/ 9 h 236"/>
                  <a:gd name="T76" fmla="*/ 3 w 237"/>
                  <a:gd name="T77" fmla="*/ 9 h 236"/>
                  <a:gd name="T78" fmla="*/ 3 w 237"/>
                  <a:gd name="T79" fmla="*/ 9 h 236"/>
                  <a:gd name="T80" fmla="*/ 4 w 237"/>
                  <a:gd name="T81" fmla="*/ 9 h 236"/>
                  <a:gd name="T82" fmla="*/ 5 w 237"/>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8" y="236"/>
                    </a:lnTo>
                    <a:lnTo>
                      <a:pt x="158" y="232"/>
                    </a:lnTo>
                    <a:lnTo>
                      <a:pt x="174" y="224"/>
                    </a:lnTo>
                    <a:lnTo>
                      <a:pt x="192" y="215"/>
                    </a:lnTo>
                    <a:lnTo>
                      <a:pt x="203" y="202"/>
                    </a:lnTo>
                    <a:lnTo>
                      <a:pt x="216" y="186"/>
                    </a:lnTo>
                    <a:lnTo>
                      <a:pt x="225" y="173"/>
                    </a:lnTo>
                    <a:lnTo>
                      <a:pt x="233" y="157"/>
                    </a:lnTo>
                    <a:lnTo>
                      <a:pt x="237" y="137"/>
                    </a:lnTo>
                    <a:lnTo>
                      <a:pt x="237" y="119"/>
                    </a:lnTo>
                    <a:lnTo>
                      <a:pt x="237" y="99"/>
                    </a:lnTo>
                    <a:lnTo>
                      <a:pt x="233" y="78"/>
                    </a:lnTo>
                    <a:lnTo>
                      <a:pt x="225" y="62"/>
                    </a:lnTo>
                    <a:lnTo>
                      <a:pt x="212" y="49"/>
                    </a:lnTo>
                    <a:lnTo>
                      <a:pt x="199" y="33"/>
                    </a:lnTo>
                    <a:lnTo>
                      <a:pt x="187" y="20"/>
                    </a:lnTo>
                    <a:lnTo>
                      <a:pt x="171" y="11"/>
                    </a:lnTo>
                    <a:lnTo>
                      <a:pt x="154" y="4"/>
                    </a:lnTo>
                    <a:lnTo>
                      <a:pt x="138" y="0"/>
                    </a:lnTo>
                    <a:lnTo>
                      <a:pt x="117" y="0"/>
                    </a:lnTo>
                    <a:lnTo>
                      <a:pt x="95" y="4"/>
                    </a:lnTo>
                    <a:lnTo>
                      <a:pt x="79" y="8"/>
                    </a:lnTo>
                    <a:lnTo>
                      <a:pt x="63" y="11"/>
                    </a:lnTo>
                    <a:lnTo>
                      <a:pt x="46" y="24"/>
                    </a:lnTo>
                    <a:lnTo>
                      <a:pt x="34" y="37"/>
                    </a:lnTo>
                    <a:lnTo>
                      <a:pt x="21" y="49"/>
                    </a:lnTo>
                    <a:lnTo>
                      <a:pt x="12" y="65"/>
                    </a:lnTo>
                    <a:lnTo>
                      <a:pt x="5" y="83"/>
                    </a:lnTo>
                    <a:lnTo>
                      <a:pt x="0" y="99"/>
                    </a:lnTo>
                    <a:lnTo>
                      <a:pt x="0" y="119"/>
                    </a:lnTo>
                    <a:lnTo>
                      <a:pt x="0" y="124"/>
                    </a:lnTo>
                    <a:lnTo>
                      <a:pt x="0" y="144"/>
                    </a:lnTo>
                    <a:lnTo>
                      <a:pt x="9" y="161"/>
                    </a:lnTo>
                    <a:lnTo>
                      <a:pt x="12" y="178"/>
                    </a:lnTo>
                    <a:lnTo>
                      <a:pt x="25" y="195"/>
                    </a:lnTo>
                    <a:lnTo>
                      <a:pt x="37" y="207"/>
                    </a:lnTo>
                    <a:lnTo>
                      <a:pt x="50" y="215"/>
                    </a:lnTo>
                    <a:lnTo>
                      <a:pt x="66" y="227"/>
                    </a:lnTo>
                    <a:lnTo>
                      <a:pt x="84"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59" name="Freeform 991">
                <a:extLst>
                  <a:ext uri="{FF2B5EF4-FFF2-40B4-BE49-F238E27FC236}">
                    <a16:creationId xmlns:a16="http://schemas.microsoft.com/office/drawing/2014/main" id="{67ECE4FD-E7F7-44EA-AEAC-8E5D8DA2BC19}"/>
                  </a:ext>
                </a:extLst>
              </p:cNvPr>
              <p:cNvSpPr>
                <a:spLocks/>
              </p:cNvSpPr>
              <p:nvPr/>
            </p:nvSpPr>
            <p:spPr bwMode="auto">
              <a:xfrm>
                <a:off x="3255" y="3248"/>
                <a:ext cx="41" cy="42"/>
              </a:xfrm>
              <a:custGeom>
                <a:avLst/>
                <a:gdLst>
                  <a:gd name="T0" fmla="*/ 4 w 207"/>
                  <a:gd name="T1" fmla="*/ 9 h 207"/>
                  <a:gd name="T2" fmla="*/ 5 w 207"/>
                  <a:gd name="T3" fmla="*/ 8 h 207"/>
                  <a:gd name="T4" fmla="*/ 5 w 207"/>
                  <a:gd name="T5" fmla="*/ 8 h 207"/>
                  <a:gd name="T6" fmla="*/ 6 w 207"/>
                  <a:gd name="T7" fmla="*/ 8 h 207"/>
                  <a:gd name="T8" fmla="*/ 7 w 207"/>
                  <a:gd name="T9" fmla="*/ 8 h 207"/>
                  <a:gd name="T10" fmla="*/ 7 w 207"/>
                  <a:gd name="T11" fmla="*/ 7 h 207"/>
                  <a:gd name="T12" fmla="*/ 7 w 207"/>
                  <a:gd name="T13" fmla="*/ 7 h 207"/>
                  <a:gd name="T14" fmla="*/ 8 w 207"/>
                  <a:gd name="T15" fmla="*/ 6 h 207"/>
                  <a:gd name="T16" fmla="*/ 8 w 207"/>
                  <a:gd name="T17" fmla="*/ 6 h 207"/>
                  <a:gd name="T18" fmla="*/ 8 w 207"/>
                  <a:gd name="T19" fmla="*/ 5 h 207"/>
                  <a:gd name="T20" fmla="*/ 8 w 207"/>
                  <a:gd name="T21" fmla="*/ 4 h 207"/>
                  <a:gd name="T22" fmla="*/ 8 w 207"/>
                  <a:gd name="T23" fmla="*/ 3 h 207"/>
                  <a:gd name="T24" fmla="*/ 8 w 207"/>
                  <a:gd name="T25" fmla="*/ 3 h 207"/>
                  <a:gd name="T26" fmla="*/ 8 w 207"/>
                  <a:gd name="T27" fmla="*/ 2 h 207"/>
                  <a:gd name="T28" fmla="*/ 7 w 207"/>
                  <a:gd name="T29" fmla="*/ 2 h 207"/>
                  <a:gd name="T30" fmla="*/ 7 w 207"/>
                  <a:gd name="T31" fmla="*/ 1 h 207"/>
                  <a:gd name="T32" fmla="*/ 6 w 207"/>
                  <a:gd name="T33" fmla="*/ 1 h 207"/>
                  <a:gd name="T34" fmla="*/ 6 w 207"/>
                  <a:gd name="T35" fmla="*/ 0 h 207"/>
                  <a:gd name="T36" fmla="*/ 5 w 207"/>
                  <a:gd name="T37" fmla="*/ 0 h 207"/>
                  <a:gd name="T38" fmla="*/ 5 w 207"/>
                  <a:gd name="T39" fmla="*/ 0 h 207"/>
                  <a:gd name="T40" fmla="*/ 4 w 207"/>
                  <a:gd name="T41" fmla="*/ 0 h 207"/>
                  <a:gd name="T42" fmla="*/ 3 w 207"/>
                  <a:gd name="T43" fmla="*/ 0 h 207"/>
                  <a:gd name="T44" fmla="*/ 3 w 207"/>
                  <a:gd name="T45" fmla="*/ 0 h 207"/>
                  <a:gd name="T46" fmla="*/ 2 w 207"/>
                  <a:gd name="T47" fmla="*/ 0 h 207"/>
                  <a:gd name="T48" fmla="*/ 2 w 207"/>
                  <a:gd name="T49" fmla="*/ 1 h 207"/>
                  <a:gd name="T50" fmla="*/ 1 w 207"/>
                  <a:gd name="T51" fmla="*/ 1 h 207"/>
                  <a:gd name="T52" fmla="*/ 1 w 207"/>
                  <a:gd name="T53" fmla="*/ 2 h 207"/>
                  <a:gd name="T54" fmla="*/ 0 w 207"/>
                  <a:gd name="T55" fmla="*/ 2 h 207"/>
                  <a:gd name="T56" fmla="*/ 0 w 207"/>
                  <a:gd name="T57" fmla="*/ 3 h 207"/>
                  <a:gd name="T58" fmla="*/ 0 w 207"/>
                  <a:gd name="T59" fmla="*/ 3 h 207"/>
                  <a:gd name="T60" fmla="*/ 0 w 207"/>
                  <a:gd name="T61" fmla="*/ 4 h 207"/>
                  <a:gd name="T62" fmla="*/ 0 w 207"/>
                  <a:gd name="T63" fmla="*/ 4 h 207"/>
                  <a:gd name="T64" fmla="*/ 0 w 207"/>
                  <a:gd name="T65" fmla="*/ 5 h 207"/>
                  <a:gd name="T66" fmla="*/ 0 w 207"/>
                  <a:gd name="T67" fmla="*/ 6 h 207"/>
                  <a:gd name="T68" fmla="*/ 1 w 207"/>
                  <a:gd name="T69" fmla="*/ 6 h 207"/>
                  <a:gd name="T70" fmla="*/ 1 w 207"/>
                  <a:gd name="T71" fmla="*/ 7 h 207"/>
                  <a:gd name="T72" fmla="*/ 1 w 207"/>
                  <a:gd name="T73" fmla="*/ 7 h 207"/>
                  <a:gd name="T74" fmla="*/ 2 w 207"/>
                  <a:gd name="T75" fmla="*/ 8 h 207"/>
                  <a:gd name="T76" fmla="*/ 2 w 207"/>
                  <a:gd name="T77" fmla="*/ 8 h 207"/>
                  <a:gd name="T78" fmla="*/ 3 w 207"/>
                  <a:gd name="T79" fmla="*/ 8 h 207"/>
                  <a:gd name="T80" fmla="*/ 3 w 207"/>
                  <a:gd name="T81" fmla="*/ 8 h 207"/>
                  <a:gd name="T82" fmla="*/ 4 w 207"/>
                  <a:gd name="T83" fmla="*/ 9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7"/>
                  <a:gd name="T128" fmla="*/ 207 w 207"/>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7">
                    <a:moveTo>
                      <a:pt x="104" y="207"/>
                    </a:moveTo>
                    <a:lnTo>
                      <a:pt x="120" y="203"/>
                    </a:lnTo>
                    <a:lnTo>
                      <a:pt x="136" y="198"/>
                    </a:lnTo>
                    <a:lnTo>
                      <a:pt x="153" y="194"/>
                    </a:lnTo>
                    <a:lnTo>
                      <a:pt x="165" y="187"/>
                    </a:lnTo>
                    <a:lnTo>
                      <a:pt x="178" y="174"/>
                    </a:lnTo>
                    <a:lnTo>
                      <a:pt x="187" y="162"/>
                    </a:lnTo>
                    <a:lnTo>
                      <a:pt x="194" y="149"/>
                    </a:lnTo>
                    <a:lnTo>
                      <a:pt x="203" y="137"/>
                    </a:lnTo>
                    <a:lnTo>
                      <a:pt x="203" y="120"/>
                    </a:lnTo>
                    <a:lnTo>
                      <a:pt x="207" y="103"/>
                    </a:lnTo>
                    <a:lnTo>
                      <a:pt x="203" y="86"/>
                    </a:lnTo>
                    <a:lnTo>
                      <a:pt x="199" y="70"/>
                    </a:lnTo>
                    <a:lnTo>
                      <a:pt x="194" y="54"/>
                    </a:lnTo>
                    <a:lnTo>
                      <a:pt x="187" y="41"/>
                    </a:lnTo>
                    <a:lnTo>
                      <a:pt x="174" y="29"/>
                    </a:lnTo>
                    <a:lnTo>
                      <a:pt x="162" y="20"/>
                    </a:lnTo>
                    <a:lnTo>
                      <a:pt x="149" y="12"/>
                    </a:lnTo>
                    <a:lnTo>
                      <a:pt x="136" y="7"/>
                    </a:lnTo>
                    <a:lnTo>
                      <a:pt x="120" y="4"/>
                    </a:lnTo>
                    <a:lnTo>
                      <a:pt x="104" y="0"/>
                    </a:lnTo>
                    <a:lnTo>
                      <a:pt x="86" y="4"/>
                    </a:lnTo>
                    <a:lnTo>
                      <a:pt x="70" y="7"/>
                    </a:lnTo>
                    <a:lnTo>
                      <a:pt x="57" y="12"/>
                    </a:lnTo>
                    <a:lnTo>
                      <a:pt x="41" y="20"/>
                    </a:lnTo>
                    <a:lnTo>
                      <a:pt x="33" y="33"/>
                    </a:lnTo>
                    <a:lnTo>
                      <a:pt x="21" y="41"/>
                    </a:lnTo>
                    <a:lnTo>
                      <a:pt x="12" y="58"/>
                    </a:lnTo>
                    <a:lnTo>
                      <a:pt x="8" y="70"/>
                    </a:lnTo>
                    <a:lnTo>
                      <a:pt x="3" y="86"/>
                    </a:lnTo>
                    <a:lnTo>
                      <a:pt x="0" y="103"/>
                    </a:lnTo>
                    <a:lnTo>
                      <a:pt x="0" y="108"/>
                    </a:lnTo>
                    <a:lnTo>
                      <a:pt x="3" y="124"/>
                    </a:lnTo>
                    <a:lnTo>
                      <a:pt x="8" y="140"/>
                    </a:lnTo>
                    <a:lnTo>
                      <a:pt x="16" y="153"/>
                    </a:lnTo>
                    <a:lnTo>
                      <a:pt x="25" y="166"/>
                    </a:lnTo>
                    <a:lnTo>
                      <a:pt x="33" y="178"/>
                    </a:lnTo>
                    <a:lnTo>
                      <a:pt x="45" y="187"/>
                    </a:lnTo>
                    <a:lnTo>
                      <a:pt x="57" y="194"/>
                    </a:lnTo>
                    <a:lnTo>
                      <a:pt x="75" y="203"/>
                    </a:lnTo>
                    <a:lnTo>
                      <a:pt x="86"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0" name="Freeform 992">
                <a:extLst>
                  <a:ext uri="{FF2B5EF4-FFF2-40B4-BE49-F238E27FC236}">
                    <a16:creationId xmlns:a16="http://schemas.microsoft.com/office/drawing/2014/main" id="{F7CE01EA-93FB-4691-BA21-3C1DFCBA340F}"/>
                  </a:ext>
                </a:extLst>
              </p:cNvPr>
              <p:cNvSpPr>
                <a:spLocks/>
              </p:cNvSpPr>
              <p:nvPr/>
            </p:nvSpPr>
            <p:spPr bwMode="auto">
              <a:xfrm>
                <a:off x="3257" y="3250"/>
                <a:ext cx="34" cy="34"/>
              </a:xfrm>
              <a:custGeom>
                <a:avLst/>
                <a:gdLst>
                  <a:gd name="T0" fmla="*/ 3 w 171"/>
                  <a:gd name="T1" fmla="*/ 7 h 171"/>
                  <a:gd name="T2" fmla="*/ 4 w 171"/>
                  <a:gd name="T3" fmla="*/ 7 h 171"/>
                  <a:gd name="T4" fmla="*/ 5 w 171"/>
                  <a:gd name="T5" fmla="*/ 7 h 171"/>
                  <a:gd name="T6" fmla="*/ 5 w 171"/>
                  <a:gd name="T7" fmla="*/ 6 h 171"/>
                  <a:gd name="T8" fmla="*/ 5 w 171"/>
                  <a:gd name="T9" fmla="*/ 6 h 171"/>
                  <a:gd name="T10" fmla="*/ 6 w 171"/>
                  <a:gd name="T11" fmla="*/ 6 h 171"/>
                  <a:gd name="T12" fmla="*/ 6 w 171"/>
                  <a:gd name="T13" fmla="*/ 5 h 171"/>
                  <a:gd name="T14" fmla="*/ 6 w 171"/>
                  <a:gd name="T15" fmla="*/ 5 h 171"/>
                  <a:gd name="T16" fmla="*/ 7 w 171"/>
                  <a:gd name="T17" fmla="*/ 4 h 171"/>
                  <a:gd name="T18" fmla="*/ 7 w 171"/>
                  <a:gd name="T19" fmla="*/ 4 h 171"/>
                  <a:gd name="T20" fmla="*/ 7 w 171"/>
                  <a:gd name="T21" fmla="*/ 3 h 171"/>
                  <a:gd name="T22" fmla="*/ 7 w 171"/>
                  <a:gd name="T23" fmla="*/ 3 h 171"/>
                  <a:gd name="T24" fmla="*/ 7 w 171"/>
                  <a:gd name="T25" fmla="*/ 2 h 171"/>
                  <a:gd name="T26" fmla="*/ 6 w 171"/>
                  <a:gd name="T27" fmla="*/ 2 h 171"/>
                  <a:gd name="T28" fmla="*/ 6 w 171"/>
                  <a:gd name="T29" fmla="*/ 1 h 171"/>
                  <a:gd name="T30" fmla="*/ 6 w 171"/>
                  <a:gd name="T31" fmla="*/ 1 h 171"/>
                  <a:gd name="T32" fmla="*/ 5 w 171"/>
                  <a:gd name="T33" fmla="*/ 1 h 171"/>
                  <a:gd name="T34" fmla="*/ 5 w 171"/>
                  <a:gd name="T35" fmla="*/ 0 h 171"/>
                  <a:gd name="T36" fmla="*/ 4 w 171"/>
                  <a:gd name="T37" fmla="*/ 0 h 171"/>
                  <a:gd name="T38" fmla="*/ 4 w 171"/>
                  <a:gd name="T39" fmla="*/ 0 h 171"/>
                  <a:gd name="T40" fmla="*/ 3 w 171"/>
                  <a:gd name="T41" fmla="*/ 0 h 171"/>
                  <a:gd name="T42" fmla="*/ 3 w 171"/>
                  <a:gd name="T43" fmla="*/ 0 h 171"/>
                  <a:gd name="T44" fmla="*/ 2 w 171"/>
                  <a:gd name="T45" fmla="*/ 0 h 171"/>
                  <a:gd name="T46" fmla="*/ 2 w 171"/>
                  <a:gd name="T47" fmla="*/ 0 h 171"/>
                  <a:gd name="T48" fmla="*/ 2 w 171"/>
                  <a:gd name="T49" fmla="*/ 1 h 171"/>
                  <a:gd name="T50" fmla="*/ 1 w 171"/>
                  <a:gd name="T51" fmla="*/ 1 h 171"/>
                  <a:gd name="T52" fmla="*/ 1 w 171"/>
                  <a:gd name="T53" fmla="*/ 1 h 171"/>
                  <a:gd name="T54" fmla="*/ 1 w 171"/>
                  <a:gd name="T55" fmla="*/ 2 h 171"/>
                  <a:gd name="T56" fmla="*/ 0 w 171"/>
                  <a:gd name="T57" fmla="*/ 2 h 171"/>
                  <a:gd name="T58" fmla="*/ 0 w 171"/>
                  <a:gd name="T59" fmla="*/ 3 h 171"/>
                  <a:gd name="T60" fmla="*/ 0 w 171"/>
                  <a:gd name="T61" fmla="*/ 3 h 171"/>
                  <a:gd name="T62" fmla="*/ 0 w 171"/>
                  <a:gd name="T63" fmla="*/ 3 h 171"/>
                  <a:gd name="T64" fmla="*/ 0 w 171"/>
                  <a:gd name="T65" fmla="*/ 4 h 171"/>
                  <a:gd name="T66" fmla="*/ 0 w 171"/>
                  <a:gd name="T67" fmla="*/ 4 h 171"/>
                  <a:gd name="T68" fmla="*/ 1 w 171"/>
                  <a:gd name="T69" fmla="*/ 5 h 171"/>
                  <a:gd name="T70" fmla="*/ 1 w 171"/>
                  <a:gd name="T71" fmla="*/ 5 h 171"/>
                  <a:gd name="T72" fmla="*/ 1 w 171"/>
                  <a:gd name="T73" fmla="*/ 6 h 171"/>
                  <a:gd name="T74" fmla="*/ 2 w 171"/>
                  <a:gd name="T75" fmla="*/ 6 h 171"/>
                  <a:gd name="T76" fmla="*/ 2 w 171"/>
                  <a:gd name="T77" fmla="*/ 6 h 171"/>
                  <a:gd name="T78" fmla="*/ 3 w 171"/>
                  <a:gd name="T79" fmla="*/ 7 h 171"/>
                  <a:gd name="T80" fmla="*/ 3 w 171"/>
                  <a:gd name="T81" fmla="*/ 7 h 171"/>
                  <a:gd name="T82" fmla="*/ 3 w 171"/>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1"/>
                  <a:gd name="T128" fmla="*/ 171 w 171"/>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1">
                    <a:moveTo>
                      <a:pt x="87" y="171"/>
                    </a:moveTo>
                    <a:lnTo>
                      <a:pt x="99" y="171"/>
                    </a:lnTo>
                    <a:lnTo>
                      <a:pt x="117" y="167"/>
                    </a:lnTo>
                    <a:lnTo>
                      <a:pt x="128" y="162"/>
                    </a:lnTo>
                    <a:lnTo>
                      <a:pt x="137" y="155"/>
                    </a:lnTo>
                    <a:lnTo>
                      <a:pt x="150" y="146"/>
                    </a:lnTo>
                    <a:lnTo>
                      <a:pt x="158" y="133"/>
                    </a:lnTo>
                    <a:lnTo>
                      <a:pt x="162" y="126"/>
                    </a:lnTo>
                    <a:lnTo>
                      <a:pt x="171" y="113"/>
                    </a:lnTo>
                    <a:lnTo>
                      <a:pt x="171" y="96"/>
                    </a:lnTo>
                    <a:lnTo>
                      <a:pt x="171" y="84"/>
                    </a:lnTo>
                    <a:lnTo>
                      <a:pt x="171" y="72"/>
                    </a:lnTo>
                    <a:lnTo>
                      <a:pt x="166" y="59"/>
                    </a:lnTo>
                    <a:lnTo>
                      <a:pt x="162" y="47"/>
                    </a:lnTo>
                    <a:lnTo>
                      <a:pt x="153" y="34"/>
                    </a:lnTo>
                    <a:lnTo>
                      <a:pt x="146" y="22"/>
                    </a:lnTo>
                    <a:lnTo>
                      <a:pt x="137" y="13"/>
                    </a:lnTo>
                    <a:lnTo>
                      <a:pt x="124" y="9"/>
                    </a:lnTo>
                    <a:lnTo>
                      <a:pt x="112" y="5"/>
                    </a:lnTo>
                    <a:lnTo>
                      <a:pt x="99" y="0"/>
                    </a:lnTo>
                    <a:lnTo>
                      <a:pt x="87" y="0"/>
                    </a:lnTo>
                    <a:lnTo>
                      <a:pt x="70" y="0"/>
                    </a:lnTo>
                    <a:lnTo>
                      <a:pt x="58" y="5"/>
                    </a:lnTo>
                    <a:lnTo>
                      <a:pt x="45" y="9"/>
                    </a:lnTo>
                    <a:lnTo>
                      <a:pt x="38" y="18"/>
                    </a:lnTo>
                    <a:lnTo>
                      <a:pt x="25" y="26"/>
                    </a:lnTo>
                    <a:lnTo>
                      <a:pt x="16" y="34"/>
                    </a:lnTo>
                    <a:lnTo>
                      <a:pt x="13" y="47"/>
                    </a:lnTo>
                    <a:lnTo>
                      <a:pt x="4" y="54"/>
                    </a:lnTo>
                    <a:lnTo>
                      <a:pt x="0" y="67"/>
                    </a:lnTo>
                    <a:lnTo>
                      <a:pt x="0" y="84"/>
                    </a:lnTo>
                    <a:lnTo>
                      <a:pt x="0" y="88"/>
                    </a:lnTo>
                    <a:lnTo>
                      <a:pt x="4" y="101"/>
                    </a:lnTo>
                    <a:lnTo>
                      <a:pt x="4" y="113"/>
                    </a:lnTo>
                    <a:lnTo>
                      <a:pt x="13" y="126"/>
                    </a:lnTo>
                    <a:lnTo>
                      <a:pt x="16" y="137"/>
                    </a:lnTo>
                    <a:lnTo>
                      <a:pt x="25" y="146"/>
                    </a:lnTo>
                    <a:lnTo>
                      <a:pt x="38" y="155"/>
                    </a:lnTo>
                    <a:lnTo>
                      <a:pt x="50" y="162"/>
                    </a:lnTo>
                    <a:lnTo>
                      <a:pt x="63" y="167"/>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1" name="Freeform 993">
                <a:extLst>
                  <a:ext uri="{FF2B5EF4-FFF2-40B4-BE49-F238E27FC236}">
                    <a16:creationId xmlns:a16="http://schemas.microsoft.com/office/drawing/2014/main" id="{6C3716DE-851A-4F08-8B2A-33FE085419CC}"/>
                  </a:ext>
                </a:extLst>
              </p:cNvPr>
              <p:cNvSpPr>
                <a:spLocks/>
              </p:cNvSpPr>
              <p:nvPr/>
            </p:nvSpPr>
            <p:spPr bwMode="auto">
              <a:xfrm>
                <a:off x="3260" y="3251"/>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2"/>
                    </a:lnTo>
                    <a:lnTo>
                      <a:pt x="99" y="128"/>
                    </a:lnTo>
                    <a:lnTo>
                      <a:pt x="111" y="125"/>
                    </a:lnTo>
                    <a:lnTo>
                      <a:pt x="115" y="116"/>
                    </a:lnTo>
                    <a:lnTo>
                      <a:pt x="124" y="108"/>
                    </a:lnTo>
                    <a:lnTo>
                      <a:pt x="128" y="100"/>
                    </a:lnTo>
                    <a:lnTo>
                      <a:pt x="133" y="91"/>
                    </a:lnTo>
                    <a:lnTo>
                      <a:pt x="137" y="79"/>
                    </a:lnTo>
                    <a:lnTo>
                      <a:pt x="137" y="67"/>
                    </a:lnTo>
                    <a:lnTo>
                      <a:pt x="137" y="58"/>
                    </a:lnTo>
                    <a:lnTo>
                      <a:pt x="133" y="46"/>
                    </a:lnTo>
                    <a:lnTo>
                      <a:pt x="128" y="38"/>
                    </a:lnTo>
                    <a:lnTo>
                      <a:pt x="124" y="29"/>
                    </a:lnTo>
                    <a:lnTo>
                      <a:pt x="115" y="21"/>
                    </a:lnTo>
                    <a:lnTo>
                      <a:pt x="108" y="13"/>
                    </a:lnTo>
                    <a:lnTo>
                      <a:pt x="99" y="8"/>
                    </a:lnTo>
                    <a:lnTo>
                      <a:pt x="91" y="4"/>
                    </a:lnTo>
                    <a:lnTo>
                      <a:pt x="79" y="0"/>
                    </a:lnTo>
                    <a:lnTo>
                      <a:pt x="66" y="0"/>
                    </a:lnTo>
                    <a:lnTo>
                      <a:pt x="57" y="0"/>
                    </a:lnTo>
                    <a:lnTo>
                      <a:pt x="45" y="4"/>
                    </a:lnTo>
                    <a:lnTo>
                      <a:pt x="37" y="8"/>
                    </a:lnTo>
                    <a:lnTo>
                      <a:pt x="29" y="13"/>
                    </a:lnTo>
                    <a:lnTo>
                      <a:pt x="20" y="21"/>
                    </a:lnTo>
                    <a:lnTo>
                      <a:pt x="12" y="29"/>
                    </a:lnTo>
                    <a:lnTo>
                      <a:pt x="8" y="38"/>
                    </a:lnTo>
                    <a:lnTo>
                      <a:pt x="3" y="46"/>
                    </a:lnTo>
                    <a:lnTo>
                      <a:pt x="0" y="58"/>
                    </a:lnTo>
                    <a:lnTo>
                      <a:pt x="0" y="71"/>
                    </a:lnTo>
                    <a:lnTo>
                      <a:pt x="0" y="79"/>
                    </a:lnTo>
                    <a:lnTo>
                      <a:pt x="3" y="91"/>
                    </a:lnTo>
                    <a:lnTo>
                      <a:pt x="8" y="100"/>
                    </a:lnTo>
                    <a:lnTo>
                      <a:pt x="12" y="108"/>
                    </a:lnTo>
                    <a:lnTo>
                      <a:pt x="20" y="116"/>
                    </a:lnTo>
                    <a:lnTo>
                      <a:pt x="29" y="125"/>
                    </a:lnTo>
                    <a:lnTo>
                      <a:pt x="37" y="128"/>
                    </a:lnTo>
                    <a:lnTo>
                      <a:pt x="45" y="132"/>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2" name="Freeform 994">
                <a:extLst>
                  <a:ext uri="{FF2B5EF4-FFF2-40B4-BE49-F238E27FC236}">
                    <a16:creationId xmlns:a16="http://schemas.microsoft.com/office/drawing/2014/main" id="{21F3BBA0-262E-40EE-A235-C91953888C05}"/>
                  </a:ext>
                </a:extLst>
              </p:cNvPr>
              <p:cNvSpPr>
                <a:spLocks/>
              </p:cNvSpPr>
              <p:nvPr/>
            </p:nvSpPr>
            <p:spPr bwMode="auto">
              <a:xfrm>
                <a:off x="3344" y="3241"/>
                <a:ext cx="115" cy="115"/>
              </a:xfrm>
              <a:custGeom>
                <a:avLst/>
                <a:gdLst>
                  <a:gd name="T0" fmla="*/ 12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9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3" name="Freeform 995">
                <a:extLst>
                  <a:ext uri="{FF2B5EF4-FFF2-40B4-BE49-F238E27FC236}">
                    <a16:creationId xmlns:a16="http://schemas.microsoft.com/office/drawing/2014/main" id="{C5AF65F4-A9EB-466F-818C-3114A500F81F}"/>
                  </a:ext>
                </a:extLst>
              </p:cNvPr>
              <p:cNvSpPr>
                <a:spLocks/>
              </p:cNvSpPr>
              <p:nvPr/>
            </p:nvSpPr>
            <p:spPr bwMode="auto">
              <a:xfrm>
                <a:off x="3344" y="3241"/>
                <a:ext cx="115" cy="115"/>
              </a:xfrm>
              <a:custGeom>
                <a:avLst/>
                <a:gdLst>
                  <a:gd name="T0" fmla="*/ 12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9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64" name="Freeform 996">
                <a:extLst>
                  <a:ext uri="{FF2B5EF4-FFF2-40B4-BE49-F238E27FC236}">
                    <a16:creationId xmlns:a16="http://schemas.microsoft.com/office/drawing/2014/main" id="{6D1D0378-648F-4C1E-9E4F-6AF67111AAE9}"/>
                  </a:ext>
                </a:extLst>
              </p:cNvPr>
              <p:cNvSpPr>
                <a:spLocks/>
              </p:cNvSpPr>
              <p:nvPr/>
            </p:nvSpPr>
            <p:spPr bwMode="auto">
              <a:xfrm>
                <a:off x="3344" y="3241"/>
                <a:ext cx="115" cy="115"/>
              </a:xfrm>
              <a:custGeom>
                <a:avLst/>
                <a:gdLst>
                  <a:gd name="T0" fmla="*/ 12 w 576"/>
                  <a:gd name="T1" fmla="*/ 23 h 577"/>
                  <a:gd name="T2" fmla="*/ 13 w 576"/>
                  <a:gd name="T3" fmla="*/ 23 h 577"/>
                  <a:gd name="T4" fmla="*/ 15 w 576"/>
                  <a:gd name="T5" fmla="*/ 22 h 577"/>
                  <a:gd name="T6" fmla="*/ 17 w 576"/>
                  <a:gd name="T7" fmla="*/ 22 h 577"/>
                  <a:gd name="T8" fmla="*/ 18 w 576"/>
                  <a:gd name="T9" fmla="*/ 21 h 577"/>
                  <a:gd name="T10" fmla="*/ 20 w 576"/>
                  <a:gd name="T11" fmla="*/ 20 h 577"/>
                  <a:gd name="T12" fmla="*/ 21 w 576"/>
                  <a:gd name="T13" fmla="*/ 18 h 577"/>
                  <a:gd name="T14" fmla="*/ 22 w 576"/>
                  <a:gd name="T15" fmla="*/ 17 h 577"/>
                  <a:gd name="T16" fmla="*/ 22 w 576"/>
                  <a:gd name="T17" fmla="*/ 15 h 577"/>
                  <a:gd name="T18" fmla="*/ 23 w 576"/>
                  <a:gd name="T19" fmla="*/ 13 h 577"/>
                  <a:gd name="T20" fmla="*/ 23 w 576"/>
                  <a:gd name="T21" fmla="*/ 11 h 577"/>
                  <a:gd name="T22" fmla="*/ 23 w 576"/>
                  <a:gd name="T23" fmla="*/ 10 h 577"/>
                  <a:gd name="T24" fmla="*/ 22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9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0"/>
                    </a:lnTo>
                    <a:lnTo>
                      <a:pt x="423" y="544"/>
                    </a:lnTo>
                    <a:lnTo>
                      <a:pt x="461" y="519"/>
                    </a:lnTo>
                    <a:lnTo>
                      <a:pt x="494" y="490"/>
                    </a:lnTo>
                    <a:lnTo>
                      <a:pt x="522" y="457"/>
                    </a:lnTo>
                    <a:lnTo>
                      <a:pt x="544" y="420"/>
                    </a:lnTo>
                    <a:lnTo>
                      <a:pt x="560" y="378"/>
                    </a:lnTo>
                    <a:lnTo>
                      <a:pt x="573" y="332"/>
                    </a:lnTo>
                    <a:lnTo>
                      <a:pt x="576" y="286"/>
                    </a:lnTo>
                    <a:lnTo>
                      <a:pt x="573" y="241"/>
                    </a:lnTo>
                    <a:lnTo>
                      <a:pt x="560" y="195"/>
                    </a:lnTo>
                    <a:lnTo>
                      <a:pt x="540" y="153"/>
                    </a:lnTo>
                    <a:lnTo>
                      <a:pt x="519" y="117"/>
                    </a:lnTo>
                    <a:lnTo>
                      <a:pt x="490" y="83"/>
                    </a:lnTo>
                    <a:lnTo>
                      <a:pt x="457" y="54"/>
                    </a:lnTo>
                    <a:lnTo>
                      <a:pt x="416" y="34"/>
                    </a:lnTo>
                    <a:lnTo>
                      <a:pt x="374" y="17"/>
                    </a:lnTo>
                    <a:lnTo>
                      <a:pt x="333" y="4"/>
                    </a:lnTo>
                    <a:lnTo>
                      <a:pt x="282" y="0"/>
                    </a:lnTo>
                    <a:lnTo>
                      <a:pt x="236" y="4"/>
                    </a:lnTo>
                    <a:lnTo>
                      <a:pt x="191" y="17"/>
                    </a:lnTo>
                    <a:lnTo>
                      <a:pt x="149" y="34"/>
                    </a:lnTo>
                    <a:lnTo>
                      <a:pt x="112" y="58"/>
                    </a:lnTo>
                    <a:lnTo>
                      <a:pt x="79" y="88"/>
                    </a:lnTo>
                    <a:lnTo>
                      <a:pt x="54" y="121"/>
                    </a:lnTo>
                    <a:lnTo>
                      <a:pt x="29" y="158"/>
                    </a:lnTo>
                    <a:lnTo>
                      <a:pt x="12" y="200"/>
                    </a:lnTo>
                    <a:lnTo>
                      <a:pt x="0" y="245"/>
                    </a:lnTo>
                    <a:lnTo>
                      <a:pt x="0" y="290"/>
                    </a:lnTo>
                    <a:lnTo>
                      <a:pt x="4" y="340"/>
                    </a:lnTo>
                    <a:lnTo>
                      <a:pt x="12" y="382"/>
                    </a:lnTo>
                    <a:lnTo>
                      <a:pt x="34" y="423"/>
                    </a:lnTo>
                    <a:lnTo>
                      <a:pt x="54" y="461"/>
                    </a:lnTo>
                    <a:lnTo>
                      <a:pt x="83" y="494"/>
                    </a:lnTo>
                    <a:lnTo>
                      <a:pt x="120" y="523"/>
                    </a:lnTo>
                    <a:lnTo>
                      <a:pt x="158" y="548"/>
                    </a:lnTo>
                    <a:lnTo>
                      <a:pt x="200" y="564"/>
                    </a:lnTo>
                    <a:lnTo>
                      <a:pt x="241"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65" name="Freeform 997">
                <a:extLst>
                  <a:ext uri="{FF2B5EF4-FFF2-40B4-BE49-F238E27FC236}">
                    <a16:creationId xmlns:a16="http://schemas.microsoft.com/office/drawing/2014/main" id="{8F8D3294-0258-47F6-A49C-773AE88FE3E8}"/>
                  </a:ext>
                </a:extLst>
              </p:cNvPr>
              <p:cNvSpPr>
                <a:spLocks/>
              </p:cNvSpPr>
              <p:nvPr/>
            </p:nvSpPr>
            <p:spPr bwMode="auto">
              <a:xfrm>
                <a:off x="3360" y="3249"/>
                <a:ext cx="61" cy="62"/>
              </a:xfrm>
              <a:custGeom>
                <a:avLst/>
                <a:gdLst>
                  <a:gd name="T0" fmla="*/ 6 w 303"/>
                  <a:gd name="T1" fmla="*/ 13 h 307"/>
                  <a:gd name="T2" fmla="*/ 7 w 303"/>
                  <a:gd name="T3" fmla="*/ 12 h 307"/>
                  <a:gd name="T4" fmla="*/ 8 w 303"/>
                  <a:gd name="T5" fmla="*/ 12 h 307"/>
                  <a:gd name="T6" fmla="*/ 9 w 303"/>
                  <a:gd name="T7" fmla="*/ 12 h 307"/>
                  <a:gd name="T8" fmla="*/ 10 w 303"/>
                  <a:gd name="T9" fmla="*/ 11 h 307"/>
                  <a:gd name="T10" fmla="*/ 11 w 303"/>
                  <a:gd name="T11" fmla="*/ 11 h 307"/>
                  <a:gd name="T12" fmla="*/ 11 w 303"/>
                  <a:gd name="T13" fmla="*/ 10 h 307"/>
                  <a:gd name="T14" fmla="*/ 12 w 303"/>
                  <a:gd name="T15" fmla="*/ 9 h 307"/>
                  <a:gd name="T16" fmla="*/ 12 w 303"/>
                  <a:gd name="T17" fmla="*/ 8 h 307"/>
                  <a:gd name="T18" fmla="*/ 12 w 303"/>
                  <a:gd name="T19" fmla="*/ 7 h 307"/>
                  <a:gd name="T20" fmla="*/ 12 w 303"/>
                  <a:gd name="T21" fmla="*/ 6 h 307"/>
                  <a:gd name="T22" fmla="*/ 12 w 303"/>
                  <a:gd name="T23" fmla="*/ 5 h 307"/>
                  <a:gd name="T24" fmla="*/ 12 w 303"/>
                  <a:gd name="T25" fmla="*/ 4 h 307"/>
                  <a:gd name="T26" fmla="*/ 12 w 303"/>
                  <a:gd name="T27" fmla="*/ 3 h 307"/>
                  <a:gd name="T28" fmla="*/ 11 w 303"/>
                  <a:gd name="T29" fmla="*/ 3 h 307"/>
                  <a:gd name="T30" fmla="*/ 10 w 303"/>
                  <a:gd name="T31" fmla="*/ 2 h 307"/>
                  <a:gd name="T32" fmla="*/ 10 w 303"/>
                  <a:gd name="T33" fmla="*/ 1 h 307"/>
                  <a:gd name="T34" fmla="*/ 9 w 303"/>
                  <a:gd name="T35" fmla="*/ 1 h 307"/>
                  <a:gd name="T36" fmla="*/ 8 w 303"/>
                  <a:gd name="T37" fmla="*/ 0 h 307"/>
                  <a:gd name="T38" fmla="*/ 7 w 303"/>
                  <a:gd name="T39" fmla="*/ 0 h 307"/>
                  <a:gd name="T40" fmla="*/ 6 w 303"/>
                  <a:gd name="T41" fmla="*/ 0 h 307"/>
                  <a:gd name="T42" fmla="*/ 5 w 303"/>
                  <a:gd name="T43" fmla="*/ 0 h 307"/>
                  <a:gd name="T44" fmla="*/ 4 w 303"/>
                  <a:gd name="T45" fmla="*/ 0 h 307"/>
                  <a:gd name="T46" fmla="*/ 3 w 303"/>
                  <a:gd name="T47" fmla="*/ 1 h 307"/>
                  <a:gd name="T48" fmla="*/ 2 w 303"/>
                  <a:gd name="T49" fmla="*/ 1 h 307"/>
                  <a:gd name="T50" fmla="*/ 2 w 303"/>
                  <a:gd name="T51" fmla="*/ 2 h 307"/>
                  <a:gd name="T52" fmla="*/ 1 w 303"/>
                  <a:gd name="T53" fmla="*/ 3 h 307"/>
                  <a:gd name="T54" fmla="*/ 1 w 303"/>
                  <a:gd name="T55" fmla="*/ 3 h 307"/>
                  <a:gd name="T56" fmla="*/ 0 w 303"/>
                  <a:gd name="T57" fmla="*/ 4 h 307"/>
                  <a:gd name="T58" fmla="*/ 0 w 303"/>
                  <a:gd name="T59" fmla="*/ 5 h 307"/>
                  <a:gd name="T60" fmla="*/ 0 w 303"/>
                  <a:gd name="T61" fmla="*/ 6 h 307"/>
                  <a:gd name="T62" fmla="*/ 0 w 303"/>
                  <a:gd name="T63" fmla="*/ 7 h 307"/>
                  <a:gd name="T64" fmla="*/ 0 w 303"/>
                  <a:gd name="T65" fmla="*/ 8 h 307"/>
                  <a:gd name="T66" fmla="*/ 1 w 303"/>
                  <a:gd name="T67" fmla="*/ 9 h 307"/>
                  <a:gd name="T68" fmla="*/ 1 w 303"/>
                  <a:gd name="T69" fmla="*/ 10 h 307"/>
                  <a:gd name="T70" fmla="*/ 2 w 303"/>
                  <a:gd name="T71" fmla="*/ 11 h 307"/>
                  <a:gd name="T72" fmla="*/ 2 w 303"/>
                  <a:gd name="T73" fmla="*/ 11 h 307"/>
                  <a:gd name="T74" fmla="*/ 3 w 303"/>
                  <a:gd name="T75" fmla="*/ 12 h 307"/>
                  <a:gd name="T76" fmla="*/ 4 w 303"/>
                  <a:gd name="T77" fmla="*/ 12 h 307"/>
                  <a:gd name="T78" fmla="*/ 5 w 303"/>
                  <a:gd name="T79" fmla="*/ 12 h 307"/>
                  <a:gd name="T80" fmla="*/ 6 w 303"/>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8" y="302"/>
                    </a:lnTo>
                    <a:lnTo>
                      <a:pt x="200" y="298"/>
                    </a:lnTo>
                    <a:lnTo>
                      <a:pt x="224" y="286"/>
                    </a:lnTo>
                    <a:lnTo>
                      <a:pt x="241" y="273"/>
                    </a:lnTo>
                    <a:lnTo>
                      <a:pt x="261" y="261"/>
                    </a:lnTo>
                    <a:lnTo>
                      <a:pt x="274" y="241"/>
                    </a:lnTo>
                    <a:lnTo>
                      <a:pt x="286" y="224"/>
                    </a:lnTo>
                    <a:lnTo>
                      <a:pt x="295" y="199"/>
                    </a:lnTo>
                    <a:lnTo>
                      <a:pt x="303" y="178"/>
                    </a:lnTo>
                    <a:lnTo>
                      <a:pt x="303" y="153"/>
                    </a:lnTo>
                    <a:lnTo>
                      <a:pt x="303" y="129"/>
                    </a:lnTo>
                    <a:lnTo>
                      <a:pt x="295" y="104"/>
                    </a:lnTo>
                    <a:lnTo>
                      <a:pt x="286" y="82"/>
                    </a:lnTo>
                    <a:lnTo>
                      <a:pt x="274" y="62"/>
                    </a:lnTo>
                    <a:lnTo>
                      <a:pt x="257" y="46"/>
                    </a:lnTo>
                    <a:lnTo>
                      <a:pt x="241" y="29"/>
                    </a:lnTo>
                    <a:lnTo>
                      <a:pt x="220" y="16"/>
                    </a:lnTo>
                    <a:lnTo>
                      <a:pt x="200" y="8"/>
                    </a:lnTo>
                    <a:lnTo>
                      <a:pt x="175" y="3"/>
                    </a:lnTo>
                    <a:lnTo>
                      <a:pt x="149" y="0"/>
                    </a:lnTo>
                    <a:lnTo>
                      <a:pt x="124" y="3"/>
                    </a:lnTo>
                    <a:lnTo>
                      <a:pt x="103" y="8"/>
                    </a:lnTo>
                    <a:lnTo>
                      <a:pt x="79" y="21"/>
                    </a:lnTo>
                    <a:lnTo>
                      <a:pt x="62" y="33"/>
                    </a:lnTo>
                    <a:lnTo>
                      <a:pt x="41" y="46"/>
                    </a:lnTo>
                    <a:lnTo>
                      <a:pt x="29" y="66"/>
                    </a:lnTo>
                    <a:lnTo>
                      <a:pt x="16" y="82"/>
                    </a:lnTo>
                    <a:lnTo>
                      <a:pt x="8" y="108"/>
                    </a:lnTo>
                    <a:lnTo>
                      <a:pt x="0" y="129"/>
                    </a:lnTo>
                    <a:lnTo>
                      <a:pt x="0" y="153"/>
                    </a:lnTo>
                    <a:lnTo>
                      <a:pt x="0" y="178"/>
                    </a:lnTo>
                    <a:lnTo>
                      <a:pt x="8" y="203"/>
                    </a:lnTo>
                    <a:lnTo>
                      <a:pt x="16" y="224"/>
                    </a:lnTo>
                    <a:lnTo>
                      <a:pt x="29" y="244"/>
                    </a:lnTo>
                    <a:lnTo>
                      <a:pt x="45" y="261"/>
                    </a:lnTo>
                    <a:lnTo>
                      <a:pt x="62" y="278"/>
                    </a:lnTo>
                    <a:lnTo>
                      <a:pt x="83" y="290"/>
                    </a:lnTo>
                    <a:lnTo>
                      <a:pt x="103" y="298"/>
                    </a:lnTo>
                    <a:lnTo>
                      <a:pt x="128" y="302"/>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6" name="Freeform 998">
                <a:extLst>
                  <a:ext uri="{FF2B5EF4-FFF2-40B4-BE49-F238E27FC236}">
                    <a16:creationId xmlns:a16="http://schemas.microsoft.com/office/drawing/2014/main" id="{C32BEB50-7014-441E-A48A-616343986EEE}"/>
                  </a:ext>
                </a:extLst>
              </p:cNvPr>
              <p:cNvSpPr>
                <a:spLocks/>
              </p:cNvSpPr>
              <p:nvPr/>
            </p:nvSpPr>
            <p:spPr bwMode="auto">
              <a:xfrm>
                <a:off x="3363" y="3251"/>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0 w 270"/>
                  <a:gd name="T17" fmla="*/ 7 h 270"/>
                  <a:gd name="T18" fmla="*/ 11 w 270"/>
                  <a:gd name="T19" fmla="*/ 6 h 270"/>
                  <a:gd name="T20" fmla="*/ 11 w 270"/>
                  <a:gd name="T21" fmla="*/ 5 h 270"/>
                  <a:gd name="T22" fmla="*/ 11 w 270"/>
                  <a:gd name="T23" fmla="*/ 4 h 270"/>
                  <a:gd name="T24" fmla="*/ 10 w 270"/>
                  <a:gd name="T25" fmla="*/ 4 h 270"/>
                  <a:gd name="T26" fmla="*/ 10 w 270"/>
                  <a:gd name="T27" fmla="*/ 3 h 270"/>
                  <a:gd name="T28" fmla="*/ 10 w 270"/>
                  <a:gd name="T29" fmla="*/ 2 h 270"/>
                  <a:gd name="T30" fmla="*/ 9 w 270"/>
                  <a:gd name="T31" fmla="*/ 2 h 270"/>
                  <a:gd name="T32" fmla="*/ 8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1 w 270"/>
                  <a:gd name="T51" fmla="*/ 2 h 270"/>
                  <a:gd name="T52" fmla="*/ 1 w 270"/>
                  <a:gd name="T53" fmla="*/ 2 h 270"/>
                  <a:gd name="T54" fmla="*/ 0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3" y="270"/>
                    </a:moveTo>
                    <a:lnTo>
                      <a:pt x="157" y="265"/>
                    </a:lnTo>
                    <a:lnTo>
                      <a:pt x="178" y="262"/>
                    </a:lnTo>
                    <a:lnTo>
                      <a:pt x="194" y="253"/>
                    </a:lnTo>
                    <a:lnTo>
                      <a:pt x="216" y="240"/>
                    </a:lnTo>
                    <a:lnTo>
                      <a:pt x="228" y="229"/>
                    </a:lnTo>
                    <a:lnTo>
                      <a:pt x="244" y="211"/>
                    </a:lnTo>
                    <a:lnTo>
                      <a:pt x="252" y="195"/>
                    </a:lnTo>
                    <a:lnTo>
                      <a:pt x="261" y="175"/>
                    </a:lnTo>
                    <a:lnTo>
                      <a:pt x="265" y="154"/>
                    </a:lnTo>
                    <a:lnTo>
                      <a:pt x="270" y="132"/>
                    </a:lnTo>
                    <a:lnTo>
                      <a:pt x="265" y="112"/>
                    </a:lnTo>
                    <a:lnTo>
                      <a:pt x="261" y="91"/>
                    </a:lnTo>
                    <a:lnTo>
                      <a:pt x="252" y="71"/>
                    </a:lnTo>
                    <a:lnTo>
                      <a:pt x="241" y="54"/>
                    </a:lnTo>
                    <a:lnTo>
                      <a:pt x="228" y="38"/>
                    </a:lnTo>
                    <a:lnTo>
                      <a:pt x="211" y="25"/>
                    </a:lnTo>
                    <a:lnTo>
                      <a:pt x="194" y="13"/>
                    </a:lnTo>
                    <a:lnTo>
                      <a:pt x="174" y="4"/>
                    </a:lnTo>
                    <a:lnTo>
                      <a:pt x="153" y="0"/>
                    </a:lnTo>
                    <a:lnTo>
                      <a:pt x="133" y="0"/>
                    </a:lnTo>
                    <a:lnTo>
                      <a:pt x="111" y="0"/>
                    </a:lnTo>
                    <a:lnTo>
                      <a:pt x="90" y="4"/>
                    </a:lnTo>
                    <a:lnTo>
                      <a:pt x="70" y="13"/>
                    </a:lnTo>
                    <a:lnTo>
                      <a:pt x="54" y="25"/>
                    </a:lnTo>
                    <a:lnTo>
                      <a:pt x="37" y="38"/>
                    </a:lnTo>
                    <a:lnTo>
                      <a:pt x="25" y="54"/>
                    </a:lnTo>
                    <a:lnTo>
                      <a:pt x="12" y="71"/>
                    </a:lnTo>
                    <a:lnTo>
                      <a:pt x="3" y="91"/>
                    </a:lnTo>
                    <a:lnTo>
                      <a:pt x="0" y="112"/>
                    </a:lnTo>
                    <a:lnTo>
                      <a:pt x="0" y="132"/>
                    </a:lnTo>
                    <a:lnTo>
                      <a:pt x="0" y="137"/>
                    </a:lnTo>
                    <a:lnTo>
                      <a:pt x="0" y="141"/>
                    </a:lnTo>
                    <a:lnTo>
                      <a:pt x="0" y="162"/>
                    </a:lnTo>
                    <a:lnTo>
                      <a:pt x="7" y="182"/>
                    </a:lnTo>
                    <a:lnTo>
                      <a:pt x="16" y="204"/>
                    </a:lnTo>
                    <a:lnTo>
                      <a:pt x="28" y="220"/>
                    </a:lnTo>
                    <a:lnTo>
                      <a:pt x="41" y="233"/>
                    </a:lnTo>
                    <a:lnTo>
                      <a:pt x="57" y="245"/>
                    </a:lnTo>
                    <a:lnTo>
                      <a:pt x="74" y="258"/>
                    </a:lnTo>
                    <a:lnTo>
                      <a:pt x="90" y="262"/>
                    </a:lnTo>
                    <a:lnTo>
                      <a:pt x="111" y="270"/>
                    </a:lnTo>
                    <a:lnTo>
                      <a:pt x="133"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7" name="Freeform 999">
                <a:extLst>
                  <a:ext uri="{FF2B5EF4-FFF2-40B4-BE49-F238E27FC236}">
                    <a16:creationId xmlns:a16="http://schemas.microsoft.com/office/drawing/2014/main" id="{70C42920-D191-4E52-8881-04F8C328F751}"/>
                  </a:ext>
                </a:extLst>
              </p:cNvPr>
              <p:cNvSpPr>
                <a:spLocks/>
              </p:cNvSpPr>
              <p:nvPr/>
            </p:nvSpPr>
            <p:spPr bwMode="auto">
              <a:xfrm>
                <a:off x="3364" y="3252"/>
                <a:ext cx="48" cy="47"/>
              </a:xfrm>
              <a:custGeom>
                <a:avLst/>
                <a:gdLst>
                  <a:gd name="T0" fmla="*/ 5 w 241"/>
                  <a:gd name="T1" fmla="*/ 9 h 236"/>
                  <a:gd name="T2" fmla="*/ 6 w 241"/>
                  <a:gd name="T3" fmla="*/ 9 h 236"/>
                  <a:gd name="T4" fmla="*/ 6 w 241"/>
                  <a:gd name="T5" fmla="*/ 9 h 236"/>
                  <a:gd name="T6" fmla="*/ 7 w 241"/>
                  <a:gd name="T7" fmla="*/ 9 h 236"/>
                  <a:gd name="T8" fmla="*/ 8 w 241"/>
                  <a:gd name="T9" fmla="*/ 8 h 236"/>
                  <a:gd name="T10" fmla="*/ 8 w 241"/>
                  <a:gd name="T11" fmla="*/ 8 h 236"/>
                  <a:gd name="T12" fmla="*/ 9 w 241"/>
                  <a:gd name="T13" fmla="*/ 7 h 236"/>
                  <a:gd name="T14" fmla="*/ 9 w 241"/>
                  <a:gd name="T15" fmla="*/ 7 h 236"/>
                  <a:gd name="T16" fmla="*/ 9 w 241"/>
                  <a:gd name="T17" fmla="*/ 6 h 236"/>
                  <a:gd name="T18" fmla="*/ 9 w 241"/>
                  <a:gd name="T19" fmla="*/ 5 h 236"/>
                  <a:gd name="T20" fmla="*/ 10 w 241"/>
                  <a:gd name="T21" fmla="*/ 5 h 236"/>
                  <a:gd name="T22" fmla="*/ 9 w 241"/>
                  <a:gd name="T23" fmla="*/ 4 h 236"/>
                  <a:gd name="T24" fmla="*/ 9 w 241"/>
                  <a:gd name="T25" fmla="*/ 3 h 236"/>
                  <a:gd name="T26" fmla="*/ 9 w 241"/>
                  <a:gd name="T27" fmla="*/ 3 h 236"/>
                  <a:gd name="T28" fmla="*/ 9 w 241"/>
                  <a:gd name="T29" fmla="*/ 2 h 236"/>
                  <a:gd name="T30" fmla="*/ 8 w 241"/>
                  <a:gd name="T31" fmla="*/ 1 h 236"/>
                  <a:gd name="T32" fmla="*/ 8 w 241"/>
                  <a:gd name="T33" fmla="*/ 1 h 236"/>
                  <a:gd name="T34" fmla="*/ 7 w 241"/>
                  <a:gd name="T35" fmla="*/ 1 h 236"/>
                  <a:gd name="T36" fmla="*/ 6 w 241"/>
                  <a:gd name="T37" fmla="*/ 0 h 236"/>
                  <a:gd name="T38" fmla="*/ 5 w 241"/>
                  <a:gd name="T39" fmla="*/ 0 h 236"/>
                  <a:gd name="T40" fmla="*/ 5 w 241"/>
                  <a:gd name="T41" fmla="*/ 0 h 236"/>
                  <a:gd name="T42" fmla="*/ 4 w 241"/>
                  <a:gd name="T43" fmla="*/ 0 h 236"/>
                  <a:gd name="T44" fmla="*/ 3 w 241"/>
                  <a:gd name="T45" fmla="*/ 0 h 236"/>
                  <a:gd name="T46" fmla="*/ 3 w 241"/>
                  <a:gd name="T47" fmla="*/ 1 h 236"/>
                  <a:gd name="T48" fmla="*/ 2 w 241"/>
                  <a:gd name="T49" fmla="*/ 1 h 236"/>
                  <a:gd name="T50" fmla="*/ 2 w 241"/>
                  <a:gd name="T51" fmla="*/ 1 h 236"/>
                  <a:gd name="T52" fmla="*/ 1 w 241"/>
                  <a:gd name="T53" fmla="*/ 2 h 236"/>
                  <a:gd name="T54" fmla="*/ 1 w 241"/>
                  <a:gd name="T55" fmla="*/ 3 h 236"/>
                  <a:gd name="T56" fmla="*/ 0 w 241"/>
                  <a:gd name="T57" fmla="*/ 3 h 236"/>
                  <a:gd name="T58" fmla="*/ 0 w 241"/>
                  <a:gd name="T59" fmla="*/ 4 h 236"/>
                  <a:gd name="T60" fmla="*/ 0 w 241"/>
                  <a:gd name="T61" fmla="*/ 5 h 236"/>
                  <a:gd name="T62" fmla="*/ 0 w 241"/>
                  <a:gd name="T63" fmla="*/ 5 h 236"/>
                  <a:gd name="T64" fmla="*/ 0 w 241"/>
                  <a:gd name="T65" fmla="*/ 5 h 236"/>
                  <a:gd name="T66" fmla="*/ 0 w 241"/>
                  <a:gd name="T67" fmla="*/ 6 h 236"/>
                  <a:gd name="T68" fmla="*/ 0 w 241"/>
                  <a:gd name="T69" fmla="*/ 6 h 236"/>
                  <a:gd name="T70" fmla="*/ 1 w 241"/>
                  <a:gd name="T71" fmla="*/ 7 h 236"/>
                  <a:gd name="T72" fmla="*/ 1 w 241"/>
                  <a:gd name="T73" fmla="*/ 8 h 236"/>
                  <a:gd name="T74" fmla="*/ 2 w 241"/>
                  <a:gd name="T75" fmla="*/ 8 h 236"/>
                  <a:gd name="T76" fmla="*/ 2 w 241"/>
                  <a:gd name="T77" fmla="*/ 9 h 236"/>
                  <a:gd name="T78" fmla="*/ 3 w 241"/>
                  <a:gd name="T79" fmla="*/ 9 h 236"/>
                  <a:gd name="T80" fmla="*/ 3 w 241"/>
                  <a:gd name="T81" fmla="*/ 9 h 236"/>
                  <a:gd name="T82" fmla="*/ 4 w 241"/>
                  <a:gd name="T83" fmla="*/ 9 h 236"/>
                  <a:gd name="T84" fmla="*/ 5 w 241"/>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6"/>
                  <a:gd name="T131" fmla="*/ 241 w 241"/>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6">
                    <a:moveTo>
                      <a:pt x="121" y="236"/>
                    </a:moveTo>
                    <a:lnTo>
                      <a:pt x="142" y="236"/>
                    </a:lnTo>
                    <a:lnTo>
                      <a:pt x="158" y="232"/>
                    </a:lnTo>
                    <a:lnTo>
                      <a:pt x="175" y="225"/>
                    </a:lnTo>
                    <a:lnTo>
                      <a:pt x="191" y="212"/>
                    </a:lnTo>
                    <a:lnTo>
                      <a:pt x="204" y="204"/>
                    </a:lnTo>
                    <a:lnTo>
                      <a:pt x="216" y="187"/>
                    </a:lnTo>
                    <a:lnTo>
                      <a:pt x="225" y="171"/>
                    </a:lnTo>
                    <a:lnTo>
                      <a:pt x="234" y="153"/>
                    </a:lnTo>
                    <a:lnTo>
                      <a:pt x="237" y="137"/>
                    </a:lnTo>
                    <a:lnTo>
                      <a:pt x="241" y="117"/>
                    </a:lnTo>
                    <a:lnTo>
                      <a:pt x="237" y="99"/>
                    </a:lnTo>
                    <a:lnTo>
                      <a:pt x="234" y="79"/>
                    </a:lnTo>
                    <a:lnTo>
                      <a:pt x="225" y="63"/>
                    </a:lnTo>
                    <a:lnTo>
                      <a:pt x="216" y="45"/>
                    </a:lnTo>
                    <a:lnTo>
                      <a:pt x="204" y="34"/>
                    </a:lnTo>
                    <a:lnTo>
                      <a:pt x="191" y="21"/>
                    </a:lnTo>
                    <a:lnTo>
                      <a:pt x="175" y="13"/>
                    </a:lnTo>
                    <a:lnTo>
                      <a:pt x="158" y="4"/>
                    </a:lnTo>
                    <a:lnTo>
                      <a:pt x="137" y="0"/>
                    </a:lnTo>
                    <a:lnTo>
                      <a:pt x="121" y="0"/>
                    </a:lnTo>
                    <a:lnTo>
                      <a:pt x="101" y="0"/>
                    </a:lnTo>
                    <a:lnTo>
                      <a:pt x="83" y="4"/>
                    </a:lnTo>
                    <a:lnTo>
                      <a:pt x="67" y="13"/>
                    </a:lnTo>
                    <a:lnTo>
                      <a:pt x="50" y="21"/>
                    </a:lnTo>
                    <a:lnTo>
                      <a:pt x="38" y="34"/>
                    </a:lnTo>
                    <a:lnTo>
                      <a:pt x="25" y="50"/>
                    </a:lnTo>
                    <a:lnTo>
                      <a:pt x="13" y="63"/>
                    </a:lnTo>
                    <a:lnTo>
                      <a:pt x="9" y="79"/>
                    </a:lnTo>
                    <a:lnTo>
                      <a:pt x="5" y="99"/>
                    </a:lnTo>
                    <a:lnTo>
                      <a:pt x="0" y="117"/>
                    </a:lnTo>
                    <a:lnTo>
                      <a:pt x="0" y="121"/>
                    </a:lnTo>
                    <a:lnTo>
                      <a:pt x="0" y="124"/>
                    </a:lnTo>
                    <a:lnTo>
                      <a:pt x="5" y="146"/>
                    </a:lnTo>
                    <a:lnTo>
                      <a:pt x="9" y="162"/>
                    </a:lnTo>
                    <a:lnTo>
                      <a:pt x="18" y="178"/>
                    </a:lnTo>
                    <a:lnTo>
                      <a:pt x="25" y="191"/>
                    </a:lnTo>
                    <a:lnTo>
                      <a:pt x="38" y="204"/>
                    </a:lnTo>
                    <a:lnTo>
                      <a:pt x="54" y="216"/>
                    </a:lnTo>
                    <a:lnTo>
                      <a:pt x="67" y="225"/>
                    </a:lnTo>
                    <a:lnTo>
                      <a:pt x="83" y="232"/>
                    </a:lnTo>
                    <a:lnTo>
                      <a:pt x="104"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8" name="Freeform 1000">
                <a:extLst>
                  <a:ext uri="{FF2B5EF4-FFF2-40B4-BE49-F238E27FC236}">
                    <a16:creationId xmlns:a16="http://schemas.microsoft.com/office/drawing/2014/main" id="{C8E3C9BE-FABC-4268-B31C-0D51F4109A35}"/>
                  </a:ext>
                </a:extLst>
              </p:cNvPr>
              <p:cNvSpPr>
                <a:spLocks/>
              </p:cNvSpPr>
              <p:nvPr/>
            </p:nvSpPr>
            <p:spPr bwMode="auto">
              <a:xfrm>
                <a:off x="3367" y="3252"/>
                <a:ext cx="40" cy="41"/>
              </a:xfrm>
              <a:custGeom>
                <a:avLst/>
                <a:gdLst>
                  <a:gd name="T0" fmla="*/ 4 w 203"/>
                  <a:gd name="T1" fmla="*/ 8 h 203"/>
                  <a:gd name="T2" fmla="*/ 5 w 203"/>
                  <a:gd name="T3" fmla="*/ 8 h 203"/>
                  <a:gd name="T4" fmla="*/ 5 w 203"/>
                  <a:gd name="T5" fmla="*/ 8 h 203"/>
                  <a:gd name="T6" fmla="*/ 6 w 203"/>
                  <a:gd name="T7" fmla="*/ 8 h 203"/>
                  <a:gd name="T8" fmla="*/ 6 w 203"/>
                  <a:gd name="T9" fmla="*/ 7 h 203"/>
                  <a:gd name="T10" fmla="*/ 7 w 203"/>
                  <a:gd name="T11" fmla="*/ 7 h 203"/>
                  <a:gd name="T12" fmla="*/ 7 w 203"/>
                  <a:gd name="T13" fmla="*/ 7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7 w 203"/>
                  <a:gd name="T27" fmla="*/ 2 h 203"/>
                  <a:gd name="T28" fmla="*/ 7 w 203"/>
                  <a:gd name="T29" fmla="*/ 2 h 203"/>
                  <a:gd name="T30" fmla="*/ 7 w 203"/>
                  <a:gd name="T31" fmla="*/ 1 h 203"/>
                  <a:gd name="T32" fmla="*/ 6 w 203"/>
                  <a:gd name="T33" fmla="*/ 1 h 203"/>
                  <a:gd name="T34" fmla="*/ 6 w 203"/>
                  <a:gd name="T35" fmla="*/ 1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1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4 h 203"/>
                  <a:gd name="T66" fmla="*/ 0 w 203"/>
                  <a:gd name="T67" fmla="*/ 5 h 203"/>
                  <a:gd name="T68" fmla="*/ 0 w 203"/>
                  <a:gd name="T69" fmla="*/ 6 h 203"/>
                  <a:gd name="T70" fmla="*/ 0 w 203"/>
                  <a:gd name="T71" fmla="*/ 6 h 203"/>
                  <a:gd name="T72" fmla="*/ 1 w 203"/>
                  <a:gd name="T73" fmla="*/ 7 h 203"/>
                  <a:gd name="T74" fmla="*/ 1 w 203"/>
                  <a:gd name="T75" fmla="*/ 7 h 203"/>
                  <a:gd name="T76" fmla="*/ 2 w 203"/>
                  <a:gd name="T77" fmla="*/ 8 h 203"/>
                  <a:gd name="T78" fmla="*/ 2 w 203"/>
                  <a:gd name="T79" fmla="*/ 8 h 203"/>
                  <a:gd name="T80" fmla="*/ 3 w 203"/>
                  <a:gd name="T81" fmla="*/ 8 h 203"/>
                  <a:gd name="T82" fmla="*/ 3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7" y="200"/>
                    </a:lnTo>
                    <a:lnTo>
                      <a:pt x="149" y="196"/>
                    </a:lnTo>
                    <a:lnTo>
                      <a:pt x="162" y="183"/>
                    </a:lnTo>
                    <a:lnTo>
                      <a:pt x="174" y="174"/>
                    </a:lnTo>
                    <a:lnTo>
                      <a:pt x="187" y="162"/>
                    </a:lnTo>
                    <a:lnTo>
                      <a:pt x="196" y="149"/>
                    </a:lnTo>
                    <a:lnTo>
                      <a:pt x="199" y="133"/>
                    </a:lnTo>
                    <a:lnTo>
                      <a:pt x="203" y="117"/>
                    </a:lnTo>
                    <a:lnTo>
                      <a:pt x="203" y="100"/>
                    </a:lnTo>
                    <a:lnTo>
                      <a:pt x="203" y="83"/>
                    </a:lnTo>
                    <a:lnTo>
                      <a:pt x="199" y="71"/>
                    </a:lnTo>
                    <a:lnTo>
                      <a:pt x="191" y="54"/>
                    </a:lnTo>
                    <a:lnTo>
                      <a:pt x="183" y="41"/>
                    </a:lnTo>
                    <a:lnTo>
                      <a:pt x="174" y="30"/>
                    </a:lnTo>
                    <a:lnTo>
                      <a:pt x="162" y="21"/>
                    </a:lnTo>
                    <a:lnTo>
                      <a:pt x="149" y="13"/>
                    </a:lnTo>
                    <a:lnTo>
                      <a:pt x="133" y="5"/>
                    </a:lnTo>
                    <a:lnTo>
                      <a:pt x="116" y="0"/>
                    </a:lnTo>
                    <a:lnTo>
                      <a:pt x="100" y="0"/>
                    </a:lnTo>
                    <a:lnTo>
                      <a:pt x="83" y="0"/>
                    </a:lnTo>
                    <a:lnTo>
                      <a:pt x="70" y="5"/>
                    </a:lnTo>
                    <a:lnTo>
                      <a:pt x="54" y="13"/>
                    </a:lnTo>
                    <a:lnTo>
                      <a:pt x="41" y="21"/>
                    </a:lnTo>
                    <a:lnTo>
                      <a:pt x="29" y="30"/>
                    </a:lnTo>
                    <a:lnTo>
                      <a:pt x="21" y="41"/>
                    </a:lnTo>
                    <a:lnTo>
                      <a:pt x="12" y="54"/>
                    </a:lnTo>
                    <a:lnTo>
                      <a:pt x="5" y="71"/>
                    </a:lnTo>
                    <a:lnTo>
                      <a:pt x="0" y="83"/>
                    </a:lnTo>
                    <a:lnTo>
                      <a:pt x="0" y="100"/>
                    </a:lnTo>
                    <a:lnTo>
                      <a:pt x="0" y="104"/>
                    </a:lnTo>
                    <a:lnTo>
                      <a:pt x="0" y="108"/>
                    </a:lnTo>
                    <a:lnTo>
                      <a:pt x="0" y="124"/>
                    </a:lnTo>
                    <a:lnTo>
                      <a:pt x="5" y="137"/>
                    </a:lnTo>
                    <a:lnTo>
                      <a:pt x="12" y="154"/>
                    </a:lnTo>
                    <a:lnTo>
                      <a:pt x="21" y="167"/>
                    </a:lnTo>
                    <a:lnTo>
                      <a:pt x="34" y="178"/>
                    </a:lnTo>
                    <a:lnTo>
                      <a:pt x="41" y="187"/>
                    </a:lnTo>
                    <a:lnTo>
                      <a:pt x="59" y="196"/>
                    </a:lnTo>
                    <a:lnTo>
                      <a:pt x="70" y="200"/>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69" name="Freeform 1001">
                <a:extLst>
                  <a:ext uri="{FF2B5EF4-FFF2-40B4-BE49-F238E27FC236}">
                    <a16:creationId xmlns:a16="http://schemas.microsoft.com/office/drawing/2014/main" id="{80F5A69B-67CA-445C-8A9D-77BF0140EA14}"/>
                  </a:ext>
                </a:extLst>
              </p:cNvPr>
              <p:cNvSpPr>
                <a:spLocks/>
              </p:cNvSpPr>
              <p:nvPr/>
            </p:nvSpPr>
            <p:spPr bwMode="auto">
              <a:xfrm>
                <a:off x="3369" y="3253"/>
                <a:ext cx="34" cy="35"/>
              </a:xfrm>
              <a:custGeom>
                <a:avLst/>
                <a:gdLst>
                  <a:gd name="T0" fmla="*/ 3 w 171"/>
                  <a:gd name="T1" fmla="*/ 7 h 173"/>
                  <a:gd name="T2" fmla="*/ 4 w 171"/>
                  <a:gd name="T3" fmla="*/ 7 h 173"/>
                  <a:gd name="T4" fmla="*/ 4 w 171"/>
                  <a:gd name="T5" fmla="*/ 7 h 173"/>
                  <a:gd name="T6" fmla="*/ 5 w 171"/>
                  <a:gd name="T7" fmla="*/ 7 h 173"/>
                  <a:gd name="T8" fmla="*/ 5 w 171"/>
                  <a:gd name="T9" fmla="*/ 6 h 173"/>
                  <a:gd name="T10" fmla="*/ 6 w 171"/>
                  <a:gd name="T11" fmla="*/ 6 h 173"/>
                  <a:gd name="T12" fmla="*/ 6 w 171"/>
                  <a:gd name="T13" fmla="*/ 6 h 173"/>
                  <a:gd name="T14" fmla="*/ 6 w 171"/>
                  <a:gd name="T15" fmla="*/ 5 h 173"/>
                  <a:gd name="T16" fmla="*/ 7 w 171"/>
                  <a:gd name="T17" fmla="*/ 5 h 173"/>
                  <a:gd name="T18" fmla="*/ 7 w 171"/>
                  <a:gd name="T19" fmla="*/ 4 h 173"/>
                  <a:gd name="T20" fmla="*/ 7 w 171"/>
                  <a:gd name="T21" fmla="*/ 4 h 173"/>
                  <a:gd name="T22" fmla="*/ 7 w 171"/>
                  <a:gd name="T23" fmla="*/ 3 h 173"/>
                  <a:gd name="T24" fmla="*/ 7 w 171"/>
                  <a:gd name="T25" fmla="*/ 2 h 173"/>
                  <a:gd name="T26" fmla="*/ 6 w 171"/>
                  <a:gd name="T27" fmla="*/ 2 h 173"/>
                  <a:gd name="T28" fmla="*/ 6 w 171"/>
                  <a:gd name="T29" fmla="*/ 1 h 173"/>
                  <a:gd name="T30" fmla="*/ 6 w 171"/>
                  <a:gd name="T31" fmla="*/ 1 h 173"/>
                  <a:gd name="T32" fmla="*/ 5 w 171"/>
                  <a:gd name="T33" fmla="*/ 1 h 173"/>
                  <a:gd name="T34" fmla="*/ 5 w 171"/>
                  <a:gd name="T35" fmla="*/ 0 h 173"/>
                  <a:gd name="T36" fmla="*/ 4 w 171"/>
                  <a:gd name="T37" fmla="*/ 0 h 173"/>
                  <a:gd name="T38" fmla="*/ 4 w 171"/>
                  <a:gd name="T39" fmla="*/ 0 h 173"/>
                  <a:gd name="T40" fmla="*/ 3 w 171"/>
                  <a:gd name="T41" fmla="*/ 0 h 173"/>
                  <a:gd name="T42" fmla="*/ 3 w 171"/>
                  <a:gd name="T43" fmla="*/ 0 h 173"/>
                  <a:gd name="T44" fmla="*/ 2 w 171"/>
                  <a:gd name="T45" fmla="*/ 0 h 173"/>
                  <a:gd name="T46" fmla="*/ 2 w 171"/>
                  <a:gd name="T47" fmla="*/ 0 h 173"/>
                  <a:gd name="T48" fmla="*/ 1 w 171"/>
                  <a:gd name="T49" fmla="*/ 1 h 173"/>
                  <a:gd name="T50" fmla="*/ 1 w 171"/>
                  <a:gd name="T51" fmla="*/ 1 h 173"/>
                  <a:gd name="T52" fmla="*/ 1 w 171"/>
                  <a:gd name="T53" fmla="*/ 1 h 173"/>
                  <a:gd name="T54" fmla="*/ 0 w 171"/>
                  <a:gd name="T55" fmla="*/ 2 h 173"/>
                  <a:gd name="T56" fmla="*/ 0 w 171"/>
                  <a:gd name="T57" fmla="*/ 2 h 173"/>
                  <a:gd name="T58" fmla="*/ 0 w 171"/>
                  <a:gd name="T59" fmla="*/ 3 h 173"/>
                  <a:gd name="T60" fmla="*/ 0 w 171"/>
                  <a:gd name="T61" fmla="*/ 3 h 173"/>
                  <a:gd name="T62" fmla="*/ 0 w 171"/>
                  <a:gd name="T63" fmla="*/ 4 h 173"/>
                  <a:gd name="T64" fmla="*/ 0 w 171"/>
                  <a:gd name="T65" fmla="*/ 4 h 173"/>
                  <a:gd name="T66" fmla="*/ 0 w 171"/>
                  <a:gd name="T67" fmla="*/ 4 h 173"/>
                  <a:gd name="T68" fmla="*/ 0 w 171"/>
                  <a:gd name="T69" fmla="*/ 5 h 173"/>
                  <a:gd name="T70" fmla="*/ 0 w 171"/>
                  <a:gd name="T71" fmla="*/ 5 h 173"/>
                  <a:gd name="T72" fmla="*/ 1 w 171"/>
                  <a:gd name="T73" fmla="*/ 6 h 173"/>
                  <a:gd name="T74" fmla="*/ 1 w 171"/>
                  <a:gd name="T75" fmla="*/ 6 h 173"/>
                  <a:gd name="T76" fmla="*/ 1 w 171"/>
                  <a:gd name="T77" fmla="*/ 6 h 173"/>
                  <a:gd name="T78" fmla="*/ 2 w 171"/>
                  <a:gd name="T79" fmla="*/ 7 h 173"/>
                  <a:gd name="T80" fmla="*/ 2 w 171"/>
                  <a:gd name="T81" fmla="*/ 7 h 173"/>
                  <a:gd name="T82" fmla="*/ 3 w 171"/>
                  <a:gd name="T83" fmla="*/ 7 h 173"/>
                  <a:gd name="T84" fmla="*/ 3 w 171"/>
                  <a:gd name="T85" fmla="*/ 7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3"/>
                  <a:gd name="T131" fmla="*/ 171 w 171"/>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3">
                    <a:moveTo>
                      <a:pt x="88" y="173"/>
                    </a:moveTo>
                    <a:lnTo>
                      <a:pt x="101" y="169"/>
                    </a:lnTo>
                    <a:lnTo>
                      <a:pt x="112" y="169"/>
                    </a:lnTo>
                    <a:lnTo>
                      <a:pt x="125" y="162"/>
                    </a:lnTo>
                    <a:lnTo>
                      <a:pt x="137" y="157"/>
                    </a:lnTo>
                    <a:lnTo>
                      <a:pt x="146" y="144"/>
                    </a:lnTo>
                    <a:lnTo>
                      <a:pt x="155" y="137"/>
                    </a:lnTo>
                    <a:lnTo>
                      <a:pt x="162" y="124"/>
                    </a:lnTo>
                    <a:lnTo>
                      <a:pt x="166" y="112"/>
                    </a:lnTo>
                    <a:lnTo>
                      <a:pt x="171" y="99"/>
                    </a:lnTo>
                    <a:lnTo>
                      <a:pt x="171" y="87"/>
                    </a:lnTo>
                    <a:lnTo>
                      <a:pt x="171" y="70"/>
                    </a:lnTo>
                    <a:lnTo>
                      <a:pt x="166" y="58"/>
                    </a:lnTo>
                    <a:lnTo>
                      <a:pt x="162" y="45"/>
                    </a:lnTo>
                    <a:lnTo>
                      <a:pt x="155" y="36"/>
                    </a:lnTo>
                    <a:lnTo>
                      <a:pt x="146" y="25"/>
                    </a:lnTo>
                    <a:lnTo>
                      <a:pt x="133" y="16"/>
                    </a:lnTo>
                    <a:lnTo>
                      <a:pt x="125" y="12"/>
                    </a:lnTo>
                    <a:lnTo>
                      <a:pt x="112" y="4"/>
                    </a:lnTo>
                    <a:lnTo>
                      <a:pt x="96" y="4"/>
                    </a:lnTo>
                    <a:lnTo>
                      <a:pt x="83" y="0"/>
                    </a:lnTo>
                    <a:lnTo>
                      <a:pt x="71" y="4"/>
                    </a:lnTo>
                    <a:lnTo>
                      <a:pt x="58" y="4"/>
                    </a:lnTo>
                    <a:lnTo>
                      <a:pt x="47" y="12"/>
                    </a:lnTo>
                    <a:lnTo>
                      <a:pt x="34" y="16"/>
                    </a:lnTo>
                    <a:lnTo>
                      <a:pt x="25" y="25"/>
                    </a:lnTo>
                    <a:lnTo>
                      <a:pt x="17" y="36"/>
                    </a:lnTo>
                    <a:lnTo>
                      <a:pt x="9" y="45"/>
                    </a:lnTo>
                    <a:lnTo>
                      <a:pt x="5" y="58"/>
                    </a:lnTo>
                    <a:lnTo>
                      <a:pt x="0" y="70"/>
                    </a:lnTo>
                    <a:lnTo>
                      <a:pt x="0" y="83"/>
                    </a:lnTo>
                    <a:lnTo>
                      <a:pt x="0" y="87"/>
                    </a:lnTo>
                    <a:lnTo>
                      <a:pt x="0" y="90"/>
                    </a:lnTo>
                    <a:lnTo>
                      <a:pt x="0" y="103"/>
                    </a:lnTo>
                    <a:lnTo>
                      <a:pt x="5" y="115"/>
                    </a:lnTo>
                    <a:lnTo>
                      <a:pt x="9" y="128"/>
                    </a:lnTo>
                    <a:lnTo>
                      <a:pt x="17" y="141"/>
                    </a:lnTo>
                    <a:lnTo>
                      <a:pt x="25" y="149"/>
                    </a:lnTo>
                    <a:lnTo>
                      <a:pt x="34" y="157"/>
                    </a:lnTo>
                    <a:lnTo>
                      <a:pt x="47" y="162"/>
                    </a:lnTo>
                    <a:lnTo>
                      <a:pt x="58" y="169"/>
                    </a:lnTo>
                    <a:lnTo>
                      <a:pt x="71" y="169"/>
                    </a:lnTo>
                    <a:lnTo>
                      <a:pt x="88" y="173"/>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0" name="Freeform 1002">
                <a:extLst>
                  <a:ext uri="{FF2B5EF4-FFF2-40B4-BE49-F238E27FC236}">
                    <a16:creationId xmlns:a16="http://schemas.microsoft.com/office/drawing/2014/main" id="{09055317-6D90-4183-AC9B-3393BF98D9FC}"/>
                  </a:ext>
                </a:extLst>
              </p:cNvPr>
              <p:cNvSpPr>
                <a:spLocks/>
              </p:cNvSpPr>
              <p:nvPr/>
            </p:nvSpPr>
            <p:spPr bwMode="auto">
              <a:xfrm>
                <a:off x="3371" y="3255"/>
                <a:ext cx="28" cy="27"/>
              </a:xfrm>
              <a:custGeom>
                <a:avLst/>
                <a:gdLst>
                  <a:gd name="T0" fmla="*/ 3 w 141"/>
                  <a:gd name="T1" fmla="*/ 5 h 136"/>
                  <a:gd name="T2" fmla="*/ 3 w 141"/>
                  <a:gd name="T3" fmla="*/ 5 h 136"/>
                  <a:gd name="T4" fmla="*/ 4 w 141"/>
                  <a:gd name="T5" fmla="*/ 5 h 136"/>
                  <a:gd name="T6" fmla="*/ 4 w 141"/>
                  <a:gd name="T7" fmla="*/ 5 h 136"/>
                  <a:gd name="T8" fmla="*/ 4 w 141"/>
                  <a:gd name="T9" fmla="*/ 5 h 136"/>
                  <a:gd name="T10" fmla="*/ 5 w 141"/>
                  <a:gd name="T11" fmla="*/ 5 h 136"/>
                  <a:gd name="T12" fmla="*/ 5 w 141"/>
                  <a:gd name="T13" fmla="*/ 4 h 136"/>
                  <a:gd name="T14" fmla="*/ 5 w 141"/>
                  <a:gd name="T15" fmla="*/ 4 h 136"/>
                  <a:gd name="T16" fmla="*/ 5 w 141"/>
                  <a:gd name="T17" fmla="*/ 3 h 136"/>
                  <a:gd name="T18" fmla="*/ 6 w 141"/>
                  <a:gd name="T19" fmla="*/ 3 h 136"/>
                  <a:gd name="T20" fmla="*/ 6 w 141"/>
                  <a:gd name="T21" fmla="*/ 3 h 136"/>
                  <a:gd name="T22" fmla="*/ 5 w 141"/>
                  <a:gd name="T23" fmla="*/ 2 h 136"/>
                  <a:gd name="T24" fmla="*/ 5 w 141"/>
                  <a:gd name="T25" fmla="*/ 2 h 136"/>
                  <a:gd name="T26" fmla="*/ 5 w 141"/>
                  <a:gd name="T27" fmla="*/ 1 h 136"/>
                  <a:gd name="T28" fmla="*/ 5 w 141"/>
                  <a:gd name="T29" fmla="*/ 1 h 136"/>
                  <a:gd name="T30" fmla="*/ 5 w 141"/>
                  <a:gd name="T31" fmla="*/ 1 h 136"/>
                  <a:gd name="T32" fmla="*/ 4 w 141"/>
                  <a:gd name="T33" fmla="*/ 0 h 136"/>
                  <a:gd name="T34" fmla="*/ 4 w 141"/>
                  <a:gd name="T35" fmla="*/ 0 h 136"/>
                  <a:gd name="T36" fmla="*/ 4 w 141"/>
                  <a:gd name="T37" fmla="*/ 0 h 136"/>
                  <a:gd name="T38" fmla="*/ 3 w 141"/>
                  <a:gd name="T39" fmla="*/ 0 h 136"/>
                  <a:gd name="T40" fmla="*/ 3 w 141"/>
                  <a:gd name="T41" fmla="*/ 0 h 136"/>
                  <a:gd name="T42" fmla="*/ 2 w 141"/>
                  <a:gd name="T43" fmla="*/ 0 h 136"/>
                  <a:gd name="T44" fmla="*/ 2 w 141"/>
                  <a:gd name="T45" fmla="*/ 0 h 136"/>
                  <a:gd name="T46" fmla="*/ 2 w 141"/>
                  <a:gd name="T47" fmla="*/ 0 h 136"/>
                  <a:gd name="T48" fmla="*/ 1 w 141"/>
                  <a:gd name="T49" fmla="*/ 0 h 136"/>
                  <a:gd name="T50" fmla="*/ 1 w 141"/>
                  <a:gd name="T51" fmla="*/ 1 h 136"/>
                  <a:gd name="T52" fmla="*/ 1 w 141"/>
                  <a:gd name="T53" fmla="*/ 1 h 136"/>
                  <a:gd name="T54" fmla="*/ 0 w 141"/>
                  <a:gd name="T55" fmla="*/ 1 h 136"/>
                  <a:gd name="T56" fmla="*/ 0 w 141"/>
                  <a:gd name="T57" fmla="*/ 2 h 136"/>
                  <a:gd name="T58" fmla="*/ 0 w 141"/>
                  <a:gd name="T59" fmla="*/ 2 h 136"/>
                  <a:gd name="T60" fmla="*/ 0 w 141"/>
                  <a:gd name="T61" fmla="*/ 3 h 136"/>
                  <a:gd name="T62" fmla="*/ 0 w 141"/>
                  <a:gd name="T63" fmla="*/ 3 h 136"/>
                  <a:gd name="T64" fmla="*/ 0 w 141"/>
                  <a:gd name="T65" fmla="*/ 4 h 136"/>
                  <a:gd name="T66" fmla="*/ 0 w 141"/>
                  <a:gd name="T67" fmla="*/ 4 h 136"/>
                  <a:gd name="T68" fmla="*/ 1 w 141"/>
                  <a:gd name="T69" fmla="*/ 4 h 136"/>
                  <a:gd name="T70" fmla="*/ 1 w 141"/>
                  <a:gd name="T71" fmla="*/ 5 h 136"/>
                  <a:gd name="T72" fmla="*/ 1 w 141"/>
                  <a:gd name="T73" fmla="*/ 5 h 136"/>
                  <a:gd name="T74" fmla="*/ 2 w 141"/>
                  <a:gd name="T75" fmla="*/ 5 h 136"/>
                  <a:gd name="T76" fmla="*/ 2 w 141"/>
                  <a:gd name="T77" fmla="*/ 5 h 136"/>
                  <a:gd name="T78" fmla="*/ 2 w 141"/>
                  <a:gd name="T79" fmla="*/ 5 h 136"/>
                  <a:gd name="T80" fmla="*/ 3 w 141"/>
                  <a:gd name="T81" fmla="*/ 5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6"/>
                  <a:gd name="T125" fmla="*/ 141 w 141"/>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6">
                    <a:moveTo>
                      <a:pt x="70" y="136"/>
                    </a:moveTo>
                    <a:lnTo>
                      <a:pt x="83" y="136"/>
                    </a:lnTo>
                    <a:lnTo>
                      <a:pt x="92" y="133"/>
                    </a:lnTo>
                    <a:lnTo>
                      <a:pt x="103" y="129"/>
                    </a:lnTo>
                    <a:lnTo>
                      <a:pt x="112" y="124"/>
                    </a:lnTo>
                    <a:lnTo>
                      <a:pt x="121" y="116"/>
                    </a:lnTo>
                    <a:lnTo>
                      <a:pt x="128" y="107"/>
                    </a:lnTo>
                    <a:lnTo>
                      <a:pt x="133" y="100"/>
                    </a:lnTo>
                    <a:lnTo>
                      <a:pt x="137" y="87"/>
                    </a:lnTo>
                    <a:lnTo>
                      <a:pt x="141" y="79"/>
                    </a:lnTo>
                    <a:lnTo>
                      <a:pt x="141" y="66"/>
                    </a:lnTo>
                    <a:lnTo>
                      <a:pt x="137" y="53"/>
                    </a:lnTo>
                    <a:lnTo>
                      <a:pt x="137" y="46"/>
                    </a:lnTo>
                    <a:lnTo>
                      <a:pt x="133" y="33"/>
                    </a:lnTo>
                    <a:lnTo>
                      <a:pt x="124" y="25"/>
                    </a:lnTo>
                    <a:lnTo>
                      <a:pt x="121" y="17"/>
                    </a:lnTo>
                    <a:lnTo>
                      <a:pt x="112" y="12"/>
                    </a:lnTo>
                    <a:lnTo>
                      <a:pt x="103" y="4"/>
                    </a:lnTo>
                    <a:lnTo>
                      <a:pt x="92" y="0"/>
                    </a:lnTo>
                    <a:lnTo>
                      <a:pt x="83" y="0"/>
                    </a:lnTo>
                    <a:lnTo>
                      <a:pt x="70" y="0"/>
                    </a:lnTo>
                    <a:lnTo>
                      <a:pt x="58" y="0"/>
                    </a:lnTo>
                    <a:lnTo>
                      <a:pt x="49" y="0"/>
                    </a:lnTo>
                    <a:lnTo>
                      <a:pt x="38" y="4"/>
                    </a:lnTo>
                    <a:lnTo>
                      <a:pt x="29" y="12"/>
                    </a:lnTo>
                    <a:lnTo>
                      <a:pt x="20" y="21"/>
                    </a:lnTo>
                    <a:lnTo>
                      <a:pt x="13" y="25"/>
                    </a:lnTo>
                    <a:lnTo>
                      <a:pt x="8" y="37"/>
                    </a:lnTo>
                    <a:lnTo>
                      <a:pt x="4" y="46"/>
                    </a:lnTo>
                    <a:lnTo>
                      <a:pt x="4" y="58"/>
                    </a:lnTo>
                    <a:lnTo>
                      <a:pt x="0" y="66"/>
                    </a:lnTo>
                    <a:lnTo>
                      <a:pt x="4" y="79"/>
                    </a:lnTo>
                    <a:lnTo>
                      <a:pt x="4" y="91"/>
                    </a:lnTo>
                    <a:lnTo>
                      <a:pt x="8" y="100"/>
                    </a:lnTo>
                    <a:lnTo>
                      <a:pt x="16" y="107"/>
                    </a:lnTo>
                    <a:lnTo>
                      <a:pt x="20" y="116"/>
                    </a:lnTo>
                    <a:lnTo>
                      <a:pt x="29" y="124"/>
                    </a:lnTo>
                    <a:lnTo>
                      <a:pt x="41" y="129"/>
                    </a:lnTo>
                    <a:lnTo>
                      <a:pt x="49" y="133"/>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1" name="Freeform 1003">
                <a:extLst>
                  <a:ext uri="{FF2B5EF4-FFF2-40B4-BE49-F238E27FC236}">
                    <a16:creationId xmlns:a16="http://schemas.microsoft.com/office/drawing/2014/main" id="{BBEC8400-A51A-455F-88CA-1888667056D4}"/>
                  </a:ext>
                </a:extLst>
              </p:cNvPr>
              <p:cNvSpPr>
                <a:spLocks/>
              </p:cNvSpPr>
              <p:nvPr/>
            </p:nvSpPr>
            <p:spPr bwMode="auto">
              <a:xfrm>
                <a:off x="3459" y="3239"/>
                <a:ext cx="116" cy="116"/>
              </a:xfrm>
              <a:custGeom>
                <a:avLst/>
                <a:gdLst>
                  <a:gd name="T0" fmla="*/ 12 w 578"/>
                  <a:gd name="T1" fmla="*/ 23 h 578"/>
                  <a:gd name="T2" fmla="*/ 14 w 578"/>
                  <a:gd name="T3" fmla="*/ 23 h 578"/>
                  <a:gd name="T4" fmla="*/ 15 w 578"/>
                  <a:gd name="T5" fmla="*/ 23 h 578"/>
                  <a:gd name="T6" fmla="*/ 17 w 578"/>
                  <a:gd name="T7" fmla="*/ 22 h 578"/>
                  <a:gd name="T8" fmla="*/ 19 w 578"/>
                  <a:gd name="T9" fmla="*/ 21 h 578"/>
                  <a:gd name="T10" fmla="*/ 20 w 578"/>
                  <a:gd name="T11" fmla="*/ 20 h 578"/>
                  <a:gd name="T12" fmla="*/ 21 w 578"/>
                  <a:gd name="T13" fmla="*/ 18 h 578"/>
                  <a:gd name="T14" fmla="*/ 22 w 578"/>
                  <a:gd name="T15" fmla="*/ 17 h 578"/>
                  <a:gd name="T16" fmla="*/ 23 w 578"/>
                  <a:gd name="T17" fmla="*/ 15 h 578"/>
                  <a:gd name="T18" fmla="*/ 23 w 578"/>
                  <a:gd name="T19" fmla="*/ 13 h 578"/>
                  <a:gd name="T20" fmla="*/ 23 w 578"/>
                  <a:gd name="T21" fmla="*/ 12 h 578"/>
                  <a:gd name="T22" fmla="*/ 23 w 578"/>
                  <a:gd name="T23" fmla="*/ 10 h 578"/>
                  <a:gd name="T24" fmla="*/ 23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4 w 578"/>
                  <a:gd name="T71" fmla="*/ 20 h 578"/>
                  <a:gd name="T72" fmla="*/ 5 w 578"/>
                  <a:gd name="T73" fmla="*/ 21 h 578"/>
                  <a:gd name="T74" fmla="*/ 6 w 578"/>
                  <a:gd name="T75" fmla="*/ 22 h 578"/>
                  <a:gd name="T76" fmla="*/ 8 w 578"/>
                  <a:gd name="T77" fmla="*/ 23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2" name="Freeform 1004">
                <a:extLst>
                  <a:ext uri="{FF2B5EF4-FFF2-40B4-BE49-F238E27FC236}">
                    <a16:creationId xmlns:a16="http://schemas.microsoft.com/office/drawing/2014/main" id="{13EF5E71-ED7B-4C49-95F8-0D1DB08A11E2}"/>
                  </a:ext>
                </a:extLst>
              </p:cNvPr>
              <p:cNvSpPr>
                <a:spLocks/>
              </p:cNvSpPr>
              <p:nvPr/>
            </p:nvSpPr>
            <p:spPr bwMode="auto">
              <a:xfrm>
                <a:off x="3459" y="3239"/>
                <a:ext cx="116" cy="116"/>
              </a:xfrm>
              <a:custGeom>
                <a:avLst/>
                <a:gdLst>
                  <a:gd name="T0" fmla="*/ 12 w 578"/>
                  <a:gd name="T1" fmla="*/ 23 h 578"/>
                  <a:gd name="T2" fmla="*/ 14 w 578"/>
                  <a:gd name="T3" fmla="*/ 23 h 578"/>
                  <a:gd name="T4" fmla="*/ 15 w 578"/>
                  <a:gd name="T5" fmla="*/ 23 h 578"/>
                  <a:gd name="T6" fmla="*/ 17 w 578"/>
                  <a:gd name="T7" fmla="*/ 22 h 578"/>
                  <a:gd name="T8" fmla="*/ 19 w 578"/>
                  <a:gd name="T9" fmla="*/ 21 h 578"/>
                  <a:gd name="T10" fmla="*/ 20 w 578"/>
                  <a:gd name="T11" fmla="*/ 20 h 578"/>
                  <a:gd name="T12" fmla="*/ 21 w 578"/>
                  <a:gd name="T13" fmla="*/ 18 h 578"/>
                  <a:gd name="T14" fmla="*/ 22 w 578"/>
                  <a:gd name="T15" fmla="*/ 17 h 578"/>
                  <a:gd name="T16" fmla="*/ 23 w 578"/>
                  <a:gd name="T17" fmla="*/ 15 h 578"/>
                  <a:gd name="T18" fmla="*/ 23 w 578"/>
                  <a:gd name="T19" fmla="*/ 13 h 578"/>
                  <a:gd name="T20" fmla="*/ 23 w 578"/>
                  <a:gd name="T21" fmla="*/ 12 h 578"/>
                  <a:gd name="T22" fmla="*/ 23 w 578"/>
                  <a:gd name="T23" fmla="*/ 10 h 578"/>
                  <a:gd name="T24" fmla="*/ 23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4 w 578"/>
                  <a:gd name="T71" fmla="*/ 20 h 578"/>
                  <a:gd name="T72" fmla="*/ 5 w 578"/>
                  <a:gd name="T73" fmla="*/ 21 h 578"/>
                  <a:gd name="T74" fmla="*/ 6 w 578"/>
                  <a:gd name="T75" fmla="*/ 22 h 578"/>
                  <a:gd name="T76" fmla="*/ 8 w 578"/>
                  <a:gd name="T77" fmla="*/ 23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73" name="Freeform 1005">
                <a:extLst>
                  <a:ext uri="{FF2B5EF4-FFF2-40B4-BE49-F238E27FC236}">
                    <a16:creationId xmlns:a16="http://schemas.microsoft.com/office/drawing/2014/main" id="{47AFBF84-53AA-479C-A227-4848E68872C7}"/>
                  </a:ext>
                </a:extLst>
              </p:cNvPr>
              <p:cNvSpPr>
                <a:spLocks/>
              </p:cNvSpPr>
              <p:nvPr/>
            </p:nvSpPr>
            <p:spPr bwMode="auto">
              <a:xfrm>
                <a:off x="3459" y="3239"/>
                <a:ext cx="116" cy="116"/>
              </a:xfrm>
              <a:custGeom>
                <a:avLst/>
                <a:gdLst>
                  <a:gd name="T0" fmla="*/ 12 w 578"/>
                  <a:gd name="T1" fmla="*/ 23 h 578"/>
                  <a:gd name="T2" fmla="*/ 14 w 578"/>
                  <a:gd name="T3" fmla="*/ 23 h 578"/>
                  <a:gd name="T4" fmla="*/ 15 w 578"/>
                  <a:gd name="T5" fmla="*/ 23 h 578"/>
                  <a:gd name="T6" fmla="*/ 17 w 578"/>
                  <a:gd name="T7" fmla="*/ 22 h 578"/>
                  <a:gd name="T8" fmla="*/ 19 w 578"/>
                  <a:gd name="T9" fmla="*/ 21 h 578"/>
                  <a:gd name="T10" fmla="*/ 20 w 578"/>
                  <a:gd name="T11" fmla="*/ 20 h 578"/>
                  <a:gd name="T12" fmla="*/ 21 w 578"/>
                  <a:gd name="T13" fmla="*/ 18 h 578"/>
                  <a:gd name="T14" fmla="*/ 22 w 578"/>
                  <a:gd name="T15" fmla="*/ 17 h 578"/>
                  <a:gd name="T16" fmla="*/ 23 w 578"/>
                  <a:gd name="T17" fmla="*/ 15 h 578"/>
                  <a:gd name="T18" fmla="*/ 23 w 578"/>
                  <a:gd name="T19" fmla="*/ 13 h 578"/>
                  <a:gd name="T20" fmla="*/ 23 w 578"/>
                  <a:gd name="T21" fmla="*/ 12 h 578"/>
                  <a:gd name="T22" fmla="*/ 23 w 578"/>
                  <a:gd name="T23" fmla="*/ 10 h 578"/>
                  <a:gd name="T24" fmla="*/ 23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9 h 578"/>
                  <a:gd name="T70" fmla="*/ 4 w 578"/>
                  <a:gd name="T71" fmla="*/ 20 h 578"/>
                  <a:gd name="T72" fmla="*/ 5 w 578"/>
                  <a:gd name="T73" fmla="*/ 21 h 578"/>
                  <a:gd name="T74" fmla="*/ 6 w 578"/>
                  <a:gd name="T75" fmla="*/ 22 h 578"/>
                  <a:gd name="T76" fmla="*/ 8 w 578"/>
                  <a:gd name="T77" fmla="*/ 23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2" y="578"/>
                    </a:moveTo>
                    <a:lnTo>
                      <a:pt x="337" y="573"/>
                    </a:lnTo>
                    <a:lnTo>
                      <a:pt x="383" y="562"/>
                    </a:lnTo>
                    <a:lnTo>
                      <a:pt x="425" y="544"/>
                    </a:lnTo>
                    <a:lnTo>
                      <a:pt x="461" y="519"/>
                    </a:lnTo>
                    <a:lnTo>
                      <a:pt x="495" y="490"/>
                    </a:lnTo>
                    <a:lnTo>
                      <a:pt x="524" y="457"/>
                    </a:lnTo>
                    <a:lnTo>
                      <a:pt x="544" y="420"/>
                    </a:lnTo>
                    <a:lnTo>
                      <a:pt x="566" y="378"/>
                    </a:lnTo>
                    <a:lnTo>
                      <a:pt x="574" y="333"/>
                    </a:lnTo>
                    <a:lnTo>
                      <a:pt x="578" y="288"/>
                    </a:lnTo>
                    <a:lnTo>
                      <a:pt x="574" y="241"/>
                    </a:lnTo>
                    <a:lnTo>
                      <a:pt x="562" y="196"/>
                    </a:lnTo>
                    <a:lnTo>
                      <a:pt x="544" y="155"/>
                    </a:lnTo>
                    <a:lnTo>
                      <a:pt x="520" y="117"/>
                    </a:lnTo>
                    <a:lnTo>
                      <a:pt x="490" y="84"/>
                    </a:lnTo>
                    <a:lnTo>
                      <a:pt x="458" y="54"/>
                    </a:lnTo>
                    <a:lnTo>
                      <a:pt x="420" y="30"/>
                    </a:lnTo>
                    <a:lnTo>
                      <a:pt x="378" y="13"/>
                    </a:lnTo>
                    <a:lnTo>
                      <a:pt x="333" y="5"/>
                    </a:lnTo>
                    <a:lnTo>
                      <a:pt x="288" y="0"/>
                    </a:lnTo>
                    <a:lnTo>
                      <a:pt x="238" y="5"/>
                    </a:lnTo>
                    <a:lnTo>
                      <a:pt x="196" y="18"/>
                    </a:lnTo>
                    <a:lnTo>
                      <a:pt x="155" y="34"/>
                    </a:lnTo>
                    <a:lnTo>
                      <a:pt x="117" y="59"/>
                    </a:lnTo>
                    <a:lnTo>
                      <a:pt x="84" y="88"/>
                    </a:lnTo>
                    <a:lnTo>
                      <a:pt x="54" y="121"/>
                    </a:lnTo>
                    <a:lnTo>
                      <a:pt x="30" y="159"/>
                    </a:lnTo>
                    <a:lnTo>
                      <a:pt x="13" y="200"/>
                    </a:lnTo>
                    <a:lnTo>
                      <a:pt x="5" y="245"/>
                    </a:lnTo>
                    <a:lnTo>
                      <a:pt x="0" y="292"/>
                    </a:lnTo>
                    <a:lnTo>
                      <a:pt x="5" y="337"/>
                    </a:lnTo>
                    <a:lnTo>
                      <a:pt x="18" y="382"/>
                    </a:lnTo>
                    <a:lnTo>
                      <a:pt x="34" y="425"/>
                    </a:lnTo>
                    <a:lnTo>
                      <a:pt x="59" y="461"/>
                    </a:lnTo>
                    <a:lnTo>
                      <a:pt x="88" y="495"/>
                    </a:lnTo>
                    <a:lnTo>
                      <a:pt x="121" y="524"/>
                    </a:lnTo>
                    <a:lnTo>
                      <a:pt x="159" y="549"/>
                    </a:lnTo>
                    <a:lnTo>
                      <a:pt x="200" y="565"/>
                    </a:lnTo>
                    <a:lnTo>
                      <a:pt x="245" y="573"/>
                    </a:lnTo>
                    <a:lnTo>
                      <a:pt x="292"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74" name="Freeform 1006">
                <a:extLst>
                  <a:ext uri="{FF2B5EF4-FFF2-40B4-BE49-F238E27FC236}">
                    <a16:creationId xmlns:a16="http://schemas.microsoft.com/office/drawing/2014/main" id="{8ED0D9F5-94F5-47FB-AA0E-B9340F76BCA6}"/>
                  </a:ext>
                </a:extLst>
              </p:cNvPr>
              <p:cNvSpPr>
                <a:spLocks/>
              </p:cNvSpPr>
              <p:nvPr/>
            </p:nvSpPr>
            <p:spPr bwMode="auto">
              <a:xfrm>
                <a:off x="3475" y="3248"/>
                <a:ext cx="61" cy="61"/>
              </a:xfrm>
              <a:custGeom>
                <a:avLst/>
                <a:gdLst>
                  <a:gd name="T0" fmla="*/ 6 w 303"/>
                  <a:gd name="T1" fmla="*/ 12 h 306"/>
                  <a:gd name="T2" fmla="*/ 7 w 303"/>
                  <a:gd name="T3" fmla="*/ 12 h 306"/>
                  <a:gd name="T4" fmla="*/ 8 w 303"/>
                  <a:gd name="T5" fmla="*/ 12 h 306"/>
                  <a:gd name="T6" fmla="*/ 9 w 303"/>
                  <a:gd name="T7" fmla="*/ 11 h 306"/>
                  <a:gd name="T8" fmla="*/ 10 w 303"/>
                  <a:gd name="T9" fmla="*/ 11 h 306"/>
                  <a:gd name="T10" fmla="*/ 11 w 303"/>
                  <a:gd name="T11" fmla="*/ 10 h 306"/>
                  <a:gd name="T12" fmla="*/ 11 w 303"/>
                  <a:gd name="T13" fmla="*/ 10 h 306"/>
                  <a:gd name="T14" fmla="*/ 12 w 303"/>
                  <a:gd name="T15" fmla="*/ 9 h 306"/>
                  <a:gd name="T16" fmla="*/ 12 w 303"/>
                  <a:gd name="T17" fmla="*/ 8 h 306"/>
                  <a:gd name="T18" fmla="*/ 12 w 303"/>
                  <a:gd name="T19" fmla="*/ 7 h 306"/>
                  <a:gd name="T20" fmla="*/ 12 w 303"/>
                  <a:gd name="T21" fmla="*/ 6 h 306"/>
                  <a:gd name="T22" fmla="*/ 12 w 303"/>
                  <a:gd name="T23" fmla="*/ 5 h 306"/>
                  <a:gd name="T24" fmla="*/ 12 w 303"/>
                  <a:gd name="T25" fmla="*/ 4 h 306"/>
                  <a:gd name="T26" fmla="*/ 12 w 303"/>
                  <a:gd name="T27" fmla="*/ 3 h 306"/>
                  <a:gd name="T28" fmla="*/ 11 w 303"/>
                  <a:gd name="T29" fmla="*/ 2 h 306"/>
                  <a:gd name="T30" fmla="*/ 10 w 303"/>
                  <a:gd name="T31" fmla="*/ 2 h 306"/>
                  <a:gd name="T32" fmla="*/ 10 w 303"/>
                  <a:gd name="T33" fmla="*/ 1 h 306"/>
                  <a:gd name="T34" fmla="*/ 9 w 303"/>
                  <a:gd name="T35" fmla="*/ 1 h 306"/>
                  <a:gd name="T36" fmla="*/ 8 w 303"/>
                  <a:gd name="T37" fmla="*/ 0 h 306"/>
                  <a:gd name="T38" fmla="*/ 7 w 303"/>
                  <a:gd name="T39" fmla="*/ 0 h 306"/>
                  <a:gd name="T40" fmla="*/ 6 w 303"/>
                  <a:gd name="T41" fmla="*/ 0 h 306"/>
                  <a:gd name="T42" fmla="*/ 5 w 303"/>
                  <a:gd name="T43" fmla="*/ 0 h 306"/>
                  <a:gd name="T44" fmla="*/ 4 w 303"/>
                  <a:gd name="T45" fmla="*/ 0 h 306"/>
                  <a:gd name="T46" fmla="*/ 3 w 303"/>
                  <a:gd name="T47" fmla="*/ 1 h 306"/>
                  <a:gd name="T48" fmla="*/ 2 w 303"/>
                  <a:gd name="T49" fmla="*/ 1 h 306"/>
                  <a:gd name="T50" fmla="*/ 2 w 303"/>
                  <a:gd name="T51" fmla="*/ 2 h 306"/>
                  <a:gd name="T52" fmla="*/ 1 w 303"/>
                  <a:gd name="T53" fmla="*/ 3 h 306"/>
                  <a:gd name="T54" fmla="*/ 1 w 303"/>
                  <a:gd name="T55" fmla="*/ 3 h 306"/>
                  <a:gd name="T56" fmla="*/ 0 w 303"/>
                  <a:gd name="T57" fmla="*/ 4 h 306"/>
                  <a:gd name="T58" fmla="*/ 0 w 303"/>
                  <a:gd name="T59" fmla="*/ 5 h 306"/>
                  <a:gd name="T60" fmla="*/ 0 w 303"/>
                  <a:gd name="T61" fmla="*/ 6 h 306"/>
                  <a:gd name="T62" fmla="*/ 0 w 303"/>
                  <a:gd name="T63" fmla="*/ 7 h 306"/>
                  <a:gd name="T64" fmla="*/ 0 w 303"/>
                  <a:gd name="T65" fmla="*/ 8 h 306"/>
                  <a:gd name="T66" fmla="*/ 1 w 303"/>
                  <a:gd name="T67" fmla="*/ 9 h 306"/>
                  <a:gd name="T68" fmla="*/ 1 w 303"/>
                  <a:gd name="T69" fmla="*/ 10 h 306"/>
                  <a:gd name="T70" fmla="*/ 2 w 303"/>
                  <a:gd name="T71" fmla="*/ 10 h 306"/>
                  <a:gd name="T72" fmla="*/ 2 w 303"/>
                  <a:gd name="T73" fmla="*/ 11 h 306"/>
                  <a:gd name="T74" fmla="*/ 3 w 303"/>
                  <a:gd name="T75" fmla="*/ 12 h 306"/>
                  <a:gd name="T76" fmla="*/ 4 w 303"/>
                  <a:gd name="T77" fmla="*/ 12 h 306"/>
                  <a:gd name="T78" fmla="*/ 5 w 303"/>
                  <a:gd name="T79" fmla="*/ 12 h 306"/>
                  <a:gd name="T80" fmla="*/ 6 w 303"/>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4" y="306"/>
                    </a:moveTo>
                    <a:lnTo>
                      <a:pt x="178" y="303"/>
                    </a:lnTo>
                    <a:lnTo>
                      <a:pt x="203" y="298"/>
                    </a:lnTo>
                    <a:lnTo>
                      <a:pt x="224" y="286"/>
                    </a:lnTo>
                    <a:lnTo>
                      <a:pt x="244" y="274"/>
                    </a:lnTo>
                    <a:lnTo>
                      <a:pt x="262" y="261"/>
                    </a:lnTo>
                    <a:lnTo>
                      <a:pt x="278" y="240"/>
                    </a:lnTo>
                    <a:lnTo>
                      <a:pt x="286" y="220"/>
                    </a:lnTo>
                    <a:lnTo>
                      <a:pt x="298" y="198"/>
                    </a:lnTo>
                    <a:lnTo>
                      <a:pt x="303" y="173"/>
                    </a:lnTo>
                    <a:lnTo>
                      <a:pt x="303" y="148"/>
                    </a:lnTo>
                    <a:lnTo>
                      <a:pt x="303" y="128"/>
                    </a:lnTo>
                    <a:lnTo>
                      <a:pt x="295" y="103"/>
                    </a:lnTo>
                    <a:lnTo>
                      <a:pt x="286" y="83"/>
                    </a:lnTo>
                    <a:lnTo>
                      <a:pt x="273" y="62"/>
                    </a:lnTo>
                    <a:lnTo>
                      <a:pt x="257" y="45"/>
                    </a:lnTo>
                    <a:lnTo>
                      <a:pt x="241" y="29"/>
                    </a:lnTo>
                    <a:lnTo>
                      <a:pt x="219" y="16"/>
                    </a:lnTo>
                    <a:lnTo>
                      <a:pt x="199" y="8"/>
                    </a:lnTo>
                    <a:lnTo>
                      <a:pt x="174" y="4"/>
                    </a:lnTo>
                    <a:lnTo>
                      <a:pt x="149" y="0"/>
                    </a:lnTo>
                    <a:lnTo>
                      <a:pt x="124" y="4"/>
                    </a:lnTo>
                    <a:lnTo>
                      <a:pt x="104" y="8"/>
                    </a:lnTo>
                    <a:lnTo>
                      <a:pt x="82" y="16"/>
                    </a:lnTo>
                    <a:lnTo>
                      <a:pt x="62" y="29"/>
                    </a:lnTo>
                    <a:lnTo>
                      <a:pt x="46" y="45"/>
                    </a:lnTo>
                    <a:lnTo>
                      <a:pt x="28" y="65"/>
                    </a:lnTo>
                    <a:lnTo>
                      <a:pt x="17" y="83"/>
                    </a:lnTo>
                    <a:lnTo>
                      <a:pt x="8" y="107"/>
                    </a:lnTo>
                    <a:lnTo>
                      <a:pt x="4" y="128"/>
                    </a:lnTo>
                    <a:lnTo>
                      <a:pt x="0" y="153"/>
                    </a:lnTo>
                    <a:lnTo>
                      <a:pt x="4" y="178"/>
                    </a:lnTo>
                    <a:lnTo>
                      <a:pt x="8" y="202"/>
                    </a:lnTo>
                    <a:lnTo>
                      <a:pt x="17" y="224"/>
                    </a:lnTo>
                    <a:lnTo>
                      <a:pt x="28" y="245"/>
                    </a:lnTo>
                    <a:lnTo>
                      <a:pt x="46" y="261"/>
                    </a:lnTo>
                    <a:lnTo>
                      <a:pt x="62" y="278"/>
                    </a:lnTo>
                    <a:lnTo>
                      <a:pt x="82" y="290"/>
                    </a:lnTo>
                    <a:lnTo>
                      <a:pt x="108" y="298"/>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5" name="Freeform 1007">
                <a:extLst>
                  <a:ext uri="{FF2B5EF4-FFF2-40B4-BE49-F238E27FC236}">
                    <a16:creationId xmlns:a16="http://schemas.microsoft.com/office/drawing/2014/main" id="{BD88B7DB-3AA4-4091-A09D-3074D11A97E1}"/>
                  </a:ext>
                </a:extLst>
              </p:cNvPr>
              <p:cNvSpPr>
                <a:spLocks/>
              </p:cNvSpPr>
              <p:nvPr/>
            </p:nvSpPr>
            <p:spPr bwMode="auto">
              <a:xfrm>
                <a:off x="3478" y="3248"/>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4 h 274"/>
                  <a:gd name="T24" fmla="*/ 10 w 270"/>
                  <a:gd name="T25" fmla="*/ 4 h 274"/>
                  <a:gd name="T26" fmla="*/ 10 w 270"/>
                  <a:gd name="T27" fmla="*/ 3 h 274"/>
                  <a:gd name="T28" fmla="*/ 10 w 270"/>
                  <a:gd name="T29" fmla="*/ 2 h 274"/>
                  <a:gd name="T30" fmla="*/ 9 w 270"/>
                  <a:gd name="T31" fmla="*/ 2 h 274"/>
                  <a:gd name="T32" fmla="*/ 8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5"/>
                    </a:lnTo>
                    <a:lnTo>
                      <a:pt x="200" y="257"/>
                    </a:lnTo>
                    <a:lnTo>
                      <a:pt x="216" y="245"/>
                    </a:lnTo>
                    <a:lnTo>
                      <a:pt x="232" y="232"/>
                    </a:lnTo>
                    <a:lnTo>
                      <a:pt x="245" y="216"/>
                    </a:lnTo>
                    <a:lnTo>
                      <a:pt x="258" y="198"/>
                    </a:lnTo>
                    <a:lnTo>
                      <a:pt x="266" y="178"/>
                    </a:lnTo>
                    <a:lnTo>
                      <a:pt x="270" y="157"/>
                    </a:lnTo>
                    <a:lnTo>
                      <a:pt x="270" y="137"/>
                    </a:lnTo>
                    <a:lnTo>
                      <a:pt x="270" y="112"/>
                    </a:lnTo>
                    <a:lnTo>
                      <a:pt x="261" y="91"/>
                    </a:lnTo>
                    <a:lnTo>
                      <a:pt x="254" y="74"/>
                    </a:lnTo>
                    <a:lnTo>
                      <a:pt x="245" y="58"/>
                    </a:lnTo>
                    <a:lnTo>
                      <a:pt x="229" y="41"/>
                    </a:lnTo>
                    <a:lnTo>
                      <a:pt x="212" y="29"/>
                    </a:lnTo>
                    <a:lnTo>
                      <a:pt x="196" y="16"/>
                    </a:lnTo>
                    <a:lnTo>
                      <a:pt x="175" y="7"/>
                    </a:lnTo>
                    <a:lnTo>
                      <a:pt x="153" y="4"/>
                    </a:lnTo>
                    <a:lnTo>
                      <a:pt x="133" y="0"/>
                    </a:lnTo>
                    <a:lnTo>
                      <a:pt x="112" y="4"/>
                    </a:lnTo>
                    <a:lnTo>
                      <a:pt x="92" y="7"/>
                    </a:lnTo>
                    <a:lnTo>
                      <a:pt x="70" y="16"/>
                    </a:lnTo>
                    <a:lnTo>
                      <a:pt x="54" y="29"/>
                    </a:lnTo>
                    <a:lnTo>
                      <a:pt x="38" y="41"/>
                    </a:lnTo>
                    <a:lnTo>
                      <a:pt x="25" y="58"/>
                    </a:lnTo>
                    <a:lnTo>
                      <a:pt x="13" y="74"/>
                    </a:lnTo>
                    <a:lnTo>
                      <a:pt x="5" y="95"/>
                    </a:lnTo>
                    <a:lnTo>
                      <a:pt x="0" y="115"/>
                    </a:lnTo>
                    <a:lnTo>
                      <a:pt x="0" y="137"/>
                    </a:lnTo>
                    <a:lnTo>
                      <a:pt x="0" y="140"/>
                    </a:lnTo>
                    <a:lnTo>
                      <a:pt x="0" y="144"/>
                    </a:lnTo>
                    <a:lnTo>
                      <a:pt x="5" y="166"/>
                    </a:lnTo>
                    <a:lnTo>
                      <a:pt x="9" y="187"/>
                    </a:lnTo>
                    <a:lnTo>
                      <a:pt x="16" y="203"/>
                    </a:lnTo>
                    <a:lnTo>
                      <a:pt x="29" y="220"/>
                    </a:lnTo>
                    <a:lnTo>
                      <a:pt x="42" y="236"/>
                    </a:lnTo>
                    <a:lnTo>
                      <a:pt x="58" y="248"/>
                    </a:lnTo>
                    <a:lnTo>
                      <a:pt x="75" y="257"/>
                    </a:lnTo>
                    <a:lnTo>
                      <a:pt x="96" y="265"/>
                    </a:lnTo>
                    <a:lnTo>
                      <a:pt x="117"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6" name="Freeform 1008">
                <a:extLst>
                  <a:ext uri="{FF2B5EF4-FFF2-40B4-BE49-F238E27FC236}">
                    <a16:creationId xmlns:a16="http://schemas.microsoft.com/office/drawing/2014/main" id="{EA1F7102-AF6F-4399-8E88-BADA1B120E46}"/>
                  </a:ext>
                </a:extLst>
              </p:cNvPr>
              <p:cNvSpPr>
                <a:spLocks/>
              </p:cNvSpPr>
              <p:nvPr/>
            </p:nvSpPr>
            <p:spPr bwMode="auto">
              <a:xfrm>
                <a:off x="3480" y="3250"/>
                <a:ext cx="48" cy="47"/>
              </a:xfrm>
              <a:custGeom>
                <a:avLst/>
                <a:gdLst>
                  <a:gd name="T0" fmla="*/ 5 w 237"/>
                  <a:gd name="T1" fmla="*/ 9 h 238"/>
                  <a:gd name="T2" fmla="*/ 6 w 237"/>
                  <a:gd name="T3" fmla="*/ 9 h 238"/>
                  <a:gd name="T4" fmla="*/ 6 w 237"/>
                  <a:gd name="T5" fmla="*/ 9 h 238"/>
                  <a:gd name="T6" fmla="*/ 7 w 237"/>
                  <a:gd name="T7" fmla="*/ 9 h 238"/>
                  <a:gd name="T8" fmla="*/ 8 w 237"/>
                  <a:gd name="T9" fmla="*/ 8 h 238"/>
                  <a:gd name="T10" fmla="*/ 8 w 237"/>
                  <a:gd name="T11" fmla="*/ 8 h 238"/>
                  <a:gd name="T12" fmla="*/ 9 w 237"/>
                  <a:gd name="T13" fmla="*/ 7 h 238"/>
                  <a:gd name="T14" fmla="*/ 9 w 237"/>
                  <a:gd name="T15" fmla="*/ 7 h 238"/>
                  <a:gd name="T16" fmla="*/ 9 w 237"/>
                  <a:gd name="T17" fmla="*/ 6 h 238"/>
                  <a:gd name="T18" fmla="*/ 10 w 237"/>
                  <a:gd name="T19" fmla="*/ 5 h 238"/>
                  <a:gd name="T20" fmla="*/ 10 w 237"/>
                  <a:gd name="T21" fmla="*/ 5 h 238"/>
                  <a:gd name="T22" fmla="*/ 10 w 237"/>
                  <a:gd name="T23" fmla="*/ 4 h 238"/>
                  <a:gd name="T24" fmla="*/ 9 w 237"/>
                  <a:gd name="T25" fmla="*/ 3 h 238"/>
                  <a:gd name="T26" fmla="*/ 9 w 237"/>
                  <a:gd name="T27" fmla="*/ 2 h 238"/>
                  <a:gd name="T28" fmla="*/ 9 w 237"/>
                  <a:gd name="T29" fmla="*/ 2 h 238"/>
                  <a:gd name="T30" fmla="*/ 8 w 237"/>
                  <a:gd name="T31" fmla="*/ 1 h 238"/>
                  <a:gd name="T32" fmla="*/ 8 w 237"/>
                  <a:gd name="T33" fmla="*/ 1 h 238"/>
                  <a:gd name="T34" fmla="*/ 7 w 237"/>
                  <a:gd name="T35" fmla="*/ 1 h 238"/>
                  <a:gd name="T36" fmla="*/ 6 w 237"/>
                  <a:gd name="T37" fmla="*/ 0 h 238"/>
                  <a:gd name="T38" fmla="*/ 6 w 237"/>
                  <a:gd name="T39" fmla="*/ 0 h 238"/>
                  <a:gd name="T40" fmla="*/ 5 w 237"/>
                  <a:gd name="T41" fmla="*/ 0 h 238"/>
                  <a:gd name="T42" fmla="*/ 4 w 237"/>
                  <a:gd name="T43" fmla="*/ 0 h 238"/>
                  <a:gd name="T44" fmla="*/ 3 w 237"/>
                  <a:gd name="T45" fmla="*/ 0 h 238"/>
                  <a:gd name="T46" fmla="*/ 3 w 237"/>
                  <a:gd name="T47" fmla="*/ 1 h 238"/>
                  <a:gd name="T48" fmla="*/ 2 w 237"/>
                  <a:gd name="T49" fmla="*/ 1 h 238"/>
                  <a:gd name="T50" fmla="*/ 1 w 237"/>
                  <a:gd name="T51" fmla="*/ 1 h 238"/>
                  <a:gd name="T52" fmla="*/ 1 w 237"/>
                  <a:gd name="T53" fmla="*/ 2 h 238"/>
                  <a:gd name="T54" fmla="*/ 0 w 237"/>
                  <a:gd name="T55" fmla="*/ 2 h 238"/>
                  <a:gd name="T56" fmla="*/ 0 w 237"/>
                  <a:gd name="T57" fmla="*/ 3 h 238"/>
                  <a:gd name="T58" fmla="*/ 0 w 237"/>
                  <a:gd name="T59" fmla="*/ 4 h 238"/>
                  <a:gd name="T60" fmla="*/ 0 w 237"/>
                  <a:gd name="T61" fmla="*/ 5 h 238"/>
                  <a:gd name="T62" fmla="*/ 0 w 237"/>
                  <a:gd name="T63" fmla="*/ 5 h 238"/>
                  <a:gd name="T64" fmla="*/ 0 w 237"/>
                  <a:gd name="T65" fmla="*/ 5 h 238"/>
                  <a:gd name="T66" fmla="*/ 0 w 237"/>
                  <a:gd name="T67" fmla="*/ 6 h 238"/>
                  <a:gd name="T68" fmla="*/ 0 w 237"/>
                  <a:gd name="T69" fmla="*/ 6 h 238"/>
                  <a:gd name="T70" fmla="*/ 0 w 237"/>
                  <a:gd name="T71" fmla="*/ 7 h 238"/>
                  <a:gd name="T72" fmla="*/ 1 w 237"/>
                  <a:gd name="T73" fmla="*/ 8 h 238"/>
                  <a:gd name="T74" fmla="*/ 1 w 237"/>
                  <a:gd name="T75" fmla="*/ 8 h 238"/>
                  <a:gd name="T76" fmla="*/ 2 w 237"/>
                  <a:gd name="T77" fmla="*/ 8 h 238"/>
                  <a:gd name="T78" fmla="*/ 3 w 237"/>
                  <a:gd name="T79" fmla="*/ 9 h 238"/>
                  <a:gd name="T80" fmla="*/ 3 w 237"/>
                  <a:gd name="T81" fmla="*/ 9 h 238"/>
                  <a:gd name="T82" fmla="*/ 4 w 237"/>
                  <a:gd name="T83" fmla="*/ 9 h 238"/>
                  <a:gd name="T84" fmla="*/ 5 w 237"/>
                  <a:gd name="T85" fmla="*/ 9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8"/>
                  <a:gd name="T131" fmla="*/ 237 w 237"/>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8">
                    <a:moveTo>
                      <a:pt x="116" y="238"/>
                    </a:moveTo>
                    <a:lnTo>
                      <a:pt x="137" y="238"/>
                    </a:lnTo>
                    <a:lnTo>
                      <a:pt x="158" y="229"/>
                    </a:lnTo>
                    <a:lnTo>
                      <a:pt x="174" y="225"/>
                    </a:lnTo>
                    <a:lnTo>
                      <a:pt x="187" y="213"/>
                    </a:lnTo>
                    <a:lnTo>
                      <a:pt x="203" y="200"/>
                    </a:lnTo>
                    <a:lnTo>
                      <a:pt x="212" y="187"/>
                    </a:lnTo>
                    <a:lnTo>
                      <a:pt x="224" y="171"/>
                    </a:lnTo>
                    <a:lnTo>
                      <a:pt x="228" y="155"/>
                    </a:lnTo>
                    <a:lnTo>
                      <a:pt x="237" y="137"/>
                    </a:lnTo>
                    <a:lnTo>
                      <a:pt x="237" y="117"/>
                    </a:lnTo>
                    <a:lnTo>
                      <a:pt x="232" y="96"/>
                    </a:lnTo>
                    <a:lnTo>
                      <a:pt x="228" y="79"/>
                    </a:lnTo>
                    <a:lnTo>
                      <a:pt x="224" y="63"/>
                    </a:lnTo>
                    <a:lnTo>
                      <a:pt x="212" y="47"/>
                    </a:lnTo>
                    <a:lnTo>
                      <a:pt x="199" y="34"/>
                    </a:lnTo>
                    <a:lnTo>
                      <a:pt x="187" y="22"/>
                    </a:lnTo>
                    <a:lnTo>
                      <a:pt x="170" y="13"/>
                    </a:lnTo>
                    <a:lnTo>
                      <a:pt x="153" y="5"/>
                    </a:lnTo>
                    <a:lnTo>
                      <a:pt x="137" y="0"/>
                    </a:lnTo>
                    <a:lnTo>
                      <a:pt x="116" y="0"/>
                    </a:lnTo>
                    <a:lnTo>
                      <a:pt x="95" y="0"/>
                    </a:lnTo>
                    <a:lnTo>
                      <a:pt x="79" y="5"/>
                    </a:lnTo>
                    <a:lnTo>
                      <a:pt x="62" y="13"/>
                    </a:lnTo>
                    <a:lnTo>
                      <a:pt x="45" y="22"/>
                    </a:lnTo>
                    <a:lnTo>
                      <a:pt x="33" y="34"/>
                    </a:lnTo>
                    <a:lnTo>
                      <a:pt x="21" y="47"/>
                    </a:lnTo>
                    <a:lnTo>
                      <a:pt x="12" y="63"/>
                    </a:lnTo>
                    <a:lnTo>
                      <a:pt x="3" y="79"/>
                    </a:lnTo>
                    <a:lnTo>
                      <a:pt x="0" y="101"/>
                    </a:lnTo>
                    <a:lnTo>
                      <a:pt x="0" y="117"/>
                    </a:lnTo>
                    <a:lnTo>
                      <a:pt x="0" y="121"/>
                    </a:lnTo>
                    <a:lnTo>
                      <a:pt x="0" y="126"/>
                    </a:lnTo>
                    <a:lnTo>
                      <a:pt x="0" y="142"/>
                    </a:lnTo>
                    <a:lnTo>
                      <a:pt x="3" y="162"/>
                    </a:lnTo>
                    <a:lnTo>
                      <a:pt x="12" y="180"/>
                    </a:lnTo>
                    <a:lnTo>
                      <a:pt x="25" y="191"/>
                    </a:lnTo>
                    <a:lnTo>
                      <a:pt x="37" y="204"/>
                    </a:lnTo>
                    <a:lnTo>
                      <a:pt x="50" y="216"/>
                    </a:lnTo>
                    <a:lnTo>
                      <a:pt x="66" y="225"/>
                    </a:lnTo>
                    <a:lnTo>
                      <a:pt x="83" y="234"/>
                    </a:lnTo>
                    <a:lnTo>
                      <a:pt x="99" y="238"/>
                    </a:lnTo>
                    <a:lnTo>
                      <a:pt x="116"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7" name="Freeform 1009">
                <a:extLst>
                  <a:ext uri="{FF2B5EF4-FFF2-40B4-BE49-F238E27FC236}">
                    <a16:creationId xmlns:a16="http://schemas.microsoft.com/office/drawing/2014/main" id="{8D82DCFA-8D55-4BE5-9DE1-F99DE51B9369}"/>
                  </a:ext>
                </a:extLst>
              </p:cNvPr>
              <p:cNvSpPr>
                <a:spLocks/>
              </p:cNvSpPr>
              <p:nvPr/>
            </p:nvSpPr>
            <p:spPr bwMode="auto">
              <a:xfrm>
                <a:off x="3482" y="3251"/>
                <a:ext cx="42" cy="41"/>
              </a:xfrm>
              <a:custGeom>
                <a:avLst/>
                <a:gdLst>
                  <a:gd name="T0" fmla="*/ 4 w 208"/>
                  <a:gd name="T1" fmla="*/ 8 h 204"/>
                  <a:gd name="T2" fmla="*/ 5 w 208"/>
                  <a:gd name="T3" fmla="*/ 8 h 204"/>
                  <a:gd name="T4" fmla="*/ 6 w 208"/>
                  <a:gd name="T5" fmla="*/ 8 h 204"/>
                  <a:gd name="T6" fmla="*/ 6 w 208"/>
                  <a:gd name="T7" fmla="*/ 8 h 204"/>
                  <a:gd name="T8" fmla="*/ 7 w 208"/>
                  <a:gd name="T9" fmla="*/ 7 h 204"/>
                  <a:gd name="T10" fmla="*/ 7 w 208"/>
                  <a:gd name="T11" fmla="*/ 7 h 204"/>
                  <a:gd name="T12" fmla="*/ 8 w 208"/>
                  <a:gd name="T13" fmla="*/ 7 h 204"/>
                  <a:gd name="T14" fmla="*/ 8 w 208"/>
                  <a:gd name="T15" fmla="*/ 6 h 204"/>
                  <a:gd name="T16" fmla="*/ 8 w 208"/>
                  <a:gd name="T17" fmla="*/ 5 h 204"/>
                  <a:gd name="T18" fmla="*/ 8 w 208"/>
                  <a:gd name="T19" fmla="*/ 5 h 204"/>
                  <a:gd name="T20" fmla="*/ 8 w 208"/>
                  <a:gd name="T21" fmla="*/ 4 h 204"/>
                  <a:gd name="T22" fmla="*/ 8 w 208"/>
                  <a:gd name="T23" fmla="*/ 3 h 204"/>
                  <a:gd name="T24" fmla="*/ 8 w 208"/>
                  <a:gd name="T25" fmla="*/ 3 h 204"/>
                  <a:gd name="T26" fmla="*/ 8 w 208"/>
                  <a:gd name="T27" fmla="*/ 2 h 204"/>
                  <a:gd name="T28" fmla="*/ 8 w 208"/>
                  <a:gd name="T29" fmla="*/ 2 h 204"/>
                  <a:gd name="T30" fmla="*/ 7 w 208"/>
                  <a:gd name="T31" fmla="*/ 1 h 204"/>
                  <a:gd name="T32" fmla="*/ 7 w 208"/>
                  <a:gd name="T33" fmla="*/ 1 h 204"/>
                  <a:gd name="T34" fmla="*/ 6 w 208"/>
                  <a:gd name="T35" fmla="*/ 1 h 204"/>
                  <a:gd name="T36" fmla="*/ 5 w 208"/>
                  <a:gd name="T37" fmla="*/ 0 h 204"/>
                  <a:gd name="T38" fmla="*/ 5 w 208"/>
                  <a:gd name="T39" fmla="*/ 0 h 204"/>
                  <a:gd name="T40" fmla="*/ 4 w 208"/>
                  <a:gd name="T41" fmla="*/ 0 h 204"/>
                  <a:gd name="T42" fmla="*/ 4 w 208"/>
                  <a:gd name="T43" fmla="*/ 0 h 204"/>
                  <a:gd name="T44" fmla="*/ 3 w 208"/>
                  <a:gd name="T45" fmla="*/ 0 h 204"/>
                  <a:gd name="T46" fmla="*/ 2 w 208"/>
                  <a:gd name="T47" fmla="*/ 1 h 204"/>
                  <a:gd name="T48" fmla="*/ 2 w 208"/>
                  <a:gd name="T49" fmla="*/ 1 h 204"/>
                  <a:gd name="T50" fmla="*/ 1 w 208"/>
                  <a:gd name="T51" fmla="*/ 1 h 204"/>
                  <a:gd name="T52" fmla="*/ 1 w 208"/>
                  <a:gd name="T53" fmla="*/ 2 h 204"/>
                  <a:gd name="T54" fmla="*/ 1 w 208"/>
                  <a:gd name="T55" fmla="*/ 2 h 204"/>
                  <a:gd name="T56" fmla="*/ 0 w 208"/>
                  <a:gd name="T57" fmla="*/ 3 h 204"/>
                  <a:gd name="T58" fmla="*/ 0 w 208"/>
                  <a:gd name="T59" fmla="*/ 3 h 204"/>
                  <a:gd name="T60" fmla="*/ 0 w 208"/>
                  <a:gd name="T61" fmla="*/ 4 h 204"/>
                  <a:gd name="T62" fmla="*/ 0 w 208"/>
                  <a:gd name="T63" fmla="*/ 4 h 204"/>
                  <a:gd name="T64" fmla="*/ 0 w 208"/>
                  <a:gd name="T65" fmla="*/ 4 h 204"/>
                  <a:gd name="T66" fmla="*/ 0 w 208"/>
                  <a:gd name="T67" fmla="*/ 5 h 204"/>
                  <a:gd name="T68" fmla="*/ 0 w 208"/>
                  <a:gd name="T69" fmla="*/ 6 h 204"/>
                  <a:gd name="T70" fmla="*/ 1 w 208"/>
                  <a:gd name="T71" fmla="*/ 6 h 204"/>
                  <a:gd name="T72" fmla="*/ 1 w 208"/>
                  <a:gd name="T73" fmla="*/ 7 h 204"/>
                  <a:gd name="T74" fmla="*/ 1 w 208"/>
                  <a:gd name="T75" fmla="*/ 7 h 204"/>
                  <a:gd name="T76" fmla="*/ 2 w 208"/>
                  <a:gd name="T77" fmla="*/ 7 h 204"/>
                  <a:gd name="T78" fmla="*/ 2 w 208"/>
                  <a:gd name="T79" fmla="*/ 8 h 204"/>
                  <a:gd name="T80" fmla="*/ 3 w 208"/>
                  <a:gd name="T81" fmla="*/ 8 h 204"/>
                  <a:gd name="T82" fmla="*/ 4 w 208"/>
                  <a:gd name="T83" fmla="*/ 8 h 204"/>
                  <a:gd name="T84" fmla="*/ 4 w 208"/>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4"/>
                  <a:gd name="T131" fmla="*/ 208 w 208"/>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4">
                    <a:moveTo>
                      <a:pt x="103" y="204"/>
                    </a:moveTo>
                    <a:lnTo>
                      <a:pt x="121" y="204"/>
                    </a:lnTo>
                    <a:lnTo>
                      <a:pt x="137" y="199"/>
                    </a:lnTo>
                    <a:lnTo>
                      <a:pt x="150" y="191"/>
                    </a:lnTo>
                    <a:lnTo>
                      <a:pt x="166" y="182"/>
                    </a:lnTo>
                    <a:lnTo>
                      <a:pt x="179" y="175"/>
                    </a:lnTo>
                    <a:lnTo>
                      <a:pt x="186" y="162"/>
                    </a:lnTo>
                    <a:lnTo>
                      <a:pt x="195" y="150"/>
                    </a:lnTo>
                    <a:lnTo>
                      <a:pt x="199" y="132"/>
                    </a:lnTo>
                    <a:lnTo>
                      <a:pt x="204" y="116"/>
                    </a:lnTo>
                    <a:lnTo>
                      <a:pt x="208" y="100"/>
                    </a:lnTo>
                    <a:lnTo>
                      <a:pt x="204" y="83"/>
                    </a:lnTo>
                    <a:lnTo>
                      <a:pt x="199" y="71"/>
                    </a:lnTo>
                    <a:lnTo>
                      <a:pt x="195" y="54"/>
                    </a:lnTo>
                    <a:lnTo>
                      <a:pt x="186" y="42"/>
                    </a:lnTo>
                    <a:lnTo>
                      <a:pt x="175" y="29"/>
                    </a:lnTo>
                    <a:lnTo>
                      <a:pt x="162" y="21"/>
                    </a:lnTo>
                    <a:lnTo>
                      <a:pt x="150" y="13"/>
                    </a:lnTo>
                    <a:lnTo>
                      <a:pt x="132" y="4"/>
                    </a:lnTo>
                    <a:lnTo>
                      <a:pt x="121" y="0"/>
                    </a:lnTo>
                    <a:lnTo>
                      <a:pt x="103" y="0"/>
                    </a:lnTo>
                    <a:lnTo>
                      <a:pt x="87" y="0"/>
                    </a:lnTo>
                    <a:lnTo>
                      <a:pt x="71" y="4"/>
                    </a:lnTo>
                    <a:lnTo>
                      <a:pt x="54" y="13"/>
                    </a:lnTo>
                    <a:lnTo>
                      <a:pt x="42" y="21"/>
                    </a:lnTo>
                    <a:lnTo>
                      <a:pt x="29" y="29"/>
                    </a:lnTo>
                    <a:lnTo>
                      <a:pt x="21" y="42"/>
                    </a:lnTo>
                    <a:lnTo>
                      <a:pt x="13" y="54"/>
                    </a:lnTo>
                    <a:lnTo>
                      <a:pt x="8" y="71"/>
                    </a:lnTo>
                    <a:lnTo>
                      <a:pt x="4" y="83"/>
                    </a:lnTo>
                    <a:lnTo>
                      <a:pt x="0" y="100"/>
                    </a:lnTo>
                    <a:lnTo>
                      <a:pt x="0" y="103"/>
                    </a:lnTo>
                    <a:lnTo>
                      <a:pt x="0" y="108"/>
                    </a:lnTo>
                    <a:lnTo>
                      <a:pt x="4" y="125"/>
                    </a:lnTo>
                    <a:lnTo>
                      <a:pt x="8" y="137"/>
                    </a:lnTo>
                    <a:lnTo>
                      <a:pt x="13" y="154"/>
                    </a:lnTo>
                    <a:lnTo>
                      <a:pt x="21" y="166"/>
                    </a:lnTo>
                    <a:lnTo>
                      <a:pt x="33" y="175"/>
                    </a:lnTo>
                    <a:lnTo>
                      <a:pt x="46" y="186"/>
                    </a:lnTo>
                    <a:lnTo>
                      <a:pt x="58" y="195"/>
                    </a:lnTo>
                    <a:lnTo>
                      <a:pt x="71" y="199"/>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8" name="Freeform 1010">
                <a:extLst>
                  <a:ext uri="{FF2B5EF4-FFF2-40B4-BE49-F238E27FC236}">
                    <a16:creationId xmlns:a16="http://schemas.microsoft.com/office/drawing/2014/main" id="{831B6C07-A8D7-472F-B003-934A28C564E7}"/>
                  </a:ext>
                </a:extLst>
              </p:cNvPr>
              <p:cNvSpPr>
                <a:spLocks/>
              </p:cNvSpPr>
              <p:nvPr/>
            </p:nvSpPr>
            <p:spPr bwMode="auto">
              <a:xfrm>
                <a:off x="3485" y="3252"/>
                <a:ext cx="34" cy="34"/>
              </a:xfrm>
              <a:custGeom>
                <a:avLst/>
                <a:gdLst>
                  <a:gd name="T0" fmla="*/ 3 w 170"/>
                  <a:gd name="T1" fmla="*/ 7 h 171"/>
                  <a:gd name="T2" fmla="*/ 4 w 170"/>
                  <a:gd name="T3" fmla="*/ 7 h 171"/>
                  <a:gd name="T4" fmla="*/ 4 w 170"/>
                  <a:gd name="T5" fmla="*/ 7 h 171"/>
                  <a:gd name="T6" fmla="*/ 5 w 170"/>
                  <a:gd name="T7" fmla="*/ 6 h 171"/>
                  <a:gd name="T8" fmla="*/ 5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5 w 170"/>
                  <a:gd name="T33" fmla="*/ 1 h 171"/>
                  <a:gd name="T34" fmla="*/ 5 w 170"/>
                  <a:gd name="T35" fmla="*/ 0 h 171"/>
                  <a:gd name="T36" fmla="*/ 4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1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5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3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99" y="171"/>
                    </a:lnTo>
                    <a:lnTo>
                      <a:pt x="112" y="166"/>
                    </a:lnTo>
                    <a:lnTo>
                      <a:pt x="124" y="162"/>
                    </a:lnTo>
                    <a:lnTo>
                      <a:pt x="137" y="153"/>
                    </a:lnTo>
                    <a:lnTo>
                      <a:pt x="144" y="146"/>
                    </a:lnTo>
                    <a:lnTo>
                      <a:pt x="153" y="137"/>
                    </a:lnTo>
                    <a:lnTo>
                      <a:pt x="162" y="124"/>
                    </a:lnTo>
                    <a:lnTo>
                      <a:pt x="166" y="112"/>
                    </a:lnTo>
                    <a:lnTo>
                      <a:pt x="170" y="99"/>
                    </a:lnTo>
                    <a:lnTo>
                      <a:pt x="170" y="87"/>
                    </a:lnTo>
                    <a:lnTo>
                      <a:pt x="170" y="70"/>
                    </a:lnTo>
                    <a:lnTo>
                      <a:pt x="166" y="58"/>
                    </a:lnTo>
                    <a:lnTo>
                      <a:pt x="162" y="45"/>
                    </a:lnTo>
                    <a:lnTo>
                      <a:pt x="153" y="34"/>
                    </a:lnTo>
                    <a:lnTo>
                      <a:pt x="144" y="25"/>
                    </a:lnTo>
                    <a:lnTo>
                      <a:pt x="137" y="17"/>
                    </a:lnTo>
                    <a:lnTo>
                      <a:pt x="124" y="9"/>
                    </a:lnTo>
                    <a:lnTo>
                      <a:pt x="112" y="4"/>
                    </a:lnTo>
                    <a:lnTo>
                      <a:pt x="99" y="0"/>
                    </a:lnTo>
                    <a:lnTo>
                      <a:pt x="83" y="0"/>
                    </a:lnTo>
                    <a:lnTo>
                      <a:pt x="70" y="0"/>
                    </a:lnTo>
                    <a:lnTo>
                      <a:pt x="58" y="4"/>
                    </a:lnTo>
                    <a:lnTo>
                      <a:pt x="45" y="9"/>
                    </a:lnTo>
                    <a:lnTo>
                      <a:pt x="33" y="17"/>
                    </a:lnTo>
                    <a:lnTo>
                      <a:pt x="24" y="25"/>
                    </a:lnTo>
                    <a:lnTo>
                      <a:pt x="16" y="34"/>
                    </a:lnTo>
                    <a:lnTo>
                      <a:pt x="8" y="45"/>
                    </a:lnTo>
                    <a:lnTo>
                      <a:pt x="4" y="58"/>
                    </a:lnTo>
                    <a:lnTo>
                      <a:pt x="0" y="70"/>
                    </a:lnTo>
                    <a:lnTo>
                      <a:pt x="0" y="83"/>
                    </a:lnTo>
                    <a:lnTo>
                      <a:pt x="0" y="87"/>
                    </a:lnTo>
                    <a:lnTo>
                      <a:pt x="0" y="104"/>
                    </a:lnTo>
                    <a:lnTo>
                      <a:pt x="4" y="117"/>
                    </a:lnTo>
                    <a:lnTo>
                      <a:pt x="8" y="128"/>
                    </a:lnTo>
                    <a:lnTo>
                      <a:pt x="16" y="137"/>
                    </a:lnTo>
                    <a:lnTo>
                      <a:pt x="24" y="150"/>
                    </a:lnTo>
                    <a:lnTo>
                      <a:pt x="36" y="158"/>
                    </a:lnTo>
                    <a:lnTo>
                      <a:pt x="45" y="162"/>
                    </a:lnTo>
                    <a:lnTo>
                      <a:pt x="58" y="171"/>
                    </a:lnTo>
                    <a:lnTo>
                      <a:pt x="74"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79" name="Freeform 1011">
                <a:extLst>
                  <a:ext uri="{FF2B5EF4-FFF2-40B4-BE49-F238E27FC236}">
                    <a16:creationId xmlns:a16="http://schemas.microsoft.com/office/drawing/2014/main" id="{7326A700-E3C6-4F3A-921A-5934655A23FF}"/>
                  </a:ext>
                </a:extLst>
              </p:cNvPr>
              <p:cNvSpPr>
                <a:spLocks/>
              </p:cNvSpPr>
              <p:nvPr/>
            </p:nvSpPr>
            <p:spPr bwMode="auto">
              <a:xfrm>
                <a:off x="3487" y="3252"/>
                <a:ext cx="27" cy="29"/>
              </a:xfrm>
              <a:custGeom>
                <a:avLst/>
                <a:gdLst>
                  <a:gd name="T0" fmla="*/ 3 w 137"/>
                  <a:gd name="T1" fmla="*/ 6 h 142"/>
                  <a:gd name="T2" fmla="*/ 3 w 137"/>
                  <a:gd name="T3" fmla="*/ 6 h 142"/>
                  <a:gd name="T4" fmla="*/ 4 w 137"/>
                  <a:gd name="T5" fmla="*/ 6 h 142"/>
                  <a:gd name="T6" fmla="*/ 4 w 137"/>
                  <a:gd name="T7" fmla="*/ 6 h 142"/>
                  <a:gd name="T8" fmla="*/ 4 w 137"/>
                  <a:gd name="T9" fmla="*/ 5 h 142"/>
                  <a:gd name="T10" fmla="*/ 5 w 137"/>
                  <a:gd name="T11" fmla="*/ 5 h 142"/>
                  <a:gd name="T12" fmla="*/ 5 w 137"/>
                  <a:gd name="T13" fmla="*/ 5 h 142"/>
                  <a:gd name="T14" fmla="*/ 5 w 137"/>
                  <a:gd name="T15" fmla="*/ 4 h 142"/>
                  <a:gd name="T16" fmla="*/ 5 w 137"/>
                  <a:gd name="T17" fmla="*/ 4 h 142"/>
                  <a:gd name="T18" fmla="*/ 5 w 137"/>
                  <a:gd name="T19" fmla="*/ 3 h 142"/>
                  <a:gd name="T20" fmla="*/ 5 w 137"/>
                  <a:gd name="T21" fmla="*/ 3 h 142"/>
                  <a:gd name="T22" fmla="*/ 5 w 137"/>
                  <a:gd name="T23" fmla="*/ 2 h 142"/>
                  <a:gd name="T24" fmla="*/ 5 w 137"/>
                  <a:gd name="T25" fmla="*/ 2 h 142"/>
                  <a:gd name="T26" fmla="*/ 5 w 137"/>
                  <a:gd name="T27" fmla="*/ 2 h 142"/>
                  <a:gd name="T28" fmla="*/ 5 w 137"/>
                  <a:gd name="T29" fmla="*/ 1 h 142"/>
                  <a:gd name="T30" fmla="*/ 5 w 137"/>
                  <a:gd name="T31" fmla="*/ 1 h 142"/>
                  <a:gd name="T32" fmla="*/ 4 w 137"/>
                  <a:gd name="T33" fmla="*/ 1 h 142"/>
                  <a:gd name="T34" fmla="*/ 4 w 137"/>
                  <a:gd name="T35" fmla="*/ 0 h 142"/>
                  <a:gd name="T36" fmla="*/ 3 w 137"/>
                  <a:gd name="T37" fmla="*/ 0 h 142"/>
                  <a:gd name="T38" fmla="*/ 3 w 137"/>
                  <a:gd name="T39" fmla="*/ 0 h 142"/>
                  <a:gd name="T40" fmla="*/ 3 w 137"/>
                  <a:gd name="T41" fmla="*/ 0 h 142"/>
                  <a:gd name="T42" fmla="*/ 2 w 137"/>
                  <a:gd name="T43" fmla="*/ 0 h 142"/>
                  <a:gd name="T44" fmla="*/ 2 w 137"/>
                  <a:gd name="T45" fmla="*/ 0 h 142"/>
                  <a:gd name="T46" fmla="*/ 1 w 137"/>
                  <a:gd name="T47" fmla="*/ 0 h 142"/>
                  <a:gd name="T48" fmla="*/ 1 w 137"/>
                  <a:gd name="T49" fmla="*/ 1 h 142"/>
                  <a:gd name="T50" fmla="*/ 1 w 137"/>
                  <a:gd name="T51" fmla="*/ 1 h 142"/>
                  <a:gd name="T52" fmla="*/ 0 w 137"/>
                  <a:gd name="T53" fmla="*/ 1 h 142"/>
                  <a:gd name="T54" fmla="*/ 0 w 137"/>
                  <a:gd name="T55" fmla="*/ 2 h 142"/>
                  <a:gd name="T56" fmla="*/ 0 w 137"/>
                  <a:gd name="T57" fmla="*/ 2 h 142"/>
                  <a:gd name="T58" fmla="*/ 0 w 137"/>
                  <a:gd name="T59" fmla="*/ 3 h 142"/>
                  <a:gd name="T60" fmla="*/ 0 w 137"/>
                  <a:gd name="T61" fmla="*/ 3 h 142"/>
                  <a:gd name="T62" fmla="*/ 0 w 137"/>
                  <a:gd name="T63" fmla="*/ 3 h 142"/>
                  <a:gd name="T64" fmla="*/ 0 w 137"/>
                  <a:gd name="T65" fmla="*/ 4 h 142"/>
                  <a:gd name="T66" fmla="*/ 0 w 137"/>
                  <a:gd name="T67" fmla="*/ 4 h 142"/>
                  <a:gd name="T68" fmla="*/ 0 w 137"/>
                  <a:gd name="T69" fmla="*/ 5 h 142"/>
                  <a:gd name="T70" fmla="*/ 1 w 137"/>
                  <a:gd name="T71" fmla="*/ 5 h 142"/>
                  <a:gd name="T72" fmla="*/ 1 w 137"/>
                  <a:gd name="T73" fmla="*/ 5 h 142"/>
                  <a:gd name="T74" fmla="*/ 1 w 137"/>
                  <a:gd name="T75" fmla="*/ 6 h 142"/>
                  <a:gd name="T76" fmla="*/ 2 w 137"/>
                  <a:gd name="T77" fmla="*/ 6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66" y="142"/>
                    </a:moveTo>
                    <a:lnTo>
                      <a:pt x="78" y="137"/>
                    </a:lnTo>
                    <a:lnTo>
                      <a:pt x="91" y="137"/>
                    </a:lnTo>
                    <a:lnTo>
                      <a:pt x="100" y="133"/>
                    </a:lnTo>
                    <a:lnTo>
                      <a:pt x="107" y="124"/>
                    </a:lnTo>
                    <a:lnTo>
                      <a:pt x="116" y="120"/>
                    </a:lnTo>
                    <a:lnTo>
                      <a:pt x="125" y="113"/>
                    </a:lnTo>
                    <a:lnTo>
                      <a:pt x="129" y="104"/>
                    </a:lnTo>
                    <a:lnTo>
                      <a:pt x="132" y="92"/>
                    </a:lnTo>
                    <a:lnTo>
                      <a:pt x="137" y="83"/>
                    </a:lnTo>
                    <a:lnTo>
                      <a:pt x="137" y="71"/>
                    </a:lnTo>
                    <a:lnTo>
                      <a:pt x="137" y="59"/>
                    </a:lnTo>
                    <a:lnTo>
                      <a:pt x="132" y="50"/>
                    </a:lnTo>
                    <a:lnTo>
                      <a:pt x="129" y="38"/>
                    </a:lnTo>
                    <a:lnTo>
                      <a:pt x="125" y="30"/>
                    </a:lnTo>
                    <a:lnTo>
                      <a:pt x="116" y="21"/>
                    </a:lnTo>
                    <a:lnTo>
                      <a:pt x="107" y="13"/>
                    </a:lnTo>
                    <a:lnTo>
                      <a:pt x="100" y="9"/>
                    </a:lnTo>
                    <a:lnTo>
                      <a:pt x="87" y="5"/>
                    </a:lnTo>
                    <a:lnTo>
                      <a:pt x="78" y="5"/>
                    </a:lnTo>
                    <a:lnTo>
                      <a:pt x="66" y="0"/>
                    </a:lnTo>
                    <a:lnTo>
                      <a:pt x="54" y="5"/>
                    </a:lnTo>
                    <a:lnTo>
                      <a:pt x="46" y="5"/>
                    </a:lnTo>
                    <a:lnTo>
                      <a:pt x="37" y="9"/>
                    </a:lnTo>
                    <a:lnTo>
                      <a:pt x="24" y="17"/>
                    </a:lnTo>
                    <a:lnTo>
                      <a:pt x="17" y="21"/>
                    </a:lnTo>
                    <a:lnTo>
                      <a:pt x="12" y="30"/>
                    </a:lnTo>
                    <a:lnTo>
                      <a:pt x="4" y="41"/>
                    </a:lnTo>
                    <a:lnTo>
                      <a:pt x="0" y="50"/>
                    </a:lnTo>
                    <a:lnTo>
                      <a:pt x="0" y="63"/>
                    </a:lnTo>
                    <a:lnTo>
                      <a:pt x="0" y="71"/>
                    </a:lnTo>
                    <a:lnTo>
                      <a:pt x="0" y="83"/>
                    </a:lnTo>
                    <a:lnTo>
                      <a:pt x="4" y="92"/>
                    </a:lnTo>
                    <a:lnTo>
                      <a:pt x="8" y="104"/>
                    </a:lnTo>
                    <a:lnTo>
                      <a:pt x="12" y="113"/>
                    </a:lnTo>
                    <a:lnTo>
                      <a:pt x="21" y="120"/>
                    </a:lnTo>
                    <a:lnTo>
                      <a:pt x="29" y="129"/>
                    </a:lnTo>
                    <a:lnTo>
                      <a:pt x="37" y="133"/>
                    </a:lnTo>
                    <a:lnTo>
                      <a:pt x="46" y="137"/>
                    </a:lnTo>
                    <a:lnTo>
                      <a:pt x="58" y="142"/>
                    </a:lnTo>
                    <a:lnTo>
                      <a:pt x="66"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0" name="Freeform 1012">
                <a:extLst>
                  <a:ext uri="{FF2B5EF4-FFF2-40B4-BE49-F238E27FC236}">
                    <a16:creationId xmlns:a16="http://schemas.microsoft.com/office/drawing/2014/main" id="{C0150A38-872C-4DEC-8B7A-92F8A6D5E0CD}"/>
                  </a:ext>
                </a:extLst>
              </p:cNvPr>
              <p:cNvSpPr>
                <a:spLocks/>
              </p:cNvSpPr>
              <p:nvPr/>
            </p:nvSpPr>
            <p:spPr bwMode="auto">
              <a:xfrm>
                <a:off x="3576" y="3236"/>
                <a:ext cx="115" cy="115"/>
              </a:xfrm>
              <a:custGeom>
                <a:avLst/>
                <a:gdLst>
                  <a:gd name="T0" fmla="*/ 12 w 578"/>
                  <a:gd name="T1" fmla="*/ 23 h 578"/>
                  <a:gd name="T2" fmla="*/ 13 w 578"/>
                  <a:gd name="T3" fmla="*/ 23 h 578"/>
                  <a:gd name="T4" fmla="*/ 15 w 578"/>
                  <a:gd name="T5" fmla="*/ 22 h 578"/>
                  <a:gd name="T6" fmla="*/ 17 w 578"/>
                  <a:gd name="T7" fmla="*/ 21 h 578"/>
                  <a:gd name="T8" fmla="*/ 18 w 578"/>
                  <a:gd name="T9" fmla="*/ 20 h 578"/>
                  <a:gd name="T10" fmla="*/ 19 w 578"/>
                  <a:gd name="T11" fmla="*/ 19 h 578"/>
                  <a:gd name="T12" fmla="*/ 21 w 578"/>
                  <a:gd name="T13" fmla="*/ 18 h 578"/>
                  <a:gd name="T14" fmla="*/ 21 w 578"/>
                  <a:gd name="T15" fmla="*/ 17 h 578"/>
                  <a:gd name="T16" fmla="*/ 22 w 578"/>
                  <a:gd name="T17" fmla="*/ 15 h 578"/>
                  <a:gd name="T18" fmla="*/ 23 w 578"/>
                  <a:gd name="T19" fmla="*/ 13 h 578"/>
                  <a:gd name="T20" fmla="*/ 23 w 578"/>
                  <a:gd name="T21" fmla="*/ 11 h 578"/>
                  <a:gd name="T22" fmla="*/ 23 w 578"/>
                  <a:gd name="T23" fmla="*/ 10 h 578"/>
                  <a:gd name="T24" fmla="*/ 22 w 578"/>
                  <a:gd name="T25" fmla="*/ 8 h 578"/>
                  <a:gd name="T26" fmla="*/ 21 w 578"/>
                  <a:gd name="T27" fmla="*/ 6 h 578"/>
                  <a:gd name="T28" fmla="*/ 20 w 578"/>
                  <a:gd name="T29" fmla="*/ 5 h 578"/>
                  <a:gd name="T30" fmla="*/ 19 w 578"/>
                  <a:gd name="T31" fmla="*/ 3 h 578"/>
                  <a:gd name="T32" fmla="*/ 18 w 578"/>
                  <a:gd name="T33" fmla="*/ 2 h 578"/>
                  <a:gd name="T34" fmla="*/ 17 w 578"/>
                  <a:gd name="T35" fmla="*/ 1 h 578"/>
                  <a:gd name="T36" fmla="*/ 15 w 578"/>
                  <a:gd name="T37" fmla="*/ 1 h 578"/>
                  <a:gd name="T38" fmla="*/ 13 w 578"/>
                  <a:gd name="T39" fmla="*/ 0 h 578"/>
                  <a:gd name="T40" fmla="*/ 11 w 578"/>
                  <a:gd name="T41" fmla="*/ 0 h 578"/>
                  <a:gd name="T42" fmla="*/ 9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0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1081" name="Freeform 1013">
                <a:extLst>
                  <a:ext uri="{FF2B5EF4-FFF2-40B4-BE49-F238E27FC236}">
                    <a16:creationId xmlns:a16="http://schemas.microsoft.com/office/drawing/2014/main" id="{079B6406-FF8A-4AC5-8F37-B8FD3690E7B5}"/>
                  </a:ext>
                </a:extLst>
              </p:cNvPr>
              <p:cNvSpPr>
                <a:spLocks/>
              </p:cNvSpPr>
              <p:nvPr/>
            </p:nvSpPr>
            <p:spPr bwMode="auto">
              <a:xfrm>
                <a:off x="3576" y="3236"/>
                <a:ext cx="115" cy="115"/>
              </a:xfrm>
              <a:custGeom>
                <a:avLst/>
                <a:gdLst>
                  <a:gd name="T0" fmla="*/ 12 w 578"/>
                  <a:gd name="T1" fmla="*/ 23 h 578"/>
                  <a:gd name="T2" fmla="*/ 13 w 578"/>
                  <a:gd name="T3" fmla="*/ 23 h 578"/>
                  <a:gd name="T4" fmla="*/ 15 w 578"/>
                  <a:gd name="T5" fmla="*/ 22 h 578"/>
                  <a:gd name="T6" fmla="*/ 17 w 578"/>
                  <a:gd name="T7" fmla="*/ 21 h 578"/>
                  <a:gd name="T8" fmla="*/ 18 w 578"/>
                  <a:gd name="T9" fmla="*/ 20 h 578"/>
                  <a:gd name="T10" fmla="*/ 19 w 578"/>
                  <a:gd name="T11" fmla="*/ 19 h 578"/>
                  <a:gd name="T12" fmla="*/ 21 w 578"/>
                  <a:gd name="T13" fmla="*/ 18 h 578"/>
                  <a:gd name="T14" fmla="*/ 21 w 578"/>
                  <a:gd name="T15" fmla="*/ 17 h 578"/>
                  <a:gd name="T16" fmla="*/ 22 w 578"/>
                  <a:gd name="T17" fmla="*/ 15 h 578"/>
                  <a:gd name="T18" fmla="*/ 23 w 578"/>
                  <a:gd name="T19" fmla="*/ 13 h 578"/>
                  <a:gd name="T20" fmla="*/ 23 w 578"/>
                  <a:gd name="T21" fmla="*/ 11 h 578"/>
                  <a:gd name="T22" fmla="*/ 23 w 578"/>
                  <a:gd name="T23" fmla="*/ 10 h 578"/>
                  <a:gd name="T24" fmla="*/ 22 w 578"/>
                  <a:gd name="T25" fmla="*/ 8 h 578"/>
                  <a:gd name="T26" fmla="*/ 21 w 578"/>
                  <a:gd name="T27" fmla="*/ 6 h 578"/>
                  <a:gd name="T28" fmla="*/ 20 w 578"/>
                  <a:gd name="T29" fmla="*/ 5 h 578"/>
                  <a:gd name="T30" fmla="*/ 19 w 578"/>
                  <a:gd name="T31" fmla="*/ 3 h 578"/>
                  <a:gd name="T32" fmla="*/ 18 w 578"/>
                  <a:gd name="T33" fmla="*/ 2 h 578"/>
                  <a:gd name="T34" fmla="*/ 17 w 578"/>
                  <a:gd name="T35" fmla="*/ 1 h 578"/>
                  <a:gd name="T36" fmla="*/ 15 w 578"/>
                  <a:gd name="T37" fmla="*/ 1 h 578"/>
                  <a:gd name="T38" fmla="*/ 13 w 578"/>
                  <a:gd name="T39" fmla="*/ 0 h 578"/>
                  <a:gd name="T40" fmla="*/ 11 w 578"/>
                  <a:gd name="T41" fmla="*/ 0 h 578"/>
                  <a:gd name="T42" fmla="*/ 9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0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1082" name="Freeform 1014">
                <a:extLst>
                  <a:ext uri="{FF2B5EF4-FFF2-40B4-BE49-F238E27FC236}">
                    <a16:creationId xmlns:a16="http://schemas.microsoft.com/office/drawing/2014/main" id="{FA7CACF0-58E3-48C7-9081-F19BC86BB35E}"/>
                  </a:ext>
                </a:extLst>
              </p:cNvPr>
              <p:cNvSpPr>
                <a:spLocks/>
              </p:cNvSpPr>
              <p:nvPr/>
            </p:nvSpPr>
            <p:spPr bwMode="auto">
              <a:xfrm>
                <a:off x="3576" y="3236"/>
                <a:ext cx="115" cy="115"/>
              </a:xfrm>
              <a:custGeom>
                <a:avLst/>
                <a:gdLst>
                  <a:gd name="T0" fmla="*/ 12 w 578"/>
                  <a:gd name="T1" fmla="*/ 23 h 578"/>
                  <a:gd name="T2" fmla="*/ 13 w 578"/>
                  <a:gd name="T3" fmla="*/ 23 h 578"/>
                  <a:gd name="T4" fmla="*/ 15 w 578"/>
                  <a:gd name="T5" fmla="*/ 22 h 578"/>
                  <a:gd name="T6" fmla="*/ 17 w 578"/>
                  <a:gd name="T7" fmla="*/ 21 h 578"/>
                  <a:gd name="T8" fmla="*/ 18 w 578"/>
                  <a:gd name="T9" fmla="*/ 20 h 578"/>
                  <a:gd name="T10" fmla="*/ 19 w 578"/>
                  <a:gd name="T11" fmla="*/ 19 h 578"/>
                  <a:gd name="T12" fmla="*/ 21 w 578"/>
                  <a:gd name="T13" fmla="*/ 18 h 578"/>
                  <a:gd name="T14" fmla="*/ 21 w 578"/>
                  <a:gd name="T15" fmla="*/ 17 h 578"/>
                  <a:gd name="T16" fmla="*/ 22 w 578"/>
                  <a:gd name="T17" fmla="*/ 15 h 578"/>
                  <a:gd name="T18" fmla="*/ 23 w 578"/>
                  <a:gd name="T19" fmla="*/ 13 h 578"/>
                  <a:gd name="T20" fmla="*/ 23 w 578"/>
                  <a:gd name="T21" fmla="*/ 11 h 578"/>
                  <a:gd name="T22" fmla="*/ 23 w 578"/>
                  <a:gd name="T23" fmla="*/ 10 h 578"/>
                  <a:gd name="T24" fmla="*/ 22 w 578"/>
                  <a:gd name="T25" fmla="*/ 8 h 578"/>
                  <a:gd name="T26" fmla="*/ 21 w 578"/>
                  <a:gd name="T27" fmla="*/ 6 h 578"/>
                  <a:gd name="T28" fmla="*/ 20 w 578"/>
                  <a:gd name="T29" fmla="*/ 5 h 578"/>
                  <a:gd name="T30" fmla="*/ 19 w 578"/>
                  <a:gd name="T31" fmla="*/ 3 h 578"/>
                  <a:gd name="T32" fmla="*/ 18 w 578"/>
                  <a:gd name="T33" fmla="*/ 2 h 578"/>
                  <a:gd name="T34" fmla="*/ 17 w 578"/>
                  <a:gd name="T35" fmla="*/ 1 h 578"/>
                  <a:gd name="T36" fmla="*/ 15 w 578"/>
                  <a:gd name="T37" fmla="*/ 1 h 578"/>
                  <a:gd name="T38" fmla="*/ 13 w 578"/>
                  <a:gd name="T39" fmla="*/ 0 h 578"/>
                  <a:gd name="T40" fmla="*/ 11 w 578"/>
                  <a:gd name="T41" fmla="*/ 0 h 578"/>
                  <a:gd name="T42" fmla="*/ 9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0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6" y="573"/>
                    </a:lnTo>
                    <a:lnTo>
                      <a:pt x="382" y="560"/>
                    </a:lnTo>
                    <a:lnTo>
                      <a:pt x="423" y="544"/>
                    </a:lnTo>
                    <a:lnTo>
                      <a:pt x="461" y="519"/>
                    </a:lnTo>
                    <a:lnTo>
                      <a:pt x="495" y="490"/>
                    </a:lnTo>
                    <a:lnTo>
                      <a:pt x="524" y="457"/>
                    </a:lnTo>
                    <a:lnTo>
                      <a:pt x="544" y="419"/>
                    </a:lnTo>
                    <a:lnTo>
                      <a:pt x="565" y="378"/>
                    </a:lnTo>
                    <a:lnTo>
                      <a:pt x="573" y="333"/>
                    </a:lnTo>
                    <a:lnTo>
                      <a:pt x="578" y="286"/>
                    </a:lnTo>
                    <a:lnTo>
                      <a:pt x="573" y="241"/>
                    </a:lnTo>
                    <a:lnTo>
                      <a:pt x="560" y="196"/>
                    </a:lnTo>
                    <a:lnTo>
                      <a:pt x="544" y="154"/>
                    </a:lnTo>
                    <a:lnTo>
                      <a:pt x="519" y="117"/>
                    </a:lnTo>
                    <a:lnTo>
                      <a:pt x="490" y="83"/>
                    </a:lnTo>
                    <a:lnTo>
                      <a:pt x="457" y="54"/>
                    </a:lnTo>
                    <a:lnTo>
                      <a:pt x="419" y="34"/>
                    </a:lnTo>
                    <a:lnTo>
                      <a:pt x="378" y="16"/>
                    </a:lnTo>
                    <a:lnTo>
                      <a:pt x="333" y="5"/>
                    </a:lnTo>
                    <a:lnTo>
                      <a:pt x="286" y="0"/>
                    </a:lnTo>
                    <a:lnTo>
                      <a:pt x="237" y="5"/>
                    </a:lnTo>
                    <a:lnTo>
                      <a:pt x="196" y="16"/>
                    </a:lnTo>
                    <a:lnTo>
                      <a:pt x="154" y="34"/>
                    </a:lnTo>
                    <a:lnTo>
                      <a:pt x="117" y="59"/>
                    </a:lnTo>
                    <a:lnTo>
                      <a:pt x="83" y="88"/>
                    </a:lnTo>
                    <a:lnTo>
                      <a:pt x="54" y="121"/>
                    </a:lnTo>
                    <a:lnTo>
                      <a:pt x="29" y="158"/>
                    </a:lnTo>
                    <a:lnTo>
                      <a:pt x="12" y="200"/>
                    </a:lnTo>
                    <a:lnTo>
                      <a:pt x="5" y="245"/>
                    </a:lnTo>
                    <a:lnTo>
                      <a:pt x="0" y="291"/>
                    </a:lnTo>
                    <a:lnTo>
                      <a:pt x="5" y="340"/>
                    </a:lnTo>
                    <a:lnTo>
                      <a:pt x="16" y="382"/>
                    </a:lnTo>
                    <a:lnTo>
                      <a:pt x="34" y="423"/>
                    </a:lnTo>
                    <a:lnTo>
                      <a:pt x="59" y="461"/>
                    </a:lnTo>
                    <a:lnTo>
                      <a:pt x="88" y="494"/>
                    </a:lnTo>
                    <a:lnTo>
                      <a:pt x="120"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nvGrpSpPr>
            <p:cNvPr id="100363" name="Group 1216">
              <a:extLst>
                <a:ext uri="{FF2B5EF4-FFF2-40B4-BE49-F238E27FC236}">
                  <a16:creationId xmlns:a16="http://schemas.microsoft.com/office/drawing/2014/main" id="{305E07C2-20D1-40D9-811D-DCD4CEE3C02B}"/>
                </a:ext>
              </a:extLst>
            </p:cNvPr>
            <p:cNvGrpSpPr>
              <a:grpSpLocks/>
            </p:cNvGrpSpPr>
            <p:nvPr/>
          </p:nvGrpSpPr>
          <p:grpSpPr bwMode="auto">
            <a:xfrm>
              <a:off x="1980" y="3244"/>
              <a:ext cx="1718" cy="265"/>
              <a:chOff x="1980" y="3244"/>
              <a:chExt cx="1718" cy="265"/>
            </a:xfrm>
          </p:grpSpPr>
          <p:sp>
            <p:nvSpPr>
              <p:cNvPr id="100683" name="Freeform 1016">
                <a:extLst>
                  <a:ext uri="{FF2B5EF4-FFF2-40B4-BE49-F238E27FC236}">
                    <a16:creationId xmlns:a16="http://schemas.microsoft.com/office/drawing/2014/main" id="{019489EB-43C2-4100-B770-8FB11CC37410}"/>
                  </a:ext>
                </a:extLst>
              </p:cNvPr>
              <p:cNvSpPr>
                <a:spLocks/>
              </p:cNvSpPr>
              <p:nvPr/>
            </p:nvSpPr>
            <p:spPr bwMode="auto">
              <a:xfrm>
                <a:off x="3592" y="3244"/>
                <a:ext cx="60" cy="62"/>
              </a:xfrm>
              <a:custGeom>
                <a:avLst/>
                <a:gdLst>
                  <a:gd name="T0" fmla="*/ 6 w 303"/>
                  <a:gd name="T1" fmla="*/ 13 h 307"/>
                  <a:gd name="T2" fmla="*/ 7 w 303"/>
                  <a:gd name="T3" fmla="*/ 12 h 307"/>
                  <a:gd name="T4" fmla="*/ 8 w 303"/>
                  <a:gd name="T5" fmla="*/ 12 h 307"/>
                  <a:gd name="T6" fmla="*/ 9 w 303"/>
                  <a:gd name="T7" fmla="*/ 12 h 307"/>
                  <a:gd name="T8" fmla="*/ 10 w 303"/>
                  <a:gd name="T9" fmla="*/ 11 h 307"/>
                  <a:gd name="T10" fmla="*/ 10 w 303"/>
                  <a:gd name="T11" fmla="*/ 11 h 307"/>
                  <a:gd name="T12" fmla="*/ 11 w 303"/>
                  <a:gd name="T13" fmla="*/ 10 h 307"/>
                  <a:gd name="T14" fmla="*/ 11 w 303"/>
                  <a:gd name="T15" fmla="*/ 9 h 307"/>
                  <a:gd name="T16" fmla="*/ 12 w 303"/>
                  <a:gd name="T17" fmla="*/ 8 h 307"/>
                  <a:gd name="T18" fmla="*/ 12 w 303"/>
                  <a:gd name="T19" fmla="*/ 7 h 307"/>
                  <a:gd name="T20" fmla="*/ 12 w 303"/>
                  <a:gd name="T21" fmla="*/ 6 h 307"/>
                  <a:gd name="T22" fmla="*/ 12 w 303"/>
                  <a:gd name="T23" fmla="*/ 5 h 307"/>
                  <a:gd name="T24" fmla="*/ 11 w 303"/>
                  <a:gd name="T25" fmla="*/ 4 h 307"/>
                  <a:gd name="T26" fmla="*/ 11 w 303"/>
                  <a:gd name="T27" fmla="*/ 3 h 307"/>
                  <a:gd name="T28" fmla="*/ 11 w 303"/>
                  <a:gd name="T29" fmla="*/ 3 h 307"/>
                  <a:gd name="T30" fmla="*/ 10 w 303"/>
                  <a:gd name="T31" fmla="*/ 2 h 307"/>
                  <a:gd name="T32" fmla="*/ 10 w 303"/>
                  <a:gd name="T33" fmla="*/ 1 h 307"/>
                  <a:gd name="T34" fmla="*/ 9 w 303"/>
                  <a:gd name="T35" fmla="*/ 1 h 307"/>
                  <a:gd name="T36" fmla="*/ 8 w 303"/>
                  <a:gd name="T37" fmla="*/ 0 h 307"/>
                  <a:gd name="T38" fmla="*/ 7 w 303"/>
                  <a:gd name="T39" fmla="*/ 0 h 307"/>
                  <a:gd name="T40" fmla="*/ 6 w 303"/>
                  <a:gd name="T41" fmla="*/ 0 h 307"/>
                  <a:gd name="T42" fmla="*/ 5 w 303"/>
                  <a:gd name="T43" fmla="*/ 0 h 307"/>
                  <a:gd name="T44" fmla="*/ 4 w 303"/>
                  <a:gd name="T45" fmla="*/ 0 h 307"/>
                  <a:gd name="T46" fmla="*/ 3 w 303"/>
                  <a:gd name="T47" fmla="*/ 1 h 307"/>
                  <a:gd name="T48" fmla="*/ 2 w 303"/>
                  <a:gd name="T49" fmla="*/ 1 h 307"/>
                  <a:gd name="T50" fmla="*/ 2 w 303"/>
                  <a:gd name="T51" fmla="*/ 2 h 307"/>
                  <a:gd name="T52" fmla="*/ 1 w 303"/>
                  <a:gd name="T53" fmla="*/ 3 h 307"/>
                  <a:gd name="T54" fmla="*/ 1 w 303"/>
                  <a:gd name="T55" fmla="*/ 3 h 307"/>
                  <a:gd name="T56" fmla="*/ 0 w 303"/>
                  <a:gd name="T57" fmla="*/ 4 h 307"/>
                  <a:gd name="T58" fmla="*/ 0 w 303"/>
                  <a:gd name="T59" fmla="*/ 5 h 307"/>
                  <a:gd name="T60" fmla="*/ 0 w 303"/>
                  <a:gd name="T61" fmla="*/ 6 h 307"/>
                  <a:gd name="T62" fmla="*/ 0 w 303"/>
                  <a:gd name="T63" fmla="*/ 7 h 307"/>
                  <a:gd name="T64" fmla="*/ 0 w 303"/>
                  <a:gd name="T65" fmla="*/ 8 h 307"/>
                  <a:gd name="T66" fmla="*/ 1 w 303"/>
                  <a:gd name="T67" fmla="*/ 9 h 307"/>
                  <a:gd name="T68" fmla="*/ 1 w 303"/>
                  <a:gd name="T69" fmla="*/ 10 h 307"/>
                  <a:gd name="T70" fmla="*/ 2 w 303"/>
                  <a:gd name="T71" fmla="*/ 11 h 307"/>
                  <a:gd name="T72" fmla="*/ 2 w 303"/>
                  <a:gd name="T73" fmla="*/ 11 h 307"/>
                  <a:gd name="T74" fmla="*/ 3 w 303"/>
                  <a:gd name="T75" fmla="*/ 12 h 307"/>
                  <a:gd name="T76" fmla="*/ 4 w 303"/>
                  <a:gd name="T77" fmla="*/ 12 h 307"/>
                  <a:gd name="T78" fmla="*/ 5 w 303"/>
                  <a:gd name="T79" fmla="*/ 12 h 307"/>
                  <a:gd name="T80" fmla="*/ 6 w 303"/>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8" y="303"/>
                    </a:lnTo>
                    <a:lnTo>
                      <a:pt x="203" y="298"/>
                    </a:lnTo>
                    <a:lnTo>
                      <a:pt x="225" y="286"/>
                    </a:lnTo>
                    <a:lnTo>
                      <a:pt x="245" y="273"/>
                    </a:lnTo>
                    <a:lnTo>
                      <a:pt x="261" y="262"/>
                    </a:lnTo>
                    <a:lnTo>
                      <a:pt x="279" y="241"/>
                    </a:lnTo>
                    <a:lnTo>
                      <a:pt x="290" y="224"/>
                    </a:lnTo>
                    <a:lnTo>
                      <a:pt x="299" y="199"/>
                    </a:lnTo>
                    <a:lnTo>
                      <a:pt x="303" y="178"/>
                    </a:lnTo>
                    <a:lnTo>
                      <a:pt x="303" y="154"/>
                    </a:lnTo>
                    <a:lnTo>
                      <a:pt x="303" y="129"/>
                    </a:lnTo>
                    <a:lnTo>
                      <a:pt x="295" y="104"/>
                    </a:lnTo>
                    <a:lnTo>
                      <a:pt x="286" y="82"/>
                    </a:lnTo>
                    <a:lnTo>
                      <a:pt x="274" y="62"/>
                    </a:lnTo>
                    <a:lnTo>
                      <a:pt x="257" y="46"/>
                    </a:lnTo>
                    <a:lnTo>
                      <a:pt x="241" y="28"/>
                    </a:lnTo>
                    <a:lnTo>
                      <a:pt x="220" y="17"/>
                    </a:lnTo>
                    <a:lnTo>
                      <a:pt x="200" y="8"/>
                    </a:lnTo>
                    <a:lnTo>
                      <a:pt x="175" y="4"/>
                    </a:lnTo>
                    <a:lnTo>
                      <a:pt x="149" y="0"/>
                    </a:lnTo>
                    <a:lnTo>
                      <a:pt x="128" y="4"/>
                    </a:lnTo>
                    <a:lnTo>
                      <a:pt x="104" y="8"/>
                    </a:lnTo>
                    <a:lnTo>
                      <a:pt x="83" y="21"/>
                    </a:lnTo>
                    <a:lnTo>
                      <a:pt x="63" y="33"/>
                    </a:lnTo>
                    <a:lnTo>
                      <a:pt x="45" y="46"/>
                    </a:lnTo>
                    <a:lnTo>
                      <a:pt x="29" y="66"/>
                    </a:lnTo>
                    <a:lnTo>
                      <a:pt x="16" y="82"/>
                    </a:lnTo>
                    <a:lnTo>
                      <a:pt x="9" y="107"/>
                    </a:lnTo>
                    <a:lnTo>
                      <a:pt x="4" y="129"/>
                    </a:lnTo>
                    <a:lnTo>
                      <a:pt x="0" y="154"/>
                    </a:lnTo>
                    <a:lnTo>
                      <a:pt x="4" y="178"/>
                    </a:lnTo>
                    <a:lnTo>
                      <a:pt x="9" y="203"/>
                    </a:lnTo>
                    <a:lnTo>
                      <a:pt x="16" y="224"/>
                    </a:lnTo>
                    <a:lnTo>
                      <a:pt x="29" y="244"/>
                    </a:lnTo>
                    <a:lnTo>
                      <a:pt x="45" y="262"/>
                    </a:lnTo>
                    <a:lnTo>
                      <a:pt x="63" y="278"/>
                    </a:lnTo>
                    <a:lnTo>
                      <a:pt x="83" y="291"/>
                    </a:lnTo>
                    <a:lnTo>
                      <a:pt x="108" y="298"/>
                    </a:lnTo>
                    <a:lnTo>
                      <a:pt x="128"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4" name="Freeform 1017">
                <a:extLst>
                  <a:ext uri="{FF2B5EF4-FFF2-40B4-BE49-F238E27FC236}">
                    <a16:creationId xmlns:a16="http://schemas.microsoft.com/office/drawing/2014/main" id="{01E0CD94-D055-45B9-8DB3-44623674F2A7}"/>
                  </a:ext>
                </a:extLst>
              </p:cNvPr>
              <p:cNvSpPr>
                <a:spLocks/>
              </p:cNvSpPr>
              <p:nvPr/>
            </p:nvSpPr>
            <p:spPr bwMode="auto">
              <a:xfrm>
                <a:off x="3594" y="3246"/>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0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1 w 270"/>
                  <a:gd name="T51" fmla="*/ 2 h 270"/>
                  <a:gd name="T52" fmla="*/ 1 w 270"/>
                  <a:gd name="T53" fmla="*/ 2 h 270"/>
                  <a:gd name="T54" fmla="*/ 0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6" y="270"/>
                    </a:moveTo>
                    <a:lnTo>
                      <a:pt x="158" y="265"/>
                    </a:lnTo>
                    <a:lnTo>
                      <a:pt x="178" y="261"/>
                    </a:lnTo>
                    <a:lnTo>
                      <a:pt x="199" y="254"/>
                    </a:lnTo>
                    <a:lnTo>
                      <a:pt x="216" y="241"/>
                    </a:lnTo>
                    <a:lnTo>
                      <a:pt x="232" y="229"/>
                    </a:lnTo>
                    <a:lnTo>
                      <a:pt x="244" y="211"/>
                    </a:lnTo>
                    <a:lnTo>
                      <a:pt x="257" y="195"/>
                    </a:lnTo>
                    <a:lnTo>
                      <a:pt x="266" y="175"/>
                    </a:lnTo>
                    <a:lnTo>
                      <a:pt x="270" y="153"/>
                    </a:lnTo>
                    <a:lnTo>
                      <a:pt x="270" y="133"/>
                    </a:lnTo>
                    <a:lnTo>
                      <a:pt x="270" y="112"/>
                    </a:lnTo>
                    <a:lnTo>
                      <a:pt x="261" y="92"/>
                    </a:lnTo>
                    <a:lnTo>
                      <a:pt x="253" y="71"/>
                    </a:lnTo>
                    <a:lnTo>
                      <a:pt x="244" y="54"/>
                    </a:lnTo>
                    <a:lnTo>
                      <a:pt x="228" y="38"/>
                    </a:lnTo>
                    <a:lnTo>
                      <a:pt x="216" y="25"/>
                    </a:lnTo>
                    <a:lnTo>
                      <a:pt x="194" y="13"/>
                    </a:lnTo>
                    <a:lnTo>
                      <a:pt x="178" y="4"/>
                    </a:lnTo>
                    <a:lnTo>
                      <a:pt x="158" y="0"/>
                    </a:lnTo>
                    <a:lnTo>
                      <a:pt x="133" y="0"/>
                    </a:lnTo>
                    <a:lnTo>
                      <a:pt x="111" y="0"/>
                    </a:lnTo>
                    <a:lnTo>
                      <a:pt x="91" y="4"/>
                    </a:lnTo>
                    <a:lnTo>
                      <a:pt x="70" y="13"/>
                    </a:lnTo>
                    <a:lnTo>
                      <a:pt x="54" y="25"/>
                    </a:lnTo>
                    <a:lnTo>
                      <a:pt x="37" y="38"/>
                    </a:lnTo>
                    <a:lnTo>
                      <a:pt x="25" y="54"/>
                    </a:lnTo>
                    <a:lnTo>
                      <a:pt x="12" y="71"/>
                    </a:lnTo>
                    <a:lnTo>
                      <a:pt x="3" y="92"/>
                    </a:lnTo>
                    <a:lnTo>
                      <a:pt x="0" y="112"/>
                    </a:lnTo>
                    <a:lnTo>
                      <a:pt x="0" y="133"/>
                    </a:lnTo>
                    <a:lnTo>
                      <a:pt x="0" y="137"/>
                    </a:lnTo>
                    <a:lnTo>
                      <a:pt x="0" y="141"/>
                    </a:lnTo>
                    <a:lnTo>
                      <a:pt x="3" y="162"/>
                    </a:lnTo>
                    <a:lnTo>
                      <a:pt x="8" y="182"/>
                    </a:lnTo>
                    <a:lnTo>
                      <a:pt x="16" y="204"/>
                    </a:lnTo>
                    <a:lnTo>
                      <a:pt x="28" y="220"/>
                    </a:lnTo>
                    <a:lnTo>
                      <a:pt x="41" y="233"/>
                    </a:lnTo>
                    <a:lnTo>
                      <a:pt x="57" y="245"/>
                    </a:lnTo>
                    <a:lnTo>
                      <a:pt x="74" y="258"/>
                    </a:lnTo>
                    <a:lnTo>
                      <a:pt x="95" y="261"/>
                    </a:lnTo>
                    <a:lnTo>
                      <a:pt x="115" y="270"/>
                    </a:lnTo>
                    <a:lnTo>
                      <a:pt x="136"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5" name="Freeform 1018">
                <a:extLst>
                  <a:ext uri="{FF2B5EF4-FFF2-40B4-BE49-F238E27FC236}">
                    <a16:creationId xmlns:a16="http://schemas.microsoft.com/office/drawing/2014/main" id="{6DA97305-843F-4931-AB2E-1B13FE11952C}"/>
                  </a:ext>
                </a:extLst>
              </p:cNvPr>
              <p:cNvSpPr>
                <a:spLocks/>
              </p:cNvSpPr>
              <p:nvPr/>
            </p:nvSpPr>
            <p:spPr bwMode="auto">
              <a:xfrm>
                <a:off x="3597" y="3247"/>
                <a:ext cx="47" cy="47"/>
              </a:xfrm>
              <a:custGeom>
                <a:avLst/>
                <a:gdLst>
                  <a:gd name="T0" fmla="*/ 5 w 236"/>
                  <a:gd name="T1" fmla="*/ 9 h 237"/>
                  <a:gd name="T2" fmla="*/ 5 w 236"/>
                  <a:gd name="T3" fmla="*/ 9 h 237"/>
                  <a:gd name="T4" fmla="*/ 6 w 236"/>
                  <a:gd name="T5" fmla="*/ 9 h 237"/>
                  <a:gd name="T6" fmla="*/ 7 w 236"/>
                  <a:gd name="T7" fmla="*/ 9 h 237"/>
                  <a:gd name="T8" fmla="*/ 7 w 236"/>
                  <a:gd name="T9" fmla="*/ 8 h 237"/>
                  <a:gd name="T10" fmla="*/ 8 w 236"/>
                  <a:gd name="T11" fmla="*/ 8 h 237"/>
                  <a:gd name="T12" fmla="*/ 9 w 236"/>
                  <a:gd name="T13" fmla="*/ 7 h 237"/>
                  <a:gd name="T14" fmla="*/ 9 w 236"/>
                  <a:gd name="T15" fmla="*/ 7 h 237"/>
                  <a:gd name="T16" fmla="*/ 9 w 236"/>
                  <a:gd name="T17" fmla="*/ 6 h 237"/>
                  <a:gd name="T18" fmla="*/ 9 w 236"/>
                  <a:gd name="T19" fmla="*/ 5 h 237"/>
                  <a:gd name="T20" fmla="*/ 9 w 236"/>
                  <a:gd name="T21" fmla="*/ 5 h 237"/>
                  <a:gd name="T22" fmla="*/ 9 w 236"/>
                  <a:gd name="T23" fmla="*/ 4 h 237"/>
                  <a:gd name="T24" fmla="*/ 9 w 236"/>
                  <a:gd name="T25" fmla="*/ 3 h 237"/>
                  <a:gd name="T26" fmla="*/ 9 w 236"/>
                  <a:gd name="T27" fmla="*/ 2 h 237"/>
                  <a:gd name="T28" fmla="*/ 8 w 236"/>
                  <a:gd name="T29" fmla="*/ 2 h 237"/>
                  <a:gd name="T30" fmla="*/ 8 w 236"/>
                  <a:gd name="T31" fmla="*/ 1 h 237"/>
                  <a:gd name="T32" fmla="*/ 7 w 236"/>
                  <a:gd name="T33" fmla="*/ 1 h 237"/>
                  <a:gd name="T34" fmla="*/ 7 w 236"/>
                  <a:gd name="T35" fmla="*/ 1 h 237"/>
                  <a:gd name="T36" fmla="*/ 6 w 236"/>
                  <a:gd name="T37" fmla="*/ 0 h 237"/>
                  <a:gd name="T38" fmla="*/ 5 w 236"/>
                  <a:gd name="T39" fmla="*/ 0 h 237"/>
                  <a:gd name="T40" fmla="*/ 5 w 236"/>
                  <a:gd name="T41" fmla="*/ 0 h 237"/>
                  <a:gd name="T42" fmla="*/ 4 w 236"/>
                  <a:gd name="T43" fmla="*/ 0 h 237"/>
                  <a:gd name="T44" fmla="*/ 3 w 236"/>
                  <a:gd name="T45" fmla="*/ 0 h 237"/>
                  <a:gd name="T46" fmla="*/ 2 w 236"/>
                  <a:gd name="T47" fmla="*/ 1 h 237"/>
                  <a:gd name="T48" fmla="*/ 2 w 236"/>
                  <a:gd name="T49" fmla="*/ 1 h 237"/>
                  <a:gd name="T50" fmla="*/ 1 w 236"/>
                  <a:gd name="T51" fmla="*/ 1 h 237"/>
                  <a:gd name="T52" fmla="*/ 1 w 236"/>
                  <a:gd name="T53" fmla="*/ 2 h 237"/>
                  <a:gd name="T54" fmla="*/ 1 w 236"/>
                  <a:gd name="T55" fmla="*/ 2 h 237"/>
                  <a:gd name="T56" fmla="*/ 0 w 236"/>
                  <a:gd name="T57" fmla="*/ 3 h 237"/>
                  <a:gd name="T58" fmla="*/ 0 w 236"/>
                  <a:gd name="T59" fmla="*/ 4 h 237"/>
                  <a:gd name="T60" fmla="*/ 0 w 236"/>
                  <a:gd name="T61" fmla="*/ 5 h 237"/>
                  <a:gd name="T62" fmla="*/ 0 w 236"/>
                  <a:gd name="T63" fmla="*/ 5 h 237"/>
                  <a:gd name="T64" fmla="*/ 0 w 236"/>
                  <a:gd name="T65" fmla="*/ 5 h 237"/>
                  <a:gd name="T66" fmla="*/ 0 w 236"/>
                  <a:gd name="T67" fmla="*/ 6 h 237"/>
                  <a:gd name="T68" fmla="*/ 0 w 236"/>
                  <a:gd name="T69" fmla="*/ 6 h 237"/>
                  <a:gd name="T70" fmla="*/ 1 w 236"/>
                  <a:gd name="T71" fmla="*/ 7 h 237"/>
                  <a:gd name="T72" fmla="*/ 1 w 236"/>
                  <a:gd name="T73" fmla="*/ 8 h 237"/>
                  <a:gd name="T74" fmla="*/ 2 w 236"/>
                  <a:gd name="T75" fmla="*/ 8 h 237"/>
                  <a:gd name="T76" fmla="*/ 2 w 236"/>
                  <a:gd name="T77" fmla="*/ 9 h 237"/>
                  <a:gd name="T78" fmla="*/ 3 w 236"/>
                  <a:gd name="T79" fmla="*/ 9 h 237"/>
                  <a:gd name="T80" fmla="*/ 3 w 236"/>
                  <a:gd name="T81" fmla="*/ 9 h 237"/>
                  <a:gd name="T82" fmla="*/ 4 w 236"/>
                  <a:gd name="T83" fmla="*/ 9 h 237"/>
                  <a:gd name="T84" fmla="*/ 5 w 236"/>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7"/>
                  <a:gd name="T131" fmla="*/ 236 w 236"/>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7">
                    <a:moveTo>
                      <a:pt x="121" y="237"/>
                    </a:moveTo>
                    <a:lnTo>
                      <a:pt x="137" y="237"/>
                    </a:lnTo>
                    <a:lnTo>
                      <a:pt x="157" y="232"/>
                    </a:lnTo>
                    <a:lnTo>
                      <a:pt x="175" y="225"/>
                    </a:lnTo>
                    <a:lnTo>
                      <a:pt x="187" y="212"/>
                    </a:lnTo>
                    <a:lnTo>
                      <a:pt x="204" y="203"/>
                    </a:lnTo>
                    <a:lnTo>
                      <a:pt x="216" y="187"/>
                    </a:lnTo>
                    <a:lnTo>
                      <a:pt x="224" y="171"/>
                    </a:lnTo>
                    <a:lnTo>
                      <a:pt x="232" y="153"/>
                    </a:lnTo>
                    <a:lnTo>
                      <a:pt x="236" y="137"/>
                    </a:lnTo>
                    <a:lnTo>
                      <a:pt x="236" y="117"/>
                    </a:lnTo>
                    <a:lnTo>
                      <a:pt x="232" y="100"/>
                    </a:lnTo>
                    <a:lnTo>
                      <a:pt x="229" y="79"/>
                    </a:lnTo>
                    <a:lnTo>
                      <a:pt x="224" y="63"/>
                    </a:lnTo>
                    <a:lnTo>
                      <a:pt x="211" y="46"/>
                    </a:lnTo>
                    <a:lnTo>
                      <a:pt x="200" y="34"/>
                    </a:lnTo>
                    <a:lnTo>
                      <a:pt x="187" y="21"/>
                    </a:lnTo>
                    <a:lnTo>
                      <a:pt x="170" y="13"/>
                    </a:lnTo>
                    <a:lnTo>
                      <a:pt x="153" y="5"/>
                    </a:lnTo>
                    <a:lnTo>
                      <a:pt x="137" y="0"/>
                    </a:lnTo>
                    <a:lnTo>
                      <a:pt x="116" y="0"/>
                    </a:lnTo>
                    <a:lnTo>
                      <a:pt x="96" y="0"/>
                    </a:lnTo>
                    <a:lnTo>
                      <a:pt x="79" y="5"/>
                    </a:lnTo>
                    <a:lnTo>
                      <a:pt x="62" y="13"/>
                    </a:lnTo>
                    <a:lnTo>
                      <a:pt x="45" y="21"/>
                    </a:lnTo>
                    <a:lnTo>
                      <a:pt x="33" y="34"/>
                    </a:lnTo>
                    <a:lnTo>
                      <a:pt x="20" y="50"/>
                    </a:lnTo>
                    <a:lnTo>
                      <a:pt x="13" y="63"/>
                    </a:lnTo>
                    <a:lnTo>
                      <a:pt x="4" y="79"/>
                    </a:lnTo>
                    <a:lnTo>
                      <a:pt x="0" y="100"/>
                    </a:lnTo>
                    <a:lnTo>
                      <a:pt x="0" y="117"/>
                    </a:lnTo>
                    <a:lnTo>
                      <a:pt x="0" y="121"/>
                    </a:lnTo>
                    <a:lnTo>
                      <a:pt x="0" y="124"/>
                    </a:lnTo>
                    <a:lnTo>
                      <a:pt x="0" y="146"/>
                    </a:lnTo>
                    <a:lnTo>
                      <a:pt x="4" y="162"/>
                    </a:lnTo>
                    <a:lnTo>
                      <a:pt x="13" y="178"/>
                    </a:lnTo>
                    <a:lnTo>
                      <a:pt x="25" y="191"/>
                    </a:lnTo>
                    <a:lnTo>
                      <a:pt x="38" y="203"/>
                    </a:lnTo>
                    <a:lnTo>
                      <a:pt x="50" y="216"/>
                    </a:lnTo>
                    <a:lnTo>
                      <a:pt x="67" y="225"/>
                    </a:lnTo>
                    <a:lnTo>
                      <a:pt x="83" y="232"/>
                    </a:lnTo>
                    <a:lnTo>
                      <a:pt x="99"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6" name="Freeform 1019">
                <a:extLst>
                  <a:ext uri="{FF2B5EF4-FFF2-40B4-BE49-F238E27FC236}">
                    <a16:creationId xmlns:a16="http://schemas.microsoft.com/office/drawing/2014/main" id="{D74E8C17-BFCF-4B32-86E2-5A42D3D62DC5}"/>
                  </a:ext>
                </a:extLst>
              </p:cNvPr>
              <p:cNvSpPr>
                <a:spLocks/>
              </p:cNvSpPr>
              <p:nvPr/>
            </p:nvSpPr>
            <p:spPr bwMode="auto">
              <a:xfrm>
                <a:off x="3598" y="3248"/>
                <a:ext cx="42" cy="40"/>
              </a:xfrm>
              <a:custGeom>
                <a:avLst/>
                <a:gdLst>
                  <a:gd name="T0" fmla="*/ 4 w 208"/>
                  <a:gd name="T1" fmla="*/ 8 h 202"/>
                  <a:gd name="T2" fmla="*/ 5 w 208"/>
                  <a:gd name="T3" fmla="*/ 8 h 202"/>
                  <a:gd name="T4" fmla="*/ 6 w 208"/>
                  <a:gd name="T5" fmla="*/ 8 h 202"/>
                  <a:gd name="T6" fmla="*/ 6 w 208"/>
                  <a:gd name="T7" fmla="*/ 8 h 202"/>
                  <a:gd name="T8" fmla="*/ 7 w 208"/>
                  <a:gd name="T9" fmla="*/ 7 h 202"/>
                  <a:gd name="T10" fmla="*/ 7 w 208"/>
                  <a:gd name="T11" fmla="*/ 7 h 202"/>
                  <a:gd name="T12" fmla="*/ 8 w 208"/>
                  <a:gd name="T13" fmla="*/ 6 h 202"/>
                  <a:gd name="T14" fmla="*/ 8 w 208"/>
                  <a:gd name="T15" fmla="*/ 6 h 202"/>
                  <a:gd name="T16" fmla="*/ 8 w 208"/>
                  <a:gd name="T17" fmla="*/ 5 h 202"/>
                  <a:gd name="T18" fmla="*/ 8 w 208"/>
                  <a:gd name="T19" fmla="*/ 5 h 202"/>
                  <a:gd name="T20" fmla="*/ 8 w 208"/>
                  <a:gd name="T21" fmla="*/ 4 h 202"/>
                  <a:gd name="T22" fmla="*/ 8 w 208"/>
                  <a:gd name="T23" fmla="*/ 3 h 202"/>
                  <a:gd name="T24" fmla="*/ 8 w 208"/>
                  <a:gd name="T25" fmla="*/ 3 h 202"/>
                  <a:gd name="T26" fmla="*/ 8 w 208"/>
                  <a:gd name="T27" fmla="*/ 2 h 202"/>
                  <a:gd name="T28" fmla="*/ 8 w 208"/>
                  <a:gd name="T29" fmla="*/ 2 h 202"/>
                  <a:gd name="T30" fmla="*/ 7 w 208"/>
                  <a:gd name="T31" fmla="*/ 1 h 202"/>
                  <a:gd name="T32" fmla="*/ 7 w 208"/>
                  <a:gd name="T33" fmla="*/ 1 h 202"/>
                  <a:gd name="T34" fmla="*/ 6 w 208"/>
                  <a:gd name="T35" fmla="*/ 0 h 202"/>
                  <a:gd name="T36" fmla="*/ 6 w 208"/>
                  <a:gd name="T37" fmla="*/ 0 h 202"/>
                  <a:gd name="T38" fmla="*/ 5 w 208"/>
                  <a:gd name="T39" fmla="*/ 0 h 202"/>
                  <a:gd name="T40" fmla="*/ 4 w 208"/>
                  <a:gd name="T41" fmla="*/ 0 h 202"/>
                  <a:gd name="T42" fmla="*/ 4 w 208"/>
                  <a:gd name="T43" fmla="*/ 0 h 202"/>
                  <a:gd name="T44" fmla="*/ 3 w 208"/>
                  <a:gd name="T45" fmla="*/ 0 h 202"/>
                  <a:gd name="T46" fmla="*/ 2 w 208"/>
                  <a:gd name="T47" fmla="*/ 0 h 202"/>
                  <a:gd name="T48" fmla="*/ 2 w 208"/>
                  <a:gd name="T49" fmla="*/ 1 h 202"/>
                  <a:gd name="T50" fmla="*/ 1 w 208"/>
                  <a:gd name="T51" fmla="*/ 1 h 202"/>
                  <a:gd name="T52" fmla="*/ 1 w 208"/>
                  <a:gd name="T53" fmla="*/ 2 h 202"/>
                  <a:gd name="T54" fmla="*/ 0 w 208"/>
                  <a:gd name="T55" fmla="*/ 2 h 202"/>
                  <a:gd name="T56" fmla="*/ 0 w 208"/>
                  <a:gd name="T57" fmla="*/ 3 h 202"/>
                  <a:gd name="T58" fmla="*/ 0 w 208"/>
                  <a:gd name="T59" fmla="*/ 3 h 202"/>
                  <a:gd name="T60" fmla="*/ 0 w 208"/>
                  <a:gd name="T61" fmla="*/ 4 h 202"/>
                  <a:gd name="T62" fmla="*/ 0 w 208"/>
                  <a:gd name="T63" fmla="*/ 4 h 202"/>
                  <a:gd name="T64" fmla="*/ 0 w 208"/>
                  <a:gd name="T65" fmla="*/ 4 h 202"/>
                  <a:gd name="T66" fmla="*/ 0 w 208"/>
                  <a:gd name="T67" fmla="*/ 5 h 202"/>
                  <a:gd name="T68" fmla="*/ 0 w 208"/>
                  <a:gd name="T69" fmla="*/ 5 h 202"/>
                  <a:gd name="T70" fmla="*/ 0 w 208"/>
                  <a:gd name="T71" fmla="*/ 6 h 202"/>
                  <a:gd name="T72" fmla="*/ 1 w 208"/>
                  <a:gd name="T73" fmla="*/ 7 h 202"/>
                  <a:gd name="T74" fmla="*/ 1 w 208"/>
                  <a:gd name="T75" fmla="*/ 7 h 202"/>
                  <a:gd name="T76" fmla="*/ 2 w 208"/>
                  <a:gd name="T77" fmla="*/ 7 h 202"/>
                  <a:gd name="T78" fmla="*/ 2 w 208"/>
                  <a:gd name="T79" fmla="*/ 8 h 202"/>
                  <a:gd name="T80" fmla="*/ 3 w 208"/>
                  <a:gd name="T81" fmla="*/ 8 h 202"/>
                  <a:gd name="T82" fmla="*/ 4 w 208"/>
                  <a:gd name="T83" fmla="*/ 8 h 202"/>
                  <a:gd name="T84" fmla="*/ 4 w 208"/>
                  <a:gd name="T85" fmla="*/ 8 h 2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2"/>
                  <a:gd name="T131" fmla="*/ 208 w 208"/>
                  <a:gd name="T132" fmla="*/ 202 h 2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2">
                    <a:moveTo>
                      <a:pt x="104" y="202"/>
                    </a:moveTo>
                    <a:lnTo>
                      <a:pt x="120" y="202"/>
                    </a:lnTo>
                    <a:lnTo>
                      <a:pt x="138" y="198"/>
                    </a:lnTo>
                    <a:lnTo>
                      <a:pt x="154" y="195"/>
                    </a:lnTo>
                    <a:lnTo>
                      <a:pt x="167" y="182"/>
                    </a:lnTo>
                    <a:lnTo>
                      <a:pt x="179" y="173"/>
                    </a:lnTo>
                    <a:lnTo>
                      <a:pt x="187" y="161"/>
                    </a:lnTo>
                    <a:lnTo>
                      <a:pt x="196" y="148"/>
                    </a:lnTo>
                    <a:lnTo>
                      <a:pt x="199" y="132"/>
                    </a:lnTo>
                    <a:lnTo>
                      <a:pt x="203" y="116"/>
                    </a:lnTo>
                    <a:lnTo>
                      <a:pt x="208" y="99"/>
                    </a:lnTo>
                    <a:lnTo>
                      <a:pt x="203" y="83"/>
                    </a:lnTo>
                    <a:lnTo>
                      <a:pt x="199" y="70"/>
                    </a:lnTo>
                    <a:lnTo>
                      <a:pt x="196" y="54"/>
                    </a:lnTo>
                    <a:lnTo>
                      <a:pt x="187" y="41"/>
                    </a:lnTo>
                    <a:lnTo>
                      <a:pt x="174" y="29"/>
                    </a:lnTo>
                    <a:lnTo>
                      <a:pt x="162" y="20"/>
                    </a:lnTo>
                    <a:lnTo>
                      <a:pt x="149" y="11"/>
                    </a:lnTo>
                    <a:lnTo>
                      <a:pt x="138" y="4"/>
                    </a:lnTo>
                    <a:lnTo>
                      <a:pt x="120" y="0"/>
                    </a:lnTo>
                    <a:lnTo>
                      <a:pt x="104" y="0"/>
                    </a:lnTo>
                    <a:lnTo>
                      <a:pt x="88" y="0"/>
                    </a:lnTo>
                    <a:lnTo>
                      <a:pt x="71" y="4"/>
                    </a:lnTo>
                    <a:lnTo>
                      <a:pt x="59" y="11"/>
                    </a:lnTo>
                    <a:lnTo>
                      <a:pt x="42" y="20"/>
                    </a:lnTo>
                    <a:lnTo>
                      <a:pt x="34" y="29"/>
                    </a:lnTo>
                    <a:lnTo>
                      <a:pt x="21" y="41"/>
                    </a:lnTo>
                    <a:lnTo>
                      <a:pt x="12" y="54"/>
                    </a:lnTo>
                    <a:lnTo>
                      <a:pt x="8" y="70"/>
                    </a:lnTo>
                    <a:lnTo>
                      <a:pt x="5" y="83"/>
                    </a:lnTo>
                    <a:lnTo>
                      <a:pt x="0" y="99"/>
                    </a:lnTo>
                    <a:lnTo>
                      <a:pt x="0" y="103"/>
                    </a:lnTo>
                    <a:lnTo>
                      <a:pt x="0" y="107"/>
                    </a:lnTo>
                    <a:lnTo>
                      <a:pt x="5" y="124"/>
                    </a:lnTo>
                    <a:lnTo>
                      <a:pt x="8" y="137"/>
                    </a:lnTo>
                    <a:lnTo>
                      <a:pt x="12" y="153"/>
                    </a:lnTo>
                    <a:lnTo>
                      <a:pt x="21" y="166"/>
                    </a:lnTo>
                    <a:lnTo>
                      <a:pt x="34" y="178"/>
                    </a:lnTo>
                    <a:lnTo>
                      <a:pt x="46" y="186"/>
                    </a:lnTo>
                    <a:lnTo>
                      <a:pt x="59" y="195"/>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7" name="Freeform 1020">
                <a:extLst>
                  <a:ext uri="{FF2B5EF4-FFF2-40B4-BE49-F238E27FC236}">
                    <a16:creationId xmlns:a16="http://schemas.microsoft.com/office/drawing/2014/main" id="{8D316E4B-7B94-4FFE-8464-8157C7E181C6}"/>
                  </a:ext>
                </a:extLst>
              </p:cNvPr>
              <p:cNvSpPr>
                <a:spLocks/>
              </p:cNvSpPr>
              <p:nvPr/>
            </p:nvSpPr>
            <p:spPr bwMode="auto">
              <a:xfrm>
                <a:off x="3601" y="3248"/>
                <a:ext cx="34" cy="35"/>
              </a:xfrm>
              <a:custGeom>
                <a:avLst/>
                <a:gdLst>
                  <a:gd name="T0" fmla="*/ 3 w 171"/>
                  <a:gd name="T1" fmla="*/ 7 h 174"/>
                  <a:gd name="T2" fmla="*/ 4 w 171"/>
                  <a:gd name="T3" fmla="*/ 7 h 174"/>
                  <a:gd name="T4" fmla="*/ 4 w 171"/>
                  <a:gd name="T5" fmla="*/ 7 h 174"/>
                  <a:gd name="T6" fmla="*/ 5 w 171"/>
                  <a:gd name="T7" fmla="*/ 7 h 174"/>
                  <a:gd name="T8" fmla="*/ 5 w 171"/>
                  <a:gd name="T9" fmla="*/ 6 h 174"/>
                  <a:gd name="T10" fmla="*/ 6 w 171"/>
                  <a:gd name="T11" fmla="*/ 6 h 174"/>
                  <a:gd name="T12" fmla="*/ 6 w 171"/>
                  <a:gd name="T13" fmla="*/ 6 h 174"/>
                  <a:gd name="T14" fmla="*/ 6 w 171"/>
                  <a:gd name="T15" fmla="*/ 5 h 174"/>
                  <a:gd name="T16" fmla="*/ 7 w 171"/>
                  <a:gd name="T17" fmla="*/ 5 h 174"/>
                  <a:gd name="T18" fmla="*/ 7 w 171"/>
                  <a:gd name="T19" fmla="*/ 4 h 174"/>
                  <a:gd name="T20" fmla="*/ 7 w 171"/>
                  <a:gd name="T21" fmla="*/ 3 h 174"/>
                  <a:gd name="T22" fmla="*/ 7 w 171"/>
                  <a:gd name="T23" fmla="*/ 3 h 174"/>
                  <a:gd name="T24" fmla="*/ 7 w 171"/>
                  <a:gd name="T25" fmla="*/ 2 h 174"/>
                  <a:gd name="T26" fmla="*/ 6 w 171"/>
                  <a:gd name="T27" fmla="*/ 2 h 174"/>
                  <a:gd name="T28" fmla="*/ 6 w 171"/>
                  <a:gd name="T29" fmla="*/ 1 h 174"/>
                  <a:gd name="T30" fmla="*/ 6 w 171"/>
                  <a:gd name="T31" fmla="*/ 1 h 174"/>
                  <a:gd name="T32" fmla="*/ 5 w 171"/>
                  <a:gd name="T33" fmla="*/ 1 h 174"/>
                  <a:gd name="T34" fmla="*/ 5 w 171"/>
                  <a:gd name="T35" fmla="*/ 0 h 174"/>
                  <a:gd name="T36" fmla="*/ 4 w 171"/>
                  <a:gd name="T37" fmla="*/ 0 h 174"/>
                  <a:gd name="T38" fmla="*/ 4 w 171"/>
                  <a:gd name="T39" fmla="*/ 0 h 174"/>
                  <a:gd name="T40" fmla="*/ 3 w 171"/>
                  <a:gd name="T41" fmla="*/ 0 h 174"/>
                  <a:gd name="T42" fmla="*/ 3 w 171"/>
                  <a:gd name="T43" fmla="*/ 0 h 174"/>
                  <a:gd name="T44" fmla="*/ 2 w 171"/>
                  <a:gd name="T45" fmla="*/ 0 h 174"/>
                  <a:gd name="T46" fmla="*/ 2 w 171"/>
                  <a:gd name="T47" fmla="*/ 0 h 174"/>
                  <a:gd name="T48" fmla="*/ 2 w 171"/>
                  <a:gd name="T49" fmla="*/ 1 h 174"/>
                  <a:gd name="T50" fmla="*/ 1 w 171"/>
                  <a:gd name="T51" fmla="*/ 1 h 174"/>
                  <a:gd name="T52" fmla="*/ 1 w 171"/>
                  <a:gd name="T53" fmla="*/ 1 h 174"/>
                  <a:gd name="T54" fmla="*/ 0 w 171"/>
                  <a:gd name="T55" fmla="*/ 2 h 174"/>
                  <a:gd name="T56" fmla="*/ 0 w 171"/>
                  <a:gd name="T57" fmla="*/ 2 h 174"/>
                  <a:gd name="T58" fmla="*/ 0 w 171"/>
                  <a:gd name="T59" fmla="*/ 3 h 174"/>
                  <a:gd name="T60" fmla="*/ 0 w 171"/>
                  <a:gd name="T61" fmla="*/ 3 h 174"/>
                  <a:gd name="T62" fmla="*/ 0 w 171"/>
                  <a:gd name="T63" fmla="*/ 3 h 174"/>
                  <a:gd name="T64" fmla="*/ 0 w 171"/>
                  <a:gd name="T65" fmla="*/ 4 h 174"/>
                  <a:gd name="T66" fmla="*/ 0 w 171"/>
                  <a:gd name="T67" fmla="*/ 4 h 174"/>
                  <a:gd name="T68" fmla="*/ 0 w 171"/>
                  <a:gd name="T69" fmla="*/ 5 h 174"/>
                  <a:gd name="T70" fmla="*/ 1 w 171"/>
                  <a:gd name="T71" fmla="*/ 5 h 174"/>
                  <a:gd name="T72" fmla="*/ 1 w 171"/>
                  <a:gd name="T73" fmla="*/ 6 h 174"/>
                  <a:gd name="T74" fmla="*/ 1 w 171"/>
                  <a:gd name="T75" fmla="*/ 6 h 174"/>
                  <a:gd name="T76" fmla="*/ 2 w 171"/>
                  <a:gd name="T77" fmla="*/ 6 h 174"/>
                  <a:gd name="T78" fmla="*/ 2 w 171"/>
                  <a:gd name="T79" fmla="*/ 7 h 174"/>
                  <a:gd name="T80" fmla="*/ 2 w 171"/>
                  <a:gd name="T81" fmla="*/ 7 h 174"/>
                  <a:gd name="T82" fmla="*/ 3 w 171"/>
                  <a:gd name="T83" fmla="*/ 7 h 174"/>
                  <a:gd name="T84" fmla="*/ 3 w 171"/>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4"/>
                  <a:gd name="T131" fmla="*/ 171 w 171"/>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4">
                    <a:moveTo>
                      <a:pt x="88" y="174"/>
                    </a:moveTo>
                    <a:lnTo>
                      <a:pt x="101" y="169"/>
                    </a:lnTo>
                    <a:lnTo>
                      <a:pt x="113" y="169"/>
                    </a:lnTo>
                    <a:lnTo>
                      <a:pt x="126" y="162"/>
                    </a:lnTo>
                    <a:lnTo>
                      <a:pt x="137" y="157"/>
                    </a:lnTo>
                    <a:lnTo>
                      <a:pt x="146" y="144"/>
                    </a:lnTo>
                    <a:lnTo>
                      <a:pt x="155" y="137"/>
                    </a:lnTo>
                    <a:lnTo>
                      <a:pt x="162" y="124"/>
                    </a:lnTo>
                    <a:lnTo>
                      <a:pt x="167" y="112"/>
                    </a:lnTo>
                    <a:lnTo>
                      <a:pt x="171" y="99"/>
                    </a:lnTo>
                    <a:lnTo>
                      <a:pt x="171" y="86"/>
                    </a:lnTo>
                    <a:lnTo>
                      <a:pt x="171" y="70"/>
                    </a:lnTo>
                    <a:lnTo>
                      <a:pt x="167" y="58"/>
                    </a:lnTo>
                    <a:lnTo>
                      <a:pt x="162" y="45"/>
                    </a:lnTo>
                    <a:lnTo>
                      <a:pt x="155" y="37"/>
                    </a:lnTo>
                    <a:lnTo>
                      <a:pt x="146" y="25"/>
                    </a:lnTo>
                    <a:lnTo>
                      <a:pt x="137" y="16"/>
                    </a:lnTo>
                    <a:lnTo>
                      <a:pt x="126" y="7"/>
                    </a:lnTo>
                    <a:lnTo>
                      <a:pt x="113" y="4"/>
                    </a:lnTo>
                    <a:lnTo>
                      <a:pt x="101" y="4"/>
                    </a:lnTo>
                    <a:lnTo>
                      <a:pt x="83" y="0"/>
                    </a:lnTo>
                    <a:lnTo>
                      <a:pt x="72" y="4"/>
                    </a:lnTo>
                    <a:lnTo>
                      <a:pt x="59" y="4"/>
                    </a:lnTo>
                    <a:lnTo>
                      <a:pt x="47" y="12"/>
                    </a:lnTo>
                    <a:lnTo>
                      <a:pt x="38" y="16"/>
                    </a:lnTo>
                    <a:lnTo>
                      <a:pt x="25" y="25"/>
                    </a:lnTo>
                    <a:lnTo>
                      <a:pt x="18" y="37"/>
                    </a:lnTo>
                    <a:lnTo>
                      <a:pt x="9" y="45"/>
                    </a:lnTo>
                    <a:lnTo>
                      <a:pt x="5" y="58"/>
                    </a:lnTo>
                    <a:lnTo>
                      <a:pt x="0" y="70"/>
                    </a:lnTo>
                    <a:lnTo>
                      <a:pt x="0" y="83"/>
                    </a:lnTo>
                    <a:lnTo>
                      <a:pt x="0" y="86"/>
                    </a:lnTo>
                    <a:lnTo>
                      <a:pt x="0" y="91"/>
                    </a:lnTo>
                    <a:lnTo>
                      <a:pt x="0" y="103"/>
                    </a:lnTo>
                    <a:lnTo>
                      <a:pt x="5" y="115"/>
                    </a:lnTo>
                    <a:lnTo>
                      <a:pt x="13" y="128"/>
                    </a:lnTo>
                    <a:lnTo>
                      <a:pt x="18" y="140"/>
                    </a:lnTo>
                    <a:lnTo>
                      <a:pt x="25" y="149"/>
                    </a:lnTo>
                    <a:lnTo>
                      <a:pt x="38" y="157"/>
                    </a:lnTo>
                    <a:lnTo>
                      <a:pt x="47" y="162"/>
                    </a:lnTo>
                    <a:lnTo>
                      <a:pt x="59" y="169"/>
                    </a:lnTo>
                    <a:lnTo>
                      <a:pt x="76" y="169"/>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8" name="Freeform 1021">
                <a:extLst>
                  <a:ext uri="{FF2B5EF4-FFF2-40B4-BE49-F238E27FC236}">
                    <a16:creationId xmlns:a16="http://schemas.microsoft.com/office/drawing/2014/main" id="{D55453A1-1382-403B-A928-433926D8E5C8}"/>
                  </a:ext>
                </a:extLst>
              </p:cNvPr>
              <p:cNvSpPr>
                <a:spLocks/>
              </p:cNvSpPr>
              <p:nvPr/>
            </p:nvSpPr>
            <p:spPr bwMode="auto">
              <a:xfrm>
                <a:off x="3603" y="3250"/>
                <a:ext cx="28"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6 w 137"/>
                  <a:gd name="T17" fmla="*/ 3 h 137"/>
                  <a:gd name="T18" fmla="*/ 6 w 137"/>
                  <a:gd name="T19" fmla="*/ 3 h 137"/>
                  <a:gd name="T20" fmla="*/ 6 w 137"/>
                  <a:gd name="T21" fmla="*/ 3 h 137"/>
                  <a:gd name="T22" fmla="*/ 6 w 137"/>
                  <a:gd name="T23" fmla="*/ 2 h 137"/>
                  <a:gd name="T24" fmla="*/ 6 w 137"/>
                  <a:gd name="T25" fmla="*/ 2 h 137"/>
                  <a:gd name="T26" fmla="*/ 5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3"/>
                    </a:lnTo>
                    <a:lnTo>
                      <a:pt x="100" y="130"/>
                    </a:lnTo>
                    <a:lnTo>
                      <a:pt x="108" y="126"/>
                    </a:lnTo>
                    <a:lnTo>
                      <a:pt x="117" y="117"/>
                    </a:lnTo>
                    <a:lnTo>
                      <a:pt x="124" y="108"/>
                    </a:lnTo>
                    <a:lnTo>
                      <a:pt x="129" y="101"/>
                    </a:lnTo>
                    <a:lnTo>
                      <a:pt x="133" y="88"/>
                    </a:lnTo>
                    <a:lnTo>
                      <a:pt x="137" y="79"/>
                    </a:lnTo>
                    <a:lnTo>
                      <a:pt x="137" y="67"/>
                    </a:lnTo>
                    <a:lnTo>
                      <a:pt x="137" y="54"/>
                    </a:lnTo>
                    <a:lnTo>
                      <a:pt x="133" y="47"/>
                    </a:lnTo>
                    <a:lnTo>
                      <a:pt x="129" y="34"/>
                    </a:lnTo>
                    <a:lnTo>
                      <a:pt x="124" y="26"/>
                    </a:lnTo>
                    <a:lnTo>
                      <a:pt x="117" y="18"/>
                    </a:lnTo>
                    <a:lnTo>
                      <a:pt x="108" y="13"/>
                    </a:lnTo>
                    <a:lnTo>
                      <a:pt x="100" y="5"/>
                    </a:lnTo>
                    <a:lnTo>
                      <a:pt x="88" y="0"/>
                    </a:lnTo>
                    <a:lnTo>
                      <a:pt x="79" y="0"/>
                    </a:lnTo>
                    <a:lnTo>
                      <a:pt x="66" y="0"/>
                    </a:lnTo>
                    <a:lnTo>
                      <a:pt x="59" y="0"/>
                    </a:lnTo>
                    <a:lnTo>
                      <a:pt x="46" y="0"/>
                    </a:lnTo>
                    <a:lnTo>
                      <a:pt x="37" y="5"/>
                    </a:lnTo>
                    <a:lnTo>
                      <a:pt x="25" y="13"/>
                    </a:lnTo>
                    <a:lnTo>
                      <a:pt x="17" y="22"/>
                    </a:lnTo>
                    <a:lnTo>
                      <a:pt x="12" y="26"/>
                    </a:lnTo>
                    <a:lnTo>
                      <a:pt x="5" y="38"/>
                    </a:lnTo>
                    <a:lnTo>
                      <a:pt x="0" y="47"/>
                    </a:lnTo>
                    <a:lnTo>
                      <a:pt x="0" y="59"/>
                    </a:lnTo>
                    <a:lnTo>
                      <a:pt x="0" y="67"/>
                    </a:lnTo>
                    <a:lnTo>
                      <a:pt x="0" y="79"/>
                    </a:lnTo>
                    <a:lnTo>
                      <a:pt x="5" y="92"/>
                    </a:lnTo>
                    <a:lnTo>
                      <a:pt x="9" y="101"/>
                    </a:lnTo>
                    <a:lnTo>
                      <a:pt x="12" y="108"/>
                    </a:lnTo>
                    <a:lnTo>
                      <a:pt x="21" y="117"/>
                    </a:lnTo>
                    <a:lnTo>
                      <a:pt x="29" y="126"/>
                    </a:lnTo>
                    <a:lnTo>
                      <a:pt x="37" y="130"/>
                    </a:lnTo>
                    <a:lnTo>
                      <a:pt x="46"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9" name="Freeform 1022">
                <a:extLst>
                  <a:ext uri="{FF2B5EF4-FFF2-40B4-BE49-F238E27FC236}">
                    <a16:creationId xmlns:a16="http://schemas.microsoft.com/office/drawing/2014/main" id="{2080F696-8536-4EE0-8508-BF70C0DCADB3}"/>
                  </a:ext>
                </a:extLst>
              </p:cNvPr>
              <p:cNvSpPr>
                <a:spLocks/>
              </p:cNvSpPr>
              <p:nvPr/>
            </p:nvSpPr>
            <p:spPr bwMode="auto">
              <a:xfrm>
                <a:off x="3003" y="3316"/>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9 w 577"/>
                  <a:gd name="T43" fmla="*/ 0 h 577"/>
                  <a:gd name="T44" fmla="*/ 8 w 577"/>
                  <a:gd name="T45" fmla="*/ 1 h 577"/>
                  <a:gd name="T46" fmla="*/ 6 w 577"/>
                  <a:gd name="T47" fmla="*/ 2 h 577"/>
                  <a:gd name="T48" fmla="*/ 5 w 577"/>
                  <a:gd name="T49" fmla="*/ 2 h 577"/>
                  <a:gd name="T50" fmla="*/ 3 w 577"/>
                  <a:gd name="T51" fmla="*/ 3 h 577"/>
                  <a:gd name="T52" fmla="*/ 2 w 577"/>
                  <a:gd name="T53" fmla="*/ 5 h 577"/>
                  <a:gd name="T54" fmla="*/ 1 w 577"/>
                  <a:gd name="T55" fmla="*/ 7 h 577"/>
                  <a:gd name="T56" fmla="*/ 1 w 577"/>
                  <a:gd name="T57" fmla="*/ 8 h 577"/>
                  <a:gd name="T58" fmla="*/ 0 w 577"/>
                  <a:gd name="T59" fmla="*/ 10 h 577"/>
                  <a:gd name="T60" fmla="*/ 0 w 577"/>
                  <a:gd name="T61" fmla="*/ 12 h 577"/>
                  <a:gd name="T62" fmla="*/ 0 w 577"/>
                  <a:gd name="T63" fmla="*/ 14 h 577"/>
                  <a:gd name="T64" fmla="*/ 1 w 577"/>
                  <a:gd name="T65" fmla="*/ 16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0" name="Freeform 1023">
                <a:extLst>
                  <a:ext uri="{FF2B5EF4-FFF2-40B4-BE49-F238E27FC236}">
                    <a16:creationId xmlns:a16="http://schemas.microsoft.com/office/drawing/2014/main" id="{E5287367-A3F3-4627-B158-507669AF793F}"/>
                  </a:ext>
                </a:extLst>
              </p:cNvPr>
              <p:cNvSpPr>
                <a:spLocks/>
              </p:cNvSpPr>
              <p:nvPr/>
            </p:nvSpPr>
            <p:spPr bwMode="auto">
              <a:xfrm>
                <a:off x="3003" y="3316"/>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9 w 577"/>
                  <a:gd name="T43" fmla="*/ 0 h 577"/>
                  <a:gd name="T44" fmla="*/ 8 w 577"/>
                  <a:gd name="T45" fmla="*/ 1 h 577"/>
                  <a:gd name="T46" fmla="*/ 6 w 577"/>
                  <a:gd name="T47" fmla="*/ 2 h 577"/>
                  <a:gd name="T48" fmla="*/ 5 w 577"/>
                  <a:gd name="T49" fmla="*/ 2 h 577"/>
                  <a:gd name="T50" fmla="*/ 3 w 577"/>
                  <a:gd name="T51" fmla="*/ 3 h 577"/>
                  <a:gd name="T52" fmla="*/ 2 w 577"/>
                  <a:gd name="T53" fmla="*/ 5 h 577"/>
                  <a:gd name="T54" fmla="*/ 1 w 577"/>
                  <a:gd name="T55" fmla="*/ 7 h 577"/>
                  <a:gd name="T56" fmla="*/ 1 w 577"/>
                  <a:gd name="T57" fmla="*/ 8 h 577"/>
                  <a:gd name="T58" fmla="*/ 0 w 577"/>
                  <a:gd name="T59" fmla="*/ 10 h 577"/>
                  <a:gd name="T60" fmla="*/ 0 w 577"/>
                  <a:gd name="T61" fmla="*/ 12 h 577"/>
                  <a:gd name="T62" fmla="*/ 0 w 577"/>
                  <a:gd name="T63" fmla="*/ 14 h 577"/>
                  <a:gd name="T64" fmla="*/ 1 w 577"/>
                  <a:gd name="T65" fmla="*/ 16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691" name="Freeform 1024">
                <a:extLst>
                  <a:ext uri="{FF2B5EF4-FFF2-40B4-BE49-F238E27FC236}">
                    <a16:creationId xmlns:a16="http://schemas.microsoft.com/office/drawing/2014/main" id="{727E0C8D-FC3C-4D53-97E9-B9936F9623C2}"/>
                  </a:ext>
                </a:extLst>
              </p:cNvPr>
              <p:cNvSpPr>
                <a:spLocks/>
              </p:cNvSpPr>
              <p:nvPr/>
            </p:nvSpPr>
            <p:spPr bwMode="auto">
              <a:xfrm>
                <a:off x="3003" y="3316"/>
                <a:ext cx="115" cy="116"/>
              </a:xfrm>
              <a:custGeom>
                <a:avLst/>
                <a:gdLst>
                  <a:gd name="T0" fmla="*/ 12 w 577"/>
                  <a:gd name="T1" fmla="*/ 23 h 577"/>
                  <a:gd name="T2" fmla="*/ 13 w 577"/>
                  <a:gd name="T3" fmla="*/ 23 h 577"/>
                  <a:gd name="T4" fmla="*/ 15 w 577"/>
                  <a:gd name="T5" fmla="*/ 23 h 577"/>
                  <a:gd name="T6" fmla="*/ 17 w 577"/>
                  <a:gd name="T7" fmla="*/ 22 h 577"/>
                  <a:gd name="T8" fmla="*/ 18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4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9 w 577"/>
                  <a:gd name="T43" fmla="*/ 0 h 577"/>
                  <a:gd name="T44" fmla="*/ 8 w 577"/>
                  <a:gd name="T45" fmla="*/ 1 h 577"/>
                  <a:gd name="T46" fmla="*/ 6 w 577"/>
                  <a:gd name="T47" fmla="*/ 2 h 577"/>
                  <a:gd name="T48" fmla="*/ 5 w 577"/>
                  <a:gd name="T49" fmla="*/ 2 h 577"/>
                  <a:gd name="T50" fmla="*/ 3 w 577"/>
                  <a:gd name="T51" fmla="*/ 3 h 577"/>
                  <a:gd name="T52" fmla="*/ 2 w 577"/>
                  <a:gd name="T53" fmla="*/ 5 h 577"/>
                  <a:gd name="T54" fmla="*/ 1 w 577"/>
                  <a:gd name="T55" fmla="*/ 7 h 577"/>
                  <a:gd name="T56" fmla="*/ 1 w 577"/>
                  <a:gd name="T57" fmla="*/ 8 h 577"/>
                  <a:gd name="T58" fmla="*/ 0 w 577"/>
                  <a:gd name="T59" fmla="*/ 10 h 577"/>
                  <a:gd name="T60" fmla="*/ 0 w 577"/>
                  <a:gd name="T61" fmla="*/ 12 h 577"/>
                  <a:gd name="T62" fmla="*/ 0 w 577"/>
                  <a:gd name="T63" fmla="*/ 14 h 577"/>
                  <a:gd name="T64" fmla="*/ 1 w 577"/>
                  <a:gd name="T65" fmla="*/ 16 h 577"/>
                  <a:gd name="T66" fmla="*/ 1 w 577"/>
                  <a:gd name="T67" fmla="*/ 17 h 577"/>
                  <a:gd name="T68" fmla="*/ 2 w 577"/>
                  <a:gd name="T69" fmla="*/ 19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36" y="573"/>
                    </a:lnTo>
                    <a:lnTo>
                      <a:pt x="382" y="564"/>
                    </a:lnTo>
                    <a:lnTo>
                      <a:pt x="424" y="544"/>
                    </a:lnTo>
                    <a:lnTo>
                      <a:pt x="460" y="523"/>
                    </a:lnTo>
                    <a:lnTo>
                      <a:pt x="494" y="494"/>
                    </a:lnTo>
                    <a:lnTo>
                      <a:pt x="523" y="456"/>
                    </a:lnTo>
                    <a:lnTo>
                      <a:pt x="548" y="420"/>
                    </a:lnTo>
                    <a:lnTo>
                      <a:pt x="564" y="377"/>
                    </a:lnTo>
                    <a:lnTo>
                      <a:pt x="573" y="336"/>
                    </a:lnTo>
                    <a:lnTo>
                      <a:pt x="577" y="286"/>
                    </a:lnTo>
                    <a:lnTo>
                      <a:pt x="573" y="240"/>
                    </a:lnTo>
                    <a:lnTo>
                      <a:pt x="560" y="195"/>
                    </a:lnTo>
                    <a:lnTo>
                      <a:pt x="544" y="153"/>
                    </a:lnTo>
                    <a:lnTo>
                      <a:pt x="519" y="116"/>
                    </a:lnTo>
                    <a:lnTo>
                      <a:pt x="490" y="83"/>
                    </a:lnTo>
                    <a:lnTo>
                      <a:pt x="456" y="54"/>
                    </a:lnTo>
                    <a:lnTo>
                      <a:pt x="419" y="33"/>
                    </a:lnTo>
                    <a:lnTo>
                      <a:pt x="377" y="16"/>
                    </a:lnTo>
                    <a:lnTo>
                      <a:pt x="332" y="4"/>
                    </a:lnTo>
                    <a:lnTo>
                      <a:pt x="287" y="0"/>
                    </a:lnTo>
                    <a:lnTo>
                      <a:pt x="236" y="4"/>
                    </a:lnTo>
                    <a:lnTo>
                      <a:pt x="195" y="16"/>
                    </a:lnTo>
                    <a:lnTo>
                      <a:pt x="154" y="38"/>
                    </a:lnTo>
                    <a:lnTo>
                      <a:pt x="116" y="58"/>
                    </a:lnTo>
                    <a:lnTo>
                      <a:pt x="83" y="87"/>
                    </a:lnTo>
                    <a:lnTo>
                      <a:pt x="54" y="121"/>
                    </a:lnTo>
                    <a:lnTo>
                      <a:pt x="29" y="162"/>
                    </a:lnTo>
                    <a:lnTo>
                      <a:pt x="13" y="204"/>
                    </a:lnTo>
                    <a:lnTo>
                      <a:pt x="4" y="245"/>
                    </a:lnTo>
                    <a:lnTo>
                      <a:pt x="0" y="294"/>
                    </a:lnTo>
                    <a:lnTo>
                      <a:pt x="4" y="340"/>
                    </a:lnTo>
                    <a:lnTo>
                      <a:pt x="17" y="386"/>
                    </a:lnTo>
                    <a:lnTo>
                      <a:pt x="33" y="427"/>
                    </a:lnTo>
                    <a:lnTo>
                      <a:pt x="58" y="465"/>
                    </a:lnTo>
                    <a:lnTo>
                      <a:pt x="87" y="498"/>
                    </a:lnTo>
                    <a:lnTo>
                      <a:pt x="120" y="523"/>
                    </a:lnTo>
                    <a:lnTo>
                      <a:pt x="157" y="548"/>
                    </a:lnTo>
                    <a:lnTo>
                      <a:pt x="199" y="564"/>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692" name="Freeform 1025">
                <a:extLst>
                  <a:ext uri="{FF2B5EF4-FFF2-40B4-BE49-F238E27FC236}">
                    <a16:creationId xmlns:a16="http://schemas.microsoft.com/office/drawing/2014/main" id="{0EB992DE-B2EF-4DD0-B6D8-C3D4BF3869C1}"/>
                  </a:ext>
                </a:extLst>
              </p:cNvPr>
              <p:cNvSpPr>
                <a:spLocks/>
              </p:cNvSpPr>
              <p:nvPr/>
            </p:nvSpPr>
            <p:spPr bwMode="auto">
              <a:xfrm>
                <a:off x="1980" y="3276"/>
                <a:ext cx="116" cy="115"/>
              </a:xfrm>
              <a:custGeom>
                <a:avLst/>
                <a:gdLst>
                  <a:gd name="T0" fmla="*/ 12 w 578"/>
                  <a:gd name="T1" fmla="*/ 23 h 576"/>
                  <a:gd name="T2" fmla="*/ 14 w 578"/>
                  <a:gd name="T3" fmla="*/ 23 h 576"/>
                  <a:gd name="T4" fmla="*/ 15 w 578"/>
                  <a:gd name="T5" fmla="*/ 22 h 576"/>
                  <a:gd name="T6" fmla="*/ 17 w 578"/>
                  <a:gd name="T7" fmla="*/ 22 h 576"/>
                  <a:gd name="T8" fmla="*/ 19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9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3" name="Freeform 1026">
                <a:extLst>
                  <a:ext uri="{FF2B5EF4-FFF2-40B4-BE49-F238E27FC236}">
                    <a16:creationId xmlns:a16="http://schemas.microsoft.com/office/drawing/2014/main" id="{6794189D-DC90-4FE1-AD09-2161B592718C}"/>
                  </a:ext>
                </a:extLst>
              </p:cNvPr>
              <p:cNvSpPr>
                <a:spLocks/>
              </p:cNvSpPr>
              <p:nvPr/>
            </p:nvSpPr>
            <p:spPr bwMode="auto">
              <a:xfrm>
                <a:off x="1980" y="3276"/>
                <a:ext cx="116" cy="115"/>
              </a:xfrm>
              <a:custGeom>
                <a:avLst/>
                <a:gdLst>
                  <a:gd name="T0" fmla="*/ 12 w 578"/>
                  <a:gd name="T1" fmla="*/ 23 h 576"/>
                  <a:gd name="T2" fmla="*/ 14 w 578"/>
                  <a:gd name="T3" fmla="*/ 23 h 576"/>
                  <a:gd name="T4" fmla="*/ 15 w 578"/>
                  <a:gd name="T5" fmla="*/ 22 h 576"/>
                  <a:gd name="T6" fmla="*/ 17 w 578"/>
                  <a:gd name="T7" fmla="*/ 22 h 576"/>
                  <a:gd name="T8" fmla="*/ 19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9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694" name="Freeform 1027">
                <a:extLst>
                  <a:ext uri="{FF2B5EF4-FFF2-40B4-BE49-F238E27FC236}">
                    <a16:creationId xmlns:a16="http://schemas.microsoft.com/office/drawing/2014/main" id="{36B81C22-7E15-4B87-8643-F35E3504CDE6}"/>
                  </a:ext>
                </a:extLst>
              </p:cNvPr>
              <p:cNvSpPr>
                <a:spLocks/>
              </p:cNvSpPr>
              <p:nvPr/>
            </p:nvSpPr>
            <p:spPr bwMode="auto">
              <a:xfrm>
                <a:off x="1980" y="3276"/>
                <a:ext cx="116" cy="115"/>
              </a:xfrm>
              <a:custGeom>
                <a:avLst/>
                <a:gdLst>
                  <a:gd name="T0" fmla="*/ 12 w 578"/>
                  <a:gd name="T1" fmla="*/ 23 h 576"/>
                  <a:gd name="T2" fmla="*/ 14 w 578"/>
                  <a:gd name="T3" fmla="*/ 23 h 576"/>
                  <a:gd name="T4" fmla="*/ 15 w 578"/>
                  <a:gd name="T5" fmla="*/ 22 h 576"/>
                  <a:gd name="T6" fmla="*/ 17 w 578"/>
                  <a:gd name="T7" fmla="*/ 22 h 576"/>
                  <a:gd name="T8" fmla="*/ 19 w 578"/>
                  <a:gd name="T9" fmla="*/ 21 h 576"/>
                  <a:gd name="T10" fmla="*/ 20 w 578"/>
                  <a:gd name="T11" fmla="*/ 20 h 576"/>
                  <a:gd name="T12" fmla="*/ 21 w 578"/>
                  <a:gd name="T13" fmla="*/ 18 h 576"/>
                  <a:gd name="T14" fmla="*/ 22 w 578"/>
                  <a:gd name="T15" fmla="*/ 17 h 576"/>
                  <a:gd name="T16" fmla="*/ 23 w 578"/>
                  <a:gd name="T17" fmla="*/ 15 h 576"/>
                  <a:gd name="T18" fmla="*/ 23 w 578"/>
                  <a:gd name="T19" fmla="*/ 13 h 576"/>
                  <a:gd name="T20" fmla="*/ 23 w 578"/>
                  <a:gd name="T21" fmla="*/ 11 h 576"/>
                  <a:gd name="T22" fmla="*/ 23 w 578"/>
                  <a:gd name="T23" fmla="*/ 9 h 576"/>
                  <a:gd name="T24" fmla="*/ 23 w 578"/>
                  <a:gd name="T25" fmla="*/ 8 h 576"/>
                  <a:gd name="T26" fmla="*/ 22 w 578"/>
                  <a:gd name="T27" fmla="*/ 6 h 576"/>
                  <a:gd name="T28" fmla="*/ 21 w 578"/>
                  <a:gd name="T29" fmla="*/ 5 h 576"/>
                  <a:gd name="T30" fmla="*/ 20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3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1" y="576"/>
                    </a:moveTo>
                    <a:lnTo>
                      <a:pt x="337" y="572"/>
                    </a:lnTo>
                    <a:lnTo>
                      <a:pt x="383" y="560"/>
                    </a:lnTo>
                    <a:lnTo>
                      <a:pt x="424" y="543"/>
                    </a:lnTo>
                    <a:lnTo>
                      <a:pt x="461" y="518"/>
                    </a:lnTo>
                    <a:lnTo>
                      <a:pt x="495" y="489"/>
                    </a:lnTo>
                    <a:lnTo>
                      <a:pt x="524" y="456"/>
                    </a:lnTo>
                    <a:lnTo>
                      <a:pt x="545" y="419"/>
                    </a:lnTo>
                    <a:lnTo>
                      <a:pt x="561" y="378"/>
                    </a:lnTo>
                    <a:lnTo>
                      <a:pt x="574" y="331"/>
                    </a:lnTo>
                    <a:lnTo>
                      <a:pt x="578" y="286"/>
                    </a:lnTo>
                    <a:lnTo>
                      <a:pt x="574" y="236"/>
                    </a:lnTo>
                    <a:lnTo>
                      <a:pt x="561" y="194"/>
                    </a:lnTo>
                    <a:lnTo>
                      <a:pt x="545" y="153"/>
                    </a:lnTo>
                    <a:lnTo>
                      <a:pt x="520" y="115"/>
                    </a:lnTo>
                    <a:lnTo>
                      <a:pt x="491" y="83"/>
                    </a:lnTo>
                    <a:lnTo>
                      <a:pt x="457" y="54"/>
                    </a:lnTo>
                    <a:lnTo>
                      <a:pt x="416" y="29"/>
                    </a:lnTo>
                    <a:lnTo>
                      <a:pt x="374" y="12"/>
                    </a:lnTo>
                    <a:lnTo>
                      <a:pt x="333" y="3"/>
                    </a:lnTo>
                    <a:lnTo>
                      <a:pt x="283" y="0"/>
                    </a:lnTo>
                    <a:lnTo>
                      <a:pt x="237" y="3"/>
                    </a:lnTo>
                    <a:lnTo>
                      <a:pt x="196" y="16"/>
                    </a:lnTo>
                    <a:lnTo>
                      <a:pt x="154" y="32"/>
                    </a:lnTo>
                    <a:lnTo>
                      <a:pt x="117" y="57"/>
                    </a:lnTo>
                    <a:lnTo>
                      <a:pt x="79" y="86"/>
                    </a:lnTo>
                    <a:lnTo>
                      <a:pt x="54" y="120"/>
                    </a:lnTo>
                    <a:lnTo>
                      <a:pt x="30" y="157"/>
                    </a:lnTo>
                    <a:lnTo>
                      <a:pt x="13" y="198"/>
                    </a:lnTo>
                    <a:lnTo>
                      <a:pt x="0" y="245"/>
                    </a:lnTo>
                    <a:lnTo>
                      <a:pt x="0" y="290"/>
                    </a:lnTo>
                    <a:lnTo>
                      <a:pt x="5" y="335"/>
                    </a:lnTo>
                    <a:lnTo>
                      <a:pt x="13" y="381"/>
                    </a:lnTo>
                    <a:lnTo>
                      <a:pt x="34" y="423"/>
                    </a:lnTo>
                    <a:lnTo>
                      <a:pt x="54" y="461"/>
                    </a:lnTo>
                    <a:lnTo>
                      <a:pt x="84" y="493"/>
                    </a:lnTo>
                    <a:lnTo>
                      <a:pt x="121" y="522"/>
                    </a:lnTo>
                    <a:lnTo>
                      <a:pt x="158" y="543"/>
                    </a:lnTo>
                    <a:lnTo>
                      <a:pt x="200" y="560"/>
                    </a:lnTo>
                    <a:lnTo>
                      <a:pt x="246" y="572"/>
                    </a:lnTo>
                    <a:lnTo>
                      <a:pt x="291"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695" name="Freeform 1028">
                <a:extLst>
                  <a:ext uri="{FF2B5EF4-FFF2-40B4-BE49-F238E27FC236}">
                    <a16:creationId xmlns:a16="http://schemas.microsoft.com/office/drawing/2014/main" id="{1324C75E-C4B9-4FC2-A78C-97D120D6105B}"/>
                  </a:ext>
                </a:extLst>
              </p:cNvPr>
              <p:cNvSpPr>
                <a:spLocks/>
              </p:cNvSpPr>
              <p:nvPr/>
            </p:nvSpPr>
            <p:spPr bwMode="auto">
              <a:xfrm>
                <a:off x="1996" y="3284"/>
                <a:ext cx="61" cy="61"/>
              </a:xfrm>
              <a:custGeom>
                <a:avLst/>
                <a:gdLst>
                  <a:gd name="T0" fmla="*/ 6 w 304"/>
                  <a:gd name="T1" fmla="*/ 12 h 303"/>
                  <a:gd name="T2" fmla="*/ 7 w 304"/>
                  <a:gd name="T3" fmla="*/ 12 h 303"/>
                  <a:gd name="T4" fmla="*/ 8 w 304"/>
                  <a:gd name="T5" fmla="*/ 12 h 303"/>
                  <a:gd name="T6" fmla="*/ 9 w 304"/>
                  <a:gd name="T7" fmla="*/ 12 h 303"/>
                  <a:gd name="T8" fmla="*/ 10 w 304"/>
                  <a:gd name="T9" fmla="*/ 11 h 303"/>
                  <a:gd name="T10" fmla="*/ 10 w 304"/>
                  <a:gd name="T11" fmla="*/ 10 h 303"/>
                  <a:gd name="T12" fmla="*/ 11 w 304"/>
                  <a:gd name="T13" fmla="*/ 10 h 303"/>
                  <a:gd name="T14" fmla="*/ 11 w 304"/>
                  <a:gd name="T15" fmla="*/ 9 h 303"/>
                  <a:gd name="T16" fmla="*/ 12 w 304"/>
                  <a:gd name="T17" fmla="*/ 8 h 303"/>
                  <a:gd name="T18" fmla="*/ 12 w 304"/>
                  <a:gd name="T19" fmla="*/ 7 h 303"/>
                  <a:gd name="T20" fmla="*/ 12 w 304"/>
                  <a:gd name="T21" fmla="*/ 6 h 303"/>
                  <a:gd name="T22" fmla="*/ 12 w 304"/>
                  <a:gd name="T23" fmla="*/ 5 h 303"/>
                  <a:gd name="T24" fmla="*/ 12 w 304"/>
                  <a:gd name="T25" fmla="*/ 4 h 303"/>
                  <a:gd name="T26" fmla="*/ 11 w 304"/>
                  <a:gd name="T27" fmla="*/ 3 h 303"/>
                  <a:gd name="T28" fmla="*/ 11 w 304"/>
                  <a:gd name="T29" fmla="*/ 3 h 303"/>
                  <a:gd name="T30" fmla="*/ 10 w 304"/>
                  <a:gd name="T31" fmla="*/ 2 h 303"/>
                  <a:gd name="T32" fmla="*/ 10 w 304"/>
                  <a:gd name="T33" fmla="*/ 1 h 303"/>
                  <a:gd name="T34" fmla="*/ 9 w 304"/>
                  <a:gd name="T35" fmla="*/ 1 h 303"/>
                  <a:gd name="T36" fmla="*/ 8 w 304"/>
                  <a:gd name="T37" fmla="*/ 0 h 303"/>
                  <a:gd name="T38" fmla="*/ 7 w 304"/>
                  <a:gd name="T39" fmla="*/ 0 h 303"/>
                  <a:gd name="T40" fmla="*/ 6 w 304"/>
                  <a:gd name="T41" fmla="*/ 0 h 303"/>
                  <a:gd name="T42" fmla="*/ 5 w 304"/>
                  <a:gd name="T43" fmla="*/ 0 h 303"/>
                  <a:gd name="T44" fmla="*/ 4 w 304"/>
                  <a:gd name="T45" fmla="*/ 0 h 303"/>
                  <a:gd name="T46" fmla="*/ 3 w 304"/>
                  <a:gd name="T47" fmla="*/ 1 h 303"/>
                  <a:gd name="T48" fmla="*/ 3 w 304"/>
                  <a:gd name="T49" fmla="*/ 1 h 303"/>
                  <a:gd name="T50" fmla="*/ 2 w 304"/>
                  <a:gd name="T51" fmla="*/ 2 h 303"/>
                  <a:gd name="T52" fmla="*/ 1 w 304"/>
                  <a:gd name="T53" fmla="*/ 3 h 303"/>
                  <a:gd name="T54" fmla="*/ 1 w 304"/>
                  <a:gd name="T55" fmla="*/ 3 h 303"/>
                  <a:gd name="T56" fmla="*/ 0 w 304"/>
                  <a:gd name="T57" fmla="*/ 4 h 303"/>
                  <a:gd name="T58" fmla="*/ 0 w 304"/>
                  <a:gd name="T59" fmla="*/ 5 h 303"/>
                  <a:gd name="T60" fmla="*/ 0 w 304"/>
                  <a:gd name="T61" fmla="*/ 6 h 303"/>
                  <a:gd name="T62" fmla="*/ 0 w 304"/>
                  <a:gd name="T63" fmla="*/ 7 h 303"/>
                  <a:gd name="T64" fmla="*/ 0 w 304"/>
                  <a:gd name="T65" fmla="*/ 8 h 303"/>
                  <a:gd name="T66" fmla="*/ 1 w 304"/>
                  <a:gd name="T67" fmla="*/ 9 h 303"/>
                  <a:gd name="T68" fmla="*/ 1 w 304"/>
                  <a:gd name="T69" fmla="*/ 10 h 303"/>
                  <a:gd name="T70" fmla="*/ 2 w 304"/>
                  <a:gd name="T71" fmla="*/ 11 h 303"/>
                  <a:gd name="T72" fmla="*/ 3 w 304"/>
                  <a:gd name="T73" fmla="*/ 11 h 303"/>
                  <a:gd name="T74" fmla="*/ 3 w 304"/>
                  <a:gd name="T75" fmla="*/ 12 h 303"/>
                  <a:gd name="T76" fmla="*/ 4 w 304"/>
                  <a:gd name="T77" fmla="*/ 12 h 303"/>
                  <a:gd name="T78" fmla="*/ 5 w 304"/>
                  <a:gd name="T79" fmla="*/ 12 h 303"/>
                  <a:gd name="T80" fmla="*/ 6 w 304"/>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3"/>
                  <a:gd name="T125" fmla="*/ 304 w 304"/>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3">
                    <a:moveTo>
                      <a:pt x="154" y="303"/>
                    </a:moveTo>
                    <a:lnTo>
                      <a:pt x="178" y="303"/>
                    </a:lnTo>
                    <a:lnTo>
                      <a:pt x="200" y="294"/>
                    </a:lnTo>
                    <a:lnTo>
                      <a:pt x="225" y="286"/>
                    </a:lnTo>
                    <a:lnTo>
                      <a:pt x="241" y="274"/>
                    </a:lnTo>
                    <a:lnTo>
                      <a:pt x="261" y="258"/>
                    </a:lnTo>
                    <a:lnTo>
                      <a:pt x="274" y="241"/>
                    </a:lnTo>
                    <a:lnTo>
                      <a:pt x="286" y="220"/>
                    </a:lnTo>
                    <a:lnTo>
                      <a:pt x="295" y="200"/>
                    </a:lnTo>
                    <a:lnTo>
                      <a:pt x="304" y="175"/>
                    </a:lnTo>
                    <a:lnTo>
                      <a:pt x="304" y="150"/>
                    </a:lnTo>
                    <a:lnTo>
                      <a:pt x="304" y="124"/>
                    </a:lnTo>
                    <a:lnTo>
                      <a:pt x="295" y="104"/>
                    </a:lnTo>
                    <a:lnTo>
                      <a:pt x="286" y="79"/>
                    </a:lnTo>
                    <a:lnTo>
                      <a:pt x="274" y="63"/>
                    </a:lnTo>
                    <a:lnTo>
                      <a:pt x="258" y="42"/>
                    </a:lnTo>
                    <a:lnTo>
                      <a:pt x="241" y="29"/>
                    </a:lnTo>
                    <a:lnTo>
                      <a:pt x="220" y="16"/>
                    </a:lnTo>
                    <a:lnTo>
                      <a:pt x="200" y="9"/>
                    </a:lnTo>
                    <a:lnTo>
                      <a:pt x="175" y="0"/>
                    </a:lnTo>
                    <a:lnTo>
                      <a:pt x="150" y="0"/>
                    </a:lnTo>
                    <a:lnTo>
                      <a:pt x="124" y="4"/>
                    </a:lnTo>
                    <a:lnTo>
                      <a:pt x="104" y="9"/>
                    </a:lnTo>
                    <a:lnTo>
                      <a:pt x="79" y="16"/>
                    </a:lnTo>
                    <a:lnTo>
                      <a:pt x="63" y="29"/>
                    </a:lnTo>
                    <a:lnTo>
                      <a:pt x="42" y="45"/>
                    </a:lnTo>
                    <a:lnTo>
                      <a:pt x="29" y="63"/>
                    </a:lnTo>
                    <a:lnTo>
                      <a:pt x="16" y="83"/>
                    </a:lnTo>
                    <a:lnTo>
                      <a:pt x="9" y="104"/>
                    </a:lnTo>
                    <a:lnTo>
                      <a:pt x="0" y="128"/>
                    </a:lnTo>
                    <a:lnTo>
                      <a:pt x="0" y="153"/>
                    </a:lnTo>
                    <a:lnTo>
                      <a:pt x="0" y="178"/>
                    </a:lnTo>
                    <a:lnTo>
                      <a:pt x="9" y="204"/>
                    </a:lnTo>
                    <a:lnTo>
                      <a:pt x="16" y="224"/>
                    </a:lnTo>
                    <a:lnTo>
                      <a:pt x="29" y="245"/>
                    </a:lnTo>
                    <a:lnTo>
                      <a:pt x="46" y="261"/>
                    </a:lnTo>
                    <a:lnTo>
                      <a:pt x="63" y="274"/>
                    </a:lnTo>
                    <a:lnTo>
                      <a:pt x="83" y="286"/>
                    </a:lnTo>
                    <a:lnTo>
                      <a:pt x="104" y="299"/>
                    </a:lnTo>
                    <a:lnTo>
                      <a:pt x="129"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6" name="Freeform 1029">
                <a:extLst>
                  <a:ext uri="{FF2B5EF4-FFF2-40B4-BE49-F238E27FC236}">
                    <a16:creationId xmlns:a16="http://schemas.microsoft.com/office/drawing/2014/main" id="{814F3C64-1BFC-4E87-B1CA-5B24B5422F80}"/>
                  </a:ext>
                </a:extLst>
              </p:cNvPr>
              <p:cNvSpPr>
                <a:spLocks/>
              </p:cNvSpPr>
              <p:nvPr/>
            </p:nvSpPr>
            <p:spPr bwMode="auto">
              <a:xfrm>
                <a:off x="1998" y="3285"/>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0 w 270"/>
                  <a:gd name="T17" fmla="*/ 7 h 274"/>
                  <a:gd name="T18" fmla="*/ 11 w 270"/>
                  <a:gd name="T19" fmla="*/ 6 h 274"/>
                  <a:gd name="T20" fmla="*/ 11 w 270"/>
                  <a:gd name="T21" fmla="*/ 6 h 274"/>
                  <a:gd name="T22" fmla="*/ 11 w 270"/>
                  <a:gd name="T23" fmla="*/ 4 h 274"/>
                  <a:gd name="T24" fmla="*/ 10 w 270"/>
                  <a:gd name="T25" fmla="*/ 4 h 274"/>
                  <a:gd name="T26" fmla="*/ 10 w 270"/>
                  <a:gd name="T27" fmla="*/ 3 h 274"/>
                  <a:gd name="T28" fmla="*/ 10 w 270"/>
                  <a:gd name="T29" fmla="*/ 2 h 274"/>
                  <a:gd name="T30" fmla="*/ 9 w 270"/>
                  <a:gd name="T31" fmla="*/ 2 h 274"/>
                  <a:gd name="T32" fmla="*/ 8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1 w 270"/>
                  <a:gd name="T51" fmla="*/ 2 h 274"/>
                  <a:gd name="T52" fmla="*/ 1 w 270"/>
                  <a:gd name="T53" fmla="*/ 2 h 274"/>
                  <a:gd name="T54" fmla="*/ 0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8 h 274"/>
                  <a:gd name="T70" fmla="*/ 1 w 270"/>
                  <a:gd name="T71" fmla="*/ 8 h 274"/>
                  <a:gd name="T72" fmla="*/ 1 w 270"/>
                  <a:gd name="T73" fmla="*/ 9 h 274"/>
                  <a:gd name="T74" fmla="*/ 2 w 270"/>
                  <a:gd name="T75" fmla="*/ 10 h 274"/>
                  <a:gd name="T76" fmla="*/ 2 w 270"/>
                  <a:gd name="T77" fmla="*/ 10 h 274"/>
                  <a:gd name="T78" fmla="*/ 3 w 270"/>
                  <a:gd name="T79" fmla="*/ 10 h 274"/>
                  <a:gd name="T80" fmla="*/ 4 w 270"/>
                  <a:gd name="T81" fmla="*/ 11 h 274"/>
                  <a:gd name="T82" fmla="*/ 4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70"/>
                    </a:lnTo>
                    <a:lnTo>
                      <a:pt x="178" y="266"/>
                    </a:lnTo>
                    <a:lnTo>
                      <a:pt x="199" y="257"/>
                    </a:lnTo>
                    <a:lnTo>
                      <a:pt x="216" y="245"/>
                    </a:lnTo>
                    <a:lnTo>
                      <a:pt x="232" y="232"/>
                    </a:lnTo>
                    <a:lnTo>
                      <a:pt x="245" y="216"/>
                    </a:lnTo>
                    <a:lnTo>
                      <a:pt x="253" y="200"/>
                    </a:lnTo>
                    <a:lnTo>
                      <a:pt x="261" y="178"/>
                    </a:lnTo>
                    <a:lnTo>
                      <a:pt x="270" y="158"/>
                    </a:lnTo>
                    <a:lnTo>
                      <a:pt x="270" y="137"/>
                    </a:lnTo>
                    <a:lnTo>
                      <a:pt x="266" y="112"/>
                    </a:lnTo>
                    <a:lnTo>
                      <a:pt x="261" y="92"/>
                    </a:lnTo>
                    <a:lnTo>
                      <a:pt x="253" y="75"/>
                    </a:lnTo>
                    <a:lnTo>
                      <a:pt x="241" y="54"/>
                    </a:lnTo>
                    <a:lnTo>
                      <a:pt x="228" y="41"/>
                    </a:lnTo>
                    <a:lnTo>
                      <a:pt x="212" y="25"/>
                    </a:lnTo>
                    <a:lnTo>
                      <a:pt x="195" y="16"/>
                    </a:lnTo>
                    <a:lnTo>
                      <a:pt x="174" y="9"/>
                    </a:lnTo>
                    <a:lnTo>
                      <a:pt x="154" y="5"/>
                    </a:lnTo>
                    <a:lnTo>
                      <a:pt x="133" y="0"/>
                    </a:lnTo>
                    <a:lnTo>
                      <a:pt x="111" y="5"/>
                    </a:lnTo>
                    <a:lnTo>
                      <a:pt x="91" y="9"/>
                    </a:lnTo>
                    <a:lnTo>
                      <a:pt x="70" y="16"/>
                    </a:lnTo>
                    <a:lnTo>
                      <a:pt x="54" y="29"/>
                    </a:lnTo>
                    <a:lnTo>
                      <a:pt x="37" y="41"/>
                    </a:lnTo>
                    <a:lnTo>
                      <a:pt x="25" y="59"/>
                    </a:lnTo>
                    <a:lnTo>
                      <a:pt x="12" y="75"/>
                    </a:lnTo>
                    <a:lnTo>
                      <a:pt x="3" y="95"/>
                    </a:lnTo>
                    <a:lnTo>
                      <a:pt x="0" y="117"/>
                    </a:lnTo>
                    <a:lnTo>
                      <a:pt x="0" y="137"/>
                    </a:lnTo>
                    <a:lnTo>
                      <a:pt x="0" y="142"/>
                    </a:lnTo>
                    <a:lnTo>
                      <a:pt x="0" y="146"/>
                    </a:lnTo>
                    <a:lnTo>
                      <a:pt x="0" y="166"/>
                    </a:lnTo>
                    <a:lnTo>
                      <a:pt x="8" y="187"/>
                    </a:lnTo>
                    <a:lnTo>
                      <a:pt x="16" y="203"/>
                    </a:lnTo>
                    <a:lnTo>
                      <a:pt x="29" y="220"/>
                    </a:lnTo>
                    <a:lnTo>
                      <a:pt x="41" y="237"/>
                    </a:lnTo>
                    <a:lnTo>
                      <a:pt x="57" y="249"/>
                    </a:lnTo>
                    <a:lnTo>
                      <a:pt x="75" y="257"/>
                    </a:lnTo>
                    <a:lnTo>
                      <a:pt x="95" y="266"/>
                    </a:lnTo>
                    <a:lnTo>
                      <a:pt x="111"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7" name="Freeform 1030">
                <a:extLst>
                  <a:ext uri="{FF2B5EF4-FFF2-40B4-BE49-F238E27FC236}">
                    <a16:creationId xmlns:a16="http://schemas.microsoft.com/office/drawing/2014/main" id="{69606BEA-2B96-428E-843D-5930D4F6FBF2}"/>
                  </a:ext>
                </a:extLst>
              </p:cNvPr>
              <p:cNvSpPr>
                <a:spLocks/>
              </p:cNvSpPr>
              <p:nvPr/>
            </p:nvSpPr>
            <p:spPr bwMode="auto">
              <a:xfrm>
                <a:off x="2000" y="3286"/>
                <a:ext cx="48" cy="48"/>
              </a:xfrm>
              <a:custGeom>
                <a:avLst/>
                <a:gdLst>
                  <a:gd name="T0" fmla="*/ 5 w 240"/>
                  <a:gd name="T1" fmla="*/ 10 h 240"/>
                  <a:gd name="T2" fmla="*/ 6 w 240"/>
                  <a:gd name="T3" fmla="*/ 9 h 240"/>
                  <a:gd name="T4" fmla="*/ 6 w 240"/>
                  <a:gd name="T5" fmla="*/ 9 h 240"/>
                  <a:gd name="T6" fmla="*/ 7 w 240"/>
                  <a:gd name="T7" fmla="*/ 9 h 240"/>
                  <a:gd name="T8" fmla="*/ 8 w 240"/>
                  <a:gd name="T9" fmla="*/ 9 h 240"/>
                  <a:gd name="T10" fmla="*/ 8 w 240"/>
                  <a:gd name="T11" fmla="*/ 8 h 240"/>
                  <a:gd name="T12" fmla="*/ 9 w 240"/>
                  <a:gd name="T13" fmla="*/ 8 h 240"/>
                  <a:gd name="T14" fmla="*/ 9 w 240"/>
                  <a:gd name="T15" fmla="*/ 7 h 240"/>
                  <a:gd name="T16" fmla="*/ 9 w 240"/>
                  <a:gd name="T17" fmla="*/ 6 h 240"/>
                  <a:gd name="T18" fmla="*/ 9 w 240"/>
                  <a:gd name="T19" fmla="*/ 5 h 240"/>
                  <a:gd name="T20" fmla="*/ 10 w 240"/>
                  <a:gd name="T21" fmla="*/ 5 h 240"/>
                  <a:gd name="T22" fmla="*/ 9 w 240"/>
                  <a:gd name="T23" fmla="*/ 4 h 240"/>
                  <a:gd name="T24" fmla="*/ 9 w 240"/>
                  <a:gd name="T25" fmla="*/ 3 h 240"/>
                  <a:gd name="T26" fmla="*/ 9 w 240"/>
                  <a:gd name="T27" fmla="*/ 3 h 240"/>
                  <a:gd name="T28" fmla="*/ 9 w 240"/>
                  <a:gd name="T29" fmla="*/ 2 h 240"/>
                  <a:gd name="T30" fmla="*/ 8 w 240"/>
                  <a:gd name="T31" fmla="*/ 1 h 240"/>
                  <a:gd name="T32" fmla="*/ 8 w 240"/>
                  <a:gd name="T33" fmla="*/ 1 h 240"/>
                  <a:gd name="T34" fmla="*/ 7 w 240"/>
                  <a:gd name="T35" fmla="*/ 1 h 240"/>
                  <a:gd name="T36" fmla="*/ 6 w 240"/>
                  <a:gd name="T37" fmla="*/ 0 h 240"/>
                  <a:gd name="T38" fmla="*/ 5 w 240"/>
                  <a:gd name="T39" fmla="*/ 0 h 240"/>
                  <a:gd name="T40" fmla="*/ 5 w 240"/>
                  <a:gd name="T41" fmla="*/ 0 h 240"/>
                  <a:gd name="T42" fmla="*/ 4 w 240"/>
                  <a:gd name="T43" fmla="*/ 0 h 240"/>
                  <a:gd name="T44" fmla="*/ 3 w 240"/>
                  <a:gd name="T45" fmla="*/ 0 h 240"/>
                  <a:gd name="T46" fmla="*/ 3 w 240"/>
                  <a:gd name="T47" fmla="*/ 1 h 240"/>
                  <a:gd name="T48" fmla="*/ 2 w 240"/>
                  <a:gd name="T49" fmla="*/ 1 h 240"/>
                  <a:gd name="T50" fmla="*/ 2 w 240"/>
                  <a:gd name="T51" fmla="*/ 1 h 240"/>
                  <a:gd name="T52" fmla="*/ 1 w 240"/>
                  <a:gd name="T53" fmla="*/ 2 h 240"/>
                  <a:gd name="T54" fmla="*/ 1 w 240"/>
                  <a:gd name="T55" fmla="*/ 3 h 240"/>
                  <a:gd name="T56" fmla="*/ 0 w 240"/>
                  <a:gd name="T57" fmla="*/ 3 h 240"/>
                  <a:gd name="T58" fmla="*/ 0 w 240"/>
                  <a:gd name="T59" fmla="*/ 4 h 240"/>
                  <a:gd name="T60" fmla="*/ 0 w 240"/>
                  <a:gd name="T61" fmla="*/ 5 h 240"/>
                  <a:gd name="T62" fmla="*/ 0 w 240"/>
                  <a:gd name="T63" fmla="*/ 5 h 240"/>
                  <a:gd name="T64" fmla="*/ 0 w 240"/>
                  <a:gd name="T65" fmla="*/ 5 h 240"/>
                  <a:gd name="T66" fmla="*/ 0 w 240"/>
                  <a:gd name="T67" fmla="*/ 6 h 240"/>
                  <a:gd name="T68" fmla="*/ 0 w 240"/>
                  <a:gd name="T69" fmla="*/ 6 h 240"/>
                  <a:gd name="T70" fmla="*/ 1 w 240"/>
                  <a:gd name="T71" fmla="*/ 7 h 240"/>
                  <a:gd name="T72" fmla="*/ 1 w 240"/>
                  <a:gd name="T73" fmla="*/ 8 h 240"/>
                  <a:gd name="T74" fmla="*/ 2 w 240"/>
                  <a:gd name="T75" fmla="*/ 8 h 240"/>
                  <a:gd name="T76" fmla="*/ 2 w 240"/>
                  <a:gd name="T77" fmla="*/ 9 h 240"/>
                  <a:gd name="T78" fmla="*/ 3 w 240"/>
                  <a:gd name="T79" fmla="*/ 9 h 240"/>
                  <a:gd name="T80" fmla="*/ 3 w 240"/>
                  <a:gd name="T81" fmla="*/ 9 h 240"/>
                  <a:gd name="T82" fmla="*/ 4 w 240"/>
                  <a:gd name="T83" fmla="*/ 9 h 240"/>
                  <a:gd name="T84" fmla="*/ 5 w 240"/>
                  <a:gd name="T85" fmla="*/ 10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40"/>
                  <a:gd name="T131" fmla="*/ 240 w 240"/>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40">
                    <a:moveTo>
                      <a:pt x="121" y="240"/>
                    </a:moveTo>
                    <a:lnTo>
                      <a:pt x="141" y="236"/>
                    </a:lnTo>
                    <a:lnTo>
                      <a:pt x="157" y="232"/>
                    </a:lnTo>
                    <a:lnTo>
                      <a:pt x="175" y="223"/>
                    </a:lnTo>
                    <a:lnTo>
                      <a:pt x="191" y="215"/>
                    </a:lnTo>
                    <a:lnTo>
                      <a:pt x="204" y="202"/>
                    </a:lnTo>
                    <a:lnTo>
                      <a:pt x="216" y="191"/>
                    </a:lnTo>
                    <a:lnTo>
                      <a:pt x="229" y="173"/>
                    </a:lnTo>
                    <a:lnTo>
                      <a:pt x="233" y="157"/>
                    </a:lnTo>
                    <a:lnTo>
                      <a:pt x="237" y="137"/>
                    </a:lnTo>
                    <a:lnTo>
                      <a:pt x="240" y="119"/>
                    </a:lnTo>
                    <a:lnTo>
                      <a:pt x="237" y="99"/>
                    </a:lnTo>
                    <a:lnTo>
                      <a:pt x="233" y="83"/>
                    </a:lnTo>
                    <a:lnTo>
                      <a:pt x="224" y="65"/>
                    </a:lnTo>
                    <a:lnTo>
                      <a:pt x="216" y="49"/>
                    </a:lnTo>
                    <a:lnTo>
                      <a:pt x="204" y="36"/>
                    </a:lnTo>
                    <a:lnTo>
                      <a:pt x="191" y="24"/>
                    </a:lnTo>
                    <a:lnTo>
                      <a:pt x="175" y="16"/>
                    </a:lnTo>
                    <a:lnTo>
                      <a:pt x="157" y="7"/>
                    </a:lnTo>
                    <a:lnTo>
                      <a:pt x="137" y="4"/>
                    </a:lnTo>
                    <a:lnTo>
                      <a:pt x="121" y="0"/>
                    </a:lnTo>
                    <a:lnTo>
                      <a:pt x="100" y="4"/>
                    </a:lnTo>
                    <a:lnTo>
                      <a:pt x="83" y="7"/>
                    </a:lnTo>
                    <a:lnTo>
                      <a:pt x="67" y="16"/>
                    </a:lnTo>
                    <a:lnTo>
                      <a:pt x="49" y="24"/>
                    </a:lnTo>
                    <a:lnTo>
                      <a:pt x="38" y="36"/>
                    </a:lnTo>
                    <a:lnTo>
                      <a:pt x="25" y="49"/>
                    </a:lnTo>
                    <a:lnTo>
                      <a:pt x="13" y="65"/>
                    </a:lnTo>
                    <a:lnTo>
                      <a:pt x="8" y="83"/>
                    </a:lnTo>
                    <a:lnTo>
                      <a:pt x="4" y="99"/>
                    </a:lnTo>
                    <a:lnTo>
                      <a:pt x="0" y="119"/>
                    </a:lnTo>
                    <a:lnTo>
                      <a:pt x="0" y="124"/>
                    </a:lnTo>
                    <a:lnTo>
                      <a:pt x="0" y="128"/>
                    </a:lnTo>
                    <a:lnTo>
                      <a:pt x="4" y="144"/>
                    </a:lnTo>
                    <a:lnTo>
                      <a:pt x="8" y="161"/>
                    </a:lnTo>
                    <a:lnTo>
                      <a:pt x="17" y="178"/>
                    </a:lnTo>
                    <a:lnTo>
                      <a:pt x="25" y="195"/>
                    </a:lnTo>
                    <a:lnTo>
                      <a:pt x="38" y="207"/>
                    </a:lnTo>
                    <a:lnTo>
                      <a:pt x="54" y="220"/>
                    </a:lnTo>
                    <a:lnTo>
                      <a:pt x="67" y="227"/>
                    </a:lnTo>
                    <a:lnTo>
                      <a:pt x="83" y="232"/>
                    </a:lnTo>
                    <a:lnTo>
                      <a:pt x="103"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8" name="Freeform 1031">
                <a:extLst>
                  <a:ext uri="{FF2B5EF4-FFF2-40B4-BE49-F238E27FC236}">
                    <a16:creationId xmlns:a16="http://schemas.microsoft.com/office/drawing/2014/main" id="{A79BACBC-E443-468A-B00C-7B6704FC4BCE}"/>
                  </a:ext>
                </a:extLst>
              </p:cNvPr>
              <p:cNvSpPr>
                <a:spLocks/>
              </p:cNvSpPr>
              <p:nvPr/>
            </p:nvSpPr>
            <p:spPr bwMode="auto">
              <a:xfrm>
                <a:off x="2003" y="3287"/>
                <a:ext cx="40" cy="41"/>
              </a:xfrm>
              <a:custGeom>
                <a:avLst/>
                <a:gdLst>
                  <a:gd name="T0" fmla="*/ 4 w 203"/>
                  <a:gd name="T1" fmla="*/ 8 h 204"/>
                  <a:gd name="T2" fmla="*/ 5 w 203"/>
                  <a:gd name="T3" fmla="*/ 8 h 204"/>
                  <a:gd name="T4" fmla="*/ 5 w 203"/>
                  <a:gd name="T5" fmla="*/ 8 h 204"/>
                  <a:gd name="T6" fmla="*/ 6 w 203"/>
                  <a:gd name="T7" fmla="*/ 8 h 204"/>
                  <a:gd name="T8" fmla="*/ 6 w 203"/>
                  <a:gd name="T9" fmla="*/ 7 h 204"/>
                  <a:gd name="T10" fmla="*/ 7 w 203"/>
                  <a:gd name="T11" fmla="*/ 7 h 204"/>
                  <a:gd name="T12" fmla="*/ 7 w 203"/>
                  <a:gd name="T13" fmla="*/ 7 h 204"/>
                  <a:gd name="T14" fmla="*/ 7 w 203"/>
                  <a:gd name="T15" fmla="*/ 6 h 204"/>
                  <a:gd name="T16" fmla="*/ 8 w 203"/>
                  <a:gd name="T17" fmla="*/ 5 h 204"/>
                  <a:gd name="T18" fmla="*/ 8 w 203"/>
                  <a:gd name="T19" fmla="*/ 5 h 204"/>
                  <a:gd name="T20" fmla="*/ 8 w 203"/>
                  <a:gd name="T21" fmla="*/ 4 h 204"/>
                  <a:gd name="T22" fmla="*/ 8 w 203"/>
                  <a:gd name="T23" fmla="*/ 3 h 204"/>
                  <a:gd name="T24" fmla="*/ 8 w 203"/>
                  <a:gd name="T25" fmla="*/ 3 h 204"/>
                  <a:gd name="T26" fmla="*/ 7 w 203"/>
                  <a:gd name="T27" fmla="*/ 2 h 204"/>
                  <a:gd name="T28" fmla="*/ 7 w 203"/>
                  <a:gd name="T29" fmla="*/ 2 h 204"/>
                  <a:gd name="T30" fmla="*/ 7 w 203"/>
                  <a:gd name="T31" fmla="*/ 1 h 204"/>
                  <a:gd name="T32" fmla="*/ 6 w 203"/>
                  <a:gd name="T33" fmla="*/ 1 h 204"/>
                  <a:gd name="T34" fmla="*/ 6 w 203"/>
                  <a:gd name="T35" fmla="*/ 0 h 204"/>
                  <a:gd name="T36" fmla="*/ 5 w 203"/>
                  <a:gd name="T37" fmla="*/ 0 h 204"/>
                  <a:gd name="T38" fmla="*/ 5 w 203"/>
                  <a:gd name="T39" fmla="*/ 0 h 204"/>
                  <a:gd name="T40" fmla="*/ 4 w 203"/>
                  <a:gd name="T41" fmla="*/ 0 h 204"/>
                  <a:gd name="T42" fmla="*/ 3 w 203"/>
                  <a:gd name="T43" fmla="*/ 0 h 204"/>
                  <a:gd name="T44" fmla="*/ 3 w 203"/>
                  <a:gd name="T45" fmla="*/ 0 h 204"/>
                  <a:gd name="T46" fmla="*/ 2 w 203"/>
                  <a:gd name="T47" fmla="*/ 0 h 204"/>
                  <a:gd name="T48" fmla="*/ 2 w 203"/>
                  <a:gd name="T49" fmla="*/ 1 h 204"/>
                  <a:gd name="T50" fmla="*/ 1 w 203"/>
                  <a:gd name="T51" fmla="*/ 1 h 204"/>
                  <a:gd name="T52" fmla="*/ 1 w 203"/>
                  <a:gd name="T53" fmla="*/ 2 h 204"/>
                  <a:gd name="T54" fmla="*/ 0 w 203"/>
                  <a:gd name="T55" fmla="*/ 2 h 204"/>
                  <a:gd name="T56" fmla="*/ 0 w 203"/>
                  <a:gd name="T57" fmla="*/ 3 h 204"/>
                  <a:gd name="T58" fmla="*/ 0 w 203"/>
                  <a:gd name="T59" fmla="*/ 3 h 204"/>
                  <a:gd name="T60" fmla="*/ 0 w 203"/>
                  <a:gd name="T61" fmla="*/ 4 h 204"/>
                  <a:gd name="T62" fmla="*/ 0 w 203"/>
                  <a:gd name="T63" fmla="*/ 4 h 204"/>
                  <a:gd name="T64" fmla="*/ 0 w 203"/>
                  <a:gd name="T65" fmla="*/ 5 h 204"/>
                  <a:gd name="T66" fmla="*/ 0 w 203"/>
                  <a:gd name="T67" fmla="*/ 6 h 204"/>
                  <a:gd name="T68" fmla="*/ 0 w 203"/>
                  <a:gd name="T69" fmla="*/ 6 h 204"/>
                  <a:gd name="T70" fmla="*/ 1 w 203"/>
                  <a:gd name="T71" fmla="*/ 7 h 204"/>
                  <a:gd name="T72" fmla="*/ 1 w 203"/>
                  <a:gd name="T73" fmla="*/ 7 h 204"/>
                  <a:gd name="T74" fmla="*/ 2 w 203"/>
                  <a:gd name="T75" fmla="*/ 8 h 204"/>
                  <a:gd name="T76" fmla="*/ 2 w 203"/>
                  <a:gd name="T77" fmla="*/ 8 h 204"/>
                  <a:gd name="T78" fmla="*/ 3 w 203"/>
                  <a:gd name="T79" fmla="*/ 8 h 204"/>
                  <a:gd name="T80" fmla="*/ 3 w 203"/>
                  <a:gd name="T81" fmla="*/ 8 h 204"/>
                  <a:gd name="T82" fmla="*/ 4 w 203"/>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3" y="204"/>
                    </a:moveTo>
                    <a:lnTo>
                      <a:pt x="120" y="204"/>
                    </a:lnTo>
                    <a:lnTo>
                      <a:pt x="137" y="200"/>
                    </a:lnTo>
                    <a:lnTo>
                      <a:pt x="149" y="191"/>
                    </a:lnTo>
                    <a:lnTo>
                      <a:pt x="162" y="184"/>
                    </a:lnTo>
                    <a:lnTo>
                      <a:pt x="174" y="175"/>
                    </a:lnTo>
                    <a:lnTo>
                      <a:pt x="186" y="162"/>
                    </a:lnTo>
                    <a:lnTo>
                      <a:pt x="195" y="146"/>
                    </a:lnTo>
                    <a:lnTo>
                      <a:pt x="198" y="134"/>
                    </a:lnTo>
                    <a:lnTo>
                      <a:pt x="203" y="117"/>
                    </a:lnTo>
                    <a:lnTo>
                      <a:pt x="203" y="100"/>
                    </a:lnTo>
                    <a:lnTo>
                      <a:pt x="203" y="83"/>
                    </a:lnTo>
                    <a:lnTo>
                      <a:pt x="198" y="67"/>
                    </a:lnTo>
                    <a:lnTo>
                      <a:pt x="191" y="54"/>
                    </a:lnTo>
                    <a:lnTo>
                      <a:pt x="182" y="42"/>
                    </a:lnTo>
                    <a:lnTo>
                      <a:pt x="174" y="29"/>
                    </a:lnTo>
                    <a:lnTo>
                      <a:pt x="162" y="17"/>
                    </a:lnTo>
                    <a:lnTo>
                      <a:pt x="149" y="9"/>
                    </a:lnTo>
                    <a:lnTo>
                      <a:pt x="133" y="4"/>
                    </a:lnTo>
                    <a:lnTo>
                      <a:pt x="116" y="0"/>
                    </a:lnTo>
                    <a:lnTo>
                      <a:pt x="99" y="0"/>
                    </a:lnTo>
                    <a:lnTo>
                      <a:pt x="83" y="0"/>
                    </a:lnTo>
                    <a:lnTo>
                      <a:pt x="70" y="4"/>
                    </a:lnTo>
                    <a:lnTo>
                      <a:pt x="54" y="9"/>
                    </a:lnTo>
                    <a:lnTo>
                      <a:pt x="41" y="17"/>
                    </a:lnTo>
                    <a:lnTo>
                      <a:pt x="29" y="29"/>
                    </a:lnTo>
                    <a:lnTo>
                      <a:pt x="20" y="42"/>
                    </a:lnTo>
                    <a:lnTo>
                      <a:pt x="12" y="54"/>
                    </a:lnTo>
                    <a:lnTo>
                      <a:pt x="4" y="67"/>
                    </a:lnTo>
                    <a:lnTo>
                      <a:pt x="0" y="83"/>
                    </a:lnTo>
                    <a:lnTo>
                      <a:pt x="0" y="100"/>
                    </a:lnTo>
                    <a:lnTo>
                      <a:pt x="0" y="105"/>
                    </a:lnTo>
                    <a:lnTo>
                      <a:pt x="4" y="121"/>
                    </a:lnTo>
                    <a:lnTo>
                      <a:pt x="8" y="137"/>
                    </a:lnTo>
                    <a:lnTo>
                      <a:pt x="12" y="150"/>
                    </a:lnTo>
                    <a:lnTo>
                      <a:pt x="20" y="166"/>
                    </a:lnTo>
                    <a:lnTo>
                      <a:pt x="33" y="175"/>
                    </a:lnTo>
                    <a:lnTo>
                      <a:pt x="45" y="188"/>
                    </a:lnTo>
                    <a:lnTo>
                      <a:pt x="58" y="191"/>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99" name="Freeform 1032">
                <a:extLst>
                  <a:ext uri="{FF2B5EF4-FFF2-40B4-BE49-F238E27FC236}">
                    <a16:creationId xmlns:a16="http://schemas.microsoft.com/office/drawing/2014/main" id="{3386AE94-85B2-4267-9FDA-029D93F1BB24}"/>
                  </a:ext>
                </a:extLst>
              </p:cNvPr>
              <p:cNvSpPr>
                <a:spLocks/>
              </p:cNvSpPr>
              <p:nvPr/>
            </p:nvSpPr>
            <p:spPr bwMode="auto">
              <a:xfrm>
                <a:off x="2005" y="3288"/>
                <a:ext cx="34" cy="34"/>
              </a:xfrm>
              <a:custGeom>
                <a:avLst/>
                <a:gdLst>
                  <a:gd name="T0" fmla="*/ 3 w 170"/>
                  <a:gd name="T1" fmla="*/ 7 h 171"/>
                  <a:gd name="T2" fmla="*/ 4 w 170"/>
                  <a:gd name="T3" fmla="*/ 7 h 171"/>
                  <a:gd name="T4" fmla="*/ 4 w 170"/>
                  <a:gd name="T5" fmla="*/ 7 h 171"/>
                  <a:gd name="T6" fmla="*/ 5 w 170"/>
                  <a:gd name="T7" fmla="*/ 6 h 171"/>
                  <a:gd name="T8" fmla="*/ 5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5 w 170"/>
                  <a:gd name="T33" fmla="*/ 1 h 171"/>
                  <a:gd name="T34" fmla="*/ 5 w 170"/>
                  <a:gd name="T35" fmla="*/ 0 h 171"/>
                  <a:gd name="T36" fmla="*/ 4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1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5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3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7" y="171"/>
                    </a:moveTo>
                    <a:lnTo>
                      <a:pt x="100" y="171"/>
                    </a:lnTo>
                    <a:lnTo>
                      <a:pt x="112" y="167"/>
                    </a:lnTo>
                    <a:lnTo>
                      <a:pt x="125" y="162"/>
                    </a:lnTo>
                    <a:lnTo>
                      <a:pt x="137" y="155"/>
                    </a:lnTo>
                    <a:lnTo>
                      <a:pt x="145" y="146"/>
                    </a:lnTo>
                    <a:lnTo>
                      <a:pt x="154" y="137"/>
                    </a:lnTo>
                    <a:lnTo>
                      <a:pt x="162" y="126"/>
                    </a:lnTo>
                    <a:lnTo>
                      <a:pt x="166" y="113"/>
                    </a:lnTo>
                    <a:lnTo>
                      <a:pt x="170" y="101"/>
                    </a:lnTo>
                    <a:lnTo>
                      <a:pt x="170" y="84"/>
                    </a:lnTo>
                    <a:lnTo>
                      <a:pt x="170" y="72"/>
                    </a:lnTo>
                    <a:lnTo>
                      <a:pt x="166" y="59"/>
                    </a:lnTo>
                    <a:lnTo>
                      <a:pt x="162" y="47"/>
                    </a:lnTo>
                    <a:lnTo>
                      <a:pt x="154" y="34"/>
                    </a:lnTo>
                    <a:lnTo>
                      <a:pt x="145" y="25"/>
                    </a:lnTo>
                    <a:lnTo>
                      <a:pt x="132" y="18"/>
                    </a:lnTo>
                    <a:lnTo>
                      <a:pt x="125" y="9"/>
                    </a:lnTo>
                    <a:lnTo>
                      <a:pt x="112" y="5"/>
                    </a:lnTo>
                    <a:lnTo>
                      <a:pt x="100" y="0"/>
                    </a:lnTo>
                    <a:lnTo>
                      <a:pt x="83" y="0"/>
                    </a:lnTo>
                    <a:lnTo>
                      <a:pt x="71" y="0"/>
                    </a:lnTo>
                    <a:lnTo>
                      <a:pt x="58" y="5"/>
                    </a:lnTo>
                    <a:lnTo>
                      <a:pt x="46" y="9"/>
                    </a:lnTo>
                    <a:lnTo>
                      <a:pt x="33" y="18"/>
                    </a:lnTo>
                    <a:lnTo>
                      <a:pt x="24" y="25"/>
                    </a:lnTo>
                    <a:lnTo>
                      <a:pt x="17" y="34"/>
                    </a:lnTo>
                    <a:lnTo>
                      <a:pt x="8" y="47"/>
                    </a:lnTo>
                    <a:lnTo>
                      <a:pt x="4" y="59"/>
                    </a:lnTo>
                    <a:lnTo>
                      <a:pt x="0" y="72"/>
                    </a:lnTo>
                    <a:lnTo>
                      <a:pt x="0" y="84"/>
                    </a:lnTo>
                    <a:lnTo>
                      <a:pt x="0" y="88"/>
                    </a:lnTo>
                    <a:lnTo>
                      <a:pt x="0" y="104"/>
                    </a:lnTo>
                    <a:lnTo>
                      <a:pt x="4" y="117"/>
                    </a:lnTo>
                    <a:lnTo>
                      <a:pt x="8" y="130"/>
                    </a:lnTo>
                    <a:lnTo>
                      <a:pt x="17" y="137"/>
                    </a:lnTo>
                    <a:lnTo>
                      <a:pt x="24" y="146"/>
                    </a:lnTo>
                    <a:lnTo>
                      <a:pt x="33" y="155"/>
                    </a:lnTo>
                    <a:lnTo>
                      <a:pt x="46" y="162"/>
                    </a:lnTo>
                    <a:lnTo>
                      <a:pt x="58" y="167"/>
                    </a:lnTo>
                    <a:lnTo>
                      <a:pt x="71" y="171"/>
                    </a:lnTo>
                    <a:lnTo>
                      <a:pt x="87"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0" name="Freeform 1033">
                <a:extLst>
                  <a:ext uri="{FF2B5EF4-FFF2-40B4-BE49-F238E27FC236}">
                    <a16:creationId xmlns:a16="http://schemas.microsoft.com/office/drawing/2014/main" id="{6FEDF67B-96CC-4A1C-B845-836C816A60FE}"/>
                  </a:ext>
                </a:extLst>
              </p:cNvPr>
              <p:cNvSpPr>
                <a:spLocks/>
              </p:cNvSpPr>
              <p:nvPr/>
            </p:nvSpPr>
            <p:spPr bwMode="auto">
              <a:xfrm>
                <a:off x="2007" y="3289"/>
                <a:ext cx="28" cy="28"/>
              </a:xfrm>
              <a:custGeom>
                <a:avLst/>
                <a:gdLst>
                  <a:gd name="T0" fmla="*/ 3 w 142"/>
                  <a:gd name="T1" fmla="*/ 6 h 141"/>
                  <a:gd name="T2" fmla="*/ 3 w 142"/>
                  <a:gd name="T3" fmla="*/ 5 h 141"/>
                  <a:gd name="T4" fmla="*/ 4 w 142"/>
                  <a:gd name="T5" fmla="*/ 5 h 141"/>
                  <a:gd name="T6" fmla="*/ 4 w 142"/>
                  <a:gd name="T7" fmla="*/ 5 h 141"/>
                  <a:gd name="T8" fmla="*/ 4 w 142"/>
                  <a:gd name="T9" fmla="*/ 5 h 141"/>
                  <a:gd name="T10" fmla="*/ 5 w 142"/>
                  <a:gd name="T11" fmla="*/ 5 h 141"/>
                  <a:gd name="T12" fmla="*/ 5 w 142"/>
                  <a:gd name="T13" fmla="*/ 4 h 141"/>
                  <a:gd name="T14" fmla="*/ 5 w 142"/>
                  <a:gd name="T15" fmla="*/ 4 h 141"/>
                  <a:gd name="T16" fmla="*/ 5 w 142"/>
                  <a:gd name="T17" fmla="*/ 4 h 141"/>
                  <a:gd name="T18" fmla="*/ 6 w 142"/>
                  <a:gd name="T19" fmla="*/ 3 h 141"/>
                  <a:gd name="T20" fmla="*/ 6 w 142"/>
                  <a:gd name="T21" fmla="*/ 3 h 141"/>
                  <a:gd name="T22" fmla="*/ 6 w 142"/>
                  <a:gd name="T23" fmla="*/ 2 h 141"/>
                  <a:gd name="T24" fmla="*/ 5 w 142"/>
                  <a:gd name="T25" fmla="*/ 2 h 141"/>
                  <a:gd name="T26" fmla="*/ 5 w 142"/>
                  <a:gd name="T27" fmla="*/ 2 h 141"/>
                  <a:gd name="T28" fmla="*/ 5 w 142"/>
                  <a:gd name="T29" fmla="*/ 1 h 141"/>
                  <a:gd name="T30" fmla="*/ 5 w 142"/>
                  <a:gd name="T31" fmla="*/ 1 h 141"/>
                  <a:gd name="T32" fmla="*/ 4 w 142"/>
                  <a:gd name="T33" fmla="*/ 1 h 141"/>
                  <a:gd name="T34" fmla="*/ 4 w 142"/>
                  <a:gd name="T35" fmla="*/ 0 h 141"/>
                  <a:gd name="T36" fmla="*/ 4 w 142"/>
                  <a:gd name="T37" fmla="*/ 0 h 141"/>
                  <a:gd name="T38" fmla="*/ 3 w 142"/>
                  <a:gd name="T39" fmla="*/ 0 h 141"/>
                  <a:gd name="T40" fmla="*/ 3 w 142"/>
                  <a:gd name="T41" fmla="*/ 0 h 141"/>
                  <a:gd name="T42" fmla="*/ 2 w 142"/>
                  <a:gd name="T43" fmla="*/ 0 h 141"/>
                  <a:gd name="T44" fmla="*/ 2 w 142"/>
                  <a:gd name="T45" fmla="*/ 0 h 141"/>
                  <a:gd name="T46" fmla="*/ 1 w 142"/>
                  <a:gd name="T47" fmla="*/ 0 h 141"/>
                  <a:gd name="T48" fmla="*/ 1 w 142"/>
                  <a:gd name="T49" fmla="*/ 1 h 141"/>
                  <a:gd name="T50" fmla="*/ 1 w 142"/>
                  <a:gd name="T51" fmla="*/ 1 h 141"/>
                  <a:gd name="T52" fmla="*/ 1 w 142"/>
                  <a:gd name="T53" fmla="*/ 1 h 141"/>
                  <a:gd name="T54" fmla="*/ 0 w 142"/>
                  <a:gd name="T55" fmla="*/ 2 h 141"/>
                  <a:gd name="T56" fmla="*/ 0 w 142"/>
                  <a:gd name="T57" fmla="*/ 2 h 141"/>
                  <a:gd name="T58" fmla="*/ 0 w 142"/>
                  <a:gd name="T59" fmla="*/ 2 h 141"/>
                  <a:gd name="T60" fmla="*/ 0 w 142"/>
                  <a:gd name="T61" fmla="*/ 3 h 141"/>
                  <a:gd name="T62" fmla="*/ 0 w 142"/>
                  <a:gd name="T63" fmla="*/ 3 h 141"/>
                  <a:gd name="T64" fmla="*/ 0 w 142"/>
                  <a:gd name="T65" fmla="*/ 4 h 141"/>
                  <a:gd name="T66" fmla="*/ 0 w 142"/>
                  <a:gd name="T67" fmla="*/ 4 h 141"/>
                  <a:gd name="T68" fmla="*/ 1 w 142"/>
                  <a:gd name="T69" fmla="*/ 4 h 141"/>
                  <a:gd name="T70" fmla="*/ 1 w 142"/>
                  <a:gd name="T71" fmla="*/ 5 h 141"/>
                  <a:gd name="T72" fmla="*/ 1 w 142"/>
                  <a:gd name="T73" fmla="*/ 5 h 141"/>
                  <a:gd name="T74" fmla="*/ 2 w 142"/>
                  <a:gd name="T75" fmla="*/ 5 h 141"/>
                  <a:gd name="T76" fmla="*/ 2 w 142"/>
                  <a:gd name="T77" fmla="*/ 5 h 141"/>
                  <a:gd name="T78" fmla="*/ 2 w 142"/>
                  <a:gd name="T79" fmla="*/ 5 h 141"/>
                  <a:gd name="T80" fmla="*/ 3 w 142"/>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41"/>
                  <a:gd name="T125" fmla="*/ 142 w 142"/>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41">
                    <a:moveTo>
                      <a:pt x="70" y="141"/>
                    </a:moveTo>
                    <a:lnTo>
                      <a:pt x="83" y="137"/>
                    </a:lnTo>
                    <a:lnTo>
                      <a:pt x="96" y="137"/>
                    </a:lnTo>
                    <a:lnTo>
                      <a:pt x="104" y="132"/>
                    </a:lnTo>
                    <a:lnTo>
                      <a:pt x="113" y="125"/>
                    </a:lnTo>
                    <a:lnTo>
                      <a:pt x="121" y="121"/>
                    </a:lnTo>
                    <a:lnTo>
                      <a:pt x="129" y="112"/>
                    </a:lnTo>
                    <a:lnTo>
                      <a:pt x="133" y="99"/>
                    </a:lnTo>
                    <a:lnTo>
                      <a:pt x="137" y="91"/>
                    </a:lnTo>
                    <a:lnTo>
                      <a:pt x="142" y="79"/>
                    </a:lnTo>
                    <a:lnTo>
                      <a:pt x="142" y="71"/>
                    </a:lnTo>
                    <a:lnTo>
                      <a:pt x="142" y="58"/>
                    </a:lnTo>
                    <a:lnTo>
                      <a:pt x="137" y="45"/>
                    </a:lnTo>
                    <a:lnTo>
                      <a:pt x="133" y="38"/>
                    </a:lnTo>
                    <a:lnTo>
                      <a:pt x="124" y="29"/>
                    </a:lnTo>
                    <a:lnTo>
                      <a:pt x="121" y="20"/>
                    </a:lnTo>
                    <a:lnTo>
                      <a:pt x="113" y="13"/>
                    </a:lnTo>
                    <a:lnTo>
                      <a:pt x="104" y="8"/>
                    </a:lnTo>
                    <a:lnTo>
                      <a:pt x="92" y="4"/>
                    </a:lnTo>
                    <a:lnTo>
                      <a:pt x="83" y="0"/>
                    </a:lnTo>
                    <a:lnTo>
                      <a:pt x="70" y="0"/>
                    </a:lnTo>
                    <a:lnTo>
                      <a:pt x="59" y="0"/>
                    </a:lnTo>
                    <a:lnTo>
                      <a:pt x="50" y="4"/>
                    </a:lnTo>
                    <a:lnTo>
                      <a:pt x="38" y="8"/>
                    </a:lnTo>
                    <a:lnTo>
                      <a:pt x="29" y="13"/>
                    </a:lnTo>
                    <a:lnTo>
                      <a:pt x="21" y="20"/>
                    </a:lnTo>
                    <a:lnTo>
                      <a:pt x="16" y="29"/>
                    </a:lnTo>
                    <a:lnTo>
                      <a:pt x="9" y="38"/>
                    </a:lnTo>
                    <a:lnTo>
                      <a:pt x="5" y="49"/>
                    </a:lnTo>
                    <a:lnTo>
                      <a:pt x="5" y="58"/>
                    </a:lnTo>
                    <a:lnTo>
                      <a:pt x="0" y="71"/>
                    </a:lnTo>
                    <a:lnTo>
                      <a:pt x="5" y="83"/>
                    </a:lnTo>
                    <a:lnTo>
                      <a:pt x="5" y="91"/>
                    </a:lnTo>
                    <a:lnTo>
                      <a:pt x="9" y="103"/>
                    </a:lnTo>
                    <a:lnTo>
                      <a:pt x="16" y="112"/>
                    </a:lnTo>
                    <a:lnTo>
                      <a:pt x="21" y="121"/>
                    </a:lnTo>
                    <a:lnTo>
                      <a:pt x="29" y="125"/>
                    </a:lnTo>
                    <a:lnTo>
                      <a:pt x="42" y="132"/>
                    </a:lnTo>
                    <a:lnTo>
                      <a:pt x="50" y="137"/>
                    </a:lnTo>
                    <a:lnTo>
                      <a:pt x="63" y="137"/>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1" name="Freeform 1034">
                <a:extLst>
                  <a:ext uri="{FF2B5EF4-FFF2-40B4-BE49-F238E27FC236}">
                    <a16:creationId xmlns:a16="http://schemas.microsoft.com/office/drawing/2014/main" id="{97F26736-FB45-40D7-94D1-041265108E6C}"/>
                  </a:ext>
                </a:extLst>
              </p:cNvPr>
              <p:cNvSpPr>
                <a:spLocks/>
              </p:cNvSpPr>
              <p:nvPr/>
            </p:nvSpPr>
            <p:spPr bwMode="auto">
              <a:xfrm>
                <a:off x="1992" y="3394"/>
                <a:ext cx="115" cy="115"/>
              </a:xfrm>
              <a:custGeom>
                <a:avLst/>
                <a:gdLst>
                  <a:gd name="T0" fmla="*/ 12 w 576"/>
                  <a:gd name="T1" fmla="*/ 23 h 576"/>
                  <a:gd name="T2" fmla="*/ 14 w 576"/>
                  <a:gd name="T3" fmla="*/ 23 h 576"/>
                  <a:gd name="T4" fmla="*/ 15 w 576"/>
                  <a:gd name="T5" fmla="*/ 22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9 h 576"/>
                  <a:gd name="T24" fmla="*/ 23 w 576"/>
                  <a:gd name="T25" fmla="*/ 8 h 576"/>
                  <a:gd name="T26" fmla="*/ 22 w 576"/>
                  <a:gd name="T27" fmla="*/ 6 h 576"/>
                  <a:gd name="T28" fmla="*/ 21 w 576"/>
                  <a:gd name="T29" fmla="*/ 4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2" name="Freeform 1035">
                <a:extLst>
                  <a:ext uri="{FF2B5EF4-FFF2-40B4-BE49-F238E27FC236}">
                    <a16:creationId xmlns:a16="http://schemas.microsoft.com/office/drawing/2014/main" id="{AE5BE793-16BE-47CC-A9D1-652C6100FB5B}"/>
                  </a:ext>
                </a:extLst>
              </p:cNvPr>
              <p:cNvSpPr>
                <a:spLocks/>
              </p:cNvSpPr>
              <p:nvPr/>
            </p:nvSpPr>
            <p:spPr bwMode="auto">
              <a:xfrm>
                <a:off x="1992" y="3394"/>
                <a:ext cx="115" cy="115"/>
              </a:xfrm>
              <a:custGeom>
                <a:avLst/>
                <a:gdLst>
                  <a:gd name="T0" fmla="*/ 12 w 576"/>
                  <a:gd name="T1" fmla="*/ 23 h 576"/>
                  <a:gd name="T2" fmla="*/ 14 w 576"/>
                  <a:gd name="T3" fmla="*/ 23 h 576"/>
                  <a:gd name="T4" fmla="*/ 15 w 576"/>
                  <a:gd name="T5" fmla="*/ 22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9 h 576"/>
                  <a:gd name="T24" fmla="*/ 23 w 576"/>
                  <a:gd name="T25" fmla="*/ 8 h 576"/>
                  <a:gd name="T26" fmla="*/ 22 w 576"/>
                  <a:gd name="T27" fmla="*/ 6 h 576"/>
                  <a:gd name="T28" fmla="*/ 21 w 576"/>
                  <a:gd name="T29" fmla="*/ 4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03" name="Freeform 1036">
                <a:extLst>
                  <a:ext uri="{FF2B5EF4-FFF2-40B4-BE49-F238E27FC236}">
                    <a16:creationId xmlns:a16="http://schemas.microsoft.com/office/drawing/2014/main" id="{E4B67A48-3AB0-4599-BAE0-120592851C4D}"/>
                  </a:ext>
                </a:extLst>
              </p:cNvPr>
              <p:cNvSpPr>
                <a:spLocks/>
              </p:cNvSpPr>
              <p:nvPr/>
            </p:nvSpPr>
            <p:spPr bwMode="auto">
              <a:xfrm>
                <a:off x="1992" y="3394"/>
                <a:ext cx="115" cy="115"/>
              </a:xfrm>
              <a:custGeom>
                <a:avLst/>
                <a:gdLst>
                  <a:gd name="T0" fmla="*/ 12 w 576"/>
                  <a:gd name="T1" fmla="*/ 23 h 576"/>
                  <a:gd name="T2" fmla="*/ 14 w 576"/>
                  <a:gd name="T3" fmla="*/ 23 h 576"/>
                  <a:gd name="T4" fmla="*/ 15 w 576"/>
                  <a:gd name="T5" fmla="*/ 22 h 576"/>
                  <a:gd name="T6" fmla="*/ 17 w 576"/>
                  <a:gd name="T7" fmla="*/ 22 h 576"/>
                  <a:gd name="T8" fmla="*/ 19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9 h 576"/>
                  <a:gd name="T24" fmla="*/ 23 w 576"/>
                  <a:gd name="T25" fmla="*/ 8 h 576"/>
                  <a:gd name="T26" fmla="*/ 22 w 576"/>
                  <a:gd name="T27" fmla="*/ 6 h 576"/>
                  <a:gd name="T28" fmla="*/ 21 w 576"/>
                  <a:gd name="T29" fmla="*/ 4 h 576"/>
                  <a:gd name="T30" fmla="*/ 20 w 576"/>
                  <a:gd name="T31" fmla="*/ 3 h 576"/>
                  <a:gd name="T32" fmla="*/ 18 w 576"/>
                  <a:gd name="T33" fmla="*/ 2 h 576"/>
                  <a:gd name="T34" fmla="*/ 17 w 576"/>
                  <a:gd name="T35" fmla="*/ 1 h 576"/>
                  <a:gd name="T36" fmla="*/ 15 w 576"/>
                  <a:gd name="T37" fmla="*/ 0 h 576"/>
                  <a:gd name="T38" fmla="*/ 13 w 576"/>
                  <a:gd name="T39" fmla="*/ 0 h 576"/>
                  <a:gd name="T40" fmla="*/ 11 w 576"/>
                  <a:gd name="T41" fmla="*/ 0 h 576"/>
                  <a:gd name="T42" fmla="*/ 10 w 576"/>
                  <a:gd name="T43" fmla="*/ 0 h 576"/>
                  <a:gd name="T44" fmla="*/ 8 w 576"/>
                  <a:gd name="T45" fmla="*/ 0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3 h 576"/>
                  <a:gd name="T64" fmla="*/ 1 w 576"/>
                  <a:gd name="T65" fmla="*/ 15 h 576"/>
                  <a:gd name="T66" fmla="*/ 1 w 576"/>
                  <a:gd name="T67" fmla="*/ 17 h 576"/>
                  <a:gd name="T68" fmla="*/ 2 w 576"/>
                  <a:gd name="T69" fmla="*/ 18 h 576"/>
                  <a:gd name="T70" fmla="*/ 3 w 576"/>
                  <a:gd name="T71" fmla="*/ 20 h 576"/>
                  <a:gd name="T72" fmla="*/ 5 w 576"/>
                  <a:gd name="T73" fmla="*/ 21 h 576"/>
                  <a:gd name="T74" fmla="*/ 6 w 576"/>
                  <a:gd name="T75" fmla="*/ 22 h 576"/>
                  <a:gd name="T76" fmla="*/ 8 w 576"/>
                  <a:gd name="T77" fmla="*/ 22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4" y="576"/>
                    </a:moveTo>
                    <a:lnTo>
                      <a:pt x="340" y="572"/>
                    </a:lnTo>
                    <a:lnTo>
                      <a:pt x="386" y="560"/>
                    </a:lnTo>
                    <a:lnTo>
                      <a:pt x="423" y="544"/>
                    </a:lnTo>
                    <a:lnTo>
                      <a:pt x="465" y="518"/>
                    </a:lnTo>
                    <a:lnTo>
                      <a:pt x="497" y="490"/>
                    </a:lnTo>
                    <a:lnTo>
                      <a:pt x="522" y="456"/>
                    </a:lnTo>
                    <a:lnTo>
                      <a:pt x="548" y="414"/>
                    </a:lnTo>
                    <a:lnTo>
                      <a:pt x="564" y="373"/>
                    </a:lnTo>
                    <a:lnTo>
                      <a:pt x="576" y="331"/>
                    </a:lnTo>
                    <a:lnTo>
                      <a:pt x="576" y="282"/>
                    </a:lnTo>
                    <a:lnTo>
                      <a:pt x="573" y="236"/>
                    </a:lnTo>
                    <a:lnTo>
                      <a:pt x="564" y="191"/>
                    </a:lnTo>
                    <a:lnTo>
                      <a:pt x="544" y="153"/>
                    </a:lnTo>
                    <a:lnTo>
                      <a:pt x="522" y="112"/>
                    </a:lnTo>
                    <a:lnTo>
                      <a:pt x="494" y="79"/>
                    </a:lnTo>
                    <a:lnTo>
                      <a:pt x="456" y="54"/>
                    </a:lnTo>
                    <a:lnTo>
                      <a:pt x="419" y="29"/>
                    </a:lnTo>
                    <a:lnTo>
                      <a:pt x="378" y="12"/>
                    </a:lnTo>
                    <a:lnTo>
                      <a:pt x="332" y="0"/>
                    </a:lnTo>
                    <a:lnTo>
                      <a:pt x="286" y="0"/>
                    </a:lnTo>
                    <a:lnTo>
                      <a:pt x="240" y="4"/>
                    </a:lnTo>
                    <a:lnTo>
                      <a:pt x="195" y="12"/>
                    </a:lnTo>
                    <a:lnTo>
                      <a:pt x="153" y="34"/>
                    </a:lnTo>
                    <a:lnTo>
                      <a:pt x="116" y="54"/>
                    </a:lnTo>
                    <a:lnTo>
                      <a:pt x="83" y="83"/>
                    </a:lnTo>
                    <a:lnTo>
                      <a:pt x="54" y="120"/>
                    </a:lnTo>
                    <a:lnTo>
                      <a:pt x="33" y="158"/>
                    </a:lnTo>
                    <a:lnTo>
                      <a:pt x="16" y="199"/>
                    </a:lnTo>
                    <a:lnTo>
                      <a:pt x="4" y="245"/>
                    </a:lnTo>
                    <a:lnTo>
                      <a:pt x="0" y="290"/>
                    </a:lnTo>
                    <a:lnTo>
                      <a:pt x="4" y="336"/>
                    </a:lnTo>
                    <a:lnTo>
                      <a:pt x="16" y="382"/>
                    </a:lnTo>
                    <a:lnTo>
                      <a:pt x="33" y="423"/>
                    </a:lnTo>
                    <a:lnTo>
                      <a:pt x="58" y="461"/>
                    </a:lnTo>
                    <a:lnTo>
                      <a:pt x="87" y="493"/>
                    </a:lnTo>
                    <a:lnTo>
                      <a:pt x="120" y="522"/>
                    </a:lnTo>
                    <a:lnTo>
                      <a:pt x="162" y="544"/>
                    </a:lnTo>
                    <a:lnTo>
                      <a:pt x="203" y="560"/>
                    </a:lnTo>
                    <a:lnTo>
                      <a:pt x="245" y="572"/>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04" name="Freeform 1037">
                <a:extLst>
                  <a:ext uri="{FF2B5EF4-FFF2-40B4-BE49-F238E27FC236}">
                    <a16:creationId xmlns:a16="http://schemas.microsoft.com/office/drawing/2014/main" id="{C67D1007-DD8D-4C05-A9D9-B93E617F344D}"/>
                  </a:ext>
                </a:extLst>
              </p:cNvPr>
              <p:cNvSpPr>
                <a:spLocks/>
              </p:cNvSpPr>
              <p:nvPr/>
            </p:nvSpPr>
            <p:spPr bwMode="auto">
              <a:xfrm>
                <a:off x="2008" y="3402"/>
                <a:ext cx="61"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2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2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3" y="303"/>
                    </a:moveTo>
                    <a:lnTo>
                      <a:pt x="178" y="303"/>
                    </a:lnTo>
                    <a:lnTo>
                      <a:pt x="198" y="295"/>
                    </a:lnTo>
                    <a:lnTo>
                      <a:pt x="220" y="287"/>
                    </a:lnTo>
                    <a:lnTo>
                      <a:pt x="241" y="274"/>
                    </a:lnTo>
                    <a:lnTo>
                      <a:pt x="257" y="258"/>
                    </a:lnTo>
                    <a:lnTo>
                      <a:pt x="274" y="241"/>
                    </a:lnTo>
                    <a:lnTo>
                      <a:pt x="286" y="220"/>
                    </a:lnTo>
                    <a:lnTo>
                      <a:pt x="295" y="200"/>
                    </a:lnTo>
                    <a:lnTo>
                      <a:pt x="303" y="175"/>
                    </a:lnTo>
                    <a:lnTo>
                      <a:pt x="303" y="150"/>
                    </a:lnTo>
                    <a:lnTo>
                      <a:pt x="299" y="125"/>
                    </a:lnTo>
                    <a:lnTo>
                      <a:pt x="295" y="100"/>
                    </a:lnTo>
                    <a:lnTo>
                      <a:pt x="286" y="79"/>
                    </a:lnTo>
                    <a:lnTo>
                      <a:pt x="274" y="58"/>
                    </a:lnTo>
                    <a:lnTo>
                      <a:pt x="257" y="42"/>
                    </a:lnTo>
                    <a:lnTo>
                      <a:pt x="241" y="29"/>
                    </a:lnTo>
                    <a:lnTo>
                      <a:pt x="220" y="17"/>
                    </a:lnTo>
                    <a:lnTo>
                      <a:pt x="198" y="9"/>
                    </a:lnTo>
                    <a:lnTo>
                      <a:pt x="174" y="0"/>
                    </a:lnTo>
                    <a:lnTo>
                      <a:pt x="149" y="0"/>
                    </a:lnTo>
                    <a:lnTo>
                      <a:pt x="124" y="0"/>
                    </a:lnTo>
                    <a:lnTo>
                      <a:pt x="99" y="9"/>
                    </a:lnTo>
                    <a:lnTo>
                      <a:pt x="79" y="17"/>
                    </a:lnTo>
                    <a:lnTo>
                      <a:pt x="58" y="29"/>
                    </a:lnTo>
                    <a:lnTo>
                      <a:pt x="41" y="46"/>
                    </a:lnTo>
                    <a:lnTo>
                      <a:pt x="29" y="63"/>
                    </a:lnTo>
                    <a:lnTo>
                      <a:pt x="16" y="83"/>
                    </a:lnTo>
                    <a:lnTo>
                      <a:pt x="4" y="104"/>
                    </a:lnTo>
                    <a:lnTo>
                      <a:pt x="0" y="128"/>
                    </a:lnTo>
                    <a:lnTo>
                      <a:pt x="0" y="154"/>
                    </a:lnTo>
                    <a:lnTo>
                      <a:pt x="0" y="179"/>
                    </a:lnTo>
                    <a:lnTo>
                      <a:pt x="7" y="200"/>
                    </a:lnTo>
                    <a:lnTo>
                      <a:pt x="16" y="224"/>
                    </a:lnTo>
                    <a:lnTo>
                      <a:pt x="29" y="241"/>
                    </a:lnTo>
                    <a:lnTo>
                      <a:pt x="45" y="262"/>
                    </a:lnTo>
                    <a:lnTo>
                      <a:pt x="61" y="274"/>
                    </a:lnTo>
                    <a:lnTo>
                      <a:pt x="83" y="287"/>
                    </a:lnTo>
                    <a:lnTo>
                      <a:pt x="104"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5" name="Freeform 1038">
                <a:extLst>
                  <a:ext uri="{FF2B5EF4-FFF2-40B4-BE49-F238E27FC236}">
                    <a16:creationId xmlns:a16="http://schemas.microsoft.com/office/drawing/2014/main" id="{9C45DAA9-6E6E-408E-B959-92063B2EBB69}"/>
                  </a:ext>
                </a:extLst>
              </p:cNvPr>
              <p:cNvSpPr>
                <a:spLocks/>
              </p:cNvSpPr>
              <p:nvPr/>
            </p:nvSpPr>
            <p:spPr bwMode="auto">
              <a:xfrm>
                <a:off x="2010" y="3403"/>
                <a:ext cx="55" cy="54"/>
              </a:xfrm>
              <a:custGeom>
                <a:avLst/>
                <a:gdLst>
                  <a:gd name="T0" fmla="*/ 6 w 275"/>
                  <a:gd name="T1" fmla="*/ 11 h 270"/>
                  <a:gd name="T2" fmla="*/ 6 w 275"/>
                  <a:gd name="T3" fmla="*/ 11 h 270"/>
                  <a:gd name="T4" fmla="*/ 7 w 275"/>
                  <a:gd name="T5" fmla="*/ 11 h 270"/>
                  <a:gd name="T6" fmla="*/ 8 w 275"/>
                  <a:gd name="T7" fmla="*/ 10 h 270"/>
                  <a:gd name="T8" fmla="*/ 9 w 275"/>
                  <a:gd name="T9" fmla="*/ 10 h 270"/>
                  <a:gd name="T10" fmla="*/ 9 w 275"/>
                  <a:gd name="T11" fmla="*/ 9 h 270"/>
                  <a:gd name="T12" fmla="*/ 10 w 275"/>
                  <a:gd name="T13" fmla="*/ 9 h 270"/>
                  <a:gd name="T14" fmla="*/ 10 w 275"/>
                  <a:gd name="T15" fmla="*/ 8 h 270"/>
                  <a:gd name="T16" fmla="*/ 11 w 275"/>
                  <a:gd name="T17" fmla="*/ 7 h 270"/>
                  <a:gd name="T18" fmla="*/ 11 w 275"/>
                  <a:gd name="T19" fmla="*/ 6 h 270"/>
                  <a:gd name="T20" fmla="*/ 11 w 275"/>
                  <a:gd name="T21" fmla="*/ 5 h 270"/>
                  <a:gd name="T22" fmla="*/ 11 w 275"/>
                  <a:gd name="T23" fmla="*/ 5 h 270"/>
                  <a:gd name="T24" fmla="*/ 11 w 275"/>
                  <a:gd name="T25" fmla="*/ 4 h 270"/>
                  <a:gd name="T26" fmla="*/ 10 w 275"/>
                  <a:gd name="T27" fmla="*/ 3 h 270"/>
                  <a:gd name="T28" fmla="*/ 10 w 275"/>
                  <a:gd name="T29" fmla="*/ 2 h 270"/>
                  <a:gd name="T30" fmla="*/ 9 w 275"/>
                  <a:gd name="T31" fmla="*/ 2 h 270"/>
                  <a:gd name="T32" fmla="*/ 9 w 275"/>
                  <a:gd name="T33" fmla="*/ 1 h 270"/>
                  <a:gd name="T34" fmla="*/ 8 w 275"/>
                  <a:gd name="T35" fmla="*/ 1 h 270"/>
                  <a:gd name="T36" fmla="*/ 7 w 275"/>
                  <a:gd name="T37" fmla="*/ 0 h 270"/>
                  <a:gd name="T38" fmla="*/ 6 w 275"/>
                  <a:gd name="T39" fmla="*/ 0 h 270"/>
                  <a:gd name="T40" fmla="*/ 6 w 275"/>
                  <a:gd name="T41" fmla="*/ 0 h 270"/>
                  <a:gd name="T42" fmla="*/ 5 w 275"/>
                  <a:gd name="T43" fmla="*/ 0 h 270"/>
                  <a:gd name="T44" fmla="*/ 4 w 275"/>
                  <a:gd name="T45" fmla="*/ 0 h 270"/>
                  <a:gd name="T46" fmla="*/ 3 w 275"/>
                  <a:gd name="T47" fmla="*/ 1 h 270"/>
                  <a:gd name="T48" fmla="*/ 2 w 275"/>
                  <a:gd name="T49" fmla="*/ 1 h 270"/>
                  <a:gd name="T50" fmla="*/ 2 w 275"/>
                  <a:gd name="T51" fmla="*/ 2 h 270"/>
                  <a:gd name="T52" fmla="*/ 1 w 275"/>
                  <a:gd name="T53" fmla="*/ 2 h 270"/>
                  <a:gd name="T54" fmla="*/ 1 w 275"/>
                  <a:gd name="T55" fmla="*/ 3 h 270"/>
                  <a:gd name="T56" fmla="*/ 0 w 275"/>
                  <a:gd name="T57" fmla="*/ 4 h 270"/>
                  <a:gd name="T58" fmla="*/ 0 w 275"/>
                  <a:gd name="T59" fmla="*/ 5 h 270"/>
                  <a:gd name="T60" fmla="*/ 0 w 275"/>
                  <a:gd name="T61" fmla="*/ 5 h 270"/>
                  <a:gd name="T62" fmla="*/ 0 w 275"/>
                  <a:gd name="T63" fmla="*/ 6 h 270"/>
                  <a:gd name="T64" fmla="*/ 0 w 275"/>
                  <a:gd name="T65" fmla="*/ 6 h 270"/>
                  <a:gd name="T66" fmla="*/ 0 w 275"/>
                  <a:gd name="T67" fmla="*/ 7 h 270"/>
                  <a:gd name="T68" fmla="*/ 1 w 275"/>
                  <a:gd name="T69" fmla="*/ 7 h 270"/>
                  <a:gd name="T70" fmla="*/ 1 w 275"/>
                  <a:gd name="T71" fmla="*/ 8 h 270"/>
                  <a:gd name="T72" fmla="*/ 1 w 275"/>
                  <a:gd name="T73" fmla="*/ 9 h 270"/>
                  <a:gd name="T74" fmla="*/ 2 w 275"/>
                  <a:gd name="T75" fmla="*/ 9 h 270"/>
                  <a:gd name="T76" fmla="*/ 3 w 275"/>
                  <a:gd name="T77" fmla="*/ 10 h 270"/>
                  <a:gd name="T78" fmla="*/ 3 w 275"/>
                  <a:gd name="T79" fmla="*/ 10 h 270"/>
                  <a:gd name="T80" fmla="*/ 4 w 275"/>
                  <a:gd name="T81" fmla="*/ 11 h 270"/>
                  <a:gd name="T82" fmla="*/ 5 w 275"/>
                  <a:gd name="T83" fmla="*/ 11 h 270"/>
                  <a:gd name="T84" fmla="*/ 6 w 275"/>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5"/>
                  <a:gd name="T130" fmla="*/ 0 h 270"/>
                  <a:gd name="T131" fmla="*/ 275 w 275"/>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5" h="270">
                    <a:moveTo>
                      <a:pt x="138" y="270"/>
                    </a:moveTo>
                    <a:lnTo>
                      <a:pt x="162" y="270"/>
                    </a:lnTo>
                    <a:lnTo>
                      <a:pt x="184" y="266"/>
                    </a:lnTo>
                    <a:lnTo>
                      <a:pt x="200" y="258"/>
                    </a:lnTo>
                    <a:lnTo>
                      <a:pt x="221" y="245"/>
                    </a:lnTo>
                    <a:lnTo>
                      <a:pt x="234" y="232"/>
                    </a:lnTo>
                    <a:lnTo>
                      <a:pt x="250" y="216"/>
                    </a:lnTo>
                    <a:lnTo>
                      <a:pt x="258" y="196"/>
                    </a:lnTo>
                    <a:lnTo>
                      <a:pt x="267" y="178"/>
                    </a:lnTo>
                    <a:lnTo>
                      <a:pt x="270" y="158"/>
                    </a:lnTo>
                    <a:lnTo>
                      <a:pt x="275" y="133"/>
                    </a:lnTo>
                    <a:lnTo>
                      <a:pt x="270" y="113"/>
                    </a:lnTo>
                    <a:lnTo>
                      <a:pt x="267" y="92"/>
                    </a:lnTo>
                    <a:lnTo>
                      <a:pt x="258" y="71"/>
                    </a:lnTo>
                    <a:lnTo>
                      <a:pt x="245" y="54"/>
                    </a:lnTo>
                    <a:lnTo>
                      <a:pt x="234" y="38"/>
                    </a:lnTo>
                    <a:lnTo>
                      <a:pt x="216" y="25"/>
                    </a:lnTo>
                    <a:lnTo>
                      <a:pt x="200" y="17"/>
                    </a:lnTo>
                    <a:lnTo>
                      <a:pt x="180" y="9"/>
                    </a:lnTo>
                    <a:lnTo>
                      <a:pt x="159" y="0"/>
                    </a:lnTo>
                    <a:lnTo>
                      <a:pt x="138" y="0"/>
                    </a:lnTo>
                    <a:lnTo>
                      <a:pt x="113" y="0"/>
                    </a:lnTo>
                    <a:lnTo>
                      <a:pt x="92" y="9"/>
                    </a:lnTo>
                    <a:lnTo>
                      <a:pt x="76" y="17"/>
                    </a:lnTo>
                    <a:lnTo>
                      <a:pt x="59" y="25"/>
                    </a:lnTo>
                    <a:lnTo>
                      <a:pt x="43" y="42"/>
                    </a:lnTo>
                    <a:lnTo>
                      <a:pt x="30" y="59"/>
                    </a:lnTo>
                    <a:lnTo>
                      <a:pt x="18" y="75"/>
                    </a:lnTo>
                    <a:lnTo>
                      <a:pt x="9" y="96"/>
                    </a:lnTo>
                    <a:lnTo>
                      <a:pt x="5" y="117"/>
                    </a:lnTo>
                    <a:lnTo>
                      <a:pt x="0" y="137"/>
                    </a:lnTo>
                    <a:lnTo>
                      <a:pt x="0" y="142"/>
                    </a:lnTo>
                    <a:lnTo>
                      <a:pt x="0" y="146"/>
                    </a:lnTo>
                    <a:lnTo>
                      <a:pt x="5" y="167"/>
                    </a:lnTo>
                    <a:lnTo>
                      <a:pt x="13" y="187"/>
                    </a:lnTo>
                    <a:lnTo>
                      <a:pt x="22" y="204"/>
                    </a:lnTo>
                    <a:lnTo>
                      <a:pt x="30" y="220"/>
                    </a:lnTo>
                    <a:lnTo>
                      <a:pt x="47" y="237"/>
                    </a:lnTo>
                    <a:lnTo>
                      <a:pt x="63" y="250"/>
                    </a:lnTo>
                    <a:lnTo>
                      <a:pt x="80" y="258"/>
                    </a:lnTo>
                    <a:lnTo>
                      <a:pt x="97" y="266"/>
                    </a:lnTo>
                    <a:lnTo>
                      <a:pt x="117" y="270"/>
                    </a:lnTo>
                    <a:lnTo>
                      <a:pt x="138"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6" name="Freeform 1039">
                <a:extLst>
                  <a:ext uri="{FF2B5EF4-FFF2-40B4-BE49-F238E27FC236}">
                    <a16:creationId xmlns:a16="http://schemas.microsoft.com/office/drawing/2014/main" id="{64DD521B-687F-44B2-AE50-A879D7360758}"/>
                  </a:ext>
                </a:extLst>
              </p:cNvPr>
              <p:cNvSpPr>
                <a:spLocks/>
              </p:cNvSpPr>
              <p:nvPr/>
            </p:nvSpPr>
            <p:spPr bwMode="auto">
              <a:xfrm>
                <a:off x="2012" y="3404"/>
                <a:ext cx="48" cy="48"/>
              </a:xfrm>
              <a:custGeom>
                <a:avLst/>
                <a:gdLst>
                  <a:gd name="T0" fmla="*/ 5 w 237"/>
                  <a:gd name="T1" fmla="*/ 10 h 240"/>
                  <a:gd name="T2" fmla="*/ 6 w 237"/>
                  <a:gd name="T3" fmla="*/ 9 h 240"/>
                  <a:gd name="T4" fmla="*/ 6 w 237"/>
                  <a:gd name="T5" fmla="*/ 9 h 240"/>
                  <a:gd name="T6" fmla="*/ 7 w 237"/>
                  <a:gd name="T7" fmla="*/ 9 h 240"/>
                  <a:gd name="T8" fmla="*/ 8 w 237"/>
                  <a:gd name="T9" fmla="*/ 9 h 240"/>
                  <a:gd name="T10" fmla="*/ 8 w 237"/>
                  <a:gd name="T11" fmla="*/ 8 h 240"/>
                  <a:gd name="T12" fmla="*/ 9 w 237"/>
                  <a:gd name="T13" fmla="*/ 8 h 240"/>
                  <a:gd name="T14" fmla="*/ 9 w 237"/>
                  <a:gd name="T15" fmla="*/ 7 h 240"/>
                  <a:gd name="T16" fmla="*/ 10 w 237"/>
                  <a:gd name="T17" fmla="*/ 6 h 240"/>
                  <a:gd name="T18" fmla="*/ 10 w 237"/>
                  <a:gd name="T19" fmla="*/ 5 h 240"/>
                  <a:gd name="T20" fmla="*/ 10 w 237"/>
                  <a:gd name="T21" fmla="*/ 5 h 240"/>
                  <a:gd name="T22" fmla="*/ 10 w 237"/>
                  <a:gd name="T23" fmla="*/ 4 h 240"/>
                  <a:gd name="T24" fmla="*/ 10 w 237"/>
                  <a:gd name="T25" fmla="*/ 3 h 240"/>
                  <a:gd name="T26" fmla="*/ 9 w 237"/>
                  <a:gd name="T27" fmla="*/ 2 h 240"/>
                  <a:gd name="T28" fmla="*/ 9 w 237"/>
                  <a:gd name="T29" fmla="*/ 2 h 240"/>
                  <a:gd name="T30" fmla="*/ 8 w 237"/>
                  <a:gd name="T31" fmla="*/ 1 h 240"/>
                  <a:gd name="T32" fmla="*/ 8 w 237"/>
                  <a:gd name="T33" fmla="*/ 1 h 240"/>
                  <a:gd name="T34" fmla="*/ 7 w 237"/>
                  <a:gd name="T35" fmla="*/ 0 h 240"/>
                  <a:gd name="T36" fmla="*/ 6 w 237"/>
                  <a:gd name="T37" fmla="*/ 0 h 240"/>
                  <a:gd name="T38" fmla="*/ 6 w 237"/>
                  <a:gd name="T39" fmla="*/ 0 h 240"/>
                  <a:gd name="T40" fmla="*/ 5 w 237"/>
                  <a:gd name="T41" fmla="*/ 0 h 240"/>
                  <a:gd name="T42" fmla="*/ 4 w 237"/>
                  <a:gd name="T43" fmla="*/ 0 h 240"/>
                  <a:gd name="T44" fmla="*/ 3 w 237"/>
                  <a:gd name="T45" fmla="*/ 0 h 240"/>
                  <a:gd name="T46" fmla="*/ 3 w 237"/>
                  <a:gd name="T47" fmla="*/ 1 h 240"/>
                  <a:gd name="T48" fmla="*/ 2 w 237"/>
                  <a:gd name="T49" fmla="*/ 1 h 240"/>
                  <a:gd name="T50" fmla="*/ 1 w 237"/>
                  <a:gd name="T51" fmla="*/ 1 h 240"/>
                  <a:gd name="T52" fmla="*/ 1 w 237"/>
                  <a:gd name="T53" fmla="*/ 2 h 240"/>
                  <a:gd name="T54" fmla="*/ 1 w 237"/>
                  <a:gd name="T55" fmla="*/ 3 h 240"/>
                  <a:gd name="T56" fmla="*/ 0 w 237"/>
                  <a:gd name="T57" fmla="*/ 3 h 240"/>
                  <a:gd name="T58" fmla="*/ 0 w 237"/>
                  <a:gd name="T59" fmla="*/ 4 h 240"/>
                  <a:gd name="T60" fmla="*/ 0 w 237"/>
                  <a:gd name="T61" fmla="*/ 5 h 240"/>
                  <a:gd name="T62" fmla="*/ 0 w 237"/>
                  <a:gd name="T63" fmla="*/ 5 h 240"/>
                  <a:gd name="T64" fmla="*/ 0 w 237"/>
                  <a:gd name="T65" fmla="*/ 5 h 240"/>
                  <a:gd name="T66" fmla="*/ 0 w 237"/>
                  <a:gd name="T67" fmla="*/ 6 h 240"/>
                  <a:gd name="T68" fmla="*/ 0 w 237"/>
                  <a:gd name="T69" fmla="*/ 6 h 240"/>
                  <a:gd name="T70" fmla="*/ 1 w 237"/>
                  <a:gd name="T71" fmla="*/ 7 h 240"/>
                  <a:gd name="T72" fmla="*/ 1 w 237"/>
                  <a:gd name="T73" fmla="*/ 8 h 240"/>
                  <a:gd name="T74" fmla="*/ 2 w 237"/>
                  <a:gd name="T75" fmla="*/ 8 h 240"/>
                  <a:gd name="T76" fmla="*/ 2 w 237"/>
                  <a:gd name="T77" fmla="*/ 9 h 240"/>
                  <a:gd name="T78" fmla="*/ 3 w 237"/>
                  <a:gd name="T79" fmla="*/ 9 h 240"/>
                  <a:gd name="T80" fmla="*/ 3 w 237"/>
                  <a:gd name="T81" fmla="*/ 9 h 240"/>
                  <a:gd name="T82" fmla="*/ 4 w 237"/>
                  <a:gd name="T83" fmla="*/ 9 h 240"/>
                  <a:gd name="T84" fmla="*/ 5 w 237"/>
                  <a:gd name="T85" fmla="*/ 10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40"/>
                  <a:gd name="T131" fmla="*/ 237 w 237"/>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40">
                    <a:moveTo>
                      <a:pt x="121" y="240"/>
                    </a:moveTo>
                    <a:lnTo>
                      <a:pt x="142" y="236"/>
                    </a:lnTo>
                    <a:lnTo>
                      <a:pt x="158" y="232"/>
                    </a:lnTo>
                    <a:lnTo>
                      <a:pt x="175" y="224"/>
                    </a:lnTo>
                    <a:lnTo>
                      <a:pt x="191" y="215"/>
                    </a:lnTo>
                    <a:lnTo>
                      <a:pt x="203" y="203"/>
                    </a:lnTo>
                    <a:lnTo>
                      <a:pt x="216" y="191"/>
                    </a:lnTo>
                    <a:lnTo>
                      <a:pt x="225" y="173"/>
                    </a:lnTo>
                    <a:lnTo>
                      <a:pt x="232" y="157"/>
                    </a:lnTo>
                    <a:lnTo>
                      <a:pt x="237" y="137"/>
                    </a:lnTo>
                    <a:lnTo>
                      <a:pt x="237" y="119"/>
                    </a:lnTo>
                    <a:lnTo>
                      <a:pt x="237" y="99"/>
                    </a:lnTo>
                    <a:lnTo>
                      <a:pt x="232" y="83"/>
                    </a:lnTo>
                    <a:lnTo>
                      <a:pt x="225" y="62"/>
                    </a:lnTo>
                    <a:lnTo>
                      <a:pt x="216" y="49"/>
                    </a:lnTo>
                    <a:lnTo>
                      <a:pt x="203" y="33"/>
                    </a:lnTo>
                    <a:lnTo>
                      <a:pt x="187" y="25"/>
                    </a:lnTo>
                    <a:lnTo>
                      <a:pt x="175" y="12"/>
                    </a:lnTo>
                    <a:lnTo>
                      <a:pt x="158" y="8"/>
                    </a:lnTo>
                    <a:lnTo>
                      <a:pt x="137" y="4"/>
                    </a:lnTo>
                    <a:lnTo>
                      <a:pt x="117" y="0"/>
                    </a:lnTo>
                    <a:lnTo>
                      <a:pt x="100" y="4"/>
                    </a:lnTo>
                    <a:lnTo>
                      <a:pt x="79" y="8"/>
                    </a:lnTo>
                    <a:lnTo>
                      <a:pt x="63" y="16"/>
                    </a:lnTo>
                    <a:lnTo>
                      <a:pt x="50" y="25"/>
                    </a:lnTo>
                    <a:lnTo>
                      <a:pt x="34" y="37"/>
                    </a:lnTo>
                    <a:lnTo>
                      <a:pt x="25" y="49"/>
                    </a:lnTo>
                    <a:lnTo>
                      <a:pt x="13" y="66"/>
                    </a:lnTo>
                    <a:lnTo>
                      <a:pt x="9" y="83"/>
                    </a:lnTo>
                    <a:lnTo>
                      <a:pt x="0" y="99"/>
                    </a:lnTo>
                    <a:lnTo>
                      <a:pt x="0" y="119"/>
                    </a:lnTo>
                    <a:lnTo>
                      <a:pt x="0" y="124"/>
                    </a:lnTo>
                    <a:lnTo>
                      <a:pt x="0" y="128"/>
                    </a:lnTo>
                    <a:lnTo>
                      <a:pt x="5" y="145"/>
                    </a:lnTo>
                    <a:lnTo>
                      <a:pt x="9" y="162"/>
                    </a:lnTo>
                    <a:lnTo>
                      <a:pt x="17" y="178"/>
                    </a:lnTo>
                    <a:lnTo>
                      <a:pt x="25" y="195"/>
                    </a:lnTo>
                    <a:lnTo>
                      <a:pt x="38" y="207"/>
                    </a:lnTo>
                    <a:lnTo>
                      <a:pt x="50" y="215"/>
                    </a:lnTo>
                    <a:lnTo>
                      <a:pt x="67" y="227"/>
                    </a:lnTo>
                    <a:lnTo>
                      <a:pt x="84" y="232"/>
                    </a:lnTo>
                    <a:lnTo>
                      <a:pt x="104" y="236"/>
                    </a:lnTo>
                    <a:lnTo>
                      <a:pt x="121"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7" name="Freeform 1040">
                <a:extLst>
                  <a:ext uri="{FF2B5EF4-FFF2-40B4-BE49-F238E27FC236}">
                    <a16:creationId xmlns:a16="http://schemas.microsoft.com/office/drawing/2014/main" id="{218583D3-F9BC-40DE-BFBB-DB09EDDFDA98}"/>
                  </a:ext>
                </a:extLst>
              </p:cNvPr>
              <p:cNvSpPr>
                <a:spLocks/>
              </p:cNvSpPr>
              <p:nvPr/>
            </p:nvSpPr>
            <p:spPr bwMode="auto">
              <a:xfrm>
                <a:off x="2015" y="3404"/>
                <a:ext cx="41" cy="42"/>
              </a:xfrm>
              <a:custGeom>
                <a:avLst/>
                <a:gdLst>
                  <a:gd name="T0" fmla="*/ 4 w 203"/>
                  <a:gd name="T1" fmla="*/ 9 h 207"/>
                  <a:gd name="T2" fmla="*/ 5 w 203"/>
                  <a:gd name="T3" fmla="*/ 8 h 207"/>
                  <a:gd name="T4" fmla="*/ 5 w 203"/>
                  <a:gd name="T5" fmla="*/ 8 h 207"/>
                  <a:gd name="T6" fmla="*/ 6 w 203"/>
                  <a:gd name="T7" fmla="*/ 8 h 207"/>
                  <a:gd name="T8" fmla="*/ 7 w 203"/>
                  <a:gd name="T9" fmla="*/ 8 h 207"/>
                  <a:gd name="T10" fmla="*/ 7 w 203"/>
                  <a:gd name="T11" fmla="*/ 7 h 207"/>
                  <a:gd name="T12" fmla="*/ 8 w 203"/>
                  <a:gd name="T13" fmla="*/ 7 h 207"/>
                  <a:gd name="T14" fmla="*/ 8 w 203"/>
                  <a:gd name="T15" fmla="*/ 6 h 207"/>
                  <a:gd name="T16" fmla="*/ 8 w 203"/>
                  <a:gd name="T17" fmla="*/ 6 h 207"/>
                  <a:gd name="T18" fmla="*/ 8 w 203"/>
                  <a:gd name="T19" fmla="*/ 5 h 207"/>
                  <a:gd name="T20" fmla="*/ 8 w 203"/>
                  <a:gd name="T21" fmla="*/ 4 h 207"/>
                  <a:gd name="T22" fmla="*/ 8 w 203"/>
                  <a:gd name="T23" fmla="*/ 4 h 207"/>
                  <a:gd name="T24" fmla="*/ 8 w 203"/>
                  <a:gd name="T25" fmla="*/ 3 h 207"/>
                  <a:gd name="T26" fmla="*/ 8 w 203"/>
                  <a:gd name="T27" fmla="*/ 2 h 207"/>
                  <a:gd name="T28" fmla="*/ 7 w 203"/>
                  <a:gd name="T29" fmla="*/ 2 h 207"/>
                  <a:gd name="T30" fmla="*/ 7 w 203"/>
                  <a:gd name="T31" fmla="*/ 1 h 207"/>
                  <a:gd name="T32" fmla="*/ 7 w 203"/>
                  <a:gd name="T33" fmla="*/ 1 h 207"/>
                  <a:gd name="T34" fmla="*/ 6 w 203"/>
                  <a:gd name="T35" fmla="*/ 0 h 207"/>
                  <a:gd name="T36" fmla="*/ 5 w 203"/>
                  <a:gd name="T37" fmla="*/ 0 h 207"/>
                  <a:gd name="T38" fmla="*/ 5 w 203"/>
                  <a:gd name="T39" fmla="*/ 0 h 207"/>
                  <a:gd name="T40" fmla="*/ 4 w 203"/>
                  <a:gd name="T41" fmla="*/ 0 h 207"/>
                  <a:gd name="T42" fmla="*/ 3 w 203"/>
                  <a:gd name="T43" fmla="*/ 0 h 207"/>
                  <a:gd name="T44" fmla="*/ 3 w 203"/>
                  <a:gd name="T45" fmla="*/ 0 h 207"/>
                  <a:gd name="T46" fmla="*/ 2 w 203"/>
                  <a:gd name="T47" fmla="*/ 0 h 207"/>
                  <a:gd name="T48" fmla="*/ 2 w 203"/>
                  <a:gd name="T49" fmla="*/ 1 h 207"/>
                  <a:gd name="T50" fmla="*/ 1 w 203"/>
                  <a:gd name="T51" fmla="*/ 1 h 207"/>
                  <a:gd name="T52" fmla="*/ 1 w 203"/>
                  <a:gd name="T53" fmla="*/ 2 h 207"/>
                  <a:gd name="T54" fmla="*/ 0 w 203"/>
                  <a:gd name="T55" fmla="*/ 2 h 207"/>
                  <a:gd name="T56" fmla="*/ 0 w 203"/>
                  <a:gd name="T57" fmla="*/ 3 h 207"/>
                  <a:gd name="T58" fmla="*/ 0 w 203"/>
                  <a:gd name="T59" fmla="*/ 4 h 207"/>
                  <a:gd name="T60" fmla="*/ 0 w 203"/>
                  <a:gd name="T61" fmla="*/ 4 h 207"/>
                  <a:gd name="T62" fmla="*/ 0 w 203"/>
                  <a:gd name="T63" fmla="*/ 4 h 207"/>
                  <a:gd name="T64" fmla="*/ 0 w 203"/>
                  <a:gd name="T65" fmla="*/ 5 h 207"/>
                  <a:gd name="T66" fmla="*/ 0 w 203"/>
                  <a:gd name="T67" fmla="*/ 6 h 207"/>
                  <a:gd name="T68" fmla="*/ 0 w 203"/>
                  <a:gd name="T69" fmla="*/ 6 h 207"/>
                  <a:gd name="T70" fmla="*/ 1 w 203"/>
                  <a:gd name="T71" fmla="*/ 7 h 207"/>
                  <a:gd name="T72" fmla="*/ 1 w 203"/>
                  <a:gd name="T73" fmla="*/ 7 h 207"/>
                  <a:gd name="T74" fmla="*/ 2 w 203"/>
                  <a:gd name="T75" fmla="*/ 8 h 207"/>
                  <a:gd name="T76" fmla="*/ 2 w 203"/>
                  <a:gd name="T77" fmla="*/ 8 h 207"/>
                  <a:gd name="T78" fmla="*/ 3 w 203"/>
                  <a:gd name="T79" fmla="*/ 8 h 207"/>
                  <a:gd name="T80" fmla="*/ 4 w 203"/>
                  <a:gd name="T81" fmla="*/ 9 h 207"/>
                  <a:gd name="T82" fmla="*/ 4 w 203"/>
                  <a:gd name="T83" fmla="*/ 9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4" y="207"/>
                    </a:moveTo>
                    <a:lnTo>
                      <a:pt x="120" y="203"/>
                    </a:lnTo>
                    <a:lnTo>
                      <a:pt x="133" y="199"/>
                    </a:lnTo>
                    <a:lnTo>
                      <a:pt x="149" y="195"/>
                    </a:lnTo>
                    <a:lnTo>
                      <a:pt x="162" y="187"/>
                    </a:lnTo>
                    <a:lnTo>
                      <a:pt x="174" y="174"/>
                    </a:lnTo>
                    <a:lnTo>
                      <a:pt x="187" y="166"/>
                    </a:lnTo>
                    <a:lnTo>
                      <a:pt x="190" y="149"/>
                    </a:lnTo>
                    <a:lnTo>
                      <a:pt x="199" y="137"/>
                    </a:lnTo>
                    <a:lnTo>
                      <a:pt x="203" y="120"/>
                    </a:lnTo>
                    <a:lnTo>
                      <a:pt x="203" y="104"/>
                    </a:lnTo>
                    <a:lnTo>
                      <a:pt x="203" y="87"/>
                    </a:lnTo>
                    <a:lnTo>
                      <a:pt x="199" y="70"/>
                    </a:lnTo>
                    <a:lnTo>
                      <a:pt x="190" y="58"/>
                    </a:lnTo>
                    <a:lnTo>
                      <a:pt x="183" y="41"/>
                    </a:lnTo>
                    <a:lnTo>
                      <a:pt x="174" y="33"/>
                    </a:lnTo>
                    <a:lnTo>
                      <a:pt x="162" y="21"/>
                    </a:lnTo>
                    <a:lnTo>
                      <a:pt x="149" y="12"/>
                    </a:lnTo>
                    <a:lnTo>
                      <a:pt x="133" y="8"/>
                    </a:lnTo>
                    <a:lnTo>
                      <a:pt x="116" y="4"/>
                    </a:lnTo>
                    <a:lnTo>
                      <a:pt x="100" y="0"/>
                    </a:lnTo>
                    <a:lnTo>
                      <a:pt x="82" y="4"/>
                    </a:lnTo>
                    <a:lnTo>
                      <a:pt x="71" y="8"/>
                    </a:lnTo>
                    <a:lnTo>
                      <a:pt x="54" y="12"/>
                    </a:lnTo>
                    <a:lnTo>
                      <a:pt x="41" y="21"/>
                    </a:lnTo>
                    <a:lnTo>
                      <a:pt x="28" y="33"/>
                    </a:lnTo>
                    <a:lnTo>
                      <a:pt x="21" y="45"/>
                    </a:lnTo>
                    <a:lnTo>
                      <a:pt x="12" y="58"/>
                    </a:lnTo>
                    <a:lnTo>
                      <a:pt x="4" y="70"/>
                    </a:lnTo>
                    <a:lnTo>
                      <a:pt x="0" y="87"/>
                    </a:lnTo>
                    <a:lnTo>
                      <a:pt x="0" y="104"/>
                    </a:lnTo>
                    <a:lnTo>
                      <a:pt x="0" y="108"/>
                    </a:lnTo>
                    <a:lnTo>
                      <a:pt x="0" y="124"/>
                    </a:lnTo>
                    <a:lnTo>
                      <a:pt x="4" y="141"/>
                    </a:lnTo>
                    <a:lnTo>
                      <a:pt x="12" y="153"/>
                    </a:lnTo>
                    <a:lnTo>
                      <a:pt x="21" y="166"/>
                    </a:lnTo>
                    <a:lnTo>
                      <a:pt x="28" y="178"/>
                    </a:lnTo>
                    <a:lnTo>
                      <a:pt x="41" y="187"/>
                    </a:lnTo>
                    <a:lnTo>
                      <a:pt x="58" y="195"/>
                    </a:lnTo>
                    <a:lnTo>
                      <a:pt x="71" y="203"/>
                    </a:lnTo>
                    <a:lnTo>
                      <a:pt x="87" y="207"/>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8" name="Freeform 1041">
                <a:extLst>
                  <a:ext uri="{FF2B5EF4-FFF2-40B4-BE49-F238E27FC236}">
                    <a16:creationId xmlns:a16="http://schemas.microsoft.com/office/drawing/2014/main" id="{F2955E47-AC51-4C67-B412-EBF427E374F9}"/>
                  </a:ext>
                </a:extLst>
              </p:cNvPr>
              <p:cNvSpPr>
                <a:spLocks/>
              </p:cNvSpPr>
              <p:nvPr/>
            </p:nvSpPr>
            <p:spPr bwMode="auto">
              <a:xfrm>
                <a:off x="2017" y="3406"/>
                <a:ext cx="35" cy="34"/>
              </a:xfrm>
              <a:custGeom>
                <a:avLst/>
                <a:gdLst>
                  <a:gd name="T0" fmla="*/ 3 w 175"/>
                  <a:gd name="T1" fmla="*/ 7 h 170"/>
                  <a:gd name="T2" fmla="*/ 4 w 175"/>
                  <a:gd name="T3" fmla="*/ 7 h 170"/>
                  <a:gd name="T4" fmla="*/ 5 w 175"/>
                  <a:gd name="T5" fmla="*/ 7 h 170"/>
                  <a:gd name="T6" fmla="*/ 5 w 175"/>
                  <a:gd name="T7" fmla="*/ 6 h 170"/>
                  <a:gd name="T8" fmla="*/ 6 w 175"/>
                  <a:gd name="T9" fmla="*/ 6 h 170"/>
                  <a:gd name="T10" fmla="*/ 6 w 175"/>
                  <a:gd name="T11" fmla="*/ 6 h 170"/>
                  <a:gd name="T12" fmla="*/ 6 w 175"/>
                  <a:gd name="T13" fmla="*/ 5 h 170"/>
                  <a:gd name="T14" fmla="*/ 7 w 175"/>
                  <a:gd name="T15" fmla="*/ 5 h 170"/>
                  <a:gd name="T16" fmla="*/ 7 w 175"/>
                  <a:gd name="T17" fmla="*/ 4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5 w 175"/>
                  <a:gd name="T37" fmla="*/ 0 h 170"/>
                  <a:gd name="T38" fmla="*/ 4 w 175"/>
                  <a:gd name="T39" fmla="*/ 0 h 170"/>
                  <a:gd name="T40" fmla="*/ 3 w 175"/>
                  <a:gd name="T41" fmla="*/ 0 h 170"/>
                  <a:gd name="T42" fmla="*/ 3 w 175"/>
                  <a:gd name="T43" fmla="*/ 0 h 170"/>
                  <a:gd name="T44" fmla="*/ 3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3 h 170"/>
                  <a:gd name="T66" fmla="*/ 0 w 175"/>
                  <a:gd name="T67" fmla="*/ 3 h 170"/>
                  <a:gd name="T68" fmla="*/ 0 w 175"/>
                  <a:gd name="T69" fmla="*/ 4 h 170"/>
                  <a:gd name="T70" fmla="*/ 0 w 175"/>
                  <a:gd name="T71" fmla="*/ 4 h 170"/>
                  <a:gd name="T72" fmla="*/ 1 w 175"/>
                  <a:gd name="T73" fmla="*/ 5 h 170"/>
                  <a:gd name="T74" fmla="*/ 1 w 175"/>
                  <a:gd name="T75" fmla="*/ 5 h 170"/>
                  <a:gd name="T76" fmla="*/ 1 w 175"/>
                  <a:gd name="T77" fmla="*/ 6 h 170"/>
                  <a:gd name="T78" fmla="*/ 2 w 175"/>
                  <a:gd name="T79" fmla="*/ 6 h 170"/>
                  <a:gd name="T80" fmla="*/ 2 w 175"/>
                  <a:gd name="T81" fmla="*/ 6 h 170"/>
                  <a:gd name="T82" fmla="*/ 3 w 175"/>
                  <a:gd name="T83" fmla="*/ 7 h 170"/>
                  <a:gd name="T84" fmla="*/ 3 w 175"/>
                  <a:gd name="T85" fmla="*/ 7 h 170"/>
                  <a:gd name="T86" fmla="*/ 3 w 175"/>
                  <a:gd name="T87" fmla="*/ 7 h 1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170"/>
                  <a:gd name="T134" fmla="*/ 175 w 175"/>
                  <a:gd name="T135" fmla="*/ 170 h 1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170">
                    <a:moveTo>
                      <a:pt x="87" y="170"/>
                    </a:moveTo>
                    <a:lnTo>
                      <a:pt x="104" y="170"/>
                    </a:lnTo>
                    <a:lnTo>
                      <a:pt x="116" y="166"/>
                    </a:lnTo>
                    <a:lnTo>
                      <a:pt x="128" y="161"/>
                    </a:lnTo>
                    <a:lnTo>
                      <a:pt x="141" y="154"/>
                    </a:lnTo>
                    <a:lnTo>
                      <a:pt x="150" y="145"/>
                    </a:lnTo>
                    <a:lnTo>
                      <a:pt x="157" y="133"/>
                    </a:lnTo>
                    <a:lnTo>
                      <a:pt x="166" y="125"/>
                    </a:lnTo>
                    <a:lnTo>
                      <a:pt x="170" y="112"/>
                    </a:lnTo>
                    <a:lnTo>
                      <a:pt x="175" y="100"/>
                    </a:lnTo>
                    <a:lnTo>
                      <a:pt x="175" y="83"/>
                    </a:lnTo>
                    <a:lnTo>
                      <a:pt x="175" y="71"/>
                    </a:lnTo>
                    <a:lnTo>
                      <a:pt x="170" y="58"/>
                    </a:lnTo>
                    <a:lnTo>
                      <a:pt x="162" y="46"/>
                    </a:lnTo>
                    <a:lnTo>
                      <a:pt x="157" y="33"/>
                    </a:lnTo>
                    <a:lnTo>
                      <a:pt x="150" y="25"/>
                    </a:lnTo>
                    <a:lnTo>
                      <a:pt x="137" y="17"/>
                    </a:lnTo>
                    <a:lnTo>
                      <a:pt x="125" y="8"/>
                    </a:lnTo>
                    <a:lnTo>
                      <a:pt x="116" y="4"/>
                    </a:lnTo>
                    <a:lnTo>
                      <a:pt x="100" y="0"/>
                    </a:lnTo>
                    <a:lnTo>
                      <a:pt x="87" y="0"/>
                    </a:lnTo>
                    <a:lnTo>
                      <a:pt x="74" y="0"/>
                    </a:lnTo>
                    <a:lnTo>
                      <a:pt x="63" y="4"/>
                    </a:lnTo>
                    <a:lnTo>
                      <a:pt x="50" y="8"/>
                    </a:lnTo>
                    <a:lnTo>
                      <a:pt x="38" y="17"/>
                    </a:lnTo>
                    <a:lnTo>
                      <a:pt x="29" y="25"/>
                    </a:lnTo>
                    <a:lnTo>
                      <a:pt x="20" y="33"/>
                    </a:lnTo>
                    <a:lnTo>
                      <a:pt x="13" y="46"/>
                    </a:lnTo>
                    <a:lnTo>
                      <a:pt x="9" y="58"/>
                    </a:lnTo>
                    <a:lnTo>
                      <a:pt x="4" y="71"/>
                    </a:lnTo>
                    <a:lnTo>
                      <a:pt x="4" y="83"/>
                    </a:lnTo>
                    <a:lnTo>
                      <a:pt x="0" y="83"/>
                    </a:lnTo>
                    <a:lnTo>
                      <a:pt x="0" y="87"/>
                    </a:lnTo>
                    <a:lnTo>
                      <a:pt x="4" y="87"/>
                    </a:lnTo>
                    <a:lnTo>
                      <a:pt x="4" y="100"/>
                    </a:lnTo>
                    <a:lnTo>
                      <a:pt x="9" y="112"/>
                    </a:lnTo>
                    <a:lnTo>
                      <a:pt x="13" y="125"/>
                    </a:lnTo>
                    <a:lnTo>
                      <a:pt x="20" y="137"/>
                    </a:lnTo>
                    <a:lnTo>
                      <a:pt x="29" y="145"/>
                    </a:lnTo>
                    <a:lnTo>
                      <a:pt x="38" y="154"/>
                    </a:lnTo>
                    <a:lnTo>
                      <a:pt x="50" y="161"/>
                    </a:lnTo>
                    <a:lnTo>
                      <a:pt x="63"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09" name="Freeform 1042">
                <a:extLst>
                  <a:ext uri="{FF2B5EF4-FFF2-40B4-BE49-F238E27FC236}">
                    <a16:creationId xmlns:a16="http://schemas.microsoft.com/office/drawing/2014/main" id="{6A91F294-E8EF-4D7B-8936-3907772D5047}"/>
                  </a:ext>
                </a:extLst>
              </p:cNvPr>
              <p:cNvSpPr>
                <a:spLocks/>
              </p:cNvSpPr>
              <p:nvPr/>
            </p:nvSpPr>
            <p:spPr bwMode="auto">
              <a:xfrm>
                <a:off x="2019" y="3407"/>
                <a:ext cx="28" cy="27"/>
              </a:xfrm>
              <a:custGeom>
                <a:avLst/>
                <a:gdLst>
                  <a:gd name="T0" fmla="*/ 3 w 141"/>
                  <a:gd name="T1" fmla="*/ 5 h 137"/>
                  <a:gd name="T2" fmla="*/ 3 w 141"/>
                  <a:gd name="T3" fmla="*/ 5 h 137"/>
                  <a:gd name="T4" fmla="*/ 4 w 141"/>
                  <a:gd name="T5" fmla="*/ 5 h 137"/>
                  <a:gd name="T6" fmla="*/ 4 w 141"/>
                  <a:gd name="T7" fmla="*/ 5 h 137"/>
                  <a:gd name="T8" fmla="*/ 4 w 141"/>
                  <a:gd name="T9" fmla="*/ 5 h 137"/>
                  <a:gd name="T10" fmla="*/ 5 w 141"/>
                  <a:gd name="T11" fmla="*/ 5 h 137"/>
                  <a:gd name="T12" fmla="*/ 5 w 141"/>
                  <a:gd name="T13" fmla="*/ 4 h 137"/>
                  <a:gd name="T14" fmla="*/ 5 w 141"/>
                  <a:gd name="T15" fmla="*/ 4 h 137"/>
                  <a:gd name="T16" fmla="*/ 5 w 141"/>
                  <a:gd name="T17" fmla="*/ 4 h 137"/>
                  <a:gd name="T18" fmla="*/ 5 w 141"/>
                  <a:gd name="T19" fmla="*/ 3 h 137"/>
                  <a:gd name="T20" fmla="*/ 6 w 141"/>
                  <a:gd name="T21" fmla="*/ 3 h 137"/>
                  <a:gd name="T22" fmla="*/ 5 w 141"/>
                  <a:gd name="T23" fmla="*/ 2 h 137"/>
                  <a:gd name="T24" fmla="*/ 5 w 141"/>
                  <a:gd name="T25" fmla="*/ 2 h 137"/>
                  <a:gd name="T26" fmla="*/ 5 w 141"/>
                  <a:gd name="T27" fmla="*/ 1 h 137"/>
                  <a:gd name="T28" fmla="*/ 5 w 141"/>
                  <a:gd name="T29" fmla="*/ 1 h 137"/>
                  <a:gd name="T30" fmla="*/ 5 w 141"/>
                  <a:gd name="T31" fmla="*/ 1 h 137"/>
                  <a:gd name="T32" fmla="*/ 4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1 w 141"/>
                  <a:gd name="T47" fmla="*/ 0 h 137"/>
                  <a:gd name="T48" fmla="*/ 1 w 141"/>
                  <a:gd name="T49" fmla="*/ 1 h 137"/>
                  <a:gd name="T50" fmla="*/ 1 w 141"/>
                  <a:gd name="T51" fmla="*/ 1 h 137"/>
                  <a:gd name="T52" fmla="*/ 0 w 141"/>
                  <a:gd name="T53" fmla="*/ 1 h 137"/>
                  <a:gd name="T54" fmla="*/ 0 w 141"/>
                  <a:gd name="T55" fmla="*/ 1 h 137"/>
                  <a:gd name="T56" fmla="*/ 0 w 141"/>
                  <a:gd name="T57" fmla="*/ 2 h 137"/>
                  <a:gd name="T58" fmla="*/ 0 w 141"/>
                  <a:gd name="T59" fmla="*/ 2 h 137"/>
                  <a:gd name="T60" fmla="*/ 0 w 141"/>
                  <a:gd name="T61" fmla="*/ 3 h 137"/>
                  <a:gd name="T62" fmla="*/ 0 w 141"/>
                  <a:gd name="T63" fmla="*/ 3 h 137"/>
                  <a:gd name="T64" fmla="*/ 0 w 141"/>
                  <a:gd name="T65" fmla="*/ 4 h 137"/>
                  <a:gd name="T66" fmla="*/ 0 w 141"/>
                  <a:gd name="T67" fmla="*/ 4 h 137"/>
                  <a:gd name="T68" fmla="*/ 1 w 141"/>
                  <a:gd name="T69" fmla="*/ 4 h 137"/>
                  <a:gd name="T70" fmla="*/ 1 w 141"/>
                  <a:gd name="T71" fmla="*/ 5 h 137"/>
                  <a:gd name="T72" fmla="*/ 1 w 141"/>
                  <a:gd name="T73" fmla="*/ 5 h 137"/>
                  <a:gd name="T74" fmla="*/ 1 w 141"/>
                  <a:gd name="T75" fmla="*/ 5 h 137"/>
                  <a:gd name="T76" fmla="*/ 2 w 141"/>
                  <a:gd name="T77" fmla="*/ 5 h 137"/>
                  <a:gd name="T78" fmla="*/ 2 w 141"/>
                  <a:gd name="T79" fmla="*/ 5 h 137"/>
                  <a:gd name="T80" fmla="*/ 3 w 141"/>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1" y="133"/>
                    </a:lnTo>
                    <a:lnTo>
                      <a:pt x="103" y="129"/>
                    </a:lnTo>
                    <a:lnTo>
                      <a:pt x="112" y="125"/>
                    </a:lnTo>
                    <a:lnTo>
                      <a:pt x="120" y="116"/>
                    </a:lnTo>
                    <a:lnTo>
                      <a:pt x="124" y="108"/>
                    </a:lnTo>
                    <a:lnTo>
                      <a:pt x="133" y="100"/>
                    </a:lnTo>
                    <a:lnTo>
                      <a:pt x="137" y="92"/>
                    </a:lnTo>
                    <a:lnTo>
                      <a:pt x="137" y="79"/>
                    </a:lnTo>
                    <a:lnTo>
                      <a:pt x="141" y="67"/>
                    </a:lnTo>
                    <a:lnTo>
                      <a:pt x="137" y="58"/>
                    </a:lnTo>
                    <a:lnTo>
                      <a:pt x="137" y="46"/>
                    </a:lnTo>
                    <a:lnTo>
                      <a:pt x="133" y="38"/>
                    </a:lnTo>
                    <a:lnTo>
                      <a:pt x="124" y="29"/>
                    </a:lnTo>
                    <a:lnTo>
                      <a:pt x="120" y="21"/>
                    </a:lnTo>
                    <a:lnTo>
                      <a:pt x="112" y="13"/>
                    </a:lnTo>
                    <a:lnTo>
                      <a:pt x="99" y="9"/>
                    </a:lnTo>
                    <a:lnTo>
                      <a:pt x="91" y="4"/>
                    </a:lnTo>
                    <a:lnTo>
                      <a:pt x="79" y="0"/>
                    </a:lnTo>
                    <a:lnTo>
                      <a:pt x="70" y="0"/>
                    </a:lnTo>
                    <a:lnTo>
                      <a:pt x="58" y="0"/>
                    </a:lnTo>
                    <a:lnTo>
                      <a:pt x="45" y="4"/>
                    </a:lnTo>
                    <a:lnTo>
                      <a:pt x="37" y="9"/>
                    </a:lnTo>
                    <a:lnTo>
                      <a:pt x="29" y="13"/>
                    </a:lnTo>
                    <a:lnTo>
                      <a:pt x="20" y="21"/>
                    </a:lnTo>
                    <a:lnTo>
                      <a:pt x="12" y="29"/>
                    </a:lnTo>
                    <a:lnTo>
                      <a:pt x="7" y="38"/>
                    </a:lnTo>
                    <a:lnTo>
                      <a:pt x="4" y="46"/>
                    </a:lnTo>
                    <a:lnTo>
                      <a:pt x="0" y="58"/>
                    </a:lnTo>
                    <a:lnTo>
                      <a:pt x="0" y="71"/>
                    </a:lnTo>
                    <a:lnTo>
                      <a:pt x="0" y="79"/>
                    </a:lnTo>
                    <a:lnTo>
                      <a:pt x="4" y="92"/>
                    </a:lnTo>
                    <a:lnTo>
                      <a:pt x="7" y="100"/>
                    </a:lnTo>
                    <a:lnTo>
                      <a:pt x="16" y="112"/>
                    </a:lnTo>
                    <a:lnTo>
                      <a:pt x="20" y="121"/>
                    </a:lnTo>
                    <a:lnTo>
                      <a:pt x="29" y="125"/>
                    </a:lnTo>
                    <a:lnTo>
                      <a:pt x="37" y="133"/>
                    </a:lnTo>
                    <a:lnTo>
                      <a:pt x="50"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0" name="Freeform 1043">
                <a:extLst>
                  <a:ext uri="{FF2B5EF4-FFF2-40B4-BE49-F238E27FC236}">
                    <a16:creationId xmlns:a16="http://schemas.microsoft.com/office/drawing/2014/main" id="{563E95BE-9C55-4CA2-86D8-19FF01C19845}"/>
                  </a:ext>
                </a:extLst>
              </p:cNvPr>
              <p:cNvSpPr>
                <a:spLocks/>
              </p:cNvSpPr>
              <p:nvPr/>
            </p:nvSpPr>
            <p:spPr bwMode="auto">
              <a:xfrm>
                <a:off x="2106" y="3379"/>
                <a:ext cx="116" cy="115"/>
              </a:xfrm>
              <a:custGeom>
                <a:avLst/>
                <a:gdLst>
                  <a:gd name="T0" fmla="*/ 12 w 576"/>
                  <a:gd name="T1" fmla="*/ 23 h 576"/>
                  <a:gd name="T2" fmla="*/ 14 w 576"/>
                  <a:gd name="T3" fmla="*/ 23 h 576"/>
                  <a:gd name="T4" fmla="*/ 16 w 576"/>
                  <a:gd name="T5" fmla="*/ 22 h 576"/>
                  <a:gd name="T6" fmla="*/ 17 w 576"/>
                  <a:gd name="T7" fmla="*/ 22 h 576"/>
                  <a:gd name="T8" fmla="*/ 19 w 576"/>
                  <a:gd name="T9" fmla="*/ 21 h 576"/>
                  <a:gd name="T10" fmla="*/ 20 w 576"/>
                  <a:gd name="T11" fmla="*/ 19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0 h 576"/>
                  <a:gd name="T38" fmla="*/ 14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8 h 576"/>
                  <a:gd name="T70" fmla="*/ 3 w 576"/>
                  <a:gd name="T71" fmla="*/ 20 h 576"/>
                  <a:gd name="T72" fmla="*/ 5 w 576"/>
                  <a:gd name="T73" fmla="*/ 21 h 576"/>
                  <a:gd name="T74" fmla="*/ 7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1" name="Freeform 1044">
                <a:extLst>
                  <a:ext uri="{FF2B5EF4-FFF2-40B4-BE49-F238E27FC236}">
                    <a16:creationId xmlns:a16="http://schemas.microsoft.com/office/drawing/2014/main" id="{3614125A-E110-4744-B6CD-3D2059926D7F}"/>
                  </a:ext>
                </a:extLst>
              </p:cNvPr>
              <p:cNvSpPr>
                <a:spLocks/>
              </p:cNvSpPr>
              <p:nvPr/>
            </p:nvSpPr>
            <p:spPr bwMode="auto">
              <a:xfrm>
                <a:off x="2106" y="3379"/>
                <a:ext cx="116" cy="115"/>
              </a:xfrm>
              <a:custGeom>
                <a:avLst/>
                <a:gdLst>
                  <a:gd name="T0" fmla="*/ 12 w 576"/>
                  <a:gd name="T1" fmla="*/ 23 h 576"/>
                  <a:gd name="T2" fmla="*/ 14 w 576"/>
                  <a:gd name="T3" fmla="*/ 23 h 576"/>
                  <a:gd name="T4" fmla="*/ 16 w 576"/>
                  <a:gd name="T5" fmla="*/ 22 h 576"/>
                  <a:gd name="T6" fmla="*/ 17 w 576"/>
                  <a:gd name="T7" fmla="*/ 22 h 576"/>
                  <a:gd name="T8" fmla="*/ 19 w 576"/>
                  <a:gd name="T9" fmla="*/ 21 h 576"/>
                  <a:gd name="T10" fmla="*/ 20 w 576"/>
                  <a:gd name="T11" fmla="*/ 19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0 h 576"/>
                  <a:gd name="T38" fmla="*/ 14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8 h 576"/>
                  <a:gd name="T70" fmla="*/ 3 w 576"/>
                  <a:gd name="T71" fmla="*/ 20 h 576"/>
                  <a:gd name="T72" fmla="*/ 5 w 576"/>
                  <a:gd name="T73" fmla="*/ 21 h 576"/>
                  <a:gd name="T74" fmla="*/ 7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12" name="Freeform 1045">
                <a:extLst>
                  <a:ext uri="{FF2B5EF4-FFF2-40B4-BE49-F238E27FC236}">
                    <a16:creationId xmlns:a16="http://schemas.microsoft.com/office/drawing/2014/main" id="{9AE013D7-61A1-4C78-AE34-5F670C5BE63C}"/>
                  </a:ext>
                </a:extLst>
              </p:cNvPr>
              <p:cNvSpPr>
                <a:spLocks/>
              </p:cNvSpPr>
              <p:nvPr/>
            </p:nvSpPr>
            <p:spPr bwMode="auto">
              <a:xfrm>
                <a:off x="2106" y="3379"/>
                <a:ext cx="116" cy="115"/>
              </a:xfrm>
              <a:custGeom>
                <a:avLst/>
                <a:gdLst>
                  <a:gd name="T0" fmla="*/ 12 w 576"/>
                  <a:gd name="T1" fmla="*/ 23 h 576"/>
                  <a:gd name="T2" fmla="*/ 14 w 576"/>
                  <a:gd name="T3" fmla="*/ 23 h 576"/>
                  <a:gd name="T4" fmla="*/ 16 w 576"/>
                  <a:gd name="T5" fmla="*/ 22 h 576"/>
                  <a:gd name="T6" fmla="*/ 17 w 576"/>
                  <a:gd name="T7" fmla="*/ 22 h 576"/>
                  <a:gd name="T8" fmla="*/ 19 w 576"/>
                  <a:gd name="T9" fmla="*/ 21 h 576"/>
                  <a:gd name="T10" fmla="*/ 20 w 576"/>
                  <a:gd name="T11" fmla="*/ 19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3 w 576"/>
                  <a:gd name="T25" fmla="*/ 8 h 576"/>
                  <a:gd name="T26" fmla="*/ 22 w 576"/>
                  <a:gd name="T27" fmla="*/ 6 h 576"/>
                  <a:gd name="T28" fmla="*/ 21 w 576"/>
                  <a:gd name="T29" fmla="*/ 5 h 576"/>
                  <a:gd name="T30" fmla="*/ 20 w 576"/>
                  <a:gd name="T31" fmla="*/ 3 h 576"/>
                  <a:gd name="T32" fmla="*/ 19 w 576"/>
                  <a:gd name="T33" fmla="*/ 2 h 576"/>
                  <a:gd name="T34" fmla="*/ 17 w 576"/>
                  <a:gd name="T35" fmla="*/ 1 h 576"/>
                  <a:gd name="T36" fmla="*/ 15 w 576"/>
                  <a:gd name="T37" fmla="*/ 0 h 576"/>
                  <a:gd name="T38" fmla="*/ 14 w 576"/>
                  <a:gd name="T39" fmla="*/ 0 h 576"/>
                  <a:gd name="T40" fmla="*/ 12 w 576"/>
                  <a:gd name="T41" fmla="*/ 0 h 576"/>
                  <a:gd name="T42" fmla="*/ 10 w 576"/>
                  <a:gd name="T43" fmla="*/ 0 h 576"/>
                  <a:gd name="T44" fmla="*/ 8 w 576"/>
                  <a:gd name="T45" fmla="*/ 1 h 576"/>
                  <a:gd name="T46" fmla="*/ 6 w 576"/>
                  <a:gd name="T47" fmla="*/ 1 h 576"/>
                  <a:gd name="T48" fmla="*/ 5 w 576"/>
                  <a:gd name="T49" fmla="*/ 2 h 576"/>
                  <a:gd name="T50" fmla="*/ 3 w 576"/>
                  <a:gd name="T51" fmla="*/ 3 h 576"/>
                  <a:gd name="T52" fmla="*/ 2 w 576"/>
                  <a:gd name="T53" fmla="*/ 5 h 576"/>
                  <a:gd name="T54" fmla="*/ 1 w 576"/>
                  <a:gd name="T55" fmla="*/ 6 h 576"/>
                  <a:gd name="T56" fmla="*/ 1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8 h 576"/>
                  <a:gd name="T70" fmla="*/ 3 w 576"/>
                  <a:gd name="T71" fmla="*/ 20 h 576"/>
                  <a:gd name="T72" fmla="*/ 5 w 576"/>
                  <a:gd name="T73" fmla="*/ 21 h 576"/>
                  <a:gd name="T74" fmla="*/ 7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5" y="576"/>
                    </a:moveTo>
                    <a:lnTo>
                      <a:pt x="340" y="571"/>
                    </a:lnTo>
                    <a:lnTo>
                      <a:pt x="385" y="560"/>
                    </a:lnTo>
                    <a:lnTo>
                      <a:pt x="427" y="542"/>
                    </a:lnTo>
                    <a:lnTo>
                      <a:pt x="464" y="518"/>
                    </a:lnTo>
                    <a:lnTo>
                      <a:pt x="498" y="488"/>
                    </a:lnTo>
                    <a:lnTo>
                      <a:pt x="522" y="456"/>
                    </a:lnTo>
                    <a:lnTo>
                      <a:pt x="547" y="418"/>
                    </a:lnTo>
                    <a:lnTo>
                      <a:pt x="564" y="377"/>
                    </a:lnTo>
                    <a:lnTo>
                      <a:pt x="576" y="331"/>
                    </a:lnTo>
                    <a:lnTo>
                      <a:pt x="576" y="286"/>
                    </a:lnTo>
                    <a:lnTo>
                      <a:pt x="572" y="240"/>
                    </a:lnTo>
                    <a:lnTo>
                      <a:pt x="564" y="194"/>
                    </a:lnTo>
                    <a:lnTo>
                      <a:pt x="543" y="153"/>
                    </a:lnTo>
                    <a:lnTo>
                      <a:pt x="522" y="115"/>
                    </a:lnTo>
                    <a:lnTo>
                      <a:pt x="493" y="82"/>
                    </a:lnTo>
                    <a:lnTo>
                      <a:pt x="457" y="54"/>
                    </a:lnTo>
                    <a:lnTo>
                      <a:pt x="419" y="32"/>
                    </a:lnTo>
                    <a:lnTo>
                      <a:pt x="378" y="11"/>
                    </a:lnTo>
                    <a:lnTo>
                      <a:pt x="336" y="3"/>
                    </a:lnTo>
                    <a:lnTo>
                      <a:pt x="286" y="0"/>
                    </a:lnTo>
                    <a:lnTo>
                      <a:pt x="241" y="3"/>
                    </a:lnTo>
                    <a:lnTo>
                      <a:pt x="194" y="16"/>
                    </a:lnTo>
                    <a:lnTo>
                      <a:pt x="153" y="32"/>
                    </a:lnTo>
                    <a:lnTo>
                      <a:pt x="115" y="57"/>
                    </a:lnTo>
                    <a:lnTo>
                      <a:pt x="83" y="86"/>
                    </a:lnTo>
                    <a:lnTo>
                      <a:pt x="54" y="119"/>
                    </a:lnTo>
                    <a:lnTo>
                      <a:pt x="32" y="157"/>
                    </a:lnTo>
                    <a:lnTo>
                      <a:pt x="16" y="198"/>
                    </a:lnTo>
                    <a:lnTo>
                      <a:pt x="3" y="243"/>
                    </a:lnTo>
                    <a:lnTo>
                      <a:pt x="0" y="290"/>
                    </a:lnTo>
                    <a:lnTo>
                      <a:pt x="3" y="339"/>
                    </a:lnTo>
                    <a:lnTo>
                      <a:pt x="16" y="380"/>
                    </a:lnTo>
                    <a:lnTo>
                      <a:pt x="37" y="423"/>
                    </a:lnTo>
                    <a:lnTo>
                      <a:pt x="57" y="459"/>
                    </a:lnTo>
                    <a:lnTo>
                      <a:pt x="86" y="493"/>
                    </a:lnTo>
                    <a:lnTo>
                      <a:pt x="120" y="522"/>
                    </a:lnTo>
                    <a:lnTo>
                      <a:pt x="162" y="547"/>
                    </a:lnTo>
                    <a:lnTo>
                      <a:pt x="203" y="564"/>
                    </a:lnTo>
                    <a:lnTo>
                      <a:pt x="245" y="571"/>
                    </a:lnTo>
                    <a:lnTo>
                      <a:pt x="295"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13" name="Freeform 1046">
                <a:extLst>
                  <a:ext uri="{FF2B5EF4-FFF2-40B4-BE49-F238E27FC236}">
                    <a16:creationId xmlns:a16="http://schemas.microsoft.com/office/drawing/2014/main" id="{93D21C39-99D1-4446-AA21-10EAD026BF70}"/>
                  </a:ext>
                </a:extLst>
              </p:cNvPr>
              <p:cNvSpPr>
                <a:spLocks/>
              </p:cNvSpPr>
              <p:nvPr/>
            </p:nvSpPr>
            <p:spPr bwMode="auto">
              <a:xfrm>
                <a:off x="2123" y="3387"/>
                <a:ext cx="60" cy="61"/>
              </a:xfrm>
              <a:custGeom>
                <a:avLst/>
                <a:gdLst>
                  <a:gd name="T0" fmla="*/ 6 w 302"/>
                  <a:gd name="T1" fmla="*/ 12 h 307"/>
                  <a:gd name="T2" fmla="*/ 7 w 302"/>
                  <a:gd name="T3" fmla="*/ 12 h 307"/>
                  <a:gd name="T4" fmla="*/ 8 w 302"/>
                  <a:gd name="T5" fmla="*/ 12 h 307"/>
                  <a:gd name="T6" fmla="*/ 9 w 302"/>
                  <a:gd name="T7" fmla="*/ 11 h 307"/>
                  <a:gd name="T8" fmla="*/ 10 w 302"/>
                  <a:gd name="T9" fmla="*/ 11 h 307"/>
                  <a:gd name="T10" fmla="*/ 10 w 302"/>
                  <a:gd name="T11" fmla="*/ 10 h 307"/>
                  <a:gd name="T12" fmla="*/ 11 w 302"/>
                  <a:gd name="T13" fmla="*/ 10 h 307"/>
                  <a:gd name="T14" fmla="*/ 11 w 302"/>
                  <a:gd name="T15" fmla="*/ 9 h 307"/>
                  <a:gd name="T16" fmla="*/ 12 w 302"/>
                  <a:gd name="T17" fmla="*/ 8 h 307"/>
                  <a:gd name="T18" fmla="*/ 12 w 302"/>
                  <a:gd name="T19" fmla="*/ 7 h 307"/>
                  <a:gd name="T20" fmla="*/ 12 w 302"/>
                  <a:gd name="T21" fmla="*/ 6 h 307"/>
                  <a:gd name="T22" fmla="*/ 12 w 302"/>
                  <a:gd name="T23" fmla="*/ 5 h 307"/>
                  <a:gd name="T24" fmla="*/ 12 w 302"/>
                  <a:gd name="T25" fmla="*/ 4 h 307"/>
                  <a:gd name="T26" fmla="*/ 11 w 302"/>
                  <a:gd name="T27" fmla="*/ 3 h 307"/>
                  <a:gd name="T28" fmla="*/ 11 w 302"/>
                  <a:gd name="T29" fmla="*/ 2 h 307"/>
                  <a:gd name="T30" fmla="*/ 10 w 302"/>
                  <a:gd name="T31" fmla="*/ 2 h 307"/>
                  <a:gd name="T32" fmla="*/ 10 w 302"/>
                  <a:gd name="T33" fmla="*/ 1 h 307"/>
                  <a:gd name="T34" fmla="*/ 9 w 302"/>
                  <a:gd name="T35" fmla="*/ 1 h 307"/>
                  <a:gd name="T36" fmla="*/ 8 w 302"/>
                  <a:gd name="T37" fmla="*/ 0 h 307"/>
                  <a:gd name="T38" fmla="*/ 7 w 302"/>
                  <a:gd name="T39" fmla="*/ 0 h 307"/>
                  <a:gd name="T40" fmla="*/ 6 w 302"/>
                  <a:gd name="T41" fmla="*/ 0 h 307"/>
                  <a:gd name="T42" fmla="*/ 5 w 302"/>
                  <a:gd name="T43" fmla="*/ 0 h 307"/>
                  <a:gd name="T44" fmla="*/ 4 w 302"/>
                  <a:gd name="T45" fmla="*/ 0 h 307"/>
                  <a:gd name="T46" fmla="*/ 3 w 302"/>
                  <a:gd name="T47" fmla="*/ 1 h 307"/>
                  <a:gd name="T48" fmla="*/ 2 w 302"/>
                  <a:gd name="T49" fmla="*/ 1 h 307"/>
                  <a:gd name="T50" fmla="*/ 2 w 302"/>
                  <a:gd name="T51" fmla="*/ 2 h 307"/>
                  <a:gd name="T52" fmla="*/ 1 w 302"/>
                  <a:gd name="T53" fmla="*/ 3 h 307"/>
                  <a:gd name="T54" fmla="*/ 1 w 302"/>
                  <a:gd name="T55" fmla="*/ 3 h 307"/>
                  <a:gd name="T56" fmla="*/ 0 w 302"/>
                  <a:gd name="T57" fmla="*/ 4 h 307"/>
                  <a:gd name="T58" fmla="*/ 0 w 302"/>
                  <a:gd name="T59" fmla="*/ 5 h 307"/>
                  <a:gd name="T60" fmla="*/ 0 w 302"/>
                  <a:gd name="T61" fmla="*/ 6 h 307"/>
                  <a:gd name="T62" fmla="*/ 0 w 302"/>
                  <a:gd name="T63" fmla="*/ 7 h 307"/>
                  <a:gd name="T64" fmla="*/ 0 w 302"/>
                  <a:gd name="T65" fmla="*/ 8 h 307"/>
                  <a:gd name="T66" fmla="*/ 1 w 302"/>
                  <a:gd name="T67" fmla="*/ 9 h 307"/>
                  <a:gd name="T68" fmla="*/ 1 w 302"/>
                  <a:gd name="T69" fmla="*/ 10 h 307"/>
                  <a:gd name="T70" fmla="*/ 2 w 302"/>
                  <a:gd name="T71" fmla="*/ 10 h 307"/>
                  <a:gd name="T72" fmla="*/ 2 w 302"/>
                  <a:gd name="T73" fmla="*/ 11 h 307"/>
                  <a:gd name="T74" fmla="*/ 3 w 302"/>
                  <a:gd name="T75" fmla="*/ 12 h 307"/>
                  <a:gd name="T76" fmla="*/ 4 w 302"/>
                  <a:gd name="T77" fmla="*/ 12 h 307"/>
                  <a:gd name="T78" fmla="*/ 5 w 302"/>
                  <a:gd name="T79" fmla="*/ 12 h 307"/>
                  <a:gd name="T80" fmla="*/ 6 w 302"/>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7"/>
                  <a:gd name="T125" fmla="*/ 302 w 302"/>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7">
                    <a:moveTo>
                      <a:pt x="153" y="307"/>
                    </a:moveTo>
                    <a:lnTo>
                      <a:pt x="178" y="303"/>
                    </a:lnTo>
                    <a:lnTo>
                      <a:pt x="199" y="298"/>
                    </a:lnTo>
                    <a:lnTo>
                      <a:pt x="223" y="286"/>
                    </a:lnTo>
                    <a:lnTo>
                      <a:pt x="241" y="274"/>
                    </a:lnTo>
                    <a:lnTo>
                      <a:pt x="261" y="261"/>
                    </a:lnTo>
                    <a:lnTo>
                      <a:pt x="273" y="240"/>
                    </a:lnTo>
                    <a:lnTo>
                      <a:pt x="286" y="220"/>
                    </a:lnTo>
                    <a:lnTo>
                      <a:pt x="295" y="199"/>
                    </a:lnTo>
                    <a:lnTo>
                      <a:pt x="302" y="178"/>
                    </a:lnTo>
                    <a:lnTo>
                      <a:pt x="302" y="153"/>
                    </a:lnTo>
                    <a:lnTo>
                      <a:pt x="302" y="128"/>
                    </a:lnTo>
                    <a:lnTo>
                      <a:pt x="295" y="103"/>
                    </a:lnTo>
                    <a:lnTo>
                      <a:pt x="286" y="83"/>
                    </a:lnTo>
                    <a:lnTo>
                      <a:pt x="273" y="62"/>
                    </a:lnTo>
                    <a:lnTo>
                      <a:pt x="257" y="45"/>
                    </a:lnTo>
                    <a:lnTo>
                      <a:pt x="241" y="29"/>
                    </a:lnTo>
                    <a:lnTo>
                      <a:pt x="219" y="16"/>
                    </a:lnTo>
                    <a:lnTo>
                      <a:pt x="199" y="8"/>
                    </a:lnTo>
                    <a:lnTo>
                      <a:pt x="174" y="4"/>
                    </a:lnTo>
                    <a:lnTo>
                      <a:pt x="149" y="0"/>
                    </a:lnTo>
                    <a:lnTo>
                      <a:pt x="124" y="4"/>
                    </a:lnTo>
                    <a:lnTo>
                      <a:pt x="99" y="8"/>
                    </a:lnTo>
                    <a:lnTo>
                      <a:pt x="79" y="20"/>
                    </a:lnTo>
                    <a:lnTo>
                      <a:pt x="57" y="33"/>
                    </a:lnTo>
                    <a:lnTo>
                      <a:pt x="41" y="45"/>
                    </a:lnTo>
                    <a:lnTo>
                      <a:pt x="28" y="67"/>
                    </a:lnTo>
                    <a:lnTo>
                      <a:pt x="16" y="83"/>
                    </a:lnTo>
                    <a:lnTo>
                      <a:pt x="3" y="108"/>
                    </a:lnTo>
                    <a:lnTo>
                      <a:pt x="0" y="128"/>
                    </a:lnTo>
                    <a:lnTo>
                      <a:pt x="0" y="153"/>
                    </a:lnTo>
                    <a:lnTo>
                      <a:pt x="0" y="178"/>
                    </a:lnTo>
                    <a:lnTo>
                      <a:pt x="8" y="202"/>
                    </a:lnTo>
                    <a:lnTo>
                      <a:pt x="16" y="224"/>
                    </a:lnTo>
                    <a:lnTo>
                      <a:pt x="28" y="245"/>
                    </a:lnTo>
                    <a:lnTo>
                      <a:pt x="45" y="261"/>
                    </a:lnTo>
                    <a:lnTo>
                      <a:pt x="62" y="278"/>
                    </a:lnTo>
                    <a:lnTo>
                      <a:pt x="82" y="290"/>
                    </a:lnTo>
                    <a:lnTo>
                      <a:pt x="104" y="298"/>
                    </a:lnTo>
                    <a:lnTo>
                      <a:pt x="128" y="303"/>
                    </a:lnTo>
                    <a:lnTo>
                      <a:pt x="153" y="307"/>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4" name="Freeform 1047">
                <a:extLst>
                  <a:ext uri="{FF2B5EF4-FFF2-40B4-BE49-F238E27FC236}">
                    <a16:creationId xmlns:a16="http://schemas.microsoft.com/office/drawing/2014/main" id="{78996E7D-5352-4F67-A5DE-707DB7A71A85}"/>
                  </a:ext>
                </a:extLst>
              </p:cNvPr>
              <p:cNvSpPr>
                <a:spLocks/>
              </p:cNvSpPr>
              <p:nvPr/>
            </p:nvSpPr>
            <p:spPr bwMode="auto">
              <a:xfrm>
                <a:off x="2125" y="3389"/>
                <a:ext cx="54" cy="54"/>
              </a:xfrm>
              <a:custGeom>
                <a:avLst/>
                <a:gdLst>
                  <a:gd name="T0" fmla="*/ 5 w 274"/>
                  <a:gd name="T1" fmla="*/ 11 h 270"/>
                  <a:gd name="T2" fmla="*/ 6 w 274"/>
                  <a:gd name="T3" fmla="*/ 11 h 270"/>
                  <a:gd name="T4" fmla="*/ 7 w 274"/>
                  <a:gd name="T5" fmla="*/ 10 h 270"/>
                  <a:gd name="T6" fmla="*/ 8 w 274"/>
                  <a:gd name="T7" fmla="*/ 10 h 270"/>
                  <a:gd name="T8" fmla="*/ 8 w 274"/>
                  <a:gd name="T9" fmla="*/ 10 h 270"/>
                  <a:gd name="T10" fmla="*/ 9 w 274"/>
                  <a:gd name="T11" fmla="*/ 9 h 270"/>
                  <a:gd name="T12" fmla="*/ 10 w 274"/>
                  <a:gd name="T13" fmla="*/ 8 h 270"/>
                  <a:gd name="T14" fmla="*/ 10 w 274"/>
                  <a:gd name="T15" fmla="*/ 8 h 270"/>
                  <a:gd name="T16" fmla="*/ 10 w 274"/>
                  <a:gd name="T17" fmla="*/ 7 h 270"/>
                  <a:gd name="T18" fmla="*/ 10 w 274"/>
                  <a:gd name="T19" fmla="*/ 6 h 270"/>
                  <a:gd name="T20" fmla="*/ 11 w 274"/>
                  <a:gd name="T21" fmla="*/ 5 h 270"/>
                  <a:gd name="T22" fmla="*/ 10 w 274"/>
                  <a:gd name="T23" fmla="*/ 4 h 270"/>
                  <a:gd name="T24" fmla="*/ 10 w 274"/>
                  <a:gd name="T25" fmla="*/ 4 h 270"/>
                  <a:gd name="T26" fmla="*/ 10 w 274"/>
                  <a:gd name="T27" fmla="*/ 3 h 270"/>
                  <a:gd name="T28" fmla="*/ 9 w 274"/>
                  <a:gd name="T29" fmla="*/ 2 h 270"/>
                  <a:gd name="T30" fmla="*/ 9 w 274"/>
                  <a:gd name="T31" fmla="*/ 1 h 270"/>
                  <a:gd name="T32" fmla="*/ 8 w 274"/>
                  <a:gd name="T33" fmla="*/ 1 h 270"/>
                  <a:gd name="T34" fmla="*/ 8 w 274"/>
                  <a:gd name="T35" fmla="*/ 0 h 270"/>
                  <a:gd name="T36" fmla="*/ 7 w 274"/>
                  <a:gd name="T37" fmla="*/ 0 h 270"/>
                  <a:gd name="T38" fmla="*/ 6 w 274"/>
                  <a:gd name="T39" fmla="*/ 0 h 270"/>
                  <a:gd name="T40" fmla="*/ 5 w 274"/>
                  <a:gd name="T41" fmla="*/ 0 h 270"/>
                  <a:gd name="T42" fmla="*/ 5 w 274"/>
                  <a:gd name="T43" fmla="*/ 0 h 270"/>
                  <a:gd name="T44" fmla="*/ 4 w 274"/>
                  <a:gd name="T45" fmla="*/ 0 h 270"/>
                  <a:gd name="T46" fmla="*/ 3 w 274"/>
                  <a:gd name="T47" fmla="*/ 0 h 270"/>
                  <a:gd name="T48" fmla="*/ 2 w 274"/>
                  <a:gd name="T49" fmla="*/ 1 h 270"/>
                  <a:gd name="T50" fmla="*/ 2 w 274"/>
                  <a:gd name="T51" fmla="*/ 1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5 h 270"/>
                  <a:gd name="T64" fmla="*/ 0 w 274"/>
                  <a:gd name="T65" fmla="*/ 6 h 270"/>
                  <a:gd name="T66" fmla="*/ 0 w 274"/>
                  <a:gd name="T67" fmla="*/ 6 h 270"/>
                  <a:gd name="T68" fmla="*/ 0 w 274"/>
                  <a:gd name="T69" fmla="*/ 6 h 270"/>
                  <a:gd name="T70" fmla="*/ 1 w 274"/>
                  <a:gd name="T71" fmla="*/ 7 h 270"/>
                  <a:gd name="T72" fmla="*/ 1 w 274"/>
                  <a:gd name="T73" fmla="*/ 8 h 270"/>
                  <a:gd name="T74" fmla="*/ 1 w 274"/>
                  <a:gd name="T75" fmla="*/ 9 h 270"/>
                  <a:gd name="T76" fmla="*/ 2 w 274"/>
                  <a:gd name="T77" fmla="*/ 9 h 270"/>
                  <a:gd name="T78" fmla="*/ 2 w 274"/>
                  <a:gd name="T79" fmla="*/ 10 h 270"/>
                  <a:gd name="T80" fmla="*/ 3 w 274"/>
                  <a:gd name="T81" fmla="*/ 10 h 270"/>
                  <a:gd name="T82" fmla="*/ 4 w 274"/>
                  <a:gd name="T83" fmla="*/ 10 h 270"/>
                  <a:gd name="T84" fmla="*/ 5 w 274"/>
                  <a:gd name="T85" fmla="*/ 11 h 270"/>
                  <a:gd name="T86" fmla="*/ 5 w 274"/>
                  <a:gd name="T87" fmla="*/ 11 h 27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4"/>
                  <a:gd name="T133" fmla="*/ 0 h 270"/>
                  <a:gd name="T134" fmla="*/ 274 w 274"/>
                  <a:gd name="T135" fmla="*/ 270 h 27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4" h="270">
                    <a:moveTo>
                      <a:pt x="137" y="270"/>
                    </a:moveTo>
                    <a:lnTo>
                      <a:pt x="162" y="266"/>
                    </a:lnTo>
                    <a:lnTo>
                      <a:pt x="182" y="261"/>
                    </a:lnTo>
                    <a:lnTo>
                      <a:pt x="199" y="253"/>
                    </a:lnTo>
                    <a:lnTo>
                      <a:pt x="220" y="241"/>
                    </a:lnTo>
                    <a:lnTo>
                      <a:pt x="233" y="228"/>
                    </a:lnTo>
                    <a:lnTo>
                      <a:pt x="249" y="212"/>
                    </a:lnTo>
                    <a:lnTo>
                      <a:pt x="258" y="194"/>
                    </a:lnTo>
                    <a:lnTo>
                      <a:pt x="265" y="174"/>
                    </a:lnTo>
                    <a:lnTo>
                      <a:pt x="269" y="153"/>
                    </a:lnTo>
                    <a:lnTo>
                      <a:pt x="274" y="133"/>
                    </a:lnTo>
                    <a:lnTo>
                      <a:pt x="269" y="112"/>
                    </a:lnTo>
                    <a:lnTo>
                      <a:pt x="265" y="91"/>
                    </a:lnTo>
                    <a:lnTo>
                      <a:pt x="258" y="70"/>
                    </a:lnTo>
                    <a:lnTo>
                      <a:pt x="245" y="54"/>
                    </a:lnTo>
                    <a:lnTo>
                      <a:pt x="233" y="37"/>
                    </a:lnTo>
                    <a:lnTo>
                      <a:pt x="215" y="25"/>
                    </a:lnTo>
                    <a:lnTo>
                      <a:pt x="199" y="12"/>
                    </a:lnTo>
                    <a:lnTo>
                      <a:pt x="179" y="5"/>
                    </a:lnTo>
                    <a:lnTo>
                      <a:pt x="157" y="0"/>
                    </a:lnTo>
                    <a:lnTo>
                      <a:pt x="137" y="0"/>
                    </a:lnTo>
                    <a:lnTo>
                      <a:pt x="116" y="0"/>
                    </a:lnTo>
                    <a:lnTo>
                      <a:pt x="96" y="5"/>
                    </a:lnTo>
                    <a:lnTo>
                      <a:pt x="74" y="12"/>
                    </a:lnTo>
                    <a:lnTo>
                      <a:pt x="58" y="25"/>
                    </a:lnTo>
                    <a:lnTo>
                      <a:pt x="42" y="37"/>
                    </a:lnTo>
                    <a:lnTo>
                      <a:pt x="29" y="54"/>
                    </a:lnTo>
                    <a:lnTo>
                      <a:pt x="17" y="70"/>
                    </a:lnTo>
                    <a:lnTo>
                      <a:pt x="8" y="91"/>
                    </a:lnTo>
                    <a:lnTo>
                      <a:pt x="4" y="112"/>
                    </a:lnTo>
                    <a:lnTo>
                      <a:pt x="0" y="133"/>
                    </a:lnTo>
                    <a:lnTo>
                      <a:pt x="0" y="137"/>
                    </a:lnTo>
                    <a:lnTo>
                      <a:pt x="0" y="141"/>
                    </a:lnTo>
                    <a:lnTo>
                      <a:pt x="4" y="141"/>
                    </a:lnTo>
                    <a:lnTo>
                      <a:pt x="4" y="162"/>
                    </a:lnTo>
                    <a:lnTo>
                      <a:pt x="13" y="183"/>
                    </a:lnTo>
                    <a:lnTo>
                      <a:pt x="20" y="199"/>
                    </a:lnTo>
                    <a:lnTo>
                      <a:pt x="33" y="220"/>
                    </a:lnTo>
                    <a:lnTo>
                      <a:pt x="46" y="232"/>
                    </a:lnTo>
                    <a:lnTo>
                      <a:pt x="62" y="245"/>
                    </a:lnTo>
                    <a:lnTo>
                      <a:pt x="78" y="257"/>
                    </a:lnTo>
                    <a:lnTo>
                      <a:pt x="96" y="261"/>
                    </a:lnTo>
                    <a:lnTo>
                      <a:pt x="116" y="266"/>
                    </a:lnTo>
                    <a:lnTo>
                      <a:pt x="137" y="270"/>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5" name="Freeform 1048">
                <a:extLst>
                  <a:ext uri="{FF2B5EF4-FFF2-40B4-BE49-F238E27FC236}">
                    <a16:creationId xmlns:a16="http://schemas.microsoft.com/office/drawing/2014/main" id="{8F88D620-C285-41F9-87BC-055437AD8F3D}"/>
                  </a:ext>
                </a:extLst>
              </p:cNvPr>
              <p:cNvSpPr>
                <a:spLocks/>
              </p:cNvSpPr>
              <p:nvPr/>
            </p:nvSpPr>
            <p:spPr bwMode="auto">
              <a:xfrm>
                <a:off x="2127" y="3390"/>
                <a:ext cx="47" cy="47"/>
              </a:xfrm>
              <a:custGeom>
                <a:avLst/>
                <a:gdLst>
                  <a:gd name="T0" fmla="*/ 5 w 236"/>
                  <a:gd name="T1" fmla="*/ 9 h 236"/>
                  <a:gd name="T2" fmla="*/ 6 w 236"/>
                  <a:gd name="T3" fmla="*/ 9 h 236"/>
                  <a:gd name="T4" fmla="*/ 6 w 236"/>
                  <a:gd name="T5" fmla="*/ 9 h 236"/>
                  <a:gd name="T6" fmla="*/ 7 w 236"/>
                  <a:gd name="T7" fmla="*/ 9 h 236"/>
                  <a:gd name="T8" fmla="*/ 8 w 236"/>
                  <a:gd name="T9" fmla="*/ 8 h 236"/>
                  <a:gd name="T10" fmla="*/ 8 w 236"/>
                  <a:gd name="T11" fmla="*/ 8 h 236"/>
                  <a:gd name="T12" fmla="*/ 9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2 h 236"/>
                  <a:gd name="T28" fmla="*/ 9 w 236"/>
                  <a:gd name="T29" fmla="*/ 2 h 236"/>
                  <a:gd name="T30" fmla="*/ 8 w 236"/>
                  <a:gd name="T31" fmla="*/ 1 h 236"/>
                  <a:gd name="T32" fmla="*/ 8 w 236"/>
                  <a:gd name="T33" fmla="*/ 1 h 236"/>
                  <a:gd name="T34" fmla="*/ 7 w 236"/>
                  <a:gd name="T35" fmla="*/ 0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0 h 236"/>
                  <a:gd name="T48" fmla="*/ 2 w 236"/>
                  <a:gd name="T49" fmla="*/ 1 h 236"/>
                  <a:gd name="T50" fmla="*/ 1 w 236"/>
                  <a:gd name="T51" fmla="*/ 1 h 236"/>
                  <a:gd name="T52" fmla="*/ 1 w 236"/>
                  <a:gd name="T53" fmla="*/ 2 h 236"/>
                  <a:gd name="T54" fmla="*/ 0 w 236"/>
                  <a:gd name="T55" fmla="*/ 2 h 236"/>
                  <a:gd name="T56" fmla="*/ 0 w 236"/>
                  <a:gd name="T57" fmla="*/ 3 h 236"/>
                  <a:gd name="T58" fmla="*/ 0 w 236"/>
                  <a:gd name="T59" fmla="*/ 4 h 236"/>
                  <a:gd name="T60" fmla="*/ 0 w 236"/>
                  <a:gd name="T61" fmla="*/ 5 h 236"/>
                  <a:gd name="T62" fmla="*/ 0 w 236"/>
                  <a:gd name="T63" fmla="*/ 5 h 236"/>
                  <a:gd name="T64" fmla="*/ 0 w 236"/>
                  <a:gd name="T65" fmla="*/ 5 h 236"/>
                  <a:gd name="T66" fmla="*/ 0 w 236"/>
                  <a:gd name="T67" fmla="*/ 6 h 236"/>
                  <a:gd name="T68" fmla="*/ 0 w 236"/>
                  <a:gd name="T69" fmla="*/ 6 h 236"/>
                  <a:gd name="T70" fmla="*/ 1 w 236"/>
                  <a:gd name="T71" fmla="*/ 7 h 236"/>
                  <a:gd name="T72" fmla="*/ 1 w 236"/>
                  <a:gd name="T73" fmla="*/ 8 h 236"/>
                  <a:gd name="T74" fmla="*/ 1 w 236"/>
                  <a:gd name="T75" fmla="*/ 8 h 236"/>
                  <a:gd name="T76" fmla="*/ 2 w 236"/>
                  <a:gd name="T77" fmla="*/ 9 h 236"/>
                  <a:gd name="T78" fmla="*/ 3 w 236"/>
                  <a:gd name="T79" fmla="*/ 9 h 236"/>
                  <a:gd name="T80" fmla="*/ 3 w 236"/>
                  <a:gd name="T81" fmla="*/ 9 h 236"/>
                  <a:gd name="T82" fmla="*/ 4 w 236"/>
                  <a:gd name="T83" fmla="*/ 9 h 236"/>
                  <a:gd name="T84" fmla="*/ 5 w 236"/>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36"/>
                  <a:gd name="T131" fmla="*/ 236 w 236"/>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36">
                    <a:moveTo>
                      <a:pt x="119" y="236"/>
                    </a:moveTo>
                    <a:lnTo>
                      <a:pt x="141" y="236"/>
                    </a:lnTo>
                    <a:lnTo>
                      <a:pt x="157" y="232"/>
                    </a:lnTo>
                    <a:lnTo>
                      <a:pt x="173" y="223"/>
                    </a:lnTo>
                    <a:lnTo>
                      <a:pt x="191" y="211"/>
                    </a:lnTo>
                    <a:lnTo>
                      <a:pt x="202" y="198"/>
                    </a:lnTo>
                    <a:lnTo>
                      <a:pt x="215" y="186"/>
                    </a:lnTo>
                    <a:lnTo>
                      <a:pt x="223" y="169"/>
                    </a:lnTo>
                    <a:lnTo>
                      <a:pt x="232" y="153"/>
                    </a:lnTo>
                    <a:lnTo>
                      <a:pt x="236" y="136"/>
                    </a:lnTo>
                    <a:lnTo>
                      <a:pt x="236" y="115"/>
                    </a:lnTo>
                    <a:lnTo>
                      <a:pt x="236" y="95"/>
                    </a:lnTo>
                    <a:lnTo>
                      <a:pt x="232" y="78"/>
                    </a:lnTo>
                    <a:lnTo>
                      <a:pt x="223" y="61"/>
                    </a:lnTo>
                    <a:lnTo>
                      <a:pt x="215" y="45"/>
                    </a:lnTo>
                    <a:lnTo>
                      <a:pt x="202" y="32"/>
                    </a:lnTo>
                    <a:lnTo>
                      <a:pt x="191" y="20"/>
                    </a:lnTo>
                    <a:lnTo>
                      <a:pt x="173" y="11"/>
                    </a:lnTo>
                    <a:lnTo>
                      <a:pt x="157" y="3"/>
                    </a:lnTo>
                    <a:lnTo>
                      <a:pt x="137" y="0"/>
                    </a:lnTo>
                    <a:lnTo>
                      <a:pt x="119" y="0"/>
                    </a:lnTo>
                    <a:lnTo>
                      <a:pt x="99" y="0"/>
                    </a:lnTo>
                    <a:lnTo>
                      <a:pt x="83" y="3"/>
                    </a:lnTo>
                    <a:lnTo>
                      <a:pt x="61" y="11"/>
                    </a:lnTo>
                    <a:lnTo>
                      <a:pt x="49" y="20"/>
                    </a:lnTo>
                    <a:lnTo>
                      <a:pt x="33" y="32"/>
                    </a:lnTo>
                    <a:lnTo>
                      <a:pt x="24" y="49"/>
                    </a:lnTo>
                    <a:lnTo>
                      <a:pt x="11" y="61"/>
                    </a:lnTo>
                    <a:lnTo>
                      <a:pt x="7" y="78"/>
                    </a:lnTo>
                    <a:lnTo>
                      <a:pt x="4" y="99"/>
                    </a:lnTo>
                    <a:lnTo>
                      <a:pt x="0" y="115"/>
                    </a:lnTo>
                    <a:lnTo>
                      <a:pt x="0" y="119"/>
                    </a:lnTo>
                    <a:lnTo>
                      <a:pt x="0" y="124"/>
                    </a:lnTo>
                    <a:lnTo>
                      <a:pt x="4" y="140"/>
                    </a:lnTo>
                    <a:lnTo>
                      <a:pt x="7" y="161"/>
                    </a:lnTo>
                    <a:lnTo>
                      <a:pt x="16" y="178"/>
                    </a:lnTo>
                    <a:lnTo>
                      <a:pt x="24" y="189"/>
                    </a:lnTo>
                    <a:lnTo>
                      <a:pt x="36" y="202"/>
                    </a:lnTo>
                    <a:lnTo>
                      <a:pt x="54" y="215"/>
                    </a:lnTo>
                    <a:lnTo>
                      <a:pt x="65" y="223"/>
                    </a:lnTo>
                    <a:lnTo>
                      <a:pt x="83" y="232"/>
                    </a:lnTo>
                    <a:lnTo>
                      <a:pt x="103" y="236"/>
                    </a:lnTo>
                    <a:lnTo>
                      <a:pt x="119"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6" name="Freeform 1049">
                <a:extLst>
                  <a:ext uri="{FF2B5EF4-FFF2-40B4-BE49-F238E27FC236}">
                    <a16:creationId xmlns:a16="http://schemas.microsoft.com/office/drawing/2014/main" id="{895FACC9-C013-4153-AD5D-B8125F519FBF}"/>
                  </a:ext>
                </a:extLst>
              </p:cNvPr>
              <p:cNvSpPr>
                <a:spLocks/>
              </p:cNvSpPr>
              <p:nvPr/>
            </p:nvSpPr>
            <p:spPr bwMode="auto">
              <a:xfrm>
                <a:off x="2129" y="3390"/>
                <a:ext cx="41" cy="41"/>
              </a:xfrm>
              <a:custGeom>
                <a:avLst/>
                <a:gdLst>
                  <a:gd name="T0" fmla="*/ 4 w 204"/>
                  <a:gd name="T1" fmla="*/ 8 h 204"/>
                  <a:gd name="T2" fmla="*/ 5 w 204"/>
                  <a:gd name="T3" fmla="*/ 8 h 204"/>
                  <a:gd name="T4" fmla="*/ 6 w 204"/>
                  <a:gd name="T5" fmla="*/ 8 h 204"/>
                  <a:gd name="T6" fmla="*/ 6 w 204"/>
                  <a:gd name="T7" fmla="*/ 8 h 204"/>
                  <a:gd name="T8" fmla="*/ 7 w 204"/>
                  <a:gd name="T9" fmla="*/ 7 h 204"/>
                  <a:gd name="T10" fmla="*/ 7 w 204"/>
                  <a:gd name="T11" fmla="*/ 7 h 204"/>
                  <a:gd name="T12" fmla="*/ 8 w 204"/>
                  <a:gd name="T13" fmla="*/ 7 h 204"/>
                  <a:gd name="T14" fmla="*/ 8 w 204"/>
                  <a:gd name="T15" fmla="*/ 6 h 204"/>
                  <a:gd name="T16" fmla="*/ 8 w 204"/>
                  <a:gd name="T17" fmla="*/ 5 h 204"/>
                  <a:gd name="T18" fmla="*/ 8 w 204"/>
                  <a:gd name="T19" fmla="*/ 5 h 204"/>
                  <a:gd name="T20" fmla="*/ 8 w 204"/>
                  <a:gd name="T21" fmla="*/ 4 h 204"/>
                  <a:gd name="T22" fmla="*/ 8 w 204"/>
                  <a:gd name="T23" fmla="*/ 3 h 204"/>
                  <a:gd name="T24" fmla="*/ 8 w 204"/>
                  <a:gd name="T25" fmla="*/ 3 h 204"/>
                  <a:gd name="T26" fmla="*/ 8 w 204"/>
                  <a:gd name="T27" fmla="*/ 2 h 204"/>
                  <a:gd name="T28" fmla="*/ 7 w 204"/>
                  <a:gd name="T29" fmla="*/ 2 h 204"/>
                  <a:gd name="T30" fmla="*/ 7 w 204"/>
                  <a:gd name="T31" fmla="*/ 1 h 204"/>
                  <a:gd name="T32" fmla="*/ 7 w 204"/>
                  <a:gd name="T33" fmla="*/ 1 h 204"/>
                  <a:gd name="T34" fmla="*/ 6 w 204"/>
                  <a:gd name="T35" fmla="*/ 1 h 204"/>
                  <a:gd name="T36" fmla="*/ 5 w 204"/>
                  <a:gd name="T37" fmla="*/ 0 h 204"/>
                  <a:gd name="T38" fmla="*/ 5 w 204"/>
                  <a:gd name="T39" fmla="*/ 0 h 204"/>
                  <a:gd name="T40" fmla="*/ 4 w 204"/>
                  <a:gd name="T41" fmla="*/ 0 h 204"/>
                  <a:gd name="T42" fmla="*/ 3 w 204"/>
                  <a:gd name="T43" fmla="*/ 0 h 204"/>
                  <a:gd name="T44" fmla="*/ 3 w 204"/>
                  <a:gd name="T45" fmla="*/ 0 h 204"/>
                  <a:gd name="T46" fmla="*/ 2 w 204"/>
                  <a:gd name="T47" fmla="*/ 1 h 204"/>
                  <a:gd name="T48" fmla="*/ 2 w 204"/>
                  <a:gd name="T49" fmla="*/ 1 h 204"/>
                  <a:gd name="T50" fmla="*/ 1 w 204"/>
                  <a:gd name="T51" fmla="*/ 1 h 204"/>
                  <a:gd name="T52" fmla="*/ 1 w 204"/>
                  <a:gd name="T53" fmla="*/ 2 h 204"/>
                  <a:gd name="T54" fmla="*/ 1 w 204"/>
                  <a:gd name="T55" fmla="*/ 2 h 204"/>
                  <a:gd name="T56" fmla="*/ 0 w 204"/>
                  <a:gd name="T57" fmla="*/ 3 h 204"/>
                  <a:gd name="T58" fmla="*/ 0 w 204"/>
                  <a:gd name="T59" fmla="*/ 3 h 204"/>
                  <a:gd name="T60" fmla="*/ 0 w 204"/>
                  <a:gd name="T61" fmla="*/ 4 h 204"/>
                  <a:gd name="T62" fmla="*/ 0 w 204"/>
                  <a:gd name="T63" fmla="*/ 4 h 204"/>
                  <a:gd name="T64" fmla="*/ 0 w 204"/>
                  <a:gd name="T65" fmla="*/ 4 h 204"/>
                  <a:gd name="T66" fmla="*/ 0 w 204"/>
                  <a:gd name="T67" fmla="*/ 5 h 204"/>
                  <a:gd name="T68" fmla="*/ 0 w 204"/>
                  <a:gd name="T69" fmla="*/ 6 h 204"/>
                  <a:gd name="T70" fmla="*/ 1 w 204"/>
                  <a:gd name="T71" fmla="*/ 6 h 204"/>
                  <a:gd name="T72" fmla="*/ 1 w 204"/>
                  <a:gd name="T73" fmla="*/ 7 h 204"/>
                  <a:gd name="T74" fmla="*/ 1 w 204"/>
                  <a:gd name="T75" fmla="*/ 7 h 204"/>
                  <a:gd name="T76" fmla="*/ 2 w 204"/>
                  <a:gd name="T77" fmla="*/ 7 h 204"/>
                  <a:gd name="T78" fmla="*/ 2 w 204"/>
                  <a:gd name="T79" fmla="*/ 8 h 204"/>
                  <a:gd name="T80" fmla="*/ 3 w 204"/>
                  <a:gd name="T81" fmla="*/ 8 h 204"/>
                  <a:gd name="T82" fmla="*/ 4 w 204"/>
                  <a:gd name="T83" fmla="*/ 8 h 204"/>
                  <a:gd name="T84" fmla="*/ 4 w 204"/>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4"/>
                  <a:gd name="T131" fmla="*/ 204 w 204"/>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4">
                    <a:moveTo>
                      <a:pt x="104" y="204"/>
                    </a:moveTo>
                    <a:lnTo>
                      <a:pt x="121" y="204"/>
                    </a:lnTo>
                    <a:lnTo>
                      <a:pt x="138" y="199"/>
                    </a:lnTo>
                    <a:lnTo>
                      <a:pt x="150" y="191"/>
                    </a:lnTo>
                    <a:lnTo>
                      <a:pt x="162" y="183"/>
                    </a:lnTo>
                    <a:lnTo>
                      <a:pt x="175" y="175"/>
                    </a:lnTo>
                    <a:lnTo>
                      <a:pt x="187" y="162"/>
                    </a:lnTo>
                    <a:lnTo>
                      <a:pt x="196" y="150"/>
                    </a:lnTo>
                    <a:lnTo>
                      <a:pt x="200" y="133"/>
                    </a:lnTo>
                    <a:lnTo>
                      <a:pt x="204" y="116"/>
                    </a:lnTo>
                    <a:lnTo>
                      <a:pt x="204" y="100"/>
                    </a:lnTo>
                    <a:lnTo>
                      <a:pt x="204" y="83"/>
                    </a:lnTo>
                    <a:lnTo>
                      <a:pt x="200" y="71"/>
                    </a:lnTo>
                    <a:lnTo>
                      <a:pt x="191" y="54"/>
                    </a:lnTo>
                    <a:lnTo>
                      <a:pt x="184" y="42"/>
                    </a:lnTo>
                    <a:lnTo>
                      <a:pt x="175" y="29"/>
                    </a:lnTo>
                    <a:lnTo>
                      <a:pt x="162" y="21"/>
                    </a:lnTo>
                    <a:lnTo>
                      <a:pt x="150" y="13"/>
                    </a:lnTo>
                    <a:lnTo>
                      <a:pt x="133" y="4"/>
                    </a:lnTo>
                    <a:lnTo>
                      <a:pt x="117" y="0"/>
                    </a:lnTo>
                    <a:lnTo>
                      <a:pt x="101" y="0"/>
                    </a:lnTo>
                    <a:lnTo>
                      <a:pt x="84" y="0"/>
                    </a:lnTo>
                    <a:lnTo>
                      <a:pt x="72" y="4"/>
                    </a:lnTo>
                    <a:lnTo>
                      <a:pt x="54" y="13"/>
                    </a:lnTo>
                    <a:lnTo>
                      <a:pt x="43" y="21"/>
                    </a:lnTo>
                    <a:lnTo>
                      <a:pt x="30" y="29"/>
                    </a:lnTo>
                    <a:lnTo>
                      <a:pt x="22" y="42"/>
                    </a:lnTo>
                    <a:lnTo>
                      <a:pt x="13" y="54"/>
                    </a:lnTo>
                    <a:lnTo>
                      <a:pt x="5" y="71"/>
                    </a:lnTo>
                    <a:lnTo>
                      <a:pt x="0" y="83"/>
                    </a:lnTo>
                    <a:lnTo>
                      <a:pt x="0" y="100"/>
                    </a:lnTo>
                    <a:lnTo>
                      <a:pt x="0" y="104"/>
                    </a:lnTo>
                    <a:lnTo>
                      <a:pt x="0" y="108"/>
                    </a:lnTo>
                    <a:lnTo>
                      <a:pt x="0" y="125"/>
                    </a:lnTo>
                    <a:lnTo>
                      <a:pt x="5" y="137"/>
                    </a:lnTo>
                    <a:lnTo>
                      <a:pt x="13" y="154"/>
                    </a:lnTo>
                    <a:lnTo>
                      <a:pt x="22" y="166"/>
                    </a:lnTo>
                    <a:lnTo>
                      <a:pt x="34" y="179"/>
                    </a:lnTo>
                    <a:lnTo>
                      <a:pt x="43" y="186"/>
                    </a:lnTo>
                    <a:lnTo>
                      <a:pt x="59" y="195"/>
                    </a:lnTo>
                    <a:lnTo>
                      <a:pt x="72" y="199"/>
                    </a:lnTo>
                    <a:lnTo>
                      <a:pt x="88" y="204"/>
                    </a:lnTo>
                    <a:lnTo>
                      <a:pt x="104" y="204"/>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7" name="Freeform 1050">
                <a:extLst>
                  <a:ext uri="{FF2B5EF4-FFF2-40B4-BE49-F238E27FC236}">
                    <a16:creationId xmlns:a16="http://schemas.microsoft.com/office/drawing/2014/main" id="{4373F5B0-F943-4846-B325-F63590EEE18B}"/>
                  </a:ext>
                </a:extLst>
              </p:cNvPr>
              <p:cNvSpPr>
                <a:spLocks/>
              </p:cNvSpPr>
              <p:nvPr/>
            </p:nvSpPr>
            <p:spPr bwMode="auto">
              <a:xfrm>
                <a:off x="2132" y="3391"/>
                <a:ext cx="34" cy="35"/>
              </a:xfrm>
              <a:custGeom>
                <a:avLst/>
                <a:gdLst>
                  <a:gd name="T0" fmla="*/ 3 w 171"/>
                  <a:gd name="T1" fmla="*/ 7 h 175"/>
                  <a:gd name="T2" fmla="*/ 4 w 171"/>
                  <a:gd name="T3" fmla="*/ 7 h 175"/>
                  <a:gd name="T4" fmla="*/ 4 w 171"/>
                  <a:gd name="T5" fmla="*/ 7 h 175"/>
                  <a:gd name="T6" fmla="*/ 5 w 171"/>
                  <a:gd name="T7" fmla="*/ 6 h 175"/>
                  <a:gd name="T8" fmla="*/ 5 w 171"/>
                  <a:gd name="T9" fmla="*/ 6 h 175"/>
                  <a:gd name="T10" fmla="*/ 6 w 171"/>
                  <a:gd name="T11" fmla="*/ 6 h 175"/>
                  <a:gd name="T12" fmla="*/ 6 w 171"/>
                  <a:gd name="T13" fmla="*/ 5 h 175"/>
                  <a:gd name="T14" fmla="*/ 6 w 171"/>
                  <a:gd name="T15" fmla="*/ 5 h 175"/>
                  <a:gd name="T16" fmla="*/ 7 w 171"/>
                  <a:gd name="T17" fmla="*/ 4 h 175"/>
                  <a:gd name="T18" fmla="*/ 7 w 171"/>
                  <a:gd name="T19" fmla="*/ 4 h 175"/>
                  <a:gd name="T20" fmla="*/ 7 w 171"/>
                  <a:gd name="T21" fmla="*/ 4 h 175"/>
                  <a:gd name="T22" fmla="*/ 7 w 171"/>
                  <a:gd name="T23" fmla="*/ 3 h 175"/>
                  <a:gd name="T24" fmla="*/ 7 w 171"/>
                  <a:gd name="T25" fmla="*/ 2 h 175"/>
                  <a:gd name="T26" fmla="*/ 6 w 171"/>
                  <a:gd name="T27" fmla="*/ 2 h 175"/>
                  <a:gd name="T28" fmla="*/ 6 w 171"/>
                  <a:gd name="T29" fmla="*/ 1 h 175"/>
                  <a:gd name="T30" fmla="*/ 6 w 171"/>
                  <a:gd name="T31" fmla="*/ 1 h 175"/>
                  <a:gd name="T32" fmla="*/ 5 w 171"/>
                  <a:gd name="T33" fmla="*/ 1 h 175"/>
                  <a:gd name="T34" fmla="*/ 5 w 171"/>
                  <a:gd name="T35" fmla="*/ 0 h 175"/>
                  <a:gd name="T36" fmla="*/ 4 w 171"/>
                  <a:gd name="T37" fmla="*/ 0 h 175"/>
                  <a:gd name="T38" fmla="*/ 4 w 171"/>
                  <a:gd name="T39" fmla="*/ 0 h 175"/>
                  <a:gd name="T40" fmla="*/ 3 w 171"/>
                  <a:gd name="T41" fmla="*/ 0 h 175"/>
                  <a:gd name="T42" fmla="*/ 3 w 171"/>
                  <a:gd name="T43" fmla="*/ 0 h 175"/>
                  <a:gd name="T44" fmla="*/ 2 w 171"/>
                  <a:gd name="T45" fmla="*/ 0 h 175"/>
                  <a:gd name="T46" fmla="*/ 2 w 171"/>
                  <a:gd name="T47" fmla="*/ 1 h 175"/>
                  <a:gd name="T48" fmla="*/ 1 w 171"/>
                  <a:gd name="T49" fmla="*/ 1 h 175"/>
                  <a:gd name="T50" fmla="*/ 1 w 171"/>
                  <a:gd name="T51" fmla="*/ 1 h 175"/>
                  <a:gd name="T52" fmla="*/ 1 w 171"/>
                  <a:gd name="T53" fmla="*/ 1 h 175"/>
                  <a:gd name="T54" fmla="*/ 0 w 171"/>
                  <a:gd name="T55" fmla="*/ 2 h 175"/>
                  <a:gd name="T56" fmla="*/ 0 w 171"/>
                  <a:gd name="T57" fmla="*/ 2 h 175"/>
                  <a:gd name="T58" fmla="*/ 0 w 171"/>
                  <a:gd name="T59" fmla="*/ 3 h 175"/>
                  <a:gd name="T60" fmla="*/ 0 w 171"/>
                  <a:gd name="T61" fmla="*/ 3 h 175"/>
                  <a:gd name="T62" fmla="*/ 0 w 171"/>
                  <a:gd name="T63" fmla="*/ 4 h 175"/>
                  <a:gd name="T64" fmla="*/ 0 w 171"/>
                  <a:gd name="T65" fmla="*/ 4 h 175"/>
                  <a:gd name="T66" fmla="*/ 0 w 171"/>
                  <a:gd name="T67" fmla="*/ 4 h 175"/>
                  <a:gd name="T68" fmla="*/ 0 w 171"/>
                  <a:gd name="T69" fmla="*/ 5 h 175"/>
                  <a:gd name="T70" fmla="*/ 0 w 171"/>
                  <a:gd name="T71" fmla="*/ 5 h 175"/>
                  <a:gd name="T72" fmla="*/ 1 w 171"/>
                  <a:gd name="T73" fmla="*/ 5 h 175"/>
                  <a:gd name="T74" fmla="*/ 1 w 171"/>
                  <a:gd name="T75" fmla="*/ 6 h 175"/>
                  <a:gd name="T76" fmla="*/ 1 w 171"/>
                  <a:gd name="T77" fmla="*/ 6 h 175"/>
                  <a:gd name="T78" fmla="*/ 2 w 171"/>
                  <a:gd name="T79" fmla="*/ 6 h 175"/>
                  <a:gd name="T80" fmla="*/ 2 w 171"/>
                  <a:gd name="T81" fmla="*/ 7 h 175"/>
                  <a:gd name="T82" fmla="*/ 3 w 171"/>
                  <a:gd name="T83" fmla="*/ 7 h 175"/>
                  <a:gd name="T84" fmla="*/ 3 w 171"/>
                  <a:gd name="T85" fmla="*/ 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75"/>
                  <a:gd name="T131" fmla="*/ 171 w 171"/>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75">
                    <a:moveTo>
                      <a:pt x="83" y="175"/>
                    </a:moveTo>
                    <a:lnTo>
                      <a:pt x="100" y="171"/>
                    </a:lnTo>
                    <a:lnTo>
                      <a:pt x="113" y="166"/>
                    </a:lnTo>
                    <a:lnTo>
                      <a:pt x="125" y="162"/>
                    </a:lnTo>
                    <a:lnTo>
                      <a:pt x="137" y="154"/>
                    </a:lnTo>
                    <a:lnTo>
                      <a:pt x="145" y="146"/>
                    </a:lnTo>
                    <a:lnTo>
                      <a:pt x="154" y="137"/>
                    </a:lnTo>
                    <a:lnTo>
                      <a:pt x="162" y="125"/>
                    </a:lnTo>
                    <a:lnTo>
                      <a:pt x="167" y="112"/>
                    </a:lnTo>
                    <a:lnTo>
                      <a:pt x="171" y="100"/>
                    </a:lnTo>
                    <a:lnTo>
                      <a:pt x="171" y="88"/>
                    </a:lnTo>
                    <a:lnTo>
                      <a:pt x="171" y="71"/>
                    </a:lnTo>
                    <a:lnTo>
                      <a:pt x="167" y="58"/>
                    </a:lnTo>
                    <a:lnTo>
                      <a:pt x="162" y="47"/>
                    </a:lnTo>
                    <a:lnTo>
                      <a:pt x="154" y="34"/>
                    </a:lnTo>
                    <a:lnTo>
                      <a:pt x="145" y="25"/>
                    </a:lnTo>
                    <a:lnTo>
                      <a:pt x="133" y="17"/>
                    </a:lnTo>
                    <a:lnTo>
                      <a:pt x="125" y="9"/>
                    </a:lnTo>
                    <a:lnTo>
                      <a:pt x="113" y="4"/>
                    </a:lnTo>
                    <a:lnTo>
                      <a:pt x="95" y="0"/>
                    </a:lnTo>
                    <a:lnTo>
                      <a:pt x="83" y="0"/>
                    </a:lnTo>
                    <a:lnTo>
                      <a:pt x="71" y="0"/>
                    </a:lnTo>
                    <a:lnTo>
                      <a:pt x="59" y="4"/>
                    </a:lnTo>
                    <a:lnTo>
                      <a:pt x="46" y="13"/>
                    </a:lnTo>
                    <a:lnTo>
                      <a:pt x="34" y="17"/>
                    </a:lnTo>
                    <a:lnTo>
                      <a:pt x="25" y="25"/>
                    </a:lnTo>
                    <a:lnTo>
                      <a:pt x="17" y="34"/>
                    </a:lnTo>
                    <a:lnTo>
                      <a:pt x="9" y="47"/>
                    </a:lnTo>
                    <a:lnTo>
                      <a:pt x="5" y="58"/>
                    </a:lnTo>
                    <a:lnTo>
                      <a:pt x="0" y="71"/>
                    </a:lnTo>
                    <a:lnTo>
                      <a:pt x="0" y="83"/>
                    </a:lnTo>
                    <a:lnTo>
                      <a:pt x="0" y="88"/>
                    </a:lnTo>
                    <a:lnTo>
                      <a:pt x="0" y="92"/>
                    </a:lnTo>
                    <a:lnTo>
                      <a:pt x="0" y="104"/>
                    </a:lnTo>
                    <a:lnTo>
                      <a:pt x="5" y="117"/>
                    </a:lnTo>
                    <a:lnTo>
                      <a:pt x="9" y="129"/>
                    </a:lnTo>
                    <a:lnTo>
                      <a:pt x="17" y="137"/>
                    </a:lnTo>
                    <a:lnTo>
                      <a:pt x="25" y="150"/>
                    </a:lnTo>
                    <a:lnTo>
                      <a:pt x="34" y="158"/>
                    </a:lnTo>
                    <a:lnTo>
                      <a:pt x="46" y="162"/>
                    </a:lnTo>
                    <a:lnTo>
                      <a:pt x="59" y="171"/>
                    </a:lnTo>
                    <a:lnTo>
                      <a:pt x="71" y="171"/>
                    </a:lnTo>
                    <a:lnTo>
                      <a:pt x="83" y="175"/>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8" name="Freeform 1051">
                <a:extLst>
                  <a:ext uri="{FF2B5EF4-FFF2-40B4-BE49-F238E27FC236}">
                    <a16:creationId xmlns:a16="http://schemas.microsoft.com/office/drawing/2014/main" id="{96D2B702-D42F-41F5-B007-FEDD632BDEF7}"/>
                  </a:ext>
                </a:extLst>
              </p:cNvPr>
              <p:cNvSpPr>
                <a:spLocks/>
              </p:cNvSpPr>
              <p:nvPr/>
            </p:nvSpPr>
            <p:spPr bwMode="auto">
              <a:xfrm>
                <a:off x="2134" y="3392"/>
                <a:ext cx="28" cy="28"/>
              </a:xfrm>
              <a:custGeom>
                <a:avLst/>
                <a:gdLst>
                  <a:gd name="T0" fmla="*/ 3 w 140"/>
                  <a:gd name="T1" fmla="*/ 6 h 142"/>
                  <a:gd name="T2" fmla="*/ 3 w 140"/>
                  <a:gd name="T3" fmla="*/ 6 h 142"/>
                  <a:gd name="T4" fmla="*/ 4 w 140"/>
                  <a:gd name="T5" fmla="*/ 5 h 142"/>
                  <a:gd name="T6" fmla="*/ 4 w 140"/>
                  <a:gd name="T7" fmla="*/ 5 h 142"/>
                  <a:gd name="T8" fmla="*/ 4 w 140"/>
                  <a:gd name="T9" fmla="*/ 5 h 142"/>
                  <a:gd name="T10" fmla="*/ 5 w 140"/>
                  <a:gd name="T11" fmla="*/ 5 h 142"/>
                  <a:gd name="T12" fmla="*/ 5 w 140"/>
                  <a:gd name="T13" fmla="*/ 4 h 142"/>
                  <a:gd name="T14" fmla="*/ 5 w 140"/>
                  <a:gd name="T15" fmla="*/ 4 h 142"/>
                  <a:gd name="T16" fmla="*/ 5 w 140"/>
                  <a:gd name="T17" fmla="*/ 4 h 142"/>
                  <a:gd name="T18" fmla="*/ 5 w 140"/>
                  <a:gd name="T19" fmla="*/ 3 h 142"/>
                  <a:gd name="T20" fmla="*/ 6 w 140"/>
                  <a:gd name="T21" fmla="*/ 3 h 142"/>
                  <a:gd name="T22" fmla="*/ 5 w 140"/>
                  <a:gd name="T23" fmla="*/ 2 h 142"/>
                  <a:gd name="T24" fmla="*/ 5 w 140"/>
                  <a:gd name="T25" fmla="*/ 2 h 142"/>
                  <a:gd name="T26" fmla="*/ 5 w 140"/>
                  <a:gd name="T27" fmla="*/ 1 h 142"/>
                  <a:gd name="T28" fmla="*/ 5 w 140"/>
                  <a:gd name="T29" fmla="*/ 1 h 142"/>
                  <a:gd name="T30" fmla="*/ 5 w 140"/>
                  <a:gd name="T31" fmla="*/ 1 h 142"/>
                  <a:gd name="T32" fmla="*/ 4 w 140"/>
                  <a:gd name="T33" fmla="*/ 1 h 142"/>
                  <a:gd name="T34" fmla="*/ 4 w 140"/>
                  <a:gd name="T35" fmla="*/ 0 h 142"/>
                  <a:gd name="T36" fmla="*/ 4 w 140"/>
                  <a:gd name="T37" fmla="*/ 0 h 142"/>
                  <a:gd name="T38" fmla="*/ 3 w 140"/>
                  <a:gd name="T39" fmla="*/ 0 h 142"/>
                  <a:gd name="T40" fmla="*/ 3 w 140"/>
                  <a:gd name="T41" fmla="*/ 0 h 142"/>
                  <a:gd name="T42" fmla="*/ 2 w 140"/>
                  <a:gd name="T43" fmla="*/ 0 h 142"/>
                  <a:gd name="T44" fmla="*/ 2 w 140"/>
                  <a:gd name="T45" fmla="*/ 0 h 142"/>
                  <a:gd name="T46" fmla="*/ 1 w 140"/>
                  <a:gd name="T47" fmla="*/ 0 h 142"/>
                  <a:gd name="T48" fmla="*/ 1 w 140"/>
                  <a:gd name="T49" fmla="*/ 1 h 142"/>
                  <a:gd name="T50" fmla="*/ 1 w 140"/>
                  <a:gd name="T51" fmla="*/ 1 h 142"/>
                  <a:gd name="T52" fmla="*/ 0 w 140"/>
                  <a:gd name="T53" fmla="*/ 1 h 142"/>
                  <a:gd name="T54" fmla="*/ 0 w 140"/>
                  <a:gd name="T55" fmla="*/ 2 h 142"/>
                  <a:gd name="T56" fmla="*/ 0 w 140"/>
                  <a:gd name="T57" fmla="*/ 2 h 142"/>
                  <a:gd name="T58" fmla="*/ 0 w 140"/>
                  <a:gd name="T59" fmla="*/ 2 h 142"/>
                  <a:gd name="T60" fmla="*/ 0 w 140"/>
                  <a:gd name="T61" fmla="*/ 3 h 142"/>
                  <a:gd name="T62" fmla="*/ 0 w 140"/>
                  <a:gd name="T63" fmla="*/ 3 h 142"/>
                  <a:gd name="T64" fmla="*/ 0 w 140"/>
                  <a:gd name="T65" fmla="*/ 4 h 142"/>
                  <a:gd name="T66" fmla="*/ 0 w 140"/>
                  <a:gd name="T67" fmla="*/ 4 h 142"/>
                  <a:gd name="T68" fmla="*/ 1 w 140"/>
                  <a:gd name="T69" fmla="*/ 4 h 142"/>
                  <a:gd name="T70" fmla="*/ 1 w 140"/>
                  <a:gd name="T71" fmla="*/ 5 h 142"/>
                  <a:gd name="T72" fmla="*/ 1 w 140"/>
                  <a:gd name="T73" fmla="*/ 5 h 142"/>
                  <a:gd name="T74" fmla="*/ 1 w 140"/>
                  <a:gd name="T75" fmla="*/ 5 h 142"/>
                  <a:gd name="T76" fmla="*/ 2 w 140"/>
                  <a:gd name="T77" fmla="*/ 5 h 142"/>
                  <a:gd name="T78" fmla="*/ 2 w 140"/>
                  <a:gd name="T79" fmla="*/ 6 h 142"/>
                  <a:gd name="T80" fmla="*/ 3 w 140"/>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2"/>
                  <a:gd name="T125" fmla="*/ 140 w 140"/>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2">
                    <a:moveTo>
                      <a:pt x="70" y="142"/>
                    </a:moveTo>
                    <a:lnTo>
                      <a:pt x="82" y="142"/>
                    </a:lnTo>
                    <a:lnTo>
                      <a:pt x="91" y="137"/>
                    </a:lnTo>
                    <a:lnTo>
                      <a:pt x="104" y="133"/>
                    </a:lnTo>
                    <a:lnTo>
                      <a:pt x="111" y="125"/>
                    </a:lnTo>
                    <a:lnTo>
                      <a:pt x="120" y="121"/>
                    </a:lnTo>
                    <a:lnTo>
                      <a:pt x="128" y="113"/>
                    </a:lnTo>
                    <a:lnTo>
                      <a:pt x="133" y="104"/>
                    </a:lnTo>
                    <a:lnTo>
                      <a:pt x="136" y="92"/>
                    </a:lnTo>
                    <a:lnTo>
                      <a:pt x="136" y="84"/>
                    </a:lnTo>
                    <a:lnTo>
                      <a:pt x="140" y="71"/>
                    </a:lnTo>
                    <a:lnTo>
                      <a:pt x="136" y="59"/>
                    </a:lnTo>
                    <a:lnTo>
                      <a:pt x="136" y="50"/>
                    </a:lnTo>
                    <a:lnTo>
                      <a:pt x="133" y="38"/>
                    </a:lnTo>
                    <a:lnTo>
                      <a:pt x="124" y="30"/>
                    </a:lnTo>
                    <a:lnTo>
                      <a:pt x="120" y="21"/>
                    </a:lnTo>
                    <a:lnTo>
                      <a:pt x="111" y="17"/>
                    </a:lnTo>
                    <a:lnTo>
                      <a:pt x="99" y="9"/>
                    </a:lnTo>
                    <a:lnTo>
                      <a:pt x="91" y="5"/>
                    </a:lnTo>
                    <a:lnTo>
                      <a:pt x="82" y="5"/>
                    </a:lnTo>
                    <a:lnTo>
                      <a:pt x="70" y="0"/>
                    </a:lnTo>
                    <a:lnTo>
                      <a:pt x="57" y="5"/>
                    </a:lnTo>
                    <a:lnTo>
                      <a:pt x="50" y="5"/>
                    </a:lnTo>
                    <a:lnTo>
                      <a:pt x="37" y="9"/>
                    </a:lnTo>
                    <a:lnTo>
                      <a:pt x="28" y="17"/>
                    </a:lnTo>
                    <a:lnTo>
                      <a:pt x="21" y="21"/>
                    </a:lnTo>
                    <a:lnTo>
                      <a:pt x="12" y="30"/>
                    </a:lnTo>
                    <a:lnTo>
                      <a:pt x="8" y="43"/>
                    </a:lnTo>
                    <a:lnTo>
                      <a:pt x="3" y="50"/>
                    </a:lnTo>
                    <a:lnTo>
                      <a:pt x="0" y="63"/>
                    </a:lnTo>
                    <a:lnTo>
                      <a:pt x="0" y="71"/>
                    </a:lnTo>
                    <a:lnTo>
                      <a:pt x="3" y="84"/>
                    </a:lnTo>
                    <a:lnTo>
                      <a:pt x="3" y="96"/>
                    </a:lnTo>
                    <a:lnTo>
                      <a:pt x="8" y="104"/>
                    </a:lnTo>
                    <a:lnTo>
                      <a:pt x="16" y="113"/>
                    </a:lnTo>
                    <a:lnTo>
                      <a:pt x="21" y="121"/>
                    </a:lnTo>
                    <a:lnTo>
                      <a:pt x="28" y="129"/>
                    </a:lnTo>
                    <a:lnTo>
                      <a:pt x="37" y="133"/>
                    </a:lnTo>
                    <a:lnTo>
                      <a:pt x="50" y="137"/>
                    </a:lnTo>
                    <a:lnTo>
                      <a:pt x="57" y="142"/>
                    </a:lnTo>
                    <a:lnTo>
                      <a:pt x="70" y="142"/>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19" name="Freeform 1052">
                <a:extLst>
                  <a:ext uri="{FF2B5EF4-FFF2-40B4-BE49-F238E27FC236}">
                    <a16:creationId xmlns:a16="http://schemas.microsoft.com/office/drawing/2014/main" id="{70F39E61-40BF-4F77-B051-44D3D015A21A}"/>
                  </a:ext>
                </a:extLst>
              </p:cNvPr>
              <p:cNvSpPr>
                <a:spLocks/>
              </p:cNvSpPr>
              <p:nvPr/>
            </p:nvSpPr>
            <p:spPr bwMode="auto">
              <a:xfrm>
                <a:off x="2321" y="3280"/>
                <a:ext cx="116" cy="115"/>
              </a:xfrm>
              <a:custGeom>
                <a:avLst/>
                <a:gdLst>
                  <a:gd name="T0" fmla="*/ 12 w 576"/>
                  <a:gd name="T1" fmla="*/ 23 h 577"/>
                  <a:gd name="T2" fmla="*/ 14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0" name="Freeform 1053">
                <a:extLst>
                  <a:ext uri="{FF2B5EF4-FFF2-40B4-BE49-F238E27FC236}">
                    <a16:creationId xmlns:a16="http://schemas.microsoft.com/office/drawing/2014/main" id="{61097E2A-8209-4B22-BBA6-253179967BF3}"/>
                  </a:ext>
                </a:extLst>
              </p:cNvPr>
              <p:cNvSpPr>
                <a:spLocks/>
              </p:cNvSpPr>
              <p:nvPr/>
            </p:nvSpPr>
            <p:spPr bwMode="auto">
              <a:xfrm>
                <a:off x="2321" y="3280"/>
                <a:ext cx="116" cy="115"/>
              </a:xfrm>
              <a:custGeom>
                <a:avLst/>
                <a:gdLst>
                  <a:gd name="T0" fmla="*/ 12 w 576"/>
                  <a:gd name="T1" fmla="*/ 23 h 577"/>
                  <a:gd name="T2" fmla="*/ 14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21" name="Freeform 1054">
                <a:extLst>
                  <a:ext uri="{FF2B5EF4-FFF2-40B4-BE49-F238E27FC236}">
                    <a16:creationId xmlns:a16="http://schemas.microsoft.com/office/drawing/2014/main" id="{CA0A73BA-3ABD-410E-8D76-642C993B5F43}"/>
                  </a:ext>
                </a:extLst>
              </p:cNvPr>
              <p:cNvSpPr>
                <a:spLocks/>
              </p:cNvSpPr>
              <p:nvPr/>
            </p:nvSpPr>
            <p:spPr bwMode="auto">
              <a:xfrm>
                <a:off x="2321" y="3280"/>
                <a:ext cx="116" cy="115"/>
              </a:xfrm>
              <a:custGeom>
                <a:avLst/>
                <a:gdLst>
                  <a:gd name="T0" fmla="*/ 12 w 576"/>
                  <a:gd name="T1" fmla="*/ 23 h 577"/>
                  <a:gd name="T2" fmla="*/ 14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6" y="573"/>
                    </a:lnTo>
                    <a:lnTo>
                      <a:pt x="382" y="565"/>
                    </a:lnTo>
                    <a:lnTo>
                      <a:pt x="423" y="544"/>
                    </a:lnTo>
                    <a:lnTo>
                      <a:pt x="461" y="523"/>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4"/>
                    </a:lnTo>
                    <a:lnTo>
                      <a:pt x="457" y="54"/>
                    </a:lnTo>
                    <a:lnTo>
                      <a:pt x="414" y="34"/>
                    </a:lnTo>
                    <a:lnTo>
                      <a:pt x="373" y="17"/>
                    </a:lnTo>
                    <a:lnTo>
                      <a:pt x="331" y="5"/>
                    </a:lnTo>
                    <a:lnTo>
                      <a:pt x="282" y="0"/>
                    </a:lnTo>
                    <a:lnTo>
                      <a:pt x="236" y="5"/>
                    </a:lnTo>
                    <a:lnTo>
                      <a:pt x="194" y="17"/>
                    </a:lnTo>
                    <a:lnTo>
                      <a:pt x="153" y="34"/>
                    </a:lnTo>
                    <a:lnTo>
                      <a:pt x="115" y="59"/>
                    </a:lnTo>
                    <a:lnTo>
                      <a:pt x="79" y="88"/>
                    </a:lnTo>
                    <a:lnTo>
                      <a:pt x="54" y="120"/>
                    </a:lnTo>
                    <a:lnTo>
                      <a:pt x="29" y="158"/>
                    </a:lnTo>
                    <a:lnTo>
                      <a:pt x="12" y="203"/>
                    </a:lnTo>
                    <a:lnTo>
                      <a:pt x="0" y="245"/>
                    </a:lnTo>
                    <a:lnTo>
                      <a:pt x="0" y="295"/>
                    </a:lnTo>
                    <a:lnTo>
                      <a:pt x="4" y="340"/>
                    </a:lnTo>
                    <a:lnTo>
                      <a:pt x="12" y="382"/>
                    </a:lnTo>
                    <a:lnTo>
                      <a:pt x="32" y="423"/>
                    </a:lnTo>
                    <a:lnTo>
                      <a:pt x="54" y="461"/>
                    </a:lnTo>
                    <a:lnTo>
                      <a:pt x="83" y="495"/>
                    </a:lnTo>
                    <a:lnTo>
                      <a:pt x="120" y="523"/>
                    </a:lnTo>
                    <a:lnTo>
                      <a:pt x="158" y="549"/>
                    </a:lnTo>
                    <a:lnTo>
                      <a:pt x="199" y="565"/>
                    </a:lnTo>
                    <a:lnTo>
                      <a:pt x="245" y="577"/>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22" name="Freeform 1055">
                <a:extLst>
                  <a:ext uri="{FF2B5EF4-FFF2-40B4-BE49-F238E27FC236}">
                    <a16:creationId xmlns:a16="http://schemas.microsoft.com/office/drawing/2014/main" id="{CB43655B-875C-4D2F-84F3-5C497127514C}"/>
                  </a:ext>
                </a:extLst>
              </p:cNvPr>
              <p:cNvSpPr>
                <a:spLocks/>
              </p:cNvSpPr>
              <p:nvPr/>
            </p:nvSpPr>
            <p:spPr bwMode="auto">
              <a:xfrm>
                <a:off x="2337" y="3288"/>
                <a:ext cx="61" cy="62"/>
              </a:xfrm>
              <a:custGeom>
                <a:avLst/>
                <a:gdLst>
                  <a:gd name="T0" fmla="*/ 6 w 303"/>
                  <a:gd name="T1" fmla="*/ 12 h 308"/>
                  <a:gd name="T2" fmla="*/ 7 w 303"/>
                  <a:gd name="T3" fmla="*/ 12 h 308"/>
                  <a:gd name="T4" fmla="*/ 8 w 303"/>
                  <a:gd name="T5" fmla="*/ 12 h 308"/>
                  <a:gd name="T6" fmla="*/ 9 w 303"/>
                  <a:gd name="T7" fmla="*/ 12 h 308"/>
                  <a:gd name="T8" fmla="*/ 10 w 303"/>
                  <a:gd name="T9" fmla="*/ 11 h 308"/>
                  <a:gd name="T10" fmla="*/ 11 w 303"/>
                  <a:gd name="T11" fmla="*/ 11 h 308"/>
                  <a:gd name="T12" fmla="*/ 11 w 303"/>
                  <a:gd name="T13" fmla="*/ 10 h 308"/>
                  <a:gd name="T14" fmla="*/ 12 w 303"/>
                  <a:gd name="T15" fmla="*/ 9 h 308"/>
                  <a:gd name="T16" fmla="*/ 12 w 303"/>
                  <a:gd name="T17" fmla="*/ 8 h 308"/>
                  <a:gd name="T18" fmla="*/ 12 w 303"/>
                  <a:gd name="T19" fmla="*/ 7 h 308"/>
                  <a:gd name="T20" fmla="*/ 12 w 303"/>
                  <a:gd name="T21" fmla="*/ 6 h 308"/>
                  <a:gd name="T22" fmla="*/ 12 w 303"/>
                  <a:gd name="T23" fmla="*/ 5 h 308"/>
                  <a:gd name="T24" fmla="*/ 12 w 303"/>
                  <a:gd name="T25" fmla="*/ 4 h 308"/>
                  <a:gd name="T26" fmla="*/ 12 w 303"/>
                  <a:gd name="T27" fmla="*/ 3 h 308"/>
                  <a:gd name="T28" fmla="*/ 11 w 303"/>
                  <a:gd name="T29" fmla="*/ 3 h 308"/>
                  <a:gd name="T30" fmla="*/ 10 w 303"/>
                  <a:gd name="T31" fmla="*/ 2 h 308"/>
                  <a:gd name="T32" fmla="*/ 10 w 303"/>
                  <a:gd name="T33" fmla="*/ 1 h 308"/>
                  <a:gd name="T34" fmla="*/ 9 w 303"/>
                  <a:gd name="T35" fmla="*/ 1 h 308"/>
                  <a:gd name="T36" fmla="*/ 8 w 303"/>
                  <a:gd name="T37" fmla="*/ 0 h 308"/>
                  <a:gd name="T38" fmla="*/ 7 w 303"/>
                  <a:gd name="T39" fmla="*/ 0 h 308"/>
                  <a:gd name="T40" fmla="*/ 6 w 303"/>
                  <a:gd name="T41" fmla="*/ 0 h 308"/>
                  <a:gd name="T42" fmla="*/ 5 w 303"/>
                  <a:gd name="T43" fmla="*/ 0 h 308"/>
                  <a:gd name="T44" fmla="*/ 4 w 303"/>
                  <a:gd name="T45" fmla="*/ 0 h 308"/>
                  <a:gd name="T46" fmla="*/ 3 w 303"/>
                  <a:gd name="T47" fmla="*/ 1 h 308"/>
                  <a:gd name="T48" fmla="*/ 2 w 303"/>
                  <a:gd name="T49" fmla="*/ 1 h 308"/>
                  <a:gd name="T50" fmla="*/ 2 w 303"/>
                  <a:gd name="T51" fmla="*/ 2 h 308"/>
                  <a:gd name="T52" fmla="*/ 1 w 303"/>
                  <a:gd name="T53" fmla="*/ 3 h 308"/>
                  <a:gd name="T54" fmla="*/ 1 w 303"/>
                  <a:gd name="T55" fmla="*/ 4 h 308"/>
                  <a:gd name="T56" fmla="*/ 0 w 303"/>
                  <a:gd name="T57" fmla="*/ 4 h 308"/>
                  <a:gd name="T58" fmla="*/ 0 w 303"/>
                  <a:gd name="T59" fmla="*/ 5 h 308"/>
                  <a:gd name="T60" fmla="*/ 0 w 303"/>
                  <a:gd name="T61" fmla="*/ 6 h 308"/>
                  <a:gd name="T62" fmla="*/ 0 w 303"/>
                  <a:gd name="T63" fmla="*/ 7 h 308"/>
                  <a:gd name="T64" fmla="*/ 0 w 303"/>
                  <a:gd name="T65" fmla="*/ 8 h 308"/>
                  <a:gd name="T66" fmla="*/ 1 w 303"/>
                  <a:gd name="T67" fmla="*/ 9 h 308"/>
                  <a:gd name="T68" fmla="*/ 1 w 303"/>
                  <a:gd name="T69" fmla="*/ 10 h 308"/>
                  <a:gd name="T70" fmla="*/ 2 w 303"/>
                  <a:gd name="T71" fmla="*/ 11 h 308"/>
                  <a:gd name="T72" fmla="*/ 2 w 303"/>
                  <a:gd name="T73" fmla="*/ 11 h 308"/>
                  <a:gd name="T74" fmla="*/ 3 w 303"/>
                  <a:gd name="T75" fmla="*/ 12 h 308"/>
                  <a:gd name="T76" fmla="*/ 4 w 303"/>
                  <a:gd name="T77" fmla="*/ 12 h 308"/>
                  <a:gd name="T78" fmla="*/ 5 w 303"/>
                  <a:gd name="T79" fmla="*/ 12 h 308"/>
                  <a:gd name="T80" fmla="*/ 6 w 303"/>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3" y="308"/>
                    </a:moveTo>
                    <a:lnTo>
                      <a:pt x="178" y="304"/>
                    </a:lnTo>
                    <a:lnTo>
                      <a:pt x="198" y="299"/>
                    </a:lnTo>
                    <a:lnTo>
                      <a:pt x="223" y="292"/>
                    </a:lnTo>
                    <a:lnTo>
                      <a:pt x="240" y="279"/>
                    </a:lnTo>
                    <a:lnTo>
                      <a:pt x="261" y="263"/>
                    </a:lnTo>
                    <a:lnTo>
                      <a:pt x="274" y="245"/>
                    </a:lnTo>
                    <a:lnTo>
                      <a:pt x="286" y="225"/>
                    </a:lnTo>
                    <a:lnTo>
                      <a:pt x="294" y="200"/>
                    </a:lnTo>
                    <a:lnTo>
                      <a:pt x="303" y="180"/>
                    </a:lnTo>
                    <a:lnTo>
                      <a:pt x="303" y="155"/>
                    </a:lnTo>
                    <a:lnTo>
                      <a:pt x="303" y="130"/>
                    </a:lnTo>
                    <a:lnTo>
                      <a:pt x="294" y="104"/>
                    </a:lnTo>
                    <a:lnTo>
                      <a:pt x="286" y="84"/>
                    </a:lnTo>
                    <a:lnTo>
                      <a:pt x="274" y="63"/>
                    </a:lnTo>
                    <a:lnTo>
                      <a:pt x="257" y="47"/>
                    </a:lnTo>
                    <a:lnTo>
                      <a:pt x="240" y="30"/>
                    </a:lnTo>
                    <a:lnTo>
                      <a:pt x="220" y="18"/>
                    </a:lnTo>
                    <a:lnTo>
                      <a:pt x="198" y="9"/>
                    </a:lnTo>
                    <a:lnTo>
                      <a:pt x="174" y="5"/>
                    </a:lnTo>
                    <a:lnTo>
                      <a:pt x="149" y="0"/>
                    </a:lnTo>
                    <a:lnTo>
                      <a:pt x="124" y="5"/>
                    </a:lnTo>
                    <a:lnTo>
                      <a:pt x="103" y="9"/>
                    </a:lnTo>
                    <a:lnTo>
                      <a:pt x="79" y="22"/>
                    </a:lnTo>
                    <a:lnTo>
                      <a:pt x="61" y="34"/>
                    </a:lnTo>
                    <a:lnTo>
                      <a:pt x="41" y="47"/>
                    </a:lnTo>
                    <a:lnTo>
                      <a:pt x="29" y="67"/>
                    </a:lnTo>
                    <a:lnTo>
                      <a:pt x="16" y="88"/>
                    </a:lnTo>
                    <a:lnTo>
                      <a:pt x="7" y="108"/>
                    </a:lnTo>
                    <a:lnTo>
                      <a:pt x="0" y="133"/>
                    </a:lnTo>
                    <a:lnTo>
                      <a:pt x="0" y="158"/>
                    </a:lnTo>
                    <a:lnTo>
                      <a:pt x="0" y="180"/>
                    </a:lnTo>
                    <a:lnTo>
                      <a:pt x="7" y="204"/>
                    </a:lnTo>
                    <a:lnTo>
                      <a:pt x="16" y="225"/>
                    </a:lnTo>
                    <a:lnTo>
                      <a:pt x="29" y="245"/>
                    </a:lnTo>
                    <a:lnTo>
                      <a:pt x="45" y="263"/>
                    </a:lnTo>
                    <a:lnTo>
                      <a:pt x="61" y="279"/>
                    </a:lnTo>
                    <a:lnTo>
                      <a:pt x="83" y="292"/>
                    </a:lnTo>
                    <a:lnTo>
                      <a:pt x="103" y="299"/>
                    </a:lnTo>
                    <a:lnTo>
                      <a:pt x="128" y="304"/>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3" name="Freeform 1056">
                <a:extLst>
                  <a:ext uri="{FF2B5EF4-FFF2-40B4-BE49-F238E27FC236}">
                    <a16:creationId xmlns:a16="http://schemas.microsoft.com/office/drawing/2014/main" id="{B14996BD-C707-469C-A44B-9C4EB35F1134}"/>
                  </a:ext>
                </a:extLst>
              </p:cNvPr>
              <p:cNvSpPr>
                <a:spLocks/>
              </p:cNvSpPr>
              <p:nvPr/>
            </p:nvSpPr>
            <p:spPr bwMode="auto">
              <a:xfrm>
                <a:off x="2340" y="3290"/>
                <a:ext cx="53" cy="54"/>
              </a:xfrm>
              <a:custGeom>
                <a:avLst/>
                <a:gdLst>
                  <a:gd name="T0" fmla="*/ 5 w 269"/>
                  <a:gd name="T1" fmla="*/ 11 h 270"/>
                  <a:gd name="T2" fmla="*/ 6 w 269"/>
                  <a:gd name="T3" fmla="*/ 11 h 270"/>
                  <a:gd name="T4" fmla="*/ 7 w 269"/>
                  <a:gd name="T5" fmla="*/ 10 h 270"/>
                  <a:gd name="T6" fmla="*/ 8 w 269"/>
                  <a:gd name="T7" fmla="*/ 10 h 270"/>
                  <a:gd name="T8" fmla="*/ 8 w 269"/>
                  <a:gd name="T9" fmla="*/ 10 h 270"/>
                  <a:gd name="T10" fmla="*/ 9 w 269"/>
                  <a:gd name="T11" fmla="*/ 9 h 270"/>
                  <a:gd name="T12" fmla="*/ 9 w 269"/>
                  <a:gd name="T13" fmla="*/ 8 h 270"/>
                  <a:gd name="T14" fmla="*/ 10 w 269"/>
                  <a:gd name="T15" fmla="*/ 8 h 270"/>
                  <a:gd name="T16" fmla="*/ 10 w 269"/>
                  <a:gd name="T17" fmla="*/ 7 h 270"/>
                  <a:gd name="T18" fmla="*/ 10 w 269"/>
                  <a:gd name="T19" fmla="*/ 6 h 270"/>
                  <a:gd name="T20" fmla="*/ 10 w 269"/>
                  <a:gd name="T21" fmla="*/ 5 h 270"/>
                  <a:gd name="T22" fmla="*/ 10 w 269"/>
                  <a:gd name="T23" fmla="*/ 4 h 270"/>
                  <a:gd name="T24" fmla="*/ 10 w 269"/>
                  <a:gd name="T25" fmla="*/ 4 h 270"/>
                  <a:gd name="T26" fmla="*/ 10 w 269"/>
                  <a:gd name="T27" fmla="*/ 3 h 270"/>
                  <a:gd name="T28" fmla="*/ 9 w 269"/>
                  <a:gd name="T29" fmla="*/ 2 h 270"/>
                  <a:gd name="T30" fmla="*/ 9 w 269"/>
                  <a:gd name="T31" fmla="*/ 2 h 270"/>
                  <a:gd name="T32" fmla="*/ 8 w 269"/>
                  <a:gd name="T33" fmla="*/ 1 h 270"/>
                  <a:gd name="T34" fmla="*/ 7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1 w 269"/>
                  <a:gd name="T51" fmla="*/ 2 h 270"/>
                  <a:gd name="T52" fmla="*/ 1 w 269"/>
                  <a:gd name="T53" fmla="*/ 2 h 270"/>
                  <a:gd name="T54" fmla="*/ 1 w 269"/>
                  <a:gd name="T55" fmla="*/ 3 h 270"/>
                  <a:gd name="T56" fmla="*/ 0 w 269"/>
                  <a:gd name="T57" fmla="*/ 4 h 270"/>
                  <a:gd name="T58" fmla="*/ 0 w 269"/>
                  <a:gd name="T59" fmla="*/ 4 h 270"/>
                  <a:gd name="T60" fmla="*/ 0 w 269"/>
                  <a:gd name="T61" fmla="*/ 5 h 270"/>
                  <a:gd name="T62" fmla="*/ 0 w 269"/>
                  <a:gd name="T63" fmla="*/ 6 h 270"/>
                  <a:gd name="T64" fmla="*/ 0 w 269"/>
                  <a:gd name="T65" fmla="*/ 6 h 270"/>
                  <a:gd name="T66" fmla="*/ 0 w 269"/>
                  <a:gd name="T67" fmla="*/ 7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4 w 269"/>
                  <a:gd name="T83" fmla="*/ 11 h 270"/>
                  <a:gd name="T84" fmla="*/ 5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1"/>
                    </a:lnTo>
                    <a:lnTo>
                      <a:pt x="199" y="254"/>
                    </a:lnTo>
                    <a:lnTo>
                      <a:pt x="216" y="245"/>
                    </a:lnTo>
                    <a:lnTo>
                      <a:pt x="233" y="229"/>
                    </a:lnTo>
                    <a:lnTo>
                      <a:pt x="245" y="212"/>
                    </a:lnTo>
                    <a:lnTo>
                      <a:pt x="253" y="195"/>
                    </a:lnTo>
                    <a:lnTo>
                      <a:pt x="262" y="175"/>
                    </a:lnTo>
                    <a:lnTo>
                      <a:pt x="269" y="153"/>
                    </a:lnTo>
                    <a:lnTo>
                      <a:pt x="269" y="133"/>
                    </a:lnTo>
                    <a:lnTo>
                      <a:pt x="265" y="112"/>
                    </a:lnTo>
                    <a:lnTo>
                      <a:pt x="262" y="92"/>
                    </a:lnTo>
                    <a:lnTo>
                      <a:pt x="253" y="70"/>
                    </a:lnTo>
                    <a:lnTo>
                      <a:pt x="240" y="54"/>
                    </a:lnTo>
                    <a:lnTo>
                      <a:pt x="228" y="38"/>
                    </a:lnTo>
                    <a:lnTo>
                      <a:pt x="211" y="25"/>
                    </a:lnTo>
                    <a:lnTo>
                      <a:pt x="195" y="13"/>
                    </a:lnTo>
                    <a:lnTo>
                      <a:pt x="175" y="4"/>
                    </a:lnTo>
                    <a:lnTo>
                      <a:pt x="154" y="0"/>
                    </a:lnTo>
                    <a:lnTo>
                      <a:pt x="132" y="0"/>
                    </a:lnTo>
                    <a:lnTo>
                      <a:pt x="112" y="0"/>
                    </a:lnTo>
                    <a:lnTo>
                      <a:pt x="91" y="4"/>
                    </a:lnTo>
                    <a:lnTo>
                      <a:pt x="71" y="13"/>
                    </a:lnTo>
                    <a:lnTo>
                      <a:pt x="54" y="25"/>
                    </a:lnTo>
                    <a:lnTo>
                      <a:pt x="37" y="38"/>
                    </a:lnTo>
                    <a:lnTo>
                      <a:pt x="24" y="54"/>
                    </a:lnTo>
                    <a:lnTo>
                      <a:pt x="13" y="75"/>
                    </a:lnTo>
                    <a:lnTo>
                      <a:pt x="4" y="92"/>
                    </a:lnTo>
                    <a:lnTo>
                      <a:pt x="0" y="112"/>
                    </a:lnTo>
                    <a:lnTo>
                      <a:pt x="0" y="137"/>
                    </a:lnTo>
                    <a:lnTo>
                      <a:pt x="0" y="141"/>
                    </a:lnTo>
                    <a:lnTo>
                      <a:pt x="0" y="146"/>
                    </a:lnTo>
                    <a:lnTo>
                      <a:pt x="0" y="166"/>
                    </a:lnTo>
                    <a:lnTo>
                      <a:pt x="8" y="182"/>
                    </a:lnTo>
                    <a:lnTo>
                      <a:pt x="17" y="203"/>
                    </a:lnTo>
                    <a:lnTo>
                      <a:pt x="29" y="220"/>
                    </a:lnTo>
                    <a:lnTo>
                      <a:pt x="42" y="232"/>
                    </a:lnTo>
                    <a:lnTo>
                      <a:pt x="58" y="245"/>
                    </a:lnTo>
                    <a:lnTo>
                      <a:pt x="75" y="257"/>
                    </a:lnTo>
                    <a:lnTo>
                      <a:pt x="96" y="265"/>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4" name="Freeform 1057">
                <a:extLst>
                  <a:ext uri="{FF2B5EF4-FFF2-40B4-BE49-F238E27FC236}">
                    <a16:creationId xmlns:a16="http://schemas.microsoft.com/office/drawing/2014/main" id="{974AF332-D418-49A2-9E3E-8A837E7D5908}"/>
                  </a:ext>
                </a:extLst>
              </p:cNvPr>
              <p:cNvSpPr>
                <a:spLocks/>
              </p:cNvSpPr>
              <p:nvPr/>
            </p:nvSpPr>
            <p:spPr bwMode="auto">
              <a:xfrm>
                <a:off x="2341" y="3291"/>
                <a:ext cx="48" cy="47"/>
              </a:xfrm>
              <a:custGeom>
                <a:avLst/>
                <a:gdLst>
                  <a:gd name="T0" fmla="*/ 5 w 241"/>
                  <a:gd name="T1" fmla="*/ 9 h 237"/>
                  <a:gd name="T2" fmla="*/ 6 w 241"/>
                  <a:gd name="T3" fmla="*/ 9 h 237"/>
                  <a:gd name="T4" fmla="*/ 6 w 241"/>
                  <a:gd name="T5" fmla="*/ 9 h 237"/>
                  <a:gd name="T6" fmla="*/ 7 w 241"/>
                  <a:gd name="T7" fmla="*/ 9 h 237"/>
                  <a:gd name="T8" fmla="*/ 8 w 241"/>
                  <a:gd name="T9" fmla="*/ 9 h 237"/>
                  <a:gd name="T10" fmla="*/ 8 w 241"/>
                  <a:gd name="T11" fmla="*/ 8 h 237"/>
                  <a:gd name="T12" fmla="*/ 9 w 241"/>
                  <a:gd name="T13" fmla="*/ 7 h 237"/>
                  <a:gd name="T14" fmla="*/ 9 w 241"/>
                  <a:gd name="T15" fmla="*/ 7 h 237"/>
                  <a:gd name="T16" fmla="*/ 9 w 241"/>
                  <a:gd name="T17" fmla="*/ 6 h 237"/>
                  <a:gd name="T18" fmla="*/ 9 w 241"/>
                  <a:gd name="T19" fmla="*/ 5 h 237"/>
                  <a:gd name="T20" fmla="*/ 10 w 241"/>
                  <a:gd name="T21" fmla="*/ 5 h 237"/>
                  <a:gd name="T22" fmla="*/ 9 w 241"/>
                  <a:gd name="T23" fmla="*/ 4 h 237"/>
                  <a:gd name="T24" fmla="*/ 9 w 241"/>
                  <a:gd name="T25" fmla="*/ 3 h 237"/>
                  <a:gd name="T26" fmla="*/ 9 w 241"/>
                  <a:gd name="T27" fmla="*/ 2 h 237"/>
                  <a:gd name="T28" fmla="*/ 9 w 241"/>
                  <a:gd name="T29" fmla="*/ 2 h 237"/>
                  <a:gd name="T30" fmla="*/ 8 w 241"/>
                  <a:gd name="T31" fmla="*/ 1 h 237"/>
                  <a:gd name="T32" fmla="*/ 8 w 241"/>
                  <a:gd name="T33" fmla="*/ 1 h 237"/>
                  <a:gd name="T34" fmla="*/ 7 w 241"/>
                  <a:gd name="T35" fmla="*/ 0 h 237"/>
                  <a:gd name="T36" fmla="*/ 6 w 241"/>
                  <a:gd name="T37" fmla="*/ 0 h 237"/>
                  <a:gd name="T38" fmla="*/ 5 w 241"/>
                  <a:gd name="T39" fmla="*/ 0 h 237"/>
                  <a:gd name="T40" fmla="*/ 5 w 241"/>
                  <a:gd name="T41" fmla="*/ 0 h 237"/>
                  <a:gd name="T42" fmla="*/ 4 w 241"/>
                  <a:gd name="T43" fmla="*/ 0 h 237"/>
                  <a:gd name="T44" fmla="*/ 3 w 241"/>
                  <a:gd name="T45" fmla="*/ 0 h 237"/>
                  <a:gd name="T46" fmla="*/ 3 w 241"/>
                  <a:gd name="T47" fmla="*/ 0 h 237"/>
                  <a:gd name="T48" fmla="*/ 2 w 241"/>
                  <a:gd name="T49" fmla="*/ 1 h 237"/>
                  <a:gd name="T50" fmla="*/ 2 w 241"/>
                  <a:gd name="T51" fmla="*/ 1 h 237"/>
                  <a:gd name="T52" fmla="*/ 1 w 241"/>
                  <a:gd name="T53" fmla="*/ 2 h 237"/>
                  <a:gd name="T54" fmla="*/ 1 w 241"/>
                  <a:gd name="T55" fmla="*/ 2 h 237"/>
                  <a:gd name="T56" fmla="*/ 0 w 241"/>
                  <a:gd name="T57" fmla="*/ 3 h 237"/>
                  <a:gd name="T58" fmla="*/ 0 w 241"/>
                  <a:gd name="T59" fmla="*/ 4 h 237"/>
                  <a:gd name="T60" fmla="*/ 0 w 241"/>
                  <a:gd name="T61" fmla="*/ 5 h 237"/>
                  <a:gd name="T62" fmla="*/ 0 w 241"/>
                  <a:gd name="T63" fmla="*/ 5 h 237"/>
                  <a:gd name="T64" fmla="*/ 0 w 241"/>
                  <a:gd name="T65" fmla="*/ 6 h 237"/>
                  <a:gd name="T66" fmla="*/ 0 w 241"/>
                  <a:gd name="T67" fmla="*/ 6 h 237"/>
                  <a:gd name="T68" fmla="*/ 1 w 241"/>
                  <a:gd name="T69" fmla="*/ 7 h 237"/>
                  <a:gd name="T70" fmla="*/ 1 w 241"/>
                  <a:gd name="T71" fmla="*/ 8 h 237"/>
                  <a:gd name="T72" fmla="*/ 2 w 241"/>
                  <a:gd name="T73" fmla="*/ 8 h 237"/>
                  <a:gd name="T74" fmla="*/ 2 w 241"/>
                  <a:gd name="T75" fmla="*/ 9 h 237"/>
                  <a:gd name="T76" fmla="*/ 3 w 241"/>
                  <a:gd name="T77" fmla="*/ 9 h 237"/>
                  <a:gd name="T78" fmla="*/ 3 w 241"/>
                  <a:gd name="T79" fmla="*/ 9 h 237"/>
                  <a:gd name="T80" fmla="*/ 4 w 241"/>
                  <a:gd name="T81" fmla="*/ 9 h 237"/>
                  <a:gd name="T82" fmla="*/ 5 w 241"/>
                  <a:gd name="T83" fmla="*/ 9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37"/>
                  <a:gd name="T128" fmla="*/ 241 w 241"/>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37">
                    <a:moveTo>
                      <a:pt x="121" y="237"/>
                    </a:moveTo>
                    <a:lnTo>
                      <a:pt x="142" y="237"/>
                    </a:lnTo>
                    <a:lnTo>
                      <a:pt x="158" y="232"/>
                    </a:lnTo>
                    <a:lnTo>
                      <a:pt x="175" y="225"/>
                    </a:lnTo>
                    <a:lnTo>
                      <a:pt x="191" y="216"/>
                    </a:lnTo>
                    <a:lnTo>
                      <a:pt x="203" y="203"/>
                    </a:lnTo>
                    <a:lnTo>
                      <a:pt x="216" y="187"/>
                    </a:lnTo>
                    <a:lnTo>
                      <a:pt x="229" y="174"/>
                    </a:lnTo>
                    <a:lnTo>
                      <a:pt x="232" y="154"/>
                    </a:lnTo>
                    <a:lnTo>
                      <a:pt x="237" y="137"/>
                    </a:lnTo>
                    <a:lnTo>
                      <a:pt x="241" y="117"/>
                    </a:lnTo>
                    <a:lnTo>
                      <a:pt x="237" y="100"/>
                    </a:lnTo>
                    <a:lnTo>
                      <a:pt x="232" y="79"/>
                    </a:lnTo>
                    <a:lnTo>
                      <a:pt x="225" y="63"/>
                    </a:lnTo>
                    <a:lnTo>
                      <a:pt x="216" y="46"/>
                    </a:lnTo>
                    <a:lnTo>
                      <a:pt x="203" y="34"/>
                    </a:lnTo>
                    <a:lnTo>
                      <a:pt x="191" y="21"/>
                    </a:lnTo>
                    <a:lnTo>
                      <a:pt x="175" y="12"/>
                    </a:lnTo>
                    <a:lnTo>
                      <a:pt x="158" y="5"/>
                    </a:lnTo>
                    <a:lnTo>
                      <a:pt x="137" y="0"/>
                    </a:lnTo>
                    <a:lnTo>
                      <a:pt x="121" y="0"/>
                    </a:lnTo>
                    <a:lnTo>
                      <a:pt x="100" y="0"/>
                    </a:lnTo>
                    <a:lnTo>
                      <a:pt x="83" y="5"/>
                    </a:lnTo>
                    <a:lnTo>
                      <a:pt x="67" y="12"/>
                    </a:lnTo>
                    <a:lnTo>
                      <a:pt x="50" y="25"/>
                    </a:lnTo>
                    <a:lnTo>
                      <a:pt x="38" y="34"/>
                    </a:lnTo>
                    <a:lnTo>
                      <a:pt x="25" y="50"/>
                    </a:lnTo>
                    <a:lnTo>
                      <a:pt x="13" y="63"/>
                    </a:lnTo>
                    <a:lnTo>
                      <a:pt x="9" y="83"/>
                    </a:lnTo>
                    <a:lnTo>
                      <a:pt x="5" y="100"/>
                    </a:lnTo>
                    <a:lnTo>
                      <a:pt x="0" y="120"/>
                    </a:lnTo>
                    <a:lnTo>
                      <a:pt x="0" y="124"/>
                    </a:lnTo>
                    <a:lnTo>
                      <a:pt x="5" y="145"/>
                    </a:lnTo>
                    <a:lnTo>
                      <a:pt x="9" y="162"/>
                    </a:lnTo>
                    <a:lnTo>
                      <a:pt x="16" y="178"/>
                    </a:lnTo>
                    <a:lnTo>
                      <a:pt x="25" y="191"/>
                    </a:lnTo>
                    <a:lnTo>
                      <a:pt x="38" y="208"/>
                    </a:lnTo>
                    <a:lnTo>
                      <a:pt x="54" y="216"/>
                    </a:lnTo>
                    <a:lnTo>
                      <a:pt x="67" y="225"/>
                    </a:lnTo>
                    <a:lnTo>
                      <a:pt x="83"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5" name="Freeform 1058">
                <a:extLst>
                  <a:ext uri="{FF2B5EF4-FFF2-40B4-BE49-F238E27FC236}">
                    <a16:creationId xmlns:a16="http://schemas.microsoft.com/office/drawing/2014/main" id="{45E8A649-4B13-44D1-89F6-359422D2401F}"/>
                  </a:ext>
                </a:extLst>
              </p:cNvPr>
              <p:cNvSpPr>
                <a:spLocks/>
              </p:cNvSpPr>
              <p:nvPr/>
            </p:nvSpPr>
            <p:spPr bwMode="auto">
              <a:xfrm>
                <a:off x="2344" y="3292"/>
                <a:ext cx="40" cy="41"/>
              </a:xfrm>
              <a:custGeom>
                <a:avLst/>
                <a:gdLst>
                  <a:gd name="T0" fmla="*/ 4 w 203"/>
                  <a:gd name="T1" fmla="*/ 8 h 207"/>
                  <a:gd name="T2" fmla="*/ 5 w 203"/>
                  <a:gd name="T3" fmla="*/ 8 h 207"/>
                  <a:gd name="T4" fmla="*/ 5 w 203"/>
                  <a:gd name="T5" fmla="*/ 8 h 207"/>
                  <a:gd name="T6" fmla="*/ 6 w 203"/>
                  <a:gd name="T7" fmla="*/ 8 h 207"/>
                  <a:gd name="T8" fmla="*/ 6 w 203"/>
                  <a:gd name="T9" fmla="*/ 7 h 207"/>
                  <a:gd name="T10" fmla="*/ 7 w 203"/>
                  <a:gd name="T11" fmla="*/ 7 h 207"/>
                  <a:gd name="T12" fmla="*/ 7 w 203"/>
                  <a:gd name="T13" fmla="*/ 6 h 207"/>
                  <a:gd name="T14" fmla="*/ 7 w 203"/>
                  <a:gd name="T15" fmla="*/ 6 h 207"/>
                  <a:gd name="T16" fmla="*/ 8 w 203"/>
                  <a:gd name="T17" fmla="*/ 5 h 207"/>
                  <a:gd name="T18" fmla="*/ 8 w 203"/>
                  <a:gd name="T19" fmla="*/ 5 h 207"/>
                  <a:gd name="T20" fmla="*/ 8 w 203"/>
                  <a:gd name="T21" fmla="*/ 4 h 207"/>
                  <a:gd name="T22" fmla="*/ 8 w 203"/>
                  <a:gd name="T23" fmla="*/ 3 h 207"/>
                  <a:gd name="T24" fmla="*/ 8 w 203"/>
                  <a:gd name="T25" fmla="*/ 3 h 207"/>
                  <a:gd name="T26" fmla="*/ 7 w 203"/>
                  <a:gd name="T27" fmla="*/ 2 h 207"/>
                  <a:gd name="T28" fmla="*/ 7 w 203"/>
                  <a:gd name="T29" fmla="*/ 2 h 207"/>
                  <a:gd name="T30" fmla="*/ 7 w 203"/>
                  <a:gd name="T31" fmla="*/ 1 h 207"/>
                  <a:gd name="T32" fmla="*/ 6 w 203"/>
                  <a:gd name="T33" fmla="*/ 1 h 207"/>
                  <a:gd name="T34" fmla="*/ 6 w 203"/>
                  <a:gd name="T35" fmla="*/ 0 h 207"/>
                  <a:gd name="T36" fmla="*/ 5 w 203"/>
                  <a:gd name="T37" fmla="*/ 0 h 207"/>
                  <a:gd name="T38" fmla="*/ 5 w 203"/>
                  <a:gd name="T39" fmla="*/ 0 h 207"/>
                  <a:gd name="T40" fmla="*/ 4 w 203"/>
                  <a:gd name="T41" fmla="*/ 0 h 207"/>
                  <a:gd name="T42" fmla="*/ 3 w 203"/>
                  <a:gd name="T43" fmla="*/ 0 h 207"/>
                  <a:gd name="T44" fmla="*/ 3 w 203"/>
                  <a:gd name="T45" fmla="*/ 0 h 207"/>
                  <a:gd name="T46" fmla="*/ 2 w 203"/>
                  <a:gd name="T47" fmla="*/ 0 h 207"/>
                  <a:gd name="T48" fmla="*/ 2 w 203"/>
                  <a:gd name="T49" fmla="*/ 1 h 207"/>
                  <a:gd name="T50" fmla="*/ 1 w 203"/>
                  <a:gd name="T51" fmla="*/ 1 h 207"/>
                  <a:gd name="T52" fmla="*/ 1 w 203"/>
                  <a:gd name="T53" fmla="*/ 2 h 207"/>
                  <a:gd name="T54" fmla="*/ 0 w 203"/>
                  <a:gd name="T55" fmla="*/ 2 h 207"/>
                  <a:gd name="T56" fmla="*/ 0 w 203"/>
                  <a:gd name="T57" fmla="*/ 3 h 207"/>
                  <a:gd name="T58" fmla="*/ 0 w 203"/>
                  <a:gd name="T59" fmla="*/ 3 h 207"/>
                  <a:gd name="T60" fmla="*/ 0 w 203"/>
                  <a:gd name="T61" fmla="*/ 4 h 207"/>
                  <a:gd name="T62" fmla="*/ 0 w 203"/>
                  <a:gd name="T63" fmla="*/ 4 h 207"/>
                  <a:gd name="T64" fmla="*/ 0 w 203"/>
                  <a:gd name="T65" fmla="*/ 5 h 207"/>
                  <a:gd name="T66" fmla="*/ 0 w 203"/>
                  <a:gd name="T67" fmla="*/ 6 h 207"/>
                  <a:gd name="T68" fmla="*/ 0 w 203"/>
                  <a:gd name="T69" fmla="*/ 6 h 207"/>
                  <a:gd name="T70" fmla="*/ 1 w 203"/>
                  <a:gd name="T71" fmla="*/ 7 h 207"/>
                  <a:gd name="T72" fmla="*/ 1 w 203"/>
                  <a:gd name="T73" fmla="*/ 7 h 207"/>
                  <a:gd name="T74" fmla="*/ 2 w 203"/>
                  <a:gd name="T75" fmla="*/ 7 h 207"/>
                  <a:gd name="T76" fmla="*/ 2 w 203"/>
                  <a:gd name="T77" fmla="*/ 8 h 207"/>
                  <a:gd name="T78" fmla="*/ 3 w 203"/>
                  <a:gd name="T79" fmla="*/ 8 h 207"/>
                  <a:gd name="T80" fmla="*/ 3 w 203"/>
                  <a:gd name="T81" fmla="*/ 8 h 207"/>
                  <a:gd name="T82" fmla="*/ 4 w 203"/>
                  <a:gd name="T83" fmla="*/ 8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7"/>
                  <a:gd name="T128" fmla="*/ 203 w 203"/>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7">
                    <a:moveTo>
                      <a:pt x="104" y="207"/>
                    </a:moveTo>
                    <a:lnTo>
                      <a:pt x="120" y="203"/>
                    </a:lnTo>
                    <a:lnTo>
                      <a:pt x="136" y="198"/>
                    </a:lnTo>
                    <a:lnTo>
                      <a:pt x="149" y="194"/>
                    </a:lnTo>
                    <a:lnTo>
                      <a:pt x="162" y="186"/>
                    </a:lnTo>
                    <a:lnTo>
                      <a:pt x="174" y="173"/>
                    </a:lnTo>
                    <a:lnTo>
                      <a:pt x="187" y="162"/>
                    </a:lnTo>
                    <a:lnTo>
                      <a:pt x="195" y="149"/>
                    </a:lnTo>
                    <a:lnTo>
                      <a:pt x="199" y="132"/>
                    </a:lnTo>
                    <a:lnTo>
                      <a:pt x="203" y="119"/>
                    </a:lnTo>
                    <a:lnTo>
                      <a:pt x="203" y="103"/>
                    </a:lnTo>
                    <a:lnTo>
                      <a:pt x="203" y="86"/>
                    </a:lnTo>
                    <a:lnTo>
                      <a:pt x="199" y="70"/>
                    </a:lnTo>
                    <a:lnTo>
                      <a:pt x="190" y="54"/>
                    </a:lnTo>
                    <a:lnTo>
                      <a:pt x="183" y="41"/>
                    </a:lnTo>
                    <a:lnTo>
                      <a:pt x="174" y="29"/>
                    </a:lnTo>
                    <a:lnTo>
                      <a:pt x="162" y="20"/>
                    </a:lnTo>
                    <a:lnTo>
                      <a:pt x="149" y="12"/>
                    </a:lnTo>
                    <a:lnTo>
                      <a:pt x="133" y="4"/>
                    </a:lnTo>
                    <a:lnTo>
                      <a:pt x="116" y="0"/>
                    </a:lnTo>
                    <a:lnTo>
                      <a:pt x="100" y="0"/>
                    </a:lnTo>
                    <a:lnTo>
                      <a:pt x="82" y="4"/>
                    </a:lnTo>
                    <a:lnTo>
                      <a:pt x="70" y="4"/>
                    </a:lnTo>
                    <a:lnTo>
                      <a:pt x="54" y="12"/>
                    </a:lnTo>
                    <a:lnTo>
                      <a:pt x="41" y="20"/>
                    </a:lnTo>
                    <a:lnTo>
                      <a:pt x="28" y="29"/>
                    </a:lnTo>
                    <a:lnTo>
                      <a:pt x="21" y="41"/>
                    </a:lnTo>
                    <a:lnTo>
                      <a:pt x="12" y="54"/>
                    </a:lnTo>
                    <a:lnTo>
                      <a:pt x="3" y="70"/>
                    </a:lnTo>
                    <a:lnTo>
                      <a:pt x="0" y="86"/>
                    </a:lnTo>
                    <a:lnTo>
                      <a:pt x="0" y="103"/>
                    </a:lnTo>
                    <a:lnTo>
                      <a:pt x="0" y="108"/>
                    </a:lnTo>
                    <a:lnTo>
                      <a:pt x="3" y="124"/>
                    </a:lnTo>
                    <a:lnTo>
                      <a:pt x="8" y="140"/>
                    </a:lnTo>
                    <a:lnTo>
                      <a:pt x="12" y="153"/>
                    </a:lnTo>
                    <a:lnTo>
                      <a:pt x="21" y="166"/>
                    </a:lnTo>
                    <a:lnTo>
                      <a:pt x="33" y="178"/>
                    </a:lnTo>
                    <a:lnTo>
                      <a:pt x="46" y="186"/>
                    </a:lnTo>
                    <a:lnTo>
                      <a:pt x="57" y="194"/>
                    </a:lnTo>
                    <a:lnTo>
                      <a:pt x="70" y="198"/>
                    </a:lnTo>
                    <a:lnTo>
                      <a:pt x="87"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6" name="Freeform 1059">
                <a:extLst>
                  <a:ext uri="{FF2B5EF4-FFF2-40B4-BE49-F238E27FC236}">
                    <a16:creationId xmlns:a16="http://schemas.microsoft.com/office/drawing/2014/main" id="{EB8677A1-2ED2-4EC9-96F1-9163169FFE03}"/>
                  </a:ext>
                </a:extLst>
              </p:cNvPr>
              <p:cNvSpPr>
                <a:spLocks/>
              </p:cNvSpPr>
              <p:nvPr/>
            </p:nvSpPr>
            <p:spPr bwMode="auto">
              <a:xfrm>
                <a:off x="2346" y="3292"/>
                <a:ext cx="34" cy="35"/>
              </a:xfrm>
              <a:custGeom>
                <a:avLst/>
                <a:gdLst>
                  <a:gd name="T0" fmla="*/ 3 w 171"/>
                  <a:gd name="T1" fmla="*/ 7 h 174"/>
                  <a:gd name="T2" fmla="*/ 4 w 171"/>
                  <a:gd name="T3" fmla="*/ 7 h 174"/>
                  <a:gd name="T4" fmla="*/ 4 w 171"/>
                  <a:gd name="T5" fmla="*/ 7 h 174"/>
                  <a:gd name="T6" fmla="*/ 5 w 171"/>
                  <a:gd name="T7" fmla="*/ 7 h 174"/>
                  <a:gd name="T8" fmla="*/ 5 w 171"/>
                  <a:gd name="T9" fmla="*/ 6 h 174"/>
                  <a:gd name="T10" fmla="*/ 6 w 171"/>
                  <a:gd name="T11" fmla="*/ 6 h 174"/>
                  <a:gd name="T12" fmla="*/ 6 w 171"/>
                  <a:gd name="T13" fmla="*/ 5 h 174"/>
                  <a:gd name="T14" fmla="*/ 6 w 171"/>
                  <a:gd name="T15" fmla="*/ 5 h 174"/>
                  <a:gd name="T16" fmla="*/ 7 w 171"/>
                  <a:gd name="T17" fmla="*/ 4 h 174"/>
                  <a:gd name="T18" fmla="*/ 7 w 171"/>
                  <a:gd name="T19" fmla="*/ 4 h 174"/>
                  <a:gd name="T20" fmla="*/ 7 w 171"/>
                  <a:gd name="T21" fmla="*/ 3 h 174"/>
                  <a:gd name="T22" fmla="*/ 7 w 171"/>
                  <a:gd name="T23" fmla="*/ 3 h 174"/>
                  <a:gd name="T24" fmla="*/ 7 w 171"/>
                  <a:gd name="T25" fmla="*/ 2 h 174"/>
                  <a:gd name="T26" fmla="*/ 6 w 171"/>
                  <a:gd name="T27" fmla="*/ 2 h 174"/>
                  <a:gd name="T28" fmla="*/ 6 w 171"/>
                  <a:gd name="T29" fmla="*/ 1 h 174"/>
                  <a:gd name="T30" fmla="*/ 6 w 171"/>
                  <a:gd name="T31" fmla="*/ 1 h 174"/>
                  <a:gd name="T32" fmla="*/ 5 w 171"/>
                  <a:gd name="T33" fmla="*/ 1 h 174"/>
                  <a:gd name="T34" fmla="*/ 5 w 171"/>
                  <a:gd name="T35" fmla="*/ 0 h 174"/>
                  <a:gd name="T36" fmla="*/ 4 w 171"/>
                  <a:gd name="T37" fmla="*/ 0 h 174"/>
                  <a:gd name="T38" fmla="*/ 4 w 171"/>
                  <a:gd name="T39" fmla="*/ 0 h 174"/>
                  <a:gd name="T40" fmla="*/ 3 w 171"/>
                  <a:gd name="T41" fmla="*/ 0 h 174"/>
                  <a:gd name="T42" fmla="*/ 3 w 171"/>
                  <a:gd name="T43" fmla="*/ 0 h 174"/>
                  <a:gd name="T44" fmla="*/ 2 w 171"/>
                  <a:gd name="T45" fmla="*/ 0 h 174"/>
                  <a:gd name="T46" fmla="*/ 2 w 171"/>
                  <a:gd name="T47" fmla="*/ 0 h 174"/>
                  <a:gd name="T48" fmla="*/ 1 w 171"/>
                  <a:gd name="T49" fmla="*/ 1 h 174"/>
                  <a:gd name="T50" fmla="*/ 1 w 171"/>
                  <a:gd name="T51" fmla="*/ 1 h 174"/>
                  <a:gd name="T52" fmla="*/ 1 w 171"/>
                  <a:gd name="T53" fmla="*/ 1 h 174"/>
                  <a:gd name="T54" fmla="*/ 0 w 171"/>
                  <a:gd name="T55" fmla="*/ 2 h 174"/>
                  <a:gd name="T56" fmla="*/ 0 w 171"/>
                  <a:gd name="T57" fmla="*/ 2 h 174"/>
                  <a:gd name="T58" fmla="*/ 0 w 171"/>
                  <a:gd name="T59" fmla="*/ 3 h 174"/>
                  <a:gd name="T60" fmla="*/ 0 w 171"/>
                  <a:gd name="T61" fmla="*/ 3 h 174"/>
                  <a:gd name="T62" fmla="*/ 0 w 171"/>
                  <a:gd name="T63" fmla="*/ 4 h 174"/>
                  <a:gd name="T64" fmla="*/ 0 w 171"/>
                  <a:gd name="T65" fmla="*/ 4 h 174"/>
                  <a:gd name="T66" fmla="*/ 0 w 171"/>
                  <a:gd name="T67" fmla="*/ 5 h 174"/>
                  <a:gd name="T68" fmla="*/ 0 w 171"/>
                  <a:gd name="T69" fmla="*/ 5 h 174"/>
                  <a:gd name="T70" fmla="*/ 1 w 171"/>
                  <a:gd name="T71" fmla="*/ 6 h 174"/>
                  <a:gd name="T72" fmla="*/ 1 w 171"/>
                  <a:gd name="T73" fmla="*/ 6 h 174"/>
                  <a:gd name="T74" fmla="*/ 1 w 171"/>
                  <a:gd name="T75" fmla="*/ 6 h 174"/>
                  <a:gd name="T76" fmla="*/ 2 w 171"/>
                  <a:gd name="T77" fmla="*/ 7 h 174"/>
                  <a:gd name="T78" fmla="*/ 2 w 171"/>
                  <a:gd name="T79" fmla="*/ 7 h 174"/>
                  <a:gd name="T80" fmla="*/ 3 w 171"/>
                  <a:gd name="T81" fmla="*/ 7 h 174"/>
                  <a:gd name="T82" fmla="*/ 3 w 171"/>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4"/>
                  <a:gd name="T128" fmla="*/ 171 w 171"/>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4">
                    <a:moveTo>
                      <a:pt x="88" y="174"/>
                    </a:moveTo>
                    <a:lnTo>
                      <a:pt x="99" y="169"/>
                    </a:lnTo>
                    <a:lnTo>
                      <a:pt x="112" y="169"/>
                    </a:lnTo>
                    <a:lnTo>
                      <a:pt x="124" y="162"/>
                    </a:lnTo>
                    <a:lnTo>
                      <a:pt x="137" y="158"/>
                    </a:lnTo>
                    <a:lnTo>
                      <a:pt x="146" y="149"/>
                    </a:lnTo>
                    <a:lnTo>
                      <a:pt x="153" y="136"/>
                    </a:lnTo>
                    <a:lnTo>
                      <a:pt x="162" y="124"/>
                    </a:lnTo>
                    <a:lnTo>
                      <a:pt x="166" y="111"/>
                    </a:lnTo>
                    <a:lnTo>
                      <a:pt x="171" y="99"/>
                    </a:lnTo>
                    <a:lnTo>
                      <a:pt x="171" y="86"/>
                    </a:lnTo>
                    <a:lnTo>
                      <a:pt x="171" y="74"/>
                    </a:lnTo>
                    <a:lnTo>
                      <a:pt x="166" y="57"/>
                    </a:lnTo>
                    <a:lnTo>
                      <a:pt x="162" y="45"/>
                    </a:lnTo>
                    <a:lnTo>
                      <a:pt x="153" y="37"/>
                    </a:lnTo>
                    <a:lnTo>
                      <a:pt x="146" y="25"/>
                    </a:lnTo>
                    <a:lnTo>
                      <a:pt x="133" y="16"/>
                    </a:lnTo>
                    <a:lnTo>
                      <a:pt x="124" y="12"/>
                    </a:lnTo>
                    <a:lnTo>
                      <a:pt x="112" y="3"/>
                    </a:lnTo>
                    <a:lnTo>
                      <a:pt x="99" y="3"/>
                    </a:lnTo>
                    <a:lnTo>
                      <a:pt x="83" y="0"/>
                    </a:lnTo>
                    <a:lnTo>
                      <a:pt x="70" y="3"/>
                    </a:lnTo>
                    <a:lnTo>
                      <a:pt x="58" y="3"/>
                    </a:lnTo>
                    <a:lnTo>
                      <a:pt x="45" y="12"/>
                    </a:lnTo>
                    <a:lnTo>
                      <a:pt x="34" y="16"/>
                    </a:lnTo>
                    <a:lnTo>
                      <a:pt x="25" y="25"/>
                    </a:lnTo>
                    <a:lnTo>
                      <a:pt x="16" y="37"/>
                    </a:lnTo>
                    <a:lnTo>
                      <a:pt x="9" y="45"/>
                    </a:lnTo>
                    <a:lnTo>
                      <a:pt x="4" y="57"/>
                    </a:lnTo>
                    <a:lnTo>
                      <a:pt x="0" y="70"/>
                    </a:lnTo>
                    <a:lnTo>
                      <a:pt x="0" y="86"/>
                    </a:lnTo>
                    <a:lnTo>
                      <a:pt x="0" y="91"/>
                    </a:lnTo>
                    <a:lnTo>
                      <a:pt x="0" y="104"/>
                    </a:lnTo>
                    <a:lnTo>
                      <a:pt x="4" y="115"/>
                    </a:lnTo>
                    <a:lnTo>
                      <a:pt x="9" y="128"/>
                    </a:lnTo>
                    <a:lnTo>
                      <a:pt x="16" y="140"/>
                    </a:lnTo>
                    <a:lnTo>
                      <a:pt x="25" y="149"/>
                    </a:lnTo>
                    <a:lnTo>
                      <a:pt x="34" y="158"/>
                    </a:lnTo>
                    <a:lnTo>
                      <a:pt x="45" y="165"/>
                    </a:lnTo>
                    <a:lnTo>
                      <a:pt x="58" y="169"/>
                    </a:lnTo>
                    <a:lnTo>
                      <a:pt x="70" y="174"/>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7" name="Freeform 1060">
                <a:extLst>
                  <a:ext uri="{FF2B5EF4-FFF2-40B4-BE49-F238E27FC236}">
                    <a16:creationId xmlns:a16="http://schemas.microsoft.com/office/drawing/2014/main" id="{FB0B06F9-6221-4957-A2E0-589570A6E9A5}"/>
                  </a:ext>
                </a:extLst>
              </p:cNvPr>
              <p:cNvSpPr>
                <a:spLocks/>
              </p:cNvSpPr>
              <p:nvPr/>
            </p:nvSpPr>
            <p:spPr bwMode="auto">
              <a:xfrm>
                <a:off x="2348" y="3294"/>
                <a:ext cx="28" cy="27"/>
              </a:xfrm>
              <a:custGeom>
                <a:avLst/>
                <a:gdLst>
                  <a:gd name="T0" fmla="*/ 3 w 141"/>
                  <a:gd name="T1" fmla="*/ 5 h 137"/>
                  <a:gd name="T2" fmla="*/ 3 w 141"/>
                  <a:gd name="T3" fmla="*/ 5 h 137"/>
                  <a:gd name="T4" fmla="*/ 4 w 141"/>
                  <a:gd name="T5" fmla="*/ 5 h 137"/>
                  <a:gd name="T6" fmla="*/ 4 w 141"/>
                  <a:gd name="T7" fmla="*/ 5 h 137"/>
                  <a:gd name="T8" fmla="*/ 4 w 141"/>
                  <a:gd name="T9" fmla="*/ 5 h 137"/>
                  <a:gd name="T10" fmla="*/ 5 w 141"/>
                  <a:gd name="T11" fmla="*/ 5 h 137"/>
                  <a:gd name="T12" fmla="*/ 5 w 141"/>
                  <a:gd name="T13" fmla="*/ 4 h 137"/>
                  <a:gd name="T14" fmla="*/ 5 w 141"/>
                  <a:gd name="T15" fmla="*/ 4 h 137"/>
                  <a:gd name="T16" fmla="*/ 5 w 141"/>
                  <a:gd name="T17" fmla="*/ 3 h 137"/>
                  <a:gd name="T18" fmla="*/ 6 w 141"/>
                  <a:gd name="T19" fmla="*/ 3 h 137"/>
                  <a:gd name="T20" fmla="*/ 6 w 141"/>
                  <a:gd name="T21" fmla="*/ 3 h 137"/>
                  <a:gd name="T22" fmla="*/ 6 w 141"/>
                  <a:gd name="T23" fmla="*/ 2 h 137"/>
                  <a:gd name="T24" fmla="*/ 5 w 141"/>
                  <a:gd name="T25" fmla="*/ 2 h 137"/>
                  <a:gd name="T26" fmla="*/ 5 w 141"/>
                  <a:gd name="T27" fmla="*/ 1 h 137"/>
                  <a:gd name="T28" fmla="*/ 5 w 141"/>
                  <a:gd name="T29" fmla="*/ 1 h 137"/>
                  <a:gd name="T30" fmla="*/ 5 w 141"/>
                  <a:gd name="T31" fmla="*/ 1 h 137"/>
                  <a:gd name="T32" fmla="*/ 4 w 141"/>
                  <a:gd name="T33" fmla="*/ 1 h 137"/>
                  <a:gd name="T34" fmla="*/ 4 w 141"/>
                  <a:gd name="T35" fmla="*/ 0 h 137"/>
                  <a:gd name="T36" fmla="*/ 4 w 141"/>
                  <a:gd name="T37" fmla="*/ 0 h 137"/>
                  <a:gd name="T38" fmla="*/ 3 w 141"/>
                  <a:gd name="T39" fmla="*/ 0 h 137"/>
                  <a:gd name="T40" fmla="*/ 3 w 141"/>
                  <a:gd name="T41" fmla="*/ 0 h 137"/>
                  <a:gd name="T42" fmla="*/ 2 w 141"/>
                  <a:gd name="T43" fmla="*/ 0 h 137"/>
                  <a:gd name="T44" fmla="*/ 2 w 141"/>
                  <a:gd name="T45" fmla="*/ 0 h 137"/>
                  <a:gd name="T46" fmla="*/ 1 w 141"/>
                  <a:gd name="T47" fmla="*/ 0 h 137"/>
                  <a:gd name="T48" fmla="*/ 1 w 141"/>
                  <a:gd name="T49" fmla="*/ 1 h 137"/>
                  <a:gd name="T50" fmla="*/ 1 w 141"/>
                  <a:gd name="T51" fmla="*/ 1 h 137"/>
                  <a:gd name="T52" fmla="*/ 1 w 141"/>
                  <a:gd name="T53" fmla="*/ 1 h 137"/>
                  <a:gd name="T54" fmla="*/ 0 w 141"/>
                  <a:gd name="T55" fmla="*/ 1 h 137"/>
                  <a:gd name="T56" fmla="*/ 0 w 141"/>
                  <a:gd name="T57" fmla="*/ 2 h 137"/>
                  <a:gd name="T58" fmla="*/ 0 w 141"/>
                  <a:gd name="T59" fmla="*/ 2 h 137"/>
                  <a:gd name="T60" fmla="*/ 0 w 141"/>
                  <a:gd name="T61" fmla="*/ 3 h 137"/>
                  <a:gd name="T62" fmla="*/ 0 w 141"/>
                  <a:gd name="T63" fmla="*/ 3 h 137"/>
                  <a:gd name="T64" fmla="*/ 0 w 141"/>
                  <a:gd name="T65" fmla="*/ 4 h 137"/>
                  <a:gd name="T66" fmla="*/ 0 w 141"/>
                  <a:gd name="T67" fmla="*/ 4 h 137"/>
                  <a:gd name="T68" fmla="*/ 1 w 141"/>
                  <a:gd name="T69" fmla="*/ 4 h 137"/>
                  <a:gd name="T70" fmla="*/ 1 w 141"/>
                  <a:gd name="T71" fmla="*/ 5 h 137"/>
                  <a:gd name="T72" fmla="*/ 1 w 141"/>
                  <a:gd name="T73" fmla="*/ 5 h 137"/>
                  <a:gd name="T74" fmla="*/ 2 w 141"/>
                  <a:gd name="T75" fmla="*/ 5 h 137"/>
                  <a:gd name="T76" fmla="*/ 2 w 141"/>
                  <a:gd name="T77" fmla="*/ 5 h 137"/>
                  <a:gd name="T78" fmla="*/ 2 w 141"/>
                  <a:gd name="T79" fmla="*/ 5 h 137"/>
                  <a:gd name="T80" fmla="*/ 3 w 141"/>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7"/>
                  <a:gd name="T125" fmla="*/ 141 w 141"/>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7">
                    <a:moveTo>
                      <a:pt x="70" y="137"/>
                    </a:moveTo>
                    <a:lnTo>
                      <a:pt x="83" y="137"/>
                    </a:lnTo>
                    <a:lnTo>
                      <a:pt x="95" y="132"/>
                    </a:lnTo>
                    <a:lnTo>
                      <a:pt x="103" y="128"/>
                    </a:lnTo>
                    <a:lnTo>
                      <a:pt x="112" y="125"/>
                    </a:lnTo>
                    <a:lnTo>
                      <a:pt x="120" y="116"/>
                    </a:lnTo>
                    <a:lnTo>
                      <a:pt x="128" y="107"/>
                    </a:lnTo>
                    <a:lnTo>
                      <a:pt x="133" y="100"/>
                    </a:lnTo>
                    <a:lnTo>
                      <a:pt x="137" y="87"/>
                    </a:lnTo>
                    <a:lnTo>
                      <a:pt x="141" y="78"/>
                    </a:lnTo>
                    <a:lnTo>
                      <a:pt x="141" y="66"/>
                    </a:lnTo>
                    <a:lnTo>
                      <a:pt x="141" y="54"/>
                    </a:lnTo>
                    <a:lnTo>
                      <a:pt x="137" y="46"/>
                    </a:lnTo>
                    <a:lnTo>
                      <a:pt x="133" y="37"/>
                    </a:lnTo>
                    <a:lnTo>
                      <a:pt x="124" y="24"/>
                    </a:lnTo>
                    <a:lnTo>
                      <a:pt x="120" y="17"/>
                    </a:lnTo>
                    <a:lnTo>
                      <a:pt x="112" y="13"/>
                    </a:lnTo>
                    <a:lnTo>
                      <a:pt x="103" y="4"/>
                    </a:lnTo>
                    <a:lnTo>
                      <a:pt x="90" y="0"/>
                    </a:lnTo>
                    <a:lnTo>
                      <a:pt x="83" y="0"/>
                    </a:lnTo>
                    <a:lnTo>
                      <a:pt x="70" y="0"/>
                    </a:lnTo>
                    <a:lnTo>
                      <a:pt x="58" y="0"/>
                    </a:lnTo>
                    <a:lnTo>
                      <a:pt x="49" y="4"/>
                    </a:lnTo>
                    <a:lnTo>
                      <a:pt x="36" y="8"/>
                    </a:lnTo>
                    <a:lnTo>
                      <a:pt x="29" y="13"/>
                    </a:lnTo>
                    <a:lnTo>
                      <a:pt x="20" y="20"/>
                    </a:lnTo>
                    <a:lnTo>
                      <a:pt x="16" y="29"/>
                    </a:lnTo>
                    <a:lnTo>
                      <a:pt x="7" y="37"/>
                    </a:lnTo>
                    <a:lnTo>
                      <a:pt x="4" y="46"/>
                    </a:lnTo>
                    <a:lnTo>
                      <a:pt x="4" y="58"/>
                    </a:lnTo>
                    <a:lnTo>
                      <a:pt x="0" y="71"/>
                    </a:lnTo>
                    <a:lnTo>
                      <a:pt x="4" y="78"/>
                    </a:lnTo>
                    <a:lnTo>
                      <a:pt x="4" y="91"/>
                    </a:lnTo>
                    <a:lnTo>
                      <a:pt x="7" y="100"/>
                    </a:lnTo>
                    <a:lnTo>
                      <a:pt x="16" y="107"/>
                    </a:lnTo>
                    <a:lnTo>
                      <a:pt x="20" y="116"/>
                    </a:lnTo>
                    <a:lnTo>
                      <a:pt x="29" y="125"/>
                    </a:lnTo>
                    <a:lnTo>
                      <a:pt x="41" y="128"/>
                    </a:lnTo>
                    <a:lnTo>
                      <a:pt x="49" y="132"/>
                    </a:lnTo>
                    <a:lnTo>
                      <a:pt x="61"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8" name="Freeform 1061">
                <a:extLst>
                  <a:ext uri="{FF2B5EF4-FFF2-40B4-BE49-F238E27FC236}">
                    <a16:creationId xmlns:a16="http://schemas.microsoft.com/office/drawing/2014/main" id="{75BE0320-FECC-4926-B461-2BF9C09A9676}"/>
                  </a:ext>
                </a:extLst>
              </p:cNvPr>
              <p:cNvSpPr>
                <a:spLocks/>
              </p:cNvSpPr>
              <p:nvPr/>
            </p:nvSpPr>
            <p:spPr bwMode="auto">
              <a:xfrm>
                <a:off x="2437" y="3262"/>
                <a:ext cx="115" cy="115"/>
              </a:xfrm>
              <a:custGeom>
                <a:avLst/>
                <a:gdLst>
                  <a:gd name="T0" fmla="*/ 12 w 578"/>
                  <a:gd name="T1" fmla="*/ 23 h 577"/>
                  <a:gd name="T2" fmla="*/ 13 w 578"/>
                  <a:gd name="T3" fmla="*/ 23 h 577"/>
                  <a:gd name="T4" fmla="*/ 15 w 578"/>
                  <a:gd name="T5" fmla="*/ 22 h 577"/>
                  <a:gd name="T6" fmla="*/ 17 w 578"/>
                  <a:gd name="T7" fmla="*/ 22 h 577"/>
                  <a:gd name="T8" fmla="*/ 18 w 578"/>
                  <a:gd name="T9" fmla="*/ 21 h 577"/>
                  <a:gd name="T10" fmla="*/ 19 w 578"/>
                  <a:gd name="T11" fmla="*/ 20 h 577"/>
                  <a:gd name="T12" fmla="*/ 21 w 578"/>
                  <a:gd name="T13" fmla="*/ 18 h 577"/>
                  <a:gd name="T14" fmla="*/ 22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29" name="Freeform 1062">
                <a:extLst>
                  <a:ext uri="{FF2B5EF4-FFF2-40B4-BE49-F238E27FC236}">
                    <a16:creationId xmlns:a16="http://schemas.microsoft.com/office/drawing/2014/main" id="{334A01E4-CB43-49C4-A01B-BC51B1BAC096}"/>
                  </a:ext>
                </a:extLst>
              </p:cNvPr>
              <p:cNvSpPr>
                <a:spLocks/>
              </p:cNvSpPr>
              <p:nvPr/>
            </p:nvSpPr>
            <p:spPr bwMode="auto">
              <a:xfrm>
                <a:off x="2437" y="3262"/>
                <a:ext cx="115" cy="115"/>
              </a:xfrm>
              <a:custGeom>
                <a:avLst/>
                <a:gdLst>
                  <a:gd name="T0" fmla="*/ 12 w 578"/>
                  <a:gd name="T1" fmla="*/ 23 h 577"/>
                  <a:gd name="T2" fmla="*/ 13 w 578"/>
                  <a:gd name="T3" fmla="*/ 23 h 577"/>
                  <a:gd name="T4" fmla="*/ 15 w 578"/>
                  <a:gd name="T5" fmla="*/ 22 h 577"/>
                  <a:gd name="T6" fmla="*/ 17 w 578"/>
                  <a:gd name="T7" fmla="*/ 22 h 577"/>
                  <a:gd name="T8" fmla="*/ 18 w 578"/>
                  <a:gd name="T9" fmla="*/ 21 h 577"/>
                  <a:gd name="T10" fmla="*/ 19 w 578"/>
                  <a:gd name="T11" fmla="*/ 20 h 577"/>
                  <a:gd name="T12" fmla="*/ 21 w 578"/>
                  <a:gd name="T13" fmla="*/ 18 h 577"/>
                  <a:gd name="T14" fmla="*/ 22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30" name="Freeform 1063">
                <a:extLst>
                  <a:ext uri="{FF2B5EF4-FFF2-40B4-BE49-F238E27FC236}">
                    <a16:creationId xmlns:a16="http://schemas.microsoft.com/office/drawing/2014/main" id="{AC127C7D-720D-40BD-BF4E-8AAE20F440F6}"/>
                  </a:ext>
                </a:extLst>
              </p:cNvPr>
              <p:cNvSpPr>
                <a:spLocks/>
              </p:cNvSpPr>
              <p:nvPr/>
            </p:nvSpPr>
            <p:spPr bwMode="auto">
              <a:xfrm>
                <a:off x="2437" y="3262"/>
                <a:ext cx="115" cy="115"/>
              </a:xfrm>
              <a:custGeom>
                <a:avLst/>
                <a:gdLst>
                  <a:gd name="T0" fmla="*/ 12 w 578"/>
                  <a:gd name="T1" fmla="*/ 23 h 577"/>
                  <a:gd name="T2" fmla="*/ 13 w 578"/>
                  <a:gd name="T3" fmla="*/ 23 h 577"/>
                  <a:gd name="T4" fmla="*/ 15 w 578"/>
                  <a:gd name="T5" fmla="*/ 22 h 577"/>
                  <a:gd name="T6" fmla="*/ 17 w 578"/>
                  <a:gd name="T7" fmla="*/ 22 h 577"/>
                  <a:gd name="T8" fmla="*/ 18 w 578"/>
                  <a:gd name="T9" fmla="*/ 21 h 577"/>
                  <a:gd name="T10" fmla="*/ 19 w 578"/>
                  <a:gd name="T11" fmla="*/ 20 h 577"/>
                  <a:gd name="T12" fmla="*/ 21 w 578"/>
                  <a:gd name="T13" fmla="*/ 18 h 577"/>
                  <a:gd name="T14" fmla="*/ 22 w 578"/>
                  <a:gd name="T15" fmla="*/ 17 h 577"/>
                  <a:gd name="T16" fmla="*/ 22 w 578"/>
                  <a:gd name="T17" fmla="*/ 15 h 577"/>
                  <a:gd name="T18" fmla="*/ 23 w 578"/>
                  <a:gd name="T19" fmla="*/ 13 h 577"/>
                  <a:gd name="T20" fmla="*/ 23 w 578"/>
                  <a:gd name="T21" fmla="*/ 11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2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2" y="577"/>
                    </a:moveTo>
                    <a:lnTo>
                      <a:pt x="337" y="573"/>
                    </a:lnTo>
                    <a:lnTo>
                      <a:pt x="382" y="560"/>
                    </a:lnTo>
                    <a:lnTo>
                      <a:pt x="425" y="544"/>
                    </a:lnTo>
                    <a:lnTo>
                      <a:pt x="461" y="519"/>
                    </a:lnTo>
                    <a:lnTo>
                      <a:pt x="495" y="490"/>
                    </a:lnTo>
                    <a:lnTo>
                      <a:pt x="524" y="456"/>
                    </a:lnTo>
                    <a:lnTo>
                      <a:pt x="549" y="419"/>
                    </a:lnTo>
                    <a:lnTo>
                      <a:pt x="565" y="377"/>
                    </a:lnTo>
                    <a:lnTo>
                      <a:pt x="574" y="332"/>
                    </a:lnTo>
                    <a:lnTo>
                      <a:pt x="578" y="287"/>
                    </a:lnTo>
                    <a:lnTo>
                      <a:pt x="574" y="240"/>
                    </a:lnTo>
                    <a:lnTo>
                      <a:pt x="561" y="195"/>
                    </a:lnTo>
                    <a:lnTo>
                      <a:pt x="544" y="154"/>
                    </a:lnTo>
                    <a:lnTo>
                      <a:pt x="520" y="116"/>
                    </a:lnTo>
                    <a:lnTo>
                      <a:pt x="490" y="83"/>
                    </a:lnTo>
                    <a:lnTo>
                      <a:pt x="457" y="54"/>
                    </a:lnTo>
                    <a:lnTo>
                      <a:pt x="420" y="33"/>
                    </a:lnTo>
                    <a:lnTo>
                      <a:pt x="378" y="13"/>
                    </a:lnTo>
                    <a:lnTo>
                      <a:pt x="333" y="4"/>
                    </a:lnTo>
                    <a:lnTo>
                      <a:pt x="287" y="0"/>
                    </a:lnTo>
                    <a:lnTo>
                      <a:pt x="241" y="4"/>
                    </a:lnTo>
                    <a:lnTo>
                      <a:pt x="196" y="17"/>
                    </a:lnTo>
                    <a:lnTo>
                      <a:pt x="155" y="33"/>
                    </a:lnTo>
                    <a:lnTo>
                      <a:pt x="117" y="58"/>
                    </a:lnTo>
                    <a:lnTo>
                      <a:pt x="83" y="87"/>
                    </a:lnTo>
                    <a:lnTo>
                      <a:pt x="54" y="121"/>
                    </a:lnTo>
                    <a:lnTo>
                      <a:pt x="30" y="157"/>
                    </a:lnTo>
                    <a:lnTo>
                      <a:pt x="13" y="199"/>
                    </a:lnTo>
                    <a:lnTo>
                      <a:pt x="5" y="245"/>
                    </a:lnTo>
                    <a:lnTo>
                      <a:pt x="0" y="290"/>
                    </a:lnTo>
                    <a:lnTo>
                      <a:pt x="5" y="341"/>
                    </a:lnTo>
                    <a:lnTo>
                      <a:pt x="18" y="382"/>
                    </a:lnTo>
                    <a:lnTo>
                      <a:pt x="34" y="424"/>
                    </a:lnTo>
                    <a:lnTo>
                      <a:pt x="59" y="460"/>
                    </a:lnTo>
                    <a:lnTo>
                      <a:pt x="88" y="494"/>
                    </a:lnTo>
                    <a:lnTo>
                      <a:pt x="121" y="523"/>
                    </a:lnTo>
                    <a:lnTo>
                      <a:pt x="158" y="548"/>
                    </a:lnTo>
                    <a:lnTo>
                      <a:pt x="200" y="564"/>
                    </a:lnTo>
                    <a:lnTo>
                      <a:pt x="245" y="573"/>
                    </a:lnTo>
                    <a:lnTo>
                      <a:pt x="292"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31" name="Freeform 1064">
                <a:extLst>
                  <a:ext uri="{FF2B5EF4-FFF2-40B4-BE49-F238E27FC236}">
                    <a16:creationId xmlns:a16="http://schemas.microsoft.com/office/drawing/2014/main" id="{1D49B9B8-2755-430D-AE9D-C4FFCB35232D}"/>
                  </a:ext>
                </a:extLst>
              </p:cNvPr>
              <p:cNvSpPr>
                <a:spLocks/>
              </p:cNvSpPr>
              <p:nvPr/>
            </p:nvSpPr>
            <p:spPr bwMode="auto">
              <a:xfrm>
                <a:off x="2452" y="3270"/>
                <a:ext cx="62" cy="61"/>
              </a:xfrm>
              <a:custGeom>
                <a:avLst/>
                <a:gdLst>
                  <a:gd name="T0" fmla="*/ 6 w 308"/>
                  <a:gd name="T1" fmla="*/ 12 h 306"/>
                  <a:gd name="T2" fmla="*/ 7 w 308"/>
                  <a:gd name="T3" fmla="*/ 12 h 306"/>
                  <a:gd name="T4" fmla="*/ 8 w 308"/>
                  <a:gd name="T5" fmla="*/ 12 h 306"/>
                  <a:gd name="T6" fmla="*/ 9 w 308"/>
                  <a:gd name="T7" fmla="*/ 11 h 306"/>
                  <a:gd name="T8" fmla="*/ 10 w 308"/>
                  <a:gd name="T9" fmla="*/ 11 h 306"/>
                  <a:gd name="T10" fmla="*/ 11 w 308"/>
                  <a:gd name="T11" fmla="*/ 10 h 306"/>
                  <a:gd name="T12" fmla="*/ 11 w 308"/>
                  <a:gd name="T13" fmla="*/ 10 h 306"/>
                  <a:gd name="T14" fmla="*/ 12 w 308"/>
                  <a:gd name="T15" fmla="*/ 9 h 306"/>
                  <a:gd name="T16" fmla="*/ 12 w 308"/>
                  <a:gd name="T17" fmla="*/ 8 h 306"/>
                  <a:gd name="T18" fmla="*/ 12 w 308"/>
                  <a:gd name="T19" fmla="*/ 7 h 306"/>
                  <a:gd name="T20" fmla="*/ 12 w 308"/>
                  <a:gd name="T21" fmla="*/ 6 h 306"/>
                  <a:gd name="T22" fmla="*/ 12 w 308"/>
                  <a:gd name="T23" fmla="*/ 5 h 306"/>
                  <a:gd name="T24" fmla="*/ 12 w 308"/>
                  <a:gd name="T25" fmla="*/ 4 h 306"/>
                  <a:gd name="T26" fmla="*/ 12 w 308"/>
                  <a:gd name="T27" fmla="*/ 3 h 306"/>
                  <a:gd name="T28" fmla="*/ 11 w 308"/>
                  <a:gd name="T29" fmla="*/ 2 h 306"/>
                  <a:gd name="T30" fmla="*/ 11 w 308"/>
                  <a:gd name="T31" fmla="*/ 2 h 306"/>
                  <a:gd name="T32" fmla="*/ 10 w 308"/>
                  <a:gd name="T33" fmla="*/ 1 h 306"/>
                  <a:gd name="T34" fmla="*/ 9 w 308"/>
                  <a:gd name="T35" fmla="*/ 1 h 306"/>
                  <a:gd name="T36" fmla="*/ 8 w 308"/>
                  <a:gd name="T37" fmla="*/ 0 h 306"/>
                  <a:gd name="T38" fmla="*/ 7 w 308"/>
                  <a:gd name="T39" fmla="*/ 0 h 306"/>
                  <a:gd name="T40" fmla="*/ 6 w 308"/>
                  <a:gd name="T41" fmla="*/ 0 h 306"/>
                  <a:gd name="T42" fmla="*/ 5 w 308"/>
                  <a:gd name="T43" fmla="*/ 0 h 306"/>
                  <a:gd name="T44" fmla="*/ 4 w 308"/>
                  <a:gd name="T45" fmla="*/ 0 h 306"/>
                  <a:gd name="T46" fmla="*/ 3 w 308"/>
                  <a:gd name="T47" fmla="*/ 1 h 306"/>
                  <a:gd name="T48" fmla="*/ 3 w 308"/>
                  <a:gd name="T49" fmla="*/ 1 h 306"/>
                  <a:gd name="T50" fmla="*/ 2 w 308"/>
                  <a:gd name="T51" fmla="*/ 2 h 306"/>
                  <a:gd name="T52" fmla="*/ 1 w 308"/>
                  <a:gd name="T53" fmla="*/ 3 h 306"/>
                  <a:gd name="T54" fmla="*/ 1 w 308"/>
                  <a:gd name="T55" fmla="*/ 3 h 306"/>
                  <a:gd name="T56" fmla="*/ 0 w 308"/>
                  <a:gd name="T57" fmla="*/ 4 h 306"/>
                  <a:gd name="T58" fmla="*/ 0 w 308"/>
                  <a:gd name="T59" fmla="*/ 5 h 306"/>
                  <a:gd name="T60" fmla="*/ 0 w 308"/>
                  <a:gd name="T61" fmla="*/ 6 h 306"/>
                  <a:gd name="T62" fmla="*/ 0 w 308"/>
                  <a:gd name="T63" fmla="*/ 7 h 306"/>
                  <a:gd name="T64" fmla="*/ 0 w 308"/>
                  <a:gd name="T65" fmla="*/ 8 h 306"/>
                  <a:gd name="T66" fmla="*/ 1 w 308"/>
                  <a:gd name="T67" fmla="*/ 9 h 306"/>
                  <a:gd name="T68" fmla="*/ 1 w 308"/>
                  <a:gd name="T69" fmla="*/ 10 h 306"/>
                  <a:gd name="T70" fmla="*/ 2 w 308"/>
                  <a:gd name="T71" fmla="*/ 10 h 306"/>
                  <a:gd name="T72" fmla="*/ 3 w 308"/>
                  <a:gd name="T73" fmla="*/ 11 h 306"/>
                  <a:gd name="T74" fmla="*/ 3 w 308"/>
                  <a:gd name="T75" fmla="*/ 12 h 306"/>
                  <a:gd name="T76" fmla="*/ 4 w 308"/>
                  <a:gd name="T77" fmla="*/ 12 h 306"/>
                  <a:gd name="T78" fmla="*/ 5 w 308"/>
                  <a:gd name="T79" fmla="*/ 12 h 306"/>
                  <a:gd name="T80" fmla="*/ 6 w 308"/>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5" y="306"/>
                    </a:moveTo>
                    <a:lnTo>
                      <a:pt x="179" y="302"/>
                    </a:lnTo>
                    <a:lnTo>
                      <a:pt x="204" y="299"/>
                    </a:lnTo>
                    <a:lnTo>
                      <a:pt x="225" y="286"/>
                    </a:lnTo>
                    <a:lnTo>
                      <a:pt x="245" y="274"/>
                    </a:lnTo>
                    <a:lnTo>
                      <a:pt x="262" y="261"/>
                    </a:lnTo>
                    <a:lnTo>
                      <a:pt x="279" y="240"/>
                    </a:lnTo>
                    <a:lnTo>
                      <a:pt x="292" y="220"/>
                    </a:lnTo>
                    <a:lnTo>
                      <a:pt x="299" y="198"/>
                    </a:lnTo>
                    <a:lnTo>
                      <a:pt x="303" y="174"/>
                    </a:lnTo>
                    <a:lnTo>
                      <a:pt x="308" y="153"/>
                    </a:lnTo>
                    <a:lnTo>
                      <a:pt x="303" y="128"/>
                    </a:lnTo>
                    <a:lnTo>
                      <a:pt x="299" y="103"/>
                    </a:lnTo>
                    <a:lnTo>
                      <a:pt x="287" y="83"/>
                    </a:lnTo>
                    <a:lnTo>
                      <a:pt x="274" y="61"/>
                    </a:lnTo>
                    <a:lnTo>
                      <a:pt x="262" y="45"/>
                    </a:lnTo>
                    <a:lnTo>
                      <a:pt x="241" y="29"/>
                    </a:lnTo>
                    <a:lnTo>
                      <a:pt x="220" y="16"/>
                    </a:lnTo>
                    <a:lnTo>
                      <a:pt x="200" y="7"/>
                    </a:lnTo>
                    <a:lnTo>
                      <a:pt x="175" y="4"/>
                    </a:lnTo>
                    <a:lnTo>
                      <a:pt x="155" y="0"/>
                    </a:lnTo>
                    <a:lnTo>
                      <a:pt x="130" y="4"/>
                    </a:lnTo>
                    <a:lnTo>
                      <a:pt x="105" y="7"/>
                    </a:lnTo>
                    <a:lnTo>
                      <a:pt x="83" y="20"/>
                    </a:lnTo>
                    <a:lnTo>
                      <a:pt x="63" y="32"/>
                    </a:lnTo>
                    <a:lnTo>
                      <a:pt x="47" y="45"/>
                    </a:lnTo>
                    <a:lnTo>
                      <a:pt x="29" y="66"/>
                    </a:lnTo>
                    <a:lnTo>
                      <a:pt x="17" y="83"/>
                    </a:lnTo>
                    <a:lnTo>
                      <a:pt x="9" y="108"/>
                    </a:lnTo>
                    <a:lnTo>
                      <a:pt x="4" y="128"/>
                    </a:lnTo>
                    <a:lnTo>
                      <a:pt x="0" y="153"/>
                    </a:lnTo>
                    <a:lnTo>
                      <a:pt x="4" y="178"/>
                    </a:lnTo>
                    <a:lnTo>
                      <a:pt x="9" y="203"/>
                    </a:lnTo>
                    <a:lnTo>
                      <a:pt x="22" y="223"/>
                    </a:lnTo>
                    <a:lnTo>
                      <a:pt x="34" y="245"/>
                    </a:lnTo>
                    <a:lnTo>
                      <a:pt x="47" y="261"/>
                    </a:lnTo>
                    <a:lnTo>
                      <a:pt x="67" y="277"/>
                    </a:lnTo>
                    <a:lnTo>
                      <a:pt x="83" y="290"/>
                    </a:lnTo>
                    <a:lnTo>
                      <a:pt x="108" y="299"/>
                    </a:lnTo>
                    <a:lnTo>
                      <a:pt x="130" y="302"/>
                    </a:lnTo>
                    <a:lnTo>
                      <a:pt x="155"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2" name="Freeform 1065">
                <a:extLst>
                  <a:ext uri="{FF2B5EF4-FFF2-40B4-BE49-F238E27FC236}">
                    <a16:creationId xmlns:a16="http://schemas.microsoft.com/office/drawing/2014/main" id="{891B0F4C-691F-4630-A75B-397AB3FA1DD2}"/>
                  </a:ext>
                </a:extLst>
              </p:cNvPr>
              <p:cNvSpPr>
                <a:spLocks/>
              </p:cNvSpPr>
              <p:nvPr/>
            </p:nvSpPr>
            <p:spPr bwMode="auto">
              <a:xfrm>
                <a:off x="2455" y="3271"/>
                <a:ext cx="54" cy="54"/>
              </a:xfrm>
              <a:custGeom>
                <a:avLst/>
                <a:gdLst>
                  <a:gd name="T0" fmla="*/ 5 w 270"/>
                  <a:gd name="T1" fmla="*/ 11 h 273"/>
                  <a:gd name="T2" fmla="*/ 6 w 270"/>
                  <a:gd name="T3" fmla="*/ 10 h 273"/>
                  <a:gd name="T4" fmla="*/ 7 w 270"/>
                  <a:gd name="T5" fmla="*/ 10 h 273"/>
                  <a:gd name="T6" fmla="*/ 8 w 270"/>
                  <a:gd name="T7" fmla="*/ 10 h 273"/>
                  <a:gd name="T8" fmla="*/ 9 w 270"/>
                  <a:gd name="T9" fmla="*/ 9 h 273"/>
                  <a:gd name="T10" fmla="*/ 9 w 270"/>
                  <a:gd name="T11" fmla="*/ 9 h 273"/>
                  <a:gd name="T12" fmla="*/ 10 w 270"/>
                  <a:gd name="T13" fmla="*/ 9 h 273"/>
                  <a:gd name="T14" fmla="*/ 10 w 270"/>
                  <a:gd name="T15" fmla="*/ 8 h 273"/>
                  <a:gd name="T16" fmla="*/ 11 w 270"/>
                  <a:gd name="T17" fmla="*/ 7 h 273"/>
                  <a:gd name="T18" fmla="*/ 11 w 270"/>
                  <a:gd name="T19" fmla="*/ 6 h 273"/>
                  <a:gd name="T20" fmla="*/ 11 w 270"/>
                  <a:gd name="T21" fmla="*/ 5 h 273"/>
                  <a:gd name="T22" fmla="*/ 11 w 270"/>
                  <a:gd name="T23" fmla="*/ 5 h 273"/>
                  <a:gd name="T24" fmla="*/ 11 w 270"/>
                  <a:gd name="T25" fmla="*/ 4 h 273"/>
                  <a:gd name="T26" fmla="*/ 10 w 270"/>
                  <a:gd name="T27" fmla="*/ 3 h 273"/>
                  <a:gd name="T28" fmla="*/ 10 w 270"/>
                  <a:gd name="T29" fmla="*/ 2 h 273"/>
                  <a:gd name="T30" fmla="*/ 9 w 270"/>
                  <a:gd name="T31" fmla="*/ 2 h 273"/>
                  <a:gd name="T32" fmla="*/ 9 w 270"/>
                  <a:gd name="T33" fmla="*/ 1 h 273"/>
                  <a:gd name="T34" fmla="*/ 8 w 270"/>
                  <a:gd name="T35" fmla="*/ 1 h 273"/>
                  <a:gd name="T36" fmla="*/ 7 w 270"/>
                  <a:gd name="T37" fmla="*/ 0 h 273"/>
                  <a:gd name="T38" fmla="*/ 6 w 270"/>
                  <a:gd name="T39" fmla="*/ 0 h 273"/>
                  <a:gd name="T40" fmla="*/ 5 w 270"/>
                  <a:gd name="T41" fmla="*/ 0 h 273"/>
                  <a:gd name="T42" fmla="*/ 4 w 270"/>
                  <a:gd name="T43" fmla="*/ 0 h 273"/>
                  <a:gd name="T44" fmla="*/ 4 w 270"/>
                  <a:gd name="T45" fmla="*/ 0 h 273"/>
                  <a:gd name="T46" fmla="*/ 3 w 270"/>
                  <a:gd name="T47" fmla="*/ 1 h 273"/>
                  <a:gd name="T48" fmla="*/ 2 w 270"/>
                  <a:gd name="T49" fmla="*/ 1 h 273"/>
                  <a:gd name="T50" fmla="*/ 2 w 270"/>
                  <a:gd name="T51" fmla="*/ 2 h 273"/>
                  <a:gd name="T52" fmla="*/ 1 w 270"/>
                  <a:gd name="T53" fmla="*/ 2 h 273"/>
                  <a:gd name="T54" fmla="*/ 1 w 270"/>
                  <a:gd name="T55" fmla="*/ 3 h 273"/>
                  <a:gd name="T56" fmla="*/ 0 w 270"/>
                  <a:gd name="T57" fmla="*/ 4 h 273"/>
                  <a:gd name="T58" fmla="*/ 0 w 270"/>
                  <a:gd name="T59" fmla="*/ 5 h 273"/>
                  <a:gd name="T60" fmla="*/ 0 w 270"/>
                  <a:gd name="T61" fmla="*/ 5 h 273"/>
                  <a:gd name="T62" fmla="*/ 0 w 270"/>
                  <a:gd name="T63" fmla="*/ 6 h 273"/>
                  <a:gd name="T64" fmla="*/ 0 w 270"/>
                  <a:gd name="T65" fmla="*/ 6 h 273"/>
                  <a:gd name="T66" fmla="*/ 0 w 270"/>
                  <a:gd name="T67" fmla="*/ 7 h 273"/>
                  <a:gd name="T68" fmla="*/ 0 w 270"/>
                  <a:gd name="T69" fmla="*/ 7 h 273"/>
                  <a:gd name="T70" fmla="*/ 1 w 270"/>
                  <a:gd name="T71" fmla="*/ 8 h 273"/>
                  <a:gd name="T72" fmla="*/ 1 w 270"/>
                  <a:gd name="T73" fmla="*/ 9 h 273"/>
                  <a:gd name="T74" fmla="*/ 2 w 270"/>
                  <a:gd name="T75" fmla="*/ 9 h 273"/>
                  <a:gd name="T76" fmla="*/ 2 w 270"/>
                  <a:gd name="T77" fmla="*/ 10 h 273"/>
                  <a:gd name="T78" fmla="*/ 3 w 270"/>
                  <a:gd name="T79" fmla="*/ 10 h 273"/>
                  <a:gd name="T80" fmla="*/ 4 w 270"/>
                  <a:gd name="T81" fmla="*/ 10 h 273"/>
                  <a:gd name="T82" fmla="*/ 5 w 270"/>
                  <a:gd name="T83" fmla="*/ 10 h 273"/>
                  <a:gd name="T84" fmla="*/ 5 w 270"/>
                  <a:gd name="T85" fmla="*/ 11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3"/>
                  <a:gd name="T131" fmla="*/ 270 w 270"/>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3">
                    <a:moveTo>
                      <a:pt x="137" y="273"/>
                    </a:moveTo>
                    <a:lnTo>
                      <a:pt x="158" y="270"/>
                    </a:lnTo>
                    <a:lnTo>
                      <a:pt x="178" y="266"/>
                    </a:lnTo>
                    <a:lnTo>
                      <a:pt x="200" y="257"/>
                    </a:lnTo>
                    <a:lnTo>
                      <a:pt x="216" y="244"/>
                    </a:lnTo>
                    <a:lnTo>
                      <a:pt x="232" y="232"/>
                    </a:lnTo>
                    <a:lnTo>
                      <a:pt x="245" y="216"/>
                    </a:lnTo>
                    <a:lnTo>
                      <a:pt x="257" y="199"/>
                    </a:lnTo>
                    <a:lnTo>
                      <a:pt x="266" y="178"/>
                    </a:lnTo>
                    <a:lnTo>
                      <a:pt x="270" y="158"/>
                    </a:lnTo>
                    <a:lnTo>
                      <a:pt x="270" y="136"/>
                    </a:lnTo>
                    <a:lnTo>
                      <a:pt x="270" y="116"/>
                    </a:lnTo>
                    <a:lnTo>
                      <a:pt x="266" y="95"/>
                    </a:lnTo>
                    <a:lnTo>
                      <a:pt x="254" y="75"/>
                    </a:lnTo>
                    <a:lnTo>
                      <a:pt x="245" y="57"/>
                    </a:lnTo>
                    <a:lnTo>
                      <a:pt x="228" y="41"/>
                    </a:lnTo>
                    <a:lnTo>
                      <a:pt x="216" y="28"/>
                    </a:lnTo>
                    <a:lnTo>
                      <a:pt x="195" y="16"/>
                    </a:lnTo>
                    <a:lnTo>
                      <a:pt x="178" y="8"/>
                    </a:lnTo>
                    <a:lnTo>
                      <a:pt x="158" y="3"/>
                    </a:lnTo>
                    <a:lnTo>
                      <a:pt x="133" y="0"/>
                    </a:lnTo>
                    <a:lnTo>
                      <a:pt x="112" y="3"/>
                    </a:lnTo>
                    <a:lnTo>
                      <a:pt x="92" y="8"/>
                    </a:lnTo>
                    <a:lnTo>
                      <a:pt x="70" y="16"/>
                    </a:lnTo>
                    <a:lnTo>
                      <a:pt x="54" y="28"/>
                    </a:lnTo>
                    <a:lnTo>
                      <a:pt x="38" y="41"/>
                    </a:lnTo>
                    <a:lnTo>
                      <a:pt x="25" y="57"/>
                    </a:lnTo>
                    <a:lnTo>
                      <a:pt x="16" y="75"/>
                    </a:lnTo>
                    <a:lnTo>
                      <a:pt x="9" y="95"/>
                    </a:lnTo>
                    <a:lnTo>
                      <a:pt x="0" y="116"/>
                    </a:lnTo>
                    <a:lnTo>
                      <a:pt x="0" y="136"/>
                    </a:lnTo>
                    <a:lnTo>
                      <a:pt x="0" y="140"/>
                    </a:lnTo>
                    <a:lnTo>
                      <a:pt x="0" y="145"/>
                    </a:lnTo>
                    <a:lnTo>
                      <a:pt x="4" y="165"/>
                    </a:lnTo>
                    <a:lnTo>
                      <a:pt x="9" y="187"/>
                    </a:lnTo>
                    <a:lnTo>
                      <a:pt x="16" y="203"/>
                    </a:lnTo>
                    <a:lnTo>
                      <a:pt x="29" y="219"/>
                    </a:lnTo>
                    <a:lnTo>
                      <a:pt x="41" y="236"/>
                    </a:lnTo>
                    <a:lnTo>
                      <a:pt x="58" y="248"/>
                    </a:lnTo>
                    <a:lnTo>
                      <a:pt x="75" y="261"/>
                    </a:lnTo>
                    <a:lnTo>
                      <a:pt x="95" y="266"/>
                    </a:lnTo>
                    <a:lnTo>
                      <a:pt x="117"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3" name="Freeform 1066">
                <a:extLst>
                  <a:ext uri="{FF2B5EF4-FFF2-40B4-BE49-F238E27FC236}">
                    <a16:creationId xmlns:a16="http://schemas.microsoft.com/office/drawing/2014/main" id="{06CAACA6-994D-4F9C-A600-8061F139ED5D}"/>
                  </a:ext>
                </a:extLst>
              </p:cNvPr>
              <p:cNvSpPr>
                <a:spLocks/>
              </p:cNvSpPr>
              <p:nvPr/>
            </p:nvSpPr>
            <p:spPr bwMode="auto">
              <a:xfrm>
                <a:off x="2457" y="3272"/>
                <a:ext cx="48" cy="48"/>
              </a:xfrm>
              <a:custGeom>
                <a:avLst/>
                <a:gdLst>
                  <a:gd name="T0" fmla="*/ 5 w 237"/>
                  <a:gd name="T1" fmla="*/ 10 h 236"/>
                  <a:gd name="T2" fmla="*/ 6 w 237"/>
                  <a:gd name="T3" fmla="*/ 10 h 236"/>
                  <a:gd name="T4" fmla="*/ 6 w 237"/>
                  <a:gd name="T5" fmla="*/ 10 h 236"/>
                  <a:gd name="T6" fmla="*/ 7 w 237"/>
                  <a:gd name="T7" fmla="*/ 9 h 236"/>
                  <a:gd name="T8" fmla="*/ 8 w 237"/>
                  <a:gd name="T9" fmla="*/ 9 h 236"/>
                  <a:gd name="T10" fmla="*/ 8 w 237"/>
                  <a:gd name="T11" fmla="*/ 8 h 236"/>
                  <a:gd name="T12" fmla="*/ 9 w 237"/>
                  <a:gd name="T13" fmla="*/ 8 h 236"/>
                  <a:gd name="T14" fmla="*/ 9 w 237"/>
                  <a:gd name="T15" fmla="*/ 7 h 236"/>
                  <a:gd name="T16" fmla="*/ 10 w 237"/>
                  <a:gd name="T17" fmla="*/ 6 h 236"/>
                  <a:gd name="T18" fmla="*/ 10 w 237"/>
                  <a:gd name="T19" fmla="*/ 6 h 236"/>
                  <a:gd name="T20" fmla="*/ 10 w 237"/>
                  <a:gd name="T21" fmla="*/ 5 h 236"/>
                  <a:gd name="T22" fmla="*/ 10 w 237"/>
                  <a:gd name="T23" fmla="*/ 4 h 236"/>
                  <a:gd name="T24" fmla="*/ 9 w 237"/>
                  <a:gd name="T25" fmla="*/ 3 h 236"/>
                  <a:gd name="T26" fmla="*/ 9 w 237"/>
                  <a:gd name="T27" fmla="*/ 3 h 236"/>
                  <a:gd name="T28" fmla="*/ 9 w 237"/>
                  <a:gd name="T29" fmla="*/ 2 h 236"/>
                  <a:gd name="T30" fmla="*/ 8 w 237"/>
                  <a:gd name="T31" fmla="*/ 1 h 236"/>
                  <a:gd name="T32" fmla="*/ 8 w 237"/>
                  <a:gd name="T33" fmla="*/ 1 h 236"/>
                  <a:gd name="T34" fmla="*/ 7 w 237"/>
                  <a:gd name="T35" fmla="*/ 1 h 236"/>
                  <a:gd name="T36" fmla="*/ 6 w 237"/>
                  <a:gd name="T37" fmla="*/ 0 h 236"/>
                  <a:gd name="T38" fmla="*/ 6 w 237"/>
                  <a:gd name="T39" fmla="*/ 0 h 236"/>
                  <a:gd name="T40" fmla="*/ 5 w 237"/>
                  <a:gd name="T41" fmla="*/ 0 h 236"/>
                  <a:gd name="T42" fmla="*/ 4 w 237"/>
                  <a:gd name="T43" fmla="*/ 0 h 236"/>
                  <a:gd name="T44" fmla="*/ 3 w 237"/>
                  <a:gd name="T45" fmla="*/ 0 h 236"/>
                  <a:gd name="T46" fmla="*/ 3 w 237"/>
                  <a:gd name="T47" fmla="*/ 1 h 236"/>
                  <a:gd name="T48" fmla="*/ 2 w 237"/>
                  <a:gd name="T49" fmla="*/ 1 h 236"/>
                  <a:gd name="T50" fmla="*/ 1 w 237"/>
                  <a:gd name="T51" fmla="*/ 1 h 236"/>
                  <a:gd name="T52" fmla="*/ 1 w 237"/>
                  <a:gd name="T53" fmla="*/ 2 h 236"/>
                  <a:gd name="T54" fmla="*/ 1 w 237"/>
                  <a:gd name="T55" fmla="*/ 3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7 h 236"/>
                  <a:gd name="T70" fmla="*/ 1 w 237"/>
                  <a:gd name="T71" fmla="*/ 7 h 236"/>
                  <a:gd name="T72" fmla="*/ 1 w 237"/>
                  <a:gd name="T73" fmla="*/ 8 h 236"/>
                  <a:gd name="T74" fmla="*/ 2 w 237"/>
                  <a:gd name="T75" fmla="*/ 8 h 236"/>
                  <a:gd name="T76" fmla="*/ 2 w 237"/>
                  <a:gd name="T77" fmla="*/ 9 h 236"/>
                  <a:gd name="T78" fmla="*/ 3 w 237"/>
                  <a:gd name="T79" fmla="*/ 9 h 236"/>
                  <a:gd name="T80" fmla="*/ 3 w 237"/>
                  <a:gd name="T81" fmla="*/ 10 h 236"/>
                  <a:gd name="T82" fmla="*/ 4 w 237"/>
                  <a:gd name="T83" fmla="*/ 10 h 236"/>
                  <a:gd name="T84" fmla="*/ 5 w 237"/>
                  <a:gd name="T85" fmla="*/ 10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1" y="236"/>
                    </a:moveTo>
                    <a:lnTo>
                      <a:pt x="137" y="236"/>
                    </a:lnTo>
                    <a:lnTo>
                      <a:pt x="159" y="233"/>
                    </a:lnTo>
                    <a:lnTo>
                      <a:pt x="175" y="224"/>
                    </a:lnTo>
                    <a:lnTo>
                      <a:pt x="188" y="211"/>
                    </a:lnTo>
                    <a:lnTo>
                      <a:pt x="204" y="199"/>
                    </a:lnTo>
                    <a:lnTo>
                      <a:pt x="216" y="186"/>
                    </a:lnTo>
                    <a:lnTo>
                      <a:pt x="225" y="170"/>
                    </a:lnTo>
                    <a:lnTo>
                      <a:pt x="233" y="154"/>
                    </a:lnTo>
                    <a:lnTo>
                      <a:pt x="237" y="137"/>
                    </a:lnTo>
                    <a:lnTo>
                      <a:pt x="237" y="116"/>
                    </a:lnTo>
                    <a:lnTo>
                      <a:pt x="237" y="96"/>
                    </a:lnTo>
                    <a:lnTo>
                      <a:pt x="229" y="78"/>
                    </a:lnTo>
                    <a:lnTo>
                      <a:pt x="225" y="62"/>
                    </a:lnTo>
                    <a:lnTo>
                      <a:pt x="213" y="46"/>
                    </a:lnTo>
                    <a:lnTo>
                      <a:pt x="200" y="33"/>
                    </a:lnTo>
                    <a:lnTo>
                      <a:pt x="188" y="20"/>
                    </a:lnTo>
                    <a:lnTo>
                      <a:pt x="171" y="13"/>
                    </a:lnTo>
                    <a:lnTo>
                      <a:pt x="154" y="4"/>
                    </a:lnTo>
                    <a:lnTo>
                      <a:pt x="137" y="0"/>
                    </a:lnTo>
                    <a:lnTo>
                      <a:pt x="117" y="0"/>
                    </a:lnTo>
                    <a:lnTo>
                      <a:pt x="96" y="0"/>
                    </a:lnTo>
                    <a:lnTo>
                      <a:pt x="80" y="4"/>
                    </a:lnTo>
                    <a:lnTo>
                      <a:pt x="63" y="13"/>
                    </a:lnTo>
                    <a:lnTo>
                      <a:pt x="46" y="20"/>
                    </a:lnTo>
                    <a:lnTo>
                      <a:pt x="33" y="33"/>
                    </a:lnTo>
                    <a:lnTo>
                      <a:pt x="22" y="49"/>
                    </a:lnTo>
                    <a:lnTo>
                      <a:pt x="13" y="62"/>
                    </a:lnTo>
                    <a:lnTo>
                      <a:pt x="4" y="78"/>
                    </a:lnTo>
                    <a:lnTo>
                      <a:pt x="0" y="100"/>
                    </a:lnTo>
                    <a:lnTo>
                      <a:pt x="0" y="116"/>
                    </a:lnTo>
                    <a:lnTo>
                      <a:pt x="0" y="121"/>
                    </a:lnTo>
                    <a:lnTo>
                      <a:pt x="0" y="125"/>
                    </a:lnTo>
                    <a:lnTo>
                      <a:pt x="0" y="141"/>
                    </a:lnTo>
                    <a:lnTo>
                      <a:pt x="9" y="162"/>
                    </a:lnTo>
                    <a:lnTo>
                      <a:pt x="13" y="179"/>
                    </a:lnTo>
                    <a:lnTo>
                      <a:pt x="26" y="191"/>
                    </a:lnTo>
                    <a:lnTo>
                      <a:pt x="38" y="204"/>
                    </a:lnTo>
                    <a:lnTo>
                      <a:pt x="51" y="215"/>
                    </a:lnTo>
                    <a:lnTo>
                      <a:pt x="67" y="224"/>
                    </a:lnTo>
                    <a:lnTo>
                      <a:pt x="83" y="233"/>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4" name="Freeform 1067">
                <a:extLst>
                  <a:ext uri="{FF2B5EF4-FFF2-40B4-BE49-F238E27FC236}">
                    <a16:creationId xmlns:a16="http://schemas.microsoft.com/office/drawing/2014/main" id="{966354A7-AA46-4291-B400-278D59DE96A4}"/>
                  </a:ext>
                </a:extLst>
              </p:cNvPr>
              <p:cNvSpPr>
                <a:spLocks/>
              </p:cNvSpPr>
              <p:nvPr/>
            </p:nvSpPr>
            <p:spPr bwMode="auto">
              <a:xfrm>
                <a:off x="2459" y="3273"/>
                <a:ext cx="42" cy="41"/>
              </a:xfrm>
              <a:custGeom>
                <a:avLst/>
                <a:gdLst>
                  <a:gd name="T0" fmla="*/ 4 w 207"/>
                  <a:gd name="T1" fmla="*/ 8 h 204"/>
                  <a:gd name="T2" fmla="*/ 5 w 207"/>
                  <a:gd name="T3" fmla="*/ 8 h 204"/>
                  <a:gd name="T4" fmla="*/ 6 w 207"/>
                  <a:gd name="T5" fmla="*/ 8 h 204"/>
                  <a:gd name="T6" fmla="*/ 6 w 207"/>
                  <a:gd name="T7" fmla="*/ 8 h 204"/>
                  <a:gd name="T8" fmla="*/ 7 w 207"/>
                  <a:gd name="T9" fmla="*/ 7 h 204"/>
                  <a:gd name="T10" fmla="*/ 7 w 207"/>
                  <a:gd name="T11" fmla="*/ 7 h 204"/>
                  <a:gd name="T12" fmla="*/ 8 w 207"/>
                  <a:gd name="T13" fmla="*/ 7 h 204"/>
                  <a:gd name="T14" fmla="*/ 8 w 207"/>
                  <a:gd name="T15" fmla="*/ 6 h 204"/>
                  <a:gd name="T16" fmla="*/ 8 w 207"/>
                  <a:gd name="T17" fmla="*/ 5 h 204"/>
                  <a:gd name="T18" fmla="*/ 8 w 207"/>
                  <a:gd name="T19" fmla="*/ 5 h 204"/>
                  <a:gd name="T20" fmla="*/ 9 w 207"/>
                  <a:gd name="T21" fmla="*/ 4 h 204"/>
                  <a:gd name="T22" fmla="*/ 8 w 207"/>
                  <a:gd name="T23" fmla="*/ 3 h 204"/>
                  <a:gd name="T24" fmla="*/ 8 w 207"/>
                  <a:gd name="T25" fmla="*/ 3 h 204"/>
                  <a:gd name="T26" fmla="*/ 8 w 207"/>
                  <a:gd name="T27" fmla="*/ 2 h 204"/>
                  <a:gd name="T28" fmla="*/ 8 w 207"/>
                  <a:gd name="T29" fmla="*/ 2 h 204"/>
                  <a:gd name="T30" fmla="*/ 7 w 207"/>
                  <a:gd name="T31" fmla="*/ 1 h 204"/>
                  <a:gd name="T32" fmla="*/ 7 w 207"/>
                  <a:gd name="T33" fmla="*/ 1 h 204"/>
                  <a:gd name="T34" fmla="*/ 6 w 207"/>
                  <a:gd name="T35" fmla="*/ 1 h 204"/>
                  <a:gd name="T36" fmla="*/ 6 w 207"/>
                  <a:gd name="T37" fmla="*/ 0 h 204"/>
                  <a:gd name="T38" fmla="*/ 5 w 207"/>
                  <a:gd name="T39" fmla="*/ 0 h 204"/>
                  <a:gd name="T40" fmla="*/ 4 w 207"/>
                  <a:gd name="T41" fmla="*/ 0 h 204"/>
                  <a:gd name="T42" fmla="*/ 4 w 207"/>
                  <a:gd name="T43" fmla="*/ 0 h 204"/>
                  <a:gd name="T44" fmla="*/ 3 w 207"/>
                  <a:gd name="T45" fmla="*/ 0 h 204"/>
                  <a:gd name="T46" fmla="*/ 2 w 207"/>
                  <a:gd name="T47" fmla="*/ 1 h 204"/>
                  <a:gd name="T48" fmla="*/ 2 w 207"/>
                  <a:gd name="T49" fmla="*/ 1 h 204"/>
                  <a:gd name="T50" fmla="*/ 1 w 207"/>
                  <a:gd name="T51" fmla="*/ 1 h 204"/>
                  <a:gd name="T52" fmla="*/ 1 w 207"/>
                  <a:gd name="T53" fmla="*/ 2 h 204"/>
                  <a:gd name="T54" fmla="*/ 1 w 207"/>
                  <a:gd name="T55" fmla="*/ 2 h 204"/>
                  <a:gd name="T56" fmla="*/ 0 w 207"/>
                  <a:gd name="T57" fmla="*/ 3 h 204"/>
                  <a:gd name="T58" fmla="*/ 0 w 207"/>
                  <a:gd name="T59" fmla="*/ 3 h 204"/>
                  <a:gd name="T60" fmla="*/ 0 w 207"/>
                  <a:gd name="T61" fmla="*/ 4 h 204"/>
                  <a:gd name="T62" fmla="*/ 0 w 207"/>
                  <a:gd name="T63" fmla="*/ 4 h 204"/>
                  <a:gd name="T64" fmla="*/ 0 w 207"/>
                  <a:gd name="T65" fmla="*/ 4 h 204"/>
                  <a:gd name="T66" fmla="*/ 0 w 207"/>
                  <a:gd name="T67" fmla="*/ 5 h 204"/>
                  <a:gd name="T68" fmla="*/ 0 w 207"/>
                  <a:gd name="T69" fmla="*/ 6 h 204"/>
                  <a:gd name="T70" fmla="*/ 1 w 207"/>
                  <a:gd name="T71" fmla="*/ 6 h 204"/>
                  <a:gd name="T72" fmla="*/ 1 w 207"/>
                  <a:gd name="T73" fmla="*/ 7 h 204"/>
                  <a:gd name="T74" fmla="*/ 1 w 207"/>
                  <a:gd name="T75" fmla="*/ 7 h 204"/>
                  <a:gd name="T76" fmla="*/ 2 w 207"/>
                  <a:gd name="T77" fmla="*/ 8 h 204"/>
                  <a:gd name="T78" fmla="*/ 2 w 207"/>
                  <a:gd name="T79" fmla="*/ 8 h 204"/>
                  <a:gd name="T80" fmla="*/ 3 w 207"/>
                  <a:gd name="T81" fmla="*/ 8 h 204"/>
                  <a:gd name="T82" fmla="*/ 4 w 207"/>
                  <a:gd name="T83" fmla="*/ 8 h 204"/>
                  <a:gd name="T84" fmla="*/ 4 w 207"/>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4"/>
                  <a:gd name="T131" fmla="*/ 207 w 207"/>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4">
                    <a:moveTo>
                      <a:pt x="103" y="204"/>
                    </a:moveTo>
                    <a:lnTo>
                      <a:pt x="121" y="204"/>
                    </a:lnTo>
                    <a:lnTo>
                      <a:pt x="137" y="200"/>
                    </a:lnTo>
                    <a:lnTo>
                      <a:pt x="153" y="191"/>
                    </a:lnTo>
                    <a:lnTo>
                      <a:pt x="166" y="182"/>
                    </a:lnTo>
                    <a:lnTo>
                      <a:pt x="179" y="175"/>
                    </a:lnTo>
                    <a:lnTo>
                      <a:pt x="186" y="162"/>
                    </a:lnTo>
                    <a:lnTo>
                      <a:pt x="195" y="150"/>
                    </a:lnTo>
                    <a:lnTo>
                      <a:pt x="204" y="133"/>
                    </a:lnTo>
                    <a:lnTo>
                      <a:pt x="204" y="117"/>
                    </a:lnTo>
                    <a:lnTo>
                      <a:pt x="207" y="99"/>
                    </a:lnTo>
                    <a:lnTo>
                      <a:pt x="204" y="83"/>
                    </a:lnTo>
                    <a:lnTo>
                      <a:pt x="199" y="70"/>
                    </a:lnTo>
                    <a:lnTo>
                      <a:pt x="195" y="54"/>
                    </a:lnTo>
                    <a:lnTo>
                      <a:pt x="186" y="42"/>
                    </a:lnTo>
                    <a:lnTo>
                      <a:pt x="174" y="29"/>
                    </a:lnTo>
                    <a:lnTo>
                      <a:pt x="162" y="20"/>
                    </a:lnTo>
                    <a:lnTo>
                      <a:pt x="150" y="13"/>
                    </a:lnTo>
                    <a:lnTo>
                      <a:pt x="137" y="4"/>
                    </a:lnTo>
                    <a:lnTo>
                      <a:pt x="121" y="0"/>
                    </a:lnTo>
                    <a:lnTo>
                      <a:pt x="103" y="0"/>
                    </a:lnTo>
                    <a:lnTo>
                      <a:pt x="87" y="0"/>
                    </a:lnTo>
                    <a:lnTo>
                      <a:pt x="71" y="4"/>
                    </a:lnTo>
                    <a:lnTo>
                      <a:pt x="58" y="13"/>
                    </a:lnTo>
                    <a:lnTo>
                      <a:pt x="42" y="20"/>
                    </a:lnTo>
                    <a:lnTo>
                      <a:pt x="33" y="29"/>
                    </a:lnTo>
                    <a:lnTo>
                      <a:pt x="20" y="42"/>
                    </a:lnTo>
                    <a:lnTo>
                      <a:pt x="13" y="54"/>
                    </a:lnTo>
                    <a:lnTo>
                      <a:pt x="8" y="70"/>
                    </a:lnTo>
                    <a:lnTo>
                      <a:pt x="4" y="83"/>
                    </a:lnTo>
                    <a:lnTo>
                      <a:pt x="0" y="99"/>
                    </a:lnTo>
                    <a:lnTo>
                      <a:pt x="0" y="104"/>
                    </a:lnTo>
                    <a:lnTo>
                      <a:pt x="0" y="108"/>
                    </a:lnTo>
                    <a:lnTo>
                      <a:pt x="4" y="124"/>
                    </a:lnTo>
                    <a:lnTo>
                      <a:pt x="8" y="137"/>
                    </a:lnTo>
                    <a:lnTo>
                      <a:pt x="17" y="153"/>
                    </a:lnTo>
                    <a:lnTo>
                      <a:pt x="24" y="166"/>
                    </a:lnTo>
                    <a:lnTo>
                      <a:pt x="33" y="178"/>
                    </a:lnTo>
                    <a:lnTo>
                      <a:pt x="45" y="187"/>
                    </a:lnTo>
                    <a:lnTo>
                      <a:pt x="58" y="195"/>
                    </a:lnTo>
                    <a:lnTo>
                      <a:pt x="74"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5" name="Freeform 1068">
                <a:extLst>
                  <a:ext uri="{FF2B5EF4-FFF2-40B4-BE49-F238E27FC236}">
                    <a16:creationId xmlns:a16="http://schemas.microsoft.com/office/drawing/2014/main" id="{CE801996-6615-4EF4-8D80-3D30260BDE8E}"/>
                  </a:ext>
                </a:extLst>
              </p:cNvPr>
              <p:cNvSpPr>
                <a:spLocks/>
              </p:cNvSpPr>
              <p:nvPr/>
            </p:nvSpPr>
            <p:spPr bwMode="auto">
              <a:xfrm>
                <a:off x="2462" y="3274"/>
                <a:ext cx="34" cy="35"/>
              </a:xfrm>
              <a:custGeom>
                <a:avLst/>
                <a:gdLst>
                  <a:gd name="T0" fmla="*/ 3 w 169"/>
                  <a:gd name="T1" fmla="*/ 7 h 174"/>
                  <a:gd name="T2" fmla="*/ 4 w 169"/>
                  <a:gd name="T3" fmla="*/ 7 h 174"/>
                  <a:gd name="T4" fmla="*/ 5 w 169"/>
                  <a:gd name="T5" fmla="*/ 7 h 174"/>
                  <a:gd name="T6" fmla="*/ 5 w 169"/>
                  <a:gd name="T7" fmla="*/ 7 h 174"/>
                  <a:gd name="T8" fmla="*/ 6 w 169"/>
                  <a:gd name="T9" fmla="*/ 6 h 174"/>
                  <a:gd name="T10" fmla="*/ 6 w 169"/>
                  <a:gd name="T11" fmla="*/ 6 h 174"/>
                  <a:gd name="T12" fmla="*/ 6 w 169"/>
                  <a:gd name="T13" fmla="*/ 6 h 174"/>
                  <a:gd name="T14" fmla="*/ 6 w 169"/>
                  <a:gd name="T15" fmla="*/ 5 h 174"/>
                  <a:gd name="T16" fmla="*/ 7 w 169"/>
                  <a:gd name="T17" fmla="*/ 5 h 174"/>
                  <a:gd name="T18" fmla="*/ 7 w 169"/>
                  <a:gd name="T19" fmla="*/ 4 h 174"/>
                  <a:gd name="T20" fmla="*/ 7 w 169"/>
                  <a:gd name="T21" fmla="*/ 4 h 174"/>
                  <a:gd name="T22" fmla="*/ 7 w 169"/>
                  <a:gd name="T23" fmla="*/ 3 h 174"/>
                  <a:gd name="T24" fmla="*/ 7 w 169"/>
                  <a:gd name="T25" fmla="*/ 2 h 174"/>
                  <a:gd name="T26" fmla="*/ 6 w 169"/>
                  <a:gd name="T27" fmla="*/ 2 h 174"/>
                  <a:gd name="T28" fmla="*/ 6 w 169"/>
                  <a:gd name="T29" fmla="*/ 1 h 174"/>
                  <a:gd name="T30" fmla="*/ 6 w 169"/>
                  <a:gd name="T31" fmla="*/ 1 h 174"/>
                  <a:gd name="T32" fmla="*/ 6 w 169"/>
                  <a:gd name="T33" fmla="*/ 1 h 174"/>
                  <a:gd name="T34" fmla="*/ 5 w 169"/>
                  <a:gd name="T35" fmla="*/ 0 h 174"/>
                  <a:gd name="T36" fmla="*/ 5 w 169"/>
                  <a:gd name="T37" fmla="*/ 0 h 174"/>
                  <a:gd name="T38" fmla="*/ 4 w 169"/>
                  <a:gd name="T39" fmla="*/ 0 h 174"/>
                  <a:gd name="T40" fmla="*/ 3 w 169"/>
                  <a:gd name="T41" fmla="*/ 0 h 174"/>
                  <a:gd name="T42" fmla="*/ 3 w 169"/>
                  <a:gd name="T43" fmla="*/ 0 h 174"/>
                  <a:gd name="T44" fmla="*/ 2 w 169"/>
                  <a:gd name="T45" fmla="*/ 0 h 174"/>
                  <a:gd name="T46" fmla="*/ 2 w 169"/>
                  <a:gd name="T47" fmla="*/ 0 h 174"/>
                  <a:gd name="T48" fmla="*/ 1 w 169"/>
                  <a:gd name="T49" fmla="*/ 1 h 174"/>
                  <a:gd name="T50" fmla="*/ 1 w 169"/>
                  <a:gd name="T51" fmla="*/ 1 h 174"/>
                  <a:gd name="T52" fmla="*/ 1 w 169"/>
                  <a:gd name="T53" fmla="*/ 1 h 174"/>
                  <a:gd name="T54" fmla="*/ 0 w 169"/>
                  <a:gd name="T55" fmla="*/ 2 h 174"/>
                  <a:gd name="T56" fmla="*/ 0 w 169"/>
                  <a:gd name="T57" fmla="*/ 2 h 174"/>
                  <a:gd name="T58" fmla="*/ 0 w 169"/>
                  <a:gd name="T59" fmla="*/ 3 h 174"/>
                  <a:gd name="T60" fmla="*/ 0 w 169"/>
                  <a:gd name="T61" fmla="*/ 3 h 174"/>
                  <a:gd name="T62" fmla="*/ 0 w 169"/>
                  <a:gd name="T63" fmla="*/ 4 h 174"/>
                  <a:gd name="T64" fmla="*/ 0 w 169"/>
                  <a:gd name="T65" fmla="*/ 4 h 174"/>
                  <a:gd name="T66" fmla="*/ 0 w 169"/>
                  <a:gd name="T67" fmla="*/ 4 h 174"/>
                  <a:gd name="T68" fmla="*/ 0 w 169"/>
                  <a:gd name="T69" fmla="*/ 5 h 174"/>
                  <a:gd name="T70" fmla="*/ 0 w 169"/>
                  <a:gd name="T71" fmla="*/ 5 h 174"/>
                  <a:gd name="T72" fmla="*/ 1 w 169"/>
                  <a:gd name="T73" fmla="*/ 6 h 174"/>
                  <a:gd name="T74" fmla="*/ 1 w 169"/>
                  <a:gd name="T75" fmla="*/ 6 h 174"/>
                  <a:gd name="T76" fmla="*/ 1 w 169"/>
                  <a:gd name="T77" fmla="*/ 6 h 174"/>
                  <a:gd name="T78" fmla="*/ 2 w 169"/>
                  <a:gd name="T79" fmla="*/ 7 h 174"/>
                  <a:gd name="T80" fmla="*/ 2 w 169"/>
                  <a:gd name="T81" fmla="*/ 7 h 174"/>
                  <a:gd name="T82" fmla="*/ 3 w 169"/>
                  <a:gd name="T83" fmla="*/ 7 h 174"/>
                  <a:gd name="T84" fmla="*/ 3 w 169"/>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9"/>
                  <a:gd name="T130" fmla="*/ 0 h 174"/>
                  <a:gd name="T131" fmla="*/ 169 w 169"/>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9" h="174">
                    <a:moveTo>
                      <a:pt x="86" y="174"/>
                    </a:moveTo>
                    <a:lnTo>
                      <a:pt x="99" y="171"/>
                    </a:lnTo>
                    <a:lnTo>
                      <a:pt x="112" y="166"/>
                    </a:lnTo>
                    <a:lnTo>
                      <a:pt x="124" y="162"/>
                    </a:lnTo>
                    <a:lnTo>
                      <a:pt x="137" y="154"/>
                    </a:lnTo>
                    <a:lnTo>
                      <a:pt x="149" y="146"/>
                    </a:lnTo>
                    <a:lnTo>
                      <a:pt x="157" y="137"/>
                    </a:lnTo>
                    <a:lnTo>
                      <a:pt x="161" y="124"/>
                    </a:lnTo>
                    <a:lnTo>
                      <a:pt x="166" y="113"/>
                    </a:lnTo>
                    <a:lnTo>
                      <a:pt x="169" y="100"/>
                    </a:lnTo>
                    <a:lnTo>
                      <a:pt x="169" y="88"/>
                    </a:lnTo>
                    <a:lnTo>
                      <a:pt x="169" y="70"/>
                    </a:lnTo>
                    <a:lnTo>
                      <a:pt x="166" y="59"/>
                    </a:lnTo>
                    <a:lnTo>
                      <a:pt x="161" y="46"/>
                    </a:lnTo>
                    <a:lnTo>
                      <a:pt x="153" y="34"/>
                    </a:lnTo>
                    <a:lnTo>
                      <a:pt x="144" y="25"/>
                    </a:lnTo>
                    <a:lnTo>
                      <a:pt x="137" y="16"/>
                    </a:lnTo>
                    <a:lnTo>
                      <a:pt x="124" y="9"/>
                    </a:lnTo>
                    <a:lnTo>
                      <a:pt x="112" y="5"/>
                    </a:lnTo>
                    <a:lnTo>
                      <a:pt x="99" y="0"/>
                    </a:lnTo>
                    <a:lnTo>
                      <a:pt x="86" y="0"/>
                    </a:lnTo>
                    <a:lnTo>
                      <a:pt x="70" y="0"/>
                    </a:lnTo>
                    <a:lnTo>
                      <a:pt x="58" y="5"/>
                    </a:lnTo>
                    <a:lnTo>
                      <a:pt x="45" y="9"/>
                    </a:lnTo>
                    <a:lnTo>
                      <a:pt x="36" y="16"/>
                    </a:lnTo>
                    <a:lnTo>
                      <a:pt x="24" y="25"/>
                    </a:lnTo>
                    <a:lnTo>
                      <a:pt x="16" y="34"/>
                    </a:lnTo>
                    <a:lnTo>
                      <a:pt x="11" y="46"/>
                    </a:lnTo>
                    <a:lnTo>
                      <a:pt x="4" y="59"/>
                    </a:lnTo>
                    <a:lnTo>
                      <a:pt x="0" y="70"/>
                    </a:lnTo>
                    <a:lnTo>
                      <a:pt x="0" y="83"/>
                    </a:lnTo>
                    <a:lnTo>
                      <a:pt x="0" y="88"/>
                    </a:lnTo>
                    <a:lnTo>
                      <a:pt x="0" y="92"/>
                    </a:lnTo>
                    <a:lnTo>
                      <a:pt x="0" y="104"/>
                    </a:lnTo>
                    <a:lnTo>
                      <a:pt x="4" y="117"/>
                    </a:lnTo>
                    <a:lnTo>
                      <a:pt x="11" y="129"/>
                    </a:lnTo>
                    <a:lnTo>
                      <a:pt x="16" y="137"/>
                    </a:lnTo>
                    <a:lnTo>
                      <a:pt x="24" y="149"/>
                    </a:lnTo>
                    <a:lnTo>
                      <a:pt x="36" y="158"/>
                    </a:lnTo>
                    <a:lnTo>
                      <a:pt x="49" y="162"/>
                    </a:lnTo>
                    <a:lnTo>
                      <a:pt x="61" y="171"/>
                    </a:lnTo>
                    <a:lnTo>
                      <a:pt x="74" y="171"/>
                    </a:lnTo>
                    <a:lnTo>
                      <a:pt x="86"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6" name="Freeform 1069">
                <a:extLst>
                  <a:ext uri="{FF2B5EF4-FFF2-40B4-BE49-F238E27FC236}">
                    <a16:creationId xmlns:a16="http://schemas.microsoft.com/office/drawing/2014/main" id="{16D1A1BA-148C-49D3-B7E5-230EF3FF519E}"/>
                  </a:ext>
                </a:extLst>
              </p:cNvPr>
              <p:cNvSpPr>
                <a:spLocks/>
              </p:cNvSpPr>
              <p:nvPr/>
            </p:nvSpPr>
            <p:spPr bwMode="auto">
              <a:xfrm>
                <a:off x="2464" y="3275"/>
                <a:ext cx="28" cy="28"/>
              </a:xfrm>
              <a:custGeom>
                <a:avLst/>
                <a:gdLst>
                  <a:gd name="T0" fmla="*/ 3 w 138"/>
                  <a:gd name="T1" fmla="*/ 6 h 141"/>
                  <a:gd name="T2" fmla="*/ 3 w 138"/>
                  <a:gd name="T3" fmla="*/ 6 h 141"/>
                  <a:gd name="T4" fmla="*/ 4 w 138"/>
                  <a:gd name="T5" fmla="*/ 5 h 141"/>
                  <a:gd name="T6" fmla="*/ 4 w 138"/>
                  <a:gd name="T7" fmla="*/ 5 h 141"/>
                  <a:gd name="T8" fmla="*/ 4 w 138"/>
                  <a:gd name="T9" fmla="*/ 5 h 141"/>
                  <a:gd name="T10" fmla="*/ 5 w 138"/>
                  <a:gd name="T11" fmla="*/ 5 h 141"/>
                  <a:gd name="T12" fmla="*/ 5 w 138"/>
                  <a:gd name="T13" fmla="*/ 4 h 141"/>
                  <a:gd name="T14" fmla="*/ 5 w 138"/>
                  <a:gd name="T15" fmla="*/ 4 h 141"/>
                  <a:gd name="T16" fmla="*/ 5 w 138"/>
                  <a:gd name="T17" fmla="*/ 4 h 141"/>
                  <a:gd name="T18" fmla="*/ 6 w 138"/>
                  <a:gd name="T19" fmla="*/ 3 h 141"/>
                  <a:gd name="T20" fmla="*/ 6 w 138"/>
                  <a:gd name="T21" fmla="*/ 3 h 141"/>
                  <a:gd name="T22" fmla="*/ 6 w 138"/>
                  <a:gd name="T23" fmla="*/ 2 h 141"/>
                  <a:gd name="T24" fmla="*/ 5 w 138"/>
                  <a:gd name="T25" fmla="*/ 2 h 141"/>
                  <a:gd name="T26" fmla="*/ 5 w 138"/>
                  <a:gd name="T27" fmla="*/ 1 h 141"/>
                  <a:gd name="T28" fmla="*/ 5 w 138"/>
                  <a:gd name="T29" fmla="*/ 1 h 141"/>
                  <a:gd name="T30" fmla="*/ 5 w 138"/>
                  <a:gd name="T31" fmla="*/ 1 h 141"/>
                  <a:gd name="T32" fmla="*/ 4 w 138"/>
                  <a:gd name="T33" fmla="*/ 1 h 141"/>
                  <a:gd name="T34" fmla="*/ 4 w 138"/>
                  <a:gd name="T35" fmla="*/ 0 h 141"/>
                  <a:gd name="T36" fmla="*/ 4 w 138"/>
                  <a:gd name="T37" fmla="*/ 0 h 141"/>
                  <a:gd name="T38" fmla="*/ 3 w 138"/>
                  <a:gd name="T39" fmla="*/ 0 h 141"/>
                  <a:gd name="T40" fmla="*/ 3 w 138"/>
                  <a:gd name="T41" fmla="*/ 0 h 141"/>
                  <a:gd name="T42" fmla="*/ 2 w 138"/>
                  <a:gd name="T43" fmla="*/ 0 h 141"/>
                  <a:gd name="T44" fmla="*/ 2 w 138"/>
                  <a:gd name="T45" fmla="*/ 0 h 141"/>
                  <a:gd name="T46" fmla="*/ 2 w 138"/>
                  <a:gd name="T47" fmla="*/ 0 h 141"/>
                  <a:gd name="T48" fmla="*/ 1 w 138"/>
                  <a:gd name="T49" fmla="*/ 1 h 141"/>
                  <a:gd name="T50" fmla="*/ 1 w 138"/>
                  <a:gd name="T51" fmla="*/ 1 h 141"/>
                  <a:gd name="T52" fmla="*/ 1 w 138"/>
                  <a:gd name="T53" fmla="*/ 1 h 141"/>
                  <a:gd name="T54" fmla="*/ 0 w 138"/>
                  <a:gd name="T55" fmla="*/ 2 h 141"/>
                  <a:gd name="T56" fmla="*/ 0 w 138"/>
                  <a:gd name="T57" fmla="*/ 2 h 141"/>
                  <a:gd name="T58" fmla="*/ 0 w 138"/>
                  <a:gd name="T59" fmla="*/ 2 h 141"/>
                  <a:gd name="T60" fmla="*/ 0 w 138"/>
                  <a:gd name="T61" fmla="*/ 3 h 141"/>
                  <a:gd name="T62" fmla="*/ 0 w 138"/>
                  <a:gd name="T63" fmla="*/ 3 h 141"/>
                  <a:gd name="T64" fmla="*/ 0 w 138"/>
                  <a:gd name="T65" fmla="*/ 4 h 141"/>
                  <a:gd name="T66" fmla="*/ 0 w 138"/>
                  <a:gd name="T67" fmla="*/ 4 h 141"/>
                  <a:gd name="T68" fmla="*/ 1 w 138"/>
                  <a:gd name="T69" fmla="*/ 4 h 141"/>
                  <a:gd name="T70" fmla="*/ 1 w 138"/>
                  <a:gd name="T71" fmla="*/ 5 h 141"/>
                  <a:gd name="T72" fmla="*/ 1 w 138"/>
                  <a:gd name="T73" fmla="*/ 5 h 141"/>
                  <a:gd name="T74" fmla="*/ 2 w 138"/>
                  <a:gd name="T75" fmla="*/ 5 h 141"/>
                  <a:gd name="T76" fmla="*/ 2 w 138"/>
                  <a:gd name="T77" fmla="*/ 5 h 141"/>
                  <a:gd name="T78" fmla="*/ 2 w 138"/>
                  <a:gd name="T79" fmla="*/ 6 h 141"/>
                  <a:gd name="T80" fmla="*/ 3 w 138"/>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41"/>
                  <a:gd name="T125" fmla="*/ 138 w 138"/>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41">
                    <a:moveTo>
                      <a:pt x="72" y="141"/>
                    </a:moveTo>
                    <a:lnTo>
                      <a:pt x="79" y="141"/>
                    </a:lnTo>
                    <a:lnTo>
                      <a:pt x="92" y="137"/>
                    </a:lnTo>
                    <a:lnTo>
                      <a:pt x="101" y="132"/>
                    </a:lnTo>
                    <a:lnTo>
                      <a:pt x="108" y="124"/>
                    </a:lnTo>
                    <a:lnTo>
                      <a:pt x="117" y="119"/>
                    </a:lnTo>
                    <a:lnTo>
                      <a:pt x="126" y="112"/>
                    </a:lnTo>
                    <a:lnTo>
                      <a:pt x="129" y="103"/>
                    </a:lnTo>
                    <a:lnTo>
                      <a:pt x="133" y="90"/>
                    </a:lnTo>
                    <a:lnTo>
                      <a:pt x="138" y="83"/>
                    </a:lnTo>
                    <a:lnTo>
                      <a:pt x="138" y="70"/>
                    </a:lnTo>
                    <a:lnTo>
                      <a:pt x="138" y="58"/>
                    </a:lnTo>
                    <a:lnTo>
                      <a:pt x="133" y="49"/>
                    </a:lnTo>
                    <a:lnTo>
                      <a:pt x="129" y="36"/>
                    </a:lnTo>
                    <a:lnTo>
                      <a:pt x="126" y="29"/>
                    </a:lnTo>
                    <a:lnTo>
                      <a:pt x="117" y="20"/>
                    </a:lnTo>
                    <a:lnTo>
                      <a:pt x="108" y="16"/>
                    </a:lnTo>
                    <a:lnTo>
                      <a:pt x="101" y="7"/>
                    </a:lnTo>
                    <a:lnTo>
                      <a:pt x="92" y="4"/>
                    </a:lnTo>
                    <a:lnTo>
                      <a:pt x="79" y="4"/>
                    </a:lnTo>
                    <a:lnTo>
                      <a:pt x="67" y="0"/>
                    </a:lnTo>
                    <a:lnTo>
                      <a:pt x="59" y="4"/>
                    </a:lnTo>
                    <a:lnTo>
                      <a:pt x="47" y="4"/>
                    </a:lnTo>
                    <a:lnTo>
                      <a:pt x="38" y="7"/>
                    </a:lnTo>
                    <a:lnTo>
                      <a:pt x="25" y="16"/>
                    </a:lnTo>
                    <a:lnTo>
                      <a:pt x="21" y="20"/>
                    </a:lnTo>
                    <a:lnTo>
                      <a:pt x="13" y="29"/>
                    </a:lnTo>
                    <a:lnTo>
                      <a:pt x="9" y="41"/>
                    </a:lnTo>
                    <a:lnTo>
                      <a:pt x="5" y="49"/>
                    </a:lnTo>
                    <a:lnTo>
                      <a:pt x="0" y="61"/>
                    </a:lnTo>
                    <a:lnTo>
                      <a:pt x="0" y="70"/>
                    </a:lnTo>
                    <a:lnTo>
                      <a:pt x="0" y="83"/>
                    </a:lnTo>
                    <a:lnTo>
                      <a:pt x="5" y="95"/>
                    </a:lnTo>
                    <a:lnTo>
                      <a:pt x="9" y="103"/>
                    </a:lnTo>
                    <a:lnTo>
                      <a:pt x="13" y="112"/>
                    </a:lnTo>
                    <a:lnTo>
                      <a:pt x="21" y="119"/>
                    </a:lnTo>
                    <a:lnTo>
                      <a:pt x="30" y="128"/>
                    </a:lnTo>
                    <a:lnTo>
                      <a:pt x="38" y="132"/>
                    </a:lnTo>
                    <a:lnTo>
                      <a:pt x="47" y="137"/>
                    </a:lnTo>
                    <a:lnTo>
                      <a:pt x="59" y="141"/>
                    </a:lnTo>
                    <a:lnTo>
                      <a:pt x="72"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7" name="Freeform 1070">
                <a:extLst>
                  <a:ext uri="{FF2B5EF4-FFF2-40B4-BE49-F238E27FC236}">
                    <a16:creationId xmlns:a16="http://schemas.microsoft.com/office/drawing/2014/main" id="{4AEDFD7C-48DA-4CA2-B1AE-1CE92495D423}"/>
                  </a:ext>
                </a:extLst>
              </p:cNvPr>
              <p:cNvSpPr>
                <a:spLocks/>
              </p:cNvSpPr>
              <p:nvPr/>
            </p:nvSpPr>
            <p:spPr bwMode="auto">
              <a:xfrm>
                <a:off x="2551" y="3245"/>
                <a:ext cx="116" cy="115"/>
              </a:xfrm>
              <a:custGeom>
                <a:avLst/>
                <a:gdLst>
                  <a:gd name="T0" fmla="*/ 12 w 577"/>
                  <a:gd name="T1" fmla="*/ 23 h 577"/>
                  <a:gd name="T2" fmla="*/ 14 w 577"/>
                  <a:gd name="T3" fmla="*/ 23 h 577"/>
                  <a:gd name="T4" fmla="*/ 15 w 577"/>
                  <a:gd name="T5" fmla="*/ 22 h 577"/>
                  <a:gd name="T6" fmla="*/ 17 w 577"/>
                  <a:gd name="T7" fmla="*/ 22 h 577"/>
                  <a:gd name="T8" fmla="*/ 18 w 577"/>
                  <a:gd name="T9" fmla="*/ 21 h 577"/>
                  <a:gd name="T10" fmla="*/ 20 w 577"/>
                  <a:gd name="T11" fmla="*/ 19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38" name="Freeform 1071">
                <a:extLst>
                  <a:ext uri="{FF2B5EF4-FFF2-40B4-BE49-F238E27FC236}">
                    <a16:creationId xmlns:a16="http://schemas.microsoft.com/office/drawing/2014/main" id="{B642A57D-E453-4F83-B02F-A3A07A1920AA}"/>
                  </a:ext>
                </a:extLst>
              </p:cNvPr>
              <p:cNvSpPr>
                <a:spLocks/>
              </p:cNvSpPr>
              <p:nvPr/>
            </p:nvSpPr>
            <p:spPr bwMode="auto">
              <a:xfrm>
                <a:off x="2551" y="3245"/>
                <a:ext cx="116" cy="115"/>
              </a:xfrm>
              <a:custGeom>
                <a:avLst/>
                <a:gdLst>
                  <a:gd name="T0" fmla="*/ 12 w 577"/>
                  <a:gd name="T1" fmla="*/ 23 h 577"/>
                  <a:gd name="T2" fmla="*/ 14 w 577"/>
                  <a:gd name="T3" fmla="*/ 23 h 577"/>
                  <a:gd name="T4" fmla="*/ 15 w 577"/>
                  <a:gd name="T5" fmla="*/ 22 h 577"/>
                  <a:gd name="T6" fmla="*/ 17 w 577"/>
                  <a:gd name="T7" fmla="*/ 22 h 577"/>
                  <a:gd name="T8" fmla="*/ 18 w 577"/>
                  <a:gd name="T9" fmla="*/ 21 h 577"/>
                  <a:gd name="T10" fmla="*/ 20 w 577"/>
                  <a:gd name="T11" fmla="*/ 19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39" name="Freeform 1072">
                <a:extLst>
                  <a:ext uri="{FF2B5EF4-FFF2-40B4-BE49-F238E27FC236}">
                    <a16:creationId xmlns:a16="http://schemas.microsoft.com/office/drawing/2014/main" id="{C2931BAD-8F7C-41FD-B3AB-1B213B38B0C4}"/>
                  </a:ext>
                </a:extLst>
              </p:cNvPr>
              <p:cNvSpPr>
                <a:spLocks/>
              </p:cNvSpPr>
              <p:nvPr/>
            </p:nvSpPr>
            <p:spPr bwMode="auto">
              <a:xfrm>
                <a:off x="2551" y="3245"/>
                <a:ext cx="116" cy="115"/>
              </a:xfrm>
              <a:custGeom>
                <a:avLst/>
                <a:gdLst>
                  <a:gd name="T0" fmla="*/ 12 w 577"/>
                  <a:gd name="T1" fmla="*/ 23 h 577"/>
                  <a:gd name="T2" fmla="*/ 14 w 577"/>
                  <a:gd name="T3" fmla="*/ 23 h 577"/>
                  <a:gd name="T4" fmla="*/ 15 w 577"/>
                  <a:gd name="T5" fmla="*/ 22 h 577"/>
                  <a:gd name="T6" fmla="*/ 17 w 577"/>
                  <a:gd name="T7" fmla="*/ 22 h 577"/>
                  <a:gd name="T8" fmla="*/ 18 w 577"/>
                  <a:gd name="T9" fmla="*/ 21 h 577"/>
                  <a:gd name="T10" fmla="*/ 20 w 577"/>
                  <a:gd name="T11" fmla="*/ 19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2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0" y="577"/>
                    </a:moveTo>
                    <a:lnTo>
                      <a:pt x="340" y="573"/>
                    </a:lnTo>
                    <a:lnTo>
                      <a:pt x="382" y="564"/>
                    </a:lnTo>
                    <a:lnTo>
                      <a:pt x="423" y="543"/>
                    </a:lnTo>
                    <a:lnTo>
                      <a:pt x="460" y="519"/>
                    </a:lnTo>
                    <a:lnTo>
                      <a:pt x="494" y="489"/>
                    </a:lnTo>
                    <a:lnTo>
                      <a:pt x="523" y="456"/>
                    </a:lnTo>
                    <a:lnTo>
                      <a:pt x="548" y="419"/>
                    </a:lnTo>
                    <a:lnTo>
                      <a:pt x="564" y="377"/>
                    </a:lnTo>
                    <a:lnTo>
                      <a:pt x="573" y="332"/>
                    </a:lnTo>
                    <a:lnTo>
                      <a:pt x="577" y="287"/>
                    </a:lnTo>
                    <a:lnTo>
                      <a:pt x="573" y="240"/>
                    </a:lnTo>
                    <a:lnTo>
                      <a:pt x="560" y="195"/>
                    </a:lnTo>
                    <a:lnTo>
                      <a:pt x="544" y="154"/>
                    </a:lnTo>
                    <a:lnTo>
                      <a:pt x="519" y="116"/>
                    </a:lnTo>
                    <a:lnTo>
                      <a:pt x="490" y="83"/>
                    </a:lnTo>
                    <a:lnTo>
                      <a:pt x="456" y="54"/>
                    </a:lnTo>
                    <a:lnTo>
                      <a:pt x="418" y="33"/>
                    </a:lnTo>
                    <a:lnTo>
                      <a:pt x="377" y="17"/>
                    </a:lnTo>
                    <a:lnTo>
                      <a:pt x="332" y="4"/>
                    </a:lnTo>
                    <a:lnTo>
                      <a:pt x="286" y="0"/>
                    </a:lnTo>
                    <a:lnTo>
                      <a:pt x="240" y="4"/>
                    </a:lnTo>
                    <a:lnTo>
                      <a:pt x="195" y="17"/>
                    </a:lnTo>
                    <a:lnTo>
                      <a:pt x="153" y="33"/>
                    </a:lnTo>
                    <a:lnTo>
                      <a:pt x="116" y="58"/>
                    </a:lnTo>
                    <a:lnTo>
                      <a:pt x="83" y="87"/>
                    </a:lnTo>
                    <a:lnTo>
                      <a:pt x="53" y="120"/>
                    </a:lnTo>
                    <a:lnTo>
                      <a:pt x="29" y="157"/>
                    </a:lnTo>
                    <a:lnTo>
                      <a:pt x="12" y="199"/>
                    </a:lnTo>
                    <a:lnTo>
                      <a:pt x="4" y="245"/>
                    </a:lnTo>
                    <a:lnTo>
                      <a:pt x="0" y="291"/>
                    </a:lnTo>
                    <a:lnTo>
                      <a:pt x="4" y="341"/>
                    </a:lnTo>
                    <a:lnTo>
                      <a:pt x="16" y="382"/>
                    </a:lnTo>
                    <a:lnTo>
                      <a:pt x="33" y="424"/>
                    </a:lnTo>
                    <a:lnTo>
                      <a:pt x="58" y="460"/>
                    </a:lnTo>
                    <a:lnTo>
                      <a:pt x="87" y="494"/>
                    </a:lnTo>
                    <a:lnTo>
                      <a:pt x="120" y="523"/>
                    </a:lnTo>
                    <a:lnTo>
                      <a:pt x="157" y="548"/>
                    </a:lnTo>
                    <a:lnTo>
                      <a:pt x="199" y="564"/>
                    </a:lnTo>
                    <a:lnTo>
                      <a:pt x="245"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40" name="Freeform 1073">
                <a:extLst>
                  <a:ext uri="{FF2B5EF4-FFF2-40B4-BE49-F238E27FC236}">
                    <a16:creationId xmlns:a16="http://schemas.microsoft.com/office/drawing/2014/main" id="{DAE8A117-3515-429B-B644-D2B6F2EF759C}"/>
                  </a:ext>
                </a:extLst>
              </p:cNvPr>
              <p:cNvSpPr>
                <a:spLocks/>
              </p:cNvSpPr>
              <p:nvPr/>
            </p:nvSpPr>
            <p:spPr bwMode="auto">
              <a:xfrm>
                <a:off x="2567" y="3253"/>
                <a:ext cx="62" cy="62"/>
              </a:xfrm>
              <a:custGeom>
                <a:avLst/>
                <a:gdLst>
                  <a:gd name="T0" fmla="*/ 6 w 308"/>
                  <a:gd name="T1" fmla="*/ 13 h 306"/>
                  <a:gd name="T2" fmla="*/ 7 w 308"/>
                  <a:gd name="T3" fmla="*/ 12 h 306"/>
                  <a:gd name="T4" fmla="*/ 8 w 308"/>
                  <a:gd name="T5" fmla="*/ 12 h 306"/>
                  <a:gd name="T6" fmla="*/ 9 w 308"/>
                  <a:gd name="T7" fmla="*/ 12 h 306"/>
                  <a:gd name="T8" fmla="*/ 10 w 308"/>
                  <a:gd name="T9" fmla="*/ 11 h 306"/>
                  <a:gd name="T10" fmla="*/ 11 w 308"/>
                  <a:gd name="T11" fmla="*/ 11 h 306"/>
                  <a:gd name="T12" fmla="*/ 11 w 308"/>
                  <a:gd name="T13" fmla="*/ 10 h 306"/>
                  <a:gd name="T14" fmla="*/ 12 w 308"/>
                  <a:gd name="T15" fmla="*/ 9 h 306"/>
                  <a:gd name="T16" fmla="*/ 12 w 308"/>
                  <a:gd name="T17" fmla="*/ 8 h 306"/>
                  <a:gd name="T18" fmla="*/ 12 w 308"/>
                  <a:gd name="T19" fmla="*/ 7 h 306"/>
                  <a:gd name="T20" fmla="*/ 12 w 308"/>
                  <a:gd name="T21" fmla="*/ 6 h 306"/>
                  <a:gd name="T22" fmla="*/ 12 w 308"/>
                  <a:gd name="T23" fmla="*/ 5 h 306"/>
                  <a:gd name="T24" fmla="*/ 12 w 308"/>
                  <a:gd name="T25" fmla="*/ 4 h 306"/>
                  <a:gd name="T26" fmla="*/ 12 w 308"/>
                  <a:gd name="T27" fmla="*/ 3 h 306"/>
                  <a:gd name="T28" fmla="*/ 11 w 308"/>
                  <a:gd name="T29" fmla="*/ 2 h 306"/>
                  <a:gd name="T30" fmla="*/ 11 w 308"/>
                  <a:gd name="T31" fmla="*/ 2 h 306"/>
                  <a:gd name="T32" fmla="*/ 10 w 308"/>
                  <a:gd name="T33" fmla="*/ 1 h 306"/>
                  <a:gd name="T34" fmla="*/ 9 w 308"/>
                  <a:gd name="T35" fmla="*/ 1 h 306"/>
                  <a:gd name="T36" fmla="*/ 8 w 308"/>
                  <a:gd name="T37" fmla="*/ 0 h 306"/>
                  <a:gd name="T38" fmla="*/ 7 w 308"/>
                  <a:gd name="T39" fmla="*/ 0 h 306"/>
                  <a:gd name="T40" fmla="*/ 6 w 308"/>
                  <a:gd name="T41" fmla="*/ 0 h 306"/>
                  <a:gd name="T42" fmla="*/ 5 w 308"/>
                  <a:gd name="T43" fmla="*/ 0 h 306"/>
                  <a:gd name="T44" fmla="*/ 4 w 308"/>
                  <a:gd name="T45" fmla="*/ 0 h 306"/>
                  <a:gd name="T46" fmla="*/ 3 w 308"/>
                  <a:gd name="T47" fmla="*/ 1 h 306"/>
                  <a:gd name="T48" fmla="*/ 3 w 308"/>
                  <a:gd name="T49" fmla="*/ 1 h 306"/>
                  <a:gd name="T50" fmla="*/ 2 w 308"/>
                  <a:gd name="T51" fmla="*/ 2 h 306"/>
                  <a:gd name="T52" fmla="*/ 1 w 308"/>
                  <a:gd name="T53" fmla="*/ 3 h 306"/>
                  <a:gd name="T54" fmla="*/ 1 w 308"/>
                  <a:gd name="T55" fmla="*/ 4 h 306"/>
                  <a:gd name="T56" fmla="*/ 0 w 308"/>
                  <a:gd name="T57" fmla="*/ 4 h 306"/>
                  <a:gd name="T58" fmla="*/ 0 w 308"/>
                  <a:gd name="T59" fmla="*/ 5 h 306"/>
                  <a:gd name="T60" fmla="*/ 0 w 308"/>
                  <a:gd name="T61" fmla="*/ 6 h 306"/>
                  <a:gd name="T62" fmla="*/ 0 w 308"/>
                  <a:gd name="T63" fmla="*/ 7 h 306"/>
                  <a:gd name="T64" fmla="*/ 0 w 308"/>
                  <a:gd name="T65" fmla="*/ 8 h 306"/>
                  <a:gd name="T66" fmla="*/ 1 w 308"/>
                  <a:gd name="T67" fmla="*/ 9 h 306"/>
                  <a:gd name="T68" fmla="*/ 1 w 308"/>
                  <a:gd name="T69" fmla="*/ 10 h 306"/>
                  <a:gd name="T70" fmla="*/ 2 w 308"/>
                  <a:gd name="T71" fmla="*/ 11 h 306"/>
                  <a:gd name="T72" fmla="*/ 3 w 308"/>
                  <a:gd name="T73" fmla="*/ 11 h 306"/>
                  <a:gd name="T74" fmla="*/ 3 w 308"/>
                  <a:gd name="T75" fmla="*/ 12 h 306"/>
                  <a:gd name="T76" fmla="*/ 4 w 308"/>
                  <a:gd name="T77" fmla="*/ 12 h 306"/>
                  <a:gd name="T78" fmla="*/ 5 w 308"/>
                  <a:gd name="T79" fmla="*/ 12 h 306"/>
                  <a:gd name="T80" fmla="*/ 6 w 308"/>
                  <a:gd name="T81" fmla="*/ 13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6"/>
                  <a:gd name="T125" fmla="*/ 308 w 308"/>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6">
                    <a:moveTo>
                      <a:pt x="154" y="306"/>
                    </a:moveTo>
                    <a:lnTo>
                      <a:pt x="178" y="303"/>
                    </a:lnTo>
                    <a:lnTo>
                      <a:pt x="204" y="299"/>
                    </a:lnTo>
                    <a:lnTo>
                      <a:pt x="225" y="286"/>
                    </a:lnTo>
                    <a:lnTo>
                      <a:pt x="245" y="274"/>
                    </a:lnTo>
                    <a:lnTo>
                      <a:pt x="262" y="261"/>
                    </a:lnTo>
                    <a:lnTo>
                      <a:pt x="279" y="240"/>
                    </a:lnTo>
                    <a:lnTo>
                      <a:pt x="291" y="223"/>
                    </a:lnTo>
                    <a:lnTo>
                      <a:pt x="299" y="198"/>
                    </a:lnTo>
                    <a:lnTo>
                      <a:pt x="304" y="178"/>
                    </a:lnTo>
                    <a:lnTo>
                      <a:pt x="308" y="153"/>
                    </a:lnTo>
                    <a:lnTo>
                      <a:pt x="304" y="128"/>
                    </a:lnTo>
                    <a:lnTo>
                      <a:pt x="299" y="103"/>
                    </a:lnTo>
                    <a:lnTo>
                      <a:pt x="286" y="83"/>
                    </a:lnTo>
                    <a:lnTo>
                      <a:pt x="274" y="61"/>
                    </a:lnTo>
                    <a:lnTo>
                      <a:pt x="262" y="45"/>
                    </a:lnTo>
                    <a:lnTo>
                      <a:pt x="241" y="29"/>
                    </a:lnTo>
                    <a:lnTo>
                      <a:pt x="221" y="16"/>
                    </a:lnTo>
                    <a:lnTo>
                      <a:pt x="200" y="8"/>
                    </a:lnTo>
                    <a:lnTo>
                      <a:pt x="178" y="4"/>
                    </a:lnTo>
                    <a:lnTo>
                      <a:pt x="154" y="0"/>
                    </a:lnTo>
                    <a:lnTo>
                      <a:pt x="129" y="4"/>
                    </a:lnTo>
                    <a:lnTo>
                      <a:pt x="104" y="8"/>
                    </a:lnTo>
                    <a:lnTo>
                      <a:pt x="83" y="20"/>
                    </a:lnTo>
                    <a:lnTo>
                      <a:pt x="63" y="33"/>
                    </a:lnTo>
                    <a:lnTo>
                      <a:pt x="46" y="45"/>
                    </a:lnTo>
                    <a:lnTo>
                      <a:pt x="29" y="66"/>
                    </a:lnTo>
                    <a:lnTo>
                      <a:pt x="17" y="87"/>
                    </a:lnTo>
                    <a:lnTo>
                      <a:pt x="9" y="108"/>
                    </a:lnTo>
                    <a:lnTo>
                      <a:pt x="5" y="132"/>
                    </a:lnTo>
                    <a:lnTo>
                      <a:pt x="0" y="153"/>
                    </a:lnTo>
                    <a:lnTo>
                      <a:pt x="5" y="178"/>
                    </a:lnTo>
                    <a:lnTo>
                      <a:pt x="9" y="203"/>
                    </a:lnTo>
                    <a:lnTo>
                      <a:pt x="21" y="223"/>
                    </a:lnTo>
                    <a:lnTo>
                      <a:pt x="34" y="245"/>
                    </a:lnTo>
                    <a:lnTo>
                      <a:pt x="46" y="261"/>
                    </a:lnTo>
                    <a:lnTo>
                      <a:pt x="67" y="277"/>
                    </a:lnTo>
                    <a:lnTo>
                      <a:pt x="83" y="290"/>
                    </a:lnTo>
                    <a:lnTo>
                      <a:pt x="108" y="299"/>
                    </a:lnTo>
                    <a:lnTo>
                      <a:pt x="129" y="303"/>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1" name="Freeform 1074">
                <a:extLst>
                  <a:ext uri="{FF2B5EF4-FFF2-40B4-BE49-F238E27FC236}">
                    <a16:creationId xmlns:a16="http://schemas.microsoft.com/office/drawing/2014/main" id="{921834C9-5D17-4ACD-B720-46D9CC795C30}"/>
                  </a:ext>
                </a:extLst>
              </p:cNvPr>
              <p:cNvSpPr>
                <a:spLocks/>
              </p:cNvSpPr>
              <p:nvPr/>
            </p:nvSpPr>
            <p:spPr bwMode="auto">
              <a:xfrm>
                <a:off x="2570" y="3255"/>
                <a:ext cx="54" cy="54"/>
              </a:xfrm>
              <a:custGeom>
                <a:avLst/>
                <a:gdLst>
                  <a:gd name="T0" fmla="*/ 5 w 270"/>
                  <a:gd name="T1" fmla="*/ 11 h 269"/>
                  <a:gd name="T2" fmla="*/ 6 w 270"/>
                  <a:gd name="T3" fmla="*/ 11 h 269"/>
                  <a:gd name="T4" fmla="*/ 7 w 270"/>
                  <a:gd name="T5" fmla="*/ 10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5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0 h 269"/>
                  <a:gd name="T36" fmla="*/ 7 w 270"/>
                  <a:gd name="T37" fmla="*/ 0 h 269"/>
                  <a:gd name="T38" fmla="*/ 6 w 270"/>
                  <a:gd name="T39" fmla="*/ 0 h 269"/>
                  <a:gd name="T40" fmla="*/ 5 w 270"/>
                  <a:gd name="T41" fmla="*/ 0 h 269"/>
                  <a:gd name="T42" fmla="*/ 4 w 270"/>
                  <a:gd name="T43" fmla="*/ 0 h 269"/>
                  <a:gd name="T44" fmla="*/ 4 w 270"/>
                  <a:gd name="T45" fmla="*/ 0 h 269"/>
                  <a:gd name="T46" fmla="*/ 3 w 270"/>
                  <a:gd name="T47" fmla="*/ 0 h 269"/>
                  <a:gd name="T48" fmla="*/ 2 w 270"/>
                  <a:gd name="T49" fmla="*/ 1 h 269"/>
                  <a:gd name="T50" fmla="*/ 1 w 270"/>
                  <a:gd name="T51" fmla="*/ 1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5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8" y="269"/>
                    </a:lnTo>
                    <a:lnTo>
                      <a:pt x="178" y="261"/>
                    </a:lnTo>
                    <a:lnTo>
                      <a:pt x="199" y="253"/>
                    </a:lnTo>
                    <a:lnTo>
                      <a:pt x="216" y="244"/>
                    </a:lnTo>
                    <a:lnTo>
                      <a:pt x="232" y="228"/>
                    </a:lnTo>
                    <a:lnTo>
                      <a:pt x="245" y="212"/>
                    </a:lnTo>
                    <a:lnTo>
                      <a:pt x="257" y="195"/>
                    </a:lnTo>
                    <a:lnTo>
                      <a:pt x="266" y="174"/>
                    </a:lnTo>
                    <a:lnTo>
                      <a:pt x="270" y="154"/>
                    </a:lnTo>
                    <a:lnTo>
                      <a:pt x="270" y="133"/>
                    </a:lnTo>
                    <a:lnTo>
                      <a:pt x="270" y="111"/>
                    </a:lnTo>
                    <a:lnTo>
                      <a:pt x="266" y="91"/>
                    </a:lnTo>
                    <a:lnTo>
                      <a:pt x="257" y="70"/>
                    </a:lnTo>
                    <a:lnTo>
                      <a:pt x="245" y="53"/>
                    </a:lnTo>
                    <a:lnTo>
                      <a:pt x="232" y="37"/>
                    </a:lnTo>
                    <a:lnTo>
                      <a:pt x="216" y="25"/>
                    </a:lnTo>
                    <a:lnTo>
                      <a:pt x="195" y="12"/>
                    </a:lnTo>
                    <a:lnTo>
                      <a:pt x="178" y="4"/>
                    </a:lnTo>
                    <a:lnTo>
                      <a:pt x="158" y="0"/>
                    </a:lnTo>
                    <a:lnTo>
                      <a:pt x="133" y="0"/>
                    </a:lnTo>
                    <a:lnTo>
                      <a:pt x="111" y="0"/>
                    </a:lnTo>
                    <a:lnTo>
                      <a:pt x="91" y="4"/>
                    </a:lnTo>
                    <a:lnTo>
                      <a:pt x="70" y="12"/>
                    </a:lnTo>
                    <a:lnTo>
                      <a:pt x="54" y="25"/>
                    </a:lnTo>
                    <a:lnTo>
                      <a:pt x="37" y="37"/>
                    </a:lnTo>
                    <a:lnTo>
                      <a:pt x="25" y="53"/>
                    </a:lnTo>
                    <a:lnTo>
                      <a:pt x="16" y="75"/>
                    </a:lnTo>
                    <a:lnTo>
                      <a:pt x="8" y="91"/>
                    </a:lnTo>
                    <a:lnTo>
                      <a:pt x="0" y="111"/>
                    </a:lnTo>
                    <a:lnTo>
                      <a:pt x="0" y="133"/>
                    </a:lnTo>
                    <a:lnTo>
                      <a:pt x="0" y="136"/>
                    </a:lnTo>
                    <a:lnTo>
                      <a:pt x="0" y="141"/>
                    </a:lnTo>
                    <a:lnTo>
                      <a:pt x="4" y="165"/>
                    </a:lnTo>
                    <a:lnTo>
                      <a:pt x="8" y="183"/>
                    </a:lnTo>
                    <a:lnTo>
                      <a:pt x="16" y="203"/>
                    </a:lnTo>
                    <a:lnTo>
                      <a:pt x="29" y="219"/>
                    </a:lnTo>
                    <a:lnTo>
                      <a:pt x="41" y="232"/>
                    </a:lnTo>
                    <a:lnTo>
                      <a:pt x="57" y="244"/>
                    </a:lnTo>
                    <a:lnTo>
                      <a:pt x="75" y="257"/>
                    </a:lnTo>
                    <a:lnTo>
                      <a:pt x="95" y="266"/>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2" name="Freeform 1075">
                <a:extLst>
                  <a:ext uri="{FF2B5EF4-FFF2-40B4-BE49-F238E27FC236}">
                    <a16:creationId xmlns:a16="http://schemas.microsoft.com/office/drawing/2014/main" id="{2D49F8B6-87E4-47D7-8A9A-522A24A9269C}"/>
                  </a:ext>
                </a:extLst>
              </p:cNvPr>
              <p:cNvSpPr>
                <a:spLocks/>
              </p:cNvSpPr>
              <p:nvPr/>
            </p:nvSpPr>
            <p:spPr bwMode="auto">
              <a:xfrm>
                <a:off x="2572" y="3256"/>
                <a:ext cx="47" cy="47"/>
              </a:xfrm>
              <a:custGeom>
                <a:avLst/>
                <a:gdLst>
                  <a:gd name="T0" fmla="*/ 5 w 237"/>
                  <a:gd name="T1" fmla="*/ 9 h 237"/>
                  <a:gd name="T2" fmla="*/ 5 w 237"/>
                  <a:gd name="T3" fmla="*/ 9 h 237"/>
                  <a:gd name="T4" fmla="*/ 6 w 237"/>
                  <a:gd name="T5" fmla="*/ 9 h 237"/>
                  <a:gd name="T6" fmla="*/ 7 w 237"/>
                  <a:gd name="T7" fmla="*/ 9 h 237"/>
                  <a:gd name="T8" fmla="*/ 8 w 237"/>
                  <a:gd name="T9" fmla="*/ 9 h 237"/>
                  <a:gd name="T10" fmla="*/ 8 w 237"/>
                  <a:gd name="T11" fmla="*/ 8 h 237"/>
                  <a:gd name="T12" fmla="*/ 9 w 237"/>
                  <a:gd name="T13" fmla="*/ 7 h 237"/>
                  <a:gd name="T14" fmla="*/ 9 w 237"/>
                  <a:gd name="T15" fmla="*/ 7 h 237"/>
                  <a:gd name="T16" fmla="*/ 9 w 237"/>
                  <a:gd name="T17" fmla="*/ 6 h 237"/>
                  <a:gd name="T18" fmla="*/ 9 w 237"/>
                  <a:gd name="T19" fmla="*/ 5 h 237"/>
                  <a:gd name="T20" fmla="*/ 9 w 237"/>
                  <a:gd name="T21" fmla="*/ 5 h 237"/>
                  <a:gd name="T22" fmla="*/ 9 w 237"/>
                  <a:gd name="T23" fmla="*/ 4 h 237"/>
                  <a:gd name="T24" fmla="*/ 9 w 237"/>
                  <a:gd name="T25" fmla="*/ 3 h 237"/>
                  <a:gd name="T26" fmla="*/ 9 w 237"/>
                  <a:gd name="T27" fmla="*/ 2 h 237"/>
                  <a:gd name="T28" fmla="*/ 8 w 237"/>
                  <a:gd name="T29" fmla="*/ 2 h 237"/>
                  <a:gd name="T30" fmla="*/ 8 w 237"/>
                  <a:gd name="T31" fmla="*/ 1 h 237"/>
                  <a:gd name="T32" fmla="*/ 7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1 w 237"/>
                  <a:gd name="T55" fmla="*/ 2 h 237"/>
                  <a:gd name="T56" fmla="*/ 0 w 237"/>
                  <a:gd name="T57" fmla="*/ 3 h 237"/>
                  <a:gd name="T58" fmla="*/ 0 w 237"/>
                  <a:gd name="T59" fmla="*/ 4 h 237"/>
                  <a:gd name="T60" fmla="*/ 0 w 237"/>
                  <a:gd name="T61" fmla="*/ 5 h 237"/>
                  <a:gd name="T62" fmla="*/ 0 w 237"/>
                  <a:gd name="T63" fmla="*/ 5 h 237"/>
                  <a:gd name="T64" fmla="*/ 0 w 237"/>
                  <a:gd name="T65" fmla="*/ 6 h 237"/>
                  <a:gd name="T66" fmla="*/ 0 w 237"/>
                  <a:gd name="T67" fmla="*/ 6 h 237"/>
                  <a:gd name="T68" fmla="*/ 1 w 237"/>
                  <a:gd name="T69" fmla="*/ 7 h 237"/>
                  <a:gd name="T70" fmla="*/ 1 w 237"/>
                  <a:gd name="T71" fmla="*/ 8 h 237"/>
                  <a:gd name="T72" fmla="*/ 2 w 237"/>
                  <a:gd name="T73" fmla="*/ 8 h 237"/>
                  <a:gd name="T74" fmla="*/ 2 w 237"/>
                  <a:gd name="T75" fmla="*/ 9 h 237"/>
                  <a:gd name="T76" fmla="*/ 3 w 237"/>
                  <a:gd name="T77" fmla="*/ 9 h 237"/>
                  <a:gd name="T78" fmla="*/ 3 w 237"/>
                  <a:gd name="T79" fmla="*/ 9 h 237"/>
                  <a:gd name="T80" fmla="*/ 4 w 237"/>
                  <a:gd name="T81" fmla="*/ 9 h 237"/>
                  <a:gd name="T82" fmla="*/ 5 w 237"/>
                  <a:gd name="T83" fmla="*/ 9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7"/>
                  <a:gd name="T128" fmla="*/ 237 w 237"/>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7">
                    <a:moveTo>
                      <a:pt x="121" y="237"/>
                    </a:moveTo>
                    <a:lnTo>
                      <a:pt x="137" y="237"/>
                    </a:lnTo>
                    <a:lnTo>
                      <a:pt x="158" y="233"/>
                    </a:lnTo>
                    <a:lnTo>
                      <a:pt x="175" y="224"/>
                    </a:lnTo>
                    <a:lnTo>
                      <a:pt x="191" y="215"/>
                    </a:lnTo>
                    <a:lnTo>
                      <a:pt x="204" y="204"/>
                    </a:lnTo>
                    <a:lnTo>
                      <a:pt x="216" y="186"/>
                    </a:lnTo>
                    <a:lnTo>
                      <a:pt x="225" y="174"/>
                    </a:lnTo>
                    <a:lnTo>
                      <a:pt x="233" y="154"/>
                    </a:lnTo>
                    <a:lnTo>
                      <a:pt x="237" y="137"/>
                    </a:lnTo>
                    <a:lnTo>
                      <a:pt x="237" y="116"/>
                    </a:lnTo>
                    <a:lnTo>
                      <a:pt x="237" y="100"/>
                    </a:lnTo>
                    <a:lnTo>
                      <a:pt x="233" y="78"/>
                    </a:lnTo>
                    <a:lnTo>
                      <a:pt x="225" y="62"/>
                    </a:lnTo>
                    <a:lnTo>
                      <a:pt x="212" y="46"/>
                    </a:lnTo>
                    <a:lnTo>
                      <a:pt x="200" y="33"/>
                    </a:lnTo>
                    <a:lnTo>
                      <a:pt x="187" y="21"/>
                    </a:lnTo>
                    <a:lnTo>
                      <a:pt x="171" y="13"/>
                    </a:lnTo>
                    <a:lnTo>
                      <a:pt x="153" y="4"/>
                    </a:lnTo>
                    <a:lnTo>
                      <a:pt x="137" y="0"/>
                    </a:lnTo>
                    <a:lnTo>
                      <a:pt x="117" y="0"/>
                    </a:lnTo>
                    <a:lnTo>
                      <a:pt x="96" y="0"/>
                    </a:lnTo>
                    <a:lnTo>
                      <a:pt x="79" y="4"/>
                    </a:lnTo>
                    <a:lnTo>
                      <a:pt x="63" y="13"/>
                    </a:lnTo>
                    <a:lnTo>
                      <a:pt x="45" y="24"/>
                    </a:lnTo>
                    <a:lnTo>
                      <a:pt x="34" y="33"/>
                    </a:lnTo>
                    <a:lnTo>
                      <a:pt x="21" y="49"/>
                    </a:lnTo>
                    <a:lnTo>
                      <a:pt x="13" y="62"/>
                    </a:lnTo>
                    <a:lnTo>
                      <a:pt x="4" y="83"/>
                    </a:lnTo>
                    <a:lnTo>
                      <a:pt x="0" y="100"/>
                    </a:lnTo>
                    <a:lnTo>
                      <a:pt x="0" y="120"/>
                    </a:lnTo>
                    <a:lnTo>
                      <a:pt x="0" y="125"/>
                    </a:lnTo>
                    <a:lnTo>
                      <a:pt x="0" y="145"/>
                    </a:lnTo>
                    <a:lnTo>
                      <a:pt x="9" y="161"/>
                    </a:lnTo>
                    <a:lnTo>
                      <a:pt x="13" y="179"/>
                    </a:lnTo>
                    <a:lnTo>
                      <a:pt x="25" y="191"/>
                    </a:lnTo>
                    <a:lnTo>
                      <a:pt x="38" y="204"/>
                    </a:lnTo>
                    <a:lnTo>
                      <a:pt x="50" y="215"/>
                    </a:lnTo>
                    <a:lnTo>
                      <a:pt x="67" y="224"/>
                    </a:lnTo>
                    <a:lnTo>
                      <a:pt x="83" y="233"/>
                    </a:lnTo>
                    <a:lnTo>
                      <a:pt x="99"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3" name="Freeform 1076">
                <a:extLst>
                  <a:ext uri="{FF2B5EF4-FFF2-40B4-BE49-F238E27FC236}">
                    <a16:creationId xmlns:a16="http://schemas.microsoft.com/office/drawing/2014/main" id="{AEA0AFFC-4334-4816-9A2E-83C6312D9537}"/>
                  </a:ext>
                </a:extLst>
              </p:cNvPr>
              <p:cNvSpPr>
                <a:spLocks/>
              </p:cNvSpPr>
              <p:nvPr/>
            </p:nvSpPr>
            <p:spPr bwMode="auto">
              <a:xfrm>
                <a:off x="2574" y="3257"/>
                <a:ext cx="41" cy="40"/>
              </a:xfrm>
              <a:custGeom>
                <a:avLst/>
                <a:gdLst>
                  <a:gd name="T0" fmla="*/ 4 w 207"/>
                  <a:gd name="T1" fmla="*/ 8 h 204"/>
                  <a:gd name="T2" fmla="*/ 5 w 207"/>
                  <a:gd name="T3" fmla="*/ 8 h 204"/>
                  <a:gd name="T4" fmla="*/ 5 w 207"/>
                  <a:gd name="T5" fmla="*/ 8 h 204"/>
                  <a:gd name="T6" fmla="*/ 6 w 207"/>
                  <a:gd name="T7" fmla="*/ 7 h 204"/>
                  <a:gd name="T8" fmla="*/ 7 w 207"/>
                  <a:gd name="T9" fmla="*/ 7 h 204"/>
                  <a:gd name="T10" fmla="*/ 7 w 207"/>
                  <a:gd name="T11" fmla="*/ 7 h 204"/>
                  <a:gd name="T12" fmla="*/ 7 w 207"/>
                  <a:gd name="T13" fmla="*/ 6 h 204"/>
                  <a:gd name="T14" fmla="*/ 8 w 207"/>
                  <a:gd name="T15" fmla="*/ 6 h 204"/>
                  <a:gd name="T16" fmla="*/ 8 w 207"/>
                  <a:gd name="T17" fmla="*/ 5 h 204"/>
                  <a:gd name="T18" fmla="*/ 8 w 207"/>
                  <a:gd name="T19" fmla="*/ 5 h 204"/>
                  <a:gd name="T20" fmla="*/ 8 w 207"/>
                  <a:gd name="T21" fmla="*/ 4 h 204"/>
                  <a:gd name="T22" fmla="*/ 8 w 207"/>
                  <a:gd name="T23" fmla="*/ 3 h 204"/>
                  <a:gd name="T24" fmla="*/ 8 w 207"/>
                  <a:gd name="T25" fmla="*/ 3 h 204"/>
                  <a:gd name="T26" fmla="*/ 8 w 207"/>
                  <a:gd name="T27" fmla="*/ 2 h 204"/>
                  <a:gd name="T28" fmla="*/ 7 w 207"/>
                  <a:gd name="T29" fmla="*/ 2 h 204"/>
                  <a:gd name="T30" fmla="*/ 7 w 207"/>
                  <a:gd name="T31" fmla="*/ 1 h 204"/>
                  <a:gd name="T32" fmla="*/ 6 w 207"/>
                  <a:gd name="T33" fmla="*/ 1 h 204"/>
                  <a:gd name="T34" fmla="*/ 6 w 207"/>
                  <a:gd name="T35" fmla="*/ 1 h 204"/>
                  <a:gd name="T36" fmla="*/ 5 w 207"/>
                  <a:gd name="T37" fmla="*/ 0 h 204"/>
                  <a:gd name="T38" fmla="*/ 5 w 207"/>
                  <a:gd name="T39" fmla="*/ 0 h 204"/>
                  <a:gd name="T40" fmla="*/ 4 w 207"/>
                  <a:gd name="T41" fmla="*/ 0 h 204"/>
                  <a:gd name="T42" fmla="*/ 3 w 207"/>
                  <a:gd name="T43" fmla="*/ 0 h 204"/>
                  <a:gd name="T44" fmla="*/ 3 w 207"/>
                  <a:gd name="T45" fmla="*/ 0 h 204"/>
                  <a:gd name="T46" fmla="*/ 2 w 207"/>
                  <a:gd name="T47" fmla="*/ 1 h 204"/>
                  <a:gd name="T48" fmla="*/ 2 w 207"/>
                  <a:gd name="T49" fmla="*/ 1 h 204"/>
                  <a:gd name="T50" fmla="*/ 1 w 207"/>
                  <a:gd name="T51" fmla="*/ 1 h 204"/>
                  <a:gd name="T52" fmla="*/ 1 w 207"/>
                  <a:gd name="T53" fmla="*/ 2 h 204"/>
                  <a:gd name="T54" fmla="*/ 0 w 207"/>
                  <a:gd name="T55" fmla="*/ 2 h 204"/>
                  <a:gd name="T56" fmla="*/ 0 w 207"/>
                  <a:gd name="T57" fmla="*/ 3 h 204"/>
                  <a:gd name="T58" fmla="*/ 0 w 207"/>
                  <a:gd name="T59" fmla="*/ 3 h 204"/>
                  <a:gd name="T60" fmla="*/ 0 w 207"/>
                  <a:gd name="T61" fmla="*/ 4 h 204"/>
                  <a:gd name="T62" fmla="*/ 0 w 207"/>
                  <a:gd name="T63" fmla="*/ 4 h 204"/>
                  <a:gd name="T64" fmla="*/ 0 w 207"/>
                  <a:gd name="T65" fmla="*/ 5 h 204"/>
                  <a:gd name="T66" fmla="*/ 0 w 207"/>
                  <a:gd name="T67" fmla="*/ 5 h 204"/>
                  <a:gd name="T68" fmla="*/ 1 w 207"/>
                  <a:gd name="T69" fmla="*/ 6 h 204"/>
                  <a:gd name="T70" fmla="*/ 1 w 207"/>
                  <a:gd name="T71" fmla="*/ 6 h 204"/>
                  <a:gd name="T72" fmla="*/ 1 w 207"/>
                  <a:gd name="T73" fmla="*/ 7 h 204"/>
                  <a:gd name="T74" fmla="*/ 2 w 207"/>
                  <a:gd name="T75" fmla="*/ 7 h 204"/>
                  <a:gd name="T76" fmla="*/ 2 w 207"/>
                  <a:gd name="T77" fmla="*/ 7 h 204"/>
                  <a:gd name="T78" fmla="*/ 3 w 207"/>
                  <a:gd name="T79" fmla="*/ 8 h 204"/>
                  <a:gd name="T80" fmla="*/ 3 w 207"/>
                  <a:gd name="T81" fmla="*/ 8 h 204"/>
                  <a:gd name="T82" fmla="*/ 4 w 207"/>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4"/>
                  <a:gd name="T128" fmla="*/ 207 w 207"/>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4">
                    <a:moveTo>
                      <a:pt x="103" y="204"/>
                    </a:moveTo>
                    <a:lnTo>
                      <a:pt x="120" y="204"/>
                    </a:lnTo>
                    <a:lnTo>
                      <a:pt x="137" y="200"/>
                    </a:lnTo>
                    <a:lnTo>
                      <a:pt x="153" y="195"/>
                    </a:lnTo>
                    <a:lnTo>
                      <a:pt x="166" y="187"/>
                    </a:lnTo>
                    <a:lnTo>
                      <a:pt x="178" y="175"/>
                    </a:lnTo>
                    <a:lnTo>
                      <a:pt x="187" y="162"/>
                    </a:lnTo>
                    <a:lnTo>
                      <a:pt x="195" y="150"/>
                    </a:lnTo>
                    <a:lnTo>
                      <a:pt x="203" y="133"/>
                    </a:lnTo>
                    <a:lnTo>
                      <a:pt x="203" y="121"/>
                    </a:lnTo>
                    <a:lnTo>
                      <a:pt x="207" y="103"/>
                    </a:lnTo>
                    <a:lnTo>
                      <a:pt x="203" y="87"/>
                    </a:lnTo>
                    <a:lnTo>
                      <a:pt x="198" y="71"/>
                    </a:lnTo>
                    <a:lnTo>
                      <a:pt x="195" y="54"/>
                    </a:lnTo>
                    <a:lnTo>
                      <a:pt x="187" y="42"/>
                    </a:lnTo>
                    <a:lnTo>
                      <a:pt x="174" y="29"/>
                    </a:lnTo>
                    <a:lnTo>
                      <a:pt x="162" y="20"/>
                    </a:lnTo>
                    <a:lnTo>
                      <a:pt x="149" y="13"/>
                    </a:lnTo>
                    <a:lnTo>
                      <a:pt x="137" y="4"/>
                    </a:lnTo>
                    <a:lnTo>
                      <a:pt x="120" y="0"/>
                    </a:lnTo>
                    <a:lnTo>
                      <a:pt x="103" y="0"/>
                    </a:lnTo>
                    <a:lnTo>
                      <a:pt x="87" y="4"/>
                    </a:lnTo>
                    <a:lnTo>
                      <a:pt x="70" y="4"/>
                    </a:lnTo>
                    <a:lnTo>
                      <a:pt x="58" y="13"/>
                    </a:lnTo>
                    <a:lnTo>
                      <a:pt x="45" y="20"/>
                    </a:lnTo>
                    <a:lnTo>
                      <a:pt x="33" y="29"/>
                    </a:lnTo>
                    <a:lnTo>
                      <a:pt x="20" y="42"/>
                    </a:lnTo>
                    <a:lnTo>
                      <a:pt x="12" y="54"/>
                    </a:lnTo>
                    <a:lnTo>
                      <a:pt x="8" y="71"/>
                    </a:lnTo>
                    <a:lnTo>
                      <a:pt x="4" y="87"/>
                    </a:lnTo>
                    <a:lnTo>
                      <a:pt x="0" y="103"/>
                    </a:lnTo>
                    <a:lnTo>
                      <a:pt x="0" y="108"/>
                    </a:lnTo>
                    <a:lnTo>
                      <a:pt x="4" y="125"/>
                    </a:lnTo>
                    <a:lnTo>
                      <a:pt x="8" y="137"/>
                    </a:lnTo>
                    <a:lnTo>
                      <a:pt x="16" y="153"/>
                    </a:lnTo>
                    <a:lnTo>
                      <a:pt x="25" y="166"/>
                    </a:lnTo>
                    <a:lnTo>
                      <a:pt x="33" y="179"/>
                    </a:lnTo>
                    <a:lnTo>
                      <a:pt x="45" y="187"/>
                    </a:lnTo>
                    <a:lnTo>
                      <a:pt x="58" y="195"/>
                    </a:lnTo>
                    <a:lnTo>
                      <a:pt x="74"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4" name="Freeform 1077">
                <a:extLst>
                  <a:ext uri="{FF2B5EF4-FFF2-40B4-BE49-F238E27FC236}">
                    <a16:creationId xmlns:a16="http://schemas.microsoft.com/office/drawing/2014/main" id="{F70EAFD5-8A45-4D0B-8BE3-BCB3A7296C83}"/>
                  </a:ext>
                </a:extLst>
              </p:cNvPr>
              <p:cNvSpPr>
                <a:spLocks/>
              </p:cNvSpPr>
              <p:nvPr/>
            </p:nvSpPr>
            <p:spPr bwMode="auto">
              <a:xfrm>
                <a:off x="2576" y="3257"/>
                <a:ext cx="34" cy="35"/>
              </a:xfrm>
              <a:custGeom>
                <a:avLst/>
                <a:gdLst>
                  <a:gd name="T0" fmla="*/ 3 w 170"/>
                  <a:gd name="T1" fmla="*/ 7 h 175"/>
                  <a:gd name="T2" fmla="*/ 4 w 170"/>
                  <a:gd name="T3" fmla="*/ 7 h 175"/>
                  <a:gd name="T4" fmla="*/ 5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4 h 175"/>
                  <a:gd name="T18" fmla="*/ 7 w 170"/>
                  <a:gd name="T19" fmla="*/ 4 h 175"/>
                  <a:gd name="T20" fmla="*/ 7 w 170"/>
                  <a:gd name="T21" fmla="*/ 4 h 175"/>
                  <a:gd name="T22" fmla="*/ 7 w 170"/>
                  <a:gd name="T23" fmla="*/ 3 h 175"/>
                  <a:gd name="T24" fmla="*/ 7 w 170"/>
                  <a:gd name="T25" fmla="*/ 2 h 175"/>
                  <a:gd name="T26" fmla="*/ 6 w 170"/>
                  <a:gd name="T27" fmla="*/ 2 h 175"/>
                  <a:gd name="T28" fmla="*/ 6 w 170"/>
                  <a:gd name="T29" fmla="*/ 2 h 175"/>
                  <a:gd name="T30" fmla="*/ 6 w 170"/>
                  <a:gd name="T31" fmla="*/ 1 h 175"/>
                  <a:gd name="T32" fmla="*/ 5 w 170"/>
                  <a:gd name="T33" fmla="*/ 1 h 175"/>
                  <a:gd name="T34" fmla="*/ 5 w 170"/>
                  <a:gd name="T35" fmla="*/ 1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1 h 175"/>
                  <a:gd name="T48" fmla="*/ 1 w 170"/>
                  <a:gd name="T49" fmla="*/ 1 h 175"/>
                  <a:gd name="T50" fmla="*/ 1 w 170"/>
                  <a:gd name="T51" fmla="*/ 1 h 175"/>
                  <a:gd name="T52" fmla="*/ 1 w 170"/>
                  <a:gd name="T53" fmla="*/ 2 h 175"/>
                  <a:gd name="T54" fmla="*/ 1 w 170"/>
                  <a:gd name="T55" fmla="*/ 2 h 175"/>
                  <a:gd name="T56" fmla="*/ 0 w 170"/>
                  <a:gd name="T57" fmla="*/ 2 h 175"/>
                  <a:gd name="T58" fmla="*/ 0 w 170"/>
                  <a:gd name="T59" fmla="*/ 3 h 175"/>
                  <a:gd name="T60" fmla="*/ 0 w 170"/>
                  <a:gd name="T61" fmla="*/ 4 h 175"/>
                  <a:gd name="T62" fmla="*/ 0 w 170"/>
                  <a:gd name="T63" fmla="*/ 4 h 175"/>
                  <a:gd name="T64" fmla="*/ 0 w 170"/>
                  <a:gd name="T65" fmla="*/ 4 h 175"/>
                  <a:gd name="T66" fmla="*/ 0 w 170"/>
                  <a:gd name="T67" fmla="*/ 5 h 175"/>
                  <a:gd name="T68" fmla="*/ 1 w 170"/>
                  <a:gd name="T69" fmla="*/ 5 h 175"/>
                  <a:gd name="T70" fmla="*/ 1 w 170"/>
                  <a:gd name="T71" fmla="*/ 6 h 175"/>
                  <a:gd name="T72" fmla="*/ 1 w 170"/>
                  <a:gd name="T73" fmla="*/ 6 h 175"/>
                  <a:gd name="T74" fmla="*/ 1 w 170"/>
                  <a:gd name="T75" fmla="*/ 6 h 175"/>
                  <a:gd name="T76" fmla="*/ 2 w 170"/>
                  <a:gd name="T77" fmla="*/ 7 h 175"/>
                  <a:gd name="T78" fmla="*/ 2 w 170"/>
                  <a:gd name="T79" fmla="*/ 7 h 175"/>
                  <a:gd name="T80" fmla="*/ 3 w 170"/>
                  <a:gd name="T81" fmla="*/ 7 h 175"/>
                  <a:gd name="T82" fmla="*/ 3 w 170"/>
                  <a:gd name="T83" fmla="*/ 7 h 17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5"/>
                  <a:gd name="T128" fmla="*/ 170 w 170"/>
                  <a:gd name="T129" fmla="*/ 175 h 17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5">
                    <a:moveTo>
                      <a:pt x="87" y="175"/>
                    </a:moveTo>
                    <a:lnTo>
                      <a:pt x="100" y="171"/>
                    </a:lnTo>
                    <a:lnTo>
                      <a:pt x="116" y="171"/>
                    </a:lnTo>
                    <a:lnTo>
                      <a:pt x="129" y="162"/>
                    </a:lnTo>
                    <a:lnTo>
                      <a:pt x="137" y="158"/>
                    </a:lnTo>
                    <a:lnTo>
                      <a:pt x="150" y="149"/>
                    </a:lnTo>
                    <a:lnTo>
                      <a:pt x="158" y="137"/>
                    </a:lnTo>
                    <a:lnTo>
                      <a:pt x="162" y="124"/>
                    </a:lnTo>
                    <a:lnTo>
                      <a:pt x="170" y="112"/>
                    </a:lnTo>
                    <a:lnTo>
                      <a:pt x="170" y="99"/>
                    </a:lnTo>
                    <a:lnTo>
                      <a:pt x="170" y="88"/>
                    </a:lnTo>
                    <a:lnTo>
                      <a:pt x="170" y="70"/>
                    </a:lnTo>
                    <a:lnTo>
                      <a:pt x="166" y="58"/>
                    </a:lnTo>
                    <a:lnTo>
                      <a:pt x="162" y="46"/>
                    </a:lnTo>
                    <a:lnTo>
                      <a:pt x="154" y="38"/>
                    </a:lnTo>
                    <a:lnTo>
                      <a:pt x="145" y="25"/>
                    </a:lnTo>
                    <a:lnTo>
                      <a:pt x="137" y="16"/>
                    </a:lnTo>
                    <a:lnTo>
                      <a:pt x="125" y="13"/>
                    </a:lnTo>
                    <a:lnTo>
                      <a:pt x="112" y="5"/>
                    </a:lnTo>
                    <a:lnTo>
                      <a:pt x="100" y="5"/>
                    </a:lnTo>
                    <a:lnTo>
                      <a:pt x="87" y="0"/>
                    </a:lnTo>
                    <a:lnTo>
                      <a:pt x="71" y="5"/>
                    </a:lnTo>
                    <a:lnTo>
                      <a:pt x="58" y="5"/>
                    </a:lnTo>
                    <a:lnTo>
                      <a:pt x="46" y="13"/>
                    </a:lnTo>
                    <a:lnTo>
                      <a:pt x="37" y="16"/>
                    </a:lnTo>
                    <a:lnTo>
                      <a:pt x="24" y="25"/>
                    </a:lnTo>
                    <a:lnTo>
                      <a:pt x="17" y="38"/>
                    </a:lnTo>
                    <a:lnTo>
                      <a:pt x="13" y="46"/>
                    </a:lnTo>
                    <a:lnTo>
                      <a:pt x="4" y="58"/>
                    </a:lnTo>
                    <a:lnTo>
                      <a:pt x="0" y="70"/>
                    </a:lnTo>
                    <a:lnTo>
                      <a:pt x="0" y="88"/>
                    </a:lnTo>
                    <a:lnTo>
                      <a:pt x="0" y="92"/>
                    </a:lnTo>
                    <a:lnTo>
                      <a:pt x="4" y="104"/>
                    </a:lnTo>
                    <a:lnTo>
                      <a:pt x="4" y="117"/>
                    </a:lnTo>
                    <a:lnTo>
                      <a:pt x="13" y="129"/>
                    </a:lnTo>
                    <a:lnTo>
                      <a:pt x="17" y="142"/>
                    </a:lnTo>
                    <a:lnTo>
                      <a:pt x="24" y="149"/>
                    </a:lnTo>
                    <a:lnTo>
                      <a:pt x="37" y="158"/>
                    </a:lnTo>
                    <a:lnTo>
                      <a:pt x="50" y="166"/>
                    </a:lnTo>
                    <a:lnTo>
                      <a:pt x="62" y="171"/>
                    </a:lnTo>
                    <a:lnTo>
                      <a:pt x="75" y="175"/>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5" name="Freeform 1078">
                <a:extLst>
                  <a:ext uri="{FF2B5EF4-FFF2-40B4-BE49-F238E27FC236}">
                    <a16:creationId xmlns:a16="http://schemas.microsoft.com/office/drawing/2014/main" id="{D2074BA3-5B1F-4AAB-A02A-60265E7D4BAC}"/>
                  </a:ext>
                </a:extLst>
              </p:cNvPr>
              <p:cNvSpPr>
                <a:spLocks/>
              </p:cNvSpPr>
              <p:nvPr/>
            </p:nvSpPr>
            <p:spPr bwMode="auto">
              <a:xfrm>
                <a:off x="2579" y="3259"/>
                <a:ext cx="27"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8" y="137"/>
                    </a:lnTo>
                    <a:lnTo>
                      <a:pt x="91" y="133"/>
                    </a:lnTo>
                    <a:lnTo>
                      <a:pt x="99" y="128"/>
                    </a:lnTo>
                    <a:lnTo>
                      <a:pt x="112" y="124"/>
                    </a:lnTo>
                    <a:lnTo>
                      <a:pt x="116" y="115"/>
                    </a:lnTo>
                    <a:lnTo>
                      <a:pt x="124" y="108"/>
                    </a:lnTo>
                    <a:lnTo>
                      <a:pt x="128" y="99"/>
                    </a:lnTo>
                    <a:lnTo>
                      <a:pt x="132" y="86"/>
                    </a:lnTo>
                    <a:lnTo>
                      <a:pt x="137" y="79"/>
                    </a:lnTo>
                    <a:lnTo>
                      <a:pt x="137" y="66"/>
                    </a:lnTo>
                    <a:lnTo>
                      <a:pt x="137" y="54"/>
                    </a:lnTo>
                    <a:lnTo>
                      <a:pt x="132" y="45"/>
                    </a:lnTo>
                    <a:lnTo>
                      <a:pt x="128" y="32"/>
                    </a:lnTo>
                    <a:lnTo>
                      <a:pt x="124" y="25"/>
                    </a:lnTo>
                    <a:lnTo>
                      <a:pt x="116" y="16"/>
                    </a:lnTo>
                    <a:lnTo>
                      <a:pt x="108" y="12"/>
                    </a:lnTo>
                    <a:lnTo>
                      <a:pt x="99" y="4"/>
                    </a:lnTo>
                    <a:lnTo>
                      <a:pt x="91" y="0"/>
                    </a:lnTo>
                    <a:lnTo>
                      <a:pt x="78" y="0"/>
                    </a:lnTo>
                    <a:lnTo>
                      <a:pt x="65" y="0"/>
                    </a:lnTo>
                    <a:lnTo>
                      <a:pt x="58" y="0"/>
                    </a:lnTo>
                    <a:lnTo>
                      <a:pt x="45" y="4"/>
                    </a:lnTo>
                    <a:lnTo>
                      <a:pt x="37" y="7"/>
                    </a:lnTo>
                    <a:lnTo>
                      <a:pt x="29" y="12"/>
                    </a:lnTo>
                    <a:lnTo>
                      <a:pt x="20" y="20"/>
                    </a:lnTo>
                    <a:lnTo>
                      <a:pt x="11" y="29"/>
                    </a:lnTo>
                    <a:lnTo>
                      <a:pt x="8" y="37"/>
                    </a:lnTo>
                    <a:lnTo>
                      <a:pt x="4" y="45"/>
                    </a:lnTo>
                    <a:lnTo>
                      <a:pt x="0" y="58"/>
                    </a:lnTo>
                    <a:lnTo>
                      <a:pt x="0" y="66"/>
                    </a:lnTo>
                    <a:lnTo>
                      <a:pt x="0" y="79"/>
                    </a:lnTo>
                    <a:lnTo>
                      <a:pt x="4" y="90"/>
                    </a:lnTo>
                    <a:lnTo>
                      <a:pt x="8" y="99"/>
                    </a:lnTo>
                    <a:lnTo>
                      <a:pt x="11" y="108"/>
                    </a:lnTo>
                    <a:lnTo>
                      <a:pt x="20" y="115"/>
                    </a:lnTo>
                    <a:lnTo>
                      <a:pt x="29" y="124"/>
                    </a:lnTo>
                    <a:lnTo>
                      <a:pt x="37" y="128"/>
                    </a:lnTo>
                    <a:lnTo>
                      <a:pt x="45" y="133"/>
                    </a:lnTo>
                    <a:lnTo>
                      <a:pt x="58"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6" name="Freeform 1079">
                <a:extLst>
                  <a:ext uri="{FF2B5EF4-FFF2-40B4-BE49-F238E27FC236}">
                    <a16:creationId xmlns:a16="http://schemas.microsoft.com/office/drawing/2014/main" id="{781EA50C-7D02-49CD-8E6D-007264822225}"/>
                  </a:ext>
                </a:extLst>
              </p:cNvPr>
              <p:cNvSpPr>
                <a:spLocks/>
              </p:cNvSpPr>
              <p:nvPr/>
            </p:nvSpPr>
            <p:spPr bwMode="auto">
              <a:xfrm>
                <a:off x="2669" y="3247"/>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47" name="Freeform 1080">
                <a:extLst>
                  <a:ext uri="{FF2B5EF4-FFF2-40B4-BE49-F238E27FC236}">
                    <a16:creationId xmlns:a16="http://schemas.microsoft.com/office/drawing/2014/main" id="{C5624E64-E95B-4FA0-99F7-778E0C14F42D}"/>
                  </a:ext>
                </a:extLst>
              </p:cNvPr>
              <p:cNvSpPr>
                <a:spLocks/>
              </p:cNvSpPr>
              <p:nvPr/>
            </p:nvSpPr>
            <p:spPr bwMode="auto">
              <a:xfrm>
                <a:off x="2669" y="3247"/>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48" name="Freeform 1081">
                <a:extLst>
                  <a:ext uri="{FF2B5EF4-FFF2-40B4-BE49-F238E27FC236}">
                    <a16:creationId xmlns:a16="http://schemas.microsoft.com/office/drawing/2014/main" id="{B1BE1D57-7985-4823-B3B2-D4CB9DD53822}"/>
                  </a:ext>
                </a:extLst>
              </p:cNvPr>
              <p:cNvSpPr>
                <a:spLocks/>
              </p:cNvSpPr>
              <p:nvPr/>
            </p:nvSpPr>
            <p:spPr bwMode="auto">
              <a:xfrm>
                <a:off x="2669" y="3247"/>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2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37" y="573"/>
                    </a:lnTo>
                    <a:lnTo>
                      <a:pt x="382" y="560"/>
                    </a:lnTo>
                    <a:lnTo>
                      <a:pt x="423" y="544"/>
                    </a:lnTo>
                    <a:lnTo>
                      <a:pt x="461" y="519"/>
                    </a:lnTo>
                    <a:lnTo>
                      <a:pt x="494" y="490"/>
                    </a:lnTo>
                    <a:lnTo>
                      <a:pt x="523" y="457"/>
                    </a:lnTo>
                    <a:lnTo>
                      <a:pt x="548" y="416"/>
                    </a:lnTo>
                    <a:lnTo>
                      <a:pt x="564" y="374"/>
                    </a:lnTo>
                    <a:lnTo>
                      <a:pt x="573" y="333"/>
                    </a:lnTo>
                    <a:lnTo>
                      <a:pt x="577" y="283"/>
                    </a:lnTo>
                    <a:lnTo>
                      <a:pt x="573" y="237"/>
                    </a:lnTo>
                    <a:lnTo>
                      <a:pt x="560" y="196"/>
                    </a:lnTo>
                    <a:lnTo>
                      <a:pt x="544" y="153"/>
                    </a:lnTo>
                    <a:lnTo>
                      <a:pt x="519" y="117"/>
                    </a:lnTo>
                    <a:lnTo>
                      <a:pt x="490" y="79"/>
                    </a:lnTo>
                    <a:lnTo>
                      <a:pt x="456" y="54"/>
                    </a:lnTo>
                    <a:lnTo>
                      <a:pt x="420" y="29"/>
                    </a:lnTo>
                    <a:lnTo>
                      <a:pt x="378" y="13"/>
                    </a:lnTo>
                    <a:lnTo>
                      <a:pt x="332" y="0"/>
                    </a:lnTo>
                    <a:lnTo>
                      <a:pt x="287" y="0"/>
                    </a:lnTo>
                    <a:lnTo>
                      <a:pt x="241" y="5"/>
                    </a:lnTo>
                    <a:lnTo>
                      <a:pt x="195" y="13"/>
                    </a:lnTo>
                    <a:lnTo>
                      <a:pt x="153" y="34"/>
                    </a:lnTo>
                    <a:lnTo>
                      <a:pt x="116" y="54"/>
                    </a:lnTo>
                    <a:lnTo>
                      <a:pt x="83" y="83"/>
                    </a:lnTo>
                    <a:lnTo>
                      <a:pt x="54" y="121"/>
                    </a:lnTo>
                    <a:lnTo>
                      <a:pt x="29" y="158"/>
                    </a:lnTo>
                    <a:lnTo>
                      <a:pt x="13" y="200"/>
                    </a:lnTo>
                    <a:lnTo>
                      <a:pt x="4" y="245"/>
                    </a:lnTo>
                    <a:lnTo>
                      <a:pt x="0" y="291"/>
                    </a:lnTo>
                    <a:lnTo>
                      <a:pt x="4" y="337"/>
                    </a:lnTo>
                    <a:lnTo>
                      <a:pt x="17" y="382"/>
                    </a:lnTo>
                    <a:lnTo>
                      <a:pt x="33" y="423"/>
                    </a:lnTo>
                    <a:lnTo>
                      <a:pt x="58" y="461"/>
                    </a:lnTo>
                    <a:lnTo>
                      <a:pt x="87" y="494"/>
                    </a:lnTo>
                    <a:lnTo>
                      <a:pt x="121" y="524"/>
                    </a:lnTo>
                    <a:lnTo>
                      <a:pt x="157" y="544"/>
                    </a:lnTo>
                    <a:lnTo>
                      <a:pt x="200"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49" name="Freeform 1082">
                <a:extLst>
                  <a:ext uri="{FF2B5EF4-FFF2-40B4-BE49-F238E27FC236}">
                    <a16:creationId xmlns:a16="http://schemas.microsoft.com/office/drawing/2014/main" id="{18452C18-1BC2-4B33-87AD-5EA78346B16A}"/>
                  </a:ext>
                </a:extLst>
              </p:cNvPr>
              <p:cNvSpPr>
                <a:spLocks/>
              </p:cNvSpPr>
              <p:nvPr/>
            </p:nvSpPr>
            <p:spPr bwMode="auto">
              <a:xfrm>
                <a:off x="2685" y="3255"/>
                <a:ext cx="61" cy="60"/>
              </a:xfrm>
              <a:custGeom>
                <a:avLst/>
                <a:gdLst>
                  <a:gd name="T0" fmla="*/ 6 w 307"/>
                  <a:gd name="T1" fmla="*/ 12 h 302"/>
                  <a:gd name="T2" fmla="*/ 7 w 307"/>
                  <a:gd name="T3" fmla="*/ 12 h 302"/>
                  <a:gd name="T4" fmla="*/ 8 w 307"/>
                  <a:gd name="T5" fmla="*/ 12 h 302"/>
                  <a:gd name="T6" fmla="*/ 9 w 307"/>
                  <a:gd name="T7" fmla="*/ 11 h 302"/>
                  <a:gd name="T8" fmla="*/ 10 w 307"/>
                  <a:gd name="T9" fmla="*/ 11 h 302"/>
                  <a:gd name="T10" fmla="*/ 10 w 307"/>
                  <a:gd name="T11" fmla="*/ 10 h 302"/>
                  <a:gd name="T12" fmla="*/ 11 w 307"/>
                  <a:gd name="T13" fmla="*/ 10 h 302"/>
                  <a:gd name="T14" fmla="*/ 12 w 307"/>
                  <a:gd name="T15" fmla="*/ 9 h 302"/>
                  <a:gd name="T16" fmla="*/ 12 w 307"/>
                  <a:gd name="T17" fmla="*/ 8 h 302"/>
                  <a:gd name="T18" fmla="*/ 12 w 307"/>
                  <a:gd name="T19" fmla="*/ 7 h 302"/>
                  <a:gd name="T20" fmla="*/ 12 w 307"/>
                  <a:gd name="T21" fmla="*/ 6 h 302"/>
                  <a:gd name="T22" fmla="*/ 12 w 307"/>
                  <a:gd name="T23" fmla="*/ 5 h 302"/>
                  <a:gd name="T24" fmla="*/ 12 w 307"/>
                  <a:gd name="T25" fmla="*/ 4 h 302"/>
                  <a:gd name="T26" fmla="*/ 11 w 307"/>
                  <a:gd name="T27" fmla="*/ 3 h 302"/>
                  <a:gd name="T28" fmla="*/ 11 w 307"/>
                  <a:gd name="T29" fmla="*/ 2 h 302"/>
                  <a:gd name="T30" fmla="*/ 10 w 307"/>
                  <a:gd name="T31" fmla="*/ 2 h 302"/>
                  <a:gd name="T32" fmla="*/ 10 w 307"/>
                  <a:gd name="T33" fmla="*/ 1 h 302"/>
                  <a:gd name="T34" fmla="*/ 9 w 307"/>
                  <a:gd name="T35" fmla="*/ 1 h 302"/>
                  <a:gd name="T36" fmla="*/ 8 w 307"/>
                  <a:gd name="T37" fmla="*/ 0 h 302"/>
                  <a:gd name="T38" fmla="*/ 7 w 307"/>
                  <a:gd name="T39" fmla="*/ 0 h 302"/>
                  <a:gd name="T40" fmla="*/ 6 w 307"/>
                  <a:gd name="T41" fmla="*/ 0 h 302"/>
                  <a:gd name="T42" fmla="*/ 5 w 307"/>
                  <a:gd name="T43" fmla="*/ 0 h 302"/>
                  <a:gd name="T44" fmla="*/ 4 w 307"/>
                  <a:gd name="T45" fmla="*/ 0 h 302"/>
                  <a:gd name="T46" fmla="*/ 3 w 307"/>
                  <a:gd name="T47" fmla="*/ 1 h 302"/>
                  <a:gd name="T48" fmla="*/ 2 w 307"/>
                  <a:gd name="T49" fmla="*/ 1 h 302"/>
                  <a:gd name="T50" fmla="*/ 2 w 307"/>
                  <a:gd name="T51" fmla="*/ 2 h 302"/>
                  <a:gd name="T52" fmla="*/ 1 w 307"/>
                  <a:gd name="T53" fmla="*/ 2 h 302"/>
                  <a:gd name="T54" fmla="*/ 1 w 307"/>
                  <a:gd name="T55" fmla="*/ 3 h 302"/>
                  <a:gd name="T56" fmla="*/ 0 w 307"/>
                  <a:gd name="T57" fmla="*/ 4 h 302"/>
                  <a:gd name="T58" fmla="*/ 0 w 307"/>
                  <a:gd name="T59" fmla="*/ 5 h 302"/>
                  <a:gd name="T60" fmla="*/ 0 w 307"/>
                  <a:gd name="T61" fmla="*/ 6 h 302"/>
                  <a:gd name="T62" fmla="*/ 0 w 307"/>
                  <a:gd name="T63" fmla="*/ 7 h 302"/>
                  <a:gd name="T64" fmla="*/ 0 w 307"/>
                  <a:gd name="T65" fmla="*/ 8 h 302"/>
                  <a:gd name="T66" fmla="*/ 1 w 307"/>
                  <a:gd name="T67" fmla="*/ 9 h 302"/>
                  <a:gd name="T68" fmla="*/ 1 w 307"/>
                  <a:gd name="T69" fmla="*/ 10 h 302"/>
                  <a:gd name="T70" fmla="*/ 2 w 307"/>
                  <a:gd name="T71" fmla="*/ 10 h 302"/>
                  <a:gd name="T72" fmla="*/ 3 w 307"/>
                  <a:gd name="T73" fmla="*/ 11 h 302"/>
                  <a:gd name="T74" fmla="*/ 3 w 307"/>
                  <a:gd name="T75" fmla="*/ 11 h 302"/>
                  <a:gd name="T76" fmla="*/ 4 w 307"/>
                  <a:gd name="T77" fmla="*/ 12 h 302"/>
                  <a:gd name="T78" fmla="*/ 5 w 307"/>
                  <a:gd name="T79" fmla="*/ 12 h 302"/>
                  <a:gd name="T80" fmla="*/ 6 w 307"/>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2"/>
                  <a:gd name="T125" fmla="*/ 307 w 307"/>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2">
                    <a:moveTo>
                      <a:pt x="154" y="302"/>
                    </a:moveTo>
                    <a:lnTo>
                      <a:pt x="179" y="302"/>
                    </a:lnTo>
                    <a:lnTo>
                      <a:pt x="204" y="295"/>
                    </a:lnTo>
                    <a:lnTo>
                      <a:pt x="224" y="286"/>
                    </a:lnTo>
                    <a:lnTo>
                      <a:pt x="245" y="273"/>
                    </a:lnTo>
                    <a:lnTo>
                      <a:pt x="262" y="257"/>
                    </a:lnTo>
                    <a:lnTo>
                      <a:pt x="278" y="241"/>
                    </a:lnTo>
                    <a:lnTo>
                      <a:pt x="290" y="219"/>
                    </a:lnTo>
                    <a:lnTo>
                      <a:pt x="299" y="199"/>
                    </a:lnTo>
                    <a:lnTo>
                      <a:pt x="303" y="174"/>
                    </a:lnTo>
                    <a:lnTo>
                      <a:pt x="307" y="149"/>
                    </a:lnTo>
                    <a:lnTo>
                      <a:pt x="303" y="124"/>
                    </a:lnTo>
                    <a:lnTo>
                      <a:pt x="299" y="104"/>
                    </a:lnTo>
                    <a:lnTo>
                      <a:pt x="287" y="79"/>
                    </a:lnTo>
                    <a:lnTo>
                      <a:pt x="274" y="62"/>
                    </a:lnTo>
                    <a:lnTo>
                      <a:pt x="262" y="41"/>
                    </a:lnTo>
                    <a:lnTo>
                      <a:pt x="240" y="28"/>
                    </a:lnTo>
                    <a:lnTo>
                      <a:pt x="220" y="17"/>
                    </a:lnTo>
                    <a:lnTo>
                      <a:pt x="199" y="8"/>
                    </a:lnTo>
                    <a:lnTo>
                      <a:pt x="175" y="0"/>
                    </a:lnTo>
                    <a:lnTo>
                      <a:pt x="154" y="0"/>
                    </a:lnTo>
                    <a:lnTo>
                      <a:pt x="128" y="0"/>
                    </a:lnTo>
                    <a:lnTo>
                      <a:pt x="103" y="8"/>
                    </a:lnTo>
                    <a:lnTo>
                      <a:pt x="83" y="17"/>
                    </a:lnTo>
                    <a:lnTo>
                      <a:pt x="62" y="28"/>
                    </a:lnTo>
                    <a:lnTo>
                      <a:pt x="46" y="46"/>
                    </a:lnTo>
                    <a:lnTo>
                      <a:pt x="29" y="62"/>
                    </a:lnTo>
                    <a:lnTo>
                      <a:pt x="17" y="82"/>
                    </a:lnTo>
                    <a:lnTo>
                      <a:pt x="8" y="104"/>
                    </a:lnTo>
                    <a:lnTo>
                      <a:pt x="4" y="129"/>
                    </a:lnTo>
                    <a:lnTo>
                      <a:pt x="0" y="154"/>
                    </a:lnTo>
                    <a:lnTo>
                      <a:pt x="4" y="178"/>
                    </a:lnTo>
                    <a:lnTo>
                      <a:pt x="8" y="199"/>
                    </a:lnTo>
                    <a:lnTo>
                      <a:pt x="20" y="224"/>
                    </a:lnTo>
                    <a:lnTo>
                      <a:pt x="33" y="241"/>
                    </a:lnTo>
                    <a:lnTo>
                      <a:pt x="46" y="261"/>
                    </a:lnTo>
                    <a:lnTo>
                      <a:pt x="67" y="273"/>
                    </a:lnTo>
                    <a:lnTo>
                      <a:pt x="83" y="286"/>
                    </a:lnTo>
                    <a:lnTo>
                      <a:pt x="108" y="295"/>
                    </a:lnTo>
                    <a:lnTo>
                      <a:pt x="128" y="302"/>
                    </a:lnTo>
                    <a:lnTo>
                      <a:pt x="154"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0" name="Freeform 1083">
                <a:extLst>
                  <a:ext uri="{FF2B5EF4-FFF2-40B4-BE49-F238E27FC236}">
                    <a16:creationId xmlns:a16="http://schemas.microsoft.com/office/drawing/2014/main" id="{0C26AC12-5DF3-44B0-AF87-BB70261E0566}"/>
                  </a:ext>
                </a:extLst>
              </p:cNvPr>
              <p:cNvSpPr>
                <a:spLocks/>
              </p:cNvSpPr>
              <p:nvPr/>
            </p:nvSpPr>
            <p:spPr bwMode="auto">
              <a:xfrm>
                <a:off x="2688" y="3256"/>
                <a:ext cx="53" cy="54"/>
              </a:xfrm>
              <a:custGeom>
                <a:avLst/>
                <a:gdLst>
                  <a:gd name="T0" fmla="*/ 5 w 269"/>
                  <a:gd name="T1" fmla="*/ 11 h 269"/>
                  <a:gd name="T2" fmla="*/ 6 w 269"/>
                  <a:gd name="T3" fmla="*/ 11 h 269"/>
                  <a:gd name="T4" fmla="*/ 7 w 269"/>
                  <a:gd name="T5" fmla="*/ 11 h 269"/>
                  <a:gd name="T6" fmla="*/ 8 w 269"/>
                  <a:gd name="T7" fmla="*/ 10 h 269"/>
                  <a:gd name="T8" fmla="*/ 8 w 269"/>
                  <a:gd name="T9" fmla="*/ 10 h 269"/>
                  <a:gd name="T10" fmla="*/ 9 w 269"/>
                  <a:gd name="T11" fmla="*/ 9 h 269"/>
                  <a:gd name="T12" fmla="*/ 9 w 269"/>
                  <a:gd name="T13" fmla="*/ 9 h 269"/>
                  <a:gd name="T14" fmla="*/ 10 w 269"/>
                  <a:gd name="T15" fmla="*/ 8 h 269"/>
                  <a:gd name="T16" fmla="*/ 10 w 269"/>
                  <a:gd name="T17" fmla="*/ 7 h 269"/>
                  <a:gd name="T18" fmla="*/ 10 w 269"/>
                  <a:gd name="T19" fmla="*/ 6 h 269"/>
                  <a:gd name="T20" fmla="*/ 10 w 269"/>
                  <a:gd name="T21" fmla="*/ 5 h 269"/>
                  <a:gd name="T22" fmla="*/ 10 w 269"/>
                  <a:gd name="T23" fmla="*/ 4 h 269"/>
                  <a:gd name="T24" fmla="*/ 10 w 269"/>
                  <a:gd name="T25" fmla="*/ 4 h 269"/>
                  <a:gd name="T26" fmla="*/ 10 w 269"/>
                  <a:gd name="T27" fmla="*/ 3 h 269"/>
                  <a:gd name="T28" fmla="*/ 9 w 269"/>
                  <a:gd name="T29" fmla="*/ 2 h 269"/>
                  <a:gd name="T30" fmla="*/ 9 w 269"/>
                  <a:gd name="T31" fmla="*/ 1 h 269"/>
                  <a:gd name="T32" fmla="*/ 8 w 269"/>
                  <a:gd name="T33" fmla="*/ 1 h 269"/>
                  <a:gd name="T34" fmla="*/ 7 w 269"/>
                  <a:gd name="T35" fmla="*/ 1 h 269"/>
                  <a:gd name="T36" fmla="*/ 7 w 269"/>
                  <a:gd name="T37" fmla="*/ 0 h 269"/>
                  <a:gd name="T38" fmla="*/ 6 w 269"/>
                  <a:gd name="T39" fmla="*/ 0 h 269"/>
                  <a:gd name="T40" fmla="*/ 5 w 269"/>
                  <a:gd name="T41" fmla="*/ 0 h 269"/>
                  <a:gd name="T42" fmla="*/ 4 w 269"/>
                  <a:gd name="T43" fmla="*/ 0 h 269"/>
                  <a:gd name="T44" fmla="*/ 4 w 269"/>
                  <a:gd name="T45" fmla="*/ 0 h 269"/>
                  <a:gd name="T46" fmla="*/ 3 w 269"/>
                  <a:gd name="T47" fmla="*/ 1 h 269"/>
                  <a:gd name="T48" fmla="*/ 2 w 269"/>
                  <a:gd name="T49" fmla="*/ 1 h 269"/>
                  <a:gd name="T50" fmla="*/ 1 w 269"/>
                  <a:gd name="T51" fmla="*/ 2 h 269"/>
                  <a:gd name="T52" fmla="*/ 1 w 269"/>
                  <a:gd name="T53" fmla="*/ 2 h 269"/>
                  <a:gd name="T54" fmla="*/ 1 w 269"/>
                  <a:gd name="T55" fmla="*/ 3 h 269"/>
                  <a:gd name="T56" fmla="*/ 0 w 269"/>
                  <a:gd name="T57" fmla="*/ 4 h 269"/>
                  <a:gd name="T58" fmla="*/ 0 w 269"/>
                  <a:gd name="T59" fmla="*/ 5 h 269"/>
                  <a:gd name="T60" fmla="*/ 0 w 269"/>
                  <a:gd name="T61" fmla="*/ 6 h 269"/>
                  <a:gd name="T62" fmla="*/ 0 w 269"/>
                  <a:gd name="T63" fmla="*/ 6 h 269"/>
                  <a:gd name="T64" fmla="*/ 0 w 269"/>
                  <a:gd name="T65" fmla="*/ 6 h 269"/>
                  <a:gd name="T66" fmla="*/ 0 w 269"/>
                  <a:gd name="T67" fmla="*/ 7 h 269"/>
                  <a:gd name="T68" fmla="*/ 0 w 269"/>
                  <a:gd name="T69" fmla="*/ 7 h 269"/>
                  <a:gd name="T70" fmla="*/ 1 w 269"/>
                  <a:gd name="T71" fmla="*/ 8 h 269"/>
                  <a:gd name="T72" fmla="*/ 1 w 269"/>
                  <a:gd name="T73" fmla="*/ 9 h 269"/>
                  <a:gd name="T74" fmla="*/ 2 w 269"/>
                  <a:gd name="T75" fmla="*/ 10 h 269"/>
                  <a:gd name="T76" fmla="*/ 2 w 269"/>
                  <a:gd name="T77" fmla="*/ 10 h 269"/>
                  <a:gd name="T78" fmla="*/ 3 w 269"/>
                  <a:gd name="T79" fmla="*/ 10 h 269"/>
                  <a:gd name="T80" fmla="*/ 4 w 269"/>
                  <a:gd name="T81" fmla="*/ 11 h 269"/>
                  <a:gd name="T82" fmla="*/ 5 w 269"/>
                  <a:gd name="T83" fmla="*/ 11 h 269"/>
                  <a:gd name="T84" fmla="*/ 5 w 269"/>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7" y="269"/>
                    </a:lnTo>
                    <a:lnTo>
                      <a:pt x="178" y="265"/>
                    </a:lnTo>
                    <a:lnTo>
                      <a:pt x="198" y="257"/>
                    </a:lnTo>
                    <a:lnTo>
                      <a:pt x="215" y="245"/>
                    </a:lnTo>
                    <a:lnTo>
                      <a:pt x="232" y="233"/>
                    </a:lnTo>
                    <a:lnTo>
                      <a:pt x="245" y="215"/>
                    </a:lnTo>
                    <a:lnTo>
                      <a:pt x="256" y="195"/>
                    </a:lnTo>
                    <a:lnTo>
                      <a:pt x="265" y="179"/>
                    </a:lnTo>
                    <a:lnTo>
                      <a:pt x="269" y="157"/>
                    </a:lnTo>
                    <a:lnTo>
                      <a:pt x="269" y="132"/>
                    </a:lnTo>
                    <a:lnTo>
                      <a:pt x="269" y="112"/>
                    </a:lnTo>
                    <a:lnTo>
                      <a:pt x="265" y="91"/>
                    </a:lnTo>
                    <a:lnTo>
                      <a:pt x="252" y="71"/>
                    </a:lnTo>
                    <a:lnTo>
                      <a:pt x="245" y="54"/>
                    </a:lnTo>
                    <a:lnTo>
                      <a:pt x="227" y="37"/>
                    </a:lnTo>
                    <a:lnTo>
                      <a:pt x="215" y="24"/>
                    </a:lnTo>
                    <a:lnTo>
                      <a:pt x="195" y="17"/>
                    </a:lnTo>
                    <a:lnTo>
                      <a:pt x="178" y="8"/>
                    </a:lnTo>
                    <a:lnTo>
                      <a:pt x="157" y="0"/>
                    </a:lnTo>
                    <a:lnTo>
                      <a:pt x="132" y="0"/>
                    </a:lnTo>
                    <a:lnTo>
                      <a:pt x="112" y="4"/>
                    </a:lnTo>
                    <a:lnTo>
                      <a:pt x="90" y="8"/>
                    </a:lnTo>
                    <a:lnTo>
                      <a:pt x="70" y="17"/>
                    </a:lnTo>
                    <a:lnTo>
                      <a:pt x="54" y="24"/>
                    </a:lnTo>
                    <a:lnTo>
                      <a:pt x="36" y="42"/>
                    </a:lnTo>
                    <a:lnTo>
                      <a:pt x="24" y="58"/>
                    </a:lnTo>
                    <a:lnTo>
                      <a:pt x="16" y="75"/>
                    </a:lnTo>
                    <a:lnTo>
                      <a:pt x="7" y="96"/>
                    </a:lnTo>
                    <a:lnTo>
                      <a:pt x="0" y="116"/>
                    </a:lnTo>
                    <a:lnTo>
                      <a:pt x="0" y="137"/>
                    </a:lnTo>
                    <a:lnTo>
                      <a:pt x="0" y="141"/>
                    </a:lnTo>
                    <a:lnTo>
                      <a:pt x="0" y="145"/>
                    </a:lnTo>
                    <a:lnTo>
                      <a:pt x="4" y="166"/>
                    </a:lnTo>
                    <a:lnTo>
                      <a:pt x="7" y="186"/>
                    </a:lnTo>
                    <a:lnTo>
                      <a:pt x="16" y="204"/>
                    </a:lnTo>
                    <a:lnTo>
                      <a:pt x="29" y="220"/>
                    </a:lnTo>
                    <a:lnTo>
                      <a:pt x="41" y="237"/>
                    </a:lnTo>
                    <a:lnTo>
                      <a:pt x="58" y="249"/>
                    </a:lnTo>
                    <a:lnTo>
                      <a:pt x="74" y="257"/>
                    </a:lnTo>
                    <a:lnTo>
                      <a:pt x="95" y="265"/>
                    </a:lnTo>
                    <a:lnTo>
                      <a:pt x="115"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1" name="Freeform 1084">
                <a:extLst>
                  <a:ext uri="{FF2B5EF4-FFF2-40B4-BE49-F238E27FC236}">
                    <a16:creationId xmlns:a16="http://schemas.microsoft.com/office/drawing/2014/main" id="{22F4FF80-9A00-4532-B4B6-FFC88A1F5A7A}"/>
                  </a:ext>
                </a:extLst>
              </p:cNvPr>
              <p:cNvSpPr>
                <a:spLocks/>
              </p:cNvSpPr>
              <p:nvPr/>
            </p:nvSpPr>
            <p:spPr bwMode="auto">
              <a:xfrm>
                <a:off x="2690" y="3257"/>
                <a:ext cx="47" cy="48"/>
              </a:xfrm>
              <a:custGeom>
                <a:avLst/>
                <a:gdLst>
                  <a:gd name="T0" fmla="*/ 5 w 238"/>
                  <a:gd name="T1" fmla="*/ 10 h 241"/>
                  <a:gd name="T2" fmla="*/ 5 w 238"/>
                  <a:gd name="T3" fmla="*/ 9 h 241"/>
                  <a:gd name="T4" fmla="*/ 6 w 238"/>
                  <a:gd name="T5" fmla="*/ 9 h 241"/>
                  <a:gd name="T6" fmla="*/ 7 w 238"/>
                  <a:gd name="T7" fmla="*/ 9 h 241"/>
                  <a:gd name="T8" fmla="*/ 8 w 238"/>
                  <a:gd name="T9" fmla="*/ 9 h 241"/>
                  <a:gd name="T10" fmla="*/ 8 w 238"/>
                  <a:gd name="T11" fmla="*/ 8 h 241"/>
                  <a:gd name="T12" fmla="*/ 8 w 238"/>
                  <a:gd name="T13" fmla="*/ 8 h 241"/>
                  <a:gd name="T14" fmla="*/ 9 w 238"/>
                  <a:gd name="T15" fmla="*/ 7 h 241"/>
                  <a:gd name="T16" fmla="*/ 9 w 238"/>
                  <a:gd name="T17" fmla="*/ 6 h 241"/>
                  <a:gd name="T18" fmla="*/ 9 w 238"/>
                  <a:gd name="T19" fmla="*/ 5 h 241"/>
                  <a:gd name="T20" fmla="*/ 9 w 238"/>
                  <a:gd name="T21" fmla="*/ 5 h 241"/>
                  <a:gd name="T22" fmla="*/ 9 w 238"/>
                  <a:gd name="T23" fmla="*/ 4 h 241"/>
                  <a:gd name="T24" fmla="*/ 9 w 238"/>
                  <a:gd name="T25" fmla="*/ 3 h 241"/>
                  <a:gd name="T26" fmla="*/ 9 w 238"/>
                  <a:gd name="T27" fmla="*/ 3 h 241"/>
                  <a:gd name="T28" fmla="*/ 8 w 238"/>
                  <a:gd name="T29" fmla="*/ 2 h 241"/>
                  <a:gd name="T30" fmla="*/ 8 w 238"/>
                  <a:gd name="T31" fmla="*/ 1 h 241"/>
                  <a:gd name="T32" fmla="*/ 7 w 238"/>
                  <a:gd name="T33" fmla="*/ 1 h 241"/>
                  <a:gd name="T34" fmla="*/ 7 w 238"/>
                  <a:gd name="T35" fmla="*/ 1 h 241"/>
                  <a:gd name="T36" fmla="*/ 6 w 238"/>
                  <a:gd name="T37" fmla="*/ 0 h 241"/>
                  <a:gd name="T38" fmla="*/ 5 w 238"/>
                  <a:gd name="T39" fmla="*/ 0 h 241"/>
                  <a:gd name="T40" fmla="*/ 5 w 238"/>
                  <a:gd name="T41" fmla="*/ 0 h 241"/>
                  <a:gd name="T42" fmla="*/ 4 w 238"/>
                  <a:gd name="T43" fmla="*/ 0 h 241"/>
                  <a:gd name="T44" fmla="*/ 3 w 238"/>
                  <a:gd name="T45" fmla="*/ 0 h 241"/>
                  <a:gd name="T46" fmla="*/ 2 w 238"/>
                  <a:gd name="T47" fmla="*/ 1 h 241"/>
                  <a:gd name="T48" fmla="*/ 2 w 238"/>
                  <a:gd name="T49" fmla="*/ 1 h 241"/>
                  <a:gd name="T50" fmla="*/ 1 w 238"/>
                  <a:gd name="T51" fmla="*/ 2 h 241"/>
                  <a:gd name="T52" fmla="*/ 1 w 238"/>
                  <a:gd name="T53" fmla="*/ 2 h 241"/>
                  <a:gd name="T54" fmla="*/ 1 w 238"/>
                  <a:gd name="T55" fmla="*/ 3 h 241"/>
                  <a:gd name="T56" fmla="*/ 0 w 238"/>
                  <a:gd name="T57" fmla="*/ 3 h 241"/>
                  <a:gd name="T58" fmla="*/ 0 w 238"/>
                  <a:gd name="T59" fmla="*/ 4 h 241"/>
                  <a:gd name="T60" fmla="*/ 0 w 238"/>
                  <a:gd name="T61" fmla="*/ 5 h 241"/>
                  <a:gd name="T62" fmla="*/ 0 w 238"/>
                  <a:gd name="T63" fmla="*/ 5 h 241"/>
                  <a:gd name="T64" fmla="*/ 0 w 238"/>
                  <a:gd name="T65" fmla="*/ 5 h 241"/>
                  <a:gd name="T66" fmla="*/ 0 w 238"/>
                  <a:gd name="T67" fmla="*/ 6 h 241"/>
                  <a:gd name="T68" fmla="*/ 0 w 238"/>
                  <a:gd name="T69" fmla="*/ 6 h 241"/>
                  <a:gd name="T70" fmla="*/ 1 w 238"/>
                  <a:gd name="T71" fmla="*/ 7 h 241"/>
                  <a:gd name="T72" fmla="*/ 1 w 238"/>
                  <a:gd name="T73" fmla="*/ 8 h 241"/>
                  <a:gd name="T74" fmla="*/ 2 w 238"/>
                  <a:gd name="T75" fmla="*/ 8 h 241"/>
                  <a:gd name="T76" fmla="*/ 2 w 238"/>
                  <a:gd name="T77" fmla="*/ 9 h 241"/>
                  <a:gd name="T78" fmla="*/ 3 w 238"/>
                  <a:gd name="T79" fmla="*/ 9 h 241"/>
                  <a:gd name="T80" fmla="*/ 3 w 238"/>
                  <a:gd name="T81" fmla="*/ 9 h 241"/>
                  <a:gd name="T82" fmla="*/ 4 w 238"/>
                  <a:gd name="T83" fmla="*/ 9 h 241"/>
                  <a:gd name="T84" fmla="*/ 5 w 238"/>
                  <a:gd name="T85" fmla="*/ 10 h 2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41"/>
                  <a:gd name="T131" fmla="*/ 238 w 238"/>
                  <a:gd name="T132" fmla="*/ 241 h 2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41">
                    <a:moveTo>
                      <a:pt x="121" y="241"/>
                    </a:moveTo>
                    <a:lnTo>
                      <a:pt x="138" y="236"/>
                    </a:lnTo>
                    <a:lnTo>
                      <a:pt x="158" y="233"/>
                    </a:lnTo>
                    <a:lnTo>
                      <a:pt x="175" y="224"/>
                    </a:lnTo>
                    <a:lnTo>
                      <a:pt x="192" y="216"/>
                    </a:lnTo>
                    <a:lnTo>
                      <a:pt x="204" y="204"/>
                    </a:lnTo>
                    <a:lnTo>
                      <a:pt x="216" y="191"/>
                    </a:lnTo>
                    <a:lnTo>
                      <a:pt x="225" y="175"/>
                    </a:lnTo>
                    <a:lnTo>
                      <a:pt x="234" y="157"/>
                    </a:lnTo>
                    <a:lnTo>
                      <a:pt x="238" y="137"/>
                    </a:lnTo>
                    <a:lnTo>
                      <a:pt x="238" y="121"/>
                    </a:lnTo>
                    <a:lnTo>
                      <a:pt x="238" y="99"/>
                    </a:lnTo>
                    <a:lnTo>
                      <a:pt x="229" y="83"/>
                    </a:lnTo>
                    <a:lnTo>
                      <a:pt x="225" y="67"/>
                    </a:lnTo>
                    <a:lnTo>
                      <a:pt x="212" y="50"/>
                    </a:lnTo>
                    <a:lnTo>
                      <a:pt x="200" y="33"/>
                    </a:lnTo>
                    <a:lnTo>
                      <a:pt x="187" y="25"/>
                    </a:lnTo>
                    <a:lnTo>
                      <a:pt x="171" y="13"/>
                    </a:lnTo>
                    <a:lnTo>
                      <a:pt x="155" y="9"/>
                    </a:lnTo>
                    <a:lnTo>
                      <a:pt x="138" y="4"/>
                    </a:lnTo>
                    <a:lnTo>
                      <a:pt x="117" y="0"/>
                    </a:lnTo>
                    <a:lnTo>
                      <a:pt x="97" y="4"/>
                    </a:lnTo>
                    <a:lnTo>
                      <a:pt x="79" y="9"/>
                    </a:lnTo>
                    <a:lnTo>
                      <a:pt x="63" y="17"/>
                    </a:lnTo>
                    <a:lnTo>
                      <a:pt x="47" y="25"/>
                    </a:lnTo>
                    <a:lnTo>
                      <a:pt x="34" y="38"/>
                    </a:lnTo>
                    <a:lnTo>
                      <a:pt x="22" y="50"/>
                    </a:lnTo>
                    <a:lnTo>
                      <a:pt x="13" y="67"/>
                    </a:lnTo>
                    <a:lnTo>
                      <a:pt x="5" y="83"/>
                    </a:lnTo>
                    <a:lnTo>
                      <a:pt x="0" y="99"/>
                    </a:lnTo>
                    <a:lnTo>
                      <a:pt x="0" y="121"/>
                    </a:lnTo>
                    <a:lnTo>
                      <a:pt x="0" y="125"/>
                    </a:lnTo>
                    <a:lnTo>
                      <a:pt x="0" y="128"/>
                    </a:lnTo>
                    <a:lnTo>
                      <a:pt x="0" y="146"/>
                    </a:lnTo>
                    <a:lnTo>
                      <a:pt x="9" y="162"/>
                    </a:lnTo>
                    <a:lnTo>
                      <a:pt x="13" y="179"/>
                    </a:lnTo>
                    <a:lnTo>
                      <a:pt x="25" y="195"/>
                    </a:lnTo>
                    <a:lnTo>
                      <a:pt x="38" y="207"/>
                    </a:lnTo>
                    <a:lnTo>
                      <a:pt x="50" y="220"/>
                    </a:lnTo>
                    <a:lnTo>
                      <a:pt x="67" y="229"/>
                    </a:lnTo>
                    <a:lnTo>
                      <a:pt x="84" y="233"/>
                    </a:lnTo>
                    <a:lnTo>
                      <a:pt x="101" y="236"/>
                    </a:lnTo>
                    <a:lnTo>
                      <a:pt x="121"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2" name="Freeform 1085">
                <a:extLst>
                  <a:ext uri="{FF2B5EF4-FFF2-40B4-BE49-F238E27FC236}">
                    <a16:creationId xmlns:a16="http://schemas.microsoft.com/office/drawing/2014/main" id="{182FF31B-FCEF-4D2E-A0A3-F73C80598363}"/>
                  </a:ext>
                </a:extLst>
              </p:cNvPr>
              <p:cNvSpPr>
                <a:spLocks/>
              </p:cNvSpPr>
              <p:nvPr/>
            </p:nvSpPr>
            <p:spPr bwMode="auto">
              <a:xfrm>
                <a:off x="2692" y="3258"/>
                <a:ext cx="41" cy="41"/>
              </a:xfrm>
              <a:custGeom>
                <a:avLst/>
                <a:gdLst>
                  <a:gd name="T0" fmla="*/ 4 w 207"/>
                  <a:gd name="T1" fmla="*/ 8 h 202"/>
                  <a:gd name="T2" fmla="*/ 5 w 207"/>
                  <a:gd name="T3" fmla="*/ 8 h 202"/>
                  <a:gd name="T4" fmla="*/ 5 w 207"/>
                  <a:gd name="T5" fmla="*/ 8 h 202"/>
                  <a:gd name="T6" fmla="*/ 6 w 207"/>
                  <a:gd name="T7" fmla="*/ 8 h 202"/>
                  <a:gd name="T8" fmla="*/ 7 w 207"/>
                  <a:gd name="T9" fmla="*/ 8 h 202"/>
                  <a:gd name="T10" fmla="*/ 7 w 207"/>
                  <a:gd name="T11" fmla="*/ 7 h 202"/>
                  <a:gd name="T12" fmla="*/ 7 w 207"/>
                  <a:gd name="T13" fmla="*/ 7 h 202"/>
                  <a:gd name="T14" fmla="*/ 8 w 207"/>
                  <a:gd name="T15" fmla="*/ 6 h 202"/>
                  <a:gd name="T16" fmla="*/ 8 w 207"/>
                  <a:gd name="T17" fmla="*/ 5 h 202"/>
                  <a:gd name="T18" fmla="*/ 8 w 207"/>
                  <a:gd name="T19" fmla="*/ 5 h 202"/>
                  <a:gd name="T20" fmla="*/ 8 w 207"/>
                  <a:gd name="T21" fmla="*/ 4 h 202"/>
                  <a:gd name="T22" fmla="*/ 8 w 207"/>
                  <a:gd name="T23" fmla="*/ 3 h 202"/>
                  <a:gd name="T24" fmla="*/ 8 w 207"/>
                  <a:gd name="T25" fmla="*/ 3 h 202"/>
                  <a:gd name="T26" fmla="*/ 8 w 207"/>
                  <a:gd name="T27" fmla="*/ 2 h 202"/>
                  <a:gd name="T28" fmla="*/ 7 w 207"/>
                  <a:gd name="T29" fmla="*/ 1 h 202"/>
                  <a:gd name="T30" fmla="*/ 7 w 207"/>
                  <a:gd name="T31" fmla="*/ 1 h 202"/>
                  <a:gd name="T32" fmla="*/ 6 w 207"/>
                  <a:gd name="T33" fmla="*/ 1 h 202"/>
                  <a:gd name="T34" fmla="*/ 6 w 207"/>
                  <a:gd name="T35" fmla="*/ 0 h 202"/>
                  <a:gd name="T36" fmla="*/ 5 w 207"/>
                  <a:gd name="T37" fmla="*/ 0 h 202"/>
                  <a:gd name="T38" fmla="*/ 5 w 207"/>
                  <a:gd name="T39" fmla="*/ 0 h 202"/>
                  <a:gd name="T40" fmla="*/ 4 w 207"/>
                  <a:gd name="T41" fmla="*/ 0 h 202"/>
                  <a:gd name="T42" fmla="*/ 3 w 207"/>
                  <a:gd name="T43" fmla="*/ 0 h 202"/>
                  <a:gd name="T44" fmla="*/ 3 w 207"/>
                  <a:gd name="T45" fmla="*/ 0 h 202"/>
                  <a:gd name="T46" fmla="*/ 2 w 207"/>
                  <a:gd name="T47" fmla="*/ 0 h 202"/>
                  <a:gd name="T48" fmla="*/ 2 w 207"/>
                  <a:gd name="T49" fmla="*/ 1 h 202"/>
                  <a:gd name="T50" fmla="*/ 1 w 207"/>
                  <a:gd name="T51" fmla="*/ 1 h 202"/>
                  <a:gd name="T52" fmla="*/ 1 w 207"/>
                  <a:gd name="T53" fmla="*/ 2 h 202"/>
                  <a:gd name="T54" fmla="*/ 1 w 207"/>
                  <a:gd name="T55" fmla="*/ 2 h 202"/>
                  <a:gd name="T56" fmla="*/ 0 w 207"/>
                  <a:gd name="T57" fmla="*/ 3 h 202"/>
                  <a:gd name="T58" fmla="*/ 0 w 207"/>
                  <a:gd name="T59" fmla="*/ 3 h 202"/>
                  <a:gd name="T60" fmla="*/ 0 w 207"/>
                  <a:gd name="T61" fmla="*/ 4 h 202"/>
                  <a:gd name="T62" fmla="*/ 0 w 207"/>
                  <a:gd name="T63" fmla="*/ 4 h 202"/>
                  <a:gd name="T64" fmla="*/ 0 w 207"/>
                  <a:gd name="T65" fmla="*/ 5 h 202"/>
                  <a:gd name="T66" fmla="*/ 0 w 207"/>
                  <a:gd name="T67" fmla="*/ 6 h 202"/>
                  <a:gd name="T68" fmla="*/ 1 w 207"/>
                  <a:gd name="T69" fmla="*/ 6 h 202"/>
                  <a:gd name="T70" fmla="*/ 1 w 207"/>
                  <a:gd name="T71" fmla="*/ 7 h 202"/>
                  <a:gd name="T72" fmla="*/ 1 w 207"/>
                  <a:gd name="T73" fmla="*/ 7 h 202"/>
                  <a:gd name="T74" fmla="*/ 2 w 207"/>
                  <a:gd name="T75" fmla="*/ 8 h 202"/>
                  <a:gd name="T76" fmla="*/ 2 w 207"/>
                  <a:gd name="T77" fmla="*/ 8 h 202"/>
                  <a:gd name="T78" fmla="*/ 3 w 207"/>
                  <a:gd name="T79" fmla="*/ 8 h 202"/>
                  <a:gd name="T80" fmla="*/ 3 w 207"/>
                  <a:gd name="T81" fmla="*/ 8 h 202"/>
                  <a:gd name="T82" fmla="*/ 4 w 207"/>
                  <a:gd name="T83" fmla="*/ 8 h 20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2"/>
                  <a:gd name="T128" fmla="*/ 207 w 207"/>
                  <a:gd name="T129" fmla="*/ 202 h 20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2">
                    <a:moveTo>
                      <a:pt x="104" y="202"/>
                    </a:moveTo>
                    <a:lnTo>
                      <a:pt x="121" y="198"/>
                    </a:lnTo>
                    <a:lnTo>
                      <a:pt x="137" y="198"/>
                    </a:lnTo>
                    <a:lnTo>
                      <a:pt x="153" y="191"/>
                    </a:lnTo>
                    <a:lnTo>
                      <a:pt x="166" y="182"/>
                    </a:lnTo>
                    <a:lnTo>
                      <a:pt x="178" y="170"/>
                    </a:lnTo>
                    <a:lnTo>
                      <a:pt x="187" y="161"/>
                    </a:lnTo>
                    <a:lnTo>
                      <a:pt x="195" y="144"/>
                    </a:lnTo>
                    <a:lnTo>
                      <a:pt x="203" y="132"/>
                    </a:lnTo>
                    <a:lnTo>
                      <a:pt x="203" y="116"/>
                    </a:lnTo>
                    <a:lnTo>
                      <a:pt x="207" y="99"/>
                    </a:lnTo>
                    <a:lnTo>
                      <a:pt x="203" y="83"/>
                    </a:lnTo>
                    <a:lnTo>
                      <a:pt x="200" y="65"/>
                    </a:lnTo>
                    <a:lnTo>
                      <a:pt x="195" y="53"/>
                    </a:lnTo>
                    <a:lnTo>
                      <a:pt x="187" y="36"/>
                    </a:lnTo>
                    <a:lnTo>
                      <a:pt x="175" y="29"/>
                    </a:lnTo>
                    <a:lnTo>
                      <a:pt x="162" y="16"/>
                    </a:lnTo>
                    <a:lnTo>
                      <a:pt x="149" y="8"/>
                    </a:lnTo>
                    <a:lnTo>
                      <a:pt x="137" y="4"/>
                    </a:lnTo>
                    <a:lnTo>
                      <a:pt x="121" y="0"/>
                    </a:lnTo>
                    <a:lnTo>
                      <a:pt x="104" y="0"/>
                    </a:lnTo>
                    <a:lnTo>
                      <a:pt x="88" y="0"/>
                    </a:lnTo>
                    <a:lnTo>
                      <a:pt x="70" y="4"/>
                    </a:lnTo>
                    <a:lnTo>
                      <a:pt x="58" y="8"/>
                    </a:lnTo>
                    <a:lnTo>
                      <a:pt x="41" y="16"/>
                    </a:lnTo>
                    <a:lnTo>
                      <a:pt x="34" y="29"/>
                    </a:lnTo>
                    <a:lnTo>
                      <a:pt x="21" y="41"/>
                    </a:lnTo>
                    <a:lnTo>
                      <a:pt x="13" y="53"/>
                    </a:lnTo>
                    <a:lnTo>
                      <a:pt x="9" y="65"/>
                    </a:lnTo>
                    <a:lnTo>
                      <a:pt x="4" y="83"/>
                    </a:lnTo>
                    <a:lnTo>
                      <a:pt x="0" y="99"/>
                    </a:lnTo>
                    <a:lnTo>
                      <a:pt x="0" y="103"/>
                    </a:lnTo>
                    <a:lnTo>
                      <a:pt x="4" y="119"/>
                    </a:lnTo>
                    <a:lnTo>
                      <a:pt x="9" y="137"/>
                    </a:lnTo>
                    <a:lnTo>
                      <a:pt x="16" y="148"/>
                    </a:lnTo>
                    <a:lnTo>
                      <a:pt x="25" y="161"/>
                    </a:lnTo>
                    <a:lnTo>
                      <a:pt x="34" y="173"/>
                    </a:lnTo>
                    <a:lnTo>
                      <a:pt x="45" y="182"/>
                    </a:lnTo>
                    <a:lnTo>
                      <a:pt x="58" y="191"/>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3" name="Freeform 1086">
                <a:extLst>
                  <a:ext uri="{FF2B5EF4-FFF2-40B4-BE49-F238E27FC236}">
                    <a16:creationId xmlns:a16="http://schemas.microsoft.com/office/drawing/2014/main" id="{0601B033-25DE-4243-AFA7-13880577537B}"/>
                  </a:ext>
                </a:extLst>
              </p:cNvPr>
              <p:cNvSpPr>
                <a:spLocks/>
              </p:cNvSpPr>
              <p:nvPr/>
            </p:nvSpPr>
            <p:spPr bwMode="auto">
              <a:xfrm>
                <a:off x="2694" y="3259"/>
                <a:ext cx="34" cy="34"/>
              </a:xfrm>
              <a:custGeom>
                <a:avLst/>
                <a:gdLst>
                  <a:gd name="T0" fmla="*/ 3 w 170"/>
                  <a:gd name="T1" fmla="*/ 7 h 169"/>
                  <a:gd name="T2" fmla="*/ 4 w 170"/>
                  <a:gd name="T3" fmla="*/ 7 h 169"/>
                  <a:gd name="T4" fmla="*/ 5 w 170"/>
                  <a:gd name="T5" fmla="*/ 7 h 169"/>
                  <a:gd name="T6" fmla="*/ 5 w 170"/>
                  <a:gd name="T7" fmla="*/ 7 h 169"/>
                  <a:gd name="T8" fmla="*/ 5 w 170"/>
                  <a:gd name="T9" fmla="*/ 6 h 169"/>
                  <a:gd name="T10" fmla="*/ 6 w 170"/>
                  <a:gd name="T11" fmla="*/ 6 h 169"/>
                  <a:gd name="T12" fmla="*/ 6 w 170"/>
                  <a:gd name="T13" fmla="*/ 5 h 169"/>
                  <a:gd name="T14" fmla="*/ 6 w 170"/>
                  <a:gd name="T15" fmla="*/ 5 h 169"/>
                  <a:gd name="T16" fmla="*/ 7 w 170"/>
                  <a:gd name="T17" fmla="*/ 5 h 169"/>
                  <a:gd name="T18" fmla="*/ 7 w 170"/>
                  <a:gd name="T19" fmla="*/ 4 h 169"/>
                  <a:gd name="T20" fmla="*/ 7 w 170"/>
                  <a:gd name="T21" fmla="*/ 3 h 169"/>
                  <a:gd name="T22" fmla="*/ 7 w 170"/>
                  <a:gd name="T23" fmla="*/ 3 h 169"/>
                  <a:gd name="T24" fmla="*/ 7 w 170"/>
                  <a:gd name="T25" fmla="*/ 2 h 169"/>
                  <a:gd name="T26" fmla="*/ 6 w 170"/>
                  <a:gd name="T27" fmla="*/ 2 h 169"/>
                  <a:gd name="T28" fmla="*/ 6 w 170"/>
                  <a:gd name="T29" fmla="*/ 1 h 169"/>
                  <a:gd name="T30" fmla="*/ 6 w 170"/>
                  <a:gd name="T31" fmla="*/ 1 h 169"/>
                  <a:gd name="T32" fmla="*/ 5 w 170"/>
                  <a:gd name="T33" fmla="*/ 1 h 169"/>
                  <a:gd name="T34" fmla="*/ 5 w 170"/>
                  <a:gd name="T35" fmla="*/ 0 h 169"/>
                  <a:gd name="T36" fmla="*/ 4 w 170"/>
                  <a:gd name="T37" fmla="*/ 0 h 169"/>
                  <a:gd name="T38" fmla="*/ 4 w 170"/>
                  <a:gd name="T39" fmla="*/ 0 h 169"/>
                  <a:gd name="T40" fmla="*/ 3 w 170"/>
                  <a:gd name="T41" fmla="*/ 0 h 169"/>
                  <a:gd name="T42" fmla="*/ 3 w 170"/>
                  <a:gd name="T43" fmla="*/ 0 h 169"/>
                  <a:gd name="T44" fmla="*/ 2 w 170"/>
                  <a:gd name="T45" fmla="*/ 0 h 169"/>
                  <a:gd name="T46" fmla="*/ 2 w 170"/>
                  <a:gd name="T47" fmla="*/ 0 h 169"/>
                  <a:gd name="T48" fmla="*/ 1 w 170"/>
                  <a:gd name="T49" fmla="*/ 1 h 169"/>
                  <a:gd name="T50" fmla="*/ 1 w 170"/>
                  <a:gd name="T51" fmla="*/ 1 h 169"/>
                  <a:gd name="T52" fmla="*/ 1 w 170"/>
                  <a:gd name="T53" fmla="*/ 1 h 169"/>
                  <a:gd name="T54" fmla="*/ 0 w 170"/>
                  <a:gd name="T55" fmla="*/ 2 h 169"/>
                  <a:gd name="T56" fmla="*/ 0 w 170"/>
                  <a:gd name="T57" fmla="*/ 2 h 169"/>
                  <a:gd name="T58" fmla="*/ 0 w 170"/>
                  <a:gd name="T59" fmla="*/ 3 h 169"/>
                  <a:gd name="T60" fmla="*/ 0 w 170"/>
                  <a:gd name="T61" fmla="*/ 3 h 169"/>
                  <a:gd name="T62" fmla="*/ 0 w 170"/>
                  <a:gd name="T63" fmla="*/ 3 h 169"/>
                  <a:gd name="T64" fmla="*/ 0 w 170"/>
                  <a:gd name="T65" fmla="*/ 4 h 169"/>
                  <a:gd name="T66" fmla="*/ 0 w 170"/>
                  <a:gd name="T67" fmla="*/ 5 h 169"/>
                  <a:gd name="T68" fmla="*/ 0 w 170"/>
                  <a:gd name="T69" fmla="*/ 5 h 169"/>
                  <a:gd name="T70" fmla="*/ 1 w 170"/>
                  <a:gd name="T71" fmla="*/ 6 h 169"/>
                  <a:gd name="T72" fmla="*/ 1 w 170"/>
                  <a:gd name="T73" fmla="*/ 6 h 169"/>
                  <a:gd name="T74" fmla="*/ 1 w 170"/>
                  <a:gd name="T75" fmla="*/ 6 h 169"/>
                  <a:gd name="T76" fmla="*/ 2 w 170"/>
                  <a:gd name="T77" fmla="*/ 7 h 169"/>
                  <a:gd name="T78" fmla="*/ 2 w 170"/>
                  <a:gd name="T79" fmla="*/ 7 h 169"/>
                  <a:gd name="T80" fmla="*/ 3 w 170"/>
                  <a:gd name="T81" fmla="*/ 7 h 169"/>
                  <a:gd name="T82" fmla="*/ 3 w 170"/>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69"/>
                  <a:gd name="T128" fmla="*/ 170 w 170"/>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69">
                    <a:moveTo>
                      <a:pt x="86" y="169"/>
                    </a:moveTo>
                    <a:lnTo>
                      <a:pt x="99" y="169"/>
                    </a:lnTo>
                    <a:lnTo>
                      <a:pt x="116" y="166"/>
                    </a:lnTo>
                    <a:lnTo>
                      <a:pt x="124" y="162"/>
                    </a:lnTo>
                    <a:lnTo>
                      <a:pt x="136" y="153"/>
                    </a:lnTo>
                    <a:lnTo>
                      <a:pt x="149" y="144"/>
                    </a:lnTo>
                    <a:lnTo>
                      <a:pt x="158" y="133"/>
                    </a:lnTo>
                    <a:lnTo>
                      <a:pt x="162" y="124"/>
                    </a:lnTo>
                    <a:lnTo>
                      <a:pt x="165" y="112"/>
                    </a:lnTo>
                    <a:lnTo>
                      <a:pt x="170" y="99"/>
                    </a:lnTo>
                    <a:lnTo>
                      <a:pt x="170" y="83"/>
                    </a:lnTo>
                    <a:lnTo>
                      <a:pt x="170" y="70"/>
                    </a:lnTo>
                    <a:lnTo>
                      <a:pt x="165" y="58"/>
                    </a:lnTo>
                    <a:lnTo>
                      <a:pt x="162" y="45"/>
                    </a:lnTo>
                    <a:lnTo>
                      <a:pt x="153" y="32"/>
                    </a:lnTo>
                    <a:lnTo>
                      <a:pt x="145" y="25"/>
                    </a:lnTo>
                    <a:lnTo>
                      <a:pt x="136" y="16"/>
                    </a:lnTo>
                    <a:lnTo>
                      <a:pt x="124" y="7"/>
                    </a:lnTo>
                    <a:lnTo>
                      <a:pt x="111" y="4"/>
                    </a:lnTo>
                    <a:lnTo>
                      <a:pt x="99" y="0"/>
                    </a:lnTo>
                    <a:lnTo>
                      <a:pt x="86" y="0"/>
                    </a:lnTo>
                    <a:lnTo>
                      <a:pt x="70" y="0"/>
                    </a:lnTo>
                    <a:lnTo>
                      <a:pt x="57" y="4"/>
                    </a:lnTo>
                    <a:lnTo>
                      <a:pt x="45" y="7"/>
                    </a:lnTo>
                    <a:lnTo>
                      <a:pt x="37" y="16"/>
                    </a:lnTo>
                    <a:lnTo>
                      <a:pt x="25" y="25"/>
                    </a:lnTo>
                    <a:lnTo>
                      <a:pt x="16" y="32"/>
                    </a:lnTo>
                    <a:lnTo>
                      <a:pt x="12" y="45"/>
                    </a:lnTo>
                    <a:lnTo>
                      <a:pt x="3" y="58"/>
                    </a:lnTo>
                    <a:lnTo>
                      <a:pt x="0" y="70"/>
                    </a:lnTo>
                    <a:lnTo>
                      <a:pt x="0" y="83"/>
                    </a:lnTo>
                    <a:lnTo>
                      <a:pt x="0" y="86"/>
                    </a:lnTo>
                    <a:lnTo>
                      <a:pt x="0" y="99"/>
                    </a:lnTo>
                    <a:lnTo>
                      <a:pt x="3" y="112"/>
                    </a:lnTo>
                    <a:lnTo>
                      <a:pt x="12" y="124"/>
                    </a:lnTo>
                    <a:lnTo>
                      <a:pt x="16" y="137"/>
                    </a:lnTo>
                    <a:lnTo>
                      <a:pt x="25" y="144"/>
                    </a:lnTo>
                    <a:lnTo>
                      <a:pt x="37" y="153"/>
                    </a:lnTo>
                    <a:lnTo>
                      <a:pt x="50" y="162"/>
                    </a:lnTo>
                    <a:lnTo>
                      <a:pt x="62" y="166"/>
                    </a:lnTo>
                    <a:lnTo>
                      <a:pt x="75" y="169"/>
                    </a:lnTo>
                    <a:lnTo>
                      <a:pt x="86"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4" name="Freeform 1087">
                <a:extLst>
                  <a:ext uri="{FF2B5EF4-FFF2-40B4-BE49-F238E27FC236}">
                    <a16:creationId xmlns:a16="http://schemas.microsoft.com/office/drawing/2014/main" id="{D1AEB3ED-5F72-45BE-A80A-8346DF135B42}"/>
                  </a:ext>
                </a:extLst>
              </p:cNvPr>
              <p:cNvSpPr>
                <a:spLocks/>
              </p:cNvSpPr>
              <p:nvPr/>
            </p:nvSpPr>
            <p:spPr bwMode="auto">
              <a:xfrm>
                <a:off x="2697" y="3260"/>
                <a:ext cx="27" cy="27"/>
              </a:xfrm>
              <a:custGeom>
                <a:avLst/>
                <a:gdLst>
                  <a:gd name="T0" fmla="*/ 3 w 137"/>
                  <a:gd name="T1" fmla="*/ 5 h 136"/>
                  <a:gd name="T2" fmla="*/ 3 w 137"/>
                  <a:gd name="T3" fmla="*/ 5 h 136"/>
                  <a:gd name="T4" fmla="*/ 4 w 137"/>
                  <a:gd name="T5" fmla="*/ 5 h 136"/>
                  <a:gd name="T6" fmla="*/ 4 w 137"/>
                  <a:gd name="T7" fmla="*/ 5 h 136"/>
                  <a:gd name="T8" fmla="*/ 4 w 137"/>
                  <a:gd name="T9" fmla="*/ 5 h 136"/>
                  <a:gd name="T10" fmla="*/ 5 w 137"/>
                  <a:gd name="T11" fmla="*/ 5 h 136"/>
                  <a:gd name="T12" fmla="*/ 5 w 137"/>
                  <a:gd name="T13" fmla="*/ 4 h 136"/>
                  <a:gd name="T14" fmla="*/ 5 w 137"/>
                  <a:gd name="T15" fmla="*/ 4 h 136"/>
                  <a:gd name="T16" fmla="*/ 5 w 137"/>
                  <a:gd name="T17" fmla="*/ 4 h 136"/>
                  <a:gd name="T18" fmla="*/ 5 w 137"/>
                  <a:gd name="T19" fmla="*/ 3 h 136"/>
                  <a:gd name="T20" fmla="*/ 5 w 137"/>
                  <a:gd name="T21" fmla="*/ 3 h 136"/>
                  <a:gd name="T22" fmla="*/ 5 w 137"/>
                  <a:gd name="T23" fmla="*/ 2 h 136"/>
                  <a:gd name="T24" fmla="*/ 5 w 137"/>
                  <a:gd name="T25" fmla="*/ 2 h 136"/>
                  <a:gd name="T26" fmla="*/ 5 w 137"/>
                  <a:gd name="T27" fmla="*/ 1 h 136"/>
                  <a:gd name="T28" fmla="*/ 5 w 137"/>
                  <a:gd name="T29" fmla="*/ 1 h 136"/>
                  <a:gd name="T30" fmla="*/ 5 w 137"/>
                  <a:gd name="T31" fmla="*/ 1 h 136"/>
                  <a:gd name="T32" fmla="*/ 4 w 137"/>
                  <a:gd name="T33" fmla="*/ 0 h 136"/>
                  <a:gd name="T34" fmla="*/ 4 w 137"/>
                  <a:gd name="T35" fmla="*/ 0 h 136"/>
                  <a:gd name="T36" fmla="*/ 4 w 137"/>
                  <a:gd name="T37" fmla="*/ 0 h 136"/>
                  <a:gd name="T38" fmla="*/ 3 w 137"/>
                  <a:gd name="T39" fmla="*/ 0 h 136"/>
                  <a:gd name="T40" fmla="*/ 3 w 137"/>
                  <a:gd name="T41" fmla="*/ 0 h 136"/>
                  <a:gd name="T42" fmla="*/ 2 w 137"/>
                  <a:gd name="T43" fmla="*/ 0 h 136"/>
                  <a:gd name="T44" fmla="*/ 2 w 137"/>
                  <a:gd name="T45" fmla="*/ 0 h 136"/>
                  <a:gd name="T46" fmla="*/ 1 w 137"/>
                  <a:gd name="T47" fmla="*/ 0 h 136"/>
                  <a:gd name="T48" fmla="*/ 1 w 137"/>
                  <a:gd name="T49" fmla="*/ 0 h 136"/>
                  <a:gd name="T50" fmla="*/ 1 w 137"/>
                  <a:gd name="T51" fmla="*/ 1 h 136"/>
                  <a:gd name="T52" fmla="*/ 1 w 137"/>
                  <a:gd name="T53" fmla="*/ 1 h 136"/>
                  <a:gd name="T54" fmla="*/ 0 w 137"/>
                  <a:gd name="T55" fmla="*/ 1 h 136"/>
                  <a:gd name="T56" fmla="*/ 0 w 137"/>
                  <a:gd name="T57" fmla="*/ 2 h 136"/>
                  <a:gd name="T58" fmla="*/ 0 w 137"/>
                  <a:gd name="T59" fmla="*/ 2 h 136"/>
                  <a:gd name="T60" fmla="*/ 0 w 137"/>
                  <a:gd name="T61" fmla="*/ 3 h 136"/>
                  <a:gd name="T62" fmla="*/ 0 w 137"/>
                  <a:gd name="T63" fmla="*/ 3 h 136"/>
                  <a:gd name="T64" fmla="*/ 0 w 137"/>
                  <a:gd name="T65" fmla="*/ 4 h 136"/>
                  <a:gd name="T66" fmla="*/ 0 w 137"/>
                  <a:gd name="T67" fmla="*/ 4 h 136"/>
                  <a:gd name="T68" fmla="*/ 1 w 137"/>
                  <a:gd name="T69" fmla="*/ 4 h 136"/>
                  <a:gd name="T70" fmla="*/ 1 w 137"/>
                  <a:gd name="T71" fmla="*/ 5 h 136"/>
                  <a:gd name="T72" fmla="*/ 1 w 137"/>
                  <a:gd name="T73" fmla="*/ 5 h 136"/>
                  <a:gd name="T74" fmla="*/ 1 w 137"/>
                  <a:gd name="T75" fmla="*/ 5 h 136"/>
                  <a:gd name="T76" fmla="*/ 2 w 137"/>
                  <a:gd name="T77" fmla="*/ 5 h 136"/>
                  <a:gd name="T78" fmla="*/ 2 w 137"/>
                  <a:gd name="T79" fmla="*/ 5 h 136"/>
                  <a:gd name="T80" fmla="*/ 3 w 137"/>
                  <a:gd name="T81" fmla="*/ 5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6"/>
                  <a:gd name="T125" fmla="*/ 137 w 137"/>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6">
                    <a:moveTo>
                      <a:pt x="70" y="136"/>
                    </a:moveTo>
                    <a:lnTo>
                      <a:pt x="79" y="136"/>
                    </a:lnTo>
                    <a:lnTo>
                      <a:pt x="92" y="133"/>
                    </a:lnTo>
                    <a:lnTo>
                      <a:pt x="99" y="129"/>
                    </a:lnTo>
                    <a:lnTo>
                      <a:pt x="108" y="124"/>
                    </a:lnTo>
                    <a:lnTo>
                      <a:pt x="117" y="116"/>
                    </a:lnTo>
                    <a:lnTo>
                      <a:pt x="124" y="108"/>
                    </a:lnTo>
                    <a:lnTo>
                      <a:pt x="128" y="99"/>
                    </a:lnTo>
                    <a:lnTo>
                      <a:pt x="133" y="91"/>
                    </a:lnTo>
                    <a:lnTo>
                      <a:pt x="137" y="79"/>
                    </a:lnTo>
                    <a:lnTo>
                      <a:pt x="137" y="66"/>
                    </a:lnTo>
                    <a:lnTo>
                      <a:pt x="137" y="57"/>
                    </a:lnTo>
                    <a:lnTo>
                      <a:pt x="133" y="45"/>
                    </a:lnTo>
                    <a:lnTo>
                      <a:pt x="128" y="37"/>
                    </a:lnTo>
                    <a:lnTo>
                      <a:pt x="124" y="28"/>
                    </a:lnTo>
                    <a:lnTo>
                      <a:pt x="117" y="21"/>
                    </a:lnTo>
                    <a:lnTo>
                      <a:pt x="108" y="12"/>
                    </a:lnTo>
                    <a:lnTo>
                      <a:pt x="99" y="8"/>
                    </a:lnTo>
                    <a:lnTo>
                      <a:pt x="92" y="3"/>
                    </a:lnTo>
                    <a:lnTo>
                      <a:pt x="79" y="0"/>
                    </a:lnTo>
                    <a:lnTo>
                      <a:pt x="67" y="0"/>
                    </a:lnTo>
                    <a:lnTo>
                      <a:pt x="58" y="0"/>
                    </a:lnTo>
                    <a:lnTo>
                      <a:pt x="45" y="3"/>
                    </a:lnTo>
                    <a:lnTo>
                      <a:pt x="38" y="8"/>
                    </a:lnTo>
                    <a:lnTo>
                      <a:pt x="25" y="12"/>
                    </a:lnTo>
                    <a:lnTo>
                      <a:pt x="20" y="21"/>
                    </a:lnTo>
                    <a:lnTo>
                      <a:pt x="13" y="28"/>
                    </a:lnTo>
                    <a:lnTo>
                      <a:pt x="9" y="37"/>
                    </a:lnTo>
                    <a:lnTo>
                      <a:pt x="4" y="50"/>
                    </a:lnTo>
                    <a:lnTo>
                      <a:pt x="0" y="57"/>
                    </a:lnTo>
                    <a:lnTo>
                      <a:pt x="0" y="70"/>
                    </a:lnTo>
                    <a:lnTo>
                      <a:pt x="0" y="82"/>
                    </a:lnTo>
                    <a:lnTo>
                      <a:pt x="4" y="91"/>
                    </a:lnTo>
                    <a:lnTo>
                      <a:pt x="9" y="99"/>
                    </a:lnTo>
                    <a:lnTo>
                      <a:pt x="13" y="111"/>
                    </a:lnTo>
                    <a:lnTo>
                      <a:pt x="20" y="120"/>
                    </a:lnTo>
                    <a:lnTo>
                      <a:pt x="29" y="124"/>
                    </a:lnTo>
                    <a:lnTo>
                      <a:pt x="38" y="133"/>
                    </a:lnTo>
                    <a:lnTo>
                      <a:pt x="45" y="136"/>
                    </a:lnTo>
                    <a:lnTo>
                      <a:pt x="58" y="136"/>
                    </a:lnTo>
                    <a:lnTo>
                      <a:pt x="70"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5" name="Freeform 1088">
                <a:extLst>
                  <a:ext uri="{FF2B5EF4-FFF2-40B4-BE49-F238E27FC236}">
                    <a16:creationId xmlns:a16="http://schemas.microsoft.com/office/drawing/2014/main" id="{0509B260-9410-4FBB-97FE-3EB058F3472E}"/>
                  </a:ext>
                </a:extLst>
              </p:cNvPr>
              <p:cNvSpPr>
                <a:spLocks/>
              </p:cNvSpPr>
              <p:nvPr/>
            </p:nvSpPr>
            <p:spPr bwMode="auto">
              <a:xfrm>
                <a:off x="2787" y="3247"/>
                <a:ext cx="116" cy="115"/>
              </a:xfrm>
              <a:custGeom>
                <a:avLst/>
                <a:gdLst>
                  <a:gd name="T0" fmla="*/ 12 w 578"/>
                  <a:gd name="T1" fmla="*/ 23 h 578"/>
                  <a:gd name="T2" fmla="*/ 14 w 578"/>
                  <a:gd name="T3" fmla="*/ 23 h 578"/>
                  <a:gd name="T4" fmla="*/ 15 w 578"/>
                  <a:gd name="T5" fmla="*/ 22 h 578"/>
                  <a:gd name="T6" fmla="*/ 17 w 578"/>
                  <a:gd name="T7" fmla="*/ 21 h 578"/>
                  <a:gd name="T8" fmla="*/ 19 w 578"/>
                  <a:gd name="T9" fmla="*/ 20 h 578"/>
                  <a:gd name="T10" fmla="*/ 20 w 578"/>
                  <a:gd name="T11" fmla="*/ 19 h 578"/>
                  <a:gd name="T12" fmla="*/ 21 w 578"/>
                  <a:gd name="T13" fmla="*/ 18 h 578"/>
                  <a:gd name="T14" fmla="*/ 22 w 578"/>
                  <a:gd name="T15" fmla="*/ 17 h 578"/>
                  <a:gd name="T16" fmla="*/ 23 w 578"/>
                  <a:gd name="T17" fmla="*/ 15 h 578"/>
                  <a:gd name="T18" fmla="*/ 23 w 578"/>
                  <a:gd name="T19" fmla="*/ 13 h 578"/>
                  <a:gd name="T20" fmla="*/ 23 w 578"/>
                  <a:gd name="T21" fmla="*/ 11 h 578"/>
                  <a:gd name="T22" fmla="*/ 23 w 578"/>
                  <a:gd name="T23" fmla="*/ 10 h 578"/>
                  <a:gd name="T24" fmla="*/ 22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6" name="Freeform 1089">
                <a:extLst>
                  <a:ext uri="{FF2B5EF4-FFF2-40B4-BE49-F238E27FC236}">
                    <a16:creationId xmlns:a16="http://schemas.microsoft.com/office/drawing/2014/main" id="{C0271C1F-535F-4493-A163-6AFAF5BB5D31}"/>
                  </a:ext>
                </a:extLst>
              </p:cNvPr>
              <p:cNvSpPr>
                <a:spLocks/>
              </p:cNvSpPr>
              <p:nvPr/>
            </p:nvSpPr>
            <p:spPr bwMode="auto">
              <a:xfrm>
                <a:off x="2787" y="3247"/>
                <a:ext cx="116" cy="115"/>
              </a:xfrm>
              <a:custGeom>
                <a:avLst/>
                <a:gdLst>
                  <a:gd name="T0" fmla="*/ 12 w 578"/>
                  <a:gd name="T1" fmla="*/ 23 h 578"/>
                  <a:gd name="T2" fmla="*/ 14 w 578"/>
                  <a:gd name="T3" fmla="*/ 23 h 578"/>
                  <a:gd name="T4" fmla="*/ 15 w 578"/>
                  <a:gd name="T5" fmla="*/ 22 h 578"/>
                  <a:gd name="T6" fmla="*/ 17 w 578"/>
                  <a:gd name="T7" fmla="*/ 21 h 578"/>
                  <a:gd name="T8" fmla="*/ 19 w 578"/>
                  <a:gd name="T9" fmla="*/ 20 h 578"/>
                  <a:gd name="T10" fmla="*/ 20 w 578"/>
                  <a:gd name="T11" fmla="*/ 19 h 578"/>
                  <a:gd name="T12" fmla="*/ 21 w 578"/>
                  <a:gd name="T13" fmla="*/ 18 h 578"/>
                  <a:gd name="T14" fmla="*/ 22 w 578"/>
                  <a:gd name="T15" fmla="*/ 17 h 578"/>
                  <a:gd name="T16" fmla="*/ 23 w 578"/>
                  <a:gd name="T17" fmla="*/ 15 h 578"/>
                  <a:gd name="T18" fmla="*/ 23 w 578"/>
                  <a:gd name="T19" fmla="*/ 13 h 578"/>
                  <a:gd name="T20" fmla="*/ 23 w 578"/>
                  <a:gd name="T21" fmla="*/ 11 h 578"/>
                  <a:gd name="T22" fmla="*/ 23 w 578"/>
                  <a:gd name="T23" fmla="*/ 10 h 578"/>
                  <a:gd name="T24" fmla="*/ 22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57" name="Freeform 1090">
                <a:extLst>
                  <a:ext uri="{FF2B5EF4-FFF2-40B4-BE49-F238E27FC236}">
                    <a16:creationId xmlns:a16="http://schemas.microsoft.com/office/drawing/2014/main" id="{9AB16205-4CC0-4EDD-AAD7-245B4F33F954}"/>
                  </a:ext>
                </a:extLst>
              </p:cNvPr>
              <p:cNvSpPr>
                <a:spLocks/>
              </p:cNvSpPr>
              <p:nvPr/>
            </p:nvSpPr>
            <p:spPr bwMode="auto">
              <a:xfrm>
                <a:off x="2787" y="3247"/>
                <a:ext cx="116" cy="115"/>
              </a:xfrm>
              <a:custGeom>
                <a:avLst/>
                <a:gdLst>
                  <a:gd name="T0" fmla="*/ 12 w 578"/>
                  <a:gd name="T1" fmla="*/ 23 h 578"/>
                  <a:gd name="T2" fmla="*/ 14 w 578"/>
                  <a:gd name="T3" fmla="*/ 23 h 578"/>
                  <a:gd name="T4" fmla="*/ 15 w 578"/>
                  <a:gd name="T5" fmla="*/ 22 h 578"/>
                  <a:gd name="T6" fmla="*/ 17 w 578"/>
                  <a:gd name="T7" fmla="*/ 21 h 578"/>
                  <a:gd name="T8" fmla="*/ 19 w 578"/>
                  <a:gd name="T9" fmla="*/ 20 h 578"/>
                  <a:gd name="T10" fmla="*/ 20 w 578"/>
                  <a:gd name="T11" fmla="*/ 19 h 578"/>
                  <a:gd name="T12" fmla="*/ 21 w 578"/>
                  <a:gd name="T13" fmla="*/ 18 h 578"/>
                  <a:gd name="T14" fmla="*/ 22 w 578"/>
                  <a:gd name="T15" fmla="*/ 17 h 578"/>
                  <a:gd name="T16" fmla="*/ 23 w 578"/>
                  <a:gd name="T17" fmla="*/ 15 h 578"/>
                  <a:gd name="T18" fmla="*/ 23 w 578"/>
                  <a:gd name="T19" fmla="*/ 13 h 578"/>
                  <a:gd name="T20" fmla="*/ 23 w 578"/>
                  <a:gd name="T21" fmla="*/ 11 h 578"/>
                  <a:gd name="T22" fmla="*/ 23 w 578"/>
                  <a:gd name="T23" fmla="*/ 10 h 578"/>
                  <a:gd name="T24" fmla="*/ 22 w 578"/>
                  <a:gd name="T25" fmla="*/ 8 h 578"/>
                  <a:gd name="T26" fmla="*/ 22 w 578"/>
                  <a:gd name="T27" fmla="*/ 6 h 578"/>
                  <a:gd name="T28" fmla="*/ 21 w 578"/>
                  <a:gd name="T29" fmla="*/ 5 h 578"/>
                  <a:gd name="T30" fmla="*/ 20 w 578"/>
                  <a:gd name="T31" fmla="*/ 3 h 578"/>
                  <a:gd name="T32" fmla="*/ 18 w 578"/>
                  <a:gd name="T33" fmla="*/ 2 h 578"/>
                  <a:gd name="T34" fmla="*/ 17 w 578"/>
                  <a:gd name="T35" fmla="*/ 1 h 578"/>
                  <a:gd name="T36" fmla="*/ 15 w 578"/>
                  <a:gd name="T37" fmla="*/ 1 h 578"/>
                  <a:gd name="T38" fmla="*/ 13 w 578"/>
                  <a:gd name="T39" fmla="*/ 0 h 578"/>
                  <a:gd name="T40" fmla="*/ 12 w 578"/>
                  <a:gd name="T41" fmla="*/ 0 h 578"/>
                  <a:gd name="T42" fmla="*/ 10 w 578"/>
                  <a:gd name="T43" fmla="*/ 0 h 578"/>
                  <a:gd name="T44" fmla="*/ 8 w 578"/>
                  <a:gd name="T45" fmla="*/ 1 h 578"/>
                  <a:gd name="T46" fmla="*/ 6 w 578"/>
                  <a:gd name="T47" fmla="*/ 1 h 578"/>
                  <a:gd name="T48" fmla="*/ 5 w 578"/>
                  <a:gd name="T49" fmla="*/ 2 h 578"/>
                  <a:gd name="T50" fmla="*/ 3 w 578"/>
                  <a:gd name="T51" fmla="*/ 4 h 578"/>
                  <a:gd name="T52" fmla="*/ 2 w 578"/>
                  <a:gd name="T53" fmla="*/ 5 h 578"/>
                  <a:gd name="T54" fmla="*/ 1 w 578"/>
                  <a:gd name="T55" fmla="*/ 6 h 578"/>
                  <a:gd name="T56" fmla="*/ 1 w 578"/>
                  <a:gd name="T57" fmla="*/ 8 h 578"/>
                  <a:gd name="T58" fmla="*/ 0 w 578"/>
                  <a:gd name="T59" fmla="*/ 10 h 578"/>
                  <a:gd name="T60" fmla="*/ 0 w 578"/>
                  <a:gd name="T61" fmla="*/ 12 h 578"/>
                  <a:gd name="T62" fmla="*/ 0 w 578"/>
                  <a:gd name="T63" fmla="*/ 14 h 578"/>
                  <a:gd name="T64" fmla="*/ 1 w 578"/>
                  <a:gd name="T65" fmla="*/ 15 h 578"/>
                  <a:gd name="T66" fmla="*/ 1 w 578"/>
                  <a:gd name="T67" fmla="*/ 17 h 578"/>
                  <a:gd name="T68" fmla="*/ 2 w 578"/>
                  <a:gd name="T69" fmla="*/ 18 h 578"/>
                  <a:gd name="T70" fmla="*/ 4 w 578"/>
                  <a:gd name="T71" fmla="*/ 19 h 578"/>
                  <a:gd name="T72" fmla="*/ 5 w 578"/>
                  <a:gd name="T73" fmla="*/ 21 h 578"/>
                  <a:gd name="T74" fmla="*/ 6 w 578"/>
                  <a:gd name="T75" fmla="*/ 22 h 578"/>
                  <a:gd name="T76" fmla="*/ 8 w 578"/>
                  <a:gd name="T77" fmla="*/ 22 h 578"/>
                  <a:gd name="T78" fmla="*/ 10 w 578"/>
                  <a:gd name="T79" fmla="*/ 23 h 578"/>
                  <a:gd name="T80" fmla="*/ 12 w 578"/>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8"/>
                  <a:gd name="T125" fmla="*/ 578 w 578"/>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8">
                    <a:moveTo>
                      <a:pt x="291" y="578"/>
                    </a:moveTo>
                    <a:lnTo>
                      <a:pt x="337" y="573"/>
                    </a:lnTo>
                    <a:lnTo>
                      <a:pt x="382" y="560"/>
                    </a:lnTo>
                    <a:lnTo>
                      <a:pt x="424" y="544"/>
                    </a:lnTo>
                    <a:lnTo>
                      <a:pt x="461" y="519"/>
                    </a:lnTo>
                    <a:lnTo>
                      <a:pt x="495" y="490"/>
                    </a:lnTo>
                    <a:lnTo>
                      <a:pt x="524" y="457"/>
                    </a:lnTo>
                    <a:lnTo>
                      <a:pt x="549" y="419"/>
                    </a:lnTo>
                    <a:lnTo>
                      <a:pt x="565" y="378"/>
                    </a:lnTo>
                    <a:lnTo>
                      <a:pt x="573" y="333"/>
                    </a:lnTo>
                    <a:lnTo>
                      <a:pt x="578" y="286"/>
                    </a:lnTo>
                    <a:lnTo>
                      <a:pt x="573" y="241"/>
                    </a:lnTo>
                    <a:lnTo>
                      <a:pt x="560" y="196"/>
                    </a:lnTo>
                    <a:lnTo>
                      <a:pt x="544" y="153"/>
                    </a:lnTo>
                    <a:lnTo>
                      <a:pt x="519" y="117"/>
                    </a:lnTo>
                    <a:lnTo>
                      <a:pt x="490" y="83"/>
                    </a:lnTo>
                    <a:lnTo>
                      <a:pt x="457" y="54"/>
                    </a:lnTo>
                    <a:lnTo>
                      <a:pt x="420" y="29"/>
                    </a:lnTo>
                    <a:lnTo>
                      <a:pt x="378" y="13"/>
                    </a:lnTo>
                    <a:lnTo>
                      <a:pt x="333" y="5"/>
                    </a:lnTo>
                    <a:lnTo>
                      <a:pt x="287" y="0"/>
                    </a:lnTo>
                    <a:lnTo>
                      <a:pt x="238" y="5"/>
                    </a:lnTo>
                    <a:lnTo>
                      <a:pt x="196" y="16"/>
                    </a:lnTo>
                    <a:lnTo>
                      <a:pt x="155" y="34"/>
                    </a:lnTo>
                    <a:lnTo>
                      <a:pt x="117" y="59"/>
                    </a:lnTo>
                    <a:lnTo>
                      <a:pt x="83" y="88"/>
                    </a:lnTo>
                    <a:lnTo>
                      <a:pt x="54" y="121"/>
                    </a:lnTo>
                    <a:lnTo>
                      <a:pt x="29" y="158"/>
                    </a:lnTo>
                    <a:lnTo>
                      <a:pt x="13" y="200"/>
                    </a:lnTo>
                    <a:lnTo>
                      <a:pt x="5" y="245"/>
                    </a:lnTo>
                    <a:lnTo>
                      <a:pt x="0" y="291"/>
                    </a:lnTo>
                    <a:lnTo>
                      <a:pt x="5" y="340"/>
                    </a:lnTo>
                    <a:lnTo>
                      <a:pt x="17" y="382"/>
                    </a:lnTo>
                    <a:lnTo>
                      <a:pt x="34" y="423"/>
                    </a:lnTo>
                    <a:lnTo>
                      <a:pt x="58" y="461"/>
                    </a:lnTo>
                    <a:lnTo>
                      <a:pt x="88" y="494"/>
                    </a:lnTo>
                    <a:lnTo>
                      <a:pt x="121" y="524"/>
                    </a:lnTo>
                    <a:lnTo>
                      <a:pt x="158" y="548"/>
                    </a:lnTo>
                    <a:lnTo>
                      <a:pt x="200" y="565"/>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58" name="Freeform 1091">
                <a:extLst>
                  <a:ext uri="{FF2B5EF4-FFF2-40B4-BE49-F238E27FC236}">
                    <a16:creationId xmlns:a16="http://schemas.microsoft.com/office/drawing/2014/main" id="{CF481682-AB44-4484-9AB4-B02F949A80D7}"/>
                  </a:ext>
                </a:extLst>
              </p:cNvPr>
              <p:cNvSpPr>
                <a:spLocks/>
              </p:cNvSpPr>
              <p:nvPr/>
            </p:nvSpPr>
            <p:spPr bwMode="auto">
              <a:xfrm>
                <a:off x="2803" y="3255"/>
                <a:ext cx="61" cy="61"/>
              </a:xfrm>
              <a:custGeom>
                <a:avLst/>
                <a:gdLst>
                  <a:gd name="T0" fmla="*/ 6 w 308"/>
                  <a:gd name="T1" fmla="*/ 12 h 307"/>
                  <a:gd name="T2" fmla="*/ 7 w 308"/>
                  <a:gd name="T3" fmla="*/ 12 h 307"/>
                  <a:gd name="T4" fmla="*/ 8 w 308"/>
                  <a:gd name="T5" fmla="*/ 12 h 307"/>
                  <a:gd name="T6" fmla="*/ 9 w 308"/>
                  <a:gd name="T7" fmla="*/ 11 h 307"/>
                  <a:gd name="T8" fmla="*/ 10 w 308"/>
                  <a:gd name="T9" fmla="*/ 11 h 307"/>
                  <a:gd name="T10" fmla="*/ 10 w 308"/>
                  <a:gd name="T11" fmla="*/ 10 h 307"/>
                  <a:gd name="T12" fmla="*/ 11 w 308"/>
                  <a:gd name="T13" fmla="*/ 10 h 307"/>
                  <a:gd name="T14" fmla="*/ 11 w 308"/>
                  <a:gd name="T15" fmla="*/ 9 h 307"/>
                  <a:gd name="T16" fmla="*/ 12 w 308"/>
                  <a:gd name="T17" fmla="*/ 8 h 307"/>
                  <a:gd name="T18" fmla="*/ 12 w 308"/>
                  <a:gd name="T19" fmla="*/ 7 h 307"/>
                  <a:gd name="T20" fmla="*/ 12 w 308"/>
                  <a:gd name="T21" fmla="*/ 6 h 307"/>
                  <a:gd name="T22" fmla="*/ 12 w 308"/>
                  <a:gd name="T23" fmla="*/ 5 h 307"/>
                  <a:gd name="T24" fmla="*/ 12 w 308"/>
                  <a:gd name="T25" fmla="*/ 4 h 307"/>
                  <a:gd name="T26" fmla="*/ 11 w 308"/>
                  <a:gd name="T27" fmla="*/ 3 h 307"/>
                  <a:gd name="T28" fmla="*/ 11 w 308"/>
                  <a:gd name="T29" fmla="*/ 2 h 307"/>
                  <a:gd name="T30" fmla="*/ 10 w 308"/>
                  <a:gd name="T31" fmla="*/ 2 h 307"/>
                  <a:gd name="T32" fmla="*/ 10 w 308"/>
                  <a:gd name="T33" fmla="*/ 1 h 307"/>
                  <a:gd name="T34" fmla="*/ 9 w 308"/>
                  <a:gd name="T35" fmla="*/ 1 h 307"/>
                  <a:gd name="T36" fmla="*/ 8 w 308"/>
                  <a:gd name="T37" fmla="*/ 0 h 307"/>
                  <a:gd name="T38" fmla="*/ 7 w 308"/>
                  <a:gd name="T39" fmla="*/ 0 h 307"/>
                  <a:gd name="T40" fmla="*/ 6 w 308"/>
                  <a:gd name="T41" fmla="*/ 0 h 307"/>
                  <a:gd name="T42" fmla="*/ 5 w 308"/>
                  <a:gd name="T43" fmla="*/ 0 h 307"/>
                  <a:gd name="T44" fmla="*/ 4 w 308"/>
                  <a:gd name="T45" fmla="*/ 0 h 307"/>
                  <a:gd name="T46" fmla="*/ 3 w 308"/>
                  <a:gd name="T47" fmla="*/ 1 h 307"/>
                  <a:gd name="T48" fmla="*/ 2 w 308"/>
                  <a:gd name="T49" fmla="*/ 1 h 307"/>
                  <a:gd name="T50" fmla="*/ 2 w 308"/>
                  <a:gd name="T51" fmla="*/ 2 h 307"/>
                  <a:gd name="T52" fmla="*/ 1 w 308"/>
                  <a:gd name="T53" fmla="*/ 3 h 307"/>
                  <a:gd name="T54" fmla="*/ 1 w 308"/>
                  <a:gd name="T55" fmla="*/ 3 h 307"/>
                  <a:gd name="T56" fmla="*/ 0 w 308"/>
                  <a:gd name="T57" fmla="*/ 4 h 307"/>
                  <a:gd name="T58" fmla="*/ 0 w 308"/>
                  <a:gd name="T59" fmla="*/ 5 h 307"/>
                  <a:gd name="T60" fmla="*/ 0 w 308"/>
                  <a:gd name="T61" fmla="*/ 6 h 307"/>
                  <a:gd name="T62" fmla="*/ 0 w 308"/>
                  <a:gd name="T63" fmla="*/ 7 h 307"/>
                  <a:gd name="T64" fmla="*/ 0 w 308"/>
                  <a:gd name="T65" fmla="*/ 8 h 307"/>
                  <a:gd name="T66" fmla="*/ 1 w 308"/>
                  <a:gd name="T67" fmla="*/ 9 h 307"/>
                  <a:gd name="T68" fmla="*/ 1 w 308"/>
                  <a:gd name="T69" fmla="*/ 10 h 307"/>
                  <a:gd name="T70" fmla="*/ 2 w 308"/>
                  <a:gd name="T71" fmla="*/ 10 h 307"/>
                  <a:gd name="T72" fmla="*/ 3 w 308"/>
                  <a:gd name="T73" fmla="*/ 11 h 307"/>
                  <a:gd name="T74" fmla="*/ 3 w 308"/>
                  <a:gd name="T75" fmla="*/ 12 h 307"/>
                  <a:gd name="T76" fmla="*/ 4 w 308"/>
                  <a:gd name="T77" fmla="*/ 12 h 307"/>
                  <a:gd name="T78" fmla="*/ 5 w 308"/>
                  <a:gd name="T79" fmla="*/ 12 h 307"/>
                  <a:gd name="T80" fmla="*/ 6 w 308"/>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307"/>
                  <a:gd name="T125" fmla="*/ 308 w 308"/>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307">
                    <a:moveTo>
                      <a:pt x="154" y="307"/>
                    </a:moveTo>
                    <a:lnTo>
                      <a:pt x="179" y="302"/>
                    </a:lnTo>
                    <a:lnTo>
                      <a:pt x="204" y="298"/>
                    </a:lnTo>
                    <a:lnTo>
                      <a:pt x="225" y="286"/>
                    </a:lnTo>
                    <a:lnTo>
                      <a:pt x="245" y="273"/>
                    </a:lnTo>
                    <a:lnTo>
                      <a:pt x="262" y="261"/>
                    </a:lnTo>
                    <a:lnTo>
                      <a:pt x="278" y="241"/>
                    </a:lnTo>
                    <a:lnTo>
                      <a:pt x="291" y="219"/>
                    </a:lnTo>
                    <a:lnTo>
                      <a:pt x="299" y="199"/>
                    </a:lnTo>
                    <a:lnTo>
                      <a:pt x="303" y="174"/>
                    </a:lnTo>
                    <a:lnTo>
                      <a:pt x="308" y="154"/>
                    </a:lnTo>
                    <a:lnTo>
                      <a:pt x="303" y="129"/>
                    </a:lnTo>
                    <a:lnTo>
                      <a:pt x="299" y="104"/>
                    </a:lnTo>
                    <a:lnTo>
                      <a:pt x="287" y="82"/>
                    </a:lnTo>
                    <a:lnTo>
                      <a:pt x="274" y="62"/>
                    </a:lnTo>
                    <a:lnTo>
                      <a:pt x="262" y="46"/>
                    </a:lnTo>
                    <a:lnTo>
                      <a:pt x="241" y="28"/>
                    </a:lnTo>
                    <a:lnTo>
                      <a:pt x="220" y="17"/>
                    </a:lnTo>
                    <a:lnTo>
                      <a:pt x="200" y="8"/>
                    </a:lnTo>
                    <a:lnTo>
                      <a:pt x="175" y="4"/>
                    </a:lnTo>
                    <a:lnTo>
                      <a:pt x="150" y="0"/>
                    </a:lnTo>
                    <a:lnTo>
                      <a:pt x="130" y="4"/>
                    </a:lnTo>
                    <a:lnTo>
                      <a:pt x="105" y="8"/>
                    </a:lnTo>
                    <a:lnTo>
                      <a:pt x="83" y="17"/>
                    </a:lnTo>
                    <a:lnTo>
                      <a:pt x="63" y="33"/>
                    </a:lnTo>
                    <a:lnTo>
                      <a:pt x="46" y="46"/>
                    </a:lnTo>
                    <a:lnTo>
                      <a:pt x="29" y="66"/>
                    </a:lnTo>
                    <a:lnTo>
                      <a:pt x="17" y="82"/>
                    </a:lnTo>
                    <a:lnTo>
                      <a:pt x="9" y="107"/>
                    </a:lnTo>
                    <a:lnTo>
                      <a:pt x="4" y="129"/>
                    </a:lnTo>
                    <a:lnTo>
                      <a:pt x="0" y="154"/>
                    </a:lnTo>
                    <a:lnTo>
                      <a:pt x="4" y="178"/>
                    </a:lnTo>
                    <a:lnTo>
                      <a:pt x="9" y="203"/>
                    </a:lnTo>
                    <a:lnTo>
                      <a:pt x="17" y="224"/>
                    </a:lnTo>
                    <a:lnTo>
                      <a:pt x="29" y="244"/>
                    </a:lnTo>
                    <a:lnTo>
                      <a:pt x="46" y="261"/>
                    </a:lnTo>
                    <a:lnTo>
                      <a:pt x="67" y="278"/>
                    </a:lnTo>
                    <a:lnTo>
                      <a:pt x="83" y="291"/>
                    </a:lnTo>
                    <a:lnTo>
                      <a:pt x="108" y="298"/>
                    </a:lnTo>
                    <a:lnTo>
                      <a:pt x="130" y="302"/>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59" name="Freeform 1092">
                <a:extLst>
                  <a:ext uri="{FF2B5EF4-FFF2-40B4-BE49-F238E27FC236}">
                    <a16:creationId xmlns:a16="http://schemas.microsoft.com/office/drawing/2014/main" id="{6C45A069-5549-4942-B62E-07DF83C91049}"/>
                  </a:ext>
                </a:extLst>
              </p:cNvPr>
              <p:cNvSpPr>
                <a:spLocks/>
              </p:cNvSpPr>
              <p:nvPr/>
            </p:nvSpPr>
            <p:spPr bwMode="auto">
              <a:xfrm>
                <a:off x="2805" y="3256"/>
                <a:ext cx="54" cy="55"/>
              </a:xfrm>
              <a:custGeom>
                <a:avLst/>
                <a:gdLst>
                  <a:gd name="T0" fmla="*/ 5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1 w 270"/>
                  <a:gd name="T17" fmla="*/ 7 h 274"/>
                  <a:gd name="T18" fmla="*/ 11 w 270"/>
                  <a:gd name="T19" fmla="*/ 6 h 274"/>
                  <a:gd name="T20" fmla="*/ 11 w 270"/>
                  <a:gd name="T21" fmla="*/ 6 h 274"/>
                  <a:gd name="T22" fmla="*/ 11 w 270"/>
                  <a:gd name="T23" fmla="*/ 5 h 274"/>
                  <a:gd name="T24" fmla="*/ 10 w 270"/>
                  <a:gd name="T25" fmla="*/ 4 h 274"/>
                  <a:gd name="T26" fmla="*/ 10 w 270"/>
                  <a:gd name="T27" fmla="*/ 3 h 274"/>
                  <a:gd name="T28" fmla="*/ 10 w 270"/>
                  <a:gd name="T29" fmla="*/ 2 h 274"/>
                  <a:gd name="T30" fmla="*/ 9 w 270"/>
                  <a:gd name="T31" fmla="*/ 2 h 274"/>
                  <a:gd name="T32" fmla="*/ 9 w 270"/>
                  <a:gd name="T33" fmla="*/ 1 h 274"/>
                  <a:gd name="T34" fmla="*/ 8 w 270"/>
                  <a:gd name="T35" fmla="*/ 1 h 274"/>
                  <a:gd name="T36" fmla="*/ 7 w 270"/>
                  <a:gd name="T37" fmla="*/ 0 h 274"/>
                  <a:gd name="T38" fmla="*/ 6 w 270"/>
                  <a:gd name="T39" fmla="*/ 0 h 274"/>
                  <a:gd name="T40" fmla="*/ 5 w 270"/>
                  <a:gd name="T41" fmla="*/ 0 h 274"/>
                  <a:gd name="T42" fmla="*/ 4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0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10 h 274"/>
                  <a:gd name="T76" fmla="*/ 2 w 270"/>
                  <a:gd name="T77" fmla="*/ 10 h 274"/>
                  <a:gd name="T78" fmla="*/ 3 w 270"/>
                  <a:gd name="T79" fmla="*/ 11 h 274"/>
                  <a:gd name="T80" fmla="*/ 4 w 270"/>
                  <a:gd name="T81" fmla="*/ 11 h 274"/>
                  <a:gd name="T82" fmla="*/ 5 w 270"/>
                  <a:gd name="T83" fmla="*/ 11 h 274"/>
                  <a:gd name="T84" fmla="*/ 5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7" y="274"/>
                    </a:moveTo>
                    <a:lnTo>
                      <a:pt x="158" y="269"/>
                    </a:lnTo>
                    <a:lnTo>
                      <a:pt x="178" y="265"/>
                    </a:lnTo>
                    <a:lnTo>
                      <a:pt x="199" y="257"/>
                    </a:lnTo>
                    <a:lnTo>
                      <a:pt x="216" y="245"/>
                    </a:lnTo>
                    <a:lnTo>
                      <a:pt x="232" y="233"/>
                    </a:lnTo>
                    <a:lnTo>
                      <a:pt x="245" y="215"/>
                    </a:lnTo>
                    <a:lnTo>
                      <a:pt x="257" y="199"/>
                    </a:lnTo>
                    <a:lnTo>
                      <a:pt x="265" y="179"/>
                    </a:lnTo>
                    <a:lnTo>
                      <a:pt x="270" y="157"/>
                    </a:lnTo>
                    <a:lnTo>
                      <a:pt x="270" y="137"/>
                    </a:lnTo>
                    <a:lnTo>
                      <a:pt x="270" y="116"/>
                    </a:lnTo>
                    <a:lnTo>
                      <a:pt x="261" y="91"/>
                    </a:lnTo>
                    <a:lnTo>
                      <a:pt x="253" y="75"/>
                    </a:lnTo>
                    <a:lnTo>
                      <a:pt x="245" y="58"/>
                    </a:lnTo>
                    <a:lnTo>
                      <a:pt x="228" y="42"/>
                    </a:lnTo>
                    <a:lnTo>
                      <a:pt x="216" y="29"/>
                    </a:lnTo>
                    <a:lnTo>
                      <a:pt x="195" y="17"/>
                    </a:lnTo>
                    <a:lnTo>
                      <a:pt x="178" y="8"/>
                    </a:lnTo>
                    <a:lnTo>
                      <a:pt x="158" y="4"/>
                    </a:lnTo>
                    <a:lnTo>
                      <a:pt x="133" y="0"/>
                    </a:lnTo>
                    <a:lnTo>
                      <a:pt x="112" y="4"/>
                    </a:lnTo>
                    <a:lnTo>
                      <a:pt x="92" y="8"/>
                    </a:lnTo>
                    <a:lnTo>
                      <a:pt x="70" y="17"/>
                    </a:lnTo>
                    <a:lnTo>
                      <a:pt x="54" y="29"/>
                    </a:lnTo>
                    <a:lnTo>
                      <a:pt x="38" y="42"/>
                    </a:lnTo>
                    <a:lnTo>
                      <a:pt x="25" y="58"/>
                    </a:lnTo>
                    <a:lnTo>
                      <a:pt x="12" y="75"/>
                    </a:lnTo>
                    <a:lnTo>
                      <a:pt x="9" y="96"/>
                    </a:lnTo>
                    <a:lnTo>
                      <a:pt x="0" y="116"/>
                    </a:lnTo>
                    <a:lnTo>
                      <a:pt x="0" y="137"/>
                    </a:lnTo>
                    <a:lnTo>
                      <a:pt x="0" y="141"/>
                    </a:lnTo>
                    <a:lnTo>
                      <a:pt x="0" y="145"/>
                    </a:lnTo>
                    <a:lnTo>
                      <a:pt x="4" y="166"/>
                    </a:lnTo>
                    <a:lnTo>
                      <a:pt x="9" y="186"/>
                    </a:lnTo>
                    <a:lnTo>
                      <a:pt x="16" y="204"/>
                    </a:lnTo>
                    <a:lnTo>
                      <a:pt x="29" y="220"/>
                    </a:lnTo>
                    <a:lnTo>
                      <a:pt x="41" y="237"/>
                    </a:lnTo>
                    <a:lnTo>
                      <a:pt x="58" y="249"/>
                    </a:lnTo>
                    <a:lnTo>
                      <a:pt x="74" y="262"/>
                    </a:lnTo>
                    <a:lnTo>
                      <a:pt x="95" y="265"/>
                    </a:lnTo>
                    <a:lnTo>
                      <a:pt x="117"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0" name="Freeform 1093">
                <a:extLst>
                  <a:ext uri="{FF2B5EF4-FFF2-40B4-BE49-F238E27FC236}">
                    <a16:creationId xmlns:a16="http://schemas.microsoft.com/office/drawing/2014/main" id="{69844ADB-7BDB-438F-B3E5-BA854228A4D3}"/>
                  </a:ext>
                </a:extLst>
              </p:cNvPr>
              <p:cNvSpPr>
                <a:spLocks/>
              </p:cNvSpPr>
              <p:nvPr/>
            </p:nvSpPr>
            <p:spPr bwMode="auto">
              <a:xfrm>
                <a:off x="2808" y="3257"/>
                <a:ext cx="47" cy="48"/>
              </a:xfrm>
              <a:custGeom>
                <a:avLst/>
                <a:gdLst>
                  <a:gd name="T0" fmla="*/ 5 w 237"/>
                  <a:gd name="T1" fmla="*/ 10 h 237"/>
                  <a:gd name="T2" fmla="*/ 5 w 237"/>
                  <a:gd name="T3" fmla="*/ 10 h 237"/>
                  <a:gd name="T4" fmla="*/ 6 w 237"/>
                  <a:gd name="T5" fmla="*/ 9 h 237"/>
                  <a:gd name="T6" fmla="*/ 7 w 237"/>
                  <a:gd name="T7" fmla="*/ 9 h 237"/>
                  <a:gd name="T8" fmla="*/ 7 w 237"/>
                  <a:gd name="T9" fmla="*/ 9 h 237"/>
                  <a:gd name="T10" fmla="*/ 8 w 237"/>
                  <a:gd name="T11" fmla="*/ 8 h 237"/>
                  <a:gd name="T12" fmla="*/ 9 w 237"/>
                  <a:gd name="T13" fmla="*/ 8 h 237"/>
                  <a:gd name="T14" fmla="*/ 9 w 237"/>
                  <a:gd name="T15" fmla="*/ 7 h 237"/>
                  <a:gd name="T16" fmla="*/ 9 w 237"/>
                  <a:gd name="T17" fmla="*/ 6 h 237"/>
                  <a:gd name="T18" fmla="*/ 9 w 237"/>
                  <a:gd name="T19" fmla="*/ 6 h 237"/>
                  <a:gd name="T20" fmla="*/ 9 w 237"/>
                  <a:gd name="T21" fmla="*/ 5 h 237"/>
                  <a:gd name="T22" fmla="*/ 9 w 237"/>
                  <a:gd name="T23" fmla="*/ 4 h 237"/>
                  <a:gd name="T24" fmla="*/ 9 w 237"/>
                  <a:gd name="T25" fmla="*/ 3 h 237"/>
                  <a:gd name="T26" fmla="*/ 9 w 237"/>
                  <a:gd name="T27" fmla="*/ 3 h 237"/>
                  <a:gd name="T28" fmla="*/ 8 w 237"/>
                  <a:gd name="T29" fmla="*/ 2 h 237"/>
                  <a:gd name="T30" fmla="*/ 8 w 237"/>
                  <a:gd name="T31" fmla="*/ 1 h 237"/>
                  <a:gd name="T32" fmla="*/ 7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1 w 237"/>
                  <a:gd name="T55" fmla="*/ 3 h 237"/>
                  <a:gd name="T56" fmla="*/ 0 w 237"/>
                  <a:gd name="T57" fmla="*/ 3 h 237"/>
                  <a:gd name="T58" fmla="*/ 0 w 237"/>
                  <a:gd name="T59" fmla="*/ 4 h 237"/>
                  <a:gd name="T60" fmla="*/ 0 w 237"/>
                  <a:gd name="T61" fmla="*/ 5 h 237"/>
                  <a:gd name="T62" fmla="*/ 0 w 237"/>
                  <a:gd name="T63" fmla="*/ 5 h 237"/>
                  <a:gd name="T64" fmla="*/ 0 w 237"/>
                  <a:gd name="T65" fmla="*/ 5 h 237"/>
                  <a:gd name="T66" fmla="*/ 0 w 237"/>
                  <a:gd name="T67" fmla="*/ 6 h 237"/>
                  <a:gd name="T68" fmla="*/ 0 w 237"/>
                  <a:gd name="T69" fmla="*/ 7 h 237"/>
                  <a:gd name="T70" fmla="*/ 1 w 237"/>
                  <a:gd name="T71" fmla="*/ 7 h 237"/>
                  <a:gd name="T72" fmla="*/ 1 w 237"/>
                  <a:gd name="T73" fmla="*/ 8 h 237"/>
                  <a:gd name="T74" fmla="*/ 2 w 237"/>
                  <a:gd name="T75" fmla="*/ 8 h 237"/>
                  <a:gd name="T76" fmla="*/ 2 w 237"/>
                  <a:gd name="T77" fmla="*/ 9 h 237"/>
                  <a:gd name="T78" fmla="*/ 3 w 237"/>
                  <a:gd name="T79" fmla="*/ 9 h 237"/>
                  <a:gd name="T80" fmla="*/ 3 w 237"/>
                  <a:gd name="T81" fmla="*/ 10 h 237"/>
                  <a:gd name="T82" fmla="*/ 4 w 237"/>
                  <a:gd name="T83" fmla="*/ 10 h 237"/>
                  <a:gd name="T84" fmla="*/ 5 w 237"/>
                  <a:gd name="T85" fmla="*/ 10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1" y="237"/>
                    </a:moveTo>
                    <a:lnTo>
                      <a:pt x="137" y="237"/>
                    </a:lnTo>
                    <a:lnTo>
                      <a:pt x="158" y="229"/>
                    </a:lnTo>
                    <a:lnTo>
                      <a:pt x="175" y="225"/>
                    </a:lnTo>
                    <a:lnTo>
                      <a:pt x="187" y="212"/>
                    </a:lnTo>
                    <a:lnTo>
                      <a:pt x="204" y="200"/>
                    </a:lnTo>
                    <a:lnTo>
                      <a:pt x="216" y="187"/>
                    </a:lnTo>
                    <a:lnTo>
                      <a:pt x="224" y="171"/>
                    </a:lnTo>
                    <a:lnTo>
                      <a:pt x="233" y="153"/>
                    </a:lnTo>
                    <a:lnTo>
                      <a:pt x="237" y="137"/>
                    </a:lnTo>
                    <a:lnTo>
                      <a:pt x="237" y="117"/>
                    </a:lnTo>
                    <a:lnTo>
                      <a:pt x="237" y="95"/>
                    </a:lnTo>
                    <a:lnTo>
                      <a:pt x="229" y="79"/>
                    </a:lnTo>
                    <a:lnTo>
                      <a:pt x="224" y="63"/>
                    </a:lnTo>
                    <a:lnTo>
                      <a:pt x="212" y="46"/>
                    </a:lnTo>
                    <a:lnTo>
                      <a:pt x="200" y="34"/>
                    </a:lnTo>
                    <a:lnTo>
                      <a:pt x="187" y="21"/>
                    </a:lnTo>
                    <a:lnTo>
                      <a:pt x="170" y="13"/>
                    </a:lnTo>
                    <a:lnTo>
                      <a:pt x="154" y="5"/>
                    </a:lnTo>
                    <a:lnTo>
                      <a:pt x="137" y="0"/>
                    </a:lnTo>
                    <a:lnTo>
                      <a:pt x="116" y="0"/>
                    </a:lnTo>
                    <a:lnTo>
                      <a:pt x="96" y="0"/>
                    </a:lnTo>
                    <a:lnTo>
                      <a:pt x="80" y="5"/>
                    </a:lnTo>
                    <a:lnTo>
                      <a:pt x="62" y="13"/>
                    </a:lnTo>
                    <a:lnTo>
                      <a:pt x="46" y="21"/>
                    </a:lnTo>
                    <a:lnTo>
                      <a:pt x="33" y="34"/>
                    </a:lnTo>
                    <a:lnTo>
                      <a:pt x="21" y="50"/>
                    </a:lnTo>
                    <a:lnTo>
                      <a:pt x="13" y="63"/>
                    </a:lnTo>
                    <a:lnTo>
                      <a:pt x="4" y="79"/>
                    </a:lnTo>
                    <a:lnTo>
                      <a:pt x="0" y="99"/>
                    </a:lnTo>
                    <a:lnTo>
                      <a:pt x="0" y="117"/>
                    </a:lnTo>
                    <a:lnTo>
                      <a:pt x="0" y="121"/>
                    </a:lnTo>
                    <a:lnTo>
                      <a:pt x="0" y="124"/>
                    </a:lnTo>
                    <a:lnTo>
                      <a:pt x="0" y="142"/>
                    </a:lnTo>
                    <a:lnTo>
                      <a:pt x="8" y="162"/>
                    </a:lnTo>
                    <a:lnTo>
                      <a:pt x="13" y="178"/>
                    </a:lnTo>
                    <a:lnTo>
                      <a:pt x="26" y="191"/>
                    </a:lnTo>
                    <a:lnTo>
                      <a:pt x="38" y="203"/>
                    </a:lnTo>
                    <a:lnTo>
                      <a:pt x="51" y="216"/>
                    </a:lnTo>
                    <a:lnTo>
                      <a:pt x="67" y="225"/>
                    </a:lnTo>
                    <a:lnTo>
                      <a:pt x="83" y="232"/>
                    </a:lnTo>
                    <a:lnTo>
                      <a:pt x="100"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1" name="Freeform 1094">
                <a:extLst>
                  <a:ext uri="{FF2B5EF4-FFF2-40B4-BE49-F238E27FC236}">
                    <a16:creationId xmlns:a16="http://schemas.microsoft.com/office/drawing/2014/main" id="{5FD0920E-8CD9-404C-AA43-BACFC4F96C84}"/>
                  </a:ext>
                </a:extLst>
              </p:cNvPr>
              <p:cNvSpPr>
                <a:spLocks/>
              </p:cNvSpPr>
              <p:nvPr/>
            </p:nvSpPr>
            <p:spPr bwMode="auto">
              <a:xfrm>
                <a:off x="2809" y="3258"/>
                <a:ext cx="42" cy="41"/>
              </a:xfrm>
              <a:custGeom>
                <a:avLst/>
                <a:gdLst>
                  <a:gd name="T0" fmla="*/ 4 w 208"/>
                  <a:gd name="T1" fmla="*/ 8 h 202"/>
                  <a:gd name="T2" fmla="*/ 5 w 208"/>
                  <a:gd name="T3" fmla="*/ 8 h 202"/>
                  <a:gd name="T4" fmla="*/ 6 w 208"/>
                  <a:gd name="T5" fmla="*/ 8 h 202"/>
                  <a:gd name="T6" fmla="*/ 6 w 208"/>
                  <a:gd name="T7" fmla="*/ 8 h 202"/>
                  <a:gd name="T8" fmla="*/ 7 w 208"/>
                  <a:gd name="T9" fmla="*/ 8 h 202"/>
                  <a:gd name="T10" fmla="*/ 7 w 208"/>
                  <a:gd name="T11" fmla="*/ 7 h 202"/>
                  <a:gd name="T12" fmla="*/ 8 w 208"/>
                  <a:gd name="T13" fmla="*/ 7 h 202"/>
                  <a:gd name="T14" fmla="*/ 8 w 208"/>
                  <a:gd name="T15" fmla="*/ 6 h 202"/>
                  <a:gd name="T16" fmla="*/ 8 w 208"/>
                  <a:gd name="T17" fmla="*/ 5 h 202"/>
                  <a:gd name="T18" fmla="*/ 8 w 208"/>
                  <a:gd name="T19" fmla="*/ 5 h 202"/>
                  <a:gd name="T20" fmla="*/ 8 w 208"/>
                  <a:gd name="T21" fmla="*/ 4 h 202"/>
                  <a:gd name="T22" fmla="*/ 8 w 208"/>
                  <a:gd name="T23" fmla="*/ 3 h 202"/>
                  <a:gd name="T24" fmla="*/ 8 w 208"/>
                  <a:gd name="T25" fmla="*/ 3 h 202"/>
                  <a:gd name="T26" fmla="*/ 8 w 208"/>
                  <a:gd name="T27" fmla="*/ 2 h 202"/>
                  <a:gd name="T28" fmla="*/ 8 w 208"/>
                  <a:gd name="T29" fmla="*/ 2 h 202"/>
                  <a:gd name="T30" fmla="*/ 7 w 208"/>
                  <a:gd name="T31" fmla="*/ 1 h 202"/>
                  <a:gd name="T32" fmla="*/ 7 w 208"/>
                  <a:gd name="T33" fmla="*/ 1 h 202"/>
                  <a:gd name="T34" fmla="*/ 6 w 208"/>
                  <a:gd name="T35" fmla="*/ 0 h 202"/>
                  <a:gd name="T36" fmla="*/ 6 w 208"/>
                  <a:gd name="T37" fmla="*/ 0 h 202"/>
                  <a:gd name="T38" fmla="*/ 5 w 208"/>
                  <a:gd name="T39" fmla="*/ 0 h 202"/>
                  <a:gd name="T40" fmla="*/ 4 w 208"/>
                  <a:gd name="T41" fmla="*/ 0 h 202"/>
                  <a:gd name="T42" fmla="*/ 4 w 208"/>
                  <a:gd name="T43" fmla="*/ 0 h 202"/>
                  <a:gd name="T44" fmla="*/ 3 w 208"/>
                  <a:gd name="T45" fmla="*/ 0 h 202"/>
                  <a:gd name="T46" fmla="*/ 2 w 208"/>
                  <a:gd name="T47" fmla="*/ 0 h 202"/>
                  <a:gd name="T48" fmla="*/ 2 w 208"/>
                  <a:gd name="T49" fmla="*/ 1 h 202"/>
                  <a:gd name="T50" fmla="*/ 1 w 208"/>
                  <a:gd name="T51" fmla="*/ 1 h 202"/>
                  <a:gd name="T52" fmla="*/ 1 w 208"/>
                  <a:gd name="T53" fmla="*/ 2 h 202"/>
                  <a:gd name="T54" fmla="*/ 1 w 208"/>
                  <a:gd name="T55" fmla="*/ 2 h 202"/>
                  <a:gd name="T56" fmla="*/ 0 w 208"/>
                  <a:gd name="T57" fmla="*/ 3 h 202"/>
                  <a:gd name="T58" fmla="*/ 0 w 208"/>
                  <a:gd name="T59" fmla="*/ 3 h 202"/>
                  <a:gd name="T60" fmla="*/ 0 w 208"/>
                  <a:gd name="T61" fmla="*/ 4 h 202"/>
                  <a:gd name="T62" fmla="*/ 0 w 208"/>
                  <a:gd name="T63" fmla="*/ 4 h 202"/>
                  <a:gd name="T64" fmla="*/ 0 w 208"/>
                  <a:gd name="T65" fmla="*/ 4 h 202"/>
                  <a:gd name="T66" fmla="*/ 0 w 208"/>
                  <a:gd name="T67" fmla="*/ 5 h 202"/>
                  <a:gd name="T68" fmla="*/ 0 w 208"/>
                  <a:gd name="T69" fmla="*/ 6 h 202"/>
                  <a:gd name="T70" fmla="*/ 1 w 208"/>
                  <a:gd name="T71" fmla="*/ 6 h 202"/>
                  <a:gd name="T72" fmla="*/ 1 w 208"/>
                  <a:gd name="T73" fmla="*/ 7 h 202"/>
                  <a:gd name="T74" fmla="*/ 1 w 208"/>
                  <a:gd name="T75" fmla="*/ 7 h 202"/>
                  <a:gd name="T76" fmla="*/ 2 w 208"/>
                  <a:gd name="T77" fmla="*/ 8 h 202"/>
                  <a:gd name="T78" fmla="*/ 2 w 208"/>
                  <a:gd name="T79" fmla="*/ 8 h 202"/>
                  <a:gd name="T80" fmla="*/ 3 w 208"/>
                  <a:gd name="T81" fmla="*/ 8 h 202"/>
                  <a:gd name="T82" fmla="*/ 4 w 208"/>
                  <a:gd name="T83" fmla="*/ 8 h 202"/>
                  <a:gd name="T84" fmla="*/ 4 w 208"/>
                  <a:gd name="T85" fmla="*/ 8 h 2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8"/>
                  <a:gd name="T130" fmla="*/ 0 h 202"/>
                  <a:gd name="T131" fmla="*/ 208 w 208"/>
                  <a:gd name="T132" fmla="*/ 202 h 2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8" h="202">
                    <a:moveTo>
                      <a:pt x="104" y="202"/>
                    </a:moveTo>
                    <a:lnTo>
                      <a:pt x="121" y="202"/>
                    </a:lnTo>
                    <a:lnTo>
                      <a:pt x="138" y="198"/>
                    </a:lnTo>
                    <a:lnTo>
                      <a:pt x="154" y="191"/>
                    </a:lnTo>
                    <a:lnTo>
                      <a:pt x="167" y="182"/>
                    </a:lnTo>
                    <a:lnTo>
                      <a:pt x="179" y="173"/>
                    </a:lnTo>
                    <a:lnTo>
                      <a:pt x="187" y="161"/>
                    </a:lnTo>
                    <a:lnTo>
                      <a:pt x="196" y="148"/>
                    </a:lnTo>
                    <a:lnTo>
                      <a:pt x="200" y="132"/>
                    </a:lnTo>
                    <a:lnTo>
                      <a:pt x="204" y="116"/>
                    </a:lnTo>
                    <a:lnTo>
                      <a:pt x="208" y="99"/>
                    </a:lnTo>
                    <a:lnTo>
                      <a:pt x="204" y="83"/>
                    </a:lnTo>
                    <a:lnTo>
                      <a:pt x="200" y="70"/>
                    </a:lnTo>
                    <a:lnTo>
                      <a:pt x="196" y="53"/>
                    </a:lnTo>
                    <a:lnTo>
                      <a:pt x="187" y="41"/>
                    </a:lnTo>
                    <a:lnTo>
                      <a:pt x="175" y="29"/>
                    </a:lnTo>
                    <a:lnTo>
                      <a:pt x="162" y="20"/>
                    </a:lnTo>
                    <a:lnTo>
                      <a:pt x="150" y="11"/>
                    </a:lnTo>
                    <a:lnTo>
                      <a:pt x="138" y="4"/>
                    </a:lnTo>
                    <a:lnTo>
                      <a:pt x="121" y="0"/>
                    </a:lnTo>
                    <a:lnTo>
                      <a:pt x="104" y="0"/>
                    </a:lnTo>
                    <a:lnTo>
                      <a:pt x="88" y="0"/>
                    </a:lnTo>
                    <a:lnTo>
                      <a:pt x="72" y="4"/>
                    </a:lnTo>
                    <a:lnTo>
                      <a:pt x="59" y="11"/>
                    </a:lnTo>
                    <a:lnTo>
                      <a:pt x="43" y="20"/>
                    </a:lnTo>
                    <a:lnTo>
                      <a:pt x="34" y="29"/>
                    </a:lnTo>
                    <a:lnTo>
                      <a:pt x="21" y="41"/>
                    </a:lnTo>
                    <a:lnTo>
                      <a:pt x="13" y="53"/>
                    </a:lnTo>
                    <a:lnTo>
                      <a:pt x="9" y="70"/>
                    </a:lnTo>
                    <a:lnTo>
                      <a:pt x="5" y="83"/>
                    </a:lnTo>
                    <a:lnTo>
                      <a:pt x="0" y="99"/>
                    </a:lnTo>
                    <a:lnTo>
                      <a:pt x="0" y="103"/>
                    </a:lnTo>
                    <a:lnTo>
                      <a:pt x="0" y="107"/>
                    </a:lnTo>
                    <a:lnTo>
                      <a:pt x="5" y="124"/>
                    </a:lnTo>
                    <a:lnTo>
                      <a:pt x="9" y="137"/>
                    </a:lnTo>
                    <a:lnTo>
                      <a:pt x="13" y="153"/>
                    </a:lnTo>
                    <a:lnTo>
                      <a:pt x="25" y="166"/>
                    </a:lnTo>
                    <a:lnTo>
                      <a:pt x="34" y="178"/>
                    </a:lnTo>
                    <a:lnTo>
                      <a:pt x="46" y="186"/>
                    </a:lnTo>
                    <a:lnTo>
                      <a:pt x="59" y="195"/>
                    </a:lnTo>
                    <a:lnTo>
                      <a:pt x="75" y="198"/>
                    </a:lnTo>
                    <a:lnTo>
                      <a:pt x="88" y="202"/>
                    </a:lnTo>
                    <a:lnTo>
                      <a:pt x="104" y="202"/>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2" name="Freeform 1095">
                <a:extLst>
                  <a:ext uri="{FF2B5EF4-FFF2-40B4-BE49-F238E27FC236}">
                    <a16:creationId xmlns:a16="http://schemas.microsoft.com/office/drawing/2014/main" id="{11A48079-B7AB-4330-90E2-4ACC27B2A3BE}"/>
                  </a:ext>
                </a:extLst>
              </p:cNvPr>
              <p:cNvSpPr>
                <a:spLocks/>
              </p:cNvSpPr>
              <p:nvPr/>
            </p:nvSpPr>
            <p:spPr bwMode="auto">
              <a:xfrm>
                <a:off x="2812" y="3259"/>
                <a:ext cx="34" cy="35"/>
              </a:xfrm>
              <a:custGeom>
                <a:avLst/>
                <a:gdLst>
                  <a:gd name="T0" fmla="*/ 3 w 170"/>
                  <a:gd name="T1" fmla="*/ 7 h 174"/>
                  <a:gd name="T2" fmla="*/ 4 w 170"/>
                  <a:gd name="T3" fmla="*/ 7 h 174"/>
                  <a:gd name="T4" fmla="*/ 5 w 170"/>
                  <a:gd name="T5" fmla="*/ 7 h 174"/>
                  <a:gd name="T6" fmla="*/ 5 w 170"/>
                  <a:gd name="T7" fmla="*/ 7 h 174"/>
                  <a:gd name="T8" fmla="*/ 5 w 170"/>
                  <a:gd name="T9" fmla="*/ 6 h 174"/>
                  <a:gd name="T10" fmla="*/ 6 w 170"/>
                  <a:gd name="T11" fmla="*/ 6 h 174"/>
                  <a:gd name="T12" fmla="*/ 6 w 170"/>
                  <a:gd name="T13" fmla="*/ 6 h 174"/>
                  <a:gd name="T14" fmla="*/ 6 w 170"/>
                  <a:gd name="T15" fmla="*/ 5 h 174"/>
                  <a:gd name="T16" fmla="*/ 7 w 170"/>
                  <a:gd name="T17" fmla="*/ 5 h 174"/>
                  <a:gd name="T18" fmla="*/ 7 w 170"/>
                  <a:gd name="T19" fmla="*/ 4 h 174"/>
                  <a:gd name="T20" fmla="*/ 7 w 170"/>
                  <a:gd name="T21" fmla="*/ 3 h 174"/>
                  <a:gd name="T22" fmla="*/ 7 w 170"/>
                  <a:gd name="T23" fmla="*/ 3 h 174"/>
                  <a:gd name="T24" fmla="*/ 7 w 170"/>
                  <a:gd name="T25" fmla="*/ 2 h 174"/>
                  <a:gd name="T26" fmla="*/ 6 w 170"/>
                  <a:gd name="T27" fmla="*/ 2 h 174"/>
                  <a:gd name="T28" fmla="*/ 6 w 170"/>
                  <a:gd name="T29" fmla="*/ 1 h 174"/>
                  <a:gd name="T30" fmla="*/ 6 w 170"/>
                  <a:gd name="T31" fmla="*/ 1 h 174"/>
                  <a:gd name="T32" fmla="*/ 5 w 170"/>
                  <a:gd name="T33" fmla="*/ 1 h 174"/>
                  <a:gd name="T34" fmla="*/ 5 w 170"/>
                  <a:gd name="T35" fmla="*/ 0 h 174"/>
                  <a:gd name="T36" fmla="*/ 5 w 170"/>
                  <a:gd name="T37" fmla="*/ 0 h 174"/>
                  <a:gd name="T38" fmla="*/ 4 w 170"/>
                  <a:gd name="T39" fmla="*/ 0 h 174"/>
                  <a:gd name="T40" fmla="*/ 3 w 170"/>
                  <a:gd name="T41" fmla="*/ 0 h 174"/>
                  <a:gd name="T42" fmla="*/ 3 w 170"/>
                  <a:gd name="T43" fmla="*/ 0 h 174"/>
                  <a:gd name="T44" fmla="*/ 2 w 170"/>
                  <a:gd name="T45" fmla="*/ 0 h 174"/>
                  <a:gd name="T46" fmla="*/ 2 w 170"/>
                  <a:gd name="T47" fmla="*/ 0 h 174"/>
                  <a:gd name="T48" fmla="*/ 1 w 170"/>
                  <a:gd name="T49" fmla="*/ 1 h 174"/>
                  <a:gd name="T50" fmla="*/ 1 w 170"/>
                  <a:gd name="T51" fmla="*/ 1 h 174"/>
                  <a:gd name="T52" fmla="*/ 1 w 170"/>
                  <a:gd name="T53" fmla="*/ 1 h 174"/>
                  <a:gd name="T54" fmla="*/ 0 w 170"/>
                  <a:gd name="T55" fmla="*/ 2 h 174"/>
                  <a:gd name="T56" fmla="*/ 0 w 170"/>
                  <a:gd name="T57" fmla="*/ 2 h 174"/>
                  <a:gd name="T58" fmla="*/ 0 w 170"/>
                  <a:gd name="T59" fmla="*/ 3 h 174"/>
                  <a:gd name="T60" fmla="*/ 0 w 170"/>
                  <a:gd name="T61" fmla="*/ 3 h 174"/>
                  <a:gd name="T62" fmla="*/ 0 w 170"/>
                  <a:gd name="T63" fmla="*/ 3 h 174"/>
                  <a:gd name="T64" fmla="*/ 0 w 170"/>
                  <a:gd name="T65" fmla="*/ 4 h 174"/>
                  <a:gd name="T66" fmla="*/ 0 w 170"/>
                  <a:gd name="T67" fmla="*/ 5 h 174"/>
                  <a:gd name="T68" fmla="*/ 0 w 170"/>
                  <a:gd name="T69" fmla="*/ 5 h 174"/>
                  <a:gd name="T70" fmla="*/ 1 w 170"/>
                  <a:gd name="T71" fmla="*/ 6 h 174"/>
                  <a:gd name="T72" fmla="*/ 1 w 170"/>
                  <a:gd name="T73" fmla="*/ 6 h 174"/>
                  <a:gd name="T74" fmla="*/ 1 w 170"/>
                  <a:gd name="T75" fmla="*/ 6 h 174"/>
                  <a:gd name="T76" fmla="*/ 2 w 170"/>
                  <a:gd name="T77" fmla="*/ 7 h 174"/>
                  <a:gd name="T78" fmla="*/ 2 w 170"/>
                  <a:gd name="T79" fmla="*/ 7 h 174"/>
                  <a:gd name="T80" fmla="*/ 3 w 170"/>
                  <a:gd name="T81" fmla="*/ 7 h 174"/>
                  <a:gd name="T82" fmla="*/ 3 w 170"/>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4"/>
                  <a:gd name="T128" fmla="*/ 170 w 170"/>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4">
                    <a:moveTo>
                      <a:pt x="87" y="174"/>
                    </a:moveTo>
                    <a:lnTo>
                      <a:pt x="100" y="169"/>
                    </a:lnTo>
                    <a:lnTo>
                      <a:pt x="113" y="166"/>
                    </a:lnTo>
                    <a:lnTo>
                      <a:pt x="125" y="162"/>
                    </a:lnTo>
                    <a:lnTo>
                      <a:pt x="137" y="153"/>
                    </a:lnTo>
                    <a:lnTo>
                      <a:pt x="145" y="144"/>
                    </a:lnTo>
                    <a:lnTo>
                      <a:pt x="158" y="137"/>
                    </a:lnTo>
                    <a:lnTo>
                      <a:pt x="162" y="124"/>
                    </a:lnTo>
                    <a:lnTo>
                      <a:pt x="166" y="112"/>
                    </a:lnTo>
                    <a:lnTo>
                      <a:pt x="170" y="99"/>
                    </a:lnTo>
                    <a:lnTo>
                      <a:pt x="170" y="86"/>
                    </a:lnTo>
                    <a:lnTo>
                      <a:pt x="170" y="70"/>
                    </a:lnTo>
                    <a:lnTo>
                      <a:pt x="166" y="58"/>
                    </a:lnTo>
                    <a:lnTo>
                      <a:pt x="162" y="45"/>
                    </a:lnTo>
                    <a:lnTo>
                      <a:pt x="154" y="32"/>
                    </a:lnTo>
                    <a:lnTo>
                      <a:pt x="145" y="25"/>
                    </a:lnTo>
                    <a:lnTo>
                      <a:pt x="137" y="16"/>
                    </a:lnTo>
                    <a:lnTo>
                      <a:pt x="125" y="7"/>
                    </a:lnTo>
                    <a:lnTo>
                      <a:pt x="113" y="4"/>
                    </a:lnTo>
                    <a:lnTo>
                      <a:pt x="100" y="0"/>
                    </a:lnTo>
                    <a:lnTo>
                      <a:pt x="87" y="0"/>
                    </a:lnTo>
                    <a:lnTo>
                      <a:pt x="71" y="0"/>
                    </a:lnTo>
                    <a:lnTo>
                      <a:pt x="59" y="4"/>
                    </a:lnTo>
                    <a:lnTo>
                      <a:pt x="46" y="7"/>
                    </a:lnTo>
                    <a:lnTo>
                      <a:pt x="37" y="16"/>
                    </a:lnTo>
                    <a:lnTo>
                      <a:pt x="25" y="25"/>
                    </a:lnTo>
                    <a:lnTo>
                      <a:pt x="17" y="32"/>
                    </a:lnTo>
                    <a:lnTo>
                      <a:pt x="8" y="45"/>
                    </a:lnTo>
                    <a:lnTo>
                      <a:pt x="5" y="58"/>
                    </a:lnTo>
                    <a:lnTo>
                      <a:pt x="0" y="70"/>
                    </a:lnTo>
                    <a:lnTo>
                      <a:pt x="0" y="83"/>
                    </a:lnTo>
                    <a:lnTo>
                      <a:pt x="0" y="86"/>
                    </a:lnTo>
                    <a:lnTo>
                      <a:pt x="0" y="103"/>
                    </a:lnTo>
                    <a:lnTo>
                      <a:pt x="5" y="115"/>
                    </a:lnTo>
                    <a:lnTo>
                      <a:pt x="12" y="128"/>
                    </a:lnTo>
                    <a:lnTo>
                      <a:pt x="17" y="137"/>
                    </a:lnTo>
                    <a:lnTo>
                      <a:pt x="25" y="149"/>
                    </a:lnTo>
                    <a:lnTo>
                      <a:pt x="37" y="157"/>
                    </a:lnTo>
                    <a:lnTo>
                      <a:pt x="50" y="162"/>
                    </a:lnTo>
                    <a:lnTo>
                      <a:pt x="59" y="169"/>
                    </a:lnTo>
                    <a:lnTo>
                      <a:pt x="75" y="169"/>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3" name="Freeform 1096">
                <a:extLst>
                  <a:ext uri="{FF2B5EF4-FFF2-40B4-BE49-F238E27FC236}">
                    <a16:creationId xmlns:a16="http://schemas.microsoft.com/office/drawing/2014/main" id="{638E6BD9-B5F4-437D-9036-0621A5B2AA28}"/>
                  </a:ext>
                </a:extLst>
              </p:cNvPr>
              <p:cNvSpPr>
                <a:spLocks/>
              </p:cNvSpPr>
              <p:nvPr/>
            </p:nvSpPr>
            <p:spPr bwMode="auto">
              <a:xfrm>
                <a:off x="2814" y="3260"/>
                <a:ext cx="28" cy="28"/>
              </a:xfrm>
              <a:custGeom>
                <a:avLst/>
                <a:gdLst>
                  <a:gd name="T0" fmla="*/ 3 w 137"/>
                  <a:gd name="T1" fmla="*/ 6 h 140"/>
                  <a:gd name="T2" fmla="*/ 3 w 137"/>
                  <a:gd name="T3" fmla="*/ 6 h 140"/>
                  <a:gd name="T4" fmla="*/ 4 w 137"/>
                  <a:gd name="T5" fmla="*/ 5 h 140"/>
                  <a:gd name="T6" fmla="*/ 4 w 137"/>
                  <a:gd name="T7" fmla="*/ 5 h 140"/>
                  <a:gd name="T8" fmla="*/ 4 w 137"/>
                  <a:gd name="T9" fmla="*/ 5 h 140"/>
                  <a:gd name="T10" fmla="*/ 5 w 137"/>
                  <a:gd name="T11" fmla="*/ 5 h 140"/>
                  <a:gd name="T12" fmla="*/ 5 w 137"/>
                  <a:gd name="T13" fmla="*/ 4 h 140"/>
                  <a:gd name="T14" fmla="*/ 5 w 137"/>
                  <a:gd name="T15" fmla="*/ 4 h 140"/>
                  <a:gd name="T16" fmla="*/ 6 w 137"/>
                  <a:gd name="T17" fmla="*/ 4 h 140"/>
                  <a:gd name="T18" fmla="*/ 6 w 137"/>
                  <a:gd name="T19" fmla="*/ 3 h 140"/>
                  <a:gd name="T20" fmla="*/ 6 w 137"/>
                  <a:gd name="T21" fmla="*/ 3 h 140"/>
                  <a:gd name="T22" fmla="*/ 6 w 137"/>
                  <a:gd name="T23" fmla="*/ 2 h 140"/>
                  <a:gd name="T24" fmla="*/ 6 w 137"/>
                  <a:gd name="T25" fmla="*/ 2 h 140"/>
                  <a:gd name="T26" fmla="*/ 5 w 137"/>
                  <a:gd name="T27" fmla="*/ 1 h 140"/>
                  <a:gd name="T28" fmla="*/ 5 w 137"/>
                  <a:gd name="T29" fmla="*/ 1 h 140"/>
                  <a:gd name="T30" fmla="*/ 5 w 137"/>
                  <a:gd name="T31" fmla="*/ 1 h 140"/>
                  <a:gd name="T32" fmla="*/ 4 w 137"/>
                  <a:gd name="T33" fmla="*/ 1 h 140"/>
                  <a:gd name="T34" fmla="*/ 4 w 137"/>
                  <a:gd name="T35" fmla="*/ 0 h 140"/>
                  <a:gd name="T36" fmla="*/ 4 w 137"/>
                  <a:gd name="T37" fmla="*/ 0 h 140"/>
                  <a:gd name="T38" fmla="*/ 3 w 137"/>
                  <a:gd name="T39" fmla="*/ 0 h 140"/>
                  <a:gd name="T40" fmla="*/ 3 w 137"/>
                  <a:gd name="T41" fmla="*/ 0 h 140"/>
                  <a:gd name="T42" fmla="*/ 2 w 137"/>
                  <a:gd name="T43" fmla="*/ 0 h 140"/>
                  <a:gd name="T44" fmla="*/ 2 w 137"/>
                  <a:gd name="T45" fmla="*/ 0 h 140"/>
                  <a:gd name="T46" fmla="*/ 2 w 137"/>
                  <a:gd name="T47" fmla="*/ 0 h 140"/>
                  <a:gd name="T48" fmla="*/ 1 w 137"/>
                  <a:gd name="T49" fmla="*/ 1 h 140"/>
                  <a:gd name="T50" fmla="*/ 1 w 137"/>
                  <a:gd name="T51" fmla="*/ 1 h 140"/>
                  <a:gd name="T52" fmla="*/ 1 w 137"/>
                  <a:gd name="T53" fmla="*/ 1 h 140"/>
                  <a:gd name="T54" fmla="*/ 0 w 137"/>
                  <a:gd name="T55" fmla="*/ 2 h 140"/>
                  <a:gd name="T56" fmla="*/ 0 w 137"/>
                  <a:gd name="T57" fmla="*/ 2 h 140"/>
                  <a:gd name="T58" fmla="*/ 0 w 137"/>
                  <a:gd name="T59" fmla="*/ 2 h 140"/>
                  <a:gd name="T60" fmla="*/ 0 w 137"/>
                  <a:gd name="T61" fmla="*/ 3 h 140"/>
                  <a:gd name="T62" fmla="*/ 0 w 137"/>
                  <a:gd name="T63" fmla="*/ 3 h 140"/>
                  <a:gd name="T64" fmla="*/ 0 w 137"/>
                  <a:gd name="T65" fmla="*/ 4 h 140"/>
                  <a:gd name="T66" fmla="*/ 0 w 137"/>
                  <a:gd name="T67" fmla="*/ 4 h 140"/>
                  <a:gd name="T68" fmla="*/ 1 w 137"/>
                  <a:gd name="T69" fmla="*/ 4 h 140"/>
                  <a:gd name="T70" fmla="*/ 1 w 137"/>
                  <a:gd name="T71" fmla="*/ 5 h 140"/>
                  <a:gd name="T72" fmla="*/ 1 w 137"/>
                  <a:gd name="T73" fmla="*/ 5 h 140"/>
                  <a:gd name="T74" fmla="*/ 2 w 137"/>
                  <a:gd name="T75" fmla="*/ 5 h 140"/>
                  <a:gd name="T76" fmla="*/ 2 w 137"/>
                  <a:gd name="T77" fmla="*/ 5 h 140"/>
                  <a:gd name="T78" fmla="*/ 2 w 137"/>
                  <a:gd name="T79" fmla="*/ 6 h 140"/>
                  <a:gd name="T80" fmla="*/ 3 w 137"/>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0"/>
                  <a:gd name="T125" fmla="*/ 137 w 137"/>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0">
                    <a:moveTo>
                      <a:pt x="72" y="140"/>
                    </a:moveTo>
                    <a:lnTo>
                      <a:pt x="79" y="140"/>
                    </a:lnTo>
                    <a:lnTo>
                      <a:pt x="92" y="136"/>
                    </a:lnTo>
                    <a:lnTo>
                      <a:pt x="101" y="133"/>
                    </a:lnTo>
                    <a:lnTo>
                      <a:pt x="108" y="124"/>
                    </a:lnTo>
                    <a:lnTo>
                      <a:pt x="117" y="120"/>
                    </a:lnTo>
                    <a:lnTo>
                      <a:pt x="125" y="111"/>
                    </a:lnTo>
                    <a:lnTo>
                      <a:pt x="129" y="104"/>
                    </a:lnTo>
                    <a:lnTo>
                      <a:pt x="133" y="91"/>
                    </a:lnTo>
                    <a:lnTo>
                      <a:pt x="137" y="82"/>
                    </a:lnTo>
                    <a:lnTo>
                      <a:pt x="137" y="70"/>
                    </a:lnTo>
                    <a:lnTo>
                      <a:pt x="137" y="57"/>
                    </a:lnTo>
                    <a:lnTo>
                      <a:pt x="133" y="50"/>
                    </a:lnTo>
                    <a:lnTo>
                      <a:pt x="129" y="37"/>
                    </a:lnTo>
                    <a:lnTo>
                      <a:pt x="125" y="28"/>
                    </a:lnTo>
                    <a:lnTo>
                      <a:pt x="117" y="21"/>
                    </a:lnTo>
                    <a:lnTo>
                      <a:pt x="108" y="16"/>
                    </a:lnTo>
                    <a:lnTo>
                      <a:pt x="101" y="8"/>
                    </a:lnTo>
                    <a:lnTo>
                      <a:pt x="92" y="3"/>
                    </a:lnTo>
                    <a:lnTo>
                      <a:pt x="79" y="3"/>
                    </a:lnTo>
                    <a:lnTo>
                      <a:pt x="67" y="0"/>
                    </a:lnTo>
                    <a:lnTo>
                      <a:pt x="59" y="3"/>
                    </a:lnTo>
                    <a:lnTo>
                      <a:pt x="47" y="3"/>
                    </a:lnTo>
                    <a:lnTo>
                      <a:pt x="38" y="8"/>
                    </a:lnTo>
                    <a:lnTo>
                      <a:pt x="25" y="16"/>
                    </a:lnTo>
                    <a:lnTo>
                      <a:pt x="21" y="21"/>
                    </a:lnTo>
                    <a:lnTo>
                      <a:pt x="13" y="28"/>
                    </a:lnTo>
                    <a:lnTo>
                      <a:pt x="9" y="41"/>
                    </a:lnTo>
                    <a:lnTo>
                      <a:pt x="5" y="50"/>
                    </a:lnTo>
                    <a:lnTo>
                      <a:pt x="0" y="62"/>
                    </a:lnTo>
                    <a:lnTo>
                      <a:pt x="0" y="70"/>
                    </a:lnTo>
                    <a:lnTo>
                      <a:pt x="0" y="82"/>
                    </a:lnTo>
                    <a:lnTo>
                      <a:pt x="5" y="95"/>
                    </a:lnTo>
                    <a:lnTo>
                      <a:pt x="9" y="104"/>
                    </a:lnTo>
                    <a:lnTo>
                      <a:pt x="13" y="111"/>
                    </a:lnTo>
                    <a:lnTo>
                      <a:pt x="21" y="120"/>
                    </a:lnTo>
                    <a:lnTo>
                      <a:pt x="29" y="129"/>
                    </a:lnTo>
                    <a:lnTo>
                      <a:pt x="38" y="133"/>
                    </a:lnTo>
                    <a:lnTo>
                      <a:pt x="47" y="136"/>
                    </a:lnTo>
                    <a:lnTo>
                      <a:pt x="59" y="140"/>
                    </a:lnTo>
                    <a:lnTo>
                      <a:pt x="72"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4" name="Freeform 1097">
                <a:extLst>
                  <a:ext uri="{FF2B5EF4-FFF2-40B4-BE49-F238E27FC236}">
                    <a16:creationId xmlns:a16="http://schemas.microsoft.com/office/drawing/2014/main" id="{EC2A1B3C-FDF8-48EF-B5AF-AC1B70AF635C}"/>
                  </a:ext>
                </a:extLst>
              </p:cNvPr>
              <p:cNvSpPr>
                <a:spLocks/>
              </p:cNvSpPr>
              <p:nvPr/>
            </p:nvSpPr>
            <p:spPr bwMode="auto">
              <a:xfrm>
                <a:off x="3013" y="3287"/>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9 h 576"/>
                  <a:gd name="T24" fmla="*/ 22 w 578"/>
                  <a:gd name="T25" fmla="*/ 8 h 576"/>
                  <a:gd name="T26" fmla="*/ 21 w 578"/>
                  <a:gd name="T27" fmla="*/ 6 h 576"/>
                  <a:gd name="T28" fmla="*/ 20 w 578"/>
                  <a:gd name="T29" fmla="*/ 4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9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5" name="Freeform 1098">
                <a:extLst>
                  <a:ext uri="{FF2B5EF4-FFF2-40B4-BE49-F238E27FC236}">
                    <a16:creationId xmlns:a16="http://schemas.microsoft.com/office/drawing/2014/main" id="{A5FE3E5A-1CB1-4EB9-9B00-DF2BF9088658}"/>
                  </a:ext>
                </a:extLst>
              </p:cNvPr>
              <p:cNvSpPr>
                <a:spLocks/>
              </p:cNvSpPr>
              <p:nvPr/>
            </p:nvSpPr>
            <p:spPr bwMode="auto">
              <a:xfrm>
                <a:off x="3013" y="3287"/>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9 h 576"/>
                  <a:gd name="T24" fmla="*/ 22 w 578"/>
                  <a:gd name="T25" fmla="*/ 8 h 576"/>
                  <a:gd name="T26" fmla="*/ 21 w 578"/>
                  <a:gd name="T27" fmla="*/ 6 h 576"/>
                  <a:gd name="T28" fmla="*/ 20 w 578"/>
                  <a:gd name="T29" fmla="*/ 4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9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66" name="Freeform 1099">
                <a:extLst>
                  <a:ext uri="{FF2B5EF4-FFF2-40B4-BE49-F238E27FC236}">
                    <a16:creationId xmlns:a16="http://schemas.microsoft.com/office/drawing/2014/main" id="{402AAF22-7A8F-4572-AC75-7AC48F545ACA}"/>
                  </a:ext>
                </a:extLst>
              </p:cNvPr>
              <p:cNvSpPr>
                <a:spLocks/>
              </p:cNvSpPr>
              <p:nvPr/>
            </p:nvSpPr>
            <p:spPr bwMode="auto">
              <a:xfrm>
                <a:off x="3013" y="3287"/>
                <a:ext cx="115" cy="115"/>
              </a:xfrm>
              <a:custGeom>
                <a:avLst/>
                <a:gdLst>
                  <a:gd name="T0" fmla="*/ 12 w 578"/>
                  <a:gd name="T1" fmla="*/ 23 h 576"/>
                  <a:gd name="T2" fmla="*/ 13 w 578"/>
                  <a:gd name="T3" fmla="*/ 23 h 576"/>
                  <a:gd name="T4" fmla="*/ 15 w 578"/>
                  <a:gd name="T5" fmla="*/ 22 h 576"/>
                  <a:gd name="T6" fmla="*/ 17 w 578"/>
                  <a:gd name="T7" fmla="*/ 22 h 576"/>
                  <a:gd name="T8" fmla="*/ 18 w 578"/>
                  <a:gd name="T9" fmla="*/ 21 h 576"/>
                  <a:gd name="T10" fmla="*/ 19 w 578"/>
                  <a:gd name="T11" fmla="*/ 20 h 576"/>
                  <a:gd name="T12" fmla="*/ 21 w 578"/>
                  <a:gd name="T13" fmla="*/ 18 h 576"/>
                  <a:gd name="T14" fmla="*/ 21 w 578"/>
                  <a:gd name="T15" fmla="*/ 17 h 576"/>
                  <a:gd name="T16" fmla="*/ 22 w 578"/>
                  <a:gd name="T17" fmla="*/ 15 h 576"/>
                  <a:gd name="T18" fmla="*/ 23 w 578"/>
                  <a:gd name="T19" fmla="*/ 13 h 576"/>
                  <a:gd name="T20" fmla="*/ 23 w 578"/>
                  <a:gd name="T21" fmla="*/ 11 h 576"/>
                  <a:gd name="T22" fmla="*/ 23 w 578"/>
                  <a:gd name="T23" fmla="*/ 9 h 576"/>
                  <a:gd name="T24" fmla="*/ 22 w 578"/>
                  <a:gd name="T25" fmla="*/ 8 h 576"/>
                  <a:gd name="T26" fmla="*/ 21 w 578"/>
                  <a:gd name="T27" fmla="*/ 6 h 576"/>
                  <a:gd name="T28" fmla="*/ 20 w 578"/>
                  <a:gd name="T29" fmla="*/ 4 h 576"/>
                  <a:gd name="T30" fmla="*/ 19 w 578"/>
                  <a:gd name="T31" fmla="*/ 3 h 576"/>
                  <a:gd name="T32" fmla="*/ 18 w 578"/>
                  <a:gd name="T33" fmla="*/ 2 h 576"/>
                  <a:gd name="T34" fmla="*/ 17 w 578"/>
                  <a:gd name="T35" fmla="*/ 1 h 576"/>
                  <a:gd name="T36" fmla="*/ 15 w 578"/>
                  <a:gd name="T37" fmla="*/ 0 h 576"/>
                  <a:gd name="T38" fmla="*/ 13 w 578"/>
                  <a:gd name="T39" fmla="*/ 0 h 576"/>
                  <a:gd name="T40" fmla="*/ 11 w 578"/>
                  <a:gd name="T41" fmla="*/ 0 h 576"/>
                  <a:gd name="T42" fmla="*/ 9 w 578"/>
                  <a:gd name="T43" fmla="*/ 0 h 576"/>
                  <a:gd name="T44" fmla="*/ 8 w 578"/>
                  <a:gd name="T45" fmla="*/ 0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3 h 576"/>
                  <a:gd name="T64" fmla="*/ 1 w 578"/>
                  <a:gd name="T65" fmla="*/ 15 h 576"/>
                  <a:gd name="T66" fmla="*/ 1 w 578"/>
                  <a:gd name="T67" fmla="*/ 17 h 576"/>
                  <a:gd name="T68" fmla="*/ 2 w 578"/>
                  <a:gd name="T69" fmla="*/ 18 h 576"/>
                  <a:gd name="T70" fmla="*/ 4 w 578"/>
                  <a:gd name="T71" fmla="*/ 20 h 576"/>
                  <a:gd name="T72" fmla="*/ 5 w 578"/>
                  <a:gd name="T73" fmla="*/ 21 h 576"/>
                  <a:gd name="T74" fmla="*/ 6 w 578"/>
                  <a:gd name="T75" fmla="*/ 22 h 576"/>
                  <a:gd name="T76" fmla="*/ 8 w 578"/>
                  <a:gd name="T77" fmla="*/ 22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37" y="572"/>
                    </a:lnTo>
                    <a:lnTo>
                      <a:pt x="382" y="560"/>
                    </a:lnTo>
                    <a:lnTo>
                      <a:pt x="424" y="543"/>
                    </a:lnTo>
                    <a:lnTo>
                      <a:pt x="461" y="518"/>
                    </a:lnTo>
                    <a:lnTo>
                      <a:pt x="495" y="489"/>
                    </a:lnTo>
                    <a:lnTo>
                      <a:pt x="524" y="456"/>
                    </a:lnTo>
                    <a:lnTo>
                      <a:pt x="544" y="414"/>
                    </a:lnTo>
                    <a:lnTo>
                      <a:pt x="565" y="373"/>
                    </a:lnTo>
                    <a:lnTo>
                      <a:pt x="573" y="331"/>
                    </a:lnTo>
                    <a:lnTo>
                      <a:pt x="578" y="281"/>
                    </a:lnTo>
                    <a:lnTo>
                      <a:pt x="573" y="236"/>
                    </a:lnTo>
                    <a:lnTo>
                      <a:pt x="562" y="191"/>
                    </a:lnTo>
                    <a:lnTo>
                      <a:pt x="544" y="153"/>
                    </a:lnTo>
                    <a:lnTo>
                      <a:pt x="519" y="111"/>
                    </a:lnTo>
                    <a:lnTo>
                      <a:pt x="490" y="79"/>
                    </a:lnTo>
                    <a:lnTo>
                      <a:pt x="457" y="54"/>
                    </a:lnTo>
                    <a:lnTo>
                      <a:pt x="420" y="29"/>
                    </a:lnTo>
                    <a:lnTo>
                      <a:pt x="378" y="12"/>
                    </a:lnTo>
                    <a:lnTo>
                      <a:pt x="333" y="0"/>
                    </a:lnTo>
                    <a:lnTo>
                      <a:pt x="287" y="0"/>
                    </a:lnTo>
                    <a:lnTo>
                      <a:pt x="238" y="3"/>
                    </a:lnTo>
                    <a:lnTo>
                      <a:pt x="196" y="12"/>
                    </a:lnTo>
                    <a:lnTo>
                      <a:pt x="155" y="32"/>
                    </a:lnTo>
                    <a:lnTo>
                      <a:pt x="117" y="54"/>
                    </a:lnTo>
                    <a:lnTo>
                      <a:pt x="83" y="83"/>
                    </a:lnTo>
                    <a:lnTo>
                      <a:pt x="54" y="120"/>
                    </a:lnTo>
                    <a:lnTo>
                      <a:pt x="29" y="157"/>
                    </a:lnTo>
                    <a:lnTo>
                      <a:pt x="13" y="198"/>
                    </a:lnTo>
                    <a:lnTo>
                      <a:pt x="5" y="245"/>
                    </a:lnTo>
                    <a:lnTo>
                      <a:pt x="0" y="290"/>
                    </a:lnTo>
                    <a:lnTo>
                      <a:pt x="5" y="335"/>
                    </a:lnTo>
                    <a:lnTo>
                      <a:pt x="17" y="381"/>
                    </a:lnTo>
                    <a:lnTo>
                      <a:pt x="34" y="423"/>
                    </a:lnTo>
                    <a:lnTo>
                      <a:pt x="59" y="461"/>
                    </a:lnTo>
                    <a:lnTo>
                      <a:pt x="88" y="493"/>
                    </a:lnTo>
                    <a:lnTo>
                      <a:pt x="121" y="522"/>
                    </a:lnTo>
                    <a:lnTo>
                      <a:pt x="159" y="543"/>
                    </a:lnTo>
                    <a:lnTo>
                      <a:pt x="200" y="560"/>
                    </a:lnTo>
                    <a:lnTo>
                      <a:pt x="245" y="572"/>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67" name="Freeform 1100">
                <a:extLst>
                  <a:ext uri="{FF2B5EF4-FFF2-40B4-BE49-F238E27FC236}">
                    <a16:creationId xmlns:a16="http://schemas.microsoft.com/office/drawing/2014/main" id="{1DF5344E-F871-4241-9772-88DF625AC30A}"/>
                  </a:ext>
                </a:extLst>
              </p:cNvPr>
              <p:cNvSpPr>
                <a:spLocks/>
              </p:cNvSpPr>
              <p:nvPr/>
            </p:nvSpPr>
            <p:spPr bwMode="auto">
              <a:xfrm>
                <a:off x="3029" y="3295"/>
                <a:ext cx="60"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1 w 303"/>
                  <a:gd name="T15" fmla="*/ 9 h 303"/>
                  <a:gd name="T16" fmla="*/ 12 w 303"/>
                  <a:gd name="T17" fmla="*/ 8 h 303"/>
                  <a:gd name="T18" fmla="*/ 12 w 303"/>
                  <a:gd name="T19" fmla="*/ 7 h 303"/>
                  <a:gd name="T20" fmla="*/ 12 w 303"/>
                  <a:gd name="T21" fmla="*/ 6 h 303"/>
                  <a:gd name="T22" fmla="*/ 12 w 303"/>
                  <a:gd name="T23" fmla="*/ 5 h 303"/>
                  <a:gd name="T24" fmla="*/ 12 w 303"/>
                  <a:gd name="T25" fmla="*/ 4 h 303"/>
                  <a:gd name="T26" fmla="*/ 11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1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9" y="303"/>
                    </a:lnTo>
                    <a:lnTo>
                      <a:pt x="204" y="294"/>
                    </a:lnTo>
                    <a:lnTo>
                      <a:pt x="225" y="286"/>
                    </a:lnTo>
                    <a:lnTo>
                      <a:pt x="245" y="274"/>
                    </a:lnTo>
                    <a:lnTo>
                      <a:pt x="262" y="258"/>
                    </a:lnTo>
                    <a:lnTo>
                      <a:pt x="278" y="240"/>
                    </a:lnTo>
                    <a:lnTo>
                      <a:pt x="287" y="220"/>
                    </a:lnTo>
                    <a:lnTo>
                      <a:pt x="299" y="199"/>
                    </a:lnTo>
                    <a:lnTo>
                      <a:pt x="303" y="175"/>
                    </a:lnTo>
                    <a:lnTo>
                      <a:pt x="303" y="150"/>
                    </a:lnTo>
                    <a:lnTo>
                      <a:pt x="303" y="124"/>
                    </a:lnTo>
                    <a:lnTo>
                      <a:pt x="296" y="99"/>
                    </a:lnTo>
                    <a:lnTo>
                      <a:pt x="287" y="79"/>
                    </a:lnTo>
                    <a:lnTo>
                      <a:pt x="274" y="58"/>
                    </a:lnTo>
                    <a:lnTo>
                      <a:pt x="258" y="42"/>
                    </a:lnTo>
                    <a:lnTo>
                      <a:pt x="242" y="29"/>
                    </a:lnTo>
                    <a:lnTo>
                      <a:pt x="220" y="16"/>
                    </a:lnTo>
                    <a:lnTo>
                      <a:pt x="200" y="9"/>
                    </a:lnTo>
                    <a:lnTo>
                      <a:pt x="175" y="0"/>
                    </a:lnTo>
                    <a:lnTo>
                      <a:pt x="150" y="0"/>
                    </a:lnTo>
                    <a:lnTo>
                      <a:pt x="125" y="0"/>
                    </a:lnTo>
                    <a:lnTo>
                      <a:pt x="105" y="9"/>
                    </a:lnTo>
                    <a:lnTo>
                      <a:pt x="83" y="16"/>
                    </a:lnTo>
                    <a:lnTo>
                      <a:pt x="63" y="29"/>
                    </a:lnTo>
                    <a:lnTo>
                      <a:pt x="46" y="45"/>
                    </a:lnTo>
                    <a:lnTo>
                      <a:pt x="29" y="62"/>
                    </a:lnTo>
                    <a:lnTo>
                      <a:pt x="17" y="83"/>
                    </a:lnTo>
                    <a:lnTo>
                      <a:pt x="9" y="103"/>
                    </a:lnTo>
                    <a:lnTo>
                      <a:pt x="4" y="128"/>
                    </a:lnTo>
                    <a:lnTo>
                      <a:pt x="0" y="153"/>
                    </a:lnTo>
                    <a:lnTo>
                      <a:pt x="4" y="178"/>
                    </a:lnTo>
                    <a:lnTo>
                      <a:pt x="9" y="199"/>
                    </a:lnTo>
                    <a:lnTo>
                      <a:pt x="17" y="224"/>
                    </a:lnTo>
                    <a:lnTo>
                      <a:pt x="29" y="240"/>
                    </a:lnTo>
                    <a:lnTo>
                      <a:pt x="46" y="261"/>
                    </a:lnTo>
                    <a:lnTo>
                      <a:pt x="63" y="274"/>
                    </a:lnTo>
                    <a:lnTo>
                      <a:pt x="83" y="286"/>
                    </a:lnTo>
                    <a:lnTo>
                      <a:pt x="108" y="294"/>
                    </a:lnTo>
                    <a:lnTo>
                      <a:pt x="130"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8" name="Freeform 1101">
                <a:extLst>
                  <a:ext uri="{FF2B5EF4-FFF2-40B4-BE49-F238E27FC236}">
                    <a16:creationId xmlns:a16="http://schemas.microsoft.com/office/drawing/2014/main" id="{7B63D805-3109-46FF-8BEE-D681489027B9}"/>
                  </a:ext>
                </a:extLst>
              </p:cNvPr>
              <p:cNvSpPr>
                <a:spLocks/>
              </p:cNvSpPr>
              <p:nvPr/>
            </p:nvSpPr>
            <p:spPr bwMode="auto">
              <a:xfrm>
                <a:off x="3031" y="3296"/>
                <a:ext cx="54" cy="54"/>
              </a:xfrm>
              <a:custGeom>
                <a:avLst/>
                <a:gdLst>
                  <a:gd name="T0" fmla="*/ 5 w 270"/>
                  <a:gd name="T1" fmla="*/ 11 h 270"/>
                  <a:gd name="T2" fmla="*/ 6 w 270"/>
                  <a:gd name="T3" fmla="*/ 11 h 270"/>
                  <a:gd name="T4" fmla="*/ 7 w 270"/>
                  <a:gd name="T5" fmla="*/ 11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4 h 270"/>
                  <a:gd name="T24" fmla="*/ 10 w 270"/>
                  <a:gd name="T25" fmla="*/ 4 h 270"/>
                  <a:gd name="T26" fmla="*/ 10 w 270"/>
                  <a:gd name="T27" fmla="*/ 3 h 270"/>
                  <a:gd name="T28" fmla="*/ 10 w 270"/>
                  <a:gd name="T29" fmla="*/ 2 h 270"/>
                  <a:gd name="T30" fmla="*/ 9 w 270"/>
                  <a:gd name="T31" fmla="*/ 2 h 270"/>
                  <a:gd name="T32" fmla="*/ 8 w 270"/>
                  <a:gd name="T33" fmla="*/ 1 h 270"/>
                  <a:gd name="T34" fmla="*/ 8 w 270"/>
                  <a:gd name="T35" fmla="*/ 0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5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78" y="266"/>
                    </a:lnTo>
                    <a:lnTo>
                      <a:pt x="200" y="257"/>
                    </a:lnTo>
                    <a:lnTo>
                      <a:pt x="216" y="245"/>
                    </a:lnTo>
                    <a:lnTo>
                      <a:pt x="232" y="232"/>
                    </a:lnTo>
                    <a:lnTo>
                      <a:pt x="245" y="216"/>
                    </a:lnTo>
                    <a:lnTo>
                      <a:pt x="257" y="195"/>
                    </a:lnTo>
                    <a:lnTo>
                      <a:pt x="265" y="178"/>
                    </a:lnTo>
                    <a:lnTo>
                      <a:pt x="270" y="158"/>
                    </a:lnTo>
                    <a:lnTo>
                      <a:pt x="270" y="133"/>
                    </a:lnTo>
                    <a:lnTo>
                      <a:pt x="270" y="112"/>
                    </a:lnTo>
                    <a:lnTo>
                      <a:pt x="261" y="92"/>
                    </a:lnTo>
                    <a:lnTo>
                      <a:pt x="254" y="70"/>
                    </a:lnTo>
                    <a:lnTo>
                      <a:pt x="245" y="54"/>
                    </a:lnTo>
                    <a:lnTo>
                      <a:pt x="229" y="38"/>
                    </a:lnTo>
                    <a:lnTo>
                      <a:pt x="212" y="25"/>
                    </a:lnTo>
                    <a:lnTo>
                      <a:pt x="195" y="12"/>
                    </a:lnTo>
                    <a:lnTo>
                      <a:pt x="175" y="9"/>
                    </a:lnTo>
                    <a:lnTo>
                      <a:pt x="153" y="0"/>
                    </a:lnTo>
                    <a:lnTo>
                      <a:pt x="133" y="0"/>
                    </a:lnTo>
                    <a:lnTo>
                      <a:pt x="112" y="0"/>
                    </a:lnTo>
                    <a:lnTo>
                      <a:pt x="92" y="9"/>
                    </a:lnTo>
                    <a:lnTo>
                      <a:pt x="70" y="16"/>
                    </a:lnTo>
                    <a:lnTo>
                      <a:pt x="54" y="25"/>
                    </a:lnTo>
                    <a:lnTo>
                      <a:pt x="38" y="41"/>
                    </a:lnTo>
                    <a:lnTo>
                      <a:pt x="25" y="58"/>
                    </a:lnTo>
                    <a:lnTo>
                      <a:pt x="13" y="75"/>
                    </a:lnTo>
                    <a:lnTo>
                      <a:pt x="4" y="95"/>
                    </a:lnTo>
                    <a:lnTo>
                      <a:pt x="0" y="117"/>
                    </a:lnTo>
                    <a:lnTo>
                      <a:pt x="0" y="137"/>
                    </a:lnTo>
                    <a:lnTo>
                      <a:pt x="0" y="142"/>
                    </a:lnTo>
                    <a:lnTo>
                      <a:pt x="0" y="146"/>
                    </a:lnTo>
                    <a:lnTo>
                      <a:pt x="4" y="166"/>
                    </a:lnTo>
                    <a:lnTo>
                      <a:pt x="9" y="187"/>
                    </a:lnTo>
                    <a:lnTo>
                      <a:pt x="16" y="203"/>
                    </a:lnTo>
                    <a:lnTo>
                      <a:pt x="29" y="220"/>
                    </a:lnTo>
                    <a:lnTo>
                      <a:pt x="41" y="236"/>
                    </a:lnTo>
                    <a:lnTo>
                      <a:pt x="58" y="249"/>
                    </a:lnTo>
                    <a:lnTo>
                      <a:pt x="74"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69" name="Freeform 1102">
                <a:extLst>
                  <a:ext uri="{FF2B5EF4-FFF2-40B4-BE49-F238E27FC236}">
                    <a16:creationId xmlns:a16="http://schemas.microsoft.com/office/drawing/2014/main" id="{772F9913-A52B-483E-BBB3-2F5A90C101F3}"/>
                  </a:ext>
                </a:extLst>
              </p:cNvPr>
              <p:cNvSpPr>
                <a:spLocks/>
              </p:cNvSpPr>
              <p:nvPr/>
            </p:nvSpPr>
            <p:spPr bwMode="auto">
              <a:xfrm>
                <a:off x="3034" y="3297"/>
                <a:ext cx="47" cy="48"/>
              </a:xfrm>
              <a:custGeom>
                <a:avLst/>
                <a:gdLst>
                  <a:gd name="T0" fmla="*/ 5 w 236"/>
                  <a:gd name="T1" fmla="*/ 10 h 240"/>
                  <a:gd name="T2" fmla="*/ 5 w 236"/>
                  <a:gd name="T3" fmla="*/ 9 h 240"/>
                  <a:gd name="T4" fmla="*/ 6 w 236"/>
                  <a:gd name="T5" fmla="*/ 9 h 240"/>
                  <a:gd name="T6" fmla="*/ 7 w 236"/>
                  <a:gd name="T7" fmla="*/ 9 h 240"/>
                  <a:gd name="T8" fmla="*/ 7 w 236"/>
                  <a:gd name="T9" fmla="*/ 9 h 240"/>
                  <a:gd name="T10" fmla="*/ 8 w 236"/>
                  <a:gd name="T11" fmla="*/ 8 h 240"/>
                  <a:gd name="T12" fmla="*/ 8 w 236"/>
                  <a:gd name="T13" fmla="*/ 8 h 240"/>
                  <a:gd name="T14" fmla="*/ 9 w 236"/>
                  <a:gd name="T15" fmla="*/ 7 h 240"/>
                  <a:gd name="T16" fmla="*/ 9 w 236"/>
                  <a:gd name="T17" fmla="*/ 6 h 240"/>
                  <a:gd name="T18" fmla="*/ 9 w 236"/>
                  <a:gd name="T19" fmla="*/ 5 h 240"/>
                  <a:gd name="T20" fmla="*/ 9 w 236"/>
                  <a:gd name="T21" fmla="*/ 5 h 240"/>
                  <a:gd name="T22" fmla="*/ 9 w 236"/>
                  <a:gd name="T23" fmla="*/ 4 h 240"/>
                  <a:gd name="T24" fmla="*/ 9 w 236"/>
                  <a:gd name="T25" fmla="*/ 3 h 240"/>
                  <a:gd name="T26" fmla="*/ 9 w 236"/>
                  <a:gd name="T27" fmla="*/ 2 h 240"/>
                  <a:gd name="T28" fmla="*/ 8 w 236"/>
                  <a:gd name="T29" fmla="*/ 2 h 240"/>
                  <a:gd name="T30" fmla="*/ 8 w 236"/>
                  <a:gd name="T31" fmla="*/ 1 h 240"/>
                  <a:gd name="T32" fmla="*/ 7 w 236"/>
                  <a:gd name="T33" fmla="*/ 1 h 240"/>
                  <a:gd name="T34" fmla="*/ 7 w 236"/>
                  <a:gd name="T35" fmla="*/ 0 h 240"/>
                  <a:gd name="T36" fmla="*/ 6 w 236"/>
                  <a:gd name="T37" fmla="*/ 0 h 240"/>
                  <a:gd name="T38" fmla="*/ 5 w 236"/>
                  <a:gd name="T39" fmla="*/ 0 h 240"/>
                  <a:gd name="T40" fmla="*/ 5 w 236"/>
                  <a:gd name="T41" fmla="*/ 0 h 240"/>
                  <a:gd name="T42" fmla="*/ 4 w 236"/>
                  <a:gd name="T43" fmla="*/ 0 h 240"/>
                  <a:gd name="T44" fmla="*/ 3 w 236"/>
                  <a:gd name="T45" fmla="*/ 0 h 240"/>
                  <a:gd name="T46" fmla="*/ 2 w 236"/>
                  <a:gd name="T47" fmla="*/ 1 h 240"/>
                  <a:gd name="T48" fmla="*/ 2 w 236"/>
                  <a:gd name="T49" fmla="*/ 1 h 240"/>
                  <a:gd name="T50" fmla="*/ 1 w 236"/>
                  <a:gd name="T51" fmla="*/ 1 h 240"/>
                  <a:gd name="T52" fmla="*/ 1 w 236"/>
                  <a:gd name="T53" fmla="*/ 2 h 240"/>
                  <a:gd name="T54" fmla="*/ 0 w 236"/>
                  <a:gd name="T55" fmla="*/ 3 h 240"/>
                  <a:gd name="T56" fmla="*/ 0 w 236"/>
                  <a:gd name="T57" fmla="*/ 3 h 240"/>
                  <a:gd name="T58" fmla="*/ 0 w 236"/>
                  <a:gd name="T59" fmla="*/ 4 h 240"/>
                  <a:gd name="T60" fmla="*/ 0 w 236"/>
                  <a:gd name="T61" fmla="*/ 5 h 240"/>
                  <a:gd name="T62" fmla="*/ 0 w 236"/>
                  <a:gd name="T63" fmla="*/ 5 h 240"/>
                  <a:gd name="T64" fmla="*/ 0 w 236"/>
                  <a:gd name="T65" fmla="*/ 5 h 240"/>
                  <a:gd name="T66" fmla="*/ 0 w 236"/>
                  <a:gd name="T67" fmla="*/ 6 h 240"/>
                  <a:gd name="T68" fmla="*/ 0 w 236"/>
                  <a:gd name="T69" fmla="*/ 6 h 240"/>
                  <a:gd name="T70" fmla="*/ 0 w 236"/>
                  <a:gd name="T71" fmla="*/ 7 h 240"/>
                  <a:gd name="T72" fmla="*/ 1 w 236"/>
                  <a:gd name="T73" fmla="*/ 8 h 240"/>
                  <a:gd name="T74" fmla="*/ 1 w 236"/>
                  <a:gd name="T75" fmla="*/ 8 h 240"/>
                  <a:gd name="T76" fmla="*/ 2 w 236"/>
                  <a:gd name="T77" fmla="*/ 9 h 240"/>
                  <a:gd name="T78" fmla="*/ 3 w 236"/>
                  <a:gd name="T79" fmla="*/ 9 h 240"/>
                  <a:gd name="T80" fmla="*/ 3 w 236"/>
                  <a:gd name="T81" fmla="*/ 9 h 240"/>
                  <a:gd name="T82" fmla="*/ 4 w 236"/>
                  <a:gd name="T83" fmla="*/ 9 h 240"/>
                  <a:gd name="T84" fmla="*/ 5 w 236"/>
                  <a:gd name="T85" fmla="*/ 10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
                  <a:gd name="T130" fmla="*/ 0 h 240"/>
                  <a:gd name="T131" fmla="*/ 236 w 236"/>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 h="240">
                    <a:moveTo>
                      <a:pt x="115" y="240"/>
                    </a:moveTo>
                    <a:lnTo>
                      <a:pt x="136" y="236"/>
                    </a:lnTo>
                    <a:lnTo>
                      <a:pt x="158" y="231"/>
                    </a:lnTo>
                    <a:lnTo>
                      <a:pt x="174" y="223"/>
                    </a:lnTo>
                    <a:lnTo>
                      <a:pt x="187" y="215"/>
                    </a:lnTo>
                    <a:lnTo>
                      <a:pt x="203" y="202"/>
                    </a:lnTo>
                    <a:lnTo>
                      <a:pt x="211" y="190"/>
                    </a:lnTo>
                    <a:lnTo>
                      <a:pt x="223" y="173"/>
                    </a:lnTo>
                    <a:lnTo>
                      <a:pt x="228" y="157"/>
                    </a:lnTo>
                    <a:lnTo>
                      <a:pt x="236" y="137"/>
                    </a:lnTo>
                    <a:lnTo>
                      <a:pt x="236" y="119"/>
                    </a:lnTo>
                    <a:lnTo>
                      <a:pt x="232" y="99"/>
                    </a:lnTo>
                    <a:lnTo>
                      <a:pt x="228" y="83"/>
                    </a:lnTo>
                    <a:lnTo>
                      <a:pt x="223" y="61"/>
                    </a:lnTo>
                    <a:lnTo>
                      <a:pt x="211" y="49"/>
                    </a:lnTo>
                    <a:lnTo>
                      <a:pt x="199" y="33"/>
                    </a:lnTo>
                    <a:lnTo>
                      <a:pt x="187" y="24"/>
                    </a:lnTo>
                    <a:lnTo>
                      <a:pt x="169" y="11"/>
                    </a:lnTo>
                    <a:lnTo>
                      <a:pt x="153" y="7"/>
                    </a:lnTo>
                    <a:lnTo>
                      <a:pt x="136" y="4"/>
                    </a:lnTo>
                    <a:lnTo>
                      <a:pt x="115" y="0"/>
                    </a:lnTo>
                    <a:lnTo>
                      <a:pt x="95" y="4"/>
                    </a:lnTo>
                    <a:lnTo>
                      <a:pt x="79" y="7"/>
                    </a:lnTo>
                    <a:lnTo>
                      <a:pt x="61" y="16"/>
                    </a:lnTo>
                    <a:lnTo>
                      <a:pt x="45" y="24"/>
                    </a:lnTo>
                    <a:lnTo>
                      <a:pt x="32" y="36"/>
                    </a:lnTo>
                    <a:lnTo>
                      <a:pt x="20" y="49"/>
                    </a:lnTo>
                    <a:lnTo>
                      <a:pt x="12" y="65"/>
                    </a:lnTo>
                    <a:lnTo>
                      <a:pt x="3" y="83"/>
                    </a:lnTo>
                    <a:lnTo>
                      <a:pt x="0" y="99"/>
                    </a:lnTo>
                    <a:lnTo>
                      <a:pt x="0" y="119"/>
                    </a:lnTo>
                    <a:lnTo>
                      <a:pt x="0" y="124"/>
                    </a:lnTo>
                    <a:lnTo>
                      <a:pt x="0" y="128"/>
                    </a:lnTo>
                    <a:lnTo>
                      <a:pt x="0" y="144"/>
                    </a:lnTo>
                    <a:lnTo>
                      <a:pt x="3" y="161"/>
                    </a:lnTo>
                    <a:lnTo>
                      <a:pt x="12" y="178"/>
                    </a:lnTo>
                    <a:lnTo>
                      <a:pt x="25" y="195"/>
                    </a:lnTo>
                    <a:lnTo>
                      <a:pt x="37" y="207"/>
                    </a:lnTo>
                    <a:lnTo>
                      <a:pt x="50" y="215"/>
                    </a:lnTo>
                    <a:lnTo>
                      <a:pt x="66" y="227"/>
                    </a:lnTo>
                    <a:lnTo>
                      <a:pt x="82" y="231"/>
                    </a:lnTo>
                    <a:lnTo>
                      <a:pt x="99" y="236"/>
                    </a:lnTo>
                    <a:lnTo>
                      <a:pt x="115" y="240"/>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0" name="Freeform 1103">
                <a:extLst>
                  <a:ext uri="{FF2B5EF4-FFF2-40B4-BE49-F238E27FC236}">
                    <a16:creationId xmlns:a16="http://schemas.microsoft.com/office/drawing/2014/main" id="{57EBA881-D3C8-4568-87EF-2798A4C293BB}"/>
                  </a:ext>
                </a:extLst>
              </p:cNvPr>
              <p:cNvSpPr>
                <a:spLocks/>
              </p:cNvSpPr>
              <p:nvPr/>
            </p:nvSpPr>
            <p:spPr bwMode="auto">
              <a:xfrm>
                <a:off x="3035" y="3297"/>
                <a:ext cx="42" cy="42"/>
              </a:xfrm>
              <a:custGeom>
                <a:avLst/>
                <a:gdLst>
                  <a:gd name="T0" fmla="*/ 4 w 209"/>
                  <a:gd name="T1" fmla="*/ 9 h 207"/>
                  <a:gd name="T2" fmla="*/ 5 w 209"/>
                  <a:gd name="T3" fmla="*/ 8 h 207"/>
                  <a:gd name="T4" fmla="*/ 6 w 209"/>
                  <a:gd name="T5" fmla="*/ 8 h 207"/>
                  <a:gd name="T6" fmla="*/ 6 w 209"/>
                  <a:gd name="T7" fmla="*/ 8 h 207"/>
                  <a:gd name="T8" fmla="*/ 7 w 209"/>
                  <a:gd name="T9" fmla="*/ 8 h 207"/>
                  <a:gd name="T10" fmla="*/ 7 w 209"/>
                  <a:gd name="T11" fmla="*/ 7 h 207"/>
                  <a:gd name="T12" fmla="*/ 8 w 209"/>
                  <a:gd name="T13" fmla="*/ 7 h 207"/>
                  <a:gd name="T14" fmla="*/ 8 w 209"/>
                  <a:gd name="T15" fmla="*/ 6 h 207"/>
                  <a:gd name="T16" fmla="*/ 8 w 209"/>
                  <a:gd name="T17" fmla="*/ 6 h 207"/>
                  <a:gd name="T18" fmla="*/ 8 w 209"/>
                  <a:gd name="T19" fmla="*/ 5 h 207"/>
                  <a:gd name="T20" fmla="*/ 8 w 209"/>
                  <a:gd name="T21" fmla="*/ 4 h 207"/>
                  <a:gd name="T22" fmla="*/ 8 w 209"/>
                  <a:gd name="T23" fmla="*/ 3 h 207"/>
                  <a:gd name="T24" fmla="*/ 8 w 209"/>
                  <a:gd name="T25" fmla="*/ 3 h 207"/>
                  <a:gd name="T26" fmla="*/ 8 w 209"/>
                  <a:gd name="T27" fmla="*/ 2 h 207"/>
                  <a:gd name="T28" fmla="*/ 8 w 209"/>
                  <a:gd name="T29" fmla="*/ 2 h 207"/>
                  <a:gd name="T30" fmla="*/ 7 w 209"/>
                  <a:gd name="T31" fmla="*/ 1 h 207"/>
                  <a:gd name="T32" fmla="*/ 7 w 209"/>
                  <a:gd name="T33" fmla="*/ 1 h 207"/>
                  <a:gd name="T34" fmla="*/ 6 w 209"/>
                  <a:gd name="T35" fmla="*/ 0 h 207"/>
                  <a:gd name="T36" fmla="*/ 5 w 209"/>
                  <a:gd name="T37" fmla="*/ 0 h 207"/>
                  <a:gd name="T38" fmla="*/ 5 w 209"/>
                  <a:gd name="T39" fmla="*/ 0 h 207"/>
                  <a:gd name="T40" fmla="*/ 4 w 209"/>
                  <a:gd name="T41" fmla="*/ 0 h 207"/>
                  <a:gd name="T42" fmla="*/ 4 w 209"/>
                  <a:gd name="T43" fmla="*/ 0 h 207"/>
                  <a:gd name="T44" fmla="*/ 3 w 209"/>
                  <a:gd name="T45" fmla="*/ 0 h 207"/>
                  <a:gd name="T46" fmla="*/ 2 w 209"/>
                  <a:gd name="T47" fmla="*/ 0 h 207"/>
                  <a:gd name="T48" fmla="*/ 2 w 209"/>
                  <a:gd name="T49" fmla="*/ 1 h 207"/>
                  <a:gd name="T50" fmla="*/ 1 w 209"/>
                  <a:gd name="T51" fmla="*/ 1 h 207"/>
                  <a:gd name="T52" fmla="*/ 1 w 209"/>
                  <a:gd name="T53" fmla="*/ 2 h 207"/>
                  <a:gd name="T54" fmla="*/ 1 w 209"/>
                  <a:gd name="T55" fmla="*/ 2 h 207"/>
                  <a:gd name="T56" fmla="*/ 0 w 209"/>
                  <a:gd name="T57" fmla="*/ 3 h 207"/>
                  <a:gd name="T58" fmla="*/ 0 w 209"/>
                  <a:gd name="T59" fmla="*/ 3 h 207"/>
                  <a:gd name="T60" fmla="*/ 0 w 209"/>
                  <a:gd name="T61" fmla="*/ 4 h 207"/>
                  <a:gd name="T62" fmla="*/ 0 w 209"/>
                  <a:gd name="T63" fmla="*/ 4 h 207"/>
                  <a:gd name="T64" fmla="*/ 0 w 209"/>
                  <a:gd name="T65" fmla="*/ 5 h 207"/>
                  <a:gd name="T66" fmla="*/ 0 w 209"/>
                  <a:gd name="T67" fmla="*/ 6 h 207"/>
                  <a:gd name="T68" fmla="*/ 1 w 209"/>
                  <a:gd name="T69" fmla="*/ 6 h 207"/>
                  <a:gd name="T70" fmla="*/ 1 w 209"/>
                  <a:gd name="T71" fmla="*/ 7 h 207"/>
                  <a:gd name="T72" fmla="*/ 1 w 209"/>
                  <a:gd name="T73" fmla="*/ 7 h 207"/>
                  <a:gd name="T74" fmla="*/ 2 w 209"/>
                  <a:gd name="T75" fmla="*/ 8 h 207"/>
                  <a:gd name="T76" fmla="*/ 2 w 209"/>
                  <a:gd name="T77" fmla="*/ 8 h 207"/>
                  <a:gd name="T78" fmla="*/ 3 w 209"/>
                  <a:gd name="T79" fmla="*/ 8 h 207"/>
                  <a:gd name="T80" fmla="*/ 4 w 209"/>
                  <a:gd name="T81" fmla="*/ 9 h 207"/>
                  <a:gd name="T82" fmla="*/ 4 w 209"/>
                  <a:gd name="T83" fmla="*/ 9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9"/>
                  <a:gd name="T127" fmla="*/ 0 h 207"/>
                  <a:gd name="T128" fmla="*/ 209 w 209"/>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9" h="207">
                    <a:moveTo>
                      <a:pt x="104" y="207"/>
                    </a:moveTo>
                    <a:lnTo>
                      <a:pt x="121" y="203"/>
                    </a:lnTo>
                    <a:lnTo>
                      <a:pt x="138" y="198"/>
                    </a:lnTo>
                    <a:lnTo>
                      <a:pt x="151" y="194"/>
                    </a:lnTo>
                    <a:lnTo>
                      <a:pt x="167" y="186"/>
                    </a:lnTo>
                    <a:lnTo>
                      <a:pt x="180" y="174"/>
                    </a:lnTo>
                    <a:lnTo>
                      <a:pt x="187" y="165"/>
                    </a:lnTo>
                    <a:lnTo>
                      <a:pt x="196" y="149"/>
                    </a:lnTo>
                    <a:lnTo>
                      <a:pt x="200" y="137"/>
                    </a:lnTo>
                    <a:lnTo>
                      <a:pt x="204" y="120"/>
                    </a:lnTo>
                    <a:lnTo>
                      <a:pt x="209" y="103"/>
                    </a:lnTo>
                    <a:lnTo>
                      <a:pt x="204" y="86"/>
                    </a:lnTo>
                    <a:lnTo>
                      <a:pt x="200" y="70"/>
                    </a:lnTo>
                    <a:lnTo>
                      <a:pt x="196" y="57"/>
                    </a:lnTo>
                    <a:lnTo>
                      <a:pt x="187" y="41"/>
                    </a:lnTo>
                    <a:lnTo>
                      <a:pt x="175" y="32"/>
                    </a:lnTo>
                    <a:lnTo>
                      <a:pt x="162" y="20"/>
                    </a:lnTo>
                    <a:lnTo>
                      <a:pt x="151" y="12"/>
                    </a:lnTo>
                    <a:lnTo>
                      <a:pt x="133" y="7"/>
                    </a:lnTo>
                    <a:lnTo>
                      <a:pt x="121" y="3"/>
                    </a:lnTo>
                    <a:lnTo>
                      <a:pt x="104" y="0"/>
                    </a:lnTo>
                    <a:lnTo>
                      <a:pt x="88" y="3"/>
                    </a:lnTo>
                    <a:lnTo>
                      <a:pt x="72" y="7"/>
                    </a:lnTo>
                    <a:lnTo>
                      <a:pt x="54" y="12"/>
                    </a:lnTo>
                    <a:lnTo>
                      <a:pt x="43" y="20"/>
                    </a:lnTo>
                    <a:lnTo>
                      <a:pt x="30" y="32"/>
                    </a:lnTo>
                    <a:lnTo>
                      <a:pt x="21" y="45"/>
                    </a:lnTo>
                    <a:lnTo>
                      <a:pt x="13" y="57"/>
                    </a:lnTo>
                    <a:lnTo>
                      <a:pt x="9" y="70"/>
                    </a:lnTo>
                    <a:lnTo>
                      <a:pt x="5" y="86"/>
                    </a:lnTo>
                    <a:lnTo>
                      <a:pt x="0" y="103"/>
                    </a:lnTo>
                    <a:lnTo>
                      <a:pt x="0" y="108"/>
                    </a:lnTo>
                    <a:lnTo>
                      <a:pt x="5" y="124"/>
                    </a:lnTo>
                    <a:lnTo>
                      <a:pt x="9" y="140"/>
                    </a:lnTo>
                    <a:lnTo>
                      <a:pt x="13" y="153"/>
                    </a:lnTo>
                    <a:lnTo>
                      <a:pt x="21" y="165"/>
                    </a:lnTo>
                    <a:lnTo>
                      <a:pt x="34" y="178"/>
                    </a:lnTo>
                    <a:lnTo>
                      <a:pt x="47" y="186"/>
                    </a:lnTo>
                    <a:lnTo>
                      <a:pt x="59" y="194"/>
                    </a:lnTo>
                    <a:lnTo>
                      <a:pt x="75" y="203"/>
                    </a:lnTo>
                    <a:lnTo>
                      <a:pt x="88" y="207"/>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1" name="Freeform 1104">
                <a:extLst>
                  <a:ext uri="{FF2B5EF4-FFF2-40B4-BE49-F238E27FC236}">
                    <a16:creationId xmlns:a16="http://schemas.microsoft.com/office/drawing/2014/main" id="{49605AE0-E7C5-459F-AF1F-A33AC9ABE991}"/>
                  </a:ext>
                </a:extLst>
              </p:cNvPr>
              <p:cNvSpPr>
                <a:spLocks/>
              </p:cNvSpPr>
              <p:nvPr/>
            </p:nvSpPr>
            <p:spPr bwMode="auto">
              <a:xfrm>
                <a:off x="3038" y="3299"/>
                <a:ext cx="34" cy="34"/>
              </a:xfrm>
              <a:custGeom>
                <a:avLst/>
                <a:gdLst>
                  <a:gd name="T0" fmla="*/ 4 w 170"/>
                  <a:gd name="T1" fmla="*/ 7 h 171"/>
                  <a:gd name="T2" fmla="*/ 4 w 170"/>
                  <a:gd name="T3" fmla="*/ 7 h 171"/>
                  <a:gd name="T4" fmla="*/ 5 w 170"/>
                  <a:gd name="T5" fmla="*/ 7 h 171"/>
                  <a:gd name="T6" fmla="*/ 5 w 170"/>
                  <a:gd name="T7" fmla="*/ 6 h 171"/>
                  <a:gd name="T8" fmla="*/ 6 w 170"/>
                  <a:gd name="T9" fmla="*/ 6 h 171"/>
                  <a:gd name="T10" fmla="*/ 6 w 170"/>
                  <a:gd name="T11" fmla="*/ 6 h 171"/>
                  <a:gd name="T12" fmla="*/ 6 w 170"/>
                  <a:gd name="T13" fmla="*/ 5 h 171"/>
                  <a:gd name="T14" fmla="*/ 6 w 170"/>
                  <a:gd name="T15" fmla="*/ 5 h 171"/>
                  <a:gd name="T16" fmla="*/ 7 w 170"/>
                  <a:gd name="T17" fmla="*/ 4 h 171"/>
                  <a:gd name="T18" fmla="*/ 7 w 170"/>
                  <a:gd name="T19" fmla="*/ 4 h 171"/>
                  <a:gd name="T20" fmla="*/ 7 w 170"/>
                  <a:gd name="T21" fmla="*/ 3 h 171"/>
                  <a:gd name="T22" fmla="*/ 7 w 170"/>
                  <a:gd name="T23" fmla="*/ 3 h 171"/>
                  <a:gd name="T24" fmla="*/ 7 w 170"/>
                  <a:gd name="T25" fmla="*/ 2 h 171"/>
                  <a:gd name="T26" fmla="*/ 6 w 170"/>
                  <a:gd name="T27" fmla="*/ 2 h 171"/>
                  <a:gd name="T28" fmla="*/ 6 w 170"/>
                  <a:gd name="T29" fmla="*/ 1 h 171"/>
                  <a:gd name="T30" fmla="*/ 6 w 170"/>
                  <a:gd name="T31" fmla="*/ 1 h 171"/>
                  <a:gd name="T32" fmla="*/ 6 w 170"/>
                  <a:gd name="T33" fmla="*/ 1 h 171"/>
                  <a:gd name="T34" fmla="*/ 5 w 170"/>
                  <a:gd name="T35" fmla="*/ 0 h 171"/>
                  <a:gd name="T36" fmla="*/ 5 w 170"/>
                  <a:gd name="T37" fmla="*/ 0 h 171"/>
                  <a:gd name="T38" fmla="*/ 4 w 170"/>
                  <a:gd name="T39" fmla="*/ 0 h 171"/>
                  <a:gd name="T40" fmla="*/ 3 w 170"/>
                  <a:gd name="T41" fmla="*/ 0 h 171"/>
                  <a:gd name="T42" fmla="*/ 3 w 170"/>
                  <a:gd name="T43" fmla="*/ 0 h 171"/>
                  <a:gd name="T44" fmla="*/ 2 w 170"/>
                  <a:gd name="T45" fmla="*/ 0 h 171"/>
                  <a:gd name="T46" fmla="*/ 2 w 170"/>
                  <a:gd name="T47" fmla="*/ 0 h 171"/>
                  <a:gd name="T48" fmla="*/ 1 w 170"/>
                  <a:gd name="T49" fmla="*/ 1 h 171"/>
                  <a:gd name="T50" fmla="*/ 1 w 170"/>
                  <a:gd name="T51" fmla="*/ 1 h 171"/>
                  <a:gd name="T52" fmla="*/ 1 w 170"/>
                  <a:gd name="T53" fmla="*/ 1 h 171"/>
                  <a:gd name="T54" fmla="*/ 0 w 170"/>
                  <a:gd name="T55" fmla="*/ 2 h 171"/>
                  <a:gd name="T56" fmla="*/ 0 w 170"/>
                  <a:gd name="T57" fmla="*/ 2 h 171"/>
                  <a:gd name="T58" fmla="*/ 0 w 170"/>
                  <a:gd name="T59" fmla="*/ 3 h 171"/>
                  <a:gd name="T60" fmla="*/ 0 w 170"/>
                  <a:gd name="T61" fmla="*/ 3 h 171"/>
                  <a:gd name="T62" fmla="*/ 0 w 170"/>
                  <a:gd name="T63" fmla="*/ 3 h 171"/>
                  <a:gd name="T64" fmla="*/ 0 w 170"/>
                  <a:gd name="T65" fmla="*/ 4 h 171"/>
                  <a:gd name="T66" fmla="*/ 0 w 170"/>
                  <a:gd name="T67" fmla="*/ 4 h 171"/>
                  <a:gd name="T68" fmla="*/ 0 w 170"/>
                  <a:gd name="T69" fmla="*/ 5 h 171"/>
                  <a:gd name="T70" fmla="*/ 1 w 170"/>
                  <a:gd name="T71" fmla="*/ 5 h 171"/>
                  <a:gd name="T72" fmla="*/ 1 w 170"/>
                  <a:gd name="T73" fmla="*/ 6 h 171"/>
                  <a:gd name="T74" fmla="*/ 1 w 170"/>
                  <a:gd name="T75" fmla="*/ 6 h 171"/>
                  <a:gd name="T76" fmla="*/ 2 w 170"/>
                  <a:gd name="T77" fmla="*/ 6 h 171"/>
                  <a:gd name="T78" fmla="*/ 2 w 170"/>
                  <a:gd name="T79" fmla="*/ 7 h 171"/>
                  <a:gd name="T80" fmla="*/ 3 w 170"/>
                  <a:gd name="T81" fmla="*/ 7 h 171"/>
                  <a:gd name="T82" fmla="*/ 4 w 170"/>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1"/>
                  <a:gd name="T128" fmla="*/ 170 w 170"/>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1">
                    <a:moveTo>
                      <a:pt x="88" y="171"/>
                    </a:moveTo>
                    <a:lnTo>
                      <a:pt x="100" y="171"/>
                    </a:lnTo>
                    <a:lnTo>
                      <a:pt x="113" y="167"/>
                    </a:lnTo>
                    <a:lnTo>
                      <a:pt x="125" y="162"/>
                    </a:lnTo>
                    <a:lnTo>
                      <a:pt x="138" y="155"/>
                    </a:lnTo>
                    <a:lnTo>
                      <a:pt x="145" y="146"/>
                    </a:lnTo>
                    <a:lnTo>
                      <a:pt x="154" y="133"/>
                    </a:lnTo>
                    <a:lnTo>
                      <a:pt x="162" y="126"/>
                    </a:lnTo>
                    <a:lnTo>
                      <a:pt x="167" y="113"/>
                    </a:lnTo>
                    <a:lnTo>
                      <a:pt x="170" y="101"/>
                    </a:lnTo>
                    <a:lnTo>
                      <a:pt x="170" y="83"/>
                    </a:lnTo>
                    <a:lnTo>
                      <a:pt x="170" y="72"/>
                    </a:lnTo>
                    <a:lnTo>
                      <a:pt x="167" y="59"/>
                    </a:lnTo>
                    <a:lnTo>
                      <a:pt x="162" y="47"/>
                    </a:lnTo>
                    <a:lnTo>
                      <a:pt x="154" y="34"/>
                    </a:lnTo>
                    <a:lnTo>
                      <a:pt x="145" y="25"/>
                    </a:lnTo>
                    <a:lnTo>
                      <a:pt x="138" y="18"/>
                    </a:lnTo>
                    <a:lnTo>
                      <a:pt x="125" y="9"/>
                    </a:lnTo>
                    <a:lnTo>
                      <a:pt x="113" y="5"/>
                    </a:lnTo>
                    <a:lnTo>
                      <a:pt x="100" y="0"/>
                    </a:lnTo>
                    <a:lnTo>
                      <a:pt x="84" y="0"/>
                    </a:lnTo>
                    <a:lnTo>
                      <a:pt x="71" y="0"/>
                    </a:lnTo>
                    <a:lnTo>
                      <a:pt x="59" y="5"/>
                    </a:lnTo>
                    <a:lnTo>
                      <a:pt x="46" y="9"/>
                    </a:lnTo>
                    <a:lnTo>
                      <a:pt x="34" y="18"/>
                    </a:lnTo>
                    <a:lnTo>
                      <a:pt x="25" y="25"/>
                    </a:lnTo>
                    <a:lnTo>
                      <a:pt x="17" y="34"/>
                    </a:lnTo>
                    <a:lnTo>
                      <a:pt x="8" y="47"/>
                    </a:lnTo>
                    <a:lnTo>
                      <a:pt x="5" y="54"/>
                    </a:lnTo>
                    <a:lnTo>
                      <a:pt x="0" y="72"/>
                    </a:lnTo>
                    <a:lnTo>
                      <a:pt x="0" y="83"/>
                    </a:lnTo>
                    <a:lnTo>
                      <a:pt x="0" y="88"/>
                    </a:lnTo>
                    <a:lnTo>
                      <a:pt x="0" y="101"/>
                    </a:lnTo>
                    <a:lnTo>
                      <a:pt x="5" y="113"/>
                    </a:lnTo>
                    <a:lnTo>
                      <a:pt x="8" y="126"/>
                    </a:lnTo>
                    <a:lnTo>
                      <a:pt x="17" y="137"/>
                    </a:lnTo>
                    <a:lnTo>
                      <a:pt x="25" y="146"/>
                    </a:lnTo>
                    <a:lnTo>
                      <a:pt x="37" y="155"/>
                    </a:lnTo>
                    <a:lnTo>
                      <a:pt x="46" y="162"/>
                    </a:lnTo>
                    <a:lnTo>
                      <a:pt x="59" y="167"/>
                    </a:lnTo>
                    <a:lnTo>
                      <a:pt x="75" y="171"/>
                    </a:lnTo>
                    <a:lnTo>
                      <a:pt x="88"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2" name="Freeform 1105">
                <a:extLst>
                  <a:ext uri="{FF2B5EF4-FFF2-40B4-BE49-F238E27FC236}">
                    <a16:creationId xmlns:a16="http://schemas.microsoft.com/office/drawing/2014/main" id="{80A67A3C-9F0C-4F35-A9DA-C31167ED0FEB}"/>
                  </a:ext>
                </a:extLst>
              </p:cNvPr>
              <p:cNvSpPr>
                <a:spLocks/>
              </p:cNvSpPr>
              <p:nvPr/>
            </p:nvSpPr>
            <p:spPr bwMode="auto">
              <a:xfrm>
                <a:off x="3040" y="3300"/>
                <a:ext cx="28"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6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6 w 137"/>
                  <a:gd name="T27" fmla="*/ 1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1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7" y="137"/>
                    </a:moveTo>
                    <a:lnTo>
                      <a:pt x="79" y="137"/>
                    </a:lnTo>
                    <a:lnTo>
                      <a:pt x="92" y="132"/>
                    </a:lnTo>
                    <a:lnTo>
                      <a:pt x="101" y="128"/>
                    </a:lnTo>
                    <a:lnTo>
                      <a:pt x="108" y="125"/>
                    </a:lnTo>
                    <a:lnTo>
                      <a:pt x="117" y="116"/>
                    </a:lnTo>
                    <a:lnTo>
                      <a:pt x="126" y="108"/>
                    </a:lnTo>
                    <a:lnTo>
                      <a:pt x="130" y="99"/>
                    </a:lnTo>
                    <a:lnTo>
                      <a:pt x="133" y="91"/>
                    </a:lnTo>
                    <a:lnTo>
                      <a:pt x="137" y="78"/>
                    </a:lnTo>
                    <a:lnTo>
                      <a:pt x="137" y="67"/>
                    </a:lnTo>
                    <a:lnTo>
                      <a:pt x="137" y="58"/>
                    </a:lnTo>
                    <a:lnTo>
                      <a:pt x="133" y="45"/>
                    </a:lnTo>
                    <a:lnTo>
                      <a:pt x="130" y="37"/>
                    </a:lnTo>
                    <a:lnTo>
                      <a:pt x="126" y="29"/>
                    </a:lnTo>
                    <a:lnTo>
                      <a:pt x="117" y="20"/>
                    </a:lnTo>
                    <a:lnTo>
                      <a:pt x="108" y="13"/>
                    </a:lnTo>
                    <a:lnTo>
                      <a:pt x="101" y="8"/>
                    </a:lnTo>
                    <a:lnTo>
                      <a:pt x="88" y="4"/>
                    </a:lnTo>
                    <a:lnTo>
                      <a:pt x="79" y="0"/>
                    </a:lnTo>
                    <a:lnTo>
                      <a:pt x="67" y="0"/>
                    </a:lnTo>
                    <a:lnTo>
                      <a:pt x="54" y="0"/>
                    </a:lnTo>
                    <a:lnTo>
                      <a:pt x="47" y="4"/>
                    </a:lnTo>
                    <a:lnTo>
                      <a:pt x="38" y="8"/>
                    </a:lnTo>
                    <a:lnTo>
                      <a:pt x="25" y="13"/>
                    </a:lnTo>
                    <a:lnTo>
                      <a:pt x="18" y="20"/>
                    </a:lnTo>
                    <a:lnTo>
                      <a:pt x="13" y="29"/>
                    </a:lnTo>
                    <a:lnTo>
                      <a:pt x="5" y="37"/>
                    </a:lnTo>
                    <a:lnTo>
                      <a:pt x="0" y="45"/>
                    </a:lnTo>
                    <a:lnTo>
                      <a:pt x="0" y="58"/>
                    </a:lnTo>
                    <a:lnTo>
                      <a:pt x="0" y="71"/>
                    </a:lnTo>
                    <a:lnTo>
                      <a:pt x="0" y="78"/>
                    </a:lnTo>
                    <a:lnTo>
                      <a:pt x="5" y="91"/>
                    </a:lnTo>
                    <a:lnTo>
                      <a:pt x="9" y="99"/>
                    </a:lnTo>
                    <a:lnTo>
                      <a:pt x="13" y="112"/>
                    </a:lnTo>
                    <a:lnTo>
                      <a:pt x="22" y="121"/>
                    </a:lnTo>
                    <a:lnTo>
                      <a:pt x="29" y="125"/>
                    </a:lnTo>
                    <a:lnTo>
                      <a:pt x="38" y="132"/>
                    </a:lnTo>
                    <a:lnTo>
                      <a:pt x="47" y="132"/>
                    </a:lnTo>
                    <a:lnTo>
                      <a:pt x="59" y="137"/>
                    </a:lnTo>
                    <a:lnTo>
                      <a:pt x="67"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3" name="Freeform 1106">
                <a:extLst>
                  <a:ext uri="{FF2B5EF4-FFF2-40B4-BE49-F238E27FC236}">
                    <a16:creationId xmlns:a16="http://schemas.microsoft.com/office/drawing/2014/main" id="{828B9C5C-47FD-49FB-9A5E-9A1035A37117}"/>
                  </a:ext>
                </a:extLst>
              </p:cNvPr>
              <p:cNvSpPr>
                <a:spLocks/>
              </p:cNvSpPr>
              <p:nvPr/>
            </p:nvSpPr>
            <p:spPr bwMode="auto">
              <a:xfrm>
                <a:off x="3122" y="3321"/>
                <a:ext cx="115"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2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9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4" name="Freeform 1107">
                <a:extLst>
                  <a:ext uri="{FF2B5EF4-FFF2-40B4-BE49-F238E27FC236}">
                    <a16:creationId xmlns:a16="http://schemas.microsoft.com/office/drawing/2014/main" id="{FF0B1182-CDD0-451A-A761-B1916C17BD63}"/>
                  </a:ext>
                </a:extLst>
              </p:cNvPr>
              <p:cNvSpPr>
                <a:spLocks/>
              </p:cNvSpPr>
              <p:nvPr/>
            </p:nvSpPr>
            <p:spPr bwMode="auto">
              <a:xfrm>
                <a:off x="3122" y="3321"/>
                <a:ext cx="115"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2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9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75" name="Freeform 1108">
                <a:extLst>
                  <a:ext uri="{FF2B5EF4-FFF2-40B4-BE49-F238E27FC236}">
                    <a16:creationId xmlns:a16="http://schemas.microsoft.com/office/drawing/2014/main" id="{9B1ECCEC-F20D-4AB0-9B09-E63A65A8CB12}"/>
                  </a:ext>
                </a:extLst>
              </p:cNvPr>
              <p:cNvSpPr>
                <a:spLocks/>
              </p:cNvSpPr>
              <p:nvPr/>
            </p:nvSpPr>
            <p:spPr bwMode="auto">
              <a:xfrm>
                <a:off x="3122" y="3321"/>
                <a:ext cx="115" cy="116"/>
              </a:xfrm>
              <a:custGeom>
                <a:avLst/>
                <a:gdLst>
                  <a:gd name="T0" fmla="*/ 12 w 578"/>
                  <a:gd name="T1" fmla="*/ 23 h 577"/>
                  <a:gd name="T2" fmla="*/ 13 w 578"/>
                  <a:gd name="T3" fmla="*/ 23 h 577"/>
                  <a:gd name="T4" fmla="*/ 15 w 578"/>
                  <a:gd name="T5" fmla="*/ 23 h 577"/>
                  <a:gd name="T6" fmla="*/ 17 w 578"/>
                  <a:gd name="T7" fmla="*/ 22 h 577"/>
                  <a:gd name="T8" fmla="*/ 18 w 578"/>
                  <a:gd name="T9" fmla="*/ 21 h 577"/>
                  <a:gd name="T10" fmla="*/ 19 w 578"/>
                  <a:gd name="T11" fmla="*/ 20 h 577"/>
                  <a:gd name="T12" fmla="*/ 21 w 578"/>
                  <a:gd name="T13" fmla="*/ 18 h 577"/>
                  <a:gd name="T14" fmla="*/ 21 w 578"/>
                  <a:gd name="T15" fmla="*/ 17 h 577"/>
                  <a:gd name="T16" fmla="*/ 22 w 578"/>
                  <a:gd name="T17" fmla="*/ 15 h 577"/>
                  <a:gd name="T18" fmla="*/ 23 w 578"/>
                  <a:gd name="T19" fmla="*/ 13 h 577"/>
                  <a:gd name="T20" fmla="*/ 23 w 578"/>
                  <a:gd name="T21" fmla="*/ 12 h 577"/>
                  <a:gd name="T22" fmla="*/ 23 w 578"/>
                  <a:gd name="T23" fmla="*/ 10 h 577"/>
                  <a:gd name="T24" fmla="*/ 22 w 578"/>
                  <a:gd name="T25" fmla="*/ 8 h 577"/>
                  <a:gd name="T26" fmla="*/ 21 w 578"/>
                  <a:gd name="T27" fmla="*/ 6 h 577"/>
                  <a:gd name="T28" fmla="*/ 20 w 578"/>
                  <a:gd name="T29" fmla="*/ 5 h 577"/>
                  <a:gd name="T30" fmla="*/ 19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9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89"/>
                    </a:lnTo>
                    <a:lnTo>
                      <a:pt x="524" y="456"/>
                    </a:lnTo>
                    <a:lnTo>
                      <a:pt x="544" y="419"/>
                    </a:lnTo>
                    <a:lnTo>
                      <a:pt x="560" y="377"/>
                    </a:lnTo>
                    <a:lnTo>
                      <a:pt x="573" y="332"/>
                    </a:lnTo>
                    <a:lnTo>
                      <a:pt x="578" y="287"/>
                    </a:lnTo>
                    <a:lnTo>
                      <a:pt x="573" y="240"/>
                    </a:lnTo>
                    <a:lnTo>
                      <a:pt x="560" y="195"/>
                    </a:lnTo>
                    <a:lnTo>
                      <a:pt x="544" y="153"/>
                    </a:lnTo>
                    <a:lnTo>
                      <a:pt x="519" y="116"/>
                    </a:lnTo>
                    <a:lnTo>
                      <a:pt x="490" y="83"/>
                    </a:lnTo>
                    <a:lnTo>
                      <a:pt x="457" y="54"/>
                    </a:lnTo>
                    <a:lnTo>
                      <a:pt x="420" y="33"/>
                    </a:lnTo>
                    <a:lnTo>
                      <a:pt x="378" y="17"/>
                    </a:lnTo>
                    <a:lnTo>
                      <a:pt x="333" y="4"/>
                    </a:lnTo>
                    <a:lnTo>
                      <a:pt x="287" y="0"/>
                    </a:lnTo>
                    <a:lnTo>
                      <a:pt x="237" y="4"/>
                    </a:lnTo>
                    <a:lnTo>
                      <a:pt x="196" y="17"/>
                    </a:lnTo>
                    <a:lnTo>
                      <a:pt x="155" y="33"/>
                    </a:lnTo>
                    <a:lnTo>
                      <a:pt x="117" y="58"/>
                    </a:lnTo>
                    <a:lnTo>
                      <a:pt x="83" y="87"/>
                    </a:lnTo>
                    <a:lnTo>
                      <a:pt x="54" y="120"/>
                    </a:lnTo>
                    <a:lnTo>
                      <a:pt x="29" y="157"/>
                    </a:lnTo>
                    <a:lnTo>
                      <a:pt x="13" y="199"/>
                    </a:lnTo>
                    <a:lnTo>
                      <a:pt x="0" y="245"/>
                    </a:lnTo>
                    <a:lnTo>
                      <a:pt x="0" y="290"/>
                    </a:lnTo>
                    <a:lnTo>
                      <a:pt x="5" y="341"/>
                    </a:lnTo>
                    <a:lnTo>
                      <a:pt x="13" y="382"/>
                    </a:lnTo>
                    <a:lnTo>
                      <a:pt x="34" y="423"/>
                    </a:lnTo>
                    <a:lnTo>
                      <a:pt x="59" y="460"/>
                    </a:lnTo>
                    <a:lnTo>
                      <a:pt x="88" y="494"/>
                    </a:lnTo>
                    <a:lnTo>
                      <a:pt x="121" y="523"/>
                    </a:lnTo>
                    <a:lnTo>
                      <a:pt x="158" y="548"/>
                    </a:lnTo>
                    <a:lnTo>
                      <a:pt x="200" y="564"/>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76" name="Freeform 1109">
                <a:extLst>
                  <a:ext uri="{FF2B5EF4-FFF2-40B4-BE49-F238E27FC236}">
                    <a16:creationId xmlns:a16="http://schemas.microsoft.com/office/drawing/2014/main" id="{AF6BF88B-65E1-4165-B60C-6BF159CB5FCD}"/>
                  </a:ext>
                </a:extLst>
              </p:cNvPr>
              <p:cNvSpPr>
                <a:spLocks/>
              </p:cNvSpPr>
              <p:nvPr/>
            </p:nvSpPr>
            <p:spPr bwMode="auto">
              <a:xfrm>
                <a:off x="3137" y="3330"/>
                <a:ext cx="61" cy="61"/>
              </a:xfrm>
              <a:custGeom>
                <a:avLst/>
                <a:gdLst>
                  <a:gd name="T0" fmla="*/ 6 w 303"/>
                  <a:gd name="T1" fmla="*/ 12 h 306"/>
                  <a:gd name="T2" fmla="*/ 7 w 303"/>
                  <a:gd name="T3" fmla="*/ 12 h 306"/>
                  <a:gd name="T4" fmla="*/ 8 w 303"/>
                  <a:gd name="T5" fmla="*/ 12 h 306"/>
                  <a:gd name="T6" fmla="*/ 9 w 303"/>
                  <a:gd name="T7" fmla="*/ 11 h 306"/>
                  <a:gd name="T8" fmla="*/ 10 w 303"/>
                  <a:gd name="T9" fmla="*/ 11 h 306"/>
                  <a:gd name="T10" fmla="*/ 11 w 303"/>
                  <a:gd name="T11" fmla="*/ 10 h 306"/>
                  <a:gd name="T12" fmla="*/ 11 w 303"/>
                  <a:gd name="T13" fmla="*/ 10 h 306"/>
                  <a:gd name="T14" fmla="*/ 12 w 303"/>
                  <a:gd name="T15" fmla="*/ 9 h 306"/>
                  <a:gd name="T16" fmla="*/ 12 w 303"/>
                  <a:gd name="T17" fmla="*/ 8 h 306"/>
                  <a:gd name="T18" fmla="*/ 12 w 303"/>
                  <a:gd name="T19" fmla="*/ 7 h 306"/>
                  <a:gd name="T20" fmla="*/ 12 w 303"/>
                  <a:gd name="T21" fmla="*/ 6 h 306"/>
                  <a:gd name="T22" fmla="*/ 12 w 303"/>
                  <a:gd name="T23" fmla="*/ 5 h 306"/>
                  <a:gd name="T24" fmla="*/ 12 w 303"/>
                  <a:gd name="T25" fmla="*/ 4 h 306"/>
                  <a:gd name="T26" fmla="*/ 12 w 303"/>
                  <a:gd name="T27" fmla="*/ 3 h 306"/>
                  <a:gd name="T28" fmla="*/ 11 w 303"/>
                  <a:gd name="T29" fmla="*/ 2 h 306"/>
                  <a:gd name="T30" fmla="*/ 10 w 303"/>
                  <a:gd name="T31" fmla="*/ 2 h 306"/>
                  <a:gd name="T32" fmla="*/ 10 w 303"/>
                  <a:gd name="T33" fmla="*/ 1 h 306"/>
                  <a:gd name="T34" fmla="*/ 9 w 303"/>
                  <a:gd name="T35" fmla="*/ 1 h 306"/>
                  <a:gd name="T36" fmla="*/ 8 w 303"/>
                  <a:gd name="T37" fmla="*/ 0 h 306"/>
                  <a:gd name="T38" fmla="*/ 7 w 303"/>
                  <a:gd name="T39" fmla="*/ 0 h 306"/>
                  <a:gd name="T40" fmla="*/ 6 w 303"/>
                  <a:gd name="T41" fmla="*/ 0 h 306"/>
                  <a:gd name="T42" fmla="*/ 5 w 303"/>
                  <a:gd name="T43" fmla="*/ 0 h 306"/>
                  <a:gd name="T44" fmla="*/ 4 w 303"/>
                  <a:gd name="T45" fmla="*/ 0 h 306"/>
                  <a:gd name="T46" fmla="*/ 3 w 303"/>
                  <a:gd name="T47" fmla="*/ 1 h 306"/>
                  <a:gd name="T48" fmla="*/ 3 w 303"/>
                  <a:gd name="T49" fmla="*/ 1 h 306"/>
                  <a:gd name="T50" fmla="*/ 2 w 303"/>
                  <a:gd name="T51" fmla="*/ 2 h 306"/>
                  <a:gd name="T52" fmla="*/ 1 w 303"/>
                  <a:gd name="T53" fmla="*/ 3 h 306"/>
                  <a:gd name="T54" fmla="*/ 1 w 303"/>
                  <a:gd name="T55" fmla="*/ 3 h 306"/>
                  <a:gd name="T56" fmla="*/ 0 w 303"/>
                  <a:gd name="T57" fmla="*/ 4 h 306"/>
                  <a:gd name="T58" fmla="*/ 0 w 303"/>
                  <a:gd name="T59" fmla="*/ 5 h 306"/>
                  <a:gd name="T60" fmla="*/ 0 w 303"/>
                  <a:gd name="T61" fmla="*/ 6 h 306"/>
                  <a:gd name="T62" fmla="*/ 0 w 303"/>
                  <a:gd name="T63" fmla="*/ 7 h 306"/>
                  <a:gd name="T64" fmla="*/ 0 w 303"/>
                  <a:gd name="T65" fmla="*/ 8 h 306"/>
                  <a:gd name="T66" fmla="*/ 1 w 303"/>
                  <a:gd name="T67" fmla="*/ 9 h 306"/>
                  <a:gd name="T68" fmla="*/ 1 w 303"/>
                  <a:gd name="T69" fmla="*/ 10 h 306"/>
                  <a:gd name="T70" fmla="*/ 2 w 303"/>
                  <a:gd name="T71" fmla="*/ 10 h 306"/>
                  <a:gd name="T72" fmla="*/ 3 w 303"/>
                  <a:gd name="T73" fmla="*/ 11 h 306"/>
                  <a:gd name="T74" fmla="*/ 3 w 303"/>
                  <a:gd name="T75" fmla="*/ 12 h 306"/>
                  <a:gd name="T76" fmla="*/ 4 w 303"/>
                  <a:gd name="T77" fmla="*/ 12 h 306"/>
                  <a:gd name="T78" fmla="*/ 5 w 303"/>
                  <a:gd name="T79" fmla="*/ 12 h 306"/>
                  <a:gd name="T80" fmla="*/ 6 w 303"/>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4" y="306"/>
                    </a:moveTo>
                    <a:lnTo>
                      <a:pt x="179" y="302"/>
                    </a:lnTo>
                    <a:lnTo>
                      <a:pt x="204" y="299"/>
                    </a:lnTo>
                    <a:lnTo>
                      <a:pt x="225" y="286"/>
                    </a:lnTo>
                    <a:lnTo>
                      <a:pt x="245" y="273"/>
                    </a:lnTo>
                    <a:lnTo>
                      <a:pt x="262" y="261"/>
                    </a:lnTo>
                    <a:lnTo>
                      <a:pt x="274" y="240"/>
                    </a:lnTo>
                    <a:lnTo>
                      <a:pt x="287" y="223"/>
                    </a:lnTo>
                    <a:lnTo>
                      <a:pt x="295" y="198"/>
                    </a:lnTo>
                    <a:lnTo>
                      <a:pt x="303" y="178"/>
                    </a:lnTo>
                    <a:lnTo>
                      <a:pt x="303" y="153"/>
                    </a:lnTo>
                    <a:lnTo>
                      <a:pt x="303" y="128"/>
                    </a:lnTo>
                    <a:lnTo>
                      <a:pt x="295" y="103"/>
                    </a:lnTo>
                    <a:lnTo>
                      <a:pt x="287" y="83"/>
                    </a:lnTo>
                    <a:lnTo>
                      <a:pt x="274" y="61"/>
                    </a:lnTo>
                    <a:lnTo>
                      <a:pt x="258" y="45"/>
                    </a:lnTo>
                    <a:lnTo>
                      <a:pt x="241" y="29"/>
                    </a:lnTo>
                    <a:lnTo>
                      <a:pt x="220" y="16"/>
                    </a:lnTo>
                    <a:lnTo>
                      <a:pt x="200" y="7"/>
                    </a:lnTo>
                    <a:lnTo>
                      <a:pt x="175" y="3"/>
                    </a:lnTo>
                    <a:lnTo>
                      <a:pt x="150" y="0"/>
                    </a:lnTo>
                    <a:lnTo>
                      <a:pt x="125" y="3"/>
                    </a:lnTo>
                    <a:lnTo>
                      <a:pt x="104" y="7"/>
                    </a:lnTo>
                    <a:lnTo>
                      <a:pt x="79" y="20"/>
                    </a:lnTo>
                    <a:lnTo>
                      <a:pt x="63" y="32"/>
                    </a:lnTo>
                    <a:lnTo>
                      <a:pt x="42" y="45"/>
                    </a:lnTo>
                    <a:lnTo>
                      <a:pt x="29" y="65"/>
                    </a:lnTo>
                    <a:lnTo>
                      <a:pt x="17" y="86"/>
                    </a:lnTo>
                    <a:lnTo>
                      <a:pt x="9" y="108"/>
                    </a:lnTo>
                    <a:lnTo>
                      <a:pt x="0" y="128"/>
                    </a:lnTo>
                    <a:lnTo>
                      <a:pt x="0" y="153"/>
                    </a:lnTo>
                    <a:lnTo>
                      <a:pt x="0" y="178"/>
                    </a:lnTo>
                    <a:lnTo>
                      <a:pt x="9" y="203"/>
                    </a:lnTo>
                    <a:lnTo>
                      <a:pt x="17" y="223"/>
                    </a:lnTo>
                    <a:lnTo>
                      <a:pt x="29" y="245"/>
                    </a:lnTo>
                    <a:lnTo>
                      <a:pt x="46" y="261"/>
                    </a:lnTo>
                    <a:lnTo>
                      <a:pt x="63" y="277"/>
                    </a:lnTo>
                    <a:lnTo>
                      <a:pt x="83" y="290"/>
                    </a:lnTo>
                    <a:lnTo>
                      <a:pt x="104" y="299"/>
                    </a:lnTo>
                    <a:lnTo>
                      <a:pt x="130" y="302"/>
                    </a:lnTo>
                    <a:lnTo>
                      <a:pt x="154"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7" name="Freeform 1110">
                <a:extLst>
                  <a:ext uri="{FF2B5EF4-FFF2-40B4-BE49-F238E27FC236}">
                    <a16:creationId xmlns:a16="http://schemas.microsoft.com/office/drawing/2014/main" id="{9862989F-7CEB-4D2D-9193-903CE2A3575D}"/>
                  </a:ext>
                </a:extLst>
              </p:cNvPr>
              <p:cNvSpPr>
                <a:spLocks/>
              </p:cNvSpPr>
              <p:nvPr/>
            </p:nvSpPr>
            <p:spPr bwMode="auto">
              <a:xfrm>
                <a:off x="3140" y="3331"/>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0 w 270"/>
                  <a:gd name="T17" fmla="*/ 7 h 270"/>
                  <a:gd name="T18" fmla="*/ 11 w 270"/>
                  <a:gd name="T19" fmla="*/ 6 h 270"/>
                  <a:gd name="T20" fmla="*/ 11 w 270"/>
                  <a:gd name="T21" fmla="*/ 5 h 270"/>
                  <a:gd name="T22" fmla="*/ 11 w 270"/>
                  <a:gd name="T23" fmla="*/ 4 h 270"/>
                  <a:gd name="T24" fmla="*/ 10 w 270"/>
                  <a:gd name="T25" fmla="*/ 4 h 270"/>
                  <a:gd name="T26" fmla="*/ 10 w 270"/>
                  <a:gd name="T27" fmla="*/ 3 h 270"/>
                  <a:gd name="T28" fmla="*/ 10 w 270"/>
                  <a:gd name="T29" fmla="*/ 2 h 270"/>
                  <a:gd name="T30" fmla="*/ 9 w 270"/>
                  <a:gd name="T31" fmla="*/ 2 h 270"/>
                  <a:gd name="T32" fmla="*/ 8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1 w 270"/>
                  <a:gd name="T51" fmla="*/ 2 h 270"/>
                  <a:gd name="T52" fmla="*/ 1 w 270"/>
                  <a:gd name="T53" fmla="*/ 2 h 270"/>
                  <a:gd name="T54" fmla="*/ 0 w 270"/>
                  <a:gd name="T55" fmla="*/ 3 h 270"/>
                  <a:gd name="T56" fmla="*/ 0 w 270"/>
                  <a:gd name="T57" fmla="*/ 4 h 270"/>
                  <a:gd name="T58" fmla="*/ 0 w 270"/>
                  <a:gd name="T59" fmla="*/ 4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2"/>
                    </a:lnTo>
                    <a:lnTo>
                      <a:pt x="199" y="254"/>
                    </a:lnTo>
                    <a:lnTo>
                      <a:pt x="216" y="241"/>
                    </a:lnTo>
                    <a:lnTo>
                      <a:pt x="232" y="229"/>
                    </a:lnTo>
                    <a:lnTo>
                      <a:pt x="245" y="212"/>
                    </a:lnTo>
                    <a:lnTo>
                      <a:pt x="253" y="196"/>
                    </a:lnTo>
                    <a:lnTo>
                      <a:pt x="261" y="175"/>
                    </a:lnTo>
                    <a:lnTo>
                      <a:pt x="270" y="155"/>
                    </a:lnTo>
                    <a:lnTo>
                      <a:pt x="270" y="133"/>
                    </a:lnTo>
                    <a:lnTo>
                      <a:pt x="266" y="112"/>
                    </a:lnTo>
                    <a:lnTo>
                      <a:pt x="261" y="92"/>
                    </a:lnTo>
                    <a:lnTo>
                      <a:pt x="253" y="71"/>
                    </a:lnTo>
                    <a:lnTo>
                      <a:pt x="241" y="54"/>
                    </a:lnTo>
                    <a:lnTo>
                      <a:pt x="228" y="38"/>
                    </a:lnTo>
                    <a:lnTo>
                      <a:pt x="212" y="25"/>
                    </a:lnTo>
                    <a:lnTo>
                      <a:pt x="195" y="13"/>
                    </a:lnTo>
                    <a:lnTo>
                      <a:pt x="174" y="5"/>
                    </a:lnTo>
                    <a:lnTo>
                      <a:pt x="153" y="0"/>
                    </a:lnTo>
                    <a:lnTo>
                      <a:pt x="133" y="0"/>
                    </a:lnTo>
                    <a:lnTo>
                      <a:pt x="112" y="0"/>
                    </a:lnTo>
                    <a:lnTo>
                      <a:pt x="91" y="5"/>
                    </a:lnTo>
                    <a:lnTo>
                      <a:pt x="70" y="13"/>
                    </a:lnTo>
                    <a:lnTo>
                      <a:pt x="54" y="25"/>
                    </a:lnTo>
                    <a:lnTo>
                      <a:pt x="37" y="38"/>
                    </a:lnTo>
                    <a:lnTo>
                      <a:pt x="25" y="54"/>
                    </a:lnTo>
                    <a:lnTo>
                      <a:pt x="12" y="71"/>
                    </a:lnTo>
                    <a:lnTo>
                      <a:pt x="4" y="92"/>
                    </a:lnTo>
                    <a:lnTo>
                      <a:pt x="0" y="112"/>
                    </a:lnTo>
                    <a:lnTo>
                      <a:pt x="0" y="133"/>
                    </a:lnTo>
                    <a:lnTo>
                      <a:pt x="0" y="137"/>
                    </a:lnTo>
                    <a:lnTo>
                      <a:pt x="0" y="142"/>
                    </a:lnTo>
                    <a:lnTo>
                      <a:pt x="0" y="162"/>
                    </a:lnTo>
                    <a:lnTo>
                      <a:pt x="9" y="184"/>
                    </a:lnTo>
                    <a:lnTo>
                      <a:pt x="16" y="204"/>
                    </a:lnTo>
                    <a:lnTo>
                      <a:pt x="29" y="220"/>
                    </a:lnTo>
                    <a:lnTo>
                      <a:pt x="41" y="233"/>
                    </a:lnTo>
                    <a:lnTo>
                      <a:pt x="58" y="245"/>
                    </a:lnTo>
                    <a:lnTo>
                      <a:pt x="74" y="258"/>
                    </a:lnTo>
                    <a:lnTo>
                      <a:pt x="95" y="262"/>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8" name="Freeform 1111">
                <a:extLst>
                  <a:ext uri="{FF2B5EF4-FFF2-40B4-BE49-F238E27FC236}">
                    <a16:creationId xmlns:a16="http://schemas.microsoft.com/office/drawing/2014/main" id="{AD7F7B87-57A9-48DE-8DAC-950FF7C3D2C5}"/>
                  </a:ext>
                </a:extLst>
              </p:cNvPr>
              <p:cNvSpPr>
                <a:spLocks/>
              </p:cNvSpPr>
              <p:nvPr/>
            </p:nvSpPr>
            <p:spPr bwMode="auto">
              <a:xfrm>
                <a:off x="3142" y="3332"/>
                <a:ext cx="48" cy="47"/>
              </a:xfrm>
              <a:custGeom>
                <a:avLst/>
                <a:gdLst>
                  <a:gd name="T0" fmla="*/ 5 w 240"/>
                  <a:gd name="T1" fmla="*/ 9 h 236"/>
                  <a:gd name="T2" fmla="*/ 6 w 240"/>
                  <a:gd name="T3" fmla="*/ 9 h 236"/>
                  <a:gd name="T4" fmla="*/ 6 w 240"/>
                  <a:gd name="T5" fmla="*/ 9 h 236"/>
                  <a:gd name="T6" fmla="*/ 7 w 240"/>
                  <a:gd name="T7" fmla="*/ 9 h 236"/>
                  <a:gd name="T8" fmla="*/ 8 w 240"/>
                  <a:gd name="T9" fmla="*/ 8 h 236"/>
                  <a:gd name="T10" fmla="*/ 8 w 240"/>
                  <a:gd name="T11" fmla="*/ 8 h 236"/>
                  <a:gd name="T12" fmla="*/ 9 w 240"/>
                  <a:gd name="T13" fmla="*/ 7 h 236"/>
                  <a:gd name="T14" fmla="*/ 9 w 240"/>
                  <a:gd name="T15" fmla="*/ 7 h 236"/>
                  <a:gd name="T16" fmla="*/ 9 w 240"/>
                  <a:gd name="T17" fmla="*/ 6 h 236"/>
                  <a:gd name="T18" fmla="*/ 9 w 240"/>
                  <a:gd name="T19" fmla="*/ 5 h 236"/>
                  <a:gd name="T20" fmla="*/ 10 w 240"/>
                  <a:gd name="T21" fmla="*/ 5 h 236"/>
                  <a:gd name="T22" fmla="*/ 9 w 240"/>
                  <a:gd name="T23" fmla="*/ 4 h 236"/>
                  <a:gd name="T24" fmla="*/ 9 w 240"/>
                  <a:gd name="T25" fmla="*/ 3 h 236"/>
                  <a:gd name="T26" fmla="*/ 9 w 240"/>
                  <a:gd name="T27" fmla="*/ 2 h 236"/>
                  <a:gd name="T28" fmla="*/ 9 w 240"/>
                  <a:gd name="T29" fmla="*/ 2 h 236"/>
                  <a:gd name="T30" fmla="*/ 8 w 240"/>
                  <a:gd name="T31" fmla="*/ 1 h 236"/>
                  <a:gd name="T32" fmla="*/ 8 w 240"/>
                  <a:gd name="T33" fmla="*/ 1 h 236"/>
                  <a:gd name="T34" fmla="*/ 7 w 240"/>
                  <a:gd name="T35" fmla="*/ 0 h 236"/>
                  <a:gd name="T36" fmla="*/ 6 w 240"/>
                  <a:gd name="T37" fmla="*/ 0 h 236"/>
                  <a:gd name="T38" fmla="*/ 5 w 240"/>
                  <a:gd name="T39" fmla="*/ 0 h 236"/>
                  <a:gd name="T40" fmla="*/ 5 w 240"/>
                  <a:gd name="T41" fmla="*/ 0 h 236"/>
                  <a:gd name="T42" fmla="*/ 4 w 240"/>
                  <a:gd name="T43" fmla="*/ 0 h 236"/>
                  <a:gd name="T44" fmla="*/ 3 w 240"/>
                  <a:gd name="T45" fmla="*/ 0 h 236"/>
                  <a:gd name="T46" fmla="*/ 3 w 240"/>
                  <a:gd name="T47" fmla="*/ 0 h 236"/>
                  <a:gd name="T48" fmla="*/ 2 w 240"/>
                  <a:gd name="T49" fmla="*/ 1 h 236"/>
                  <a:gd name="T50" fmla="*/ 1 w 240"/>
                  <a:gd name="T51" fmla="*/ 1 h 236"/>
                  <a:gd name="T52" fmla="*/ 1 w 240"/>
                  <a:gd name="T53" fmla="*/ 2 h 236"/>
                  <a:gd name="T54" fmla="*/ 1 w 240"/>
                  <a:gd name="T55" fmla="*/ 2 h 236"/>
                  <a:gd name="T56" fmla="*/ 0 w 240"/>
                  <a:gd name="T57" fmla="*/ 3 h 236"/>
                  <a:gd name="T58" fmla="*/ 0 w 240"/>
                  <a:gd name="T59" fmla="*/ 4 h 236"/>
                  <a:gd name="T60" fmla="*/ 0 w 240"/>
                  <a:gd name="T61" fmla="*/ 5 h 236"/>
                  <a:gd name="T62" fmla="*/ 0 w 240"/>
                  <a:gd name="T63" fmla="*/ 5 h 236"/>
                  <a:gd name="T64" fmla="*/ 0 w 240"/>
                  <a:gd name="T65" fmla="*/ 5 h 236"/>
                  <a:gd name="T66" fmla="*/ 0 w 240"/>
                  <a:gd name="T67" fmla="*/ 6 h 236"/>
                  <a:gd name="T68" fmla="*/ 0 w 240"/>
                  <a:gd name="T69" fmla="*/ 6 h 236"/>
                  <a:gd name="T70" fmla="*/ 1 w 240"/>
                  <a:gd name="T71" fmla="*/ 7 h 236"/>
                  <a:gd name="T72" fmla="*/ 1 w 240"/>
                  <a:gd name="T73" fmla="*/ 8 h 236"/>
                  <a:gd name="T74" fmla="*/ 1 w 240"/>
                  <a:gd name="T75" fmla="*/ 8 h 236"/>
                  <a:gd name="T76" fmla="*/ 2 w 240"/>
                  <a:gd name="T77" fmla="*/ 9 h 236"/>
                  <a:gd name="T78" fmla="*/ 3 w 240"/>
                  <a:gd name="T79" fmla="*/ 9 h 236"/>
                  <a:gd name="T80" fmla="*/ 3 w 240"/>
                  <a:gd name="T81" fmla="*/ 9 h 236"/>
                  <a:gd name="T82" fmla="*/ 4 w 240"/>
                  <a:gd name="T83" fmla="*/ 9 h 236"/>
                  <a:gd name="T84" fmla="*/ 5 w 240"/>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19" y="236"/>
                    </a:moveTo>
                    <a:lnTo>
                      <a:pt x="140" y="236"/>
                    </a:lnTo>
                    <a:lnTo>
                      <a:pt x="157" y="233"/>
                    </a:lnTo>
                    <a:lnTo>
                      <a:pt x="173" y="224"/>
                    </a:lnTo>
                    <a:lnTo>
                      <a:pt x="190" y="211"/>
                    </a:lnTo>
                    <a:lnTo>
                      <a:pt x="203" y="203"/>
                    </a:lnTo>
                    <a:lnTo>
                      <a:pt x="214" y="186"/>
                    </a:lnTo>
                    <a:lnTo>
                      <a:pt x="227" y="170"/>
                    </a:lnTo>
                    <a:lnTo>
                      <a:pt x="232" y="153"/>
                    </a:lnTo>
                    <a:lnTo>
                      <a:pt x="236" y="137"/>
                    </a:lnTo>
                    <a:lnTo>
                      <a:pt x="240" y="116"/>
                    </a:lnTo>
                    <a:lnTo>
                      <a:pt x="236" y="99"/>
                    </a:lnTo>
                    <a:lnTo>
                      <a:pt x="232" y="78"/>
                    </a:lnTo>
                    <a:lnTo>
                      <a:pt x="223" y="62"/>
                    </a:lnTo>
                    <a:lnTo>
                      <a:pt x="214" y="45"/>
                    </a:lnTo>
                    <a:lnTo>
                      <a:pt x="203" y="33"/>
                    </a:lnTo>
                    <a:lnTo>
                      <a:pt x="190" y="20"/>
                    </a:lnTo>
                    <a:lnTo>
                      <a:pt x="173" y="12"/>
                    </a:lnTo>
                    <a:lnTo>
                      <a:pt x="157" y="4"/>
                    </a:lnTo>
                    <a:lnTo>
                      <a:pt x="136" y="0"/>
                    </a:lnTo>
                    <a:lnTo>
                      <a:pt x="119" y="0"/>
                    </a:lnTo>
                    <a:lnTo>
                      <a:pt x="99" y="0"/>
                    </a:lnTo>
                    <a:lnTo>
                      <a:pt x="82" y="4"/>
                    </a:lnTo>
                    <a:lnTo>
                      <a:pt x="65" y="12"/>
                    </a:lnTo>
                    <a:lnTo>
                      <a:pt x="49" y="20"/>
                    </a:lnTo>
                    <a:lnTo>
                      <a:pt x="36" y="33"/>
                    </a:lnTo>
                    <a:lnTo>
                      <a:pt x="24" y="49"/>
                    </a:lnTo>
                    <a:lnTo>
                      <a:pt x="16" y="62"/>
                    </a:lnTo>
                    <a:lnTo>
                      <a:pt x="7" y="78"/>
                    </a:lnTo>
                    <a:lnTo>
                      <a:pt x="3" y="99"/>
                    </a:lnTo>
                    <a:lnTo>
                      <a:pt x="0" y="116"/>
                    </a:lnTo>
                    <a:lnTo>
                      <a:pt x="0" y="120"/>
                    </a:lnTo>
                    <a:lnTo>
                      <a:pt x="0" y="125"/>
                    </a:lnTo>
                    <a:lnTo>
                      <a:pt x="3" y="145"/>
                    </a:lnTo>
                    <a:lnTo>
                      <a:pt x="7" y="161"/>
                    </a:lnTo>
                    <a:lnTo>
                      <a:pt x="16" y="179"/>
                    </a:lnTo>
                    <a:lnTo>
                      <a:pt x="28" y="191"/>
                    </a:lnTo>
                    <a:lnTo>
                      <a:pt x="36" y="203"/>
                    </a:lnTo>
                    <a:lnTo>
                      <a:pt x="54" y="215"/>
                    </a:lnTo>
                    <a:lnTo>
                      <a:pt x="65" y="224"/>
                    </a:lnTo>
                    <a:lnTo>
                      <a:pt x="82" y="233"/>
                    </a:lnTo>
                    <a:lnTo>
                      <a:pt x="103" y="236"/>
                    </a:lnTo>
                    <a:lnTo>
                      <a:pt x="119"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79" name="Freeform 1112">
                <a:extLst>
                  <a:ext uri="{FF2B5EF4-FFF2-40B4-BE49-F238E27FC236}">
                    <a16:creationId xmlns:a16="http://schemas.microsoft.com/office/drawing/2014/main" id="{99A736EA-4A50-4E41-985D-E01207AB76FB}"/>
                  </a:ext>
                </a:extLst>
              </p:cNvPr>
              <p:cNvSpPr>
                <a:spLocks/>
              </p:cNvSpPr>
              <p:nvPr/>
            </p:nvSpPr>
            <p:spPr bwMode="auto">
              <a:xfrm>
                <a:off x="3144" y="3333"/>
                <a:ext cx="41" cy="41"/>
              </a:xfrm>
              <a:custGeom>
                <a:avLst/>
                <a:gdLst>
                  <a:gd name="T0" fmla="*/ 4 w 203"/>
                  <a:gd name="T1" fmla="*/ 8 h 203"/>
                  <a:gd name="T2" fmla="*/ 5 w 203"/>
                  <a:gd name="T3" fmla="*/ 8 h 203"/>
                  <a:gd name="T4" fmla="*/ 6 w 203"/>
                  <a:gd name="T5" fmla="*/ 8 h 203"/>
                  <a:gd name="T6" fmla="*/ 6 w 203"/>
                  <a:gd name="T7" fmla="*/ 8 h 203"/>
                  <a:gd name="T8" fmla="*/ 7 w 203"/>
                  <a:gd name="T9" fmla="*/ 8 h 203"/>
                  <a:gd name="T10" fmla="*/ 7 w 203"/>
                  <a:gd name="T11" fmla="*/ 7 h 203"/>
                  <a:gd name="T12" fmla="*/ 8 w 203"/>
                  <a:gd name="T13" fmla="*/ 7 h 203"/>
                  <a:gd name="T14" fmla="*/ 8 w 203"/>
                  <a:gd name="T15" fmla="*/ 6 h 203"/>
                  <a:gd name="T16" fmla="*/ 8 w 203"/>
                  <a:gd name="T17" fmla="*/ 5 h 203"/>
                  <a:gd name="T18" fmla="*/ 8 w 203"/>
                  <a:gd name="T19" fmla="*/ 5 h 203"/>
                  <a:gd name="T20" fmla="*/ 8 w 203"/>
                  <a:gd name="T21" fmla="*/ 4 h 203"/>
                  <a:gd name="T22" fmla="*/ 8 w 203"/>
                  <a:gd name="T23" fmla="*/ 4 h 203"/>
                  <a:gd name="T24" fmla="*/ 8 w 203"/>
                  <a:gd name="T25" fmla="*/ 3 h 203"/>
                  <a:gd name="T26" fmla="*/ 8 w 203"/>
                  <a:gd name="T27" fmla="*/ 2 h 203"/>
                  <a:gd name="T28" fmla="*/ 8 w 203"/>
                  <a:gd name="T29" fmla="*/ 2 h 203"/>
                  <a:gd name="T30" fmla="*/ 7 w 203"/>
                  <a:gd name="T31" fmla="*/ 1 h 203"/>
                  <a:gd name="T32" fmla="*/ 7 w 203"/>
                  <a:gd name="T33" fmla="*/ 1 h 203"/>
                  <a:gd name="T34" fmla="*/ 6 w 203"/>
                  <a:gd name="T35" fmla="*/ 1 h 203"/>
                  <a:gd name="T36" fmla="*/ 5 w 203"/>
                  <a:gd name="T37" fmla="*/ 0 h 203"/>
                  <a:gd name="T38" fmla="*/ 5 w 203"/>
                  <a:gd name="T39" fmla="*/ 0 h 203"/>
                  <a:gd name="T40" fmla="*/ 4 w 203"/>
                  <a:gd name="T41" fmla="*/ 0 h 203"/>
                  <a:gd name="T42" fmla="*/ 4 w 203"/>
                  <a:gd name="T43" fmla="*/ 0 h 203"/>
                  <a:gd name="T44" fmla="*/ 3 w 203"/>
                  <a:gd name="T45" fmla="*/ 0 h 203"/>
                  <a:gd name="T46" fmla="*/ 2 w 203"/>
                  <a:gd name="T47" fmla="*/ 1 h 203"/>
                  <a:gd name="T48" fmla="*/ 2 w 203"/>
                  <a:gd name="T49" fmla="*/ 1 h 203"/>
                  <a:gd name="T50" fmla="*/ 1 w 203"/>
                  <a:gd name="T51" fmla="*/ 1 h 203"/>
                  <a:gd name="T52" fmla="*/ 1 w 203"/>
                  <a:gd name="T53" fmla="*/ 2 h 203"/>
                  <a:gd name="T54" fmla="*/ 1 w 203"/>
                  <a:gd name="T55" fmla="*/ 2 h 203"/>
                  <a:gd name="T56" fmla="*/ 0 w 203"/>
                  <a:gd name="T57" fmla="*/ 3 h 203"/>
                  <a:gd name="T58" fmla="*/ 0 w 203"/>
                  <a:gd name="T59" fmla="*/ 4 h 203"/>
                  <a:gd name="T60" fmla="*/ 0 w 203"/>
                  <a:gd name="T61" fmla="*/ 4 h 203"/>
                  <a:gd name="T62" fmla="*/ 0 w 203"/>
                  <a:gd name="T63" fmla="*/ 4 h 203"/>
                  <a:gd name="T64" fmla="*/ 0 w 203"/>
                  <a:gd name="T65" fmla="*/ 4 h 203"/>
                  <a:gd name="T66" fmla="*/ 0 w 203"/>
                  <a:gd name="T67" fmla="*/ 5 h 203"/>
                  <a:gd name="T68" fmla="*/ 0 w 203"/>
                  <a:gd name="T69" fmla="*/ 6 h 203"/>
                  <a:gd name="T70" fmla="*/ 1 w 203"/>
                  <a:gd name="T71" fmla="*/ 6 h 203"/>
                  <a:gd name="T72" fmla="*/ 1 w 203"/>
                  <a:gd name="T73" fmla="*/ 7 h 203"/>
                  <a:gd name="T74" fmla="*/ 1 w 203"/>
                  <a:gd name="T75" fmla="*/ 7 h 203"/>
                  <a:gd name="T76" fmla="*/ 2 w 203"/>
                  <a:gd name="T77" fmla="*/ 8 h 203"/>
                  <a:gd name="T78" fmla="*/ 2 w 203"/>
                  <a:gd name="T79" fmla="*/ 8 h 203"/>
                  <a:gd name="T80" fmla="*/ 3 w 203"/>
                  <a:gd name="T81" fmla="*/ 8 h 203"/>
                  <a:gd name="T82" fmla="*/ 4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1" y="203"/>
                    </a:lnTo>
                    <a:lnTo>
                      <a:pt x="138" y="199"/>
                    </a:lnTo>
                    <a:lnTo>
                      <a:pt x="149" y="195"/>
                    </a:lnTo>
                    <a:lnTo>
                      <a:pt x="167" y="187"/>
                    </a:lnTo>
                    <a:lnTo>
                      <a:pt x="175" y="175"/>
                    </a:lnTo>
                    <a:lnTo>
                      <a:pt x="187" y="162"/>
                    </a:lnTo>
                    <a:lnTo>
                      <a:pt x="196" y="149"/>
                    </a:lnTo>
                    <a:lnTo>
                      <a:pt x="200" y="133"/>
                    </a:lnTo>
                    <a:lnTo>
                      <a:pt x="203" y="121"/>
                    </a:lnTo>
                    <a:lnTo>
                      <a:pt x="203" y="103"/>
                    </a:lnTo>
                    <a:lnTo>
                      <a:pt x="203" y="87"/>
                    </a:lnTo>
                    <a:lnTo>
                      <a:pt x="200" y="70"/>
                    </a:lnTo>
                    <a:lnTo>
                      <a:pt x="196" y="54"/>
                    </a:lnTo>
                    <a:lnTo>
                      <a:pt x="187" y="41"/>
                    </a:lnTo>
                    <a:lnTo>
                      <a:pt x="175" y="29"/>
                    </a:lnTo>
                    <a:lnTo>
                      <a:pt x="162" y="20"/>
                    </a:lnTo>
                    <a:lnTo>
                      <a:pt x="149" y="13"/>
                    </a:lnTo>
                    <a:lnTo>
                      <a:pt x="133" y="4"/>
                    </a:lnTo>
                    <a:lnTo>
                      <a:pt x="121" y="0"/>
                    </a:lnTo>
                    <a:lnTo>
                      <a:pt x="100" y="0"/>
                    </a:lnTo>
                    <a:lnTo>
                      <a:pt x="88" y="0"/>
                    </a:lnTo>
                    <a:lnTo>
                      <a:pt x="71" y="4"/>
                    </a:lnTo>
                    <a:lnTo>
                      <a:pt x="54" y="13"/>
                    </a:lnTo>
                    <a:lnTo>
                      <a:pt x="43" y="20"/>
                    </a:lnTo>
                    <a:lnTo>
                      <a:pt x="30" y="29"/>
                    </a:lnTo>
                    <a:lnTo>
                      <a:pt x="21" y="41"/>
                    </a:lnTo>
                    <a:lnTo>
                      <a:pt x="13" y="54"/>
                    </a:lnTo>
                    <a:lnTo>
                      <a:pt x="5" y="70"/>
                    </a:lnTo>
                    <a:lnTo>
                      <a:pt x="0" y="87"/>
                    </a:lnTo>
                    <a:lnTo>
                      <a:pt x="0" y="99"/>
                    </a:lnTo>
                    <a:lnTo>
                      <a:pt x="0" y="103"/>
                    </a:lnTo>
                    <a:lnTo>
                      <a:pt x="0" y="108"/>
                    </a:lnTo>
                    <a:lnTo>
                      <a:pt x="5" y="124"/>
                    </a:lnTo>
                    <a:lnTo>
                      <a:pt x="9" y="137"/>
                    </a:lnTo>
                    <a:lnTo>
                      <a:pt x="13" y="153"/>
                    </a:lnTo>
                    <a:lnTo>
                      <a:pt x="21" y="166"/>
                    </a:lnTo>
                    <a:lnTo>
                      <a:pt x="34" y="178"/>
                    </a:lnTo>
                    <a:lnTo>
                      <a:pt x="46" y="187"/>
                    </a:lnTo>
                    <a:lnTo>
                      <a:pt x="59" y="195"/>
                    </a:lnTo>
                    <a:lnTo>
                      <a:pt x="71" y="199"/>
                    </a:lnTo>
                    <a:lnTo>
                      <a:pt x="88"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0" name="Freeform 1113">
                <a:extLst>
                  <a:ext uri="{FF2B5EF4-FFF2-40B4-BE49-F238E27FC236}">
                    <a16:creationId xmlns:a16="http://schemas.microsoft.com/office/drawing/2014/main" id="{6595EE70-D73E-4144-8737-C24E5916E8E0}"/>
                  </a:ext>
                </a:extLst>
              </p:cNvPr>
              <p:cNvSpPr>
                <a:spLocks/>
              </p:cNvSpPr>
              <p:nvPr/>
            </p:nvSpPr>
            <p:spPr bwMode="auto">
              <a:xfrm>
                <a:off x="3147" y="3334"/>
                <a:ext cx="34" cy="35"/>
              </a:xfrm>
              <a:custGeom>
                <a:avLst/>
                <a:gdLst>
                  <a:gd name="T0" fmla="*/ 3 w 170"/>
                  <a:gd name="T1" fmla="*/ 7 h 174"/>
                  <a:gd name="T2" fmla="*/ 4 w 170"/>
                  <a:gd name="T3" fmla="*/ 7 h 174"/>
                  <a:gd name="T4" fmla="*/ 4 w 170"/>
                  <a:gd name="T5" fmla="*/ 7 h 174"/>
                  <a:gd name="T6" fmla="*/ 5 w 170"/>
                  <a:gd name="T7" fmla="*/ 7 h 174"/>
                  <a:gd name="T8" fmla="*/ 5 w 170"/>
                  <a:gd name="T9" fmla="*/ 6 h 174"/>
                  <a:gd name="T10" fmla="*/ 6 w 170"/>
                  <a:gd name="T11" fmla="*/ 6 h 174"/>
                  <a:gd name="T12" fmla="*/ 6 w 170"/>
                  <a:gd name="T13" fmla="*/ 6 h 174"/>
                  <a:gd name="T14" fmla="*/ 6 w 170"/>
                  <a:gd name="T15" fmla="*/ 5 h 174"/>
                  <a:gd name="T16" fmla="*/ 7 w 170"/>
                  <a:gd name="T17" fmla="*/ 5 h 174"/>
                  <a:gd name="T18" fmla="*/ 7 w 170"/>
                  <a:gd name="T19" fmla="*/ 4 h 174"/>
                  <a:gd name="T20" fmla="*/ 7 w 170"/>
                  <a:gd name="T21" fmla="*/ 4 h 174"/>
                  <a:gd name="T22" fmla="*/ 7 w 170"/>
                  <a:gd name="T23" fmla="*/ 3 h 174"/>
                  <a:gd name="T24" fmla="*/ 7 w 170"/>
                  <a:gd name="T25" fmla="*/ 2 h 174"/>
                  <a:gd name="T26" fmla="*/ 6 w 170"/>
                  <a:gd name="T27" fmla="*/ 2 h 174"/>
                  <a:gd name="T28" fmla="*/ 6 w 170"/>
                  <a:gd name="T29" fmla="*/ 1 h 174"/>
                  <a:gd name="T30" fmla="*/ 6 w 170"/>
                  <a:gd name="T31" fmla="*/ 1 h 174"/>
                  <a:gd name="T32" fmla="*/ 5 w 170"/>
                  <a:gd name="T33" fmla="*/ 1 h 174"/>
                  <a:gd name="T34" fmla="*/ 5 w 170"/>
                  <a:gd name="T35" fmla="*/ 0 h 174"/>
                  <a:gd name="T36" fmla="*/ 4 w 170"/>
                  <a:gd name="T37" fmla="*/ 0 h 174"/>
                  <a:gd name="T38" fmla="*/ 4 w 170"/>
                  <a:gd name="T39" fmla="*/ 0 h 174"/>
                  <a:gd name="T40" fmla="*/ 3 w 170"/>
                  <a:gd name="T41" fmla="*/ 0 h 174"/>
                  <a:gd name="T42" fmla="*/ 3 w 170"/>
                  <a:gd name="T43" fmla="*/ 0 h 174"/>
                  <a:gd name="T44" fmla="*/ 2 w 170"/>
                  <a:gd name="T45" fmla="*/ 0 h 174"/>
                  <a:gd name="T46" fmla="*/ 2 w 170"/>
                  <a:gd name="T47" fmla="*/ 0 h 174"/>
                  <a:gd name="T48" fmla="*/ 1 w 170"/>
                  <a:gd name="T49" fmla="*/ 1 h 174"/>
                  <a:gd name="T50" fmla="*/ 1 w 170"/>
                  <a:gd name="T51" fmla="*/ 1 h 174"/>
                  <a:gd name="T52" fmla="*/ 1 w 170"/>
                  <a:gd name="T53" fmla="*/ 1 h 174"/>
                  <a:gd name="T54" fmla="*/ 0 w 170"/>
                  <a:gd name="T55" fmla="*/ 2 h 174"/>
                  <a:gd name="T56" fmla="*/ 0 w 170"/>
                  <a:gd name="T57" fmla="*/ 2 h 174"/>
                  <a:gd name="T58" fmla="*/ 0 w 170"/>
                  <a:gd name="T59" fmla="*/ 3 h 174"/>
                  <a:gd name="T60" fmla="*/ 0 w 170"/>
                  <a:gd name="T61" fmla="*/ 3 h 174"/>
                  <a:gd name="T62" fmla="*/ 0 w 170"/>
                  <a:gd name="T63" fmla="*/ 4 h 174"/>
                  <a:gd name="T64" fmla="*/ 0 w 170"/>
                  <a:gd name="T65" fmla="*/ 4 h 174"/>
                  <a:gd name="T66" fmla="*/ 0 w 170"/>
                  <a:gd name="T67" fmla="*/ 4 h 174"/>
                  <a:gd name="T68" fmla="*/ 0 w 170"/>
                  <a:gd name="T69" fmla="*/ 5 h 174"/>
                  <a:gd name="T70" fmla="*/ 0 w 170"/>
                  <a:gd name="T71" fmla="*/ 5 h 174"/>
                  <a:gd name="T72" fmla="*/ 1 w 170"/>
                  <a:gd name="T73" fmla="*/ 6 h 174"/>
                  <a:gd name="T74" fmla="*/ 1 w 170"/>
                  <a:gd name="T75" fmla="*/ 6 h 174"/>
                  <a:gd name="T76" fmla="*/ 1 w 170"/>
                  <a:gd name="T77" fmla="*/ 6 h 174"/>
                  <a:gd name="T78" fmla="*/ 2 w 170"/>
                  <a:gd name="T79" fmla="*/ 7 h 174"/>
                  <a:gd name="T80" fmla="*/ 2 w 170"/>
                  <a:gd name="T81" fmla="*/ 7 h 174"/>
                  <a:gd name="T82" fmla="*/ 3 w 170"/>
                  <a:gd name="T83" fmla="*/ 7 h 174"/>
                  <a:gd name="T84" fmla="*/ 3 w 170"/>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7" y="174"/>
                    </a:moveTo>
                    <a:lnTo>
                      <a:pt x="100" y="171"/>
                    </a:lnTo>
                    <a:lnTo>
                      <a:pt x="112" y="171"/>
                    </a:lnTo>
                    <a:lnTo>
                      <a:pt x="125" y="162"/>
                    </a:lnTo>
                    <a:lnTo>
                      <a:pt x="136" y="158"/>
                    </a:lnTo>
                    <a:lnTo>
                      <a:pt x="145" y="145"/>
                    </a:lnTo>
                    <a:lnTo>
                      <a:pt x="154" y="137"/>
                    </a:lnTo>
                    <a:lnTo>
                      <a:pt x="162" y="124"/>
                    </a:lnTo>
                    <a:lnTo>
                      <a:pt x="166" y="112"/>
                    </a:lnTo>
                    <a:lnTo>
                      <a:pt x="170" y="99"/>
                    </a:lnTo>
                    <a:lnTo>
                      <a:pt x="170" y="88"/>
                    </a:lnTo>
                    <a:lnTo>
                      <a:pt x="170" y="70"/>
                    </a:lnTo>
                    <a:lnTo>
                      <a:pt x="166" y="58"/>
                    </a:lnTo>
                    <a:lnTo>
                      <a:pt x="162" y="45"/>
                    </a:lnTo>
                    <a:lnTo>
                      <a:pt x="154" y="37"/>
                    </a:lnTo>
                    <a:lnTo>
                      <a:pt x="145" y="25"/>
                    </a:lnTo>
                    <a:lnTo>
                      <a:pt x="133" y="16"/>
                    </a:lnTo>
                    <a:lnTo>
                      <a:pt x="125" y="12"/>
                    </a:lnTo>
                    <a:lnTo>
                      <a:pt x="112" y="4"/>
                    </a:lnTo>
                    <a:lnTo>
                      <a:pt x="100" y="4"/>
                    </a:lnTo>
                    <a:lnTo>
                      <a:pt x="84" y="0"/>
                    </a:lnTo>
                    <a:lnTo>
                      <a:pt x="71" y="4"/>
                    </a:lnTo>
                    <a:lnTo>
                      <a:pt x="58" y="4"/>
                    </a:lnTo>
                    <a:lnTo>
                      <a:pt x="46" y="12"/>
                    </a:lnTo>
                    <a:lnTo>
                      <a:pt x="33" y="16"/>
                    </a:lnTo>
                    <a:lnTo>
                      <a:pt x="25" y="25"/>
                    </a:lnTo>
                    <a:lnTo>
                      <a:pt x="17" y="37"/>
                    </a:lnTo>
                    <a:lnTo>
                      <a:pt x="8" y="45"/>
                    </a:lnTo>
                    <a:lnTo>
                      <a:pt x="4" y="58"/>
                    </a:lnTo>
                    <a:lnTo>
                      <a:pt x="0" y="70"/>
                    </a:lnTo>
                    <a:lnTo>
                      <a:pt x="0" y="83"/>
                    </a:lnTo>
                    <a:lnTo>
                      <a:pt x="0" y="88"/>
                    </a:lnTo>
                    <a:lnTo>
                      <a:pt x="0" y="91"/>
                    </a:lnTo>
                    <a:lnTo>
                      <a:pt x="0" y="104"/>
                    </a:lnTo>
                    <a:lnTo>
                      <a:pt x="4" y="117"/>
                    </a:lnTo>
                    <a:lnTo>
                      <a:pt x="8" y="129"/>
                    </a:lnTo>
                    <a:lnTo>
                      <a:pt x="17" y="142"/>
                    </a:lnTo>
                    <a:lnTo>
                      <a:pt x="25" y="149"/>
                    </a:lnTo>
                    <a:lnTo>
                      <a:pt x="37" y="158"/>
                    </a:lnTo>
                    <a:lnTo>
                      <a:pt x="46" y="166"/>
                    </a:lnTo>
                    <a:lnTo>
                      <a:pt x="58" y="171"/>
                    </a:lnTo>
                    <a:lnTo>
                      <a:pt x="71" y="171"/>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1" name="Freeform 1114">
                <a:extLst>
                  <a:ext uri="{FF2B5EF4-FFF2-40B4-BE49-F238E27FC236}">
                    <a16:creationId xmlns:a16="http://schemas.microsoft.com/office/drawing/2014/main" id="{46605C39-2C07-4E3A-B05E-790A792B199F}"/>
                  </a:ext>
                </a:extLst>
              </p:cNvPr>
              <p:cNvSpPr>
                <a:spLocks/>
              </p:cNvSpPr>
              <p:nvPr/>
            </p:nvSpPr>
            <p:spPr bwMode="auto">
              <a:xfrm>
                <a:off x="3148" y="3336"/>
                <a:ext cx="28" cy="27"/>
              </a:xfrm>
              <a:custGeom>
                <a:avLst/>
                <a:gdLst>
                  <a:gd name="T0" fmla="*/ 3 w 141"/>
                  <a:gd name="T1" fmla="*/ 5 h 136"/>
                  <a:gd name="T2" fmla="*/ 3 w 141"/>
                  <a:gd name="T3" fmla="*/ 5 h 136"/>
                  <a:gd name="T4" fmla="*/ 4 w 141"/>
                  <a:gd name="T5" fmla="*/ 5 h 136"/>
                  <a:gd name="T6" fmla="*/ 4 w 141"/>
                  <a:gd name="T7" fmla="*/ 5 h 136"/>
                  <a:gd name="T8" fmla="*/ 4 w 141"/>
                  <a:gd name="T9" fmla="*/ 5 h 136"/>
                  <a:gd name="T10" fmla="*/ 5 w 141"/>
                  <a:gd name="T11" fmla="*/ 5 h 136"/>
                  <a:gd name="T12" fmla="*/ 5 w 141"/>
                  <a:gd name="T13" fmla="*/ 4 h 136"/>
                  <a:gd name="T14" fmla="*/ 5 w 141"/>
                  <a:gd name="T15" fmla="*/ 4 h 136"/>
                  <a:gd name="T16" fmla="*/ 5 w 141"/>
                  <a:gd name="T17" fmla="*/ 3 h 136"/>
                  <a:gd name="T18" fmla="*/ 6 w 141"/>
                  <a:gd name="T19" fmla="*/ 3 h 136"/>
                  <a:gd name="T20" fmla="*/ 6 w 141"/>
                  <a:gd name="T21" fmla="*/ 3 h 136"/>
                  <a:gd name="T22" fmla="*/ 6 w 141"/>
                  <a:gd name="T23" fmla="*/ 2 h 136"/>
                  <a:gd name="T24" fmla="*/ 5 w 141"/>
                  <a:gd name="T25" fmla="*/ 2 h 136"/>
                  <a:gd name="T26" fmla="*/ 5 w 141"/>
                  <a:gd name="T27" fmla="*/ 1 h 136"/>
                  <a:gd name="T28" fmla="*/ 5 w 141"/>
                  <a:gd name="T29" fmla="*/ 1 h 136"/>
                  <a:gd name="T30" fmla="*/ 5 w 141"/>
                  <a:gd name="T31" fmla="*/ 1 h 136"/>
                  <a:gd name="T32" fmla="*/ 4 w 141"/>
                  <a:gd name="T33" fmla="*/ 0 h 136"/>
                  <a:gd name="T34" fmla="*/ 4 w 141"/>
                  <a:gd name="T35" fmla="*/ 0 h 136"/>
                  <a:gd name="T36" fmla="*/ 4 w 141"/>
                  <a:gd name="T37" fmla="*/ 0 h 136"/>
                  <a:gd name="T38" fmla="*/ 3 w 141"/>
                  <a:gd name="T39" fmla="*/ 0 h 136"/>
                  <a:gd name="T40" fmla="*/ 3 w 141"/>
                  <a:gd name="T41" fmla="*/ 0 h 136"/>
                  <a:gd name="T42" fmla="*/ 2 w 141"/>
                  <a:gd name="T43" fmla="*/ 0 h 136"/>
                  <a:gd name="T44" fmla="*/ 2 w 141"/>
                  <a:gd name="T45" fmla="*/ 0 h 136"/>
                  <a:gd name="T46" fmla="*/ 2 w 141"/>
                  <a:gd name="T47" fmla="*/ 0 h 136"/>
                  <a:gd name="T48" fmla="*/ 1 w 141"/>
                  <a:gd name="T49" fmla="*/ 0 h 136"/>
                  <a:gd name="T50" fmla="*/ 1 w 141"/>
                  <a:gd name="T51" fmla="*/ 1 h 136"/>
                  <a:gd name="T52" fmla="*/ 1 w 141"/>
                  <a:gd name="T53" fmla="*/ 1 h 136"/>
                  <a:gd name="T54" fmla="*/ 0 w 141"/>
                  <a:gd name="T55" fmla="*/ 1 h 136"/>
                  <a:gd name="T56" fmla="*/ 0 w 141"/>
                  <a:gd name="T57" fmla="*/ 2 h 136"/>
                  <a:gd name="T58" fmla="*/ 0 w 141"/>
                  <a:gd name="T59" fmla="*/ 2 h 136"/>
                  <a:gd name="T60" fmla="*/ 0 w 141"/>
                  <a:gd name="T61" fmla="*/ 3 h 136"/>
                  <a:gd name="T62" fmla="*/ 0 w 141"/>
                  <a:gd name="T63" fmla="*/ 3 h 136"/>
                  <a:gd name="T64" fmla="*/ 0 w 141"/>
                  <a:gd name="T65" fmla="*/ 4 h 136"/>
                  <a:gd name="T66" fmla="*/ 0 w 141"/>
                  <a:gd name="T67" fmla="*/ 4 h 136"/>
                  <a:gd name="T68" fmla="*/ 1 w 141"/>
                  <a:gd name="T69" fmla="*/ 4 h 136"/>
                  <a:gd name="T70" fmla="*/ 1 w 141"/>
                  <a:gd name="T71" fmla="*/ 5 h 136"/>
                  <a:gd name="T72" fmla="*/ 1 w 141"/>
                  <a:gd name="T73" fmla="*/ 5 h 136"/>
                  <a:gd name="T74" fmla="*/ 2 w 141"/>
                  <a:gd name="T75" fmla="*/ 5 h 136"/>
                  <a:gd name="T76" fmla="*/ 2 w 141"/>
                  <a:gd name="T77" fmla="*/ 5 h 136"/>
                  <a:gd name="T78" fmla="*/ 3 w 141"/>
                  <a:gd name="T79" fmla="*/ 5 h 136"/>
                  <a:gd name="T80" fmla="*/ 3 w 141"/>
                  <a:gd name="T81" fmla="*/ 5 h 1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36"/>
                  <a:gd name="T125" fmla="*/ 141 w 141"/>
                  <a:gd name="T126" fmla="*/ 136 h 1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36">
                    <a:moveTo>
                      <a:pt x="71" y="136"/>
                    </a:moveTo>
                    <a:lnTo>
                      <a:pt x="83" y="136"/>
                    </a:lnTo>
                    <a:lnTo>
                      <a:pt x="96" y="133"/>
                    </a:lnTo>
                    <a:lnTo>
                      <a:pt x="104" y="128"/>
                    </a:lnTo>
                    <a:lnTo>
                      <a:pt x="112" y="124"/>
                    </a:lnTo>
                    <a:lnTo>
                      <a:pt x="121" y="115"/>
                    </a:lnTo>
                    <a:lnTo>
                      <a:pt x="128" y="108"/>
                    </a:lnTo>
                    <a:lnTo>
                      <a:pt x="133" y="99"/>
                    </a:lnTo>
                    <a:lnTo>
                      <a:pt x="137" y="86"/>
                    </a:lnTo>
                    <a:lnTo>
                      <a:pt x="141" y="79"/>
                    </a:lnTo>
                    <a:lnTo>
                      <a:pt x="141" y="66"/>
                    </a:lnTo>
                    <a:lnTo>
                      <a:pt x="141" y="54"/>
                    </a:lnTo>
                    <a:lnTo>
                      <a:pt x="137" y="45"/>
                    </a:lnTo>
                    <a:lnTo>
                      <a:pt x="133" y="32"/>
                    </a:lnTo>
                    <a:lnTo>
                      <a:pt x="128" y="25"/>
                    </a:lnTo>
                    <a:lnTo>
                      <a:pt x="121" y="16"/>
                    </a:lnTo>
                    <a:lnTo>
                      <a:pt x="112" y="12"/>
                    </a:lnTo>
                    <a:lnTo>
                      <a:pt x="104" y="3"/>
                    </a:lnTo>
                    <a:lnTo>
                      <a:pt x="92" y="0"/>
                    </a:lnTo>
                    <a:lnTo>
                      <a:pt x="83" y="0"/>
                    </a:lnTo>
                    <a:lnTo>
                      <a:pt x="71" y="0"/>
                    </a:lnTo>
                    <a:lnTo>
                      <a:pt x="58" y="0"/>
                    </a:lnTo>
                    <a:lnTo>
                      <a:pt x="50" y="0"/>
                    </a:lnTo>
                    <a:lnTo>
                      <a:pt x="38" y="3"/>
                    </a:lnTo>
                    <a:lnTo>
                      <a:pt x="29" y="12"/>
                    </a:lnTo>
                    <a:lnTo>
                      <a:pt x="22" y="20"/>
                    </a:lnTo>
                    <a:lnTo>
                      <a:pt x="17" y="28"/>
                    </a:lnTo>
                    <a:lnTo>
                      <a:pt x="9" y="36"/>
                    </a:lnTo>
                    <a:lnTo>
                      <a:pt x="4" y="45"/>
                    </a:lnTo>
                    <a:lnTo>
                      <a:pt x="4" y="57"/>
                    </a:lnTo>
                    <a:lnTo>
                      <a:pt x="0" y="66"/>
                    </a:lnTo>
                    <a:lnTo>
                      <a:pt x="4" y="79"/>
                    </a:lnTo>
                    <a:lnTo>
                      <a:pt x="4" y="90"/>
                    </a:lnTo>
                    <a:lnTo>
                      <a:pt x="9" y="99"/>
                    </a:lnTo>
                    <a:lnTo>
                      <a:pt x="17" y="108"/>
                    </a:lnTo>
                    <a:lnTo>
                      <a:pt x="22" y="115"/>
                    </a:lnTo>
                    <a:lnTo>
                      <a:pt x="29" y="124"/>
                    </a:lnTo>
                    <a:lnTo>
                      <a:pt x="42" y="128"/>
                    </a:lnTo>
                    <a:lnTo>
                      <a:pt x="50" y="133"/>
                    </a:lnTo>
                    <a:lnTo>
                      <a:pt x="63" y="136"/>
                    </a:lnTo>
                    <a:lnTo>
                      <a:pt x="71" y="136"/>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2" name="Freeform 1115">
                <a:extLst>
                  <a:ext uri="{FF2B5EF4-FFF2-40B4-BE49-F238E27FC236}">
                    <a16:creationId xmlns:a16="http://schemas.microsoft.com/office/drawing/2014/main" id="{9756131D-CCAD-4826-A65B-432BFB2C39CB}"/>
                  </a:ext>
                </a:extLst>
              </p:cNvPr>
              <p:cNvSpPr>
                <a:spLocks/>
              </p:cNvSpPr>
              <p:nvPr/>
            </p:nvSpPr>
            <p:spPr bwMode="auto">
              <a:xfrm>
                <a:off x="3232" y="3353"/>
                <a:ext cx="115" cy="115"/>
              </a:xfrm>
              <a:custGeom>
                <a:avLst/>
                <a:gdLst>
                  <a:gd name="T0" fmla="*/ 12 w 576"/>
                  <a:gd name="T1" fmla="*/ 23 h 577"/>
                  <a:gd name="T2" fmla="*/ 14 w 576"/>
                  <a:gd name="T3" fmla="*/ 23 h 577"/>
                  <a:gd name="T4" fmla="*/ 15 w 576"/>
                  <a:gd name="T5" fmla="*/ 22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1 w 576"/>
                  <a:gd name="T57" fmla="*/ 8 h 577"/>
                  <a:gd name="T58" fmla="*/ 0 w 576"/>
                  <a:gd name="T59" fmla="*/ 10 h 577"/>
                  <a:gd name="T60" fmla="*/ 0 w 576"/>
                  <a:gd name="T61" fmla="*/ 12 h 577"/>
                  <a:gd name="T62" fmla="*/ 0 w 576"/>
                  <a:gd name="T63" fmla="*/ 14 h 577"/>
                  <a:gd name="T64" fmla="*/ 1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3" name="Freeform 1116">
                <a:extLst>
                  <a:ext uri="{FF2B5EF4-FFF2-40B4-BE49-F238E27FC236}">
                    <a16:creationId xmlns:a16="http://schemas.microsoft.com/office/drawing/2014/main" id="{C89E56C2-D84F-4C66-8D16-B332382B9B0B}"/>
                  </a:ext>
                </a:extLst>
              </p:cNvPr>
              <p:cNvSpPr>
                <a:spLocks/>
              </p:cNvSpPr>
              <p:nvPr/>
            </p:nvSpPr>
            <p:spPr bwMode="auto">
              <a:xfrm>
                <a:off x="3232" y="3353"/>
                <a:ext cx="115" cy="115"/>
              </a:xfrm>
              <a:custGeom>
                <a:avLst/>
                <a:gdLst>
                  <a:gd name="T0" fmla="*/ 12 w 576"/>
                  <a:gd name="T1" fmla="*/ 23 h 577"/>
                  <a:gd name="T2" fmla="*/ 14 w 576"/>
                  <a:gd name="T3" fmla="*/ 23 h 577"/>
                  <a:gd name="T4" fmla="*/ 15 w 576"/>
                  <a:gd name="T5" fmla="*/ 22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1 w 576"/>
                  <a:gd name="T57" fmla="*/ 8 h 577"/>
                  <a:gd name="T58" fmla="*/ 0 w 576"/>
                  <a:gd name="T59" fmla="*/ 10 h 577"/>
                  <a:gd name="T60" fmla="*/ 0 w 576"/>
                  <a:gd name="T61" fmla="*/ 12 h 577"/>
                  <a:gd name="T62" fmla="*/ 0 w 576"/>
                  <a:gd name="T63" fmla="*/ 14 h 577"/>
                  <a:gd name="T64" fmla="*/ 1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84" name="Freeform 1117">
                <a:extLst>
                  <a:ext uri="{FF2B5EF4-FFF2-40B4-BE49-F238E27FC236}">
                    <a16:creationId xmlns:a16="http://schemas.microsoft.com/office/drawing/2014/main" id="{F33A189C-66AC-4F75-A22A-341F73467FB9}"/>
                  </a:ext>
                </a:extLst>
              </p:cNvPr>
              <p:cNvSpPr>
                <a:spLocks/>
              </p:cNvSpPr>
              <p:nvPr/>
            </p:nvSpPr>
            <p:spPr bwMode="auto">
              <a:xfrm>
                <a:off x="3232" y="3353"/>
                <a:ext cx="115" cy="115"/>
              </a:xfrm>
              <a:custGeom>
                <a:avLst/>
                <a:gdLst>
                  <a:gd name="T0" fmla="*/ 12 w 576"/>
                  <a:gd name="T1" fmla="*/ 23 h 577"/>
                  <a:gd name="T2" fmla="*/ 14 w 576"/>
                  <a:gd name="T3" fmla="*/ 23 h 577"/>
                  <a:gd name="T4" fmla="*/ 15 w 576"/>
                  <a:gd name="T5" fmla="*/ 22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8 w 576"/>
                  <a:gd name="T33" fmla="*/ 2 h 577"/>
                  <a:gd name="T34" fmla="*/ 17 w 576"/>
                  <a:gd name="T35" fmla="*/ 1 h 577"/>
                  <a:gd name="T36" fmla="*/ 15 w 576"/>
                  <a:gd name="T37" fmla="*/ 1 h 577"/>
                  <a:gd name="T38" fmla="*/ 13 w 576"/>
                  <a:gd name="T39" fmla="*/ 0 h 577"/>
                  <a:gd name="T40" fmla="*/ 11 w 576"/>
                  <a:gd name="T41" fmla="*/ 0 h 577"/>
                  <a:gd name="T42" fmla="*/ 10 w 576"/>
                  <a:gd name="T43" fmla="*/ 0 h 577"/>
                  <a:gd name="T44" fmla="*/ 8 w 576"/>
                  <a:gd name="T45" fmla="*/ 1 h 577"/>
                  <a:gd name="T46" fmla="*/ 6 w 576"/>
                  <a:gd name="T47" fmla="*/ 1 h 577"/>
                  <a:gd name="T48" fmla="*/ 5 w 576"/>
                  <a:gd name="T49" fmla="*/ 2 h 577"/>
                  <a:gd name="T50" fmla="*/ 3 w 576"/>
                  <a:gd name="T51" fmla="*/ 4 h 577"/>
                  <a:gd name="T52" fmla="*/ 2 w 576"/>
                  <a:gd name="T53" fmla="*/ 5 h 577"/>
                  <a:gd name="T54" fmla="*/ 1 w 576"/>
                  <a:gd name="T55" fmla="*/ 6 h 577"/>
                  <a:gd name="T56" fmla="*/ 1 w 576"/>
                  <a:gd name="T57" fmla="*/ 8 h 577"/>
                  <a:gd name="T58" fmla="*/ 0 w 576"/>
                  <a:gd name="T59" fmla="*/ 10 h 577"/>
                  <a:gd name="T60" fmla="*/ 0 w 576"/>
                  <a:gd name="T61" fmla="*/ 12 h 577"/>
                  <a:gd name="T62" fmla="*/ 0 w 576"/>
                  <a:gd name="T63" fmla="*/ 14 h 577"/>
                  <a:gd name="T64" fmla="*/ 1 w 576"/>
                  <a:gd name="T65" fmla="*/ 15 h 577"/>
                  <a:gd name="T66" fmla="*/ 1 w 576"/>
                  <a:gd name="T67" fmla="*/ 17 h 577"/>
                  <a:gd name="T68" fmla="*/ 2 w 576"/>
                  <a:gd name="T69" fmla="*/ 18 h 577"/>
                  <a:gd name="T70" fmla="*/ 3 w 576"/>
                  <a:gd name="T71" fmla="*/ 20 h 577"/>
                  <a:gd name="T72" fmla="*/ 5 w 576"/>
                  <a:gd name="T73" fmla="*/ 21 h 577"/>
                  <a:gd name="T74" fmla="*/ 6 w 576"/>
                  <a:gd name="T75" fmla="*/ 22 h 577"/>
                  <a:gd name="T76" fmla="*/ 8 w 576"/>
                  <a:gd name="T77" fmla="*/ 22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5" y="577"/>
                    </a:moveTo>
                    <a:lnTo>
                      <a:pt x="340" y="573"/>
                    </a:lnTo>
                    <a:lnTo>
                      <a:pt x="385" y="564"/>
                    </a:lnTo>
                    <a:lnTo>
                      <a:pt x="423" y="544"/>
                    </a:lnTo>
                    <a:lnTo>
                      <a:pt x="464" y="523"/>
                    </a:lnTo>
                    <a:lnTo>
                      <a:pt x="497" y="494"/>
                    </a:lnTo>
                    <a:lnTo>
                      <a:pt x="522" y="457"/>
                    </a:lnTo>
                    <a:lnTo>
                      <a:pt x="547" y="420"/>
                    </a:lnTo>
                    <a:lnTo>
                      <a:pt x="564" y="378"/>
                    </a:lnTo>
                    <a:lnTo>
                      <a:pt x="576" y="332"/>
                    </a:lnTo>
                    <a:lnTo>
                      <a:pt x="576" y="287"/>
                    </a:lnTo>
                    <a:lnTo>
                      <a:pt x="572" y="241"/>
                    </a:lnTo>
                    <a:lnTo>
                      <a:pt x="564" y="195"/>
                    </a:lnTo>
                    <a:lnTo>
                      <a:pt x="544" y="154"/>
                    </a:lnTo>
                    <a:lnTo>
                      <a:pt x="522" y="117"/>
                    </a:lnTo>
                    <a:lnTo>
                      <a:pt x="493" y="83"/>
                    </a:lnTo>
                    <a:lnTo>
                      <a:pt x="456" y="54"/>
                    </a:lnTo>
                    <a:lnTo>
                      <a:pt x="419" y="34"/>
                    </a:lnTo>
                    <a:lnTo>
                      <a:pt x="378" y="17"/>
                    </a:lnTo>
                    <a:lnTo>
                      <a:pt x="336" y="4"/>
                    </a:lnTo>
                    <a:lnTo>
                      <a:pt x="286" y="0"/>
                    </a:lnTo>
                    <a:lnTo>
                      <a:pt x="241" y="4"/>
                    </a:lnTo>
                    <a:lnTo>
                      <a:pt x="194" y="17"/>
                    </a:lnTo>
                    <a:lnTo>
                      <a:pt x="153" y="34"/>
                    </a:lnTo>
                    <a:lnTo>
                      <a:pt x="115" y="58"/>
                    </a:lnTo>
                    <a:lnTo>
                      <a:pt x="83" y="88"/>
                    </a:lnTo>
                    <a:lnTo>
                      <a:pt x="54" y="121"/>
                    </a:lnTo>
                    <a:lnTo>
                      <a:pt x="32" y="162"/>
                    </a:lnTo>
                    <a:lnTo>
                      <a:pt x="16" y="204"/>
                    </a:lnTo>
                    <a:lnTo>
                      <a:pt x="4" y="245"/>
                    </a:lnTo>
                    <a:lnTo>
                      <a:pt x="0" y="295"/>
                    </a:lnTo>
                    <a:lnTo>
                      <a:pt x="4" y="341"/>
                    </a:lnTo>
                    <a:lnTo>
                      <a:pt x="16" y="382"/>
                    </a:lnTo>
                    <a:lnTo>
                      <a:pt x="32" y="424"/>
                    </a:lnTo>
                    <a:lnTo>
                      <a:pt x="58" y="461"/>
                    </a:lnTo>
                    <a:lnTo>
                      <a:pt x="86" y="499"/>
                    </a:lnTo>
                    <a:lnTo>
                      <a:pt x="120" y="523"/>
                    </a:lnTo>
                    <a:lnTo>
                      <a:pt x="162" y="548"/>
                    </a:lnTo>
                    <a:lnTo>
                      <a:pt x="203" y="564"/>
                    </a:lnTo>
                    <a:lnTo>
                      <a:pt x="245" y="577"/>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85" name="Freeform 1118">
                <a:extLst>
                  <a:ext uri="{FF2B5EF4-FFF2-40B4-BE49-F238E27FC236}">
                    <a16:creationId xmlns:a16="http://schemas.microsoft.com/office/drawing/2014/main" id="{26C0B554-5C1A-48F4-9F46-9AC0FD3AF293}"/>
                  </a:ext>
                </a:extLst>
              </p:cNvPr>
              <p:cNvSpPr>
                <a:spLocks/>
              </p:cNvSpPr>
              <p:nvPr/>
            </p:nvSpPr>
            <p:spPr bwMode="auto">
              <a:xfrm>
                <a:off x="3249" y="3362"/>
                <a:ext cx="60" cy="61"/>
              </a:xfrm>
              <a:custGeom>
                <a:avLst/>
                <a:gdLst>
                  <a:gd name="T0" fmla="*/ 6 w 302"/>
                  <a:gd name="T1" fmla="*/ 12 h 302"/>
                  <a:gd name="T2" fmla="*/ 7 w 302"/>
                  <a:gd name="T3" fmla="*/ 12 h 302"/>
                  <a:gd name="T4" fmla="*/ 8 w 302"/>
                  <a:gd name="T5" fmla="*/ 12 h 302"/>
                  <a:gd name="T6" fmla="*/ 9 w 302"/>
                  <a:gd name="T7" fmla="*/ 12 h 302"/>
                  <a:gd name="T8" fmla="*/ 10 w 302"/>
                  <a:gd name="T9" fmla="*/ 11 h 302"/>
                  <a:gd name="T10" fmla="*/ 10 w 302"/>
                  <a:gd name="T11" fmla="*/ 11 h 302"/>
                  <a:gd name="T12" fmla="*/ 11 w 302"/>
                  <a:gd name="T13" fmla="*/ 10 h 302"/>
                  <a:gd name="T14" fmla="*/ 11 w 302"/>
                  <a:gd name="T15" fmla="*/ 9 h 302"/>
                  <a:gd name="T16" fmla="*/ 12 w 302"/>
                  <a:gd name="T17" fmla="*/ 8 h 302"/>
                  <a:gd name="T18" fmla="*/ 12 w 302"/>
                  <a:gd name="T19" fmla="*/ 7 h 302"/>
                  <a:gd name="T20" fmla="*/ 12 w 302"/>
                  <a:gd name="T21" fmla="*/ 6 h 302"/>
                  <a:gd name="T22" fmla="*/ 12 w 302"/>
                  <a:gd name="T23" fmla="*/ 5 h 302"/>
                  <a:gd name="T24" fmla="*/ 12 w 302"/>
                  <a:gd name="T25" fmla="*/ 4 h 302"/>
                  <a:gd name="T26" fmla="*/ 11 w 302"/>
                  <a:gd name="T27" fmla="*/ 3 h 302"/>
                  <a:gd name="T28" fmla="*/ 11 w 302"/>
                  <a:gd name="T29" fmla="*/ 2 h 302"/>
                  <a:gd name="T30" fmla="*/ 10 w 302"/>
                  <a:gd name="T31" fmla="*/ 2 h 302"/>
                  <a:gd name="T32" fmla="*/ 10 w 302"/>
                  <a:gd name="T33" fmla="*/ 1 h 302"/>
                  <a:gd name="T34" fmla="*/ 9 w 302"/>
                  <a:gd name="T35" fmla="*/ 0 h 302"/>
                  <a:gd name="T36" fmla="*/ 8 w 302"/>
                  <a:gd name="T37" fmla="*/ 0 h 302"/>
                  <a:gd name="T38" fmla="*/ 7 w 302"/>
                  <a:gd name="T39" fmla="*/ 0 h 302"/>
                  <a:gd name="T40" fmla="*/ 6 w 302"/>
                  <a:gd name="T41" fmla="*/ 0 h 302"/>
                  <a:gd name="T42" fmla="*/ 5 w 302"/>
                  <a:gd name="T43" fmla="*/ 0 h 302"/>
                  <a:gd name="T44" fmla="*/ 4 w 302"/>
                  <a:gd name="T45" fmla="*/ 0 h 302"/>
                  <a:gd name="T46" fmla="*/ 3 w 302"/>
                  <a:gd name="T47" fmla="*/ 1 h 302"/>
                  <a:gd name="T48" fmla="*/ 2 w 302"/>
                  <a:gd name="T49" fmla="*/ 1 h 302"/>
                  <a:gd name="T50" fmla="*/ 2 w 302"/>
                  <a:gd name="T51" fmla="*/ 2 h 302"/>
                  <a:gd name="T52" fmla="*/ 1 w 302"/>
                  <a:gd name="T53" fmla="*/ 2 h 302"/>
                  <a:gd name="T54" fmla="*/ 1 w 302"/>
                  <a:gd name="T55" fmla="*/ 3 h 302"/>
                  <a:gd name="T56" fmla="*/ 0 w 302"/>
                  <a:gd name="T57" fmla="*/ 4 h 302"/>
                  <a:gd name="T58" fmla="*/ 0 w 302"/>
                  <a:gd name="T59" fmla="*/ 5 h 302"/>
                  <a:gd name="T60" fmla="*/ 0 w 302"/>
                  <a:gd name="T61" fmla="*/ 6 h 302"/>
                  <a:gd name="T62" fmla="*/ 0 w 302"/>
                  <a:gd name="T63" fmla="*/ 7 h 302"/>
                  <a:gd name="T64" fmla="*/ 0 w 302"/>
                  <a:gd name="T65" fmla="*/ 8 h 302"/>
                  <a:gd name="T66" fmla="*/ 1 w 302"/>
                  <a:gd name="T67" fmla="*/ 9 h 302"/>
                  <a:gd name="T68" fmla="*/ 1 w 302"/>
                  <a:gd name="T69" fmla="*/ 10 h 302"/>
                  <a:gd name="T70" fmla="*/ 2 w 302"/>
                  <a:gd name="T71" fmla="*/ 11 h 302"/>
                  <a:gd name="T72" fmla="*/ 2 w 302"/>
                  <a:gd name="T73" fmla="*/ 11 h 302"/>
                  <a:gd name="T74" fmla="*/ 3 w 302"/>
                  <a:gd name="T75" fmla="*/ 12 h 302"/>
                  <a:gd name="T76" fmla="*/ 4 w 302"/>
                  <a:gd name="T77" fmla="*/ 12 h 302"/>
                  <a:gd name="T78" fmla="*/ 5 w 302"/>
                  <a:gd name="T79" fmla="*/ 12 h 302"/>
                  <a:gd name="T80" fmla="*/ 6 w 302"/>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2"/>
                  <a:gd name="T125" fmla="*/ 302 w 302"/>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2">
                    <a:moveTo>
                      <a:pt x="153" y="302"/>
                    </a:moveTo>
                    <a:lnTo>
                      <a:pt x="178" y="298"/>
                    </a:lnTo>
                    <a:lnTo>
                      <a:pt x="199" y="294"/>
                    </a:lnTo>
                    <a:lnTo>
                      <a:pt x="219" y="285"/>
                    </a:lnTo>
                    <a:lnTo>
                      <a:pt x="241" y="273"/>
                    </a:lnTo>
                    <a:lnTo>
                      <a:pt x="257" y="256"/>
                    </a:lnTo>
                    <a:lnTo>
                      <a:pt x="273" y="240"/>
                    </a:lnTo>
                    <a:lnTo>
                      <a:pt x="286" y="219"/>
                    </a:lnTo>
                    <a:lnTo>
                      <a:pt x="295" y="194"/>
                    </a:lnTo>
                    <a:lnTo>
                      <a:pt x="302" y="173"/>
                    </a:lnTo>
                    <a:lnTo>
                      <a:pt x="302" y="148"/>
                    </a:lnTo>
                    <a:lnTo>
                      <a:pt x="299" y="124"/>
                    </a:lnTo>
                    <a:lnTo>
                      <a:pt x="295" y="99"/>
                    </a:lnTo>
                    <a:lnTo>
                      <a:pt x="286" y="78"/>
                    </a:lnTo>
                    <a:lnTo>
                      <a:pt x="273" y="57"/>
                    </a:lnTo>
                    <a:lnTo>
                      <a:pt x="257" y="41"/>
                    </a:lnTo>
                    <a:lnTo>
                      <a:pt x="241" y="24"/>
                    </a:lnTo>
                    <a:lnTo>
                      <a:pt x="219" y="11"/>
                    </a:lnTo>
                    <a:lnTo>
                      <a:pt x="199" y="3"/>
                    </a:lnTo>
                    <a:lnTo>
                      <a:pt x="174" y="0"/>
                    </a:lnTo>
                    <a:lnTo>
                      <a:pt x="149" y="0"/>
                    </a:lnTo>
                    <a:lnTo>
                      <a:pt x="124" y="0"/>
                    </a:lnTo>
                    <a:lnTo>
                      <a:pt x="99" y="7"/>
                    </a:lnTo>
                    <a:lnTo>
                      <a:pt x="79" y="16"/>
                    </a:lnTo>
                    <a:lnTo>
                      <a:pt x="57" y="29"/>
                    </a:lnTo>
                    <a:lnTo>
                      <a:pt x="41" y="45"/>
                    </a:lnTo>
                    <a:lnTo>
                      <a:pt x="29" y="61"/>
                    </a:lnTo>
                    <a:lnTo>
                      <a:pt x="16" y="83"/>
                    </a:lnTo>
                    <a:lnTo>
                      <a:pt x="3" y="103"/>
                    </a:lnTo>
                    <a:lnTo>
                      <a:pt x="0" y="128"/>
                    </a:lnTo>
                    <a:lnTo>
                      <a:pt x="0" y="153"/>
                    </a:lnTo>
                    <a:lnTo>
                      <a:pt x="0" y="173"/>
                    </a:lnTo>
                    <a:lnTo>
                      <a:pt x="8" y="198"/>
                    </a:lnTo>
                    <a:lnTo>
                      <a:pt x="16" y="219"/>
                    </a:lnTo>
                    <a:lnTo>
                      <a:pt x="29" y="240"/>
                    </a:lnTo>
                    <a:lnTo>
                      <a:pt x="45" y="256"/>
                    </a:lnTo>
                    <a:lnTo>
                      <a:pt x="62" y="273"/>
                    </a:lnTo>
                    <a:lnTo>
                      <a:pt x="83" y="285"/>
                    </a:lnTo>
                    <a:lnTo>
                      <a:pt x="104" y="294"/>
                    </a:lnTo>
                    <a:lnTo>
                      <a:pt x="128" y="298"/>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6" name="Freeform 1119">
                <a:extLst>
                  <a:ext uri="{FF2B5EF4-FFF2-40B4-BE49-F238E27FC236}">
                    <a16:creationId xmlns:a16="http://schemas.microsoft.com/office/drawing/2014/main" id="{DA772472-0C5D-4FB9-8950-2C968178A6F7}"/>
                  </a:ext>
                </a:extLst>
              </p:cNvPr>
              <p:cNvSpPr>
                <a:spLocks/>
              </p:cNvSpPr>
              <p:nvPr/>
            </p:nvSpPr>
            <p:spPr bwMode="auto">
              <a:xfrm>
                <a:off x="3250" y="3363"/>
                <a:ext cx="55" cy="54"/>
              </a:xfrm>
              <a:custGeom>
                <a:avLst/>
                <a:gdLst>
                  <a:gd name="T0" fmla="*/ 6 w 274"/>
                  <a:gd name="T1" fmla="*/ 11 h 270"/>
                  <a:gd name="T2" fmla="*/ 6 w 274"/>
                  <a:gd name="T3" fmla="*/ 11 h 270"/>
                  <a:gd name="T4" fmla="*/ 7 w 274"/>
                  <a:gd name="T5" fmla="*/ 10 h 270"/>
                  <a:gd name="T6" fmla="*/ 8 w 274"/>
                  <a:gd name="T7" fmla="*/ 10 h 270"/>
                  <a:gd name="T8" fmla="*/ 9 w 274"/>
                  <a:gd name="T9" fmla="*/ 10 h 270"/>
                  <a:gd name="T10" fmla="*/ 9 w 274"/>
                  <a:gd name="T11" fmla="*/ 9 h 270"/>
                  <a:gd name="T12" fmla="*/ 10 w 274"/>
                  <a:gd name="T13" fmla="*/ 8 h 270"/>
                  <a:gd name="T14" fmla="*/ 10 w 274"/>
                  <a:gd name="T15" fmla="*/ 8 h 270"/>
                  <a:gd name="T16" fmla="*/ 11 w 274"/>
                  <a:gd name="T17" fmla="*/ 7 h 270"/>
                  <a:gd name="T18" fmla="*/ 11 w 274"/>
                  <a:gd name="T19" fmla="*/ 6 h 270"/>
                  <a:gd name="T20" fmla="*/ 11 w 274"/>
                  <a:gd name="T21" fmla="*/ 5 h 270"/>
                  <a:gd name="T22" fmla="*/ 11 w 274"/>
                  <a:gd name="T23" fmla="*/ 4 h 270"/>
                  <a:gd name="T24" fmla="*/ 11 w 274"/>
                  <a:gd name="T25" fmla="*/ 4 h 270"/>
                  <a:gd name="T26" fmla="*/ 10 w 274"/>
                  <a:gd name="T27" fmla="*/ 3 h 270"/>
                  <a:gd name="T28" fmla="*/ 10 w 274"/>
                  <a:gd name="T29" fmla="*/ 2 h 270"/>
                  <a:gd name="T30" fmla="*/ 9 w 274"/>
                  <a:gd name="T31" fmla="*/ 2 h 270"/>
                  <a:gd name="T32" fmla="*/ 9 w 274"/>
                  <a:gd name="T33" fmla="*/ 1 h 270"/>
                  <a:gd name="T34" fmla="*/ 8 w 274"/>
                  <a:gd name="T35" fmla="*/ 1 h 270"/>
                  <a:gd name="T36" fmla="*/ 7 w 274"/>
                  <a:gd name="T37" fmla="*/ 0 h 270"/>
                  <a:gd name="T38" fmla="*/ 6 w 274"/>
                  <a:gd name="T39" fmla="*/ 0 h 270"/>
                  <a:gd name="T40" fmla="*/ 6 w 274"/>
                  <a:gd name="T41" fmla="*/ 0 h 270"/>
                  <a:gd name="T42" fmla="*/ 4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6 h 270"/>
                  <a:gd name="T64" fmla="*/ 0 w 274"/>
                  <a:gd name="T65" fmla="*/ 6 h 270"/>
                  <a:gd name="T66" fmla="*/ 0 w 274"/>
                  <a:gd name="T67" fmla="*/ 7 h 270"/>
                  <a:gd name="T68" fmla="*/ 0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1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61" y="270"/>
                    </a:lnTo>
                    <a:lnTo>
                      <a:pt x="183" y="262"/>
                    </a:lnTo>
                    <a:lnTo>
                      <a:pt x="199" y="253"/>
                    </a:lnTo>
                    <a:lnTo>
                      <a:pt x="220" y="245"/>
                    </a:lnTo>
                    <a:lnTo>
                      <a:pt x="233" y="229"/>
                    </a:lnTo>
                    <a:lnTo>
                      <a:pt x="249" y="212"/>
                    </a:lnTo>
                    <a:lnTo>
                      <a:pt x="258" y="195"/>
                    </a:lnTo>
                    <a:lnTo>
                      <a:pt x="265" y="175"/>
                    </a:lnTo>
                    <a:lnTo>
                      <a:pt x="269" y="154"/>
                    </a:lnTo>
                    <a:lnTo>
                      <a:pt x="274" y="134"/>
                    </a:lnTo>
                    <a:lnTo>
                      <a:pt x="269" y="112"/>
                    </a:lnTo>
                    <a:lnTo>
                      <a:pt x="265" y="91"/>
                    </a:lnTo>
                    <a:lnTo>
                      <a:pt x="258" y="71"/>
                    </a:lnTo>
                    <a:lnTo>
                      <a:pt x="245" y="54"/>
                    </a:lnTo>
                    <a:lnTo>
                      <a:pt x="233" y="38"/>
                    </a:lnTo>
                    <a:lnTo>
                      <a:pt x="215" y="26"/>
                    </a:lnTo>
                    <a:lnTo>
                      <a:pt x="199" y="13"/>
                    </a:lnTo>
                    <a:lnTo>
                      <a:pt x="179" y="4"/>
                    </a:lnTo>
                    <a:lnTo>
                      <a:pt x="157" y="0"/>
                    </a:lnTo>
                    <a:lnTo>
                      <a:pt x="137" y="0"/>
                    </a:lnTo>
                    <a:lnTo>
                      <a:pt x="112" y="0"/>
                    </a:lnTo>
                    <a:lnTo>
                      <a:pt x="91" y="8"/>
                    </a:lnTo>
                    <a:lnTo>
                      <a:pt x="75" y="17"/>
                    </a:lnTo>
                    <a:lnTo>
                      <a:pt x="58" y="26"/>
                    </a:lnTo>
                    <a:lnTo>
                      <a:pt x="42" y="42"/>
                    </a:lnTo>
                    <a:lnTo>
                      <a:pt x="29" y="54"/>
                    </a:lnTo>
                    <a:lnTo>
                      <a:pt x="17" y="75"/>
                    </a:lnTo>
                    <a:lnTo>
                      <a:pt x="8" y="91"/>
                    </a:lnTo>
                    <a:lnTo>
                      <a:pt x="4" y="112"/>
                    </a:lnTo>
                    <a:lnTo>
                      <a:pt x="0" y="137"/>
                    </a:lnTo>
                    <a:lnTo>
                      <a:pt x="0" y="141"/>
                    </a:lnTo>
                    <a:lnTo>
                      <a:pt x="0" y="145"/>
                    </a:lnTo>
                    <a:lnTo>
                      <a:pt x="4" y="166"/>
                    </a:lnTo>
                    <a:lnTo>
                      <a:pt x="12" y="183"/>
                    </a:lnTo>
                    <a:lnTo>
                      <a:pt x="21" y="204"/>
                    </a:lnTo>
                    <a:lnTo>
                      <a:pt x="29" y="220"/>
                    </a:lnTo>
                    <a:lnTo>
                      <a:pt x="46" y="233"/>
                    </a:lnTo>
                    <a:lnTo>
                      <a:pt x="62" y="245"/>
                    </a:lnTo>
                    <a:lnTo>
                      <a:pt x="78" y="258"/>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7" name="Freeform 1120">
                <a:extLst>
                  <a:ext uri="{FF2B5EF4-FFF2-40B4-BE49-F238E27FC236}">
                    <a16:creationId xmlns:a16="http://schemas.microsoft.com/office/drawing/2014/main" id="{0E0DA1D8-912F-40D6-A65D-B4D5136A5BFD}"/>
                  </a:ext>
                </a:extLst>
              </p:cNvPr>
              <p:cNvSpPr>
                <a:spLocks/>
              </p:cNvSpPr>
              <p:nvPr/>
            </p:nvSpPr>
            <p:spPr bwMode="auto">
              <a:xfrm>
                <a:off x="3253" y="3364"/>
                <a:ext cx="47" cy="47"/>
              </a:xfrm>
              <a:custGeom>
                <a:avLst/>
                <a:gdLst>
                  <a:gd name="T0" fmla="*/ 5 w 237"/>
                  <a:gd name="T1" fmla="*/ 9 h 237"/>
                  <a:gd name="T2" fmla="*/ 6 w 237"/>
                  <a:gd name="T3" fmla="*/ 9 h 237"/>
                  <a:gd name="T4" fmla="*/ 6 w 237"/>
                  <a:gd name="T5" fmla="*/ 9 h 237"/>
                  <a:gd name="T6" fmla="*/ 7 w 237"/>
                  <a:gd name="T7" fmla="*/ 9 h 237"/>
                  <a:gd name="T8" fmla="*/ 8 w 237"/>
                  <a:gd name="T9" fmla="*/ 9 h 237"/>
                  <a:gd name="T10" fmla="*/ 8 w 237"/>
                  <a:gd name="T11" fmla="*/ 8 h 237"/>
                  <a:gd name="T12" fmla="*/ 9 w 237"/>
                  <a:gd name="T13" fmla="*/ 7 h 237"/>
                  <a:gd name="T14" fmla="*/ 9 w 237"/>
                  <a:gd name="T15" fmla="*/ 7 h 237"/>
                  <a:gd name="T16" fmla="*/ 9 w 237"/>
                  <a:gd name="T17" fmla="*/ 6 h 237"/>
                  <a:gd name="T18" fmla="*/ 9 w 237"/>
                  <a:gd name="T19" fmla="*/ 5 h 237"/>
                  <a:gd name="T20" fmla="*/ 9 w 237"/>
                  <a:gd name="T21" fmla="*/ 5 h 237"/>
                  <a:gd name="T22" fmla="*/ 9 w 237"/>
                  <a:gd name="T23" fmla="*/ 4 h 237"/>
                  <a:gd name="T24" fmla="*/ 9 w 237"/>
                  <a:gd name="T25" fmla="*/ 3 h 237"/>
                  <a:gd name="T26" fmla="*/ 9 w 237"/>
                  <a:gd name="T27" fmla="*/ 2 h 237"/>
                  <a:gd name="T28" fmla="*/ 9 w 237"/>
                  <a:gd name="T29" fmla="*/ 2 h 237"/>
                  <a:gd name="T30" fmla="*/ 8 w 237"/>
                  <a:gd name="T31" fmla="*/ 1 h 237"/>
                  <a:gd name="T32" fmla="*/ 7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0 w 237"/>
                  <a:gd name="T55" fmla="*/ 3 h 237"/>
                  <a:gd name="T56" fmla="*/ 0 w 237"/>
                  <a:gd name="T57" fmla="*/ 3 h 237"/>
                  <a:gd name="T58" fmla="*/ 0 w 237"/>
                  <a:gd name="T59" fmla="*/ 4 h 237"/>
                  <a:gd name="T60" fmla="*/ 0 w 237"/>
                  <a:gd name="T61" fmla="*/ 5 h 237"/>
                  <a:gd name="T62" fmla="*/ 0 w 237"/>
                  <a:gd name="T63" fmla="*/ 5 h 237"/>
                  <a:gd name="T64" fmla="*/ 0 w 237"/>
                  <a:gd name="T65" fmla="*/ 6 h 237"/>
                  <a:gd name="T66" fmla="*/ 0 w 237"/>
                  <a:gd name="T67" fmla="*/ 6 h 237"/>
                  <a:gd name="T68" fmla="*/ 1 w 237"/>
                  <a:gd name="T69" fmla="*/ 7 h 237"/>
                  <a:gd name="T70" fmla="*/ 1 w 237"/>
                  <a:gd name="T71" fmla="*/ 8 h 237"/>
                  <a:gd name="T72" fmla="*/ 1 w 237"/>
                  <a:gd name="T73" fmla="*/ 8 h 237"/>
                  <a:gd name="T74" fmla="*/ 2 w 237"/>
                  <a:gd name="T75" fmla="*/ 9 h 237"/>
                  <a:gd name="T76" fmla="*/ 3 w 237"/>
                  <a:gd name="T77" fmla="*/ 9 h 237"/>
                  <a:gd name="T78" fmla="*/ 3 w 237"/>
                  <a:gd name="T79" fmla="*/ 9 h 237"/>
                  <a:gd name="T80" fmla="*/ 4 w 237"/>
                  <a:gd name="T81" fmla="*/ 9 h 237"/>
                  <a:gd name="T82" fmla="*/ 5 w 237"/>
                  <a:gd name="T83" fmla="*/ 9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7"/>
                  <a:gd name="T128" fmla="*/ 237 w 237"/>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7">
                    <a:moveTo>
                      <a:pt x="120" y="237"/>
                    </a:moveTo>
                    <a:lnTo>
                      <a:pt x="142" y="237"/>
                    </a:lnTo>
                    <a:lnTo>
                      <a:pt x="158" y="233"/>
                    </a:lnTo>
                    <a:lnTo>
                      <a:pt x="174" y="225"/>
                    </a:lnTo>
                    <a:lnTo>
                      <a:pt x="192" y="216"/>
                    </a:lnTo>
                    <a:lnTo>
                      <a:pt x="203" y="204"/>
                    </a:lnTo>
                    <a:lnTo>
                      <a:pt x="216" y="187"/>
                    </a:lnTo>
                    <a:lnTo>
                      <a:pt x="225" y="175"/>
                    </a:lnTo>
                    <a:lnTo>
                      <a:pt x="233" y="154"/>
                    </a:lnTo>
                    <a:lnTo>
                      <a:pt x="237" y="137"/>
                    </a:lnTo>
                    <a:lnTo>
                      <a:pt x="237" y="117"/>
                    </a:lnTo>
                    <a:lnTo>
                      <a:pt x="237" y="100"/>
                    </a:lnTo>
                    <a:lnTo>
                      <a:pt x="233" y="79"/>
                    </a:lnTo>
                    <a:lnTo>
                      <a:pt x="225" y="63"/>
                    </a:lnTo>
                    <a:lnTo>
                      <a:pt x="216" y="50"/>
                    </a:lnTo>
                    <a:lnTo>
                      <a:pt x="203" y="34"/>
                    </a:lnTo>
                    <a:lnTo>
                      <a:pt x="187" y="22"/>
                    </a:lnTo>
                    <a:lnTo>
                      <a:pt x="174" y="13"/>
                    </a:lnTo>
                    <a:lnTo>
                      <a:pt x="158" y="4"/>
                    </a:lnTo>
                    <a:lnTo>
                      <a:pt x="138" y="0"/>
                    </a:lnTo>
                    <a:lnTo>
                      <a:pt x="117" y="0"/>
                    </a:lnTo>
                    <a:lnTo>
                      <a:pt x="100" y="0"/>
                    </a:lnTo>
                    <a:lnTo>
                      <a:pt x="79" y="9"/>
                    </a:lnTo>
                    <a:lnTo>
                      <a:pt x="63" y="13"/>
                    </a:lnTo>
                    <a:lnTo>
                      <a:pt x="50" y="25"/>
                    </a:lnTo>
                    <a:lnTo>
                      <a:pt x="34" y="34"/>
                    </a:lnTo>
                    <a:lnTo>
                      <a:pt x="25" y="50"/>
                    </a:lnTo>
                    <a:lnTo>
                      <a:pt x="12" y="67"/>
                    </a:lnTo>
                    <a:lnTo>
                      <a:pt x="9" y="83"/>
                    </a:lnTo>
                    <a:lnTo>
                      <a:pt x="0" y="100"/>
                    </a:lnTo>
                    <a:lnTo>
                      <a:pt x="0" y="121"/>
                    </a:lnTo>
                    <a:lnTo>
                      <a:pt x="0" y="125"/>
                    </a:lnTo>
                    <a:lnTo>
                      <a:pt x="5" y="146"/>
                    </a:lnTo>
                    <a:lnTo>
                      <a:pt x="9" y="162"/>
                    </a:lnTo>
                    <a:lnTo>
                      <a:pt x="17" y="179"/>
                    </a:lnTo>
                    <a:lnTo>
                      <a:pt x="25" y="191"/>
                    </a:lnTo>
                    <a:lnTo>
                      <a:pt x="37" y="208"/>
                    </a:lnTo>
                    <a:lnTo>
                      <a:pt x="50" y="216"/>
                    </a:lnTo>
                    <a:lnTo>
                      <a:pt x="66" y="225"/>
                    </a:lnTo>
                    <a:lnTo>
                      <a:pt x="84" y="233"/>
                    </a:lnTo>
                    <a:lnTo>
                      <a:pt x="104"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8" name="Freeform 1121">
                <a:extLst>
                  <a:ext uri="{FF2B5EF4-FFF2-40B4-BE49-F238E27FC236}">
                    <a16:creationId xmlns:a16="http://schemas.microsoft.com/office/drawing/2014/main" id="{8F2CFE00-0A11-4372-B093-EDFC15C3E550}"/>
                  </a:ext>
                </a:extLst>
              </p:cNvPr>
              <p:cNvSpPr>
                <a:spLocks/>
              </p:cNvSpPr>
              <p:nvPr/>
            </p:nvSpPr>
            <p:spPr bwMode="auto">
              <a:xfrm>
                <a:off x="3255" y="3364"/>
                <a:ext cx="41" cy="42"/>
              </a:xfrm>
              <a:custGeom>
                <a:avLst/>
                <a:gdLst>
                  <a:gd name="T0" fmla="*/ 4 w 204"/>
                  <a:gd name="T1" fmla="*/ 8 h 208"/>
                  <a:gd name="T2" fmla="*/ 5 w 204"/>
                  <a:gd name="T3" fmla="*/ 8 h 208"/>
                  <a:gd name="T4" fmla="*/ 5 w 204"/>
                  <a:gd name="T5" fmla="*/ 8 h 208"/>
                  <a:gd name="T6" fmla="*/ 6 w 204"/>
                  <a:gd name="T7" fmla="*/ 8 h 208"/>
                  <a:gd name="T8" fmla="*/ 7 w 204"/>
                  <a:gd name="T9" fmla="*/ 8 h 208"/>
                  <a:gd name="T10" fmla="*/ 7 w 204"/>
                  <a:gd name="T11" fmla="*/ 7 h 208"/>
                  <a:gd name="T12" fmla="*/ 8 w 204"/>
                  <a:gd name="T13" fmla="*/ 7 h 208"/>
                  <a:gd name="T14" fmla="*/ 8 w 204"/>
                  <a:gd name="T15" fmla="*/ 6 h 208"/>
                  <a:gd name="T16" fmla="*/ 8 w 204"/>
                  <a:gd name="T17" fmla="*/ 5 h 208"/>
                  <a:gd name="T18" fmla="*/ 8 w 204"/>
                  <a:gd name="T19" fmla="*/ 5 h 208"/>
                  <a:gd name="T20" fmla="*/ 8 w 204"/>
                  <a:gd name="T21" fmla="*/ 4 h 208"/>
                  <a:gd name="T22" fmla="*/ 8 w 204"/>
                  <a:gd name="T23" fmla="*/ 4 h 208"/>
                  <a:gd name="T24" fmla="*/ 8 w 204"/>
                  <a:gd name="T25" fmla="*/ 3 h 208"/>
                  <a:gd name="T26" fmla="*/ 8 w 204"/>
                  <a:gd name="T27" fmla="*/ 2 h 208"/>
                  <a:gd name="T28" fmla="*/ 7 w 204"/>
                  <a:gd name="T29" fmla="*/ 2 h 208"/>
                  <a:gd name="T30" fmla="*/ 7 w 204"/>
                  <a:gd name="T31" fmla="*/ 1 h 208"/>
                  <a:gd name="T32" fmla="*/ 7 w 204"/>
                  <a:gd name="T33" fmla="*/ 1 h 208"/>
                  <a:gd name="T34" fmla="*/ 6 w 204"/>
                  <a:gd name="T35" fmla="*/ 1 h 208"/>
                  <a:gd name="T36" fmla="*/ 5 w 204"/>
                  <a:gd name="T37" fmla="*/ 0 h 208"/>
                  <a:gd name="T38" fmla="*/ 5 w 204"/>
                  <a:gd name="T39" fmla="*/ 0 h 208"/>
                  <a:gd name="T40" fmla="*/ 4 w 204"/>
                  <a:gd name="T41" fmla="*/ 0 h 208"/>
                  <a:gd name="T42" fmla="*/ 3 w 204"/>
                  <a:gd name="T43" fmla="*/ 0 h 208"/>
                  <a:gd name="T44" fmla="*/ 3 w 204"/>
                  <a:gd name="T45" fmla="*/ 0 h 208"/>
                  <a:gd name="T46" fmla="*/ 2 w 204"/>
                  <a:gd name="T47" fmla="*/ 1 h 208"/>
                  <a:gd name="T48" fmla="*/ 2 w 204"/>
                  <a:gd name="T49" fmla="*/ 1 h 208"/>
                  <a:gd name="T50" fmla="*/ 1 w 204"/>
                  <a:gd name="T51" fmla="*/ 1 h 208"/>
                  <a:gd name="T52" fmla="*/ 1 w 204"/>
                  <a:gd name="T53" fmla="*/ 2 h 208"/>
                  <a:gd name="T54" fmla="*/ 1 w 204"/>
                  <a:gd name="T55" fmla="*/ 2 h 208"/>
                  <a:gd name="T56" fmla="*/ 0 w 204"/>
                  <a:gd name="T57" fmla="*/ 3 h 208"/>
                  <a:gd name="T58" fmla="*/ 0 w 204"/>
                  <a:gd name="T59" fmla="*/ 4 h 208"/>
                  <a:gd name="T60" fmla="*/ 0 w 204"/>
                  <a:gd name="T61" fmla="*/ 4 h 208"/>
                  <a:gd name="T62" fmla="*/ 0 w 204"/>
                  <a:gd name="T63" fmla="*/ 4 h 208"/>
                  <a:gd name="T64" fmla="*/ 0 w 204"/>
                  <a:gd name="T65" fmla="*/ 5 h 208"/>
                  <a:gd name="T66" fmla="*/ 0 w 204"/>
                  <a:gd name="T67" fmla="*/ 6 h 208"/>
                  <a:gd name="T68" fmla="*/ 1 w 204"/>
                  <a:gd name="T69" fmla="*/ 6 h 208"/>
                  <a:gd name="T70" fmla="*/ 1 w 204"/>
                  <a:gd name="T71" fmla="*/ 7 h 208"/>
                  <a:gd name="T72" fmla="*/ 1 w 204"/>
                  <a:gd name="T73" fmla="*/ 7 h 208"/>
                  <a:gd name="T74" fmla="*/ 2 w 204"/>
                  <a:gd name="T75" fmla="*/ 8 h 208"/>
                  <a:gd name="T76" fmla="*/ 2 w 204"/>
                  <a:gd name="T77" fmla="*/ 8 h 208"/>
                  <a:gd name="T78" fmla="*/ 3 w 204"/>
                  <a:gd name="T79" fmla="*/ 8 h 208"/>
                  <a:gd name="T80" fmla="*/ 4 w 204"/>
                  <a:gd name="T81" fmla="*/ 8 h 208"/>
                  <a:gd name="T82" fmla="*/ 4 w 204"/>
                  <a:gd name="T83" fmla="*/ 8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8"/>
                  <a:gd name="T128" fmla="*/ 204 w 204"/>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8">
                    <a:moveTo>
                      <a:pt x="105" y="208"/>
                    </a:moveTo>
                    <a:lnTo>
                      <a:pt x="121" y="204"/>
                    </a:lnTo>
                    <a:lnTo>
                      <a:pt x="133" y="200"/>
                    </a:lnTo>
                    <a:lnTo>
                      <a:pt x="150" y="196"/>
                    </a:lnTo>
                    <a:lnTo>
                      <a:pt x="162" y="187"/>
                    </a:lnTo>
                    <a:lnTo>
                      <a:pt x="175" y="175"/>
                    </a:lnTo>
                    <a:lnTo>
                      <a:pt x="187" y="162"/>
                    </a:lnTo>
                    <a:lnTo>
                      <a:pt x="191" y="150"/>
                    </a:lnTo>
                    <a:lnTo>
                      <a:pt x="200" y="133"/>
                    </a:lnTo>
                    <a:lnTo>
                      <a:pt x="204" y="121"/>
                    </a:lnTo>
                    <a:lnTo>
                      <a:pt x="204" y="104"/>
                    </a:lnTo>
                    <a:lnTo>
                      <a:pt x="204" y="88"/>
                    </a:lnTo>
                    <a:lnTo>
                      <a:pt x="200" y="72"/>
                    </a:lnTo>
                    <a:lnTo>
                      <a:pt x="191" y="54"/>
                    </a:lnTo>
                    <a:lnTo>
                      <a:pt x="184" y="42"/>
                    </a:lnTo>
                    <a:lnTo>
                      <a:pt x="175" y="30"/>
                    </a:lnTo>
                    <a:lnTo>
                      <a:pt x="162" y="21"/>
                    </a:lnTo>
                    <a:lnTo>
                      <a:pt x="150" y="13"/>
                    </a:lnTo>
                    <a:lnTo>
                      <a:pt x="133" y="5"/>
                    </a:lnTo>
                    <a:lnTo>
                      <a:pt x="117" y="5"/>
                    </a:lnTo>
                    <a:lnTo>
                      <a:pt x="101" y="0"/>
                    </a:lnTo>
                    <a:lnTo>
                      <a:pt x="83" y="5"/>
                    </a:lnTo>
                    <a:lnTo>
                      <a:pt x="72" y="9"/>
                    </a:lnTo>
                    <a:lnTo>
                      <a:pt x="54" y="13"/>
                    </a:lnTo>
                    <a:lnTo>
                      <a:pt x="42" y="21"/>
                    </a:lnTo>
                    <a:lnTo>
                      <a:pt x="30" y="30"/>
                    </a:lnTo>
                    <a:lnTo>
                      <a:pt x="22" y="42"/>
                    </a:lnTo>
                    <a:lnTo>
                      <a:pt x="13" y="54"/>
                    </a:lnTo>
                    <a:lnTo>
                      <a:pt x="5" y="72"/>
                    </a:lnTo>
                    <a:lnTo>
                      <a:pt x="0" y="88"/>
                    </a:lnTo>
                    <a:lnTo>
                      <a:pt x="0" y="104"/>
                    </a:lnTo>
                    <a:lnTo>
                      <a:pt x="0" y="108"/>
                    </a:lnTo>
                    <a:lnTo>
                      <a:pt x="0" y="126"/>
                    </a:lnTo>
                    <a:lnTo>
                      <a:pt x="5" y="142"/>
                    </a:lnTo>
                    <a:lnTo>
                      <a:pt x="13" y="154"/>
                    </a:lnTo>
                    <a:lnTo>
                      <a:pt x="22" y="167"/>
                    </a:lnTo>
                    <a:lnTo>
                      <a:pt x="30" y="180"/>
                    </a:lnTo>
                    <a:lnTo>
                      <a:pt x="42" y="187"/>
                    </a:lnTo>
                    <a:lnTo>
                      <a:pt x="59" y="196"/>
                    </a:lnTo>
                    <a:lnTo>
                      <a:pt x="72" y="200"/>
                    </a:lnTo>
                    <a:lnTo>
                      <a:pt x="88" y="204"/>
                    </a:lnTo>
                    <a:lnTo>
                      <a:pt x="105"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89" name="Freeform 1122">
                <a:extLst>
                  <a:ext uri="{FF2B5EF4-FFF2-40B4-BE49-F238E27FC236}">
                    <a16:creationId xmlns:a16="http://schemas.microsoft.com/office/drawing/2014/main" id="{462F1A80-4CA9-43E4-A089-8AEC5D0947DB}"/>
                  </a:ext>
                </a:extLst>
              </p:cNvPr>
              <p:cNvSpPr>
                <a:spLocks/>
              </p:cNvSpPr>
              <p:nvPr/>
            </p:nvSpPr>
            <p:spPr bwMode="auto">
              <a:xfrm>
                <a:off x="3257" y="3365"/>
                <a:ext cx="35" cy="35"/>
              </a:xfrm>
              <a:custGeom>
                <a:avLst/>
                <a:gdLst>
                  <a:gd name="T0" fmla="*/ 3 w 175"/>
                  <a:gd name="T1" fmla="*/ 7 h 175"/>
                  <a:gd name="T2" fmla="*/ 4 w 175"/>
                  <a:gd name="T3" fmla="*/ 7 h 175"/>
                  <a:gd name="T4" fmla="*/ 5 w 175"/>
                  <a:gd name="T5" fmla="*/ 7 h 175"/>
                  <a:gd name="T6" fmla="*/ 5 w 175"/>
                  <a:gd name="T7" fmla="*/ 6 h 175"/>
                  <a:gd name="T8" fmla="*/ 6 w 175"/>
                  <a:gd name="T9" fmla="*/ 6 h 175"/>
                  <a:gd name="T10" fmla="*/ 6 w 175"/>
                  <a:gd name="T11" fmla="*/ 6 h 175"/>
                  <a:gd name="T12" fmla="*/ 6 w 175"/>
                  <a:gd name="T13" fmla="*/ 5 h 175"/>
                  <a:gd name="T14" fmla="*/ 7 w 175"/>
                  <a:gd name="T15" fmla="*/ 5 h 175"/>
                  <a:gd name="T16" fmla="*/ 7 w 175"/>
                  <a:gd name="T17" fmla="*/ 4 h 175"/>
                  <a:gd name="T18" fmla="*/ 7 w 175"/>
                  <a:gd name="T19" fmla="*/ 4 h 175"/>
                  <a:gd name="T20" fmla="*/ 7 w 175"/>
                  <a:gd name="T21" fmla="*/ 3 h 175"/>
                  <a:gd name="T22" fmla="*/ 7 w 175"/>
                  <a:gd name="T23" fmla="*/ 3 h 175"/>
                  <a:gd name="T24" fmla="*/ 7 w 175"/>
                  <a:gd name="T25" fmla="*/ 2 h 175"/>
                  <a:gd name="T26" fmla="*/ 6 w 175"/>
                  <a:gd name="T27" fmla="*/ 2 h 175"/>
                  <a:gd name="T28" fmla="*/ 6 w 175"/>
                  <a:gd name="T29" fmla="*/ 1 h 175"/>
                  <a:gd name="T30" fmla="*/ 6 w 175"/>
                  <a:gd name="T31" fmla="*/ 1 h 175"/>
                  <a:gd name="T32" fmla="*/ 5 w 175"/>
                  <a:gd name="T33" fmla="*/ 1 h 175"/>
                  <a:gd name="T34" fmla="*/ 5 w 175"/>
                  <a:gd name="T35" fmla="*/ 1 h 175"/>
                  <a:gd name="T36" fmla="*/ 5 w 175"/>
                  <a:gd name="T37" fmla="*/ 0 h 175"/>
                  <a:gd name="T38" fmla="*/ 4 w 175"/>
                  <a:gd name="T39" fmla="*/ 0 h 175"/>
                  <a:gd name="T40" fmla="*/ 3 w 175"/>
                  <a:gd name="T41" fmla="*/ 0 h 175"/>
                  <a:gd name="T42" fmla="*/ 3 w 175"/>
                  <a:gd name="T43" fmla="*/ 0 h 175"/>
                  <a:gd name="T44" fmla="*/ 3 w 175"/>
                  <a:gd name="T45" fmla="*/ 0 h 175"/>
                  <a:gd name="T46" fmla="*/ 2 w 175"/>
                  <a:gd name="T47" fmla="*/ 1 h 175"/>
                  <a:gd name="T48" fmla="*/ 2 w 175"/>
                  <a:gd name="T49" fmla="*/ 1 h 175"/>
                  <a:gd name="T50" fmla="*/ 1 w 175"/>
                  <a:gd name="T51" fmla="*/ 1 h 175"/>
                  <a:gd name="T52" fmla="*/ 1 w 175"/>
                  <a:gd name="T53" fmla="*/ 1 h 175"/>
                  <a:gd name="T54" fmla="*/ 1 w 175"/>
                  <a:gd name="T55" fmla="*/ 2 h 175"/>
                  <a:gd name="T56" fmla="*/ 0 w 175"/>
                  <a:gd name="T57" fmla="*/ 2 h 175"/>
                  <a:gd name="T58" fmla="*/ 0 w 175"/>
                  <a:gd name="T59" fmla="*/ 3 h 175"/>
                  <a:gd name="T60" fmla="*/ 0 w 175"/>
                  <a:gd name="T61" fmla="*/ 3 h 175"/>
                  <a:gd name="T62" fmla="*/ 0 w 175"/>
                  <a:gd name="T63" fmla="*/ 3 h 175"/>
                  <a:gd name="T64" fmla="*/ 0 w 175"/>
                  <a:gd name="T65" fmla="*/ 3 h 175"/>
                  <a:gd name="T66" fmla="*/ 0 w 175"/>
                  <a:gd name="T67" fmla="*/ 4 h 175"/>
                  <a:gd name="T68" fmla="*/ 0 w 175"/>
                  <a:gd name="T69" fmla="*/ 4 h 175"/>
                  <a:gd name="T70" fmla="*/ 0 w 175"/>
                  <a:gd name="T71" fmla="*/ 5 h 175"/>
                  <a:gd name="T72" fmla="*/ 1 w 175"/>
                  <a:gd name="T73" fmla="*/ 5 h 175"/>
                  <a:gd name="T74" fmla="*/ 1 w 175"/>
                  <a:gd name="T75" fmla="*/ 6 h 175"/>
                  <a:gd name="T76" fmla="*/ 1 w 175"/>
                  <a:gd name="T77" fmla="*/ 6 h 175"/>
                  <a:gd name="T78" fmla="*/ 2 w 175"/>
                  <a:gd name="T79" fmla="*/ 6 h 175"/>
                  <a:gd name="T80" fmla="*/ 2 w 175"/>
                  <a:gd name="T81" fmla="*/ 7 h 175"/>
                  <a:gd name="T82" fmla="*/ 3 w 175"/>
                  <a:gd name="T83" fmla="*/ 7 h 175"/>
                  <a:gd name="T84" fmla="*/ 3 w 175"/>
                  <a:gd name="T85" fmla="*/ 7 h 175"/>
                  <a:gd name="T86" fmla="*/ 3 w 175"/>
                  <a:gd name="T87" fmla="*/ 7 h 1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5"/>
                  <a:gd name="T133" fmla="*/ 0 h 175"/>
                  <a:gd name="T134" fmla="*/ 175 w 175"/>
                  <a:gd name="T135" fmla="*/ 175 h 1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5" h="175">
                    <a:moveTo>
                      <a:pt x="87" y="175"/>
                    </a:moveTo>
                    <a:lnTo>
                      <a:pt x="104" y="175"/>
                    </a:lnTo>
                    <a:lnTo>
                      <a:pt x="117" y="170"/>
                    </a:lnTo>
                    <a:lnTo>
                      <a:pt x="128" y="162"/>
                    </a:lnTo>
                    <a:lnTo>
                      <a:pt x="141" y="157"/>
                    </a:lnTo>
                    <a:lnTo>
                      <a:pt x="150" y="149"/>
                    </a:lnTo>
                    <a:lnTo>
                      <a:pt x="158" y="137"/>
                    </a:lnTo>
                    <a:lnTo>
                      <a:pt x="166" y="124"/>
                    </a:lnTo>
                    <a:lnTo>
                      <a:pt x="171" y="112"/>
                    </a:lnTo>
                    <a:lnTo>
                      <a:pt x="175" y="99"/>
                    </a:lnTo>
                    <a:lnTo>
                      <a:pt x="175" y="87"/>
                    </a:lnTo>
                    <a:lnTo>
                      <a:pt x="175" y="74"/>
                    </a:lnTo>
                    <a:lnTo>
                      <a:pt x="171" y="58"/>
                    </a:lnTo>
                    <a:lnTo>
                      <a:pt x="162" y="45"/>
                    </a:lnTo>
                    <a:lnTo>
                      <a:pt x="158" y="37"/>
                    </a:lnTo>
                    <a:lnTo>
                      <a:pt x="150" y="25"/>
                    </a:lnTo>
                    <a:lnTo>
                      <a:pt x="137" y="16"/>
                    </a:lnTo>
                    <a:lnTo>
                      <a:pt x="124" y="13"/>
                    </a:lnTo>
                    <a:lnTo>
                      <a:pt x="117" y="4"/>
                    </a:lnTo>
                    <a:lnTo>
                      <a:pt x="99" y="4"/>
                    </a:lnTo>
                    <a:lnTo>
                      <a:pt x="87" y="0"/>
                    </a:lnTo>
                    <a:lnTo>
                      <a:pt x="74" y="4"/>
                    </a:lnTo>
                    <a:lnTo>
                      <a:pt x="63" y="8"/>
                    </a:lnTo>
                    <a:lnTo>
                      <a:pt x="50" y="13"/>
                    </a:lnTo>
                    <a:lnTo>
                      <a:pt x="38" y="16"/>
                    </a:lnTo>
                    <a:lnTo>
                      <a:pt x="29" y="25"/>
                    </a:lnTo>
                    <a:lnTo>
                      <a:pt x="21" y="37"/>
                    </a:lnTo>
                    <a:lnTo>
                      <a:pt x="13" y="45"/>
                    </a:lnTo>
                    <a:lnTo>
                      <a:pt x="9" y="58"/>
                    </a:lnTo>
                    <a:lnTo>
                      <a:pt x="4" y="70"/>
                    </a:lnTo>
                    <a:lnTo>
                      <a:pt x="4" y="87"/>
                    </a:lnTo>
                    <a:lnTo>
                      <a:pt x="0" y="87"/>
                    </a:lnTo>
                    <a:lnTo>
                      <a:pt x="4" y="87"/>
                    </a:lnTo>
                    <a:lnTo>
                      <a:pt x="4" y="91"/>
                    </a:lnTo>
                    <a:lnTo>
                      <a:pt x="4" y="103"/>
                    </a:lnTo>
                    <a:lnTo>
                      <a:pt x="9" y="116"/>
                    </a:lnTo>
                    <a:lnTo>
                      <a:pt x="13" y="128"/>
                    </a:lnTo>
                    <a:lnTo>
                      <a:pt x="21" y="141"/>
                    </a:lnTo>
                    <a:lnTo>
                      <a:pt x="29" y="149"/>
                    </a:lnTo>
                    <a:lnTo>
                      <a:pt x="38" y="157"/>
                    </a:lnTo>
                    <a:lnTo>
                      <a:pt x="50" y="166"/>
                    </a:lnTo>
                    <a:lnTo>
                      <a:pt x="63" y="170"/>
                    </a:lnTo>
                    <a:lnTo>
                      <a:pt x="74" y="175"/>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0" name="Freeform 1123">
                <a:extLst>
                  <a:ext uri="{FF2B5EF4-FFF2-40B4-BE49-F238E27FC236}">
                    <a16:creationId xmlns:a16="http://schemas.microsoft.com/office/drawing/2014/main" id="{3544CAFE-ECB8-4081-8C47-F3376210174B}"/>
                  </a:ext>
                </a:extLst>
              </p:cNvPr>
              <p:cNvSpPr>
                <a:spLocks/>
              </p:cNvSpPr>
              <p:nvPr/>
            </p:nvSpPr>
            <p:spPr bwMode="auto">
              <a:xfrm>
                <a:off x="3260" y="3367"/>
                <a:ext cx="28" cy="27"/>
              </a:xfrm>
              <a:custGeom>
                <a:avLst/>
                <a:gdLst>
                  <a:gd name="T0" fmla="*/ 3 w 140"/>
                  <a:gd name="T1" fmla="*/ 5 h 137"/>
                  <a:gd name="T2" fmla="*/ 3 w 140"/>
                  <a:gd name="T3" fmla="*/ 5 h 137"/>
                  <a:gd name="T4" fmla="*/ 4 w 140"/>
                  <a:gd name="T5" fmla="*/ 5 h 137"/>
                  <a:gd name="T6" fmla="*/ 4 w 140"/>
                  <a:gd name="T7" fmla="*/ 5 h 137"/>
                  <a:gd name="T8" fmla="*/ 4 w 140"/>
                  <a:gd name="T9" fmla="*/ 5 h 137"/>
                  <a:gd name="T10" fmla="*/ 5 w 140"/>
                  <a:gd name="T11" fmla="*/ 5 h 137"/>
                  <a:gd name="T12" fmla="*/ 5 w 140"/>
                  <a:gd name="T13" fmla="*/ 4 h 137"/>
                  <a:gd name="T14" fmla="*/ 5 w 140"/>
                  <a:gd name="T15" fmla="*/ 4 h 137"/>
                  <a:gd name="T16" fmla="*/ 5 w 140"/>
                  <a:gd name="T17" fmla="*/ 3 h 137"/>
                  <a:gd name="T18" fmla="*/ 5 w 140"/>
                  <a:gd name="T19" fmla="*/ 3 h 137"/>
                  <a:gd name="T20" fmla="*/ 6 w 140"/>
                  <a:gd name="T21" fmla="*/ 3 h 137"/>
                  <a:gd name="T22" fmla="*/ 5 w 140"/>
                  <a:gd name="T23" fmla="*/ 2 h 137"/>
                  <a:gd name="T24" fmla="*/ 5 w 140"/>
                  <a:gd name="T25" fmla="*/ 2 h 137"/>
                  <a:gd name="T26" fmla="*/ 5 w 140"/>
                  <a:gd name="T27" fmla="*/ 1 h 137"/>
                  <a:gd name="T28" fmla="*/ 5 w 140"/>
                  <a:gd name="T29" fmla="*/ 1 h 137"/>
                  <a:gd name="T30" fmla="*/ 5 w 140"/>
                  <a:gd name="T31" fmla="*/ 1 h 137"/>
                  <a:gd name="T32" fmla="*/ 4 w 140"/>
                  <a:gd name="T33" fmla="*/ 0 h 137"/>
                  <a:gd name="T34" fmla="*/ 4 w 140"/>
                  <a:gd name="T35" fmla="*/ 0 h 137"/>
                  <a:gd name="T36" fmla="*/ 4 w 140"/>
                  <a:gd name="T37" fmla="*/ 0 h 137"/>
                  <a:gd name="T38" fmla="*/ 3 w 140"/>
                  <a:gd name="T39" fmla="*/ 0 h 137"/>
                  <a:gd name="T40" fmla="*/ 3 w 140"/>
                  <a:gd name="T41" fmla="*/ 0 h 137"/>
                  <a:gd name="T42" fmla="*/ 2 w 140"/>
                  <a:gd name="T43" fmla="*/ 0 h 137"/>
                  <a:gd name="T44" fmla="*/ 2 w 140"/>
                  <a:gd name="T45" fmla="*/ 0 h 137"/>
                  <a:gd name="T46" fmla="*/ 1 w 140"/>
                  <a:gd name="T47" fmla="*/ 0 h 137"/>
                  <a:gd name="T48" fmla="*/ 1 w 140"/>
                  <a:gd name="T49" fmla="*/ 0 h 137"/>
                  <a:gd name="T50" fmla="*/ 1 w 140"/>
                  <a:gd name="T51" fmla="*/ 1 h 137"/>
                  <a:gd name="T52" fmla="*/ 0 w 140"/>
                  <a:gd name="T53" fmla="*/ 1 h 137"/>
                  <a:gd name="T54" fmla="*/ 0 w 140"/>
                  <a:gd name="T55" fmla="*/ 1 h 137"/>
                  <a:gd name="T56" fmla="*/ 0 w 140"/>
                  <a:gd name="T57" fmla="*/ 2 h 137"/>
                  <a:gd name="T58" fmla="*/ 0 w 140"/>
                  <a:gd name="T59" fmla="*/ 2 h 137"/>
                  <a:gd name="T60" fmla="*/ 0 w 140"/>
                  <a:gd name="T61" fmla="*/ 3 h 137"/>
                  <a:gd name="T62" fmla="*/ 0 w 140"/>
                  <a:gd name="T63" fmla="*/ 3 h 137"/>
                  <a:gd name="T64" fmla="*/ 0 w 140"/>
                  <a:gd name="T65" fmla="*/ 4 h 137"/>
                  <a:gd name="T66" fmla="*/ 0 w 140"/>
                  <a:gd name="T67" fmla="*/ 4 h 137"/>
                  <a:gd name="T68" fmla="*/ 1 w 140"/>
                  <a:gd name="T69" fmla="*/ 4 h 137"/>
                  <a:gd name="T70" fmla="*/ 1 w 140"/>
                  <a:gd name="T71" fmla="*/ 5 h 137"/>
                  <a:gd name="T72" fmla="*/ 1 w 140"/>
                  <a:gd name="T73" fmla="*/ 5 h 137"/>
                  <a:gd name="T74" fmla="*/ 1 w 140"/>
                  <a:gd name="T75" fmla="*/ 5 h 137"/>
                  <a:gd name="T76" fmla="*/ 2 w 140"/>
                  <a:gd name="T77" fmla="*/ 5 h 137"/>
                  <a:gd name="T78" fmla="*/ 2 w 140"/>
                  <a:gd name="T79" fmla="*/ 5 h 137"/>
                  <a:gd name="T80" fmla="*/ 3 w 140"/>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37"/>
                  <a:gd name="T125" fmla="*/ 140 w 140"/>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37">
                    <a:moveTo>
                      <a:pt x="70" y="137"/>
                    </a:moveTo>
                    <a:lnTo>
                      <a:pt x="83" y="137"/>
                    </a:lnTo>
                    <a:lnTo>
                      <a:pt x="91" y="133"/>
                    </a:lnTo>
                    <a:lnTo>
                      <a:pt x="104" y="129"/>
                    </a:lnTo>
                    <a:lnTo>
                      <a:pt x="111" y="124"/>
                    </a:lnTo>
                    <a:lnTo>
                      <a:pt x="120" y="116"/>
                    </a:lnTo>
                    <a:lnTo>
                      <a:pt x="124" y="108"/>
                    </a:lnTo>
                    <a:lnTo>
                      <a:pt x="133" y="100"/>
                    </a:lnTo>
                    <a:lnTo>
                      <a:pt x="137" y="87"/>
                    </a:lnTo>
                    <a:lnTo>
                      <a:pt x="137" y="79"/>
                    </a:lnTo>
                    <a:lnTo>
                      <a:pt x="140" y="66"/>
                    </a:lnTo>
                    <a:lnTo>
                      <a:pt x="137" y="59"/>
                    </a:lnTo>
                    <a:lnTo>
                      <a:pt x="137" y="46"/>
                    </a:lnTo>
                    <a:lnTo>
                      <a:pt x="133" y="37"/>
                    </a:lnTo>
                    <a:lnTo>
                      <a:pt x="124" y="25"/>
                    </a:lnTo>
                    <a:lnTo>
                      <a:pt x="120" y="17"/>
                    </a:lnTo>
                    <a:lnTo>
                      <a:pt x="111" y="12"/>
                    </a:lnTo>
                    <a:lnTo>
                      <a:pt x="99" y="5"/>
                    </a:lnTo>
                    <a:lnTo>
                      <a:pt x="91" y="0"/>
                    </a:lnTo>
                    <a:lnTo>
                      <a:pt x="79" y="0"/>
                    </a:lnTo>
                    <a:lnTo>
                      <a:pt x="70" y="0"/>
                    </a:lnTo>
                    <a:lnTo>
                      <a:pt x="57" y="0"/>
                    </a:lnTo>
                    <a:lnTo>
                      <a:pt x="45" y="5"/>
                    </a:lnTo>
                    <a:lnTo>
                      <a:pt x="37" y="8"/>
                    </a:lnTo>
                    <a:lnTo>
                      <a:pt x="29" y="12"/>
                    </a:lnTo>
                    <a:lnTo>
                      <a:pt x="20" y="21"/>
                    </a:lnTo>
                    <a:lnTo>
                      <a:pt x="12" y="29"/>
                    </a:lnTo>
                    <a:lnTo>
                      <a:pt x="8" y="37"/>
                    </a:lnTo>
                    <a:lnTo>
                      <a:pt x="3" y="46"/>
                    </a:lnTo>
                    <a:lnTo>
                      <a:pt x="0" y="59"/>
                    </a:lnTo>
                    <a:lnTo>
                      <a:pt x="0" y="70"/>
                    </a:lnTo>
                    <a:lnTo>
                      <a:pt x="0" y="79"/>
                    </a:lnTo>
                    <a:lnTo>
                      <a:pt x="3" y="91"/>
                    </a:lnTo>
                    <a:lnTo>
                      <a:pt x="8" y="100"/>
                    </a:lnTo>
                    <a:lnTo>
                      <a:pt x="16" y="108"/>
                    </a:lnTo>
                    <a:lnTo>
                      <a:pt x="20" y="116"/>
                    </a:lnTo>
                    <a:lnTo>
                      <a:pt x="29" y="124"/>
                    </a:lnTo>
                    <a:lnTo>
                      <a:pt x="37" y="129"/>
                    </a:lnTo>
                    <a:lnTo>
                      <a:pt x="50"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1" name="Freeform 1124">
                <a:extLst>
                  <a:ext uri="{FF2B5EF4-FFF2-40B4-BE49-F238E27FC236}">
                    <a16:creationId xmlns:a16="http://schemas.microsoft.com/office/drawing/2014/main" id="{B63D71F7-A863-4899-88B1-58C850E7806E}"/>
                  </a:ext>
                </a:extLst>
              </p:cNvPr>
              <p:cNvSpPr>
                <a:spLocks/>
              </p:cNvSpPr>
              <p:nvPr/>
            </p:nvSpPr>
            <p:spPr bwMode="auto">
              <a:xfrm>
                <a:off x="3349" y="3358"/>
                <a:ext cx="116" cy="116"/>
              </a:xfrm>
              <a:custGeom>
                <a:avLst/>
                <a:gdLst>
                  <a:gd name="T0" fmla="*/ 12 w 577"/>
                  <a:gd name="T1" fmla="*/ 23 h 582"/>
                  <a:gd name="T2" fmla="*/ 14 w 577"/>
                  <a:gd name="T3" fmla="*/ 23 h 582"/>
                  <a:gd name="T4" fmla="*/ 15 w 577"/>
                  <a:gd name="T5" fmla="*/ 22 h 582"/>
                  <a:gd name="T6" fmla="*/ 17 w 577"/>
                  <a:gd name="T7" fmla="*/ 22 h 582"/>
                  <a:gd name="T8" fmla="*/ 19 w 577"/>
                  <a:gd name="T9" fmla="*/ 21 h 582"/>
                  <a:gd name="T10" fmla="*/ 20 w 577"/>
                  <a:gd name="T11" fmla="*/ 20 h 582"/>
                  <a:gd name="T12" fmla="*/ 21 w 577"/>
                  <a:gd name="T13" fmla="*/ 18 h 582"/>
                  <a:gd name="T14" fmla="*/ 22 w 577"/>
                  <a:gd name="T15" fmla="*/ 17 h 582"/>
                  <a:gd name="T16" fmla="*/ 23 w 577"/>
                  <a:gd name="T17" fmla="*/ 15 h 582"/>
                  <a:gd name="T18" fmla="*/ 23 w 577"/>
                  <a:gd name="T19" fmla="*/ 13 h 582"/>
                  <a:gd name="T20" fmla="*/ 23 w 577"/>
                  <a:gd name="T21" fmla="*/ 11 h 582"/>
                  <a:gd name="T22" fmla="*/ 23 w 577"/>
                  <a:gd name="T23" fmla="*/ 10 h 582"/>
                  <a:gd name="T24" fmla="*/ 23 w 577"/>
                  <a:gd name="T25" fmla="*/ 8 h 582"/>
                  <a:gd name="T26" fmla="*/ 22 w 577"/>
                  <a:gd name="T27" fmla="*/ 6 h 582"/>
                  <a:gd name="T28" fmla="*/ 21 w 577"/>
                  <a:gd name="T29" fmla="*/ 5 h 582"/>
                  <a:gd name="T30" fmla="*/ 20 w 577"/>
                  <a:gd name="T31" fmla="*/ 3 h 582"/>
                  <a:gd name="T32" fmla="*/ 18 w 577"/>
                  <a:gd name="T33" fmla="*/ 2 h 582"/>
                  <a:gd name="T34" fmla="*/ 17 w 577"/>
                  <a:gd name="T35" fmla="*/ 1 h 582"/>
                  <a:gd name="T36" fmla="*/ 15 w 577"/>
                  <a:gd name="T37" fmla="*/ 1 h 582"/>
                  <a:gd name="T38" fmla="*/ 13 w 577"/>
                  <a:gd name="T39" fmla="*/ 0 h 582"/>
                  <a:gd name="T40" fmla="*/ 11 w 577"/>
                  <a:gd name="T41" fmla="*/ 0 h 582"/>
                  <a:gd name="T42" fmla="*/ 9 w 577"/>
                  <a:gd name="T43" fmla="*/ 0 h 582"/>
                  <a:gd name="T44" fmla="*/ 8 w 577"/>
                  <a:gd name="T45" fmla="*/ 1 h 582"/>
                  <a:gd name="T46" fmla="*/ 6 w 577"/>
                  <a:gd name="T47" fmla="*/ 2 h 582"/>
                  <a:gd name="T48" fmla="*/ 5 w 577"/>
                  <a:gd name="T49" fmla="*/ 2 h 582"/>
                  <a:gd name="T50" fmla="*/ 3 w 577"/>
                  <a:gd name="T51" fmla="*/ 3 h 582"/>
                  <a:gd name="T52" fmla="*/ 2 w 577"/>
                  <a:gd name="T53" fmla="*/ 5 h 582"/>
                  <a:gd name="T54" fmla="*/ 1 w 577"/>
                  <a:gd name="T55" fmla="*/ 6 h 582"/>
                  <a:gd name="T56" fmla="*/ 1 w 577"/>
                  <a:gd name="T57" fmla="*/ 8 h 582"/>
                  <a:gd name="T58" fmla="*/ 0 w 577"/>
                  <a:gd name="T59" fmla="*/ 10 h 582"/>
                  <a:gd name="T60" fmla="*/ 0 w 577"/>
                  <a:gd name="T61" fmla="*/ 12 h 582"/>
                  <a:gd name="T62" fmla="*/ 0 w 577"/>
                  <a:gd name="T63" fmla="*/ 14 h 582"/>
                  <a:gd name="T64" fmla="*/ 1 w 577"/>
                  <a:gd name="T65" fmla="*/ 15 h 582"/>
                  <a:gd name="T66" fmla="*/ 1 w 577"/>
                  <a:gd name="T67" fmla="*/ 17 h 582"/>
                  <a:gd name="T68" fmla="*/ 2 w 577"/>
                  <a:gd name="T69" fmla="*/ 19 h 582"/>
                  <a:gd name="T70" fmla="*/ 3 w 577"/>
                  <a:gd name="T71" fmla="*/ 20 h 582"/>
                  <a:gd name="T72" fmla="*/ 5 w 577"/>
                  <a:gd name="T73" fmla="*/ 21 h 582"/>
                  <a:gd name="T74" fmla="*/ 6 w 577"/>
                  <a:gd name="T75" fmla="*/ 22 h 582"/>
                  <a:gd name="T76" fmla="*/ 8 w 577"/>
                  <a:gd name="T77" fmla="*/ 22 h 582"/>
                  <a:gd name="T78" fmla="*/ 10 w 577"/>
                  <a:gd name="T79" fmla="*/ 23 h 582"/>
                  <a:gd name="T80" fmla="*/ 12 w 577"/>
                  <a:gd name="T81" fmla="*/ 23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2" name="Freeform 1125">
                <a:extLst>
                  <a:ext uri="{FF2B5EF4-FFF2-40B4-BE49-F238E27FC236}">
                    <a16:creationId xmlns:a16="http://schemas.microsoft.com/office/drawing/2014/main" id="{4638CB25-EDF0-421D-A500-0700E111325C}"/>
                  </a:ext>
                </a:extLst>
              </p:cNvPr>
              <p:cNvSpPr>
                <a:spLocks/>
              </p:cNvSpPr>
              <p:nvPr/>
            </p:nvSpPr>
            <p:spPr bwMode="auto">
              <a:xfrm>
                <a:off x="3349" y="3358"/>
                <a:ext cx="116" cy="116"/>
              </a:xfrm>
              <a:custGeom>
                <a:avLst/>
                <a:gdLst>
                  <a:gd name="T0" fmla="*/ 12 w 577"/>
                  <a:gd name="T1" fmla="*/ 23 h 582"/>
                  <a:gd name="T2" fmla="*/ 14 w 577"/>
                  <a:gd name="T3" fmla="*/ 23 h 582"/>
                  <a:gd name="T4" fmla="*/ 15 w 577"/>
                  <a:gd name="T5" fmla="*/ 22 h 582"/>
                  <a:gd name="T6" fmla="*/ 17 w 577"/>
                  <a:gd name="T7" fmla="*/ 22 h 582"/>
                  <a:gd name="T8" fmla="*/ 19 w 577"/>
                  <a:gd name="T9" fmla="*/ 21 h 582"/>
                  <a:gd name="T10" fmla="*/ 20 w 577"/>
                  <a:gd name="T11" fmla="*/ 20 h 582"/>
                  <a:gd name="T12" fmla="*/ 21 w 577"/>
                  <a:gd name="T13" fmla="*/ 18 h 582"/>
                  <a:gd name="T14" fmla="*/ 22 w 577"/>
                  <a:gd name="T15" fmla="*/ 17 h 582"/>
                  <a:gd name="T16" fmla="*/ 23 w 577"/>
                  <a:gd name="T17" fmla="*/ 15 h 582"/>
                  <a:gd name="T18" fmla="*/ 23 w 577"/>
                  <a:gd name="T19" fmla="*/ 13 h 582"/>
                  <a:gd name="T20" fmla="*/ 23 w 577"/>
                  <a:gd name="T21" fmla="*/ 11 h 582"/>
                  <a:gd name="T22" fmla="*/ 23 w 577"/>
                  <a:gd name="T23" fmla="*/ 10 h 582"/>
                  <a:gd name="T24" fmla="*/ 23 w 577"/>
                  <a:gd name="T25" fmla="*/ 8 h 582"/>
                  <a:gd name="T26" fmla="*/ 22 w 577"/>
                  <a:gd name="T27" fmla="*/ 6 h 582"/>
                  <a:gd name="T28" fmla="*/ 21 w 577"/>
                  <a:gd name="T29" fmla="*/ 5 h 582"/>
                  <a:gd name="T30" fmla="*/ 20 w 577"/>
                  <a:gd name="T31" fmla="*/ 3 h 582"/>
                  <a:gd name="T32" fmla="*/ 18 w 577"/>
                  <a:gd name="T33" fmla="*/ 2 h 582"/>
                  <a:gd name="T34" fmla="*/ 17 w 577"/>
                  <a:gd name="T35" fmla="*/ 1 h 582"/>
                  <a:gd name="T36" fmla="*/ 15 w 577"/>
                  <a:gd name="T37" fmla="*/ 1 h 582"/>
                  <a:gd name="T38" fmla="*/ 13 w 577"/>
                  <a:gd name="T39" fmla="*/ 0 h 582"/>
                  <a:gd name="T40" fmla="*/ 11 w 577"/>
                  <a:gd name="T41" fmla="*/ 0 h 582"/>
                  <a:gd name="T42" fmla="*/ 9 w 577"/>
                  <a:gd name="T43" fmla="*/ 0 h 582"/>
                  <a:gd name="T44" fmla="*/ 8 w 577"/>
                  <a:gd name="T45" fmla="*/ 1 h 582"/>
                  <a:gd name="T46" fmla="*/ 6 w 577"/>
                  <a:gd name="T47" fmla="*/ 2 h 582"/>
                  <a:gd name="T48" fmla="*/ 5 w 577"/>
                  <a:gd name="T49" fmla="*/ 2 h 582"/>
                  <a:gd name="T50" fmla="*/ 3 w 577"/>
                  <a:gd name="T51" fmla="*/ 3 h 582"/>
                  <a:gd name="T52" fmla="*/ 2 w 577"/>
                  <a:gd name="T53" fmla="*/ 5 h 582"/>
                  <a:gd name="T54" fmla="*/ 1 w 577"/>
                  <a:gd name="T55" fmla="*/ 6 h 582"/>
                  <a:gd name="T56" fmla="*/ 1 w 577"/>
                  <a:gd name="T57" fmla="*/ 8 h 582"/>
                  <a:gd name="T58" fmla="*/ 0 w 577"/>
                  <a:gd name="T59" fmla="*/ 10 h 582"/>
                  <a:gd name="T60" fmla="*/ 0 w 577"/>
                  <a:gd name="T61" fmla="*/ 12 h 582"/>
                  <a:gd name="T62" fmla="*/ 0 w 577"/>
                  <a:gd name="T63" fmla="*/ 14 h 582"/>
                  <a:gd name="T64" fmla="*/ 1 w 577"/>
                  <a:gd name="T65" fmla="*/ 15 h 582"/>
                  <a:gd name="T66" fmla="*/ 1 w 577"/>
                  <a:gd name="T67" fmla="*/ 17 h 582"/>
                  <a:gd name="T68" fmla="*/ 2 w 577"/>
                  <a:gd name="T69" fmla="*/ 19 h 582"/>
                  <a:gd name="T70" fmla="*/ 3 w 577"/>
                  <a:gd name="T71" fmla="*/ 20 h 582"/>
                  <a:gd name="T72" fmla="*/ 5 w 577"/>
                  <a:gd name="T73" fmla="*/ 21 h 582"/>
                  <a:gd name="T74" fmla="*/ 6 w 577"/>
                  <a:gd name="T75" fmla="*/ 22 h 582"/>
                  <a:gd name="T76" fmla="*/ 8 w 577"/>
                  <a:gd name="T77" fmla="*/ 22 h 582"/>
                  <a:gd name="T78" fmla="*/ 10 w 577"/>
                  <a:gd name="T79" fmla="*/ 23 h 582"/>
                  <a:gd name="T80" fmla="*/ 12 w 577"/>
                  <a:gd name="T81" fmla="*/ 23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93" name="Freeform 1126">
                <a:extLst>
                  <a:ext uri="{FF2B5EF4-FFF2-40B4-BE49-F238E27FC236}">
                    <a16:creationId xmlns:a16="http://schemas.microsoft.com/office/drawing/2014/main" id="{3555A2DC-A1B1-41BE-802C-CDA3CA3F5BF7}"/>
                  </a:ext>
                </a:extLst>
              </p:cNvPr>
              <p:cNvSpPr>
                <a:spLocks/>
              </p:cNvSpPr>
              <p:nvPr/>
            </p:nvSpPr>
            <p:spPr bwMode="auto">
              <a:xfrm>
                <a:off x="3349" y="3358"/>
                <a:ext cx="116" cy="116"/>
              </a:xfrm>
              <a:custGeom>
                <a:avLst/>
                <a:gdLst>
                  <a:gd name="T0" fmla="*/ 12 w 577"/>
                  <a:gd name="T1" fmla="*/ 23 h 582"/>
                  <a:gd name="T2" fmla="*/ 14 w 577"/>
                  <a:gd name="T3" fmla="*/ 23 h 582"/>
                  <a:gd name="T4" fmla="*/ 15 w 577"/>
                  <a:gd name="T5" fmla="*/ 22 h 582"/>
                  <a:gd name="T6" fmla="*/ 17 w 577"/>
                  <a:gd name="T7" fmla="*/ 22 h 582"/>
                  <a:gd name="T8" fmla="*/ 19 w 577"/>
                  <a:gd name="T9" fmla="*/ 21 h 582"/>
                  <a:gd name="T10" fmla="*/ 20 w 577"/>
                  <a:gd name="T11" fmla="*/ 20 h 582"/>
                  <a:gd name="T12" fmla="*/ 21 w 577"/>
                  <a:gd name="T13" fmla="*/ 18 h 582"/>
                  <a:gd name="T14" fmla="*/ 22 w 577"/>
                  <a:gd name="T15" fmla="*/ 17 h 582"/>
                  <a:gd name="T16" fmla="*/ 23 w 577"/>
                  <a:gd name="T17" fmla="*/ 15 h 582"/>
                  <a:gd name="T18" fmla="*/ 23 w 577"/>
                  <a:gd name="T19" fmla="*/ 13 h 582"/>
                  <a:gd name="T20" fmla="*/ 23 w 577"/>
                  <a:gd name="T21" fmla="*/ 11 h 582"/>
                  <a:gd name="T22" fmla="*/ 23 w 577"/>
                  <a:gd name="T23" fmla="*/ 10 h 582"/>
                  <a:gd name="T24" fmla="*/ 23 w 577"/>
                  <a:gd name="T25" fmla="*/ 8 h 582"/>
                  <a:gd name="T26" fmla="*/ 22 w 577"/>
                  <a:gd name="T27" fmla="*/ 6 h 582"/>
                  <a:gd name="T28" fmla="*/ 21 w 577"/>
                  <a:gd name="T29" fmla="*/ 5 h 582"/>
                  <a:gd name="T30" fmla="*/ 20 w 577"/>
                  <a:gd name="T31" fmla="*/ 3 h 582"/>
                  <a:gd name="T32" fmla="*/ 18 w 577"/>
                  <a:gd name="T33" fmla="*/ 2 h 582"/>
                  <a:gd name="T34" fmla="*/ 17 w 577"/>
                  <a:gd name="T35" fmla="*/ 1 h 582"/>
                  <a:gd name="T36" fmla="*/ 15 w 577"/>
                  <a:gd name="T37" fmla="*/ 1 h 582"/>
                  <a:gd name="T38" fmla="*/ 13 w 577"/>
                  <a:gd name="T39" fmla="*/ 0 h 582"/>
                  <a:gd name="T40" fmla="*/ 11 w 577"/>
                  <a:gd name="T41" fmla="*/ 0 h 582"/>
                  <a:gd name="T42" fmla="*/ 9 w 577"/>
                  <a:gd name="T43" fmla="*/ 0 h 582"/>
                  <a:gd name="T44" fmla="*/ 8 w 577"/>
                  <a:gd name="T45" fmla="*/ 1 h 582"/>
                  <a:gd name="T46" fmla="*/ 6 w 577"/>
                  <a:gd name="T47" fmla="*/ 2 h 582"/>
                  <a:gd name="T48" fmla="*/ 5 w 577"/>
                  <a:gd name="T49" fmla="*/ 2 h 582"/>
                  <a:gd name="T50" fmla="*/ 3 w 577"/>
                  <a:gd name="T51" fmla="*/ 3 h 582"/>
                  <a:gd name="T52" fmla="*/ 2 w 577"/>
                  <a:gd name="T53" fmla="*/ 5 h 582"/>
                  <a:gd name="T54" fmla="*/ 1 w 577"/>
                  <a:gd name="T55" fmla="*/ 6 h 582"/>
                  <a:gd name="T56" fmla="*/ 1 w 577"/>
                  <a:gd name="T57" fmla="*/ 8 h 582"/>
                  <a:gd name="T58" fmla="*/ 0 w 577"/>
                  <a:gd name="T59" fmla="*/ 10 h 582"/>
                  <a:gd name="T60" fmla="*/ 0 w 577"/>
                  <a:gd name="T61" fmla="*/ 12 h 582"/>
                  <a:gd name="T62" fmla="*/ 0 w 577"/>
                  <a:gd name="T63" fmla="*/ 14 h 582"/>
                  <a:gd name="T64" fmla="*/ 1 w 577"/>
                  <a:gd name="T65" fmla="*/ 15 h 582"/>
                  <a:gd name="T66" fmla="*/ 1 w 577"/>
                  <a:gd name="T67" fmla="*/ 17 h 582"/>
                  <a:gd name="T68" fmla="*/ 2 w 577"/>
                  <a:gd name="T69" fmla="*/ 19 h 582"/>
                  <a:gd name="T70" fmla="*/ 3 w 577"/>
                  <a:gd name="T71" fmla="*/ 20 h 582"/>
                  <a:gd name="T72" fmla="*/ 5 w 577"/>
                  <a:gd name="T73" fmla="*/ 21 h 582"/>
                  <a:gd name="T74" fmla="*/ 6 w 577"/>
                  <a:gd name="T75" fmla="*/ 22 h 582"/>
                  <a:gd name="T76" fmla="*/ 8 w 577"/>
                  <a:gd name="T77" fmla="*/ 22 h 582"/>
                  <a:gd name="T78" fmla="*/ 10 w 577"/>
                  <a:gd name="T79" fmla="*/ 23 h 582"/>
                  <a:gd name="T80" fmla="*/ 12 w 577"/>
                  <a:gd name="T81" fmla="*/ 23 h 5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82"/>
                  <a:gd name="T125" fmla="*/ 577 w 577"/>
                  <a:gd name="T126" fmla="*/ 582 h 5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82">
                    <a:moveTo>
                      <a:pt x="290" y="582"/>
                    </a:moveTo>
                    <a:lnTo>
                      <a:pt x="337" y="573"/>
                    </a:lnTo>
                    <a:lnTo>
                      <a:pt x="382" y="564"/>
                    </a:lnTo>
                    <a:lnTo>
                      <a:pt x="423" y="544"/>
                    </a:lnTo>
                    <a:lnTo>
                      <a:pt x="461" y="523"/>
                    </a:lnTo>
                    <a:lnTo>
                      <a:pt x="494" y="494"/>
                    </a:lnTo>
                    <a:lnTo>
                      <a:pt x="523" y="456"/>
                    </a:lnTo>
                    <a:lnTo>
                      <a:pt x="544" y="420"/>
                    </a:lnTo>
                    <a:lnTo>
                      <a:pt x="560" y="378"/>
                    </a:lnTo>
                    <a:lnTo>
                      <a:pt x="573" y="337"/>
                    </a:lnTo>
                    <a:lnTo>
                      <a:pt x="577" y="287"/>
                    </a:lnTo>
                    <a:lnTo>
                      <a:pt x="573" y="241"/>
                    </a:lnTo>
                    <a:lnTo>
                      <a:pt x="560" y="195"/>
                    </a:lnTo>
                    <a:lnTo>
                      <a:pt x="544" y="154"/>
                    </a:lnTo>
                    <a:lnTo>
                      <a:pt x="519" y="116"/>
                    </a:lnTo>
                    <a:lnTo>
                      <a:pt x="490" y="83"/>
                    </a:lnTo>
                    <a:lnTo>
                      <a:pt x="456" y="54"/>
                    </a:lnTo>
                    <a:lnTo>
                      <a:pt x="419" y="33"/>
                    </a:lnTo>
                    <a:lnTo>
                      <a:pt x="378" y="17"/>
                    </a:lnTo>
                    <a:lnTo>
                      <a:pt x="332" y="4"/>
                    </a:lnTo>
                    <a:lnTo>
                      <a:pt x="286" y="0"/>
                    </a:lnTo>
                    <a:lnTo>
                      <a:pt x="236" y="9"/>
                    </a:lnTo>
                    <a:lnTo>
                      <a:pt x="195" y="17"/>
                    </a:lnTo>
                    <a:lnTo>
                      <a:pt x="153" y="38"/>
                    </a:lnTo>
                    <a:lnTo>
                      <a:pt x="116" y="58"/>
                    </a:lnTo>
                    <a:lnTo>
                      <a:pt x="83" y="87"/>
                    </a:lnTo>
                    <a:lnTo>
                      <a:pt x="54" y="125"/>
                    </a:lnTo>
                    <a:lnTo>
                      <a:pt x="29" y="162"/>
                    </a:lnTo>
                    <a:lnTo>
                      <a:pt x="13" y="204"/>
                    </a:lnTo>
                    <a:lnTo>
                      <a:pt x="4" y="245"/>
                    </a:lnTo>
                    <a:lnTo>
                      <a:pt x="0" y="295"/>
                    </a:lnTo>
                    <a:lnTo>
                      <a:pt x="4" y="341"/>
                    </a:lnTo>
                    <a:lnTo>
                      <a:pt x="13" y="386"/>
                    </a:lnTo>
                    <a:lnTo>
                      <a:pt x="33" y="428"/>
                    </a:lnTo>
                    <a:lnTo>
                      <a:pt x="58" y="465"/>
                    </a:lnTo>
                    <a:lnTo>
                      <a:pt x="87" y="498"/>
                    </a:lnTo>
                    <a:lnTo>
                      <a:pt x="121" y="528"/>
                    </a:lnTo>
                    <a:lnTo>
                      <a:pt x="157" y="548"/>
                    </a:lnTo>
                    <a:lnTo>
                      <a:pt x="200" y="564"/>
                    </a:lnTo>
                    <a:lnTo>
                      <a:pt x="245" y="577"/>
                    </a:lnTo>
                    <a:lnTo>
                      <a:pt x="290" y="582"/>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794" name="Freeform 1127">
                <a:extLst>
                  <a:ext uri="{FF2B5EF4-FFF2-40B4-BE49-F238E27FC236}">
                    <a16:creationId xmlns:a16="http://schemas.microsoft.com/office/drawing/2014/main" id="{D2CBA02D-3445-40FC-875A-2F7F9353DB9A}"/>
                  </a:ext>
                </a:extLst>
              </p:cNvPr>
              <p:cNvSpPr>
                <a:spLocks/>
              </p:cNvSpPr>
              <p:nvPr/>
            </p:nvSpPr>
            <p:spPr bwMode="auto">
              <a:xfrm>
                <a:off x="3365" y="3367"/>
                <a:ext cx="61" cy="60"/>
              </a:xfrm>
              <a:custGeom>
                <a:avLst/>
                <a:gdLst>
                  <a:gd name="T0" fmla="*/ 6 w 303"/>
                  <a:gd name="T1" fmla="*/ 12 h 302"/>
                  <a:gd name="T2" fmla="*/ 7 w 303"/>
                  <a:gd name="T3" fmla="*/ 12 h 302"/>
                  <a:gd name="T4" fmla="*/ 8 w 303"/>
                  <a:gd name="T5" fmla="*/ 12 h 302"/>
                  <a:gd name="T6" fmla="*/ 9 w 303"/>
                  <a:gd name="T7" fmla="*/ 11 h 302"/>
                  <a:gd name="T8" fmla="*/ 10 w 303"/>
                  <a:gd name="T9" fmla="*/ 11 h 302"/>
                  <a:gd name="T10" fmla="*/ 11 w 303"/>
                  <a:gd name="T11" fmla="*/ 10 h 302"/>
                  <a:gd name="T12" fmla="*/ 11 w 303"/>
                  <a:gd name="T13" fmla="*/ 10 h 302"/>
                  <a:gd name="T14" fmla="*/ 12 w 303"/>
                  <a:gd name="T15" fmla="*/ 9 h 302"/>
                  <a:gd name="T16" fmla="*/ 12 w 303"/>
                  <a:gd name="T17" fmla="*/ 8 h 302"/>
                  <a:gd name="T18" fmla="*/ 12 w 303"/>
                  <a:gd name="T19" fmla="*/ 7 h 302"/>
                  <a:gd name="T20" fmla="*/ 12 w 303"/>
                  <a:gd name="T21" fmla="*/ 6 h 302"/>
                  <a:gd name="T22" fmla="*/ 12 w 303"/>
                  <a:gd name="T23" fmla="*/ 5 h 302"/>
                  <a:gd name="T24" fmla="*/ 12 w 303"/>
                  <a:gd name="T25" fmla="*/ 4 h 302"/>
                  <a:gd name="T26" fmla="*/ 12 w 303"/>
                  <a:gd name="T27" fmla="*/ 3 h 302"/>
                  <a:gd name="T28" fmla="*/ 11 w 303"/>
                  <a:gd name="T29" fmla="*/ 2 h 302"/>
                  <a:gd name="T30" fmla="*/ 10 w 303"/>
                  <a:gd name="T31" fmla="*/ 2 h 302"/>
                  <a:gd name="T32" fmla="*/ 10 w 303"/>
                  <a:gd name="T33" fmla="*/ 1 h 302"/>
                  <a:gd name="T34" fmla="*/ 9 w 303"/>
                  <a:gd name="T35" fmla="*/ 1 h 302"/>
                  <a:gd name="T36" fmla="*/ 8 w 303"/>
                  <a:gd name="T37" fmla="*/ 0 h 302"/>
                  <a:gd name="T38" fmla="*/ 7 w 303"/>
                  <a:gd name="T39" fmla="*/ 0 h 302"/>
                  <a:gd name="T40" fmla="*/ 6 w 303"/>
                  <a:gd name="T41" fmla="*/ 0 h 302"/>
                  <a:gd name="T42" fmla="*/ 5 w 303"/>
                  <a:gd name="T43" fmla="*/ 0 h 302"/>
                  <a:gd name="T44" fmla="*/ 4 w 303"/>
                  <a:gd name="T45" fmla="*/ 0 h 302"/>
                  <a:gd name="T46" fmla="*/ 3 w 303"/>
                  <a:gd name="T47" fmla="*/ 1 h 302"/>
                  <a:gd name="T48" fmla="*/ 2 w 303"/>
                  <a:gd name="T49" fmla="*/ 1 h 302"/>
                  <a:gd name="T50" fmla="*/ 2 w 303"/>
                  <a:gd name="T51" fmla="*/ 2 h 302"/>
                  <a:gd name="T52" fmla="*/ 1 w 303"/>
                  <a:gd name="T53" fmla="*/ 2 h 302"/>
                  <a:gd name="T54" fmla="*/ 1 w 303"/>
                  <a:gd name="T55" fmla="*/ 3 h 302"/>
                  <a:gd name="T56" fmla="*/ 0 w 303"/>
                  <a:gd name="T57" fmla="*/ 4 h 302"/>
                  <a:gd name="T58" fmla="*/ 0 w 303"/>
                  <a:gd name="T59" fmla="*/ 5 h 302"/>
                  <a:gd name="T60" fmla="*/ 0 w 303"/>
                  <a:gd name="T61" fmla="*/ 6 h 302"/>
                  <a:gd name="T62" fmla="*/ 0 w 303"/>
                  <a:gd name="T63" fmla="*/ 7 h 302"/>
                  <a:gd name="T64" fmla="*/ 0 w 303"/>
                  <a:gd name="T65" fmla="*/ 8 h 302"/>
                  <a:gd name="T66" fmla="*/ 1 w 303"/>
                  <a:gd name="T67" fmla="*/ 9 h 302"/>
                  <a:gd name="T68" fmla="*/ 1 w 303"/>
                  <a:gd name="T69" fmla="*/ 10 h 302"/>
                  <a:gd name="T70" fmla="*/ 2 w 303"/>
                  <a:gd name="T71" fmla="*/ 10 h 302"/>
                  <a:gd name="T72" fmla="*/ 2 w 303"/>
                  <a:gd name="T73" fmla="*/ 11 h 302"/>
                  <a:gd name="T74" fmla="*/ 3 w 303"/>
                  <a:gd name="T75" fmla="*/ 11 h 302"/>
                  <a:gd name="T76" fmla="*/ 4 w 303"/>
                  <a:gd name="T77" fmla="*/ 12 h 302"/>
                  <a:gd name="T78" fmla="*/ 5 w 303"/>
                  <a:gd name="T79" fmla="*/ 12 h 302"/>
                  <a:gd name="T80" fmla="*/ 6 w 303"/>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2"/>
                  <a:gd name="T125" fmla="*/ 303 w 303"/>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2">
                    <a:moveTo>
                      <a:pt x="153" y="302"/>
                    </a:moveTo>
                    <a:lnTo>
                      <a:pt x="178" y="299"/>
                    </a:lnTo>
                    <a:lnTo>
                      <a:pt x="204" y="295"/>
                    </a:lnTo>
                    <a:lnTo>
                      <a:pt x="224" y="286"/>
                    </a:lnTo>
                    <a:lnTo>
                      <a:pt x="245" y="274"/>
                    </a:lnTo>
                    <a:lnTo>
                      <a:pt x="261" y="257"/>
                    </a:lnTo>
                    <a:lnTo>
                      <a:pt x="274" y="241"/>
                    </a:lnTo>
                    <a:lnTo>
                      <a:pt x="286" y="220"/>
                    </a:lnTo>
                    <a:lnTo>
                      <a:pt x="299" y="199"/>
                    </a:lnTo>
                    <a:lnTo>
                      <a:pt x="303" y="174"/>
                    </a:lnTo>
                    <a:lnTo>
                      <a:pt x="303" y="149"/>
                    </a:lnTo>
                    <a:lnTo>
                      <a:pt x="303" y="124"/>
                    </a:lnTo>
                    <a:lnTo>
                      <a:pt x="294" y="100"/>
                    </a:lnTo>
                    <a:lnTo>
                      <a:pt x="286" y="79"/>
                    </a:lnTo>
                    <a:lnTo>
                      <a:pt x="274" y="59"/>
                    </a:lnTo>
                    <a:lnTo>
                      <a:pt x="258" y="41"/>
                    </a:lnTo>
                    <a:lnTo>
                      <a:pt x="240" y="29"/>
                    </a:lnTo>
                    <a:lnTo>
                      <a:pt x="220" y="17"/>
                    </a:lnTo>
                    <a:lnTo>
                      <a:pt x="199" y="5"/>
                    </a:lnTo>
                    <a:lnTo>
                      <a:pt x="175" y="0"/>
                    </a:lnTo>
                    <a:lnTo>
                      <a:pt x="150" y="0"/>
                    </a:lnTo>
                    <a:lnTo>
                      <a:pt x="124" y="0"/>
                    </a:lnTo>
                    <a:lnTo>
                      <a:pt x="103" y="8"/>
                    </a:lnTo>
                    <a:lnTo>
                      <a:pt x="78" y="17"/>
                    </a:lnTo>
                    <a:lnTo>
                      <a:pt x="62" y="29"/>
                    </a:lnTo>
                    <a:lnTo>
                      <a:pt x="42" y="46"/>
                    </a:lnTo>
                    <a:lnTo>
                      <a:pt x="29" y="62"/>
                    </a:lnTo>
                    <a:lnTo>
                      <a:pt x="16" y="83"/>
                    </a:lnTo>
                    <a:lnTo>
                      <a:pt x="8" y="104"/>
                    </a:lnTo>
                    <a:lnTo>
                      <a:pt x="0" y="129"/>
                    </a:lnTo>
                    <a:lnTo>
                      <a:pt x="0" y="154"/>
                    </a:lnTo>
                    <a:lnTo>
                      <a:pt x="4" y="178"/>
                    </a:lnTo>
                    <a:lnTo>
                      <a:pt x="8" y="199"/>
                    </a:lnTo>
                    <a:lnTo>
                      <a:pt x="16" y="220"/>
                    </a:lnTo>
                    <a:lnTo>
                      <a:pt x="29" y="241"/>
                    </a:lnTo>
                    <a:lnTo>
                      <a:pt x="45" y="261"/>
                    </a:lnTo>
                    <a:lnTo>
                      <a:pt x="62" y="274"/>
                    </a:lnTo>
                    <a:lnTo>
                      <a:pt x="83" y="286"/>
                    </a:lnTo>
                    <a:lnTo>
                      <a:pt x="103" y="295"/>
                    </a:lnTo>
                    <a:lnTo>
                      <a:pt x="128"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5" name="Freeform 1128">
                <a:extLst>
                  <a:ext uri="{FF2B5EF4-FFF2-40B4-BE49-F238E27FC236}">
                    <a16:creationId xmlns:a16="http://schemas.microsoft.com/office/drawing/2014/main" id="{855B6FBB-5C8D-4C12-887F-A63FE6D7D338}"/>
                  </a:ext>
                </a:extLst>
              </p:cNvPr>
              <p:cNvSpPr>
                <a:spLocks/>
              </p:cNvSpPr>
              <p:nvPr/>
            </p:nvSpPr>
            <p:spPr bwMode="auto">
              <a:xfrm>
                <a:off x="3368" y="3368"/>
                <a:ext cx="53" cy="54"/>
              </a:xfrm>
              <a:custGeom>
                <a:avLst/>
                <a:gdLst>
                  <a:gd name="T0" fmla="*/ 5 w 269"/>
                  <a:gd name="T1" fmla="*/ 11 h 269"/>
                  <a:gd name="T2" fmla="*/ 6 w 269"/>
                  <a:gd name="T3" fmla="*/ 11 h 269"/>
                  <a:gd name="T4" fmla="*/ 7 w 269"/>
                  <a:gd name="T5" fmla="*/ 10 h 269"/>
                  <a:gd name="T6" fmla="*/ 8 w 269"/>
                  <a:gd name="T7" fmla="*/ 10 h 269"/>
                  <a:gd name="T8" fmla="*/ 8 w 269"/>
                  <a:gd name="T9" fmla="*/ 10 h 269"/>
                  <a:gd name="T10" fmla="*/ 9 w 269"/>
                  <a:gd name="T11" fmla="*/ 9 h 269"/>
                  <a:gd name="T12" fmla="*/ 9 w 269"/>
                  <a:gd name="T13" fmla="*/ 9 h 269"/>
                  <a:gd name="T14" fmla="*/ 10 w 269"/>
                  <a:gd name="T15" fmla="*/ 8 h 269"/>
                  <a:gd name="T16" fmla="*/ 10 w 269"/>
                  <a:gd name="T17" fmla="*/ 7 h 269"/>
                  <a:gd name="T18" fmla="*/ 10 w 269"/>
                  <a:gd name="T19" fmla="*/ 6 h 269"/>
                  <a:gd name="T20" fmla="*/ 10 w 269"/>
                  <a:gd name="T21" fmla="*/ 5 h 269"/>
                  <a:gd name="T22" fmla="*/ 10 w 269"/>
                  <a:gd name="T23" fmla="*/ 4 h 269"/>
                  <a:gd name="T24" fmla="*/ 10 w 269"/>
                  <a:gd name="T25" fmla="*/ 4 h 269"/>
                  <a:gd name="T26" fmla="*/ 10 w 269"/>
                  <a:gd name="T27" fmla="*/ 3 h 269"/>
                  <a:gd name="T28" fmla="*/ 9 w 269"/>
                  <a:gd name="T29" fmla="*/ 2 h 269"/>
                  <a:gd name="T30" fmla="*/ 9 w 269"/>
                  <a:gd name="T31" fmla="*/ 1 h 269"/>
                  <a:gd name="T32" fmla="*/ 8 w 269"/>
                  <a:gd name="T33" fmla="*/ 1 h 269"/>
                  <a:gd name="T34" fmla="*/ 7 w 269"/>
                  <a:gd name="T35" fmla="*/ 0 h 269"/>
                  <a:gd name="T36" fmla="*/ 7 w 269"/>
                  <a:gd name="T37" fmla="*/ 0 h 269"/>
                  <a:gd name="T38" fmla="*/ 6 w 269"/>
                  <a:gd name="T39" fmla="*/ 0 h 269"/>
                  <a:gd name="T40" fmla="*/ 5 w 269"/>
                  <a:gd name="T41" fmla="*/ 0 h 269"/>
                  <a:gd name="T42" fmla="*/ 4 w 269"/>
                  <a:gd name="T43" fmla="*/ 0 h 269"/>
                  <a:gd name="T44" fmla="*/ 4 w 269"/>
                  <a:gd name="T45" fmla="*/ 0 h 269"/>
                  <a:gd name="T46" fmla="*/ 3 w 269"/>
                  <a:gd name="T47" fmla="*/ 1 h 269"/>
                  <a:gd name="T48" fmla="*/ 2 w 269"/>
                  <a:gd name="T49" fmla="*/ 1 h 269"/>
                  <a:gd name="T50" fmla="*/ 1 w 269"/>
                  <a:gd name="T51" fmla="*/ 2 h 269"/>
                  <a:gd name="T52" fmla="*/ 1 w 269"/>
                  <a:gd name="T53" fmla="*/ 2 h 269"/>
                  <a:gd name="T54" fmla="*/ 0 w 269"/>
                  <a:gd name="T55" fmla="*/ 3 h 269"/>
                  <a:gd name="T56" fmla="*/ 0 w 269"/>
                  <a:gd name="T57" fmla="*/ 4 h 269"/>
                  <a:gd name="T58" fmla="*/ 0 w 269"/>
                  <a:gd name="T59" fmla="*/ 4 h 269"/>
                  <a:gd name="T60" fmla="*/ 0 w 269"/>
                  <a:gd name="T61" fmla="*/ 5 h 269"/>
                  <a:gd name="T62" fmla="*/ 0 w 269"/>
                  <a:gd name="T63" fmla="*/ 6 h 269"/>
                  <a:gd name="T64" fmla="*/ 0 w 269"/>
                  <a:gd name="T65" fmla="*/ 6 h 269"/>
                  <a:gd name="T66" fmla="*/ 0 w 269"/>
                  <a:gd name="T67" fmla="*/ 7 h 269"/>
                  <a:gd name="T68" fmla="*/ 0 w 269"/>
                  <a:gd name="T69" fmla="*/ 7 h 269"/>
                  <a:gd name="T70" fmla="*/ 1 w 269"/>
                  <a:gd name="T71" fmla="*/ 8 h 269"/>
                  <a:gd name="T72" fmla="*/ 1 w 269"/>
                  <a:gd name="T73" fmla="*/ 9 h 269"/>
                  <a:gd name="T74" fmla="*/ 2 w 269"/>
                  <a:gd name="T75" fmla="*/ 9 h 269"/>
                  <a:gd name="T76" fmla="*/ 2 w 269"/>
                  <a:gd name="T77" fmla="*/ 10 h 269"/>
                  <a:gd name="T78" fmla="*/ 3 w 269"/>
                  <a:gd name="T79" fmla="*/ 10 h 269"/>
                  <a:gd name="T80" fmla="*/ 4 w 269"/>
                  <a:gd name="T81" fmla="*/ 11 h 269"/>
                  <a:gd name="T82" fmla="*/ 5 w 269"/>
                  <a:gd name="T83" fmla="*/ 11 h 269"/>
                  <a:gd name="T84" fmla="*/ 5 w 269"/>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137" y="269"/>
                    </a:moveTo>
                    <a:lnTo>
                      <a:pt x="157" y="269"/>
                    </a:lnTo>
                    <a:lnTo>
                      <a:pt x="178" y="261"/>
                    </a:lnTo>
                    <a:lnTo>
                      <a:pt x="198" y="252"/>
                    </a:lnTo>
                    <a:lnTo>
                      <a:pt x="216" y="244"/>
                    </a:lnTo>
                    <a:lnTo>
                      <a:pt x="232" y="227"/>
                    </a:lnTo>
                    <a:lnTo>
                      <a:pt x="245" y="215"/>
                    </a:lnTo>
                    <a:lnTo>
                      <a:pt x="252" y="194"/>
                    </a:lnTo>
                    <a:lnTo>
                      <a:pt x="261" y="178"/>
                    </a:lnTo>
                    <a:lnTo>
                      <a:pt x="269" y="157"/>
                    </a:lnTo>
                    <a:lnTo>
                      <a:pt x="269" y="132"/>
                    </a:lnTo>
                    <a:lnTo>
                      <a:pt x="269" y="111"/>
                    </a:lnTo>
                    <a:lnTo>
                      <a:pt x="261" y="90"/>
                    </a:lnTo>
                    <a:lnTo>
                      <a:pt x="252" y="70"/>
                    </a:lnTo>
                    <a:lnTo>
                      <a:pt x="240" y="54"/>
                    </a:lnTo>
                    <a:lnTo>
                      <a:pt x="227" y="36"/>
                    </a:lnTo>
                    <a:lnTo>
                      <a:pt x="211" y="24"/>
                    </a:lnTo>
                    <a:lnTo>
                      <a:pt x="194" y="12"/>
                    </a:lnTo>
                    <a:lnTo>
                      <a:pt x="173" y="3"/>
                    </a:lnTo>
                    <a:lnTo>
                      <a:pt x="153" y="0"/>
                    </a:lnTo>
                    <a:lnTo>
                      <a:pt x="132" y="0"/>
                    </a:lnTo>
                    <a:lnTo>
                      <a:pt x="111" y="0"/>
                    </a:lnTo>
                    <a:lnTo>
                      <a:pt x="90" y="7"/>
                    </a:lnTo>
                    <a:lnTo>
                      <a:pt x="70" y="16"/>
                    </a:lnTo>
                    <a:lnTo>
                      <a:pt x="54" y="24"/>
                    </a:lnTo>
                    <a:lnTo>
                      <a:pt x="36" y="41"/>
                    </a:lnTo>
                    <a:lnTo>
                      <a:pt x="24" y="54"/>
                    </a:lnTo>
                    <a:lnTo>
                      <a:pt x="12" y="74"/>
                    </a:lnTo>
                    <a:lnTo>
                      <a:pt x="3" y="90"/>
                    </a:lnTo>
                    <a:lnTo>
                      <a:pt x="0" y="111"/>
                    </a:lnTo>
                    <a:lnTo>
                      <a:pt x="0" y="136"/>
                    </a:lnTo>
                    <a:lnTo>
                      <a:pt x="0" y="140"/>
                    </a:lnTo>
                    <a:lnTo>
                      <a:pt x="0" y="144"/>
                    </a:lnTo>
                    <a:lnTo>
                      <a:pt x="0" y="165"/>
                    </a:lnTo>
                    <a:lnTo>
                      <a:pt x="7" y="182"/>
                    </a:lnTo>
                    <a:lnTo>
                      <a:pt x="16" y="203"/>
                    </a:lnTo>
                    <a:lnTo>
                      <a:pt x="29" y="219"/>
                    </a:lnTo>
                    <a:lnTo>
                      <a:pt x="41" y="232"/>
                    </a:lnTo>
                    <a:lnTo>
                      <a:pt x="57" y="244"/>
                    </a:lnTo>
                    <a:lnTo>
                      <a:pt x="74" y="256"/>
                    </a:lnTo>
                    <a:lnTo>
                      <a:pt x="95" y="265"/>
                    </a:lnTo>
                    <a:lnTo>
                      <a:pt x="115"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6" name="Freeform 1129">
                <a:extLst>
                  <a:ext uri="{FF2B5EF4-FFF2-40B4-BE49-F238E27FC236}">
                    <a16:creationId xmlns:a16="http://schemas.microsoft.com/office/drawing/2014/main" id="{9394A557-B244-4D4F-824E-9FAF5F346E38}"/>
                  </a:ext>
                </a:extLst>
              </p:cNvPr>
              <p:cNvSpPr>
                <a:spLocks/>
              </p:cNvSpPr>
              <p:nvPr/>
            </p:nvSpPr>
            <p:spPr bwMode="auto">
              <a:xfrm>
                <a:off x="3369" y="3369"/>
                <a:ext cx="48" cy="47"/>
              </a:xfrm>
              <a:custGeom>
                <a:avLst/>
                <a:gdLst>
                  <a:gd name="T0" fmla="*/ 5 w 241"/>
                  <a:gd name="T1" fmla="*/ 9 h 237"/>
                  <a:gd name="T2" fmla="*/ 6 w 241"/>
                  <a:gd name="T3" fmla="*/ 9 h 237"/>
                  <a:gd name="T4" fmla="*/ 6 w 241"/>
                  <a:gd name="T5" fmla="*/ 9 h 237"/>
                  <a:gd name="T6" fmla="*/ 7 w 241"/>
                  <a:gd name="T7" fmla="*/ 9 h 237"/>
                  <a:gd name="T8" fmla="*/ 8 w 241"/>
                  <a:gd name="T9" fmla="*/ 9 h 237"/>
                  <a:gd name="T10" fmla="*/ 8 w 241"/>
                  <a:gd name="T11" fmla="*/ 8 h 237"/>
                  <a:gd name="T12" fmla="*/ 9 w 241"/>
                  <a:gd name="T13" fmla="*/ 7 h 237"/>
                  <a:gd name="T14" fmla="*/ 9 w 241"/>
                  <a:gd name="T15" fmla="*/ 7 h 237"/>
                  <a:gd name="T16" fmla="*/ 9 w 241"/>
                  <a:gd name="T17" fmla="*/ 6 h 237"/>
                  <a:gd name="T18" fmla="*/ 9 w 241"/>
                  <a:gd name="T19" fmla="*/ 5 h 237"/>
                  <a:gd name="T20" fmla="*/ 10 w 241"/>
                  <a:gd name="T21" fmla="*/ 5 h 237"/>
                  <a:gd name="T22" fmla="*/ 9 w 241"/>
                  <a:gd name="T23" fmla="*/ 4 h 237"/>
                  <a:gd name="T24" fmla="*/ 9 w 241"/>
                  <a:gd name="T25" fmla="*/ 3 h 237"/>
                  <a:gd name="T26" fmla="*/ 9 w 241"/>
                  <a:gd name="T27" fmla="*/ 2 h 237"/>
                  <a:gd name="T28" fmla="*/ 9 w 241"/>
                  <a:gd name="T29" fmla="*/ 2 h 237"/>
                  <a:gd name="T30" fmla="*/ 8 w 241"/>
                  <a:gd name="T31" fmla="*/ 1 h 237"/>
                  <a:gd name="T32" fmla="*/ 8 w 241"/>
                  <a:gd name="T33" fmla="*/ 1 h 237"/>
                  <a:gd name="T34" fmla="*/ 7 w 241"/>
                  <a:gd name="T35" fmla="*/ 1 h 237"/>
                  <a:gd name="T36" fmla="*/ 6 w 241"/>
                  <a:gd name="T37" fmla="*/ 0 h 237"/>
                  <a:gd name="T38" fmla="*/ 5 w 241"/>
                  <a:gd name="T39" fmla="*/ 0 h 237"/>
                  <a:gd name="T40" fmla="*/ 5 w 241"/>
                  <a:gd name="T41" fmla="*/ 0 h 237"/>
                  <a:gd name="T42" fmla="*/ 4 w 241"/>
                  <a:gd name="T43" fmla="*/ 0 h 237"/>
                  <a:gd name="T44" fmla="*/ 3 w 241"/>
                  <a:gd name="T45" fmla="*/ 0 h 237"/>
                  <a:gd name="T46" fmla="*/ 3 w 241"/>
                  <a:gd name="T47" fmla="*/ 1 h 237"/>
                  <a:gd name="T48" fmla="*/ 2 w 241"/>
                  <a:gd name="T49" fmla="*/ 1 h 237"/>
                  <a:gd name="T50" fmla="*/ 2 w 241"/>
                  <a:gd name="T51" fmla="*/ 2 h 237"/>
                  <a:gd name="T52" fmla="*/ 1 w 241"/>
                  <a:gd name="T53" fmla="*/ 2 h 237"/>
                  <a:gd name="T54" fmla="*/ 1 w 241"/>
                  <a:gd name="T55" fmla="*/ 3 h 237"/>
                  <a:gd name="T56" fmla="*/ 0 w 241"/>
                  <a:gd name="T57" fmla="*/ 3 h 237"/>
                  <a:gd name="T58" fmla="*/ 0 w 241"/>
                  <a:gd name="T59" fmla="*/ 4 h 237"/>
                  <a:gd name="T60" fmla="*/ 0 w 241"/>
                  <a:gd name="T61" fmla="*/ 5 h 237"/>
                  <a:gd name="T62" fmla="*/ 0 w 241"/>
                  <a:gd name="T63" fmla="*/ 5 h 237"/>
                  <a:gd name="T64" fmla="*/ 0 w 241"/>
                  <a:gd name="T65" fmla="*/ 6 h 237"/>
                  <a:gd name="T66" fmla="*/ 0 w 241"/>
                  <a:gd name="T67" fmla="*/ 6 h 237"/>
                  <a:gd name="T68" fmla="*/ 1 w 241"/>
                  <a:gd name="T69" fmla="*/ 7 h 237"/>
                  <a:gd name="T70" fmla="*/ 1 w 241"/>
                  <a:gd name="T71" fmla="*/ 8 h 237"/>
                  <a:gd name="T72" fmla="*/ 2 w 241"/>
                  <a:gd name="T73" fmla="*/ 8 h 237"/>
                  <a:gd name="T74" fmla="*/ 2 w 241"/>
                  <a:gd name="T75" fmla="*/ 9 h 237"/>
                  <a:gd name="T76" fmla="*/ 3 w 241"/>
                  <a:gd name="T77" fmla="*/ 9 h 237"/>
                  <a:gd name="T78" fmla="*/ 4 w 241"/>
                  <a:gd name="T79" fmla="*/ 9 h 237"/>
                  <a:gd name="T80" fmla="*/ 4 w 241"/>
                  <a:gd name="T81" fmla="*/ 9 h 237"/>
                  <a:gd name="T82" fmla="*/ 5 w 241"/>
                  <a:gd name="T83" fmla="*/ 9 h 2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41"/>
                  <a:gd name="T127" fmla="*/ 0 h 237"/>
                  <a:gd name="T128" fmla="*/ 241 w 241"/>
                  <a:gd name="T129" fmla="*/ 237 h 2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41" h="237">
                    <a:moveTo>
                      <a:pt x="121" y="237"/>
                    </a:moveTo>
                    <a:lnTo>
                      <a:pt x="142" y="237"/>
                    </a:lnTo>
                    <a:lnTo>
                      <a:pt x="158" y="233"/>
                    </a:lnTo>
                    <a:lnTo>
                      <a:pt x="175" y="224"/>
                    </a:lnTo>
                    <a:lnTo>
                      <a:pt x="191" y="216"/>
                    </a:lnTo>
                    <a:lnTo>
                      <a:pt x="209" y="204"/>
                    </a:lnTo>
                    <a:lnTo>
                      <a:pt x="216" y="187"/>
                    </a:lnTo>
                    <a:lnTo>
                      <a:pt x="229" y="175"/>
                    </a:lnTo>
                    <a:lnTo>
                      <a:pt x="233" y="159"/>
                    </a:lnTo>
                    <a:lnTo>
                      <a:pt x="238" y="137"/>
                    </a:lnTo>
                    <a:lnTo>
                      <a:pt x="241" y="121"/>
                    </a:lnTo>
                    <a:lnTo>
                      <a:pt x="238" y="100"/>
                    </a:lnTo>
                    <a:lnTo>
                      <a:pt x="233" y="79"/>
                    </a:lnTo>
                    <a:lnTo>
                      <a:pt x="225" y="62"/>
                    </a:lnTo>
                    <a:lnTo>
                      <a:pt x="216" y="51"/>
                    </a:lnTo>
                    <a:lnTo>
                      <a:pt x="204" y="33"/>
                    </a:lnTo>
                    <a:lnTo>
                      <a:pt x="191" y="21"/>
                    </a:lnTo>
                    <a:lnTo>
                      <a:pt x="175" y="13"/>
                    </a:lnTo>
                    <a:lnTo>
                      <a:pt x="158" y="9"/>
                    </a:lnTo>
                    <a:lnTo>
                      <a:pt x="137" y="0"/>
                    </a:lnTo>
                    <a:lnTo>
                      <a:pt x="121" y="0"/>
                    </a:lnTo>
                    <a:lnTo>
                      <a:pt x="101" y="4"/>
                    </a:lnTo>
                    <a:lnTo>
                      <a:pt x="83" y="9"/>
                    </a:lnTo>
                    <a:lnTo>
                      <a:pt x="67" y="13"/>
                    </a:lnTo>
                    <a:lnTo>
                      <a:pt x="50" y="25"/>
                    </a:lnTo>
                    <a:lnTo>
                      <a:pt x="38" y="38"/>
                    </a:lnTo>
                    <a:lnTo>
                      <a:pt x="25" y="51"/>
                    </a:lnTo>
                    <a:lnTo>
                      <a:pt x="17" y="67"/>
                    </a:lnTo>
                    <a:lnTo>
                      <a:pt x="9" y="83"/>
                    </a:lnTo>
                    <a:lnTo>
                      <a:pt x="5" y="100"/>
                    </a:lnTo>
                    <a:lnTo>
                      <a:pt x="0" y="121"/>
                    </a:lnTo>
                    <a:lnTo>
                      <a:pt x="0" y="125"/>
                    </a:lnTo>
                    <a:lnTo>
                      <a:pt x="5" y="146"/>
                    </a:lnTo>
                    <a:lnTo>
                      <a:pt x="9" y="162"/>
                    </a:lnTo>
                    <a:lnTo>
                      <a:pt x="17" y="179"/>
                    </a:lnTo>
                    <a:lnTo>
                      <a:pt x="29" y="195"/>
                    </a:lnTo>
                    <a:lnTo>
                      <a:pt x="38" y="208"/>
                    </a:lnTo>
                    <a:lnTo>
                      <a:pt x="54" y="216"/>
                    </a:lnTo>
                    <a:lnTo>
                      <a:pt x="67" y="229"/>
                    </a:lnTo>
                    <a:lnTo>
                      <a:pt x="88" y="233"/>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7" name="Freeform 1130">
                <a:extLst>
                  <a:ext uri="{FF2B5EF4-FFF2-40B4-BE49-F238E27FC236}">
                    <a16:creationId xmlns:a16="http://schemas.microsoft.com/office/drawing/2014/main" id="{6CD94917-BA47-48A3-91B0-01FD40E5938D}"/>
                  </a:ext>
                </a:extLst>
              </p:cNvPr>
              <p:cNvSpPr>
                <a:spLocks/>
              </p:cNvSpPr>
              <p:nvPr/>
            </p:nvSpPr>
            <p:spPr bwMode="auto">
              <a:xfrm>
                <a:off x="3372" y="3369"/>
                <a:ext cx="40" cy="42"/>
              </a:xfrm>
              <a:custGeom>
                <a:avLst/>
                <a:gdLst>
                  <a:gd name="T0" fmla="*/ 4 w 203"/>
                  <a:gd name="T1" fmla="*/ 8 h 208"/>
                  <a:gd name="T2" fmla="*/ 5 w 203"/>
                  <a:gd name="T3" fmla="*/ 8 h 208"/>
                  <a:gd name="T4" fmla="*/ 5 w 203"/>
                  <a:gd name="T5" fmla="*/ 8 h 208"/>
                  <a:gd name="T6" fmla="*/ 6 w 203"/>
                  <a:gd name="T7" fmla="*/ 8 h 208"/>
                  <a:gd name="T8" fmla="*/ 7 w 203"/>
                  <a:gd name="T9" fmla="*/ 8 h 208"/>
                  <a:gd name="T10" fmla="*/ 7 w 203"/>
                  <a:gd name="T11" fmla="*/ 7 h 208"/>
                  <a:gd name="T12" fmla="*/ 7 w 203"/>
                  <a:gd name="T13" fmla="*/ 7 h 208"/>
                  <a:gd name="T14" fmla="*/ 8 w 203"/>
                  <a:gd name="T15" fmla="*/ 6 h 208"/>
                  <a:gd name="T16" fmla="*/ 8 w 203"/>
                  <a:gd name="T17" fmla="*/ 6 h 208"/>
                  <a:gd name="T18" fmla="*/ 8 w 203"/>
                  <a:gd name="T19" fmla="*/ 5 h 208"/>
                  <a:gd name="T20" fmla="*/ 8 w 203"/>
                  <a:gd name="T21" fmla="*/ 4 h 208"/>
                  <a:gd name="T22" fmla="*/ 8 w 203"/>
                  <a:gd name="T23" fmla="*/ 4 h 208"/>
                  <a:gd name="T24" fmla="*/ 8 w 203"/>
                  <a:gd name="T25" fmla="*/ 3 h 208"/>
                  <a:gd name="T26" fmla="*/ 8 w 203"/>
                  <a:gd name="T27" fmla="*/ 2 h 208"/>
                  <a:gd name="T28" fmla="*/ 7 w 203"/>
                  <a:gd name="T29" fmla="*/ 2 h 208"/>
                  <a:gd name="T30" fmla="*/ 7 w 203"/>
                  <a:gd name="T31" fmla="*/ 1 h 208"/>
                  <a:gd name="T32" fmla="*/ 6 w 203"/>
                  <a:gd name="T33" fmla="*/ 1 h 208"/>
                  <a:gd name="T34" fmla="*/ 6 w 203"/>
                  <a:gd name="T35" fmla="*/ 1 h 208"/>
                  <a:gd name="T36" fmla="*/ 5 w 203"/>
                  <a:gd name="T37" fmla="*/ 0 h 208"/>
                  <a:gd name="T38" fmla="*/ 5 w 203"/>
                  <a:gd name="T39" fmla="*/ 0 h 208"/>
                  <a:gd name="T40" fmla="*/ 4 w 203"/>
                  <a:gd name="T41" fmla="*/ 0 h 208"/>
                  <a:gd name="T42" fmla="*/ 3 w 203"/>
                  <a:gd name="T43" fmla="*/ 0 h 208"/>
                  <a:gd name="T44" fmla="*/ 3 w 203"/>
                  <a:gd name="T45" fmla="*/ 0 h 208"/>
                  <a:gd name="T46" fmla="*/ 2 w 203"/>
                  <a:gd name="T47" fmla="*/ 1 h 208"/>
                  <a:gd name="T48" fmla="*/ 2 w 203"/>
                  <a:gd name="T49" fmla="*/ 1 h 208"/>
                  <a:gd name="T50" fmla="*/ 1 w 203"/>
                  <a:gd name="T51" fmla="*/ 1 h 208"/>
                  <a:gd name="T52" fmla="*/ 1 w 203"/>
                  <a:gd name="T53" fmla="*/ 2 h 208"/>
                  <a:gd name="T54" fmla="*/ 0 w 203"/>
                  <a:gd name="T55" fmla="*/ 2 h 208"/>
                  <a:gd name="T56" fmla="*/ 0 w 203"/>
                  <a:gd name="T57" fmla="*/ 3 h 208"/>
                  <a:gd name="T58" fmla="*/ 0 w 203"/>
                  <a:gd name="T59" fmla="*/ 4 h 208"/>
                  <a:gd name="T60" fmla="*/ 0 w 203"/>
                  <a:gd name="T61" fmla="*/ 4 h 208"/>
                  <a:gd name="T62" fmla="*/ 0 w 203"/>
                  <a:gd name="T63" fmla="*/ 4 h 208"/>
                  <a:gd name="T64" fmla="*/ 0 w 203"/>
                  <a:gd name="T65" fmla="*/ 5 h 208"/>
                  <a:gd name="T66" fmla="*/ 0 w 203"/>
                  <a:gd name="T67" fmla="*/ 6 h 208"/>
                  <a:gd name="T68" fmla="*/ 0 w 203"/>
                  <a:gd name="T69" fmla="*/ 6 h 208"/>
                  <a:gd name="T70" fmla="*/ 1 w 203"/>
                  <a:gd name="T71" fmla="*/ 7 h 208"/>
                  <a:gd name="T72" fmla="*/ 1 w 203"/>
                  <a:gd name="T73" fmla="*/ 7 h 208"/>
                  <a:gd name="T74" fmla="*/ 2 w 203"/>
                  <a:gd name="T75" fmla="*/ 8 h 208"/>
                  <a:gd name="T76" fmla="*/ 2 w 203"/>
                  <a:gd name="T77" fmla="*/ 8 h 208"/>
                  <a:gd name="T78" fmla="*/ 3 w 203"/>
                  <a:gd name="T79" fmla="*/ 8 h 208"/>
                  <a:gd name="T80" fmla="*/ 3 w 203"/>
                  <a:gd name="T81" fmla="*/ 8 h 208"/>
                  <a:gd name="T82" fmla="*/ 4 w 203"/>
                  <a:gd name="T83" fmla="*/ 8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8"/>
                  <a:gd name="T128" fmla="*/ 203 w 203"/>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8">
                    <a:moveTo>
                      <a:pt x="104" y="208"/>
                    </a:moveTo>
                    <a:lnTo>
                      <a:pt x="120" y="204"/>
                    </a:lnTo>
                    <a:lnTo>
                      <a:pt x="137" y="200"/>
                    </a:lnTo>
                    <a:lnTo>
                      <a:pt x="149" y="196"/>
                    </a:lnTo>
                    <a:lnTo>
                      <a:pt x="166" y="187"/>
                    </a:lnTo>
                    <a:lnTo>
                      <a:pt x="174" y="175"/>
                    </a:lnTo>
                    <a:lnTo>
                      <a:pt x="187" y="162"/>
                    </a:lnTo>
                    <a:lnTo>
                      <a:pt x="196" y="150"/>
                    </a:lnTo>
                    <a:lnTo>
                      <a:pt x="199" y="137"/>
                    </a:lnTo>
                    <a:lnTo>
                      <a:pt x="203" y="121"/>
                    </a:lnTo>
                    <a:lnTo>
                      <a:pt x="203" y="104"/>
                    </a:lnTo>
                    <a:lnTo>
                      <a:pt x="203" y="88"/>
                    </a:lnTo>
                    <a:lnTo>
                      <a:pt x="199" y="71"/>
                    </a:lnTo>
                    <a:lnTo>
                      <a:pt x="196" y="54"/>
                    </a:lnTo>
                    <a:lnTo>
                      <a:pt x="187" y="42"/>
                    </a:lnTo>
                    <a:lnTo>
                      <a:pt x="174" y="29"/>
                    </a:lnTo>
                    <a:lnTo>
                      <a:pt x="162" y="21"/>
                    </a:lnTo>
                    <a:lnTo>
                      <a:pt x="149" y="13"/>
                    </a:lnTo>
                    <a:lnTo>
                      <a:pt x="133" y="9"/>
                    </a:lnTo>
                    <a:lnTo>
                      <a:pt x="120" y="5"/>
                    </a:lnTo>
                    <a:lnTo>
                      <a:pt x="104" y="0"/>
                    </a:lnTo>
                    <a:lnTo>
                      <a:pt x="88" y="5"/>
                    </a:lnTo>
                    <a:lnTo>
                      <a:pt x="70" y="9"/>
                    </a:lnTo>
                    <a:lnTo>
                      <a:pt x="54" y="13"/>
                    </a:lnTo>
                    <a:lnTo>
                      <a:pt x="41" y="21"/>
                    </a:lnTo>
                    <a:lnTo>
                      <a:pt x="29" y="34"/>
                    </a:lnTo>
                    <a:lnTo>
                      <a:pt x="21" y="42"/>
                    </a:lnTo>
                    <a:lnTo>
                      <a:pt x="12" y="58"/>
                    </a:lnTo>
                    <a:lnTo>
                      <a:pt x="4" y="71"/>
                    </a:lnTo>
                    <a:lnTo>
                      <a:pt x="0" y="88"/>
                    </a:lnTo>
                    <a:lnTo>
                      <a:pt x="0" y="104"/>
                    </a:lnTo>
                    <a:lnTo>
                      <a:pt x="0" y="108"/>
                    </a:lnTo>
                    <a:lnTo>
                      <a:pt x="4" y="125"/>
                    </a:lnTo>
                    <a:lnTo>
                      <a:pt x="9" y="142"/>
                    </a:lnTo>
                    <a:lnTo>
                      <a:pt x="12" y="155"/>
                    </a:lnTo>
                    <a:lnTo>
                      <a:pt x="21" y="166"/>
                    </a:lnTo>
                    <a:lnTo>
                      <a:pt x="34" y="179"/>
                    </a:lnTo>
                    <a:lnTo>
                      <a:pt x="45" y="187"/>
                    </a:lnTo>
                    <a:lnTo>
                      <a:pt x="58" y="196"/>
                    </a:lnTo>
                    <a:lnTo>
                      <a:pt x="70" y="204"/>
                    </a:lnTo>
                    <a:lnTo>
                      <a:pt x="88"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8" name="Freeform 1131">
                <a:extLst>
                  <a:ext uri="{FF2B5EF4-FFF2-40B4-BE49-F238E27FC236}">
                    <a16:creationId xmlns:a16="http://schemas.microsoft.com/office/drawing/2014/main" id="{2D8F12BF-BED4-42A9-BAD9-2E3785F0277A}"/>
                  </a:ext>
                </a:extLst>
              </p:cNvPr>
              <p:cNvSpPr>
                <a:spLocks/>
              </p:cNvSpPr>
              <p:nvPr/>
            </p:nvSpPr>
            <p:spPr bwMode="auto">
              <a:xfrm>
                <a:off x="3374" y="3371"/>
                <a:ext cx="34" cy="34"/>
              </a:xfrm>
              <a:custGeom>
                <a:avLst/>
                <a:gdLst>
                  <a:gd name="T0" fmla="*/ 3 w 171"/>
                  <a:gd name="T1" fmla="*/ 7 h 170"/>
                  <a:gd name="T2" fmla="*/ 4 w 171"/>
                  <a:gd name="T3" fmla="*/ 7 h 170"/>
                  <a:gd name="T4" fmla="*/ 4 w 171"/>
                  <a:gd name="T5" fmla="*/ 7 h 170"/>
                  <a:gd name="T6" fmla="*/ 5 w 171"/>
                  <a:gd name="T7" fmla="*/ 6 h 170"/>
                  <a:gd name="T8" fmla="*/ 5 w 171"/>
                  <a:gd name="T9" fmla="*/ 6 h 170"/>
                  <a:gd name="T10" fmla="*/ 6 w 171"/>
                  <a:gd name="T11" fmla="*/ 6 h 170"/>
                  <a:gd name="T12" fmla="*/ 6 w 171"/>
                  <a:gd name="T13" fmla="*/ 5 h 170"/>
                  <a:gd name="T14" fmla="*/ 6 w 171"/>
                  <a:gd name="T15" fmla="*/ 5 h 170"/>
                  <a:gd name="T16" fmla="*/ 7 w 171"/>
                  <a:gd name="T17" fmla="*/ 4 h 170"/>
                  <a:gd name="T18" fmla="*/ 7 w 171"/>
                  <a:gd name="T19" fmla="*/ 4 h 170"/>
                  <a:gd name="T20" fmla="*/ 7 w 171"/>
                  <a:gd name="T21" fmla="*/ 3 h 170"/>
                  <a:gd name="T22" fmla="*/ 7 w 171"/>
                  <a:gd name="T23" fmla="*/ 3 h 170"/>
                  <a:gd name="T24" fmla="*/ 7 w 171"/>
                  <a:gd name="T25" fmla="*/ 2 h 170"/>
                  <a:gd name="T26" fmla="*/ 6 w 171"/>
                  <a:gd name="T27" fmla="*/ 2 h 170"/>
                  <a:gd name="T28" fmla="*/ 6 w 171"/>
                  <a:gd name="T29" fmla="*/ 1 h 170"/>
                  <a:gd name="T30" fmla="*/ 6 w 171"/>
                  <a:gd name="T31" fmla="*/ 1 h 170"/>
                  <a:gd name="T32" fmla="*/ 5 w 171"/>
                  <a:gd name="T33" fmla="*/ 0 h 170"/>
                  <a:gd name="T34" fmla="*/ 5 w 171"/>
                  <a:gd name="T35" fmla="*/ 0 h 170"/>
                  <a:gd name="T36" fmla="*/ 4 w 171"/>
                  <a:gd name="T37" fmla="*/ 0 h 170"/>
                  <a:gd name="T38" fmla="*/ 4 w 171"/>
                  <a:gd name="T39" fmla="*/ 0 h 170"/>
                  <a:gd name="T40" fmla="*/ 3 w 171"/>
                  <a:gd name="T41" fmla="*/ 0 h 170"/>
                  <a:gd name="T42" fmla="*/ 3 w 171"/>
                  <a:gd name="T43" fmla="*/ 0 h 170"/>
                  <a:gd name="T44" fmla="*/ 2 w 171"/>
                  <a:gd name="T45" fmla="*/ 0 h 170"/>
                  <a:gd name="T46" fmla="*/ 2 w 171"/>
                  <a:gd name="T47" fmla="*/ 0 h 170"/>
                  <a:gd name="T48" fmla="*/ 1 w 171"/>
                  <a:gd name="T49" fmla="*/ 1 h 170"/>
                  <a:gd name="T50" fmla="*/ 1 w 171"/>
                  <a:gd name="T51" fmla="*/ 1 h 170"/>
                  <a:gd name="T52" fmla="*/ 1 w 171"/>
                  <a:gd name="T53" fmla="*/ 1 h 170"/>
                  <a:gd name="T54" fmla="*/ 0 w 171"/>
                  <a:gd name="T55" fmla="*/ 2 h 170"/>
                  <a:gd name="T56" fmla="*/ 0 w 171"/>
                  <a:gd name="T57" fmla="*/ 2 h 170"/>
                  <a:gd name="T58" fmla="*/ 0 w 171"/>
                  <a:gd name="T59" fmla="*/ 3 h 170"/>
                  <a:gd name="T60" fmla="*/ 0 w 171"/>
                  <a:gd name="T61" fmla="*/ 3 h 170"/>
                  <a:gd name="T62" fmla="*/ 0 w 171"/>
                  <a:gd name="T63" fmla="*/ 3 h 170"/>
                  <a:gd name="T64" fmla="*/ 0 w 171"/>
                  <a:gd name="T65" fmla="*/ 4 h 170"/>
                  <a:gd name="T66" fmla="*/ 0 w 171"/>
                  <a:gd name="T67" fmla="*/ 4 h 170"/>
                  <a:gd name="T68" fmla="*/ 0 w 171"/>
                  <a:gd name="T69" fmla="*/ 5 h 170"/>
                  <a:gd name="T70" fmla="*/ 1 w 171"/>
                  <a:gd name="T71" fmla="*/ 5 h 170"/>
                  <a:gd name="T72" fmla="*/ 1 w 171"/>
                  <a:gd name="T73" fmla="*/ 6 h 170"/>
                  <a:gd name="T74" fmla="*/ 2 w 171"/>
                  <a:gd name="T75" fmla="*/ 6 h 170"/>
                  <a:gd name="T76" fmla="*/ 2 w 171"/>
                  <a:gd name="T77" fmla="*/ 6 h 170"/>
                  <a:gd name="T78" fmla="*/ 2 w 171"/>
                  <a:gd name="T79" fmla="*/ 7 h 170"/>
                  <a:gd name="T80" fmla="*/ 3 w 171"/>
                  <a:gd name="T81" fmla="*/ 7 h 170"/>
                  <a:gd name="T82" fmla="*/ 3 w 171"/>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0"/>
                  <a:gd name="T128" fmla="*/ 171 w 171"/>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0">
                    <a:moveTo>
                      <a:pt x="87" y="170"/>
                    </a:moveTo>
                    <a:lnTo>
                      <a:pt x="100" y="170"/>
                    </a:lnTo>
                    <a:lnTo>
                      <a:pt x="112" y="166"/>
                    </a:lnTo>
                    <a:lnTo>
                      <a:pt x="125" y="162"/>
                    </a:lnTo>
                    <a:lnTo>
                      <a:pt x="137" y="153"/>
                    </a:lnTo>
                    <a:lnTo>
                      <a:pt x="146" y="146"/>
                    </a:lnTo>
                    <a:lnTo>
                      <a:pt x="154" y="133"/>
                    </a:lnTo>
                    <a:lnTo>
                      <a:pt x="162" y="124"/>
                    </a:lnTo>
                    <a:lnTo>
                      <a:pt x="166" y="112"/>
                    </a:lnTo>
                    <a:lnTo>
                      <a:pt x="171" y="95"/>
                    </a:lnTo>
                    <a:lnTo>
                      <a:pt x="171" y="83"/>
                    </a:lnTo>
                    <a:lnTo>
                      <a:pt x="171" y="70"/>
                    </a:lnTo>
                    <a:lnTo>
                      <a:pt x="166" y="58"/>
                    </a:lnTo>
                    <a:lnTo>
                      <a:pt x="162" y="45"/>
                    </a:lnTo>
                    <a:lnTo>
                      <a:pt x="154" y="33"/>
                    </a:lnTo>
                    <a:lnTo>
                      <a:pt x="146" y="25"/>
                    </a:lnTo>
                    <a:lnTo>
                      <a:pt x="137" y="12"/>
                    </a:lnTo>
                    <a:lnTo>
                      <a:pt x="125" y="8"/>
                    </a:lnTo>
                    <a:lnTo>
                      <a:pt x="112" y="4"/>
                    </a:lnTo>
                    <a:lnTo>
                      <a:pt x="100" y="0"/>
                    </a:lnTo>
                    <a:lnTo>
                      <a:pt x="83" y="0"/>
                    </a:lnTo>
                    <a:lnTo>
                      <a:pt x="71" y="0"/>
                    </a:lnTo>
                    <a:lnTo>
                      <a:pt x="58" y="4"/>
                    </a:lnTo>
                    <a:lnTo>
                      <a:pt x="46" y="8"/>
                    </a:lnTo>
                    <a:lnTo>
                      <a:pt x="33" y="16"/>
                    </a:lnTo>
                    <a:lnTo>
                      <a:pt x="25" y="25"/>
                    </a:lnTo>
                    <a:lnTo>
                      <a:pt x="17" y="33"/>
                    </a:lnTo>
                    <a:lnTo>
                      <a:pt x="9" y="45"/>
                    </a:lnTo>
                    <a:lnTo>
                      <a:pt x="4" y="54"/>
                    </a:lnTo>
                    <a:lnTo>
                      <a:pt x="0" y="66"/>
                    </a:lnTo>
                    <a:lnTo>
                      <a:pt x="0" y="83"/>
                    </a:lnTo>
                    <a:lnTo>
                      <a:pt x="0" y="87"/>
                    </a:lnTo>
                    <a:lnTo>
                      <a:pt x="0" y="99"/>
                    </a:lnTo>
                    <a:lnTo>
                      <a:pt x="4" y="112"/>
                    </a:lnTo>
                    <a:lnTo>
                      <a:pt x="9" y="124"/>
                    </a:lnTo>
                    <a:lnTo>
                      <a:pt x="17" y="137"/>
                    </a:lnTo>
                    <a:lnTo>
                      <a:pt x="25" y="146"/>
                    </a:lnTo>
                    <a:lnTo>
                      <a:pt x="38" y="153"/>
                    </a:lnTo>
                    <a:lnTo>
                      <a:pt x="46" y="162"/>
                    </a:lnTo>
                    <a:lnTo>
                      <a:pt x="58" y="166"/>
                    </a:lnTo>
                    <a:lnTo>
                      <a:pt x="71"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799" name="Freeform 1132">
                <a:extLst>
                  <a:ext uri="{FF2B5EF4-FFF2-40B4-BE49-F238E27FC236}">
                    <a16:creationId xmlns:a16="http://schemas.microsoft.com/office/drawing/2014/main" id="{3DA0189F-D7DE-440C-934A-18DE779F33C5}"/>
                  </a:ext>
                </a:extLst>
              </p:cNvPr>
              <p:cNvSpPr>
                <a:spLocks/>
              </p:cNvSpPr>
              <p:nvPr/>
            </p:nvSpPr>
            <p:spPr bwMode="auto">
              <a:xfrm>
                <a:off x="3377" y="3372"/>
                <a:ext cx="27" cy="27"/>
              </a:xfrm>
              <a:custGeom>
                <a:avLst/>
                <a:gdLst>
                  <a:gd name="T0" fmla="*/ 3 w 137"/>
                  <a:gd name="T1" fmla="*/ 5 h 137"/>
                  <a:gd name="T2" fmla="*/ 3 w 137"/>
                  <a:gd name="T3" fmla="*/ 5 h 137"/>
                  <a:gd name="T4" fmla="*/ 4 w 137"/>
                  <a:gd name="T5" fmla="*/ 5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1 h 137"/>
                  <a:gd name="T28" fmla="*/ 5 w 137"/>
                  <a:gd name="T29" fmla="*/ 1 h 137"/>
                  <a:gd name="T30" fmla="*/ 5 w 137"/>
                  <a:gd name="T31" fmla="*/ 1 h 137"/>
                  <a:gd name="T32" fmla="*/ 4 w 137"/>
                  <a:gd name="T33" fmla="*/ 0 h 137"/>
                  <a:gd name="T34" fmla="*/ 4 w 137"/>
                  <a:gd name="T35" fmla="*/ 0 h 137"/>
                  <a:gd name="T36" fmla="*/ 3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0 h 137"/>
                  <a:gd name="T50" fmla="*/ 1 w 137"/>
                  <a:gd name="T51" fmla="*/ 1 h 137"/>
                  <a:gd name="T52" fmla="*/ 0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66" y="137"/>
                    </a:moveTo>
                    <a:lnTo>
                      <a:pt x="79" y="137"/>
                    </a:lnTo>
                    <a:lnTo>
                      <a:pt x="92" y="133"/>
                    </a:lnTo>
                    <a:lnTo>
                      <a:pt x="99" y="129"/>
                    </a:lnTo>
                    <a:lnTo>
                      <a:pt x="108" y="124"/>
                    </a:lnTo>
                    <a:lnTo>
                      <a:pt x="117" y="116"/>
                    </a:lnTo>
                    <a:lnTo>
                      <a:pt x="124" y="108"/>
                    </a:lnTo>
                    <a:lnTo>
                      <a:pt x="128" y="99"/>
                    </a:lnTo>
                    <a:lnTo>
                      <a:pt x="133" y="91"/>
                    </a:lnTo>
                    <a:lnTo>
                      <a:pt x="137" y="79"/>
                    </a:lnTo>
                    <a:lnTo>
                      <a:pt x="137" y="66"/>
                    </a:lnTo>
                    <a:lnTo>
                      <a:pt x="137" y="58"/>
                    </a:lnTo>
                    <a:lnTo>
                      <a:pt x="133" y="45"/>
                    </a:lnTo>
                    <a:lnTo>
                      <a:pt x="128" y="37"/>
                    </a:lnTo>
                    <a:lnTo>
                      <a:pt x="124" y="29"/>
                    </a:lnTo>
                    <a:lnTo>
                      <a:pt x="117" y="21"/>
                    </a:lnTo>
                    <a:lnTo>
                      <a:pt x="108" y="12"/>
                    </a:lnTo>
                    <a:lnTo>
                      <a:pt x="99" y="8"/>
                    </a:lnTo>
                    <a:lnTo>
                      <a:pt x="87" y="4"/>
                    </a:lnTo>
                    <a:lnTo>
                      <a:pt x="79" y="0"/>
                    </a:lnTo>
                    <a:lnTo>
                      <a:pt x="66" y="0"/>
                    </a:lnTo>
                    <a:lnTo>
                      <a:pt x="54" y="0"/>
                    </a:lnTo>
                    <a:lnTo>
                      <a:pt x="45" y="4"/>
                    </a:lnTo>
                    <a:lnTo>
                      <a:pt x="33" y="8"/>
                    </a:lnTo>
                    <a:lnTo>
                      <a:pt x="25" y="12"/>
                    </a:lnTo>
                    <a:lnTo>
                      <a:pt x="16" y="21"/>
                    </a:lnTo>
                    <a:lnTo>
                      <a:pt x="12" y="29"/>
                    </a:lnTo>
                    <a:lnTo>
                      <a:pt x="4" y="37"/>
                    </a:lnTo>
                    <a:lnTo>
                      <a:pt x="0" y="45"/>
                    </a:lnTo>
                    <a:lnTo>
                      <a:pt x="0" y="58"/>
                    </a:lnTo>
                    <a:lnTo>
                      <a:pt x="0" y="70"/>
                    </a:lnTo>
                    <a:lnTo>
                      <a:pt x="0" y="79"/>
                    </a:lnTo>
                    <a:lnTo>
                      <a:pt x="0" y="91"/>
                    </a:lnTo>
                    <a:lnTo>
                      <a:pt x="4" y="99"/>
                    </a:lnTo>
                    <a:lnTo>
                      <a:pt x="12" y="108"/>
                    </a:lnTo>
                    <a:lnTo>
                      <a:pt x="20" y="116"/>
                    </a:lnTo>
                    <a:lnTo>
                      <a:pt x="25" y="124"/>
                    </a:lnTo>
                    <a:lnTo>
                      <a:pt x="38" y="129"/>
                    </a:lnTo>
                    <a:lnTo>
                      <a:pt x="45" y="133"/>
                    </a:lnTo>
                    <a:lnTo>
                      <a:pt x="58" y="137"/>
                    </a:lnTo>
                    <a:lnTo>
                      <a:pt x="66"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0" name="Freeform 1133">
                <a:extLst>
                  <a:ext uri="{FF2B5EF4-FFF2-40B4-BE49-F238E27FC236}">
                    <a16:creationId xmlns:a16="http://schemas.microsoft.com/office/drawing/2014/main" id="{877ED523-6120-45F2-B1DB-378C934824B8}"/>
                  </a:ext>
                </a:extLst>
              </p:cNvPr>
              <p:cNvSpPr>
                <a:spLocks/>
              </p:cNvSpPr>
              <p:nvPr/>
            </p:nvSpPr>
            <p:spPr bwMode="auto">
              <a:xfrm>
                <a:off x="3467" y="3369"/>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2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4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9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1" name="Freeform 1134">
                <a:extLst>
                  <a:ext uri="{FF2B5EF4-FFF2-40B4-BE49-F238E27FC236}">
                    <a16:creationId xmlns:a16="http://schemas.microsoft.com/office/drawing/2014/main" id="{CD49B288-F350-4E91-BA39-9E4B8B58A215}"/>
                  </a:ext>
                </a:extLst>
              </p:cNvPr>
              <p:cNvSpPr>
                <a:spLocks/>
              </p:cNvSpPr>
              <p:nvPr/>
            </p:nvSpPr>
            <p:spPr bwMode="auto">
              <a:xfrm>
                <a:off x="3467" y="3369"/>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2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4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9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02" name="Freeform 1135">
                <a:extLst>
                  <a:ext uri="{FF2B5EF4-FFF2-40B4-BE49-F238E27FC236}">
                    <a16:creationId xmlns:a16="http://schemas.microsoft.com/office/drawing/2014/main" id="{23704389-827B-4F6E-9260-DAA47DFF92E4}"/>
                  </a:ext>
                </a:extLst>
              </p:cNvPr>
              <p:cNvSpPr>
                <a:spLocks/>
              </p:cNvSpPr>
              <p:nvPr/>
            </p:nvSpPr>
            <p:spPr bwMode="auto">
              <a:xfrm>
                <a:off x="3467" y="3369"/>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2 h 577"/>
                  <a:gd name="T22" fmla="*/ 23 w 578"/>
                  <a:gd name="T23" fmla="*/ 10 h 577"/>
                  <a:gd name="T24" fmla="*/ 22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4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9 h 577"/>
                  <a:gd name="T70" fmla="*/ 4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40" y="573"/>
                    </a:lnTo>
                    <a:lnTo>
                      <a:pt x="382" y="565"/>
                    </a:lnTo>
                    <a:lnTo>
                      <a:pt x="423" y="544"/>
                    </a:lnTo>
                    <a:lnTo>
                      <a:pt x="461" y="519"/>
                    </a:lnTo>
                    <a:lnTo>
                      <a:pt x="495" y="490"/>
                    </a:lnTo>
                    <a:lnTo>
                      <a:pt x="524" y="457"/>
                    </a:lnTo>
                    <a:lnTo>
                      <a:pt x="549" y="420"/>
                    </a:lnTo>
                    <a:lnTo>
                      <a:pt x="565" y="378"/>
                    </a:lnTo>
                    <a:lnTo>
                      <a:pt x="573" y="333"/>
                    </a:lnTo>
                    <a:lnTo>
                      <a:pt x="578" y="287"/>
                    </a:lnTo>
                    <a:lnTo>
                      <a:pt x="573" y="241"/>
                    </a:lnTo>
                    <a:lnTo>
                      <a:pt x="560" y="196"/>
                    </a:lnTo>
                    <a:lnTo>
                      <a:pt x="544" y="155"/>
                    </a:lnTo>
                    <a:lnTo>
                      <a:pt x="519" y="117"/>
                    </a:lnTo>
                    <a:lnTo>
                      <a:pt x="490" y="83"/>
                    </a:lnTo>
                    <a:lnTo>
                      <a:pt x="457" y="54"/>
                    </a:lnTo>
                    <a:lnTo>
                      <a:pt x="420" y="34"/>
                    </a:lnTo>
                    <a:lnTo>
                      <a:pt x="378" y="17"/>
                    </a:lnTo>
                    <a:lnTo>
                      <a:pt x="333" y="5"/>
                    </a:lnTo>
                    <a:lnTo>
                      <a:pt x="286" y="0"/>
                    </a:lnTo>
                    <a:lnTo>
                      <a:pt x="241" y="5"/>
                    </a:lnTo>
                    <a:lnTo>
                      <a:pt x="196" y="17"/>
                    </a:lnTo>
                    <a:lnTo>
                      <a:pt x="154" y="34"/>
                    </a:lnTo>
                    <a:lnTo>
                      <a:pt x="117" y="58"/>
                    </a:lnTo>
                    <a:lnTo>
                      <a:pt x="83" y="88"/>
                    </a:lnTo>
                    <a:lnTo>
                      <a:pt x="54" y="121"/>
                    </a:lnTo>
                    <a:lnTo>
                      <a:pt x="34" y="158"/>
                    </a:lnTo>
                    <a:lnTo>
                      <a:pt x="16" y="200"/>
                    </a:lnTo>
                    <a:lnTo>
                      <a:pt x="5" y="245"/>
                    </a:lnTo>
                    <a:lnTo>
                      <a:pt x="0" y="290"/>
                    </a:lnTo>
                    <a:lnTo>
                      <a:pt x="5" y="341"/>
                    </a:lnTo>
                    <a:lnTo>
                      <a:pt x="16" y="382"/>
                    </a:lnTo>
                    <a:lnTo>
                      <a:pt x="34" y="424"/>
                    </a:lnTo>
                    <a:lnTo>
                      <a:pt x="59" y="461"/>
                    </a:lnTo>
                    <a:lnTo>
                      <a:pt x="88" y="494"/>
                    </a:lnTo>
                    <a:lnTo>
                      <a:pt x="121" y="524"/>
                    </a:lnTo>
                    <a:lnTo>
                      <a:pt x="158" y="548"/>
                    </a:lnTo>
                    <a:lnTo>
                      <a:pt x="200" y="565"/>
                    </a:lnTo>
                    <a:lnTo>
                      <a:pt x="245" y="577"/>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03" name="Freeform 1136">
                <a:extLst>
                  <a:ext uri="{FF2B5EF4-FFF2-40B4-BE49-F238E27FC236}">
                    <a16:creationId xmlns:a16="http://schemas.microsoft.com/office/drawing/2014/main" id="{C8DD79D9-1CBE-490B-81B1-BE74CD0AA13C}"/>
                  </a:ext>
                </a:extLst>
              </p:cNvPr>
              <p:cNvSpPr>
                <a:spLocks/>
              </p:cNvSpPr>
              <p:nvPr/>
            </p:nvSpPr>
            <p:spPr bwMode="auto">
              <a:xfrm>
                <a:off x="3484" y="3378"/>
                <a:ext cx="60" cy="61"/>
              </a:xfrm>
              <a:custGeom>
                <a:avLst/>
                <a:gdLst>
                  <a:gd name="T0" fmla="*/ 6 w 304"/>
                  <a:gd name="T1" fmla="*/ 12 h 307"/>
                  <a:gd name="T2" fmla="*/ 7 w 304"/>
                  <a:gd name="T3" fmla="*/ 12 h 307"/>
                  <a:gd name="T4" fmla="*/ 8 w 304"/>
                  <a:gd name="T5" fmla="*/ 12 h 307"/>
                  <a:gd name="T6" fmla="*/ 9 w 304"/>
                  <a:gd name="T7" fmla="*/ 12 h 307"/>
                  <a:gd name="T8" fmla="*/ 9 w 304"/>
                  <a:gd name="T9" fmla="*/ 11 h 307"/>
                  <a:gd name="T10" fmla="*/ 10 w 304"/>
                  <a:gd name="T11" fmla="*/ 10 h 307"/>
                  <a:gd name="T12" fmla="*/ 11 w 304"/>
                  <a:gd name="T13" fmla="*/ 10 h 307"/>
                  <a:gd name="T14" fmla="*/ 11 w 304"/>
                  <a:gd name="T15" fmla="*/ 9 h 307"/>
                  <a:gd name="T16" fmla="*/ 11 w 304"/>
                  <a:gd name="T17" fmla="*/ 8 h 307"/>
                  <a:gd name="T18" fmla="*/ 12 w 304"/>
                  <a:gd name="T19" fmla="*/ 7 h 307"/>
                  <a:gd name="T20" fmla="*/ 12 w 304"/>
                  <a:gd name="T21" fmla="*/ 6 h 307"/>
                  <a:gd name="T22" fmla="*/ 12 w 304"/>
                  <a:gd name="T23" fmla="*/ 5 h 307"/>
                  <a:gd name="T24" fmla="*/ 11 w 304"/>
                  <a:gd name="T25" fmla="*/ 4 h 307"/>
                  <a:gd name="T26" fmla="*/ 11 w 304"/>
                  <a:gd name="T27" fmla="*/ 3 h 307"/>
                  <a:gd name="T28" fmla="*/ 11 w 304"/>
                  <a:gd name="T29" fmla="*/ 2 h 307"/>
                  <a:gd name="T30" fmla="*/ 10 w 304"/>
                  <a:gd name="T31" fmla="*/ 2 h 307"/>
                  <a:gd name="T32" fmla="*/ 9 w 304"/>
                  <a:gd name="T33" fmla="*/ 1 h 307"/>
                  <a:gd name="T34" fmla="*/ 9 w 304"/>
                  <a:gd name="T35" fmla="*/ 1 h 307"/>
                  <a:gd name="T36" fmla="*/ 8 w 304"/>
                  <a:gd name="T37" fmla="*/ 0 h 307"/>
                  <a:gd name="T38" fmla="*/ 7 w 304"/>
                  <a:gd name="T39" fmla="*/ 0 h 307"/>
                  <a:gd name="T40" fmla="*/ 6 w 304"/>
                  <a:gd name="T41" fmla="*/ 0 h 307"/>
                  <a:gd name="T42" fmla="*/ 5 w 304"/>
                  <a:gd name="T43" fmla="*/ 0 h 307"/>
                  <a:gd name="T44" fmla="*/ 4 w 304"/>
                  <a:gd name="T45" fmla="*/ 0 h 307"/>
                  <a:gd name="T46" fmla="*/ 3 w 304"/>
                  <a:gd name="T47" fmla="*/ 1 h 307"/>
                  <a:gd name="T48" fmla="*/ 2 w 304"/>
                  <a:gd name="T49" fmla="*/ 1 h 307"/>
                  <a:gd name="T50" fmla="*/ 2 w 304"/>
                  <a:gd name="T51" fmla="*/ 2 h 307"/>
                  <a:gd name="T52" fmla="*/ 1 w 304"/>
                  <a:gd name="T53" fmla="*/ 3 h 307"/>
                  <a:gd name="T54" fmla="*/ 1 w 304"/>
                  <a:gd name="T55" fmla="*/ 3 h 307"/>
                  <a:gd name="T56" fmla="*/ 0 w 304"/>
                  <a:gd name="T57" fmla="*/ 4 h 307"/>
                  <a:gd name="T58" fmla="*/ 0 w 304"/>
                  <a:gd name="T59" fmla="*/ 5 h 307"/>
                  <a:gd name="T60" fmla="*/ 0 w 304"/>
                  <a:gd name="T61" fmla="*/ 6 h 307"/>
                  <a:gd name="T62" fmla="*/ 0 w 304"/>
                  <a:gd name="T63" fmla="*/ 7 h 307"/>
                  <a:gd name="T64" fmla="*/ 0 w 304"/>
                  <a:gd name="T65" fmla="*/ 8 h 307"/>
                  <a:gd name="T66" fmla="*/ 1 w 304"/>
                  <a:gd name="T67" fmla="*/ 9 h 307"/>
                  <a:gd name="T68" fmla="*/ 1 w 304"/>
                  <a:gd name="T69" fmla="*/ 10 h 307"/>
                  <a:gd name="T70" fmla="*/ 2 w 304"/>
                  <a:gd name="T71" fmla="*/ 10 h 307"/>
                  <a:gd name="T72" fmla="*/ 2 w 304"/>
                  <a:gd name="T73" fmla="*/ 11 h 307"/>
                  <a:gd name="T74" fmla="*/ 3 w 304"/>
                  <a:gd name="T75" fmla="*/ 12 h 307"/>
                  <a:gd name="T76" fmla="*/ 4 w 304"/>
                  <a:gd name="T77" fmla="*/ 12 h 307"/>
                  <a:gd name="T78" fmla="*/ 5 w 304"/>
                  <a:gd name="T79" fmla="*/ 12 h 307"/>
                  <a:gd name="T80" fmla="*/ 6 w 304"/>
                  <a:gd name="T81" fmla="*/ 12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4"/>
                  <a:gd name="T124" fmla="*/ 0 h 307"/>
                  <a:gd name="T125" fmla="*/ 304 w 304"/>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4" h="307">
                    <a:moveTo>
                      <a:pt x="154" y="307"/>
                    </a:moveTo>
                    <a:lnTo>
                      <a:pt x="175" y="302"/>
                    </a:lnTo>
                    <a:lnTo>
                      <a:pt x="200" y="299"/>
                    </a:lnTo>
                    <a:lnTo>
                      <a:pt x="221" y="291"/>
                    </a:lnTo>
                    <a:lnTo>
                      <a:pt x="241" y="274"/>
                    </a:lnTo>
                    <a:lnTo>
                      <a:pt x="257" y="261"/>
                    </a:lnTo>
                    <a:lnTo>
                      <a:pt x="275" y="241"/>
                    </a:lnTo>
                    <a:lnTo>
                      <a:pt x="286" y="224"/>
                    </a:lnTo>
                    <a:lnTo>
                      <a:pt x="295" y="199"/>
                    </a:lnTo>
                    <a:lnTo>
                      <a:pt x="299" y="178"/>
                    </a:lnTo>
                    <a:lnTo>
                      <a:pt x="304" y="154"/>
                    </a:lnTo>
                    <a:lnTo>
                      <a:pt x="299" y="129"/>
                    </a:lnTo>
                    <a:lnTo>
                      <a:pt x="295" y="104"/>
                    </a:lnTo>
                    <a:lnTo>
                      <a:pt x="286" y="83"/>
                    </a:lnTo>
                    <a:lnTo>
                      <a:pt x="275" y="62"/>
                    </a:lnTo>
                    <a:lnTo>
                      <a:pt x="257" y="46"/>
                    </a:lnTo>
                    <a:lnTo>
                      <a:pt x="241" y="29"/>
                    </a:lnTo>
                    <a:lnTo>
                      <a:pt x="221" y="16"/>
                    </a:lnTo>
                    <a:lnTo>
                      <a:pt x="196" y="8"/>
                    </a:lnTo>
                    <a:lnTo>
                      <a:pt x="175" y="5"/>
                    </a:lnTo>
                    <a:lnTo>
                      <a:pt x="149" y="0"/>
                    </a:lnTo>
                    <a:lnTo>
                      <a:pt x="124" y="5"/>
                    </a:lnTo>
                    <a:lnTo>
                      <a:pt x="100" y="8"/>
                    </a:lnTo>
                    <a:lnTo>
                      <a:pt x="79" y="21"/>
                    </a:lnTo>
                    <a:lnTo>
                      <a:pt x="59" y="33"/>
                    </a:lnTo>
                    <a:lnTo>
                      <a:pt x="41" y="46"/>
                    </a:lnTo>
                    <a:lnTo>
                      <a:pt x="25" y="66"/>
                    </a:lnTo>
                    <a:lnTo>
                      <a:pt x="13" y="87"/>
                    </a:lnTo>
                    <a:lnTo>
                      <a:pt x="5" y="108"/>
                    </a:lnTo>
                    <a:lnTo>
                      <a:pt x="0" y="133"/>
                    </a:lnTo>
                    <a:lnTo>
                      <a:pt x="0" y="154"/>
                    </a:lnTo>
                    <a:lnTo>
                      <a:pt x="0" y="178"/>
                    </a:lnTo>
                    <a:lnTo>
                      <a:pt x="5" y="203"/>
                    </a:lnTo>
                    <a:lnTo>
                      <a:pt x="17" y="224"/>
                    </a:lnTo>
                    <a:lnTo>
                      <a:pt x="29" y="245"/>
                    </a:lnTo>
                    <a:lnTo>
                      <a:pt x="41" y="261"/>
                    </a:lnTo>
                    <a:lnTo>
                      <a:pt x="63" y="278"/>
                    </a:lnTo>
                    <a:lnTo>
                      <a:pt x="83" y="291"/>
                    </a:lnTo>
                    <a:lnTo>
                      <a:pt x="104" y="299"/>
                    </a:lnTo>
                    <a:lnTo>
                      <a:pt x="129" y="302"/>
                    </a:lnTo>
                    <a:lnTo>
                      <a:pt x="154"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4" name="Freeform 1137">
                <a:extLst>
                  <a:ext uri="{FF2B5EF4-FFF2-40B4-BE49-F238E27FC236}">
                    <a16:creationId xmlns:a16="http://schemas.microsoft.com/office/drawing/2014/main" id="{F4924AD4-CAF5-423D-BC03-599898034452}"/>
                  </a:ext>
                </a:extLst>
              </p:cNvPr>
              <p:cNvSpPr>
                <a:spLocks/>
              </p:cNvSpPr>
              <p:nvPr/>
            </p:nvSpPr>
            <p:spPr bwMode="auto">
              <a:xfrm>
                <a:off x="3485" y="3379"/>
                <a:ext cx="55" cy="54"/>
              </a:xfrm>
              <a:custGeom>
                <a:avLst/>
                <a:gdLst>
                  <a:gd name="T0" fmla="*/ 6 w 274"/>
                  <a:gd name="T1" fmla="*/ 11 h 270"/>
                  <a:gd name="T2" fmla="*/ 6 w 274"/>
                  <a:gd name="T3" fmla="*/ 11 h 270"/>
                  <a:gd name="T4" fmla="*/ 7 w 274"/>
                  <a:gd name="T5" fmla="*/ 10 h 270"/>
                  <a:gd name="T6" fmla="*/ 8 w 274"/>
                  <a:gd name="T7" fmla="*/ 10 h 270"/>
                  <a:gd name="T8" fmla="*/ 9 w 274"/>
                  <a:gd name="T9" fmla="*/ 10 h 270"/>
                  <a:gd name="T10" fmla="*/ 9 w 274"/>
                  <a:gd name="T11" fmla="*/ 9 h 270"/>
                  <a:gd name="T12" fmla="*/ 10 w 274"/>
                  <a:gd name="T13" fmla="*/ 8 h 270"/>
                  <a:gd name="T14" fmla="*/ 10 w 274"/>
                  <a:gd name="T15" fmla="*/ 8 h 270"/>
                  <a:gd name="T16" fmla="*/ 11 w 274"/>
                  <a:gd name="T17" fmla="*/ 7 h 270"/>
                  <a:gd name="T18" fmla="*/ 11 w 274"/>
                  <a:gd name="T19" fmla="*/ 6 h 270"/>
                  <a:gd name="T20" fmla="*/ 11 w 274"/>
                  <a:gd name="T21" fmla="*/ 5 h 270"/>
                  <a:gd name="T22" fmla="*/ 11 w 274"/>
                  <a:gd name="T23" fmla="*/ 4 h 270"/>
                  <a:gd name="T24" fmla="*/ 11 w 274"/>
                  <a:gd name="T25" fmla="*/ 4 h 270"/>
                  <a:gd name="T26" fmla="*/ 10 w 274"/>
                  <a:gd name="T27" fmla="*/ 3 h 270"/>
                  <a:gd name="T28" fmla="*/ 10 w 274"/>
                  <a:gd name="T29" fmla="*/ 2 h 270"/>
                  <a:gd name="T30" fmla="*/ 9 w 274"/>
                  <a:gd name="T31" fmla="*/ 2 h 270"/>
                  <a:gd name="T32" fmla="*/ 9 w 274"/>
                  <a:gd name="T33" fmla="*/ 1 h 270"/>
                  <a:gd name="T34" fmla="*/ 8 w 274"/>
                  <a:gd name="T35" fmla="*/ 1 h 270"/>
                  <a:gd name="T36" fmla="*/ 7 w 274"/>
                  <a:gd name="T37" fmla="*/ 0 h 270"/>
                  <a:gd name="T38" fmla="*/ 6 w 274"/>
                  <a:gd name="T39" fmla="*/ 0 h 270"/>
                  <a:gd name="T40" fmla="*/ 6 w 274"/>
                  <a:gd name="T41" fmla="*/ 0 h 270"/>
                  <a:gd name="T42" fmla="*/ 4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5 h 270"/>
                  <a:gd name="T64" fmla="*/ 0 w 274"/>
                  <a:gd name="T65" fmla="*/ 6 h 270"/>
                  <a:gd name="T66" fmla="*/ 0 w 274"/>
                  <a:gd name="T67" fmla="*/ 7 h 270"/>
                  <a:gd name="T68" fmla="*/ 0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1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58" y="270"/>
                    </a:lnTo>
                    <a:lnTo>
                      <a:pt x="178" y="262"/>
                    </a:lnTo>
                    <a:lnTo>
                      <a:pt x="199" y="253"/>
                    </a:lnTo>
                    <a:lnTo>
                      <a:pt x="216" y="245"/>
                    </a:lnTo>
                    <a:lnTo>
                      <a:pt x="232" y="229"/>
                    </a:lnTo>
                    <a:lnTo>
                      <a:pt x="245" y="212"/>
                    </a:lnTo>
                    <a:lnTo>
                      <a:pt x="257" y="195"/>
                    </a:lnTo>
                    <a:lnTo>
                      <a:pt x="266" y="175"/>
                    </a:lnTo>
                    <a:lnTo>
                      <a:pt x="270" y="154"/>
                    </a:lnTo>
                    <a:lnTo>
                      <a:pt x="274" y="133"/>
                    </a:lnTo>
                    <a:lnTo>
                      <a:pt x="270" y="112"/>
                    </a:lnTo>
                    <a:lnTo>
                      <a:pt x="266" y="92"/>
                    </a:lnTo>
                    <a:lnTo>
                      <a:pt x="257" y="71"/>
                    </a:lnTo>
                    <a:lnTo>
                      <a:pt x="245" y="54"/>
                    </a:lnTo>
                    <a:lnTo>
                      <a:pt x="232" y="38"/>
                    </a:lnTo>
                    <a:lnTo>
                      <a:pt x="216" y="25"/>
                    </a:lnTo>
                    <a:lnTo>
                      <a:pt x="199" y="13"/>
                    </a:lnTo>
                    <a:lnTo>
                      <a:pt x="178" y="4"/>
                    </a:lnTo>
                    <a:lnTo>
                      <a:pt x="158" y="0"/>
                    </a:lnTo>
                    <a:lnTo>
                      <a:pt x="137" y="0"/>
                    </a:lnTo>
                    <a:lnTo>
                      <a:pt x="112" y="0"/>
                    </a:lnTo>
                    <a:lnTo>
                      <a:pt x="91" y="4"/>
                    </a:lnTo>
                    <a:lnTo>
                      <a:pt x="74" y="13"/>
                    </a:lnTo>
                    <a:lnTo>
                      <a:pt x="54" y="25"/>
                    </a:lnTo>
                    <a:lnTo>
                      <a:pt x="41" y="38"/>
                    </a:lnTo>
                    <a:lnTo>
                      <a:pt x="25" y="54"/>
                    </a:lnTo>
                    <a:lnTo>
                      <a:pt x="16" y="75"/>
                    </a:lnTo>
                    <a:lnTo>
                      <a:pt x="8" y="92"/>
                    </a:lnTo>
                    <a:lnTo>
                      <a:pt x="4" y="112"/>
                    </a:lnTo>
                    <a:lnTo>
                      <a:pt x="0" y="133"/>
                    </a:lnTo>
                    <a:lnTo>
                      <a:pt x="0" y="137"/>
                    </a:lnTo>
                    <a:lnTo>
                      <a:pt x="0" y="141"/>
                    </a:lnTo>
                    <a:lnTo>
                      <a:pt x="4" y="166"/>
                    </a:lnTo>
                    <a:lnTo>
                      <a:pt x="8" y="183"/>
                    </a:lnTo>
                    <a:lnTo>
                      <a:pt x="20" y="204"/>
                    </a:lnTo>
                    <a:lnTo>
                      <a:pt x="29" y="220"/>
                    </a:lnTo>
                    <a:lnTo>
                      <a:pt x="45" y="233"/>
                    </a:lnTo>
                    <a:lnTo>
                      <a:pt x="58" y="245"/>
                    </a:lnTo>
                    <a:lnTo>
                      <a:pt x="79" y="258"/>
                    </a:lnTo>
                    <a:lnTo>
                      <a:pt x="95" y="266"/>
                    </a:lnTo>
                    <a:lnTo>
                      <a:pt x="115"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5" name="Freeform 1138">
                <a:extLst>
                  <a:ext uri="{FF2B5EF4-FFF2-40B4-BE49-F238E27FC236}">
                    <a16:creationId xmlns:a16="http://schemas.microsoft.com/office/drawing/2014/main" id="{020A8540-2745-46E3-822B-61295A2CE790}"/>
                  </a:ext>
                </a:extLst>
              </p:cNvPr>
              <p:cNvSpPr>
                <a:spLocks/>
              </p:cNvSpPr>
              <p:nvPr/>
            </p:nvSpPr>
            <p:spPr bwMode="auto">
              <a:xfrm>
                <a:off x="3488" y="3380"/>
                <a:ext cx="47" cy="47"/>
              </a:xfrm>
              <a:custGeom>
                <a:avLst/>
                <a:gdLst>
                  <a:gd name="T0" fmla="*/ 5 w 236"/>
                  <a:gd name="T1" fmla="*/ 9 h 236"/>
                  <a:gd name="T2" fmla="*/ 6 w 236"/>
                  <a:gd name="T3" fmla="*/ 9 h 236"/>
                  <a:gd name="T4" fmla="*/ 6 w 236"/>
                  <a:gd name="T5" fmla="*/ 9 h 236"/>
                  <a:gd name="T6" fmla="*/ 7 w 236"/>
                  <a:gd name="T7" fmla="*/ 9 h 236"/>
                  <a:gd name="T8" fmla="*/ 8 w 236"/>
                  <a:gd name="T9" fmla="*/ 9 h 236"/>
                  <a:gd name="T10" fmla="*/ 8 w 236"/>
                  <a:gd name="T11" fmla="*/ 8 h 236"/>
                  <a:gd name="T12" fmla="*/ 9 w 236"/>
                  <a:gd name="T13" fmla="*/ 7 h 236"/>
                  <a:gd name="T14" fmla="*/ 9 w 236"/>
                  <a:gd name="T15" fmla="*/ 7 h 236"/>
                  <a:gd name="T16" fmla="*/ 9 w 236"/>
                  <a:gd name="T17" fmla="*/ 6 h 236"/>
                  <a:gd name="T18" fmla="*/ 9 w 236"/>
                  <a:gd name="T19" fmla="*/ 5 h 236"/>
                  <a:gd name="T20" fmla="*/ 9 w 236"/>
                  <a:gd name="T21" fmla="*/ 5 h 236"/>
                  <a:gd name="T22" fmla="*/ 9 w 236"/>
                  <a:gd name="T23" fmla="*/ 4 h 236"/>
                  <a:gd name="T24" fmla="*/ 9 w 236"/>
                  <a:gd name="T25" fmla="*/ 3 h 236"/>
                  <a:gd name="T26" fmla="*/ 9 w 236"/>
                  <a:gd name="T27" fmla="*/ 3 h 236"/>
                  <a:gd name="T28" fmla="*/ 9 w 236"/>
                  <a:gd name="T29" fmla="*/ 2 h 236"/>
                  <a:gd name="T30" fmla="*/ 8 w 236"/>
                  <a:gd name="T31" fmla="*/ 1 h 236"/>
                  <a:gd name="T32" fmla="*/ 7 w 236"/>
                  <a:gd name="T33" fmla="*/ 1 h 236"/>
                  <a:gd name="T34" fmla="*/ 7 w 236"/>
                  <a:gd name="T35" fmla="*/ 1 h 236"/>
                  <a:gd name="T36" fmla="*/ 6 w 236"/>
                  <a:gd name="T37" fmla="*/ 0 h 236"/>
                  <a:gd name="T38" fmla="*/ 5 w 236"/>
                  <a:gd name="T39" fmla="*/ 0 h 236"/>
                  <a:gd name="T40" fmla="*/ 5 w 236"/>
                  <a:gd name="T41" fmla="*/ 0 h 236"/>
                  <a:gd name="T42" fmla="*/ 4 w 236"/>
                  <a:gd name="T43" fmla="*/ 0 h 236"/>
                  <a:gd name="T44" fmla="*/ 3 w 236"/>
                  <a:gd name="T45" fmla="*/ 0 h 236"/>
                  <a:gd name="T46" fmla="*/ 2 w 236"/>
                  <a:gd name="T47" fmla="*/ 1 h 236"/>
                  <a:gd name="T48" fmla="*/ 2 w 236"/>
                  <a:gd name="T49" fmla="*/ 1 h 236"/>
                  <a:gd name="T50" fmla="*/ 1 w 236"/>
                  <a:gd name="T51" fmla="*/ 1 h 236"/>
                  <a:gd name="T52" fmla="*/ 1 w 236"/>
                  <a:gd name="T53" fmla="*/ 2 h 236"/>
                  <a:gd name="T54" fmla="*/ 1 w 236"/>
                  <a:gd name="T55" fmla="*/ 3 h 236"/>
                  <a:gd name="T56" fmla="*/ 0 w 236"/>
                  <a:gd name="T57" fmla="*/ 3 h 236"/>
                  <a:gd name="T58" fmla="*/ 0 w 236"/>
                  <a:gd name="T59" fmla="*/ 4 h 236"/>
                  <a:gd name="T60" fmla="*/ 0 w 236"/>
                  <a:gd name="T61" fmla="*/ 5 h 236"/>
                  <a:gd name="T62" fmla="*/ 0 w 236"/>
                  <a:gd name="T63" fmla="*/ 5 h 236"/>
                  <a:gd name="T64" fmla="*/ 0 w 236"/>
                  <a:gd name="T65" fmla="*/ 6 h 236"/>
                  <a:gd name="T66" fmla="*/ 0 w 236"/>
                  <a:gd name="T67" fmla="*/ 6 h 236"/>
                  <a:gd name="T68" fmla="*/ 1 w 236"/>
                  <a:gd name="T69" fmla="*/ 7 h 236"/>
                  <a:gd name="T70" fmla="*/ 1 w 236"/>
                  <a:gd name="T71" fmla="*/ 8 h 236"/>
                  <a:gd name="T72" fmla="*/ 2 w 236"/>
                  <a:gd name="T73" fmla="*/ 8 h 236"/>
                  <a:gd name="T74" fmla="*/ 2 w 236"/>
                  <a:gd name="T75" fmla="*/ 9 h 236"/>
                  <a:gd name="T76" fmla="*/ 3 w 236"/>
                  <a:gd name="T77" fmla="*/ 9 h 236"/>
                  <a:gd name="T78" fmla="*/ 3 w 236"/>
                  <a:gd name="T79" fmla="*/ 9 h 236"/>
                  <a:gd name="T80" fmla="*/ 4 w 236"/>
                  <a:gd name="T81" fmla="*/ 9 h 236"/>
                  <a:gd name="T82" fmla="*/ 5 w 236"/>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36"/>
                  <a:gd name="T128" fmla="*/ 236 w 236"/>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36">
                    <a:moveTo>
                      <a:pt x="121" y="236"/>
                    </a:moveTo>
                    <a:lnTo>
                      <a:pt x="141" y="236"/>
                    </a:lnTo>
                    <a:lnTo>
                      <a:pt x="157" y="233"/>
                    </a:lnTo>
                    <a:lnTo>
                      <a:pt x="175" y="225"/>
                    </a:lnTo>
                    <a:lnTo>
                      <a:pt x="191" y="216"/>
                    </a:lnTo>
                    <a:lnTo>
                      <a:pt x="204" y="204"/>
                    </a:lnTo>
                    <a:lnTo>
                      <a:pt x="216" y="187"/>
                    </a:lnTo>
                    <a:lnTo>
                      <a:pt x="224" y="175"/>
                    </a:lnTo>
                    <a:lnTo>
                      <a:pt x="233" y="154"/>
                    </a:lnTo>
                    <a:lnTo>
                      <a:pt x="236" y="137"/>
                    </a:lnTo>
                    <a:lnTo>
                      <a:pt x="236" y="117"/>
                    </a:lnTo>
                    <a:lnTo>
                      <a:pt x="236" y="101"/>
                    </a:lnTo>
                    <a:lnTo>
                      <a:pt x="233" y="79"/>
                    </a:lnTo>
                    <a:lnTo>
                      <a:pt x="224" y="63"/>
                    </a:lnTo>
                    <a:lnTo>
                      <a:pt x="216" y="47"/>
                    </a:lnTo>
                    <a:lnTo>
                      <a:pt x="204" y="34"/>
                    </a:lnTo>
                    <a:lnTo>
                      <a:pt x="187" y="21"/>
                    </a:lnTo>
                    <a:lnTo>
                      <a:pt x="175" y="13"/>
                    </a:lnTo>
                    <a:lnTo>
                      <a:pt x="154" y="4"/>
                    </a:lnTo>
                    <a:lnTo>
                      <a:pt x="137" y="0"/>
                    </a:lnTo>
                    <a:lnTo>
                      <a:pt x="116" y="0"/>
                    </a:lnTo>
                    <a:lnTo>
                      <a:pt x="100" y="0"/>
                    </a:lnTo>
                    <a:lnTo>
                      <a:pt x="79" y="4"/>
                    </a:lnTo>
                    <a:lnTo>
                      <a:pt x="62" y="13"/>
                    </a:lnTo>
                    <a:lnTo>
                      <a:pt x="50" y="25"/>
                    </a:lnTo>
                    <a:lnTo>
                      <a:pt x="33" y="34"/>
                    </a:lnTo>
                    <a:lnTo>
                      <a:pt x="20" y="50"/>
                    </a:lnTo>
                    <a:lnTo>
                      <a:pt x="13" y="63"/>
                    </a:lnTo>
                    <a:lnTo>
                      <a:pt x="4" y="83"/>
                    </a:lnTo>
                    <a:lnTo>
                      <a:pt x="0" y="101"/>
                    </a:lnTo>
                    <a:lnTo>
                      <a:pt x="0" y="121"/>
                    </a:lnTo>
                    <a:lnTo>
                      <a:pt x="0" y="125"/>
                    </a:lnTo>
                    <a:lnTo>
                      <a:pt x="4" y="146"/>
                    </a:lnTo>
                    <a:lnTo>
                      <a:pt x="8" y="162"/>
                    </a:lnTo>
                    <a:lnTo>
                      <a:pt x="17" y="179"/>
                    </a:lnTo>
                    <a:lnTo>
                      <a:pt x="25" y="191"/>
                    </a:lnTo>
                    <a:lnTo>
                      <a:pt x="38" y="204"/>
                    </a:lnTo>
                    <a:lnTo>
                      <a:pt x="50" y="216"/>
                    </a:lnTo>
                    <a:lnTo>
                      <a:pt x="67" y="225"/>
                    </a:lnTo>
                    <a:lnTo>
                      <a:pt x="83" y="233"/>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6" name="Freeform 1139">
                <a:extLst>
                  <a:ext uri="{FF2B5EF4-FFF2-40B4-BE49-F238E27FC236}">
                    <a16:creationId xmlns:a16="http://schemas.microsoft.com/office/drawing/2014/main" id="{21AA8771-6EED-4676-A112-F313143AC947}"/>
                  </a:ext>
                </a:extLst>
              </p:cNvPr>
              <p:cNvSpPr>
                <a:spLocks/>
              </p:cNvSpPr>
              <p:nvPr/>
            </p:nvSpPr>
            <p:spPr bwMode="auto">
              <a:xfrm>
                <a:off x="3490" y="3381"/>
                <a:ext cx="41" cy="41"/>
              </a:xfrm>
              <a:custGeom>
                <a:avLst/>
                <a:gdLst>
                  <a:gd name="T0" fmla="*/ 4 w 203"/>
                  <a:gd name="T1" fmla="*/ 8 h 204"/>
                  <a:gd name="T2" fmla="*/ 5 w 203"/>
                  <a:gd name="T3" fmla="*/ 8 h 204"/>
                  <a:gd name="T4" fmla="*/ 5 w 203"/>
                  <a:gd name="T5" fmla="*/ 8 h 204"/>
                  <a:gd name="T6" fmla="*/ 6 w 203"/>
                  <a:gd name="T7" fmla="*/ 8 h 204"/>
                  <a:gd name="T8" fmla="*/ 7 w 203"/>
                  <a:gd name="T9" fmla="*/ 8 h 204"/>
                  <a:gd name="T10" fmla="*/ 7 w 203"/>
                  <a:gd name="T11" fmla="*/ 7 h 204"/>
                  <a:gd name="T12" fmla="*/ 7 w 203"/>
                  <a:gd name="T13" fmla="*/ 7 h 204"/>
                  <a:gd name="T14" fmla="*/ 8 w 203"/>
                  <a:gd name="T15" fmla="*/ 6 h 204"/>
                  <a:gd name="T16" fmla="*/ 8 w 203"/>
                  <a:gd name="T17" fmla="*/ 5 h 204"/>
                  <a:gd name="T18" fmla="*/ 8 w 203"/>
                  <a:gd name="T19" fmla="*/ 5 h 204"/>
                  <a:gd name="T20" fmla="*/ 8 w 203"/>
                  <a:gd name="T21" fmla="*/ 4 h 204"/>
                  <a:gd name="T22" fmla="*/ 8 w 203"/>
                  <a:gd name="T23" fmla="*/ 4 h 204"/>
                  <a:gd name="T24" fmla="*/ 8 w 203"/>
                  <a:gd name="T25" fmla="*/ 3 h 204"/>
                  <a:gd name="T26" fmla="*/ 8 w 203"/>
                  <a:gd name="T27" fmla="*/ 2 h 204"/>
                  <a:gd name="T28" fmla="*/ 7 w 203"/>
                  <a:gd name="T29" fmla="*/ 2 h 204"/>
                  <a:gd name="T30" fmla="*/ 7 w 203"/>
                  <a:gd name="T31" fmla="*/ 1 h 204"/>
                  <a:gd name="T32" fmla="*/ 7 w 203"/>
                  <a:gd name="T33" fmla="*/ 1 h 204"/>
                  <a:gd name="T34" fmla="*/ 6 w 203"/>
                  <a:gd name="T35" fmla="*/ 1 h 204"/>
                  <a:gd name="T36" fmla="*/ 5 w 203"/>
                  <a:gd name="T37" fmla="*/ 0 h 204"/>
                  <a:gd name="T38" fmla="*/ 5 w 203"/>
                  <a:gd name="T39" fmla="*/ 0 h 204"/>
                  <a:gd name="T40" fmla="*/ 4 w 203"/>
                  <a:gd name="T41" fmla="*/ 0 h 204"/>
                  <a:gd name="T42" fmla="*/ 3 w 203"/>
                  <a:gd name="T43" fmla="*/ 0 h 204"/>
                  <a:gd name="T44" fmla="*/ 3 w 203"/>
                  <a:gd name="T45" fmla="*/ 0 h 204"/>
                  <a:gd name="T46" fmla="*/ 2 w 203"/>
                  <a:gd name="T47" fmla="*/ 1 h 204"/>
                  <a:gd name="T48" fmla="*/ 2 w 203"/>
                  <a:gd name="T49" fmla="*/ 1 h 204"/>
                  <a:gd name="T50" fmla="*/ 1 w 203"/>
                  <a:gd name="T51" fmla="*/ 1 h 204"/>
                  <a:gd name="T52" fmla="*/ 1 w 203"/>
                  <a:gd name="T53" fmla="*/ 2 h 204"/>
                  <a:gd name="T54" fmla="*/ 0 w 203"/>
                  <a:gd name="T55" fmla="*/ 2 h 204"/>
                  <a:gd name="T56" fmla="*/ 0 w 203"/>
                  <a:gd name="T57" fmla="*/ 3 h 204"/>
                  <a:gd name="T58" fmla="*/ 0 w 203"/>
                  <a:gd name="T59" fmla="*/ 4 h 204"/>
                  <a:gd name="T60" fmla="*/ 0 w 203"/>
                  <a:gd name="T61" fmla="*/ 4 h 204"/>
                  <a:gd name="T62" fmla="*/ 0 w 203"/>
                  <a:gd name="T63" fmla="*/ 4 h 204"/>
                  <a:gd name="T64" fmla="*/ 0 w 203"/>
                  <a:gd name="T65" fmla="*/ 5 h 204"/>
                  <a:gd name="T66" fmla="*/ 0 w 203"/>
                  <a:gd name="T67" fmla="*/ 6 h 204"/>
                  <a:gd name="T68" fmla="*/ 0 w 203"/>
                  <a:gd name="T69" fmla="*/ 6 h 204"/>
                  <a:gd name="T70" fmla="*/ 1 w 203"/>
                  <a:gd name="T71" fmla="*/ 7 h 204"/>
                  <a:gd name="T72" fmla="*/ 1 w 203"/>
                  <a:gd name="T73" fmla="*/ 7 h 204"/>
                  <a:gd name="T74" fmla="*/ 2 w 203"/>
                  <a:gd name="T75" fmla="*/ 8 h 204"/>
                  <a:gd name="T76" fmla="*/ 2 w 203"/>
                  <a:gd name="T77" fmla="*/ 8 h 204"/>
                  <a:gd name="T78" fmla="*/ 3 w 203"/>
                  <a:gd name="T79" fmla="*/ 8 h 204"/>
                  <a:gd name="T80" fmla="*/ 4 w 203"/>
                  <a:gd name="T81" fmla="*/ 8 h 204"/>
                  <a:gd name="T82" fmla="*/ 4 w 203"/>
                  <a:gd name="T83" fmla="*/ 8 h 20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4"/>
                  <a:gd name="T128" fmla="*/ 203 w 203"/>
                  <a:gd name="T129" fmla="*/ 204 h 20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4">
                    <a:moveTo>
                      <a:pt x="103" y="204"/>
                    </a:moveTo>
                    <a:lnTo>
                      <a:pt x="120" y="204"/>
                    </a:lnTo>
                    <a:lnTo>
                      <a:pt x="133" y="200"/>
                    </a:lnTo>
                    <a:lnTo>
                      <a:pt x="149" y="196"/>
                    </a:lnTo>
                    <a:lnTo>
                      <a:pt x="162" y="187"/>
                    </a:lnTo>
                    <a:lnTo>
                      <a:pt x="174" y="175"/>
                    </a:lnTo>
                    <a:lnTo>
                      <a:pt x="182" y="162"/>
                    </a:lnTo>
                    <a:lnTo>
                      <a:pt x="191" y="150"/>
                    </a:lnTo>
                    <a:lnTo>
                      <a:pt x="198" y="133"/>
                    </a:lnTo>
                    <a:lnTo>
                      <a:pt x="203" y="121"/>
                    </a:lnTo>
                    <a:lnTo>
                      <a:pt x="203" y="104"/>
                    </a:lnTo>
                    <a:lnTo>
                      <a:pt x="203" y="88"/>
                    </a:lnTo>
                    <a:lnTo>
                      <a:pt x="198" y="71"/>
                    </a:lnTo>
                    <a:lnTo>
                      <a:pt x="191" y="54"/>
                    </a:lnTo>
                    <a:lnTo>
                      <a:pt x="182" y="43"/>
                    </a:lnTo>
                    <a:lnTo>
                      <a:pt x="174" y="30"/>
                    </a:lnTo>
                    <a:lnTo>
                      <a:pt x="162" y="21"/>
                    </a:lnTo>
                    <a:lnTo>
                      <a:pt x="144" y="13"/>
                    </a:lnTo>
                    <a:lnTo>
                      <a:pt x="133" y="5"/>
                    </a:lnTo>
                    <a:lnTo>
                      <a:pt x="115" y="0"/>
                    </a:lnTo>
                    <a:lnTo>
                      <a:pt x="99" y="0"/>
                    </a:lnTo>
                    <a:lnTo>
                      <a:pt x="83" y="5"/>
                    </a:lnTo>
                    <a:lnTo>
                      <a:pt x="66" y="5"/>
                    </a:lnTo>
                    <a:lnTo>
                      <a:pt x="54" y="13"/>
                    </a:lnTo>
                    <a:lnTo>
                      <a:pt x="41" y="21"/>
                    </a:lnTo>
                    <a:lnTo>
                      <a:pt x="29" y="30"/>
                    </a:lnTo>
                    <a:lnTo>
                      <a:pt x="16" y="43"/>
                    </a:lnTo>
                    <a:lnTo>
                      <a:pt x="7" y="54"/>
                    </a:lnTo>
                    <a:lnTo>
                      <a:pt x="4" y="71"/>
                    </a:lnTo>
                    <a:lnTo>
                      <a:pt x="0" y="88"/>
                    </a:lnTo>
                    <a:lnTo>
                      <a:pt x="0" y="104"/>
                    </a:lnTo>
                    <a:lnTo>
                      <a:pt x="0" y="108"/>
                    </a:lnTo>
                    <a:lnTo>
                      <a:pt x="0" y="125"/>
                    </a:lnTo>
                    <a:lnTo>
                      <a:pt x="4" y="142"/>
                    </a:lnTo>
                    <a:lnTo>
                      <a:pt x="12" y="154"/>
                    </a:lnTo>
                    <a:lnTo>
                      <a:pt x="20" y="167"/>
                    </a:lnTo>
                    <a:lnTo>
                      <a:pt x="29" y="179"/>
                    </a:lnTo>
                    <a:lnTo>
                      <a:pt x="41" y="187"/>
                    </a:lnTo>
                    <a:lnTo>
                      <a:pt x="54" y="196"/>
                    </a:lnTo>
                    <a:lnTo>
                      <a:pt x="70" y="200"/>
                    </a:lnTo>
                    <a:lnTo>
                      <a:pt x="87" y="204"/>
                    </a:lnTo>
                    <a:lnTo>
                      <a:pt x="103"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7" name="Freeform 1140">
                <a:extLst>
                  <a:ext uri="{FF2B5EF4-FFF2-40B4-BE49-F238E27FC236}">
                    <a16:creationId xmlns:a16="http://schemas.microsoft.com/office/drawing/2014/main" id="{F6B0857A-1C02-416A-A343-A799C8117A50}"/>
                  </a:ext>
                </a:extLst>
              </p:cNvPr>
              <p:cNvSpPr>
                <a:spLocks/>
              </p:cNvSpPr>
              <p:nvPr/>
            </p:nvSpPr>
            <p:spPr bwMode="auto">
              <a:xfrm>
                <a:off x="3492" y="3382"/>
                <a:ext cx="35" cy="35"/>
              </a:xfrm>
              <a:custGeom>
                <a:avLst/>
                <a:gdLst>
                  <a:gd name="T0" fmla="*/ 4 w 175"/>
                  <a:gd name="T1" fmla="*/ 7 h 174"/>
                  <a:gd name="T2" fmla="*/ 4 w 175"/>
                  <a:gd name="T3" fmla="*/ 7 h 174"/>
                  <a:gd name="T4" fmla="*/ 5 w 175"/>
                  <a:gd name="T5" fmla="*/ 7 h 174"/>
                  <a:gd name="T6" fmla="*/ 5 w 175"/>
                  <a:gd name="T7" fmla="*/ 7 h 174"/>
                  <a:gd name="T8" fmla="*/ 5 w 175"/>
                  <a:gd name="T9" fmla="*/ 6 h 174"/>
                  <a:gd name="T10" fmla="*/ 6 w 175"/>
                  <a:gd name="T11" fmla="*/ 6 h 174"/>
                  <a:gd name="T12" fmla="*/ 6 w 175"/>
                  <a:gd name="T13" fmla="*/ 6 h 174"/>
                  <a:gd name="T14" fmla="*/ 6 w 175"/>
                  <a:gd name="T15" fmla="*/ 5 h 174"/>
                  <a:gd name="T16" fmla="*/ 7 w 175"/>
                  <a:gd name="T17" fmla="*/ 5 h 174"/>
                  <a:gd name="T18" fmla="*/ 7 w 175"/>
                  <a:gd name="T19" fmla="*/ 4 h 174"/>
                  <a:gd name="T20" fmla="*/ 7 w 175"/>
                  <a:gd name="T21" fmla="*/ 4 h 174"/>
                  <a:gd name="T22" fmla="*/ 7 w 175"/>
                  <a:gd name="T23" fmla="*/ 3 h 174"/>
                  <a:gd name="T24" fmla="*/ 7 w 175"/>
                  <a:gd name="T25" fmla="*/ 2 h 174"/>
                  <a:gd name="T26" fmla="*/ 6 w 175"/>
                  <a:gd name="T27" fmla="*/ 2 h 174"/>
                  <a:gd name="T28" fmla="*/ 6 w 175"/>
                  <a:gd name="T29" fmla="*/ 2 h 174"/>
                  <a:gd name="T30" fmla="*/ 6 w 175"/>
                  <a:gd name="T31" fmla="*/ 1 h 174"/>
                  <a:gd name="T32" fmla="*/ 5 w 175"/>
                  <a:gd name="T33" fmla="*/ 1 h 174"/>
                  <a:gd name="T34" fmla="*/ 5 w 175"/>
                  <a:gd name="T35" fmla="*/ 0 h 174"/>
                  <a:gd name="T36" fmla="*/ 5 w 175"/>
                  <a:gd name="T37" fmla="*/ 0 h 174"/>
                  <a:gd name="T38" fmla="*/ 4 w 175"/>
                  <a:gd name="T39" fmla="*/ 0 h 174"/>
                  <a:gd name="T40" fmla="*/ 4 w 175"/>
                  <a:gd name="T41" fmla="*/ 0 h 174"/>
                  <a:gd name="T42" fmla="*/ 3 w 175"/>
                  <a:gd name="T43" fmla="*/ 0 h 174"/>
                  <a:gd name="T44" fmla="*/ 2 w 175"/>
                  <a:gd name="T45" fmla="*/ 0 h 174"/>
                  <a:gd name="T46" fmla="*/ 2 w 175"/>
                  <a:gd name="T47" fmla="*/ 0 h 174"/>
                  <a:gd name="T48" fmla="*/ 2 w 175"/>
                  <a:gd name="T49" fmla="*/ 1 h 174"/>
                  <a:gd name="T50" fmla="*/ 1 w 175"/>
                  <a:gd name="T51" fmla="*/ 1 h 174"/>
                  <a:gd name="T52" fmla="*/ 1 w 175"/>
                  <a:gd name="T53" fmla="*/ 2 h 174"/>
                  <a:gd name="T54" fmla="*/ 1 w 175"/>
                  <a:gd name="T55" fmla="*/ 2 h 174"/>
                  <a:gd name="T56" fmla="*/ 0 w 175"/>
                  <a:gd name="T57" fmla="*/ 2 h 174"/>
                  <a:gd name="T58" fmla="*/ 0 w 175"/>
                  <a:gd name="T59" fmla="*/ 3 h 174"/>
                  <a:gd name="T60" fmla="*/ 0 w 175"/>
                  <a:gd name="T61" fmla="*/ 4 h 174"/>
                  <a:gd name="T62" fmla="*/ 0 w 175"/>
                  <a:gd name="T63" fmla="*/ 4 h 174"/>
                  <a:gd name="T64" fmla="*/ 0 w 175"/>
                  <a:gd name="T65" fmla="*/ 4 h 174"/>
                  <a:gd name="T66" fmla="*/ 0 w 175"/>
                  <a:gd name="T67" fmla="*/ 5 h 174"/>
                  <a:gd name="T68" fmla="*/ 1 w 175"/>
                  <a:gd name="T69" fmla="*/ 5 h 174"/>
                  <a:gd name="T70" fmla="*/ 1 w 175"/>
                  <a:gd name="T71" fmla="*/ 6 h 174"/>
                  <a:gd name="T72" fmla="*/ 1 w 175"/>
                  <a:gd name="T73" fmla="*/ 6 h 174"/>
                  <a:gd name="T74" fmla="*/ 2 w 175"/>
                  <a:gd name="T75" fmla="*/ 6 h 174"/>
                  <a:gd name="T76" fmla="*/ 2 w 175"/>
                  <a:gd name="T77" fmla="*/ 7 h 174"/>
                  <a:gd name="T78" fmla="*/ 3 w 175"/>
                  <a:gd name="T79" fmla="*/ 7 h 174"/>
                  <a:gd name="T80" fmla="*/ 3 w 175"/>
                  <a:gd name="T81" fmla="*/ 7 h 174"/>
                  <a:gd name="T82" fmla="*/ 4 w 175"/>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4"/>
                  <a:gd name="T128" fmla="*/ 175 w 175"/>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4">
                    <a:moveTo>
                      <a:pt x="88" y="174"/>
                    </a:moveTo>
                    <a:lnTo>
                      <a:pt x="105" y="170"/>
                    </a:lnTo>
                    <a:lnTo>
                      <a:pt x="117" y="170"/>
                    </a:lnTo>
                    <a:lnTo>
                      <a:pt x="130" y="162"/>
                    </a:lnTo>
                    <a:lnTo>
                      <a:pt x="137" y="157"/>
                    </a:lnTo>
                    <a:lnTo>
                      <a:pt x="150" y="149"/>
                    </a:lnTo>
                    <a:lnTo>
                      <a:pt x="159" y="137"/>
                    </a:lnTo>
                    <a:lnTo>
                      <a:pt x="162" y="124"/>
                    </a:lnTo>
                    <a:lnTo>
                      <a:pt x="171" y="112"/>
                    </a:lnTo>
                    <a:lnTo>
                      <a:pt x="171" y="99"/>
                    </a:lnTo>
                    <a:lnTo>
                      <a:pt x="175" y="87"/>
                    </a:lnTo>
                    <a:lnTo>
                      <a:pt x="171" y="74"/>
                    </a:lnTo>
                    <a:lnTo>
                      <a:pt x="171" y="58"/>
                    </a:lnTo>
                    <a:lnTo>
                      <a:pt x="162" y="45"/>
                    </a:lnTo>
                    <a:lnTo>
                      <a:pt x="159" y="38"/>
                    </a:lnTo>
                    <a:lnTo>
                      <a:pt x="146" y="25"/>
                    </a:lnTo>
                    <a:lnTo>
                      <a:pt x="137" y="16"/>
                    </a:lnTo>
                    <a:lnTo>
                      <a:pt x="126" y="12"/>
                    </a:lnTo>
                    <a:lnTo>
                      <a:pt x="113" y="4"/>
                    </a:lnTo>
                    <a:lnTo>
                      <a:pt x="101" y="4"/>
                    </a:lnTo>
                    <a:lnTo>
                      <a:pt x="88" y="0"/>
                    </a:lnTo>
                    <a:lnTo>
                      <a:pt x="76" y="4"/>
                    </a:lnTo>
                    <a:lnTo>
                      <a:pt x="59" y="4"/>
                    </a:lnTo>
                    <a:lnTo>
                      <a:pt x="51" y="12"/>
                    </a:lnTo>
                    <a:lnTo>
                      <a:pt x="38" y="16"/>
                    </a:lnTo>
                    <a:lnTo>
                      <a:pt x="26" y="25"/>
                    </a:lnTo>
                    <a:lnTo>
                      <a:pt x="18" y="38"/>
                    </a:lnTo>
                    <a:lnTo>
                      <a:pt x="13" y="45"/>
                    </a:lnTo>
                    <a:lnTo>
                      <a:pt x="9" y="58"/>
                    </a:lnTo>
                    <a:lnTo>
                      <a:pt x="5" y="70"/>
                    </a:lnTo>
                    <a:lnTo>
                      <a:pt x="0" y="87"/>
                    </a:lnTo>
                    <a:lnTo>
                      <a:pt x="0" y="92"/>
                    </a:lnTo>
                    <a:lnTo>
                      <a:pt x="5" y="103"/>
                    </a:lnTo>
                    <a:lnTo>
                      <a:pt x="9" y="116"/>
                    </a:lnTo>
                    <a:lnTo>
                      <a:pt x="13" y="128"/>
                    </a:lnTo>
                    <a:lnTo>
                      <a:pt x="22" y="141"/>
                    </a:lnTo>
                    <a:lnTo>
                      <a:pt x="30" y="149"/>
                    </a:lnTo>
                    <a:lnTo>
                      <a:pt x="38" y="157"/>
                    </a:lnTo>
                    <a:lnTo>
                      <a:pt x="51" y="166"/>
                    </a:lnTo>
                    <a:lnTo>
                      <a:pt x="63" y="170"/>
                    </a:lnTo>
                    <a:lnTo>
                      <a:pt x="76" y="174"/>
                    </a:lnTo>
                    <a:lnTo>
                      <a:pt x="88"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8" name="Freeform 1141">
                <a:extLst>
                  <a:ext uri="{FF2B5EF4-FFF2-40B4-BE49-F238E27FC236}">
                    <a16:creationId xmlns:a16="http://schemas.microsoft.com/office/drawing/2014/main" id="{4D196F70-4AFE-46E1-AD28-AAA0E5C22113}"/>
                  </a:ext>
                </a:extLst>
              </p:cNvPr>
              <p:cNvSpPr>
                <a:spLocks/>
              </p:cNvSpPr>
              <p:nvPr/>
            </p:nvSpPr>
            <p:spPr bwMode="auto">
              <a:xfrm>
                <a:off x="3494" y="3384"/>
                <a:ext cx="28" cy="27"/>
              </a:xfrm>
              <a:custGeom>
                <a:avLst/>
                <a:gdLst>
                  <a:gd name="T0" fmla="*/ 3 w 137"/>
                  <a:gd name="T1" fmla="*/ 5 h 137"/>
                  <a:gd name="T2" fmla="*/ 3 w 137"/>
                  <a:gd name="T3" fmla="*/ 5 h 137"/>
                  <a:gd name="T4" fmla="*/ 4 w 137"/>
                  <a:gd name="T5" fmla="*/ 5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3 h 137"/>
                  <a:gd name="T18" fmla="*/ 6 w 137"/>
                  <a:gd name="T19" fmla="*/ 3 h 137"/>
                  <a:gd name="T20" fmla="*/ 6 w 137"/>
                  <a:gd name="T21" fmla="*/ 3 h 137"/>
                  <a:gd name="T22" fmla="*/ 6 w 137"/>
                  <a:gd name="T23" fmla="*/ 2 h 137"/>
                  <a:gd name="T24" fmla="*/ 6 w 137"/>
                  <a:gd name="T25" fmla="*/ 2 h 137"/>
                  <a:gd name="T26" fmla="*/ 5 w 137"/>
                  <a:gd name="T27" fmla="*/ 1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0 h 137"/>
                  <a:gd name="T50" fmla="*/ 1 w 137"/>
                  <a:gd name="T51" fmla="*/ 1 h 137"/>
                  <a:gd name="T52" fmla="*/ 1 w 137"/>
                  <a:gd name="T53" fmla="*/ 1 h 137"/>
                  <a:gd name="T54" fmla="*/ 0 w 137"/>
                  <a:gd name="T55" fmla="*/ 1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1 w 137"/>
                  <a:gd name="T69" fmla="*/ 4 h 137"/>
                  <a:gd name="T70" fmla="*/ 1 w 137"/>
                  <a:gd name="T71" fmla="*/ 5 h 137"/>
                  <a:gd name="T72" fmla="*/ 1 w 137"/>
                  <a:gd name="T73" fmla="*/ 5 h 137"/>
                  <a:gd name="T74" fmla="*/ 2 w 137"/>
                  <a:gd name="T75" fmla="*/ 5 h 137"/>
                  <a:gd name="T76" fmla="*/ 2 w 137"/>
                  <a:gd name="T77" fmla="*/ 5 h 137"/>
                  <a:gd name="T78" fmla="*/ 2 w 137"/>
                  <a:gd name="T79" fmla="*/ 5 h 137"/>
                  <a:gd name="T80" fmla="*/ 3 w 137"/>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83" y="137"/>
                    </a:lnTo>
                    <a:lnTo>
                      <a:pt x="92" y="133"/>
                    </a:lnTo>
                    <a:lnTo>
                      <a:pt x="104" y="129"/>
                    </a:lnTo>
                    <a:lnTo>
                      <a:pt x="113" y="125"/>
                    </a:lnTo>
                    <a:lnTo>
                      <a:pt x="121" y="116"/>
                    </a:lnTo>
                    <a:lnTo>
                      <a:pt x="124" y="108"/>
                    </a:lnTo>
                    <a:lnTo>
                      <a:pt x="133" y="100"/>
                    </a:lnTo>
                    <a:lnTo>
                      <a:pt x="137" y="87"/>
                    </a:lnTo>
                    <a:lnTo>
                      <a:pt x="137" y="79"/>
                    </a:lnTo>
                    <a:lnTo>
                      <a:pt x="137" y="66"/>
                    </a:lnTo>
                    <a:lnTo>
                      <a:pt x="137" y="54"/>
                    </a:lnTo>
                    <a:lnTo>
                      <a:pt x="137" y="46"/>
                    </a:lnTo>
                    <a:lnTo>
                      <a:pt x="129" y="33"/>
                    </a:lnTo>
                    <a:lnTo>
                      <a:pt x="124" y="25"/>
                    </a:lnTo>
                    <a:lnTo>
                      <a:pt x="117" y="17"/>
                    </a:lnTo>
                    <a:lnTo>
                      <a:pt x="108" y="12"/>
                    </a:lnTo>
                    <a:lnTo>
                      <a:pt x="100" y="4"/>
                    </a:lnTo>
                    <a:lnTo>
                      <a:pt x="92" y="0"/>
                    </a:lnTo>
                    <a:lnTo>
                      <a:pt x="79" y="0"/>
                    </a:lnTo>
                    <a:lnTo>
                      <a:pt x="70" y="0"/>
                    </a:lnTo>
                    <a:lnTo>
                      <a:pt x="59" y="0"/>
                    </a:lnTo>
                    <a:lnTo>
                      <a:pt x="46" y="4"/>
                    </a:lnTo>
                    <a:lnTo>
                      <a:pt x="38" y="8"/>
                    </a:lnTo>
                    <a:lnTo>
                      <a:pt x="29" y="12"/>
                    </a:lnTo>
                    <a:lnTo>
                      <a:pt x="21" y="21"/>
                    </a:lnTo>
                    <a:lnTo>
                      <a:pt x="13" y="30"/>
                    </a:lnTo>
                    <a:lnTo>
                      <a:pt x="9" y="37"/>
                    </a:lnTo>
                    <a:lnTo>
                      <a:pt x="5" y="46"/>
                    </a:lnTo>
                    <a:lnTo>
                      <a:pt x="0" y="58"/>
                    </a:lnTo>
                    <a:lnTo>
                      <a:pt x="0" y="66"/>
                    </a:lnTo>
                    <a:lnTo>
                      <a:pt x="0" y="79"/>
                    </a:lnTo>
                    <a:lnTo>
                      <a:pt x="5" y="91"/>
                    </a:lnTo>
                    <a:lnTo>
                      <a:pt x="9" y="100"/>
                    </a:lnTo>
                    <a:lnTo>
                      <a:pt x="13" y="108"/>
                    </a:lnTo>
                    <a:lnTo>
                      <a:pt x="21" y="116"/>
                    </a:lnTo>
                    <a:lnTo>
                      <a:pt x="29" y="125"/>
                    </a:lnTo>
                    <a:lnTo>
                      <a:pt x="38" y="129"/>
                    </a:lnTo>
                    <a:lnTo>
                      <a:pt x="50" y="133"/>
                    </a:lnTo>
                    <a:lnTo>
                      <a:pt x="59"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09" name="Freeform 1142">
                <a:extLst>
                  <a:ext uri="{FF2B5EF4-FFF2-40B4-BE49-F238E27FC236}">
                    <a16:creationId xmlns:a16="http://schemas.microsoft.com/office/drawing/2014/main" id="{A51B9348-B580-4D03-90B0-23ED72D25AA5}"/>
                  </a:ext>
                </a:extLst>
              </p:cNvPr>
              <p:cNvSpPr>
                <a:spLocks/>
              </p:cNvSpPr>
              <p:nvPr/>
            </p:nvSpPr>
            <p:spPr bwMode="auto">
              <a:xfrm>
                <a:off x="3583" y="3371"/>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2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0" name="Freeform 1143">
                <a:extLst>
                  <a:ext uri="{FF2B5EF4-FFF2-40B4-BE49-F238E27FC236}">
                    <a16:creationId xmlns:a16="http://schemas.microsoft.com/office/drawing/2014/main" id="{D4D2B041-A209-47D2-9A7E-DC5121727A20}"/>
                  </a:ext>
                </a:extLst>
              </p:cNvPr>
              <p:cNvSpPr>
                <a:spLocks/>
              </p:cNvSpPr>
              <p:nvPr/>
            </p:nvSpPr>
            <p:spPr bwMode="auto">
              <a:xfrm>
                <a:off x="3583" y="3371"/>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2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11" name="Freeform 1144">
                <a:extLst>
                  <a:ext uri="{FF2B5EF4-FFF2-40B4-BE49-F238E27FC236}">
                    <a16:creationId xmlns:a16="http://schemas.microsoft.com/office/drawing/2014/main" id="{FA554E8E-C2F6-4C37-AE8C-B9EAF7FEB8ED}"/>
                  </a:ext>
                </a:extLst>
              </p:cNvPr>
              <p:cNvSpPr>
                <a:spLocks/>
              </p:cNvSpPr>
              <p:nvPr/>
            </p:nvSpPr>
            <p:spPr bwMode="auto">
              <a:xfrm>
                <a:off x="3583" y="3371"/>
                <a:ext cx="115" cy="115"/>
              </a:xfrm>
              <a:custGeom>
                <a:avLst/>
                <a:gdLst>
                  <a:gd name="T0" fmla="*/ 12 w 576"/>
                  <a:gd name="T1" fmla="*/ 23 h 576"/>
                  <a:gd name="T2" fmla="*/ 13 w 576"/>
                  <a:gd name="T3" fmla="*/ 23 h 576"/>
                  <a:gd name="T4" fmla="*/ 15 w 576"/>
                  <a:gd name="T5" fmla="*/ 23 h 576"/>
                  <a:gd name="T6" fmla="*/ 17 w 576"/>
                  <a:gd name="T7" fmla="*/ 22 h 576"/>
                  <a:gd name="T8" fmla="*/ 18 w 576"/>
                  <a:gd name="T9" fmla="*/ 21 h 576"/>
                  <a:gd name="T10" fmla="*/ 20 w 576"/>
                  <a:gd name="T11" fmla="*/ 20 h 576"/>
                  <a:gd name="T12" fmla="*/ 21 w 576"/>
                  <a:gd name="T13" fmla="*/ 18 h 576"/>
                  <a:gd name="T14" fmla="*/ 22 w 576"/>
                  <a:gd name="T15" fmla="*/ 17 h 576"/>
                  <a:gd name="T16" fmla="*/ 23 w 576"/>
                  <a:gd name="T17" fmla="*/ 15 h 576"/>
                  <a:gd name="T18" fmla="*/ 23 w 576"/>
                  <a:gd name="T19" fmla="*/ 13 h 576"/>
                  <a:gd name="T20" fmla="*/ 23 w 576"/>
                  <a:gd name="T21" fmla="*/ 11 h 576"/>
                  <a:gd name="T22" fmla="*/ 23 w 576"/>
                  <a:gd name="T23" fmla="*/ 10 h 576"/>
                  <a:gd name="T24" fmla="*/ 22 w 576"/>
                  <a:gd name="T25" fmla="*/ 8 h 576"/>
                  <a:gd name="T26" fmla="*/ 22 w 576"/>
                  <a:gd name="T27" fmla="*/ 6 h 576"/>
                  <a:gd name="T28" fmla="*/ 21 w 576"/>
                  <a:gd name="T29" fmla="*/ 5 h 576"/>
                  <a:gd name="T30" fmla="*/ 20 w 576"/>
                  <a:gd name="T31" fmla="*/ 3 h 576"/>
                  <a:gd name="T32" fmla="*/ 18 w 576"/>
                  <a:gd name="T33" fmla="*/ 2 h 576"/>
                  <a:gd name="T34" fmla="*/ 17 w 576"/>
                  <a:gd name="T35" fmla="*/ 1 h 576"/>
                  <a:gd name="T36" fmla="*/ 15 w 576"/>
                  <a:gd name="T37" fmla="*/ 1 h 576"/>
                  <a:gd name="T38" fmla="*/ 13 w 576"/>
                  <a:gd name="T39" fmla="*/ 0 h 576"/>
                  <a:gd name="T40" fmla="*/ 11 w 576"/>
                  <a:gd name="T41" fmla="*/ 0 h 576"/>
                  <a:gd name="T42" fmla="*/ 10 w 576"/>
                  <a:gd name="T43" fmla="*/ 0 h 576"/>
                  <a:gd name="T44" fmla="*/ 8 w 576"/>
                  <a:gd name="T45" fmla="*/ 1 h 576"/>
                  <a:gd name="T46" fmla="*/ 6 w 576"/>
                  <a:gd name="T47" fmla="*/ 2 h 576"/>
                  <a:gd name="T48" fmla="*/ 5 w 576"/>
                  <a:gd name="T49" fmla="*/ 2 h 576"/>
                  <a:gd name="T50" fmla="*/ 3 w 576"/>
                  <a:gd name="T51" fmla="*/ 3 h 576"/>
                  <a:gd name="T52" fmla="*/ 2 w 576"/>
                  <a:gd name="T53" fmla="*/ 5 h 576"/>
                  <a:gd name="T54" fmla="*/ 1 w 576"/>
                  <a:gd name="T55" fmla="*/ 6 h 576"/>
                  <a:gd name="T56" fmla="*/ 0 w 576"/>
                  <a:gd name="T57" fmla="*/ 8 h 576"/>
                  <a:gd name="T58" fmla="*/ 0 w 576"/>
                  <a:gd name="T59" fmla="*/ 10 h 576"/>
                  <a:gd name="T60" fmla="*/ 0 w 576"/>
                  <a:gd name="T61" fmla="*/ 12 h 576"/>
                  <a:gd name="T62" fmla="*/ 0 w 576"/>
                  <a:gd name="T63" fmla="*/ 14 h 576"/>
                  <a:gd name="T64" fmla="*/ 1 w 576"/>
                  <a:gd name="T65" fmla="*/ 15 h 576"/>
                  <a:gd name="T66" fmla="*/ 1 w 576"/>
                  <a:gd name="T67" fmla="*/ 17 h 576"/>
                  <a:gd name="T68" fmla="*/ 2 w 576"/>
                  <a:gd name="T69" fmla="*/ 19 h 576"/>
                  <a:gd name="T70" fmla="*/ 3 w 576"/>
                  <a:gd name="T71" fmla="*/ 20 h 576"/>
                  <a:gd name="T72" fmla="*/ 5 w 576"/>
                  <a:gd name="T73" fmla="*/ 21 h 576"/>
                  <a:gd name="T74" fmla="*/ 6 w 576"/>
                  <a:gd name="T75" fmla="*/ 22 h 576"/>
                  <a:gd name="T76" fmla="*/ 8 w 576"/>
                  <a:gd name="T77" fmla="*/ 23 h 576"/>
                  <a:gd name="T78" fmla="*/ 10 w 576"/>
                  <a:gd name="T79" fmla="*/ 23 h 576"/>
                  <a:gd name="T80" fmla="*/ 12 w 576"/>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6"/>
                  <a:gd name="T125" fmla="*/ 576 w 576"/>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6">
                    <a:moveTo>
                      <a:pt x="290" y="576"/>
                    </a:moveTo>
                    <a:lnTo>
                      <a:pt x="335" y="573"/>
                    </a:lnTo>
                    <a:lnTo>
                      <a:pt x="382" y="564"/>
                    </a:lnTo>
                    <a:lnTo>
                      <a:pt x="423" y="544"/>
                    </a:lnTo>
                    <a:lnTo>
                      <a:pt x="461" y="523"/>
                    </a:lnTo>
                    <a:lnTo>
                      <a:pt x="493" y="494"/>
                    </a:lnTo>
                    <a:lnTo>
                      <a:pt x="522" y="456"/>
                    </a:lnTo>
                    <a:lnTo>
                      <a:pt x="547" y="418"/>
                    </a:lnTo>
                    <a:lnTo>
                      <a:pt x="564" y="377"/>
                    </a:lnTo>
                    <a:lnTo>
                      <a:pt x="572" y="335"/>
                    </a:lnTo>
                    <a:lnTo>
                      <a:pt x="576" y="286"/>
                    </a:lnTo>
                    <a:lnTo>
                      <a:pt x="572" y="240"/>
                    </a:lnTo>
                    <a:lnTo>
                      <a:pt x="560" y="195"/>
                    </a:lnTo>
                    <a:lnTo>
                      <a:pt x="544" y="153"/>
                    </a:lnTo>
                    <a:lnTo>
                      <a:pt x="518" y="116"/>
                    </a:lnTo>
                    <a:lnTo>
                      <a:pt x="490" y="83"/>
                    </a:lnTo>
                    <a:lnTo>
                      <a:pt x="456" y="54"/>
                    </a:lnTo>
                    <a:lnTo>
                      <a:pt x="418" y="33"/>
                    </a:lnTo>
                    <a:lnTo>
                      <a:pt x="377" y="16"/>
                    </a:lnTo>
                    <a:lnTo>
                      <a:pt x="331" y="4"/>
                    </a:lnTo>
                    <a:lnTo>
                      <a:pt x="286" y="0"/>
                    </a:lnTo>
                    <a:lnTo>
                      <a:pt x="240" y="4"/>
                    </a:lnTo>
                    <a:lnTo>
                      <a:pt x="194" y="16"/>
                    </a:lnTo>
                    <a:lnTo>
                      <a:pt x="153" y="38"/>
                    </a:lnTo>
                    <a:lnTo>
                      <a:pt x="115" y="58"/>
                    </a:lnTo>
                    <a:lnTo>
                      <a:pt x="83" y="87"/>
                    </a:lnTo>
                    <a:lnTo>
                      <a:pt x="54" y="120"/>
                    </a:lnTo>
                    <a:lnTo>
                      <a:pt x="29" y="162"/>
                    </a:lnTo>
                    <a:lnTo>
                      <a:pt x="12" y="203"/>
                    </a:lnTo>
                    <a:lnTo>
                      <a:pt x="4" y="245"/>
                    </a:lnTo>
                    <a:lnTo>
                      <a:pt x="0" y="294"/>
                    </a:lnTo>
                    <a:lnTo>
                      <a:pt x="4" y="340"/>
                    </a:lnTo>
                    <a:lnTo>
                      <a:pt x="16" y="386"/>
                    </a:lnTo>
                    <a:lnTo>
                      <a:pt x="32" y="427"/>
                    </a:lnTo>
                    <a:lnTo>
                      <a:pt x="58" y="465"/>
                    </a:lnTo>
                    <a:lnTo>
                      <a:pt x="86" y="497"/>
                    </a:lnTo>
                    <a:lnTo>
                      <a:pt x="120" y="523"/>
                    </a:lnTo>
                    <a:lnTo>
                      <a:pt x="157" y="548"/>
                    </a:lnTo>
                    <a:lnTo>
                      <a:pt x="198" y="564"/>
                    </a:lnTo>
                    <a:lnTo>
                      <a:pt x="245" y="576"/>
                    </a:lnTo>
                    <a:lnTo>
                      <a:pt x="290"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12" name="Freeform 1145">
                <a:extLst>
                  <a:ext uri="{FF2B5EF4-FFF2-40B4-BE49-F238E27FC236}">
                    <a16:creationId xmlns:a16="http://schemas.microsoft.com/office/drawing/2014/main" id="{BFB53345-FA99-4475-BF9C-9BC70E33D6DC}"/>
                  </a:ext>
                </a:extLst>
              </p:cNvPr>
              <p:cNvSpPr>
                <a:spLocks/>
              </p:cNvSpPr>
              <p:nvPr/>
            </p:nvSpPr>
            <p:spPr bwMode="auto">
              <a:xfrm>
                <a:off x="3598" y="3380"/>
                <a:ext cx="62" cy="61"/>
              </a:xfrm>
              <a:custGeom>
                <a:avLst/>
                <a:gdLst>
                  <a:gd name="T0" fmla="*/ 6 w 307"/>
                  <a:gd name="T1" fmla="*/ 12 h 303"/>
                  <a:gd name="T2" fmla="*/ 7 w 307"/>
                  <a:gd name="T3" fmla="*/ 12 h 303"/>
                  <a:gd name="T4" fmla="*/ 8 w 307"/>
                  <a:gd name="T5" fmla="*/ 12 h 303"/>
                  <a:gd name="T6" fmla="*/ 9 w 307"/>
                  <a:gd name="T7" fmla="*/ 12 h 303"/>
                  <a:gd name="T8" fmla="*/ 10 w 307"/>
                  <a:gd name="T9" fmla="*/ 11 h 303"/>
                  <a:gd name="T10" fmla="*/ 11 w 307"/>
                  <a:gd name="T11" fmla="*/ 10 h 303"/>
                  <a:gd name="T12" fmla="*/ 11 w 307"/>
                  <a:gd name="T13" fmla="*/ 10 h 303"/>
                  <a:gd name="T14" fmla="*/ 12 w 307"/>
                  <a:gd name="T15" fmla="*/ 9 h 303"/>
                  <a:gd name="T16" fmla="*/ 12 w 307"/>
                  <a:gd name="T17" fmla="*/ 8 h 303"/>
                  <a:gd name="T18" fmla="*/ 12 w 307"/>
                  <a:gd name="T19" fmla="*/ 7 h 303"/>
                  <a:gd name="T20" fmla="*/ 13 w 307"/>
                  <a:gd name="T21" fmla="*/ 6 h 303"/>
                  <a:gd name="T22" fmla="*/ 12 w 307"/>
                  <a:gd name="T23" fmla="*/ 5 h 303"/>
                  <a:gd name="T24" fmla="*/ 12 w 307"/>
                  <a:gd name="T25" fmla="*/ 4 h 303"/>
                  <a:gd name="T26" fmla="*/ 12 w 307"/>
                  <a:gd name="T27" fmla="*/ 3 h 303"/>
                  <a:gd name="T28" fmla="*/ 11 w 307"/>
                  <a:gd name="T29" fmla="*/ 2 h 303"/>
                  <a:gd name="T30" fmla="*/ 11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3 w 307"/>
                  <a:gd name="T49" fmla="*/ 1 h 303"/>
                  <a:gd name="T50" fmla="*/ 2 w 307"/>
                  <a:gd name="T51" fmla="*/ 2 h 303"/>
                  <a:gd name="T52" fmla="*/ 1 w 307"/>
                  <a:gd name="T53" fmla="*/ 3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3 w 307"/>
                  <a:gd name="T73" fmla="*/ 11 h 303"/>
                  <a:gd name="T74" fmla="*/ 3 w 307"/>
                  <a:gd name="T75" fmla="*/ 12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299"/>
                    </a:lnTo>
                    <a:lnTo>
                      <a:pt x="203" y="295"/>
                    </a:lnTo>
                    <a:lnTo>
                      <a:pt x="224" y="287"/>
                    </a:lnTo>
                    <a:lnTo>
                      <a:pt x="246" y="274"/>
                    </a:lnTo>
                    <a:lnTo>
                      <a:pt x="262" y="258"/>
                    </a:lnTo>
                    <a:lnTo>
                      <a:pt x="278" y="241"/>
                    </a:lnTo>
                    <a:lnTo>
                      <a:pt x="291" y="220"/>
                    </a:lnTo>
                    <a:lnTo>
                      <a:pt x="299" y="200"/>
                    </a:lnTo>
                    <a:lnTo>
                      <a:pt x="304" y="175"/>
                    </a:lnTo>
                    <a:lnTo>
                      <a:pt x="307" y="150"/>
                    </a:lnTo>
                    <a:lnTo>
                      <a:pt x="304" y="125"/>
                    </a:lnTo>
                    <a:lnTo>
                      <a:pt x="299" y="101"/>
                    </a:lnTo>
                    <a:lnTo>
                      <a:pt x="287" y="79"/>
                    </a:lnTo>
                    <a:lnTo>
                      <a:pt x="275" y="58"/>
                    </a:lnTo>
                    <a:lnTo>
                      <a:pt x="262" y="42"/>
                    </a:lnTo>
                    <a:lnTo>
                      <a:pt x="241" y="25"/>
                    </a:lnTo>
                    <a:lnTo>
                      <a:pt x="221" y="17"/>
                    </a:lnTo>
                    <a:lnTo>
                      <a:pt x="199" y="4"/>
                    </a:lnTo>
                    <a:lnTo>
                      <a:pt x="174" y="0"/>
                    </a:lnTo>
                    <a:lnTo>
                      <a:pt x="154" y="0"/>
                    </a:lnTo>
                    <a:lnTo>
                      <a:pt x="129" y="0"/>
                    </a:lnTo>
                    <a:lnTo>
                      <a:pt x="104" y="9"/>
                    </a:lnTo>
                    <a:lnTo>
                      <a:pt x="84" y="17"/>
                    </a:lnTo>
                    <a:lnTo>
                      <a:pt x="62" y="29"/>
                    </a:lnTo>
                    <a:lnTo>
                      <a:pt x="46" y="47"/>
                    </a:lnTo>
                    <a:lnTo>
                      <a:pt x="30" y="63"/>
                    </a:lnTo>
                    <a:lnTo>
                      <a:pt x="17" y="83"/>
                    </a:lnTo>
                    <a:lnTo>
                      <a:pt x="8" y="104"/>
                    </a:lnTo>
                    <a:lnTo>
                      <a:pt x="5" y="129"/>
                    </a:lnTo>
                    <a:lnTo>
                      <a:pt x="0" y="154"/>
                    </a:lnTo>
                    <a:lnTo>
                      <a:pt x="5" y="179"/>
                    </a:lnTo>
                    <a:lnTo>
                      <a:pt x="8" y="200"/>
                    </a:lnTo>
                    <a:lnTo>
                      <a:pt x="17" y="220"/>
                    </a:lnTo>
                    <a:lnTo>
                      <a:pt x="34" y="241"/>
                    </a:lnTo>
                    <a:lnTo>
                      <a:pt x="46" y="258"/>
                    </a:lnTo>
                    <a:lnTo>
                      <a:pt x="66" y="274"/>
                    </a:lnTo>
                    <a:lnTo>
                      <a:pt x="84" y="287"/>
                    </a:lnTo>
                    <a:lnTo>
                      <a:pt x="108" y="295"/>
                    </a:lnTo>
                    <a:lnTo>
                      <a:pt x="129"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3" name="Freeform 1146">
                <a:extLst>
                  <a:ext uri="{FF2B5EF4-FFF2-40B4-BE49-F238E27FC236}">
                    <a16:creationId xmlns:a16="http://schemas.microsoft.com/office/drawing/2014/main" id="{23F0D24F-6052-48BB-8E77-421259A9F2B9}"/>
                  </a:ext>
                </a:extLst>
              </p:cNvPr>
              <p:cNvSpPr>
                <a:spLocks/>
              </p:cNvSpPr>
              <p:nvPr/>
            </p:nvSpPr>
            <p:spPr bwMode="auto">
              <a:xfrm>
                <a:off x="3601" y="3381"/>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9 h 270"/>
                  <a:gd name="T14" fmla="*/ 10 w 270"/>
                  <a:gd name="T15" fmla="*/ 8 h 270"/>
                  <a:gd name="T16" fmla="*/ 11 w 270"/>
                  <a:gd name="T17" fmla="*/ 7 h 270"/>
                  <a:gd name="T18" fmla="*/ 11 w 270"/>
                  <a:gd name="T19" fmla="*/ 6 h 270"/>
                  <a:gd name="T20" fmla="*/ 11 w 270"/>
                  <a:gd name="T21" fmla="*/ 5 h 270"/>
                  <a:gd name="T22" fmla="*/ 11 w 270"/>
                  <a:gd name="T23" fmla="*/ 5 h 270"/>
                  <a:gd name="T24" fmla="*/ 11 w 270"/>
                  <a:gd name="T25" fmla="*/ 4 h 270"/>
                  <a:gd name="T26" fmla="*/ 10 w 270"/>
                  <a:gd name="T27" fmla="*/ 3 h 270"/>
                  <a:gd name="T28" fmla="*/ 10 w 270"/>
                  <a:gd name="T29" fmla="*/ 2 h 270"/>
                  <a:gd name="T30" fmla="*/ 9 w 270"/>
                  <a:gd name="T31" fmla="*/ 2 h 270"/>
                  <a:gd name="T32" fmla="*/ 9 w 270"/>
                  <a:gd name="T33" fmla="*/ 1 h 270"/>
                  <a:gd name="T34" fmla="*/ 8 w 270"/>
                  <a:gd name="T35" fmla="*/ 1 h 270"/>
                  <a:gd name="T36" fmla="*/ 7 w 270"/>
                  <a:gd name="T37" fmla="*/ 0 h 270"/>
                  <a:gd name="T38" fmla="*/ 6 w 270"/>
                  <a:gd name="T39" fmla="*/ 0 h 270"/>
                  <a:gd name="T40" fmla="*/ 5 w 270"/>
                  <a:gd name="T41" fmla="*/ 0 h 270"/>
                  <a:gd name="T42" fmla="*/ 5 w 270"/>
                  <a:gd name="T43" fmla="*/ 0 h 270"/>
                  <a:gd name="T44" fmla="*/ 4 w 270"/>
                  <a:gd name="T45" fmla="*/ 0 h 270"/>
                  <a:gd name="T46" fmla="*/ 3 w 270"/>
                  <a:gd name="T47" fmla="*/ 1 h 270"/>
                  <a:gd name="T48" fmla="*/ 2 w 270"/>
                  <a:gd name="T49" fmla="*/ 1 h 270"/>
                  <a:gd name="T50" fmla="*/ 2 w 270"/>
                  <a:gd name="T51" fmla="*/ 2 h 270"/>
                  <a:gd name="T52" fmla="*/ 1 w 270"/>
                  <a:gd name="T53" fmla="*/ 2 h 270"/>
                  <a:gd name="T54" fmla="*/ 1 w 270"/>
                  <a:gd name="T55" fmla="*/ 3 h 270"/>
                  <a:gd name="T56" fmla="*/ 0 w 270"/>
                  <a:gd name="T57" fmla="*/ 4 h 270"/>
                  <a:gd name="T58" fmla="*/ 0 w 270"/>
                  <a:gd name="T59" fmla="*/ 5 h 270"/>
                  <a:gd name="T60" fmla="*/ 0 w 270"/>
                  <a:gd name="T61" fmla="*/ 6 h 270"/>
                  <a:gd name="T62" fmla="*/ 0 w 270"/>
                  <a:gd name="T63" fmla="*/ 6 h 270"/>
                  <a:gd name="T64" fmla="*/ 0 w 270"/>
                  <a:gd name="T65" fmla="*/ 6 h 270"/>
                  <a:gd name="T66" fmla="*/ 0 w 270"/>
                  <a:gd name="T67" fmla="*/ 7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1 h 270"/>
                  <a:gd name="T82" fmla="*/ 5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70"/>
                    </a:lnTo>
                    <a:lnTo>
                      <a:pt x="180" y="262"/>
                    </a:lnTo>
                    <a:lnTo>
                      <a:pt x="200" y="254"/>
                    </a:lnTo>
                    <a:lnTo>
                      <a:pt x="216" y="245"/>
                    </a:lnTo>
                    <a:lnTo>
                      <a:pt x="234" y="229"/>
                    </a:lnTo>
                    <a:lnTo>
                      <a:pt x="245" y="216"/>
                    </a:lnTo>
                    <a:lnTo>
                      <a:pt x="258" y="196"/>
                    </a:lnTo>
                    <a:lnTo>
                      <a:pt x="266" y="179"/>
                    </a:lnTo>
                    <a:lnTo>
                      <a:pt x="270" y="154"/>
                    </a:lnTo>
                    <a:lnTo>
                      <a:pt x="270" y="133"/>
                    </a:lnTo>
                    <a:lnTo>
                      <a:pt x="270" y="113"/>
                    </a:lnTo>
                    <a:lnTo>
                      <a:pt x="263" y="92"/>
                    </a:lnTo>
                    <a:lnTo>
                      <a:pt x="254" y="71"/>
                    </a:lnTo>
                    <a:lnTo>
                      <a:pt x="245" y="54"/>
                    </a:lnTo>
                    <a:lnTo>
                      <a:pt x="229" y="38"/>
                    </a:lnTo>
                    <a:lnTo>
                      <a:pt x="216" y="25"/>
                    </a:lnTo>
                    <a:lnTo>
                      <a:pt x="196" y="13"/>
                    </a:lnTo>
                    <a:lnTo>
                      <a:pt x="180" y="5"/>
                    </a:lnTo>
                    <a:lnTo>
                      <a:pt x="158" y="0"/>
                    </a:lnTo>
                    <a:lnTo>
                      <a:pt x="133" y="0"/>
                    </a:lnTo>
                    <a:lnTo>
                      <a:pt x="113" y="0"/>
                    </a:lnTo>
                    <a:lnTo>
                      <a:pt x="92" y="9"/>
                    </a:lnTo>
                    <a:lnTo>
                      <a:pt x="72" y="17"/>
                    </a:lnTo>
                    <a:lnTo>
                      <a:pt x="54" y="25"/>
                    </a:lnTo>
                    <a:lnTo>
                      <a:pt x="38" y="43"/>
                    </a:lnTo>
                    <a:lnTo>
                      <a:pt x="25" y="54"/>
                    </a:lnTo>
                    <a:lnTo>
                      <a:pt x="13" y="75"/>
                    </a:lnTo>
                    <a:lnTo>
                      <a:pt x="9" y="92"/>
                    </a:lnTo>
                    <a:lnTo>
                      <a:pt x="0" y="113"/>
                    </a:lnTo>
                    <a:lnTo>
                      <a:pt x="0" y="138"/>
                    </a:lnTo>
                    <a:lnTo>
                      <a:pt x="0" y="142"/>
                    </a:lnTo>
                    <a:lnTo>
                      <a:pt x="0" y="146"/>
                    </a:lnTo>
                    <a:lnTo>
                      <a:pt x="5" y="167"/>
                    </a:lnTo>
                    <a:lnTo>
                      <a:pt x="9" y="183"/>
                    </a:lnTo>
                    <a:lnTo>
                      <a:pt x="18" y="204"/>
                    </a:lnTo>
                    <a:lnTo>
                      <a:pt x="30" y="221"/>
                    </a:lnTo>
                    <a:lnTo>
                      <a:pt x="42" y="232"/>
                    </a:lnTo>
                    <a:lnTo>
                      <a:pt x="59" y="245"/>
                    </a:lnTo>
                    <a:lnTo>
                      <a:pt x="76" y="258"/>
                    </a:lnTo>
                    <a:lnTo>
                      <a:pt x="96"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4" name="Freeform 1147">
                <a:extLst>
                  <a:ext uri="{FF2B5EF4-FFF2-40B4-BE49-F238E27FC236}">
                    <a16:creationId xmlns:a16="http://schemas.microsoft.com/office/drawing/2014/main" id="{824BCE8D-2241-4544-BE40-C19A18F89842}"/>
                  </a:ext>
                </a:extLst>
              </p:cNvPr>
              <p:cNvSpPr>
                <a:spLocks/>
              </p:cNvSpPr>
              <p:nvPr/>
            </p:nvSpPr>
            <p:spPr bwMode="auto">
              <a:xfrm>
                <a:off x="3603" y="3382"/>
                <a:ext cx="48" cy="47"/>
              </a:xfrm>
              <a:custGeom>
                <a:avLst/>
                <a:gdLst>
                  <a:gd name="T0" fmla="*/ 5 w 237"/>
                  <a:gd name="T1" fmla="*/ 9 h 236"/>
                  <a:gd name="T2" fmla="*/ 6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10 w 237"/>
                  <a:gd name="T17" fmla="*/ 6 h 236"/>
                  <a:gd name="T18" fmla="*/ 10 w 237"/>
                  <a:gd name="T19" fmla="*/ 5 h 236"/>
                  <a:gd name="T20" fmla="*/ 10 w 237"/>
                  <a:gd name="T21" fmla="*/ 5 h 236"/>
                  <a:gd name="T22" fmla="*/ 10 w 237"/>
                  <a:gd name="T23" fmla="*/ 4 h 236"/>
                  <a:gd name="T24" fmla="*/ 9 w 237"/>
                  <a:gd name="T25" fmla="*/ 3 h 236"/>
                  <a:gd name="T26" fmla="*/ 9 w 237"/>
                  <a:gd name="T27" fmla="*/ 2 h 236"/>
                  <a:gd name="T28" fmla="*/ 9 w 237"/>
                  <a:gd name="T29" fmla="*/ 2 h 236"/>
                  <a:gd name="T30" fmla="*/ 8 w 237"/>
                  <a:gd name="T31" fmla="*/ 1 h 236"/>
                  <a:gd name="T32" fmla="*/ 8 w 237"/>
                  <a:gd name="T33" fmla="*/ 1 h 236"/>
                  <a:gd name="T34" fmla="*/ 7 w 237"/>
                  <a:gd name="T35" fmla="*/ 0 h 236"/>
                  <a:gd name="T36" fmla="*/ 6 w 237"/>
                  <a:gd name="T37" fmla="*/ 0 h 236"/>
                  <a:gd name="T38" fmla="*/ 6 w 237"/>
                  <a:gd name="T39" fmla="*/ 0 h 236"/>
                  <a:gd name="T40" fmla="*/ 5 w 237"/>
                  <a:gd name="T41" fmla="*/ 0 h 236"/>
                  <a:gd name="T42" fmla="*/ 4 w 237"/>
                  <a:gd name="T43" fmla="*/ 0 h 236"/>
                  <a:gd name="T44" fmla="*/ 3 w 237"/>
                  <a:gd name="T45" fmla="*/ 0 h 236"/>
                  <a:gd name="T46" fmla="*/ 3 w 237"/>
                  <a:gd name="T47" fmla="*/ 0 h 236"/>
                  <a:gd name="T48" fmla="*/ 2 w 237"/>
                  <a:gd name="T49" fmla="*/ 1 h 236"/>
                  <a:gd name="T50" fmla="*/ 1 w 237"/>
                  <a:gd name="T51" fmla="*/ 2 h 236"/>
                  <a:gd name="T52" fmla="*/ 1 w 237"/>
                  <a:gd name="T53" fmla="*/ 2 h 236"/>
                  <a:gd name="T54" fmla="*/ 0 w 237"/>
                  <a:gd name="T55" fmla="*/ 3 h 236"/>
                  <a:gd name="T56" fmla="*/ 0 w 237"/>
                  <a:gd name="T57" fmla="*/ 3 h 236"/>
                  <a:gd name="T58" fmla="*/ 0 w 237"/>
                  <a:gd name="T59" fmla="*/ 4 h 236"/>
                  <a:gd name="T60" fmla="*/ 0 w 237"/>
                  <a:gd name="T61" fmla="*/ 5 h 236"/>
                  <a:gd name="T62" fmla="*/ 0 w 237"/>
                  <a:gd name="T63" fmla="*/ 5 h 236"/>
                  <a:gd name="T64" fmla="*/ 0 w 237"/>
                  <a:gd name="T65" fmla="*/ 6 h 236"/>
                  <a:gd name="T66" fmla="*/ 0 w 237"/>
                  <a:gd name="T67" fmla="*/ 6 h 236"/>
                  <a:gd name="T68" fmla="*/ 0 w 237"/>
                  <a:gd name="T69" fmla="*/ 7 h 236"/>
                  <a:gd name="T70" fmla="*/ 1 w 237"/>
                  <a:gd name="T71" fmla="*/ 8 h 236"/>
                  <a:gd name="T72" fmla="*/ 1 w 237"/>
                  <a:gd name="T73" fmla="*/ 8 h 236"/>
                  <a:gd name="T74" fmla="*/ 2 w 237"/>
                  <a:gd name="T75" fmla="*/ 9 h 236"/>
                  <a:gd name="T76" fmla="*/ 3 w 237"/>
                  <a:gd name="T77" fmla="*/ 9 h 236"/>
                  <a:gd name="T78" fmla="*/ 3 w 237"/>
                  <a:gd name="T79" fmla="*/ 9 h 236"/>
                  <a:gd name="T80" fmla="*/ 4 w 237"/>
                  <a:gd name="T81" fmla="*/ 9 h 236"/>
                  <a:gd name="T82" fmla="*/ 5 w 237"/>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7" y="236"/>
                    </a:lnTo>
                    <a:lnTo>
                      <a:pt x="158" y="232"/>
                    </a:lnTo>
                    <a:lnTo>
                      <a:pt x="174" y="224"/>
                    </a:lnTo>
                    <a:lnTo>
                      <a:pt x="187" y="216"/>
                    </a:lnTo>
                    <a:lnTo>
                      <a:pt x="203" y="203"/>
                    </a:lnTo>
                    <a:lnTo>
                      <a:pt x="216" y="186"/>
                    </a:lnTo>
                    <a:lnTo>
                      <a:pt x="225" y="174"/>
                    </a:lnTo>
                    <a:lnTo>
                      <a:pt x="232" y="157"/>
                    </a:lnTo>
                    <a:lnTo>
                      <a:pt x="237" y="137"/>
                    </a:lnTo>
                    <a:lnTo>
                      <a:pt x="237" y="116"/>
                    </a:lnTo>
                    <a:lnTo>
                      <a:pt x="237" y="99"/>
                    </a:lnTo>
                    <a:lnTo>
                      <a:pt x="228" y="79"/>
                    </a:lnTo>
                    <a:lnTo>
                      <a:pt x="225" y="62"/>
                    </a:lnTo>
                    <a:lnTo>
                      <a:pt x="212" y="49"/>
                    </a:lnTo>
                    <a:lnTo>
                      <a:pt x="199" y="33"/>
                    </a:lnTo>
                    <a:lnTo>
                      <a:pt x="187" y="20"/>
                    </a:lnTo>
                    <a:lnTo>
                      <a:pt x="171" y="12"/>
                    </a:lnTo>
                    <a:lnTo>
                      <a:pt x="154" y="4"/>
                    </a:lnTo>
                    <a:lnTo>
                      <a:pt x="137" y="0"/>
                    </a:lnTo>
                    <a:lnTo>
                      <a:pt x="117" y="0"/>
                    </a:lnTo>
                    <a:lnTo>
                      <a:pt x="95" y="0"/>
                    </a:lnTo>
                    <a:lnTo>
                      <a:pt x="79" y="8"/>
                    </a:lnTo>
                    <a:lnTo>
                      <a:pt x="63" y="12"/>
                    </a:lnTo>
                    <a:lnTo>
                      <a:pt x="46" y="25"/>
                    </a:lnTo>
                    <a:lnTo>
                      <a:pt x="34" y="38"/>
                    </a:lnTo>
                    <a:lnTo>
                      <a:pt x="21" y="49"/>
                    </a:lnTo>
                    <a:lnTo>
                      <a:pt x="12" y="66"/>
                    </a:lnTo>
                    <a:lnTo>
                      <a:pt x="5" y="83"/>
                    </a:lnTo>
                    <a:lnTo>
                      <a:pt x="0" y="99"/>
                    </a:lnTo>
                    <a:lnTo>
                      <a:pt x="0" y="120"/>
                    </a:lnTo>
                    <a:lnTo>
                      <a:pt x="0" y="124"/>
                    </a:lnTo>
                    <a:lnTo>
                      <a:pt x="0" y="145"/>
                    </a:lnTo>
                    <a:lnTo>
                      <a:pt x="9" y="162"/>
                    </a:lnTo>
                    <a:lnTo>
                      <a:pt x="12" y="178"/>
                    </a:lnTo>
                    <a:lnTo>
                      <a:pt x="25" y="195"/>
                    </a:lnTo>
                    <a:lnTo>
                      <a:pt x="37" y="207"/>
                    </a:lnTo>
                    <a:lnTo>
                      <a:pt x="50" y="216"/>
                    </a:lnTo>
                    <a:lnTo>
                      <a:pt x="66" y="227"/>
                    </a:lnTo>
                    <a:lnTo>
                      <a:pt x="83" y="232"/>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5" name="Freeform 1148">
                <a:extLst>
                  <a:ext uri="{FF2B5EF4-FFF2-40B4-BE49-F238E27FC236}">
                    <a16:creationId xmlns:a16="http://schemas.microsoft.com/office/drawing/2014/main" id="{AADEBC0F-7B50-49E2-8B8C-5B2168983F5A}"/>
                  </a:ext>
                </a:extLst>
              </p:cNvPr>
              <p:cNvSpPr>
                <a:spLocks/>
              </p:cNvSpPr>
              <p:nvPr/>
            </p:nvSpPr>
            <p:spPr bwMode="auto">
              <a:xfrm>
                <a:off x="3605" y="3383"/>
                <a:ext cx="41" cy="41"/>
              </a:xfrm>
              <a:custGeom>
                <a:avLst/>
                <a:gdLst>
                  <a:gd name="T0" fmla="*/ 4 w 207"/>
                  <a:gd name="T1" fmla="*/ 8 h 207"/>
                  <a:gd name="T2" fmla="*/ 5 w 207"/>
                  <a:gd name="T3" fmla="*/ 8 h 207"/>
                  <a:gd name="T4" fmla="*/ 5 w 207"/>
                  <a:gd name="T5" fmla="*/ 8 h 207"/>
                  <a:gd name="T6" fmla="*/ 6 w 207"/>
                  <a:gd name="T7" fmla="*/ 8 h 207"/>
                  <a:gd name="T8" fmla="*/ 7 w 207"/>
                  <a:gd name="T9" fmla="*/ 7 h 207"/>
                  <a:gd name="T10" fmla="*/ 7 w 207"/>
                  <a:gd name="T11" fmla="*/ 7 h 207"/>
                  <a:gd name="T12" fmla="*/ 7 w 207"/>
                  <a:gd name="T13" fmla="*/ 6 h 207"/>
                  <a:gd name="T14" fmla="*/ 8 w 207"/>
                  <a:gd name="T15" fmla="*/ 6 h 207"/>
                  <a:gd name="T16" fmla="*/ 8 w 207"/>
                  <a:gd name="T17" fmla="*/ 5 h 207"/>
                  <a:gd name="T18" fmla="*/ 8 w 207"/>
                  <a:gd name="T19" fmla="*/ 5 h 207"/>
                  <a:gd name="T20" fmla="*/ 8 w 207"/>
                  <a:gd name="T21" fmla="*/ 4 h 207"/>
                  <a:gd name="T22" fmla="*/ 8 w 207"/>
                  <a:gd name="T23" fmla="*/ 3 h 207"/>
                  <a:gd name="T24" fmla="*/ 8 w 207"/>
                  <a:gd name="T25" fmla="*/ 3 h 207"/>
                  <a:gd name="T26" fmla="*/ 8 w 207"/>
                  <a:gd name="T27" fmla="*/ 2 h 207"/>
                  <a:gd name="T28" fmla="*/ 7 w 207"/>
                  <a:gd name="T29" fmla="*/ 2 h 207"/>
                  <a:gd name="T30" fmla="*/ 7 w 207"/>
                  <a:gd name="T31" fmla="*/ 1 h 207"/>
                  <a:gd name="T32" fmla="*/ 6 w 207"/>
                  <a:gd name="T33" fmla="*/ 1 h 207"/>
                  <a:gd name="T34" fmla="*/ 6 w 207"/>
                  <a:gd name="T35" fmla="*/ 0 h 207"/>
                  <a:gd name="T36" fmla="*/ 5 w 207"/>
                  <a:gd name="T37" fmla="*/ 0 h 207"/>
                  <a:gd name="T38" fmla="*/ 5 w 207"/>
                  <a:gd name="T39" fmla="*/ 0 h 207"/>
                  <a:gd name="T40" fmla="*/ 4 w 207"/>
                  <a:gd name="T41" fmla="*/ 0 h 207"/>
                  <a:gd name="T42" fmla="*/ 3 w 207"/>
                  <a:gd name="T43" fmla="*/ 0 h 207"/>
                  <a:gd name="T44" fmla="*/ 3 w 207"/>
                  <a:gd name="T45" fmla="*/ 0 h 207"/>
                  <a:gd name="T46" fmla="*/ 2 w 207"/>
                  <a:gd name="T47" fmla="*/ 0 h 207"/>
                  <a:gd name="T48" fmla="*/ 2 w 207"/>
                  <a:gd name="T49" fmla="*/ 1 h 207"/>
                  <a:gd name="T50" fmla="*/ 1 w 207"/>
                  <a:gd name="T51" fmla="*/ 1 h 207"/>
                  <a:gd name="T52" fmla="*/ 1 w 207"/>
                  <a:gd name="T53" fmla="*/ 2 h 207"/>
                  <a:gd name="T54" fmla="*/ 0 w 207"/>
                  <a:gd name="T55" fmla="*/ 2 h 207"/>
                  <a:gd name="T56" fmla="*/ 0 w 207"/>
                  <a:gd name="T57" fmla="*/ 3 h 207"/>
                  <a:gd name="T58" fmla="*/ 0 w 207"/>
                  <a:gd name="T59" fmla="*/ 3 h 207"/>
                  <a:gd name="T60" fmla="*/ 0 w 207"/>
                  <a:gd name="T61" fmla="*/ 4 h 207"/>
                  <a:gd name="T62" fmla="*/ 0 w 207"/>
                  <a:gd name="T63" fmla="*/ 4 h 207"/>
                  <a:gd name="T64" fmla="*/ 0 w 207"/>
                  <a:gd name="T65" fmla="*/ 5 h 207"/>
                  <a:gd name="T66" fmla="*/ 0 w 207"/>
                  <a:gd name="T67" fmla="*/ 6 h 207"/>
                  <a:gd name="T68" fmla="*/ 1 w 207"/>
                  <a:gd name="T69" fmla="*/ 6 h 207"/>
                  <a:gd name="T70" fmla="*/ 1 w 207"/>
                  <a:gd name="T71" fmla="*/ 7 h 207"/>
                  <a:gd name="T72" fmla="*/ 1 w 207"/>
                  <a:gd name="T73" fmla="*/ 7 h 207"/>
                  <a:gd name="T74" fmla="*/ 2 w 207"/>
                  <a:gd name="T75" fmla="*/ 7 h 207"/>
                  <a:gd name="T76" fmla="*/ 2 w 207"/>
                  <a:gd name="T77" fmla="*/ 8 h 207"/>
                  <a:gd name="T78" fmla="*/ 3 w 207"/>
                  <a:gd name="T79" fmla="*/ 8 h 207"/>
                  <a:gd name="T80" fmla="*/ 3 w 207"/>
                  <a:gd name="T81" fmla="*/ 8 h 207"/>
                  <a:gd name="T82" fmla="*/ 4 w 207"/>
                  <a:gd name="T83" fmla="*/ 8 h 20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7"/>
                  <a:gd name="T127" fmla="*/ 0 h 207"/>
                  <a:gd name="T128" fmla="*/ 207 w 207"/>
                  <a:gd name="T129" fmla="*/ 207 h 20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7" h="207">
                    <a:moveTo>
                      <a:pt x="104" y="207"/>
                    </a:moveTo>
                    <a:lnTo>
                      <a:pt x="120" y="203"/>
                    </a:lnTo>
                    <a:lnTo>
                      <a:pt x="136" y="199"/>
                    </a:lnTo>
                    <a:lnTo>
                      <a:pt x="153" y="195"/>
                    </a:lnTo>
                    <a:lnTo>
                      <a:pt x="165" y="187"/>
                    </a:lnTo>
                    <a:lnTo>
                      <a:pt x="178" y="174"/>
                    </a:lnTo>
                    <a:lnTo>
                      <a:pt x="187" y="162"/>
                    </a:lnTo>
                    <a:lnTo>
                      <a:pt x="194" y="149"/>
                    </a:lnTo>
                    <a:lnTo>
                      <a:pt x="203" y="137"/>
                    </a:lnTo>
                    <a:lnTo>
                      <a:pt x="203" y="120"/>
                    </a:lnTo>
                    <a:lnTo>
                      <a:pt x="207" y="104"/>
                    </a:lnTo>
                    <a:lnTo>
                      <a:pt x="203" y="88"/>
                    </a:lnTo>
                    <a:lnTo>
                      <a:pt x="199" y="70"/>
                    </a:lnTo>
                    <a:lnTo>
                      <a:pt x="194" y="54"/>
                    </a:lnTo>
                    <a:lnTo>
                      <a:pt x="187" y="41"/>
                    </a:lnTo>
                    <a:lnTo>
                      <a:pt x="174" y="29"/>
                    </a:lnTo>
                    <a:lnTo>
                      <a:pt x="162" y="21"/>
                    </a:lnTo>
                    <a:lnTo>
                      <a:pt x="149" y="12"/>
                    </a:lnTo>
                    <a:lnTo>
                      <a:pt x="136" y="4"/>
                    </a:lnTo>
                    <a:lnTo>
                      <a:pt x="120" y="4"/>
                    </a:lnTo>
                    <a:lnTo>
                      <a:pt x="104" y="0"/>
                    </a:lnTo>
                    <a:lnTo>
                      <a:pt x="86" y="4"/>
                    </a:lnTo>
                    <a:lnTo>
                      <a:pt x="70" y="8"/>
                    </a:lnTo>
                    <a:lnTo>
                      <a:pt x="57" y="12"/>
                    </a:lnTo>
                    <a:lnTo>
                      <a:pt x="41" y="21"/>
                    </a:lnTo>
                    <a:lnTo>
                      <a:pt x="32" y="34"/>
                    </a:lnTo>
                    <a:lnTo>
                      <a:pt x="20" y="41"/>
                    </a:lnTo>
                    <a:lnTo>
                      <a:pt x="12" y="58"/>
                    </a:lnTo>
                    <a:lnTo>
                      <a:pt x="8" y="70"/>
                    </a:lnTo>
                    <a:lnTo>
                      <a:pt x="3" y="88"/>
                    </a:lnTo>
                    <a:lnTo>
                      <a:pt x="0" y="104"/>
                    </a:lnTo>
                    <a:lnTo>
                      <a:pt x="0" y="108"/>
                    </a:lnTo>
                    <a:lnTo>
                      <a:pt x="3" y="124"/>
                    </a:lnTo>
                    <a:lnTo>
                      <a:pt x="8" y="141"/>
                    </a:lnTo>
                    <a:lnTo>
                      <a:pt x="16" y="153"/>
                    </a:lnTo>
                    <a:lnTo>
                      <a:pt x="25" y="166"/>
                    </a:lnTo>
                    <a:lnTo>
                      <a:pt x="32" y="178"/>
                    </a:lnTo>
                    <a:lnTo>
                      <a:pt x="45" y="187"/>
                    </a:lnTo>
                    <a:lnTo>
                      <a:pt x="57" y="195"/>
                    </a:lnTo>
                    <a:lnTo>
                      <a:pt x="74" y="203"/>
                    </a:lnTo>
                    <a:lnTo>
                      <a:pt x="86" y="203"/>
                    </a:lnTo>
                    <a:lnTo>
                      <a:pt x="104" y="207"/>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6" name="Freeform 1149">
                <a:extLst>
                  <a:ext uri="{FF2B5EF4-FFF2-40B4-BE49-F238E27FC236}">
                    <a16:creationId xmlns:a16="http://schemas.microsoft.com/office/drawing/2014/main" id="{7FCA38E0-EFE1-4089-A004-BA46BC427DF0}"/>
                  </a:ext>
                </a:extLst>
              </p:cNvPr>
              <p:cNvSpPr>
                <a:spLocks/>
              </p:cNvSpPr>
              <p:nvPr/>
            </p:nvSpPr>
            <p:spPr bwMode="auto">
              <a:xfrm>
                <a:off x="3607" y="3384"/>
                <a:ext cx="34" cy="34"/>
              </a:xfrm>
              <a:custGeom>
                <a:avLst/>
                <a:gdLst>
                  <a:gd name="T0" fmla="*/ 3 w 170"/>
                  <a:gd name="T1" fmla="*/ 7 h 170"/>
                  <a:gd name="T2" fmla="*/ 4 w 170"/>
                  <a:gd name="T3" fmla="*/ 7 h 170"/>
                  <a:gd name="T4" fmla="*/ 4 w 170"/>
                  <a:gd name="T5" fmla="*/ 7 h 170"/>
                  <a:gd name="T6" fmla="*/ 5 w 170"/>
                  <a:gd name="T7" fmla="*/ 6 h 170"/>
                  <a:gd name="T8" fmla="*/ 5 w 170"/>
                  <a:gd name="T9" fmla="*/ 6 h 170"/>
                  <a:gd name="T10" fmla="*/ 6 w 170"/>
                  <a:gd name="T11" fmla="*/ 6 h 170"/>
                  <a:gd name="T12" fmla="*/ 6 w 170"/>
                  <a:gd name="T13" fmla="*/ 5 h 170"/>
                  <a:gd name="T14" fmla="*/ 6 w 170"/>
                  <a:gd name="T15" fmla="*/ 5 h 170"/>
                  <a:gd name="T16" fmla="*/ 7 w 170"/>
                  <a:gd name="T17" fmla="*/ 4 h 170"/>
                  <a:gd name="T18" fmla="*/ 7 w 170"/>
                  <a:gd name="T19" fmla="*/ 4 h 170"/>
                  <a:gd name="T20" fmla="*/ 7 w 170"/>
                  <a:gd name="T21" fmla="*/ 3 h 170"/>
                  <a:gd name="T22" fmla="*/ 7 w 170"/>
                  <a:gd name="T23" fmla="*/ 3 h 170"/>
                  <a:gd name="T24" fmla="*/ 7 w 170"/>
                  <a:gd name="T25" fmla="*/ 2 h 170"/>
                  <a:gd name="T26" fmla="*/ 6 w 170"/>
                  <a:gd name="T27" fmla="*/ 2 h 170"/>
                  <a:gd name="T28" fmla="*/ 6 w 170"/>
                  <a:gd name="T29" fmla="*/ 1 h 170"/>
                  <a:gd name="T30" fmla="*/ 6 w 170"/>
                  <a:gd name="T31" fmla="*/ 1 h 170"/>
                  <a:gd name="T32" fmla="*/ 5 w 170"/>
                  <a:gd name="T33" fmla="*/ 1 h 170"/>
                  <a:gd name="T34" fmla="*/ 5 w 170"/>
                  <a:gd name="T35" fmla="*/ 0 h 170"/>
                  <a:gd name="T36" fmla="*/ 4 w 170"/>
                  <a:gd name="T37" fmla="*/ 0 h 170"/>
                  <a:gd name="T38" fmla="*/ 4 w 170"/>
                  <a:gd name="T39" fmla="*/ 0 h 170"/>
                  <a:gd name="T40" fmla="*/ 3 w 170"/>
                  <a:gd name="T41" fmla="*/ 0 h 170"/>
                  <a:gd name="T42" fmla="*/ 3 w 170"/>
                  <a:gd name="T43" fmla="*/ 0 h 170"/>
                  <a:gd name="T44" fmla="*/ 2 w 170"/>
                  <a:gd name="T45" fmla="*/ 0 h 170"/>
                  <a:gd name="T46" fmla="*/ 2 w 170"/>
                  <a:gd name="T47" fmla="*/ 0 h 170"/>
                  <a:gd name="T48" fmla="*/ 2 w 170"/>
                  <a:gd name="T49" fmla="*/ 1 h 170"/>
                  <a:gd name="T50" fmla="*/ 1 w 170"/>
                  <a:gd name="T51" fmla="*/ 1 h 170"/>
                  <a:gd name="T52" fmla="*/ 1 w 170"/>
                  <a:gd name="T53" fmla="*/ 1 h 170"/>
                  <a:gd name="T54" fmla="*/ 1 w 170"/>
                  <a:gd name="T55" fmla="*/ 2 h 170"/>
                  <a:gd name="T56" fmla="*/ 0 w 170"/>
                  <a:gd name="T57" fmla="*/ 2 h 170"/>
                  <a:gd name="T58" fmla="*/ 0 w 170"/>
                  <a:gd name="T59" fmla="*/ 3 h 170"/>
                  <a:gd name="T60" fmla="*/ 0 w 170"/>
                  <a:gd name="T61" fmla="*/ 3 h 170"/>
                  <a:gd name="T62" fmla="*/ 0 w 170"/>
                  <a:gd name="T63" fmla="*/ 3 h 170"/>
                  <a:gd name="T64" fmla="*/ 0 w 170"/>
                  <a:gd name="T65" fmla="*/ 4 h 170"/>
                  <a:gd name="T66" fmla="*/ 0 w 170"/>
                  <a:gd name="T67" fmla="*/ 4 h 170"/>
                  <a:gd name="T68" fmla="*/ 1 w 170"/>
                  <a:gd name="T69" fmla="*/ 5 h 170"/>
                  <a:gd name="T70" fmla="*/ 1 w 170"/>
                  <a:gd name="T71" fmla="*/ 5 h 170"/>
                  <a:gd name="T72" fmla="*/ 1 w 170"/>
                  <a:gd name="T73" fmla="*/ 6 h 170"/>
                  <a:gd name="T74" fmla="*/ 2 w 170"/>
                  <a:gd name="T75" fmla="*/ 6 h 170"/>
                  <a:gd name="T76" fmla="*/ 2 w 170"/>
                  <a:gd name="T77" fmla="*/ 6 h 170"/>
                  <a:gd name="T78" fmla="*/ 2 w 170"/>
                  <a:gd name="T79" fmla="*/ 7 h 170"/>
                  <a:gd name="T80" fmla="*/ 3 w 170"/>
                  <a:gd name="T81" fmla="*/ 7 h 170"/>
                  <a:gd name="T82" fmla="*/ 3 w 170"/>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0"/>
                  <a:gd name="T127" fmla="*/ 0 h 170"/>
                  <a:gd name="T128" fmla="*/ 170 w 170"/>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0" h="170">
                    <a:moveTo>
                      <a:pt x="87" y="170"/>
                    </a:moveTo>
                    <a:lnTo>
                      <a:pt x="99" y="170"/>
                    </a:lnTo>
                    <a:lnTo>
                      <a:pt x="112" y="166"/>
                    </a:lnTo>
                    <a:lnTo>
                      <a:pt x="124" y="158"/>
                    </a:lnTo>
                    <a:lnTo>
                      <a:pt x="137" y="154"/>
                    </a:lnTo>
                    <a:lnTo>
                      <a:pt x="150" y="145"/>
                    </a:lnTo>
                    <a:lnTo>
                      <a:pt x="157" y="133"/>
                    </a:lnTo>
                    <a:lnTo>
                      <a:pt x="162" y="125"/>
                    </a:lnTo>
                    <a:lnTo>
                      <a:pt x="166" y="112"/>
                    </a:lnTo>
                    <a:lnTo>
                      <a:pt x="170" y="96"/>
                    </a:lnTo>
                    <a:lnTo>
                      <a:pt x="170" y="83"/>
                    </a:lnTo>
                    <a:lnTo>
                      <a:pt x="170" y="71"/>
                    </a:lnTo>
                    <a:lnTo>
                      <a:pt x="166" y="54"/>
                    </a:lnTo>
                    <a:lnTo>
                      <a:pt x="162" y="46"/>
                    </a:lnTo>
                    <a:lnTo>
                      <a:pt x="153" y="33"/>
                    </a:lnTo>
                    <a:lnTo>
                      <a:pt x="146" y="21"/>
                    </a:lnTo>
                    <a:lnTo>
                      <a:pt x="137" y="13"/>
                    </a:lnTo>
                    <a:lnTo>
                      <a:pt x="124" y="8"/>
                    </a:lnTo>
                    <a:lnTo>
                      <a:pt x="112" y="4"/>
                    </a:lnTo>
                    <a:lnTo>
                      <a:pt x="99" y="0"/>
                    </a:lnTo>
                    <a:lnTo>
                      <a:pt x="87" y="0"/>
                    </a:lnTo>
                    <a:lnTo>
                      <a:pt x="70" y="0"/>
                    </a:lnTo>
                    <a:lnTo>
                      <a:pt x="58" y="4"/>
                    </a:lnTo>
                    <a:lnTo>
                      <a:pt x="45" y="8"/>
                    </a:lnTo>
                    <a:lnTo>
                      <a:pt x="38" y="13"/>
                    </a:lnTo>
                    <a:lnTo>
                      <a:pt x="25" y="26"/>
                    </a:lnTo>
                    <a:lnTo>
                      <a:pt x="16" y="33"/>
                    </a:lnTo>
                    <a:lnTo>
                      <a:pt x="13" y="42"/>
                    </a:lnTo>
                    <a:lnTo>
                      <a:pt x="4" y="54"/>
                    </a:lnTo>
                    <a:lnTo>
                      <a:pt x="0" y="67"/>
                    </a:lnTo>
                    <a:lnTo>
                      <a:pt x="0" y="83"/>
                    </a:lnTo>
                    <a:lnTo>
                      <a:pt x="0" y="87"/>
                    </a:lnTo>
                    <a:lnTo>
                      <a:pt x="0" y="100"/>
                    </a:lnTo>
                    <a:lnTo>
                      <a:pt x="4" y="112"/>
                    </a:lnTo>
                    <a:lnTo>
                      <a:pt x="13" y="125"/>
                    </a:lnTo>
                    <a:lnTo>
                      <a:pt x="16" y="137"/>
                    </a:lnTo>
                    <a:lnTo>
                      <a:pt x="25" y="145"/>
                    </a:lnTo>
                    <a:lnTo>
                      <a:pt x="38" y="154"/>
                    </a:lnTo>
                    <a:lnTo>
                      <a:pt x="49" y="162"/>
                    </a:lnTo>
                    <a:lnTo>
                      <a:pt x="58" y="166"/>
                    </a:lnTo>
                    <a:lnTo>
                      <a:pt x="74" y="170"/>
                    </a:lnTo>
                    <a:lnTo>
                      <a:pt x="87"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7" name="Freeform 1150">
                <a:extLst>
                  <a:ext uri="{FF2B5EF4-FFF2-40B4-BE49-F238E27FC236}">
                    <a16:creationId xmlns:a16="http://schemas.microsoft.com/office/drawing/2014/main" id="{6CE42A31-4AF2-462A-B78C-6CD2559ED656}"/>
                  </a:ext>
                </a:extLst>
              </p:cNvPr>
              <p:cNvSpPr>
                <a:spLocks/>
              </p:cNvSpPr>
              <p:nvPr/>
            </p:nvSpPr>
            <p:spPr bwMode="auto">
              <a:xfrm>
                <a:off x="3610" y="3385"/>
                <a:ext cx="27" cy="28"/>
              </a:xfrm>
              <a:custGeom>
                <a:avLst/>
                <a:gdLst>
                  <a:gd name="T0" fmla="*/ 3 w 137"/>
                  <a:gd name="T1" fmla="*/ 6 h 137"/>
                  <a:gd name="T2" fmla="*/ 3 w 137"/>
                  <a:gd name="T3" fmla="*/ 6 h 137"/>
                  <a:gd name="T4" fmla="*/ 4 w 137"/>
                  <a:gd name="T5" fmla="*/ 6 h 137"/>
                  <a:gd name="T6" fmla="*/ 4 w 137"/>
                  <a:gd name="T7" fmla="*/ 5 h 137"/>
                  <a:gd name="T8" fmla="*/ 4 w 137"/>
                  <a:gd name="T9" fmla="*/ 5 h 137"/>
                  <a:gd name="T10" fmla="*/ 5 w 137"/>
                  <a:gd name="T11" fmla="*/ 5 h 137"/>
                  <a:gd name="T12" fmla="*/ 5 w 137"/>
                  <a:gd name="T13" fmla="*/ 4 h 137"/>
                  <a:gd name="T14" fmla="*/ 5 w 137"/>
                  <a:gd name="T15" fmla="*/ 4 h 137"/>
                  <a:gd name="T16" fmla="*/ 5 w 137"/>
                  <a:gd name="T17" fmla="*/ 4 h 137"/>
                  <a:gd name="T18" fmla="*/ 5 w 137"/>
                  <a:gd name="T19" fmla="*/ 3 h 137"/>
                  <a:gd name="T20" fmla="*/ 5 w 137"/>
                  <a:gd name="T21" fmla="*/ 3 h 137"/>
                  <a:gd name="T22" fmla="*/ 5 w 137"/>
                  <a:gd name="T23" fmla="*/ 2 h 137"/>
                  <a:gd name="T24" fmla="*/ 5 w 137"/>
                  <a:gd name="T25" fmla="*/ 2 h 137"/>
                  <a:gd name="T26" fmla="*/ 5 w 137"/>
                  <a:gd name="T27" fmla="*/ 2 h 137"/>
                  <a:gd name="T28" fmla="*/ 5 w 137"/>
                  <a:gd name="T29" fmla="*/ 1 h 137"/>
                  <a:gd name="T30" fmla="*/ 5 w 137"/>
                  <a:gd name="T31" fmla="*/ 1 h 137"/>
                  <a:gd name="T32" fmla="*/ 4 w 137"/>
                  <a:gd name="T33" fmla="*/ 1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1 w 137"/>
                  <a:gd name="T47" fmla="*/ 0 h 137"/>
                  <a:gd name="T48" fmla="*/ 1 w 137"/>
                  <a:gd name="T49" fmla="*/ 1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4 h 137"/>
                  <a:gd name="T70" fmla="*/ 1 w 137"/>
                  <a:gd name="T71" fmla="*/ 5 h 137"/>
                  <a:gd name="T72" fmla="*/ 1 w 137"/>
                  <a:gd name="T73" fmla="*/ 5 h 137"/>
                  <a:gd name="T74" fmla="*/ 1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0" y="133"/>
                    </a:lnTo>
                    <a:lnTo>
                      <a:pt x="99" y="129"/>
                    </a:lnTo>
                    <a:lnTo>
                      <a:pt x="108" y="125"/>
                    </a:lnTo>
                    <a:lnTo>
                      <a:pt x="115" y="117"/>
                    </a:lnTo>
                    <a:lnTo>
                      <a:pt x="124" y="108"/>
                    </a:lnTo>
                    <a:lnTo>
                      <a:pt x="128" y="100"/>
                    </a:lnTo>
                    <a:lnTo>
                      <a:pt x="133" y="92"/>
                    </a:lnTo>
                    <a:lnTo>
                      <a:pt x="137" y="79"/>
                    </a:lnTo>
                    <a:lnTo>
                      <a:pt x="137" y="67"/>
                    </a:lnTo>
                    <a:lnTo>
                      <a:pt x="137" y="58"/>
                    </a:lnTo>
                    <a:lnTo>
                      <a:pt x="133" y="46"/>
                    </a:lnTo>
                    <a:lnTo>
                      <a:pt x="128" y="38"/>
                    </a:lnTo>
                    <a:lnTo>
                      <a:pt x="124" y="25"/>
                    </a:lnTo>
                    <a:lnTo>
                      <a:pt x="115" y="22"/>
                    </a:lnTo>
                    <a:lnTo>
                      <a:pt x="108" y="13"/>
                    </a:lnTo>
                    <a:lnTo>
                      <a:pt x="99" y="9"/>
                    </a:lnTo>
                    <a:lnTo>
                      <a:pt x="90" y="4"/>
                    </a:lnTo>
                    <a:lnTo>
                      <a:pt x="79" y="0"/>
                    </a:lnTo>
                    <a:lnTo>
                      <a:pt x="66" y="0"/>
                    </a:lnTo>
                    <a:lnTo>
                      <a:pt x="57" y="0"/>
                    </a:lnTo>
                    <a:lnTo>
                      <a:pt x="45" y="4"/>
                    </a:lnTo>
                    <a:lnTo>
                      <a:pt x="36" y="9"/>
                    </a:lnTo>
                    <a:lnTo>
                      <a:pt x="25" y="13"/>
                    </a:lnTo>
                    <a:lnTo>
                      <a:pt x="20" y="22"/>
                    </a:lnTo>
                    <a:lnTo>
                      <a:pt x="12" y="29"/>
                    </a:lnTo>
                    <a:lnTo>
                      <a:pt x="7" y="38"/>
                    </a:lnTo>
                    <a:lnTo>
                      <a:pt x="3" y="46"/>
                    </a:lnTo>
                    <a:lnTo>
                      <a:pt x="0" y="58"/>
                    </a:lnTo>
                    <a:lnTo>
                      <a:pt x="0" y="71"/>
                    </a:lnTo>
                    <a:lnTo>
                      <a:pt x="0" y="79"/>
                    </a:lnTo>
                    <a:lnTo>
                      <a:pt x="3" y="92"/>
                    </a:lnTo>
                    <a:lnTo>
                      <a:pt x="7" y="100"/>
                    </a:lnTo>
                    <a:lnTo>
                      <a:pt x="12" y="108"/>
                    </a:lnTo>
                    <a:lnTo>
                      <a:pt x="20" y="117"/>
                    </a:lnTo>
                    <a:lnTo>
                      <a:pt x="29" y="125"/>
                    </a:lnTo>
                    <a:lnTo>
                      <a:pt x="36" y="129"/>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8" name="Freeform 1151">
                <a:extLst>
                  <a:ext uri="{FF2B5EF4-FFF2-40B4-BE49-F238E27FC236}">
                    <a16:creationId xmlns:a16="http://schemas.microsoft.com/office/drawing/2014/main" id="{4BC2401A-DEA9-4637-9EB7-4BF85587879A}"/>
                  </a:ext>
                </a:extLst>
              </p:cNvPr>
              <p:cNvSpPr>
                <a:spLocks/>
              </p:cNvSpPr>
              <p:nvPr/>
            </p:nvSpPr>
            <p:spPr bwMode="auto">
              <a:xfrm>
                <a:off x="2213" y="3341"/>
                <a:ext cx="116"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close/>
                  </a:path>
                </a:pathLst>
              </a:custGeom>
              <a:solidFill>
                <a:srgbClr val="323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19" name="Freeform 1152">
                <a:extLst>
                  <a:ext uri="{FF2B5EF4-FFF2-40B4-BE49-F238E27FC236}">
                    <a16:creationId xmlns:a16="http://schemas.microsoft.com/office/drawing/2014/main" id="{962248C5-4284-4E25-8C73-EE26E5476EB1}"/>
                  </a:ext>
                </a:extLst>
              </p:cNvPr>
              <p:cNvSpPr>
                <a:spLocks/>
              </p:cNvSpPr>
              <p:nvPr/>
            </p:nvSpPr>
            <p:spPr bwMode="auto">
              <a:xfrm>
                <a:off x="2213" y="3341"/>
                <a:ext cx="116"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20" name="Freeform 1153">
                <a:extLst>
                  <a:ext uri="{FF2B5EF4-FFF2-40B4-BE49-F238E27FC236}">
                    <a16:creationId xmlns:a16="http://schemas.microsoft.com/office/drawing/2014/main" id="{21CCE074-D579-4A49-A700-81C70E4959F7}"/>
                  </a:ext>
                </a:extLst>
              </p:cNvPr>
              <p:cNvSpPr>
                <a:spLocks/>
              </p:cNvSpPr>
              <p:nvPr/>
            </p:nvSpPr>
            <p:spPr bwMode="auto">
              <a:xfrm>
                <a:off x="2213" y="3341"/>
                <a:ext cx="116"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3 w 577"/>
                  <a:gd name="T17" fmla="*/ 15 h 577"/>
                  <a:gd name="T18" fmla="*/ 23 w 577"/>
                  <a:gd name="T19" fmla="*/ 13 h 577"/>
                  <a:gd name="T20" fmla="*/ 23 w 577"/>
                  <a:gd name="T21" fmla="*/ 11 h 577"/>
                  <a:gd name="T22" fmla="*/ 23 w 577"/>
                  <a:gd name="T23" fmla="*/ 10 h 577"/>
                  <a:gd name="T24" fmla="*/ 23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1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0 w 577"/>
                  <a:gd name="T57" fmla="*/ 8 h 577"/>
                  <a:gd name="T58" fmla="*/ 0 w 577"/>
                  <a:gd name="T59" fmla="*/ 10 h 577"/>
                  <a:gd name="T60" fmla="*/ 0 w 577"/>
                  <a:gd name="T61" fmla="*/ 12 h 577"/>
                  <a:gd name="T62" fmla="*/ 0 w 577"/>
                  <a:gd name="T63" fmla="*/ 14 h 577"/>
                  <a:gd name="T64" fmla="*/ 1 w 577"/>
                  <a:gd name="T65" fmla="*/ 15 h 577"/>
                  <a:gd name="T66" fmla="*/ 1 w 577"/>
                  <a:gd name="T67" fmla="*/ 17 h 577"/>
                  <a:gd name="T68" fmla="*/ 2 w 577"/>
                  <a:gd name="T69" fmla="*/ 19 h 577"/>
                  <a:gd name="T70" fmla="*/ 4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1" y="577"/>
                    </a:moveTo>
                    <a:lnTo>
                      <a:pt x="340" y="573"/>
                    </a:lnTo>
                    <a:lnTo>
                      <a:pt x="382" y="561"/>
                    </a:lnTo>
                    <a:lnTo>
                      <a:pt x="423" y="544"/>
                    </a:lnTo>
                    <a:lnTo>
                      <a:pt x="461" y="519"/>
                    </a:lnTo>
                    <a:lnTo>
                      <a:pt x="494" y="490"/>
                    </a:lnTo>
                    <a:lnTo>
                      <a:pt x="523" y="457"/>
                    </a:lnTo>
                    <a:lnTo>
                      <a:pt x="548" y="415"/>
                    </a:lnTo>
                    <a:lnTo>
                      <a:pt x="565" y="374"/>
                    </a:lnTo>
                    <a:lnTo>
                      <a:pt x="572" y="332"/>
                    </a:lnTo>
                    <a:lnTo>
                      <a:pt x="577" y="283"/>
                    </a:lnTo>
                    <a:lnTo>
                      <a:pt x="572" y="237"/>
                    </a:lnTo>
                    <a:lnTo>
                      <a:pt x="560" y="191"/>
                    </a:lnTo>
                    <a:lnTo>
                      <a:pt x="544" y="154"/>
                    </a:lnTo>
                    <a:lnTo>
                      <a:pt x="518" y="112"/>
                    </a:lnTo>
                    <a:lnTo>
                      <a:pt x="490" y="80"/>
                    </a:lnTo>
                    <a:lnTo>
                      <a:pt x="457" y="54"/>
                    </a:lnTo>
                    <a:lnTo>
                      <a:pt x="419" y="29"/>
                    </a:lnTo>
                    <a:lnTo>
                      <a:pt x="378" y="13"/>
                    </a:lnTo>
                    <a:lnTo>
                      <a:pt x="332" y="0"/>
                    </a:lnTo>
                    <a:lnTo>
                      <a:pt x="286" y="0"/>
                    </a:lnTo>
                    <a:lnTo>
                      <a:pt x="241" y="4"/>
                    </a:lnTo>
                    <a:lnTo>
                      <a:pt x="195" y="13"/>
                    </a:lnTo>
                    <a:lnTo>
                      <a:pt x="154" y="33"/>
                    </a:lnTo>
                    <a:lnTo>
                      <a:pt x="116" y="54"/>
                    </a:lnTo>
                    <a:lnTo>
                      <a:pt x="83" y="83"/>
                    </a:lnTo>
                    <a:lnTo>
                      <a:pt x="54" y="121"/>
                    </a:lnTo>
                    <a:lnTo>
                      <a:pt x="29" y="158"/>
                    </a:lnTo>
                    <a:lnTo>
                      <a:pt x="12" y="199"/>
                    </a:lnTo>
                    <a:lnTo>
                      <a:pt x="5" y="242"/>
                    </a:lnTo>
                    <a:lnTo>
                      <a:pt x="0" y="291"/>
                    </a:lnTo>
                    <a:lnTo>
                      <a:pt x="5" y="337"/>
                    </a:lnTo>
                    <a:lnTo>
                      <a:pt x="16" y="382"/>
                    </a:lnTo>
                    <a:lnTo>
                      <a:pt x="34" y="424"/>
                    </a:lnTo>
                    <a:lnTo>
                      <a:pt x="59" y="461"/>
                    </a:lnTo>
                    <a:lnTo>
                      <a:pt x="88" y="494"/>
                    </a:lnTo>
                    <a:lnTo>
                      <a:pt x="120" y="523"/>
                    </a:lnTo>
                    <a:lnTo>
                      <a:pt x="158" y="544"/>
                    </a:lnTo>
                    <a:lnTo>
                      <a:pt x="199" y="561"/>
                    </a:lnTo>
                    <a:lnTo>
                      <a:pt x="245"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21" name="Freeform 1154">
                <a:extLst>
                  <a:ext uri="{FF2B5EF4-FFF2-40B4-BE49-F238E27FC236}">
                    <a16:creationId xmlns:a16="http://schemas.microsoft.com/office/drawing/2014/main" id="{BDDD366D-1799-4614-ACF5-52A28DA6A946}"/>
                  </a:ext>
                </a:extLst>
              </p:cNvPr>
              <p:cNvSpPr>
                <a:spLocks/>
              </p:cNvSpPr>
              <p:nvPr/>
            </p:nvSpPr>
            <p:spPr bwMode="auto">
              <a:xfrm>
                <a:off x="2098" y="3288"/>
                <a:ext cx="115" cy="116"/>
              </a:xfrm>
              <a:custGeom>
                <a:avLst/>
                <a:gdLst>
                  <a:gd name="T0" fmla="*/ 12 w 577"/>
                  <a:gd name="T1" fmla="*/ 23 h 578"/>
                  <a:gd name="T2" fmla="*/ 14 w 577"/>
                  <a:gd name="T3" fmla="*/ 23 h 578"/>
                  <a:gd name="T4" fmla="*/ 15 w 577"/>
                  <a:gd name="T5" fmla="*/ 23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4 h 578"/>
                  <a:gd name="T64" fmla="*/ 1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2" name="Freeform 1155">
                <a:extLst>
                  <a:ext uri="{FF2B5EF4-FFF2-40B4-BE49-F238E27FC236}">
                    <a16:creationId xmlns:a16="http://schemas.microsoft.com/office/drawing/2014/main" id="{AA355D38-E6CF-415D-A614-1C6E04A8A97E}"/>
                  </a:ext>
                </a:extLst>
              </p:cNvPr>
              <p:cNvSpPr>
                <a:spLocks/>
              </p:cNvSpPr>
              <p:nvPr/>
            </p:nvSpPr>
            <p:spPr bwMode="auto">
              <a:xfrm>
                <a:off x="2098" y="3288"/>
                <a:ext cx="115" cy="116"/>
              </a:xfrm>
              <a:custGeom>
                <a:avLst/>
                <a:gdLst>
                  <a:gd name="T0" fmla="*/ 12 w 577"/>
                  <a:gd name="T1" fmla="*/ 23 h 578"/>
                  <a:gd name="T2" fmla="*/ 14 w 577"/>
                  <a:gd name="T3" fmla="*/ 23 h 578"/>
                  <a:gd name="T4" fmla="*/ 15 w 577"/>
                  <a:gd name="T5" fmla="*/ 23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4 h 578"/>
                  <a:gd name="T64" fmla="*/ 1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23" name="Freeform 1156">
                <a:extLst>
                  <a:ext uri="{FF2B5EF4-FFF2-40B4-BE49-F238E27FC236}">
                    <a16:creationId xmlns:a16="http://schemas.microsoft.com/office/drawing/2014/main" id="{C4F78321-58FB-4BDA-8208-FBD836BB5F4B}"/>
                  </a:ext>
                </a:extLst>
              </p:cNvPr>
              <p:cNvSpPr>
                <a:spLocks/>
              </p:cNvSpPr>
              <p:nvPr/>
            </p:nvSpPr>
            <p:spPr bwMode="auto">
              <a:xfrm>
                <a:off x="2098" y="3288"/>
                <a:ext cx="115" cy="116"/>
              </a:xfrm>
              <a:custGeom>
                <a:avLst/>
                <a:gdLst>
                  <a:gd name="T0" fmla="*/ 12 w 577"/>
                  <a:gd name="T1" fmla="*/ 23 h 578"/>
                  <a:gd name="T2" fmla="*/ 14 w 577"/>
                  <a:gd name="T3" fmla="*/ 23 h 578"/>
                  <a:gd name="T4" fmla="*/ 15 w 577"/>
                  <a:gd name="T5" fmla="*/ 23 h 578"/>
                  <a:gd name="T6" fmla="*/ 17 w 577"/>
                  <a:gd name="T7" fmla="*/ 22 h 578"/>
                  <a:gd name="T8" fmla="*/ 18 w 577"/>
                  <a:gd name="T9" fmla="*/ 21 h 578"/>
                  <a:gd name="T10" fmla="*/ 20 w 577"/>
                  <a:gd name="T11" fmla="*/ 20 h 578"/>
                  <a:gd name="T12" fmla="*/ 21 w 577"/>
                  <a:gd name="T13" fmla="*/ 18 h 578"/>
                  <a:gd name="T14" fmla="*/ 22 w 577"/>
                  <a:gd name="T15" fmla="*/ 17 h 578"/>
                  <a:gd name="T16" fmla="*/ 22 w 577"/>
                  <a:gd name="T17" fmla="*/ 15 h 578"/>
                  <a:gd name="T18" fmla="*/ 23 w 577"/>
                  <a:gd name="T19" fmla="*/ 13 h 578"/>
                  <a:gd name="T20" fmla="*/ 23 w 577"/>
                  <a:gd name="T21" fmla="*/ 12 h 578"/>
                  <a:gd name="T22" fmla="*/ 23 w 577"/>
                  <a:gd name="T23" fmla="*/ 10 h 578"/>
                  <a:gd name="T24" fmla="*/ 22 w 577"/>
                  <a:gd name="T25" fmla="*/ 8 h 578"/>
                  <a:gd name="T26" fmla="*/ 22 w 577"/>
                  <a:gd name="T27" fmla="*/ 6 h 578"/>
                  <a:gd name="T28" fmla="*/ 21 w 577"/>
                  <a:gd name="T29" fmla="*/ 5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4 h 578"/>
                  <a:gd name="T52" fmla="*/ 2 w 577"/>
                  <a:gd name="T53" fmla="*/ 5 h 578"/>
                  <a:gd name="T54" fmla="*/ 1 w 577"/>
                  <a:gd name="T55" fmla="*/ 6 h 578"/>
                  <a:gd name="T56" fmla="*/ 1 w 577"/>
                  <a:gd name="T57" fmla="*/ 8 h 578"/>
                  <a:gd name="T58" fmla="*/ 0 w 577"/>
                  <a:gd name="T59" fmla="*/ 10 h 578"/>
                  <a:gd name="T60" fmla="*/ 0 w 577"/>
                  <a:gd name="T61" fmla="*/ 12 h 578"/>
                  <a:gd name="T62" fmla="*/ 0 w 577"/>
                  <a:gd name="T63" fmla="*/ 14 h 578"/>
                  <a:gd name="T64" fmla="*/ 1 w 577"/>
                  <a:gd name="T65" fmla="*/ 15 h 578"/>
                  <a:gd name="T66" fmla="*/ 1 w 577"/>
                  <a:gd name="T67" fmla="*/ 17 h 578"/>
                  <a:gd name="T68" fmla="*/ 2 w 577"/>
                  <a:gd name="T69" fmla="*/ 19 h 578"/>
                  <a:gd name="T70" fmla="*/ 3 w 577"/>
                  <a:gd name="T71" fmla="*/ 20 h 578"/>
                  <a:gd name="T72" fmla="*/ 5 w 577"/>
                  <a:gd name="T73" fmla="*/ 21 h 578"/>
                  <a:gd name="T74" fmla="*/ 6 w 577"/>
                  <a:gd name="T75" fmla="*/ 22 h 578"/>
                  <a:gd name="T76" fmla="*/ 8 w 577"/>
                  <a:gd name="T77" fmla="*/ 23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0" y="578"/>
                    </a:moveTo>
                    <a:lnTo>
                      <a:pt x="341" y="573"/>
                    </a:lnTo>
                    <a:lnTo>
                      <a:pt x="382" y="562"/>
                    </a:lnTo>
                    <a:lnTo>
                      <a:pt x="423" y="544"/>
                    </a:lnTo>
                    <a:lnTo>
                      <a:pt x="461" y="519"/>
                    </a:lnTo>
                    <a:lnTo>
                      <a:pt x="494" y="490"/>
                    </a:lnTo>
                    <a:lnTo>
                      <a:pt x="523" y="457"/>
                    </a:lnTo>
                    <a:lnTo>
                      <a:pt x="548" y="420"/>
                    </a:lnTo>
                    <a:lnTo>
                      <a:pt x="564" y="378"/>
                    </a:lnTo>
                    <a:lnTo>
                      <a:pt x="573" y="333"/>
                    </a:lnTo>
                    <a:lnTo>
                      <a:pt x="577" y="287"/>
                    </a:lnTo>
                    <a:lnTo>
                      <a:pt x="573" y="241"/>
                    </a:lnTo>
                    <a:lnTo>
                      <a:pt x="560" y="196"/>
                    </a:lnTo>
                    <a:lnTo>
                      <a:pt x="544" y="155"/>
                    </a:lnTo>
                    <a:lnTo>
                      <a:pt x="519" y="117"/>
                    </a:lnTo>
                    <a:lnTo>
                      <a:pt x="490" y="84"/>
                    </a:lnTo>
                    <a:lnTo>
                      <a:pt x="456" y="54"/>
                    </a:lnTo>
                    <a:lnTo>
                      <a:pt x="420" y="30"/>
                    </a:lnTo>
                    <a:lnTo>
                      <a:pt x="378" y="13"/>
                    </a:lnTo>
                    <a:lnTo>
                      <a:pt x="332" y="5"/>
                    </a:lnTo>
                    <a:lnTo>
                      <a:pt x="287" y="0"/>
                    </a:lnTo>
                    <a:lnTo>
                      <a:pt x="241" y="5"/>
                    </a:lnTo>
                    <a:lnTo>
                      <a:pt x="195" y="18"/>
                    </a:lnTo>
                    <a:lnTo>
                      <a:pt x="153" y="34"/>
                    </a:lnTo>
                    <a:lnTo>
                      <a:pt x="116" y="59"/>
                    </a:lnTo>
                    <a:lnTo>
                      <a:pt x="83" y="88"/>
                    </a:lnTo>
                    <a:lnTo>
                      <a:pt x="54" y="121"/>
                    </a:lnTo>
                    <a:lnTo>
                      <a:pt x="33" y="158"/>
                    </a:lnTo>
                    <a:lnTo>
                      <a:pt x="13" y="200"/>
                    </a:lnTo>
                    <a:lnTo>
                      <a:pt x="4" y="245"/>
                    </a:lnTo>
                    <a:lnTo>
                      <a:pt x="0" y="292"/>
                    </a:lnTo>
                    <a:lnTo>
                      <a:pt x="4" y="337"/>
                    </a:lnTo>
                    <a:lnTo>
                      <a:pt x="17" y="382"/>
                    </a:lnTo>
                    <a:lnTo>
                      <a:pt x="33" y="424"/>
                    </a:lnTo>
                    <a:lnTo>
                      <a:pt x="58" y="461"/>
                    </a:lnTo>
                    <a:lnTo>
                      <a:pt x="87" y="495"/>
                    </a:lnTo>
                    <a:lnTo>
                      <a:pt x="121" y="524"/>
                    </a:lnTo>
                    <a:lnTo>
                      <a:pt x="157" y="549"/>
                    </a:lnTo>
                    <a:lnTo>
                      <a:pt x="200"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24" name="Freeform 1157">
                <a:extLst>
                  <a:ext uri="{FF2B5EF4-FFF2-40B4-BE49-F238E27FC236}">
                    <a16:creationId xmlns:a16="http://schemas.microsoft.com/office/drawing/2014/main" id="{1EBFE1F9-E449-422D-B2DB-492CB1FE0F34}"/>
                  </a:ext>
                </a:extLst>
              </p:cNvPr>
              <p:cNvSpPr>
                <a:spLocks/>
              </p:cNvSpPr>
              <p:nvPr/>
            </p:nvSpPr>
            <p:spPr bwMode="auto">
              <a:xfrm>
                <a:off x="2114" y="3297"/>
                <a:ext cx="61" cy="60"/>
              </a:xfrm>
              <a:custGeom>
                <a:avLst/>
                <a:gdLst>
                  <a:gd name="T0" fmla="*/ 6 w 307"/>
                  <a:gd name="T1" fmla="*/ 12 h 303"/>
                  <a:gd name="T2" fmla="*/ 7 w 307"/>
                  <a:gd name="T3" fmla="*/ 12 h 303"/>
                  <a:gd name="T4" fmla="*/ 8 w 307"/>
                  <a:gd name="T5" fmla="*/ 11 h 303"/>
                  <a:gd name="T6" fmla="*/ 9 w 307"/>
                  <a:gd name="T7" fmla="*/ 11 h 303"/>
                  <a:gd name="T8" fmla="*/ 10 w 307"/>
                  <a:gd name="T9" fmla="*/ 11 h 303"/>
                  <a:gd name="T10" fmla="*/ 10 w 307"/>
                  <a:gd name="T11" fmla="*/ 10 h 303"/>
                  <a:gd name="T12" fmla="*/ 11 w 307"/>
                  <a:gd name="T13" fmla="*/ 10 h 303"/>
                  <a:gd name="T14" fmla="*/ 12 w 307"/>
                  <a:gd name="T15" fmla="*/ 9 h 303"/>
                  <a:gd name="T16" fmla="*/ 12 w 307"/>
                  <a:gd name="T17" fmla="*/ 8 h 303"/>
                  <a:gd name="T18" fmla="*/ 12 w 307"/>
                  <a:gd name="T19" fmla="*/ 7 h 303"/>
                  <a:gd name="T20" fmla="*/ 12 w 307"/>
                  <a:gd name="T21" fmla="*/ 6 h 303"/>
                  <a:gd name="T22" fmla="*/ 12 w 307"/>
                  <a:gd name="T23" fmla="*/ 5 h 303"/>
                  <a:gd name="T24" fmla="*/ 12 w 307"/>
                  <a:gd name="T25" fmla="*/ 4 h 303"/>
                  <a:gd name="T26" fmla="*/ 11 w 307"/>
                  <a:gd name="T27" fmla="*/ 3 h 303"/>
                  <a:gd name="T28" fmla="*/ 11 w 307"/>
                  <a:gd name="T29" fmla="*/ 2 h 303"/>
                  <a:gd name="T30" fmla="*/ 10 w 307"/>
                  <a:gd name="T31" fmla="*/ 2 h 303"/>
                  <a:gd name="T32" fmla="*/ 10 w 307"/>
                  <a:gd name="T33" fmla="*/ 1 h 303"/>
                  <a:gd name="T34" fmla="*/ 9 w 307"/>
                  <a:gd name="T35" fmla="*/ 1 h 303"/>
                  <a:gd name="T36" fmla="*/ 8 w 307"/>
                  <a:gd name="T37" fmla="*/ 0 h 303"/>
                  <a:gd name="T38" fmla="*/ 7 w 307"/>
                  <a:gd name="T39" fmla="*/ 0 h 303"/>
                  <a:gd name="T40" fmla="*/ 6 w 307"/>
                  <a:gd name="T41" fmla="*/ 0 h 303"/>
                  <a:gd name="T42" fmla="*/ 5 w 307"/>
                  <a:gd name="T43" fmla="*/ 0 h 303"/>
                  <a:gd name="T44" fmla="*/ 4 w 307"/>
                  <a:gd name="T45" fmla="*/ 0 h 303"/>
                  <a:gd name="T46" fmla="*/ 3 w 307"/>
                  <a:gd name="T47" fmla="*/ 1 h 303"/>
                  <a:gd name="T48" fmla="*/ 2 w 307"/>
                  <a:gd name="T49" fmla="*/ 1 h 303"/>
                  <a:gd name="T50" fmla="*/ 2 w 307"/>
                  <a:gd name="T51" fmla="*/ 2 h 303"/>
                  <a:gd name="T52" fmla="*/ 1 w 307"/>
                  <a:gd name="T53" fmla="*/ 2 h 303"/>
                  <a:gd name="T54" fmla="*/ 1 w 307"/>
                  <a:gd name="T55" fmla="*/ 3 h 303"/>
                  <a:gd name="T56" fmla="*/ 0 w 307"/>
                  <a:gd name="T57" fmla="*/ 4 h 303"/>
                  <a:gd name="T58" fmla="*/ 0 w 307"/>
                  <a:gd name="T59" fmla="*/ 5 h 303"/>
                  <a:gd name="T60" fmla="*/ 0 w 307"/>
                  <a:gd name="T61" fmla="*/ 6 h 303"/>
                  <a:gd name="T62" fmla="*/ 0 w 307"/>
                  <a:gd name="T63" fmla="*/ 7 h 303"/>
                  <a:gd name="T64" fmla="*/ 0 w 307"/>
                  <a:gd name="T65" fmla="*/ 8 h 303"/>
                  <a:gd name="T66" fmla="*/ 1 w 307"/>
                  <a:gd name="T67" fmla="*/ 9 h 303"/>
                  <a:gd name="T68" fmla="*/ 1 w 307"/>
                  <a:gd name="T69" fmla="*/ 10 h 303"/>
                  <a:gd name="T70" fmla="*/ 2 w 307"/>
                  <a:gd name="T71" fmla="*/ 10 h 303"/>
                  <a:gd name="T72" fmla="*/ 3 w 307"/>
                  <a:gd name="T73" fmla="*/ 11 h 303"/>
                  <a:gd name="T74" fmla="*/ 3 w 307"/>
                  <a:gd name="T75" fmla="*/ 11 h 303"/>
                  <a:gd name="T76" fmla="*/ 4 w 307"/>
                  <a:gd name="T77" fmla="*/ 12 h 303"/>
                  <a:gd name="T78" fmla="*/ 5 w 307"/>
                  <a:gd name="T79" fmla="*/ 12 h 303"/>
                  <a:gd name="T80" fmla="*/ 6 w 307"/>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7"/>
                  <a:gd name="T124" fmla="*/ 0 h 303"/>
                  <a:gd name="T125" fmla="*/ 307 w 307"/>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7" h="303">
                    <a:moveTo>
                      <a:pt x="154" y="303"/>
                    </a:moveTo>
                    <a:lnTo>
                      <a:pt x="179" y="303"/>
                    </a:lnTo>
                    <a:lnTo>
                      <a:pt x="204" y="294"/>
                    </a:lnTo>
                    <a:lnTo>
                      <a:pt x="224" y="285"/>
                    </a:lnTo>
                    <a:lnTo>
                      <a:pt x="245" y="274"/>
                    </a:lnTo>
                    <a:lnTo>
                      <a:pt x="262" y="256"/>
                    </a:lnTo>
                    <a:lnTo>
                      <a:pt x="278" y="240"/>
                    </a:lnTo>
                    <a:lnTo>
                      <a:pt x="290" y="220"/>
                    </a:lnTo>
                    <a:lnTo>
                      <a:pt x="299" y="198"/>
                    </a:lnTo>
                    <a:lnTo>
                      <a:pt x="303" y="173"/>
                    </a:lnTo>
                    <a:lnTo>
                      <a:pt x="307" y="148"/>
                    </a:lnTo>
                    <a:lnTo>
                      <a:pt x="303" y="128"/>
                    </a:lnTo>
                    <a:lnTo>
                      <a:pt x="299" y="103"/>
                    </a:lnTo>
                    <a:lnTo>
                      <a:pt x="287" y="83"/>
                    </a:lnTo>
                    <a:lnTo>
                      <a:pt x="274" y="61"/>
                    </a:lnTo>
                    <a:lnTo>
                      <a:pt x="262" y="45"/>
                    </a:lnTo>
                    <a:lnTo>
                      <a:pt x="240" y="29"/>
                    </a:lnTo>
                    <a:lnTo>
                      <a:pt x="224" y="16"/>
                    </a:lnTo>
                    <a:lnTo>
                      <a:pt x="199" y="7"/>
                    </a:lnTo>
                    <a:lnTo>
                      <a:pt x="179" y="4"/>
                    </a:lnTo>
                    <a:lnTo>
                      <a:pt x="154" y="0"/>
                    </a:lnTo>
                    <a:lnTo>
                      <a:pt x="128" y="4"/>
                    </a:lnTo>
                    <a:lnTo>
                      <a:pt x="103" y="7"/>
                    </a:lnTo>
                    <a:lnTo>
                      <a:pt x="83" y="16"/>
                    </a:lnTo>
                    <a:lnTo>
                      <a:pt x="62" y="29"/>
                    </a:lnTo>
                    <a:lnTo>
                      <a:pt x="46" y="45"/>
                    </a:lnTo>
                    <a:lnTo>
                      <a:pt x="29" y="61"/>
                    </a:lnTo>
                    <a:lnTo>
                      <a:pt x="17" y="83"/>
                    </a:lnTo>
                    <a:lnTo>
                      <a:pt x="8" y="107"/>
                    </a:lnTo>
                    <a:lnTo>
                      <a:pt x="4" y="128"/>
                    </a:lnTo>
                    <a:lnTo>
                      <a:pt x="0" y="153"/>
                    </a:lnTo>
                    <a:lnTo>
                      <a:pt x="4" y="178"/>
                    </a:lnTo>
                    <a:lnTo>
                      <a:pt x="8" y="202"/>
                    </a:lnTo>
                    <a:lnTo>
                      <a:pt x="20" y="223"/>
                    </a:lnTo>
                    <a:lnTo>
                      <a:pt x="33" y="244"/>
                    </a:lnTo>
                    <a:lnTo>
                      <a:pt x="46" y="261"/>
                    </a:lnTo>
                    <a:lnTo>
                      <a:pt x="67" y="277"/>
                    </a:lnTo>
                    <a:lnTo>
                      <a:pt x="87" y="290"/>
                    </a:lnTo>
                    <a:lnTo>
                      <a:pt x="108" y="298"/>
                    </a:lnTo>
                    <a:lnTo>
                      <a:pt x="128" y="303"/>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5" name="Freeform 1158">
                <a:extLst>
                  <a:ext uri="{FF2B5EF4-FFF2-40B4-BE49-F238E27FC236}">
                    <a16:creationId xmlns:a16="http://schemas.microsoft.com/office/drawing/2014/main" id="{535D3722-ABFA-4587-8043-7697F96D6590}"/>
                  </a:ext>
                </a:extLst>
              </p:cNvPr>
              <p:cNvSpPr>
                <a:spLocks/>
              </p:cNvSpPr>
              <p:nvPr/>
            </p:nvSpPr>
            <p:spPr bwMode="auto">
              <a:xfrm>
                <a:off x="2116" y="3297"/>
                <a:ext cx="54" cy="55"/>
              </a:xfrm>
              <a:custGeom>
                <a:avLst/>
                <a:gdLst>
                  <a:gd name="T0" fmla="*/ 6 w 269"/>
                  <a:gd name="T1" fmla="*/ 11 h 273"/>
                  <a:gd name="T2" fmla="*/ 6 w 269"/>
                  <a:gd name="T3" fmla="*/ 11 h 273"/>
                  <a:gd name="T4" fmla="*/ 7 w 269"/>
                  <a:gd name="T5" fmla="*/ 11 h 273"/>
                  <a:gd name="T6" fmla="*/ 8 w 269"/>
                  <a:gd name="T7" fmla="*/ 10 h 273"/>
                  <a:gd name="T8" fmla="*/ 9 w 269"/>
                  <a:gd name="T9" fmla="*/ 10 h 273"/>
                  <a:gd name="T10" fmla="*/ 9 w 269"/>
                  <a:gd name="T11" fmla="*/ 9 h 273"/>
                  <a:gd name="T12" fmla="*/ 10 w 269"/>
                  <a:gd name="T13" fmla="*/ 9 h 273"/>
                  <a:gd name="T14" fmla="*/ 10 w 269"/>
                  <a:gd name="T15" fmla="*/ 8 h 273"/>
                  <a:gd name="T16" fmla="*/ 11 w 269"/>
                  <a:gd name="T17" fmla="*/ 7 h 273"/>
                  <a:gd name="T18" fmla="*/ 11 w 269"/>
                  <a:gd name="T19" fmla="*/ 6 h 273"/>
                  <a:gd name="T20" fmla="*/ 11 w 269"/>
                  <a:gd name="T21" fmla="*/ 6 h 273"/>
                  <a:gd name="T22" fmla="*/ 11 w 269"/>
                  <a:gd name="T23" fmla="*/ 4 h 273"/>
                  <a:gd name="T24" fmla="*/ 11 w 269"/>
                  <a:gd name="T25" fmla="*/ 4 h 273"/>
                  <a:gd name="T26" fmla="*/ 10 w 269"/>
                  <a:gd name="T27" fmla="*/ 3 h 273"/>
                  <a:gd name="T28" fmla="*/ 10 w 269"/>
                  <a:gd name="T29" fmla="*/ 2 h 273"/>
                  <a:gd name="T30" fmla="*/ 9 w 269"/>
                  <a:gd name="T31" fmla="*/ 2 h 273"/>
                  <a:gd name="T32" fmla="*/ 9 w 269"/>
                  <a:gd name="T33" fmla="*/ 1 h 273"/>
                  <a:gd name="T34" fmla="*/ 8 w 269"/>
                  <a:gd name="T35" fmla="*/ 1 h 273"/>
                  <a:gd name="T36" fmla="*/ 7 w 269"/>
                  <a:gd name="T37" fmla="*/ 0 h 273"/>
                  <a:gd name="T38" fmla="*/ 6 w 269"/>
                  <a:gd name="T39" fmla="*/ 0 h 273"/>
                  <a:gd name="T40" fmla="*/ 5 w 269"/>
                  <a:gd name="T41" fmla="*/ 0 h 273"/>
                  <a:gd name="T42" fmla="*/ 4 w 269"/>
                  <a:gd name="T43" fmla="*/ 0 h 273"/>
                  <a:gd name="T44" fmla="*/ 4 w 269"/>
                  <a:gd name="T45" fmla="*/ 0 h 273"/>
                  <a:gd name="T46" fmla="*/ 3 w 269"/>
                  <a:gd name="T47" fmla="*/ 1 h 273"/>
                  <a:gd name="T48" fmla="*/ 2 w 269"/>
                  <a:gd name="T49" fmla="*/ 1 h 273"/>
                  <a:gd name="T50" fmla="*/ 2 w 269"/>
                  <a:gd name="T51" fmla="*/ 2 h 273"/>
                  <a:gd name="T52" fmla="*/ 1 w 269"/>
                  <a:gd name="T53" fmla="*/ 2 h 273"/>
                  <a:gd name="T54" fmla="*/ 1 w 269"/>
                  <a:gd name="T55" fmla="*/ 3 h 273"/>
                  <a:gd name="T56" fmla="*/ 0 w 269"/>
                  <a:gd name="T57" fmla="*/ 4 h 273"/>
                  <a:gd name="T58" fmla="*/ 0 w 269"/>
                  <a:gd name="T59" fmla="*/ 5 h 273"/>
                  <a:gd name="T60" fmla="*/ 0 w 269"/>
                  <a:gd name="T61" fmla="*/ 6 h 273"/>
                  <a:gd name="T62" fmla="*/ 0 w 269"/>
                  <a:gd name="T63" fmla="*/ 6 h 273"/>
                  <a:gd name="T64" fmla="*/ 0 w 269"/>
                  <a:gd name="T65" fmla="*/ 6 h 273"/>
                  <a:gd name="T66" fmla="*/ 0 w 269"/>
                  <a:gd name="T67" fmla="*/ 7 h 273"/>
                  <a:gd name="T68" fmla="*/ 0 w 269"/>
                  <a:gd name="T69" fmla="*/ 7 h 273"/>
                  <a:gd name="T70" fmla="*/ 1 w 269"/>
                  <a:gd name="T71" fmla="*/ 8 h 273"/>
                  <a:gd name="T72" fmla="*/ 1 w 269"/>
                  <a:gd name="T73" fmla="*/ 9 h 273"/>
                  <a:gd name="T74" fmla="*/ 2 w 269"/>
                  <a:gd name="T75" fmla="*/ 10 h 273"/>
                  <a:gd name="T76" fmla="*/ 2 w 269"/>
                  <a:gd name="T77" fmla="*/ 10 h 273"/>
                  <a:gd name="T78" fmla="*/ 3 w 269"/>
                  <a:gd name="T79" fmla="*/ 10 h 273"/>
                  <a:gd name="T80" fmla="*/ 4 w 269"/>
                  <a:gd name="T81" fmla="*/ 11 h 273"/>
                  <a:gd name="T82" fmla="*/ 5 w 269"/>
                  <a:gd name="T83" fmla="*/ 11 h 273"/>
                  <a:gd name="T84" fmla="*/ 6 w 269"/>
                  <a:gd name="T85" fmla="*/ 11 h 2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3"/>
                  <a:gd name="T131" fmla="*/ 269 w 269"/>
                  <a:gd name="T132" fmla="*/ 273 h 2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3">
                    <a:moveTo>
                      <a:pt x="137" y="273"/>
                    </a:moveTo>
                    <a:lnTo>
                      <a:pt x="157" y="270"/>
                    </a:lnTo>
                    <a:lnTo>
                      <a:pt x="178" y="265"/>
                    </a:lnTo>
                    <a:lnTo>
                      <a:pt x="198" y="257"/>
                    </a:lnTo>
                    <a:lnTo>
                      <a:pt x="215" y="245"/>
                    </a:lnTo>
                    <a:lnTo>
                      <a:pt x="232" y="232"/>
                    </a:lnTo>
                    <a:lnTo>
                      <a:pt x="245" y="216"/>
                    </a:lnTo>
                    <a:lnTo>
                      <a:pt x="256" y="198"/>
                    </a:lnTo>
                    <a:lnTo>
                      <a:pt x="265" y="178"/>
                    </a:lnTo>
                    <a:lnTo>
                      <a:pt x="269" y="157"/>
                    </a:lnTo>
                    <a:lnTo>
                      <a:pt x="269" y="137"/>
                    </a:lnTo>
                    <a:lnTo>
                      <a:pt x="269" y="111"/>
                    </a:lnTo>
                    <a:lnTo>
                      <a:pt x="265" y="90"/>
                    </a:lnTo>
                    <a:lnTo>
                      <a:pt x="256" y="74"/>
                    </a:lnTo>
                    <a:lnTo>
                      <a:pt x="245" y="54"/>
                    </a:lnTo>
                    <a:lnTo>
                      <a:pt x="232" y="41"/>
                    </a:lnTo>
                    <a:lnTo>
                      <a:pt x="215" y="25"/>
                    </a:lnTo>
                    <a:lnTo>
                      <a:pt x="198" y="16"/>
                    </a:lnTo>
                    <a:lnTo>
                      <a:pt x="178" y="7"/>
                    </a:lnTo>
                    <a:lnTo>
                      <a:pt x="157" y="3"/>
                    </a:lnTo>
                    <a:lnTo>
                      <a:pt x="132" y="0"/>
                    </a:lnTo>
                    <a:lnTo>
                      <a:pt x="112" y="3"/>
                    </a:lnTo>
                    <a:lnTo>
                      <a:pt x="90" y="7"/>
                    </a:lnTo>
                    <a:lnTo>
                      <a:pt x="74" y="16"/>
                    </a:lnTo>
                    <a:lnTo>
                      <a:pt x="54" y="29"/>
                    </a:lnTo>
                    <a:lnTo>
                      <a:pt x="41" y="41"/>
                    </a:lnTo>
                    <a:lnTo>
                      <a:pt x="24" y="57"/>
                    </a:lnTo>
                    <a:lnTo>
                      <a:pt x="16" y="74"/>
                    </a:lnTo>
                    <a:lnTo>
                      <a:pt x="7" y="95"/>
                    </a:lnTo>
                    <a:lnTo>
                      <a:pt x="4" y="115"/>
                    </a:lnTo>
                    <a:lnTo>
                      <a:pt x="0" y="137"/>
                    </a:lnTo>
                    <a:lnTo>
                      <a:pt x="0" y="140"/>
                    </a:lnTo>
                    <a:lnTo>
                      <a:pt x="0" y="144"/>
                    </a:lnTo>
                    <a:lnTo>
                      <a:pt x="4" y="165"/>
                    </a:lnTo>
                    <a:lnTo>
                      <a:pt x="7" y="186"/>
                    </a:lnTo>
                    <a:lnTo>
                      <a:pt x="20" y="203"/>
                    </a:lnTo>
                    <a:lnTo>
                      <a:pt x="29" y="219"/>
                    </a:lnTo>
                    <a:lnTo>
                      <a:pt x="45" y="236"/>
                    </a:lnTo>
                    <a:lnTo>
                      <a:pt x="58" y="248"/>
                    </a:lnTo>
                    <a:lnTo>
                      <a:pt x="78" y="257"/>
                    </a:lnTo>
                    <a:lnTo>
                      <a:pt x="95" y="265"/>
                    </a:lnTo>
                    <a:lnTo>
                      <a:pt x="115" y="270"/>
                    </a:lnTo>
                    <a:lnTo>
                      <a:pt x="137" y="273"/>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6" name="Freeform 1159">
                <a:extLst>
                  <a:ext uri="{FF2B5EF4-FFF2-40B4-BE49-F238E27FC236}">
                    <a16:creationId xmlns:a16="http://schemas.microsoft.com/office/drawing/2014/main" id="{1E504575-5BBB-4256-A934-95F2D82A955F}"/>
                  </a:ext>
                </a:extLst>
              </p:cNvPr>
              <p:cNvSpPr>
                <a:spLocks/>
              </p:cNvSpPr>
              <p:nvPr/>
            </p:nvSpPr>
            <p:spPr bwMode="auto">
              <a:xfrm>
                <a:off x="2119" y="3299"/>
                <a:ext cx="47" cy="47"/>
              </a:xfrm>
              <a:custGeom>
                <a:avLst/>
                <a:gdLst>
                  <a:gd name="T0" fmla="*/ 5 w 238"/>
                  <a:gd name="T1" fmla="*/ 9 h 238"/>
                  <a:gd name="T2" fmla="*/ 5 w 238"/>
                  <a:gd name="T3" fmla="*/ 9 h 238"/>
                  <a:gd name="T4" fmla="*/ 6 w 238"/>
                  <a:gd name="T5" fmla="*/ 9 h 238"/>
                  <a:gd name="T6" fmla="*/ 7 w 238"/>
                  <a:gd name="T7" fmla="*/ 9 h 238"/>
                  <a:gd name="T8" fmla="*/ 8 w 238"/>
                  <a:gd name="T9" fmla="*/ 8 h 238"/>
                  <a:gd name="T10" fmla="*/ 8 w 238"/>
                  <a:gd name="T11" fmla="*/ 8 h 238"/>
                  <a:gd name="T12" fmla="*/ 8 w 238"/>
                  <a:gd name="T13" fmla="*/ 7 h 238"/>
                  <a:gd name="T14" fmla="*/ 9 w 238"/>
                  <a:gd name="T15" fmla="*/ 7 h 238"/>
                  <a:gd name="T16" fmla="*/ 9 w 238"/>
                  <a:gd name="T17" fmla="*/ 6 h 238"/>
                  <a:gd name="T18" fmla="*/ 9 w 238"/>
                  <a:gd name="T19" fmla="*/ 5 h 238"/>
                  <a:gd name="T20" fmla="*/ 9 w 238"/>
                  <a:gd name="T21" fmla="*/ 5 h 238"/>
                  <a:gd name="T22" fmla="*/ 9 w 238"/>
                  <a:gd name="T23" fmla="*/ 4 h 238"/>
                  <a:gd name="T24" fmla="*/ 9 w 238"/>
                  <a:gd name="T25" fmla="*/ 3 h 238"/>
                  <a:gd name="T26" fmla="*/ 9 w 238"/>
                  <a:gd name="T27" fmla="*/ 2 h 238"/>
                  <a:gd name="T28" fmla="*/ 8 w 238"/>
                  <a:gd name="T29" fmla="*/ 2 h 238"/>
                  <a:gd name="T30" fmla="*/ 8 w 238"/>
                  <a:gd name="T31" fmla="*/ 1 h 238"/>
                  <a:gd name="T32" fmla="*/ 7 w 238"/>
                  <a:gd name="T33" fmla="*/ 1 h 238"/>
                  <a:gd name="T34" fmla="*/ 7 w 238"/>
                  <a:gd name="T35" fmla="*/ 1 h 238"/>
                  <a:gd name="T36" fmla="*/ 6 w 238"/>
                  <a:gd name="T37" fmla="*/ 0 h 238"/>
                  <a:gd name="T38" fmla="*/ 5 w 238"/>
                  <a:gd name="T39" fmla="*/ 0 h 238"/>
                  <a:gd name="T40" fmla="*/ 5 w 238"/>
                  <a:gd name="T41" fmla="*/ 0 h 238"/>
                  <a:gd name="T42" fmla="*/ 4 w 238"/>
                  <a:gd name="T43" fmla="*/ 0 h 238"/>
                  <a:gd name="T44" fmla="*/ 3 w 238"/>
                  <a:gd name="T45" fmla="*/ 0 h 238"/>
                  <a:gd name="T46" fmla="*/ 2 w 238"/>
                  <a:gd name="T47" fmla="*/ 1 h 238"/>
                  <a:gd name="T48" fmla="*/ 2 w 238"/>
                  <a:gd name="T49" fmla="*/ 1 h 238"/>
                  <a:gd name="T50" fmla="*/ 1 w 238"/>
                  <a:gd name="T51" fmla="*/ 1 h 238"/>
                  <a:gd name="T52" fmla="*/ 1 w 238"/>
                  <a:gd name="T53" fmla="*/ 2 h 238"/>
                  <a:gd name="T54" fmla="*/ 1 w 238"/>
                  <a:gd name="T55" fmla="*/ 2 h 238"/>
                  <a:gd name="T56" fmla="*/ 0 w 238"/>
                  <a:gd name="T57" fmla="*/ 3 h 238"/>
                  <a:gd name="T58" fmla="*/ 0 w 238"/>
                  <a:gd name="T59" fmla="*/ 4 h 238"/>
                  <a:gd name="T60" fmla="*/ 0 w 238"/>
                  <a:gd name="T61" fmla="*/ 5 h 238"/>
                  <a:gd name="T62" fmla="*/ 0 w 238"/>
                  <a:gd name="T63" fmla="*/ 5 h 238"/>
                  <a:gd name="T64" fmla="*/ 0 w 238"/>
                  <a:gd name="T65" fmla="*/ 5 h 238"/>
                  <a:gd name="T66" fmla="*/ 0 w 238"/>
                  <a:gd name="T67" fmla="*/ 6 h 238"/>
                  <a:gd name="T68" fmla="*/ 0 w 238"/>
                  <a:gd name="T69" fmla="*/ 6 h 238"/>
                  <a:gd name="T70" fmla="*/ 1 w 238"/>
                  <a:gd name="T71" fmla="*/ 7 h 238"/>
                  <a:gd name="T72" fmla="*/ 1 w 238"/>
                  <a:gd name="T73" fmla="*/ 8 h 238"/>
                  <a:gd name="T74" fmla="*/ 2 w 238"/>
                  <a:gd name="T75" fmla="*/ 8 h 238"/>
                  <a:gd name="T76" fmla="*/ 2 w 238"/>
                  <a:gd name="T77" fmla="*/ 8 h 238"/>
                  <a:gd name="T78" fmla="*/ 3 w 238"/>
                  <a:gd name="T79" fmla="*/ 9 h 238"/>
                  <a:gd name="T80" fmla="*/ 3 w 238"/>
                  <a:gd name="T81" fmla="*/ 9 h 238"/>
                  <a:gd name="T82" fmla="*/ 4 w 238"/>
                  <a:gd name="T83" fmla="*/ 9 h 238"/>
                  <a:gd name="T84" fmla="*/ 5 w 238"/>
                  <a:gd name="T85" fmla="*/ 9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8"/>
                  <a:gd name="T131" fmla="*/ 238 w 238"/>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8">
                    <a:moveTo>
                      <a:pt x="121" y="238"/>
                    </a:moveTo>
                    <a:lnTo>
                      <a:pt x="138" y="238"/>
                    </a:lnTo>
                    <a:lnTo>
                      <a:pt x="158" y="229"/>
                    </a:lnTo>
                    <a:lnTo>
                      <a:pt x="175" y="225"/>
                    </a:lnTo>
                    <a:lnTo>
                      <a:pt x="192" y="212"/>
                    </a:lnTo>
                    <a:lnTo>
                      <a:pt x="204" y="200"/>
                    </a:lnTo>
                    <a:lnTo>
                      <a:pt x="216" y="187"/>
                    </a:lnTo>
                    <a:lnTo>
                      <a:pt x="225" y="171"/>
                    </a:lnTo>
                    <a:lnTo>
                      <a:pt x="234" y="155"/>
                    </a:lnTo>
                    <a:lnTo>
                      <a:pt x="238" y="137"/>
                    </a:lnTo>
                    <a:lnTo>
                      <a:pt x="238" y="117"/>
                    </a:lnTo>
                    <a:lnTo>
                      <a:pt x="238" y="96"/>
                    </a:lnTo>
                    <a:lnTo>
                      <a:pt x="234" y="79"/>
                    </a:lnTo>
                    <a:lnTo>
                      <a:pt x="225" y="63"/>
                    </a:lnTo>
                    <a:lnTo>
                      <a:pt x="212" y="47"/>
                    </a:lnTo>
                    <a:lnTo>
                      <a:pt x="204" y="34"/>
                    </a:lnTo>
                    <a:lnTo>
                      <a:pt x="187" y="22"/>
                    </a:lnTo>
                    <a:lnTo>
                      <a:pt x="171" y="13"/>
                    </a:lnTo>
                    <a:lnTo>
                      <a:pt x="155" y="5"/>
                    </a:lnTo>
                    <a:lnTo>
                      <a:pt x="138" y="0"/>
                    </a:lnTo>
                    <a:lnTo>
                      <a:pt x="117" y="0"/>
                    </a:lnTo>
                    <a:lnTo>
                      <a:pt x="101" y="0"/>
                    </a:lnTo>
                    <a:lnTo>
                      <a:pt x="79" y="5"/>
                    </a:lnTo>
                    <a:lnTo>
                      <a:pt x="63" y="13"/>
                    </a:lnTo>
                    <a:lnTo>
                      <a:pt x="47" y="22"/>
                    </a:lnTo>
                    <a:lnTo>
                      <a:pt x="34" y="34"/>
                    </a:lnTo>
                    <a:lnTo>
                      <a:pt x="22" y="47"/>
                    </a:lnTo>
                    <a:lnTo>
                      <a:pt x="13" y="63"/>
                    </a:lnTo>
                    <a:lnTo>
                      <a:pt x="5" y="79"/>
                    </a:lnTo>
                    <a:lnTo>
                      <a:pt x="0" y="101"/>
                    </a:lnTo>
                    <a:lnTo>
                      <a:pt x="0" y="117"/>
                    </a:lnTo>
                    <a:lnTo>
                      <a:pt x="0" y="121"/>
                    </a:lnTo>
                    <a:lnTo>
                      <a:pt x="0" y="126"/>
                    </a:lnTo>
                    <a:lnTo>
                      <a:pt x="5" y="142"/>
                    </a:lnTo>
                    <a:lnTo>
                      <a:pt x="9" y="162"/>
                    </a:lnTo>
                    <a:lnTo>
                      <a:pt x="18" y="175"/>
                    </a:lnTo>
                    <a:lnTo>
                      <a:pt x="25" y="191"/>
                    </a:lnTo>
                    <a:lnTo>
                      <a:pt x="38" y="204"/>
                    </a:lnTo>
                    <a:lnTo>
                      <a:pt x="50" y="216"/>
                    </a:lnTo>
                    <a:lnTo>
                      <a:pt x="67" y="225"/>
                    </a:lnTo>
                    <a:lnTo>
                      <a:pt x="84" y="233"/>
                    </a:lnTo>
                    <a:lnTo>
                      <a:pt x="101" y="238"/>
                    </a:lnTo>
                    <a:lnTo>
                      <a:pt x="121" y="238"/>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7" name="Freeform 1160">
                <a:extLst>
                  <a:ext uri="{FF2B5EF4-FFF2-40B4-BE49-F238E27FC236}">
                    <a16:creationId xmlns:a16="http://schemas.microsoft.com/office/drawing/2014/main" id="{029EF719-F3FD-404C-AD49-146554ED7F1E}"/>
                  </a:ext>
                </a:extLst>
              </p:cNvPr>
              <p:cNvSpPr>
                <a:spLocks/>
              </p:cNvSpPr>
              <p:nvPr/>
            </p:nvSpPr>
            <p:spPr bwMode="auto">
              <a:xfrm>
                <a:off x="2121" y="3300"/>
                <a:ext cx="41" cy="41"/>
              </a:xfrm>
              <a:custGeom>
                <a:avLst/>
                <a:gdLst>
                  <a:gd name="T0" fmla="*/ 4 w 203"/>
                  <a:gd name="T1" fmla="*/ 8 h 204"/>
                  <a:gd name="T2" fmla="*/ 5 w 203"/>
                  <a:gd name="T3" fmla="*/ 8 h 204"/>
                  <a:gd name="T4" fmla="*/ 5 w 203"/>
                  <a:gd name="T5" fmla="*/ 8 h 204"/>
                  <a:gd name="T6" fmla="*/ 6 w 203"/>
                  <a:gd name="T7" fmla="*/ 8 h 204"/>
                  <a:gd name="T8" fmla="*/ 7 w 203"/>
                  <a:gd name="T9" fmla="*/ 7 h 204"/>
                  <a:gd name="T10" fmla="*/ 7 w 203"/>
                  <a:gd name="T11" fmla="*/ 7 h 204"/>
                  <a:gd name="T12" fmla="*/ 7 w 203"/>
                  <a:gd name="T13" fmla="*/ 7 h 204"/>
                  <a:gd name="T14" fmla="*/ 8 w 203"/>
                  <a:gd name="T15" fmla="*/ 6 h 204"/>
                  <a:gd name="T16" fmla="*/ 8 w 203"/>
                  <a:gd name="T17" fmla="*/ 5 h 204"/>
                  <a:gd name="T18" fmla="*/ 8 w 203"/>
                  <a:gd name="T19" fmla="*/ 5 h 204"/>
                  <a:gd name="T20" fmla="*/ 8 w 203"/>
                  <a:gd name="T21" fmla="*/ 4 h 204"/>
                  <a:gd name="T22" fmla="*/ 8 w 203"/>
                  <a:gd name="T23" fmla="*/ 3 h 204"/>
                  <a:gd name="T24" fmla="*/ 8 w 203"/>
                  <a:gd name="T25" fmla="*/ 3 h 204"/>
                  <a:gd name="T26" fmla="*/ 8 w 203"/>
                  <a:gd name="T27" fmla="*/ 2 h 204"/>
                  <a:gd name="T28" fmla="*/ 7 w 203"/>
                  <a:gd name="T29" fmla="*/ 2 h 204"/>
                  <a:gd name="T30" fmla="*/ 7 w 203"/>
                  <a:gd name="T31" fmla="*/ 1 h 204"/>
                  <a:gd name="T32" fmla="*/ 7 w 203"/>
                  <a:gd name="T33" fmla="*/ 1 h 204"/>
                  <a:gd name="T34" fmla="*/ 6 w 203"/>
                  <a:gd name="T35" fmla="*/ 0 h 204"/>
                  <a:gd name="T36" fmla="*/ 5 w 203"/>
                  <a:gd name="T37" fmla="*/ 0 h 204"/>
                  <a:gd name="T38" fmla="*/ 5 w 203"/>
                  <a:gd name="T39" fmla="*/ 0 h 204"/>
                  <a:gd name="T40" fmla="*/ 4 w 203"/>
                  <a:gd name="T41" fmla="*/ 0 h 204"/>
                  <a:gd name="T42" fmla="*/ 3 w 203"/>
                  <a:gd name="T43" fmla="*/ 0 h 204"/>
                  <a:gd name="T44" fmla="*/ 3 w 203"/>
                  <a:gd name="T45" fmla="*/ 0 h 204"/>
                  <a:gd name="T46" fmla="*/ 2 w 203"/>
                  <a:gd name="T47" fmla="*/ 1 h 204"/>
                  <a:gd name="T48" fmla="*/ 2 w 203"/>
                  <a:gd name="T49" fmla="*/ 1 h 204"/>
                  <a:gd name="T50" fmla="*/ 1 w 203"/>
                  <a:gd name="T51" fmla="*/ 1 h 204"/>
                  <a:gd name="T52" fmla="*/ 1 w 203"/>
                  <a:gd name="T53" fmla="*/ 2 h 204"/>
                  <a:gd name="T54" fmla="*/ 0 w 203"/>
                  <a:gd name="T55" fmla="*/ 2 h 204"/>
                  <a:gd name="T56" fmla="*/ 0 w 203"/>
                  <a:gd name="T57" fmla="*/ 3 h 204"/>
                  <a:gd name="T58" fmla="*/ 0 w 203"/>
                  <a:gd name="T59" fmla="*/ 3 h 204"/>
                  <a:gd name="T60" fmla="*/ 0 w 203"/>
                  <a:gd name="T61" fmla="*/ 4 h 204"/>
                  <a:gd name="T62" fmla="*/ 0 w 203"/>
                  <a:gd name="T63" fmla="*/ 4 h 204"/>
                  <a:gd name="T64" fmla="*/ 0 w 203"/>
                  <a:gd name="T65" fmla="*/ 4 h 204"/>
                  <a:gd name="T66" fmla="*/ 0 w 203"/>
                  <a:gd name="T67" fmla="*/ 5 h 204"/>
                  <a:gd name="T68" fmla="*/ 0 w 203"/>
                  <a:gd name="T69" fmla="*/ 6 h 204"/>
                  <a:gd name="T70" fmla="*/ 0 w 203"/>
                  <a:gd name="T71" fmla="*/ 6 h 204"/>
                  <a:gd name="T72" fmla="*/ 1 w 203"/>
                  <a:gd name="T73" fmla="*/ 7 h 204"/>
                  <a:gd name="T74" fmla="*/ 1 w 203"/>
                  <a:gd name="T75" fmla="*/ 7 h 204"/>
                  <a:gd name="T76" fmla="*/ 2 w 203"/>
                  <a:gd name="T77" fmla="*/ 7 h 204"/>
                  <a:gd name="T78" fmla="*/ 2 w 203"/>
                  <a:gd name="T79" fmla="*/ 8 h 204"/>
                  <a:gd name="T80" fmla="*/ 3 w 203"/>
                  <a:gd name="T81" fmla="*/ 8 h 204"/>
                  <a:gd name="T82" fmla="*/ 4 w 203"/>
                  <a:gd name="T83" fmla="*/ 8 h 204"/>
                  <a:gd name="T84" fmla="*/ 4 w 203"/>
                  <a:gd name="T85" fmla="*/ 8 h 2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4"/>
                  <a:gd name="T131" fmla="*/ 203 w 203"/>
                  <a:gd name="T132" fmla="*/ 204 h 2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4">
                    <a:moveTo>
                      <a:pt x="100" y="204"/>
                    </a:moveTo>
                    <a:lnTo>
                      <a:pt x="117" y="204"/>
                    </a:lnTo>
                    <a:lnTo>
                      <a:pt x="133" y="199"/>
                    </a:lnTo>
                    <a:lnTo>
                      <a:pt x="149" y="191"/>
                    </a:lnTo>
                    <a:lnTo>
                      <a:pt x="162" y="182"/>
                    </a:lnTo>
                    <a:lnTo>
                      <a:pt x="174" y="174"/>
                    </a:lnTo>
                    <a:lnTo>
                      <a:pt x="183" y="162"/>
                    </a:lnTo>
                    <a:lnTo>
                      <a:pt x="191" y="150"/>
                    </a:lnTo>
                    <a:lnTo>
                      <a:pt x="199" y="132"/>
                    </a:lnTo>
                    <a:lnTo>
                      <a:pt x="203" y="116"/>
                    </a:lnTo>
                    <a:lnTo>
                      <a:pt x="203" y="99"/>
                    </a:lnTo>
                    <a:lnTo>
                      <a:pt x="203" y="83"/>
                    </a:lnTo>
                    <a:lnTo>
                      <a:pt x="199" y="67"/>
                    </a:lnTo>
                    <a:lnTo>
                      <a:pt x="191" y="54"/>
                    </a:lnTo>
                    <a:lnTo>
                      <a:pt x="183" y="42"/>
                    </a:lnTo>
                    <a:lnTo>
                      <a:pt x="171" y="29"/>
                    </a:lnTo>
                    <a:lnTo>
                      <a:pt x="162" y="17"/>
                    </a:lnTo>
                    <a:lnTo>
                      <a:pt x="145" y="8"/>
                    </a:lnTo>
                    <a:lnTo>
                      <a:pt x="133" y="4"/>
                    </a:lnTo>
                    <a:lnTo>
                      <a:pt x="117" y="0"/>
                    </a:lnTo>
                    <a:lnTo>
                      <a:pt x="100" y="0"/>
                    </a:lnTo>
                    <a:lnTo>
                      <a:pt x="84" y="0"/>
                    </a:lnTo>
                    <a:lnTo>
                      <a:pt x="66" y="4"/>
                    </a:lnTo>
                    <a:lnTo>
                      <a:pt x="54" y="13"/>
                    </a:lnTo>
                    <a:lnTo>
                      <a:pt x="41" y="20"/>
                    </a:lnTo>
                    <a:lnTo>
                      <a:pt x="30" y="29"/>
                    </a:lnTo>
                    <a:lnTo>
                      <a:pt x="17" y="42"/>
                    </a:lnTo>
                    <a:lnTo>
                      <a:pt x="9" y="54"/>
                    </a:lnTo>
                    <a:lnTo>
                      <a:pt x="5" y="71"/>
                    </a:lnTo>
                    <a:lnTo>
                      <a:pt x="0" y="83"/>
                    </a:lnTo>
                    <a:lnTo>
                      <a:pt x="0" y="99"/>
                    </a:lnTo>
                    <a:lnTo>
                      <a:pt x="0" y="103"/>
                    </a:lnTo>
                    <a:lnTo>
                      <a:pt x="0" y="108"/>
                    </a:lnTo>
                    <a:lnTo>
                      <a:pt x="0" y="125"/>
                    </a:lnTo>
                    <a:lnTo>
                      <a:pt x="5" y="137"/>
                    </a:lnTo>
                    <a:lnTo>
                      <a:pt x="12" y="153"/>
                    </a:lnTo>
                    <a:lnTo>
                      <a:pt x="21" y="166"/>
                    </a:lnTo>
                    <a:lnTo>
                      <a:pt x="30" y="174"/>
                    </a:lnTo>
                    <a:lnTo>
                      <a:pt x="41" y="186"/>
                    </a:lnTo>
                    <a:lnTo>
                      <a:pt x="54" y="195"/>
                    </a:lnTo>
                    <a:lnTo>
                      <a:pt x="71" y="199"/>
                    </a:lnTo>
                    <a:lnTo>
                      <a:pt x="88" y="204"/>
                    </a:lnTo>
                    <a:lnTo>
                      <a:pt x="100" y="204"/>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8" name="Freeform 1161">
                <a:extLst>
                  <a:ext uri="{FF2B5EF4-FFF2-40B4-BE49-F238E27FC236}">
                    <a16:creationId xmlns:a16="http://schemas.microsoft.com/office/drawing/2014/main" id="{E355A7B7-9E34-49BD-98E6-CDD4EC6E7C13}"/>
                  </a:ext>
                </a:extLst>
              </p:cNvPr>
              <p:cNvSpPr>
                <a:spLocks/>
              </p:cNvSpPr>
              <p:nvPr/>
            </p:nvSpPr>
            <p:spPr bwMode="auto">
              <a:xfrm>
                <a:off x="2123" y="3301"/>
                <a:ext cx="35" cy="34"/>
              </a:xfrm>
              <a:custGeom>
                <a:avLst/>
                <a:gdLst>
                  <a:gd name="T0" fmla="*/ 3 w 174"/>
                  <a:gd name="T1" fmla="*/ 7 h 170"/>
                  <a:gd name="T2" fmla="*/ 4 w 174"/>
                  <a:gd name="T3" fmla="*/ 7 h 170"/>
                  <a:gd name="T4" fmla="*/ 5 w 174"/>
                  <a:gd name="T5" fmla="*/ 7 h 170"/>
                  <a:gd name="T6" fmla="*/ 5 w 174"/>
                  <a:gd name="T7" fmla="*/ 6 h 170"/>
                  <a:gd name="T8" fmla="*/ 5 w 174"/>
                  <a:gd name="T9" fmla="*/ 6 h 170"/>
                  <a:gd name="T10" fmla="*/ 6 w 174"/>
                  <a:gd name="T11" fmla="*/ 6 h 170"/>
                  <a:gd name="T12" fmla="*/ 6 w 174"/>
                  <a:gd name="T13" fmla="*/ 5 h 170"/>
                  <a:gd name="T14" fmla="*/ 7 w 174"/>
                  <a:gd name="T15" fmla="*/ 5 h 170"/>
                  <a:gd name="T16" fmla="*/ 7 w 174"/>
                  <a:gd name="T17" fmla="*/ 4 h 170"/>
                  <a:gd name="T18" fmla="*/ 7 w 174"/>
                  <a:gd name="T19" fmla="*/ 4 h 170"/>
                  <a:gd name="T20" fmla="*/ 7 w 174"/>
                  <a:gd name="T21" fmla="*/ 3 h 170"/>
                  <a:gd name="T22" fmla="*/ 7 w 174"/>
                  <a:gd name="T23" fmla="*/ 3 h 170"/>
                  <a:gd name="T24" fmla="*/ 7 w 174"/>
                  <a:gd name="T25" fmla="*/ 2 h 170"/>
                  <a:gd name="T26" fmla="*/ 7 w 174"/>
                  <a:gd name="T27" fmla="*/ 2 h 170"/>
                  <a:gd name="T28" fmla="*/ 6 w 174"/>
                  <a:gd name="T29" fmla="*/ 1 h 170"/>
                  <a:gd name="T30" fmla="*/ 6 w 174"/>
                  <a:gd name="T31" fmla="*/ 1 h 170"/>
                  <a:gd name="T32" fmla="*/ 5 w 174"/>
                  <a:gd name="T33" fmla="*/ 1 h 170"/>
                  <a:gd name="T34" fmla="*/ 5 w 174"/>
                  <a:gd name="T35" fmla="*/ 0 h 170"/>
                  <a:gd name="T36" fmla="*/ 4 w 174"/>
                  <a:gd name="T37" fmla="*/ 0 h 170"/>
                  <a:gd name="T38" fmla="*/ 4 w 174"/>
                  <a:gd name="T39" fmla="*/ 0 h 170"/>
                  <a:gd name="T40" fmla="*/ 3 w 174"/>
                  <a:gd name="T41" fmla="*/ 0 h 170"/>
                  <a:gd name="T42" fmla="*/ 3 w 174"/>
                  <a:gd name="T43" fmla="*/ 0 h 170"/>
                  <a:gd name="T44" fmla="*/ 2 w 174"/>
                  <a:gd name="T45" fmla="*/ 0 h 170"/>
                  <a:gd name="T46" fmla="*/ 2 w 174"/>
                  <a:gd name="T47" fmla="*/ 0 h 170"/>
                  <a:gd name="T48" fmla="*/ 1 w 174"/>
                  <a:gd name="T49" fmla="*/ 1 h 170"/>
                  <a:gd name="T50" fmla="*/ 1 w 174"/>
                  <a:gd name="T51" fmla="*/ 1 h 170"/>
                  <a:gd name="T52" fmla="*/ 1 w 174"/>
                  <a:gd name="T53" fmla="*/ 1 h 170"/>
                  <a:gd name="T54" fmla="*/ 0 w 174"/>
                  <a:gd name="T55" fmla="*/ 2 h 170"/>
                  <a:gd name="T56" fmla="*/ 0 w 174"/>
                  <a:gd name="T57" fmla="*/ 2 h 170"/>
                  <a:gd name="T58" fmla="*/ 0 w 174"/>
                  <a:gd name="T59" fmla="*/ 3 h 170"/>
                  <a:gd name="T60" fmla="*/ 0 w 174"/>
                  <a:gd name="T61" fmla="*/ 3 h 170"/>
                  <a:gd name="T62" fmla="*/ 0 w 174"/>
                  <a:gd name="T63" fmla="*/ 3 h 170"/>
                  <a:gd name="T64" fmla="*/ 0 w 174"/>
                  <a:gd name="T65" fmla="*/ 4 h 170"/>
                  <a:gd name="T66" fmla="*/ 0 w 174"/>
                  <a:gd name="T67" fmla="*/ 5 h 170"/>
                  <a:gd name="T68" fmla="*/ 0 w 174"/>
                  <a:gd name="T69" fmla="*/ 5 h 170"/>
                  <a:gd name="T70" fmla="*/ 1 w 174"/>
                  <a:gd name="T71" fmla="*/ 5 h 170"/>
                  <a:gd name="T72" fmla="*/ 1 w 174"/>
                  <a:gd name="T73" fmla="*/ 6 h 170"/>
                  <a:gd name="T74" fmla="*/ 1 w 174"/>
                  <a:gd name="T75" fmla="*/ 6 h 170"/>
                  <a:gd name="T76" fmla="*/ 2 w 174"/>
                  <a:gd name="T77" fmla="*/ 6 h 170"/>
                  <a:gd name="T78" fmla="*/ 2 w 174"/>
                  <a:gd name="T79" fmla="*/ 7 h 170"/>
                  <a:gd name="T80" fmla="*/ 3 w 174"/>
                  <a:gd name="T81" fmla="*/ 7 h 170"/>
                  <a:gd name="T82" fmla="*/ 3 w 174"/>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4"/>
                  <a:gd name="T127" fmla="*/ 0 h 170"/>
                  <a:gd name="T128" fmla="*/ 174 w 174"/>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4" h="170">
                    <a:moveTo>
                      <a:pt x="86" y="170"/>
                    </a:moveTo>
                    <a:lnTo>
                      <a:pt x="99" y="170"/>
                    </a:lnTo>
                    <a:lnTo>
                      <a:pt x="116" y="166"/>
                    </a:lnTo>
                    <a:lnTo>
                      <a:pt x="128" y="162"/>
                    </a:lnTo>
                    <a:lnTo>
                      <a:pt x="136" y="153"/>
                    </a:lnTo>
                    <a:lnTo>
                      <a:pt x="149" y="146"/>
                    </a:lnTo>
                    <a:lnTo>
                      <a:pt x="158" y="137"/>
                    </a:lnTo>
                    <a:lnTo>
                      <a:pt x="162" y="124"/>
                    </a:lnTo>
                    <a:lnTo>
                      <a:pt x="170" y="112"/>
                    </a:lnTo>
                    <a:lnTo>
                      <a:pt x="170" y="99"/>
                    </a:lnTo>
                    <a:lnTo>
                      <a:pt x="174" y="87"/>
                    </a:lnTo>
                    <a:lnTo>
                      <a:pt x="170" y="70"/>
                    </a:lnTo>
                    <a:lnTo>
                      <a:pt x="165" y="58"/>
                    </a:lnTo>
                    <a:lnTo>
                      <a:pt x="162" y="45"/>
                    </a:lnTo>
                    <a:lnTo>
                      <a:pt x="158" y="33"/>
                    </a:lnTo>
                    <a:lnTo>
                      <a:pt x="145" y="25"/>
                    </a:lnTo>
                    <a:lnTo>
                      <a:pt x="136" y="16"/>
                    </a:lnTo>
                    <a:lnTo>
                      <a:pt x="124" y="9"/>
                    </a:lnTo>
                    <a:lnTo>
                      <a:pt x="111" y="4"/>
                    </a:lnTo>
                    <a:lnTo>
                      <a:pt x="99" y="0"/>
                    </a:lnTo>
                    <a:lnTo>
                      <a:pt x="86" y="0"/>
                    </a:lnTo>
                    <a:lnTo>
                      <a:pt x="70" y="0"/>
                    </a:lnTo>
                    <a:lnTo>
                      <a:pt x="57" y="4"/>
                    </a:lnTo>
                    <a:lnTo>
                      <a:pt x="45" y="9"/>
                    </a:lnTo>
                    <a:lnTo>
                      <a:pt x="37" y="16"/>
                    </a:lnTo>
                    <a:lnTo>
                      <a:pt x="25" y="25"/>
                    </a:lnTo>
                    <a:lnTo>
                      <a:pt x="16" y="33"/>
                    </a:lnTo>
                    <a:lnTo>
                      <a:pt x="12" y="45"/>
                    </a:lnTo>
                    <a:lnTo>
                      <a:pt x="3" y="58"/>
                    </a:lnTo>
                    <a:lnTo>
                      <a:pt x="3" y="70"/>
                    </a:lnTo>
                    <a:lnTo>
                      <a:pt x="0" y="83"/>
                    </a:lnTo>
                    <a:lnTo>
                      <a:pt x="0" y="87"/>
                    </a:lnTo>
                    <a:lnTo>
                      <a:pt x="3" y="104"/>
                    </a:lnTo>
                    <a:lnTo>
                      <a:pt x="8" y="117"/>
                    </a:lnTo>
                    <a:lnTo>
                      <a:pt x="12" y="128"/>
                    </a:lnTo>
                    <a:lnTo>
                      <a:pt x="21" y="137"/>
                    </a:lnTo>
                    <a:lnTo>
                      <a:pt x="28" y="149"/>
                    </a:lnTo>
                    <a:lnTo>
                      <a:pt x="37" y="158"/>
                    </a:lnTo>
                    <a:lnTo>
                      <a:pt x="50" y="162"/>
                    </a:lnTo>
                    <a:lnTo>
                      <a:pt x="62" y="166"/>
                    </a:lnTo>
                    <a:lnTo>
                      <a:pt x="75" y="170"/>
                    </a:lnTo>
                    <a:lnTo>
                      <a:pt x="86"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29" name="Freeform 1162">
                <a:extLst>
                  <a:ext uri="{FF2B5EF4-FFF2-40B4-BE49-F238E27FC236}">
                    <a16:creationId xmlns:a16="http://schemas.microsoft.com/office/drawing/2014/main" id="{F521A3B7-71B6-435F-865D-0E2B0FA1550C}"/>
                  </a:ext>
                </a:extLst>
              </p:cNvPr>
              <p:cNvSpPr>
                <a:spLocks/>
              </p:cNvSpPr>
              <p:nvPr/>
            </p:nvSpPr>
            <p:spPr bwMode="auto">
              <a:xfrm>
                <a:off x="2125" y="3301"/>
                <a:ext cx="28" cy="29"/>
              </a:xfrm>
              <a:custGeom>
                <a:avLst/>
                <a:gdLst>
                  <a:gd name="T0" fmla="*/ 3 w 137"/>
                  <a:gd name="T1" fmla="*/ 6 h 142"/>
                  <a:gd name="T2" fmla="*/ 3 w 137"/>
                  <a:gd name="T3" fmla="*/ 6 h 142"/>
                  <a:gd name="T4" fmla="*/ 4 w 137"/>
                  <a:gd name="T5" fmla="*/ 6 h 142"/>
                  <a:gd name="T6" fmla="*/ 4 w 137"/>
                  <a:gd name="T7" fmla="*/ 6 h 142"/>
                  <a:gd name="T8" fmla="*/ 5 w 137"/>
                  <a:gd name="T9" fmla="*/ 5 h 142"/>
                  <a:gd name="T10" fmla="*/ 5 w 137"/>
                  <a:gd name="T11" fmla="*/ 5 h 142"/>
                  <a:gd name="T12" fmla="*/ 5 w 137"/>
                  <a:gd name="T13" fmla="*/ 5 h 142"/>
                  <a:gd name="T14" fmla="*/ 6 w 137"/>
                  <a:gd name="T15" fmla="*/ 4 h 142"/>
                  <a:gd name="T16" fmla="*/ 6 w 137"/>
                  <a:gd name="T17" fmla="*/ 4 h 142"/>
                  <a:gd name="T18" fmla="*/ 6 w 137"/>
                  <a:gd name="T19" fmla="*/ 3 h 142"/>
                  <a:gd name="T20" fmla="*/ 6 w 137"/>
                  <a:gd name="T21" fmla="*/ 3 h 142"/>
                  <a:gd name="T22" fmla="*/ 6 w 137"/>
                  <a:gd name="T23" fmla="*/ 2 h 142"/>
                  <a:gd name="T24" fmla="*/ 6 w 137"/>
                  <a:gd name="T25" fmla="*/ 2 h 142"/>
                  <a:gd name="T26" fmla="*/ 5 w 137"/>
                  <a:gd name="T27" fmla="*/ 2 h 142"/>
                  <a:gd name="T28" fmla="*/ 5 w 137"/>
                  <a:gd name="T29" fmla="*/ 1 h 142"/>
                  <a:gd name="T30" fmla="*/ 5 w 137"/>
                  <a:gd name="T31" fmla="*/ 1 h 142"/>
                  <a:gd name="T32" fmla="*/ 4 w 137"/>
                  <a:gd name="T33" fmla="*/ 0 h 142"/>
                  <a:gd name="T34" fmla="*/ 4 w 137"/>
                  <a:gd name="T35" fmla="*/ 0 h 142"/>
                  <a:gd name="T36" fmla="*/ 4 w 137"/>
                  <a:gd name="T37" fmla="*/ 0 h 142"/>
                  <a:gd name="T38" fmla="*/ 3 w 137"/>
                  <a:gd name="T39" fmla="*/ 0 h 142"/>
                  <a:gd name="T40" fmla="*/ 3 w 137"/>
                  <a:gd name="T41" fmla="*/ 0 h 142"/>
                  <a:gd name="T42" fmla="*/ 2 w 137"/>
                  <a:gd name="T43" fmla="*/ 0 h 142"/>
                  <a:gd name="T44" fmla="*/ 2 w 137"/>
                  <a:gd name="T45" fmla="*/ 0 h 142"/>
                  <a:gd name="T46" fmla="*/ 2 w 137"/>
                  <a:gd name="T47" fmla="*/ 0 h 142"/>
                  <a:gd name="T48" fmla="*/ 1 w 137"/>
                  <a:gd name="T49" fmla="*/ 1 h 142"/>
                  <a:gd name="T50" fmla="*/ 1 w 137"/>
                  <a:gd name="T51" fmla="*/ 1 h 142"/>
                  <a:gd name="T52" fmla="*/ 1 w 137"/>
                  <a:gd name="T53" fmla="*/ 1 h 142"/>
                  <a:gd name="T54" fmla="*/ 0 w 137"/>
                  <a:gd name="T55" fmla="*/ 2 h 142"/>
                  <a:gd name="T56" fmla="*/ 0 w 137"/>
                  <a:gd name="T57" fmla="*/ 2 h 142"/>
                  <a:gd name="T58" fmla="*/ 0 w 137"/>
                  <a:gd name="T59" fmla="*/ 2 h 142"/>
                  <a:gd name="T60" fmla="*/ 0 w 137"/>
                  <a:gd name="T61" fmla="*/ 3 h 142"/>
                  <a:gd name="T62" fmla="*/ 0 w 137"/>
                  <a:gd name="T63" fmla="*/ 3 h 142"/>
                  <a:gd name="T64" fmla="*/ 0 w 137"/>
                  <a:gd name="T65" fmla="*/ 4 h 142"/>
                  <a:gd name="T66" fmla="*/ 0 w 137"/>
                  <a:gd name="T67" fmla="*/ 4 h 142"/>
                  <a:gd name="T68" fmla="*/ 1 w 137"/>
                  <a:gd name="T69" fmla="*/ 5 h 142"/>
                  <a:gd name="T70" fmla="*/ 1 w 137"/>
                  <a:gd name="T71" fmla="*/ 5 h 142"/>
                  <a:gd name="T72" fmla="*/ 1 w 137"/>
                  <a:gd name="T73" fmla="*/ 5 h 142"/>
                  <a:gd name="T74" fmla="*/ 2 w 137"/>
                  <a:gd name="T75" fmla="*/ 6 h 142"/>
                  <a:gd name="T76" fmla="*/ 2 w 137"/>
                  <a:gd name="T77" fmla="*/ 6 h 142"/>
                  <a:gd name="T78" fmla="*/ 2 w 137"/>
                  <a:gd name="T79" fmla="*/ 6 h 142"/>
                  <a:gd name="T80" fmla="*/ 3 w 137"/>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42"/>
                  <a:gd name="T125" fmla="*/ 137 w 137"/>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42">
                    <a:moveTo>
                      <a:pt x="70" y="142"/>
                    </a:moveTo>
                    <a:lnTo>
                      <a:pt x="83" y="137"/>
                    </a:lnTo>
                    <a:lnTo>
                      <a:pt x="92" y="137"/>
                    </a:lnTo>
                    <a:lnTo>
                      <a:pt x="99" y="133"/>
                    </a:lnTo>
                    <a:lnTo>
                      <a:pt x="112" y="124"/>
                    </a:lnTo>
                    <a:lnTo>
                      <a:pt x="121" y="120"/>
                    </a:lnTo>
                    <a:lnTo>
                      <a:pt x="124" y="113"/>
                    </a:lnTo>
                    <a:lnTo>
                      <a:pt x="133" y="104"/>
                    </a:lnTo>
                    <a:lnTo>
                      <a:pt x="137" y="91"/>
                    </a:lnTo>
                    <a:lnTo>
                      <a:pt x="137" y="83"/>
                    </a:lnTo>
                    <a:lnTo>
                      <a:pt x="137" y="70"/>
                    </a:lnTo>
                    <a:lnTo>
                      <a:pt x="137" y="59"/>
                    </a:lnTo>
                    <a:lnTo>
                      <a:pt x="133" y="50"/>
                    </a:lnTo>
                    <a:lnTo>
                      <a:pt x="128" y="37"/>
                    </a:lnTo>
                    <a:lnTo>
                      <a:pt x="124" y="29"/>
                    </a:lnTo>
                    <a:lnTo>
                      <a:pt x="116" y="21"/>
                    </a:lnTo>
                    <a:lnTo>
                      <a:pt x="108" y="12"/>
                    </a:lnTo>
                    <a:lnTo>
                      <a:pt x="99" y="9"/>
                    </a:lnTo>
                    <a:lnTo>
                      <a:pt x="92" y="5"/>
                    </a:lnTo>
                    <a:lnTo>
                      <a:pt x="79" y="5"/>
                    </a:lnTo>
                    <a:lnTo>
                      <a:pt x="67" y="0"/>
                    </a:lnTo>
                    <a:lnTo>
                      <a:pt x="58" y="5"/>
                    </a:lnTo>
                    <a:lnTo>
                      <a:pt x="45" y="5"/>
                    </a:lnTo>
                    <a:lnTo>
                      <a:pt x="38" y="9"/>
                    </a:lnTo>
                    <a:lnTo>
                      <a:pt x="29" y="17"/>
                    </a:lnTo>
                    <a:lnTo>
                      <a:pt x="20" y="21"/>
                    </a:lnTo>
                    <a:lnTo>
                      <a:pt x="13" y="29"/>
                    </a:lnTo>
                    <a:lnTo>
                      <a:pt x="9" y="37"/>
                    </a:lnTo>
                    <a:lnTo>
                      <a:pt x="4" y="50"/>
                    </a:lnTo>
                    <a:lnTo>
                      <a:pt x="0" y="59"/>
                    </a:lnTo>
                    <a:lnTo>
                      <a:pt x="0" y="70"/>
                    </a:lnTo>
                    <a:lnTo>
                      <a:pt x="0" y="83"/>
                    </a:lnTo>
                    <a:lnTo>
                      <a:pt x="4" y="91"/>
                    </a:lnTo>
                    <a:lnTo>
                      <a:pt x="9" y="104"/>
                    </a:lnTo>
                    <a:lnTo>
                      <a:pt x="13" y="113"/>
                    </a:lnTo>
                    <a:lnTo>
                      <a:pt x="20" y="120"/>
                    </a:lnTo>
                    <a:lnTo>
                      <a:pt x="29" y="129"/>
                    </a:lnTo>
                    <a:lnTo>
                      <a:pt x="38" y="133"/>
                    </a:lnTo>
                    <a:lnTo>
                      <a:pt x="50" y="137"/>
                    </a:lnTo>
                    <a:lnTo>
                      <a:pt x="58"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0" name="Freeform 1163">
                <a:extLst>
                  <a:ext uri="{FF2B5EF4-FFF2-40B4-BE49-F238E27FC236}">
                    <a16:creationId xmlns:a16="http://schemas.microsoft.com/office/drawing/2014/main" id="{8499D549-D5B7-48B6-8B21-74E087EA76C6}"/>
                  </a:ext>
                </a:extLst>
              </p:cNvPr>
              <p:cNvSpPr>
                <a:spLocks/>
              </p:cNvSpPr>
              <p:nvPr/>
            </p:nvSpPr>
            <p:spPr bwMode="auto">
              <a:xfrm>
                <a:off x="2209" y="3307"/>
                <a:ext cx="116" cy="116"/>
              </a:xfrm>
              <a:custGeom>
                <a:avLst/>
                <a:gdLst>
                  <a:gd name="T0" fmla="*/ 12 w 576"/>
                  <a:gd name="T1" fmla="*/ 23 h 577"/>
                  <a:gd name="T2" fmla="*/ 13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1 w 576"/>
                  <a:gd name="T41" fmla="*/ 0 h 577"/>
                  <a:gd name="T42" fmla="*/ 10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1" name="Freeform 1164">
                <a:extLst>
                  <a:ext uri="{FF2B5EF4-FFF2-40B4-BE49-F238E27FC236}">
                    <a16:creationId xmlns:a16="http://schemas.microsoft.com/office/drawing/2014/main" id="{B939C8DE-148D-4FE1-AB3D-4B4331BC0BFD}"/>
                  </a:ext>
                </a:extLst>
              </p:cNvPr>
              <p:cNvSpPr>
                <a:spLocks/>
              </p:cNvSpPr>
              <p:nvPr/>
            </p:nvSpPr>
            <p:spPr bwMode="auto">
              <a:xfrm>
                <a:off x="2209" y="3307"/>
                <a:ext cx="116" cy="116"/>
              </a:xfrm>
              <a:custGeom>
                <a:avLst/>
                <a:gdLst>
                  <a:gd name="T0" fmla="*/ 12 w 576"/>
                  <a:gd name="T1" fmla="*/ 23 h 577"/>
                  <a:gd name="T2" fmla="*/ 13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1 w 576"/>
                  <a:gd name="T41" fmla="*/ 0 h 577"/>
                  <a:gd name="T42" fmla="*/ 10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32" name="Freeform 1165">
                <a:extLst>
                  <a:ext uri="{FF2B5EF4-FFF2-40B4-BE49-F238E27FC236}">
                    <a16:creationId xmlns:a16="http://schemas.microsoft.com/office/drawing/2014/main" id="{DFEB1E5E-89A3-41CC-9FFC-B4C965F89891}"/>
                  </a:ext>
                </a:extLst>
              </p:cNvPr>
              <p:cNvSpPr>
                <a:spLocks/>
              </p:cNvSpPr>
              <p:nvPr/>
            </p:nvSpPr>
            <p:spPr bwMode="auto">
              <a:xfrm>
                <a:off x="2209" y="3307"/>
                <a:ext cx="116" cy="116"/>
              </a:xfrm>
              <a:custGeom>
                <a:avLst/>
                <a:gdLst>
                  <a:gd name="T0" fmla="*/ 12 w 576"/>
                  <a:gd name="T1" fmla="*/ 23 h 577"/>
                  <a:gd name="T2" fmla="*/ 13 w 576"/>
                  <a:gd name="T3" fmla="*/ 23 h 577"/>
                  <a:gd name="T4" fmla="*/ 16 w 576"/>
                  <a:gd name="T5" fmla="*/ 23 h 577"/>
                  <a:gd name="T6" fmla="*/ 17 w 576"/>
                  <a:gd name="T7" fmla="*/ 22 h 577"/>
                  <a:gd name="T8" fmla="*/ 19 w 576"/>
                  <a:gd name="T9" fmla="*/ 21 h 577"/>
                  <a:gd name="T10" fmla="*/ 20 w 576"/>
                  <a:gd name="T11" fmla="*/ 20 h 577"/>
                  <a:gd name="T12" fmla="*/ 21 w 576"/>
                  <a:gd name="T13" fmla="*/ 18 h 577"/>
                  <a:gd name="T14" fmla="*/ 22 w 576"/>
                  <a:gd name="T15" fmla="*/ 17 h 577"/>
                  <a:gd name="T16" fmla="*/ 23 w 576"/>
                  <a:gd name="T17" fmla="*/ 15 h 577"/>
                  <a:gd name="T18" fmla="*/ 23 w 576"/>
                  <a:gd name="T19" fmla="*/ 13 h 577"/>
                  <a:gd name="T20" fmla="*/ 23 w 576"/>
                  <a:gd name="T21" fmla="*/ 11 h 577"/>
                  <a:gd name="T22" fmla="*/ 23 w 576"/>
                  <a:gd name="T23" fmla="*/ 10 h 577"/>
                  <a:gd name="T24" fmla="*/ 23 w 576"/>
                  <a:gd name="T25" fmla="*/ 8 h 577"/>
                  <a:gd name="T26" fmla="*/ 22 w 576"/>
                  <a:gd name="T27" fmla="*/ 6 h 577"/>
                  <a:gd name="T28" fmla="*/ 21 w 576"/>
                  <a:gd name="T29" fmla="*/ 5 h 577"/>
                  <a:gd name="T30" fmla="*/ 20 w 576"/>
                  <a:gd name="T31" fmla="*/ 3 h 577"/>
                  <a:gd name="T32" fmla="*/ 19 w 576"/>
                  <a:gd name="T33" fmla="*/ 2 h 577"/>
                  <a:gd name="T34" fmla="*/ 17 w 576"/>
                  <a:gd name="T35" fmla="*/ 1 h 577"/>
                  <a:gd name="T36" fmla="*/ 15 w 576"/>
                  <a:gd name="T37" fmla="*/ 0 h 577"/>
                  <a:gd name="T38" fmla="*/ 13 w 576"/>
                  <a:gd name="T39" fmla="*/ 0 h 577"/>
                  <a:gd name="T40" fmla="*/ 11 w 576"/>
                  <a:gd name="T41" fmla="*/ 0 h 577"/>
                  <a:gd name="T42" fmla="*/ 10 w 576"/>
                  <a:gd name="T43" fmla="*/ 0 h 577"/>
                  <a:gd name="T44" fmla="*/ 8 w 576"/>
                  <a:gd name="T45" fmla="*/ 1 h 577"/>
                  <a:gd name="T46" fmla="*/ 6 w 576"/>
                  <a:gd name="T47" fmla="*/ 1 h 577"/>
                  <a:gd name="T48" fmla="*/ 4 w 576"/>
                  <a:gd name="T49" fmla="*/ 2 h 577"/>
                  <a:gd name="T50" fmla="*/ 3 w 576"/>
                  <a:gd name="T51" fmla="*/ 4 h 577"/>
                  <a:gd name="T52" fmla="*/ 2 w 576"/>
                  <a:gd name="T53" fmla="*/ 5 h 577"/>
                  <a:gd name="T54" fmla="*/ 1 w 576"/>
                  <a:gd name="T55" fmla="*/ 6 h 577"/>
                  <a:gd name="T56" fmla="*/ 0 w 576"/>
                  <a:gd name="T57" fmla="*/ 8 h 577"/>
                  <a:gd name="T58" fmla="*/ 0 w 576"/>
                  <a:gd name="T59" fmla="*/ 10 h 577"/>
                  <a:gd name="T60" fmla="*/ 0 w 576"/>
                  <a:gd name="T61" fmla="*/ 12 h 577"/>
                  <a:gd name="T62" fmla="*/ 0 w 576"/>
                  <a:gd name="T63" fmla="*/ 14 h 577"/>
                  <a:gd name="T64" fmla="*/ 0 w 576"/>
                  <a:gd name="T65" fmla="*/ 15 h 577"/>
                  <a:gd name="T66" fmla="*/ 1 w 576"/>
                  <a:gd name="T67" fmla="*/ 17 h 577"/>
                  <a:gd name="T68" fmla="*/ 2 w 576"/>
                  <a:gd name="T69" fmla="*/ 19 h 577"/>
                  <a:gd name="T70" fmla="*/ 3 w 576"/>
                  <a:gd name="T71" fmla="*/ 20 h 577"/>
                  <a:gd name="T72" fmla="*/ 5 w 576"/>
                  <a:gd name="T73" fmla="*/ 21 h 577"/>
                  <a:gd name="T74" fmla="*/ 6 w 576"/>
                  <a:gd name="T75" fmla="*/ 22 h 577"/>
                  <a:gd name="T76" fmla="*/ 8 w 576"/>
                  <a:gd name="T77" fmla="*/ 23 h 577"/>
                  <a:gd name="T78" fmla="*/ 10 w 576"/>
                  <a:gd name="T79" fmla="*/ 23 h 577"/>
                  <a:gd name="T80" fmla="*/ 12 w 576"/>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7"/>
                  <a:gd name="T125" fmla="*/ 576 w 576"/>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7">
                    <a:moveTo>
                      <a:pt x="290" y="577"/>
                    </a:moveTo>
                    <a:lnTo>
                      <a:pt x="335" y="573"/>
                    </a:lnTo>
                    <a:lnTo>
                      <a:pt x="381" y="560"/>
                    </a:lnTo>
                    <a:lnTo>
                      <a:pt x="423" y="544"/>
                    </a:lnTo>
                    <a:lnTo>
                      <a:pt x="460" y="519"/>
                    </a:lnTo>
                    <a:lnTo>
                      <a:pt x="493" y="490"/>
                    </a:lnTo>
                    <a:lnTo>
                      <a:pt x="522" y="457"/>
                    </a:lnTo>
                    <a:lnTo>
                      <a:pt x="543" y="419"/>
                    </a:lnTo>
                    <a:lnTo>
                      <a:pt x="560" y="378"/>
                    </a:lnTo>
                    <a:lnTo>
                      <a:pt x="572" y="332"/>
                    </a:lnTo>
                    <a:lnTo>
                      <a:pt x="576" y="286"/>
                    </a:lnTo>
                    <a:lnTo>
                      <a:pt x="572" y="241"/>
                    </a:lnTo>
                    <a:lnTo>
                      <a:pt x="560" y="196"/>
                    </a:lnTo>
                    <a:lnTo>
                      <a:pt x="543" y="154"/>
                    </a:lnTo>
                    <a:lnTo>
                      <a:pt x="518" y="116"/>
                    </a:lnTo>
                    <a:lnTo>
                      <a:pt x="489" y="84"/>
                    </a:lnTo>
                    <a:lnTo>
                      <a:pt x="456" y="54"/>
                    </a:lnTo>
                    <a:lnTo>
                      <a:pt x="414" y="34"/>
                    </a:lnTo>
                    <a:lnTo>
                      <a:pt x="373" y="12"/>
                    </a:lnTo>
                    <a:lnTo>
                      <a:pt x="331" y="5"/>
                    </a:lnTo>
                    <a:lnTo>
                      <a:pt x="282" y="0"/>
                    </a:lnTo>
                    <a:lnTo>
                      <a:pt x="236" y="5"/>
                    </a:lnTo>
                    <a:lnTo>
                      <a:pt x="190" y="17"/>
                    </a:lnTo>
                    <a:lnTo>
                      <a:pt x="153" y="34"/>
                    </a:lnTo>
                    <a:lnTo>
                      <a:pt x="111" y="59"/>
                    </a:lnTo>
                    <a:lnTo>
                      <a:pt x="79" y="88"/>
                    </a:lnTo>
                    <a:lnTo>
                      <a:pt x="54" y="120"/>
                    </a:lnTo>
                    <a:lnTo>
                      <a:pt x="28" y="158"/>
                    </a:lnTo>
                    <a:lnTo>
                      <a:pt x="12" y="199"/>
                    </a:lnTo>
                    <a:lnTo>
                      <a:pt x="0" y="245"/>
                    </a:lnTo>
                    <a:lnTo>
                      <a:pt x="0" y="291"/>
                    </a:lnTo>
                    <a:lnTo>
                      <a:pt x="3" y="340"/>
                    </a:lnTo>
                    <a:lnTo>
                      <a:pt x="12" y="382"/>
                    </a:lnTo>
                    <a:lnTo>
                      <a:pt x="32" y="423"/>
                    </a:lnTo>
                    <a:lnTo>
                      <a:pt x="54" y="461"/>
                    </a:lnTo>
                    <a:lnTo>
                      <a:pt x="82" y="494"/>
                    </a:lnTo>
                    <a:lnTo>
                      <a:pt x="120" y="523"/>
                    </a:lnTo>
                    <a:lnTo>
                      <a:pt x="157" y="548"/>
                    </a:lnTo>
                    <a:lnTo>
                      <a:pt x="198" y="565"/>
                    </a:lnTo>
                    <a:lnTo>
                      <a:pt x="240" y="573"/>
                    </a:lnTo>
                    <a:lnTo>
                      <a:pt x="290"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33" name="Freeform 1166">
                <a:extLst>
                  <a:ext uri="{FF2B5EF4-FFF2-40B4-BE49-F238E27FC236}">
                    <a16:creationId xmlns:a16="http://schemas.microsoft.com/office/drawing/2014/main" id="{98E4A335-D59C-4647-9223-7703D970A12F}"/>
                  </a:ext>
                </a:extLst>
              </p:cNvPr>
              <p:cNvSpPr>
                <a:spLocks/>
              </p:cNvSpPr>
              <p:nvPr/>
            </p:nvSpPr>
            <p:spPr bwMode="auto">
              <a:xfrm>
                <a:off x="2225" y="3315"/>
                <a:ext cx="61" cy="62"/>
              </a:xfrm>
              <a:custGeom>
                <a:avLst/>
                <a:gdLst>
                  <a:gd name="T0" fmla="*/ 6 w 302"/>
                  <a:gd name="T1" fmla="*/ 12 h 308"/>
                  <a:gd name="T2" fmla="*/ 7 w 302"/>
                  <a:gd name="T3" fmla="*/ 12 h 308"/>
                  <a:gd name="T4" fmla="*/ 8 w 302"/>
                  <a:gd name="T5" fmla="*/ 12 h 308"/>
                  <a:gd name="T6" fmla="*/ 9 w 302"/>
                  <a:gd name="T7" fmla="*/ 12 h 308"/>
                  <a:gd name="T8" fmla="*/ 10 w 302"/>
                  <a:gd name="T9" fmla="*/ 11 h 308"/>
                  <a:gd name="T10" fmla="*/ 11 w 302"/>
                  <a:gd name="T11" fmla="*/ 11 h 308"/>
                  <a:gd name="T12" fmla="*/ 11 w 302"/>
                  <a:gd name="T13" fmla="*/ 10 h 308"/>
                  <a:gd name="T14" fmla="*/ 12 w 302"/>
                  <a:gd name="T15" fmla="*/ 9 h 308"/>
                  <a:gd name="T16" fmla="*/ 12 w 302"/>
                  <a:gd name="T17" fmla="*/ 8 h 308"/>
                  <a:gd name="T18" fmla="*/ 12 w 302"/>
                  <a:gd name="T19" fmla="*/ 7 h 308"/>
                  <a:gd name="T20" fmla="*/ 12 w 302"/>
                  <a:gd name="T21" fmla="*/ 6 h 308"/>
                  <a:gd name="T22" fmla="*/ 12 w 302"/>
                  <a:gd name="T23" fmla="*/ 5 h 308"/>
                  <a:gd name="T24" fmla="*/ 12 w 302"/>
                  <a:gd name="T25" fmla="*/ 4 h 308"/>
                  <a:gd name="T26" fmla="*/ 12 w 302"/>
                  <a:gd name="T27" fmla="*/ 3 h 308"/>
                  <a:gd name="T28" fmla="*/ 11 w 302"/>
                  <a:gd name="T29" fmla="*/ 3 h 308"/>
                  <a:gd name="T30" fmla="*/ 11 w 302"/>
                  <a:gd name="T31" fmla="*/ 2 h 308"/>
                  <a:gd name="T32" fmla="*/ 10 w 302"/>
                  <a:gd name="T33" fmla="*/ 1 h 308"/>
                  <a:gd name="T34" fmla="*/ 9 w 302"/>
                  <a:gd name="T35" fmla="*/ 1 h 308"/>
                  <a:gd name="T36" fmla="*/ 8 w 302"/>
                  <a:gd name="T37" fmla="*/ 0 h 308"/>
                  <a:gd name="T38" fmla="*/ 7 w 302"/>
                  <a:gd name="T39" fmla="*/ 0 h 308"/>
                  <a:gd name="T40" fmla="*/ 6 w 302"/>
                  <a:gd name="T41" fmla="*/ 0 h 308"/>
                  <a:gd name="T42" fmla="*/ 5 w 302"/>
                  <a:gd name="T43" fmla="*/ 0 h 308"/>
                  <a:gd name="T44" fmla="*/ 4 w 302"/>
                  <a:gd name="T45" fmla="*/ 0 h 308"/>
                  <a:gd name="T46" fmla="*/ 3 w 302"/>
                  <a:gd name="T47" fmla="*/ 1 h 308"/>
                  <a:gd name="T48" fmla="*/ 2 w 302"/>
                  <a:gd name="T49" fmla="*/ 1 h 308"/>
                  <a:gd name="T50" fmla="*/ 2 w 302"/>
                  <a:gd name="T51" fmla="*/ 2 h 308"/>
                  <a:gd name="T52" fmla="*/ 1 w 302"/>
                  <a:gd name="T53" fmla="*/ 3 h 308"/>
                  <a:gd name="T54" fmla="*/ 1 w 302"/>
                  <a:gd name="T55" fmla="*/ 3 h 308"/>
                  <a:gd name="T56" fmla="*/ 0 w 302"/>
                  <a:gd name="T57" fmla="*/ 4 h 308"/>
                  <a:gd name="T58" fmla="*/ 0 w 302"/>
                  <a:gd name="T59" fmla="*/ 5 h 308"/>
                  <a:gd name="T60" fmla="*/ 0 w 302"/>
                  <a:gd name="T61" fmla="*/ 6 h 308"/>
                  <a:gd name="T62" fmla="*/ 0 w 302"/>
                  <a:gd name="T63" fmla="*/ 7 h 308"/>
                  <a:gd name="T64" fmla="*/ 0 w 302"/>
                  <a:gd name="T65" fmla="*/ 8 h 308"/>
                  <a:gd name="T66" fmla="*/ 1 w 302"/>
                  <a:gd name="T67" fmla="*/ 9 h 308"/>
                  <a:gd name="T68" fmla="*/ 1 w 302"/>
                  <a:gd name="T69" fmla="*/ 10 h 308"/>
                  <a:gd name="T70" fmla="*/ 2 w 302"/>
                  <a:gd name="T71" fmla="*/ 11 h 308"/>
                  <a:gd name="T72" fmla="*/ 2 w 302"/>
                  <a:gd name="T73" fmla="*/ 11 h 308"/>
                  <a:gd name="T74" fmla="*/ 3 w 302"/>
                  <a:gd name="T75" fmla="*/ 12 h 308"/>
                  <a:gd name="T76" fmla="*/ 4 w 302"/>
                  <a:gd name="T77" fmla="*/ 12 h 308"/>
                  <a:gd name="T78" fmla="*/ 5 w 302"/>
                  <a:gd name="T79" fmla="*/ 12 h 308"/>
                  <a:gd name="T80" fmla="*/ 6 w 302"/>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2"/>
                  <a:gd name="T124" fmla="*/ 0 h 308"/>
                  <a:gd name="T125" fmla="*/ 302 w 302"/>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2" h="308">
                    <a:moveTo>
                      <a:pt x="153" y="308"/>
                    </a:moveTo>
                    <a:lnTo>
                      <a:pt x="178" y="304"/>
                    </a:lnTo>
                    <a:lnTo>
                      <a:pt x="198" y="299"/>
                    </a:lnTo>
                    <a:lnTo>
                      <a:pt x="223" y="287"/>
                    </a:lnTo>
                    <a:lnTo>
                      <a:pt x="240" y="275"/>
                    </a:lnTo>
                    <a:lnTo>
                      <a:pt x="261" y="263"/>
                    </a:lnTo>
                    <a:lnTo>
                      <a:pt x="273" y="241"/>
                    </a:lnTo>
                    <a:lnTo>
                      <a:pt x="286" y="221"/>
                    </a:lnTo>
                    <a:lnTo>
                      <a:pt x="294" y="200"/>
                    </a:lnTo>
                    <a:lnTo>
                      <a:pt x="302" y="175"/>
                    </a:lnTo>
                    <a:lnTo>
                      <a:pt x="302" y="155"/>
                    </a:lnTo>
                    <a:lnTo>
                      <a:pt x="302" y="129"/>
                    </a:lnTo>
                    <a:lnTo>
                      <a:pt x="294" y="104"/>
                    </a:lnTo>
                    <a:lnTo>
                      <a:pt x="286" y="84"/>
                    </a:lnTo>
                    <a:lnTo>
                      <a:pt x="273" y="63"/>
                    </a:lnTo>
                    <a:lnTo>
                      <a:pt x="256" y="47"/>
                    </a:lnTo>
                    <a:lnTo>
                      <a:pt x="240" y="30"/>
                    </a:lnTo>
                    <a:lnTo>
                      <a:pt x="219" y="18"/>
                    </a:lnTo>
                    <a:lnTo>
                      <a:pt x="198" y="9"/>
                    </a:lnTo>
                    <a:lnTo>
                      <a:pt x="173" y="5"/>
                    </a:lnTo>
                    <a:lnTo>
                      <a:pt x="149" y="0"/>
                    </a:lnTo>
                    <a:lnTo>
                      <a:pt x="124" y="5"/>
                    </a:lnTo>
                    <a:lnTo>
                      <a:pt x="103" y="9"/>
                    </a:lnTo>
                    <a:lnTo>
                      <a:pt x="78" y="21"/>
                    </a:lnTo>
                    <a:lnTo>
                      <a:pt x="61" y="34"/>
                    </a:lnTo>
                    <a:lnTo>
                      <a:pt x="41" y="47"/>
                    </a:lnTo>
                    <a:lnTo>
                      <a:pt x="29" y="67"/>
                    </a:lnTo>
                    <a:lnTo>
                      <a:pt x="16" y="84"/>
                    </a:lnTo>
                    <a:lnTo>
                      <a:pt x="7" y="108"/>
                    </a:lnTo>
                    <a:lnTo>
                      <a:pt x="0" y="129"/>
                    </a:lnTo>
                    <a:lnTo>
                      <a:pt x="0" y="155"/>
                    </a:lnTo>
                    <a:lnTo>
                      <a:pt x="0" y="180"/>
                    </a:lnTo>
                    <a:lnTo>
                      <a:pt x="7" y="204"/>
                    </a:lnTo>
                    <a:lnTo>
                      <a:pt x="16" y="225"/>
                    </a:lnTo>
                    <a:lnTo>
                      <a:pt x="29" y="245"/>
                    </a:lnTo>
                    <a:lnTo>
                      <a:pt x="45" y="263"/>
                    </a:lnTo>
                    <a:lnTo>
                      <a:pt x="61" y="279"/>
                    </a:lnTo>
                    <a:lnTo>
                      <a:pt x="82" y="291"/>
                    </a:lnTo>
                    <a:lnTo>
                      <a:pt x="103" y="299"/>
                    </a:lnTo>
                    <a:lnTo>
                      <a:pt x="128" y="304"/>
                    </a:lnTo>
                    <a:lnTo>
                      <a:pt x="153" y="30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4" name="Freeform 1167">
                <a:extLst>
                  <a:ext uri="{FF2B5EF4-FFF2-40B4-BE49-F238E27FC236}">
                    <a16:creationId xmlns:a16="http://schemas.microsoft.com/office/drawing/2014/main" id="{80E1BBA4-D47D-427C-A7D0-48823EE46832}"/>
                  </a:ext>
                </a:extLst>
              </p:cNvPr>
              <p:cNvSpPr>
                <a:spLocks/>
              </p:cNvSpPr>
              <p:nvPr/>
            </p:nvSpPr>
            <p:spPr bwMode="auto">
              <a:xfrm>
                <a:off x="2227" y="3316"/>
                <a:ext cx="54" cy="55"/>
              </a:xfrm>
              <a:custGeom>
                <a:avLst/>
                <a:gdLst>
                  <a:gd name="T0" fmla="*/ 6 w 270"/>
                  <a:gd name="T1" fmla="*/ 11 h 274"/>
                  <a:gd name="T2" fmla="*/ 6 w 270"/>
                  <a:gd name="T3" fmla="*/ 11 h 274"/>
                  <a:gd name="T4" fmla="*/ 7 w 270"/>
                  <a:gd name="T5" fmla="*/ 11 h 274"/>
                  <a:gd name="T6" fmla="*/ 8 w 270"/>
                  <a:gd name="T7" fmla="*/ 10 h 274"/>
                  <a:gd name="T8" fmla="*/ 9 w 270"/>
                  <a:gd name="T9" fmla="*/ 10 h 274"/>
                  <a:gd name="T10" fmla="*/ 9 w 270"/>
                  <a:gd name="T11" fmla="*/ 9 h 274"/>
                  <a:gd name="T12" fmla="*/ 10 w 270"/>
                  <a:gd name="T13" fmla="*/ 9 h 274"/>
                  <a:gd name="T14" fmla="*/ 10 w 270"/>
                  <a:gd name="T15" fmla="*/ 8 h 274"/>
                  <a:gd name="T16" fmla="*/ 10 w 270"/>
                  <a:gd name="T17" fmla="*/ 7 h 274"/>
                  <a:gd name="T18" fmla="*/ 11 w 270"/>
                  <a:gd name="T19" fmla="*/ 6 h 274"/>
                  <a:gd name="T20" fmla="*/ 11 w 270"/>
                  <a:gd name="T21" fmla="*/ 6 h 274"/>
                  <a:gd name="T22" fmla="*/ 11 w 270"/>
                  <a:gd name="T23" fmla="*/ 5 h 274"/>
                  <a:gd name="T24" fmla="*/ 10 w 270"/>
                  <a:gd name="T25" fmla="*/ 4 h 274"/>
                  <a:gd name="T26" fmla="*/ 10 w 270"/>
                  <a:gd name="T27" fmla="*/ 3 h 274"/>
                  <a:gd name="T28" fmla="*/ 10 w 270"/>
                  <a:gd name="T29" fmla="*/ 2 h 274"/>
                  <a:gd name="T30" fmla="*/ 9 w 270"/>
                  <a:gd name="T31" fmla="*/ 2 h 274"/>
                  <a:gd name="T32" fmla="*/ 8 w 270"/>
                  <a:gd name="T33" fmla="*/ 1 h 274"/>
                  <a:gd name="T34" fmla="*/ 8 w 270"/>
                  <a:gd name="T35" fmla="*/ 1 h 274"/>
                  <a:gd name="T36" fmla="*/ 7 w 270"/>
                  <a:gd name="T37" fmla="*/ 0 h 274"/>
                  <a:gd name="T38" fmla="*/ 6 w 270"/>
                  <a:gd name="T39" fmla="*/ 0 h 274"/>
                  <a:gd name="T40" fmla="*/ 5 w 270"/>
                  <a:gd name="T41" fmla="*/ 0 h 274"/>
                  <a:gd name="T42" fmla="*/ 5 w 270"/>
                  <a:gd name="T43" fmla="*/ 0 h 274"/>
                  <a:gd name="T44" fmla="*/ 4 w 270"/>
                  <a:gd name="T45" fmla="*/ 0 h 274"/>
                  <a:gd name="T46" fmla="*/ 3 w 270"/>
                  <a:gd name="T47" fmla="*/ 1 h 274"/>
                  <a:gd name="T48" fmla="*/ 2 w 270"/>
                  <a:gd name="T49" fmla="*/ 1 h 274"/>
                  <a:gd name="T50" fmla="*/ 2 w 270"/>
                  <a:gd name="T51" fmla="*/ 2 h 274"/>
                  <a:gd name="T52" fmla="*/ 1 w 270"/>
                  <a:gd name="T53" fmla="*/ 2 h 274"/>
                  <a:gd name="T54" fmla="*/ 1 w 270"/>
                  <a:gd name="T55" fmla="*/ 3 h 274"/>
                  <a:gd name="T56" fmla="*/ 0 w 270"/>
                  <a:gd name="T57" fmla="*/ 4 h 274"/>
                  <a:gd name="T58" fmla="*/ 0 w 270"/>
                  <a:gd name="T59" fmla="*/ 5 h 274"/>
                  <a:gd name="T60" fmla="*/ 0 w 270"/>
                  <a:gd name="T61" fmla="*/ 6 h 274"/>
                  <a:gd name="T62" fmla="*/ 0 w 270"/>
                  <a:gd name="T63" fmla="*/ 6 h 274"/>
                  <a:gd name="T64" fmla="*/ 0 w 270"/>
                  <a:gd name="T65" fmla="*/ 6 h 274"/>
                  <a:gd name="T66" fmla="*/ 0 w 270"/>
                  <a:gd name="T67" fmla="*/ 7 h 274"/>
                  <a:gd name="T68" fmla="*/ 0 w 270"/>
                  <a:gd name="T69" fmla="*/ 7 h 274"/>
                  <a:gd name="T70" fmla="*/ 1 w 270"/>
                  <a:gd name="T71" fmla="*/ 8 h 274"/>
                  <a:gd name="T72" fmla="*/ 1 w 270"/>
                  <a:gd name="T73" fmla="*/ 9 h 274"/>
                  <a:gd name="T74" fmla="*/ 2 w 270"/>
                  <a:gd name="T75" fmla="*/ 9 h 274"/>
                  <a:gd name="T76" fmla="*/ 2 w 270"/>
                  <a:gd name="T77" fmla="*/ 10 h 274"/>
                  <a:gd name="T78" fmla="*/ 3 w 270"/>
                  <a:gd name="T79" fmla="*/ 10 h 274"/>
                  <a:gd name="T80" fmla="*/ 4 w 270"/>
                  <a:gd name="T81" fmla="*/ 11 h 274"/>
                  <a:gd name="T82" fmla="*/ 5 w 270"/>
                  <a:gd name="T83" fmla="*/ 11 h 274"/>
                  <a:gd name="T84" fmla="*/ 6 w 270"/>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4"/>
                  <a:gd name="T131" fmla="*/ 270 w 270"/>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4">
                    <a:moveTo>
                      <a:pt x="138" y="274"/>
                    </a:moveTo>
                    <a:lnTo>
                      <a:pt x="158" y="270"/>
                    </a:lnTo>
                    <a:lnTo>
                      <a:pt x="179" y="265"/>
                    </a:lnTo>
                    <a:lnTo>
                      <a:pt x="200" y="258"/>
                    </a:lnTo>
                    <a:lnTo>
                      <a:pt x="216" y="245"/>
                    </a:lnTo>
                    <a:lnTo>
                      <a:pt x="233" y="232"/>
                    </a:lnTo>
                    <a:lnTo>
                      <a:pt x="245" y="216"/>
                    </a:lnTo>
                    <a:lnTo>
                      <a:pt x="254" y="199"/>
                    </a:lnTo>
                    <a:lnTo>
                      <a:pt x="262" y="178"/>
                    </a:lnTo>
                    <a:lnTo>
                      <a:pt x="266" y="157"/>
                    </a:lnTo>
                    <a:lnTo>
                      <a:pt x="270" y="137"/>
                    </a:lnTo>
                    <a:lnTo>
                      <a:pt x="266" y="116"/>
                    </a:lnTo>
                    <a:lnTo>
                      <a:pt x="262" y="96"/>
                    </a:lnTo>
                    <a:lnTo>
                      <a:pt x="254" y="74"/>
                    </a:lnTo>
                    <a:lnTo>
                      <a:pt x="241" y="58"/>
                    </a:lnTo>
                    <a:lnTo>
                      <a:pt x="229" y="42"/>
                    </a:lnTo>
                    <a:lnTo>
                      <a:pt x="212" y="29"/>
                    </a:lnTo>
                    <a:lnTo>
                      <a:pt x="196" y="16"/>
                    </a:lnTo>
                    <a:lnTo>
                      <a:pt x="175" y="8"/>
                    </a:lnTo>
                    <a:lnTo>
                      <a:pt x="154" y="4"/>
                    </a:lnTo>
                    <a:lnTo>
                      <a:pt x="133" y="0"/>
                    </a:lnTo>
                    <a:lnTo>
                      <a:pt x="113" y="4"/>
                    </a:lnTo>
                    <a:lnTo>
                      <a:pt x="92" y="8"/>
                    </a:lnTo>
                    <a:lnTo>
                      <a:pt x="71" y="16"/>
                    </a:lnTo>
                    <a:lnTo>
                      <a:pt x="54" y="29"/>
                    </a:lnTo>
                    <a:lnTo>
                      <a:pt x="38" y="42"/>
                    </a:lnTo>
                    <a:lnTo>
                      <a:pt x="25" y="58"/>
                    </a:lnTo>
                    <a:lnTo>
                      <a:pt x="13" y="74"/>
                    </a:lnTo>
                    <a:lnTo>
                      <a:pt x="5" y="96"/>
                    </a:lnTo>
                    <a:lnTo>
                      <a:pt x="0" y="116"/>
                    </a:lnTo>
                    <a:lnTo>
                      <a:pt x="0" y="137"/>
                    </a:lnTo>
                    <a:lnTo>
                      <a:pt x="0" y="141"/>
                    </a:lnTo>
                    <a:lnTo>
                      <a:pt x="0" y="145"/>
                    </a:lnTo>
                    <a:lnTo>
                      <a:pt x="0" y="166"/>
                    </a:lnTo>
                    <a:lnTo>
                      <a:pt x="9" y="186"/>
                    </a:lnTo>
                    <a:lnTo>
                      <a:pt x="18" y="204"/>
                    </a:lnTo>
                    <a:lnTo>
                      <a:pt x="30" y="220"/>
                    </a:lnTo>
                    <a:lnTo>
                      <a:pt x="43" y="236"/>
                    </a:lnTo>
                    <a:lnTo>
                      <a:pt x="59" y="249"/>
                    </a:lnTo>
                    <a:lnTo>
                      <a:pt x="75" y="261"/>
                    </a:lnTo>
                    <a:lnTo>
                      <a:pt x="97" y="265"/>
                    </a:lnTo>
                    <a:lnTo>
                      <a:pt x="113" y="270"/>
                    </a:lnTo>
                    <a:lnTo>
                      <a:pt x="138"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5" name="Freeform 1168">
                <a:extLst>
                  <a:ext uri="{FF2B5EF4-FFF2-40B4-BE49-F238E27FC236}">
                    <a16:creationId xmlns:a16="http://schemas.microsoft.com/office/drawing/2014/main" id="{5F42CFD2-793E-492E-B98D-2D6A305B6535}"/>
                  </a:ext>
                </a:extLst>
              </p:cNvPr>
              <p:cNvSpPr>
                <a:spLocks/>
              </p:cNvSpPr>
              <p:nvPr/>
            </p:nvSpPr>
            <p:spPr bwMode="auto">
              <a:xfrm>
                <a:off x="2229" y="3318"/>
                <a:ext cx="48" cy="47"/>
              </a:xfrm>
              <a:custGeom>
                <a:avLst/>
                <a:gdLst>
                  <a:gd name="T0" fmla="*/ 5 w 241"/>
                  <a:gd name="T1" fmla="*/ 9 h 237"/>
                  <a:gd name="T2" fmla="*/ 6 w 241"/>
                  <a:gd name="T3" fmla="*/ 9 h 237"/>
                  <a:gd name="T4" fmla="*/ 6 w 241"/>
                  <a:gd name="T5" fmla="*/ 9 h 237"/>
                  <a:gd name="T6" fmla="*/ 7 w 241"/>
                  <a:gd name="T7" fmla="*/ 9 h 237"/>
                  <a:gd name="T8" fmla="*/ 8 w 241"/>
                  <a:gd name="T9" fmla="*/ 8 h 237"/>
                  <a:gd name="T10" fmla="*/ 8 w 241"/>
                  <a:gd name="T11" fmla="*/ 8 h 237"/>
                  <a:gd name="T12" fmla="*/ 9 w 241"/>
                  <a:gd name="T13" fmla="*/ 7 h 237"/>
                  <a:gd name="T14" fmla="*/ 9 w 241"/>
                  <a:gd name="T15" fmla="*/ 7 h 237"/>
                  <a:gd name="T16" fmla="*/ 9 w 241"/>
                  <a:gd name="T17" fmla="*/ 6 h 237"/>
                  <a:gd name="T18" fmla="*/ 9 w 241"/>
                  <a:gd name="T19" fmla="*/ 5 h 237"/>
                  <a:gd name="T20" fmla="*/ 10 w 241"/>
                  <a:gd name="T21" fmla="*/ 5 h 237"/>
                  <a:gd name="T22" fmla="*/ 9 w 241"/>
                  <a:gd name="T23" fmla="*/ 4 h 237"/>
                  <a:gd name="T24" fmla="*/ 9 w 241"/>
                  <a:gd name="T25" fmla="*/ 3 h 237"/>
                  <a:gd name="T26" fmla="*/ 9 w 241"/>
                  <a:gd name="T27" fmla="*/ 2 h 237"/>
                  <a:gd name="T28" fmla="*/ 9 w 241"/>
                  <a:gd name="T29" fmla="*/ 2 h 237"/>
                  <a:gd name="T30" fmla="*/ 8 w 241"/>
                  <a:gd name="T31" fmla="*/ 1 h 237"/>
                  <a:gd name="T32" fmla="*/ 8 w 241"/>
                  <a:gd name="T33" fmla="*/ 1 h 237"/>
                  <a:gd name="T34" fmla="*/ 7 w 241"/>
                  <a:gd name="T35" fmla="*/ 0 h 237"/>
                  <a:gd name="T36" fmla="*/ 6 w 241"/>
                  <a:gd name="T37" fmla="*/ 0 h 237"/>
                  <a:gd name="T38" fmla="*/ 5 w 241"/>
                  <a:gd name="T39" fmla="*/ 0 h 237"/>
                  <a:gd name="T40" fmla="*/ 5 w 241"/>
                  <a:gd name="T41" fmla="*/ 0 h 237"/>
                  <a:gd name="T42" fmla="*/ 4 w 241"/>
                  <a:gd name="T43" fmla="*/ 0 h 237"/>
                  <a:gd name="T44" fmla="*/ 3 w 241"/>
                  <a:gd name="T45" fmla="*/ 0 h 237"/>
                  <a:gd name="T46" fmla="*/ 3 w 241"/>
                  <a:gd name="T47" fmla="*/ 0 h 237"/>
                  <a:gd name="T48" fmla="*/ 2 w 241"/>
                  <a:gd name="T49" fmla="*/ 1 h 237"/>
                  <a:gd name="T50" fmla="*/ 1 w 241"/>
                  <a:gd name="T51" fmla="*/ 1 h 237"/>
                  <a:gd name="T52" fmla="*/ 1 w 241"/>
                  <a:gd name="T53" fmla="*/ 2 h 237"/>
                  <a:gd name="T54" fmla="*/ 0 w 241"/>
                  <a:gd name="T55" fmla="*/ 2 h 237"/>
                  <a:gd name="T56" fmla="*/ 0 w 241"/>
                  <a:gd name="T57" fmla="*/ 3 h 237"/>
                  <a:gd name="T58" fmla="*/ 0 w 241"/>
                  <a:gd name="T59" fmla="*/ 4 h 237"/>
                  <a:gd name="T60" fmla="*/ 0 w 241"/>
                  <a:gd name="T61" fmla="*/ 5 h 237"/>
                  <a:gd name="T62" fmla="*/ 0 w 241"/>
                  <a:gd name="T63" fmla="*/ 5 h 237"/>
                  <a:gd name="T64" fmla="*/ 0 w 241"/>
                  <a:gd name="T65" fmla="*/ 5 h 237"/>
                  <a:gd name="T66" fmla="*/ 0 w 241"/>
                  <a:gd name="T67" fmla="*/ 6 h 237"/>
                  <a:gd name="T68" fmla="*/ 0 w 241"/>
                  <a:gd name="T69" fmla="*/ 6 h 237"/>
                  <a:gd name="T70" fmla="*/ 1 w 241"/>
                  <a:gd name="T71" fmla="*/ 7 h 237"/>
                  <a:gd name="T72" fmla="*/ 1 w 241"/>
                  <a:gd name="T73" fmla="*/ 8 h 237"/>
                  <a:gd name="T74" fmla="*/ 1 w 241"/>
                  <a:gd name="T75" fmla="*/ 8 h 237"/>
                  <a:gd name="T76" fmla="*/ 2 w 241"/>
                  <a:gd name="T77" fmla="*/ 9 h 237"/>
                  <a:gd name="T78" fmla="*/ 3 w 241"/>
                  <a:gd name="T79" fmla="*/ 9 h 237"/>
                  <a:gd name="T80" fmla="*/ 3 w 241"/>
                  <a:gd name="T81" fmla="*/ 9 h 237"/>
                  <a:gd name="T82" fmla="*/ 4 w 241"/>
                  <a:gd name="T83" fmla="*/ 9 h 237"/>
                  <a:gd name="T84" fmla="*/ 5 w 241"/>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7"/>
                  <a:gd name="T131" fmla="*/ 241 w 241"/>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7">
                    <a:moveTo>
                      <a:pt x="120" y="237"/>
                    </a:moveTo>
                    <a:lnTo>
                      <a:pt x="141" y="237"/>
                    </a:lnTo>
                    <a:lnTo>
                      <a:pt x="158" y="228"/>
                    </a:lnTo>
                    <a:lnTo>
                      <a:pt x="174" y="224"/>
                    </a:lnTo>
                    <a:lnTo>
                      <a:pt x="191" y="212"/>
                    </a:lnTo>
                    <a:lnTo>
                      <a:pt x="203" y="199"/>
                    </a:lnTo>
                    <a:lnTo>
                      <a:pt x="216" y="187"/>
                    </a:lnTo>
                    <a:lnTo>
                      <a:pt x="228" y="170"/>
                    </a:lnTo>
                    <a:lnTo>
                      <a:pt x="232" y="154"/>
                    </a:lnTo>
                    <a:lnTo>
                      <a:pt x="236" y="137"/>
                    </a:lnTo>
                    <a:lnTo>
                      <a:pt x="241" y="116"/>
                    </a:lnTo>
                    <a:lnTo>
                      <a:pt x="236" y="95"/>
                    </a:lnTo>
                    <a:lnTo>
                      <a:pt x="232" y="79"/>
                    </a:lnTo>
                    <a:lnTo>
                      <a:pt x="224" y="62"/>
                    </a:lnTo>
                    <a:lnTo>
                      <a:pt x="216" y="46"/>
                    </a:lnTo>
                    <a:lnTo>
                      <a:pt x="203" y="34"/>
                    </a:lnTo>
                    <a:lnTo>
                      <a:pt x="191" y="21"/>
                    </a:lnTo>
                    <a:lnTo>
                      <a:pt x="174" y="12"/>
                    </a:lnTo>
                    <a:lnTo>
                      <a:pt x="158" y="5"/>
                    </a:lnTo>
                    <a:lnTo>
                      <a:pt x="137" y="0"/>
                    </a:lnTo>
                    <a:lnTo>
                      <a:pt x="120" y="0"/>
                    </a:lnTo>
                    <a:lnTo>
                      <a:pt x="99" y="0"/>
                    </a:lnTo>
                    <a:lnTo>
                      <a:pt x="83" y="5"/>
                    </a:lnTo>
                    <a:lnTo>
                      <a:pt x="66" y="12"/>
                    </a:lnTo>
                    <a:lnTo>
                      <a:pt x="50" y="21"/>
                    </a:lnTo>
                    <a:lnTo>
                      <a:pt x="37" y="34"/>
                    </a:lnTo>
                    <a:lnTo>
                      <a:pt x="25" y="50"/>
                    </a:lnTo>
                    <a:lnTo>
                      <a:pt x="12" y="62"/>
                    </a:lnTo>
                    <a:lnTo>
                      <a:pt x="9" y="79"/>
                    </a:lnTo>
                    <a:lnTo>
                      <a:pt x="4" y="100"/>
                    </a:lnTo>
                    <a:lnTo>
                      <a:pt x="0" y="116"/>
                    </a:lnTo>
                    <a:lnTo>
                      <a:pt x="0" y="120"/>
                    </a:lnTo>
                    <a:lnTo>
                      <a:pt x="0" y="124"/>
                    </a:lnTo>
                    <a:lnTo>
                      <a:pt x="4" y="142"/>
                    </a:lnTo>
                    <a:lnTo>
                      <a:pt x="9" y="162"/>
                    </a:lnTo>
                    <a:lnTo>
                      <a:pt x="16" y="178"/>
                    </a:lnTo>
                    <a:lnTo>
                      <a:pt x="25" y="191"/>
                    </a:lnTo>
                    <a:lnTo>
                      <a:pt x="37" y="203"/>
                    </a:lnTo>
                    <a:lnTo>
                      <a:pt x="54" y="216"/>
                    </a:lnTo>
                    <a:lnTo>
                      <a:pt x="66" y="224"/>
                    </a:lnTo>
                    <a:lnTo>
                      <a:pt x="83" y="232"/>
                    </a:lnTo>
                    <a:lnTo>
                      <a:pt x="104" y="237"/>
                    </a:lnTo>
                    <a:lnTo>
                      <a:pt x="120"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6" name="Freeform 1169">
                <a:extLst>
                  <a:ext uri="{FF2B5EF4-FFF2-40B4-BE49-F238E27FC236}">
                    <a16:creationId xmlns:a16="http://schemas.microsoft.com/office/drawing/2014/main" id="{0B288933-EBAA-4BC0-BD71-3FF9565AE6DE}"/>
                  </a:ext>
                </a:extLst>
              </p:cNvPr>
              <p:cNvSpPr>
                <a:spLocks/>
              </p:cNvSpPr>
              <p:nvPr/>
            </p:nvSpPr>
            <p:spPr bwMode="auto">
              <a:xfrm>
                <a:off x="2232" y="3319"/>
                <a:ext cx="40" cy="41"/>
              </a:xfrm>
              <a:custGeom>
                <a:avLst/>
                <a:gdLst>
                  <a:gd name="T0" fmla="*/ 4 w 204"/>
                  <a:gd name="T1" fmla="*/ 8 h 203"/>
                  <a:gd name="T2" fmla="*/ 5 w 204"/>
                  <a:gd name="T3" fmla="*/ 8 h 203"/>
                  <a:gd name="T4" fmla="*/ 5 w 204"/>
                  <a:gd name="T5" fmla="*/ 8 h 203"/>
                  <a:gd name="T6" fmla="*/ 6 w 204"/>
                  <a:gd name="T7" fmla="*/ 8 h 203"/>
                  <a:gd name="T8" fmla="*/ 6 w 204"/>
                  <a:gd name="T9" fmla="*/ 7 h 203"/>
                  <a:gd name="T10" fmla="*/ 7 w 204"/>
                  <a:gd name="T11" fmla="*/ 7 h 203"/>
                  <a:gd name="T12" fmla="*/ 7 w 204"/>
                  <a:gd name="T13" fmla="*/ 7 h 203"/>
                  <a:gd name="T14" fmla="*/ 7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7 w 204"/>
                  <a:gd name="T27" fmla="*/ 2 h 203"/>
                  <a:gd name="T28" fmla="*/ 7 w 204"/>
                  <a:gd name="T29" fmla="*/ 2 h 203"/>
                  <a:gd name="T30" fmla="*/ 7 w 204"/>
                  <a:gd name="T31" fmla="*/ 1 h 203"/>
                  <a:gd name="T32" fmla="*/ 6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4 h 203"/>
                  <a:gd name="T66" fmla="*/ 0 w 204"/>
                  <a:gd name="T67" fmla="*/ 5 h 203"/>
                  <a:gd name="T68" fmla="*/ 0 w 204"/>
                  <a:gd name="T69" fmla="*/ 6 h 203"/>
                  <a:gd name="T70" fmla="*/ 1 w 204"/>
                  <a:gd name="T71" fmla="*/ 6 h 203"/>
                  <a:gd name="T72" fmla="*/ 1 w 204"/>
                  <a:gd name="T73" fmla="*/ 7 h 203"/>
                  <a:gd name="T74" fmla="*/ 1 w 204"/>
                  <a:gd name="T75" fmla="*/ 7 h 203"/>
                  <a:gd name="T76" fmla="*/ 2 w 204"/>
                  <a:gd name="T77" fmla="*/ 8 h 203"/>
                  <a:gd name="T78" fmla="*/ 2 w 204"/>
                  <a:gd name="T79" fmla="*/ 8 h 203"/>
                  <a:gd name="T80" fmla="*/ 3 w 204"/>
                  <a:gd name="T81" fmla="*/ 8 h 203"/>
                  <a:gd name="T82" fmla="*/ 3 w 204"/>
                  <a:gd name="T83" fmla="*/ 8 h 203"/>
                  <a:gd name="T84" fmla="*/ 4 w 204"/>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3"/>
                  <a:gd name="T131" fmla="*/ 204 w 204"/>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3">
                    <a:moveTo>
                      <a:pt x="104" y="203"/>
                    </a:moveTo>
                    <a:lnTo>
                      <a:pt x="121" y="203"/>
                    </a:lnTo>
                    <a:lnTo>
                      <a:pt x="137" y="198"/>
                    </a:lnTo>
                    <a:lnTo>
                      <a:pt x="150" y="191"/>
                    </a:lnTo>
                    <a:lnTo>
                      <a:pt x="162" y="182"/>
                    </a:lnTo>
                    <a:lnTo>
                      <a:pt x="175" y="173"/>
                    </a:lnTo>
                    <a:lnTo>
                      <a:pt x="187" y="162"/>
                    </a:lnTo>
                    <a:lnTo>
                      <a:pt x="195" y="149"/>
                    </a:lnTo>
                    <a:lnTo>
                      <a:pt x="200" y="132"/>
                    </a:lnTo>
                    <a:lnTo>
                      <a:pt x="204" y="115"/>
                    </a:lnTo>
                    <a:lnTo>
                      <a:pt x="204" y="99"/>
                    </a:lnTo>
                    <a:lnTo>
                      <a:pt x="204" y="83"/>
                    </a:lnTo>
                    <a:lnTo>
                      <a:pt x="200" y="70"/>
                    </a:lnTo>
                    <a:lnTo>
                      <a:pt x="191" y="54"/>
                    </a:lnTo>
                    <a:lnTo>
                      <a:pt x="183" y="41"/>
                    </a:lnTo>
                    <a:lnTo>
                      <a:pt x="175" y="29"/>
                    </a:lnTo>
                    <a:lnTo>
                      <a:pt x="162" y="20"/>
                    </a:lnTo>
                    <a:lnTo>
                      <a:pt x="150" y="12"/>
                    </a:lnTo>
                    <a:lnTo>
                      <a:pt x="133" y="3"/>
                    </a:lnTo>
                    <a:lnTo>
                      <a:pt x="117" y="0"/>
                    </a:lnTo>
                    <a:lnTo>
                      <a:pt x="100" y="0"/>
                    </a:lnTo>
                    <a:lnTo>
                      <a:pt x="83" y="0"/>
                    </a:lnTo>
                    <a:lnTo>
                      <a:pt x="71" y="3"/>
                    </a:lnTo>
                    <a:lnTo>
                      <a:pt x="54" y="12"/>
                    </a:lnTo>
                    <a:lnTo>
                      <a:pt x="42" y="20"/>
                    </a:lnTo>
                    <a:lnTo>
                      <a:pt x="29" y="29"/>
                    </a:lnTo>
                    <a:lnTo>
                      <a:pt x="22" y="41"/>
                    </a:lnTo>
                    <a:lnTo>
                      <a:pt x="13" y="54"/>
                    </a:lnTo>
                    <a:lnTo>
                      <a:pt x="4" y="70"/>
                    </a:lnTo>
                    <a:lnTo>
                      <a:pt x="0" y="83"/>
                    </a:lnTo>
                    <a:lnTo>
                      <a:pt x="0" y="99"/>
                    </a:lnTo>
                    <a:lnTo>
                      <a:pt x="0" y="103"/>
                    </a:lnTo>
                    <a:lnTo>
                      <a:pt x="0" y="108"/>
                    </a:lnTo>
                    <a:lnTo>
                      <a:pt x="0" y="124"/>
                    </a:lnTo>
                    <a:lnTo>
                      <a:pt x="9" y="137"/>
                    </a:lnTo>
                    <a:lnTo>
                      <a:pt x="13" y="153"/>
                    </a:lnTo>
                    <a:lnTo>
                      <a:pt x="22" y="165"/>
                    </a:lnTo>
                    <a:lnTo>
                      <a:pt x="33" y="178"/>
                    </a:lnTo>
                    <a:lnTo>
                      <a:pt x="46" y="186"/>
                    </a:lnTo>
                    <a:lnTo>
                      <a:pt x="58" y="194"/>
                    </a:lnTo>
                    <a:lnTo>
                      <a:pt x="71" y="198"/>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7" name="Freeform 1170">
                <a:extLst>
                  <a:ext uri="{FF2B5EF4-FFF2-40B4-BE49-F238E27FC236}">
                    <a16:creationId xmlns:a16="http://schemas.microsoft.com/office/drawing/2014/main" id="{0EE850A7-A208-4F78-94CD-193AD852FB5E}"/>
                  </a:ext>
                </a:extLst>
              </p:cNvPr>
              <p:cNvSpPr>
                <a:spLocks/>
              </p:cNvSpPr>
              <p:nvPr/>
            </p:nvSpPr>
            <p:spPr bwMode="auto">
              <a:xfrm>
                <a:off x="2234" y="3320"/>
                <a:ext cx="34" cy="35"/>
              </a:xfrm>
              <a:custGeom>
                <a:avLst/>
                <a:gdLst>
                  <a:gd name="T0" fmla="*/ 3 w 170"/>
                  <a:gd name="T1" fmla="*/ 7 h 175"/>
                  <a:gd name="T2" fmla="*/ 4 w 170"/>
                  <a:gd name="T3" fmla="*/ 7 h 175"/>
                  <a:gd name="T4" fmla="*/ 4 w 170"/>
                  <a:gd name="T5" fmla="*/ 7 h 175"/>
                  <a:gd name="T6" fmla="*/ 5 w 170"/>
                  <a:gd name="T7" fmla="*/ 6 h 175"/>
                  <a:gd name="T8" fmla="*/ 5 w 170"/>
                  <a:gd name="T9" fmla="*/ 6 h 175"/>
                  <a:gd name="T10" fmla="*/ 6 w 170"/>
                  <a:gd name="T11" fmla="*/ 6 h 175"/>
                  <a:gd name="T12" fmla="*/ 6 w 170"/>
                  <a:gd name="T13" fmla="*/ 5 h 175"/>
                  <a:gd name="T14" fmla="*/ 6 w 170"/>
                  <a:gd name="T15" fmla="*/ 5 h 175"/>
                  <a:gd name="T16" fmla="*/ 7 w 170"/>
                  <a:gd name="T17" fmla="*/ 4 h 175"/>
                  <a:gd name="T18" fmla="*/ 7 w 170"/>
                  <a:gd name="T19" fmla="*/ 4 h 175"/>
                  <a:gd name="T20" fmla="*/ 7 w 170"/>
                  <a:gd name="T21" fmla="*/ 3 h 175"/>
                  <a:gd name="T22" fmla="*/ 7 w 170"/>
                  <a:gd name="T23" fmla="*/ 3 h 175"/>
                  <a:gd name="T24" fmla="*/ 7 w 170"/>
                  <a:gd name="T25" fmla="*/ 2 h 175"/>
                  <a:gd name="T26" fmla="*/ 6 w 170"/>
                  <a:gd name="T27" fmla="*/ 2 h 175"/>
                  <a:gd name="T28" fmla="*/ 6 w 170"/>
                  <a:gd name="T29" fmla="*/ 1 h 175"/>
                  <a:gd name="T30" fmla="*/ 6 w 170"/>
                  <a:gd name="T31" fmla="*/ 1 h 175"/>
                  <a:gd name="T32" fmla="*/ 5 w 170"/>
                  <a:gd name="T33" fmla="*/ 1 h 175"/>
                  <a:gd name="T34" fmla="*/ 5 w 170"/>
                  <a:gd name="T35" fmla="*/ 0 h 175"/>
                  <a:gd name="T36" fmla="*/ 4 w 170"/>
                  <a:gd name="T37" fmla="*/ 0 h 175"/>
                  <a:gd name="T38" fmla="*/ 4 w 170"/>
                  <a:gd name="T39" fmla="*/ 0 h 175"/>
                  <a:gd name="T40" fmla="*/ 3 w 170"/>
                  <a:gd name="T41" fmla="*/ 0 h 175"/>
                  <a:gd name="T42" fmla="*/ 3 w 170"/>
                  <a:gd name="T43" fmla="*/ 0 h 175"/>
                  <a:gd name="T44" fmla="*/ 2 w 170"/>
                  <a:gd name="T45" fmla="*/ 0 h 175"/>
                  <a:gd name="T46" fmla="*/ 2 w 170"/>
                  <a:gd name="T47" fmla="*/ 0 h 175"/>
                  <a:gd name="T48" fmla="*/ 1 w 170"/>
                  <a:gd name="T49" fmla="*/ 1 h 175"/>
                  <a:gd name="T50" fmla="*/ 1 w 170"/>
                  <a:gd name="T51" fmla="*/ 1 h 175"/>
                  <a:gd name="T52" fmla="*/ 1 w 170"/>
                  <a:gd name="T53" fmla="*/ 1 h 175"/>
                  <a:gd name="T54" fmla="*/ 0 w 170"/>
                  <a:gd name="T55" fmla="*/ 2 h 175"/>
                  <a:gd name="T56" fmla="*/ 0 w 170"/>
                  <a:gd name="T57" fmla="*/ 2 h 175"/>
                  <a:gd name="T58" fmla="*/ 0 w 170"/>
                  <a:gd name="T59" fmla="*/ 3 h 175"/>
                  <a:gd name="T60" fmla="*/ 0 w 170"/>
                  <a:gd name="T61" fmla="*/ 3 h 175"/>
                  <a:gd name="T62" fmla="*/ 0 w 170"/>
                  <a:gd name="T63" fmla="*/ 3 h 175"/>
                  <a:gd name="T64" fmla="*/ 0 w 170"/>
                  <a:gd name="T65" fmla="*/ 4 h 175"/>
                  <a:gd name="T66" fmla="*/ 0 w 170"/>
                  <a:gd name="T67" fmla="*/ 4 h 175"/>
                  <a:gd name="T68" fmla="*/ 0 w 170"/>
                  <a:gd name="T69" fmla="*/ 5 h 175"/>
                  <a:gd name="T70" fmla="*/ 0 w 170"/>
                  <a:gd name="T71" fmla="*/ 5 h 175"/>
                  <a:gd name="T72" fmla="*/ 1 w 170"/>
                  <a:gd name="T73" fmla="*/ 5 h 175"/>
                  <a:gd name="T74" fmla="*/ 1 w 170"/>
                  <a:gd name="T75" fmla="*/ 6 h 175"/>
                  <a:gd name="T76" fmla="*/ 1 w 170"/>
                  <a:gd name="T77" fmla="*/ 6 h 175"/>
                  <a:gd name="T78" fmla="*/ 2 w 170"/>
                  <a:gd name="T79" fmla="*/ 6 h 175"/>
                  <a:gd name="T80" fmla="*/ 2 w 170"/>
                  <a:gd name="T81" fmla="*/ 7 h 175"/>
                  <a:gd name="T82" fmla="*/ 3 w 170"/>
                  <a:gd name="T83" fmla="*/ 7 h 175"/>
                  <a:gd name="T84" fmla="*/ 3 w 170"/>
                  <a:gd name="T85" fmla="*/ 7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5"/>
                  <a:gd name="T131" fmla="*/ 170 w 170"/>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5">
                    <a:moveTo>
                      <a:pt x="87" y="175"/>
                    </a:moveTo>
                    <a:lnTo>
                      <a:pt x="99" y="170"/>
                    </a:lnTo>
                    <a:lnTo>
                      <a:pt x="112" y="166"/>
                    </a:lnTo>
                    <a:lnTo>
                      <a:pt x="124" y="162"/>
                    </a:lnTo>
                    <a:lnTo>
                      <a:pt x="137" y="154"/>
                    </a:lnTo>
                    <a:lnTo>
                      <a:pt x="145" y="146"/>
                    </a:lnTo>
                    <a:lnTo>
                      <a:pt x="153" y="137"/>
                    </a:lnTo>
                    <a:lnTo>
                      <a:pt x="162" y="125"/>
                    </a:lnTo>
                    <a:lnTo>
                      <a:pt x="166" y="112"/>
                    </a:lnTo>
                    <a:lnTo>
                      <a:pt x="170" y="100"/>
                    </a:lnTo>
                    <a:lnTo>
                      <a:pt x="170" y="87"/>
                    </a:lnTo>
                    <a:lnTo>
                      <a:pt x="170" y="71"/>
                    </a:lnTo>
                    <a:lnTo>
                      <a:pt x="166" y="58"/>
                    </a:lnTo>
                    <a:lnTo>
                      <a:pt x="162" y="46"/>
                    </a:lnTo>
                    <a:lnTo>
                      <a:pt x="153" y="33"/>
                    </a:lnTo>
                    <a:lnTo>
                      <a:pt x="145" y="26"/>
                    </a:lnTo>
                    <a:lnTo>
                      <a:pt x="133" y="17"/>
                    </a:lnTo>
                    <a:lnTo>
                      <a:pt x="124" y="9"/>
                    </a:lnTo>
                    <a:lnTo>
                      <a:pt x="112" y="4"/>
                    </a:lnTo>
                    <a:lnTo>
                      <a:pt x="99" y="0"/>
                    </a:lnTo>
                    <a:lnTo>
                      <a:pt x="83" y="0"/>
                    </a:lnTo>
                    <a:lnTo>
                      <a:pt x="70" y="0"/>
                    </a:lnTo>
                    <a:lnTo>
                      <a:pt x="58" y="4"/>
                    </a:lnTo>
                    <a:lnTo>
                      <a:pt x="45" y="9"/>
                    </a:lnTo>
                    <a:lnTo>
                      <a:pt x="33" y="17"/>
                    </a:lnTo>
                    <a:lnTo>
                      <a:pt x="25" y="26"/>
                    </a:lnTo>
                    <a:lnTo>
                      <a:pt x="16" y="33"/>
                    </a:lnTo>
                    <a:lnTo>
                      <a:pt x="9" y="46"/>
                    </a:lnTo>
                    <a:lnTo>
                      <a:pt x="4" y="58"/>
                    </a:lnTo>
                    <a:lnTo>
                      <a:pt x="0" y="71"/>
                    </a:lnTo>
                    <a:lnTo>
                      <a:pt x="0" y="83"/>
                    </a:lnTo>
                    <a:lnTo>
                      <a:pt x="0" y="87"/>
                    </a:lnTo>
                    <a:lnTo>
                      <a:pt x="0" y="92"/>
                    </a:lnTo>
                    <a:lnTo>
                      <a:pt x="0" y="105"/>
                    </a:lnTo>
                    <a:lnTo>
                      <a:pt x="4" y="116"/>
                    </a:lnTo>
                    <a:lnTo>
                      <a:pt x="9" y="129"/>
                    </a:lnTo>
                    <a:lnTo>
                      <a:pt x="16" y="137"/>
                    </a:lnTo>
                    <a:lnTo>
                      <a:pt x="25" y="150"/>
                    </a:lnTo>
                    <a:lnTo>
                      <a:pt x="33" y="159"/>
                    </a:lnTo>
                    <a:lnTo>
                      <a:pt x="45" y="162"/>
                    </a:lnTo>
                    <a:lnTo>
                      <a:pt x="58" y="170"/>
                    </a:lnTo>
                    <a:lnTo>
                      <a:pt x="70" y="170"/>
                    </a:lnTo>
                    <a:lnTo>
                      <a:pt x="87" y="175"/>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8" name="Freeform 1171">
                <a:extLst>
                  <a:ext uri="{FF2B5EF4-FFF2-40B4-BE49-F238E27FC236}">
                    <a16:creationId xmlns:a16="http://schemas.microsoft.com/office/drawing/2014/main" id="{F8092E4C-799F-408E-BCF3-BE8B1C216B9C}"/>
                  </a:ext>
                </a:extLst>
              </p:cNvPr>
              <p:cNvSpPr>
                <a:spLocks/>
              </p:cNvSpPr>
              <p:nvPr/>
            </p:nvSpPr>
            <p:spPr bwMode="auto">
              <a:xfrm>
                <a:off x="2236" y="3320"/>
                <a:ext cx="28" cy="29"/>
              </a:xfrm>
              <a:custGeom>
                <a:avLst/>
                <a:gdLst>
                  <a:gd name="T0" fmla="*/ 3 w 140"/>
                  <a:gd name="T1" fmla="*/ 6 h 142"/>
                  <a:gd name="T2" fmla="*/ 3 w 140"/>
                  <a:gd name="T3" fmla="*/ 6 h 142"/>
                  <a:gd name="T4" fmla="*/ 4 w 140"/>
                  <a:gd name="T5" fmla="*/ 6 h 142"/>
                  <a:gd name="T6" fmla="*/ 4 w 140"/>
                  <a:gd name="T7" fmla="*/ 6 h 142"/>
                  <a:gd name="T8" fmla="*/ 4 w 140"/>
                  <a:gd name="T9" fmla="*/ 5 h 142"/>
                  <a:gd name="T10" fmla="*/ 5 w 140"/>
                  <a:gd name="T11" fmla="*/ 5 h 142"/>
                  <a:gd name="T12" fmla="*/ 5 w 140"/>
                  <a:gd name="T13" fmla="*/ 5 h 142"/>
                  <a:gd name="T14" fmla="*/ 5 w 140"/>
                  <a:gd name="T15" fmla="*/ 4 h 142"/>
                  <a:gd name="T16" fmla="*/ 5 w 140"/>
                  <a:gd name="T17" fmla="*/ 4 h 142"/>
                  <a:gd name="T18" fmla="*/ 6 w 140"/>
                  <a:gd name="T19" fmla="*/ 3 h 142"/>
                  <a:gd name="T20" fmla="*/ 6 w 140"/>
                  <a:gd name="T21" fmla="*/ 3 h 142"/>
                  <a:gd name="T22" fmla="*/ 6 w 140"/>
                  <a:gd name="T23" fmla="*/ 2 h 142"/>
                  <a:gd name="T24" fmla="*/ 5 w 140"/>
                  <a:gd name="T25" fmla="*/ 2 h 142"/>
                  <a:gd name="T26" fmla="*/ 5 w 140"/>
                  <a:gd name="T27" fmla="*/ 2 h 142"/>
                  <a:gd name="T28" fmla="*/ 5 w 140"/>
                  <a:gd name="T29" fmla="*/ 1 h 142"/>
                  <a:gd name="T30" fmla="*/ 5 w 140"/>
                  <a:gd name="T31" fmla="*/ 1 h 142"/>
                  <a:gd name="T32" fmla="*/ 4 w 140"/>
                  <a:gd name="T33" fmla="*/ 1 h 142"/>
                  <a:gd name="T34" fmla="*/ 4 w 140"/>
                  <a:gd name="T35" fmla="*/ 0 h 142"/>
                  <a:gd name="T36" fmla="*/ 4 w 140"/>
                  <a:gd name="T37" fmla="*/ 0 h 142"/>
                  <a:gd name="T38" fmla="*/ 3 w 140"/>
                  <a:gd name="T39" fmla="*/ 0 h 142"/>
                  <a:gd name="T40" fmla="*/ 3 w 140"/>
                  <a:gd name="T41" fmla="*/ 0 h 142"/>
                  <a:gd name="T42" fmla="*/ 2 w 140"/>
                  <a:gd name="T43" fmla="*/ 0 h 142"/>
                  <a:gd name="T44" fmla="*/ 2 w 140"/>
                  <a:gd name="T45" fmla="*/ 0 h 142"/>
                  <a:gd name="T46" fmla="*/ 1 w 140"/>
                  <a:gd name="T47" fmla="*/ 0 h 142"/>
                  <a:gd name="T48" fmla="*/ 1 w 140"/>
                  <a:gd name="T49" fmla="*/ 1 h 142"/>
                  <a:gd name="T50" fmla="*/ 1 w 140"/>
                  <a:gd name="T51" fmla="*/ 1 h 142"/>
                  <a:gd name="T52" fmla="*/ 1 w 140"/>
                  <a:gd name="T53" fmla="*/ 1 h 142"/>
                  <a:gd name="T54" fmla="*/ 0 w 140"/>
                  <a:gd name="T55" fmla="*/ 2 h 142"/>
                  <a:gd name="T56" fmla="*/ 0 w 140"/>
                  <a:gd name="T57" fmla="*/ 2 h 142"/>
                  <a:gd name="T58" fmla="*/ 0 w 140"/>
                  <a:gd name="T59" fmla="*/ 3 h 142"/>
                  <a:gd name="T60" fmla="*/ 0 w 140"/>
                  <a:gd name="T61" fmla="*/ 3 h 142"/>
                  <a:gd name="T62" fmla="*/ 0 w 140"/>
                  <a:gd name="T63" fmla="*/ 3 h 142"/>
                  <a:gd name="T64" fmla="*/ 0 w 140"/>
                  <a:gd name="T65" fmla="*/ 4 h 142"/>
                  <a:gd name="T66" fmla="*/ 0 w 140"/>
                  <a:gd name="T67" fmla="*/ 4 h 142"/>
                  <a:gd name="T68" fmla="*/ 1 w 140"/>
                  <a:gd name="T69" fmla="*/ 5 h 142"/>
                  <a:gd name="T70" fmla="*/ 1 w 140"/>
                  <a:gd name="T71" fmla="*/ 5 h 142"/>
                  <a:gd name="T72" fmla="*/ 1 w 140"/>
                  <a:gd name="T73" fmla="*/ 6 h 142"/>
                  <a:gd name="T74" fmla="*/ 2 w 140"/>
                  <a:gd name="T75" fmla="*/ 6 h 142"/>
                  <a:gd name="T76" fmla="*/ 2 w 140"/>
                  <a:gd name="T77" fmla="*/ 6 h 142"/>
                  <a:gd name="T78" fmla="*/ 2 w 140"/>
                  <a:gd name="T79" fmla="*/ 6 h 142"/>
                  <a:gd name="T80" fmla="*/ 3 w 140"/>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0"/>
                  <a:gd name="T124" fmla="*/ 0 h 142"/>
                  <a:gd name="T125" fmla="*/ 140 w 140"/>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0" h="142">
                    <a:moveTo>
                      <a:pt x="70" y="142"/>
                    </a:moveTo>
                    <a:lnTo>
                      <a:pt x="82" y="142"/>
                    </a:lnTo>
                    <a:lnTo>
                      <a:pt x="90" y="137"/>
                    </a:lnTo>
                    <a:lnTo>
                      <a:pt x="103" y="133"/>
                    </a:lnTo>
                    <a:lnTo>
                      <a:pt x="111" y="125"/>
                    </a:lnTo>
                    <a:lnTo>
                      <a:pt x="119" y="121"/>
                    </a:lnTo>
                    <a:lnTo>
                      <a:pt x="128" y="112"/>
                    </a:lnTo>
                    <a:lnTo>
                      <a:pt x="132" y="104"/>
                    </a:lnTo>
                    <a:lnTo>
                      <a:pt x="136" y="92"/>
                    </a:lnTo>
                    <a:lnTo>
                      <a:pt x="140" y="83"/>
                    </a:lnTo>
                    <a:lnTo>
                      <a:pt x="140" y="71"/>
                    </a:lnTo>
                    <a:lnTo>
                      <a:pt x="140" y="59"/>
                    </a:lnTo>
                    <a:lnTo>
                      <a:pt x="136" y="50"/>
                    </a:lnTo>
                    <a:lnTo>
                      <a:pt x="132" y="38"/>
                    </a:lnTo>
                    <a:lnTo>
                      <a:pt x="124" y="29"/>
                    </a:lnTo>
                    <a:lnTo>
                      <a:pt x="119" y="22"/>
                    </a:lnTo>
                    <a:lnTo>
                      <a:pt x="111" y="18"/>
                    </a:lnTo>
                    <a:lnTo>
                      <a:pt x="103" y="9"/>
                    </a:lnTo>
                    <a:lnTo>
                      <a:pt x="90" y="5"/>
                    </a:lnTo>
                    <a:lnTo>
                      <a:pt x="82" y="5"/>
                    </a:lnTo>
                    <a:lnTo>
                      <a:pt x="70" y="0"/>
                    </a:lnTo>
                    <a:lnTo>
                      <a:pt x="57" y="5"/>
                    </a:lnTo>
                    <a:lnTo>
                      <a:pt x="49" y="5"/>
                    </a:lnTo>
                    <a:lnTo>
                      <a:pt x="36" y="9"/>
                    </a:lnTo>
                    <a:lnTo>
                      <a:pt x="28" y="18"/>
                    </a:lnTo>
                    <a:lnTo>
                      <a:pt x="20" y="22"/>
                    </a:lnTo>
                    <a:lnTo>
                      <a:pt x="16" y="29"/>
                    </a:lnTo>
                    <a:lnTo>
                      <a:pt x="7" y="42"/>
                    </a:lnTo>
                    <a:lnTo>
                      <a:pt x="3" y="50"/>
                    </a:lnTo>
                    <a:lnTo>
                      <a:pt x="3" y="63"/>
                    </a:lnTo>
                    <a:lnTo>
                      <a:pt x="0" y="71"/>
                    </a:lnTo>
                    <a:lnTo>
                      <a:pt x="3" y="83"/>
                    </a:lnTo>
                    <a:lnTo>
                      <a:pt x="3" y="96"/>
                    </a:lnTo>
                    <a:lnTo>
                      <a:pt x="7" y="104"/>
                    </a:lnTo>
                    <a:lnTo>
                      <a:pt x="16" y="112"/>
                    </a:lnTo>
                    <a:lnTo>
                      <a:pt x="20" y="121"/>
                    </a:lnTo>
                    <a:lnTo>
                      <a:pt x="28" y="130"/>
                    </a:lnTo>
                    <a:lnTo>
                      <a:pt x="41" y="133"/>
                    </a:lnTo>
                    <a:lnTo>
                      <a:pt x="49" y="137"/>
                    </a:lnTo>
                    <a:lnTo>
                      <a:pt x="61" y="142"/>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39" name="Freeform 1172">
                <a:extLst>
                  <a:ext uri="{FF2B5EF4-FFF2-40B4-BE49-F238E27FC236}">
                    <a16:creationId xmlns:a16="http://schemas.microsoft.com/office/drawing/2014/main" id="{29E32D7D-E448-4FFB-999E-3D99F850A03F}"/>
                  </a:ext>
                </a:extLst>
              </p:cNvPr>
              <p:cNvSpPr>
                <a:spLocks/>
              </p:cNvSpPr>
              <p:nvPr/>
            </p:nvSpPr>
            <p:spPr bwMode="auto">
              <a:xfrm>
                <a:off x="2316" y="3348"/>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4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0" name="Freeform 1173">
                <a:extLst>
                  <a:ext uri="{FF2B5EF4-FFF2-40B4-BE49-F238E27FC236}">
                    <a16:creationId xmlns:a16="http://schemas.microsoft.com/office/drawing/2014/main" id="{6F6649D1-D7C5-41D9-8290-9231F53B455F}"/>
                  </a:ext>
                </a:extLst>
              </p:cNvPr>
              <p:cNvSpPr>
                <a:spLocks/>
              </p:cNvSpPr>
              <p:nvPr/>
            </p:nvSpPr>
            <p:spPr bwMode="auto">
              <a:xfrm>
                <a:off x="2316" y="3348"/>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4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41" name="Freeform 1174">
                <a:extLst>
                  <a:ext uri="{FF2B5EF4-FFF2-40B4-BE49-F238E27FC236}">
                    <a16:creationId xmlns:a16="http://schemas.microsoft.com/office/drawing/2014/main" id="{08A3A9F5-BDC2-4E93-B3F9-2A446D94964F}"/>
                  </a:ext>
                </a:extLst>
              </p:cNvPr>
              <p:cNvSpPr>
                <a:spLocks/>
              </p:cNvSpPr>
              <p:nvPr/>
            </p:nvSpPr>
            <p:spPr bwMode="auto">
              <a:xfrm>
                <a:off x="2316" y="3348"/>
                <a:ext cx="116" cy="115"/>
              </a:xfrm>
              <a:custGeom>
                <a:avLst/>
                <a:gdLst>
                  <a:gd name="T0" fmla="*/ 12 w 577"/>
                  <a:gd name="T1" fmla="*/ 23 h 578"/>
                  <a:gd name="T2" fmla="*/ 14 w 577"/>
                  <a:gd name="T3" fmla="*/ 23 h 578"/>
                  <a:gd name="T4" fmla="*/ 15 w 577"/>
                  <a:gd name="T5" fmla="*/ 22 h 578"/>
                  <a:gd name="T6" fmla="*/ 17 w 577"/>
                  <a:gd name="T7" fmla="*/ 21 h 578"/>
                  <a:gd name="T8" fmla="*/ 19 w 577"/>
                  <a:gd name="T9" fmla="*/ 20 h 578"/>
                  <a:gd name="T10" fmla="*/ 20 w 577"/>
                  <a:gd name="T11" fmla="*/ 19 h 578"/>
                  <a:gd name="T12" fmla="*/ 21 w 577"/>
                  <a:gd name="T13" fmla="*/ 18 h 578"/>
                  <a:gd name="T14" fmla="*/ 22 w 577"/>
                  <a:gd name="T15" fmla="*/ 17 h 578"/>
                  <a:gd name="T16" fmla="*/ 23 w 577"/>
                  <a:gd name="T17" fmla="*/ 15 h 578"/>
                  <a:gd name="T18" fmla="*/ 23 w 577"/>
                  <a:gd name="T19" fmla="*/ 13 h 578"/>
                  <a:gd name="T20" fmla="*/ 23 w 577"/>
                  <a:gd name="T21" fmla="*/ 11 h 578"/>
                  <a:gd name="T22" fmla="*/ 23 w 577"/>
                  <a:gd name="T23" fmla="*/ 9 h 578"/>
                  <a:gd name="T24" fmla="*/ 23 w 577"/>
                  <a:gd name="T25" fmla="*/ 8 h 578"/>
                  <a:gd name="T26" fmla="*/ 22 w 577"/>
                  <a:gd name="T27" fmla="*/ 6 h 578"/>
                  <a:gd name="T28" fmla="*/ 21 w 577"/>
                  <a:gd name="T29" fmla="*/ 4 h 578"/>
                  <a:gd name="T30" fmla="*/ 20 w 577"/>
                  <a:gd name="T31" fmla="*/ 3 h 578"/>
                  <a:gd name="T32" fmla="*/ 18 w 577"/>
                  <a:gd name="T33" fmla="*/ 2 h 578"/>
                  <a:gd name="T34" fmla="*/ 17 w 577"/>
                  <a:gd name="T35" fmla="*/ 1 h 578"/>
                  <a:gd name="T36" fmla="*/ 15 w 577"/>
                  <a:gd name="T37" fmla="*/ 1 h 578"/>
                  <a:gd name="T38" fmla="*/ 13 w 577"/>
                  <a:gd name="T39" fmla="*/ 0 h 578"/>
                  <a:gd name="T40" fmla="*/ 11 w 577"/>
                  <a:gd name="T41" fmla="*/ 0 h 578"/>
                  <a:gd name="T42" fmla="*/ 10 w 577"/>
                  <a:gd name="T43" fmla="*/ 0 h 578"/>
                  <a:gd name="T44" fmla="*/ 8 w 577"/>
                  <a:gd name="T45" fmla="*/ 1 h 578"/>
                  <a:gd name="T46" fmla="*/ 6 w 577"/>
                  <a:gd name="T47" fmla="*/ 1 h 578"/>
                  <a:gd name="T48" fmla="*/ 5 w 577"/>
                  <a:gd name="T49" fmla="*/ 2 h 578"/>
                  <a:gd name="T50" fmla="*/ 3 w 577"/>
                  <a:gd name="T51" fmla="*/ 3 h 578"/>
                  <a:gd name="T52" fmla="*/ 2 w 577"/>
                  <a:gd name="T53" fmla="*/ 5 h 578"/>
                  <a:gd name="T54" fmla="*/ 1 w 577"/>
                  <a:gd name="T55" fmla="*/ 6 h 578"/>
                  <a:gd name="T56" fmla="*/ 0 w 577"/>
                  <a:gd name="T57" fmla="*/ 8 h 578"/>
                  <a:gd name="T58" fmla="*/ 0 w 577"/>
                  <a:gd name="T59" fmla="*/ 10 h 578"/>
                  <a:gd name="T60" fmla="*/ 0 w 577"/>
                  <a:gd name="T61" fmla="*/ 12 h 578"/>
                  <a:gd name="T62" fmla="*/ 0 w 577"/>
                  <a:gd name="T63" fmla="*/ 13 h 578"/>
                  <a:gd name="T64" fmla="*/ 1 w 577"/>
                  <a:gd name="T65" fmla="*/ 15 h 578"/>
                  <a:gd name="T66" fmla="*/ 1 w 577"/>
                  <a:gd name="T67" fmla="*/ 17 h 578"/>
                  <a:gd name="T68" fmla="*/ 2 w 577"/>
                  <a:gd name="T69" fmla="*/ 18 h 578"/>
                  <a:gd name="T70" fmla="*/ 3 w 577"/>
                  <a:gd name="T71" fmla="*/ 19 h 578"/>
                  <a:gd name="T72" fmla="*/ 5 w 577"/>
                  <a:gd name="T73" fmla="*/ 21 h 578"/>
                  <a:gd name="T74" fmla="*/ 6 w 577"/>
                  <a:gd name="T75" fmla="*/ 21 h 578"/>
                  <a:gd name="T76" fmla="*/ 8 w 577"/>
                  <a:gd name="T77" fmla="*/ 22 h 578"/>
                  <a:gd name="T78" fmla="*/ 10 w 577"/>
                  <a:gd name="T79" fmla="*/ 23 h 578"/>
                  <a:gd name="T80" fmla="*/ 12 w 577"/>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8"/>
                  <a:gd name="T125" fmla="*/ 577 w 577"/>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8">
                    <a:moveTo>
                      <a:pt x="291" y="578"/>
                    </a:moveTo>
                    <a:lnTo>
                      <a:pt x="340" y="573"/>
                    </a:lnTo>
                    <a:lnTo>
                      <a:pt x="381" y="560"/>
                    </a:lnTo>
                    <a:lnTo>
                      <a:pt x="423" y="540"/>
                    </a:lnTo>
                    <a:lnTo>
                      <a:pt x="461" y="519"/>
                    </a:lnTo>
                    <a:lnTo>
                      <a:pt x="493" y="490"/>
                    </a:lnTo>
                    <a:lnTo>
                      <a:pt x="523" y="457"/>
                    </a:lnTo>
                    <a:lnTo>
                      <a:pt x="547" y="416"/>
                    </a:lnTo>
                    <a:lnTo>
                      <a:pt x="565" y="374"/>
                    </a:lnTo>
                    <a:lnTo>
                      <a:pt x="572" y="333"/>
                    </a:lnTo>
                    <a:lnTo>
                      <a:pt x="577" y="283"/>
                    </a:lnTo>
                    <a:lnTo>
                      <a:pt x="572" y="237"/>
                    </a:lnTo>
                    <a:lnTo>
                      <a:pt x="560" y="191"/>
                    </a:lnTo>
                    <a:lnTo>
                      <a:pt x="543" y="155"/>
                    </a:lnTo>
                    <a:lnTo>
                      <a:pt x="518" y="113"/>
                    </a:lnTo>
                    <a:lnTo>
                      <a:pt x="489" y="79"/>
                    </a:lnTo>
                    <a:lnTo>
                      <a:pt x="457" y="54"/>
                    </a:lnTo>
                    <a:lnTo>
                      <a:pt x="419" y="29"/>
                    </a:lnTo>
                    <a:lnTo>
                      <a:pt x="378" y="13"/>
                    </a:lnTo>
                    <a:lnTo>
                      <a:pt x="332" y="0"/>
                    </a:lnTo>
                    <a:lnTo>
                      <a:pt x="286" y="0"/>
                    </a:lnTo>
                    <a:lnTo>
                      <a:pt x="241" y="5"/>
                    </a:lnTo>
                    <a:lnTo>
                      <a:pt x="194" y="13"/>
                    </a:lnTo>
                    <a:lnTo>
                      <a:pt x="153" y="34"/>
                    </a:lnTo>
                    <a:lnTo>
                      <a:pt x="116" y="54"/>
                    </a:lnTo>
                    <a:lnTo>
                      <a:pt x="83" y="83"/>
                    </a:lnTo>
                    <a:lnTo>
                      <a:pt x="54" y="121"/>
                    </a:lnTo>
                    <a:lnTo>
                      <a:pt x="33" y="158"/>
                    </a:lnTo>
                    <a:lnTo>
                      <a:pt x="12" y="200"/>
                    </a:lnTo>
                    <a:lnTo>
                      <a:pt x="3" y="241"/>
                    </a:lnTo>
                    <a:lnTo>
                      <a:pt x="0" y="291"/>
                    </a:lnTo>
                    <a:lnTo>
                      <a:pt x="3" y="337"/>
                    </a:lnTo>
                    <a:lnTo>
                      <a:pt x="16" y="382"/>
                    </a:lnTo>
                    <a:lnTo>
                      <a:pt x="33" y="424"/>
                    </a:lnTo>
                    <a:lnTo>
                      <a:pt x="57" y="461"/>
                    </a:lnTo>
                    <a:lnTo>
                      <a:pt x="87" y="494"/>
                    </a:lnTo>
                    <a:lnTo>
                      <a:pt x="120" y="524"/>
                    </a:lnTo>
                    <a:lnTo>
                      <a:pt x="158" y="544"/>
                    </a:lnTo>
                    <a:lnTo>
                      <a:pt x="199" y="560"/>
                    </a:lnTo>
                    <a:lnTo>
                      <a:pt x="245" y="573"/>
                    </a:lnTo>
                    <a:lnTo>
                      <a:pt x="291"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42" name="Freeform 1175">
                <a:extLst>
                  <a:ext uri="{FF2B5EF4-FFF2-40B4-BE49-F238E27FC236}">
                    <a16:creationId xmlns:a16="http://schemas.microsoft.com/office/drawing/2014/main" id="{7DE1FA6A-75E9-483F-96AF-354F59CD6C13}"/>
                  </a:ext>
                </a:extLst>
              </p:cNvPr>
              <p:cNvSpPr>
                <a:spLocks/>
              </p:cNvSpPr>
              <p:nvPr/>
            </p:nvSpPr>
            <p:spPr bwMode="auto">
              <a:xfrm>
                <a:off x="2332" y="3356"/>
                <a:ext cx="61" cy="61"/>
              </a:xfrm>
              <a:custGeom>
                <a:avLst/>
                <a:gdLst>
                  <a:gd name="T0" fmla="*/ 6 w 306"/>
                  <a:gd name="T1" fmla="*/ 12 h 303"/>
                  <a:gd name="T2" fmla="*/ 7 w 306"/>
                  <a:gd name="T3" fmla="*/ 12 h 303"/>
                  <a:gd name="T4" fmla="*/ 8 w 306"/>
                  <a:gd name="T5" fmla="*/ 12 h 303"/>
                  <a:gd name="T6" fmla="*/ 9 w 306"/>
                  <a:gd name="T7" fmla="*/ 12 h 303"/>
                  <a:gd name="T8" fmla="*/ 10 w 306"/>
                  <a:gd name="T9" fmla="*/ 11 h 303"/>
                  <a:gd name="T10" fmla="*/ 10 w 306"/>
                  <a:gd name="T11" fmla="*/ 10 h 303"/>
                  <a:gd name="T12" fmla="*/ 11 w 306"/>
                  <a:gd name="T13" fmla="*/ 10 h 303"/>
                  <a:gd name="T14" fmla="*/ 12 w 306"/>
                  <a:gd name="T15" fmla="*/ 9 h 303"/>
                  <a:gd name="T16" fmla="*/ 12 w 306"/>
                  <a:gd name="T17" fmla="*/ 8 h 303"/>
                  <a:gd name="T18" fmla="*/ 12 w 306"/>
                  <a:gd name="T19" fmla="*/ 7 h 303"/>
                  <a:gd name="T20" fmla="*/ 12 w 306"/>
                  <a:gd name="T21" fmla="*/ 6 h 303"/>
                  <a:gd name="T22" fmla="*/ 12 w 306"/>
                  <a:gd name="T23" fmla="*/ 5 h 303"/>
                  <a:gd name="T24" fmla="*/ 12 w 306"/>
                  <a:gd name="T25" fmla="*/ 4 h 303"/>
                  <a:gd name="T26" fmla="*/ 11 w 306"/>
                  <a:gd name="T27" fmla="*/ 3 h 303"/>
                  <a:gd name="T28" fmla="*/ 11 w 306"/>
                  <a:gd name="T29" fmla="*/ 2 h 303"/>
                  <a:gd name="T30" fmla="*/ 10 w 306"/>
                  <a:gd name="T31" fmla="*/ 2 h 303"/>
                  <a:gd name="T32" fmla="*/ 10 w 306"/>
                  <a:gd name="T33" fmla="*/ 1 h 303"/>
                  <a:gd name="T34" fmla="*/ 9 w 306"/>
                  <a:gd name="T35" fmla="*/ 1 h 303"/>
                  <a:gd name="T36" fmla="*/ 8 w 306"/>
                  <a:gd name="T37" fmla="*/ 0 h 303"/>
                  <a:gd name="T38" fmla="*/ 7 w 306"/>
                  <a:gd name="T39" fmla="*/ 0 h 303"/>
                  <a:gd name="T40" fmla="*/ 6 w 306"/>
                  <a:gd name="T41" fmla="*/ 0 h 303"/>
                  <a:gd name="T42" fmla="*/ 5 w 306"/>
                  <a:gd name="T43" fmla="*/ 0 h 303"/>
                  <a:gd name="T44" fmla="*/ 4 w 306"/>
                  <a:gd name="T45" fmla="*/ 0 h 303"/>
                  <a:gd name="T46" fmla="*/ 3 w 306"/>
                  <a:gd name="T47" fmla="*/ 1 h 303"/>
                  <a:gd name="T48" fmla="*/ 2 w 306"/>
                  <a:gd name="T49" fmla="*/ 1 h 303"/>
                  <a:gd name="T50" fmla="*/ 2 w 306"/>
                  <a:gd name="T51" fmla="*/ 2 h 303"/>
                  <a:gd name="T52" fmla="*/ 1 w 306"/>
                  <a:gd name="T53" fmla="*/ 2 h 303"/>
                  <a:gd name="T54" fmla="*/ 1 w 306"/>
                  <a:gd name="T55" fmla="*/ 3 h 303"/>
                  <a:gd name="T56" fmla="*/ 0 w 306"/>
                  <a:gd name="T57" fmla="*/ 4 h 303"/>
                  <a:gd name="T58" fmla="*/ 0 w 306"/>
                  <a:gd name="T59" fmla="*/ 5 h 303"/>
                  <a:gd name="T60" fmla="*/ 0 w 306"/>
                  <a:gd name="T61" fmla="*/ 6 h 303"/>
                  <a:gd name="T62" fmla="*/ 0 w 306"/>
                  <a:gd name="T63" fmla="*/ 7 h 303"/>
                  <a:gd name="T64" fmla="*/ 0 w 306"/>
                  <a:gd name="T65" fmla="*/ 8 h 303"/>
                  <a:gd name="T66" fmla="*/ 1 w 306"/>
                  <a:gd name="T67" fmla="*/ 9 h 303"/>
                  <a:gd name="T68" fmla="*/ 1 w 306"/>
                  <a:gd name="T69" fmla="*/ 10 h 303"/>
                  <a:gd name="T70" fmla="*/ 2 w 306"/>
                  <a:gd name="T71" fmla="*/ 11 h 303"/>
                  <a:gd name="T72" fmla="*/ 3 w 306"/>
                  <a:gd name="T73" fmla="*/ 11 h 303"/>
                  <a:gd name="T74" fmla="*/ 3 w 306"/>
                  <a:gd name="T75" fmla="*/ 12 h 303"/>
                  <a:gd name="T76" fmla="*/ 4 w 306"/>
                  <a:gd name="T77" fmla="*/ 12 h 303"/>
                  <a:gd name="T78" fmla="*/ 5 w 306"/>
                  <a:gd name="T79" fmla="*/ 12 h 303"/>
                  <a:gd name="T80" fmla="*/ 6 w 306"/>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3"/>
                  <a:gd name="T125" fmla="*/ 306 w 306"/>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3">
                    <a:moveTo>
                      <a:pt x="153" y="303"/>
                    </a:moveTo>
                    <a:lnTo>
                      <a:pt x="178" y="303"/>
                    </a:lnTo>
                    <a:lnTo>
                      <a:pt x="203" y="295"/>
                    </a:lnTo>
                    <a:lnTo>
                      <a:pt x="223" y="286"/>
                    </a:lnTo>
                    <a:lnTo>
                      <a:pt x="245" y="274"/>
                    </a:lnTo>
                    <a:lnTo>
                      <a:pt x="261" y="257"/>
                    </a:lnTo>
                    <a:lnTo>
                      <a:pt x="277" y="241"/>
                    </a:lnTo>
                    <a:lnTo>
                      <a:pt x="290" y="221"/>
                    </a:lnTo>
                    <a:lnTo>
                      <a:pt x="299" y="199"/>
                    </a:lnTo>
                    <a:lnTo>
                      <a:pt x="302" y="174"/>
                    </a:lnTo>
                    <a:lnTo>
                      <a:pt x="306" y="149"/>
                    </a:lnTo>
                    <a:lnTo>
                      <a:pt x="302" y="124"/>
                    </a:lnTo>
                    <a:lnTo>
                      <a:pt x="299" y="100"/>
                    </a:lnTo>
                    <a:lnTo>
                      <a:pt x="286" y="79"/>
                    </a:lnTo>
                    <a:lnTo>
                      <a:pt x="274" y="59"/>
                    </a:lnTo>
                    <a:lnTo>
                      <a:pt x="261" y="41"/>
                    </a:lnTo>
                    <a:lnTo>
                      <a:pt x="241" y="30"/>
                    </a:lnTo>
                    <a:lnTo>
                      <a:pt x="223" y="17"/>
                    </a:lnTo>
                    <a:lnTo>
                      <a:pt x="199" y="5"/>
                    </a:lnTo>
                    <a:lnTo>
                      <a:pt x="178" y="0"/>
                    </a:lnTo>
                    <a:lnTo>
                      <a:pt x="153" y="0"/>
                    </a:lnTo>
                    <a:lnTo>
                      <a:pt x="128" y="0"/>
                    </a:lnTo>
                    <a:lnTo>
                      <a:pt x="104" y="8"/>
                    </a:lnTo>
                    <a:lnTo>
                      <a:pt x="83" y="17"/>
                    </a:lnTo>
                    <a:lnTo>
                      <a:pt x="61" y="30"/>
                    </a:lnTo>
                    <a:lnTo>
                      <a:pt x="45" y="46"/>
                    </a:lnTo>
                    <a:lnTo>
                      <a:pt x="29" y="62"/>
                    </a:lnTo>
                    <a:lnTo>
                      <a:pt x="16" y="83"/>
                    </a:lnTo>
                    <a:lnTo>
                      <a:pt x="8" y="104"/>
                    </a:lnTo>
                    <a:lnTo>
                      <a:pt x="4" y="129"/>
                    </a:lnTo>
                    <a:lnTo>
                      <a:pt x="0" y="154"/>
                    </a:lnTo>
                    <a:lnTo>
                      <a:pt x="4" y="178"/>
                    </a:lnTo>
                    <a:lnTo>
                      <a:pt x="8" y="199"/>
                    </a:lnTo>
                    <a:lnTo>
                      <a:pt x="20" y="224"/>
                    </a:lnTo>
                    <a:lnTo>
                      <a:pt x="32" y="241"/>
                    </a:lnTo>
                    <a:lnTo>
                      <a:pt x="45" y="262"/>
                    </a:lnTo>
                    <a:lnTo>
                      <a:pt x="66" y="274"/>
                    </a:lnTo>
                    <a:lnTo>
                      <a:pt x="83" y="286"/>
                    </a:lnTo>
                    <a:lnTo>
                      <a:pt x="108" y="295"/>
                    </a:lnTo>
                    <a:lnTo>
                      <a:pt x="128" y="303"/>
                    </a:lnTo>
                    <a:lnTo>
                      <a:pt x="153"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3" name="Freeform 1176">
                <a:extLst>
                  <a:ext uri="{FF2B5EF4-FFF2-40B4-BE49-F238E27FC236}">
                    <a16:creationId xmlns:a16="http://schemas.microsoft.com/office/drawing/2014/main" id="{DDE95080-838D-44FE-BE25-5FA9BE434590}"/>
                  </a:ext>
                </a:extLst>
              </p:cNvPr>
              <p:cNvSpPr>
                <a:spLocks/>
              </p:cNvSpPr>
              <p:nvPr/>
            </p:nvSpPr>
            <p:spPr bwMode="auto">
              <a:xfrm>
                <a:off x="2335" y="3357"/>
                <a:ext cx="54" cy="54"/>
              </a:xfrm>
              <a:custGeom>
                <a:avLst/>
                <a:gdLst>
                  <a:gd name="T0" fmla="*/ 5 w 270"/>
                  <a:gd name="T1" fmla="*/ 11 h 269"/>
                  <a:gd name="T2" fmla="*/ 6 w 270"/>
                  <a:gd name="T3" fmla="*/ 11 h 269"/>
                  <a:gd name="T4" fmla="*/ 7 w 270"/>
                  <a:gd name="T5" fmla="*/ 11 h 269"/>
                  <a:gd name="T6" fmla="*/ 8 w 270"/>
                  <a:gd name="T7" fmla="*/ 10 h 269"/>
                  <a:gd name="T8" fmla="*/ 9 w 270"/>
                  <a:gd name="T9" fmla="*/ 10 h 269"/>
                  <a:gd name="T10" fmla="*/ 9 w 270"/>
                  <a:gd name="T11" fmla="*/ 9 h 269"/>
                  <a:gd name="T12" fmla="*/ 10 w 270"/>
                  <a:gd name="T13" fmla="*/ 9 h 269"/>
                  <a:gd name="T14" fmla="*/ 10 w 270"/>
                  <a:gd name="T15" fmla="*/ 8 h 269"/>
                  <a:gd name="T16" fmla="*/ 11 w 270"/>
                  <a:gd name="T17" fmla="*/ 7 h 269"/>
                  <a:gd name="T18" fmla="*/ 11 w 270"/>
                  <a:gd name="T19" fmla="*/ 6 h 269"/>
                  <a:gd name="T20" fmla="*/ 11 w 270"/>
                  <a:gd name="T21" fmla="*/ 5 h 269"/>
                  <a:gd name="T22" fmla="*/ 11 w 270"/>
                  <a:gd name="T23" fmla="*/ 4 h 269"/>
                  <a:gd name="T24" fmla="*/ 11 w 270"/>
                  <a:gd name="T25" fmla="*/ 4 h 269"/>
                  <a:gd name="T26" fmla="*/ 10 w 270"/>
                  <a:gd name="T27" fmla="*/ 3 h 269"/>
                  <a:gd name="T28" fmla="*/ 10 w 270"/>
                  <a:gd name="T29" fmla="*/ 2 h 269"/>
                  <a:gd name="T30" fmla="*/ 9 w 270"/>
                  <a:gd name="T31" fmla="*/ 1 h 269"/>
                  <a:gd name="T32" fmla="*/ 9 w 270"/>
                  <a:gd name="T33" fmla="*/ 1 h 269"/>
                  <a:gd name="T34" fmla="*/ 8 w 270"/>
                  <a:gd name="T35" fmla="*/ 0 h 269"/>
                  <a:gd name="T36" fmla="*/ 7 w 270"/>
                  <a:gd name="T37" fmla="*/ 0 h 269"/>
                  <a:gd name="T38" fmla="*/ 6 w 270"/>
                  <a:gd name="T39" fmla="*/ 0 h 269"/>
                  <a:gd name="T40" fmla="*/ 5 w 270"/>
                  <a:gd name="T41" fmla="*/ 0 h 269"/>
                  <a:gd name="T42" fmla="*/ 4 w 270"/>
                  <a:gd name="T43" fmla="*/ 0 h 269"/>
                  <a:gd name="T44" fmla="*/ 4 w 270"/>
                  <a:gd name="T45" fmla="*/ 0 h 269"/>
                  <a:gd name="T46" fmla="*/ 3 w 270"/>
                  <a:gd name="T47" fmla="*/ 1 h 269"/>
                  <a:gd name="T48" fmla="*/ 2 w 270"/>
                  <a:gd name="T49" fmla="*/ 1 h 269"/>
                  <a:gd name="T50" fmla="*/ 2 w 270"/>
                  <a:gd name="T51" fmla="*/ 2 h 269"/>
                  <a:gd name="T52" fmla="*/ 1 w 270"/>
                  <a:gd name="T53" fmla="*/ 2 h 269"/>
                  <a:gd name="T54" fmla="*/ 1 w 270"/>
                  <a:gd name="T55" fmla="*/ 3 h 269"/>
                  <a:gd name="T56" fmla="*/ 0 w 270"/>
                  <a:gd name="T57" fmla="*/ 4 h 269"/>
                  <a:gd name="T58" fmla="*/ 0 w 270"/>
                  <a:gd name="T59" fmla="*/ 4 h 269"/>
                  <a:gd name="T60" fmla="*/ 0 w 270"/>
                  <a:gd name="T61" fmla="*/ 5 h 269"/>
                  <a:gd name="T62" fmla="*/ 0 w 270"/>
                  <a:gd name="T63" fmla="*/ 6 h 269"/>
                  <a:gd name="T64" fmla="*/ 0 w 270"/>
                  <a:gd name="T65" fmla="*/ 6 h 269"/>
                  <a:gd name="T66" fmla="*/ 0 w 270"/>
                  <a:gd name="T67" fmla="*/ 7 h 269"/>
                  <a:gd name="T68" fmla="*/ 0 w 270"/>
                  <a:gd name="T69" fmla="*/ 7 h 269"/>
                  <a:gd name="T70" fmla="*/ 1 w 270"/>
                  <a:gd name="T71" fmla="*/ 8 h 269"/>
                  <a:gd name="T72" fmla="*/ 1 w 270"/>
                  <a:gd name="T73" fmla="*/ 9 h 269"/>
                  <a:gd name="T74" fmla="*/ 2 w 270"/>
                  <a:gd name="T75" fmla="*/ 9 h 269"/>
                  <a:gd name="T76" fmla="*/ 2 w 270"/>
                  <a:gd name="T77" fmla="*/ 10 h 269"/>
                  <a:gd name="T78" fmla="*/ 3 w 270"/>
                  <a:gd name="T79" fmla="*/ 10 h 269"/>
                  <a:gd name="T80" fmla="*/ 4 w 270"/>
                  <a:gd name="T81" fmla="*/ 11 h 269"/>
                  <a:gd name="T82" fmla="*/ 5 w 270"/>
                  <a:gd name="T83" fmla="*/ 11 h 269"/>
                  <a:gd name="T84" fmla="*/ 5 w 270"/>
                  <a:gd name="T85" fmla="*/ 11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137" y="269"/>
                    </a:moveTo>
                    <a:lnTo>
                      <a:pt x="157" y="269"/>
                    </a:lnTo>
                    <a:lnTo>
                      <a:pt x="179" y="265"/>
                    </a:lnTo>
                    <a:lnTo>
                      <a:pt x="200" y="252"/>
                    </a:lnTo>
                    <a:lnTo>
                      <a:pt x="216" y="244"/>
                    </a:lnTo>
                    <a:lnTo>
                      <a:pt x="233" y="227"/>
                    </a:lnTo>
                    <a:lnTo>
                      <a:pt x="245" y="216"/>
                    </a:lnTo>
                    <a:lnTo>
                      <a:pt x="258" y="194"/>
                    </a:lnTo>
                    <a:lnTo>
                      <a:pt x="265" y="178"/>
                    </a:lnTo>
                    <a:lnTo>
                      <a:pt x="270" y="157"/>
                    </a:lnTo>
                    <a:lnTo>
                      <a:pt x="270" y="132"/>
                    </a:lnTo>
                    <a:lnTo>
                      <a:pt x="270" y="111"/>
                    </a:lnTo>
                    <a:lnTo>
                      <a:pt x="265" y="90"/>
                    </a:lnTo>
                    <a:lnTo>
                      <a:pt x="258" y="70"/>
                    </a:lnTo>
                    <a:lnTo>
                      <a:pt x="245" y="54"/>
                    </a:lnTo>
                    <a:lnTo>
                      <a:pt x="233" y="36"/>
                    </a:lnTo>
                    <a:lnTo>
                      <a:pt x="216" y="25"/>
                    </a:lnTo>
                    <a:lnTo>
                      <a:pt x="195" y="12"/>
                    </a:lnTo>
                    <a:lnTo>
                      <a:pt x="179" y="7"/>
                    </a:lnTo>
                    <a:lnTo>
                      <a:pt x="157" y="0"/>
                    </a:lnTo>
                    <a:lnTo>
                      <a:pt x="133" y="0"/>
                    </a:lnTo>
                    <a:lnTo>
                      <a:pt x="112" y="0"/>
                    </a:lnTo>
                    <a:lnTo>
                      <a:pt x="92" y="7"/>
                    </a:lnTo>
                    <a:lnTo>
                      <a:pt x="71" y="16"/>
                    </a:lnTo>
                    <a:lnTo>
                      <a:pt x="54" y="25"/>
                    </a:lnTo>
                    <a:lnTo>
                      <a:pt x="38" y="41"/>
                    </a:lnTo>
                    <a:lnTo>
                      <a:pt x="25" y="57"/>
                    </a:lnTo>
                    <a:lnTo>
                      <a:pt x="17" y="74"/>
                    </a:lnTo>
                    <a:lnTo>
                      <a:pt x="8" y="90"/>
                    </a:lnTo>
                    <a:lnTo>
                      <a:pt x="0" y="111"/>
                    </a:lnTo>
                    <a:lnTo>
                      <a:pt x="0" y="136"/>
                    </a:lnTo>
                    <a:lnTo>
                      <a:pt x="0" y="140"/>
                    </a:lnTo>
                    <a:lnTo>
                      <a:pt x="0" y="144"/>
                    </a:lnTo>
                    <a:lnTo>
                      <a:pt x="4" y="165"/>
                    </a:lnTo>
                    <a:lnTo>
                      <a:pt x="8" y="186"/>
                    </a:lnTo>
                    <a:lnTo>
                      <a:pt x="17" y="203"/>
                    </a:lnTo>
                    <a:lnTo>
                      <a:pt x="29" y="219"/>
                    </a:lnTo>
                    <a:lnTo>
                      <a:pt x="42" y="236"/>
                    </a:lnTo>
                    <a:lnTo>
                      <a:pt x="58" y="248"/>
                    </a:lnTo>
                    <a:lnTo>
                      <a:pt x="74" y="257"/>
                    </a:lnTo>
                    <a:lnTo>
                      <a:pt x="96" y="265"/>
                    </a:lnTo>
                    <a:lnTo>
                      <a:pt x="116" y="269"/>
                    </a:lnTo>
                    <a:lnTo>
                      <a:pt x="137" y="269"/>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4" name="Freeform 1177">
                <a:extLst>
                  <a:ext uri="{FF2B5EF4-FFF2-40B4-BE49-F238E27FC236}">
                    <a16:creationId xmlns:a16="http://schemas.microsoft.com/office/drawing/2014/main" id="{810F3301-FC65-4393-87DA-0B163DDAC9F2}"/>
                  </a:ext>
                </a:extLst>
              </p:cNvPr>
              <p:cNvSpPr>
                <a:spLocks/>
              </p:cNvSpPr>
              <p:nvPr/>
            </p:nvSpPr>
            <p:spPr bwMode="auto">
              <a:xfrm>
                <a:off x="2337" y="3358"/>
                <a:ext cx="47" cy="48"/>
              </a:xfrm>
              <a:custGeom>
                <a:avLst/>
                <a:gdLst>
                  <a:gd name="T0" fmla="*/ 5 w 236"/>
                  <a:gd name="T1" fmla="*/ 10 h 241"/>
                  <a:gd name="T2" fmla="*/ 5 w 236"/>
                  <a:gd name="T3" fmla="*/ 9 h 241"/>
                  <a:gd name="T4" fmla="*/ 6 w 236"/>
                  <a:gd name="T5" fmla="*/ 9 h 241"/>
                  <a:gd name="T6" fmla="*/ 7 w 236"/>
                  <a:gd name="T7" fmla="*/ 9 h 241"/>
                  <a:gd name="T8" fmla="*/ 8 w 236"/>
                  <a:gd name="T9" fmla="*/ 9 h 241"/>
                  <a:gd name="T10" fmla="*/ 8 w 236"/>
                  <a:gd name="T11" fmla="*/ 8 h 241"/>
                  <a:gd name="T12" fmla="*/ 9 w 236"/>
                  <a:gd name="T13" fmla="*/ 8 h 241"/>
                  <a:gd name="T14" fmla="*/ 9 w 236"/>
                  <a:gd name="T15" fmla="*/ 7 h 241"/>
                  <a:gd name="T16" fmla="*/ 9 w 236"/>
                  <a:gd name="T17" fmla="*/ 6 h 241"/>
                  <a:gd name="T18" fmla="*/ 9 w 236"/>
                  <a:gd name="T19" fmla="*/ 5 h 241"/>
                  <a:gd name="T20" fmla="*/ 9 w 236"/>
                  <a:gd name="T21" fmla="*/ 5 h 241"/>
                  <a:gd name="T22" fmla="*/ 9 w 236"/>
                  <a:gd name="T23" fmla="*/ 4 h 241"/>
                  <a:gd name="T24" fmla="*/ 9 w 236"/>
                  <a:gd name="T25" fmla="*/ 3 h 241"/>
                  <a:gd name="T26" fmla="*/ 9 w 236"/>
                  <a:gd name="T27" fmla="*/ 3 h 241"/>
                  <a:gd name="T28" fmla="*/ 8 w 236"/>
                  <a:gd name="T29" fmla="*/ 2 h 241"/>
                  <a:gd name="T30" fmla="*/ 8 w 236"/>
                  <a:gd name="T31" fmla="*/ 1 h 241"/>
                  <a:gd name="T32" fmla="*/ 7 w 236"/>
                  <a:gd name="T33" fmla="*/ 1 h 241"/>
                  <a:gd name="T34" fmla="*/ 7 w 236"/>
                  <a:gd name="T35" fmla="*/ 1 h 241"/>
                  <a:gd name="T36" fmla="*/ 6 w 236"/>
                  <a:gd name="T37" fmla="*/ 0 h 241"/>
                  <a:gd name="T38" fmla="*/ 5 w 236"/>
                  <a:gd name="T39" fmla="*/ 0 h 241"/>
                  <a:gd name="T40" fmla="*/ 5 w 236"/>
                  <a:gd name="T41" fmla="*/ 0 h 241"/>
                  <a:gd name="T42" fmla="*/ 4 w 236"/>
                  <a:gd name="T43" fmla="*/ 0 h 241"/>
                  <a:gd name="T44" fmla="*/ 3 w 236"/>
                  <a:gd name="T45" fmla="*/ 0 h 241"/>
                  <a:gd name="T46" fmla="*/ 2 w 236"/>
                  <a:gd name="T47" fmla="*/ 1 h 241"/>
                  <a:gd name="T48" fmla="*/ 2 w 236"/>
                  <a:gd name="T49" fmla="*/ 1 h 241"/>
                  <a:gd name="T50" fmla="*/ 1 w 236"/>
                  <a:gd name="T51" fmla="*/ 2 h 241"/>
                  <a:gd name="T52" fmla="*/ 1 w 236"/>
                  <a:gd name="T53" fmla="*/ 2 h 241"/>
                  <a:gd name="T54" fmla="*/ 0 w 236"/>
                  <a:gd name="T55" fmla="*/ 3 h 241"/>
                  <a:gd name="T56" fmla="*/ 0 w 236"/>
                  <a:gd name="T57" fmla="*/ 3 h 241"/>
                  <a:gd name="T58" fmla="*/ 0 w 236"/>
                  <a:gd name="T59" fmla="*/ 4 h 241"/>
                  <a:gd name="T60" fmla="*/ 0 w 236"/>
                  <a:gd name="T61" fmla="*/ 5 h 241"/>
                  <a:gd name="T62" fmla="*/ 0 w 236"/>
                  <a:gd name="T63" fmla="*/ 5 h 241"/>
                  <a:gd name="T64" fmla="*/ 0 w 236"/>
                  <a:gd name="T65" fmla="*/ 6 h 241"/>
                  <a:gd name="T66" fmla="*/ 0 w 236"/>
                  <a:gd name="T67" fmla="*/ 6 h 241"/>
                  <a:gd name="T68" fmla="*/ 1 w 236"/>
                  <a:gd name="T69" fmla="*/ 7 h 241"/>
                  <a:gd name="T70" fmla="*/ 1 w 236"/>
                  <a:gd name="T71" fmla="*/ 8 h 241"/>
                  <a:gd name="T72" fmla="*/ 1 w 236"/>
                  <a:gd name="T73" fmla="*/ 8 h 241"/>
                  <a:gd name="T74" fmla="*/ 2 w 236"/>
                  <a:gd name="T75" fmla="*/ 9 h 241"/>
                  <a:gd name="T76" fmla="*/ 3 w 236"/>
                  <a:gd name="T77" fmla="*/ 9 h 241"/>
                  <a:gd name="T78" fmla="*/ 3 w 236"/>
                  <a:gd name="T79" fmla="*/ 9 h 241"/>
                  <a:gd name="T80" fmla="*/ 4 w 236"/>
                  <a:gd name="T81" fmla="*/ 9 h 241"/>
                  <a:gd name="T82" fmla="*/ 5 w 236"/>
                  <a:gd name="T83" fmla="*/ 10 h 2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6"/>
                  <a:gd name="T127" fmla="*/ 0 h 241"/>
                  <a:gd name="T128" fmla="*/ 236 w 236"/>
                  <a:gd name="T129" fmla="*/ 241 h 2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6" h="241">
                    <a:moveTo>
                      <a:pt x="120" y="241"/>
                    </a:moveTo>
                    <a:lnTo>
                      <a:pt x="137" y="237"/>
                    </a:lnTo>
                    <a:lnTo>
                      <a:pt x="157" y="233"/>
                    </a:lnTo>
                    <a:lnTo>
                      <a:pt x="174" y="224"/>
                    </a:lnTo>
                    <a:lnTo>
                      <a:pt x="191" y="216"/>
                    </a:lnTo>
                    <a:lnTo>
                      <a:pt x="203" y="204"/>
                    </a:lnTo>
                    <a:lnTo>
                      <a:pt x="216" y="191"/>
                    </a:lnTo>
                    <a:lnTo>
                      <a:pt x="223" y="175"/>
                    </a:lnTo>
                    <a:lnTo>
                      <a:pt x="232" y="159"/>
                    </a:lnTo>
                    <a:lnTo>
                      <a:pt x="236" y="137"/>
                    </a:lnTo>
                    <a:lnTo>
                      <a:pt x="236" y="121"/>
                    </a:lnTo>
                    <a:lnTo>
                      <a:pt x="236" y="100"/>
                    </a:lnTo>
                    <a:lnTo>
                      <a:pt x="232" y="83"/>
                    </a:lnTo>
                    <a:lnTo>
                      <a:pt x="223" y="63"/>
                    </a:lnTo>
                    <a:lnTo>
                      <a:pt x="211" y="51"/>
                    </a:lnTo>
                    <a:lnTo>
                      <a:pt x="203" y="33"/>
                    </a:lnTo>
                    <a:lnTo>
                      <a:pt x="187" y="25"/>
                    </a:lnTo>
                    <a:lnTo>
                      <a:pt x="169" y="13"/>
                    </a:lnTo>
                    <a:lnTo>
                      <a:pt x="153" y="9"/>
                    </a:lnTo>
                    <a:lnTo>
                      <a:pt x="137" y="4"/>
                    </a:lnTo>
                    <a:lnTo>
                      <a:pt x="115" y="0"/>
                    </a:lnTo>
                    <a:lnTo>
                      <a:pt x="99" y="4"/>
                    </a:lnTo>
                    <a:lnTo>
                      <a:pt x="79" y="9"/>
                    </a:lnTo>
                    <a:lnTo>
                      <a:pt x="61" y="13"/>
                    </a:lnTo>
                    <a:lnTo>
                      <a:pt x="45" y="25"/>
                    </a:lnTo>
                    <a:lnTo>
                      <a:pt x="33" y="38"/>
                    </a:lnTo>
                    <a:lnTo>
                      <a:pt x="20" y="51"/>
                    </a:lnTo>
                    <a:lnTo>
                      <a:pt x="12" y="67"/>
                    </a:lnTo>
                    <a:lnTo>
                      <a:pt x="4" y="83"/>
                    </a:lnTo>
                    <a:lnTo>
                      <a:pt x="0" y="100"/>
                    </a:lnTo>
                    <a:lnTo>
                      <a:pt x="0" y="121"/>
                    </a:lnTo>
                    <a:lnTo>
                      <a:pt x="0" y="125"/>
                    </a:lnTo>
                    <a:lnTo>
                      <a:pt x="0" y="146"/>
                    </a:lnTo>
                    <a:lnTo>
                      <a:pt x="7" y="162"/>
                    </a:lnTo>
                    <a:lnTo>
                      <a:pt x="16" y="179"/>
                    </a:lnTo>
                    <a:lnTo>
                      <a:pt x="25" y="195"/>
                    </a:lnTo>
                    <a:lnTo>
                      <a:pt x="36" y="208"/>
                    </a:lnTo>
                    <a:lnTo>
                      <a:pt x="49" y="216"/>
                    </a:lnTo>
                    <a:lnTo>
                      <a:pt x="66" y="229"/>
                    </a:lnTo>
                    <a:lnTo>
                      <a:pt x="83" y="233"/>
                    </a:lnTo>
                    <a:lnTo>
                      <a:pt x="99" y="237"/>
                    </a:lnTo>
                    <a:lnTo>
                      <a:pt x="120" y="241"/>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5" name="Freeform 1178">
                <a:extLst>
                  <a:ext uri="{FF2B5EF4-FFF2-40B4-BE49-F238E27FC236}">
                    <a16:creationId xmlns:a16="http://schemas.microsoft.com/office/drawing/2014/main" id="{83112262-3E19-44A0-94B5-4C935154604A}"/>
                  </a:ext>
                </a:extLst>
              </p:cNvPr>
              <p:cNvSpPr>
                <a:spLocks/>
              </p:cNvSpPr>
              <p:nvPr/>
            </p:nvSpPr>
            <p:spPr bwMode="auto">
              <a:xfrm>
                <a:off x="2339" y="3359"/>
                <a:ext cx="41" cy="41"/>
              </a:xfrm>
              <a:custGeom>
                <a:avLst/>
                <a:gdLst>
                  <a:gd name="T0" fmla="*/ 4 w 209"/>
                  <a:gd name="T1" fmla="*/ 8 h 209"/>
                  <a:gd name="T2" fmla="*/ 5 w 209"/>
                  <a:gd name="T3" fmla="*/ 8 h 209"/>
                  <a:gd name="T4" fmla="*/ 5 w 209"/>
                  <a:gd name="T5" fmla="*/ 8 h 209"/>
                  <a:gd name="T6" fmla="*/ 6 w 209"/>
                  <a:gd name="T7" fmla="*/ 7 h 209"/>
                  <a:gd name="T8" fmla="*/ 6 w 209"/>
                  <a:gd name="T9" fmla="*/ 7 h 209"/>
                  <a:gd name="T10" fmla="*/ 7 w 209"/>
                  <a:gd name="T11" fmla="*/ 7 h 209"/>
                  <a:gd name="T12" fmla="*/ 7 w 209"/>
                  <a:gd name="T13" fmla="*/ 6 h 209"/>
                  <a:gd name="T14" fmla="*/ 7 w 209"/>
                  <a:gd name="T15" fmla="*/ 6 h 209"/>
                  <a:gd name="T16" fmla="*/ 8 w 209"/>
                  <a:gd name="T17" fmla="*/ 5 h 209"/>
                  <a:gd name="T18" fmla="*/ 8 w 209"/>
                  <a:gd name="T19" fmla="*/ 5 h 209"/>
                  <a:gd name="T20" fmla="*/ 8 w 209"/>
                  <a:gd name="T21" fmla="*/ 4 h 209"/>
                  <a:gd name="T22" fmla="*/ 8 w 209"/>
                  <a:gd name="T23" fmla="*/ 3 h 209"/>
                  <a:gd name="T24" fmla="*/ 8 w 209"/>
                  <a:gd name="T25" fmla="*/ 3 h 209"/>
                  <a:gd name="T26" fmla="*/ 7 w 209"/>
                  <a:gd name="T27" fmla="*/ 2 h 209"/>
                  <a:gd name="T28" fmla="*/ 7 w 209"/>
                  <a:gd name="T29" fmla="*/ 2 h 209"/>
                  <a:gd name="T30" fmla="*/ 7 w 209"/>
                  <a:gd name="T31" fmla="*/ 1 h 209"/>
                  <a:gd name="T32" fmla="*/ 6 w 209"/>
                  <a:gd name="T33" fmla="*/ 1 h 209"/>
                  <a:gd name="T34" fmla="*/ 6 w 209"/>
                  <a:gd name="T35" fmla="*/ 1 h 209"/>
                  <a:gd name="T36" fmla="*/ 5 w 209"/>
                  <a:gd name="T37" fmla="*/ 0 h 209"/>
                  <a:gd name="T38" fmla="*/ 5 w 209"/>
                  <a:gd name="T39" fmla="*/ 0 h 209"/>
                  <a:gd name="T40" fmla="*/ 4 w 209"/>
                  <a:gd name="T41" fmla="*/ 0 h 209"/>
                  <a:gd name="T42" fmla="*/ 3 w 209"/>
                  <a:gd name="T43" fmla="*/ 0 h 209"/>
                  <a:gd name="T44" fmla="*/ 3 w 209"/>
                  <a:gd name="T45" fmla="*/ 0 h 209"/>
                  <a:gd name="T46" fmla="*/ 2 w 209"/>
                  <a:gd name="T47" fmla="*/ 1 h 209"/>
                  <a:gd name="T48" fmla="*/ 2 w 209"/>
                  <a:gd name="T49" fmla="*/ 1 h 209"/>
                  <a:gd name="T50" fmla="*/ 1 w 209"/>
                  <a:gd name="T51" fmla="*/ 1 h 209"/>
                  <a:gd name="T52" fmla="*/ 1 w 209"/>
                  <a:gd name="T53" fmla="*/ 2 h 209"/>
                  <a:gd name="T54" fmla="*/ 1 w 209"/>
                  <a:gd name="T55" fmla="*/ 2 h 209"/>
                  <a:gd name="T56" fmla="*/ 0 w 209"/>
                  <a:gd name="T57" fmla="*/ 3 h 209"/>
                  <a:gd name="T58" fmla="*/ 0 w 209"/>
                  <a:gd name="T59" fmla="*/ 3 h 209"/>
                  <a:gd name="T60" fmla="*/ 0 w 209"/>
                  <a:gd name="T61" fmla="*/ 4 h 209"/>
                  <a:gd name="T62" fmla="*/ 0 w 209"/>
                  <a:gd name="T63" fmla="*/ 4 h 209"/>
                  <a:gd name="T64" fmla="*/ 0 w 209"/>
                  <a:gd name="T65" fmla="*/ 4 h 209"/>
                  <a:gd name="T66" fmla="*/ 0 w 209"/>
                  <a:gd name="T67" fmla="*/ 5 h 209"/>
                  <a:gd name="T68" fmla="*/ 0 w 209"/>
                  <a:gd name="T69" fmla="*/ 5 h 209"/>
                  <a:gd name="T70" fmla="*/ 1 w 209"/>
                  <a:gd name="T71" fmla="*/ 6 h 209"/>
                  <a:gd name="T72" fmla="*/ 1 w 209"/>
                  <a:gd name="T73" fmla="*/ 6 h 209"/>
                  <a:gd name="T74" fmla="*/ 1 w 209"/>
                  <a:gd name="T75" fmla="*/ 7 h 209"/>
                  <a:gd name="T76" fmla="*/ 2 w 209"/>
                  <a:gd name="T77" fmla="*/ 7 h 209"/>
                  <a:gd name="T78" fmla="*/ 2 w 209"/>
                  <a:gd name="T79" fmla="*/ 7 h 209"/>
                  <a:gd name="T80" fmla="*/ 3 w 209"/>
                  <a:gd name="T81" fmla="*/ 8 h 209"/>
                  <a:gd name="T82" fmla="*/ 3 w 209"/>
                  <a:gd name="T83" fmla="*/ 8 h 209"/>
                  <a:gd name="T84" fmla="*/ 4 w 209"/>
                  <a:gd name="T85" fmla="*/ 8 h 2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9"/>
                  <a:gd name="T130" fmla="*/ 0 h 209"/>
                  <a:gd name="T131" fmla="*/ 209 w 209"/>
                  <a:gd name="T132" fmla="*/ 209 h 2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9" h="209">
                    <a:moveTo>
                      <a:pt x="105" y="209"/>
                    </a:moveTo>
                    <a:lnTo>
                      <a:pt x="121" y="204"/>
                    </a:lnTo>
                    <a:lnTo>
                      <a:pt x="137" y="200"/>
                    </a:lnTo>
                    <a:lnTo>
                      <a:pt x="155" y="196"/>
                    </a:lnTo>
                    <a:lnTo>
                      <a:pt x="167" y="187"/>
                    </a:lnTo>
                    <a:lnTo>
                      <a:pt x="180" y="175"/>
                    </a:lnTo>
                    <a:lnTo>
                      <a:pt x="188" y="162"/>
                    </a:lnTo>
                    <a:lnTo>
                      <a:pt x="196" y="150"/>
                    </a:lnTo>
                    <a:lnTo>
                      <a:pt x="204" y="137"/>
                    </a:lnTo>
                    <a:lnTo>
                      <a:pt x="209" y="121"/>
                    </a:lnTo>
                    <a:lnTo>
                      <a:pt x="209" y="104"/>
                    </a:lnTo>
                    <a:lnTo>
                      <a:pt x="204" y="88"/>
                    </a:lnTo>
                    <a:lnTo>
                      <a:pt x="200" y="71"/>
                    </a:lnTo>
                    <a:lnTo>
                      <a:pt x="196" y="59"/>
                    </a:lnTo>
                    <a:lnTo>
                      <a:pt x="188" y="42"/>
                    </a:lnTo>
                    <a:lnTo>
                      <a:pt x="175" y="29"/>
                    </a:lnTo>
                    <a:lnTo>
                      <a:pt x="167" y="21"/>
                    </a:lnTo>
                    <a:lnTo>
                      <a:pt x="150" y="13"/>
                    </a:lnTo>
                    <a:lnTo>
                      <a:pt x="137" y="9"/>
                    </a:lnTo>
                    <a:lnTo>
                      <a:pt x="121" y="5"/>
                    </a:lnTo>
                    <a:lnTo>
                      <a:pt x="105" y="0"/>
                    </a:lnTo>
                    <a:lnTo>
                      <a:pt x="88" y="5"/>
                    </a:lnTo>
                    <a:lnTo>
                      <a:pt x="72" y="9"/>
                    </a:lnTo>
                    <a:lnTo>
                      <a:pt x="59" y="13"/>
                    </a:lnTo>
                    <a:lnTo>
                      <a:pt x="47" y="21"/>
                    </a:lnTo>
                    <a:lnTo>
                      <a:pt x="34" y="34"/>
                    </a:lnTo>
                    <a:lnTo>
                      <a:pt x="22" y="42"/>
                    </a:lnTo>
                    <a:lnTo>
                      <a:pt x="13" y="59"/>
                    </a:lnTo>
                    <a:lnTo>
                      <a:pt x="9" y="71"/>
                    </a:lnTo>
                    <a:lnTo>
                      <a:pt x="5" y="88"/>
                    </a:lnTo>
                    <a:lnTo>
                      <a:pt x="0" y="104"/>
                    </a:lnTo>
                    <a:lnTo>
                      <a:pt x="0" y="108"/>
                    </a:lnTo>
                    <a:lnTo>
                      <a:pt x="5" y="108"/>
                    </a:lnTo>
                    <a:lnTo>
                      <a:pt x="5" y="125"/>
                    </a:lnTo>
                    <a:lnTo>
                      <a:pt x="9" y="142"/>
                    </a:lnTo>
                    <a:lnTo>
                      <a:pt x="18" y="155"/>
                    </a:lnTo>
                    <a:lnTo>
                      <a:pt x="26" y="166"/>
                    </a:lnTo>
                    <a:lnTo>
                      <a:pt x="34" y="179"/>
                    </a:lnTo>
                    <a:lnTo>
                      <a:pt x="47" y="187"/>
                    </a:lnTo>
                    <a:lnTo>
                      <a:pt x="59" y="196"/>
                    </a:lnTo>
                    <a:lnTo>
                      <a:pt x="76" y="204"/>
                    </a:lnTo>
                    <a:lnTo>
                      <a:pt x="88" y="204"/>
                    </a:lnTo>
                    <a:lnTo>
                      <a:pt x="105" y="209"/>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6" name="Freeform 1179">
                <a:extLst>
                  <a:ext uri="{FF2B5EF4-FFF2-40B4-BE49-F238E27FC236}">
                    <a16:creationId xmlns:a16="http://schemas.microsoft.com/office/drawing/2014/main" id="{B4A1A015-93F2-48E6-8B3F-FE65F688FDB1}"/>
                  </a:ext>
                </a:extLst>
              </p:cNvPr>
              <p:cNvSpPr>
                <a:spLocks/>
              </p:cNvSpPr>
              <p:nvPr/>
            </p:nvSpPr>
            <p:spPr bwMode="auto">
              <a:xfrm>
                <a:off x="2341" y="3360"/>
                <a:ext cx="35" cy="34"/>
              </a:xfrm>
              <a:custGeom>
                <a:avLst/>
                <a:gdLst>
                  <a:gd name="T0" fmla="*/ 4 w 175"/>
                  <a:gd name="T1" fmla="*/ 7 h 170"/>
                  <a:gd name="T2" fmla="*/ 4 w 175"/>
                  <a:gd name="T3" fmla="*/ 7 h 170"/>
                  <a:gd name="T4" fmla="*/ 5 w 175"/>
                  <a:gd name="T5" fmla="*/ 7 h 170"/>
                  <a:gd name="T6" fmla="*/ 5 w 175"/>
                  <a:gd name="T7" fmla="*/ 6 h 170"/>
                  <a:gd name="T8" fmla="*/ 5 w 175"/>
                  <a:gd name="T9" fmla="*/ 6 h 170"/>
                  <a:gd name="T10" fmla="*/ 6 w 175"/>
                  <a:gd name="T11" fmla="*/ 6 h 170"/>
                  <a:gd name="T12" fmla="*/ 6 w 175"/>
                  <a:gd name="T13" fmla="*/ 5 h 170"/>
                  <a:gd name="T14" fmla="*/ 6 w 175"/>
                  <a:gd name="T15" fmla="*/ 5 h 170"/>
                  <a:gd name="T16" fmla="*/ 7 w 175"/>
                  <a:gd name="T17" fmla="*/ 4 h 170"/>
                  <a:gd name="T18" fmla="*/ 7 w 175"/>
                  <a:gd name="T19" fmla="*/ 4 h 170"/>
                  <a:gd name="T20" fmla="*/ 7 w 175"/>
                  <a:gd name="T21" fmla="*/ 3 h 170"/>
                  <a:gd name="T22" fmla="*/ 7 w 175"/>
                  <a:gd name="T23" fmla="*/ 3 h 170"/>
                  <a:gd name="T24" fmla="*/ 7 w 175"/>
                  <a:gd name="T25" fmla="*/ 2 h 170"/>
                  <a:gd name="T26" fmla="*/ 6 w 175"/>
                  <a:gd name="T27" fmla="*/ 2 h 170"/>
                  <a:gd name="T28" fmla="*/ 6 w 175"/>
                  <a:gd name="T29" fmla="*/ 1 h 170"/>
                  <a:gd name="T30" fmla="*/ 6 w 175"/>
                  <a:gd name="T31" fmla="*/ 1 h 170"/>
                  <a:gd name="T32" fmla="*/ 5 w 175"/>
                  <a:gd name="T33" fmla="*/ 1 h 170"/>
                  <a:gd name="T34" fmla="*/ 5 w 175"/>
                  <a:gd name="T35" fmla="*/ 0 h 170"/>
                  <a:gd name="T36" fmla="*/ 5 w 175"/>
                  <a:gd name="T37" fmla="*/ 0 h 170"/>
                  <a:gd name="T38" fmla="*/ 4 w 175"/>
                  <a:gd name="T39" fmla="*/ 0 h 170"/>
                  <a:gd name="T40" fmla="*/ 4 w 175"/>
                  <a:gd name="T41" fmla="*/ 0 h 170"/>
                  <a:gd name="T42" fmla="*/ 3 w 175"/>
                  <a:gd name="T43" fmla="*/ 0 h 170"/>
                  <a:gd name="T44" fmla="*/ 2 w 175"/>
                  <a:gd name="T45" fmla="*/ 0 h 170"/>
                  <a:gd name="T46" fmla="*/ 2 w 175"/>
                  <a:gd name="T47" fmla="*/ 0 h 170"/>
                  <a:gd name="T48" fmla="*/ 2 w 175"/>
                  <a:gd name="T49" fmla="*/ 1 h 170"/>
                  <a:gd name="T50" fmla="*/ 1 w 175"/>
                  <a:gd name="T51" fmla="*/ 1 h 170"/>
                  <a:gd name="T52" fmla="*/ 1 w 175"/>
                  <a:gd name="T53" fmla="*/ 1 h 170"/>
                  <a:gd name="T54" fmla="*/ 1 w 175"/>
                  <a:gd name="T55" fmla="*/ 2 h 170"/>
                  <a:gd name="T56" fmla="*/ 0 w 175"/>
                  <a:gd name="T57" fmla="*/ 2 h 170"/>
                  <a:gd name="T58" fmla="*/ 0 w 175"/>
                  <a:gd name="T59" fmla="*/ 3 h 170"/>
                  <a:gd name="T60" fmla="*/ 0 w 175"/>
                  <a:gd name="T61" fmla="*/ 3 h 170"/>
                  <a:gd name="T62" fmla="*/ 0 w 175"/>
                  <a:gd name="T63" fmla="*/ 3 h 170"/>
                  <a:gd name="T64" fmla="*/ 0 w 175"/>
                  <a:gd name="T65" fmla="*/ 4 h 170"/>
                  <a:gd name="T66" fmla="*/ 0 w 175"/>
                  <a:gd name="T67" fmla="*/ 4 h 170"/>
                  <a:gd name="T68" fmla="*/ 1 w 175"/>
                  <a:gd name="T69" fmla="*/ 5 h 170"/>
                  <a:gd name="T70" fmla="*/ 1 w 175"/>
                  <a:gd name="T71" fmla="*/ 5 h 170"/>
                  <a:gd name="T72" fmla="*/ 1 w 175"/>
                  <a:gd name="T73" fmla="*/ 6 h 170"/>
                  <a:gd name="T74" fmla="*/ 2 w 175"/>
                  <a:gd name="T75" fmla="*/ 6 h 170"/>
                  <a:gd name="T76" fmla="*/ 2 w 175"/>
                  <a:gd name="T77" fmla="*/ 6 h 170"/>
                  <a:gd name="T78" fmla="*/ 3 w 175"/>
                  <a:gd name="T79" fmla="*/ 7 h 170"/>
                  <a:gd name="T80" fmla="*/ 3 w 175"/>
                  <a:gd name="T81" fmla="*/ 7 h 170"/>
                  <a:gd name="T82" fmla="*/ 4 w 175"/>
                  <a:gd name="T83" fmla="*/ 7 h 17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70"/>
                  <a:gd name="T128" fmla="*/ 175 w 175"/>
                  <a:gd name="T129" fmla="*/ 170 h 17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70">
                    <a:moveTo>
                      <a:pt x="88" y="170"/>
                    </a:moveTo>
                    <a:lnTo>
                      <a:pt x="100" y="170"/>
                    </a:lnTo>
                    <a:lnTo>
                      <a:pt x="117" y="166"/>
                    </a:lnTo>
                    <a:lnTo>
                      <a:pt x="129" y="162"/>
                    </a:lnTo>
                    <a:lnTo>
                      <a:pt x="137" y="153"/>
                    </a:lnTo>
                    <a:lnTo>
                      <a:pt x="149" y="146"/>
                    </a:lnTo>
                    <a:lnTo>
                      <a:pt x="158" y="133"/>
                    </a:lnTo>
                    <a:lnTo>
                      <a:pt x="162" y="124"/>
                    </a:lnTo>
                    <a:lnTo>
                      <a:pt x="171" y="112"/>
                    </a:lnTo>
                    <a:lnTo>
                      <a:pt x="171" y="95"/>
                    </a:lnTo>
                    <a:lnTo>
                      <a:pt x="175" y="83"/>
                    </a:lnTo>
                    <a:lnTo>
                      <a:pt x="171" y="70"/>
                    </a:lnTo>
                    <a:lnTo>
                      <a:pt x="167" y="58"/>
                    </a:lnTo>
                    <a:lnTo>
                      <a:pt x="162" y="45"/>
                    </a:lnTo>
                    <a:lnTo>
                      <a:pt x="154" y="33"/>
                    </a:lnTo>
                    <a:lnTo>
                      <a:pt x="146" y="25"/>
                    </a:lnTo>
                    <a:lnTo>
                      <a:pt x="137" y="16"/>
                    </a:lnTo>
                    <a:lnTo>
                      <a:pt x="124" y="9"/>
                    </a:lnTo>
                    <a:lnTo>
                      <a:pt x="113" y="4"/>
                    </a:lnTo>
                    <a:lnTo>
                      <a:pt x="100" y="0"/>
                    </a:lnTo>
                    <a:lnTo>
                      <a:pt x="88" y="0"/>
                    </a:lnTo>
                    <a:lnTo>
                      <a:pt x="70" y="0"/>
                    </a:lnTo>
                    <a:lnTo>
                      <a:pt x="59" y="4"/>
                    </a:lnTo>
                    <a:lnTo>
                      <a:pt x="46" y="9"/>
                    </a:lnTo>
                    <a:lnTo>
                      <a:pt x="38" y="16"/>
                    </a:lnTo>
                    <a:lnTo>
                      <a:pt x="25" y="25"/>
                    </a:lnTo>
                    <a:lnTo>
                      <a:pt x="16" y="33"/>
                    </a:lnTo>
                    <a:lnTo>
                      <a:pt x="13" y="45"/>
                    </a:lnTo>
                    <a:lnTo>
                      <a:pt x="5" y="54"/>
                    </a:lnTo>
                    <a:lnTo>
                      <a:pt x="5" y="70"/>
                    </a:lnTo>
                    <a:lnTo>
                      <a:pt x="0" y="83"/>
                    </a:lnTo>
                    <a:lnTo>
                      <a:pt x="0" y="87"/>
                    </a:lnTo>
                    <a:lnTo>
                      <a:pt x="5" y="99"/>
                    </a:lnTo>
                    <a:lnTo>
                      <a:pt x="5" y="112"/>
                    </a:lnTo>
                    <a:lnTo>
                      <a:pt x="13" y="124"/>
                    </a:lnTo>
                    <a:lnTo>
                      <a:pt x="16" y="137"/>
                    </a:lnTo>
                    <a:lnTo>
                      <a:pt x="29" y="146"/>
                    </a:lnTo>
                    <a:lnTo>
                      <a:pt x="38" y="153"/>
                    </a:lnTo>
                    <a:lnTo>
                      <a:pt x="50" y="162"/>
                    </a:lnTo>
                    <a:lnTo>
                      <a:pt x="63" y="166"/>
                    </a:lnTo>
                    <a:lnTo>
                      <a:pt x="75" y="170"/>
                    </a:lnTo>
                    <a:lnTo>
                      <a:pt x="88" y="170"/>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7" name="Freeform 1180">
                <a:extLst>
                  <a:ext uri="{FF2B5EF4-FFF2-40B4-BE49-F238E27FC236}">
                    <a16:creationId xmlns:a16="http://schemas.microsoft.com/office/drawing/2014/main" id="{79DEDCDA-4F8C-4A92-9D32-8B0E3E9C9B00}"/>
                  </a:ext>
                </a:extLst>
              </p:cNvPr>
              <p:cNvSpPr>
                <a:spLocks/>
              </p:cNvSpPr>
              <p:nvPr/>
            </p:nvSpPr>
            <p:spPr bwMode="auto">
              <a:xfrm>
                <a:off x="2344" y="3361"/>
                <a:ext cx="27" cy="28"/>
              </a:xfrm>
              <a:custGeom>
                <a:avLst/>
                <a:gdLst>
                  <a:gd name="T0" fmla="*/ 3 w 136"/>
                  <a:gd name="T1" fmla="*/ 6 h 137"/>
                  <a:gd name="T2" fmla="*/ 3 w 136"/>
                  <a:gd name="T3" fmla="*/ 6 h 137"/>
                  <a:gd name="T4" fmla="*/ 4 w 136"/>
                  <a:gd name="T5" fmla="*/ 6 h 137"/>
                  <a:gd name="T6" fmla="*/ 4 w 136"/>
                  <a:gd name="T7" fmla="*/ 5 h 137"/>
                  <a:gd name="T8" fmla="*/ 4 w 136"/>
                  <a:gd name="T9" fmla="*/ 5 h 137"/>
                  <a:gd name="T10" fmla="*/ 5 w 136"/>
                  <a:gd name="T11" fmla="*/ 5 h 137"/>
                  <a:gd name="T12" fmla="*/ 5 w 136"/>
                  <a:gd name="T13" fmla="*/ 4 h 137"/>
                  <a:gd name="T14" fmla="*/ 5 w 136"/>
                  <a:gd name="T15" fmla="*/ 4 h 137"/>
                  <a:gd name="T16" fmla="*/ 5 w 136"/>
                  <a:gd name="T17" fmla="*/ 4 h 137"/>
                  <a:gd name="T18" fmla="*/ 5 w 136"/>
                  <a:gd name="T19" fmla="*/ 3 h 137"/>
                  <a:gd name="T20" fmla="*/ 5 w 136"/>
                  <a:gd name="T21" fmla="*/ 3 h 137"/>
                  <a:gd name="T22" fmla="*/ 5 w 136"/>
                  <a:gd name="T23" fmla="*/ 2 h 137"/>
                  <a:gd name="T24" fmla="*/ 5 w 136"/>
                  <a:gd name="T25" fmla="*/ 2 h 137"/>
                  <a:gd name="T26" fmla="*/ 5 w 136"/>
                  <a:gd name="T27" fmla="*/ 2 h 137"/>
                  <a:gd name="T28" fmla="*/ 5 w 136"/>
                  <a:gd name="T29" fmla="*/ 1 h 137"/>
                  <a:gd name="T30" fmla="*/ 5 w 136"/>
                  <a:gd name="T31" fmla="*/ 1 h 137"/>
                  <a:gd name="T32" fmla="*/ 4 w 136"/>
                  <a:gd name="T33" fmla="*/ 0 h 137"/>
                  <a:gd name="T34" fmla="*/ 4 w 136"/>
                  <a:gd name="T35" fmla="*/ 0 h 137"/>
                  <a:gd name="T36" fmla="*/ 4 w 136"/>
                  <a:gd name="T37" fmla="*/ 0 h 137"/>
                  <a:gd name="T38" fmla="*/ 3 w 136"/>
                  <a:gd name="T39" fmla="*/ 0 h 137"/>
                  <a:gd name="T40" fmla="*/ 3 w 136"/>
                  <a:gd name="T41" fmla="*/ 0 h 137"/>
                  <a:gd name="T42" fmla="*/ 2 w 136"/>
                  <a:gd name="T43" fmla="*/ 0 h 137"/>
                  <a:gd name="T44" fmla="*/ 2 w 136"/>
                  <a:gd name="T45" fmla="*/ 0 h 137"/>
                  <a:gd name="T46" fmla="*/ 1 w 136"/>
                  <a:gd name="T47" fmla="*/ 0 h 137"/>
                  <a:gd name="T48" fmla="*/ 1 w 136"/>
                  <a:gd name="T49" fmla="*/ 0 h 137"/>
                  <a:gd name="T50" fmla="*/ 1 w 136"/>
                  <a:gd name="T51" fmla="*/ 1 h 137"/>
                  <a:gd name="T52" fmla="*/ 0 w 136"/>
                  <a:gd name="T53" fmla="*/ 1 h 137"/>
                  <a:gd name="T54" fmla="*/ 0 w 136"/>
                  <a:gd name="T55" fmla="*/ 2 h 137"/>
                  <a:gd name="T56" fmla="*/ 0 w 136"/>
                  <a:gd name="T57" fmla="*/ 2 h 137"/>
                  <a:gd name="T58" fmla="*/ 0 w 136"/>
                  <a:gd name="T59" fmla="*/ 2 h 137"/>
                  <a:gd name="T60" fmla="*/ 0 w 136"/>
                  <a:gd name="T61" fmla="*/ 3 h 137"/>
                  <a:gd name="T62" fmla="*/ 0 w 136"/>
                  <a:gd name="T63" fmla="*/ 3 h 137"/>
                  <a:gd name="T64" fmla="*/ 0 w 136"/>
                  <a:gd name="T65" fmla="*/ 4 h 137"/>
                  <a:gd name="T66" fmla="*/ 0 w 136"/>
                  <a:gd name="T67" fmla="*/ 4 h 137"/>
                  <a:gd name="T68" fmla="*/ 0 w 136"/>
                  <a:gd name="T69" fmla="*/ 5 h 137"/>
                  <a:gd name="T70" fmla="*/ 1 w 136"/>
                  <a:gd name="T71" fmla="*/ 5 h 137"/>
                  <a:gd name="T72" fmla="*/ 1 w 136"/>
                  <a:gd name="T73" fmla="*/ 5 h 137"/>
                  <a:gd name="T74" fmla="*/ 1 w 136"/>
                  <a:gd name="T75" fmla="*/ 5 h 137"/>
                  <a:gd name="T76" fmla="*/ 2 w 136"/>
                  <a:gd name="T77" fmla="*/ 6 h 137"/>
                  <a:gd name="T78" fmla="*/ 2 w 136"/>
                  <a:gd name="T79" fmla="*/ 6 h 137"/>
                  <a:gd name="T80" fmla="*/ 3 w 136"/>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6"/>
                  <a:gd name="T124" fmla="*/ 0 h 137"/>
                  <a:gd name="T125" fmla="*/ 136 w 136"/>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6" h="137">
                    <a:moveTo>
                      <a:pt x="70" y="137"/>
                    </a:moveTo>
                    <a:lnTo>
                      <a:pt x="79" y="137"/>
                    </a:lnTo>
                    <a:lnTo>
                      <a:pt x="91" y="133"/>
                    </a:lnTo>
                    <a:lnTo>
                      <a:pt x="100" y="129"/>
                    </a:lnTo>
                    <a:lnTo>
                      <a:pt x="111" y="124"/>
                    </a:lnTo>
                    <a:lnTo>
                      <a:pt x="116" y="116"/>
                    </a:lnTo>
                    <a:lnTo>
                      <a:pt x="124" y="108"/>
                    </a:lnTo>
                    <a:lnTo>
                      <a:pt x="129" y="99"/>
                    </a:lnTo>
                    <a:lnTo>
                      <a:pt x="133" y="91"/>
                    </a:lnTo>
                    <a:lnTo>
                      <a:pt x="136" y="79"/>
                    </a:lnTo>
                    <a:lnTo>
                      <a:pt x="136" y="66"/>
                    </a:lnTo>
                    <a:lnTo>
                      <a:pt x="136" y="58"/>
                    </a:lnTo>
                    <a:lnTo>
                      <a:pt x="133" y="46"/>
                    </a:lnTo>
                    <a:lnTo>
                      <a:pt x="129" y="37"/>
                    </a:lnTo>
                    <a:lnTo>
                      <a:pt x="124" y="29"/>
                    </a:lnTo>
                    <a:lnTo>
                      <a:pt x="116" y="21"/>
                    </a:lnTo>
                    <a:lnTo>
                      <a:pt x="108" y="12"/>
                    </a:lnTo>
                    <a:lnTo>
                      <a:pt x="100" y="8"/>
                    </a:lnTo>
                    <a:lnTo>
                      <a:pt x="91" y="5"/>
                    </a:lnTo>
                    <a:lnTo>
                      <a:pt x="79" y="0"/>
                    </a:lnTo>
                    <a:lnTo>
                      <a:pt x="66" y="0"/>
                    </a:lnTo>
                    <a:lnTo>
                      <a:pt x="57" y="0"/>
                    </a:lnTo>
                    <a:lnTo>
                      <a:pt x="46" y="5"/>
                    </a:lnTo>
                    <a:lnTo>
                      <a:pt x="37" y="8"/>
                    </a:lnTo>
                    <a:lnTo>
                      <a:pt x="28" y="12"/>
                    </a:lnTo>
                    <a:lnTo>
                      <a:pt x="21" y="21"/>
                    </a:lnTo>
                    <a:lnTo>
                      <a:pt x="12" y="29"/>
                    </a:lnTo>
                    <a:lnTo>
                      <a:pt x="8" y="37"/>
                    </a:lnTo>
                    <a:lnTo>
                      <a:pt x="3" y="46"/>
                    </a:lnTo>
                    <a:lnTo>
                      <a:pt x="0" y="58"/>
                    </a:lnTo>
                    <a:lnTo>
                      <a:pt x="0" y="70"/>
                    </a:lnTo>
                    <a:lnTo>
                      <a:pt x="0" y="79"/>
                    </a:lnTo>
                    <a:lnTo>
                      <a:pt x="3" y="91"/>
                    </a:lnTo>
                    <a:lnTo>
                      <a:pt x="8" y="99"/>
                    </a:lnTo>
                    <a:lnTo>
                      <a:pt x="12" y="112"/>
                    </a:lnTo>
                    <a:lnTo>
                      <a:pt x="21" y="116"/>
                    </a:lnTo>
                    <a:lnTo>
                      <a:pt x="28" y="124"/>
                    </a:lnTo>
                    <a:lnTo>
                      <a:pt x="37" y="129"/>
                    </a:lnTo>
                    <a:lnTo>
                      <a:pt x="46"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8" name="Freeform 1181">
                <a:extLst>
                  <a:ext uri="{FF2B5EF4-FFF2-40B4-BE49-F238E27FC236}">
                    <a16:creationId xmlns:a16="http://schemas.microsoft.com/office/drawing/2014/main" id="{B221D974-FBE8-43D3-B0E2-F9168C0ACFF9}"/>
                  </a:ext>
                </a:extLst>
              </p:cNvPr>
              <p:cNvSpPr>
                <a:spLocks/>
              </p:cNvSpPr>
              <p:nvPr/>
            </p:nvSpPr>
            <p:spPr bwMode="auto">
              <a:xfrm>
                <a:off x="2426" y="3379"/>
                <a:ext cx="115" cy="115"/>
              </a:xfrm>
              <a:custGeom>
                <a:avLst/>
                <a:gdLst>
                  <a:gd name="T0" fmla="*/ 12 w 578"/>
                  <a:gd name="T1" fmla="*/ 23 h 576"/>
                  <a:gd name="T2" fmla="*/ 14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49" name="Freeform 1182">
                <a:extLst>
                  <a:ext uri="{FF2B5EF4-FFF2-40B4-BE49-F238E27FC236}">
                    <a16:creationId xmlns:a16="http://schemas.microsoft.com/office/drawing/2014/main" id="{E8A9B325-99C9-47E3-B29D-AAAE115D3DB8}"/>
                  </a:ext>
                </a:extLst>
              </p:cNvPr>
              <p:cNvSpPr>
                <a:spLocks/>
              </p:cNvSpPr>
              <p:nvPr/>
            </p:nvSpPr>
            <p:spPr bwMode="auto">
              <a:xfrm>
                <a:off x="2426" y="3379"/>
                <a:ext cx="115" cy="115"/>
              </a:xfrm>
              <a:custGeom>
                <a:avLst/>
                <a:gdLst>
                  <a:gd name="T0" fmla="*/ 12 w 578"/>
                  <a:gd name="T1" fmla="*/ 23 h 576"/>
                  <a:gd name="T2" fmla="*/ 14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50" name="Freeform 1183">
                <a:extLst>
                  <a:ext uri="{FF2B5EF4-FFF2-40B4-BE49-F238E27FC236}">
                    <a16:creationId xmlns:a16="http://schemas.microsoft.com/office/drawing/2014/main" id="{2E95FF61-9ED3-4C52-8562-89E0697E0C5E}"/>
                  </a:ext>
                </a:extLst>
              </p:cNvPr>
              <p:cNvSpPr>
                <a:spLocks/>
              </p:cNvSpPr>
              <p:nvPr/>
            </p:nvSpPr>
            <p:spPr bwMode="auto">
              <a:xfrm>
                <a:off x="2426" y="3379"/>
                <a:ext cx="115" cy="115"/>
              </a:xfrm>
              <a:custGeom>
                <a:avLst/>
                <a:gdLst>
                  <a:gd name="T0" fmla="*/ 12 w 578"/>
                  <a:gd name="T1" fmla="*/ 23 h 576"/>
                  <a:gd name="T2" fmla="*/ 14 w 578"/>
                  <a:gd name="T3" fmla="*/ 23 h 576"/>
                  <a:gd name="T4" fmla="*/ 15 w 578"/>
                  <a:gd name="T5" fmla="*/ 23 h 576"/>
                  <a:gd name="T6" fmla="*/ 17 w 578"/>
                  <a:gd name="T7" fmla="*/ 22 h 576"/>
                  <a:gd name="T8" fmla="*/ 18 w 578"/>
                  <a:gd name="T9" fmla="*/ 21 h 576"/>
                  <a:gd name="T10" fmla="*/ 19 w 578"/>
                  <a:gd name="T11" fmla="*/ 20 h 576"/>
                  <a:gd name="T12" fmla="*/ 21 w 578"/>
                  <a:gd name="T13" fmla="*/ 18 h 576"/>
                  <a:gd name="T14" fmla="*/ 22 w 578"/>
                  <a:gd name="T15" fmla="*/ 17 h 576"/>
                  <a:gd name="T16" fmla="*/ 22 w 578"/>
                  <a:gd name="T17" fmla="*/ 15 h 576"/>
                  <a:gd name="T18" fmla="*/ 23 w 578"/>
                  <a:gd name="T19" fmla="*/ 13 h 576"/>
                  <a:gd name="T20" fmla="*/ 23 w 578"/>
                  <a:gd name="T21" fmla="*/ 11 h 576"/>
                  <a:gd name="T22" fmla="*/ 23 w 578"/>
                  <a:gd name="T23" fmla="*/ 10 h 576"/>
                  <a:gd name="T24" fmla="*/ 22 w 578"/>
                  <a:gd name="T25" fmla="*/ 8 h 576"/>
                  <a:gd name="T26" fmla="*/ 21 w 578"/>
                  <a:gd name="T27" fmla="*/ 6 h 576"/>
                  <a:gd name="T28" fmla="*/ 20 w 578"/>
                  <a:gd name="T29" fmla="*/ 5 h 576"/>
                  <a:gd name="T30" fmla="*/ 19 w 578"/>
                  <a:gd name="T31" fmla="*/ 3 h 576"/>
                  <a:gd name="T32" fmla="*/ 18 w 578"/>
                  <a:gd name="T33" fmla="*/ 2 h 576"/>
                  <a:gd name="T34" fmla="*/ 17 w 578"/>
                  <a:gd name="T35" fmla="*/ 1 h 576"/>
                  <a:gd name="T36" fmla="*/ 15 w 578"/>
                  <a:gd name="T37" fmla="*/ 1 h 576"/>
                  <a:gd name="T38" fmla="*/ 13 w 578"/>
                  <a:gd name="T39" fmla="*/ 0 h 576"/>
                  <a:gd name="T40" fmla="*/ 11 w 578"/>
                  <a:gd name="T41" fmla="*/ 0 h 576"/>
                  <a:gd name="T42" fmla="*/ 10 w 578"/>
                  <a:gd name="T43" fmla="*/ 0 h 576"/>
                  <a:gd name="T44" fmla="*/ 8 w 578"/>
                  <a:gd name="T45" fmla="*/ 1 h 576"/>
                  <a:gd name="T46" fmla="*/ 6 w 578"/>
                  <a:gd name="T47" fmla="*/ 1 h 576"/>
                  <a:gd name="T48" fmla="*/ 5 w 578"/>
                  <a:gd name="T49" fmla="*/ 2 h 576"/>
                  <a:gd name="T50" fmla="*/ 3 w 578"/>
                  <a:gd name="T51" fmla="*/ 3 h 576"/>
                  <a:gd name="T52" fmla="*/ 2 w 578"/>
                  <a:gd name="T53" fmla="*/ 5 h 576"/>
                  <a:gd name="T54" fmla="*/ 1 w 578"/>
                  <a:gd name="T55" fmla="*/ 6 h 576"/>
                  <a:gd name="T56" fmla="*/ 1 w 578"/>
                  <a:gd name="T57" fmla="*/ 8 h 576"/>
                  <a:gd name="T58" fmla="*/ 0 w 578"/>
                  <a:gd name="T59" fmla="*/ 10 h 576"/>
                  <a:gd name="T60" fmla="*/ 0 w 578"/>
                  <a:gd name="T61" fmla="*/ 12 h 576"/>
                  <a:gd name="T62" fmla="*/ 0 w 578"/>
                  <a:gd name="T63" fmla="*/ 14 h 576"/>
                  <a:gd name="T64" fmla="*/ 1 w 578"/>
                  <a:gd name="T65" fmla="*/ 15 h 576"/>
                  <a:gd name="T66" fmla="*/ 1 w 578"/>
                  <a:gd name="T67" fmla="*/ 17 h 576"/>
                  <a:gd name="T68" fmla="*/ 2 w 578"/>
                  <a:gd name="T69" fmla="*/ 19 h 576"/>
                  <a:gd name="T70" fmla="*/ 4 w 578"/>
                  <a:gd name="T71" fmla="*/ 20 h 576"/>
                  <a:gd name="T72" fmla="*/ 5 w 578"/>
                  <a:gd name="T73" fmla="*/ 21 h 576"/>
                  <a:gd name="T74" fmla="*/ 6 w 578"/>
                  <a:gd name="T75" fmla="*/ 22 h 576"/>
                  <a:gd name="T76" fmla="*/ 8 w 578"/>
                  <a:gd name="T77" fmla="*/ 23 h 576"/>
                  <a:gd name="T78" fmla="*/ 10 w 578"/>
                  <a:gd name="T79" fmla="*/ 23 h 576"/>
                  <a:gd name="T80" fmla="*/ 12 w 578"/>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6"/>
                  <a:gd name="T125" fmla="*/ 578 w 578"/>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6">
                    <a:moveTo>
                      <a:pt x="292" y="576"/>
                    </a:moveTo>
                    <a:lnTo>
                      <a:pt x="341" y="571"/>
                    </a:lnTo>
                    <a:lnTo>
                      <a:pt x="383" y="564"/>
                    </a:lnTo>
                    <a:lnTo>
                      <a:pt x="425" y="542"/>
                    </a:lnTo>
                    <a:lnTo>
                      <a:pt x="461" y="522"/>
                    </a:lnTo>
                    <a:lnTo>
                      <a:pt x="495" y="493"/>
                    </a:lnTo>
                    <a:lnTo>
                      <a:pt x="524" y="456"/>
                    </a:lnTo>
                    <a:lnTo>
                      <a:pt x="549" y="418"/>
                    </a:lnTo>
                    <a:lnTo>
                      <a:pt x="565" y="377"/>
                    </a:lnTo>
                    <a:lnTo>
                      <a:pt x="574" y="335"/>
                    </a:lnTo>
                    <a:lnTo>
                      <a:pt x="578" y="286"/>
                    </a:lnTo>
                    <a:lnTo>
                      <a:pt x="574" y="240"/>
                    </a:lnTo>
                    <a:lnTo>
                      <a:pt x="565" y="194"/>
                    </a:lnTo>
                    <a:lnTo>
                      <a:pt x="544" y="153"/>
                    </a:lnTo>
                    <a:lnTo>
                      <a:pt x="520" y="115"/>
                    </a:lnTo>
                    <a:lnTo>
                      <a:pt x="490" y="82"/>
                    </a:lnTo>
                    <a:lnTo>
                      <a:pt x="457" y="54"/>
                    </a:lnTo>
                    <a:lnTo>
                      <a:pt x="420" y="32"/>
                    </a:lnTo>
                    <a:lnTo>
                      <a:pt x="378" y="16"/>
                    </a:lnTo>
                    <a:lnTo>
                      <a:pt x="333" y="3"/>
                    </a:lnTo>
                    <a:lnTo>
                      <a:pt x="288" y="0"/>
                    </a:lnTo>
                    <a:lnTo>
                      <a:pt x="241" y="3"/>
                    </a:lnTo>
                    <a:lnTo>
                      <a:pt x="196" y="16"/>
                    </a:lnTo>
                    <a:lnTo>
                      <a:pt x="155" y="32"/>
                    </a:lnTo>
                    <a:lnTo>
                      <a:pt x="117" y="57"/>
                    </a:lnTo>
                    <a:lnTo>
                      <a:pt x="84" y="86"/>
                    </a:lnTo>
                    <a:lnTo>
                      <a:pt x="54" y="119"/>
                    </a:lnTo>
                    <a:lnTo>
                      <a:pt x="34" y="161"/>
                    </a:lnTo>
                    <a:lnTo>
                      <a:pt x="18" y="202"/>
                    </a:lnTo>
                    <a:lnTo>
                      <a:pt x="5" y="243"/>
                    </a:lnTo>
                    <a:lnTo>
                      <a:pt x="0" y="294"/>
                    </a:lnTo>
                    <a:lnTo>
                      <a:pt x="5" y="339"/>
                    </a:lnTo>
                    <a:lnTo>
                      <a:pt x="18" y="385"/>
                    </a:lnTo>
                    <a:lnTo>
                      <a:pt x="34" y="423"/>
                    </a:lnTo>
                    <a:lnTo>
                      <a:pt x="59" y="464"/>
                    </a:lnTo>
                    <a:lnTo>
                      <a:pt x="88" y="497"/>
                    </a:lnTo>
                    <a:lnTo>
                      <a:pt x="121" y="522"/>
                    </a:lnTo>
                    <a:lnTo>
                      <a:pt x="158" y="547"/>
                    </a:lnTo>
                    <a:lnTo>
                      <a:pt x="200" y="564"/>
                    </a:lnTo>
                    <a:lnTo>
                      <a:pt x="245" y="576"/>
                    </a:lnTo>
                    <a:lnTo>
                      <a:pt x="292"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51" name="Freeform 1184">
                <a:extLst>
                  <a:ext uri="{FF2B5EF4-FFF2-40B4-BE49-F238E27FC236}">
                    <a16:creationId xmlns:a16="http://schemas.microsoft.com/office/drawing/2014/main" id="{51FC9614-BC90-43A8-96B2-8F9D5E71E5B1}"/>
                  </a:ext>
                </a:extLst>
              </p:cNvPr>
              <p:cNvSpPr>
                <a:spLocks/>
              </p:cNvSpPr>
              <p:nvPr/>
            </p:nvSpPr>
            <p:spPr bwMode="auto">
              <a:xfrm>
                <a:off x="2443" y="3388"/>
                <a:ext cx="60" cy="60"/>
              </a:xfrm>
              <a:custGeom>
                <a:avLst/>
                <a:gdLst>
                  <a:gd name="T0" fmla="*/ 6 w 303"/>
                  <a:gd name="T1" fmla="*/ 12 h 303"/>
                  <a:gd name="T2" fmla="*/ 7 w 303"/>
                  <a:gd name="T3" fmla="*/ 12 h 303"/>
                  <a:gd name="T4" fmla="*/ 8 w 303"/>
                  <a:gd name="T5" fmla="*/ 11 h 303"/>
                  <a:gd name="T6" fmla="*/ 9 w 303"/>
                  <a:gd name="T7" fmla="*/ 11 h 303"/>
                  <a:gd name="T8" fmla="*/ 10 w 303"/>
                  <a:gd name="T9" fmla="*/ 11 h 303"/>
                  <a:gd name="T10" fmla="*/ 10 w 303"/>
                  <a:gd name="T11" fmla="*/ 10 h 303"/>
                  <a:gd name="T12" fmla="*/ 11 w 303"/>
                  <a:gd name="T13" fmla="*/ 10 h 303"/>
                  <a:gd name="T14" fmla="*/ 11 w 303"/>
                  <a:gd name="T15" fmla="*/ 9 h 303"/>
                  <a:gd name="T16" fmla="*/ 11 w 303"/>
                  <a:gd name="T17" fmla="*/ 8 h 303"/>
                  <a:gd name="T18" fmla="*/ 12 w 303"/>
                  <a:gd name="T19" fmla="*/ 7 h 303"/>
                  <a:gd name="T20" fmla="*/ 12 w 303"/>
                  <a:gd name="T21" fmla="*/ 6 h 303"/>
                  <a:gd name="T22" fmla="*/ 12 w 303"/>
                  <a:gd name="T23" fmla="*/ 5 h 303"/>
                  <a:gd name="T24" fmla="*/ 11 w 303"/>
                  <a:gd name="T25" fmla="*/ 4 h 303"/>
                  <a:gd name="T26" fmla="*/ 11 w 303"/>
                  <a:gd name="T27" fmla="*/ 3 h 303"/>
                  <a:gd name="T28" fmla="*/ 11 w 303"/>
                  <a:gd name="T29" fmla="*/ 2 h 303"/>
                  <a:gd name="T30" fmla="*/ 10 w 303"/>
                  <a:gd name="T31" fmla="*/ 2 h 303"/>
                  <a:gd name="T32" fmla="*/ 10 w 303"/>
                  <a:gd name="T33" fmla="*/ 1 h 303"/>
                  <a:gd name="T34" fmla="*/ 9 w 303"/>
                  <a:gd name="T35" fmla="*/ 1 h 303"/>
                  <a:gd name="T36" fmla="*/ 8 w 303"/>
                  <a:gd name="T37" fmla="*/ 0 h 303"/>
                  <a:gd name="T38" fmla="*/ 7 w 303"/>
                  <a:gd name="T39" fmla="*/ 0 h 303"/>
                  <a:gd name="T40" fmla="*/ 6 w 303"/>
                  <a:gd name="T41" fmla="*/ 0 h 303"/>
                  <a:gd name="T42" fmla="*/ 5 w 303"/>
                  <a:gd name="T43" fmla="*/ 0 h 303"/>
                  <a:gd name="T44" fmla="*/ 4 w 303"/>
                  <a:gd name="T45" fmla="*/ 0 h 303"/>
                  <a:gd name="T46" fmla="*/ 3 w 303"/>
                  <a:gd name="T47" fmla="*/ 1 h 303"/>
                  <a:gd name="T48" fmla="*/ 2 w 303"/>
                  <a:gd name="T49" fmla="*/ 1 h 303"/>
                  <a:gd name="T50" fmla="*/ 2 w 303"/>
                  <a:gd name="T51" fmla="*/ 2 h 303"/>
                  <a:gd name="T52" fmla="*/ 1 w 303"/>
                  <a:gd name="T53" fmla="*/ 2 h 303"/>
                  <a:gd name="T54" fmla="*/ 0 w 303"/>
                  <a:gd name="T55" fmla="*/ 3 h 303"/>
                  <a:gd name="T56" fmla="*/ 0 w 303"/>
                  <a:gd name="T57" fmla="*/ 4 h 303"/>
                  <a:gd name="T58" fmla="*/ 0 w 303"/>
                  <a:gd name="T59" fmla="*/ 5 h 303"/>
                  <a:gd name="T60" fmla="*/ 0 w 303"/>
                  <a:gd name="T61" fmla="*/ 6 h 303"/>
                  <a:gd name="T62" fmla="*/ 0 w 303"/>
                  <a:gd name="T63" fmla="*/ 7 h 303"/>
                  <a:gd name="T64" fmla="*/ 0 w 303"/>
                  <a:gd name="T65" fmla="*/ 8 h 303"/>
                  <a:gd name="T66" fmla="*/ 1 w 303"/>
                  <a:gd name="T67" fmla="*/ 9 h 303"/>
                  <a:gd name="T68" fmla="*/ 1 w 303"/>
                  <a:gd name="T69" fmla="*/ 10 h 303"/>
                  <a:gd name="T70" fmla="*/ 2 w 303"/>
                  <a:gd name="T71" fmla="*/ 10 h 303"/>
                  <a:gd name="T72" fmla="*/ 2 w 303"/>
                  <a:gd name="T73" fmla="*/ 11 h 303"/>
                  <a:gd name="T74" fmla="*/ 3 w 303"/>
                  <a:gd name="T75" fmla="*/ 11 h 303"/>
                  <a:gd name="T76" fmla="*/ 4 w 303"/>
                  <a:gd name="T77" fmla="*/ 11 h 303"/>
                  <a:gd name="T78" fmla="*/ 5 w 303"/>
                  <a:gd name="T79" fmla="*/ 12 h 303"/>
                  <a:gd name="T80" fmla="*/ 6 w 303"/>
                  <a:gd name="T81" fmla="*/ 12 h 3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3"/>
                  <a:gd name="T125" fmla="*/ 303 w 303"/>
                  <a:gd name="T126" fmla="*/ 303 h 3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3">
                    <a:moveTo>
                      <a:pt x="154" y="303"/>
                    </a:moveTo>
                    <a:lnTo>
                      <a:pt x="174" y="299"/>
                    </a:lnTo>
                    <a:lnTo>
                      <a:pt x="199" y="294"/>
                    </a:lnTo>
                    <a:lnTo>
                      <a:pt x="220" y="286"/>
                    </a:lnTo>
                    <a:lnTo>
                      <a:pt x="240" y="274"/>
                    </a:lnTo>
                    <a:lnTo>
                      <a:pt x="257" y="257"/>
                    </a:lnTo>
                    <a:lnTo>
                      <a:pt x="274" y="241"/>
                    </a:lnTo>
                    <a:lnTo>
                      <a:pt x="287" y="220"/>
                    </a:lnTo>
                    <a:lnTo>
                      <a:pt x="294" y="195"/>
                    </a:lnTo>
                    <a:lnTo>
                      <a:pt x="299" y="174"/>
                    </a:lnTo>
                    <a:lnTo>
                      <a:pt x="303" y="149"/>
                    </a:lnTo>
                    <a:lnTo>
                      <a:pt x="299" y="124"/>
                    </a:lnTo>
                    <a:lnTo>
                      <a:pt x="294" y="99"/>
                    </a:lnTo>
                    <a:lnTo>
                      <a:pt x="287" y="79"/>
                    </a:lnTo>
                    <a:lnTo>
                      <a:pt x="274" y="58"/>
                    </a:lnTo>
                    <a:lnTo>
                      <a:pt x="257" y="41"/>
                    </a:lnTo>
                    <a:lnTo>
                      <a:pt x="240" y="25"/>
                    </a:lnTo>
                    <a:lnTo>
                      <a:pt x="220" y="16"/>
                    </a:lnTo>
                    <a:lnTo>
                      <a:pt x="195" y="4"/>
                    </a:lnTo>
                    <a:lnTo>
                      <a:pt x="174" y="0"/>
                    </a:lnTo>
                    <a:lnTo>
                      <a:pt x="150" y="0"/>
                    </a:lnTo>
                    <a:lnTo>
                      <a:pt x="125" y="0"/>
                    </a:lnTo>
                    <a:lnTo>
                      <a:pt x="100" y="9"/>
                    </a:lnTo>
                    <a:lnTo>
                      <a:pt x="78" y="16"/>
                    </a:lnTo>
                    <a:lnTo>
                      <a:pt x="58" y="29"/>
                    </a:lnTo>
                    <a:lnTo>
                      <a:pt x="42" y="45"/>
                    </a:lnTo>
                    <a:lnTo>
                      <a:pt x="24" y="63"/>
                    </a:lnTo>
                    <a:lnTo>
                      <a:pt x="12" y="83"/>
                    </a:lnTo>
                    <a:lnTo>
                      <a:pt x="4" y="104"/>
                    </a:lnTo>
                    <a:lnTo>
                      <a:pt x="0" y="128"/>
                    </a:lnTo>
                    <a:lnTo>
                      <a:pt x="0" y="153"/>
                    </a:lnTo>
                    <a:lnTo>
                      <a:pt x="0" y="178"/>
                    </a:lnTo>
                    <a:lnTo>
                      <a:pt x="8" y="198"/>
                    </a:lnTo>
                    <a:lnTo>
                      <a:pt x="17" y="220"/>
                    </a:lnTo>
                    <a:lnTo>
                      <a:pt x="29" y="241"/>
                    </a:lnTo>
                    <a:lnTo>
                      <a:pt x="46" y="257"/>
                    </a:lnTo>
                    <a:lnTo>
                      <a:pt x="62" y="274"/>
                    </a:lnTo>
                    <a:lnTo>
                      <a:pt x="83" y="286"/>
                    </a:lnTo>
                    <a:lnTo>
                      <a:pt x="103" y="294"/>
                    </a:lnTo>
                    <a:lnTo>
                      <a:pt x="128" y="299"/>
                    </a:lnTo>
                    <a:lnTo>
                      <a:pt x="154" y="303"/>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2" name="Freeform 1185">
                <a:extLst>
                  <a:ext uri="{FF2B5EF4-FFF2-40B4-BE49-F238E27FC236}">
                    <a16:creationId xmlns:a16="http://schemas.microsoft.com/office/drawing/2014/main" id="{C06C9274-6772-465A-8E1A-8E60D05C32C1}"/>
                  </a:ext>
                </a:extLst>
              </p:cNvPr>
              <p:cNvSpPr>
                <a:spLocks/>
              </p:cNvSpPr>
              <p:nvPr/>
            </p:nvSpPr>
            <p:spPr bwMode="auto">
              <a:xfrm>
                <a:off x="2444" y="3389"/>
                <a:ext cx="55" cy="54"/>
              </a:xfrm>
              <a:custGeom>
                <a:avLst/>
                <a:gdLst>
                  <a:gd name="T0" fmla="*/ 6 w 274"/>
                  <a:gd name="T1" fmla="*/ 11 h 270"/>
                  <a:gd name="T2" fmla="*/ 7 w 274"/>
                  <a:gd name="T3" fmla="*/ 11 h 270"/>
                  <a:gd name="T4" fmla="*/ 7 w 274"/>
                  <a:gd name="T5" fmla="*/ 10 h 270"/>
                  <a:gd name="T6" fmla="*/ 8 w 274"/>
                  <a:gd name="T7" fmla="*/ 10 h 270"/>
                  <a:gd name="T8" fmla="*/ 9 w 274"/>
                  <a:gd name="T9" fmla="*/ 10 h 270"/>
                  <a:gd name="T10" fmla="*/ 9 w 274"/>
                  <a:gd name="T11" fmla="*/ 9 h 270"/>
                  <a:gd name="T12" fmla="*/ 10 w 274"/>
                  <a:gd name="T13" fmla="*/ 9 h 270"/>
                  <a:gd name="T14" fmla="*/ 10 w 274"/>
                  <a:gd name="T15" fmla="*/ 8 h 270"/>
                  <a:gd name="T16" fmla="*/ 11 w 274"/>
                  <a:gd name="T17" fmla="*/ 7 h 270"/>
                  <a:gd name="T18" fmla="*/ 11 w 274"/>
                  <a:gd name="T19" fmla="*/ 6 h 270"/>
                  <a:gd name="T20" fmla="*/ 11 w 274"/>
                  <a:gd name="T21" fmla="*/ 5 h 270"/>
                  <a:gd name="T22" fmla="*/ 11 w 274"/>
                  <a:gd name="T23" fmla="*/ 4 h 270"/>
                  <a:gd name="T24" fmla="*/ 11 w 274"/>
                  <a:gd name="T25" fmla="*/ 4 h 270"/>
                  <a:gd name="T26" fmla="*/ 10 w 274"/>
                  <a:gd name="T27" fmla="*/ 3 h 270"/>
                  <a:gd name="T28" fmla="*/ 10 w 274"/>
                  <a:gd name="T29" fmla="*/ 2 h 270"/>
                  <a:gd name="T30" fmla="*/ 9 w 274"/>
                  <a:gd name="T31" fmla="*/ 1 h 270"/>
                  <a:gd name="T32" fmla="*/ 9 w 274"/>
                  <a:gd name="T33" fmla="*/ 1 h 270"/>
                  <a:gd name="T34" fmla="*/ 8 w 274"/>
                  <a:gd name="T35" fmla="*/ 0 h 270"/>
                  <a:gd name="T36" fmla="*/ 7 w 274"/>
                  <a:gd name="T37" fmla="*/ 0 h 270"/>
                  <a:gd name="T38" fmla="*/ 6 w 274"/>
                  <a:gd name="T39" fmla="*/ 0 h 270"/>
                  <a:gd name="T40" fmla="*/ 6 w 274"/>
                  <a:gd name="T41" fmla="*/ 0 h 270"/>
                  <a:gd name="T42" fmla="*/ 4 w 274"/>
                  <a:gd name="T43" fmla="*/ 0 h 270"/>
                  <a:gd name="T44" fmla="*/ 4 w 274"/>
                  <a:gd name="T45" fmla="*/ 0 h 270"/>
                  <a:gd name="T46" fmla="*/ 3 w 274"/>
                  <a:gd name="T47" fmla="*/ 1 h 270"/>
                  <a:gd name="T48" fmla="*/ 2 w 274"/>
                  <a:gd name="T49" fmla="*/ 1 h 270"/>
                  <a:gd name="T50" fmla="*/ 2 w 274"/>
                  <a:gd name="T51" fmla="*/ 2 h 270"/>
                  <a:gd name="T52" fmla="*/ 1 w 274"/>
                  <a:gd name="T53" fmla="*/ 2 h 270"/>
                  <a:gd name="T54" fmla="*/ 1 w 274"/>
                  <a:gd name="T55" fmla="*/ 3 h 270"/>
                  <a:gd name="T56" fmla="*/ 0 w 274"/>
                  <a:gd name="T57" fmla="*/ 4 h 270"/>
                  <a:gd name="T58" fmla="*/ 0 w 274"/>
                  <a:gd name="T59" fmla="*/ 4 h 270"/>
                  <a:gd name="T60" fmla="*/ 0 w 274"/>
                  <a:gd name="T61" fmla="*/ 5 h 270"/>
                  <a:gd name="T62" fmla="*/ 0 w 274"/>
                  <a:gd name="T63" fmla="*/ 6 h 270"/>
                  <a:gd name="T64" fmla="*/ 0 w 274"/>
                  <a:gd name="T65" fmla="*/ 6 h 270"/>
                  <a:gd name="T66" fmla="*/ 0 w 274"/>
                  <a:gd name="T67" fmla="*/ 7 h 270"/>
                  <a:gd name="T68" fmla="*/ 0 w 274"/>
                  <a:gd name="T69" fmla="*/ 7 h 270"/>
                  <a:gd name="T70" fmla="*/ 1 w 274"/>
                  <a:gd name="T71" fmla="*/ 8 h 270"/>
                  <a:gd name="T72" fmla="*/ 1 w 274"/>
                  <a:gd name="T73" fmla="*/ 9 h 270"/>
                  <a:gd name="T74" fmla="*/ 2 w 274"/>
                  <a:gd name="T75" fmla="*/ 9 h 270"/>
                  <a:gd name="T76" fmla="*/ 2 w 274"/>
                  <a:gd name="T77" fmla="*/ 10 h 270"/>
                  <a:gd name="T78" fmla="*/ 3 w 274"/>
                  <a:gd name="T79" fmla="*/ 10 h 270"/>
                  <a:gd name="T80" fmla="*/ 4 w 274"/>
                  <a:gd name="T81" fmla="*/ 11 h 270"/>
                  <a:gd name="T82" fmla="*/ 5 w 274"/>
                  <a:gd name="T83" fmla="*/ 11 h 270"/>
                  <a:gd name="T84" fmla="*/ 6 w 274"/>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0"/>
                  <a:gd name="T131" fmla="*/ 274 w 274"/>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0">
                    <a:moveTo>
                      <a:pt x="137" y="270"/>
                    </a:moveTo>
                    <a:lnTo>
                      <a:pt x="162" y="270"/>
                    </a:lnTo>
                    <a:lnTo>
                      <a:pt x="183" y="261"/>
                    </a:lnTo>
                    <a:lnTo>
                      <a:pt x="200" y="253"/>
                    </a:lnTo>
                    <a:lnTo>
                      <a:pt x="216" y="245"/>
                    </a:lnTo>
                    <a:lnTo>
                      <a:pt x="232" y="228"/>
                    </a:lnTo>
                    <a:lnTo>
                      <a:pt x="245" y="216"/>
                    </a:lnTo>
                    <a:lnTo>
                      <a:pt x="257" y="194"/>
                    </a:lnTo>
                    <a:lnTo>
                      <a:pt x="266" y="174"/>
                    </a:lnTo>
                    <a:lnTo>
                      <a:pt x="270" y="153"/>
                    </a:lnTo>
                    <a:lnTo>
                      <a:pt x="274" y="133"/>
                    </a:lnTo>
                    <a:lnTo>
                      <a:pt x="270" y="112"/>
                    </a:lnTo>
                    <a:lnTo>
                      <a:pt x="266" y="91"/>
                    </a:lnTo>
                    <a:lnTo>
                      <a:pt x="257" y="70"/>
                    </a:lnTo>
                    <a:lnTo>
                      <a:pt x="245" y="54"/>
                    </a:lnTo>
                    <a:lnTo>
                      <a:pt x="232" y="37"/>
                    </a:lnTo>
                    <a:lnTo>
                      <a:pt x="216" y="25"/>
                    </a:lnTo>
                    <a:lnTo>
                      <a:pt x="200" y="12"/>
                    </a:lnTo>
                    <a:lnTo>
                      <a:pt x="178" y="5"/>
                    </a:lnTo>
                    <a:lnTo>
                      <a:pt x="158" y="0"/>
                    </a:lnTo>
                    <a:lnTo>
                      <a:pt x="137" y="0"/>
                    </a:lnTo>
                    <a:lnTo>
                      <a:pt x="112" y="0"/>
                    </a:lnTo>
                    <a:lnTo>
                      <a:pt x="92" y="8"/>
                    </a:lnTo>
                    <a:lnTo>
                      <a:pt x="75" y="16"/>
                    </a:lnTo>
                    <a:lnTo>
                      <a:pt x="54" y="25"/>
                    </a:lnTo>
                    <a:lnTo>
                      <a:pt x="41" y="41"/>
                    </a:lnTo>
                    <a:lnTo>
                      <a:pt x="25" y="54"/>
                    </a:lnTo>
                    <a:lnTo>
                      <a:pt x="16" y="75"/>
                    </a:lnTo>
                    <a:lnTo>
                      <a:pt x="9" y="91"/>
                    </a:lnTo>
                    <a:lnTo>
                      <a:pt x="4" y="112"/>
                    </a:lnTo>
                    <a:lnTo>
                      <a:pt x="0" y="137"/>
                    </a:lnTo>
                    <a:lnTo>
                      <a:pt x="0" y="141"/>
                    </a:lnTo>
                    <a:lnTo>
                      <a:pt x="0" y="145"/>
                    </a:lnTo>
                    <a:lnTo>
                      <a:pt x="4" y="166"/>
                    </a:lnTo>
                    <a:lnTo>
                      <a:pt x="9" y="183"/>
                    </a:lnTo>
                    <a:lnTo>
                      <a:pt x="21" y="203"/>
                    </a:lnTo>
                    <a:lnTo>
                      <a:pt x="29" y="220"/>
                    </a:lnTo>
                    <a:lnTo>
                      <a:pt x="45" y="232"/>
                    </a:lnTo>
                    <a:lnTo>
                      <a:pt x="58" y="245"/>
                    </a:lnTo>
                    <a:lnTo>
                      <a:pt x="79" y="257"/>
                    </a:lnTo>
                    <a:lnTo>
                      <a:pt x="95" y="266"/>
                    </a:lnTo>
                    <a:lnTo>
                      <a:pt x="117"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3" name="Freeform 1186">
                <a:extLst>
                  <a:ext uri="{FF2B5EF4-FFF2-40B4-BE49-F238E27FC236}">
                    <a16:creationId xmlns:a16="http://schemas.microsoft.com/office/drawing/2014/main" id="{384F4C29-6CFC-425D-B6EC-0EACCA226A31}"/>
                  </a:ext>
                </a:extLst>
              </p:cNvPr>
              <p:cNvSpPr>
                <a:spLocks/>
              </p:cNvSpPr>
              <p:nvPr/>
            </p:nvSpPr>
            <p:spPr bwMode="auto">
              <a:xfrm>
                <a:off x="2447" y="3390"/>
                <a:ext cx="47" cy="47"/>
              </a:xfrm>
              <a:custGeom>
                <a:avLst/>
                <a:gdLst>
                  <a:gd name="T0" fmla="*/ 5 w 237"/>
                  <a:gd name="T1" fmla="*/ 9 h 236"/>
                  <a:gd name="T2" fmla="*/ 6 w 237"/>
                  <a:gd name="T3" fmla="*/ 9 h 236"/>
                  <a:gd name="T4" fmla="*/ 6 w 237"/>
                  <a:gd name="T5" fmla="*/ 9 h 236"/>
                  <a:gd name="T6" fmla="*/ 7 w 237"/>
                  <a:gd name="T7" fmla="*/ 9 h 236"/>
                  <a:gd name="T8" fmla="*/ 8 w 237"/>
                  <a:gd name="T9" fmla="*/ 9 h 236"/>
                  <a:gd name="T10" fmla="*/ 8 w 237"/>
                  <a:gd name="T11" fmla="*/ 8 h 236"/>
                  <a:gd name="T12" fmla="*/ 9 w 237"/>
                  <a:gd name="T13" fmla="*/ 7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2 h 236"/>
                  <a:gd name="T28" fmla="*/ 9 w 237"/>
                  <a:gd name="T29" fmla="*/ 2 h 236"/>
                  <a:gd name="T30" fmla="*/ 8 w 237"/>
                  <a:gd name="T31" fmla="*/ 1 h 236"/>
                  <a:gd name="T32" fmla="*/ 7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0 h 236"/>
                  <a:gd name="T48" fmla="*/ 2 w 237"/>
                  <a:gd name="T49" fmla="*/ 1 h 236"/>
                  <a:gd name="T50" fmla="*/ 1 w 237"/>
                  <a:gd name="T51" fmla="*/ 1 h 236"/>
                  <a:gd name="T52" fmla="*/ 1 w 237"/>
                  <a:gd name="T53" fmla="*/ 2 h 236"/>
                  <a:gd name="T54" fmla="*/ 1 w 237"/>
                  <a:gd name="T55" fmla="*/ 3 h 236"/>
                  <a:gd name="T56" fmla="*/ 0 w 237"/>
                  <a:gd name="T57" fmla="*/ 3 h 236"/>
                  <a:gd name="T58" fmla="*/ 0 w 237"/>
                  <a:gd name="T59" fmla="*/ 4 h 236"/>
                  <a:gd name="T60" fmla="*/ 0 w 237"/>
                  <a:gd name="T61" fmla="*/ 5 h 236"/>
                  <a:gd name="T62" fmla="*/ 0 w 237"/>
                  <a:gd name="T63" fmla="*/ 5 h 236"/>
                  <a:gd name="T64" fmla="*/ 0 w 237"/>
                  <a:gd name="T65" fmla="*/ 6 h 236"/>
                  <a:gd name="T66" fmla="*/ 0 w 237"/>
                  <a:gd name="T67" fmla="*/ 6 h 236"/>
                  <a:gd name="T68" fmla="*/ 1 w 237"/>
                  <a:gd name="T69" fmla="*/ 7 h 236"/>
                  <a:gd name="T70" fmla="*/ 1 w 237"/>
                  <a:gd name="T71" fmla="*/ 8 h 236"/>
                  <a:gd name="T72" fmla="*/ 2 w 237"/>
                  <a:gd name="T73" fmla="*/ 8 h 236"/>
                  <a:gd name="T74" fmla="*/ 2 w 237"/>
                  <a:gd name="T75" fmla="*/ 9 h 236"/>
                  <a:gd name="T76" fmla="*/ 3 w 237"/>
                  <a:gd name="T77" fmla="*/ 9 h 236"/>
                  <a:gd name="T78" fmla="*/ 3 w 237"/>
                  <a:gd name="T79" fmla="*/ 9 h 236"/>
                  <a:gd name="T80" fmla="*/ 4 w 237"/>
                  <a:gd name="T81" fmla="*/ 9 h 236"/>
                  <a:gd name="T82" fmla="*/ 5 w 237"/>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1" y="236"/>
                    </a:moveTo>
                    <a:lnTo>
                      <a:pt x="141" y="236"/>
                    </a:lnTo>
                    <a:lnTo>
                      <a:pt x="159" y="232"/>
                    </a:lnTo>
                    <a:lnTo>
                      <a:pt x="175" y="223"/>
                    </a:lnTo>
                    <a:lnTo>
                      <a:pt x="191" y="215"/>
                    </a:lnTo>
                    <a:lnTo>
                      <a:pt x="204" y="202"/>
                    </a:lnTo>
                    <a:lnTo>
                      <a:pt x="216" y="186"/>
                    </a:lnTo>
                    <a:lnTo>
                      <a:pt x="225" y="173"/>
                    </a:lnTo>
                    <a:lnTo>
                      <a:pt x="233" y="157"/>
                    </a:lnTo>
                    <a:lnTo>
                      <a:pt x="237" y="136"/>
                    </a:lnTo>
                    <a:lnTo>
                      <a:pt x="237" y="115"/>
                    </a:lnTo>
                    <a:lnTo>
                      <a:pt x="237" y="99"/>
                    </a:lnTo>
                    <a:lnTo>
                      <a:pt x="233" y="78"/>
                    </a:lnTo>
                    <a:lnTo>
                      <a:pt x="225" y="61"/>
                    </a:lnTo>
                    <a:lnTo>
                      <a:pt x="216" y="49"/>
                    </a:lnTo>
                    <a:lnTo>
                      <a:pt x="204" y="32"/>
                    </a:lnTo>
                    <a:lnTo>
                      <a:pt x="188" y="20"/>
                    </a:lnTo>
                    <a:lnTo>
                      <a:pt x="175" y="11"/>
                    </a:lnTo>
                    <a:lnTo>
                      <a:pt x="154" y="3"/>
                    </a:lnTo>
                    <a:lnTo>
                      <a:pt x="137" y="0"/>
                    </a:lnTo>
                    <a:lnTo>
                      <a:pt x="117" y="0"/>
                    </a:lnTo>
                    <a:lnTo>
                      <a:pt x="100" y="0"/>
                    </a:lnTo>
                    <a:lnTo>
                      <a:pt x="80" y="7"/>
                    </a:lnTo>
                    <a:lnTo>
                      <a:pt x="63" y="11"/>
                    </a:lnTo>
                    <a:lnTo>
                      <a:pt x="51" y="24"/>
                    </a:lnTo>
                    <a:lnTo>
                      <a:pt x="33" y="36"/>
                    </a:lnTo>
                    <a:lnTo>
                      <a:pt x="22" y="49"/>
                    </a:lnTo>
                    <a:lnTo>
                      <a:pt x="13" y="65"/>
                    </a:lnTo>
                    <a:lnTo>
                      <a:pt x="4" y="82"/>
                    </a:lnTo>
                    <a:lnTo>
                      <a:pt x="0" y="99"/>
                    </a:lnTo>
                    <a:lnTo>
                      <a:pt x="0" y="119"/>
                    </a:lnTo>
                    <a:lnTo>
                      <a:pt x="0" y="124"/>
                    </a:lnTo>
                    <a:lnTo>
                      <a:pt x="4" y="144"/>
                    </a:lnTo>
                    <a:lnTo>
                      <a:pt x="9" y="161"/>
                    </a:lnTo>
                    <a:lnTo>
                      <a:pt x="17" y="178"/>
                    </a:lnTo>
                    <a:lnTo>
                      <a:pt x="26" y="189"/>
                    </a:lnTo>
                    <a:lnTo>
                      <a:pt x="38" y="207"/>
                    </a:lnTo>
                    <a:lnTo>
                      <a:pt x="51" y="215"/>
                    </a:lnTo>
                    <a:lnTo>
                      <a:pt x="67" y="223"/>
                    </a:lnTo>
                    <a:lnTo>
                      <a:pt x="83" y="232"/>
                    </a:lnTo>
                    <a:lnTo>
                      <a:pt x="100"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4" name="Freeform 1187">
                <a:extLst>
                  <a:ext uri="{FF2B5EF4-FFF2-40B4-BE49-F238E27FC236}">
                    <a16:creationId xmlns:a16="http://schemas.microsoft.com/office/drawing/2014/main" id="{4406476F-5E57-449D-8E28-54AD2E4B27BA}"/>
                  </a:ext>
                </a:extLst>
              </p:cNvPr>
              <p:cNvSpPr>
                <a:spLocks/>
              </p:cNvSpPr>
              <p:nvPr/>
            </p:nvSpPr>
            <p:spPr bwMode="auto">
              <a:xfrm>
                <a:off x="2449" y="3390"/>
                <a:ext cx="41" cy="42"/>
              </a:xfrm>
              <a:custGeom>
                <a:avLst/>
                <a:gdLst>
                  <a:gd name="T0" fmla="*/ 4 w 203"/>
                  <a:gd name="T1" fmla="*/ 8 h 208"/>
                  <a:gd name="T2" fmla="*/ 5 w 203"/>
                  <a:gd name="T3" fmla="*/ 8 h 208"/>
                  <a:gd name="T4" fmla="*/ 5 w 203"/>
                  <a:gd name="T5" fmla="*/ 8 h 208"/>
                  <a:gd name="T6" fmla="*/ 6 w 203"/>
                  <a:gd name="T7" fmla="*/ 8 h 208"/>
                  <a:gd name="T8" fmla="*/ 7 w 203"/>
                  <a:gd name="T9" fmla="*/ 8 h 208"/>
                  <a:gd name="T10" fmla="*/ 7 w 203"/>
                  <a:gd name="T11" fmla="*/ 7 h 208"/>
                  <a:gd name="T12" fmla="*/ 7 w 203"/>
                  <a:gd name="T13" fmla="*/ 7 h 208"/>
                  <a:gd name="T14" fmla="*/ 8 w 203"/>
                  <a:gd name="T15" fmla="*/ 6 h 208"/>
                  <a:gd name="T16" fmla="*/ 8 w 203"/>
                  <a:gd name="T17" fmla="*/ 6 h 208"/>
                  <a:gd name="T18" fmla="*/ 8 w 203"/>
                  <a:gd name="T19" fmla="*/ 5 h 208"/>
                  <a:gd name="T20" fmla="*/ 8 w 203"/>
                  <a:gd name="T21" fmla="*/ 4 h 208"/>
                  <a:gd name="T22" fmla="*/ 8 w 203"/>
                  <a:gd name="T23" fmla="*/ 4 h 208"/>
                  <a:gd name="T24" fmla="*/ 8 w 203"/>
                  <a:gd name="T25" fmla="*/ 3 h 208"/>
                  <a:gd name="T26" fmla="*/ 8 w 203"/>
                  <a:gd name="T27" fmla="*/ 2 h 208"/>
                  <a:gd name="T28" fmla="*/ 7 w 203"/>
                  <a:gd name="T29" fmla="*/ 2 h 208"/>
                  <a:gd name="T30" fmla="*/ 7 w 203"/>
                  <a:gd name="T31" fmla="*/ 1 h 208"/>
                  <a:gd name="T32" fmla="*/ 7 w 203"/>
                  <a:gd name="T33" fmla="*/ 1 h 208"/>
                  <a:gd name="T34" fmla="*/ 6 w 203"/>
                  <a:gd name="T35" fmla="*/ 1 h 208"/>
                  <a:gd name="T36" fmla="*/ 5 w 203"/>
                  <a:gd name="T37" fmla="*/ 0 h 208"/>
                  <a:gd name="T38" fmla="*/ 5 w 203"/>
                  <a:gd name="T39" fmla="*/ 0 h 208"/>
                  <a:gd name="T40" fmla="*/ 4 w 203"/>
                  <a:gd name="T41" fmla="*/ 0 h 208"/>
                  <a:gd name="T42" fmla="*/ 3 w 203"/>
                  <a:gd name="T43" fmla="*/ 0 h 208"/>
                  <a:gd name="T44" fmla="*/ 3 w 203"/>
                  <a:gd name="T45" fmla="*/ 0 h 208"/>
                  <a:gd name="T46" fmla="*/ 2 w 203"/>
                  <a:gd name="T47" fmla="*/ 1 h 208"/>
                  <a:gd name="T48" fmla="*/ 2 w 203"/>
                  <a:gd name="T49" fmla="*/ 1 h 208"/>
                  <a:gd name="T50" fmla="*/ 1 w 203"/>
                  <a:gd name="T51" fmla="*/ 1 h 208"/>
                  <a:gd name="T52" fmla="*/ 1 w 203"/>
                  <a:gd name="T53" fmla="*/ 2 h 208"/>
                  <a:gd name="T54" fmla="*/ 0 w 203"/>
                  <a:gd name="T55" fmla="*/ 2 h 208"/>
                  <a:gd name="T56" fmla="*/ 0 w 203"/>
                  <a:gd name="T57" fmla="*/ 3 h 208"/>
                  <a:gd name="T58" fmla="*/ 0 w 203"/>
                  <a:gd name="T59" fmla="*/ 4 h 208"/>
                  <a:gd name="T60" fmla="*/ 0 w 203"/>
                  <a:gd name="T61" fmla="*/ 4 h 208"/>
                  <a:gd name="T62" fmla="*/ 0 w 203"/>
                  <a:gd name="T63" fmla="*/ 4 h 208"/>
                  <a:gd name="T64" fmla="*/ 0 w 203"/>
                  <a:gd name="T65" fmla="*/ 5 h 208"/>
                  <a:gd name="T66" fmla="*/ 0 w 203"/>
                  <a:gd name="T67" fmla="*/ 6 h 208"/>
                  <a:gd name="T68" fmla="*/ 1 w 203"/>
                  <a:gd name="T69" fmla="*/ 6 h 208"/>
                  <a:gd name="T70" fmla="*/ 1 w 203"/>
                  <a:gd name="T71" fmla="*/ 7 h 208"/>
                  <a:gd name="T72" fmla="*/ 1 w 203"/>
                  <a:gd name="T73" fmla="*/ 7 h 208"/>
                  <a:gd name="T74" fmla="*/ 2 w 203"/>
                  <a:gd name="T75" fmla="*/ 8 h 208"/>
                  <a:gd name="T76" fmla="*/ 2 w 203"/>
                  <a:gd name="T77" fmla="*/ 8 h 208"/>
                  <a:gd name="T78" fmla="*/ 3 w 203"/>
                  <a:gd name="T79" fmla="*/ 8 h 208"/>
                  <a:gd name="T80" fmla="*/ 4 w 203"/>
                  <a:gd name="T81" fmla="*/ 8 h 208"/>
                  <a:gd name="T82" fmla="*/ 4 w 203"/>
                  <a:gd name="T83" fmla="*/ 8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08"/>
                  <a:gd name="T128" fmla="*/ 203 w 203"/>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08">
                    <a:moveTo>
                      <a:pt x="104" y="208"/>
                    </a:moveTo>
                    <a:lnTo>
                      <a:pt x="121" y="204"/>
                    </a:lnTo>
                    <a:lnTo>
                      <a:pt x="133" y="199"/>
                    </a:lnTo>
                    <a:lnTo>
                      <a:pt x="149" y="195"/>
                    </a:lnTo>
                    <a:lnTo>
                      <a:pt x="162" y="186"/>
                    </a:lnTo>
                    <a:lnTo>
                      <a:pt x="175" y="175"/>
                    </a:lnTo>
                    <a:lnTo>
                      <a:pt x="182" y="162"/>
                    </a:lnTo>
                    <a:lnTo>
                      <a:pt x="191" y="150"/>
                    </a:lnTo>
                    <a:lnTo>
                      <a:pt x="200" y="137"/>
                    </a:lnTo>
                    <a:lnTo>
                      <a:pt x="203" y="121"/>
                    </a:lnTo>
                    <a:lnTo>
                      <a:pt x="203" y="104"/>
                    </a:lnTo>
                    <a:lnTo>
                      <a:pt x="203" y="87"/>
                    </a:lnTo>
                    <a:lnTo>
                      <a:pt x="200" y="71"/>
                    </a:lnTo>
                    <a:lnTo>
                      <a:pt x="191" y="54"/>
                    </a:lnTo>
                    <a:lnTo>
                      <a:pt x="182" y="42"/>
                    </a:lnTo>
                    <a:lnTo>
                      <a:pt x="175" y="29"/>
                    </a:lnTo>
                    <a:lnTo>
                      <a:pt x="162" y="21"/>
                    </a:lnTo>
                    <a:lnTo>
                      <a:pt x="146" y="13"/>
                    </a:lnTo>
                    <a:lnTo>
                      <a:pt x="133" y="4"/>
                    </a:lnTo>
                    <a:lnTo>
                      <a:pt x="117" y="4"/>
                    </a:lnTo>
                    <a:lnTo>
                      <a:pt x="99" y="0"/>
                    </a:lnTo>
                    <a:lnTo>
                      <a:pt x="83" y="4"/>
                    </a:lnTo>
                    <a:lnTo>
                      <a:pt x="67" y="8"/>
                    </a:lnTo>
                    <a:lnTo>
                      <a:pt x="54" y="13"/>
                    </a:lnTo>
                    <a:lnTo>
                      <a:pt x="41" y="21"/>
                    </a:lnTo>
                    <a:lnTo>
                      <a:pt x="29" y="33"/>
                    </a:lnTo>
                    <a:lnTo>
                      <a:pt x="16" y="42"/>
                    </a:lnTo>
                    <a:lnTo>
                      <a:pt x="9" y="58"/>
                    </a:lnTo>
                    <a:lnTo>
                      <a:pt x="4" y="71"/>
                    </a:lnTo>
                    <a:lnTo>
                      <a:pt x="0" y="87"/>
                    </a:lnTo>
                    <a:lnTo>
                      <a:pt x="0" y="104"/>
                    </a:lnTo>
                    <a:lnTo>
                      <a:pt x="0" y="108"/>
                    </a:lnTo>
                    <a:lnTo>
                      <a:pt x="0" y="125"/>
                    </a:lnTo>
                    <a:lnTo>
                      <a:pt x="4" y="141"/>
                    </a:lnTo>
                    <a:lnTo>
                      <a:pt x="13" y="154"/>
                    </a:lnTo>
                    <a:lnTo>
                      <a:pt x="20" y="166"/>
                    </a:lnTo>
                    <a:lnTo>
                      <a:pt x="29" y="179"/>
                    </a:lnTo>
                    <a:lnTo>
                      <a:pt x="41" y="186"/>
                    </a:lnTo>
                    <a:lnTo>
                      <a:pt x="54" y="195"/>
                    </a:lnTo>
                    <a:lnTo>
                      <a:pt x="70" y="199"/>
                    </a:lnTo>
                    <a:lnTo>
                      <a:pt x="87" y="204"/>
                    </a:lnTo>
                    <a:lnTo>
                      <a:pt x="104"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5" name="Freeform 1188">
                <a:extLst>
                  <a:ext uri="{FF2B5EF4-FFF2-40B4-BE49-F238E27FC236}">
                    <a16:creationId xmlns:a16="http://schemas.microsoft.com/office/drawing/2014/main" id="{16EEE018-DF80-489C-8320-CB10100EED2C}"/>
                  </a:ext>
                </a:extLst>
              </p:cNvPr>
              <p:cNvSpPr>
                <a:spLocks/>
              </p:cNvSpPr>
              <p:nvPr/>
            </p:nvSpPr>
            <p:spPr bwMode="auto">
              <a:xfrm>
                <a:off x="2451" y="3392"/>
                <a:ext cx="35" cy="34"/>
              </a:xfrm>
              <a:custGeom>
                <a:avLst/>
                <a:gdLst>
                  <a:gd name="T0" fmla="*/ 3 w 173"/>
                  <a:gd name="T1" fmla="*/ 7 h 171"/>
                  <a:gd name="T2" fmla="*/ 4 w 173"/>
                  <a:gd name="T3" fmla="*/ 7 h 171"/>
                  <a:gd name="T4" fmla="*/ 5 w 173"/>
                  <a:gd name="T5" fmla="*/ 7 h 171"/>
                  <a:gd name="T6" fmla="*/ 5 w 173"/>
                  <a:gd name="T7" fmla="*/ 6 h 171"/>
                  <a:gd name="T8" fmla="*/ 6 w 173"/>
                  <a:gd name="T9" fmla="*/ 6 h 171"/>
                  <a:gd name="T10" fmla="*/ 6 w 173"/>
                  <a:gd name="T11" fmla="*/ 6 h 171"/>
                  <a:gd name="T12" fmla="*/ 6 w 173"/>
                  <a:gd name="T13" fmla="*/ 5 h 171"/>
                  <a:gd name="T14" fmla="*/ 7 w 173"/>
                  <a:gd name="T15" fmla="*/ 5 h 171"/>
                  <a:gd name="T16" fmla="*/ 7 w 173"/>
                  <a:gd name="T17" fmla="*/ 4 h 171"/>
                  <a:gd name="T18" fmla="*/ 7 w 173"/>
                  <a:gd name="T19" fmla="*/ 4 h 171"/>
                  <a:gd name="T20" fmla="*/ 7 w 173"/>
                  <a:gd name="T21" fmla="*/ 3 h 171"/>
                  <a:gd name="T22" fmla="*/ 7 w 173"/>
                  <a:gd name="T23" fmla="*/ 3 h 171"/>
                  <a:gd name="T24" fmla="*/ 7 w 173"/>
                  <a:gd name="T25" fmla="*/ 2 h 171"/>
                  <a:gd name="T26" fmla="*/ 7 w 173"/>
                  <a:gd name="T27" fmla="*/ 2 h 171"/>
                  <a:gd name="T28" fmla="*/ 6 w 173"/>
                  <a:gd name="T29" fmla="*/ 1 h 171"/>
                  <a:gd name="T30" fmla="*/ 6 w 173"/>
                  <a:gd name="T31" fmla="*/ 1 h 171"/>
                  <a:gd name="T32" fmla="*/ 6 w 173"/>
                  <a:gd name="T33" fmla="*/ 1 h 171"/>
                  <a:gd name="T34" fmla="*/ 5 w 173"/>
                  <a:gd name="T35" fmla="*/ 0 h 171"/>
                  <a:gd name="T36" fmla="*/ 5 w 173"/>
                  <a:gd name="T37" fmla="*/ 0 h 171"/>
                  <a:gd name="T38" fmla="*/ 4 w 173"/>
                  <a:gd name="T39" fmla="*/ 0 h 171"/>
                  <a:gd name="T40" fmla="*/ 3 w 173"/>
                  <a:gd name="T41" fmla="*/ 0 h 171"/>
                  <a:gd name="T42" fmla="*/ 3 w 173"/>
                  <a:gd name="T43" fmla="*/ 0 h 171"/>
                  <a:gd name="T44" fmla="*/ 2 w 173"/>
                  <a:gd name="T45" fmla="*/ 0 h 171"/>
                  <a:gd name="T46" fmla="*/ 2 w 173"/>
                  <a:gd name="T47" fmla="*/ 0 h 171"/>
                  <a:gd name="T48" fmla="*/ 1 w 173"/>
                  <a:gd name="T49" fmla="*/ 1 h 171"/>
                  <a:gd name="T50" fmla="*/ 1 w 173"/>
                  <a:gd name="T51" fmla="*/ 1 h 171"/>
                  <a:gd name="T52" fmla="*/ 1 w 173"/>
                  <a:gd name="T53" fmla="*/ 1 h 171"/>
                  <a:gd name="T54" fmla="*/ 0 w 173"/>
                  <a:gd name="T55" fmla="*/ 2 h 171"/>
                  <a:gd name="T56" fmla="*/ 0 w 173"/>
                  <a:gd name="T57" fmla="*/ 2 h 171"/>
                  <a:gd name="T58" fmla="*/ 0 w 173"/>
                  <a:gd name="T59" fmla="*/ 3 h 171"/>
                  <a:gd name="T60" fmla="*/ 0 w 173"/>
                  <a:gd name="T61" fmla="*/ 3 h 171"/>
                  <a:gd name="T62" fmla="*/ 0 w 173"/>
                  <a:gd name="T63" fmla="*/ 3 h 171"/>
                  <a:gd name="T64" fmla="*/ 0 w 173"/>
                  <a:gd name="T65" fmla="*/ 4 h 171"/>
                  <a:gd name="T66" fmla="*/ 0 w 173"/>
                  <a:gd name="T67" fmla="*/ 4 h 171"/>
                  <a:gd name="T68" fmla="*/ 0 w 173"/>
                  <a:gd name="T69" fmla="*/ 5 h 171"/>
                  <a:gd name="T70" fmla="*/ 1 w 173"/>
                  <a:gd name="T71" fmla="*/ 5 h 171"/>
                  <a:gd name="T72" fmla="*/ 1 w 173"/>
                  <a:gd name="T73" fmla="*/ 6 h 171"/>
                  <a:gd name="T74" fmla="*/ 1 w 173"/>
                  <a:gd name="T75" fmla="*/ 6 h 171"/>
                  <a:gd name="T76" fmla="*/ 2 w 173"/>
                  <a:gd name="T77" fmla="*/ 6 h 171"/>
                  <a:gd name="T78" fmla="*/ 2 w 173"/>
                  <a:gd name="T79" fmla="*/ 7 h 171"/>
                  <a:gd name="T80" fmla="*/ 3 w 173"/>
                  <a:gd name="T81" fmla="*/ 7 h 171"/>
                  <a:gd name="T82" fmla="*/ 3 w 173"/>
                  <a:gd name="T83" fmla="*/ 7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3"/>
                  <a:gd name="T127" fmla="*/ 0 h 171"/>
                  <a:gd name="T128" fmla="*/ 173 w 173"/>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3" h="171">
                    <a:moveTo>
                      <a:pt x="86" y="171"/>
                    </a:moveTo>
                    <a:lnTo>
                      <a:pt x="103" y="171"/>
                    </a:lnTo>
                    <a:lnTo>
                      <a:pt x="115" y="167"/>
                    </a:lnTo>
                    <a:lnTo>
                      <a:pt x="128" y="158"/>
                    </a:lnTo>
                    <a:lnTo>
                      <a:pt x="137" y="154"/>
                    </a:lnTo>
                    <a:lnTo>
                      <a:pt x="149" y="146"/>
                    </a:lnTo>
                    <a:lnTo>
                      <a:pt x="157" y="133"/>
                    </a:lnTo>
                    <a:lnTo>
                      <a:pt x="166" y="125"/>
                    </a:lnTo>
                    <a:lnTo>
                      <a:pt x="169" y="113"/>
                    </a:lnTo>
                    <a:lnTo>
                      <a:pt x="169" y="96"/>
                    </a:lnTo>
                    <a:lnTo>
                      <a:pt x="173" y="84"/>
                    </a:lnTo>
                    <a:lnTo>
                      <a:pt x="169" y="71"/>
                    </a:lnTo>
                    <a:lnTo>
                      <a:pt x="169" y="54"/>
                    </a:lnTo>
                    <a:lnTo>
                      <a:pt x="162" y="46"/>
                    </a:lnTo>
                    <a:lnTo>
                      <a:pt x="157" y="34"/>
                    </a:lnTo>
                    <a:lnTo>
                      <a:pt x="149" y="21"/>
                    </a:lnTo>
                    <a:lnTo>
                      <a:pt x="137" y="13"/>
                    </a:lnTo>
                    <a:lnTo>
                      <a:pt x="124" y="9"/>
                    </a:lnTo>
                    <a:lnTo>
                      <a:pt x="112" y="5"/>
                    </a:lnTo>
                    <a:lnTo>
                      <a:pt x="99" y="0"/>
                    </a:lnTo>
                    <a:lnTo>
                      <a:pt x="86" y="0"/>
                    </a:lnTo>
                    <a:lnTo>
                      <a:pt x="74" y="0"/>
                    </a:lnTo>
                    <a:lnTo>
                      <a:pt x="58" y="5"/>
                    </a:lnTo>
                    <a:lnTo>
                      <a:pt x="49" y="9"/>
                    </a:lnTo>
                    <a:lnTo>
                      <a:pt x="36" y="13"/>
                    </a:lnTo>
                    <a:lnTo>
                      <a:pt x="29" y="21"/>
                    </a:lnTo>
                    <a:lnTo>
                      <a:pt x="16" y="34"/>
                    </a:lnTo>
                    <a:lnTo>
                      <a:pt x="11" y="43"/>
                    </a:lnTo>
                    <a:lnTo>
                      <a:pt x="7" y="54"/>
                    </a:lnTo>
                    <a:lnTo>
                      <a:pt x="4" y="67"/>
                    </a:lnTo>
                    <a:lnTo>
                      <a:pt x="0" y="84"/>
                    </a:lnTo>
                    <a:lnTo>
                      <a:pt x="0" y="88"/>
                    </a:lnTo>
                    <a:lnTo>
                      <a:pt x="4" y="100"/>
                    </a:lnTo>
                    <a:lnTo>
                      <a:pt x="7" y="113"/>
                    </a:lnTo>
                    <a:lnTo>
                      <a:pt x="11" y="125"/>
                    </a:lnTo>
                    <a:lnTo>
                      <a:pt x="20" y="137"/>
                    </a:lnTo>
                    <a:lnTo>
                      <a:pt x="29" y="146"/>
                    </a:lnTo>
                    <a:lnTo>
                      <a:pt x="36" y="154"/>
                    </a:lnTo>
                    <a:lnTo>
                      <a:pt x="49" y="162"/>
                    </a:lnTo>
                    <a:lnTo>
                      <a:pt x="61" y="167"/>
                    </a:lnTo>
                    <a:lnTo>
                      <a:pt x="74" y="171"/>
                    </a:lnTo>
                    <a:lnTo>
                      <a:pt x="86" y="171"/>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6" name="Freeform 1189">
                <a:extLst>
                  <a:ext uri="{FF2B5EF4-FFF2-40B4-BE49-F238E27FC236}">
                    <a16:creationId xmlns:a16="http://schemas.microsoft.com/office/drawing/2014/main" id="{9DDE495D-12A6-4641-8334-DE0EA1019365}"/>
                  </a:ext>
                </a:extLst>
              </p:cNvPr>
              <p:cNvSpPr>
                <a:spLocks/>
              </p:cNvSpPr>
              <p:nvPr/>
            </p:nvSpPr>
            <p:spPr bwMode="auto">
              <a:xfrm>
                <a:off x="2453" y="3393"/>
                <a:ext cx="28" cy="27"/>
              </a:xfrm>
              <a:custGeom>
                <a:avLst/>
                <a:gdLst>
                  <a:gd name="T0" fmla="*/ 3 w 138"/>
                  <a:gd name="T1" fmla="*/ 5 h 137"/>
                  <a:gd name="T2" fmla="*/ 3 w 138"/>
                  <a:gd name="T3" fmla="*/ 5 h 137"/>
                  <a:gd name="T4" fmla="*/ 4 w 138"/>
                  <a:gd name="T5" fmla="*/ 5 h 137"/>
                  <a:gd name="T6" fmla="*/ 4 w 138"/>
                  <a:gd name="T7" fmla="*/ 5 h 137"/>
                  <a:gd name="T8" fmla="*/ 5 w 138"/>
                  <a:gd name="T9" fmla="*/ 5 h 137"/>
                  <a:gd name="T10" fmla="*/ 5 w 138"/>
                  <a:gd name="T11" fmla="*/ 5 h 137"/>
                  <a:gd name="T12" fmla="*/ 5 w 138"/>
                  <a:gd name="T13" fmla="*/ 4 h 137"/>
                  <a:gd name="T14" fmla="*/ 5 w 138"/>
                  <a:gd name="T15" fmla="*/ 4 h 137"/>
                  <a:gd name="T16" fmla="*/ 6 w 138"/>
                  <a:gd name="T17" fmla="*/ 4 h 137"/>
                  <a:gd name="T18" fmla="*/ 6 w 138"/>
                  <a:gd name="T19" fmla="*/ 3 h 137"/>
                  <a:gd name="T20" fmla="*/ 6 w 138"/>
                  <a:gd name="T21" fmla="*/ 3 h 137"/>
                  <a:gd name="T22" fmla="*/ 6 w 138"/>
                  <a:gd name="T23" fmla="*/ 2 h 137"/>
                  <a:gd name="T24" fmla="*/ 6 w 138"/>
                  <a:gd name="T25" fmla="*/ 2 h 137"/>
                  <a:gd name="T26" fmla="*/ 5 w 138"/>
                  <a:gd name="T27" fmla="*/ 1 h 137"/>
                  <a:gd name="T28" fmla="*/ 5 w 138"/>
                  <a:gd name="T29" fmla="*/ 1 h 137"/>
                  <a:gd name="T30" fmla="*/ 5 w 138"/>
                  <a:gd name="T31" fmla="*/ 1 h 137"/>
                  <a:gd name="T32" fmla="*/ 4 w 138"/>
                  <a:gd name="T33" fmla="*/ 0 h 137"/>
                  <a:gd name="T34" fmla="*/ 4 w 138"/>
                  <a:gd name="T35" fmla="*/ 0 h 137"/>
                  <a:gd name="T36" fmla="*/ 4 w 138"/>
                  <a:gd name="T37" fmla="*/ 0 h 137"/>
                  <a:gd name="T38" fmla="*/ 3 w 138"/>
                  <a:gd name="T39" fmla="*/ 0 h 137"/>
                  <a:gd name="T40" fmla="*/ 3 w 138"/>
                  <a:gd name="T41" fmla="*/ 0 h 137"/>
                  <a:gd name="T42" fmla="*/ 2 w 138"/>
                  <a:gd name="T43" fmla="*/ 0 h 137"/>
                  <a:gd name="T44" fmla="*/ 2 w 138"/>
                  <a:gd name="T45" fmla="*/ 0 h 137"/>
                  <a:gd name="T46" fmla="*/ 2 w 138"/>
                  <a:gd name="T47" fmla="*/ 0 h 137"/>
                  <a:gd name="T48" fmla="*/ 1 w 138"/>
                  <a:gd name="T49" fmla="*/ 0 h 137"/>
                  <a:gd name="T50" fmla="*/ 1 w 138"/>
                  <a:gd name="T51" fmla="*/ 1 h 137"/>
                  <a:gd name="T52" fmla="*/ 1 w 138"/>
                  <a:gd name="T53" fmla="*/ 1 h 137"/>
                  <a:gd name="T54" fmla="*/ 0 w 138"/>
                  <a:gd name="T55" fmla="*/ 1 h 137"/>
                  <a:gd name="T56" fmla="*/ 0 w 138"/>
                  <a:gd name="T57" fmla="*/ 2 h 137"/>
                  <a:gd name="T58" fmla="*/ 0 w 138"/>
                  <a:gd name="T59" fmla="*/ 2 h 137"/>
                  <a:gd name="T60" fmla="*/ 0 w 138"/>
                  <a:gd name="T61" fmla="*/ 3 h 137"/>
                  <a:gd name="T62" fmla="*/ 0 w 138"/>
                  <a:gd name="T63" fmla="*/ 3 h 137"/>
                  <a:gd name="T64" fmla="*/ 0 w 138"/>
                  <a:gd name="T65" fmla="*/ 4 h 137"/>
                  <a:gd name="T66" fmla="*/ 0 w 138"/>
                  <a:gd name="T67" fmla="*/ 4 h 137"/>
                  <a:gd name="T68" fmla="*/ 1 w 138"/>
                  <a:gd name="T69" fmla="*/ 4 h 137"/>
                  <a:gd name="T70" fmla="*/ 1 w 138"/>
                  <a:gd name="T71" fmla="*/ 5 h 137"/>
                  <a:gd name="T72" fmla="*/ 1 w 138"/>
                  <a:gd name="T73" fmla="*/ 5 h 137"/>
                  <a:gd name="T74" fmla="*/ 2 w 138"/>
                  <a:gd name="T75" fmla="*/ 5 h 137"/>
                  <a:gd name="T76" fmla="*/ 2 w 138"/>
                  <a:gd name="T77" fmla="*/ 5 h 137"/>
                  <a:gd name="T78" fmla="*/ 2 w 138"/>
                  <a:gd name="T79" fmla="*/ 5 h 137"/>
                  <a:gd name="T80" fmla="*/ 3 w 138"/>
                  <a:gd name="T81" fmla="*/ 5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8"/>
                  <a:gd name="T124" fmla="*/ 0 h 137"/>
                  <a:gd name="T125" fmla="*/ 138 w 138"/>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8" h="137">
                    <a:moveTo>
                      <a:pt x="72" y="137"/>
                    </a:moveTo>
                    <a:lnTo>
                      <a:pt x="84" y="137"/>
                    </a:lnTo>
                    <a:lnTo>
                      <a:pt x="92" y="132"/>
                    </a:lnTo>
                    <a:lnTo>
                      <a:pt x="104" y="128"/>
                    </a:lnTo>
                    <a:lnTo>
                      <a:pt x="113" y="124"/>
                    </a:lnTo>
                    <a:lnTo>
                      <a:pt x="121" y="116"/>
                    </a:lnTo>
                    <a:lnTo>
                      <a:pt x="126" y="108"/>
                    </a:lnTo>
                    <a:lnTo>
                      <a:pt x="133" y="99"/>
                    </a:lnTo>
                    <a:lnTo>
                      <a:pt x="138" y="91"/>
                    </a:lnTo>
                    <a:lnTo>
                      <a:pt x="138" y="79"/>
                    </a:lnTo>
                    <a:lnTo>
                      <a:pt x="138" y="66"/>
                    </a:lnTo>
                    <a:lnTo>
                      <a:pt x="138" y="58"/>
                    </a:lnTo>
                    <a:lnTo>
                      <a:pt x="138" y="45"/>
                    </a:lnTo>
                    <a:lnTo>
                      <a:pt x="133" y="38"/>
                    </a:lnTo>
                    <a:lnTo>
                      <a:pt x="126" y="25"/>
                    </a:lnTo>
                    <a:lnTo>
                      <a:pt x="117" y="20"/>
                    </a:lnTo>
                    <a:lnTo>
                      <a:pt x="108" y="12"/>
                    </a:lnTo>
                    <a:lnTo>
                      <a:pt x="101" y="8"/>
                    </a:lnTo>
                    <a:lnTo>
                      <a:pt x="92" y="4"/>
                    </a:lnTo>
                    <a:lnTo>
                      <a:pt x="79" y="0"/>
                    </a:lnTo>
                    <a:lnTo>
                      <a:pt x="72" y="0"/>
                    </a:lnTo>
                    <a:lnTo>
                      <a:pt x="59" y="0"/>
                    </a:lnTo>
                    <a:lnTo>
                      <a:pt x="47" y="4"/>
                    </a:lnTo>
                    <a:lnTo>
                      <a:pt x="38" y="8"/>
                    </a:lnTo>
                    <a:lnTo>
                      <a:pt x="30" y="12"/>
                    </a:lnTo>
                    <a:lnTo>
                      <a:pt x="21" y="20"/>
                    </a:lnTo>
                    <a:lnTo>
                      <a:pt x="13" y="29"/>
                    </a:lnTo>
                    <a:lnTo>
                      <a:pt x="9" y="38"/>
                    </a:lnTo>
                    <a:lnTo>
                      <a:pt x="5" y="45"/>
                    </a:lnTo>
                    <a:lnTo>
                      <a:pt x="0" y="58"/>
                    </a:lnTo>
                    <a:lnTo>
                      <a:pt x="0" y="70"/>
                    </a:lnTo>
                    <a:lnTo>
                      <a:pt x="0" y="79"/>
                    </a:lnTo>
                    <a:lnTo>
                      <a:pt x="5" y="91"/>
                    </a:lnTo>
                    <a:lnTo>
                      <a:pt x="9" y="99"/>
                    </a:lnTo>
                    <a:lnTo>
                      <a:pt x="13" y="108"/>
                    </a:lnTo>
                    <a:lnTo>
                      <a:pt x="21" y="116"/>
                    </a:lnTo>
                    <a:lnTo>
                      <a:pt x="30" y="124"/>
                    </a:lnTo>
                    <a:lnTo>
                      <a:pt x="38" y="128"/>
                    </a:lnTo>
                    <a:lnTo>
                      <a:pt x="50" y="132"/>
                    </a:lnTo>
                    <a:lnTo>
                      <a:pt x="59" y="137"/>
                    </a:lnTo>
                    <a:lnTo>
                      <a:pt x="72"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7" name="Freeform 1190">
                <a:extLst>
                  <a:ext uri="{FF2B5EF4-FFF2-40B4-BE49-F238E27FC236}">
                    <a16:creationId xmlns:a16="http://schemas.microsoft.com/office/drawing/2014/main" id="{96DEF504-433D-42AC-A190-704CE1C1FCEB}"/>
                  </a:ext>
                </a:extLst>
              </p:cNvPr>
              <p:cNvSpPr>
                <a:spLocks/>
              </p:cNvSpPr>
              <p:nvPr/>
            </p:nvSpPr>
            <p:spPr bwMode="auto">
              <a:xfrm>
                <a:off x="2545" y="3376"/>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58" name="Freeform 1191">
                <a:extLst>
                  <a:ext uri="{FF2B5EF4-FFF2-40B4-BE49-F238E27FC236}">
                    <a16:creationId xmlns:a16="http://schemas.microsoft.com/office/drawing/2014/main" id="{2176629F-DFEF-4C7C-8482-8539CB7A5E62}"/>
                  </a:ext>
                </a:extLst>
              </p:cNvPr>
              <p:cNvSpPr>
                <a:spLocks/>
              </p:cNvSpPr>
              <p:nvPr/>
            </p:nvSpPr>
            <p:spPr bwMode="auto">
              <a:xfrm>
                <a:off x="2545" y="3376"/>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59" name="Freeform 1192">
                <a:extLst>
                  <a:ext uri="{FF2B5EF4-FFF2-40B4-BE49-F238E27FC236}">
                    <a16:creationId xmlns:a16="http://schemas.microsoft.com/office/drawing/2014/main" id="{300B788F-87B4-4115-B2EF-9FE2424FC3F3}"/>
                  </a:ext>
                </a:extLst>
              </p:cNvPr>
              <p:cNvSpPr>
                <a:spLocks/>
              </p:cNvSpPr>
              <p:nvPr/>
            </p:nvSpPr>
            <p:spPr bwMode="auto">
              <a:xfrm>
                <a:off x="2545" y="3376"/>
                <a:ext cx="116" cy="116"/>
              </a:xfrm>
              <a:custGeom>
                <a:avLst/>
                <a:gdLst>
                  <a:gd name="T0" fmla="*/ 12 w 578"/>
                  <a:gd name="T1" fmla="*/ 23 h 577"/>
                  <a:gd name="T2" fmla="*/ 14 w 578"/>
                  <a:gd name="T3" fmla="*/ 23 h 577"/>
                  <a:gd name="T4" fmla="*/ 15 w 578"/>
                  <a:gd name="T5" fmla="*/ 23 h 577"/>
                  <a:gd name="T6" fmla="*/ 17 w 578"/>
                  <a:gd name="T7" fmla="*/ 22 h 577"/>
                  <a:gd name="T8" fmla="*/ 19 w 578"/>
                  <a:gd name="T9" fmla="*/ 21 h 577"/>
                  <a:gd name="T10" fmla="*/ 20 w 578"/>
                  <a:gd name="T11" fmla="*/ 20 h 577"/>
                  <a:gd name="T12" fmla="*/ 21 w 578"/>
                  <a:gd name="T13" fmla="*/ 18 h 577"/>
                  <a:gd name="T14" fmla="*/ 22 w 578"/>
                  <a:gd name="T15" fmla="*/ 17 h 577"/>
                  <a:gd name="T16" fmla="*/ 23 w 578"/>
                  <a:gd name="T17" fmla="*/ 15 h 577"/>
                  <a:gd name="T18" fmla="*/ 23 w 578"/>
                  <a:gd name="T19" fmla="*/ 13 h 577"/>
                  <a:gd name="T20" fmla="*/ 23 w 578"/>
                  <a:gd name="T21" fmla="*/ 11 h 577"/>
                  <a:gd name="T22" fmla="*/ 23 w 578"/>
                  <a:gd name="T23" fmla="*/ 10 h 577"/>
                  <a:gd name="T24" fmla="*/ 23 w 578"/>
                  <a:gd name="T25" fmla="*/ 8 h 577"/>
                  <a:gd name="T26" fmla="*/ 22 w 578"/>
                  <a:gd name="T27" fmla="*/ 6 h 577"/>
                  <a:gd name="T28" fmla="*/ 21 w 578"/>
                  <a:gd name="T29" fmla="*/ 5 h 577"/>
                  <a:gd name="T30" fmla="*/ 20 w 578"/>
                  <a:gd name="T31" fmla="*/ 3 h 577"/>
                  <a:gd name="T32" fmla="*/ 18 w 578"/>
                  <a:gd name="T33" fmla="*/ 2 h 577"/>
                  <a:gd name="T34" fmla="*/ 17 w 578"/>
                  <a:gd name="T35" fmla="*/ 1 h 577"/>
                  <a:gd name="T36" fmla="*/ 15 w 578"/>
                  <a:gd name="T37" fmla="*/ 1 h 577"/>
                  <a:gd name="T38" fmla="*/ 13 w 578"/>
                  <a:gd name="T39" fmla="*/ 0 h 577"/>
                  <a:gd name="T40" fmla="*/ 11 w 578"/>
                  <a:gd name="T41" fmla="*/ 0 h 577"/>
                  <a:gd name="T42" fmla="*/ 10 w 578"/>
                  <a:gd name="T43" fmla="*/ 0 h 577"/>
                  <a:gd name="T44" fmla="*/ 8 w 578"/>
                  <a:gd name="T45" fmla="*/ 1 h 577"/>
                  <a:gd name="T46" fmla="*/ 6 w 578"/>
                  <a:gd name="T47" fmla="*/ 1 h 577"/>
                  <a:gd name="T48" fmla="*/ 5 w 578"/>
                  <a:gd name="T49" fmla="*/ 2 h 577"/>
                  <a:gd name="T50" fmla="*/ 3 w 578"/>
                  <a:gd name="T51" fmla="*/ 3 h 577"/>
                  <a:gd name="T52" fmla="*/ 2 w 578"/>
                  <a:gd name="T53" fmla="*/ 5 h 577"/>
                  <a:gd name="T54" fmla="*/ 1 w 578"/>
                  <a:gd name="T55" fmla="*/ 6 h 577"/>
                  <a:gd name="T56" fmla="*/ 1 w 578"/>
                  <a:gd name="T57" fmla="*/ 8 h 577"/>
                  <a:gd name="T58" fmla="*/ 0 w 578"/>
                  <a:gd name="T59" fmla="*/ 10 h 577"/>
                  <a:gd name="T60" fmla="*/ 0 w 578"/>
                  <a:gd name="T61" fmla="*/ 12 h 577"/>
                  <a:gd name="T62" fmla="*/ 0 w 578"/>
                  <a:gd name="T63" fmla="*/ 14 h 577"/>
                  <a:gd name="T64" fmla="*/ 1 w 578"/>
                  <a:gd name="T65" fmla="*/ 15 h 577"/>
                  <a:gd name="T66" fmla="*/ 1 w 578"/>
                  <a:gd name="T67" fmla="*/ 17 h 577"/>
                  <a:gd name="T68" fmla="*/ 2 w 578"/>
                  <a:gd name="T69" fmla="*/ 18 h 577"/>
                  <a:gd name="T70" fmla="*/ 3 w 578"/>
                  <a:gd name="T71" fmla="*/ 20 h 577"/>
                  <a:gd name="T72" fmla="*/ 5 w 578"/>
                  <a:gd name="T73" fmla="*/ 21 h 577"/>
                  <a:gd name="T74" fmla="*/ 6 w 578"/>
                  <a:gd name="T75" fmla="*/ 22 h 577"/>
                  <a:gd name="T76" fmla="*/ 8 w 578"/>
                  <a:gd name="T77" fmla="*/ 23 h 577"/>
                  <a:gd name="T78" fmla="*/ 10 w 578"/>
                  <a:gd name="T79" fmla="*/ 23 h 577"/>
                  <a:gd name="T80" fmla="*/ 12 w 578"/>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577"/>
                  <a:gd name="T125" fmla="*/ 578 w 578"/>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577">
                    <a:moveTo>
                      <a:pt x="291" y="577"/>
                    </a:moveTo>
                    <a:lnTo>
                      <a:pt x="337" y="573"/>
                    </a:lnTo>
                    <a:lnTo>
                      <a:pt x="382" y="560"/>
                    </a:lnTo>
                    <a:lnTo>
                      <a:pt x="423" y="543"/>
                    </a:lnTo>
                    <a:lnTo>
                      <a:pt x="461" y="519"/>
                    </a:lnTo>
                    <a:lnTo>
                      <a:pt x="495" y="490"/>
                    </a:lnTo>
                    <a:lnTo>
                      <a:pt x="524" y="456"/>
                    </a:lnTo>
                    <a:lnTo>
                      <a:pt x="544" y="418"/>
                    </a:lnTo>
                    <a:lnTo>
                      <a:pt x="561" y="377"/>
                    </a:lnTo>
                    <a:lnTo>
                      <a:pt x="574" y="332"/>
                    </a:lnTo>
                    <a:lnTo>
                      <a:pt x="578" y="286"/>
                    </a:lnTo>
                    <a:lnTo>
                      <a:pt x="574" y="240"/>
                    </a:lnTo>
                    <a:lnTo>
                      <a:pt x="561" y="195"/>
                    </a:lnTo>
                    <a:lnTo>
                      <a:pt x="544" y="153"/>
                    </a:lnTo>
                    <a:lnTo>
                      <a:pt x="520" y="116"/>
                    </a:lnTo>
                    <a:lnTo>
                      <a:pt x="490" y="83"/>
                    </a:lnTo>
                    <a:lnTo>
                      <a:pt x="457" y="54"/>
                    </a:lnTo>
                    <a:lnTo>
                      <a:pt x="416" y="33"/>
                    </a:lnTo>
                    <a:lnTo>
                      <a:pt x="374" y="13"/>
                    </a:lnTo>
                    <a:lnTo>
                      <a:pt x="333" y="4"/>
                    </a:lnTo>
                    <a:lnTo>
                      <a:pt x="283" y="0"/>
                    </a:lnTo>
                    <a:lnTo>
                      <a:pt x="237" y="4"/>
                    </a:lnTo>
                    <a:lnTo>
                      <a:pt x="191" y="16"/>
                    </a:lnTo>
                    <a:lnTo>
                      <a:pt x="154" y="33"/>
                    </a:lnTo>
                    <a:lnTo>
                      <a:pt x="113" y="58"/>
                    </a:lnTo>
                    <a:lnTo>
                      <a:pt x="79" y="87"/>
                    </a:lnTo>
                    <a:lnTo>
                      <a:pt x="54" y="121"/>
                    </a:lnTo>
                    <a:lnTo>
                      <a:pt x="30" y="157"/>
                    </a:lnTo>
                    <a:lnTo>
                      <a:pt x="13" y="199"/>
                    </a:lnTo>
                    <a:lnTo>
                      <a:pt x="0" y="245"/>
                    </a:lnTo>
                    <a:lnTo>
                      <a:pt x="0" y="290"/>
                    </a:lnTo>
                    <a:lnTo>
                      <a:pt x="5" y="340"/>
                    </a:lnTo>
                    <a:lnTo>
                      <a:pt x="13" y="382"/>
                    </a:lnTo>
                    <a:lnTo>
                      <a:pt x="34" y="423"/>
                    </a:lnTo>
                    <a:lnTo>
                      <a:pt x="54" y="460"/>
                    </a:lnTo>
                    <a:lnTo>
                      <a:pt x="83" y="494"/>
                    </a:lnTo>
                    <a:lnTo>
                      <a:pt x="121" y="523"/>
                    </a:lnTo>
                    <a:lnTo>
                      <a:pt x="158" y="548"/>
                    </a:lnTo>
                    <a:lnTo>
                      <a:pt x="200" y="564"/>
                    </a:lnTo>
                    <a:lnTo>
                      <a:pt x="241" y="573"/>
                    </a:lnTo>
                    <a:lnTo>
                      <a:pt x="291"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60" name="Freeform 1193">
                <a:extLst>
                  <a:ext uri="{FF2B5EF4-FFF2-40B4-BE49-F238E27FC236}">
                    <a16:creationId xmlns:a16="http://schemas.microsoft.com/office/drawing/2014/main" id="{303B99CB-0679-498C-8586-B17A44825A4C}"/>
                  </a:ext>
                </a:extLst>
              </p:cNvPr>
              <p:cNvSpPr>
                <a:spLocks/>
              </p:cNvSpPr>
              <p:nvPr/>
            </p:nvSpPr>
            <p:spPr bwMode="auto">
              <a:xfrm>
                <a:off x="2561" y="3384"/>
                <a:ext cx="61" cy="62"/>
              </a:xfrm>
              <a:custGeom>
                <a:avLst/>
                <a:gdLst>
                  <a:gd name="T0" fmla="*/ 6 w 303"/>
                  <a:gd name="T1" fmla="*/ 13 h 307"/>
                  <a:gd name="T2" fmla="*/ 7 w 303"/>
                  <a:gd name="T3" fmla="*/ 12 h 307"/>
                  <a:gd name="T4" fmla="*/ 8 w 303"/>
                  <a:gd name="T5" fmla="*/ 12 h 307"/>
                  <a:gd name="T6" fmla="*/ 9 w 303"/>
                  <a:gd name="T7" fmla="*/ 12 h 307"/>
                  <a:gd name="T8" fmla="*/ 10 w 303"/>
                  <a:gd name="T9" fmla="*/ 11 h 307"/>
                  <a:gd name="T10" fmla="*/ 11 w 303"/>
                  <a:gd name="T11" fmla="*/ 11 h 307"/>
                  <a:gd name="T12" fmla="*/ 11 w 303"/>
                  <a:gd name="T13" fmla="*/ 10 h 307"/>
                  <a:gd name="T14" fmla="*/ 12 w 303"/>
                  <a:gd name="T15" fmla="*/ 9 h 307"/>
                  <a:gd name="T16" fmla="*/ 12 w 303"/>
                  <a:gd name="T17" fmla="*/ 8 h 307"/>
                  <a:gd name="T18" fmla="*/ 12 w 303"/>
                  <a:gd name="T19" fmla="*/ 7 h 307"/>
                  <a:gd name="T20" fmla="*/ 12 w 303"/>
                  <a:gd name="T21" fmla="*/ 6 h 307"/>
                  <a:gd name="T22" fmla="*/ 12 w 303"/>
                  <a:gd name="T23" fmla="*/ 5 h 307"/>
                  <a:gd name="T24" fmla="*/ 12 w 303"/>
                  <a:gd name="T25" fmla="*/ 4 h 307"/>
                  <a:gd name="T26" fmla="*/ 12 w 303"/>
                  <a:gd name="T27" fmla="*/ 3 h 307"/>
                  <a:gd name="T28" fmla="*/ 11 w 303"/>
                  <a:gd name="T29" fmla="*/ 3 h 307"/>
                  <a:gd name="T30" fmla="*/ 10 w 303"/>
                  <a:gd name="T31" fmla="*/ 2 h 307"/>
                  <a:gd name="T32" fmla="*/ 10 w 303"/>
                  <a:gd name="T33" fmla="*/ 1 h 307"/>
                  <a:gd name="T34" fmla="*/ 9 w 303"/>
                  <a:gd name="T35" fmla="*/ 1 h 307"/>
                  <a:gd name="T36" fmla="*/ 8 w 303"/>
                  <a:gd name="T37" fmla="*/ 0 h 307"/>
                  <a:gd name="T38" fmla="*/ 7 w 303"/>
                  <a:gd name="T39" fmla="*/ 0 h 307"/>
                  <a:gd name="T40" fmla="*/ 6 w 303"/>
                  <a:gd name="T41" fmla="*/ 0 h 307"/>
                  <a:gd name="T42" fmla="*/ 5 w 303"/>
                  <a:gd name="T43" fmla="*/ 0 h 307"/>
                  <a:gd name="T44" fmla="*/ 4 w 303"/>
                  <a:gd name="T45" fmla="*/ 0 h 307"/>
                  <a:gd name="T46" fmla="*/ 3 w 303"/>
                  <a:gd name="T47" fmla="*/ 1 h 307"/>
                  <a:gd name="T48" fmla="*/ 3 w 303"/>
                  <a:gd name="T49" fmla="*/ 1 h 307"/>
                  <a:gd name="T50" fmla="*/ 2 w 303"/>
                  <a:gd name="T51" fmla="*/ 2 h 307"/>
                  <a:gd name="T52" fmla="*/ 1 w 303"/>
                  <a:gd name="T53" fmla="*/ 3 h 307"/>
                  <a:gd name="T54" fmla="*/ 1 w 303"/>
                  <a:gd name="T55" fmla="*/ 3 h 307"/>
                  <a:gd name="T56" fmla="*/ 0 w 303"/>
                  <a:gd name="T57" fmla="*/ 4 h 307"/>
                  <a:gd name="T58" fmla="*/ 0 w 303"/>
                  <a:gd name="T59" fmla="*/ 5 h 307"/>
                  <a:gd name="T60" fmla="*/ 0 w 303"/>
                  <a:gd name="T61" fmla="*/ 6 h 307"/>
                  <a:gd name="T62" fmla="*/ 0 w 303"/>
                  <a:gd name="T63" fmla="*/ 7 h 307"/>
                  <a:gd name="T64" fmla="*/ 0 w 303"/>
                  <a:gd name="T65" fmla="*/ 8 h 307"/>
                  <a:gd name="T66" fmla="*/ 1 w 303"/>
                  <a:gd name="T67" fmla="*/ 9 h 307"/>
                  <a:gd name="T68" fmla="*/ 1 w 303"/>
                  <a:gd name="T69" fmla="*/ 10 h 307"/>
                  <a:gd name="T70" fmla="*/ 2 w 303"/>
                  <a:gd name="T71" fmla="*/ 11 h 307"/>
                  <a:gd name="T72" fmla="*/ 3 w 303"/>
                  <a:gd name="T73" fmla="*/ 11 h 307"/>
                  <a:gd name="T74" fmla="*/ 3 w 303"/>
                  <a:gd name="T75" fmla="*/ 12 h 307"/>
                  <a:gd name="T76" fmla="*/ 4 w 303"/>
                  <a:gd name="T77" fmla="*/ 12 h 307"/>
                  <a:gd name="T78" fmla="*/ 5 w 303"/>
                  <a:gd name="T79" fmla="*/ 12 h 307"/>
                  <a:gd name="T80" fmla="*/ 6 w 303"/>
                  <a:gd name="T81" fmla="*/ 13 h 30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7"/>
                  <a:gd name="T125" fmla="*/ 303 w 303"/>
                  <a:gd name="T126" fmla="*/ 307 h 30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7">
                    <a:moveTo>
                      <a:pt x="153" y="307"/>
                    </a:moveTo>
                    <a:lnTo>
                      <a:pt x="179" y="303"/>
                    </a:lnTo>
                    <a:lnTo>
                      <a:pt x="200" y="299"/>
                    </a:lnTo>
                    <a:lnTo>
                      <a:pt x="225" y="287"/>
                    </a:lnTo>
                    <a:lnTo>
                      <a:pt x="241" y="274"/>
                    </a:lnTo>
                    <a:lnTo>
                      <a:pt x="261" y="262"/>
                    </a:lnTo>
                    <a:lnTo>
                      <a:pt x="274" y="241"/>
                    </a:lnTo>
                    <a:lnTo>
                      <a:pt x="287" y="220"/>
                    </a:lnTo>
                    <a:lnTo>
                      <a:pt x="295" y="199"/>
                    </a:lnTo>
                    <a:lnTo>
                      <a:pt x="303" y="179"/>
                    </a:lnTo>
                    <a:lnTo>
                      <a:pt x="303" y="154"/>
                    </a:lnTo>
                    <a:lnTo>
                      <a:pt x="303" y="129"/>
                    </a:lnTo>
                    <a:lnTo>
                      <a:pt x="295" y="104"/>
                    </a:lnTo>
                    <a:lnTo>
                      <a:pt x="287" y="83"/>
                    </a:lnTo>
                    <a:lnTo>
                      <a:pt x="274" y="62"/>
                    </a:lnTo>
                    <a:lnTo>
                      <a:pt x="258" y="46"/>
                    </a:lnTo>
                    <a:lnTo>
                      <a:pt x="241" y="29"/>
                    </a:lnTo>
                    <a:lnTo>
                      <a:pt x="220" y="17"/>
                    </a:lnTo>
                    <a:lnTo>
                      <a:pt x="200" y="8"/>
                    </a:lnTo>
                    <a:lnTo>
                      <a:pt x="175" y="4"/>
                    </a:lnTo>
                    <a:lnTo>
                      <a:pt x="150" y="0"/>
                    </a:lnTo>
                    <a:lnTo>
                      <a:pt x="125" y="4"/>
                    </a:lnTo>
                    <a:lnTo>
                      <a:pt x="104" y="8"/>
                    </a:lnTo>
                    <a:lnTo>
                      <a:pt x="79" y="21"/>
                    </a:lnTo>
                    <a:lnTo>
                      <a:pt x="63" y="33"/>
                    </a:lnTo>
                    <a:lnTo>
                      <a:pt x="42" y="46"/>
                    </a:lnTo>
                    <a:lnTo>
                      <a:pt x="29" y="67"/>
                    </a:lnTo>
                    <a:lnTo>
                      <a:pt x="17" y="83"/>
                    </a:lnTo>
                    <a:lnTo>
                      <a:pt x="9" y="108"/>
                    </a:lnTo>
                    <a:lnTo>
                      <a:pt x="0" y="129"/>
                    </a:lnTo>
                    <a:lnTo>
                      <a:pt x="0" y="154"/>
                    </a:lnTo>
                    <a:lnTo>
                      <a:pt x="0" y="179"/>
                    </a:lnTo>
                    <a:lnTo>
                      <a:pt x="9" y="204"/>
                    </a:lnTo>
                    <a:lnTo>
                      <a:pt x="17" y="224"/>
                    </a:lnTo>
                    <a:lnTo>
                      <a:pt x="29" y="245"/>
                    </a:lnTo>
                    <a:lnTo>
                      <a:pt x="46" y="262"/>
                    </a:lnTo>
                    <a:lnTo>
                      <a:pt x="63" y="278"/>
                    </a:lnTo>
                    <a:lnTo>
                      <a:pt x="83" y="291"/>
                    </a:lnTo>
                    <a:lnTo>
                      <a:pt x="104" y="299"/>
                    </a:lnTo>
                    <a:lnTo>
                      <a:pt x="129" y="303"/>
                    </a:lnTo>
                    <a:lnTo>
                      <a:pt x="153" y="30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1" name="Freeform 1194">
                <a:extLst>
                  <a:ext uri="{FF2B5EF4-FFF2-40B4-BE49-F238E27FC236}">
                    <a16:creationId xmlns:a16="http://schemas.microsoft.com/office/drawing/2014/main" id="{6D7CCFCC-350D-474C-BE9C-B7409AC3201C}"/>
                  </a:ext>
                </a:extLst>
              </p:cNvPr>
              <p:cNvSpPr>
                <a:spLocks/>
              </p:cNvSpPr>
              <p:nvPr/>
            </p:nvSpPr>
            <p:spPr bwMode="auto">
              <a:xfrm>
                <a:off x="2564" y="3386"/>
                <a:ext cx="54" cy="54"/>
              </a:xfrm>
              <a:custGeom>
                <a:avLst/>
                <a:gdLst>
                  <a:gd name="T0" fmla="*/ 5 w 270"/>
                  <a:gd name="T1" fmla="*/ 11 h 270"/>
                  <a:gd name="T2" fmla="*/ 6 w 270"/>
                  <a:gd name="T3" fmla="*/ 11 h 270"/>
                  <a:gd name="T4" fmla="*/ 7 w 270"/>
                  <a:gd name="T5" fmla="*/ 10 h 270"/>
                  <a:gd name="T6" fmla="*/ 8 w 270"/>
                  <a:gd name="T7" fmla="*/ 10 h 270"/>
                  <a:gd name="T8" fmla="*/ 9 w 270"/>
                  <a:gd name="T9" fmla="*/ 10 h 270"/>
                  <a:gd name="T10" fmla="*/ 9 w 270"/>
                  <a:gd name="T11" fmla="*/ 9 h 270"/>
                  <a:gd name="T12" fmla="*/ 10 w 270"/>
                  <a:gd name="T13" fmla="*/ 8 h 270"/>
                  <a:gd name="T14" fmla="*/ 10 w 270"/>
                  <a:gd name="T15" fmla="*/ 8 h 270"/>
                  <a:gd name="T16" fmla="*/ 10 w 270"/>
                  <a:gd name="T17" fmla="*/ 7 h 270"/>
                  <a:gd name="T18" fmla="*/ 11 w 270"/>
                  <a:gd name="T19" fmla="*/ 6 h 270"/>
                  <a:gd name="T20" fmla="*/ 11 w 270"/>
                  <a:gd name="T21" fmla="*/ 5 h 270"/>
                  <a:gd name="T22" fmla="*/ 11 w 270"/>
                  <a:gd name="T23" fmla="*/ 5 h 270"/>
                  <a:gd name="T24" fmla="*/ 10 w 270"/>
                  <a:gd name="T25" fmla="*/ 4 h 270"/>
                  <a:gd name="T26" fmla="*/ 10 w 270"/>
                  <a:gd name="T27" fmla="*/ 3 h 270"/>
                  <a:gd name="T28" fmla="*/ 10 w 270"/>
                  <a:gd name="T29" fmla="*/ 2 h 270"/>
                  <a:gd name="T30" fmla="*/ 9 w 270"/>
                  <a:gd name="T31" fmla="*/ 2 h 270"/>
                  <a:gd name="T32" fmla="*/ 8 w 270"/>
                  <a:gd name="T33" fmla="*/ 1 h 270"/>
                  <a:gd name="T34" fmla="*/ 8 w 270"/>
                  <a:gd name="T35" fmla="*/ 1 h 270"/>
                  <a:gd name="T36" fmla="*/ 7 w 270"/>
                  <a:gd name="T37" fmla="*/ 0 h 270"/>
                  <a:gd name="T38" fmla="*/ 6 w 270"/>
                  <a:gd name="T39" fmla="*/ 0 h 270"/>
                  <a:gd name="T40" fmla="*/ 5 w 270"/>
                  <a:gd name="T41" fmla="*/ 0 h 270"/>
                  <a:gd name="T42" fmla="*/ 4 w 270"/>
                  <a:gd name="T43" fmla="*/ 0 h 270"/>
                  <a:gd name="T44" fmla="*/ 4 w 270"/>
                  <a:gd name="T45" fmla="*/ 0 h 270"/>
                  <a:gd name="T46" fmla="*/ 3 w 270"/>
                  <a:gd name="T47" fmla="*/ 1 h 270"/>
                  <a:gd name="T48" fmla="*/ 2 w 270"/>
                  <a:gd name="T49" fmla="*/ 1 h 270"/>
                  <a:gd name="T50" fmla="*/ 1 w 270"/>
                  <a:gd name="T51" fmla="*/ 2 h 270"/>
                  <a:gd name="T52" fmla="*/ 1 w 270"/>
                  <a:gd name="T53" fmla="*/ 2 h 270"/>
                  <a:gd name="T54" fmla="*/ 0 w 270"/>
                  <a:gd name="T55" fmla="*/ 3 h 270"/>
                  <a:gd name="T56" fmla="*/ 0 w 270"/>
                  <a:gd name="T57" fmla="*/ 4 h 270"/>
                  <a:gd name="T58" fmla="*/ 0 w 270"/>
                  <a:gd name="T59" fmla="*/ 5 h 270"/>
                  <a:gd name="T60" fmla="*/ 0 w 270"/>
                  <a:gd name="T61" fmla="*/ 5 h 270"/>
                  <a:gd name="T62" fmla="*/ 0 w 270"/>
                  <a:gd name="T63" fmla="*/ 5 h 270"/>
                  <a:gd name="T64" fmla="*/ 0 w 270"/>
                  <a:gd name="T65" fmla="*/ 6 h 270"/>
                  <a:gd name="T66" fmla="*/ 0 w 270"/>
                  <a:gd name="T67" fmla="*/ 6 h 270"/>
                  <a:gd name="T68" fmla="*/ 0 w 270"/>
                  <a:gd name="T69" fmla="*/ 7 h 270"/>
                  <a:gd name="T70" fmla="*/ 1 w 270"/>
                  <a:gd name="T71" fmla="*/ 8 h 270"/>
                  <a:gd name="T72" fmla="*/ 1 w 270"/>
                  <a:gd name="T73" fmla="*/ 9 h 270"/>
                  <a:gd name="T74" fmla="*/ 2 w 270"/>
                  <a:gd name="T75" fmla="*/ 9 h 270"/>
                  <a:gd name="T76" fmla="*/ 2 w 270"/>
                  <a:gd name="T77" fmla="*/ 10 h 270"/>
                  <a:gd name="T78" fmla="*/ 3 w 270"/>
                  <a:gd name="T79" fmla="*/ 10 h 270"/>
                  <a:gd name="T80" fmla="*/ 4 w 270"/>
                  <a:gd name="T81" fmla="*/ 10 h 270"/>
                  <a:gd name="T82" fmla="*/ 4 w 270"/>
                  <a:gd name="T83" fmla="*/ 11 h 270"/>
                  <a:gd name="T84" fmla="*/ 5 w 270"/>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137" y="270"/>
                    </a:moveTo>
                    <a:lnTo>
                      <a:pt x="158" y="266"/>
                    </a:lnTo>
                    <a:lnTo>
                      <a:pt x="178" y="261"/>
                    </a:lnTo>
                    <a:lnTo>
                      <a:pt x="194" y="254"/>
                    </a:lnTo>
                    <a:lnTo>
                      <a:pt x="216" y="241"/>
                    </a:lnTo>
                    <a:lnTo>
                      <a:pt x="232" y="229"/>
                    </a:lnTo>
                    <a:lnTo>
                      <a:pt x="245" y="212"/>
                    </a:lnTo>
                    <a:lnTo>
                      <a:pt x="253" y="196"/>
                    </a:lnTo>
                    <a:lnTo>
                      <a:pt x="261" y="175"/>
                    </a:lnTo>
                    <a:lnTo>
                      <a:pt x="266" y="154"/>
                    </a:lnTo>
                    <a:lnTo>
                      <a:pt x="270" y="133"/>
                    </a:lnTo>
                    <a:lnTo>
                      <a:pt x="266" y="113"/>
                    </a:lnTo>
                    <a:lnTo>
                      <a:pt x="261" y="92"/>
                    </a:lnTo>
                    <a:lnTo>
                      <a:pt x="253" y="72"/>
                    </a:lnTo>
                    <a:lnTo>
                      <a:pt x="241" y="54"/>
                    </a:lnTo>
                    <a:lnTo>
                      <a:pt x="228" y="38"/>
                    </a:lnTo>
                    <a:lnTo>
                      <a:pt x="212" y="25"/>
                    </a:lnTo>
                    <a:lnTo>
                      <a:pt x="194" y="13"/>
                    </a:lnTo>
                    <a:lnTo>
                      <a:pt x="174" y="5"/>
                    </a:lnTo>
                    <a:lnTo>
                      <a:pt x="153" y="0"/>
                    </a:lnTo>
                    <a:lnTo>
                      <a:pt x="133" y="0"/>
                    </a:lnTo>
                    <a:lnTo>
                      <a:pt x="112" y="0"/>
                    </a:lnTo>
                    <a:lnTo>
                      <a:pt x="91" y="5"/>
                    </a:lnTo>
                    <a:lnTo>
                      <a:pt x="70" y="13"/>
                    </a:lnTo>
                    <a:lnTo>
                      <a:pt x="54" y="25"/>
                    </a:lnTo>
                    <a:lnTo>
                      <a:pt x="37" y="38"/>
                    </a:lnTo>
                    <a:lnTo>
                      <a:pt x="25" y="54"/>
                    </a:lnTo>
                    <a:lnTo>
                      <a:pt x="12" y="72"/>
                    </a:lnTo>
                    <a:lnTo>
                      <a:pt x="4" y="92"/>
                    </a:lnTo>
                    <a:lnTo>
                      <a:pt x="0" y="113"/>
                    </a:lnTo>
                    <a:lnTo>
                      <a:pt x="0" y="133"/>
                    </a:lnTo>
                    <a:lnTo>
                      <a:pt x="0" y="137"/>
                    </a:lnTo>
                    <a:lnTo>
                      <a:pt x="0" y="142"/>
                    </a:lnTo>
                    <a:lnTo>
                      <a:pt x="0" y="162"/>
                    </a:lnTo>
                    <a:lnTo>
                      <a:pt x="8" y="183"/>
                    </a:lnTo>
                    <a:lnTo>
                      <a:pt x="16" y="204"/>
                    </a:lnTo>
                    <a:lnTo>
                      <a:pt x="29" y="220"/>
                    </a:lnTo>
                    <a:lnTo>
                      <a:pt x="41" y="233"/>
                    </a:lnTo>
                    <a:lnTo>
                      <a:pt x="58" y="245"/>
                    </a:lnTo>
                    <a:lnTo>
                      <a:pt x="75" y="258"/>
                    </a:lnTo>
                    <a:lnTo>
                      <a:pt x="95" y="261"/>
                    </a:lnTo>
                    <a:lnTo>
                      <a:pt x="112"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2" name="Freeform 1195">
                <a:extLst>
                  <a:ext uri="{FF2B5EF4-FFF2-40B4-BE49-F238E27FC236}">
                    <a16:creationId xmlns:a16="http://schemas.microsoft.com/office/drawing/2014/main" id="{D1A84FC6-14B5-4075-9BA9-5260A83F868E}"/>
                  </a:ext>
                </a:extLst>
              </p:cNvPr>
              <p:cNvSpPr>
                <a:spLocks/>
              </p:cNvSpPr>
              <p:nvPr/>
            </p:nvSpPr>
            <p:spPr bwMode="auto">
              <a:xfrm>
                <a:off x="2565" y="3387"/>
                <a:ext cx="48" cy="47"/>
              </a:xfrm>
              <a:custGeom>
                <a:avLst/>
                <a:gdLst>
                  <a:gd name="T0" fmla="*/ 5 w 240"/>
                  <a:gd name="T1" fmla="*/ 9 h 236"/>
                  <a:gd name="T2" fmla="*/ 6 w 240"/>
                  <a:gd name="T3" fmla="*/ 9 h 236"/>
                  <a:gd name="T4" fmla="*/ 6 w 240"/>
                  <a:gd name="T5" fmla="*/ 9 h 236"/>
                  <a:gd name="T6" fmla="*/ 7 w 240"/>
                  <a:gd name="T7" fmla="*/ 9 h 236"/>
                  <a:gd name="T8" fmla="*/ 8 w 240"/>
                  <a:gd name="T9" fmla="*/ 8 h 236"/>
                  <a:gd name="T10" fmla="*/ 8 w 240"/>
                  <a:gd name="T11" fmla="*/ 8 h 236"/>
                  <a:gd name="T12" fmla="*/ 9 w 240"/>
                  <a:gd name="T13" fmla="*/ 7 h 236"/>
                  <a:gd name="T14" fmla="*/ 9 w 240"/>
                  <a:gd name="T15" fmla="*/ 7 h 236"/>
                  <a:gd name="T16" fmla="*/ 9 w 240"/>
                  <a:gd name="T17" fmla="*/ 6 h 236"/>
                  <a:gd name="T18" fmla="*/ 9 w 240"/>
                  <a:gd name="T19" fmla="*/ 5 h 236"/>
                  <a:gd name="T20" fmla="*/ 10 w 240"/>
                  <a:gd name="T21" fmla="*/ 5 h 236"/>
                  <a:gd name="T22" fmla="*/ 9 w 240"/>
                  <a:gd name="T23" fmla="*/ 4 h 236"/>
                  <a:gd name="T24" fmla="*/ 9 w 240"/>
                  <a:gd name="T25" fmla="*/ 3 h 236"/>
                  <a:gd name="T26" fmla="*/ 9 w 240"/>
                  <a:gd name="T27" fmla="*/ 2 h 236"/>
                  <a:gd name="T28" fmla="*/ 9 w 240"/>
                  <a:gd name="T29" fmla="*/ 2 h 236"/>
                  <a:gd name="T30" fmla="*/ 8 w 240"/>
                  <a:gd name="T31" fmla="*/ 1 h 236"/>
                  <a:gd name="T32" fmla="*/ 8 w 240"/>
                  <a:gd name="T33" fmla="*/ 1 h 236"/>
                  <a:gd name="T34" fmla="*/ 7 w 240"/>
                  <a:gd name="T35" fmla="*/ 1 h 236"/>
                  <a:gd name="T36" fmla="*/ 6 w 240"/>
                  <a:gd name="T37" fmla="*/ 0 h 236"/>
                  <a:gd name="T38" fmla="*/ 5 w 240"/>
                  <a:gd name="T39" fmla="*/ 0 h 236"/>
                  <a:gd name="T40" fmla="*/ 5 w 240"/>
                  <a:gd name="T41" fmla="*/ 0 h 236"/>
                  <a:gd name="T42" fmla="*/ 4 w 240"/>
                  <a:gd name="T43" fmla="*/ 0 h 236"/>
                  <a:gd name="T44" fmla="*/ 3 w 240"/>
                  <a:gd name="T45" fmla="*/ 0 h 236"/>
                  <a:gd name="T46" fmla="*/ 3 w 240"/>
                  <a:gd name="T47" fmla="*/ 1 h 236"/>
                  <a:gd name="T48" fmla="*/ 2 w 240"/>
                  <a:gd name="T49" fmla="*/ 1 h 236"/>
                  <a:gd name="T50" fmla="*/ 1 w 240"/>
                  <a:gd name="T51" fmla="*/ 1 h 236"/>
                  <a:gd name="T52" fmla="*/ 1 w 240"/>
                  <a:gd name="T53" fmla="*/ 2 h 236"/>
                  <a:gd name="T54" fmla="*/ 1 w 240"/>
                  <a:gd name="T55" fmla="*/ 2 h 236"/>
                  <a:gd name="T56" fmla="*/ 0 w 240"/>
                  <a:gd name="T57" fmla="*/ 3 h 236"/>
                  <a:gd name="T58" fmla="*/ 0 w 240"/>
                  <a:gd name="T59" fmla="*/ 4 h 236"/>
                  <a:gd name="T60" fmla="*/ 0 w 240"/>
                  <a:gd name="T61" fmla="*/ 5 h 236"/>
                  <a:gd name="T62" fmla="*/ 0 w 240"/>
                  <a:gd name="T63" fmla="*/ 5 h 236"/>
                  <a:gd name="T64" fmla="*/ 0 w 240"/>
                  <a:gd name="T65" fmla="*/ 5 h 236"/>
                  <a:gd name="T66" fmla="*/ 0 w 240"/>
                  <a:gd name="T67" fmla="*/ 6 h 236"/>
                  <a:gd name="T68" fmla="*/ 0 w 240"/>
                  <a:gd name="T69" fmla="*/ 6 h 236"/>
                  <a:gd name="T70" fmla="*/ 1 w 240"/>
                  <a:gd name="T71" fmla="*/ 7 h 236"/>
                  <a:gd name="T72" fmla="*/ 1 w 240"/>
                  <a:gd name="T73" fmla="*/ 8 h 236"/>
                  <a:gd name="T74" fmla="*/ 1 w 240"/>
                  <a:gd name="T75" fmla="*/ 8 h 236"/>
                  <a:gd name="T76" fmla="*/ 2 w 240"/>
                  <a:gd name="T77" fmla="*/ 9 h 236"/>
                  <a:gd name="T78" fmla="*/ 3 w 240"/>
                  <a:gd name="T79" fmla="*/ 9 h 236"/>
                  <a:gd name="T80" fmla="*/ 3 w 240"/>
                  <a:gd name="T81" fmla="*/ 9 h 236"/>
                  <a:gd name="T82" fmla="*/ 4 w 240"/>
                  <a:gd name="T83" fmla="*/ 9 h 236"/>
                  <a:gd name="T84" fmla="*/ 5 w 240"/>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0"/>
                  <a:gd name="T130" fmla="*/ 0 h 236"/>
                  <a:gd name="T131" fmla="*/ 240 w 240"/>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0" h="236">
                    <a:moveTo>
                      <a:pt x="121" y="236"/>
                    </a:moveTo>
                    <a:lnTo>
                      <a:pt x="141" y="236"/>
                    </a:lnTo>
                    <a:lnTo>
                      <a:pt x="158" y="232"/>
                    </a:lnTo>
                    <a:lnTo>
                      <a:pt x="175" y="224"/>
                    </a:lnTo>
                    <a:lnTo>
                      <a:pt x="191" y="211"/>
                    </a:lnTo>
                    <a:lnTo>
                      <a:pt x="204" y="202"/>
                    </a:lnTo>
                    <a:lnTo>
                      <a:pt x="216" y="186"/>
                    </a:lnTo>
                    <a:lnTo>
                      <a:pt x="224" y="170"/>
                    </a:lnTo>
                    <a:lnTo>
                      <a:pt x="233" y="153"/>
                    </a:lnTo>
                    <a:lnTo>
                      <a:pt x="237" y="137"/>
                    </a:lnTo>
                    <a:lnTo>
                      <a:pt x="240" y="116"/>
                    </a:lnTo>
                    <a:lnTo>
                      <a:pt x="237" y="99"/>
                    </a:lnTo>
                    <a:lnTo>
                      <a:pt x="233" y="78"/>
                    </a:lnTo>
                    <a:lnTo>
                      <a:pt x="224" y="62"/>
                    </a:lnTo>
                    <a:lnTo>
                      <a:pt x="216" y="45"/>
                    </a:lnTo>
                    <a:lnTo>
                      <a:pt x="204" y="33"/>
                    </a:lnTo>
                    <a:lnTo>
                      <a:pt x="191" y="20"/>
                    </a:lnTo>
                    <a:lnTo>
                      <a:pt x="175" y="13"/>
                    </a:lnTo>
                    <a:lnTo>
                      <a:pt x="158" y="4"/>
                    </a:lnTo>
                    <a:lnTo>
                      <a:pt x="137" y="0"/>
                    </a:lnTo>
                    <a:lnTo>
                      <a:pt x="121" y="0"/>
                    </a:lnTo>
                    <a:lnTo>
                      <a:pt x="100" y="0"/>
                    </a:lnTo>
                    <a:lnTo>
                      <a:pt x="83" y="4"/>
                    </a:lnTo>
                    <a:lnTo>
                      <a:pt x="67" y="13"/>
                    </a:lnTo>
                    <a:lnTo>
                      <a:pt x="50" y="20"/>
                    </a:lnTo>
                    <a:lnTo>
                      <a:pt x="37" y="33"/>
                    </a:lnTo>
                    <a:lnTo>
                      <a:pt x="25" y="49"/>
                    </a:lnTo>
                    <a:lnTo>
                      <a:pt x="13" y="62"/>
                    </a:lnTo>
                    <a:lnTo>
                      <a:pt x="8" y="78"/>
                    </a:lnTo>
                    <a:lnTo>
                      <a:pt x="4" y="99"/>
                    </a:lnTo>
                    <a:lnTo>
                      <a:pt x="0" y="116"/>
                    </a:lnTo>
                    <a:lnTo>
                      <a:pt x="0" y="120"/>
                    </a:lnTo>
                    <a:lnTo>
                      <a:pt x="0" y="124"/>
                    </a:lnTo>
                    <a:lnTo>
                      <a:pt x="4" y="145"/>
                    </a:lnTo>
                    <a:lnTo>
                      <a:pt x="8" y="161"/>
                    </a:lnTo>
                    <a:lnTo>
                      <a:pt x="17" y="178"/>
                    </a:lnTo>
                    <a:lnTo>
                      <a:pt x="25" y="191"/>
                    </a:lnTo>
                    <a:lnTo>
                      <a:pt x="37" y="202"/>
                    </a:lnTo>
                    <a:lnTo>
                      <a:pt x="54" y="215"/>
                    </a:lnTo>
                    <a:lnTo>
                      <a:pt x="67" y="224"/>
                    </a:lnTo>
                    <a:lnTo>
                      <a:pt x="83" y="232"/>
                    </a:lnTo>
                    <a:lnTo>
                      <a:pt x="104" y="236"/>
                    </a:lnTo>
                    <a:lnTo>
                      <a:pt x="121"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3" name="Freeform 1196">
                <a:extLst>
                  <a:ext uri="{FF2B5EF4-FFF2-40B4-BE49-F238E27FC236}">
                    <a16:creationId xmlns:a16="http://schemas.microsoft.com/office/drawing/2014/main" id="{0282BB62-052B-4F11-8774-18D225171B48}"/>
                  </a:ext>
                </a:extLst>
              </p:cNvPr>
              <p:cNvSpPr>
                <a:spLocks/>
              </p:cNvSpPr>
              <p:nvPr/>
            </p:nvSpPr>
            <p:spPr bwMode="auto">
              <a:xfrm>
                <a:off x="2568" y="3388"/>
                <a:ext cx="41" cy="40"/>
              </a:xfrm>
              <a:custGeom>
                <a:avLst/>
                <a:gdLst>
                  <a:gd name="T0" fmla="*/ 4 w 203"/>
                  <a:gd name="T1" fmla="*/ 8 h 203"/>
                  <a:gd name="T2" fmla="*/ 5 w 203"/>
                  <a:gd name="T3" fmla="*/ 8 h 203"/>
                  <a:gd name="T4" fmla="*/ 6 w 203"/>
                  <a:gd name="T5" fmla="*/ 8 h 203"/>
                  <a:gd name="T6" fmla="*/ 6 w 203"/>
                  <a:gd name="T7" fmla="*/ 7 h 203"/>
                  <a:gd name="T8" fmla="*/ 7 w 203"/>
                  <a:gd name="T9" fmla="*/ 7 h 203"/>
                  <a:gd name="T10" fmla="*/ 7 w 203"/>
                  <a:gd name="T11" fmla="*/ 7 h 203"/>
                  <a:gd name="T12" fmla="*/ 8 w 203"/>
                  <a:gd name="T13" fmla="*/ 6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8 w 203"/>
                  <a:gd name="T27" fmla="*/ 2 h 203"/>
                  <a:gd name="T28" fmla="*/ 7 w 203"/>
                  <a:gd name="T29" fmla="*/ 2 h 203"/>
                  <a:gd name="T30" fmla="*/ 7 w 203"/>
                  <a:gd name="T31" fmla="*/ 1 h 203"/>
                  <a:gd name="T32" fmla="*/ 7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4 h 203"/>
                  <a:gd name="T66" fmla="*/ 0 w 203"/>
                  <a:gd name="T67" fmla="*/ 5 h 203"/>
                  <a:gd name="T68" fmla="*/ 0 w 203"/>
                  <a:gd name="T69" fmla="*/ 5 h 203"/>
                  <a:gd name="T70" fmla="*/ 0 w 203"/>
                  <a:gd name="T71" fmla="*/ 6 h 203"/>
                  <a:gd name="T72" fmla="*/ 1 w 203"/>
                  <a:gd name="T73" fmla="*/ 7 h 203"/>
                  <a:gd name="T74" fmla="*/ 1 w 203"/>
                  <a:gd name="T75" fmla="*/ 7 h 203"/>
                  <a:gd name="T76" fmla="*/ 2 w 203"/>
                  <a:gd name="T77" fmla="*/ 7 h 203"/>
                  <a:gd name="T78" fmla="*/ 2 w 203"/>
                  <a:gd name="T79" fmla="*/ 7 h 203"/>
                  <a:gd name="T80" fmla="*/ 3 w 203"/>
                  <a:gd name="T81" fmla="*/ 8 h 203"/>
                  <a:gd name="T82" fmla="*/ 4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3" y="203"/>
                    </a:moveTo>
                    <a:lnTo>
                      <a:pt x="119" y="203"/>
                    </a:lnTo>
                    <a:lnTo>
                      <a:pt x="137" y="198"/>
                    </a:lnTo>
                    <a:lnTo>
                      <a:pt x="149" y="191"/>
                    </a:lnTo>
                    <a:lnTo>
                      <a:pt x="162" y="182"/>
                    </a:lnTo>
                    <a:lnTo>
                      <a:pt x="173" y="174"/>
                    </a:lnTo>
                    <a:lnTo>
                      <a:pt x="186" y="162"/>
                    </a:lnTo>
                    <a:lnTo>
                      <a:pt x="195" y="149"/>
                    </a:lnTo>
                    <a:lnTo>
                      <a:pt x="199" y="133"/>
                    </a:lnTo>
                    <a:lnTo>
                      <a:pt x="203" y="116"/>
                    </a:lnTo>
                    <a:lnTo>
                      <a:pt x="203" y="99"/>
                    </a:lnTo>
                    <a:lnTo>
                      <a:pt x="203" y="83"/>
                    </a:lnTo>
                    <a:lnTo>
                      <a:pt x="199" y="70"/>
                    </a:lnTo>
                    <a:lnTo>
                      <a:pt x="191" y="54"/>
                    </a:lnTo>
                    <a:lnTo>
                      <a:pt x="182" y="41"/>
                    </a:lnTo>
                    <a:lnTo>
                      <a:pt x="173" y="29"/>
                    </a:lnTo>
                    <a:lnTo>
                      <a:pt x="162" y="20"/>
                    </a:lnTo>
                    <a:lnTo>
                      <a:pt x="149" y="12"/>
                    </a:lnTo>
                    <a:lnTo>
                      <a:pt x="132" y="4"/>
                    </a:lnTo>
                    <a:lnTo>
                      <a:pt x="116" y="0"/>
                    </a:lnTo>
                    <a:lnTo>
                      <a:pt x="99" y="0"/>
                    </a:lnTo>
                    <a:lnTo>
                      <a:pt x="83" y="0"/>
                    </a:lnTo>
                    <a:lnTo>
                      <a:pt x="70" y="4"/>
                    </a:lnTo>
                    <a:lnTo>
                      <a:pt x="54" y="12"/>
                    </a:lnTo>
                    <a:lnTo>
                      <a:pt x="41" y="20"/>
                    </a:lnTo>
                    <a:lnTo>
                      <a:pt x="29" y="29"/>
                    </a:lnTo>
                    <a:lnTo>
                      <a:pt x="20" y="41"/>
                    </a:lnTo>
                    <a:lnTo>
                      <a:pt x="12" y="54"/>
                    </a:lnTo>
                    <a:lnTo>
                      <a:pt x="4" y="70"/>
                    </a:lnTo>
                    <a:lnTo>
                      <a:pt x="0" y="83"/>
                    </a:lnTo>
                    <a:lnTo>
                      <a:pt x="0" y="99"/>
                    </a:lnTo>
                    <a:lnTo>
                      <a:pt x="0" y="104"/>
                    </a:lnTo>
                    <a:lnTo>
                      <a:pt x="0" y="108"/>
                    </a:lnTo>
                    <a:lnTo>
                      <a:pt x="0" y="124"/>
                    </a:lnTo>
                    <a:lnTo>
                      <a:pt x="8" y="137"/>
                    </a:lnTo>
                    <a:lnTo>
                      <a:pt x="12" y="153"/>
                    </a:lnTo>
                    <a:lnTo>
                      <a:pt x="20" y="166"/>
                    </a:lnTo>
                    <a:lnTo>
                      <a:pt x="33" y="178"/>
                    </a:lnTo>
                    <a:lnTo>
                      <a:pt x="45" y="187"/>
                    </a:lnTo>
                    <a:lnTo>
                      <a:pt x="58" y="195"/>
                    </a:lnTo>
                    <a:lnTo>
                      <a:pt x="70" y="198"/>
                    </a:lnTo>
                    <a:lnTo>
                      <a:pt x="87" y="203"/>
                    </a:lnTo>
                    <a:lnTo>
                      <a:pt x="103"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4" name="Freeform 1197">
                <a:extLst>
                  <a:ext uri="{FF2B5EF4-FFF2-40B4-BE49-F238E27FC236}">
                    <a16:creationId xmlns:a16="http://schemas.microsoft.com/office/drawing/2014/main" id="{FD9022FE-4D32-4E5F-8792-9A66A93D3251}"/>
                  </a:ext>
                </a:extLst>
              </p:cNvPr>
              <p:cNvSpPr>
                <a:spLocks/>
              </p:cNvSpPr>
              <p:nvPr/>
            </p:nvSpPr>
            <p:spPr bwMode="auto">
              <a:xfrm>
                <a:off x="2570" y="3389"/>
                <a:ext cx="34" cy="34"/>
              </a:xfrm>
              <a:custGeom>
                <a:avLst/>
                <a:gdLst>
                  <a:gd name="T0" fmla="*/ 3 w 170"/>
                  <a:gd name="T1" fmla="*/ 7 h 174"/>
                  <a:gd name="T2" fmla="*/ 4 w 170"/>
                  <a:gd name="T3" fmla="*/ 6 h 174"/>
                  <a:gd name="T4" fmla="*/ 4 w 170"/>
                  <a:gd name="T5" fmla="*/ 6 h 174"/>
                  <a:gd name="T6" fmla="*/ 5 w 170"/>
                  <a:gd name="T7" fmla="*/ 6 h 174"/>
                  <a:gd name="T8" fmla="*/ 5 w 170"/>
                  <a:gd name="T9" fmla="*/ 6 h 174"/>
                  <a:gd name="T10" fmla="*/ 6 w 170"/>
                  <a:gd name="T11" fmla="*/ 5 h 174"/>
                  <a:gd name="T12" fmla="*/ 6 w 170"/>
                  <a:gd name="T13" fmla="*/ 5 h 174"/>
                  <a:gd name="T14" fmla="*/ 6 w 170"/>
                  <a:gd name="T15" fmla="*/ 5 h 174"/>
                  <a:gd name="T16" fmla="*/ 7 w 170"/>
                  <a:gd name="T17" fmla="*/ 4 h 174"/>
                  <a:gd name="T18" fmla="*/ 7 w 170"/>
                  <a:gd name="T19" fmla="*/ 4 h 174"/>
                  <a:gd name="T20" fmla="*/ 7 w 170"/>
                  <a:gd name="T21" fmla="*/ 3 h 174"/>
                  <a:gd name="T22" fmla="*/ 7 w 170"/>
                  <a:gd name="T23" fmla="*/ 3 h 174"/>
                  <a:gd name="T24" fmla="*/ 7 w 170"/>
                  <a:gd name="T25" fmla="*/ 2 h 174"/>
                  <a:gd name="T26" fmla="*/ 6 w 170"/>
                  <a:gd name="T27" fmla="*/ 2 h 174"/>
                  <a:gd name="T28" fmla="*/ 6 w 170"/>
                  <a:gd name="T29" fmla="*/ 1 h 174"/>
                  <a:gd name="T30" fmla="*/ 6 w 170"/>
                  <a:gd name="T31" fmla="*/ 1 h 174"/>
                  <a:gd name="T32" fmla="*/ 5 w 170"/>
                  <a:gd name="T33" fmla="*/ 1 h 174"/>
                  <a:gd name="T34" fmla="*/ 5 w 170"/>
                  <a:gd name="T35" fmla="*/ 0 h 174"/>
                  <a:gd name="T36" fmla="*/ 4 w 170"/>
                  <a:gd name="T37" fmla="*/ 0 h 174"/>
                  <a:gd name="T38" fmla="*/ 4 w 170"/>
                  <a:gd name="T39" fmla="*/ 0 h 174"/>
                  <a:gd name="T40" fmla="*/ 3 w 170"/>
                  <a:gd name="T41" fmla="*/ 0 h 174"/>
                  <a:gd name="T42" fmla="*/ 3 w 170"/>
                  <a:gd name="T43" fmla="*/ 0 h 174"/>
                  <a:gd name="T44" fmla="*/ 2 w 170"/>
                  <a:gd name="T45" fmla="*/ 0 h 174"/>
                  <a:gd name="T46" fmla="*/ 2 w 170"/>
                  <a:gd name="T47" fmla="*/ 0 h 174"/>
                  <a:gd name="T48" fmla="*/ 1 w 170"/>
                  <a:gd name="T49" fmla="*/ 1 h 174"/>
                  <a:gd name="T50" fmla="*/ 1 w 170"/>
                  <a:gd name="T51" fmla="*/ 1 h 174"/>
                  <a:gd name="T52" fmla="*/ 1 w 170"/>
                  <a:gd name="T53" fmla="*/ 1 h 174"/>
                  <a:gd name="T54" fmla="*/ 0 w 170"/>
                  <a:gd name="T55" fmla="*/ 2 h 174"/>
                  <a:gd name="T56" fmla="*/ 0 w 170"/>
                  <a:gd name="T57" fmla="*/ 2 h 174"/>
                  <a:gd name="T58" fmla="*/ 0 w 170"/>
                  <a:gd name="T59" fmla="*/ 3 h 174"/>
                  <a:gd name="T60" fmla="*/ 0 w 170"/>
                  <a:gd name="T61" fmla="*/ 3 h 174"/>
                  <a:gd name="T62" fmla="*/ 0 w 170"/>
                  <a:gd name="T63" fmla="*/ 3 h 174"/>
                  <a:gd name="T64" fmla="*/ 0 w 170"/>
                  <a:gd name="T65" fmla="*/ 4 h 174"/>
                  <a:gd name="T66" fmla="*/ 0 w 170"/>
                  <a:gd name="T67" fmla="*/ 4 h 174"/>
                  <a:gd name="T68" fmla="*/ 0 w 170"/>
                  <a:gd name="T69" fmla="*/ 4 h 174"/>
                  <a:gd name="T70" fmla="*/ 0 w 170"/>
                  <a:gd name="T71" fmla="*/ 5 h 174"/>
                  <a:gd name="T72" fmla="*/ 1 w 170"/>
                  <a:gd name="T73" fmla="*/ 5 h 174"/>
                  <a:gd name="T74" fmla="*/ 1 w 170"/>
                  <a:gd name="T75" fmla="*/ 6 h 174"/>
                  <a:gd name="T76" fmla="*/ 1 w 170"/>
                  <a:gd name="T77" fmla="*/ 6 h 174"/>
                  <a:gd name="T78" fmla="*/ 2 w 170"/>
                  <a:gd name="T79" fmla="*/ 6 h 174"/>
                  <a:gd name="T80" fmla="*/ 2 w 170"/>
                  <a:gd name="T81" fmla="*/ 6 h 174"/>
                  <a:gd name="T82" fmla="*/ 3 w 170"/>
                  <a:gd name="T83" fmla="*/ 6 h 174"/>
                  <a:gd name="T84" fmla="*/ 3 w 170"/>
                  <a:gd name="T85" fmla="*/ 7 h 1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0"/>
                  <a:gd name="T130" fmla="*/ 0 h 174"/>
                  <a:gd name="T131" fmla="*/ 170 w 170"/>
                  <a:gd name="T132" fmla="*/ 174 h 1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0" h="174">
                    <a:moveTo>
                      <a:pt x="87" y="174"/>
                    </a:moveTo>
                    <a:lnTo>
                      <a:pt x="100" y="170"/>
                    </a:lnTo>
                    <a:lnTo>
                      <a:pt x="112" y="166"/>
                    </a:lnTo>
                    <a:lnTo>
                      <a:pt x="125" y="162"/>
                    </a:lnTo>
                    <a:lnTo>
                      <a:pt x="137" y="153"/>
                    </a:lnTo>
                    <a:lnTo>
                      <a:pt x="145" y="145"/>
                    </a:lnTo>
                    <a:lnTo>
                      <a:pt x="154" y="137"/>
                    </a:lnTo>
                    <a:lnTo>
                      <a:pt x="161" y="124"/>
                    </a:lnTo>
                    <a:lnTo>
                      <a:pt x="166" y="112"/>
                    </a:lnTo>
                    <a:lnTo>
                      <a:pt x="170" y="100"/>
                    </a:lnTo>
                    <a:lnTo>
                      <a:pt x="170" y="87"/>
                    </a:lnTo>
                    <a:lnTo>
                      <a:pt x="170" y="70"/>
                    </a:lnTo>
                    <a:lnTo>
                      <a:pt x="166" y="59"/>
                    </a:lnTo>
                    <a:lnTo>
                      <a:pt x="161" y="46"/>
                    </a:lnTo>
                    <a:lnTo>
                      <a:pt x="154" y="37"/>
                    </a:lnTo>
                    <a:lnTo>
                      <a:pt x="145" y="25"/>
                    </a:lnTo>
                    <a:lnTo>
                      <a:pt x="133" y="16"/>
                    </a:lnTo>
                    <a:lnTo>
                      <a:pt x="125" y="8"/>
                    </a:lnTo>
                    <a:lnTo>
                      <a:pt x="112" y="5"/>
                    </a:lnTo>
                    <a:lnTo>
                      <a:pt x="96" y="0"/>
                    </a:lnTo>
                    <a:lnTo>
                      <a:pt x="83" y="0"/>
                    </a:lnTo>
                    <a:lnTo>
                      <a:pt x="71" y="5"/>
                    </a:lnTo>
                    <a:lnTo>
                      <a:pt x="58" y="5"/>
                    </a:lnTo>
                    <a:lnTo>
                      <a:pt x="46" y="12"/>
                    </a:lnTo>
                    <a:lnTo>
                      <a:pt x="33" y="16"/>
                    </a:lnTo>
                    <a:lnTo>
                      <a:pt x="25" y="25"/>
                    </a:lnTo>
                    <a:lnTo>
                      <a:pt x="17" y="37"/>
                    </a:lnTo>
                    <a:lnTo>
                      <a:pt x="8" y="46"/>
                    </a:lnTo>
                    <a:lnTo>
                      <a:pt x="4" y="59"/>
                    </a:lnTo>
                    <a:lnTo>
                      <a:pt x="0" y="70"/>
                    </a:lnTo>
                    <a:lnTo>
                      <a:pt x="0" y="83"/>
                    </a:lnTo>
                    <a:lnTo>
                      <a:pt x="0" y="87"/>
                    </a:lnTo>
                    <a:lnTo>
                      <a:pt x="0" y="91"/>
                    </a:lnTo>
                    <a:lnTo>
                      <a:pt x="0" y="104"/>
                    </a:lnTo>
                    <a:lnTo>
                      <a:pt x="4" y="116"/>
                    </a:lnTo>
                    <a:lnTo>
                      <a:pt x="8" y="129"/>
                    </a:lnTo>
                    <a:lnTo>
                      <a:pt x="17" y="141"/>
                    </a:lnTo>
                    <a:lnTo>
                      <a:pt x="25" y="149"/>
                    </a:lnTo>
                    <a:lnTo>
                      <a:pt x="33" y="158"/>
                    </a:lnTo>
                    <a:lnTo>
                      <a:pt x="46" y="162"/>
                    </a:lnTo>
                    <a:lnTo>
                      <a:pt x="58" y="170"/>
                    </a:lnTo>
                    <a:lnTo>
                      <a:pt x="71" y="170"/>
                    </a:lnTo>
                    <a:lnTo>
                      <a:pt x="87"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5" name="Freeform 1198">
                <a:extLst>
                  <a:ext uri="{FF2B5EF4-FFF2-40B4-BE49-F238E27FC236}">
                    <a16:creationId xmlns:a16="http://schemas.microsoft.com/office/drawing/2014/main" id="{1A492806-997C-4234-888F-670F3302D344}"/>
                  </a:ext>
                </a:extLst>
              </p:cNvPr>
              <p:cNvSpPr>
                <a:spLocks/>
              </p:cNvSpPr>
              <p:nvPr/>
            </p:nvSpPr>
            <p:spPr bwMode="auto">
              <a:xfrm>
                <a:off x="2572" y="3390"/>
                <a:ext cx="28" cy="28"/>
              </a:xfrm>
              <a:custGeom>
                <a:avLst/>
                <a:gdLst>
                  <a:gd name="T0" fmla="*/ 3 w 142"/>
                  <a:gd name="T1" fmla="*/ 6 h 140"/>
                  <a:gd name="T2" fmla="*/ 3 w 142"/>
                  <a:gd name="T3" fmla="*/ 6 h 140"/>
                  <a:gd name="T4" fmla="*/ 4 w 142"/>
                  <a:gd name="T5" fmla="*/ 5 h 140"/>
                  <a:gd name="T6" fmla="*/ 4 w 142"/>
                  <a:gd name="T7" fmla="*/ 5 h 140"/>
                  <a:gd name="T8" fmla="*/ 4 w 142"/>
                  <a:gd name="T9" fmla="*/ 5 h 140"/>
                  <a:gd name="T10" fmla="*/ 5 w 142"/>
                  <a:gd name="T11" fmla="*/ 5 h 140"/>
                  <a:gd name="T12" fmla="*/ 5 w 142"/>
                  <a:gd name="T13" fmla="*/ 4 h 140"/>
                  <a:gd name="T14" fmla="*/ 5 w 142"/>
                  <a:gd name="T15" fmla="*/ 4 h 140"/>
                  <a:gd name="T16" fmla="*/ 5 w 142"/>
                  <a:gd name="T17" fmla="*/ 4 h 140"/>
                  <a:gd name="T18" fmla="*/ 6 w 142"/>
                  <a:gd name="T19" fmla="*/ 3 h 140"/>
                  <a:gd name="T20" fmla="*/ 6 w 142"/>
                  <a:gd name="T21" fmla="*/ 3 h 140"/>
                  <a:gd name="T22" fmla="*/ 5 w 142"/>
                  <a:gd name="T23" fmla="*/ 2 h 140"/>
                  <a:gd name="T24" fmla="*/ 5 w 142"/>
                  <a:gd name="T25" fmla="*/ 2 h 140"/>
                  <a:gd name="T26" fmla="*/ 5 w 142"/>
                  <a:gd name="T27" fmla="*/ 1 h 140"/>
                  <a:gd name="T28" fmla="*/ 5 w 142"/>
                  <a:gd name="T29" fmla="*/ 1 h 140"/>
                  <a:gd name="T30" fmla="*/ 5 w 142"/>
                  <a:gd name="T31" fmla="*/ 1 h 140"/>
                  <a:gd name="T32" fmla="*/ 4 w 142"/>
                  <a:gd name="T33" fmla="*/ 1 h 140"/>
                  <a:gd name="T34" fmla="*/ 4 w 142"/>
                  <a:gd name="T35" fmla="*/ 0 h 140"/>
                  <a:gd name="T36" fmla="*/ 4 w 142"/>
                  <a:gd name="T37" fmla="*/ 0 h 140"/>
                  <a:gd name="T38" fmla="*/ 3 w 142"/>
                  <a:gd name="T39" fmla="*/ 0 h 140"/>
                  <a:gd name="T40" fmla="*/ 3 w 142"/>
                  <a:gd name="T41" fmla="*/ 0 h 140"/>
                  <a:gd name="T42" fmla="*/ 2 w 142"/>
                  <a:gd name="T43" fmla="*/ 0 h 140"/>
                  <a:gd name="T44" fmla="*/ 2 w 142"/>
                  <a:gd name="T45" fmla="*/ 0 h 140"/>
                  <a:gd name="T46" fmla="*/ 1 w 142"/>
                  <a:gd name="T47" fmla="*/ 0 h 140"/>
                  <a:gd name="T48" fmla="*/ 1 w 142"/>
                  <a:gd name="T49" fmla="*/ 1 h 140"/>
                  <a:gd name="T50" fmla="*/ 1 w 142"/>
                  <a:gd name="T51" fmla="*/ 1 h 140"/>
                  <a:gd name="T52" fmla="*/ 1 w 142"/>
                  <a:gd name="T53" fmla="*/ 1 h 140"/>
                  <a:gd name="T54" fmla="*/ 0 w 142"/>
                  <a:gd name="T55" fmla="*/ 2 h 140"/>
                  <a:gd name="T56" fmla="*/ 0 w 142"/>
                  <a:gd name="T57" fmla="*/ 2 h 140"/>
                  <a:gd name="T58" fmla="*/ 0 w 142"/>
                  <a:gd name="T59" fmla="*/ 2 h 140"/>
                  <a:gd name="T60" fmla="*/ 0 w 142"/>
                  <a:gd name="T61" fmla="*/ 3 h 140"/>
                  <a:gd name="T62" fmla="*/ 0 w 142"/>
                  <a:gd name="T63" fmla="*/ 3 h 140"/>
                  <a:gd name="T64" fmla="*/ 0 w 142"/>
                  <a:gd name="T65" fmla="*/ 4 h 140"/>
                  <a:gd name="T66" fmla="*/ 0 w 142"/>
                  <a:gd name="T67" fmla="*/ 4 h 140"/>
                  <a:gd name="T68" fmla="*/ 1 w 142"/>
                  <a:gd name="T69" fmla="*/ 4 h 140"/>
                  <a:gd name="T70" fmla="*/ 1 w 142"/>
                  <a:gd name="T71" fmla="*/ 5 h 140"/>
                  <a:gd name="T72" fmla="*/ 1 w 142"/>
                  <a:gd name="T73" fmla="*/ 5 h 140"/>
                  <a:gd name="T74" fmla="*/ 2 w 142"/>
                  <a:gd name="T75" fmla="*/ 5 h 140"/>
                  <a:gd name="T76" fmla="*/ 2 w 142"/>
                  <a:gd name="T77" fmla="*/ 5 h 140"/>
                  <a:gd name="T78" fmla="*/ 2 w 142"/>
                  <a:gd name="T79" fmla="*/ 6 h 140"/>
                  <a:gd name="T80" fmla="*/ 3 w 142"/>
                  <a:gd name="T81" fmla="*/ 6 h 1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2"/>
                  <a:gd name="T124" fmla="*/ 0 h 140"/>
                  <a:gd name="T125" fmla="*/ 142 w 142"/>
                  <a:gd name="T126" fmla="*/ 140 h 1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2" h="140">
                    <a:moveTo>
                      <a:pt x="71" y="140"/>
                    </a:moveTo>
                    <a:lnTo>
                      <a:pt x="83" y="140"/>
                    </a:lnTo>
                    <a:lnTo>
                      <a:pt x="92" y="136"/>
                    </a:lnTo>
                    <a:lnTo>
                      <a:pt x="104" y="132"/>
                    </a:lnTo>
                    <a:lnTo>
                      <a:pt x="112" y="128"/>
                    </a:lnTo>
                    <a:lnTo>
                      <a:pt x="121" y="119"/>
                    </a:lnTo>
                    <a:lnTo>
                      <a:pt x="129" y="111"/>
                    </a:lnTo>
                    <a:lnTo>
                      <a:pt x="133" y="103"/>
                    </a:lnTo>
                    <a:lnTo>
                      <a:pt x="137" y="90"/>
                    </a:lnTo>
                    <a:lnTo>
                      <a:pt x="142" y="82"/>
                    </a:lnTo>
                    <a:lnTo>
                      <a:pt x="142" y="70"/>
                    </a:lnTo>
                    <a:lnTo>
                      <a:pt x="137" y="57"/>
                    </a:lnTo>
                    <a:lnTo>
                      <a:pt x="137" y="49"/>
                    </a:lnTo>
                    <a:lnTo>
                      <a:pt x="133" y="36"/>
                    </a:lnTo>
                    <a:lnTo>
                      <a:pt x="125" y="28"/>
                    </a:lnTo>
                    <a:lnTo>
                      <a:pt x="121" y="20"/>
                    </a:lnTo>
                    <a:lnTo>
                      <a:pt x="112" y="16"/>
                    </a:lnTo>
                    <a:lnTo>
                      <a:pt x="104" y="7"/>
                    </a:lnTo>
                    <a:lnTo>
                      <a:pt x="92" y="3"/>
                    </a:lnTo>
                    <a:lnTo>
                      <a:pt x="83" y="3"/>
                    </a:lnTo>
                    <a:lnTo>
                      <a:pt x="71" y="0"/>
                    </a:lnTo>
                    <a:lnTo>
                      <a:pt x="58" y="3"/>
                    </a:lnTo>
                    <a:lnTo>
                      <a:pt x="50" y="3"/>
                    </a:lnTo>
                    <a:lnTo>
                      <a:pt x="38" y="7"/>
                    </a:lnTo>
                    <a:lnTo>
                      <a:pt x="29" y="16"/>
                    </a:lnTo>
                    <a:lnTo>
                      <a:pt x="21" y="20"/>
                    </a:lnTo>
                    <a:lnTo>
                      <a:pt x="13" y="28"/>
                    </a:lnTo>
                    <a:lnTo>
                      <a:pt x="9" y="41"/>
                    </a:lnTo>
                    <a:lnTo>
                      <a:pt x="4" y="49"/>
                    </a:lnTo>
                    <a:lnTo>
                      <a:pt x="4" y="61"/>
                    </a:lnTo>
                    <a:lnTo>
                      <a:pt x="0" y="70"/>
                    </a:lnTo>
                    <a:lnTo>
                      <a:pt x="4" y="82"/>
                    </a:lnTo>
                    <a:lnTo>
                      <a:pt x="4" y="95"/>
                    </a:lnTo>
                    <a:lnTo>
                      <a:pt x="9" y="103"/>
                    </a:lnTo>
                    <a:lnTo>
                      <a:pt x="17" y="111"/>
                    </a:lnTo>
                    <a:lnTo>
                      <a:pt x="21" y="119"/>
                    </a:lnTo>
                    <a:lnTo>
                      <a:pt x="29" y="128"/>
                    </a:lnTo>
                    <a:lnTo>
                      <a:pt x="42" y="132"/>
                    </a:lnTo>
                    <a:lnTo>
                      <a:pt x="50" y="136"/>
                    </a:lnTo>
                    <a:lnTo>
                      <a:pt x="63" y="140"/>
                    </a:lnTo>
                    <a:lnTo>
                      <a:pt x="71" y="140"/>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6" name="Freeform 1199">
                <a:extLst>
                  <a:ext uri="{FF2B5EF4-FFF2-40B4-BE49-F238E27FC236}">
                    <a16:creationId xmlns:a16="http://schemas.microsoft.com/office/drawing/2014/main" id="{09775F2A-6AD4-4393-B182-F676A12E4951}"/>
                  </a:ext>
                </a:extLst>
              </p:cNvPr>
              <p:cNvSpPr>
                <a:spLocks/>
              </p:cNvSpPr>
              <p:nvPr/>
            </p:nvSpPr>
            <p:spPr bwMode="auto">
              <a:xfrm>
                <a:off x="2661" y="3381"/>
                <a:ext cx="115" cy="116"/>
              </a:xfrm>
              <a:custGeom>
                <a:avLst/>
                <a:gdLst>
                  <a:gd name="T0" fmla="*/ 12 w 576"/>
                  <a:gd name="T1" fmla="*/ 23 h 578"/>
                  <a:gd name="T2" fmla="*/ 14 w 576"/>
                  <a:gd name="T3" fmla="*/ 23 h 578"/>
                  <a:gd name="T4" fmla="*/ 15 w 576"/>
                  <a:gd name="T5" fmla="*/ 22 h 578"/>
                  <a:gd name="T6" fmla="*/ 17 w 576"/>
                  <a:gd name="T7" fmla="*/ 22 h 578"/>
                  <a:gd name="T8" fmla="*/ 18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2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67" name="Freeform 1200">
                <a:extLst>
                  <a:ext uri="{FF2B5EF4-FFF2-40B4-BE49-F238E27FC236}">
                    <a16:creationId xmlns:a16="http://schemas.microsoft.com/office/drawing/2014/main" id="{F1415BA7-54C5-4A65-A63B-8CF0FA0F6084}"/>
                  </a:ext>
                </a:extLst>
              </p:cNvPr>
              <p:cNvSpPr>
                <a:spLocks/>
              </p:cNvSpPr>
              <p:nvPr/>
            </p:nvSpPr>
            <p:spPr bwMode="auto">
              <a:xfrm>
                <a:off x="2661" y="3381"/>
                <a:ext cx="115" cy="116"/>
              </a:xfrm>
              <a:custGeom>
                <a:avLst/>
                <a:gdLst>
                  <a:gd name="T0" fmla="*/ 12 w 576"/>
                  <a:gd name="T1" fmla="*/ 23 h 578"/>
                  <a:gd name="T2" fmla="*/ 14 w 576"/>
                  <a:gd name="T3" fmla="*/ 23 h 578"/>
                  <a:gd name="T4" fmla="*/ 15 w 576"/>
                  <a:gd name="T5" fmla="*/ 22 h 578"/>
                  <a:gd name="T6" fmla="*/ 17 w 576"/>
                  <a:gd name="T7" fmla="*/ 22 h 578"/>
                  <a:gd name="T8" fmla="*/ 18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2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68" name="Freeform 1201">
                <a:extLst>
                  <a:ext uri="{FF2B5EF4-FFF2-40B4-BE49-F238E27FC236}">
                    <a16:creationId xmlns:a16="http://schemas.microsoft.com/office/drawing/2014/main" id="{DC8E8EAB-E9D3-4060-8B77-4D120924F4AE}"/>
                  </a:ext>
                </a:extLst>
              </p:cNvPr>
              <p:cNvSpPr>
                <a:spLocks/>
              </p:cNvSpPr>
              <p:nvPr/>
            </p:nvSpPr>
            <p:spPr bwMode="auto">
              <a:xfrm>
                <a:off x="2661" y="3381"/>
                <a:ext cx="115" cy="116"/>
              </a:xfrm>
              <a:custGeom>
                <a:avLst/>
                <a:gdLst>
                  <a:gd name="T0" fmla="*/ 12 w 576"/>
                  <a:gd name="T1" fmla="*/ 23 h 578"/>
                  <a:gd name="T2" fmla="*/ 14 w 576"/>
                  <a:gd name="T3" fmla="*/ 23 h 578"/>
                  <a:gd name="T4" fmla="*/ 15 w 576"/>
                  <a:gd name="T5" fmla="*/ 22 h 578"/>
                  <a:gd name="T6" fmla="*/ 17 w 576"/>
                  <a:gd name="T7" fmla="*/ 22 h 578"/>
                  <a:gd name="T8" fmla="*/ 18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2 w 576"/>
                  <a:gd name="T25" fmla="*/ 8 h 578"/>
                  <a:gd name="T26" fmla="*/ 22 w 576"/>
                  <a:gd name="T27" fmla="*/ 6 h 578"/>
                  <a:gd name="T28" fmla="*/ 21 w 576"/>
                  <a:gd name="T29" fmla="*/ 5 h 578"/>
                  <a:gd name="T30" fmla="*/ 20 w 576"/>
                  <a:gd name="T31" fmla="*/ 3 h 578"/>
                  <a:gd name="T32" fmla="*/ 18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3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4 h 578"/>
                  <a:gd name="T64" fmla="*/ 1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2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40" y="573"/>
                    </a:lnTo>
                    <a:lnTo>
                      <a:pt x="382" y="560"/>
                    </a:lnTo>
                    <a:lnTo>
                      <a:pt x="423" y="540"/>
                    </a:lnTo>
                    <a:lnTo>
                      <a:pt x="461" y="519"/>
                    </a:lnTo>
                    <a:lnTo>
                      <a:pt x="493" y="490"/>
                    </a:lnTo>
                    <a:lnTo>
                      <a:pt x="522" y="457"/>
                    </a:lnTo>
                    <a:lnTo>
                      <a:pt x="547" y="416"/>
                    </a:lnTo>
                    <a:lnTo>
                      <a:pt x="564" y="374"/>
                    </a:lnTo>
                    <a:lnTo>
                      <a:pt x="572" y="333"/>
                    </a:lnTo>
                    <a:lnTo>
                      <a:pt x="576" y="283"/>
                    </a:lnTo>
                    <a:lnTo>
                      <a:pt x="572" y="237"/>
                    </a:lnTo>
                    <a:lnTo>
                      <a:pt x="560" y="191"/>
                    </a:lnTo>
                    <a:lnTo>
                      <a:pt x="544" y="150"/>
                    </a:lnTo>
                    <a:lnTo>
                      <a:pt x="518" y="113"/>
                    </a:lnTo>
                    <a:lnTo>
                      <a:pt x="490" y="79"/>
                    </a:lnTo>
                    <a:lnTo>
                      <a:pt x="456" y="54"/>
                    </a:lnTo>
                    <a:lnTo>
                      <a:pt x="419" y="30"/>
                    </a:lnTo>
                    <a:lnTo>
                      <a:pt x="378" y="13"/>
                    </a:lnTo>
                    <a:lnTo>
                      <a:pt x="331" y="0"/>
                    </a:lnTo>
                    <a:lnTo>
                      <a:pt x="286" y="0"/>
                    </a:lnTo>
                    <a:lnTo>
                      <a:pt x="241" y="5"/>
                    </a:lnTo>
                    <a:lnTo>
                      <a:pt x="194" y="13"/>
                    </a:lnTo>
                    <a:lnTo>
                      <a:pt x="153" y="34"/>
                    </a:lnTo>
                    <a:lnTo>
                      <a:pt x="115" y="54"/>
                    </a:lnTo>
                    <a:lnTo>
                      <a:pt x="83" y="84"/>
                    </a:lnTo>
                    <a:lnTo>
                      <a:pt x="54" y="121"/>
                    </a:lnTo>
                    <a:lnTo>
                      <a:pt x="32" y="158"/>
                    </a:lnTo>
                    <a:lnTo>
                      <a:pt x="12" y="200"/>
                    </a:lnTo>
                    <a:lnTo>
                      <a:pt x="4" y="241"/>
                    </a:lnTo>
                    <a:lnTo>
                      <a:pt x="0" y="291"/>
                    </a:lnTo>
                    <a:lnTo>
                      <a:pt x="4" y="337"/>
                    </a:lnTo>
                    <a:lnTo>
                      <a:pt x="16" y="382"/>
                    </a:lnTo>
                    <a:lnTo>
                      <a:pt x="32" y="423"/>
                    </a:lnTo>
                    <a:lnTo>
                      <a:pt x="58" y="461"/>
                    </a:lnTo>
                    <a:lnTo>
                      <a:pt x="86" y="495"/>
                    </a:lnTo>
                    <a:lnTo>
                      <a:pt x="120" y="524"/>
                    </a:lnTo>
                    <a:lnTo>
                      <a:pt x="157" y="544"/>
                    </a:lnTo>
                    <a:lnTo>
                      <a:pt x="198" y="560"/>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69" name="Freeform 1202">
                <a:extLst>
                  <a:ext uri="{FF2B5EF4-FFF2-40B4-BE49-F238E27FC236}">
                    <a16:creationId xmlns:a16="http://schemas.microsoft.com/office/drawing/2014/main" id="{2A3EF5CD-B27A-4A98-ABBE-E9A143469519}"/>
                  </a:ext>
                </a:extLst>
              </p:cNvPr>
              <p:cNvSpPr>
                <a:spLocks/>
              </p:cNvSpPr>
              <p:nvPr/>
            </p:nvSpPr>
            <p:spPr bwMode="auto">
              <a:xfrm>
                <a:off x="2677" y="3390"/>
                <a:ext cx="61" cy="60"/>
              </a:xfrm>
              <a:custGeom>
                <a:avLst/>
                <a:gdLst>
                  <a:gd name="T0" fmla="*/ 6 w 306"/>
                  <a:gd name="T1" fmla="*/ 12 h 302"/>
                  <a:gd name="T2" fmla="*/ 7 w 306"/>
                  <a:gd name="T3" fmla="*/ 12 h 302"/>
                  <a:gd name="T4" fmla="*/ 8 w 306"/>
                  <a:gd name="T5" fmla="*/ 12 h 302"/>
                  <a:gd name="T6" fmla="*/ 9 w 306"/>
                  <a:gd name="T7" fmla="*/ 11 h 302"/>
                  <a:gd name="T8" fmla="*/ 10 w 306"/>
                  <a:gd name="T9" fmla="*/ 11 h 302"/>
                  <a:gd name="T10" fmla="*/ 10 w 306"/>
                  <a:gd name="T11" fmla="*/ 10 h 302"/>
                  <a:gd name="T12" fmla="*/ 11 w 306"/>
                  <a:gd name="T13" fmla="*/ 10 h 302"/>
                  <a:gd name="T14" fmla="*/ 12 w 306"/>
                  <a:gd name="T15" fmla="*/ 9 h 302"/>
                  <a:gd name="T16" fmla="*/ 12 w 306"/>
                  <a:gd name="T17" fmla="*/ 8 h 302"/>
                  <a:gd name="T18" fmla="*/ 12 w 306"/>
                  <a:gd name="T19" fmla="*/ 7 h 302"/>
                  <a:gd name="T20" fmla="*/ 12 w 306"/>
                  <a:gd name="T21" fmla="*/ 6 h 302"/>
                  <a:gd name="T22" fmla="*/ 12 w 306"/>
                  <a:gd name="T23" fmla="*/ 5 h 302"/>
                  <a:gd name="T24" fmla="*/ 12 w 306"/>
                  <a:gd name="T25" fmla="*/ 4 h 302"/>
                  <a:gd name="T26" fmla="*/ 11 w 306"/>
                  <a:gd name="T27" fmla="*/ 3 h 302"/>
                  <a:gd name="T28" fmla="*/ 11 w 306"/>
                  <a:gd name="T29" fmla="*/ 2 h 302"/>
                  <a:gd name="T30" fmla="*/ 10 w 306"/>
                  <a:gd name="T31" fmla="*/ 2 h 302"/>
                  <a:gd name="T32" fmla="*/ 10 w 306"/>
                  <a:gd name="T33" fmla="*/ 1 h 302"/>
                  <a:gd name="T34" fmla="*/ 9 w 306"/>
                  <a:gd name="T35" fmla="*/ 1 h 302"/>
                  <a:gd name="T36" fmla="*/ 8 w 306"/>
                  <a:gd name="T37" fmla="*/ 0 h 302"/>
                  <a:gd name="T38" fmla="*/ 7 w 306"/>
                  <a:gd name="T39" fmla="*/ 0 h 302"/>
                  <a:gd name="T40" fmla="*/ 6 w 306"/>
                  <a:gd name="T41" fmla="*/ 0 h 302"/>
                  <a:gd name="T42" fmla="*/ 5 w 306"/>
                  <a:gd name="T43" fmla="*/ 0 h 302"/>
                  <a:gd name="T44" fmla="*/ 4 w 306"/>
                  <a:gd name="T45" fmla="*/ 0 h 302"/>
                  <a:gd name="T46" fmla="*/ 3 w 306"/>
                  <a:gd name="T47" fmla="*/ 1 h 302"/>
                  <a:gd name="T48" fmla="*/ 2 w 306"/>
                  <a:gd name="T49" fmla="*/ 1 h 302"/>
                  <a:gd name="T50" fmla="*/ 2 w 306"/>
                  <a:gd name="T51" fmla="*/ 2 h 302"/>
                  <a:gd name="T52" fmla="*/ 1 w 306"/>
                  <a:gd name="T53" fmla="*/ 2 h 302"/>
                  <a:gd name="T54" fmla="*/ 1 w 306"/>
                  <a:gd name="T55" fmla="*/ 3 h 302"/>
                  <a:gd name="T56" fmla="*/ 0 w 306"/>
                  <a:gd name="T57" fmla="*/ 4 h 302"/>
                  <a:gd name="T58" fmla="*/ 0 w 306"/>
                  <a:gd name="T59" fmla="*/ 5 h 302"/>
                  <a:gd name="T60" fmla="*/ 0 w 306"/>
                  <a:gd name="T61" fmla="*/ 6 h 302"/>
                  <a:gd name="T62" fmla="*/ 0 w 306"/>
                  <a:gd name="T63" fmla="*/ 7 h 302"/>
                  <a:gd name="T64" fmla="*/ 0 w 306"/>
                  <a:gd name="T65" fmla="*/ 8 h 302"/>
                  <a:gd name="T66" fmla="*/ 1 w 306"/>
                  <a:gd name="T67" fmla="*/ 9 h 302"/>
                  <a:gd name="T68" fmla="*/ 1 w 306"/>
                  <a:gd name="T69" fmla="*/ 10 h 302"/>
                  <a:gd name="T70" fmla="*/ 2 w 306"/>
                  <a:gd name="T71" fmla="*/ 10 h 302"/>
                  <a:gd name="T72" fmla="*/ 3 w 306"/>
                  <a:gd name="T73" fmla="*/ 11 h 302"/>
                  <a:gd name="T74" fmla="*/ 3 w 306"/>
                  <a:gd name="T75" fmla="*/ 11 h 302"/>
                  <a:gd name="T76" fmla="*/ 4 w 306"/>
                  <a:gd name="T77" fmla="*/ 12 h 302"/>
                  <a:gd name="T78" fmla="*/ 5 w 306"/>
                  <a:gd name="T79" fmla="*/ 12 h 302"/>
                  <a:gd name="T80" fmla="*/ 6 w 306"/>
                  <a:gd name="T81" fmla="*/ 12 h 30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6"/>
                  <a:gd name="T124" fmla="*/ 0 h 302"/>
                  <a:gd name="T125" fmla="*/ 306 w 306"/>
                  <a:gd name="T126" fmla="*/ 302 h 30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6" h="302">
                    <a:moveTo>
                      <a:pt x="153" y="302"/>
                    </a:moveTo>
                    <a:lnTo>
                      <a:pt x="178" y="297"/>
                    </a:lnTo>
                    <a:lnTo>
                      <a:pt x="203" y="294"/>
                    </a:lnTo>
                    <a:lnTo>
                      <a:pt x="223" y="285"/>
                    </a:lnTo>
                    <a:lnTo>
                      <a:pt x="245" y="273"/>
                    </a:lnTo>
                    <a:lnTo>
                      <a:pt x="261" y="256"/>
                    </a:lnTo>
                    <a:lnTo>
                      <a:pt x="277" y="240"/>
                    </a:lnTo>
                    <a:lnTo>
                      <a:pt x="290" y="219"/>
                    </a:lnTo>
                    <a:lnTo>
                      <a:pt x="299" y="198"/>
                    </a:lnTo>
                    <a:lnTo>
                      <a:pt x="303" y="173"/>
                    </a:lnTo>
                    <a:lnTo>
                      <a:pt x="306" y="148"/>
                    </a:lnTo>
                    <a:lnTo>
                      <a:pt x="303" y="124"/>
                    </a:lnTo>
                    <a:lnTo>
                      <a:pt x="299" y="99"/>
                    </a:lnTo>
                    <a:lnTo>
                      <a:pt x="286" y="78"/>
                    </a:lnTo>
                    <a:lnTo>
                      <a:pt x="274" y="57"/>
                    </a:lnTo>
                    <a:lnTo>
                      <a:pt x="261" y="41"/>
                    </a:lnTo>
                    <a:lnTo>
                      <a:pt x="240" y="28"/>
                    </a:lnTo>
                    <a:lnTo>
                      <a:pt x="223" y="16"/>
                    </a:lnTo>
                    <a:lnTo>
                      <a:pt x="198" y="3"/>
                    </a:lnTo>
                    <a:lnTo>
                      <a:pt x="178" y="0"/>
                    </a:lnTo>
                    <a:lnTo>
                      <a:pt x="153" y="0"/>
                    </a:lnTo>
                    <a:lnTo>
                      <a:pt x="128" y="0"/>
                    </a:lnTo>
                    <a:lnTo>
                      <a:pt x="103" y="7"/>
                    </a:lnTo>
                    <a:lnTo>
                      <a:pt x="83" y="16"/>
                    </a:lnTo>
                    <a:lnTo>
                      <a:pt x="61" y="28"/>
                    </a:lnTo>
                    <a:lnTo>
                      <a:pt x="45" y="45"/>
                    </a:lnTo>
                    <a:lnTo>
                      <a:pt x="29" y="61"/>
                    </a:lnTo>
                    <a:lnTo>
                      <a:pt x="16" y="82"/>
                    </a:lnTo>
                    <a:lnTo>
                      <a:pt x="7" y="103"/>
                    </a:lnTo>
                    <a:lnTo>
                      <a:pt x="4" y="128"/>
                    </a:lnTo>
                    <a:lnTo>
                      <a:pt x="0" y="153"/>
                    </a:lnTo>
                    <a:lnTo>
                      <a:pt x="4" y="178"/>
                    </a:lnTo>
                    <a:lnTo>
                      <a:pt x="7" y="198"/>
                    </a:lnTo>
                    <a:lnTo>
                      <a:pt x="20" y="223"/>
                    </a:lnTo>
                    <a:lnTo>
                      <a:pt x="33" y="240"/>
                    </a:lnTo>
                    <a:lnTo>
                      <a:pt x="45" y="261"/>
                    </a:lnTo>
                    <a:lnTo>
                      <a:pt x="65" y="273"/>
                    </a:lnTo>
                    <a:lnTo>
                      <a:pt x="87" y="285"/>
                    </a:lnTo>
                    <a:lnTo>
                      <a:pt x="108" y="294"/>
                    </a:lnTo>
                    <a:lnTo>
                      <a:pt x="128" y="302"/>
                    </a:lnTo>
                    <a:lnTo>
                      <a:pt x="153" y="302"/>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0" name="Freeform 1203">
                <a:extLst>
                  <a:ext uri="{FF2B5EF4-FFF2-40B4-BE49-F238E27FC236}">
                    <a16:creationId xmlns:a16="http://schemas.microsoft.com/office/drawing/2014/main" id="{38C02EE0-FCFB-4390-879F-D74E384001FA}"/>
                  </a:ext>
                </a:extLst>
              </p:cNvPr>
              <p:cNvSpPr>
                <a:spLocks/>
              </p:cNvSpPr>
              <p:nvPr/>
            </p:nvSpPr>
            <p:spPr bwMode="auto">
              <a:xfrm>
                <a:off x="2679" y="3390"/>
                <a:ext cx="54" cy="54"/>
              </a:xfrm>
              <a:custGeom>
                <a:avLst/>
                <a:gdLst>
                  <a:gd name="T0" fmla="*/ 6 w 269"/>
                  <a:gd name="T1" fmla="*/ 11 h 270"/>
                  <a:gd name="T2" fmla="*/ 6 w 269"/>
                  <a:gd name="T3" fmla="*/ 11 h 270"/>
                  <a:gd name="T4" fmla="*/ 7 w 269"/>
                  <a:gd name="T5" fmla="*/ 10 h 270"/>
                  <a:gd name="T6" fmla="*/ 8 w 269"/>
                  <a:gd name="T7" fmla="*/ 10 h 270"/>
                  <a:gd name="T8" fmla="*/ 9 w 269"/>
                  <a:gd name="T9" fmla="*/ 10 h 270"/>
                  <a:gd name="T10" fmla="*/ 9 w 269"/>
                  <a:gd name="T11" fmla="*/ 9 h 270"/>
                  <a:gd name="T12" fmla="*/ 10 w 269"/>
                  <a:gd name="T13" fmla="*/ 9 h 270"/>
                  <a:gd name="T14" fmla="*/ 10 w 269"/>
                  <a:gd name="T15" fmla="*/ 8 h 270"/>
                  <a:gd name="T16" fmla="*/ 11 w 269"/>
                  <a:gd name="T17" fmla="*/ 7 h 270"/>
                  <a:gd name="T18" fmla="*/ 11 w 269"/>
                  <a:gd name="T19" fmla="*/ 6 h 270"/>
                  <a:gd name="T20" fmla="*/ 11 w 269"/>
                  <a:gd name="T21" fmla="*/ 5 h 270"/>
                  <a:gd name="T22" fmla="*/ 11 w 269"/>
                  <a:gd name="T23" fmla="*/ 4 h 270"/>
                  <a:gd name="T24" fmla="*/ 11 w 269"/>
                  <a:gd name="T25" fmla="*/ 4 h 270"/>
                  <a:gd name="T26" fmla="*/ 10 w 269"/>
                  <a:gd name="T27" fmla="*/ 3 h 270"/>
                  <a:gd name="T28" fmla="*/ 10 w 269"/>
                  <a:gd name="T29" fmla="*/ 2 h 270"/>
                  <a:gd name="T30" fmla="*/ 9 w 269"/>
                  <a:gd name="T31" fmla="*/ 2 h 270"/>
                  <a:gd name="T32" fmla="*/ 9 w 269"/>
                  <a:gd name="T33" fmla="*/ 1 h 270"/>
                  <a:gd name="T34" fmla="*/ 8 w 269"/>
                  <a:gd name="T35" fmla="*/ 1 h 270"/>
                  <a:gd name="T36" fmla="*/ 7 w 269"/>
                  <a:gd name="T37" fmla="*/ 0 h 270"/>
                  <a:gd name="T38" fmla="*/ 6 w 269"/>
                  <a:gd name="T39" fmla="*/ 0 h 270"/>
                  <a:gd name="T40" fmla="*/ 5 w 269"/>
                  <a:gd name="T41" fmla="*/ 0 h 270"/>
                  <a:gd name="T42" fmla="*/ 4 w 269"/>
                  <a:gd name="T43" fmla="*/ 0 h 270"/>
                  <a:gd name="T44" fmla="*/ 4 w 269"/>
                  <a:gd name="T45" fmla="*/ 0 h 270"/>
                  <a:gd name="T46" fmla="*/ 3 w 269"/>
                  <a:gd name="T47" fmla="*/ 1 h 270"/>
                  <a:gd name="T48" fmla="*/ 2 w 269"/>
                  <a:gd name="T49" fmla="*/ 1 h 270"/>
                  <a:gd name="T50" fmla="*/ 1 w 269"/>
                  <a:gd name="T51" fmla="*/ 2 h 270"/>
                  <a:gd name="T52" fmla="*/ 1 w 269"/>
                  <a:gd name="T53" fmla="*/ 2 h 270"/>
                  <a:gd name="T54" fmla="*/ 1 w 269"/>
                  <a:gd name="T55" fmla="*/ 3 h 270"/>
                  <a:gd name="T56" fmla="*/ 0 w 269"/>
                  <a:gd name="T57" fmla="*/ 4 h 270"/>
                  <a:gd name="T58" fmla="*/ 0 w 269"/>
                  <a:gd name="T59" fmla="*/ 4 h 270"/>
                  <a:gd name="T60" fmla="*/ 0 w 269"/>
                  <a:gd name="T61" fmla="*/ 5 h 270"/>
                  <a:gd name="T62" fmla="*/ 0 w 269"/>
                  <a:gd name="T63" fmla="*/ 6 h 270"/>
                  <a:gd name="T64" fmla="*/ 0 w 269"/>
                  <a:gd name="T65" fmla="*/ 6 h 270"/>
                  <a:gd name="T66" fmla="*/ 0 w 269"/>
                  <a:gd name="T67" fmla="*/ 7 h 270"/>
                  <a:gd name="T68" fmla="*/ 0 w 269"/>
                  <a:gd name="T69" fmla="*/ 7 h 270"/>
                  <a:gd name="T70" fmla="*/ 1 w 269"/>
                  <a:gd name="T71" fmla="*/ 8 h 270"/>
                  <a:gd name="T72" fmla="*/ 1 w 269"/>
                  <a:gd name="T73" fmla="*/ 9 h 270"/>
                  <a:gd name="T74" fmla="*/ 2 w 269"/>
                  <a:gd name="T75" fmla="*/ 9 h 270"/>
                  <a:gd name="T76" fmla="*/ 2 w 269"/>
                  <a:gd name="T77" fmla="*/ 10 h 270"/>
                  <a:gd name="T78" fmla="*/ 3 w 269"/>
                  <a:gd name="T79" fmla="*/ 10 h 270"/>
                  <a:gd name="T80" fmla="*/ 4 w 269"/>
                  <a:gd name="T81" fmla="*/ 11 h 270"/>
                  <a:gd name="T82" fmla="*/ 5 w 269"/>
                  <a:gd name="T83" fmla="*/ 11 h 270"/>
                  <a:gd name="T84" fmla="*/ 6 w 269"/>
                  <a:gd name="T85" fmla="*/ 11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0"/>
                  <a:gd name="T131" fmla="*/ 269 w 269"/>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0">
                    <a:moveTo>
                      <a:pt x="137" y="270"/>
                    </a:moveTo>
                    <a:lnTo>
                      <a:pt x="157" y="270"/>
                    </a:lnTo>
                    <a:lnTo>
                      <a:pt x="179" y="262"/>
                    </a:lnTo>
                    <a:lnTo>
                      <a:pt x="199" y="253"/>
                    </a:lnTo>
                    <a:lnTo>
                      <a:pt x="215" y="245"/>
                    </a:lnTo>
                    <a:lnTo>
                      <a:pt x="233" y="229"/>
                    </a:lnTo>
                    <a:lnTo>
                      <a:pt x="245" y="216"/>
                    </a:lnTo>
                    <a:lnTo>
                      <a:pt x="257" y="195"/>
                    </a:lnTo>
                    <a:lnTo>
                      <a:pt x="265" y="179"/>
                    </a:lnTo>
                    <a:lnTo>
                      <a:pt x="269" y="158"/>
                    </a:lnTo>
                    <a:lnTo>
                      <a:pt x="269" y="133"/>
                    </a:lnTo>
                    <a:lnTo>
                      <a:pt x="269" y="112"/>
                    </a:lnTo>
                    <a:lnTo>
                      <a:pt x="265" y="92"/>
                    </a:lnTo>
                    <a:lnTo>
                      <a:pt x="257" y="71"/>
                    </a:lnTo>
                    <a:lnTo>
                      <a:pt x="245" y="54"/>
                    </a:lnTo>
                    <a:lnTo>
                      <a:pt x="233" y="38"/>
                    </a:lnTo>
                    <a:lnTo>
                      <a:pt x="215" y="25"/>
                    </a:lnTo>
                    <a:lnTo>
                      <a:pt x="195" y="13"/>
                    </a:lnTo>
                    <a:lnTo>
                      <a:pt x="179" y="4"/>
                    </a:lnTo>
                    <a:lnTo>
                      <a:pt x="157" y="0"/>
                    </a:lnTo>
                    <a:lnTo>
                      <a:pt x="132" y="0"/>
                    </a:lnTo>
                    <a:lnTo>
                      <a:pt x="112" y="0"/>
                    </a:lnTo>
                    <a:lnTo>
                      <a:pt x="91" y="8"/>
                    </a:lnTo>
                    <a:lnTo>
                      <a:pt x="71" y="17"/>
                    </a:lnTo>
                    <a:lnTo>
                      <a:pt x="53" y="25"/>
                    </a:lnTo>
                    <a:lnTo>
                      <a:pt x="37" y="42"/>
                    </a:lnTo>
                    <a:lnTo>
                      <a:pt x="24" y="54"/>
                    </a:lnTo>
                    <a:lnTo>
                      <a:pt x="17" y="75"/>
                    </a:lnTo>
                    <a:lnTo>
                      <a:pt x="8" y="92"/>
                    </a:lnTo>
                    <a:lnTo>
                      <a:pt x="0" y="112"/>
                    </a:lnTo>
                    <a:lnTo>
                      <a:pt x="0" y="137"/>
                    </a:lnTo>
                    <a:lnTo>
                      <a:pt x="0" y="141"/>
                    </a:lnTo>
                    <a:lnTo>
                      <a:pt x="0" y="145"/>
                    </a:lnTo>
                    <a:lnTo>
                      <a:pt x="4" y="166"/>
                    </a:lnTo>
                    <a:lnTo>
                      <a:pt x="8" y="186"/>
                    </a:lnTo>
                    <a:lnTo>
                      <a:pt x="17" y="204"/>
                    </a:lnTo>
                    <a:lnTo>
                      <a:pt x="29" y="220"/>
                    </a:lnTo>
                    <a:lnTo>
                      <a:pt x="42" y="233"/>
                    </a:lnTo>
                    <a:lnTo>
                      <a:pt x="58" y="249"/>
                    </a:lnTo>
                    <a:lnTo>
                      <a:pt x="75" y="258"/>
                    </a:lnTo>
                    <a:lnTo>
                      <a:pt x="96" y="266"/>
                    </a:lnTo>
                    <a:lnTo>
                      <a:pt x="116" y="270"/>
                    </a:lnTo>
                    <a:lnTo>
                      <a:pt x="137" y="270"/>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1" name="Freeform 1204">
                <a:extLst>
                  <a:ext uri="{FF2B5EF4-FFF2-40B4-BE49-F238E27FC236}">
                    <a16:creationId xmlns:a16="http://schemas.microsoft.com/office/drawing/2014/main" id="{62ED1631-3FC4-4BBE-A153-D7DC6DCAFFB7}"/>
                  </a:ext>
                </a:extLst>
              </p:cNvPr>
              <p:cNvSpPr>
                <a:spLocks/>
              </p:cNvSpPr>
              <p:nvPr/>
            </p:nvSpPr>
            <p:spPr bwMode="auto">
              <a:xfrm>
                <a:off x="2682" y="3391"/>
                <a:ext cx="47" cy="47"/>
              </a:xfrm>
              <a:custGeom>
                <a:avLst/>
                <a:gdLst>
                  <a:gd name="T0" fmla="*/ 5 w 237"/>
                  <a:gd name="T1" fmla="*/ 9 h 236"/>
                  <a:gd name="T2" fmla="*/ 5 w 237"/>
                  <a:gd name="T3" fmla="*/ 9 h 236"/>
                  <a:gd name="T4" fmla="*/ 6 w 237"/>
                  <a:gd name="T5" fmla="*/ 9 h 236"/>
                  <a:gd name="T6" fmla="*/ 7 w 237"/>
                  <a:gd name="T7" fmla="*/ 9 h 236"/>
                  <a:gd name="T8" fmla="*/ 8 w 237"/>
                  <a:gd name="T9" fmla="*/ 9 h 236"/>
                  <a:gd name="T10" fmla="*/ 8 w 237"/>
                  <a:gd name="T11" fmla="*/ 8 h 236"/>
                  <a:gd name="T12" fmla="*/ 9 w 237"/>
                  <a:gd name="T13" fmla="*/ 8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3 h 236"/>
                  <a:gd name="T28" fmla="*/ 8 w 237"/>
                  <a:gd name="T29" fmla="*/ 2 h 236"/>
                  <a:gd name="T30" fmla="*/ 8 w 237"/>
                  <a:gd name="T31" fmla="*/ 1 h 236"/>
                  <a:gd name="T32" fmla="*/ 7 w 237"/>
                  <a:gd name="T33" fmla="*/ 1 h 236"/>
                  <a:gd name="T34" fmla="*/ 7 w 237"/>
                  <a:gd name="T35" fmla="*/ 1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1 h 236"/>
                  <a:gd name="T48" fmla="*/ 2 w 237"/>
                  <a:gd name="T49" fmla="*/ 1 h 236"/>
                  <a:gd name="T50" fmla="*/ 1 w 237"/>
                  <a:gd name="T51" fmla="*/ 2 h 236"/>
                  <a:gd name="T52" fmla="*/ 1 w 237"/>
                  <a:gd name="T53" fmla="*/ 2 h 236"/>
                  <a:gd name="T54" fmla="*/ 0 w 237"/>
                  <a:gd name="T55" fmla="*/ 3 h 236"/>
                  <a:gd name="T56" fmla="*/ 0 w 237"/>
                  <a:gd name="T57" fmla="*/ 3 h 236"/>
                  <a:gd name="T58" fmla="*/ 0 w 237"/>
                  <a:gd name="T59" fmla="*/ 4 h 236"/>
                  <a:gd name="T60" fmla="*/ 0 w 237"/>
                  <a:gd name="T61" fmla="*/ 5 h 236"/>
                  <a:gd name="T62" fmla="*/ 0 w 237"/>
                  <a:gd name="T63" fmla="*/ 5 h 236"/>
                  <a:gd name="T64" fmla="*/ 0 w 237"/>
                  <a:gd name="T65" fmla="*/ 6 h 236"/>
                  <a:gd name="T66" fmla="*/ 0 w 237"/>
                  <a:gd name="T67" fmla="*/ 6 h 236"/>
                  <a:gd name="T68" fmla="*/ 1 w 237"/>
                  <a:gd name="T69" fmla="*/ 7 h 236"/>
                  <a:gd name="T70" fmla="*/ 1 w 237"/>
                  <a:gd name="T71" fmla="*/ 8 h 236"/>
                  <a:gd name="T72" fmla="*/ 1 w 237"/>
                  <a:gd name="T73" fmla="*/ 8 h 236"/>
                  <a:gd name="T74" fmla="*/ 2 w 237"/>
                  <a:gd name="T75" fmla="*/ 9 h 236"/>
                  <a:gd name="T76" fmla="*/ 3 w 237"/>
                  <a:gd name="T77" fmla="*/ 9 h 236"/>
                  <a:gd name="T78" fmla="*/ 3 w 237"/>
                  <a:gd name="T79" fmla="*/ 9 h 236"/>
                  <a:gd name="T80" fmla="*/ 4 w 237"/>
                  <a:gd name="T81" fmla="*/ 9 h 236"/>
                  <a:gd name="T82" fmla="*/ 5 w 237"/>
                  <a:gd name="T83" fmla="*/ 9 h 2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37"/>
                  <a:gd name="T127" fmla="*/ 0 h 236"/>
                  <a:gd name="T128" fmla="*/ 237 w 237"/>
                  <a:gd name="T129" fmla="*/ 236 h 2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37" h="236">
                    <a:moveTo>
                      <a:pt x="120" y="236"/>
                    </a:moveTo>
                    <a:lnTo>
                      <a:pt x="138" y="236"/>
                    </a:lnTo>
                    <a:lnTo>
                      <a:pt x="158" y="233"/>
                    </a:lnTo>
                    <a:lnTo>
                      <a:pt x="174" y="225"/>
                    </a:lnTo>
                    <a:lnTo>
                      <a:pt x="192" y="216"/>
                    </a:lnTo>
                    <a:lnTo>
                      <a:pt x="203" y="204"/>
                    </a:lnTo>
                    <a:lnTo>
                      <a:pt x="216" y="191"/>
                    </a:lnTo>
                    <a:lnTo>
                      <a:pt x="225" y="175"/>
                    </a:lnTo>
                    <a:lnTo>
                      <a:pt x="233" y="158"/>
                    </a:lnTo>
                    <a:lnTo>
                      <a:pt x="237" y="137"/>
                    </a:lnTo>
                    <a:lnTo>
                      <a:pt x="237" y="121"/>
                    </a:lnTo>
                    <a:lnTo>
                      <a:pt x="237" y="100"/>
                    </a:lnTo>
                    <a:lnTo>
                      <a:pt x="233" y="79"/>
                    </a:lnTo>
                    <a:lnTo>
                      <a:pt x="225" y="63"/>
                    </a:lnTo>
                    <a:lnTo>
                      <a:pt x="212" y="50"/>
                    </a:lnTo>
                    <a:lnTo>
                      <a:pt x="203" y="34"/>
                    </a:lnTo>
                    <a:lnTo>
                      <a:pt x="187" y="25"/>
                    </a:lnTo>
                    <a:lnTo>
                      <a:pt x="171" y="13"/>
                    </a:lnTo>
                    <a:lnTo>
                      <a:pt x="154" y="9"/>
                    </a:lnTo>
                    <a:lnTo>
                      <a:pt x="138" y="0"/>
                    </a:lnTo>
                    <a:lnTo>
                      <a:pt x="117" y="0"/>
                    </a:lnTo>
                    <a:lnTo>
                      <a:pt x="100" y="4"/>
                    </a:lnTo>
                    <a:lnTo>
                      <a:pt x="79" y="9"/>
                    </a:lnTo>
                    <a:lnTo>
                      <a:pt x="63" y="13"/>
                    </a:lnTo>
                    <a:lnTo>
                      <a:pt x="46" y="25"/>
                    </a:lnTo>
                    <a:lnTo>
                      <a:pt x="34" y="38"/>
                    </a:lnTo>
                    <a:lnTo>
                      <a:pt x="21" y="50"/>
                    </a:lnTo>
                    <a:lnTo>
                      <a:pt x="12" y="67"/>
                    </a:lnTo>
                    <a:lnTo>
                      <a:pt x="5" y="83"/>
                    </a:lnTo>
                    <a:lnTo>
                      <a:pt x="0" y="100"/>
                    </a:lnTo>
                    <a:lnTo>
                      <a:pt x="0" y="121"/>
                    </a:lnTo>
                    <a:lnTo>
                      <a:pt x="0" y="125"/>
                    </a:lnTo>
                    <a:lnTo>
                      <a:pt x="0" y="146"/>
                    </a:lnTo>
                    <a:lnTo>
                      <a:pt x="9" y="162"/>
                    </a:lnTo>
                    <a:lnTo>
                      <a:pt x="17" y="179"/>
                    </a:lnTo>
                    <a:lnTo>
                      <a:pt x="25" y="195"/>
                    </a:lnTo>
                    <a:lnTo>
                      <a:pt x="37" y="208"/>
                    </a:lnTo>
                    <a:lnTo>
                      <a:pt x="50" y="216"/>
                    </a:lnTo>
                    <a:lnTo>
                      <a:pt x="66" y="229"/>
                    </a:lnTo>
                    <a:lnTo>
                      <a:pt x="84" y="233"/>
                    </a:lnTo>
                    <a:lnTo>
                      <a:pt x="100" y="236"/>
                    </a:lnTo>
                    <a:lnTo>
                      <a:pt x="120" y="236"/>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2" name="Freeform 1205">
                <a:extLst>
                  <a:ext uri="{FF2B5EF4-FFF2-40B4-BE49-F238E27FC236}">
                    <a16:creationId xmlns:a16="http://schemas.microsoft.com/office/drawing/2014/main" id="{CBFF20B1-10F5-4323-91E2-0180D5DB871C}"/>
                  </a:ext>
                </a:extLst>
              </p:cNvPr>
              <p:cNvSpPr>
                <a:spLocks/>
              </p:cNvSpPr>
              <p:nvPr/>
            </p:nvSpPr>
            <p:spPr bwMode="auto">
              <a:xfrm>
                <a:off x="2684" y="3392"/>
                <a:ext cx="41" cy="41"/>
              </a:xfrm>
              <a:custGeom>
                <a:avLst/>
                <a:gdLst>
                  <a:gd name="T0" fmla="*/ 4 w 204"/>
                  <a:gd name="T1" fmla="*/ 8 h 208"/>
                  <a:gd name="T2" fmla="*/ 5 w 204"/>
                  <a:gd name="T3" fmla="*/ 8 h 208"/>
                  <a:gd name="T4" fmla="*/ 5 w 204"/>
                  <a:gd name="T5" fmla="*/ 8 h 208"/>
                  <a:gd name="T6" fmla="*/ 6 w 204"/>
                  <a:gd name="T7" fmla="*/ 8 h 208"/>
                  <a:gd name="T8" fmla="*/ 7 w 204"/>
                  <a:gd name="T9" fmla="*/ 7 h 208"/>
                  <a:gd name="T10" fmla="*/ 7 w 204"/>
                  <a:gd name="T11" fmla="*/ 7 h 208"/>
                  <a:gd name="T12" fmla="*/ 7 w 204"/>
                  <a:gd name="T13" fmla="*/ 6 h 208"/>
                  <a:gd name="T14" fmla="*/ 8 w 204"/>
                  <a:gd name="T15" fmla="*/ 6 h 208"/>
                  <a:gd name="T16" fmla="*/ 8 w 204"/>
                  <a:gd name="T17" fmla="*/ 5 h 208"/>
                  <a:gd name="T18" fmla="*/ 8 w 204"/>
                  <a:gd name="T19" fmla="*/ 5 h 208"/>
                  <a:gd name="T20" fmla="*/ 8 w 204"/>
                  <a:gd name="T21" fmla="*/ 4 h 208"/>
                  <a:gd name="T22" fmla="*/ 8 w 204"/>
                  <a:gd name="T23" fmla="*/ 3 h 208"/>
                  <a:gd name="T24" fmla="*/ 8 w 204"/>
                  <a:gd name="T25" fmla="*/ 3 h 208"/>
                  <a:gd name="T26" fmla="*/ 8 w 204"/>
                  <a:gd name="T27" fmla="*/ 2 h 208"/>
                  <a:gd name="T28" fmla="*/ 7 w 204"/>
                  <a:gd name="T29" fmla="*/ 2 h 208"/>
                  <a:gd name="T30" fmla="*/ 7 w 204"/>
                  <a:gd name="T31" fmla="*/ 1 h 208"/>
                  <a:gd name="T32" fmla="*/ 7 w 204"/>
                  <a:gd name="T33" fmla="*/ 1 h 208"/>
                  <a:gd name="T34" fmla="*/ 6 w 204"/>
                  <a:gd name="T35" fmla="*/ 1 h 208"/>
                  <a:gd name="T36" fmla="*/ 5 w 204"/>
                  <a:gd name="T37" fmla="*/ 0 h 208"/>
                  <a:gd name="T38" fmla="*/ 5 w 204"/>
                  <a:gd name="T39" fmla="*/ 0 h 208"/>
                  <a:gd name="T40" fmla="*/ 4 w 204"/>
                  <a:gd name="T41" fmla="*/ 0 h 208"/>
                  <a:gd name="T42" fmla="*/ 3 w 204"/>
                  <a:gd name="T43" fmla="*/ 0 h 208"/>
                  <a:gd name="T44" fmla="*/ 3 w 204"/>
                  <a:gd name="T45" fmla="*/ 0 h 208"/>
                  <a:gd name="T46" fmla="*/ 2 w 204"/>
                  <a:gd name="T47" fmla="*/ 1 h 208"/>
                  <a:gd name="T48" fmla="*/ 2 w 204"/>
                  <a:gd name="T49" fmla="*/ 1 h 208"/>
                  <a:gd name="T50" fmla="*/ 1 w 204"/>
                  <a:gd name="T51" fmla="*/ 1 h 208"/>
                  <a:gd name="T52" fmla="*/ 1 w 204"/>
                  <a:gd name="T53" fmla="*/ 2 h 208"/>
                  <a:gd name="T54" fmla="*/ 0 w 204"/>
                  <a:gd name="T55" fmla="*/ 2 h 208"/>
                  <a:gd name="T56" fmla="*/ 0 w 204"/>
                  <a:gd name="T57" fmla="*/ 3 h 208"/>
                  <a:gd name="T58" fmla="*/ 0 w 204"/>
                  <a:gd name="T59" fmla="*/ 3 h 208"/>
                  <a:gd name="T60" fmla="*/ 0 w 204"/>
                  <a:gd name="T61" fmla="*/ 4 h 208"/>
                  <a:gd name="T62" fmla="*/ 0 w 204"/>
                  <a:gd name="T63" fmla="*/ 4 h 208"/>
                  <a:gd name="T64" fmla="*/ 0 w 204"/>
                  <a:gd name="T65" fmla="*/ 5 h 208"/>
                  <a:gd name="T66" fmla="*/ 0 w 204"/>
                  <a:gd name="T67" fmla="*/ 6 h 208"/>
                  <a:gd name="T68" fmla="*/ 1 w 204"/>
                  <a:gd name="T69" fmla="*/ 6 h 208"/>
                  <a:gd name="T70" fmla="*/ 1 w 204"/>
                  <a:gd name="T71" fmla="*/ 7 h 208"/>
                  <a:gd name="T72" fmla="*/ 1 w 204"/>
                  <a:gd name="T73" fmla="*/ 7 h 208"/>
                  <a:gd name="T74" fmla="*/ 2 w 204"/>
                  <a:gd name="T75" fmla="*/ 7 h 208"/>
                  <a:gd name="T76" fmla="*/ 2 w 204"/>
                  <a:gd name="T77" fmla="*/ 8 h 208"/>
                  <a:gd name="T78" fmla="*/ 3 w 204"/>
                  <a:gd name="T79" fmla="*/ 8 h 208"/>
                  <a:gd name="T80" fmla="*/ 4 w 204"/>
                  <a:gd name="T81" fmla="*/ 8 h 208"/>
                  <a:gd name="T82" fmla="*/ 4 w 204"/>
                  <a:gd name="T83" fmla="*/ 8 h 20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4"/>
                  <a:gd name="T127" fmla="*/ 0 h 208"/>
                  <a:gd name="T128" fmla="*/ 204 w 204"/>
                  <a:gd name="T129" fmla="*/ 208 h 20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4" h="208">
                    <a:moveTo>
                      <a:pt x="101" y="208"/>
                    </a:moveTo>
                    <a:lnTo>
                      <a:pt x="117" y="204"/>
                    </a:lnTo>
                    <a:lnTo>
                      <a:pt x="133" y="200"/>
                    </a:lnTo>
                    <a:lnTo>
                      <a:pt x="150" y="196"/>
                    </a:lnTo>
                    <a:lnTo>
                      <a:pt x="162" y="187"/>
                    </a:lnTo>
                    <a:lnTo>
                      <a:pt x="175" y="175"/>
                    </a:lnTo>
                    <a:lnTo>
                      <a:pt x="184" y="162"/>
                    </a:lnTo>
                    <a:lnTo>
                      <a:pt x="191" y="150"/>
                    </a:lnTo>
                    <a:lnTo>
                      <a:pt x="200" y="137"/>
                    </a:lnTo>
                    <a:lnTo>
                      <a:pt x="204" y="121"/>
                    </a:lnTo>
                    <a:lnTo>
                      <a:pt x="204" y="104"/>
                    </a:lnTo>
                    <a:lnTo>
                      <a:pt x="200" y="88"/>
                    </a:lnTo>
                    <a:lnTo>
                      <a:pt x="200" y="71"/>
                    </a:lnTo>
                    <a:lnTo>
                      <a:pt x="191" y="59"/>
                    </a:lnTo>
                    <a:lnTo>
                      <a:pt x="184" y="43"/>
                    </a:lnTo>
                    <a:lnTo>
                      <a:pt x="171" y="30"/>
                    </a:lnTo>
                    <a:lnTo>
                      <a:pt x="162" y="21"/>
                    </a:lnTo>
                    <a:lnTo>
                      <a:pt x="146" y="13"/>
                    </a:lnTo>
                    <a:lnTo>
                      <a:pt x="133" y="9"/>
                    </a:lnTo>
                    <a:lnTo>
                      <a:pt x="117" y="5"/>
                    </a:lnTo>
                    <a:lnTo>
                      <a:pt x="101" y="0"/>
                    </a:lnTo>
                    <a:lnTo>
                      <a:pt x="83" y="5"/>
                    </a:lnTo>
                    <a:lnTo>
                      <a:pt x="67" y="9"/>
                    </a:lnTo>
                    <a:lnTo>
                      <a:pt x="54" y="13"/>
                    </a:lnTo>
                    <a:lnTo>
                      <a:pt x="42" y="21"/>
                    </a:lnTo>
                    <a:lnTo>
                      <a:pt x="29" y="34"/>
                    </a:lnTo>
                    <a:lnTo>
                      <a:pt x="18" y="43"/>
                    </a:lnTo>
                    <a:lnTo>
                      <a:pt x="9" y="59"/>
                    </a:lnTo>
                    <a:lnTo>
                      <a:pt x="5" y="71"/>
                    </a:lnTo>
                    <a:lnTo>
                      <a:pt x="0" y="88"/>
                    </a:lnTo>
                    <a:lnTo>
                      <a:pt x="0" y="104"/>
                    </a:lnTo>
                    <a:lnTo>
                      <a:pt x="0" y="108"/>
                    </a:lnTo>
                    <a:lnTo>
                      <a:pt x="0" y="125"/>
                    </a:lnTo>
                    <a:lnTo>
                      <a:pt x="5" y="142"/>
                    </a:lnTo>
                    <a:lnTo>
                      <a:pt x="13" y="154"/>
                    </a:lnTo>
                    <a:lnTo>
                      <a:pt x="22" y="167"/>
                    </a:lnTo>
                    <a:lnTo>
                      <a:pt x="29" y="178"/>
                    </a:lnTo>
                    <a:lnTo>
                      <a:pt x="42" y="187"/>
                    </a:lnTo>
                    <a:lnTo>
                      <a:pt x="54" y="196"/>
                    </a:lnTo>
                    <a:lnTo>
                      <a:pt x="72" y="204"/>
                    </a:lnTo>
                    <a:lnTo>
                      <a:pt x="88" y="204"/>
                    </a:lnTo>
                    <a:lnTo>
                      <a:pt x="101" y="208"/>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3" name="Freeform 1206">
                <a:extLst>
                  <a:ext uri="{FF2B5EF4-FFF2-40B4-BE49-F238E27FC236}">
                    <a16:creationId xmlns:a16="http://schemas.microsoft.com/office/drawing/2014/main" id="{B5D0E153-DD6D-4255-8180-34A452EE7DB8}"/>
                  </a:ext>
                </a:extLst>
              </p:cNvPr>
              <p:cNvSpPr>
                <a:spLocks/>
              </p:cNvSpPr>
              <p:nvPr/>
            </p:nvSpPr>
            <p:spPr bwMode="auto">
              <a:xfrm>
                <a:off x="2686" y="3394"/>
                <a:ext cx="35" cy="33"/>
              </a:xfrm>
              <a:custGeom>
                <a:avLst/>
                <a:gdLst>
                  <a:gd name="T0" fmla="*/ 3 w 175"/>
                  <a:gd name="T1" fmla="*/ 6 h 169"/>
                  <a:gd name="T2" fmla="*/ 4 w 175"/>
                  <a:gd name="T3" fmla="*/ 6 h 169"/>
                  <a:gd name="T4" fmla="*/ 5 w 175"/>
                  <a:gd name="T5" fmla="*/ 6 h 169"/>
                  <a:gd name="T6" fmla="*/ 5 w 175"/>
                  <a:gd name="T7" fmla="*/ 6 h 169"/>
                  <a:gd name="T8" fmla="*/ 5 w 175"/>
                  <a:gd name="T9" fmla="*/ 6 h 169"/>
                  <a:gd name="T10" fmla="*/ 6 w 175"/>
                  <a:gd name="T11" fmla="*/ 5 h 169"/>
                  <a:gd name="T12" fmla="*/ 6 w 175"/>
                  <a:gd name="T13" fmla="*/ 5 h 169"/>
                  <a:gd name="T14" fmla="*/ 6 w 175"/>
                  <a:gd name="T15" fmla="*/ 5 h 169"/>
                  <a:gd name="T16" fmla="*/ 7 w 175"/>
                  <a:gd name="T17" fmla="*/ 4 h 169"/>
                  <a:gd name="T18" fmla="*/ 7 w 175"/>
                  <a:gd name="T19" fmla="*/ 4 h 169"/>
                  <a:gd name="T20" fmla="*/ 7 w 175"/>
                  <a:gd name="T21" fmla="*/ 3 h 169"/>
                  <a:gd name="T22" fmla="*/ 7 w 175"/>
                  <a:gd name="T23" fmla="*/ 3 h 169"/>
                  <a:gd name="T24" fmla="*/ 7 w 175"/>
                  <a:gd name="T25" fmla="*/ 2 h 169"/>
                  <a:gd name="T26" fmla="*/ 6 w 175"/>
                  <a:gd name="T27" fmla="*/ 2 h 169"/>
                  <a:gd name="T28" fmla="*/ 6 w 175"/>
                  <a:gd name="T29" fmla="*/ 1 h 169"/>
                  <a:gd name="T30" fmla="*/ 6 w 175"/>
                  <a:gd name="T31" fmla="*/ 1 h 169"/>
                  <a:gd name="T32" fmla="*/ 5 w 175"/>
                  <a:gd name="T33" fmla="*/ 0 h 169"/>
                  <a:gd name="T34" fmla="*/ 5 w 175"/>
                  <a:gd name="T35" fmla="*/ 0 h 169"/>
                  <a:gd name="T36" fmla="*/ 4 w 175"/>
                  <a:gd name="T37" fmla="*/ 0 h 169"/>
                  <a:gd name="T38" fmla="*/ 4 w 175"/>
                  <a:gd name="T39" fmla="*/ 0 h 169"/>
                  <a:gd name="T40" fmla="*/ 3 w 175"/>
                  <a:gd name="T41" fmla="*/ 0 h 169"/>
                  <a:gd name="T42" fmla="*/ 3 w 175"/>
                  <a:gd name="T43" fmla="*/ 0 h 169"/>
                  <a:gd name="T44" fmla="*/ 2 w 175"/>
                  <a:gd name="T45" fmla="*/ 0 h 169"/>
                  <a:gd name="T46" fmla="*/ 2 w 175"/>
                  <a:gd name="T47" fmla="*/ 0 h 169"/>
                  <a:gd name="T48" fmla="*/ 2 w 175"/>
                  <a:gd name="T49" fmla="*/ 1 h 169"/>
                  <a:gd name="T50" fmla="*/ 1 w 175"/>
                  <a:gd name="T51" fmla="*/ 1 h 169"/>
                  <a:gd name="T52" fmla="*/ 1 w 175"/>
                  <a:gd name="T53" fmla="*/ 1 h 169"/>
                  <a:gd name="T54" fmla="*/ 1 w 175"/>
                  <a:gd name="T55" fmla="*/ 2 h 169"/>
                  <a:gd name="T56" fmla="*/ 0 w 175"/>
                  <a:gd name="T57" fmla="*/ 2 h 169"/>
                  <a:gd name="T58" fmla="*/ 0 w 175"/>
                  <a:gd name="T59" fmla="*/ 3 h 169"/>
                  <a:gd name="T60" fmla="*/ 0 w 175"/>
                  <a:gd name="T61" fmla="*/ 3 h 169"/>
                  <a:gd name="T62" fmla="*/ 0 w 175"/>
                  <a:gd name="T63" fmla="*/ 3 h 169"/>
                  <a:gd name="T64" fmla="*/ 0 w 175"/>
                  <a:gd name="T65" fmla="*/ 4 h 169"/>
                  <a:gd name="T66" fmla="*/ 0 w 175"/>
                  <a:gd name="T67" fmla="*/ 4 h 169"/>
                  <a:gd name="T68" fmla="*/ 1 w 175"/>
                  <a:gd name="T69" fmla="*/ 5 h 169"/>
                  <a:gd name="T70" fmla="*/ 1 w 175"/>
                  <a:gd name="T71" fmla="*/ 5 h 169"/>
                  <a:gd name="T72" fmla="*/ 1 w 175"/>
                  <a:gd name="T73" fmla="*/ 5 h 169"/>
                  <a:gd name="T74" fmla="*/ 2 w 175"/>
                  <a:gd name="T75" fmla="*/ 6 h 169"/>
                  <a:gd name="T76" fmla="*/ 2 w 175"/>
                  <a:gd name="T77" fmla="*/ 6 h 169"/>
                  <a:gd name="T78" fmla="*/ 3 w 175"/>
                  <a:gd name="T79" fmla="*/ 6 h 169"/>
                  <a:gd name="T80" fmla="*/ 3 w 175"/>
                  <a:gd name="T81" fmla="*/ 6 h 169"/>
                  <a:gd name="T82" fmla="*/ 3 w 175"/>
                  <a:gd name="T83" fmla="*/ 6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169"/>
                  <a:gd name="T128" fmla="*/ 175 w 175"/>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169">
                    <a:moveTo>
                      <a:pt x="87" y="169"/>
                    </a:moveTo>
                    <a:lnTo>
                      <a:pt x="99" y="169"/>
                    </a:lnTo>
                    <a:lnTo>
                      <a:pt x="117" y="166"/>
                    </a:lnTo>
                    <a:lnTo>
                      <a:pt x="128" y="162"/>
                    </a:lnTo>
                    <a:lnTo>
                      <a:pt x="137" y="153"/>
                    </a:lnTo>
                    <a:lnTo>
                      <a:pt x="150" y="145"/>
                    </a:lnTo>
                    <a:lnTo>
                      <a:pt x="158" y="133"/>
                    </a:lnTo>
                    <a:lnTo>
                      <a:pt x="162" y="124"/>
                    </a:lnTo>
                    <a:lnTo>
                      <a:pt x="171" y="112"/>
                    </a:lnTo>
                    <a:lnTo>
                      <a:pt x="171" y="95"/>
                    </a:lnTo>
                    <a:lnTo>
                      <a:pt x="175" y="83"/>
                    </a:lnTo>
                    <a:lnTo>
                      <a:pt x="171" y="70"/>
                    </a:lnTo>
                    <a:lnTo>
                      <a:pt x="166" y="58"/>
                    </a:lnTo>
                    <a:lnTo>
                      <a:pt x="162" y="45"/>
                    </a:lnTo>
                    <a:lnTo>
                      <a:pt x="153" y="34"/>
                    </a:lnTo>
                    <a:lnTo>
                      <a:pt x="146" y="25"/>
                    </a:lnTo>
                    <a:lnTo>
                      <a:pt x="137" y="12"/>
                    </a:lnTo>
                    <a:lnTo>
                      <a:pt x="124" y="8"/>
                    </a:lnTo>
                    <a:lnTo>
                      <a:pt x="112" y="4"/>
                    </a:lnTo>
                    <a:lnTo>
                      <a:pt x="99" y="0"/>
                    </a:lnTo>
                    <a:lnTo>
                      <a:pt x="87" y="0"/>
                    </a:lnTo>
                    <a:lnTo>
                      <a:pt x="70" y="0"/>
                    </a:lnTo>
                    <a:lnTo>
                      <a:pt x="58" y="4"/>
                    </a:lnTo>
                    <a:lnTo>
                      <a:pt x="45" y="8"/>
                    </a:lnTo>
                    <a:lnTo>
                      <a:pt x="38" y="16"/>
                    </a:lnTo>
                    <a:lnTo>
                      <a:pt x="25" y="25"/>
                    </a:lnTo>
                    <a:lnTo>
                      <a:pt x="16" y="34"/>
                    </a:lnTo>
                    <a:lnTo>
                      <a:pt x="13" y="45"/>
                    </a:lnTo>
                    <a:lnTo>
                      <a:pt x="4" y="54"/>
                    </a:lnTo>
                    <a:lnTo>
                      <a:pt x="4" y="70"/>
                    </a:lnTo>
                    <a:lnTo>
                      <a:pt x="0" y="83"/>
                    </a:lnTo>
                    <a:lnTo>
                      <a:pt x="0" y="87"/>
                    </a:lnTo>
                    <a:lnTo>
                      <a:pt x="4" y="99"/>
                    </a:lnTo>
                    <a:lnTo>
                      <a:pt x="4" y="112"/>
                    </a:lnTo>
                    <a:lnTo>
                      <a:pt x="13" y="124"/>
                    </a:lnTo>
                    <a:lnTo>
                      <a:pt x="16" y="137"/>
                    </a:lnTo>
                    <a:lnTo>
                      <a:pt x="29" y="145"/>
                    </a:lnTo>
                    <a:lnTo>
                      <a:pt x="38" y="153"/>
                    </a:lnTo>
                    <a:lnTo>
                      <a:pt x="50" y="162"/>
                    </a:lnTo>
                    <a:lnTo>
                      <a:pt x="63" y="166"/>
                    </a:lnTo>
                    <a:lnTo>
                      <a:pt x="74" y="169"/>
                    </a:lnTo>
                    <a:lnTo>
                      <a:pt x="87"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4" name="Freeform 1207">
                <a:extLst>
                  <a:ext uri="{FF2B5EF4-FFF2-40B4-BE49-F238E27FC236}">
                    <a16:creationId xmlns:a16="http://schemas.microsoft.com/office/drawing/2014/main" id="{0D235B47-6A14-42D4-BD68-D5B46577BEE4}"/>
                  </a:ext>
                </a:extLst>
              </p:cNvPr>
              <p:cNvSpPr>
                <a:spLocks/>
              </p:cNvSpPr>
              <p:nvPr/>
            </p:nvSpPr>
            <p:spPr bwMode="auto">
              <a:xfrm>
                <a:off x="2688" y="3394"/>
                <a:ext cx="28" cy="28"/>
              </a:xfrm>
              <a:custGeom>
                <a:avLst/>
                <a:gdLst>
                  <a:gd name="T0" fmla="*/ 3 w 137"/>
                  <a:gd name="T1" fmla="*/ 6 h 137"/>
                  <a:gd name="T2" fmla="*/ 3 w 137"/>
                  <a:gd name="T3" fmla="*/ 6 h 137"/>
                  <a:gd name="T4" fmla="*/ 4 w 137"/>
                  <a:gd name="T5" fmla="*/ 6 h 137"/>
                  <a:gd name="T6" fmla="*/ 4 w 137"/>
                  <a:gd name="T7" fmla="*/ 5 h 137"/>
                  <a:gd name="T8" fmla="*/ 5 w 137"/>
                  <a:gd name="T9" fmla="*/ 5 h 137"/>
                  <a:gd name="T10" fmla="*/ 5 w 137"/>
                  <a:gd name="T11" fmla="*/ 5 h 137"/>
                  <a:gd name="T12" fmla="*/ 5 w 137"/>
                  <a:gd name="T13" fmla="*/ 4 h 137"/>
                  <a:gd name="T14" fmla="*/ 6 w 137"/>
                  <a:gd name="T15" fmla="*/ 4 h 137"/>
                  <a:gd name="T16" fmla="*/ 6 w 137"/>
                  <a:gd name="T17" fmla="*/ 4 h 137"/>
                  <a:gd name="T18" fmla="*/ 6 w 137"/>
                  <a:gd name="T19" fmla="*/ 3 h 137"/>
                  <a:gd name="T20" fmla="*/ 6 w 137"/>
                  <a:gd name="T21" fmla="*/ 3 h 137"/>
                  <a:gd name="T22" fmla="*/ 6 w 137"/>
                  <a:gd name="T23" fmla="*/ 2 h 137"/>
                  <a:gd name="T24" fmla="*/ 6 w 137"/>
                  <a:gd name="T25" fmla="*/ 2 h 137"/>
                  <a:gd name="T26" fmla="*/ 5 w 137"/>
                  <a:gd name="T27" fmla="*/ 2 h 137"/>
                  <a:gd name="T28" fmla="*/ 5 w 137"/>
                  <a:gd name="T29" fmla="*/ 1 h 137"/>
                  <a:gd name="T30" fmla="*/ 5 w 137"/>
                  <a:gd name="T31" fmla="*/ 1 h 137"/>
                  <a:gd name="T32" fmla="*/ 4 w 137"/>
                  <a:gd name="T33" fmla="*/ 0 h 137"/>
                  <a:gd name="T34" fmla="*/ 4 w 137"/>
                  <a:gd name="T35" fmla="*/ 0 h 137"/>
                  <a:gd name="T36" fmla="*/ 4 w 137"/>
                  <a:gd name="T37" fmla="*/ 0 h 137"/>
                  <a:gd name="T38" fmla="*/ 3 w 137"/>
                  <a:gd name="T39" fmla="*/ 0 h 137"/>
                  <a:gd name="T40" fmla="*/ 3 w 137"/>
                  <a:gd name="T41" fmla="*/ 0 h 137"/>
                  <a:gd name="T42" fmla="*/ 2 w 137"/>
                  <a:gd name="T43" fmla="*/ 0 h 137"/>
                  <a:gd name="T44" fmla="*/ 2 w 137"/>
                  <a:gd name="T45" fmla="*/ 0 h 137"/>
                  <a:gd name="T46" fmla="*/ 2 w 137"/>
                  <a:gd name="T47" fmla="*/ 0 h 137"/>
                  <a:gd name="T48" fmla="*/ 1 w 137"/>
                  <a:gd name="T49" fmla="*/ 0 h 137"/>
                  <a:gd name="T50" fmla="*/ 1 w 137"/>
                  <a:gd name="T51" fmla="*/ 1 h 137"/>
                  <a:gd name="T52" fmla="*/ 0 w 137"/>
                  <a:gd name="T53" fmla="*/ 1 h 137"/>
                  <a:gd name="T54" fmla="*/ 0 w 137"/>
                  <a:gd name="T55" fmla="*/ 2 h 137"/>
                  <a:gd name="T56" fmla="*/ 0 w 137"/>
                  <a:gd name="T57" fmla="*/ 2 h 137"/>
                  <a:gd name="T58" fmla="*/ 0 w 137"/>
                  <a:gd name="T59" fmla="*/ 2 h 137"/>
                  <a:gd name="T60" fmla="*/ 0 w 137"/>
                  <a:gd name="T61" fmla="*/ 3 h 137"/>
                  <a:gd name="T62" fmla="*/ 0 w 137"/>
                  <a:gd name="T63" fmla="*/ 3 h 137"/>
                  <a:gd name="T64" fmla="*/ 0 w 137"/>
                  <a:gd name="T65" fmla="*/ 4 h 137"/>
                  <a:gd name="T66" fmla="*/ 0 w 137"/>
                  <a:gd name="T67" fmla="*/ 4 h 137"/>
                  <a:gd name="T68" fmla="*/ 0 w 137"/>
                  <a:gd name="T69" fmla="*/ 5 h 137"/>
                  <a:gd name="T70" fmla="*/ 1 w 137"/>
                  <a:gd name="T71" fmla="*/ 5 h 137"/>
                  <a:gd name="T72" fmla="*/ 1 w 137"/>
                  <a:gd name="T73" fmla="*/ 5 h 137"/>
                  <a:gd name="T74" fmla="*/ 2 w 137"/>
                  <a:gd name="T75" fmla="*/ 5 h 137"/>
                  <a:gd name="T76" fmla="*/ 2 w 137"/>
                  <a:gd name="T77" fmla="*/ 6 h 137"/>
                  <a:gd name="T78" fmla="*/ 2 w 137"/>
                  <a:gd name="T79" fmla="*/ 6 h 137"/>
                  <a:gd name="T80" fmla="*/ 3 w 137"/>
                  <a:gd name="T81" fmla="*/ 6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7"/>
                  <a:gd name="T124" fmla="*/ 0 h 137"/>
                  <a:gd name="T125" fmla="*/ 137 w 137"/>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7" h="137">
                    <a:moveTo>
                      <a:pt x="70" y="137"/>
                    </a:moveTo>
                    <a:lnTo>
                      <a:pt x="79" y="137"/>
                    </a:lnTo>
                    <a:lnTo>
                      <a:pt x="91" y="133"/>
                    </a:lnTo>
                    <a:lnTo>
                      <a:pt x="99" y="129"/>
                    </a:lnTo>
                    <a:lnTo>
                      <a:pt x="111" y="124"/>
                    </a:lnTo>
                    <a:lnTo>
                      <a:pt x="120" y="116"/>
                    </a:lnTo>
                    <a:lnTo>
                      <a:pt x="124" y="108"/>
                    </a:lnTo>
                    <a:lnTo>
                      <a:pt x="133" y="100"/>
                    </a:lnTo>
                    <a:lnTo>
                      <a:pt x="133" y="91"/>
                    </a:lnTo>
                    <a:lnTo>
                      <a:pt x="137" y="79"/>
                    </a:lnTo>
                    <a:lnTo>
                      <a:pt x="137" y="66"/>
                    </a:lnTo>
                    <a:lnTo>
                      <a:pt x="137" y="58"/>
                    </a:lnTo>
                    <a:lnTo>
                      <a:pt x="133" y="46"/>
                    </a:lnTo>
                    <a:lnTo>
                      <a:pt x="128" y="37"/>
                    </a:lnTo>
                    <a:lnTo>
                      <a:pt x="124" y="30"/>
                    </a:lnTo>
                    <a:lnTo>
                      <a:pt x="115" y="21"/>
                    </a:lnTo>
                    <a:lnTo>
                      <a:pt x="108" y="12"/>
                    </a:lnTo>
                    <a:lnTo>
                      <a:pt x="99" y="8"/>
                    </a:lnTo>
                    <a:lnTo>
                      <a:pt x="91" y="4"/>
                    </a:lnTo>
                    <a:lnTo>
                      <a:pt x="79" y="0"/>
                    </a:lnTo>
                    <a:lnTo>
                      <a:pt x="66" y="0"/>
                    </a:lnTo>
                    <a:lnTo>
                      <a:pt x="57" y="0"/>
                    </a:lnTo>
                    <a:lnTo>
                      <a:pt x="45" y="4"/>
                    </a:lnTo>
                    <a:lnTo>
                      <a:pt x="37" y="8"/>
                    </a:lnTo>
                    <a:lnTo>
                      <a:pt x="29" y="12"/>
                    </a:lnTo>
                    <a:lnTo>
                      <a:pt x="20" y="21"/>
                    </a:lnTo>
                    <a:lnTo>
                      <a:pt x="12" y="30"/>
                    </a:lnTo>
                    <a:lnTo>
                      <a:pt x="7" y="37"/>
                    </a:lnTo>
                    <a:lnTo>
                      <a:pt x="3" y="46"/>
                    </a:lnTo>
                    <a:lnTo>
                      <a:pt x="0" y="58"/>
                    </a:lnTo>
                    <a:lnTo>
                      <a:pt x="0" y="71"/>
                    </a:lnTo>
                    <a:lnTo>
                      <a:pt x="0" y="79"/>
                    </a:lnTo>
                    <a:lnTo>
                      <a:pt x="3" y="91"/>
                    </a:lnTo>
                    <a:lnTo>
                      <a:pt x="7" y="100"/>
                    </a:lnTo>
                    <a:lnTo>
                      <a:pt x="12" y="112"/>
                    </a:lnTo>
                    <a:lnTo>
                      <a:pt x="20" y="116"/>
                    </a:lnTo>
                    <a:lnTo>
                      <a:pt x="29" y="124"/>
                    </a:lnTo>
                    <a:lnTo>
                      <a:pt x="37" y="129"/>
                    </a:lnTo>
                    <a:lnTo>
                      <a:pt x="45" y="133"/>
                    </a:lnTo>
                    <a:lnTo>
                      <a:pt x="57" y="137"/>
                    </a:lnTo>
                    <a:lnTo>
                      <a:pt x="70" y="137"/>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5" name="Freeform 1208">
                <a:extLst>
                  <a:ext uri="{FF2B5EF4-FFF2-40B4-BE49-F238E27FC236}">
                    <a16:creationId xmlns:a16="http://schemas.microsoft.com/office/drawing/2014/main" id="{E4DAEB3A-78C8-4ABD-9B6D-48845BBC7FB9}"/>
                  </a:ext>
                </a:extLst>
              </p:cNvPr>
              <p:cNvSpPr>
                <a:spLocks/>
              </p:cNvSpPr>
              <p:nvPr/>
            </p:nvSpPr>
            <p:spPr bwMode="auto">
              <a:xfrm>
                <a:off x="2778" y="3370"/>
                <a:ext cx="115"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2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6" name="Freeform 1209">
                <a:extLst>
                  <a:ext uri="{FF2B5EF4-FFF2-40B4-BE49-F238E27FC236}">
                    <a16:creationId xmlns:a16="http://schemas.microsoft.com/office/drawing/2014/main" id="{D5E3A105-0E2D-4D80-BA58-FA942E792449}"/>
                  </a:ext>
                </a:extLst>
              </p:cNvPr>
              <p:cNvSpPr>
                <a:spLocks/>
              </p:cNvSpPr>
              <p:nvPr/>
            </p:nvSpPr>
            <p:spPr bwMode="auto">
              <a:xfrm>
                <a:off x="2778" y="3370"/>
                <a:ext cx="115"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2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77" name="Freeform 1210">
                <a:extLst>
                  <a:ext uri="{FF2B5EF4-FFF2-40B4-BE49-F238E27FC236}">
                    <a16:creationId xmlns:a16="http://schemas.microsoft.com/office/drawing/2014/main" id="{91FBE1F2-26D0-4500-BA2E-0A419F1D823F}"/>
                  </a:ext>
                </a:extLst>
              </p:cNvPr>
              <p:cNvSpPr>
                <a:spLocks/>
              </p:cNvSpPr>
              <p:nvPr/>
            </p:nvSpPr>
            <p:spPr bwMode="auto">
              <a:xfrm>
                <a:off x="2778" y="3370"/>
                <a:ext cx="115" cy="116"/>
              </a:xfrm>
              <a:custGeom>
                <a:avLst/>
                <a:gdLst>
                  <a:gd name="T0" fmla="*/ 12 w 577"/>
                  <a:gd name="T1" fmla="*/ 23 h 577"/>
                  <a:gd name="T2" fmla="*/ 14 w 577"/>
                  <a:gd name="T3" fmla="*/ 23 h 577"/>
                  <a:gd name="T4" fmla="*/ 15 w 577"/>
                  <a:gd name="T5" fmla="*/ 23 h 577"/>
                  <a:gd name="T6" fmla="*/ 17 w 577"/>
                  <a:gd name="T7" fmla="*/ 22 h 577"/>
                  <a:gd name="T8" fmla="*/ 19 w 577"/>
                  <a:gd name="T9" fmla="*/ 21 h 577"/>
                  <a:gd name="T10" fmla="*/ 20 w 577"/>
                  <a:gd name="T11" fmla="*/ 20 h 577"/>
                  <a:gd name="T12" fmla="*/ 21 w 577"/>
                  <a:gd name="T13" fmla="*/ 18 h 577"/>
                  <a:gd name="T14" fmla="*/ 22 w 577"/>
                  <a:gd name="T15" fmla="*/ 17 h 577"/>
                  <a:gd name="T16" fmla="*/ 22 w 577"/>
                  <a:gd name="T17" fmla="*/ 15 h 577"/>
                  <a:gd name="T18" fmla="*/ 23 w 577"/>
                  <a:gd name="T19" fmla="*/ 13 h 577"/>
                  <a:gd name="T20" fmla="*/ 23 w 577"/>
                  <a:gd name="T21" fmla="*/ 11 h 577"/>
                  <a:gd name="T22" fmla="*/ 23 w 577"/>
                  <a:gd name="T23" fmla="*/ 10 h 577"/>
                  <a:gd name="T24" fmla="*/ 22 w 577"/>
                  <a:gd name="T25" fmla="*/ 8 h 577"/>
                  <a:gd name="T26" fmla="*/ 22 w 577"/>
                  <a:gd name="T27" fmla="*/ 6 h 577"/>
                  <a:gd name="T28" fmla="*/ 21 w 577"/>
                  <a:gd name="T29" fmla="*/ 5 h 577"/>
                  <a:gd name="T30" fmla="*/ 20 w 577"/>
                  <a:gd name="T31" fmla="*/ 3 h 577"/>
                  <a:gd name="T32" fmla="*/ 18 w 577"/>
                  <a:gd name="T33" fmla="*/ 2 h 577"/>
                  <a:gd name="T34" fmla="*/ 17 w 577"/>
                  <a:gd name="T35" fmla="*/ 1 h 577"/>
                  <a:gd name="T36" fmla="*/ 15 w 577"/>
                  <a:gd name="T37" fmla="*/ 0 h 577"/>
                  <a:gd name="T38" fmla="*/ 13 w 577"/>
                  <a:gd name="T39" fmla="*/ 0 h 577"/>
                  <a:gd name="T40" fmla="*/ 11 w 577"/>
                  <a:gd name="T41" fmla="*/ 0 h 577"/>
                  <a:gd name="T42" fmla="*/ 10 w 577"/>
                  <a:gd name="T43" fmla="*/ 0 h 577"/>
                  <a:gd name="T44" fmla="*/ 8 w 577"/>
                  <a:gd name="T45" fmla="*/ 1 h 577"/>
                  <a:gd name="T46" fmla="*/ 6 w 577"/>
                  <a:gd name="T47" fmla="*/ 1 h 577"/>
                  <a:gd name="T48" fmla="*/ 5 w 577"/>
                  <a:gd name="T49" fmla="*/ 2 h 577"/>
                  <a:gd name="T50" fmla="*/ 3 w 577"/>
                  <a:gd name="T51" fmla="*/ 3 h 577"/>
                  <a:gd name="T52" fmla="*/ 2 w 577"/>
                  <a:gd name="T53" fmla="*/ 5 h 577"/>
                  <a:gd name="T54" fmla="*/ 1 w 577"/>
                  <a:gd name="T55" fmla="*/ 6 h 577"/>
                  <a:gd name="T56" fmla="*/ 1 w 577"/>
                  <a:gd name="T57" fmla="*/ 8 h 577"/>
                  <a:gd name="T58" fmla="*/ 0 w 577"/>
                  <a:gd name="T59" fmla="*/ 10 h 577"/>
                  <a:gd name="T60" fmla="*/ 0 w 577"/>
                  <a:gd name="T61" fmla="*/ 12 h 577"/>
                  <a:gd name="T62" fmla="*/ 0 w 577"/>
                  <a:gd name="T63" fmla="*/ 14 h 577"/>
                  <a:gd name="T64" fmla="*/ 1 w 577"/>
                  <a:gd name="T65" fmla="*/ 15 h 577"/>
                  <a:gd name="T66" fmla="*/ 2 w 577"/>
                  <a:gd name="T67" fmla="*/ 17 h 577"/>
                  <a:gd name="T68" fmla="*/ 2 w 577"/>
                  <a:gd name="T69" fmla="*/ 18 h 577"/>
                  <a:gd name="T70" fmla="*/ 3 w 577"/>
                  <a:gd name="T71" fmla="*/ 20 h 577"/>
                  <a:gd name="T72" fmla="*/ 5 w 577"/>
                  <a:gd name="T73" fmla="*/ 21 h 577"/>
                  <a:gd name="T74" fmla="*/ 6 w 577"/>
                  <a:gd name="T75" fmla="*/ 22 h 577"/>
                  <a:gd name="T76" fmla="*/ 8 w 577"/>
                  <a:gd name="T77" fmla="*/ 23 h 577"/>
                  <a:gd name="T78" fmla="*/ 10 w 577"/>
                  <a:gd name="T79" fmla="*/ 23 h 577"/>
                  <a:gd name="T80" fmla="*/ 12 w 577"/>
                  <a:gd name="T81" fmla="*/ 23 h 5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7"/>
                  <a:gd name="T125" fmla="*/ 577 w 577"/>
                  <a:gd name="T126" fmla="*/ 577 h 5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7">
                    <a:moveTo>
                      <a:pt x="295" y="577"/>
                    </a:moveTo>
                    <a:lnTo>
                      <a:pt x="340" y="572"/>
                    </a:lnTo>
                    <a:lnTo>
                      <a:pt x="386" y="560"/>
                    </a:lnTo>
                    <a:lnTo>
                      <a:pt x="427" y="543"/>
                    </a:lnTo>
                    <a:lnTo>
                      <a:pt x="465" y="519"/>
                    </a:lnTo>
                    <a:lnTo>
                      <a:pt x="497" y="489"/>
                    </a:lnTo>
                    <a:lnTo>
                      <a:pt x="523" y="456"/>
                    </a:lnTo>
                    <a:lnTo>
                      <a:pt x="548" y="419"/>
                    </a:lnTo>
                    <a:lnTo>
                      <a:pt x="564" y="377"/>
                    </a:lnTo>
                    <a:lnTo>
                      <a:pt x="577" y="332"/>
                    </a:lnTo>
                    <a:lnTo>
                      <a:pt x="577" y="285"/>
                    </a:lnTo>
                    <a:lnTo>
                      <a:pt x="573" y="240"/>
                    </a:lnTo>
                    <a:lnTo>
                      <a:pt x="564" y="195"/>
                    </a:lnTo>
                    <a:lnTo>
                      <a:pt x="544" y="153"/>
                    </a:lnTo>
                    <a:lnTo>
                      <a:pt x="523" y="116"/>
                    </a:lnTo>
                    <a:lnTo>
                      <a:pt x="494" y="83"/>
                    </a:lnTo>
                    <a:lnTo>
                      <a:pt x="456" y="53"/>
                    </a:lnTo>
                    <a:lnTo>
                      <a:pt x="419" y="29"/>
                    </a:lnTo>
                    <a:lnTo>
                      <a:pt x="378" y="12"/>
                    </a:lnTo>
                    <a:lnTo>
                      <a:pt x="336" y="4"/>
                    </a:lnTo>
                    <a:lnTo>
                      <a:pt x="286" y="0"/>
                    </a:lnTo>
                    <a:lnTo>
                      <a:pt x="241" y="4"/>
                    </a:lnTo>
                    <a:lnTo>
                      <a:pt x="195" y="16"/>
                    </a:lnTo>
                    <a:lnTo>
                      <a:pt x="153" y="33"/>
                    </a:lnTo>
                    <a:lnTo>
                      <a:pt x="116" y="58"/>
                    </a:lnTo>
                    <a:lnTo>
                      <a:pt x="83" y="87"/>
                    </a:lnTo>
                    <a:lnTo>
                      <a:pt x="54" y="120"/>
                    </a:lnTo>
                    <a:lnTo>
                      <a:pt x="33" y="157"/>
                    </a:lnTo>
                    <a:lnTo>
                      <a:pt x="16" y="199"/>
                    </a:lnTo>
                    <a:lnTo>
                      <a:pt x="4" y="244"/>
                    </a:lnTo>
                    <a:lnTo>
                      <a:pt x="0" y="290"/>
                    </a:lnTo>
                    <a:lnTo>
                      <a:pt x="4" y="339"/>
                    </a:lnTo>
                    <a:lnTo>
                      <a:pt x="16" y="381"/>
                    </a:lnTo>
                    <a:lnTo>
                      <a:pt x="38" y="422"/>
                    </a:lnTo>
                    <a:lnTo>
                      <a:pt x="58" y="460"/>
                    </a:lnTo>
                    <a:lnTo>
                      <a:pt x="87" y="494"/>
                    </a:lnTo>
                    <a:lnTo>
                      <a:pt x="121" y="523"/>
                    </a:lnTo>
                    <a:lnTo>
                      <a:pt x="162" y="548"/>
                    </a:lnTo>
                    <a:lnTo>
                      <a:pt x="203" y="564"/>
                    </a:lnTo>
                    <a:lnTo>
                      <a:pt x="245" y="572"/>
                    </a:lnTo>
                    <a:lnTo>
                      <a:pt x="295" y="577"/>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878" name="Freeform 1211">
                <a:extLst>
                  <a:ext uri="{FF2B5EF4-FFF2-40B4-BE49-F238E27FC236}">
                    <a16:creationId xmlns:a16="http://schemas.microsoft.com/office/drawing/2014/main" id="{8BFE2D33-32A8-42BC-8D9A-01E8959C5C56}"/>
                  </a:ext>
                </a:extLst>
              </p:cNvPr>
              <p:cNvSpPr>
                <a:spLocks/>
              </p:cNvSpPr>
              <p:nvPr/>
            </p:nvSpPr>
            <p:spPr bwMode="auto">
              <a:xfrm>
                <a:off x="2795" y="3379"/>
                <a:ext cx="60" cy="61"/>
              </a:xfrm>
              <a:custGeom>
                <a:avLst/>
                <a:gdLst>
                  <a:gd name="T0" fmla="*/ 6 w 303"/>
                  <a:gd name="T1" fmla="*/ 12 h 306"/>
                  <a:gd name="T2" fmla="*/ 7 w 303"/>
                  <a:gd name="T3" fmla="*/ 12 h 306"/>
                  <a:gd name="T4" fmla="*/ 8 w 303"/>
                  <a:gd name="T5" fmla="*/ 12 h 306"/>
                  <a:gd name="T6" fmla="*/ 9 w 303"/>
                  <a:gd name="T7" fmla="*/ 11 h 306"/>
                  <a:gd name="T8" fmla="*/ 10 w 303"/>
                  <a:gd name="T9" fmla="*/ 11 h 306"/>
                  <a:gd name="T10" fmla="*/ 10 w 303"/>
                  <a:gd name="T11" fmla="*/ 10 h 306"/>
                  <a:gd name="T12" fmla="*/ 11 w 303"/>
                  <a:gd name="T13" fmla="*/ 10 h 306"/>
                  <a:gd name="T14" fmla="*/ 11 w 303"/>
                  <a:gd name="T15" fmla="*/ 9 h 306"/>
                  <a:gd name="T16" fmla="*/ 11 w 303"/>
                  <a:gd name="T17" fmla="*/ 8 h 306"/>
                  <a:gd name="T18" fmla="*/ 12 w 303"/>
                  <a:gd name="T19" fmla="*/ 7 h 306"/>
                  <a:gd name="T20" fmla="*/ 12 w 303"/>
                  <a:gd name="T21" fmla="*/ 6 h 306"/>
                  <a:gd name="T22" fmla="*/ 12 w 303"/>
                  <a:gd name="T23" fmla="*/ 5 h 306"/>
                  <a:gd name="T24" fmla="*/ 11 w 303"/>
                  <a:gd name="T25" fmla="*/ 4 h 306"/>
                  <a:gd name="T26" fmla="*/ 11 w 303"/>
                  <a:gd name="T27" fmla="*/ 3 h 306"/>
                  <a:gd name="T28" fmla="*/ 11 w 303"/>
                  <a:gd name="T29" fmla="*/ 2 h 306"/>
                  <a:gd name="T30" fmla="*/ 10 w 303"/>
                  <a:gd name="T31" fmla="*/ 2 h 306"/>
                  <a:gd name="T32" fmla="*/ 10 w 303"/>
                  <a:gd name="T33" fmla="*/ 1 h 306"/>
                  <a:gd name="T34" fmla="*/ 9 w 303"/>
                  <a:gd name="T35" fmla="*/ 1 h 306"/>
                  <a:gd name="T36" fmla="*/ 8 w 303"/>
                  <a:gd name="T37" fmla="*/ 0 h 306"/>
                  <a:gd name="T38" fmla="*/ 7 w 303"/>
                  <a:gd name="T39" fmla="*/ 0 h 306"/>
                  <a:gd name="T40" fmla="*/ 6 w 303"/>
                  <a:gd name="T41" fmla="*/ 0 h 306"/>
                  <a:gd name="T42" fmla="*/ 5 w 303"/>
                  <a:gd name="T43" fmla="*/ 0 h 306"/>
                  <a:gd name="T44" fmla="*/ 4 w 303"/>
                  <a:gd name="T45" fmla="*/ 0 h 306"/>
                  <a:gd name="T46" fmla="*/ 3 w 303"/>
                  <a:gd name="T47" fmla="*/ 1 h 306"/>
                  <a:gd name="T48" fmla="*/ 2 w 303"/>
                  <a:gd name="T49" fmla="*/ 1 h 306"/>
                  <a:gd name="T50" fmla="*/ 2 w 303"/>
                  <a:gd name="T51" fmla="*/ 2 h 306"/>
                  <a:gd name="T52" fmla="*/ 1 w 303"/>
                  <a:gd name="T53" fmla="*/ 3 h 306"/>
                  <a:gd name="T54" fmla="*/ 1 w 303"/>
                  <a:gd name="T55" fmla="*/ 3 h 306"/>
                  <a:gd name="T56" fmla="*/ 0 w 303"/>
                  <a:gd name="T57" fmla="*/ 4 h 306"/>
                  <a:gd name="T58" fmla="*/ 0 w 303"/>
                  <a:gd name="T59" fmla="*/ 5 h 306"/>
                  <a:gd name="T60" fmla="*/ 0 w 303"/>
                  <a:gd name="T61" fmla="*/ 6 h 306"/>
                  <a:gd name="T62" fmla="*/ 0 w 303"/>
                  <a:gd name="T63" fmla="*/ 7 h 306"/>
                  <a:gd name="T64" fmla="*/ 0 w 303"/>
                  <a:gd name="T65" fmla="*/ 8 h 306"/>
                  <a:gd name="T66" fmla="*/ 1 w 303"/>
                  <a:gd name="T67" fmla="*/ 9 h 306"/>
                  <a:gd name="T68" fmla="*/ 1 w 303"/>
                  <a:gd name="T69" fmla="*/ 10 h 306"/>
                  <a:gd name="T70" fmla="*/ 2 w 303"/>
                  <a:gd name="T71" fmla="*/ 10 h 306"/>
                  <a:gd name="T72" fmla="*/ 2 w 303"/>
                  <a:gd name="T73" fmla="*/ 11 h 306"/>
                  <a:gd name="T74" fmla="*/ 3 w 303"/>
                  <a:gd name="T75" fmla="*/ 12 h 306"/>
                  <a:gd name="T76" fmla="*/ 4 w 303"/>
                  <a:gd name="T77" fmla="*/ 12 h 306"/>
                  <a:gd name="T78" fmla="*/ 5 w 303"/>
                  <a:gd name="T79" fmla="*/ 12 h 306"/>
                  <a:gd name="T80" fmla="*/ 6 w 303"/>
                  <a:gd name="T81" fmla="*/ 12 h 30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6"/>
                  <a:gd name="T125" fmla="*/ 303 w 303"/>
                  <a:gd name="T126" fmla="*/ 306 h 30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6">
                    <a:moveTo>
                      <a:pt x="153" y="306"/>
                    </a:moveTo>
                    <a:lnTo>
                      <a:pt x="178" y="302"/>
                    </a:lnTo>
                    <a:lnTo>
                      <a:pt x="200" y="297"/>
                    </a:lnTo>
                    <a:lnTo>
                      <a:pt x="224" y="286"/>
                    </a:lnTo>
                    <a:lnTo>
                      <a:pt x="241" y="273"/>
                    </a:lnTo>
                    <a:lnTo>
                      <a:pt x="261" y="261"/>
                    </a:lnTo>
                    <a:lnTo>
                      <a:pt x="274" y="240"/>
                    </a:lnTo>
                    <a:lnTo>
                      <a:pt x="286" y="219"/>
                    </a:lnTo>
                    <a:lnTo>
                      <a:pt x="295" y="198"/>
                    </a:lnTo>
                    <a:lnTo>
                      <a:pt x="303" y="173"/>
                    </a:lnTo>
                    <a:lnTo>
                      <a:pt x="303" y="153"/>
                    </a:lnTo>
                    <a:lnTo>
                      <a:pt x="299" y="128"/>
                    </a:lnTo>
                    <a:lnTo>
                      <a:pt x="295" y="103"/>
                    </a:lnTo>
                    <a:lnTo>
                      <a:pt x="286" y="82"/>
                    </a:lnTo>
                    <a:lnTo>
                      <a:pt x="274" y="61"/>
                    </a:lnTo>
                    <a:lnTo>
                      <a:pt x="257" y="45"/>
                    </a:lnTo>
                    <a:lnTo>
                      <a:pt x="241" y="28"/>
                    </a:lnTo>
                    <a:lnTo>
                      <a:pt x="220" y="16"/>
                    </a:lnTo>
                    <a:lnTo>
                      <a:pt x="200" y="7"/>
                    </a:lnTo>
                    <a:lnTo>
                      <a:pt x="174" y="3"/>
                    </a:lnTo>
                    <a:lnTo>
                      <a:pt x="149" y="0"/>
                    </a:lnTo>
                    <a:lnTo>
                      <a:pt x="124" y="3"/>
                    </a:lnTo>
                    <a:lnTo>
                      <a:pt x="99" y="7"/>
                    </a:lnTo>
                    <a:lnTo>
                      <a:pt x="79" y="16"/>
                    </a:lnTo>
                    <a:lnTo>
                      <a:pt x="58" y="32"/>
                    </a:lnTo>
                    <a:lnTo>
                      <a:pt x="41" y="45"/>
                    </a:lnTo>
                    <a:lnTo>
                      <a:pt x="29" y="65"/>
                    </a:lnTo>
                    <a:lnTo>
                      <a:pt x="16" y="82"/>
                    </a:lnTo>
                    <a:lnTo>
                      <a:pt x="4" y="108"/>
                    </a:lnTo>
                    <a:lnTo>
                      <a:pt x="0" y="128"/>
                    </a:lnTo>
                    <a:lnTo>
                      <a:pt x="0" y="153"/>
                    </a:lnTo>
                    <a:lnTo>
                      <a:pt x="0" y="178"/>
                    </a:lnTo>
                    <a:lnTo>
                      <a:pt x="9" y="202"/>
                    </a:lnTo>
                    <a:lnTo>
                      <a:pt x="16" y="223"/>
                    </a:lnTo>
                    <a:lnTo>
                      <a:pt x="29" y="243"/>
                    </a:lnTo>
                    <a:lnTo>
                      <a:pt x="45" y="261"/>
                    </a:lnTo>
                    <a:lnTo>
                      <a:pt x="63" y="277"/>
                    </a:lnTo>
                    <a:lnTo>
                      <a:pt x="83" y="290"/>
                    </a:lnTo>
                    <a:lnTo>
                      <a:pt x="104" y="297"/>
                    </a:lnTo>
                    <a:lnTo>
                      <a:pt x="128" y="302"/>
                    </a:lnTo>
                    <a:lnTo>
                      <a:pt x="153" y="306"/>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79" name="Freeform 1212">
                <a:extLst>
                  <a:ext uri="{FF2B5EF4-FFF2-40B4-BE49-F238E27FC236}">
                    <a16:creationId xmlns:a16="http://schemas.microsoft.com/office/drawing/2014/main" id="{1D15236B-9366-476D-B289-2B4A7587AD51}"/>
                  </a:ext>
                </a:extLst>
              </p:cNvPr>
              <p:cNvSpPr>
                <a:spLocks/>
              </p:cNvSpPr>
              <p:nvPr/>
            </p:nvSpPr>
            <p:spPr bwMode="auto">
              <a:xfrm>
                <a:off x="2796" y="3379"/>
                <a:ext cx="55" cy="55"/>
              </a:xfrm>
              <a:custGeom>
                <a:avLst/>
                <a:gdLst>
                  <a:gd name="T0" fmla="*/ 6 w 273"/>
                  <a:gd name="T1" fmla="*/ 11 h 274"/>
                  <a:gd name="T2" fmla="*/ 7 w 273"/>
                  <a:gd name="T3" fmla="*/ 11 h 274"/>
                  <a:gd name="T4" fmla="*/ 7 w 273"/>
                  <a:gd name="T5" fmla="*/ 11 h 274"/>
                  <a:gd name="T6" fmla="*/ 8 w 273"/>
                  <a:gd name="T7" fmla="*/ 10 h 274"/>
                  <a:gd name="T8" fmla="*/ 9 w 273"/>
                  <a:gd name="T9" fmla="*/ 10 h 274"/>
                  <a:gd name="T10" fmla="*/ 9 w 273"/>
                  <a:gd name="T11" fmla="*/ 9 h 274"/>
                  <a:gd name="T12" fmla="*/ 10 w 273"/>
                  <a:gd name="T13" fmla="*/ 9 h 274"/>
                  <a:gd name="T14" fmla="*/ 10 w 273"/>
                  <a:gd name="T15" fmla="*/ 8 h 274"/>
                  <a:gd name="T16" fmla="*/ 11 w 273"/>
                  <a:gd name="T17" fmla="*/ 7 h 274"/>
                  <a:gd name="T18" fmla="*/ 11 w 273"/>
                  <a:gd name="T19" fmla="*/ 6 h 274"/>
                  <a:gd name="T20" fmla="*/ 11 w 273"/>
                  <a:gd name="T21" fmla="*/ 6 h 274"/>
                  <a:gd name="T22" fmla="*/ 11 w 273"/>
                  <a:gd name="T23" fmla="*/ 5 h 274"/>
                  <a:gd name="T24" fmla="*/ 11 w 273"/>
                  <a:gd name="T25" fmla="*/ 4 h 274"/>
                  <a:gd name="T26" fmla="*/ 10 w 273"/>
                  <a:gd name="T27" fmla="*/ 3 h 274"/>
                  <a:gd name="T28" fmla="*/ 10 w 273"/>
                  <a:gd name="T29" fmla="*/ 2 h 274"/>
                  <a:gd name="T30" fmla="*/ 9 w 273"/>
                  <a:gd name="T31" fmla="*/ 2 h 274"/>
                  <a:gd name="T32" fmla="*/ 9 w 273"/>
                  <a:gd name="T33" fmla="*/ 1 h 274"/>
                  <a:gd name="T34" fmla="*/ 8 w 273"/>
                  <a:gd name="T35" fmla="*/ 1 h 274"/>
                  <a:gd name="T36" fmla="*/ 7 w 273"/>
                  <a:gd name="T37" fmla="*/ 0 h 274"/>
                  <a:gd name="T38" fmla="*/ 6 w 273"/>
                  <a:gd name="T39" fmla="*/ 0 h 274"/>
                  <a:gd name="T40" fmla="*/ 6 w 273"/>
                  <a:gd name="T41" fmla="*/ 0 h 274"/>
                  <a:gd name="T42" fmla="*/ 4 w 273"/>
                  <a:gd name="T43" fmla="*/ 0 h 274"/>
                  <a:gd name="T44" fmla="*/ 4 w 273"/>
                  <a:gd name="T45" fmla="*/ 0 h 274"/>
                  <a:gd name="T46" fmla="*/ 3 w 273"/>
                  <a:gd name="T47" fmla="*/ 1 h 274"/>
                  <a:gd name="T48" fmla="*/ 2 w 273"/>
                  <a:gd name="T49" fmla="*/ 1 h 274"/>
                  <a:gd name="T50" fmla="*/ 2 w 273"/>
                  <a:gd name="T51" fmla="*/ 2 h 274"/>
                  <a:gd name="T52" fmla="*/ 1 w 273"/>
                  <a:gd name="T53" fmla="*/ 2 h 274"/>
                  <a:gd name="T54" fmla="*/ 1 w 273"/>
                  <a:gd name="T55" fmla="*/ 3 h 274"/>
                  <a:gd name="T56" fmla="*/ 0 w 273"/>
                  <a:gd name="T57" fmla="*/ 4 h 274"/>
                  <a:gd name="T58" fmla="*/ 0 w 273"/>
                  <a:gd name="T59" fmla="*/ 5 h 274"/>
                  <a:gd name="T60" fmla="*/ 0 w 273"/>
                  <a:gd name="T61" fmla="*/ 6 h 274"/>
                  <a:gd name="T62" fmla="*/ 0 w 273"/>
                  <a:gd name="T63" fmla="*/ 6 h 274"/>
                  <a:gd name="T64" fmla="*/ 0 w 273"/>
                  <a:gd name="T65" fmla="*/ 6 h 274"/>
                  <a:gd name="T66" fmla="*/ 0 w 273"/>
                  <a:gd name="T67" fmla="*/ 6 h 274"/>
                  <a:gd name="T68" fmla="*/ 0 w 273"/>
                  <a:gd name="T69" fmla="*/ 7 h 274"/>
                  <a:gd name="T70" fmla="*/ 0 w 273"/>
                  <a:gd name="T71" fmla="*/ 8 h 274"/>
                  <a:gd name="T72" fmla="*/ 1 w 273"/>
                  <a:gd name="T73" fmla="*/ 8 h 274"/>
                  <a:gd name="T74" fmla="*/ 1 w 273"/>
                  <a:gd name="T75" fmla="*/ 9 h 274"/>
                  <a:gd name="T76" fmla="*/ 2 w 273"/>
                  <a:gd name="T77" fmla="*/ 10 h 274"/>
                  <a:gd name="T78" fmla="*/ 2 w 273"/>
                  <a:gd name="T79" fmla="*/ 10 h 274"/>
                  <a:gd name="T80" fmla="*/ 3 w 273"/>
                  <a:gd name="T81" fmla="*/ 11 h 274"/>
                  <a:gd name="T82" fmla="*/ 4 w 273"/>
                  <a:gd name="T83" fmla="*/ 11 h 274"/>
                  <a:gd name="T84" fmla="*/ 5 w 273"/>
                  <a:gd name="T85" fmla="*/ 11 h 274"/>
                  <a:gd name="T86" fmla="*/ 6 w 273"/>
                  <a:gd name="T87" fmla="*/ 11 h 2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3"/>
                  <a:gd name="T133" fmla="*/ 0 h 274"/>
                  <a:gd name="T134" fmla="*/ 273 w 273"/>
                  <a:gd name="T135" fmla="*/ 274 h 2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3" h="274">
                    <a:moveTo>
                      <a:pt x="137" y="274"/>
                    </a:moveTo>
                    <a:lnTo>
                      <a:pt x="162" y="270"/>
                    </a:lnTo>
                    <a:lnTo>
                      <a:pt x="182" y="266"/>
                    </a:lnTo>
                    <a:lnTo>
                      <a:pt x="198" y="258"/>
                    </a:lnTo>
                    <a:lnTo>
                      <a:pt x="219" y="245"/>
                    </a:lnTo>
                    <a:lnTo>
                      <a:pt x="232" y="233"/>
                    </a:lnTo>
                    <a:lnTo>
                      <a:pt x="248" y="216"/>
                    </a:lnTo>
                    <a:lnTo>
                      <a:pt x="257" y="199"/>
                    </a:lnTo>
                    <a:lnTo>
                      <a:pt x="265" y="179"/>
                    </a:lnTo>
                    <a:lnTo>
                      <a:pt x="269" y="158"/>
                    </a:lnTo>
                    <a:lnTo>
                      <a:pt x="273" y="137"/>
                    </a:lnTo>
                    <a:lnTo>
                      <a:pt x="269" y="116"/>
                    </a:lnTo>
                    <a:lnTo>
                      <a:pt x="265" y="92"/>
                    </a:lnTo>
                    <a:lnTo>
                      <a:pt x="257" y="75"/>
                    </a:lnTo>
                    <a:lnTo>
                      <a:pt x="244" y="58"/>
                    </a:lnTo>
                    <a:lnTo>
                      <a:pt x="232" y="42"/>
                    </a:lnTo>
                    <a:lnTo>
                      <a:pt x="215" y="29"/>
                    </a:lnTo>
                    <a:lnTo>
                      <a:pt x="198" y="17"/>
                    </a:lnTo>
                    <a:lnTo>
                      <a:pt x="178" y="8"/>
                    </a:lnTo>
                    <a:lnTo>
                      <a:pt x="157" y="4"/>
                    </a:lnTo>
                    <a:lnTo>
                      <a:pt x="137" y="0"/>
                    </a:lnTo>
                    <a:lnTo>
                      <a:pt x="111" y="4"/>
                    </a:lnTo>
                    <a:lnTo>
                      <a:pt x="95" y="8"/>
                    </a:lnTo>
                    <a:lnTo>
                      <a:pt x="74" y="17"/>
                    </a:lnTo>
                    <a:lnTo>
                      <a:pt x="57" y="29"/>
                    </a:lnTo>
                    <a:lnTo>
                      <a:pt x="41" y="42"/>
                    </a:lnTo>
                    <a:lnTo>
                      <a:pt x="29" y="58"/>
                    </a:lnTo>
                    <a:lnTo>
                      <a:pt x="16" y="75"/>
                    </a:lnTo>
                    <a:lnTo>
                      <a:pt x="7" y="96"/>
                    </a:lnTo>
                    <a:lnTo>
                      <a:pt x="3" y="116"/>
                    </a:lnTo>
                    <a:lnTo>
                      <a:pt x="0" y="137"/>
                    </a:lnTo>
                    <a:lnTo>
                      <a:pt x="0" y="141"/>
                    </a:lnTo>
                    <a:lnTo>
                      <a:pt x="0" y="146"/>
                    </a:lnTo>
                    <a:lnTo>
                      <a:pt x="3" y="146"/>
                    </a:lnTo>
                    <a:lnTo>
                      <a:pt x="3" y="166"/>
                    </a:lnTo>
                    <a:lnTo>
                      <a:pt x="11" y="187"/>
                    </a:lnTo>
                    <a:lnTo>
                      <a:pt x="20" y="204"/>
                    </a:lnTo>
                    <a:lnTo>
                      <a:pt x="32" y="220"/>
                    </a:lnTo>
                    <a:lnTo>
                      <a:pt x="45" y="237"/>
                    </a:lnTo>
                    <a:lnTo>
                      <a:pt x="61" y="249"/>
                    </a:lnTo>
                    <a:lnTo>
                      <a:pt x="78" y="262"/>
                    </a:lnTo>
                    <a:lnTo>
                      <a:pt x="95" y="266"/>
                    </a:lnTo>
                    <a:lnTo>
                      <a:pt x="115" y="270"/>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0" name="Freeform 1213">
                <a:extLst>
                  <a:ext uri="{FF2B5EF4-FFF2-40B4-BE49-F238E27FC236}">
                    <a16:creationId xmlns:a16="http://schemas.microsoft.com/office/drawing/2014/main" id="{8A1784EE-7DCF-4E81-B62A-7720D763CCC2}"/>
                  </a:ext>
                </a:extLst>
              </p:cNvPr>
              <p:cNvSpPr>
                <a:spLocks/>
              </p:cNvSpPr>
              <p:nvPr/>
            </p:nvSpPr>
            <p:spPr bwMode="auto">
              <a:xfrm>
                <a:off x="2799" y="3381"/>
                <a:ext cx="47" cy="47"/>
              </a:xfrm>
              <a:custGeom>
                <a:avLst/>
                <a:gdLst>
                  <a:gd name="T0" fmla="*/ 5 w 237"/>
                  <a:gd name="T1" fmla="*/ 9 h 237"/>
                  <a:gd name="T2" fmla="*/ 6 w 237"/>
                  <a:gd name="T3" fmla="*/ 9 h 237"/>
                  <a:gd name="T4" fmla="*/ 6 w 237"/>
                  <a:gd name="T5" fmla="*/ 9 h 237"/>
                  <a:gd name="T6" fmla="*/ 7 w 237"/>
                  <a:gd name="T7" fmla="*/ 9 h 237"/>
                  <a:gd name="T8" fmla="*/ 8 w 237"/>
                  <a:gd name="T9" fmla="*/ 8 h 237"/>
                  <a:gd name="T10" fmla="*/ 8 w 237"/>
                  <a:gd name="T11" fmla="*/ 8 h 237"/>
                  <a:gd name="T12" fmla="*/ 9 w 237"/>
                  <a:gd name="T13" fmla="*/ 7 h 237"/>
                  <a:gd name="T14" fmla="*/ 9 w 237"/>
                  <a:gd name="T15" fmla="*/ 7 h 237"/>
                  <a:gd name="T16" fmla="*/ 9 w 237"/>
                  <a:gd name="T17" fmla="*/ 6 h 237"/>
                  <a:gd name="T18" fmla="*/ 9 w 237"/>
                  <a:gd name="T19" fmla="*/ 5 h 237"/>
                  <a:gd name="T20" fmla="*/ 9 w 237"/>
                  <a:gd name="T21" fmla="*/ 5 h 237"/>
                  <a:gd name="T22" fmla="*/ 9 w 237"/>
                  <a:gd name="T23" fmla="*/ 4 h 237"/>
                  <a:gd name="T24" fmla="*/ 9 w 237"/>
                  <a:gd name="T25" fmla="*/ 3 h 237"/>
                  <a:gd name="T26" fmla="*/ 9 w 237"/>
                  <a:gd name="T27" fmla="*/ 2 h 237"/>
                  <a:gd name="T28" fmla="*/ 9 w 237"/>
                  <a:gd name="T29" fmla="*/ 2 h 237"/>
                  <a:gd name="T30" fmla="*/ 8 w 237"/>
                  <a:gd name="T31" fmla="*/ 1 h 237"/>
                  <a:gd name="T32" fmla="*/ 8 w 237"/>
                  <a:gd name="T33" fmla="*/ 1 h 237"/>
                  <a:gd name="T34" fmla="*/ 7 w 237"/>
                  <a:gd name="T35" fmla="*/ 1 h 237"/>
                  <a:gd name="T36" fmla="*/ 6 w 237"/>
                  <a:gd name="T37" fmla="*/ 0 h 237"/>
                  <a:gd name="T38" fmla="*/ 5 w 237"/>
                  <a:gd name="T39" fmla="*/ 0 h 237"/>
                  <a:gd name="T40" fmla="*/ 5 w 237"/>
                  <a:gd name="T41" fmla="*/ 0 h 237"/>
                  <a:gd name="T42" fmla="*/ 4 w 237"/>
                  <a:gd name="T43" fmla="*/ 0 h 237"/>
                  <a:gd name="T44" fmla="*/ 3 w 237"/>
                  <a:gd name="T45" fmla="*/ 0 h 237"/>
                  <a:gd name="T46" fmla="*/ 2 w 237"/>
                  <a:gd name="T47" fmla="*/ 1 h 237"/>
                  <a:gd name="T48" fmla="*/ 2 w 237"/>
                  <a:gd name="T49" fmla="*/ 1 h 237"/>
                  <a:gd name="T50" fmla="*/ 1 w 237"/>
                  <a:gd name="T51" fmla="*/ 1 h 237"/>
                  <a:gd name="T52" fmla="*/ 1 w 237"/>
                  <a:gd name="T53" fmla="*/ 2 h 237"/>
                  <a:gd name="T54" fmla="*/ 1 w 237"/>
                  <a:gd name="T55" fmla="*/ 2 h 237"/>
                  <a:gd name="T56" fmla="*/ 0 w 237"/>
                  <a:gd name="T57" fmla="*/ 3 h 237"/>
                  <a:gd name="T58" fmla="*/ 0 w 237"/>
                  <a:gd name="T59" fmla="*/ 4 h 237"/>
                  <a:gd name="T60" fmla="*/ 0 w 237"/>
                  <a:gd name="T61" fmla="*/ 5 h 237"/>
                  <a:gd name="T62" fmla="*/ 0 w 237"/>
                  <a:gd name="T63" fmla="*/ 5 h 237"/>
                  <a:gd name="T64" fmla="*/ 0 w 237"/>
                  <a:gd name="T65" fmla="*/ 5 h 237"/>
                  <a:gd name="T66" fmla="*/ 0 w 237"/>
                  <a:gd name="T67" fmla="*/ 6 h 237"/>
                  <a:gd name="T68" fmla="*/ 0 w 237"/>
                  <a:gd name="T69" fmla="*/ 6 h 237"/>
                  <a:gd name="T70" fmla="*/ 1 w 237"/>
                  <a:gd name="T71" fmla="*/ 7 h 237"/>
                  <a:gd name="T72" fmla="*/ 1 w 237"/>
                  <a:gd name="T73" fmla="*/ 8 h 237"/>
                  <a:gd name="T74" fmla="*/ 2 w 237"/>
                  <a:gd name="T75" fmla="*/ 8 h 237"/>
                  <a:gd name="T76" fmla="*/ 2 w 237"/>
                  <a:gd name="T77" fmla="*/ 9 h 237"/>
                  <a:gd name="T78" fmla="*/ 3 w 237"/>
                  <a:gd name="T79" fmla="*/ 9 h 237"/>
                  <a:gd name="T80" fmla="*/ 3 w 237"/>
                  <a:gd name="T81" fmla="*/ 9 h 237"/>
                  <a:gd name="T82" fmla="*/ 4 w 237"/>
                  <a:gd name="T83" fmla="*/ 9 h 237"/>
                  <a:gd name="T84" fmla="*/ 5 w 237"/>
                  <a:gd name="T85" fmla="*/ 9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121" y="237"/>
                    </a:moveTo>
                    <a:lnTo>
                      <a:pt x="142" y="237"/>
                    </a:lnTo>
                    <a:lnTo>
                      <a:pt x="158" y="229"/>
                    </a:lnTo>
                    <a:lnTo>
                      <a:pt x="175" y="225"/>
                    </a:lnTo>
                    <a:lnTo>
                      <a:pt x="192" y="212"/>
                    </a:lnTo>
                    <a:lnTo>
                      <a:pt x="204" y="200"/>
                    </a:lnTo>
                    <a:lnTo>
                      <a:pt x="216" y="187"/>
                    </a:lnTo>
                    <a:lnTo>
                      <a:pt x="225" y="171"/>
                    </a:lnTo>
                    <a:lnTo>
                      <a:pt x="233" y="154"/>
                    </a:lnTo>
                    <a:lnTo>
                      <a:pt x="237" y="138"/>
                    </a:lnTo>
                    <a:lnTo>
                      <a:pt x="237" y="117"/>
                    </a:lnTo>
                    <a:lnTo>
                      <a:pt x="237" y="97"/>
                    </a:lnTo>
                    <a:lnTo>
                      <a:pt x="233" y="79"/>
                    </a:lnTo>
                    <a:lnTo>
                      <a:pt x="225" y="63"/>
                    </a:lnTo>
                    <a:lnTo>
                      <a:pt x="216" y="46"/>
                    </a:lnTo>
                    <a:lnTo>
                      <a:pt x="204" y="34"/>
                    </a:lnTo>
                    <a:lnTo>
                      <a:pt x="192" y="21"/>
                    </a:lnTo>
                    <a:lnTo>
                      <a:pt x="175" y="13"/>
                    </a:lnTo>
                    <a:lnTo>
                      <a:pt x="158" y="5"/>
                    </a:lnTo>
                    <a:lnTo>
                      <a:pt x="138" y="0"/>
                    </a:lnTo>
                    <a:lnTo>
                      <a:pt x="121" y="0"/>
                    </a:lnTo>
                    <a:lnTo>
                      <a:pt x="100" y="0"/>
                    </a:lnTo>
                    <a:lnTo>
                      <a:pt x="84" y="5"/>
                    </a:lnTo>
                    <a:lnTo>
                      <a:pt x="63" y="13"/>
                    </a:lnTo>
                    <a:lnTo>
                      <a:pt x="50" y="21"/>
                    </a:lnTo>
                    <a:lnTo>
                      <a:pt x="34" y="34"/>
                    </a:lnTo>
                    <a:lnTo>
                      <a:pt x="25" y="50"/>
                    </a:lnTo>
                    <a:lnTo>
                      <a:pt x="13" y="63"/>
                    </a:lnTo>
                    <a:lnTo>
                      <a:pt x="9" y="79"/>
                    </a:lnTo>
                    <a:lnTo>
                      <a:pt x="5" y="100"/>
                    </a:lnTo>
                    <a:lnTo>
                      <a:pt x="0" y="117"/>
                    </a:lnTo>
                    <a:lnTo>
                      <a:pt x="0" y="121"/>
                    </a:lnTo>
                    <a:lnTo>
                      <a:pt x="0" y="125"/>
                    </a:lnTo>
                    <a:lnTo>
                      <a:pt x="5" y="142"/>
                    </a:lnTo>
                    <a:lnTo>
                      <a:pt x="9" y="162"/>
                    </a:lnTo>
                    <a:lnTo>
                      <a:pt x="18" y="179"/>
                    </a:lnTo>
                    <a:lnTo>
                      <a:pt x="25" y="191"/>
                    </a:lnTo>
                    <a:lnTo>
                      <a:pt x="38" y="204"/>
                    </a:lnTo>
                    <a:lnTo>
                      <a:pt x="54" y="216"/>
                    </a:lnTo>
                    <a:lnTo>
                      <a:pt x="67" y="225"/>
                    </a:lnTo>
                    <a:lnTo>
                      <a:pt x="84"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1" name="Freeform 1214">
                <a:extLst>
                  <a:ext uri="{FF2B5EF4-FFF2-40B4-BE49-F238E27FC236}">
                    <a16:creationId xmlns:a16="http://schemas.microsoft.com/office/drawing/2014/main" id="{4EB81E4F-C7AA-4780-BAED-875F1C43AC21}"/>
                  </a:ext>
                </a:extLst>
              </p:cNvPr>
              <p:cNvSpPr>
                <a:spLocks/>
              </p:cNvSpPr>
              <p:nvPr/>
            </p:nvSpPr>
            <p:spPr bwMode="auto">
              <a:xfrm>
                <a:off x="2801" y="3382"/>
                <a:ext cx="41" cy="41"/>
              </a:xfrm>
              <a:custGeom>
                <a:avLst/>
                <a:gdLst>
                  <a:gd name="T0" fmla="*/ 4 w 203"/>
                  <a:gd name="T1" fmla="*/ 8 h 203"/>
                  <a:gd name="T2" fmla="*/ 5 w 203"/>
                  <a:gd name="T3" fmla="*/ 8 h 203"/>
                  <a:gd name="T4" fmla="*/ 6 w 203"/>
                  <a:gd name="T5" fmla="*/ 8 h 203"/>
                  <a:gd name="T6" fmla="*/ 6 w 203"/>
                  <a:gd name="T7" fmla="*/ 8 h 203"/>
                  <a:gd name="T8" fmla="*/ 7 w 203"/>
                  <a:gd name="T9" fmla="*/ 7 h 203"/>
                  <a:gd name="T10" fmla="*/ 7 w 203"/>
                  <a:gd name="T11" fmla="*/ 7 h 203"/>
                  <a:gd name="T12" fmla="*/ 8 w 203"/>
                  <a:gd name="T13" fmla="*/ 7 h 203"/>
                  <a:gd name="T14" fmla="*/ 8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8 w 203"/>
                  <a:gd name="T27" fmla="*/ 2 h 203"/>
                  <a:gd name="T28" fmla="*/ 7 w 203"/>
                  <a:gd name="T29" fmla="*/ 2 h 203"/>
                  <a:gd name="T30" fmla="*/ 7 w 203"/>
                  <a:gd name="T31" fmla="*/ 1 h 203"/>
                  <a:gd name="T32" fmla="*/ 7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4 h 203"/>
                  <a:gd name="T66" fmla="*/ 0 w 203"/>
                  <a:gd name="T67" fmla="*/ 5 h 203"/>
                  <a:gd name="T68" fmla="*/ 0 w 203"/>
                  <a:gd name="T69" fmla="*/ 6 h 203"/>
                  <a:gd name="T70" fmla="*/ 0 w 203"/>
                  <a:gd name="T71" fmla="*/ 6 h 203"/>
                  <a:gd name="T72" fmla="*/ 1 w 203"/>
                  <a:gd name="T73" fmla="*/ 7 h 203"/>
                  <a:gd name="T74" fmla="*/ 1 w 203"/>
                  <a:gd name="T75" fmla="*/ 7 h 203"/>
                  <a:gd name="T76" fmla="*/ 2 w 203"/>
                  <a:gd name="T77" fmla="*/ 8 h 203"/>
                  <a:gd name="T78" fmla="*/ 2 w 203"/>
                  <a:gd name="T79" fmla="*/ 8 h 203"/>
                  <a:gd name="T80" fmla="*/ 3 w 203"/>
                  <a:gd name="T81" fmla="*/ 8 h 203"/>
                  <a:gd name="T82" fmla="*/ 4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8" y="199"/>
                    </a:lnTo>
                    <a:lnTo>
                      <a:pt x="149" y="191"/>
                    </a:lnTo>
                    <a:lnTo>
                      <a:pt x="162" y="182"/>
                    </a:lnTo>
                    <a:lnTo>
                      <a:pt x="174" y="174"/>
                    </a:lnTo>
                    <a:lnTo>
                      <a:pt x="187" y="162"/>
                    </a:lnTo>
                    <a:lnTo>
                      <a:pt x="195" y="149"/>
                    </a:lnTo>
                    <a:lnTo>
                      <a:pt x="199" y="133"/>
                    </a:lnTo>
                    <a:lnTo>
                      <a:pt x="203" y="116"/>
                    </a:lnTo>
                    <a:lnTo>
                      <a:pt x="203" y="99"/>
                    </a:lnTo>
                    <a:lnTo>
                      <a:pt x="203" y="83"/>
                    </a:lnTo>
                    <a:lnTo>
                      <a:pt x="199" y="70"/>
                    </a:lnTo>
                    <a:lnTo>
                      <a:pt x="191" y="54"/>
                    </a:lnTo>
                    <a:lnTo>
                      <a:pt x="183" y="41"/>
                    </a:lnTo>
                    <a:lnTo>
                      <a:pt x="174" y="29"/>
                    </a:lnTo>
                    <a:lnTo>
                      <a:pt x="162" y="20"/>
                    </a:lnTo>
                    <a:lnTo>
                      <a:pt x="149" y="12"/>
                    </a:lnTo>
                    <a:lnTo>
                      <a:pt x="133" y="4"/>
                    </a:lnTo>
                    <a:lnTo>
                      <a:pt x="116" y="0"/>
                    </a:lnTo>
                    <a:lnTo>
                      <a:pt x="100" y="0"/>
                    </a:lnTo>
                    <a:lnTo>
                      <a:pt x="84" y="0"/>
                    </a:lnTo>
                    <a:lnTo>
                      <a:pt x="71" y="4"/>
                    </a:lnTo>
                    <a:lnTo>
                      <a:pt x="54" y="12"/>
                    </a:lnTo>
                    <a:lnTo>
                      <a:pt x="41" y="20"/>
                    </a:lnTo>
                    <a:lnTo>
                      <a:pt x="30" y="29"/>
                    </a:lnTo>
                    <a:lnTo>
                      <a:pt x="21" y="41"/>
                    </a:lnTo>
                    <a:lnTo>
                      <a:pt x="12" y="54"/>
                    </a:lnTo>
                    <a:lnTo>
                      <a:pt x="5" y="70"/>
                    </a:lnTo>
                    <a:lnTo>
                      <a:pt x="0" y="83"/>
                    </a:lnTo>
                    <a:lnTo>
                      <a:pt x="0" y="99"/>
                    </a:lnTo>
                    <a:lnTo>
                      <a:pt x="0" y="103"/>
                    </a:lnTo>
                    <a:lnTo>
                      <a:pt x="0" y="108"/>
                    </a:lnTo>
                    <a:lnTo>
                      <a:pt x="0" y="124"/>
                    </a:lnTo>
                    <a:lnTo>
                      <a:pt x="5" y="137"/>
                    </a:lnTo>
                    <a:lnTo>
                      <a:pt x="12" y="153"/>
                    </a:lnTo>
                    <a:lnTo>
                      <a:pt x="21" y="166"/>
                    </a:lnTo>
                    <a:lnTo>
                      <a:pt x="33" y="178"/>
                    </a:lnTo>
                    <a:lnTo>
                      <a:pt x="41" y="186"/>
                    </a:lnTo>
                    <a:lnTo>
                      <a:pt x="59" y="195"/>
                    </a:lnTo>
                    <a:lnTo>
                      <a:pt x="71" y="199"/>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882" name="Freeform 1215">
                <a:extLst>
                  <a:ext uri="{FF2B5EF4-FFF2-40B4-BE49-F238E27FC236}">
                    <a16:creationId xmlns:a16="http://schemas.microsoft.com/office/drawing/2014/main" id="{FB69DF9A-8B6A-43CA-800F-5C238330ACD2}"/>
                  </a:ext>
                </a:extLst>
              </p:cNvPr>
              <p:cNvSpPr>
                <a:spLocks/>
              </p:cNvSpPr>
              <p:nvPr/>
            </p:nvSpPr>
            <p:spPr bwMode="auto">
              <a:xfrm>
                <a:off x="2804" y="3383"/>
                <a:ext cx="34" cy="35"/>
              </a:xfrm>
              <a:custGeom>
                <a:avLst/>
                <a:gdLst>
                  <a:gd name="T0" fmla="*/ 3 w 171"/>
                  <a:gd name="T1" fmla="*/ 7 h 174"/>
                  <a:gd name="T2" fmla="*/ 4 w 171"/>
                  <a:gd name="T3" fmla="*/ 7 h 174"/>
                  <a:gd name="T4" fmla="*/ 4 w 171"/>
                  <a:gd name="T5" fmla="*/ 7 h 174"/>
                  <a:gd name="T6" fmla="*/ 5 w 171"/>
                  <a:gd name="T7" fmla="*/ 7 h 174"/>
                  <a:gd name="T8" fmla="*/ 5 w 171"/>
                  <a:gd name="T9" fmla="*/ 6 h 174"/>
                  <a:gd name="T10" fmla="*/ 6 w 171"/>
                  <a:gd name="T11" fmla="*/ 6 h 174"/>
                  <a:gd name="T12" fmla="*/ 6 w 171"/>
                  <a:gd name="T13" fmla="*/ 6 h 174"/>
                  <a:gd name="T14" fmla="*/ 6 w 171"/>
                  <a:gd name="T15" fmla="*/ 5 h 174"/>
                  <a:gd name="T16" fmla="*/ 7 w 171"/>
                  <a:gd name="T17" fmla="*/ 5 h 174"/>
                  <a:gd name="T18" fmla="*/ 7 w 171"/>
                  <a:gd name="T19" fmla="*/ 4 h 174"/>
                  <a:gd name="T20" fmla="*/ 7 w 171"/>
                  <a:gd name="T21" fmla="*/ 4 h 174"/>
                  <a:gd name="T22" fmla="*/ 7 w 171"/>
                  <a:gd name="T23" fmla="*/ 3 h 174"/>
                  <a:gd name="T24" fmla="*/ 7 w 171"/>
                  <a:gd name="T25" fmla="*/ 2 h 174"/>
                  <a:gd name="T26" fmla="*/ 6 w 171"/>
                  <a:gd name="T27" fmla="*/ 2 h 174"/>
                  <a:gd name="T28" fmla="*/ 6 w 171"/>
                  <a:gd name="T29" fmla="*/ 1 h 174"/>
                  <a:gd name="T30" fmla="*/ 6 w 171"/>
                  <a:gd name="T31" fmla="*/ 1 h 174"/>
                  <a:gd name="T32" fmla="*/ 5 w 171"/>
                  <a:gd name="T33" fmla="*/ 1 h 174"/>
                  <a:gd name="T34" fmla="*/ 5 w 171"/>
                  <a:gd name="T35" fmla="*/ 0 h 174"/>
                  <a:gd name="T36" fmla="*/ 4 w 171"/>
                  <a:gd name="T37" fmla="*/ 0 h 174"/>
                  <a:gd name="T38" fmla="*/ 4 w 171"/>
                  <a:gd name="T39" fmla="*/ 0 h 174"/>
                  <a:gd name="T40" fmla="*/ 3 w 171"/>
                  <a:gd name="T41" fmla="*/ 0 h 174"/>
                  <a:gd name="T42" fmla="*/ 3 w 171"/>
                  <a:gd name="T43" fmla="*/ 0 h 174"/>
                  <a:gd name="T44" fmla="*/ 2 w 171"/>
                  <a:gd name="T45" fmla="*/ 0 h 174"/>
                  <a:gd name="T46" fmla="*/ 2 w 171"/>
                  <a:gd name="T47" fmla="*/ 0 h 174"/>
                  <a:gd name="T48" fmla="*/ 1 w 171"/>
                  <a:gd name="T49" fmla="*/ 1 h 174"/>
                  <a:gd name="T50" fmla="*/ 1 w 171"/>
                  <a:gd name="T51" fmla="*/ 1 h 174"/>
                  <a:gd name="T52" fmla="*/ 1 w 171"/>
                  <a:gd name="T53" fmla="*/ 1 h 174"/>
                  <a:gd name="T54" fmla="*/ 0 w 171"/>
                  <a:gd name="T55" fmla="*/ 2 h 174"/>
                  <a:gd name="T56" fmla="*/ 0 w 171"/>
                  <a:gd name="T57" fmla="*/ 2 h 174"/>
                  <a:gd name="T58" fmla="*/ 0 w 171"/>
                  <a:gd name="T59" fmla="*/ 3 h 174"/>
                  <a:gd name="T60" fmla="*/ 0 w 171"/>
                  <a:gd name="T61" fmla="*/ 3 h 174"/>
                  <a:gd name="T62" fmla="*/ 0 w 171"/>
                  <a:gd name="T63" fmla="*/ 4 h 174"/>
                  <a:gd name="T64" fmla="*/ 0 w 171"/>
                  <a:gd name="T65" fmla="*/ 4 h 174"/>
                  <a:gd name="T66" fmla="*/ 0 w 171"/>
                  <a:gd name="T67" fmla="*/ 5 h 174"/>
                  <a:gd name="T68" fmla="*/ 0 w 171"/>
                  <a:gd name="T69" fmla="*/ 5 h 174"/>
                  <a:gd name="T70" fmla="*/ 1 w 171"/>
                  <a:gd name="T71" fmla="*/ 6 h 174"/>
                  <a:gd name="T72" fmla="*/ 1 w 171"/>
                  <a:gd name="T73" fmla="*/ 6 h 174"/>
                  <a:gd name="T74" fmla="*/ 1 w 171"/>
                  <a:gd name="T75" fmla="*/ 6 h 174"/>
                  <a:gd name="T76" fmla="*/ 2 w 171"/>
                  <a:gd name="T77" fmla="*/ 7 h 174"/>
                  <a:gd name="T78" fmla="*/ 2 w 171"/>
                  <a:gd name="T79" fmla="*/ 7 h 174"/>
                  <a:gd name="T80" fmla="*/ 3 w 171"/>
                  <a:gd name="T81" fmla="*/ 7 h 174"/>
                  <a:gd name="T82" fmla="*/ 3 w 171"/>
                  <a:gd name="T83" fmla="*/ 7 h 1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74"/>
                  <a:gd name="T128" fmla="*/ 171 w 171"/>
                  <a:gd name="T129" fmla="*/ 174 h 1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74">
                    <a:moveTo>
                      <a:pt x="83" y="174"/>
                    </a:moveTo>
                    <a:lnTo>
                      <a:pt x="101" y="170"/>
                    </a:lnTo>
                    <a:lnTo>
                      <a:pt x="113" y="166"/>
                    </a:lnTo>
                    <a:lnTo>
                      <a:pt x="126" y="162"/>
                    </a:lnTo>
                    <a:lnTo>
                      <a:pt x="137" y="153"/>
                    </a:lnTo>
                    <a:lnTo>
                      <a:pt x="146" y="145"/>
                    </a:lnTo>
                    <a:lnTo>
                      <a:pt x="155" y="137"/>
                    </a:lnTo>
                    <a:lnTo>
                      <a:pt x="162" y="124"/>
                    </a:lnTo>
                    <a:lnTo>
                      <a:pt x="167" y="112"/>
                    </a:lnTo>
                    <a:lnTo>
                      <a:pt x="171" y="99"/>
                    </a:lnTo>
                    <a:lnTo>
                      <a:pt x="171" y="88"/>
                    </a:lnTo>
                    <a:lnTo>
                      <a:pt x="171" y="70"/>
                    </a:lnTo>
                    <a:lnTo>
                      <a:pt x="167" y="58"/>
                    </a:lnTo>
                    <a:lnTo>
                      <a:pt x="162" y="45"/>
                    </a:lnTo>
                    <a:lnTo>
                      <a:pt x="155" y="34"/>
                    </a:lnTo>
                    <a:lnTo>
                      <a:pt x="146" y="25"/>
                    </a:lnTo>
                    <a:lnTo>
                      <a:pt x="133" y="16"/>
                    </a:lnTo>
                    <a:lnTo>
                      <a:pt x="126" y="8"/>
                    </a:lnTo>
                    <a:lnTo>
                      <a:pt x="113" y="4"/>
                    </a:lnTo>
                    <a:lnTo>
                      <a:pt x="96" y="0"/>
                    </a:lnTo>
                    <a:lnTo>
                      <a:pt x="83" y="0"/>
                    </a:lnTo>
                    <a:lnTo>
                      <a:pt x="72" y="0"/>
                    </a:lnTo>
                    <a:lnTo>
                      <a:pt x="59" y="4"/>
                    </a:lnTo>
                    <a:lnTo>
                      <a:pt x="47" y="8"/>
                    </a:lnTo>
                    <a:lnTo>
                      <a:pt x="34" y="16"/>
                    </a:lnTo>
                    <a:lnTo>
                      <a:pt x="25" y="25"/>
                    </a:lnTo>
                    <a:lnTo>
                      <a:pt x="18" y="34"/>
                    </a:lnTo>
                    <a:lnTo>
                      <a:pt x="9" y="45"/>
                    </a:lnTo>
                    <a:lnTo>
                      <a:pt x="5" y="58"/>
                    </a:lnTo>
                    <a:lnTo>
                      <a:pt x="0" y="70"/>
                    </a:lnTo>
                    <a:lnTo>
                      <a:pt x="0" y="83"/>
                    </a:lnTo>
                    <a:lnTo>
                      <a:pt x="0" y="88"/>
                    </a:lnTo>
                    <a:lnTo>
                      <a:pt x="0" y="104"/>
                    </a:lnTo>
                    <a:lnTo>
                      <a:pt x="5" y="116"/>
                    </a:lnTo>
                    <a:lnTo>
                      <a:pt x="9" y="129"/>
                    </a:lnTo>
                    <a:lnTo>
                      <a:pt x="18" y="137"/>
                    </a:lnTo>
                    <a:lnTo>
                      <a:pt x="25" y="149"/>
                    </a:lnTo>
                    <a:lnTo>
                      <a:pt x="34" y="158"/>
                    </a:lnTo>
                    <a:lnTo>
                      <a:pt x="47" y="162"/>
                    </a:lnTo>
                    <a:lnTo>
                      <a:pt x="59" y="170"/>
                    </a:lnTo>
                    <a:lnTo>
                      <a:pt x="72" y="170"/>
                    </a:lnTo>
                    <a:lnTo>
                      <a:pt x="83" y="174"/>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100364" name="Group 1417">
              <a:extLst>
                <a:ext uri="{FF2B5EF4-FFF2-40B4-BE49-F238E27FC236}">
                  <a16:creationId xmlns:a16="http://schemas.microsoft.com/office/drawing/2014/main" id="{491B22EF-9205-4978-8493-F8CF44CB17B5}"/>
                </a:ext>
              </a:extLst>
            </p:cNvPr>
            <p:cNvGrpSpPr>
              <a:grpSpLocks/>
            </p:cNvGrpSpPr>
            <p:nvPr/>
          </p:nvGrpSpPr>
          <p:grpSpPr bwMode="auto">
            <a:xfrm>
              <a:off x="911" y="771"/>
              <a:ext cx="3255" cy="3289"/>
              <a:chOff x="911" y="771"/>
              <a:chExt cx="3255" cy="3289"/>
            </a:xfrm>
          </p:grpSpPr>
          <p:sp>
            <p:nvSpPr>
              <p:cNvPr id="100483" name="Freeform 1217">
                <a:extLst>
                  <a:ext uri="{FF2B5EF4-FFF2-40B4-BE49-F238E27FC236}">
                    <a16:creationId xmlns:a16="http://schemas.microsoft.com/office/drawing/2014/main" id="{C4CD3860-8FE5-4926-B024-07C95CEF66E7}"/>
                  </a:ext>
                </a:extLst>
              </p:cNvPr>
              <p:cNvSpPr>
                <a:spLocks/>
              </p:cNvSpPr>
              <p:nvPr/>
            </p:nvSpPr>
            <p:spPr bwMode="auto">
              <a:xfrm>
                <a:off x="2805" y="3384"/>
                <a:ext cx="29" cy="28"/>
              </a:xfrm>
              <a:custGeom>
                <a:avLst/>
                <a:gdLst>
                  <a:gd name="T0" fmla="*/ 3 w 141"/>
                  <a:gd name="T1" fmla="*/ 6 h 141"/>
                  <a:gd name="T2" fmla="*/ 3 w 141"/>
                  <a:gd name="T3" fmla="*/ 6 h 141"/>
                  <a:gd name="T4" fmla="*/ 4 w 141"/>
                  <a:gd name="T5" fmla="*/ 5 h 141"/>
                  <a:gd name="T6" fmla="*/ 4 w 141"/>
                  <a:gd name="T7" fmla="*/ 5 h 141"/>
                  <a:gd name="T8" fmla="*/ 5 w 141"/>
                  <a:gd name="T9" fmla="*/ 5 h 141"/>
                  <a:gd name="T10" fmla="*/ 5 w 141"/>
                  <a:gd name="T11" fmla="*/ 5 h 141"/>
                  <a:gd name="T12" fmla="*/ 5 w 141"/>
                  <a:gd name="T13" fmla="*/ 4 h 141"/>
                  <a:gd name="T14" fmla="*/ 6 w 141"/>
                  <a:gd name="T15" fmla="*/ 4 h 141"/>
                  <a:gd name="T16" fmla="*/ 6 w 141"/>
                  <a:gd name="T17" fmla="*/ 4 h 141"/>
                  <a:gd name="T18" fmla="*/ 6 w 141"/>
                  <a:gd name="T19" fmla="*/ 3 h 141"/>
                  <a:gd name="T20" fmla="*/ 6 w 141"/>
                  <a:gd name="T21" fmla="*/ 3 h 141"/>
                  <a:gd name="T22" fmla="*/ 6 w 141"/>
                  <a:gd name="T23" fmla="*/ 2 h 141"/>
                  <a:gd name="T24" fmla="*/ 6 w 141"/>
                  <a:gd name="T25" fmla="*/ 2 h 141"/>
                  <a:gd name="T26" fmla="*/ 6 w 141"/>
                  <a:gd name="T27" fmla="*/ 1 h 141"/>
                  <a:gd name="T28" fmla="*/ 5 w 141"/>
                  <a:gd name="T29" fmla="*/ 1 h 141"/>
                  <a:gd name="T30" fmla="*/ 5 w 141"/>
                  <a:gd name="T31" fmla="*/ 1 h 141"/>
                  <a:gd name="T32" fmla="*/ 5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2 w 141"/>
                  <a:gd name="T47" fmla="*/ 0 h 141"/>
                  <a:gd name="T48" fmla="*/ 1 w 141"/>
                  <a:gd name="T49" fmla="*/ 1 h 141"/>
                  <a:gd name="T50" fmla="*/ 1 w 141"/>
                  <a:gd name="T51" fmla="*/ 1 h 141"/>
                  <a:gd name="T52" fmla="*/ 0 w 141"/>
                  <a:gd name="T53" fmla="*/ 1 h 141"/>
                  <a:gd name="T54" fmla="*/ 0 w 141"/>
                  <a:gd name="T55" fmla="*/ 2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2 w 141"/>
                  <a:gd name="T75" fmla="*/ 5 h 141"/>
                  <a:gd name="T76" fmla="*/ 2 w 141"/>
                  <a:gd name="T77" fmla="*/ 5 h 141"/>
                  <a:gd name="T78" fmla="*/ 2 w 141"/>
                  <a:gd name="T79" fmla="*/ 6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0" y="141"/>
                    </a:moveTo>
                    <a:lnTo>
                      <a:pt x="83" y="141"/>
                    </a:lnTo>
                    <a:lnTo>
                      <a:pt x="92" y="137"/>
                    </a:lnTo>
                    <a:lnTo>
                      <a:pt x="104" y="133"/>
                    </a:lnTo>
                    <a:lnTo>
                      <a:pt x="112" y="125"/>
                    </a:lnTo>
                    <a:lnTo>
                      <a:pt x="120" y="120"/>
                    </a:lnTo>
                    <a:lnTo>
                      <a:pt x="128" y="112"/>
                    </a:lnTo>
                    <a:lnTo>
                      <a:pt x="133" y="104"/>
                    </a:lnTo>
                    <a:lnTo>
                      <a:pt x="137" y="91"/>
                    </a:lnTo>
                    <a:lnTo>
                      <a:pt x="137" y="84"/>
                    </a:lnTo>
                    <a:lnTo>
                      <a:pt x="141" y="71"/>
                    </a:lnTo>
                    <a:lnTo>
                      <a:pt x="137" y="58"/>
                    </a:lnTo>
                    <a:lnTo>
                      <a:pt x="137" y="50"/>
                    </a:lnTo>
                    <a:lnTo>
                      <a:pt x="133" y="37"/>
                    </a:lnTo>
                    <a:lnTo>
                      <a:pt x="124" y="30"/>
                    </a:lnTo>
                    <a:lnTo>
                      <a:pt x="120" y="21"/>
                    </a:lnTo>
                    <a:lnTo>
                      <a:pt x="112" y="17"/>
                    </a:lnTo>
                    <a:lnTo>
                      <a:pt x="99" y="8"/>
                    </a:lnTo>
                    <a:lnTo>
                      <a:pt x="92" y="4"/>
                    </a:lnTo>
                    <a:lnTo>
                      <a:pt x="79" y="4"/>
                    </a:lnTo>
                    <a:lnTo>
                      <a:pt x="70" y="0"/>
                    </a:lnTo>
                    <a:lnTo>
                      <a:pt x="58" y="4"/>
                    </a:lnTo>
                    <a:lnTo>
                      <a:pt x="50" y="4"/>
                    </a:lnTo>
                    <a:lnTo>
                      <a:pt x="38" y="8"/>
                    </a:lnTo>
                    <a:lnTo>
                      <a:pt x="29" y="17"/>
                    </a:lnTo>
                    <a:lnTo>
                      <a:pt x="20" y="21"/>
                    </a:lnTo>
                    <a:lnTo>
                      <a:pt x="12" y="30"/>
                    </a:lnTo>
                    <a:lnTo>
                      <a:pt x="9" y="41"/>
                    </a:lnTo>
                    <a:lnTo>
                      <a:pt x="4" y="50"/>
                    </a:lnTo>
                    <a:lnTo>
                      <a:pt x="0" y="62"/>
                    </a:lnTo>
                    <a:lnTo>
                      <a:pt x="0" y="71"/>
                    </a:lnTo>
                    <a:lnTo>
                      <a:pt x="4" y="84"/>
                    </a:lnTo>
                    <a:lnTo>
                      <a:pt x="4" y="95"/>
                    </a:lnTo>
                    <a:lnTo>
                      <a:pt x="9" y="104"/>
                    </a:lnTo>
                    <a:lnTo>
                      <a:pt x="16" y="112"/>
                    </a:lnTo>
                    <a:lnTo>
                      <a:pt x="20" y="120"/>
                    </a:lnTo>
                    <a:lnTo>
                      <a:pt x="29" y="129"/>
                    </a:lnTo>
                    <a:lnTo>
                      <a:pt x="38" y="133"/>
                    </a:lnTo>
                    <a:lnTo>
                      <a:pt x="50" y="137"/>
                    </a:lnTo>
                    <a:lnTo>
                      <a:pt x="58" y="141"/>
                    </a:lnTo>
                    <a:lnTo>
                      <a:pt x="70" y="141"/>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4" name="Freeform 1218">
                <a:extLst>
                  <a:ext uri="{FF2B5EF4-FFF2-40B4-BE49-F238E27FC236}">
                    <a16:creationId xmlns:a16="http://schemas.microsoft.com/office/drawing/2014/main" id="{5F1F6BEF-9BD9-4477-B07B-AA3327020D5B}"/>
                  </a:ext>
                </a:extLst>
              </p:cNvPr>
              <p:cNvSpPr>
                <a:spLocks/>
              </p:cNvSpPr>
              <p:nvPr/>
            </p:nvSpPr>
            <p:spPr bwMode="auto">
              <a:xfrm>
                <a:off x="2894" y="3355"/>
                <a:ext cx="116" cy="116"/>
              </a:xfrm>
              <a:custGeom>
                <a:avLst/>
                <a:gdLst>
                  <a:gd name="T0" fmla="*/ 12 w 577"/>
                  <a:gd name="T1" fmla="*/ 23 h 576"/>
                  <a:gd name="T2" fmla="*/ 14 w 577"/>
                  <a:gd name="T3" fmla="*/ 23 h 576"/>
                  <a:gd name="T4" fmla="*/ 16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4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5" name="Freeform 1219">
                <a:extLst>
                  <a:ext uri="{FF2B5EF4-FFF2-40B4-BE49-F238E27FC236}">
                    <a16:creationId xmlns:a16="http://schemas.microsoft.com/office/drawing/2014/main" id="{A33DC303-33C4-46DC-ADAB-AED378B37D46}"/>
                  </a:ext>
                </a:extLst>
              </p:cNvPr>
              <p:cNvSpPr>
                <a:spLocks/>
              </p:cNvSpPr>
              <p:nvPr/>
            </p:nvSpPr>
            <p:spPr bwMode="auto">
              <a:xfrm>
                <a:off x="2894" y="3355"/>
                <a:ext cx="116" cy="116"/>
              </a:xfrm>
              <a:custGeom>
                <a:avLst/>
                <a:gdLst>
                  <a:gd name="T0" fmla="*/ 12 w 577"/>
                  <a:gd name="T1" fmla="*/ 23 h 576"/>
                  <a:gd name="T2" fmla="*/ 14 w 577"/>
                  <a:gd name="T3" fmla="*/ 23 h 576"/>
                  <a:gd name="T4" fmla="*/ 16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4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486" name="Freeform 1220">
                <a:extLst>
                  <a:ext uri="{FF2B5EF4-FFF2-40B4-BE49-F238E27FC236}">
                    <a16:creationId xmlns:a16="http://schemas.microsoft.com/office/drawing/2014/main" id="{E9ADF493-DF59-4896-A30C-75B78DB49635}"/>
                  </a:ext>
                </a:extLst>
              </p:cNvPr>
              <p:cNvSpPr>
                <a:spLocks/>
              </p:cNvSpPr>
              <p:nvPr/>
            </p:nvSpPr>
            <p:spPr bwMode="auto">
              <a:xfrm>
                <a:off x="2894" y="3355"/>
                <a:ext cx="116" cy="116"/>
              </a:xfrm>
              <a:custGeom>
                <a:avLst/>
                <a:gdLst>
                  <a:gd name="T0" fmla="*/ 12 w 577"/>
                  <a:gd name="T1" fmla="*/ 23 h 576"/>
                  <a:gd name="T2" fmla="*/ 14 w 577"/>
                  <a:gd name="T3" fmla="*/ 23 h 576"/>
                  <a:gd name="T4" fmla="*/ 16 w 577"/>
                  <a:gd name="T5" fmla="*/ 23 h 576"/>
                  <a:gd name="T6" fmla="*/ 17 w 577"/>
                  <a:gd name="T7" fmla="*/ 22 h 576"/>
                  <a:gd name="T8" fmla="*/ 19 w 577"/>
                  <a:gd name="T9" fmla="*/ 21 h 576"/>
                  <a:gd name="T10" fmla="*/ 20 w 577"/>
                  <a:gd name="T11" fmla="*/ 20 h 576"/>
                  <a:gd name="T12" fmla="*/ 21 w 577"/>
                  <a:gd name="T13" fmla="*/ 19 h 576"/>
                  <a:gd name="T14" fmla="*/ 22 w 577"/>
                  <a:gd name="T15" fmla="*/ 17 h 576"/>
                  <a:gd name="T16" fmla="*/ 23 w 577"/>
                  <a:gd name="T17" fmla="*/ 15 h 576"/>
                  <a:gd name="T18" fmla="*/ 23 w 577"/>
                  <a:gd name="T19" fmla="*/ 13 h 576"/>
                  <a:gd name="T20" fmla="*/ 23 w 577"/>
                  <a:gd name="T21" fmla="*/ 12 h 576"/>
                  <a:gd name="T22" fmla="*/ 23 w 577"/>
                  <a:gd name="T23" fmla="*/ 10 h 576"/>
                  <a:gd name="T24" fmla="*/ 23 w 577"/>
                  <a:gd name="T25" fmla="*/ 8 h 576"/>
                  <a:gd name="T26" fmla="*/ 22 w 577"/>
                  <a:gd name="T27" fmla="*/ 6 h 576"/>
                  <a:gd name="T28" fmla="*/ 21 w 577"/>
                  <a:gd name="T29" fmla="*/ 5 h 576"/>
                  <a:gd name="T30" fmla="*/ 20 w 577"/>
                  <a:gd name="T31" fmla="*/ 3 h 576"/>
                  <a:gd name="T32" fmla="*/ 18 w 577"/>
                  <a:gd name="T33" fmla="*/ 2 h 576"/>
                  <a:gd name="T34" fmla="*/ 17 w 577"/>
                  <a:gd name="T35" fmla="*/ 1 h 576"/>
                  <a:gd name="T36" fmla="*/ 15 w 577"/>
                  <a:gd name="T37" fmla="*/ 0 h 576"/>
                  <a:gd name="T38" fmla="*/ 13 w 577"/>
                  <a:gd name="T39" fmla="*/ 0 h 576"/>
                  <a:gd name="T40" fmla="*/ 12 w 577"/>
                  <a:gd name="T41" fmla="*/ 0 h 576"/>
                  <a:gd name="T42" fmla="*/ 10 w 577"/>
                  <a:gd name="T43" fmla="*/ 0 h 576"/>
                  <a:gd name="T44" fmla="*/ 8 w 577"/>
                  <a:gd name="T45" fmla="*/ 1 h 576"/>
                  <a:gd name="T46" fmla="*/ 6 w 577"/>
                  <a:gd name="T47" fmla="*/ 1 h 576"/>
                  <a:gd name="T48" fmla="*/ 5 w 577"/>
                  <a:gd name="T49" fmla="*/ 2 h 576"/>
                  <a:gd name="T50" fmla="*/ 3 w 577"/>
                  <a:gd name="T51" fmla="*/ 4 h 576"/>
                  <a:gd name="T52" fmla="*/ 2 w 577"/>
                  <a:gd name="T53" fmla="*/ 5 h 576"/>
                  <a:gd name="T54" fmla="*/ 1 w 577"/>
                  <a:gd name="T55" fmla="*/ 6 h 576"/>
                  <a:gd name="T56" fmla="*/ 1 w 577"/>
                  <a:gd name="T57" fmla="*/ 8 h 576"/>
                  <a:gd name="T58" fmla="*/ 0 w 577"/>
                  <a:gd name="T59" fmla="*/ 10 h 576"/>
                  <a:gd name="T60" fmla="*/ 0 w 577"/>
                  <a:gd name="T61" fmla="*/ 12 h 576"/>
                  <a:gd name="T62" fmla="*/ 0 w 577"/>
                  <a:gd name="T63" fmla="*/ 14 h 576"/>
                  <a:gd name="T64" fmla="*/ 1 w 577"/>
                  <a:gd name="T65" fmla="*/ 16 h 576"/>
                  <a:gd name="T66" fmla="*/ 1 w 577"/>
                  <a:gd name="T67" fmla="*/ 17 h 576"/>
                  <a:gd name="T68" fmla="*/ 2 w 577"/>
                  <a:gd name="T69" fmla="*/ 19 h 576"/>
                  <a:gd name="T70" fmla="*/ 3 w 577"/>
                  <a:gd name="T71" fmla="*/ 20 h 576"/>
                  <a:gd name="T72" fmla="*/ 5 w 577"/>
                  <a:gd name="T73" fmla="*/ 21 h 576"/>
                  <a:gd name="T74" fmla="*/ 6 w 577"/>
                  <a:gd name="T75" fmla="*/ 22 h 576"/>
                  <a:gd name="T76" fmla="*/ 8 w 577"/>
                  <a:gd name="T77" fmla="*/ 23 h 576"/>
                  <a:gd name="T78" fmla="*/ 10 w 577"/>
                  <a:gd name="T79" fmla="*/ 23 h 576"/>
                  <a:gd name="T80" fmla="*/ 12 w 577"/>
                  <a:gd name="T81" fmla="*/ 23 h 5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7"/>
                  <a:gd name="T124" fmla="*/ 0 h 576"/>
                  <a:gd name="T125" fmla="*/ 577 w 577"/>
                  <a:gd name="T126" fmla="*/ 576 h 5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7" h="576">
                    <a:moveTo>
                      <a:pt x="294" y="576"/>
                    </a:moveTo>
                    <a:lnTo>
                      <a:pt x="341" y="573"/>
                    </a:lnTo>
                    <a:lnTo>
                      <a:pt x="386" y="560"/>
                    </a:lnTo>
                    <a:lnTo>
                      <a:pt x="424" y="544"/>
                    </a:lnTo>
                    <a:lnTo>
                      <a:pt x="465" y="519"/>
                    </a:lnTo>
                    <a:lnTo>
                      <a:pt x="498" y="490"/>
                    </a:lnTo>
                    <a:lnTo>
                      <a:pt x="523" y="456"/>
                    </a:lnTo>
                    <a:lnTo>
                      <a:pt x="548" y="419"/>
                    </a:lnTo>
                    <a:lnTo>
                      <a:pt x="564" y="378"/>
                    </a:lnTo>
                    <a:lnTo>
                      <a:pt x="577" y="332"/>
                    </a:lnTo>
                    <a:lnTo>
                      <a:pt x="577" y="286"/>
                    </a:lnTo>
                    <a:lnTo>
                      <a:pt x="573" y="241"/>
                    </a:lnTo>
                    <a:lnTo>
                      <a:pt x="564" y="195"/>
                    </a:lnTo>
                    <a:lnTo>
                      <a:pt x="544" y="153"/>
                    </a:lnTo>
                    <a:lnTo>
                      <a:pt x="523" y="117"/>
                    </a:lnTo>
                    <a:lnTo>
                      <a:pt x="494" y="83"/>
                    </a:lnTo>
                    <a:lnTo>
                      <a:pt x="456" y="54"/>
                    </a:lnTo>
                    <a:lnTo>
                      <a:pt x="419" y="34"/>
                    </a:lnTo>
                    <a:lnTo>
                      <a:pt x="377" y="12"/>
                    </a:lnTo>
                    <a:lnTo>
                      <a:pt x="332" y="4"/>
                    </a:lnTo>
                    <a:lnTo>
                      <a:pt x="287" y="0"/>
                    </a:lnTo>
                    <a:lnTo>
                      <a:pt x="240" y="4"/>
                    </a:lnTo>
                    <a:lnTo>
                      <a:pt x="195" y="16"/>
                    </a:lnTo>
                    <a:lnTo>
                      <a:pt x="154" y="34"/>
                    </a:lnTo>
                    <a:lnTo>
                      <a:pt x="116" y="58"/>
                    </a:lnTo>
                    <a:lnTo>
                      <a:pt x="83" y="87"/>
                    </a:lnTo>
                    <a:lnTo>
                      <a:pt x="54" y="120"/>
                    </a:lnTo>
                    <a:lnTo>
                      <a:pt x="33" y="158"/>
                    </a:lnTo>
                    <a:lnTo>
                      <a:pt x="17" y="199"/>
                    </a:lnTo>
                    <a:lnTo>
                      <a:pt x="4" y="245"/>
                    </a:lnTo>
                    <a:lnTo>
                      <a:pt x="0" y="290"/>
                    </a:lnTo>
                    <a:lnTo>
                      <a:pt x="4" y="340"/>
                    </a:lnTo>
                    <a:lnTo>
                      <a:pt x="17" y="382"/>
                    </a:lnTo>
                    <a:lnTo>
                      <a:pt x="33" y="423"/>
                    </a:lnTo>
                    <a:lnTo>
                      <a:pt x="58" y="461"/>
                    </a:lnTo>
                    <a:lnTo>
                      <a:pt x="87" y="494"/>
                    </a:lnTo>
                    <a:lnTo>
                      <a:pt x="120" y="522"/>
                    </a:lnTo>
                    <a:lnTo>
                      <a:pt x="161" y="548"/>
                    </a:lnTo>
                    <a:lnTo>
                      <a:pt x="204" y="564"/>
                    </a:lnTo>
                    <a:lnTo>
                      <a:pt x="245" y="573"/>
                    </a:lnTo>
                    <a:lnTo>
                      <a:pt x="294" y="576"/>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487" name="Freeform 1221">
                <a:extLst>
                  <a:ext uri="{FF2B5EF4-FFF2-40B4-BE49-F238E27FC236}">
                    <a16:creationId xmlns:a16="http://schemas.microsoft.com/office/drawing/2014/main" id="{DE10EB9F-18C6-40D9-8E61-159962DAF9E4}"/>
                  </a:ext>
                </a:extLst>
              </p:cNvPr>
              <p:cNvSpPr>
                <a:spLocks/>
              </p:cNvSpPr>
              <p:nvPr/>
            </p:nvSpPr>
            <p:spPr bwMode="auto">
              <a:xfrm>
                <a:off x="2911" y="3364"/>
                <a:ext cx="60" cy="61"/>
              </a:xfrm>
              <a:custGeom>
                <a:avLst/>
                <a:gdLst>
                  <a:gd name="T0" fmla="*/ 6 w 303"/>
                  <a:gd name="T1" fmla="*/ 12 h 308"/>
                  <a:gd name="T2" fmla="*/ 7 w 303"/>
                  <a:gd name="T3" fmla="*/ 12 h 308"/>
                  <a:gd name="T4" fmla="*/ 8 w 303"/>
                  <a:gd name="T5" fmla="*/ 12 h 308"/>
                  <a:gd name="T6" fmla="*/ 9 w 303"/>
                  <a:gd name="T7" fmla="*/ 11 h 308"/>
                  <a:gd name="T8" fmla="*/ 10 w 303"/>
                  <a:gd name="T9" fmla="*/ 11 h 308"/>
                  <a:gd name="T10" fmla="*/ 10 w 303"/>
                  <a:gd name="T11" fmla="*/ 10 h 308"/>
                  <a:gd name="T12" fmla="*/ 11 w 303"/>
                  <a:gd name="T13" fmla="*/ 10 h 308"/>
                  <a:gd name="T14" fmla="*/ 11 w 303"/>
                  <a:gd name="T15" fmla="*/ 9 h 308"/>
                  <a:gd name="T16" fmla="*/ 11 w 303"/>
                  <a:gd name="T17" fmla="*/ 8 h 308"/>
                  <a:gd name="T18" fmla="*/ 12 w 303"/>
                  <a:gd name="T19" fmla="*/ 7 h 308"/>
                  <a:gd name="T20" fmla="*/ 12 w 303"/>
                  <a:gd name="T21" fmla="*/ 6 h 308"/>
                  <a:gd name="T22" fmla="*/ 12 w 303"/>
                  <a:gd name="T23" fmla="*/ 5 h 308"/>
                  <a:gd name="T24" fmla="*/ 11 w 303"/>
                  <a:gd name="T25" fmla="*/ 4 h 308"/>
                  <a:gd name="T26" fmla="*/ 11 w 303"/>
                  <a:gd name="T27" fmla="*/ 3 h 308"/>
                  <a:gd name="T28" fmla="*/ 11 w 303"/>
                  <a:gd name="T29" fmla="*/ 2 h 308"/>
                  <a:gd name="T30" fmla="*/ 10 w 303"/>
                  <a:gd name="T31" fmla="*/ 2 h 308"/>
                  <a:gd name="T32" fmla="*/ 10 w 303"/>
                  <a:gd name="T33" fmla="*/ 1 h 308"/>
                  <a:gd name="T34" fmla="*/ 9 w 303"/>
                  <a:gd name="T35" fmla="*/ 1 h 308"/>
                  <a:gd name="T36" fmla="*/ 8 w 303"/>
                  <a:gd name="T37" fmla="*/ 0 h 308"/>
                  <a:gd name="T38" fmla="*/ 7 w 303"/>
                  <a:gd name="T39" fmla="*/ 0 h 308"/>
                  <a:gd name="T40" fmla="*/ 6 w 303"/>
                  <a:gd name="T41" fmla="*/ 0 h 308"/>
                  <a:gd name="T42" fmla="*/ 5 w 303"/>
                  <a:gd name="T43" fmla="*/ 0 h 308"/>
                  <a:gd name="T44" fmla="*/ 4 w 303"/>
                  <a:gd name="T45" fmla="*/ 0 h 308"/>
                  <a:gd name="T46" fmla="*/ 3 w 303"/>
                  <a:gd name="T47" fmla="*/ 1 h 308"/>
                  <a:gd name="T48" fmla="*/ 2 w 303"/>
                  <a:gd name="T49" fmla="*/ 1 h 308"/>
                  <a:gd name="T50" fmla="*/ 2 w 303"/>
                  <a:gd name="T51" fmla="*/ 2 h 308"/>
                  <a:gd name="T52" fmla="*/ 1 w 303"/>
                  <a:gd name="T53" fmla="*/ 3 h 308"/>
                  <a:gd name="T54" fmla="*/ 1 w 303"/>
                  <a:gd name="T55" fmla="*/ 3 h 308"/>
                  <a:gd name="T56" fmla="*/ 0 w 303"/>
                  <a:gd name="T57" fmla="*/ 4 h 308"/>
                  <a:gd name="T58" fmla="*/ 0 w 303"/>
                  <a:gd name="T59" fmla="*/ 5 h 308"/>
                  <a:gd name="T60" fmla="*/ 0 w 303"/>
                  <a:gd name="T61" fmla="*/ 6 h 308"/>
                  <a:gd name="T62" fmla="*/ 0 w 303"/>
                  <a:gd name="T63" fmla="*/ 7 h 308"/>
                  <a:gd name="T64" fmla="*/ 0 w 303"/>
                  <a:gd name="T65" fmla="*/ 8 h 308"/>
                  <a:gd name="T66" fmla="*/ 1 w 303"/>
                  <a:gd name="T67" fmla="*/ 9 h 308"/>
                  <a:gd name="T68" fmla="*/ 1 w 303"/>
                  <a:gd name="T69" fmla="*/ 10 h 308"/>
                  <a:gd name="T70" fmla="*/ 2 w 303"/>
                  <a:gd name="T71" fmla="*/ 10 h 308"/>
                  <a:gd name="T72" fmla="*/ 2 w 303"/>
                  <a:gd name="T73" fmla="*/ 11 h 308"/>
                  <a:gd name="T74" fmla="*/ 3 w 303"/>
                  <a:gd name="T75" fmla="*/ 11 h 308"/>
                  <a:gd name="T76" fmla="*/ 4 w 303"/>
                  <a:gd name="T77" fmla="*/ 12 h 308"/>
                  <a:gd name="T78" fmla="*/ 5 w 303"/>
                  <a:gd name="T79" fmla="*/ 12 h 308"/>
                  <a:gd name="T80" fmla="*/ 6 w 303"/>
                  <a:gd name="T81" fmla="*/ 12 h 3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8"/>
                  <a:gd name="T125" fmla="*/ 303 w 303"/>
                  <a:gd name="T126" fmla="*/ 308 h 3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8">
                    <a:moveTo>
                      <a:pt x="154" y="308"/>
                    </a:moveTo>
                    <a:lnTo>
                      <a:pt x="179" y="303"/>
                    </a:lnTo>
                    <a:lnTo>
                      <a:pt x="199" y="299"/>
                    </a:lnTo>
                    <a:lnTo>
                      <a:pt x="220" y="287"/>
                    </a:lnTo>
                    <a:lnTo>
                      <a:pt x="240" y="274"/>
                    </a:lnTo>
                    <a:lnTo>
                      <a:pt x="258" y="262"/>
                    </a:lnTo>
                    <a:lnTo>
                      <a:pt x="274" y="241"/>
                    </a:lnTo>
                    <a:lnTo>
                      <a:pt x="287" y="220"/>
                    </a:lnTo>
                    <a:lnTo>
                      <a:pt x="294" y="200"/>
                    </a:lnTo>
                    <a:lnTo>
                      <a:pt x="303" y="175"/>
                    </a:lnTo>
                    <a:lnTo>
                      <a:pt x="303" y="154"/>
                    </a:lnTo>
                    <a:lnTo>
                      <a:pt x="299" y="130"/>
                    </a:lnTo>
                    <a:lnTo>
                      <a:pt x="294" y="104"/>
                    </a:lnTo>
                    <a:lnTo>
                      <a:pt x="287" y="83"/>
                    </a:lnTo>
                    <a:lnTo>
                      <a:pt x="274" y="63"/>
                    </a:lnTo>
                    <a:lnTo>
                      <a:pt x="258" y="46"/>
                    </a:lnTo>
                    <a:lnTo>
                      <a:pt x="240" y="29"/>
                    </a:lnTo>
                    <a:lnTo>
                      <a:pt x="220" y="17"/>
                    </a:lnTo>
                    <a:lnTo>
                      <a:pt x="199" y="9"/>
                    </a:lnTo>
                    <a:lnTo>
                      <a:pt x="175" y="4"/>
                    </a:lnTo>
                    <a:lnTo>
                      <a:pt x="150" y="0"/>
                    </a:lnTo>
                    <a:lnTo>
                      <a:pt x="125" y="4"/>
                    </a:lnTo>
                    <a:lnTo>
                      <a:pt x="100" y="9"/>
                    </a:lnTo>
                    <a:lnTo>
                      <a:pt x="78" y="22"/>
                    </a:lnTo>
                    <a:lnTo>
                      <a:pt x="58" y="34"/>
                    </a:lnTo>
                    <a:lnTo>
                      <a:pt x="42" y="46"/>
                    </a:lnTo>
                    <a:lnTo>
                      <a:pt x="29" y="67"/>
                    </a:lnTo>
                    <a:lnTo>
                      <a:pt x="17" y="83"/>
                    </a:lnTo>
                    <a:lnTo>
                      <a:pt x="4" y="108"/>
                    </a:lnTo>
                    <a:lnTo>
                      <a:pt x="0" y="130"/>
                    </a:lnTo>
                    <a:lnTo>
                      <a:pt x="0" y="154"/>
                    </a:lnTo>
                    <a:lnTo>
                      <a:pt x="0" y="179"/>
                    </a:lnTo>
                    <a:lnTo>
                      <a:pt x="8" y="204"/>
                    </a:lnTo>
                    <a:lnTo>
                      <a:pt x="17" y="225"/>
                    </a:lnTo>
                    <a:lnTo>
                      <a:pt x="29" y="245"/>
                    </a:lnTo>
                    <a:lnTo>
                      <a:pt x="46" y="262"/>
                    </a:lnTo>
                    <a:lnTo>
                      <a:pt x="62" y="278"/>
                    </a:lnTo>
                    <a:lnTo>
                      <a:pt x="83" y="291"/>
                    </a:lnTo>
                    <a:lnTo>
                      <a:pt x="103" y="299"/>
                    </a:lnTo>
                    <a:lnTo>
                      <a:pt x="129" y="303"/>
                    </a:lnTo>
                    <a:lnTo>
                      <a:pt x="154" y="308"/>
                    </a:lnTo>
                    <a:close/>
                  </a:path>
                </a:pathLst>
              </a:custGeom>
              <a:solidFill>
                <a:srgbClr val="4C4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8" name="Freeform 1222">
                <a:extLst>
                  <a:ext uri="{FF2B5EF4-FFF2-40B4-BE49-F238E27FC236}">
                    <a16:creationId xmlns:a16="http://schemas.microsoft.com/office/drawing/2014/main" id="{A25A1410-762E-47C8-91AD-BB2431C323DA}"/>
                  </a:ext>
                </a:extLst>
              </p:cNvPr>
              <p:cNvSpPr>
                <a:spLocks/>
              </p:cNvSpPr>
              <p:nvPr/>
            </p:nvSpPr>
            <p:spPr bwMode="auto">
              <a:xfrm>
                <a:off x="2912" y="3364"/>
                <a:ext cx="55" cy="55"/>
              </a:xfrm>
              <a:custGeom>
                <a:avLst/>
                <a:gdLst>
                  <a:gd name="T0" fmla="*/ 6 w 274"/>
                  <a:gd name="T1" fmla="*/ 11 h 274"/>
                  <a:gd name="T2" fmla="*/ 7 w 274"/>
                  <a:gd name="T3" fmla="*/ 11 h 274"/>
                  <a:gd name="T4" fmla="*/ 7 w 274"/>
                  <a:gd name="T5" fmla="*/ 11 h 274"/>
                  <a:gd name="T6" fmla="*/ 8 w 274"/>
                  <a:gd name="T7" fmla="*/ 10 h 274"/>
                  <a:gd name="T8" fmla="*/ 9 w 274"/>
                  <a:gd name="T9" fmla="*/ 10 h 274"/>
                  <a:gd name="T10" fmla="*/ 9 w 274"/>
                  <a:gd name="T11" fmla="*/ 9 h 274"/>
                  <a:gd name="T12" fmla="*/ 10 w 274"/>
                  <a:gd name="T13" fmla="*/ 9 h 274"/>
                  <a:gd name="T14" fmla="*/ 10 w 274"/>
                  <a:gd name="T15" fmla="*/ 8 h 274"/>
                  <a:gd name="T16" fmla="*/ 11 w 274"/>
                  <a:gd name="T17" fmla="*/ 7 h 274"/>
                  <a:gd name="T18" fmla="*/ 11 w 274"/>
                  <a:gd name="T19" fmla="*/ 6 h 274"/>
                  <a:gd name="T20" fmla="*/ 11 w 274"/>
                  <a:gd name="T21" fmla="*/ 6 h 274"/>
                  <a:gd name="T22" fmla="*/ 11 w 274"/>
                  <a:gd name="T23" fmla="*/ 5 h 274"/>
                  <a:gd name="T24" fmla="*/ 11 w 274"/>
                  <a:gd name="T25" fmla="*/ 4 h 274"/>
                  <a:gd name="T26" fmla="*/ 10 w 274"/>
                  <a:gd name="T27" fmla="*/ 3 h 274"/>
                  <a:gd name="T28" fmla="*/ 10 w 274"/>
                  <a:gd name="T29" fmla="*/ 2 h 274"/>
                  <a:gd name="T30" fmla="*/ 9 w 274"/>
                  <a:gd name="T31" fmla="*/ 2 h 274"/>
                  <a:gd name="T32" fmla="*/ 9 w 274"/>
                  <a:gd name="T33" fmla="*/ 1 h 274"/>
                  <a:gd name="T34" fmla="*/ 8 w 274"/>
                  <a:gd name="T35" fmla="*/ 1 h 274"/>
                  <a:gd name="T36" fmla="*/ 7 w 274"/>
                  <a:gd name="T37" fmla="*/ 0 h 274"/>
                  <a:gd name="T38" fmla="*/ 6 w 274"/>
                  <a:gd name="T39" fmla="*/ 0 h 274"/>
                  <a:gd name="T40" fmla="*/ 6 w 274"/>
                  <a:gd name="T41" fmla="*/ 0 h 274"/>
                  <a:gd name="T42" fmla="*/ 5 w 274"/>
                  <a:gd name="T43" fmla="*/ 0 h 274"/>
                  <a:gd name="T44" fmla="*/ 4 w 274"/>
                  <a:gd name="T45" fmla="*/ 0 h 274"/>
                  <a:gd name="T46" fmla="*/ 3 w 274"/>
                  <a:gd name="T47" fmla="*/ 1 h 274"/>
                  <a:gd name="T48" fmla="*/ 2 w 274"/>
                  <a:gd name="T49" fmla="*/ 1 h 274"/>
                  <a:gd name="T50" fmla="*/ 2 w 274"/>
                  <a:gd name="T51" fmla="*/ 2 h 274"/>
                  <a:gd name="T52" fmla="*/ 1 w 274"/>
                  <a:gd name="T53" fmla="*/ 2 h 274"/>
                  <a:gd name="T54" fmla="*/ 1 w 274"/>
                  <a:gd name="T55" fmla="*/ 3 h 274"/>
                  <a:gd name="T56" fmla="*/ 0 w 274"/>
                  <a:gd name="T57" fmla="*/ 4 h 274"/>
                  <a:gd name="T58" fmla="*/ 0 w 274"/>
                  <a:gd name="T59" fmla="*/ 5 h 274"/>
                  <a:gd name="T60" fmla="*/ 0 w 274"/>
                  <a:gd name="T61" fmla="*/ 6 h 274"/>
                  <a:gd name="T62" fmla="*/ 0 w 274"/>
                  <a:gd name="T63" fmla="*/ 6 h 274"/>
                  <a:gd name="T64" fmla="*/ 0 w 274"/>
                  <a:gd name="T65" fmla="*/ 6 h 274"/>
                  <a:gd name="T66" fmla="*/ 0 w 274"/>
                  <a:gd name="T67" fmla="*/ 7 h 274"/>
                  <a:gd name="T68" fmla="*/ 1 w 274"/>
                  <a:gd name="T69" fmla="*/ 8 h 274"/>
                  <a:gd name="T70" fmla="*/ 1 w 274"/>
                  <a:gd name="T71" fmla="*/ 8 h 274"/>
                  <a:gd name="T72" fmla="*/ 1 w 274"/>
                  <a:gd name="T73" fmla="*/ 9 h 274"/>
                  <a:gd name="T74" fmla="*/ 2 w 274"/>
                  <a:gd name="T75" fmla="*/ 10 h 274"/>
                  <a:gd name="T76" fmla="*/ 3 w 274"/>
                  <a:gd name="T77" fmla="*/ 10 h 274"/>
                  <a:gd name="T78" fmla="*/ 3 w 274"/>
                  <a:gd name="T79" fmla="*/ 11 h 274"/>
                  <a:gd name="T80" fmla="*/ 4 w 274"/>
                  <a:gd name="T81" fmla="*/ 11 h 274"/>
                  <a:gd name="T82" fmla="*/ 5 w 274"/>
                  <a:gd name="T83" fmla="*/ 11 h 274"/>
                  <a:gd name="T84" fmla="*/ 6 w 274"/>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4"/>
                  <a:gd name="T130" fmla="*/ 0 h 274"/>
                  <a:gd name="T131" fmla="*/ 274 w 274"/>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4" h="274">
                    <a:moveTo>
                      <a:pt x="137" y="274"/>
                    </a:moveTo>
                    <a:lnTo>
                      <a:pt x="162" y="270"/>
                    </a:lnTo>
                    <a:lnTo>
                      <a:pt x="183" y="266"/>
                    </a:lnTo>
                    <a:lnTo>
                      <a:pt x="200" y="258"/>
                    </a:lnTo>
                    <a:lnTo>
                      <a:pt x="221" y="245"/>
                    </a:lnTo>
                    <a:lnTo>
                      <a:pt x="232" y="233"/>
                    </a:lnTo>
                    <a:lnTo>
                      <a:pt x="250" y="216"/>
                    </a:lnTo>
                    <a:lnTo>
                      <a:pt x="257" y="200"/>
                    </a:lnTo>
                    <a:lnTo>
                      <a:pt x="266" y="180"/>
                    </a:lnTo>
                    <a:lnTo>
                      <a:pt x="270" y="158"/>
                    </a:lnTo>
                    <a:lnTo>
                      <a:pt x="274" y="137"/>
                    </a:lnTo>
                    <a:lnTo>
                      <a:pt x="270" y="117"/>
                    </a:lnTo>
                    <a:lnTo>
                      <a:pt x="266" y="96"/>
                    </a:lnTo>
                    <a:lnTo>
                      <a:pt x="257" y="75"/>
                    </a:lnTo>
                    <a:lnTo>
                      <a:pt x="245" y="59"/>
                    </a:lnTo>
                    <a:lnTo>
                      <a:pt x="232" y="42"/>
                    </a:lnTo>
                    <a:lnTo>
                      <a:pt x="216" y="30"/>
                    </a:lnTo>
                    <a:lnTo>
                      <a:pt x="200" y="18"/>
                    </a:lnTo>
                    <a:lnTo>
                      <a:pt x="178" y="9"/>
                    </a:lnTo>
                    <a:lnTo>
                      <a:pt x="158" y="5"/>
                    </a:lnTo>
                    <a:lnTo>
                      <a:pt x="137" y="0"/>
                    </a:lnTo>
                    <a:lnTo>
                      <a:pt x="113" y="5"/>
                    </a:lnTo>
                    <a:lnTo>
                      <a:pt x="92" y="9"/>
                    </a:lnTo>
                    <a:lnTo>
                      <a:pt x="75" y="18"/>
                    </a:lnTo>
                    <a:lnTo>
                      <a:pt x="59" y="30"/>
                    </a:lnTo>
                    <a:lnTo>
                      <a:pt x="41" y="42"/>
                    </a:lnTo>
                    <a:lnTo>
                      <a:pt x="29" y="59"/>
                    </a:lnTo>
                    <a:lnTo>
                      <a:pt x="17" y="75"/>
                    </a:lnTo>
                    <a:lnTo>
                      <a:pt x="9" y="96"/>
                    </a:lnTo>
                    <a:lnTo>
                      <a:pt x="5" y="117"/>
                    </a:lnTo>
                    <a:lnTo>
                      <a:pt x="0" y="137"/>
                    </a:lnTo>
                    <a:lnTo>
                      <a:pt x="0" y="142"/>
                    </a:lnTo>
                    <a:lnTo>
                      <a:pt x="0" y="146"/>
                    </a:lnTo>
                    <a:lnTo>
                      <a:pt x="5" y="167"/>
                    </a:lnTo>
                    <a:lnTo>
                      <a:pt x="13" y="187"/>
                    </a:lnTo>
                    <a:lnTo>
                      <a:pt x="21" y="204"/>
                    </a:lnTo>
                    <a:lnTo>
                      <a:pt x="29" y="221"/>
                    </a:lnTo>
                    <a:lnTo>
                      <a:pt x="46" y="237"/>
                    </a:lnTo>
                    <a:lnTo>
                      <a:pt x="63" y="250"/>
                    </a:lnTo>
                    <a:lnTo>
                      <a:pt x="79" y="262"/>
                    </a:lnTo>
                    <a:lnTo>
                      <a:pt x="95" y="266"/>
                    </a:lnTo>
                    <a:lnTo>
                      <a:pt x="117" y="270"/>
                    </a:lnTo>
                    <a:lnTo>
                      <a:pt x="137" y="274"/>
                    </a:lnTo>
                    <a:close/>
                  </a:path>
                </a:pathLst>
              </a:custGeom>
              <a:solidFill>
                <a:srgbClr val="595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9" name="Freeform 1223">
                <a:extLst>
                  <a:ext uri="{FF2B5EF4-FFF2-40B4-BE49-F238E27FC236}">
                    <a16:creationId xmlns:a16="http://schemas.microsoft.com/office/drawing/2014/main" id="{ACB036FE-96AF-4E31-A21A-EC3CA75ACCBC}"/>
                  </a:ext>
                </a:extLst>
              </p:cNvPr>
              <p:cNvSpPr>
                <a:spLocks/>
              </p:cNvSpPr>
              <p:nvPr/>
            </p:nvSpPr>
            <p:spPr bwMode="auto">
              <a:xfrm>
                <a:off x="2915" y="3366"/>
                <a:ext cx="47" cy="47"/>
              </a:xfrm>
              <a:custGeom>
                <a:avLst/>
                <a:gdLst>
                  <a:gd name="T0" fmla="*/ 5 w 237"/>
                  <a:gd name="T1" fmla="*/ 9 h 236"/>
                  <a:gd name="T2" fmla="*/ 6 w 237"/>
                  <a:gd name="T3" fmla="*/ 9 h 236"/>
                  <a:gd name="T4" fmla="*/ 6 w 237"/>
                  <a:gd name="T5" fmla="*/ 9 h 236"/>
                  <a:gd name="T6" fmla="*/ 7 w 237"/>
                  <a:gd name="T7" fmla="*/ 9 h 236"/>
                  <a:gd name="T8" fmla="*/ 8 w 237"/>
                  <a:gd name="T9" fmla="*/ 8 h 236"/>
                  <a:gd name="T10" fmla="*/ 8 w 237"/>
                  <a:gd name="T11" fmla="*/ 8 h 236"/>
                  <a:gd name="T12" fmla="*/ 9 w 237"/>
                  <a:gd name="T13" fmla="*/ 7 h 236"/>
                  <a:gd name="T14" fmla="*/ 9 w 237"/>
                  <a:gd name="T15" fmla="*/ 7 h 236"/>
                  <a:gd name="T16" fmla="*/ 9 w 237"/>
                  <a:gd name="T17" fmla="*/ 6 h 236"/>
                  <a:gd name="T18" fmla="*/ 9 w 237"/>
                  <a:gd name="T19" fmla="*/ 5 h 236"/>
                  <a:gd name="T20" fmla="*/ 9 w 237"/>
                  <a:gd name="T21" fmla="*/ 5 h 236"/>
                  <a:gd name="T22" fmla="*/ 9 w 237"/>
                  <a:gd name="T23" fmla="*/ 4 h 236"/>
                  <a:gd name="T24" fmla="*/ 9 w 237"/>
                  <a:gd name="T25" fmla="*/ 3 h 236"/>
                  <a:gd name="T26" fmla="*/ 9 w 237"/>
                  <a:gd name="T27" fmla="*/ 3 h 236"/>
                  <a:gd name="T28" fmla="*/ 9 w 237"/>
                  <a:gd name="T29" fmla="*/ 2 h 236"/>
                  <a:gd name="T30" fmla="*/ 8 w 237"/>
                  <a:gd name="T31" fmla="*/ 1 h 236"/>
                  <a:gd name="T32" fmla="*/ 7 w 237"/>
                  <a:gd name="T33" fmla="*/ 1 h 236"/>
                  <a:gd name="T34" fmla="*/ 7 w 237"/>
                  <a:gd name="T35" fmla="*/ 0 h 236"/>
                  <a:gd name="T36" fmla="*/ 6 w 237"/>
                  <a:gd name="T37" fmla="*/ 0 h 236"/>
                  <a:gd name="T38" fmla="*/ 5 w 237"/>
                  <a:gd name="T39" fmla="*/ 0 h 236"/>
                  <a:gd name="T40" fmla="*/ 5 w 237"/>
                  <a:gd name="T41" fmla="*/ 0 h 236"/>
                  <a:gd name="T42" fmla="*/ 4 w 237"/>
                  <a:gd name="T43" fmla="*/ 0 h 236"/>
                  <a:gd name="T44" fmla="*/ 3 w 237"/>
                  <a:gd name="T45" fmla="*/ 0 h 236"/>
                  <a:gd name="T46" fmla="*/ 2 w 237"/>
                  <a:gd name="T47" fmla="*/ 0 h 236"/>
                  <a:gd name="T48" fmla="*/ 2 w 237"/>
                  <a:gd name="T49" fmla="*/ 1 h 236"/>
                  <a:gd name="T50" fmla="*/ 1 w 237"/>
                  <a:gd name="T51" fmla="*/ 1 h 236"/>
                  <a:gd name="T52" fmla="*/ 1 w 237"/>
                  <a:gd name="T53" fmla="*/ 2 h 236"/>
                  <a:gd name="T54" fmla="*/ 0 w 237"/>
                  <a:gd name="T55" fmla="*/ 3 h 236"/>
                  <a:gd name="T56" fmla="*/ 0 w 237"/>
                  <a:gd name="T57" fmla="*/ 3 h 236"/>
                  <a:gd name="T58" fmla="*/ 0 w 237"/>
                  <a:gd name="T59" fmla="*/ 4 h 236"/>
                  <a:gd name="T60" fmla="*/ 0 w 237"/>
                  <a:gd name="T61" fmla="*/ 5 h 236"/>
                  <a:gd name="T62" fmla="*/ 0 w 237"/>
                  <a:gd name="T63" fmla="*/ 5 h 236"/>
                  <a:gd name="T64" fmla="*/ 0 w 237"/>
                  <a:gd name="T65" fmla="*/ 5 h 236"/>
                  <a:gd name="T66" fmla="*/ 0 w 237"/>
                  <a:gd name="T67" fmla="*/ 6 h 236"/>
                  <a:gd name="T68" fmla="*/ 0 w 237"/>
                  <a:gd name="T69" fmla="*/ 6 h 236"/>
                  <a:gd name="T70" fmla="*/ 1 w 237"/>
                  <a:gd name="T71" fmla="*/ 7 h 236"/>
                  <a:gd name="T72" fmla="*/ 1 w 237"/>
                  <a:gd name="T73" fmla="*/ 8 h 236"/>
                  <a:gd name="T74" fmla="*/ 1 w 237"/>
                  <a:gd name="T75" fmla="*/ 8 h 236"/>
                  <a:gd name="T76" fmla="*/ 2 w 237"/>
                  <a:gd name="T77" fmla="*/ 9 h 236"/>
                  <a:gd name="T78" fmla="*/ 3 w 237"/>
                  <a:gd name="T79" fmla="*/ 9 h 236"/>
                  <a:gd name="T80" fmla="*/ 3 w 237"/>
                  <a:gd name="T81" fmla="*/ 9 h 236"/>
                  <a:gd name="T82" fmla="*/ 4 w 237"/>
                  <a:gd name="T83" fmla="*/ 9 h 236"/>
                  <a:gd name="T84" fmla="*/ 5 w 237"/>
                  <a:gd name="T85" fmla="*/ 9 h 2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6"/>
                  <a:gd name="T131" fmla="*/ 237 w 237"/>
                  <a:gd name="T132" fmla="*/ 236 h 2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6">
                    <a:moveTo>
                      <a:pt x="120" y="236"/>
                    </a:moveTo>
                    <a:lnTo>
                      <a:pt x="141" y="236"/>
                    </a:lnTo>
                    <a:lnTo>
                      <a:pt x="158" y="228"/>
                    </a:lnTo>
                    <a:lnTo>
                      <a:pt x="174" y="224"/>
                    </a:lnTo>
                    <a:lnTo>
                      <a:pt x="190" y="212"/>
                    </a:lnTo>
                    <a:lnTo>
                      <a:pt x="203" y="199"/>
                    </a:lnTo>
                    <a:lnTo>
                      <a:pt x="216" y="187"/>
                    </a:lnTo>
                    <a:lnTo>
                      <a:pt x="224" y="171"/>
                    </a:lnTo>
                    <a:lnTo>
                      <a:pt x="232" y="153"/>
                    </a:lnTo>
                    <a:lnTo>
                      <a:pt x="237" y="137"/>
                    </a:lnTo>
                    <a:lnTo>
                      <a:pt x="237" y="117"/>
                    </a:lnTo>
                    <a:lnTo>
                      <a:pt x="237" y="95"/>
                    </a:lnTo>
                    <a:lnTo>
                      <a:pt x="232" y="79"/>
                    </a:lnTo>
                    <a:lnTo>
                      <a:pt x="224" y="63"/>
                    </a:lnTo>
                    <a:lnTo>
                      <a:pt x="216" y="45"/>
                    </a:lnTo>
                    <a:lnTo>
                      <a:pt x="203" y="33"/>
                    </a:lnTo>
                    <a:lnTo>
                      <a:pt x="187" y="21"/>
                    </a:lnTo>
                    <a:lnTo>
                      <a:pt x="174" y="12"/>
                    </a:lnTo>
                    <a:lnTo>
                      <a:pt x="158" y="4"/>
                    </a:lnTo>
                    <a:lnTo>
                      <a:pt x="136" y="0"/>
                    </a:lnTo>
                    <a:lnTo>
                      <a:pt x="116" y="0"/>
                    </a:lnTo>
                    <a:lnTo>
                      <a:pt x="100" y="0"/>
                    </a:lnTo>
                    <a:lnTo>
                      <a:pt x="79" y="4"/>
                    </a:lnTo>
                    <a:lnTo>
                      <a:pt x="62" y="12"/>
                    </a:lnTo>
                    <a:lnTo>
                      <a:pt x="50" y="21"/>
                    </a:lnTo>
                    <a:lnTo>
                      <a:pt x="33" y="33"/>
                    </a:lnTo>
                    <a:lnTo>
                      <a:pt x="25" y="50"/>
                    </a:lnTo>
                    <a:lnTo>
                      <a:pt x="12" y="63"/>
                    </a:lnTo>
                    <a:lnTo>
                      <a:pt x="8" y="79"/>
                    </a:lnTo>
                    <a:lnTo>
                      <a:pt x="0" y="99"/>
                    </a:lnTo>
                    <a:lnTo>
                      <a:pt x="0" y="117"/>
                    </a:lnTo>
                    <a:lnTo>
                      <a:pt x="0" y="120"/>
                    </a:lnTo>
                    <a:lnTo>
                      <a:pt x="0" y="124"/>
                    </a:lnTo>
                    <a:lnTo>
                      <a:pt x="4" y="141"/>
                    </a:lnTo>
                    <a:lnTo>
                      <a:pt x="8" y="162"/>
                    </a:lnTo>
                    <a:lnTo>
                      <a:pt x="16" y="178"/>
                    </a:lnTo>
                    <a:lnTo>
                      <a:pt x="25" y="191"/>
                    </a:lnTo>
                    <a:lnTo>
                      <a:pt x="37" y="203"/>
                    </a:lnTo>
                    <a:lnTo>
                      <a:pt x="50" y="216"/>
                    </a:lnTo>
                    <a:lnTo>
                      <a:pt x="66" y="224"/>
                    </a:lnTo>
                    <a:lnTo>
                      <a:pt x="82" y="232"/>
                    </a:lnTo>
                    <a:lnTo>
                      <a:pt x="100" y="236"/>
                    </a:lnTo>
                    <a:lnTo>
                      <a:pt x="120" y="236"/>
                    </a:lnTo>
                    <a:close/>
                  </a:path>
                </a:pathLst>
              </a:custGeom>
              <a:solidFill>
                <a:srgbClr val="6868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0" name="Freeform 1224">
                <a:extLst>
                  <a:ext uri="{FF2B5EF4-FFF2-40B4-BE49-F238E27FC236}">
                    <a16:creationId xmlns:a16="http://schemas.microsoft.com/office/drawing/2014/main" id="{7CFF9C74-2D3C-4F8A-AF22-70DBFDA3F747}"/>
                  </a:ext>
                </a:extLst>
              </p:cNvPr>
              <p:cNvSpPr>
                <a:spLocks/>
              </p:cNvSpPr>
              <p:nvPr/>
            </p:nvSpPr>
            <p:spPr bwMode="auto">
              <a:xfrm>
                <a:off x="2917" y="3367"/>
                <a:ext cx="41" cy="41"/>
              </a:xfrm>
              <a:custGeom>
                <a:avLst/>
                <a:gdLst>
                  <a:gd name="T0" fmla="*/ 4 w 204"/>
                  <a:gd name="T1" fmla="*/ 8 h 203"/>
                  <a:gd name="T2" fmla="*/ 5 w 204"/>
                  <a:gd name="T3" fmla="*/ 8 h 203"/>
                  <a:gd name="T4" fmla="*/ 5 w 204"/>
                  <a:gd name="T5" fmla="*/ 8 h 203"/>
                  <a:gd name="T6" fmla="*/ 6 w 204"/>
                  <a:gd name="T7" fmla="*/ 8 h 203"/>
                  <a:gd name="T8" fmla="*/ 7 w 204"/>
                  <a:gd name="T9" fmla="*/ 7 h 203"/>
                  <a:gd name="T10" fmla="*/ 7 w 204"/>
                  <a:gd name="T11" fmla="*/ 7 h 203"/>
                  <a:gd name="T12" fmla="*/ 7 w 204"/>
                  <a:gd name="T13" fmla="*/ 7 h 203"/>
                  <a:gd name="T14" fmla="*/ 8 w 204"/>
                  <a:gd name="T15" fmla="*/ 6 h 203"/>
                  <a:gd name="T16" fmla="*/ 8 w 204"/>
                  <a:gd name="T17" fmla="*/ 5 h 203"/>
                  <a:gd name="T18" fmla="*/ 8 w 204"/>
                  <a:gd name="T19" fmla="*/ 5 h 203"/>
                  <a:gd name="T20" fmla="*/ 8 w 204"/>
                  <a:gd name="T21" fmla="*/ 4 h 203"/>
                  <a:gd name="T22" fmla="*/ 8 w 204"/>
                  <a:gd name="T23" fmla="*/ 3 h 203"/>
                  <a:gd name="T24" fmla="*/ 8 w 204"/>
                  <a:gd name="T25" fmla="*/ 3 h 203"/>
                  <a:gd name="T26" fmla="*/ 8 w 204"/>
                  <a:gd name="T27" fmla="*/ 2 h 203"/>
                  <a:gd name="T28" fmla="*/ 7 w 204"/>
                  <a:gd name="T29" fmla="*/ 2 h 203"/>
                  <a:gd name="T30" fmla="*/ 7 w 204"/>
                  <a:gd name="T31" fmla="*/ 1 h 203"/>
                  <a:gd name="T32" fmla="*/ 7 w 204"/>
                  <a:gd name="T33" fmla="*/ 1 h 203"/>
                  <a:gd name="T34" fmla="*/ 6 w 204"/>
                  <a:gd name="T35" fmla="*/ 0 h 203"/>
                  <a:gd name="T36" fmla="*/ 5 w 204"/>
                  <a:gd name="T37" fmla="*/ 0 h 203"/>
                  <a:gd name="T38" fmla="*/ 5 w 204"/>
                  <a:gd name="T39" fmla="*/ 0 h 203"/>
                  <a:gd name="T40" fmla="*/ 4 w 204"/>
                  <a:gd name="T41" fmla="*/ 0 h 203"/>
                  <a:gd name="T42" fmla="*/ 3 w 204"/>
                  <a:gd name="T43" fmla="*/ 0 h 203"/>
                  <a:gd name="T44" fmla="*/ 3 w 204"/>
                  <a:gd name="T45" fmla="*/ 0 h 203"/>
                  <a:gd name="T46" fmla="*/ 2 w 204"/>
                  <a:gd name="T47" fmla="*/ 0 h 203"/>
                  <a:gd name="T48" fmla="*/ 2 w 204"/>
                  <a:gd name="T49" fmla="*/ 1 h 203"/>
                  <a:gd name="T50" fmla="*/ 1 w 204"/>
                  <a:gd name="T51" fmla="*/ 1 h 203"/>
                  <a:gd name="T52" fmla="*/ 1 w 204"/>
                  <a:gd name="T53" fmla="*/ 2 h 203"/>
                  <a:gd name="T54" fmla="*/ 1 w 204"/>
                  <a:gd name="T55" fmla="*/ 2 h 203"/>
                  <a:gd name="T56" fmla="*/ 0 w 204"/>
                  <a:gd name="T57" fmla="*/ 3 h 203"/>
                  <a:gd name="T58" fmla="*/ 0 w 204"/>
                  <a:gd name="T59" fmla="*/ 3 h 203"/>
                  <a:gd name="T60" fmla="*/ 0 w 204"/>
                  <a:gd name="T61" fmla="*/ 4 h 203"/>
                  <a:gd name="T62" fmla="*/ 0 w 204"/>
                  <a:gd name="T63" fmla="*/ 4 h 203"/>
                  <a:gd name="T64" fmla="*/ 0 w 204"/>
                  <a:gd name="T65" fmla="*/ 4 h 203"/>
                  <a:gd name="T66" fmla="*/ 0 w 204"/>
                  <a:gd name="T67" fmla="*/ 5 h 203"/>
                  <a:gd name="T68" fmla="*/ 0 w 204"/>
                  <a:gd name="T69" fmla="*/ 6 h 203"/>
                  <a:gd name="T70" fmla="*/ 1 w 204"/>
                  <a:gd name="T71" fmla="*/ 6 h 203"/>
                  <a:gd name="T72" fmla="*/ 1 w 204"/>
                  <a:gd name="T73" fmla="*/ 7 h 203"/>
                  <a:gd name="T74" fmla="*/ 1 w 204"/>
                  <a:gd name="T75" fmla="*/ 7 h 203"/>
                  <a:gd name="T76" fmla="*/ 2 w 204"/>
                  <a:gd name="T77" fmla="*/ 8 h 203"/>
                  <a:gd name="T78" fmla="*/ 2 w 204"/>
                  <a:gd name="T79" fmla="*/ 8 h 203"/>
                  <a:gd name="T80" fmla="*/ 3 w 204"/>
                  <a:gd name="T81" fmla="*/ 8 h 203"/>
                  <a:gd name="T82" fmla="*/ 4 w 204"/>
                  <a:gd name="T83" fmla="*/ 8 h 203"/>
                  <a:gd name="T84" fmla="*/ 4 w 204"/>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4"/>
                  <a:gd name="T130" fmla="*/ 0 h 203"/>
                  <a:gd name="T131" fmla="*/ 204 w 204"/>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4" h="203">
                    <a:moveTo>
                      <a:pt x="104" y="203"/>
                    </a:moveTo>
                    <a:lnTo>
                      <a:pt x="121" y="203"/>
                    </a:lnTo>
                    <a:lnTo>
                      <a:pt x="133" y="199"/>
                    </a:lnTo>
                    <a:lnTo>
                      <a:pt x="150" y="191"/>
                    </a:lnTo>
                    <a:lnTo>
                      <a:pt x="162" y="183"/>
                    </a:lnTo>
                    <a:lnTo>
                      <a:pt x="175" y="174"/>
                    </a:lnTo>
                    <a:lnTo>
                      <a:pt x="183" y="162"/>
                    </a:lnTo>
                    <a:lnTo>
                      <a:pt x="191" y="149"/>
                    </a:lnTo>
                    <a:lnTo>
                      <a:pt x="200" y="133"/>
                    </a:lnTo>
                    <a:lnTo>
                      <a:pt x="204" y="116"/>
                    </a:lnTo>
                    <a:lnTo>
                      <a:pt x="204" y="100"/>
                    </a:lnTo>
                    <a:lnTo>
                      <a:pt x="204" y="83"/>
                    </a:lnTo>
                    <a:lnTo>
                      <a:pt x="200" y="70"/>
                    </a:lnTo>
                    <a:lnTo>
                      <a:pt x="191" y="54"/>
                    </a:lnTo>
                    <a:lnTo>
                      <a:pt x="183" y="41"/>
                    </a:lnTo>
                    <a:lnTo>
                      <a:pt x="175" y="29"/>
                    </a:lnTo>
                    <a:lnTo>
                      <a:pt x="162" y="21"/>
                    </a:lnTo>
                    <a:lnTo>
                      <a:pt x="150" y="12"/>
                    </a:lnTo>
                    <a:lnTo>
                      <a:pt x="133" y="5"/>
                    </a:lnTo>
                    <a:lnTo>
                      <a:pt x="117" y="0"/>
                    </a:lnTo>
                    <a:lnTo>
                      <a:pt x="99" y="0"/>
                    </a:lnTo>
                    <a:lnTo>
                      <a:pt x="83" y="0"/>
                    </a:lnTo>
                    <a:lnTo>
                      <a:pt x="70" y="5"/>
                    </a:lnTo>
                    <a:lnTo>
                      <a:pt x="54" y="12"/>
                    </a:lnTo>
                    <a:lnTo>
                      <a:pt x="42" y="21"/>
                    </a:lnTo>
                    <a:lnTo>
                      <a:pt x="29" y="29"/>
                    </a:lnTo>
                    <a:lnTo>
                      <a:pt x="21" y="41"/>
                    </a:lnTo>
                    <a:lnTo>
                      <a:pt x="13" y="54"/>
                    </a:lnTo>
                    <a:lnTo>
                      <a:pt x="4" y="70"/>
                    </a:lnTo>
                    <a:lnTo>
                      <a:pt x="0" y="83"/>
                    </a:lnTo>
                    <a:lnTo>
                      <a:pt x="0" y="100"/>
                    </a:lnTo>
                    <a:lnTo>
                      <a:pt x="0" y="104"/>
                    </a:lnTo>
                    <a:lnTo>
                      <a:pt x="0" y="108"/>
                    </a:lnTo>
                    <a:lnTo>
                      <a:pt x="0" y="124"/>
                    </a:lnTo>
                    <a:lnTo>
                      <a:pt x="4" y="137"/>
                    </a:lnTo>
                    <a:lnTo>
                      <a:pt x="13" y="154"/>
                    </a:lnTo>
                    <a:lnTo>
                      <a:pt x="21" y="167"/>
                    </a:lnTo>
                    <a:lnTo>
                      <a:pt x="29" y="178"/>
                    </a:lnTo>
                    <a:lnTo>
                      <a:pt x="42" y="187"/>
                    </a:lnTo>
                    <a:lnTo>
                      <a:pt x="58" y="195"/>
                    </a:lnTo>
                    <a:lnTo>
                      <a:pt x="70" y="199"/>
                    </a:lnTo>
                    <a:lnTo>
                      <a:pt x="88" y="203"/>
                    </a:lnTo>
                    <a:lnTo>
                      <a:pt x="104" y="203"/>
                    </a:lnTo>
                    <a:close/>
                  </a:path>
                </a:pathLst>
              </a:custGeom>
              <a:solidFill>
                <a:srgbClr val="757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1" name="Freeform 1225">
                <a:extLst>
                  <a:ext uri="{FF2B5EF4-FFF2-40B4-BE49-F238E27FC236}">
                    <a16:creationId xmlns:a16="http://schemas.microsoft.com/office/drawing/2014/main" id="{4D5FEC6A-3068-45DC-806B-B615B3E662A0}"/>
                  </a:ext>
                </a:extLst>
              </p:cNvPr>
              <p:cNvSpPr>
                <a:spLocks/>
              </p:cNvSpPr>
              <p:nvPr/>
            </p:nvSpPr>
            <p:spPr bwMode="auto">
              <a:xfrm>
                <a:off x="2919" y="3368"/>
                <a:ext cx="35" cy="35"/>
              </a:xfrm>
              <a:custGeom>
                <a:avLst/>
                <a:gdLst>
                  <a:gd name="T0" fmla="*/ 4 w 174"/>
                  <a:gd name="T1" fmla="*/ 7 h 173"/>
                  <a:gd name="T2" fmla="*/ 4 w 174"/>
                  <a:gd name="T3" fmla="*/ 7 h 173"/>
                  <a:gd name="T4" fmla="*/ 5 w 174"/>
                  <a:gd name="T5" fmla="*/ 7 h 173"/>
                  <a:gd name="T6" fmla="*/ 5 w 174"/>
                  <a:gd name="T7" fmla="*/ 7 h 173"/>
                  <a:gd name="T8" fmla="*/ 6 w 174"/>
                  <a:gd name="T9" fmla="*/ 6 h 173"/>
                  <a:gd name="T10" fmla="*/ 6 w 174"/>
                  <a:gd name="T11" fmla="*/ 6 h 173"/>
                  <a:gd name="T12" fmla="*/ 6 w 174"/>
                  <a:gd name="T13" fmla="*/ 6 h 173"/>
                  <a:gd name="T14" fmla="*/ 7 w 174"/>
                  <a:gd name="T15" fmla="*/ 5 h 173"/>
                  <a:gd name="T16" fmla="*/ 7 w 174"/>
                  <a:gd name="T17" fmla="*/ 4 h 173"/>
                  <a:gd name="T18" fmla="*/ 7 w 174"/>
                  <a:gd name="T19" fmla="*/ 4 h 173"/>
                  <a:gd name="T20" fmla="*/ 7 w 174"/>
                  <a:gd name="T21" fmla="*/ 3 h 173"/>
                  <a:gd name="T22" fmla="*/ 7 w 174"/>
                  <a:gd name="T23" fmla="*/ 3 h 173"/>
                  <a:gd name="T24" fmla="*/ 7 w 174"/>
                  <a:gd name="T25" fmla="*/ 2 h 173"/>
                  <a:gd name="T26" fmla="*/ 7 w 174"/>
                  <a:gd name="T27" fmla="*/ 2 h 173"/>
                  <a:gd name="T28" fmla="*/ 6 w 174"/>
                  <a:gd name="T29" fmla="*/ 1 h 173"/>
                  <a:gd name="T30" fmla="*/ 6 w 174"/>
                  <a:gd name="T31" fmla="*/ 1 h 173"/>
                  <a:gd name="T32" fmla="*/ 6 w 174"/>
                  <a:gd name="T33" fmla="*/ 1 h 173"/>
                  <a:gd name="T34" fmla="*/ 5 w 174"/>
                  <a:gd name="T35" fmla="*/ 0 h 173"/>
                  <a:gd name="T36" fmla="*/ 5 w 174"/>
                  <a:gd name="T37" fmla="*/ 0 h 173"/>
                  <a:gd name="T38" fmla="*/ 4 w 174"/>
                  <a:gd name="T39" fmla="*/ 0 h 173"/>
                  <a:gd name="T40" fmla="*/ 4 w 174"/>
                  <a:gd name="T41" fmla="*/ 0 h 173"/>
                  <a:gd name="T42" fmla="*/ 3 w 174"/>
                  <a:gd name="T43" fmla="*/ 0 h 173"/>
                  <a:gd name="T44" fmla="*/ 2 w 174"/>
                  <a:gd name="T45" fmla="*/ 0 h 173"/>
                  <a:gd name="T46" fmla="*/ 2 w 174"/>
                  <a:gd name="T47" fmla="*/ 0 h 173"/>
                  <a:gd name="T48" fmla="*/ 1 w 174"/>
                  <a:gd name="T49" fmla="*/ 1 h 173"/>
                  <a:gd name="T50" fmla="*/ 1 w 174"/>
                  <a:gd name="T51" fmla="*/ 1 h 173"/>
                  <a:gd name="T52" fmla="*/ 1 w 174"/>
                  <a:gd name="T53" fmla="*/ 1 h 173"/>
                  <a:gd name="T54" fmla="*/ 0 w 174"/>
                  <a:gd name="T55" fmla="*/ 2 h 173"/>
                  <a:gd name="T56" fmla="*/ 0 w 174"/>
                  <a:gd name="T57" fmla="*/ 2 h 173"/>
                  <a:gd name="T58" fmla="*/ 0 w 174"/>
                  <a:gd name="T59" fmla="*/ 3 h 173"/>
                  <a:gd name="T60" fmla="*/ 0 w 174"/>
                  <a:gd name="T61" fmla="*/ 3 h 173"/>
                  <a:gd name="T62" fmla="*/ 0 w 174"/>
                  <a:gd name="T63" fmla="*/ 3 h 173"/>
                  <a:gd name="T64" fmla="*/ 0 w 174"/>
                  <a:gd name="T65" fmla="*/ 4 h 173"/>
                  <a:gd name="T66" fmla="*/ 0 w 174"/>
                  <a:gd name="T67" fmla="*/ 4 h 173"/>
                  <a:gd name="T68" fmla="*/ 0 w 174"/>
                  <a:gd name="T69" fmla="*/ 5 h 173"/>
                  <a:gd name="T70" fmla="*/ 0 w 174"/>
                  <a:gd name="T71" fmla="*/ 5 h 173"/>
                  <a:gd name="T72" fmla="*/ 1 w 174"/>
                  <a:gd name="T73" fmla="*/ 6 h 173"/>
                  <a:gd name="T74" fmla="*/ 1 w 174"/>
                  <a:gd name="T75" fmla="*/ 6 h 173"/>
                  <a:gd name="T76" fmla="*/ 1 w 174"/>
                  <a:gd name="T77" fmla="*/ 6 h 173"/>
                  <a:gd name="T78" fmla="*/ 2 w 174"/>
                  <a:gd name="T79" fmla="*/ 7 h 173"/>
                  <a:gd name="T80" fmla="*/ 2 w 174"/>
                  <a:gd name="T81" fmla="*/ 7 h 173"/>
                  <a:gd name="T82" fmla="*/ 3 w 174"/>
                  <a:gd name="T83" fmla="*/ 7 h 173"/>
                  <a:gd name="T84" fmla="*/ 4 w 174"/>
                  <a:gd name="T85" fmla="*/ 7 h 1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4"/>
                  <a:gd name="T130" fmla="*/ 0 h 173"/>
                  <a:gd name="T131" fmla="*/ 174 w 174"/>
                  <a:gd name="T132" fmla="*/ 173 h 1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4" h="173">
                    <a:moveTo>
                      <a:pt x="87" y="173"/>
                    </a:moveTo>
                    <a:lnTo>
                      <a:pt x="103" y="169"/>
                    </a:lnTo>
                    <a:lnTo>
                      <a:pt x="115" y="165"/>
                    </a:lnTo>
                    <a:lnTo>
                      <a:pt x="128" y="162"/>
                    </a:lnTo>
                    <a:lnTo>
                      <a:pt x="141" y="153"/>
                    </a:lnTo>
                    <a:lnTo>
                      <a:pt x="149" y="144"/>
                    </a:lnTo>
                    <a:lnTo>
                      <a:pt x="157" y="136"/>
                    </a:lnTo>
                    <a:lnTo>
                      <a:pt x="166" y="124"/>
                    </a:lnTo>
                    <a:lnTo>
                      <a:pt x="169" y="111"/>
                    </a:lnTo>
                    <a:lnTo>
                      <a:pt x="174" y="99"/>
                    </a:lnTo>
                    <a:lnTo>
                      <a:pt x="174" y="86"/>
                    </a:lnTo>
                    <a:lnTo>
                      <a:pt x="174" y="70"/>
                    </a:lnTo>
                    <a:lnTo>
                      <a:pt x="169" y="57"/>
                    </a:lnTo>
                    <a:lnTo>
                      <a:pt x="162" y="45"/>
                    </a:lnTo>
                    <a:lnTo>
                      <a:pt x="157" y="32"/>
                    </a:lnTo>
                    <a:lnTo>
                      <a:pt x="149" y="24"/>
                    </a:lnTo>
                    <a:lnTo>
                      <a:pt x="137" y="16"/>
                    </a:lnTo>
                    <a:lnTo>
                      <a:pt x="124" y="7"/>
                    </a:lnTo>
                    <a:lnTo>
                      <a:pt x="112" y="3"/>
                    </a:lnTo>
                    <a:lnTo>
                      <a:pt x="99" y="0"/>
                    </a:lnTo>
                    <a:lnTo>
                      <a:pt x="87" y="0"/>
                    </a:lnTo>
                    <a:lnTo>
                      <a:pt x="74" y="0"/>
                    </a:lnTo>
                    <a:lnTo>
                      <a:pt x="61" y="3"/>
                    </a:lnTo>
                    <a:lnTo>
                      <a:pt x="49" y="7"/>
                    </a:lnTo>
                    <a:lnTo>
                      <a:pt x="36" y="16"/>
                    </a:lnTo>
                    <a:lnTo>
                      <a:pt x="29" y="24"/>
                    </a:lnTo>
                    <a:lnTo>
                      <a:pt x="20" y="32"/>
                    </a:lnTo>
                    <a:lnTo>
                      <a:pt x="12" y="45"/>
                    </a:lnTo>
                    <a:lnTo>
                      <a:pt x="7" y="57"/>
                    </a:lnTo>
                    <a:lnTo>
                      <a:pt x="4" y="70"/>
                    </a:lnTo>
                    <a:lnTo>
                      <a:pt x="0" y="82"/>
                    </a:lnTo>
                    <a:lnTo>
                      <a:pt x="0" y="86"/>
                    </a:lnTo>
                    <a:lnTo>
                      <a:pt x="0" y="90"/>
                    </a:lnTo>
                    <a:lnTo>
                      <a:pt x="4" y="103"/>
                    </a:lnTo>
                    <a:lnTo>
                      <a:pt x="7" y="115"/>
                    </a:lnTo>
                    <a:lnTo>
                      <a:pt x="12" y="128"/>
                    </a:lnTo>
                    <a:lnTo>
                      <a:pt x="20" y="136"/>
                    </a:lnTo>
                    <a:lnTo>
                      <a:pt x="29" y="149"/>
                    </a:lnTo>
                    <a:lnTo>
                      <a:pt x="36" y="157"/>
                    </a:lnTo>
                    <a:lnTo>
                      <a:pt x="49" y="162"/>
                    </a:lnTo>
                    <a:lnTo>
                      <a:pt x="61" y="169"/>
                    </a:lnTo>
                    <a:lnTo>
                      <a:pt x="74" y="169"/>
                    </a:lnTo>
                    <a:lnTo>
                      <a:pt x="87" y="173"/>
                    </a:lnTo>
                    <a:close/>
                  </a:path>
                </a:pathLst>
              </a:custGeom>
              <a:solidFill>
                <a:srgbClr val="8484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2" name="Freeform 1226">
                <a:extLst>
                  <a:ext uri="{FF2B5EF4-FFF2-40B4-BE49-F238E27FC236}">
                    <a16:creationId xmlns:a16="http://schemas.microsoft.com/office/drawing/2014/main" id="{ECC25F6E-2929-48B6-B2FC-FC7E30318464}"/>
                  </a:ext>
                </a:extLst>
              </p:cNvPr>
              <p:cNvSpPr>
                <a:spLocks/>
              </p:cNvSpPr>
              <p:nvPr/>
            </p:nvSpPr>
            <p:spPr bwMode="auto">
              <a:xfrm>
                <a:off x="2922" y="3369"/>
                <a:ext cx="28" cy="28"/>
              </a:xfrm>
              <a:custGeom>
                <a:avLst/>
                <a:gdLst>
                  <a:gd name="T0" fmla="*/ 3 w 141"/>
                  <a:gd name="T1" fmla="*/ 6 h 141"/>
                  <a:gd name="T2" fmla="*/ 3 w 141"/>
                  <a:gd name="T3" fmla="*/ 6 h 141"/>
                  <a:gd name="T4" fmla="*/ 4 w 141"/>
                  <a:gd name="T5" fmla="*/ 5 h 141"/>
                  <a:gd name="T6" fmla="*/ 4 w 141"/>
                  <a:gd name="T7" fmla="*/ 5 h 141"/>
                  <a:gd name="T8" fmla="*/ 4 w 141"/>
                  <a:gd name="T9" fmla="*/ 5 h 141"/>
                  <a:gd name="T10" fmla="*/ 5 w 141"/>
                  <a:gd name="T11" fmla="*/ 5 h 141"/>
                  <a:gd name="T12" fmla="*/ 5 w 141"/>
                  <a:gd name="T13" fmla="*/ 4 h 141"/>
                  <a:gd name="T14" fmla="*/ 5 w 141"/>
                  <a:gd name="T15" fmla="*/ 4 h 141"/>
                  <a:gd name="T16" fmla="*/ 5 w 141"/>
                  <a:gd name="T17" fmla="*/ 4 h 141"/>
                  <a:gd name="T18" fmla="*/ 5 w 141"/>
                  <a:gd name="T19" fmla="*/ 3 h 141"/>
                  <a:gd name="T20" fmla="*/ 6 w 141"/>
                  <a:gd name="T21" fmla="*/ 3 h 141"/>
                  <a:gd name="T22" fmla="*/ 5 w 141"/>
                  <a:gd name="T23" fmla="*/ 2 h 141"/>
                  <a:gd name="T24" fmla="*/ 5 w 141"/>
                  <a:gd name="T25" fmla="*/ 2 h 141"/>
                  <a:gd name="T26" fmla="*/ 5 w 141"/>
                  <a:gd name="T27" fmla="*/ 2 h 141"/>
                  <a:gd name="T28" fmla="*/ 5 w 141"/>
                  <a:gd name="T29" fmla="*/ 1 h 141"/>
                  <a:gd name="T30" fmla="*/ 5 w 141"/>
                  <a:gd name="T31" fmla="*/ 1 h 141"/>
                  <a:gd name="T32" fmla="*/ 4 w 141"/>
                  <a:gd name="T33" fmla="*/ 1 h 141"/>
                  <a:gd name="T34" fmla="*/ 4 w 141"/>
                  <a:gd name="T35" fmla="*/ 0 h 141"/>
                  <a:gd name="T36" fmla="*/ 4 w 141"/>
                  <a:gd name="T37" fmla="*/ 0 h 141"/>
                  <a:gd name="T38" fmla="*/ 3 w 141"/>
                  <a:gd name="T39" fmla="*/ 0 h 141"/>
                  <a:gd name="T40" fmla="*/ 3 w 141"/>
                  <a:gd name="T41" fmla="*/ 0 h 141"/>
                  <a:gd name="T42" fmla="*/ 2 w 141"/>
                  <a:gd name="T43" fmla="*/ 0 h 141"/>
                  <a:gd name="T44" fmla="*/ 2 w 141"/>
                  <a:gd name="T45" fmla="*/ 0 h 141"/>
                  <a:gd name="T46" fmla="*/ 1 w 141"/>
                  <a:gd name="T47" fmla="*/ 0 h 141"/>
                  <a:gd name="T48" fmla="*/ 1 w 141"/>
                  <a:gd name="T49" fmla="*/ 1 h 141"/>
                  <a:gd name="T50" fmla="*/ 1 w 141"/>
                  <a:gd name="T51" fmla="*/ 1 h 141"/>
                  <a:gd name="T52" fmla="*/ 1 w 141"/>
                  <a:gd name="T53" fmla="*/ 1 h 141"/>
                  <a:gd name="T54" fmla="*/ 0 w 141"/>
                  <a:gd name="T55" fmla="*/ 2 h 141"/>
                  <a:gd name="T56" fmla="*/ 0 w 141"/>
                  <a:gd name="T57" fmla="*/ 2 h 141"/>
                  <a:gd name="T58" fmla="*/ 0 w 141"/>
                  <a:gd name="T59" fmla="*/ 2 h 141"/>
                  <a:gd name="T60" fmla="*/ 0 w 141"/>
                  <a:gd name="T61" fmla="*/ 3 h 141"/>
                  <a:gd name="T62" fmla="*/ 0 w 141"/>
                  <a:gd name="T63" fmla="*/ 3 h 141"/>
                  <a:gd name="T64" fmla="*/ 0 w 141"/>
                  <a:gd name="T65" fmla="*/ 4 h 141"/>
                  <a:gd name="T66" fmla="*/ 0 w 141"/>
                  <a:gd name="T67" fmla="*/ 4 h 141"/>
                  <a:gd name="T68" fmla="*/ 1 w 141"/>
                  <a:gd name="T69" fmla="*/ 4 h 141"/>
                  <a:gd name="T70" fmla="*/ 1 w 141"/>
                  <a:gd name="T71" fmla="*/ 5 h 141"/>
                  <a:gd name="T72" fmla="*/ 1 w 141"/>
                  <a:gd name="T73" fmla="*/ 5 h 141"/>
                  <a:gd name="T74" fmla="*/ 1 w 141"/>
                  <a:gd name="T75" fmla="*/ 5 h 141"/>
                  <a:gd name="T76" fmla="*/ 2 w 141"/>
                  <a:gd name="T77" fmla="*/ 5 h 141"/>
                  <a:gd name="T78" fmla="*/ 2 w 141"/>
                  <a:gd name="T79" fmla="*/ 6 h 141"/>
                  <a:gd name="T80" fmla="*/ 3 w 141"/>
                  <a:gd name="T81" fmla="*/ 6 h 1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1"/>
                  <a:gd name="T125" fmla="*/ 141 w 141"/>
                  <a:gd name="T126" fmla="*/ 141 h 1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1">
                    <a:moveTo>
                      <a:pt x="71" y="141"/>
                    </a:moveTo>
                    <a:lnTo>
                      <a:pt x="83" y="141"/>
                    </a:lnTo>
                    <a:lnTo>
                      <a:pt x="91" y="137"/>
                    </a:lnTo>
                    <a:lnTo>
                      <a:pt x="103" y="133"/>
                    </a:lnTo>
                    <a:lnTo>
                      <a:pt x="112" y="125"/>
                    </a:lnTo>
                    <a:lnTo>
                      <a:pt x="121" y="121"/>
                    </a:lnTo>
                    <a:lnTo>
                      <a:pt x="125" y="112"/>
                    </a:lnTo>
                    <a:lnTo>
                      <a:pt x="132" y="105"/>
                    </a:lnTo>
                    <a:lnTo>
                      <a:pt x="137" y="92"/>
                    </a:lnTo>
                    <a:lnTo>
                      <a:pt x="137" y="83"/>
                    </a:lnTo>
                    <a:lnTo>
                      <a:pt x="141" y="71"/>
                    </a:lnTo>
                    <a:lnTo>
                      <a:pt x="137" y="58"/>
                    </a:lnTo>
                    <a:lnTo>
                      <a:pt x="137" y="51"/>
                    </a:lnTo>
                    <a:lnTo>
                      <a:pt x="132" y="38"/>
                    </a:lnTo>
                    <a:lnTo>
                      <a:pt x="125" y="29"/>
                    </a:lnTo>
                    <a:lnTo>
                      <a:pt x="121" y="21"/>
                    </a:lnTo>
                    <a:lnTo>
                      <a:pt x="112" y="17"/>
                    </a:lnTo>
                    <a:lnTo>
                      <a:pt x="100" y="9"/>
                    </a:lnTo>
                    <a:lnTo>
                      <a:pt x="91" y="4"/>
                    </a:lnTo>
                    <a:lnTo>
                      <a:pt x="78" y="4"/>
                    </a:lnTo>
                    <a:lnTo>
                      <a:pt x="71" y="0"/>
                    </a:lnTo>
                    <a:lnTo>
                      <a:pt x="58" y="4"/>
                    </a:lnTo>
                    <a:lnTo>
                      <a:pt x="46" y="4"/>
                    </a:lnTo>
                    <a:lnTo>
                      <a:pt x="37" y="9"/>
                    </a:lnTo>
                    <a:lnTo>
                      <a:pt x="29" y="17"/>
                    </a:lnTo>
                    <a:lnTo>
                      <a:pt x="21" y="21"/>
                    </a:lnTo>
                    <a:lnTo>
                      <a:pt x="13" y="29"/>
                    </a:lnTo>
                    <a:lnTo>
                      <a:pt x="8" y="42"/>
                    </a:lnTo>
                    <a:lnTo>
                      <a:pt x="4" y="51"/>
                    </a:lnTo>
                    <a:lnTo>
                      <a:pt x="0" y="62"/>
                    </a:lnTo>
                    <a:lnTo>
                      <a:pt x="0" y="71"/>
                    </a:lnTo>
                    <a:lnTo>
                      <a:pt x="0" y="83"/>
                    </a:lnTo>
                    <a:lnTo>
                      <a:pt x="4" y="96"/>
                    </a:lnTo>
                    <a:lnTo>
                      <a:pt x="8" y="105"/>
                    </a:lnTo>
                    <a:lnTo>
                      <a:pt x="17" y="112"/>
                    </a:lnTo>
                    <a:lnTo>
                      <a:pt x="21" y="121"/>
                    </a:lnTo>
                    <a:lnTo>
                      <a:pt x="29" y="129"/>
                    </a:lnTo>
                    <a:lnTo>
                      <a:pt x="37" y="133"/>
                    </a:lnTo>
                    <a:lnTo>
                      <a:pt x="49" y="137"/>
                    </a:lnTo>
                    <a:lnTo>
                      <a:pt x="58" y="141"/>
                    </a:lnTo>
                    <a:lnTo>
                      <a:pt x="71" y="141"/>
                    </a:lnTo>
                    <a:close/>
                  </a:path>
                </a:pathLst>
              </a:custGeom>
              <a:solidFill>
                <a:srgbClr val="919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3" name="Freeform 1227">
                <a:extLst>
                  <a:ext uri="{FF2B5EF4-FFF2-40B4-BE49-F238E27FC236}">
                    <a16:creationId xmlns:a16="http://schemas.microsoft.com/office/drawing/2014/main" id="{BC7FDA14-8B7B-434D-B30E-B9B460F254C3}"/>
                  </a:ext>
                </a:extLst>
              </p:cNvPr>
              <p:cNvSpPr>
                <a:spLocks/>
              </p:cNvSpPr>
              <p:nvPr/>
            </p:nvSpPr>
            <p:spPr bwMode="auto">
              <a:xfrm>
                <a:off x="2903" y="3252"/>
                <a:ext cx="116" cy="116"/>
              </a:xfrm>
              <a:custGeom>
                <a:avLst/>
                <a:gdLst>
                  <a:gd name="T0" fmla="*/ 12 w 576"/>
                  <a:gd name="T1" fmla="*/ 23 h 578"/>
                  <a:gd name="T2" fmla="*/ 14 w 576"/>
                  <a:gd name="T3" fmla="*/ 23 h 578"/>
                  <a:gd name="T4" fmla="*/ 16 w 576"/>
                  <a:gd name="T5" fmla="*/ 22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4" name="Freeform 1228">
                <a:extLst>
                  <a:ext uri="{FF2B5EF4-FFF2-40B4-BE49-F238E27FC236}">
                    <a16:creationId xmlns:a16="http://schemas.microsoft.com/office/drawing/2014/main" id="{D1436AA6-85DC-46FF-973A-D0620AD0ACD8}"/>
                  </a:ext>
                </a:extLst>
              </p:cNvPr>
              <p:cNvSpPr>
                <a:spLocks/>
              </p:cNvSpPr>
              <p:nvPr/>
            </p:nvSpPr>
            <p:spPr bwMode="auto">
              <a:xfrm>
                <a:off x="2903" y="3252"/>
                <a:ext cx="116" cy="116"/>
              </a:xfrm>
              <a:custGeom>
                <a:avLst/>
                <a:gdLst>
                  <a:gd name="T0" fmla="*/ 12 w 576"/>
                  <a:gd name="T1" fmla="*/ 23 h 578"/>
                  <a:gd name="T2" fmla="*/ 14 w 576"/>
                  <a:gd name="T3" fmla="*/ 23 h 578"/>
                  <a:gd name="T4" fmla="*/ 16 w 576"/>
                  <a:gd name="T5" fmla="*/ 22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495" name="Freeform 1229">
                <a:extLst>
                  <a:ext uri="{FF2B5EF4-FFF2-40B4-BE49-F238E27FC236}">
                    <a16:creationId xmlns:a16="http://schemas.microsoft.com/office/drawing/2014/main" id="{F4AC5541-EC42-4C6C-874D-5E24D5CB6D47}"/>
                  </a:ext>
                </a:extLst>
              </p:cNvPr>
              <p:cNvSpPr>
                <a:spLocks/>
              </p:cNvSpPr>
              <p:nvPr/>
            </p:nvSpPr>
            <p:spPr bwMode="auto">
              <a:xfrm>
                <a:off x="2903" y="3252"/>
                <a:ext cx="116" cy="116"/>
              </a:xfrm>
              <a:custGeom>
                <a:avLst/>
                <a:gdLst>
                  <a:gd name="T0" fmla="*/ 12 w 576"/>
                  <a:gd name="T1" fmla="*/ 23 h 578"/>
                  <a:gd name="T2" fmla="*/ 14 w 576"/>
                  <a:gd name="T3" fmla="*/ 23 h 578"/>
                  <a:gd name="T4" fmla="*/ 16 w 576"/>
                  <a:gd name="T5" fmla="*/ 22 h 578"/>
                  <a:gd name="T6" fmla="*/ 17 w 576"/>
                  <a:gd name="T7" fmla="*/ 22 h 578"/>
                  <a:gd name="T8" fmla="*/ 19 w 576"/>
                  <a:gd name="T9" fmla="*/ 21 h 578"/>
                  <a:gd name="T10" fmla="*/ 20 w 576"/>
                  <a:gd name="T11" fmla="*/ 20 h 578"/>
                  <a:gd name="T12" fmla="*/ 21 w 576"/>
                  <a:gd name="T13" fmla="*/ 18 h 578"/>
                  <a:gd name="T14" fmla="*/ 22 w 576"/>
                  <a:gd name="T15" fmla="*/ 17 h 578"/>
                  <a:gd name="T16" fmla="*/ 23 w 576"/>
                  <a:gd name="T17" fmla="*/ 15 h 578"/>
                  <a:gd name="T18" fmla="*/ 23 w 576"/>
                  <a:gd name="T19" fmla="*/ 13 h 578"/>
                  <a:gd name="T20" fmla="*/ 23 w 576"/>
                  <a:gd name="T21" fmla="*/ 11 h 578"/>
                  <a:gd name="T22" fmla="*/ 23 w 576"/>
                  <a:gd name="T23" fmla="*/ 10 h 578"/>
                  <a:gd name="T24" fmla="*/ 23 w 576"/>
                  <a:gd name="T25" fmla="*/ 8 h 578"/>
                  <a:gd name="T26" fmla="*/ 22 w 576"/>
                  <a:gd name="T27" fmla="*/ 6 h 578"/>
                  <a:gd name="T28" fmla="*/ 21 w 576"/>
                  <a:gd name="T29" fmla="*/ 5 h 578"/>
                  <a:gd name="T30" fmla="*/ 20 w 576"/>
                  <a:gd name="T31" fmla="*/ 3 h 578"/>
                  <a:gd name="T32" fmla="*/ 19 w 576"/>
                  <a:gd name="T33" fmla="*/ 2 h 578"/>
                  <a:gd name="T34" fmla="*/ 17 w 576"/>
                  <a:gd name="T35" fmla="*/ 1 h 578"/>
                  <a:gd name="T36" fmla="*/ 15 w 576"/>
                  <a:gd name="T37" fmla="*/ 1 h 578"/>
                  <a:gd name="T38" fmla="*/ 13 w 576"/>
                  <a:gd name="T39" fmla="*/ 0 h 578"/>
                  <a:gd name="T40" fmla="*/ 11 w 576"/>
                  <a:gd name="T41" fmla="*/ 0 h 578"/>
                  <a:gd name="T42" fmla="*/ 10 w 576"/>
                  <a:gd name="T43" fmla="*/ 0 h 578"/>
                  <a:gd name="T44" fmla="*/ 8 w 576"/>
                  <a:gd name="T45" fmla="*/ 1 h 578"/>
                  <a:gd name="T46" fmla="*/ 6 w 576"/>
                  <a:gd name="T47" fmla="*/ 1 h 578"/>
                  <a:gd name="T48" fmla="*/ 5 w 576"/>
                  <a:gd name="T49" fmla="*/ 2 h 578"/>
                  <a:gd name="T50" fmla="*/ 3 w 576"/>
                  <a:gd name="T51" fmla="*/ 4 h 578"/>
                  <a:gd name="T52" fmla="*/ 2 w 576"/>
                  <a:gd name="T53" fmla="*/ 5 h 578"/>
                  <a:gd name="T54" fmla="*/ 1 w 576"/>
                  <a:gd name="T55" fmla="*/ 6 h 578"/>
                  <a:gd name="T56" fmla="*/ 0 w 576"/>
                  <a:gd name="T57" fmla="*/ 8 h 578"/>
                  <a:gd name="T58" fmla="*/ 0 w 576"/>
                  <a:gd name="T59" fmla="*/ 10 h 578"/>
                  <a:gd name="T60" fmla="*/ 0 w 576"/>
                  <a:gd name="T61" fmla="*/ 12 h 578"/>
                  <a:gd name="T62" fmla="*/ 0 w 576"/>
                  <a:gd name="T63" fmla="*/ 13 h 578"/>
                  <a:gd name="T64" fmla="*/ 0 w 576"/>
                  <a:gd name="T65" fmla="*/ 15 h 578"/>
                  <a:gd name="T66" fmla="*/ 1 w 576"/>
                  <a:gd name="T67" fmla="*/ 17 h 578"/>
                  <a:gd name="T68" fmla="*/ 2 w 576"/>
                  <a:gd name="T69" fmla="*/ 19 h 578"/>
                  <a:gd name="T70" fmla="*/ 3 w 576"/>
                  <a:gd name="T71" fmla="*/ 20 h 578"/>
                  <a:gd name="T72" fmla="*/ 5 w 576"/>
                  <a:gd name="T73" fmla="*/ 21 h 578"/>
                  <a:gd name="T74" fmla="*/ 6 w 576"/>
                  <a:gd name="T75" fmla="*/ 22 h 578"/>
                  <a:gd name="T76" fmla="*/ 8 w 576"/>
                  <a:gd name="T77" fmla="*/ 23 h 578"/>
                  <a:gd name="T78" fmla="*/ 10 w 576"/>
                  <a:gd name="T79" fmla="*/ 23 h 578"/>
                  <a:gd name="T80" fmla="*/ 12 w 576"/>
                  <a:gd name="T81" fmla="*/ 23 h 5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578"/>
                  <a:gd name="T125" fmla="*/ 576 w 576"/>
                  <a:gd name="T126" fmla="*/ 578 h 5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578">
                    <a:moveTo>
                      <a:pt x="290" y="578"/>
                    </a:moveTo>
                    <a:lnTo>
                      <a:pt x="336" y="573"/>
                    </a:lnTo>
                    <a:lnTo>
                      <a:pt x="382" y="560"/>
                    </a:lnTo>
                    <a:lnTo>
                      <a:pt x="423" y="544"/>
                    </a:lnTo>
                    <a:lnTo>
                      <a:pt x="461" y="519"/>
                    </a:lnTo>
                    <a:lnTo>
                      <a:pt x="493" y="490"/>
                    </a:lnTo>
                    <a:lnTo>
                      <a:pt x="522" y="457"/>
                    </a:lnTo>
                    <a:lnTo>
                      <a:pt x="544" y="419"/>
                    </a:lnTo>
                    <a:lnTo>
                      <a:pt x="560" y="378"/>
                    </a:lnTo>
                    <a:lnTo>
                      <a:pt x="572" y="333"/>
                    </a:lnTo>
                    <a:lnTo>
                      <a:pt x="576" y="286"/>
                    </a:lnTo>
                    <a:lnTo>
                      <a:pt x="572" y="241"/>
                    </a:lnTo>
                    <a:lnTo>
                      <a:pt x="560" y="196"/>
                    </a:lnTo>
                    <a:lnTo>
                      <a:pt x="544" y="154"/>
                    </a:lnTo>
                    <a:lnTo>
                      <a:pt x="518" y="117"/>
                    </a:lnTo>
                    <a:lnTo>
                      <a:pt x="490" y="83"/>
                    </a:lnTo>
                    <a:lnTo>
                      <a:pt x="457" y="54"/>
                    </a:lnTo>
                    <a:lnTo>
                      <a:pt x="414" y="30"/>
                    </a:lnTo>
                    <a:lnTo>
                      <a:pt x="373" y="13"/>
                    </a:lnTo>
                    <a:lnTo>
                      <a:pt x="331" y="5"/>
                    </a:lnTo>
                    <a:lnTo>
                      <a:pt x="282" y="0"/>
                    </a:lnTo>
                    <a:lnTo>
                      <a:pt x="236" y="5"/>
                    </a:lnTo>
                    <a:lnTo>
                      <a:pt x="194" y="17"/>
                    </a:lnTo>
                    <a:lnTo>
                      <a:pt x="153" y="34"/>
                    </a:lnTo>
                    <a:lnTo>
                      <a:pt x="115" y="59"/>
                    </a:lnTo>
                    <a:lnTo>
                      <a:pt x="83" y="88"/>
                    </a:lnTo>
                    <a:lnTo>
                      <a:pt x="54" y="120"/>
                    </a:lnTo>
                    <a:lnTo>
                      <a:pt x="29" y="158"/>
                    </a:lnTo>
                    <a:lnTo>
                      <a:pt x="12" y="200"/>
                    </a:lnTo>
                    <a:lnTo>
                      <a:pt x="0" y="245"/>
                    </a:lnTo>
                    <a:lnTo>
                      <a:pt x="0" y="291"/>
                    </a:lnTo>
                    <a:lnTo>
                      <a:pt x="4" y="336"/>
                    </a:lnTo>
                    <a:lnTo>
                      <a:pt x="12" y="382"/>
                    </a:lnTo>
                    <a:lnTo>
                      <a:pt x="32" y="423"/>
                    </a:lnTo>
                    <a:lnTo>
                      <a:pt x="54" y="461"/>
                    </a:lnTo>
                    <a:lnTo>
                      <a:pt x="83" y="495"/>
                    </a:lnTo>
                    <a:lnTo>
                      <a:pt x="120" y="524"/>
                    </a:lnTo>
                    <a:lnTo>
                      <a:pt x="158" y="549"/>
                    </a:lnTo>
                    <a:lnTo>
                      <a:pt x="199" y="565"/>
                    </a:lnTo>
                    <a:lnTo>
                      <a:pt x="245" y="573"/>
                    </a:lnTo>
                    <a:lnTo>
                      <a:pt x="290" y="578"/>
                    </a:lnTo>
                  </a:path>
                </a:pathLst>
              </a:custGeom>
              <a:noFill/>
              <a:ln w="0">
                <a:solidFill>
                  <a:srgbClr val="3C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496" name="Freeform 1230">
                <a:extLst>
                  <a:ext uri="{FF2B5EF4-FFF2-40B4-BE49-F238E27FC236}">
                    <a16:creationId xmlns:a16="http://schemas.microsoft.com/office/drawing/2014/main" id="{A3812554-71B5-4D1F-8FD7-57F4EEC8BE0E}"/>
                  </a:ext>
                </a:extLst>
              </p:cNvPr>
              <p:cNvSpPr>
                <a:spLocks/>
              </p:cNvSpPr>
              <p:nvPr/>
            </p:nvSpPr>
            <p:spPr bwMode="auto">
              <a:xfrm>
                <a:off x="2919" y="3261"/>
                <a:ext cx="61" cy="60"/>
              </a:xfrm>
              <a:custGeom>
                <a:avLst/>
                <a:gdLst>
                  <a:gd name="T0" fmla="*/ 6 w 303"/>
                  <a:gd name="T1" fmla="*/ 12 h 304"/>
                  <a:gd name="T2" fmla="*/ 7 w 303"/>
                  <a:gd name="T3" fmla="*/ 12 h 304"/>
                  <a:gd name="T4" fmla="*/ 8 w 303"/>
                  <a:gd name="T5" fmla="*/ 11 h 304"/>
                  <a:gd name="T6" fmla="*/ 9 w 303"/>
                  <a:gd name="T7" fmla="*/ 11 h 304"/>
                  <a:gd name="T8" fmla="*/ 10 w 303"/>
                  <a:gd name="T9" fmla="*/ 11 h 304"/>
                  <a:gd name="T10" fmla="*/ 11 w 303"/>
                  <a:gd name="T11" fmla="*/ 10 h 304"/>
                  <a:gd name="T12" fmla="*/ 11 w 303"/>
                  <a:gd name="T13" fmla="*/ 9 h 304"/>
                  <a:gd name="T14" fmla="*/ 12 w 303"/>
                  <a:gd name="T15" fmla="*/ 9 h 304"/>
                  <a:gd name="T16" fmla="*/ 12 w 303"/>
                  <a:gd name="T17" fmla="*/ 8 h 304"/>
                  <a:gd name="T18" fmla="*/ 12 w 303"/>
                  <a:gd name="T19" fmla="*/ 7 h 304"/>
                  <a:gd name="T20" fmla="*/ 12 w 303"/>
                  <a:gd name="T21" fmla="*/ 6 h 304"/>
                  <a:gd name="T22" fmla="*/ 12 w 303"/>
                  <a:gd name="T23" fmla="*/ 5 h 304"/>
                  <a:gd name="T24" fmla="*/ 12 w 303"/>
                  <a:gd name="T25" fmla="*/ 4 h 304"/>
                  <a:gd name="T26" fmla="*/ 12 w 303"/>
                  <a:gd name="T27" fmla="*/ 3 h 304"/>
                  <a:gd name="T28" fmla="*/ 11 w 303"/>
                  <a:gd name="T29" fmla="*/ 2 h 304"/>
                  <a:gd name="T30" fmla="*/ 10 w 303"/>
                  <a:gd name="T31" fmla="*/ 2 h 304"/>
                  <a:gd name="T32" fmla="*/ 10 w 303"/>
                  <a:gd name="T33" fmla="*/ 1 h 304"/>
                  <a:gd name="T34" fmla="*/ 9 w 303"/>
                  <a:gd name="T35" fmla="*/ 1 h 304"/>
                  <a:gd name="T36" fmla="*/ 8 w 303"/>
                  <a:gd name="T37" fmla="*/ 0 h 304"/>
                  <a:gd name="T38" fmla="*/ 7 w 303"/>
                  <a:gd name="T39" fmla="*/ 0 h 304"/>
                  <a:gd name="T40" fmla="*/ 6 w 303"/>
                  <a:gd name="T41" fmla="*/ 0 h 304"/>
                  <a:gd name="T42" fmla="*/ 5 w 303"/>
                  <a:gd name="T43" fmla="*/ 0 h 304"/>
                  <a:gd name="T44" fmla="*/ 4 w 303"/>
                  <a:gd name="T45" fmla="*/ 0 h 304"/>
                  <a:gd name="T46" fmla="*/ 3 w 303"/>
                  <a:gd name="T47" fmla="*/ 1 h 304"/>
                  <a:gd name="T48" fmla="*/ 2 w 303"/>
                  <a:gd name="T49" fmla="*/ 1 h 304"/>
                  <a:gd name="T50" fmla="*/ 2 w 303"/>
                  <a:gd name="T51" fmla="*/ 2 h 304"/>
                  <a:gd name="T52" fmla="*/ 1 w 303"/>
                  <a:gd name="T53" fmla="*/ 2 h 304"/>
                  <a:gd name="T54" fmla="*/ 1 w 303"/>
                  <a:gd name="T55" fmla="*/ 3 h 304"/>
                  <a:gd name="T56" fmla="*/ 0 w 303"/>
                  <a:gd name="T57" fmla="*/ 4 h 304"/>
                  <a:gd name="T58" fmla="*/ 0 w 303"/>
                  <a:gd name="T59" fmla="*/ 5 h 304"/>
                  <a:gd name="T60" fmla="*/ 0 w 303"/>
                  <a:gd name="T61" fmla="*/ 6 h 304"/>
                  <a:gd name="T62" fmla="*/ 0 w 303"/>
                  <a:gd name="T63" fmla="*/ 7 h 304"/>
                  <a:gd name="T64" fmla="*/ 0 w 303"/>
                  <a:gd name="T65" fmla="*/ 8 h 304"/>
                  <a:gd name="T66" fmla="*/ 1 w 303"/>
                  <a:gd name="T67" fmla="*/ 9 h 304"/>
                  <a:gd name="T68" fmla="*/ 1 w 303"/>
                  <a:gd name="T69" fmla="*/ 9 h 304"/>
                  <a:gd name="T70" fmla="*/ 2 w 303"/>
                  <a:gd name="T71" fmla="*/ 10 h 304"/>
                  <a:gd name="T72" fmla="*/ 2 w 303"/>
                  <a:gd name="T73" fmla="*/ 11 h 304"/>
                  <a:gd name="T74" fmla="*/ 3 w 303"/>
                  <a:gd name="T75" fmla="*/ 11 h 304"/>
                  <a:gd name="T76" fmla="*/ 4 w 303"/>
                  <a:gd name="T77" fmla="*/ 12 h 304"/>
                  <a:gd name="T78" fmla="*/ 5 w 303"/>
                  <a:gd name="T79" fmla="*/ 12 h 304"/>
                  <a:gd name="T80" fmla="*/ 6 w 303"/>
                  <a:gd name="T81" fmla="*/ 12 h 30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3"/>
                  <a:gd name="T124" fmla="*/ 0 h 304"/>
                  <a:gd name="T125" fmla="*/ 303 w 303"/>
                  <a:gd name="T126" fmla="*/ 304 h 30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3" h="304">
                    <a:moveTo>
                      <a:pt x="153" y="304"/>
                    </a:moveTo>
                    <a:lnTo>
                      <a:pt x="178" y="304"/>
                    </a:lnTo>
                    <a:lnTo>
                      <a:pt x="198" y="295"/>
                    </a:lnTo>
                    <a:lnTo>
                      <a:pt x="223" y="287"/>
                    </a:lnTo>
                    <a:lnTo>
                      <a:pt x="240" y="274"/>
                    </a:lnTo>
                    <a:lnTo>
                      <a:pt x="261" y="258"/>
                    </a:lnTo>
                    <a:lnTo>
                      <a:pt x="274" y="241"/>
                    </a:lnTo>
                    <a:lnTo>
                      <a:pt x="286" y="221"/>
                    </a:lnTo>
                    <a:lnTo>
                      <a:pt x="294" y="200"/>
                    </a:lnTo>
                    <a:lnTo>
                      <a:pt x="303" y="175"/>
                    </a:lnTo>
                    <a:lnTo>
                      <a:pt x="303" y="150"/>
                    </a:lnTo>
                    <a:lnTo>
                      <a:pt x="303" y="126"/>
                    </a:lnTo>
                    <a:lnTo>
                      <a:pt x="294" y="105"/>
                    </a:lnTo>
                    <a:lnTo>
                      <a:pt x="286" y="83"/>
                    </a:lnTo>
                    <a:lnTo>
                      <a:pt x="274" y="63"/>
                    </a:lnTo>
                    <a:lnTo>
                      <a:pt x="257" y="47"/>
                    </a:lnTo>
                    <a:lnTo>
                      <a:pt x="240" y="30"/>
                    </a:lnTo>
                    <a:lnTo>
                      <a:pt x="220" y="18"/>
                    </a:lnTo>
                    <a:lnTo>
                      <a:pt x="198" y="9"/>
                    </a:lnTo>
                    <a:lnTo>
                      <a:pt x="174" y="5"/>
                    </a:lnTo>
                    <a:lnTo>
                      <a:pt x="149" y="0"/>
                    </a:lnTo>
                    <a:lnTo>
                      <a:pt x="124" y="5"/>
                    </a:lnTo>
                    <a:lnTo>
                      <a:pt x="103" y="9"/>
                    </a:lnTo>
                    <a:lnTo>
                      <a:pt x="79" y="18"/>
                    </a:lnTo>
                    <a:lnTo>
                      <a:pt x="61" y="30"/>
                    </a:lnTo>
                    <a:lnTo>
                      <a:pt x="41" y="47"/>
                    </a:lnTo>
                    <a:lnTo>
                      <a:pt x="29" y="63"/>
                    </a:lnTo>
                    <a:lnTo>
                      <a:pt x="16" y="83"/>
                    </a:lnTo>
                    <a:lnTo>
                      <a:pt x="7" y="108"/>
                    </a:lnTo>
                    <a:lnTo>
                      <a:pt x="0" y="130"/>
                    </a:lnTo>
                    <a:lnTo>
                      <a:pt x="0" y="155"/>
                    </a:lnTo>
                    <a:lnTo>
                      <a:pt x="0" y="180"/>
                    </a:lnTo>
                    <a:lnTo>
                      <a:pt x="7" y="204"/>
                    </a:lnTo>
                    <a:lnTo>
                      <a:pt x="16" y="225"/>
                    </a:lnTo>
                    <a:lnTo>
                      <a:pt x="29" y="245"/>
                    </a:lnTo>
                    <a:lnTo>
                      <a:pt x="45" y="263"/>
                    </a:lnTo>
                    <a:lnTo>
                      <a:pt x="61" y="279"/>
                    </a:lnTo>
                    <a:lnTo>
                      <a:pt x="83" y="292"/>
                    </a:lnTo>
                    <a:lnTo>
                      <a:pt x="103" y="299"/>
                    </a:lnTo>
                    <a:lnTo>
                      <a:pt x="128" y="304"/>
                    </a:lnTo>
                    <a:lnTo>
                      <a:pt x="153" y="304"/>
                    </a:lnTo>
                    <a:close/>
                  </a:path>
                </a:pathLst>
              </a:custGeom>
              <a:solidFill>
                <a:srgbClr val="656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7" name="Freeform 1231">
                <a:extLst>
                  <a:ext uri="{FF2B5EF4-FFF2-40B4-BE49-F238E27FC236}">
                    <a16:creationId xmlns:a16="http://schemas.microsoft.com/office/drawing/2014/main" id="{E927F07D-2E4F-427E-92D5-21533430DD02}"/>
                  </a:ext>
                </a:extLst>
              </p:cNvPr>
              <p:cNvSpPr>
                <a:spLocks/>
              </p:cNvSpPr>
              <p:nvPr/>
            </p:nvSpPr>
            <p:spPr bwMode="auto">
              <a:xfrm>
                <a:off x="2922" y="3262"/>
                <a:ext cx="53" cy="54"/>
              </a:xfrm>
              <a:custGeom>
                <a:avLst/>
                <a:gdLst>
                  <a:gd name="T0" fmla="*/ 5 w 269"/>
                  <a:gd name="T1" fmla="*/ 11 h 274"/>
                  <a:gd name="T2" fmla="*/ 6 w 269"/>
                  <a:gd name="T3" fmla="*/ 10 h 274"/>
                  <a:gd name="T4" fmla="*/ 7 w 269"/>
                  <a:gd name="T5" fmla="*/ 10 h 274"/>
                  <a:gd name="T6" fmla="*/ 8 w 269"/>
                  <a:gd name="T7" fmla="*/ 10 h 274"/>
                  <a:gd name="T8" fmla="*/ 8 w 269"/>
                  <a:gd name="T9" fmla="*/ 9 h 274"/>
                  <a:gd name="T10" fmla="*/ 9 w 269"/>
                  <a:gd name="T11" fmla="*/ 9 h 274"/>
                  <a:gd name="T12" fmla="*/ 9 w 269"/>
                  <a:gd name="T13" fmla="*/ 8 h 274"/>
                  <a:gd name="T14" fmla="*/ 10 w 269"/>
                  <a:gd name="T15" fmla="*/ 8 h 274"/>
                  <a:gd name="T16" fmla="*/ 10 w 269"/>
                  <a:gd name="T17" fmla="*/ 7 h 274"/>
                  <a:gd name="T18" fmla="*/ 10 w 269"/>
                  <a:gd name="T19" fmla="*/ 6 h 274"/>
                  <a:gd name="T20" fmla="*/ 10 w 269"/>
                  <a:gd name="T21" fmla="*/ 5 h 274"/>
                  <a:gd name="T22" fmla="*/ 10 w 269"/>
                  <a:gd name="T23" fmla="*/ 4 h 274"/>
                  <a:gd name="T24" fmla="*/ 10 w 269"/>
                  <a:gd name="T25" fmla="*/ 4 h 274"/>
                  <a:gd name="T26" fmla="*/ 10 w 269"/>
                  <a:gd name="T27" fmla="*/ 3 h 274"/>
                  <a:gd name="T28" fmla="*/ 9 w 269"/>
                  <a:gd name="T29" fmla="*/ 2 h 274"/>
                  <a:gd name="T30" fmla="*/ 9 w 269"/>
                  <a:gd name="T31" fmla="*/ 2 h 274"/>
                  <a:gd name="T32" fmla="*/ 8 w 269"/>
                  <a:gd name="T33" fmla="*/ 1 h 274"/>
                  <a:gd name="T34" fmla="*/ 7 w 269"/>
                  <a:gd name="T35" fmla="*/ 1 h 274"/>
                  <a:gd name="T36" fmla="*/ 7 w 269"/>
                  <a:gd name="T37" fmla="*/ 0 h 274"/>
                  <a:gd name="T38" fmla="*/ 6 w 269"/>
                  <a:gd name="T39" fmla="*/ 0 h 274"/>
                  <a:gd name="T40" fmla="*/ 5 w 269"/>
                  <a:gd name="T41" fmla="*/ 0 h 274"/>
                  <a:gd name="T42" fmla="*/ 4 w 269"/>
                  <a:gd name="T43" fmla="*/ 0 h 274"/>
                  <a:gd name="T44" fmla="*/ 4 w 269"/>
                  <a:gd name="T45" fmla="*/ 0 h 274"/>
                  <a:gd name="T46" fmla="*/ 3 w 269"/>
                  <a:gd name="T47" fmla="*/ 1 h 274"/>
                  <a:gd name="T48" fmla="*/ 2 w 269"/>
                  <a:gd name="T49" fmla="*/ 1 h 274"/>
                  <a:gd name="T50" fmla="*/ 1 w 269"/>
                  <a:gd name="T51" fmla="*/ 2 h 274"/>
                  <a:gd name="T52" fmla="*/ 1 w 269"/>
                  <a:gd name="T53" fmla="*/ 2 h 274"/>
                  <a:gd name="T54" fmla="*/ 1 w 269"/>
                  <a:gd name="T55" fmla="*/ 3 h 274"/>
                  <a:gd name="T56" fmla="*/ 0 w 269"/>
                  <a:gd name="T57" fmla="*/ 4 h 274"/>
                  <a:gd name="T58" fmla="*/ 0 w 269"/>
                  <a:gd name="T59" fmla="*/ 5 h 274"/>
                  <a:gd name="T60" fmla="*/ 0 w 269"/>
                  <a:gd name="T61" fmla="*/ 5 h 274"/>
                  <a:gd name="T62" fmla="*/ 0 w 269"/>
                  <a:gd name="T63" fmla="*/ 6 h 274"/>
                  <a:gd name="T64" fmla="*/ 0 w 269"/>
                  <a:gd name="T65" fmla="*/ 6 h 274"/>
                  <a:gd name="T66" fmla="*/ 0 w 269"/>
                  <a:gd name="T67" fmla="*/ 7 h 274"/>
                  <a:gd name="T68" fmla="*/ 0 w 269"/>
                  <a:gd name="T69" fmla="*/ 7 h 274"/>
                  <a:gd name="T70" fmla="*/ 1 w 269"/>
                  <a:gd name="T71" fmla="*/ 8 h 274"/>
                  <a:gd name="T72" fmla="*/ 1 w 269"/>
                  <a:gd name="T73" fmla="*/ 8 h 274"/>
                  <a:gd name="T74" fmla="*/ 2 w 269"/>
                  <a:gd name="T75" fmla="*/ 9 h 274"/>
                  <a:gd name="T76" fmla="*/ 2 w 269"/>
                  <a:gd name="T77" fmla="*/ 10 h 274"/>
                  <a:gd name="T78" fmla="*/ 3 w 269"/>
                  <a:gd name="T79" fmla="*/ 10 h 274"/>
                  <a:gd name="T80" fmla="*/ 4 w 269"/>
                  <a:gd name="T81" fmla="*/ 10 h 274"/>
                  <a:gd name="T82" fmla="*/ 4 w 269"/>
                  <a:gd name="T83" fmla="*/ 10 h 274"/>
                  <a:gd name="T84" fmla="*/ 5 w 269"/>
                  <a:gd name="T85" fmla="*/ 11 h 2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74"/>
                  <a:gd name="T131" fmla="*/ 269 w 269"/>
                  <a:gd name="T132" fmla="*/ 274 h 2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74">
                    <a:moveTo>
                      <a:pt x="137" y="274"/>
                    </a:moveTo>
                    <a:lnTo>
                      <a:pt x="157" y="269"/>
                    </a:lnTo>
                    <a:lnTo>
                      <a:pt x="179" y="265"/>
                    </a:lnTo>
                    <a:lnTo>
                      <a:pt x="199" y="258"/>
                    </a:lnTo>
                    <a:lnTo>
                      <a:pt x="216" y="245"/>
                    </a:lnTo>
                    <a:lnTo>
                      <a:pt x="233" y="233"/>
                    </a:lnTo>
                    <a:lnTo>
                      <a:pt x="245" y="216"/>
                    </a:lnTo>
                    <a:lnTo>
                      <a:pt x="253" y="199"/>
                    </a:lnTo>
                    <a:lnTo>
                      <a:pt x="262" y="179"/>
                    </a:lnTo>
                    <a:lnTo>
                      <a:pt x="269" y="157"/>
                    </a:lnTo>
                    <a:lnTo>
                      <a:pt x="269" y="137"/>
                    </a:lnTo>
                    <a:lnTo>
                      <a:pt x="265" y="112"/>
                    </a:lnTo>
                    <a:lnTo>
                      <a:pt x="262" y="91"/>
                    </a:lnTo>
                    <a:lnTo>
                      <a:pt x="253" y="74"/>
                    </a:lnTo>
                    <a:lnTo>
                      <a:pt x="240" y="54"/>
                    </a:lnTo>
                    <a:lnTo>
                      <a:pt x="228" y="42"/>
                    </a:lnTo>
                    <a:lnTo>
                      <a:pt x="211" y="25"/>
                    </a:lnTo>
                    <a:lnTo>
                      <a:pt x="195" y="17"/>
                    </a:lnTo>
                    <a:lnTo>
                      <a:pt x="175" y="8"/>
                    </a:lnTo>
                    <a:lnTo>
                      <a:pt x="154" y="4"/>
                    </a:lnTo>
                    <a:lnTo>
                      <a:pt x="132" y="0"/>
                    </a:lnTo>
                    <a:lnTo>
                      <a:pt x="112" y="4"/>
                    </a:lnTo>
                    <a:lnTo>
                      <a:pt x="91" y="8"/>
                    </a:lnTo>
                    <a:lnTo>
                      <a:pt x="71" y="17"/>
                    </a:lnTo>
                    <a:lnTo>
                      <a:pt x="54" y="29"/>
                    </a:lnTo>
                    <a:lnTo>
                      <a:pt x="37" y="42"/>
                    </a:lnTo>
                    <a:lnTo>
                      <a:pt x="24" y="58"/>
                    </a:lnTo>
                    <a:lnTo>
                      <a:pt x="13" y="74"/>
                    </a:lnTo>
                    <a:lnTo>
                      <a:pt x="4" y="96"/>
                    </a:lnTo>
                    <a:lnTo>
                      <a:pt x="0" y="116"/>
                    </a:lnTo>
                    <a:lnTo>
                      <a:pt x="0" y="137"/>
                    </a:lnTo>
                    <a:lnTo>
                      <a:pt x="0" y="141"/>
                    </a:lnTo>
                    <a:lnTo>
                      <a:pt x="0" y="145"/>
                    </a:lnTo>
                    <a:lnTo>
                      <a:pt x="0" y="166"/>
                    </a:lnTo>
                    <a:lnTo>
                      <a:pt x="8" y="186"/>
                    </a:lnTo>
                    <a:lnTo>
                      <a:pt x="17" y="204"/>
                    </a:lnTo>
                    <a:lnTo>
                      <a:pt x="29" y="220"/>
                    </a:lnTo>
                    <a:lnTo>
                      <a:pt x="42" y="236"/>
                    </a:lnTo>
                    <a:lnTo>
                      <a:pt x="58" y="249"/>
                    </a:lnTo>
                    <a:lnTo>
                      <a:pt x="75" y="258"/>
                    </a:lnTo>
                    <a:lnTo>
                      <a:pt x="96" y="265"/>
                    </a:lnTo>
                    <a:lnTo>
                      <a:pt x="112" y="269"/>
                    </a:lnTo>
                    <a:lnTo>
                      <a:pt x="137" y="274"/>
                    </a:lnTo>
                    <a:close/>
                  </a:path>
                </a:pathLst>
              </a:custGeom>
              <a:solidFill>
                <a:srgbClr val="7373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8" name="Freeform 1232">
                <a:extLst>
                  <a:ext uri="{FF2B5EF4-FFF2-40B4-BE49-F238E27FC236}">
                    <a16:creationId xmlns:a16="http://schemas.microsoft.com/office/drawing/2014/main" id="{8D494C46-06F5-4635-8A13-4FD40CD96FFA}"/>
                  </a:ext>
                </a:extLst>
              </p:cNvPr>
              <p:cNvSpPr>
                <a:spLocks/>
              </p:cNvSpPr>
              <p:nvPr/>
            </p:nvSpPr>
            <p:spPr bwMode="auto">
              <a:xfrm>
                <a:off x="2923" y="3263"/>
                <a:ext cx="48" cy="48"/>
              </a:xfrm>
              <a:custGeom>
                <a:avLst/>
                <a:gdLst>
                  <a:gd name="T0" fmla="*/ 5 w 241"/>
                  <a:gd name="T1" fmla="*/ 10 h 237"/>
                  <a:gd name="T2" fmla="*/ 6 w 241"/>
                  <a:gd name="T3" fmla="*/ 10 h 237"/>
                  <a:gd name="T4" fmla="*/ 6 w 241"/>
                  <a:gd name="T5" fmla="*/ 9 h 237"/>
                  <a:gd name="T6" fmla="*/ 7 w 241"/>
                  <a:gd name="T7" fmla="*/ 9 h 237"/>
                  <a:gd name="T8" fmla="*/ 8 w 241"/>
                  <a:gd name="T9" fmla="*/ 9 h 237"/>
                  <a:gd name="T10" fmla="*/ 8 w 241"/>
                  <a:gd name="T11" fmla="*/ 8 h 237"/>
                  <a:gd name="T12" fmla="*/ 9 w 241"/>
                  <a:gd name="T13" fmla="*/ 8 h 237"/>
                  <a:gd name="T14" fmla="*/ 9 w 241"/>
                  <a:gd name="T15" fmla="*/ 7 h 237"/>
                  <a:gd name="T16" fmla="*/ 9 w 241"/>
                  <a:gd name="T17" fmla="*/ 6 h 237"/>
                  <a:gd name="T18" fmla="*/ 9 w 241"/>
                  <a:gd name="T19" fmla="*/ 6 h 237"/>
                  <a:gd name="T20" fmla="*/ 10 w 241"/>
                  <a:gd name="T21" fmla="*/ 5 h 237"/>
                  <a:gd name="T22" fmla="*/ 9 w 241"/>
                  <a:gd name="T23" fmla="*/ 4 h 237"/>
                  <a:gd name="T24" fmla="*/ 9 w 241"/>
                  <a:gd name="T25" fmla="*/ 3 h 237"/>
                  <a:gd name="T26" fmla="*/ 9 w 241"/>
                  <a:gd name="T27" fmla="*/ 3 h 237"/>
                  <a:gd name="T28" fmla="*/ 9 w 241"/>
                  <a:gd name="T29" fmla="*/ 2 h 237"/>
                  <a:gd name="T30" fmla="*/ 8 w 241"/>
                  <a:gd name="T31" fmla="*/ 1 h 237"/>
                  <a:gd name="T32" fmla="*/ 8 w 241"/>
                  <a:gd name="T33" fmla="*/ 1 h 237"/>
                  <a:gd name="T34" fmla="*/ 7 w 241"/>
                  <a:gd name="T35" fmla="*/ 0 h 237"/>
                  <a:gd name="T36" fmla="*/ 6 w 241"/>
                  <a:gd name="T37" fmla="*/ 0 h 237"/>
                  <a:gd name="T38" fmla="*/ 5 w 241"/>
                  <a:gd name="T39" fmla="*/ 0 h 237"/>
                  <a:gd name="T40" fmla="*/ 5 w 241"/>
                  <a:gd name="T41" fmla="*/ 0 h 237"/>
                  <a:gd name="T42" fmla="*/ 4 w 241"/>
                  <a:gd name="T43" fmla="*/ 0 h 237"/>
                  <a:gd name="T44" fmla="*/ 3 w 241"/>
                  <a:gd name="T45" fmla="*/ 0 h 237"/>
                  <a:gd name="T46" fmla="*/ 3 w 241"/>
                  <a:gd name="T47" fmla="*/ 0 h 237"/>
                  <a:gd name="T48" fmla="*/ 2 w 241"/>
                  <a:gd name="T49" fmla="*/ 1 h 237"/>
                  <a:gd name="T50" fmla="*/ 2 w 241"/>
                  <a:gd name="T51" fmla="*/ 1 h 237"/>
                  <a:gd name="T52" fmla="*/ 1 w 241"/>
                  <a:gd name="T53" fmla="*/ 2 h 237"/>
                  <a:gd name="T54" fmla="*/ 1 w 241"/>
                  <a:gd name="T55" fmla="*/ 3 h 237"/>
                  <a:gd name="T56" fmla="*/ 0 w 241"/>
                  <a:gd name="T57" fmla="*/ 3 h 237"/>
                  <a:gd name="T58" fmla="*/ 0 w 241"/>
                  <a:gd name="T59" fmla="*/ 4 h 237"/>
                  <a:gd name="T60" fmla="*/ 0 w 241"/>
                  <a:gd name="T61" fmla="*/ 5 h 237"/>
                  <a:gd name="T62" fmla="*/ 0 w 241"/>
                  <a:gd name="T63" fmla="*/ 5 h 237"/>
                  <a:gd name="T64" fmla="*/ 0 w 241"/>
                  <a:gd name="T65" fmla="*/ 5 h 237"/>
                  <a:gd name="T66" fmla="*/ 0 w 241"/>
                  <a:gd name="T67" fmla="*/ 6 h 237"/>
                  <a:gd name="T68" fmla="*/ 0 w 241"/>
                  <a:gd name="T69" fmla="*/ 7 h 237"/>
                  <a:gd name="T70" fmla="*/ 1 w 241"/>
                  <a:gd name="T71" fmla="*/ 7 h 237"/>
                  <a:gd name="T72" fmla="*/ 1 w 241"/>
                  <a:gd name="T73" fmla="*/ 8 h 237"/>
                  <a:gd name="T74" fmla="*/ 2 w 241"/>
                  <a:gd name="T75" fmla="*/ 8 h 237"/>
                  <a:gd name="T76" fmla="*/ 2 w 241"/>
                  <a:gd name="T77" fmla="*/ 9 h 237"/>
                  <a:gd name="T78" fmla="*/ 3 w 241"/>
                  <a:gd name="T79" fmla="*/ 9 h 237"/>
                  <a:gd name="T80" fmla="*/ 3 w 241"/>
                  <a:gd name="T81" fmla="*/ 10 h 237"/>
                  <a:gd name="T82" fmla="*/ 4 w 241"/>
                  <a:gd name="T83" fmla="*/ 10 h 237"/>
                  <a:gd name="T84" fmla="*/ 5 w 241"/>
                  <a:gd name="T85" fmla="*/ 10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1"/>
                  <a:gd name="T130" fmla="*/ 0 h 237"/>
                  <a:gd name="T131" fmla="*/ 241 w 241"/>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1" h="237">
                    <a:moveTo>
                      <a:pt x="121" y="237"/>
                    </a:moveTo>
                    <a:lnTo>
                      <a:pt x="142" y="237"/>
                    </a:lnTo>
                    <a:lnTo>
                      <a:pt x="158" y="228"/>
                    </a:lnTo>
                    <a:lnTo>
                      <a:pt x="175" y="225"/>
                    </a:lnTo>
                    <a:lnTo>
                      <a:pt x="191" y="212"/>
                    </a:lnTo>
                    <a:lnTo>
                      <a:pt x="203" y="200"/>
                    </a:lnTo>
                    <a:lnTo>
                      <a:pt x="216" y="187"/>
                    </a:lnTo>
                    <a:lnTo>
                      <a:pt x="229" y="171"/>
                    </a:lnTo>
                    <a:lnTo>
                      <a:pt x="232" y="154"/>
                    </a:lnTo>
                    <a:lnTo>
                      <a:pt x="237" y="137"/>
                    </a:lnTo>
                    <a:lnTo>
                      <a:pt x="241" y="117"/>
                    </a:lnTo>
                    <a:lnTo>
                      <a:pt x="237" y="95"/>
                    </a:lnTo>
                    <a:lnTo>
                      <a:pt x="232" y="79"/>
                    </a:lnTo>
                    <a:lnTo>
                      <a:pt x="225" y="63"/>
                    </a:lnTo>
                    <a:lnTo>
                      <a:pt x="216" y="46"/>
                    </a:lnTo>
                    <a:lnTo>
                      <a:pt x="203" y="34"/>
                    </a:lnTo>
                    <a:lnTo>
                      <a:pt x="191" y="21"/>
                    </a:lnTo>
                    <a:lnTo>
                      <a:pt x="175" y="12"/>
                    </a:lnTo>
                    <a:lnTo>
                      <a:pt x="158" y="5"/>
                    </a:lnTo>
                    <a:lnTo>
                      <a:pt x="137" y="0"/>
                    </a:lnTo>
                    <a:lnTo>
                      <a:pt x="121" y="0"/>
                    </a:lnTo>
                    <a:lnTo>
                      <a:pt x="100" y="0"/>
                    </a:lnTo>
                    <a:lnTo>
                      <a:pt x="83" y="5"/>
                    </a:lnTo>
                    <a:lnTo>
                      <a:pt x="67" y="12"/>
                    </a:lnTo>
                    <a:lnTo>
                      <a:pt x="50" y="21"/>
                    </a:lnTo>
                    <a:lnTo>
                      <a:pt x="38" y="34"/>
                    </a:lnTo>
                    <a:lnTo>
                      <a:pt x="25" y="46"/>
                    </a:lnTo>
                    <a:lnTo>
                      <a:pt x="16" y="63"/>
                    </a:lnTo>
                    <a:lnTo>
                      <a:pt x="9" y="79"/>
                    </a:lnTo>
                    <a:lnTo>
                      <a:pt x="5" y="100"/>
                    </a:lnTo>
                    <a:lnTo>
                      <a:pt x="0" y="117"/>
                    </a:lnTo>
                    <a:lnTo>
                      <a:pt x="0" y="120"/>
                    </a:lnTo>
                    <a:lnTo>
                      <a:pt x="0" y="124"/>
                    </a:lnTo>
                    <a:lnTo>
                      <a:pt x="5" y="142"/>
                    </a:lnTo>
                    <a:lnTo>
                      <a:pt x="9" y="162"/>
                    </a:lnTo>
                    <a:lnTo>
                      <a:pt x="16" y="174"/>
                    </a:lnTo>
                    <a:lnTo>
                      <a:pt x="25" y="191"/>
                    </a:lnTo>
                    <a:lnTo>
                      <a:pt x="38" y="203"/>
                    </a:lnTo>
                    <a:lnTo>
                      <a:pt x="54" y="216"/>
                    </a:lnTo>
                    <a:lnTo>
                      <a:pt x="67" y="225"/>
                    </a:lnTo>
                    <a:lnTo>
                      <a:pt x="83" y="232"/>
                    </a:lnTo>
                    <a:lnTo>
                      <a:pt x="104" y="237"/>
                    </a:lnTo>
                    <a:lnTo>
                      <a:pt x="121" y="237"/>
                    </a:lnTo>
                    <a:close/>
                  </a:path>
                </a:pathLst>
              </a:custGeom>
              <a:solidFill>
                <a:srgbClr val="8181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99" name="Freeform 1233">
                <a:extLst>
                  <a:ext uri="{FF2B5EF4-FFF2-40B4-BE49-F238E27FC236}">
                    <a16:creationId xmlns:a16="http://schemas.microsoft.com/office/drawing/2014/main" id="{2E760920-B03B-4CB5-9BD9-D0BEBF9E533E}"/>
                  </a:ext>
                </a:extLst>
              </p:cNvPr>
              <p:cNvSpPr>
                <a:spLocks/>
              </p:cNvSpPr>
              <p:nvPr/>
            </p:nvSpPr>
            <p:spPr bwMode="auto">
              <a:xfrm>
                <a:off x="2926" y="3264"/>
                <a:ext cx="40" cy="41"/>
              </a:xfrm>
              <a:custGeom>
                <a:avLst/>
                <a:gdLst>
                  <a:gd name="T0" fmla="*/ 4 w 203"/>
                  <a:gd name="T1" fmla="*/ 8 h 203"/>
                  <a:gd name="T2" fmla="*/ 5 w 203"/>
                  <a:gd name="T3" fmla="*/ 8 h 203"/>
                  <a:gd name="T4" fmla="*/ 5 w 203"/>
                  <a:gd name="T5" fmla="*/ 8 h 203"/>
                  <a:gd name="T6" fmla="*/ 6 w 203"/>
                  <a:gd name="T7" fmla="*/ 8 h 203"/>
                  <a:gd name="T8" fmla="*/ 6 w 203"/>
                  <a:gd name="T9" fmla="*/ 7 h 203"/>
                  <a:gd name="T10" fmla="*/ 7 w 203"/>
                  <a:gd name="T11" fmla="*/ 7 h 203"/>
                  <a:gd name="T12" fmla="*/ 7 w 203"/>
                  <a:gd name="T13" fmla="*/ 7 h 203"/>
                  <a:gd name="T14" fmla="*/ 7 w 203"/>
                  <a:gd name="T15" fmla="*/ 6 h 203"/>
                  <a:gd name="T16" fmla="*/ 8 w 203"/>
                  <a:gd name="T17" fmla="*/ 5 h 203"/>
                  <a:gd name="T18" fmla="*/ 8 w 203"/>
                  <a:gd name="T19" fmla="*/ 5 h 203"/>
                  <a:gd name="T20" fmla="*/ 8 w 203"/>
                  <a:gd name="T21" fmla="*/ 4 h 203"/>
                  <a:gd name="T22" fmla="*/ 8 w 203"/>
                  <a:gd name="T23" fmla="*/ 3 h 203"/>
                  <a:gd name="T24" fmla="*/ 8 w 203"/>
                  <a:gd name="T25" fmla="*/ 3 h 203"/>
                  <a:gd name="T26" fmla="*/ 7 w 203"/>
                  <a:gd name="T27" fmla="*/ 2 h 203"/>
                  <a:gd name="T28" fmla="*/ 7 w 203"/>
                  <a:gd name="T29" fmla="*/ 2 h 203"/>
                  <a:gd name="T30" fmla="*/ 7 w 203"/>
                  <a:gd name="T31" fmla="*/ 1 h 203"/>
                  <a:gd name="T32" fmla="*/ 6 w 203"/>
                  <a:gd name="T33" fmla="*/ 1 h 203"/>
                  <a:gd name="T34" fmla="*/ 6 w 203"/>
                  <a:gd name="T35" fmla="*/ 0 h 203"/>
                  <a:gd name="T36" fmla="*/ 5 w 203"/>
                  <a:gd name="T37" fmla="*/ 0 h 203"/>
                  <a:gd name="T38" fmla="*/ 5 w 203"/>
                  <a:gd name="T39" fmla="*/ 0 h 203"/>
                  <a:gd name="T40" fmla="*/ 4 w 203"/>
                  <a:gd name="T41" fmla="*/ 0 h 203"/>
                  <a:gd name="T42" fmla="*/ 3 w 203"/>
                  <a:gd name="T43" fmla="*/ 0 h 203"/>
                  <a:gd name="T44" fmla="*/ 3 w 203"/>
                  <a:gd name="T45" fmla="*/ 0 h 203"/>
                  <a:gd name="T46" fmla="*/ 2 w 203"/>
                  <a:gd name="T47" fmla="*/ 0 h 203"/>
                  <a:gd name="T48" fmla="*/ 2 w 203"/>
                  <a:gd name="T49" fmla="*/ 1 h 203"/>
                  <a:gd name="T50" fmla="*/ 1 w 203"/>
                  <a:gd name="T51" fmla="*/ 1 h 203"/>
                  <a:gd name="T52" fmla="*/ 1 w 203"/>
                  <a:gd name="T53" fmla="*/ 2 h 203"/>
                  <a:gd name="T54" fmla="*/ 0 w 203"/>
                  <a:gd name="T55" fmla="*/ 2 h 203"/>
                  <a:gd name="T56" fmla="*/ 0 w 203"/>
                  <a:gd name="T57" fmla="*/ 3 h 203"/>
                  <a:gd name="T58" fmla="*/ 0 w 203"/>
                  <a:gd name="T59" fmla="*/ 3 h 203"/>
                  <a:gd name="T60" fmla="*/ 0 w 203"/>
                  <a:gd name="T61" fmla="*/ 4 h 203"/>
                  <a:gd name="T62" fmla="*/ 0 w 203"/>
                  <a:gd name="T63" fmla="*/ 4 h 203"/>
                  <a:gd name="T64" fmla="*/ 0 w 203"/>
                  <a:gd name="T65" fmla="*/ 4 h 203"/>
                  <a:gd name="T66" fmla="*/ 0 w 203"/>
                  <a:gd name="T67" fmla="*/ 5 h 203"/>
                  <a:gd name="T68" fmla="*/ 0 w 203"/>
                  <a:gd name="T69" fmla="*/ 6 h 203"/>
                  <a:gd name="T70" fmla="*/ 0 w 203"/>
                  <a:gd name="T71" fmla="*/ 6 h 203"/>
                  <a:gd name="T72" fmla="*/ 1 w 203"/>
                  <a:gd name="T73" fmla="*/ 7 h 203"/>
                  <a:gd name="T74" fmla="*/ 1 w 203"/>
                  <a:gd name="T75" fmla="*/ 7 h 203"/>
                  <a:gd name="T76" fmla="*/ 2 w 203"/>
                  <a:gd name="T77" fmla="*/ 8 h 203"/>
                  <a:gd name="T78" fmla="*/ 2 w 203"/>
                  <a:gd name="T79" fmla="*/ 8 h 203"/>
                  <a:gd name="T80" fmla="*/ 3 w 203"/>
                  <a:gd name="T81" fmla="*/ 8 h 203"/>
                  <a:gd name="T82" fmla="*/ 3 w 203"/>
                  <a:gd name="T83" fmla="*/ 8 h 203"/>
                  <a:gd name="T84" fmla="*/ 4 w 203"/>
                  <a:gd name="T85" fmla="*/ 8 h 2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3"/>
                  <a:gd name="T130" fmla="*/ 0 h 203"/>
                  <a:gd name="T131" fmla="*/ 203 w 203"/>
                  <a:gd name="T132" fmla="*/ 203 h 2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3" h="203">
                    <a:moveTo>
                      <a:pt x="104" y="203"/>
                    </a:moveTo>
                    <a:lnTo>
                      <a:pt x="120" y="203"/>
                    </a:lnTo>
                    <a:lnTo>
                      <a:pt x="136" y="198"/>
                    </a:lnTo>
                    <a:lnTo>
                      <a:pt x="149" y="191"/>
                    </a:lnTo>
                    <a:lnTo>
                      <a:pt x="162" y="182"/>
                    </a:lnTo>
                    <a:lnTo>
                      <a:pt x="174" y="173"/>
                    </a:lnTo>
                    <a:lnTo>
                      <a:pt x="187" y="162"/>
                    </a:lnTo>
                    <a:lnTo>
                      <a:pt x="195" y="149"/>
                    </a:lnTo>
                    <a:lnTo>
                      <a:pt x="199" y="132"/>
                    </a:lnTo>
                    <a:lnTo>
                      <a:pt x="203" y="115"/>
                    </a:lnTo>
                    <a:lnTo>
                      <a:pt x="203" y="99"/>
                    </a:lnTo>
                    <a:lnTo>
                      <a:pt x="203" y="83"/>
                    </a:lnTo>
                    <a:lnTo>
                      <a:pt x="199" y="65"/>
                    </a:lnTo>
                    <a:lnTo>
                      <a:pt x="195" y="54"/>
                    </a:lnTo>
                    <a:lnTo>
                      <a:pt x="183" y="41"/>
                    </a:lnTo>
                    <a:lnTo>
                      <a:pt x="174" y="29"/>
                    </a:lnTo>
                    <a:lnTo>
                      <a:pt x="162" y="16"/>
                    </a:lnTo>
                    <a:lnTo>
                      <a:pt x="149" y="7"/>
                    </a:lnTo>
                    <a:lnTo>
                      <a:pt x="133" y="4"/>
                    </a:lnTo>
                    <a:lnTo>
                      <a:pt x="116" y="0"/>
                    </a:lnTo>
                    <a:lnTo>
                      <a:pt x="100" y="0"/>
                    </a:lnTo>
                    <a:lnTo>
                      <a:pt x="87" y="0"/>
                    </a:lnTo>
                    <a:lnTo>
                      <a:pt x="70" y="4"/>
                    </a:lnTo>
                    <a:lnTo>
                      <a:pt x="54" y="12"/>
                    </a:lnTo>
                    <a:lnTo>
                      <a:pt x="41" y="20"/>
                    </a:lnTo>
                    <a:lnTo>
                      <a:pt x="28" y="29"/>
                    </a:lnTo>
                    <a:lnTo>
                      <a:pt x="21" y="41"/>
                    </a:lnTo>
                    <a:lnTo>
                      <a:pt x="12" y="54"/>
                    </a:lnTo>
                    <a:lnTo>
                      <a:pt x="3" y="70"/>
                    </a:lnTo>
                    <a:lnTo>
                      <a:pt x="0" y="83"/>
                    </a:lnTo>
                    <a:lnTo>
                      <a:pt x="0" y="99"/>
                    </a:lnTo>
                    <a:lnTo>
                      <a:pt x="0" y="103"/>
                    </a:lnTo>
                    <a:lnTo>
                      <a:pt x="0" y="108"/>
                    </a:lnTo>
                    <a:lnTo>
                      <a:pt x="3" y="124"/>
                    </a:lnTo>
                    <a:lnTo>
                      <a:pt x="8" y="137"/>
                    </a:lnTo>
                    <a:lnTo>
                      <a:pt x="12" y="153"/>
                    </a:lnTo>
                    <a:lnTo>
                      <a:pt x="21" y="166"/>
                    </a:lnTo>
                    <a:lnTo>
                      <a:pt x="33" y="173"/>
                    </a:lnTo>
                    <a:lnTo>
                      <a:pt x="46" y="186"/>
                    </a:lnTo>
                    <a:lnTo>
                      <a:pt x="57" y="195"/>
                    </a:lnTo>
                    <a:lnTo>
                      <a:pt x="70" y="198"/>
                    </a:lnTo>
                    <a:lnTo>
                      <a:pt x="87" y="203"/>
                    </a:lnTo>
                    <a:lnTo>
                      <a:pt x="104" y="203"/>
                    </a:lnTo>
                    <a:close/>
                  </a:path>
                </a:pathLst>
              </a:custGeom>
              <a:solidFill>
                <a:srgbClr val="8F8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0" name="Freeform 1234">
                <a:extLst>
                  <a:ext uri="{FF2B5EF4-FFF2-40B4-BE49-F238E27FC236}">
                    <a16:creationId xmlns:a16="http://schemas.microsoft.com/office/drawing/2014/main" id="{C94BFD95-3FF1-441B-924A-E4C9930CD10E}"/>
                  </a:ext>
                </a:extLst>
              </p:cNvPr>
              <p:cNvSpPr>
                <a:spLocks/>
              </p:cNvSpPr>
              <p:nvPr/>
            </p:nvSpPr>
            <p:spPr bwMode="auto">
              <a:xfrm>
                <a:off x="2928" y="3265"/>
                <a:ext cx="34" cy="34"/>
              </a:xfrm>
              <a:custGeom>
                <a:avLst/>
                <a:gdLst>
                  <a:gd name="T0" fmla="*/ 3 w 171"/>
                  <a:gd name="T1" fmla="*/ 7 h 169"/>
                  <a:gd name="T2" fmla="*/ 4 w 171"/>
                  <a:gd name="T3" fmla="*/ 7 h 169"/>
                  <a:gd name="T4" fmla="*/ 4 w 171"/>
                  <a:gd name="T5" fmla="*/ 7 h 169"/>
                  <a:gd name="T6" fmla="*/ 5 w 171"/>
                  <a:gd name="T7" fmla="*/ 7 h 169"/>
                  <a:gd name="T8" fmla="*/ 5 w 171"/>
                  <a:gd name="T9" fmla="*/ 6 h 169"/>
                  <a:gd name="T10" fmla="*/ 6 w 171"/>
                  <a:gd name="T11" fmla="*/ 6 h 169"/>
                  <a:gd name="T12" fmla="*/ 6 w 171"/>
                  <a:gd name="T13" fmla="*/ 6 h 169"/>
                  <a:gd name="T14" fmla="*/ 6 w 171"/>
                  <a:gd name="T15" fmla="*/ 5 h 169"/>
                  <a:gd name="T16" fmla="*/ 7 w 171"/>
                  <a:gd name="T17" fmla="*/ 4 h 169"/>
                  <a:gd name="T18" fmla="*/ 7 w 171"/>
                  <a:gd name="T19" fmla="*/ 4 h 169"/>
                  <a:gd name="T20" fmla="*/ 7 w 171"/>
                  <a:gd name="T21" fmla="*/ 3 h 169"/>
                  <a:gd name="T22" fmla="*/ 7 w 171"/>
                  <a:gd name="T23" fmla="*/ 3 h 169"/>
                  <a:gd name="T24" fmla="*/ 7 w 171"/>
                  <a:gd name="T25" fmla="*/ 2 h 169"/>
                  <a:gd name="T26" fmla="*/ 6 w 171"/>
                  <a:gd name="T27" fmla="*/ 2 h 169"/>
                  <a:gd name="T28" fmla="*/ 6 w 171"/>
                  <a:gd name="T29" fmla="*/ 1 h 169"/>
                  <a:gd name="T30" fmla="*/ 6 w 171"/>
                  <a:gd name="T31" fmla="*/ 1 h 169"/>
                  <a:gd name="T32" fmla="*/ 5 w 171"/>
                  <a:gd name="T33" fmla="*/ 1 h 169"/>
                  <a:gd name="T34" fmla="*/ 5 w 171"/>
                  <a:gd name="T35" fmla="*/ 0 h 169"/>
                  <a:gd name="T36" fmla="*/ 4 w 171"/>
                  <a:gd name="T37" fmla="*/ 0 h 169"/>
                  <a:gd name="T38" fmla="*/ 4 w 171"/>
                  <a:gd name="T39" fmla="*/ 0 h 169"/>
                  <a:gd name="T40" fmla="*/ 3 w 171"/>
                  <a:gd name="T41" fmla="*/ 0 h 169"/>
                  <a:gd name="T42" fmla="*/ 3 w 171"/>
                  <a:gd name="T43" fmla="*/ 0 h 169"/>
                  <a:gd name="T44" fmla="*/ 2 w 171"/>
                  <a:gd name="T45" fmla="*/ 0 h 169"/>
                  <a:gd name="T46" fmla="*/ 2 w 171"/>
                  <a:gd name="T47" fmla="*/ 0 h 169"/>
                  <a:gd name="T48" fmla="*/ 1 w 171"/>
                  <a:gd name="T49" fmla="*/ 1 h 169"/>
                  <a:gd name="T50" fmla="*/ 1 w 171"/>
                  <a:gd name="T51" fmla="*/ 1 h 169"/>
                  <a:gd name="T52" fmla="*/ 1 w 171"/>
                  <a:gd name="T53" fmla="*/ 1 h 169"/>
                  <a:gd name="T54" fmla="*/ 0 w 171"/>
                  <a:gd name="T55" fmla="*/ 2 h 169"/>
                  <a:gd name="T56" fmla="*/ 0 w 171"/>
                  <a:gd name="T57" fmla="*/ 2 h 169"/>
                  <a:gd name="T58" fmla="*/ 0 w 171"/>
                  <a:gd name="T59" fmla="*/ 3 h 169"/>
                  <a:gd name="T60" fmla="*/ 0 w 171"/>
                  <a:gd name="T61" fmla="*/ 3 h 169"/>
                  <a:gd name="T62" fmla="*/ 0 w 171"/>
                  <a:gd name="T63" fmla="*/ 3 h 169"/>
                  <a:gd name="T64" fmla="*/ 0 w 171"/>
                  <a:gd name="T65" fmla="*/ 4 h 169"/>
                  <a:gd name="T66" fmla="*/ 0 w 171"/>
                  <a:gd name="T67" fmla="*/ 5 h 169"/>
                  <a:gd name="T68" fmla="*/ 0 w 171"/>
                  <a:gd name="T69" fmla="*/ 5 h 169"/>
                  <a:gd name="T70" fmla="*/ 1 w 171"/>
                  <a:gd name="T71" fmla="*/ 6 h 169"/>
                  <a:gd name="T72" fmla="*/ 1 w 171"/>
                  <a:gd name="T73" fmla="*/ 6 h 169"/>
                  <a:gd name="T74" fmla="*/ 2 w 171"/>
                  <a:gd name="T75" fmla="*/ 6 h 169"/>
                  <a:gd name="T76" fmla="*/ 2 w 171"/>
                  <a:gd name="T77" fmla="*/ 7 h 169"/>
                  <a:gd name="T78" fmla="*/ 2 w 171"/>
                  <a:gd name="T79" fmla="*/ 7 h 169"/>
                  <a:gd name="T80" fmla="*/ 3 w 171"/>
                  <a:gd name="T81" fmla="*/ 7 h 169"/>
                  <a:gd name="T82" fmla="*/ 3 w 171"/>
                  <a:gd name="T83" fmla="*/ 7 h 16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1"/>
                  <a:gd name="T127" fmla="*/ 0 h 169"/>
                  <a:gd name="T128" fmla="*/ 171 w 171"/>
                  <a:gd name="T129" fmla="*/ 169 h 16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1" h="169">
                    <a:moveTo>
                      <a:pt x="88" y="169"/>
                    </a:moveTo>
                    <a:lnTo>
                      <a:pt x="99" y="169"/>
                    </a:lnTo>
                    <a:lnTo>
                      <a:pt x="112" y="165"/>
                    </a:lnTo>
                    <a:lnTo>
                      <a:pt x="124" y="162"/>
                    </a:lnTo>
                    <a:lnTo>
                      <a:pt x="137" y="153"/>
                    </a:lnTo>
                    <a:lnTo>
                      <a:pt x="146" y="145"/>
                    </a:lnTo>
                    <a:lnTo>
                      <a:pt x="153" y="137"/>
                    </a:lnTo>
                    <a:lnTo>
                      <a:pt x="162" y="124"/>
                    </a:lnTo>
                    <a:lnTo>
                      <a:pt x="166" y="111"/>
                    </a:lnTo>
                    <a:lnTo>
                      <a:pt x="171" y="99"/>
                    </a:lnTo>
                    <a:lnTo>
                      <a:pt x="171" y="86"/>
                    </a:lnTo>
                    <a:lnTo>
                      <a:pt x="171" y="70"/>
                    </a:lnTo>
                    <a:lnTo>
                      <a:pt x="166" y="57"/>
                    </a:lnTo>
                    <a:lnTo>
                      <a:pt x="162" y="45"/>
                    </a:lnTo>
                    <a:lnTo>
                      <a:pt x="153" y="32"/>
                    </a:lnTo>
                    <a:lnTo>
                      <a:pt x="146" y="25"/>
                    </a:lnTo>
                    <a:lnTo>
                      <a:pt x="133" y="16"/>
                    </a:lnTo>
                    <a:lnTo>
                      <a:pt x="124" y="8"/>
                    </a:lnTo>
                    <a:lnTo>
                      <a:pt x="112" y="3"/>
                    </a:lnTo>
                    <a:lnTo>
                      <a:pt x="99" y="0"/>
                    </a:lnTo>
                    <a:lnTo>
                      <a:pt x="83" y="0"/>
                    </a:lnTo>
                    <a:lnTo>
                      <a:pt x="70" y="0"/>
                    </a:lnTo>
                    <a:lnTo>
                      <a:pt x="58" y="3"/>
                    </a:lnTo>
                    <a:lnTo>
                      <a:pt x="45" y="8"/>
                    </a:lnTo>
                    <a:lnTo>
                      <a:pt x="34" y="16"/>
                    </a:lnTo>
                    <a:lnTo>
                      <a:pt x="25" y="25"/>
                    </a:lnTo>
                    <a:lnTo>
                      <a:pt x="16" y="32"/>
                    </a:lnTo>
                    <a:lnTo>
                      <a:pt x="9" y="45"/>
                    </a:lnTo>
                    <a:lnTo>
                      <a:pt x="4" y="57"/>
                    </a:lnTo>
                    <a:lnTo>
                      <a:pt x="0" y="70"/>
                    </a:lnTo>
                    <a:lnTo>
                      <a:pt x="0" y="83"/>
                    </a:lnTo>
                    <a:lnTo>
                      <a:pt x="0" y="86"/>
                    </a:lnTo>
                    <a:lnTo>
                      <a:pt x="0" y="104"/>
                    </a:lnTo>
                    <a:lnTo>
                      <a:pt x="4" y="115"/>
                    </a:lnTo>
                    <a:lnTo>
                      <a:pt x="9" y="128"/>
                    </a:lnTo>
                    <a:lnTo>
                      <a:pt x="16" y="137"/>
                    </a:lnTo>
                    <a:lnTo>
                      <a:pt x="25" y="149"/>
                    </a:lnTo>
                    <a:lnTo>
                      <a:pt x="38" y="158"/>
                    </a:lnTo>
                    <a:lnTo>
                      <a:pt x="45" y="162"/>
                    </a:lnTo>
                    <a:lnTo>
                      <a:pt x="58" y="165"/>
                    </a:lnTo>
                    <a:lnTo>
                      <a:pt x="70" y="169"/>
                    </a:lnTo>
                    <a:lnTo>
                      <a:pt x="88" y="169"/>
                    </a:lnTo>
                    <a:close/>
                  </a:path>
                </a:pathLst>
              </a:custGeom>
              <a:solidFill>
                <a:srgbClr val="9D9D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1" name="Freeform 1235">
                <a:extLst>
                  <a:ext uri="{FF2B5EF4-FFF2-40B4-BE49-F238E27FC236}">
                    <a16:creationId xmlns:a16="http://schemas.microsoft.com/office/drawing/2014/main" id="{DF6184C5-189E-4665-8860-CD9836168B69}"/>
                  </a:ext>
                </a:extLst>
              </p:cNvPr>
              <p:cNvSpPr>
                <a:spLocks/>
              </p:cNvSpPr>
              <p:nvPr/>
            </p:nvSpPr>
            <p:spPr bwMode="auto">
              <a:xfrm>
                <a:off x="2930" y="3266"/>
                <a:ext cx="28" cy="28"/>
              </a:xfrm>
              <a:custGeom>
                <a:avLst/>
                <a:gdLst>
                  <a:gd name="T0" fmla="*/ 3 w 141"/>
                  <a:gd name="T1" fmla="*/ 6 h 142"/>
                  <a:gd name="T2" fmla="*/ 3 w 141"/>
                  <a:gd name="T3" fmla="*/ 5 h 142"/>
                  <a:gd name="T4" fmla="*/ 4 w 141"/>
                  <a:gd name="T5" fmla="*/ 5 h 142"/>
                  <a:gd name="T6" fmla="*/ 4 w 141"/>
                  <a:gd name="T7" fmla="*/ 5 h 142"/>
                  <a:gd name="T8" fmla="*/ 4 w 141"/>
                  <a:gd name="T9" fmla="*/ 5 h 142"/>
                  <a:gd name="T10" fmla="*/ 5 w 141"/>
                  <a:gd name="T11" fmla="*/ 5 h 142"/>
                  <a:gd name="T12" fmla="*/ 5 w 141"/>
                  <a:gd name="T13" fmla="*/ 4 h 142"/>
                  <a:gd name="T14" fmla="*/ 5 w 141"/>
                  <a:gd name="T15" fmla="*/ 4 h 142"/>
                  <a:gd name="T16" fmla="*/ 5 w 141"/>
                  <a:gd name="T17" fmla="*/ 4 h 142"/>
                  <a:gd name="T18" fmla="*/ 6 w 141"/>
                  <a:gd name="T19" fmla="*/ 3 h 142"/>
                  <a:gd name="T20" fmla="*/ 6 w 141"/>
                  <a:gd name="T21" fmla="*/ 3 h 142"/>
                  <a:gd name="T22" fmla="*/ 6 w 141"/>
                  <a:gd name="T23" fmla="*/ 2 h 142"/>
                  <a:gd name="T24" fmla="*/ 5 w 141"/>
                  <a:gd name="T25" fmla="*/ 2 h 142"/>
                  <a:gd name="T26" fmla="*/ 5 w 141"/>
                  <a:gd name="T27" fmla="*/ 1 h 142"/>
                  <a:gd name="T28" fmla="*/ 5 w 141"/>
                  <a:gd name="T29" fmla="*/ 1 h 142"/>
                  <a:gd name="T30" fmla="*/ 5 w 141"/>
                  <a:gd name="T31" fmla="*/ 1 h 142"/>
                  <a:gd name="T32" fmla="*/ 4 w 141"/>
                  <a:gd name="T33" fmla="*/ 1 h 142"/>
                  <a:gd name="T34" fmla="*/ 4 w 141"/>
                  <a:gd name="T35" fmla="*/ 0 h 142"/>
                  <a:gd name="T36" fmla="*/ 4 w 141"/>
                  <a:gd name="T37" fmla="*/ 0 h 142"/>
                  <a:gd name="T38" fmla="*/ 3 w 141"/>
                  <a:gd name="T39" fmla="*/ 0 h 142"/>
                  <a:gd name="T40" fmla="*/ 3 w 141"/>
                  <a:gd name="T41" fmla="*/ 0 h 142"/>
                  <a:gd name="T42" fmla="*/ 2 w 141"/>
                  <a:gd name="T43" fmla="*/ 0 h 142"/>
                  <a:gd name="T44" fmla="*/ 2 w 141"/>
                  <a:gd name="T45" fmla="*/ 0 h 142"/>
                  <a:gd name="T46" fmla="*/ 1 w 141"/>
                  <a:gd name="T47" fmla="*/ 0 h 142"/>
                  <a:gd name="T48" fmla="*/ 1 w 141"/>
                  <a:gd name="T49" fmla="*/ 1 h 142"/>
                  <a:gd name="T50" fmla="*/ 1 w 141"/>
                  <a:gd name="T51" fmla="*/ 1 h 142"/>
                  <a:gd name="T52" fmla="*/ 1 w 141"/>
                  <a:gd name="T53" fmla="*/ 1 h 142"/>
                  <a:gd name="T54" fmla="*/ 0 w 141"/>
                  <a:gd name="T55" fmla="*/ 1 h 142"/>
                  <a:gd name="T56" fmla="*/ 0 w 141"/>
                  <a:gd name="T57" fmla="*/ 2 h 142"/>
                  <a:gd name="T58" fmla="*/ 0 w 141"/>
                  <a:gd name="T59" fmla="*/ 2 h 142"/>
                  <a:gd name="T60" fmla="*/ 0 w 141"/>
                  <a:gd name="T61" fmla="*/ 3 h 142"/>
                  <a:gd name="T62" fmla="*/ 0 w 141"/>
                  <a:gd name="T63" fmla="*/ 3 h 142"/>
                  <a:gd name="T64" fmla="*/ 0 w 141"/>
                  <a:gd name="T65" fmla="*/ 4 h 142"/>
                  <a:gd name="T66" fmla="*/ 0 w 141"/>
                  <a:gd name="T67" fmla="*/ 4 h 142"/>
                  <a:gd name="T68" fmla="*/ 1 w 141"/>
                  <a:gd name="T69" fmla="*/ 4 h 142"/>
                  <a:gd name="T70" fmla="*/ 1 w 141"/>
                  <a:gd name="T71" fmla="*/ 5 h 142"/>
                  <a:gd name="T72" fmla="*/ 1 w 141"/>
                  <a:gd name="T73" fmla="*/ 5 h 142"/>
                  <a:gd name="T74" fmla="*/ 2 w 141"/>
                  <a:gd name="T75" fmla="*/ 5 h 142"/>
                  <a:gd name="T76" fmla="*/ 2 w 141"/>
                  <a:gd name="T77" fmla="*/ 5 h 142"/>
                  <a:gd name="T78" fmla="*/ 2 w 141"/>
                  <a:gd name="T79" fmla="*/ 5 h 142"/>
                  <a:gd name="T80" fmla="*/ 3 w 141"/>
                  <a:gd name="T81" fmla="*/ 6 h 14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1"/>
                  <a:gd name="T124" fmla="*/ 0 h 142"/>
                  <a:gd name="T125" fmla="*/ 141 w 141"/>
                  <a:gd name="T126" fmla="*/ 142 h 14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1" h="142">
                    <a:moveTo>
                      <a:pt x="70" y="142"/>
                    </a:moveTo>
                    <a:lnTo>
                      <a:pt x="83" y="137"/>
                    </a:lnTo>
                    <a:lnTo>
                      <a:pt x="95" y="137"/>
                    </a:lnTo>
                    <a:lnTo>
                      <a:pt x="103" y="134"/>
                    </a:lnTo>
                    <a:lnTo>
                      <a:pt x="112" y="125"/>
                    </a:lnTo>
                    <a:lnTo>
                      <a:pt x="120" y="121"/>
                    </a:lnTo>
                    <a:lnTo>
                      <a:pt x="128" y="112"/>
                    </a:lnTo>
                    <a:lnTo>
                      <a:pt x="133" y="105"/>
                    </a:lnTo>
                    <a:lnTo>
                      <a:pt x="137" y="92"/>
                    </a:lnTo>
                    <a:lnTo>
                      <a:pt x="141" y="83"/>
                    </a:lnTo>
                    <a:lnTo>
                      <a:pt x="141" y="71"/>
                    </a:lnTo>
                    <a:lnTo>
                      <a:pt x="141" y="58"/>
                    </a:lnTo>
                    <a:lnTo>
                      <a:pt x="137" y="51"/>
                    </a:lnTo>
                    <a:lnTo>
                      <a:pt x="133" y="38"/>
                    </a:lnTo>
                    <a:lnTo>
                      <a:pt x="124" y="29"/>
                    </a:lnTo>
                    <a:lnTo>
                      <a:pt x="120" y="22"/>
                    </a:lnTo>
                    <a:lnTo>
                      <a:pt x="112" y="13"/>
                    </a:lnTo>
                    <a:lnTo>
                      <a:pt x="103" y="9"/>
                    </a:lnTo>
                    <a:lnTo>
                      <a:pt x="90" y="5"/>
                    </a:lnTo>
                    <a:lnTo>
                      <a:pt x="83" y="0"/>
                    </a:lnTo>
                    <a:lnTo>
                      <a:pt x="70" y="0"/>
                    </a:lnTo>
                    <a:lnTo>
                      <a:pt x="58" y="5"/>
                    </a:lnTo>
                    <a:lnTo>
                      <a:pt x="49" y="5"/>
                    </a:lnTo>
                    <a:lnTo>
                      <a:pt x="36" y="9"/>
                    </a:lnTo>
                    <a:lnTo>
                      <a:pt x="29" y="17"/>
                    </a:lnTo>
                    <a:lnTo>
                      <a:pt x="20" y="22"/>
                    </a:lnTo>
                    <a:lnTo>
                      <a:pt x="16" y="29"/>
                    </a:lnTo>
                    <a:lnTo>
                      <a:pt x="7" y="38"/>
                    </a:lnTo>
                    <a:lnTo>
                      <a:pt x="4" y="51"/>
                    </a:lnTo>
                    <a:lnTo>
                      <a:pt x="4" y="58"/>
                    </a:lnTo>
                    <a:lnTo>
                      <a:pt x="0" y="71"/>
                    </a:lnTo>
                    <a:lnTo>
                      <a:pt x="4" y="83"/>
                    </a:lnTo>
                    <a:lnTo>
                      <a:pt x="4" y="92"/>
                    </a:lnTo>
                    <a:lnTo>
                      <a:pt x="7" y="105"/>
                    </a:lnTo>
                    <a:lnTo>
                      <a:pt x="16" y="112"/>
                    </a:lnTo>
                    <a:lnTo>
                      <a:pt x="20" y="121"/>
                    </a:lnTo>
                    <a:lnTo>
                      <a:pt x="29" y="130"/>
                    </a:lnTo>
                    <a:lnTo>
                      <a:pt x="41" y="134"/>
                    </a:lnTo>
                    <a:lnTo>
                      <a:pt x="49" y="137"/>
                    </a:lnTo>
                    <a:lnTo>
                      <a:pt x="61" y="137"/>
                    </a:lnTo>
                    <a:lnTo>
                      <a:pt x="70" y="142"/>
                    </a:lnTo>
                    <a:close/>
                  </a:path>
                </a:pathLst>
              </a:custGeom>
              <a:solidFill>
                <a:srgbClr val="AAAA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2" name="Freeform 1236">
                <a:extLst>
                  <a:ext uri="{FF2B5EF4-FFF2-40B4-BE49-F238E27FC236}">
                    <a16:creationId xmlns:a16="http://schemas.microsoft.com/office/drawing/2014/main" id="{897C284A-56E1-42D6-A5A1-51B53894CA6A}"/>
                  </a:ext>
                </a:extLst>
              </p:cNvPr>
              <p:cNvSpPr>
                <a:spLocks/>
              </p:cNvSpPr>
              <p:nvPr/>
            </p:nvSpPr>
            <p:spPr bwMode="auto">
              <a:xfrm>
                <a:off x="2633" y="3199"/>
                <a:ext cx="1127" cy="261"/>
              </a:xfrm>
              <a:custGeom>
                <a:avLst/>
                <a:gdLst>
                  <a:gd name="T0" fmla="*/ 0 w 5638"/>
                  <a:gd name="T1" fmla="*/ 10 h 1302"/>
                  <a:gd name="T2" fmla="*/ 12 w 5638"/>
                  <a:gd name="T3" fmla="*/ 6 h 1302"/>
                  <a:gd name="T4" fmla="*/ 24 w 5638"/>
                  <a:gd name="T5" fmla="*/ 4 h 1302"/>
                  <a:gd name="T6" fmla="*/ 37 w 5638"/>
                  <a:gd name="T7" fmla="*/ 2 h 1302"/>
                  <a:gd name="T8" fmla="*/ 50 w 5638"/>
                  <a:gd name="T9" fmla="*/ 0 h 1302"/>
                  <a:gd name="T10" fmla="*/ 63 w 5638"/>
                  <a:gd name="T11" fmla="*/ 0 h 1302"/>
                  <a:gd name="T12" fmla="*/ 77 w 5638"/>
                  <a:gd name="T13" fmla="*/ 0 h 1302"/>
                  <a:gd name="T14" fmla="*/ 89 w 5638"/>
                  <a:gd name="T15" fmla="*/ 1 h 1302"/>
                  <a:gd name="T16" fmla="*/ 102 w 5638"/>
                  <a:gd name="T17" fmla="*/ 2 h 1302"/>
                  <a:gd name="T18" fmla="*/ 114 w 5638"/>
                  <a:gd name="T19" fmla="*/ 3 h 1302"/>
                  <a:gd name="T20" fmla="*/ 124 w 5638"/>
                  <a:gd name="T21" fmla="*/ 5 h 1302"/>
                  <a:gd name="T22" fmla="*/ 136 w 5638"/>
                  <a:gd name="T23" fmla="*/ 8 h 1302"/>
                  <a:gd name="T24" fmla="*/ 147 w 5638"/>
                  <a:gd name="T25" fmla="*/ 12 h 1302"/>
                  <a:gd name="T26" fmla="*/ 155 w 5638"/>
                  <a:gd name="T27" fmla="*/ 16 h 1302"/>
                  <a:gd name="T28" fmla="*/ 163 w 5638"/>
                  <a:gd name="T29" fmla="*/ 20 h 1302"/>
                  <a:gd name="T30" fmla="*/ 171 w 5638"/>
                  <a:gd name="T31" fmla="*/ 25 h 1302"/>
                  <a:gd name="T32" fmla="*/ 179 w 5638"/>
                  <a:gd name="T33" fmla="*/ 30 h 1302"/>
                  <a:gd name="T34" fmla="*/ 188 w 5638"/>
                  <a:gd name="T35" fmla="*/ 35 h 1302"/>
                  <a:gd name="T36" fmla="*/ 198 w 5638"/>
                  <a:gd name="T37" fmla="*/ 41 h 1302"/>
                  <a:gd name="T38" fmla="*/ 211 w 5638"/>
                  <a:gd name="T39" fmla="*/ 47 h 1302"/>
                  <a:gd name="T40" fmla="*/ 225 w 5638"/>
                  <a:gd name="T41" fmla="*/ 52 h 130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38"/>
                  <a:gd name="T64" fmla="*/ 0 h 1302"/>
                  <a:gd name="T65" fmla="*/ 5638 w 5638"/>
                  <a:gd name="T66" fmla="*/ 1302 h 130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38" h="1302">
                    <a:moveTo>
                      <a:pt x="0" y="245"/>
                    </a:moveTo>
                    <a:lnTo>
                      <a:pt x="295" y="157"/>
                    </a:lnTo>
                    <a:lnTo>
                      <a:pt x="606" y="91"/>
                    </a:lnTo>
                    <a:lnTo>
                      <a:pt x="927" y="45"/>
                    </a:lnTo>
                    <a:lnTo>
                      <a:pt x="1254" y="12"/>
                    </a:lnTo>
                    <a:lnTo>
                      <a:pt x="1586" y="0"/>
                    </a:lnTo>
                    <a:lnTo>
                      <a:pt x="1914" y="0"/>
                    </a:lnTo>
                    <a:lnTo>
                      <a:pt x="2238" y="16"/>
                    </a:lnTo>
                    <a:lnTo>
                      <a:pt x="2546" y="41"/>
                    </a:lnTo>
                    <a:lnTo>
                      <a:pt x="2840" y="79"/>
                    </a:lnTo>
                    <a:lnTo>
                      <a:pt x="3110" y="128"/>
                    </a:lnTo>
                    <a:lnTo>
                      <a:pt x="3412" y="198"/>
                    </a:lnTo>
                    <a:lnTo>
                      <a:pt x="3666" y="290"/>
                    </a:lnTo>
                    <a:lnTo>
                      <a:pt x="3886" y="389"/>
                    </a:lnTo>
                    <a:lnTo>
                      <a:pt x="4089" y="502"/>
                    </a:lnTo>
                    <a:lnTo>
                      <a:pt x="4284" y="623"/>
                    </a:lnTo>
                    <a:lnTo>
                      <a:pt x="4487" y="751"/>
                    </a:lnTo>
                    <a:lnTo>
                      <a:pt x="4712" y="884"/>
                    </a:lnTo>
                    <a:lnTo>
                      <a:pt x="4970" y="1025"/>
                    </a:lnTo>
                    <a:lnTo>
                      <a:pt x="5272" y="1162"/>
                    </a:lnTo>
                    <a:lnTo>
                      <a:pt x="5638" y="130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03" name="Freeform 1237">
                <a:extLst>
                  <a:ext uri="{FF2B5EF4-FFF2-40B4-BE49-F238E27FC236}">
                    <a16:creationId xmlns:a16="http://schemas.microsoft.com/office/drawing/2014/main" id="{C0A74F25-EFA3-4989-AF65-0B95DF84EF55}"/>
                  </a:ext>
                </a:extLst>
              </p:cNvPr>
              <p:cNvSpPr>
                <a:spLocks/>
              </p:cNvSpPr>
              <p:nvPr/>
            </p:nvSpPr>
            <p:spPr bwMode="auto">
              <a:xfrm>
                <a:off x="1999" y="3207"/>
                <a:ext cx="1262" cy="314"/>
              </a:xfrm>
              <a:custGeom>
                <a:avLst/>
                <a:gdLst>
                  <a:gd name="T0" fmla="*/ 0 w 6311"/>
                  <a:gd name="T1" fmla="*/ 0 h 1573"/>
                  <a:gd name="T2" fmla="*/ 4 w 6311"/>
                  <a:gd name="T3" fmla="*/ 0 h 1573"/>
                  <a:gd name="T4" fmla="*/ 8 w 6311"/>
                  <a:gd name="T5" fmla="*/ 0 h 1573"/>
                  <a:gd name="T6" fmla="*/ 13 w 6311"/>
                  <a:gd name="T7" fmla="*/ 1 h 1573"/>
                  <a:gd name="T8" fmla="*/ 18 w 6311"/>
                  <a:gd name="T9" fmla="*/ 1 h 1573"/>
                  <a:gd name="T10" fmla="*/ 23 w 6311"/>
                  <a:gd name="T11" fmla="*/ 2 h 1573"/>
                  <a:gd name="T12" fmla="*/ 28 w 6311"/>
                  <a:gd name="T13" fmla="*/ 3 h 1573"/>
                  <a:gd name="T14" fmla="*/ 33 w 6311"/>
                  <a:gd name="T15" fmla="*/ 4 h 1573"/>
                  <a:gd name="T16" fmla="*/ 38 w 6311"/>
                  <a:gd name="T17" fmla="*/ 6 h 1573"/>
                  <a:gd name="T18" fmla="*/ 43 w 6311"/>
                  <a:gd name="T19" fmla="*/ 8 h 1573"/>
                  <a:gd name="T20" fmla="*/ 48 w 6311"/>
                  <a:gd name="T21" fmla="*/ 10 h 1573"/>
                  <a:gd name="T22" fmla="*/ 53 w 6311"/>
                  <a:gd name="T23" fmla="*/ 12 h 1573"/>
                  <a:gd name="T24" fmla="*/ 57 w 6311"/>
                  <a:gd name="T25" fmla="*/ 14 h 1573"/>
                  <a:gd name="T26" fmla="*/ 60 w 6311"/>
                  <a:gd name="T27" fmla="*/ 16 h 1573"/>
                  <a:gd name="T28" fmla="*/ 63 w 6311"/>
                  <a:gd name="T29" fmla="*/ 18 h 1573"/>
                  <a:gd name="T30" fmla="*/ 66 w 6311"/>
                  <a:gd name="T31" fmla="*/ 20 h 1573"/>
                  <a:gd name="T32" fmla="*/ 70 w 6311"/>
                  <a:gd name="T33" fmla="*/ 22 h 1573"/>
                  <a:gd name="T34" fmla="*/ 74 w 6311"/>
                  <a:gd name="T35" fmla="*/ 25 h 1573"/>
                  <a:gd name="T36" fmla="*/ 79 w 6311"/>
                  <a:gd name="T37" fmla="*/ 28 h 1573"/>
                  <a:gd name="T38" fmla="*/ 85 w 6311"/>
                  <a:gd name="T39" fmla="*/ 33 h 1573"/>
                  <a:gd name="T40" fmla="*/ 93 w 6311"/>
                  <a:gd name="T41" fmla="*/ 39 h 1573"/>
                  <a:gd name="T42" fmla="*/ 105 w 6311"/>
                  <a:gd name="T43" fmla="*/ 46 h 1573"/>
                  <a:gd name="T44" fmla="*/ 118 w 6311"/>
                  <a:gd name="T45" fmla="*/ 52 h 1573"/>
                  <a:gd name="T46" fmla="*/ 131 w 6311"/>
                  <a:gd name="T47" fmla="*/ 56 h 1573"/>
                  <a:gd name="T48" fmla="*/ 146 w 6311"/>
                  <a:gd name="T49" fmla="*/ 59 h 1573"/>
                  <a:gd name="T50" fmla="*/ 161 w 6311"/>
                  <a:gd name="T51" fmla="*/ 62 h 1573"/>
                  <a:gd name="T52" fmla="*/ 176 w 6311"/>
                  <a:gd name="T53" fmla="*/ 63 h 1573"/>
                  <a:gd name="T54" fmla="*/ 191 w 6311"/>
                  <a:gd name="T55" fmla="*/ 63 h 1573"/>
                  <a:gd name="T56" fmla="*/ 206 w 6311"/>
                  <a:gd name="T57" fmla="*/ 62 h 1573"/>
                  <a:gd name="T58" fmla="*/ 220 w 6311"/>
                  <a:gd name="T59" fmla="*/ 60 h 1573"/>
                  <a:gd name="T60" fmla="*/ 234 w 6311"/>
                  <a:gd name="T61" fmla="*/ 57 h 1573"/>
                  <a:gd name="T62" fmla="*/ 236 w 6311"/>
                  <a:gd name="T63" fmla="*/ 57 h 1573"/>
                  <a:gd name="T64" fmla="*/ 238 w 6311"/>
                  <a:gd name="T65" fmla="*/ 56 h 1573"/>
                  <a:gd name="T66" fmla="*/ 240 w 6311"/>
                  <a:gd name="T67" fmla="*/ 56 h 1573"/>
                  <a:gd name="T68" fmla="*/ 242 w 6311"/>
                  <a:gd name="T69" fmla="*/ 55 h 1573"/>
                  <a:gd name="T70" fmla="*/ 244 w 6311"/>
                  <a:gd name="T71" fmla="*/ 55 h 1573"/>
                  <a:gd name="T72" fmla="*/ 245 w 6311"/>
                  <a:gd name="T73" fmla="*/ 54 h 1573"/>
                  <a:gd name="T74" fmla="*/ 247 w 6311"/>
                  <a:gd name="T75" fmla="*/ 53 h 1573"/>
                  <a:gd name="T76" fmla="*/ 249 w 6311"/>
                  <a:gd name="T77" fmla="*/ 52 h 1573"/>
                  <a:gd name="T78" fmla="*/ 251 w 6311"/>
                  <a:gd name="T79" fmla="*/ 52 h 1573"/>
                  <a:gd name="T80" fmla="*/ 252 w 6311"/>
                  <a:gd name="T81" fmla="*/ 51 h 15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11"/>
                  <a:gd name="T124" fmla="*/ 0 h 1573"/>
                  <a:gd name="T125" fmla="*/ 6311 w 6311"/>
                  <a:gd name="T126" fmla="*/ 1573 h 15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11" h="1573">
                    <a:moveTo>
                      <a:pt x="0" y="0"/>
                    </a:moveTo>
                    <a:lnTo>
                      <a:pt x="101" y="0"/>
                    </a:lnTo>
                    <a:lnTo>
                      <a:pt x="204" y="4"/>
                    </a:lnTo>
                    <a:lnTo>
                      <a:pt x="321" y="13"/>
                    </a:lnTo>
                    <a:lnTo>
                      <a:pt x="441" y="29"/>
                    </a:lnTo>
                    <a:lnTo>
                      <a:pt x="566" y="46"/>
                    </a:lnTo>
                    <a:lnTo>
                      <a:pt x="690" y="75"/>
                    </a:lnTo>
                    <a:lnTo>
                      <a:pt x="819" y="104"/>
                    </a:lnTo>
                    <a:lnTo>
                      <a:pt x="947" y="145"/>
                    </a:lnTo>
                    <a:lnTo>
                      <a:pt x="1077" y="191"/>
                    </a:lnTo>
                    <a:lnTo>
                      <a:pt x="1201" y="249"/>
                    </a:lnTo>
                    <a:lnTo>
                      <a:pt x="1325" y="307"/>
                    </a:lnTo>
                    <a:lnTo>
                      <a:pt x="1425" y="357"/>
                    </a:lnTo>
                    <a:lnTo>
                      <a:pt x="1508" y="402"/>
                    </a:lnTo>
                    <a:lnTo>
                      <a:pt x="1587" y="444"/>
                    </a:lnTo>
                    <a:lnTo>
                      <a:pt x="1662" y="490"/>
                    </a:lnTo>
                    <a:lnTo>
                      <a:pt x="1749" y="543"/>
                    </a:lnTo>
                    <a:lnTo>
                      <a:pt x="1853" y="615"/>
                    </a:lnTo>
                    <a:lnTo>
                      <a:pt x="1977" y="705"/>
                    </a:lnTo>
                    <a:lnTo>
                      <a:pt x="2134" y="822"/>
                    </a:lnTo>
                    <a:lnTo>
                      <a:pt x="2334" y="968"/>
                    </a:lnTo>
                    <a:lnTo>
                      <a:pt x="2624" y="1150"/>
                    </a:lnTo>
                    <a:lnTo>
                      <a:pt x="2944" y="1299"/>
                    </a:lnTo>
                    <a:lnTo>
                      <a:pt x="3285" y="1411"/>
                    </a:lnTo>
                    <a:lnTo>
                      <a:pt x="3646" y="1494"/>
                    </a:lnTo>
                    <a:lnTo>
                      <a:pt x="4019" y="1548"/>
                    </a:lnTo>
                    <a:lnTo>
                      <a:pt x="4397" y="1573"/>
                    </a:lnTo>
                    <a:lnTo>
                      <a:pt x="4775" y="1573"/>
                    </a:lnTo>
                    <a:lnTo>
                      <a:pt x="5148" y="1548"/>
                    </a:lnTo>
                    <a:lnTo>
                      <a:pt x="5505" y="1503"/>
                    </a:lnTo>
                    <a:lnTo>
                      <a:pt x="5846" y="1440"/>
                    </a:lnTo>
                    <a:lnTo>
                      <a:pt x="5900" y="1427"/>
                    </a:lnTo>
                    <a:lnTo>
                      <a:pt x="5950" y="1415"/>
                    </a:lnTo>
                    <a:lnTo>
                      <a:pt x="6000" y="1402"/>
                    </a:lnTo>
                    <a:lnTo>
                      <a:pt x="6045" y="1386"/>
                    </a:lnTo>
                    <a:lnTo>
                      <a:pt x="6090" y="1373"/>
                    </a:lnTo>
                    <a:lnTo>
                      <a:pt x="6137" y="1357"/>
                    </a:lnTo>
                    <a:lnTo>
                      <a:pt x="6182" y="1341"/>
                    </a:lnTo>
                    <a:lnTo>
                      <a:pt x="6224" y="1319"/>
                    </a:lnTo>
                    <a:lnTo>
                      <a:pt x="6265" y="1299"/>
                    </a:lnTo>
                    <a:lnTo>
                      <a:pt x="6311" y="12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04" name="Freeform 1238">
                <a:extLst>
                  <a:ext uri="{FF2B5EF4-FFF2-40B4-BE49-F238E27FC236}">
                    <a16:creationId xmlns:a16="http://schemas.microsoft.com/office/drawing/2014/main" id="{1D4C55F9-B2E4-4756-B477-E136FE48294C}"/>
                  </a:ext>
                </a:extLst>
              </p:cNvPr>
              <p:cNvSpPr>
                <a:spLocks/>
              </p:cNvSpPr>
              <p:nvPr/>
            </p:nvSpPr>
            <p:spPr bwMode="auto">
              <a:xfrm>
                <a:off x="2955" y="3169"/>
                <a:ext cx="172" cy="69"/>
              </a:xfrm>
              <a:custGeom>
                <a:avLst/>
                <a:gdLst>
                  <a:gd name="T0" fmla="*/ 17 w 863"/>
                  <a:gd name="T1" fmla="*/ 13 h 348"/>
                  <a:gd name="T2" fmla="*/ 20 w 863"/>
                  <a:gd name="T3" fmla="*/ 14 h 348"/>
                  <a:gd name="T4" fmla="*/ 22 w 863"/>
                  <a:gd name="T5" fmla="*/ 13 h 348"/>
                  <a:gd name="T6" fmla="*/ 25 w 863"/>
                  <a:gd name="T7" fmla="*/ 13 h 348"/>
                  <a:gd name="T8" fmla="*/ 27 w 863"/>
                  <a:gd name="T9" fmla="*/ 13 h 348"/>
                  <a:gd name="T10" fmla="*/ 29 w 863"/>
                  <a:gd name="T11" fmla="*/ 12 h 348"/>
                  <a:gd name="T12" fmla="*/ 31 w 863"/>
                  <a:gd name="T13" fmla="*/ 12 h 348"/>
                  <a:gd name="T14" fmla="*/ 32 w 863"/>
                  <a:gd name="T15" fmla="*/ 11 h 348"/>
                  <a:gd name="T16" fmla="*/ 33 w 863"/>
                  <a:gd name="T17" fmla="*/ 10 h 348"/>
                  <a:gd name="T18" fmla="*/ 34 w 863"/>
                  <a:gd name="T19" fmla="*/ 9 h 348"/>
                  <a:gd name="T20" fmla="*/ 34 w 863"/>
                  <a:gd name="T21" fmla="*/ 8 h 348"/>
                  <a:gd name="T22" fmla="*/ 34 w 863"/>
                  <a:gd name="T23" fmla="*/ 7 h 348"/>
                  <a:gd name="T24" fmla="*/ 34 w 863"/>
                  <a:gd name="T25" fmla="*/ 5 h 348"/>
                  <a:gd name="T26" fmla="*/ 33 w 863"/>
                  <a:gd name="T27" fmla="*/ 4 h 348"/>
                  <a:gd name="T28" fmla="*/ 31 w 863"/>
                  <a:gd name="T29" fmla="*/ 3 h 348"/>
                  <a:gd name="T30" fmla="*/ 29 w 863"/>
                  <a:gd name="T31" fmla="*/ 3 h 348"/>
                  <a:gd name="T32" fmla="*/ 28 w 863"/>
                  <a:gd name="T33" fmla="*/ 2 h 348"/>
                  <a:gd name="T34" fmla="*/ 25 w 863"/>
                  <a:gd name="T35" fmla="*/ 1 h 348"/>
                  <a:gd name="T36" fmla="*/ 23 w 863"/>
                  <a:gd name="T37" fmla="*/ 1 h 348"/>
                  <a:gd name="T38" fmla="*/ 20 w 863"/>
                  <a:gd name="T39" fmla="*/ 0 h 348"/>
                  <a:gd name="T40" fmla="*/ 18 w 863"/>
                  <a:gd name="T41" fmla="*/ 0 h 348"/>
                  <a:gd name="T42" fmla="*/ 15 w 863"/>
                  <a:gd name="T43" fmla="*/ 0 h 348"/>
                  <a:gd name="T44" fmla="*/ 12 w 863"/>
                  <a:gd name="T45" fmla="*/ 0 h 348"/>
                  <a:gd name="T46" fmla="*/ 10 w 863"/>
                  <a:gd name="T47" fmla="*/ 0 h 348"/>
                  <a:gd name="T48" fmla="*/ 7 w 863"/>
                  <a:gd name="T49" fmla="*/ 1 h 348"/>
                  <a:gd name="T50" fmla="*/ 5 w 863"/>
                  <a:gd name="T51" fmla="*/ 1 h 348"/>
                  <a:gd name="T52" fmla="*/ 3 w 863"/>
                  <a:gd name="T53" fmla="*/ 2 h 348"/>
                  <a:gd name="T54" fmla="*/ 2 w 863"/>
                  <a:gd name="T55" fmla="*/ 3 h 348"/>
                  <a:gd name="T56" fmla="*/ 1 w 863"/>
                  <a:gd name="T57" fmla="*/ 4 h 348"/>
                  <a:gd name="T58" fmla="*/ 0 w 863"/>
                  <a:gd name="T59" fmla="*/ 5 h 348"/>
                  <a:gd name="T60" fmla="*/ 0 w 863"/>
                  <a:gd name="T61" fmla="*/ 6 h 348"/>
                  <a:gd name="T62" fmla="*/ 0 w 863"/>
                  <a:gd name="T63" fmla="*/ 7 h 348"/>
                  <a:gd name="T64" fmla="*/ 1 w 863"/>
                  <a:gd name="T65" fmla="*/ 8 h 348"/>
                  <a:gd name="T66" fmla="*/ 2 w 863"/>
                  <a:gd name="T67" fmla="*/ 9 h 348"/>
                  <a:gd name="T68" fmla="*/ 3 w 863"/>
                  <a:gd name="T69" fmla="*/ 10 h 348"/>
                  <a:gd name="T70" fmla="*/ 5 w 863"/>
                  <a:gd name="T71" fmla="*/ 11 h 348"/>
                  <a:gd name="T72" fmla="*/ 7 w 863"/>
                  <a:gd name="T73" fmla="*/ 12 h 348"/>
                  <a:gd name="T74" fmla="*/ 9 w 863"/>
                  <a:gd name="T75" fmla="*/ 12 h 348"/>
                  <a:gd name="T76" fmla="*/ 12 w 863"/>
                  <a:gd name="T77" fmla="*/ 13 h 348"/>
                  <a:gd name="T78" fmla="*/ 14 w 863"/>
                  <a:gd name="T79" fmla="*/ 13 h 348"/>
                  <a:gd name="T80" fmla="*/ 17 w 863"/>
                  <a:gd name="T81" fmla="*/ 13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8"/>
                  <a:gd name="T125" fmla="*/ 863 w 863"/>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8">
                    <a:moveTo>
                      <a:pt x="423" y="344"/>
                    </a:moveTo>
                    <a:lnTo>
                      <a:pt x="494" y="348"/>
                    </a:lnTo>
                    <a:lnTo>
                      <a:pt x="560" y="344"/>
                    </a:lnTo>
                    <a:lnTo>
                      <a:pt x="623" y="335"/>
                    </a:lnTo>
                    <a:lnTo>
                      <a:pt x="681" y="323"/>
                    </a:lnTo>
                    <a:lnTo>
                      <a:pt x="735" y="306"/>
                    </a:lnTo>
                    <a:lnTo>
                      <a:pt x="776" y="290"/>
                    </a:lnTo>
                    <a:lnTo>
                      <a:pt x="814" y="269"/>
                    </a:lnTo>
                    <a:lnTo>
                      <a:pt x="843" y="244"/>
                    </a:lnTo>
                    <a:lnTo>
                      <a:pt x="859" y="219"/>
                    </a:lnTo>
                    <a:lnTo>
                      <a:pt x="863" y="190"/>
                    </a:lnTo>
                    <a:lnTo>
                      <a:pt x="859" y="165"/>
                    </a:lnTo>
                    <a:lnTo>
                      <a:pt x="847" y="136"/>
                    </a:lnTo>
                    <a:lnTo>
                      <a:pt x="822" y="111"/>
                    </a:lnTo>
                    <a:lnTo>
                      <a:pt x="785" y="86"/>
                    </a:lnTo>
                    <a:lnTo>
                      <a:pt x="744" y="66"/>
                    </a:lnTo>
                    <a:lnTo>
                      <a:pt x="693" y="45"/>
                    </a:lnTo>
                    <a:lnTo>
                      <a:pt x="639" y="28"/>
                    </a:lnTo>
                    <a:lnTo>
                      <a:pt x="577" y="16"/>
                    </a:lnTo>
                    <a:lnTo>
                      <a:pt x="510" y="3"/>
                    </a:lnTo>
                    <a:lnTo>
                      <a:pt x="440" y="0"/>
                    </a:lnTo>
                    <a:lnTo>
                      <a:pt x="369" y="0"/>
                    </a:lnTo>
                    <a:lnTo>
                      <a:pt x="303" y="3"/>
                    </a:lnTo>
                    <a:lnTo>
                      <a:pt x="241" y="7"/>
                    </a:lnTo>
                    <a:lnTo>
                      <a:pt x="182" y="20"/>
                    </a:lnTo>
                    <a:lnTo>
                      <a:pt x="133" y="36"/>
                    </a:lnTo>
                    <a:lnTo>
                      <a:pt x="87" y="54"/>
                    </a:lnTo>
                    <a:lnTo>
                      <a:pt x="54" y="74"/>
                    </a:lnTo>
                    <a:lnTo>
                      <a:pt x="25" y="99"/>
                    </a:lnTo>
                    <a:lnTo>
                      <a:pt x="9" y="124"/>
                    </a:lnTo>
                    <a:lnTo>
                      <a:pt x="0" y="153"/>
                    </a:lnTo>
                    <a:lnTo>
                      <a:pt x="4" y="182"/>
                    </a:lnTo>
                    <a:lnTo>
                      <a:pt x="20" y="207"/>
                    </a:lnTo>
                    <a:lnTo>
                      <a:pt x="45" y="236"/>
                    </a:lnTo>
                    <a:lnTo>
                      <a:pt x="79" y="257"/>
                    </a:lnTo>
                    <a:lnTo>
                      <a:pt x="121" y="281"/>
                    </a:lnTo>
                    <a:lnTo>
                      <a:pt x="170" y="298"/>
                    </a:lnTo>
                    <a:lnTo>
                      <a:pt x="229" y="315"/>
                    </a:lnTo>
                    <a:lnTo>
                      <a:pt x="290" y="331"/>
                    </a:lnTo>
                    <a:lnTo>
                      <a:pt x="357" y="340"/>
                    </a:lnTo>
                    <a:lnTo>
                      <a:pt x="423" y="34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5" name="Freeform 1239">
                <a:extLst>
                  <a:ext uri="{FF2B5EF4-FFF2-40B4-BE49-F238E27FC236}">
                    <a16:creationId xmlns:a16="http://schemas.microsoft.com/office/drawing/2014/main" id="{C3AC3BA1-1774-473A-8298-55ACE74D7EFC}"/>
                  </a:ext>
                </a:extLst>
              </p:cNvPr>
              <p:cNvSpPr>
                <a:spLocks/>
              </p:cNvSpPr>
              <p:nvPr/>
            </p:nvSpPr>
            <p:spPr bwMode="auto">
              <a:xfrm>
                <a:off x="2983" y="3172"/>
                <a:ext cx="86" cy="35"/>
              </a:xfrm>
              <a:custGeom>
                <a:avLst/>
                <a:gdLst>
                  <a:gd name="T0" fmla="*/ 8 w 432"/>
                  <a:gd name="T1" fmla="*/ 7 h 174"/>
                  <a:gd name="T2" fmla="*/ 10 w 432"/>
                  <a:gd name="T3" fmla="*/ 7 h 174"/>
                  <a:gd name="T4" fmla="*/ 11 w 432"/>
                  <a:gd name="T5" fmla="*/ 7 h 174"/>
                  <a:gd name="T6" fmla="*/ 12 w 432"/>
                  <a:gd name="T7" fmla="*/ 7 h 174"/>
                  <a:gd name="T8" fmla="*/ 14 w 432"/>
                  <a:gd name="T9" fmla="*/ 7 h 174"/>
                  <a:gd name="T10" fmla="*/ 15 w 432"/>
                  <a:gd name="T11" fmla="*/ 6 h 174"/>
                  <a:gd name="T12" fmla="*/ 16 w 432"/>
                  <a:gd name="T13" fmla="*/ 6 h 174"/>
                  <a:gd name="T14" fmla="*/ 16 w 432"/>
                  <a:gd name="T15" fmla="*/ 6 h 174"/>
                  <a:gd name="T16" fmla="*/ 17 w 432"/>
                  <a:gd name="T17" fmla="*/ 5 h 174"/>
                  <a:gd name="T18" fmla="*/ 17 w 432"/>
                  <a:gd name="T19" fmla="*/ 5 h 174"/>
                  <a:gd name="T20" fmla="*/ 17 w 432"/>
                  <a:gd name="T21" fmla="*/ 4 h 174"/>
                  <a:gd name="T22" fmla="*/ 17 w 432"/>
                  <a:gd name="T23" fmla="*/ 3 h 174"/>
                  <a:gd name="T24" fmla="*/ 17 w 432"/>
                  <a:gd name="T25" fmla="*/ 3 h 174"/>
                  <a:gd name="T26" fmla="*/ 16 w 432"/>
                  <a:gd name="T27" fmla="*/ 2 h 174"/>
                  <a:gd name="T28" fmla="*/ 16 w 432"/>
                  <a:gd name="T29" fmla="*/ 2 h 174"/>
                  <a:gd name="T30" fmla="*/ 15 w 432"/>
                  <a:gd name="T31" fmla="*/ 1 h 174"/>
                  <a:gd name="T32" fmla="*/ 14 w 432"/>
                  <a:gd name="T33" fmla="*/ 1 h 174"/>
                  <a:gd name="T34" fmla="*/ 13 w 432"/>
                  <a:gd name="T35" fmla="*/ 1 h 174"/>
                  <a:gd name="T36" fmla="*/ 11 w 432"/>
                  <a:gd name="T37" fmla="*/ 0 h 174"/>
                  <a:gd name="T38" fmla="*/ 10 w 432"/>
                  <a:gd name="T39" fmla="*/ 0 h 174"/>
                  <a:gd name="T40" fmla="*/ 9 w 432"/>
                  <a:gd name="T41" fmla="*/ 0 h 174"/>
                  <a:gd name="T42" fmla="*/ 7 w 432"/>
                  <a:gd name="T43" fmla="*/ 0 h 174"/>
                  <a:gd name="T44" fmla="*/ 6 w 432"/>
                  <a:gd name="T45" fmla="*/ 0 h 174"/>
                  <a:gd name="T46" fmla="*/ 5 w 432"/>
                  <a:gd name="T47" fmla="*/ 0 h 174"/>
                  <a:gd name="T48" fmla="*/ 4 w 432"/>
                  <a:gd name="T49" fmla="*/ 0 h 174"/>
                  <a:gd name="T50" fmla="*/ 3 w 432"/>
                  <a:gd name="T51" fmla="*/ 1 h 174"/>
                  <a:gd name="T52" fmla="*/ 2 w 432"/>
                  <a:gd name="T53" fmla="*/ 1 h 174"/>
                  <a:gd name="T54" fmla="*/ 1 w 432"/>
                  <a:gd name="T55" fmla="*/ 2 h 174"/>
                  <a:gd name="T56" fmla="*/ 0 w 432"/>
                  <a:gd name="T57" fmla="*/ 2 h 174"/>
                  <a:gd name="T58" fmla="*/ 0 w 432"/>
                  <a:gd name="T59" fmla="*/ 3 h 174"/>
                  <a:gd name="T60" fmla="*/ 0 w 432"/>
                  <a:gd name="T61" fmla="*/ 3 h 174"/>
                  <a:gd name="T62" fmla="*/ 0 w 432"/>
                  <a:gd name="T63" fmla="*/ 4 h 174"/>
                  <a:gd name="T64" fmla="*/ 0 w 432"/>
                  <a:gd name="T65" fmla="*/ 4 h 174"/>
                  <a:gd name="T66" fmla="*/ 1 w 432"/>
                  <a:gd name="T67" fmla="*/ 5 h 174"/>
                  <a:gd name="T68" fmla="*/ 2 w 432"/>
                  <a:gd name="T69" fmla="*/ 5 h 174"/>
                  <a:gd name="T70" fmla="*/ 3 w 432"/>
                  <a:gd name="T71" fmla="*/ 6 h 174"/>
                  <a:gd name="T72" fmla="*/ 4 w 432"/>
                  <a:gd name="T73" fmla="*/ 6 h 174"/>
                  <a:gd name="T74" fmla="*/ 4 w 432"/>
                  <a:gd name="T75" fmla="*/ 6 h 174"/>
                  <a:gd name="T76" fmla="*/ 6 w 432"/>
                  <a:gd name="T77" fmla="*/ 7 h 174"/>
                  <a:gd name="T78" fmla="*/ 7 w 432"/>
                  <a:gd name="T79" fmla="*/ 7 h 174"/>
                  <a:gd name="T80" fmla="*/ 8 w 432"/>
                  <a:gd name="T81" fmla="*/ 7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4"/>
                  <a:gd name="T125" fmla="*/ 432 w 432"/>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4">
                    <a:moveTo>
                      <a:pt x="212" y="174"/>
                    </a:moveTo>
                    <a:lnTo>
                      <a:pt x="250" y="174"/>
                    </a:lnTo>
                    <a:lnTo>
                      <a:pt x="282" y="170"/>
                    </a:lnTo>
                    <a:lnTo>
                      <a:pt x="311" y="170"/>
                    </a:lnTo>
                    <a:lnTo>
                      <a:pt x="340" y="162"/>
                    </a:lnTo>
                    <a:lnTo>
                      <a:pt x="365" y="153"/>
                    </a:lnTo>
                    <a:lnTo>
                      <a:pt x="390" y="146"/>
                    </a:lnTo>
                    <a:lnTo>
                      <a:pt x="407" y="137"/>
                    </a:lnTo>
                    <a:lnTo>
                      <a:pt x="419" y="124"/>
                    </a:lnTo>
                    <a:lnTo>
                      <a:pt x="428" y="112"/>
                    </a:lnTo>
                    <a:lnTo>
                      <a:pt x="432" y="95"/>
                    </a:lnTo>
                    <a:lnTo>
                      <a:pt x="432" y="83"/>
                    </a:lnTo>
                    <a:lnTo>
                      <a:pt x="423" y="70"/>
                    </a:lnTo>
                    <a:lnTo>
                      <a:pt x="412" y="54"/>
                    </a:lnTo>
                    <a:lnTo>
                      <a:pt x="394" y="45"/>
                    </a:lnTo>
                    <a:lnTo>
                      <a:pt x="374" y="33"/>
                    </a:lnTo>
                    <a:lnTo>
                      <a:pt x="349" y="25"/>
                    </a:lnTo>
                    <a:lnTo>
                      <a:pt x="320" y="16"/>
                    </a:lnTo>
                    <a:lnTo>
                      <a:pt x="286" y="9"/>
                    </a:lnTo>
                    <a:lnTo>
                      <a:pt x="254" y="4"/>
                    </a:lnTo>
                    <a:lnTo>
                      <a:pt x="220" y="0"/>
                    </a:lnTo>
                    <a:lnTo>
                      <a:pt x="187" y="0"/>
                    </a:lnTo>
                    <a:lnTo>
                      <a:pt x="149" y="0"/>
                    </a:lnTo>
                    <a:lnTo>
                      <a:pt x="120" y="4"/>
                    </a:lnTo>
                    <a:lnTo>
                      <a:pt x="92" y="12"/>
                    </a:lnTo>
                    <a:lnTo>
                      <a:pt x="66" y="20"/>
                    </a:lnTo>
                    <a:lnTo>
                      <a:pt x="46" y="29"/>
                    </a:lnTo>
                    <a:lnTo>
                      <a:pt x="25" y="38"/>
                    </a:lnTo>
                    <a:lnTo>
                      <a:pt x="12" y="50"/>
                    </a:lnTo>
                    <a:lnTo>
                      <a:pt x="5" y="63"/>
                    </a:lnTo>
                    <a:lnTo>
                      <a:pt x="0" y="79"/>
                    </a:lnTo>
                    <a:lnTo>
                      <a:pt x="0" y="92"/>
                    </a:lnTo>
                    <a:lnTo>
                      <a:pt x="9" y="104"/>
                    </a:lnTo>
                    <a:lnTo>
                      <a:pt x="21" y="116"/>
                    </a:lnTo>
                    <a:lnTo>
                      <a:pt x="38" y="128"/>
                    </a:lnTo>
                    <a:lnTo>
                      <a:pt x="63" y="141"/>
                    </a:lnTo>
                    <a:lnTo>
                      <a:pt x="88" y="149"/>
                    </a:lnTo>
                    <a:lnTo>
                      <a:pt x="113" y="157"/>
                    </a:lnTo>
                    <a:lnTo>
                      <a:pt x="146" y="166"/>
                    </a:lnTo>
                    <a:lnTo>
                      <a:pt x="178" y="170"/>
                    </a:lnTo>
                    <a:lnTo>
                      <a:pt x="212"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6" name="Freeform 1240">
                <a:extLst>
                  <a:ext uri="{FF2B5EF4-FFF2-40B4-BE49-F238E27FC236}">
                    <a16:creationId xmlns:a16="http://schemas.microsoft.com/office/drawing/2014/main" id="{AA9DB0D7-AC1A-4B15-AA2A-4E042EFFADAE}"/>
                  </a:ext>
                </a:extLst>
              </p:cNvPr>
              <p:cNvSpPr>
                <a:spLocks/>
              </p:cNvSpPr>
              <p:nvPr/>
            </p:nvSpPr>
            <p:spPr bwMode="auto">
              <a:xfrm>
                <a:off x="2987" y="3173"/>
                <a:ext cx="77" cy="30"/>
              </a:xfrm>
              <a:custGeom>
                <a:avLst/>
                <a:gdLst>
                  <a:gd name="T0" fmla="*/ 16 w 382"/>
                  <a:gd name="T1" fmla="*/ 3 h 153"/>
                  <a:gd name="T2" fmla="*/ 15 w 382"/>
                  <a:gd name="T3" fmla="*/ 3 h 153"/>
                  <a:gd name="T4" fmla="*/ 15 w 382"/>
                  <a:gd name="T5" fmla="*/ 2 h 153"/>
                  <a:gd name="T6" fmla="*/ 15 w 382"/>
                  <a:gd name="T7" fmla="*/ 2 h 153"/>
                  <a:gd name="T8" fmla="*/ 14 w 382"/>
                  <a:gd name="T9" fmla="*/ 2 h 153"/>
                  <a:gd name="T10" fmla="*/ 13 w 382"/>
                  <a:gd name="T11" fmla="*/ 1 h 153"/>
                  <a:gd name="T12" fmla="*/ 12 w 382"/>
                  <a:gd name="T13" fmla="*/ 1 h 153"/>
                  <a:gd name="T14" fmla="*/ 11 w 382"/>
                  <a:gd name="T15" fmla="*/ 0 h 153"/>
                  <a:gd name="T16" fmla="*/ 10 w 382"/>
                  <a:gd name="T17" fmla="*/ 0 h 153"/>
                  <a:gd name="T18" fmla="*/ 9 w 382"/>
                  <a:gd name="T19" fmla="*/ 0 h 153"/>
                  <a:gd name="T20" fmla="*/ 8 w 382"/>
                  <a:gd name="T21" fmla="*/ 0 h 153"/>
                  <a:gd name="T22" fmla="*/ 7 w 382"/>
                  <a:gd name="T23" fmla="*/ 0 h 153"/>
                  <a:gd name="T24" fmla="*/ 5 w 382"/>
                  <a:gd name="T25" fmla="*/ 0 h 153"/>
                  <a:gd name="T26" fmla="*/ 4 w 382"/>
                  <a:gd name="T27" fmla="*/ 0 h 153"/>
                  <a:gd name="T28" fmla="*/ 3 w 382"/>
                  <a:gd name="T29" fmla="*/ 0 h 153"/>
                  <a:gd name="T30" fmla="*/ 2 w 382"/>
                  <a:gd name="T31" fmla="*/ 1 h 153"/>
                  <a:gd name="T32" fmla="*/ 2 w 382"/>
                  <a:gd name="T33" fmla="*/ 1 h 153"/>
                  <a:gd name="T34" fmla="*/ 1 w 382"/>
                  <a:gd name="T35" fmla="*/ 1 h 153"/>
                  <a:gd name="T36" fmla="*/ 0 w 382"/>
                  <a:gd name="T37" fmla="*/ 2 h 153"/>
                  <a:gd name="T38" fmla="*/ 0 w 382"/>
                  <a:gd name="T39" fmla="*/ 2 h 153"/>
                  <a:gd name="T40" fmla="*/ 0 w 382"/>
                  <a:gd name="T41" fmla="*/ 3 h 153"/>
                  <a:gd name="T42" fmla="*/ 0 w 382"/>
                  <a:gd name="T43" fmla="*/ 3 h 153"/>
                  <a:gd name="T44" fmla="*/ 0 w 382"/>
                  <a:gd name="T45" fmla="*/ 4 h 153"/>
                  <a:gd name="T46" fmla="*/ 1 w 382"/>
                  <a:gd name="T47" fmla="*/ 4 h 153"/>
                  <a:gd name="T48" fmla="*/ 1 w 382"/>
                  <a:gd name="T49" fmla="*/ 5 h 153"/>
                  <a:gd name="T50" fmla="*/ 2 w 382"/>
                  <a:gd name="T51" fmla="*/ 5 h 153"/>
                  <a:gd name="T52" fmla="*/ 3 w 382"/>
                  <a:gd name="T53" fmla="*/ 5 h 153"/>
                  <a:gd name="T54" fmla="*/ 4 w 382"/>
                  <a:gd name="T55" fmla="*/ 5 h 153"/>
                  <a:gd name="T56" fmla="*/ 5 w 382"/>
                  <a:gd name="T57" fmla="*/ 6 h 153"/>
                  <a:gd name="T58" fmla="*/ 6 w 382"/>
                  <a:gd name="T59" fmla="*/ 6 h 153"/>
                  <a:gd name="T60" fmla="*/ 8 w 382"/>
                  <a:gd name="T61" fmla="*/ 6 h 153"/>
                  <a:gd name="T62" fmla="*/ 9 w 382"/>
                  <a:gd name="T63" fmla="*/ 6 h 153"/>
                  <a:gd name="T64" fmla="*/ 10 w 382"/>
                  <a:gd name="T65" fmla="*/ 6 h 153"/>
                  <a:gd name="T66" fmla="*/ 11 w 382"/>
                  <a:gd name="T67" fmla="*/ 6 h 153"/>
                  <a:gd name="T68" fmla="*/ 12 w 382"/>
                  <a:gd name="T69" fmla="*/ 5 h 153"/>
                  <a:gd name="T70" fmla="*/ 13 w 382"/>
                  <a:gd name="T71" fmla="*/ 5 h 153"/>
                  <a:gd name="T72" fmla="*/ 14 w 382"/>
                  <a:gd name="T73" fmla="*/ 5 h 153"/>
                  <a:gd name="T74" fmla="*/ 15 w 382"/>
                  <a:gd name="T75" fmla="*/ 5 h 153"/>
                  <a:gd name="T76" fmla="*/ 15 w 382"/>
                  <a:gd name="T77" fmla="*/ 4 h 153"/>
                  <a:gd name="T78" fmla="*/ 15 w 382"/>
                  <a:gd name="T79" fmla="*/ 4 h 153"/>
                  <a:gd name="T80" fmla="*/ 16 w 382"/>
                  <a:gd name="T81" fmla="*/ 3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2"/>
                  <a:gd name="T124" fmla="*/ 0 h 153"/>
                  <a:gd name="T125" fmla="*/ 382 w 382"/>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2" h="153">
                    <a:moveTo>
                      <a:pt x="382" y="88"/>
                    </a:moveTo>
                    <a:lnTo>
                      <a:pt x="378" y="75"/>
                    </a:lnTo>
                    <a:lnTo>
                      <a:pt x="373" y="62"/>
                    </a:lnTo>
                    <a:lnTo>
                      <a:pt x="361" y="50"/>
                    </a:lnTo>
                    <a:lnTo>
                      <a:pt x="344" y="41"/>
                    </a:lnTo>
                    <a:lnTo>
                      <a:pt x="328" y="29"/>
                    </a:lnTo>
                    <a:lnTo>
                      <a:pt x="307" y="21"/>
                    </a:lnTo>
                    <a:lnTo>
                      <a:pt x="283" y="12"/>
                    </a:lnTo>
                    <a:lnTo>
                      <a:pt x="253" y="8"/>
                    </a:lnTo>
                    <a:lnTo>
                      <a:pt x="224" y="5"/>
                    </a:lnTo>
                    <a:lnTo>
                      <a:pt x="191" y="0"/>
                    </a:lnTo>
                    <a:lnTo>
                      <a:pt x="162" y="0"/>
                    </a:lnTo>
                    <a:lnTo>
                      <a:pt x="133" y="5"/>
                    </a:lnTo>
                    <a:lnTo>
                      <a:pt x="103" y="5"/>
                    </a:lnTo>
                    <a:lnTo>
                      <a:pt x="79" y="12"/>
                    </a:lnTo>
                    <a:lnTo>
                      <a:pt x="58" y="16"/>
                    </a:lnTo>
                    <a:lnTo>
                      <a:pt x="38" y="25"/>
                    </a:lnTo>
                    <a:lnTo>
                      <a:pt x="20" y="34"/>
                    </a:lnTo>
                    <a:lnTo>
                      <a:pt x="8" y="46"/>
                    </a:lnTo>
                    <a:lnTo>
                      <a:pt x="0" y="59"/>
                    </a:lnTo>
                    <a:lnTo>
                      <a:pt x="0" y="70"/>
                    </a:lnTo>
                    <a:lnTo>
                      <a:pt x="0" y="83"/>
                    </a:lnTo>
                    <a:lnTo>
                      <a:pt x="8" y="95"/>
                    </a:lnTo>
                    <a:lnTo>
                      <a:pt x="17" y="104"/>
                    </a:lnTo>
                    <a:lnTo>
                      <a:pt x="33" y="116"/>
                    </a:lnTo>
                    <a:lnTo>
                      <a:pt x="49" y="124"/>
                    </a:lnTo>
                    <a:lnTo>
                      <a:pt x="74" y="133"/>
                    </a:lnTo>
                    <a:lnTo>
                      <a:pt x="99" y="142"/>
                    </a:lnTo>
                    <a:lnTo>
                      <a:pt x="125" y="149"/>
                    </a:lnTo>
                    <a:lnTo>
                      <a:pt x="153" y="153"/>
                    </a:lnTo>
                    <a:lnTo>
                      <a:pt x="187" y="153"/>
                    </a:lnTo>
                    <a:lnTo>
                      <a:pt x="216" y="153"/>
                    </a:lnTo>
                    <a:lnTo>
                      <a:pt x="245" y="153"/>
                    </a:lnTo>
                    <a:lnTo>
                      <a:pt x="274" y="149"/>
                    </a:lnTo>
                    <a:lnTo>
                      <a:pt x="299" y="145"/>
                    </a:lnTo>
                    <a:lnTo>
                      <a:pt x="324" y="137"/>
                    </a:lnTo>
                    <a:lnTo>
                      <a:pt x="341" y="129"/>
                    </a:lnTo>
                    <a:lnTo>
                      <a:pt x="357" y="120"/>
                    </a:lnTo>
                    <a:lnTo>
                      <a:pt x="369" y="112"/>
                    </a:lnTo>
                    <a:lnTo>
                      <a:pt x="378" y="100"/>
                    </a:lnTo>
                    <a:lnTo>
                      <a:pt x="382" y="88"/>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7" name="Freeform 1241">
                <a:extLst>
                  <a:ext uri="{FF2B5EF4-FFF2-40B4-BE49-F238E27FC236}">
                    <a16:creationId xmlns:a16="http://schemas.microsoft.com/office/drawing/2014/main" id="{F1550BB7-A030-4B4B-BDD7-EC8ABD374F23}"/>
                  </a:ext>
                </a:extLst>
              </p:cNvPr>
              <p:cNvSpPr>
                <a:spLocks/>
              </p:cNvSpPr>
              <p:nvPr/>
            </p:nvSpPr>
            <p:spPr bwMode="auto">
              <a:xfrm>
                <a:off x="2991" y="3174"/>
                <a:ext cx="66" cy="27"/>
              </a:xfrm>
              <a:custGeom>
                <a:avLst/>
                <a:gdLst>
                  <a:gd name="T0" fmla="*/ 13 w 331"/>
                  <a:gd name="T1" fmla="*/ 3 h 134"/>
                  <a:gd name="T2" fmla="*/ 13 w 331"/>
                  <a:gd name="T3" fmla="*/ 2 h 134"/>
                  <a:gd name="T4" fmla="*/ 13 w 331"/>
                  <a:gd name="T5" fmla="*/ 2 h 134"/>
                  <a:gd name="T6" fmla="*/ 13 w 331"/>
                  <a:gd name="T7" fmla="*/ 2 h 134"/>
                  <a:gd name="T8" fmla="*/ 12 w 331"/>
                  <a:gd name="T9" fmla="*/ 1 h 134"/>
                  <a:gd name="T10" fmla="*/ 11 w 331"/>
                  <a:gd name="T11" fmla="*/ 1 h 134"/>
                  <a:gd name="T12" fmla="*/ 11 w 331"/>
                  <a:gd name="T13" fmla="*/ 1 h 134"/>
                  <a:gd name="T14" fmla="*/ 10 w 331"/>
                  <a:gd name="T15" fmla="*/ 0 h 134"/>
                  <a:gd name="T16" fmla="*/ 9 w 331"/>
                  <a:gd name="T17" fmla="*/ 0 h 134"/>
                  <a:gd name="T18" fmla="*/ 8 w 331"/>
                  <a:gd name="T19" fmla="*/ 0 h 134"/>
                  <a:gd name="T20" fmla="*/ 7 w 331"/>
                  <a:gd name="T21" fmla="*/ 0 h 134"/>
                  <a:gd name="T22" fmla="*/ 6 w 331"/>
                  <a:gd name="T23" fmla="*/ 0 h 134"/>
                  <a:gd name="T24" fmla="*/ 5 w 331"/>
                  <a:gd name="T25" fmla="*/ 0 h 134"/>
                  <a:gd name="T26" fmla="*/ 4 w 331"/>
                  <a:gd name="T27" fmla="*/ 0 h 134"/>
                  <a:gd name="T28" fmla="*/ 3 w 331"/>
                  <a:gd name="T29" fmla="*/ 0 h 134"/>
                  <a:gd name="T30" fmla="*/ 2 w 331"/>
                  <a:gd name="T31" fmla="*/ 1 h 134"/>
                  <a:gd name="T32" fmla="*/ 1 w 331"/>
                  <a:gd name="T33" fmla="*/ 1 h 134"/>
                  <a:gd name="T34" fmla="*/ 1 w 331"/>
                  <a:gd name="T35" fmla="*/ 1 h 134"/>
                  <a:gd name="T36" fmla="*/ 0 w 331"/>
                  <a:gd name="T37" fmla="*/ 2 h 134"/>
                  <a:gd name="T38" fmla="*/ 0 w 331"/>
                  <a:gd name="T39" fmla="*/ 2 h 134"/>
                  <a:gd name="T40" fmla="*/ 0 w 331"/>
                  <a:gd name="T41" fmla="*/ 2 h 134"/>
                  <a:gd name="T42" fmla="*/ 0 w 331"/>
                  <a:gd name="T43" fmla="*/ 3 h 134"/>
                  <a:gd name="T44" fmla="*/ 0 w 331"/>
                  <a:gd name="T45" fmla="*/ 3 h 134"/>
                  <a:gd name="T46" fmla="*/ 1 w 331"/>
                  <a:gd name="T47" fmla="*/ 4 h 134"/>
                  <a:gd name="T48" fmla="*/ 1 w 331"/>
                  <a:gd name="T49" fmla="*/ 4 h 134"/>
                  <a:gd name="T50" fmla="*/ 2 w 331"/>
                  <a:gd name="T51" fmla="*/ 4 h 134"/>
                  <a:gd name="T52" fmla="*/ 3 w 331"/>
                  <a:gd name="T53" fmla="*/ 5 h 134"/>
                  <a:gd name="T54" fmla="*/ 3 w 331"/>
                  <a:gd name="T55" fmla="*/ 5 h 134"/>
                  <a:gd name="T56" fmla="*/ 4 w 331"/>
                  <a:gd name="T57" fmla="*/ 5 h 134"/>
                  <a:gd name="T58" fmla="*/ 5 w 331"/>
                  <a:gd name="T59" fmla="*/ 5 h 134"/>
                  <a:gd name="T60" fmla="*/ 7 w 331"/>
                  <a:gd name="T61" fmla="*/ 5 h 134"/>
                  <a:gd name="T62" fmla="*/ 8 w 331"/>
                  <a:gd name="T63" fmla="*/ 5 h 134"/>
                  <a:gd name="T64" fmla="*/ 9 w 331"/>
                  <a:gd name="T65" fmla="*/ 5 h 134"/>
                  <a:gd name="T66" fmla="*/ 10 w 331"/>
                  <a:gd name="T67" fmla="*/ 5 h 134"/>
                  <a:gd name="T68" fmla="*/ 10 w 331"/>
                  <a:gd name="T69" fmla="*/ 5 h 134"/>
                  <a:gd name="T70" fmla="*/ 11 w 331"/>
                  <a:gd name="T71" fmla="*/ 5 h 134"/>
                  <a:gd name="T72" fmla="*/ 12 w 331"/>
                  <a:gd name="T73" fmla="*/ 5 h 134"/>
                  <a:gd name="T74" fmla="*/ 13 w 331"/>
                  <a:gd name="T75" fmla="*/ 4 h 134"/>
                  <a:gd name="T76" fmla="*/ 13 w 331"/>
                  <a:gd name="T77" fmla="*/ 4 h 134"/>
                  <a:gd name="T78" fmla="*/ 13 w 331"/>
                  <a:gd name="T79" fmla="*/ 3 h 134"/>
                  <a:gd name="T80" fmla="*/ 13 w 331"/>
                  <a:gd name="T81" fmla="*/ 3 h 1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134"/>
                  <a:gd name="T125" fmla="*/ 331 w 331"/>
                  <a:gd name="T126" fmla="*/ 134 h 1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134">
                    <a:moveTo>
                      <a:pt x="331" y="75"/>
                    </a:moveTo>
                    <a:lnTo>
                      <a:pt x="331" y="62"/>
                    </a:lnTo>
                    <a:lnTo>
                      <a:pt x="327" y="51"/>
                    </a:lnTo>
                    <a:lnTo>
                      <a:pt x="315" y="42"/>
                    </a:lnTo>
                    <a:lnTo>
                      <a:pt x="302" y="33"/>
                    </a:lnTo>
                    <a:lnTo>
                      <a:pt x="286" y="26"/>
                    </a:lnTo>
                    <a:lnTo>
                      <a:pt x="270" y="17"/>
                    </a:lnTo>
                    <a:lnTo>
                      <a:pt x="244" y="8"/>
                    </a:lnTo>
                    <a:lnTo>
                      <a:pt x="223" y="4"/>
                    </a:lnTo>
                    <a:lnTo>
                      <a:pt x="194" y="0"/>
                    </a:lnTo>
                    <a:lnTo>
                      <a:pt x="170" y="0"/>
                    </a:lnTo>
                    <a:lnTo>
                      <a:pt x="140" y="0"/>
                    </a:lnTo>
                    <a:lnTo>
                      <a:pt x="116" y="0"/>
                    </a:lnTo>
                    <a:lnTo>
                      <a:pt x="95" y="4"/>
                    </a:lnTo>
                    <a:lnTo>
                      <a:pt x="70" y="8"/>
                    </a:lnTo>
                    <a:lnTo>
                      <a:pt x="50" y="13"/>
                    </a:lnTo>
                    <a:lnTo>
                      <a:pt x="32" y="21"/>
                    </a:lnTo>
                    <a:lnTo>
                      <a:pt x="21" y="29"/>
                    </a:lnTo>
                    <a:lnTo>
                      <a:pt x="8" y="38"/>
                    </a:lnTo>
                    <a:lnTo>
                      <a:pt x="3" y="46"/>
                    </a:lnTo>
                    <a:lnTo>
                      <a:pt x="0" y="58"/>
                    </a:lnTo>
                    <a:lnTo>
                      <a:pt x="3" y="67"/>
                    </a:lnTo>
                    <a:lnTo>
                      <a:pt x="8" y="80"/>
                    </a:lnTo>
                    <a:lnTo>
                      <a:pt x="16" y="87"/>
                    </a:lnTo>
                    <a:lnTo>
                      <a:pt x="32" y="100"/>
                    </a:lnTo>
                    <a:lnTo>
                      <a:pt x="45" y="108"/>
                    </a:lnTo>
                    <a:lnTo>
                      <a:pt x="66" y="116"/>
                    </a:lnTo>
                    <a:lnTo>
                      <a:pt x="86" y="121"/>
                    </a:lnTo>
                    <a:lnTo>
                      <a:pt x="111" y="125"/>
                    </a:lnTo>
                    <a:lnTo>
                      <a:pt x="136" y="129"/>
                    </a:lnTo>
                    <a:lnTo>
                      <a:pt x="165" y="134"/>
                    </a:lnTo>
                    <a:lnTo>
                      <a:pt x="190" y="134"/>
                    </a:lnTo>
                    <a:lnTo>
                      <a:pt x="216" y="129"/>
                    </a:lnTo>
                    <a:lnTo>
                      <a:pt x="241" y="129"/>
                    </a:lnTo>
                    <a:lnTo>
                      <a:pt x="261" y="125"/>
                    </a:lnTo>
                    <a:lnTo>
                      <a:pt x="282" y="116"/>
                    </a:lnTo>
                    <a:lnTo>
                      <a:pt x="298" y="112"/>
                    </a:lnTo>
                    <a:lnTo>
                      <a:pt x="315" y="104"/>
                    </a:lnTo>
                    <a:lnTo>
                      <a:pt x="324" y="92"/>
                    </a:lnTo>
                    <a:lnTo>
                      <a:pt x="331" y="83"/>
                    </a:lnTo>
                    <a:lnTo>
                      <a:pt x="331" y="75"/>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8" name="Freeform 1242">
                <a:extLst>
                  <a:ext uri="{FF2B5EF4-FFF2-40B4-BE49-F238E27FC236}">
                    <a16:creationId xmlns:a16="http://schemas.microsoft.com/office/drawing/2014/main" id="{3A30F3D4-E751-44B2-8916-1B1E01C7503E}"/>
                  </a:ext>
                </a:extLst>
              </p:cNvPr>
              <p:cNvSpPr>
                <a:spLocks/>
              </p:cNvSpPr>
              <p:nvPr/>
            </p:nvSpPr>
            <p:spPr bwMode="auto">
              <a:xfrm>
                <a:off x="2995" y="3175"/>
                <a:ext cx="56" cy="23"/>
              </a:xfrm>
              <a:custGeom>
                <a:avLst/>
                <a:gdLst>
                  <a:gd name="T0" fmla="*/ 11 w 281"/>
                  <a:gd name="T1" fmla="*/ 3 h 112"/>
                  <a:gd name="T2" fmla="*/ 11 w 281"/>
                  <a:gd name="T3" fmla="*/ 2 h 112"/>
                  <a:gd name="T4" fmla="*/ 11 w 281"/>
                  <a:gd name="T5" fmla="*/ 2 h 112"/>
                  <a:gd name="T6" fmla="*/ 11 w 281"/>
                  <a:gd name="T7" fmla="*/ 2 h 112"/>
                  <a:gd name="T8" fmla="*/ 10 w 281"/>
                  <a:gd name="T9" fmla="*/ 1 h 112"/>
                  <a:gd name="T10" fmla="*/ 10 w 281"/>
                  <a:gd name="T11" fmla="*/ 1 h 112"/>
                  <a:gd name="T12" fmla="*/ 9 w 281"/>
                  <a:gd name="T13" fmla="*/ 1 h 112"/>
                  <a:gd name="T14" fmla="*/ 8 w 281"/>
                  <a:gd name="T15" fmla="*/ 0 h 112"/>
                  <a:gd name="T16" fmla="*/ 7 w 281"/>
                  <a:gd name="T17" fmla="*/ 0 h 112"/>
                  <a:gd name="T18" fmla="*/ 7 w 281"/>
                  <a:gd name="T19" fmla="*/ 0 h 112"/>
                  <a:gd name="T20" fmla="*/ 6 w 281"/>
                  <a:gd name="T21" fmla="*/ 0 h 112"/>
                  <a:gd name="T22" fmla="*/ 5 w 281"/>
                  <a:gd name="T23" fmla="*/ 0 h 112"/>
                  <a:gd name="T24" fmla="*/ 4 w 281"/>
                  <a:gd name="T25" fmla="*/ 0 h 112"/>
                  <a:gd name="T26" fmla="*/ 3 w 281"/>
                  <a:gd name="T27" fmla="*/ 0 h 112"/>
                  <a:gd name="T28" fmla="*/ 2 w 281"/>
                  <a:gd name="T29" fmla="*/ 0 h 112"/>
                  <a:gd name="T30" fmla="*/ 2 w 281"/>
                  <a:gd name="T31" fmla="*/ 1 h 112"/>
                  <a:gd name="T32" fmla="*/ 1 w 281"/>
                  <a:gd name="T33" fmla="*/ 1 h 112"/>
                  <a:gd name="T34" fmla="*/ 1 w 281"/>
                  <a:gd name="T35" fmla="*/ 1 h 112"/>
                  <a:gd name="T36" fmla="*/ 0 w 281"/>
                  <a:gd name="T37" fmla="*/ 1 h 112"/>
                  <a:gd name="T38" fmla="*/ 0 w 281"/>
                  <a:gd name="T39" fmla="*/ 2 h 112"/>
                  <a:gd name="T40" fmla="*/ 0 w 281"/>
                  <a:gd name="T41" fmla="*/ 2 h 112"/>
                  <a:gd name="T42" fmla="*/ 0 w 281"/>
                  <a:gd name="T43" fmla="*/ 2 h 112"/>
                  <a:gd name="T44" fmla="*/ 0 w 281"/>
                  <a:gd name="T45" fmla="*/ 3 h 112"/>
                  <a:gd name="T46" fmla="*/ 0 w 281"/>
                  <a:gd name="T47" fmla="*/ 3 h 112"/>
                  <a:gd name="T48" fmla="*/ 1 w 281"/>
                  <a:gd name="T49" fmla="*/ 3 h 112"/>
                  <a:gd name="T50" fmla="*/ 1 w 281"/>
                  <a:gd name="T51" fmla="*/ 4 h 112"/>
                  <a:gd name="T52" fmla="*/ 2 w 281"/>
                  <a:gd name="T53" fmla="*/ 4 h 112"/>
                  <a:gd name="T54" fmla="*/ 3 w 281"/>
                  <a:gd name="T55" fmla="*/ 4 h 112"/>
                  <a:gd name="T56" fmla="*/ 4 w 281"/>
                  <a:gd name="T57" fmla="*/ 5 h 112"/>
                  <a:gd name="T58" fmla="*/ 5 w 281"/>
                  <a:gd name="T59" fmla="*/ 5 h 112"/>
                  <a:gd name="T60" fmla="*/ 5 w 281"/>
                  <a:gd name="T61" fmla="*/ 5 h 112"/>
                  <a:gd name="T62" fmla="*/ 6 w 281"/>
                  <a:gd name="T63" fmla="*/ 5 h 112"/>
                  <a:gd name="T64" fmla="*/ 7 w 281"/>
                  <a:gd name="T65" fmla="*/ 5 h 112"/>
                  <a:gd name="T66" fmla="*/ 8 w 281"/>
                  <a:gd name="T67" fmla="*/ 5 h 112"/>
                  <a:gd name="T68" fmla="*/ 9 w 281"/>
                  <a:gd name="T69" fmla="*/ 4 h 112"/>
                  <a:gd name="T70" fmla="*/ 9 w 281"/>
                  <a:gd name="T71" fmla="*/ 4 h 112"/>
                  <a:gd name="T72" fmla="*/ 10 w 281"/>
                  <a:gd name="T73" fmla="*/ 4 h 112"/>
                  <a:gd name="T74" fmla="*/ 11 w 281"/>
                  <a:gd name="T75" fmla="*/ 4 h 112"/>
                  <a:gd name="T76" fmla="*/ 11 w 281"/>
                  <a:gd name="T77" fmla="*/ 3 h 112"/>
                  <a:gd name="T78" fmla="*/ 11 w 281"/>
                  <a:gd name="T79" fmla="*/ 3 h 112"/>
                  <a:gd name="T80" fmla="*/ 11 w 281"/>
                  <a:gd name="T81" fmla="*/ 3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1"/>
                  <a:gd name="T124" fmla="*/ 0 h 112"/>
                  <a:gd name="T125" fmla="*/ 281 w 281"/>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1" h="112">
                    <a:moveTo>
                      <a:pt x="281" y="63"/>
                    </a:moveTo>
                    <a:lnTo>
                      <a:pt x="281" y="54"/>
                    </a:lnTo>
                    <a:lnTo>
                      <a:pt x="274" y="47"/>
                    </a:lnTo>
                    <a:lnTo>
                      <a:pt x="265" y="38"/>
                    </a:lnTo>
                    <a:lnTo>
                      <a:pt x="256" y="29"/>
                    </a:lnTo>
                    <a:lnTo>
                      <a:pt x="240" y="22"/>
                    </a:lnTo>
                    <a:lnTo>
                      <a:pt x="223" y="13"/>
                    </a:lnTo>
                    <a:lnTo>
                      <a:pt x="207" y="9"/>
                    </a:lnTo>
                    <a:lnTo>
                      <a:pt x="186" y="4"/>
                    </a:lnTo>
                    <a:lnTo>
                      <a:pt x="166" y="0"/>
                    </a:lnTo>
                    <a:lnTo>
                      <a:pt x="141" y="0"/>
                    </a:lnTo>
                    <a:lnTo>
                      <a:pt x="119" y="0"/>
                    </a:lnTo>
                    <a:lnTo>
                      <a:pt x="99" y="0"/>
                    </a:lnTo>
                    <a:lnTo>
                      <a:pt x="78" y="4"/>
                    </a:lnTo>
                    <a:lnTo>
                      <a:pt x="58" y="9"/>
                    </a:lnTo>
                    <a:lnTo>
                      <a:pt x="41" y="13"/>
                    </a:lnTo>
                    <a:lnTo>
                      <a:pt x="29" y="17"/>
                    </a:lnTo>
                    <a:lnTo>
                      <a:pt x="16" y="25"/>
                    </a:lnTo>
                    <a:lnTo>
                      <a:pt x="7" y="34"/>
                    </a:lnTo>
                    <a:lnTo>
                      <a:pt x="0" y="42"/>
                    </a:lnTo>
                    <a:lnTo>
                      <a:pt x="0" y="50"/>
                    </a:lnTo>
                    <a:lnTo>
                      <a:pt x="0" y="58"/>
                    </a:lnTo>
                    <a:lnTo>
                      <a:pt x="4" y="67"/>
                    </a:lnTo>
                    <a:lnTo>
                      <a:pt x="11" y="76"/>
                    </a:lnTo>
                    <a:lnTo>
                      <a:pt x="24" y="83"/>
                    </a:lnTo>
                    <a:lnTo>
                      <a:pt x="36" y="92"/>
                    </a:lnTo>
                    <a:lnTo>
                      <a:pt x="54" y="100"/>
                    </a:lnTo>
                    <a:lnTo>
                      <a:pt x="74" y="104"/>
                    </a:lnTo>
                    <a:lnTo>
                      <a:pt x="95" y="108"/>
                    </a:lnTo>
                    <a:lnTo>
                      <a:pt x="115" y="112"/>
                    </a:lnTo>
                    <a:lnTo>
                      <a:pt x="137" y="112"/>
                    </a:lnTo>
                    <a:lnTo>
                      <a:pt x="161" y="112"/>
                    </a:lnTo>
                    <a:lnTo>
                      <a:pt x="182" y="112"/>
                    </a:lnTo>
                    <a:lnTo>
                      <a:pt x="202" y="108"/>
                    </a:lnTo>
                    <a:lnTo>
                      <a:pt x="220" y="104"/>
                    </a:lnTo>
                    <a:lnTo>
                      <a:pt x="236" y="100"/>
                    </a:lnTo>
                    <a:lnTo>
                      <a:pt x="252" y="96"/>
                    </a:lnTo>
                    <a:lnTo>
                      <a:pt x="265" y="88"/>
                    </a:lnTo>
                    <a:lnTo>
                      <a:pt x="274" y="79"/>
                    </a:lnTo>
                    <a:lnTo>
                      <a:pt x="277" y="71"/>
                    </a:lnTo>
                    <a:lnTo>
                      <a:pt x="281" y="63"/>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09" name="Freeform 1243">
                <a:extLst>
                  <a:ext uri="{FF2B5EF4-FFF2-40B4-BE49-F238E27FC236}">
                    <a16:creationId xmlns:a16="http://schemas.microsoft.com/office/drawing/2014/main" id="{98C9D11F-B0AD-45C9-8D2E-1D4FA7CDF68E}"/>
                  </a:ext>
                </a:extLst>
              </p:cNvPr>
              <p:cNvSpPr>
                <a:spLocks/>
              </p:cNvSpPr>
              <p:nvPr/>
            </p:nvSpPr>
            <p:spPr bwMode="auto">
              <a:xfrm>
                <a:off x="2998" y="3176"/>
                <a:ext cx="47" cy="19"/>
              </a:xfrm>
              <a:custGeom>
                <a:avLst/>
                <a:gdLst>
                  <a:gd name="T0" fmla="*/ 9 w 233"/>
                  <a:gd name="T1" fmla="*/ 2 h 96"/>
                  <a:gd name="T2" fmla="*/ 9 w 233"/>
                  <a:gd name="T3" fmla="*/ 2 h 96"/>
                  <a:gd name="T4" fmla="*/ 9 w 233"/>
                  <a:gd name="T5" fmla="*/ 2 h 96"/>
                  <a:gd name="T6" fmla="*/ 9 w 233"/>
                  <a:gd name="T7" fmla="*/ 1 h 96"/>
                  <a:gd name="T8" fmla="*/ 9 w 233"/>
                  <a:gd name="T9" fmla="*/ 1 h 96"/>
                  <a:gd name="T10" fmla="*/ 8 w 233"/>
                  <a:gd name="T11" fmla="*/ 1 h 96"/>
                  <a:gd name="T12" fmla="*/ 8 w 233"/>
                  <a:gd name="T13" fmla="*/ 1 h 96"/>
                  <a:gd name="T14" fmla="*/ 7 w 233"/>
                  <a:gd name="T15" fmla="*/ 0 h 96"/>
                  <a:gd name="T16" fmla="*/ 6 w 233"/>
                  <a:gd name="T17" fmla="*/ 0 h 96"/>
                  <a:gd name="T18" fmla="*/ 6 w 233"/>
                  <a:gd name="T19" fmla="*/ 0 h 96"/>
                  <a:gd name="T20" fmla="*/ 5 w 233"/>
                  <a:gd name="T21" fmla="*/ 0 h 96"/>
                  <a:gd name="T22" fmla="*/ 4 w 233"/>
                  <a:gd name="T23" fmla="*/ 0 h 96"/>
                  <a:gd name="T24" fmla="*/ 3 w 233"/>
                  <a:gd name="T25" fmla="*/ 0 h 96"/>
                  <a:gd name="T26" fmla="*/ 3 w 233"/>
                  <a:gd name="T27" fmla="*/ 0 h 96"/>
                  <a:gd name="T28" fmla="*/ 2 w 233"/>
                  <a:gd name="T29" fmla="*/ 0 h 96"/>
                  <a:gd name="T30" fmla="*/ 2 w 233"/>
                  <a:gd name="T31" fmla="*/ 1 h 96"/>
                  <a:gd name="T32" fmla="*/ 1 w 233"/>
                  <a:gd name="T33" fmla="*/ 1 h 96"/>
                  <a:gd name="T34" fmla="*/ 1 w 233"/>
                  <a:gd name="T35" fmla="*/ 1 h 96"/>
                  <a:gd name="T36" fmla="*/ 0 w 233"/>
                  <a:gd name="T37" fmla="*/ 1 h 96"/>
                  <a:gd name="T38" fmla="*/ 0 w 233"/>
                  <a:gd name="T39" fmla="*/ 1 h 96"/>
                  <a:gd name="T40" fmla="*/ 0 w 233"/>
                  <a:gd name="T41" fmla="*/ 2 h 96"/>
                  <a:gd name="T42" fmla="*/ 0 w 233"/>
                  <a:gd name="T43" fmla="*/ 2 h 96"/>
                  <a:gd name="T44" fmla="*/ 0 w 233"/>
                  <a:gd name="T45" fmla="*/ 2 h 96"/>
                  <a:gd name="T46" fmla="*/ 1 w 233"/>
                  <a:gd name="T47" fmla="*/ 2 h 96"/>
                  <a:gd name="T48" fmla="*/ 1 w 233"/>
                  <a:gd name="T49" fmla="*/ 3 h 96"/>
                  <a:gd name="T50" fmla="*/ 1 w 233"/>
                  <a:gd name="T51" fmla="*/ 3 h 96"/>
                  <a:gd name="T52" fmla="*/ 2 w 233"/>
                  <a:gd name="T53" fmla="*/ 3 h 96"/>
                  <a:gd name="T54" fmla="*/ 3 w 233"/>
                  <a:gd name="T55" fmla="*/ 3 h 96"/>
                  <a:gd name="T56" fmla="*/ 3 w 233"/>
                  <a:gd name="T57" fmla="*/ 4 h 96"/>
                  <a:gd name="T58" fmla="*/ 4 w 233"/>
                  <a:gd name="T59" fmla="*/ 4 h 96"/>
                  <a:gd name="T60" fmla="*/ 5 w 233"/>
                  <a:gd name="T61" fmla="*/ 4 h 96"/>
                  <a:gd name="T62" fmla="*/ 6 w 233"/>
                  <a:gd name="T63" fmla="*/ 4 h 96"/>
                  <a:gd name="T64" fmla="*/ 6 w 233"/>
                  <a:gd name="T65" fmla="*/ 4 h 96"/>
                  <a:gd name="T66" fmla="*/ 7 w 233"/>
                  <a:gd name="T67" fmla="*/ 4 h 96"/>
                  <a:gd name="T68" fmla="*/ 8 w 233"/>
                  <a:gd name="T69" fmla="*/ 3 h 96"/>
                  <a:gd name="T70" fmla="*/ 8 w 233"/>
                  <a:gd name="T71" fmla="*/ 3 h 96"/>
                  <a:gd name="T72" fmla="*/ 9 w 233"/>
                  <a:gd name="T73" fmla="*/ 3 h 96"/>
                  <a:gd name="T74" fmla="*/ 9 w 233"/>
                  <a:gd name="T75" fmla="*/ 3 h 96"/>
                  <a:gd name="T76" fmla="*/ 9 w 233"/>
                  <a:gd name="T77" fmla="*/ 3 h 96"/>
                  <a:gd name="T78" fmla="*/ 9 w 233"/>
                  <a:gd name="T79" fmla="*/ 2 h 96"/>
                  <a:gd name="T80" fmla="*/ 9 w 233"/>
                  <a:gd name="T81" fmla="*/ 2 h 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3"/>
                  <a:gd name="T124" fmla="*/ 0 h 96"/>
                  <a:gd name="T125" fmla="*/ 233 w 233"/>
                  <a:gd name="T126" fmla="*/ 96 h 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3" h="96">
                    <a:moveTo>
                      <a:pt x="233" y="54"/>
                    </a:moveTo>
                    <a:lnTo>
                      <a:pt x="233" y="46"/>
                    </a:lnTo>
                    <a:lnTo>
                      <a:pt x="229" y="38"/>
                    </a:lnTo>
                    <a:lnTo>
                      <a:pt x="224" y="30"/>
                    </a:lnTo>
                    <a:lnTo>
                      <a:pt x="211" y="25"/>
                    </a:lnTo>
                    <a:lnTo>
                      <a:pt x="204" y="18"/>
                    </a:lnTo>
                    <a:lnTo>
                      <a:pt x="186" y="13"/>
                    </a:lnTo>
                    <a:lnTo>
                      <a:pt x="175" y="9"/>
                    </a:lnTo>
                    <a:lnTo>
                      <a:pt x="157" y="5"/>
                    </a:lnTo>
                    <a:lnTo>
                      <a:pt x="141" y="5"/>
                    </a:lnTo>
                    <a:lnTo>
                      <a:pt x="121" y="0"/>
                    </a:lnTo>
                    <a:lnTo>
                      <a:pt x="99" y="0"/>
                    </a:lnTo>
                    <a:lnTo>
                      <a:pt x="83" y="0"/>
                    </a:lnTo>
                    <a:lnTo>
                      <a:pt x="67" y="5"/>
                    </a:lnTo>
                    <a:lnTo>
                      <a:pt x="49" y="9"/>
                    </a:lnTo>
                    <a:lnTo>
                      <a:pt x="38" y="13"/>
                    </a:lnTo>
                    <a:lnTo>
                      <a:pt x="25" y="18"/>
                    </a:lnTo>
                    <a:lnTo>
                      <a:pt x="17" y="21"/>
                    </a:lnTo>
                    <a:lnTo>
                      <a:pt x="8" y="30"/>
                    </a:lnTo>
                    <a:lnTo>
                      <a:pt x="4" y="34"/>
                    </a:lnTo>
                    <a:lnTo>
                      <a:pt x="0" y="43"/>
                    </a:lnTo>
                    <a:lnTo>
                      <a:pt x="4" y="50"/>
                    </a:lnTo>
                    <a:lnTo>
                      <a:pt x="8" y="59"/>
                    </a:lnTo>
                    <a:lnTo>
                      <a:pt x="13" y="63"/>
                    </a:lnTo>
                    <a:lnTo>
                      <a:pt x="25" y="72"/>
                    </a:lnTo>
                    <a:lnTo>
                      <a:pt x="33" y="75"/>
                    </a:lnTo>
                    <a:lnTo>
                      <a:pt x="49" y="84"/>
                    </a:lnTo>
                    <a:lnTo>
                      <a:pt x="62" y="88"/>
                    </a:lnTo>
                    <a:lnTo>
                      <a:pt x="79" y="92"/>
                    </a:lnTo>
                    <a:lnTo>
                      <a:pt x="96" y="92"/>
                    </a:lnTo>
                    <a:lnTo>
                      <a:pt x="116" y="96"/>
                    </a:lnTo>
                    <a:lnTo>
                      <a:pt x="137" y="96"/>
                    </a:lnTo>
                    <a:lnTo>
                      <a:pt x="153" y="92"/>
                    </a:lnTo>
                    <a:lnTo>
                      <a:pt x="170" y="92"/>
                    </a:lnTo>
                    <a:lnTo>
                      <a:pt x="186" y="88"/>
                    </a:lnTo>
                    <a:lnTo>
                      <a:pt x="199" y="84"/>
                    </a:lnTo>
                    <a:lnTo>
                      <a:pt x="211" y="79"/>
                    </a:lnTo>
                    <a:lnTo>
                      <a:pt x="220" y="75"/>
                    </a:lnTo>
                    <a:lnTo>
                      <a:pt x="229" y="67"/>
                    </a:lnTo>
                    <a:lnTo>
                      <a:pt x="233" y="63"/>
                    </a:lnTo>
                    <a:lnTo>
                      <a:pt x="233" y="54"/>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0" name="Freeform 1244">
                <a:extLst>
                  <a:ext uri="{FF2B5EF4-FFF2-40B4-BE49-F238E27FC236}">
                    <a16:creationId xmlns:a16="http://schemas.microsoft.com/office/drawing/2014/main" id="{5112005A-E5C9-42DD-AE43-5B0BB46C7AEB}"/>
                  </a:ext>
                </a:extLst>
              </p:cNvPr>
              <p:cNvSpPr>
                <a:spLocks/>
              </p:cNvSpPr>
              <p:nvPr/>
            </p:nvSpPr>
            <p:spPr bwMode="auto">
              <a:xfrm>
                <a:off x="3002" y="3177"/>
                <a:ext cx="37" cy="15"/>
              </a:xfrm>
              <a:custGeom>
                <a:avLst/>
                <a:gdLst>
                  <a:gd name="T0" fmla="*/ 4 w 184"/>
                  <a:gd name="T1" fmla="*/ 3 h 74"/>
                  <a:gd name="T2" fmla="*/ 4 w 184"/>
                  <a:gd name="T3" fmla="*/ 3 h 74"/>
                  <a:gd name="T4" fmla="*/ 5 w 184"/>
                  <a:gd name="T5" fmla="*/ 3 h 74"/>
                  <a:gd name="T6" fmla="*/ 5 w 184"/>
                  <a:gd name="T7" fmla="*/ 3 h 74"/>
                  <a:gd name="T8" fmla="*/ 6 w 184"/>
                  <a:gd name="T9" fmla="*/ 3 h 74"/>
                  <a:gd name="T10" fmla="*/ 6 w 184"/>
                  <a:gd name="T11" fmla="*/ 3 h 74"/>
                  <a:gd name="T12" fmla="*/ 7 w 184"/>
                  <a:gd name="T13" fmla="*/ 3 h 74"/>
                  <a:gd name="T14" fmla="*/ 7 w 184"/>
                  <a:gd name="T15" fmla="*/ 2 h 74"/>
                  <a:gd name="T16" fmla="*/ 7 w 184"/>
                  <a:gd name="T17" fmla="*/ 2 h 74"/>
                  <a:gd name="T18" fmla="*/ 7 w 184"/>
                  <a:gd name="T19" fmla="*/ 2 h 74"/>
                  <a:gd name="T20" fmla="*/ 7 w 184"/>
                  <a:gd name="T21" fmla="*/ 2 h 74"/>
                  <a:gd name="T22" fmla="*/ 7 w 184"/>
                  <a:gd name="T23" fmla="*/ 2 h 74"/>
                  <a:gd name="T24" fmla="*/ 7 w 184"/>
                  <a:gd name="T25" fmla="*/ 1 h 74"/>
                  <a:gd name="T26" fmla="*/ 7 w 184"/>
                  <a:gd name="T27" fmla="*/ 1 h 74"/>
                  <a:gd name="T28" fmla="*/ 7 w 184"/>
                  <a:gd name="T29" fmla="*/ 1 h 74"/>
                  <a:gd name="T30" fmla="*/ 6 w 184"/>
                  <a:gd name="T31" fmla="*/ 1 h 74"/>
                  <a:gd name="T32" fmla="*/ 6 w 184"/>
                  <a:gd name="T33" fmla="*/ 1 h 74"/>
                  <a:gd name="T34" fmla="*/ 6 w 184"/>
                  <a:gd name="T35" fmla="*/ 0 h 74"/>
                  <a:gd name="T36" fmla="*/ 5 w 184"/>
                  <a:gd name="T37" fmla="*/ 0 h 74"/>
                  <a:gd name="T38" fmla="*/ 4 w 184"/>
                  <a:gd name="T39" fmla="*/ 0 h 74"/>
                  <a:gd name="T40" fmla="*/ 4 w 184"/>
                  <a:gd name="T41" fmla="*/ 0 h 74"/>
                  <a:gd name="T42" fmla="*/ 3 w 184"/>
                  <a:gd name="T43" fmla="*/ 0 h 74"/>
                  <a:gd name="T44" fmla="*/ 3 w 184"/>
                  <a:gd name="T45" fmla="*/ 0 h 74"/>
                  <a:gd name="T46" fmla="*/ 2 w 184"/>
                  <a:gd name="T47" fmla="*/ 0 h 74"/>
                  <a:gd name="T48" fmla="*/ 2 w 184"/>
                  <a:gd name="T49" fmla="*/ 0 h 74"/>
                  <a:gd name="T50" fmla="*/ 1 w 184"/>
                  <a:gd name="T51" fmla="*/ 0 h 74"/>
                  <a:gd name="T52" fmla="*/ 1 w 184"/>
                  <a:gd name="T53" fmla="*/ 1 h 74"/>
                  <a:gd name="T54" fmla="*/ 1 w 184"/>
                  <a:gd name="T55" fmla="*/ 1 h 74"/>
                  <a:gd name="T56" fmla="*/ 0 w 184"/>
                  <a:gd name="T57" fmla="*/ 1 h 74"/>
                  <a:gd name="T58" fmla="*/ 0 w 184"/>
                  <a:gd name="T59" fmla="*/ 1 h 74"/>
                  <a:gd name="T60" fmla="*/ 0 w 184"/>
                  <a:gd name="T61" fmla="*/ 1 h 74"/>
                  <a:gd name="T62" fmla="*/ 0 w 184"/>
                  <a:gd name="T63" fmla="*/ 2 h 74"/>
                  <a:gd name="T64" fmla="*/ 0 w 184"/>
                  <a:gd name="T65" fmla="*/ 2 h 74"/>
                  <a:gd name="T66" fmla="*/ 0 w 184"/>
                  <a:gd name="T67" fmla="*/ 2 h 74"/>
                  <a:gd name="T68" fmla="*/ 1 w 184"/>
                  <a:gd name="T69" fmla="*/ 2 h 74"/>
                  <a:gd name="T70" fmla="*/ 1 w 184"/>
                  <a:gd name="T71" fmla="*/ 3 h 74"/>
                  <a:gd name="T72" fmla="*/ 2 w 184"/>
                  <a:gd name="T73" fmla="*/ 3 h 74"/>
                  <a:gd name="T74" fmla="*/ 2 w 184"/>
                  <a:gd name="T75" fmla="*/ 3 h 74"/>
                  <a:gd name="T76" fmla="*/ 3 w 184"/>
                  <a:gd name="T77" fmla="*/ 3 h 74"/>
                  <a:gd name="T78" fmla="*/ 3 w 184"/>
                  <a:gd name="T79" fmla="*/ 3 h 74"/>
                  <a:gd name="T80" fmla="*/ 4 w 184"/>
                  <a:gd name="T81" fmla="*/ 3 h 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74"/>
                  <a:gd name="T125" fmla="*/ 184 w 184"/>
                  <a:gd name="T126" fmla="*/ 74 h 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74">
                    <a:moveTo>
                      <a:pt x="92" y="74"/>
                    </a:moveTo>
                    <a:lnTo>
                      <a:pt x="105" y="74"/>
                    </a:lnTo>
                    <a:lnTo>
                      <a:pt x="121" y="74"/>
                    </a:lnTo>
                    <a:lnTo>
                      <a:pt x="133" y="74"/>
                    </a:lnTo>
                    <a:lnTo>
                      <a:pt x="146" y="70"/>
                    </a:lnTo>
                    <a:lnTo>
                      <a:pt x="155" y="67"/>
                    </a:lnTo>
                    <a:lnTo>
                      <a:pt x="166" y="62"/>
                    </a:lnTo>
                    <a:lnTo>
                      <a:pt x="171" y="58"/>
                    </a:lnTo>
                    <a:lnTo>
                      <a:pt x="179" y="54"/>
                    </a:lnTo>
                    <a:lnTo>
                      <a:pt x="184" y="49"/>
                    </a:lnTo>
                    <a:lnTo>
                      <a:pt x="184" y="41"/>
                    </a:lnTo>
                    <a:lnTo>
                      <a:pt x="184" y="38"/>
                    </a:lnTo>
                    <a:lnTo>
                      <a:pt x="179" y="29"/>
                    </a:lnTo>
                    <a:lnTo>
                      <a:pt x="175" y="25"/>
                    </a:lnTo>
                    <a:lnTo>
                      <a:pt x="166" y="20"/>
                    </a:lnTo>
                    <a:lnTo>
                      <a:pt x="159" y="16"/>
                    </a:lnTo>
                    <a:lnTo>
                      <a:pt x="146" y="13"/>
                    </a:lnTo>
                    <a:lnTo>
                      <a:pt x="137" y="8"/>
                    </a:lnTo>
                    <a:lnTo>
                      <a:pt x="121" y="4"/>
                    </a:lnTo>
                    <a:lnTo>
                      <a:pt x="108" y="4"/>
                    </a:lnTo>
                    <a:lnTo>
                      <a:pt x="96" y="4"/>
                    </a:lnTo>
                    <a:lnTo>
                      <a:pt x="79" y="0"/>
                    </a:lnTo>
                    <a:lnTo>
                      <a:pt x="67" y="4"/>
                    </a:lnTo>
                    <a:lnTo>
                      <a:pt x="51" y="4"/>
                    </a:lnTo>
                    <a:lnTo>
                      <a:pt x="38" y="8"/>
                    </a:lnTo>
                    <a:lnTo>
                      <a:pt x="29" y="8"/>
                    </a:lnTo>
                    <a:lnTo>
                      <a:pt x="22" y="13"/>
                    </a:lnTo>
                    <a:lnTo>
                      <a:pt x="13" y="16"/>
                    </a:lnTo>
                    <a:lnTo>
                      <a:pt x="5" y="25"/>
                    </a:lnTo>
                    <a:lnTo>
                      <a:pt x="0" y="29"/>
                    </a:lnTo>
                    <a:lnTo>
                      <a:pt x="0" y="33"/>
                    </a:lnTo>
                    <a:lnTo>
                      <a:pt x="0" y="41"/>
                    </a:lnTo>
                    <a:lnTo>
                      <a:pt x="5" y="45"/>
                    </a:lnTo>
                    <a:lnTo>
                      <a:pt x="9" y="49"/>
                    </a:lnTo>
                    <a:lnTo>
                      <a:pt x="18" y="58"/>
                    </a:lnTo>
                    <a:lnTo>
                      <a:pt x="25" y="62"/>
                    </a:lnTo>
                    <a:lnTo>
                      <a:pt x="38" y="67"/>
                    </a:lnTo>
                    <a:lnTo>
                      <a:pt x="51" y="70"/>
                    </a:lnTo>
                    <a:lnTo>
                      <a:pt x="63" y="70"/>
                    </a:lnTo>
                    <a:lnTo>
                      <a:pt x="76" y="74"/>
                    </a:lnTo>
                    <a:lnTo>
                      <a:pt x="92" y="74"/>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1" name="Freeform 1245">
                <a:extLst>
                  <a:ext uri="{FF2B5EF4-FFF2-40B4-BE49-F238E27FC236}">
                    <a16:creationId xmlns:a16="http://schemas.microsoft.com/office/drawing/2014/main" id="{7893B5EE-CC74-4FCD-B16A-728EA3011700}"/>
                  </a:ext>
                </a:extLst>
              </p:cNvPr>
              <p:cNvSpPr>
                <a:spLocks/>
              </p:cNvSpPr>
              <p:nvPr/>
            </p:nvSpPr>
            <p:spPr bwMode="auto">
              <a:xfrm>
                <a:off x="2955" y="3197"/>
                <a:ext cx="172" cy="41"/>
              </a:xfrm>
              <a:custGeom>
                <a:avLst/>
                <a:gdLst>
                  <a:gd name="T0" fmla="*/ 34 w 863"/>
                  <a:gd name="T1" fmla="*/ 0 h 204"/>
                  <a:gd name="T2" fmla="*/ 34 w 863"/>
                  <a:gd name="T3" fmla="*/ 0 h 204"/>
                  <a:gd name="T4" fmla="*/ 34 w 863"/>
                  <a:gd name="T5" fmla="*/ 0 h 204"/>
                  <a:gd name="T6" fmla="*/ 34 w 863"/>
                  <a:gd name="T7" fmla="*/ 1 h 204"/>
                  <a:gd name="T8" fmla="*/ 33 w 863"/>
                  <a:gd name="T9" fmla="*/ 2 h 204"/>
                  <a:gd name="T10" fmla="*/ 33 w 863"/>
                  <a:gd name="T11" fmla="*/ 3 h 204"/>
                  <a:gd name="T12" fmla="*/ 32 w 863"/>
                  <a:gd name="T13" fmla="*/ 3 h 204"/>
                  <a:gd name="T14" fmla="*/ 30 w 863"/>
                  <a:gd name="T15" fmla="*/ 4 h 204"/>
                  <a:gd name="T16" fmla="*/ 29 w 863"/>
                  <a:gd name="T17" fmla="*/ 5 h 204"/>
                  <a:gd name="T18" fmla="*/ 27 w 863"/>
                  <a:gd name="T19" fmla="*/ 6 h 204"/>
                  <a:gd name="T20" fmla="*/ 24 w 863"/>
                  <a:gd name="T21" fmla="*/ 6 h 204"/>
                  <a:gd name="T22" fmla="*/ 22 w 863"/>
                  <a:gd name="T23" fmla="*/ 6 h 204"/>
                  <a:gd name="T24" fmla="*/ 19 w 863"/>
                  <a:gd name="T25" fmla="*/ 6 h 204"/>
                  <a:gd name="T26" fmla="*/ 16 w 863"/>
                  <a:gd name="T27" fmla="*/ 6 h 204"/>
                  <a:gd name="T28" fmla="*/ 14 w 863"/>
                  <a:gd name="T29" fmla="*/ 6 h 204"/>
                  <a:gd name="T30" fmla="*/ 12 w 863"/>
                  <a:gd name="T31" fmla="*/ 6 h 204"/>
                  <a:gd name="T32" fmla="*/ 9 w 863"/>
                  <a:gd name="T33" fmla="*/ 5 h 204"/>
                  <a:gd name="T34" fmla="*/ 8 w 863"/>
                  <a:gd name="T35" fmla="*/ 5 h 204"/>
                  <a:gd name="T36" fmla="*/ 6 w 863"/>
                  <a:gd name="T37" fmla="*/ 4 h 204"/>
                  <a:gd name="T38" fmla="*/ 4 w 863"/>
                  <a:gd name="T39" fmla="*/ 3 h 204"/>
                  <a:gd name="T40" fmla="*/ 3 w 863"/>
                  <a:gd name="T41" fmla="*/ 3 h 204"/>
                  <a:gd name="T42" fmla="*/ 2 w 863"/>
                  <a:gd name="T43" fmla="*/ 2 h 204"/>
                  <a:gd name="T44" fmla="*/ 1 w 863"/>
                  <a:gd name="T45" fmla="*/ 1 h 204"/>
                  <a:gd name="T46" fmla="*/ 0 w 863"/>
                  <a:gd name="T47" fmla="*/ 0 h 204"/>
                  <a:gd name="T48" fmla="*/ 0 w 863"/>
                  <a:gd name="T49" fmla="*/ 1 h 204"/>
                  <a:gd name="T50" fmla="*/ 1 w 863"/>
                  <a:gd name="T51" fmla="*/ 3 h 204"/>
                  <a:gd name="T52" fmla="*/ 2 w 863"/>
                  <a:gd name="T53" fmla="*/ 3 h 204"/>
                  <a:gd name="T54" fmla="*/ 3 w 863"/>
                  <a:gd name="T55" fmla="*/ 5 h 204"/>
                  <a:gd name="T56" fmla="*/ 5 w 863"/>
                  <a:gd name="T57" fmla="*/ 6 h 204"/>
                  <a:gd name="T58" fmla="*/ 7 w 863"/>
                  <a:gd name="T59" fmla="*/ 6 h 204"/>
                  <a:gd name="T60" fmla="*/ 9 w 863"/>
                  <a:gd name="T61" fmla="*/ 7 h 204"/>
                  <a:gd name="T62" fmla="*/ 12 w 863"/>
                  <a:gd name="T63" fmla="*/ 8 h 204"/>
                  <a:gd name="T64" fmla="*/ 14 w 863"/>
                  <a:gd name="T65" fmla="*/ 8 h 204"/>
                  <a:gd name="T66" fmla="*/ 17 w 863"/>
                  <a:gd name="T67" fmla="*/ 8 h 204"/>
                  <a:gd name="T68" fmla="*/ 20 w 863"/>
                  <a:gd name="T69" fmla="*/ 8 h 204"/>
                  <a:gd name="T70" fmla="*/ 22 w 863"/>
                  <a:gd name="T71" fmla="*/ 8 h 204"/>
                  <a:gd name="T72" fmla="*/ 25 w 863"/>
                  <a:gd name="T73" fmla="*/ 8 h 204"/>
                  <a:gd name="T74" fmla="*/ 27 w 863"/>
                  <a:gd name="T75" fmla="*/ 7 h 204"/>
                  <a:gd name="T76" fmla="*/ 29 w 863"/>
                  <a:gd name="T77" fmla="*/ 7 h 204"/>
                  <a:gd name="T78" fmla="*/ 31 w 863"/>
                  <a:gd name="T79" fmla="*/ 6 h 204"/>
                  <a:gd name="T80" fmla="*/ 32 w 863"/>
                  <a:gd name="T81" fmla="*/ 5 h 204"/>
                  <a:gd name="T82" fmla="*/ 33 w 863"/>
                  <a:gd name="T83" fmla="*/ 4 h 204"/>
                  <a:gd name="T84" fmla="*/ 34 w 863"/>
                  <a:gd name="T85" fmla="*/ 3 h 204"/>
                  <a:gd name="T86" fmla="*/ 34 w 863"/>
                  <a:gd name="T87" fmla="*/ 2 h 204"/>
                  <a:gd name="T88" fmla="*/ 34 w 863"/>
                  <a:gd name="T89" fmla="*/ 2 h 204"/>
                  <a:gd name="T90" fmla="*/ 34 w 863"/>
                  <a:gd name="T91" fmla="*/ 2 h 204"/>
                  <a:gd name="T92" fmla="*/ 34 w 863"/>
                  <a:gd name="T93" fmla="*/ 2 h 204"/>
                  <a:gd name="T94" fmla="*/ 34 w 863"/>
                  <a:gd name="T95" fmla="*/ 1 h 204"/>
                  <a:gd name="T96" fmla="*/ 34 w 863"/>
                  <a:gd name="T97" fmla="*/ 1 h 204"/>
                  <a:gd name="T98" fmla="*/ 34 w 863"/>
                  <a:gd name="T99" fmla="*/ 1 h 204"/>
                  <a:gd name="T100" fmla="*/ 34 w 863"/>
                  <a:gd name="T101" fmla="*/ 1 h 204"/>
                  <a:gd name="T102" fmla="*/ 34 w 863"/>
                  <a:gd name="T103" fmla="*/ 0 h 204"/>
                  <a:gd name="T104" fmla="*/ 34 w 863"/>
                  <a:gd name="T105" fmla="*/ 0 h 204"/>
                  <a:gd name="T106" fmla="*/ 34 w 863"/>
                  <a:gd name="T107" fmla="*/ 0 h 2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3"/>
                  <a:gd name="T163" fmla="*/ 0 h 204"/>
                  <a:gd name="T164" fmla="*/ 863 w 863"/>
                  <a:gd name="T165" fmla="*/ 204 h 2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3" h="204">
                    <a:moveTo>
                      <a:pt x="847" y="0"/>
                    </a:moveTo>
                    <a:lnTo>
                      <a:pt x="852" y="4"/>
                    </a:lnTo>
                    <a:lnTo>
                      <a:pt x="852" y="9"/>
                    </a:lnTo>
                    <a:lnTo>
                      <a:pt x="852" y="13"/>
                    </a:lnTo>
                    <a:lnTo>
                      <a:pt x="843" y="38"/>
                    </a:lnTo>
                    <a:lnTo>
                      <a:pt x="826" y="67"/>
                    </a:lnTo>
                    <a:lnTo>
                      <a:pt x="798" y="87"/>
                    </a:lnTo>
                    <a:lnTo>
                      <a:pt x="760" y="108"/>
                    </a:lnTo>
                    <a:lnTo>
                      <a:pt x="719" y="125"/>
                    </a:lnTo>
                    <a:lnTo>
                      <a:pt x="665" y="137"/>
                    </a:lnTo>
                    <a:lnTo>
                      <a:pt x="606" y="150"/>
                    </a:lnTo>
                    <a:lnTo>
                      <a:pt x="544" y="158"/>
                    </a:lnTo>
                    <a:lnTo>
                      <a:pt x="477" y="158"/>
                    </a:lnTo>
                    <a:lnTo>
                      <a:pt x="407" y="158"/>
                    </a:lnTo>
                    <a:lnTo>
                      <a:pt x="349" y="150"/>
                    </a:lnTo>
                    <a:lnTo>
                      <a:pt x="290" y="146"/>
                    </a:lnTo>
                    <a:lnTo>
                      <a:pt x="236" y="133"/>
                    </a:lnTo>
                    <a:lnTo>
                      <a:pt x="191" y="121"/>
                    </a:lnTo>
                    <a:lnTo>
                      <a:pt x="146" y="104"/>
                    </a:lnTo>
                    <a:lnTo>
                      <a:pt x="103" y="87"/>
                    </a:lnTo>
                    <a:lnTo>
                      <a:pt x="71" y="71"/>
                    </a:lnTo>
                    <a:lnTo>
                      <a:pt x="42" y="50"/>
                    </a:lnTo>
                    <a:lnTo>
                      <a:pt x="17" y="29"/>
                    </a:lnTo>
                    <a:lnTo>
                      <a:pt x="0" y="9"/>
                    </a:lnTo>
                    <a:lnTo>
                      <a:pt x="9" y="33"/>
                    </a:lnTo>
                    <a:lnTo>
                      <a:pt x="25" y="63"/>
                    </a:lnTo>
                    <a:lnTo>
                      <a:pt x="50" y="87"/>
                    </a:lnTo>
                    <a:lnTo>
                      <a:pt x="87" y="112"/>
                    </a:lnTo>
                    <a:lnTo>
                      <a:pt x="128" y="137"/>
                    </a:lnTo>
                    <a:lnTo>
                      <a:pt x="179" y="158"/>
                    </a:lnTo>
                    <a:lnTo>
                      <a:pt x="233" y="175"/>
                    </a:lnTo>
                    <a:lnTo>
                      <a:pt x="295" y="187"/>
                    </a:lnTo>
                    <a:lnTo>
                      <a:pt x="357" y="200"/>
                    </a:lnTo>
                    <a:lnTo>
                      <a:pt x="423" y="204"/>
                    </a:lnTo>
                    <a:lnTo>
                      <a:pt x="494" y="204"/>
                    </a:lnTo>
                    <a:lnTo>
                      <a:pt x="560" y="204"/>
                    </a:lnTo>
                    <a:lnTo>
                      <a:pt x="623" y="195"/>
                    </a:lnTo>
                    <a:lnTo>
                      <a:pt x="681" y="183"/>
                    </a:lnTo>
                    <a:lnTo>
                      <a:pt x="735" y="166"/>
                    </a:lnTo>
                    <a:lnTo>
                      <a:pt x="776" y="150"/>
                    </a:lnTo>
                    <a:lnTo>
                      <a:pt x="814" y="129"/>
                    </a:lnTo>
                    <a:lnTo>
                      <a:pt x="843" y="104"/>
                    </a:lnTo>
                    <a:lnTo>
                      <a:pt x="859" y="79"/>
                    </a:lnTo>
                    <a:lnTo>
                      <a:pt x="863" y="50"/>
                    </a:lnTo>
                    <a:lnTo>
                      <a:pt x="863" y="46"/>
                    </a:lnTo>
                    <a:lnTo>
                      <a:pt x="863" y="42"/>
                    </a:lnTo>
                    <a:lnTo>
                      <a:pt x="863" y="38"/>
                    </a:lnTo>
                    <a:lnTo>
                      <a:pt x="863" y="29"/>
                    </a:lnTo>
                    <a:lnTo>
                      <a:pt x="863" y="25"/>
                    </a:lnTo>
                    <a:lnTo>
                      <a:pt x="859" y="22"/>
                    </a:lnTo>
                    <a:lnTo>
                      <a:pt x="859" y="17"/>
                    </a:lnTo>
                    <a:lnTo>
                      <a:pt x="855" y="9"/>
                    </a:lnTo>
                    <a:lnTo>
                      <a:pt x="852"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2" name="Freeform 1246">
                <a:extLst>
                  <a:ext uri="{FF2B5EF4-FFF2-40B4-BE49-F238E27FC236}">
                    <a16:creationId xmlns:a16="http://schemas.microsoft.com/office/drawing/2014/main" id="{25B0444A-6BD5-401F-BEAF-41349F153A80}"/>
                  </a:ext>
                </a:extLst>
              </p:cNvPr>
              <p:cNvSpPr>
                <a:spLocks/>
              </p:cNvSpPr>
              <p:nvPr/>
            </p:nvSpPr>
            <p:spPr bwMode="auto">
              <a:xfrm>
                <a:off x="2955" y="3169"/>
                <a:ext cx="172" cy="69"/>
              </a:xfrm>
              <a:custGeom>
                <a:avLst/>
                <a:gdLst>
                  <a:gd name="T0" fmla="*/ 17 w 863"/>
                  <a:gd name="T1" fmla="*/ 14 h 344"/>
                  <a:gd name="T2" fmla="*/ 20 w 863"/>
                  <a:gd name="T3" fmla="*/ 14 h 344"/>
                  <a:gd name="T4" fmla="*/ 22 w 863"/>
                  <a:gd name="T5" fmla="*/ 14 h 344"/>
                  <a:gd name="T6" fmla="*/ 25 w 863"/>
                  <a:gd name="T7" fmla="*/ 13 h 344"/>
                  <a:gd name="T8" fmla="*/ 27 w 863"/>
                  <a:gd name="T9" fmla="*/ 13 h 344"/>
                  <a:gd name="T10" fmla="*/ 29 w 863"/>
                  <a:gd name="T11" fmla="*/ 12 h 344"/>
                  <a:gd name="T12" fmla="*/ 31 w 863"/>
                  <a:gd name="T13" fmla="*/ 12 h 344"/>
                  <a:gd name="T14" fmla="*/ 32 w 863"/>
                  <a:gd name="T15" fmla="*/ 11 h 344"/>
                  <a:gd name="T16" fmla="*/ 33 w 863"/>
                  <a:gd name="T17" fmla="*/ 10 h 344"/>
                  <a:gd name="T18" fmla="*/ 34 w 863"/>
                  <a:gd name="T19" fmla="*/ 9 h 344"/>
                  <a:gd name="T20" fmla="*/ 34 w 863"/>
                  <a:gd name="T21" fmla="*/ 8 h 344"/>
                  <a:gd name="T22" fmla="*/ 34 w 863"/>
                  <a:gd name="T23" fmla="*/ 6 h 344"/>
                  <a:gd name="T24" fmla="*/ 34 w 863"/>
                  <a:gd name="T25" fmla="*/ 5 h 344"/>
                  <a:gd name="T26" fmla="*/ 33 w 863"/>
                  <a:gd name="T27" fmla="*/ 4 h 344"/>
                  <a:gd name="T28" fmla="*/ 31 w 863"/>
                  <a:gd name="T29" fmla="*/ 3 h 344"/>
                  <a:gd name="T30" fmla="*/ 29 w 863"/>
                  <a:gd name="T31" fmla="*/ 2 h 344"/>
                  <a:gd name="T32" fmla="*/ 28 w 863"/>
                  <a:gd name="T33" fmla="*/ 2 h 344"/>
                  <a:gd name="T34" fmla="*/ 25 w 863"/>
                  <a:gd name="T35" fmla="*/ 1 h 344"/>
                  <a:gd name="T36" fmla="*/ 23 w 863"/>
                  <a:gd name="T37" fmla="*/ 0 h 344"/>
                  <a:gd name="T38" fmla="*/ 20 w 863"/>
                  <a:gd name="T39" fmla="*/ 0 h 344"/>
                  <a:gd name="T40" fmla="*/ 18 w 863"/>
                  <a:gd name="T41" fmla="*/ 0 h 344"/>
                  <a:gd name="T42" fmla="*/ 15 w 863"/>
                  <a:gd name="T43" fmla="*/ 0 h 344"/>
                  <a:gd name="T44" fmla="*/ 12 w 863"/>
                  <a:gd name="T45" fmla="*/ 0 h 344"/>
                  <a:gd name="T46" fmla="*/ 10 w 863"/>
                  <a:gd name="T47" fmla="*/ 0 h 344"/>
                  <a:gd name="T48" fmla="*/ 7 w 863"/>
                  <a:gd name="T49" fmla="*/ 1 h 344"/>
                  <a:gd name="T50" fmla="*/ 5 w 863"/>
                  <a:gd name="T51" fmla="*/ 1 h 344"/>
                  <a:gd name="T52" fmla="*/ 3 w 863"/>
                  <a:gd name="T53" fmla="*/ 2 h 344"/>
                  <a:gd name="T54" fmla="*/ 2 w 863"/>
                  <a:gd name="T55" fmla="*/ 3 h 344"/>
                  <a:gd name="T56" fmla="*/ 1 w 863"/>
                  <a:gd name="T57" fmla="*/ 4 h 344"/>
                  <a:gd name="T58" fmla="*/ 0 w 863"/>
                  <a:gd name="T59" fmla="*/ 5 h 344"/>
                  <a:gd name="T60" fmla="*/ 0 w 863"/>
                  <a:gd name="T61" fmla="*/ 6 h 344"/>
                  <a:gd name="T62" fmla="*/ 0 w 863"/>
                  <a:gd name="T63" fmla="*/ 7 h 344"/>
                  <a:gd name="T64" fmla="*/ 1 w 863"/>
                  <a:gd name="T65" fmla="*/ 8 h 344"/>
                  <a:gd name="T66" fmla="*/ 2 w 863"/>
                  <a:gd name="T67" fmla="*/ 9 h 344"/>
                  <a:gd name="T68" fmla="*/ 3 w 863"/>
                  <a:gd name="T69" fmla="*/ 10 h 344"/>
                  <a:gd name="T70" fmla="*/ 5 w 863"/>
                  <a:gd name="T71" fmla="*/ 11 h 344"/>
                  <a:gd name="T72" fmla="*/ 7 w 863"/>
                  <a:gd name="T73" fmla="*/ 12 h 344"/>
                  <a:gd name="T74" fmla="*/ 9 w 863"/>
                  <a:gd name="T75" fmla="*/ 13 h 344"/>
                  <a:gd name="T76" fmla="*/ 11 w 863"/>
                  <a:gd name="T77" fmla="*/ 13 h 344"/>
                  <a:gd name="T78" fmla="*/ 14 w 863"/>
                  <a:gd name="T79" fmla="*/ 14 h 344"/>
                  <a:gd name="T80" fmla="*/ 17 w 863"/>
                  <a:gd name="T81" fmla="*/ 14 h 3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3"/>
                  <a:gd name="T124" fmla="*/ 0 h 344"/>
                  <a:gd name="T125" fmla="*/ 863 w 863"/>
                  <a:gd name="T126" fmla="*/ 344 h 3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3" h="344">
                    <a:moveTo>
                      <a:pt x="423" y="344"/>
                    </a:moveTo>
                    <a:lnTo>
                      <a:pt x="494" y="344"/>
                    </a:lnTo>
                    <a:lnTo>
                      <a:pt x="560" y="340"/>
                    </a:lnTo>
                    <a:lnTo>
                      <a:pt x="623" y="335"/>
                    </a:lnTo>
                    <a:lnTo>
                      <a:pt x="681" y="323"/>
                    </a:lnTo>
                    <a:lnTo>
                      <a:pt x="731" y="306"/>
                    </a:lnTo>
                    <a:lnTo>
                      <a:pt x="776" y="290"/>
                    </a:lnTo>
                    <a:lnTo>
                      <a:pt x="814" y="269"/>
                    </a:lnTo>
                    <a:lnTo>
                      <a:pt x="839" y="244"/>
                    </a:lnTo>
                    <a:lnTo>
                      <a:pt x="859" y="219"/>
                    </a:lnTo>
                    <a:lnTo>
                      <a:pt x="863" y="190"/>
                    </a:lnTo>
                    <a:lnTo>
                      <a:pt x="859" y="162"/>
                    </a:lnTo>
                    <a:lnTo>
                      <a:pt x="847" y="136"/>
                    </a:lnTo>
                    <a:lnTo>
                      <a:pt x="822" y="111"/>
                    </a:lnTo>
                    <a:lnTo>
                      <a:pt x="785" y="86"/>
                    </a:lnTo>
                    <a:lnTo>
                      <a:pt x="744" y="61"/>
                    </a:lnTo>
                    <a:lnTo>
                      <a:pt x="693" y="45"/>
                    </a:lnTo>
                    <a:lnTo>
                      <a:pt x="639" y="28"/>
                    </a:lnTo>
                    <a:lnTo>
                      <a:pt x="577" y="12"/>
                    </a:lnTo>
                    <a:lnTo>
                      <a:pt x="510" y="3"/>
                    </a:lnTo>
                    <a:lnTo>
                      <a:pt x="440" y="0"/>
                    </a:lnTo>
                    <a:lnTo>
                      <a:pt x="369" y="0"/>
                    </a:lnTo>
                    <a:lnTo>
                      <a:pt x="303" y="0"/>
                    </a:lnTo>
                    <a:lnTo>
                      <a:pt x="241" y="7"/>
                    </a:lnTo>
                    <a:lnTo>
                      <a:pt x="182" y="20"/>
                    </a:lnTo>
                    <a:lnTo>
                      <a:pt x="133" y="36"/>
                    </a:lnTo>
                    <a:lnTo>
                      <a:pt x="87" y="54"/>
                    </a:lnTo>
                    <a:lnTo>
                      <a:pt x="54" y="74"/>
                    </a:lnTo>
                    <a:lnTo>
                      <a:pt x="25" y="99"/>
                    </a:lnTo>
                    <a:lnTo>
                      <a:pt x="9" y="124"/>
                    </a:lnTo>
                    <a:lnTo>
                      <a:pt x="0" y="153"/>
                    </a:lnTo>
                    <a:lnTo>
                      <a:pt x="4" y="182"/>
                    </a:lnTo>
                    <a:lnTo>
                      <a:pt x="20" y="207"/>
                    </a:lnTo>
                    <a:lnTo>
                      <a:pt x="45" y="232"/>
                    </a:lnTo>
                    <a:lnTo>
                      <a:pt x="79" y="257"/>
                    </a:lnTo>
                    <a:lnTo>
                      <a:pt x="121" y="281"/>
                    </a:lnTo>
                    <a:lnTo>
                      <a:pt x="170" y="298"/>
                    </a:lnTo>
                    <a:lnTo>
                      <a:pt x="229" y="315"/>
                    </a:lnTo>
                    <a:lnTo>
                      <a:pt x="287" y="327"/>
                    </a:lnTo>
                    <a:lnTo>
                      <a:pt x="353" y="340"/>
                    </a:lnTo>
                    <a:lnTo>
                      <a:pt x="423" y="34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13" name="Freeform 1247">
                <a:extLst>
                  <a:ext uri="{FF2B5EF4-FFF2-40B4-BE49-F238E27FC236}">
                    <a16:creationId xmlns:a16="http://schemas.microsoft.com/office/drawing/2014/main" id="{2F5BB2C2-00C1-420C-9E63-EA22CF459F69}"/>
                  </a:ext>
                </a:extLst>
              </p:cNvPr>
              <p:cNvSpPr>
                <a:spLocks/>
              </p:cNvSpPr>
              <p:nvPr/>
            </p:nvSpPr>
            <p:spPr bwMode="auto">
              <a:xfrm>
                <a:off x="2918" y="3480"/>
                <a:ext cx="173" cy="70"/>
              </a:xfrm>
              <a:custGeom>
                <a:avLst/>
                <a:gdLst>
                  <a:gd name="T0" fmla="*/ 18 w 864"/>
                  <a:gd name="T1" fmla="*/ 14 h 348"/>
                  <a:gd name="T2" fmla="*/ 20 w 864"/>
                  <a:gd name="T3" fmla="*/ 14 h 348"/>
                  <a:gd name="T4" fmla="*/ 23 w 864"/>
                  <a:gd name="T5" fmla="*/ 13 h 348"/>
                  <a:gd name="T6" fmla="*/ 26 w 864"/>
                  <a:gd name="T7" fmla="*/ 13 h 348"/>
                  <a:gd name="T8" fmla="*/ 28 w 864"/>
                  <a:gd name="T9" fmla="*/ 12 h 348"/>
                  <a:gd name="T10" fmla="*/ 30 w 864"/>
                  <a:gd name="T11" fmla="*/ 11 h 348"/>
                  <a:gd name="T12" fmla="*/ 31 w 864"/>
                  <a:gd name="T13" fmla="*/ 10 h 348"/>
                  <a:gd name="T14" fmla="*/ 33 w 864"/>
                  <a:gd name="T15" fmla="*/ 9 h 348"/>
                  <a:gd name="T16" fmla="*/ 34 w 864"/>
                  <a:gd name="T17" fmla="*/ 8 h 348"/>
                  <a:gd name="T18" fmla="*/ 34 w 864"/>
                  <a:gd name="T19" fmla="*/ 7 h 348"/>
                  <a:gd name="T20" fmla="*/ 35 w 864"/>
                  <a:gd name="T21" fmla="*/ 6 h 348"/>
                  <a:gd name="T22" fmla="*/ 34 w 864"/>
                  <a:gd name="T23" fmla="*/ 5 h 348"/>
                  <a:gd name="T24" fmla="*/ 34 w 864"/>
                  <a:gd name="T25" fmla="*/ 4 h 348"/>
                  <a:gd name="T26" fmla="*/ 32 w 864"/>
                  <a:gd name="T27" fmla="*/ 3 h 348"/>
                  <a:gd name="T28" fmla="*/ 31 w 864"/>
                  <a:gd name="T29" fmla="*/ 2 h 348"/>
                  <a:gd name="T30" fmla="*/ 29 w 864"/>
                  <a:gd name="T31" fmla="*/ 1 h 348"/>
                  <a:gd name="T32" fmla="*/ 27 w 864"/>
                  <a:gd name="T33" fmla="*/ 1 h 348"/>
                  <a:gd name="T34" fmla="*/ 25 w 864"/>
                  <a:gd name="T35" fmla="*/ 0 h 348"/>
                  <a:gd name="T36" fmla="*/ 22 w 864"/>
                  <a:gd name="T37" fmla="*/ 0 h 348"/>
                  <a:gd name="T38" fmla="*/ 20 w 864"/>
                  <a:gd name="T39" fmla="*/ 0 h 348"/>
                  <a:gd name="T40" fmla="*/ 17 w 864"/>
                  <a:gd name="T41" fmla="*/ 0 h 348"/>
                  <a:gd name="T42" fmla="*/ 14 w 864"/>
                  <a:gd name="T43" fmla="*/ 0 h 348"/>
                  <a:gd name="T44" fmla="*/ 11 w 864"/>
                  <a:gd name="T45" fmla="*/ 1 h 348"/>
                  <a:gd name="T46" fmla="*/ 9 w 864"/>
                  <a:gd name="T47" fmla="*/ 1 h 348"/>
                  <a:gd name="T48" fmla="*/ 7 w 864"/>
                  <a:gd name="T49" fmla="*/ 2 h 348"/>
                  <a:gd name="T50" fmla="*/ 5 w 864"/>
                  <a:gd name="T51" fmla="*/ 3 h 348"/>
                  <a:gd name="T52" fmla="*/ 3 w 864"/>
                  <a:gd name="T53" fmla="*/ 4 h 348"/>
                  <a:gd name="T54" fmla="*/ 2 w 864"/>
                  <a:gd name="T55" fmla="*/ 5 h 348"/>
                  <a:gd name="T56" fmla="*/ 1 w 864"/>
                  <a:gd name="T57" fmla="*/ 6 h 348"/>
                  <a:gd name="T58" fmla="*/ 0 w 864"/>
                  <a:gd name="T59" fmla="*/ 7 h 348"/>
                  <a:gd name="T60" fmla="*/ 0 w 864"/>
                  <a:gd name="T61" fmla="*/ 8 h 348"/>
                  <a:gd name="T62" fmla="*/ 0 w 864"/>
                  <a:gd name="T63" fmla="*/ 9 h 348"/>
                  <a:gd name="T64" fmla="*/ 1 w 864"/>
                  <a:gd name="T65" fmla="*/ 10 h 348"/>
                  <a:gd name="T66" fmla="*/ 2 w 864"/>
                  <a:gd name="T67" fmla="*/ 11 h 348"/>
                  <a:gd name="T68" fmla="*/ 4 w 864"/>
                  <a:gd name="T69" fmla="*/ 12 h 348"/>
                  <a:gd name="T70" fmla="*/ 5 w 864"/>
                  <a:gd name="T71" fmla="*/ 13 h 348"/>
                  <a:gd name="T72" fmla="*/ 7 w 864"/>
                  <a:gd name="T73" fmla="*/ 13 h 348"/>
                  <a:gd name="T74" fmla="*/ 10 w 864"/>
                  <a:gd name="T75" fmla="*/ 14 h 348"/>
                  <a:gd name="T76" fmla="*/ 12 w 864"/>
                  <a:gd name="T77" fmla="*/ 14 h 348"/>
                  <a:gd name="T78" fmla="*/ 15 w 864"/>
                  <a:gd name="T79" fmla="*/ 14 h 348"/>
                  <a:gd name="T80" fmla="*/ 18 w 864"/>
                  <a:gd name="T81" fmla="*/ 14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41" y="348"/>
                    </a:moveTo>
                    <a:lnTo>
                      <a:pt x="511" y="340"/>
                    </a:lnTo>
                    <a:lnTo>
                      <a:pt x="578" y="331"/>
                    </a:lnTo>
                    <a:lnTo>
                      <a:pt x="639" y="315"/>
                    </a:lnTo>
                    <a:lnTo>
                      <a:pt x="693" y="299"/>
                    </a:lnTo>
                    <a:lnTo>
                      <a:pt x="743" y="277"/>
                    </a:lnTo>
                    <a:lnTo>
                      <a:pt x="785" y="256"/>
                    </a:lnTo>
                    <a:lnTo>
                      <a:pt x="822" y="232"/>
                    </a:lnTo>
                    <a:lnTo>
                      <a:pt x="843" y="203"/>
                    </a:lnTo>
                    <a:lnTo>
                      <a:pt x="860" y="178"/>
                    </a:lnTo>
                    <a:lnTo>
                      <a:pt x="864" y="149"/>
                    </a:lnTo>
                    <a:lnTo>
                      <a:pt x="855" y="119"/>
                    </a:lnTo>
                    <a:lnTo>
                      <a:pt x="839" y="95"/>
                    </a:lnTo>
                    <a:lnTo>
                      <a:pt x="810" y="70"/>
                    </a:lnTo>
                    <a:lnTo>
                      <a:pt x="772" y="54"/>
                    </a:lnTo>
                    <a:lnTo>
                      <a:pt x="731" y="32"/>
                    </a:lnTo>
                    <a:lnTo>
                      <a:pt x="677" y="20"/>
                    </a:lnTo>
                    <a:lnTo>
                      <a:pt x="619" y="7"/>
                    </a:lnTo>
                    <a:lnTo>
                      <a:pt x="556" y="4"/>
                    </a:lnTo>
                    <a:lnTo>
                      <a:pt x="490" y="0"/>
                    </a:lnTo>
                    <a:lnTo>
                      <a:pt x="419" y="4"/>
                    </a:lnTo>
                    <a:lnTo>
                      <a:pt x="353" y="7"/>
                    </a:lnTo>
                    <a:lnTo>
                      <a:pt x="286" y="20"/>
                    </a:lnTo>
                    <a:lnTo>
                      <a:pt x="225" y="32"/>
                    </a:lnTo>
                    <a:lnTo>
                      <a:pt x="167" y="54"/>
                    </a:lnTo>
                    <a:lnTo>
                      <a:pt x="120" y="70"/>
                    </a:lnTo>
                    <a:lnTo>
                      <a:pt x="75" y="95"/>
                    </a:lnTo>
                    <a:lnTo>
                      <a:pt x="41" y="119"/>
                    </a:lnTo>
                    <a:lnTo>
                      <a:pt x="17" y="144"/>
                    </a:lnTo>
                    <a:lnTo>
                      <a:pt x="5" y="173"/>
                    </a:lnTo>
                    <a:lnTo>
                      <a:pt x="0" y="203"/>
                    </a:lnTo>
                    <a:lnTo>
                      <a:pt x="9" y="227"/>
                    </a:lnTo>
                    <a:lnTo>
                      <a:pt x="25" y="256"/>
                    </a:lnTo>
                    <a:lnTo>
                      <a:pt x="54" y="277"/>
                    </a:lnTo>
                    <a:lnTo>
                      <a:pt x="88" y="299"/>
                    </a:lnTo>
                    <a:lnTo>
                      <a:pt x="133" y="315"/>
                    </a:lnTo>
                    <a:lnTo>
                      <a:pt x="187" y="331"/>
                    </a:lnTo>
                    <a:lnTo>
                      <a:pt x="241" y="340"/>
                    </a:lnTo>
                    <a:lnTo>
                      <a:pt x="304" y="348"/>
                    </a:lnTo>
                    <a:lnTo>
                      <a:pt x="374" y="348"/>
                    </a:lnTo>
                    <a:lnTo>
                      <a:pt x="441" y="34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4" name="Freeform 1248">
                <a:extLst>
                  <a:ext uri="{FF2B5EF4-FFF2-40B4-BE49-F238E27FC236}">
                    <a16:creationId xmlns:a16="http://schemas.microsoft.com/office/drawing/2014/main" id="{541E27B1-2058-4B01-827D-47E6D3189FD7}"/>
                  </a:ext>
                </a:extLst>
              </p:cNvPr>
              <p:cNvSpPr>
                <a:spLocks/>
              </p:cNvSpPr>
              <p:nvPr/>
            </p:nvSpPr>
            <p:spPr bwMode="auto">
              <a:xfrm>
                <a:off x="2948" y="3492"/>
                <a:ext cx="86" cy="35"/>
              </a:xfrm>
              <a:custGeom>
                <a:avLst/>
                <a:gdLst>
                  <a:gd name="T0" fmla="*/ 9 w 432"/>
                  <a:gd name="T1" fmla="*/ 7 h 178"/>
                  <a:gd name="T2" fmla="*/ 10 w 432"/>
                  <a:gd name="T3" fmla="*/ 7 h 178"/>
                  <a:gd name="T4" fmla="*/ 12 w 432"/>
                  <a:gd name="T5" fmla="*/ 6 h 178"/>
                  <a:gd name="T6" fmla="*/ 13 w 432"/>
                  <a:gd name="T7" fmla="*/ 6 h 178"/>
                  <a:gd name="T8" fmla="*/ 14 w 432"/>
                  <a:gd name="T9" fmla="*/ 6 h 178"/>
                  <a:gd name="T10" fmla="*/ 15 w 432"/>
                  <a:gd name="T11" fmla="*/ 6 h 178"/>
                  <a:gd name="T12" fmla="*/ 16 w 432"/>
                  <a:gd name="T13" fmla="*/ 5 h 178"/>
                  <a:gd name="T14" fmla="*/ 16 w 432"/>
                  <a:gd name="T15" fmla="*/ 5 h 178"/>
                  <a:gd name="T16" fmla="*/ 17 w 432"/>
                  <a:gd name="T17" fmla="*/ 4 h 178"/>
                  <a:gd name="T18" fmla="*/ 17 w 432"/>
                  <a:gd name="T19" fmla="*/ 4 h 178"/>
                  <a:gd name="T20" fmla="*/ 17 w 432"/>
                  <a:gd name="T21" fmla="*/ 3 h 178"/>
                  <a:gd name="T22" fmla="*/ 17 w 432"/>
                  <a:gd name="T23" fmla="*/ 2 h 178"/>
                  <a:gd name="T24" fmla="*/ 17 w 432"/>
                  <a:gd name="T25" fmla="*/ 2 h 178"/>
                  <a:gd name="T26" fmla="*/ 16 w 432"/>
                  <a:gd name="T27" fmla="*/ 1 h 178"/>
                  <a:gd name="T28" fmla="*/ 15 w 432"/>
                  <a:gd name="T29" fmla="*/ 1 h 178"/>
                  <a:gd name="T30" fmla="*/ 15 w 432"/>
                  <a:gd name="T31" fmla="*/ 1 h 178"/>
                  <a:gd name="T32" fmla="*/ 14 w 432"/>
                  <a:gd name="T33" fmla="*/ 0 h 178"/>
                  <a:gd name="T34" fmla="*/ 12 w 432"/>
                  <a:gd name="T35" fmla="*/ 0 h 178"/>
                  <a:gd name="T36" fmla="*/ 11 w 432"/>
                  <a:gd name="T37" fmla="*/ 0 h 178"/>
                  <a:gd name="T38" fmla="*/ 10 w 432"/>
                  <a:gd name="T39" fmla="*/ 0 h 178"/>
                  <a:gd name="T40" fmla="*/ 8 w 432"/>
                  <a:gd name="T41" fmla="*/ 0 h 178"/>
                  <a:gd name="T42" fmla="*/ 7 w 432"/>
                  <a:gd name="T43" fmla="*/ 0 h 178"/>
                  <a:gd name="T44" fmla="*/ 6 w 432"/>
                  <a:gd name="T45" fmla="*/ 0 h 178"/>
                  <a:gd name="T46" fmla="*/ 4 w 432"/>
                  <a:gd name="T47" fmla="*/ 1 h 178"/>
                  <a:gd name="T48" fmla="*/ 3 w 432"/>
                  <a:gd name="T49" fmla="*/ 1 h 178"/>
                  <a:gd name="T50" fmla="*/ 2 w 432"/>
                  <a:gd name="T51" fmla="*/ 1 h 178"/>
                  <a:gd name="T52" fmla="*/ 2 w 432"/>
                  <a:gd name="T53" fmla="*/ 2 h 178"/>
                  <a:gd name="T54" fmla="*/ 1 w 432"/>
                  <a:gd name="T55" fmla="*/ 2 h 178"/>
                  <a:gd name="T56" fmla="*/ 0 w 432"/>
                  <a:gd name="T57" fmla="*/ 3 h 178"/>
                  <a:gd name="T58" fmla="*/ 0 w 432"/>
                  <a:gd name="T59" fmla="*/ 3 h 178"/>
                  <a:gd name="T60" fmla="*/ 0 w 432"/>
                  <a:gd name="T61" fmla="*/ 4 h 178"/>
                  <a:gd name="T62" fmla="*/ 0 w 432"/>
                  <a:gd name="T63" fmla="*/ 5 h 178"/>
                  <a:gd name="T64" fmla="*/ 1 w 432"/>
                  <a:gd name="T65" fmla="*/ 5 h 178"/>
                  <a:gd name="T66" fmla="*/ 1 w 432"/>
                  <a:gd name="T67" fmla="*/ 6 h 178"/>
                  <a:gd name="T68" fmla="*/ 2 w 432"/>
                  <a:gd name="T69" fmla="*/ 6 h 178"/>
                  <a:gd name="T70" fmla="*/ 3 w 432"/>
                  <a:gd name="T71" fmla="*/ 6 h 178"/>
                  <a:gd name="T72" fmla="*/ 4 w 432"/>
                  <a:gd name="T73" fmla="*/ 6 h 178"/>
                  <a:gd name="T74" fmla="*/ 5 w 432"/>
                  <a:gd name="T75" fmla="*/ 7 h 178"/>
                  <a:gd name="T76" fmla="*/ 6 w 432"/>
                  <a:gd name="T77" fmla="*/ 7 h 178"/>
                  <a:gd name="T78" fmla="*/ 7 w 432"/>
                  <a:gd name="T79" fmla="*/ 7 h 178"/>
                  <a:gd name="T80" fmla="*/ 9 w 432"/>
                  <a:gd name="T81" fmla="*/ 7 h 17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32"/>
                  <a:gd name="T124" fmla="*/ 0 h 178"/>
                  <a:gd name="T125" fmla="*/ 432 w 432"/>
                  <a:gd name="T126" fmla="*/ 178 h 17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32" h="178">
                    <a:moveTo>
                      <a:pt x="221" y="174"/>
                    </a:moveTo>
                    <a:lnTo>
                      <a:pt x="258" y="174"/>
                    </a:lnTo>
                    <a:lnTo>
                      <a:pt x="292" y="165"/>
                    </a:lnTo>
                    <a:lnTo>
                      <a:pt x="321" y="162"/>
                    </a:lnTo>
                    <a:lnTo>
                      <a:pt x="349" y="149"/>
                    </a:lnTo>
                    <a:lnTo>
                      <a:pt x="375" y="140"/>
                    </a:lnTo>
                    <a:lnTo>
                      <a:pt x="395" y="128"/>
                    </a:lnTo>
                    <a:lnTo>
                      <a:pt x="412" y="115"/>
                    </a:lnTo>
                    <a:lnTo>
                      <a:pt x="425" y="104"/>
                    </a:lnTo>
                    <a:lnTo>
                      <a:pt x="432" y="91"/>
                    </a:lnTo>
                    <a:lnTo>
                      <a:pt x="432" y="74"/>
                    </a:lnTo>
                    <a:lnTo>
                      <a:pt x="429" y="61"/>
                    </a:lnTo>
                    <a:lnTo>
                      <a:pt x="420" y="50"/>
                    </a:lnTo>
                    <a:lnTo>
                      <a:pt x="407" y="37"/>
                    </a:lnTo>
                    <a:lnTo>
                      <a:pt x="387" y="28"/>
                    </a:lnTo>
                    <a:lnTo>
                      <a:pt x="366" y="20"/>
                    </a:lnTo>
                    <a:lnTo>
                      <a:pt x="341" y="12"/>
                    </a:lnTo>
                    <a:lnTo>
                      <a:pt x="312" y="7"/>
                    </a:lnTo>
                    <a:lnTo>
                      <a:pt x="279" y="3"/>
                    </a:lnTo>
                    <a:lnTo>
                      <a:pt x="245" y="0"/>
                    </a:lnTo>
                    <a:lnTo>
                      <a:pt x="213" y="3"/>
                    </a:lnTo>
                    <a:lnTo>
                      <a:pt x="175" y="7"/>
                    </a:lnTo>
                    <a:lnTo>
                      <a:pt x="142" y="12"/>
                    </a:lnTo>
                    <a:lnTo>
                      <a:pt x="113" y="20"/>
                    </a:lnTo>
                    <a:lnTo>
                      <a:pt x="84" y="28"/>
                    </a:lnTo>
                    <a:lnTo>
                      <a:pt x="59" y="37"/>
                    </a:lnTo>
                    <a:lnTo>
                      <a:pt x="38" y="50"/>
                    </a:lnTo>
                    <a:lnTo>
                      <a:pt x="22" y="61"/>
                    </a:lnTo>
                    <a:lnTo>
                      <a:pt x="9" y="74"/>
                    </a:lnTo>
                    <a:lnTo>
                      <a:pt x="0" y="86"/>
                    </a:lnTo>
                    <a:lnTo>
                      <a:pt x="0" y="104"/>
                    </a:lnTo>
                    <a:lnTo>
                      <a:pt x="5" y="115"/>
                    </a:lnTo>
                    <a:lnTo>
                      <a:pt x="13" y="128"/>
                    </a:lnTo>
                    <a:lnTo>
                      <a:pt x="25" y="140"/>
                    </a:lnTo>
                    <a:lnTo>
                      <a:pt x="47" y="149"/>
                    </a:lnTo>
                    <a:lnTo>
                      <a:pt x="67" y="162"/>
                    </a:lnTo>
                    <a:lnTo>
                      <a:pt x="92" y="165"/>
                    </a:lnTo>
                    <a:lnTo>
                      <a:pt x="121" y="174"/>
                    </a:lnTo>
                    <a:lnTo>
                      <a:pt x="155" y="174"/>
                    </a:lnTo>
                    <a:lnTo>
                      <a:pt x="187" y="178"/>
                    </a:lnTo>
                    <a:lnTo>
                      <a:pt x="221" y="174"/>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5" name="Freeform 1249">
                <a:extLst>
                  <a:ext uri="{FF2B5EF4-FFF2-40B4-BE49-F238E27FC236}">
                    <a16:creationId xmlns:a16="http://schemas.microsoft.com/office/drawing/2014/main" id="{B9D26573-2B7F-44B8-AE19-0CD3978F8540}"/>
                  </a:ext>
                </a:extLst>
              </p:cNvPr>
              <p:cNvSpPr>
                <a:spLocks/>
              </p:cNvSpPr>
              <p:nvPr/>
            </p:nvSpPr>
            <p:spPr bwMode="auto">
              <a:xfrm>
                <a:off x="2952" y="3493"/>
                <a:ext cx="77" cy="31"/>
              </a:xfrm>
              <a:custGeom>
                <a:avLst/>
                <a:gdLst>
                  <a:gd name="T0" fmla="*/ 15 w 385"/>
                  <a:gd name="T1" fmla="*/ 3 h 155"/>
                  <a:gd name="T2" fmla="*/ 15 w 385"/>
                  <a:gd name="T3" fmla="*/ 2 h 155"/>
                  <a:gd name="T4" fmla="*/ 15 w 385"/>
                  <a:gd name="T5" fmla="*/ 2 h 155"/>
                  <a:gd name="T6" fmla="*/ 14 w 385"/>
                  <a:gd name="T7" fmla="*/ 1 h 155"/>
                  <a:gd name="T8" fmla="*/ 14 w 385"/>
                  <a:gd name="T9" fmla="*/ 1 h 155"/>
                  <a:gd name="T10" fmla="*/ 13 w 385"/>
                  <a:gd name="T11" fmla="*/ 1 h 155"/>
                  <a:gd name="T12" fmla="*/ 12 w 385"/>
                  <a:gd name="T13" fmla="*/ 0 h 155"/>
                  <a:gd name="T14" fmla="*/ 11 w 385"/>
                  <a:gd name="T15" fmla="*/ 0 h 155"/>
                  <a:gd name="T16" fmla="*/ 10 w 385"/>
                  <a:gd name="T17" fmla="*/ 0 h 155"/>
                  <a:gd name="T18" fmla="*/ 9 w 385"/>
                  <a:gd name="T19" fmla="*/ 0 h 155"/>
                  <a:gd name="T20" fmla="*/ 7 w 385"/>
                  <a:gd name="T21" fmla="*/ 0 h 155"/>
                  <a:gd name="T22" fmla="*/ 6 w 385"/>
                  <a:gd name="T23" fmla="*/ 0 h 155"/>
                  <a:gd name="T24" fmla="*/ 5 w 385"/>
                  <a:gd name="T25" fmla="*/ 0 h 155"/>
                  <a:gd name="T26" fmla="*/ 4 w 385"/>
                  <a:gd name="T27" fmla="*/ 1 h 155"/>
                  <a:gd name="T28" fmla="*/ 3 w 385"/>
                  <a:gd name="T29" fmla="*/ 1 h 155"/>
                  <a:gd name="T30" fmla="*/ 2 w 385"/>
                  <a:gd name="T31" fmla="*/ 1 h 155"/>
                  <a:gd name="T32" fmla="*/ 1 w 385"/>
                  <a:gd name="T33" fmla="*/ 2 h 155"/>
                  <a:gd name="T34" fmla="*/ 1 w 385"/>
                  <a:gd name="T35" fmla="*/ 2 h 155"/>
                  <a:gd name="T36" fmla="*/ 0 w 385"/>
                  <a:gd name="T37" fmla="*/ 3 h 155"/>
                  <a:gd name="T38" fmla="*/ 0 w 385"/>
                  <a:gd name="T39" fmla="*/ 3 h 155"/>
                  <a:gd name="T40" fmla="*/ 0 w 385"/>
                  <a:gd name="T41" fmla="*/ 4 h 155"/>
                  <a:gd name="T42" fmla="*/ 0 w 385"/>
                  <a:gd name="T43" fmla="*/ 4 h 155"/>
                  <a:gd name="T44" fmla="*/ 0 w 385"/>
                  <a:gd name="T45" fmla="*/ 5 h 155"/>
                  <a:gd name="T46" fmla="*/ 1 w 385"/>
                  <a:gd name="T47" fmla="*/ 5 h 155"/>
                  <a:gd name="T48" fmla="*/ 2 w 385"/>
                  <a:gd name="T49" fmla="*/ 5 h 155"/>
                  <a:gd name="T50" fmla="*/ 2 w 385"/>
                  <a:gd name="T51" fmla="*/ 6 h 155"/>
                  <a:gd name="T52" fmla="*/ 3 w 385"/>
                  <a:gd name="T53" fmla="*/ 6 h 155"/>
                  <a:gd name="T54" fmla="*/ 4 w 385"/>
                  <a:gd name="T55" fmla="*/ 6 h 155"/>
                  <a:gd name="T56" fmla="*/ 5 w 385"/>
                  <a:gd name="T57" fmla="*/ 6 h 155"/>
                  <a:gd name="T58" fmla="*/ 7 w 385"/>
                  <a:gd name="T59" fmla="*/ 6 h 155"/>
                  <a:gd name="T60" fmla="*/ 8 w 385"/>
                  <a:gd name="T61" fmla="*/ 6 h 155"/>
                  <a:gd name="T62" fmla="*/ 9 w 385"/>
                  <a:gd name="T63" fmla="*/ 6 h 155"/>
                  <a:gd name="T64" fmla="*/ 10 w 385"/>
                  <a:gd name="T65" fmla="*/ 6 h 155"/>
                  <a:gd name="T66" fmla="*/ 11 w 385"/>
                  <a:gd name="T67" fmla="*/ 6 h 155"/>
                  <a:gd name="T68" fmla="*/ 12 w 385"/>
                  <a:gd name="T69" fmla="*/ 5 h 155"/>
                  <a:gd name="T70" fmla="*/ 13 w 385"/>
                  <a:gd name="T71" fmla="*/ 5 h 155"/>
                  <a:gd name="T72" fmla="*/ 14 w 385"/>
                  <a:gd name="T73" fmla="*/ 5 h 155"/>
                  <a:gd name="T74" fmla="*/ 15 w 385"/>
                  <a:gd name="T75" fmla="*/ 4 h 155"/>
                  <a:gd name="T76" fmla="*/ 15 w 385"/>
                  <a:gd name="T77" fmla="*/ 4 h 155"/>
                  <a:gd name="T78" fmla="*/ 15 w 385"/>
                  <a:gd name="T79" fmla="*/ 3 h 155"/>
                  <a:gd name="T80" fmla="*/ 15 w 385"/>
                  <a:gd name="T81" fmla="*/ 3 h 15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5"/>
                  <a:gd name="T124" fmla="*/ 0 h 155"/>
                  <a:gd name="T125" fmla="*/ 385 w 385"/>
                  <a:gd name="T126" fmla="*/ 155 h 15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5" h="155">
                    <a:moveTo>
                      <a:pt x="385" y="67"/>
                    </a:moveTo>
                    <a:lnTo>
                      <a:pt x="382" y="54"/>
                    </a:lnTo>
                    <a:lnTo>
                      <a:pt x="373" y="43"/>
                    </a:lnTo>
                    <a:lnTo>
                      <a:pt x="360" y="34"/>
                    </a:lnTo>
                    <a:lnTo>
                      <a:pt x="344" y="21"/>
                    </a:lnTo>
                    <a:lnTo>
                      <a:pt x="323" y="18"/>
                    </a:lnTo>
                    <a:lnTo>
                      <a:pt x="303" y="9"/>
                    </a:lnTo>
                    <a:lnTo>
                      <a:pt x="277" y="5"/>
                    </a:lnTo>
                    <a:lnTo>
                      <a:pt x="249" y="0"/>
                    </a:lnTo>
                    <a:lnTo>
                      <a:pt x="220" y="0"/>
                    </a:lnTo>
                    <a:lnTo>
                      <a:pt x="186" y="0"/>
                    </a:lnTo>
                    <a:lnTo>
                      <a:pt x="157" y="5"/>
                    </a:lnTo>
                    <a:lnTo>
                      <a:pt x="128" y="9"/>
                    </a:lnTo>
                    <a:lnTo>
                      <a:pt x="99" y="18"/>
                    </a:lnTo>
                    <a:lnTo>
                      <a:pt x="74" y="21"/>
                    </a:lnTo>
                    <a:lnTo>
                      <a:pt x="54" y="34"/>
                    </a:lnTo>
                    <a:lnTo>
                      <a:pt x="36" y="43"/>
                    </a:lnTo>
                    <a:lnTo>
                      <a:pt x="20" y="54"/>
                    </a:lnTo>
                    <a:lnTo>
                      <a:pt x="7" y="63"/>
                    </a:lnTo>
                    <a:lnTo>
                      <a:pt x="4" y="75"/>
                    </a:lnTo>
                    <a:lnTo>
                      <a:pt x="0" y="88"/>
                    </a:lnTo>
                    <a:lnTo>
                      <a:pt x="4" y="101"/>
                    </a:lnTo>
                    <a:lnTo>
                      <a:pt x="12" y="113"/>
                    </a:lnTo>
                    <a:lnTo>
                      <a:pt x="25" y="126"/>
                    </a:lnTo>
                    <a:lnTo>
                      <a:pt x="41" y="133"/>
                    </a:lnTo>
                    <a:lnTo>
                      <a:pt x="61" y="142"/>
                    </a:lnTo>
                    <a:lnTo>
                      <a:pt x="83" y="146"/>
                    </a:lnTo>
                    <a:lnTo>
                      <a:pt x="108" y="150"/>
                    </a:lnTo>
                    <a:lnTo>
                      <a:pt x="137" y="155"/>
                    </a:lnTo>
                    <a:lnTo>
                      <a:pt x="166" y="155"/>
                    </a:lnTo>
                    <a:lnTo>
                      <a:pt x="198" y="155"/>
                    </a:lnTo>
                    <a:lnTo>
                      <a:pt x="227" y="150"/>
                    </a:lnTo>
                    <a:lnTo>
                      <a:pt x="257" y="146"/>
                    </a:lnTo>
                    <a:lnTo>
                      <a:pt x="286" y="142"/>
                    </a:lnTo>
                    <a:lnTo>
                      <a:pt x="311" y="133"/>
                    </a:lnTo>
                    <a:lnTo>
                      <a:pt x="331" y="126"/>
                    </a:lnTo>
                    <a:lnTo>
                      <a:pt x="348" y="113"/>
                    </a:lnTo>
                    <a:lnTo>
                      <a:pt x="365" y="104"/>
                    </a:lnTo>
                    <a:lnTo>
                      <a:pt x="377" y="92"/>
                    </a:lnTo>
                    <a:lnTo>
                      <a:pt x="382" y="79"/>
                    </a:lnTo>
                    <a:lnTo>
                      <a:pt x="385" y="67"/>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6" name="Freeform 1250">
                <a:extLst>
                  <a:ext uri="{FF2B5EF4-FFF2-40B4-BE49-F238E27FC236}">
                    <a16:creationId xmlns:a16="http://schemas.microsoft.com/office/drawing/2014/main" id="{A46698AC-8995-46AA-A1C2-A624F45162A8}"/>
                  </a:ext>
                </a:extLst>
              </p:cNvPr>
              <p:cNvSpPr>
                <a:spLocks/>
              </p:cNvSpPr>
              <p:nvPr/>
            </p:nvSpPr>
            <p:spPr bwMode="auto">
              <a:xfrm>
                <a:off x="2956" y="3494"/>
                <a:ext cx="66" cy="27"/>
              </a:xfrm>
              <a:custGeom>
                <a:avLst/>
                <a:gdLst>
                  <a:gd name="T0" fmla="*/ 13 w 333"/>
                  <a:gd name="T1" fmla="*/ 2 h 137"/>
                  <a:gd name="T2" fmla="*/ 13 w 333"/>
                  <a:gd name="T3" fmla="*/ 2 h 137"/>
                  <a:gd name="T4" fmla="*/ 13 w 333"/>
                  <a:gd name="T5" fmla="*/ 1 h 137"/>
                  <a:gd name="T6" fmla="*/ 12 w 333"/>
                  <a:gd name="T7" fmla="*/ 1 h 137"/>
                  <a:gd name="T8" fmla="*/ 12 w 333"/>
                  <a:gd name="T9" fmla="*/ 1 h 137"/>
                  <a:gd name="T10" fmla="*/ 11 w 333"/>
                  <a:gd name="T11" fmla="*/ 1 h 137"/>
                  <a:gd name="T12" fmla="*/ 10 w 333"/>
                  <a:gd name="T13" fmla="*/ 0 h 137"/>
                  <a:gd name="T14" fmla="*/ 10 w 333"/>
                  <a:gd name="T15" fmla="*/ 0 h 137"/>
                  <a:gd name="T16" fmla="*/ 9 w 333"/>
                  <a:gd name="T17" fmla="*/ 0 h 137"/>
                  <a:gd name="T18" fmla="*/ 8 w 333"/>
                  <a:gd name="T19" fmla="*/ 0 h 137"/>
                  <a:gd name="T20" fmla="*/ 6 w 333"/>
                  <a:gd name="T21" fmla="*/ 0 h 137"/>
                  <a:gd name="T22" fmla="*/ 5 w 333"/>
                  <a:gd name="T23" fmla="*/ 0 h 137"/>
                  <a:gd name="T24" fmla="*/ 4 w 333"/>
                  <a:gd name="T25" fmla="*/ 0 h 137"/>
                  <a:gd name="T26" fmla="*/ 3 w 333"/>
                  <a:gd name="T27" fmla="*/ 1 h 137"/>
                  <a:gd name="T28" fmla="*/ 3 w 333"/>
                  <a:gd name="T29" fmla="*/ 1 h 137"/>
                  <a:gd name="T30" fmla="*/ 2 w 333"/>
                  <a:gd name="T31" fmla="*/ 1 h 137"/>
                  <a:gd name="T32" fmla="*/ 1 w 333"/>
                  <a:gd name="T33" fmla="*/ 1 h 137"/>
                  <a:gd name="T34" fmla="*/ 1 w 333"/>
                  <a:gd name="T35" fmla="*/ 2 h 137"/>
                  <a:gd name="T36" fmla="*/ 0 w 333"/>
                  <a:gd name="T37" fmla="*/ 2 h 137"/>
                  <a:gd name="T38" fmla="*/ 0 w 333"/>
                  <a:gd name="T39" fmla="*/ 3 h 137"/>
                  <a:gd name="T40" fmla="*/ 0 w 333"/>
                  <a:gd name="T41" fmla="*/ 3 h 137"/>
                  <a:gd name="T42" fmla="*/ 0 w 333"/>
                  <a:gd name="T43" fmla="*/ 4 h 137"/>
                  <a:gd name="T44" fmla="*/ 0 w 333"/>
                  <a:gd name="T45" fmla="*/ 4 h 137"/>
                  <a:gd name="T46" fmla="*/ 1 w 333"/>
                  <a:gd name="T47" fmla="*/ 4 h 137"/>
                  <a:gd name="T48" fmla="*/ 1 w 333"/>
                  <a:gd name="T49" fmla="*/ 5 h 137"/>
                  <a:gd name="T50" fmla="*/ 2 w 333"/>
                  <a:gd name="T51" fmla="*/ 5 h 137"/>
                  <a:gd name="T52" fmla="*/ 3 w 333"/>
                  <a:gd name="T53" fmla="*/ 5 h 137"/>
                  <a:gd name="T54" fmla="*/ 4 w 333"/>
                  <a:gd name="T55" fmla="*/ 5 h 137"/>
                  <a:gd name="T56" fmla="*/ 5 w 333"/>
                  <a:gd name="T57" fmla="*/ 5 h 137"/>
                  <a:gd name="T58" fmla="*/ 6 w 333"/>
                  <a:gd name="T59" fmla="*/ 5 h 137"/>
                  <a:gd name="T60" fmla="*/ 7 w 333"/>
                  <a:gd name="T61" fmla="*/ 5 h 137"/>
                  <a:gd name="T62" fmla="*/ 8 w 333"/>
                  <a:gd name="T63" fmla="*/ 5 h 137"/>
                  <a:gd name="T64" fmla="*/ 9 w 333"/>
                  <a:gd name="T65" fmla="*/ 5 h 137"/>
                  <a:gd name="T66" fmla="*/ 10 w 333"/>
                  <a:gd name="T67" fmla="*/ 5 h 137"/>
                  <a:gd name="T68" fmla="*/ 11 w 333"/>
                  <a:gd name="T69" fmla="*/ 5 h 137"/>
                  <a:gd name="T70" fmla="*/ 11 w 333"/>
                  <a:gd name="T71" fmla="*/ 4 h 137"/>
                  <a:gd name="T72" fmla="*/ 12 w 333"/>
                  <a:gd name="T73" fmla="*/ 4 h 137"/>
                  <a:gd name="T74" fmla="*/ 12 w 333"/>
                  <a:gd name="T75" fmla="*/ 4 h 137"/>
                  <a:gd name="T76" fmla="*/ 13 w 333"/>
                  <a:gd name="T77" fmla="*/ 3 h 137"/>
                  <a:gd name="T78" fmla="*/ 13 w 333"/>
                  <a:gd name="T79" fmla="*/ 3 h 137"/>
                  <a:gd name="T80" fmla="*/ 13 w 333"/>
                  <a:gd name="T81" fmla="*/ 2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3"/>
                  <a:gd name="T124" fmla="*/ 0 h 137"/>
                  <a:gd name="T125" fmla="*/ 333 w 333"/>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3" h="137">
                    <a:moveTo>
                      <a:pt x="333" y="58"/>
                    </a:moveTo>
                    <a:lnTo>
                      <a:pt x="328" y="49"/>
                    </a:lnTo>
                    <a:lnTo>
                      <a:pt x="324" y="38"/>
                    </a:lnTo>
                    <a:lnTo>
                      <a:pt x="311" y="29"/>
                    </a:lnTo>
                    <a:lnTo>
                      <a:pt x="299" y="20"/>
                    </a:lnTo>
                    <a:lnTo>
                      <a:pt x="283" y="16"/>
                    </a:lnTo>
                    <a:lnTo>
                      <a:pt x="261" y="8"/>
                    </a:lnTo>
                    <a:lnTo>
                      <a:pt x="241" y="4"/>
                    </a:lnTo>
                    <a:lnTo>
                      <a:pt x="216" y="4"/>
                    </a:lnTo>
                    <a:lnTo>
                      <a:pt x="191" y="0"/>
                    </a:lnTo>
                    <a:lnTo>
                      <a:pt x="162" y="4"/>
                    </a:lnTo>
                    <a:lnTo>
                      <a:pt x="137" y="4"/>
                    </a:lnTo>
                    <a:lnTo>
                      <a:pt x="108" y="8"/>
                    </a:lnTo>
                    <a:lnTo>
                      <a:pt x="88" y="16"/>
                    </a:lnTo>
                    <a:lnTo>
                      <a:pt x="67" y="20"/>
                    </a:lnTo>
                    <a:lnTo>
                      <a:pt x="46" y="29"/>
                    </a:lnTo>
                    <a:lnTo>
                      <a:pt x="29" y="38"/>
                    </a:lnTo>
                    <a:lnTo>
                      <a:pt x="16" y="45"/>
                    </a:lnTo>
                    <a:lnTo>
                      <a:pt x="9" y="58"/>
                    </a:lnTo>
                    <a:lnTo>
                      <a:pt x="0" y="67"/>
                    </a:lnTo>
                    <a:lnTo>
                      <a:pt x="0" y="79"/>
                    </a:lnTo>
                    <a:lnTo>
                      <a:pt x="5" y="92"/>
                    </a:lnTo>
                    <a:lnTo>
                      <a:pt x="9" y="99"/>
                    </a:lnTo>
                    <a:lnTo>
                      <a:pt x="21" y="108"/>
                    </a:lnTo>
                    <a:lnTo>
                      <a:pt x="34" y="116"/>
                    </a:lnTo>
                    <a:lnTo>
                      <a:pt x="50" y="124"/>
                    </a:lnTo>
                    <a:lnTo>
                      <a:pt x="70" y="128"/>
                    </a:lnTo>
                    <a:lnTo>
                      <a:pt x="95" y="133"/>
                    </a:lnTo>
                    <a:lnTo>
                      <a:pt x="117" y="137"/>
                    </a:lnTo>
                    <a:lnTo>
                      <a:pt x="146" y="137"/>
                    </a:lnTo>
                    <a:lnTo>
                      <a:pt x="171" y="137"/>
                    </a:lnTo>
                    <a:lnTo>
                      <a:pt x="196" y="133"/>
                    </a:lnTo>
                    <a:lnTo>
                      <a:pt x="225" y="128"/>
                    </a:lnTo>
                    <a:lnTo>
                      <a:pt x="245" y="124"/>
                    </a:lnTo>
                    <a:lnTo>
                      <a:pt x="266" y="116"/>
                    </a:lnTo>
                    <a:lnTo>
                      <a:pt x="286" y="108"/>
                    </a:lnTo>
                    <a:lnTo>
                      <a:pt x="303" y="99"/>
                    </a:lnTo>
                    <a:lnTo>
                      <a:pt x="315" y="92"/>
                    </a:lnTo>
                    <a:lnTo>
                      <a:pt x="324" y="79"/>
                    </a:lnTo>
                    <a:lnTo>
                      <a:pt x="333" y="70"/>
                    </a:lnTo>
                    <a:lnTo>
                      <a:pt x="333" y="58"/>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7" name="Freeform 1251">
                <a:extLst>
                  <a:ext uri="{FF2B5EF4-FFF2-40B4-BE49-F238E27FC236}">
                    <a16:creationId xmlns:a16="http://schemas.microsoft.com/office/drawing/2014/main" id="{154C7D76-F988-49C0-A6F4-621F7A756BD5}"/>
                  </a:ext>
                </a:extLst>
              </p:cNvPr>
              <p:cNvSpPr>
                <a:spLocks/>
              </p:cNvSpPr>
              <p:nvPr/>
            </p:nvSpPr>
            <p:spPr bwMode="auto">
              <a:xfrm>
                <a:off x="2960" y="3496"/>
                <a:ext cx="56" cy="22"/>
              </a:xfrm>
              <a:custGeom>
                <a:avLst/>
                <a:gdLst>
                  <a:gd name="T0" fmla="*/ 11 w 282"/>
                  <a:gd name="T1" fmla="*/ 2 h 113"/>
                  <a:gd name="T2" fmla="*/ 11 w 282"/>
                  <a:gd name="T3" fmla="*/ 1 h 113"/>
                  <a:gd name="T4" fmla="*/ 11 w 282"/>
                  <a:gd name="T5" fmla="*/ 1 h 113"/>
                  <a:gd name="T6" fmla="*/ 10 w 282"/>
                  <a:gd name="T7" fmla="*/ 1 h 113"/>
                  <a:gd name="T8" fmla="*/ 10 w 282"/>
                  <a:gd name="T9" fmla="*/ 1 h 113"/>
                  <a:gd name="T10" fmla="*/ 9 w 282"/>
                  <a:gd name="T11" fmla="*/ 0 h 113"/>
                  <a:gd name="T12" fmla="*/ 9 w 282"/>
                  <a:gd name="T13" fmla="*/ 0 h 113"/>
                  <a:gd name="T14" fmla="*/ 8 w 282"/>
                  <a:gd name="T15" fmla="*/ 0 h 113"/>
                  <a:gd name="T16" fmla="*/ 7 w 282"/>
                  <a:gd name="T17" fmla="*/ 0 h 113"/>
                  <a:gd name="T18" fmla="*/ 6 w 282"/>
                  <a:gd name="T19" fmla="*/ 0 h 113"/>
                  <a:gd name="T20" fmla="*/ 5 w 282"/>
                  <a:gd name="T21" fmla="*/ 0 h 113"/>
                  <a:gd name="T22" fmla="*/ 4 w 282"/>
                  <a:gd name="T23" fmla="*/ 0 h 113"/>
                  <a:gd name="T24" fmla="*/ 4 w 282"/>
                  <a:gd name="T25" fmla="*/ 0 h 113"/>
                  <a:gd name="T26" fmla="*/ 3 w 282"/>
                  <a:gd name="T27" fmla="*/ 0 h 113"/>
                  <a:gd name="T28" fmla="*/ 2 w 282"/>
                  <a:gd name="T29" fmla="*/ 1 h 113"/>
                  <a:gd name="T30" fmla="*/ 1 w 282"/>
                  <a:gd name="T31" fmla="*/ 1 h 113"/>
                  <a:gd name="T32" fmla="*/ 1 w 282"/>
                  <a:gd name="T33" fmla="*/ 1 h 113"/>
                  <a:gd name="T34" fmla="*/ 1 w 282"/>
                  <a:gd name="T35" fmla="*/ 1 h 113"/>
                  <a:gd name="T36" fmla="*/ 0 w 282"/>
                  <a:gd name="T37" fmla="*/ 2 h 113"/>
                  <a:gd name="T38" fmla="*/ 0 w 282"/>
                  <a:gd name="T39" fmla="*/ 2 h 113"/>
                  <a:gd name="T40" fmla="*/ 0 w 282"/>
                  <a:gd name="T41" fmla="*/ 3 h 113"/>
                  <a:gd name="T42" fmla="*/ 0 w 282"/>
                  <a:gd name="T43" fmla="*/ 3 h 113"/>
                  <a:gd name="T44" fmla="*/ 0 w 282"/>
                  <a:gd name="T45" fmla="*/ 3 h 113"/>
                  <a:gd name="T46" fmla="*/ 1 w 282"/>
                  <a:gd name="T47" fmla="*/ 4 h 113"/>
                  <a:gd name="T48" fmla="*/ 1 w 282"/>
                  <a:gd name="T49" fmla="*/ 4 h 113"/>
                  <a:gd name="T50" fmla="*/ 2 w 282"/>
                  <a:gd name="T51" fmla="*/ 4 h 113"/>
                  <a:gd name="T52" fmla="*/ 2 w 282"/>
                  <a:gd name="T53" fmla="*/ 4 h 113"/>
                  <a:gd name="T54" fmla="*/ 3 w 282"/>
                  <a:gd name="T55" fmla="*/ 4 h 113"/>
                  <a:gd name="T56" fmla="*/ 4 w 282"/>
                  <a:gd name="T57" fmla="*/ 4 h 113"/>
                  <a:gd name="T58" fmla="*/ 5 w 282"/>
                  <a:gd name="T59" fmla="*/ 4 h 113"/>
                  <a:gd name="T60" fmla="*/ 6 w 282"/>
                  <a:gd name="T61" fmla="*/ 4 h 113"/>
                  <a:gd name="T62" fmla="*/ 7 w 282"/>
                  <a:gd name="T63" fmla="*/ 4 h 113"/>
                  <a:gd name="T64" fmla="*/ 7 w 282"/>
                  <a:gd name="T65" fmla="*/ 4 h 113"/>
                  <a:gd name="T66" fmla="*/ 8 w 282"/>
                  <a:gd name="T67" fmla="*/ 4 h 113"/>
                  <a:gd name="T68" fmla="*/ 9 w 282"/>
                  <a:gd name="T69" fmla="*/ 4 h 113"/>
                  <a:gd name="T70" fmla="*/ 10 w 282"/>
                  <a:gd name="T71" fmla="*/ 4 h 113"/>
                  <a:gd name="T72" fmla="*/ 10 w 282"/>
                  <a:gd name="T73" fmla="*/ 3 h 113"/>
                  <a:gd name="T74" fmla="*/ 11 w 282"/>
                  <a:gd name="T75" fmla="*/ 3 h 113"/>
                  <a:gd name="T76" fmla="*/ 11 w 282"/>
                  <a:gd name="T77" fmla="*/ 3 h 113"/>
                  <a:gd name="T78" fmla="*/ 11 w 282"/>
                  <a:gd name="T79" fmla="*/ 2 h 113"/>
                  <a:gd name="T80" fmla="*/ 11 w 282"/>
                  <a:gd name="T81" fmla="*/ 2 h 11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82"/>
                  <a:gd name="T124" fmla="*/ 0 h 113"/>
                  <a:gd name="T125" fmla="*/ 282 w 282"/>
                  <a:gd name="T126" fmla="*/ 113 h 11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82" h="113">
                    <a:moveTo>
                      <a:pt x="282" y="50"/>
                    </a:moveTo>
                    <a:lnTo>
                      <a:pt x="278" y="37"/>
                    </a:lnTo>
                    <a:lnTo>
                      <a:pt x="274" y="30"/>
                    </a:lnTo>
                    <a:lnTo>
                      <a:pt x="262" y="25"/>
                    </a:lnTo>
                    <a:lnTo>
                      <a:pt x="249" y="17"/>
                    </a:lnTo>
                    <a:lnTo>
                      <a:pt x="236" y="12"/>
                    </a:lnTo>
                    <a:lnTo>
                      <a:pt x="220" y="5"/>
                    </a:lnTo>
                    <a:lnTo>
                      <a:pt x="199" y="5"/>
                    </a:lnTo>
                    <a:lnTo>
                      <a:pt x="179" y="0"/>
                    </a:lnTo>
                    <a:lnTo>
                      <a:pt x="157" y="0"/>
                    </a:lnTo>
                    <a:lnTo>
                      <a:pt x="137" y="0"/>
                    </a:lnTo>
                    <a:lnTo>
                      <a:pt x="112" y="5"/>
                    </a:lnTo>
                    <a:lnTo>
                      <a:pt x="91" y="5"/>
                    </a:lnTo>
                    <a:lnTo>
                      <a:pt x="71" y="12"/>
                    </a:lnTo>
                    <a:lnTo>
                      <a:pt x="54" y="17"/>
                    </a:lnTo>
                    <a:lnTo>
                      <a:pt x="37" y="21"/>
                    </a:lnTo>
                    <a:lnTo>
                      <a:pt x="25" y="30"/>
                    </a:lnTo>
                    <a:lnTo>
                      <a:pt x="13" y="37"/>
                    </a:lnTo>
                    <a:lnTo>
                      <a:pt x="4" y="46"/>
                    </a:lnTo>
                    <a:lnTo>
                      <a:pt x="0" y="54"/>
                    </a:lnTo>
                    <a:lnTo>
                      <a:pt x="0" y="66"/>
                    </a:lnTo>
                    <a:lnTo>
                      <a:pt x="0" y="75"/>
                    </a:lnTo>
                    <a:lnTo>
                      <a:pt x="8" y="84"/>
                    </a:lnTo>
                    <a:lnTo>
                      <a:pt x="17" y="91"/>
                    </a:lnTo>
                    <a:lnTo>
                      <a:pt x="29" y="95"/>
                    </a:lnTo>
                    <a:lnTo>
                      <a:pt x="42" y="104"/>
                    </a:lnTo>
                    <a:lnTo>
                      <a:pt x="58" y="108"/>
                    </a:lnTo>
                    <a:lnTo>
                      <a:pt x="78" y="113"/>
                    </a:lnTo>
                    <a:lnTo>
                      <a:pt x="100" y="113"/>
                    </a:lnTo>
                    <a:lnTo>
                      <a:pt x="121" y="113"/>
                    </a:lnTo>
                    <a:lnTo>
                      <a:pt x="141" y="113"/>
                    </a:lnTo>
                    <a:lnTo>
                      <a:pt x="166" y="113"/>
                    </a:lnTo>
                    <a:lnTo>
                      <a:pt x="186" y="108"/>
                    </a:lnTo>
                    <a:lnTo>
                      <a:pt x="208" y="104"/>
                    </a:lnTo>
                    <a:lnTo>
                      <a:pt x="224" y="95"/>
                    </a:lnTo>
                    <a:lnTo>
                      <a:pt x="240" y="91"/>
                    </a:lnTo>
                    <a:lnTo>
                      <a:pt x="253" y="84"/>
                    </a:lnTo>
                    <a:lnTo>
                      <a:pt x="265" y="75"/>
                    </a:lnTo>
                    <a:lnTo>
                      <a:pt x="274" y="66"/>
                    </a:lnTo>
                    <a:lnTo>
                      <a:pt x="278" y="59"/>
                    </a:lnTo>
                    <a:lnTo>
                      <a:pt x="282" y="5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8" name="Freeform 1252">
                <a:extLst>
                  <a:ext uri="{FF2B5EF4-FFF2-40B4-BE49-F238E27FC236}">
                    <a16:creationId xmlns:a16="http://schemas.microsoft.com/office/drawing/2014/main" id="{B8E91DE5-7091-4FA6-9EF4-8C4689EFC375}"/>
                  </a:ext>
                </a:extLst>
              </p:cNvPr>
              <p:cNvSpPr>
                <a:spLocks/>
              </p:cNvSpPr>
              <p:nvPr/>
            </p:nvSpPr>
            <p:spPr bwMode="auto">
              <a:xfrm>
                <a:off x="2963" y="3497"/>
                <a:ext cx="47" cy="19"/>
              </a:xfrm>
              <a:custGeom>
                <a:avLst/>
                <a:gdLst>
                  <a:gd name="T0" fmla="*/ 10 w 232"/>
                  <a:gd name="T1" fmla="*/ 2 h 95"/>
                  <a:gd name="T2" fmla="*/ 10 w 232"/>
                  <a:gd name="T3" fmla="*/ 1 h 95"/>
                  <a:gd name="T4" fmla="*/ 9 w 232"/>
                  <a:gd name="T5" fmla="*/ 1 h 95"/>
                  <a:gd name="T6" fmla="*/ 9 w 232"/>
                  <a:gd name="T7" fmla="*/ 1 h 95"/>
                  <a:gd name="T8" fmla="*/ 9 w 232"/>
                  <a:gd name="T9" fmla="*/ 1 h 95"/>
                  <a:gd name="T10" fmla="*/ 8 w 232"/>
                  <a:gd name="T11" fmla="*/ 0 h 95"/>
                  <a:gd name="T12" fmla="*/ 7 w 232"/>
                  <a:gd name="T13" fmla="*/ 0 h 95"/>
                  <a:gd name="T14" fmla="*/ 7 w 232"/>
                  <a:gd name="T15" fmla="*/ 0 h 95"/>
                  <a:gd name="T16" fmla="*/ 6 w 232"/>
                  <a:gd name="T17" fmla="*/ 0 h 95"/>
                  <a:gd name="T18" fmla="*/ 5 w 232"/>
                  <a:gd name="T19" fmla="*/ 0 h 95"/>
                  <a:gd name="T20" fmla="*/ 4 w 232"/>
                  <a:gd name="T21" fmla="*/ 0 h 95"/>
                  <a:gd name="T22" fmla="*/ 4 w 232"/>
                  <a:gd name="T23" fmla="*/ 0 h 95"/>
                  <a:gd name="T24" fmla="*/ 3 w 232"/>
                  <a:gd name="T25" fmla="*/ 0 h 95"/>
                  <a:gd name="T26" fmla="*/ 2 w 232"/>
                  <a:gd name="T27" fmla="*/ 0 h 95"/>
                  <a:gd name="T28" fmla="*/ 2 w 232"/>
                  <a:gd name="T29" fmla="*/ 1 h 95"/>
                  <a:gd name="T30" fmla="*/ 1 w 232"/>
                  <a:gd name="T31" fmla="*/ 1 h 95"/>
                  <a:gd name="T32" fmla="*/ 1 w 232"/>
                  <a:gd name="T33" fmla="*/ 1 h 95"/>
                  <a:gd name="T34" fmla="*/ 0 w 232"/>
                  <a:gd name="T35" fmla="*/ 1 h 95"/>
                  <a:gd name="T36" fmla="*/ 0 w 232"/>
                  <a:gd name="T37" fmla="*/ 2 h 95"/>
                  <a:gd name="T38" fmla="*/ 0 w 232"/>
                  <a:gd name="T39" fmla="*/ 2 h 95"/>
                  <a:gd name="T40" fmla="*/ 0 w 232"/>
                  <a:gd name="T41" fmla="*/ 2 h 95"/>
                  <a:gd name="T42" fmla="*/ 0 w 232"/>
                  <a:gd name="T43" fmla="*/ 2 h 95"/>
                  <a:gd name="T44" fmla="*/ 0 w 232"/>
                  <a:gd name="T45" fmla="*/ 3 h 95"/>
                  <a:gd name="T46" fmla="*/ 0 w 232"/>
                  <a:gd name="T47" fmla="*/ 3 h 95"/>
                  <a:gd name="T48" fmla="*/ 1 w 232"/>
                  <a:gd name="T49" fmla="*/ 3 h 95"/>
                  <a:gd name="T50" fmla="*/ 1 w 232"/>
                  <a:gd name="T51" fmla="*/ 3 h 95"/>
                  <a:gd name="T52" fmla="*/ 2 w 232"/>
                  <a:gd name="T53" fmla="*/ 4 h 95"/>
                  <a:gd name="T54" fmla="*/ 3 w 232"/>
                  <a:gd name="T55" fmla="*/ 4 h 95"/>
                  <a:gd name="T56" fmla="*/ 3 w 232"/>
                  <a:gd name="T57" fmla="*/ 4 h 95"/>
                  <a:gd name="T58" fmla="*/ 4 w 232"/>
                  <a:gd name="T59" fmla="*/ 4 h 95"/>
                  <a:gd name="T60" fmla="*/ 5 w 232"/>
                  <a:gd name="T61" fmla="*/ 4 h 95"/>
                  <a:gd name="T62" fmla="*/ 6 w 232"/>
                  <a:gd name="T63" fmla="*/ 4 h 95"/>
                  <a:gd name="T64" fmla="*/ 6 w 232"/>
                  <a:gd name="T65" fmla="*/ 4 h 95"/>
                  <a:gd name="T66" fmla="*/ 7 w 232"/>
                  <a:gd name="T67" fmla="*/ 3 h 95"/>
                  <a:gd name="T68" fmla="*/ 8 w 232"/>
                  <a:gd name="T69" fmla="*/ 3 h 95"/>
                  <a:gd name="T70" fmla="*/ 8 w 232"/>
                  <a:gd name="T71" fmla="*/ 3 h 95"/>
                  <a:gd name="T72" fmla="*/ 9 w 232"/>
                  <a:gd name="T73" fmla="*/ 3 h 95"/>
                  <a:gd name="T74" fmla="*/ 9 w 232"/>
                  <a:gd name="T75" fmla="*/ 2 h 95"/>
                  <a:gd name="T76" fmla="*/ 9 w 232"/>
                  <a:gd name="T77" fmla="*/ 2 h 95"/>
                  <a:gd name="T78" fmla="*/ 10 w 232"/>
                  <a:gd name="T79" fmla="*/ 2 h 95"/>
                  <a:gd name="T80" fmla="*/ 10 w 232"/>
                  <a:gd name="T81" fmla="*/ 2 h 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2"/>
                  <a:gd name="T124" fmla="*/ 0 h 95"/>
                  <a:gd name="T125" fmla="*/ 232 w 232"/>
                  <a:gd name="T126" fmla="*/ 95 h 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2" h="95">
                    <a:moveTo>
                      <a:pt x="232" y="41"/>
                    </a:moveTo>
                    <a:lnTo>
                      <a:pt x="232" y="32"/>
                    </a:lnTo>
                    <a:lnTo>
                      <a:pt x="223" y="25"/>
                    </a:lnTo>
                    <a:lnTo>
                      <a:pt x="219" y="20"/>
                    </a:lnTo>
                    <a:lnTo>
                      <a:pt x="207" y="16"/>
                    </a:lnTo>
                    <a:lnTo>
                      <a:pt x="194" y="12"/>
                    </a:lnTo>
                    <a:lnTo>
                      <a:pt x="182" y="7"/>
                    </a:lnTo>
                    <a:lnTo>
                      <a:pt x="165" y="3"/>
                    </a:lnTo>
                    <a:lnTo>
                      <a:pt x="149" y="0"/>
                    </a:lnTo>
                    <a:lnTo>
                      <a:pt x="133" y="0"/>
                    </a:lnTo>
                    <a:lnTo>
                      <a:pt x="111" y="0"/>
                    </a:lnTo>
                    <a:lnTo>
                      <a:pt x="95" y="3"/>
                    </a:lnTo>
                    <a:lnTo>
                      <a:pt x="79" y="7"/>
                    </a:lnTo>
                    <a:lnTo>
                      <a:pt x="61" y="12"/>
                    </a:lnTo>
                    <a:lnTo>
                      <a:pt x="45" y="16"/>
                    </a:lnTo>
                    <a:lnTo>
                      <a:pt x="32" y="20"/>
                    </a:lnTo>
                    <a:lnTo>
                      <a:pt x="20" y="25"/>
                    </a:lnTo>
                    <a:lnTo>
                      <a:pt x="12" y="32"/>
                    </a:lnTo>
                    <a:lnTo>
                      <a:pt x="3" y="41"/>
                    </a:lnTo>
                    <a:lnTo>
                      <a:pt x="0" y="49"/>
                    </a:lnTo>
                    <a:lnTo>
                      <a:pt x="0" y="54"/>
                    </a:lnTo>
                    <a:lnTo>
                      <a:pt x="3" y="61"/>
                    </a:lnTo>
                    <a:lnTo>
                      <a:pt x="8" y="70"/>
                    </a:lnTo>
                    <a:lnTo>
                      <a:pt x="12" y="74"/>
                    </a:lnTo>
                    <a:lnTo>
                      <a:pt x="25" y="83"/>
                    </a:lnTo>
                    <a:lnTo>
                      <a:pt x="37" y="86"/>
                    </a:lnTo>
                    <a:lnTo>
                      <a:pt x="50" y="90"/>
                    </a:lnTo>
                    <a:lnTo>
                      <a:pt x="66" y="90"/>
                    </a:lnTo>
                    <a:lnTo>
                      <a:pt x="83" y="95"/>
                    </a:lnTo>
                    <a:lnTo>
                      <a:pt x="99" y="95"/>
                    </a:lnTo>
                    <a:lnTo>
                      <a:pt x="120" y="95"/>
                    </a:lnTo>
                    <a:lnTo>
                      <a:pt x="137" y="90"/>
                    </a:lnTo>
                    <a:lnTo>
                      <a:pt x="158" y="90"/>
                    </a:lnTo>
                    <a:lnTo>
                      <a:pt x="169" y="86"/>
                    </a:lnTo>
                    <a:lnTo>
                      <a:pt x="187" y="83"/>
                    </a:lnTo>
                    <a:lnTo>
                      <a:pt x="199" y="74"/>
                    </a:lnTo>
                    <a:lnTo>
                      <a:pt x="212" y="70"/>
                    </a:lnTo>
                    <a:lnTo>
                      <a:pt x="219" y="61"/>
                    </a:lnTo>
                    <a:lnTo>
                      <a:pt x="228" y="57"/>
                    </a:lnTo>
                    <a:lnTo>
                      <a:pt x="232" y="49"/>
                    </a:lnTo>
                    <a:lnTo>
                      <a:pt x="232" y="41"/>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19" name="Freeform 1253">
                <a:extLst>
                  <a:ext uri="{FF2B5EF4-FFF2-40B4-BE49-F238E27FC236}">
                    <a16:creationId xmlns:a16="http://schemas.microsoft.com/office/drawing/2014/main" id="{74833BA4-28D3-4744-9B92-000DFE22066E}"/>
                  </a:ext>
                </a:extLst>
              </p:cNvPr>
              <p:cNvSpPr>
                <a:spLocks/>
              </p:cNvSpPr>
              <p:nvPr/>
            </p:nvSpPr>
            <p:spPr bwMode="auto">
              <a:xfrm>
                <a:off x="2967" y="3498"/>
                <a:ext cx="36" cy="15"/>
              </a:xfrm>
              <a:custGeom>
                <a:avLst/>
                <a:gdLst>
                  <a:gd name="T0" fmla="*/ 4 w 179"/>
                  <a:gd name="T1" fmla="*/ 3 h 76"/>
                  <a:gd name="T2" fmla="*/ 4 w 179"/>
                  <a:gd name="T3" fmla="*/ 3 h 76"/>
                  <a:gd name="T4" fmla="*/ 5 w 179"/>
                  <a:gd name="T5" fmla="*/ 3 h 76"/>
                  <a:gd name="T6" fmla="*/ 5 w 179"/>
                  <a:gd name="T7" fmla="*/ 3 h 76"/>
                  <a:gd name="T8" fmla="*/ 6 w 179"/>
                  <a:gd name="T9" fmla="*/ 2 h 76"/>
                  <a:gd name="T10" fmla="*/ 6 w 179"/>
                  <a:gd name="T11" fmla="*/ 2 h 76"/>
                  <a:gd name="T12" fmla="*/ 7 w 179"/>
                  <a:gd name="T13" fmla="*/ 2 h 76"/>
                  <a:gd name="T14" fmla="*/ 7 w 179"/>
                  <a:gd name="T15" fmla="*/ 2 h 76"/>
                  <a:gd name="T16" fmla="*/ 7 w 179"/>
                  <a:gd name="T17" fmla="*/ 2 h 76"/>
                  <a:gd name="T18" fmla="*/ 7 w 179"/>
                  <a:gd name="T19" fmla="*/ 2 h 76"/>
                  <a:gd name="T20" fmla="*/ 7 w 179"/>
                  <a:gd name="T21" fmla="*/ 1 h 76"/>
                  <a:gd name="T22" fmla="*/ 7 w 179"/>
                  <a:gd name="T23" fmla="*/ 1 h 76"/>
                  <a:gd name="T24" fmla="*/ 7 w 179"/>
                  <a:gd name="T25" fmla="*/ 1 h 76"/>
                  <a:gd name="T26" fmla="*/ 7 w 179"/>
                  <a:gd name="T27" fmla="*/ 1 h 76"/>
                  <a:gd name="T28" fmla="*/ 7 w 179"/>
                  <a:gd name="T29" fmla="*/ 0 h 76"/>
                  <a:gd name="T30" fmla="*/ 6 w 179"/>
                  <a:gd name="T31" fmla="*/ 0 h 76"/>
                  <a:gd name="T32" fmla="*/ 6 w 179"/>
                  <a:gd name="T33" fmla="*/ 0 h 76"/>
                  <a:gd name="T34" fmla="*/ 5 w 179"/>
                  <a:gd name="T35" fmla="*/ 0 h 76"/>
                  <a:gd name="T36" fmla="*/ 5 w 179"/>
                  <a:gd name="T37" fmla="*/ 0 h 76"/>
                  <a:gd name="T38" fmla="*/ 4 w 179"/>
                  <a:gd name="T39" fmla="*/ 0 h 76"/>
                  <a:gd name="T40" fmla="*/ 4 w 179"/>
                  <a:gd name="T41" fmla="*/ 0 h 76"/>
                  <a:gd name="T42" fmla="*/ 3 w 179"/>
                  <a:gd name="T43" fmla="*/ 0 h 76"/>
                  <a:gd name="T44" fmla="*/ 2 w 179"/>
                  <a:gd name="T45" fmla="*/ 0 h 76"/>
                  <a:gd name="T46" fmla="*/ 2 w 179"/>
                  <a:gd name="T47" fmla="*/ 0 h 76"/>
                  <a:gd name="T48" fmla="*/ 1 w 179"/>
                  <a:gd name="T49" fmla="*/ 0 h 76"/>
                  <a:gd name="T50" fmla="*/ 1 w 179"/>
                  <a:gd name="T51" fmla="*/ 1 h 76"/>
                  <a:gd name="T52" fmla="*/ 0 w 179"/>
                  <a:gd name="T53" fmla="*/ 1 h 76"/>
                  <a:gd name="T54" fmla="*/ 0 w 179"/>
                  <a:gd name="T55" fmla="*/ 1 h 76"/>
                  <a:gd name="T56" fmla="*/ 0 w 179"/>
                  <a:gd name="T57" fmla="*/ 1 h 76"/>
                  <a:gd name="T58" fmla="*/ 0 w 179"/>
                  <a:gd name="T59" fmla="*/ 2 h 76"/>
                  <a:gd name="T60" fmla="*/ 0 w 179"/>
                  <a:gd name="T61" fmla="*/ 2 h 76"/>
                  <a:gd name="T62" fmla="*/ 0 w 179"/>
                  <a:gd name="T63" fmla="*/ 2 h 76"/>
                  <a:gd name="T64" fmla="*/ 0 w 179"/>
                  <a:gd name="T65" fmla="*/ 2 h 76"/>
                  <a:gd name="T66" fmla="*/ 0 w 179"/>
                  <a:gd name="T67" fmla="*/ 2 h 76"/>
                  <a:gd name="T68" fmla="*/ 1 w 179"/>
                  <a:gd name="T69" fmla="*/ 2 h 76"/>
                  <a:gd name="T70" fmla="*/ 1 w 179"/>
                  <a:gd name="T71" fmla="*/ 3 h 76"/>
                  <a:gd name="T72" fmla="*/ 1 w 179"/>
                  <a:gd name="T73" fmla="*/ 3 h 76"/>
                  <a:gd name="T74" fmla="*/ 2 w 179"/>
                  <a:gd name="T75" fmla="*/ 3 h 76"/>
                  <a:gd name="T76" fmla="*/ 3 w 179"/>
                  <a:gd name="T77" fmla="*/ 3 h 76"/>
                  <a:gd name="T78" fmla="*/ 3 w 179"/>
                  <a:gd name="T79" fmla="*/ 3 h 76"/>
                  <a:gd name="T80" fmla="*/ 4 w 179"/>
                  <a:gd name="T81" fmla="*/ 3 h 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76"/>
                  <a:gd name="T125" fmla="*/ 179 w 179"/>
                  <a:gd name="T126" fmla="*/ 76 h 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76">
                    <a:moveTo>
                      <a:pt x="91" y="72"/>
                    </a:moveTo>
                    <a:lnTo>
                      <a:pt x="108" y="72"/>
                    </a:lnTo>
                    <a:lnTo>
                      <a:pt x="120" y="72"/>
                    </a:lnTo>
                    <a:lnTo>
                      <a:pt x="133" y="67"/>
                    </a:lnTo>
                    <a:lnTo>
                      <a:pt x="145" y="63"/>
                    </a:lnTo>
                    <a:lnTo>
                      <a:pt x="154" y="59"/>
                    </a:lnTo>
                    <a:lnTo>
                      <a:pt x="167" y="54"/>
                    </a:lnTo>
                    <a:lnTo>
                      <a:pt x="171" y="50"/>
                    </a:lnTo>
                    <a:lnTo>
                      <a:pt x="179" y="42"/>
                    </a:lnTo>
                    <a:lnTo>
                      <a:pt x="179" y="38"/>
                    </a:lnTo>
                    <a:lnTo>
                      <a:pt x="179" y="29"/>
                    </a:lnTo>
                    <a:lnTo>
                      <a:pt x="179" y="25"/>
                    </a:lnTo>
                    <a:lnTo>
                      <a:pt x="174" y="22"/>
                    </a:lnTo>
                    <a:lnTo>
                      <a:pt x="171" y="13"/>
                    </a:lnTo>
                    <a:lnTo>
                      <a:pt x="162" y="9"/>
                    </a:lnTo>
                    <a:lnTo>
                      <a:pt x="154" y="9"/>
                    </a:lnTo>
                    <a:lnTo>
                      <a:pt x="142" y="5"/>
                    </a:lnTo>
                    <a:lnTo>
                      <a:pt x="129" y="0"/>
                    </a:lnTo>
                    <a:lnTo>
                      <a:pt x="117" y="0"/>
                    </a:lnTo>
                    <a:lnTo>
                      <a:pt x="104" y="0"/>
                    </a:lnTo>
                    <a:lnTo>
                      <a:pt x="88" y="0"/>
                    </a:lnTo>
                    <a:lnTo>
                      <a:pt x="71" y="0"/>
                    </a:lnTo>
                    <a:lnTo>
                      <a:pt x="59" y="5"/>
                    </a:lnTo>
                    <a:lnTo>
                      <a:pt x="46" y="9"/>
                    </a:lnTo>
                    <a:lnTo>
                      <a:pt x="34" y="9"/>
                    </a:lnTo>
                    <a:lnTo>
                      <a:pt x="25" y="13"/>
                    </a:lnTo>
                    <a:lnTo>
                      <a:pt x="12" y="22"/>
                    </a:lnTo>
                    <a:lnTo>
                      <a:pt x="9" y="25"/>
                    </a:lnTo>
                    <a:lnTo>
                      <a:pt x="0" y="29"/>
                    </a:lnTo>
                    <a:lnTo>
                      <a:pt x="0" y="38"/>
                    </a:lnTo>
                    <a:lnTo>
                      <a:pt x="0" y="42"/>
                    </a:lnTo>
                    <a:lnTo>
                      <a:pt x="0" y="47"/>
                    </a:lnTo>
                    <a:lnTo>
                      <a:pt x="5" y="54"/>
                    </a:lnTo>
                    <a:lnTo>
                      <a:pt x="9" y="59"/>
                    </a:lnTo>
                    <a:lnTo>
                      <a:pt x="17" y="63"/>
                    </a:lnTo>
                    <a:lnTo>
                      <a:pt x="25" y="67"/>
                    </a:lnTo>
                    <a:lnTo>
                      <a:pt x="37" y="72"/>
                    </a:lnTo>
                    <a:lnTo>
                      <a:pt x="50" y="72"/>
                    </a:lnTo>
                    <a:lnTo>
                      <a:pt x="63" y="72"/>
                    </a:lnTo>
                    <a:lnTo>
                      <a:pt x="75" y="76"/>
                    </a:lnTo>
                    <a:lnTo>
                      <a:pt x="91" y="72"/>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0" name="Freeform 1254">
                <a:extLst>
                  <a:ext uri="{FF2B5EF4-FFF2-40B4-BE49-F238E27FC236}">
                    <a16:creationId xmlns:a16="http://schemas.microsoft.com/office/drawing/2014/main" id="{A7EDB4F1-865F-42D3-A5FB-46337EFC6FE1}"/>
                  </a:ext>
                </a:extLst>
              </p:cNvPr>
              <p:cNvSpPr>
                <a:spLocks/>
              </p:cNvSpPr>
              <p:nvPr/>
            </p:nvSpPr>
            <p:spPr bwMode="auto">
              <a:xfrm>
                <a:off x="2917" y="3500"/>
                <a:ext cx="174" cy="50"/>
              </a:xfrm>
              <a:custGeom>
                <a:avLst/>
                <a:gdLst>
                  <a:gd name="T0" fmla="*/ 34 w 868"/>
                  <a:gd name="T1" fmla="*/ 0 h 249"/>
                  <a:gd name="T2" fmla="*/ 34 w 868"/>
                  <a:gd name="T3" fmla="*/ 0 h 249"/>
                  <a:gd name="T4" fmla="*/ 34 w 868"/>
                  <a:gd name="T5" fmla="*/ 0 h 249"/>
                  <a:gd name="T6" fmla="*/ 34 w 868"/>
                  <a:gd name="T7" fmla="*/ 1 h 249"/>
                  <a:gd name="T8" fmla="*/ 34 w 868"/>
                  <a:gd name="T9" fmla="*/ 2 h 249"/>
                  <a:gd name="T10" fmla="*/ 33 w 868"/>
                  <a:gd name="T11" fmla="*/ 3 h 249"/>
                  <a:gd name="T12" fmla="*/ 32 w 868"/>
                  <a:gd name="T13" fmla="*/ 4 h 249"/>
                  <a:gd name="T14" fmla="*/ 31 w 868"/>
                  <a:gd name="T15" fmla="*/ 5 h 249"/>
                  <a:gd name="T16" fmla="*/ 29 w 868"/>
                  <a:gd name="T17" fmla="*/ 6 h 249"/>
                  <a:gd name="T18" fmla="*/ 27 w 868"/>
                  <a:gd name="T19" fmla="*/ 6 h 249"/>
                  <a:gd name="T20" fmla="*/ 25 w 868"/>
                  <a:gd name="T21" fmla="*/ 7 h 249"/>
                  <a:gd name="T22" fmla="*/ 22 w 868"/>
                  <a:gd name="T23" fmla="*/ 8 h 249"/>
                  <a:gd name="T24" fmla="*/ 20 w 868"/>
                  <a:gd name="T25" fmla="*/ 8 h 249"/>
                  <a:gd name="T26" fmla="*/ 17 w 868"/>
                  <a:gd name="T27" fmla="*/ 8 h 249"/>
                  <a:gd name="T28" fmla="*/ 15 w 868"/>
                  <a:gd name="T29" fmla="*/ 8 h 249"/>
                  <a:gd name="T30" fmla="*/ 12 w 868"/>
                  <a:gd name="T31" fmla="*/ 8 h 249"/>
                  <a:gd name="T32" fmla="*/ 10 w 868"/>
                  <a:gd name="T33" fmla="*/ 8 h 249"/>
                  <a:gd name="T34" fmla="*/ 8 w 868"/>
                  <a:gd name="T35" fmla="*/ 8 h 249"/>
                  <a:gd name="T36" fmla="*/ 6 w 868"/>
                  <a:gd name="T37" fmla="*/ 7 h 249"/>
                  <a:gd name="T38" fmla="*/ 5 w 868"/>
                  <a:gd name="T39" fmla="*/ 7 h 249"/>
                  <a:gd name="T40" fmla="*/ 3 w 868"/>
                  <a:gd name="T41" fmla="*/ 6 h 249"/>
                  <a:gd name="T42" fmla="*/ 2 w 868"/>
                  <a:gd name="T43" fmla="*/ 6 h 249"/>
                  <a:gd name="T44" fmla="*/ 1 w 868"/>
                  <a:gd name="T45" fmla="*/ 5 h 249"/>
                  <a:gd name="T46" fmla="*/ 0 w 868"/>
                  <a:gd name="T47" fmla="*/ 4 h 249"/>
                  <a:gd name="T48" fmla="*/ 1 w 868"/>
                  <a:gd name="T49" fmla="*/ 5 h 249"/>
                  <a:gd name="T50" fmla="*/ 1 w 868"/>
                  <a:gd name="T51" fmla="*/ 6 h 249"/>
                  <a:gd name="T52" fmla="*/ 3 w 868"/>
                  <a:gd name="T53" fmla="*/ 7 h 249"/>
                  <a:gd name="T54" fmla="*/ 4 w 868"/>
                  <a:gd name="T55" fmla="*/ 8 h 249"/>
                  <a:gd name="T56" fmla="*/ 6 w 868"/>
                  <a:gd name="T57" fmla="*/ 8 h 249"/>
                  <a:gd name="T58" fmla="*/ 8 w 868"/>
                  <a:gd name="T59" fmla="*/ 9 h 249"/>
                  <a:gd name="T60" fmla="*/ 10 w 868"/>
                  <a:gd name="T61" fmla="*/ 10 h 249"/>
                  <a:gd name="T62" fmla="*/ 13 w 868"/>
                  <a:gd name="T63" fmla="*/ 10 h 249"/>
                  <a:gd name="T64" fmla="*/ 15 w 868"/>
                  <a:gd name="T65" fmla="*/ 10 h 249"/>
                  <a:gd name="T66" fmla="*/ 18 w 868"/>
                  <a:gd name="T67" fmla="*/ 10 h 249"/>
                  <a:gd name="T68" fmla="*/ 21 w 868"/>
                  <a:gd name="T69" fmla="*/ 10 h 249"/>
                  <a:gd name="T70" fmla="*/ 23 w 868"/>
                  <a:gd name="T71" fmla="*/ 9 h 249"/>
                  <a:gd name="T72" fmla="*/ 26 w 868"/>
                  <a:gd name="T73" fmla="*/ 9 h 249"/>
                  <a:gd name="T74" fmla="*/ 28 w 868"/>
                  <a:gd name="T75" fmla="*/ 8 h 249"/>
                  <a:gd name="T76" fmla="*/ 30 w 868"/>
                  <a:gd name="T77" fmla="*/ 7 h 249"/>
                  <a:gd name="T78" fmla="*/ 32 w 868"/>
                  <a:gd name="T79" fmla="*/ 6 h 249"/>
                  <a:gd name="T80" fmla="*/ 33 w 868"/>
                  <a:gd name="T81" fmla="*/ 5 h 249"/>
                  <a:gd name="T82" fmla="*/ 34 w 868"/>
                  <a:gd name="T83" fmla="*/ 4 h 249"/>
                  <a:gd name="T84" fmla="*/ 35 w 868"/>
                  <a:gd name="T85" fmla="*/ 3 h 249"/>
                  <a:gd name="T86" fmla="*/ 35 w 868"/>
                  <a:gd name="T87" fmla="*/ 2 h 249"/>
                  <a:gd name="T88" fmla="*/ 35 w 868"/>
                  <a:gd name="T89" fmla="*/ 2 h 249"/>
                  <a:gd name="T90" fmla="*/ 35 w 868"/>
                  <a:gd name="T91" fmla="*/ 2 h 249"/>
                  <a:gd name="T92" fmla="*/ 35 w 868"/>
                  <a:gd name="T93" fmla="*/ 1 h 249"/>
                  <a:gd name="T94" fmla="*/ 35 w 868"/>
                  <a:gd name="T95" fmla="*/ 1 h 249"/>
                  <a:gd name="T96" fmla="*/ 34 w 868"/>
                  <a:gd name="T97" fmla="*/ 1 h 249"/>
                  <a:gd name="T98" fmla="*/ 34 w 868"/>
                  <a:gd name="T99" fmla="*/ 1 h 249"/>
                  <a:gd name="T100" fmla="*/ 34 w 868"/>
                  <a:gd name="T101" fmla="*/ 1 h 249"/>
                  <a:gd name="T102" fmla="*/ 34 w 868"/>
                  <a:gd name="T103" fmla="*/ 0 h 249"/>
                  <a:gd name="T104" fmla="*/ 34 w 868"/>
                  <a:gd name="T105" fmla="*/ 0 h 249"/>
                  <a:gd name="T106" fmla="*/ 34 w 868"/>
                  <a:gd name="T107" fmla="*/ 0 h 24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68"/>
                  <a:gd name="T163" fmla="*/ 0 h 249"/>
                  <a:gd name="T164" fmla="*/ 868 w 868"/>
                  <a:gd name="T165" fmla="*/ 249 h 24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68" h="249">
                    <a:moveTo>
                      <a:pt x="847" y="0"/>
                    </a:moveTo>
                    <a:lnTo>
                      <a:pt x="847" y="4"/>
                    </a:lnTo>
                    <a:lnTo>
                      <a:pt x="847" y="9"/>
                    </a:lnTo>
                    <a:lnTo>
                      <a:pt x="847" y="13"/>
                    </a:lnTo>
                    <a:lnTo>
                      <a:pt x="843" y="41"/>
                    </a:lnTo>
                    <a:lnTo>
                      <a:pt x="830" y="67"/>
                    </a:lnTo>
                    <a:lnTo>
                      <a:pt x="805" y="92"/>
                    </a:lnTo>
                    <a:lnTo>
                      <a:pt x="769" y="116"/>
                    </a:lnTo>
                    <a:lnTo>
                      <a:pt x="727" y="137"/>
                    </a:lnTo>
                    <a:lnTo>
                      <a:pt x="677" y="157"/>
                    </a:lnTo>
                    <a:lnTo>
                      <a:pt x="623" y="175"/>
                    </a:lnTo>
                    <a:lnTo>
                      <a:pt x="560" y="187"/>
                    </a:lnTo>
                    <a:lnTo>
                      <a:pt x="494" y="200"/>
                    </a:lnTo>
                    <a:lnTo>
                      <a:pt x="423" y="203"/>
                    </a:lnTo>
                    <a:lnTo>
                      <a:pt x="366" y="203"/>
                    </a:lnTo>
                    <a:lnTo>
                      <a:pt x="308" y="203"/>
                    </a:lnTo>
                    <a:lnTo>
                      <a:pt x="254" y="200"/>
                    </a:lnTo>
                    <a:lnTo>
                      <a:pt x="204" y="191"/>
                    </a:lnTo>
                    <a:lnTo>
                      <a:pt x="158" y="178"/>
                    </a:lnTo>
                    <a:lnTo>
                      <a:pt x="117" y="166"/>
                    </a:lnTo>
                    <a:lnTo>
                      <a:pt x="79" y="153"/>
                    </a:lnTo>
                    <a:lnTo>
                      <a:pt x="45" y="137"/>
                    </a:lnTo>
                    <a:lnTo>
                      <a:pt x="21" y="116"/>
                    </a:lnTo>
                    <a:lnTo>
                      <a:pt x="0" y="99"/>
                    </a:lnTo>
                    <a:lnTo>
                      <a:pt x="13" y="124"/>
                    </a:lnTo>
                    <a:lnTo>
                      <a:pt x="34" y="149"/>
                    </a:lnTo>
                    <a:lnTo>
                      <a:pt x="63" y="175"/>
                    </a:lnTo>
                    <a:lnTo>
                      <a:pt x="99" y="195"/>
                    </a:lnTo>
                    <a:lnTo>
                      <a:pt x="146" y="211"/>
                    </a:lnTo>
                    <a:lnTo>
                      <a:pt x="196" y="229"/>
                    </a:lnTo>
                    <a:lnTo>
                      <a:pt x="254" y="241"/>
                    </a:lnTo>
                    <a:lnTo>
                      <a:pt x="315" y="249"/>
                    </a:lnTo>
                    <a:lnTo>
                      <a:pt x="378" y="249"/>
                    </a:lnTo>
                    <a:lnTo>
                      <a:pt x="445" y="249"/>
                    </a:lnTo>
                    <a:lnTo>
                      <a:pt x="515" y="241"/>
                    </a:lnTo>
                    <a:lnTo>
                      <a:pt x="582" y="232"/>
                    </a:lnTo>
                    <a:lnTo>
                      <a:pt x="643" y="216"/>
                    </a:lnTo>
                    <a:lnTo>
                      <a:pt x="697" y="200"/>
                    </a:lnTo>
                    <a:lnTo>
                      <a:pt x="747" y="178"/>
                    </a:lnTo>
                    <a:lnTo>
                      <a:pt x="789" y="157"/>
                    </a:lnTo>
                    <a:lnTo>
                      <a:pt x="826" y="133"/>
                    </a:lnTo>
                    <a:lnTo>
                      <a:pt x="847" y="104"/>
                    </a:lnTo>
                    <a:lnTo>
                      <a:pt x="864" y="79"/>
                    </a:lnTo>
                    <a:lnTo>
                      <a:pt x="868" y="50"/>
                    </a:lnTo>
                    <a:lnTo>
                      <a:pt x="868" y="45"/>
                    </a:lnTo>
                    <a:lnTo>
                      <a:pt x="868" y="38"/>
                    </a:lnTo>
                    <a:lnTo>
                      <a:pt x="864" y="33"/>
                    </a:lnTo>
                    <a:lnTo>
                      <a:pt x="864" y="29"/>
                    </a:lnTo>
                    <a:lnTo>
                      <a:pt x="859" y="25"/>
                    </a:lnTo>
                    <a:lnTo>
                      <a:pt x="859" y="20"/>
                    </a:lnTo>
                    <a:lnTo>
                      <a:pt x="855" y="13"/>
                    </a:lnTo>
                    <a:lnTo>
                      <a:pt x="852" y="9"/>
                    </a:lnTo>
                    <a:lnTo>
                      <a:pt x="852" y="4"/>
                    </a:lnTo>
                    <a:lnTo>
                      <a:pt x="847"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1" name="Freeform 1255">
                <a:extLst>
                  <a:ext uri="{FF2B5EF4-FFF2-40B4-BE49-F238E27FC236}">
                    <a16:creationId xmlns:a16="http://schemas.microsoft.com/office/drawing/2014/main" id="{8434AE8D-2D2F-4526-88BD-9526E3729AFA}"/>
                  </a:ext>
                </a:extLst>
              </p:cNvPr>
              <p:cNvSpPr>
                <a:spLocks/>
              </p:cNvSpPr>
              <p:nvPr/>
            </p:nvSpPr>
            <p:spPr bwMode="auto">
              <a:xfrm>
                <a:off x="2918" y="3480"/>
                <a:ext cx="173" cy="70"/>
              </a:xfrm>
              <a:custGeom>
                <a:avLst/>
                <a:gdLst>
                  <a:gd name="T0" fmla="*/ 18 w 864"/>
                  <a:gd name="T1" fmla="*/ 14 h 348"/>
                  <a:gd name="T2" fmla="*/ 20 w 864"/>
                  <a:gd name="T3" fmla="*/ 14 h 348"/>
                  <a:gd name="T4" fmla="*/ 23 w 864"/>
                  <a:gd name="T5" fmla="*/ 13 h 348"/>
                  <a:gd name="T6" fmla="*/ 26 w 864"/>
                  <a:gd name="T7" fmla="*/ 13 h 348"/>
                  <a:gd name="T8" fmla="*/ 28 w 864"/>
                  <a:gd name="T9" fmla="*/ 12 h 348"/>
                  <a:gd name="T10" fmla="*/ 30 w 864"/>
                  <a:gd name="T11" fmla="*/ 11 h 348"/>
                  <a:gd name="T12" fmla="*/ 31 w 864"/>
                  <a:gd name="T13" fmla="*/ 10 h 348"/>
                  <a:gd name="T14" fmla="*/ 33 w 864"/>
                  <a:gd name="T15" fmla="*/ 9 h 348"/>
                  <a:gd name="T16" fmla="*/ 34 w 864"/>
                  <a:gd name="T17" fmla="*/ 8 h 348"/>
                  <a:gd name="T18" fmla="*/ 34 w 864"/>
                  <a:gd name="T19" fmla="*/ 7 h 348"/>
                  <a:gd name="T20" fmla="*/ 35 w 864"/>
                  <a:gd name="T21" fmla="*/ 6 h 348"/>
                  <a:gd name="T22" fmla="*/ 34 w 864"/>
                  <a:gd name="T23" fmla="*/ 5 h 348"/>
                  <a:gd name="T24" fmla="*/ 34 w 864"/>
                  <a:gd name="T25" fmla="*/ 4 h 348"/>
                  <a:gd name="T26" fmla="*/ 32 w 864"/>
                  <a:gd name="T27" fmla="*/ 3 h 348"/>
                  <a:gd name="T28" fmla="*/ 31 w 864"/>
                  <a:gd name="T29" fmla="*/ 2 h 348"/>
                  <a:gd name="T30" fmla="*/ 29 w 864"/>
                  <a:gd name="T31" fmla="*/ 1 h 348"/>
                  <a:gd name="T32" fmla="*/ 27 w 864"/>
                  <a:gd name="T33" fmla="*/ 1 h 348"/>
                  <a:gd name="T34" fmla="*/ 25 w 864"/>
                  <a:gd name="T35" fmla="*/ 0 h 348"/>
                  <a:gd name="T36" fmla="*/ 22 w 864"/>
                  <a:gd name="T37" fmla="*/ 0 h 348"/>
                  <a:gd name="T38" fmla="*/ 20 w 864"/>
                  <a:gd name="T39" fmla="*/ 0 h 348"/>
                  <a:gd name="T40" fmla="*/ 17 w 864"/>
                  <a:gd name="T41" fmla="*/ 0 h 348"/>
                  <a:gd name="T42" fmla="*/ 14 w 864"/>
                  <a:gd name="T43" fmla="*/ 0 h 348"/>
                  <a:gd name="T44" fmla="*/ 11 w 864"/>
                  <a:gd name="T45" fmla="*/ 1 h 348"/>
                  <a:gd name="T46" fmla="*/ 9 w 864"/>
                  <a:gd name="T47" fmla="*/ 1 h 348"/>
                  <a:gd name="T48" fmla="*/ 7 w 864"/>
                  <a:gd name="T49" fmla="*/ 2 h 348"/>
                  <a:gd name="T50" fmla="*/ 5 w 864"/>
                  <a:gd name="T51" fmla="*/ 3 h 348"/>
                  <a:gd name="T52" fmla="*/ 3 w 864"/>
                  <a:gd name="T53" fmla="*/ 4 h 348"/>
                  <a:gd name="T54" fmla="*/ 2 w 864"/>
                  <a:gd name="T55" fmla="*/ 5 h 348"/>
                  <a:gd name="T56" fmla="*/ 1 w 864"/>
                  <a:gd name="T57" fmla="*/ 6 h 348"/>
                  <a:gd name="T58" fmla="*/ 0 w 864"/>
                  <a:gd name="T59" fmla="*/ 7 h 348"/>
                  <a:gd name="T60" fmla="*/ 0 w 864"/>
                  <a:gd name="T61" fmla="*/ 8 h 348"/>
                  <a:gd name="T62" fmla="*/ 0 w 864"/>
                  <a:gd name="T63" fmla="*/ 9 h 348"/>
                  <a:gd name="T64" fmla="*/ 1 w 864"/>
                  <a:gd name="T65" fmla="*/ 10 h 348"/>
                  <a:gd name="T66" fmla="*/ 2 w 864"/>
                  <a:gd name="T67" fmla="*/ 11 h 348"/>
                  <a:gd name="T68" fmla="*/ 4 w 864"/>
                  <a:gd name="T69" fmla="*/ 12 h 348"/>
                  <a:gd name="T70" fmla="*/ 5 w 864"/>
                  <a:gd name="T71" fmla="*/ 13 h 348"/>
                  <a:gd name="T72" fmla="*/ 7 w 864"/>
                  <a:gd name="T73" fmla="*/ 13 h 348"/>
                  <a:gd name="T74" fmla="*/ 10 w 864"/>
                  <a:gd name="T75" fmla="*/ 14 h 348"/>
                  <a:gd name="T76" fmla="*/ 12 w 864"/>
                  <a:gd name="T77" fmla="*/ 14 h 348"/>
                  <a:gd name="T78" fmla="*/ 15 w 864"/>
                  <a:gd name="T79" fmla="*/ 14 h 348"/>
                  <a:gd name="T80" fmla="*/ 18 w 864"/>
                  <a:gd name="T81" fmla="*/ 14 h 3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64"/>
                  <a:gd name="T124" fmla="*/ 0 h 348"/>
                  <a:gd name="T125" fmla="*/ 864 w 864"/>
                  <a:gd name="T126" fmla="*/ 348 h 3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64" h="348">
                    <a:moveTo>
                      <a:pt x="441" y="348"/>
                    </a:moveTo>
                    <a:lnTo>
                      <a:pt x="511" y="340"/>
                    </a:lnTo>
                    <a:lnTo>
                      <a:pt x="578" y="331"/>
                    </a:lnTo>
                    <a:lnTo>
                      <a:pt x="639" y="315"/>
                    </a:lnTo>
                    <a:lnTo>
                      <a:pt x="693" y="299"/>
                    </a:lnTo>
                    <a:lnTo>
                      <a:pt x="743" y="277"/>
                    </a:lnTo>
                    <a:lnTo>
                      <a:pt x="785" y="256"/>
                    </a:lnTo>
                    <a:lnTo>
                      <a:pt x="819" y="232"/>
                    </a:lnTo>
                    <a:lnTo>
                      <a:pt x="843" y="203"/>
                    </a:lnTo>
                    <a:lnTo>
                      <a:pt x="860" y="178"/>
                    </a:lnTo>
                    <a:lnTo>
                      <a:pt x="864" y="149"/>
                    </a:lnTo>
                    <a:lnTo>
                      <a:pt x="855" y="119"/>
                    </a:lnTo>
                    <a:lnTo>
                      <a:pt x="839" y="95"/>
                    </a:lnTo>
                    <a:lnTo>
                      <a:pt x="810" y="70"/>
                    </a:lnTo>
                    <a:lnTo>
                      <a:pt x="772" y="49"/>
                    </a:lnTo>
                    <a:lnTo>
                      <a:pt x="731" y="32"/>
                    </a:lnTo>
                    <a:lnTo>
                      <a:pt x="677" y="20"/>
                    </a:lnTo>
                    <a:lnTo>
                      <a:pt x="619" y="7"/>
                    </a:lnTo>
                    <a:lnTo>
                      <a:pt x="556" y="4"/>
                    </a:lnTo>
                    <a:lnTo>
                      <a:pt x="490" y="0"/>
                    </a:lnTo>
                    <a:lnTo>
                      <a:pt x="419" y="4"/>
                    </a:lnTo>
                    <a:lnTo>
                      <a:pt x="349" y="7"/>
                    </a:lnTo>
                    <a:lnTo>
                      <a:pt x="282" y="20"/>
                    </a:lnTo>
                    <a:lnTo>
                      <a:pt x="225" y="32"/>
                    </a:lnTo>
                    <a:lnTo>
                      <a:pt x="167" y="49"/>
                    </a:lnTo>
                    <a:lnTo>
                      <a:pt x="117" y="70"/>
                    </a:lnTo>
                    <a:lnTo>
                      <a:pt x="75" y="95"/>
                    </a:lnTo>
                    <a:lnTo>
                      <a:pt x="41" y="119"/>
                    </a:lnTo>
                    <a:lnTo>
                      <a:pt x="17" y="144"/>
                    </a:lnTo>
                    <a:lnTo>
                      <a:pt x="5" y="173"/>
                    </a:lnTo>
                    <a:lnTo>
                      <a:pt x="0" y="203"/>
                    </a:lnTo>
                    <a:lnTo>
                      <a:pt x="5" y="227"/>
                    </a:lnTo>
                    <a:lnTo>
                      <a:pt x="25" y="252"/>
                    </a:lnTo>
                    <a:lnTo>
                      <a:pt x="54" y="277"/>
                    </a:lnTo>
                    <a:lnTo>
                      <a:pt x="88" y="299"/>
                    </a:lnTo>
                    <a:lnTo>
                      <a:pt x="133" y="315"/>
                    </a:lnTo>
                    <a:lnTo>
                      <a:pt x="183" y="331"/>
                    </a:lnTo>
                    <a:lnTo>
                      <a:pt x="241" y="340"/>
                    </a:lnTo>
                    <a:lnTo>
                      <a:pt x="304" y="348"/>
                    </a:lnTo>
                    <a:lnTo>
                      <a:pt x="370" y="348"/>
                    </a:lnTo>
                    <a:lnTo>
                      <a:pt x="441" y="34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22" name="Freeform 1256">
                <a:extLst>
                  <a:ext uri="{FF2B5EF4-FFF2-40B4-BE49-F238E27FC236}">
                    <a16:creationId xmlns:a16="http://schemas.microsoft.com/office/drawing/2014/main" id="{D347DC8E-CF01-41CA-B580-2652064018A5}"/>
                  </a:ext>
                </a:extLst>
              </p:cNvPr>
              <p:cNvSpPr>
                <a:spLocks/>
              </p:cNvSpPr>
              <p:nvPr/>
            </p:nvSpPr>
            <p:spPr bwMode="auto">
              <a:xfrm>
                <a:off x="2068" y="3191"/>
                <a:ext cx="169" cy="78"/>
              </a:xfrm>
              <a:custGeom>
                <a:avLst/>
                <a:gdLst>
                  <a:gd name="T0" fmla="*/ 15 w 842"/>
                  <a:gd name="T1" fmla="*/ 15 h 390"/>
                  <a:gd name="T2" fmla="*/ 18 w 842"/>
                  <a:gd name="T3" fmla="*/ 15 h 390"/>
                  <a:gd name="T4" fmla="*/ 21 w 842"/>
                  <a:gd name="T5" fmla="*/ 15 h 390"/>
                  <a:gd name="T6" fmla="*/ 23 w 842"/>
                  <a:gd name="T7" fmla="*/ 16 h 390"/>
                  <a:gd name="T8" fmla="*/ 26 w 842"/>
                  <a:gd name="T9" fmla="*/ 16 h 390"/>
                  <a:gd name="T10" fmla="*/ 28 w 842"/>
                  <a:gd name="T11" fmla="*/ 15 h 390"/>
                  <a:gd name="T12" fmla="*/ 30 w 842"/>
                  <a:gd name="T13" fmla="*/ 15 h 390"/>
                  <a:gd name="T14" fmla="*/ 31 w 842"/>
                  <a:gd name="T15" fmla="*/ 15 h 390"/>
                  <a:gd name="T16" fmla="*/ 33 w 842"/>
                  <a:gd name="T17" fmla="*/ 14 h 390"/>
                  <a:gd name="T18" fmla="*/ 34 w 842"/>
                  <a:gd name="T19" fmla="*/ 13 h 390"/>
                  <a:gd name="T20" fmla="*/ 34 w 842"/>
                  <a:gd name="T21" fmla="*/ 12 h 390"/>
                  <a:gd name="T22" fmla="*/ 34 w 842"/>
                  <a:gd name="T23" fmla="*/ 11 h 390"/>
                  <a:gd name="T24" fmla="*/ 34 w 842"/>
                  <a:gd name="T25" fmla="*/ 10 h 390"/>
                  <a:gd name="T26" fmla="*/ 33 w 842"/>
                  <a:gd name="T27" fmla="*/ 8 h 390"/>
                  <a:gd name="T28" fmla="*/ 32 w 842"/>
                  <a:gd name="T29" fmla="*/ 7 h 390"/>
                  <a:gd name="T30" fmla="*/ 30 w 842"/>
                  <a:gd name="T31" fmla="*/ 6 h 390"/>
                  <a:gd name="T32" fmla="*/ 29 w 842"/>
                  <a:gd name="T33" fmla="*/ 5 h 390"/>
                  <a:gd name="T34" fmla="*/ 26 w 842"/>
                  <a:gd name="T35" fmla="*/ 4 h 390"/>
                  <a:gd name="T36" fmla="*/ 24 w 842"/>
                  <a:gd name="T37" fmla="*/ 3 h 390"/>
                  <a:gd name="T38" fmla="*/ 21 w 842"/>
                  <a:gd name="T39" fmla="*/ 2 h 390"/>
                  <a:gd name="T40" fmla="*/ 19 w 842"/>
                  <a:gd name="T41" fmla="*/ 1 h 390"/>
                  <a:gd name="T42" fmla="*/ 16 w 842"/>
                  <a:gd name="T43" fmla="*/ 1 h 390"/>
                  <a:gd name="T44" fmla="*/ 13 w 842"/>
                  <a:gd name="T45" fmla="*/ 0 h 390"/>
                  <a:gd name="T46" fmla="*/ 11 w 842"/>
                  <a:gd name="T47" fmla="*/ 0 h 390"/>
                  <a:gd name="T48" fmla="*/ 8 w 842"/>
                  <a:gd name="T49" fmla="*/ 0 h 390"/>
                  <a:gd name="T50" fmla="*/ 6 w 842"/>
                  <a:gd name="T51" fmla="*/ 0 h 390"/>
                  <a:gd name="T52" fmla="*/ 4 w 842"/>
                  <a:gd name="T53" fmla="*/ 1 h 390"/>
                  <a:gd name="T54" fmla="*/ 3 w 842"/>
                  <a:gd name="T55" fmla="*/ 1 h 390"/>
                  <a:gd name="T56" fmla="*/ 1 w 842"/>
                  <a:gd name="T57" fmla="*/ 2 h 390"/>
                  <a:gd name="T58" fmla="*/ 1 w 842"/>
                  <a:gd name="T59" fmla="*/ 3 h 390"/>
                  <a:gd name="T60" fmla="*/ 0 w 842"/>
                  <a:gd name="T61" fmla="*/ 4 h 390"/>
                  <a:gd name="T62" fmla="*/ 0 w 842"/>
                  <a:gd name="T63" fmla="*/ 5 h 390"/>
                  <a:gd name="T64" fmla="*/ 0 w 842"/>
                  <a:gd name="T65" fmla="*/ 6 h 390"/>
                  <a:gd name="T66" fmla="*/ 1 w 842"/>
                  <a:gd name="T67" fmla="*/ 7 h 390"/>
                  <a:gd name="T68" fmla="*/ 2 w 842"/>
                  <a:gd name="T69" fmla="*/ 8 h 390"/>
                  <a:gd name="T70" fmla="*/ 4 w 842"/>
                  <a:gd name="T71" fmla="*/ 10 h 390"/>
                  <a:gd name="T72" fmla="*/ 6 w 842"/>
                  <a:gd name="T73" fmla="*/ 11 h 390"/>
                  <a:gd name="T74" fmla="*/ 8 w 842"/>
                  <a:gd name="T75" fmla="*/ 12 h 390"/>
                  <a:gd name="T76" fmla="*/ 10 w 842"/>
                  <a:gd name="T77" fmla="*/ 13 h 390"/>
                  <a:gd name="T78" fmla="*/ 13 w 842"/>
                  <a:gd name="T79" fmla="*/ 14 h 390"/>
                  <a:gd name="T80" fmla="*/ 15 w 842"/>
                  <a:gd name="T81" fmla="*/ 15 h 39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0"/>
                  <a:gd name="T125" fmla="*/ 842 w 842"/>
                  <a:gd name="T126" fmla="*/ 390 h 39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0">
                    <a:moveTo>
                      <a:pt x="382" y="366"/>
                    </a:moveTo>
                    <a:lnTo>
                      <a:pt x="448" y="378"/>
                    </a:lnTo>
                    <a:lnTo>
                      <a:pt x="515" y="386"/>
                    </a:lnTo>
                    <a:lnTo>
                      <a:pt x="581" y="390"/>
                    </a:lnTo>
                    <a:lnTo>
                      <a:pt x="639" y="390"/>
                    </a:lnTo>
                    <a:lnTo>
                      <a:pt x="689" y="386"/>
                    </a:lnTo>
                    <a:lnTo>
                      <a:pt x="738" y="378"/>
                    </a:lnTo>
                    <a:lnTo>
                      <a:pt x="776" y="366"/>
                    </a:lnTo>
                    <a:lnTo>
                      <a:pt x="809" y="348"/>
                    </a:lnTo>
                    <a:lnTo>
                      <a:pt x="830" y="324"/>
                    </a:lnTo>
                    <a:lnTo>
                      <a:pt x="842" y="299"/>
                    </a:lnTo>
                    <a:lnTo>
                      <a:pt x="842" y="270"/>
                    </a:lnTo>
                    <a:lnTo>
                      <a:pt x="834" y="240"/>
                    </a:lnTo>
                    <a:lnTo>
                      <a:pt x="814" y="212"/>
                    </a:lnTo>
                    <a:lnTo>
                      <a:pt x="785" y="179"/>
                    </a:lnTo>
                    <a:lnTo>
                      <a:pt x="751" y="150"/>
                    </a:lnTo>
                    <a:lnTo>
                      <a:pt x="706" y="121"/>
                    </a:lnTo>
                    <a:lnTo>
                      <a:pt x="652" y="96"/>
                    </a:lnTo>
                    <a:lnTo>
                      <a:pt x="594" y="67"/>
                    </a:lnTo>
                    <a:lnTo>
                      <a:pt x="531" y="46"/>
                    </a:lnTo>
                    <a:lnTo>
                      <a:pt x="464" y="29"/>
                    </a:lnTo>
                    <a:lnTo>
                      <a:pt x="394" y="13"/>
                    </a:lnTo>
                    <a:lnTo>
                      <a:pt x="328" y="4"/>
                    </a:lnTo>
                    <a:lnTo>
                      <a:pt x="265" y="0"/>
                    </a:lnTo>
                    <a:lnTo>
                      <a:pt x="207" y="0"/>
                    </a:lnTo>
                    <a:lnTo>
                      <a:pt x="153" y="4"/>
                    </a:lnTo>
                    <a:lnTo>
                      <a:pt x="108" y="13"/>
                    </a:lnTo>
                    <a:lnTo>
                      <a:pt x="70" y="25"/>
                    </a:lnTo>
                    <a:lnTo>
                      <a:pt x="37" y="46"/>
                    </a:lnTo>
                    <a:lnTo>
                      <a:pt x="16" y="67"/>
                    </a:lnTo>
                    <a:lnTo>
                      <a:pt x="4" y="92"/>
                    </a:lnTo>
                    <a:lnTo>
                      <a:pt x="0" y="121"/>
                    </a:lnTo>
                    <a:lnTo>
                      <a:pt x="12" y="150"/>
                    </a:lnTo>
                    <a:lnTo>
                      <a:pt x="29" y="179"/>
                    </a:lnTo>
                    <a:lnTo>
                      <a:pt x="58" y="212"/>
                    </a:lnTo>
                    <a:lnTo>
                      <a:pt x="95" y="240"/>
                    </a:lnTo>
                    <a:lnTo>
                      <a:pt x="140" y="270"/>
                    </a:lnTo>
                    <a:lnTo>
                      <a:pt x="191" y="299"/>
                    </a:lnTo>
                    <a:lnTo>
                      <a:pt x="248" y="324"/>
                    </a:lnTo>
                    <a:lnTo>
                      <a:pt x="315" y="345"/>
                    </a:lnTo>
                    <a:lnTo>
                      <a:pt x="382" y="366"/>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3" name="Freeform 1257">
                <a:extLst>
                  <a:ext uri="{FF2B5EF4-FFF2-40B4-BE49-F238E27FC236}">
                    <a16:creationId xmlns:a16="http://schemas.microsoft.com/office/drawing/2014/main" id="{59A853AB-3061-4261-8B38-8DC305BC54FF}"/>
                  </a:ext>
                </a:extLst>
              </p:cNvPr>
              <p:cNvSpPr>
                <a:spLocks/>
              </p:cNvSpPr>
              <p:nvPr/>
            </p:nvSpPr>
            <p:spPr bwMode="auto">
              <a:xfrm>
                <a:off x="2098" y="3194"/>
                <a:ext cx="85" cy="39"/>
              </a:xfrm>
              <a:custGeom>
                <a:avLst/>
                <a:gdLst>
                  <a:gd name="T0" fmla="*/ 8 w 423"/>
                  <a:gd name="T1" fmla="*/ 7 h 199"/>
                  <a:gd name="T2" fmla="*/ 9 w 423"/>
                  <a:gd name="T3" fmla="*/ 7 h 199"/>
                  <a:gd name="T4" fmla="*/ 10 w 423"/>
                  <a:gd name="T5" fmla="*/ 7 h 199"/>
                  <a:gd name="T6" fmla="*/ 12 w 423"/>
                  <a:gd name="T7" fmla="*/ 8 h 199"/>
                  <a:gd name="T8" fmla="*/ 13 w 423"/>
                  <a:gd name="T9" fmla="*/ 8 h 199"/>
                  <a:gd name="T10" fmla="*/ 14 w 423"/>
                  <a:gd name="T11" fmla="*/ 7 h 199"/>
                  <a:gd name="T12" fmla="*/ 15 w 423"/>
                  <a:gd name="T13" fmla="*/ 7 h 199"/>
                  <a:gd name="T14" fmla="*/ 16 w 423"/>
                  <a:gd name="T15" fmla="*/ 7 h 199"/>
                  <a:gd name="T16" fmla="*/ 16 w 423"/>
                  <a:gd name="T17" fmla="*/ 7 h 199"/>
                  <a:gd name="T18" fmla="*/ 17 w 423"/>
                  <a:gd name="T19" fmla="*/ 6 h 199"/>
                  <a:gd name="T20" fmla="*/ 17 w 423"/>
                  <a:gd name="T21" fmla="*/ 6 h 199"/>
                  <a:gd name="T22" fmla="*/ 17 w 423"/>
                  <a:gd name="T23" fmla="*/ 5 h 199"/>
                  <a:gd name="T24" fmla="*/ 17 w 423"/>
                  <a:gd name="T25" fmla="*/ 5 h 199"/>
                  <a:gd name="T26" fmla="*/ 16 w 423"/>
                  <a:gd name="T27" fmla="*/ 4 h 199"/>
                  <a:gd name="T28" fmla="*/ 16 w 423"/>
                  <a:gd name="T29" fmla="*/ 4 h 199"/>
                  <a:gd name="T30" fmla="*/ 15 w 423"/>
                  <a:gd name="T31" fmla="*/ 3 h 199"/>
                  <a:gd name="T32" fmla="*/ 14 w 423"/>
                  <a:gd name="T33" fmla="*/ 2 h 199"/>
                  <a:gd name="T34" fmla="*/ 13 w 423"/>
                  <a:gd name="T35" fmla="*/ 2 h 199"/>
                  <a:gd name="T36" fmla="*/ 12 w 423"/>
                  <a:gd name="T37" fmla="*/ 1 h 199"/>
                  <a:gd name="T38" fmla="*/ 11 w 423"/>
                  <a:gd name="T39" fmla="*/ 1 h 199"/>
                  <a:gd name="T40" fmla="*/ 9 w 423"/>
                  <a:gd name="T41" fmla="*/ 1 h 199"/>
                  <a:gd name="T42" fmla="*/ 8 w 423"/>
                  <a:gd name="T43" fmla="*/ 0 h 199"/>
                  <a:gd name="T44" fmla="*/ 7 w 423"/>
                  <a:gd name="T45" fmla="*/ 0 h 199"/>
                  <a:gd name="T46" fmla="*/ 5 w 423"/>
                  <a:gd name="T47" fmla="*/ 0 h 199"/>
                  <a:gd name="T48" fmla="*/ 4 w 423"/>
                  <a:gd name="T49" fmla="*/ 0 h 199"/>
                  <a:gd name="T50" fmla="*/ 3 w 423"/>
                  <a:gd name="T51" fmla="*/ 0 h 199"/>
                  <a:gd name="T52" fmla="*/ 2 w 423"/>
                  <a:gd name="T53" fmla="*/ 0 h 199"/>
                  <a:gd name="T54" fmla="*/ 2 w 423"/>
                  <a:gd name="T55" fmla="*/ 1 h 199"/>
                  <a:gd name="T56" fmla="*/ 1 w 423"/>
                  <a:gd name="T57" fmla="*/ 1 h 199"/>
                  <a:gd name="T58" fmla="*/ 0 w 423"/>
                  <a:gd name="T59" fmla="*/ 1 h 199"/>
                  <a:gd name="T60" fmla="*/ 0 w 423"/>
                  <a:gd name="T61" fmla="*/ 2 h 199"/>
                  <a:gd name="T62" fmla="*/ 0 w 423"/>
                  <a:gd name="T63" fmla="*/ 2 h 199"/>
                  <a:gd name="T64" fmla="*/ 0 w 423"/>
                  <a:gd name="T65" fmla="*/ 3 h 199"/>
                  <a:gd name="T66" fmla="*/ 1 w 423"/>
                  <a:gd name="T67" fmla="*/ 4 h 199"/>
                  <a:gd name="T68" fmla="*/ 1 w 423"/>
                  <a:gd name="T69" fmla="*/ 4 h 199"/>
                  <a:gd name="T70" fmla="*/ 2 w 423"/>
                  <a:gd name="T71" fmla="*/ 5 h 199"/>
                  <a:gd name="T72" fmla="*/ 3 w 423"/>
                  <a:gd name="T73" fmla="*/ 5 h 199"/>
                  <a:gd name="T74" fmla="*/ 4 w 423"/>
                  <a:gd name="T75" fmla="*/ 6 h 199"/>
                  <a:gd name="T76" fmla="*/ 5 w 423"/>
                  <a:gd name="T77" fmla="*/ 6 h 199"/>
                  <a:gd name="T78" fmla="*/ 6 w 423"/>
                  <a:gd name="T79" fmla="*/ 7 h 199"/>
                  <a:gd name="T80" fmla="*/ 8 w 423"/>
                  <a:gd name="T81" fmla="*/ 7 h 1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3"/>
                  <a:gd name="T124" fmla="*/ 0 h 199"/>
                  <a:gd name="T125" fmla="*/ 423 w 423"/>
                  <a:gd name="T126" fmla="*/ 199 h 1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3" h="199">
                    <a:moveTo>
                      <a:pt x="191" y="182"/>
                    </a:moveTo>
                    <a:lnTo>
                      <a:pt x="224" y="191"/>
                    </a:lnTo>
                    <a:lnTo>
                      <a:pt x="258" y="195"/>
                    </a:lnTo>
                    <a:lnTo>
                      <a:pt x="290" y="199"/>
                    </a:lnTo>
                    <a:lnTo>
                      <a:pt x="319" y="199"/>
                    </a:lnTo>
                    <a:lnTo>
                      <a:pt x="344" y="195"/>
                    </a:lnTo>
                    <a:lnTo>
                      <a:pt x="369" y="191"/>
                    </a:lnTo>
                    <a:lnTo>
                      <a:pt x="391" y="182"/>
                    </a:lnTo>
                    <a:lnTo>
                      <a:pt x="407" y="174"/>
                    </a:lnTo>
                    <a:lnTo>
                      <a:pt x="415" y="166"/>
                    </a:lnTo>
                    <a:lnTo>
                      <a:pt x="423" y="153"/>
                    </a:lnTo>
                    <a:lnTo>
                      <a:pt x="423" y="137"/>
                    </a:lnTo>
                    <a:lnTo>
                      <a:pt x="420" y="124"/>
                    </a:lnTo>
                    <a:lnTo>
                      <a:pt x="407" y="108"/>
                    </a:lnTo>
                    <a:lnTo>
                      <a:pt x="395" y="92"/>
                    </a:lnTo>
                    <a:lnTo>
                      <a:pt x="378" y="79"/>
                    </a:lnTo>
                    <a:lnTo>
                      <a:pt x="353" y="62"/>
                    </a:lnTo>
                    <a:lnTo>
                      <a:pt x="328" y="49"/>
                    </a:lnTo>
                    <a:lnTo>
                      <a:pt x="299" y="38"/>
                    </a:lnTo>
                    <a:lnTo>
                      <a:pt x="265" y="25"/>
                    </a:lnTo>
                    <a:lnTo>
                      <a:pt x="233" y="16"/>
                    </a:lnTo>
                    <a:lnTo>
                      <a:pt x="200" y="8"/>
                    </a:lnTo>
                    <a:lnTo>
                      <a:pt x="166" y="4"/>
                    </a:lnTo>
                    <a:lnTo>
                      <a:pt x="133" y="0"/>
                    </a:lnTo>
                    <a:lnTo>
                      <a:pt x="103" y="0"/>
                    </a:lnTo>
                    <a:lnTo>
                      <a:pt x="79" y="4"/>
                    </a:lnTo>
                    <a:lnTo>
                      <a:pt x="54" y="8"/>
                    </a:lnTo>
                    <a:lnTo>
                      <a:pt x="38" y="16"/>
                    </a:lnTo>
                    <a:lnTo>
                      <a:pt x="20" y="25"/>
                    </a:lnTo>
                    <a:lnTo>
                      <a:pt x="8" y="33"/>
                    </a:lnTo>
                    <a:lnTo>
                      <a:pt x="4" y="49"/>
                    </a:lnTo>
                    <a:lnTo>
                      <a:pt x="0" y="62"/>
                    </a:lnTo>
                    <a:lnTo>
                      <a:pt x="8" y="79"/>
                    </a:lnTo>
                    <a:lnTo>
                      <a:pt x="17" y="92"/>
                    </a:lnTo>
                    <a:lnTo>
                      <a:pt x="29" y="108"/>
                    </a:lnTo>
                    <a:lnTo>
                      <a:pt x="49" y="124"/>
                    </a:lnTo>
                    <a:lnTo>
                      <a:pt x="71" y="137"/>
                    </a:lnTo>
                    <a:lnTo>
                      <a:pt x="99" y="149"/>
                    </a:lnTo>
                    <a:lnTo>
                      <a:pt x="125" y="162"/>
                    </a:lnTo>
                    <a:lnTo>
                      <a:pt x="157" y="174"/>
                    </a:lnTo>
                    <a:lnTo>
                      <a:pt x="191" y="182"/>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4" name="Freeform 1258">
                <a:extLst>
                  <a:ext uri="{FF2B5EF4-FFF2-40B4-BE49-F238E27FC236}">
                    <a16:creationId xmlns:a16="http://schemas.microsoft.com/office/drawing/2014/main" id="{09D00B20-01E2-428F-AB5A-78D07C98612F}"/>
                  </a:ext>
                </a:extLst>
              </p:cNvPr>
              <p:cNvSpPr>
                <a:spLocks/>
              </p:cNvSpPr>
              <p:nvPr/>
            </p:nvSpPr>
            <p:spPr bwMode="auto">
              <a:xfrm>
                <a:off x="2102" y="3195"/>
                <a:ext cx="75" cy="35"/>
              </a:xfrm>
              <a:custGeom>
                <a:avLst/>
                <a:gdLst>
                  <a:gd name="T0" fmla="*/ 15 w 375"/>
                  <a:gd name="T1" fmla="*/ 5 h 174"/>
                  <a:gd name="T2" fmla="*/ 15 w 375"/>
                  <a:gd name="T3" fmla="*/ 5 h 174"/>
                  <a:gd name="T4" fmla="*/ 15 w 375"/>
                  <a:gd name="T5" fmla="*/ 4 h 174"/>
                  <a:gd name="T6" fmla="*/ 14 w 375"/>
                  <a:gd name="T7" fmla="*/ 4 h 174"/>
                  <a:gd name="T8" fmla="*/ 14 w 375"/>
                  <a:gd name="T9" fmla="*/ 3 h 174"/>
                  <a:gd name="T10" fmla="*/ 13 w 375"/>
                  <a:gd name="T11" fmla="*/ 3 h 174"/>
                  <a:gd name="T12" fmla="*/ 12 w 375"/>
                  <a:gd name="T13" fmla="*/ 2 h 174"/>
                  <a:gd name="T14" fmla="*/ 12 w 375"/>
                  <a:gd name="T15" fmla="*/ 2 h 174"/>
                  <a:gd name="T16" fmla="*/ 11 w 375"/>
                  <a:gd name="T17" fmla="*/ 1 h 174"/>
                  <a:gd name="T18" fmla="*/ 10 w 375"/>
                  <a:gd name="T19" fmla="*/ 1 h 174"/>
                  <a:gd name="T20" fmla="*/ 8 w 375"/>
                  <a:gd name="T21" fmla="*/ 0 h 174"/>
                  <a:gd name="T22" fmla="*/ 7 w 375"/>
                  <a:gd name="T23" fmla="*/ 0 h 174"/>
                  <a:gd name="T24" fmla="*/ 6 w 375"/>
                  <a:gd name="T25" fmla="*/ 0 h 174"/>
                  <a:gd name="T26" fmla="*/ 5 w 375"/>
                  <a:gd name="T27" fmla="*/ 0 h 174"/>
                  <a:gd name="T28" fmla="*/ 4 w 375"/>
                  <a:gd name="T29" fmla="*/ 0 h 174"/>
                  <a:gd name="T30" fmla="*/ 3 w 375"/>
                  <a:gd name="T31" fmla="*/ 0 h 174"/>
                  <a:gd name="T32" fmla="*/ 2 w 375"/>
                  <a:gd name="T33" fmla="*/ 0 h 174"/>
                  <a:gd name="T34" fmla="*/ 1 w 375"/>
                  <a:gd name="T35" fmla="*/ 0 h 174"/>
                  <a:gd name="T36" fmla="*/ 1 w 375"/>
                  <a:gd name="T37" fmla="*/ 1 h 174"/>
                  <a:gd name="T38" fmla="*/ 0 w 375"/>
                  <a:gd name="T39" fmla="*/ 1 h 174"/>
                  <a:gd name="T40" fmla="*/ 0 w 375"/>
                  <a:gd name="T41" fmla="*/ 2 h 174"/>
                  <a:gd name="T42" fmla="*/ 0 w 375"/>
                  <a:gd name="T43" fmla="*/ 2 h 174"/>
                  <a:gd name="T44" fmla="*/ 0 w 375"/>
                  <a:gd name="T45" fmla="*/ 3 h 174"/>
                  <a:gd name="T46" fmla="*/ 1 w 375"/>
                  <a:gd name="T47" fmla="*/ 3 h 174"/>
                  <a:gd name="T48" fmla="*/ 1 w 375"/>
                  <a:gd name="T49" fmla="*/ 4 h 174"/>
                  <a:gd name="T50" fmla="*/ 2 w 375"/>
                  <a:gd name="T51" fmla="*/ 4 h 174"/>
                  <a:gd name="T52" fmla="*/ 3 w 375"/>
                  <a:gd name="T53" fmla="*/ 5 h 174"/>
                  <a:gd name="T54" fmla="*/ 4 w 375"/>
                  <a:gd name="T55" fmla="*/ 5 h 174"/>
                  <a:gd name="T56" fmla="*/ 5 w 375"/>
                  <a:gd name="T57" fmla="*/ 6 h 174"/>
                  <a:gd name="T58" fmla="*/ 5 w 375"/>
                  <a:gd name="T59" fmla="*/ 6 h 174"/>
                  <a:gd name="T60" fmla="*/ 7 w 375"/>
                  <a:gd name="T61" fmla="*/ 7 h 174"/>
                  <a:gd name="T62" fmla="*/ 8 w 375"/>
                  <a:gd name="T63" fmla="*/ 7 h 174"/>
                  <a:gd name="T64" fmla="*/ 9 w 375"/>
                  <a:gd name="T65" fmla="*/ 7 h 174"/>
                  <a:gd name="T66" fmla="*/ 10 w 375"/>
                  <a:gd name="T67" fmla="*/ 7 h 174"/>
                  <a:gd name="T68" fmla="*/ 11 w 375"/>
                  <a:gd name="T69" fmla="*/ 7 h 174"/>
                  <a:gd name="T70" fmla="*/ 12 w 375"/>
                  <a:gd name="T71" fmla="*/ 7 h 174"/>
                  <a:gd name="T72" fmla="*/ 13 w 375"/>
                  <a:gd name="T73" fmla="*/ 7 h 174"/>
                  <a:gd name="T74" fmla="*/ 14 w 375"/>
                  <a:gd name="T75" fmla="*/ 7 h 174"/>
                  <a:gd name="T76" fmla="*/ 14 w 375"/>
                  <a:gd name="T77" fmla="*/ 6 h 174"/>
                  <a:gd name="T78" fmla="*/ 15 w 375"/>
                  <a:gd name="T79" fmla="*/ 6 h 174"/>
                  <a:gd name="T80" fmla="*/ 15 w 375"/>
                  <a:gd name="T81" fmla="*/ 5 h 17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5"/>
                  <a:gd name="T124" fmla="*/ 0 h 174"/>
                  <a:gd name="T125" fmla="*/ 375 w 375"/>
                  <a:gd name="T126" fmla="*/ 174 h 17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5" h="174">
                    <a:moveTo>
                      <a:pt x="375" y="133"/>
                    </a:moveTo>
                    <a:lnTo>
                      <a:pt x="375" y="120"/>
                    </a:lnTo>
                    <a:lnTo>
                      <a:pt x="371" y="108"/>
                    </a:lnTo>
                    <a:lnTo>
                      <a:pt x="362" y="91"/>
                    </a:lnTo>
                    <a:lnTo>
                      <a:pt x="349" y="79"/>
                    </a:lnTo>
                    <a:lnTo>
                      <a:pt x="333" y="66"/>
                    </a:lnTo>
                    <a:lnTo>
                      <a:pt x="312" y="54"/>
                    </a:lnTo>
                    <a:lnTo>
                      <a:pt x="292" y="41"/>
                    </a:lnTo>
                    <a:lnTo>
                      <a:pt x="263" y="30"/>
                    </a:lnTo>
                    <a:lnTo>
                      <a:pt x="238" y="21"/>
                    </a:lnTo>
                    <a:lnTo>
                      <a:pt x="204" y="12"/>
                    </a:lnTo>
                    <a:lnTo>
                      <a:pt x="175" y="4"/>
                    </a:lnTo>
                    <a:lnTo>
                      <a:pt x="146" y="0"/>
                    </a:lnTo>
                    <a:lnTo>
                      <a:pt x="117" y="0"/>
                    </a:lnTo>
                    <a:lnTo>
                      <a:pt x="92" y="0"/>
                    </a:lnTo>
                    <a:lnTo>
                      <a:pt x="72" y="0"/>
                    </a:lnTo>
                    <a:lnTo>
                      <a:pt x="51" y="4"/>
                    </a:lnTo>
                    <a:lnTo>
                      <a:pt x="29" y="12"/>
                    </a:lnTo>
                    <a:lnTo>
                      <a:pt x="18" y="21"/>
                    </a:lnTo>
                    <a:lnTo>
                      <a:pt x="9" y="30"/>
                    </a:lnTo>
                    <a:lnTo>
                      <a:pt x="0" y="41"/>
                    </a:lnTo>
                    <a:lnTo>
                      <a:pt x="0" y="54"/>
                    </a:lnTo>
                    <a:lnTo>
                      <a:pt x="5" y="66"/>
                    </a:lnTo>
                    <a:lnTo>
                      <a:pt x="13" y="79"/>
                    </a:lnTo>
                    <a:lnTo>
                      <a:pt x="25" y="91"/>
                    </a:lnTo>
                    <a:lnTo>
                      <a:pt x="42" y="108"/>
                    </a:lnTo>
                    <a:lnTo>
                      <a:pt x="63" y="120"/>
                    </a:lnTo>
                    <a:lnTo>
                      <a:pt x="88" y="133"/>
                    </a:lnTo>
                    <a:lnTo>
                      <a:pt x="113" y="141"/>
                    </a:lnTo>
                    <a:lnTo>
                      <a:pt x="137" y="154"/>
                    </a:lnTo>
                    <a:lnTo>
                      <a:pt x="171" y="162"/>
                    </a:lnTo>
                    <a:lnTo>
                      <a:pt x="200" y="166"/>
                    </a:lnTo>
                    <a:lnTo>
                      <a:pt x="229" y="170"/>
                    </a:lnTo>
                    <a:lnTo>
                      <a:pt x="258" y="174"/>
                    </a:lnTo>
                    <a:lnTo>
                      <a:pt x="283" y="174"/>
                    </a:lnTo>
                    <a:lnTo>
                      <a:pt x="308" y="170"/>
                    </a:lnTo>
                    <a:lnTo>
                      <a:pt x="328" y="166"/>
                    </a:lnTo>
                    <a:lnTo>
                      <a:pt x="346" y="162"/>
                    </a:lnTo>
                    <a:lnTo>
                      <a:pt x="358" y="154"/>
                    </a:lnTo>
                    <a:lnTo>
                      <a:pt x="371" y="145"/>
                    </a:lnTo>
                    <a:lnTo>
                      <a:pt x="375" y="133"/>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5" name="Freeform 1259">
                <a:extLst>
                  <a:ext uri="{FF2B5EF4-FFF2-40B4-BE49-F238E27FC236}">
                    <a16:creationId xmlns:a16="http://schemas.microsoft.com/office/drawing/2014/main" id="{19A57352-6F26-4622-B130-0DC7BE3BEBB3}"/>
                  </a:ext>
                </a:extLst>
              </p:cNvPr>
              <p:cNvSpPr>
                <a:spLocks/>
              </p:cNvSpPr>
              <p:nvPr/>
            </p:nvSpPr>
            <p:spPr bwMode="auto">
              <a:xfrm>
                <a:off x="2106" y="3196"/>
                <a:ext cx="65" cy="31"/>
              </a:xfrm>
              <a:custGeom>
                <a:avLst/>
                <a:gdLst>
                  <a:gd name="T0" fmla="*/ 13 w 324"/>
                  <a:gd name="T1" fmla="*/ 5 h 154"/>
                  <a:gd name="T2" fmla="*/ 13 w 324"/>
                  <a:gd name="T3" fmla="*/ 4 h 154"/>
                  <a:gd name="T4" fmla="*/ 13 w 324"/>
                  <a:gd name="T5" fmla="*/ 4 h 154"/>
                  <a:gd name="T6" fmla="*/ 12 w 324"/>
                  <a:gd name="T7" fmla="*/ 3 h 154"/>
                  <a:gd name="T8" fmla="*/ 12 w 324"/>
                  <a:gd name="T9" fmla="*/ 3 h 154"/>
                  <a:gd name="T10" fmla="*/ 11 w 324"/>
                  <a:gd name="T11" fmla="*/ 2 h 154"/>
                  <a:gd name="T12" fmla="*/ 11 w 324"/>
                  <a:gd name="T13" fmla="*/ 2 h 154"/>
                  <a:gd name="T14" fmla="*/ 10 w 324"/>
                  <a:gd name="T15" fmla="*/ 1 h 154"/>
                  <a:gd name="T16" fmla="*/ 9 w 324"/>
                  <a:gd name="T17" fmla="*/ 1 h 154"/>
                  <a:gd name="T18" fmla="*/ 8 w 324"/>
                  <a:gd name="T19" fmla="*/ 1 h 154"/>
                  <a:gd name="T20" fmla="*/ 7 w 324"/>
                  <a:gd name="T21" fmla="*/ 1 h 154"/>
                  <a:gd name="T22" fmla="*/ 6 w 324"/>
                  <a:gd name="T23" fmla="*/ 0 h 154"/>
                  <a:gd name="T24" fmla="*/ 5 w 324"/>
                  <a:gd name="T25" fmla="*/ 0 h 154"/>
                  <a:gd name="T26" fmla="*/ 4 w 324"/>
                  <a:gd name="T27" fmla="*/ 0 h 154"/>
                  <a:gd name="T28" fmla="*/ 3 w 324"/>
                  <a:gd name="T29" fmla="*/ 0 h 154"/>
                  <a:gd name="T30" fmla="*/ 2 w 324"/>
                  <a:gd name="T31" fmla="*/ 0 h 154"/>
                  <a:gd name="T32" fmla="*/ 2 w 324"/>
                  <a:gd name="T33" fmla="*/ 0 h 154"/>
                  <a:gd name="T34" fmla="*/ 1 w 324"/>
                  <a:gd name="T35" fmla="*/ 1 h 154"/>
                  <a:gd name="T36" fmla="*/ 0 w 324"/>
                  <a:gd name="T37" fmla="*/ 1 h 154"/>
                  <a:gd name="T38" fmla="*/ 0 w 324"/>
                  <a:gd name="T39" fmla="*/ 1 h 154"/>
                  <a:gd name="T40" fmla="*/ 0 w 324"/>
                  <a:gd name="T41" fmla="*/ 1 h 154"/>
                  <a:gd name="T42" fmla="*/ 0 w 324"/>
                  <a:gd name="T43" fmla="*/ 2 h 154"/>
                  <a:gd name="T44" fmla="*/ 0 w 324"/>
                  <a:gd name="T45" fmla="*/ 2 h 154"/>
                  <a:gd name="T46" fmla="*/ 0 w 324"/>
                  <a:gd name="T47" fmla="*/ 3 h 154"/>
                  <a:gd name="T48" fmla="*/ 1 w 324"/>
                  <a:gd name="T49" fmla="*/ 3 h 154"/>
                  <a:gd name="T50" fmla="*/ 1 w 324"/>
                  <a:gd name="T51" fmla="*/ 4 h 154"/>
                  <a:gd name="T52" fmla="*/ 2 w 324"/>
                  <a:gd name="T53" fmla="*/ 4 h 154"/>
                  <a:gd name="T54" fmla="*/ 3 w 324"/>
                  <a:gd name="T55" fmla="*/ 5 h 154"/>
                  <a:gd name="T56" fmla="*/ 4 w 324"/>
                  <a:gd name="T57" fmla="*/ 5 h 154"/>
                  <a:gd name="T58" fmla="*/ 5 w 324"/>
                  <a:gd name="T59" fmla="*/ 5 h 154"/>
                  <a:gd name="T60" fmla="*/ 6 w 324"/>
                  <a:gd name="T61" fmla="*/ 6 h 154"/>
                  <a:gd name="T62" fmla="*/ 7 w 324"/>
                  <a:gd name="T63" fmla="*/ 6 h 154"/>
                  <a:gd name="T64" fmla="*/ 8 w 324"/>
                  <a:gd name="T65" fmla="*/ 6 h 154"/>
                  <a:gd name="T66" fmla="*/ 9 w 324"/>
                  <a:gd name="T67" fmla="*/ 6 h 154"/>
                  <a:gd name="T68" fmla="*/ 10 w 324"/>
                  <a:gd name="T69" fmla="*/ 6 h 154"/>
                  <a:gd name="T70" fmla="*/ 11 w 324"/>
                  <a:gd name="T71" fmla="*/ 6 h 154"/>
                  <a:gd name="T72" fmla="*/ 11 w 324"/>
                  <a:gd name="T73" fmla="*/ 6 h 154"/>
                  <a:gd name="T74" fmla="*/ 12 w 324"/>
                  <a:gd name="T75" fmla="*/ 6 h 154"/>
                  <a:gd name="T76" fmla="*/ 12 w 324"/>
                  <a:gd name="T77" fmla="*/ 5 h 154"/>
                  <a:gd name="T78" fmla="*/ 13 w 324"/>
                  <a:gd name="T79" fmla="*/ 5 h 154"/>
                  <a:gd name="T80" fmla="*/ 13 w 324"/>
                  <a:gd name="T81" fmla="*/ 5 h 1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4"/>
                  <a:gd name="T124" fmla="*/ 0 h 154"/>
                  <a:gd name="T125" fmla="*/ 324 w 324"/>
                  <a:gd name="T126" fmla="*/ 154 h 1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4" h="154">
                    <a:moveTo>
                      <a:pt x="324" y="116"/>
                    </a:moveTo>
                    <a:lnTo>
                      <a:pt x="324" y="104"/>
                    </a:lnTo>
                    <a:lnTo>
                      <a:pt x="319" y="96"/>
                    </a:lnTo>
                    <a:lnTo>
                      <a:pt x="311" y="83"/>
                    </a:lnTo>
                    <a:lnTo>
                      <a:pt x="302" y="71"/>
                    </a:lnTo>
                    <a:lnTo>
                      <a:pt x="286" y="58"/>
                    </a:lnTo>
                    <a:lnTo>
                      <a:pt x="270" y="46"/>
                    </a:lnTo>
                    <a:lnTo>
                      <a:pt x="248" y="37"/>
                    </a:lnTo>
                    <a:lnTo>
                      <a:pt x="228" y="29"/>
                    </a:lnTo>
                    <a:lnTo>
                      <a:pt x="203" y="21"/>
                    </a:lnTo>
                    <a:lnTo>
                      <a:pt x="178" y="13"/>
                    </a:lnTo>
                    <a:lnTo>
                      <a:pt x="149" y="4"/>
                    </a:lnTo>
                    <a:lnTo>
                      <a:pt x="124" y="4"/>
                    </a:lnTo>
                    <a:lnTo>
                      <a:pt x="99" y="0"/>
                    </a:lnTo>
                    <a:lnTo>
                      <a:pt x="79" y="0"/>
                    </a:lnTo>
                    <a:lnTo>
                      <a:pt x="57" y="4"/>
                    </a:lnTo>
                    <a:lnTo>
                      <a:pt x="41" y="4"/>
                    </a:lnTo>
                    <a:lnTo>
                      <a:pt x="25" y="13"/>
                    </a:lnTo>
                    <a:lnTo>
                      <a:pt x="12" y="17"/>
                    </a:lnTo>
                    <a:lnTo>
                      <a:pt x="3" y="26"/>
                    </a:lnTo>
                    <a:lnTo>
                      <a:pt x="0" y="37"/>
                    </a:lnTo>
                    <a:lnTo>
                      <a:pt x="0" y="46"/>
                    </a:lnTo>
                    <a:lnTo>
                      <a:pt x="3" y="58"/>
                    </a:lnTo>
                    <a:lnTo>
                      <a:pt x="12" y="71"/>
                    </a:lnTo>
                    <a:lnTo>
                      <a:pt x="20" y="83"/>
                    </a:lnTo>
                    <a:lnTo>
                      <a:pt x="37" y="96"/>
                    </a:lnTo>
                    <a:lnTo>
                      <a:pt x="54" y="104"/>
                    </a:lnTo>
                    <a:lnTo>
                      <a:pt x="74" y="116"/>
                    </a:lnTo>
                    <a:lnTo>
                      <a:pt x="95" y="125"/>
                    </a:lnTo>
                    <a:lnTo>
                      <a:pt x="120" y="133"/>
                    </a:lnTo>
                    <a:lnTo>
                      <a:pt x="145" y="141"/>
                    </a:lnTo>
                    <a:lnTo>
                      <a:pt x="169" y="145"/>
                    </a:lnTo>
                    <a:lnTo>
                      <a:pt x="199" y="150"/>
                    </a:lnTo>
                    <a:lnTo>
                      <a:pt x="219" y="154"/>
                    </a:lnTo>
                    <a:lnTo>
                      <a:pt x="245" y="154"/>
                    </a:lnTo>
                    <a:lnTo>
                      <a:pt x="265" y="150"/>
                    </a:lnTo>
                    <a:lnTo>
                      <a:pt x="282" y="145"/>
                    </a:lnTo>
                    <a:lnTo>
                      <a:pt x="299" y="141"/>
                    </a:lnTo>
                    <a:lnTo>
                      <a:pt x="311" y="133"/>
                    </a:lnTo>
                    <a:lnTo>
                      <a:pt x="319" y="125"/>
                    </a:lnTo>
                    <a:lnTo>
                      <a:pt x="324" y="116"/>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6" name="Freeform 1260">
                <a:extLst>
                  <a:ext uri="{FF2B5EF4-FFF2-40B4-BE49-F238E27FC236}">
                    <a16:creationId xmlns:a16="http://schemas.microsoft.com/office/drawing/2014/main" id="{A05B791E-5EE6-4D7F-AAF2-0E72187C42DD}"/>
                  </a:ext>
                </a:extLst>
              </p:cNvPr>
              <p:cNvSpPr>
                <a:spLocks/>
              </p:cNvSpPr>
              <p:nvPr/>
            </p:nvSpPr>
            <p:spPr bwMode="auto">
              <a:xfrm>
                <a:off x="2110" y="3197"/>
                <a:ext cx="55" cy="26"/>
              </a:xfrm>
              <a:custGeom>
                <a:avLst/>
                <a:gdLst>
                  <a:gd name="T0" fmla="*/ 11 w 275"/>
                  <a:gd name="T1" fmla="*/ 4 h 129"/>
                  <a:gd name="T2" fmla="*/ 11 w 275"/>
                  <a:gd name="T3" fmla="*/ 4 h 129"/>
                  <a:gd name="T4" fmla="*/ 11 w 275"/>
                  <a:gd name="T5" fmla="*/ 3 h 129"/>
                  <a:gd name="T6" fmla="*/ 11 w 275"/>
                  <a:gd name="T7" fmla="*/ 3 h 129"/>
                  <a:gd name="T8" fmla="*/ 10 w 275"/>
                  <a:gd name="T9" fmla="*/ 3 h 129"/>
                  <a:gd name="T10" fmla="*/ 10 w 275"/>
                  <a:gd name="T11" fmla="*/ 2 h 129"/>
                  <a:gd name="T12" fmla="*/ 9 w 275"/>
                  <a:gd name="T13" fmla="*/ 2 h 129"/>
                  <a:gd name="T14" fmla="*/ 8 w 275"/>
                  <a:gd name="T15" fmla="*/ 1 h 129"/>
                  <a:gd name="T16" fmla="*/ 8 w 275"/>
                  <a:gd name="T17" fmla="*/ 1 h 129"/>
                  <a:gd name="T18" fmla="*/ 7 w 275"/>
                  <a:gd name="T19" fmla="*/ 1 h 129"/>
                  <a:gd name="T20" fmla="*/ 6 w 275"/>
                  <a:gd name="T21" fmla="*/ 1 h 129"/>
                  <a:gd name="T22" fmla="*/ 5 w 275"/>
                  <a:gd name="T23" fmla="*/ 0 h 129"/>
                  <a:gd name="T24" fmla="*/ 4 w 275"/>
                  <a:gd name="T25" fmla="*/ 0 h 129"/>
                  <a:gd name="T26" fmla="*/ 3 w 275"/>
                  <a:gd name="T27" fmla="*/ 0 h 129"/>
                  <a:gd name="T28" fmla="*/ 3 w 275"/>
                  <a:gd name="T29" fmla="*/ 0 h 129"/>
                  <a:gd name="T30" fmla="*/ 2 w 275"/>
                  <a:gd name="T31" fmla="*/ 0 h 129"/>
                  <a:gd name="T32" fmla="*/ 1 w 275"/>
                  <a:gd name="T33" fmla="*/ 0 h 129"/>
                  <a:gd name="T34" fmla="*/ 1 w 275"/>
                  <a:gd name="T35" fmla="*/ 1 h 129"/>
                  <a:gd name="T36" fmla="*/ 0 w 275"/>
                  <a:gd name="T37" fmla="*/ 1 h 129"/>
                  <a:gd name="T38" fmla="*/ 0 w 275"/>
                  <a:gd name="T39" fmla="*/ 1 h 129"/>
                  <a:gd name="T40" fmla="*/ 0 w 275"/>
                  <a:gd name="T41" fmla="*/ 1 h 129"/>
                  <a:gd name="T42" fmla="*/ 0 w 275"/>
                  <a:gd name="T43" fmla="*/ 2 h 129"/>
                  <a:gd name="T44" fmla="*/ 0 w 275"/>
                  <a:gd name="T45" fmla="*/ 2 h 129"/>
                  <a:gd name="T46" fmla="*/ 0 w 275"/>
                  <a:gd name="T47" fmla="*/ 3 h 129"/>
                  <a:gd name="T48" fmla="*/ 1 w 275"/>
                  <a:gd name="T49" fmla="*/ 3 h 129"/>
                  <a:gd name="T50" fmla="*/ 1 w 275"/>
                  <a:gd name="T51" fmla="*/ 3 h 129"/>
                  <a:gd name="T52" fmla="*/ 2 w 275"/>
                  <a:gd name="T53" fmla="*/ 4 h 129"/>
                  <a:gd name="T54" fmla="*/ 3 w 275"/>
                  <a:gd name="T55" fmla="*/ 4 h 129"/>
                  <a:gd name="T56" fmla="*/ 3 w 275"/>
                  <a:gd name="T57" fmla="*/ 4 h 129"/>
                  <a:gd name="T58" fmla="*/ 4 w 275"/>
                  <a:gd name="T59" fmla="*/ 5 h 129"/>
                  <a:gd name="T60" fmla="*/ 5 w 275"/>
                  <a:gd name="T61" fmla="*/ 5 h 129"/>
                  <a:gd name="T62" fmla="*/ 6 w 275"/>
                  <a:gd name="T63" fmla="*/ 5 h 129"/>
                  <a:gd name="T64" fmla="*/ 7 w 275"/>
                  <a:gd name="T65" fmla="*/ 5 h 129"/>
                  <a:gd name="T66" fmla="*/ 7 w 275"/>
                  <a:gd name="T67" fmla="*/ 5 h 129"/>
                  <a:gd name="T68" fmla="*/ 8 w 275"/>
                  <a:gd name="T69" fmla="*/ 5 h 129"/>
                  <a:gd name="T70" fmla="*/ 9 w 275"/>
                  <a:gd name="T71" fmla="*/ 5 h 129"/>
                  <a:gd name="T72" fmla="*/ 10 w 275"/>
                  <a:gd name="T73" fmla="*/ 5 h 129"/>
                  <a:gd name="T74" fmla="*/ 10 w 275"/>
                  <a:gd name="T75" fmla="*/ 5 h 129"/>
                  <a:gd name="T76" fmla="*/ 10 w 275"/>
                  <a:gd name="T77" fmla="*/ 5 h 129"/>
                  <a:gd name="T78" fmla="*/ 11 w 275"/>
                  <a:gd name="T79" fmla="*/ 4 h 129"/>
                  <a:gd name="T80" fmla="*/ 11 w 275"/>
                  <a:gd name="T81" fmla="*/ 4 h 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5"/>
                  <a:gd name="T124" fmla="*/ 0 h 129"/>
                  <a:gd name="T125" fmla="*/ 275 w 275"/>
                  <a:gd name="T126" fmla="*/ 129 h 1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5" h="129">
                    <a:moveTo>
                      <a:pt x="275" y="100"/>
                    </a:moveTo>
                    <a:lnTo>
                      <a:pt x="275" y="92"/>
                    </a:lnTo>
                    <a:lnTo>
                      <a:pt x="270" y="83"/>
                    </a:lnTo>
                    <a:lnTo>
                      <a:pt x="266" y="71"/>
                    </a:lnTo>
                    <a:lnTo>
                      <a:pt x="253" y="63"/>
                    </a:lnTo>
                    <a:lnTo>
                      <a:pt x="241" y="50"/>
                    </a:lnTo>
                    <a:lnTo>
                      <a:pt x="228" y="42"/>
                    </a:lnTo>
                    <a:lnTo>
                      <a:pt x="212" y="33"/>
                    </a:lnTo>
                    <a:lnTo>
                      <a:pt x="191" y="25"/>
                    </a:lnTo>
                    <a:lnTo>
                      <a:pt x="171" y="17"/>
                    </a:lnTo>
                    <a:lnTo>
                      <a:pt x="149" y="13"/>
                    </a:lnTo>
                    <a:lnTo>
                      <a:pt x="129" y="9"/>
                    </a:lnTo>
                    <a:lnTo>
                      <a:pt x="104" y="4"/>
                    </a:lnTo>
                    <a:lnTo>
                      <a:pt x="84" y="0"/>
                    </a:lnTo>
                    <a:lnTo>
                      <a:pt x="66" y="0"/>
                    </a:lnTo>
                    <a:lnTo>
                      <a:pt x="50" y="4"/>
                    </a:lnTo>
                    <a:lnTo>
                      <a:pt x="34" y="9"/>
                    </a:lnTo>
                    <a:lnTo>
                      <a:pt x="21" y="13"/>
                    </a:lnTo>
                    <a:lnTo>
                      <a:pt x="9" y="17"/>
                    </a:lnTo>
                    <a:lnTo>
                      <a:pt x="5" y="25"/>
                    </a:lnTo>
                    <a:lnTo>
                      <a:pt x="0" y="33"/>
                    </a:lnTo>
                    <a:lnTo>
                      <a:pt x="0" y="42"/>
                    </a:lnTo>
                    <a:lnTo>
                      <a:pt x="0" y="50"/>
                    </a:lnTo>
                    <a:lnTo>
                      <a:pt x="9" y="63"/>
                    </a:lnTo>
                    <a:lnTo>
                      <a:pt x="17" y="71"/>
                    </a:lnTo>
                    <a:lnTo>
                      <a:pt x="30" y="83"/>
                    </a:lnTo>
                    <a:lnTo>
                      <a:pt x="46" y="92"/>
                    </a:lnTo>
                    <a:lnTo>
                      <a:pt x="63" y="100"/>
                    </a:lnTo>
                    <a:lnTo>
                      <a:pt x="79" y="108"/>
                    </a:lnTo>
                    <a:lnTo>
                      <a:pt x="100" y="117"/>
                    </a:lnTo>
                    <a:lnTo>
                      <a:pt x="125" y="121"/>
                    </a:lnTo>
                    <a:lnTo>
                      <a:pt x="145" y="125"/>
                    </a:lnTo>
                    <a:lnTo>
                      <a:pt x="167" y="129"/>
                    </a:lnTo>
                    <a:lnTo>
                      <a:pt x="187" y="129"/>
                    </a:lnTo>
                    <a:lnTo>
                      <a:pt x="208" y="129"/>
                    </a:lnTo>
                    <a:lnTo>
                      <a:pt x="225" y="129"/>
                    </a:lnTo>
                    <a:lnTo>
                      <a:pt x="241" y="125"/>
                    </a:lnTo>
                    <a:lnTo>
                      <a:pt x="253" y="121"/>
                    </a:lnTo>
                    <a:lnTo>
                      <a:pt x="262" y="117"/>
                    </a:lnTo>
                    <a:lnTo>
                      <a:pt x="270" y="108"/>
                    </a:lnTo>
                    <a:lnTo>
                      <a:pt x="275" y="100"/>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7" name="Freeform 1261">
                <a:extLst>
                  <a:ext uri="{FF2B5EF4-FFF2-40B4-BE49-F238E27FC236}">
                    <a16:creationId xmlns:a16="http://schemas.microsoft.com/office/drawing/2014/main" id="{D1663F3A-9B38-4638-BE6D-114CF24021E7}"/>
                  </a:ext>
                </a:extLst>
              </p:cNvPr>
              <p:cNvSpPr>
                <a:spLocks/>
              </p:cNvSpPr>
              <p:nvPr/>
            </p:nvSpPr>
            <p:spPr bwMode="auto">
              <a:xfrm>
                <a:off x="2114" y="3199"/>
                <a:ext cx="45" cy="20"/>
              </a:xfrm>
              <a:custGeom>
                <a:avLst/>
                <a:gdLst>
                  <a:gd name="T0" fmla="*/ 9 w 228"/>
                  <a:gd name="T1" fmla="*/ 3 h 103"/>
                  <a:gd name="T2" fmla="*/ 9 w 228"/>
                  <a:gd name="T3" fmla="*/ 3 h 103"/>
                  <a:gd name="T4" fmla="*/ 9 w 228"/>
                  <a:gd name="T5" fmla="*/ 3 h 103"/>
                  <a:gd name="T6" fmla="*/ 8 w 228"/>
                  <a:gd name="T7" fmla="*/ 2 h 103"/>
                  <a:gd name="T8" fmla="*/ 8 w 228"/>
                  <a:gd name="T9" fmla="*/ 2 h 103"/>
                  <a:gd name="T10" fmla="*/ 8 w 228"/>
                  <a:gd name="T11" fmla="*/ 2 h 103"/>
                  <a:gd name="T12" fmla="*/ 8 w 228"/>
                  <a:gd name="T13" fmla="*/ 1 h 103"/>
                  <a:gd name="T14" fmla="*/ 7 w 228"/>
                  <a:gd name="T15" fmla="*/ 1 h 103"/>
                  <a:gd name="T16" fmla="*/ 6 w 228"/>
                  <a:gd name="T17" fmla="*/ 1 h 103"/>
                  <a:gd name="T18" fmla="*/ 6 w 228"/>
                  <a:gd name="T19" fmla="*/ 1 h 103"/>
                  <a:gd name="T20" fmla="*/ 5 w 228"/>
                  <a:gd name="T21" fmla="*/ 0 h 103"/>
                  <a:gd name="T22" fmla="*/ 4 w 228"/>
                  <a:gd name="T23" fmla="*/ 0 h 103"/>
                  <a:gd name="T24" fmla="*/ 4 w 228"/>
                  <a:gd name="T25" fmla="*/ 0 h 103"/>
                  <a:gd name="T26" fmla="*/ 3 w 228"/>
                  <a:gd name="T27" fmla="*/ 0 h 103"/>
                  <a:gd name="T28" fmla="*/ 2 w 228"/>
                  <a:gd name="T29" fmla="*/ 0 h 103"/>
                  <a:gd name="T30" fmla="*/ 2 w 228"/>
                  <a:gd name="T31" fmla="*/ 0 h 103"/>
                  <a:gd name="T32" fmla="*/ 1 w 228"/>
                  <a:gd name="T33" fmla="*/ 0 h 103"/>
                  <a:gd name="T34" fmla="*/ 1 w 228"/>
                  <a:gd name="T35" fmla="*/ 0 h 103"/>
                  <a:gd name="T36" fmla="*/ 1 w 228"/>
                  <a:gd name="T37" fmla="*/ 1 h 103"/>
                  <a:gd name="T38" fmla="*/ 0 w 228"/>
                  <a:gd name="T39" fmla="*/ 1 h 103"/>
                  <a:gd name="T40" fmla="*/ 0 w 228"/>
                  <a:gd name="T41" fmla="*/ 1 h 103"/>
                  <a:gd name="T42" fmla="*/ 0 w 228"/>
                  <a:gd name="T43" fmla="*/ 1 h 103"/>
                  <a:gd name="T44" fmla="*/ 0 w 228"/>
                  <a:gd name="T45" fmla="*/ 2 h 103"/>
                  <a:gd name="T46" fmla="*/ 0 w 228"/>
                  <a:gd name="T47" fmla="*/ 2 h 103"/>
                  <a:gd name="T48" fmla="*/ 1 w 228"/>
                  <a:gd name="T49" fmla="*/ 2 h 103"/>
                  <a:gd name="T50" fmla="*/ 1 w 228"/>
                  <a:gd name="T51" fmla="*/ 3 h 103"/>
                  <a:gd name="T52" fmla="*/ 1 w 228"/>
                  <a:gd name="T53" fmla="*/ 3 h 103"/>
                  <a:gd name="T54" fmla="*/ 2 w 228"/>
                  <a:gd name="T55" fmla="*/ 3 h 103"/>
                  <a:gd name="T56" fmla="*/ 3 w 228"/>
                  <a:gd name="T57" fmla="*/ 3 h 103"/>
                  <a:gd name="T58" fmla="*/ 3 w 228"/>
                  <a:gd name="T59" fmla="*/ 3 h 103"/>
                  <a:gd name="T60" fmla="*/ 4 w 228"/>
                  <a:gd name="T61" fmla="*/ 3 h 103"/>
                  <a:gd name="T62" fmla="*/ 5 w 228"/>
                  <a:gd name="T63" fmla="*/ 4 h 103"/>
                  <a:gd name="T64" fmla="*/ 6 w 228"/>
                  <a:gd name="T65" fmla="*/ 4 h 103"/>
                  <a:gd name="T66" fmla="*/ 6 w 228"/>
                  <a:gd name="T67" fmla="*/ 4 h 103"/>
                  <a:gd name="T68" fmla="*/ 7 w 228"/>
                  <a:gd name="T69" fmla="*/ 4 h 103"/>
                  <a:gd name="T70" fmla="*/ 7 w 228"/>
                  <a:gd name="T71" fmla="*/ 4 h 103"/>
                  <a:gd name="T72" fmla="*/ 8 w 228"/>
                  <a:gd name="T73" fmla="*/ 4 h 103"/>
                  <a:gd name="T74" fmla="*/ 8 w 228"/>
                  <a:gd name="T75" fmla="*/ 4 h 103"/>
                  <a:gd name="T76" fmla="*/ 8 w 228"/>
                  <a:gd name="T77" fmla="*/ 3 h 103"/>
                  <a:gd name="T78" fmla="*/ 9 w 228"/>
                  <a:gd name="T79" fmla="*/ 3 h 103"/>
                  <a:gd name="T80" fmla="*/ 9 w 228"/>
                  <a:gd name="T81" fmla="*/ 3 h 1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8"/>
                  <a:gd name="T124" fmla="*/ 0 h 103"/>
                  <a:gd name="T125" fmla="*/ 228 w 228"/>
                  <a:gd name="T126" fmla="*/ 103 h 1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8" h="103">
                    <a:moveTo>
                      <a:pt x="228" y="78"/>
                    </a:moveTo>
                    <a:lnTo>
                      <a:pt x="228" y="70"/>
                    </a:lnTo>
                    <a:lnTo>
                      <a:pt x="224" y="67"/>
                    </a:lnTo>
                    <a:lnTo>
                      <a:pt x="220" y="58"/>
                    </a:lnTo>
                    <a:lnTo>
                      <a:pt x="211" y="49"/>
                    </a:lnTo>
                    <a:lnTo>
                      <a:pt x="204" y="41"/>
                    </a:lnTo>
                    <a:lnTo>
                      <a:pt x="191" y="33"/>
                    </a:lnTo>
                    <a:lnTo>
                      <a:pt x="179" y="24"/>
                    </a:lnTo>
                    <a:lnTo>
                      <a:pt x="162" y="16"/>
                    </a:lnTo>
                    <a:lnTo>
                      <a:pt x="145" y="13"/>
                    </a:lnTo>
                    <a:lnTo>
                      <a:pt x="125" y="8"/>
                    </a:lnTo>
                    <a:lnTo>
                      <a:pt x="108" y="4"/>
                    </a:lnTo>
                    <a:lnTo>
                      <a:pt x="91" y="0"/>
                    </a:lnTo>
                    <a:lnTo>
                      <a:pt x="74" y="0"/>
                    </a:lnTo>
                    <a:lnTo>
                      <a:pt x="58" y="0"/>
                    </a:lnTo>
                    <a:lnTo>
                      <a:pt x="42" y="0"/>
                    </a:lnTo>
                    <a:lnTo>
                      <a:pt x="29" y="4"/>
                    </a:lnTo>
                    <a:lnTo>
                      <a:pt x="20" y="8"/>
                    </a:lnTo>
                    <a:lnTo>
                      <a:pt x="13" y="13"/>
                    </a:lnTo>
                    <a:lnTo>
                      <a:pt x="4" y="16"/>
                    </a:lnTo>
                    <a:lnTo>
                      <a:pt x="0" y="24"/>
                    </a:lnTo>
                    <a:lnTo>
                      <a:pt x="0" y="33"/>
                    </a:lnTo>
                    <a:lnTo>
                      <a:pt x="4" y="41"/>
                    </a:lnTo>
                    <a:lnTo>
                      <a:pt x="8" y="49"/>
                    </a:lnTo>
                    <a:lnTo>
                      <a:pt x="17" y="58"/>
                    </a:lnTo>
                    <a:lnTo>
                      <a:pt x="29" y="67"/>
                    </a:lnTo>
                    <a:lnTo>
                      <a:pt x="37" y="70"/>
                    </a:lnTo>
                    <a:lnTo>
                      <a:pt x="54" y="78"/>
                    </a:lnTo>
                    <a:lnTo>
                      <a:pt x="67" y="87"/>
                    </a:lnTo>
                    <a:lnTo>
                      <a:pt x="87" y="91"/>
                    </a:lnTo>
                    <a:lnTo>
                      <a:pt x="103" y="95"/>
                    </a:lnTo>
                    <a:lnTo>
                      <a:pt x="121" y="99"/>
                    </a:lnTo>
                    <a:lnTo>
                      <a:pt x="141" y="103"/>
                    </a:lnTo>
                    <a:lnTo>
                      <a:pt x="157" y="103"/>
                    </a:lnTo>
                    <a:lnTo>
                      <a:pt x="174" y="103"/>
                    </a:lnTo>
                    <a:lnTo>
                      <a:pt x="186" y="103"/>
                    </a:lnTo>
                    <a:lnTo>
                      <a:pt x="199" y="99"/>
                    </a:lnTo>
                    <a:lnTo>
                      <a:pt x="211" y="99"/>
                    </a:lnTo>
                    <a:lnTo>
                      <a:pt x="220" y="91"/>
                    </a:lnTo>
                    <a:lnTo>
                      <a:pt x="224" y="87"/>
                    </a:lnTo>
                    <a:lnTo>
                      <a:pt x="228" y="78"/>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8" name="Freeform 1262">
                <a:extLst>
                  <a:ext uri="{FF2B5EF4-FFF2-40B4-BE49-F238E27FC236}">
                    <a16:creationId xmlns:a16="http://schemas.microsoft.com/office/drawing/2014/main" id="{3F7C0DBD-CCA2-4DF0-8D31-CA5FE3EAFF6F}"/>
                  </a:ext>
                </a:extLst>
              </p:cNvPr>
              <p:cNvSpPr>
                <a:spLocks/>
              </p:cNvSpPr>
              <p:nvPr/>
            </p:nvSpPr>
            <p:spPr bwMode="auto">
              <a:xfrm>
                <a:off x="2118" y="3199"/>
                <a:ext cx="36" cy="17"/>
              </a:xfrm>
              <a:custGeom>
                <a:avLst/>
                <a:gdLst>
                  <a:gd name="T0" fmla="*/ 3 w 179"/>
                  <a:gd name="T1" fmla="*/ 3 h 83"/>
                  <a:gd name="T2" fmla="*/ 4 w 179"/>
                  <a:gd name="T3" fmla="*/ 3 h 83"/>
                  <a:gd name="T4" fmla="*/ 4 w 179"/>
                  <a:gd name="T5" fmla="*/ 3 h 83"/>
                  <a:gd name="T6" fmla="*/ 5 w 179"/>
                  <a:gd name="T7" fmla="*/ 3 h 83"/>
                  <a:gd name="T8" fmla="*/ 5 w 179"/>
                  <a:gd name="T9" fmla="*/ 3 h 83"/>
                  <a:gd name="T10" fmla="*/ 6 w 179"/>
                  <a:gd name="T11" fmla="*/ 3 h 83"/>
                  <a:gd name="T12" fmla="*/ 6 w 179"/>
                  <a:gd name="T13" fmla="*/ 3 h 83"/>
                  <a:gd name="T14" fmla="*/ 7 w 179"/>
                  <a:gd name="T15" fmla="*/ 3 h 83"/>
                  <a:gd name="T16" fmla="*/ 7 w 179"/>
                  <a:gd name="T17" fmla="*/ 3 h 83"/>
                  <a:gd name="T18" fmla="*/ 7 w 179"/>
                  <a:gd name="T19" fmla="*/ 3 h 83"/>
                  <a:gd name="T20" fmla="*/ 7 w 179"/>
                  <a:gd name="T21" fmla="*/ 3 h 83"/>
                  <a:gd name="T22" fmla="*/ 7 w 179"/>
                  <a:gd name="T23" fmla="*/ 2 h 83"/>
                  <a:gd name="T24" fmla="*/ 7 w 179"/>
                  <a:gd name="T25" fmla="*/ 2 h 83"/>
                  <a:gd name="T26" fmla="*/ 7 w 179"/>
                  <a:gd name="T27" fmla="*/ 2 h 83"/>
                  <a:gd name="T28" fmla="*/ 7 w 179"/>
                  <a:gd name="T29" fmla="*/ 2 h 83"/>
                  <a:gd name="T30" fmla="*/ 6 w 179"/>
                  <a:gd name="T31" fmla="*/ 1 h 83"/>
                  <a:gd name="T32" fmla="*/ 6 w 179"/>
                  <a:gd name="T33" fmla="*/ 1 h 83"/>
                  <a:gd name="T34" fmla="*/ 6 w 179"/>
                  <a:gd name="T35" fmla="*/ 1 h 83"/>
                  <a:gd name="T36" fmla="*/ 5 w 179"/>
                  <a:gd name="T37" fmla="*/ 1 h 83"/>
                  <a:gd name="T38" fmla="*/ 5 w 179"/>
                  <a:gd name="T39" fmla="*/ 0 h 83"/>
                  <a:gd name="T40" fmla="*/ 4 w 179"/>
                  <a:gd name="T41" fmla="*/ 0 h 83"/>
                  <a:gd name="T42" fmla="*/ 3 w 179"/>
                  <a:gd name="T43" fmla="*/ 0 h 83"/>
                  <a:gd name="T44" fmla="*/ 3 w 179"/>
                  <a:gd name="T45" fmla="*/ 0 h 83"/>
                  <a:gd name="T46" fmla="*/ 2 w 179"/>
                  <a:gd name="T47" fmla="*/ 0 h 83"/>
                  <a:gd name="T48" fmla="*/ 2 w 179"/>
                  <a:gd name="T49" fmla="*/ 0 h 83"/>
                  <a:gd name="T50" fmla="*/ 1 w 179"/>
                  <a:gd name="T51" fmla="*/ 0 h 83"/>
                  <a:gd name="T52" fmla="*/ 1 w 179"/>
                  <a:gd name="T53" fmla="*/ 0 h 83"/>
                  <a:gd name="T54" fmla="*/ 1 w 179"/>
                  <a:gd name="T55" fmla="*/ 0 h 83"/>
                  <a:gd name="T56" fmla="*/ 0 w 179"/>
                  <a:gd name="T57" fmla="*/ 0 h 83"/>
                  <a:gd name="T58" fmla="*/ 0 w 179"/>
                  <a:gd name="T59" fmla="*/ 1 h 83"/>
                  <a:gd name="T60" fmla="*/ 0 w 179"/>
                  <a:gd name="T61" fmla="*/ 1 h 83"/>
                  <a:gd name="T62" fmla="*/ 0 w 179"/>
                  <a:gd name="T63" fmla="*/ 1 h 83"/>
                  <a:gd name="T64" fmla="*/ 0 w 179"/>
                  <a:gd name="T65" fmla="*/ 1 h 83"/>
                  <a:gd name="T66" fmla="*/ 0 w 179"/>
                  <a:gd name="T67" fmla="*/ 2 h 83"/>
                  <a:gd name="T68" fmla="*/ 1 w 179"/>
                  <a:gd name="T69" fmla="*/ 2 h 83"/>
                  <a:gd name="T70" fmla="*/ 1 w 179"/>
                  <a:gd name="T71" fmla="*/ 2 h 83"/>
                  <a:gd name="T72" fmla="*/ 1 w 179"/>
                  <a:gd name="T73" fmla="*/ 2 h 83"/>
                  <a:gd name="T74" fmla="*/ 2 w 179"/>
                  <a:gd name="T75" fmla="*/ 3 h 83"/>
                  <a:gd name="T76" fmla="*/ 2 w 179"/>
                  <a:gd name="T77" fmla="*/ 3 h 83"/>
                  <a:gd name="T78" fmla="*/ 3 w 179"/>
                  <a:gd name="T79" fmla="*/ 3 h 83"/>
                  <a:gd name="T80" fmla="*/ 3 w 179"/>
                  <a:gd name="T81" fmla="*/ 3 h 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83"/>
                  <a:gd name="T125" fmla="*/ 179 w 179"/>
                  <a:gd name="T126" fmla="*/ 83 h 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83">
                    <a:moveTo>
                      <a:pt x="80" y="79"/>
                    </a:moveTo>
                    <a:lnTo>
                      <a:pt x="96" y="83"/>
                    </a:lnTo>
                    <a:lnTo>
                      <a:pt x="108" y="83"/>
                    </a:lnTo>
                    <a:lnTo>
                      <a:pt x="121" y="83"/>
                    </a:lnTo>
                    <a:lnTo>
                      <a:pt x="134" y="83"/>
                    </a:lnTo>
                    <a:lnTo>
                      <a:pt x="146" y="83"/>
                    </a:lnTo>
                    <a:lnTo>
                      <a:pt x="159" y="83"/>
                    </a:lnTo>
                    <a:lnTo>
                      <a:pt x="166" y="79"/>
                    </a:lnTo>
                    <a:lnTo>
                      <a:pt x="171" y="74"/>
                    </a:lnTo>
                    <a:lnTo>
                      <a:pt x="175" y="70"/>
                    </a:lnTo>
                    <a:lnTo>
                      <a:pt x="179" y="63"/>
                    </a:lnTo>
                    <a:lnTo>
                      <a:pt x="179" y="58"/>
                    </a:lnTo>
                    <a:lnTo>
                      <a:pt x="175" y="54"/>
                    </a:lnTo>
                    <a:lnTo>
                      <a:pt x="171" y="45"/>
                    </a:lnTo>
                    <a:lnTo>
                      <a:pt x="166" y="37"/>
                    </a:lnTo>
                    <a:lnTo>
                      <a:pt x="159" y="33"/>
                    </a:lnTo>
                    <a:lnTo>
                      <a:pt x="150" y="25"/>
                    </a:lnTo>
                    <a:lnTo>
                      <a:pt x="137" y="20"/>
                    </a:lnTo>
                    <a:lnTo>
                      <a:pt x="125" y="16"/>
                    </a:lnTo>
                    <a:lnTo>
                      <a:pt x="112" y="12"/>
                    </a:lnTo>
                    <a:lnTo>
                      <a:pt x="101" y="9"/>
                    </a:lnTo>
                    <a:lnTo>
                      <a:pt x="83" y="4"/>
                    </a:lnTo>
                    <a:lnTo>
                      <a:pt x="71" y="0"/>
                    </a:lnTo>
                    <a:lnTo>
                      <a:pt x="58" y="0"/>
                    </a:lnTo>
                    <a:lnTo>
                      <a:pt x="47" y="0"/>
                    </a:lnTo>
                    <a:lnTo>
                      <a:pt x="34" y="0"/>
                    </a:lnTo>
                    <a:lnTo>
                      <a:pt x="26" y="4"/>
                    </a:lnTo>
                    <a:lnTo>
                      <a:pt x="13" y="9"/>
                    </a:lnTo>
                    <a:lnTo>
                      <a:pt x="9" y="12"/>
                    </a:lnTo>
                    <a:lnTo>
                      <a:pt x="4" y="16"/>
                    </a:lnTo>
                    <a:lnTo>
                      <a:pt x="0" y="20"/>
                    </a:lnTo>
                    <a:lnTo>
                      <a:pt x="0" y="25"/>
                    </a:lnTo>
                    <a:lnTo>
                      <a:pt x="4" y="33"/>
                    </a:lnTo>
                    <a:lnTo>
                      <a:pt x="9" y="37"/>
                    </a:lnTo>
                    <a:lnTo>
                      <a:pt x="13" y="45"/>
                    </a:lnTo>
                    <a:lnTo>
                      <a:pt x="22" y="54"/>
                    </a:lnTo>
                    <a:lnTo>
                      <a:pt x="29" y="58"/>
                    </a:lnTo>
                    <a:lnTo>
                      <a:pt x="42" y="63"/>
                    </a:lnTo>
                    <a:lnTo>
                      <a:pt x="54" y="70"/>
                    </a:lnTo>
                    <a:lnTo>
                      <a:pt x="67" y="74"/>
                    </a:lnTo>
                    <a:lnTo>
                      <a:pt x="80"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29" name="Freeform 1263">
                <a:extLst>
                  <a:ext uri="{FF2B5EF4-FFF2-40B4-BE49-F238E27FC236}">
                    <a16:creationId xmlns:a16="http://schemas.microsoft.com/office/drawing/2014/main" id="{85845111-3464-4BBC-A4F1-5D9AA6A85738}"/>
                  </a:ext>
                </a:extLst>
              </p:cNvPr>
              <p:cNvSpPr>
                <a:spLocks/>
              </p:cNvSpPr>
              <p:nvPr/>
            </p:nvSpPr>
            <p:spPr bwMode="auto">
              <a:xfrm>
                <a:off x="2068" y="3208"/>
                <a:ext cx="169" cy="61"/>
              </a:xfrm>
              <a:custGeom>
                <a:avLst/>
                <a:gdLst>
                  <a:gd name="T0" fmla="*/ 34 w 846"/>
                  <a:gd name="T1" fmla="*/ 6 h 303"/>
                  <a:gd name="T2" fmla="*/ 34 w 846"/>
                  <a:gd name="T3" fmla="*/ 7 h 303"/>
                  <a:gd name="T4" fmla="*/ 33 w 846"/>
                  <a:gd name="T5" fmla="*/ 7 h 303"/>
                  <a:gd name="T6" fmla="*/ 33 w 846"/>
                  <a:gd name="T7" fmla="*/ 7 h 303"/>
                  <a:gd name="T8" fmla="*/ 33 w 846"/>
                  <a:gd name="T9" fmla="*/ 7 h 303"/>
                  <a:gd name="T10" fmla="*/ 33 w 846"/>
                  <a:gd name="T11" fmla="*/ 8 h 303"/>
                  <a:gd name="T12" fmla="*/ 32 w 846"/>
                  <a:gd name="T13" fmla="*/ 9 h 303"/>
                  <a:gd name="T14" fmla="*/ 31 w 846"/>
                  <a:gd name="T15" fmla="*/ 9 h 303"/>
                  <a:gd name="T16" fmla="*/ 29 w 846"/>
                  <a:gd name="T17" fmla="*/ 10 h 303"/>
                  <a:gd name="T18" fmla="*/ 27 w 846"/>
                  <a:gd name="T19" fmla="*/ 10 h 303"/>
                  <a:gd name="T20" fmla="*/ 25 w 846"/>
                  <a:gd name="T21" fmla="*/ 10 h 303"/>
                  <a:gd name="T22" fmla="*/ 23 w 846"/>
                  <a:gd name="T23" fmla="*/ 10 h 303"/>
                  <a:gd name="T24" fmla="*/ 20 w 846"/>
                  <a:gd name="T25" fmla="*/ 10 h 303"/>
                  <a:gd name="T26" fmla="*/ 18 w 846"/>
                  <a:gd name="T27" fmla="*/ 10 h 303"/>
                  <a:gd name="T28" fmla="*/ 15 w 846"/>
                  <a:gd name="T29" fmla="*/ 9 h 303"/>
                  <a:gd name="T30" fmla="*/ 13 w 846"/>
                  <a:gd name="T31" fmla="*/ 8 h 303"/>
                  <a:gd name="T32" fmla="*/ 10 w 846"/>
                  <a:gd name="T33" fmla="*/ 8 h 303"/>
                  <a:gd name="T34" fmla="*/ 8 w 846"/>
                  <a:gd name="T35" fmla="*/ 7 h 303"/>
                  <a:gd name="T36" fmla="*/ 7 w 846"/>
                  <a:gd name="T37" fmla="*/ 6 h 303"/>
                  <a:gd name="T38" fmla="*/ 5 w 846"/>
                  <a:gd name="T39" fmla="*/ 5 h 303"/>
                  <a:gd name="T40" fmla="*/ 4 w 846"/>
                  <a:gd name="T41" fmla="*/ 4 h 303"/>
                  <a:gd name="T42" fmla="*/ 2 w 846"/>
                  <a:gd name="T43" fmla="*/ 3 h 303"/>
                  <a:gd name="T44" fmla="*/ 1 w 846"/>
                  <a:gd name="T45" fmla="*/ 2 h 303"/>
                  <a:gd name="T46" fmla="*/ 1 w 846"/>
                  <a:gd name="T47" fmla="*/ 1 h 303"/>
                  <a:gd name="T48" fmla="*/ 0 w 846"/>
                  <a:gd name="T49" fmla="*/ 0 h 303"/>
                  <a:gd name="T50" fmla="*/ 0 w 846"/>
                  <a:gd name="T51" fmla="*/ 1 h 303"/>
                  <a:gd name="T52" fmla="*/ 1 w 846"/>
                  <a:gd name="T53" fmla="*/ 2 h 303"/>
                  <a:gd name="T54" fmla="*/ 1 w 846"/>
                  <a:gd name="T55" fmla="*/ 4 h 303"/>
                  <a:gd name="T56" fmla="*/ 3 w 846"/>
                  <a:gd name="T57" fmla="*/ 5 h 303"/>
                  <a:gd name="T58" fmla="*/ 4 w 846"/>
                  <a:gd name="T59" fmla="*/ 6 h 303"/>
                  <a:gd name="T60" fmla="*/ 6 w 846"/>
                  <a:gd name="T61" fmla="*/ 7 h 303"/>
                  <a:gd name="T62" fmla="*/ 8 w 846"/>
                  <a:gd name="T63" fmla="*/ 8 h 303"/>
                  <a:gd name="T64" fmla="*/ 10 w 846"/>
                  <a:gd name="T65" fmla="*/ 10 h 303"/>
                  <a:gd name="T66" fmla="*/ 13 w 846"/>
                  <a:gd name="T67" fmla="*/ 10 h 303"/>
                  <a:gd name="T68" fmla="*/ 15 w 846"/>
                  <a:gd name="T69" fmla="*/ 11 h 303"/>
                  <a:gd name="T70" fmla="*/ 18 w 846"/>
                  <a:gd name="T71" fmla="*/ 12 h 303"/>
                  <a:gd name="T72" fmla="*/ 21 w 846"/>
                  <a:gd name="T73" fmla="*/ 12 h 303"/>
                  <a:gd name="T74" fmla="*/ 23 w 846"/>
                  <a:gd name="T75" fmla="*/ 12 h 303"/>
                  <a:gd name="T76" fmla="*/ 26 w 846"/>
                  <a:gd name="T77" fmla="*/ 12 h 303"/>
                  <a:gd name="T78" fmla="*/ 28 w 846"/>
                  <a:gd name="T79" fmla="*/ 12 h 303"/>
                  <a:gd name="T80" fmla="*/ 29 w 846"/>
                  <a:gd name="T81" fmla="*/ 12 h 303"/>
                  <a:gd name="T82" fmla="*/ 31 w 846"/>
                  <a:gd name="T83" fmla="*/ 11 h 303"/>
                  <a:gd name="T84" fmla="*/ 32 w 846"/>
                  <a:gd name="T85" fmla="*/ 11 h 303"/>
                  <a:gd name="T86" fmla="*/ 33 w 846"/>
                  <a:gd name="T87" fmla="*/ 10 h 303"/>
                  <a:gd name="T88" fmla="*/ 34 w 846"/>
                  <a:gd name="T89" fmla="*/ 9 h 303"/>
                  <a:gd name="T90" fmla="*/ 34 w 846"/>
                  <a:gd name="T91" fmla="*/ 8 h 303"/>
                  <a:gd name="T92" fmla="*/ 34 w 846"/>
                  <a:gd name="T93" fmla="*/ 8 h 303"/>
                  <a:gd name="T94" fmla="*/ 34 w 846"/>
                  <a:gd name="T95" fmla="*/ 8 h 303"/>
                  <a:gd name="T96" fmla="*/ 34 w 846"/>
                  <a:gd name="T97" fmla="*/ 8 h 303"/>
                  <a:gd name="T98" fmla="*/ 34 w 846"/>
                  <a:gd name="T99" fmla="*/ 8 h 303"/>
                  <a:gd name="T100" fmla="*/ 34 w 846"/>
                  <a:gd name="T101" fmla="*/ 7 h 303"/>
                  <a:gd name="T102" fmla="*/ 34 w 846"/>
                  <a:gd name="T103" fmla="*/ 7 h 303"/>
                  <a:gd name="T104" fmla="*/ 34 w 846"/>
                  <a:gd name="T105" fmla="*/ 7 h 303"/>
                  <a:gd name="T106" fmla="*/ 34 w 846"/>
                  <a:gd name="T107" fmla="*/ 7 h 303"/>
                  <a:gd name="T108" fmla="*/ 34 w 846"/>
                  <a:gd name="T109" fmla="*/ 6 h 30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46"/>
                  <a:gd name="T166" fmla="*/ 0 h 303"/>
                  <a:gd name="T167" fmla="*/ 846 w 846"/>
                  <a:gd name="T168" fmla="*/ 303 h 30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46" h="303">
                    <a:moveTo>
                      <a:pt x="839" y="158"/>
                    </a:moveTo>
                    <a:lnTo>
                      <a:pt x="839" y="162"/>
                    </a:lnTo>
                    <a:lnTo>
                      <a:pt x="834" y="162"/>
                    </a:lnTo>
                    <a:lnTo>
                      <a:pt x="834" y="166"/>
                    </a:lnTo>
                    <a:lnTo>
                      <a:pt x="834" y="171"/>
                    </a:lnTo>
                    <a:lnTo>
                      <a:pt x="821" y="196"/>
                    </a:lnTo>
                    <a:lnTo>
                      <a:pt x="801" y="216"/>
                    </a:lnTo>
                    <a:lnTo>
                      <a:pt x="767" y="233"/>
                    </a:lnTo>
                    <a:lnTo>
                      <a:pt x="731" y="245"/>
                    </a:lnTo>
                    <a:lnTo>
                      <a:pt x="680" y="254"/>
                    </a:lnTo>
                    <a:lnTo>
                      <a:pt x="630" y="258"/>
                    </a:lnTo>
                    <a:lnTo>
                      <a:pt x="569" y="258"/>
                    </a:lnTo>
                    <a:lnTo>
                      <a:pt x="506" y="254"/>
                    </a:lnTo>
                    <a:lnTo>
                      <a:pt x="439" y="241"/>
                    </a:lnTo>
                    <a:lnTo>
                      <a:pt x="373" y="225"/>
                    </a:lnTo>
                    <a:lnTo>
                      <a:pt x="315" y="207"/>
                    </a:lnTo>
                    <a:lnTo>
                      <a:pt x="261" y="191"/>
                    </a:lnTo>
                    <a:lnTo>
                      <a:pt x="211" y="171"/>
                    </a:lnTo>
                    <a:lnTo>
                      <a:pt x="166" y="146"/>
                    </a:lnTo>
                    <a:lnTo>
                      <a:pt x="124" y="125"/>
                    </a:lnTo>
                    <a:lnTo>
                      <a:pt x="91" y="100"/>
                    </a:lnTo>
                    <a:lnTo>
                      <a:pt x="58" y="75"/>
                    </a:lnTo>
                    <a:lnTo>
                      <a:pt x="32" y="50"/>
                    </a:lnTo>
                    <a:lnTo>
                      <a:pt x="16" y="25"/>
                    </a:lnTo>
                    <a:lnTo>
                      <a:pt x="0" y="0"/>
                    </a:lnTo>
                    <a:lnTo>
                      <a:pt x="4" y="29"/>
                    </a:lnTo>
                    <a:lnTo>
                      <a:pt x="16" y="59"/>
                    </a:lnTo>
                    <a:lnTo>
                      <a:pt x="37" y="88"/>
                    </a:lnTo>
                    <a:lnTo>
                      <a:pt x="66" y="121"/>
                    </a:lnTo>
                    <a:lnTo>
                      <a:pt x="104" y="150"/>
                    </a:lnTo>
                    <a:lnTo>
                      <a:pt x="149" y="183"/>
                    </a:lnTo>
                    <a:lnTo>
                      <a:pt x="198" y="207"/>
                    </a:lnTo>
                    <a:lnTo>
                      <a:pt x="257" y="237"/>
                    </a:lnTo>
                    <a:lnTo>
                      <a:pt x="315" y="258"/>
                    </a:lnTo>
                    <a:lnTo>
                      <a:pt x="382" y="279"/>
                    </a:lnTo>
                    <a:lnTo>
                      <a:pt x="448" y="291"/>
                    </a:lnTo>
                    <a:lnTo>
                      <a:pt x="515" y="299"/>
                    </a:lnTo>
                    <a:lnTo>
                      <a:pt x="581" y="303"/>
                    </a:lnTo>
                    <a:lnTo>
                      <a:pt x="639" y="303"/>
                    </a:lnTo>
                    <a:lnTo>
                      <a:pt x="689" y="299"/>
                    </a:lnTo>
                    <a:lnTo>
                      <a:pt x="738" y="291"/>
                    </a:lnTo>
                    <a:lnTo>
                      <a:pt x="776" y="279"/>
                    </a:lnTo>
                    <a:lnTo>
                      <a:pt x="809" y="261"/>
                    </a:lnTo>
                    <a:lnTo>
                      <a:pt x="830" y="237"/>
                    </a:lnTo>
                    <a:lnTo>
                      <a:pt x="842" y="212"/>
                    </a:lnTo>
                    <a:lnTo>
                      <a:pt x="842" y="207"/>
                    </a:lnTo>
                    <a:lnTo>
                      <a:pt x="846" y="200"/>
                    </a:lnTo>
                    <a:lnTo>
                      <a:pt x="846" y="196"/>
                    </a:lnTo>
                    <a:lnTo>
                      <a:pt x="846" y="191"/>
                    </a:lnTo>
                    <a:lnTo>
                      <a:pt x="842" y="187"/>
                    </a:lnTo>
                    <a:lnTo>
                      <a:pt x="842" y="179"/>
                    </a:lnTo>
                    <a:lnTo>
                      <a:pt x="842" y="175"/>
                    </a:lnTo>
                    <a:lnTo>
                      <a:pt x="842" y="171"/>
                    </a:lnTo>
                    <a:lnTo>
                      <a:pt x="839" y="162"/>
                    </a:lnTo>
                    <a:lnTo>
                      <a:pt x="839" y="158"/>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0" name="Freeform 1264">
                <a:extLst>
                  <a:ext uri="{FF2B5EF4-FFF2-40B4-BE49-F238E27FC236}">
                    <a16:creationId xmlns:a16="http://schemas.microsoft.com/office/drawing/2014/main" id="{AEDEF724-E147-489D-9AF2-8E793B89C7CF}"/>
                  </a:ext>
                </a:extLst>
              </p:cNvPr>
              <p:cNvSpPr>
                <a:spLocks/>
              </p:cNvSpPr>
              <p:nvPr/>
            </p:nvSpPr>
            <p:spPr bwMode="auto">
              <a:xfrm>
                <a:off x="2068" y="3190"/>
                <a:ext cx="169" cy="79"/>
              </a:xfrm>
              <a:custGeom>
                <a:avLst/>
                <a:gdLst>
                  <a:gd name="T0" fmla="*/ 15 w 842"/>
                  <a:gd name="T1" fmla="*/ 15 h 393"/>
                  <a:gd name="T2" fmla="*/ 18 w 842"/>
                  <a:gd name="T3" fmla="*/ 15 h 393"/>
                  <a:gd name="T4" fmla="*/ 21 w 842"/>
                  <a:gd name="T5" fmla="*/ 16 h 393"/>
                  <a:gd name="T6" fmla="*/ 23 w 842"/>
                  <a:gd name="T7" fmla="*/ 16 h 393"/>
                  <a:gd name="T8" fmla="*/ 26 w 842"/>
                  <a:gd name="T9" fmla="*/ 16 h 393"/>
                  <a:gd name="T10" fmla="*/ 28 w 842"/>
                  <a:gd name="T11" fmla="*/ 16 h 393"/>
                  <a:gd name="T12" fmla="*/ 30 w 842"/>
                  <a:gd name="T13" fmla="*/ 15 h 393"/>
                  <a:gd name="T14" fmla="*/ 31 w 842"/>
                  <a:gd name="T15" fmla="*/ 15 h 393"/>
                  <a:gd name="T16" fmla="*/ 33 w 842"/>
                  <a:gd name="T17" fmla="*/ 14 h 393"/>
                  <a:gd name="T18" fmla="*/ 34 w 842"/>
                  <a:gd name="T19" fmla="*/ 13 h 393"/>
                  <a:gd name="T20" fmla="*/ 34 w 842"/>
                  <a:gd name="T21" fmla="*/ 12 h 393"/>
                  <a:gd name="T22" fmla="*/ 34 w 842"/>
                  <a:gd name="T23" fmla="*/ 11 h 393"/>
                  <a:gd name="T24" fmla="*/ 34 w 842"/>
                  <a:gd name="T25" fmla="*/ 10 h 393"/>
                  <a:gd name="T26" fmla="*/ 33 w 842"/>
                  <a:gd name="T27" fmla="*/ 8 h 393"/>
                  <a:gd name="T28" fmla="*/ 32 w 842"/>
                  <a:gd name="T29" fmla="*/ 7 h 393"/>
                  <a:gd name="T30" fmla="*/ 30 w 842"/>
                  <a:gd name="T31" fmla="*/ 6 h 393"/>
                  <a:gd name="T32" fmla="*/ 29 w 842"/>
                  <a:gd name="T33" fmla="*/ 5 h 393"/>
                  <a:gd name="T34" fmla="*/ 26 w 842"/>
                  <a:gd name="T35" fmla="*/ 4 h 393"/>
                  <a:gd name="T36" fmla="*/ 24 w 842"/>
                  <a:gd name="T37" fmla="*/ 3 h 393"/>
                  <a:gd name="T38" fmla="*/ 21 w 842"/>
                  <a:gd name="T39" fmla="*/ 2 h 393"/>
                  <a:gd name="T40" fmla="*/ 19 w 842"/>
                  <a:gd name="T41" fmla="*/ 1 h 393"/>
                  <a:gd name="T42" fmla="*/ 16 w 842"/>
                  <a:gd name="T43" fmla="*/ 1 h 393"/>
                  <a:gd name="T44" fmla="*/ 13 w 842"/>
                  <a:gd name="T45" fmla="*/ 0 h 393"/>
                  <a:gd name="T46" fmla="*/ 11 w 842"/>
                  <a:gd name="T47" fmla="*/ 0 h 393"/>
                  <a:gd name="T48" fmla="*/ 8 w 842"/>
                  <a:gd name="T49" fmla="*/ 0 h 393"/>
                  <a:gd name="T50" fmla="*/ 6 w 842"/>
                  <a:gd name="T51" fmla="*/ 0 h 393"/>
                  <a:gd name="T52" fmla="*/ 4 w 842"/>
                  <a:gd name="T53" fmla="*/ 1 h 393"/>
                  <a:gd name="T54" fmla="*/ 3 w 842"/>
                  <a:gd name="T55" fmla="*/ 1 h 393"/>
                  <a:gd name="T56" fmla="*/ 1 w 842"/>
                  <a:gd name="T57" fmla="*/ 2 h 393"/>
                  <a:gd name="T58" fmla="*/ 0 w 842"/>
                  <a:gd name="T59" fmla="*/ 3 h 393"/>
                  <a:gd name="T60" fmla="*/ 0 w 842"/>
                  <a:gd name="T61" fmla="*/ 4 h 393"/>
                  <a:gd name="T62" fmla="*/ 0 w 842"/>
                  <a:gd name="T63" fmla="*/ 5 h 393"/>
                  <a:gd name="T64" fmla="*/ 0 w 842"/>
                  <a:gd name="T65" fmla="*/ 6 h 393"/>
                  <a:gd name="T66" fmla="*/ 1 w 842"/>
                  <a:gd name="T67" fmla="*/ 7 h 393"/>
                  <a:gd name="T68" fmla="*/ 2 w 842"/>
                  <a:gd name="T69" fmla="*/ 9 h 393"/>
                  <a:gd name="T70" fmla="*/ 4 w 842"/>
                  <a:gd name="T71" fmla="*/ 10 h 393"/>
                  <a:gd name="T72" fmla="*/ 6 w 842"/>
                  <a:gd name="T73" fmla="*/ 11 h 393"/>
                  <a:gd name="T74" fmla="*/ 8 w 842"/>
                  <a:gd name="T75" fmla="*/ 12 h 393"/>
                  <a:gd name="T76" fmla="*/ 10 w 842"/>
                  <a:gd name="T77" fmla="*/ 13 h 393"/>
                  <a:gd name="T78" fmla="*/ 12 w 842"/>
                  <a:gd name="T79" fmla="*/ 14 h 393"/>
                  <a:gd name="T80" fmla="*/ 15 w 842"/>
                  <a:gd name="T81" fmla="*/ 15 h 39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42"/>
                  <a:gd name="T124" fmla="*/ 0 h 393"/>
                  <a:gd name="T125" fmla="*/ 842 w 842"/>
                  <a:gd name="T126" fmla="*/ 393 h 39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42" h="393">
                    <a:moveTo>
                      <a:pt x="382" y="364"/>
                    </a:moveTo>
                    <a:lnTo>
                      <a:pt x="448" y="381"/>
                    </a:lnTo>
                    <a:lnTo>
                      <a:pt x="515" y="389"/>
                    </a:lnTo>
                    <a:lnTo>
                      <a:pt x="576" y="393"/>
                    </a:lnTo>
                    <a:lnTo>
                      <a:pt x="639" y="393"/>
                    </a:lnTo>
                    <a:lnTo>
                      <a:pt x="689" y="389"/>
                    </a:lnTo>
                    <a:lnTo>
                      <a:pt x="738" y="381"/>
                    </a:lnTo>
                    <a:lnTo>
                      <a:pt x="776" y="369"/>
                    </a:lnTo>
                    <a:lnTo>
                      <a:pt x="809" y="348"/>
                    </a:lnTo>
                    <a:lnTo>
                      <a:pt x="830" y="327"/>
                    </a:lnTo>
                    <a:lnTo>
                      <a:pt x="842" y="302"/>
                    </a:lnTo>
                    <a:lnTo>
                      <a:pt x="842" y="273"/>
                    </a:lnTo>
                    <a:lnTo>
                      <a:pt x="834" y="243"/>
                    </a:lnTo>
                    <a:lnTo>
                      <a:pt x="814" y="211"/>
                    </a:lnTo>
                    <a:lnTo>
                      <a:pt x="785" y="182"/>
                    </a:lnTo>
                    <a:lnTo>
                      <a:pt x="747" y="153"/>
                    </a:lnTo>
                    <a:lnTo>
                      <a:pt x="706" y="124"/>
                    </a:lnTo>
                    <a:lnTo>
                      <a:pt x="652" y="95"/>
                    </a:lnTo>
                    <a:lnTo>
                      <a:pt x="594" y="70"/>
                    </a:lnTo>
                    <a:lnTo>
                      <a:pt x="531" y="49"/>
                    </a:lnTo>
                    <a:lnTo>
                      <a:pt x="464" y="28"/>
                    </a:lnTo>
                    <a:lnTo>
                      <a:pt x="394" y="16"/>
                    </a:lnTo>
                    <a:lnTo>
                      <a:pt x="328" y="7"/>
                    </a:lnTo>
                    <a:lnTo>
                      <a:pt x="265" y="0"/>
                    </a:lnTo>
                    <a:lnTo>
                      <a:pt x="207" y="0"/>
                    </a:lnTo>
                    <a:lnTo>
                      <a:pt x="153" y="7"/>
                    </a:lnTo>
                    <a:lnTo>
                      <a:pt x="108" y="16"/>
                    </a:lnTo>
                    <a:lnTo>
                      <a:pt x="66" y="28"/>
                    </a:lnTo>
                    <a:lnTo>
                      <a:pt x="37" y="45"/>
                    </a:lnTo>
                    <a:lnTo>
                      <a:pt x="12" y="70"/>
                    </a:lnTo>
                    <a:lnTo>
                      <a:pt x="4" y="95"/>
                    </a:lnTo>
                    <a:lnTo>
                      <a:pt x="0" y="124"/>
                    </a:lnTo>
                    <a:lnTo>
                      <a:pt x="12" y="153"/>
                    </a:lnTo>
                    <a:lnTo>
                      <a:pt x="29" y="182"/>
                    </a:lnTo>
                    <a:lnTo>
                      <a:pt x="58" y="215"/>
                    </a:lnTo>
                    <a:lnTo>
                      <a:pt x="95" y="243"/>
                    </a:lnTo>
                    <a:lnTo>
                      <a:pt x="140" y="273"/>
                    </a:lnTo>
                    <a:lnTo>
                      <a:pt x="191" y="297"/>
                    </a:lnTo>
                    <a:lnTo>
                      <a:pt x="248" y="323"/>
                    </a:lnTo>
                    <a:lnTo>
                      <a:pt x="311" y="348"/>
                    </a:lnTo>
                    <a:lnTo>
                      <a:pt x="382" y="364"/>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31" name="Freeform 1265">
                <a:extLst>
                  <a:ext uri="{FF2B5EF4-FFF2-40B4-BE49-F238E27FC236}">
                    <a16:creationId xmlns:a16="http://schemas.microsoft.com/office/drawing/2014/main" id="{1A436734-C527-4A33-8A4B-F5DF3D0BD0C9}"/>
                  </a:ext>
                </a:extLst>
              </p:cNvPr>
              <p:cNvSpPr>
                <a:spLocks/>
              </p:cNvSpPr>
              <p:nvPr/>
            </p:nvSpPr>
            <p:spPr bwMode="auto">
              <a:xfrm>
                <a:off x="2069" y="3502"/>
                <a:ext cx="166" cy="85"/>
              </a:xfrm>
              <a:custGeom>
                <a:avLst/>
                <a:gdLst>
                  <a:gd name="T0" fmla="*/ 19 w 830"/>
                  <a:gd name="T1" fmla="*/ 15 h 423"/>
                  <a:gd name="T2" fmla="*/ 21 w 830"/>
                  <a:gd name="T3" fmla="*/ 14 h 423"/>
                  <a:gd name="T4" fmla="*/ 24 w 830"/>
                  <a:gd name="T5" fmla="*/ 13 h 423"/>
                  <a:gd name="T6" fmla="*/ 26 w 830"/>
                  <a:gd name="T7" fmla="*/ 12 h 423"/>
                  <a:gd name="T8" fmla="*/ 28 w 830"/>
                  <a:gd name="T9" fmla="*/ 11 h 423"/>
                  <a:gd name="T10" fmla="*/ 30 w 830"/>
                  <a:gd name="T11" fmla="*/ 9 h 423"/>
                  <a:gd name="T12" fmla="*/ 31 w 830"/>
                  <a:gd name="T13" fmla="*/ 8 h 423"/>
                  <a:gd name="T14" fmla="*/ 32 w 830"/>
                  <a:gd name="T15" fmla="*/ 7 h 423"/>
                  <a:gd name="T16" fmla="*/ 33 w 830"/>
                  <a:gd name="T17" fmla="*/ 6 h 423"/>
                  <a:gd name="T18" fmla="*/ 33 w 830"/>
                  <a:gd name="T19" fmla="*/ 4 h 423"/>
                  <a:gd name="T20" fmla="*/ 33 w 830"/>
                  <a:gd name="T21" fmla="*/ 3 h 423"/>
                  <a:gd name="T22" fmla="*/ 33 w 830"/>
                  <a:gd name="T23" fmla="*/ 2 h 423"/>
                  <a:gd name="T24" fmla="*/ 32 w 830"/>
                  <a:gd name="T25" fmla="*/ 1 h 423"/>
                  <a:gd name="T26" fmla="*/ 30 w 830"/>
                  <a:gd name="T27" fmla="*/ 1 h 423"/>
                  <a:gd name="T28" fmla="*/ 29 w 830"/>
                  <a:gd name="T29" fmla="*/ 0 h 423"/>
                  <a:gd name="T30" fmla="*/ 27 w 830"/>
                  <a:gd name="T31" fmla="*/ 0 h 423"/>
                  <a:gd name="T32" fmla="*/ 25 w 830"/>
                  <a:gd name="T33" fmla="*/ 0 h 423"/>
                  <a:gd name="T34" fmla="*/ 22 w 830"/>
                  <a:gd name="T35" fmla="*/ 0 h 423"/>
                  <a:gd name="T36" fmla="*/ 20 w 830"/>
                  <a:gd name="T37" fmla="*/ 0 h 423"/>
                  <a:gd name="T38" fmla="*/ 17 w 830"/>
                  <a:gd name="T39" fmla="*/ 1 h 423"/>
                  <a:gd name="T40" fmla="*/ 14 w 830"/>
                  <a:gd name="T41" fmla="*/ 2 h 423"/>
                  <a:gd name="T42" fmla="*/ 12 w 830"/>
                  <a:gd name="T43" fmla="*/ 3 h 423"/>
                  <a:gd name="T44" fmla="*/ 9 w 830"/>
                  <a:gd name="T45" fmla="*/ 4 h 423"/>
                  <a:gd name="T46" fmla="*/ 7 w 830"/>
                  <a:gd name="T47" fmla="*/ 5 h 423"/>
                  <a:gd name="T48" fmla="*/ 5 w 830"/>
                  <a:gd name="T49" fmla="*/ 6 h 423"/>
                  <a:gd name="T50" fmla="*/ 3 w 830"/>
                  <a:gd name="T51" fmla="*/ 8 h 423"/>
                  <a:gd name="T52" fmla="*/ 2 w 830"/>
                  <a:gd name="T53" fmla="*/ 9 h 423"/>
                  <a:gd name="T54" fmla="*/ 1 w 830"/>
                  <a:gd name="T55" fmla="*/ 10 h 423"/>
                  <a:gd name="T56" fmla="*/ 0 w 830"/>
                  <a:gd name="T57" fmla="*/ 11 h 423"/>
                  <a:gd name="T58" fmla="*/ 0 w 830"/>
                  <a:gd name="T59" fmla="*/ 13 h 423"/>
                  <a:gd name="T60" fmla="*/ 0 w 830"/>
                  <a:gd name="T61" fmla="*/ 14 h 423"/>
                  <a:gd name="T62" fmla="*/ 1 w 830"/>
                  <a:gd name="T63" fmla="*/ 15 h 423"/>
                  <a:gd name="T64" fmla="*/ 1 w 830"/>
                  <a:gd name="T65" fmla="*/ 16 h 423"/>
                  <a:gd name="T66" fmla="*/ 3 w 830"/>
                  <a:gd name="T67" fmla="*/ 16 h 423"/>
                  <a:gd name="T68" fmla="*/ 4 w 830"/>
                  <a:gd name="T69" fmla="*/ 17 h 423"/>
                  <a:gd name="T70" fmla="*/ 6 w 830"/>
                  <a:gd name="T71" fmla="*/ 17 h 423"/>
                  <a:gd name="T72" fmla="*/ 8 w 830"/>
                  <a:gd name="T73" fmla="*/ 17 h 423"/>
                  <a:gd name="T74" fmla="*/ 11 w 830"/>
                  <a:gd name="T75" fmla="*/ 17 h 423"/>
                  <a:gd name="T76" fmla="*/ 13 w 830"/>
                  <a:gd name="T77" fmla="*/ 16 h 423"/>
                  <a:gd name="T78" fmla="*/ 16 w 830"/>
                  <a:gd name="T79" fmla="*/ 16 h 423"/>
                  <a:gd name="T80" fmla="*/ 19 w 830"/>
                  <a:gd name="T81" fmla="*/ 15 h 4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0"/>
                  <a:gd name="T124" fmla="*/ 0 h 423"/>
                  <a:gd name="T125" fmla="*/ 830 w 830"/>
                  <a:gd name="T126" fmla="*/ 423 h 4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0" h="423">
                    <a:moveTo>
                      <a:pt x="464" y="378"/>
                    </a:moveTo>
                    <a:lnTo>
                      <a:pt x="531" y="352"/>
                    </a:lnTo>
                    <a:lnTo>
                      <a:pt x="594" y="327"/>
                    </a:lnTo>
                    <a:lnTo>
                      <a:pt x="651" y="298"/>
                    </a:lnTo>
                    <a:lnTo>
                      <a:pt x="702" y="265"/>
                    </a:lnTo>
                    <a:lnTo>
                      <a:pt x="743" y="236"/>
                    </a:lnTo>
                    <a:lnTo>
                      <a:pt x="776" y="203"/>
                    </a:lnTo>
                    <a:lnTo>
                      <a:pt x="805" y="169"/>
                    </a:lnTo>
                    <a:lnTo>
                      <a:pt x="822" y="140"/>
                    </a:lnTo>
                    <a:lnTo>
                      <a:pt x="830" y="108"/>
                    </a:lnTo>
                    <a:lnTo>
                      <a:pt x="826" y="79"/>
                    </a:lnTo>
                    <a:lnTo>
                      <a:pt x="813" y="54"/>
                    </a:lnTo>
                    <a:lnTo>
                      <a:pt x="788" y="32"/>
                    </a:lnTo>
                    <a:lnTo>
                      <a:pt x="756" y="20"/>
                    </a:lnTo>
                    <a:lnTo>
                      <a:pt x="714" y="7"/>
                    </a:lnTo>
                    <a:lnTo>
                      <a:pt x="668" y="3"/>
                    </a:lnTo>
                    <a:lnTo>
                      <a:pt x="614" y="0"/>
                    </a:lnTo>
                    <a:lnTo>
                      <a:pt x="556" y="3"/>
                    </a:lnTo>
                    <a:lnTo>
                      <a:pt x="493" y="12"/>
                    </a:lnTo>
                    <a:lnTo>
                      <a:pt x="428" y="28"/>
                    </a:lnTo>
                    <a:lnTo>
                      <a:pt x="361" y="45"/>
                    </a:lnTo>
                    <a:lnTo>
                      <a:pt x="295" y="70"/>
                    </a:lnTo>
                    <a:lnTo>
                      <a:pt x="232" y="99"/>
                    </a:lnTo>
                    <a:lnTo>
                      <a:pt x="178" y="128"/>
                    </a:lnTo>
                    <a:lnTo>
                      <a:pt x="129" y="157"/>
                    </a:lnTo>
                    <a:lnTo>
                      <a:pt x="82" y="190"/>
                    </a:lnTo>
                    <a:lnTo>
                      <a:pt x="50" y="219"/>
                    </a:lnTo>
                    <a:lnTo>
                      <a:pt x="25" y="252"/>
                    </a:lnTo>
                    <a:lnTo>
                      <a:pt x="3" y="286"/>
                    </a:lnTo>
                    <a:lnTo>
                      <a:pt x="0" y="315"/>
                    </a:lnTo>
                    <a:lnTo>
                      <a:pt x="0" y="344"/>
                    </a:lnTo>
                    <a:lnTo>
                      <a:pt x="16" y="369"/>
                    </a:lnTo>
                    <a:lnTo>
                      <a:pt x="37" y="389"/>
                    </a:lnTo>
                    <a:lnTo>
                      <a:pt x="70" y="406"/>
                    </a:lnTo>
                    <a:lnTo>
                      <a:pt x="111" y="414"/>
                    </a:lnTo>
                    <a:lnTo>
                      <a:pt x="158" y="423"/>
                    </a:lnTo>
                    <a:lnTo>
                      <a:pt x="212" y="423"/>
                    </a:lnTo>
                    <a:lnTo>
                      <a:pt x="270" y="419"/>
                    </a:lnTo>
                    <a:lnTo>
                      <a:pt x="332" y="410"/>
                    </a:lnTo>
                    <a:lnTo>
                      <a:pt x="398" y="398"/>
                    </a:lnTo>
                    <a:lnTo>
                      <a:pt x="464" y="378"/>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2" name="Freeform 1266">
                <a:extLst>
                  <a:ext uri="{FF2B5EF4-FFF2-40B4-BE49-F238E27FC236}">
                    <a16:creationId xmlns:a16="http://schemas.microsoft.com/office/drawing/2014/main" id="{38A74649-43A5-4F74-A822-C273A06EF06C}"/>
                  </a:ext>
                </a:extLst>
              </p:cNvPr>
              <p:cNvSpPr>
                <a:spLocks/>
              </p:cNvSpPr>
              <p:nvPr/>
            </p:nvSpPr>
            <p:spPr bwMode="auto">
              <a:xfrm>
                <a:off x="2091" y="3516"/>
                <a:ext cx="83" cy="42"/>
              </a:xfrm>
              <a:custGeom>
                <a:avLst/>
                <a:gdLst>
                  <a:gd name="T0" fmla="*/ 9 w 416"/>
                  <a:gd name="T1" fmla="*/ 8 h 211"/>
                  <a:gd name="T2" fmla="*/ 11 w 416"/>
                  <a:gd name="T3" fmla="*/ 7 h 211"/>
                  <a:gd name="T4" fmla="*/ 12 w 416"/>
                  <a:gd name="T5" fmla="*/ 7 h 211"/>
                  <a:gd name="T6" fmla="*/ 13 w 416"/>
                  <a:gd name="T7" fmla="*/ 6 h 211"/>
                  <a:gd name="T8" fmla="*/ 14 w 416"/>
                  <a:gd name="T9" fmla="*/ 5 h 211"/>
                  <a:gd name="T10" fmla="*/ 15 w 416"/>
                  <a:gd name="T11" fmla="*/ 5 h 211"/>
                  <a:gd name="T12" fmla="*/ 16 w 416"/>
                  <a:gd name="T13" fmla="*/ 4 h 211"/>
                  <a:gd name="T14" fmla="*/ 16 w 416"/>
                  <a:gd name="T15" fmla="*/ 3 h 211"/>
                  <a:gd name="T16" fmla="*/ 16 w 416"/>
                  <a:gd name="T17" fmla="*/ 3 h 211"/>
                  <a:gd name="T18" fmla="*/ 17 w 416"/>
                  <a:gd name="T19" fmla="*/ 2 h 211"/>
                  <a:gd name="T20" fmla="*/ 16 w 416"/>
                  <a:gd name="T21" fmla="*/ 2 h 211"/>
                  <a:gd name="T22" fmla="*/ 16 w 416"/>
                  <a:gd name="T23" fmla="*/ 1 h 211"/>
                  <a:gd name="T24" fmla="*/ 16 w 416"/>
                  <a:gd name="T25" fmla="*/ 1 h 211"/>
                  <a:gd name="T26" fmla="*/ 15 w 416"/>
                  <a:gd name="T27" fmla="*/ 1 h 211"/>
                  <a:gd name="T28" fmla="*/ 14 w 416"/>
                  <a:gd name="T29" fmla="*/ 0 h 211"/>
                  <a:gd name="T30" fmla="*/ 13 w 416"/>
                  <a:gd name="T31" fmla="*/ 0 h 211"/>
                  <a:gd name="T32" fmla="*/ 12 w 416"/>
                  <a:gd name="T33" fmla="*/ 0 h 211"/>
                  <a:gd name="T34" fmla="*/ 11 w 416"/>
                  <a:gd name="T35" fmla="*/ 0 h 211"/>
                  <a:gd name="T36" fmla="*/ 10 w 416"/>
                  <a:gd name="T37" fmla="*/ 0 h 211"/>
                  <a:gd name="T38" fmla="*/ 9 w 416"/>
                  <a:gd name="T39" fmla="*/ 1 h 211"/>
                  <a:gd name="T40" fmla="*/ 7 w 416"/>
                  <a:gd name="T41" fmla="*/ 1 h 211"/>
                  <a:gd name="T42" fmla="*/ 6 w 416"/>
                  <a:gd name="T43" fmla="*/ 1 h 211"/>
                  <a:gd name="T44" fmla="*/ 5 w 416"/>
                  <a:gd name="T45" fmla="*/ 2 h 211"/>
                  <a:gd name="T46" fmla="*/ 4 w 416"/>
                  <a:gd name="T47" fmla="*/ 3 h 211"/>
                  <a:gd name="T48" fmla="*/ 3 w 416"/>
                  <a:gd name="T49" fmla="*/ 3 h 211"/>
                  <a:gd name="T50" fmla="*/ 2 w 416"/>
                  <a:gd name="T51" fmla="*/ 4 h 211"/>
                  <a:gd name="T52" fmla="*/ 1 w 416"/>
                  <a:gd name="T53" fmla="*/ 4 h 211"/>
                  <a:gd name="T54" fmla="*/ 1 w 416"/>
                  <a:gd name="T55" fmla="*/ 5 h 211"/>
                  <a:gd name="T56" fmla="*/ 0 w 416"/>
                  <a:gd name="T57" fmla="*/ 6 h 211"/>
                  <a:gd name="T58" fmla="*/ 0 w 416"/>
                  <a:gd name="T59" fmla="*/ 6 h 211"/>
                  <a:gd name="T60" fmla="*/ 0 w 416"/>
                  <a:gd name="T61" fmla="*/ 7 h 211"/>
                  <a:gd name="T62" fmla="*/ 0 w 416"/>
                  <a:gd name="T63" fmla="*/ 7 h 211"/>
                  <a:gd name="T64" fmla="*/ 1 w 416"/>
                  <a:gd name="T65" fmla="*/ 8 h 211"/>
                  <a:gd name="T66" fmla="*/ 2 w 416"/>
                  <a:gd name="T67" fmla="*/ 8 h 211"/>
                  <a:gd name="T68" fmla="*/ 2 w 416"/>
                  <a:gd name="T69" fmla="*/ 8 h 211"/>
                  <a:gd name="T70" fmla="*/ 3 w 416"/>
                  <a:gd name="T71" fmla="*/ 8 h 211"/>
                  <a:gd name="T72" fmla="*/ 4 w 416"/>
                  <a:gd name="T73" fmla="*/ 8 h 211"/>
                  <a:gd name="T74" fmla="*/ 5 w 416"/>
                  <a:gd name="T75" fmla="*/ 8 h 211"/>
                  <a:gd name="T76" fmla="*/ 7 w 416"/>
                  <a:gd name="T77" fmla="*/ 8 h 211"/>
                  <a:gd name="T78" fmla="*/ 8 w 416"/>
                  <a:gd name="T79" fmla="*/ 8 h 211"/>
                  <a:gd name="T80" fmla="*/ 9 w 416"/>
                  <a:gd name="T81" fmla="*/ 8 h 2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16"/>
                  <a:gd name="T124" fmla="*/ 0 h 211"/>
                  <a:gd name="T125" fmla="*/ 416 w 416"/>
                  <a:gd name="T126" fmla="*/ 211 h 2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16" h="211">
                    <a:moveTo>
                      <a:pt x="234" y="191"/>
                    </a:moveTo>
                    <a:lnTo>
                      <a:pt x="267" y="178"/>
                    </a:lnTo>
                    <a:lnTo>
                      <a:pt x="295" y="166"/>
                    </a:lnTo>
                    <a:lnTo>
                      <a:pt x="324" y="150"/>
                    </a:lnTo>
                    <a:lnTo>
                      <a:pt x="349" y="137"/>
                    </a:lnTo>
                    <a:lnTo>
                      <a:pt x="371" y="121"/>
                    </a:lnTo>
                    <a:lnTo>
                      <a:pt x="391" y="103"/>
                    </a:lnTo>
                    <a:lnTo>
                      <a:pt x="403" y="87"/>
                    </a:lnTo>
                    <a:lnTo>
                      <a:pt x="412" y="70"/>
                    </a:lnTo>
                    <a:lnTo>
                      <a:pt x="416" y="54"/>
                    </a:lnTo>
                    <a:lnTo>
                      <a:pt x="412" y="42"/>
                    </a:lnTo>
                    <a:lnTo>
                      <a:pt x="407" y="29"/>
                    </a:lnTo>
                    <a:lnTo>
                      <a:pt x="395" y="20"/>
                    </a:lnTo>
                    <a:lnTo>
                      <a:pt x="378" y="13"/>
                    </a:lnTo>
                    <a:lnTo>
                      <a:pt x="358" y="4"/>
                    </a:lnTo>
                    <a:lnTo>
                      <a:pt x="333" y="4"/>
                    </a:lnTo>
                    <a:lnTo>
                      <a:pt x="308" y="0"/>
                    </a:lnTo>
                    <a:lnTo>
                      <a:pt x="279" y="4"/>
                    </a:lnTo>
                    <a:lnTo>
                      <a:pt x="245" y="8"/>
                    </a:lnTo>
                    <a:lnTo>
                      <a:pt x="216" y="16"/>
                    </a:lnTo>
                    <a:lnTo>
                      <a:pt x="180" y="25"/>
                    </a:lnTo>
                    <a:lnTo>
                      <a:pt x="146" y="37"/>
                    </a:lnTo>
                    <a:lnTo>
                      <a:pt x="117" y="49"/>
                    </a:lnTo>
                    <a:lnTo>
                      <a:pt x="88" y="67"/>
                    </a:lnTo>
                    <a:lnTo>
                      <a:pt x="63" y="78"/>
                    </a:lnTo>
                    <a:lnTo>
                      <a:pt x="42" y="96"/>
                    </a:lnTo>
                    <a:lnTo>
                      <a:pt x="25" y="112"/>
                    </a:lnTo>
                    <a:lnTo>
                      <a:pt x="13" y="128"/>
                    </a:lnTo>
                    <a:lnTo>
                      <a:pt x="5" y="145"/>
                    </a:lnTo>
                    <a:lnTo>
                      <a:pt x="0" y="157"/>
                    </a:lnTo>
                    <a:lnTo>
                      <a:pt x="0" y="174"/>
                    </a:lnTo>
                    <a:lnTo>
                      <a:pt x="9" y="186"/>
                    </a:lnTo>
                    <a:lnTo>
                      <a:pt x="22" y="195"/>
                    </a:lnTo>
                    <a:lnTo>
                      <a:pt x="38" y="204"/>
                    </a:lnTo>
                    <a:lnTo>
                      <a:pt x="54" y="207"/>
                    </a:lnTo>
                    <a:lnTo>
                      <a:pt x="79" y="211"/>
                    </a:lnTo>
                    <a:lnTo>
                      <a:pt x="108" y="211"/>
                    </a:lnTo>
                    <a:lnTo>
                      <a:pt x="137" y="211"/>
                    </a:lnTo>
                    <a:lnTo>
                      <a:pt x="167" y="207"/>
                    </a:lnTo>
                    <a:lnTo>
                      <a:pt x="200" y="199"/>
                    </a:lnTo>
                    <a:lnTo>
                      <a:pt x="234" y="191"/>
                    </a:lnTo>
                    <a:close/>
                  </a:path>
                </a:pathLst>
              </a:custGeom>
              <a:solidFill>
                <a:srgbClr val="F2BF0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3" name="Freeform 1267">
                <a:extLst>
                  <a:ext uri="{FF2B5EF4-FFF2-40B4-BE49-F238E27FC236}">
                    <a16:creationId xmlns:a16="http://schemas.microsoft.com/office/drawing/2014/main" id="{4554E201-FDA9-42BF-B093-4D578FA672A2}"/>
                  </a:ext>
                </a:extLst>
              </p:cNvPr>
              <p:cNvSpPr>
                <a:spLocks/>
              </p:cNvSpPr>
              <p:nvPr/>
            </p:nvSpPr>
            <p:spPr bwMode="auto">
              <a:xfrm>
                <a:off x="2095" y="3518"/>
                <a:ext cx="73" cy="37"/>
              </a:xfrm>
              <a:custGeom>
                <a:avLst/>
                <a:gdLst>
                  <a:gd name="T0" fmla="*/ 15 w 364"/>
                  <a:gd name="T1" fmla="*/ 1 h 186"/>
                  <a:gd name="T2" fmla="*/ 14 w 364"/>
                  <a:gd name="T3" fmla="*/ 1 h 186"/>
                  <a:gd name="T4" fmla="*/ 14 w 364"/>
                  <a:gd name="T5" fmla="*/ 0 h 186"/>
                  <a:gd name="T6" fmla="*/ 13 w 364"/>
                  <a:gd name="T7" fmla="*/ 0 h 186"/>
                  <a:gd name="T8" fmla="*/ 13 w 364"/>
                  <a:gd name="T9" fmla="*/ 0 h 186"/>
                  <a:gd name="T10" fmla="*/ 12 w 364"/>
                  <a:gd name="T11" fmla="*/ 0 h 186"/>
                  <a:gd name="T12" fmla="*/ 11 w 364"/>
                  <a:gd name="T13" fmla="*/ 0 h 186"/>
                  <a:gd name="T14" fmla="*/ 10 w 364"/>
                  <a:gd name="T15" fmla="*/ 0 h 186"/>
                  <a:gd name="T16" fmla="*/ 9 w 364"/>
                  <a:gd name="T17" fmla="*/ 0 h 186"/>
                  <a:gd name="T18" fmla="*/ 8 w 364"/>
                  <a:gd name="T19" fmla="*/ 0 h 186"/>
                  <a:gd name="T20" fmla="*/ 6 w 364"/>
                  <a:gd name="T21" fmla="*/ 1 h 186"/>
                  <a:gd name="T22" fmla="*/ 5 w 364"/>
                  <a:gd name="T23" fmla="*/ 1 h 186"/>
                  <a:gd name="T24" fmla="*/ 4 w 364"/>
                  <a:gd name="T25" fmla="*/ 2 h 186"/>
                  <a:gd name="T26" fmla="*/ 3 w 364"/>
                  <a:gd name="T27" fmla="*/ 2 h 186"/>
                  <a:gd name="T28" fmla="*/ 2 w 364"/>
                  <a:gd name="T29" fmla="*/ 3 h 186"/>
                  <a:gd name="T30" fmla="*/ 1 w 364"/>
                  <a:gd name="T31" fmla="*/ 3 h 186"/>
                  <a:gd name="T32" fmla="*/ 1 w 364"/>
                  <a:gd name="T33" fmla="*/ 4 h 186"/>
                  <a:gd name="T34" fmla="*/ 0 w 364"/>
                  <a:gd name="T35" fmla="*/ 4 h 186"/>
                  <a:gd name="T36" fmla="*/ 0 w 364"/>
                  <a:gd name="T37" fmla="*/ 5 h 186"/>
                  <a:gd name="T38" fmla="*/ 0 w 364"/>
                  <a:gd name="T39" fmla="*/ 5 h 186"/>
                  <a:gd name="T40" fmla="*/ 0 w 364"/>
                  <a:gd name="T41" fmla="*/ 6 h 186"/>
                  <a:gd name="T42" fmla="*/ 0 w 364"/>
                  <a:gd name="T43" fmla="*/ 6 h 186"/>
                  <a:gd name="T44" fmla="*/ 1 w 364"/>
                  <a:gd name="T45" fmla="*/ 7 h 186"/>
                  <a:gd name="T46" fmla="*/ 1 w 364"/>
                  <a:gd name="T47" fmla="*/ 7 h 186"/>
                  <a:gd name="T48" fmla="*/ 2 w 364"/>
                  <a:gd name="T49" fmla="*/ 7 h 186"/>
                  <a:gd name="T50" fmla="*/ 3 w 364"/>
                  <a:gd name="T51" fmla="*/ 7 h 186"/>
                  <a:gd name="T52" fmla="*/ 4 w 364"/>
                  <a:gd name="T53" fmla="*/ 7 h 186"/>
                  <a:gd name="T54" fmla="*/ 5 w 364"/>
                  <a:gd name="T55" fmla="*/ 7 h 186"/>
                  <a:gd name="T56" fmla="*/ 6 w 364"/>
                  <a:gd name="T57" fmla="*/ 7 h 186"/>
                  <a:gd name="T58" fmla="*/ 7 w 364"/>
                  <a:gd name="T59" fmla="*/ 7 h 186"/>
                  <a:gd name="T60" fmla="*/ 8 w 364"/>
                  <a:gd name="T61" fmla="*/ 7 h 186"/>
                  <a:gd name="T62" fmla="*/ 9 w 364"/>
                  <a:gd name="T63" fmla="*/ 6 h 186"/>
                  <a:gd name="T64" fmla="*/ 10 w 364"/>
                  <a:gd name="T65" fmla="*/ 6 h 186"/>
                  <a:gd name="T66" fmla="*/ 11 w 364"/>
                  <a:gd name="T67" fmla="*/ 5 h 186"/>
                  <a:gd name="T68" fmla="*/ 12 w 364"/>
                  <a:gd name="T69" fmla="*/ 5 h 186"/>
                  <a:gd name="T70" fmla="*/ 13 w 364"/>
                  <a:gd name="T71" fmla="*/ 4 h 186"/>
                  <a:gd name="T72" fmla="*/ 14 w 364"/>
                  <a:gd name="T73" fmla="*/ 3 h 186"/>
                  <a:gd name="T74" fmla="*/ 14 w 364"/>
                  <a:gd name="T75" fmla="*/ 3 h 186"/>
                  <a:gd name="T76" fmla="*/ 14 w 364"/>
                  <a:gd name="T77" fmla="*/ 2 h 186"/>
                  <a:gd name="T78" fmla="*/ 15 w 364"/>
                  <a:gd name="T79" fmla="*/ 2 h 186"/>
                  <a:gd name="T80" fmla="*/ 15 w 364"/>
                  <a:gd name="T81" fmla="*/ 1 h 18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4"/>
                  <a:gd name="T124" fmla="*/ 0 h 186"/>
                  <a:gd name="T125" fmla="*/ 364 w 364"/>
                  <a:gd name="T126" fmla="*/ 186 h 18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4" h="186">
                    <a:moveTo>
                      <a:pt x="364" y="32"/>
                    </a:moveTo>
                    <a:lnTo>
                      <a:pt x="357" y="24"/>
                    </a:lnTo>
                    <a:lnTo>
                      <a:pt x="348" y="12"/>
                    </a:lnTo>
                    <a:lnTo>
                      <a:pt x="331" y="7"/>
                    </a:lnTo>
                    <a:lnTo>
                      <a:pt x="315" y="3"/>
                    </a:lnTo>
                    <a:lnTo>
                      <a:pt x="294" y="0"/>
                    </a:lnTo>
                    <a:lnTo>
                      <a:pt x="269" y="0"/>
                    </a:lnTo>
                    <a:lnTo>
                      <a:pt x="245" y="0"/>
                    </a:lnTo>
                    <a:lnTo>
                      <a:pt x="220" y="3"/>
                    </a:lnTo>
                    <a:lnTo>
                      <a:pt x="191" y="12"/>
                    </a:lnTo>
                    <a:lnTo>
                      <a:pt x="157" y="20"/>
                    </a:lnTo>
                    <a:lnTo>
                      <a:pt x="128" y="29"/>
                    </a:lnTo>
                    <a:lnTo>
                      <a:pt x="103" y="41"/>
                    </a:lnTo>
                    <a:lnTo>
                      <a:pt x="78" y="54"/>
                    </a:lnTo>
                    <a:lnTo>
                      <a:pt x="58" y="65"/>
                    </a:lnTo>
                    <a:lnTo>
                      <a:pt x="36" y="83"/>
                    </a:lnTo>
                    <a:lnTo>
                      <a:pt x="20" y="95"/>
                    </a:lnTo>
                    <a:lnTo>
                      <a:pt x="7" y="111"/>
                    </a:lnTo>
                    <a:lnTo>
                      <a:pt x="4" y="124"/>
                    </a:lnTo>
                    <a:lnTo>
                      <a:pt x="0" y="137"/>
                    </a:lnTo>
                    <a:lnTo>
                      <a:pt x="0" y="149"/>
                    </a:lnTo>
                    <a:lnTo>
                      <a:pt x="7" y="161"/>
                    </a:lnTo>
                    <a:lnTo>
                      <a:pt x="16" y="169"/>
                    </a:lnTo>
                    <a:lnTo>
                      <a:pt x="33" y="178"/>
                    </a:lnTo>
                    <a:lnTo>
                      <a:pt x="49" y="182"/>
                    </a:lnTo>
                    <a:lnTo>
                      <a:pt x="70" y="186"/>
                    </a:lnTo>
                    <a:lnTo>
                      <a:pt x="95" y="186"/>
                    </a:lnTo>
                    <a:lnTo>
                      <a:pt x="119" y="182"/>
                    </a:lnTo>
                    <a:lnTo>
                      <a:pt x="149" y="178"/>
                    </a:lnTo>
                    <a:lnTo>
                      <a:pt x="173" y="173"/>
                    </a:lnTo>
                    <a:lnTo>
                      <a:pt x="207" y="165"/>
                    </a:lnTo>
                    <a:lnTo>
                      <a:pt x="236" y="153"/>
                    </a:lnTo>
                    <a:lnTo>
                      <a:pt x="261" y="144"/>
                    </a:lnTo>
                    <a:lnTo>
                      <a:pt x="286" y="128"/>
                    </a:lnTo>
                    <a:lnTo>
                      <a:pt x="311" y="115"/>
                    </a:lnTo>
                    <a:lnTo>
                      <a:pt x="328" y="103"/>
                    </a:lnTo>
                    <a:lnTo>
                      <a:pt x="344" y="86"/>
                    </a:lnTo>
                    <a:lnTo>
                      <a:pt x="357" y="74"/>
                    </a:lnTo>
                    <a:lnTo>
                      <a:pt x="360" y="61"/>
                    </a:lnTo>
                    <a:lnTo>
                      <a:pt x="364" y="45"/>
                    </a:lnTo>
                    <a:lnTo>
                      <a:pt x="364" y="32"/>
                    </a:lnTo>
                    <a:close/>
                  </a:path>
                </a:pathLst>
              </a:custGeom>
              <a:solidFill>
                <a:srgbClr val="F3C52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4" name="Freeform 1268">
                <a:extLst>
                  <a:ext uri="{FF2B5EF4-FFF2-40B4-BE49-F238E27FC236}">
                    <a16:creationId xmlns:a16="http://schemas.microsoft.com/office/drawing/2014/main" id="{5BE795CB-6774-4BFE-A77C-E63A3B9EB5C9}"/>
                  </a:ext>
                </a:extLst>
              </p:cNvPr>
              <p:cNvSpPr>
                <a:spLocks/>
              </p:cNvSpPr>
              <p:nvPr/>
            </p:nvSpPr>
            <p:spPr bwMode="auto">
              <a:xfrm>
                <a:off x="2098" y="3520"/>
                <a:ext cx="64" cy="32"/>
              </a:xfrm>
              <a:custGeom>
                <a:avLst/>
                <a:gdLst>
                  <a:gd name="T0" fmla="*/ 13 w 319"/>
                  <a:gd name="T1" fmla="*/ 1 h 162"/>
                  <a:gd name="T2" fmla="*/ 13 w 319"/>
                  <a:gd name="T3" fmla="*/ 1 h 162"/>
                  <a:gd name="T4" fmla="*/ 12 w 319"/>
                  <a:gd name="T5" fmla="*/ 1 h 162"/>
                  <a:gd name="T6" fmla="*/ 12 w 319"/>
                  <a:gd name="T7" fmla="*/ 0 h 162"/>
                  <a:gd name="T8" fmla="*/ 11 w 319"/>
                  <a:gd name="T9" fmla="*/ 0 h 162"/>
                  <a:gd name="T10" fmla="*/ 10 w 319"/>
                  <a:gd name="T11" fmla="*/ 0 h 162"/>
                  <a:gd name="T12" fmla="*/ 9 w 319"/>
                  <a:gd name="T13" fmla="*/ 0 h 162"/>
                  <a:gd name="T14" fmla="*/ 9 w 319"/>
                  <a:gd name="T15" fmla="*/ 0 h 162"/>
                  <a:gd name="T16" fmla="*/ 8 w 319"/>
                  <a:gd name="T17" fmla="*/ 0 h 162"/>
                  <a:gd name="T18" fmla="*/ 7 w 319"/>
                  <a:gd name="T19" fmla="*/ 1 h 162"/>
                  <a:gd name="T20" fmla="*/ 5 w 319"/>
                  <a:gd name="T21" fmla="*/ 1 h 162"/>
                  <a:gd name="T22" fmla="*/ 4 w 319"/>
                  <a:gd name="T23" fmla="*/ 1 h 162"/>
                  <a:gd name="T24" fmla="*/ 4 w 319"/>
                  <a:gd name="T25" fmla="*/ 2 h 162"/>
                  <a:gd name="T26" fmla="*/ 3 w 319"/>
                  <a:gd name="T27" fmla="*/ 2 h 162"/>
                  <a:gd name="T28" fmla="*/ 2 w 319"/>
                  <a:gd name="T29" fmla="*/ 2 h 162"/>
                  <a:gd name="T30" fmla="*/ 1 w 319"/>
                  <a:gd name="T31" fmla="*/ 3 h 162"/>
                  <a:gd name="T32" fmla="*/ 1 w 319"/>
                  <a:gd name="T33" fmla="*/ 3 h 162"/>
                  <a:gd name="T34" fmla="*/ 0 w 319"/>
                  <a:gd name="T35" fmla="*/ 4 h 162"/>
                  <a:gd name="T36" fmla="*/ 0 w 319"/>
                  <a:gd name="T37" fmla="*/ 4 h 162"/>
                  <a:gd name="T38" fmla="*/ 0 w 319"/>
                  <a:gd name="T39" fmla="*/ 5 h 162"/>
                  <a:gd name="T40" fmla="*/ 0 w 319"/>
                  <a:gd name="T41" fmla="*/ 5 h 162"/>
                  <a:gd name="T42" fmla="*/ 0 w 319"/>
                  <a:gd name="T43" fmla="*/ 6 h 162"/>
                  <a:gd name="T44" fmla="*/ 1 w 319"/>
                  <a:gd name="T45" fmla="*/ 6 h 162"/>
                  <a:gd name="T46" fmla="*/ 1 w 319"/>
                  <a:gd name="T47" fmla="*/ 6 h 162"/>
                  <a:gd name="T48" fmla="*/ 2 w 319"/>
                  <a:gd name="T49" fmla="*/ 6 h 162"/>
                  <a:gd name="T50" fmla="*/ 2 w 319"/>
                  <a:gd name="T51" fmla="*/ 6 h 162"/>
                  <a:gd name="T52" fmla="*/ 3 w 319"/>
                  <a:gd name="T53" fmla="*/ 6 h 162"/>
                  <a:gd name="T54" fmla="*/ 4 w 319"/>
                  <a:gd name="T55" fmla="*/ 6 h 162"/>
                  <a:gd name="T56" fmla="*/ 5 w 319"/>
                  <a:gd name="T57" fmla="*/ 6 h 162"/>
                  <a:gd name="T58" fmla="*/ 6 w 319"/>
                  <a:gd name="T59" fmla="*/ 6 h 162"/>
                  <a:gd name="T60" fmla="*/ 7 w 319"/>
                  <a:gd name="T61" fmla="*/ 6 h 162"/>
                  <a:gd name="T62" fmla="*/ 8 w 319"/>
                  <a:gd name="T63" fmla="*/ 5 h 162"/>
                  <a:gd name="T64" fmla="*/ 9 w 319"/>
                  <a:gd name="T65" fmla="*/ 5 h 162"/>
                  <a:gd name="T66" fmla="*/ 10 w 319"/>
                  <a:gd name="T67" fmla="*/ 5 h 162"/>
                  <a:gd name="T68" fmla="*/ 11 w 319"/>
                  <a:gd name="T69" fmla="*/ 4 h 162"/>
                  <a:gd name="T70" fmla="*/ 12 w 319"/>
                  <a:gd name="T71" fmla="*/ 4 h 162"/>
                  <a:gd name="T72" fmla="*/ 12 w 319"/>
                  <a:gd name="T73" fmla="*/ 3 h 162"/>
                  <a:gd name="T74" fmla="*/ 13 w 319"/>
                  <a:gd name="T75" fmla="*/ 3 h 162"/>
                  <a:gd name="T76" fmla="*/ 13 w 319"/>
                  <a:gd name="T77" fmla="*/ 2 h 162"/>
                  <a:gd name="T78" fmla="*/ 13 w 319"/>
                  <a:gd name="T79" fmla="*/ 2 h 162"/>
                  <a:gd name="T80" fmla="*/ 13 w 319"/>
                  <a:gd name="T81" fmla="*/ 1 h 16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9"/>
                  <a:gd name="T124" fmla="*/ 0 h 162"/>
                  <a:gd name="T125" fmla="*/ 319 w 319"/>
                  <a:gd name="T126" fmla="*/ 162 h 16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9" h="162">
                    <a:moveTo>
                      <a:pt x="319" y="34"/>
                    </a:moveTo>
                    <a:lnTo>
                      <a:pt x="312" y="22"/>
                    </a:lnTo>
                    <a:lnTo>
                      <a:pt x="303" y="13"/>
                    </a:lnTo>
                    <a:lnTo>
                      <a:pt x="290" y="9"/>
                    </a:lnTo>
                    <a:lnTo>
                      <a:pt x="274" y="5"/>
                    </a:lnTo>
                    <a:lnTo>
                      <a:pt x="258" y="0"/>
                    </a:lnTo>
                    <a:lnTo>
                      <a:pt x="236" y="0"/>
                    </a:lnTo>
                    <a:lnTo>
                      <a:pt x="216" y="5"/>
                    </a:lnTo>
                    <a:lnTo>
                      <a:pt x="191" y="5"/>
                    </a:lnTo>
                    <a:lnTo>
                      <a:pt x="166" y="13"/>
                    </a:lnTo>
                    <a:lnTo>
                      <a:pt x="137" y="17"/>
                    </a:lnTo>
                    <a:lnTo>
                      <a:pt x="112" y="29"/>
                    </a:lnTo>
                    <a:lnTo>
                      <a:pt x="92" y="38"/>
                    </a:lnTo>
                    <a:lnTo>
                      <a:pt x="67" y="50"/>
                    </a:lnTo>
                    <a:lnTo>
                      <a:pt x="49" y="63"/>
                    </a:lnTo>
                    <a:lnTo>
                      <a:pt x="33" y="76"/>
                    </a:lnTo>
                    <a:lnTo>
                      <a:pt x="20" y="88"/>
                    </a:lnTo>
                    <a:lnTo>
                      <a:pt x="8" y="101"/>
                    </a:lnTo>
                    <a:lnTo>
                      <a:pt x="4" y="112"/>
                    </a:lnTo>
                    <a:lnTo>
                      <a:pt x="0" y="121"/>
                    </a:lnTo>
                    <a:lnTo>
                      <a:pt x="0" y="133"/>
                    </a:lnTo>
                    <a:lnTo>
                      <a:pt x="4" y="142"/>
                    </a:lnTo>
                    <a:lnTo>
                      <a:pt x="17" y="150"/>
                    </a:lnTo>
                    <a:lnTo>
                      <a:pt x="29" y="158"/>
                    </a:lnTo>
                    <a:lnTo>
                      <a:pt x="42" y="162"/>
                    </a:lnTo>
                    <a:lnTo>
                      <a:pt x="62" y="162"/>
                    </a:lnTo>
                    <a:lnTo>
                      <a:pt x="83" y="162"/>
                    </a:lnTo>
                    <a:lnTo>
                      <a:pt x="103" y="162"/>
                    </a:lnTo>
                    <a:lnTo>
                      <a:pt x="128" y="158"/>
                    </a:lnTo>
                    <a:lnTo>
                      <a:pt x="153" y="154"/>
                    </a:lnTo>
                    <a:lnTo>
                      <a:pt x="179" y="146"/>
                    </a:lnTo>
                    <a:lnTo>
                      <a:pt x="204" y="137"/>
                    </a:lnTo>
                    <a:lnTo>
                      <a:pt x="229" y="125"/>
                    </a:lnTo>
                    <a:lnTo>
                      <a:pt x="249" y="117"/>
                    </a:lnTo>
                    <a:lnTo>
                      <a:pt x="270" y="104"/>
                    </a:lnTo>
                    <a:lnTo>
                      <a:pt x="287" y="92"/>
                    </a:lnTo>
                    <a:lnTo>
                      <a:pt x="299" y="79"/>
                    </a:lnTo>
                    <a:lnTo>
                      <a:pt x="312" y="67"/>
                    </a:lnTo>
                    <a:lnTo>
                      <a:pt x="315" y="54"/>
                    </a:lnTo>
                    <a:lnTo>
                      <a:pt x="319" y="42"/>
                    </a:lnTo>
                    <a:lnTo>
                      <a:pt x="319" y="34"/>
                    </a:lnTo>
                    <a:close/>
                  </a:path>
                </a:pathLst>
              </a:custGeom>
              <a:solidFill>
                <a:srgbClr val="F4CC3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5" name="Freeform 1269">
                <a:extLst>
                  <a:ext uri="{FF2B5EF4-FFF2-40B4-BE49-F238E27FC236}">
                    <a16:creationId xmlns:a16="http://schemas.microsoft.com/office/drawing/2014/main" id="{84178D6F-67F0-4BA9-95D9-167FB326DC06}"/>
                  </a:ext>
                </a:extLst>
              </p:cNvPr>
              <p:cNvSpPr>
                <a:spLocks/>
              </p:cNvSpPr>
              <p:nvPr/>
            </p:nvSpPr>
            <p:spPr bwMode="auto">
              <a:xfrm>
                <a:off x="2101" y="3522"/>
                <a:ext cx="54" cy="28"/>
              </a:xfrm>
              <a:custGeom>
                <a:avLst/>
                <a:gdLst>
                  <a:gd name="T0" fmla="*/ 11 w 270"/>
                  <a:gd name="T1" fmla="*/ 1 h 137"/>
                  <a:gd name="T2" fmla="*/ 11 w 270"/>
                  <a:gd name="T3" fmla="*/ 1 h 137"/>
                  <a:gd name="T4" fmla="*/ 10 w 270"/>
                  <a:gd name="T5" fmla="*/ 0 h 137"/>
                  <a:gd name="T6" fmla="*/ 10 w 270"/>
                  <a:gd name="T7" fmla="*/ 0 h 137"/>
                  <a:gd name="T8" fmla="*/ 9 w 270"/>
                  <a:gd name="T9" fmla="*/ 0 h 137"/>
                  <a:gd name="T10" fmla="*/ 9 w 270"/>
                  <a:gd name="T11" fmla="*/ 0 h 137"/>
                  <a:gd name="T12" fmla="*/ 8 w 270"/>
                  <a:gd name="T13" fmla="*/ 0 h 137"/>
                  <a:gd name="T14" fmla="*/ 7 w 270"/>
                  <a:gd name="T15" fmla="*/ 0 h 137"/>
                  <a:gd name="T16" fmla="*/ 6 w 270"/>
                  <a:gd name="T17" fmla="*/ 0 h 137"/>
                  <a:gd name="T18" fmla="*/ 6 w 270"/>
                  <a:gd name="T19" fmla="*/ 0 h 137"/>
                  <a:gd name="T20" fmla="*/ 5 w 270"/>
                  <a:gd name="T21" fmla="*/ 0 h 137"/>
                  <a:gd name="T22" fmla="*/ 4 w 270"/>
                  <a:gd name="T23" fmla="*/ 1 h 137"/>
                  <a:gd name="T24" fmla="*/ 3 w 270"/>
                  <a:gd name="T25" fmla="*/ 1 h 137"/>
                  <a:gd name="T26" fmla="*/ 2 w 270"/>
                  <a:gd name="T27" fmla="*/ 2 h 137"/>
                  <a:gd name="T28" fmla="*/ 2 w 270"/>
                  <a:gd name="T29" fmla="*/ 2 h 137"/>
                  <a:gd name="T30" fmla="*/ 1 w 270"/>
                  <a:gd name="T31" fmla="*/ 2 h 137"/>
                  <a:gd name="T32" fmla="*/ 1 w 270"/>
                  <a:gd name="T33" fmla="*/ 3 h 137"/>
                  <a:gd name="T34" fmla="*/ 0 w 270"/>
                  <a:gd name="T35" fmla="*/ 3 h 137"/>
                  <a:gd name="T36" fmla="*/ 0 w 270"/>
                  <a:gd name="T37" fmla="*/ 4 h 137"/>
                  <a:gd name="T38" fmla="*/ 0 w 270"/>
                  <a:gd name="T39" fmla="*/ 4 h 137"/>
                  <a:gd name="T40" fmla="*/ 0 w 270"/>
                  <a:gd name="T41" fmla="*/ 5 h 137"/>
                  <a:gd name="T42" fmla="*/ 0 w 270"/>
                  <a:gd name="T43" fmla="*/ 5 h 137"/>
                  <a:gd name="T44" fmla="*/ 0 w 270"/>
                  <a:gd name="T45" fmla="*/ 5 h 137"/>
                  <a:gd name="T46" fmla="*/ 1 w 270"/>
                  <a:gd name="T47" fmla="*/ 5 h 137"/>
                  <a:gd name="T48" fmla="*/ 1 w 270"/>
                  <a:gd name="T49" fmla="*/ 6 h 137"/>
                  <a:gd name="T50" fmla="*/ 2 w 270"/>
                  <a:gd name="T51" fmla="*/ 6 h 137"/>
                  <a:gd name="T52" fmla="*/ 3 w 270"/>
                  <a:gd name="T53" fmla="*/ 6 h 137"/>
                  <a:gd name="T54" fmla="*/ 3 w 270"/>
                  <a:gd name="T55" fmla="*/ 6 h 137"/>
                  <a:gd name="T56" fmla="*/ 4 w 270"/>
                  <a:gd name="T57" fmla="*/ 6 h 137"/>
                  <a:gd name="T58" fmla="*/ 5 w 270"/>
                  <a:gd name="T59" fmla="*/ 5 h 137"/>
                  <a:gd name="T60" fmla="*/ 6 w 270"/>
                  <a:gd name="T61" fmla="*/ 5 h 137"/>
                  <a:gd name="T62" fmla="*/ 7 w 270"/>
                  <a:gd name="T63" fmla="*/ 5 h 137"/>
                  <a:gd name="T64" fmla="*/ 8 w 270"/>
                  <a:gd name="T65" fmla="*/ 4 h 137"/>
                  <a:gd name="T66" fmla="*/ 8 w 270"/>
                  <a:gd name="T67" fmla="*/ 4 h 137"/>
                  <a:gd name="T68" fmla="*/ 9 w 270"/>
                  <a:gd name="T69" fmla="*/ 4 h 137"/>
                  <a:gd name="T70" fmla="*/ 10 w 270"/>
                  <a:gd name="T71" fmla="*/ 3 h 137"/>
                  <a:gd name="T72" fmla="*/ 10 w 270"/>
                  <a:gd name="T73" fmla="*/ 3 h 137"/>
                  <a:gd name="T74" fmla="*/ 10 w 270"/>
                  <a:gd name="T75" fmla="*/ 2 h 137"/>
                  <a:gd name="T76" fmla="*/ 11 w 270"/>
                  <a:gd name="T77" fmla="*/ 2 h 137"/>
                  <a:gd name="T78" fmla="*/ 11 w 270"/>
                  <a:gd name="T79" fmla="*/ 1 h 137"/>
                  <a:gd name="T80" fmla="*/ 11 w 270"/>
                  <a:gd name="T81" fmla="*/ 1 h 1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70"/>
                  <a:gd name="T124" fmla="*/ 0 h 137"/>
                  <a:gd name="T125" fmla="*/ 270 w 270"/>
                  <a:gd name="T126" fmla="*/ 137 h 1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70" h="137">
                    <a:moveTo>
                      <a:pt x="270" y="25"/>
                    </a:moveTo>
                    <a:lnTo>
                      <a:pt x="266" y="16"/>
                    </a:lnTo>
                    <a:lnTo>
                      <a:pt x="257" y="9"/>
                    </a:lnTo>
                    <a:lnTo>
                      <a:pt x="248" y="4"/>
                    </a:lnTo>
                    <a:lnTo>
                      <a:pt x="232" y="0"/>
                    </a:lnTo>
                    <a:lnTo>
                      <a:pt x="219" y="0"/>
                    </a:lnTo>
                    <a:lnTo>
                      <a:pt x="199" y="0"/>
                    </a:lnTo>
                    <a:lnTo>
                      <a:pt x="183" y="0"/>
                    </a:lnTo>
                    <a:lnTo>
                      <a:pt x="162" y="4"/>
                    </a:lnTo>
                    <a:lnTo>
                      <a:pt x="140" y="9"/>
                    </a:lnTo>
                    <a:lnTo>
                      <a:pt x="120" y="12"/>
                    </a:lnTo>
                    <a:lnTo>
                      <a:pt x="95" y="21"/>
                    </a:lnTo>
                    <a:lnTo>
                      <a:pt x="75" y="29"/>
                    </a:lnTo>
                    <a:lnTo>
                      <a:pt x="57" y="37"/>
                    </a:lnTo>
                    <a:lnTo>
                      <a:pt x="41" y="50"/>
                    </a:lnTo>
                    <a:lnTo>
                      <a:pt x="28" y="58"/>
                    </a:lnTo>
                    <a:lnTo>
                      <a:pt x="16" y="70"/>
                    </a:lnTo>
                    <a:lnTo>
                      <a:pt x="8" y="79"/>
                    </a:lnTo>
                    <a:lnTo>
                      <a:pt x="3" y="91"/>
                    </a:lnTo>
                    <a:lnTo>
                      <a:pt x="0" y="99"/>
                    </a:lnTo>
                    <a:lnTo>
                      <a:pt x="0" y="112"/>
                    </a:lnTo>
                    <a:lnTo>
                      <a:pt x="3" y="120"/>
                    </a:lnTo>
                    <a:lnTo>
                      <a:pt x="12" y="124"/>
                    </a:lnTo>
                    <a:lnTo>
                      <a:pt x="25" y="129"/>
                    </a:lnTo>
                    <a:lnTo>
                      <a:pt x="37" y="133"/>
                    </a:lnTo>
                    <a:lnTo>
                      <a:pt x="54" y="137"/>
                    </a:lnTo>
                    <a:lnTo>
                      <a:pt x="70" y="137"/>
                    </a:lnTo>
                    <a:lnTo>
                      <a:pt x="86" y="133"/>
                    </a:lnTo>
                    <a:lnTo>
                      <a:pt x="108" y="133"/>
                    </a:lnTo>
                    <a:lnTo>
                      <a:pt x="133" y="129"/>
                    </a:lnTo>
                    <a:lnTo>
                      <a:pt x="153" y="120"/>
                    </a:lnTo>
                    <a:lnTo>
                      <a:pt x="174" y="112"/>
                    </a:lnTo>
                    <a:lnTo>
                      <a:pt x="194" y="104"/>
                    </a:lnTo>
                    <a:lnTo>
                      <a:pt x="212" y="95"/>
                    </a:lnTo>
                    <a:lnTo>
                      <a:pt x="228" y="88"/>
                    </a:lnTo>
                    <a:lnTo>
                      <a:pt x="244" y="75"/>
                    </a:lnTo>
                    <a:lnTo>
                      <a:pt x="253" y="63"/>
                    </a:lnTo>
                    <a:lnTo>
                      <a:pt x="261" y="54"/>
                    </a:lnTo>
                    <a:lnTo>
                      <a:pt x="270" y="41"/>
                    </a:lnTo>
                    <a:lnTo>
                      <a:pt x="270" y="34"/>
                    </a:lnTo>
                    <a:lnTo>
                      <a:pt x="270" y="25"/>
                    </a:lnTo>
                    <a:close/>
                  </a:path>
                </a:pathLst>
              </a:custGeom>
              <a:solidFill>
                <a:srgbClr val="F6D25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6" name="Freeform 1270">
                <a:extLst>
                  <a:ext uri="{FF2B5EF4-FFF2-40B4-BE49-F238E27FC236}">
                    <a16:creationId xmlns:a16="http://schemas.microsoft.com/office/drawing/2014/main" id="{A9BAA9FA-C3A7-4862-9895-A8C94DC636A0}"/>
                  </a:ext>
                </a:extLst>
              </p:cNvPr>
              <p:cNvSpPr>
                <a:spLocks/>
              </p:cNvSpPr>
              <p:nvPr/>
            </p:nvSpPr>
            <p:spPr bwMode="auto">
              <a:xfrm>
                <a:off x="2105" y="3524"/>
                <a:ext cx="45" cy="22"/>
              </a:xfrm>
              <a:custGeom>
                <a:avLst/>
                <a:gdLst>
                  <a:gd name="T0" fmla="*/ 9 w 225"/>
                  <a:gd name="T1" fmla="*/ 1 h 111"/>
                  <a:gd name="T2" fmla="*/ 9 w 225"/>
                  <a:gd name="T3" fmla="*/ 0 h 111"/>
                  <a:gd name="T4" fmla="*/ 8 w 225"/>
                  <a:gd name="T5" fmla="*/ 0 h 111"/>
                  <a:gd name="T6" fmla="*/ 8 w 225"/>
                  <a:gd name="T7" fmla="*/ 0 h 111"/>
                  <a:gd name="T8" fmla="*/ 8 w 225"/>
                  <a:gd name="T9" fmla="*/ 0 h 111"/>
                  <a:gd name="T10" fmla="*/ 7 w 225"/>
                  <a:gd name="T11" fmla="*/ 0 h 111"/>
                  <a:gd name="T12" fmla="*/ 7 w 225"/>
                  <a:gd name="T13" fmla="*/ 0 h 111"/>
                  <a:gd name="T14" fmla="*/ 6 w 225"/>
                  <a:gd name="T15" fmla="*/ 0 h 111"/>
                  <a:gd name="T16" fmla="*/ 5 w 225"/>
                  <a:gd name="T17" fmla="*/ 0 h 111"/>
                  <a:gd name="T18" fmla="*/ 5 w 225"/>
                  <a:gd name="T19" fmla="*/ 0 h 111"/>
                  <a:gd name="T20" fmla="*/ 4 w 225"/>
                  <a:gd name="T21" fmla="*/ 0 h 111"/>
                  <a:gd name="T22" fmla="*/ 3 w 225"/>
                  <a:gd name="T23" fmla="*/ 1 h 111"/>
                  <a:gd name="T24" fmla="*/ 3 w 225"/>
                  <a:gd name="T25" fmla="*/ 1 h 111"/>
                  <a:gd name="T26" fmla="*/ 2 w 225"/>
                  <a:gd name="T27" fmla="*/ 1 h 111"/>
                  <a:gd name="T28" fmla="*/ 1 w 225"/>
                  <a:gd name="T29" fmla="*/ 2 h 111"/>
                  <a:gd name="T30" fmla="*/ 1 w 225"/>
                  <a:gd name="T31" fmla="*/ 2 h 111"/>
                  <a:gd name="T32" fmla="*/ 0 w 225"/>
                  <a:gd name="T33" fmla="*/ 2 h 111"/>
                  <a:gd name="T34" fmla="*/ 0 w 225"/>
                  <a:gd name="T35" fmla="*/ 3 h 111"/>
                  <a:gd name="T36" fmla="*/ 0 w 225"/>
                  <a:gd name="T37" fmla="*/ 3 h 111"/>
                  <a:gd name="T38" fmla="*/ 0 w 225"/>
                  <a:gd name="T39" fmla="*/ 3 h 111"/>
                  <a:gd name="T40" fmla="*/ 0 w 225"/>
                  <a:gd name="T41" fmla="*/ 4 h 111"/>
                  <a:gd name="T42" fmla="*/ 0 w 225"/>
                  <a:gd name="T43" fmla="*/ 4 h 111"/>
                  <a:gd name="T44" fmla="*/ 0 w 225"/>
                  <a:gd name="T45" fmla="*/ 4 h 111"/>
                  <a:gd name="T46" fmla="*/ 1 w 225"/>
                  <a:gd name="T47" fmla="*/ 4 h 111"/>
                  <a:gd name="T48" fmla="*/ 1 w 225"/>
                  <a:gd name="T49" fmla="*/ 4 h 111"/>
                  <a:gd name="T50" fmla="*/ 2 w 225"/>
                  <a:gd name="T51" fmla="*/ 4 h 111"/>
                  <a:gd name="T52" fmla="*/ 2 w 225"/>
                  <a:gd name="T53" fmla="*/ 4 h 111"/>
                  <a:gd name="T54" fmla="*/ 3 w 225"/>
                  <a:gd name="T55" fmla="*/ 4 h 111"/>
                  <a:gd name="T56" fmla="*/ 4 w 225"/>
                  <a:gd name="T57" fmla="*/ 4 h 111"/>
                  <a:gd name="T58" fmla="*/ 4 w 225"/>
                  <a:gd name="T59" fmla="*/ 4 h 111"/>
                  <a:gd name="T60" fmla="*/ 5 w 225"/>
                  <a:gd name="T61" fmla="*/ 4 h 111"/>
                  <a:gd name="T62" fmla="*/ 6 w 225"/>
                  <a:gd name="T63" fmla="*/ 4 h 111"/>
                  <a:gd name="T64" fmla="*/ 6 w 225"/>
                  <a:gd name="T65" fmla="*/ 3 h 111"/>
                  <a:gd name="T66" fmla="*/ 7 w 225"/>
                  <a:gd name="T67" fmla="*/ 3 h 111"/>
                  <a:gd name="T68" fmla="*/ 7 w 225"/>
                  <a:gd name="T69" fmla="*/ 3 h 111"/>
                  <a:gd name="T70" fmla="*/ 8 w 225"/>
                  <a:gd name="T71" fmla="*/ 2 h 111"/>
                  <a:gd name="T72" fmla="*/ 8 w 225"/>
                  <a:gd name="T73" fmla="*/ 2 h 111"/>
                  <a:gd name="T74" fmla="*/ 9 w 225"/>
                  <a:gd name="T75" fmla="*/ 2 h 111"/>
                  <a:gd name="T76" fmla="*/ 9 w 225"/>
                  <a:gd name="T77" fmla="*/ 1 h 111"/>
                  <a:gd name="T78" fmla="*/ 9 w 225"/>
                  <a:gd name="T79" fmla="*/ 1 h 111"/>
                  <a:gd name="T80" fmla="*/ 9 w 225"/>
                  <a:gd name="T81" fmla="*/ 1 h 1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5"/>
                  <a:gd name="T124" fmla="*/ 0 h 111"/>
                  <a:gd name="T125" fmla="*/ 225 w 225"/>
                  <a:gd name="T126" fmla="*/ 111 h 1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5" h="111">
                    <a:moveTo>
                      <a:pt x="225" y="20"/>
                    </a:moveTo>
                    <a:lnTo>
                      <a:pt x="220" y="12"/>
                    </a:lnTo>
                    <a:lnTo>
                      <a:pt x="212" y="7"/>
                    </a:lnTo>
                    <a:lnTo>
                      <a:pt x="203" y="3"/>
                    </a:lnTo>
                    <a:lnTo>
                      <a:pt x="191" y="0"/>
                    </a:lnTo>
                    <a:lnTo>
                      <a:pt x="178" y="0"/>
                    </a:lnTo>
                    <a:lnTo>
                      <a:pt x="167" y="0"/>
                    </a:lnTo>
                    <a:lnTo>
                      <a:pt x="149" y="0"/>
                    </a:lnTo>
                    <a:lnTo>
                      <a:pt x="133" y="3"/>
                    </a:lnTo>
                    <a:lnTo>
                      <a:pt x="117" y="7"/>
                    </a:lnTo>
                    <a:lnTo>
                      <a:pt x="100" y="12"/>
                    </a:lnTo>
                    <a:lnTo>
                      <a:pt x="79" y="16"/>
                    </a:lnTo>
                    <a:lnTo>
                      <a:pt x="63" y="25"/>
                    </a:lnTo>
                    <a:lnTo>
                      <a:pt x="50" y="32"/>
                    </a:lnTo>
                    <a:lnTo>
                      <a:pt x="34" y="41"/>
                    </a:lnTo>
                    <a:lnTo>
                      <a:pt x="25" y="49"/>
                    </a:lnTo>
                    <a:lnTo>
                      <a:pt x="12" y="57"/>
                    </a:lnTo>
                    <a:lnTo>
                      <a:pt x="9" y="66"/>
                    </a:lnTo>
                    <a:lnTo>
                      <a:pt x="5" y="74"/>
                    </a:lnTo>
                    <a:lnTo>
                      <a:pt x="0" y="82"/>
                    </a:lnTo>
                    <a:lnTo>
                      <a:pt x="0" y="90"/>
                    </a:lnTo>
                    <a:lnTo>
                      <a:pt x="5" y="99"/>
                    </a:lnTo>
                    <a:lnTo>
                      <a:pt x="12" y="103"/>
                    </a:lnTo>
                    <a:lnTo>
                      <a:pt x="21" y="108"/>
                    </a:lnTo>
                    <a:lnTo>
                      <a:pt x="29" y="111"/>
                    </a:lnTo>
                    <a:lnTo>
                      <a:pt x="46" y="111"/>
                    </a:lnTo>
                    <a:lnTo>
                      <a:pt x="59" y="111"/>
                    </a:lnTo>
                    <a:lnTo>
                      <a:pt x="75" y="111"/>
                    </a:lnTo>
                    <a:lnTo>
                      <a:pt x="92" y="108"/>
                    </a:lnTo>
                    <a:lnTo>
                      <a:pt x="108" y="108"/>
                    </a:lnTo>
                    <a:lnTo>
                      <a:pt x="124" y="99"/>
                    </a:lnTo>
                    <a:lnTo>
                      <a:pt x="146" y="95"/>
                    </a:lnTo>
                    <a:lnTo>
                      <a:pt x="162" y="86"/>
                    </a:lnTo>
                    <a:lnTo>
                      <a:pt x="174" y="79"/>
                    </a:lnTo>
                    <a:lnTo>
                      <a:pt x="187" y="70"/>
                    </a:lnTo>
                    <a:lnTo>
                      <a:pt x="200" y="61"/>
                    </a:lnTo>
                    <a:lnTo>
                      <a:pt x="212" y="54"/>
                    </a:lnTo>
                    <a:lnTo>
                      <a:pt x="216" y="45"/>
                    </a:lnTo>
                    <a:lnTo>
                      <a:pt x="220" y="36"/>
                    </a:lnTo>
                    <a:lnTo>
                      <a:pt x="225" y="28"/>
                    </a:lnTo>
                    <a:lnTo>
                      <a:pt x="225" y="20"/>
                    </a:lnTo>
                    <a:close/>
                  </a:path>
                </a:pathLst>
              </a:custGeom>
              <a:solidFill>
                <a:srgbClr val="F7D86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7" name="Freeform 1271">
                <a:extLst>
                  <a:ext uri="{FF2B5EF4-FFF2-40B4-BE49-F238E27FC236}">
                    <a16:creationId xmlns:a16="http://schemas.microsoft.com/office/drawing/2014/main" id="{2B261F9C-439A-4ADA-8236-FD7FFE73BAC1}"/>
                  </a:ext>
                </a:extLst>
              </p:cNvPr>
              <p:cNvSpPr>
                <a:spLocks/>
              </p:cNvSpPr>
              <p:nvPr/>
            </p:nvSpPr>
            <p:spPr bwMode="auto">
              <a:xfrm>
                <a:off x="2108" y="3525"/>
                <a:ext cx="35" cy="19"/>
              </a:xfrm>
              <a:custGeom>
                <a:avLst/>
                <a:gdLst>
                  <a:gd name="T0" fmla="*/ 4 w 175"/>
                  <a:gd name="T1" fmla="*/ 3 h 92"/>
                  <a:gd name="T2" fmla="*/ 5 w 175"/>
                  <a:gd name="T3" fmla="*/ 3 h 92"/>
                  <a:gd name="T4" fmla="*/ 5 w 175"/>
                  <a:gd name="T5" fmla="*/ 3 h 92"/>
                  <a:gd name="T6" fmla="*/ 6 w 175"/>
                  <a:gd name="T7" fmla="*/ 3 h 92"/>
                  <a:gd name="T8" fmla="*/ 6 w 175"/>
                  <a:gd name="T9" fmla="*/ 2 h 92"/>
                  <a:gd name="T10" fmla="*/ 6 w 175"/>
                  <a:gd name="T11" fmla="*/ 2 h 92"/>
                  <a:gd name="T12" fmla="*/ 7 w 175"/>
                  <a:gd name="T13" fmla="*/ 2 h 92"/>
                  <a:gd name="T14" fmla="*/ 7 w 175"/>
                  <a:gd name="T15" fmla="*/ 2 h 92"/>
                  <a:gd name="T16" fmla="*/ 7 w 175"/>
                  <a:gd name="T17" fmla="*/ 1 h 92"/>
                  <a:gd name="T18" fmla="*/ 7 w 175"/>
                  <a:gd name="T19" fmla="*/ 1 h 92"/>
                  <a:gd name="T20" fmla="*/ 7 w 175"/>
                  <a:gd name="T21" fmla="*/ 1 h 92"/>
                  <a:gd name="T22" fmla="*/ 7 w 175"/>
                  <a:gd name="T23" fmla="*/ 1 h 92"/>
                  <a:gd name="T24" fmla="*/ 7 w 175"/>
                  <a:gd name="T25" fmla="*/ 0 h 92"/>
                  <a:gd name="T26" fmla="*/ 6 w 175"/>
                  <a:gd name="T27" fmla="*/ 0 h 92"/>
                  <a:gd name="T28" fmla="*/ 6 w 175"/>
                  <a:gd name="T29" fmla="*/ 0 h 92"/>
                  <a:gd name="T30" fmla="*/ 6 w 175"/>
                  <a:gd name="T31" fmla="*/ 0 h 92"/>
                  <a:gd name="T32" fmla="*/ 5 w 175"/>
                  <a:gd name="T33" fmla="*/ 0 h 92"/>
                  <a:gd name="T34" fmla="*/ 5 w 175"/>
                  <a:gd name="T35" fmla="*/ 0 h 92"/>
                  <a:gd name="T36" fmla="*/ 4 w 175"/>
                  <a:gd name="T37" fmla="*/ 0 h 92"/>
                  <a:gd name="T38" fmla="*/ 4 w 175"/>
                  <a:gd name="T39" fmla="*/ 0 h 92"/>
                  <a:gd name="T40" fmla="*/ 3 w 175"/>
                  <a:gd name="T41" fmla="*/ 1 h 92"/>
                  <a:gd name="T42" fmla="*/ 3 w 175"/>
                  <a:gd name="T43" fmla="*/ 1 h 92"/>
                  <a:gd name="T44" fmla="*/ 2 w 175"/>
                  <a:gd name="T45" fmla="*/ 1 h 92"/>
                  <a:gd name="T46" fmla="*/ 2 w 175"/>
                  <a:gd name="T47" fmla="*/ 1 h 92"/>
                  <a:gd name="T48" fmla="*/ 1 w 175"/>
                  <a:gd name="T49" fmla="*/ 1 h 92"/>
                  <a:gd name="T50" fmla="*/ 1 w 175"/>
                  <a:gd name="T51" fmla="*/ 2 h 92"/>
                  <a:gd name="T52" fmla="*/ 1 w 175"/>
                  <a:gd name="T53" fmla="*/ 2 h 92"/>
                  <a:gd name="T54" fmla="*/ 0 w 175"/>
                  <a:gd name="T55" fmla="*/ 2 h 92"/>
                  <a:gd name="T56" fmla="*/ 0 w 175"/>
                  <a:gd name="T57" fmla="*/ 3 h 92"/>
                  <a:gd name="T58" fmla="*/ 0 w 175"/>
                  <a:gd name="T59" fmla="*/ 3 h 92"/>
                  <a:gd name="T60" fmla="*/ 0 w 175"/>
                  <a:gd name="T61" fmla="*/ 3 h 92"/>
                  <a:gd name="T62" fmla="*/ 0 w 175"/>
                  <a:gd name="T63" fmla="*/ 3 h 92"/>
                  <a:gd name="T64" fmla="*/ 0 w 175"/>
                  <a:gd name="T65" fmla="*/ 4 h 92"/>
                  <a:gd name="T66" fmla="*/ 1 w 175"/>
                  <a:gd name="T67" fmla="*/ 4 h 92"/>
                  <a:gd name="T68" fmla="*/ 1 w 175"/>
                  <a:gd name="T69" fmla="*/ 4 h 92"/>
                  <a:gd name="T70" fmla="*/ 1 w 175"/>
                  <a:gd name="T71" fmla="*/ 4 h 92"/>
                  <a:gd name="T72" fmla="*/ 2 w 175"/>
                  <a:gd name="T73" fmla="*/ 4 h 92"/>
                  <a:gd name="T74" fmla="*/ 2 w 175"/>
                  <a:gd name="T75" fmla="*/ 4 h 92"/>
                  <a:gd name="T76" fmla="*/ 3 w 175"/>
                  <a:gd name="T77" fmla="*/ 4 h 92"/>
                  <a:gd name="T78" fmla="*/ 4 w 175"/>
                  <a:gd name="T79" fmla="*/ 4 h 92"/>
                  <a:gd name="T80" fmla="*/ 4 w 175"/>
                  <a:gd name="T81" fmla="*/ 3 h 9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5"/>
                  <a:gd name="T124" fmla="*/ 0 h 92"/>
                  <a:gd name="T125" fmla="*/ 175 w 175"/>
                  <a:gd name="T126" fmla="*/ 92 h 9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5" h="92">
                    <a:moveTo>
                      <a:pt x="101" y="79"/>
                    </a:moveTo>
                    <a:lnTo>
                      <a:pt x="113" y="75"/>
                    </a:lnTo>
                    <a:lnTo>
                      <a:pt x="126" y="72"/>
                    </a:lnTo>
                    <a:lnTo>
                      <a:pt x="138" y="63"/>
                    </a:lnTo>
                    <a:lnTo>
                      <a:pt x="151" y="59"/>
                    </a:lnTo>
                    <a:lnTo>
                      <a:pt x="158" y="50"/>
                    </a:lnTo>
                    <a:lnTo>
                      <a:pt x="167" y="47"/>
                    </a:lnTo>
                    <a:lnTo>
                      <a:pt x="171" y="38"/>
                    </a:lnTo>
                    <a:lnTo>
                      <a:pt x="175" y="29"/>
                    </a:lnTo>
                    <a:lnTo>
                      <a:pt x="175" y="25"/>
                    </a:lnTo>
                    <a:lnTo>
                      <a:pt x="175" y="18"/>
                    </a:lnTo>
                    <a:lnTo>
                      <a:pt x="175" y="13"/>
                    </a:lnTo>
                    <a:lnTo>
                      <a:pt x="167" y="9"/>
                    </a:lnTo>
                    <a:lnTo>
                      <a:pt x="162" y="5"/>
                    </a:lnTo>
                    <a:lnTo>
                      <a:pt x="155" y="5"/>
                    </a:lnTo>
                    <a:lnTo>
                      <a:pt x="142" y="0"/>
                    </a:lnTo>
                    <a:lnTo>
                      <a:pt x="130" y="0"/>
                    </a:lnTo>
                    <a:lnTo>
                      <a:pt x="121" y="0"/>
                    </a:lnTo>
                    <a:lnTo>
                      <a:pt x="104" y="5"/>
                    </a:lnTo>
                    <a:lnTo>
                      <a:pt x="92" y="9"/>
                    </a:lnTo>
                    <a:lnTo>
                      <a:pt x="79" y="13"/>
                    </a:lnTo>
                    <a:lnTo>
                      <a:pt x="63" y="18"/>
                    </a:lnTo>
                    <a:lnTo>
                      <a:pt x="50" y="21"/>
                    </a:lnTo>
                    <a:lnTo>
                      <a:pt x="38" y="29"/>
                    </a:lnTo>
                    <a:lnTo>
                      <a:pt x="30" y="34"/>
                    </a:lnTo>
                    <a:lnTo>
                      <a:pt x="22" y="42"/>
                    </a:lnTo>
                    <a:lnTo>
                      <a:pt x="13" y="47"/>
                    </a:lnTo>
                    <a:lnTo>
                      <a:pt x="5" y="54"/>
                    </a:lnTo>
                    <a:lnTo>
                      <a:pt x="5" y="63"/>
                    </a:lnTo>
                    <a:lnTo>
                      <a:pt x="0" y="67"/>
                    </a:lnTo>
                    <a:lnTo>
                      <a:pt x="0" y="75"/>
                    </a:lnTo>
                    <a:lnTo>
                      <a:pt x="5" y="79"/>
                    </a:lnTo>
                    <a:lnTo>
                      <a:pt x="9" y="83"/>
                    </a:lnTo>
                    <a:lnTo>
                      <a:pt x="18" y="88"/>
                    </a:lnTo>
                    <a:lnTo>
                      <a:pt x="25" y="88"/>
                    </a:lnTo>
                    <a:lnTo>
                      <a:pt x="34" y="92"/>
                    </a:lnTo>
                    <a:lnTo>
                      <a:pt x="47" y="92"/>
                    </a:lnTo>
                    <a:lnTo>
                      <a:pt x="59" y="92"/>
                    </a:lnTo>
                    <a:lnTo>
                      <a:pt x="72" y="88"/>
                    </a:lnTo>
                    <a:lnTo>
                      <a:pt x="88" y="83"/>
                    </a:lnTo>
                    <a:lnTo>
                      <a:pt x="101" y="79"/>
                    </a:lnTo>
                    <a:close/>
                  </a:path>
                </a:pathLst>
              </a:custGeom>
              <a:solidFill>
                <a:srgbClr val="F8DF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8" name="Freeform 1272">
                <a:extLst>
                  <a:ext uri="{FF2B5EF4-FFF2-40B4-BE49-F238E27FC236}">
                    <a16:creationId xmlns:a16="http://schemas.microsoft.com/office/drawing/2014/main" id="{98C90569-7523-4E9C-8960-A7DF84ED0B70}"/>
                  </a:ext>
                </a:extLst>
              </p:cNvPr>
              <p:cNvSpPr>
                <a:spLocks/>
              </p:cNvSpPr>
              <p:nvPr/>
            </p:nvSpPr>
            <p:spPr bwMode="auto">
              <a:xfrm>
                <a:off x="2068" y="3510"/>
                <a:ext cx="167" cy="76"/>
              </a:xfrm>
              <a:custGeom>
                <a:avLst/>
                <a:gdLst>
                  <a:gd name="T0" fmla="*/ 32 w 834"/>
                  <a:gd name="T1" fmla="*/ 0 h 382"/>
                  <a:gd name="T2" fmla="*/ 32 w 834"/>
                  <a:gd name="T3" fmla="*/ 0 h 382"/>
                  <a:gd name="T4" fmla="*/ 32 w 834"/>
                  <a:gd name="T5" fmla="*/ 0 h 382"/>
                  <a:gd name="T6" fmla="*/ 32 w 834"/>
                  <a:gd name="T7" fmla="*/ 0 h 382"/>
                  <a:gd name="T8" fmla="*/ 32 w 834"/>
                  <a:gd name="T9" fmla="*/ 1 h 382"/>
                  <a:gd name="T10" fmla="*/ 32 w 834"/>
                  <a:gd name="T11" fmla="*/ 1 h 382"/>
                  <a:gd name="T12" fmla="*/ 32 w 834"/>
                  <a:gd name="T13" fmla="*/ 3 h 382"/>
                  <a:gd name="T14" fmla="*/ 31 w 834"/>
                  <a:gd name="T15" fmla="*/ 4 h 382"/>
                  <a:gd name="T16" fmla="*/ 30 w 834"/>
                  <a:gd name="T17" fmla="*/ 5 h 382"/>
                  <a:gd name="T18" fmla="*/ 29 w 834"/>
                  <a:gd name="T19" fmla="*/ 6 h 382"/>
                  <a:gd name="T20" fmla="*/ 27 w 834"/>
                  <a:gd name="T21" fmla="*/ 8 h 382"/>
                  <a:gd name="T22" fmla="*/ 25 w 834"/>
                  <a:gd name="T23" fmla="*/ 9 h 382"/>
                  <a:gd name="T24" fmla="*/ 23 w 834"/>
                  <a:gd name="T25" fmla="*/ 10 h 382"/>
                  <a:gd name="T26" fmla="*/ 20 w 834"/>
                  <a:gd name="T27" fmla="*/ 11 h 382"/>
                  <a:gd name="T28" fmla="*/ 17 w 834"/>
                  <a:gd name="T29" fmla="*/ 12 h 382"/>
                  <a:gd name="T30" fmla="*/ 15 w 834"/>
                  <a:gd name="T31" fmla="*/ 13 h 382"/>
                  <a:gd name="T32" fmla="*/ 13 w 834"/>
                  <a:gd name="T33" fmla="*/ 13 h 382"/>
                  <a:gd name="T34" fmla="*/ 11 w 834"/>
                  <a:gd name="T35" fmla="*/ 13 h 382"/>
                  <a:gd name="T36" fmla="*/ 9 w 834"/>
                  <a:gd name="T37" fmla="*/ 14 h 382"/>
                  <a:gd name="T38" fmla="*/ 7 w 834"/>
                  <a:gd name="T39" fmla="*/ 14 h 382"/>
                  <a:gd name="T40" fmla="*/ 5 w 834"/>
                  <a:gd name="T41" fmla="*/ 14 h 382"/>
                  <a:gd name="T42" fmla="*/ 4 w 834"/>
                  <a:gd name="T43" fmla="*/ 13 h 382"/>
                  <a:gd name="T44" fmla="*/ 2 w 834"/>
                  <a:gd name="T45" fmla="*/ 13 h 382"/>
                  <a:gd name="T46" fmla="*/ 1 w 834"/>
                  <a:gd name="T47" fmla="*/ 13 h 382"/>
                  <a:gd name="T48" fmla="*/ 0 w 834"/>
                  <a:gd name="T49" fmla="*/ 12 h 382"/>
                  <a:gd name="T50" fmla="*/ 1 w 834"/>
                  <a:gd name="T51" fmla="*/ 13 h 382"/>
                  <a:gd name="T52" fmla="*/ 2 w 834"/>
                  <a:gd name="T53" fmla="*/ 14 h 382"/>
                  <a:gd name="T54" fmla="*/ 3 w 834"/>
                  <a:gd name="T55" fmla="*/ 14 h 382"/>
                  <a:gd name="T56" fmla="*/ 5 w 834"/>
                  <a:gd name="T57" fmla="*/ 15 h 382"/>
                  <a:gd name="T58" fmla="*/ 7 w 834"/>
                  <a:gd name="T59" fmla="*/ 15 h 382"/>
                  <a:gd name="T60" fmla="*/ 9 w 834"/>
                  <a:gd name="T61" fmla="*/ 15 h 382"/>
                  <a:gd name="T62" fmla="*/ 11 w 834"/>
                  <a:gd name="T63" fmla="*/ 15 h 382"/>
                  <a:gd name="T64" fmla="*/ 14 w 834"/>
                  <a:gd name="T65" fmla="*/ 15 h 382"/>
                  <a:gd name="T66" fmla="*/ 16 w 834"/>
                  <a:gd name="T67" fmla="*/ 14 h 382"/>
                  <a:gd name="T68" fmla="*/ 19 w 834"/>
                  <a:gd name="T69" fmla="*/ 14 h 382"/>
                  <a:gd name="T70" fmla="*/ 21 w 834"/>
                  <a:gd name="T71" fmla="*/ 13 h 382"/>
                  <a:gd name="T72" fmla="*/ 24 w 834"/>
                  <a:gd name="T73" fmla="*/ 12 h 382"/>
                  <a:gd name="T74" fmla="*/ 26 w 834"/>
                  <a:gd name="T75" fmla="*/ 10 h 382"/>
                  <a:gd name="T76" fmla="*/ 28 w 834"/>
                  <a:gd name="T77" fmla="*/ 9 h 382"/>
                  <a:gd name="T78" fmla="*/ 30 w 834"/>
                  <a:gd name="T79" fmla="*/ 8 h 382"/>
                  <a:gd name="T80" fmla="*/ 31 w 834"/>
                  <a:gd name="T81" fmla="*/ 7 h 382"/>
                  <a:gd name="T82" fmla="*/ 32 w 834"/>
                  <a:gd name="T83" fmla="*/ 5 h 382"/>
                  <a:gd name="T84" fmla="*/ 33 w 834"/>
                  <a:gd name="T85" fmla="*/ 4 h 382"/>
                  <a:gd name="T86" fmla="*/ 33 w 834"/>
                  <a:gd name="T87" fmla="*/ 3 h 382"/>
                  <a:gd name="T88" fmla="*/ 33 w 834"/>
                  <a:gd name="T89" fmla="*/ 2 h 382"/>
                  <a:gd name="T90" fmla="*/ 33 w 834"/>
                  <a:gd name="T91" fmla="*/ 1 h 382"/>
                  <a:gd name="T92" fmla="*/ 33 w 834"/>
                  <a:gd name="T93" fmla="*/ 1 h 382"/>
                  <a:gd name="T94" fmla="*/ 33 w 834"/>
                  <a:gd name="T95" fmla="*/ 1 h 382"/>
                  <a:gd name="T96" fmla="*/ 33 w 834"/>
                  <a:gd name="T97" fmla="*/ 1 h 382"/>
                  <a:gd name="T98" fmla="*/ 33 w 834"/>
                  <a:gd name="T99" fmla="*/ 1 h 382"/>
                  <a:gd name="T100" fmla="*/ 33 w 834"/>
                  <a:gd name="T101" fmla="*/ 1 h 382"/>
                  <a:gd name="T102" fmla="*/ 32 w 834"/>
                  <a:gd name="T103" fmla="*/ 1 h 382"/>
                  <a:gd name="T104" fmla="*/ 32 w 834"/>
                  <a:gd name="T105" fmla="*/ 0 h 382"/>
                  <a:gd name="T106" fmla="*/ 32 w 834"/>
                  <a:gd name="T107" fmla="*/ 0 h 382"/>
                  <a:gd name="T108" fmla="*/ 32 w 834"/>
                  <a:gd name="T109" fmla="*/ 0 h 38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34"/>
                  <a:gd name="T166" fmla="*/ 0 h 382"/>
                  <a:gd name="T167" fmla="*/ 834 w 834"/>
                  <a:gd name="T168" fmla="*/ 382 h 38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34" h="382">
                    <a:moveTo>
                      <a:pt x="796" y="0"/>
                    </a:moveTo>
                    <a:lnTo>
                      <a:pt x="796" y="4"/>
                    </a:lnTo>
                    <a:lnTo>
                      <a:pt x="801" y="4"/>
                    </a:lnTo>
                    <a:lnTo>
                      <a:pt x="801" y="8"/>
                    </a:lnTo>
                    <a:lnTo>
                      <a:pt x="801" y="13"/>
                    </a:lnTo>
                    <a:lnTo>
                      <a:pt x="805" y="37"/>
                    </a:lnTo>
                    <a:lnTo>
                      <a:pt x="796" y="71"/>
                    </a:lnTo>
                    <a:lnTo>
                      <a:pt x="780" y="99"/>
                    </a:lnTo>
                    <a:lnTo>
                      <a:pt x="751" y="132"/>
                    </a:lnTo>
                    <a:lnTo>
                      <a:pt x="713" y="161"/>
                    </a:lnTo>
                    <a:lnTo>
                      <a:pt x="672" y="195"/>
                    </a:lnTo>
                    <a:lnTo>
                      <a:pt x="623" y="224"/>
                    </a:lnTo>
                    <a:lnTo>
                      <a:pt x="564" y="253"/>
                    </a:lnTo>
                    <a:lnTo>
                      <a:pt x="502" y="278"/>
                    </a:lnTo>
                    <a:lnTo>
                      <a:pt x="436" y="303"/>
                    </a:lnTo>
                    <a:lnTo>
                      <a:pt x="378" y="315"/>
                    </a:lnTo>
                    <a:lnTo>
                      <a:pt x="324" y="328"/>
                    </a:lnTo>
                    <a:lnTo>
                      <a:pt x="270" y="336"/>
                    </a:lnTo>
                    <a:lnTo>
                      <a:pt x="220" y="344"/>
                    </a:lnTo>
                    <a:lnTo>
                      <a:pt x="174" y="344"/>
                    </a:lnTo>
                    <a:lnTo>
                      <a:pt x="128" y="341"/>
                    </a:lnTo>
                    <a:lnTo>
                      <a:pt x="91" y="336"/>
                    </a:lnTo>
                    <a:lnTo>
                      <a:pt x="58" y="328"/>
                    </a:lnTo>
                    <a:lnTo>
                      <a:pt x="25" y="319"/>
                    </a:lnTo>
                    <a:lnTo>
                      <a:pt x="0" y="303"/>
                    </a:lnTo>
                    <a:lnTo>
                      <a:pt x="20" y="328"/>
                    </a:lnTo>
                    <a:lnTo>
                      <a:pt x="45" y="344"/>
                    </a:lnTo>
                    <a:lnTo>
                      <a:pt x="79" y="361"/>
                    </a:lnTo>
                    <a:lnTo>
                      <a:pt x="120" y="373"/>
                    </a:lnTo>
                    <a:lnTo>
                      <a:pt x="169" y="377"/>
                    </a:lnTo>
                    <a:lnTo>
                      <a:pt x="223" y="382"/>
                    </a:lnTo>
                    <a:lnTo>
                      <a:pt x="282" y="377"/>
                    </a:lnTo>
                    <a:lnTo>
                      <a:pt x="340" y="369"/>
                    </a:lnTo>
                    <a:lnTo>
                      <a:pt x="407" y="357"/>
                    </a:lnTo>
                    <a:lnTo>
                      <a:pt x="468" y="341"/>
                    </a:lnTo>
                    <a:lnTo>
                      <a:pt x="535" y="315"/>
                    </a:lnTo>
                    <a:lnTo>
                      <a:pt x="598" y="290"/>
                    </a:lnTo>
                    <a:lnTo>
                      <a:pt x="655" y="261"/>
                    </a:lnTo>
                    <a:lnTo>
                      <a:pt x="706" y="228"/>
                    </a:lnTo>
                    <a:lnTo>
                      <a:pt x="747" y="199"/>
                    </a:lnTo>
                    <a:lnTo>
                      <a:pt x="780" y="166"/>
                    </a:lnTo>
                    <a:lnTo>
                      <a:pt x="809" y="132"/>
                    </a:lnTo>
                    <a:lnTo>
                      <a:pt x="826" y="103"/>
                    </a:lnTo>
                    <a:lnTo>
                      <a:pt x="834" y="71"/>
                    </a:lnTo>
                    <a:lnTo>
                      <a:pt x="830" y="42"/>
                    </a:lnTo>
                    <a:lnTo>
                      <a:pt x="830" y="37"/>
                    </a:lnTo>
                    <a:lnTo>
                      <a:pt x="826" y="33"/>
                    </a:lnTo>
                    <a:lnTo>
                      <a:pt x="821" y="29"/>
                    </a:lnTo>
                    <a:lnTo>
                      <a:pt x="821" y="24"/>
                    </a:lnTo>
                    <a:lnTo>
                      <a:pt x="817" y="20"/>
                    </a:lnTo>
                    <a:lnTo>
                      <a:pt x="814" y="17"/>
                    </a:lnTo>
                    <a:lnTo>
                      <a:pt x="809" y="13"/>
                    </a:lnTo>
                    <a:lnTo>
                      <a:pt x="805" y="8"/>
                    </a:lnTo>
                    <a:lnTo>
                      <a:pt x="801" y="4"/>
                    </a:lnTo>
                    <a:lnTo>
                      <a:pt x="796" y="0"/>
                    </a:lnTo>
                    <a:close/>
                  </a:path>
                </a:pathLst>
              </a:custGeom>
              <a:solidFill>
                <a:srgbClr val="E5A5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39" name="Freeform 1273">
                <a:extLst>
                  <a:ext uri="{FF2B5EF4-FFF2-40B4-BE49-F238E27FC236}">
                    <a16:creationId xmlns:a16="http://schemas.microsoft.com/office/drawing/2014/main" id="{783DDE3D-336B-4BCD-889D-170A0EB30292}"/>
                  </a:ext>
                </a:extLst>
              </p:cNvPr>
              <p:cNvSpPr>
                <a:spLocks/>
              </p:cNvSpPr>
              <p:nvPr/>
            </p:nvSpPr>
            <p:spPr bwMode="auto">
              <a:xfrm>
                <a:off x="2068" y="3502"/>
                <a:ext cx="167" cy="85"/>
              </a:xfrm>
              <a:custGeom>
                <a:avLst/>
                <a:gdLst>
                  <a:gd name="T0" fmla="*/ 19 w 834"/>
                  <a:gd name="T1" fmla="*/ 15 h 423"/>
                  <a:gd name="T2" fmla="*/ 21 w 834"/>
                  <a:gd name="T3" fmla="*/ 14 h 423"/>
                  <a:gd name="T4" fmla="*/ 24 w 834"/>
                  <a:gd name="T5" fmla="*/ 13 h 423"/>
                  <a:gd name="T6" fmla="*/ 26 w 834"/>
                  <a:gd name="T7" fmla="*/ 12 h 423"/>
                  <a:gd name="T8" fmla="*/ 28 w 834"/>
                  <a:gd name="T9" fmla="*/ 11 h 423"/>
                  <a:gd name="T10" fmla="*/ 30 w 834"/>
                  <a:gd name="T11" fmla="*/ 9 h 423"/>
                  <a:gd name="T12" fmla="*/ 31 w 834"/>
                  <a:gd name="T13" fmla="*/ 8 h 423"/>
                  <a:gd name="T14" fmla="*/ 32 w 834"/>
                  <a:gd name="T15" fmla="*/ 7 h 423"/>
                  <a:gd name="T16" fmla="*/ 33 w 834"/>
                  <a:gd name="T17" fmla="*/ 5 h 423"/>
                  <a:gd name="T18" fmla="*/ 33 w 834"/>
                  <a:gd name="T19" fmla="*/ 4 h 423"/>
                  <a:gd name="T20" fmla="*/ 33 w 834"/>
                  <a:gd name="T21" fmla="*/ 3 h 423"/>
                  <a:gd name="T22" fmla="*/ 33 w 834"/>
                  <a:gd name="T23" fmla="*/ 2 h 423"/>
                  <a:gd name="T24" fmla="*/ 32 w 834"/>
                  <a:gd name="T25" fmla="*/ 1 h 423"/>
                  <a:gd name="T26" fmla="*/ 30 w 834"/>
                  <a:gd name="T27" fmla="*/ 1 h 423"/>
                  <a:gd name="T28" fmla="*/ 29 w 834"/>
                  <a:gd name="T29" fmla="*/ 0 h 423"/>
                  <a:gd name="T30" fmla="*/ 27 w 834"/>
                  <a:gd name="T31" fmla="*/ 0 h 423"/>
                  <a:gd name="T32" fmla="*/ 25 w 834"/>
                  <a:gd name="T33" fmla="*/ 0 h 423"/>
                  <a:gd name="T34" fmla="*/ 22 w 834"/>
                  <a:gd name="T35" fmla="*/ 0 h 423"/>
                  <a:gd name="T36" fmla="*/ 20 w 834"/>
                  <a:gd name="T37" fmla="*/ 0 h 423"/>
                  <a:gd name="T38" fmla="*/ 17 w 834"/>
                  <a:gd name="T39" fmla="*/ 1 h 423"/>
                  <a:gd name="T40" fmla="*/ 15 w 834"/>
                  <a:gd name="T41" fmla="*/ 2 h 423"/>
                  <a:gd name="T42" fmla="*/ 12 w 834"/>
                  <a:gd name="T43" fmla="*/ 3 h 423"/>
                  <a:gd name="T44" fmla="*/ 9 w 834"/>
                  <a:gd name="T45" fmla="*/ 4 h 423"/>
                  <a:gd name="T46" fmla="*/ 7 w 834"/>
                  <a:gd name="T47" fmla="*/ 5 h 423"/>
                  <a:gd name="T48" fmla="*/ 5 w 834"/>
                  <a:gd name="T49" fmla="*/ 6 h 423"/>
                  <a:gd name="T50" fmla="*/ 3 w 834"/>
                  <a:gd name="T51" fmla="*/ 8 h 423"/>
                  <a:gd name="T52" fmla="*/ 2 w 834"/>
                  <a:gd name="T53" fmla="*/ 9 h 423"/>
                  <a:gd name="T54" fmla="*/ 1 w 834"/>
                  <a:gd name="T55" fmla="*/ 10 h 423"/>
                  <a:gd name="T56" fmla="*/ 0 w 834"/>
                  <a:gd name="T57" fmla="*/ 11 h 423"/>
                  <a:gd name="T58" fmla="*/ 0 w 834"/>
                  <a:gd name="T59" fmla="*/ 13 h 423"/>
                  <a:gd name="T60" fmla="*/ 0 w 834"/>
                  <a:gd name="T61" fmla="*/ 14 h 423"/>
                  <a:gd name="T62" fmla="*/ 1 w 834"/>
                  <a:gd name="T63" fmla="*/ 15 h 423"/>
                  <a:gd name="T64" fmla="*/ 2 w 834"/>
                  <a:gd name="T65" fmla="*/ 16 h 423"/>
                  <a:gd name="T66" fmla="*/ 3 w 834"/>
                  <a:gd name="T67" fmla="*/ 16 h 423"/>
                  <a:gd name="T68" fmla="*/ 5 w 834"/>
                  <a:gd name="T69" fmla="*/ 17 h 423"/>
                  <a:gd name="T70" fmla="*/ 6 w 834"/>
                  <a:gd name="T71" fmla="*/ 17 h 423"/>
                  <a:gd name="T72" fmla="*/ 9 w 834"/>
                  <a:gd name="T73" fmla="*/ 17 h 423"/>
                  <a:gd name="T74" fmla="*/ 11 w 834"/>
                  <a:gd name="T75" fmla="*/ 17 h 423"/>
                  <a:gd name="T76" fmla="*/ 13 w 834"/>
                  <a:gd name="T77" fmla="*/ 16 h 423"/>
                  <a:gd name="T78" fmla="*/ 16 w 834"/>
                  <a:gd name="T79" fmla="*/ 16 h 423"/>
                  <a:gd name="T80" fmla="*/ 19 w 834"/>
                  <a:gd name="T81" fmla="*/ 15 h 4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34"/>
                  <a:gd name="T124" fmla="*/ 0 h 423"/>
                  <a:gd name="T125" fmla="*/ 834 w 834"/>
                  <a:gd name="T126" fmla="*/ 423 h 4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34" h="423">
                    <a:moveTo>
                      <a:pt x="468" y="378"/>
                    </a:moveTo>
                    <a:lnTo>
                      <a:pt x="535" y="352"/>
                    </a:lnTo>
                    <a:lnTo>
                      <a:pt x="598" y="327"/>
                    </a:lnTo>
                    <a:lnTo>
                      <a:pt x="652" y="298"/>
                    </a:lnTo>
                    <a:lnTo>
                      <a:pt x="701" y="265"/>
                    </a:lnTo>
                    <a:lnTo>
                      <a:pt x="747" y="236"/>
                    </a:lnTo>
                    <a:lnTo>
                      <a:pt x="780" y="203"/>
                    </a:lnTo>
                    <a:lnTo>
                      <a:pt x="809" y="169"/>
                    </a:lnTo>
                    <a:lnTo>
                      <a:pt x="826" y="136"/>
                    </a:lnTo>
                    <a:lnTo>
                      <a:pt x="834" y="108"/>
                    </a:lnTo>
                    <a:lnTo>
                      <a:pt x="830" y="79"/>
                    </a:lnTo>
                    <a:lnTo>
                      <a:pt x="814" y="54"/>
                    </a:lnTo>
                    <a:lnTo>
                      <a:pt x="792" y="32"/>
                    </a:lnTo>
                    <a:lnTo>
                      <a:pt x="760" y="20"/>
                    </a:lnTo>
                    <a:lnTo>
                      <a:pt x="718" y="7"/>
                    </a:lnTo>
                    <a:lnTo>
                      <a:pt x="672" y="0"/>
                    </a:lnTo>
                    <a:lnTo>
                      <a:pt x="618" y="0"/>
                    </a:lnTo>
                    <a:lnTo>
                      <a:pt x="560" y="3"/>
                    </a:lnTo>
                    <a:lnTo>
                      <a:pt x="497" y="12"/>
                    </a:lnTo>
                    <a:lnTo>
                      <a:pt x="432" y="28"/>
                    </a:lnTo>
                    <a:lnTo>
                      <a:pt x="365" y="45"/>
                    </a:lnTo>
                    <a:lnTo>
                      <a:pt x="299" y="70"/>
                    </a:lnTo>
                    <a:lnTo>
                      <a:pt x="236" y="95"/>
                    </a:lnTo>
                    <a:lnTo>
                      <a:pt x="182" y="124"/>
                    </a:lnTo>
                    <a:lnTo>
                      <a:pt x="133" y="157"/>
                    </a:lnTo>
                    <a:lnTo>
                      <a:pt x="86" y="187"/>
                    </a:lnTo>
                    <a:lnTo>
                      <a:pt x="54" y="219"/>
                    </a:lnTo>
                    <a:lnTo>
                      <a:pt x="25" y="252"/>
                    </a:lnTo>
                    <a:lnTo>
                      <a:pt x="7" y="286"/>
                    </a:lnTo>
                    <a:lnTo>
                      <a:pt x="0" y="315"/>
                    </a:lnTo>
                    <a:lnTo>
                      <a:pt x="4" y="344"/>
                    </a:lnTo>
                    <a:lnTo>
                      <a:pt x="20" y="369"/>
                    </a:lnTo>
                    <a:lnTo>
                      <a:pt x="41" y="389"/>
                    </a:lnTo>
                    <a:lnTo>
                      <a:pt x="74" y="406"/>
                    </a:lnTo>
                    <a:lnTo>
                      <a:pt x="115" y="414"/>
                    </a:lnTo>
                    <a:lnTo>
                      <a:pt x="162" y="423"/>
                    </a:lnTo>
                    <a:lnTo>
                      <a:pt x="216" y="423"/>
                    </a:lnTo>
                    <a:lnTo>
                      <a:pt x="274" y="419"/>
                    </a:lnTo>
                    <a:lnTo>
                      <a:pt x="336" y="410"/>
                    </a:lnTo>
                    <a:lnTo>
                      <a:pt x="402" y="394"/>
                    </a:lnTo>
                    <a:lnTo>
                      <a:pt x="468" y="37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40" name="Freeform 1274">
                <a:extLst>
                  <a:ext uri="{FF2B5EF4-FFF2-40B4-BE49-F238E27FC236}">
                    <a16:creationId xmlns:a16="http://schemas.microsoft.com/office/drawing/2014/main" id="{37307C92-D0D9-480C-9832-BDA69383A0A5}"/>
                  </a:ext>
                </a:extLst>
              </p:cNvPr>
              <p:cNvSpPr>
                <a:spLocks/>
              </p:cNvSpPr>
              <p:nvPr/>
            </p:nvSpPr>
            <p:spPr bwMode="auto">
              <a:xfrm>
                <a:off x="2429" y="3472"/>
                <a:ext cx="188" cy="236"/>
              </a:xfrm>
              <a:custGeom>
                <a:avLst/>
                <a:gdLst>
                  <a:gd name="T0" fmla="*/ 35 w 938"/>
                  <a:gd name="T1" fmla="*/ 30 h 1182"/>
                  <a:gd name="T2" fmla="*/ 29 w 938"/>
                  <a:gd name="T3" fmla="*/ 21 h 1182"/>
                  <a:gd name="T4" fmla="*/ 22 w 938"/>
                  <a:gd name="T5" fmla="*/ 13 h 1182"/>
                  <a:gd name="T6" fmla="*/ 16 w 938"/>
                  <a:gd name="T7" fmla="*/ 6 h 1182"/>
                  <a:gd name="T8" fmla="*/ 10 w 938"/>
                  <a:gd name="T9" fmla="*/ 2 h 1182"/>
                  <a:gd name="T10" fmla="*/ 8 w 938"/>
                  <a:gd name="T11" fmla="*/ 1 h 1182"/>
                  <a:gd name="T12" fmla="*/ 8 w 938"/>
                  <a:gd name="T13" fmla="*/ 0 h 1182"/>
                  <a:gd name="T14" fmla="*/ 8 w 938"/>
                  <a:gd name="T15" fmla="*/ 0 h 1182"/>
                  <a:gd name="T16" fmla="*/ 7 w 938"/>
                  <a:gd name="T17" fmla="*/ 0 h 1182"/>
                  <a:gd name="T18" fmla="*/ 5 w 938"/>
                  <a:gd name="T19" fmla="*/ 0 h 1182"/>
                  <a:gd name="T20" fmla="*/ 4 w 938"/>
                  <a:gd name="T21" fmla="*/ 0 h 1182"/>
                  <a:gd name="T22" fmla="*/ 1 w 938"/>
                  <a:gd name="T23" fmla="*/ 2 h 1182"/>
                  <a:gd name="T24" fmla="*/ 0 w 938"/>
                  <a:gd name="T25" fmla="*/ 6 h 1182"/>
                  <a:gd name="T26" fmla="*/ 1 w 938"/>
                  <a:gd name="T27" fmla="*/ 10 h 1182"/>
                  <a:gd name="T28" fmla="*/ 3 w 938"/>
                  <a:gd name="T29" fmla="*/ 15 h 1182"/>
                  <a:gd name="T30" fmla="*/ 6 w 938"/>
                  <a:gd name="T31" fmla="*/ 19 h 1182"/>
                  <a:gd name="T32" fmla="*/ 10 w 938"/>
                  <a:gd name="T33" fmla="*/ 24 h 1182"/>
                  <a:gd name="T34" fmla="*/ 15 w 938"/>
                  <a:gd name="T35" fmla="*/ 27 h 1182"/>
                  <a:gd name="T36" fmla="*/ 19 w 938"/>
                  <a:gd name="T37" fmla="*/ 30 h 1182"/>
                  <a:gd name="T38" fmla="*/ 23 w 938"/>
                  <a:gd name="T39" fmla="*/ 33 h 1182"/>
                  <a:gd name="T40" fmla="*/ 28 w 938"/>
                  <a:gd name="T41" fmla="*/ 36 h 1182"/>
                  <a:gd name="T42" fmla="*/ 29 w 938"/>
                  <a:gd name="T43" fmla="*/ 37 h 1182"/>
                  <a:gd name="T44" fmla="*/ 30 w 938"/>
                  <a:gd name="T45" fmla="*/ 38 h 1182"/>
                  <a:gd name="T46" fmla="*/ 30 w 938"/>
                  <a:gd name="T47" fmla="*/ 40 h 1182"/>
                  <a:gd name="T48" fmla="*/ 30 w 938"/>
                  <a:gd name="T49" fmla="*/ 41 h 1182"/>
                  <a:gd name="T50" fmla="*/ 29 w 938"/>
                  <a:gd name="T51" fmla="*/ 42 h 1182"/>
                  <a:gd name="T52" fmla="*/ 28 w 938"/>
                  <a:gd name="T53" fmla="*/ 42 h 1182"/>
                  <a:gd name="T54" fmla="*/ 27 w 938"/>
                  <a:gd name="T55" fmla="*/ 43 h 1182"/>
                  <a:gd name="T56" fmla="*/ 26 w 938"/>
                  <a:gd name="T57" fmla="*/ 43 h 1182"/>
                  <a:gd name="T58" fmla="*/ 25 w 938"/>
                  <a:gd name="T59" fmla="*/ 44 h 1182"/>
                  <a:gd name="T60" fmla="*/ 25 w 938"/>
                  <a:gd name="T61" fmla="*/ 44 h 1182"/>
                  <a:gd name="T62" fmla="*/ 29 w 938"/>
                  <a:gd name="T63" fmla="*/ 47 h 1182"/>
                  <a:gd name="T64" fmla="*/ 34 w 938"/>
                  <a:gd name="T65" fmla="*/ 45 h 1182"/>
                  <a:gd name="T66" fmla="*/ 37 w 938"/>
                  <a:gd name="T67" fmla="*/ 42 h 1182"/>
                  <a:gd name="T68" fmla="*/ 38 w 938"/>
                  <a:gd name="T69" fmla="*/ 39 h 1182"/>
                  <a:gd name="T70" fmla="*/ 37 w 938"/>
                  <a:gd name="T71" fmla="*/ 36 h 1182"/>
                  <a:gd name="T72" fmla="*/ 37 w 938"/>
                  <a:gd name="T73" fmla="*/ 35 h 11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38"/>
                  <a:gd name="T112" fmla="*/ 0 h 1182"/>
                  <a:gd name="T113" fmla="*/ 938 w 938"/>
                  <a:gd name="T114" fmla="*/ 1182 h 11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38" h="1182">
                    <a:moveTo>
                      <a:pt x="920" y="880"/>
                    </a:moveTo>
                    <a:lnTo>
                      <a:pt x="866" y="751"/>
                    </a:lnTo>
                    <a:lnTo>
                      <a:pt x="801" y="631"/>
                    </a:lnTo>
                    <a:lnTo>
                      <a:pt x="722" y="519"/>
                    </a:lnTo>
                    <a:lnTo>
                      <a:pt x="639" y="411"/>
                    </a:lnTo>
                    <a:lnTo>
                      <a:pt x="556" y="316"/>
                    </a:lnTo>
                    <a:lnTo>
                      <a:pt x="468" y="228"/>
                    </a:lnTo>
                    <a:lnTo>
                      <a:pt x="389" y="154"/>
                    </a:lnTo>
                    <a:lnTo>
                      <a:pt x="315" y="91"/>
                    </a:lnTo>
                    <a:lnTo>
                      <a:pt x="257" y="42"/>
                    </a:lnTo>
                    <a:lnTo>
                      <a:pt x="211" y="8"/>
                    </a:lnTo>
                    <a:lnTo>
                      <a:pt x="211" y="13"/>
                    </a:lnTo>
                    <a:lnTo>
                      <a:pt x="211" y="8"/>
                    </a:lnTo>
                    <a:lnTo>
                      <a:pt x="207" y="8"/>
                    </a:lnTo>
                    <a:lnTo>
                      <a:pt x="198" y="8"/>
                    </a:lnTo>
                    <a:lnTo>
                      <a:pt x="191" y="4"/>
                    </a:lnTo>
                    <a:lnTo>
                      <a:pt x="178" y="4"/>
                    </a:lnTo>
                    <a:lnTo>
                      <a:pt x="166" y="0"/>
                    </a:lnTo>
                    <a:lnTo>
                      <a:pt x="149" y="0"/>
                    </a:lnTo>
                    <a:lnTo>
                      <a:pt x="132" y="0"/>
                    </a:lnTo>
                    <a:lnTo>
                      <a:pt x="112" y="4"/>
                    </a:lnTo>
                    <a:lnTo>
                      <a:pt x="95" y="8"/>
                    </a:lnTo>
                    <a:lnTo>
                      <a:pt x="49" y="29"/>
                    </a:lnTo>
                    <a:lnTo>
                      <a:pt x="20" y="58"/>
                    </a:lnTo>
                    <a:lnTo>
                      <a:pt x="4" y="100"/>
                    </a:lnTo>
                    <a:lnTo>
                      <a:pt x="0" y="141"/>
                    </a:lnTo>
                    <a:lnTo>
                      <a:pt x="4" y="195"/>
                    </a:lnTo>
                    <a:lnTo>
                      <a:pt x="20" y="249"/>
                    </a:lnTo>
                    <a:lnTo>
                      <a:pt x="41" y="307"/>
                    </a:lnTo>
                    <a:lnTo>
                      <a:pt x="74" y="365"/>
                    </a:lnTo>
                    <a:lnTo>
                      <a:pt x="112" y="424"/>
                    </a:lnTo>
                    <a:lnTo>
                      <a:pt x="157" y="481"/>
                    </a:lnTo>
                    <a:lnTo>
                      <a:pt x="207" y="539"/>
                    </a:lnTo>
                    <a:lnTo>
                      <a:pt x="257" y="589"/>
                    </a:lnTo>
                    <a:lnTo>
                      <a:pt x="311" y="635"/>
                    </a:lnTo>
                    <a:lnTo>
                      <a:pt x="365" y="676"/>
                    </a:lnTo>
                    <a:lnTo>
                      <a:pt x="418" y="714"/>
                    </a:lnTo>
                    <a:lnTo>
                      <a:pt x="472" y="751"/>
                    </a:lnTo>
                    <a:lnTo>
                      <a:pt x="526" y="784"/>
                    </a:lnTo>
                    <a:lnTo>
                      <a:pt x="585" y="822"/>
                    </a:lnTo>
                    <a:lnTo>
                      <a:pt x="643" y="855"/>
                    </a:lnTo>
                    <a:lnTo>
                      <a:pt x="701" y="892"/>
                    </a:lnTo>
                    <a:lnTo>
                      <a:pt x="722" y="909"/>
                    </a:lnTo>
                    <a:lnTo>
                      <a:pt x="734" y="921"/>
                    </a:lnTo>
                    <a:lnTo>
                      <a:pt x="747" y="942"/>
                    </a:lnTo>
                    <a:lnTo>
                      <a:pt x="751" y="959"/>
                    </a:lnTo>
                    <a:lnTo>
                      <a:pt x="755" y="975"/>
                    </a:lnTo>
                    <a:lnTo>
                      <a:pt x="755" y="991"/>
                    </a:lnTo>
                    <a:lnTo>
                      <a:pt x="755" y="1008"/>
                    </a:lnTo>
                    <a:lnTo>
                      <a:pt x="751" y="1020"/>
                    </a:lnTo>
                    <a:lnTo>
                      <a:pt x="742" y="1033"/>
                    </a:lnTo>
                    <a:lnTo>
                      <a:pt x="730" y="1042"/>
                    </a:lnTo>
                    <a:lnTo>
                      <a:pt x="717" y="1045"/>
                    </a:lnTo>
                    <a:lnTo>
                      <a:pt x="705" y="1054"/>
                    </a:lnTo>
                    <a:lnTo>
                      <a:pt x="693" y="1062"/>
                    </a:lnTo>
                    <a:lnTo>
                      <a:pt x="676" y="1067"/>
                    </a:lnTo>
                    <a:lnTo>
                      <a:pt x="663" y="1074"/>
                    </a:lnTo>
                    <a:lnTo>
                      <a:pt x="651" y="1083"/>
                    </a:lnTo>
                    <a:lnTo>
                      <a:pt x="643" y="1087"/>
                    </a:lnTo>
                    <a:lnTo>
                      <a:pt x="634" y="1092"/>
                    </a:lnTo>
                    <a:lnTo>
                      <a:pt x="630" y="1092"/>
                    </a:lnTo>
                    <a:lnTo>
                      <a:pt x="626" y="1096"/>
                    </a:lnTo>
                    <a:lnTo>
                      <a:pt x="323" y="1128"/>
                    </a:lnTo>
                    <a:lnTo>
                      <a:pt x="713" y="1182"/>
                    </a:lnTo>
                    <a:lnTo>
                      <a:pt x="792" y="1162"/>
                    </a:lnTo>
                    <a:lnTo>
                      <a:pt x="855" y="1137"/>
                    </a:lnTo>
                    <a:lnTo>
                      <a:pt x="892" y="1099"/>
                    </a:lnTo>
                    <a:lnTo>
                      <a:pt x="920" y="1062"/>
                    </a:lnTo>
                    <a:lnTo>
                      <a:pt x="933" y="1020"/>
                    </a:lnTo>
                    <a:lnTo>
                      <a:pt x="938" y="979"/>
                    </a:lnTo>
                    <a:lnTo>
                      <a:pt x="933" y="942"/>
                    </a:lnTo>
                    <a:lnTo>
                      <a:pt x="929" y="912"/>
                    </a:lnTo>
                    <a:lnTo>
                      <a:pt x="925" y="888"/>
                    </a:lnTo>
                    <a:lnTo>
                      <a:pt x="920" y="88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1" name="Freeform 1275">
                <a:extLst>
                  <a:ext uri="{FF2B5EF4-FFF2-40B4-BE49-F238E27FC236}">
                    <a16:creationId xmlns:a16="http://schemas.microsoft.com/office/drawing/2014/main" id="{D8F4D397-5E02-41D3-BC0D-4E105FE39577}"/>
                  </a:ext>
                </a:extLst>
              </p:cNvPr>
              <p:cNvSpPr>
                <a:spLocks/>
              </p:cNvSpPr>
              <p:nvPr/>
            </p:nvSpPr>
            <p:spPr bwMode="auto">
              <a:xfrm>
                <a:off x="2429" y="3471"/>
                <a:ext cx="51" cy="33"/>
              </a:xfrm>
              <a:custGeom>
                <a:avLst/>
                <a:gdLst>
                  <a:gd name="T0" fmla="*/ 4 w 252"/>
                  <a:gd name="T1" fmla="*/ 3 h 166"/>
                  <a:gd name="T2" fmla="*/ 5 w 252"/>
                  <a:gd name="T3" fmla="*/ 3 h 166"/>
                  <a:gd name="T4" fmla="*/ 5 w 252"/>
                  <a:gd name="T5" fmla="*/ 3 h 166"/>
                  <a:gd name="T6" fmla="*/ 6 w 252"/>
                  <a:gd name="T7" fmla="*/ 3 h 166"/>
                  <a:gd name="T8" fmla="*/ 7 w 252"/>
                  <a:gd name="T9" fmla="*/ 3 h 166"/>
                  <a:gd name="T10" fmla="*/ 7 w 252"/>
                  <a:gd name="T11" fmla="*/ 3 h 166"/>
                  <a:gd name="T12" fmla="*/ 8 w 252"/>
                  <a:gd name="T13" fmla="*/ 3 h 166"/>
                  <a:gd name="T14" fmla="*/ 8 w 252"/>
                  <a:gd name="T15" fmla="*/ 3 h 166"/>
                  <a:gd name="T16" fmla="*/ 9 w 252"/>
                  <a:gd name="T17" fmla="*/ 3 h 166"/>
                  <a:gd name="T18" fmla="*/ 9 w 252"/>
                  <a:gd name="T19" fmla="*/ 3 h 166"/>
                  <a:gd name="T20" fmla="*/ 9 w 252"/>
                  <a:gd name="T21" fmla="*/ 3 h 166"/>
                  <a:gd name="T22" fmla="*/ 9 w 252"/>
                  <a:gd name="T23" fmla="*/ 3 h 166"/>
                  <a:gd name="T24" fmla="*/ 9 w 252"/>
                  <a:gd name="T25" fmla="*/ 3 h 166"/>
                  <a:gd name="T26" fmla="*/ 9 w 252"/>
                  <a:gd name="T27" fmla="*/ 3 h 166"/>
                  <a:gd name="T28" fmla="*/ 9 w 252"/>
                  <a:gd name="T29" fmla="*/ 2 h 166"/>
                  <a:gd name="T30" fmla="*/ 9 w 252"/>
                  <a:gd name="T31" fmla="*/ 2 h 166"/>
                  <a:gd name="T32" fmla="*/ 9 w 252"/>
                  <a:gd name="T33" fmla="*/ 2 h 166"/>
                  <a:gd name="T34" fmla="*/ 9 w 252"/>
                  <a:gd name="T35" fmla="*/ 2 h 166"/>
                  <a:gd name="T36" fmla="*/ 10 w 252"/>
                  <a:gd name="T37" fmla="*/ 2 h 166"/>
                  <a:gd name="T38" fmla="*/ 10 w 252"/>
                  <a:gd name="T39" fmla="*/ 2 h 166"/>
                  <a:gd name="T40" fmla="*/ 10 w 252"/>
                  <a:gd name="T41" fmla="*/ 2 h 166"/>
                  <a:gd name="T42" fmla="*/ 10 w 252"/>
                  <a:gd name="T43" fmla="*/ 2 h 166"/>
                  <a:gd name="T44" fmla="*/ 10 w 252"/>
                  <a:gd name="T45" fmla="*/ 1 h 166"/>
                  <a:gd name="T46" fmla="*/ 10 w 252"/>
                  <a:gd name="T47" fmla="*/ 1 h 166"/>
                  <a:gd name="T48" fmla="*/ 10 w 252"/>
                  <a:gd name="T49" fmla="*/ 1 h 166"/>
                  <a:gd name="T50" fmla="*/ 10 w 252"/>
                  <a:gd name="T51" fmla="*/ 1 h 166"/>
                  <a:gd name="T52" fmla="*/ 10 w 252"/>
                  <a:gd name="T53" fmla="*/ 1 h 166"/>
                  <a:gd name="T54" fmla="*/ 9 w 252"/>
                  <a:gd name="T55" fmla="*/ 1 h 166"/>
                  <a:gd name="T56" fmla="*/ 9 w 252"/>
                  <a:gd name="T57" fmla="*/ 1 h 166"/>
                  <a:gd name="T58" fmla="*/ 9 w 252"/>
                  <a:gd name="T59" fmla="*/ 1 h 166"/>
                  <a:gd name="T60" fmla="*/ 9 w 252"/>
                  <a:gd name="T61" fmla="*/ 0 h 166"/>
                  <a:gd name="T62" fmla="*/ 9 w 252"/>
                  <a:gd name="T63" fmla="*/ 1 h 166"/>
                  <a:gd name="T64" fmla="*/ 9 w 252"/>
                  <a:gd name="T65" fmla="*/ 1 h 166"/>
                  <a:gd name="T66" fmla="*/ 9 w 252"/>
                  <a:gd name="T67" fmla="*/ 0 h 166"/>
                  <a:gd name="T68" fmla="*/ 8 w 252"/>
                  <a:gd name="T69" fmla="*/ 0 h 166"/>
                  <a:gd name="T70" fmla="*/ 8 w 252"/>
                  <a:gd name="T71" fmla="*/ 0 h 166"/>
                  <a:gd name="T72" fmla="*/ 7 w 252"/>
                  <a:gd name="T73" fmla="*/ 0 h 166"/>
                  <a:gd name="T74" fmla="*/ 7 w 252"/>
                  <a:gd name="T75" fmla="*/ 0 h 166"/>
                  <a:gd name="T76" fmla="*/ 6 w 252"/>
                  <a:gd name="T77" fmla="*/ 0 h 166"/>
                  <a:gd name="T78" fmla="*/ 5 w 252"/>
                  <a:gd name="T79" fmla="*/ 0 h 166"/>
                  <a:gd name="T80" fmla="*/ 5 w 252"/>
                  <a:gd name="T81" fmla="*/ 0 h 166"/>
                  <a:gd name="T82" fmla="*/ 4 w 252"/>
                  <a:gd name="T83" fmla="*/ 0 h 166"/>
                  <a:gd name="T84" fmla="*/ 3 w 252"/>
                  <a:gd name="T85" fmla="*/ 1 h 166"/>
                  <a:gd name="T86" fmla="*/ 2 w 252"/>
                  <a:gd name="T87" fmla="*/ 1 h 166"/>
                  <a:gd name="T88" fmla="*/ 2 w 252"/>
                  <a:gd name="T89" fmla="*/ 2 h 166"/>
                  <a:gd name="T90" fmla="*/ 1 w 252"/>
                  <a:gd name="T91" fmla="*/ 2 h 166"/>
                  <a:gd name="T92" fmla="*/ 1 w 252"/>
                  <a:gd name="T93" fmla="*/ 3 h 166"/>
                  <a:gd name="T94" fmla="*/ 0 w 252"/>
                  <a:gd name="T95" fmla="*/ 3 h 166"/>
                  <a:gd name="T96" fmla="*/ 0 w 252"/>
                  <a:gd name="T97" fmla="*/ 4 h 166"/>
                  <a:gd name="T98" fmla="*/ 0 w 252"/>
                  <a:gd name="T99" fmla="*/ 5 h 166"/>
                  <a:gd name="T100" fmla="*/ 0 w 252"/>
                  <a:gd name="T101" fmla="*/ 6 h 166"/>
                  <a:gd name="T102" fmla="*/ 0 w 252"/>
                  <a:gd name="T103" fmla="*/ 7 h 166"/>
                  <a:gd name="T104" fmla="*/ 0 w 252"/>
                  <a:gd name="T105" fmla="*/ 6 h 166"/>
                  <a:gd name="T106" fmla="*/ 0 w 252"/>
                  <a:gd name="T107" fmla="*/ 6 h 166"/>
                  <a:gd name="T108" fmla="*/ 1 w 252"/>
                  <a:gd name="T109" fmla="*/ 5 h 166"/>
                  <a:gd name="T110" fmla="*/ 1 w 252"/>
                  <a:gd name="T111" fmla="*/ 5 h 166"/>
                  <a:gd name="T112" fmla="*/ 1 w 252"/>
                  <a:gd name="T113" fmla="*/ 4 h 166"/>
                  <a:gd name="T114" fmla="*/ 2 w 252"/>
                  <a:gd name="T115" fmla="*/ 4 h 166"/>
                  <a:gd name="T116" fmla="*/ 2 w 252"/>
                  <a:gd name="T117" fmla="*/ 4 h 166"/>
                  <a:gd name="T118" fmla="*/ 3 w 252"/>
                  <a:gd name="T119" fmla="*/ 3 h 166"/>
                  <a:gd name="T120" fmla="*/ 3 w 252"/>
                  <a:gd name="T121" fmla="*/ 3 h 166"/>
                  <a:gd name="T122" fmla="*/ 4 w 252"/>
                  <a:gd name="T123" fmla="*/ 3 h 1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2"/>
                  <a:gd name="T187" fmla="*/ 0 h 166"/>
                  <a:gd name="T188" fmla="*/ 252 w 252"/>
                  <a:gd name="T189" fmla="*/ 166 h 1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2" h="166">
                    <a:moveTo>
                      <a:pt x="95" y="71"/>
                    </a:moveTo>
                    <a:lnTo>
                      <a:pt x="115" y="67"/>
                    </a:lnTo>
                    <a:lnTo>
                      <a:pt x="132" y="63"/>
                    </a:lnTo>
                    <a:lnTo>
                      <a:pt x="149" y="63"/>
                    </a:lnTo>
                    <a:lnTo>
                      <a:pt x="166" y="63"/>
                    </a:lnTo>
                    <a:lnTo>
                      <a:pt x="178" y="67"/>
                    </a:lnTo>
                    <a:lnTo>
                      <a:pt x="191" y="67"/>
                    </a:lnTo>
                    <a:lnTo>
                      <a:pt x="198" y="71"/>
                    </a:lnTo>
                    <a:lnTo>
                      <a:pt x="207" y="71"/>
                    </a:lnTo>
                    <a:lnTo>
                      <a:pt x="211" y="71"/>
                    </a:lnTo>
                    <a:lnTo>
                      <a:pt x="211" y="76"/>
                    </a:lnTo>
                    <a:lnTo>
                      <a:pt x="211" y="71"/>
                    </a:lnTo>
                    <a:lnTo>
                      <a:pt x="211" y="67"/>
                    </a:lnTo>
                    <a:lnTo>
                      <a:pt x="216" y="63"/>
                    </a:lnTo>
                    <a:lnTo>
                      <a:pt x="216" y="59"/>
                    </a:lnTo>
                    <a:lnTo>
                      <a:pt x="220" y="54"/>
                    </a:lnTo>
                    <a:lnTo>
                      <a:pt x="220" y="51"/>
                    </a:lnTo>
                    <a:lnTo>
                      <a:pt x="223" y="47"/>
                    </a:lnTo>
                    <a:lnTo>
                      <a:pt x="232" y="42"/>
                    </a:lnTo>
                    <a:lnTo>
                      <a:pt x="236" y="42"/>
                    </a:lnTo>
                    <a:lnTo>
                      <a:pt x="245" y="38"/>
                    </a:lnTo>
                    <a:lnTo>
                      <a:pt x="252" y="38"/>
                    </a:lnTo>
                    <a:lnTo>
                      <a:pt x="248" y="34"/>
                    </a:lnTo>
                    <a:lnTo>
                      <a:pt x="245" y="29"/>
                    </a:lnTo>
                    <a:lnTo>
                      <a:pt x="240" y="26"/>
                    </a:lnTo>
                    <a:lnTo>
                      <a:pt x="236" y="26"/>
                    </a:lnTo>
                    <a:lnTo>
                      <a:pt x="232" y="22"/>
                    </a:lnTo>
                    <a:lnTo>
                      <a:pt x="227" y="18"/>
                    </a:lnTo>
                    <a:lnTo>
                      <a:pt x="223" y="18"/>
                    </a:lnTo>
                    <a:lnTo>
                      <a:pt x="220" y="13"/>
                    </a:lnTo>
                    <a:lnTo>
                      <a:pt x="216" y="9"/>
                    </a:lnTo>
                    <a:lnTo>
                      <a:pt x="216" y="13"/>
                    </a:lnTo>
                    <a:lnTo>
                      <a:pt x="211" y="13"/>
                    </a:lnTo>
                    <a:lnTo>
                      <a:pt x="207" y="9"/>
                    </a:lnTo>
                    <a:lnTo>
                      <a:pt x="198" y="9"/>
                    </a:lnTo>
                    <a:lnTo>
                      <a:pt x="191" y="5"/>
                    </a:lnTo>
                    <a:lnTo>
                      <a:pt x="178" y="5"/>
                    </a:lnTo>
                    <a:lnTo>
                      <a:pt x="166" y="5"/>
                    </a:lnTo>
                    <a:lnTo>
                      <a:pt x="149" y="0"/>
                    </a:lnTo>
                    <a:lnTo>
                      <a:pt x="132" y="5"/>
                    </a:lnTo>
                    <a:lnTo>
                      <a:pt x="115" y="5"/>
                    </a:lnTo>
                    <a:lnTo>
                      <a:pt x="95" y="9"/>
                    </a:lnTo>
                    <a:lnTo>
                      <a:pt x="74" y="18"/>
                    </a:lnTo>
                    <a:lnTo>
                      <a:pt x="58" y="29"/>
                    </a:lnTo>
                    <a:lnTo>
                      <a:pt x="41" y="42"/>
                    </a:lnTo>
                    <a:lnTo>
                      <a:pt x="29" y="54"/>
                    </a:lnTo>
                    <a:lnTo>
                      <a:pt x="16" y="71"/>
                    </a:lnTo>
                    <a:lnTo>
                      <a:pt x="7" y="88"/>
                    </a:lnTo>
                    <a:lnTo>
                      <a:pt x="4" y="105"/>
                    </a:lnTo>
                    <a:lnTo>
                      <a:pt x="0" y="125"/>
                    </a:lnTo>
                    <a:lnTo>
                      <a:pt x="0" y="146"/>
                    </a:lnTo>
                    <a:lnTo>
                      <a:pt x="4" y="166"/>
                    </a:lnTo>
                    <a:lnTo>
                      <a:pt x="4" y="155"/>
                    </a:lnTo>
                    <a:lnTo>
                      <a:pt x="7" y="142"/>
                    </a:lnTo>
                    <a:lnTo>
                      <a:pt x="16" y="130"/>
                    </a:lnTo>
                    <a:lnTo>
                      <a:pt x="25" y="121"/>
                    </a:lnTo>
                    <a:lnTo>
                      <a:pt x="32" y="108"/>
                    </a:lnTo>
                    <a:lnTo>
                      <a:pt x="41" y="101"/>
                    </a:lnTo>
                    <a:lnTo>
                      <a:pt x="54" y="92"/>
                    </a:lnTo>
                    <a:lnTo>
                      <a:pt x="66" y="83"/>
                    </a:lnTo>
                    <a:lnTo>
                      <a:pt x="78" y="76"/>
                    </a:lnTo>
                    <a:lnTo>
                      <a:pt x="95" y="71"/>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2" name="Freeform 1276">
                <a:extLst>
                  <a:ext uri="{FF2B5EF4-FFF2-40B4-BE49-F238E27FC236}">
                    <a16:creationId xmlns:a16="http://schemas.microsoft.com/office/drawing/2014/main" id="{B3B392E9-0451-4B08-9CB8-31EA1D8CB062}"/>
                  </a:ext>
                </a:extLst>
              </p:cNvPr>
              <p:cNvSpPr>
                <a:spLocks/>
              </p:cNvSpPr>
              <p:nvPr/>
            </p:nvSpPr>
            <p:spPr bwMode="auto">
              <a:xfrm>
                <a:off x="2472" y="3478"/>
                <a:ext cx="145" cy="189"/>
              </a:xfrm>
              <a:custGeom>
                <a:avLst/>
                <a:gdLst>
                  <a:gd name="T0" fmla="*/ 28 w 727"/>
                  <a:gd name="T1" fmla="*/ 36 h 942"/>
                  <a:gd name="T2" fmla="*/ 28 w 727"/>
                  <a:gd name="T3" fmla="*/ 37 h 942"/>
                  <a:gd name="T4" fmla="*/ 28 w 727"/>
                  <a:gd name="T5" fmla="*/ 37 h 942"/>
                  <a:gd name="T6" fmla="*/ 28 w 727"/>
                  <a:gd name="T7" fmla="*/ 37 h 942"/>
                  <a:gd name="T8" fmla="*/ 29 w 727"/>
                  <a:gd name="T9" fmla="*/ 37 h 942"/>
                  <a:gd name="T10" fmla="*/ 29 w 727"/>
                  <a:gd name="T11" fmla="*/ 37 h 942"/>
                  <a:gd name="T12" fmla="*/ 29 w 727"/>
                  <a:gd name="T13" fmla="*/ 38 h 942"/>
                  <a:gd name="T14" fmla="*/ 29 w 727"/>
                  <a:gd name="T15" fmla="*/ 38 h 942"/>
                  <a:gd name="T16" fmla="*/ 29 w 727"/>
                  <a:gd name="T17" fmla="*/ 38 h 942"/>
                  <a:gd name="T18" fmla="*/ 29 w 727"/>
                  <a:gd name="T19" fmla="*/ 37 h 942"/>
                  <a:gd name="T20" fmla="*/ 29 w 727"/>
                  <a:gd name="T21" fmla="*/ 37 h 942"/>
                  <a:gd name="T22" fmla="*/ 29 w 727"/>
                  <a:gd name="T23" fmla="*/ 36 h 942"/>
                  <a:gd name="T24" fmla="*/ 28 w 727"/>
                  <a:gd name="T25" fmla="*/ 36 h 942"/>
                  <a:gd name="T26" fmla="*/ 28 w 727"/>
                  <a:gd name="T27" fmla="*/ 35 h 942"/>
                  <a:gd name="T28" fmla="*/ 28 w 727"/>
                  <a:gd name="T29" fmla="*/ 35 h 942"/>
                  <a:gd name="T30" fmla="*/ 28 w 727"/>
                  <a:gd name="T31" fmla="*/ 35 h 942"/>
                  <a:gd name="T32" fmla="*/ 28 w 727"/>
                  <a:gd name="T33" fmla="*/ 34 h 942"/>
                  <a:gd name="T34" fmla="*/ 28 w 727"/>
                  <a:gd name="T35" fmla="*/ 34 h 942"/>
                  <a:gd name="T36" fmla="*/ 28 w 727"/>
                  <a:gd name="T37" fmla="*/ 34 h 942"/>
                  <a:gd name="T38" fmla="*/ 26 w 727"/>
                  <a:gd name="T39" fmla="*/ 29 h 942"/>
                  <a:gd name="T40" fmla="*/ 23 w 727"/>
                  <a:gd name="T41" fmla="*/ 25 h 942"/>
                  <a:gd name="T42" fmla="*/ 21 w 727"/>
                  <a:gd name="T43" fmla="*/ 20 h 942"/>
                  <a:gd name="T44" fmla="*/ 18 w 727"/>
                  <a:gd name="T45" fmla="*/ 16 h 942"/>
                  <a:gd name="T46" fmla="*/ 15 w 727"/>
                  <a:gd name="T47" fmla="*/ 13 h 942"/>
                  <a:gd name="T48" fmla="*/ 12 w 727"/>
                  <a:gd name="T49" fmla="*/ 9 h 942"/>
                  <a:gd name="T50" fmla="*/ 9 w 727"/>
                  <a:gd name="T51" fmla="*/ 7 h 942"/>
                  <a:gd name="T52" fmla="*/ 6 w 727"/>
                  <a:gd name="T53" fmla="*/ 4 h 942"/>
                  <a:gd name="T54" fmla="*/ 4 w 727"/>
                  <a:gd name="T55" fmla="*/ 2 h 942"/>
                  <a:gd name="T56" fmla="*/ 2 w 727"/>
                  <a:gd name="T57" fmla="*/ 0 h 942"/>
                  <a:gd name="T58" fmla="*/ 1 w 727"/>
                  <a:gd name="T59" fmla="*/ 0 h 942"/>
                  <a:gd name="T60" fmla="*/ 1 w 727"/>
                  <a:gd name="T61" fmla="*/ 0 h 942"/>
                  <a:gd name="T62" fmla="*/ 1 w 727"/>
                  <a:gd name="T63" fmla="*/ 0 h 942"/>
                  <a:gd name="T64" fmla="*/ 0 w 727"/>
                  <a:gd name="T65" fmla="*/ 0 h 942"/>
                  <a:gd name="T66" fmla="*/ 0 w 727"/>
                  <a:gd name="T67" fmla="*/ 1 h 942"/>
                  <a:gd name="T68" fmla="*/ 0 w 727"/>
                  <a:gd name="T69" fmla="*/ 1 h 942"/>
                  <a:gd name="T70" fmla="*/ 0 w 727"/>
                  <a:gd name="T71" fmla="*/ 1 h 942"/>
                  <a:gd name="T72" fmla="*/ 0 w 727"/>
                  <a:gd name="T73" fmla="*/ 1 h 942"/>
                  <a:gd name="T74" fmla="*/ 0 w 727"/>
                  <a:gd name="T75" fmla="*/ 1 h 942"/>
                  <a:gd name="T76" fmla="*/ 0 w 727"/>
                  <a:gd name="T77" fmla="*/ 1 h 942"/>
                  <a:gd name="T78" fmla="*/ 2 w 727"/>
                  <a:gd name="T79" fmla="*/ 3 h 942"/>
                  <a:gd name="T80" fmla="*/ 4 w 727"/>
                  <a:gd name="T81" fmla="*/ 5 h 942"/>
                  <a:gd name="T82" fmla="*/ 7 w 727"/>
                  <a:gd name="T83" fmla="*/ 7 h 942"/>
                  <a:gd name="T84" fmla="*/ 10 w 727"/>
                  <a:gd name="T85" fmla="*/ 10 h 942"/>
                  <a:gd name="T86" fmla="*/ 13 w 727"/>
                  <a:gd name="T87" fmla="*/ 14 h 942"/>
                  <a:gd name="T88" fmla="*/ 17 w 727"/>
                  <a:gd name="T89" fmla="*/ 17 h 942"/>
                  <a:gd name="T90" fmla="*/ 20 w 727"/>
                  <a:gd name="T91" fmla="*/ 22 h 942"/>
                  <a:gd name="T92" fmla="*/ 23 w 727"/>
                  <a:gd name="T93" fmla="*/ 26 h 942"/>
                  <a:gd name="T94" fmla="*/ 26 w 727"/>
                  <a:gd name="T95" fmla="*/ 31 h 942"/>
                  <a:gd name="T96" fmla="*/ 28 w 727"/>
                  <a:gd name="T97" fmla="*/ 36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7"/>
                  <a:gd name="T148" fmla="*/ 0 h 942"/>
                  <a:gd name="T149" fmla="*/ 727 w 727"/>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7" h="942">
                    <a:moveTo>
                      <a:pt x="709" y="904"/>
                    </a:moveTo>
                    <a:lnTo>
                      <a:pt x="709" y="909"/>
                    </a:lnTo>
                    <a:lnTo>
                      <a:pt x="714" y="913"/>
                    </a:lnTo>
                    <a:lnTo>
                      <a:pt x="714" y="917"/>
                    </a:lnTo>
                    <a:lnTo>
                      <a:pt x="718" y="921"/>
                    </a:lnTo>
                    <a:lnTo>
                      <a:pt x="718" y="926"/>
                    </a:lnTo>
                    <a:lnTo>
                      <a:pt x="722" y="930"/>
                    </a:lnTo>
                    <a:lnTo>
                      <a:pt x="722" y="933"/>
                    </a:lnTo>
                    <a:lnTo>
                      <a:pt x="727" y="942"/>
                    </a:lnTo>
                    <a:lnTo>
                      <a:pt x="727" y="926"/>
                    </a:lnTo>
                    <a:lnTo>
                      <a:pt x="722" y="909"/>
                    </a:lnTo>
                    <a:lnTo>
                      <a:pt x="718" y="897"/>
                    </a:lnTo>
                    <a:lnTo>
                      <a:pt x="714" y="884"/>
                    </a:lnTo>
                    <a:lnTo>
                      <a:pt x="709" y="872"/>
                    </a:lnTo>
                    <a:lnTo>
                      <a:pt x="706" y="863"/>
                    </a:lnTo>
                    <a:lnTo>
                      <a:pt x="702" y="855"/>
                    </a:lnTo>
                    <a:lnTo>
                      <a:pt x="698" y="847"/>
                    </a:lnTo>
                    <a:lnTo>
                      <a:pt x="693" y="843"/>
                    </a:lnTo>
                    <a:lnTo>
                      <a:pt x="693" y="838"/>
                    </a:lnTo>
                    <a:lnTo>
                      <a:pt x="648" y="722"/>
                    </a:lnTo>
                    <a:lnTo>
                      <a:pt x="585" y="614"/>
                    </a:lnTo>
                    <a:lnTo>
                      <a:pt x="519" y="506"/>
                    </a:lnTo>
                    <a:lnTo>
                      <a:pt x="448" y="411"/>
                    </a:lnTo>
                    <a:lnTo>
                      <a:pt x="374" y="319"/>
                    </a:lnTo>
                    <a:lnTo>
                      <a:pt x="295" y="232"/>
                    </a:lnTo>
                    <a:lnTo>
                      <a:pt x="225" y="162"/>
                    </a:lnTo>
                    <a:lnTo>
                      <a:pt x="154" y="95"/>
                    </a:lnTo>
                    <a:lnTo>
                      <a:pt x="91" y="41"/>
                    </a:lnTo>
                    <a:lnTo>
                      <a:pt x="41" y="0"/>
                    </a:lnTo>
                    <a:lnTo>
                      <a:pt x="34" y="0"/>
                    </a:lnTo>
                    <a:lnTo>
                      <a:pt x="25" y="4"/>
                    </a:lnTo>
                    <a:lnTo>
                      <a:pt x="21" y="4"/>
                    </a:lnTo>
                    <a:lnTo>
                      <a:pt x="12" y="9"/>
                    </a:lnTo>
                    <a:lnTo>
                      <a:pt x="9" y="13"/>
                    </a:lnTo>
                    <a:lnTo>
                      <a:pt x="9" y="16"/>
                    </a:lnTo>
                    <a:lnTo>
                      <a:pt x="5" y="21"/>
                    </a:lnTo>
                    <a:lnTo>
                      <a:pt x="5" y="25"/>
                    </a:lnTo>
                    <a:lnTo>
                      <a:pt x="0" y="29"/>
                    </a:lnTo>
                    <a:lnTo>
                      <a:pt x="0" y="33"/>
                    </a:lnTo>
                    <a:lnTo>
                      <a:pt x="46" y="67"/>
                    </a:lnTo>
                    <a:lnTo>
                      <a:pt x="104" y="117"/>
                    </a:lnTo>
                    <a:lnTo>
                      <a:pt x="174" y="178"/>
                    </a:lnTo>
                    <a:lnTo>
                      <a:pt x="253" y="254"/>
                    </a:lnTo>
                    <a:lnTo>
                      <a:pt x="336" y="340"/>
                    </a:lnTo>
                    <a:lnTo>
                      <a:pt x="423" y="436"/>
                    </a:lnTo>
                    <a:lnTo>
                      <a:pt x="506" y="544"/>
                    </a:lnTo>
                    <a:lnTo>
                      <a:pt x="585" y="656"/>
                    </a:lnTo>
                    <a:lnTo>
                      <a:pt x="652" y="776"/>
                    </a:lnTo>
                    <a:lnTo>
                      <a:pt x="709" y="90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3" name="Freeform 1277">
                <a:extLst>
                  <a:ext uri="{FF2B5EF4-FFF2-40B4-BE49-F238E27FC236}">
                    <a16:creationId xmlns:a16="http://schemas.microsoft.com/office/drawing/2014/main" id="{497A0D5D-E7F7-4E8E-9562-8E59988DA29D}"/>
                  </a:ext>
                </a:extLst>
              </p:cNvPr>
              <p:cNvSpPr>
                <a:spLocks/>
              </p:cNvSpPr>
              <p:nvPr/>
            </p:nvSpPr>
            <p:spPr bwMode="auto">
              <a:xfrm>
                <a:off x="2472" y="3473"/>
                <a:ext cx="144" cy="245"/>
              </a:xfrm>
              <a:custGeom>
                <a:avLst/>
                <a:gdLst>
                  <a:gd name="T0" fmla="*/ 0 w 722"/>
                  <a:gd name="T1" fmla="*/ 0 h 1224"/>
                  <a:gd name="T2" fmla="*/ 1 w 722"/>
                  <a:gd name="T3" fmla="*/ 0 h 1224"/>
                  <a:gd name="T4" fmla="*/ 2 w 722"/>
                  <a:gd name="T5" fmla="*/ 2 h 1224"/>
                  <a:gd name="T6" fmla="*/ 5 w 722"/>
                  <a:gd name="T7" fmla="*/ 4 h 1224"/>
                  <a:gd name="T8" fmla="*/ 8 w 722"/>
                  <a:gd name="T9" fmla="*/ 6 h 1224"/>
                  <a:gd name="T10" fmla="*/ 11 w 722"/>
                  <a:gd name="T11" fmla="*/ 10 h 1224"/>
                  <a:gd name="T12" fmla="*/ 15 w 722"/>
                  <a:gd name="T13" fmla="*/ 14 h 1224"/>
                  <a:gd name="T14" fmla="*/ 19 w 722"/>
                  <a:gd name="T15" fmla="*/ 18 h 1224"/>
                  <a:gd name="T16" fmla="*/ 23 w 722"/>
                  <a:gd name="T17" fmla="*/ 24 h 1224"/>
                  <a:gd name="T18" fmla="*/ 26 w 722"/>
                  <a:gd name="T19" fmla="*/ 29 h 1224"/>
                  <a:gd name="T20" fmla="*/ 28 w 722"/>
                  <a:gd name="T21" fmla="*/ 35 h 1224"/>
                  <a:gd name="T22" fmla="*/ 28 w 722"/>
                  <a:gd name="T23" fmla="*/ 35 h 1224"/>
                  <a:gd name="T24" fmla="*/ 29 w 722"/>
                  <a:gd name="T25" fmla="*/ 36 h 1224"/>
                  <a:gd name="T26" fmla="*/ 29 w 722"/>
                  <a:gd name="T27" fmla="*/ 38 h 1224"/>
                  <a:gd name="T28" fmla="*/ 29 w 722"/>
                  <a:gd name="T29" fmla="*/ 39 h 1224"/>
                  <a:gd name="T30" fmla="*/ 29 w 722"/>
                  <a:gd name="T31" fmla="*/ 41 h 1224"/>
                  <a:gd name="T32" fmla="*/ 28 w 722"/>
                  <a:gd name="T33" fmla="*/ 43 h 1224"/>
                  <a:gd name="T34" fmla="*/ 26 w 722"/>
                  <a:gd name="T35" fmla="*/ 45 h 1224"/>
                  <a:gd name="T36" fmla="*/ 24 w 722"/>
                  <a:gd name="T37" fmla="*/ 47 h 1224"/>
                  <a:gd name="T38" fmla="*/ 21 w 722"/>
                  <a:gd name="T39" fmla="*/ 48 h 1224"/>
                  <a:gd name="T40" fmla="*/ 16 w 722"/>
                  <a:gd name="T41" fmla="*/ 49 h 12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22"/>
                  <a:gd name="T64" fmla="*/ 0 h 1224"/>
                  <a:gd name="T65" fmla="*/ 722 w 722"/>
                  <a:gd name="T66" fmla="*/ 1224 h 12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22" h="1224">
                    <a:moveTo>
                      <a:pt x="0" y="0"/>
                    </a:moveTo>
                    <a:lnTo>
                      <a:pt x="16" y="9"/>
                    </a:lnTo>
                    <a:lnTo>
                      <a:pt x="59" y="41"/>
                    </a:lnTo>
                    <a:lnTo>
                      <a:pt x="120" y="92"/>
                    </a:lnTo>
                    <a:lnTo>
                      <a:pt x="199" y="162"/>
                    </a:lnTo>
                    <a:lnTo>
                      <a:pt x="286" y="249"/>
                    </a:lnTo>
                    <a:lnTo>
                      <a:pt x="382" y="349"/>
                    </a:lnTo>
                    <a:lnTo>
                      <a:pt x="477" y="461"/>
                    </a:lnTo>
                    <a:lnTo>
                      <a:pt x="565" y="589"/>
                    </a:lnTo>
                    <a:lnTo>
                      <a:pt x="644" y="726"/>
                    </a:lnTo>
                    <a:lnTo>
                      <a:pt x="706" y="872"/>
                    </a:lnTo>
                    <a:lnTo>
                      <a:pt x="709" y="884"/>
                    </a:lnTo>
                    <a:lnTo>
                      <a:pt x="718" y="909"/>
                    </a:lnTo>
                    <a:lnTo>
                      <a:pt x="722" y="942"/>
                    </a:lnTo>
                    <a:lnTo>
                      <a:pt x="722" y="983"/>
                    </a:lnTo>
                    <a:lnTo>
                      <a:pt x="718" y="1030"/>
                    </a:lnTo>
                    <a:lnTo>
                      <a:pt x="698" y="1079"/>
                    </a:lnTo>
                    <a:lnTo>
                      <a:pt x="655" y="1125"/>
                    </a:lnTo>
                    <a:lnTo>
                      <a:pt x="598" y="1167"/>
                    </a:lnTo>
                    <a:lnTo>
                      <a:pt x="515" y="1199"/>
                    </a:lnTo>
                    <a:lnTo>
                      <a:pt x="399" y="1224"/>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44" name="Freeform 1278">
                <a:extLst>
                  <a:ext uri="{FF2B5EF4-FFF2-40B4-BE49-F238E27FC236}">
                    <a16:creationId xmlns:a16="http://schemas.microsoft.com/office/drawing/2014/main" id="{FCBF62AE-E46D-47F3-9BE7-C0B9DC9C67AB}"/>
                  </a:ext>
                </a:extLst>
              </p:cNvPr>
              <p:cNvSpPr>
                <a:spLocks/>
              </p:cNvSpPr>
              <p:nvPr/>
            </p:nvSpPr>
            <p:spPr bwMode="auto">
              <a:xfrm>
                <a:off x="2428" y="3472"/>
                <a:ext cx="151" cy="216"/>
              </a:xfrm>
              <a:custGeom>
                <a:avLst/>
                <a:gdLst>
                  <a:gd name="T0" fmla="*/ 24 w 756"/>
                  <a:gd name="T1" fmla="*/ 43 h 1083"/>
                  <a:gd name="T2" fmla="*/ 24 w 756"/>
                  <a:gd name="T3" fmla="*/ 43 h 1083"/>
                  <a:gd name="T4" fmla="*/ 24 w 756"/>
                  <a:gd name="T5" fmla="*/ 43 h 1083"/>
                  <a:gd name="T6" fmla="*/ 25 w 756"/>
                  <a:gd name="T7" fmla="*/ 43 h 1083"/>
                  <a:gd name="T8" fmla="*/ 25 w 756"/>
                  <a:gd name="T9" fmla="*/ 43 h 1083"/>
                  <a:gd name="T10" fmla="*/ 26 w 756"/>
                  <a:gd name="T11" fmla="*/ 43 h 1083"/>
                  <a:gd name="T12" fmla="*/ 27 w 756"/>
                  <a:gd name="T13" fmla="*/ 43 h 1083"/>
                  <a:gd name="T14" fmla="*/ 27 w 756"/>
                  <a:gd name="T15" fmla="*/ 42 h 1083"/>
                  <a:gd name="T16" fmla="*/ 28 w 756"/>
                  <a:gd name="T17" fmla="*/ 42 h 1083"/>
                  <a:gd name="T18" fmla="*/ 29 w 756"/>
                  <a:gd name="T19" fmla="*/ 42 h 1083"/>
                  <a:gd name="T20" fmla="*/ 29 w 756"/>
                  <a:gd name="T21" fmla="*/ 41 h 1083"/>
                  <a:gd name="T22" fmla="*/ 30 w 756"/>
                  <a:gd name="T23" fmla="*/ 41 h 1083"/>
                  <a:gd name="T24" fmla="*/ 30 w 756"/>
                  <a:gd name="T25" fmla="*/ 40 h 1083"/>
                  <a:gd name="T26" fmla="*/ 30 w 756"/>
                  <a:gd name="T27" fmla="*/ 40 h 1083"/>
                  <a:gd name="T28" fmla="*/ 30 w 756"/>
                  <a:gd name="T29" fmla="*/ 39 h 1083"/>
                  <a:gd name="T30" fmla="*/ 30 w 756"/>
                  <a:gd name="T31" fmla="*/ 39 h 1083"/>
                  <a:gd name="T32" fmla="*/ 30 w 756"/>
                  <a:gd name="T33" fmla="*/ 38 h 1083"/>
                  <a:gd name="T34" fmla="*/ 30 w 756"/>
                  <a:gd name="T35" fmla="*/ 37 h 1083"/>
                  <a:gd name="T36" fmla="*/ 29 w 756"/>
                  <a:gd name="T37" fmla="*/ 37 h 1083"/>
                  <a:gd name="T38" fmla="*/ 29 w 756"/>
                  <a:gd name="T39" fmla="*/ 36 h 1083"/>
                  <a:gd name="T40" fmla="*/ 28 w 756"/>
                  <a:gd name="T41" fmla="*/ 35 h 1083"/>
                  <a:gd name="T42" fmla="*/ 26 w 756"/>
                  <a:gd name="T43" fmla="*/ 34 h 1083"/>
                  <a:gd name="T44" fmla="*/ 23 w 756"/>
                  <a:gd name="T45" fmla="*/ 33 h 1083"/>
                  <a:gd name="T46" fmla="*/ 21 w 756"/>
                  <a:gd name="T47" fmla="*/ 31 h 1083"/>
                  <a:gd name="T48" fmla="*/ 19 w 756"/>
                  <a:gd name="T49" fmla="*/ 30 h 1083"/>
                  <a:gd name="T50" fmla="*/ 17 w 756"/>
                  <a:gd name="T51" fmla="*/ 28 h 1083"/>
                  <a:gd name="T52" fmla="*/ 15 w 756"/>
                  <a:gd name="T53" fmla="*/ 27 h 1083"/>
                  <a:gd name="T54" fmla="*/ 12 w 756"/>
                  <a:gd name="T55" fmla="*/ 25 h 1083"/>
                  <a:gd name="T56" fmla="*/ 10 w 756"/>
                  <a:gd name="T57" fmla="*/ 23 h 1083"/>
                  <a:gd name="T58" fmla="*/ 8 w 756"/>
                  <a:gd name="T59" fmla="*/ 21 h 1083"/>
                  <a:gd name="T60" fmla="*/ 6 w 756"/>
                  <a:gd name="T61" fmla="*/ 19 h 1083"/>
                  <a:gd name="T62" fmla="*/ 4 w 756"/>
                  <a:gd name="T63" fmla="*/ 17 h 1083"/>
                  <a:gd name="T64" fmla="*/ 3 w 756"/>
                  <a:gd name="T65" fmla="*/ 14 h 1083"/>
                  <a:gd name="T66" fmla="*/ 2 w 756"/>
                  <a:gd name="T67" fmla="*/ 12 h 1083"/>
                  <a:gd name="T68" fmla="*/ 1 w 756"/>
                  <a:gd name="T69" fmla="*/ 10 h 1083"/>
                  <a:gd name="T70" fmla="*/ 0 w 756"/>
                  <a:gd name="T71" fmla="*/ 8 h 1083"/>
                  <a:gd name="T72" fmla="*/ 0 w 756"/>
                  <a:gd name="T73" fmla="*/ 6 h 1083"/>
                  <a:gd name="T74" fmla="*/ 0 w 756"/>
                  <a:gd name="T75" fmla="*/ 4 h 1083"/>
                  <a:gd name="T76" fmla="*/ 1 w 756"/>
                  <a:gd name="T77" fmla="*/ 2 h 1083"/>
                  <a:gd name="T78" fmla="*/ 2 w 756"/>
                  <a:gd name="T79" fmla="*/ 1 h 1083"/>
                  <a:gd name="T80" fmla="*/ 4 w 756"/>
                  <a:gd name="T81" fmla="*/ 0 h 1083"/>
                  <a:gd name="T82" fmla="*/ 4 w 756"/>
                  <a:gd name="T83" fmla="*/ 0 h 1083"/>
                  <a:gd name="T84" fmla="*/ 5 w 756"/>
                  <a:gd name="T85" fmla="*/ 0 h 1083"/>
                  <a:gd name="T86" fmla="*/ 6 w 756"/>
                  <a:gd name="T87" fmla="*/ 0 h 1083"/>
                  <a:gd name="T88" fmla="*/ 7 w 756"/>
                  <a:gd name="T89" fmla="*/ 0 h 1083"/>
                  <a:gd name="T90" fmla="*/ 7 w 756"/>
                  <a:gd name="T91" fmla="*/ 0 h 1083"/>
                  <a:gd name="T92" fmla="*/ 8 w 756"/>
                  <a:gd name="T93" fmla="*/ 0 h 1083"/>
                  <a:gd name="T94" fmla="*/ 8 w 756"/>
                  <a:gd name="T95" fmla="*/ 0 h 1083"/>
                  <a:gd name="T96" fmla="*/ 8 w 756"/>
                  <a:gd name="T97" fmla="*/ 0 h 1083"/>
                  <a:gd name="T98" fmla="*/ 8 w 756"/>
                  <a:gd name="T99" fmla="*/ 0 h 10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56"/>
                  <a:gd name="T151" fmla="*/ 0 h 1083"/>
                  <a:gd name="T152" fmla="*/ 756 w 756"/>
                  <a:gd name="T153" fmla="*/ 1083 h 10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56" h="1083">
                    <a:moveTo>
                      <a:pt x="602" y="1083"/>
                    </a:moveTo>
                    <a:lnTo>
                      <a:pt x="606" y="1083"/>
                    </a:lnTo>
                    <a:lnTo>
                      <a:pt x="610" y="1083"/>
                    </a:lnTo>
                    <a:lnTo>
                      <a:pt x="623" y="1083"/>
                    </a:lnTo>
                    <a:lnTo>
                      <a:pt x="635" y="1079"/>
                    </a:lnTo>
                    <a:lnTo>
                      <a:pt x="652" y="1079"/>
                    </a:lnTo>
                    <a:lnTo>
                      <a:pt x="668" y="1074"/>
                    </a:lnTo>
                    <a:lnTo>
                      <a:pt x="685" y="1067"/>
                    </a:lnTo>
                    <a:lnTo>
                      <a:pt x="702" y="1062"/>
                    </a:lnTo>
                    <a:lnTo>
                      <a:pt x="718" y="1049"/>
                    </a:lnTo>
                    <a:lnTo>
                      <a:pt x="731" y="1038"/>
                    </a:lnTo>
                    <a:lnTo>
                      <a:pt x="739" y="1029"/>
                    </a:lnTo>
                    <a:lnTo>
                      <a:pt x="747" y="1017"/>
                    </a:lnTo>
                    <a:lnTo>
                      <a:pt x="751" y="1000"/>
                    </a:lnTo>
                    <a:lnTo>
                      <a:pt x="756" y="988"/>
                    </a:lnTo>
                    <a:lnTo>
                      <a:pt x="756" y="971"/>
                    </a:lnTo>
                    <a:lnTo>
                      <a:pt x="751" y="954"/>
                    </a:lnTo>
                    <a:lnTo>
                      <a:pt x="743" y="937"/>
                    </a:lnTo>
                    <a:lnTo>
                      <a:pt x="735" y="921"/>
                    </a:lnTo>
                    <a:lnTo>
                      <a:pt x="722" y="905"/>
                    </a:lnTo>
                    <a:lnTo>
                      <a:pt x="702" y="888"/>
                    </a:lnTo>
                    <a:lnTo>
                      <a:pt x="643" y="855"/>
                    </a:lnTo>
                    <a:lnTo>
                      <a:pt x="585" y="817"/>
                    </a:lnTo>
                    <a:lnTo>
                      <a:pt x="527" y="784"/>
                    </a:lnTo>
                    <a:lnTo>
                      <a:pt x="473" y="747"/>
                    </a:lnTo>
                    <a:lnTo>
                      <a:pt x="419" y="714"/>
                    </a:lnTo>
                    <a:lnTo>
                      <a:pt x="365" y="676"/>
                    </a:lnTo>
                    <a:lnTo>
                      <a:pt x="311" y="635"/>
                    </a:lnTo>
                    <a:lnTo>
                      <a:pt x="257" y="589"/>
                    </a:lnTo>
                    <a:lnTo>
                      <a:pt x="207" y="535"/>
                    </a:lnTo>
                    <a:lnTo>
                      <a:pt x="158" y="481"/>
                    </a:lnTo>
                    <a:lnTo>
                      <a:pt x="112" y="424"/>
                    </a:lnTo>
                    <a:lnTo>
                      <a:pt x="75" y="361"/>
                    </a:lnTo>
                    <a:lnTo>
                      <a:pt x="41" y="303"/>
                    </a:lnTo>
                    <a:lnTo>
                      <a:pt x="21" y="245"/>
                    </a:lnTo>
                    <a:lnTo>
                      <a:pt x="4" y="191"/>
                    </a:lnTo>
                    <a:lnTo>
                      <a:pt x="0" y="141"/>
                    </a:lnTo>
                    <a:lnTo>
                      <a:pt x="4" y="96"/>
                    </a:lnTo>
                    <a:lnTo>
                      <a:pt x="21" y="58"/>
                    </a:lnTo>
                    <a:lnTo>
                      <a:pt x="50" y="24"/>
                    </a:lnTo>
                    <a:lnTo>
                      <a:pt x="95" y="8"/>
                    </a:lnTo>
                    <a:lnTo>
                      <a:pt x="112" y="0"/>
                    </a:lnTo>
                    <a:lnTo>
                      <a:pt x="133" y="0"/>
                    </a:lnTo>
                    <a:lnTo>
                      <a:pt x="149" y="0"/>
                    </a:lnTo>
                    <a:lnTo>
                      <a:pt x="166" y="0"/>
                    </a:lnTo>
                    <a:lnTo>
                      <a:pt x="178" y="0"/>
                    </a:lnTo>
                    <a:lnTo>
                      <a:pt x="191" y="4"/>
                    </a:lnTo>
                    <a:lnTo>
                      <a:pt x="200" y="4"/>
                    </a:lnTo>
                    <a:lnTo>
                      <a:pt x="207" y="8"/>
                    </a:lnTo>
                    <a:lnTo>
                      <a:pt x="212" y="8"/>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45" name="Freeform 1279">
                <a:extLst>
                  <a:ext uri="{FF2B5EF4-FFF2-40B4-BE49-F238E27FC236}">
                    <a16:creationId xmlns:a16="http://schemas.microsoft.com/office/drawing/2014/main" id="{B024C6ED-BA7A-41AC-AF93-29095B5C4A95}"/>
                  </a:ext>
                </a:extLst>
              </p:cNvPr>
              <p:cNvSpPr>
                <a:spLocks/>
              </p:cNvSpPr>
              <p:nvPr/>
            </p:nvSpPr>
            <p:spPr bwMode="auto">
              <a:xfrm>
                <a:off x="2825" y="3560"/>
                <a:ext cx="193" cy="237"/>
              </a:xfrm>
              <a:custGeom>
                <a:avLst/>
                <a:gdLst>
                  <a:gd name="T0" fmla="*/ 35 w 963"/>
                  <a:gd name="T1" fmla="*/ 30 h 1183"/>
                  <a:gd name="T2" fmla="*/ 29 w 963"/>
                  <a:gd name="T3" fmla="*/ 21 h 1183"/>
                  <a:gd name="T4" fmla="*/ 22 w 963"/>
                  <a:gd name="T5" fmla="*/ 13 h 1183"/>
                  <a:gd name="T6" fmla="*/ 16 w 963"/>
                  <a:gd name="T7" fmla="*/ 6 h 1183"/>
                  <a:gd name="T8" fmla="*/ 10 w 963"/>
                  <a:gd name="T9" fmla="*/ 2 h 1183"/>
                  <a:gd name="T10" fmla="*/ 8 w 963"/>
                  <a:gd name="T11" fmla="*/ 0 h 1183"/>
                  <a:gd name="T12" fmla="*/ 8 w 963"/>
                  <a:gd name="T13" fmla="*/ 0 h 1183"/>
                  <a:gd name="T14" fmla="*/ 8 w 963"/>
                  <a:gd name="T15" fmla="*/ 0 h 1183"/>
                  <a:gd name="T16" fmla="*/ 7 w 963"/>
                  <a:gd name="T17" fmla="*/ 0 h 1183"/>
                  <a:gd name="T18" fmla="*/ 6 w 963"/>
                  <a:gd name="T19" fmla="*/ 0 h 1183"/>
                  <a:gd name="T20" fmla="*/ 5 w 963"/>
                  <a:gd name="T21" fmla="*/ 0 h 1183"/>
                  <a:gd name="T22" fmla="*/ 2 w 963"/>
                  <a:gd name="T23" fmla="*/ 1 h 1183"/>
                  <a:gd name="T24" fmla="*/ 0 w 963"/>
                  <a:gd name="T25" fmla="*/ 4 h 1183"/>
                  <a:gd name="T26" fmla="*/ 0 w 963"/>
                  <a:gd name="T27" fmla="*/ 8 h 1183"/>
                  <a:gd name="T28" fmla="*/ 2 w 963"/>
                  <a:gd name="T29" fmla="*/ 12 h 1183"/>
                  <a:gd name="T30" fmla="*/ 5 w 963"/>
                  <a:gd name="T31" fmla="*/ 17 h 1183"/>
                  <a:gd name="T32" fmla="*/ 8 w 963"/>
                  <a:gd name="T33" fmla="*/ 22 h 1183"/>
                  <a:gd name="T34" fmla="*/ 13 w 963"/>
                  <a:gd name="T35" fmla="*/ 25 h 1183"/>
                  <a:gd name="T36" fmla="*/ 17 w 963"/>
                  <a:gd name="T37" fmla="*/ 29 h 1183"/>
                  <a:gd name="T38" fmla="*/ 21 w 963"/>
                  <a:gd name="T39" fmla="*/ 31 h 1183"/>
                  <a:gd name="T40" fmla="*/ 26 w 963"/>
                  <a:gd name="T41" fmla="*/ 34 h 1183"/>
                  <a:gd name="T42" fmla="*/ 29 w 963"/>
                  <a:gd name="T43" fmla="*/ 36 h 1183"/>
                  <a:gd name="T44" fmla="*/ 30 w 963"/>
                  <a:gd name="T45" fmla="*/ 38 h 1183"/>
                  <a:gd name="T46" fmla="*/ 30 w 963"/>
                  <a:gd name="T47" fmla="*/ 39 h 1183"/>
                  <a:gd name="T48" fmla="*/ 30 w 963"/>
                  <a:gd name="T49" fmla="*/ 40 h 1183"/>
                  <a:gd name="T50" fmla="*/ 30 w 963"/>
                  <a:gd name="T51" fmla="*/ 41 h 1183"/>
                  <a:gd name="T52" fmla="*/ 29 w 963"/>
                  <a:gd name="T53" fmla="*/ 42 h 1183"/>
                  <a:gd name="T54" fmla="*/ 28 w 963"/>
                  <a:gd name="T55" fmla="*/ 43 h 1183"/>
                  <a:gd name="T56" fmla="*/ 27 w 963"/>
                  <a:gd name="T57" fmla="*/ 43 h 1183"/>
                  <a:gd name="T58" fmla="*/ 26 w 963"/>
                  <a:gd name="T59" fmla="*/ 44 h 1183"/>
                  <a:gd name="T60" fmla="*/ 25 w 963"/>
                  <a:gd name="T61" fmla="*/ 44 h 1183"/>
                  <a:gd name="T62" fmla="*/ 13 w 963"/>
                  <a:gd name="T63" fmla="*/ 45 h 1183"/>
                  <a:gd name="T64" fmla="*/ 33 w 963"/>
                  <a:gd name="T65" fmla="*/ 46 h 1183"/>
                  <a:gd name="T66" fmla="*/ 37 w 963"/>
                  <a:gd name="T67" fmla="*/ 44 h 1183"/>
                  <a:gd name="T68" fmla="*/ 39 w 963"/>
                  <a:gd name="T69" fmla="*/ 40 h 1183"/>
                  <a:gd name="T70" fmla="*/ 38 w 963"/>
                  <a:gd name="T71" fmla="*/ 38 h 1183"/>
                  <a:gd name="T72" fmla="*/ 37 w 963"/>
                  <a:gd name="T73" fmla="*/ 36 h 1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63"/>
                  <a:gd name="T112" fmla="*/ 0 h 1183"/>
                  <a:gd name="T113" fmla="*/ 963 w 963"/>
                  <a:gd name="T114" fmla="*/ 1183 h 1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63" h="1183">
                    <a:moveTo>
                      <a:pt x="922" y="880"/>
                    </a:moveTo>
                    <a:lnTo>
                      <a:pt x="868" y="751"/>
                    </a:lnTo>
                    <a:lnTo>
                      <a:pt x="801" y="630"/>
                    </a:lnTo>
                    <a:lnTo>
                      <a:pt x="727" y="519"/>
                    </a:lnTo>
                    <a:lnTo>
                      <a:pt x="644" y="411"/>
                    </a:lnTo>
                    <a:lnTo>
                      <a:pt x="557" y="315"/>
                    </a:lnTo>
                    <a:lnTo>
                      <a:pt x="474" y="228"/>
                    </a:lnTo>
                    <a:lnTo>
                      <a:pt x="391" y="153"/>
                    </a:lnTo>
                    <a:lnTo>
                      <a:pt x="320" y="91"/>
                    </a:lnTo>
                    <a:lnTo>
                      <a:pt x="258" y="41"/>
                    </a:lnTo>
                    <a:lnTo>
                      <a:pt x="216" y="4"/>
                    </a:lnTo>
                    <a:lnTo>
                      <a:pt x="212" y="8"/>
                    </a:lnTo>
                    <a:lnTo>
                      <a:pt x="212" y="12"/>
                    </a:lnTo>
                    <a:lnTo>
                      <a:pt x="212" y="8"/>
                    </a:lnTo>
                    <a:lnTo>
                      <a:pt x="207" y="8"/>
                    </a:lnTo>
                    <a:lnTo>
                      <a:pt x="200" y="8"/>
                    </a:lnTo>
                    <a:lnTo>
                      <a:pt x="191" y="4"/>
                    </a:lnTo>
                    <a:lnTo>
                      <a:pt x="179" y="4"/>
                    </a:lnTo>
                    <a:lnTo>
                      <a:pt x="166" y="0"/>
                    </a:lnTo>
                    <a:lnTo>
                      <a:pt x="150" y="0"/>
                    </a:lnTo>
                    <a:lnTo>
                      <a:pt x="133" y="0"/>
                    </a:lnTo>
                    <a:lnTo>
                      <a:pt x="117" y="4"/>
                    </a:lnTo>
                    <a:lnTo>
                      <a:pt x="96" y="8"/>
                    </a:lnTo>
                    <a:lnTo>
                      <a:pt x="54" y="29"/>
                    </a:lnTo>
                    <a:lnTo>
                      <a:pt x="21" y="58"/>
                    </a:lnTo>
                    <a:lnTo>
                      <a:pt x="5" y="95"/>
                    </a:lnTo>
                    <a:lnTo>
                      <a:pt x="0" y="141"/>
                    </a:lnTo>
                    <a:lnTo>
                      <a:pt x="5" y="195"/>
                    </a:lnTo>
                    <a:lnTo>
                      <a:pt x="21" y="249"/>
                    </a:lnTo>
                    <a:lnTo>
                      <a:pt x="47" y="307"/>
                    </a:lnTo>
                    <a:lnTo>
                      <a:pt x="75" y="365"/>
                    </a:lnTo>
                    <a:lnTo>
                      <a:pt x="117" y="423"/>
                    </a:lnTo>
                    <a:lnTo>
                      <a:pt x="158" y="481"/>
                    </a:lnTo>
                    <a:lnTo>
                      <a:pt x="207" y="540"/>
                    </a:lnTo>
                    <a:lnTo>
                      <a:pt x="258" y="589"/>
                    </a:lnTo>
                    <a:lnTo>
                      <a:pt x="312" y="635"/>
                    </a:lnTo>
                    <a:lnTo>
                      <a:pt x="366" y="677"/>
                    </a:lnTo>
                    <a:lnTo>
                      <a:pt x="420" y="713"/>
                    </a:lnTo>
                    <a:lnTo>
                      <a:pt x="474" y="751"/>
                    </a:lnTo>
                    <a:lnTo>
                      <a:pt x="531" y="785"/>
                    </a:lnTo>
                    <a:lnTo>
                      <a:pt x="590" y="821"/>
                    </a:lnTo>
                    <a:lnTo>
                      <a:pt x="648" y="855"/>
                    </a:lnTo>
                    <a:lnTo>
                      <a:pt x="706" y="892"/>
                    </a:lnTo>
                    <a:lnTo>
                      <a:pt x="722" y="904"/>
                    </a:lnTo>
                    <a:lnTo>
                      <a:pt x="740" y="922"/>
                    </a:lnTo>
                    <a:lnTo>
                      <a:pt x="747" y="942"/>
                    </a:lnTo>
                    <a:lnTo>
                      <a:pt x="756" y="958"/>
                    </a:lnTo>
                    <a:lnTo>
                      <a:pt x="760" y="976"/>
                    </a:lnTo>
                    <a:lnTo>
                      <a:pt x="760" y="992"/>
                    </a:lnTo>
                    <a:lnTo>
                      <a:pt x="756" y="1008"/>
                    </a:lnTo>
                    <a:lnTo>
                      <a:pt x="751" y="1021"/>
                    </a:lnTo>
                    <a:lnTo>
                      <a:pt x="744" y="1033"/>
                    </a:lnTo>
                    <a:lnTo>
                      <a:pt x="735" y="1041"/>
                    </a:lnTo>
                    <a:lnTo>
                      <a:pt x="722" y="1046"/>
                    </a:lnTo>
                    <a:lnTo>
                      <a:pt x="710" y="1054"/>
                    </a:lnTo>
                    <a:lnTo>
                      <a:pt x="693" y="1062"/>
                    </a:lnTo>
                    <a:lnTo>
                      <a:pt x="681" y="1066"/>
                    </a:lnTo>
                    <a:lnTo>
                      <a:pt x="668" y="1075"/>
                    </a:lnTo>
                    <a:lnTo>
                      <a:pt x="657" y="1079"/>
                    </a:lnTo>
                    <a:lnTo>
                      <a:pt x="644" y="1087"/>
                    </a:lnTo>
                    <a:lnTo>
                      <a:pt x="636" y="1091"/>
                    </a:lnTo>
                    <a:lnTo>
                      <a:pt x="632" y="1091"/>
                    </a:lnTo>
                    <a:lnTo>
                      <a:pt x="627" y="1091"/>
                    </a:lnTo>
                    <a:lnTo>
                      <a:pt x="328" y="1129"/>
                    </a:lnTo>
                    <a:lnTo>
                      <a:pt x="715" y="1183"/>
                    </a:lnTo>
                    <a:lnTo>
                      <a:pt x="814" y="1158"/>
                    </a:lnTo>
                    <a:lnTo>
                      <a:pt x="884" y="1124"/>
                    </a:lnTo>
                    <a:lnTo>
                      <a:pt x="931" y="1087"/>
                    </a:lnTo>
                    <a:lnTo>
                      <a:pt x="955" y="1050"/>
                    </a:lnTo>
                    <a:lnTo>
                      <a:pt x="963" y="1008"/>
                    </a:lnTo>
                    <a:lnTo>
                      <a:pt x="963" y="971"/>
                    </a:lnTo>
                    <a:lnTo>
                      <a:pt x="951" y="938"/>
                    </a:lnTo>
                    <a:lnTo>
                      <a:pt x="938" y="909"/>
                    </a:lnTo>
                    <a:lnTo>
                      <a:pt x="931" y="888"/>
                    </a:lnTo>
                    <a:lnTo>
                      <a:pt x="922" y="880"/>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6" name="Freeform 1280">
                <a:extLst>
                  <a:ext uri="{FF2B5EF4-FFF2-40B4-BE49-F238E27FC236}">
                    <a16:creationId xmlns:a16="http://schemas.microsoft.com/office/drawing/2014/main" id="{0142DA0A-DB1F-4885-AD71-2F464D269283}"/>
                  </a:ext>
                </a:extLst>
              </p:cNvPr>
              <p:cNvSpPr>
                <a:spLocks/>
              </p:cNvSpPr>
              <p:nvPr/>
            </p:nvSpPr>
            <p:spPr bwMode="auto">
              <a:xfrm>
                <a:off x="2868" y="3555"/>
                <a:ext cx="164" cy="249"/>
              </a:xfrm>
              <a:custGeom>
                <a:avLst/>
                <a:gdLst>
                  <a:gd name="T0" fmla="*/ 31 w 818"/>
                  <a:gd name="T1" fmla="*/ 35 h 1241"/>
                  <a:gd name="T2" fmla="*/ 30 w 818"/>
                  <a:gd name="T3" fmla="*/ 30 h 1241"/>
                  <a:gd name="T4" fmla="*/ 29 w 818"/>
                  <a:gd name="T5" fmla="*/ 25 h 1241"/>
                  <a:gd name="T6" fmla="*/ 26 w 818"/>
                  <a:gd name="T7" fmla="*/ 21 h 1241"/>
                  <a:gd name="T8" fmla="*/ 23 w 818"/>
                  <a:gd name="T9" fmla="*/ 17 h 1241"/>
                  <a:gd name="T10" fmla="*/ 20 w 818"/>
                  <a:gd name="T11" fmla="*/ 13 h 1241"/>
                  <a:gd name="T12" fmla="*/ 17 w 818"/>
                  <a:gd name="T13" fmla="*/ 10 h 1241"/>
                  <a:gd name="T14" fmla="*/ 14 w 818"/>
                  <a:gd name="T15" fmla="*/ 7 h 1241"/>
                  <a:gd name="T16" fmla="*/ 11 w 818"/>
                  <a:gd name="T17" fmla="*/ 5 h 1241"/>
                  <a:gd name="T18" fmla="*/ 8 w 818"/>
                  <a:gd name="T19" fmla="*/ 3 h 1241"/>
                  <a:gd name="T20" fmla="*/ 6 w 818"/>
                  <a:gd name="T21" fmla="*/ 1 h 1241"/>
                  <a:gd name="T22" fmla="*/ 4 w 818"/>
                  <a:gd name="T23" fmla="*/ 1 h 1241"/>
                  <a:gd name="T24" fmla="*/ 3 w 818"/>
                  <a:gd name="T25" fmla="*/ 0 h 1241"/>
                  <a:gd name="T26" fmla="*/ 3 w 818"/>
                  <a:gd name="T27" fmla="*/ 0 h 1241"/>
                  <a:gd name="T28" fmla="*/ 2 w 818"/>
                  <a:gd name="T29" fmla="*/ 0 h 1241"/>
                  <a:gd name="T30" fmla="*/ 1 w 818"/>
                  <a:gd name="T31" fmla="*/ 0 h 1241"/>
                  <a:gd name="T32" fmla="*/ 1 w 818"/>
                  <a:gd name="T33" fmla="*/ 0 h 1241"/>
                  <a:gd name="T34" fmla="*/ 0 w 818"/>
                  <a:gd name="T35" fmla="*/ 0 h 1241"/>
                  <a:gd name="T36" fmla="*/ 0 w 818"/>
                  <a:gd name="T37" fmla="*/ 1 h 1241"/>
                  <a:gd name="T38" fmla="*/ 0 w 818"/>
                  <a:gd name="T39" fmla="*/ 1 h 1241"/>
                  <a:gd name="T40" fmla="*/ 0 w 818"/>
                  <a:gd name="T41" fmla="*/ 1 h 1241"/>
                  <a:gd name="T42" fmla="*/ 2 w 818"/>
                  <a:gd name="T43" fmla="*/ 3 h 1241"/>
                  <a:gd name="T44" fmla="*/ 4 w 818"/>
                  <a:gd name="T45" fmla="*/ 5 h 1241"/>
                  <a:gd name="T46" fmla="*/ 7 w 818"/>
                  <a:gd name="T47" fmla="*/ 7 h 1241"/>
                  <a:gd name="T48" fmla="*/ 10 w 818"/>
                  <a:gd name="T49" fmla="*/ 10 h 1241"/>
                  <a:gd name="T50" fmla="*/ 13 w 818"/>
                  <a:gd name="T51" fmla="*/ 13 h 1241"/>
                  <a:gd name="T52" fmla="*/ 17 w 818"/>
                  <a:gd name="T53" fmla="*/ 17 h 1241"/>
                  <a:gd name="T54" fmla="*/ 20 w 818"/>
                  <a:gd name="T55" fmla="*/ 22 h 1241"/>
                  <a:gd name="T56" fmla="*/ 23 w 818"/>
                  <a:gd name="T57" fmla="*/ 26 h 1241"/>
                  <a:gd name="T58" fmla="*/ 26 w 818"/>
                  <a:gd name="T59" fmla="*/ 31 h 1241"/>
                  <a:gd name="T60" fmla="*/ 28 w 818"/>
                  <a:gd name="T61" fmla="*/ 36 h 1241"/>
                  <a:gd name="T62" fmla="*/ 28 w 818"/>
                  <a:gd name="T63" fmla="*/ 37 h 1241"/>
                  <a:gd name="T64" fmla="*/ 28 w 818"/>
                  <a:gd name="T65" fmla="*/ 37 h 1241"/>
                  <a:gd name="T66" fmla="*/ 29 w 818"/>
                  <a:gd name="T67" fmla="*/ 39 h 1241"/>
                  <a:gd name="T68" fmla="*/ 29 w 818"/>
                  <a:gd name="T69" fmla="*/ 40 h 1241"/>
                  <a:gd name="T70" fmla="*/ 29 w 818"/>
                  <a:gd name="T71" fmla="*/ 42 h 1241"/>
                  <a:gd name="T72" fmla="*/ 28 w 818"/>
                  <a:gd name="T73" fmla="*/ 43 h 1241"/>
                  <a:gd name="T74" fmla="*/ 28 w 818"/>
                  <a:gd name="T75" fmla="*/ 45 h 1241"/>
                  <a:gd name="T76" fmla="*/ 26 w 818"/>
                  <a:gd name="T77" fmla="*/ 47 h 1241"/>
                  <a:gd name="T78" fmla="*/ 23 w 818"/>
                  <a:gd name="T79" fmla="*/ 48 h 1241"/>
                  <a:gd name="T80" fmla="*/ 19 w 818"/>
                  <a:gd name="T81" fmla="*/ 49 h 1241"/>
                  <a:gd name="T82" fmla="*/ 20 w 818"/>
                  <a:gd name="T83" fmla="*/ 50 h 1241"/>
                  <a:gd name="T84" fmla="*/ 20 w 818"/>
                  <a:gd name="T85" fmla="*/ 50 h 1241"/>
                  <a:gd name="T86" fmla="*/ 21 w 818"/>
                  <a:gd name="T87" fmla="*/ 50 h 1241"/>
                  <a:gd name="T88" fmla="*/ 22 w 818"/>
                  <a:gd name="T89" fmla="*/ 50 h 1241"/>
                  <a:gd name="T90" fmla="*/ 24 w 818"/>
                  <a:gd name="T91" fmla="*/ 49 h 1241"/>
                  <a:gd name="T92" fmla="*/ 25 w 818"/>
                  <a:gd name="T93" fmla="*/ 49 h 1241"/>
                  <a:gd name="T94" fmla="*/ 27 w 818"/>
                  <a:gd name="T95" fmla="*/ 48 h 1241"/>
                  <a:gd name="T96" fmla="*/ 29 w 818"/>
                  <a:gd name="T97" fmla="*/ 47 h 1241"/>
                  <a:gd name="T98" fmla="*/ 30 w 818"/>
                  <a:gd name="T99" fmla="*/ 46 h 1241"/>
                  <a:gd name="T100" fmla="*/ 32 w 818"/>
                  <a:gd name="T101" fmla="*/ 44 h 1241"/>
                  <a:gd name="T102" fmla="*/ 33 w 818"/>
                  <a:gd name="T103" fmla="*/ 42 h 1241"/>
                  <a:gd name="T104" fmla="*/ 33 w 818"/>
                  <a:gd name="T105" fmla="*/ 41 h 1241"/>
                  <a:gd name="T106" fmla="*/ 33 w 818"/>
                  <a:gd name="T107" fmla="*/ 40 h 1241"/>
                  <a:gd name="T108" fmla="*/ 33 w 818"/>
                  <a:gd name="T109" fmla="*/ 40 h 1241"/>
                  <a:gd name="T110" fmla="*/ 33 w 818"/>
                  <a:gd name="T111" fmla="*/ 39 h 1241"/>
                  <a:gd name="T112" fmla="*/ 32 w 818"/>
                  <a:gd name="T113" fmla="*/ 38 h 1241"/>
                  <a:gd name="T114" fmla="*/ 32 w 818"/>
                  <a:gd name="T115" fmla="*/ 37 h 1241"/>
                  <a:gd name="T116" fmla="*/ 32 w 818"/>
                  <a:gd name="T117" fmla="*/ 37 h 1241"/>
                  <a:gd name="T118" fmla="*/ 32 w 818"/>
                  <a:gd name="T119" fmla="*/ 36 h 1241"/>
                  <a:gd name="T120" fmla="*/ 31 w 818"/>
                  <a:gd name="T121" fmla="*/ 35 h 1241"/>
                  <a:gd name="T122" fmla="*/ 31 w 818"/>
                  <a:gd name="T123" fmla="*/ 35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8"/>
                  <a:gd name="T187" fmla="*/ 0 h 1241"/>
                  <a:gd name="T188" fmla="*/ 818 w 818"/>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8" h="1241">
                    <a:moveTo>
                      <a:pt x="785" y="859"/>
                    </a:moveTo>
                    <a:lnTo>
                      <a:pt x="756" y="747"/>
                    </a:lnTo>
                    <a:lnTo>
                      <a:pt x="715" y="635"/>
                    </a:lnTo>
                    <a:lnTo>
                      <a:pt x="656" y="531"/>
                    </a:lnTo>
                    <a:lnTo>
                      <a:pt x="585" y="432"/>
                    </a:lnTo>
                    <a:lnTo>
                      <a:pt x="506" y="336"/>
                    </a:lnTo>
                    <a:lnTo>
                      <a:pt x="428" y="253"/>
                    </a:lnTo>
                    <a:lnTo>
                      <a:pt x="349" y="178"/>
                    </a:lnTo>
                    <a:lnTo>
                      <a:pt x="274" y="116"/>
                    </a:lnTo>
                    <a:lnTo>
                      <a:pt x="204" y="70"/>
                    </a:lnTo>
                    <a:lnTo>
                      <a:pt x="150" y="33"/>
                    </a:lnTo>
                    <a:lnTo>
                      <a:pt x="112" y="16"/>
                    </a:lnTo>
                    <a:lnTo>
                      <a:pt x="83" y="5"/>
                    </a:lnTo>
                    <a:lnTo>
                      <a:pt x="63" y="0"/>
                    </a:lnTo>
                    <a:lnTo>
                      <a:pt x="42" y="0"/>
                    </a:lnTo>
                    <a:lnTo>
                      <a:pt x="25" y="0"/>
                    </a:lnTo>
                    <a:lnTo>
                      <a:pt x="17" y="5"/>
                    </a:lnTo>
                    <a:lnTo>
                      <a:pt x="9" y="12"/>
                    </a:lnTo>
                    <a:lnTo>
                      <a:pt x="4" y="16"/>
                    </a:lnTo>
                    <a:lnTo>
                      <a:pt x="0" y="25"/>
                    </a:lnTo>
                    <a:lnTo>
                      <a:pt x="0" y="29"/>
                    </a:lnTo>
                    <a:lnTo>
                      <a:pt x="42" y="66"/>
                    </a:lnTo>
                    <a:lnTo>
                      <a:pt x="99" y="116"/>
                    </a:lnTo>
                    <a:lnTo>
                      <a:pt x="171" y="178"/>
                    </a:lnTo>
                    <a:lnTo>
                      <a:pt x="249" y="253"/>
                    </a:lnTo>
                    <a:lnTo>
                      <a:pt x="333" y="336"/>
                    </a:lnTo>
                    <a:lnTo>
                      <a:pt x="416" y="436"/>
                    </a:lnTo>
                    <a:lnTo>
                      <a:pt x="494" y="540"/>
                    </a:lnTo>
                    <a:lnTo>
                      <a:pt x="569" y="652"/>
                    </a:lnTo>
                    <a:lnTo>
                      <a:pt x="636" y="772"/>
                    </a:lnTo>
                    <a:lnTo>
                      <a:pt x="690" y="900"/>
                    </a:lnTo>
                    <a:lnTo>
                      <a:pt x="693" y="909"/>
                    </a:lnTo>
                    <a:lnTo>
                      <a:pt x="702" y="929"/>
                    </a:lnTo>
                    <a:lnTo>
                      <a:pt x="715" y="958"/>
                    </a:lnTo>
                    <a:lnTo>
                      <a:pt x="722" y="996"/>
                    </a:lnTo>
                    <a:lnTo>
                      <a:pt x="722" y="1033"/>
                    </a:lnTo>
                    <a:lnTo>
                      <a:pt x="710" y="1079"/>
                    </a:lnTo>
                    <a:lnTo>
                      <a:pt x="686" y="1120"/>
                    </a:lnTo>
                    <a:lnTo>
                      <a:pt x="643" y="1162"/>
                    </a:lnTo>
                    <a:lnTo>
                      <a:pt x="578" y="1199"/>
                    </a:lnTo>
                    <a:lnTo>
                      <a:pt x="486" y="1228"/>
                    </a:lnTo>
                    <a:lnTo>
                      <a:pt x="503" y="1241"/>
                    </a:lnTo>
                    <a:lnTo>
                      <a:pt x="506" y="1241"/>
                    </a:lnTo>
                    <a:lnTo>
                      <a:pt x="528" y="1241"/>
                    </a:lnTo>
                    <a:lnTo>
                      <a:pt x="557" y="1237"/>
                    </a:lnTo>
                    <a:lnTo>
                      <a:pt x="594" y="1228"/>
                    </a:lnTo>
                    <a:lnTo>
                      <a:pt x="632" y="1216"/>
                    </a:lnTo>
                    <a:lnTo>
                      <a:pt x="677" y="1199"/>
                    </a:lnTo>
                    <a:lnTo>
                      <a:pt x="719" y="1174"/>
                    </a:lnTo>
                    <a:lnTo>
                      <a:pt x="756" y="1136"/>
                    </a:lnTo>
                    <a:lnTo>
                      <a:pt x="789" y="1091"/>
                    </a:lnTo>
                    <a:lnTo>
                      <a:pt x="814" y="1037"/>
                    </a:lnTo>
                    <a:lnTo>
                      <a:pt x="818" y="1021"/>
                    </a:lnTo>
                    <a:lnTo>
                      <a:pt x="818" y="1004"/>
                    </a:lnTo>
                    <a:lnTo>
                      <a:pt x="814" y="988"/>
                    </a:lnTo>
                    <a:lnTo>
                      <a:pt x="814" y="967"/>
                    </a:lnTo>
                    <a:lnTo>
                      <a:pt x="805" y="950"/>
                    </a:lnTo>
                    <a:lnTo>
                      <a:pt x="801" y="929"/>
                    </a:lnTo>
                    <a:lnTo>
                      <a:pt x="798" y="913"/>
                    </a:lnTo>
                    <a:lnTo>
                      <a:pt x="789" y="893"/>
                    </a:lnTo>
                    <a:lnTo>
                      <a:pt x="785" y="875"/>
                    </a:lnTo>
                    <a:lnTo>
                      <a:pt x="785" y="859"/>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7" name="Freeform 1281">
                <a:extLst>
                  <a:ext uri="{FF2B5EF4-FFF2-40B4-BE49-F238E27FC236}">
                    <a16:creationId xmlns:a16="http://schemas.microsoft.com/office/drawing/2014/main" id="{B0D7F83E-5555-481F-9C17-EA4B8673416C}"/>
                  </a:ext>
                </a:extLst>
              </p:cNvPr>
              <p:cNvSpPr>
                <a:spLocks/>
              </p:cNvSpPr>
              <p:nvPr/>
            </p:nvSpPr>
            <p:spPr bwMode="auto">
              <a:xfrm>
                <a:off x="2826" y="3560"/>
                <a:ext cx="50" cy="33"/>
              </a:xfrm>
              <a:custGeom>
                <a:avLst/>
                <a:gdLst>
                  <a:gd name="T0" fmla="*/ 4 w 249"/>
                  <a:gd name="T1" fmla="*/ 3 h 166"/>
                  <a:gd name="T2" fmla="*/ 4 w 249"/>
                  <a:gd name="T3" fmla="*/ 3 h 166"/>
                  <a:gd name="T4" fmla="*/ 5 w 249"/>
                  <a:gd name="T5" fmla="*/ 2 h 166"/>
                  <a:gd name="T6" fmla="*/ 6 w 249"/>
                  <a:gd name="T7" fmla="*/ 2 h 166"/>
                  <a:gd name="T8" fmla="*/ 6 w 249"/>
                  <a:gd name="T9" fmla="*/ 2 h 166"/>
                  <a:gd name="T10" fmla="*/ 7 w 249"/>
                  <a:gd name="T11" fmla="*/ 3 h 166"/>
                  <a:gd name="T12" fmla="*/ 7 w 249"/>
                  <a:gd name="T13" fmla="*/ 3 h 166"/>
                  <a:gd name="T14" fmla="*/ 8 w 249"/>
                  <a:gd name="T15" fmla="*/ 3 h 166"/>
                  <a:gd name="T16" fmla="*/ 8 w 249"/>
                  <a:gd name="T17" fmla="*/ 3 h 166"/>
                  <a:gd name="T18" fmla="*/ 8 w 249"/>
                  <a:gd name="T19" fmla="*/ 3 h 166"/>
                  <a:gd name="T20" fmla="*/ 8 w 249"/>
                  <a:gd name="T21" fmla="*/ 3 h 166"/>
                  <a:gd name="T22" fmla="*/ 8 w 249"/>
                  <a:gd name="T23" fmla="*/ 3 h 166"/>
                  <a:gd name="T24" fmla="*/ 8 w 249"/>
                  <a:gd name="T25" fmla="*/ 3 h 166"/>
                  <a:gd name="T26" fmla="*/ 8 w 249"/>
                  <a:gd name="T27" fmla="*/ 3 h 166"/>
                  <a:gd name="T28" fmla="*/ 8 w 249"/>
                  <a:gd name="T29" fmla="*/ 2 h 166"/>
                  <a:gd name="T30" fmla="*/ 8 w 249"/>
                  <a:gd name="T31" fmla="*/ 2 h 166"/>
                  <a:gd name="T32" fmla="*/ 9 w 249"/>
                  <a:gd name="T33" fmla="*/ 2 h 166"/>
                  <a:gd name="T34" fmla="*/ 9 w 249"/>
                  <a:gd name="T35" fmla="*/ 2 h 166"/>
                  <a:gd name="T36" fmla="*/ 9 w 249"/>
                  <a:gd name="T37" fmla="*/ 2 h 166"/>
                  <a:gd name="T38" fmla="*/ 9 w 249"/>
                  <a:gd name="T39" fmla="*/ 2 h 166"/>
                  <a:gd name="T40" fmla="*/ 9 w 249"/>
                  <a:gd name="T41" fmla="*/ 2 h 166"/>
                  <a:gd name="T42" fmla="*/ 10 w 249"/>
                  <a:gd name="T43" fmla="*/ 2 h 166"/>
                  <a:gd name="T44" fmla="*/ 10 w 249"/>
                  <a:gd name="T45" fmla="*/ 2 h 166"/>
                  <a:gd name="T46" fmla="*/ 10 w 249"/>
                  <a:gd name="T47" fmla="*/ 1 h 166"/>
                  <a:gd name="T48" fmla="*/ 10 w 249"/>
                  <a:gd name="T49" fmla="*/ 1 h 166"/>
                  <a:gd name="T50" fmla="*/ 9 w 249"/>
                  <a:gd name="T51" fmla="*/ 1 h 166"/>
                  <a:gd name="T52" fmla="*/ 9 w 249"/>
                  <a:gd name="T53" fmla="*/ 1 h 166"/>
                  <a:gd name="T54" fmla="*/ 9 w 249"/>
                  <a:gd name="T55" fmla="*/ 1 h 166"/>
                  <a:gd name="T56" fmla="*/ 9 w 249"/>
                  <a:gd name="T57" fmla="*/ 1 h 166"/>
                  <a:gd name="T58" fmla="*/ 9 w 249"/>
                  <a:gd name="T59" fmla="*/ 0 h 166"/>
                  <a:gd name="T60" fmla="*/ 9 w 249"/>
                  <a:gd name="T61" fmla="*/ 0 h 166"/>
                  <a:gd name="T62" fmla="*/ 8 w 249"/>
                  <a:gd name="T63" fmla="*/ 0 h 166"/>
                  <a:gd name="T64" fmla="*/ 8 w 249"/>
                  <a:gd name="T65" fmla="*/ 0 h 166"/>
                  <a:gd name="T66" fmla="*/ 8 w 249"/>
                  <a:gd name="T67" fmla="*/ 0 h 166"/>
                  <a:gd name="T68" fmla="*/ 8 w 249"/>
                  <a:gd name="T69" fmla="*/ 0 h 166"/>
                  <a:gd name="T70" fmla="*/ 8 w 249"/>
                  <a:gd name="T71" fmla="*/ 0 h 166"/>
                  <a:gd name="T72" fmla="*/ 7 w 249"/>
                  <a:gd name="T73" fmla="*/ 0 h 166"/>
                  <a:gd name="T74" fmla="*/ 6 w 249"/>
                  <a:gd name="T75" fmla="*/ 0 h 166"/>
                  <a:gd name="T76" fmla="*/ 6 w 249"/>
                  <a:gd name="T77" fmla="*/ 0 h 166"/>
                  <a:gd name="T78" fmla="*/ 5 w 249"/>
                  <a:gd name="T79" fmla="*/ 0 h 166"/>
                  <a:gd name="T80" fmla="*/ 4 w 249"/>
                  <a:gd name="T81" fmla="*/ 0 h 166"/>
                  <a:gd name="T82" fmla="*/ 4 w 249"/>
                  <a:gd name="T83" fmla="*/ 0 h 166"/>
                  <a:gd name="T84" fmla="*/ 3 w 249"/>
                  <a:gd name="T85" fmla="*/ 1 h 166"/>
                  <a:gd name="T86" fmla="*/ 2 w 249"/>
                  <a:gd name="T87" fmla="*/ 1 h 166"/>
                  <a:gd name="T88" fmla="*/ 1 w 249"/>
                  <a:gd name="T89" fmla="*/ 2 h 166"/>
                  <a:gd name="T90" fmla="*/ 1 w 249"/>
                  <a:gd name="T91" fmla="*/ 2 h 166"/>
                  <a:gd name="T92" fmla="*/ 1 w 249"/>
                  <a:gd name="T93" fmla="*/ 3 h 166"/>
                  <a:gd name="T94" fmla="*/ 0 w 249"/>
                  <a:gd name="T95" fmla="*/ 3 h 166"/>
                  <a:gd name="T96" fmla="*/ 0 w 249"/>
                  <a:gd name="T97" fmla="*/ 4 h 166"/>
                  <a:gd name="T98" fmla="*/ 0 w 249"/>
                  <a:gd name="T99" fmla="*/ 5 h 166"/>
                  <a:gd name="T100" fmla="*/ 0 w 249"/>
                  <a:gd name="T101" fmla="*/ 6 h 166"/>
                  <a:gd name="T102" fmla="*/ 0 w 249"/>
                  <a:gd name="T103" fmla="*/ 7 h 166"/>
                  <a:gd name="T104" fmla="*/ 0 w 249"/>
                  <a:gd name="T105" fmla="*/ 6 h 166"/>
                  <a:gd name="T106" fmla="*/ 0 w 249"/>
                  <a:gd name="T107" fmla="*/ 6 h 166"/>
                  <a:gd name="T108" fmla="*/ 1 w 249"/>
                  <a:gd name="T109" fmla="*/ 5 h 166"/>
                  <a:gd name="T110" fmla="*/ 1 w 249"/>
                  <a:gd name="T111" fmla="*/ 5 h 166"/>
                  <a:gd name="T112" fmla="*/ 1 w 249"/>
                  <a:gd name="T113" fmla="*/ 4 h 166"/>
                  <a:gd name="T114" fmla="*/ 1 w 249"/>
                  <a:gd name="T115" fmla="*/ 4 h 166"/>
                  <a:gd name="T116" fmla="*/ 2 w 249"/>
                  <a:gd name="T117" fmla="*/ 4 h 166"/>
                  <a:gd name="T118" fmla="*/ 2 w 249"/>
                  <a:gd name="T119" fmla="*/ 3 h 166"/>
                  <a:gd name="T120" fmla="*/ 3 w 249"/>
                  <a:gd name="T121" fmla="*/ 3 h 166"/>
                  <a:gd name="T122" fmla="*/ 4 w 249"/>
                  <a:gd name="T123" fmla="*/ 3 h 1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49"/>
                  <a:gd name="T187" fmla="*/ 0 h 166"/>
                  <a:gd name="T188" fmla="*/ 249 w 249"/>
                  <a:gd name="T189" fmla="*/ 166 h 1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49" h="166">
                    <a:moveTo>
                      <a:pt x="91" y="70"/>
                    </a:moveTo>
                    <a:lnTo>
                      <a:pt x="112" y="66"/>
                    </a:lnTo>
                    <a:lnTo>
                      <a:pt x="128" y="62"/>
                    </a:lnTo>
                    <a:lnTo>
                      <a:pt x="145" y="62"/>
                    </a:lnTo>
                    <a:lnTo>
                      <a:pt x="161" y="62"/>
                    </a:lnTo>
                    <a:lnTo>
                      <a:pt x="174" y="66"/>
                    </a:lnTo>
                    <a:lnTo>
                      <a:pt x="186" y="66"/>
                    </a:lnTo>
                    <a:lnTo>
                      <a:pt x="195" y="70"/>
                    </a:lnTo>
                    <a:lnTo>
                      <a:pt x="202" y="70"/>
                    </a:lnTo>
                    <a:lnTo>
                      <a:pt x="207" y="70"/>
                    </a:lnTo>
                    <a:lnTo>
                      <a:pt x="207" y="74"/>
                    </a:lnTo>
                    <a:lnTo>
                      <a:pt x="207" y="70"/>
                    </a:lnTo>
                    <a:lnTo>
                      <a:pt x="211" y="70"/>
                    </a:lnTo>
                    <a:lnTo>
                      <a:pt x="211" y="66"/>
                    </a:lnTo>
                    <a:lnTo>
                      <a:pt x="211" y="62"/>
                    </a:lnTo>
                    <a:lnTo>
                      <a:pt x="211" y="58"/>
                    </a:lnTo>
                    <a:lnTo>
                      <a:pt x="215" y="54"/>
                    </a:lnTo>
                    <a:lnTo>
                      <a:pt x="220" y="49"/>
                    </a:lnTo>
                    <a:lnTo>
                      <a:pt x="224" y="45"/>
                    </a:lnTo>
                    <a:lnTo>
                      <a:pt x="228" y="41"/>
                    </a:lnTo>
                    <a:lnTo>
                      <a:pt x="232" y="41"/>
                    </a:lnTo>
                    <a:lnTo>
                      <a:pt x="240" y="38"/>
                    </a:lnTo>
                    <a:lnTo>
                      <a:pt x="249" y="38"/>
                    </a:lnTo>
                    <a:lnTo>
                      <a:pt x="245" y="33"/>
                    </a:lnTo>
                    <a:lnTo>
                      <a:pt x="240" y="29"/>
                    </a:lnTo>
                    <a:lnTo>
                      <a:pt x="236" y="25"/>
                    </a:lnTo>
                    <a:lnTo>
                      <a:pt x="232" y="25"/>
                    </a:lnTo>
                    <a:lnTo>
                      <a:pt x="228" y="20"/>
                    </a:lnTo>
                    <a:lnTo>
                      <a:pt x="224" y="16"/>
                    </a:lnTo>
                    <a:lnTo>
                      <a:pt x="220" y="12"/>
                    </a:lnTo>
                    <a:lnTo>
                      <a:pt x="215" y="8"/>
                    </a:lnTo>
                    <a:lnTo>
                      <a:pt x="211" y="8"/>
                    </a:lnTo>
                    <a:lnTo>
                      <a:pt x="211" y="12"/>
                    </a:lnTo>
                    <a:lnTo>
                      <a:pt x="202" y="8"/>
                    </a:lnTo>
                    <a:lnTo>
                      <a:pt x="199" y="8"/>
                    </a:lnTo>
                    <a:lnTo>
                      <a:pt x="191" y="4"/>
                    </a:lnTo>
                    <a:lnTo>
                      <a:pt x="178" y="4"/>
                    </a:lnTo>
                    <a:lnTo>
                      <a:pt x="161" y="0"/>
                    </a:lnTo>
                    <a:lnTo>
                      <a:pt x="149" y="0"/>
                    </a:lnTo>
                    <a:lnTo>
                      <a:pt x="132" y="4"/>
                    </a:lnTo>
                    <a:lnTo>
                      <a:pt x="112" y="4"/>
                    </a:lnTo>
                    <a:lnTo>
                      <a:pt x="95" y="8"/>
                    </a:lnTo>
                    <a:lnTo>
                      <a:pt x="74" y="16"/>
                    </a:lnTo>
                    <a:lnTo>
                      <a:pt x="54" y="29"/>
                    </a:lnTo>
                    <a:lnTo>
                      <a:pt x="37" y="38"/>
                    </a:lnTo>
                    <a:lnTo>
                      <a:pt x="24" y="54"/>
                    </a:lnTo>
                    <a:lnTo>
                      <a:pt x="16" y="70"/>
                    </a:lnTo>
                    <a:lnTo>
                      <a:pt x="8" y="87"/>
                    </a:lnTo>
                    <a:lnTo>
                      <a:pt x="0" y="103"/>
                    </a:lnTo>
                    <a:lnTo>
                      <a:pt x="0" y="124"/>
                    </a:lnTo>
                    <a:lnTo>
                      <a:pt x="0" y="145"/>
                    </a:lnTo>
                    <a:lnTo>
                      <a:pt x="0" y="166"/>
                    </a:lnTo>
                    <a:lnTo>
                      <a:pt x="4" y="153"/>
                    </a:lnTo>
                    <a:lnTo>
                      <a:pt x="8" y="141"/>
                    </a:lnTo>
                    <a:lnTo>
                      <a:pt x="13" y="128"/>
                    </a:lnTo>
                    <a:lnTo>
                      <a:pt x="20" y="116"/>
                    </a:lnTo>
                    <a:lnTo>
                      <a:pt x="29" y="108"/>
                    </a:lnTo>
                    <a:lnTo>
                      <a:pt x="37" y="99"/>
                    </a:lnTo>
                    <a:lnTo>
                      <a:pt x="49" y="92"/>
                    </a:lnTo>
                    <a:lnTo>
                      <a:pt x="62" y="83"/>
                    </a:lnTo>
                    <a:lnTo>
                      <a:pt x="78" y="74"/>
                    </a:lnTo>
                    <a:lnTo>
                      <a:pt x="91" y="70"/>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8" name="Freeform 1282">
                <a:extLst>
                  <a:ext uri="{FF2B5EF4-FFF2-40B4-BE49-F238E27FC236}">
                    <a16:creationId xmlns:a16="http://schemas.microsoft.com/office/drawing/2014/main" id="{D93187EA-267C-4A49-9958-DE0899B196FE}"/>
                  </a:ext>
                </a:extLst>
              </p:cNvPr>
              <p:cNvSpPr>
                <a:spLocks/>
              </p:cNvSpPr>
              <p:nvPr/>
            </p:nvSpPr>
            <p:spPr bwMode="auto">
              <a:xfrm>
                <a:off x="2868" y="3555"/>
                <a:ext cx="164" cy="209"/>
              </a:xfrm>
              <a:custGeom>
                <a:avLst/>
                <a:gdLst>
                  <a:gd name="T0" fmla="*/ 8 w 818"/>
                  <a:gd name="T1" fmla="*/ 5 h 1046"/>
                  <a:gd name="T2" fmla="*/ 14 w 818"/>
                  <a:gd name="T3" fmla="*/ 10 h 1046"/>
                  <a:gd name="T4" fmla="*/ 21 w 818"/>
                  <a:gd name="T5" fmla="*/ 16 h 1046"/>
                  <a:gd name="T6" fmla="*/ 27 w 818"/>
                  <a:gd name="T7" fmla="*/ 24 h 1046"/>
                  <a:gd name="T8" fmla="*/ 31 w 818"/>
                  <a:gd name="T9" fmla="*/ 33 h 1046"/>
                  <a:gd name="T10" fmla="*/ 32 w 818"/>
                  <a:gd name="T11" fmla="*/ 37 h 1046"/>
                  <a:gd name="T12" fmla="*/ 32 w 818"/>
                  <a:gd name="T13" fmla="*/ 38 h 1046"/>
                  <a:gd name="T14" fmla="*/ 32 w 818"/>
                  <a:gd name="T15" fmla="*/ 39 h 1046"/>
                  <a:gd name="T16" fmla="*/ 32 w 818"/>
                  <a:gd name="T17" fmla="*/ 40 h 1046"/>
                  <a:gd name="T18" fmla="*/ 32 w 818"/>
                  <a:gd name="T19" fmla="*/ 41 h 1046"/>
                  <a:gd name="T20" fmla="*/ 33 w 818"/>
                  <a:gd name="T21" fmla="*/ 42 h 1046"/>
                  <a:gd name="T22" fmla="*/ 33 w 818"/>
                  <a:gd name="T23" fmla="*/ 41 h 1046"/>
                  <a:gd name="T24" fmla="*/ 33 w 818"/>
                  <a:gd name="T25" fmla="*/ 39 h 1046"/>
                  <a:gd name="T26" fmla="*/ 32 w 818"/>
                  <a:gd name="T27" fmla="*/ 38 h 1046"/>
                  <a:gd name="T28" fmla="*/ 32 w 818"/>
                  <a:gd name="T29" fmla="*/ 36 h 1046"/>
                  <a:gd name="T30" fmla="*/ 32 w 818"/>
                  <a:gd name="T31" fmla="*/ 35 h 1046"/>
                  <a:gd name="T32" fmla="*/ 30 w 818"/>
                  <a:gd name="T33" fmla="*/ 30 h 1046"/>
                  <a:gd name="T34" fmla="*/ 26 w 818"/>
                  <a:gd name="T35" fmla="*/ 21 h 1046"/>
                  <a:gd name="T36" fmla="*/ 20 w 818"/>
                  <a:gd name="T37" fmla="*/ 14 h 1046"/>
                  <a:gd name="T38" fmla="*/ 14 w 818"/>
                  <a:gd name="T39" fmla="*/ 7 h 1046"/>
                  <a:gd name="T40" fmla="*/ 8 w 818"/>
                  <a:gd name="T41" fmla="*/ 3 h 1046"/>
                  <a:gd name="T42" fmla="*/ 5 w 818"/>
                  <a:gd name="T43" fmla="*/ 1 h 1046"/>
                  <a:gd name="T44" fmla="*/ 3 w 818"/>
                  <a:gd name="T45" fmla="*/ 0 h 1046"/>
                  <a:gd name="T46" fmla="*/ 1 w 818"/>
                  <a:gd name="T47" fmla="*/ 0 h 1046"/>
                  <a:gd name="T48" fmla="*/ 0 w 818"/>
                  <a:gd name="T49" fmla="*/ 0 h 1046"/>
                  <a:gd name="T50" fmla="*/ 0 w 818"/>
                  <a:gd name="T51" fmla="*/ 1 h 1046"/>
                  <a:gd name="T52" fmla="*/ 0 w 818"/>
                  <a:gd name="T53" fmla="*/ 1 h 1046"/>
                  <a:gd name="T54" fmla="*/ 1 w 818"/>
                  <a:gd name="T55" fmla="*/ 2 h 1046"/>
                  <a:gd name="T56" fmla="*/ 1 w 818"/>
                  <a:gd name="T57" fmla="*/ 2 h 1046"/>
                  <a:gd name="T58" fmla="*/ 1 w 818"/>
                  <a:gd name="T59" fmla="*/ 2 h 1046"/>
                  <a:gd name="T60" fmla="*/ 2 w 818"/>
                  <a:gd name="T61" fmla="*/ 3 h 1046"/>
                  <a:gd name="T62" fmla="*/ 2 w 818"/>
                  <a:gd name="T63" fmla="*/ 3 h 1046"/>
                  <a:gd name="T64" fmla="*/ 3 w 818"/>
                  <a:gd name="T65" fmla="*/ 3 h 1046"/>
                  <a:gd name="T66" fmla="*/ 4 w 818"/>
                  <a:gd name="T67" fmla="*/ 3 h 1046"/>
                  <a:gd name="T68" fmla="*/ 5 w 818"/>
                  <a:gd name="T69" fmla="*/ 3 h 1046"/>
                  <a:gd name="T70" fmla="*/ 6 w 818"/>
                  <a:gd name="T71" fmla="*/ 4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8"/>
                  <a:gd name="T109" fmla="*/ 0 h 1046"/>
                  <a:gd name="T110" fmla="*/ 818 w 818"/>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8" h="1046">
                    <a:moveTo>
                      <a:pt x="150" y="95"/>
                    </a:moveTo>
                    <a:lnTo>
                      <a:pt x="207" y="133"/>
                    </a:lnTo>
                    <a:lnTo>
                      <a:pt x="274" y="182"/>
                    </a:lnTo>
                    <a:lnTo>
                      <a:pt x="349" y="245"/>
                    </a:lnTo>
                    <a:lnTo>
                      <a:pt x="432" y="319"/>
                    </a:lnTo>
                    <a:lnTo>
                      <a:pt x="515" y="402"/>
                    </a:lnTo>
                    <a:lnTo>
                      <a:pt x="589" y="497"/>
                    </a:lnTo>
                    <a:lnTo>
                      <a:pt x="661" y="598"/>
                    </a:lnTo>
                    <a:lnTo>
                      <a:pt x="722" y="706"/>
                    </a:lnTo>
                    <a:lnTo>
                      <a:pt x="769" y="814"/>
                    </a:lnTo>
                    <a:lnTo>
                      <a:pt x="793" y="925"/>
                    </a:lnTo>
                    <a:lnTo>
                      <a:pt x="793" y="938"/>
                    </a:lnTo>
                    <a:lnTo>
                      <a:pt x="798" y="951"/>
                    </a:lnTo>
                    <a:lnTo>
                      <a:pt x="798" y="962"/>
                    </a:lnTo>
                    <a:lnTo>
                      <a:pt x="801" y="975"/>
                    </a:lnTo>
                    <a:lnTo>
                      <a:pt x="801" y="987"/>
                    </a:lnTo>
                    <a:lnTo>
                      <a:pt x="805" y="996"/>
                    </a:lnTo>
                    <a:lnTo>
                      <a:pt x="805" y="1008"/>
                    </a:lnTo>
                    <a:lnTo>
                      <a:pt x="810" y="1021"/>
                    </a:lnTo>
                    <a:lnTo>
                      <a:pt x="810" y="1033"/>
                    </a:lnTo>
                    <a:lnTo>
                      <a:pt x="814" y="1046"/>
                    </a:lnTo>
                    <a:lnTo>
                      <a:pt x="814" y="1041"/>
                    </a:lnTo>
                    <a:lnTo>
                      <a:pt x="814" y="1037"/>
                    </a:lnTo>
                    <a:lnTo>
                      <a:pt x="818" y="1021"/>
                    </a:lnTo>
                    <a:lnTo>
                      <a:pt x="818" y="1005"/>
                    </a:lnTo>
                    <a:lnTo>
                      <a:pt x="818" y="987"/>
                    </a:lnTo>
                    <a:lnTo>
                      <a:pt x="814" y="971"/>
                    </a:lnTo>
                    <a:lnTo>
                      <a:pt x="810" y="951"/>
                    </a:lnTo>
                    <a:lnTo>
                      <a:pt x="801" y="933"/>
                    </a:lnTo>
                    <a:lnTo>
                      <a:pt x="798" y="913"/>
                    </a:lnTo>
                    <a:lnTo>
                      <a:pt x="793" y="897"/>
                    </a:lnTo>
                    <a:lnTo>
                      <a:pt x="789" y="875"/>
                    </a:lnTo>
                    <a:lnTo>
                      <a:pt x="785" y="859"/>
                    </a:lnTo>
                    <a:lnTo>
                      <a:pt x="760" y="747"/>
                    </a:lnTo>
                    <a:lnTo>
                      <a:pt x="715" y="634"/>
                    </a:lnTo>
                    <a:lnTo>
                      <a:pt x="656" y="531"/>
                    </a:lnTo>
                    <a:lnTo>
                      <a:pt x="585" y="432"/>
                    </a:lnTo>
                    <a:lnTo>
                      <a:pt x="511" y="340"/>
                    </a:lnTo>
                    <a:lnTo>
                      <a:pt x="432" y="252"/>
                    </a:lnTo>
                    <a:lnTo>
                      <a:pt x="349" y="182"/>
                    </a:lnTo>
                    <a:lnTo>
                      <a:pt x="274" y="120"/>
                    </a:lnTo>
                    <a:lnTo>
                      <a:pt x="207" y="70"/>
                    </a:lnTo>
                    <a:lnTo>
                      <a:pt x="150" y="37"/>
                    </a:lnTo>
                    <a:lnTo>
                      <a:pt x="117" y="16"/>
                    </a:lnTo>
                    <a:lnTo>
                      <a:pt x="88" y="9"/>
                    </a:lnTo>
                    <a:lnTo>
                      <a:pt x="63" y="0"/>
                    </a:lnTo>
                    <a:lnTo>
                      <a:pt x="45" y="0"/>
                    </a:lnTo>
                    <a:lnTo>
                      <a:pt x="29" y="0"/>
                    </a:lnTo>
                    <a:lnTo>
                      <a:pt x="17" y="4"/>
                    </a:lnTo>
                    <a:lnTo>
                      <a:pt x="9" y="12"/>
                    </a:lnTo>
                    <a:lnTo>
                      <a:pt x="4" y="20"/>
                    </a:lnTo>
                    <a:lnTo>
                      <a:pt x="0" y="25"/>
                    </a:lnTo>
                    <a:lnTo>
                      <a:pt x="0" y="33"/>
                    </a:lnTo>
                    <a:lnTo>
                      <a:pt x="4" y="33"/>
                    </a:lnTo>
                    <a:lnTo>
                      <a:pt x="9" y="37"/>
                    </a:lnTo>
                    <a:lnTo>
                      <a:pt x="13" y="41"/>
                    </a:lnTo>
                    <a:lnTo>
                      <a:pt x="17" y="45"/>
                    </a:lnTo>
                    <a:lnTo>
                      <a:pt x="21" y="50"/>
                    </a:lnTo>
                    <a:lnTo>
                      <a:pt x="25" y="50"/>
                    </a:lnTo>
                    <a:lnTo>
                      <a:pt x="29" y="54"/>
                    </a:lnTo>
                    <a:lnTo>
                      <a:pt x="34" y="58"/>
                    </a:lnTo>
                    <a:lnTo>
                      <a:pt x="38" y="63"/>
                    </a:lnTo>
                    <a:lnTo>
                      <a:pt x="45" y="63"/>
                    </a:lnTo>
                    <a:lnTo>
                      <a:pt x="54" y="63"/>
                    </a:lnTo>
                    <a:lnTo>
                      <a:pt x="63" y="63"/>
                    </a:lnTo>
                    <a:lnTo>
                      <a:pt x="71" y="63"/>
                    </a:lnTo>
                    <a:lnTo>
                      <a:pt x="83" y="66"/>
                    </a:lnTo>
                    <a:lnTo>
                      <a:pt x="92" y="70"/>
                    </a:lnTo>
                    <a:lnTo>
                      <a:pt x="104" y="74"/>
                    </a:lnTo>
                    <a:lnTo>
                      <a:pt x="121" y="83"/>
                    </a:lnTo>
                    <a:lnTo>
                      <a:pt x="133" y="87"/>
                    </a:lnTo>
                    <a:lnTo>
                      <a:pt x="150" y="95"/>
                    </a:lnTo>
                    <a:close/>
                  </a:path>
                </a:pathLst>
              </a:custGeom>
              <a:solidFill>
                <a:srgbClr val="DB68A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49" name="Freeform 1283">
                <a:extLst>
                  <a:ext uri="{FF2B5EF4-FFF2-40B4-BE49-F238E27FC236}">
                    <a16:creationId xmlns:a16="http://schemas.microsoft.com/office/drawing/2014/main" id="{6AA754C5-4F7C-4B70-9AF0-85D167BF0497}"/>
                  </a:ext>
                </a:extLst>
              </p:cNvPr>
              <p:cNvSpPr>
                <a:spLocks/>
              </p:cNvSpPr>
              <p:nvPr/>
            </p:nvSpPr>
            <p:spPr bwMode="auto">
              <a:xfrm>
                <a:off x="2868" y="3561"/>
                <a:ext cx="8" cy="6"/>
              </a:xfrm>
              <a:custGeom>
                <a:avLst/>
                <a:gdLst>
                  <a:gd name="T0" fmla="*/ 2 w 38"/>
                  <a:gd name="T1" fmla="*/ 1 h 30"/>
                  <a:gd name="T2" fmla="*/ 1 w 38"/>
                  <a:gd name="T3" fmla="*/ 1 h 30"/>
                  <a:gd name="T4" fmla="*/ 1 w 38"/>
                  <a:gd name="T5" fmla="*/ 1 h 30"/>
                  <a:gd name="T6" fmla="*/ 1 w 38"/>
                  <a:gd name="T7" fmla="*/ 1 h 30"/>
                  <a:gd name="T8" fmla="*/ 1 w 38"/>
                  <a:gd name="T9" fmla="*/ 1 h 30"/>
                  <a:gd name="T10" fmla="*/ 1 w 38"/>
                  <a:gd name="T11" fmla="*/ 0 h 30"/>
                  <a:gd name="T12" fmla="*/ 1 w 38"/>
                  <a:gd name="T13" fmla="*/ 0 h 30"/>
                  <a:gd name="T14" fmla="*/ 0 w 38"/>
                  <a:gd name="T15" fmla="*/ 0 h 30"/>
                  <a:gd name="T16" fmla="*/ 0 w 38"/>
                  <a:gd name="T17" fmla="*/ 0 h 30"/>
                  <a:gd name="T18" fmla="*/ 0 w 38"/>
                  <a:gd name="T19" fmla="*/ 0 h 30"/>
                  <a:gd name="T20" fmla="*/ 0 w 38"/>
                  <a:gd name="T21" fmla="*/ 0 h 30"/>
                  <a:gd name="T22" fmla="*/ 0 w 38"/>
                  <a:gd name="T23" fmla="*/ 0 h 30"/>
                  <a:gd name="T24" fmla="*/ 1 w 38"/>
                  <a:gd name="T25" fmla="*/ 0 h 30"/>
                  <a:gd name="T26" fmla="*/ 1 w 38"/>
                  <a:gd name="T27" fmla="*/ 0 h 30"/>
                  <a:gd name="T28" fmla="*/ 1 w 38"/>
                  <a:gd name="T29" fmla="*/ 1 h 30"/>
                  <a:gd name="T30" fmla="*/ 1 w 38"/>
                  <a:gd name="T31" fmla="*/ 1 h 30"/>
                  <a:gd name="T32" fmla="*/ 1 w 38"/>
                  <a:gd name="T33" fmla="*/ 1 h 30"/>
                  <a:gd name="T34" fmla="*/ 1 w 38"/>
                  <a:gd name="T35" fmla="*/ 1 h 30"/>
                  <a:gd name="T36" fmla="*/ 2 w 38"/>
                  <a:gd name="T37" fmla="*/ 1 h 3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8"/>
                  <a:gd name="T58" fmla="*/ 0 h 30"/>
                  <a:gd name="T59" fmla="*/ 38 w 38"/>
                  <a:gd name="T60" fmla="*/ 30 h 3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8" h="30">
                    <a:moveTo>
                      <a:pt x="38" y="30"/>
                    </a:moveTo>
                    <a:lnTo>
                      <a:pt x="34" y="25"/>
                    </a:lnTo>
                    <a:lnTo>
                      <a:pt x="29" y="21"/>
                    </a:lnTo>
                    <a:lnTo>
                      <a:pt x="25" y="17"/>
                    </a:lnTo>
                    <a:lnTo>
                      <a:pt x="21" y="17"/>
                    </a:lnTo>
                    <a:lnTo>
                      <a:pt x="17" y="12"/>
                    </a:lnTo>
                    <a:lnTo>
                      <a:pt x="13" y="8"/>
                    </a:lnTo>
                    <a:lnTo>
                      <a:pt x="9" y="4"/>
                    </a:lnTo>
                    <a:lnTo>
                      <a:pt x="4" y="0"/>
                    </a:lnTo>
                    <a:lnTo>
                      <a:pt x="0" y="0"/>
                    </a:lnTo>
                    <a:lnTo>
                      <a:pt x="4" y="0"/>
                    </a:lnTo>
                    <a:lnTo>
                      <a:pt x="9" y="4"/>
                    </a:lnTo>
                    <a:lnTo>
                      <a:pt x="13" y="8"/>
                    </a:lnTo>
                    <a:lnTo>
                      <a:pt x="17" y="12"/>
                    </a:lnTo>
                    <a:lnTo>
                      <a:pt x="21" y="17"/>
                    </a:lnTo>
                    <a:lnTo>
                      <a:pt x="25" y="17"/>
                    </a:lnTo>
                    <a:lnTo>
                      <a:pt x="29" y="21"/>
                    </a:lnTo>
                    <a:lnTo>
                      <a:pt x="34" y="25"/>
                    </a:lnTo>
                    <a:lnTo>
                      <a:pt x="38" y="30"/>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0" name="Freeform 1284">
                <a:extLst>
                  <a:ext uri="{FF2B5EF4-FFF2-40B4-BE49-F238E27FC236}">
                    <a16:creationId xmlns:a16="http://schemas.microsoft.com/office/drawing/2014/main" id="{26D17B21-BD53-4E31-BE66-E974DD0D87DD}"/>
                  </a:ext>
                </a:extLst>
              </p:cNvPr>
              <p:cNvSpPr>
                <a:spLocks/>
              </p:cNvSpPr>
              <p:nvPr/>
            </p:nvSpPr>
            <p:spPr bwMode="auto">
              <a:xfrm>
                <a:off x="2868" y="3567"/>
                <a:ext cx="146" cy="189"/>
              </a:xfrm>
              <a:custGeom>
                <a:avLst/>
                <a:gdLst>
                  <a:gd name="T0" fmla="*/ 29 w 727"/>
                  <a:gd name="T1" fmla="*/ 36 h 942"/>
                  <a:gd name="T2" fmla="*/ 29 w 727"/>
                  <a:gd name="T3" fmla="*/ 36 h 942"/>
                  <a:gd name="T4" fmla="*/ 29 w 727"/>
                  <a:gd name="T5" fmla="*/ 37 h 942"/>
                  <a:gd name="T6" fmla="*/ 29 w 727"/>
                  <a:gd name="T7" fmla="*/ 37 h 942"/>
                  <a:gd name="T8" fmla="*/ 29 w 727"/>
                  <a:gd name="T9" fmla="*/ 37 h 942"/>
                  <a:gd name="T10" fmla="*/ 29 w 727"/>
                  <a:gd name="T11" fmla="*/ 37 h 942"/>
                  <a:gd name="T12" fmla="*/ 29 w 727"/>
                  <a:gd name="T13" fmla="*/ 37 h 942"/>
                  <a:gd name="T14" fmla="*/ 29 w 727"/>
                  <a:gd name="T15" fmla="*/ 37 h 942"/>
                  <a:gd name="T16" fmla="*/ 29 w 727"/>
                  <a:gd name="T17" fmla="*/ 38 h 942"/>
                  <a:gd name="T18" fmla="*/ 29 w 727"/>
                  <a:gd name="T19" fmla="*/ 38 h 942"/>
                  <a:gd name="T20" fmla="*/ 29 w 727"/>
                  <a:gd name="T21" fmla="*/ 37 h 942"/>
                  <a:gd name="T22" fmla="*/ 29 w 727"/>
                  <a:gd name="T23" fmla="*/ 37 h 942"/>
                  <a:gd name="T24" fmla="*/ 29 w 727"/>
                  <a:gd name="T25" fmla="*/ 36 h 942"/>
                  <a:gd name="T26" fmla="*/ 29 w 727"/>
                  <a:gd name="T27" fmla="*/ 36 h 942"/>
                  <a:gd name="T28" fmla="*/ 29 w 727"/>
                  <a:gd name="T29" fmla="*/ 35 h 942"/>
                  <a:gd name="T30" fmla="*/ 28 w 727"/>
                  <a:gd name="T31" fmla="*/ 35 h 942"/>
                  <a:gd name="T32" fmla="*/ 28 w 727"/>
                  <a:gd name="T33" fmla="*/ 34 h 942"/>
                  <a:gd name="T34" fmla="*/ 28 w 727"/>
                  <a:gd name="T35" fmla="*/ 34 h 942"/>
                  <a:gd name="T36" fmla="*/ 28 w 727"/>
                  <a:gd name="T37" fmla="*/ 34 h 942"/>
                  <a:gd name="T38" fmla="*/ 28 w 727"/>
                  <a:gd name="T39" fmla="*/ 34 h 942"/>
                  <a:gd name="T40" fmla="*/ 26 w 727"/>
                  <a:gd name="T41" fmla="*/ 29 h 942"/>
                  <a:gd name="T42" fmla="*/ 23 w 727"/>
                  <a:gd name="T43" fmla="*/ 24 h 942"/>
                  <a:gd name="T44" fmla="*/ 21 w 727"/>
                  <a:gd name="T45" fmla="*/ 20 h 942"/>
                  <a:gd name="T46" fmla="*/ 18 w 727"/>
                  <a:gd name="T47" fmla="*/ 16 h 942"/>
                  <a:gd name="T48" fmla="*/ 15 w 727"/>
                  <a:gd name="T49" fmla="*/ 13 h 942"/>
                  <a:gd name="T50" fmla="*/ 12 w 727"/>
                  <a:gd name="T51" fmla="*/ 9 h 942"/>
                  <a:gd name="T52" fmla="*/ 9 w 727"/>
                  <a:gd name="T53" fmla="*/ 6 h 942"/>
                  <a:gd name="T54" fmla="*/ 6 w 727"/>
                  <a:gd name="T55" fmla="*/ 4 h 942"/>
                  <a:gd name="T56" fmla="*/ 4 w 727"/>
                  <a:gd name="T57" fmla="*/ 2 h 942"/>
                  <a:gd name="T58" fmla="*/ 2 w 727"/>
                  <a:gd name="T59" fmla="*/ 0 h 942"/>
                  <a:gd name="T60" fmla="*/ 1 w 727"/>
                  <a:gd name="T61" fmla="*/ 0 h 942"/>
                  <a:gd name="T62" fmla="*/ 1 w 727"/>
                  <a:gd name="T63" fmla="*/ 0 h 942"/>
                  <a:gd name="T64" fmla="*/ 1 w 727"/>
                  <a:gd name="T65" fmla="*/ 0 h 942"/>
                  <a:gd name="T66" fmla="*/ 1 w 727"/>
                  <a:gd name="T67" fmla="*/ 0 h 942"/>
                  <a:gd name="T68" fmla="*/ 0 w 727"/>
                  <a:gd name="T69" fmla="*/ 0 h 942"/>
                  <a:gd name="T70" fmla="*/ 0 w 727"/>
                  <a:gd name="T71" fmla="*/ 1 h 942"/>
                  <a:gd name="T72" fmla="*/ 0 w 727"/>
                  <a:gd name="T73" fmla="*/ 1 h 942"/>
                  <a:gd name="T74" fmla="*/ 0 w 727"/>
                  <a:gd name="T75" fmla="*/ 1 h 942"/>
                  <a:gd name="T76" fmla="*/ 0 w 727"/>
                  <a:gd name="T77" fmla="*/ 1 h 942"/>
                  <a:gd name="T78" fmla="*/ 2 w 727"/>
                  <a:gd name="T79" fmla="*/ 3 h 942"/>
                  <a:gd name="T80" fmla="*/ 4 w 727"/>
                  <a:gd name="T81" fmla="*/ 5 h 942"/>
                  <a:gd name="T82" fmla="*/ 7 w 727"/>
                  <a:gd name="T83" fmla="*/ 7 h 942"/>
                  <a:gd name="T84" fmla="*/ 10 w 727"/>
                  <a:gd name="T85" fmla="*/ 10 h 942"/>
                  <a:gd name="T86" fmla="*/ 14 w 727"/>
                  <a:gd name="T87" fmla="*/ 14 h 942"/>
                  <a:gd name="T88" fmla="*/ 17 w 727"/>
                  <a:gd name="T89" fmla="*/ 17 h 942"/>
                  <a:gd name="T90" fmla="*/ 20 w 727"/>
                  <a:gd name="T91" fmla="*/ 22 h 942"/>
                  <a:gd name="T92" fmla="*/ 23 w 727"/>
                  <a:gd name="T93" fmla="*/ 26 h 942"/>
                  <a:gd name="T94" fmla="*/ 26 w 727"/>
                  <a:gd name="T95" fmla="*/ 31 h 942"/>
                  <a:gd name="T96" fmla="*/ 29 w 727"/>
                  <a:gd name="T97" fmla="*/ 36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7"/>
                  <a:gd name="T148" fmla="*/ 0 h 942"/>
                  <a:gd name="T149" fmla="*/ 727 w 727"/>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7" h="942">
                    <a:moveTo>
                      <a:pt x="706" y="904"/>
                    </a:moveTo>
                    <a:lnTo>
                      <a:pt x="710" y="904"/>
                    </a:lnTo>
                    <a:lnTo>
                      <a:pt x="710" y="908"/>
                    </a:lnTo>
                    <a:lnTo>
                      <a:pt x="710" y="912"/>
                    </a:lnTo>
                    <a:lnTo>
                      <a:pt x="715" y="916"/>
                    </a:lnTo>
                    <a:lnTo>
                      <a:pt x="715" y="920"/>
                    </a:lnTo>
                    <a:lnTo>
                      <a:pt x="719" y="924"/>
                    </a:lnTo>
                    <a:lnTo>
                      <a:pt x="719" y="929"/>
                    </a:lnTo>
                    <a:lnTo>
                      <a:pt x="722" y="933"/>
                    </a:lnTo>
                    <a:lnTo>
                      <a:pt x="727" y="942"/>
                    </a:lnTo>
                    <a:lnTo>
                      <a:pt x="722" y="924"/>
                    </a:lnTo>
                    <a:lnTo>
                      <a:pt x="719" y="908"/>
                    </a:lnTo>
                    <a:lnTo>
                      <a:pt x="715" y="895"/>
                    </a:lnTo>
                    <a:lnTo>
                      <a:pt x="710" y="883"/>
                    </a:lnTo>
                    <a:lnTo>
                      <a:pt x="706" y="870"/>
                    </a:lnTo>
                    <a:lnTo>
                      <a:pt x="702" y="862"/>
                    </a:lnTo>
                    <a:lnTo>
                      <a:pt x="697" y="850"/>
                    </a:lnTo>
                    <a:lnTo>
                      <a:pt x="693" y="846"/>
                    </a:lnTo>
                    <a:lnTo>
                      <a:pt x="693" y="841"/>
                    </a:lnTo>
                    <a:lnTo>
                      <a:pt x="690" y="837"/>
                    </a:lnTo>
                    <a:lnTo>
                      <a:pt x="643" y="721"/>
                    </a:lnTo>
                    <a:lnTo>
                      <a:pt x="585" y="609"/>
                    </a:lnTo>
                    <a:lnTo>
                      <a:pt x="519" y="506"/>
                    </a:lnTo>
                    <a:lnTo>
                      <a:pt x="445" y="405"/>
                    </a:lnTo>
                    <a:lnTo>
                      <a:pt x="369" y="315"/>
                    </a:lnTo>
                    <a:lnTo>
                      <a:pt x="295" y="232"/>
                    </a:lnTo>
                    <a:lnTo>
                      <a:pt x="220" y="157"/>
                    </a:lnTo>
                    <a:lnTo>
                      <a:pt x="150" y="95"/>
                    </a:lnTo>
                    <a:lnTo>
                      <a:pt x="92" y="41"/>
                    </a:lnTo>
                    <a:lnTo>
                      <a:pt x="38" y="0"/>
                    </a:lnTo>
                    <a:lnTo>
                      <a:pt x="29" y="0"/>
                    </a:lnTo>
                    <a:lnTo>
                      <a:pt x="21" y="3"/>
                    </a:lnTo>
                    <a:lnTo>
                      <a:pt x="17" y="3"/>
                    </a:lnTo>
                    <a:lnTo>
                      <a:pt x="13" y="7"/>
                    </a:lnTo>
                    <a:lnTo>
                      <a:pt x="9" y="11"/>
                    </a:lnTo>
                    <a:lnTo>
                      <a:pt x="4" y="16"/>
                    </a:lnTo>
                    <a:lnTo>
                      <a:pt x="0" y="20"/>
                    </a:lnTo>
                    <a:lnTo>
                      <a:pt x="0" y="24"/>
                    </a:lnTo>
                    <a:lnTo>
                      <a:pt x="0" y="28"/>
                    </a:lnTo>
                    <a:lnTo>
                      <a:pt x="42" y="65"/>
                    </a:lnTo>
                    <a:lnTo>
                      <a:pt x="104" y="115"/>
                    </a:lnTo>
                    <a:lnTo>
                      <a:pt x="175" y="178"/>
                    </a:lnTo>
                    <a:lnTo>
                      <a:pt x="254" y="252"/>
                    </a:lnTo>
                    <a:lnTo>
                      <a:pt x="337" y="339"/>
                    </a:lnTo>
                    <a:lnTo>
                      <a:pt x="420" y="434"/>
                    </a:lnTo>
                    <a:lnTo>
                      <a:pt x="503" y="542"/>
                    </a:lnTo>
                    <a:lnTo>
                      <a:pt x="582" y="655"/>
                    </a:lnTo>
                    <a:lnTo>
                      <a:pt x="652" y="775"/>
                    </a:lnTo>
                    <a:lnTo>
                      <a:pt x="706" y="904"/>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1" name="Freeform 1285">
                <a:extLst>
                  <a:ext uri="{FF2B5EF4-FFF2-40B4-BE49-F238E27FC236}">
                    <a16:creationId xmlns:a16="http://schemas.microsoft.com/office/drawing/2014/main" id="{2707BEFB-8A51-4AC8-BAD5-D3C4C61B3CB7}"/>
                  </a:ext>
                </a:extLst>
              </p:cNvPr>
              <p:cNvSpPr>
                <a:spLocks/>
              </p:cNvSpPr>
              <p:nvPr/>
            </p:nvSpPr>
            <p:spPr bwMode="auto">
              <a:xfrm>
                <a:off x="2867" y="3562"/>
                <a:ext cx="146" cy="245"/>
              </a:xfrm>
              <a:custGeom>
                <a:avLst/>
                <a:gdLst>
                  <a:gd name="T0" fmla="*/ 0 w 731"/>
                  <a:gd name="T1" fmla="*/ 0 h 1224"/>
                  <a:gd name="T2" fmla="*/ 1 w 731"/>
                  <a:gd name="T3" fmla="*/ 1 h 1224"/>
                  <a:gd name="T4" fmla="*/ 2 w 731"/>
                  <a:gd name="T5" fmla="*/ 2 h 1224"/>
                  <a:gd name="T6" fmla="*/ 5 w 731"/>
                  <a:gd name="T7" fmla="*/ 4 h 1224"/>
                  <a:gd name="T8" fmla="*/ 8 w 731"/>
                  <a:gd name="T9" fmla="*/ 7 h 1224"/>
                  <a:gd name="T10" fmla="*/ 12 w 731"/>
                  <a:gd name="T11" fmla="*/ 10 h 1224"/>
                  <a:gd name="T12" fmla="*/ 15 w 731"/>
                  <a:gd name="T13" fmla="*/ 14 h 1224"/>
                  <a:gd name="T14" fmla="*/ 19 w 731"/>
                  <a:gd name="T15" fmla="*/ 19 h 1224"/>
                  <a:gd name="T16" fmla="*/ 23 w 731"/>
                  <a:gd name="T17" fmla="*/ 24 h 1224"/>
                  <a:gd name="T18" fmla="*/ 26 w 731"/>
                  <a:gd name="T19" fmla="*/ 29 h 1224"/>
                  <a:gd name="T20" fmla="*/ 28 w 731"/>
                  <a:gd name="T21" fmla="*/ 35 h 1224"/>
                  <a:gd name="T22" fmla="*/ 29 w 731"/>
                  <a:gd name="T23" fmla="*/ 35 h 1224"/>
                  <a:gd name="T24" fmla="*/ 29 w 731"/>
                  <a:gd name="T25" fmla="*/ 36 h 1224"/>
                  <a:gd name="T26" fmla="*/ 29 w 731"/>
                  <a:gd name="T27" fmla="*/ 38 h 1224"/>
                  <a:gd name="T28" fmla="*/ 29 w 731"/>
                  <a:gd name="T29" fmla="*/ 39 h 1224"/>
                  <a:gd name="T30" fmla="*/ 29 w 731"/>
                  <a:gd name="T31" fmla="*/ 41 h 1224"/>
                  <a:gd name="T32" fmla="*/ 28 w 731"/>
                  <a:gd name="T33" fmla="*/ 43 h 1224"/>
                  <a:gd name="T34" fmla="*/ 27 w 731"/>
                  <a:gd name="T35" fmla="*/ 45 h 1224"/>
                  <a:gd name="T36" fmla="*/ 24 w 731"/>
                  <a:gd name="T37" fmla="*/ 47 h 1224"/>
                  <a:gd name="T38" fmla="*/ 21 w 731"/>
                  <a:gd name="T39" fmla="*/ 48 h 1224"/>
                  <a:gd name="T40" fmla="*/ 16 w 731"/>
                  <a:gd name="T41" fmla="*/ 49 h 122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1"/>
                  <a:gd name="T64" fmla="*/ 0 h 1224"/>
                  <a:gd name="T65" fmla="*/ 731 w 731"/>
                  <a:gd name="T66" fmla="*/ 1224 h 122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1" h="1224">
                    <a:moveTo>
                      <a:pt x="0" y="0"/>
                    </a:moveTo>
                    <a:lnTo>
                      <a:pt x="18" y="13"/>
                    </a:lnTo>
                    <a:lnTo>
                      <a:pt x="59" y="46"/>
                    </a:lnTo>
                    <a:lnTo>
                      <a:pt x="121" y="96"/>
                    </a:lnTo>
                    <a:lnTo>
                      <a:pt x="200" y="166"/>
                    </a:lnTo>
                    <a:lnTo>
                      <a:pt x="292" y="249"/>
                    </a:lnTo>
                    <a:lnTo>
                      <a:pt x="387" y="349"/>
                    </a:lnTo>
                    <a:lnTo>
                      <a:pt x="483" y="465"/>
                    </a:lnTo>
                    <a:lnTo>
                      <a:pt x="569" y="590"/>
                    </a:lnTo>
                    <a:lnTo>
                      <a:pt x="648" y="726"/>
                    </a:lnTo>
                    <a:lnTo>
                      <a:pt x="711" y="872"/>
                    </a:lnTo>
                    <a:lnTo>
                      <a:pt x="715" y="884"/>
                    </a:lnTo>
                    <a:lnTo>
                      <a:pt x="724" y="905"/>
                    </a:lnTo>
                    <a:lnTo>
                      <a:pt x="728" y="942"/>
                    </a:lnTo>
                    <a:lnTo>
                      <a:pt x="731" y="984"/>
                    </a:lnTo>
                    <a:lnTo>
                      <a:pt x="724" y="1029"/>
                    </a:lnTo>
                    <a:lnTo>
                      <a:pt x="702" y="1079"/>
                    </a:lnTo>
                    <a:lnTo>
                      <a:pt x="665" y="1125"/>
                    </a:lnTo>
                    <a:lnTo>
                      <a:pt x="603" y="1166"/>
                    </a:lnTo>
                    <a:lnTo>
                      <a:pt x="520" y="1200"/>
                    </a:lnTo>
                    <a:lnTo>
                      <a:pt x="407" y="1224"/>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52" name="Freeform 1286">
                <a:extLst>
                  <a:ext uri="{FF2B5EF4-FFF2-40B4-BE49-F238E27FC236}">
                    <a16:creationId xmlns:a16="http://schemas.microsoft.com/office/drawing/2014/main" id="{28DE9884-D8F4-4953-8D38-DE32661A73E8}"/>
                  </a:ext>
                </a:extLst>
              </p:cNvPr>
              <p:cNvSpPr>
                <a:spLocks/>
              </p:cNvSpPr>
              <p:nvPr/>
            </p:nvSpPr>
            <p:spPr bwMode="auto">
              <a:xfrm>
                <a:off x="2825" y="3555"/>
                <a:ext cx="207" cy="223"/>
              </a:xfrm>
              <a:custGeom>
                <a:avLst/>
                <a:gdLst>
                  <a:gd name="T0" fmla="*/ 24 w 1034"/>
                  <a:gd name="T1" fmla="*/ 45 h 1112"/>
                  <a:gd name="T2" fmla="*/ 25 w 1034"/>
                  <a:gd name="T3" fmla="*/ 45 h 1112"/>
                  <a:gd name="T4" fmla="*/ 26 w 1034"/>
                  <a:gd name="T5" fmla="*/ 44 h 1112"/>
                  <a:gd name="T6" fmla="*/ 28 w 1034"/>
                  <a:gd name="T7" fmla="*/ 44 h 1112"/>
                  <a:gd name="T8" fmla="*/ 29 w 1034"/>
                  <a:gd name="T9" fmla="*/ 43 h 1112"/>
                  <a:gd name="T10" fmla="*/ 30 w 1034"/>
                  <a:gd name="T11" fmla="*/ 42 h 1112"/>
                  <a:gd name="T12" fmla="*/ 30 w 1034"/>
                  <a:gd name="T13" fmla="*/ 41 h 1112"/>
                  <a:gd name="T14" fmla="*/ 30 w 1034"/>
                  <a:gd name="T15" fmla="*/ 40 h 1112"/>
                  <a:gd name="T16" fmla="*/ 30 w 1034"/>
                  <a:gd name="T17" fmla="*/ 39 h 1112"/>
                  <a:gd name="T18" fmla="*/ 29 w 1034"/>
                  <a:gd name="T19" fmla="*/ 37 h 1112"/>
                  <a:gd name="T20" fmla="*/ 26 w 1034"/>
                  <a:gd name="T21" fmla="*/ 35 h 1112"/>
                  <a:gd name="T22" fmla="*/ 21 w 1034"/>
                  <a:gd name="T23" fmla="*/ 32 h 1112"/>
                  <a:gd name="T24" fmla="*/ 17 w 1034"/>
                  <a:gd name="T25" fmla="*/ 30 h 1112"/>
                  <a:gd name="T26" fmla="*/ 12 w 1034"/>
                  <a:gd name="T27" fmla="*/ 26 h 1112"/>
                  <a:gd name="T28" fmla="*/ 8 w 1034"/>
                  <a:gd name="T29" fmla="*/ 23 h 1112"/>
                  <a:gd name="T30" fmla="*/ 5 w 1034"/>
                  <a:gd name="T31" fmla="*/ 18 h 1112"/>
                  <a:gd name="T32" fmla="*/ 2 w 1034"/>
                  <a:gd name="T33" fmla="*/ 13 h 1112"/>
                  <a:gd name="T34" fmla="*/ 0 w 1034"/>
                  <a:gd name="T35" fmla="*/ 9 h 1112"/>
                  <a:gd name="T36" fmla="*/ 0 w 1034"/>
                  <a:gd name="T37" fmla="*/ 5 h 1112"/>
                  <a:gd name="T38" fmla="*/ 2 w 1034"/>
                  <a:gd name="T39" fmla="*/ 2 h 1112"/>
                  <a:gd name="T40" fmla="*/ 5 w 1034"/>
                  <a:gd name="T41" fmla="*/ 1 h 1112"/>
                  <a:gd name="T42" fmla="*/ 6 w 1034"/>
                  <a:gd name="T43" fmla="*/ 1 h 1112"/>
                  <a:gd name="T44" fmla="*/ 7 w 1034"/>
                  <a:gd name="T45" fmla="*/ 1 h 1112"/>
                  <a:gd name="T46" fmla="*/ 8 w 1034"/>
                  <a:gd name="T47" fmla="*/ 1 h 1112"/>
                  <a:gd name="T48" fmla="*/ 8 w 1034"/>
                  <a:gd name="T49" fmla="*/ 1 h 1112"/>
                  <a:gd name="T50" fmla="*/ 8 w 1034"/>
                  <a:gd name="T51" fmla="*/ 1 h 1112"/>
                  <a:gd name="T52" fmla="*/ 9 w 1034"/>
                  <a:gd name="T53" fmla="*/ 1 h 1112"/>
                  <a:gd name="T54" fmla="*/ 9 w 1034"/>
                  <a:gd name="T55" fmla="*/ 0 h 1112"/>
                  <a:gd name="T56" fmla="*/ 11 w 1034"/>
                  <a:gd name="T57" fmla="*/ 0 h 1112"/>
                  <a:gd name="T58" fmla="*/ 13 w 1034"/>
                  <a:gd name="T59" fmla="*/ 1 h 1112"/>
                  <a:gd name="T60" fmla="*/ 17 w 1034"/>
                  <a:gd name="T61" fmla="*/ 3 h 1112"/>
                  <a:gd name="T62" fmla="*/ 23 w 1034"/>
                  <a:gd name="T63" fmla="*/ 7 h 1112"/>
                  <a:gd name="T64" fmla="*/ 29 w 1034"/>
                  <a:gd name="T65" fmla="*/ 13 h 1112"/>
                  <a:gd name="T66" fmla="*/ 35 w 1034"/>
                  <a:gd name="T67" fmla="*/ 21 h 1112"/>
                  <a:gd name="T68" fmla="*/ 39 w 1034"/>
                  <a:gd name="T69" fmla="*/ 30 h 1112"/>
                  <a:gd name="T70" fmla="*/ 40 w 1034"/>
                  <a:gd name="T71" fmla="*/ 35 h 1112"/>
                  <a:gd name="T72" fmla="*/ 41 w 1034"/>
                  <a:gd name="T73" fmla="*/ 37 h 1112"/>
                  <a:gd name="T74" fmla="*/ 41 w 1034"/>
                  <a:gd name="T75" fmla="*/ 38 h 1112"/>
                  <a:gd name="T76" fmla="*/ 41 w 1034"/>
                  <a:gd name="T77" fmla="*/ 40 h 1112"/>
                  <a:gd name="T78" fmla="*/ 41 w 1034"/>
                  <a:gd name="T79" fmla="*/ 41 h 1112"/>
                  <a:gd name="T80" fmla="*/ 41 w 1034"/>
                  <a:gd name="T81" fmla="*/ 42 h 1112"/>
                  <a:gd name="T82" fmla="*/ 41 w 1034"/>
                  <a:gd name="T83" fmla="*/ 43 h 1112"/>
                  <a:gd name="T84" fmla="*/ 41 w 1034"/>
                  <a:gd name="T85" fmla="*/ 43 h 1112"/>
                  <a:gd name="T86" fmla="*/ 40 w 1034"/>
                  <a:gd name="T87" fmla="*/ 44 h 1112"/>
                  <a:gd name="T88" fmla="*/ 40 w 1034"/>
                  <a:gd name="T89" fmla="*/ 44 h 111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4"/>
                  <a:gd name="T136" fmla="*/ 0 h 1112"/>
                  <a:gd name="T137" fmla="*/ 1034 w 1034"/>
                  <a:gd name="T138" fmla="*/ 1112 h 111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4" h="1112">
                    <a:moveTo>
                      <a:pt x="603" y="1108"/>
                    </a:moveTo>
                    <a:lnTo>
                      <a:pt x="607" y="1108"/>
                    </a:lnTo>
                    <a:lnTo>
                      <a:pt x="614" y="1108"/>
                    </a:lnTo>
                    <a:lnTo>
                      <a:pt x="623" y="1108"/>
                    </a:lnTo>
                    <a:lnTo>
                      <a:pt x="636" y="1108"/>
                    </a:lnTo>
                    <a:lnTo>
                      <a:pt x="652" y="1104"/>
                    </a:lnTo>
                    <a:lnTo>
                      <a:pt x="668" y="1100"/>
                    </a:lnTo>
                    <a:lnTo>
                      <a:pt x="690" y="1095"/>
                    </a:lnTo>
                    <a:lnTo>
                      <a:pt x="706" y="1087"/>
                    </a:lnTo>
                    <a:lnTo>
                      <a:pt x="719" y="1079"/>
                    </a:lnTo>
                    <a:lnTo>
                      <a:pt x="735" y="1066"/>
                    </a:lnTo>
                    <a:lnTo>
                      <a:pt x="744" y="1054"/>
                    </a:lnTo>
                    <a:lnTo>
                      <a:pt x="747" y="1042"/>
                    </a:lnTo>
                    <a:lnTo>
                      <a:pt x="751" y="1029"/>
                    </a:lnTo>
                    <a:lnTo>
                      <a:pt x="756" y="1012"/>
                    </a:lnTo>
                    <a:lnTo>
                      <a:pt x="756" y="996"/>
                    </a:lnTo>
                    <a:lnTo>
                      <a:pt x="751" y="979"/>
                    </a:lnTo>
                    <a:lnTo>
                      <a:pt x="747" y="963"/>
                    </a:lnTo>
                    <a:lnTo>
                      <a:pt x="735" y="947"/>
                    </a:lnTo>
                    <a:lnTo>
                      <a:pt x="722" y="929"/>
                    </a:lnTo>
                    <a:lnTo>
                      <a:pt x="706" y="917"/>
                    </a:lnTo>
                    <a:lnTo>
                      <a:pt x="648" y="880"/>
                    </a:lnTo>
                    <a:lnTo>
                      <a:pt x="590" y="846"/>
                    </a:lnTo>
                    <a:lnTo>
                      <a:pt x="531" y="810"/>
                    </a:lnTo>
                    <a:lnTo>
                      <a:pt x="474" y="776"/>
                    </a:lnTo>
                    <a:lnTo>
                      <a:pt x="420" y="738"/>
                    </a:lnTo>
                    <a:lnTo>
                      <a:pt x="366" y="702"/>
                    </a:lnTo>
                    <a:lnTo>
                      <a:pt x="312" y="660"/>
                    </a:lnTo>
                    <a:lnTo>
                      <a:pt x="258" y="614"/>
                    </a:lnTo>
                    <a:lnTo>
                      <a:pt x="207" y="565"/>
                    </a:lnTo>
                    <a:lnTo>
                      <a:pt x="158" y="506"/>
                    </a:lnTo>
                    <a:lnTo>
                      <a:pt x="117" y="448"/>
                    </a:lnTo>
                    <a:lnTo>
                      <a:pt x="75" y="390"/>
                    </a:lnTo>
                    <a:lnTo>
                      <a:pt x="47" y="332"/>
                    </a:lnTo>
                    <a:lnTo>
                      <a:pt x="21" y="274"/>
                    </a:lnTo>
                    <a:lnTo>
                      <a:pt x="5" y="220"/>
                    </a:lnTo>
                    <a:lnTo>
                      <a:pt x="0" y="166"/>
                    </a:lnTo>
                    <a:lnTo>
                      <a:pt x="5" y="120"/>
                    </a:lnTo>
                    <a:lnTo>
                      <a:pt x="21" y="83"/>
                    </a:lnTo>
                    <a:lnTo>
                      <a:pt x="54" y="54"/>
                    </a:lnTo>
                    <a:lnTo>
                      <a:pt x="96" y="33"/>
                    </a:lnTo>
                    <a:lnTo>
                      <a:pt x="117" y="29"/>
                    </a:lnTo>
                    <a:lnTo>
                      <a:pt x="133" y="25"/>
                    </a:lnTo>
                    <a:lnTo>
                      <a:pt x="150" y="25"/>
                    </a:lnTo>
                    <a:lnTo>
                      <a:pt x="166" y="25"/>
                    </a:lnTo>
                    <a:lnTo>
                      <a:pt x="179" y="29"/>
                    </a:lnTo>
                    <a:lnTo>
                      <a:pt x="191" y="29"/>
                    </a:lnTo>
                    <a:lnTo>
                      <a:pt x="200" y="33"/>
                    </a:lnTo>
                    <a:lnTo>
                      <a:pt x="207" y="33"/>
                    </a:lnTo>
                    <a:lnTo>
                      <a:pt x="212" y="33"/>
                    </a:lnTo>
                    <a:lnTo>
                      <a:pt x="212" y="37"/>
                    </a:lnTo>
                    <a:lnTo>
                      <a:pt x="212" y="33"/>
                    </a:lnTo>
                    <a:lnTo>
                      <a:pt x="216" y="29"/>
                    </a:lnTo>
                    <a:lnTo>
                      <a:pt x="216" y="21"/>
                    </a:lnTo>
                    <a:lnTo>
                      <a:pt x="225" y="12"/>
                    </a:lnTo>
                    <a:lnTo>
                      <a:pt x="233" y="5"/>
                    </a:lnTo>
                    <a:lnTo>
                      <a:pt x="245" y="0"/>
                    </a:lnTo>
                    <a:lnTo>
                      <a:pt x="266" y="0"/>
                    </a:lnTo>
                    <a:lnTo>
                      <a:pt x="291" y="5"/>
                    </a:lnTo>
                    <a:lnTo>
                      <a:pt x="324" y="16"/>
                    </a:lnTo>
                    <a:lnTo>
                      <a:pt x="366" y="33"/>
                    </a:lnTo>
                    <a:lnTo>
                      <a:pt x="420" y="70"/>
                    </a:lnTo>
                    <a:lnTo>
                      <a:pt x="490" y="116"/>
                    </a:lnTo>
                    <a:lnTo>
                      <a:pt x="565" y="178"/>
                    </a:lnTo>
                    <a:lnTo>
                      <a:pt x="644" y="253"/>
                    </a:lnTo>
                    <a:lnTo>
                      <a:pt x="722" y="336"/>
                    </a:lnTo>
                    <a:lnTo>
                      <a:pt x="801" y="432"/>
                    </a:lnTo>
                    <a:lnTo>
                      <a:pt x="872" y="531"/>
                    </a:lnTo>
                    <a:lnTo>
                      <a:pt x="931" y="635"/>
                    </a:lnTo>
                    <a:lnTo>
                      <a:pt x="972" y="747"/>
                    </a:lnTo>
                    <a:lnTo>
                      <a:pt x="1001" y="859"/>
                    </a:lnTo>
                    <a:lnTo>
                      <a:pt x="1001" y="875"/>
                    </a:lnTo>
                    <a:lnTo>
                      <a:pt x="1005" y="893"/>
                    </a:lnTo>
                    <a:lnTo>
                      <a:pt x="1014" y="913"/>
                    </a:lnTo>
                    <a:lnTo>
                      <a:pt x="1017" y="929"/>
                    </a:lnTo>
                    <a:lnTo>
                      <a:pt x="1021" y="950"/>
                    </a:lnTo>
                    <a:lnTo>
                      <a:pt x="1026" y="967"/>
                    </a:lnTo>
                    <a:lnTo>
                      <a:pt x="1030" y="988"/>
                    </a:lnTo>
                    <a:lnTo>
                      <a:pt x="1034" y="1004"/>
                    </a:lnTo>
                    <a:lnTo>
                      <a:pt x="1034" y="1021"/>
                    </a:lnTo>
                    <a:lnTo>
                      <a:pt x="1030" y="1037"/>
                    </a:lnTo>
                    <a:lnTo>
                      <a:pt x="1026" y="1046"/>
                    </a:lnTo>
                    <a:lnTo>
                      <a:pt x="1026" y="1054"/>
                    </a:lnTo>
                    <a:lnTo>
                      <a:pt x="1021" y="1062"/>
                    </a:lnTo>
                    <a:lnTo>
                      <a:pt x="1017" y="1066"/>
                    </a:lnTo>
                    <a:lnTo>
                      <a:pt x="1014" y="1075"/>
                    </a:lnTo>
                    <a:lnTo>
                      <a:pt x="1009" y="1083"/>
                    </a:lnTo>
                    <a:lnTo>
                      <a:pt x="1005" y="1091"/>
                    </a:lnTo>
                    <a:lnTo>
                      <a:pt x="1001" y="1095"/>
                    </a:lnTo>
                    <a:lnTo>
                      <a:pt x="997" y="1104"/>
                    </a:lnTo>
                    <a:lnTo>
                      <a:pt x="992" y="1112"/>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53" name="Freeform 1287">
                <a:extLst>
                  <a:ext uri="{FF2B5EF4-FFF2-40B4-BE49-F238E27FC236}">
                    <a16:creationId xmlns:a16="http://schemas.microsoft.com/office/drawing/2014/main" id="{07891FC6-70C4-4E3B-9625-F7CCF10E8AF1}"/>
                  </a:ext>
                </a:extLst>
              </p:cNvPr>
              <p:cNvSpPr>
                <a:spLocks/>
              </p:cNvSpPr>
              <p:nvPr/>
            </p:nvSpPr>
            <p:spPr bwMode="auto">
              <a:xfrm>
                <a:off x="3095" y="3818"/>
                <a:ext cx="193" cy="236"/>
              </a:xfrm>
              <a:custGeom>
                <a:avLst/>
                <a:gdLst>
                  <a:gd name="T0" fmla="*/ 35 w 963"/>
                  <a:gd name="T1" fmla="*/ 17 h 1183"/>
                  <a:gd name="T2" fmla="*/ 29 w 963"/>
                  <a:gd name="T3" fmla="*/ 26 h 1183"/>
                  <a:gd name="T4" fmla="*/ 22 w 963"/>
                  <a:gd name="T5" fmla="*/ 35 h 1183"/>
                  <a:gd name="T6" fmla="*/ 16 w 963"/>
                  <a:gd name="T7" fmla="*/ 41 h 1183"/>
                  <a:gd name="T8" fmla="*/ 10 w 963"/>
                  <a:gd name="T9" fmla="*/ 45 h 1183"/>
                  <a:gd name="T10" fmla="*/ 8 w 963"/>
                  <a:gd name="T11" fmla="*/ 47 h 1183"/>
                  <a:gd name="T12" fmla="*/ 8 w 963"/>
                  <a:gd name="T13" fmla="*/ 47 h 1183"/>
                  <a:gd name="T14" fmla="*/ 8 w 963"/>
                  <a:gd name="T15" fmla="*/ 47 h 1183"/>
                  <a:gd name="T16" fmla="*/ 7 w 963"/>
                  <a:gd name="T17" fmla="*/ 47 h 1183"/>
                  <a:gd name="T18" fmla="*/ 5 w 963"/>
                  <a:gd name="T19" fmla="*/ 47 h 1183"/>
                  <a:gd name="T20" fmla="*/ 4 w 963"/>
                  <a:gd name="T21" fmla="*/ 47 h 1183"/>
                  <a:gd name="T22" fmla="*/ 1 w 963"/>
                  <a:gd name="T23" fmla="*/ 45 h 1183"/>
                  <a:gd name="T24" fmla="*/ 0 w 963"/>
                  <a:gd name="T25" fmla="*/ 41 h 1183"/>
                  <a:gd name="T26" fmla="*/ 1 w 963"/>
                  <a:gd name="T27" fmla="*/ 37 h 1183"/>
                  <a:gd name="T28" fmla="*/ 3 w 963"/>
                  <a:gd name="T29" fmla="*/ 33 h 1183"/>
                  <a:gd name="T30" fmla="*/ 6 w 963"/>
                  <a:gd name="T31" fmla="*/ 28 h 1183"/>
                  <a:gd name="T32" fmla="*/ 10 w 963"/>
                  <a:gd name="T33" fmla="*/ 24 h 1183"/>
                  <a:gd name="T34" fmla="*/ 15 w 963"/>
                  <a:gd name="T35" fmla="*/ 20 h 1183"/>
                  <a:gd name="T36" fmla="*/ 19 w 963"/>
                  <a:gd name="T37" fmla="*/ 17 h 1183"/>
                  <a:gd name="T38" fmla="*/ 23 w 963"/>
                  <a:gd name="T39" fmla="*/ 14 h 1183"/>
                  <a:gd name="T40" fmla="*/ 28 w 963"/>
                  <a:gd name="T41" fmla="*/ 12 h 1183"/>
                  <a:gd name="T42" fmla="*/ 30 w 963"/>
                  <a:gd name="T43" fmla="*/ 10 h 1183"/>
                  <a:gd name="T44" fmla="*/ 30 w 963"/>
                  <a:gd name="T45" fmla="*/ 9 h 1183"/>
                  <a:gd name="T46" fmla="*/ 30 w 963"/>
                  <a:gd name="T47" fmla="*/ 8 h 1183"/>
                  <a:gd name="T48" fmla="*/ 30 w 963"/>
                  <a:gd name="T49" fmla="*/ 6 h 1183"/>
                  <a:gd name="T50" fmla="*/ 29 w 963"/>
                  <a:gd name="T51" fmla="*/ 6 h 1183"/>
                  <a:gd name="T52" fmla="*/ 28 w 963"/>
                  <a:gd name="T53" fmla="*/ 5 h 1183"/>
                  <a:gd name="T54" fmla="*/ 27 w 963"/>
                  <a:gd name="T55" fmla="*/ 5 h 1183"/>
                  <a:gd name="T56" fmla="*/ 26 w 963"/>
                  <a:gd name="T57" fmla="*/ 4 h 1183"/>
                  <a:gd name="T58" fmla="*/ 25 w 963"/>
                  <a:gd name="T59" fmla="*/ 4 h 1183"/>
                  <a:gd name="T60" fmla="*/ 25 w 963"/>
                  <a:gd name="T61" fmla="*/ 4 h 1183"/>
                  <a:gd name="T62" fmla="*/ 29 w 963"/>
                  <a:gd name="T63" fmla="*/ 0 h 1183"/>
                  <a:gd name="T64" fmla="*/ 35 w 963"/>
                  <a:gd name="T65" fmla="*/ 2 h 1183"/>
                  <a:gd name="T66" fmla="*/ 38 w 963"/>
                  <a:gd name="T67" fmla="*/ 5 h 1183"/>
                  <a:gd name="T68" fmla="*/ 39 w 963"/>
                  <a:gd name="T69" fmla="*/ 8 h 1183"/>
                  <a:gd name="T70" fmla="*/ 38 w 963"/>
                  <a:gd name="T71" fmla="*/ 11 h 1183"/>
                  <a:gd name="T72" fmla="*/ 37 w 963"/>
                  <a:gd name="T73" fmla="*/ 12 h 11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63"/>
                  <a:gd name="T112" fmla="*/ 0 h 1183"/>
                  <a:gd name="T113" fmla="*/ 963 w 963"/>
                  <a:gd name="T114" fmla="*/ 1183 h 11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63" h="1183">
                    <a:moveTo>
                      <a:pt x="922" y="303"/>
                    </a:moveTo>
                    <a:lnTo>
                      <a:pt x="868" y="432"/>
                    </a:lnTo>
                    <a:lnTo>
                      <a:pt x="801" y="552"/>
                    </a:lnTo>
                    <a:lnTo>
                      <a:pt x="723" y="664"/>
                    </a:lnTo>
                    <a:lnTo>
                      <a:pt x="639" y="772"/>
                    </a:lnTo>
                    <a:lnTo>
                      <a:pt x="556" y="868"/>
                    </a:lnTo>
                    <a:lnTo>
                      <a:pt x="470" y="955"/>
                    </a:lnTo>
                    <a:lnTo>
                      <a:pt x="391" y="1030"/>
                    </a:lnTo>
                    <a:lnTo>
                      <a:pt x="316" y="1091"/>
                    </a:lnTo>
                    <a:lnTo>
                      <a:pt x="258" y="1142"/>
                    </a:lnTo>
                    <a:lnTo>
                      <a:pt x="212" y="1174"/>
                    </a:lnTo>
                    <a:lnTo>
                      <a:pt x="212" y="1171"/>
                    </a:lnTo>
                    <a:lnTo>
                      <a:pt x="212" y="1174"/>
                    </a:lnTo>
                    <a:lnTo>
                      <a:pt x="208" y="1174"/>
                    </a:lnTo>
                    <a:lnTo>
                      <a:pt x="200" y="1174"/>
                    </a:lnTo>
                    <a:lnTo>
                      <a:pt x="192" y="1179"/>
                    </a:lnTo>
                    <a:lnTo>
                      <a:pt x="179" y="1179"/>
                    </a:lnTo>
                    <a:lnTo>
                      <a:pt x="167" y="1183"/>
                    </a:lnTo>
                    <a:lnTo>
                      <a:pt x="151" y="1183"/>
                    </a:lnTo>
                    <a:lnTo>
                      <a:pt x="133" y="1183"/>
                    </a:lnTo>
                    <a:lnTo>
                      <a:pt x="117" y="1179"/>
                    </a:lnTo>
                    <a:lnTo>
                      <a:pt x="97" y="1174"/>
                    </a:lnTo>
                    <a:lnTo>
                      <a:pt x="50" y="1154"/>
                    </a:lnTo>
                    <a:lnTo>
                      <a:pt x="21" y="1125"/>
                    </a:lnTo>
                    <a:lnTo>
                      <a:pt x="5" y="1084"/>
                    </a:lnTo>
                    <a:lnTo>
                      <a:pt x="0" y="1042"/>
                    </a:lnTo>
                    <a:lnTo>
                      <a:pt x="5" y="988"/>
                    </a:lnTo>
                    <a:lnTo>
                      <a:pt x="21" y="934"/>
                    </a:lnTo>
                    <a:lnTo>
                      <a:pt x="46" y="875"/>
                    </a:lnTo>
                    <a:lnTo>
                      <a:pt x="75" y="818"/>
                    </a:lnTo>
                    <a:lnTo>
                      <a:pt x="113" y="760"/>
                    </a:lnTo>
                    <a:lnTo>
                      <a:pt x="158" y="702"/>
                    </a:lnTo>
                    <a:lnTo>
                      <a:pt x="208" y="643"/>
                    </a:lnTo>
                    <a:lnTo>
                      <a:pt x="258" y="594"/>
                    </a:lnTo>
                    <a:lnTo>
                      <a:pt x="312" y="548"/>
                    </a:lnTo>
                    <a:lnTo>
                      <a:pt x="366" y="506"/>
                    </a:lnTo>
                    <a:lnTo>
                      <a:pt x="420" y="470"/>
                    </a:lnTo>
                    <a:lnTo>
                      <a:pt x="474" y="432"/>
                    </a:lnTo>
                    <a:lnTo>
                      <a:pt x="532" y="398"/>
                    </a:lnTo>
                    <a:lnTo>
                      <a:pt x="585" y="362"/>
                    </a:lnTo>
                    <a:lnTo>
                      <a:pt x="644" y="328"/>
                    </a:lnTo>
                    <a:lnTo>
                      <a:pt x="702" y="291"/>
                    </a:lnTo>
                    <a:lnTo>
                      <a:pt x="723" y="274"/>
                    </a:lnTo>
                    <a:lnTo>
                      <a:pt x="736" y="261"/>
                    </a:lnTo>
                    <a:lnTo>
                      <a:pt x="747" y="241"/>
                    </a:lnTo>
                    <a:lnTo>
                      <a:pt x="756" y="225"/>
                    </a:lnTo>
                    <a:lnTo>
                      <a:pt x="756" y="207"/>
                    </a:lnTo>
                    <a:lnTo>
                      <a:pt x="756" y="191"/>
                    </a:lnTo>
                    <a:lnTo>
                      <a:pt x="756" y="175"/>
                    </a:lnTo>
                    <a:lnTo>
                      <a:pt x="752" y="162"/>
                    </a:lnTo>
                    <a:lnTo>
                      <a:pt x="744" y="149"/>
                    </a:lnTo>
                    <a:lnTo>
                      <a:pt x="731" y="142"/>
                    </a:lnTo>
                    <a:lnTo>
                      <a:pt x="723" y="137"/>
                    </a:lnTo>
                    <a:lnTo>
                      <a:pt x="706" y="129"/>
                    </a:lnTo>
                    <a:lnTo>
                      <a:pt x="693" y="121"/>
                    </a:lnTo>
                    <a:lnTo>
                      <a:pt x="682" y="117"/>
                    </a:lnTo>
                    <a:lnTo>
                      <a:pt x="664" y="108"/>
                    </a:lnTo>
                    <a:lnTo>
                      <a:pt x="652" y="100"/>
                    </a:lnTo>
                    <a:lnTo>
                      <a:pt x="644" y="95"/>
                    </a:lnTo>
                    <a:lnTo>
                      <a:pt x="636" y="92"/>
                    </a:lnTo>
                    <a:lnTo>
                      <a:pt x="632" y="92"/>
                    </a:lnTo>
                    <a:lnTo>
                      <a:pt x="628" y="88"/>
                    </a:lnTo>
                    <a:lnTo>
                      <a:pt x="200" y="54"/>
                    </a:lnTo>
                    <a:lnTo>
                      <a:pt x="715" y="0"/>
                    </a:lnTo>
                    <a:lnTo>
                      <a:pt x="814" y="25"/>
                    </a:lnTo>
                    <a:lnTo>
                      <a:pt x="884" y="59"/>
                    </a:lnTo>
                    <a:lnTo>
                      <a:pt x="931" y="95"/>
                    </a:lnTo>
                    <a:lnTo>
                      <a:pt x="956" y="133"/>
                    </a:lnTo>
                    <a:lnTo>
                      <a:pt x="963" y="175"/>
                    </a:lnTo>
                    <a:lnTo>
                      <a:pt x="963" y="212"/>
                    </a:lnTo>
                    <a:lnTo>
                      <a:pt x="951" y="245"/>
                    </a:lnTo>
                    <a:lnTo>
                      <a:pt x="938" y="274"/>
                    </a:lnTo>
                    <a:lnTo>
                      <a:pt x="927" y="295"/>
                    </a:lnTo>
                    <a:lnTo>
                      <a:pt x="922" y="303"/>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4" name="Freeform 1288">
                <a:extLst>
                  <a:ext uri="{FF2B5EF4-FFF2-40B4-BE49-F238E27FC236}">
                    <a16:creationId xmlns:a16="http://schemas.microsoft.com/office/drawing/2014/main" id="{B26DDC91-608F-4D70-90B1-31C340A55736}"/>
                  </a:ext>
                </a:extLst>
              </p:cNvPr>
              <p:cNvSpPr>
                <a:spLocks/>
              </p:cNvSpPr>
              <p:nvPr/>
            </p:nvSpPr>
            <p:spPr bwMode="auto">
              <a:xfrm>
                <a:off x="3137" y="3811"/>
                <a:ext cx="164" cy="248"/>
              </a:xfrm>
              <a:custGeom>
                <a:avLst/>
                <a:gdLst>
                  <a:gd name="T0" fmla="*/ 31 w 818"/>
                  <a:gd name="T1" fmla="*/ 15 h 1241"/>
                  <a:gd name="T2" fmla="*/ 30 w 818"/>
                  <a:gd name="T3" fmla="*/ 20 h 1241"/>
                  <a:gd name="T4" fmla="*/ 29 w 818"/>
                  <a:gd name="T5" fmla="*/ 24 h 1241"/>
                  <a:gd name="T6" fmla="*/ 26 w 818"/>
                  <a:gd name="T7" fmla="*/ 28 h 1241"/>
                  <a:gd name="T8" fmla="*/ 24 w 818"/>
                  <a:gd name="T9" fmla="*/ 32 h 1241"/>
                  <a:gd name="T10" fmla="*/ 20 w 818"/>
                  <a:gd name="T11" fmla="*/ 36 h 1241"/>
                  <a:gd name="T12" fmla="*/ 17 w 818"/>
                  <a:gd name="T13" fmla="*/ 39 h 1241"/>
                  <a:gd name="T14" fmla="*/ 14 w 818"/>
                  <a:gd name="T15" fmla="*/ 42 h 1241"/>
                  <a:gd name="T16" fmla="*/ 11 w 818"/>
                  <a:gd name="T17" fmla="*/ 45 h 1241"/>
                  <a:gd name="T18" fmla="*/ 8 w 818"/>
                  <a:gd name="T19" fmla="*/ 47 h 1241"/>
                  <a:gd name="T20" fmla="*/ 6 w 818"/>
                  <a:gd name="T21" fmla="*/ 48 h 1241"/>
                  <a:gd name="T22" fmla="*/ 5 w 818"/>
                  <a:gd name="T23" fmla="*/ 49 h 1241"/>
                  <a:gd name="T24" fmla="*/ 3 w 818"/>
                  <a:gd name="T25" fmla="*/ 49 h 1241"/>
                  <a:gd name="T26" fmla="*/ 3 w 818"/>
                  <a:gd name="T27" fmla="*/ 50 h 1241"/>
                  <a:gd name="T28" fmla="*/ 2 w 818"/>
                  <a:gd name="T29" fmla="*/ 50 h 1241"/>
                  <a:gd name="T30" fmla="*/ 1 w 818"/>
                  <a:gd name="T31" fmla="*/ 50 h 1241"/>
                  <a:gd name="T32" fmla="*/ 1 w 818"/>
                  <a:gd name="T33" fmla="*/ 49 h 1241"/>
                  <a:gd name="T34" fmla="*/ 1 w 818"/>
                  <a:gd name="T35" fmla="*/ 49 h 1241"/>
                  <a:gd name="T36" fmla="*/ 0 w 818"/>
                  <a:gd name="T37" fmla="*/ 49 h 1241"/>
                  <a:gd name="T38" fmla="*/ 0 w 818"/>
                  <a:gd name="T39" fmla="*/ 49 h 1241"/>
                  <a:gd name="T40" fmla="*/ 0 w 818"/>
                  <a:gd name="T41" fmla="*/ 48 h 1241"/>
                  <a:gd name="T42" fmla="*/ 2 w 818"/>
                  <a:gd name="T43" fmla="*/ 47 h 1241"/>
                  <a:gd name="T44" fmla="*/ 4 w 818"/>
                  <a:gd name="T45" fmla="*/ 45 h 1241"/>
                  <a:gd name="T46" fmla="*/ 7 w 818"/>
                  <a:gd name="T47" fmla="*/ 42 h 1241"/>
                  <a:gd name="T48" fmla="*/ 10 w 818"/>
                  <a:gd name="T49" fmla="*/ 39 h 1241"/>
                  <a:gd name="T50" fmla="*/ 14 w 818"/>
                  <a:gd name="T51" fmla="*/ 36 h 1241"/>
                  <a:gd name="T52" fmla="*/ 17 w 818"/>
                  <a:gd name="T53" fmla="*/ 32 h 1241"/>
                  <a:gd name="T54" fmla="*/ 20 w 818"/>
                  <a:gd name="T55" fmla="*/ 28 h 1241"/>
                  <a:gd name="T56" fmla="*/ 23 w 818"/>
                  <a:gd name="T57" fmla="*/ 24 h 1241"/>
                  <a:gd name="T58" fmla="*/ 26 w 818"/>
                  <a:gd name="T59" fmla="*/ 19 h 1241"/>
                  <a:gd name="T60" fmla="*/ 28 w 818"/>
                  <a:gd name="T61" fmla="*/ 14 h 1241"/>
                  <a:gd name="T62" fmla="*/ 28 w 818"/>
                  <a:gd name="T63" fmla="*/ 13 h 1241"/>
                  <a:gd name="T64" fmla="*/ 28 w 818"/>
                  <a:gd name="T65" fmla="*/ 12 h 1241"/>
                  <a:gd name="T66" fmla="*/ 29 w 818"/>
                  <a:gd name="T67" fmla="*/ 11 h 1241"/>
                  <a:gd name="T68" fmla="*/ 29 w 818"/>
                  <a:gd name="T69" fmla="*/ 10 h 1241"/>
                  <a:gd name="T70" fmla="*/ 29 w 818"/>
                  <a:gd name="T71" fmla="*/ 8 h 1241"/>
                  <a:gd name="T72" fmla="*/ 29 w 818"/>
                  <a:gd name="T73" fmla="*/ 6 h 1241"/>
                  <a:gd name="T74" fmla="*/ 28 w 818"/>
                  <a:gd name="T75" fmla="*/ 5 h 1241"/>
                  <a:gd name="T76" fmla="*/ 26 w 818"/>
                  <a:gd name="T77" fmla="*/ 3 h 1241"/>
                  <a:gd name="T78" fmla="*/ 24 w 818"/>
                  <a:gd name="T79" fmla="*/ 2 h 1241"/>
                  <a:gd name="T80" fmla="*/ 20 w 818"/>
                  <a:gd name="T81" fmla="*/ 0 h 1241"/>
                  <a:gd name="T82" fmla="*/ 20 w 818"/>
                  <a:gd name="T83" fmla="*/ 0 h 1241"/>
                  <a:gd name="T84" fmla="*/ 20 w 818"/>
                  <a:gd name="T85" fmla="*/ 0 h 1241"/>
                  <a:gd name="T86" fmla="*/ 21 w 818"/>
                  <a:gd name="T87" fmla="*/ 0 h 1241"/>
                  <a:gd name="T88" fmla="*/ 22 w 818"/>
                  <a:gd name="T89" fmla="*/ 0 h 1241"/>
                  <a:gd name="T90" fmla="*/ 24 w 818"/>
                  <a:gd name="T91" fmla="*/ 1 h 1241"/>
                  <a:gd name="T92" fmla="*/ 26 w 818"/>
                  <a:gd name="T93" fmla="*/ 1 h 1241"/>
                  <a:gd name="T94" fmla="*/ 27 w 818"/>
                  <a:gd name="T95" fmla="*/ 2 h 1241"/>
                  <a:gd name="T96" fmla="*/ 29 w 818"/>
                  <a:gd name="T97" fmla="*/ 3 h 1241"/>
                  <a:gd name="T98" fmla="*/ 30 w 818"/>
                  <a:gd name="T99" fmla="*/ 4 h 1241"/>
                  <a:gd name="T100" fmla="*/ 32 w 818"/>
                  <a:gd name="T101" fmla="*/ 6 h 1241"/>
                  <a:gd name="T102" fmla="*/ 33 w 818"/>
                  <a:gd name="T103" fmla="*/ 8 h 1241"/>
                  <a:gd name="T104" fmla="*/ 33 w 818"/>
                  <a:gd name="T105" fmla="*/ 9 h 1241"/>
                  <a:gd name="T106" fmla="*/ 33 w 818"/>
                  <a:gd name="T107" fmla="*/ 9 h 1241"/>
                  <a:gd name="T108" fmla="*/ 33 w 818"/>
                  <a:gd name="T109" fmla="*/ 10 h 1241"/>
                  <a:gd name="T110" fmla="*/ 33 w 818"/>
                  <a:gd name="T111" fmla="*/ 11 h 1241"/>
                  <a:gd name="T112" fmla="*/ 32 w 818"/>
                  <a:gd name="T113" fmla="*/ 12 h 1241"/>
                  <a:gd name="T114" fmla="*/ 32 w 818"/>
                  <a:gd name="T115" fmla="*/ 12 h 1241"/>
                  <a:gd name="T116" fmla="*/ 32 w 818"/>
                  <a:gd name="T117" fmla="*/ 13 h 1241"/>
                  <a:gd name="T118" fmla="*/ 32 w 818"/>
                  <a:gd name="T119" fmla="*/ 14 h 1241"/>
                  <a:gd name="T120" fmla="*/ 32 w 818"/>
                  <a:gd name="T121" fmla="*/ 15 h 1241"/>
                  <a:gd name="T122" fmla="*/ 31 w 818"/>
                  <a:gd name="T123" fmla="*/ 15 h 124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18"/>
                  <a:gd name="T187" fmla="*/ 0 h 1241"/>
                  <a:gd name="T188" fmla="*/ 818 w 818"/>
                  <a:gd name="T189" fmla="*/ 1241 h 124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18" h="1241">
                    <a:moveTo>
                      <a:pt x="785" y="382"/>
                    </a:moveTo>
                    <a:lnTo>
                      <a:pt x="760" y="494"/>
                    </a:lnTo>
                    <a:lnTo>
                      <a:pt x="719" y="606"/>
                    </a:lnTo>
                    <a:lnTo>
                      <a:pt x="656" y="710"/>
                    </a:lnTo>
                    <a:lnTo>
                      <a:pt x="589" y="809"/>
                    </a:lnTo>
                    <a:lnTo>
                      <a:pt x="511" y="905"/>
                    </a:lnTo>
                    <a:lnTo>
                      <a:pt x="432" y="988"/>
                    </a:lnTo>
                    <a:lnTo>
                      <a:pt x="353" y="1058"/>
                    </a:lnTo>
                    <a:lnTo>
                      <a:pt x="274" y="1121"/>
                    </a:lnTo>
                    <a:lnTo>
                      <a:pt x="208" y="1171"/>
                    </a:lnTo>
                    <a:lnTo>
                      <a:pt x="154" y="1207"/>
                    </a:lnTo>
                    <a:lnTo>
                      <a:pt x="117" y="1224"/>
                    </a:lnTo>
                    <a:lnTo>
                      <a:pt x="87" y="1232"/>
                    </a:lnTo>
                    <a:lnTo>
                      <a:pt x="63" y="1241"/>
                    </a:lnTo>
                    <a:lnTo>
                      <a:pt x="46" y="1241"/>
                    </a:lnTo>
                    <a:lnTo>
                      <a:pt x="29" y="1241"/>
                    </a:lnTo>
                    <a:lnTo>
                      <a:pt x="17" y="1236"/>
                    </a:lnTo>
                    <a:lnTo>
                      <a:pt x="13" y="1229"/>
                    </a:lnTo>
                    <a:lnTo>
                      <a:pt x="4" y="1220"/>
                    </a:lnTo>
                    <a:lnTo>
                      <a:pt x="4" y="1216"/>
                    </a:lnTo>
                    <a:lnTo>
                      <a:pt x="0" y="1207"/>
                    </a:lnTo>
                    <a:lnTo>
                      <a:pt x="46" y="1175"/>
                    </a:lnTo>
                    <a:lnTo>
                      <a:pt x="104" y="1124"/>
                    </a:lnTo>
                    <a:lnTo>
                      <a:pt x="175" y="1063"/>
                    </a:lnTo>
                    <a:lnTo>
                      <a:pt x="254" y="988"/>
                    </a:lnTo>
                    <a:lnTo>
                      <a:pt x="337" y="901"/>
                    </a:lnTo>
                    <a:lnTo>
                      <a:pt x="420" y="805"/>
                    </a:lnTo>
                    <a:lnTo>
                      <a:pt x="499" y="701"/>
                    </a:lnTo>
                    <a:lnTo>
                      <a:pt x="573" y="589"/>
                    </a:lnTo>
                    <a:lnTo>
                      <a:pt x="640" y="469"/>
                    </a:lnTo>
                    <a:lnTo>
                      <a:pt x="694" y="341"/>
                    </a:lnTo>
                    <a:lnTo>
                      <a:pt x="697" y="332"/>
                    </a:lnTo>
                    <a:lnTo>
                      <a:pt x="710" y="307"/>
                    </a:lnTo>
                    <a:lnTo>
                      <a:pt x="722" y="278"/>
                    </a:lnTo>
                    <a:lnTo>
                      <a:pt x="731" y="240"/>
                    </a:lnTo>
                    <a:lnTo>
                      <a:pt x="735" y="199"/>
                    </a:lnTo>
                    <a:lnTo>
                      <a:pt x="726" y="157"/>
                    </a:lnTo>
                    <a:lnTo>
                      <a:pt x="702" y="116"/>
                    </a:lnTo>
                    <a:lnTo>
                      <a:pt x="656" y="74"/>
                    </a:lnTo>
                    <a:lnTo>
                      <a:pt x="589" y="38"/>
                    </a:lnTo>
                    <a:lnTo>
                      <a:pt x="490" y="8"/>
                    </a:lnTo>
                    <a:lnTo>
                      <a:pt x="503" y="0"/>
                    </a:lnTo>
                    <a:lnTo>
                      <a:pt x="511" y="0"/>
                    </a:lnTo>
                    <a:lnTo>
                      <a:pt x="532" y="0"/>
                    </a:lnTo>
                    <a:lnTo>
                      <a:pt x="560" y="4"/>
                    </a:lnTo>
                    <a:lnTo>
                      <a:pt x="594" y="13"/>
                    </a:lnTo>
                    <a:lnTo>
                      <a:pt x="636" y="25"/>
                    </a:lnTo>
                    <a:lnTo>
                      <a:pt x="677" y="42"/>
                    </a:lnTo>
                    <a:lnTo>
                      <a:pt x="719" y="67"/>
                    </a:lnTo>
                    <a:lnTo>
                      <a:pt x="760" y="103"/>
                    </a:lnTo>
                    <a:lnTo>
                      <a:pt x="793" y="146"/>
                    </a:lnTo>
                    <a:lnTo>
                      <a:pt x="818" y="204"/>
                    </a:lnTo>
                    <a:lnTo>
                      <a:pt x="818" y="220"/>
                    </a:lnTo>
                    <a:lnTo>
                      <a:pt x="818" y="236"/>
                    </a:lnTo>
                    <a:lnTo>
                      <a:pt x="818" y="253"/>
                    </a:lnTo>
                    <a:lnTo>
                      <a:pt x="814" y="270"/>
                    </a:lnTo>
                    <a:lnTo>
                      <a:pt x="810" y="290"/>
                    </a:lnTo>
                    <a:lnTo>
                      <a:pt x="805" y="307"/>
                    </a:lnTo>
                    <a:lnTo>
                      <a:pt x="798" y="328"/>
                    </a:lnTo>
                    <a:lnTo>
                      <a:pt x="793" y="348"/>
                    </a:lnTo>
                    <a:lnTo>
                      <a:pt x="789" y="366"/>
                    </a:lnTo>
                    <a:lnTo>
                      <a:pt x="785" y="382"/>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5" name="Freeform 1289">
                <a:extLst>
                  <a:ext uri="{FF2B5EF4-FFF2-40B4-BE49-F238E27FC236}">
                    <a16:creationId xmlns:a16="http://schemas.microsoft.com/office/drawing/2014/main" id="{D43FD3EA-51A7-4F1A-95E2-5006DE65FFD0}"/>
                  </a:ext>
                </a:extLst>
              </p:cNvPr>
              <p:cNvSpPr>
                <a:spLocks/>
              </p:cNvSpPr>
              <p:nvPr/>
            </p:nvSpPr>
            <p:spPr bwMode="auto">
              <a:xfrm>
                <a:off x="3095" y="4022"/>
                <a:ext cx="51" cy="33"/>
              </a:xfrm>
              <a:custGeom>
                <a:avLst/>
                <a:gdLst>
                  <a:gd name="T0" fmla="*/ 4 w 254"/>
                  <a:gd name="T1" fmla="*/ 4 h 166"/>
                  <a:gd name="T2" fmla="*/ 5 w 254"/>
                  <a:gd name="T3" fmla="*/ 4 h 166"/>
                  <a:gd name="T4" fmla="*/ 5 w 254"/>
                  <a:gd name="T5" fmla="*/ 4 h 166"/>
                  <a:gd name="T6" fmla="*/ 6 w 254"/>
                  <a:gd name="T7" fmla="*/ 4 h 166"/>
                  <a:gd name="T8" fmla="*/ 7 w 254"/>
                  <a:gd name="T9" fmla="*/ 4 h 166"/>
                  <a:gd name="T10" fmla="*/ 7 w 254"/>
                  <a:gd name="T11" fmla="*/ 4 h 166"/>
                  <a:gd name="T12" fmla="*/ 8 w 254"/>
                  <a:gd name="T13" fmla="*/ 4 h 166"/>
                  <a:gd name="T14" fmla="*/ 8 w 254"/>
                  <a:gd name="T15" fmla="*/ 4 h 166"/>
                  <a:gd name="T16" fmla="*/ 8 w 254"/>
                  <a:gd name="T17" fmla="*/ 4 h 166"/>
                  <a:gd name="T18" fmla="*/ 9 w 254"/>
                  <a:gd name="T19" fmla="*/ 4 h 166"/>
                  <a:gd name="T20" fmla="*/ 9 w 254"/>
                  <a:gd name="T21" fmla="*/ 4 h 166"/>
                  <a:gd name="T22" fmla="*/ 9 w 254"/>
                  <a:gd name="T23" fmla="*/ 4 h 166"/>
                  <a:gd name="T24" fmla="*/ 9 w 254"/>
                  <a:gd name="T25" fmla="*/ 4 h 166"/>
                  <a:gd name="T26" fmla="*/ 9 w 254"/>
                  <a:gd name="T27" fmla="*/ 4 h 166"/>
                  <a:gd name="T28" fmla="*/ 9 w 254"/>
                  <a:gd name="T29" fmla="*/ 4 h 166"/>
                  <a:gd name="T30" fmla="*/ 9 w 254"/>
                  <a:gd name="T31" fmla="*/ 4 h 166"/>
                  <a:gd name="T32" fmla="*/ 9 w 254"/>
                  <a:gd name="T33" fmla="*/ 5 h 166"/>
                  <a:gd name="T34" fmla="*/ 9 w 254"/>
                  <a:gd name="T35" fmla="*/ 5 h 166"/>
                  <a:gd name="T36" fmla="*/ 9 w 254"/>
                  <a:gd name="T37" fmla="*/ 5 h 166"/>
                  <a:gd name="T38" fmla="*/ 10 w 254"/>
                  <a:gd name="T39" fmla="*/ 5 h 166"/>
                  <a:gd name="T40" fmla="*/ 10 w 254"/>
                  <a:gd name="T41" fmla="*/ 5 h 166"/>
                  <a:gd name="T42" fmla="*/ 10 w 254"/>
                  <a:gd name="T43" fmla="*/ 5 h 166"/>
                  <a:gd name="T44" fmla="*/ 10 w 254"/>
                  <a:gd name="T45" fmla="*/ 5 h 166"/>
                  <a:gd name="T46" fmla="*/ 10 w 254"/>
                  <a:gd name="T47" fmla="*/ 5 h 166"/>
                  <a:gd name="T48" fmla="*/ 10 w 254"/>
                  <a:gd name="T49" fmla="*/ 6 h 166"/>
                  <a:gd name="T50" fmla="*/ 10 w 254"/>
                  <a:gd name="T51" fmla="*/ 6 h 166"/>
                  <a:gd name="T52" fmla="*/ 9 w 254"/>
                  <a:gd name="T53" fmla="*/ 6 h 166"/>
                  <a:gd name="T54" fmla="*/ 9 w 254"/>
                  <a:gd name="T55" fmla="*/ 6 h 166"/>
                  <a:gd name="T56" fmla="*/ 9 w 254"/>
                  <a:gd name="T57" fmla="*/ 6 h 166"/>
                  <a:gd name="T58" fmla="*/ 9 w 254"/>
                  <a:gd name="T59" fmla="*/ 6 h 166"/>
                  <a:gd name="T60" fmla="*/ 9 w 254"/>
                  <a:gd name="T61" fmla="*/ 6 h 166"/>
                  <a:gd name="T62" fmla="*/ 9 w 254"/>
                  <a:gd name="T63" fmla="*/ 6 h 166"/>
                  <a:gd name="T64" fmla="*/ 9 w 254"/>
                  <a:gd name="T65" fmla="*/ 6 h 166"/>
                  <a:gd name="T66" fmla="*/ 9 w 254"/>
                  <a:gd name="T67" fmla="*/ 6 h 166"/>
                  <a:gd name="T68" fmla="*/ 8 w 254"/>
                  <a:gd name="T69" fmla="*/ 6 h 166"/>
                  <a:gd name="T70" fmla="*/ 8 w 254"/>
                  <a:gd name="T71" fmla="*/ 6 h 166"/>
                  <a:gd name="T72" fmla="*/ 8 w 254"/>
                  <a:gd name="T73" fmla="*/ 6 h 166"/>
                  <a:gd name="T74" fmla="*/ 7 w 254"/>
                  <a:gd name="T75" fmla="*/ 6 h 166"/>
                  <a:gd name="T76" fmla="*/ 7 w 254"/>
                  <a:gd name="T77" fmla="*/ 6 h 166"/>
                  <a:gd name="T78" fmla="*/ 6 w 254"/>
                  <a:gd name="T79" fmla="*/ 7 h 166"/>
                  <a:gd name="T80" fmla="*/ 5 w 254"/>
                  <a:gd name="T81" fmla="*/ 6 h 166"/>
                  <a:gd name="T82" fmla="*/ 5 w 254"/>
                  <a:gd name="T83" fmla="*/ 6 h 166"/>
                  <a:gd name="T84" fmla="*/ 4 w 254"/>
                  <a:gd name="T85" fmla="*/ 6 h 166"/>
                  <a:gd name="T86" fmla="*/ 3 w 254"/>
                  <a:gd name="T87" fmla="*/ 6 h 166"/>
                  <a:gd name="T88" fmla="*/ 2 w 254"/>
                  <a:gd name="T89" fmla="*/ 5 h 166"/>
                  <a:gd name="T90" fmla="*/ 2 w 254"/>
                  <a:gd name="T91" fmla="*/ 5 h 166"/>
                  <a:gd name="T92" fmla="*/ 1 w 254"/>
                  <a:gd name="T93" fmla="*/ 4 h 166"/>
                  <a:gd name="T94" fmla="*/ 1 w 254"/>
                  <a:gd name="T95" fmla="*/ 4 h 166"/>
                  <a:gd name="T96" fmla="*/ 0 w 254"/>
                  <a:gd name="T97" fmla="*/ 3 h 166"/>
                  <a:gd name="T98" fmla="*/ 0 w 254"/>
                  <a:gd name="T99" fmla="*/ 3 h 166"/>
                  <a:gd name="T100" fmla="*/ 0 w 254"/>
                  <a:gd name="T101" fmla="*/ 2 h 166"/>
                  <a:gd name="T102" fmla="*/ 0 w 254"/>
                  <a:gd name="T103" fmla="*/ 1 h 166"/>
                  <a:gd name="T104" fmla="*/ 0 w 254"/>
                  <a:gd name="T105" fmla="*/ 0 h 166"/>
                  <a:gd name="T106" fmla="*/ 0 w 254"/>
                  <a:gd name="T107" fmla="*/ 1 h 166"/>
                  <a:gd name="T108" fmla="*/ 1 w 254"/>
                  <a:gd name="T109" fmla="*/ 1 h 166"/>
                  <a:gd name="T110" fmla="*/ 1 w 254"/>
                  <a:gd name="T111" fmla="*/ 2 h 166"/>
                  <a:gd name="T112" fmla="*/ 1 w 254"/>
                  <a:gd name="T113" fmla="*/ 2 h 166"/>
                  <a:gd name="T114" fmla="*/ 1 w 254"/>
                  <a:gd name="T115" fmla="*/ 2 h 166"/>
                  <a:gd name="T116" fmla="*/ 2 w 254"/>
                  <a:gd name="T117" fmla="*/ 3 h 166"/>
                  <a:gd name="T118" fmla="*/ 2 w 254"/>
                  <a:gd name="T119" fmla="*/ 3 h 166"/>
                  <a:gd name="T120" fmla="*/ 3 w 254"/>
                  <a:gd name="T121" fmla="*/ 3 h 166"/>
                  <a:gd name="T122" fmla="*/ 3 w 254"/>
                  <a:gd name="T123" fmla="*/ 4 h 166"/>
                  <a:gd name="T124" fmla="*/ 4 w 254"/>
                  <a:gd name="T125" fmla="*/ 4 h 16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4"/>
                  <a:gd name="T190" fmla="*/ 0 h 166"/>
                  <a:gd name="T191" fmla="*/ 254 w 254"/>
                  <a:gd name="T192" fmla="*/ 166 h 16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4" h="166">
                    <a:moveTo>
                      <a:pt x="97" y="96"/>
                    </a:moveTo>
                    <a:lnTo>
                      <a:pt x="117" y="99"/>
                    </a:lnTo>
                    <a:lnTo>
                      <a:pt x="133" y="104"/>
                    </a:lnTo>
                    <a:lnTo>
                      <a:pt x="151" y="104"/>
                    </a:lnTo>
                    <a:lnTo>
                      <a:pt x="167" y="104"/>
                    </a:lnTo>
                    <a:lnTo>
                      <a:pt x="179" y="99"/>
                    </a:lnTo>
                    <a:lnTo>
                      <a:pt x="192" y="99"/>
                    </a:lnTo>
                    <a:lnTo>
                      <a:pt x="200" y="96"/>
                    </a:lnTo>
                    <a:lnTo>
                      <a:pt x="208" y="96"/>
                    </a:lnTo>
                    <a:lnTo>
                      <a:pt x="212" y="96"/>
                    </a:lnTo>
                    <a:lnTo>
                      <a:pt x="212" y="92"/>
                    </a:lnTo>
                    <a:lnTo>
                      <a:pt x="212" y="96"/>
                    </a:lnTo>
                    <a:lnTo>
                      <a:pt x="212" y="99"/>
                    </a:lnTo>
                    <a:lnTo>
                      <a:pt x="216" y="104"/>
                    </a:lnTo>
                    <a:lnTo>
                      <a:pt x="216" y="108"/>
                    </a:lnTo>
                    <a:lnTo>
                      <a:pt x="221" y="112"/>
                    </a:lnTo>
                    <a:lnTo>
                      <a:pt x="221" y="117"/>
                    </a:lnTo>
                    <a:lnTo>
                      <a:pt x="225" y="121"/>
                    </a:lnTo>
                    <a:lnTo>
                      <a:pt x="234" y="124"/>
                    </a:lnTo>
                    <a:lnTo>
                      <a:pt x="237" y="124"/>
                    </a:lnTo>
                    <a:lnTo>
                      <a:pt x="245" y="128"/>
                    </a:lnTo>
                    <a:lnTo>
                      <a:pt x="254" y="128"/>
                    </a:lnTo>
                    <a:lnTo>
                      <a:pt x="250" y="133"/>
                    </a:lnTo>
                    <a:lnTo>
                      <a:pt x="245" y="137"/>
                    </a:lnTo>
                    <a:lnTo>
                      <a:pt x="241" y="141"/>
                    </a:lnTo>
                    <a:lnTo>
                      <a:pt x="237" y="141"/>
                    </a:lnTo>
                    <a:lnTo>
                      <a:pt x="234" y="146"/>
                    </a:lnTo>
                    <a:lnTo>
                      <a:pt x="229" y="150"/>
                    </a:lnTo>
                    <a:lnTo>
                      <a:pt x="225" y="150"/>
                    </a:lnTo>
                    <a:lnTo>
                      <a:pt x="221" y="153"/>
                    </a:lnTo>
                    <a:lnTo>
                      <a:pt x="221" y="158"/>
                    </a:lnTo>
                    <a:lnTo>
                      <a:pt x="216" y="158"/>
                    </a:lnTo>
                    <a:lnTo>
                      <a:pt x="216" y="153"/>
                    </a:lnTo>
                    <a:lnTo>
                      <a:pt x="212" y="153"/>
                    </a:lnTo>
                    <a:lnTo>
                      <a:pt x="208" y="158"/>
                    </a:lnTo>
                    <a:lnTo>
                      <a:pt x="200" y="158"/>
                    </a:lnTo>
                    <a:lnTo>
                      <a:pt x="192" y="162"/>
                    </a:lnTo>
                    <a:lnTo>
                      <a:pt x="179" y="162"/>
                    </a:lnTo>
                    <a:lnTo>
                      <a:pt x="167" y="162"/>
                    </a:lnTo>
                    <a:lnTo>
                      <a:pt x="151" y="166"/>
                    </a:lnTo>
                    <a:lnTo>
                      <a:pt x="133" y="162"/>
                    </a:lnTo>
                    <a:lnTo>
                      <a:pt x="117" y="162"/>
                    </a:lnTo>
                    <a:lnTo>
                      <a:pt x="97" y="158"/>
                    </a:lnTo>
                    <a:lnTo>
                      <a:pt x="75" y="150"/>
                    </a:lnTo>
                    <a:lnTo>
                      <a:pt x="59" y="137"/>
                    </a:lnTo>
                    <a:lnTo>
                      <a:pt x="43" y="124"/>
                    </a:lnTo>
                    <a:lnTo>
                      <a:pt x="30" y="112"/>
                    </a:lnTo>
                    <a:lnTo>
                      <a:pt x="18" y="96"/>
                    </a:lnTo>
                    <a:lnTo>
                      <a:pt x="9" y="79"/>
                    </a:lnTo>
                    <a:lnTo>
                      <a:pt x="5" y="63"/>
                    </a:lnTo>
                    <a:lnTo>
                      <a:pt x="0" y="42"/>
                    </a:lnTo>
                    <a:lnTo>
                      <a:pt x="0" y="21"/>
                    </a:lnTo>
                    <a:lnTo>
                      <a:pt x="5" y="0"/>
                    </a:lnTo>
                    <a:lnTo>
                      <a:pt x="5" y="13"/>
                    </a:lnTo>
                    <a:lnTo>
                      <a:pt x="13" y="25"/>
                    </a:lnTo>
                    <a:lnTo>
                      <a:pt x="18" y="38"/>
                    </a:lnTo>
                    <a:lnTo>
                      <a:pt x="25" y="45"/>
                    </a:lnTo>
                    <a:lnTo>
                      <a:pt x="34" y="58"/>
                    </a:lnTo>
                    <a:lnTo>
                      <a:pt x="43" y="67"/>
                    </a:lnTo>
                    <a:lnTo>
                      <a:pt x="54" y="74"/>
                    </a:lnTo>
                    <a:lnTo>
                      <a:pt x="67" y="83"/>
                    </a:lnTo>
                    <a:lnTo>
                      <a:pt x="79" y="92"/>
                    </a:lnTo>
                    <a:lnTo>
                      <a:pt x="97" y="96"/>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6" name="Freeform 1290">
                <a:extLst>
                  <a:ext uri="{FF2B5EF4-FFF2-40B4-BE49-F238E27FC236}">
                    <a16:creationId xmlns:a16="http://schemas.microsoft.com/office/drawing/2014/main" id="{89F1DBAA-8C4F-4800-AF9E-7DF41C092B29}"/>
                  </a:ext>
                </a:extLst>
              </p:cNvPr>
              <p:cNvSpPr>
                <a:spLocks/>
              </p:cNvSpPr>
              <p:nvPr/>
            </p:nvSpPr>
            <p:spPr bwMode="auto">
              <a:xfrm>
                <a:off x="3138" y="3851"/>
                <a:ext cx="164" cy="209"/>
              </a:xfrm>
              <a:custGeom>
                <a:avLst/>
                <a:gdLst>
                  <a:gd name="T0" fmla="*/ 8 w 819"/>
                  <a:gd name="T1" fmla="*/ 36 h 1046"/>
                  <a:gd name="T2" fmla="*/ 14 w 819"/>
                  <a:gd name="T3" fmla="*/ 32 h 1046"/>
                  <a:gd name="T4" fmla="*/ 20 w 819"/>
                  <a:gd name="T5" fmla="*/ 26 h 1046"/>
                  <a:gd name="T6" fmla="*/ 26 w 819"/>
                  <a:gd name="T7" fmla="*/ 18 h 1046"/>
                  <a:gd name="T8" fmla="*/ 31 w 819"/>
                  <a:gd name="T9" fmla="*/ 9 h 1046"/>
                  <a:gd name="T10" fmla="*/ 32 w 819"/>
                  <a:gd name="T11" fmla="*/ 4 h 1046"/>
                  <a:gd name="T12" fmla="*/ 32 w 819"/>
                  <a:gd name="T13" fmla="*/ 3 h 1046"/>
                  <a:gd name="T14" fmla="*/ 32 w 819"/>
                  <a:gd name="T15" fmla="*/ 2 h 1046"/>
                  <a:gd name="T16" fmla="*/ 32 w 819"/>
                  <a:gd name="T17" fmla="*/ 1 h 1046"/>
                  <a:gd name="T18" fmla="*/ 32 w 819"/>
                  <a:gd name="T19" fmla="*/ 0 h 1046"/>
                  <a:gd name="T20" fmla="*/ 33 w 819"/>
                  <a:gd name="T21" fmla="*/ 0 h 1046"/>
                  <a:gd name="T22" fmla="*/ 33 w 819"/>
                  <a:gd name="T23" fmla="*/ 1 h 1046"/>
                  <a:gd name="T24" fmla="*/ 33 w 819"/>
                  <a:gd name="T25" fmla="*/ 2 h 1046"/>
                  <a:gd name="T26" fmla="*/ 32 w 819"/>
                  <a:gd name="T27" fmla="*/ 4 h 1046"/>
                  <a:gd name="T28" fmla="*/ 32 w 819"/>
                  <a:gd name="T29" fmla="*/ 5 h 1046"/>
                  <a:gd name="T30" fmla="*/ 31 w 819"/>
                  <a:gd name="T31" fmla="*/ 7 h 1046"/>
                  <a:gd name="T32" fmla="*/ 30 w 819"/>
                  <a:gd name="T33" fmla="*/ 12 h 1046"/>
                  <a:gd name="T34" fmla="*/ 26 w 819"/>
                  <a:gd name="T35" fmla="*/ 21 h 1046"/>
                  <a:gd name="T36" fmla="*/ 20 w 819"/>
                  <a:gd name="T37" fmla="*/ 28 h 1046"/>
                  <a:gd name="T38" fmla="*/ 14 w 819"/>
                  <a:gd name="T39" fmla="*/ 35 h 1046"/>
                  <a:gd name="T40" fmla="*/ 8 w 819"/>
                  <a:gd name="T41" fmla="*/ 39 h 1046"/>
                  <a:gd name="T42" fmla="*/ 5 w 819"/>
                  <a:gd name="T43" fmla="*/ 41 h 1046"/>
                  <a:gd name="T44" fmla="*/ 3 w 819"/>
                  <a:gd name="T45" fmla="*/ 42 h 1046"/>
                  <a:gd name="T46" fmla="*/ 1 w 819"/>
                  <a:gd name="T47" fmla="*/ 42 h 1046"/>
                  <a:gd name="T48" fmla="*/ 0 w 819"/>
                  <a:gd name="T49" fmla="*/ 41 h 1046"/>
                  <a:gd name="T50" fmla="*/ 0 w 819"/>
                  <a:gd name="T51" fmla="*/ 41 h 1046"/>
                  <a:gd name="T52" fmla="*/ 0 w 819"/>
                  <a:gd name="T53" fmla="*/ 40 h 1046"/>
                  <a:gd name="T54" fmla="*/ 0 w 819"/>
                  <a:gd name="T55" fmla="*/ 40 h 1046"/>
                  <a:gd name="T56" fmla="*/ 1 w 819"/>
                  <a:gd name="T57" fmla="*/ 40 h 1046"/>
                  <a:gd name="T58" fmla="*/ 1 w 819"/>
                  <a:gd name="T59" fmla="*/ 40 h 1046"/>
                  <a:gd name="T60" fmla="*/ 1 w 819"/>
                  <a:gd name="T61" fmla="*/ 39 h 1046"/>
                  <a:gd name="T62" fmla="*/ 2 w 819"/>
                  <a:gd name="T63" fmla="*/ 39 h 1046"/>
                  <a:gd name="T64" fmla="*/ 3 w 819"/>
                  <a:gd name="T65" fmla="*/ 39 h 1046"/>
                  <a:gd name="T66" fmla="*/ 3 w 819"/>
                  <a:gd name="T67" fmla="*/ 39 h 1046"/>
                  <a:gd name="T68" fmla="*/ 4 w 819"/>
                  <a:gd name="T69" fmla="*/ 39 h 1046"/>
                  <a:gd name="T70" fmla="*/ 5 w 819"/>
                  <a:gd name="T71" fmla="*/ 38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19"/>
                  <a:gd name="T109" fmla="*/ 0 h 1046"/>
                  <a:gd name="T110" fmla="*/ 819 w 81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19" h="1046">
                    <a:moveTo>
                      <a:pt x="150" y="951"/>
                    </a:moveTo>
                    <a:lnTo>
                      <a:pt x="204" y="913"/>
                    </a:lnTo>
                    <a:lnTo>
                      <a:pt x="275" y="864"/>
                    </a:lnTo>
                    <a:lnTo>
                      <a:pt x="349" y="801"/>
                    </a:lnTo>
                    <a:lnTo>
                      <a:pt x="432" y="727"/>
                    </a:lnTo>
                    <a:lnTo>
                      <a:pt x="511" y="644"/>
                    </a:lnTo>
                    <a:lnTo>
                      <a:pt x="590" y="548"/>
                    </a:lnTo>
                    <a:lnTo>
                      <a:pt x="661" y="448"/>
                    </a:lnTo>
                    <a:lnTo>
                      <a:pt x="718" y="340"/>
                    </a:lnTo>
                    <a:lnTo>
                      <a:pt x="765" y="232"/>
                    </a:lnTo>
                    <a:lnTo>
                      <a:pt x="789" y="117"/>
                    </a:lnTo>
                    <a:lnTo>
                      <a:pt x="794" y="108"/>
                    </a:lnTo>
                    <a:lnTo>
                      <a:pt x="794" y="95"/>
                    </a:lnTo>
                    <a:lnTo>
                      <a:pt x="798" y="84"/>
                    </a:lnTo>
                    <a:lnTo>
                      <a:pt x="798" y="71"/>
                    </a:lnTo>
                    <a:lnTo>
                      <a:pt x="801" y="59"/>
                    </a:lnTo>
                    <a:lnTo>
                      <a:pt x="801" y="50"/>
                    </a:lnTo>
                    <a:lnTo>
                      <a:pt x="806" y="37"/>
                    </a:lnTo>
                    <a:lnTo>
                      <a:pt x="810" y="25"/>
                    </a:lnTo>
                    <a:lnTo>
                      <a:pt x="810" y="12"/>
                    </a:lnTo>
                    <a:lnTo>
                      <a:pt x="814" y="0"/>
                    </a:lnTo>
                    <a:lnTo>
                      <a:pt x="814" y="5"/>
                    </a:lnTo>
                    <a:lnTo>
                      <a:pt x="814" y="9"/>
                    </a:lnTo>
                    <a:lnTo>
                      <a:pt x="819" y="25"/>
                    </a:lnTo>
                    <a:lnTo>
                      <a:pt x="819" y="41"/>
                    </a:lnTo>
                    <a:lnTo>
                      <a:pt x="814" y="59"/>
                    </a:lnTo>
                    <a:lnTo>
                      <a:pt x="810" y="75"/>
                    </a:lnTo>
                    <a:lnTo>
                      <a:pt x="806" y="95"/>
                    </a:lnTo>
                    <a:lnTo>
                      <a:pt x="801" y="113"/>
                    </a:lnTo>
                    <a:lnTo>
                      <a:pt x="798" y="133"/>
                    </a:lnTo>
                    <a:lnTo>
                      <a:pt x="794" y="149"/>
                    </a:lnTo>
                    <a:lnTo>
                      <a:pt x="785" y="171"/>
                    </a:lnTo>
                    <a:lnTo>
                      <a:pt x="785" y="187"/>
                    </a:lnTo>
                    <a:lnTo>
                      <a:pt x="760" y="299"/>
                    </a:lnTo>
                    <a:lnTo>
                      <a:pt x="715" y="412"/>
                    </a:lnTo>
                    <a:lnTo>
                      <a:pt x="657" y="515"/>
                    </a:lnTo>
                    <a:lnTo>
                      <a:pt x="585" y="614"/>
                    </a:lnTo>
                    <a:lnTo>
                      <a:pt x="511" y="706"/>
                    </a:lnTo>
                    <a:lnTo>
                      <a:pt x="428" y="792"/>
                    </a:lnTo>
                    <a:lnTo>
                      <a:pt x="349" y="864"/>
                    </a:lnTo>
                    <a:lnTo>
                      <a:pt x="275" y="925"/>
                    </a:lnTo>
                    <a:lnTo>
                      <a:pt x="208" y="976"/>
                    </a:lnTo>
                    <a:lnTo>
                      <a:pt x="150" y="1008"/>
                    </a:lnTo>
                    <a:lnTo>
                      <a:pt x="117" y="1030"/>
                    </a:lnTo>
                    <a:lnTo>
                      <a:pt x="88" y="1037"/>
                    </a:lnTo>
                    <a:lnTo>
                      <a:pt x="63" y="1046"/>
                    </a:lnTo>
                    <a:lnTo>
                      <a:pt x="42" y="1046"/>
                    </a:lnTo>
                    <a:lnTo>
                      <a:pt x="29" y="1046"/>
                    </a:lnTo>
                    <a:lnTo>
                      <a:pt x="18" y="1037"/>
                    </a:lnTo>
                    <a:lnTo>
                      <a:pt x="9" y="1033"/>
                    </a:lnTo>
                    <a:lnTo>
                      <a:pt x="5" y="1025"/>
                    </a:lnTo>
                    <a:lnTo>
                      <a:pt x="0" y="1021"/>
                    </a:lnTo>
                    <a:lnTo>
                      <a:pt x="0" y="1013"/>
                    </a:lnTo>
                    <a:lnTo>
                      <a:pt x="5" y="1013"/>
                    </a:lnTo>
                    <a:lnTo>
                      <a:pt x="5" y="1008"/>
                    </a:lnTo>
                    <a:lnTo>
                      <a:pt x="9" y="1005"/>
                    </a:lnTo>
                    <a:lnTo>
                      <a:pt x="13" y="1005"/>
                    </a:lnTo>
                    <a:lnTo>
                      <a:pt x="18" y="1001"/>
                    </a:lnTo>
                    <a:lnTo>
                      <a:pt x="21" y="996"/>
                    </a:lnTo>
                    <a:lnTo>
                      <a:pt x="25" y="996"/>
                    </a:lnTo>
                    <a:lnTo>
                      <a:pt x="29" y="992"/>
                    </a:lnTo>
                    <a:lnTo>
                      <a:pt x="34" y="988"/>
                    </a:lnTo>
                    <a:lnTo>
                      <a:pt x="38" y="983"/>
                    </a:lnTo>
                    <a:lnTo>
                      <a:pt x="46" y="983"/>
                    </a:lnTo>
                    <a:lnTo>
                      <a:pt x="50" y="983"/>
                    </a:lnTo>
                    <a:lnTo>
                      <a:pt x="63" y="983"/>
                    </a:lnTo>
                    <a:lnTo>
                      <a:pt x="72" y="979"/>
                    </a:lnTo>
                    <a:lnTo>
                      <a:pt x="79" y="979"/>
                    </a:lnTo>
                    <a:lnTo>
                      <a:pt x="92" y="976"/>
                    </a:lnTo>
                    <a:lnTo>
                      <a:pt x="104" y="972"/>
                    </a:lnTo>
                    <a:lnTo>
                      <a:pt x="117" y="963"/>
                    </a:lnTo>
                    <a:lnTo>
                      <a:pt x="133" y="959"/>
                    </a:lnTo>
                    <a:lnTo>
                      <a:pt x="150" y="951"/>
                    </a:lnTo>
                    <a:close/>
                  </a:path>
                </a:pathLst>
              </a:custGeom>
              <a:solidFill>
                <a:srgbClr val="C6146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7" name="Freeform 1291">
                <a:extLst>
                  <a:ext uri="{FF2B5EF4-FFF2-40B4-BE49-F238E27FC236}">
                    <a16:creationId xmlns:a16="http://schemas.microsoft.com/office/drawing/2014/main" id="{890A8A71-D7D3-4D85-B007-05D8B355EE23}"/>
                  </a:ext>
                </a:extLst>
              </p:cNvPr>
              <p:cNvSpPr>
                <a:spLocks/>
              </p:cNvSpPr>
              <p:nvPr/>
            </p:nvSpPr>
            <p:spPr bwMode="auto">
              <a:xfrm>
                <a:off x="3138" y="4047"/>
                <a:ext cx="8" cy="6"/>
              </a:xfrm>
              <a:custGeom>
                <a:avLst/>
                <a:gdLst>
                  <a:gd name="T0" fmla="*/ 2 w 38"/>
                  <a:gd name="T1" fmla="*/ 0 h 30"/>
                  <a:gd name="T2" fmla="*/ 1 w 38"/>
                  <a:gd name="T3" fmla="*/ 0 h 30"/>
                  <a:gd name="T4" fmla="*/ 1 w 38"/>
                  <a:gd name="T5" fmla="*/ 0 h 30"/>
                  <a:gd name="T6" fmla="*/ 1 w 38"/>
                  <a:gd name="T7" fmla="*/ 1 h 30"/>
                  <a:gd name="T8" fmla="*/ 1 w 38"/>
                  <a:gd name="T9" fmla="*/ 1 h 30"/>
                  <a:gd name="T10" fmla="*/ 1 w 38"/>
                  <a:gd name="T11" fmla="*/ 1 h 30"/>
                  <a:gd name="T12" fmla="*/ 1 w 38"/>
                  <a:gd name="T13" fmla="*/ 1 h 30"/>
                  <a:gd name="T14" fmla="*/ 0 w 38"/>
                  <a:gd name="T15" fmla="*/ 1 h 30"/>
                  <a:gd name="T16" fmla="*/ 0 w 38"/>
                  <a:gd name="T17" fmla="*/ 1 h 30"/>
                  <a:gd name="T18" fmla="*/ 0 w 38"/>
                  <a:gd name="T19" fmla="*/ 1 h 30"/>
                  <a:gd name="T20" fmla="*/ 0 w 38"/>
                  <a:gd name="T21" fmla="*/ 1 h 30"/>
                  <a:gd name="T22" fmla="*/ 0 w 38"/>
                  <a:gd name="T23" fmla="*/ 1 h 30"/>
                  <a:gd name="T24" fmla="*/ 0 w 38"/>
                  <a:gd name="T25" fmla="*/ 1 h 30"/>
                  <a:gd name="T26" fmla="*/ 0 w 38"/>
                  <a:gd name="T27" fmla="*/ 1 h 30"/>
                  <a:gd name="T28" fmla="*/ 1 w 38"/>
                  <a:gd name="T29" fmla="*/ 1 h 30"/>
                  <a:gd name="T30" fmla="*/ 1 w 38"/>
                  <a:gd name="T31" fmla="*/ 1 h 30"/>
                  <a:gd name="T32" fmla="*/ 1 w 38"/>
                  <a:gd name="T33" fmla="*/ 1 h 30"/>
                  <a:gd name="T34" fmla="*/ 1 w 38"/>
                  <a:gd name="T35" fmla="*/ 1 h 30"/>
                  <a:gd name="T36" fmla="*/ 1 w 38"/>
                  <a:gd name="T37" fmla="*/ 0 h 30"/>
                  <a:gd name="T38" fmla="*/ 1 w 38"/>
                  <a:gd name="T39" fmla="*/ 0 h 30"/>
                  <a:gd name="T40" fmla="*/ 2 w 38"/>
                  <a:gd name="T41" fmla="*/ 0 h 3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8"/>
                  <a:gd name="T64" fmla="*/ 0 h 30"/>
                  <a:gd name="T65" fmla="*/ 38 w 38"/>
                  <a:gd name="T66" fmla="*/ 30 h 3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8" h="30">
                    <a:moveTo>
                      <a:pt x="38" y="0"/>
                    </a:moveTo>
                    <a:lnTo>
                      <a:pt x="34" y="5"/>
                    </a:lnTo>
                    <a:lnTo>
                      <a:pt x="29" y="9"/>
                    </a:lnTo>
                    <a:lnTo>
                      <a:pt x="25" y="13"/>
                    </a:lnTo>
                    <a:lnTo>
                      <a:pt x="21" y="13"/>
                    </a:lnTo>
                    <a:lnTo>
                      <a:pt x="18" y="18"/>
                    </a:lnTo>
                    <a:lnTo>
                      <a:pt x="13" y="22"/>
                    </a:lnTo>
                    <a:lnTo>
                      <a:pt x="9" y="22"/>
                    </a:lnTo>
                    <a:lnTo>
                      <a:pt x="5" y="25"/>
                    </a:lnTo>
                    <a:lnTo>
                      <a:pt x="5" y="30"/>
                    </a:lnTo>
                    <a:lnTo>
                      <a:pt x="0" y="30"/>
                    </a:lnTo>
                    <a:lnTo>
                      <a:pt x="5" y="30"/>
                    </a:lnTo>
                    <a:lnTo>
                      <a:pt x="5" y="25"/>
                    </a:lnTo>
                    <a:lnTo>
                      <a:pt x="9" y="22"/>
                    </a:lnTo>
                    <a:lnTo>
                      <a:pt x="13" y="22"/>
                    </a:lnTo>
                    <a:lnTo>
                      <a:pt x="18" y="18"/>
                    </a:lnTo>
                    <a:lnTo>
                      <a:pt x="21" y="13"/>
                    </a:lnTo>
                    <a:lnTo>
                      <a:pt x="25" y="13"/>
                    </a:lnTo>
                    <a:lnTo>
                      <a:pt x="29" y="9"/>
                    </a:lnTo>
                    <a:lnTo>
                      <a:pt x="34" y="5"/>
                    </a:lnTo>
                    <a:lnTo>
                      <a:pt x="38" y="0"/>
                    </a:lnTo>
                    <a:close/>
                  </a:path>
                </a:pathLst>
              </a:custGeom>
              <a:solidFill>
                <a:srgbClr val="D2458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8" name="Freeform 1292">
                <a:extLst>
                  <a:ext uri="{FF2B5EF4-FFF2-40B4-BE49-F238E27FC236}">
                    <a16:creationId xmlns:a16="http://schemas.microsoft.com/office/drawing/2014/main" id="{41A571C8-C785-4D42-A10D-BCF7EFF93DEB}"/>
                  </a:ext>
                </a:extLst>
              </p:cNvPr>
              <p:cNvSpPr>
                <a:spLocks/>
              </p:cNvSpPr>
              <p:nvPr/>
            </p:nvSpPr>
            <p:spPr bwMode="auto">
              <a:xfrm>
                <a:off x="3137" y="3859"/>
                <a:ext cx="146" cy="188"/>
              </a:xfrm>
              <a:custGeom>
                <a:avLst/>
                <a:gdLst>
                  <a:gd name="T0" fmla="*/ 29 w 726"/>
                  <a:gd name="T1" fmla="*/ 2 h 942"/>
                  <a:gd name="T2" fmla="*/ 29 w 726"/>
                  <a:gd name="T3" fmla="*/ 1 h 942"/>
                  <a:gd name="T4" fmla="*/ 29 w 726"/>
                  <a:gd name="T5" fmla="*/ 1 h 942"/>
                  <a:gd name="T6" fmla="*/ 29 w 726"/>
                  <a:gd name="T7" fmla="*/ 1 h 942"/>
                  <a:gd name="T8" fmla="*/ 29 w 726"/>
                  <a:gd name="T9" fmla="*/ 1 h 942"/>
                  <a:gd name="T10" fmla="*/ 29 w 726"/>
                  <a:gd name="T11" fmla="*/ 1 h 942"/>
                  <a:gd name="T12" fmla="*/ 29 w 726"/>
                  <a:gd name="T13" fmla="*/ 1 h 942"/>
                  <a:gd name="T14" fmla="*/ 29 w 726"/>
                  <a:gd name="T15" fmla="*/ 1 h 942"/>
                  <a:gd name="T16" fmla="*/ 29 w 726"/>
                  <a:gd name="T17" fmla="*/ 0 h 942"/>
                  <a:gd name="T18" fmla="*/ 29 w 726"/>
                  <a:gd name="T19" fmla="*/ 0 h 942"/>
                  <a:gd name="T20" fmla="*/ 29 w 726"/>
                  <a:gd name="T21" fmla="*/ 1 h 942"/>
                  <a:gd name="T22" fmla="*/ 29 w 726"/>
                  <a:gd name="T23" fmla="*/ 1 h 942"/>
                  <a:gd name="T24" fmla="*/ 29 w 726"/>
                  <a:gd name="T25" fmla="*/ 2 h 942"/>
                  <a:gd name="T26" fmla="*/ 29 w 726"/>
                  <a:gd name="T27" fmla="*/ 2 h 942"/>
                  <a:gd name="T28" fmla="*/ 29 w 726"/>
                  <a:gd name="T29" fmla="*/ 3 h 942"/>
                  <a:gd name="T30" fmla="*/ 29 w 726"/>
                  <a:gd name="T31" fmla="*/ 3 h 942"/>
                  <a:gd name="T32" fmla="*/ 28 w 726"/>
                  <a:gd name="T33" fmla="*/ 4 h 942"/>
                  <a:gd name="T34" fmla="*/ 28 w 726"/>
                  <a:gd name="T35" fmla="*/ 4 h 942"/>
                  <a:gd name="T36" fmla="*/ 28 w 726"/>
                  <a:gd name="T37" fmla="*/ 4 h 942"/>
                  <a:gd name="T38" fmla="*/ 28 w 726"/>
                  <a:gd name="T39" fmla="*/ 4 h 942"/>
                  <a:gd name="T40" fmla="*/ 26 w 726"/>
                  <a:gd name="T41" fmla="*/ 9 h 942"/>
                  <a:gd name="T42" fmla="*/ 24 w 726"/>
                  <a:gd name="T43" fmla="*/ 13 h 942"/>
                  <a:gd name="T44" fmla="*/ 21 w 726"/>
                  <a:gd name="T45" fmla="*/ 17 h 942"/>
                  <a:gd name="T46" fmla="*/ 18 w 726"/>
                  <a:gd name="T47" fmla="*/ 21 h 942"/>
                  <a:gd name="T48" fmla="*/ 15 w 726"/>
                  <a:gd name="T49" fmla="*/ 25 h 942"/>
                  <a:gd name="T50" fmla="*/ 12 w 726"/>
                  <a:gd name="T51" fmla="*/ 28 h 942"/>
                  <a:gd name="T52" fmla="*/ 9 w 726"/>
                  <a:gd name="T53" fmla="*/ 31 h 942"/>
                  <a:gd name="T54" fmla="*/ 6 w 726"/>
                  <a:gd name="T55" fmla="*/ 34 h 942"/>
                  <a:gd name="T56" fmla="*/ 4 w 726"/>
                  <a:gd name="T57" fmla="*/ 36 h 942"/>
                  <a:gd name="T58" fmla="*/ 2 w 726"/>
                  <a:gd name="T59" fmla="*/ 38 h 942"/>
                  <a:gd name="T60" fmla="*/ 1 w 726"/>
                  <a:gd name="T61" fmla="*/ 38 h 942"/>
                  <a:gd name="T62" fmla="*/ 1 w 726"/>
                  <a:gd name="T63" fmla="*/ 37 h 942"/>
                  <a:gd name="T64" fmla="*/ 1 w 726"/>
                  <a:gd name="T65" fmla="*/ 37 h 942"/>
                  <a:gd name="T66" fmla="*/ 1 w 726"/>
                  <a:gd name="T67" fmla="*/ 37 h 942"/>
                  <a:gd name="T68" fmla="*/ 0 w 726"/>
                  <a:gd name="T69" fmla="*/ 37 h 942"/>
                  <a:gd name="T70" fmla="*/ 0 w 726"/>
                  <a:gd name="T71" fmla="*/ 37 h 942"/>
                  <a:gd name="T72" fmla="*/ 0 w 726"/>
                  <a:gd name="T73" fmla="*/ 37 h 942"/>
                  <a:gd name="T74" fmla="*/ 0 w 726"/>
                  <a:gd name="T75" fmla="*/ 37 h 942"/>
                  <a:gd name="T76" fmla="*/ 0 w 726"/>
                  <a:gd name="T77" fmla="*/ 36 h 942"/>
                  <a:gd name="T78" fmla="*/ 0 w 726"/>
                  <a:gd name="T79" fmla="*/ 36 h 942"/>
                  <a:gd name="T80" fmla="*/ 2 w 726"/>
                  <a:gd name="T81" fmla="*/ 35 h 942"/>
                  <a:gd name="T82" fmla="*/ 4 w 726"/>
                  <a:gd name="T83" fmla="*/ 33 h 942"/>
                  <a:gd name="T84" fmla="*/ 7 w 726"/>
                  <a:gd name="T85" fmla="*/ 30 h 942"/>
                  <a:gd name="T86" fmla="*/ 10 w 726"/>
                  <a:gd name="T87" fmla="*/ 28 h 942"/>
                  <a:gd name="T88" fmla="*/ 14 w 726"/>
                  <a:gd name="T89" fmla="*/ 24 h 942"/>
                  <a:gd name="T90" fmla="*/ 17 w 726"/>
                  <a:gd name="T91" fmla="*/ 20 h 942"/>
                  <a:gd name="T92" fmla="*/ 21 w 726"/>
                  <a:gd name="T93" fmla="*/ 16 h 942"/>
                  <a:gd name="T94" fmla="*/ 24 w 726"/>
                  <a:gd name="T95" fmla="*/ 11 h 942"/>
                  <a:gd name="T96" fmla="*/ 26 w 726"/>
                  <a:gd name="T97" fmla="*/ 7 h 942"/>
                  <a:gd name="T98" fmla="*/ 29 w 726"/>
                  <a:gd name="T99" fmla="*/ 2 h 94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6"/>
                  <a:gd name="T151" fmla="*/ 0 h 942"/>
                  <a:gd name="T152" fmla="*/ 726 w 726"/>
                  <a:gd name="T153" fmla="*/ 942 h 94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6" h="942">
                    <a:moveTo>
                      <a:pt x="710" y="38"/>
                    </a:moveTo>
                    <a:lnTo>
                      <a:pt x="710" y="34"/>
                    </a:lnTo>
                    <a:lnTo>
                      <a:pt x="715" y="34"/>
                    </a:lnTo>
                    <a:lnTo>
                      <a:pt x="715" y="30"/>
                    </a:lnTo>
                    <a:lnTo>
                      <a:pt x="715" y="25"/>
                    </a:lnTo>
                    <a:lnTo>
                      <a:pt x="719" y="22"/>
                    </a:lnTo>
                    <a:lnTo>
                      <a:pt x="719" y="18"/>
                    </a:lnTo>
                    <a:lnTo>
                      <a:pt x="722" y="13"/>
                    </a:lnTo>
                    <a:lnTo>
                      <a:pt x="726" y="9"/>
                    </a:lnTo>
                    <a:lnTo>
                      <a:pt x="726" y="0"/>
                    </a:lnTo>
                    <a:lnTo>
                      <a:pt x="726" y="18"/>
                    </a:lnTo>
                    <a:lnTo>
                      <a:pt x="722" y="34"/>
                    </a:lnTo>
                    <a:lnTo>
                      <a:pt x="719" y="47"/>
                    </a:lnTo>
                    <a:lnTo>
                      <a:pt x="715" y="59"/>
                    </a:lnTo>
                    <a:lnTo>
                      <a:pt x="710" y="72"/>
                    </a:lnTo>
                    <a:lnTo>
                      <a:pt x="706" y="79"/>
                    </a:lnTo>
                    <a:lnTo>
                      <a:pt x="702" y="88"/>
                    </a:lnTo>
                    <a:lnTo>
                      <a:pt x="697" y="96"/>
                    </a:lnTo>
                    <a:lnTo>
                      <a:pt x="694" y="101"/>
                    </a:lnTo>
                    <a:lnTo>
                      <a:pt x="694" y="104"/>
                    </a:lnTo>
                    <a:lnTo>
                      <a:pt x="648" y="221"/>
                    </a:lnTo>
                    <a:lnTo>
                      <a:pt x="589" y="328"/>
                    </a:lnTo>
                    <a:lnTo>
                      <a:pt x="519" y="436"/>
                    </a:lnTo>
                    <a:lnTo>
                      <a:pt x="449" y="532"/>
                    </a:lnTo>
                    <a:lnTo>
                      <a:pt x="373" y="623"/>
                    </a:lnTo>
                    <a:lnTo>
                      <a:pt x="295" y="710"/>
                    </a:lnTo>
                    <a:lnTo>
                      <a:pt x="225" y="781"/>
                    </a:lnTo>
                    <a:lnTo>
                      <a:pt x="154" y="847"/>
                    </a:lnTo>
                    <a:lnTo>
                      <a:pt x="92" y="901"/>
                    </a:lnTo>
                    <a:lnTo>
                      <a:pt x="42" y="942"/>
                    </a:lnTo>
                    <a:lnTo>
                      <a:pt x="33" y="942"/>
                    </a:lnTo>
                    <a:lnTo>
                      <a:pt x="25" y="938"/>
                    </a:lnTo>
                    <a:lnTo>
                      <a:pt x="22" y="938"/>
                    </a:lnTo>
                    <a:lnTo>
                      <a:pt x="13" y="935"/>
                    </a:lnTo>
                    <a:lnTo>
                      <a:pt x="9" y="931"/>
                    </a:lnTo>
                    <a:lnTo>
                      <a:pt x="9" y="926"/>
                    </a:lnTo>
                    <a:lnTo>
                      <a:pt x="4" y="922"/>
                    </a:lnTo>
                    <a:lnTo>
                      <a:pt x="4" y="918"/>
                    </a:lnTo>
                    <a:lnTo>
                      <a:pt x="0" y="913"/>
                    </a:lnTo>
                    <a:lnTo>
                      <a:pt x="0" y="910"/>
                    </a:lnTo>
                    <a:lnTo>
                      <a:pt x="46" y="877"/>
                    </a:lnTo>
                    <a:lnTo>
                      <a:pt x="104" y="827"/>
                    </a:lnTo>
                    <a:lnTo>
                      <a:pt x="175" y="764"/>
                    </a:lnTo>
                    <a:lnTo>
                      <a:pt x="254" y="690"/>
                    </a:lnTo>
                    <a:lnTo>
                      <a:pt x="337" y="603"/>
                    </a:lnTo>
                    <a:lnTo>
                      <a:pt x="424" y="507"/>
                    </a:lnTo>
                    <a:lnTo>
                      <a:pt x="506" y="399"/>
                    </a:lnTo>
                    <a:lnTo>
                      <a:pt x="586" y="287"/>
                    </a:lnTo>
                    <a:lnTo>
                      <a:pt x="652" y="167"/>
                    </a:lnTo>
                    <a:lnTo>
                      <a:pt x="710" y="38"/>
                    </a:lnTo>
                    <a:close/>
                  </a:path>
                </a:pathLst>
              </a:custGeom>
              <a:solidFill>
                <a:srgbClr val="DB5B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59" name="Freeform 1293">
                <a:extLst>
                  <a:ext uri="{FF2B5EF4-FFF2-40B4-BE49-F238E27FC236}">
                    <a16:creationId xmlns:a16="http://schemas.microsoft.com/office/drawing/2014/main" id="{B5E0A29F-9136-4B73-8A91-71F6B7A7A034}"/>
                  </a:ext>
                </a:extLst>
              </p:cNvPr>
              <p:cNvSpPr>
                <a:spLocks/>
              </p:cNvSpPr>
              <p:nvPr/>
            </p:nvSpPr>
            <p:spPr bwMode="auto">
              <a:xfrm>
                <a:off x="3137" y="3807"/>
                <a:ext cx="146" cy="245"/>
              </a:xfrm>
              <a:custGeom>
                <a:avLst/>
                <a:gdLst>
                  <a:gd name="T0" fmla="*/ 0 w 730"/>
                  <a:gd name="T1" fmla="*/ 49 h 1225"/>
                  <a:gd name="T2" fmla="*/ 1 w 730"/>
                  <a:gd name="T3" fmla="*/ 49 h 1225"/>
                  <a:gd name="T4" fmla="*/ 2 w 730"/>
                  <a:gd name="T5" fmla="*/ 47 h 1225"/>
                  <a:gd name="T6" fmla="*/ 5 w 730"/>
                  <a:gd name="T7" fmla="*/ 45 h 1225"/>
                  <a:gd name="T8" fmla="*/ 8 w 730"/>
                  <a:gd name="T9" fmla="*/ 43 h 1225"/>
                  <a:gd name="T10" fmla="*/ 12 w 730"/>
                  <a:gd name="T11" fmla="*/ 39 h 1225"/>
                  <a:gd name="T12" fmla="*/ 15 w 730"/>
                  <a:gd name="T13" fmla="*/ 35 h 1225"/>
                  <a:gd name="T14" fmla="*/ 19 w 730"/>
                  <a:gd name="T15" fmla="*/ 31 h 1225"/>
                  <a:gd name="T16" fmla="*/ 23 w 730"/>
                  <a:gd name="T17" fmla="*/ 26 h 1225"/>
                  <a:gd name="T18" fmla="*/ 26 w 730"/>
                  <a:gd name="T19" fmla="*/ 20 h 1225"/>
                  <a:gd name="T20" fmla="*/ 28 w 730"/>
                  <a:gd name="T21" fmla="*/ 14 h 1225"/>
                  <a:gd name="T22" fmla="*/ 29 w 730"/>
                  <a:gd name="T23" fmla="*/ 14 h 1225"/>
                  <a:gd name="T24" fmla="*/ 29 w 730"/>
                  <a:gd name="T25" fmla="*/ 13 h 1225"/>
                  <a:gd name="T26" fmla="*/ 29 w 730"/>
                  <a:gd name="T27" fmla="*/ 11 h 1225"/>
                  <a:gd name="T28" fmla="*/ 29 w 730"/>
                  <a:gd name="T29" fmla="*/ 10 h 1225"/>
                  <a:gd name="T30" fmla="*/ 29 w 730"/>
                  <a:gd name="T31" fmla="*/ 8 h 1225"/>
                  <a:gd name="T32" fmla="*/ 28 w 730"/>
                  <a:gd name="T33" fmla="*/ 6 h 1225"/>
                  <a:gd name="T34" fmla="*/ 27 w 730"/>
                  <a:gd name="T35" fmla="*/ 4 h 1225"/>
                  <a:gd name="T36" fmla="*/ 24 w 730"/>
                  <a:gd name="T37" fmla="*/ 2 h 1225"/>
                  <a:gd name="T38" fmla="*/ 21 w 730"/>
                  <a:gd name="T39" fmla="*/ 1 h 1225"/>
                  <a:gd name="T40" fmla="*/ 16 w 730"/>
                  <a:gd name="T41" fmla="*/ 0 h 122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30"/>
                  <a:gd name="T64" fmla="*/ 0 h 1225"/>
                  <a:gd name="T65" fmla="*/ 730 w 730"/>
                  <a:gd name="T66" fmla="*/ 1225 h 122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30" h="1225">
                    <a:moveTo>
                      <a:pt x="0" y="1225"/>
                    </a:moveTo>
                    <a:lnTo>
                      <a:pt x="17" y="1216"/>
                    </a:lnTo>
                    <a:lnTo>
                      <a:pt x="58" y="1183"/>
                    </a:lnTo>
                    <a:lnTo>
                      <a:pt x="121" y="1133"/>
                    </a:lnTo>
                    <a:lnTo>
                      <a:pt x="199" y="1063"/>
                    </a:lnTo>
                    <a:lnTo>
                      <a:pt x="291" y="980"/>
                    </a:lnTo>
                    <a:lnTo>
                      <a:pt x="386" y="880"/>
                    </a:lnTo>
                    <a:lnTo>
                      <a:pt x="478" y="764"/>
                    </a:lnTo>
                    <a:lnTo>
                      <a:pt x="569" y="639"/>
                    </a:lnTo>
                    <a:lnTo>
                      <a:pt x="647" y="502"/>
                    </a:lnTo>
                    <a:lnTo>
                      <a:pt x="710" y="357"/>
                    </a:lnTo>
                    <a:lnTo>
                      <a:pt x="714" y="345"/>
                    </a:lnTo>
                    <a:lnTo>
                      <a:pt x="723" y="320"/>
                    </a:lnTo>
                    <a:lnTo>
                      <a:pt x="726" y="286"/>
                    </a:lnTo>
                    <a:lnTo>
                      <a:pt x="730" y="245"/>
                    </a:lnTo>
                    <a:lnTo>
                      <a:pt x="723" y="196"/>
                    </a:lnTo>
                    <a:lnTo>
                      <a:pt x="701" y="149"/>
                    </a:lnTo>
                    <a:lnTo>
                      <a:pt x="669" y="100"/>
                    </a:lnTo>
                    <a:lnTo>
                      <a:pt x="606" y="59"/>
                    </a:lnTo>
                    <a:lnTo>
                      <a:pt x="523" y="25"/>
                    </a:lnTo>
                    <a:lnTo>
                      <a:pt x="411" y="0"/>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60" name="Freeform 1294">
                <a:extLst>
                  <a:ext uri="{FF2B5EF4-FFF2-40B4-BE49-F238E27FC236}">
                    <a16:creationId xmlns:a16="http://schemas.microsoft.com/office/drawing/2014/main" id="{A826FBA6-1D1F-4358-B0E8-BA2EFED12C93}"/>
                  </a:ext>
                </a:extLst>
              </p:cNvPr>
              <p:cNvSpPr>
                <a:spLocks/>
              </p:cNvSpPr>
              <p:nvPr/>
            </p:nvSpPr>
            <p:spPr bwMode="auto">
              <a:xfrm>
                <a:off x="3095" y="3837"/>
                <a:ext cx="206" cy="222"/>
              </a:xfrm>
              <a:custGeom>
                <a:avLst/>
                <a:gdLst>
                  <a:gd name="T0" fmla="*/ 25 w 1030"/>
                  <a:gd name="T1" fmla="*/ 0 h 1113"/>
                  <a:gd name="T2" fmla="*/ 25 w 1030"/>
                  <a:gd name="T3" fmla="*/ 0 h 1113"/>
                  <a:gd name="T4" fmla="*/ 26 w 1030"/>
                  <a:gd name="T5" fmla="*/ 0 h 1113"/>
                  <a:gd name="T6" fmla="*/ 28 w 1030"/>
                  <a:gd name="T7" fmla="*/ 1 h 1113"/>
                  <a:gd name="T8" fmla="*/ 29 w 1030"/>
                  <a:gd name="T9" fmla="*/ 1 h 1113"/>
                  <a:gd name="T10" fmla="*/ 30 w 1030"/>
                  <a:gd name="T11" fmla="*/ 2 h 1113"/>
                  <a:gd name="T12" fmla="*/ 30 w 1030"/>
                  <a:gd name="T13" fmla="*/ 3 h 1113"/>
                  <a:gd name="T14" fmla="*/ 30 w 1030"/>
                  <a:gd name="T15" fmla="*/ 5 h 1113"/>
                  <a:gd name="T16" fmla="*/ 30 w 1030"/>
                  <a:gd name="T17" fmla="*/ 6 h 1113"/>
                  <a:gd name="T18" fmla="*/ 29 w 1030"/>
                  <a:gd name="T19" fmla="*/ 7 h 1113"/>
                  <a:gd name="T20" fmla="*/ 26 w 1030"/>
                  <a:gd name="T21" fmla="*/ 9 h 1113"/>
                  <a:gd name="T22" fmla="*/ 21 w 1030"/>
                  <a:gd name="T23" fmla="*/ 12 h 1113"/>
                  <a:gd name="T24" fmla="*/ 17 w 1030"/>
                  <a:gd name="T25" fmla="*/ 15 h 1113"/>
                  <a:gd name="T26" fmla="*/ 12 w 1030"/>
                  <a:gd name="T27" fmla="*/ 18 h 1113"/>
                  <a:gd name="T28" fmla="*/ 8 w 1030"/>
                  <a:gd name="T29" fmla="*/ 22 h 1113"/>
                  <a:gd name="T30" fmla="*/ 5 w 1030"/>
                  <a:gd name="T31" fmla="*/ 27 h 1113"/>
                  <a:gd name="T32" fmla="*/ 2 w 1030"/>
                  <a:gd name="T33" fmla="*/ 31 h 1113"/>
                  <a:gd name="T34" fmla="*/ 0 w 1030"/>
                  <a:gd name="T35" fmla="*/ 36 h 1113"/>
                  <a:gd name="T36" fmla="*/ 0 w 1030"/>
                  <a:gd name="T37" fmla="*/ 39 h 1113"/>
                  <a:gd name="T38" fmla="*/ 2 w 1030"/>
                  <a:gd name="T39" fmla="*/ 42 h 1113"/>
                  <a:gd name="T40" fmla="*/ 5 w 1030"/>
                  <a:gd name="T41" fmla="*/ 43 h 1113"/>
                  <a:gd name="T42" fmla="*/ 6 w 1030"/>
                  <a:gd name="T43" fmla="*/ 43 h 1113"/>
                  <a:gd name="T44" fmla="*/ 7 w 1030"/>
                  <a:gd name="T45" fmla="*/ 43 h 1113"/>
                  <a:gd name="T46" fmla="*/ 8 w 1030"/>
                  <a:gd name="T47" fmla="*/ 43 h 1113"/>
                  <a:gd name="T48" fmla="*/ 8 w 1030"/>
                  <a:gd name="T49" fmla="*/ 43 h 1113"/>
                  <a:gd name="T50" fmla="*/ 8 w 1030"/>
                  <a:gd name="T51" fmla="*/ 43 h 1113"/>
                  <a:gd name="T52" fmla="*/ 9 w 1030"/>
                  <a:gd name="T53" fmla="*/ 43 h 1113"/>
                  <a:gd name="T54" fmla="*/ 9 w 1030"/>
                  <a:gd name="T55" fmla="*/ 44 h 1113"/>
                  <a:gd name="T56" fmla="*/ 11 w 1030"/>
                  <a:gd name="T57" fmla="*/ 44 h 1113"/>
                  <a:gd name="T58" fmla="*/ 13 w 1030"/>
                  <a:gd name="T59" fmla="*/ 44 h 1113"/>
                  <a:gd name="T60" fmla="*/ 17 w 1030"/>
                  <a:gd name="T61" fmla="*/ 41 h 1113"/>
                  <a:gd name="T62" fmla="*/ 23 w 1030"/>
                  <a:gd name="T63" fmla="*/ 37 h 1113"/>
                  <a:gd name="T64" fmla="*/ 29 w 1030"/>
                  <a:gd name="T65" fmla="*/ 31 h 1113"/>
                  <a:gd name="T66" fmla="*/ 35 w 1030"/>
                  <a:gd name="T67" fmla="*/ 23 h 1113"/>
                  <a:gd name="T68" fmla="*/ 39 w 1030"/>
                  <a:gd name="T69" fmla="*/ 15 h 1113"/>
                  <a:gd name="T70" fmla="*/ 40 w 1030"/>
                  <a:gd name="T71" fmla="*/ 9 h 1113"/>
                  <a:gd name="T72" fmla="*/ 40 w 1030"/>
                  <a:gd name="T73" fmla="*/ 8 h 1113"/>
                  <a:gd name="T74" fmla="*/ 41 w 1030"/>
                  <a:gd name="T75" fmla="*/ 6 h 1113"/>
                  <a:gd name="T76" fmla="*/ 41 w 1030"/>
                  <a:gd name="T77" fmla="*/ 5 h 1113"/>
                  <a:gd name="T78" fmla="*/ 41 w 1030"/>
                  <a:gd name="T79" fmla="*/ 4 h 1113"/>
                  <a:gd name="T80" fmla="*/ 41 w 1030"/>
                  <a:gd name="T81" fmla="*/ 3 h 1113"/>
                  <a:gd name="T82" fmla="*/ 41 w 1030"/>
                  <a:gd name="T83" fmla="*/ 2 h 1113"/>
                  <a:gd name="T84" fmla="*/ 41 w 1030"/>
                  <a:gd name="T85" fmla="*/ 2 h 1113"/>
                  <a:gd name="T86" fmla="*/ 40 w 1030"/>
                  <a:gd name="T87" fmla="*/ 1 h 1113"/>
                  <a:gd name="T88" fmla="*/ 40 w 1030"/>
                  <a:gd name="T89" fmla="*/ 0 h 11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30"/>
                  <a:gd name="T136" fmla="*/ 0 h 1113"/>
                  <a:gd name="T137" fmla="*/ 1030 w 1030"/>
                  <a:gd name="T138" fmla="*/ 1113 h 11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30" h="1113">
                    <a:moveTo>
                      <a:pt x="615" y="0"/>
                    </a:moveTo>
                    <a:lnTo>
                      <a:pt x="619" y="0"/>
                    </a:lnTo>
                    <a:lnTo>
                      <a:pt x="623" y="0"/>
                    </a:lnTo>
                    <a:lnTo>
                      <a:pt x="636" y="0"/>
                    </a:lnTo>
                    <a:lnTo>
                      <a:pt x="644" y="5"/>
                    </a:lnTo>
                    <a:lnTo>
                      <a:pt x="661" y="5"/>
                    </a:lnTo>
                    <a:lnTo>
                      <a:pt x="673" y="9"/>
                    </a:lnTo>
                    <a:lnTo>
                      <a:pt x="690" y="18"/>
                    </a:lnTo>
                    <a:lnTo>
                      <a:pt x="706" y="26"/>
                    </a:lnTo>
                    <a:lnTo>
                      <a:pt x="718" y="34"/>
                    </a:lnTo>
                    <a:lnTo>
                      <a:pt x="731" y="47"/>
                    </a:lnTo>
                    <a:lnTo>
                      <a:pt x="740" y="59"/>
                    </a:lnTo>
                    <a:lnTo>
                      <a:pt x="747" y="71"/>
                    </a:lnTo>
                    <a:lnTo>
                      <a:pt x="752" y="83"/>
                    </a:lnTo>
                    <a:lnTo>
                      <a:pt x="756" y="101"/>
                    </a:lnTo>
                    <a:lnTo>
                      <a:pt x="756" y="117"/>
                    </a:lnTo>
                    <a:lnTo>
                      <a:pt x="752" y="134"/>
                    </a:lnTo>
                    <a:lnTo>
                      <a:pt x="744" y="150"/>
                    </a:lnTo>
                    <a:lnTo>
                      <a:pt x="736" y="166"/>
                    </a:lnTo>
                    <a:lnTo>
                      <a:pt x="723" y="184"/>
                    </a:lnTo>
                    <a:lnTo>
                      <a:pt x="702" y="196"/>
                    </a:lnTo>
                    <a:lnTo>
                      <a:pt x="644" y="233"/>
                    </a:lnTo>
                    <a:lnTo>
                      <a:pt x="585" y="267"/>
                    </a:lnTo>
                    <a:lnTo>
                      <a:pt x="532" y="303"/>
                    </a:lnTo>
                    <a:lnTo>
                      <a:pt x="474" y="337"/>
                    </a:lnTo>
                    <a:lnTo>
                      <a:pt x="420" y="375"/>
                    </a:lnTo>
                    <a:lnTo>
                      <a:pt x="366" y="411"/>
                    </a:lnTo>
                    <a:lnTo>
                      <a:pt x="312" y="453"/>
                    </a:lnTo>
                    <a:lnTo>
                      <a:pt x="258" y="499"/>
                    </a:lnTo>
                    <a:lnTo>
                      <a:pt x="208" y="548"/>
                    </a:lnTo>
                    <a:lnTo>
                      <a:pt x="158" y="607"/>
                    </a:lnTo>
                    <a:lnTo>
                      <a:pt x="113" y="665"/>
                    </a:lnTo>
                    <a:lnTo>
                      <a:pt x="75" y="723"/>
                    </a:lnTo>
                    <a:lnTo>
                      <a:pt x="46" y="780"/>
                    </a:lnTo>
                    <a:lnTo>
                      <a:pt x="21" y="839"/>
                    </a:lnTo>
                    <a:lnTo>
                      <a:pt x="5" y="893"/>
                    </a:lnTo>
                    <a:lnTo>
                      <a:pt x="0" y="947"/>
                    </a:lnTo>
                    <a:lnTo>
                      <a:pt x="5" y="989"/>
                    </a:lnTo>
                    <a:lnTo>
                      <a:pt x="21" y="1030"/>
                    </a:lnTo>
                    <a:lnTo>
                      <a:pt x="50" y="1059"/>
                    </a:lnTo>
                    <a:lnTo>
                      <a:pt x="97" y="1079"/>
                    </a:lnTo>
                    <a:lnTo>
                      <a:pt x="117" y="1084"/>
                    </a:lnTo>
                    <a:lnTo>
                      <a:pt x="133" y="1088"/>
                    </a:lnTo>
                    <a:lnTo>
                      <a:pt x="151" y="1088"/>
                    </a:lnTo>
                    <a:lnTo>
                      <a:pt x="167" y="1088"/>
                    </a:lnTo>
                    <a:lnTo>
                      <a:pt x="179" y="1084"/>
                    </a:lnTo>
                    <a:lnTo>
                      <a:pt x="192" y="1084"/>
                    </a:lnTo>
                    <a:lnTo>
                      <a:pt x="200" y="1079"/>
                    </a:lnTo>
                    <a:lnTo>
                      <a:pt x="208" y="1079"/>
                    </a:lnTo>
                    <a:lnTo>
                      <a:pt x="212" y="1079"/>
                    </a:lnTo>
                    <a:lnTo>
                      <a:pt x="212" y="1076"/>
                    </a:lnTo>
                    <a:lnTo>
                      <a:pt x="212" y="1079"/>
                    </a:lnTo>
                    <a:lnTo>
                      <a:pt x="212" y="1084"/>
                    </a:lnTo>
                    <a:lnTo>
                      <a:pt x="216" y="1092"/>
                    </a:lnTo>
                    <a:lnTo>
                      <a:pt x="225" y="1101"/>
                    </a:lnTo>
                    <a:lnTo>
                      <a:pt x="234" y="1108"/>
                    </a:lnTo>
                    <a:lnTo>
                      <a:pt x="245" y="1113"/>
                    </a:lnTo>
                    <a:lnTo>
                      <a:pt x="266" y="1113"/>
                    </a:lnTo>
                    <a:lnTo>
                      <a:pt x="291" y="1108"/>
                    </a:lnTo>
                    <a:lnTo>
                      <a:pt x="324" y="1096"/>
                    </a:lnTo>
                    <a:lnTo>
                      <a:pt x="366" y="1079"/>
                    </a:lnTo>
                    <a:lnTo>
                      <a:pt x="420" y="1043"/>
                    </a:lnTo>
                    <a:lnTo>
                      <a:pt x="486" y="993"/>
                    </a:lnTo>
                    <a:lnTo>
                      <a:pt x="565" y="930"/>
                    </a:lnTo>
                    <a:lnTo>
                      <a:pt x="644" y="860"/>
                    </a:lnTo>
                    <a:lnTo>
                      <a:pt x="723" y="777"/>
                    </a:lnTo>
                    <a:lnTo>
                      <a:pt x="801" y="681"/>
                    </a:lnTo>
                    <a:lnTo>
                      <a:pt x="868" y="582"/>
                    </a:lnTo>
                    <a:lnTo>
                      <a:pt x="931" y="478"/>
                    </a:lnTo>
                    <a:lnTo>
                      <a:pt x="972" y="366"/>
                    </a:lnTo>
                    <a:lnTo>
                      <a:pt x="997" y="254"/>
                    </a:lnTo>
                    <a:lnTo>
                      <a:pt x="1001" y="238"/>
                    </a:lnTo>
                    <a:lnTo>
                      <a:pt x="1005" y="220"/>
                    </a:lnTo>
                    <a:lnTo>
                      <a:pt x="1010" y="200"/>
                    </a:lnTo>
                    <a:lnTo>
                      <a:pt x="1017" y="184"/>
                    </a:lnTo>
                    <a:lnTo>
                      <a:pt x="1022" y="162"/>
                    </a:lnTo>
                    <a:lnTo>
                      <a:pt x="1026" y="146"/>
                    </a:lnTo>
                    <a:lnTo>
                      <a:pt x="1030" y="125"/>
                    </a:lnTo>
                    <a:lnTo>
                      <a:pt x="1030" y="108"/>
                    </a:lnTo>
                    <a:lnTo>
                      <a:pt x="1030" y="92"/>
                    </a:lnTo>
                    <a:lnTo>
                      <a:pt x="1030" y="76"/>
                    </a:lnTo>
                    <a:lnTo>
                      <a:pt x="1026" y="67"/>
                    </a:lnTo>
                    <a:lnTo>
                      <a:pt x="1022" y="59"/>
                    </a:lnTo>
                    <a:lnTo>
                      <a:pt x="1022" y="51"/>
                    </a:lnTo>
                    <a:lnTo>
                      <a:pt x="1017" y="42"/>
                    </a:lnTo>
                    <a:lnTo>
                      <a:pt x="1014" y="38"/>
                    </a:lnTo>
                    <a:lnTo>
                      <a:pt x="1010" y="29"/>
                    </a:lnTo>
                    <a:lnTo>
                      <a:pt x="1005" y="22"/>
                    </a:lnTo>
                    <a:lnTo>
                      <a:pt x="1001" y="18"/>
                    </a:lnTo>
                    <a:lnTo>
                      <a:pt x="997" y="9"/>
                    </a:lnTo>
                    <a:lnTo>
                      <a:pt x="988"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61" name="Freeform 1295">
                <a:extLst>
                  <a:ext uri="{FF2B5EF4-FFF2-40B4-BE49-F238E27FC236}">
                    <a16:creationId xmlns:a16="http://schemas.microsoft.com/office/drawing/2014/main" id="{B75D4276-6E42-41F8-B2B9-415CD94C01A9}"/>
                  </a:ext>
                </a:extLst>
              </p:cNvPr>
              <p:cNvSpPr>
                <a:spLocks/>
              </p:cNvSpPr>
              <p:nvPr/>
            </p:nvSpPr>
            <p:spPr bwMode="auto">
              <a:xfrm>
                <a:off x="3544" y="3472"/>
                <a:ext cx="189" cy="235"/>
              </a:xfrm>
              <a:custGeom>
                <a:avLst/>
                <a:gdLst>
                  <a:gd name="T0" fmla="*/ 35 w 942"/>
                  <a:gd name="T1" fmla="*/ 30 h 1178"/>
                  <a:gd name="T2" fmla="*/ 29 w 942"/>
                  <a:gd name="T3" fmla="*/ 21 h 1178"/>
                  <a:gd name="T4" fmla="*/ 23 w 942"/>
                  <a:gd name="T5" fmla="*/ 13 h 1178"/>
                  <a:gd name="T6" fmla="*/ 16 w 942"/>
                  <a:gd name="T7" fmla="*/ 7 h 1178"/>
                  <a:gd name="T8" fmla="*/ 11 w 942"/>
                  <a:gd name="T9" fmla="*/ 2 h 1178"/>
                  <a:gd name="T10" fmla="*/ 9 w 942"/>
                  <a:gd name="T11" fmla="*/ 1 h 1178"/>
                  <a:gd name="T12" fmla="*/ 9 w 942"/>
                  <a:gd name="T13" fmla="*/ 1 h 1178"/>
                  <a:gd name="T14" fmla="*/ 9 w 942"/>
                  <a:gd name="T15" fmla="*/ 0 h 1178"/>
                  <a:gd name="T16" fmla="*/ 8 w 942"/>
                  <a:gd name="T17" fmla="*/ 0 h 1178"/>
                  <a:gd name="T18" fmla="*/ 8 w 942"/>
                  <a:gd name="T19" fmla="*/ 0 h 1178"/>
                  <a:gd name="T20" fmla="*/ 7 w 942"/>
                  <a:gd name="T21" fmla="*/ 0 h 1178"/>
                  <a:gd name="T22" fmla="*/ 5 w 942"/>
                  <a:gd name="T23" fmla="*/ 0 h 1178"/>
                  <a:gd name="T24" fmla="*/ 4 w 942"/>
                  <a:gd name="T25" fmla="*/ 0 h 1178"/>
                  <a:gd name="T26" fmla="*/ 1 w 942"/>
                  <a:gd name="T27" fmla="*/ 2 h 1178"/>
                  <a:gd name="T28" fmla="*/ 0 w 942"/>
                  <a:gd name="T29" fmla="*/ 6 h 1178"/>
                  <a:gd name="T30" fmla="*/ 1 w 942"/>
                  <a:gd name="T31" fmla="*/ 10 h 1178"/>
                  <a:gd name="T32" fmla="*/ 3 w 942"/>
                  <a:gd name="T33" fmla="*/ 15 h 1178"/>
                  <a:gd name="T34" fmla="*/ 6 w 942"/>
                  <a:gd name="T35" fmla="*/ 19 h 1178"/>
                  <a:gd name="T36" fmla="*/ 10 w 942"/>
                  <a:gd name="T37" fmla="*/ 24 h 1178"/>
                  <a:gd name="T38" fmla="*/ 15 w 942"/>
                  <a:gd name="T39" fmla="*/ 27 h 1178"/>
                  <a:gd name="T40" fmla="*/ 19 w 942"/>
                  <a:gd name="T41" fmla="*/ 30 h 1178"/>
                  <a:gd name="T42" fmla="*/ 24 w 942"/>
                  <a:gd name="T43" fmla="*/ 33 h 1178"/>
                  <a:gd name="T44" fmla="*/ 28 w 942"/>
                  <a:gd name="T45" fmla="*/ 36 h 1178"/>
                  <a:gd name="T46" fmla="*/ 30 w 942"/>
                  <a:gd name="T47" fmla="*/ 37 h 1178"/>
                  <a:gd name="T48" fmla="*/ 30 w 942"/>
                  <a:gd name="T49" fmla="*/ 38 h 1178"/>
                  <a:gd name="T50" fmla="*/ 30 w 942"/>
                  <a:gd name="T51" fmla="*/ 39 h 1178"/>
                  <a:gd name="T52" fmla="*/ 30 w 942"/>
                  <a:gd name="T53" fmla="*/ 40 h 1178"/>
                  <a:gd name="T54" fmla="*/ 29 w 942"/>
                  <a:gd name="T55" fmla="*/ 41 h 1178"/>
                  <a:gd name="T56" fmla="*/ 28 w 942"/>
                  <a:gd name="T57" fmla="*/ 42 h 1178"/>
                  <a:gd name="T58" fmla="*/ 27 w 942"/>
                  <a:gd name="T59" fmla="*/ 42 h 1178"/>
                  <a:gd name="T60" fmla="*/ 26 w 942"/>
                  <a:gd name="T61" fmla="*/ 43 h 1178"/>
                  <a:gd name="T62" fmla="*/ 25 w 942"/>
                  <a:gd name="T63" fmla="*/ 43 h 1178"/>
                  <a:gd name="T64" fmla="*/ 13 w 942"/>
                  <a:gd name="T65" fmla="*/ 45 h 1178"/>
                  <a:gd name="T66" fmla="*/ 32 w 942"/>
                  <a:gd name="T67" fmla="*/ 46 h 1178"/>
                  <a:gd name="T68" fmla="*/ 36 w 942"/>
                  <a:gd name="T69" fmla="*/ 43 h 1178"/>
                  <a:gd name="T70" fmla="*/ 38 w 942"/>
                  <a:gd name="T71" fmla="*/ 40 h 1178"/>
                  <a:gd name="T72" fmla="*/ 38 w 942"/>
                  <a:gd name="T73" fmla="*/ 37 h 1178"/>
                  <a:gd name="T74" fmla="*/ 37 w 942"/>
                  <a:gd name="T75" fmla="*/ 35 h 117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42"/>
                  <a:gd name="T115" fmla="*/ 0 h 1178"/>
                  <a:gd name="T116" fmla="*/ 942 w 942"/>
                  <a:gd name="T117" fmla="*/ 1178 h 117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42" h="1178">
                    <a:moveTo>
                      <a:pt x="921" y="876"/>
                    </a:moveTo>
                    <a:lnTo>
                      <a:pt x="871" y="751"/>
                    </a:lnTo>
                    <a:lnTo>
                      <a:pt x="805" y="631"/>
                    </a:lnTo>
                    <a:lnTo>
                      <a:pt x="730" y="519"/>
                    </a:lnTo>
                    <a:lnTo>
                      <a:pt x="647" y="415"/>
                    </a:lnTo>
                    <a:lnTo>
                      <a:pt x="564" y="323"/>
                    </a:lnTo>
                    <a:lnTo>
                      <a:pt x="481" y="236"/>
                    </a:lnTo>
                    <a:lnTo>
                      <a:pt x="402" y="166"/>
                    </a:lnTo>
                    <a:lnTo>
                      <a:pt x="331" y="103"/>
                    </a:lnTo>
                    <a:lnTo>
                      <a:pt x="274" y="58"/>
                    </a:lnTo>
                    <a:lnTo>
                      <a:pt x="227" y="21"/>
                    </a:lnTo>
                    <a:lnTo>
                      <a:pt x="223" y="21"/>
                    </a:lnTo>
                    <a:lnTo>
                      <a:pt x="220" y="17"/>
                    </a:lnTo>
                    <a:lnTo>
                      <a:pt x="220" y="13"/>
                    </a:lnTo>
                    <a:lnTo>
                      <a:pt x="216" y="13"/>
                    </a:lnTo>
                    <a:lnTo>
                      <a:pt x="216" y="8"/>
                    </a:lnTo>
                    <a:lnTo>
                      <a:pt x="211" y="8"/>
                    </a:lnTo>
                    <a:lnTo>
                      <a:pt x="207" y="8"/>
                    </a:lnTo>
                    <a:lnTo>
                      <a:pt x="198" y="4"/>
                    </a:lnTo>
                    <a:lnTo>
                      <a:pt x="191" y="4"/>
                    </a:lnTo>
                    <a:lnTo>
                      <a:pt x="178" y="0"/>
                    </a:lnTo>
                    <a:lnTo>
                      <a:pt x="166" y="0"/>
                    </a:lnTo>
                    <a:lnTo>
                      <a:pt x="149" y="0"/>
                    </a:lnTo>
                    <a:lnTo>
                      <a:pt x="132" y="0"/>
                    </a:lnTo>
                    <a:lnTo>
                      <a:pt x="115" y="4"/>
                    </a:lnTo>
                    <a:lnTo>
                      <a:pt x="95" y="8"/>
                    </a:lnTo>
                    <a:lnTo>
                      <a:pt x="54" y="29"/>
                    </a:lnTo>
                    <a:lnTo>
                      <a:pt x="24" y="58"/>
                    </a:lnTo>
                    <a:lnTo>
                      <a:pt x="4" y="96"/>
                    </a:lnTo>
                    <a:lnTo>
                      <a:pt x="0" y="141"/>
                    </a:lnTo>
                    <a:lnTo>
                      <a:pt x="7" y="191"/>
                    </a:lnTo>
                    <a:lnTo>
                      <a:pt x="20" y="245"/>
                    </a:lnTo>
                    <a:lnTo>
                      <a:pt x="45" y="303"/>
                    </a:lnTo>
                    <a:lnTo>
                      <a:pt x="78" y="365"/>
                    </a:lnTo>
                    <a:lnTo>
                      <a:pt x="115" y="424"/>
                    </a:lnTo>
                    <a:lnTo>
                      <a:pt x="157" y="481"/>
                    </a:lnTo>
                    <a:lnTo>
                      <a:pt x="207" y="535"/>
                    </a:lnTo>
                    <a:lnTo>
                      <a:pt x="261" y="589"/>
                    </a:lnTo>
                    <a:lnTo>
                      <a:pt x="311" y="635"/>
                    </a:lnTo>
                    <a:lnTo>
                      <a:pt x="364" y="676"/>
                    </a:lnTo>
                    <a:lnTo>
                      <a:pt x="418" y="714"/>
                    </a:lnTo>
                    <a:lnTo>
                      <a:pt x="472" y="751"/>
                    </a:lnTo>
                    <a:lnTo>
                      <a:pt x="531" y="784"/>
                    </a:lnTo>
                    <a:lnTo>
                      <a:pt x="589" y="817"/>
                    </a:lnTo>
                    <a:lnTo>
                      <a:pt x="647" y="855"/>
                    </a:lnTo>
                    <a:lnTo>
                      <a:pt x="706" y="892"/>
                    </a:lnTo>
                    <a:lnTo>
                      <a:pt x="722" y="905"/>
                    </a:lnTo>
                    <a:lnTo>
                      <a:pt x="738" y="921"/>
                    </a:lnTo>
                    <a:lnTo>
                      <a:pt x="747" y="937"/>
                    </a:lnTo>
                    <a:lnTo>
                      <a:pt x="755" y="959"/>
                    </a:lnTo>
                    <a:lnTo>
                      <a:pt x="760" y="975"/>
                    </a:lnTo>
                    <a:lnTo>
                      <a:pt x="760" y="991"/>
                    </a:lnTo>
                    <a:lnTo>
                      <a:pt x="755" y="1008"/>
                    </a:lnTo>
                    <a:lnTo>
                      <a:pt x="751" y="1020"/>
                    </a:lnTo>
                    <a:lnTo>
                      <a:pt x="742" y="1033"/>
                    </a:lnTo>
                    <a:lnTo>
                      <a:pt x="735" y="1038"/>
                    </a:lnTo>
                    <a:lnTo>
                      <a:pt x="722" y="1045"/>
                    </a:lnTo>
                    <a:lnTo>
                      <a:pt x="709" y="1054"/>
                    </a:lnTo>
                    <a:lnTo>
                      <a:pt x="693" y="1058"/>
                    </a:lnTo>
                    <a:lnTo>
                      <a:pt x="681" y="1067"/>
                    </a:lnTo>
                    <a:lnTo>
                      <a:pt x="668" y="1074"/>
                    </a:lnTo>
                    <a:lnTo>
                      <a:pt x="655" y="1079"/>
                    </a:lnTo>
                    <a:lnTo>
                      <a:pt x="643" y="1083"/>
                    </a:lnTo>
                    <a:lnTo>
                      <a:pt x="634" y="1087"/>
                    </a:lnTo>
                    <a:lnTo>
                      <a:pt x="630" y="1092"/>
                    </a:lnTo>
                    <a:lnTo>
                      <a:pt x="328" y="1125"/>
                    </a:lnTo>
                    <a:lnTo>
                      <a:pt x="713" y="1178"/>
                    </a:lnTo>
                    <a:lnTo>
                      <a:pt x="801" y="1157"/>
                    </a:lnTo>
                    <a:lnTo>
                      <a:pt x="859" y="1128"/>
                    </a:lnTo>
                    <a:lnTo>
                      <a:pt x="900" y="1092"/>
                    </a:lnTo>
                    <a:lnTo>
                      <a:pt x="929" y="1049"/>
                    </a:lnTo>
                    <a:lnTo>
                      <a:pt x="942" y="1013"/>
                    </a:lnTo>
                    <a:lnTo>
                      <a:pt x="942" y="971"/>
                    </a:lnTo>
                    <a:lnTo>
                      <a:pt x="942" y="937"/>
                    </a:lnTo>
                    <a:lnTo>
                      <a:pt x="933" y="909"/>
                    </a:lnTo>
                    <a:lnTo>
                      <a:pt x="925" y="888"/>
                    </a:lnTo>
                    <a:lnTo>
                      <a:pt x="921" y="876"/>
                    </a:lnTo>
                    <a:close/>
                  </a:path>
                </a:pathLst>
              </a:custGeom>
              <a:solidFill>
                <a:srgbClr val="E58C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2" name="Freeform 1296">
                <a:extLst>
                  <a:ext uri="{FF2B5EF4-FFF2-40B4-BE49-F238E27FC236}">
                    <a16:creationId xmlns:a16="http://schemas.microsoft.com/office/drawing/2014/main" id="{ED852DD8-5591-4BCA-9B62-97252ECE1EF1}"/>
                  </a:ext>
                </a:extLst>
              </p:cNvPr>
              <p:cNvSpPr>
                <a:spLocks/>
              </p:cNvSpPr>
              <p:nvPr/>
            </p:nvSpPr>
            <p:spPr bwMode="auto">
              <a:xfrm>
                <a:off x="3588" y="3477"/>
                <a:ext cx="145" cy="189"/>
              </a:xfrm>
              <a:custGeom>
                <a:avLst/>
                <a:gdLst>
                  <a:gd name="T0" fmla="*/ 28 w 726"/>
                  <a:gd name="T1" fmla="*/ 37 h 942"/>
                  <a:gd name="T2" fmla="*/ 28 w 726"/>
                  <a:gd name="T3" fmla="*/ 37 h 942"/>
                  <a:gd name="T4" fmla="*/ 28 w 726"/>
                  <a:gd name="T5" fmla="*/ 37 h 942"/>
                  <a:gd name="T6" fmla="*/ 28 w 726"/>
                  <a:gd name="T7" fmla="*/ 37 h 942"/>
                  <a:gd name="T8" fmla="*/ 28 w 726"/>
                  <a:gd name="T9" fmla="*/ 37 h 942"/>
                  <a:gd name="T10" fmla="*/ 28 w 726"/>
                  <a:gd name="T11" fmla="*/ 37 h 942"/>
                  <a:gd name="T12" fmla="*/ 29 w 726"/>
                  <a:gd name="T13" fmla="*/ 37 h 942"/>
                  <a:gd name="T14" fmla="*/ 29 w 726"/>
                  <a:gd name="T15" fmla="*/ 38 h 942"/>
                  <a:gd name="T16" fmla="*/ 29 w 726"/>
                  <a:gd name="T17" fmla="*/ 38 h 942"/>
                  <a:gd name="T18" fmla="*/ 29 w 726"/>
                  <a:gd name="T19" fmla="*/ 38 h 942"/>
                  <a:gd name="T20" fmla="*/ 29 w 726"/>
                  <a:gd name="T21" fmla="*/ 37 h 942"/>
                  <a:gd name="T22" fmla="*/ 29 w 726"/>
                  <a:gd name="T23" fmla="*/ 37 h 942"/>
                  <a:gd name="T24" fmla="*/ 28 w 726"/>
                  <a:gd name="T25" fmla="*/ 36 h 942"/>
                  <a:gd name="T26" fmla="*/ 28 w 726"/>
                  <a:gd name="T27" fmla="*/ 36 h 942"/>
                  <a:gd name="T28" fmla="*/ 28 w 726"/>
                  <a:gd name="T29" fmla="*/ 35 h 942"/>
                  <a:gd name="T30" fmla="*/ 28 w 726"/>
                  <a:gd name="T31" fmla="*/ 35 h 942"/>
                  <a:gd name="T32" fmla="*/ 28 w 726"/>
                  <a:gd name="T33" fmla="*/ 34 h 942"/>
                  <a:gd name="T34" fmla="*/ 28 w 726"/>
                  <a:gd name="T35" fmla="*/ 34 h 942"/>
                  <a:gd name="T36" fmla="*/ 28 w 726"/>
                  <a:gd name="T37" fmla="*/ 34 h 942"/>
                  <a:gd name="T38" fmla="*/ 26 w 726"/>
                  <a:gd name="T39" fmla="*/ 29 h 942"/>
                  <a:gd name="T40" fmla="*/ 23 w 726"/>
                  <a:gd name="T41" fmla="*/ 25 h 942"/>
                  <a:gd name="T42" fmla="*/ 21 w 726"/>
                  <a:gd name="T43" fmla="*/ 20 h 942"/>
                  <a:gd name="T44" fmla="*/ 18 w 726"/>
                  <a:gd name="T45" fmla="*/ 16 h 942"/>
                  <a:gd name="T46" fmla="*/ 15 w 726"/>
                  <a:gd name="T47" fmla="*/ 13 h 942"/>
                  <a:gd name="T48" fmla="*/ 12 w 726"/>
                  <a:gd name="T49" fmla="*/ 9 h 942"/>
                  <a:gd name="T50" fmla="*/ 9 w 726"/>
                  <a:gd name="T51" fmla="*/ 7 h 942"/>
                  <a:gd name="T52" fmla="*/ 6 w 726"/>
                  <a:gd name="T53" fmla="*/ 4 h 942"/>
                  <a:gd name="T54" fmla="*/ 4 w 726"/>
                  <a:gd name="T55" fmla="*/ 2 h 942"/>
                  <a:gd name="T56" fmla="*/ 1 w 726"/>
                  <a:gd name="T57" fmla="*/ 0 h 942"/>
                  <a:gd name="T58" fmla="*/ 1 w 726"/>
                  <a:gd name="T59" fmla="*/ 0 h 942"/>
                  <a:gd name="T60" fmla="*/ 1 w 726"/>
                  <a:gd name="T61" fmla="*/ 0 h 942"/>
                  <a:gd name="T62" fmla="*/ 1 w 726"/>
                  <a:gd name="T63" fmla="*/ 0 h 942"/>
                  <a:gd name="T64" fmla="*/ 0 w 726"/>
                  <a:gd name="T65" fmla="*/ 1 h 942"/>
                  <a:gd name="T66" fmla="*/ 0 w 726"/>
                  <a:gd name="T67" fmla="*/ 1 h 942"/>
                  <a:gd name="T68" fmla="*/ 0 w 726"/>
                  <a:gd name="T69" fmla="*/ 1 h 942"/>
                  <a:gd name="T70" fmla="*/ 0 w 726"/>
                  <a:gd name="T71" fmla="*/ 1 h 942"/>
                  <a:gd name="T72" fmla="*/ 0 w 726"/>
                  <a:gd name="T73" fmla="*/ 1 h 942"/>
                  <a:gd name="T74" fmla="*/ 0 w 726"/>
                  <a:gd name="T75" fmla="*/ 1 h 942"/>
                  <a:gd name="T76" fmla="*/ 0 w 726"/>
                  <a:gd name="T77" fmla="*/ 1 h 942"/>
                  <a:gd name="T78" fmla="*/ 2 w 726"/>
                  <a:gd name="T79" fmla="*/ 3 h 942"/>
                  <a:gd name="T80" fmla="*/ 4 w 726"/>
                  <a:gd name="T81" fmla="*/ 5 h 942"/>
                  <a:gd name="T82" fmla="*/ 7 w 726"/>
                  <a:gd name="T83" fmla="*/ 7 h 942"/>
                  <a:gd name="T84" fmla="*/ 10 w 726"/>
                  <a:gd name="T85" fmla="*/ 10 h 942"/>
                  <a:gd name="T86" fmla="*/ 13 w 726"/>
                  <a:gd name="T87" fmla="*/ 14 h 942"/>
                  <a:gd name="T88" fmla="*/ 17 w 726"/>
                  <a:gd name="T89" fmla="*/ 18 h 942"/>
                  <a:gd name="T90" fmla="*/ 20 w 726"/>
                  <a:gd name="T91" fmla="*/ 22 h 942"/>
                  <a:gd name="T92" fmla="*/ 23 w 726"/>
                  <a:gd name="T93" fmla="*/ 26 h 942"/>
                  <a:gd name="T94" fmla="*/ 26 w 726"/>
                  <a:gd name="T95" fmla="*/ 31 h 942"/>
                  <a:gd name="T96" fmla="*/ 28 w 726"/>
                  <a:gd name="T97" fmla="*/ 37 h 94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6"/>
                  <a:gd name="T148" fmla="*/ 0 h 942"/>
                  <a:gd name="T149" fmla="*/ 726 w 726"/>
                  <a:gd name="T150" fmla="*/ 942 h 94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6" h="942">
                    <a:moveTo>
                      <a:pt x="705" y="905"/>
                    </a:moveTo>
                    <a:lnTo>
                      <a:pt x="705" y="908"/>
                    </a:lnTo>
                    <a:lnTo>
                      <a:pt x="709" y="908"/>
                    </a:lnTo>
                    <a:lnTo>
                      <a:pt x="709" y="913"/>
                    </a:lnTo>
                    <a:lnTo>
                      <a:pt x="713" y="917"/>
                    </a:lnTo>
                    <a:lnTo>
                      <a:pt x="713" y="921"/>
                    </a:lnTo>
                    <a:lnTo>
                      <a:pt x="717" y="925"/>
                    </a:lnTo>
                    <a:lnTo>
                      <a:pt x="717" y="934"/>
                    </a:lnTo>
                    <a:lnTo>
                      <a:pt x="722" y="937"/>
                    </a:lnTo>
                    <a:lnTo>
                      <a:pt x="726" y="942"/>
                    </a:lnTo>
                    <a:lnTo>
                      <a:pt x="722" y="925"/>
                    </a:lnTo>
                    <a:lnTo>
                      <a:pt x="717" y="913"/>
                    </a:lnTo>
                    <a:lnTo>
                      <a:pt x="713" y="896"/>
                    </a:lnTo>
                    <a:lnTo>
                      <a:pt x="709" y="883"/>
                    </a:lnTo>
                    <a:lnTo>
                      <a:pt x="705" y="876"/>
                    </a:lnTo>
                    <a:lnTo>
                      <a:pt x="701" y="863"/>
                    </a:lnTo>
                    <a:lnTo>
                      <a:pt x="697" y="854"/>
                    </a:lnTo>
                    <a:lnTo>
                      <a:pt x="692" y="847"/>
                    </a:lnTo>
                    <a:lnTo>
                      <a:pt x="692" y="842"/>
                    </a:lnTo>
                    <a:lnTo>
                      <a:pt x="643" y="726"/>
                    </a:lnTo>
                    <a:lnTo>
                      <a:pt x="585" y="614"/>
                    </a:lnTo>
                    <a:lnTo>
                      <a:pt x="519" y="510"/>
                    </a:lnTo>
                    <a:lnTo>
                      <a:pt x="443" y="411"/>
                    </a:lnTo>
                    <a:lnTo>
                      <a:pt x="369" y="319"/>
                    </a:lnTo>
                    <a:lnTo>
                      <a:pt x="294" y="236"/>
                    </a:lnTo>
                    <a:lnTo>
                      <a:pt x="220" y="162"/>
                    </a:lnTo>
                    <a:lnTo>
                      <a:pt x="153" y="99"/>
                    </a:lnTo>
                    <a:lnTo>
                      <a:pt x="90" y="45"/>
                    </a:lnTo>
                    <a:lnTo>
                      <a:pt x="36" y="0"/>
                    </a:lnTo>
                    <a:lnTo>
                      <a:pt x="29" y="4"/>
                    </a:lnTo>
                    <a:lnTo>
                      <a:pt x="24" y="4"/>
                    </a:lnTo>
                    <a:lnTo>
                      <a:pt x="16" y="8"/>
                    </a:lnTo>
                    <a:lnTo>
                      <a:pt x="11" y="13"/>
                    </a:lnTo>
                    <a:lnTo>
                      <a:pt x="7" y="17"/>
                    </a:lnTo>
                    <a:lnTo>
                      <a:pt x="4" y="20"/>
                    </a:lnTo>
                    <a:lnTo>
                      <a:pt x="4" y="25"/>
                    </a:lnTo>
                    <a:lnTo>
                      <a:pt x="0" y="25"/>
                    </a:lnTo>
                    <a:lnTo>
                      <a:pt x="0" y="29"/>
                    </a:lnTo>
                    <a:lnTo>
                      <a:pt x="0" y="33"/>
                    </a:lnTo>
                    <a:lnTo>
                      <a:pt x="41" y="67"/>
                    </a:lnTo>
                    <a:lnTo>
                      <a:pt x="103" y="116"/>
                    </a:lnTo>
                    <a:lnTo>
                      <a:pt x="173" y="179"/>
                    </a:lnTo>
                    <a:lnTo>
                      <a:pt x="252" y="258"/>
                    </a:lnTo>
                    <a:lnTo>
                      <a:pt x="335" y="344"/>
                    </a:lnTo>
                    <a:lnTo>
                      <a:pt x="418" y="440"/>
                    </a:lnTo>
                    <a:lnTo>
                      <a:pt x="501" y="544"/>
                    </a:lnTo>
                    <a:lnTo>
                      <a:pt x="580" y="660"/>
                    </a:lnTo>
                    <a:lnTo>
                      <a:pt x="651" y="780"/>
                    </a:lnTo>
                    <a:lnTo>
                      <a:pt x="705" y="905"/>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3" name="Freeform 1297">
                <a:extLst>
                  <a:ext uri="{FF2B5EF4-FFF2-40B4-BE49-F238E27FC236}">
                    <a16:creationId xmlns:a16="http://schemas.microsoft.com/office/drawing/2014/main" id="{4DE0D01F-3402-4028-B6BD-51347862F6CD}"/>
                  </a:ext>
                </a:extLst>
              </p:cNvPr>
              <p:cNvSpPr>
                <a:spLocks/>
              </p:cNvSpPr>
              <p:nvPr/>
            </p:nvSpPr>
            <p:spPr bwMode="auto">
              <a:xfrm>
                <a:off x="3545" y="3471"/>
                <a:ext cx="50" cy="33"/>
              </a:xfrm>
              <a:custGeom>
                <a:avLst/>
                <a:gdLst>
                  <a:gd name="T0" fmla="*/ 4 w 248"/>
                  <a:gd name="T1" fmla="*/ 3 h 166"/>
                  <a:gd name="T2" fmla="*/ 4 w 248"/>
                  <a:gd name="T3" fmla="*/ 3 h 166"/>
                  <a:gd name="T4" fmla="*/ 5 w 248"/>
                  <a:gd name="T5" fmla="*/ 3 h 166"/>
                  <a:gd name="T6" fmla="*/ 6 w 248"/>
                  <a:gd name="T7" fmla="*/ 3 h 166"/>
                  <a:gd name="T8" fmla="*/ 7 w 248"/>
                  <a:gd name="T9" fmla="*/ 3 h 166"/>
                  <a:gd name="T10" fmla="*/ 7 w 248"/>
                  <a:gd name="T11" fmla="*/ 3 h 166"/>
                  <a:gd name="T12" fmla="*/ 8 w 248"/>
                  <a:gd name="T13" fmla="*/ 3 h 166"/>
                  <a:gd name="T14" fmla="*/ 8 w 248"/>
                  <a:gd name="T15" fmla="*/ 3 h 166"/>
                  <a:gd name="T16" fmla="*/ 8 w 248"/>
                  <a:gd name="T17" fmla="*/ 3 h 166"/>
                  <a:gd name="T18" fmla="*/ 8 w 248"/>
                  <a:gd name="T19" fmla="*/ 3 h 166"/>
                  <a:gd name="T20" fmla="*/ 9 w 248"/>
                  <a:gd name="T21" fmla="*/ 3 h 166"/>
                  <a:gd name="T22" fmla="*/ 9 w 248"/>
                  <a:gd name="T23" fmla="*/ 3 h 166"/>
                  <a:gd name="T24" fmla="*/ 9 w 248"/>
                  <a:gd name="T25" fmla="*/ 3 h 166"/>
                  <a:gd name="T26" fmla="*/ 9 w 248"/>
                  <a:gd name="T27" fmla="*/ 2 h 166"/>
                  <a:gd name="T28" fmla="*/ 9 w 248"/>
                  <a:gd name="T29" fmla="*/ 2 h 166"/>
                  <a:gd name="T30" fmla="*/ 9 w 248"/>
                  <a:gd name="T31" fmla="*/ 2 h 166"/>
                  <a:gd name="T32" fmla="*/ 9 w 248"/>
                  <a:gd name="T33" fmla="*/ 2 h 166"/>
                  <a:gd name="T34" fmla="*/ 9 w 248"/>
                  <a:gd name="T35" fmla="*/ 2 h 166"/>
                  <a:gd name="T36" fmla="*/ 10 w 248"/>
                  <a:gd name="T37" fmla="*/ 2 h 166"/>
                  <a:gd name="T38" fmla="*/ 10 w 248"/>
                  <a:gd name="T39" fmla="*/ 2 h 166"/>
                  <a:gd name="T40" fmla="*/ 10 w 248"/>
                  <a:gd name="T41" fmla="*/ 2 h 166"/>
                  <a:gd name="T42" fmla="*/ 10 w 248"/>
                  <a:gd name="T43" fmla="*/ 2 h 166"/>
                  <a:gd name="T44" fmla="*/ 10 w 248"/>
                  <a:gd name="T45" fmla="*/ 2 h 166"/>
                  <a:gd name="T46" fmla="*/ 10 w 248"/>
                  <a:gd name="T47" fmla="*/ 1 h 166"/>
                  <a:gd name="T48" fmla="*/ 9 w 248"/>
                  <a:gd name="T49" fmla="*/ 1 h 166"/>
                  <a:gd name="T50" fmla="*/ 9 w 248"/>
                  <a:gd name="T51" fmla="*/ 1 h 166"/>
                  <a:gd name="T52" fmla="*/ 9 w 248"/>
                  <a:gd name="T53" fmla="*/ 1 h 166"/>
                  <a:gd name="T54" fmla="*/ 9 w 248"/>
                  <a:gd name="T55" fmla="*/ 1 h 166"/>
                  <a:gd name="T56" fmla="*/ 9 w 248"/>
                  <a:gd name="T57" fmla="*/ 1 h 166"/>
                  <a:gd name="T58" fmla="*/ 9 w 248"/>
                  <a:gd name="T59" fmla="*/ 0 h 166"/>
                  <a:gd name="T60" fmla="*/ 9 w 248"/>
                  <a:gd name="T61" fmla="*/ 0 h 166"/>
                  <a:gd name="T62" fmla="*/ 9 w 248"/>
                  <a:gd name="T63" fmla="*/ 0 h 166"/>
                  <a:gd name="T64" fmla="*/ 8 w 248"/>
                  <a:gd name="T65" fmla="*/ 0 h 166"/>
                  <a:gd name="T66" fmla="*/ 8 w 248"/>
                  <a:gd name="T67" fmla="*/ 0 h 166"/>
                  <a:gd name="T68" fmla="*/ 8 w 248"/>
                  <a:gd name="T69" fmla="*/ 0 h 166"/>
                  <a:gd name="T70" fmla="*/ 7 w 248"/>
                  <a:gd name="T71" fmla="*/ 0 h 166"/>
                  <a:gd name="T72" fmla="*/ 7 w 248"/>
                  <a:gd name="T73" fmla="*/ 0 h 166"/>
                  <a:gd name="T74" fmla="*/ 6 w 248"/>
                  <a:gd name="T75" fmla="*/ 0 h 166"/>
                  <a:gd name="T76" fmla="*/ 5 w 248"/>
                  <a:gd name="T77" fmla="*/ 0 h 166"/>
                  <a:gd name="T78" fmla="*/ 5 w 248"/>
                  <a:gd name="T79" fmla="*/ 0 h 166"/>
                  <a:gd name="T80" fmla="*/ 4 w 248"/>
                  <a:gd name="T81" fmla="*/ 0 h 166"/>
                  <a:gd name="T82" fmla="*/ 3 w 248"/>
                  <a:gd name="T83" fmla="*/ 1 h 166"/>
                  <a:gd name="T84" fmla="*/ 2 w 248"/>
                  <a:gd name="T85" fmla="*/ 1 h 166"/>
                  <a:gd name="T86" fmla="*/ 1 w 248"/>
                  <a:gd name="T87" fmla="*/ 2 h 166"/>
                  <a:gd name="T88" fmla="*/ 1 w 248"/>
                  <a:gd name="T89" fmla="*/ 2 h 166"/>
                  <a:gd name="T90" fmla="*/ 1 w 248"/>
                  <a:gd name="T91" fmla="*/ 3 h 166"/>
                  <a:gd name="T92" fmla="*/ 0 w 248"/>
                  <a:gd name="T93" fmla="*/ 3 h 166"/>
                  <a:gd name="T94" fmla="*/ 0 w 248"/>
                  <a:gd name="T95" fmla="*/ 4 h 166"/>
                  <a:gd name="T96" fmla="*/ 0 w 248"/>
                  <a:gd name="T97" fmla="*/ 5 h 166"/>
                  <a:gd name="T98" fmla="*/ 0 w 248"/>
                  <a:gd name="T99" fmla="*/ 6 h 166"/>
                  <a:gd name="T100" fmla="*/ 0 w 248"/>
                  <a:gd name="T101" fmla="*/ 7 h 166"/>
                  <a:gd name="T102" fmla="*/ 0 w 248"/>
                  <a:gd name="T103" fmla="*/ 6 h 166"/>
                  <a:gd name="T104" fmla="*/ 0 w 248"/>
                  <a:gd name="T105" fmla="*/ 6 h 166"/>
                  <a:gd name="T106" fmla="*/ 0 w 248"/>
                  <a:gd name="T107" fmla="*/ 5 h 166"/>
                  <a:gd name="T108" fmla="*/ 1 w 248"/>
                  <a:gd name="T109" fmla="*/ 5 h 166"/>
                  <a:gd name="T110" fmla="*/ 1 w 248"/>
                  <a:gd name="T111" fmla="*/ 4 h 166"/>
                  <a:gd name="T112" fmla="*/ 2 w 248"/>
                  <a:gd name="T113" fmla="*/ 4 h 166"/>
                  <a:gd name="T114" fmla="*/ 2 w 248"/>
                  <a:gd name="T115" fmla="*/ 3 h 166"/>
                  <a:gd name="T116" fmla="*/ 2 w 248"/>
                  <a:gd name="T117" fmla="*/ 3 h 166"/>
                  <a:gd name="T118" fmla="*/ 3 w 248"/>
                  <a:gd name="T119" fmla="*/ 3 h 166"/>
                  <a:gd name="T120" fmla="*/ 4 w 248"/>
                  <a:gd name="T121" fmla="*/ 3 h 16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48"/>
                  <a:gd name="T184" fmla="*/ 0 h 166"/>
                  <a:gd name="T185" fmla="*/ 248 w 248"/>
                  <a:gd name="T186" fmla="*/ 166 h 16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48" h="166">
                    <a:moveTo>
                      <a:pt x="95" y="71"/>
                    </a:moveTo>
                    <a:lnTo>
                      <a:pt x="111" y="67"/>
                    </a:lnTo>
                    <a:lnTo>
                      <a:pt x="128" y="63"/>
                    </a:lnTo>
                    <a:lnTo>
                      <a:pt x="145" y="63"/>
                    </a:lnTo>
                    <a:lnTo>
                      <a:pt x="162" y="63"/>
                    </a:lnTo>
                    <a:lnTo>
                      <a:pt x="174" y="63"/>
                    </a:lnTo>
                    <a:lnTo>
                      <a:pt x="187" y="67"/>
                    </a:lnTo>
                    <a:lnTo>
                      <a:pt x="199" y="67"/>
                    </a:lnTo>
                    <a:lnTo>
                      <a:pt x="203" y="71"/>
                    </a:lnTo>
                    <a:lnTo>
                      <a:pt x="207" y="71"/>
                    </a:lnTo>
                    <a:lnTo>
                      <a:pt x="212" y="71"/>
                    </a:lnTo>
                    <a:lnTo>
                      <a:pt x="212" y="67"/>
                    </a:lnTo>
                    <a:lnTo>
                      <a:pt x="212" y="63"/>
                    </a:lnTo>
                    <a:lnTo>
                      <a:pt x="216" y="59"/>
                    </a:lnTo>
                    <a:lnTo>
                      <a:pt x="216" y="54"/>
                    </a:lnTo>
                    <a:lnTo>
                      <a:pt x="219" y="54"/>
                    </a:lnTo>
                    <a:lnTo>
                      <a:pt x="223" y="51"/>
                    </a:lnTo>
                    <a:lnTo>
                      <a:pt x="228" y="51"/>
                    </a:lnTo>
                    <a:lnTo>
                      <a:pt x="236" y="47"/>
                    </a:lnTo>
                    <a:lnTo>
                      <a:pt x="241" y="47"/>
                    </a:lnTo>
                    <a:lnTo>
                      <a:pt x="248" y="47"/>
                    </a:lnTo>
                    <a:lnTo>
                      <a:pt x="245" y="42"/>
                    </a:lnTo>
                    <a:lnTo>
                      <a:pt x="241" y="38"/>
                    </a:lnTo>
                    <a:lnTo>
                      <a:pt x="236" y="34"/>
                    </a:lnTo>
                    <a:lnTo>
                      <a:pt x="232" y="29"/>
                    </a:lnTo>
                    <a:lnTo>
                      <a:pt x="228" y="26"/>
                    </a:lnTo>
                    <a:lnTo>
                      <a:pt x="228" y="22"/>
                    </a:lnTo>
                    <a:lnTo>
                      <a:pt x="223" y="18"/>
                    </a:lnTo>
                    <a:lnTo>
                      <a:pt x="219" y="13"/>
                    </a:lnTo>
                    <a:lnTo>
                      <a:pt x="216" y="9"/>
                    </a:lnTo>
                    <a:lnTo>
                      <a:pt x="212" y="5"/>
                    </a:lnTo>
                    <a:lnTo>
                      <a:pt x="212" y="9"/>
                    </a:lnTo>
                    <a:lnTo>
                      <a:pt x="207" y="9"/>
                    </a:lnTo>
                    <a:lnTo>
                      <a:pt x="199" y="5"/>
                    </a:lnTo>
                    <a:lnTo>
                      <a:pt x="191" y="5"/>
                    </a:lnTo>
                    <a:lnTo>
                      <a:pt x="178" y="0"/>
                    </a:lnTo>
                    <a:lnTo>
                      <a:pt x="165" y="0"/>
                    </a:lnTo>
                    <a:lnTo>
                      <a:pt x="149" y="0"/>
                    </a:lnTo>
                    <a:lnTo>
                      <a:pt x="133" y="0"/>
                    </a:lnTo>
                    <a:lnTo>
                      <a:pt x="115" y="5"/>
                    </a:lnTo>
                    <a:lnTo>
                      <a:pt x="95" y="9"/>
                    </a:lnTo>
                    <a:lnTo>
                      <a:pt x="74" y="18"/>
                    </a:lnTo>
                    <a:lnTo>
                      <a:pt x="54" y="26"/>
                    </a:lnTo>
                    <a:lnTo>
                      <a:pt x="37" y="38"/>
                    </a:lnTo>
                    <a:lnTo>
                      <a:pt x="25" y="51"/>
                    </a:lnTo>
                    <a:lnTo>
                      <a:pt x="16" y="67"/>
                    </a:lnTo>
                    <a:lnTo>
                      <a:pt x="8" y="83"/>
                    </a:lnTo>
                    <a:lnTo>
                      <a:pt x="3" y="105"/>
                    </a:lnTo>
                    <a:lnTo>
                      <a:pt x="0" y="125"/>
                    </a:lnTo>
                    <a:lnTo>
                      <a:pt x="0" y="146"/>
                    </a:lnTo>
                    <a:lnTo>
                      <a:pt x="0" y="166"/>
                    </a:lnTo>
                    <a:lnTo>
                      <a:pt x="3" y="155"/>
                    </a:lnTo>
                    <a:lnTo>
                      <a:pt x="8" y="142"/>
                    </a:lnTo>
                    <a:lnTo>
                      <a:pt x="12" y="130"/>
                    </a:lnTo>
                    <a:lnTo>
                      <a:pt x="20" y="117"/>
                    </a:lnTo>
                    <a:lnTo>
                      <a:pt x="29" y="108"/>
                    </a:lnTo>
                    <a:lnTo>
                      <a:pt x="41" y="96"/>
                    </a:lnTo>
                    <a:lnTo>
                      <a:pt x="50" y="88"/>
                    </a:lnTo>
                    <a:lnTo>
                      <a:pt x="61" y="83"/>
                    </a:lnTo>
                    <a:lnTo>
                      <a:pt x="79" y="76"/>
                    </a:lnTo>
                    <a:lnTo>
                      <a:pt x="95" y="71"/>
                    </a:lnTo>
                    <a:close/>
                  </a:path>
                </a:pathLst>
              </a:custGeom>
              <a:solidFill>
                <a:srgbClr val="EDAD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4" name="Freeform 1298">
                <a:extLst>
                  <a:ext uri="{FF2B5EF4-FFF2-40B4-BE49-F238E27FC236}">
                    <a16:creationId xmlns:a16="http://schemas.microsoft.com/office/drawing/2014/main" id="{841EC208-B544-444D-A63A-FBCF55CF35DD}"/>
                  </a:ext>
                </a:extLst>
              </p:cNvPr>
              <p:cNvSpPr>
                <a:spLocks/>
              </p:cNvSpPr>
              <p:nvPr/>
            </p:nvSpPr>
            <p:spPr bwMode="auto">
              <a:xfrm>
                <a:off x="3587" y="3472"/>
                <a:ext cx="145" cy="247"/>
              </a:xfrm>
              <a:custGeom>
                <a:avLst/>
                <a:gdLst>
                  <a:gd name="T0" fmla="*/ 0 w 727"/>
                  <a:gd name="T1" fmla="*/ 0 h 1232"/>
                  <a:gd name="T2" fmla="*/ 1 w 727"/>
                  <a:gd name="T3" fmla="*/ 1 h 1232"/>
                  <a:gd name="T4" fmla="*/ 2 w 727"/>
                  <a:gd name="T5" fmla="*/ 2 h 1232"/>
                  <a:gd name="T6" fmla="*/ 5 w 727"/>
                  <a:gd name="T7" fmla="*/ 4 h 1232"/>
                  <a:gd name="T8" fmla="*/ 8 w 727"/>
                  <a:gd name="T9" fmla="*/ 7 h 1232"/>
                  <a:gd name="T10" fmla="*/ 11 w 727"/>
                  <a:gd name="T11" fmla="*/ 10 h 1232"/>
                  <a:gd name="T12" fmla="*/ 15 w 727"/>
                  <a:gd name="T13" fmla="*/ 14 h 1232"/>
                  <a:gd name="T14" fmla="*/ 19 w 727"/>
                  <a:gd name="T15" fmla="*/ 19 h 1232"/>
                  <a:gd name="T16" fmla="*/ 23 w 727"/>
                  <a:gd name="T17" fmla="*/ 24 h 1232"/>
                  <a:gd name="T18" fmla="*/ 26 w 727"/>
                  <a:gd name="T19" fmla="*/ 29 h 1232"/>
                  <a:gd name="T20" fmla="*/ 28 w 727"/>
                  <a:gd name="T21" fmla="*/ 35 h 1232"/>
                  <a:gd name="T22" fmla="*/ 28 w 727"/>
                  <a:gd name="T23" fmla="*/ 35 h 1232"/>
                  <a:gd name="T24" fmla="*/ 29 w 727"/>
                  <a:gd name="T25" fmla="*/ 36 h 1232"/>
                  <a:gd name="T26" fmla="*/ 29 w 727"/>
                  <a:gd name="T27" fmla="*/ 38 h 1232"/>
                  <a:gd name="T28" fmla="*/ 29 w 727"/>
                  <a:gd name="T29" fmla="*/ 39 h 1232"/>
                  <a:gd name="T30" fmla="*/ 29 w 727"/>
                  <a:gd name="T31" fmla="*/ 42 h 1232"/>
                  <a:gd name="T32" fmla="*/ 28 w 727"/>
                  <a:gd name="T33" fmla="*/ 43 h 1232"/>
                  <a:gd name="T34" fmla="*/ 26 w 727"/>
                  <a:gd name="T35" fmla="*/ 45 h 1232"/>
                  <a:gd name="T36" fmla="*/ 24 w 727"/>
                  <a:gd name="T37" fmla="*/ 47 h 1232"/>
                  <a:gd name="T38" fmla="*/ 21 w 727"/>
                  <a:gd name="T39" fmla="*/ 48 h 1232"/>
                  <a:gd name="T40" fmla="*/ 16 w 727"/>
                  <a:gd name="T41" fmla="*/ 50 h 12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27"/>
                  <a:gd name="T64" fmla="*/ 0 h 1232"/>
                  <a:gd name="T65" fmla="*/ 727 w 727"/>
                  <a:gd name="T66" fmla="*/ 1232 h 12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27" h="1232">
                    <a:moveTo>
                      <a:pt x="0" y="0"/>
                    </a:moveTo>
                    <a:lnTo>
                      <a:pt x="16" y="13"/>
                    </a:lnTo>
                    <a:lnTo>
                      <a:pt x="58" y="45"/>
                    </a:lnTo>
                    <a:lnTo>
                      <a:pt x="120" y="96"/>
                    </a:lnTo>
                    <a:lnTo>
                      <a:pt x="200" y="166"/>
                    </a:lnTo>
                    <a:lnTo>
                      <a:pt x="286" y="249"/>
                    </a:lnTo>
                    <a:lnTo>
                      <a:pt x="382" y="353"/>
                    </a:lnTo>
                    <a:lnTo>
                      <a:pt x="477" y="465"/>
                    </a:lnTo>
                    <a:lnTo>
                      <a:pt x="565" y="589"/>
                    </a:lnTo>
                    <a:lnTo>
                      <a:pt x="644" y="726"/>
                    </a:lnTo>
                    <a:lnTo>
                      <a:pt x="706" y="872"/>
                    </a:lnTo>
                    <a:lnTo>
                      <a:pt x="710" y="884"/>
                    </a:lnTo>
                    <a:lnTo>
                      <a:pt x="718" y="908"/>
                    </a:lnTo>
                    <a:lnTo>
                      <a:pt x="727" y="942"/>
                    </a:lnTo>
                    <a:lnTo>
                      <a:pt x="727" y="984"/>
                    </a:lnTo>
                    <a:lnTo>
                      <a:pt x="718" y="1034"/>
                    </a:lnTo>
                    <a:lnTo>
                      <a:pt x="702" y="1079"/>
                    </a:lnTo>
                    <a:lnTo>
                      <a:pt x="664" y="1124"/>
                    </a:lnTo>
                    <a:lnTo>
                      <a:pt x="606" y="1171"/>
                    </a:lnTo>
                    <a:lnTo>
                      <a:pt x="519" y="1203"/>
                    </a:lnTo>
                    <a:lnTo>
                      <a:pt x="407" y="1232"/>
                    </a:lnTo>
                  </a:path>
                </a:pathLst>
              </a:custGeom>
              <a:noFill/>
              <a:ln w="0">
                <a:solidFill>
                  <a:srgbClr val="89164A"/>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65" name="Freeform 1299">
                <a:extLst>
                  <a:ext uri="{FF2B5EF4-FFF2-40B4-BE49-F238E27FC236}">
                    <a16:creationId xmlns:a16="http://schemas.microsoft.com/office/drawing/2014/main" id="{715EA6E8-50A9-436E-A258-3CE60329B9E6}"/>
                  </a:ext>
                </a:extLst>
              </p:cNvPr>
              <p:cNvSpPr>
                <a:spLocks/>
              </p:cNvSpPr>
              <p:nvPr/>
            </p:nvSpPr>
            <p:spPr bwMode="auto">
              <a:xfrm>
                <a:off x="3544" y="3466"/>
                <a:ext cx="151" cy="223"/>
              </a:xfrm>
              <a:custGeom>
                <a:avLst/>
                <a:gdLst>
                  <a:gd name="T0" fmla="*/ 25 w 755"/>
                  <a:gd name="T1" fmla="*/ 45 h 1117"/>
                  <a:gd name="T2" fmla="*/ 25 w 755"/>
                  <a:gd name="T3" fmla="*/ 45 h 1117"/>
                  <a:gd name="T4" fmla="*/ 25 w 755"/>
                  <a:gd name="T5" fmla="*/ 44 h 1117"/>
                  <a:gd name="T6" fmla="*/ 26 w 755"/>
                  <a:gd name="T7" fmla="*/ 44 h 1117"/>
                  <a:gd name="T8" fmla="*/ 26 w 755"/>
                  <a:gd name="T9" fmla="*/ 44 h 1117"/>
                  <a:gd name="T10" fmla="*/ 27 w 755"/>
                  <a:gd name="T11" fmla="*/ 44 h 1117"/>
                  <a:gd name="T12" fmla="*/ 28 w 755"/>
                  <a:gd name="T13" fmla="*/ 44 h 1117"/>
                  <a:gd name="T14" fmla="*/ 28 w 755"/>
                  <a:gd name="T15" fmla="*/ 44 h 1117"/>
                  <a:gd name="T16" fmla="*/ 29 w 755"/>
                  <a:gd name="T17" fmla="*/ 43 h 1117"/>
                  <a:gd name="T18" fmla="*/ 29 w 755"/>
                  <a:gd name="T19" fmla="*/ 43 h 1117"/>
                  <a:gd name="T20" fmla="*/ 30 w 755"/>
                  <a:gd name="T21" fmla="*/ 42 h 1117"/>
                  <a:gd name="T22" fmla="*/ 30 w 755"/>
                  <a:gd name="T23" fmla="*/ 42 h 1117"/>
                  <a:gd name="T24" fmla="*/ 30 w 755"/>
                  <a:gd name="T25" fmla="*/ 41 h 1117"/>
                  <a:gd name="T26" fmla="*/ 30 w 755"/>
                  <a:gd name="T27" fmla="*/ 41 h 1117"/>
                  <a:gd name="T28" fmla="*/ 30 w 755"/>
                  <a:gd name="T29" fmla="*/ 40 h 1117"/>
                  <a:gd name="T30" fmla="*/ 30 w 755"/>
                  <a:gd name="T31" fmla="*/ 39 h 1117"/>
                  <a:gd name="T32" fmla="*/ 30 w 755"/>
                  <a:gd name="T33" fmla="*/ 39 h 1117"/>
                  <a:gd name="T34" fmla="*/ 30 w 755"/>
                  <a:gd name="T35" fmla="*/ 38 h 1117"/>
                  <a:gd name="T36" fmla="*/ 29 w 755"/>
                  <a:gd name="T37" fmla="*/ 37 h 1117"/>
                  <a:gd name="T38" fmla="*/ 28 w 755"/>
                  <a:gd name="T39" fmla="*/ 37 h 1117"/>
                  <a:gd name="T40" fmla="*/ 26 w 755"/>
                  <a:gd name="T41" fmla="*/ 35 h 1117"/>
                  <a:gd name="T42" fmla="*/ 24 w 755"/>
                  <a:gd name="T43" fmla="*/ 34 h 1117"/>
                  <a:gd name="T44" fmla="*/ 21 w 755"/>
                  <a:gd name="T45" fmla="*/ 33 h 1117"/>
                  <a:gd name="T46" fmla="*/ 19 w 755"/>
                  <a:gd name="T47" fmla="*/ 31 h 1117"/>
                  <a:gd name="T48" fmla="*/ 17 w 755"/>
                  <a:gd name="T49" fmla="*/ 30 h 1117"/>
                  <a:gd name="T50" fmla="*/ 15 w 755"/>
                  <a:gd name="T51" fmla="*/ 28 h 1117"/>
                  <a:gd name="T52" fmla="*/ 12 w 755"/>
                  <a:gd name="T53" fmla="*/ 27 h 1117"/>
                  <a:gd name="T54" fmla="*/ 10 w 755"/>
                  <a:gd name="T55" fmla="*/ 25 h 1117"/>
                  <a:gd name="T56" fmla="*/ 8 w 755"/>
                  <a:gd name="T57" fmla="*/ 23 h 1117"/>
                  <a:gd name="T58" fmla="*/ 6 w 755"/>
                  <a:gd name="T59" fmla="*/ 20 h 1117"/>
                  <a:gd name="T60" fmla="*/ 5 w 755"/>
                  <a:gd name="T61" fmla="*/ 18 h 1117"/>
                  <a:gd name="T62" fmla="*/ 3 w 755"/>
                  <a:gd name="T63" fmla="*/ 16 h 1117"/>
                  <a:gd name="T64" fmla="*/ 2 w 755"/>
                  <a:gd name="T65" fmla="*/ 13 h 1117"/>
                  <a:gd name="T66" fmla="*/ 1 w 755"/>
                  <a:gd name="T67" fmla="*/ 11 h 1117"/>
                  <a:gd name="T68" fmla="*/ 0 w 755"/>
                  <a:gd name="T69" fmla="*/ 9 h 1117"/>
                  <a:gd name="T70" fmla="*/ 0 w 755"/>
                  <a:gd name="T71" fmla="*/ 7 h 1117"/>
                  <a:gd name="T72" fmla="*/ 0 w 755"/>
                  <a:gd name="T73" fmla="*/ 5 h 1117"/>
                  <a:gd name="T74" fmla="*/ 1 w 755"/>
                  <a:gd name="T75" fmla="*/ 4 h 1117"/>
                  <a:gd name="T76" fmla="*/ 2 w 755"/>
                  <a:gd name="T77" fmla="*/ 2 h 1117"/>
                  <a:gd name="T78" fmla="*/ 4 w 755"/>
                  <a:gd name="T79" fmla="*/ 2 h 1117"/>
                  <a:gd name="T80" fmla="*/ 5 w 755"/>
                  <a:gd name="T81" fmla="*/ 1 h 1117"/>
                  <a:gd name="T82" fmla="*/ 5 w 755"/>
                  <a:gd name="T83" fmla="*/ 1 h 1117"/>
                  <a:gd name="T84" fmla="*/ 6 w 755"/>
                  <a:gd name="T85" fmla="*/ 1 h 1117"/>
                  <a:gd name="T86" fmla="*/ 7 w 755"/>
                  <a:gd name="T87" fmla="*/ 1 h 1117"/>
                  <a:gd name="T88" fmla="*/ 7 w 755"/>
                  <a:gd name="T89" fmla="*/ 1 h 1117"/>
                  <a:gd name="T90" fmla="*/ 8 w 755"/>
                  <a:gd name="T91" fmla="*/ 1 h 1117"/>
                  <a:gd name="T92" fmla="*/ 8 w 755"/>
                  <a:gd name="T93" fmla="*/ 1 h 1117"/>
                  <a:gd name="T94" fmla="*/ 8 w 755"/>
                  <a:gd name="T95" fmla="*/ 2 h 1117"/>
                  <a:gd name="T96" fmla="*/ 8 w 755"/>
                  <a:gd name="T97" fmla="*/ 2 h 1117"/>
                  <a:gd name="T98" fmla="*/ 9 w 755"/>
                  <a:gd name="T99" fmla="*/ 2 h 1117"/>
                  <a:gd name="T100" fmla="*/ 8 w 755"/>
                  <a:gd name="T101" fmla="*/ 2 h 1117"/>
                  <a:gd name="T102" fmla="*/ 8 w 755"/>
                  <a:gd name="T103" fmla="*/ 1 h 1117"/>
                  <a:gd name="T104" fmla="*/ 9 w 755"/>
                  <a:gd name="T105" fmla="*/ 1 h 1117"/>
                  <a:gd name="T106" fmla="*/ 9 w 755"/>
                  <a:gd name="T107" fmla="*/ 1 h 1117"/>
                  <a:gd name="T108" fmla="*/ 9 w 755"/>
                  <a:gd name="T109" fmla="*/ 1 h 1117"/>
                  <a:gd name="T110" fmla="*/ 9 w 755"/>
                  <a:gd name="T111" fmla="*/ 1 h 1117"/>
                  <a:gd name="T112" fmla="*/ 9 w 755"/>
                  <a:gd name="T113" fmla="*/ 1 h 1117"/>
                  <a:gd name="T114" fmla="*/ 9 w 755"/>
                  <a:gd name="T115" fmla="*/ 0 h 1117"/>
                  <a:gd name="T116" fmla="*/ 9 w 755"/>
                  <a:gd name="T117" fmla="*/ 0 h 111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5"/>
                  <a:gd name="T178" fmla="*/ 0 h 1117"/>
                  <a:gd name="T179" fmla="*/ 755 w 755"/>
                  <a:gd name="T180" fmla="*/ 1117 h 111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5" h="1117">
                    <a:moveTo>
                      <a:pt x="618" y="1117"/>
                    </a:moveTo>
                    <a:lnTo>
                      <a:pt x="627" y="1117"/>
                    </a:lnTo>
                    <a:lnTo>
                      <a:pt x="634" y="1113"/>
                    </a:lnTo>
                    <a:lnTo>
                      <a:pt x="647" y="1113"/>
                    </a:lnTo>
                    <a:lnTo>
                      <a:pt x="659" y="1109"/>
                    </a:lnTo>
                    <a:lnTo>
                      <a:pt x="676" y="1104"/>
                    </a:lnTo>
                    <a:lnTo>
                      <a:pt x="688" y="1101"/>
                    </a:lnTo>
                    <a:lnTo>
                      <a:pt x="706" y="1092"/>
                    </a:lnTo>
                    <a:lnTo>
                      <a:pt x="722" y="1079"/>
                    </a:lnTo>
                    <a:lnTo>
                      <a:pt x="735" y="1068"/>
                    </a:lnTo>
                    <a:lnTo>
                      <a:pt x="742" y="1059"/>
                    </a:lnTo>
                    <a:lnTo>
                      <a:pt x="747" y="1047"/>
                    </a:lnTo>
                    <a:lnTo>
                      <a:pt x="751" y="1034"/>
                    </a:lnTo>
                    <a:lnTo>
                      <a:pt x="755" y="1018"/>
                    </a:lnTo>
                    <a:lnTo>
                      <a:pt x="755" y="1001"/>
                    </a:lnTo>
                    <a:lnTo>
                      <a:pt x="751" y="984"/>
                    </a:lnTo>
                    <a:lnTo>
                      <a:pt x="747" y="967"/>
                    </a:lnTo>
                    <a:lnTo>
                      <a:pt x="738" y="951"/>
                    </a:lnTo>
                    <a:lnTo>
                      <a:pt x="722" y="935"/>
                    </a:lnTo>
                    <a:lnTo>
                      <a:pt x="706" y="922"/>
                    </a:lnTo>
                    <a:lnTo>
                      <a:pt x="647" y="885"/>
                    </a:lnTo>
                    <a:lnTo>
                      <a:pt x="589" y="847"/>
                    </a:lnTo>
                    <a:lnTo>
                      <a:pt x="531" y="814"/>
                    </a:lnTo>
                    <a:lnTo>
                      <a:pt x="472" y="781"/>
                    </a:lnTo>
                    <a:lnTo>
                      <a:pt x="418" y="744"/>
                    </a:lnTo>
                    <a:lnTo>
                      <a:pt x="364" y="706"/>
                    </a:lnTo>
                    <a:lnTo>
                      <a:pt x="311" y="665"/>
                    </a:lnTo>
                    <a:lnTo>
                      <a:pt x="261" y="619"/>
                    </a:lnTo>
                    <a:lnTo>
                      <a:pt x="207" y="565"/>
                    </a:lnTo>
                    <a:lnTo>
                      <a:pt x="157" y="511"/>
                    </a:lnTo>
                    <a:lnTo>
                      <a:pt x="115" y="454"/>
                    </a:lnTo>
                    <a:lnTo>
                      <a:pt x="78" y="395"/>
                    </a:lnTo>
                    <a:lnTo>
                      <a:pt x="45" y="333"/>
                    </a:lnTo>
                    <a:lnTo>
                      <a:pt x="20" y="275"/>
                    </a:lnTo>
                    <a:lnTo>
                      <a:pt x="7" y="221"/>
                    </a:lnTo>
                    <a:lnTo>
                      <a:pt x="0" y="171"/>
                    </a:lnTo>
                    <a:lnTo>
                      <a:pt x="4" y="126"/>
                    </a:lnTo>
                    <a:lnTo>
                      <a:pt x="24" y="88"/>
                    </a:lnTo>
                    <a:lnTo>
                      <a:pt x="54" y="59"/>
                    </a:lnTo>
                    <a:lnTo>
                      <a:pt x="95" y="38"/>
                    </a:lnTo>
                    <a:lnTo>
                      <a:pt x="115" y="34"/>
                    </a:lnTo>
                    <a:lnTo>
                      <a:pt x="132" y="30"/>
                    </a:lnTo>
                    <a:lnTo>
                      <a:pt x="149" y="30"/>
                    </a:lnTo>
                    <a:lnTo>
                      <a:pt x="166" y="30"/>
                    </a:lnTo>
                    <a:lnTo>
                      <a:pt x="178" y="30"/>
                    </a:lnTo>
                    <a:lnTo>
                      <a:pt x="191" y="34"/>
                    </a:lnTo>
                    <a:lnTo>
                      <a:pt x="198" y="34"/>
                    </a:lnTo>
                    <a:lnTo>
                      <a:pt x="207" y="38"/>
                    </a:lnTo>
                    <a:lnTo>
                      <a:pt x="211" y="38"/>
                    </a:lnTo>
                    <a:lnTo>
                      <a:pt x="216" y="38"/>
                    </a:lnTo>
                    <a:lnTo>
                      <a:pt x="211" y="38"/>
                    </a:lnTo>
                    <a:lnTo>
                      <a:pt x="211" y="34"/>
                    </a:lnTo>
                    <a:lnTo>
                      <a:pt x="216" y="30"/>
                    </a:lnTo>
                    <a:lnTo>
                      <a:pt x="216" y="25"/>
                    </a:lnTo>
                    <a:lnTo>
                      <a:pt x="216" y="22"/>
                    </a:lnTo>
                    <a:lnTo>
                      <a:pt x="220" y="18"/>
                    </a:lnTo>
                    <a:lnTo>
                      <a:pt x="223" y="13"/>
                    </a:lnTo>
                    <a:lnTo>
                      <a:pt x="227" y="9"/>
                    </a:lnTo>
                    <a:lnTo>
                      <a:pt x="236" y="0"/>
                    </a:lnTo>
                  </a:path>
                </a:pathLst>
              </a:custGeom>
              <a:noFill/>
              <a:ln w="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00566" name="Freeform 1300">
                <a:extLst>
                  <a:ext uri="{FF2B5EF4-FFF2-40B4-BE49-F238E27FC236}">
                    <a16:creationId xmlns:a16="http://schemas.microsoft.com/office/drawing/2014/main" id="{8FD7F7BD-9370-446E-81C4-F74544CB3147}"/>
                  </a:ext>
                </a:extLst>
              </p:cNvPr>
              <p:cNvSpPr>
                <a:spLocks noEditPoints="1"/>
              </p:cNvSpPr>
              <p:nvPr/>
            </p:nvSpPr>
            <p:spPr bwMode="auto">
              <a:xfrm>
                <a:off x="3706" y="1281"/>
                <a:ext cx="76" cy="75"/>
              </a:xfrm>
              <a:custGeom>
                <a:avLst/>
                <a:gdLst>
                  <a:gd name="T0" fmla="*/ 15 w 381"/>
                  <a:gd name="T1" fmla="*/ 15 h 379"/>
                  <a:gd name="T2" fmla="*/ 12 w 381"/>
                  <a:gd name="T3" fmla="*/ 15 h 379"/>
                  <a:gd name="T4" fmla="*/ 11 w 381"/>
                  <a:gd name="T5" fmla="*/ 11 h 379"/>
                  <a:gd name="T6" fmla="*/ 4 w 381"/>
                  <a:gd name="T7" fmla="*/ 11 h 379"/>
                  <a:gd name="T8" fmla="*/ 3 w 381"/>
                  <a:gd name="T9" fmla="*/ 15 h 379"/>
                  <a:gd name="T10" fmla="*/ 0 w 381"/>
                  <a:gd name="T11" fmla="*/ 15 h 379"/>
                  <a:gd name="T12" fmla="*/ 6 w 381"/>
                  <a:gd name="T13" fmla="*/ 0 h 379"/>
                  <a:gd name="T14" fmla="*/ 9 w 381"/>
                  <a:gd name="T15" fmla="*/ 0 h 379"/>
                  <a:gd name="T16" fmla="*/ 15 w 381"/>
                  <a:gd name="T17" fmla="*/ 15 h 379"/>
                  <a:gd name="T18" fmla="*/ 10 w 381"/>
                  <a:gd name="T19" fmla="*/ 9 h 379"/>
                  <a:gd name="T20" fmla="*/ 7 w 381"/>
                  <a:gd name="T21" fmla="*/ 3 h 379"/>
                  <a:gd name="T22" fmla="*/ 5 w 381"/>
                  <a:gd name="T23" fmla="*/ 9 h 379"/>
                  <a:gd name="T24" fmla="*/ 10 w 381"/>
                  <a:gd name="T25" fmla="*/ 9 h 3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9"/>
                  <a:gd name="T41" fmla="*/ 381 w 381"/>
                  <a:gd name="T42" fmla="*/ 379 h 3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9">
                    <a:moveTo>
                      <a:pt x="381" y="379"/>
                    </a:moveTo>
                    <a:lnTo>
                      <a:pt x="297" y="379"/>
                    </a:lnTo>
                    <a:lnTo>
                      <a:pt x="265" y="293"/>
                    </a:lnTo>
                    <a:lnTo>
                      <a:pt x="112" y="293"/>
                    </a:lnTo>
                    <a:lnTo>
                      <a:pt x="81" y="379"/>
                    </a:lnTo>
                    <a:lnTo>
                      <a:pt x="0" y="379"/>
                    </a:lnTo>
                    <a:lnTo>
                      <a:pt x="148" y="0"/>
                    </a:lnTo>
                    <a:lnTo>
                      <a:pt x="229" y="0"/>
                    </a:lnTo>
                    <a:lnTo>
                      <a:pt x="381" y="379"/>
                    </a:lnTo>
                    <a:close/>
                    <a:moveTo>
                      <a:pt x="240" y="229"/>
                    </a:moveTo>
                    <a:lnTo>
                      <a:pt x="187" y="88"/>
                    </a:lnTo>
                    <a:lnTo>
                      <a:pt x="136" y="229"/>
                    </a:lnTo>
                    <a:lnTo>
                      <a:pt x="24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7" name="Freeform 1301">
                <a:extLst>
                  <a:ext uri="{FF2B5EF4-FFF2-40B4-BE49-F238E27FC236}">
                    <a16:creationId xmlns:a16="http://schemas.microsoft.com/office/drawing/2014/main" id="{12490CEF-71C3-48CE-B545-B3CC3177AE10}"/>
                  </a:ext>
                </a:extLst>
              </p:cNvPr>
              <p:cNvSpPr>
                <a:spLocks/>
              </p:cNvSpPr>
              <p:nvPr/>
            </p:nvSpPr>
            <p:spPr bwMode="auto">
              <a:xfrm>
                <a:off x="3777" y="1281"/>
                <a:ext cx="60" cy="75"/>
              </a:xfrm>
              <a:custGeom>
                <a:avLst/>
                <a:gdLst>
                  <a:gd name="T0" fmla="*/ 5 w 301"/>
                  <a:gd name="T1" fmla="*/ 15 h 379"/>
                  <a:gd name="T2" fmla="*/ 5 w 301"/>
                  <a:gd name="T3" fmla="*/ 3 h 379"/>
                  <a:gd name="T4" fmla="*/ 0 w 301"/>
                  <a:gd name="T5" fmla="*/ 3 h 379"/>
                  <a:gd name="T6" fmla="*/ 0 w 301"/>
                  <a:gd name="T7" fmla="*/ 0 h 379"/>
                  <a:gd name="T8" fmla="*/ 12 w 301"/>
                  <a:gd name="T9" fmla="*/ 0 h 379"/>
                  <a:gd name="T10" fmla="*/ 12 w 301"/>
                  <a:gd name="T11" fmla="*/ 3 h 379"/>
                  <a:gd name="T12" fmla="*/ 8 w 301"/>
                  <a:gd name="T13" fmla="*/ 3 h 379"/>
                  <a:gd name="T14" fmla="*/ 8 w 301"/>
                  <a:gd name="T15" fmla="*/ 15 h 379"/>
                  <a:gd name="T16" fmla="*/ 5 w 301"/>
                  <a:gd name="T17" fmla="*/ 15 h 3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79"/>
                  <a:gd name="T29" fmla="*/ 301 w 301"/>
                  <a:gd name="T30" fmla="*/ 379 h 3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79">
                    <a:moveTo>
                      <a:pt x="113" y="379"/>
                    </a:moveTo>
                    <a:lnTo>
                      <a:pt x="113" y="64"/>
                    </a:lnTo>
                    <a:lnTo>
                      <a:pt x="0" y="64"/>
                    </a:lnTo>
                    <a:lnTo>
                      <a:pt x="0" y="0"/>
                    </a:lnTo>
                    <a:lnTo>
                      <a:pt x="301" y="0"/>
                    </a:lnTo>
                    <a:lnTo>
                      <a:pt x="301" y="64"/>
                    </a:lnTo>
                    <a:lnTo>
                      <a:pt x="189" y="64"/>
                    </a:lnTo>
                    <a:lnTo>
                      <a:pt x="189" y="379"/>
                    </a:lnTo>
                    <a:lnTo>
                      <a:pt x="113" y="3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8" name="Freeform 1302">
                <a:extLst>
                  <a:ext uri="{FF2B5EF4-FFF2-40B4-BE49-F238E27FC236}">
                    <a16:creationId xmlns:a16="http://schemas.microsoft.com/office/drawing/2014/main" id="{BD71E10F-8257-4E65-985E-61431F4FEB5A}"/>
                  </a:ext>
                </a:extLst>
              </p:cNvPr>
              <p:cNvSpPr>
                <a:spLocks noEditPoints="1"/>
              </p:cNvSpPr>
              <p:nvPr/>
            </p:nvSpPr>
            <p:spPr bwMode="auto">
              <a:xfrm>
                <a:off x="3847" y="1281"/>
                <a:ext cx="58" cy="75"/>
              </a:xfrm>
              <a:custGeom>
                <a:avLst/>
                <a:gdLst>
                  <a:gd name="T0" fmla="*/ 0 w 290"/>
                  <a:gd name="T1" fmla="*/ 0 h 379"/>
                  <a:gd name="T2" fmla="*/ 6 w 290"/>
                  <a:gd name="T3" fmla="*/ 0 h 379"/>
                  <a:gd name="T4" fmla="*/ 8 w 290"/>
                  <a:gd name="T5" fmla="*/ 0 h 379"/>
                  <a:gd name="T6" fmla="*/ 9 w 290"/>
                  <a:gd name="T7" fmla="*/ 0 h 379"/>
                  <a:gd name="T8" fmla="*/ 9 w 290"/>
                  <a:gd name="T9" fmla="*/ 1 h 379"/>
                  <a:gd name="T10" fmla="*/ 10 w 290"/>
                  <a:gd name="T11" fmla="*/ 1 h 379"/>
                  <a:gd name="T12" fmla="*/ 10 w 290"/>
                  <a:gd name="T13" fmla="*/ 1 h 379"/>
                  <a:gd name="T14" fmla="*/ 11 w 290"/>
                  <a:gd name="T15" fmla="*/ 2 h 379"/>
                  <a:gd name="T16" fmla="*/ 11 w 290"/>
                  <a:gd name="T17" fmla="*/ 3 h 379"/>
                  <a:gd name="T18" fmla="*/ 11 w 290"/>
                  <a:gd name="T19" fmla="*/ 3 h 379"/>
                  <a:gd name="T20" fmla="*/ 12 w 290"/>
                  <a:gd name="T21" fmla="*/ 4 h 379"/>
                  <a:gd name="T22" fmla="*/ 12 w 290"/>
                  <a:gd name="T23" fmla="*/ 5 h 379"/>
                  <a:gd name="T24" fmla="*/ 11 w 290"/>
                  <a:gd name="T25" fmla="*/ 6 h 379"/>
                  <a:gd name="T26" fmla="*/ 11 w 290"/>
                  <a:gd name="T27" fmla="*/ 7 h 379"/>
                  <a:gd name="T28" fmla="*/ 10 w 290"/>
                  <a:gd name="T29" fmla="*/ 8 h 379"/>
                  <a:gd name="T30" fmla="*/ 9 w 290"/>
                  <a:gd name="T31" fmla="*/ 9 h 379"/>
                  <a:gd name="T32" fmla="*/ 9 w 290"/>
                  <a:gd name="T33" fmla="*/ 9 h 379"/>
                  <a:gd name="T34" fmla="*/ 8 w 290"/>
                  <a:gd name="T35" fmla="*/ 9 h 379"/>
                  <a:gd name="T36" fmla="*/ 6 w 290"/>
                  <a:gd name="T37" fmla="*/ 9 h 379"/>
                  <a:gd name="T38" fmla="*/ 3 w 290"/>
                  <a:gd name="T39" fmla="*/ 9 h 379"/>
                  <a:gd name="T40" fmla="*/ 0 w 290"/>
                  <a:gd name="T41" fmla="*/ 15 h 379"/>
                  <a:gd name="T42" fmla="*/ 3 w 290"/>
                  <a:gd name="T43" fmla="*/ 7 h 379"/>
                  <a:gd name="T44" fmla="*/ 6 w 290"/>
                  <a:gd name="T45" fmla="*/ 7 h 379"/>
                  <a:gd name="T46" fmla="*/ 7 w 290"/>
                  <a:gd name="T47" fmla="*/ 7 h 379"/>
                  <a:gd name="T48" fmla="*/ 7 w 290"/>
                  <a:gd name="T49" fmla="*/ 6 h 379"/>
                  <a:gd name="T50" fmla="*/ 8 w 290"/>
                  <a:gd name="T51" fmla="*/ 6 h 379"/>
                  <a:gd name="T52" fmla="*/ 8 w 290"/>
                  <a:gd name="T53" fmla="*/ 6 h 379"/>
                  <a:gd name="T54" fmla="*/ 8 w 290"/>
                  <a:gd name="T55" fmla="*/ 5 h 379"/>
                  <a:gd name="T56" fmla="*/ 8 w 290"/>
                  <a:gd name="T57" fmla="*/ 4 h 379"/>
                  <a:gd name="T58" fmla="*/ 8 w 290"/>
                  <a:gd name="T59" fmla="*/ 4 h 379"/>
                  <a:gd name="T60" fmla="*/ 8 w 290"/>
                  <a:gd name="T61" fmla="*/ 3 h 379"/>
                  <a:gd name="T62" fmla="*/ 7 w 290"/>
                  <a:gd name="T63" fmla="*/ 3 h 379"/>
                  <a:gd name="T64" fmla="*/ 6 w 290"/>
                  <a:gd name="T65" fmla="*/ 3 h 379"/>
                  <a:gd name="T66" fmla="*/ 5 w 290"/>
                  <a:gd name="T67" fmla="*/ 3 h 379"/>
                  <a:gd name="T68" fmla="*/ 3 w 290"/>
                  <a:gd name="T69" fmla="*/ 3 h 3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79"/>
                  <a:gd name="T107" fmla="*/ 290 w 290"/>
                  <a:gd name="T108" fmla="*/ 379 h 3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79">
                    <a:moveTo>
                      <a:pt x="0" y="379"/>
                    </a:moveTo>
                    <a:lnTo>
                      <a:pt x="0" y="0"/>
                    </a:lnTo>
                    <a:lnTo>
                      <a:pt x="123" y="0"/>
                    </a:lnTo>
                    <a:lnTo>
                      <a:pt x="154" y="1"/>
                    </a:lnTo>
                    <a:lnTo>
                      <a:pt x="180" y="2"/>
                    </a:lnTo>
                    <a:lnTo>
                      <a:pt x="200" y="3"/>
                    </a:lnTo>
                    <a:lnTo>
                      <a:pt x="214" y="6"/>
                    </a:lnTo>
                    <a:lnTo>
                      <a:pt x="221" y="8"/>
                    </a:lnTo>
                    <a:lnTo>
                      <a:pt x="230" y="11"/>
                    </a:lnTo>
                    <a:lnTo>
                      <a:pt x="236" y="15"/>
                    </a:lnTo>
                    <a:lnTo>
                      <a:pt x="244" y="19"/>
                    </a:lnTo>
                    <a:lnTo>
                      <a:pt x="251" y="24"/>
                    </a:lnTo>
                    <a:lnTo>
                      <a:pt x="257" y="30"/>
                    </a:lnTo>
                    <a:lnTo>
                      <a:pt x="262" y="36"/>
                    </a:lnTo>
                    <a:lnTo>
                      <a:pt x="269" y="43"/>
                    </a:lnTo>
                    <a:lnTo>
                      <a:pt x="273" y="50"/>
                    </a:lnTo>
                    <a:lnTo>
                      <a:pt x="279" y="58"/>
                    </a:lnTo>
                    <a:lnTo>
                      <a:pt x="282" y="66"/>
                    </a:lnTo>
                    <a:lnTo>
                      <a:pt x="285" y="75"/>
                    </a:lnTo>
                    <a:lnTo>
                      <a:pt x="287" y="85"/>
                    </a:lnTo>
                    <a:lnTo>
                      <a:pt x="289" y="94"/>
                    </a:lnTo>
                    <a:lnTo>
                      <a:pt x="290" y="105"/>
                    </a:lnTo>
                    <a:lnTo>
                      <a:pt x="290" y="116"/>
                    </a:lnTo>
                    <a:lnTo>
                      <a:pt x="289" y="133"/>
                    </a:lnTo>
                    <a:lnTo>
                      <a:pt x="287" y="148"/>
                    </a:lnTo>
                    <a:lnTo>
                      <a:pt x="283" y="162"/>
                    </a:lnTo>
                    <a:lnTo>
                      <a:pt x="277" y="175"/>
                    </a:lnTo>
                    <a:lnTo>
                      <a:pt x="271" y="186"/>
                    </a:lnTo>
                    <a:lnTo>
                      <a:pt x="263" y="197"/>
                    </a:lnTo>
                    <a:lnTo>
                      <a:pt x="255" y="206"/>
                    </a:lnTo>
                    <a:lnTo>
                      <a:pt x="245" y="213"/>
                    </a:lnTo>
                    <a:lnTo>
                      <a:pt x="235" y="219"/>
                    </a:lnTo>
                    <a:lnTo>
                      <a:pt x="226" y="224"/>
                    </a:lnTo>
                    <a:lnTo>
                      <a:pt x="216" y="228"/>
                    </a:lnTo>
                    <a:lnTo>
                      <a:pt x="206" y="230"/>
                    </a:lnTo>
                    <a:lnTo>
                      <a:pt x="191" y="233"/>
                    </a:lnTo>
                    <a:lnTo>
                      <a:pt x="173" y="235"/>
                    </a:lnTo>
                    <a:lnTo>
                      <a:pt x="151" y="236"/>
                    </a:lnTo>
                    <a:lnTo>
                      <a:pt x="126" y="236"/>
                    </a:lnTo>
                    <a:lnTo>
                      <a:pt x="77" y="236"/>
                    </a:lnTo>
                    <a:lnTo>
                      <a:pt x="77" y="379"/>
                    </a:lnTo>
                    <a:lnTo>
                      <a:pt x="0" y="379"/>
                    </a:lnTo>
                    <a:close/>
                    <a:moveTo>
                      <a:pt x="77" y="64"/>
                    </a:moveTo>
                    <a:lnTo>
                      <a:pt x="77" y="172"/>
                    </a:lnTo>
                    <a:lnTo>
                      <a:pt x="119" y="172"/>
                    </a:lnTo>
                    <a:lnTo>
                      <a:pt x="139" y="171"/>
                    </a:lnTo>
                    <a:lnTo>
                      <a:pt x="157" y="170"/>
                    </a:lnTo>
                    <a:lnTo>
                      <a:pt x="170" y="168"/>
                    </a:lnTo>
                    <a:lnTo>
                      <a:pt x="179" y="166"/>
                    </a:lnTo>
                    <a:lnTo>
                      <a:pt x="186" y="162"/>
                    </a:lnTo>
                    <a:lnTo>
                      <a:pt x="192" y="158"/>
                    </a:lnTo>
                    <a:lnTo>
                      <a:pt x="198" y="153"/>
                    </a:lnTo>
                    <a:lnTo>
                      <a:pt x="203" y="147"/>
                    </a:lnTo>
                    <a:lnTo>
                      <a:pt x="206" y="141"/>
                    </a:lnTo>
                    <a:lnTo>
                      <a:pt x="209" y="133"/>
                    </a:lnTo>
                    <a:lnTo>
                      <a:pt x="211" y="126"/>
                    </a:lnTo>
                    <a:lnTo>
                      <a:pt x="212" y="117"/>
                    </a:lnTo>
                    <a:lnTo>
                      <a:pt x="211" y="107"/>
                    </a:lnTo>
                    <a:lnTo>
                      <a:pt x="208" y="99"/>
                    </a:lnTo>
                    <a:lnTo>
                      <a:pt x="205" y="90"/>
                    </a:lnTo>
                    <a:lnTo>
                      <a:pt x="200" y="84"/>
                    </a:lnTo>
                    <a:lnTo>
                      <a:pt x="193" y="77"/>
                    </a:lnTo>
                    <a:lnTo>
                      <a:pt x="186" y="73"/>
                    </a:lnTo>
                    <a:lnTo>
                      <a:pt x="177" y="69"/>
                    </a:lnTo>
                    <a:lnTo>
                      <a:pt x="168" y="66"/>
                    </a:lnTo>
                    <a:lnTo>
                      <a:pt x="160" y="65"/>
                    </a:lnTo>
                    <a:lnTo>
                      <a:pt x="148" y="64"/>
                    </a:lnTo>
                    <a:lnTo>
                      <a:pt x="133" y="64"/>
                    </a:lnTo>
                    <a:lnTo>
                      <a:pt x="113" y="64"/>
                    </a:lnTo>
                    <a:lnTo>
                      <a:pt x="77"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69" name="Freeform 1303">
                <a:extLst>
                  <a:ext uri="{FF2B5EF4-FFF2-40B4-BE49-F238E27FC236}">
                    <a16:creationId xmlns:a16="http://schemas.microsoft.com/office/drawing/2014/main" id="{C07A4CE2-A6C5-484A-8A9C-1AAEB6CAE608}"/>
                  </a:ext>
                </a:extLst>
              </p:cNvPr>
              <p:cNvSpPr>
                <a:spLocks noEditPoints="1"/>
              </p:cNvSpPr>
              <p:nvPr/>
            </p:nvSpPr>
            <p:spPr bwMode="auto">
              <a:xfrm>
                <a:off x="3750" y="2433"/>
                <a:ext cx="76" cy="76"/>
              </a:xfrm>
              <a:custGeom>
                <a:avLst/>
                <a:gdLst>
                  <a:gd name="T0" fmla="*/ 15 w 381"/>
                  <a:gd name="T1" fmla="*/ 15 h 378"/>
                  <a:gd name="T2" fmla="*/ 12 w 381"/>
                  <a:gd name="T3" fmla="*/ 15 h 378"/>
                  <a:gd name="T4" fmla="*/ 11 w 381"/>
                  <a:gd name="T5" fmla="*/ 12 h 378"/>
                  <a:gd name="T6" fmla="*/ 5 w 381"/>
                  <a:gd name="T7" fmla="*/ 12 h 378"/>
                  <a:gd name="T8" fmla="*/ 3 w 381"/>
                  <a:gd name="T9" fmla="*/ 15 h 378"/>
                  <a:gd name="T10" fmla="*/ 0 w 381"/>
                  <a:gd name="T11" fmla="*/ 15 h 378"/>
                  <a:gd name="T12" fmla="*/ 6 w 381"/>
                  <a:gd name="T13" fmla="*/ 0 h 378"/>
                  <a:gd name="T14" fmla="*/ 9 w 381"/>
                  <a:gd name="T15" fmla="*/ 0 h 378"/>
                  <a:gd name="T16" fmla="*/ 15 w 381"/>
                  <a:gd name="T17" fmla="*/ 15 h 378"/>
                  <a:gd name="T18" fmla="*/ 10 w 381"/>
                  <a:gd name="T19" fmla="*/ 9 h 378"/>
                  <a:gd name="T20" fmla="*/ 8 w 381"/>
                  <a:gd name="T21" fmla="*/ 4 h 378"/>
                  <a:gd name="T22" fmla="*/ 5 w 381"/>
                  <a:gd name="T23" fmla="*/ 9 h 378"/>
                  <a:gd name="T24" fmla="*/ 10 w 381"/>
                  <a:gd name="T25" fmla="*/ 9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8" y="378"/>
                    </a:lnTo>
                    <a:lnTo>
                      <a:pt x="265" y="293"/>
                    </a:lnTo>
                    <a:lnTo>
                      <a:pt x="113" y="293"/>
                    </a:lnTo>
                    <a:lnTo>
                      <a:pt x="82" y="378"/>
                    </a:lnTo>
                    <a:lnTo>
                      <a:pt x="0" y="378"/>
                    </a:lnTo>
                    <a:lnTo>
                      <a:pt x="148" y="0"/>
                    </a:lnTo>
                    <a:lnTo>
                      <a:pt x="229" y="0"/>
                    </a:lnTo>
                    <a:lnTo>
                      <a:pt x="381" y="378"/>
                    </a:lnTo>
                    <a:close/>
                    <a:moveTo>
                      <a:pt x="240" y="228"/>
                    </a:moveTo>
                    <a:lnTo>
                      <a:pt x="188" y="88"/>
                    </a:lnTo>
                    <a:lnTo>
                      <a:pt x="137" y="228"/>
                    </a:lnTo>
                    <a:lnTo>
                      <a:pt x="24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0" name="Freeform 1304">
                <a:extLst>
                  <a:ext uri="{FF2B5EF4-FFF2-40B4-BE49-F238E27FC236}">
                    <a16:creationId xmlns:a16="http://schemas.microsoft.com/office/drawing/2014/main" id="{84A66B07-AB8E-4089-A8F4-BD64E9DD2C8C}"/>
                  </a:ext>
                </a:extLst>
              </p:cNvPr>
              <p:cNvSpPr>
                <a:spLocks/>
              </p:cNvSpPr>
              <p:nvPr/>
            </p:nvSpPr>
            <p:spPr bwMode="auto">
              <a:xfrm>
                <a:off x="3821" y="2433"/>
                <a:ext cx="60" cy="76"/>
              </a:xfrm>
              <a:custGeom>
                <a:avLst/>
                <a:gdLst>
                  <a:gd name="T0" fmla="*/ 4 w 302"/>
                  <a:gd name="T1" fmla="*/ 15 h 378"/>
                  <a:gd name="T2" fmla="*/ 4 w 302"/>
                  <a:gd name="T3" fmla="*/ 3 h 378"/>
                  <a:gd name="T4" fmla="*/ 0 w 302"/>
                  <a:gd name="T5" fmla="*/ 3 h 378"/>
                  <a:gd name="T6" fmla="*/ 0 w 302"/>
                  <a:gd name="T7" fmla="*/ 0 h 378"/>
                  <a:gd name="T8" fmla="*/ 12 w 302"/>
                  <a:gd name="T9" fmla="*/ 0 h 378"/>
                  <a:gd name="T10" fmla="*/ 12 w 302"/>
                  <a:gd name="T11" fmla="*/ 3 h 378"/>
                  <a:gd name="T12" fmla="*/ 8 w 302"/>
                  <a:gd name="T13" fmla="*/ 3 h 378"/>
                  <a:gd name="T14" fmla="*/ 8 w 302"/>
                  <a:gd name="T15" fmla="*/ 15 h 378"/>
                  <a:gd name="T16" fmla="*/ 4 w 302"/>
                  <a:gd name="T17" fmla="*/ 15 h 3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2"/>
                  <a:gd name="T28" fmla="*/ 0 h 378"/>
                  <a:gd name="T29" fmla="*/ 302 w 302"/>
                  <a:gd name="T30" fmla="*/ 378 h 3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2" h="378">
                    <a:moveTo>
                      <a:pt x="113" y="378"/>
                    </a:moveTo>
                    <a:lnTo>
                      <a:pt x="113" y="63"/>
                    </a:lnTo>
                    <a:lnTo>
                      <a:pt x="0" y="63"/>
                    </a:lnTo>
                    <a:lnTo>
                      <a:pt x="0" y="0"/>
                    </a:lnTo>
                    <a:lnTo>
                      <a:pt x="302" y="0"/>
                    </a:lnTo>
                    <a:lnTo>
                      <a:pt x="302" y="63"/>
                    </a:lnTo>
                    <a:lnTo>
                      <a:pt x="190" y="63"/>
                    </a:lnTo>
                    <a:lnTo>
                      <a:pt x="190" y="378"/>
                    </a:lnTo>
                    <a:lnTo>
                      <a:pt x="113"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1" name="Freeform 1305">
                <a:extLst>
                  <a:ext uri="{FF2B5EF4-FFF2-40B4-BE49-F238E27FC236}">
                    <a16:creationId xmlns:a16="http://schemas.microsoft.com/office/drawing/2014/main" id="{F7A59281-23F3-4398-916A-58FF50D80925}"/>
                  </a:ext>
                </a:extLst>
              </p:cNvPr>
              <p:cNvSpPr>
                <a:spLocks noEditPoints="1"/>
              </p:cNvSpPr>
              <p:nvPr/>
            </p:nvSpPr>
            <p:spPr bwMode="auto">
              <a:xfrm>
                <a:off x="3891" y="2433"/>
                <a:ext cx="58" cy="76"/>
              </a:xfrm>
              <a:custGeom>
                <a:avLst/>
                <a:gdLst>
                  <a:gd name="T0" fmla="*/ 0 w 291"/>
                  <a:gd name="T1" fmla="*/ 0 h 378"/>
                  <a:gd name="T2" fmla="*/ 6 w 291"/>
                  <a:gd name="T3" fmla="*/ 0 h 378"/>
                  <a:gd name="T4" fmla="*/ 8 w 291"/>
                  <a:gd name="T5" fmla="*/ 0 h 378"/>
                  <a:gd name="T6" fmla="*/ 9 w 291"/>
                  <a:gd name="T7" fmla="*/ 0 h 378"/>
                  <a:gd name="T8" fmla="*/ 9 w 291"/>
                  <a:gd name="T9" fmla="*/ 1 h 378"/>
                  <a:gd name="T10" fmla="*/ 10 w 291"/>
                  <a:gd name="T11" fmla="*/ 1 h 378"/>
                  <a:gd name="T12" fmla="*/ 10 w 291"/>
                  <a:gd name="T13" fmla="*/ 1 h 378"/>
                  <a:gd name="T14" fmla="*/ 11 w 291"/>
                  <a:gd name="T15" fmla="*/ 2 h 378"/>
                  <a:gd name="T16" fmla="*/ 11 w 291"/>
                  <a:gd name="T17" fmla="*/ 3 h 378"/>
                  <a:gd name="T18" fmla="*/ 11 w 291"/>
                  <a:gd name="T19" fmla="*/ 3 h 378"/>
                  <a:gd name="T20" fmla="*/ 12 w 291"/>
                  <a:gd name="T21" fmla="*/ 4 h 378"/>
                  <a:gd name="T22" fmla="*/ 12 w 291"/>
                  <a:gd name="T23" fmla="*/ 5 h 378"/>
                  <a:gd name="T24" fmla="*/ 11 w 291"/>
                  <a:gd name="T25" fmla="*/ 7 h 378"/>
                  <a:gd name="T26" fmla="*/ 11 w 291"/>
                  <a:gd name="T27" fmla="*/ 7 h 378"/>
                  <a:gd name="T28" fmla="*/ 10 w 291"/>
                  <a:gd name="T29" fmla="*/ 8 h 378"/>
                  <a:gd name="T30" fmla="*/ 9 w 291"/>
                  <a:gd name="T31" fmla="*/ 9 h 378"/>
                  <a:gd name="T32" fmla="*/ 9 w 291"/>
                  <a:gd name="T33" fmla="*/ 9 h 378"/>
                  <a:gd name="T34" fmla="*/ 8 w 291"/>
                  <a:gd name="T35" fmla="*/ 9 h 378"/>
                  <a:gd name="T36" fmla="*/ 6 w 291"/>
                  <a:gd name="T37" fmla="*/ 9 h 378"/>
                  <a:gd name="T38" fmla="*/ 3 w 291"/>
                  <a:gd name="T39" fmla="*/ 9 h 378"/>
                  <a:gd name="T40" fmla="*/ 0 w 291"/>
                  <a:gd name="T41" fmla="*/ 15 h 378"/>
                  <a:gd name="T42" fmla="*/ 3 w 291"/>
                  <a:gd name="T43" fmla="*/ 7 h 378"/>
                  <a:gd name="T44" fmla="*/ 6 w 291"/>
                  <a:gd name="T45" fmla="*/ 7 h 378"/>
                  <a:gd name="T46" fmla="*/ 7 w 291"/>
                  <a:gd name="T47" fmla="*/ 7 h 378"/>
                  <a:gd name="T48" fmla="*/ 7 w 291"/>
                  <a:gd name="T49" fmla="*/ 6 h 378"/>
                  <a:gd name="T50" fmla="*/ 8 w 291"/>
                  <a:gd name="T51" fmla="*/ 6 h 378"/>
                  <a:gd name="T52" fmla="*/ 8 w 291"/>
                  <a:gd name="T53" fmla="*/ 6 h 378"/>
                  <a:gd name="T54" fmla="*/ 8 w 291"/>
                  <a:gd name="T55" fmla="*/ 5 h 378"/>
                  <a:gd name="T56" fmla="*/ 8 w 291"/>
                  <a:gd name="T57" fmla="*/ 4 h 378"/>
                  <a:gd name="T58" fmla="*/ 8 w 291"/>
                  <a:gd name="T59" fmla="*/ 4 h 378"/>
                  <a:gd name="T60" fmla="*/ 8 w 291"/>
                  <a:gd name="T61" fmla="*/ 3 h 378"/>
                  <a:gd name="T62" fmla="*/ 7 w 291"/>
                  <a:gd name="T63" fmla="*/ 3 h 378"/>
                  <a:gd name="T64" fmla="*/ 6 w 291"/>
                  <a:gd name="T65" fmla="*/ 3 h 378"/>
                  <a:gd name="T66" fmla="*/ 5 w 291"/>
                  <a:gd name="T67" fmla="*/ 3 h 378"/>
                  <a:gd name="T68" fmla="*/ 3 w 291"/>
                  <a:gd name="T69" fmla="*/ 3 h 3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1"/>
                  <a:gd name="T106" fmla="*/ 0 h 378"/>
                  <a:gd name="T107" fmla="*/ 291 w 291"/>
                  <a:gd name="T108" fmla="*/ 378 h 3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1" h="378">
                    <a:moveTo>
                      <a:pt x="0" y="378"/>
                    </a:moveTo>
                    <a:lnTo>
                      <a:pt x="0" y="0"/>
                    </a:lnTo>
                    <a:lnTo>
                      <a:pt x="123" y="0"/>
                    </a:lnTo>
                    <a:lnTo>
                      <a:pt x="155" y="0"/>
                    </a:lnTo>
                    <a:lnTo>
                      <a:pt x="181" y="1"/>
                    </a:lnTo>
                    <a:lnTo>
                      <a:pt x="201" y="3"/>
                    </a:lnTo>
                    <a:lnTo>
                      <a:pt x="215" y="5"/>
                    </a:lnTo>
                    <a:lnTo>
                      <a:pt x="222" y="7"/>
                    </a:lnTo>
                    <a:lnTo>
                      <a:pt x="230" y="10"/>
                    </a:lnTo>
                    <a:lnTo>
                      <a:pt x="238" y="15"/>
                    </a:lnTo>
                    <a:lnTo>
                      <a:pt x="245" y="19"/>
                    </a:lnTo>
                    <a:lnTo>
                      <a:pt x="252" y="23"/>
                    </a:lnTo>
                    <a:lnTo>
                      <a:pt x="258" y="29"/>
                    </a:lnTo>
                    <a:lnTo>
                      <a:pt x="263" y="35"/>
                    </a:lnTo>
                    <a:lnTo>
                      <a:pt x="269" y="43"/>
                    </a:lnTo>
                    <a:lnTo>
                      <a:pt x="274" y="49"/>
                    </a:lnTo>
                    <a:lnTo>
                      <a:pt x="279" y="58"/>
                    </a:lnTo>
                    <a:lnTo>
                      <a:pt x="283" y="66"/>
                    </a:lnTo>
                    <a:lnTo>
                      <a:pt x="286" y="75"/>
                    </a:lnTo>
                    <a:lnTo>
                      <a:pt x="288" y="85"/>
                    </a:lnTo>
                    <a:lnTo>
                      <a:pt x="289" y="94"/>
                    </a:lnTo>
                    <a:lnTo>
                      <a:pt x="290" y="105"/>
                    </a:lnTo>
                    <a:lnTo>
                      <a:pt x="291" y="116"/>
                    </a:lnTo>
                    <a:lnTo>
                      <a:pt x="290" y="133"/>
                    </a:lnTo>
                    <a:lnTo>
                      <a:pt x="288" y="148"/>
                    </a:lnTo>
                    <a:lnTo>
                      <a:pt x="284" y="162"/>
                    </a:lnTo>
                    <a:lnTo>
                      <a:pt x="279" y="174"/>
                    </a:lnTo>
                    <a:lnTo>
                      <a:pt x="272" y="186"/>
                    </a:lnTo>
                    <a:lnTo>
                      <a:pt x="264" y="196"/>
                    </a:lnTo>
                    <a:lnTo>
                      <a:pt x="256" y="205"/>
                    </a:lnTo>
                    <a:lnTo>
                      <a:pt x="246" y="212"/>
                    </a:lnTo>
                    <a:lnTo>
                      <a:pt x="236" y="219"/>
                    </a:lnTo>
                    <a:lnTo>
                      <a:pt x="227" y="224"/>
                    </a:lnTo>
                    <a:lnTo>
                      <a:pt x="217" y="227"/>
                    </a:lnTo>
                    <a:lnTo>
                      <a:pt x="206" y="230"/>
                    </a:lnTo>
                    <a:lnTo>
                      <a:pt x="191" y="233"/>
                    </a:lnTo>
                    <a:lnTo>
                      <a:pt x="173" y="235"/>
                    </a:lnTo>
                    <a:lnTo>
                      <a:pt x="151" y="236"/>
                    </a:lnTo>
                    <a:lnTo>
                      <a:pt x="127" y="236"/>
                    </a:lnTo>
                    <a:lnTo>
                      <a:pt x="77" y="236"/>
                    </a:lnTo>
                    <a:lnTo>
                      <a:pt x="77" y="378"/>
                    </a:lnTo>
                    <a:lnTo>
                      <a:pt x="0" y="378"/>
                    </a:lnTo>
                    <a:close/>
                    <a:moveTo>
                      <a:pt x="77" y="63"/>
                    </a:moveTo>
                    <a:lnTo>
                      <a:pt x="77" y="171"/>
                    </a:lnTo>
                    <a:lnTo>
                      <a:pt x="119" y="171"/>
                    </a:lnTo>
                    <a:lnTo>
                      <a:pt x="139" y="171"/>
                    </a:lnTo>
                    <a:lnTo>
                      <a:pt x="157" y="170"/>
                    </a:lnTo>
                    <a:lnTo>
                      <a:pt x="171" y="168"/>
                    </a:lnTo>
                    <a:lnTo>
                      <a:pt x="179" y="166"/>
                    </a:lnTo>
                    <a:lnTo>
                      <a:pt x="187" y="161"/>
                    </a:lnTo>
                    <a:lnTo>
                      <a:pt x="193" y="158"/>
                    </a:lnTo>
                    <a:lnTo>
                      <a:pt x="199" y="153"/>
                    </a:lnTo>
                    <a:lnTo>
                      <a:pt x="204" y="146"/>
                    </a:lnTo>
                    <a:lnTo>
                      <a:pt x="207" y="140"/>
                    </a:lnTo>
                    <a:lnTo>
                      <a:pt x="211" y="133"/>
                    </a:lnTo>
                    <a:lnTo>
                      <a:pt x="212" y="126"/>
                    </a:lnTo>
                    <a:lnTo>
                      <a:pt x="213" y="117"/>
                    </a:lnTo>
                    <a:lnTo>
                      <a:pt x="212" y="107"/>
                    </a:lnTo>
                    <a:lnTo>
                      <a:pt x="209" y="99"/>
                    </a:lnTo>
                    <a:lnTo>
                      <a:pt x="205" y="90"/>
                    </a:lnTo>
                    <a:lnTo>
                      <a:pt x="200" y="83"/>
                    </a:lnTo>
                    <a:lnTo>
                      <a:pt x="193" y="77"/>
                    </a:lnTo>
                    <a:lnTo>
                      <a:pt x="187" y="72"/>
                    </a:lnTo>
                    <a:lnTo>
                      <a:pt x="178" y="69"/>
                    </a:lnTo>
                    <a:lnTo>
                      <a:pt x="170" y="66"/>
                    </a:lnTo>
                    <a:lnTo>
                      <a:pt x="161" y="65"/>
                    </a:lnTo>
                    <a:lnTo>
                      <a:pt x="149" y="64"/>
                    </a:lnTo>
                    <a:lnTo>
                      <a:pt x="133" y="64"/>
                    </a:lnTo>
                    <a:lnTo>
                      <a:pt x="114" y="63"/>
                    </a:lnTo>
                    <a:lnTo>
                      <a:pt x="77"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2" name="Freeform 1306">
                <a:extLst>
                  <a:ext uri="{FF2B5EF4-FFF2-40B4-BE49-F238E27FC236}">
                    <a16:creationId xmlns:a16="http://schemas.microsoft.com/office/drawing/2014/main" id="{A69C2FE7-8DD4-42B1-9263-9638B118C473}"/>
                  </a:ext>
                </a:extLst>
              </p:cNvPr>
              <p:cNvSpPr>
                <a:spLocks/>
              </p:cNvSpPr>
              <p:nvPr/>
            </p:nvSpPr>
            <p:spPr bwMode="auto">
              <a:xfrm>
                <a:off x="3064" y="1960"/>
                <a:ext cx="67" cy="78"/>
              </a:xfrm>
              <a:custGeom>
                <a:avLst/>
                <a:gdLst>
                  <a:gd name="T0" fmla="*/ 13 w 332"/>
                  <a:gd name="T1" fmla="*/ 11 h 392"/>
                  <a:gd name="T2" fmla="*/ 13 w 332"/>
                  <a:gd name="T3" fmla="*/ 13 h 392"/>
                  <a:gd name="T4" fmla="*/ 12 w 332"/>
                  <a:gd name="T5" fmla="*/ 14 h 392"/>
                  <a:gd name="T6" fmla="*/ 10 w 332"/>
                  <a:gd name="T7" fmla="*/ 15 h 392"/>
                  <a:gd name="T8" fmla="*/ 9 w 332"/>
                  <a:gd name="T9" fmla="*/ 15 h 392"/>
                  <a:gd name="T10" fmla="*/ 7 w 332"/>
                  <a:gd name="T11" fmla="*/ 16 h 392"/>
                  <a:gd name="T12" fmla="*/ 5 w 332"/>
                  <a:gd name="T13" fmla="*/ 15 h 392"/>
                  <a:gd name="T14" fmla="*/ 3 w 332"/>
                  <a:gd name="T15" fmla="*/ 14 h 392"/>
                  <a:gd name="T16" fmla="*/ 2 w 332"/>
                  <a:gd name="T17" fmla="*/ 13 h 392"/>
                  <a:gd name="T18" fmla="*/ 1 w 332"/>
                  <a:gd name="T19" fmla="*/ 11 h 392"/>
                  <a:gd name="T20" fmla="*/ 0 w 332"/>
                  <a:gd name="T21" fmla="*/ 9 h 392"/>
                  <a:gd name="T22" fmla="*/ 0 w 332"/>
                  <a:gd name="T23" fmla="*/ 6 h 392"/>
                  <a:gd name="T24" fmla="*/ 1 w 332"/>
                  <a:gd name="T25" fmla="*/ 4 h 392"/>
                  <a:gd name="T26" fmla="*/ 2 w 332"/>
                  <a:gd name="T27" fmla="*/ 2 h 392"/>
                  <a:gd name="T28" fmla="*/ 4 w 332"/>
                  <a:gd name="T29" fmla="*/ 1 h 392"/>
                  <a:gd name="T30" fmla="*/ 6 w 332"/>
                  <a:gd name="T31" fmla="*/ 0 h 392"/>
                  <a:gd name="T32" fmla="*/ 8 w 332"/>
                  <a:gd name="T33" fmla="*/ 0 h 392"/>
                  <a:gd name="T34" fmla="*/ 10 w 332"/>
                  <a:gd name="T35" fmla="*/ 0 h 392"/>
                  <a:gd name="T36" fmla="*/ 12 w 332"/>
                  <a:gd name="T37" fmla="*/ 1 h 392"/>
                  <a:gd name="T38" fmla="*/ 12 w 332"/>
                  <a:gd name="T39" fmla="*/ 2 h 392"/>
                  <a:gd name="T40" fmla="*/ 13 w 332"/>
                  <a:gd name="T41" fmla="*/ 3 h 392"/>
                  <a:gd name="T42" fmla="*/ 14 w 332"/>
                  <a:gd name="T43" fmla="*/ 4 h 392"/>
                  <a:gd name="T44" fmla="*/ 10 w 332"/>
                  <a:gd name="T45" fmla="*/ 5 h 392"/>
                  <a:gd name="T46" fmla="*/ 10 w 332"/>
                  <a:gd name="T47" fmla="*/ 4 h 392"/>
                  <a:gd name="T48" fmla="*/ 9 w 332"/>
                  <a:gd name="T49" fmla="*/ 3 h 392"/>
                  <a:gd name="T50" fmla="*/ 8 w 332"/>
                  <a:gd name="T51" fmla="*/ 3 h 392"/>
                  <a:gd name="T52" fmla="*/ 8 w 332"/>
                  <a:gd name="T53" fmla="*/ 3 h 392"/>
                  <a:gd name="T54" fmla="*/ 7 w 332"/>
                  <a:gd name="T55" fmla="*/ 3 h 392"/>
                  <a:gd name="T56" fmla="*/ 5 w 332"/>
                  <a:gd name="T57" fmla="*/ 3 h 392"/>
                  <a:gd name="T58" fmla="*/ 5 w 332"/>
                  <a:gd name="T59" fmla="*/ 4 h 392"/>
                  <a:gd name="T60" fmla="*/ 4 w 332"/>
                  <a:gd name="T61" fmla="*/ 4 h 392"/>
                  <a:gd name="T62" fmla="*/ 3 w 332"/>
                  <a:gd name="T63" fmla="*/ 6 h 392"/>
                  <a:gd name="T64" fmla="*/ 3 w 332"/>
                  <a:gd name="T65" fmla="*/ 8 h 392"/>
                  <a:gd name="T66" fmla="*/ 3 w 332"/>
                  <a:gd name="T67" fmla="*/ 10 h 392"/>
                  <a:gd name="T68" fmla="*/ 4 w 332"/>
                  <a:gd name="T69" fmla="*/ 11 h 392"/>
                  <a:gd name="T70" fmla="*/ 5 w 332"/>
                  <a:gd name="T71" fmla="*/ 12 h 392"/>
                  <a:gd name="T72" fmla="*/ 5 w 332"/>
                  <a:gd name="T73" fmla="*/ 13 h 392"/>
                  <a:gd name="T74" fmla="*/ 7 w 332"/>
                  <a:gd name="T75" fmla="*/ 13 h 392"/>
                  <a:gd name="T76" fmla="*/ 8 w 332"/>
                  <a:gd name="T77" fmla="*/ 13 h 392"/>
                  <a:gd name="T78" fmla="*/ 8 w 332"/>
                  <a:gd name="T79" fmla="*/ 13 h 392"/>
                  <a:gd name="T80" fmla="*/ 9 w 332"/>
                  <a:gd name="T81" fmla="*/ 12 h 392"/>
                  <a:gd name="T82" fmla="*/ 10 w 332"/>
                  <a:gd name="T83" fmla="*/ 12 h 392"/>
                  <a:gd name="T84" fmla="*/ 10 w 332"/>
                  <a:gd name="T85" fmla="*/ 11 h 3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2"/>
                  <a:gd name="T130" fmla="*/ 0 h 392"/>
                  <a:gd name="T131" fmla="*/ 332 w 332"/>
                  <a:gd name="T132" fmla="*/ 392 h 3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2" h="392">
                    <a:moveTo>
                      <a:pt x="257" y="246"/>
                    </a:moveTo>
                    <a:lnTo>
                      <a:pt x="332" y="270"/>
                    </a:lnTo>
                    <a:lnTo>
                      <a:pt x="326" y="285"/>
                    </a:lnTo>
                    <a:lnTo>
                      <a:pt x="321" y="299"/>
                    </a:lnTo>
                    <a:lnTo>
                      <a:pt x="315" y="312"/>
                    </a:lnTo>
                    <a:lnTo>
                      <a:pt x="309" y="324"/>
                    </a:lnTo>
                    <a:lnTo>
                      <a:pt x="301" y="335"/>
                    </a:lnTo>
                    <a:lnTo>
                      <a:pt x="293" y="344"/>
                    </a:lnTo>
                    <a:lnTo>
                      <a:pt x="284" y="354"/>
                    </a:lnTo>
                    <a:lnTo>
                      <a:pt x="274" y="362"/>
                    </a:lnTo>
                    <a:lnTo>
                      <a:pt x="265" y="369"/>
                    </a:lnTo>
                    <a:lnTo>
                      <a:pt x="253" y="375"/>
                    </a:lnTo>
                    <a:lnTo>
                      <a:pt x="242" y="380"/>
                    </a:lnTo>
                    <a:lnTo>
                      <a:pt x="229" y="384"/>
                    </a:lnTo>
                    <a:lnTo>
                      <a:pt x="216" y="388"/>
                    </a:lnTo>
                    <a:lnTo>
                      <a:pt x="203" y="390"/>
                    </a:lnTo>
                    <a:lnTo>
                      <a:pt x="188" y="392"/>
                    </a:lnTo>
                    <a:lnTo>
                      <a:pt x="174" y="392"/>
                    </a:lnTo>
                    <a:lnTo>
                      <a:pt x="156" y="391"/>
                    </a:lnTo>
                    <a:lnTo>
                      <a:pt x="137" y="389"/>
                    </a:lnTo>
                    <a:lnTo>
                      <a:pt x="121" y="384"/>
                    </a:lnTo>
                    <a:lnTo>
                      <a:pt x="105" y="379"/>
                    </a:lnTo>
                    <a:lnTo>
                      <a:pt x="90" y="371"/>
                    </a:lnTo>
                    <a:lnTo>
                      <a:pt x="76" y="363"/>
                    </a:lnTo>
                    <a:lnTo>
                      <a:pt x="62" y="353"/>
                    </a:lnTo>
                    <a:lnTo>
                      <a:pt x="50" y="340"/>
                    </a:lnTo>
                    <a:lnTo>
                      <a:pt x="38" y="327"/>
                    </a:lnTo>
                    <a:lnTo>
                      <a:pt x="28" y="312"/>
                    </a:lnTo>
                    <a:lnTo>
                      <a:pt x="20" y="296"/>
                    </a:lnTo>
                    <a:lnTo>
                      <a:pt x="13" y="280"/>
                    </a:lnTo>
                    <a:lnTo>
                      <a:pt x="8" y="261"/>
                    </a:lnTo>
                    <a:lnTo>
                      <a:pt x="3" y="242"/>
                    </a:lnTo>
                    <a:lnTo>
                      <a:pt x="1" y="221"/>
                    </a:lnTo>
                    <a:lnTo>
                      <a:pt x="0" y="200"/>
                    </a:lnTo>
                    <a:lnTo>
                      <a:pt x="1" y="176"/>
                    </a:lnTo>
                    <a:lnTo>
                      <a:pt x="3" y="154"/>
                    </a:lnTo>
                    <a:lnTo>
                      <a:pt x="8" y="134"/>
                    </a:lnTo>
                    <a:lnTo>
                      <a:pt x="13" y="116"/>
                    </a:lnTo>
                    <a:lnTo>
                      <a:pt x="20" y="97"/>
                    </a:lnTo>
                    <a:lnTo>
                      <a:pt x="28" y="81"/>
                    </a:lnTo>
                    <a:lnTo>
                      <a:pt x="38" y="66"/>
                    </a:lnTo>
                    <a:lnTo>
                      <a:pt x="50" y="52"/>
                    </a:lnTo>
                    <a:lnTo>
                      <a:pt x="63" y="40"/>
                    </a:lnTo>
                    <a:lnTo>
                      <a:pt x="76" y="29"/>
                    </a:lnTo>
                    <a:lnTo>
                      <a:pt x="91" y="21"/>
                    </a:lnTo>
                    <a:lnTo>
                      <a:pt x="106" y="13"/>
                    </a:lnTo>
                    <a:lnTo>
                      <a:pt x="123" y="7"/>
                    </a:lnTo>
                    <a:lnTo>
                      <a:pt x="141" y="3"/>
                    </a:lnTo>
                    <a:lnTo>
                      <a:pt x="159" y="0"/>
                    </a:lnTo>
                    <a:lnTo>
                      <a:pt x="178" y="0"/>
                    </a:lnTo>
                    <a:lnTo>
                      <a:pt x="196" y="0"/>
                    </a:lnTo>
                    <a:lnTo>
                      <a:pt x="212" y="2"/>
                    </a:lnTo>
                    <a:lnTo>
                      <a:pt x="227" y="6"/>
                    </a:lnTo>
                    <a:lnTo>
                      <a:pt x="241" y="10"/>
                    </a:lnTo>
                    <a:lnTo>
                      <a:pt x="255" y="15"/>
                    </a:lnTo>
                    <a:lnTo>
                      <a:pt x="268" y="23"/>
                    </a:lnTo>
                    <a:lnTo>
                      <a:pt x="280" y="31"/>
                    </a:lnTo>
                    <a:lnTo>
                      <a:pt x="292" y="41"/>
                    </a:lnTo>
                    <a:lnTo>
                      <a:pt x="298" y="48"/>
                    </a:lnTo>
                    <a:lnTo>
                      <a:pt x="304" y="54"/>
                    </a:lnTo>
                    <a:lnTo>
                      <a:pt x="309" y="62"/>
                    </a:lnTo>
                    <a:lnTo>
                      <a:pt x="314" y="70"/>
                    </a:lnTo>
                    <a:lnTo>
                      <a:pt x="319" y="80"/>
                    </a:lnTo>
                    <a:lnTo>
                      <a:pt x="323" y="90"/>
                    </a:lnTo>
                    <a:lnTo>
                      <a:pt x="327" y="99"/>
                    </a:lnTo>
                    <a:lnTo>
                      <a:pt x="330" y="110"/>
                    </a:lnTo>
                    <a:lnTo>
                      <a:pt x="254" y="129"/>
                    </a:lnTo>
                    <a:lnTo>
                      <a:pt x="253" y="122"/>
                    </a:lnTo>
                    <a:lnTo>
                      <a:pt x="251" y="115"/>
                    </a:lnTo>
                    <a:lnTo>
                      <a:pt x="247" y="108"/>
                    </a:lnTo>
                    <a:lnTo>
                      <a:pt x="244" y="103"/>
                    </a:lnTo>
                    <a:lnTo>
                      <a:pt x="240" y="97"/>
                    </a:lnTo>
                    <a:lnTo>
                      <a:pt x="237" y="92"/>
                    </a:lnTo>
                    <a:lnTo>
                      <a:pt x="231" y="87"/>
                    </a:lnTo>
                    <a:lnTo>
                      <a:pt x="226" y="82"/>
                    </a:lnTo>
                    <a:lnTo>
                      <a:pt x="220" y="78"/>
                    </a:lnTo>
                    <a:lnTo>
                      <a:pt x="215" y="75"/>
                    </a:lnTo>
                    <a:lnTo>
                      <a:pt x="209" y="71"/>
                    </a:lnTo>
                    <a:lnTo>
                      <a:pt x="203" y="69"/>
                    </a:lnTo>
                    <a:lnTo>
                      <a:pt x="196" y="67"/>
                    </a:lnTo>
                    <a:lnTo>
                      <a:pt x="189" y="66"/>
                    </a:lnTo>
                    <a:lnTo>
                      <a:pt x="182" y="66"/>
                    </a:lnTo>
                    <a:lnTo>
                      <a:pt x="174" y="65"/>
                    </a:lnTo>
                    <a:lnTo>
                      <a:pt x="164" y="66"/>
                    </a:lnTo>
                    <a:lnTo>
                      <a:pt x="155" y="67"/>
                    </a:lnTo>
                    <a:lnTo>
                      <a:pt x="145" y="69"/>
                    </a:lnTo>
                    <a:lnTo>
                      <a:pt x="136" y="72"/>
                    </a:lnTo>
                    <a:lnTo>
                      <a:pt x="128" y="77"/>
                    </a:lnTo>
                    <a:lnTo>
                      <a:pt x="120" y="82"/>
                    </a:lnTo>
                    <a:lnTo>
                      <a:pt x="112" y="89"/>
                    </a:lnTo>
                    <a:lnTo>
                      <a:pt x="106" y="95"/>
                    </a:lnTo>
                    <a:lnTo>
                      <a:pt x="99" y="104"/>
                    </a:lnTo>
                    <a:lnTo>
                      <a:pt x="94" y="113"/>
                    </a:lnTo>
                    <a:lnTo>
                      <a:pt x="90" y="123"/>
                    </a:lnTo>
                    <a:lnTo>
                      <a:pt x="87" y="135"/>
                    </a:lnTo>
                    <a:lnTo>
                      <a:pt x="83" y="148"/>
                    </a:lnTo>
                    <a:lnTo>
                      <a:pt x="81" y="162"/>
                    </a:lnTo>
                    <a:lnTo>
                      <a:pt x="80" y="177"/>
                    </a:lnTo>
                    <a:lnTo>
                      <a:pt x="80" y="193"/>
                    </a:lnTo>
                    <a:lnTo>
                      <a:pt x="80" y="211"/>
                    </a:lnTo>
                    <a:lnTo>
                      <a:pt x="81" y="227"/>
                    </a:lnTo>
                    <a:lnTo>
                      <a:pt x="83" y="242"/>
                    </a:lnTo>
                    <a:lnTo>
                      <a:pt x="87" y="255"/>
                    </a:lnTo>
                    <a:lnTo>
                      <a:pt x="90" y="268"/>
                    </a:lnTo>
                    <a:lnTo>
                      <a:pt x="94" y="279"/>
                    </a:lnTo>
                    <a:lnTo>
                      <a:pt x="99" y="288"/>
                    </a:lnTo>
                    <a:lnTo>
                      <a:pt x="106" y="296"/>
                    </a:lnTo>
                    <a:lnTo>
                      <a:pt x="112" y="303"/>
                    </a:lnTo>
                    <a:lnTo>
                      <a:pt x="119" y="310"/>
                    </a:lnTo>
                    <a:lnTo>
                      <a:pt x="128" y="314"/>
                    </a:lnTo>
                    <a:lnTo>
                      <a:pt x="135" y="319"/>
                    </a:lnTo>
                    <a:lnTo>
                      <a:pt x="144" y="323"/>
                    </a:lnTo>
                    <a:lnTo>
                      <a:pt x="153" y="325"/>
                    </a:lnTo>
                    <a:lnTo>
                      <a:pt x="163" y="326"/>
                    </a:lnTo>
                    <a:lnTo>
                      <a:pt x="173" y="326"/>
                    </a:lnTo>
                    <a:lnTo>
                      <a:pt x="180" y="326"/>
                    </a:lnTo>
                    <a:lnTo>
                      <a:pt x="188" y="325"/>
                    </a:lnTo>
                    <a:lnTo>
                      <a:pt x="194" y="324"/>
                    </a:lnTo>
                    <a:lnTo>
                      <a:pt x="201" y="322"/>
                    </a:lnTo>
                    <a:lnTo>
                      <a:pt x="207" y="319"/>
                    </a:lnTo>
                    <a:lnTo>
                      <a:pt x="214" y="315"/>
                    </a:lnTo>
                    <a:lnTo>
                      <a:pt x="219" y="312"/>
                    </a:lnTo>
                    <a:lnTo>
                      <a:pt x="226" y="307"/>
                    </a:lnTo>
                    <a:lnTo>
                      <a:pt x="231" y="302"/>
                    </a:lnTo>
                    <a:lnTo>
                      <a:pt x="235" y="296"/>
                    </a:lnTo>
                    <a:lnTo>
                      <a:pt x="240" y="289"/>
                    </a:lnTo>
                    <a:lnTo>
                      <a:pt x="244" y="282"/>
                    </a:lnTo>
                    <a:lnTo>
                      <a:pt x="248" y="274"/>
                    </a:lnTo>
                    <a:lnTo>
                      <a:pt x="252" y="266"/>
                    </a:lnTo>
                    <a:lnTo>
                      <a:pt x="255" y="256"/>
                    </a:lnTo>
                    <a:lnTo>
                      <a:pt x="257" y="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3" name="Freeform 1307">
                <a:extLst>
                  <a:ext uri="{FF2B5EF4-FFF2-40B4-BE49-F238E27FC236}">
                    <a16:creationId xmlns:a16="http://schemas.microsoft.com/office/drawing/2014/main" id="{A3FAEDB4-9D7A-40A1-9C43-E20A315DA737}"/>
                  </a:ext>
                </a:extLst>
              </p:cNvPr>
              <p:cNvSpPr>
                <a:spLocks noEditPoints="1"/>
              </p:cNvSpPr>
              <p:nvPr/>
            </p:nvSpPr>
            <p:spPr bwMode="auto">
              <a:xfrm>
                <a:off x="3136" y="1961"/>
                <a:ext cx="76" cy="76"/>
              </a:xfrm>
              <a:custGeom>
                <a:avLst/>
                <a:gdLst>
                  <a:gd name="T0" fmla="*/ 15 w 381"/>
                  <a:gd name="T1" fmla="*/ 15 h 378"/>
                  <a:gd name="T2" fmla="*/ 12 w 381"/>
                  <a:gd name="T3" fmla="*/ 15 h 378"/>
                  <a:gd name="T4" fmla="*/ 11 w 381"/>
                  <a:gd name="T5" fmla="*/ 12 h 378"/>
                  <a:gd name="T6" fmla="*/ 4 w 381"/>
                  <a:gd name="T7" fmla="*/ 12 h 378"/>
                  <a:gd name="T8" fmla="*/ 3 w 381"/>
                  <a:gd name="T9" fmla="*/ 15 h 378"/>
                  <a:gd name="T10" fmla="*/ 0 w 381"/>
                  <a:gd name="T11" fmla="*/ 15 h 378"/>
                  <a:gd name="T12" fmla="*/ 6 w 381"/>
                  <a:gd name="T13" fmla="*/ 0 h 378"/>
                  <a:gd name="T14" fmla="*/ 9 w 381"/>
                  <a:gd name="T15" fmla="*/ 0 h 378"/>
                  <a:gd name="T16" fmla="*/ 15 w 381"/>
                  <a:gd name="T17" fmla="*/ 15 h 378"/>
                  <a:gd name="T18" fmla="*/ 10 w 381"/>
                  <a:gd name="T19" fmla="*/ 9 h 378"/>
                  <a:gd name="T20" fmla="*/ 7 w 381"/>
                  <a:gd name="T21" fmla="*/ 4 h 378"/>
                  <a:gd name="T22" fmla="*/ 5 w 381"/>
                  <a:gd name="T23" fmla="*/ 9 h 378"/>
                  <a:gd name="T24" fmla="*/ 10 w 381"/>
                  <a:gd name="T25" fmla="*/ 9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6" y="378"/>
                    </a:lnTo>
                    <a:lnTo>
                      <a:pt x="264" y="292"/>
                    </a:lnTo>
                    <a:lnTo>
                      <a:pt x="112" y="292"/>
                    </a:lnTo>
                    <a:lnTo>
                      <a:pt x="81" y="378"/>
                    </a:lnTo>
                    <a:lnTo>
                      <a:pt x="0" y="378"/>
                    </a:lnTo>
                    <a:lnTo>
                      <a:pt x="147" y="0"/>
                    </a:lnTo>
                    <a:lnTo>
                      <a:pt x="228" y="0"/>
                    </a:lnTo>
                    <a:lnTo>
                      <a:pt x="381" y="378"/>
                    </a:lnTo>
                    <a:close/>
                    <a:moveTo>
                      <a:pt x="239" y="228"/>
                    </a:moveTo>
                    <a:lnTo>
                      <a:pt x="187" y="88"/>
                    </a:lnTo>
                    <a:lnTo>
                      <a:pt x="136" y="228"/>
                    </a:lnTo>
                    <a:lnTo>
                      <a:pt x="239"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4" name="Freeform 1308">
                <a:extLst>
                  <a:ext uri="{FF2B5EF4-FFF2-40B4-BE49-F238E27FC236}">
                    <a16:creationId xmlns:a16="http://schemas.microsoft.com/office/drawing/2014/main" id="{6AEDE73A-710E-48DA-A80B-A6DFBB3DF367}"/>
                  </a:ext>
                </a:extLst>
              </p:cNvPr>
              <p:cNvSpPr>
                <a:spLocks/>
              </p:cNvSpPr>
              <p:nvPr/>
            </p:nvSpPr>
            <p:spPr bwMode="auto">
              <a:xfrm>
                <a:off x="3208" y="1956"/>
                <a:ext cx="44" cy="44"/>
              </a:xfrm>
              <a:custGeom>
                <a:avLst/>
                <a:gdLst>
                  <a:gd name="T0" fmla="*/ 3 w 220"/>
                  <a:gd name="T1" fmla="*/ 9 h 221"/>
                  <a:gd name="T2" fmla="*/ 3 w 220"/>
                  <a:gd name="T3" fmla="*/ 6 h 221"/>
                  <a:gd name="T4" fmla="*/ 0 w 220"/>
                  <a:gd name="T5" fmla="*/ 6 h 221"/>
                  <a:gd name="T6" fmla="*/ 0 w 220"/>
                  <a:gd name="T7" fmla="*/ 3 h 221"/>
                  <a:gd name="T8" fmla="*/ 3 w 220"/>
                  <a:gd name="T9" fmla="*/ 3 h 221"/>
                  <a:gd name="T10" fmla="*/ 3 w 220"/>
                  <a:gd name="T11" fmla="*/ 0 h 221"/>
                  <a:gd name="T12" fmla="*/ 5 w 220"/>
                  <a:gd name="T13" fmla="*/ 0 h 221"/>
                  <a:gd name="T14" fmla="*/ 5 w 220"/>
                  <a:gd name="T15" fmla="*/ 3 h 221"/>
                  <a:gd name="T16" fmla="*/ 9 w 220"/>
                  <a:gd name="T17" fmla="*/ 3 h 221"/>
                  <a:gd name="T18" fmla="*/ 9 w 220"/>
                  <a:gd name="T19" fmla="*/ 6 h 221"/>
                  <a:gd name="T20" fmla="*/ 5 w 220"/>
                  <a:gd name="T21" fmla="*/ 6 h 221"/>
                  <a:gd name="T22" fmla="*/ 5 w 220"/>
                  <a:gd name="T23" fmla="*/ 9 h 221"/>
                  <a:gd name="T24" fmla="*/ 3 w 220"/>
                  <a:gd name="T25" fmla="*/ 9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0"/>
                  <a:gd name="T40" fmla="*/ 0 h 221"/>
                  <a:gd name="T41" fmla="*/ 220 w 220"/>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0" h="221">
                    <a:moveTo>
                      <a:pt x="82" y="221"/>
                    </a:moveTo>
                    <a:lnTo>
                      <a:pt x="82" y="139"/>
                    </a:lnTo>
                    <a:lnTo>
                      <a:pt x="0" y="139"/>
                    </a:lnTo>
                    <a:lnTo>
                      <a:pt x="0" y="82"/>
                    </a:lnTo>
                    <a:lnTo>
                      <a:pt x="82" y="82"/>
                    </a:lnTo>
                    <a:lnTo>
                      <a:pt x="82" y="0"/>
                    </a:lnTo>
                    <a:lnTo>
                      <a:pt x="137" y="0"/>
                    </a:lnTo>
                    <a:lnTo>
                      <a:pt x="137" y="82"/>
                    </a:lnTo>
                    <a:lnTo>
                      <a:pt x="220" y="82"/>
                    </a:lnTo>
                    <a:lnTo>
                      <a:pt x="220" y="139"/>
                    </a:lnTo>
                    <a:lnTo>
                      <a:pt x="137" y="139"/>
                    </a:lnTo>
                    <a:lnTo>
                      <a:pt x="137" y="221"/>
                    </a:lnTo>
                    <a:lnTo>
                      <a:pt x="82"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5" name="Freeform 1309">
                <a:extLst>
                  <a:ext uri="{FF2B5EF4-FFF2-40B4-BE49-F238E27FC236}">
                    <a16:creationId xmlns:a16="http://schemas.microsoft.com/office/drawing/2014/main" id="{90C6B6CE-C4A8-45E5-A748-D4FF3CCAF8D0}"/>
                  </a:ext>
                </a:extLst>
              </p:cNvPr>
              <p:cNvSpPr>
                <a:spLocks/>
              </p:cNvSpPr>
              <p:nvPr/>
            </p:nvSpPr>
            <p:spPr bwMode="auto">
              <a:xfrm>
                <a:off x="3259" y="1956"/>
                <a:ext cx="44" cy="44"/>
              </a:xfrm>
              <a:custGeom>
                <a:avLst/>
                <a:gdLst>
                  <a:gd name="T0" fmla="*/ 3 w 220"/>
                  <a:gd name="T1" fmla="*/ 9 h 221"/>
                  <a:gd name="T2" fmla="*/ 3 w 220"/>
                  <a:gd name="T3" fmla="*/ 6 h 221"/>
                  <a:gd name="T4" fmla="*/ 0 w 220"/>
                  <a:gd name="T5" fmla="*/ 6 h 221"/>
                  <a:gd name="T6" fmla="*/ 0 w 220"/>
                  <a:gd name="T7" fmla="*/ 3 h 221"/>
                  <a:gd name="T8" fmla="*/ 3 w 220"/>
                  <a:gd name="T9" fmla="*/ 3 h 221"/>
                  <a:gd name="T10" fmla="*/ 3 w 220"/>
                  <a:gd name="T11" fmla="*/ 0 h 221"/>
                  <a:gd name="T12" fmla="*/ 5 w 220"/>
                  <a:gd name="T13" fmla="*/ 0 h 221"/>
                  <a:gd name="T14" fmla="*/ 5 w 220"/>
                  <a:gd name="T15" fmla="*/ 3 h 221"/>
                  <a:gd name="T16" fmla="*/ 9 w 220"/>
                  <a:gd name="T17" fmla="*/ 3 h 221"/>
                  <a:gd name="T18" fmla="*/ 9 w 220"/>
                  <a:gd name="T19" fmla="*/ 6 h 221"/>
                  <a:gd name="T20" fmla="*/ 5 w 220"/>
                  <a:gd name="T21" fmla="*/ 6 h 221"/>
                  <a:gd name="T22" fmla="*/ 5 w 220"/>
                  <a:gd name="T23" fmla="*/ 9 h 221"/>
                  <a:gd name="T24" fmla="*/ 3 w 220"/>
                  <a:gd name="T25" fmla="*/ 9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20"/>
                  <a:gd name="T40" fmla="*/ 0 h 221"/>
                  <a:gd name="T41" fmla="*/ 220 w 220"/>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20" h="221">
                    <a:moveTo>
                      <a:pt x="82" y="221"/>
                    </a:moveTo>
                    <a:lnTo>
                      <a:pt x="82" y="139"/>
                    </a:lnTo>
                    <a:lnTo>
                      <a:pt x="0" y="139"/>
                    </a:lnTo>
                    <a:lnTo>
                      <a:pt x="0" y="82"/>
                    </a:lnTo>
                    <a:lnTo>
                      <a:pt x="82" y="82"/>
                    </a:lnTo>
                    <a:lnTo>
                      <a:pt x="82" y="0"/>
                    </a:lnTo>
                    <a:lnTo>
                      <a:pt x="137" y="0"/>
                    </a:lnTo>
                    <a:lnTo>
                      <a:pt x="137" y="82"/>
                    </a:lnTo>
                    <a:lnTo>
                      <a:pt x="220" y="82"/>
                    </a:lnTo>
                    <a:lnTo>
                      <a:pt x="220" y="139"/>
                    </a:lnTo>
                    <a:lnTo>
                      <a:pt x="137" y="139"/>
                    </a:lnTo>
                    <a:lnTo>
                      <a:pt x="137" y="221"/>
                    </a:lnTo>
                    <a:lnTo>
                      <a:pt x="82"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6" name="Freeform 1310">
                <a:extLst>
                  <a:ext uri="{FF2B5EF4-FFF2-40B4-BE49-F238E27FC236}">
                    <a16:creationId xmlns:a16="http://schemas.microsoft.com/office/drawing/2014/main" id="{3EA1D6AF-8BB4-460E-B579-E046EB080B2E}"/>
                  </a:ext>
                </a:extLst>
              </p:cNvPr>
              <p:cNvSpPr>
                <a:spLocks noEditPoints="1"/>
              </p:cNvSpPr>
              <p:nvPr/>
            </p:nvSpPr>
            <p:spPr bwMode="auto">
              <a:xfrm>
                <a:off x="3354" y="3937"/>
                <a:ext cx="76" cy="76"/>
              </a:xfrm>
              <a:custGeom>
                <a:avLst/>
                <a:gdLst>
                  <a:gd name="T0" fmla="*/ 15 w 381"/>
                  <a:gd name="T1" fmla="*/ 15 h 380"/>
                  <a:gd name="T2" fmla="*/ 12 w 381"/>
                  <a:gd name="T3" fmla="*/ 15 h 380"/>
                  <a:gd name="T4" fmla="*/ 11 w 381"/>
                  <a:gd name="T5" fmla="*/ 12 h 380"/>
                  <a:gd name="T6" fmla="*/ 4 w 381"/>
                  <a:gd name="T7" fmla="*/ 12 h 380"/>
                  <a:gd name="T8" fmla="*/ 3 w 381"/>
                  <a:gd name="T9" fmla="*/ 15 h 380"/>
                  <a:gd name="T10" fmla="*/ 0 w 381"/>
                  <a:gd name="T11" fmla="*/ 15 h 380"/>
                  <a:gd name="T12" fmla="*/ 6 w 381"/>
                  <a:gd name="T13" fmla="*/ 0 h 380"/>
                  <a:gd name="T14" fmla="*/ 9 w 381"/>
                  <a:gd name="T15" fmla="*/ 0 h 380"/>
                  <a:gd name="T16" fmla="*/ 15 w 381"/>
                  <a:gd name="T17" fmla="*/ 15 h 380"/>
                  <a:gd name="T18" fmla="*/ 10 w 381"/>
                  <a:gd name="T19" fmla="*/ 9 h 380"/>
                  <a:gd name="T20" fmla="*/ 7 w 381"/>
                  <a:gd name="T21" fmla="*/ 4 h 380"/>
                  <a:gd name="T22" fmla="*/ 5 w 381"/>
                  <a:gd name="T23" fmla="*/ 9 h 380"/>
                  <a:gd name="T24" fmla="*/ 10 w 381"/>
                  <a:gd name="T25" fmla="*/ 9 h 3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80"/>
                  <a:gd name="T41" fmla="*/ 381 w 381"/>
                  <a:gd name="T42" fmla="*/ 380 h 3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80">
                    <a:moveTo>
                      <a:pt x="381" y="380"/>
                    </a:moveTo>
                    <a:lnTo>
                      <a:pt x="298" y="380"/>
                    </a:lnTo>
                    <a:lnTo>
                      <a:pt x="264" y="293"/>
                    </a:lnTo>
                    <a:lnTo>
                      <a:pt x="112" y="293"/>
                    </a:lnTo>
                    <a:lnTo>
                      <a:pt x="81" y="380"/>
                    </a:lnTo>
                    <a:lnTo>
                      <a:pt x="0" y="380"/>
                    </a:lnTo>
                    <a:lnTo>
                      <a:pt x="148" y="0"/>
                    </a:lnTo>
                    <a:lnTo>
                      <a:pt x="228" y="0"/>
                    </a:lnTo>
                    <a:lnTo>
                      <a:pt x="381" y="380"/>
                    </a:lnTo>
                    <a:close/>
                    <a:moveTo>
                      <a:pt x="239" y="230"/>
                    </a:moveTo>
                    <a:lnTo>
                      <a:pt x="187" y="88"/>
                    </a:lnTo>
                    <a:lnTo>
                      <a:pt x="136" y="230"/>
                    </a:lnTo>
                    <a:lnTo>
                      <a:pt x="239"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7" name="Freeform 1311">
                <a:extLst>
                  <a:ext uri="{FF2B5EF4-FFF2-40B4-BE49-F238E27FC236}">
                    <a16:creationId xmlns:a16="http://schemas.microsoft.com/office/drawing/2014/main" id="{01336EDE-4174-40EF-B272-C0A7F929E911}"/>
                  </a:ext>
                </a:extLst>
              </p:cNvPr>
              <p:cNvSpPr>
                <a:spLocks/>
              </p:cNvSpPr>
              <p:nvPr/>
            </p:nvSpPr>
            <p:spPr bwMode="auto">
              <a:xfrm>
                <a:off x="3425" y="3937"/>
                <a:ext cx="60" cy="76"/>
              </a:xfrm>
              <a:custGeom>
                <a:avLst/>
                <a:gdLst>
                  <a:gd name="T0" fmla="*/ 4 w 301"/>
                  <a:gd name="T1" fmla="*/ 15 h 380"/>
                  <a:gd name="T2" fmla="*/ 4 w 301"/>
                  <a:gd name="T3" fmla="*/ 3 h 380"/>
                  <a:gd name="T4" fmla="*/ 0 w 301"/>
                  <a:gd name="T5" fmla="*/ 3 h 380"/>
                  <a:gd name="T6" fmla="*/ 0 w 301"/>
                  <a:gd name="T7" fmla="*/ 0 h 380"/>
                  <a:gd name="T8" fmla="*/ 12 w 301"/>
                  <a:gd name="T9" fmla="*/ 0 h 380"/>
                  <a:gd name="T10" fmla="*/ 12 w 301"/>
                  <a:gd name="T11" fmla="*/ 3 h 380"/>
                  <a:gd name="T12" fmla="*/ 8 w 301"/>
                  <a:gd name="T13" fmla="*/ 3 h 380"/>
                  <a:gd name="T14" fmla="*/ 8 w 301"/>
                  <a:gd name="T15" fmla="*/ 15 h 380"/>
                  <a:gd name="T16" fmla="*/ 4 w 301"/>
                  <a:gd name="T17" fmla="*/ 15 h 3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80"/>
                  <a:gd name="T29" fmla="*/ 301 w 301"/>
                  <a:gd name="T30" fmla="*/ 380 h 3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80">
                    <a:moveTo>
                      <a:pt x="112" y="380"/>
                    </a:moveTo>
                    <a:lnTo>
                      <a:pt x="112" y="65"/>
                    </a:lnTo>
                    <a:lnTo>
                      <a:pt x="0" y="65"/>
                    </a:lnTo>
                    <a:lnTo>
                      <a:pt x="0" y="0"/>
                    </a:lnTo>
                    <a:lnTo>
                      <a:pt x="301" y="0"/>
                    </a:lnTo>
                    <a:lnTo>
                      <a:pt x="301" y="65"/>
                    </a:lnTo>
                    <a:lnTo>
                      <a:pt x="189" y="65"/>
                    </a:lnTo>
                    <a:lnTo>
                      <a:pt x="189" y="380"/>
                    </a:lnTo>
                    <a:lnTo>
                      <a:pt x="112" y="3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8" name="Freeform 1312">
                <a:extLst>
                  <a:ext uri="{FF2B5EF4-FFF2-40B4-BE49-F238E27FC236}">
                    <a16:creationId xmlns:a16="http://schemas.microsoft.com/office/drawing/2014/main" id="{FC0D4810-0890-4EDC-B2C2-87D92B6B76E4}"/>
                  </a:ext>
                </a:extLst>
              </p:cNvPr>
              <p:cNvSpPr>
                <a:spLocks noEditPoints="1"/>
              </p:cNvSpPr>
              <p:nvPr/>
            </p:nvSpPr>
            <p:spPr bwMode="auto">
              <a:xfrm>
                <a:off x="3495" y="3937"/>
                <a:ext cx="58" cy="76"/>
              </a:xfrm>
              <a:custGeom>
                <a:avLst/>
                <a:gdLst>
                  <a:gd name="T0" fmla="*/ 0 w 290"/>
                  <a:gd name="T1" fmla="*/ 0 h 380"/>
                  <a:gd name="T2" fmla="*/ 6 w 290"/>
                  <a:gd name="T3" fmla="*/ 0 h 380"/>
                  <a:gd name="T4" fmla="*/ 8 w 290"/>
                  <a:gd name="T5" fmla="*/ 0 h 380"/>
                  <a:gd name="T6" fmla="*/ 9 w 290"/>
                  <a:gd name="T7" fmla="*/ 0 h 380"/>
                  <a:gd name="T8" fmla="*/ 9 w 290"/>
                  <a:gd name="T9" fmla="*/ 1 h 380"/>
                  <a:gd name="T10" fmla="*/ 10 w 290"/>
                  <a:gd name="T11" fmla="*/ 1 h 380"/>
                  <a:gd name="T12" fmla="*/ 11 w 290"/>
                  <a:gd name="T13" fmla="*/ 1 h 380"/>
                  <a:gd name="T14" fmla="*/ 11 w 290"/>
                  <a:gd name="T15" fmla="*/ 2 h 380"/>
                  <a:gd name="T16" fmla="*/ 11 w 290"/>
                  <a:gd name="T17" fmla="*/ 3 h 380"/>
                  <a:gd name="T18" fmla="*/ 12 w 290"/>
                  <a:gd name="T19" fmla="*/ 3 h 380"/>
                  <a:gd name="T20" fmla="*/ 12 w 290"/>
                  <a:gd name="T21" fmla="*/ 4 h 380"/>
                  <a:gd name="T22" fmla="*/ 12 w 290"/>
                  <a:gd name="T23" fmla="*/ 5 h 380"/>
                  <a:gd name="T24" fmla="*/ 11 w 290"/>
                  <a:gd name="T25" fmla="*/ 7 h 380"/>
                  <a:gd name="T26" fmla="*/ 11 w 290"/>
                  <a:gd name="T27" fmla="*/ 7 h 380"/>
                  <a:gd name="T28" fmla="*/ 10 w 290"/>
                  <a:gd name="T29" fmla="*/ 8 h 380"/>
                  <a:gd name="T30" fmla="*/ 9 w 290"/>
                  <a:gd name="T31" fmla="*/ 9 h 380"/>
                  <a:gd name="T32" fmla="*/ 9 w 290"/>
                  <a:gd name="T33" fmla="*/ 9 h 380"/>
                  <a:gd name="T34" fmla="*/ 8 w 290"/>
                  <a:gd name="T35" fmla="*/ 9 h 380"/>
                  <a:gd name="T36" fmla="*/ 6 w 290"/>
                  <a:gd name="T37" fmla="*/ 9 h 380"/>
                  <a:gd name="T38" fmla="*/ 3 w 290"/>
                  <a:gd name="T39" fmla="*/ 9 h 380"/>
                  <a:gd name="T40" fmla="*/ 0 w 290"/>
                  <a:gd name="T41" fmla="*/ 15 h 380"/>
                  <a:gd name="T42" fmla="*/ 3 w 290"/>
                  <a:gd name="T43" fmla="*/ 7 h 380"/>
                  <a:gd name="T44" fmla="*/ 6 w 290"/>
                  <a:gd name="T45" fmla="*/ 7 h 380"/>
                  <a:gd name="T46" fmla="*/ 7 w 290"/>
                  <a:gd name="T47" fmla="*/ 7 h 380"/>
                  <a:gd name="T48" fmla="*/ 7 w 290"/>
                  <a:gd name="T49" fmla="*/ 7 h 380"/>
                  <a:gd name="T50" fmla="*/ 8 w 290"/>
                  <a:gd name="T51" fmla="*/ 6 h 380"/>
                  <a:gd name="T52" fmla="*/ 8 w 290"/>
                  <a:gd name="T53" fmla="*/ 6 h 380"/>
                  <a:gd name="T54" fmla="*/ 8 w 290"/>
                  <a:gd name="T55" fmla="*/ 5 h 380"/>
                  <a:gd name="T56" fmla="*/ 8 w 290"/>
                  <a:gd name="T57" fmla="*/ 4 h 380"/>
                  <a:gd name="T58" fmla="*/ 8 w 290"/>
                  <a:gd name="T59" fmla="*/ 4 h 380"/>
                  <a:gd name="T60" fmla="*/ 8 w 290"/>
                  <a:gd name="T61" fmla="*/ 3 h 380"/>
                  <a:gd name="T62" fmla="*/ 7 w 290"/>
                  <a:gd name="T63" fmla="*/ 3 h 380"/>
                  <a:gd name="T64" fmla="*/ 6 w 290"/>
                  <a:gd name="T65" fmla="*/ 3 h 380"/>
                  <a:gd name="T66" fmla="*/ 5 w 290"/>
                  <a:gd name="T67" fmla="*/ 3 h 380"/>
                  <a:gd name="T68" fmla="*/ 3 w 290"/>
                  <a:gd name="T69" fmla="*/ 3 h 38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80"/>
                  <a:gd name="T107" fmla="*/ 290 w 290"/>
                  <a:gd name="T108" fmla="*/ 380 h 38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80">
                    <a:moveTo>
                      <a:pt x="0" y="380"/>
                    </a:moveTo>
                    <a:lnTo>
                      <a:pt x="0" y="0"/>
                    </a:lnTo>
                    <a:lnTo>
                      <a:pt x="123" y="0"/>
                    </a:lnTo>
                    <a:lnTo>
                      <a:pt x="155" y="1"/>
                    </a:lnTo>
                    <a:lnTo>
                      <a:pt x="180" y="2"/>
                    </a:lnTo>
                    <a:lnTo>
                      <a:pt x="200" y="3"/>
                    </a:lnTo>
                    <a:lnTo>
                      <a:pt x="213" y="6"/>
                    </a:lnTo>
                    <a:lnTo>
                      <a:pt x="222" y="8"/>
                    </a:lnTo>
                    <a:lnTo>
                      <a:pt x="229" y="12"/>
                    </a:lnTo>
                    <a:lnTo>
                      <a:pt x="237" y="15"/>
                    </a:lnTo>
                    <a:lnTo>
                      <a:pt x="243" y="19"/>
                    </a:lnTo>
                    <a:lnTo>
                      <a:pt x="250" y="25"/>
                    </a:lnTo>
                    <a:lnTo>
                      <a:pt x="256" y="30"/>
                    </a:lnTo>
                    <a:lnTo>
                      <a:pt x="263" y="36"/>
                    </a:lnTo>
                    <a:lnTo>
                      <a:pt x="268" y="43"/>
                    </a:lnTo>
                    <a:lnTo>
                      <a:pt x="274" y="51"/>
                    </a:lnTo>
                    <a:lnTo>
                      <a:pt x="278" y="58"/>
                    </a:lnTo>
                    <a:lnTo>
                      <a:pt x="281" y="67"/>
                    </a:lnTo>
                    <a:lnTo>
                      <a:pt x="285" y="75"/>
                    </a:lnTo>
                    <a:lnTo>
                      <a:pt x="288" y="85"/>
                    </a:lnTo>
                    <a:lnTo>
                      <a:pt x="289" y="95"/>
                    </a:lnTo>
                    <a:lnTo>
                      <a:pt x="290" y="106"/>
                    </a:lnTo>
                    <a:lnTo>
                      <a:pt x="290" y="116"/>
                    </a:lnTo>
                    <a:lnTo>
                      <a:pt x="290" y="134"/>
                    </a:lnTo>
                    <a:lnTo>
                      <a:pt x="288" y="149"/>
                    </a:lnTo>
                    <a:lnTo>
                      <a:pt x="283" y="163"/>
                    </a:lnTo>
                    <a:lnTo>
                      <a:pt x="278" y="176"/>
                    </a:lnTo>
                    <a:lnTo>
                      <a:pt x="270" y="186"/>
                    </a:lnTo>
                    <a:lnTo>
                      <a:pt x="263" y="197"/>
                    </a:lnTo>
                    <a:lnTo>
                      <a:pt x="254" y="206"/>
                    </a:lnTo>
                    <a:lnTo>
                      <a:pt x="246" y="213"/>
                    </a:lnTo>
                    <a:lnTo>
                      <a:pt x="236" y="219"/>
                    </a:lnTo>
                    <a:lnTo>
                      <a:pt x="226" y="224"/>
                    </a:lnTo>
                    <a:lnTo>
                      <a:pt x="215" y="229"/>
                    </a:lnTo>
                    <a:lnTo>
                      <a:pt x="206" y="231"/>
                    </a:lnTo>
                    <a:lnTo>
                      <a:pt x="191" y="233"/>
                    </a:lnTo>
                    <a:lnTo>
                      <a:pt x="172" y="235"/>
                    </a:lnTo>
                    <a:lnTo>
                      <a:pt x="151" y="236"/>
                    </a:lnTo>
                    <a:lnTo>
                      <a:pt x="126" y="236"/>
                    </a:lnTo>
                    <a:lnTo>
                      <a:pt x="76" y="236"/>
                    </a:lnTo>
                    <a:lnTo>
                      <a:pt x="76" y="380"/>
                    </a:lnTo>
                    <a:lnTo>
                      <a:pt x="0" y="380"/>
                    </a:lnTo>
                    <a:close/>
                    <a:moveTo>
                      <a:pt x="76" y="65"/>
                    </a:moveTo>
                    <a:lnTo>
                      <a:pt x="76" y="172"/>
                    </a:lnTo>
                    <a:lnTo>
                      <a:pt x="118" y="172"/>
                    </a:lnTo>
                    <a:lnTo>
                      <a:pt x="139" y="171"/>
                    </a:lnTo>
                    <a:lnTo>
                      <a:pt x="156" y="170"/>
                    </a:lnTo>
                    <a:lnTo>
                      <a:pt x="169" y="168"/>
                    </a:lnTo>
                    <a:lnTo>
                      <a:pt x="179" y="166"/>
                    </a:lnTo>
                    <a:lnTo>
                      <a:pt x="186" y="163"/>
                    </a:lnTo>
                    <a:lnTo>
                      <a:pt x="193" y="158"/>
                    </a:lnTo>
                    <a:lnTo>
                      <a:pt x="198" y="153"/>
                    </a:lnTo>
                    <a:lnTo>
                      <a:pt x="202" y="148"/>
                    </a:lnTo>
                    <a:lnTo>
                      <a:pt x="207" y="141"/>
                    </a:lnTo>
                    <a:lnTo>
                      <a:pt x="209" y="134"/>
                    </a:lnTo>
                    <a:lnTo>
                      <a:pt x="211" y="126"/>
                    </a:lnTo>
                    <a:lnTo>
                      <a:pt x="211" y="117"/>
                    </a:lnTo>
                    <a:lnTo>
                      <a:pt x="211" y="108"/>
                    </a:lnTo>
                    <a:lnTo>
                      <a:pt x="208" y="99"/>
                    </a:lnTo>
                    <a:lnTo>
                      <a:pt x="205" y="90"/>
                    </a:lnTo>
                    <a:lnTo>
                      <a:pt x="199" y="84"/>
                    </a:lnTo>
                    <a:lnTo>
                      <a:pt x="193" y="78"/>
                    </a:lnTo>
                    <a:lnTo>
                      <a:pt x="185" y="73"/>
                    </a:lnTo>
                    <a:lnTo>
                      <a:pt x="178" y="69"/>
                    </a:lnTo>
                    <a:lnTo>
                      <a:pt x="168" y="67"/>
                    </a:lnTo>
                    <a:lnTo>
                      <a:pt x="160" y="66"/>
                    </a:lnTo>
                    <a:lnTo>
                      <a:pt x="147" y="65"/>
                    </a:lnTo>
                    <a:lnTo>
                      <a:pt x="132" y="65"/>
                    </a:lnTo>
                    <a:lnTo>
                      <a:pt x="113" y="65"/>
                    </a:lnTo>
                    <a:lnTo>
                      <a:pt x="7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79" name="Freeform 1313">
                <a:extLst>
                  <a:ext uri="{FF2B5EF4-FFF2-40B4-BE49-F238E27FC236}">
                    <a16:creationId xmlns:a16="http://schemas.microsoft.com/office/drawing/2014/main" id="{788EF622-2F59-476A-9D06-035EAAAE4958}"/>
                  </a:ext>
                </a:extLst>
              </p:cNvPr>
              <p:cNvSpPr>
                <a:spLocks noEditPoints="1"/>
              </p:cNvSpPr>
              <p:nvPr/>
            </p:nvSpPr>
            <p:spPr bwMode="auto">
              <a:xfrm>
                <a:off x="3728" y="3933"/>
                <a:ext cx="76" cy="76"/>
              </a:xfrm>
              <a:custGeom>
                <a:avLst/>
                <a:gdLst>
                  <a:gd name="T0" fmla="*/ 15 w 381"/>
                  <a:gd name="T1" fmla="*/ 15 h 378"/>
                  <a:gd name="T2" fmla="*/ 12 w 381"/>
                  <a:gd name="T3" fmla="*/ 15 h 378"/>
                  <a:gd name="T4" fmla="*/ 11 w 381"/>
                  <a:gd name="T5" fmla="*/ 12 h 378"/>
                  <a:gd name="T6" fmla="*/ 4 w 381"/>
                  <a:gd name="T7" fmla="*/ 12 h 378"/>
                  <a:gd name="T8" fmla="*/ 3 w 381"/>
                  <a:gd name="T9" fmla="*/ 15 h 378"/>
                  <a:gd name="T10" fmla="*/ 0 w 381"/>
                  <a:gd name="T11" fmla="*/ 15 h 378"/>
                  <a:gd name="T12" fmla="*/ 6 w 381"/>
                  <a:gd name="T13" fmla="*/ 0 h 378"/>
                  <a:gd name="T14" fmla="*/ 9 w 381"/>
                  <a:gd name="T15" fmla="*/ 0 h 378"/>
                  <a:gd name="T16" fmla="*/ 15 w 381"/>
                  <a:gd name="T17" fmla="*/ 15 h 378"/>
                  <a:gd name="T18" fmla="*/ 10 w 381"/>
                  <a:gd name="T19" fmla="*/ 9 h 378"/>
                  <a:gd name="T20" fmla="*/ 7 w 381"/>
                  <a:gd name="T21" fmla="*/ 4 h 378"/>
                  <a:gd name="T22" fmla="*/ 5 w 381"/>
                  <a:gd name="T23" fmla="*/ 9 h 378"/>
                  <a:gd name="T24" fmla="*/ 10 w 381"/>
                  <a:gd name="T25" fmla="*/ 9 h 3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1"/>
                  <a:gd name="T40" fmla="*/ 0 h 378"/>
                  <a:gd name="T41" fmla="*/ 381 w 381"/>
                  <a:gd name="T42" fmla="*/ 378 h 37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1" h="378">
                    <a:moveTo>
                      <a:pt x="381" y="378"/>
                    </a:moveTo>
                    <a:lnTo>
                      <a:pt x="297" y="378"/>
                    </a:lnTo>
                    <a:lnTo>
                      <a:pt x="265" y="292"/>
                    </a:lnTo>
                    <a:lnTo>
                      <a:pt x="112" y="292"/>
                    </a:lnTo>
                    <a:lnTo>
                      <a:pt x="81" y="378"/>
                    </a:lnTo>
                    <a:lnTo>
                      <a:pt x="0" y="378"/>
                    </a:lnTo>
                    <a:lnTo>
                      <a:pt x="148" y="0"/>
                    </a:lnTo>
                    <a:lnTo>
                      <a:pt x="229" y="0"/>
                    </a:lnTo>
                    <a:lnTo>
                      <a:pt x="381" y="378"/>
                    </a:lnTo>
                    <a:close/>
                    <a:moveTo>
                      <a:pt x="240" y="228"/>
                    </a:moveTo>
                    <a:lnTo>
                      <a:pt x="187" y="88"/>
                    </a:lnTo>
                    <a:lnTo>
                      <a:pt x="136" y="228"/>
                    </a:lnTo>
                    <a:lnTo>
                      <a:pt x="24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0" name="Freeform 1314">
                <a:extLst>
                  <a:ext uri="{FF2B5EF4-FFF2-40B4-BE49-F238E27FC236}">
                    <a16:creationId xmlns:a16="http://schemas.microsoft.com/office/drawing/2014/main" id="{96FB6834-48CC-4D57-A5AE-4317CD8B256D}"/>
                  </a:ext>
                </a:extLst>
              </p:cNvPr>
              <p:cNvSpPr>
                <a:spLocks/>
              </p:cNvSpPr>
              <p:nvPr/>
            </p:nvSpPr>
            <p:spPr bwMode="auto">
              <a:xfrm>
                <a:off x="3799" y="3933"/>
                <a:ext cx="60" cy="76"/>
              </a:xfrm>
              <a:custGeom>
                <a:avLst/>
                <a:gdLst>
                  <a:gd name="T0" fmla="*/ 4 w 301"/>
                  <a:gd name="T1" fmla="*/ 15 h 378"/>
                  <a:gd name="T2" fmla="*/ 4 w 301"/>
                  <a:gd name="T3" fmla="*/ 3 h 378"/>
                  <a:gd name="T4" fmla="*/ 0 w 301"/>
                  <a:gd name="T5" fmla="*/ 3 h 378"/>
                  <a:gd name="T6" fmla="*/ 0 w 301"/>
                  <a:gd name="T7" fmla="*/ 0 h 378"/>
                  <a:gd name="T8" fmla="*/ 12 w 301"/>
                  <a:gd name="T9" fmla="*/ 0 h 378"/>
                  <a:gd name="T10" fmla="*/ 12 w 301"/>
                  <a:gd name="T11" fmla="*/ 3 h 378"/>
                  <a:gd name="T12" fmla="*/ 8 w 301"/>
                  <a:gd name="T13" fmla="*/ 3 h 378"/>
                  <a:gd name="T14" fmla="*/ 8 w 301"/>
                  <a:gd name="T15" fmla="*/ 15 h 378"/>
                  <a:gd name="T16" fmla="*/ 4 w 301"/>
                  <a:gd name="T17" fmla="*/ 15 h 3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01"/>
                  <a:gd name="T28" fmla="*/ 0 h 378"/>
                  <a:gd name="T29" fmla="*/ 301 w 301"/>
                  <a:gd name="T30" fmla="*/ 378 h 3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01" h="378">
                    <a:moveTo>
                      <a:pt x="112" y="378"/>
                    </a:moveTo>
                    <a:lnTo>
                      <a:pt x="112" y="63"/>
                    </a:lnTo>
                    <a:lnTo>
                      <a:pt x="0" y="63"/>
                    </a:lnTo>
                    <a:lnTo>
                      <a:pt x="0" y="0"/>
                    </a:lnTo>
                    <a:lnTo>
                      <a:pt x="301" y="0"/>
                    </a:lnTo>
                    <a:lnTo>
                      <a:pt x="301" y="63"/>
                    </a:lnTo>
                    <a:lnTo>
                      <a:pt x="189" y="63"/>
                    </a:lnTo>
                    <a:lnTo>
                      <a:pt x="189" y="378"/>
                    </a:lnTo>
                    <a:lnTo>
                      <a:pt x="112" y="3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1" name="Freeform 1315">
                <a:extLst>
                  <a:ext uri="{FF2B5EF4-FFF2-40B4-BE49-F238E27FC236}">
                    <a16:creationId xmlns:a16="http://schemas.microsoft.com/office/drawing/2014/main" id="{01648522-BDC4-4A06-ABBF-4696853825D7}"/>
                  </a:ext>
                </a:extLst>
              </p:cNvPr>
              <p:cNvSpPr>
                <a:spLocks noEditPoints="1"/>
              </p:cNvSpPr>
              <p:nvPr/>
            </p:nvSpPr>
            <p:spPr bwMode="auto">
              <a:xfrm>
                <a:off x="3869" y="3933"/>
                <a:ext cx="58" cy="76"/>
              </a:xfrm>
              <a:custGeom>
                <a:avLst/>
                <a:gdLst>
                  <a:gd name="T0" fmla="*/ 0 w 290"/>
                  <a:gd name="T1" fmla="*/ 0 h 378"/>
                  <a:gd name="T2" fmla="*/ 6 w 290"/>
                  <a:gd name="T3" fmla="*/ 0 h 378"/>
                  <a:gd name="T4" fmla="*/ 8 w 290"/>
                  <a:gd name="T5" fmla="*/ 0 h 378"/>
                  <a:gd name="T6" fmla="*/ 9 w 290"/>
                  <a:gd name="T7" fmla="*/ 0 h 378"/>
                  <a:gd name="T8" fmla="*/ 9 w 290"/>
                  <a:gd name="T9" fmla="*/ 1 h 378"/>
                  <a:gd name="T10" fmla="*/ 10 w 290"/>
                  <a:gd name="T11" fmla="*/ 1 h 378"/>
                  <a:gd name="T12" fmla="*/ 10 w 290"/>
                  <a:gd name="T13" fmla="*/ 1 h 378"/>
                  <a:gd name="T14" fmla="*/ 11 w 290"/>
                  <a:gd name="T15" fmla="*/ 2 h 378"/>
                  <a:gd name="T16" fmla="*/ 11 w 290"/>
                  <a:gd name="T17" fmla="*/ 3 h 378"/>
                  <a:gd name="T18" fmla="*/ 11 w 290"/>
                  <a:gd name="T19" fmla="*/ 3 h 378"/>
                  <a:gd name="T20" fmla="*/ 12 w 290"/>
                  <a:gd name="T21" fmla="*/ 4 h 378"/>
                  <a:gd name="T22" fmla="*/ 12 w 290"/>
                  <a:gd name="T23" fmla="*/ 5 h 378"/>
                  <a:gd name="T24" fmla="*/ 11 w 290"/>
                  <a:gd name="T25" fmla="*/ 7 h 378"/>
                  <a:gd name="T26" fmla="*/ 11 w 290"/>
                  <a:gd name="T27" fmla="*/ 7 h 378"/>
                  <a:gd name="T28" fmla="*/ 10 w 290"/>
                  <a:gd name="T29" fmla="*/ 8 h 378"/>
                  <a:gd name="T30" fmla="*/ 9 w 290"/>
                  <a:gd name="T31" fmla="*/ 9 h 378"/>
                  <a:gd name="T32" fmla="*/ 9 w 290"/>
                  <a:gd name="T33" fmla="*/ 9 h 378"/>
                  <a:gd name="T34" fmla="*/ 8 w 290"/>
                  <a:gd name="T35" fmla="*/ 9 h 378"/>
                  <a:gd name="T36" fmla="*/ 6 w 290"/>
                  <a:gd name="T37" fmla="*/ 9 h 378"/>
                  <a:gd name="T38" fmla="*/ 3 w 290"/>
                  <a:gd name="T39" fmla="*/ 9 h 378"/>
                  <a:gd name="T40" fmla="*/ 0 w 290"/>
                  <a:gd name="T41" fmla="*/ 15 h 378"/>
                  <a:gd name="T42" fmla="*/ 3 w 290"/>
                  <a:gd name="T43" fmla="*/ 7 h 378"/>
                  <a:gd name="T44" fmla="*/ 6 w 290"/>
                  <a:gd name="T45" fmla="*/ 7 h 378"/>
                  <a:gd name="T46" fmla="*/ 7 w 290"/>
                  <a:gd name="T47" fmla="*/ 7 h 378"/>
                  <a:gd name="T48" fmla="*/ 7 w 290"/>
                  <a:gd name="T49" fmla="*/ 6 h 378"/>
                  <a:gd name="T50" fmla="*/ 8 w 290"/>
                  <a:gd name="T51" fmla="*/ 6 h 378"/>
                  <a:gd name="T52" fmla="*/ 8 w 290"/>
                  <a:gd name="T53" fmla="*/ 6 h 378"/>
                  <a:gd name="T54" fmla="*/ 8 w 290"/>
                  <a:gd name="T55" fmla="*/ 5 h 378"/>
                  <a:gd name="T56" fmla="*/ 8 w 290"/>
                  <a:gd name="T57" fmla="*/ 4 h 378"/>
                  <a:gd name="T58" fmla="*/ 8 w 290"/>
                  <a:gd name="T59" fmla="*/ 4 h 378"/>
                  <a:gd name="T60" fmla="*/ 8 w 290"/>
                  <a:gd name="T61" fmla="*/ 3 h 378"/>
                  <a:gd name="T62" fmla="*/ 7 w 290"/>
                  <a:gd name="T63" fmla="*/ 3 h 378"/>
                  <a:gd name="T64" fmla="*/ 6 w 290"/>
                  <a:gd name="T65" fmla="*/ 3 h 378"/>
                  <a:gd name="T66" fmla="*/ 5 w 290"/>
                  <a:gd name="T67" fmla="*/ 3 h 378"/>
                  <a:gd name="T68" fmla="*/ 3 w 290"/>
                  <a:gd name="T69" fmla="*/ 3 h 3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0"/>
                  <a:gd name="T106" fmla="*/ 0 h 378"/>
                  <a:gd name="T107" fmla="*/ 290 w 290"/>
                  <a:gd name="T108" fmla="*/ 378 h 3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0" h="378">
                    <a:moveTo>
                      <a:pt x="0" y="378"/>
                    </a:moveTo>
                    <a:lnTo>
                      <a:pt x="0" y="0"/>
                    </a:lnTo>
                    <a:lnTo>
                      <a:pt x="123" y="0"/>
                    </a:lnTo>
                    <a:lnTo>
                      <a:pt x="154" y="0"/>
                    </a:lnTo>
                    <a:lnTo>
                      <a:pt x="180" y="1"/>
                    </a:lnTo>
                    <a:lnTo>
                      <a:pt x="200" y="3"/>
                    </a:lnTo>
                    <a:lnTo>
                      <a:pt x="214" y="5"/>
                    </a:lnTo>
                    <a:lnTo>
                      <a:pt x="221" y="7"/>
                    </a:lnTo>
                    <a:lnTo>
                      <a:pt x="230" y="10"/>
                    </a:lnTo>
                    <a:lnTo>
                      <a:pt x="236" y="15"/>
                    </a:lnTo>
                    <a:lnTo>
                      <a:pt x="244" y="19"/>
                    </a:lnTo>
                    <a:lnTo>
                      <a:pt x="250" y="23"/>
                    </a:lnTo>
                    <a:lnTo>
                      <a:pt x="257" y="29"/>
                    </a:lnTo>
                    <a:lnTo>
                      <a:pt x="262" y="35"/>
                    </a:lnTo>
                    <a:lnTo>
                      <a:pt x="269" y="42"/>
                    </a:lnTo>
                    <a:lnTo>
                      <a:pt x="274" y="49"/>
                    </a:lnTo>
                    <a:lnTo>
                      <a:pt x="279" y="58"/>
                    </a:lnTo>
                    <a:lnTo>
                      <a:pt x="282" y="67"/>
                    </a:lnTo>
                    <a:lnTo>
                      <a:pt x="285" y="75"/>
                    </a:lnTo>
                    <a:lnTo>
                      <a:pt x="287" y="85"/>
                    </a:lnTo>
                    <a:lnTo>
                      <a:pt x="289" y="95"/>
                    </a:lnTo>
                    <a:lnTo>
                      <a:pt x="290" y="105"/>
                    </a:lnTo>
                    <a:lnTo>
                      <a:pt x="290" y="116"/>
                    </a:lnTo>
                    <a:lnTo>
                      <a:pt x="289" y="132"/>
                    </a:lnTo>
                    <a:lnTo>
                      <a:pt x="287" y="149"/>
                    </a:lnTo>
                    <a:lnTo>
                      <a:pt x="283" y="163"/>
                    </a:lnTo>
                    <a:lnTo>
                      <a:pt x="277" y="174"/>
                    </a:lnTo>
                    <a:lnTo>
                      <a:pt x="271" y="186"/>
                    </a:lnTo>
                    <a:lnTo>
                      <a:pt x="263" y="196"/>
                    </a:lnTo>
                    <a:lnTo>
                      <a:pt x="255" y="205"/>
                    </a:lnTo>
                    <a:lnTo>
                      <a:pt x="245" y="212"/>
                    </a:lnTo>
                    <a:lnTo>
                      <a:pt x="235" y="219"/>
                    </a:lnTo>
                    <a:lnTo>
                      <a:pt x="226" y="223"/>
                    </a:lnTo>
                    <a:lnTo>
                      <a:pt x="216" y="227"/>
                    </a:lnTo>
                    <a:lnTo>
                      <a:pt x="206" y="231"/>
                    </a:lnTo>
                    <a:lnTo>
                      <a:pt x="191" y="233"/>
                    </a:lnTo>
                    <a:lnTo>
                      <a:pt x="173" y="234"/>
                    </a:lnTo>
                    <a:lnTo>
                      <a:pt x="151" y="235"/>
                    </a:lnTo>
                    <a:lnTo>
                      <a:pt x="126" y="236"/>
                    </a:lnTo>
                    <a:lnTo>
                      <a:pt x="77" y="236"/>
                    </a:lnTo>
                    <a:lnTo>
                      <a:pt x="77" y="378"/>
                    </a:lnTo>
                    <a:lnTo>
                      <a:pt x="0" y="378"/>
                    </a:lnTo>
                    <a:close/>
                    <a:moveTo>
                      <a:pt x="77" y="63"/>
                    </a:moveTo>
                    <a:lnTo>
                      <a:pt x="77" y="171"/>
                    </a:lnTo>
                    <a:lnTo>
                      <a:pt x="119" y="171"/>
                    </a:lnTo>
                    <a:lnTo>
                      <a:pt x="139" y="171"/>
                    </a:lnTo>
                    <a:lnTo>
                      <a:pt x="157" y="170"/>
                    </a:lnTo>
                    <a:lnTo>
                      <a:pt x="169" y="168"/>
                    </a:lnTo>
                    <a:lnTo>
                      <a:pt x="179" y="166"/>
                    </a:lnTo>
                    <a:lnTo>
                      <a:pt x="186" y="161"/>
                    </a:lnTo>
                    <a:lnTo>
                      <a:pt x="192" y="157"/>
                    </a:lnTo>
                    <a:lnTo>
                      <a:pt x="198" y="153"/>
                    </a:lnTo>
                    <a:lnTo>
                      <a:pt x="203" y="146"/>
                    </a:lnTo>
                    <a:lnTo>
                      <a:pt x="206" y="140"/>
                    </a:lnTo>
                    <a:lnTo>
                      <a:pt x="209" y="133"/>
                    </a:lnTo>
                    <a:lnTo>
                      <a:pt x="211" y="125"/>
                    </a:lnTo>
                    <a:lnTo>
                      <a:pt x="212" y="117"/>
                    </a:lnTo>
                    <a:lnTo>
                      <a:pt x="211" y="108"/>
                    </a:lnTo>
                    <a:lnTo>
                      <a:pt x="208" y="98"/>
                    </a:lnTo>
                    <a:lnTo>
                      <a:pt x="205" y="90"/>
                    </a:lnTo>
                    <a:lnTo>
                      <a:pt x="200" y="83"/>
                    </a:lnTo>
                    <a:lnTo>
                      <a:pt x="193" y="77"/>
                    </a:lnTo>
                    <a:lnTo>
                      <a:pt x="186" y="72"/>
                    </a:lnTo>
                    <a:lnTo>
                      <a:pt x="177" y="69"/>
                    </a:lnTo>
                    <a:lnTo>
                      <a:pt x="168" y="67"/>
                    </a:lnTo>
                    <a:lnTo>
                      <a:pt x="160" y="65"/>
                    </a:lnTo>
                    <a:lnTo>
                      <a:pt x="148" y="64"/>
                    </a:lnTo>
                    <a:lnTo>
                      <a:pt x="133" y="63"/>
                    </a:lnTo>
                    <a:lnTo>
                      <a:pt x="113" y="63"/>
                    </a:lnTo>
                    <a:lnTo>
                      <a:pt x="77"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2" name="Freeform 1316">
                <a:extLst>
                  <a:ext uri="{FF2B5EF4-FFF2-40B4-BE49-F238E27FC236}">
                    <a16:creationId xmlns:a16="http://schemas.microsoft.com/office/drawing/2014/main" id="{B9607C6E-5CCB-43B9-BB33-03992159FA45}"/>
                  </a:ext>
                </a:extLst>
              </p:cNvPr>
              <p:cNvSpPr>
                <a:spLocks/>
              </p:cNvSpPr>
              <p:nvPr/>
            </p:nvSpPr>
            <p:spPr bwMode="auto">
              <a:xfrm>
                <a:off x="3936" y="3945"/>
                <a:ext cx="53" cy="53"/>
              </a:xfrm>
              <a:custGeom>
                <a:avLst/>
                <a:gdLst>
                  <a:gd name="T0" fmla="*/ 4 w 265"/>
                  <a:gd name="T1" fmla="*/ 11 h 265"/>
                  <a:gd name="T2" fmla="*/ 4 w 265"/>
                  <a:gd name="T3" fmla="*/ 7 h 265"/>
                  <a:gd name="T4" fmla="*/ 0 w 265"/>
                  <a:gd name="T5" fmla="*/ 7 h 265"/>
                  <a:gd name="T6" fmla="*/ 0 w 265"/>
                  <a:gd name="T7" fmla="*/ 4 h 265"/>
                  <a:gd name="T8" fmla="*/ 4 w 265"/>
                  <a:gd name="T9" fmla="*/ 4 h 265"/>
                  <a:gd name="T10" fmla="*/ 4 w 265"/>
                  <a:gd name="T11" fmla="*/ 0 h 265"/>
                  <a:gd name="T12" fmla="*/ 7 w 265"/>
                  <a:gd name="T13" fmla="*/ 0 h 265"/>
                  <a:gd name="T14" fmla="*/ 7 w 265"/>
                  <a:gd name="T15" fmla="*/ 4 h 265"/>
                  <a:gd name="T16" fmla="*/ 11 w 265"/>
                  <a:gd name="T17" fmla="*/ 4 h 265"/>
                  <a:gd name="T18" fmla="*/ 11 w 265"/>
                  <a:gd name="T19" fmla="*/ 7 h 265"/>
                  <a:gd name="T20" fmla="*/ 7 w 265"/>
                  <a:gd name="T21" fmla="*/ 7 h 265"/>
                  <a:gd name="T22" fmla="*/ 7 w 265"/>
                  <a:gd name="T23" fmla="*/ 11 h 265"/>
                  <a:gd name="T24" fmla="*/ 4 w 265"/>
                  <a:gd name="T25" fmla="*/ 11 h 26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5"/>
                  <a:gd name="T40" fmla="*/ 0 h 265"/>
                  <a:gd name="T41" fmla="*/ 265 w 265"/>
                  <a:gd name="T42" fmla="*/ 265 h 26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5" h="265">
                    <a:moveTo>
                      <a:pt x="99" y="265"/>
                    </a:moveTo>
                    <a:lnTo>
                      <a:pt x="99" y="166"/>
                    </a:lnTo>
                    <a:lnTo>
                      <a:pt x="0" y="166"/>
                    </a:lnTo>
                    <a:lnTo>
                      <a:pt x="0" y="98"/>
                    </a:lnTo>
                    <a:lnTo>
                      <a:pt x="99" y="98"/>
                    </a:lnTo>
                    <a:lnTo>
                      <a:pt x="99" y="0"/>
                    </a:lnTo>
                    <a:lnTo>
                      <a:pt x="166" y="0"/>
                    </a:lnTo>
                    <a:lnTo>
                      <a:pt x="166" y="98"/>
                    </a:lnTo>
                    <a:lnTo>
                      <a:pt x="265" y="98"/>
                    </a:lnTo>
                    <a:lnTo>
                      <a:pt x="265" y="166"/>
                    </a:lnTo>
                    <a:lnTo>
                      <a:pt x="166" y="166"/>
                    </a:lnTo>
                    <a:lnTo>
                      <a:pt x="166" y="265"/>
                    </a:lnTo>
                    <a:lnTo>
                      <a:pt x="99" y="2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3" name="Rectangle 1317">
                <a:extLst>
                  <a:ext uri="{FF2B5EF4-FFF2-40B4-BE49-F238E27FC236}">
                    <a16:creationId xmlns:a16="http://schemas.microsoft.com/office/drawing/2014/main" id="{2ED58422-C421-415B-A239-FBFFA08E0D7E}"/>
                  </a:ext>
                </a:extLst>
              </p:cNvPr>
              <p:cNvSpPr>
                <a:spLocks noChangeArrowheads="1"/>
              </p:cNvSpPr>
              <p:nvPr/>
            </p:nvSpPr>
            <p:spPr bwMode="auto">
              <a:xfrm>
                <a:off x="3568" y="3966"/>
                <a:ext cx="123" cy="1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584" name="Freeform 1318">
                <a:extLst>
                  <a:ext uri="{FF2B5EF4-FFF2-40B4-BE49-F238E27FC236}">
                    <a16:creationId xmlns:a16="http://schemas.microsoft.com/office/drawing/2014/main" id="{5029AAF8-375D-437E-81CF-24DA6142771B}"/>
                  </a:ext>
                </a:extLst>
              </p:cNvPr>
              <p:cNvSpPr>
                <a:spLocks/>
              </p:cNvSpPr>
              <p:nvPr/>
            </p:nvSpPr>
            <p:spPr bwMode="auto">
              <a:xfrm>
                <a:off x="3650" y="3942"/>
                <a:ext cx="66" cy="66"/>
              </a:xfrm>
              <a:custGeom>
                <a:avLst/>
                <a:gdLst>
                  <a:gd name="T0" fmla="*/ 0 w 326"/>
                  <a:gd name="T1" fmla="*/ 0 h 327"/>
                  <a:gd name="T2" fmla="*/ 0 w 326"/>
                  <a:gd name="T3" fmla="*/ 0 h 327"/>
                  <a:gd name="T4" fmla="*/ 0 w 326"/>
                  <a:gd name="T5" fmla="*/ 1 h 327"/>
                  <a:gd name="T6" fmla="*/ 0 w 326"/>
                  <a:gd name="T7" fmla="*/ 1 h 327"/>
                  <a:gd name="T8" fmla="*/ 1 w 326"/>
                  <a:gd name="T9" fmla="*/ 1 h 327"/>
                  <a:gd name="T10" fmla="*/ 1 w 326"/>
                  <a:gd name="T11" fmla="*/ 2 h 327"/>
                  <a:gd name="T12" fmla="*/ 1 w 326"/>
                  <a:gd name="T13" fmla="*/ 2 h 327"/>
                  <a:gd name="T14" fmla="*/ 1 w 326"/>
                  <a:gd name="T15" fmla="*/ 3 h 327"/>
                  <a:gd name="T16" fmla="*/ 1 w 326"/>
                  <a:gd name="T17" fmla="*/ 3 h 327"/>
                  <a:gd name="T18" fmla="*/ 1 w 326"/>
                  <a:gd name="T19" fmla="*/ 4 h 327"/>
                  <a:gd name="T20" fmla="*/ 1 w 326"/>
                  <a:gd name="T21" fmla="*/ 4 h 327"/>
                  <a:gd name="T22" fmla="*/ 1 w 326"/>
                  <a:gd name="T23" fmla="*/ 4 h 327"/>
                  <a:gd name="T24" fmla="*/ 1 w 326"/>
                  <a:gd name="T25" fmla="*/ 5 h 327"/>
                  <a:gd name="T26" fmla="*/ 1 w 326"/>
                  <a:gd name="T27" fmla="*/ 5 h 327"/>
                  <a:gd name="T28" fmla="*/ 1 w 326"/>
                  <a:gd name="T29" fmla="*/ 6 h 327"/>
                  <a:gd name="T30" fmla="*/ 1 w 326"/>
                  <a:gd name="T31" fmla="*/ 6 h 327"/>
                  <a:gd name="T32" fmla="*/ 1 w 326"/>
                  <a:gd name="T33" fmla="*/ 6 h 327"/>
                  <a:gd name="T34" fmla="*/ 1 w 326"/>
                  <a:gd name="T35" fmla="*/ 7 h 327"/>
                  <a:gd name="T36" fmla="*/ 1 w 326"/>
                  <a:gd name="T37" fmla="*/ 7 h 327"/>
                  <a:gd name="T38" fmla="*/ 1 w 326"/>
                  <a:gd name="T39" fmla="*/ 8 h 327"/>
                  <a:gd name="T40" fmla="*/ 1 w 326"/>
                  <a:gd name="T41" fmla="*/ 8 h 327"/>
                  <a:gd name="T42" fmla="*/ 1 w 326"/>
                  <a:gd name="T43" fmla="*/ 8 h 327"/>
                  <a:gd name="T44" fmla="*/ 1 w 326"/>
                  <a:gd name="T45" fmla="*/ 9 h 327"/>
                  <a:gd name="T46" fmla="*/ 1 w 326"/>
                  <a:gd name="T47" fmla="*/ 9 h 327"/>
                  <a:gd name="T48" fmla="*/ 1 w 326"/>
                  <a:gd name="T49" fmla="*/ 10 h 327"/>
                  <a:gd name="T50" fmla="*/ 1 w 326"/>
                  <a:gd name="T51" fmla="*/ 10 h 327"/>
                  <a:gd name="T52" fmla="*/ 1 w 326"/>
                  <a:gd name="T53" fmla="*/ 10 h 327"/>
                  <a:gd name="T54" fmla="*/ 1 w 326"/>
                  <a:gd name="T55" fmla="*/ 11 h 327"/>
                  <a:gd name="T56" fmla="*/ 1 w 326"/>
                  <a:gd name="T57" fmla="*/ 12 h 327"/>
                  <a:gd name="T58" fmla="*/ 1 w 326"/>
                  <a:gd name="T59" fmla="*/ 12 h 327"/>
                  <a:gd name="T60" fmla="*/ 0 w 326"/>
                  <a:gd name="T61" fmla="*/ 12 h 327"/>
                  <a:gd name="T62" fmla="*/ 0 w 326"/>
                  <a:gd name="T63" fmla="*/ 13 h 327"/>
                  <a:gd name="T64" fmla="*/ 0 w 326"/>
                  <a:gd name="T65" fmla="*/ 13 h 327"/>
                  <a:gd name="T66" fmla="*/ 13 w 326"/>
                  <a:gd name="T67" fmla="*/ 7 h 327"/>
                  <a:gd name="T68" fmla="*/ 13 w 326"/>
                  <a:gd name="T69" fmla="*/ 7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7"/>
                  <a:gd name="T107" fmla="*/ 326 w 326"/>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7">
                    <a:moveTo>
                      <a:pt x="326" y="163"/>
                    </a:moveTo>
                    <a:lnTo>
                      <a:pt x="0" y="0"/>
                    </a:lnTo>
                    <a:lnTo>
                      <a:pt x="2" y="5"/>
                    </a:lnTo>
                    <a:lnTo>
                      <a:pt x="4" y="11"/>
                    </a:lnTo>
                    <a:lnTo>
                      <a:pt x="6" y="15"/>
                    </a:lnTo>
                    <a:lnTo>
                      <a:pt x="8" y="20"/>
                    </a:lnTo>
                    <a:lnTo>
                      <a:pt x="10" y="26"/>
                    </a:lnTo>
                    <a:lnTo>
                      <a:pt x="11" y="31"/>
                    </a:lnTo>
                    <a:lnTo>
                      <a:pt x="14" y="35"/>
                    </a:lnTo>
                    <a:lnTo>
                      <a:pt x="15" y="41"/>
                    </a:lnTo>
                    <a:lnTo>
                      <a:pt x="17" y="46"/>
                    </a:lnTo>
                    <a:lnTo>
                      <a:pt x="18" y="51"/>
                    </a:lnTo>
                    <a:lnTo>
                      <a:pt x="20" y="56"/>
                    </a:lnTo>
                    <a:lnTo>
                      <a:pt x="21" y="61"/>
                    </a:lnTo>
                    <a:lnTo>
                      <a:pt x="22" y="67"/>
                    </a:lnTo>
                    <a:lnTo>
                      <a:pt x="23" y="71"/>
                    </a:lnTo>
                    <a:lnTo>
                      <a:pt x="24" y="76"/>
                    </a:lnTo>
                    <a:lnTo>
                      <a:pt x="27" y="82"/>
                    </a:lnTo>
                    <a:lnTo>
                      <a:pt x="27" y="87"/>
                    </a:lnTo>
                    <a:lnTo>
                      <a:pt x="28" y="92"/>
                    </a:lnTo>
                    <a:lnTo>
                      <a:pt x="29" y="97"/>
                    </a:lnTo>
                    <a:lnTo>
                      <a:pt x="30" y="102"/>
                    </a:lnTo>
                    <a:lnTo>
                      <a:pt x="31" y="107"/>
                    </a:lnTo>
                    <a:lnTo>
                      <a:pt x="31" y="112"/>
                    </a:lnTo>
                    <a:lnTo>
                      <a:pt x="32" y="117"/>
                    </a:lnTo>
                    <a:lnTo>
                      <a:pt x="33" y="123"/>
                    </a:lnTo>
                    <a:lnTo>
                      <a:pt x="33" y="127"/>
                    </a:lnTo>
                    <a:lnTo>
                      <a:pt x="33" y="133"/>
                    </a:lnTo>
                    <a:lnTo>
                      <a:pt x="34" y="138"/>
                    </a:lnTo>
                    <a:lnTo>
                      <a:pt x="34" y="143"/>
                    </a:lnTo>
                    <a:lnTo>
                      <a:pt x="34" y="148"/>
                    </a:lnTo>
                    <a:lnTo>
                      <a:pt x="34" y="153"/>
                    </a:lnTo>
                    <a:lnTo>
                      <a:pt x="35" y="158"/>
                    </a:lnTo>
                    <a:lnTo>
                      <a:pt x="35" y="163"/>
                    </a:lnTo>
                    <a:lnTo>
                      <a:pt x="35" y="168"/>
                    </a:lnTo>
                    <a:lnTo>
                      <a:pt x="34" y="174"/>
                    </a:lnTo>
                    <a:lnTo>
                      <a:pt x="34" y="179"/>
                    </a:lnTo>
                    <a:lnTo>
                      <a:pt x="34" y="183"/>
                    </a:lnTo>
                    <a:lnTo>
                      <a:pt x="34" y="189"/>
                    </a:lnTo>
                    <a:lnTo>
                      <a:pt x="33" y="194"/>
                    </a:lnTo>
                    <a:lnTo>
                      <a:pt x="33" y="198"/>
                    </a:lnTo>
                    <a:lnTo>
                      <a:pt x="33" y="204"/>
                    </a:lnTo>
                    <a:lnTo>
                      <a:pt x="32" y="209"/>
                    </a:lnTo>
                    <a:lnTo>
                      <a:pt x="31" y="215"/>
                    </a:lnTo>
                    <a:lnTo>
                      <a:pt x="31" y="219"/>
                    </a:lnTo>
                    <a:lnTo>
                      <a:pt x="30" y="224"/>
                    </a:lnTo>
                    <a:lnTo>
                      <a:pt x="29" y="230"/>
                    </a:lnTo>
                    <a:lnTo>
                      <a:pt x="28" y="235"/>
                    </a:lnTo>
                    <a:lnTo>
                      <a:pt x="27" y="239"/>
                    </a:lnTo>
                    <a:lnTo>
                      <a:pt x="27" y="245"/>
                    </a:lnTo>
                    <a:lnTo>
                      <a:pt x="24" y="250"/>
                    </a:lnTo>
                    <a:lnTo>
                      <a:pt x="23" y="255"/>
                    </a:lnTo>
                    <a:lnTo>
                      <a:pt x="22" y="260"/>
                    </a:lnTo>
                    <a:lnTo>
                      <a:pt x="21" y="265"/>
                    </a:lnTo>
                    <a:lnTo>
                      <a:pt x="20" y="271"/>
                    </a:lnTo>
                    <a:lnTo>
                      <a:pt x="18" y="275"/>
                    </a:lnTo>
                    <a:lnTo>
                      <a:pt x="17" y="280"/>
                    </a:lnTo>
                    <a:lnTo>
                      <a:pt x="15" y="286"/>
                    </a:lnTo>
                    <a:lnTo>
                      <a:pt x="14" y="290"/>
                    </a:lnTo>
                    <a:lnTo>
                      <a:pt x="11" y="296"/>
                    </a:lnTo>
                    <a:lnTo>
                      <a:pt x="10" y="301"/>
                    </a:lnTo>
                    <a:lnTo>
                      <a:pt x="8" y="306"/>
                    </a:lnTo>
                    <a:lnTo>
                      <a:pt x="6" y="311"/>
                    </a:lnTo>
                    <a:lnTo>
                      <a:pt x="4" y="316"/>
                    </a:lnTo>
                    <a:lnTo>
                      <a:pt x="2" y="321"/>
                    </a:lnTo>
                    <a:lnTo>
                      <a:pt x="0" y="327"/>
                    </a:lnTo>
                    <a:lnTo>
                      <a:pt x="326" y="163"/>
                    </a:lnTo>
                    <a:lnTo>
                      <a:pt x="220" y="163"/>
                    </a:lnTo>
                    <a:lnTo>
                      <a:pt x="326"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5" name="Freeform 1319">
                <a:extLst>
                  <a:ext uri="{FF2B5EF4-FFF2-40B4-BE49-F238E27FC236}">
                    <a16:creationId xmlns:a16="http://schemas.microsoft.com/office/drawing/2014/main" id="{D6DB5A1E-72A7-4D7F-AA73-A65D8E4CCB40}"/>
                  </a:ext>
                </a:extLst>
              </p:cNvPr>
              <p:cNvSpPr>
                <a:spLocks/>
              </p:cNvSpPr>
              <p:nvPr/>
            </p:nvSpPr>
            <p:spPr bwMode="auto">
              <a:xfrm>
                <a:off x="912" y="1183"/>
                <a:ext cx="62" cy="82"/>
              </a:xfrm>
              <a:custGeom>
                <a:avLst/>
                <a:gdLst>
                  <a:gd name="T0" fmla="*/ 0 w 314"/>
                  <a:gd name="T1" fmla="*/ 0 h 411"/>
                  <a:gd name="T2" fmla="*/ 12 w 314"/>
                  <a:gd name="T3" fmla="*/ 0 h 411"/>
                  <a:gd name="T4" fmla="*/ 12 w 314"/>
                  <a:gd name="T5" fmla="*/ 4 h 411"/>
                  <a:gd name="T6" fmla="*/ 5 w 314"/>
                  <a:gd name="T7" fmla="*/ 4 h 411"/>
                  <a:gd name="T8" fmla="*/ 5 w 314"/>
                  <a:gd name="T9" fmla="*/ 6 h 411"/>
                  <a:gd name="T10" fmla="*/ 11 w 314"/>
                  <a:gd name="T11" fmla="*/ 6 h 411"/>
                  <a:gd name="T12" fmla="*/ 11 w 314"/>
                  <a:gd name="T13" fmla="*/ 10 h 411"/>
                  <a:gd name="T14" fmla="*/ 5 w 314"/>
                  <a:gd name="T15" fmla="*/ 10 h 411"/>
                  <a:gd name="T16" fmla="*/ 5 w 314"/>
                  <a:gd name="T17" fmla="*/ 16 h 411"/>
                  <a:gd name="T18" fmla="*/ 0 w 314"/>
                  <a:gd name="T19" fmla="*/ 16 h 411"/>
                  <a:gd name="T20" fmla="*/ 0 w 314"/>
                  <a:gd name="T21" fmla="*/ 0 h 4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1"/>
                  <a:gd name="T35" fmla="*/ 314 w 314"/>
                  <a:gd name="T36" fmla="*/ 411 h 4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1">
                    <a:moveTo>
                      <a:pt x="0" y="0"/>
                    </a:moveTo>
                    <a:lnTo>
                      <a:pt x="314" y="0"/>
                    </a:lnTo>
                    <a:lnTo>
                      <a:pt x="314" y="88"/>
                    </a:lnTo>
                    <a:lnTo>
                      <a:pt x="127" y="88"/>
                    </a:lnTo>
                    <a:lnTo>
                      <a:pt x="127" y="159"/>
                    </a:lnTo>
                    <a:lnTo>
                      <a:pt x="287" y="159"/>
                    </a:lnTo>
                    <a:lnTo>
                      <a:pt x="287" y="242"/>
                    </a:lnTo>
                    <a:lnTo>
                      <a:pt x="127" y="242"/>
                    </a:lnTo>
                    <a:lnTo>
                      <a:pt x="127"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6" name="Freeform 1320">
                <a:extLst>
                  <a:ext uri="{FF2B5EF4-FFF2-40B4-BE49-F238E27FC236}">
                    <a16:creationId xmlns:a16="http://schemas.microsoft.com/office/drawing/2014/main" id="{3CA8ADDE-24B2-4C5B-9999-A6F1D1A3A96C}"/>
                  </a:ext>
                </a:extLst>
              </p:cNvPr>
              <p:cNvSpPr>
                <a:spLocks noEditPoints="1"/>
              </p:cNvSpPr>
              <p:nvPr/>
            </p:nvSpPr>
            <p:spPr bwMode="auto">
              <a:xfrm>
                <a:off x="988" y="1183"/>
                <a:ext cx="22" cy="82"/>
              </a:xfrm>
              <a:custGeom>
                <a:avLst/>
                <a:gdLst>
                  <a:gd name="T0" fmla="*/ 0 w 113"/>
                  <a:gd name="T1" fmla="*/ 0 h 411"/>
                  <a:gd name="T2" fmla="*/ 4 w 113"/>
                  <a:gd name="T3" fmla="*/ 0 h 411"/>
                  <a:gd name="T4" fmla="*/ 4 w 113"/>
                  <a:gd name="T5" fmla="*/ 3 h 411"/>
                  <a:gd name="T6" fmla="*/ 0 w 113"/>
                  <a:gd name="T7" fmla="*/ 3 h 411"/>
                  <a:gd name="T8" fmla="*/ 0 w 113"/>
                  <a:gd name="T9" fmla="*/ 0 h 411"/>
                  <a:gd name="T10" fmla="*/ 0 w 113"/>
                  <a:gd name="T11" fmla="*/ 5 h 411"/>
                  <a:gd name="T12" fmla="*/ 4 w 113"/>
                  <a:gd name="T13" fmla="*/ 5 h 411"/>
                  <a:gd name="T14" fmla="*/ 4 w 113"/>
                  <a:gd name="T15" fmla="*/ 16 h 411"/>
                  <a:gd name="T16" fmla="*/ 0 w 113"/>
                  <a:gd name="T17" fmla="*/ 16 h 411"/>
                  <a:gd name="T18" fmla="*/ 0 w 113"/>
                  <a:gd name="T19" fmla="*/ 5 h 4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3"/>
                  <a:gd name="T31" fmla="*/ 0 h 411"/>
                  <a:gd name="T32" fmla="*/ 113 w 113"/>
                  <a:gd name="T33" fmla="*/ 411 h 4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3" h="411">
                    <a:moveTo>
                      <a:pt x="0" y="0"/>
                    </a:moveTo>
                    <a:lnTo>
                      <a:pt x="113" y="0"/>
                    </a:lnTo>
                    <a:lnTo>
                      <a:pt x="113" y="77"/>
                    </a:lnTo>
                    <a:lnTo>
                      <a:pt x="0" y="77"/>
                    </a:lnTo>
                    <a:lnTo>
                      <a:pt x="0" y="0"/>
                    </a:lnTo>
                    <a:close/>
                    <a:moveTo>
                      <a:pt x="0" y="113"/>
                    </a:moveTo>
                    <a:lnTo>
                      <a:pt x="113" y="113"/>
                    </a:lnTo>
                    <a:lnTo>
                      <a:pt x="113" y="411"/>
                    </a:lnTo>
                    <a:lnTo>
                      <a:pt x="0" y="411"/>
                    </a:lnTo>
                    <a:lnTo>
                      <a:pt x="0"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7" name="Freeform 1321">
                <a:extLst>
                  <a:ext uri="{FF2B5EF4-FFF2-40B4-BE49-F238E27FC236}">
                    <a16:creationId xmlns:a16="http://schemas.microsoft.com/office/drawing/2014/main" id="{D990DA38-DAC1-4EB4-82A8-6E31C9372007}"/>
                  </a:ext>
                </a:extLst>
              </p:cNvPr>
              <p:cNvSpPr>
                <a:spLocks noEditPoints="1"/>
              </p:cNvSpPr>
              <p:nvPr/>
            </p:nvSpPr>
            <p:spPr bwMode="auto">
              <a:xfrm>
                <a:off x="1025" y="1183"/>
                <a:ext cx="65" cy="83"/>
              </a:xfrm>
              <a:custGeom>
                <a:avLst/>
                <a:gdLst>
                  <a:gd name="T0" fmla="*/ 5 w 328"/>
                  <a:gd name="T1" fmla="*/ 0 h 417"/>
                  <a:gd name="T2" fmla="*/ 5 w 328"/>
                  <a:gd name="T3" fmla="*/ 5 h 417"/>
                  <a:gd name="T4" fmla="*/ 6 w 328"/>
                  <a:gd name="T5" fmla="*/ 5 h 417"/>
                  <a:gd name="T6" fmla="*/ 7 w 328"/>
                  <a:gd name="T7" fmla="*/ 4 h 417"/>
                  <a:gd name="T8" fmla="*/ 8 w 328"/>
                  <a:gd name="T9" fmla="*/ 4 h 417"/>
                  <a:gd name="T10" fmla="*/ 9 w 328"/>
                  <a:gd name="T11" fmla="*/ 4 h 417"/>
                  <a:gd name="T12" fmla="*/ 10 w 328"/>
                  <a:gd name="T13" fmla="*/ 4 h 417"/>
                  <a:gd name="T14" fmla="*/ 10 w 328"/>
                  <a:gd name="T15" fmla="*/ 5 h 417"/>
                  <a:gd name="T16" fmla="*/ 11 w 328"/>
                  <a:gd name="T17" fmla="*/ 5 h 417"/>
                  <a:gd name="T18" fmla="*/ 12 w 328"/>
                  <a:gd name="T19" fmla="*/ 6 h 417"/>
                  <a:gd name="T20" fmla="*/ 12 w 328"/>
                  <a:gd name="T21" fmla="*/ 7 h 417"/>
                  <a:gd name="T22" fmla="*/ 13 w 328"/>
                  <a:gd name="T23" fmla="*/ 8 h 417"/>
                  <a:gd name="T24" fmla="*/ 13 w 328"/>
                  <a:gd name="T25" fmla="*/ 10 h 417"/>
                  <a:gd name="T26" fmla="*/ 13 w 328"/>
                  <a:gd name="T27" fmla="*/ 11 h 417"/>
                  <a:gd name="T28" fmla="*/ 13 w 328"/>
                  <a:gd name="T29" fmla="*/ 12 h 417"/>
                  <a:gd name="T30" fmla="*/ 12 w 328"/>
                  <a:gd name="T31" fmla="*/ 13 h 417"/>
                  <a:gd name="T32" fmla="*/ 12 w 328"/>
                  <a:gd name="T33" fmla="*/ 14 h 417"/>
                  <a:gd name="T34" fmla="*/ 12 w 328"/>
                  <a:gd name="T35" fmla="*/ 15 h 417"/>
                  <a:gd name="T36" fmla="*/ 11 w 328"/>
                  <a:gd name="T37" fmla="*/ 15 h 417"/>
                  <a:gd name="T38" fmla="*/ 11 w 328"/>
                  <a:gd name="T39" fmla="*/ 16 h 417"/>
                  <a:gd name="T40" fmla="*/ 10 w 328"/>
                  <a:gd name="T41" fmla="*/ 16 h 417"/>
                  <a:gd name="T42" fmla="*/ 10 w 328"/>
                  <a:gd name="T43" fmla="*/ 16 h 417"/>
                  <a:gd name="T44" fmla="*/ 9 w 328"/>
                  <a:gd name="T45" fmla="*/ 16 h 417"/>
                  <a:gd name="T46" fmla="*/ 8 w 328"/>
                  <a:gd name="T47" fmla="*/ 17 h 417"/>
                  <a:gd name="T48" fmla="*/ 7 w 328"/>
                  <a:gd name="T49" fmla="*/ 17 h 417"/>
                  <a:gd name="T50" fmla="*/ 6 w 328"/>
                  <a:gd name="T51" fmla="*/ 16 h 417"/>
                  <a:gd name="T52" fmla="*/ 5 w 328"/>
                  <a:gd name="T53" fmla="*/ 16 h 417"/>
                  <a:gd name="T54" fmla="*/ 5 w 328"/>
                  <a:gd name="T55" fmla="*/ 15 h 417"/>
                  <a:gd name="T56" fmla="*/ 4 w 328"/>
                  <a:gd name="T57" fmla="*/ 16 h 417"/>
                  <a:gd name="T58" fmla="*/ 0 w 328"/>
                  <a:gd name="T59" fmla="*/ 0 h 417"/>
                  <a:gd name="T60" fmla="*/ 5 w 328"/>
                  <a:gd name="T61" fmla="*/ 11 h 417"/>
                  <a:gd name="T62" fmla="*/ 5 w 328"/>
                  <a:gd name="T63" fmla="*/ 12 h 417"/>
                  <a:gd name="T64" fmla="*/ 5 w 328"/>
                  <a:gd name="T65" fmla="*/ 12 h 417"/>
                  <a:gd name="T66" fmla="*/ 5 w 328"/>
                  <a:gd name="T67" fmla="*/ 13 h 417"/>
                  <a:gd name="T68" fmla="*/ 6 w 328"/>
                  <a:gd name="T69" fmla="*/ 13 h 417"/>
                  <a:gd name="T70" fmla="*/ 6 w 328"/>
                  <a:gd name="T71" fmla="*/ 13 h 417"/>
                  <a:gd name="T72" fmla="*/ 6 w 328"/>
                  <a:gd name="T73" fmla="*/ 13 h 417"/>
                  <a:gd name="T74" fmla="*/ 7 w 328"/>
                  <a:gd name="T75" fmla="*/ 13 h 417"/>
                  <a:gd name="T76" fmla="*/ 7 w 328"/>
                  <a:gd name="T77" fmla="*/ 13 h 417"/>
                  <a:gd name="T78" fmla="*/ 7 w 328"/>
                  <a:gd name="T79" fmla="*/ 13 h 417"/>
                  <a:gd name="T80" fmla="*/ 8 w 328"/>
                  <a:gd name="T81" fmla="*/ 13 h 417"/>
                  <a:gd name="T82" fmla="*/ 8 w 328"/>
                  <a:gd name="T83" fmla="*/ 12 h 417"/>
                  <a:gd name="T84" fmla="*/ 8 w 328"/>
                  <a:gd name="T85" fmla="*/ 12 h 417"/>
                  <a:gd name="T86" fmla="*/ 8 w 328"/>
                  <a:gd name="T87" fmla="*/ 11 h 417"/>
                  <a:gd name="T88" fmla="*/ 8 w 328"/>
                  <a:gd name="T89" fmla="*/ 10 h 417"/>
                  <a:gd name="T90" fmla="*/ 8 w 328"/>
                  <a:gd name="T91" fmla="*/ 9 h 417"/>
                  <a:gd name="T92" fmla="*/ 8 w 328"/>
                  <a:gd name="T93" fmla="*/ 8 h 417"/>
                  <a:gd name="T94" fmla="*/ 8 w 328"/>
                  <a:gd name="T95" fmla="*/ 8 h 417"/>
                  <a:gd name="T96" fmla="*/ 7 w 328"/>
                  <a:gd name="T97" fmla="*/ 8 h 417"/>
                  <a:gd name="T98" fmla="*/ 7 w 328"/>
                  <a:gd name="T99" fmla="*/ 8 h 417"/>
                  <a:gd name="T100" fmla="*/ 6 w 328"/>
                  <a:gd name="T101" fmla="*/ 8 h 417"/>
                  <a:gd name="T102" fmla="*/ 6 w 328"/>
                  <a:gd name="T103" fmla="*/ 8 h 417"/>
                  <a:gd name="T104" fmla="*/ 6 w 328"/>
                  <a:gd name="T105" fmla="*/ 8 h 417"/>
                  <a:gd name="T106" fmla="*/ 5 w 328"/>
                  <a:gd name="T107" fmla="*/ 8 h 417"/>
                  <a:gd name="T108" fmla="*/ 5 w 328"/>
                  <a:gd name="T109" fmla="*/ 8 h 417"/>
                  <a:gd name="T110" fmla="*/ 5 w 328"/>
                  <a:gd name="T111" fmla="*/ 9 h 417"/>
                  <a:gd name="T112" fmla="*/ 5 w 328"/>
                  <a:gd name="T113" fmla="*/ 10 h 41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7"/>
                  <a:gd name="T173" fmla="*/ 328 w 328"/>
                  <a:gd name="T174" fmla="*/ 417 h 41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7">
                    <a:moveTo>
                      <a:pt x="0" y="0"/>
                    </a:moveTo>
                    <a:lnTo>
                      <a:pt x="116" y="0"/>
                    </a:lnTo>
                    <a:lnTo>
                      <a:pt x="116" y="142"/>
                    </a:lnTo>
                    <a:lnTo>
                      <a:pt x="124" y="133"/>
                    </a:lnTo>
                    <a:lnTo>
                      <a:pt x="134" y="126"/>
                    </a:lnTo>
                    <a:lnTo>
                      <a:pt x="144" y="119"/>
                    </a:lnTo>
                    <a:lnTo>
                      <a:pt x="155" y="115"/>
                    </a:lnTo>
                    <a:lnTo>
                      <a:pt x="165" y="111"/>
                    </a:lnTo>
                    <a:lnTo>
                      <a:pt x="177" y="108"/>
                    </a:lnTo>
                    <a:lnTo>
                      <a:pt x="190" y="106"/>
                    </a:lnTo>
                    <a:lnTo>
                      <a:pt x="203" y="105"/>
                    </a:lnTo>
                    <a:lnTo>
                      <a:pt x="216" y="106"/>
                    </a:lnTo>
                    <a:lnTo>
                      <a:pt x="229" y="109"/>
                    </a:lnTo>
                    <a:lnTo>
                      <a:pt x="241" y="111"/>
                    </a:lnTo>
                    <a:lnTo>
                      <a:pt x="253" y="115"/>
                    </a:lnTo>
                    <a:lnTo>
                      <a:pt x="264" y="122"/>
                    </a:lnTo>
                    <a:lnTo>
                      <a:pt x="274" y="128"/>
                    </a:lnTo>
                    <a:lnTo>
                      <a:pt x="284" y="136"/>
                    </a:lnTo>
                    <a:lnTo>
                      <a:pt x="293" y="145"/>
                    </a:lnTo>
                    <a:lnTo>
                      <a:pt x="301" y="155"/>
                    </a:lnTo>
                    <a:lnTo>
                      <a:pt x="309" y="167"/>
                    </a:lnTo>
                    <a:lnTo>
                      <a:pt x="314" y="179"/>
                    </a:lnTo>
                    <a:lnTo>
                      <a:pt x="320" y="193"/>
                    </a:lnTo>
                    <a:lnTo>
                      <a:pt x="324" y="207"/>
                    </a:lnTo>
                    <a:lnTo>
                      <a:pt x="326" y="223"/>
                    </a:lnTo>
                    <a:lnTo>
                      <a:pt x="328" y="239"/>
                    </a:lnTo>
                    <a:lnTo>
                      <a:pt x="328" y="258"/>
                    </a:lnTo>
                    <a:lnTo>
                      <a:pt x="327" y="281"/>
                    </a:lnTo>
                    <a:lnTo>
                      <a:pt x="324" y="303"/>
                    </a:lnTo>
                    <a:lnTo>
                      <a:pt x="322" y="314"/>
                    </a:lnTo>
                    <a:lnTo>
                      <a:pt x="320" y="323"/>
                    </a:lnTo>
                    <a:lnTo>
                      <a:pt x="317" y="334"/>
                    </a:lnTo>
                    <a:lnTo>
                      <a:pt x="312" y="343"/>
                    </a:lnTo>
                    <a:lnTo>
                      <a:pt x="308" y="352"/>
                    </a:lnTo>
                    <a:lnTo>
                      <a:pt x="304" y="360"/>
                    </a:lnTo>
                    <a:lnTo>
                      <a:pt x="298" y="369"/>
                    </a:lnTo>
                    <a:lnTo>
                      <a:pt x="293" y="375"/>
                    </a:lnTo>
                    <a:lnTo>
                      <a:pt x="287" y="383"/>
                    </a:lnTo>
                    <a:lnTo>
                      <a:pt x="281" y="388"/>
                    </a:lnTo>
                    <a:lnTo>
                      <a:pt x="274" y="393"/>
                    </a:lnTo>
                    <a:lnTo>
                      <a:pt x="267" y="399"/>
                    </a:lnTo>
                    <a:lnTo>
                      <a:pt x="260" y="403"/>
                    </a:lnTo>
                    <a:lnTo>
                      <a:pt x="253" y="406"/>
                    </a:lnTo>
                    <a:lnTo>
                      <a:pt x="245" y="410"/>
                    </a:lnTo>
                    <a:lnTo>
                      <a:pt x="237" y="413"/>
                    </a:lnTo>
                    <a:lnTo>
                      <a:pt x="229" y="414"/>
                    </a:lnTo>
                    <a:lnTo>
                      <a:pt x="220" y="416"/>
                    </a:lnTo>
                    <a:lnTo>
                      <a:pt x="212" y="417"/>
                    </a:lnTo>
                    <a:lnTo>
                      <a:pt x="203" y="417"/>
                    </a:lnTo>
                    <a:lnTo>
                      <a:pt x="189" y="416"/>
                    </a:lnTo>
                    <a:lnTo>
                      <a:pt x="175" y="414"/>
                    </a:lnTo>
                    <a:lnTo>
                      <a:pt x="161" y="410"/>
                    </a:lnTo>
                    <a:lnTo>
                      <a:pt x="148" y="404"/>
                    </a:lnTo>
                    <a:lnTo>
                      <a:pt x="138" y="398"/>
                    </a:lnTo>
                    <a:lnTo>
                      <a:pt x="129" y="389"/>
                    </a:lnTo>
                    <a:lnTo>
                      <a:pt x="118" y="379"/>
                    </a:lnTo>
                    <a:lnTo>
                      <a:pt x="107" y="367"/>
                    </a:lnTo>
                    <a:lnTo>
                      <a:pt x="107" y="411"/>
                    </a:lnTo>
                    <a:lnTo>
                      <a:pt x="0" y="411"/>
                    </a:lnTo>
                    <a:lnTo>
                      <a:pt x="0" y="0"/>
                    </a:lnTo>
                    <a:close/>
                    <a:moveTo>
                      <a:pt x="115" y="261"/>
                    </a:moveTo>
                    <a:lnTo>
                      <a:pt x="116" y="278"/>
                    </a:lnTo>
                    <a:lnTo>
                      <a:pt x="119" y="294"/>
                    </a:lnTo>
                    <a:lnTo>
                      <a:pt x="121" y="301"/>
                    </a:lnTo>
                    <a:lnTo>
                      <a:pt x="123" y="306"/>
                    </a:lnTo>
                    <a:lnTo>
                      <a:pt x="127" y="311"/>
                    </a:lnTo>
                    <a:lnTo>
                      <a:pt x="130" y="316"/>
                    </a:lnTo>
                    <a:lnTo>
                      <a:pt x="133" y="320"/>
                    </a:lnTo>
                    <a:lnTo>
                      <a:pt x="137" y="323"/>
                    </a:lnTo>
                    <a:lnTo>
                      <a:pt x="142" y="327"/>
                    </a:lnTo>
                    <a:lnTo>
                      <a:pt x="146" y="329"/>
                    </a:lnTo>
                    <a:lnTo>
                      <a:pt x="150" y="331"/>
                    </a:lnTo>
                    <a:lnTo>
                      <a:pt x="156" y="332"/>
                    </a:lnTo>
                    <a:lnTo>
                      <a:pt x="161" y="333"/>
                    </a:lnTo>
                    <a:lnTo>
                      <a:pt x="166" y="333"/>
                    </a:lnTo>
                    <a:lnTo>
                      <a:pt x="171" y="333"/>
                    </a:lnTo>
                    <a:lnTo>
                      <a:pt x="176" y="332"/>
                    </a:lnTo>
                    <a:lnTo>
                      <a:pt x="181" y="331"/>
                    </a:lnTo>
                    <a:lnTo>
                      <a:pt x="185" y="329"/>
                    </a:lnTo>
                    <a:lnTo>
                      <a:pt x="189" y="327"/>
                    </a:lnTo>
                    <a:lnTo>
                      <a:pt x="193" y="324"/>
                    </a:lnTo>
                    <a:lnTo>
                      <a:pt x="197" y="320"/>
                    </a:lnTo>
                    <a:lnTo>
                      <a:pt x="201" y="317"/>
                    </a:lnTo>
                    <a:lnTo>
                      <a:pt x="204" y="311"/>
                    </a:lnTo>
                    <a:lnTo>
                      <a:pt x="206" y="306"/>
                    </a:lnTo>
                    <a:lnTo>
                      <a:pt x="209" y="301"/>
                    </a:lnTo>
                    <a:lnTo>
                      <a:pt x="211" y="294"/>
                    </a:lnTo>
                    <a:lnTo>
                      <a:pt x="214" y="278"/>
                    </a:lnTo>
                    <a:lnTo>
                      <a:pt x="214" y="260"/>
                    </a:lnTo>
                    <a:lnTo>
                      <a:pt x="214" y="244"/>
                    </a:lnTo>
                    <a:lnTo>
                      <a:pt x="211" y="228"/>
                    </a:lnTo>
                    <a:lnTo>
                      <a:pt x="209" y="223"/>
                    </a:lnTo>
                    <a:lnTo>
                      <a:pt x="206" y="217"/>
                    </a:lnTo>
                    <a:lnTo>
                      <a:pt x="204" y="212"/>
                    </a:lnTo>
                    <a:lnTo>
                      <a:pt x="201" y="208"/>
                    </a:lnTo>
                    <a:lnTo>
                      <a:pt x="193" y="200"/>
                    </a:lnTo>
                    <a:lnTo>
                      <a:pt x="186" y="195"/>
                    </a:lnTo>
                    <a:lnTo>
                      <a:pt x="182" y="194"/>
                    </a:lnTo>
                    <a:lnTo>
                      <a:pt x="177" y="192"/>
                    </a:lnTo>
                    <a:lnTo>
                      <a:pt x="173" y="192"/>
                    </a:lnTo>
                    <a:lnTo>
                      <a:pt x="168" y="191"/>
                    </a:lnTo>
                    <a:lnTo>
                      <a:pt x="162" y="192"/>
                    </a:lnTo>
                    <a:lnTo>
                      <a:pt x="157" y="192"/>
                    </a:lnTo>
                    <a:lnTo>
                      <a:pt x="151" y="194"/>
                    </a:lnTo>
                    <a:lnTo>
                      <a:pt x="147" y="195"/>
                    </a:lnTo>
                    <a:lnTo>
                      <a:pt x="142" y="198"/>
                    </a:lnTo>
                    <a:lnTo>
                      <a:pt x="137" y="200"/>
                    </a:lnTo>
                    <a:lnTo>
                      <a:pt x="134" y="205"/>
                    </a:lnTo>
                    <a:lnTo>
                      <a:pt x="130" y="208"/>
                    </a:lnTo>
                    <a:lnTo>
                      <a:pt x="127" y="213"/>
                    </a:lnTo>
                    <a:lnTo>
                      <a:pt x="123" y="218"/>
                    </a:lnTo>
                    <a:lnTo>
                      <a:pt x="121" y="224"/>
                    </a:lnTo>
                    <a:lnTo>
                      <a:pt x="119" y="229"/>
                    </a:lnTo>
                    <a:lnTo>
                      <a:pt x="116" y="245"/>
                    </a:lnTo>
                    <a:lnTo>
                      <a:pt x="115" y="2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8" name="Freeform 1322">
                <a:extLst>
                  <a:ext uri="{FF2B5EF4-FFF2-40B4-BE49-F238E27FC236}">
                    <a16:creationId xmlns:a16="http://schemas.microsoft.com/office/drawing/2014/main" id="{8CE62D26-5D89-4DBB-9FF0-CDA43C48D541}"/>
                  </a:ext>
                </a:extLst>
              </p:cNvPr>
              <p:cNvSpPr>
                <a:spLocks/>
              </p:cNvSpPr>
              <p:nvPr/>
            </p:nvSpPr>
            <p:spPr bwMode="auto">
              <a:xfrm>
                <a:off x="1102" y="1204"/>
                <a:ext cx="47" cy="61"/>
              </a:xfrm>
              <a:custGeom>
                <a:avLst/>
                <a:gdLst>
                  <a:gd name="T0" fmla="*/ 0 w 234"/>
                  <a:gd name="T1" fmla="*/ 0 h 306"/>
                  <a:gd name="T2" fmla="*/ 4 w 234"/>
                  <a:gd name="T3" fmla="*/ 0 h 306"/>
                  <a:gd name="T4" fmla="*/ 4 w 234"/>
                  <a:gd name="T5" fmla="*/ 2 h 306"/>
                  <a:gd name="T6" fmla="*/ 5 w 234"/>
                  <a:gd name="T7" fmla="*/ 2 h 306"/>
                  <a:gd name="T8" fmla="*/ 5 w 234"/>
                  <a:gd name="T9" fmla="*/ 1 h 306"/>
                  <a:gd name="T10" fmla="*/ 5 w 234"/>
                  <a:gd name="T11" fmla="*/ 1 h 306"/>
                  <a:gd name="T12" fmla="*/ 6 w 234"/>
                  <a:gd name="T13" fmla="*/ 0 h 306"/>
                  <a:gd name="T14" fmla="*/ 6 w 234"/>
                  <a:gd name="T15" fmla="*/ 0 h 306"/>
                  <a:gd name="T16" fmla="*/ 6 w 234"/>
                  <a:gd name="T17" fmla="*/ 0 h 306"/>
                  <a:gd name="T18" fmla="*/ 7 w 234"/>
                  <a:gd name="T19" fmla="*/ 0 h 306"/>
                  <a:gd name="T20" fmla="*/ 7 w 234"/>
                  <a:gd name="T21" fmla="*/ 0 h 306"/>
                  <a:gd name="T22" fmla="*/ 8 w 234"/>
                  <a:gd name="T23" fmla="*/ 0 h 306"/>
                  <a:gd name="T24" fmla="*/ 8 w 234"/>
                  <a:gd name="T25" fmla="*/ 0 h 306"/>
                  <a:gd name="T26" fmla="*/ 9 w 234"/>
                  <a:gd name="T27" fmla="*/ 0 h 306"/>
                  <a:gd name="T28" fmla="*/ 9 w 234"/>
                  <a:gd name="T29" fmla="*/ 1 h 306"/>
                  <a:gd name="T30" fmla="*/ 8 w 234"/>
                  <a:gd name="T31" fmla="*/ 4 h 306"/>
                  <a:gd name="T32" fmla="*/ 8 w 234"/>
                  <a:gd name="T33" fmla="*/ 4 h 306"/>
                  <a:gd name="T34" fmla="*/ 7 w 234"/>
                  <a:gd name="T35" fmla="*/ 4 h 306"/>
                  <a:gd name="T36" fmla="*/ 7 w 234"/>
                  <a:gd name="T37" fmla="*/ 4 h 306"/>
                  <a:gd name="T38" fmla="*/ 7 w 234"/>
                  <a:gd name="T39" fmla="*/ 4 h 306"/>
                  <a:gd name="T40" fmla="*/ 6 w 234"/>
                  <a:gd name="T41" fmla="*/ 4 h 306"/>
                  <a:gd name="T42" fmla="*/ 6 w 234"/>
                  <a:gd name="T43" fmla="*/ 4 h 306"/>
                  <a:gd name="T44" fmla="*/ 6 w 234"/>
                  <a:gd name="T45" fmla="*/ 4 h 306"/>
                  <a:gd name="T46" fmla="*/ 6 w 234"/>
                  <a:gd name="T47" fmla="*/ 4 h 306"/>
                  <a:gd name="T48" fmla="*/ 6 w 234"/>
                  <a:gd name="T49" fmla="*/ 4 h 306"/>
                  <a:gd name="T50" fmla="*/ 6 w 234"/>
                  <a:gd name="T51" fmla="*/ 4 h 306"/>
                  <a:gd name="T52" fmla="*/ 5 w 234"/>
                  <a:gd name="T53" fmla="*/ 4 h 306"/>
                  <a:gd name="T54" fmla="*/ 5 w 234"/>
                  <a:gd name="T55" fmla="*/ 4 h 306"/>
                  <a:gd name="T56" fmla="*/ 5 w 234"/>
                  <a:gd name="T57" fmla="*/ 5 h 306"/>
                  <a:gd name="T58" fmla="*/ 5 w 234"/>
                  <a:gd name="T59" fmla="*/ 5 h 306"/>
                  <a:gd name="T60" fmla="*/ 5 w 234"/>
                  <a:gd name="T61" fmla="*/ 5 h 306"/>
                  <a:gd name="T62" fmla="*/ 5 w 234"/>
                  <a:gd name="T63" fmla="*/ 6 h 306"/>
                  <a:gd name="T64" fmla="*/ 5 w 234"/>
                  <a:gd name="T65" fmla="*/ 6 h 306"/>
                  <a:gd name="T66" fmla="*/ 5 w 234"/>
                  <a:gd name="T67" fmla="*/ 7 h 306"/>
                  <a:gd name="T68" fmla="*/ 5 w 234"/>
                  <a:gd name="T69" fmla="*/ 7 h 306"/>
                  <a:gd name="T70" fmla="*/ 5 w 234"/>
                  <a:gd name="T71" fmla="*/ 8 h 306"/>
                  <a:gd name="T72" fmla="*/ 5 w 234"/>
                  <a:gd name="T73" fmla="*/ 12 h 306"/>
                  <a:gd name="T74" fmla="*/ 0 w 234"/>
                  <a:gd name="T75" fmla="*/ 12 h 306"/>
                  <a:gd name="T76" fmla="*/ 0 w 234"/>
                  <a:gd name="T77" fmla="*/ 0 h 30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6"/>
                  <a:gd name="T119" fmla="*/ 234 w 234"/>
                  <a:gd name="T120" fmla="*/ 306 h 30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6">
                    <a:moveTo>
                      <a:pt x="0" y="8"/>
                    </a:moveTo>
                    <a:lnTo>
                      <a:pt x="106" y="8"/>
                    </a:lnTo>
                    <a:lnTo>
                      <a:pt x="106" y="56"/>
                    </a:lnTo>
                    <a:lnTo>
                      <a:pt x="114" y="41"/>
                    </a:lnTo>
                    <a:lnTo>
                      <a:pt x="121" y="30"/>
                    </a:lnTo>
                    <a:lnTo>
                      <a:pt x="130" y="20"/>
                    </a:lnTo>
                    <a:lnTo>
                      <a:pt x="138" y="12"/>
                    </a:lnTo>
                    <a:lnTo>
                      <a:pt x="146" y="8"/>
                    </a:lnTo>
                    <a:lnTo>
                      <a:pt x="156" y="4"/>
                    </a:lnTo>
                    <a:lnTo>
                      <a:pt x="167" y="1"/>
                    </a:lnTo>
                    <a:lnTo>
                      <a:pt x="179" y="0"/>
                    </a:lnTo>
                    <a:lnTo>
                      <a:pt x="192" y="1"/>
                    </a:lnTo>
                    <a:lnTo>
                      <a:pt x="205" y="5"/>
                    </a:lnTo>
                    <a:lnTo>
                      <a:pt x="219" y="10"/>
                    </a:lnTo>
                    <a:lnTo>
                      <a:pt x="234" y="17"/>
                    </a:lnTo>
                    <a:lnTo>
                      <a:pt x="198" y="97"/>
                    </a:lnTo>
                    <a:lnTo>
                      <a:pt x="188" y="94"/>
                    </a:lnTo>
                    <a:lnTo>
                      <a:pt x="181" y="91"/>
                    </a:lnTo>
                    <a:lnTo>
                      <a:pt x="173" y="90"/>
                    </a:lnTo>
                    <a:lnTo>
                      <a:pt x="167" y="89"/>
                    </a:lnTo>
                    <a:lnTo>
                      <a:pt x="161" y="90"/>
                    </a:lnTo>
                    <a:lnTo>
                      <a:pt x="156" y="91"/>
                    </a:lnTo>
                    <a:lnTo>
                      <a:pt x="151" y="92"/>
                    </a:lnTo>
                    <a:lnTo>
                      <a:pt x="146" y="94"/>
                    </a:lnTo>
                    <a:lnTo>
                      <a:pt x="142" y="96"/>
                    </a:lnTo>
                    <a:lnTo>
                      <a:pt x="139" y="100"/>
                    </a:lnTo>
                    <a:lnTo>
                      <a:pt x="134" y="104"/>
                    </a:lnTo>
                    <a:lnTo>
                      <a:pt x="132" y="108"/>
                    </a:lnTo>
                    <a:lnTo>
                      <a:pt x="128" y="115"/>
                    </a:lnTo>
                    <a:lnTo>
                      <a:pt x="124" y="123"/>
                    </a:lnTo>
                    <a:lnTo>
                      <a:pt x="121" y="134"/>
                    </a:lnTo>
                    <a:lnTo>
                      <a:pt x="118" y="145"/>
                    </a:lnTo>
                    <a:lnTo>
                      <a:pt x="116" y="158"/>
                    </a:lnTo>
                    <a:lnTo>
                      <a:pt x="115" y="173"/>
                    </a:lnTo>
                    <a:lnTo>
                      <a:pt x="114" y="188"/>
                    </a:lnTo>
                    <a:lnTo>
                      <a:pt x="114" y="205"/>
                    </a:lnTo>
                    <a:lnTo>
                      <a:pt x="114" y="306"/>
                    </a:lnTo>
                    <a:lnTo>
                      <a:pt x="0" y="30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89" name="Freeform 1323">
                <a:extLst>
                  <a:ext uri="{FF2B5EF4-FFF2-40B4-BE49-F238E27FC236}">
                    <a16:creationId xmlns:a16="http://schemas.microsoft.com/office/drawing/2014/main" id="{8683149A-6877-49D8-A09E-79698E23D979}"/>
                  </a:ext>
                </a:extLst>
              </p:cNvPr>
              <p:cNvSpPr>
                <a:spLocks noEditPoints="1"/>
              </p:cNvSpPr>
              <p:nvPr/>
            </p:nvSpPr>
            <p:spPr bwMode="auto">
              <a:xfrm>
                <a:off x="1152" y="1204"/>
                <a:ext cx="68" cy="62"/>
              </a:xfrm>
              <a:custGeom>
                <a:avLst/>
                <a:gdLst>
                  <a:gd name="T0" fmla="*/ 1 w 343"/>
                  <a:gd name="T1" fmla="*/ 3 h 312"/>
                  <a:gd name="T2" fmla="*/ 1 w 343"/>
                  <a:gd name="T3" fmla="*/ 2 h 312"/>
                  <a:gd name="T4" fmla="*/ 2 w 343"/>
                  <a:gd name="T5" fmla="*/ 1 h 312"/>
                  <a:gd name="T6" fmla="*/ 3 w 343"/>
                  <a:gd name="T7" fmla="*/ 0 h 312"/>
                  <a:gd name="T8" fmla="*/ 5 w 343"/>
                  <a:gd name="T9" fmla="*/ 0 h 312"/>
                  <a:gd name="T10" fmla="*/ 6 w 343"/>
                  <a:gd name="T11" fmla="*/ 0 h 312"/>
                  <a:gd name="T12" fmla="*/ 9 w 343"/>
                  <a:gd name="T13" fmla="*/ 0 h 312"/>
                  <a:gd name="T14" fmla="*/ 11 w 343"/>
                  <a:gd name="T15" fmla="*/ 1 h 312"/>
                  <a:gd name="T16" fmla="*/ 12 w 343"/>
                  <a:gd name="T17" fmla="*/ 1 h 312"/>
                  <a:gd name="T18" fmla="*/ 12 w 343"/>
                  <a:gd name="T19" fmla="*/ 3 h 312"/>
                  <a:gd name="T20" fmla="*/ 13 w 343"/>
                  <a:gd name="T21" fmla="*/ 4 h 312"/>
                  <a:gd name="T22" fmla="*/ 13 w 343"/>
                  <a:gd name="T23" fmla="*/ 10 h 312"/>
                  <a:gd name="T24" fmla="*/ 13 w 343"/>
                  <a:gd name="T25" fmla="*/ 11 h 312"/>
                  <a:gd name="T26" fmla="*/ 9 w 343"/>
                  <a:gd name="T27" fmla="*/ 12 h 312"/>
                  <a:gd name="T28" fmla="*/ 9 w 343"/>
                  <a:gd name="T29" fmla="*/ 11 h 312"/>
                  <a:gd name="T30" fmla="*/ 8 w 343"/>
                  <a:gd name="T31" fmla="*/ 11 h 312"/>
                  <a:gd name="T32" fmla="*/ 6 w 343"/>
                  <a:gd name="T33" fmla="*/ 12 h 312"/>
                  <a:gd name="T34" fmla="*/ 4 w 343"/>
                  <a:gd name="T35" fmla="*/ 12 h 312"/>
                  <a:gd name="T36" fmla="*/ 3 w 343"/>
                  <a:gd name="T37" fmla="*/ 12 h 312"/>
                  <a:gd name="T38" fmla="*/ 2 w 343"/>
                  <a:gd name="T39" fmla="*/ 12 h 312"/>
                  <a:gd name="T40" fmla="*/ 1 w 343"/>
                  <a:gd name="T41" fmla="*/ 11 h 312"/>
                  <a:gd name="T42" fmla="*/ 0 w 343"/>
                  <a:gd name="T43" fmla="*/ 10 h 312"/>
                  <a:gd name="T44" fmla="*/ 0 w 343"/>
                  <a:gd name="T45" fmla="*/ 9 h 312"/>
                  <a:gd name="T46" fmla="*/ 0 w 343"/>
                  <a:gd name="T47" fmla="*/ 8 h 312"/>
                  <a:gd name="T48" fmla="*/ 0 w 343"/>
                  <a:gd name="T49" fmla="*/ 8 h 312"/>
                  <a:gd name="T50" fmla="*/ 1 w 343"/>
                  <a:gd name="T51" fmla="*/ 7 h 312"/>
                  <a:gd name="T52" fmla="*/ 2 w 343"/>
                  <a:gd name="T53" fmla="*/ 6 h 312"/>
                  <a:gd name="T54" fmla="*/ 3 w 343"/>
                  <a:gd name="T55" fmla="*/ 6 h 312"/>
                  <a:gd name="T56" fmla="*/ 5 w 343"/>
                  <a:gd name="T57" fmla="*/ 5 h 312"/>
                  <a:gd name="T58" fmla="*/ 7 w 343"/>
                  <a:gd name="T59" fmla="*/ 5 h 312"/>
                  <a:gd name="T60" fmla="*/ 8 w 343"/>
                  <a:gd name="T61" fmla="*/ 4 h 312"/>
                  <a:gd name="T62" fmla="*/ 9 w 343"/>
                  <a:gd name="T63" fmla="*/ 4 h 312"/>
                  <a:gd name="T64" fmla="*/ 8 w 343"/>
                  <a:gd name="T65" fmla="*/ 3 h 312"/>
                  <a:gd name="T66" fmla="*/ 7 w 343"/>
                  <a:gd name="T67" fmla="*/ 3 h 312"/>
                  <a:gd name="T68" fmla="*/ 6 w 343"/>
                  <a:gd name="T69" fmla="*/ 3 h 312"/>
                  <a:gd name="T70" fmla="*/ 5 w 343"/>
                  <a:gd name="T71" fmla="*/ 3 h 312"/>
                  <a:gd name="T72" fmla="*/ 9 w 343"/>
                  <a:gd name="T73" fmla="*/ 7 h 312"/>
                  <a:gd name="T74" fmla="*/ 7 w 343"/>
                  <a:gd name="T75" fmla="*/ 7 h 312"/>
                  <a:gd name="T76" fmla="*/ 6 w 343"/>
                  <a:gd name="T77" fmla="*/ 7 h 312"/>
                  <a:gd name="T78" fmla="*/ 5 w 343"/>
                  <a:gd name="T79" fmla="*/ 8 h 312"/>
                  <a:gd name="T80" fmla="*/ 5 w 343"/>
                  <a:gd name="T81" fmla="*/ 9 h 312"/>
                  <a:gd name="T82" fmla="*/ 5 w 343"/>
                  <a:gd name="T83" fmla="*/ 9 h 312"/>
                  <a:gd name="T84" fmla="*/ 5 w 343"/>
                  <a:gd name="T85" fmla="*/ 10 h 312"/>
                  <a:gd name="T86" fmla="*/ 6 w 343"/>
                  <a:gd name="T87" fmla="*/ 10 h 312"/>
                  <a:gd name="T88" fmla="*/ 7 w 343"/>
                  <a:gd name="T89" fmla="*/ 10 h 312"/>
                  <a:gd name="T90" fmla="*/ 8 w 343"/>
                  <a:gd name="T91" fmla="*/ 9 h 312"/>
                  <a:gd name="T92" fmla="*/ 9 w 343"/>
                  <a:gd name="T93" fmla="*/ 8 h 312"/>
                  <a:gd name="T94" fmla="*/ 9 w 343"/>
                  <a:gd name="T95" fmla="*/ 7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2"/>
                  <a:gd name="T146" fmla="*/ 343 w 343"/>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2">
                    <a:moveTo>
                      <a:pt x="119" y="104"/>
                    </a:moveTo>
                    <a:lnTo>
                      <a:pt x="8" y="92"/>
                    </a:lnTo>
                    <a:lnTo>
                      <a:pt x="13" y="79"/>
                    </a:lnTo>
                    <a:lnTo>
                      <a:pt x="16" y="67"/>
                    </a:lnTo>
                    <a:lnTo>
                      <a:pt x="21" y="56"/>
                    </a:lnTo>
                    <a:lnTo>
                      <a:pt x="27" y="48"/>
                    </a:lnTo>
                    <a:lnTo>
                      <a:pt x="33" y="39"/>
                    </a:lnTo>
                    <a:lnTo>
                      <a:pt x="41" y="32"/>
                    </a:lnTo>
                    <a:lnTo>
                      <a:pt x="50" y="25"/>
                    </a:lnTo>
                    <a:lnTo>
                      <a:pt x="60" y="19"/>
                    </a:lnTo>
                    <a:lnTo>
                      <a:pt x="69" y="14"/>
                    </a:lnTo>
                    <a:lnTo>
                      <a:pt x="79" y="11"/>
                    </a:lnTo>
                    <a:lnTo>
                      <a:pt x="91" y="8"/>
                    </a:lnTo>
                    <a:lnTo>
                      <a:pt x="103" y="6"/>
                    </a:lnTo>
                    <a:lnTo>
                      <a:pt x="118" y="4"/>
                    </a:lnTo>
                    <a:lnTo>
                      <a:pt x="132" y="1"/>
                    </a:lnTo>
                    <a:lnTo>
                      <a:pt x="148" y="1"/>
                    </a:lnTo>
                    <a:lnTo>
                      <a:pt x="163" y="0"/>
                    </a:lnTo>
                    <a:lnTo>
                      <a:pt x="188" y="1"/>
                    </a:lnTo>
                    <a:lnTo>
                      <a:pt x="209" y="3"/>
                    </a:lnTo>
                    <a:lnTo>
                      <a:pt x="229" y="4"/>
                    </a:lnTo>
                    <a:lnTo>
                      <a:pt x="245" y="7"/>
                    </a:lnTo>
                    <a:lnTo>
                      <a:pt x="260" y="10"/>
                    </a:lnTo>
                    <a:lnTo>
                      <a:pt x="274" y="15"/>
                    </a:lnTo>
                    <a:lnTo>
                      <a:pt x="286" y="22"/>
                    </a:lnTo>
                    <a:lnTo>
                      <a:pt x="298" y="31"/>
                    </a:lnTo>
                    <a:lnTo>
                      <a:pt x="304" y="37"/>
                    </a:lnTo>
                    <a:lnTo>
                      <a:pt x="311" y="46"/>
                    </a:lnTo>
                    <a:lnTo>
                      <a:pt x="316" y="55"/>
                    </a:lnTo>
                    <a:lnTo>
                      <a:pt x="320" y="66"/>
                    </a:lnTo>
                    <a:lnTo>
                      <a:pt x="324" y="78"/>
                    </a:lnTo>
                    <a:lnTo>
                      <a:pt x="327" y="89"/>
                    </a:lnTo>
                    <a:lnTo>
                      <a:pt x="328" y="100"/>
                    </a:lnTo>
                    <a:lnTo>
                      <a:pt x="329" y="110"/>
                    </a:lnTo>
                    <a:lnTo>
                      <a:pt x="329" y="242"/>
                    </a:lnTo>
                    <a:lnTo>
                      <a:pt x="329" y="252"/>
                    </a:lnTo>
                    <a:lnTo>
                      <a:pt x="329" y="260"/>
                    </a:lnTo>
                    <a:lnTo>
                      <a:pt x="330" y="268"/>
                    </a:lnTo>
                    <a:lnTo>
                      <a:pt x="331" y="274"/>
                    </a:lnTo>
                    <a:lnTo>
                      <a:pt x="336" y="288"/>
                    </a:lnTo>
                    <a:lnTo>
                      <a:pt x="343" y="306"/>
                    </a:lnTo>
                    <a:lnTo>
                      <a:pt x="236" y="306"/>
                    </a:lnTo>
                    <a:lnTo>
                      <a:pt x="231" y="295"/>
                    </a:lnTo>
                    <a:lnTo>
                      <a:pt x="228" y="287"/>
                    </a:lnTo>
                    <a:lnTo>
                      <a:pt x="225" y="280"/>
                    </a:lnTo>
                    <a:lnTo>
                      <a:pt x="223" y="269"/>
                    </a:lnTo>
                    <a:lnTo>
                      <a:pt x="212" y="279"/>
                    </a:lnTo>
                    <a:lnTo>
                      <a:pt x="202" y="287"/>
                    </a:lnTo>
                    <a:lnTo>
                      <a:pt x="190" y="294"/>
                    </a:lnTo>
                    <a:lnTo>
                      <a:pt x="179" y="299"/>
                    </a:lnTo>
                    <a:lnTo>
                      <a:pt x="163" y="305"/>
                    </a:lnTo>
                    <a:lnTo>
                      <a:pt x="147" y="309"/>
                    </a:lnTo>
                    <a:lnTo>
                      <a:pt x="128" y="311"/>
                    </a:lnTo>
                    <a:lnTo>
                      <a:pt x="109" y="312"/>
                    </a:lnTo>
                    <a:lnTo>
                      <a:pt x="96" y="311"/>
                    </a:lnTo>
                    <a:lnTo>
                      <a:pt x="84" y="310"/>
                    </a:lnTo>
                    <a:lnTo>
                      <a:pt x="72" y="309"/>
                    </a:lnTo>
                    <a:lnTo>
                      <a:pt x="61" y="306"/>
                    </a:lnTo>
                    <a:lnTo>
                      <a:pt x="52" y="303"/>
                    </a:lnTo>
                    <a:lnTo>
                      <a:pt x="43" y="298"/>
                    </a:lnTo>
                    <a:lnTo>
                      <a:pt x="34" y="293"/>
                    </a:lnTo>
                    <a:lnTo>
                      <a:pt x="28" y="287"/>
                    </a:lnTo>
                    <a:lnTo>
                      <a:pt x="21" y="281"/>
                    </a:lnTo>
                    <a:lnTo>
                      <a:pt x="15" y="274"/>
                    </a:lnTo>
                    <a:lnTo>
                      <a:pt x="11" y="267"/>
                    </a:lnTo>
                    <a:lnTo>
                      <a:pt x="7" y="259"/>
                    </a:lnTo>
                    <a:lnTo>
                      <a:pt x="4" y="252"/>
                    </a:lnTo>
                    <a:lnTo>
                      <a:pt x="2" y="244"/>
                    </a:lnTo>
                    <a:lnTo>
                      <a:pt x="1" y="236"/>
                    </a:lnTo>
                    <a:lnTo>
                      <a:pt x="0" y="227"/>
                    </a:lnTo>
                    <a:lnTo>
                      <a:pt x="0" y="218"/>
                    </a:lnTo>
                    <a:lnTo>
                      <a:pt x="1" y="211"/>
                    </a:lnTo>
                    <a:lnTo>
                      <a:pt x="3" y="203"/>
                    </a:lnTo>
                    <a:lnTo>
                      <a:pt x="5" y="196"/>
                    </a:lnTo>
                    <a:lnTo>
                      <a:pt x="7" y="189"/>
                    </a:lnTo>
                    <a:lnTo>
                      <a:pt x="12" y="183"/>
                    </a:lnTo>
                    <a:lnTo>
                      <a:pt x="15" y="176"/>
                    </a:lnTo>
                    <a:lnTo>
                      <a:pt x="20" y="171"/>
                    </a:lnTo>
                    <a:lnTo>
                      <a:pt x="26" y="165"/>
                    </a:lnTo>
                    <a:lnTo>
                      <a:pt x="32" y="160"/>
                    </a:lnTo>
                    <a:lnTo>
                      <a:pt x="40" y="156"/>
                    </a:lnTo>
                    <a:lnTo>
                      <a:pt x="48" y="151"/>
                    </a:lnTo>
                    <a:lnTo>
                      <a:pt x="58" y="148"/>
                    </a:lnTo>
                    <a:lnTo>
                      <a:pt x="69" y="144"/>
                    </a:lnTo>
                    <a:lnTo>
                      <a:pt x="81" y="141"/>
                    </a:lnTo>
                    <a:lnTo>
                      <a:pt x="94" y="139"/>
                    </a:lnTo>
                    <a:lnTo>
                      <a:pt x="123" y="132"/>
                    </a:lnTo>
                    <a:lnTo>
                      <a:pt x="147" y="128"/>
                    </a:lnTo>
                    <a:lnTo>
                      <a:pt x="164" y="123"/>
                    </a:lnTo>
                    <a:lnTo>
                      <a:pt x="177" y="120"/>
                    </a:lnTo>
                    <a:lnTo>
                      <a:pt x="187" y="117"/>
                    </a:lnTo>
                    <a:lnTo>
                      <a:pt x="196" y="114"/>
                    </a:lnTo>
                    <a:lnTo>
                      <a:pt x="206" y="110"/>
                    </a:lnTo>
                    <a:lnTo>
                      <a:pt x="217" y="106"/>
                    </a:lnTo>
                    <a:lnTo>
                      <a:pt x="217" y="96"/>
                    </a:lnTo>
                    <a:lnTo>
                      <a:pt x="215" y="89"/>
                    </a:lnTo>
                    <a:lnTo>
                      <a:pt x="212" y="82"/>
                    </a:lnTo>
                    <a:lnTo>
                      <a:pt x="208" y="77"/>
                    </a:lnTo>
                    <a:lnTo>
                      <a:pt x="203" y="74"/>
                    </a:lnTo>
                    <a:lnTo>
                      <a:pt x="196" y="71"/>
                    </a:lnTo>
                    <a:lnTo>
                      <a:pt x="188" y="69"/>
                    </a:lnTo>
                    <a:lnTo>
                      <a:pt x="178" y="68"/>
                    </a:lnTo>
                    <a:lnTo>
                      <a:pt x="165" y="69"/>
                    </a:lnTo>
                    <a:lnTo>
                      <a:pt x="153" y="71"/>
                    </a:lnTo>
                    <a:lnTo>
                      <a:pt x="143" y="74"/>
                    </a:lnTo>
                    <a:lnTo>
                      <a:pt x="136" y="78"/>
                    </a:lnTo>
                    <a:lnTo>
                      <a:pt x="130" y="82"/>
                    </a:lnTo>
                    <a:lnTo>
                      <a:pt x="126" y="88"/>
                    </a:lnTo>
                    <a:lnTo>
                      <a:pt x="122" y="95"/>
                    </a:lnTo>
                    <a:lnTo>
                      <a:pt x="119" y="104"/>
                    </a:lnTo>
                    <a:close/>
                    <a:moveTo>
                      <a:pt x="217" y="164"/>
                    </a:moveTo>
                    <a:lnTo>
                      <a:pt x="205" y="168"/>
                    </a:lnTo>
                    <a:lnTo>
                      <a:pt x="193" y="172"/>
                    </a:lnTo>
                    <a:lnTo>
                      <a:pt x="180" y="175"/>
                    </a:lnTo>
                    <a:lnTo>
                      <a:pt x="168" y="178"/>
                    </a:lnTo>
                    <a:lnTo>
                      <a:pt x="152" y="184"/>
                    </a:lnTo>
                    <a:lnTo>
                      <a:pt x="139" y="188"/>
                    </a:lnTo>
                    <a:lnTo>
                      <a:pt x="130" y="192"/>
                    </a:lnTo>
                    <a:lnTo>
                      <a:pt x="124" y="197"/>
                    </a:lnTo>
                    <a:lnTo>
                      <a:pt x="120" y="202"/>
                    </a:lnTo>
                    <a:lnTo>
                      <a:pt x="116" y="206"/>
                    </a:lnTo>
                    <a:lnTo>
                      <a:pt x="115" y="212"/>
                    </a:lnTo>
                    <a:lnTo>
                      <a:pt x="114" y="218"/>
                    </a:lnTo>
                    <a:lnTo>
                      <a:pt x="115" y="225"/>
                    </a:lnTo>
                    <a:lnTo>
                      <a:pt x="116" y="230"/>
                    </a:lnTo>
                    <a:lnTo>
                      <a:pt x="120" y="236"/>
                    </a:lnTo>
                    <a:lnTo>
                      <a:pt x="124" y="240"/>
                    </a:lnTo>
                    <a:lnTo>
                      <a:pt x="129" y="244"/>
                    </a:lnTo>
                    <a:lnTo>
                      <a:pt x="136" y="246"/>
                    </a:lnTo>
                    <a:lnTo>
                      <a:pt x="143" y="249"/>
                    </a:lnTo>
                    <a:lnTo>
                      <a:pt x="151" y="249"/>
                    </a:lnTo>
                    <a:lnTo>
                      <a:pt x="161" y="249"/>
                    </a:lnTo>
                    <a:lnTo>
                      <a:pt x="169" y="246"/>
                    </a:lnTo>
                    <a:lnTo>
                      <a:pt x="179" y="243"/>
                    </a:lnTo>
                    <a:lnTo>
                      <a:pt x="187" y="240"/>
                    </a:lnTo>
                    <a:lnTo>
                      <a:pt x="194" y="235"/>
                    </a:lnTo>
                    <a:lnTo>
                      <a:pt x="201" y="229"/>
                    </a:lnTo>
                    <a:lnTo>
                      <a:pt x="206" y="224"/>
                    </a:lnTo>
                    <a:lnTo>
                      <a:pt x="210" y="217"/>
                    </a:lnTo>
                    <a:lnTo>
                      <a:pt x="214" y="210"/>
                    </a:lnTo>
                    <a:lnTo>
                      <a:pt x="216" y="201"/>
                    </a:lnTo>
                    <a:lnTo>
                      <a:pt x="217" y="192"/>
                    </a:lnTo>
                    <a:lnTo>
                      <a:pt x="217" y="183"/>
                    </a:lnTo>
                    <a:lnTo>
                      <a:pt x="217"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0" name="Freeform 1324">
                <a:extLst>
                  <a:ext uri="{FF2B5EF4-FFF2-40B4-BE49-F238E27FC236}">
                    <a16:creationId xmlns:a16="http://schemas.microsoft.com/office/drawing/2014/main" id="{593E74E2-3781-4EB4-83F8-160A721952F1}"/>
                  </a:ext>
                </a:extLst>
              </p:cNvPr>
              <p:cNvSpPr>
                <a:spLocks/>
              </p:cNvSpPr>
              <p:nvPr/>
            </p:nvSpPr>
            <p:spPr bwMode="auto">
              <a:xfrm>
                <a:off x="1271" y="1183"/>
                <a:ext cx="92" cy="82"/>
              </a:xfrm>
              <a:custGeom>
                <a:avLst/>
                <a:gdLst>
                  <a:gd name="T0" fmla="*/ 0 w 463"/>
                  <a:gd name="T1" fmla="*/ 0 h 411"/>
                  <a:gd name="T2" fmla="*/ 7 w 463"/>
                  <a:gd name="T3" fmla="*/ 0 h 411"/>
                  <a:gd name="T4" fmla="*/ 9 w 463"/>
                  <a:gd name="T5" fmla="*/ 10 h 411"/>
                  <a:gd name="T6" fmla="*/ 12 w 463"/>
                  <a:gd name="T7" fmla="*/ 0 h 411"/>
                  <a:gd name="T8" fmla="*/ 18 w 463"/>
                  <a:gd name="T9" fmla="*/ 0 h 411"/>
                  <a:gd name="T10" fmla="*/ 18 w 463"/>
                  <a:gd name="T11" fmla="*/ 16 h 411"/>
                  <a:gd name="T12" fmla="*/ 14 w 463"/>
                  <a:gd name="T13" fmla="*/ 16 h 411"/>
                  <a:gd name="T14" fmla="*/ 14 w 463"/>
                  <a:gd name="T15" fmla="*/ 4 h 411"/>
                  <a:gd name="T16" fmla="*/ 11 w 463"/>
                  <a:gd name="T17" fmla="*/ 16 h 411"/>
                  <a:gd name="T18" fmla="*/ 7 w 463"/>
                  <a:gd name="T19" fmla="*/ 16 h 411"/>
                  <a:gd name="T20" fmla="*/ 4 w 463"/>
                  <a:gd name="T21" fmla="*/ 4 h 411"/>
                  <a:gd name="T22" fmla="*/ 4 w 463"/>
                  <a:gd name="T23" fmla="*/ 16 h 411"/>
                  <a:gd name="T24" fmla="*/ 0 w 463"/>
                  <a:gd name="T25" fmla="*/ 16 h 411"/>
                  <a:gd name="T26" fmla="*/ 0 w 463"/>
                  <a:gd name="T27" fmla="*/ 0 h 4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3"/>
                  <a:gd name="T43" fmla="*/ 0 h 411"/>
                  <a:gd name="T44" fmla="*/ 463 w 463"/>
                  <a:gd name="T45" fmla="*/ 411 h 4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3" h="411">
                    <a:moveTo>
                      <a:pt x="0" y="0"/>
                    </a:moveTo>
                    <a:lnTo>
                      <a:pt x="167" y="0"/>
                    </a:lnTo>
                    <a:lnTo>
                      <a:pt x="232" y="249"/>
                    </a:lnTo>
                    <a:lnTo>
                      <a:pt x="295" y="0"/>
                    </a:lnTo>
                    <a:lnTo>
                      <a:pt x="463" y="0"/>
                    </a:lnTo>
                    <a:lnTo>
                      <a:pt x="463" y="411"/>
                    </a:lnTo>
                    <a:lnTo>
                      <a:pt x="359" y="411"/>
                    </a:lnTo>
                    <a:lnTo>
                      <a:pt x="359" y="97"/>
                    </a:lnTo>
                    <a:lnTo>
                      <a:pt x="278" y="411"/>
                    </a:lnTo>
                    <a:lnTo>
                      <a:pt x="184" y="411"/>
                    </a:lnTo>
                    <a:lnTo>
                      <a:pt x="104" y="97"/>
                    </a:lnTo>
                    <a:lnTo>
                      <a:pt x="104"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1" name="Freeform 1325">
                <a:extLst>
                  <a:ext uri="{FF2B5EF4-FFF2-40B4-BE49-F238E27FC236}">
                    <a16:creationId xmlns:a16="http://schemas.microsoft.com/office/drawing/2014/main" id="{6BB8C913-E746-4D2A-B595-619AC190F715}"/>
                  </a:ext>
                </a:extLst>
              </p:cNvPr>
              <p:cNvSpPr>
                <a:spLocks/>
              </p:cNvSpPr>
              <p:nvPr/>
            </p:nvSpPr>
            <p:spPr bwMode="auto">
              <a:xfrm>
                <a:off x="1378" y="1205"/>
                <a:ext cx="63" cy="61"/>
              </a:xfrm>
              <a:custGeom>
                <a:avLst/>
                <a:gdLst>
                  <a:gd name="T0" fmla="*/ 13 w 315"/>
                  <a:gd name="T1" fmla="*/ 12 h 304"/>
                  <a:gd name="T2" fmla="*/ 8 w 315"/>
                  <a:gd name="T3" fmla="*/ 12 h 304"/>
                  <a:gd name="T4" fmla="*/ 8 w 315"/>
                  <a:gd name="T5" fmla="*/ 10 h 304"/>
                  <a:gd name="T6" fmla="*/ 8 w 315"/>
                  <a:gd name="T7" fmla="*/ 11 h 304"/>
                  <a:gd name="T8" fmla="*/ 7 w 315"/>
                  <a:gd name="T9" fmla="*/ 11 h 304"/>
                  <a:gd name="T10" fmla="*/ 7 w 315"/>
                  <a:gd name="T11" fmla="*/ 11 h 304"/>
                  <a:gd name="T12" fmla="*/ 6 w 315"/>
                  <a:gd name="T13" fmla="*/ 12 h 304"/>
                  <a:gd name="T14" fmla="*/ 6 w 315"/>
                  <a:gd name="T15" fmla="*/ 12 h 304"/>
                  <a:gd name="T16" fmla="*/ 5 w 315"/>
                  <a:gd name="T17" fmla="*/ 12 h 304"/>
                  <a:gd name="T18" fmla="*/ 5 w 315"/>
                  <a:gd name="T19" fmla="*/ 12 h 304"/>
                  <a:gd name="T20" fmla="*/ 4 w 315"/>
                  <a:gd name="T21" fmla="*/ 12 h 304"/>
                  <a:gd name="T22" fmla="*/ 4 w 315"/>
                  <a:gd name="T23" fmla="*/ 12 h 304"/>
                  <a:gd name="T24" fmla="*/ 3 w 315"/>
                  <a:gd name="T25" fmla="*/ 12 h 304"/>
                  <a:gd name="T26" fmla="*/ 3 w 315"/>
                  <a:gd name="T27" fmla="*/ 12 h 304"/>
                  <a:gd name="T28" fmla="*/ 2 w 315"/>
                  <a:gd name="T29" fmla="*/ 12 h 304"/>
                  <a:gd name="T30" fmla="*/ 2 w 315"/>
                  <a:gd name="T31" fmla="*/ 12 h 304"/>
                  <a:gd name="T32" fmla="*/ 2 w 315"/>
                  <a:gd name="T33" fmla="*/ 12 h 304"/>
                  <a:gd name="T34" fmla="*/ 1 w 315"/>
                  <a:gd name="T35" fmla="*/ 11 h 304"/>
                  <a:gd name="T36" fmla="*/ 1 w 315"/>
                  <a:gd name="T37" fmla="*/ 11 h 304"/>
                  <a:gd name="T38" fmla="*/ 1 w 315"/>
                  <a:gd name="T39" fmla="*/ 11 h 304"/>
                  <a:gd name="T40" fmla="*/ 1 w 315"/>
                  <a:gd name="T41" fmla="*/ 10 h 304"/>
                  <a:gd name="T42" fmla="*/ 0 w 315"/>
                  <a:gd name="T43" fmla="*/ 10 h 304"/>
                  <a:gd name="T44" fmla="*/ 0 w 315"/>
                  <a:gd name="T45" fmla="*/ 10 h 304"/>
                  <a:gd name="T46" fmla="*/ 0 w 315"/>
                  <a:gd name="T47" fmla="*/ 9 h 304"/>
                  <a:gd name="T48" fmla="*/ 0 w 315"/>
                  <a:gd name="T49" fmla="*/ 9 h 304"/>
                  <a:gd name="T50" fmla="*/ 0 w 315"/>
                  <a:gd name="T51" fmla="*/ 8 h 304"/>
                  <a:gd name="T52" fmla="*/ 0 w 315"/>
                  <a:gd name="T53" fmla="*/ 8 h 304"/>
                  <a:gd name="T54" fmla="*/ 0 w 315"/>
                  <a:gd name="T55" fmla="*/ 0 h 304"/>
                  <a:gd name="T56" fmla="*/ 5 w 315"/>
                  <a:gd name="T57" fmla="*/ 0 h 304"/>
                  <a:gd name="T58" fmla="*/ 5 w 315"/>
                  <a:gd name="T59" fmla="*/ 7 h 304"/>
                  <a:gd name="T60" fmla="*/ 5 w 315"/>
                  <a:gd name="T61" fmla="*/ 7 h 304"/>
                  <a:gd name="T62" fmla="*/ 5 w 315"/>
                  <a:gd name="T63" fmla="*/ 8 h 304"/>
                  <a:gd name="T64" fmla="*/ 5 w 315"/>
                  <a:gd name="T65" fmla="*/ 8 h 304"/>
                  <a:gd name="T66" fmla="*/ 5 w 315"/>
                  <a:gd name="T67" fmla="*/ 8 h 304"/>
                  <a:gd name="T68" fmla="*/ 5 w 315"/>
                  <a:gd name="T69" fmla="*/ 8 h 304"/>
                  <a:gd name="T70" fmla="*/ 5 w 315"/>
                  <a:gd name="T71" fmla="*/ 9 h 304"/>
                  <a:gd name="T72" fmla="*/ 6 w 315"/>
                  <a:gd name="T73" fmla="*/ 9 h 304"/>
                  <a:gd name="T74" fmla="*/ 6 w 315"/>
                  <a:gd name="T75" fmla="*/ 9 h 304"/>
                  <a:gd name="T76" fmla="*/ 7 w 315"/>
                  <a:gd name="T77" fmla="*/ 9 h 304"/>
                  <a:gd name="T78" fmla="*/ 7 w 315"/>
                  <a:gd name="T79" fmla="*/ 8 h 304"/>
                  <a:gd name="T80" fmla="*/ 7 w 315"/>
                  <a:gd name="T81" fmla="*/ 8 h 304"/>
                  <a:gd name="T82" fmla="*/ 8 w 315"/>
                  <a:gd name="T83" fmla="*/ 8 h 304"/>
                  <a:gd name="T84" fmla="*/ 8 w 315"/>
                  <a:gd name="T85" fmla="*/ 8 h 304"/>
                  <a:gd name="T86" fmla="*/ 8 w 315"/>
                  <a:gd name="T87" fmla="*/ 8 h 304"/>
                  <a:gd name="T88" fmla="*/ 8 w 315"/>
                  <a:gd name="T89" fmla="*/ 7 h 304"/>
                  <a:gd name="T90" fmla="*/ 8 w 315"/>
                  <a:gd name="T91" fmla="*/ 7 h 304"/>
                  <a:gd name="T92" fmla="*/ 8 w 315"/>
                  <a:gd name="T93" fmla="*/ 7 h 304"/>
                  <a:gd name="T94" fmla="*/ 8 w 315"/>
                  <a:gd name="T95" fmla="*/ 6 h 304"/>
                  <a:gd name="T96" fmla="*/ 8 w 315"/>
                  <a:gd name="T97" fmla="*/ 0 h 304"/>
                  <a:gd name="T98" fmla="*/ 13 w 315"/>
                  <a:gd name="T99" fmla="*/ 0 h 304"/>
                  <a:gd name="T100" fmla="*/ 13 w 315"/>
                  <a:gd name="T101" fmla="*/ 12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5" y="274"/>
                    </a:lnTo>
                    <a:lnTo>
                      <a:pt x="172" y="284"/>
                    </a:lnTo>
                    <a:lnTo>
                      <a:pt x="160" y="291"/>
                    </a:lnTo>
                    <a:lnTo>
                      <a:pt x="147" y="297"/>
                    </a:lnTo>
                    <a:lnTo>
                      <a:pt x="133" y="301"/>
                    </a:lnTo>
                    <a:lnTo>
                      <a:pt x="118" y="303"/>
                    </a:lnTo>
                    <a:lnTo>
                      <a:pt x="100" y="304"/>
                    </a:lnTo>
                    <a:lnTo>
                      <a:pt x="88" y="303"/>
                    </a:lnTo>
                    <a:lnTo>
                      <a:pt x="78" y="302"/>
                    </a:lnTo>
                    <a:lnTo>
                      <a:pt x="68" y="300"/>
                    </a:lnTo>
                    <a:lnTo>
                      <a:pt x="58" y="297"/>
                    </a:lnTo>
                    <a:lnTo>
                      <a:pt x="50" y="293"/>
                    </a:lnTo>
                    <a:lnTo>
                      <a:pt x="41" y="288"/>
                    </a:lnTo>
                    <a:lnTo>
                      <a:pt x="33" y="283"/>
                    </a:lnTo>
                    <a:lnTo>
                      <a:pt x="27" y="276"/>
                    </a:lnTo>
                    <a:lnTo>
                      <a:pt x="20" y="269"/>
                    </a:lnTo>
                    <a:lnTo>
                      <a:pt x="15" y="260"/>
                    </a:lnTo>
                    <a:lnTo>
                      <a:pt x="10" y="250"/>
                    </a:lnTo>
                    <a:lnTo>
                      <a:pt x="6" y="241"/>
                    </a:lnTo>
                    <a:lnTo>
                      <a:pt x="3" y="229"/>
                    </a:lnTo>
                    <a:lnTo>
                      <a:pt x="1" y="217"/>
                    </a:lnTo>
                    <a:lnTo>
                      <a:pt x="0" y="203"/>
                    </a:lnTo>
                    <a:lnTo>
                      <a:pt x="0" y="189"/>
                    </a:lnTo>
                    <a:lnTo>
                      <a:pt x="0" y="0"/>
                    </a:lnTo>
                    <a:lnTo>
                      <a:pt x="114" y="0"/>
                    </a:lnTo>
                    <a:lnTo>
                      <a:pt x="114" y="163"/>
                    </a:lnTo>
                    <a:lnTo>
                      <a:pt x="115" y="176"/>
                    </a:lnTo>
                    <a:lnTo>
                      <a:pt x="117" y="188"/>
                    </a:lnTo>
                    <a:lnTo>
                      <a:pt x="120" y="196"/>
                    </a:lnTo>
                    <a:lnTo>
                      <a:pt x="125" y="203"/>
                    </a:lnTo>
                    <a:lnTo>
                      <a:pt x="131" y="208"/>
                    </a:lnTo>
                    <a:lnTo>
                      <a:pt x="137" y="213"/>
                    </a:lnTo>
                    <a:lnTo>
                      <a:pt x="145" y="215"/>
                    </a:lnTo>
                    <a:lnTo>
                      <a:pt x="154" y="215"/>
                    </a:lnTo>
                    <a:lnTo>
                      <a:pt x="164" y="214"/>
                    </a:lnTo>
                    <a:lnTo>
                      <a:pt x="173" y="211"/>
                    </a:lnTo>
                    <a:lnTo>
                      <a:pt x="180" y="206"/>
                    </a:lnTo>
                    <a:lnTo>
                      <a:pt x="188" y="200"/>
                    </a:lnTo>
                    <a:lnTo>
                      <a:pt x="191" y="195"/>
                    </a:lnTo>
                    <a:lnTo>
                      <a:pt x="193" y="190"/>
                    </a:lnTo>
                    <a:lnTo>
                      <a:pt x="195" y="183"/>
                    </a:lnTo>
                    <a:lnTo>
                      <a:pt x="197" y="177"/>
                    </a:lnTo>
                    <a:lnTo>
                      <a:pt x="200" y="162"/>
                    </a:lnTo>
                    <a:lnTo>
                      <a:pt x="201" y="142"/>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2" name="Freeform 1326">
                <a:extLst>
                  <a:ext uri="{FF2B5EF4-FFF2-40B4-BE49-F238E27FC236}">
                    <a16:creationId xmlns:a16="http://schemas.microsoft.com/office/drawing/2014/main" id="{44CB5EED-1029-44AD-930C-77C5B8A818C6}"/>
                  </a:ext>
                </a:extLst>
              </p:cNvPr>
              <p:cNvSpPr>
                <a:spLocks/>
              </p:cNvSpPr>
              <p:nvPr/>
            </p:nvSpPr>
            <p:spPr bwMode="auto">
              <a:xfrm>
                <a:off x="1450" y="1204"/>
                <a:ext cx="64" cy="62"/>
              </a:xfrm>
              <a:custGeom>
                <a:avLst/>
                <a:gdLst>
                  <a:gd name="T0" fmla="*/ 5 w 316"/>
                  <a:gd name="T1" fmla="*/ 9 h 312"/>
                  <a:gd name="T2" fmla="*/ 5 w 316"/>
                  <a:gd name="T3" fmla="*/ 10 h 312"/>
                  <a:gd name="T4" fmla="*/ 6 w 316"/>
                  <a:gd name="T5" fmla="*/ 10 h 312"/>
                  <a:gd name="T6" fmla="*/ 8 w 316"/>
                  <a:gd name="T7" fmla="*/ 10 h 312"/>
                  <a:gd name="T8" fmla="*/ 9 w 316"/>
                  <a:gd name="T9" fmla="*/ 9 h 312"/>
                  <a:gd name="T10" fmla="*/ 9 w 316"/>
                  <a:gd name="T11" fmla="*/ 9 h 312"/>
                  <a:gd name="T12" fmla="*/ 9 w 316"/>
                  <a:gd name="T13" fmla="*/ 8 h 312"/>
                  <a:gd name="T14" fmla="*/ 7 w 316"/>
                  <a:gd name="T15" fmla="*/ 8 h 312"/>
                  <a:gd name="T16" fmla="*/ 5 w 316"/>
                  <a:gd name="T17" fmla="*/ 7 h 312"/>
                  <a:gd name="T18" fmla="*/ 3 w 316"/>
                  <a:gd name="T19" fmla="*/ 7 h 312"/>
                  <a:gd name="T20" fmla="*/ 1 w 316"/>
                  <a:gd name="T21" fmla="*/ 6 h 312"/>
                  <a:gd name="T22" fmla="*/ 1 w 316"/>
                  <a:gd name="T23" fmla="*/ 5 h 312"/>
                  <a:gd name="T24" fmla="*/ 1 w 316"/>
                  <a:gd name="T25" fmla="*/ 4 h 312"/>
                  <a:gd name="T26" fmla="*/ 1 w 316"/>
                  <a:gd name="T27" fmla="*/ 3 h 312"/>
                  <a:gd name="T28" fmla="*/ 1 w 316"/>
                  <a:gd name="T29" fmla="*/ 2 h 312"/>
                  <a:gd name="T30" fmla="*/ 1 w 316"/>
                  <a:gd name="T31" fmla="*/ 2 h 312"/>
                  <a:gd name="T32" fmla="*/ 3 w 316"/>
                  <a:gd name="T33" fmla="*/ 1 h 312"/>
                  <a:gd name="T34" fmla="*/ 5 w 316"/>
                  <a:gd name="T35" fmla="*/ 0 h 312"/>
                  <a:gd name="T36" fmla="*/ 7 w 316"/>
                  <a:gd name="T37" fmla="*/ 0 h 312"/>
                  <a:gd name="T38" fmla="*/ 10 w 316"/>
                  <a:gd name="T39" fmla="*/ 0 h 312"/>
                  <a:gd name="T40" fmla="*/ 11 w 316"/>
                  <a:gd name="T41" fmla="*/ 1 h 312"/>
                  <a:gd name="T42" fmla="*/ 12 w 316"/>
                  <a:gd name="T43" fmla="*/ 2 h 312"/>
                  <a:gd name="T44" fmla="*/ 8 w 316"/>
                  <a:gd name="T45" fmla="*/ 4 h 312"/>
                  <a:gd name="T46" fmla="*/ 8 w 316"/>
                  <a:gd name="T47" fmla="*/ 3 h 312"/>
                  <a:gd name="T48" fmla="*/ 7 w 316"/>
                  <a:gd name="T49" fmla="*/ 3 h 312"/>
                  <a:gd name="T50" fmla="*/ 6 w 316"/>
                  <a:gd name="T51" fmla="*/ 2 h 312"/>
                  <a:gd name="T52" fmla="*/ 5 w 316"/>
                  <a:gd name="T53" fmla="*/ 3 h 312"/>
                  <a:gd name="T54" fmla="*/ 5 w 316"/>
                  <a:gd name="T55" fmla="*/ 3 h 312"/>
                  <a:gd name="T56" fmla="*/ 5 w 316"/>
                  <a:gd name="T57" fmla="*/ 4 h 312"/>
                  <a:gd name="T58" fmla="*/ 5 w 316"/>
                  <a:gd name="T59" fmla="*/ 4 h 312"/>
                  <a:gd name="T60" fmla="*/ 7 w 316"/>
                  <a:gd name="T61" fmla="*/ 4 h 312"/>
                  <a:gd name="T62" fmla="*/ 10 w 316"/>
                  <a:gd name="T63" fmla="*/ 5 h 312"/>
                  <a:gd name="T64" fmla="*/ 12 w 316"/>
                  <a:gd name="T65" fmla="*/ 6 h 312"/>
                  <a:gd name="T66" fmla="*/ 13 w 316"/>
                  <a:gd name="T67" fmla="*/ 7 h 312"/>
                  <a:gd name="T68" fmla="*/ 13 w 316"/>
                  <a:gd name="T69" fmla="*/ 8 h 312"/>
                  <a:gd name="T70" fmla="*/ 13 w 316"/>
                  <a:gd name="T71" fmla="*/ 10 h 312"/>
                  <a:gd name="T72" fmla="*/ 12 w 316"/>
                  <a:gd name="T73" fmla="*/ 11 h 312"/>
                  <a:gd name="T74" fmla="*/ 11 w 316"/>
                  <a:gd name="T75" fmla="*/ 11 h 312"/>
                  <a:gd name="T76" fmla="*/ 10 w 316"/>
                  <a:gd name="T77" fmla="*/ 12 h 312"/>
                  <a:gd name="T78" fmla="*/ 9 w 316"/>
                  <a:gd name="T79" fmla="*/ 12 h 312"/>
                  <a:gd name="T80" fmla="*/ 7 w 316"/>
                  <a:gd name="T81" fmla="*/ 12 h 312"/>
                  <a:gd name="T82" fmla="*/ 4 w 316"/>
                  <a:gd name="T83" fmla="*/ 12 h 312"/>
                  <a:gd name="T84" fmla="*/ 3 w 316"/>
                  <a:gd name="T85" fmla="*/ 12 h 312"/>
                  <a:gd name="T86" fmla="*/ 1 w 316"/>
                  <a:gd name="T87" fmla="*/ 11 h 312"/>
                  <a:gd name="T88" fmla="*/ 1 w 316"/>
                  <a:gd name="T89" fmla="*/ 10 h 312"/>
                  <a:gd name="T90" fmla="*/ 0 w 316"/>
                  <a:gd name="T91" fmla="*/ 9 h 31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2"/>
                  <a:gd name="T140" fmla="*/ 316 w 316"/>
                  <a:gd name="T141" fmla="*/ 312 h 31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2">
                    <a:moveTo>
                      <a:pt x="0" y="223"/>
                    </a:moveTo>
                    <a:lnTo>
                      <a:pt x="113" y="212"/>
                    </a:lnTo>
                    <a:lnTo>
                      <a:pt x="117" y="222"/>
                    </a:lnTo>
                    <a:lnTo>
                      <a:pt x="122" y="229"/>
                    </a:lnTo>
                    <a:lnTo>
                      <a:pt x="127" y="236"/>
                    </a:lnTo>
                    <a:lnTo>
                      <a:pt x="132" y="241"/>
                    </a:lnTo>
                    <a:lnTo>
                      <a:pt x="139" y="245"/>
                    </a:lnTo>
                    <a:lnTo>
                      <a:pt x="148" y="247"/>
                    </a:lnTo>
                    <a:lnTo>
                      <a:pt x="156" y="250"/>
                    </a:lnTo>
                    <a:lnTo>
                      <a:pt x="166" y="250"/>
                    </a:lnTo>
                    <a:lnTo>
                      <a:pt x="177" y="250"/>
                    </a:lnTo>
                    <a:lnTo>
                      <a:pt x="186" y="247"/>
                    </a:lnTo>
                    <a:lnTo>
                      <a:pt x="195" y="244"/>
                    </a:lnTo>
                    <a:lnTo>
                      <a:pt x="202" y="240"/>
                    </a:lnTo>
                    <a:lnTo>
                      <a:pt x="206" y="236"/>
                    </a:lnTo>
                    <a:lnTo>
                      <a:pt x="209" y="231"/>
                    </a:lnTo>
                    <a:lnTo>
                      <a:pt x="211" y="227"/>
                    </a:lnTo>
                    <a:lnTo>
                      <a:pt x="211" y="222"/>
                    </a:lnTo>
                    <a:lnTo>
                      <a:pt x="211" y="216"/>
                    </a:lnTo>
                    <a:lnTo>
                      <a:pt x="208" y="211"/>
                    </a:lnTo>
                    <a:lnTo>
                      <a:pt x="205" y="206"/>
                    </a:lnTo>
                    <a:lnTo>
                      <a:pt x="199" y="203"/>
                    </a:lnTo>
                    <a:lnTo>
                      <a:pt x="192" y="200"/>
                    </a:lnTo>
                    <a:lnTo>
                      <a:pt x="182" y="198"/>
                    </a:lnTo>
                    <a:lnTo>
                      <a:pt x="168" y="195"/>
                    </a:lnTo>
                    <a:lnTo>
                      <a:pt x="150" y="191"/>
                    </a:lnTo>
                    <a:lnTo>
                      <a:pt x="123" y="186"/>
                    </a:lnTo>
                    <a:lnTo>
                      <a:pt x="99" y="181"/>
                    </a:lnTo>
                    <a:lnTo>
                      <a:pt x="81" y="176"/>
                    </a:lnTo>
                    <a:lnTo>
                      <a:pt x="67" y="172"/>
                    </a:lnTo>
                    <a:lnTo>
                      <a:pt x="56" y="167"/>
                    </a:lnTo>
                    <a:lnTo>
                      <a:pt x="46" y="160"/>
                    </a:lnTo>
                    <a:lnTo>
                      <a:pt x="36" y="151"/>
                    </a:lnTo>
                    <a:lnTo>
                      <a:pt x="28" y="142"/>
                    </a:lnTo>
                    <a:lnTo>
                      <a:pt x="25" y="136"/>
                    </a:lnTo>
                    <a:lnTo>
                      <a:pt x="21" y="131"/>
                    </a:lnTo>
                    <a:lnTo>
                      <a:pt x="18" y="126"/>
                    </a:lnTo>
                    <a:lnTo>
                      <a:pt x="16" y="119"/>
                    </a:lnTo>
                    <a:lnTo>
                      <a:pt x="14" y="107"/>
                    </a:lnTo>
                    <a:lnTo>
                      <a:pt x="13" y="94"/>
                    </a:lnTo>
                    <a:lnTo>
                      <a:pt x="13" y="87"/>
                    </a:lnTo>
                    <a:lnTo>
                      <a:pt x="14" y="80"/>
                    </a:lnTo>
                    <a:lnTo>
                      <a:pt x="15" y="73"/>
                    </a:lnTo>
                    <a:lnTo>
                      <a:pt x="17" y="66"/>
                    </a:lnTo>
                    <a:lnTo>
                      <a:pt x="19" y="61"/>
                    </a:lnTo>
                    <a:lnTo>
                      <a:pt x="22" y="54"/>
                    </a:lnTo>
                    <a:lnTo>
                      <a:pt x="26" y="49"/>
                    </a:lnTo>
                    <a:lnTo>
                      <a:pt x="30" y="44"/>
                    </a:lnTo>
                    <a:lnTo>
                      <a:pt x="39" y="33"/>
                    </a:lnTo>
                    <a:lnTo>
                      <a:pt x="49" y="24"/>
                    </a:lnTo>
                    <a:lnTo>
                      <a:pt x="62" y="18"/>
                    </a:lnTo>
                    <a:lnTo>
                      <a:pt x="76" y="11"/>
                    </a:lnTo>
                    <a:lnTo>
                      <a:pt x="93" y="7"/>
                    </a:lnTo>
                    <a:lnTo>
                      <a:pt x="112" y="4"/>
                    </a:lnTo>
                    <a:lnTo>
                      <a:pt x="134" y="1"/>
                    </a:lnTo>
                    <a:lnTo>
                      <a:pt x="157" y="0"/>
                    </a:lnTo>
                    <a:lnTo>
                      <a:pt x="182" y="1"/>
                    </a:lnTo>
                    <a:lnTo>
                      <a:pt x="204" y="3"/>
                    </a:lnTo>
                    <a:lnTo>
                      <a:pt x="221" y="6"/>
                    </a:lnTo>
                    <a:lnTo>
                      <a:pt x="236" y="9"/>
                    </a:lnTo>
                    <a:lnTo>
                      <a:pt x="248" y="13"/>
                    </a:lnTo>
                    <a:lnTo>
                      <a:pt x="259" y="20"/>
                    </a:lnTo>
                    <a:lnTo>
                      <a:pt x="270" y="26"/>
                    </a:lnTo>
                    <a:lnTo>
                      <a:pt x="278" y="34"/>
                    </a:lnTo>
                    <a:lnTo>
                      <a:pt x="286" y="44"/>
                    </a:lnTo>
                    <a:lnTo>
                      <a:pt x="293" y="54"/>
                    </a:lnTo>
                    <a:lnTo>
                      <a:pt x="300" y="66"/>
                    </a:lnTo>
                    <a:lnTo>
                      <a:pt x="306" y="80"/>
                    </a:lnTo>
                    <a:lnTo>
                      <a:pt x="198" y="91"/>
                    </a:lnTo>
                    <a:lnTo>
                      <a:pt x="195" y="85"/>
                    </a:lnTo>
                    <a:lnTo>
                      <a:pt x="192" y="79"/>
                    </a:lnTo>
                    <a:lnTo>
                      <a:pt x="189" y="74"/>
                    </a:lnTo>
                    <a:lnTo>
                      <a:pt x="184" y="71"/>
                    </a:lnTo>
                    <a:lnTo>
                      <a:pt x="177" y="66"/>
                    </a:lnTo>
                    <a:lnTo>
                      <a:pt x="169" y="63"/>
                    </a:lnTo>
                    <a:lnTo>
                      <a:pt x="161" y="62"/>
                    </a:lnTo>
                    <a:lnTo>
                      <a:pt x="152" y="61"/>
                    </a:lnTo>
                    <a:lnTo>
                      <a:pt x="142" y="62"/>
                    </a:lnTo>
                    <a:lnTo>
                      <a:pt x="135" y="63"/>
                    </a:lnTo>
                    <a:lnTo>
                      <a:pt x="128" y="65"/>
                    </a:lnTo>
                    <a:lnTo>
                      <a:pt x="123" y="68"/>
                    </a:lnTo>
                    <a:lnTo>
                      <a:pt x="120" y="72"/>
                    </a:lnTo>
                    <a:lnTo>
                      <a:pt x="116" y="76"/>
                    </a:lnTo>
                    <a:lnTo>
                      <a:pt x="115" y="80"/>
                    </a:lnTo>
                    <a:lnTo>
                      <a:pt x="114" y="85"/>
                    </a:lnTo>
                    <a:lnTo>
                      <a:pt x="115" y="90"/>
                    </a:lnTo>
                    <a:lnTo>
                      <a:pt x="117" y="94"/>
                    </a:lnTo>
                    <a:lnTo>
                      <a:pt x="121" y="99"/>
                    </a:lnTo>
                    <a:lnTo>
                      <a:pt x="126" y="101"/>
                    </a:lnTo>
                    <a:lnTo>
                      <a:pt x="132" y="104"/>
                    </a:lnTo>
                    <a:lnTo>
                      <a:pt x="143" y="106"/>
                    </a:lnTo>
                    <a:lnTo>
                      <a:pt x="157" y="109"/>
                    </a:lnTo>
                    <a:lnTo>
                      <a:pt x="175" y="112"/>
                    </a:lnTo>
                    <a:lnTo>
                      <a:pt x="202" y="115"/>
                    </a:lnTo>
                    <a:lnTo>
                      <a:pt x="224" y="119"/>
                    </a:lnTo>
                    <a:lnTo>
                      <a:pt x="244" y="123"/>
                    </a:lnTo>
                    <a:lnTo>
                      <a:pt x="259" y="129"/>
                    </a:lnTo>
                    <a:lnTo>
                      <a:pt x="272" y="135"/>
                    </a:lnTo>
                    <a:lnTo>
                      <a:pt x="284" y="143"/>
                    </a:lnTo>
                    <a:lnTo>
                      <a:pt x="293" y="151"/>
                    </a:lnTo>
                    <a:lnTo>
                      <a:pt x="302" y="162"/>
                    </a:lnTo>
                    <a:lnTo>
                      <a:pt x="308" y="173"/>
                    </a:lnTo>
                    <a:lnTo>
                      <a:pt x="313" y="185"/>
                    </a:lnTo>
                    <a:lnTo>
                      <a:pt x="315" y="197"/>
                    </a:lnTo>
                    <a:lnTo>
                      <a:pt x="316" y="209"/>
                    </a:lnTo>
                    <a:lnTo>
                      <a:pt x="315" y="222"/>
                    </a:lnTo>
                    <a:lnTo>
                      <a:pt x="313" y="235"/>
                    </a:lnTo>
                    <a:lnTo>
                      <a:pt x="307" y="246"/>
                    </a:lnTo>
                    <a:lnTo>
                      <a:pt x="301" y="259"/>
                    </a:lnTo>
                    <a:lnTo>
                      <a:pt x="297" y="265"/>
                    </a:lnTo>
                    <a:lnTo>
                      <a:pt x="292" y="270"/>
                    </a:lnTo>
                    <a:lnTo>
                      <a:pt x="287" y="276"/>
                    </a:lnTo>
                    <a:lnTo>
                      <a:pt x="280" y="281"/>
                    </a:lnTo>
                    <a:lnTo>
                      <a:pt x="274" y="285"/>
                    </a:lnTo>
                    <a:lnTo>
                      <a:pt x="267" y="290"/>
                    </a:lnTo>
                    <a:lnTo>
                      <a:pt x="260" y="294"/>
                    </a:lnTo>
                    <a:lnTo>
                      <a:pt x="251" y="298"/>
                    </a:lnTo>
                    <a:lnTo>
                      <a:pt x="243" y="301"/>
                    </a:lnTo>
                    <a:lnTo>
                      <a:pt x="234" y="305"/>
                    </a:lnTo>
                    <a:lnTo>
                      <a:pt x="223" y="307"/>
                    </a:lnTo>
                    <a:lnTo>
                      <a:pt x="212" y="309"/>
                    </a:lnTo>
                    <a:lnTo>
                      <a:pt x="188" y="311"/>
                    </a:lnTo>
                    <a:lnTo>
                      <a:pt x="161" y="312"/>
                    </a:lnTo>
                    <a:lnTo>
                      <a:pt x="141" y="312"/>
                    </a:lnTo>
                    <a:lnTo>
                      <a:pt x="123" y="311"/>
                    </a:lnTo>
                    <a:lnTo>
                      <a:pt x="105" y="309"/>
                    </a:lnTo>
                    <a:lnTo>
                      <a:pt x="90" y="307"/>
                    </a:lnTo>
                    <a:lnTo>
                      <a:pt x="76" y="304"/>
                    </a:lnTo>
                    <a:lnTo>
                      <a:pt x="64" y="299"/>
                    </a:lnTo>
                    <a:lnTo>
                      <a:pt x="54" y="295"/>
                    </a:lnTo>
                    <a:lnTo>
                      <a:pt x="44" y="290"/>
                    </a:lnTo>
                    <a:lnTo>
                      <a:pt x="36" y="283"/>
                    </a:lnTo>
                    <a:lnTo>
                      <a:pt x="29" y="277"/>
                    </a:lnTo>
                    <a:lnTo>
                      <a:pt x="21" y="269"/>
                    </a:lnTo>
                    <a:lnTo>
                      <a:pt x="16" y="260"/>
                    </a:lnTo>
                    <a:lnTo>
                      <a:pt x="11" y="252"/>
                    </a:lnTo>
                    <a:lnTo>
                      <a:pt x="6" y="243"/>
                    </a:lnTo>
                    <a:lnTo>
                      <a:pt x="3" y="233"/>
                    </a:lnTo>
                    <a:lnTo>
                      <a:pt x="0"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3" name="Freeform 1327">
                <a:extLst>
                  <a:ext uri="{FF2B5EF4-FFF2-40B4-BE49-F238E27FC236}">
                    <a16:creationId xmlns:a16="http://schemas.microsoft.com/office/drawing/2014/main" id="{F7E1BF33-437E-41A0-87A8-BDE968FFA119}"/>
                  </a:ext>
                </a:extLst>
              </p:cNvPr>
              <p:cNvSpPr>
                <a:spLocks/>
              </p:cNvSpPr>
              <p:nvPr/>
            </p:nvSpPr>
            <p:spPr bwMode="auto">
              <a:xfrm>
                <a:off x="1522" y="1204"/>
                <a:ext cx="69" cy="62"/>
              </a:xfrm>
              <a:custGeom>
                <a:avLst/>
                <a:gdLst>
                  <a:gd name="T0" fmla="*/ 14 w 344"/>
                  <a:gd name="T1" fmla="*/ 8 h 312"/>
                  <a:gd name="T2" fmla="*/ 13 w 344"/>
                  <a:gd name="T3" fmla="*/ 9 h 312"/>
                  <a:gd name="T4" fmla="*/ 13 w 344"/>
                  <a:gd name="T5" fmla="*/ 10 h 312"/>
                  <a:gd name="T6" fmla="*/ 12 w 344"/>
                  <a:gd name="T7" fmla="*/ 11 h 312"/>
                  <a:gd name="T8" fmla="*/ 11 w 344"/>
                  <a:gd name="T9" fmla="*/ 12 h 312"/>
                  <a:gd name="T10" fmla="*/ 10 w 344"/>
                  <a:gd name="T11" fmla="*/ 12 h 312"/>
                  <a:gd name="T12" fmla="*/ 9 w 344"/>
                  <a:gd name="T13" fmla="*/ 12 h 312"/>
                  <a:gd name="T14" fmla="*/ 7 w 344"/>
                  <a:gd name="T15" fmla="*/ 12 h 312"/>
                  <a:gd name="T16" fmla="*/ 6 w 344"/>
                  <a:gd name="T17" fmla="*/ 12 h 312"/>
                  <a:gd name="T18" fmla="*/ 4 w 344"/>
                  <a:gd name="T19" fmla="*/ 12 h 312"/>
                  <a:gd name="T20" fmla="*/ 3 w 344"/>
                  <a:gd name="T21" fmla="*/ 12 h 312"/>
                  <a:gd name="T22" fmla="*/ 2 w 344"/>
                  <a:gd name="T23" fmla="*/ 11 h 312"/>
                  <a:gd name="T24" fmla="*/ 1 w 344"/>
                  <a:gd name="T25" fmla="*/ 10 h 312"/>
                  <a:gd name="T26" fmla="*/ 1 w 344"/>
                  <a:gd name="T27" fmla="*/ 9 h 312"/>
                  <a:gd name="T28" fmla="*/ 0 w 344"/>
                  <a:gd name="T29" fmla="*/ 9 h 312"/>
                  <a:gd name="T30" fmla="*/ 0 w 344"/>
                  <a:gd name="T31" fmla="*/ 8 h 312"/>
                  <a:gd name="T32" fmla="*/ 0 w 344"/>
                  <a:gd name="T33" fmla="*/ 6 h 312"/>
                  <a:gd name="T34" fmla="*/ 0 w 344"/>
                  <a:gd name="T35" fmla="*/ 5 h 312"/>
                  <a:gd name="T36" fmla="*/ 0 w 344"/>
                  <a:gd name="T37" fmla="*/ 4 h 312"/>
                  <a:gd name="T38" fmla="*/ 1 w 344"/>
                  <a:gd name="T39" fmla="*/ 3 h 312"/>
                  <a:gd name="T40" fmla="*/ 1 w 344"/>
                  <a:gd name="T41" fmla="*/ 2 h 312"/>
                  <a:gd name="T42" fmla="*/ 2 w 344"/>
                  <a:gd name="T43" fmla="*/ 2 h 312"/>
                  <a:gd name="T44" fmla="*/ 3 w 344"/>
                  <a:gd name="T45" fmla="*/ 1 h 312"/>
                  <a:gd name="T46" fmla="*/ 4 w 344"/>
                  <a:gd name="T47" fmla="*/ 1 h 312"/>
                  <a:gd name="T48" fmla="*/ 4 w 344"/>
                  <a:gd name="T49" fmla="*/ 0 h 312"/>
                  <a:gd name="T50" fmla="*/ 5 w 344"/>
                  <a:gd name="T51" fmla="*/ 0 h 312"/>
                  <a:gd name="T52" fmla="*/ 7 w 344"/>
                  <a:gd name="T53" fmla="*/ 0 h 312"/>
                  <a:gd name="T54" fmla="*/ 8 w 344"/>
                  <a:gd name="T55" fmla="*/ 0 h 312"/>
                  <a:gd name="T56" fmla="*/ 10 w 344"/>
                  <a:gd name="T57" fmla="*/ 0 h 312"/>
                  <a:gd name="T58" fmla="*/ 11 w 344"/>
                  <a:gd name="T59" fmla="*/ 1 h 312"/>
                  <a:gd name="T60" fmla="*/ 11 w 344"/>
                  <a:gd name="T61" fmla="*/ 1 h 312"/>
                  <a:gd name="T62" fmla="*/ 12 w 344"/>
                  <a:gd name="T63" fmla="*/ 2 h 312"/>
                  <a:gd name="T64" fmla="*/ 13 w 344"/>
                  <a:gd name="T65" fmla="*/ 2 h 312"/>
                  <a:gd name="T66" fmla="*/ 13 w 344"/>
                  <a:gd name="T67" fmla="*/ 3 h 312"/>
                  <a:gd name="T68" fmla="*/ 14 w 344"/>
                  <a:gd name="T69" fmla="*/ 4 h 312"/>
                  <a:gd name="T70" fmla="*/ 9 w 344"/>
                  <a:gd name="T71" fmla="*/ 4 h 312"/>
                  <a:gd name="T72" fmla="*/ 9 w 344"/>
                  <a:gd name="T73" fmla="*/ 4 h 312"/>
                  <a:gd name="T74" fmla="*/ 8 w 344"/>
                  <a:gd name="T75" fmla="*/ 3 h 312"/>
                  <a:gd name="T76" fmla="*/ 8 w 344"/>
                  <a:gd name="T77" fmla="*/ 3 h 312"/>
                  <a:gd name="T78" fmla="*/ 7 w 344"/>
                  <a:gd name="T79" fmla="*/ 3 h 312"/>
                  <a:gd name="T80" fmla="*/ 6 w 344"/>
                  <a:gd name="T81" fmla="*/ 3 h 312"/>
                  <a:gd name="T82" fmla="*/ 6 w 344"/>
                  <a:gd name="T83" fmla="*/ 3 h 312"/>
                  <a:gd name="T84" fmla="*/ 5 w 344"/>
                  <a:gd name="T85" fmla="*/ 4 h 312"/>
                  <a:gd name="T86" fmla="*/ 5 w 344"/>
                  <a:gd name="T87" fmla="*/ 4 h 312"/>
                  <a:gd name="T88" fmla="*/ 5 w 344"/>
                  <a:gd name="T89" fmla="*/ 5 h 312"/>
                  <a:gd name="T90" fmla="*/ 5 w 344"/>
                  <a:gd name="T91" fmla="*/ 5 h 312"/>
                  <a:gd name="T92" fmla="*/ 5 w 344"/>
                  <a:gd name="T93" fmla="*/ 6 h 312"/>
                  <a:gd name="T94" fmla="*/ 5 w 344"/>
                  <a:gd name="T95" fmla="*/ 7 h 312"/>
                  <a:gd name="T96" fmla="*/ 5 w 344"/>
                  <a:gd name="T97" fmla="*/ 7 h 312"/>
                  <a:gd name="T98" fmla="*/ 5 w 344"/>
                  <a:gd name="T99" fmla="*/ 8 h 312"/>
                  <a:gd name="T100" fmla="*/ 5 w 344"/>
                  <a:gd name="T101" fmla="*/ 8 h 312"/>
                  <a:gd name="T102" fmla="*/ 5 w 344"/>
                  <a:gd name="T103" fmla="*/ 9 h 312"/>
                  <a:gd name="T104" fmla="*/ 6 w 344"/>
                  <a:gd name="T105" fmla="*/ 9 h 312"/>
                  <a:gd name="T106" fmla="*/ 6 w 344"/>
                  <a:gd name="T107" fmla="*/ 9 h 312"/>
                  <a:gd name="T108" fmla="*/ 7 w 344"/>
                  <a:gd name="T109" fmla="*/ 9 h 312"/>
                  <a:gd name="T110" fmla="*/ 7 w 344"/>
                  <a:gd name="T111" fmla="*/ 9 h 312"/>
                  <a:gd name="T112" fmla="*/ 8 w 344"/>
                  <a:gd name="T113" fmla="*/ 9 h 312"/>
                  <a:gd name="T114" fmla="*/ 9 w 344"/>
                  <a:gd name="T115" fmla="*/ 9 h 312"/>
                  <a:gd name="T116" fmla="*/ 9 w 344"/>
                  <a:gd name="T117" fmla="*/ 8 h 31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4"/>
                  <a:gd name="T178" fmla="*/ 0 h 312"/>
                  <a:gd name="T179" fmla="*/ 344 w 344"/>
                  <a:gd name="T180" fmla="*/ 312 h 31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4" h="312">
                    <a:moveTo>
                      <a:pt x="236" y="189"/>
                    </a:moveTo>
                    <a:lnTo>
                      <a:pt x="344" y="201"/>
                    </a:lnTo>
                    <a:lnTo>
                      <a:pt x="339" y="217"/>
                    </a:lnTo>
                    <a:lnTo>
                      <a:pt x="332" y="233"/>
                    </a:lnTo>
                    <a:lnTo>
                      <a:pt x="325" y="247"/>
                    </a:lnTo>
                    <a:lnTo>
                      <a:pt x="315" y="260"/>
                    </a:lnTo>
                    <a:lnTo>
                      <a:pt x="304" y="272"/>
                    </a:lnTo>
                    <a:lnTo>
                      <a:pt x="291" y="282"/>
                    </a:lnTo>
                    <a:lnTo>
                      <a:pt x="277" y="291"/>
                    </a:lnTo>
                    <a:lnTo>
                      <a:pt x="262" y="298"/>
                    </a:lnTo>
                    <a:lnTo>
                      <a:pt x="255" y="301"/>
                    </a:lnTo>
                    <a:lnTo>
                      <a:pt x="246" y="305"/>
                    </a:lnTo>
                    <a:lnTo>
                      <a:pt x="236" y="307"/>
                    </a:lnTo>
                    <a:lnTo>
                      <a:pt x="227" y="309"/>
                    </a:lnTo>
                    <a:lnTo>
                      <a:pt x="205" y="311"/>
                    </a:lnTo>
                    <a:lnTo>
                      <a:pt x="181" y="312"/>
                    </a:lnTo>
                    <a:lnTo>
                      <a:pt x="159" y="312"/>
                    </a:lnTo>
                    <a:lnTo>
                      <a:pt x="138" y="310"/>
                    </a:lnTo>
                    <a:lnTo>
                      <a:pt x="120" y="307"/>
                    </a:lnTo>
                    <a:lnTo>
                      <a:pt x="103" y="304"/>
                    </a:lnTo>
                    <a:lnTo>
                      <a:pt x="87" y="298"/>
                    </a:lnTo>
                    <a:lnTo>
                      <a:pt x="73" y="292"/>
                    </a:lnTo>
                    <a:lnTo>
                      <a:pt x="60" y="284"/>
                    </a:lnTo>
                    <a:lnTo>
                      <a:pt x="49" y="274"/>
                    </a:lnTo>
                    <a:lnTo>
                      <a:pt x="38" y="265"/>
                    </a:lnTo>
                    <a:lnTo>
                      <a:pt x="28" y="253"/>
                    </a:lnTo>
                    <a:lnTo>
                      <a:pt x="20" y="241"/>
                    </a:lnTo>
                    <a:lnTo>
                      <a:pt x="13" y="228"/>
                    </a:lnTo>
                    <a:lnTo>
                      <a:pt x="10" y="222"/>
                    </a:lnTo>
                    <a:lnTo>
                      <a:pt x="8" y="214"/>
                    </a:lnTo>
                    <a:lnTo>
                      <a:pt x="5" y="206"/>
                    </a:lnTo>
                    <a:lnTo>
                      <a:pt x="3" y="198"/>
                    </a:lnTo>
                    <a:lnTo>
                      <a:pt x="1" y="178"/>
                    </a:lnTo>
                    <a:lnTo>
                      <a:pt x="0" y="158"/>
                    </a:lnTo>
                    <a:lnTo>
                      <a:pt x="1" y="136"/>
                    </a:lnTo>
                    <a:lnTo>
                      <a:pt x="4" y="116"/>
                    </a:lnTo>
                    <a:lnTo>
                      <a:pt x="6" y="106"/>
                    </a:lnTo>
                    <a:lnTo>
                      <a:pt x="9" y="97"/>
                    </a:lnTo>
                    <a:lnTo>
                      <a:pt x="12" y="89"/>
                    </a:lnTo>
                    <a:lnTo>
                      <a:pt x="16" y="81"/>
                    </a:lnTo>
                    <a:lnTo>
                      <a:pt x="22" y="71"/>
                    </a:lnTo>
                    <a:lnTo>
                      <a:pt x="29" y="60"/>
                    </a:lnTo>
                    <a:lnTo>
                      <a:pt x="38" y="50"/>
                    </a:lnTo>
                    <a:lnTo>
                      <a:pt x="47" y="41"/>
                    </a:lnTo>
                    <a:lnTo>
                      <a:pt x="57" y="33"/>
                    </a:lnTo>
                    <a:lnTo>
                      <a:pt x="67" y="25"/>
                    </a:lnTo>
                    <a:lnTo>
                      <a:pt x="78" y="20"/>
                    </a:lnTo>
                    <a:lnTo>
                      <a:pt x="88" y="14"/>
                    </a:lnTo>
                    <a:lnTo>
                      <a:pt x="97" y="11"/>
                    </a:lnTo>
                    <a:lnTo>
                      <a:pt x="106" y="9"/>
                    </a:lnTo>
                    <a:lnTo>
                      <a:pt x="115" y="6"/>
                    </a:lnTo>
                    <a:lnTo>
                      <a:pt x="126" y="5"/>
                    </a:lnTo>
                    <a:lnTo>
                      <a:pt x="149" y="1"/>
                    </a:lnTo>
                    <a:lnTo>
                      <a:pt x="174" y="0"/>
                    </a:lnTo>
                    <a:lnTo>
                      <a:pt x="191" y="1"/>
                    </a:lnTo>
                    <a:lnTo>
                      <a:pt x="208" y="3"/>
                    </a:lnTo>
                    <a:lnTo>
                      <a:pt x="223" y="5"/>
                    </a:lnTo>
                    <a:lnTo>
                      <a:pt x="237" y="7"/>
                    </a:lnTo>
                    <a:lnTo>
                      <a:pt x="251" y="11"/>
                    </a:lnTo>
                    <a:lnTo>
                      <a:pt x="263" y="15"/>
                    </a:lnTo>
                    <a:lnTo>
                      <a:pt x="274" y="21"/>
                    </a:lnTo>
                    <a:lnTo>
                      <a:pt x="285" y="27"/>
                    </a:lnTo>
                    <a:lnTo>
                      <a:pt x="294" y="34"/>
                    </a:lnTo>
                    <a:lnTo>
                      <a:pt x="302" y="41"/>
                    </a:lnTo>
                    <a:lnTo>
                      <a:pt x="310" y="50"/>
                    </a:lnTo>
                    <a:lnTo>
                      <a:pt x="317" y="59"/>
                    </a:lnTo>
                    <a:lnTo>
                      <a:pt x="324" y="69"/>
                    </a:lnTo>
                    <a:lnTo>
                      <a:pt x="329" y="79"/>
                    </a:lnTo>
                    <a:lnTo>
                      <a:pt x="335" y="91"/>
                    </a:lnTo>
                    <a:lnTo>
                      <a:pt x="339" y="103"/>
                    </a:lnTo>
                    <a:lnTo>
                      <a:pt x="231" y="117"/>
                    </a:lnTo>
                    <a:lnTo>
                      <a:pt x="228" y="108"/>
                    </a:lnTo>
                    <a:lnTo>
                      <a:pt x="224" y="101"/>
                    </a:lnTo>
                    <a:lnTo>
                      <a:pt x="219" y="94"/>
                    </a:lnTo>
                    <a:lnTo>
                      <a:pt x="213" y="89"/>
                    </a:lnTo>
                    <a:lnTo>
                      <a:pt x="205" y="85"/>
                    </a:lnTo>
                    <a:lnTo>
                      <a:pt x="198" y="81"/>
                    </a:lnTo>
                    <a:lnTo>
                      <a:pt x="188" y="79"/>
                    </a:lnTo>
                    <a:lnTo>
                      <a:pt x="177" y="79"/>
                    </a:lnTo>
                    <a:lnTo>
                      <a:pt x="171" y="79"/>
                    </a:lnTo>
                    <a:lnTo>
                      <a:pt x="163" y="80"/>
                    </a:lnTo>
                    <a:lnTo>
                      <a:pt x="158" y="82"/>
                    </a:lnTo>
                    <a:lnTo>
                      <a:pt x="151" y="85"/>
                    </a:lnTo>
                    <a:lnTo>
                      <a:pt x="146" y="87"/>
                    </a:lnTo>
                    <a:lnTo>
                      <a:pt x="140" y="91"/>
                    </a:lnTo>
                    <a:lnTo>
                      <a:pt x="136" y="94"/>
                    </a:lnTo>
                    <a:lnTo>
                      <a:pt x="131" y="100"/>
                    </a:lnTo>
                    <a:lnTo>
                      <a:pt x="127" y="105"/>
                    </a:lnTo>
                    <a:lnTo>
                      <a:pt x="123" y="110"/>
                    </a:lnTo>
                    <a:lnTo>
                      <a:pt x="121" y="118"/>
                    </a:lnTo>
                    <a:lnTo>
                      <a:pt x="118" y="124"/>
                    </a:lnTo>
                    <a:lnTo>
                      <a:pt x="115" y="133"/>
                    </a:lnTo>
                    <a:lnTo>
                      <a:pt x="114" y="142"/>
                    </a:lnTo>
                    <a:lnTo>
                      <a:pt x="113" y="151"/>
                    </a:lnTo>
                    <a:lnTo>
                      <a:pt x="113" y="161"/>
                    </a:lnTo>
                    <a:lnTo>
                      <a:pt x="113" y="170"/>
                    </a:lnTo>
                    <a:lnTo>
                      <a:pt x="114" y="178"/>
                    </a:lnTo>
                    <a:lnTo>
                      <a:pt x="115" y="186"/>
                    </a:lnTo>
                    <a:lnTo>
                      <a:pt x="118" y="194"/>
                    </a:lnTo>
                    <a:lnTo>
                      <a:pt x="121" y="200"/>
                    </a:lnTo>
                    <a:lnTo>
                      <a:pt x="123" y="206"/>
                    </a:lnTo>
                    <a:lnTo>
                      <a:pt x="127" y="212"/>
                    </a:lnTo>
                    <a:lnTo>
                      <a:pt x="131" y="216"/>
                    </a:lnTo>
                    <a:lnTo>
                      <a:pt x="136" y="222"/>
                    </a:lnTo>
                    <a:lnTo>
                      <a:pt x="140" y="225"/>
                    </a:lnTo>
                    <a:lnTo>
                      <a:pt x="146" y="228"/>
                    </a:lnTo>
                    <a:lnTo>
                      <a:pt x="151" y="231"/>
                    </a:lnTo>
                    <a:lnTo>
                      <a:pt x="156" y="233"/>
                    </a:lnTo>
                    <a:lnTo>
                      <a:pt x="162" y="235"/>
                    </a:lnTo>
                    <a:lnTo>
                      <a:pt x="168" y="236"/>
                    </a:lnTo>
                    <a:lnTo>
                      <a:pt x="175" y="236"/>
                    </a:lnTo>
                    <a:lnTo>
                      <a:pt x="186" y="235"/>
                    </a:lnTo>
                    <a:lnTo>
                      <a:pt x="196" y="232"/>
                    </a:lnTo>
                    <a:lnTo>
                      <a:pt x="205" y="229"/>
                    </a:lnTo>
                    <a:lnTo>
                      <a:pt x="213" y="224"/>
                    </a:lnTo>
                    <a:lnTo>
                      <a:pt x="220" y="217"/>
                    </a:lnTo>
                    <a:lnTo>
                      <a:pt x="227" y="210"/>
                    </a:lnTo>
                    <a:lnTo>
                      <a:pt x="232" y="200"/>
                    </a:lnTo>
                    <a:lnTo>
                      <a:pt x="236" y="1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4" name="Freeform 1328">
                <a:extLst>
                  <a:ext uri="{FF2B5EF4-FFF2-40B4-BE49-F238E27FC236}">
                    <a16:creationId xmlns:a16="http://schemas.microsoft.com/office/drawing/2014/main" id="{566D247B-3060-4A3E-9E02-1678B270B85A}"/>
                  </a:ext>
                </a:extLst>
              </p:cNvPr>
              <p:cNvSpPr>
                <a:spLocks/>
              </p:cNvSpPr>
              <p:nvPr/>
            </p:nvSpPr>
            <p:spPr bwMode="auto">
              <a:xfrm>
                <a:off x="1601" y="1205"/>
                <a:ext cx="63" cy="61"/>
              </a:xfrm>
              <a:custGeom>
                <a:avLst/>
                <a:gdLst>
                  <a:gd name="T0" fmla="*/ 13 w 314"/>
                  <a:gd name="T1" fmla="*/ 12 h 304"/>
                  <a:gd name="T2" fmla="*/ 8 w 314"/>
                  <a:gd name="T3" fmla="*/ 12 h 304"/>
                  <a:gd name="T4" fmla="*/ 8 w 314"/>
                  <a:gd name="T5" fmla="*/ 10 h 304"/>
                  <a:gd name="T6" fmla="*/ 8 w 314"/>
                  <a:gd name="T7" fmla="*/ 11 h 304"/>
                  <a:gd name="T8" fmla="*/ 7 w 314"/>
                  <a:gd name="T9" fmla="*/ 11 h 304"/>
                  <a:gd name="T10" fmla="*/ 7 w 314"/>
                  <a:gd name="T11" fmla="*/ 11 h 304"/>
                  <a:gd name="T12" fmla="*/ 6 w 314"/>
                  <a:gd name="T13" fmla="*/ 12 h 304"/>
                  <a:gd name="T14" fmla="*/ 6 w 314"/>
                  <a:gd name="T15" fmla="*/ 12 h 304"/>
                  <a:gd name="T16" fmla="*/ 5 w 314"/>
                  <a:gd name="T17" fmla="*/ 12 h 304"/>
                  <a:gd name="T18" fmla="*/ 5 w 314"/>
                  <a:gd name="T19" fmla="*/ 12 h 304"/>
                  <a:gd name="T20" fmla="*/ 4 w 314"/>
                  <a:gd name="T21" fmla="*/ 12 h 304"/>
                  <a:gd name="T22" fmla="*/ 4 w 314"/>
                  <a:gd name="T23" fmla="*/ 12 h 304"/>
                  <a:gd name="T24" fmla="*/ 3 w 314"/>
                  <a:gd name="T25" fmla="*/ 12 h 304"/>
                  <a:gd name="T26" fmla="*/ 3 w 314"/>
                  <a:gd name="T27" fmla="*/ 12 h 304"/>
                  <a:gd name="T28" fmla="*/ 2 w 314"/>
                  <a:gd name="T29" fmla="*/ 12 h 304"/>
                  <a:gd name="T30" fmla="*/ 2 w 314"/>
                  <a:gd name="T31" fmla="*/ 12 h 304"/>
                  <a:gd name="T32" fmla="*/ 2 w 314"/>
                  <a:gd name="T33" fmla="*/ 12 h 304"/>
                  <a:gd name="T34" fmla="*/ 1 w 314"/>
                  <a:gd name="T35" fmla="*/ 11 h 304"/>
                  <a:gd name="T36" fmla="*/ 1 w 314"/>
                  <a:gd name="T37" fmla="*/ 11 h 304"/>
                  <a:gd name="T38" fmla="*/ 1 w 314"/>
                  <a:gd name="T39" fmla="*/ 11 h 304"/>
                  <a:gd name="T40" fmla="*/ 1 w 314"/>
                  <a:gd name="T41" fmla="*/ 10 h 304"/>
                  <a:gd name="T42" fmla="*/ 0 w 314"/>
                  <a:gd name="T43" fmla="*/ 10 h 304"/>
                  <a:gd name="T44" fmla="*/ 0 w 314"/>
                  <a:gd name="T45" fmla="*/ 10 h 304"/>
                  <a:gd name="T46" fmla="*/ 0 w 314"/>
                  <a:gd name="T47" fmla="*/ 9 h 304"/>
                  <a:gd name="T48" fmla="*/ 0 w 314"/>
                  <a:gd name="T49" fmla="*/ 9 h 304"/>
                  <a:gd name="T50" fmla="*/ 0 w 314"/>
                  <a:gd name="T51" fmla="*/ 8 h 304"/>
                  <a:gd name="T52" fmla="*/ 0 w 314"/>
                  <a:gd name="T53" fmla="*/ 8 h 304"/>
                  <a:gd name="T54" fmla="*/ 0 w 314"/>
                  <a:gd name="T55" fmla="*/ 0 h 304"/>
                  <a:gd name="T56" fmla="*/ 5 w 314"/>
                  <a:gd name="T57" fmla="*/ 0 h 304"/>
                  <a:gd name="T58" fmla="*/ 5 w 314"/>
                  <a:gd name="T59" fmla="*/ 7 h 304"/>
                  <a:gd name="T60" fmla="*/ 5 w 314"/>
                  <a:gd name="T61" fmla="*/ 7 h 304"/>
                  <a:gd name="T62" fmla="*/ 5 w 314"/>
                  <a:gd name="T63" fmla="*/ 8 h 304"/>
                  <a:gd name="T64" fmla="*/ 5 w 314"/>
                  <a:gd name="T65" fmla="*/ 8 h 304"/>
                  <a:gd name="T66" fmla="*/ 5 w 314"/>
                  <a:gd name="T67" fmla="*/ 8 h 304"/>
                  <a:gd name="T68" fmla="*/ 5 w 314"/>
                  <a:gd name="T69" fmla="*/ 8 h 304"/>
                  <a:gd name="T70" fmla="*/ 5 w 314"/>
                  <a:gd name="T71" fmla="*/ 9 h 304"/>
                  <a:gd name="T72" fmla="*/ 6 w 314"/>
                  <a:gd name="T73" fmla="*/ 9 h 304"/>
                  <a:gd name="T74" fmla="*/ 6 w 314"/>
                  <a:gd name="T75" fmla="*/ 9 h 304"/>
                  <a:gd name="T76" fmla="*/ 7 w 314"/>
                  <a:gd name="T77" fmla="*/ 9 h 304"/>
                  <a:gd name="T78" fmla="*/ 7 w 314"/>
                  <a:gd name="T79" fmla="*/ 8 h 304"/>
                  <a:gd name="T80" fmla="*/ 7 w 314"/>
                  <a:gd name="T81" fmla="*/ 8 h 304"/>
                  <a:gd name="T82" fmla="*/ 8 w 314"/>
                  <a:gd name="T83" fmla="*/ 8 h 304"/>
                  <a:gd name="T84" fmla="*/ 8 w 314"/>
                  <a:gd name="T85" fmla="*/ 8 h 304"/>
                  <a:gd name="T86" fmla="*/ 8 w 314"/>
                  <a:gd name="T87" fmla="*/ 8 h 304"/>
                  <a:gd name="T88" fmla="*/ 8 w 314"/>
                  <a:gd name="T89" fmla="*/ 7 h 304"/>
                  <a:gd name="T90" fmla="*/ 8 w 314"/>
                  <a:gd name="T91" fmla="*/ 7 h 304"/>
                  <a:gd name="T92" fmla="*/ 8 w 314"/>
                  <a:gd name="T93" fmla="*/ 7 h 304"/>
                  <a:gd name="T94" fmla="*/ 8 w 314"/>
                  <a:gd name="T95" fmla="*/ 6 h 304"/>
                  <a:gd name="T96" fmla="*/ 8 w 314"/>
                  <a:gd name="T97" fmla="*/ 0 h 304"/>
                  <a:gd name="T98" fmla="*/ 13 w 314"/>
                  <a:gd name="T99" fmla="*/ 0 h 304"/>
                  <a:gd name="T100" fmla="*/ 13 w 314"/>
                  <a:gd name="T101" fmla="*/ 12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4"/>
                  <a:gd name="T154" fmla="*/ 0 h 304"/>
                  <a:gd name="T155" fmla="*/ 314 w 314"/>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4" h="304">
                    <a:moveTo>
                      <a:pt x="314" y="298"/>
                    </a:moveTo>
                    <a:lnTo>
                      <a:pt x="208" y="298"/>
                    </a:lnTo>
                    <a:lnTo>
                      <a:pt x="208" y="249"/>
                    </a:lnTo>
                    <a:lnTo>
                      <a:pt x="197" y="263"/>
                    </a:lnTo>
                    <a:lnTo>
                      <a:pt x="185" y="274"/>
                    </a:lnTo>
                    <a:lnTo>
                      <a:pt x="172" y="284"/>
                    </a:lnTo>
                    <a:lnTo>
                      <a:pt x="160" y="291"/>
                    </a:lnTo>
                    <a:lnTo>
                      <a:pt x="147" y="297"/>
                    </a:lnTo>
                    <a:lnTo>
                      <a:pt x="133" y="301"/>
                    </a:lnTo>
                    <a:lnTo>
                      <a:pt x="118" y="303"/>
                    </a:lnTo>
                    <a:lnTo>
                      <a:pt x="100" y="304"/>
                    </a:lnTo>
                    <a:lnTo>
                      <a:pt x="89" y="303"/>
                    </a:lnTo>
                    <a:lnTo>
                      <a:pt x="78" y="302"/>
                    </a:lnTo>
                    <a:lnTo>
                      <a:pt x="68" y="300"/>
                    </a:lnTo>
                    <a:lnTo>
                      <a:pt x="58" y="297"/>
                    </a:lnTo>
                    <a:lnTo>
                      <a:pt x="50" y="293"/>
                    </a:lnTo>
                    <a:lnTo>
                      <a:pt x="41" y="288"/>
                    </a:lnTo>
                    <a:lnTo>
                      <a:pt x="34" y="283"/>
                    </a:lnTo>
                    <a:lnTo>
                      <a:pt x="26" y="276"/>
                    </a:lnTo>
                    <a:lnTo>
                      <a:pt x="21" y="269"/>
                    </a:lnTo>
                    <a:lnTo>
                      <a:pt x="15" y="260"/>
                    </a:lnTo>
                    <a:lnTo>
                      <a:pt x="10" y="250"/>
                    </a:lnTo>
                    <a:lnTo>
                      <a:pt x="7" y="241"/>
                    </a:lnTo>
                    <a:lnTo>
                      <a:pt x="3" y="229"/>
                    </a:lnTo>
                    <a:lnTo>
                      <a:pt x="1" y="217"/>
                    </a:lnTo>
                    <a:lnTo>
                      <a:pt x="0" y="203"/>
                    </a:lnTo>
                    <a:lnTo>
                      <a:pt x="0" y="189"/>
                    </a:lnTo>
                    <a:lnTo>
                      <a:pt x="0" y="0"/>
                    </a:lnTo>
                    <a:lnTo>
                      <a:pt x="115" y="0"/>
                    </a:lnTo>
                    <a:lnTo>
                      <a:pt x="115" y="163"/>
                    </a:lnTo>
                    <a:lnTo>
                      <a:pt x="116" y="176"/>
                    </a:lnTo>
                    <a:lnTo>
                      <a:pt x="117" y="188"/>
                    </a:lnTo>
                    <a:lnTo>
                      <a:pt x="120" y="196"/>
                    </a:lnTo>
                    <a:lnTo>
                      <a:pt x="125" y="203"/>
                    </a:lnTo>
                    <a:lnTo>
                      <a:pt x="131" y="208"/>
                    </a:lnTo>
                    <a:lnTo>
                      <a:pt x="137" y="213"/>
                    </a:lnTo>
                    <a:lnTo>
                      <a:pt x="145" y="215"/>
                    </a:lnTo>
                    <a:lnTo>
                      <a:pt x="154" y="215"/>
                    </a:lnTo>
                    <a:lnTo>
                      <a:pt x="164" y="214"/>
                    </a:lnTo>
                    <a:lnTo>
                      <a:pt x="173" y="211"/>
                    </a:lnTo>
                    <a:lnTo>
                      <a:pt x="180" y="206"/>
                    </a:lnTo>
                    <a:lnTo>
                      <a:pt x="188" y="200"/>
                    </a:lnTo>
                    <a:lnTo>
                      <a:pt x="190" y="195"/>
                    </a:lnTo>
                    <a:lnTo>
                      <a:pt x="193" y="190"/>
                    </a:lnTo>
                    <a:lnTo>
                      <a:pt x="195" y="183"/>
                    </a:lnTo>
                    <a:lnTo>
                      <a:pt x="198" y="177"/>
                    </a:lnTo>
                    <a:lnTo>
                      <a:pt x="200" y="162"/>
                    </a:lnTo>
                    <a:lnTo>
                      <a:pt x="201" y="142"/>
                    </a:lnTo>
                    <a:lnTo>
                      <a:pt x="201" y="0"/>
                    </a:lnTo>
                    <a:lnTo>
                      <a:pt x="314" y="0"/>
                    </a:lnTo>
                    <a:lnTo>
                      <a:pt x="314"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5" name="Rectangle 1329">
                <a:extLst>
                  <a:ext uri="{FF2B5EF4-FFF2-40B4-BE49-F238E27FC236}">
                    <a16:creationId xmlns:a16="http://schemas.microsoft.com/office/drawing/2014/main" id="{FDE97740-BC34-41BF-83D8-693FB1B634F9}"/>
                  </a:ext>
                </a:extLst>
              </p:cNvPr>
              <p:cNvSpPr>
                <a:spLocks noChangeArrowheads="1"/>
              </p:cNvSpPr>
              <p:nvPr/>
            </p:nvSpPr>
            <p:spPr bwMode="auto">
              <a:xfrm>
                <a:off x="1679" y="1183"/>
                <a:ext cx="22" cy="82"/>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596" name="Freeform 1330">
                <a:extLst>
                  <a:ext uri="{FF2B5EF4-FFF2-40B4-BE49-F238E27FC236}">
                    <a16:creationId xmlns:a16="http://schemas.microsoft.com/office/drawing/2014/main" id="{328356E8-8A5A-4EF9-BE46-4892CC970C82}"/>
                  </a:ext>
                </a:extLst>
              </p:cNvPr>
              <p:cNvSpPr>
                <a:spLocks noEditPoints="1"/>
              </p:cNvSpPr>
              <p:nvPr/>
            </p:nvSpPr>
            <p:spPr bwMode="auto">
              <a:xfrm>
                <a:off x="1713" y="1204"/>
                <a:ext cx="69" cy="62"/>
              </a:xfrm>
              <a:custGeom>
                <a:avLst/>
                <a:gdLst>
                  <a:gd name="T0" fmla="*/ 0 w 344"/>
                  <a:gd name="T1" fmla="*/ 3 h 312"/>
                  <a:gd name="T2" fmla="*/ 1 w 344"/>
                  <a:gd name="T3" fmla="*/ 2 h 312"/>
                  <a:gd name="T4" fmla="*/ 2 w 344"/>
                  <a:gd name="T5" fmla="*/ 1 h 312"/>
                  <a:gd name="T6" fmla="*/ 3 w 344"/>
                  <a:gd name="T7" fmla="*/ 0 h 312"/>
                  <a:gd name="T8" fmla="*/ 5 w 344"/>
                  <a:gd name="T9" fmla="*/ 0 h 312"/>
                  <a:gd name="T10" fmla="*/ 7 w 344"/>
                  <a:gd name="T11" fmla="*/ 0 h 312"/>
                  <a:gd name="T12" fmla="*/ 9 w 344"/>
                  <a:gd name="T13" fmla="*/ 0 h 312"/>
                  <a:gd name="T14" fmla="*/ 11 w 344"/>
                  <a:gd name="T15" fmla="*/ 1 h 312"/>
                  <a:gd name="T16" fmla="*/ 12 w 344"/>
                  <a:gd name="T17" fmla="*/ 1 h 312"/>
                  <a:gd name="T18" fmla="*/ 13 w 344"/>
                  <a:gd name="T19" fmla="*/ 3 h 312"/>
                  <a:gd name="T20" fmla="*/ 13 w 344"/>
                  <a:gd name="T21" fmla="*/ 4 h 312"/>
                  <a:gd name="T22" fmla="*/ 13 w 344"/>
                  <a:gd name="T23" fmla="*/ 10 h 312"/>
                  <a:gd name="T24" fmla="*/ 13 w 344"/>
                  <a:gd name="T25" fmla="*/ 11 h 312"/>
                  <a:gd name="T26" fmla="*/ 9 w 344"/>
                  <a:gd name="T27" fmla="*/ 12 h 312"/>
                  <a:gd name="T28" fmla="*/ 9 w 344"/>
                  <a:gd name="T29" fmla="*/ 11 h 312"/>
                  <a:gd name="T30" fmla="*/ 8 w 344"/>
                  <a:gd name="T31" fmla="*/ 11 h 312"/>
                  <a:gd name="T32" fmla="*/ 7 w 344"/>
                  <a:gd name="T33" fmla="*/ 12 h 312"/>
                  <a:gd name="T34" fmla="*/ 4 w 344"/>
                  <a:gd name="T35" fmla="*/ 12 h 312"/>
                  <a:gd name="T36" fmla="*/ 3 w 344"/>
                  <a:gd name="T37" fmla="*/ 12 h 312"/>
                  <a:gd name="T38" fmla="*/ 2 w 344"/>
                  <a:gd name="T39" fmla="*/ 12 h 312"/>
                  <a:gd name="T40" fmla="*/ 1 w 344"/>
                  <a:gd name="T41" fmla="*/ 11 h 312"/>
                  <a:gd name="T42" fmla="*/ 0 w 344"/>
                  <a:gd name="T43" fmla="*/ 10 h 312"/>
                  <a:gd name="T44" fmla="*/ 0 w 344"/>
                  <a:gd name="T45" fmla="*/ 9 h 312"/>
                  <a:gd name="T46" fmla="*/ 0 w 344"/>
                  <a:gd name="T47" fmla="*/ 8 h 312"/>
                  <a:gd name="T48" fmla="*/ 0 w 344"/>
                  <a:gd name="T49" fmla="*/ 8 h 312"/>
                  <a:gd name="T50" fmla="*/ 1 w 344"/>
                  <a:gd name="T51" fmla="*/ 7 h 312"/>
                  <a:gd name="T52" fmla="*/ 2 w 344"/>
                  <a:gd name="T53" fmla="*/ 6 h 312"/>
                  <a:gd name="T54" fmla="*/ 3 w 344"/>
                  <a:gd name="T55" fmla="*/ 6 h 312"/>
                  <a:gd name="T56" fmla="*/ 5 w 344"/>
                  <a:gd name="T57" fmla="*/ 5 h 312"/>
                  <a:gd name="T58" fmla="*/ 7 w 344"/>
                  <a:gd name="T59" fmla="*/ 5 h 312"/>
                  <a:gd name="T60" fmla="*/ 8 w 344"/>
                  <a:gd name="T61" fmla="*/ 4 h 312"/>
                  <a:gd name="T62" fmla="*/ 9 w 344"/>
                  <a:gd name="T63" fmla="*/ 4 h 312"/>
                  <a:gd name="T64" fmla="*/ 8 w 344"/>
                  <a:gd name="T65" fmla="*/ 3 h 312"/>
                  <a:gd name="T66" fmla="*/ 7 w 344"/>
                  <a:gd name="T67" fmla="*/ 3 h 312"/>
                  <a:gd name="T68" fmla="*/ 6 w 344"/>
                  <a:gd name="T69" fmla="*/ 3 h 312"/>
                  <a:gd name="T70" fmla="*/ 5 w 344"/>
                  <a:gd name="T71" fmla="*/ 3 h 312"/>
                  <a:gd name="T72" fmla="*/ 9 w 344"/>
                  <a:gd name="T73" fmla="*/ 7 h 312"/>
                  <a:gd name="T74" fmla="*/ 7 w 344"/>
                  <a:gd name="T75" fmla="*/ 7 h 312"/>
                  <a:gd name="T76" fmla="*/ 6 w 344"/>
                  <a:gd name="T77" fmla="*/ 7 h 312"/>
                  <a:gd name="T78" fmla="*/ 5 w 344"/>
                  <a:gd name="T79" fmla="*/ 8 h 312"/>
                  <a:gd name="T80" fmla="*/ 5 w 344"/>
                  <a:gd name="T81" fmla="*/ 9 h 312"/>
                  <a:gd name="T82" fmla="*/ 5 w 344"/>
                  <a:gd name="T83" fmla="*/ 9 h 312"/>
                  <a:gd name="T84" fmla="*/ 5 w 344"/>
                  <a:gd name="T85" fmla="*/ 10 h 312"/>
                  <a:gd name="T86" fmla="*/ 6 w 344"/>
                  <a:gd name="T87" fmla="*/ 10 h 312"/>
                  <a:gd name="T88" fmla="*/ 8 w 344"/>
                  <a:gd name="T89" fmla="*/ 10 h 312"/>
                  <a:gd name="T90" fmla="*/ 8 w 344"/>
                  <a:gd name="T91" fmla="*/ 9 h 312"/>
                  <a:gd name="T92" fmla="*/ 9 w 344"/>
                  <a:gd name="T93" fmla="*/ 8 h 312"/>
                  <a:gd name="T94" fmla="*/ 9 w 344"/>
                  <a:gd name="T95" fmla="*/ 7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2"/>
                  <a:gd name="T146" fmla="*/ 344 w 344"/>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2">
                    <a:moveTo>
                      <a:pt x="118" y="104"/>
                    </a:moveTo>
                    <a:lnTo>
                      <a:pt x="9" y="92"/>
                    </a:lnTo>
                    <a:lnTo>
                      <a:pt x="12" y="79"/>
                    </a:lnTo>
                    <a:lnTo>
                      <a:pt x="17" y="67"/>
                    </a:lnTo>
                    <a:lnTo>
                      <a:pt x="22" y="56"/>
                    </a:lnTo>
                    <a:lnTo>
                      <a:pt x="27" y="48"/>
                    </a:lnTo>
                    <a:lnTo>
                      <a:pt x="34" y="39"/>
                    </a:lnTo>
                    <a:lnTo>
                      <a:pt x="41" y="32"/>
                    </a:lnTo>
                    <a:lnTo>
                      <a:pt x="50" y="25"/>
                    </a:lnTo>
                    <a:lnTo>
                      <a:pt x="61" y="19"/>
                    </a:lnTo>
                    <a:lnTo>
                      <a:pt x="69" y="14"/>
                    </a:lnTo>
                    <a:lnTo>
                      <a:pt x="79" y="11"/>
                    </a:lnTo>
                    <a:lnTo>
                      <a:pt x="91" y="8"/>
                    </a:lnTo>
                    <a:lnTo>
                      <a:pt x="104" y="6"/>
                    </a:lnTo>
                    <a:lnTo>
                      <a:pt x="118" y="4"/>
                    </a:lnTo>
                    <a:lnTo>
                      <a:pt x="132" y="1"/>
                    </a:lnTo>
                    <a:lnTo>
                      <a:pt x="147" y="1"/>
                    </a:lnTo>
                    <a:lnTo>
                      <a:pt x="163" y="0"/>
                    </a:lnTo>
                    <a:lnTo>
                      <a:pt x="187" y="1"/>
                    </a:lnTo>
                    <a:lnTo>
                      <a:pt x="210" y="3"/>
                    </a:lnTo>
                    <a:lnTo>
                      <a:pt x="229" y="4"/>
                    </a:lnTo>
                    <a:lnTo>
                      <a:pt x="245" y="7"/>
                    </a:lnTo>
                    <a:lnTo>
                      <a:pt x="261" y="10"/>
                    </a:lnTo>
                    <a:lnTo>
                      <a:pt x="275" y="15"/>
                    </a:lnTo>
                    <a:lnTo>
                      <a:pt x="286" y="22"/>
                    </a:lnTo>
                    <a:lnTo>
                      <a:pt x="297" y="31"/>
                    </a:lnTo>
                    <a:lnTo>
                      <a:pt x="305" y="37"/>
                    </a:lnTo>
                    <a:lnTo>
                      <a:pt x="310" y="46"/>
                    </a:lnTo>
                    <a:lnTo>
                      <a:pt x="316" y="55"/>
                    </a:lnTo>
                    <a:lnTo>
                      <a:pt x="321" y="66"/>
                    </a:lnTo>
                    <a:lnTo>
                      <a:pt x="324" y="78"/>
                    </a:lnTo>
                    <a:lnTo>
                      <a:pt x="326" y="89"/>
                    </a:lnTo>
                    <a:lnTo>
                      <a:pt x="329" y="100"/>
                    </a:lnTo>
                    <a:lnTo>
                      <a:pt x="329" y="110"/>
                    </a:lnTo>
                    <a:lnTo>
                      <a:pt x="329" y="242"/>
                    </a:lnTo>
                    <a:lnTo>
                      <a:pt x="329" y="252"/>
                    </a:lnTo>
                    <a:lnTo>
                      <a:pt x="330" y="260"/>
                    </a:lnTo>
                    <a:lnTo>
                      <a:pt x="331" y="268"/>
                    </a:lnTo>
                    <a:lnTo>
                      <a:pt x="332" y="274"/>
                    </a:lnTo>
                    <a:lnTo>
                      <a:pt x="336" y="288"/>
                    </a:lnTo>
                    <a:lnTo>
                      <a:pt x="344" y="306"/>
                    </a:lnTo>
                    <a:lnTo>
                      <a:pt x="236" y="306"/>
                    </a:lnTo>
                    <a:lnTo>
                      <a:pt x="230" y="295"/>
                    </a:lnTo>
                    <a:lnTo>
                      <a:pt x="228" y="287"/>
                    </a:lnTo>
                    <a:lnTo>
                      <a:pt x="226" y="280"/>
                    </a:lnTo>
                    <a:lnTo>
                      <a:pt x="224" y="269"/>
                    </a:lnTo>
                    <a:lnTo>
                      <a:pt x="213" y="279"/>
                    </a:lnTo>
                    <a:lnTo>
                      <a:pt x="201" y="287"/>
                    </a:lnTo>
                    <a:lnTo>
                      <a:pt x="190" y="294"/>
                    </a:lnTo>
                    <a:lnTo>
                      <a:pt x="180" y="299"/>
                    </a:lnTo>
                    <a:lnTo>
                      <a:pt x="163" y="305"/>
                    </a:lnTo>
                    <a:lnTo>
                      <a:pt x="146" y="309"/>
                    </a:lnTo>
                    <a:lnTo>
                      <a:pt x="128" y="311"/>
                    </a:lnTo>
                    <a:lnTo>
                      <a:pt x="108" y="312"/>
                    </a:lnTo>
                    <a:lnTo>
                      <a:pt x="95" y="311"/>
                    </a:lnTo>
                    <a:lnTo>
                      <a:pt x="83" y="310"/>
                    </a:lnTo>
                    <a:lnTo>
                      <a:pt x="73" y="309"/>
                    </a:lnTo>
                    <a:lnTo>
                      <a:pt x="62" y="306"/>
                    </a:lnTo>
                    <a:lnTo>
                      <a:pt x="52" y="303"/>
                    </a:lnTo>
                    <a:lnTo>
                      <a:pt x="44" y="298"/>
                    </a:lnTo>
                    <a:lnTo>
                      <a:pt x="35" y="293"/>
                    </a:lnTo>
                    <a:lnTo>
                      <a:pt x="27" y="287"/>
                    </a:lnTo>
                    <a:lnTo>
                      <a:pt x="21" y="281"/>
                    </a:lnTo>
                    <a:lnTo>
                      <a:pt x="15" y="274"/>
                    </a:lnTo>
                    <a:lnTo>
                      <a:pt x="11" y="267"/>
                    </a:lnTo>
                    <a:lnTo>
                      <a:pt x="7" y="259"/>
                    </a:lnTo>
                    <a:lnTo>
                      <a:pt x="4" y="252"/>
                    </a:lnTo>
                    <a:lnTo>
                      <a:pt x="1" y="244"/>
                    </a:lnTo>
                    <a:lnTo>
                      <a:pt x="0" y="236"/>
                    </a:lnTo>
                    <a:lnTo>
                      <a:pt x="0" y="227"/>
                    </a:lnTo>
                    <a:lnTo>
                      <a:pt x="0" y="218"/>
                    </a:lnTo>
                    <a:lnTo>
                      <a:pt x="1" y="211"/>
                    </a:lnTo>
                    <a:lnTo>
                      <a:pt x="3" y="203"/>
                    </a:lnTo>
                    <a:lnTo>
                      <a:pt x="5" y="196"/>
                    </a:lnTo>
                    <a:lnTo>
                      <a:pt x="8" y="189"/>
                    </a:lnTo>
                    <a:lnTo>
                      <a:pt x="11" y="183"/>
                    </a:lnTo>
                    <a:lnTo>
                      <a:pt x="15" y="176"/>
                    </a:lnTo>
                    <a:lnTo>
                      <a:pt x="20" y="171"/>
                    </a:lnTo>
                    <a:lnTo>
                      <a:pt x="25" y="165"/>
                    </a:lnTo>
                    <a:lnTo>
                      <a:pt x="32" y="160"/>
                    </a:lnTo>
                    <a:lnTo>
                      <a:pt x="39" y="156"/>
                    </a:lnTo>
                    <a:lnTo>
                      <a:pt x="48" y="151"/>
                    </a:lnTo>
                    <a:lnTo>
                      <a:pt x="58" y="148"/>
                    </a:lnTo>
                    <a:lnTo>
                      <a:pt x="68" y="144"/>
                    </a:lnTo>
                    <a:lnTo>
                      <a:pt x="80" y="141"/>
                    </a:lnTo>
                    <a:lnTo>
                      <a:pt x="93" y="139"/>
                    </a:lnTo>
                    <a:lnTo>
                      <a:pt x="122" y="132"/>
                    </a:lnTo>
                    <a:lnTo>
                      <a:pt x="146" y="128"/>
                    </a:lnTo>
                    <a:lnTo>
                      <a:pt x="164" y="123"/>
                    </a:lnTo>
                    <a:lnTo>
                      <a:pt x="177" y="120"/>
                    </a:lnTo>
                    <a:lnTo>
                      <a:pt x="186" y="117"/>
                    </a:lnTo>
                    <a:lnTo>
                      <a:pt x="197" y="114"/>
                    </a:lnTo>
                    <a:lnTo>
                      <a:pt x="207" y="110"/>
                    </a:lnTo>
                    <a:lnTo>
                      <a:pt x="217" y="106"/>
                    </a:lnTo>
                    <a:lnTo>
                      <a:pt x="216" y="96"/>
                    </a:lnTo>
                    <a:lnTo>
                      <a:pt x="215" y="89"/>
                    </a:lnTo>
                    <a:lnTo>
                      <a:pt x="212" y="82"/>
                    </a:lnTo>
                    <a:lnTo>
                      <a:pt x="209" y="77"/>
                    </a:lnTo>
                    <a:lnTo>
                      <a:pt x="203" y="74"/>
                    </a:lnTo>
                    <a:lnTo>
                      <a:pt x="197" y="71"/>
                    </a:lnTo>
                    <a:lnTo>
                      <a:pt x="188" y="69"/>
                    </a:lnTo>
                    <a:lnTo>
                      <a:pt x="178" y="68"/>
                    </a:lnTo>
                    <a:lnTo>
                      <a:pt x="164" y="69"/>
                    </a:lnTo>
                    <a:lnTo>
                      <a:pt x="154" y="71"/>
                    </a:lnTo>
                    <a:lnTo>
                      <a:pt x="144" y="74"/>
                    </a:lnTo>
                    <a:lnTo>
                      <a:pt x="136" y="78"/>
                    </a:lnTo>
                    <a:lnTo>
                      <a:pt x="131" y="82"/>
                    </a:lnTo>
                    <a:lnTo>
                      <a:pt x="126" y="88"/>
                    </a:lnTo>
                    <a:lnTo>
                      <a:pt x="122" y="95"/>
                    </a:lnTo>
                    <a:lnTo>
                      <a:pt x="118" y="104"/>
                    </a:lnTo>
                    <a:close/>
                    <a:moveTo>
                      <a:pt x="217" y="164"/>
                    </a:moveTo>
                    <a:lnTo>
                      <a:pt x="205" y="168"/>
                    </a:lnTo>
                    <a:lnTo>
                      <a:pt x="194" y="172"/>
                    </a:lnTo>
                    <a:lnTo>
                      <a:pt x="181" y="175"/>
                    </a:lnTo>
                    <a:lnTo>
                      <a:pt x="168" y="178"/>
                    </a:lnTo>
                    <a:lnTo>
                      <a:pt x="153" y="184"/>
                    </a:lnTo>
                    <a:lnTo>
                      <a:pt x="140" y="188"/>
                    </a:lnTo>
                    <a:lnTo>
                      <a:pt x="130" y="192"/>
                    </a:lnTo>
                    <a:lnTo>
                      <a:pt x="125" y="197"/>
                    </a:lnTo>
                    <a:lnTo>
                      <a:pt x="120" y="202"/>
                    </a:lnTo>
                    <a:lnTo>
                      <a:pt x="117" y="206"/>
                    </a:lnTo>
                    <a:lnTo>
                      <a:pt x="115" y="212"/>
                    </a:lnTo>
                    <a:lnTo>
                      <a:pt x="115" y="218"/>
                    </a:lnTo>
                    <a:lnTo>
                      <a:pt x="115" y="225"/>
                    </a:lnTo>
                    <a:lnTo>
                      <a:pt x="117" y="230"/>
                    </a:lnTo>
                    <a:lnTo>
                      <a:pt x="120" y="236"/>
                    </a:lnTo>
                    <a:lnTo>
                      <a:pt x="125" y="240"/>
                    </a:lnTo>
                    <a:lnTo>
                      <a:pt x="129" y="244"/>
                    </a:lnTo>
                    <a:lnTo>
                      <a:pt x="135" y="246"/>
                    </a:lnTo>
                    <a:lnTo>
                      <a:pt x="143" y="249"/>
                    </a:lnTo>
                    <a:lnTo>
                      <a:pt x="152" y="249"/>
                    </a:lnTo>
                    <a:lnTo>
                      <a:pt x="161" y="249"/>
                    </a:lnTo>
                    <a:lnTo>
                      <a:pt x="170" y="246"/>
                    </a:lnTo>
                    <a:lnTo>
                      <a:pt x="178" y="243"/>
                    </a:lnTo>
                    <a:lnTo>
                      <a:pt x="187" y="240"/>
                    </a:lnTo>
                    <a:lnTo>
                      <a:pt x="195" y="235"/>
                    </a:lnTo>
                    <a:lnTo>
                      <a:pt x="201" y="229"/>
                    </a:lnTo>
                    <a:lnTo>
                      <a:pt x="207" y="224"/>
                    </a:lnTo>
                    <a:lnTo>
                      <a:pt x="211" y="217"/>
                    </a:lnTo>
                    <a:lnTo>
                      <a:pt x="213" y="210"/>
                    </a:lnTo>
                    <a:lnTo>
                      <a:pt x="215" y="201"/>
                    </a:lnTo>
                    <a:lnTo>
                      <a:pt x="217" y="192"/>
                    </a:lnTo>
                    <a:lnTo>
                      <a:pt x="217" y="183"/>
                    </a:lnTo>
                    <a:lnTo>
                      <a:pt x="217"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7" name="Freeform 1331">
                <a:extLst>
                  <a:ext uri="{FF2B5EF4-FFF2-40B4-BE49-F238E27FC236}">
                    <a16:creationId xmlns:a16="http://schemas.microsoft.com/office/drawing/2014/main" id="{5D4A195C-B074-41E3-B15D-62FAB7F8C842}"/>
                  </a:ext>
                </a:extLst>
              </p:cNvPr>
              <p:cNvSpPr>
                <a:spLocks/>
              </p:cNvSpPr>
              <p:nvPr/>
            </p:nvSpPr>
            <p:spPr bwMode="auto">
              <a:xfrm>
                <a:off x="1793" y="1204"/>
                <a:ext cx="47" cy="61"/>
              </a:xfrm>
              <a:custGeom>
                <a:avLst/>
                <a:gdLst>
                  <a:gd name="T0" fmla="*/ 0 w 234"/>
                  <a:gd name="T1" fmla="*/ 0 h 306"/>
                  <a:gd name="T2" fmla="*/ 4 w 234"/>
                  <a:gd name="T3" fmla="*/ 0 h 306"/>
                  <a:gd name="T4" fmla="*/ 4 w 234"/>
                  <a:gd name="T5" fmla="*/ 2 h 306"/>
                  <a:gd name="T6" fmla="*/ 5 w 234"/>
                  <a:gd name="T7" fmla="*/ 2 h 306"/>
                  <a:gd name="T8" fmla="*/ 5 w 234"/>
                  <a:gd name="T9" fmla="*/ 1 h 306"/>
                  <a:gd name="T10" fmla="*/ 5 w 234"/>
                  <a:gd name="T11" fmla="*/ 1 h 306"/>
                  <a:gd name="T12" fmla="*/ 6 w 234"/>
                  <a:gd name="T13" fmla="*/ 0 h 306"/>
                  <a:gd name="T14" fmla="*/ 6 w 234"/>
                  <a:gd name="T15" fmla="*/ 0 h 306"/>
                  <a:gd name="T16" fmla="*/ 6 w 234"/>
                  <a:gd name="T17" fmla="*/ 0 h 306"/>
                  <a:gd name="T18" fmla="*/ 7 w 234"/>
                  <a:gd name="T19" fmla="*/ 0 h 306"/>
                  <a:gd name="T20" fmla="*/ 7 w 234"/>
                  <a:gd name="T21" fmla="*/ 0 h 306"/>
                  <a:gd name="T22" fmla="*/ 8 w 234"/>
                  <a:gd name="T23" fmla="*/ 0 h 306"/>
                  <a:gd name="T24" fmla="*/ 8 w 234"/>
                  <a:gd name="T25" fmla="*/ 0 h 306"/>
                  <a:gd name="T26" fmla="*/ 9 w 234"/>
                  <a:gd name="T27" fmla="*/ 0 h 306"/>
                  <a:gd name="T28" fmla="*/ 9 w 234"/>
                  <a:gd name="T29" fmla="*/ 1 h 306"/>
                  <a:gd name="T30" fmla="*/ 8 w 234"/>
                  <a:gd name="T31" fmla="*/ 4 h 306"/>
                  <a:gd name="T32" fmla="*/ 8 w 234"/>
                  <a:gd name="T33" fmla="*/ 4 h 306"/>
                  <a:gd name="T34" fmla="*/ 7 w 234"/>
                  <a:gd name="T35" fmla="*/ 4 h 306"/>
                  <a:gd name="T36" fmla="*/ 7 w 234"/>
                  <a:gd name="T37" fmla="*/ 4 h 306"/>
                  <a:gd name="T38" fmla="*/ 7 w 234"/>
                  <a:gd name="T39" fmla="*/ 4 h 306"/>
                  <a:gd name="T40" fmla="*/ 7 w 234"/>
                  <a:gd name="T41" fmla="*/ 4 h 306"/>
                  <a:gd name="T42" fmla="*/ 6 w 234"/>
                  <a:gd name="T43" fmla="*/ 4 h 306"/>
                  <a:gd name="T44" fmla="*/ 6 w 234"/>
                  <a:gd name="T45" fmla="*/ 4 h 306"/>
                  <a:gd name="T46" fmla="*/ 6 w 234"/>
                  <a:gd name="T47" fmla="*/ 4 h 306"/>
                  <a:gd name="T48" fmla="*/ 6 w 234"/>
                  <a:gd name="T49" fmla="*/ 4 h 306"/>
                  <a:gd name="T50" fmla="*/ 6 w 234"/>
                  <a:gd name="T51" fmla="*/ 4 h 306"/>
                  <a:gd name="T52" fmla="*/ 5 w 234"/>
                  <a:gd name="T53" fmla="*/ 4 h 306"/>
                  <a:gd name="T54" fmla="*/ 5 w 234"/>
                  <a:gd name="T55" fmla="*/ 4 h 306"/>
                  <a:gd name="T56" fmla="*/ 5 w 234"/>
                  <a:gd name="T57" fmla="*/ 5 h 306"/>
                  <a:gd name="T58" fmla="*/ 5 w 234"/>
                  <a:gd name="T59" fmla="*/ 5 h 306"/>
                  <a:gd name="T60" fmla="*/ 5 w 234"/>
                  <a:gd name="T61" fmla="*/ 5 h 306"/>
                  <a:gd name="T62" fmla="*/ 5 w 234"/>
                  <a:gd name="T63" fmla="*/ 6 h 306"/>
                  <a:gd name="T64" fmla="*/ 5 w 234"/>
                  <a:gd name="T65" fmla="*/ 6 h 306"/>
                  <a:gd name="T66" fmla="*/ 5 w 234"/>
                  <a:gd name="T67" fmla="*/ 7 h 306"/>
                  <a:gd name="T68" fmla="*/ 5 w 234"/>
                  <a:gd name="T69" fmla="*/ 7 h 306"/>
                  <a:gd name="T70" fmla="*/ 5 w 234"/>
                  <a:gd name="T71" fmla="*/ 8 h 306"/>
                  <a:gd name="T72" fmla="*/ 5 w 234"/>
                  <a:gd name="T73" fmla="*/ 12 h 306"/>
                  <a:gd name="T74" fmla="*/ 0 w 234"/>
                  <a:gd name="T75" fmla="*/ 12 h 306"/>
                  <a:gd name="T76" fmla="*/ 0 w 234"/>
                  <a:gd name="T77" fmla="*/ 0 h 30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6"/>
                  <a:gd name="T119" fmla="*/ 234 w 234"/>
                  <a:gd name="T120" fmla="*/ 306 h 30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6">
                    <a:moveTo>
                      <a:pt x="0" y="8"/>
                    </a:moveTo>
                    <a:lnTo>
                      <a:pt x="107" y="8"/>
                    </a:lnTo>
                    <a:lnTo>
                      <a:pt x="107" y="56"/>
                    </a:lnTo>
                    <a:lnTo>
                      <a:pt x="114" y="41"/>
                    </a:lnTo>
                    <a:lnTo>
                      <a:pt x="122" y="30"/>
                    </a:lnTo>
                    <a:lnTo>
                      <a:pt x="130" y="20"/>
                    </a:lnTo>
                    <a:lnTo>
                      <a:pt x="138" y="12"/>
                    </a:lnTo>
                    <a:lnTo>
                      <a:pt x="146" y="8"/>
                    </a:lnTo>
                    <a:lnTo>
                      <a:pt x="156" y="4"/>
                    </a:lnTo>
                    <a:lnTo>
                      <a:pt x="167" y="1"/>
                    </a:lnTo>
                    <a:lnTo>
                      <a:pt x="179" y="0"/>
                    </a:lnTo>
                    <a:lnTo>
                      <a:pt x="192" y="1"/>
                    </a:lnTo>
                    <a:lnTo>
                      <a:pt x="205" y="5"/>
                    </a:lnTo>
                    <a:lnTo>
                      <a:pt x="219" y="10"/>
                    </a:lnTo>
                    <a:lnTo>
                      <a:pt x="234" y="17"/>
                    </a:lnTo>
                    <a:lnTo>
                      <a:pt x="198" y="97"/>
                    </a:lnTo>
                    <a:lnTo>
                      <a:pt x="189" y="94"/>
                    </a:lnTo>
                    <a:lnTo>
                      <a:pt x="181" y="91"/>
                    </a:lnTo>
                    <a:lnTo>
                      <a:pt x="173" y="90"/>
                    </a:lnTo>
                    <a:lnTo>
                      <a:pt x="167" y="89"/>
                    </a:lnTo>
                    <a:lnTo>
                      <a:pt x="162" y="90"/>
                    </a:lnTo>
                    <a:lnTo>
                      <a:pt x="156" y="91"/>
                    </a:lnTo>
                    <a:lnTo>
                      <a:pt x="151" y="92"/>
                    </a:lnTo>
                    <a:lnTo>
                      <a:pt x="146" y="94"/>
                    </a:lnTo>
                    <a:lnTo>
                      <a:pt x="142" y="96"/>
                    </a:lnTo>
                    <a:lnTo>
                      <a:pt x="139" y="100"/>
                    </a:lnTo>
                    <a:lnTo>
                      <a:pt x="135" y="104"/>
                    </a:lnTo>
                    <a:lnTo>
                      <a:pt x="131" y="108"/>
                    </a:lnTo>
                    <a:lnTo>
                      <a:pt x="128" y="115"/>
                    </a:lnTo>
                    <a:lnTo>
                      <a:pt x="124" y="123"/>
                    </a:lnTo>
                    <a:lnTo>
                      <a:pt x="121" y="134"/>
                    </a:lnTo>
                    <a:lnTo>
                      <a:pt x="118" y="145"/>
                    </a:lnTo>
                    <a:lnTo>
                      <a:pt x="116" y="158"/>
                    </a:lnTo>
                    <a:lnTo>
                      <a:pt x="115" y="173"/>
                    </a:lnTo>
                    <a:lnTo>
                      <a:pt x="114" y="188"/>
                    </a:lnTo>
                    <a:lnTo>
                      <a:pt x="114" y="205"/>
                    </a:lnTo>
                    <a:lnTo>
                      <a:pt x="114" y="306"/>
                    </a:lnTo>
                    <a:lnTo>
                      <a:pt x="0" y="30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8" name="Freeform 1332">
                <a:extLst>
                  <a:ext uri="{FF2B5EF4-FFF2-40B4-BE49-F238E27FC236}">
                    <a16:creationId xmlns:a16="http://schemas.microsoft.com/office/drawing/2014/main" id="{BC0301C1-F5C6-476E-BA4A-9B0FB2A0DE1B}"/>
                  </a:ext>
                </a:extLst>
              </p:cNvPr>
              <p:cNvSpPr>
                <a:spLocks noEditPoints="1"/>
              </p:cNvSpPr>
              <p:nvPr/>
            </p:nvSpPr>
            <p:spPr bwMode="auto">
              <a:xfrm>
                <a:off x="1849" y="1205"/>
                <a:ext cx="24" cy="60"/>
              </a:xfrm>
              <a:custGeom>
                <a:avLst/>
                <a:gdLst>
                  <a:gd name="T0" fmla="*/ 0 w 122"/>
                  <a:gd name="T1" fmla="*/ 0 h 298"/>
                  <a:gd name="T2" fmla="*/ 5 w 122"/>
                  <a:gd name="T3" fmla="*/ 0 h 298"/>
                  <a:gd name="T4" fmla="*/ 5 w 122"/>
                  <a:gd name="T5" fmla="*/ 5 h 298"/>
                  <a:gd name="T6" fmla="*/ 0 w 122"/>
                  <a:gd name="T7" fmla="*/ 5 h 298"/>
                  <a:gd name="T8" fmla="*/ 0 w 122"/>
                  <a:gd name="T9" fmla="*/ 0 h 298"/>
                  <a:gd name="T10" fmla="*/ 0 w 122"/>
                  <a:gd name="T11" fmla="*/ 7 h 298"/>
                  <a:gd name="T12" fmla="*/ 5 w 122"/>
                  <a:gd name="T13" fmla="*/ 7 h 298"/>
                  <a:gd name="T14" fmla="*/ 5 w 122"/>
                  <a:gd name="T15" fmla="*/ 12 h 298"/>
                  <a:gd name="T16" fmla="*/ 0 w 122"/>
                  <a:gd name="T17" fmla="*/ 12 h 298"/>
                  <a:gd name="T18" fmla="*/ 0 w 122"/>
                  <a:gd name="T19" fmla="*/ 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4"/>
                    </a:lnTo>
                    <a:lnTo>
                      <a:pt x="0" y="114"/>
                    </a:lnTo>
                    <a:lnTo>
                      <a:pt x="0" y="0"/>
                    </a:lnTo>
                    <a:close/>
                    <a:moveTo>
                      <a:pt x="0" y="183"/>
                    </a:moveTo>
                    <a:lnTo>
                      <a:pt x="122" y="183"/>
                    </a:lnTo>
                    <a:lnTo>
                      <a:pt x="122" y="298"/>
                    </a:lnTo>
                    <a:lnTo>
                      <a:pt x="0" y="298"/>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599" name="Freeform 1333">
                <a:extLst>
                  <a:ext uri="{FF2B5EF4-FFF2-40B4-BE49-F238E27FC236}">
                    <a16:creationId xmlns:a16="http://schemas.microsoft.com/office/drawing/2014/main" id="{5443A7BC-3262-4F1A-B952-B46DAEAFF793}"/>
                  </a:ext>
                </a:extLst>
              </p:cNvPr>
              <p:cNvSpPr>
                <a:spLocks noEditPoints="1"/>
              </p:cNvSpPr>
              <p:nvPr/>
            </p:nvSpPr>
            <p:spPr bwMode="auto">
              <a:xfrm>
                <a:off x="1342" y="1344"/>
                <a:ext cx="81" cy="83"/>
              </a:xfrm>
              <a:custGeom>
                <a:avLst/>
                <a:gdLst>
                  <a:gd name="T0" fmla="*/ 0 w 405"/>
                  <a:gd name="T1" fmla="*/ 0 h 411"/>
                  <a:gd name="T2" fmla="*/ 10 w 405"/>
                  <a:gd name="T3" fmla="*/ 0 h 411"/>
                  <a:gd name="T4" fmla="*/ 11 w 405"/>
                  <a:gd name="T5" fmla="*/ 0 h 411"/>
                  <a:gd name="T6" fmla="*/ 12 w 405"/>
                  <a:gd name="T7" fmla="*/ 1 h 411"/>
                  <a:gd name="T8" fmla="*/ 13 w 405"/>
                  <a:gd name="T9" fmla="*/ 1 h 411"/>
                  <a:gd name="T10" fmla="*/ 13 w 405"/>
                  <a:gd name="T11" fmla="*/ 1 h 411"/>
                  <a:gd name="T12" fmla="*/ 14 w 405"/>
                  <a:gd name="T13" fmla="*/ 2 h 411"/>
                  <a:gd name="T14" fmla="*/ 14 w 405"/>
                  <a:gd name="T15" fmla="*/ 2 h 411"/>
                  <a:gd name="T16" fmla="*/ 15 w 405"/>
                  <a:gd name="T17" fmla="*/ 3 h 411"/>
                  <a:gd name="T18" fmla="*/ 15 w 405"/>
                  <a:gd name="T19" fmla="*/ 3 h 411"/>
                  <a:gd name="T20" fmla="*/ 15 w 405"/>
                  <a:gd name="T21" fmla="*/ 4 h 411"/>
                  <a:gd name="T22" fmla="*/ 15 w 405"/>
                  <a:gd name="T23" fmla="*/ 5 h 411"/>
                  <a:gd name="T24" fmla="*/ 15 w 405"/>
                  <a:gd name="T25" fmla="*/ 6 h 411"/>
                  <a:gd name="T26" fmla="*/ 14 w 405"/>
                  <a:gd name="T27" fmla="*/ 7 h 411"/>
                  <a:gd name="T28" fmla="*/ 13 w 405"/>
                  <a:gd name="T29" fmla="*/ 8 h 411"/>
                  <a:gd name="T30" fmla="*/ 12 w 405"/>
                  <a:gd name="T31" fmla="*/ 9 h 411"/>
                  <a:gd name="T32" fmla="*/ 11 w 405"/>
                  <a:gd name="T33" fmla="*/ 9 h 411"/>
                  <a:gd name="T34" fmla="*/ 11 w 405"/>
                  <a:gd name="T35" fmla="*/ 9 h 411"/>
                  <a:gd name="T36" fmla="*/ 12 w 405"/>
                  <a:gd name="T37" fmla="*/ 10 h 411"/>
                  <a:gd name="T38" fmla="*/ 13 w 405"/>
                  <a:gd name="T39" fmla="*/ 10 h 411"/>
                  <a:gd name="T40" fmla="*/ 13 w 405"/>
                  <a:gd name="T41" fmla="*/ 12 h 411"/>
                  <a:gd name="T42" fmla="*/ 16 w 405"/>
                  <a:gd name="T43" fmla="*/ 17 h 411"/>
                  <a:gd name="T44" fmla="*/ 8 w 405"/>
                  <a:gd name="T45" fmla="*/ 12 h 411"/>
                  <a:gd name="T46" fmla="*/ 7 w 405"/>
                  <a:gd name="T47" fmla="*/ 11 h 411"/>
                  <a:gd name="T48" fmla="*/ 7 w 405"/>
                  <a:gd name="T49" fmla="*/ 10 h 411"/>
                  <a:gd name="T50" fmla="*/ 6 w 405"/>
                  <a:gd name="T51" fmla="*/ 10 h 411"/>
                  <a:gd name="T52" fmla="*/ 6 w 405"/>
                  <a:gd name="T53" fmla="*/ 10 h 411"/>
                  <a:gd name="T54" fmla="*/ 5 w 405"/>
                  <a:gd name="T55" fmla="*/ 17 h 411"/>
                  <a:gd name="T56" fmla="*/ 5 w 405"/>
                  <a:gd name="T57" fmla="*/ 7 h 411"/>
                  <a:gd name="T58" fmla="*/ 7 w 405"/>
                  <a:gd name="T59" fmla="*/ 7 h 411"/>
                  <a:gd name="T60" fmla="*/ 8 w 405"/>
                  <a:gd name="T61" fmla="*/ 7 h 411"/>
                  <a:gd name="T62" fmla="*/ 9 w 405"/>
                  <a:gd name="T63" fmla="*/ 6 h 411"/>
                  <a:gd name="T64" fmla="*/ 9 w 405"/>
                  <a:gd name="T65" fmla="*/ 6 h 411"/>
                  <a:gd name="T66" fmla="*/ 10 w 405"/>
                  <a:gd name="T67" fmla="*/ 6 h 411"/>
                  <a:gd name="T68" fmla="*/ 10 w 405"/>
                  <a:gd name="T69" fmla="*/ 5 h 411"/>
                  <a:gd name="T70" fmla="*/ 10 w 405"/>
                  <a:gd name="T71" fmla="*/ 5 h 411"/>
                  <a:gd name="T72" fmla="*/ 9 w 405"/>
                  <a:gd name="T73" fmla="*/ 4 h 411"/>
                  <a:gd name="T74" fmla="*/ 9 w 405"/>
                  <a:gd name="T75" fmla="*/ 4 h 411"/>
                  <a:gd name="T76" fmla="*/ 9 w 405"/>
                  <a:gd name="T77" fmla="*/ 4 h 411"/>
                  <a:gd name="T78" fmla="*/ 8 w 405"/>
                  <a:gd name="T79" fmla="*/ 3 h 411"/>
                  <a:gd name="T80" fmla="*/ 5 w 405"/>
                  <a:gd name="T81" fmla="*/ 3 h 41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05"/>
                  <a:gd name="T124" fmla="*/ 0 h 411"/>
                  <a:gd name="T125" fmla="*/ 405 w 405"/>
                  <a:gd name="T126" fmla="*/ 411 h 41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05" h="411">
                    <a:moveTo>
                      <a:pt x="0" y="411"/>
                    </a:moveTo>
                    <a:lnTo>
                      <a:pt x="0" y="0"/>
                    </a:lnTo>
                    <a:lnTo>
                      <a:pt x="212" y="0"/>
                    </a:lnTo>
                    <a:lnTo>
                      <a:pt x="240" y="1"/>
                    </a:lnTo>
                    <a:lnTo>
                      <a:pt x="264" y="2"/>
                    </a:lnTo>
                    <a:lnTo>
                      <a:pt x="285" y="5"/>
                    </a:lnTo>
                    <a:lnTo>
                      <a:pt x="302" y="10"/>
                    </a:lnTo>
                    <a:lnTo>
                      <a:pt x="310" y="13"/>
                    </a:lnTo>
                    <a:lnTo>
                      <a:pt x="317" y="16"/>
                    </a:lnTo>
                    <a:lnTo>
                      <a:pt x="324" y="20"/>
                    </a:lnTo>
                    <a:lnTo>
                      <a:pt x="330" y="25"/>
                    </a:lnTo>
                    <a:lnTo>
                      <a:pt x="337" y="29"/>
                    </a:lnTo>
                    <a:lnTo>
                      <a:pt x="342" y="34"/>
                    </a:lnTo>
                    <a:lnTo>
                      <a:pt x="348" y="41"/>
                    </a:lnTo>
                    <a:lnTo>
                      <a:pt x="352" y="47"/>
                    </a:lnTo>
                    <a:lnTo>
                      <a:pt x="357" y="55"/>
                    </a:lnTo>
                    <a:lnTo>
                      <a:pt x="361" y="61"/>
                    </a:lnTo>
                    <a:lnTo>
                      <a:pt x="364" y="70"/>
                    </a:lnTo>
                    <a:lnTo>
                      <a:pt x="367" y="78"/>
                    </a:lnTo>
                    <a:lnTo>
                      <a:pt x="369" y="86"/>
                    </a:lnTo>
                    <a:lnTo>
                      <a:pt x="370" y="95"/>
                    </a:lnTo>
                    <a:lnTo>
                      <a:pt x="371" y="105"/>
                    </a:lnTo>
                    <a:lnTo>
                      <a:pt x="371" y="114"/>
                    </a:lnTo>
                    <a:lnTo>
                      <a:pt x="370" y="130"/>
                    </a:lnTo>
                    <a:lnTo>
                      <a:pt x="368" y="146"/>
                    </a:lnTo>
                    <a:lnTo>
                      <a:pt x="363" y="160"/>
                    </a:lnTo>
                    <a:lnTo>
                      <a:pt x="357" y="173"/>
                    </a:lnTo>
                    <a:lnTo>
                      <a:pt x="349" y="184"/>
                    </a:lnTo>
                    <a:lnTo>
                      <a:pt x="339" y="195"/>
                    </a:lnTo>
                    <a:lnTo>
                      <a:pt x="329" y="205"/>
                    </a:lnTo>
                    <a:lnTo>
                      <a:pt x="316" y="214"/>
                    </a:lnTo>
                    <a:lnTo>
                      <a:pt x="308" y="218"/>
                    </a:lnTo>
                    <a:lnTo>
                      <a:pt x="298" y="222"/>
                    </a:lnTo>
                    <a:lnTo>
                      <a:pt x="285" y="226"/>
                    </a:lnTo>
                    <a:lnTo>
                      <a:pt x="272" y="230"/>
                    </a:lnTo>
                    <a:lnTo>
                      <a:pt x="283" y="233"/>
                    </a:lnTo>
                    <a:lnTo>
                      <a:pt x="291" y="237"/>
                    </a:lnTo>
                    <a:lnTo>
                      <a:pt x="299" y="241"/>
                    </a:lnTo>
                    <a:lnTo>
                      <a:pt x="305" y="245"/>
                    </a:lnTo>
                    <a:lnTo>
                      <a:pt x="314" y="252"/>
                    </a:lnTo>
                    <a:lnTo>
                      <a:pt x="326" y="266"/>
                    </a:lnTo>
                    <a:lnTo>
                      <a:pt x="337" y="280"/>
                    </a:lnTo>
                    <a:lnTo>
                      <a:pt x="343" y="292"/>
                    </a:lnTo>
                    <a:lnTo>
                      <a:pt x="405" y="411"/>
                    </a:lnTo>
                    <a:lnTo>
                      <a:pt x="261" y="411"/>
                    </a:lnTo>
                    <a:lnTo>
                      <a:pt x="193" y="286"/>
                    </a:lnTo>
                    <a:lnTo>
                      <a:pt x="187" y="274"/>
                    </a:lnTo>
                    <a:lnTo>
                      <a:pt x="181" y="265"/>
                    </a:lnTo>
                    <a:lnTo>
                      <a:pt x="176" y="259"/>
                    </a:lnTo>
                    <a:lnTo>
                      <a:pt x="171" y="253"/>
                    </a:lnTo>
                    <a:lnTo>
                      <a:pt x="163" y="249"/>
                    </a:lnTo>
                    <a:lnTo>
                      <a:pt x="155" y="247"/>
                    </a:lnTo>
                    <a:lnTo>
                      <a:pt x="148" y="245"/>
                    </a:lnTo>
                    <a:lnTo>
                      <a:pt x="139" y="244"/>
                    </a:lnTo>
                    <a:lnTo>
                      <a:pt x="128" y="244"/>
                    </a:lnTo>
                    <a:lnTo>
                      <a:pt x="128" y="411"/>
                    </a:lnTo>
                    <a:lnTo>
                      <a:pt x="0" y="411"/>
                    </a:lnTo>
                    <a:close/>
                    <a:moveTo>
                      <a:pt x="128" y="166"/>
                    </a:moveTo>
                    <a:lnTo>
                      <a:pt x="181" y="166"/>
                    </a:lnTo>
                    <a:lnTo>
                      <a:pt x="187" y="166"/>
                    </a:lnTo>
                    <a:lnTo>
                      <a:pt x="194" y="165"/>
                    </a:lnTo>
                    <a:lnTo>
                      <a:pt x="204" y="164"/>
                    </a:lnTo>
                    <a:lnTo>
                      <a:pt x="215" y="161"/>
                    </a:lnTo>
                    <a:lnTo>
                      <a:pt x="221" y="160"/>
                    </a:lnTo>
                    <a:lnTo>
                      <a:pt x="227" y="156"/>
                    </a:lnTo>
                    <a:lnTo>
                      <a:pt x="231" y="153"/>
                    </a:lnTo>
                    <a:lnTo>
                      <a:pt x="235" y="148"/>
                    </a:lnTo>
                    <a:lnTo>
                      <a:pt x="240" y="142"/>
                    </a:lnTo>
                    <a:lnTo>
                      <a:pt x="242" y="137"/>
                    </a:lnTo>
                    <a:lnTo>
                      <a:pt x="243" y="130"/>
                    </a:lnTo>
                    <a:lnTo>
                      <a:pt x="244" y="124"/>
                    </a:lnTo>
                    <a:lnTo>
                      <a:pt x="243" y="114"/>
                    </a:lnTo>
                    <a:lnTo>
                      <a:pt x="241" y="107"/>
                    </a:lnTo>
                    <a:lnTo>
                      <a:pt x="236" y="99"/>
                    </a:lnTo>
                    <a:lnTo>
                      <a:pt x="231" y="94"/>
                    </a:lnTo>
                    <a:lnTo>
                      <a:pt x="228" y="92"/>
                    </a:lnTo>
                    <a:lnTo>
                      <a:pt x="223" y="89"/>
                    </a:lnTo>
                    <a:lnTo>
                      <a:pt x="218" y="87"/>
                    </a:lnTo>
                    <a:lnTo>
                      <a:pt x="213" y="85"/>
                    </a:lnTo>
                    <a:lnTo>
                      <a:pt x="200" y="84"/>
                    </a:lnTo>
                    <a:lnTo>
                      <a:pt x="184" y="83"/>
                    </a:lnTo>
                    <a:lnTo>
                      <a:pt x="128" y="83"/>
                    </a:lnTo>
                    <a:lnTo>
                      <a:pt x="128" y="16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0" name="Freeform 1334">
                <a:extLst>
                  <a:ext uri="{FF2B5EF4-FFF2-40B4-BE49-F238E27FC236}">
                    <a16:creationId xmlns:a16="http://schemas.microsoft.com/office/drawing/2014/main" id="{63611A7B-AA53-48D9-84A1-71CF377548D7}"/>
                  </a:ext>
                </a:extLst>
              </p:cNvPr>
              <p:cNvSpPr>
                <a:spLocks noEditPoints="1"/>
              </p:cNvSpPr>
              <p:nvPr/>
            </p:nvSpPr>
            <p:spPr bwMode="auto">
              <a:xfrm>
                <a:off x="1424" y="1366"/>
                <a:ext cx="69" cy="62"/>
              </a:xfrm>
              <a:custGeom>
                <a:avLst/>
                <a:gdLst>
                  <a:gd name="T0" fmla="*/ 5 w 346"/>
                  <a:gd name="T1" fmla="*/ 8 h 310"/>
                  <a:gd name="T2" fmla="*/ 5 w 346"/>
                  <a:gd name="T3" fmla="*/ 9 h 310"/>
                  <a:gd name="T4" fmla="*/ 6 w 346"/>
                  <a:gd name="T5" fmla="*/ 9 h 310"/>
                  <a:gd name="T6" fmla="*/ 6 w 346"/>
                  <a:gd name="T7" fmla="*/ 10 h 310"/>
                  <a:gd name="T8" fmla="*/ 7 w 346"/>
                  <a:gd name="T9" fmla="*/ 10 h 310"/>
                  <a:gd name="T10" fmla="*/ 8 w 346"/>
                  <a:gd name="T11" fmla="*/ 9 h 310"/>
                  <a:gd name="T12" fmla="*/ 9 w 346"/>
                  <a:gd name="T13" fmla="*/ 9 h 310"/>
                  <a:gd name="T14" fmla="*/ 13 w 346"/>
                  <a:gd name="T15" fmla="*/ 10 h 310"/>
                  <a:gd name="T16" fmla="*/ 12 w 346"/>
                  <a:gd name="T17" fmla="*/ 11 h 310"/>
                  <a:gd name="T18" fmla="*/ 11 w 346"/>
                  <a:gd name="T19" fmla="*/ 11 h 310"/>
                  <a:gd name="T20" fmla="*/ 10 w 346"/>
                  <a:gd name="T21" fmla="*/ 12 h 310"/>
                  <a:gd name="T22" fmla="*/ 9 w 346"/>
                  <a:gd name="T23" fmla="*/ 12 h 310"/>
                  <a:gd name="T24" fmla="*/ 7 w 346"/>
                  <a:gd name="T25" fmla="*/ 12 h 310"/>
                  <a:gd name="T26" fmla="*/ 5 w 346"/>
                  <a:gd name="T27" fmla="*/ 12 h 310"/>
                  <a:gd name="T28" fmla="*/ 4 w 346"/>
                  <a:gd name="T29" fmla="*/ 12 h 310"/>
                  <a:gd name="T30" fmla="*/ 3 w 346"/>
                  <a:gd name="T31" fmla="*/ 12 h 310"/>
                  <a:gd name="T32" fmla="*/ 2 w 346"/>
                  <a:gd name="T33" fmla="*/ 11 h 310"/>
                  <a:gd name="T34" fmla="*/ 1 w 346"/>
                  <a:gd name="T35" fmla="*/ 10 h 310"/>
                  <a:gd name="T36" fmla="*/ 1 w 346"/>
                  <a:gd name="T37" fmla="*/ 9 h 310"/>
                  <a:gd name="T38" fmla="*/ 0 w 346"/>
                  <a:gd name="T39" fmla="*/ 8 h 310"/>
                  <a:gd name="T40" fmla="*/ 0 w 346"/>
                  <a:gd name="T41" fmla="*/ 6 h 310"/>
                  <a:gd name="T42" fmla="*/ 0 w 346"/>
                  <a:gd name="T43" fmla="*/ 4 h 310"/>
                  <a:gd name="T44" fmla="*/ 1 w 346"/>
                  <a:gd name="T45" fmla="*/ 3 h 310"/>
                  <a:gd name="T46" fmla="*/ 2 w 346"/>
                  <a:gd name="T47" fmla="*/ 1 h 310"/>
                  <a:gd name="T48" fmla="*/ 4 w 346"/>
                  <a:gd name="T49" fmla="*/ 0 h 310"/>
                  <a:gd name="T50" fmla="*/ 6 w 346"/>
                  <a:gd name="T51" fmla="*/ 0 h 310"/>
                  <a:gd name="T52" fmla="*/ 8 w 346"/>
                  <a:gd name="T53" fmla="*/ 0 h 310"/>
                  <a:gd name="T54" fmla="*/ 9 w 346"/>
                  <a:gd name="T55" fmla="*/ 0 h 310"/>
                  <a:gd name="T56" fmla="*/ 11 w 346"/>
                  <a:gd name="T57" fmla="*/ 1 h 310"/>
                  <a:gd name="T58" fmla="*/ 12 w 346"/>
                  <a:gd name="T59" fmla="*/ 1 h 310"/>
                  <a:gd name="T60" fmla="*/ 13 w 346"/>
                  <a:gd name="T61" fmla="*/ 2 h 310"/>
                  <a:gd name="T62" fmla="*/ 13 w 346"/>
                  <a:gd name="T63" fmla="*/ 3 h 310"/>
                  <a:gd name="T64" fmla="*/ 14 w 346"/>
                  <a:gd name="T65" fmla="*/ 5 h 310"/>
                  <a:gd name="T66" fmla="*/ 14 w 346"/>
                  <a:gd name="T67" fmla="*/ 6 h 310"/>
                  <a:gd name="T68" fmla="*/ 9 w 346"/>
                  <a:gd name="T69" fmla="*/ 5 h 310"/>
                  <a:gd name="T70" fmla="*/ 9 w 346"/>
                  <a:gd name="T71" fmla="*/ 4 h 310"/>
                  <a:gd name="T72" fmla="*/ 8 w 346"/>
                  <a:gd name="T73" fmla="*/ 3 h 310"/>
                  <a:gd name="T74" fmla="*/ 7 w 346"/>
                  <a:gd name="T75" fmla="*/ 3 h 310"/>
                  <a:gd name="T76" fmla="*/ 6 w 346"/>
                  <a:gd name="T77" fmla="*/ 3 h 310"/>
                  <a:gd name="T78" fmla="*/ 6 w 346"/>
                  <a:gd name="T79" fmla="*/ 3 h 310"/>
                  <a:gd name="T80" fmla="*/ 5 w 346"/>
                  <a:gd name="T81" fmla="*/ 4 h 310"/>
                  <a:gd name="T82" fmla="*/ 5 w 346"/>
                  <a:gd name="T83" fmla="*/ 5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9" y="196"/>
                    </a:lnTo>
                    <a:lnTo>
                      <a:pt x="122" y="207"/>
                    </a:lnTo>
                    <a:lnTo>
                      <a:pt x="126" y="217"/>
                    </a:lnTo>
                    <a:lnTo>
                      <a:pt x="132" y="224"/>
                    </a:lnTo>
                    <a:lnTo>
                      <a:pt x="135" y="228"/>
                    </a:lnTo>
                    <a:lnTo>
                      <a:pt x="140" y="233"/>
                    </a:lnTo>
                    <a:lnTo>
                      <a:pt x="145" y="236"/>
                    </a:lnTo>
                    <a:lnTo>
                      <a:pt x="150" y="239"/>
                    </a:lnTo>
                    <a:lnTo>
                      <a:pt x="156" y="241"/>
                    </a:lnTo>
                    <a:lnTo>
                      <a:pt x="162" y="242"/>
                    </a:lnTo>
                    <a:lnTo>
                      <a:pt x="167" y="244"/>
                    </a:lnTo>
                    <a:lnTo>
                      <a:pt x="174" y="244"/>
                    </a:lnTo>
                    <a:lnTo>
                      <a:pt x="183" y="244"/>
                    </a:lnTo>
                    <a:lnTo>
                      <a:pt x="191" y="241"/>
                    </a:lnTo>
                    <a:lnTo>
                      <a:pt x="199" y="239"/>
                    </a:lnTo>
                    <a:lnTo>
                      <a:pt x="206" y="235"/>
                    </a:lnTo>
                    <a:lnTo>
                      <a:pt x="212" y="232"/>
                    </a:lnTo>
                    <a:lnTo>
                      <a:pt x="216" y="227"/>
                    </a:lnTo>
                    <a:lnTo>
                      <a:pt x="221" y="223"/>
                    </a:lnTo>
                    <a:lnTo>
                      <a:pt x="227" y="217"/>
                    </a:lnTo>
                    <a:lnTo>
                      <a:pt x="339" y="226"/>
                    </a:lnTo>
                    <a:lnTo>
                      <a:pt x="333" y="238"/>
                    </a:lnTo>
                    <a:lnTo>
                      <a:pt x="325" y="248"/>
                    </a:lnTo>
                    <a:lnTo>
                      <a:pt x="317" y="257"/>
                    </a:lnTo>
                    <a:lnTo>
                      <a:pt x="310" y="265"/>
                    </a:lnTo>
                    <a:lnTo>
                      <a:pt x="302" y="273"/>
                    </a:lnTo>
                    <a:lnTo>
                      <a:pt x="294" y="280"/>
                    </a:lnTo>
                    <a:lnTo>
                      <a:pt x="285" y="286"/>
                    </a:lnTo>
                    <a:lnTo>
                      <a:pt x="276" y="291"/>
                    </a:lnTo>
                    <a:lnTo>
                      <a:pt x="267" y="295"/>
                    </a:lnTo>
                    <a:lnTo>
                      <a:pt x="256" y="300"/>
                    </a:lnTo>
                    <a:lnTo>
                      <a:pt x="245" y="303"/>
                    </a:lnTo>
                    <a:lnTo>
                      <a:pt x="232" y="306"/>
                    </a:lnTo>
                    <a:lnTo>
                      <a:pt x="218" y="308"/>
                    </a:lnTo>
                    <a:lnTo>
                      <a:pt x="204" y="309"/>
                    </a:lnTo>
                    <a:lnTo>
                      <a:pt x="189" y="310"/>
                    </a:lnTo>
                    <a:lnTo>
                      <a:pt x="172" y="310"/>
                    </a:lnTo>
                    <a:lnTo>
                      <a:pt x="158" y="310"/>
                    </a:lnTo>
                    <a:lnTo>
                      <a:pt x="144" y="309"/>
                    </a:lnTo>
                    <a:lnTo>
                      <a:pt x="131" y="308"/>
                    </a:lnTo>
                    <a:lnTo>
                      <a:pt x="119" y="306"/>
                    </a:lnTo>
                    <a:lnTo>
                      <a:pt x="108" y="304"/>
                    </a:lnTo>
                    <a:lnTo>
                      <a:pt x="97" y="302"/>
                    </a:lnTo>
                    <a:lnTo>
                      <a:pt x="88" y="298"/>
                    </a:lnTo>
                    <a:lnTo>
                      <a:pt x="79" y="294"/>
                    </a:lnTo>
                    <a:lnTo>
                      <a:pt x="70" y="290"/>
                    </a:lnTo>
                    <a:lnTo>
                      <a:pt x="63" y="285"/>
                    </a:lnTo>
                    <a:lnTo>
                      <a:pt x="55" y="279"/>
                    </a:lnTo>
                    <a:lnTo>
                      <a:pt x="48" y="273"/>
                    </a:lnTo>
                    <a:lnTo>
                      <a:pt x="41" y="265"/>
                    </a:lnTo>
                    <a:lnTo>
                      <a:pt x="35" y="258"/>
                    </a:lnTo>
                    <a:lnTo>
                      <a:pt x="28" y="250"/>
                    </a:lnTo>
                    <a:lnTo>
                      <a:pt x="23" y="241"/>
                    </a:lnTo>
                    <a:lnTo>
                      <a:pt x="17" y="232"/>
                    </a:lnTo>
                    <a:lnTo>
                      <a:pt x="13" y="222"/>
                    </a:lnTo>
                    <a:lnTo>
                      <a:pt x="9" y="212"/>
                    </a:lnTo>
                    <a:lnTo>
                      <a:pt x="6" y="201"/>
                    </a:lnTo>
                    <a:lnTo>
                      <a:pt x="3" y="191"/>
                    </a:lnTo>
                    <a:lnTo>
                      <a:pt x="1" y="180"/>
                    </a:lnTo>
                    <a:lnTo>
                      <a:pt x="0" y="168"/>
                    </a:lnTo>
                    <a:lnTo>
                      <a:pt x="0" y="156"/>
                    </a:lnTo>
                    <a:lnTo>
                      <a:pt x="1" y="139"/>
                    </a:lnTo>
                    <a:lnTo>
                      <a:pt x="3" y="123"/>
                    </a:lnTo>
                    <a:lnTo>
                      <a:pt x="7" y="107"/>
                    </a:lnTo>
                    <a:lnTo>
                      <a:pt x="12" y="93"/>
                    </a:lnTo>
                    <a:lnTo>
                      <a:pt x="17" y="78"/>
                    </a:lnTo>
                    <a:lnTo>
                      <a:pt x="25" y="66"/>
                    </a:lnTo>
                    <a:lnTo>
                      <a:pt x="35" y="54"/>
                    </a:lnTo>
                    <a:lnTo>
                      <a:pt x="45" y="43"/>
                    </a:lnTo>
                    <a:lnTo>
                      <a:pt x="56" y="32"/>
                    </a:lnTo>
                    <a:lnTo>
                      <a:pt x="69" y="23"/>
                    </a:lnTo>
                    <a:lnTo>
                      <a:pt x="83" y="16"/>
                    </a:lnTo>
                    <a:lnTo>
                      <a:pt x="98" y="11"/>
                    </a:lnTo>
                    <a:lnTo>
                      <a:pt x="115" y="5"/>
                    </a:lnTo>
                    <a:lnTo>
                      <a:pt x="132" y="2"/>
                    </a:lnTo>
                    <a:lnTo>
                      <a:pt x="149" y="0"/>
                    </a:lnTo>
                    <a:lnTo>
                      <a:pt x="168" y="0"/>
                    </a:lnTo>
                    <a:lnTo>
                      <a:pt x="184" y="0"/>
                    </a:lnTo>
                    <a:lnTo>
                      <a:pt x="199" y="1"/>
                    </a:lnTo>
                    <a:lnTo>
                      <a:pt x="213" y="2"/>
                    </a:lnTo>
                    <a:lnTo>
                      <a:pt x="226" y="4"/>
                    </a:lnTo>
                    <a:lnTo>
                      <a:pt x="238" y="7"/>
                    </a:lnTo>
                    <a:lnTo>
                      <a:pt x="249" y="11"/>
                    </a:lnTo>
                    <a:lnTo>
                      <a:pt x="260" y="15"/>
                    </a:lnTo>
                    <a:lnTo>
                      <a:pt x="270" y="19"/>
                    </a:lnTo>
                    <a:lnTo>
                      <a:pt x="279" y="23"/>
                    </a:lnTo>
                    <a:lnTo>
                      <a:pt x="287" y="30"/>
                    </a:lnTo>
                    <a:lnTo>
                      <a:pt x="295" y="35"/>
                    </a:lnTo>
                    <a:lnTo>
                      <a:pt x="302" y="43"/>
                    </a:lnTo>
                    <a:lnTo>
                      <a:pt x="309" y="49"/>
                    </a:lnTo>
                    <a:lnTo>
                      <a:pt x="315" y="58"/>
                    </a:lnTo>
                    <a:lnTo>
                      <a:pt x="321" y="66"/>
                    </a:lnTo>
                    <a:lnTo>
                      <a:pt x="326" y="75"/>
                    </a:lnTo>
                    <a:lnTo>
                      <a:pt x="330" y="84"/>
                    </a:lnTo>
                    <a:lnTo>
                      <a:pt x="335" y="95"/>
                    </a:lnTo>
                    <a:lnTo>
                      <a:pt x="338" y="105"/>
                    </a:lnTo>
                    <a:lnTo>
                      <a:pt x="340" y="117"/>
                    </a:lnTo>
                    <a:lnTo>
                      <a:pt x="342" y="129"/>
                    </a:lnTo>
                    <a:lnTo>
                      <a:pt x="344" y="142"/>
                    </a:lnTo>
                    <a:lnTo>
                      <a:pt x="344" y="156"/>
                    </a:lnTo>
                    <a:lnTo>
                      <a:pt x="346" y="170"/>
                    </a:lnTo>
                    <a:lnTo>
                      <a:pt x="346" y="183"/>
                    </a:lnTo>
                    <a:close/>
                    <a:moveTo>
                      <a:pt x="229" y="129"/>
                    </a:moveTo>
                    <a:lnTo>
                      <a:pt x="227" y="113"/>
                    </a:lnTo>
                    <a:lnTo>
                      <a:pt x="224" y="100"/>
                    </a:lnTo>
                    <a:lnTo>
                      <a:pt x="220" y="95"/>
                    </a:lnTo>
                    <a:lnTo>
                      <a:pt x="218" y="89"/>
                    </a:lnTo>
                    <a:lnTo>
                      <a:pt x="215" y="85"/>
                    </a:lnTo>
                    <a:lnTo>
                      <a:pt x="212" y="82"/>
                    </a:lnTo>
                    <a:lnTo>
                      <a:pt x="203" y="75"/>
                    </a:lnTo>
                    <a:lnTo>
                      <a:pt x="194" y="71"/>
                    </a:lnTo>
                    <a:lnTo>
                      <a:pt x="185" y="68"/>
                    </a:lnTo>
                    <a:lnTo>
                      <a:pt x="174" y="67"/>
                    </a:lnTo>
                    <a:lnTo>
                      <a:pt x="166" y="68"/>
                    </a:lnTo>
                    <a:lnTo>
                      <a:pt x="161" y="69"/>
                    </a:lnTo>
                    <a:lnTo>
                      <a:pt x="154" y="70"/>
                    </a:lnTo>
                    <a:lnTo>
                      <a:pt x="149" y="72"/>
                    </a:lnTo>
                    <a:lnTo>
                      <a:pt x="144" y="75"/>
                    </a:lnTo>
                    <a:lnTo>
                      <a:pt x="138" y="80"/>
                    </a:lnTo>
                    <a:lnTo>
                      <a:pt x="134" y="84"/>
                    </a:lnTo>
                    <a:lnTo>
                      <a:pt x="130" y="88"/>
                    </a:lnTo>
                    <a:lnTo>
                      <a:pt x="125" y="96"/>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1" name="Rectangle 1335">
                <a:extLst>
                  <a:ext uri="{FF2B5EF4-FFF2-40B4-BE49-F238E27FC236}">
                    <a16:creationId xmlns:a16="http://schemas.microsoft.com/office/drawing/2014/main" id="{170A38B0-0F27-4107-8E27-2C8FB0AE659B}"/>
                  </a:ext>
                </a:extLst>
              </p:cNvPr>
              <p:cNvSpPr>
                <a:spLocks noChangeArrowheads="1"/>
              </p:cNvSpPr>
              <p:nvPr/>
            </p:nvSpPr>
            <p:spPr bwMode="auto">
              <a:xfrm>
                <a:off x="1505" y="1344"/>
                <a:ext cx="22" cy="83"/>
              </a:xfrm>
              <a:prstGeom prst="rect">
                <a:avLst/>
              </a:prstGeom>
              <a:solidFill>
                <a:srgbClr val="DA25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602" name="Freeform 1336">
                <a:extLst>
                  <a:ext uri="{FF2B5EF4-FFF2-40B4-BE49-F238E27FC236}">
                    <a16:creationId xmlns:a16="http://schemas.microsoft.com/office/drawing/2014/main" id="{FA7EC057-52C3-42AD-B294-4A58E11C4875}"/>
                  </a:ext>
                </a:extLst>
              </p:cNvPr>
              <p:cNvSpPr>
                <a:spLocks noEditPoints="1"/>
              </p:cNvSpPr>
              <p:nvPr/>
            </p:nvSpPr>
            <p:spPr bwMode="auto">
              <a:xfrm>
                <a:off x="1539" y="1366"/>
                <a:ext cx="69" cy="62"/>
              </a:xfrm>
              <a:custGeom>
                <a:avLst/>
                <a:gdLst>
                  <a:gd name="T0" fmla="*/ 0 w 343"/>
                  <a:gd name="T1" fmla="*/ 3 h 310"/>
                  <a:gd name="T2" fmla="*/ 1 w 343"/>
                  <a:gd name="T3" fmla="*/ 2 h 310"/>
                  <a:gd name="T4" fmla="*/ 2 w 343"/>
                  <a:gd name="T5" fmla="*/ 1 h 310"/>
                  <a:gd name="T6" fmla="*/ 3 w 343"/>
                  <a:gd name="T7" fmla="*/ 0 h 310"/>
                  <a:gd name="T8" fmla="*/ 5 w 343"/>
                  <a:gd name="T9" fmla="*/ 0 h 310"/>
                  <a:gd name="T10" fmla="*/ 7 w 343"/>
                  <a:gd name="T11" fmla="*/ 0 h 310"/>
                  <a:gd name="T12" fmla="*/ 9 w 343"/>
                  <a:gd name="T13" fmla="*/ 0 h 310"/>
                  <a:gd name="T14" fmla="*/ 11 w 343"/>
                  <a:gd name="T15" fmla="*/ 1 h 310"/>
                  <a:gd name="T16" fmla="*/ 12 w 343"/>
                  <a:gd name="T17" fmla="*/ 1 h 310"/>
                  <a:gd name="T18" fmla="*/ 13 w 343"/>
                  <a:gd name="T19" fmla="*/ 3 h 310"/>
                  <a:gd name="T20" fmla="*/ 13 w 343"/>
                  <a:gd name="T21" fmla="*/ 4 h 310"/>
                  <a:gd name="T22" fmla="*/ 13 w 343"/>
                  <a:gd name="T23" fmla="*/ 10 h 310"/>
                  <a:gd name="T24" fmla="*/ 13 w 343"/>
                  <a:gd name="T25" fmla="*/ 11 h 310"/>
                  <a:gd name="T26" fmla="*/ 9 w 343"/>
                  <a:gd name="T27" fmla="*/ 12 h 310"/>
                  <a:gd name="T28" fmla="*/ 9 w 343"/>
                  <a:gd name="T29" fmla="*/ 11 h 310"/>
                  <a:gd name="T30" fmla="*/ 8 w 343"/>
                  <a:gd name="T31" fmla="*/ 11 h 310"/>
                  <a:gd name="T32" fmla="*/ 7 w 343"/>
                  <a:gd name="T33" fmla="*/ 12 h 310"/>
                  <a:gd name="T34" fmla="*/ 4 w 343"/>
                  <a:gd name="T35" fmla="*/ 12 h 310"/>
                  <a:gd name="T36" fmla="*/ 3 w 343"/>
                  <a:gd name="T37" fmla="*/ 12 h 310"/>
                  <a:gd name="T38" fmla="*/ 2 w 343"/>
                  <a:gd name="T39" fmla="*/ 12 h 310"/>
                  <a:gd name="T40" fmla="*/ 1 w 343"/>
                  <a:gd name="T41" fmla="*/ 11 h 310"/>
                  <a:gd name="T42" fmla="*/ 0 w 343"/>
                  <a:gd name="T43" fmla="*/ 10 h 310"/>
                  <a:gd name="T44" fmla="*/ 0 w 343"/>
                  <a:gd name="T45" fmla="*/ 9 h 310"/>
                  <a:gd name="T46" fmla="*/ 0 w 343"/>
                  <a:gd name="T47" fmla="*/ 8 h 310"/>
                  <a:gd name="T48" fmla="*/ 0 w 343"/>
                  <a:gd name="T49" fmla="*/ 7 h 310"/>
                  <a:gd name="T50" fmla="*/ 1 w 343"/>
                  <a:gd name="T51" fmla="*/ 7 h 310"/>
                  <a:gd name="T52" fmla="*/ 2 w 343"/>
                  <a:gd name="T53" fmla="*/ 6 h 310"/>
                  <a:gd name="T54" fmla="*/ 3 w 343"/>
                  <a:gd name="T55" fmla="*/ 6 h 310"/>
                  <a:gd name="T56" fmla="*/ 5 w 343"/>
                  <a:gd name="T57" fmla="*/ 5 h 310"/>
                  <a:gd name="T58" fmla="*/ 7 w 343"/>
                  <a:gd name="T59" fmla="*/ 5 h 310"/>
                  <a:gd name="T60" fmla="*/ 8 w 343"/>
                  <a:gd name="T61" fmla="*/ 4 h 310"/>
                  <a:gd name="T62" fmla="*/ 9 w 343"/>
                  <a:gd name="T63" fmla="*/ 3 h 310"/>
                  <a:gd name="T64" fmla="*/ 8 w 343"/>
                  <a:gd name="T65" fmla="*/ 3 h 310"/>
                  <a:gd name="T66" fmla="*/ 7 w 343"/>
                  <a:gd name="T67" fmla="*/ 3 h 310"/>
                  <a:gd name="T68" fmla="*/ 6 w 343"/>
                  <a:gd name="T69" fmla="*/ 3 h 310"/>
                  <a:gd name="T70" fmla="*/ 5 w 343"/>
                  <a:gd name="T71" fmla="*/ 3 h 310"/>
                  <a:gd name="T72" fmla="*/ 9 w 343"/>
                  <a:gd name="T73" fmla="*/ 7 h 310"/>
                  <a:gd name="T74" fmla="*/ 7 w 343"/>
                  <a:gd name="T75" fmla="*/ 7 h 310"/>
                  <a:gd name="T76" fmla="*/ 6 w 343"/>
                  <a:gd name="T77" fmla="*/ 7 h 310"/>
                  <a:gd name="T78" fmla="*/ 5 w 343"/>
                  <a:gd name="T79" fmla="*/ 8 h 310"/>
                  <a:gd name="T80" fmla="*/ 5 w 343"/>
                  <a:gd name="T81" fmla="*/ 9 h 310"/>
                  <a:gd name="T82" fmla="*/ 5 w 343"/>
                  <a:gd name="T83" fmla="*/ 9 h 310"/>
                  <a:gd name="T84" fmla="*/ 5 w 343"/>
                  <a:gd name="T85" fmla="*/ 10 h 310"/>
                  <a:gd name="T86" fmla="*/ 6 w 343"/>
                  <a:gd name="T87" fmla="*/ 10 h 310"/>
                  <a:gd name="T88" fmla="*/ 8 w 343"/>
                  <a:gd name="T89" fmla="*/ 10 h 310"/>
                  <a:gd name="T90" fmla="*/ 8 w 343"/>
                  <a:gd name="T91" fmla="*/ 9 h 310"/>
                  <a:gd name="T92" fmla="*/ 9 w 343"/>
                  <a:gd name="T93" fmla="*/ 8 h 310"/>
                  <a:gd name="T94" fmla="*/ 9 w 343"/>
                  <a:gd name="T95" fmla="*/ 7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0"/>
                  <a:gd name="T146" fmla="*/ 343 w 343"/>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0">
                    <a:moveTo>
                      <a:pt x="118" y="102"/>
                    </a:moveTo>
                    <a:lnTo>
                      <a:pt x="9" y="91"/>
                    </a:lnTo>
                    <a:lnTo>
                      <a:pt x="12" y="77"/>
                    </a:lnTo>
                    <a:lnTo>
                      <a:pt x="17" y="66"/>
                    </a:lnTo>
                    <a:lnTo>
                      <a:pt x="21" y="55"/>
                    </a:lnTo>
                    <a:lnTo>
                      <a:pt x="26" y="46"/>
                    </a:lnTo>
                    <a:lnTo>
                      <a:pt x="33" y="39"/>
                    </a:lnTo>
                    <a:lnTo>
                      <a:pt x="41" y="31"/>
                    </a:lnTo>
                    <a:lnTo>
                      <a:pt x="50" y="25"/>
                    </a:lnTo>
                    <a:lnTo>
                      <a:pt x="60" y="18"/>
                    </a:lnTo>
                    <a:lnTo>
                      <a:pt x="68" y="14"/>
                    </a:lnTo>
                    <a:lnTo>
                      <a:pt x="79" y="11"/>
                    </a:lnTo>
                    <a:lnTo>
                      <a:pt x="90" y="7"/>
                    </a:lnTo>
                    <a:lnTo>
                      <a:pt x="103" y="4"/>
                    </a:lnTo>
                    <a:lnTo>
                      <a:pt x="117" y="2"/>
                    </a:lnTo>
                    <a:lnTo>
                      <a:pt x="132" y="1"/>
                    </a:lnTo>
                    <a:lnTo>
                      <a:pt x="147" y="0"/>
                    </a:lnTo>
                    <a:lnTo>
                      <a:pt x="163" y="0"/>
                    </a:lnTo>
                    <a:lnTo>
                      <a:pt x="187" y="0"/>
                    </a:lnTo>
                    <a:lnTo>
                      <a:pt x="209" y="1"/>
                    </a:lnTo>
                    <a:lnTo>
                      <a:pt x="228" y="3"/>
                    </a:lnTo>
                    <a:lnTo>
                      <a:pt x="245" y="5"/>
                    </a:lnTo>
                    <a:lnTo>
                      <a:pt x="261" y="8"/>
                    </a:lnTo>
                    <a:lnTo>
                      <a:pt x="273" y="14"/>
                    </a:lnTo>
                    <a:lnTo>
                      <a:pt x="286" y="21"/>
                    </a:lnTo>
                    <a:lnTo>
                      <a:pt x="297" y="29"/>
                    </a:lnTo>
                    <a:lnTo>
                      <a:pt x="304" y="36"/>
                    </a:lnTo>
                    <a:lnTo>
                      <a:pt x="310" y="44"/>
                    </a:lnTo>
                    <a:lnTo>
                      <a:pt x="316" y="54"/>
                    </a:lnTo>
                    <a:lnTo>
                      <a:pt x="320" y="64"/>
                    </a:lnTo>
                    <a:lnTo>
                      <a:pt x="324" y="76"/>
                    </a:lnTo>
                    <a:lnTo>
                      <a:pt x="326" y="87"/>
                    </a:lnTo>
                    <a:lnTo>
                      <a:pt x="329" y="99"/>
                    </a:lnTo>
                    <a:lnTo>
                      <a:pt x="329" y="109"/>
                    </a:lnTo>
                    <a:lnTo>
                      <a:pt x="329" y="240"/>
                    </a:lnTo>
                    <a:lnTo>
                      <a:pt x="329" y="250"/>
                    </a:lnTo>
                    <a:lnTo>
                      <a:pt x="330" y="260"/>
                    </a:lnTo>
                    <a:lnTo>
                      <a:pt x="330" y="267"/>
                    </a:lnTo>
                    <a:lnTo>
                      <a:pt x="332" y="274"/>
                    </a:lnTo>
                    <a:lnTo>
                      <a:pt x="335" y="287"/>
                    </a:lnTo>
                    <a:lnTo>
                      <a:pt x="343" y="304"/>
                    </a:lnTo>
                    <a:lnTo>
                      <a:pt x="236" y="304"/>
                    </a:lnTo>
                    <a:lnTo>
                      <a:pt x="230" y="294"/>
                    </a:lnTo>
                    <a:lnTo>
                      <a:pt x="227" y="287"/>
                    </a:lnTo>
                    <a:lnTo>
                      <a:pt x="225" y="279"/>
                    </a:lnTo>
                    <a:lnTo>
                      <a:pt x="224" y="267"/>
                    </a:lnTo>
                    <a:lnTo>
                      <a:pt x="212" y="278"/>
                    </a:lnTo>
                    <a:lnTo>
                      <a:pt x="201" y="286"/>
                    </a:lnTo>
                    <a:lnTo>
                      <a:pt x="190" y="293"/>
                    </a:lnTo>
                    <a:lnTo>
                      <a:pt x="179" y="299"/>
                    </a:lnTo>
                    <a:lnTo>
                      <a:pt x="163" y="304"/>
                    </a:lnTo>
                    <a:lnTo>
                      <a:pt x="146" y="307"/>
                    </a:lnTo>
                    <a:lnTo>
                      <a:pt x="128" y="309"/>
                    </a:lnTo>
                    <a:lnTo>
                      <a:pt x="108" y="310"/>
                    </a:lnTo>
                    <a:lnTo>
                      <a:pt x="95" y="310"/>
                    </a:lnTo>
                    <a:lnTo>
                      <a:pt x="84" y="309"/>
                    </a:lnTo>
                    <a:lnTo>
                      <a:pt x="72" y="307"/>
                    </a:lnTo>
                    <a:lnTo>
                      <a:pt x="62" y="304"/>
                    </a:lnTo>
                    <a:lnTo>
                      <a:pt x="52" y="301"/>
                    </a:lnTo>
                    <a:lnTo>
                      <a:pt x="43" y="296"/>
                    </a:lnTo>
                    <a:lnTo>
                      <a:pt x="35" y="292"/>
                    </a:lnTo>
                    <a:lnTo>
                      <a:pt x="27" y="286"/>
                    </a:lnTo>
                    <a:lnTo>
                      <a:pt x="21" y="279"/>
                    </a:lnTo>
                    <a:lnTo>
                      <a:pt x="16" y="273"/>
                    </a:lnTo>
                    <a:lnTo>
                      <a:pt x="11" y="266"/>
                    </a:lnTo>
                    <a:lnTo>
                      <a:pt x="7" y="259"/>
                    </a:lnTo>
                    <a:lnTo>
                      <a:pt x="4" y="251"/>
                    </a:lnTo>
                    <a:lnTo>
                      <a:pt x="1" y="242"/>
                    </a:lnTo>
                    <a:lnTo>
                      <a:pt x="0" y="234"/>
                    </a:lnTo>
                    <a:lnTo>
                      <a:pt x="0" y="225"/>
                    </a:lnTo>
                    <a:lnTo>
                      <a:pt x="0" y="217"/>
                    </a:lnTo>
                    <a:lnTo>
                      <a:pt x="1" y="209"/>
                    </a:lnTo>
                    <a:lnTo>
                      <a:pt x="3" y="201"/>
                    </a:lnTo>
                    <a:lnTo>
                      <a:pt x="5" y="194"/>
                    </a:lnTo>
                    <a:lnTo>
                      <a:pt x="8" y="187"/>
                    </a:lnTo>
                    <a:lnTo>
                      <a:pt x="11" y="181"/>
                    </a:lnTo>
                    <a:lnTo>
                      <a:pt x="16" y="176"/>
                    </a:lnTo>
                    <a:lnTo>
                      <a:pt x="20" y="169"/>
                    </a:lnTo>
                    <a:lnTo>
                      <a:pt x="25" y="164"/>
                    </a:lnTo>
                    <a:lnTo>
                      <a:pt x="32" y="159"/>
                    </a:lnTo>
                    <a:lnTo>
                      <a:pt x="39" y="155"/>
                    </a:lnTo>
                    <a:lnTo>
                      <a:pt x="48" y="151"/>
                    </a:lnTo>
                    <a:lnTo>
                      <a:pt x="58" y="146"/>
                    </a:lnTo>
                    <a:lnTo>
                      <a:pt x="68" y="143"/>
                    </a:lnTo>
                    <a:lnTo>
                      <a:pt x="80" y="140"/>
                    </a:lnTo>
                    <a:lnTo>
                      <a:pt x="93" y="137"/>
                    </a:lnTo>
                    <a:lnTo>
                      <a:pt x="122" y="131"/>
                    </a:lnTo>
                    <a:lnTo>
                      <a:pt x="146" y="126"/>
                    </a:lnTo>
                    <a:lnTo>
                      <a:pt x="164" y="122"/>
                    </a:lnTo>
                    <a:lnTo>
                      <a:pt x="176" y="118"/>
                    </a:lnTo>
                    <a:lnTo>
                      <a:pt x="186" y="116"/>
                    </a:lnTo>
                    <a:lnTo>
                      <a:pt x="196" y="113"/>
                    </a:lnTo>
                    <a:lnTo>
                      <a:pt x="207" y="109"/>
                    </a:lnTo>
                    <a:lnTo>
                      <a:pt x="217" y="105"/>
                    </a:lnTo>
                    <a:lnTo>
                      <a:pt x="216" y="96"/>
                    </a:lnTo>
                    <a:lnTo>
                      <a:pt x="215" y="87"/>
                    </a:lnTo>
                    <a:lnTo>
                      <a:pt x="212" y="81"/>
                    </a:lnTo>
                    <a:lnTo>
                      <a:pt x="209" y="75"/>
                    </a:lnTo>
                    <a:lnTo>
                      <a:pt x="203" y="72"/>
                    </a:lnTo>
                    <a:lnTo>
                      <a:pt x="197" y="70"/>
                    </a:lnTo>
                    <a:lnTo>
                      <a:pt x="188" y="68"/>
                    </a:lnTo>
                    <a:lnTo>
                      <a:pt x="177" y="68"/>
                    </a:lnTo>
                    <a:lnTo>
                      <a:pt x="164" y="68"/>
                    </a:lnTo>
                    <a:lnTo>
                      <a:pt x="154" y="70"/>
                    </a:lnTo>
                    <a:lnTo>
                      <a:pt x="144" y="72"/>
                    </a:lnTo>
                    <a:lnTo>
                      <a:pt x="135" y="76"/>
                    </a:lnTo>
                    <a:lnTo>
                      <a:pt x="130" y="81"/>
                    </a:lnTo>
                    <a:lnTo>
                      <a:pt x="126" y="86"/>
                    </a:lnTo>
                    <a:lnTo>
                      <a:pt x="121" y="94"/>
                    </a:lnTo>
                    <a:lnTo>
                      <a:pt x="118" y="102"/>
                    </a:lnTo>
                    <a:close/>
                    <a:moveTo>
                      <a:pt x="217" y="163"/>
                    </a:moveTo>
                    <a:lnTo>
                      <a:pt x="205" y="167"/>
                    </a:lnTo>
                    <a:lnTo>
                      <a:pt x="193" y="170"/>
                    </a:lnTo>
                    <a:lnTo>
                      <a:pt x="181" y="175"/>
                    </a:lnTo>
                    <a:lnTo>
                      <a:pt x="168" y="178"/>
                    </a:lnTo>
                    <a:lnTo>
                      <a:pt x="153" y="182"/>
                    </a:lnTo>
                    <a:lnTo>
                      <a:pt x="140" y="186"/>
                    </a:lnTo>
                    <a:lnTo>
                      <a:pt x="130" y="192"/>
                    </a:lnTo>
                    <a:lnTo>
                      <a:pt x="123" y="196"/>
                    </a:lnTo>
                    <a:lnTo>
                      <a:pt x="120" y="200"/>
                    </a:lnTo>
                    <a:lnTo>
                      <a:pt x="117" y="206"/>
                    </a:lnTo>
                    <a:lnTo>
                      <a:pt x="115" y="211"/>
                    </a:lnTo>
                    <a:lnTo>
                      <a:pt x="115" y="217"/>
                    </a:lnTo>
                    <a:lnTo>
                      <a:pt x="115" y="223"/>
                    </a:lnTo>
                    <a:lnTo>
                      <a:pt x="117" y="230"/>
                    </a:lnTo>
                    <a:lnTo>
                      <a:pt x="119" y="234"/>
                    </a:lnTo>
                    <a:lnTo>
                      <a:pt x="123" y="239"/>
                    </a:lnTo>
                    <a:lnTo>
                      <a:pt x="129" y="242"/>
                    </a:lnTo>
                    <a:lnTo>
                      <a:pt x="135" y="245"/>
                    </a:lnTo>
                    <a:lnTo>
                      <a:pt x="143" y="247"/>
                    </a:lnTo>
                    <a:lnTo>
                      <a:pt x="152" y="247"/>
                    </a:lnTo>
                    <a:lnTo>
                      <a:pt x="161" y="247"/>
                    </a:lnTo>
                    <a:lnTo>
                      <a:pt x="170" y="245"/>
                    </a:lnTo>
                    <a:lnTo>
                      <a:pt x="179" y="242"/>
                    </a:lnTo>
                    <a:lnTo>
                      <a:pt x="187" y="238"/>
                    </a:lnTo>
                    <a:lnTo>
                      <a:pt x="195" y="233"/>
                    </a:lnTo>
                    <a:lnTo>
                      <a:pt x="201" y="227"/>
                    </a:lnTo>
                    <a:lnTo>
                      <a:pt x="207" y="222"/>
                    </a:lnTo>
                    <a:lnTo>
                      <a:pt x="210" y="216"/>
                    </a:lnTo>
                    <a:lnTo>
                      <a:pt x="213" y="208"/>
                    </a:lnTo>
                    <a:lnTo>
                      <a:pt x="215"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3" name="Freeform 1337">
                <a:extLst>
                  <a:ext uri="{FF2B5EF4-FFF2-40B4-BE49-F238E27FC236}">
                    <a16:creationId xmlns:a16="http://schemas.microsoft.com/office/drawing/2014/main" id="{F8261948-A64C-4BFC-8BF1-5C2B57029F13}"/>
                  </a:ext>
                </a:extLst>
              </p:cNvPr>
              <p:cNvSpPr>
                <a:spLocks noEditPoints="1"/>
              </p:cNvSpPr>
              <p:nvPr/>
            </p:nvSpPr>
            <p:spPr bwMode="auto">
              <a:xfrm>
                <a:off x="1606" y="1344"/>
                <a:ext cx="36" cy="107"/>
              </a:xfrm>
              <a:custGeom>
                <a:avLst/>
                <a:gdLst>
                  <a:gd name="T0" fmla="*/ 3 w 181"/>
                  <a:gd name="T1" fmla="*/ 0 h 532"/>
                  <a:gd name="T2" fmla="*/ 7 w 181"/>
                  <a:gd name="T3" fmla="*/ 0 h 532"/>
                  <a:gd name="T4" fmla="*/ 7 w 181"/>
                  <a:gd name="T5" fmla="*/ 3 h 532"/>
                  <a:gd name="T6" fmla="*/ 3 w 181"/>
                  <a:gd name="T7" fmla="*/ 3 h 532"/>
                  <a:gd name="T8" fmla="*/ 3 w 181"/>
                  <a:gd name="T9" fmla="*/ 0 h 532"/>
                  <a:gd name="T10" fmla="*/ 3 w 181"/>
                  <a:gd name="T11" fmla="*/ 5 h 532"/>
                  <a:gd name="T12" fmla="*/ 7 w 181"/>
                  <a:gd name="T13" fmla="*/ 5 h 532"/>
                  <a:gd name="T14" fmla="*/ 7 w 181"/>
                  <a:gd name="T15" fmla="*/ 16 h 532"/>
                  <a:gd name="T16" fmla="*/ 7 w 181"/>
                  <a:gd name="T17" fmla="*/ 17 h 532"/>
                  <a:gd name="T18" fmla="*/ 7 w 181"/>
                  <a:gd name="T19" fmla="*/ 18 h 532"/>
                  <a:gd name="T20" fmla="*/ 7 w 181"/>
                  <a:gd name="T21" fmla="*/ 19 h 532"/>
                  <a:gd name="T22" fmla="*/ 7 w 181"/>
                  <a:gd name="T23" fmla="*/ 20 h 532"/>
                  <a:gd name="T24" fmla="*/ 7 w 181"/>
                  <a:gd name="T25" fmla="*/ 20 h 532"/>
                  <a:gd name="T26" fmla="*/ 6 w 181"/>
                  <a:gd name="T27" fmla="*/ 20 h 532"/>
                  <a:gd name="T28" fmla="*/ 6 w 181"/>
                  <a:gd name="T29" fmla="*/ 21 h 532"/>
                  <a:gd name="T30" fmla="*/ 6 w 181"/>
                  <a:gd name="T31" fmla="*/ 21 h 532"/>
                  <a:gd name="T32" fmla="*/ 5 w 181"/>
                  <a:gd name="T33" fmla="*/ 21 h 532"/>
                  <a:gd name="T34" fmla="*/ 5 w 181"/>
                  <a:gd name="T35" fmla="*/ 21 h 532"/>
                  <a:gd name="T36" fmla="*/ 5 w 181"/>
                  <a:gd name="T37" fmla="*/ 21 h 532"/>
                  <a:gd name="T38" fmla="*/ 5 w 181"/>
                  <a:gd name="T39" fmla="*/ 21 h 532"/>
                  <a:gd name="T40" fmla="*/ 4 w 181"/>
                  <a:gd name="T41" fmla="*/ 22 h 532"/>
                  <a:gd name="T42" fmla="*/ 3 w 181"/>
                  <a:gd name="T43" fmla="*/ 22 h 532"/>
                  <a:gd name="T44" fmla="*/ 3 w 181"/>
                  <a:gd name="T45" fmla="*/ 22 h 532"/>
                  <a:gd name="T46" fmla="*/ 2 w 181"/>
                  <a:gd name="T47" fmla="*/ 22 h 532"/>
                  <a:gd name="T48" fmla="*/ 1 w 181"/>
                  <a:gd name="T49" fmla="*/ 21 h 532"/>
                  <a:gd name="T50" fmla="*/ 0 w 181"/>
                  <a:gd name="T51" fmla="*/ 21 h 532"/>
                  <a:gd name="T52" fmla="*/ 1 w 181"/>
                  <a:gd name="T53" fmla="*/ 18 h 532"/>
                  <a:gd name="T54" fmla="*/ 1 w 181"/>
                  <a:gd name="T55" fmla="*/ 18 h 532"/>
                  <a:gd name="T56" fmla="*/ 1 w 181"/>
                  <a:gd name="T57" fmla="*/ 18 h 532"/>
                  <a:gd name="T58" fmla="*/ 2 w 181"/>
                  <a:gd name="T59" fmla="*/ 18 h 532"/>
                  <a:gd name="T60" fmla="*/ 2 w 181"/>
                  <a:gd name="T61" fmla="*/ 18 h 532"/>
                  <a:gd name="T62" fmla="*/ 2 w 181"/>
                  <a:gd name="T63" fmla="*/ 18 h 532"/>
                  <a:gd name="T64" fmla="*/ 2 w 181"/>
                  <a:gd name="T65" fmla="*/ 17 h 532"/>
                  <a:gd name="T66" fmla="*/ 3 w 181"/>
                  <a:gd name="T67" fmla="*/ 17 h 532"/>
                  <a:gd name="T68" fmla="*/ 3 w 181"/>
                  <a:gd name="T69" fmla="*/ 17 h 532"/>
                  <a:gd name="T70" fmla="*/ 3 w 181"/>
                  <a:gd name="T71" fmla="*/ 16 h 532"/>
                  <a:gd name="T72" fmla="*/ 3 w 181"/>
                  <a:gd name="T73" fmla="*/ 16 h 532"/>
                  <a:gd name="T74" fmla="*/ 3 w 181"/>
                  <a:gd name="T75" fmla="*/ 5 h 53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1"/>
                  <a:gd name="T115" fmla="*/ 0 h 532"/>
                  <a:gd name="T116" fmla="*/ 181 w 181"/>
                  <a:gd name="T117" fmla="*/ 532 h 53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1" h="532">
                    <a:moveTo>
                      <a:pt x="67" y="0"/>
                    </a:moveTo>
                    <a:lnTo>
                      <a:pt x="181" y="0"/>
                    </a:lnTo>
                    <a:lnTo>
                      <a:pt x="181" y="79"/>
                    </a:lnTo>
                    <a:lnTo>
                      <a:pt x="67" y="79"/>
                    </a:lnTo>
                    <a:lnTo>
                      <a:pt x="67" y="0"/>
                    </a:lnTo>
                    <a:close/>
                    <a:moveTo>
                      <a:pt x="67" y="113"/>
                    </a:moveTo>
                    <a:lnTo>
                      <a:pt x="181" y="113"/>
                    </a:lnTo>
                    <a:lnTo>
                      <a:pt x="181" y="402"/>
                    </a:lnTo>
                    <a:lnTo>
                      <a:pt x="180" y="427"/>
                    </a:lnTo>
                    <a:lnTo>
                      <a:pt x="179" y="449"/>
                    </a:lnTo>
                    <a:lnTo>
                      <a:pt x="176" y="467"/>
                    </a:lnTo>
                    <a:lnTo>
                      <a:pt x="173" y="480"/>
                    </a:lnTo>
                    <a:lnTo>
                      <a:pt x="168" y="491"/>
                    </a:lnTo>
                    <a:lnTo>
                      <a:pt x="162" y="501"/>
                    </a:lnTo>
                    <a:lnTo>
                      <a:pt x="153" y="510"/>
                    </a:lnTo>
                    <a:lnTo>
                      <a:pt x="144" y="518"/>
                    </a:lnTo>
                    <a:lnTo>
                      <a:pt x="138" y="521"/>
                    </a:lnTo>
                    <a:lnTo>
                      <a:pt x="132" y="524"/>
                    </a:lnTo>
                    <a:lnTo>
                      <a:pt x="124" y="526"/>
                    </a:lnTo>
                    <a:lnTo>
                      <a:pt x="118" y="529"/>
                    </a:lnTo>
                    <a:lnTo>
                      <a:pt x="100" y="531"/>
                    </a:lnTo>
                    <a:lnTo>
                      <a:pt x="82" y="532"/>
                    </a:lnTo>
                    <a:lnTo>
                      <a:pt x="64" y="531"/>
                    </a:lnTo>
                    <a:lnTo>
                      <a:pt x="44" y="530"/>
                    </a:lnTo>
                    <a:lnTo>
                      <a:pt x="23" y="526"/>
                    </a:lnTo>
                    <a:lnTo>
                      <a:pt x="0" y="522"/>
                    </a:lnTo>
                    <a:lnTo>
                      <a:pt x="16" y="439"/>
                    </a:lnTo>
                    <a:lnTo>
                      <a:pt x="28" y="441"/>
                    </a:lnTo>
                    <a:lnTo>
                      <a:pt x="37" y="442"/>
                    </a:lnTo>
                    <a:lnTo>
                      <a:pt x="43" y="441"/>
                    </a:lnTo>
                    <a:lnTo>
                      <a:pt x="50" y="439"/>
                    </a:lnTo>
                    <a:lnTo>
                      <a:pt x="55" y="436"/>
                    </a:lnTo>
                    <a:lnTo>
                      <a:pt x="59" y="431"/>
                    </a:lnTo>
                    <a:lnTo>
                      <a:pt x="63" y="426"/>
                    </a:lnTo>
                    <a:lnTo>
                      <a:pt x="65" y="417"/>
                    </a:lnTo>
                    <a:lnTo>
                      <a:pt x="66" y="406"/>
                    </a:lnTo>
                    <a:lnTo>
                      <a:pt x="67" y="393"/>
                    </a:lnTo>
                    <a:lnTo>
                      <a:pt x="67" y="11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4" name="Freeform 1338">
                <a:extLst>
                  <a:ext uri="{FF2B5EF4-FFF2-40B4-BE49-F238E27FC236}">
                    <a16:creationId xmlns:a16="http://schemas.microsoft.com/office/drawing/2014/main" id="{DFE09986-E701-4E35-9381-E5D06BA185AB}"/>
                  </a:ext>
                </a:extLst>
              </p:cNvPr>
              <p:cNvSpPr>
                <a:spLocks noEditPoints="1"/>
              </p:cNvSpPr>
              <p:nvPr/>
            </p:nvSpPr>
            <p:spPr bwMode="auto">
              <a:xfrm>
                <a:off x="1654" y="1366"/>
                <a:ext cx="69" cy="62"/>
              </a:xfrm>
              <a:custGeom>
                <a:avLst/>
                <a:gdLst>
                  <a:gd name="T0" fmla="*/ 0 w 342"/>
                  <a:gd name="T1" fmla="*/ 3 h 310"/>
                  <a:gd name="T2" fmla="*/ 1 w 342"/>
                  <a:gd name="T3" fmla="*/ 2 h 310"/>
                  <a:gd name="T4" fmla="*/ 2 w 342"/>
                  <a:gd name="T5" fmla="*/ 1 h 310"/>
                  <a:gd name="T6" fmla="*/ 3 w 342"/>
                  <a:gd name="T7" fmla="*/ 0 h 310"/>
                  <a:gd name="T8" fmla="*/ 5 w 342"/>
                  <a:gd name="T9" fmla="*/ 0 h 310"/>
                  <a:gd name="T10" fmla="*/ 7 w 342"/>
                  <a:gd name="T11" fmla="*/ 0 h 310"/>
                  <a:gd name="T12" fmla="*/ 9 w 342"/>
                  <a:gd name="T13" fmla="*/ 0 h 310"/>
                  <a:gd name="T14" fmla="*/ 11 w 342"/>
                  <a:gd name="T15" fmla="*/ 1 h 310"/>
                  <a:gd name="T16" fmla="*/ 12 w 342"/>
                  <a:gd name="T17" fmla="*/ 1 h 310"/>
                  <a:gd name="T18" fmla="*/ 13 w 342"/>
                  <a:gd name="T19" fmla="*/ 3 h 310"/>
                  <a:gd name="T20" fmla="*/ 13 w 342"/>
                  <a:gd name="T21" fmla="*/ 4 h 310"/>
                  <a:gd name="T22" fmla="*/ 13 w 342"/>
                  <a:gd name="T23" fmla="*/ 10 h 310"/>
                  <a:gd name="T24" fmla="*/ 14 w 342"/>
                  <a:gd name="T25" fmla="*/ 11 h 310"/>
                  <a:gd name="T26" fmla="*/ 9 w 342"/>
                  <a:gd name="T27" fmla="*/ 12 h 310"/>
                  <a:gd name="T28" fmla="*/ 9 w 342"/>
                  <a:gd name="T29" fmla="*/ 11 h 310"/>
                  <a:gd name="T30" fmla="*/ 8 w 342"/>
                  <a:gd name="T31" fmla="*/ 11 h 310"/>
                  <a:gd name="T32" fmla="*/ 7 w 342"/>
                  <a:gd name="T33" fmla="*/ 12 h 310"/>
                  <a:gd name="T34" fmla="*/ 4 w 342"/>
                  <a:gd name="T35" fmla="*/ 12 h 310"/>
                  <a:gd name="T36" fmla="*/ 3 w 342"/>
                  <a:gd name="T37" fmla="*/ 12 h 310"/>
                  <a:gd name="T38" fmla="*/ 2 w 342"/>
                  <a:gd name="T39" fmla="*/ 12 h 310"/>
                  <a:gd name="T40" fmla="*/ 1 w 342"/>
                  <a:gd name="T41" fmla="*/ 11 h 310"/>
                  <a:gd name="T42" fmla="*/ 0 w 342"/>
                  <a:gd name="T43" fmla="*/ 10 h 310"/>
                  <a:gd name="T44" fmla="*/ 0 w 342"/>
                  <a:gd name="T45" fmla="*/ 9 h 310"/>
                  <a:gd name="T46" fmla="*/ 0 w 342"/>
                  <a:gd name="T47" fmla="*/ 8 h 310"/>
                  <a:gd name="T48" fmla="*/ 0 w 342"/>
                  <a:gd name="T49" fmla="*/ 7 h 310"/>
                  <a:gd name="T50" fmla="*/ 1 w 342"/>
                  <a:gd name="T51" fmla="*/ 7 h 310"/>
                  <a:gd name="T52" fmla="*/ 2 w 342"/>
                  <a:gd name="T53" fmla="*/ 6 h 310"/>
                  <a:gd name="T54" fmla="*/ 3 w 342"/>
                  <a:gd name="T55" fmla="*/ 6 h 310"/>
                  <a:gd name="T56" fmla="*/ 5 w 342"/>
                  <a:gd name="T57" fmla="*/ 5 h 310"/>
                  <a:gd name="T58" fmla="*/ 7 w 342"/>
                  <a:gd name="T59" fmla="*/ 5 h 310"/>
                  <a:gd name="T60" fmla="*/ 8 w 342"/>
                  <a:gd name="T61" fmla="*/ 4 h 310"/>
                  <a:gd name="T62" fmla="*/ 9 w 342"/>
                  <a:gd name="T63" fmla="*/ 3 h 310"/>
                  <a:gd name="T64" fmla="*/ 8 w 342"/>
                  <a:gd name="T65" fmla="*/ 3 h 310"/>
                  <a:gd name="T66" fmla="*/ 7 w 342"/>
                  <a:gd name="T67" fmla="*/ 3 h 310"/>
                  <a:gd name="T68" fmla="*/ 6 w 342"/>
                  <a:gd name="T69" fmla="*/ 3 h 310"/>
                  <a:gd name="T70" fmla="*/ 5 w 342"/>
                  <a:gd name="T71" fmla="*/ 3 h 310"/>
                  <a:gd name="T72" fmla="*/ 9 w 342"/>
                  <a:gd name="T73" fmla="*/ 7 h 310"/>
                  <a:gd name="T74" fmla="*/ 7 w 342"/>
                  <a:gd name="T75" fmla="*/ 7 h 310"/>
                  <a:gd name="T76" fmla="*/ 6 w 342"/>
                  <a:gd name="T77" fmla="*/ 7 h 310"/>
                  <a:gd name="T78" fmla="*/ 5 w 342"/>
                  <a:gd name="T79" fmla="*/ 8 h 310"/>
                  <a:gd name="T80" fmla="*/ 5 w 342"/>
                  <a:gd name="T81" fmla="*/ 9 h 310"/>
                  <a:gd name="T82" fmla="*/ 5 w 342"/>
                  <a:gd name="T83" fmla="*/ 9 h 310"/>
                  <a:gd name="T84" fmla="*/ 5 w 342"/>
                  <a:gd name="T85" fmla="*/ 10 h 310"/>
                  <a:gd name="T86" fmla="*/ 6 w 342"/>
                  <a:gd name="T87" fmla="*/ 10 h 310"/>
                  <a:gd name="T88" fmla="*/ 8 w 342"/>
                  <a:gd name="T89" fmla="*/ 10 h 310"/>
                  <a:gd name="T90" fmla="*/ 8 w 342"/>
                  <a:gd name="T91" fmla="*/ 9 h 310"/>
                  <a:gd name="T92" fmla="*/ 9 w 342"/>
                  <a:gd name="T93" fmla="*/ 8 h 310"/>
                  <a:gd name="T94" fmla="*/ 9 w 342"/>
                  <a:gd name="T95" fmla="*/ 7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0"/>
                  <a:gd name="T146" fmla="*/ 342 w 342"/>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0">
                    <a:moveTo>
                      <a:pt x="117" y="102"/>
                    </a:moveTo>
                    <a:lnTo>
                      <a:pt x="8" y="91"/>
                    </a:lnTo>
                    <a:lnTo>
                      <a:pt x="12" y="77"/>
                    </a:lnTo>
                    <a:lnTo>
                      <a:pt x="16" y="66"/>
                    </a:lnTo>
                    <a:lnTo>
                      <a:pt x="20" y="55"/>
                    </a:lnTo>
                    <a:lnTo>
                      <a:pt x="27" y="46"/>
                    </a:lnTo>
                    <a:lnTo>
                      <a:pt x="32" y="39"/>
                    </a:lnTo>
                    <a:lnTo>
                      <a:pt x="41" y="31"/>
                    </a:lnTo>
                    <a:lnTo>
                      <a:pt x="49" y="25"/>
                    </a:lnTo>
                    <a:lnTo>
                      <a:pt x="60" y="18"/>
                    </a:lnTo>
                    <a:lnTo>
                      <a:pt x="69" y="14"/>
                    </a:lnTo>
                    <a:lnTo>
                      <a:pt x="78" y="11"/>
                    </a:lnTo>
                    <a:lnTo>
                      <a:pt x="90" y="7"/>
                    </a:lnTo>
                    <a:lnTo>
                      <a:pt x="103" y="4"/>
                    </a:lnTo>
                    <a:lnTo>
                      <a:pt x="117" y="2"/>
                    </a:lnTo>
                    <a:lnTo>
                      <a:pt x="131" y="1"/>
                    </a:lnTo>
                    <a:lnTo>
                      <a:pt x="146" y="0"/>
                    </a:lnTo>
                    <a:lnTo>
                      <a:pt x="163" y="0"/>
                    </a:lnTo>
                    <a:lnTo>
                      <a:pt x="186" y="0"/>
                    </a:lnTo>
                    <a:lnTo>
                      <a:pt x="209" y="1"/>
                    </a:lnTo>
                    <a:lnTo>
                      <a:pt x="227" y="3"/>
                    </a:lnTo>
                    <a:lnTo>
                      <a:pt x="245" y="5"/>
                    </a:lnTo>
                    <a:lnTo>
                      <a:pt x="260" y="8"/>
                    </a:lnTo>
                    <a:lnTo>
                      <a:pt x="273" y="14"/>
                    </a:lnTo>
                    <a:lnTo>
                      <a:pt x="286" y="21"/>
                    </a:lnTo>
                    <a:lnTo>
                      <a:pt x="296" y="29"/>
                    </a:lnTo>
                    <a:lnTo>
                      <a:pt x="303" y="36"/>
                    </a:lnTo>
                    <a:lnTo>
                      <a:pt x="309" y="44"/>
                    </a:lnTo>
                    <a:lnTo>
                      <a:pt x="315" y="54"/>
                    </a:lnTo>
                    <a:lnTo>
                      <a:pt x="319" y="64"/>
                    </a:lnTo>
                    <a:lnTo>
                      <a:pt x="323" y="76"/>
                    </a:lnTo>
                    <a:lnTo>
                      <a:pt x="326" y="87"/>
                    </a:lnTo>
                    <a:lnTo>
                      <a:pt x="328" y="99"/>
                    </a:lnTo>
                    <a:lnTo>
                      <a:pt x="328" y="109"/>
                    </a:lnTo>
                    <a:lnTo>
                      <a:pt x="328" y="240"/>
                    </a:lnTo>
                    <a:lnTo>
                      <a:pt x="328" y="250"/>
                    </a:lnTo>
                    <a:lnTo>
                      <a:pt x="329" y="260"/>
                    </a:lnTo>
                    <a:lnTo>
                      <a:pt x="330" y="267"/>
                    </a:lnTo>
                    <a:lnTo>
                      <a:pt x="331" y="274"/>
                    </a:lnTo>
                    <a:lnTo>
                      <a:pt x="335" y="287"/>
                    </a:lnTo>
                    <a:lnTo>
                      <a:pt x="342" y="304"/>
                    </a:lnTo>
                    <a:lnTo>
                      <a:pt x="235" y="304"/>
                    </a:lnTo>
                    <a:lnTo>
                      <a:pt x="230" y="294"/>
                    </a:lnTo>
                    <a:lnTo>
                      <a:pt x="226" y="287"/>
                    </a:lnTo>
                    <a:lnTo>
                      <a:pt x="225" y="279"/>
                    </a:lnTo>
                    <a:lnTo>
                      <a:pt x="223" y="267"/>
                    </a:lnTo>
                    <a:lnTo>
                      <a:pt x="211" y="278"/>
                    </a:lnTo>
                    <a:lnTo>
                      <a:pt x="200" y="286"/>
                    </a:lnTo>
                    <a:lnTo>
                      <a:pt x="190" y="293"/>
                    </a:lnTo>
                    <a:lnTo>
                      <a:pt x="178" y="299"/>
                    </a:lnTo>
                    <a:lnTo>
                      <a:pt x="163" y="304"/>
                    </a:lnTo>
                    <a:lnTo>
                      <a:pt x="145" y="307"/>
                    </a:lnTo>
                    <a:lnTo>
                      <a:pt x="127" y="309"/>
                    </a:lnTo>
                    <a:lnTo>
                      <a:pt x="108" y="310"/>
                    </a:lnTo>
                    <a:lnTo>
                      <a:pt x="95" y="310"/>
                    </a:lnTo>
                    <a:lnTo>
                      <a:pt x="83" y="309"/>
                    </a:lnTo>
                    <a:lnTo>
                      <a:pt x="72" y="307"/>
                    </a:lnTo>
                    <a:lnTo>
                      <a:pt x="61" y="304"/>
                    </a:lnTo>
                    <a:lnTo>
                      <a:pt x="51" y="301"/>
                    </a:lnTo>
                    <a:lnTo>
                      <a:pt x="43" y="296"/>
                    </a:lnTo>
                    <a:lnTo>
                      <a:pt x="34" y="292"/>
                    </a:lnTo>
                    <a:lnTo>
                      <a:pt x="27" y="286"/>
                    </a:lnTo>
                    <a:lnTo>
                      <a:pt x="20" y="279"/>
                    </a:lnTo>
                    <a:lnTo>
                      <a:pt x="15" y="273"/>
                    </a:lnTo>
                    <a:lnTo>
                      <a:pt x="10" y="266"/>
                    </a:lnTo>
                    <a:lnTo>
                      <a:pt x="6" y="259"/>
                    </a:lnTo>
                    <a:lnTo>
                      <a:pt x="3" y="251"/>
                    </a:lnTo>
                    <a:lnTo>
                      <a:pt x="1" y="242"/>
                    </a:lnTo>
                    <a:lnTo>
                      <a:pt x="0" y="234"/>
                    </a:lnTo>
                    <a:lnTo>
                      <a:pt x="0" y="225"/>
                    </a:lnTo>
                    <a:lnTo>
                      <a:pt x="0" y="217"/>
                    </a:lnTo>
                    <a:lnTo>
                      <a:pt x="1" y="209"/>
                    </a:lnTo>
                    <a:lnTo>
                      <a:pt x="2" y="201"/>
                    </a:lnTo>
                    <a:lnTo>
                      <a:pt x="4" y="194"/>
                    </a:lnTo>
                    <a:lnTo>
                      <a:pt x="7" y="187"/>
                    </a:lnTo>
                    <a:lnTo>
                      <a:pt x="10" y="181"/>
                    </a:lnTo>
                    <a:lnTo>
                      <a:pt x="15" y="176"/>
                    </a:lnTo>
                    <a:lnTo>
                      <a:pt x="19" y="169"/>
                    </a:lnTo>
                    <a:lnTo>
                      <a:pt x="24" y="164"/>
                    </a:lnTo>
                    <a:lnTo>
                      <a:pt x="31" y="159"/>
                    </a:lnTo>
                    <a:lnTo>
                      <a:pt x="38" y="155"/>
                    </a:lnTo>
                    <a:lnTo>
                      <a:pt x="47" y="151"/>
                    </a:lnTo>
                    <a:lnTo>
                      <a:pt x="57" y="146"/>
                    </a:lnTo>
                    <a:lnTo>
                      <a:pt x="68" y="143"/>
                    </a:lnTo>
                    <a:lnTo>
                      <a:pt x="80" y="140"/>
                    </a:lnTo>
                    <a:lnTo>
                      <a:pt x="92" y="137"/>
                    </a:lnTo>
                    <a:lnTo>
                      <a:pt x="122" y="131"/>
                    </a:lnTo>
                    <a:lnTo>
                      <a:pt x="145" y="126"/>
                    </a:lnTo>
                    <a:lnTo>
                      <a:pt x="164" y="122"/>
                    </a:lnTo>
                    <a:lnTo>
                      <a:pt x="176" y="118"/>
                    </a:lnTo>
                    <a:lnTo>
                      <a:pt x="185" y="116"/>
                    </a:lnTo>
                    <a:lnTo>
                      <a:pt x="196" y="113"/>
                    </a:lnTo>
                    <a:lnTo>
                      <a:pt x="206" y="109"/>
                    </a:lnTo>
                    <a:lnTo>
                      <a:pt x="217" y="105"/>
                    </a:lnTo>
                    <a:lnTo>
                      <a:pt x="216" y="96"/>
                    </a:lnTo>
                    <a:lnTo>
                      <a:pt x="214" y="87"/>
                    </a:lnTo>
                    <a:lnTo>
                      <a:pt x="211" y="81"/>
                    </a:lnTo>
                    <a:lnTo>
                      <a:pt x="208" y="75"/>
                    </a:lnTo>
                    <a:lnTo>
                      <a:pt x="203" y="72"/>
                    </a:lnTo>
                    <a:lnTo>
                      <a:pt x="196" y="70"/>
                    </a:lnTo>
                    <a:lnTo>
                      <a:pt x="187" y="68"/>
                    </a:lnTo>
                    <a:lnTo>
                      <a:pt x="177" y="68"/>
                    </a:lnTo>
                    <a:lnTo>
                      <a:pt x="164" y="68"/>
                    </a:lnTo>
                    <a:lnTo>
                      <a:pt x="153" y="70"/>
                    </a:lnTo>
                    <a:lnTo>
                      <a:pt x="143" y="72"/>
                    </a:lnTo>
                    <a:lnTo>
                      <a:pt x="135" y="76"/>
                    </a:lnTo>
                    <a:lnTo>
                      <a:pt x="130" y="81"/>
                    </a:lnTo>
                    <a:lnTo>
                      <a:pt x="125" y="86"/>
                    </a:lnTo>
                    <a:lnTo>
                      <a:pt x="121" y="94"/>
                    </a:lnTo>
                    <a:lnTo>
                      <a:pt x="117" y="102"/>
                    </a:lnTo>
                    <a:close/>
                    <a:moveTo>
                      <a:pt x="217" y="163"/>
                    </a:moveTo>
                    <a:lnTo>
                      <a:pt x="205" y="167"/>
                    </a:lnTo>
                    <a:lnTo>
                      <a:pt x="192" y="170"/>
                    </a:lnTo>
                    <a:lnTo>
                      <a:pt x="180" y="175"/>
                    </a:lnTo>
                    <a:lnTo>
                      <a:pt x="167" y="178"/>
                    </a:lnTo>
                    <a:lnTo>
                      <a:pt x="152" y="182"/>
                    </a:lnTo>
                    <a:lnTo>
                      <a:pt x="139" y="186"/>
                    </a:lnTo>
                    <a:lnTo>
                      <a:pt x="129" y="192"/>
                    </a:lnTo>
                    <a:lnTo>
                      <a:pt x="124" y="196"/>
                    </a:lnTo>
                    <a:lnTo>
                      <a:pt x="119" y="200"/>
                    </a:lnTo>
                    <a:lnTo>
                      <a:pt x="116" y="206"/>
                    </a:lnTo>
                    <a:lnTo>
                      <a:pt x="114" y="211"/>
                    </a:lnTo>
                    <a:lnTo>
                      <a:pt x="114" y="217"/>
                    </a:lnTo>
                    <a:lnTo>
                      <a:pt x="114" y="223"/>
                    </a:lnTo>
                    <a:lnTo>
                      <a:pt x="116" y="230"/>
                    </a:lnTo>
                    <a:lnTo>
                      <a:pt x="119" y="234"/>
                    </a:lnTo>
                    <a:lnTo>
                      <a:pt x="123" y="239"/>
                    </a:lnTo>
                    <a:lnTo>
                      <a:pt x="128" y="242"/>
                    </a:lnTo>
                    <a:lnTo>
                      <a:pt x="135" y="245"/>
                    </a:lnTo>
                    <a:lnTo>
                      <a:pt x="142" y="247"/>
                    </a:lnTo>
                    <a:lnTo>
                      <a:pt x="151" y="247"/>
                    </a:lnTo>
                    <a:lnTo>
                      <a:pt x="160" y="247"/>
                    </a:lnTo>
                    <a:lnTo>
                      <a:pt x="169" y="245"/>
                    </a:lnTo>
                    <a:lnTo>
                      <a:pt x="178" y="242"/>
                    </a:lnTo>
                    <a:lnTo>
                      <a:pt x="186" y="238"/>
                    </a:lnTo>
                    <a:lnTo>
                      <a:pt x="194" y="233"/>
                    </a:lnTo>
                    <a:lnTo>
                      <a:pt x="200" y="227"/>
                    </a:lnTo>
                    <a:lnTo>
                      <a:pt x="206" y="222"/>
                    </a:lnTo>
                    <a:lnTo>
                      <a:pt x="209" y="216"/>
                    </a:lnTo>
                    <a:lnTo>
                      <a:pt x="212" y="208"/>
                    </a:lnTo>
                    <a:lnTo>
                      <a:pt x="214"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5" name="Freeform 1339">
                <a:extLst>
                  <a:ext uri="{FF2B5EF4-FFF2-40B4-BE49-F238E27FC236}">
                    <a16:creationId xmlns:a16="http://schemas.microsoft.com/office/drawing/2014/main" id="{62DFC8A5-8810-4176-A2B1-10FAD9DE02A2}"/>
                  </a:ext>
                </a:extLst>
              </p:cNvPr>
              <p:cNvSpPr>
                <a:spLocks noEditPoints="1"/>
              </p:cNvSpPr>
              <p:nvPr/>
            </p:nvSpPr>
            <p:spPr bwMode="auto">
              <a:xfrm>
                <a:off x="1731" y="1344"/>
                <a:ext cx="65" cy="84"/>
              </a:xfrm>
              <a:custGeom>
                <a:avLst/>
                <a:gdLst>
                  <a:gd name="T0" fmla="*/ 13 w 328"/>
                  <a:gd name="T1" fmla="*/ 17 h 417"/>
                  <a:gd name="T2" fmla="*/ 9 w 328"/>
                  <a:gd name="T3" fmla="*/ 15 h 417"/>
                  <a:gd name="T4" fmla="*/ 8 w 328"/>
                  <a:gd name="T5" fmla="*/ 16 h 417"/>
                  <a:gd name="T6" fmla="*/ 7 w 328"/>
                  <a:gd name="T7" fmla="*/ 17 h 417"/>
                  <a:gd name="T8" fmla="*/ 6 w 328"/>
                  <a:gd name="T9" fmla="*/ 17 h 417"/>
                  <a:gd name="T10" fmla="*/ 5 w 328"/>
                  <a:gd name="T11" fmla="*/ 17 h 417"/>
                  <a:gd name="T12" fmla="*/ 4 w 328"/>
                  <a:gd name="T13" fmla="*/ 17 h 417"/>
                  <a:gd name="T14" fmla="*/ 3 w 328"/>
                  <a:gd name="T15" fmla="*/ 17 h 417"/>
                  <a:gd name="T16" fmla="*/ 2 w 328"/>
                  <a:gd name="T17" fmla="*/ 16 h 417"/>
                  <a:gd name="T18" fmla="*/ 1 w 328"/>
                  <a:gd name="T19" fmla="*/ 15 h 417"/>
                  <a:gd name="T20" fmla="*/ 1 w 328"/>
                  <a:gd name="T21" fmla="*/ 14 h 417"/>
                  <a:gd name="T22" fmla="*/ 0 w 328"/>
                  <a:gd name="T23" fmla="*/ 13 h 417"/>
                  <a:gd name="T24" fmla="*/ 0 w 328"/>
                  <a:gd name="T25" fmla="*/ 12 h 417"/>
                  <a:gd name="T26" fmla="*/ 0 w 328"/>
                  <a:gd name="T27" fmla="*/ 10 h 417"/>
                  <a:gd name="T28" fmla="*/ 0 w 328"/>
                  <a:gd name="T29" fmla="*/ 9 h 417"/>
                  <a:gd name="T30" fmla="*/ 0 w 328"/>
                  <a:gd name="T31" fmla="*/ 8 h 417"/>
                  <a:gd name="T32" fmla="*/ 1 w 328"/>
                  <a:gd name="T33" fmla="*/ 7 h 417"/>
                  <a:gd name="T34" fmla="*/ 1 w 328"/>
                  <a:gd name="T35" fmla="*/ 6 h 417"/>
                  <a:gd name="T36" fmla="*/ 2 w 328"/>
                  <a:gd name="T37" fmla="*/ 5 h 417"/>
                  <a:gd name="T38" fmla="*/ 3 w 328"/>
                  <a:gd name="T39" fmla="*/ 5 h 417"/>
                  <a:gd name="T40" fmla="*/ 4 w 328"/>
                  <a:gd name="T41" fmla="*/ 4 h 417"/>
                  <a:gd name="T42" fmla="*/ 5 w 328"/>
                  <a:gd name="T43" fmla="*/ 4 h 417"/>
                  <a:gd name="T44" fmla="*/ 6 w 328"/>
                  <a:gd name="T45" fmla="*/ 4 h 417"/>
                  <a:gd name="T46" fmla="*/ 7 w 328"/>
                  <a:gd name="T47" fmla="*/ 5 h 417"/>
                  <a:gd name="T48" fmla="*/ 8 w 328"/>
                  <a:gd name="T49" fmla="*/ 5 h 417"/>
                  <a:gd name="T50" fmla="*/ 8 w 328"/>
                  <a:gd name="T51" fmla="*/ 6 h 417"/>
                  <a:gd name="T52" fmla="*/ 13 w 328"/>
                  <a:gd name="T53" fmla="*/ 0 h 417"/>
                  <a:gd name="T54" fmla="*/ 8 w 328"/>
                  <a:gd name="T55" fmla="*/ 10 h 417"/>
                  <a:gd name="T56" fmla="*/ 8 w 328"/>
                  <a:gd name="T57" fmla="*/ 9 h 417"/>
                  <a:gd name="T58" fmla="*/ 8 w 328"/>
                  <a:gd name="T59" fmla="*/ 9 h 417"/>
                  <a:gd name="T60" fmla="*/ 8 w 328"/>
                  <a:gd name="T61" fmla="*/ 8 h 417"/>
                  <a:gd name="T62" fmla="*/ 7 w 328"/>
                  <a:gd name="T63" fmla="*/ 8 h 417"/>
                  <a:gd name="T64" fmla="*/ 7 w 328"/>
                  <a:gd name="T65" fmla="*/ 8 h 417"/>
                  <a:gd name="T66" fmla="*/ 7 w 328"/>
                  <a:gd name="T67" fmla="*/ 8 h 417"/>
                  <a:gd name="T68" fmla="*/ 6 w 328"/>
                  <a:gd name="T69" fmla="*/ 8 h 417"/>
                  <a:gd name="T70" fmla="*/ 6 w 328"/>
                  <a:gd name="T71" fmla="*/ 8 h 417"/>
                  <a:gd name="T72" fmla="*/ 5 w 328"/>
                  <a:gd name="T73" fmla="*/ 8 h 417"/>
                  <a:gd name="T74" fmla="*/ 5 w 328"/>
                  <a:gd name="T75" fmla="*/ 9 h 417"/>
                  <a:gd name="T76" fmla="*/ 5 w 328"/>
                  <a:gd name="T77" fmla="*/ 9 h 417"/>
                  <a:gd name="T78" fmla="*/ 5 w 328"/>
                  <a:gd name="T79" fmla="*/ 10 h 417"/>
                  <a:gd name="T80" fmla="*/ 5 w 328"/>
                  <a:gd name="T81" fmla="*/ 11 h 417"/>
                  <a:gd name="T82" fmla="*/ 5 w 328"/>
                  <a:gd name="T83" fmla="*/ 12 h 417"/>
                  <a:gd name="T84" fmla="*/ 5 w 328"/>
                  <a:gd name="T85" fmla="*/ 13 h 417"/>
                  <a:gd name="T86" fmla="*/ 5 w 328"/>
                  <a:gd name="T87" fmla="*/ 13 h 417"/>
                  <a:gd name="T88" fmla="*/ 6 w 328"/>
                  <a:gd name="T89" fmla="*/ 13 h 417"/>
                  <a:gd name="T90" fmla="*/ 6 w 328"/>
                  <a:gd name="T91" fmla="*/ 13 h 417"/>
                  <a:gd name="T92" fmla="*/ 6 w 328"/>
                  <a:gd name="T93" fmla="*/ 13 h 417"/>
                  <a:gd name="T94" fmla="*/ 7 w 328"/>
                  <a:gd name="T95" fmla="*/ 13 h 417"/>
                  <a:gd name="T96" fmla="*/ 7 w 328"/>
                  <a:gd name="T97" fmla="*/ 13 h 417"/>
                  <a:gd name="T98" fmla="*/ 7 w 328"/>
                  <a:gd name="T99" fmla="*/ 13 h 417"/>
                  <a:gd name="T100" fmla="*/ 8 w 328"/>
                  <a:gd name="T101" fmla="*/ 13 h 417"/>
                  <a:gd name="T102" fmla="*/ 8 w 328"/>
                  <a:gd name="T103" fmla="*/ 13 h 417"/>
                  <a:gd name="T104" fmla="*/ 8 w 328"/>
                  <a:gd name="T105" fmla="*/ 12 h 417"/>
                  <a:gd name="T106" fmla="*/ 8 w 328"/>
                  <a:gd name="T107" fmla="*/ 11 h 41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7"/>
                  <a:gd name="T164" fmla="*/ 328 w 328"/>
                  <a:gd name="T165" fmla="*/ 417 h 41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7">
                    <a:moveTo>
                      <a:pt x="328" y="0"/>
                    </a:moveTo>
                    <a:lnTo>
                      <a:pt x="328" y="411"/>
                    </a:lnTo>
                    <a:lnTo>
                      <a:pt x="221" y="411"/>
                    </a:lnTo>
                    <a:lnTo>
                      <a:pt x="221" y="367"/>
                    </a:lnTo>
                    <a:lnTo>
                      <a:pt x="210" y="380"/>
                    </a:lnTo>
                    <a:lnTo>
                      <a:pt x="199" y="390"/>
                    </a:lnTo>
                    <a:lnTo>
                      <a:pt x="190" y="399"/>
                    </a:lnTo>
                    <a:lnTo>
                      <a:pt x="180" y="405"/>
                    </a:lnTo>
                    <a:lnTo>
                      <a:pt x="167" y="410"/>
                    </a:lnTo>
                    <a:lnTo>
                      <a:pt x="154" y="414"/>
                    </a:lnTo>
                    <a:lnTo>
                      <a:pt x="140" y="416"/>
                    </a:lnTo>
                    <a:lnTo>
                      <a:pt x="125" y="417"/>
                    </a:lnTo>
                    <a:lnTo>
                      <a:pt x="111" y="417"/>
                    </a:lnTo>
                    <a:lnTo>
                      <a:pt x="97" y="415"/>
                    </a:lnTo>
                    <a:lnTo>
                      <a:pt x="84" y="411"/>
                    </a:lnTo>
                    <a:lnTo>
                      <a:pt x="72" y="406"/>
                    </a:lnTo>
                    <a:lnTo>
                      <a:pt x="60" y="399"/>
                    </a:lnTo>
                    <a:lnTo>
                      <a:pt x="50" y="392"/>
                    </a:lnTo>
                    <a:lnTo>
                      <a:pt x="41" y="382"/>
                    </a:lnTo>
                    <a:lnTo>
                      <a:pt x="32" y="371"/>
                    </a:lnTo>
                    <a:lnTo>
                      <a:pt x="25" y="359"/>
                    </a:lnTo>
                    <a:lnTo>
                      <a:pt x="18" y="347"/>
                    </a:lnTo>
                    <a:lnTo>
                      <a:pt x="13" y="334"/>
                    </a:lnTo>
                    <a:lnTo>
                      <a:pt x="8" y="320"/>
                    </a:lnTo>
                    <a:lnTo>
                      <a:pt x="5" y="306"/>
                    </a:lnTo>
                    <a:lnTo>
                      <a:pt x="2" y="291"/>
                    </a:lnTo>
                    <a:lnTo>
                      <a:pt x="1" y="275"/>
                    </a:lnTo>
                    <a:lnTo>
                      <a:pt x="0" y="259"/>
                    </a:lnTo>
                    <a:lnTo>
                      <a:pt x="1" y="241"/>
                    </a:lnTo>
                    <a:lnTo>
                      <a:pt x="2" y="224"/>
                    </a:lnTo>
                    <a:lnTo>
                      <a:pt x="5" y="208"/>
                    </a:lnTo>
                    <a:lnTo>
                      <a:pt x="9" y="194"/>
                    </a:lnTo>
                    <a:lnTo>
                      <a:pt x="14" y="180"/>
                    </a:lnTo>
                    <a:lnTo>
                      <a:pt x="20" y="167"/>
                    </a:lnTo>
                    <a:lnTo>
                      <a:pt x="28" y="156"/>
                    </a:lnTo>
                    <a:lnTo>
                      <a:pt x="35" y="146"/>
                    </a:lnTo>
                    <a:lnTo>
                      <a:pt x="45" y="137"/>
                    </a:lnTo>
                    <a:lnTo>
                      <a:pt x="55" y="128"/>
                    </a:lnTo>
                    <a:lnTo>
                      <a:pt x="65" y="122"/>
                    </a:lnTo>
                    <a:lnTo>
                      <a:pt x="76" y="116"/>
                    </a:lnTo>
                    <a:lnTo>
                      <a:pt x="87" y="112"/>
                    </a:lnTo>
                    <a:lnTo>
                      <a:pt x="100" y="109"/>
                    </a:lnTo>
                    <a:lnTo>
                      <a:pt x="112" y="107"/>
                    </a:lnTo>
                    <a:lnTo>
                      <a:pt x="126" y="107"/>
                    </a:lnTo>
                    <a:lnTo>
                      <a:pt x="139" y="107"/>
                    </a:lnTo>
                    <a:lnTo>
                      <a:pt x="151" y="109"/>
                    </a:lnTo>
                    <a:lnTo>
                      <a:pt x="163" y="111"/>
                    </a:lnTo>
                    <a:lnTo>
                      <a:pt x="175" y="115"/>
                    </a:lnTo>
                    <a:lnTo>
                      <a:pt x="184" y="121"/>
                    </a:lnTo>
                    <a:lnTo>
                      <a:pt x="195" y="127"/>
                    </a:lnTo>
                    <a:lnTo>
                      <a:pt x="204" y="134"/>
                    </a:lnTo>
                    <a:lnTo>
                      <a:pt x="212" y="142"/>
                    </a:lnTo>
                    <a:lnTo>
                      <a:pt x="212" y="0"/>
                    </a:lnTo>
                    <a:lnTo>
                      <a:pt x="328" y="0"/>
                    </a:lnTo>
                    <a:close/>
                    <a:moveTo>
                      <a:pt x="213" y="261"/>
                    </a:moveTo>
                    <a:lnTo>
                      <a:pt x="212" y="245"/>
                    </a:lnTo>
                    <a:lnTo>
                      <a:pt x="210" y="231"/>
                    </a:lnTo>
                    <a:lnTo>
                      <a:pt x="208" y="224"/>
                    </a:lnTo>
                    <a:lnTo>
                      <a:pt x="205" y="219"/>
                    </a:lnTo>
                    <a:lnTo>
                      <a:pt x="203" y="214"/>
                    </a:lnTo>
                    <a:lnTo>
                      <a:pt x="198" y="209"/>
                    </a:lnTo>
                    <a:lnTo>
                      <a:pt x="195" y="205"/>
                    </a:lnTo>
                    <a:lnTo>
                      <a:pt x="191" y="202"/>
                    </a:lnTo>
                    <a:lnTo>
                      <a:pt x="186" y="198"/>
                    </a:lnTo>
                    <a:lnTo>
                      <a:pt x="182" y="196"/>
                    </a:lnTo>
                    <a:lnTo>
                      <a:pt x="177" y="194"/>
                    </a:lnTo>
                    <a:lnTo>
                      <a:pt x="172" y="193"/>
                    </a:lnTo>
                    <a:lnTo>
                      <a:pt x="167" y="192"/>
                    </a:lnTo>
                    <a:lnTo>
                      <a:pt x="162" y="192"/>
                    </a:lnTo>
                    <a:lnTo>
                      <a:pt x="156" y="192"/>
                    </a:lnTo>
                    <a:lnTo>
                      <a:pt x="152" y="193"/>
                    </a:lnTo>
                    <a:lnTo>
                      <a:pt x="148" y="194"/>
                    </a:lnTo>
                    <a:lnTo>
                      <a:pt x="143" y="196"/>
                    </a:lnTo>
                    <a:lnTo>
                      <a:pt x="135" y="201"/>
                    </a:lnTo>
                    <a:lnTo>
                      <a:pt x="128" y="208"/>
                    </a:lnTo>
                    <a:lnTo>
                      <a:pt x="125" y="212"/>
                    </a:lnTo>
                    <a:lnTo>
                      <a:pt x="122" y="218"/>
                    </a:lnTo>
                    <a:lnTo>
                      <a:pt x="120" y="224"/>
                    </a:lnTo>
                    <a:lnTo>
                      <a:pt x="117" y="231"/>
                    </a:lnTo>
                    <a:lnTo>
                      <a:pt x="115" y="246"/>
                    </a:lnTo>
                    <a:lnTo>
                      <a:pt x="114" y="264"/>
                    </a:lnTo>
                    <a:lnTo>
                      <a:pt x="115" y="280"/>
                    </a:lnTo>
                    <a:lnTo>
                      <a:pt x="117" y="296"/>
                    </a:lnTo>
                    <a:lnTo>
                      <a:pt x="120" y="302"/>
                    </a:lnTo>
                    <a:lnTo>
                      <a:pt x="122" y="307"/>
                    </a:lnTo>
                    <a:lnTo>
                      <a:pt x="125" y="313"/>
                    </a:lnTo>
                    <a:lnTo>
                      <a:pt x="128" y="317"/>
                    </a:lnTo>
                    <a:lnTo>
                      <a:pt x="131" y="321"/>
                    </a:lnTo>
                    <a:lnTo>
                      <a:pt x="136" y="325"/>
                    </a:lnTo>
                    <a:lnTo>
                      <a:pt x="139" y="328"/>
                    </a:lnTo>
                    <a:lnTo>
                      <a:pt x="143" y="330"/>
                    </a:lnTo>
                    <a:lnTo>
                      <a:pt x="148" y="332"/>
                    </a:lnTo>
                    <a:lnTo>
                      <a:pt x="153" y="333"/>
                    </a:lnTo>
                    <a:lnTo>
                      <a:pt x="157" y="334"/>
                    </a:lnTo>
                    <a:lnTo>
                      <a:pt x="163" y="334"/>
                    </a:lnTo>
                    <a:lnTo>
                      <a:pt x="168" y="334"/>
                    </a:lnTo>
                    <a:lnTo>
                      <a:pt x="174" y="333"/>
                    </a:lnTo>
                    <a:lnTo>
                      <a:pt x="178" y="332"/>
                    </a:lnTo>
                    <a:lnTo>
                      <a:pt x="182" y="330"/>
                    </a:lnTo>
                    <a:lnTo>
                      <a:pt x="188" y="328"/>
                    </a:lnTo>
                    <a:lnTo>
                      <a:pt x="191" y="325"/>
                    </a:lnTo>
                    <a:lnTo>
                      <a:pt x="195" y="321"/>
                    </a:lnTo>
                    <a:lnTo>
                      <a:pt x="199" y="317"/>
                    </a:lnTo>
                    <a:lnTo>
                      <a:pt x="203" y="313"/>
                    </a:lnTo>
                    <a:lnTo>
                      <a:pt x="205" y="307"/>
                    </a:lnTo>
                    <a:lnTo>
                      <a:pt x="208" y="301"/>
                    </a:lnTo>
                    <a:lnTo>
                      <a:pt x="210" y="294"/>
                    </a:lnTo>
                    <a:lnTo>
                      <a:pt x="212" y="279"/>
                    </a:lnTo>
                    <a:lnTo>
                      <a:pt x="213" y="26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6" name="Freeform 1340">
                <a:extLst>
                  <a:ext uri="{FF2B5EF4-FFF2-40B4-BE49-F238E27FC236}">
                    <a16:creationId xmlns:a16="http://schemas.microsoft.com/office/drawing/2014/main" id="{C732AAE3-00B4-4C54-9E75-528A44BE7E55}"/>
                  </a:ext>
                </a:extLst>
              </p:cNvPr>
              <p:cNvSpPr>
                <a:spLocks noEditPoints="1"/>
              </p:cNvSpPr>
              <p:nvPr/>
            </p:nvSpPr>
            <p:spPr bwMode="auto">
              <a:xfrm>
                <a:off x="1807" y="1366"/>
                <a:ext cx="69" cy="62"/>
              </a:xfrm>
              <a:custGeom>
                <a:avLst/>
                <a:gdLst>
                  <a:gd name="T0" fmla="*/ 0 w 342"/>
                  <a:gd name="T1" fmla="*/ 3 h 310"/>
                  <a:gd name="T2" fmla="*/ 1 w 342"/>
                  <a:gd name="T3" fmla="*/ 2 h 310"/>
                  <a:gd name="T4" fmla="*/ 2 w 342"/>
                  <a:gd name="T5" fmla="*/ 1 h 310"/>
                  <a:gd name="T6" fmla="*/ 3 w 342"/>
                  <a:gd name="T7" fmla="*/ 0 h 310"/>
                  <a:gd name="T8" fmla="*/ 5 w 342"/>
                  <a:gd name="T9" fmla="*/ 0 h 310"/>
                  <a:gd name="T10" fmla="*/ 7 w 342"/>
                  <a:gd name="T11" fmla="*/ 0 h 310"/>
                  <a:gd name="T12" fmla="*/ 9 w 342"/>
                  <a:gd name="T13" fmla="*/ 0 h 310"/>
                  <a:gd name="T14" fmla="*/ 11 w 342"/>
                  <a:gd name="T15" fmla="*/ 1 h 310"/>
                  <a:gd name="T16" fmla="*/ 12 w 342"/>
                  <a:gd name="T17" fmla="*/ 1 h 310"/>
                  <a:gd name="T18" fmla="*/ 13 w 342"/>
                  <a:gd name="T19" fmla="*/ 3 h 310"/>
                  <a:gd name="T20" fmla="*/ 13 w 342"/>
                  <a:gd name="T21" fmla="*/ 4 h 310"/>
                  <a:gd name="T22" fmla="*/ 13 w 342"/>
                  <a:gd name="T23" fmla="*/ 10 h 310"/>
                  <a:gd name="T24" fmla="*/ 14 w 342"/>
                  <a:gd name="T25" fmla="*/ 11 h 310"/>
                  <a:gd name="T26" fmla="*/ 9 w 342"/>
                  <a:gd name="T27" fmla="*/ 12 h 310"/>
                  <a:gd name="T28" fmla="*/ 9 w 342"/>
                  <a:gd name="T29" fmla="*/ 11 h 310"/>
                  <a:gd name="T30" fmla="*/ 8 w 342"/>
                  <a:gd name="T31" fmla="*/ 11 h 310"/>
                  <a:gd name="T32" fmla="*/ 7 w 342"/>
                  <a:gd name="T33" fmla="*/ 12 h 310"/>
                  <a:gd name="T34" fmla="*/ 4 w 342"/>
                  <a:gd name="T35" fmla="*/ 12 h 310"/>
                  <a:gd name="T36" fmla="*/ 3 w 342"/>
                  <a:gd name="T37" fmla="*/ 12 h 310"/>
                  <a:gd name="T38" fmla="*/ 2 w 342"/>
                  <a:gd name="T39" fmla="*/ 12 h 310"/>
                  <a:gd name="T40" fmla="*/ 1 w 342"/>
                  <a:gd name="T41" fmla="*/ 11 h 310"/>
                  <a:gd name="T42" fmla="*/ 0 w 342"/>
                  <a:gd name="T43" fmla="*/ 10 h 310"/>
                  <a:gd name="T44" fmla="*/ 0 w 342"/>
                  <a:gd name="T45" fmla="*/ 9 h 310"/>
                  <a:gd name="T46" fmla="*/ 0 w 342"/>
                  <a:gd name="T47" fmla="*/ 8 h 310"/>
                  <a:gd name="T48" fmla="*/ 0 w 342"/>
                  <a:gd name="T49" fmla="*/ 7 h 310"/>
                  <a:gd name="T50" fmla="*/ 1 w 342"/>
                  <a:gd name="T51" fmla="*/ 7 h 310"/>
                  <a:gd name="T52" fmla="*/ 2 w 342"/>
                  <a:gd name="T53" fmla="*/ 6 h 310"/>
                  <a:gd name="T54" fmla="*/ 3 w 342"/>
                  <a:gd name="T55" fmla="*/ 6 h 310"/>
                  <a:gd name="T56" fmla="*/ 5 w 342"/>
                  <a:gd name="T57" fmla="*/ 5 h 310"/>
                  <a:gd name="T58" fmla="*/ 7 w 342"/>
                  <a:gd name="T59" fmla="*/ 5 h 310"/>
                  <a:gd name="T60" fmla="*/ 8 w 342"/>
                  <a:gd name="T61" fmla="*/ 4 h 310"/>
                  <a:gd name="T62" fmla="*/ 9 w 342"/>
                  <a:gd name="T63" fmla="*/ 3 h 310"/>
                  <a:gd name="T64" fmla="*/ 8 w 342"/>
                  <a:gd name="T65" fmla="*/ 3 h 310"/>
                  <a:gd name="T66" fmla="*/ 7 w 342"/>
                  <a:gd name="T67" fmla="*/ 3 h 310"/>
                  <a:gd name="T68" fmla="*/ 6 w 342"/>
                  <a:gd name="T69" fmla="*/ 3 h 310"/>
                  <a:gd name="T70" fmla="*/ 5 w 342"/>
                  <a:gd name="T71" fmla="*/ 3 h 310"/>
                  <a:gd name="T72" fmla="*/ 9 w 342"/>
                  <a:gd name="T73" fmla="*/ 7 h 310"/>
                  <a:gd name="T74" fmla="*/ 7 w 342"/>
                  <a:gd name="T75" fmla="*/ 7 h 310"/>
                  <a:gd name="T76" fmla="*/ 6 w 342"/>
                  <a:gd name="T77" fmla="*/ 7 h 310"/>
                  <a:gd name="T78" fmla="*/ 5 w 342"/>
                  <a:gd name="T79" fmla="*/ 8 h 310"/>
                  <a:gd name="T80" fmla="*/ 5 w 342"/>
                  <a:gd name="T81" fmla="*/ 9 h 310"/>
                  <a:gd name="T82" fmla="*/ 5 w 342"/>
                  <a:gd name="T83" fmla="*/ 9 h 310"/>
                  <a:gd name="T84" fmla="*/ 5 w 342"/>
                  <a:gd name="T85" fmla="*/ 10 h 310"/>
                  <a:gd name="T86" fmla="*/ 6 w 342"/>
                  <a:gd name="T87" fmla="*/ 10 h 310"/>
                  <a:gd name="T88" fmla="*/ 8 w 342"/>
                  <a:gd name="T89" fmla="*/ 10 h 310"/>
                  <a:gd name="T90" fmla="*/ 8 w 342"/>
                  <a:gd name="T91" fmla="*/ 9 h 310"/>
                  <a:gd name="T92" fmla="*/ 9 w 342"/>
                  <a:gd name="T93" fmla="*/ 8 h 310"/>
                  <a:gd name="T94" fmla="*/ 9 w 342"/>
                  <a:gd name="T95" fmla="*/ 7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0"/>
                  <a:gd name="T146" fmla="*/ 342 w 342"/>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0">
                    <a:moveTo>
                      <a:pt x="118" y="102"/>
                    </a:moveTo>
                    <a:lnTo>
                      <a:pt x="9" y="91"/>
                    </a:lnTo>
                    <a:lnTo>
                      <a:pt x="12" y="77"/>
                    </a:lnTo>
                    <a:lnTo>
                      <a:pt x="16" y="66"/>
                    </a:lnTo>
                    <a:lnTo>
                      <a:pt x="21" y="55"/>
                    </a:lnTo>
                    <a:lnTo>
                      <a:pt x="26" y="46"/>
                    </a:lnTo>
                    <a:lnTo>
                      <a:pt x="32" y="39"/>
                    </a:lnTo>
                    <a:lnTo>
                      <a:pt x="41" y="31"/>
                    </a:lnTo>
                    <a:lnTo>
                      <a:pt x="50" y="25"/>
                    </a:lnTo>
                    <a:lnTo>
                      <a:pt x="59" y="18"/>
                    </a:lnTo>
                    <a:lnTo>
                      <a:pt x="68" y="14"/>
                    </a:lnTo>
                    <a:lnTo>
                      <a:pt x="79" y="11"/>
                    </a:lnTo>
                    <a:lnTo>
                      <a:pt x="90" y="7"/>
                    </a:lnTo>
                    <a:lnTo>
                      <a:pt x="103" y="4"/>
                    </a:lnTo>
                    <a:lnTo>
                      <a:pt x="117" y="2"/>
                    </a:lnTo>
                    <a:lnTo>
                      <a:pt x="132" y="1"/>
                    </a:lnTo>
                    <a:lnTo>
                      <a:pt x="147" y="0"/>
                    </a:lnTo>
                    <a:lnTo>
                      <a:pt x="163" y="0"/>
                    </a:lnTo>
                    <a:lnTo>
                      <a:pt x="187" y="0"/>
                    </a:lnTo>
                    <a:lnTo>
                      <a:pt x="208" y="1"/>
                    </a:lnTo>
                    <a:lnTo>
                      <a:pt x="228" y="3"/>
                    </a:lnTo>
                    <a:lnTo>
                      <a:pt x="245" y="5"/>
                    </a:lnTo>
                    <a:lnTo>
                      <a:pt x="260" y="8"/>
                    </a:lnTo>
                    <a:lnTo>
                      <a:pt x="273" y="14"/>
                    </a:lnTo>
                    <a:lnTo>
                      <a:pt x="286" y="21"/>
                    </a:lnTo>
                    <a:lnTo>
                      <a:pt x="297" y="29"/>
                    </a:lnTo>
                    <a:lnTo>
                      <a:pt x="303" y="36"/>
                    </a:lnTo>
                    <a:lnTo>
                      <a:pt x="310" y="44"/>
                    </a:lnTo>
                    <a:lnTo>
                      <a:pt x="315" y="54"/>
                    </a:lnTo>
                    <a:lnTo>
                      <a:pt x="319" y="64"/>
                    </a:lnTo>
                    <a:lnTo>
                      <a:pt x="324" y="76"/>
                    </a:lnTo>
                    <a:lnTo>
                      <a:pt x="326" y="87"/>
                    </a:lnTo>
                    <a:lnTo>
                      <a:pt x="328" y="99"/>
                    </a:lnTo>
                    <a:lnTo>
                      <a:pt x="328" y="109"/>
                    </a:lnTo>
                    <a:lnTo>
                      <a:pt x="328" y="240"/>
                    </a:lnTo>
                    <a:lnTo>
                      <a:pt x="328" y="250"/>
                    </a:lnTo>
                    <a:lnTo>
                      <a:pt x="329" y="260"/>
                    </a:lnTo>
                    <a:lnTo>
                      <a:pt x="329" y="267"/>
                    </a:lnTo>
                    <a:lnTo>
                      <a:pt x="331" y="274"/>
                    </a:lnTo>
                    <a:lnTo>
                      <a:pt x="335" y="287"/>
                    </a:lnTo>
                    <a:lnTo>
                      <a:pt x="342" y="304"/>
                    </a:lnTo>
                    <a:lnTo>
                      <a:pt x="235" y="304"/>
                    </a:lnTo>
                    <a:lnTo>
                      <a:pt x="230" y="294"/>
                    </a:lnTo>
                    <a:lnTo>
                      <a:pt x="227" y="287"/>
                    </a:lnTo>
                    <a:lnTo>
                      <a:pt x="225" y="279"/>
                    </a:lnTo>
                    <a:lnTo>
                      <a:pt x="223" y="267"/>
                    </a:lnTo>
                    <a:lnTo>
                      <a:pt x="212" y="278"/>
                    </a:lnTo>
                    <a:lnTo>
                      <a:pt x="201" y="286"/>
                    </a:lnTo>
                    <a:lnTo>
                      <a:pt x="190" y="293"/>
                    </a:lnTo>
                    <a:lnTo>
                      <a:pt x="178" y="299"/>
                    </a:lnTo>
                    <a:lnTo>
                      <a:pt x="163" y="304"/>
                    </a:lnTo>
                    <a:lnTo>
                      <a:pt x="146" y="307"/>
                    </a:lnTo>
                    <a:lnTo>
                      <a:pt x="127" y="309"/>
                    </a:lnTo>
                    <a:lnTo>
                      <a:pt x="108" y="310"/>
                    </a:lnTo>
                    <a:lnTo>
                      <a:pt x="95" y="310"/>
                    </a:lnTo>
                    <a:lnTo>
                      <a:pt x="83" y="309"/>
                    </a:lnTo>
                    <a:lnTo>
                      <a:pt x="71" y="307"/>
                    </a:lnTo>
                    <a:lnTo>
                      <a:pt x="62" y="304"/>
                    </a:lnTo>
                    <a:lnTo>
                      <a:pt x="52" y="301"/>
                    </a:lnTo>
                    <a:lnTo>
                      <a:pt x="42" y="296"/>
                    </a:lnTo>
                    <a:lnTo>
                      <a:pt x="35" y="292"/>
                    </a:lnTo>
                    <a:lnTo>
                      <a:pt x="27" y="286"/>
                    </a:lnTo>
                    <a:lnTo>
                      <a:pt x="21" y="279"/>
                    </a:lnTo>
                    <a:lnTo>
                      <a:pt x="15" y="273"/>
                    </a:lnTo>
                    <a:lnTo>
                      <a:pt x="11" y="266"/>
                    </a:lnTo>
                    <a:lnTo>
                      <a:pt x="6" y="259"/>
                    </a:lnTo>
                    <a:lnTo>
                      <a:pt x="3" y="251"/>
                    </a:lnTo>
                    <a:lnTo>
                      <a:pt x="1" y="242"/>
                    </a:lnTo>
                    <a:lnTo>
                      <a:pt x="0" y="234"/>
                    </a:lnTo>
                    <a:lnTo>
                      <a:pt x="0" y="225"/>
                    </a:lnTo>
                    <a:lnTo>
                      <a:pt x="0" y="217"/>
                    </a:lnTo>
                    <a:lnTo>
                      <a:pt x="1" y="209"/>
                    </a:lnTo>
                    <a:lnTo>
                      <a:pt x="2" y="201"/>
                    </a:lnTo>
                    <a:lnTo>
                      <a:pt x="4" y="194"/>
                    </a:lnTo>
                    <a:lnTo>
                      <a:pt x="8" y="187"/>
                    </a:lnTo>
                    <a:lnTo>
                      <a:pt x="11" y="181"/>
                    </a:lnTo>
                    <a:lnTo>
                      <a:pt x="15" y="176"/>
                    </a:lnTo>
                    <a:lnTo>
                      <a:pt x="19" y="169"/>
                    </a:lnTo>
                    <a:lnTo>
                      <a:pt x="25" y="164"/>
                    </a:lnTo>
                    <a:lnTo>
                      <a:pt x="31" y="159"/>
                    </a:lnTo>
                    <a:lnTo>
                      <a:pt x="39" y="155"/>
                    </a:lnTo>
                    <a:lnTo>
                      <a:pt x="47" y="151"/>
                    </a:lnTo>
                    <a:lnTo>
                      <a:pt x="57" y="146"/>
                    </a:lnTo>
                    <a:lnTo>
                      <a:pt x="68" y="143"/>
                    </a:lnTo>
                    <a:lnTo>
                      <a:pt x="80" y="140"/>
                    </a:lnTo>
                    <a:lnTo>
                      <a:pt x="93" y="137"/>
                    </a:lnTo>
                    <a:lnTo>
                      <a:pt x="122" y="131"/>
                    </a:lnTo>
                    <a:lnTo>
                      <a:pt x="146" y="126"/>
                    </a:lnTo>
                    <a:lnTo>
                      <a:pt x="164" y="122"/>
                    </a:lnTo>
                    <a:lnTo>
                      <a:pt x="176" y="118"/>
                    </a:lnTo>
                    <a:lnTo>
                      <a:pt x="186" y="116"/>
                    </a:lnTo>
                    <a:lnTo>
                      <a:pt x="195" y="113"/>
                    </a:lnTo>
                    <a:lnTo>
                      <a:pt x="206" y="109"/>
                    </a:lnTo>
                    <a:lnTo>
                      <a:pt x="217" y="105"/>
                    </a:lnTo>
                    <a:lnTo>
                      <a:pt x="216" y="96"/>
                    </a:lnTo>
                    <a:lnTo>
                      <a:pt x="215" y="87"/>
                    </a:lnTo>
                    <a:lnTo>
                      <a:pt x="212" y="81"/>
                    </a:lnTo>
                    <a:lnTo>
                      <a:pt x="208" y="75"/>
                    </a:lnTo>
                    <a:lnTo>
                      <a:pt x="203" y="72"/>
                    </a:lnTo>
                    <a:lnTo>
                      <a:pt x="196" y="70"/>
                    </a:lnTo>
                    <a:lnTo>
                      <a:pt x="188" y="68"/>
                    </a:lnTo>
                    <a:lnTo>
                      <a:pt x="177" y="68"/>
                    </a:lnTo>
                    <a:lnTo>
                      <a:pt x="164" y="68"/>
                    </a:lnTo>
                    <a:lnTo>
                      <a:pt x="153" y="70"/>
                    </a:lnTo>
                    <a:lnTo>
                      <a:pt x="144" y="72"/>
                    </a:lnTo>
                    <a:lnTo>
                      <a:pt x="135" y="76"/>
                    </a:lnTo>
                    <a:lnTo>
                      <a:pt x="130" y="81"/>
                    </a:lnTo>
                    <a:lnTo>
                      <a:pt x="125" y="86"/>
                    </a:lnTo>
                    <a:lnTo>
                      <a:pt x="121" y="94"/>
                    </a:lnTo>
                    <a:lnTo>
                      <a:pt x="118" y="102"/>
                    </a:lnTo>
                    <a:close/>
                    <a:moveTo>
                      <a:pt x="217" y="163"/>
                    </a:moveTo>
                    <a:lnTo>
                      <a:pt x="205" y="167"/>
                    </a:lnTo>
                    <a:lnTo>
                      <a:pt x="192" y="170"/>
                    </a:lnTo>
                    <a:lnTo>
                      <a:pt x="180" y="175"/>
                    </a:lnTo>
                    <a:lnTo>
                      <a:pt x="167" y="178"/>
                    </a:lnTo>
                    <a:lnTo>
                      <a:pt x="152" y="182"/>
                    </a:lnTo>
                    <a:lnTo>
                      <a:pt x="139" y="186"/>
                    </a:lnTo>
                    <a:lnTo>
                      <a:pt x="130" y="192"/>
                    </a:lnTo>
                    <a:lnTo>
                      <a:pt x="123" y="196"/>
                    </a:lnTo>
                    <a:lnTo>
                      <a:pt x="120" y="200"/>
                    </a:lnTo>
                    <a:lnTo>
                      <a:pt x="117" y="206"/>
                    </a:lnTo>
                    <a:lnTo>
                      <a:pt x="114" y="211"/>
                    </a:lnTo>
                    <a:lnTo>
                      <a:pt x="114" y="217"/>
                    </a:lnTo>
                    <a:lnTo>
                      <a:pt x="114" y="223"/>
                    </a:lnTo>
                    <a:lnTo>
                      <a:pt x="117" y="230"/>
                    </a:lnTo>
                    <a:lnTo>
                      <a:pt x="119" y="234"/>
                    </a:lnTo>
                    <a:lnTo>
                      <a:pt x="123" y="239"/>
                    </a:lnTo>
                    <a:lnTo>
                      <a:pt x="128" y="242"/>
                    </a:lnTo>
                    <a:lnTo>
                      <a:pt x="135" y="245"/>
                    </a:lnTo>
                    <a:lnTo>
                      <a:pt x="142" y="247"/>
                    </a:lnTo>
                    <a:lnTo>
                      <a:pt x="151" y="247"/>
                    </a:lnTo>
                    <a:lnTo>
                      <a:pt x="161" y="247"/>
                    </a:lnTo>
                    <a:lnTo>
                      <a:pt x="169" y="245"/>
                    </a:lnTo>
                    <a:lnTo>
                      <a:pt x="178" y="242"/>
                    </a:lnTo>
                    <a:lnTo>
                      <a:pt x="187" y="238"/>
                    </a:lnTo>
                    <a:lnTo>
                      <a:pt x="194" y="233"/>
                    </a:lnTo>
                    <a:lnTo>
                      <a:pt x="201" y="227"/>
                    </a:lnTo>
                    <a:lnTo>
                      <a:pt x="206" y="222"/>
                    </a:lnTo>
                    <a:lnTo>
                      <a:pt x="209" y="216"/>
                    </a:lnTo>
                    <a:lnTo>
                      <a:pt x="213" y="208"/>
                    </a:lnTo>
                    <a:lnTo>
                      <a:pt x="215" y="200"/>
                    </a:lnTo>
                    <a:lnTo>
                      <a:pt x="216"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7" name="Freeform 1341">
                <a:extLst>
                  <a:ext uri="{FF2B5EF4-FFF2-40B4-BE49-F238E27FC236}">
                    <a16:creationId xmlns:a16="http://schemas.microsoft.com/office/drawing/2014/main" id="{4C62F812-A29E-4FA5-BEAA-9DE5F660E31B}"/>
                  </a:ext>
                </a:extLst>
              </p:cNvPr>
              <p:cNvSpPr>
                <a:spLocks/>
              </p:cNvSpPr>
              <p:nvPr/>
            </p:nvSpPr>
            <p:spPr bwMode="auto">
              <a:xfrm>
                <a:off x="911" y="2400"/>
                <a:ext cx="63" cy="83"/>
              </a:xfrm>
              <a:custGeom>
                <a:avLst/>
                <a:gdLst>
                  <a:gd name="T0" fmla="*/ 0 w 314"/>
                  <a:gd name="T1" fmla="*/ 0 h 412"/>
                  <a:gd name="T2" fmla="*/ 13 w 314"/>
                  <a:gd name="T3" fmla="*/ 0 h 412"/>
                  <a:gd name="T4" fmla="*/ 13 w 314"/>
                  <a:gd name="T5" fmla="*/ 4 h 412"/>
                  <a:gd name="T6" fmla="*/ 5 w 314"/>
                  <a:gd name="T7" fmla="*/ 4 h 412"/>
                  <a:gd name="T8" fmla="*/ 5 w 314"/>
                  <a:gd name="T9" fmla="*/ 6 h 412"/>
                  <a:gd name="T10" fmla="*/ 12 w 314"/>
                  <a:gd name="T11" fmla="*/ 6 h 412"/>
                  <a:gd name="T12" fmla="*/ 12 w 314"/>
                  <a:gd name="T13" fmla="*/ 10 h 412"/>
                  <a:gd name="T14" fmla="*/ 5 w 314"/>
                  <a:gd name="T15" fmla="*/ 10 h 412"/>
                  <a:gd name="T16" fmla="*/ 5 w 314"/>
                  <a:gd name="T17" fmla="*/ 17 h 412"/>
                  <a:gd name="T18" fmla="*/ 0 w 314"/>
                  <a:gd name="T19" fmla="*/ 17 h 412"/>
                  <a:gd name="T20" fmla="*/ 0 w 314"/>
                  <a:gd name="T21" fmla="*/ 0 h 4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2"/>
                  <a:gd name="T35" fmla="*/ 314 w 314"/>
                  <a:gd name="T36" fmla="*/ 412 h 4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2">
                    <a:moveTo>
                      <a:pt x="0" y="0"/>
                    </a:moveTo>
                    <a:lnTo>
                      <a:pt x="314" y="0"/>
                    </a:lnTo>
                    <a:lnTo>
                      <a:pt x="314" y="89"/>
                    </a:lnTo>
                    <a:lnTo>
                      <a:pt x="128" y="89"/>
                    </a:lnTo>
                    <a:lnTo>
                      <a:pt x="128" y="160"/>
                    </a:lnTo>
                    <a:lnTo>
                      <a:pt x="287" y="160"/>
                    </a:lnTo>
                    <a:lnTo>
                      <a:pt x="287" y="243"/>
                    </a:lnTo>
                    <a:lnTo>
                      <a:pt x="128" y="243"/>
                    </a:lnTo>
                    <a:lnTo>
                      <a:pt x="128" y="412"/>
                    </a:lnTo>
                    <a:lnTo>
                      <a:pt x="0" y="4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8" name="Freeform 1342">
                <a:extLst>
                  <a:ext uri="{FF2B5EF4-FFF2-40B4-BE49-F238E27FC236}">
                    <a16:creationId xmlns:a16="http://schemas.microsoft.com/office/drawing/2014/main" id="{B23BFA66-0B8D-4DB2-8D9E-E9EDFB8EF48F}"/>
                  </a:ext>
                </a:extLst>
              </p:cNvPr>
              <p:cNvSpPr>
                <a:spLocks noEditPoints="1"/>
              </p:cNvSpPr>
              <p:nvPr/>
            </p:nvSpPr>
            <p:spPr bwMode="auto">
              <a:xfrm>
                <a:off x="987" y="2400"/>
                <a:ext cx="23" cy="83"/>
              </a:xfrm>
              <a:custGeom>
                <a:avLst/>
                <a:gdLst>
                  <a:gd name="T0" fmla="*/ 0 w 114"/>
                  <a:gd name="T1" fmla="*/ 0 h 412"/>
                  <a:gd name="T2" fmla="*/ 5 w 114"/>
                  <a:gd name="T3" fmla="*/ 0 h 412"/>
                  <a:gd name="T4" fmla="*/ 5 w 114"/>
                  <a:gd name="T5" fmla="*/ 3 h 412"/>
                  <a:gd name="T6" fmla="*/ 0 w 114"/>
                  <a:gd name="T7" fmla="*/ 3 h 412"/>
                  <a:gd name="T8" fmla="*/ 0 w 114"/>
                  <a:gd name="T9" fmla="*/ 0 h 412"/>
                  <a:gd name="T10" fmla="*/ 0 w 114"/>
                  <a:gd name="T11" fmla="*/ 5 h 412"/>
                  <a:gd name="T12" fmla="*/ 5 w 114"/>
                  <a:gd name="T13" fmla="*/ 5 h 412"/>
                  <a:gd name="T14" fmla="*/ 5 w 114"/>
                  <a:gd name="T15" fmla="*/ 17 h 412"/>
                  <a:gd name="T16" fmla="*/ 0 w 114"/>
                  <a:gd name="T17" fmla="*/ 17 h 412"/>
                  <a:gd name="T18" fmla="*/ 0 w 114"/>
                  <a:gd name="T19" fmla="*/ 5 h 4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412"/>
                  <a:gd name="T32" fmla="*/ 114 w 114"/>
                  <a:gd name="T33" fmla="*/ 412 h 4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412">
                    <a:moveTo>
                      <a:pt x="0" y="0"/>
                    </a:moveTo>
                    <a:lnTo>
                      <a:pt x="114" y="0"/>
                    </a:lnTo>
                    <a:lnTo>
                      <a:pt x="114" y="78"/>
                    </a:lnTo>
                    <a:lnTo>
                      <a:pt x="0" y="78"/>
                    </a:lnTo>
                    <a:lnTo>
                      <a:pt x="0" y="0"/>
                    </a:lnTo>
                    <a:close/>
                    <a:moveTo>
                      <a:pt x="0" y="114"/>
                    </a:moveTo>
                    <a:lnTo>
                      <a:pt x="114" y="114"/>
                    </a:lnTo>
                    <a:lnTo>
                      <a:pt x="114" y="412"/>
                    </a:lnTo>
                    <a:lnTo>
                      <a:pt x="0" y="412"/>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09" name="Freeform 1343">
                <a:extLst>
                  <a:ext uri="{FF2B5EF4-FFF2-40B4-BE49-F238E27FC236}">
                    <a16:creationId xmlns:a16="http://schemas.microsoft.com/office/drawing/2014/main" id="{59B55CB5-1B10-48DB-B976-C90E76C71556}"/>
                  </a:ext>
                </a:extLst>
              </p:cNvPr>
              <p:cNvSpPr>
                <a:spLocks noEditPoints="1"/>
              </p:cNvSpPr>
              <p:nvPr/>
            </p:nvSpPr>
            <p:spPr bwMode="auto">
              <a:xfrm>
                <a:off x="1025" y="2400"/>
                <a:ext cx="65" cy="84"/>
              </a:xfrm>
              <a:custGeom>
                <a:avLst/>
                <a:gdLst>
                  <a:gd name="T0" fmla="*/ 5 w 328"/>
                  <a:gd name="T1" fmla="*/ 0 h 418"/>
                  <a:gd name="T2" fmla="*/ 5 w 328"/>
                  <a:gd name="T3" fmla="*/ 5 h 418"/>
                  <a:gd name="T4" fmla="*/ 6 w 328"/>
                  <a:gd name="T5" fmla="*/ 5 h 418"/>
                  <a:gd name="T6" fmla="*/ 7 w 328"/>
                  <a:gd name="T7" fmla="*/ 5 h 418"/>
                  <a:gd name="T8" fmla="*/ 8 w 328"/>
                  <a:gd name="T9" fmla="*/ 4 h 418"/>
                  <a:gd name="T10" fmla="*/ 9 w 328"/>
                  <a:gd name="T11" fmla="*/ 4 h 418"/>
                  <a:gd name="T12" fmla="*/ 10 w 328"/>
                  <a:gd name="T13" fmla="*/ 5 h 418"/>
                  <a:gd name="T14" fmla="*/ 10 w 328"/>
                  <a:gd name="T15" fmla="*/ 5 h 418"/>
                  <a:gd name="T16" fmla="*/ 11 w 328"/>
                  <a:gd name="T17" fmla="*/ 6 h 418"/>
                  <a:gd name="T18" fmla="*/ 12 w 328"/>
                  <a:gd name="T19" fmla="*/ 6 h 418"/>
                  <a:gd name="T20" fmla="*/ 12 w 328"/>
                  <a:gd name="T21" fmla="*/ 7 h 418"/>
                  <a:gd name="T22" fmla="*/ 13 w 328"/>
                  <a:gd name="T23" fmla="*/ 8 h 418"/>
                  <a:gd name="T24" fmla="*/ 13 w 328"/>
                  <a:gd name="T25" fmla="*/ 10 h 418"/>
                  <a:gd name="T26" fmla="*/ 13 w 328"/>
                  <a:gd name="T27" fmla="*/ 11 h 418"/>
                  <a:gd name="T28" fmla="*/ 13 w 328"/>
                  <a:gd name="T29" fmla="*/ 13 h 418"/>
                  <a:gd name="T30" fmla="*/ 12 w 328"/>
                  <a:gd name="T31" fmla="*/ 13 h 418"/>
                  <a:gd name="T32" fmla="*/ 12 w 328"/>
                  <a:gd name="T33" fmla="*/ 14 h 418"/>
                  <a:gd name="T34" fmla="*/ 12 w 328"/>
                  <a:gd name="T35" fmla="*/ 15 h 418"/>
                  <a:gd name="T36" fmla="*/ 11 w 328"/>
                  <a:gd name="T37" fmla="*/ 15 h 418"/>
                  <a:gd name="T38" fmla="*/ 11 w 328"/>
                  <a:gd name="T39" fmla="*/ 16 h 418"/>
                  <a:gd name="T40" fmla="*/ 10 w 328"/>
                  <a:gd name="T41" fmla="*/ 16 h 418"/>
                  <a:gd name="T42" fmla="*/ 10 w 328"/>
                  <a:gd name="T43" fmla="*/ 17 h 418"/>
                  <a:gd name="T44" fmla="*/ 9 w 328"/>
                  <a:gd name="T45" fmla="*/ 17 h 418"/>
                  <a:gd name="T46" fmla="*/ 8 w 328"/>
                  <a:gd name="T47" fmla="*/ 17 h 418"/>
                  <a:gd name="T48" fmla="*/ 7 w 328"/>
                  <a:gd name="T49" fmla="*/ 17 h 418"/>
                  <a:gd name="T50" fmla="*/ 6 w 328"/>
                  <a:gd name="T51" fmla="*/ 16 h 418"/>
                  <a:gd name="T52" fmla="*/ 5 w 328"/>
                  <a:gd name="T53" fmla="*/ 16 h 418"/>
                  <a:gd name="T54" fmla="*/ 5 w 328"/>
                  <a:gd name="T55" fmla="*/ 15 h 418"/>
                  <a:gd name="T56" fmla="*/ 4 w 328"/>
                  <a:gd name="T57" fmla="*/ 17 h 418"/>
                  <a:gd name="T58" fmla="*/ 0 w 328"/>
                  <a:gd name="T59" fmla="*/ 0 h 418"/>
                  <a:gd name="T60" fmla="*/ 5 w 328"/>
                  <a:gd name="T61" fmla="*/ 11 h 418"/>
                  <a:gd name="T62" fmla="*/ 5 w 328"/>
                  <a:gd name="T63" fmla="*/ 12 h 418"/>
                  <a:gd name="T64" fmla="*/ 5 w 328"/>
                  <a:gd name="T65" fmla="*/ 13 h 418"/>
                  <a:gd name="T66" fmla="*/ 5 w 328"/>
                  <a:gd name="T67" fmla="*/ 13 h 418"/>
                  <a:gd name="T68" fmla="*/ 6 w 328"/>
                  <a:gd name="T69" fmla="*/ 13 h 418"/>
                  <a:gd name="T70" fmla="*/ 6 w 328"/>
                  <a:gd name="T71" fmla="*/ 13 h 418"/>
                  <a:gd name="T72" fmla="*/ 6 w 328"/>
                  <a:gd name="T73" fmla="*/ 13 h 418"/>
                  <a:gd name="T74" fmla="*/ 7 w 328"/>
                  <a:gd name="T75" fmla="*/ 13 h 418"/>
                  <a:gd name="T76" fmla="*/ 7 w 328"/>
                  <a:gd name="T77" fmla="*/ 13 h 418"/>
                  <a:gd name="T78" fmla="*/ 7 w 328"/>
                  <a:gd name="T79" fmla="*/ 13 h 418"/>
                  <a:gd name="T80" fmla="*/ 8 w 328"/>
                  <a:gd name="T81" fmla="*/ 13 h 418"/>
                  <a:gd name="T82" fmla="*/ 8 w 328"/>
                  <a:gd name="T83" fmla="*/ 13 h 418"/>
                  <a:gd name="T84" fmla="*/ 8 w 328"/>
                  <a:gd name="T85" fmla="*/ 12 h 418"/>
                  <a:gd name="T86" fmla="*/ 8 w 328"/>
                  <a:gd name="T87" fmla="*/ 11 h 418"/>
                  <a:gd name="T88" fmla="*/ 8 w 328"/>
                  <a:gd name="T89" fmla="*/ 10 h 418"/>
                  <a:gd name="T90" fmla="*/ 8 w 328"/>
                  <a:gd name="T91" fmla="*/ 9 h 418"/>
                  <a:gd name="T92" fmla="*/ 8 w 328"/>
                  <a:gd name="T93" fmla="*/ 9 h 418"/>
                  <a:gd name="T94" fmla="*/ 8 w 328"/>
                  <a:gd name="T95" fmla="*/ 8 h 418"/>
                  <a:gd name="T96" fmla="*/ 7 w 328"/>
                  <a:gd name="T97" fmla="*/ 8 h 418"/>
                  <a:gd name="T98" fmla="*/ 7 w 328"/>
                  <a:gd name="T99" fmla="*/ 8 h 418"/>
                  <a:gd name="T100" fmla="*/ 6 w 328"/>
                  <a:gd name="T101" fmla="*/ 8 h 418"/>
                  <a:gd name="T102" fmla="*/ 6 w 328"/>
                  <a:gd name="T103" fmla="*/ 8 h 418"/>
                  <a:gd name="T104" fmla="*/ 6 w 328"/>
                  <a:gd name="T105" fmla="*/ 8 h 418"/>
                  <a:gd name="T106" fmla="*/ 5 w 328"/>
                  <a:gd name="T107" fmla="*/ 8 h 418"/>
                  <a:gd name="T108" fmla="*/ 5 w 328"/>
                  <a:gd name="T109" fmla="*/ 9 h 418"/>
                  <a:gd name="T110" fmla="*/ 5 w 328"/>
                  <a:gd name="T111" fmla="*/ 9 h 418"/>
                  <a:gd name="T112" fmla="*/ 5 w 328"/>
                  <a:gd name="T113" fmla="*/ 10 h 4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8"/>
                  <a:gd name="T173" fmla="*/ 328 w 328"/>
                  <a:gd name="T174" fmla="*/ 418 h 4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8">
                    <a:moveTo>
                      <a:pt x="0" y="0"/>
                    </a:moveTo>
                    <a:lnTo>
                      <a:pt x="116" y="0"/>
                    </a:lnTo>
                    <a:lnTo>
                      <a:pt x="116" y="143"/>
                    </a:lnTo>
                    <a:lnTo>
                      <a:pt x="124" y="134"/>
                    </a:lnTo>
                    <a:lnTo>
                      <a:pt x="134" y="127"/>
                    </a:lnTo>
                    <a:lnTo>
                      <a:pt x="144" y="121"/>
                    </a:lnTo>
                    <a:lnTo>
                      <a:pt x="155" y="116"/>
                    </a:lnTo>
                    <a:lnTo>
                      <a:pt x="166" y="112"/>
                    </a:lnTo>
                    <a:lnTo>
                      <a:pt x="177" y="109"/>
                    </a:lnTo>
                    <a:lnTo>
                      <a:pt x="190" y="107"/>
                    </a:lnTo>
                    <a:lnTo>
                      <a:pt x="203" y="107"/>
                    </a:lnTo>
                    <a:lnTo>
                      <a:pt x="216" y="107"/>
                    </a:lnTo>
                    <a:lnTo>
                      <a:pt x="229" y="109"/>
                    </a:lnTo>
                    <a:lnTo>
                      <a:pt x="241" y="113"/>
                    </a:lnTo>
                    <a:lnTo>
                      <a:pt x="253" y="117"/>
                    </a:lnTo>
                    <a:lnTo>
                      <a:pt x="264" y="122"/>
                    </a:lnTo>
                    <a:lnTo>
                      <a:pt x="274" y="129"/>
                    </a:lnTo>
                    <a:lnTo>
                      <a:pt x="284" y="137"/>
                    </a:lnTo>
                    <a:lnTo>
                      <a:pt x="293" y="146"/>
                    </a:lnTo>
                    <a:lnTo>
                      <a:pt x="301" y="157"/>
                    </a:lnTo>
                    <a:lnTo>
                      <a:pt x="309" y="168"/>
                    </a:lnTo>
                    <a:lnTo>
                      <a:pt x="314" y="181"/>
                    </a:lnTo>
                    <a:lnTo>
                      <a:pt x="320" y="194"/>
                    </a:lnTo>
                    <a:lnTo>
                      <a:pt x="324" y="209"/>
                    </a:lnTo>
                    <a:lnTo>
                      <a:pt x="326" y="224"/>
                    </a:lnTo>
                    <a:lnTo>
                      <a:pt x="328" y="241"/>
                    </a:lnTo>
                    <a:lnTo>
                      <a:pt x="328" y="258"/>
                    </a:lnTo>
                    <a:lnTo>
                      <a:pt x="327" y="282"/>
                    </a:lnTo>
                    <a:lnTo>
                      <a:pt x="324" y="305"/>
                    </a:lnTo>
                    <a:lnTo>
                      <a:pt x="322" y="314"/>
                    </a:lnTo>
                    <a:lnTo>
                      <a:pt x="320" y="325"/>
                    </a:lnTo>
                    <a:lnTo>
                      <a:pt x="316" y="335"/>
                    </a:lnTo>
                    <a:lnTo>
                      <a:pt x="312" y="345"/>
                    </a:lnTo>
                    <a:lnTo>
                      <a:pt x="308" y="353"/>
                    </a:lnTo>
                    <a:lnTo>
                      <a:pt x="303" y="362"/>
                    </a:lnTo>
                    <a:lnTo>
                      <a:pt x="298" y="369"/>
                    </a:lnTo>
                    <a:lnTo>
                      <a:pt x="293" y="377"/>
                    </a:lnTo>
                    <a:lnTo>
                      <a:pt x="287" y="383"/>
                    </a:lnTo>
                    <a:lnTo>
                      <a:pt x="281" y="390"/>
                    </a:lnTo>
                    <a:lnTo>
                      <a:pt x="274" y="395"/>
                    </a:lnTo>
                    <a:lnTo>
                      <a:pt x="267" y="400"/>
                    </a:lnTo>
                    <a:lnTo>
                      <a:pt x="260" y="404"/>
                    </a:lnTo>
                    <a:lnTo>
                      <a:pt x="253" y="408"/>
                    </a:lnTo>
                    <a:lnTo>
                      <a:pt x="245" y="412"/>
                    </a:lnTo>
                    <a:lnTo>
                      <a:pt x="237" y="414"/>
                    </a:lnTo>
                    <a:lnTo>
                      <a:pt x="229" y="416"/>
                    </a:lnTo>
                    <a:lnTo>
                      <a:pt x="220" y="417"/>
                    </a:lnTo>
                    <a:lnTo>
                      <a:pt x="212" y="418"/>
                    </a:lnTo>
                    <a:lnTo>
                      <a:pt x="203" y="418"/>
                    </a:lnTo>
                    <a:lnTo>
                      <a:pt x="189" y="417"/>
                    </a:lnTo>
                    <a:lnTo>
                      <a:pt x="175" y="415"/>
                    </a:lnTo>
                    <a:lnTo>
                      <a:pt x="161" y="410"/>
                    </a:lnTo>
                    <a:lnTo>
                      <a:pt x="148" y="405"/>
                    </a:lnTo>
                    <a:lnTo>
                      <a:pt x="138" y="400"/>
                    </a:lnTo>
                    <a:lnTo>
                      <a:pt x="129" y="391"/>
                    </a:lnTo>
                    <a:lnTo>
                      <a:pt x="119" y="380"/>
                    </a:lnTo>
                    <a:lnTo>
                      <a:pt x="107" y="367"/>
                    </a:lnTo>
                    <a:lnTo>
                      <a:pt x="107" y="412"/>
                    </a:lnTo>
                    <a:lnTo>
                      <a:pt x="0" y="412"/>
                    </a:lnTo>
                    <a:lnTo>
                      <a:pt x="0" y="0"/>
                    </a:lnTo>
                    <a:close/>
                    <a:moveTo>
                      <a:pt x="116" y="262"/>
                    </a:moveTo>
                    <a:lnTo>
                      <a:pt x="116" y="280"/>
                    </a:lnTo>
                    <a:lnTo>
                      <a:pt x="119" y="295"/>
                    </a:lnTo>
                    <a:lnTo>
                      <a:pt x="121" y="301"/>
                    </a:lnTo>
                    <a:lnTo>
                      <a:pt x="123" y="308"/>
                    </a:lnTo>
                    <a:lnTo>
                      <a:pt x="126" y="312"/>
                    </a:lnTo>
                    <a:lnTo>
                      <a:pt x="130" y="318"/>
                    </a:lnTo>
                    <a:lnTo>
                      <a:pt x="133" y="322"/>
                    </a:lnTo>
                    <a:lnTo>
                      <a:pt x="137" y="325"/>
                    </a:lnTo>
                    <a:lnTo>
                      <a:pt x="142" y="328"/>
                    </a:lnTo>
                    <a:lnTo>
                      <a:pt x="146" y="331"/>
                    </a:lnTo>
                    <a:lnTo>
                      <a:pt x="150" y="332"/>
                    </a:lnTo>
                    <a:lnTo>
                      <a:pt x="156" y="334"/>
                    </a:lnTo>
                    <a:lnTo>
                      <a:pt x="161" y="334"/>
                    </a:lnTo>
                    <a:lnTo>
                      <a:pt x="166" y="335"/>
                    </a:lnTo>
                    <a:lnTo>
                      <a:pt x="171" y="334"/>
                    </a:lnTo>
                    <a:lnTo>
                      <a:pt x="176" y="334"/>
                    </a:lnTo>
                    <a:lnTo>
                      <a:pt x="180" y="333"/>
                    </a:lnTo>
                    <a:lnTo>
                      <a:pt x="185" y="331"/>
                    </a:lnTo>
                    <a:lnTo>
                      <a:pt x="189" y="328"/>
                    </a:lnTo>
                    <a:lnTo>
                      <a:pt x="193" y="325"/>
                    </a:lnTo>
                    <a:lnTo>
                      <a:pt x="197" y="322"/>
                    </a:lnTo>
                    <a:lnTo>
                      <a:pt x="201" y="318"/>
                    </a:lnTo>
                    <a:lnTo>
                      <a:pt x="204" y="313"/>
                    </a:lnTo>
                    <a:lnTo>
                      <a:pt x="206" y="308"/>
                    </a:lnTo>
                    <a:lnTo>
                      <a:pt x="209" y="301"/>
                    </a:lnTo>
                    <a:lnTo>
                      <a:pt x="211" y="295"/>
                    </a:lnTo>
                    <a:lnTo>
                      <a:pt x="214" y="279"/>
                    </a:lnTo>
                    <a:lnTo>
                      <a:pt x="214" y="260"/>
                    </a:lnTo>
                    <a:lnTo>
                      <a:pt x="214" y="244"/>
                    </a:lnTo>
                    <a:lnTo>
                      <a:pt x="211" y="230"/>
                    </a:lnTo>
                    <a:lnTo>
                      <a:pt x="210" y="224"/>
                    </a:lnTo>
                    <a:lnTo>
                      <a:pt x="206" y="218"/>
                    </a:lnTo>
                    <a:lnTo>
                      <a:pt x="204" y="213"/>
                    </a:lnTo>
                    <a:lnTo>
                      <a:pt x="201" y="209"/>
                    </a:lnTo>
                    <a:lnTo>
                      <a:pt x="193" y="201"/>
                    </a:lnTo>
                    <a:lnTo>
                      <a:pt x="186" y="197"/>
                    </a:lnTo>
                    <a:lnTo>
                      <a:pt x="182" y="195"/>
                    </a:lnTo>
                    <a:lnTo>
                      <a:pt x="177" y="194"/>
                    </a:lnTo>
                    <a:lnTo>
                      <a:pt x="173" y="192"/>
                    </a:lnTo>
                    <a:lnTo>
                      <a:pt x="167" y="192"/>
                    </a:lnTo>
                    <a:lnTo>
                      <a:pt x="162" y="192"/>
                    </a:lnTo>
                    <a:lnTo>
                      <a:pt x="157" y="194"/>
                    </a:lnTo>
                    <a:lnTo>
                      <a:pt x="151" y="195"/>
                    </a:lnTo>
                    <a:lnTo>
                      <a:pt x="147" y="197"/>
                    </a:lnTo>
                    <a:lnTo>
                      <a:pt x="142" y="199"/>
                    </a:lnTo>
                    <a:lnTo>
                      <a:pt x="137" y="202"/>
                    </a:lnTo>
                    <a:lnTo>
                      <a:pt x="134" y="205"/>
                    </a:lnTo>
                    <a:lnTo>
                      <a:pt x="130" y="210"/>
                    </a:lnTo>
                    <a:lnTo>
                      <a:pt x="126" y="214"/>
                    </a:lnTo>
                    <a:lnTo>
                      <a:pt x="123" y="219"/>
                    </a:lnTo>
                    <a:lnTo>
                      <a:pt x="121" y="225"/>
                    </a:lnTo>
                    <a:lnTo>
                      <a:pt x="119" y="231"/>
                    </a:lnTo>
                    <a:lnTo>
                      <a:pt x="116" y="245"/>
                    </a:lnTo>
                    <a:lnTo>
                      <a:pt x="116" y="2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0" name="Freeform 1344">
                <a:extLst>
                  <a:ext uri="{FF2B5EF4-FFF2-40B4-BE49-F238E27FC236}">
                    <a16:creationId xmlns:a16="http://schemas.microsoft.com/office/drawing/2014/main" id="{63EF7B95-1296-4970-875D-A5280E0C8CAD}"/>
                  </a:ext>
                </a:extLst>
              </p:cNvPr>
              <p:cNvSpPr>
                <a:spLocks/>
              </p:cNvSpPr>
              <p:nvPr/>
            </p:nvSpPr>
            <p:spPr bwMode="auto">
              <a:xfrm>
                <a:off x="1101" y="2422"/>
                <a:ext cx="47" cy="61"/>
              </a:xfrm>
              <a:custGeom>
                <a:avLst/>
                <a:gdLst>
                  <a:gd name="T0" fmla="*/ 0 w 235"/>
                  <a:gd name="T1" fmla="*/ 0 h 305"/>
                  <a:gd name="T2" fmla="*/ 4 w 235"/>
                  <a:gd name="T3" fmla="*/ 0 h 305"/>
                  <a:gd name="T4" fmla="*/ 4 w 235"/>
                  <a:gd name="T5" fmla="*/ 2 h 305"/>
                  <a:gd name="T6" fmla="*/ 5 w 235"/>
                  <a:gd name="T7" fmla="*/ 2 h 305"/>
                  <a:gd name="T8" fmla="*/ 5 w 235"/>
                  <a:gd name="T9" fmla="*/ 1 h 305"/>
                  <a:gd name="T10" fmla="*/ 5 w 235"/>
                  <a:gd name="T11" fmla="*/ 1 h 305"/>
                  <a:gd name="T12" fmla="*/ 6 w 235"/>
                  <a:gd name="T13" fmla="*/ 0 h 305"/>
                  <a:gd name="T14" fmla="*/ 6 w 235"/>
                  <a:gd name="T15" fmla="*/ 0 h 305"/>
                  <a:gd name="T16" fmla="*/ 6 w 235"/>
                  <a:gd name="T17" fmla="*/ 0 h 305"/>
                  <a:gd name="T18" fmla="*/ 7 w 235"/>
                  <a:gd name="T19" fmla="*/ 0 h 305"/>
                  <a:gd name="T20" fmla="*/ 7 w 235"/>
                  <a:gd name="T21" fmla="*/ 0 h 305"/>
                  <a:gd name="T22" fmla="*/ 8 w 235"/>
                  <a:gd name="T23" fmla="*/ 0 h 305"/>
                  <a:gd name="T24" fmla="*/ 8 w 235"/>
                  <a:gd name="T25" fmla="*/ 0 h 305"/>
                  <a:gd name="T26" fmla="*/ 9 w 235"/>
                  <a:gd name="T27" fmla="*/ 0 h 305"/>
                  <a:gd name="T28" fmla="*/ 9 w 235"/>
                  <a:gd name="T29" fmla="*/ 1 h 305"/>
                  <a:gd name="T30" fmla="*/ 8 w 235"/>
                  <a:gd name="T31" fmla="*/ 4 h 305"/>
                  <a:gd name="T32" fmla="*/ 8 w 235"/>
                  <a:gd name="T33" fmla="*/ 4 h 305"/>
                  <a:gd name="T34" fmla="*/ 7 w 235"/>
                  <a:gd name="T35" fmla="*/ 4 h 305"/>
                  <a:gd name="T36" fmla="*/ 7 w 235"/>
                  <a:gd name="T37" fmla="*/ 4 h 305"/>
                  <a:gd name="T38" fmla="*/ 7 w 235"/>
                  <a:gd name="T39" fmla="*/ 4 h 305"/>
                  <a:gd name="T40" fmla="*/ 6 w 235"/>
                  <a:gd name="T41" fmla="*/ 4 h 305"/>
                  <a:gd name="T42" fmla="*/ 6 w 235"/>
                  <a:gd name="T43" fmla="*/ 4 h 305"/>
                  <a:gd name="T44" fmla="*/ 6 w 235"/>
                  <a:gd name="T45" fmla="*/ 4 h 305"/>
                  <a:gd name="T46" fmla="*/ 6 w 235"/>
                  <a:gd name="T47" fmla="*/ 4 h 305"/>
                  <a:gd name="T48" fmla="*/ 6 w 235"/>
                  <a:gd name="T49" fmla="*/ 4 h 305"/>
                  <a:gd name="T50" fmla="*/ 6 w 235"/>
                  <a:gd name="T51" fmla="*/ 4 h 305"/>
                  <a:gd name="T52" fmla="*/ 5 w 235"/>
                  <a:gd name="T53" fmla="*/ 4 h 305"/>
                  <a:gd name="T54" fmla="*/ 5 w 235"/>
                  <a:gd name="T55" fmla="*/ 4 h 305"/>
                  <a:gd name="T56" fmla="*/ 5 w 235"/>
                  <a:gd name="T57" fmla="*/ 5 h 305"/>
                  <a:gd name="T58" fmla="*/ 5 w 235"/>
                  <a:gd name="T59" fmla="*/ 5 h 305"/>
                  <a:gd name="T60" fmla="*/ 5 w 235"/>
                  <a:gd name="T61" fmla="*/ 5 h 305"/>
                  <a:gd name="T62" fmla="*/ 5 w 235"/>
                  <a:gd name="T63" fmla="*/ 6 h 305"/>
                  <a:gd name="T64" fmla="*/ 5 w 235"/>
                  <a:gd name="T65" fmla="*/ 6 h 305"/>
                  <a:gd name="T66" fmla="*/ 5 w 235"/>
                  <a:gd name="T67" fmla="*/ 7 h 305"/>
                  <a:gd name="T68" fmla="*/ 5 w 235"/>
                  <a:gd name="T69" fmla="*/ 8 h 305"/>
                  <a:gd name="T70" fmla="*/ 5 w 235"/>
                  <a:gd name="T71" fmla="*/ 8 h 305"/>
                  <a:gd name="T72" fmla="*/ 5 w 235"/>
                  <a:gd name="T73" fmla="*/ 12 h 305"/>
                  <a:gd name="T74" fmla="*/ 0 w 235"/>
                  <a:gd name="T75" fmla="*/ 12 h 305"/>
                  <a:gd name="T76" fmla="*/ 0 w 235"/>
                  <a:gd name="T77" fmla="*/ 0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5"/>
                  <a:gd name="T118" fmla="*/ 0 h 305"/>
                  <a:gd name="T119" fmla="*/ 235 w 235"/>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5" h="305">
                    <a:moveTo>
                      <a:pt x="0" y="7"/>
                    </a:moveTo>
                    <a:lnTo>
                      <a:pt x="107" y="7"/>
                    </a:lnTo>
                    <a:lnTo>
                      <a:pt x="107" y="55"/>
                    </a:lnTo>
                    <a:lnTo>
                      <a:pt x="115" y="41"/>
                    </a:lnTo>
                    <a:lnTo>
                      <a:pt x="122" y="28"/>
                    </a:lnTo>
                    <a:lnTo>
                      <a:pt x="131" y="20"/>
                    </a:lnTo>
                    <a:lnTo>
                      <a:pt x="139" y="12"/>
                    </a:lnTo>
                    <a:lnTo>
                      <a:pt x="147" y="7"/>
                    </a:lnTo>
                    <a:lnTo>
                      <a:pt x="157" y="3"/>
                    </a:lnTo>
                    <a:lnTo>
                      <a:pt x="168" y="0"/>
                    </a:lnTo>
                    <a:lnTo>
                      <a:pt x="180" y="0"/>
                    </a:lnTo>
                    <a:lnTo>
                      <a:pt x="193" y="1"/>
                    </a:lnTo>
                    <a:lnTo>
                      <a:pt x="206" y="3"/>
                    </a:lnTo>
                    <a:lnTo>
                      <a:pt x="220" y="9"/>
                    </a:lnTo>
                    <a:lnTo>
                      <a:pt x="235" y="15"/>
                    </a:lnTo>
                    <a:lnTo>
                      <a:pt x="199" y="97"/>
                    </a:lnTo>
                    <a:lnTo>
                      <a:pt x="190" y="93"/>
                    </a:lnTo>
                    <a:lnTo>
                      <a:pt x="182" y="91"/>
                    </a:lnTo>
                    <a:lnTo>
                      <a:pt x="174" y="89"/>
                    </a:lnTo>
                    <a:lnTo>
                      <a:pt x="168" y="89"/>
                    </a:lnTo>
                    <a:lnTo>
                      <a:pt x="162" y="89"/>
                    </a:lnTo>
                    <a:lnTo>
                      <a:pt x="157" y="90"/>
                    </a:lnTo>
                    <a:lnTo>
                      <a:pt x="153" y="91"/>
                    </a:lnTo>
                    <a:lnTo>
                      <a:pt x="147" y="93"/>
                    </a:lnTo>
                    <a:lnTo>
                      <a:pt x="143" y="96"/>
                    </a:lnTo>
                    <a:lnTo>
                      <a:pt x="140" y="100"/>
                    </a:lnTo>
                    <a:lnTo>
                      <a:pt x="136" y="103"/>
                    </a:lnTo>
                    <a:lnTo>
                      <a:pt x="133" y="107"/>
                    </a:lnTo>
                    <a:lnTo>
                      <a:pt x="129" y="115"/>
                    </a:lnTo>
                    <a:lnTo>
                      <a:pt x="125" y="123"/>
                    </a:lnTo>
                    <a:lnTo>
                      <a:pt x="122" y="133"/>
                    </a:lnTo>
                    <a:lnTo>
                      <a:pt x="119" y="145"/>
                    </a:lnTo>
                    <a:lnTo>
                      <a:pt x="117" y="158"/>
                    </a:lnTo>
                    <a:lnTo>
                      <a:pt x="116" y="172"/>
                    </a:lnTo>
                    <a:lnTo>
                      <a:pt x="115" y="188"/>
                    </a:lnTo>
                    <a:lnTo>
                      <a:pt x="115" y="204"/>
                    </a:lnTo>
                    <a:lnTo>
                      <a:pt x="115" y="305"/>
                    </a:lnTo>
                    <a:lnTo>
                      <a:pt x="0" y="30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1" name="Freeform 1345">
                <a:extLst>
                  <a:ext uri="{FF2B5EF4-FFF2-40B4-BE49-F238E27FC236}">
                    <a16:creationId xmlns:a16="http://schemas.microsoft.com/office/drawing/2014/main" id="{E07DAD25-3EC0-4D0D-96AE-D0137545498B}"/>
                  </a:ext>
                </a:extLst>
              </p:cNvPr>
              <p:cNvSpPr>
                <a:spLocks noEditPoints="1"/>
              </p:cNvSpPr>
              <p:nvPr/>
            </p:nvSpPr>
            <p:spPr bwMode="auto">
              <a:xfrm>
                <a:off x="1151" y="2422"/>
                <a:ext cx="69" cy="62"/>
              </a:xfrm>
              <a:custGeom>
                <a:avLst/>
                <a:gdLst>
                  <a:gd name="T0" fmla="*/ 1 w 343"/>
                  <a:gd name="T1" fmla="*/ 3 h 311"/>
                  <a:gd name="T2" fmla="*/ 1 w 343"/>
                  <a:gd name="T3" fmla="*/ 2 h 311"/>
                  <a:gd name="T4" fmla="*/ 2 w 343"/>
                  <a:gd name="T5" fmla="*/ 1 h 311"/>
                  <a:gd name="T6" fmla="*/ 3 w 343"/>
                  <a:gd name="T7" fmla="*/ 0 h 311"/>
                  <a:gd name="T8" fmla="*/ 5 w 343"/>
                  <a:gd name="T9" fmla="*/ 0 h 311"/>
                  <a:gd name="T10" fmla="*/ 7 w 343"/>
                  <a:gd name="T11" fmla="*/ 0 h 311"/>
                  <a:gd name="T12" fmla="*/ 9 w 343"/>
                  <a:gd name="T13" fmla="*/ 0 h 311"/>
                  <a:gd name="T14" fmla="*/ 11 w 343"/>
                  <a:gd name="T15" fmla="*/ 1 h 311"/>
                  <a:gd name="T16" fmla="*/ 12 w 343"/>
                  <a:gd name="T17" fmla="*/ 1 h 311"/>
                  <a:gd name="T18" fmla="*/ 13 w 343"/>
                  <a:gd name="T19" fmla="*/ 3 h 311"/>
                  <a:gd name="T20" fmla="*/ 13 w 343"/>
                  <a:gd name="T21" fmla="*/ 4 h 311"/>
                  <a:gd name="T22" fmla="*/ 13 w 343"/>
                  <a:gd name="T23" fmla="*/ 10 h 311"/>
                  <a:gd name="T24" fmla="*/ 13 w 343"/>
                  <a:gd name="T25" fmla="*/ 11 h 311"/>
                  <a:gd name="T26" fmla="*/ 9 w 343"/>
                  <a:gd name="T27" fmla="*/ 12 h 311"/>
                  <a:gd name="T28" fmla="*/ 9 w 343"/>
                  <a:gd name="T29" fmla="*/ 11 h 311"/>
                  <a:gd name="T30" fmla="*/ 8 w 343"/>
                  <a:gd name="T31" fmla="*/ 11 h 311"/>
                  <a:gd name="T32" fmla="*/ 7 w 343"/>
                  <a:gd name="T33" fmla="*/ 12 h 311"/>
                  <a:gd name="T34" fmla="*/ 4 w 343"/>
                  <a:gd name="T35" fmla="*/ 12 h 311"/>
                  <a:gd name="T36" fmla="*/ 3 w 343"/>
                  <a:gd name="T37" fmla="*/ 12 h 311"/>
                  <a:gd name="T38" fmla="*/ 2 w 343"/>
                  <a:gd name="T39" fmla="*/ 12 h 311"/>
                  <a:gd name="T40" fmla="*/ 1 w 343"/>
                  <a:gd name="T41" fmla="*/ 11 h 311"/>
                  <a:gd name="T42" fmla="*/ 0 w 343"/>
                  <a:gd name="T43" fmla="*/ 10 h 311"/>
                  <a:gd name="T44" fmla="*/ 0 w 343"/>
                  <a:gd name="T45" fmla="*/ 9 h 311"/>
                  <a:gd name="T46" fmla="*/ 0 w 343"/>
                  <a:gd name="T47" fmla="*/ 8 h 311"/>
                  <a:gd name="T48" fmla="*/ 0 w 343"/>
                  <a:gd name="T49" fmla="*/ 7 h 311"/>
                  <a:gd name="T50" fmla="*/ 1 w 343"/>
                  <a:gd name="T51" fmla="*/ 7 h 311"/>
                  <a:gd name="T52" fmla="*/ 2 w 343"/>
                  <a:gd name="T53" fmla="*/ 6 h 311"/>
                  <a:gd name="T54" fmla="*/ 3 w 343"/>
                  <a:gd name="T55" fmla="*/ 6 h 311"/>
                  <a:gd name="T56" fmla="*/ 5 w 343"/>
                  <a:gd name="T57" fmla="*/ 5 h 311"/>
                  <a:gd name="T58" fmla="*/ 7 w 343"/>
                  <a:gd name="T59" fmla="*/ 5 h 311"/>
                  <a:gd name="T60" fmla="*/ 8 w 343"/>
                  <a:gd name="T61" fmla="*/ 4 h 311"/>
                  <a:gd name="T62" fmla="*/ 9 w 343"/>
                  <a:gd name="T63" fmla="*/ 4 h 311"/>
                  <a:gd name="T64" fmla="*/ 8 w 343"/>
                  <a:gd name="T65" fmla="*/ 3 h 311"/>
                  <a:gd name="T66" fmla="*/ 7 w 343"/>
                  <a:gd name="T67" fmla="*/ 3 h 311"/>
                  <a:gd name="T68" fmla="*/ 6 w 343"/>
                  <a:gd name="T69" fmla="*/ 3 h 311"/>
                  <a:gd name="T70" fmla="*/ 5 w 343"/>
                  <a:gd name="T71" fmla="*/ 3 h 311"/>
                  <a:gd name="T72" fmla="*/ 9 w 343"/>
                  <a:gd name="T73" fmla="*/ 6 h 311"/>
                  <a:gd name="T74" fmla="*/ 7 w 343"/>
                  <a:gd name="T75" fmla="*/ 7 h 311"/>
                  <a:gd name="T76" fmla="*/ 6 w 343"/>
                  <a:gd name="T77" fmla="*/ 7 h 311"/>
                  <a:gd name="T78" fmla="*/ 5 w 343"/>
                  <a:gd name="T79" fmla="*/ 8 h 311"/>
                  <a:gd name="T80" fmla="*/ 5 w 343"/>
                  <a:gd name="T81" fmla="*/ 9 h 311"/>
                  <a:gd name="T82" fmla="*/ 5 w 343"/>
                  <a:gd name="T83" fmla="*/ 9 h 311"/>
                  <a:gd name="T84" fmla="*/ 5 w 343"/>
                  <a:gd name="T85" fmla="*/ 10 h 311"/>
                  <a:gd name="T86" fmla="*/ 6 w 343"/>
                  <a:gd name="T87" fmla="*/ 10 h 311"/>
                  <a:gd name="T88" fmla="*/ 8 w 343"/>
                  <a:gd name="T89" fmla="*/ 10 h 311"/>
                  <a:gd name="T90" fmla="*/ 8 w 343"/>
                  <a:gd name="T91" fmla="*/ 9 h 311"/>
                  <a:gd name="T92" fmla="*/ 9 w 343"/>
                  <a:gd name="T93" fmla="*/ 8 h 311"/>
                  <a:gd name="T94" fmla="*/ 9 w 343"/>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1"/>
                  <a:gd name="T146" fmla="*/ 343 w 343"/>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1">
                    <a:moveTo>
                      <a:pt x="119" y="103"/>
                    </a:moveTo>
                    <a:lnTo>
                      <a:pt x="9" y="92"/>
                    </a:lnTo>
                    <a:lnTo>
                      <a:pt x="13" y="78"/>
                    </a:lnTo>
                    <a:lnTo>
                      <a:pt x="17" y="66"/>
                    </a:lnTo>
                    <a:lnTo>
                      <a:pt x="21" y="55"/>
                    </a:lnTo>
                    <a:lnTo>
                      <a:pt x="27" y="47"/>
                    </a:lnTo>
                    <a:lnTo>
                      <a:pt x="33" y="39"/>
                    </a:lnTo>
                    <a:lnTo>
                      <a:pt x="41" y="32"/>
                    </a:lnTo>
                    <a:lnTo>
                      <a:pt x="51" y="25"/>
                    </a:lnTo>
                    <a:lnTo>
                      <a:pt x="60" y="19"/>
                    </a:lnTo>
                    <a:lnTo>
                      <a:pt x="69" y="14"/>
                    </a:lnTo>
                    <a:lnTo>
                      <a:pt x="79" y="11"/>
                    </a:lnTo>
                    <a:lnTo>
                      <a:pt x="90" y="8"/>
                    </a:lnTo>
                    <a:lnTo>
                      <a:pt x="103" y="5"/>
                    </a:lnTo>
                    <a:lnTo>
                      <a:pt x="117" y="2"/>
                    </a:lnTo>
                    <a:lnTo>
                      <a:pt x="133" y="1"/>
                    </a:lnTo>
                    <a:lnTo>
                      <a:pt x="148" y="0"/>
                    </a:lnTo>
                    <a:lnTo>
                      <a:pt x="163" y="0"/>
                    </a:lnTo>
                    <a:lnTo>
                      <a:pt x="188" y="0"/>
                    </a:lnTo>
                    <a:lnTo>
                      <a:pt x="209" y="1"/>
                    </a:lnTo>
                    <a:lnTo>
                      <a:pt x="229" y="3"/>
                    </a:lnTo>
                    <a:lnTo>
                      <a:pt x="246" y="6"/>
                    </a:lnTo>
                    <a:lnTo>
                      <a:pt x="260" y="9"/>
                    </a:lnTo>
                    <a:lnTo>
                      <a:pt x="274" y="14"/>
                    </a:lnTo>
                    <a:lnTo>
                      <a:pt x="286" y="22"/>
                    </a:lnTo>
                    <a:lnTo>
                      <a:pt x="298" y="29"/>
                    </a:lnTo>
                    <a:lnTo>
                      <a:pt x="304" y="37"/>
                    </a:lnTo>
                    <a:lnTo>
                      <a:pt x="311" y="44"/>
                    </a:lnTo>
                    <a:lnTo>
                      <a:pt x="316" y="54"/>
                    </a:lnTo>
                    <a:lnTo>
                      <a:pt x="320" y="65"/>
                    </a:lnTo>
                    <a:lnTo>
                      <a:pt x="324" y="77"/>
                    </a:lnTo>
                    <a:lnTo>
                      <a:pt x="327" y="88"/>
                    </a:lnTo>
                    <a:lnTo>
                      <a:pt x="328" y="100"/>
                    </a:lnTo>
                    <a:lnTo>
                      <a:pt x="329" y="109"/>
                    </a:lnTo>
                    <a:lnTo>
                      <a:pt x="329" y="241"/>
                    </a:lnTo>
                    <a:lnTo>
                      <a:pt x="329" y="251"/>
                    </a:lnTo>
                    <a:lnTo>
                      <a:pt x="329" y="260"/>
                    </a:lnTo>
                    <a:lnTo>
                      <a:pt x="330" y="268"/>
                    </a:lnTo>
                    <a:lnTo>
                      <a:pt x="331" y="274"/>
                    </a:lnTo>
                    <a:lnTo>
                      <a:pt x="335" y="287"/>
                    </a:lnTo>
                    <a:lnTo>
                      <a:pt x="343" y="305"/>
                    </a:lnTo>
                    <a:lnTo>
                      <a:pt x="236" y="305"/>
                    </a:lnTo>
                    <a:lnTo>
                      <a:pt x="231" y="295"/>
                    </a:lnTo>
                    <a:lnTo>
                      <a:pt x="228" y="287"/>
                    </a:lnTo>
                    <a:lnTo>
                      <a:pt x="225" y="280"/>
                    </a:lnTo>
                    <a:lnTo>
                      <a:pt x="223" y="268"/>
                    </a:lnTo>
                    <a:lnTo>
                      <a:pt x="212" y="278"/>
                    </a:lnTo>
                    <a:lnTo>
                      <a:pt x="202" y="286"/>
                    </a:lnTo>
                    <a:lnTo>
                      <a:pt x="190" y="294"/>
                    </a:lnTo>
                    <a:lnTo>
                      <a:pt x="179" y="299"/>
                    </a:lnTo>
                    <a:lnTo>
                      <a:pt x="163" y="305"/>
                    </a:lnTo>
                    <a:lnTo>
                      <a:pt x="147" y="308"/>
                    </a:lnTo>
                    <a:lnTo>
                      <a:pt x="128" y="310"/>
                    </a:lnTo>
                    <a:lnTo>
                      <a:pt x="109" y="311"/>
                    </a:lnTo>
                    <a:lnTo>
                      <a:pt x="96" y="311"/>
                    </a:lnTo>
                    <a:lnTo>
                      <a:pt x="84" y="310"/>
                    </a:lnTo>
                    <a:lnTo>
                      <a:pt x="72" y="308"/>
                    </a:lnTo>
                    <a:lnTo>
                      <a:pt x="61" y="305"/>
                    </a:lnTo>
                    <a:lnTo>
                      <a:pt x="52" y="301"/>
                    </a:lnTo>
                    <a:lnTo>
                      <a:pt x="43" y="297"/>
                    </a:lnTo>
                    <a:lnTo>
                      <a:pt x="35" y="293"/>
                    </a:lnTo>
                    <a:lnTo>
                      <a:pt x="28" y="286"/>
                    </a:lnTo>
                    <a:lnTo>
                      <a:pt x="21" y="280"/>
                    </a:lnTo>
                    <a:lnTo>
                      <a:pt x="16" y="273"/>
                    </a:lnTo>
                    <a:lnTo>
                      <a:pt x="11" y="267"/>
                    </a:lnTo>
                    <a:lnTo>
                      <a:pt x="7" y="259"/>
                    </a:lnTo>
                    <a:lnTo>
                      <a:pt x="4" y="252"/>
                    </a:lnTo>
                    <a:lnTo>
                      <a:pt x="2" y="243"/>
                    </a:lnTo>
                    <a:lnTo>
                      <a:pt x="1" y="234"/>
                    </a:lnTo>
                    <a:lnTo>
                      <a:pt x="0" y="226"/>
                    </a:lnTo>
                    <a:lnTo>
                      <a:pt x="1" y="217"/>
                    </a:lnTo>
                    <a:lnTo>
                      <a:pt x="1" y="210"/>
                    </a:lnTo>
                    <a:lnTo>
                      <a:pt x="3" y="202"/>
                    </a:lnTo>
                    <a:lnTo>
                      <a:pt x="5" y="194"/>
                    </a:lnTo>
                    <a:lnTo>
                      <a:pt x="7" y="188"/>
                    </a:lnTo>
                    <a:lnTo>
                      <a:pt x="12" y="182"/>
                    </a:lnTo>
                    <a:lnTo>
                      <a:pt x="15" y="176"/>
                    </a:lnTo>
                    <a:lnTo>
                      <a:pt x="20" y="170"/>
                    </a:lnTo>
                    <a:lnTo>
                      <a:pt x="26" y="164"/>
                    </a:lnTo>
                    <a:lnTo>
                      <a:pt x="32" y="160"/>
                    </a:lnTo>
                    <a:lnTo>
                      <a:pt x="40" y="155"/>
                    </a:lnTo>
                    <a:lnTo>
                      <a:pt x="48" y="151"/>
                    </a:lnTo>
                    <a:lnTo>
                      <a:pt x="58" y="147"/>
                    </a:lnTo>
                    <a:lnTo>
                      <a:pt x="69" y="144"/>
                    </a:lnTo>
                    <a:lnTo>
                      <a:pt x="81" y="141"/>
                    </a:lnTo>
                    <a:lnTo>
                      <a:pt x="94" y="137"/>
                    </a:lnTo>
                    <a:lnTo>
                      <a:pt x="123" y="132"/>
                    </a:lnTo>
                    <a:lnTo>
                      <a:pt x="147" y="126"/>
                    </a:lnTo>
                    <a:lnTo>
                      <a:pt x="164" y="122"/>
                    </a:lnTo>
                    <a:lnTo>
                      <a:pt x="177" y="119"/>
                    </a:lnTo>
                    <a:lnTo>
                      <a:pt x="187" y="117"/>
                    </a:lnTo>
                    <a:lnTo>
                      <a:pt x="196" y="114"/>
                    </a:lnTo>
                    <a:lnTo>
                      <a:pt x="207" y="109"/>
                    </a:lnTo>
                    <a:lnTo>
                      <a:pt x="217" y="106"/>
                    </a:lnTo>
                    <a:lnTo>
                      <a:pt x="217" y="96"/>
                    </a:lnTo>
                    <a:lnTo>
                      <a:pt x="215" y="88"/>
                    </a:lnTo>
                    <a:lnTo>
                      <a:pt x="212" y="81"/>
                    </a:lnTo>
                    <a:lnTo>
                      <a:pt x="208" y="76"/>
                    </a:lnTo>
                    <a:lnTo>
                      <a:pt x="203" y="73"/>
                    </a:lnTo>
                    <a:lnTo>
                      <a:pt x="196" y="70"/>
                    </a:lnTo>
                    <a:lnTo>
                      <a:pt x="188" y="68"/>
                    </a:lnTo>
                    <a:lnTo>
                      <a:pt x="178" y="68"/>
                    </a:lnTo>
                    <a:lnTo>
                      <a:pt x="165" y="68"/>
                    </a:lnTo>
                    <a:lnTo>
                      <a:pt x="153" y="70"/>
                    </a:lnTo>
                    <a:lnTo>
                      <a:pt x="143" y="73"/>
                    </a:lnTo>
                    <a:lnTo>
                      <a:pt x="136" y="77"/>
                    </a:lnTo>
                    <a:lnTo>
                      <a:pt x="130" y="81"/>
                    </a:lnTo>
                    <a:lnTo>
                      <a:pt x="126" y="87"/>
                    </a:lnTo>
                    <a:lnTo>
                      <a:pt x="122" y="94"/>
                    </a:lnTo>
                    <a:lnTo>
                      <a:pt x="119" y="103"/>
                    </a:lnTo>
                    <a:close/>
                    <a:moveTo>
                      <a:pt x="217" y="163"/>
                    </a:moveTo>
                    <a:lnTo>
                      <a:pt x="205" y="167"/>
                    </a:lnTo>
                    <a:lnTo>
                      <a:pt x="193" y="171"/>
                    </a:lnTo>
                    <a:lnTo>
                      <a:pt x="181" y="175"/>
                    </a:lnTo>
                    <a:lnTo>
                      <a:pt x="168" y="178"/>
                    </a:lnTo>
                    <a:lnTo>
                      <a:pt x="152" y="183"/>
                    </a:lnTo>
                    <a:lnTo>
                      <a:pt x="140" y="187"/>
                    </a:lnTo>
                    <a:lnTo>
                      <a:pt x="130" y="191"/>
                    </a:lnTo>
                    <a:lnTo>
                      <a:pt x="124" y="197"/>
                    </a:lnTo>
                    <a:lnTo>
                      <a:pt x="120" y="201"/>
                    </a:lnTo>
                    <a:lnTo>
                      <a:pt x="116" y="206"/>
                    </a:lnTo>
                    <a:lnTo>
                      <a:pt x="115" y="212"/>
                    </a:lnTo>
                    <a:lnTo>
                      <a:pt x="114" y="217"/>
                    </a:lnTo>
                    <a:lnTo>
                      <a:pt x="115" y="224"/>
                    </a:lnTo>
                    <a:lnTo>
                      <a:pt x="116" y="229"/>
                    </a:lnTo>
                    <a:lnTo>
                      <a:pt x="120" y="234"/>
                    </a:lnTo>
                    <a:lnTo>
                      <a:pt x="124" y="240"/>
                    </a:lnTo>
                    <a:lnTo>
                      <a:pt x="129" y="243"/>
                    </a:lnTo>
                    <a:lnTo>
                      <a:pt x="136" y="245"/>
                    </a:lnTo>
                    <a:lnTo>
                      <a:pt x="143" y="247"/>
                    </a:lnTo>
                    <a:lnTo>
                      <a:pt x="152" y="247"/>
                    </a:lnTo>
                    <a:lnTo>
                      <a:pt x="161" y="247"/>
                    </a:lnTo>
                    <a:lnTo>
                      <a:pt x="170" y="245"/>
                    </a:lnTo>
                    <a:lnTo>
                      <a:pt x="179" y="243"/>
                    </a:lnTo>
                    <a:lnTo>
                      <a:pt x="187" y="239"/>
                    </a:lnTo>
                    <a:lnTo>
                      <a:pt x="194" y="233"/>
                    </a:lnTo>
                    <a:lnTo>
                      <a:pt x="201" y="228"/>
                    </a:lnTo>
                    <a:lnTo>
                      <a:pt x="206" y="223"/>
                    </a:lnTo>
                    <a:lnTo>
                      <a:pt x="210" y="216"/>
                    </a:lnTo>
                    <a:lnTo>
                      <a:pt x="213" y="208"/>
                    </a:lnTo>
                    <a:lnTo>
                      <a:pt x="216" y="201"/>
                    </a:lnTo>
                    <a:lnTo>
                      <a:pt x="217" y="191"/>
                    </a:lnTo>
                    <a:lnTo>
                      <a:pt x="217" y="182"/>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2" name="Freeform 1346">
                <a:extLst>
                  <a:ext uri="{FF2B5EF4-FFF2-40B4-BE49-F238E27FC236}">
                    <a16:creationId xmlns:a16="http://schemas.microsoft.com/office/drawing/2014/main" id="{6DBA121E-1E04-4554-A235-E15EDE073C70}"/>
                  </a:ext>
                </a:extLst>
              </p:cNvPr>
              <p:cNvSpPr>
                <a:spLocks/>
              </p:cNvSpPr>
              <p:nvPr/>
            </p:nvSpPr>
            <p:spPr bwMode="auto">
              <a:xfrm>
                <a:off x="1270" y="2400"/>
                <a:ext cx="93" cy="83"/>
              </a:xfrm>
              <a:custGeom>
                <a:avLst/>
                <a:gdLst>
                  <a:gd name="T0" fmla="*/ 0 w 463"/>
                  <a:gd name="T1" fmla="*/ 0 h 412"/>
                  <a:gd name="T2" fmla="*/ 7 w 463"/>
                  <a:gd name="T3" fmla="*/ 0 h 412"/>
                  <a:gd name="T4" fmla="*/ 9 w 463"/>
                  <a:gd name="T5" fmla="*/ 10 h 412"/>
                  <a:gd name="T6" fmla="*/ 12 w 463"/>
                  <a:gd name="T7" fmla="*/ 0 h 412"/>
                  <a:gd name="T8" fmla="*/ 19 w 463"/>
                  <a:gd name="T9" fmla="*/ 0 h 412"/>
                  <a:gd name="T10" fmla="*/ 19 w 463"/>
                  <a:gd name="T11" fmla="*/ 17 h 412"/>
                  <a:gd name="T12" fmla="*/ 14 w 463"/>
                  <a:gd name="T13" fmla="*/ 17 h 412"/>
                  <a:gd name="T14" fmla="*/ 14 w 463"/>
                  <a:gd name="T15" fmla="*/ 4 h 412"/>
                  <a:gd name="T16" fmla="*/ 11 w 463"/>
                  <a:gd name="T17" fmla="*/ 17 h 412"/>
                  <a:gd name="T18" fmla="*/ 7 w 463"/>
                  <a:gd name="T19" fmla="*/ 17 h 412"/>
                  <a:gd name="T20" fmla="*/ 4 w 463"/>
                  <a:gd name="T21" fmla="*/ 4 h 412"/>
                  <a:gd name="T22" fmla="*/ 4 w 463"/>
                  <a:gd name="T23" fmla="*/ 17 h 412"/>
                  <a:gd name="T24" fmla="*/ 0 w 463"/>
                  <a:gd name="T25" fmla="*/ 17 h 412"/>
                  <a:gd name="T26" fmla="*/ 0 w 463"/>
                  <a:gd name="T27" fmla="*/ 0 h 4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3"/>
                  <a:gd name="T43" fmla="*/ 0 h 412"/>
                  <a:gd name="T44" fmla="*/ 463 w 463"/>
                  <a:gd name="T45" fmla="*/ 412 h 4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3" h="412">
                    <a:moveTo>
                      <a:pt x="0" y="0"/>
                    </a:moveTo>
                    <a:lnTo>
                      <a:pt x="167" y="0"/>
                    </a:lnTo>
                    <a:lnTo>
                      <a:pt x="232" y="251"/>
                    </a:lnTo>
                    <a:lnTo>
                      <a:pt x="295" y="0"/>
                    </a:lnTo>
                    <a:lnTo>
                      <a:pt x="463" y="0"/>
                    </a:lnTo>
                    <a:lnTo>
                      <a:pt x="463" y="412"/>
                    </a:lnTo>
                    <a:lnTo>
                      <a:pt x="359" y="412"/>
                    </a:lnTo>
                    <a:lnTo>
                      <a:pt x="359" y="98"/>
                    </a:lnTo>
                    <a:lnTo>
                      <a:pt x="278" y="412"/>
                    </a:lnTo>
                    <a:lnTo>
                      <a:pt x="184" y="412"/>
                    </a:lnTo>
                    <a:lnTo>
                      <a:pt x="104" y="98"/>
                    </a:lnTo>
                    <a:lnTo>
                      <a:pt x="104" y="412"/>
                    </a:lnTo>
                    <a:lnTo>
                      <a:pt x="0" y="4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3" name="Freeform 1347">
                <a:extLst>
                  <a:ext uri="{FF2B5EF4-FFF2-40B4-BE49-F238E27FC236}">
                    <a16:creationId xmlns:a16="http://schemas.microsoft.com/office/drawing/2014/main" id="{84F384B0-7D9A-4185-BE8A-EFCD013A6E57}"/>
                  </a:ext>
                </a:extLst>
              </p:cNvPr>
              <p:cNvSpPr>
                <a:spLocks/>
              </p:cNvSpPr>
              <p:nvPr/>
            </p:nvSpPr>
            <p:spPr bwMode="auto">
              <a:xfrm>
                <a:off x="1377" y="2423"/>
                <a:ext cx="63" cy="61"/>
              </a:xfrm>
              <a:custGeom>
                <a:avLst/>
                <a:gdLst>
                  <a:gd name="T0" fmla="*/ 13 w 315"/>
                  <a:gd name="T1" fmla="*/ 12 h 304"/>
                  <a:gd name="T2" fmla="*/ 8 w 315"/>
                  <a:gd name="T3" fmla="*/ 12 h 304"/>
                  <a:gd name="T4" fmla="*/ 8 w 315"/>
                  <a:gd name="T5" fmla="*/ 10 h 304"/>
                  <a:gd name="T6" fmla="*/ 8 w 315"/>
                  <a:gd name="T7" fmla="*/ 11 h 304"/>
                  <a:gd name="T8" fmla="*/ 7 w 315"/>
                  <a:gd name="T9" fmla="*/ 11 h 304"/>
                  <a:gd name="T10" fmla="*/ 7 w 315"/>
                  <a:gd name="T11" fmla="*/ 11 h 304"/>
                  <a:gd name="T12" fmla="*/ 6 w 315"/>
                  <a:gd name="T13" fmla="*/ 12 h 304"/>
                  <a:gd name="T14" fmla="*/ 6 w 315"/>
                  <a:gd name="T15" fmla="*/ 12 h 304"/>
                  <a:gd name="T16" fmla="*/ 5 w 315"/>
                  <a:gd name="T17" fmla="*/ 12 h 304"/>
                  <a:gd name="T18" fmla="*/ 5 w 315"/>
                  <a:gd name="T19" fmla="*/ 12 h 304"/>
                  <a:gd name="T20" fmla="*/ 4 w 315"/>
                  <a:gd name="T21" fmla="*/ 12 h 304"/>
                  <a:gd name="T22" fmla="*/ 4 w 315"/>
                  <a:gd name="T23" fmla="*/ 12 h 304"/>
                  <a:gd name="T24" fmla="*/ 3 w 315"/>
                  <a:gd name="T25" fmla="*/ 12 h 304"/>
                  <a:gd name="T26" fmla="*/ 3 w 315"/>
                  <a:gd name="T27" fmla="*/ 12 h 304"/>
                  <a:gd name="T28" fmla="*/ 2 w 315"/>
                  <a:gd name="T29" fmla="*/ 12 h 304"/>
                  <a:gd name="T30" fmla="*/ 2 w 315"/>
                  <a:gd name="T31" fmla="*/ 12 h 304"/>
                  <a:gd name="T32" fmla="*/ 2 w 315"/>
                  <a:gd name="T33" fmla="*/ 12 h 304"/>
                  <a:gd name="T34" fmla="*/ 1 w 315"/>
                  <a:gd name="T35" fmla="*/ 11 h 304"/>
                  <a:gd name="T36" fmla="*/ 1 w 315"/>
                  <a:gd name="T37" fmla="*/ 11 h 304"/>
                  <a:gd name="T38" fmla="*/ 1 w 315"/>
                  <a:gd name="T39" fmla="*/ 11 h 304"/>
                  <a:gd name="T40" fmla="*/ 1 w 315"/>
                  <a:gd name="T41" fmla="*/ 10 h 304"/>
                  <a:gd name="T42" fmla="*/ 0 w 315"/>
                  <a:gd name="T43" fmla="*/ 10 h 304"/>
                  <a:gd name="T44" fmla="*/ 0 w 315"/>
                  <a:gd name="T45" fmla="*/ 10 h 304"/>
                  <a:gd name="T46" fmla="*/ 0 w 315"/>
                  <a:gd name="T47" fmla="*/ 9 h 304"/>
                  <a:gd name="T48" fmla="*/ 0 w 315"/>
                  <a:gd name="T49" fmla="*/ 9 h 304"/>
                  <a:gd name="T50" fmla="*/ 0 w 315"/>
                  <a:gd name="T51" fmla="*/ 8 h 304"/>
                  <a:gd name="T52" fmla="*/ 0 w 315"/>
                  <a:gd name="T53" fmla="*/ 8 h 304"/>
                  <a:gd name="T54" fmla="*/ 0 w 315"/>
                  <a:gd name="T55" fmla="*/ 0 h 304"/>
                  <a:gd name="T56" fmla="*/ 5 w 315"/>
                  <a:gd name="T57" fmla="*/ 0 h 304"/>
                  <a:gd name="T58" fmla="*/ 5 w 315"/>
                  <a:gd name="T59" fmla="*/ 7 h 304"/>
                  <a:gd name="T60" fmla="*/ 5 w 315"/>
                  <a:gd name="T61" fmla="*/ 7 h 304"/>
                  <a:gd name="T62" fmla="*/ 5 w 315"/>
                  <a:gd name="T63" fmla="*/ 8 h 304"/>
                  <a:gd name="T64" fmla="*/ 5 w 315"/>
                  <a:gd name="T65" fmla="*/ 8 h 304"/>
                  <a:gd name="T66" fmla="*/ 5 w 315"/>
                  <a:gd name="T67" fmla="*/ 8 h 304"/>
                  <a:gd name="T68" fmla="*/ 5 w 315"/>
                  <a:gd name="T69" fmla="*/ 8 h 304"/>
                  <a:gd name="T70" fmla="*/ 5 w 315"/>
                  <a:gd name="T71" fmla="*/ 9 h 304"/>
                  <a:gd name="T72" fmla="*/ 6 w 315"/>
                  <a:gd name="T73" fmla="*/ 9 h 304"/>
                  <a:gd name="T74" fmla="*/ 6 w 315"/>
                  <a:gd name="T75" fmla="*/ 9 h 304"/>
                  <a:gd name="T76" fmla="*/ 7 w 315"/>
                  <a:gd name="T77" fmla="*/ 9 h 304"/>
                  <a:gd name="T78" fmla="*/ 7 w 315"/>
                  <a:gd name="T79" fmla="*/ 8 h 304"/>
                  <a:gd name="T80" fmla="*/ 7 w 315"/>
                  <a:gd name="T81" fmla="*/ 8 h 304"/>
                  <a:gd name="T82" fmla="*/ 8 w 315"/>
                  <a:gd name="T83" fmla="*/ 8 h 304"/>
                  <a:gd name="T84" fmla="*/ 8 w 315"/>
                  <a:gd name="T85" fmla="*/ 8 h 304"/>
                  <a:gd name="T86" fmla="*/ 8 w 315"/>
                  <a:gd name="T87" fmla="*/ 8 h 304"/>
                  <a:gd name="T88" fmla="*/ 8 w 315"/>
                  <a:gd name="T89" fmla="*/ 7 h 304"/>
                  <a:gd name="T90" fmla="*/ 8 w 315"/>
                  <a:gd name="T91" fmla="*/ 7 h 304"/>
                  <a:gd name="T92" fmla="*/ 8 w 315"/>
                  <a:gd name="T93" fmla="*/ 7 h 304"/>
                  <a:gd name="T94" fmla="*/ 8 w 315"/>
                  <a:gd name="T95" fmla="*/ 6 h 304"/>
                  <a:gd name="T96" fmla="*/ 8 w 315"/>
                  <a:gd name="T97" fmla="*/ 0 h 304"/>
                  <a:gd name="T98" fmla="*/ 13 w 315"/>
                  <a:gd name="T99" fmla="*/ 0 h 304"/>
                  <a:gd name="T100" fmla="*/ 13 w 315"/>
                  <a:gd name="T101" fmla="*/ 12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4" y="275"/>
                    </a:lnTo>
                    <a:lnTo>
                      <a:pt x="173" y="285"/>
                    </a:lnTo>
                    <a:lnTo>
                      <a:pt x="160" y="291"/>
                    </a:lnTo>
                    <a:lnTo>
                      <a:pt x="147" y="298"/>
                    </a:lnTo>
                    <a:lnTo>
                      <a:pt x="133" y="301"/>
                    </a:lnTo>
                    <a:lnTo>
                      <a:pt x="118" y="303"/>
                    </a:lnTo>
                    <a:lnTo>
                      <a:pt x="100" y="304"/>
                    </a:lnTo>
                    <a:lnTo>
                      <a:pt x="88" y="304"/>
                    </a:lnTo>
                    <a:lnTo>
                      <a:pt x="78" y="303"/>
                    </a:lnTo>
                    <a:lnTo>
                      <a:pt x="68" y="301"/>
                    </a:lnTo>
                    <a:lnTo>
                      <a:pt x="58" y="298"/>
                    </a:lnTo>
                    <a:lnTo>
                      <a:pt x="50" y="293"/>
                    </a:lnTo>
                    <a:lnTo>
                      <a:pt x="41" y="288"/>
                    </a:lnTo>
                    <a:lnTo>
                      <a:pt x="33" y="282"/>
                    </a:lnTo>
                    <a:lnTo>
                      <a:pt x="27" y="276"/>
                    </a:lnTo>
                    <a:lnTo>
                      <a:pt x="20" y="268"/>
                    </a:lnTo>
                    <a:lnTo>
                      <a:pt x="15" y="260"/>
                    </a:lnTo>
                    <a:lnTo>
                      <a:pt x="11" y="251"/>
                    </a:lnTo>
                    <a:lnTo>
                      <a:pt x="6" y="240"/>
                    </a:lnTo>
                    <a:lnTo>
                      <a:pt x="3" y="228"/>
                    </a:lnTo>
                    <a:lnTo>
                      <a:pt x="1" y="217"/>
                    </a:lnTo>
                    <a:lnTo>
                      <a:pt x="0" y="204"/>
                    </a:lnTo>
                    <a:lnTo>
                      <a:pt x="0" y="190"/>
                    </a:lnTo>
                    <a:lnTo>
                      <a:pt x="0" y="0"/>
                    </a:lnTo>
                    <a:lnTo>
                      <a:pt x="114" y="0"/>
                    </a:lnTo>
                    <a:lnTo>
                      <a:pt x="114" y="164"/>
                    </a:lnTo>
                    <a:lnTo>
                      <a:pt x="115" y="177"/>
                    </a:lnTo>
                    <a:lnTo>
                      <a:pt x="116" y="187"/>
                    </a:lnTo>
                    <a:lnTo>
                      <a:pt x="120" y="196"/>
                    </a:lnTo>
                    <a:lnTo>
                      <a:pt x="125" y="204"/>
                    </a:lnTo>
                    <a:lnTo>
                      <a:pt x="130" y="208"/>
                    </a:lnTo>
                    <a:lnTo>
                      <a:pt x="137" y="212"/>
                    </a:lnTo>
                    <a:lnTo>
                      <a:pt x="145" y="214"/>
                    </a:lnTo>
                    <a:lnTo>
                      <a:pt x="154" y="216"/>
                    </a:lnTo>
                    <a:lnTo>
                      <a:pt x="164" y="214"/>
                    </a:lnTo>
                    <a:lnTo>
                      <a:pt x="173" y="211"/>
                    </a:lnTo>
                    <a:lnTo>
                      <a:pt x="180" y="206"/>
                    </a:lnTo>
                    <a:lnTo>
                      <a:pt x="188" y="199"/>
                    </a:lnTo>
                    <a:lnTo>
                      <a:pt x="191" y="195"/>
                    </a:lnTo>
                    <a:lnTo>
                      <a:pt x="193" y="190"/>
                    </a:lnTo>
                    <a:lnTo>
                      <a:pt x="195" y="184"/>
                    </a:lnTo>
                    <a:lnTo>
                      <a:pt x="197" y="178"/>
                    </a:lnTo>
                    <a:lnTo>
                      <a:pt x="200" y="162"/>
                    </a:lnTo>
                    <a:lnTo>
                      <a:pt x="201" y="143"/>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4" name="Freeform 1348">
                <a:extLst>
                  <a:ext uri="{FF2B5EF4-FFF2-40B4-BE49-F238E27FC236}">
                    <a16:creationId xmlns:a16="http://schemas.microsoft.com/office/drawing/2014/main" id="{D4D2B1E7-180C-4C21-99F9-29AC5237EDB6}"/>
                  </a:ext>
                </a:extLst>
              </p:cNvPr>
              <p:cNvSpPr>
                <a:spLocks/>
              </p:cNvSpPr>
              <p:nvPr/>
            </p:nvSpPr>
            <p:spPr bwMode="auto">
              <a:xfrm>
                <a:off x="1450" y="2422"/>
                <a:ext cx="63" cy="62"/>
              </a:xfrm>
              <a:custGeom>
                <a:avLst/>
                <a:gdLst>
                  <a:gd name="T0" fmla="*/ 5 w 316"/>
                  <a:gd name="T1" fmla="*/ 9 h 311"/>
                  <a:gd name="T2" fmla="*/ 5 w 316"/>
                  <a:gd name="T3" fmla="*/ 10 h 311"/>
                  <a:gd name="T4" fmla="*/ 6 w 316"/>
                  <a:gd name="T5" fmla="*/ 10 h 311"/>
                  <a:gd name="T6" fmla="*/ 7 w 316"/>
                  <a:gd name="T7" fmla="*/ 10 h 311"/>
                  <a:gd name="T8" fmla="*/ 8 w 316"/>
                  <a:gd name="T9" fmla="*/ 9 h 311"/>
                  <a:gd name="T10" fmla="*/ 8 w 316"/>
                  <a:gd name="T11" fmla="*/ 9 h 311"/>
                  <a:gd name="T12" fmla="*/ 8 w 316"/>
                  <a:gd name="T13" fmla="*/ 8 h 311"/>
                  <a:gd name="T14" fmla="*/ 7 w 316"/>
                  <a:gd name="T15" fmla="*/ 8 h 311"/>
                  <a:gd name="T16" fmla="*/ 5 w 316"/>
                  <a:gd name="T17" fmla="*/ 7 h 311"/>
                  <a:gd name="T18" fmla="*/ 3 w 316"/>
                  <a:gd name="T19" fmla="*/ 7 h 311"/>
                  <a:gd name="T20" fmla="*/ 1 w 316"/>
                  <a:gd name="T21" fmla="*/ 6 h 311"/>
                  <a:gd name="T22" fmla="*/ 1 w 316"/>
                  <a:gd name="T23" fmla="*/ 5 h 311"/>
                  <a:gd name="T24" fmla="*/ 1 w 316"/>
                  <a:gd name="T25" fmla="*/ 4 h 311"/>
                  <a:gd name="T26" fmla="*/ 1 w 316"/>
                  <a:gd name="T27" fmla="*/ 3 h 311"/>
                  <a:gd name="T28" fmla="*/ 1 w 316"/>
                  <a:gd name="T29" fmla="*/ 2 h 311"/>
                  <a:gd name="T30" fmla="*/ 1 w 316"/>
                  <a:gd name="T31" fmla="*/ 2 h 311"/>
                  <a:gd name="T32" fmla="*/ 2 w 316"/>
                  <a:gd name="T33" fmla="*/ 1 h 311"/>
                  <a:gd name="T34" fmla="*/ 4 w 316"/>
                  <a:gd name="T35" fmla="*/ 0 h 311"/>
                  <a:gd name="T36" fmla="*/ 7 w 316"/>
                  <a:gd name="T37" fmla="*/ 0 h 311"/>
                  <a:gd name="T38" fmla="*/ 9 w 316"/>
                  <a:gd name="T39" fmla="*/ 0 h 311"/>
                  <a:gd name="T40" fmla="*/ 11 w 316"/>
                  <a:gd name="T41" fmla="*/ 1 h 311"/>
                  <a:gd name="T42" fmla="*/ 12 w 316"/>
                  <a:gd name="T43" fmla="*/ 2 h 311"/>
                  <a:gd name="T44" fmla="*/ 8 w 316"/>
                  <a:gd name="T45" fmla="*/ 4 h 311"/>
                  <a:gd name="T46" fmla="*/ 8 w 316"/>
                  <a:gd name="T47" fmla="*/ 3 h 311"/>
                  <a:gd name="T48" fmla="*/ 7 w 316"/>
                  <a:gd name="T49" fmla="*/ 3 h 311"/>
                  <a:gd name="T50" fmla="*/ 6 w 316"/>
                  <a:gd name="T51" fmla="*/ 2 h 311"/>
                  <a:gd name="T52" fmla="*/ 5 w 316"/>
                  <a:gd name="T53" fmla="*/ 3 h 311"/>
                  <a:gd name="T54" fmla="*/ 5 w 316"/>
                  <a:gd name="T55" fmla="*/ 3 h 311"/>
                  <a:gd name="T56" fmla="*/ 5 w 316"/>
                  <a:gd name="T57" fmla="*/ 4 h 311"/>
                  <a:gd name="T58" fmla="*/ 5 w 316"/>
                  <a:gd name="T59" fmla="*/ 4 h 311"/>
                  <a:gd name="T60" fmla="*/ 7 w 316"/>
                  <a:gd name="T61" fmla="*/ 4 h 311"/>
                  <a:gd name="T62" fmla="*/ 10 w 316"/>
                  <a:gd name="T63" fmla="*/ 5 h 311"/>
                  <a:gd name="T64" fmla="*/ 11 w 316"/>
                  <a:gd name="T65" fmla="*/ 6 h 311"/>
                  <a:gd name="T66" fmla="*/ 12 w 316"/>
                  <a:gd name="T67" fmla="*/ 7 h 311"/>
                  <a:gd name="T68" fmla="*/ 13 w 316"/>
                  <a:gd name="T69" fmla="*/ 8 h 311"/>
                  <a:gd name="T70" fmla="*/ 12 w 316"/>
                  <a:gd name="T71" fmla="*/ 10 h 311"/>
                  <a:gd name="T72" fmla="*/ 12 w 316"/>
                  <a:gd name="T73" fmla="*/ 11 h 311"/>
                  <a:gd name="T74" fmla="*/ 11 w 316"/>
                  <a:gd name="T75" fmla="*/ 11 h 311"/>
                  <a:gd name="T76" fmla="*/ 10 w 316"/>
                  <a:gd name="T77" fmla="*/ 12 h 311"/>
                  <a:gd name="T78" fmla="*/ 9 w 316"/>
                  <a:gd name="T79" fmla="*/ 12 h 311"/>
                  <a:gd name="T80" fmla="*/ 6 w 316"/>
                  <a:gd name="T81" fmla="*/ 12 h 311"/>
                  <a:gd name="T82" fmla="*/ 4 w 316"/>
                  <a:gd name="T83" fmla="*/ 12 h 311"/>
                  <a:gd name="T84" fmla="*/ 3 w 316"/>
                  <a:gd name="T85" fmla="*/ 12 h 311"/>
                  <a:gd name="T86" fmla="*/ 1 w 316"/>
                  <a:gd name="T87" fmla="*/ 11 h 311"/>
                  <a:gd name="T88" fmla="*/ 1 w 316"/>
                  <a:gd name="T89" fmla="*/ 10 h 311"/>
                  <a:gd name="T90" fmla="*/ 0 w 316"/>
                  <a:gd name="T91" fmla="*/ 9 h 3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1"/>
                  <a:gd name="T140" fmla="*/ 316 w 316"/>
                  <a:gd name="T141" fmla="*/ 311 h 3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1">
                    <a:moveTo>
                      <a:pt x="0" y="223"/>
                    </a:moveTo>
                    <a:lnTo>
                      <a:pt x="113" y="212"/>
                    </a:lnTo>
                    <a:lnTo>
                      <a:pt x="117" y="220"/>
                    </a:lnTo>
                    <a:lnTo>
                      <a:pt x="122" y="229"/>
                    </a:lnTo>
                    <a:lnTo>
                      <a:pt x="127" y="235"/>
                    </a:lnTo>
                    <a:lnTo>
                      <a:pt x="132" y="240"/>
                    </a:lnTo>
                    <a:lnTo>
                      <a:pt x="140" y="244"/>
                    </a:lnTo>
                    <a:lnTo>
                      <a:pt x="148" y="247"/>
                    </a:lnTo>
                    <a:lnTo>
                      <a:pt x="156" y="248"/>
                    </a:lnTo>
                    <a:lnTo>
                      <a:pt x="166" y="249"/>
                    </a:lnTo>
                    <a:lnTo>
                      <a:pt x="177" y="248"/>
                    </a:lnTo>
                    <a:lnTo>
                      <a:pt x="186" y="246"/>
                    </a:lnTo>
                    <a:lnTo>
                      <a:pt x="195" y="243"/>
                    </a:lnTo>
                    <a:lnTo>
                      <a:pt x="201" y="239"/>
                    </a:lnTo>
                    <a:lnTo>
                      <a:pt x="206" y="235"/>
                    </a:lnTo>
                    <a:lnTo>
                      <a:pt x="209" y="231"/>
                    </a:lnTo>
                    <a:lnTo>
                      <a:pt x="211" y="226"/>
                    </a:lnTo>
                    <a:lnTo>
                      <a:pt x="211" y="221"/>
                    </a:lnTo>
                    <a:lnTo>
                      <a:pt x="211" y="215"/>
                    </a:lnTo>
                    <a:lnTo>
                      <a:pt x="208" y="210"/>
                    </a:lnTo>
                    <a:lnTo>
                      <a:pt x="205" y="205"/>
                    </a:lnTo>
                    <a:lnTo>
                      <a:pt x="199" y="202"/>
                    </a:lnTo>
                    <a:lnTo>
                      <a:pt x="192" y="200"/>
                    </a:lnTo>
                    <a:lnTo>
                      <a:pt x="182" y="197"/>
                    </a:lnTo>
                    <a:lnTo>
                      <a:pt x="168" y="193"/>
                    </a:lnTo>
                    <a:lnTo>
                      <a:pt x="150" y="190"/>
                    </a:lnTo>
                    <a:lnTo>
                      <a:pt x="123" y="185"/>
                    </a:lnTo>
                    <a:lnTo>
                      <a:pt x="99" y="180"/>
                    </a:lnTo>
                    <a:lnTo>
                      <a:pt x="81" y="175"/>
                    </a:lnTo>
                    <a:lnTo>
                      <a:pt x="68" y="171"/>
                    </a:lnTo>
                    <a:lnTo>
                      <a:pt x="56" y="165"/>
                    </a:lnTo>
                    <a:lnTo>
                      <a:pt x="46" y="159"/>
                    </a:lnTo>
                    <a:lnTo>
                      <a:pt x="36" y="150"/>
                    </a:lnTo>
                    <a:lnTo>
                      <a:pt x="28" y="141"/>
                    </a:lnTo>
                    <a:lnTo>
                      <a:pt x="24" y="136"/>
                    </a:lnTo>
                    <a:lnTo>
                      <a:pt x="21" y="130"/>
                    </a:lnTo>
                    <a:lnTo>
                      <a:pt x="18" y="124"/>
                    </a:lnTo>
                    <a:lnTo>
                      <a:pt x="16" y="119"/>
                    </a:lnTo>
                    <a:lnTo>
                      <a:pt x="14" y="106"/>
                    </a:lnTo>
                    <a:lnTo>
                      <a:pt x="13" y="93"/>
                    </a:lnTo>
                    <a:lnTo>
                      <a:pt x="13" y="85"/>
                    </a:lnTo>
                    <a:lnTo>
                      <a:pt x="14" y="79"/>
                    </a:lnTo>
                    <a:lnTo>
                      <a:pt x="15" y="73"/>
                    </a:lnTo>
                    <a:lnTo>
                      <a:pt x="17" y="66"/>
                    </a:lnTo>
                    <a:lnTo>
                      <a:pt x="19" y="60"/>
                    </a:lnTo>
                    <a:lnTo>
                      <a:pt x="22" y="53"/>
                    </a:lnTo>
                    <a:lnTo>
                      <a:pt x="26" y="48"/>
                    </a:lnTo>
                    <a:lnTo>
                      <a:pt x="30" y="42"/>
                    </a:lnTo>
                    <a:lnTo>
                      <a:pt x="38" y="33"/>
                    </a:lnTo>
                    <a:lnTo>
                      <a:pt x="49" y="24"/>
                    </a:lnTo>
                    <a:lnTo>
                      <a:pt x="62" y="16"/>
                    </a:lnTo>
                    <a:lnTo>
                      <a:pt x="76" y="10"/>
                    </a:lnTo>
                    <a:lnTo>
                      <a:pt x="92" y="6"/>
                    </a:lnTo>
                    <a:lnTo>
                      <a:pt x="112" y="2"/>
                    </a:lnTo>
                    <a:lnTo>
                      <a:pt x="133" y="0"/>
                    </a:lnTo>
                    <a:lnTo>
                      <a:pt x="157" y="0"/>
                    </a:lnTo>
                    <a:lnTo>
                      <a:pt x="182" y="0"/>
                    </a:lnTo>
                    <a:lnTo>
                      <a:pt x="204" y="2"/>
                    </a:lnTo>
                    <a:lnTo>
                      <a:pt x="221" y="5"/>
                    </a:lnTo>
                    <a:lnTo>
                      <a:pt x="236" y="8"/>
                    </a:lnTo>
                    <a:lnTo>
                      <a:pt x="248" y="13"/>
                    </a:lnTo>
                    <a:lnTo>
                      <a:pt x="259" y="19"/>
                    </a:lnTo>
                    <a:lnTo>
                      <a:pt x="269" y="25"/>
                    </a:lnTo>
                    <a:lnTo>
                      <a:pt x="278" y="34"/>
                    </a:lnTo>
                    <a:lnTo>
                      <a:pt x="286" y="42"/>
                    </a:lnTo>
                    <a:lnTo>
                      <a:pt x="293" y="53"/>
                    </a:lnTo>
                    <a:lnTo>
                      <a:pt x="301" y="66"/>
                    </a:lnTo>
                    <a:lnTo>
                      <a:pt x="306" y="80"/>
                    </a:lnTo>
                    <a:lnTo>
                      <a:pt x="198" y="90"/>
                    </a:lnTo>
                    <a:lnTo>
                      <a:pt x="195" y="83"/>
                    </a:lnTo>
                    <a:lnTo>
                      <a:pt x="193" y="78"/>
                    </a:lnTo>
                    <a:lnTo>
                      <a:pt x="189" y="74"/>
                    </a:lnTo>
                    <a:lnTo>
                      <a:pt x="184" y="69"/>
                    </a:lnTo>
                    <a:lnTo>
                      <a:pt x="177" y="65"/>
                    </a:lnTo>
                    <a:lnTo>
                      <a:pt x="169" y="63"/>
                    </a:lnTo>
                    <a:lnTo>
                      <a:pt x="160" y="61"/>
                    </a:lnTo>
                    <a:lnTo>
                      <a:pt x="152" y="61"/>
                    </a:lnTo>
                    <a:lnTo>
                      <a:pt x="142" y="61"/>
                    </a:lnTo>
                    <a:lnTo>
                      <a:pt x="135" y="62"/>
                    </a:lnTo>
                    <a:lnTo>
                      <a:pt x="128" y="64"/>
                    </a:lnTo>
                    <a:lnTo>
                      <a:pt x="124" y="67"/>
                    </a:lnTo>
                    <a:lnTo>
                      <a:pt x="119" y="70"/>
                    </a:lnTo>
                    <a:lnTo>
                      <a:pt x="116" y="75"/>
                    </a:lnTo>
                    <a:lnTo>
                      <a:pt x="115" y="79"/>
                    </a:lnTo>
                    <a:lnTo>
                      <a:pt x="114" y="83"/>
                    </a:lnTo>
                    <a:lnTo>
                      <a:pt x="115" y="89"/>
                    </a:lnTo>
                    <a:lnTo>
                      <a:pt x="117" y="93"/>
                    </a:lnTo>
                    <a:lnTo>
                      <a:pt x="121" y="97"/>
                    </a:lnTo>
                    <a:lnTo>
                      <a:pt x="126" y="101"/>
                    </a:lnTo>
                    <a:lnTo>
                      <a:pt x="132" y="103"/>
                    </a:lnTo>
                    <a:lnTo>
                      <a:pt x="143" y="106"/>
                    </a:lnTo>
                    <a:lnTo>
                      <a:pt x="157" y="108"/>
                    </a:lnTo>
                    <a:lnTo>
                      <a:pt x="174" y="110"/>
                    </a:lnTo>
                    <a:lnTo>
                      <a:pt x="201" y="114"/>
                    </a:lnTo>
                    <a:lnTo>
                      <a:pt x="224" y="118"/>
                    </a:lnTo>
                    <a:lnTo>
                      <a:pt x="244" y="123"/>
                    </a:lnTo>
                    <a:lnTo>
                      <a:pt x="259" y="129"/>
                    </a:lnTo>
                    <a:lnTo>
                      <a:pt x="273" y="135"/>
                    </a:lnTo>
                    <a:lnTo>
                      <a:pt x="284" y="143"/>
                    </a:lnTo>
                    <a:lnTo>
                      <a:pt x="293" y="151"/>
                    </a:lnTo>
                    <a:lnTo>
                      <a:pt x="302" y="161"/>
                    </a:lnTo>
                    <a:lnTo>
                      <a:pt x="308" y="172"/>
                    </a:lnTo>
                    <a:lnTo>
                      <a:pt x="313" y="184"/>
                    </a:lnTo>
                    <a:lnTo>
                      <a:pt x="316" y="196"/>
                    </a:lnTo>
                    <a:lnTo>
                      <a:pt x="316" y="208"/>
                    </a:lnTo>
                    <a:lnTo>
                      <a:pt x="316" y="220"/>
                    </a:lnTo>
                    <a:lnTo>
                      <a:pt x="313" y="233"/>
                    </a:lnTo>
                    <a:lnTo>
                      <a:pt x="307" y="246"/>
                    </a:lnTo>
                    <a:lnTo>
                      <a:pt x="301" y="258"/>
                    </a:lnTo>
                    <a:lnTo>
                      <a:pt x="296" y="265"/>
                    </a:lnTo>
                    <a:lnTo>
                      <a:pt x="292" y="270"/>
                    </a:lnTo>
                    <a:lnTo>
                      <a:pt x="287" y="275"/>
                    </a:lnTo>
                    <a:lnTo>
                      <a:pt x="280" y="280"/>
                    </a:lnTo>
                    <a:lnTo>
                      <a:pt x="274" y="285"/>
                    </a:lnTo>
                    <a:lnTo>
                      <a:pt x="267" y="289"/>
                    </a:lnTo>
                    <a:lnTo>
                      <a:pt x="260" y="294"/>
                    </a:lnTo>
                    <a:lnTo>
                      <a:pt x="252" y="297"/>
                    </a:lnTo>
                    <a:lnTo>
                      <a:pt x="242" y="300"/>
                    </a:lnTo>
                    <a:lnTo>
                      <a:pt x="234" y="303"/>
                    </a:lnTo>
                    <a:lnTo>
                      <a:pt x="223" y="306"/>
                    </a:lnTo>
                    <a:lnTo>
                      <a:pt x="212" y="308"/>
                    </a:lnTo>
                    <a:lnTo>
                      <a:pt x="187" y="311"/>
                    </a:lnTo>
                    <a:lnTo>
                      <a:pt x="160" y="311"/>
                    </a:lnTo>
                    <a:lnTo>
                      <a:pt x="141" y="311"/>
                    </a:lnTo>
                    <a:lnTo>
                      <a:pt x="123" y="310"/>
                    </a:lnTo>
                    <a:lnTo>
                      <a:pt x="105" y="308"/>
                    </a:lnTo>
                    <a:lnTo>
                      <a:pt x="90" y="306"/>
                    </a:lnTo>
                    <a:lnTo>
                      <a:pt x="76" y="302"/>
                    </a:lnTo>
                    <a:lnTo>
                      <a:pt x="64" y="298"/>
                    </a:lnTo>
                    <a:lnTo>
                      <a:pt x="54" y="294"/>
                    </a:lnTo>
                    <a:lnTo>
                      <a:pt x="44" y="288"/>
                    </a:lnTo>
                    <a:lnTo>
                      <a:pt x="36" y="282"/>
                    </a:lnTo>
                    <a:lnTo>
                      <a:pt x="29" y="275"/>
                    </a:lnTo>
                    <a:lnTo>
                      <a:pt x="21" y="268"/>
                    </a:lnTo>
                    <a:lnTo>
                      <a:pt x="16" y="260"/>
                    </a:lnTo>
                    <a:lnTo>
                      <a:pt x="10" y="252"/>
                    </a:lnTo>
                    <a:lnTo>
                      <a:pt x="6" y="242"/>
                    </a:lnTo>
                    <a:lnTo>
                      <a:pt x="3" y="232"/>
                    </a:lnTo>
                    <a:lnTo>
                      <a:pt x="0" y="2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5" name="Freeform 1349">
                <a:extLst>
                  <a:ext uri="{FF2B5EF4-FFF2-40B4-BE49-F238E27FC236}">
                    <a16:creationId xmlns:a16="http://schemas.microsoft.com/office/drawing/2014/main" id="{10319963-366B-4530-9D83-A4D598937AFC}"/>
                  </a:ext>
                </a:extLst>
              </p:cNvPr>
              <p:cNvSpPr>
                <a:spLocks/>
              </p:cNvSpPr>
              <p:nvPr/>
            </p:nvSpPr>
            <p:spPr bwMode="auto">
              <a:xfrm>
                <a:off x="1522" y="2422"/>
                <a:ext cx="68" cy="62"/>
              </a:xfrm>
              <a:custGeom>
                <a:avLst/>
                <a:gdLst>
                  <a:gd name="T0" fmla="*/ 13 w 344"/>
                  <a:gd name="T1" fmla="*/ 8 h 311"/>
                  <a:gd name="T2" fmla="*/ 13 w 344"/>
                  <a:gd name="T3" fmla="*/ 9 h 311"/>
                  <a:gd name="T4" fmla="*/ 12 w 344"/>
                  <a:gd name="T5" fmla="*/ 10 h 311"/>
                  <a:gd name="T6" fmla="*/ 11 w 344"/>
                  <a:gd name="T7" fmla="*/ 11 h 311"/>
                  <a:gd name="T8" fmla="*/ 10 w 344"/>
                  <a:gd name="T9" fmla="*/ 12 h 311"/>
                  <a:gd name="T10" fmla="*/ 10 w 344"/>
                  <a:gd name="T11" fmla="*/ 12 h 311"/>
                  <a:gd name="T12" fmla="*/ 9 w 344"/>
                  <a:gd name="T13" fmla="*/ 12 h 311"/>
                  <a:gd name="T14" fmla="*/ 7 w 344"/>
                  <a:gd name="T15" fmla="*/ 12 h 311"/>
                  <a:gd name="T16" fmla="*/ 5 w 344"/>
                  <a:gd name="T17" fmla="*/ 12 h 311"/>
                  <a:gd name="T18" fmla="*/ 4 w 344"/>
                  <a:gd name="T19" fmla="*/ 12 h 311"/>
                  <a:gd name="T20" fmla="*/ 3 w 344"/>
                  <a:gd name="T21" fmla="*/ 12 h 311"/>
                  <a:gd name="T22" fmla="*/ 2 w 344"/>
                  <a:gd name="T23" fmla="*/ 11 h 311"/>
                  <a:gd name="T24" fmla="*/ 1 w 344"/>
                  <a:gd name="T25" fmla="*/ 10 h 311"/>
                  <a:gd name="T26" fmla="*/ 1 w 344"/>
                  <a:gd name="T27" fmla="*/ 9 h 311"/>
                  <a:gd name="T28" fmla="*/ 0 w 344"/>
                  <a:gd name="T29" fmla="*/ 8 h 311"/>
                  <a:gd name="T30" fmla="*/ 0 w 344"/>
                  <a:gd name="T31" fmla="*/ 8 h 311"/>
                  <a:gd name="T32" fmla="*/ 0 w 344"/>
                  <a:gd name="T33" fmla="*/ 6 h 311"/>
                  <a:gd name="T34" fmla="*/ 0 w 344"/>
                  <a:gd name="T35" fmla="*/ 5 h 311"/>
                  <a:gd name="T36" fmla="*/ 0 w 344"/>
                  <a:gd name="T37" fmla="*/ 4 h 311"/>
                  <a:gd name="T38" fmla="*/ 1 w 344"/>
                  <a:gd name="T39" fmla="*/ 3 h 311"/>
                  <a:gd name="T40" fmla="*/ 1 w 344"/>
                  <a:gd name="T41" fmla="*/ 2 h 311"/>
                  <a:gd name="T42" fmla="*/ 2 w 344"/>
                  <a:gd name="T43" fmla="*/ 2 h 311"/>
                  <a:gd name="T44" fmla="*/ 3 w 344"/>
                  <a:gd name="T45" fmla="*/ 1 h 311"/>
                  <a:gd name="T46" fmla="*/ 3 w 344"/>
                  <a:gd name="T47" fmla="*/ 1 h 311"/>
                  <a:gd name="T48" fmla="*/ 4 w 344"/>
                  <a:gd name="T49" fmla="*/ 0 h 311"/>
                  <a:gd name="T50" fmla="*/ 5 w 344"/>
                  <a:gd name="T51" fmla="*/ 0 h 311"/>
                  <a:gd name="T52" fmla="*/ 7 w 344"/>
                  <a:gd name="T53" fmla="*/ 0 h 311"/>
                  <a:gd name="T54" fmla="*/ 8 w 344"/>
                  <a:gd name="T55" fmla="*/ 0 h 311"/>
                  <a:gd name="T56" fmla="*/ 9 w 344"/>
                  <a:gd name="T57" fmla="*/ 0 h 311"/>
                  <a:gd name="T58" fmla="*/ 10 w 344"/>
                  <a:gd name="T59" fmla="*/ 1 h 311"/>
                  <a:gd name="T60" fmla="*/ 11 w 344"/>
                  <a:gd name="T61" fmla="*/ 1 h 311"/>
                  <a:gd name="T62" fmla="*/ 12 w 344"/>
                  <a:gd name="T63" fmla="*/ 2 h 311"/>
                  <a:gd name="T64" fmla="*/ 12 w 344"/>
                  <a:gd name="T65" fmla="*/ 2 h 311"/>
                  <a:gd name="T66" fmla="*/ 13 w 344"/>
                  <a:gd name="T67" fmla="*/ 3 h 311"/>
                  <a:gd name="T68" fmla="*/ 13 w 344"/>
                  <a:gd name="T69" fmla="*/ 4 h 311"/>
                  <a:gd name="T70" fmla="*/ 9 w 344"/>
                  <a:gd name="T71" fmla="*/ 4 h 311"/>
                  <a:gd name="T72" fmla="*/ 9 w 344"/>
                  <a:gd name="T73" fmla="*/ 4 h 311"/>
                  <a:gd name="T74" fmla="*/ 8 w 344"/>
                  <a:gd name="T75" fmla="*/ 3 h 311"/>
                  <a:gd name="T76" fmla="*/ 7 w 344"/>
                  <a:gd name="T77" fmla="*/ 3 h 311"/>
                  <a:gd name="T78" fmla="*/ 7 w 344"/>
                  <a:gd name="T79" fmla="*/ 3 h 311"/>
                  <a:gd name="T80" fmla="*/ 6 w 344"/>
                  <a:gd name="T81" fmla="*/ 3 h 311"/>
                  <a:gd name="T82" fmla="*/ 6 w 344"/>
                  <a:gd name="T83" fmla="*/ 3 h 311"/>
                  <a:gd name="T84" fmla="*/ 5 w 344"/>
                  <a:gd name="T85" fmla="*/ 4 h 311"/>
                  <a:gd name="T86" fmla="*/ 5 w 344"/>
                  <a:gd name="T87" fmla="*/ 4 h 311"/>
                  <a:gd name="T88" fmla="*/ 5 w 344"/>
                  <a:gd name="T89" fmla="*/ 5 h 311"/>
                  <a:gd name="T90" fmla="*/ 5 w 344"/>
                  <a:gd name="T91" fmla="*/ 5 h 311"/>
                  <a:gd name="T92" fmla="*/ 5 w 344"/>
                  <a:gd name="T93" fmla="*/ 6 h 311"/>
                  <a:gd name="T94" fmla="*/ 5 w 344"/>
                  <a:gd name="T95" fmla="*/ 7 h 311"/>
                  <a:gd name="T96" fmla="*/ 5 w 344"/>
                  <a:gd name="T97" fmla="*/ 7 h 311"/>
                  <a:gd name="T98" fmla="*/ 5 w 344"/>
                  <a:gd name="T99" fmla="*/ 8 h 311"/>
                  <a:gd name="T100" fmla="*/ 5 w 344"/>
                  <a:gd name="T101" fmla="*/ 8 h 311"/>
                  <a:gd name="T102" fmla="*/ 5 w 344"/>
                  <a:gd name="T103" fmla="*/ 9 h 311"/>
                  <a:gd name="T104" fmla="*/ 6 w 344"/>
                  <a:gd name="T105" fmla="*/ 9 h 311"/>
                  <a:gd name="T106" fmla="*/ 6 w 344"/>
                  <a:gd name="T107" fmla="*/ 9 h 311"/>
                  <a:gd name="T108" fmla="*/ 7 w 344"/>
                  <a:gd name="T109" fmla="*/ 9 h 311"/>
                  <a:gd name="T110" fmla="*/ 7 w 344"/>
                  <a:gd name="T111" fmla="*/ 9 h 311"/>
                  <a:gd name="T112" fmla="*/ 8 w 344"/>
                  <a:gd name="T113" fmla="*/ 9 h 311"/>
                  <a:gd name="T114" fmla="*/ 9 w 344"/>
                  <a:gd name="T115" fmla="*/ 9 h 311"/>
                  <a:gd name="T116" fmla="*/ 9 w 344"/>
                  <a:gd name="T117" fmla="*/ 8 h 3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4"/>
                  <a:gd name="T178" fmla="*/ 0 h 311"/>
                  <a:gd name="T179" fmla="*/ 344 w 344"/>
                  <a:gd name="T180" fmla="*/ 311 h 3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4" h="311">
                    <a:moveTo>
                      <a:pt x="236" y="188"/>
                    </a:moveTo>
                    <a:lnTo>
                      <a:pt x="344" y="201"/>
                    </a:lnTo>
                    <a:lnTo>
                      <a:pt x="339" y="217"/>
                    </a:lnTo>
                    <a:lnTo>
                      <a:pt x="332" y="232"/>
                    </a:lnTo>
                    <a:lnTo>
                      <a:pt x="325" y="246"/>
                    </a:lnTo>
                    <a:lnTo>
                      <a:pt x="315" y="259"/>
                    </a:lnTo>
                    <a:lnTo>
                      <a:pt x="304" y="271"/>
                    </a:lnTo>
                    <a:lnTo>
                      <a:pt x="291" y="281"/>
                    </a:lnTo>
                    <a:lnTo>
                      <a:pt x="277" y="291"/>
                    </a:lnTo>
                    <a:lnTo>
                      <a:pt x="262" y="298"/>
                    </a:lnTo>
                    <a:lnTo>
                      <a:pt x="255" y="301"/>
                    </a:lnTo>
                    <a:lnTo>
                      <a:pt x="246" y="303"/>
                    </a:lnTo>
                    <a:lnTo>
                      <a:pt x="236" y="306"/>
                    </a:lnTo>
                    <a:lnTo>
                      <a:pt x="227" y="308"/>
                    </a:lnTo>
                    <a:lnTo>
                      <a:pt x="205" y="311"/>
                    </a:lnTo>
                    <a:lnTo>
                      <a:pt x="181" y="311"/>
                    </a:lnTo>
                    <a:lnTo>
                      <a:pt x="159" y="311"/>
                    </a:lnTo>
                    <a:lnTo>
                      <a:pt x="138" y="309"/>
                    </a:lnTo>
                    <a:lnTo>
                      <a:pt x="120" y="307"/>
                    </a:lnTo>
                    <a:lnTo>
                      <a:pt x="102" y="302"/>
                    </a:lnTo>
                    <a:lnTo>
                      <a:pt x="87" y="298"/>
                    </a:lnTo>
                    <a:lnTo>
                      <a:pt x="73" y="292"/>
                    </a:lnTo>
                    <a:lnTo>
                      <a:pt x="60" y="283"/>
                    </a:lnTo>
                    <a:lnTo>
                      <a:pt x="48" y="274"/>
                    </a:lnTo>
                    <a:lnTo>
                      <a:pt x="38" y="264"/>
                    </a:lnTo>
                    <a:lnTo>
                      <a:pt x="28" y="253"/>
                    </a:lnTo>
                    <a:lnTo>
                      <a:pt x="20" y="241"/>
                    </a:lnTo>
                    <a:lnTo>
                      <a:pt x="13" y="228"/>
                    </a:lnTo>
                    <a:lnTo>
                      <a:pt x="10" y="220"/>
                    </a:lnTo>
                    <a:lnTo>
                      <a:pt x="7" y="213"/>
                    </a:lnTo>
                    <a:lnTo>
                      <a:pt x="5" y="205"/>
                    </a:lnTo>
                    <a:lnTo>
                      <a:pt x="3" y="197"/>
                    </a:lnTo>
                    <a:lnTo>
                      <a:pt x="1" y="178"/>
                    </a:lnTo>
                    <a:lnTo>
                      <a:pt x="0" y="157"/>
                    </a:lnTo>
                    <a:lnTo>
                      <a:pt x="1" y="135"/>
                    </a:lnTo>
                    <a:lnTo>
                      <a:pt x="4" y="115"/>
                    </a:lnTo>
                    <a:lnTo>
                      <a:pt x="6" y="106"/>
                    </a:lnTo>
                    <a:lnTo>
                      <a:pt x="9" y="96"/>
                    </a:lnTo>
                    <a:lnTo>
                      <a:pt x="12" y="89"/>
                    </a:lnTo>
                    <a:lnTo>
                      <a:pt x="16" y="80"/>
                    </a:lnTo>
                    <a:lnTo>
                      <a:pt x="21" y="69"/>
                    </a:lnTo>
                    <a:lnTo>
                      <a:pt x="29" y="60"/>
                    </a:lnTo>
                    <a:lnTo>
                      <a:pt x="38" y="50"/>
                    </a:lnTo>
                    <a:lnTo>
                      <a:pt x="47" y="40"/>
                    </a:lnTo>
                    <a:lnTo>
                      <a:pt x="57" y="32"/>
                    </a:lnTo>
                    <a:lnTo>
                      <a:pt x="67" y="25"/>
                    </a:lnTo>
                    <a:lnTo>
                      <a:pt x="78" y="19"/>
                    </a:lnTo>
                    <a:lnTo>
                      <a:pt x="88" y="14"/>
                    </a:lnTo>
                    <a:lnTo>
                      <a:pt x="97" y="11"/>
                    </a:lnTo>
                    <a:lnTo>
                      <a:pt x="106" y="8"/>
                    </a:lnTo>
                    <a:lnTo>
                      <a:pt x="115" y="6"/>
                    </a:lnTo>
                    <a:lnTo>
                      <a:pt x="126" y="3"/>
                    </a:lnTo>
                    <a:lnTo>
                      <a:pt x="149" y="1"/>
                    </a:lnTo>
                    <a:lnTo>
                      <a:pt x="174" y="0"/>
                    </a:lnTo>
                    <a:lnTo>
                      <a:pt x="191" y="0"/>
                    </a:lnTo>
                    <a:lnTo>
                      <a:pt x="208" y="1"/>
                    </a:lnTo>
                    <a:lnTo>
                      <a:pt x="223" y="3"/>
                    </a:lnTo>
                    <a:lnTo>
                      <a:pt x="237" y="7"/>
                    </a:lnTo>
                    <a:lnTo>
                      <a:pt x="251" y="10"/>
                    </a:lnTo>
                    <a:lnTo>
                      <a:pt x="263" y="14"/>
                    </a:lnTo>
                    <a:lnTo>
                      <a:pt x="275" y="20"/>
                    </a:lnTo>
                    <a:lnTo>
                      <a:pt x="285" y="26"/>
                    </a:lnTo>
                    <a:lnTo>
                      <a:pt x="293" y="33"/>
                    </a:lnTo>
                    <a:lnTo>
                      <a:pt x="302" y="40"/>
                    </a:lnTo>
                    <a:lnTo>
                      <a:pt x="311" y="49"/>
                    </a:lnTo>
                    <a:lnTo>
                      <a:pt x="317" y="59"/>
                    </a:lnTo>
                    <a:lnTo>
                      <a:pt x="324" y="68"/>
                    </a:lnTo>
                    <a:lnTo>
                      <a:pt x="329" y="79"/>
                    </a:lnTo>
                    <a:lnTo>
                      <a:pt x="335" y="90"/>
                    </a:lnTo>
                    <a:lnTo>
                      <a:pt x="339" y="103"/>
                    </a:lnTo>
                    <a:lnTo>
                      <a:pt x="231" y="117"/>
                    </a:lnTo>
                    <a:lnTo>
                      <a:pt x="228" y="108"/>
                    </a:lnTo>
                    <a:lnTo>
                      <a:pt x="224" y="100"/>
                    </a:lnTo>
                    <a:lnTo>
                      <a:pt x="219" y="93"/>
                    </a:lnTo>
                    <a:lnTo>
                      <a:pt x="213" y="88"/>
                    </a:lnTo>
                    <a:lnTo>
                      <a:pt x="205" y="83"/>
                    </a:lnTo>
                    <a:lnTo>
                      <a:pt x="197" y="81"/>
                    </a:lnTo>
                    <a:lnTo>
                      <a:pt x="188" y="79"/>
                    </a:lnTo>
                    <a:lnTo>
                      <a:pt x="177" y="78"/>
                    </a:lnTo>
                    <a:lnTo>
                      <a:pt x="170" y="79"/>
                    </a:lnTo>
                    <a:lnTo>
                      <a:pt x="164" y="79"/>
                    </a:lnTo>
                    <a:lnTo>
                      <a:pt x="157" y="81"/>
                    </a:lnTo>
                    <a:lnTo>
                      <a:pt x="151" y="83"/>
                    </a:lnTo>
                    <a:lnTo>
                      <a:pt x="146" y="87"/>
                    </a:lnTo>
                    <a:lnTo>
                      <a:pt x="140" y="90"/>
                    </a:lnTo>
                    <a:lnTo>
                      <a:pt x="136" y="94"/>
                    </a:lnTo>
                    <a:lnTo>
                      <a:pt x="132" y="98"/>
                    </a:lnTo>
                    <a:lnTo>
                      <a:pt x="127" y="104"/>
                    </a:lnTo>
                    <a:lnTo>
                      <a:pt x="123" y="110"/>
                    </a:lnTo>
                    <a:lnTo>
                      <a:pt x="121" y="117"/>
                    </a:lnTo>
                    <a:lnTo>
                      <a:pt x="118" y="124"/>
                    </a:lnTo>
                    <a:lnTo>
                      <a:pt x="116" y="132"/>
                    </a:lnTo>
                    <a:lnTo>
                      <a:pt x="114" y="141"/>
                    </a:lnTo>
                    <a:lnTo>
                      <a:pt x="114" y="150"/>
                    </a:lnTo>
                    <a:lnTo>
                      <a:pt x="113" y="160"/>
                    </a:lnTo>
                    <a:lnTo>
                      <a:pt x="114" y="169"/>
                    </a:lnTo>
                    <a:lnTo>
                      <a:pt x="114" y="177"/>
                    </a:lnTo>
                    <a:lnTo>
                      <a:pt x="116" y="185"/>
                    </a:lnTo>
                    <a:lnTo>
                      <a:pt x="118" y="192"/>
                    </a:lnTo>
                    <a:lnTo>
                      <a:pt x="121" y="199"/>
                    </a:lnTo>
                    <a:lnTo>
                      <a:pt x="123" y="205"/>
                    </a:lnTo>
                    <a:lnTo>
                      <a:pt x="127" y="211"/>
                    </a:lnTo>
                    <a:lnTo>
                      <a:pt x="131" y="216"/>
                    </a:lnTo>
                    <a:lnTo>
                      <a:pt x="136" y="220"/>
                    </a:lnTo>
                    <a:lnTo>
                      <a:pt x="140" y="225"/>
                    </a:lnTo>
                    <a:lnTo>
                      <a:pt x="146" y="228"/>
                    </a:lnTo>
                    <a:lnTo>
                      <a:pt x="151" y="230"/>
                    </a:lnTo>
                    <a:lnTo>
                      <a:pt x="156" y="232"/>
                    </a:lnTo>
                    <a:lnTo>
                      <a:pt x="163" y="233"/>
                    </a:lnTo>
                    <a:lnTo>
                      <a:pt x="168" y="234"/>
                    </a:lnTo>
                    <a:lnTo>
                      <a:pt x="175" y="234"/>
                    </a:lnTo>
                    <a:lnTo>
                      <a:pt x="186" y="234"/>
                    </a:lnTo>
                    <a:lnTo>
                      <a:pt x="196" y="232"/>
                    </a:lnTo>
                    <a:lnTo>
                      <a:pt x="205" y="228"/>
                    </a:lnTo>
                    <a:lnTo>
                      <a:pt x="213" y="224"/>
                    </a:lnTo>
                    <a:lnTo>
                      <a:pt x="220" y="217"/>
                    </a:lnTo>
                    <a:lnTo>
                      <a:pt x="227" y="208"/>
                    </a:lnTo>
                    <a:lnTo>
                      <a:pt x="232" y="199"/>
                    </a:lnTo>
                    <a:lnTo>
                      <a:pt x="236" y="1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6" name="Freeform 1350">
                <a:extLst>
                  <a:ext uri="{FF2B5EF4-FFF2-40B4-BE49-F238E27FC236}">
                    <a16:creationId xmlns:a16="http://schemas.microsoft.com/office/drawing/2014/main" id="{0A847518-3BD2-4772-ACDB-B35A162C880C}"/>
                  </a:ext>
                </a:extLst>
              </p:cNvPr>
              <p:cNvSpPr>
                <a:spLocks/>
              </p:cNvSpPr>
              <p:nvPr/>
            </p:nvSpPr>
            <p:spPr bwMode="auto">
              <a:xfrm>
                <a:off x="1601" y="2423"/>
                <a:ext cx="63" cy="61"/>
              </a:xfrm>
              <a:custGeom>
                <a:avLst/>
                <a:gdLst>
                  <a:gd name="T0" fmla="*/ 13 w 315"/>
                  <a:gd name="T1" fmla="*/ 12 h 304"/>
                  <a:gd name="T2" fmla="*/ 8 w 315"/>
                  <a:gd name="T3" fmla="*/ 12 h 304"/>
                  <a:gd name="T4" fmla="*/ 8 w 315"/>
                  <a:gd name="T5" fmla="*/ 10 h 304"/>
                  <a:gd name="T6" fmla="*/ 8 w 315"/>
                  <a:gd name="T7" fmla="*/ 11 h 304"/>
                  <a:gd name="T8" fmla="*/ 7 w 315"/>
                  <a:gd name="T9" fmla="*/ 11 h 304"/>
                  <a:gd name="T10" fmla="*/ 7 w 315"/>
                  <a:gd name="T11" fmla="*/ 11 h 304"/>
                  <a:gd name="T12" fmla="*/ 6 w 315"/>
                  <a:gd name="T13" fmla="*/ 12 h 304"/>
                  <a:gd name="T14" fmla="*/ 6 w 315"/>
                  <a:gd name="T15" fmla="*/ 12 h 304"/>
                  <a:gd name="T16" fmla="*/ 5 w 315"/>
                  <a:gd name="T17" fmla="*/ 12 h 304"/>
                  <a:gd name="T18" fmla="*/ 5 w 315"/>
                  <a:gd name="T19" fmla="*/ 12 h 304"/>
                  <a:gd name="T20" fmla="*/ 4 w 315"/>
                  <a:gd name="T21" fmla="*/ 12 h 304"/>
                  <a:gd name="T22" fmla="*/ 4 w 315"/>
                  <a:gd name="T23" fmla="*/ 12 h 304"/>
                  <a:gd name="T24" fmla="*/ 3 w 315"/>
                  <a:gd name="T25" fmla="*/ 12 h 304"/>
                  <a:gd name="T26" fmla="*/ 3 w 315"/>
                  <a:gd name="T27" fmla="*/ 12 h 304"/>
                  <a:gd name="T28" fmla="*/ 2 w 315"/>
                  <a:gd name="T29" fmla="*/ 12 h 304"/>
                  <a:gd name="T30" fmla="*/ 2 w 315"/>
                  <a:gd name="T31" fmla="*/ 12 h 304"/>
                  <a:gd name="T32" fmla="*/ 2 w 315"/>
                  <a:gd name="T33" fmla="*/ 12 h 304"/>
                  <a:gd name="T34" fmla="*/ 1 w 315"/>
                  <a:gd name="T35" fmla="*/ 11 h 304"/>
                  <a:gd name="T36" fmla="*/ 1 w 315"/>
                  <a:gd name="T37" fmla="*/ 11 h 304"/>
                  <a:gd name="T38" fmla="*/ 1 w 315"/>
                  <a:gd name="T39" fmla="*/ 11 h 304"/>
                  <a:gd name="T40" fmla="*/ 1 w 315"/>
                  <a:gd name="T41" fmla="*/ 10 h 304"/>
                  <a:gd name="T42" fmla="*/ 0 w 315"/>
                  <a:gd name="T43" fmla="*/ 10 h 304"/>
                  <a:gd name="T44" fmla="*/ 0 w 315"/>
                  <a:gd name="T45" fmla="*/ 10 h 304"/>
                  <a:gd name="T46" fmla="*/ 0 w 315"/>
                  <a:gd name="T47" fmla="*/ 9 h 304"/>
                  <a:gd name="T48" fmla="*/ 0 w 315"/>
                  <a:gd name="T49" fmla="*/ 9 h 304"/>
                  <a:gd name="T50" fmla="*/ 0 w 315"/>
                  <a:gd name="T51" fmla="*/ 8 h 304"/>
                  <a:gd name="T52" fmla="*/ 0 w 315"/>
                  <a:gd name="T53" fmla="*/ 8 h 304"/>
                  <a:gd name="T54" fmla="*/ 0 w 315"/>
                  <a:gd name="T55" fmla="*/ 0 h 304"/>
                  <a:gd name="T56" fmla="*/ 5 w 315"/>
                  <a:gd name="T57" fmla="*/ 0 h 304"/>
                  <a:gd name="T58" fmla="*/ 5 w 315"/>
                  <a:gd name="T59" fmla="*/ 7 h 304"/>
                  <a:gd name="T60" fmla="*/ 5 w 315"/>
                  <a:gd name="T61" fmla="*/ 7 h 304"/>
                  <a:gd name="T62" fmla="*/ 5 w 315"/>
                  <a:gd name="T63" fmla="*/ 8 h 304"/>
                  <a:gd name="T64" fmla="*/ 5 w 315"/>
                  <a:gd name="T65" fmla="*/ 8 h 304"/>
                  <a:gd name="T66" fmla="*/ 5 w 315"/>
                  <a:gd name="T67" fmla="*/ 8 h 304"/>
                  <a:gd name="T68" fmla="*/ 5 w 315"/>
                  <a:gd name="T69" fmla="*/ 8 h 304"/>
                  <a:gd name="T70" fmla="*/ 5 w 315"/>
                  <a:gd name="T71" fmla="*/ 9 h 304"/>
                  <a:gd name="T72" fmla="*/ 6 w 315"/>
                  <a:gd name="T73" fmla="*/ 9 h 304"/>
                  <a:gd name="T74" fmla="*/ 6 w 315"/>
                  <a:gd name="T75" fmla="*/ 9 h 304"/>
                  <a:gd name="T76" fmla="*/ 7 w 315"/>
                  <a:gd name="T77" fmla="*/ 9 h 304"/>
                  <a:gd name="T78" fmla="*/ 7 w 315"/>
                  <a:gd name="T79" fmla="*/ 8 h 304"/>
                  <a:gd name="T80" fmla="*/ 7 w 315"/>
                  <a:gd name="T81" fmla="*/ 8 h 304"/>
                  <a:gd name="T82" fmla="*/ 8 w 315"/>
                  <a:gd name="T83" fmla="*/ 8 h 304"/>
                  <a:gd name="T84" fmla="*/ 8 w 315"/>
                  <a:gd name="T85" fmla="*/ 8 h 304"/>
                  <a:gd name="T86" fmla="*/ 8 w 315"/>
                  <a:gd name="T87" fmla="*/ 8 h 304"/>
                  <a:gd name="T88" fmla="*/ 8 w 315"/>
                  <a:gd name="T89" fmla="*/ 7 h 304"/>
                  <a:gd name="T90" fmla="*/ 8 w 315"/>
                  <a:gd name="T91" fmla="*/ 7 h 304"/>
                  <a:gd name="T92" fmla="*/ 8 w 315"/>
                  <a:gd name="T93" fmla="*/ 7 h 304"/>
                  <a:gd name="T94" fmla="*/ 8 w 315"/>
                  <a:gd name="T95" fmla="*/ 6 h 304"/>
                  <a:gd name="T96" fmla="*/ 8 w 315"/>
                  <a:gd name="T97" fmla="*/ 0 h 304"/>
                  <a:gd name="T98" fmla="*/ 13 w 315"/>
                  <a:gd name="T99" fmla="*/ 0 h 304"/>
                  <a:gd name="T100" fmla="*/ 13 w 315"/>
                  <a:gd name="T101" fmla="*/ 12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315" y="298"/>
                    </a:moveTo>
                    <a:lnTo>
                      <a:pt x="208" y="298"/>
                    </a:lnTo>
                    <a:lnTo>
                      <a:pt x="208" y="249"/>
                    </a:lnTo>
                    <a:lnTo>
                      <a:pt x="196" y="263"/>
                    </a:lnTo>
                    <a:lnTo>
                      <a:pt x="185" y="275"/>
                    </a:lnTo>
                    <a:lnTo>
                      <a:pt x="172" y="285"/>
                    </a:lnTo>
                    <a:lnTo>
                      <a:pt x="160" y="291"/>
                    </a:lnTo>
                    <a:lnTo>
                      <a:pt x="147" y="298"/>
                    </a:lnTo>
                    <a:lnTo>
                      <a:pt x="133" y="301"/>
                    </a:lnTo>
                    <a:lnTo>
                      <a:pt x="118" y="303"/>
                    </a:lnTo>
                    <a:lnTo>
                      <a:pt x="100" y="304"/>
                    </a:lnTo>
                    <a:lnTo>
                      <a:pt x="89" y="304"/>
                    </a:lnTo>
                    <a:lnTo>
                      <a:pt x="78" y="303"/>
                    </a:lnTo>
                    <a:lnTo>
                      <a:pt x="68" y="301"/>
                    </a:lnTo>
                    <a:lnTo>
                      <a:pt x="58" y="298"/>
                    </a:lnTo>
                    <a:lnTo>
                      <a:pt x="50" y="293"/>
                    </a:lnTo>
                    <a:lnTo>
                      <a:pt x="41" y="288"/>
                    </a:lnTo>
                    <a:lnTo>
                      <a:pt x="33" y="282"/>
                    </a:lnTo>
                    <a:lnTo>
                      <a:pt x="26" y="276"/>
                    </a:lnTo>
                    <a:lnTo>
                      <a:pt x="21" y="268"/>
                    </a:lnTo>
                    <a:lnTo>
                      <a:pt x="15" y="260"/>
                    </a:lnTo>
                    <a:lnTo>
                      <a:pt x="10" y="251"/>
                    </a:lnTo>
                    <a:lnTo>
                      <a:pt x="7" y="240"/>
                    </a:lnTo>
                    <a:lnTo>
                      <a:pt x="3" y="228"/>
                    </a:lnTo>
                    <a:lnTo>
                      <a:pt x="1" y="217"/>
                    </a:lnTo>
                    <a:lnTo>
                      <a:pt x="0" y="204"/>
                    </a:lnTo>
                    <a:lnTo>
                      <a:pt x="0" y="190"/>
                    </a:lnTo>
                    <a:lnTo>
                      <a:pt x="0" y="0"/>
                    </a:lnTo>
                    <a:lnTo>
                      <a:pt x="114" y="0"/>
                    </a:lnTo>
                    <a:lnTo>
                      <a:pt x="114" y="164"/>
                    </a:lnTo>
                    <a:lnTo>
                      <a:pt x="116" y="177"/>
                    </a:lnTo>
                    <a:lnTo>
                      <a:pt x="117" y="187"/>
                    </a:lnTo>
                    <a:lnTo>
                      <a:pt x="120" y="196"/>
                    </a:lnTo>
                    <a:lnTo>
                      <a:pt x="125" y="204"/>
                    </a:lnTo>
                    <a:lnTo>
                      <a:pt x="131" y="208"/>
                    </a:lnTo>
                    <a:lnTo>
                      <a:pt x="137" y="212"/>
                    </a:lnTo>
                    <a:lnTo>
                      <a:pt x="145" y="214"/>
                    </a:lnTo>
                    <a:lnTo>
                      <a:pt x="154" y="216"/>
                    </a:lnTo>
                    <a:lnTo>
                      <a:pt x="164" y="214"/>
                    </a:lnTo>
                    <a:lnTo>
                      <a:pt x="173" y="211"/>
                    </a:lnTo>
                    <a:lnTo>
                      <a:pt x="180" y="206"/>
                    </a:lnTo>
                    <a:lnTo>
                      <a:pt x="188" y="199"/>
                    </a:lnTo>
                    <a:lnTo>
                      <a:pt x="190" y="195"/>
                    </a:lnTo>
                    <a:lnTo>
                      <a:pt x="193" y="190"/>
                    </a:lnTo>
                    <a:lnTo>
                      <a:pt x="195" y="184"/>
                    </a:lnTo>
                    <a:lnTo>
                      <a:pt x="198" y="178"/>
                    </a:lnTo>
                    <a:lnTo>
                      <a:pt x="200" y="162"/>
                    </a:lnTo>
                    <a:lnTo>
                      <a:pt x="201" y="143"/>
                    </a:lnTo>
                    <a:lnTo>
                      <a:pt x="201"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7" name="Rectangle 1351">
                <a:extLst>
                  <a:ext uri="{FF2B5EF4-FFF2-40B4-BE49-F238E27FC236}">
                    <a16:creationId xmlns:a16="http://schemas.microsoft.com/office/drawing/2014/main" id="{29DEFA59-005B-4B05-A525-C73EEB54971B}"/>
                  </a:ext>
                </a:extLst>
              </p:cNvPr>
              <p:cNvSpPr>
                <a:spLocks noChangeArrowheads="1"/>
              </p:cNvSpPr>
              <p:nvPr/>
            </p:nvSpPr>
            <p:spPr bwMode="auto">
              <a:xfrm>
                <a:off x="1678" y="2400"/>
                <a:ext cx="23" cy="8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618" name="Freeform 1352">
                <a:extLst>
                  <a:ext uri="{FF2B5EF4-FFF2-40B4-BE49-F238E27FC236}">
                    <a16:creationId xmlns:a16="http://schemas.microsoft.com/office/drawing/2014/main" id="{1ECB6446-69A9-4BAE-9279-C2DDF81E014E}"/>
                  </a:ext>
                </a:extLst>
              </p:cNvPr>
              <p:cNvSpPr>
                <a:spLocks noEditPoints="1"/>
              </p:cNvSpPr>
              <p:nvPr/>
            </p:nvSpPr>
            <p:spPr bwMode="auto">
              <a:xfrm>
                <a:off x="1713" y="2422"/>
                <a:ext cx="69" cy="62"/>
              </a:xfrm>
              <a:custGeom>
                <a:avLst/>
                <a:gdLst>
                  <a:gd name="T0" fmla="*/ 0 w 344"/>
                  <a:gd name="T1" fmla="*/ 3 h 311"/>
                  <a:gd name="T2" fmla="*/ 1 w 344"/>
                  <a:gd name="T3" fmla="*/ 2 h 311"/>
                  <a:gd name="T4" fmla="*/ 2 w 344"/>
                  <a:gd name="T5" fmla="*/ 1 h 311"/>
                  <a:gd name="T6" fmla="*/ 3 w 344"/>
                  <a:gd name="T7" fmla="*/ 0 h 311"/>
                  <a:gd name="T8" fmla="*/ 5 w 344"/>
                  <a:gd name="T9" fmla="*/ 0 h 311"/>
                  <a:gd name="T10" fmla="*/ 7 w 344"/>
                  <a:gd name="T11" fmla="*/ 0 h 311"/>
                  <a:gd name="T12" fmla="*/ 9 w 344"/>
                  <a:gd name="T13" fmla="*/ 0 h 311"/>
                  <a:gd name="T14" fmla="*/ 11 w 344"/>
                  <a:gd name="T15" fmla="*/ 1 h 311"/>
                  <a:gd name="T16" fmla="*/ 12 w 344"/>
                  <a:gd name="T17" fmla="*/ 1 h 311"/>
                  <a:gd name="T18" fmla="*/ 13 w 344"/>
                  <a:gd name="T19" fmla="*/ 3 h 311"/>
                  <a:gd name="T20" fmla="*/ 13 w 344"/>
                  <a:gd name="T21" fmla="*/ 4 h 311"/>
                  <a:gd name="T22" fmla="*/ 13 w 344"/>
                  <a:gd name="T23" fmla="*/ 10 h 311"/>
                  <a:gd name="T24" fmla="*/ 13 w 344"/>
                  <a:gd name="T25" fmla="*/ 11 h 311"/>
                  <a:gd name="T26" fmla="*/ 9 w 344"/>
                  <a:gd name="T27" fmla="*/ 12 h 311"/>
                  <a:gd name="T28" fmla="*/ 9 w 344"/>
                  <a:gd name="T29" fmla="*/ 11 h 311"/>
                  <a:gd name="T30" fmla="*/ 8 w 344"/>
                  <a:gd name="T31" fmla="*/ 11 h 311"/>
                  <a:gd name="T32" fmla="*/ 7 w 344"/>
                  <a:gd name="T33" fmla="*/ 12 h 311"/>
                  <a:gd name="T34" fmla="*/ 4 w 344"/>
                  <a:gd name="T35" fmla="*/ 12 h 311"/>
                  <a:gd name="T36" fmla="*/ 3 w 344"/>
                  <a:gd name="T37" fmla="*/ 12 h 311"/>
                  <a:gd name="T38" fmla="*/ 2 w 344"/>
                  <a:gd name="T39" fmla="*/ 12 h 311"/>
                  <a:gd name="T40" fmla="*/ 1 w 344"/>
                  <a:gd name="T41" fmla="*/ 11 h 311"/>
                  <a:gd name="T42" fmla="*/ 0 w 344"/>
                  <a:gd name="T43" fmla="*/ 10 h 311"/>
                  <a:gd name="T44" fmla="*/ 0 w 344"/>
                  <a:gd name="T45" fmla="*/ 9 h 311"/>
                  <a:gd name="T46" fmla="*/ 0 w 344"/>
                  <a:gd name="T47" fmla="*/ 8 h 311"/>
                  <a:gd name="T48" fmla="*/ 0 w 344"/>
                  <a:gd name="T49" fmla="*/ 7 h 311"/>
                  <a:gd name="T50" fmla="*/ 1 w 344"/>
                  <a:gd name="T51" fmla="*/ 7 h 311"/>
                  <a:gd name="T52" fmla="*/ 2 w 344"/>
                  <a:gd name="T53" fmla="*/ 6 h 311"/>
                  <a:gd name="T54" fmla="*/ 3 w 344"/>
                  <a:gd name="T55" fmla="*/ 6 h 311"/>
                  <a:gd name="T56" fmla="*/ 5 w 344"/>
                  <a:gd name="T57" fmla="*/ 5 h 311"/>
                  <a:gd name="T58" fmla="*/ 7 w 344"/>
                  <a:gd name="T59" fmla="*/ 5 h 311"/>
                  <a:gd name="T60" fmla="*/ 8 w 344"/>
                  <a:gd name="T61" fmla="*/ 4 h 311"/>
                  <a:gd name="T62" fmla="*/ 9 w 344"/>
                  <a:gd name="T63" fmla="*/ 4 h 311"/>
                  <a:gd name="T64" fmla="*/ 8 w 344"/>
                  <a:gd name="T65" fmla="*/ 3 h 311"/>
                  <a:gd name="T66" fmla="*/ 7 w 344"/>
                  <a:gd name="T67" fmla="*/ 3 h 311"/>
                  <a:gd name="T68" fmla="*/ 6 w 344"/>
                  <a:gd name="T69" fmla="*/ 3 h 311"/>
                  <a:gd name="T70" fmla="*/ 5 w 344"/>
                  <a:gd name="T71" fmla="*/ 3 h 311"/>
                  <a:gd name="T72" fmla="*/ 9 w 344"/>
                  <a:gd name="T73" fmla="*/ 6 h 311"/>
                  <a:gd name="T74" fmla="*/ 7 w 344"/>
                  <a:gd name="T75" fmla="*/ 7 h 311"/>
                  <a:gd name="T76" fmla="*/ 6 w 344"/>
                  <a:gd name="T77" fmla="*/ 7 h 311"/>
                  <a:gd name="T78" fmla="*/ 5 w 344"/>
                  <a:gd name="T79" fmla="*/ 8 h 311"/>
                  <a:gd name="T80" fmla="*/ 5 w 344"/>
                  <a:gd name="T81" fmla="*/ 9 h 311"/>
                  <a:gd name="T82" fmla="*/ 5 w 344"/>
                  <a:gd name="T83" fmla="*/ 9 h 311"/>
                  <a:gd name="T84" fmla="*/ 5 w 344"/>
                  <a:gd name="T85" fmla="*/ 10 h 311"/>
                  <a:gd name="T86" fmla="*/ 6 w 344"/>
                  <a:gd name="T87" fmla="*/ 10 h 311"/>
                  <a:gd name="T88" fmla="*/ 8 w 344"/>
                  <a:gd name="T89" fmla="*/ 10 h 311"/>
                  <a:gd name="T90" fmla="*/ 8 w 344"/>
                  <a:gd name="T91" fmla="*/ 9 h 311"/>
                  <a:gd name="T92" fmla="*/ 9 w 344"/>
                  <a:gd name="T93" fmla="*/ 8 h 311"/>
                  <a:gd name="T94" fmla="*/ 9 w 344"/>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8" y="103"/>
                    </a:moveTo>
                    <a:lnTo>
                      <a:pt x="9" y="92"/>
                    </a:lnTo>
                    <a:lnTo>
                      <a:pt x="12" y="78"/>
                    </a:lnTo>
                    <a:lnTo>
                      <a:pt x="16" y="66"/>
                    </a:lnTo>
                    <a:lnTo>
                      <a:pt x="22" y="55"/>
                    </a:lnTo>
                    <a:lnTo>
                      <a:pt x="27" y="47"/>
                    </a:lnTo>
                    <a:lnTo>
                      <a:pt x="34" y="39"/>
                    </a:lnTo>
                    <a:lnTo>
                      <a:pt x="41" y="32"/>
                    </a:lnTo>
                    <a:lnTo>
                      <a:pt x="50" y="25"/>
                    </a:lnTo>
                    <a:lnTo>
                      <a:pt x="61" y="19"/>
                    </a:lnTo>
                    <a:lnTo>
                      <a:pt x="69" y="14"/>
                    </a:lnTo>
                    <a:lnTo>
                      <a:pt x="79" y="11"/>
                    </a:lnTo>
                    <a:lnTo>
                      <a:pt x="91" y="8"/>
                    </a:lnTo>
                    <a:lnTo>
                      <a:pt x="104" y="5"/>
                    </a:lnTo>
                    <a:lnTo>
                      <a:pt x="118" y="2"/>
                    </a:lnTo>
                    <a:lnTo>
                      <a:pt x="132" y="1"/>
                    </a:lnTo>
                    <a:lnTo>
                      <a:pt x="147" y="0"/>
                    </a:lnTo>
                    <a:lnTo>
                      <a:pt x="163" y="0"/>
                    </a:lnTo>
                    <a:lnTo>
                      <a:pt x="187" y="0"/>
                    </a:lnTo>
                    <a:lnTo>
                      <a:pt x="210" y="1"/>
                    </a:lnTo>
                    <a:lnTo>
                      <a:pt x="229" y="3"/>
                    </a:lnTo>
                    <a:lnTo>
                      <a:pt x="245" y="6"/>
                    </a:lnTo>
                    <a:lnTo>
                      <a:pt x="260" y="9"/>
                    </a:lnTo>
                    <a:lnTo>
                      <a:pt x="274" y="14"/>
                    </a:lnTo>
                    <a:lnTo>
                      <a:pt x="286" y="22"/>
                    </a:lnTo>
                    <a:lnTo>
                      <a:pt x="297" y="29"/>
                    </a:lnTo>
                    <a:lnTo>
                      <a:pt x="305" y="37"/>
                    </a:lnTo>
                    <a:lnTo>
                      <a:pt x="310" y="44"/>
                    </a:lnTo>
                    <a:lnTo>
                      <a:pt x="315" y="54"/>
                    </a:lnTo>
                    <a:lnTo>
                      <a:pt x="321" y="65"/>
                    </a:lnTo>
                    <a:lnTo>
                      <a:pt x="324" y="77"/>
                    </a:lnTo>
                    <a:lnTo>
                      <a:pt x="326" y="88"/>
                    </a:lnTo>
                    <a:lnTo>
                      <a:pt x="328" y="100"/>
                    </a:lnTo>
                    <a:lnTo>
                      <a:pt x="328" y="109"/>
                    </a:lnTo>
                    <a:lnTo>
                      <a:pt x="328" y="241"/>
                    </a:lnTo>
                    <a:lnTo>
                      <a:pt x="330" y="251"/>
                    </a:lnTo>
                    <a:lnTo>
                      <a:pt x="330" y="260"/>
                    </a:lnTo>
                    <a:lnTo>
                      <a:pt x="331" y="268"/>
                    </a:lnTo>
                    <a:lnTo>
                      <a:pt x="332" y="274"/>
                    </a:lnTo>
                    <a:lnTo>
                      <a:pt x="336" y="287"/>
                    </a:lnTo>
                    <a:lnTo>
                      <a:pt x="344" y="305"/>
                    </a:lnTo>
                    <a:lnTo>
                      <a:pt x="236" y="305"/>
                    </a:lnTo>
                    <a:lnTo>
                      <a:pt x="230" y="295"/>
                    </a:lnTo>
                    <a:lnTo>
                      <a:pt x="228" y="287"/>
                    </a:lnTo>
                    <a:lnTo>
                      <a:pt x="226" y="280"/>
                    </a:lnTo>
                    <a:lnTo>
                      <a:pt x="224" y="268"/>
                    </a:lnTo>
                    <a:lnTo>
                      <a:pt x="213" y="278"/>
                    </a:lnTo>
                    <a:lnTo>
                      <a:pt x="201" y="286"/>
                    </a:lnTo>
                    <a:lnTo>
                      <a:pt x="190" y="294"/>
                    </a:lnTo>
                    <a:lnTo>
                      <a:pt x="179" y="299"/>
                    </a:lnTo>
                    <a:lnTo>
                      <a:pt x="163" y="305"/>
                    </a:lnTo>
                    <a:lnTo>
                      <a:pt x="146" y="308"/>
                    </a:lnTo>
                    <a:lnTo>
                      <a:pt x="128" y="310"/>
                    </a:lnTo>
                    <a:lnTo>
                      <a:pt x="108" y="311"/>
                    </a:lnTo>
                    <a:lnTo>
                      <a:pt x="95" y="311"/>
                    </a:lnTo>
                    <a:lnTo>
                      <a:pt x="83" y="310"/>
                    </a:lnTo>
                    <a:lnTo>
                      <a:pt x="73" y="308"/>
                    </a:lnTo>
                    <a:lnTo>
                      <a:pt x="62" y="305"/>
                    </a:lnTo>
                    <a:lnTo>
                      <a:pt x="52" y="301"/>
                    </a:lnTo>
                    <a:lnTo>
                      <a:pt x="43" y="297"/>
                    </a:lnTo>
                    <a:lnTo>
                      <a:pt x="35" y="293"/>
                    </a:lnTo>
                    <a:lnTo>
                      <a:pt x="27" y="286"/>
                    </a:lnTo>
                    <a:lnTo>
                      <a:pt x="21" y="280"/>
                    </a:lnTo>
                    <a:lnTo>
                      <a:pt x="15" y="273"/>
                    </a:lnTo>
                    <a:lnTo>
                      <a:pt x="11" y="267"/>
                    </a:lnTo>
                    <a:lnTo>
                      <a:pt x="7" y="259"/>
                    </a:lnTo>
                    <a:lnTo>
                      <a:pt x="4" y="252"/>
                    </a:lnTo>
                    <a:lnTo>
                      <a:pt x="1" y="243"/>
                    </a:lnTo>
                    <a:lnTo>
                      <a:pt x="0" y="234"/>
                    </a:lnTo>
                    <a:lnTo>
                      <a:pt x="0" y="226"/>
                    </a:lnTo>
                    <a:lnTo>
                      <a:pt x="0" y="217"/>
                    </a:lnTo>
                    <a:lnTo>
                      <a:pt x="1" y="210"/>
                    </a:lnTo>
                    <a:lnTo>
                      <a:pt x="2" y="202"/>
                    </a:lnTo>
                    <a:lnTo>
                      <a:pt x="5" y="194"/>
                    </a:lnTo>
                    <a:lnTo>
                      <a:pt x="8" y="188"/>
                    </a:lnTo>
                    <a:lnTo>
                      <a:pt x="11" y="182"/>
                    </a:lnTo>
                    <a:lnTo>
                      <a:pt x="15" y="176"/>
                    </a:lnTo>
                    <a:lnTo>
                      <a:pt x="20" y="170"/>
                    </a:lnTo>
                    <a:lnTo>
                      <a:pt x="25" y="164"/>
                    </a:lnTo>
                    <a:lnTo>
                      <a:pt x="33" y="160"/>
                    </a:lnTo>
                    <a:lnTo>
                      <a:pt x="40" y="155"/>
                    </a:lnTo>
                    <a:lnTo>
                      <a:pt x="49" y="151"/>
                    </a:lnTo>
                    <a:lnTo>
                      <a:pt x="59" y="147"/>
                    </a:lnTo>
                    <a:lnTo>
                      <a:pt x="69" y="144"/>
                    </a:lnTo>
                    <a:lnTo>
                      <a:pt x="80" y="141"/>
                    </a:lnTo>
                    <a:lnTo>
                      <a:pt x="93" y="137"/>
                    </a:lnTo>
                    <a:lnTo>
                      <a:pt x="123" y="132"/>
                    </a:lnTo>
                    <a:lnTo>
                      <a:pt x="146" y="126"/>
                    </a:lnTo>
                    <a:lnTo>
                      <a:pt x="164" y="122"/>
                    </a:lnTo>
                    <a:lnTo>
                      <a:pt x="177" y="119"/>
                    </a:lnTo>
                    <a:lnTo>
                      <a:pt x="187" y="117"/>
                    </a:lnTo>
                    <a:lnTo>
                      <a:pt x="197" y="114"/>
                    </a:lnTo>
                    <a:lnTo>
                      <a:pt x="206" y="109"/>
                    </a:lnTo>
                    <a:lnTo>
                      <a:pt x="217" y="106"/>
                    </a:lnTo>
                    <a:lnTo>
                      <a:pt x="216" y="96"/>
                    </a:lnTo>
                    <a:lnTo>
                      <a:pt x="215" y="88"/>
                    </a:lnTo>
                    <a:lnTo>
                      <a:pt x="212" y="81"/>
                    </a:lnTo>
                    <a:lnTo>
                      <a:pt x="209" y="76"/>
                    </a:lnTo>
                    <a:lnTo>
                      <a:pt x="203" y="73"/>
                    </a:lnTo>
                    <a:lnTo>
                      <a:pt x="197" y="70"/>
                    </a:lnTo>
                    <a:lnTo>
                      <a:pt x="188" y="68"/>
                    </a:lnTo>
                    <a:lnTo>
                      <a:pt x="178" y="68"/>
                    </a:lnTo>
                    <a:lnTo>
                      <a:pt x="164" y="68"/>
                    </a:lnTo>
                    <a:lnTo>
                      <a:pt x="154" y="70"/>
                    </a:lnTo>
                    <a:lnTo>
                      <a:pt x="144" y="73"/>
                    </a:lnTo>
                    <a:lnTo>
                      <a:pt x="136" y="77"/>
                    </a:lnTo>
                    <a:lnTo>
                      <a:pt x="131" y="81"/>
                    </a:lnTo>
                    <a:lnTo>
                      <a:pt x="126" y="87"/>
                    </a:lnTo>
                    <a:lnTo>
                      <a:pt x="122" y="94"/>
                    </a:lnTo>
                    <a:lnTo>
                      <a:pt x="118" y="103"/>
                    </a:lnTo>
                    <a:close/>
                    <a:moveTo>
                      <a:pt x="217" y="163"/>
                    </a:moveTo>
                    <a:lnTo>
                      <a:pt x="205" y="167"/>
                    </a:lnTo>
                    <a:lnTo>
                      <a:pt x="194" y="171"/>
                    </a:lnTo>
                    <a:lnTo>
                      <a:pt x="181" y="175"/>
                    </a:lnTo>
                    <a:lnTo>
                      <a:pt x="169" y="178"/>
                    </a:lnTo>
                    <a:lnTo>
                      <a:pt x="153" y="183"/>
                    </a:lnTo>
                    <a:lnTo>
                      <a:pt x="140" y="187"/>
                    </a:lnTo>
                    <a:lnTo>
                      <a:pt x="130" y="191"/>
                    </a:lnTo>
                    <a:lnTo>
                      <a:pt x="124" y="197"/>
                    </a:lnTo>
                    <a:lnTo>
                      <a:pt x="120" y="201"/>
                    </a:lnTo>
                    <a:lnTo>
                      <a:pt x="117" y="206"/>
                    </a:lnTo>
                    <a:lnTo>
                      <a:pt x="115" y="212"/>
                    </a:lnTo>
                    <a:lnTo>
                      <a:pt x="115" y="217"/>
                    </a:lnTo>
                    <a:lnTo>
                      <a:pt x="115" y="224"/>
                    </a:lnTo>
                    <a:lnTo>
                      <a:pt x="117" y="229"/>
                    </a:lnTo>
                    <a:lnTo>
                      <a:pt x="120" y="234"/>
                    </a:lnTo>
                    <a:lnTo>
                      <a:pt x="124" y="240"/>
                    </a:lnTo>
                    <a:lnTo>
                      <a:pt x="129" y="243"/>
                    </a:lnTo>
                    <a:lnTo>
                      <a:pt x="135" y="245"/>
                    </a:lnTo>
                    <a:lnTo>
                      <a:pt x="143" y="247"/>
                    </a:lnTo>
                    <a:lnTo>
                      <a:pt x="151" y="247"/>
                    </a:lnTo>
                    <a:lnTo>
                      <a:pt x="161" y="247"/>
                    </a:lnTo>
                    <a:lnTo>
                      <a:pt x="170" y="245"/>
                    </a:lnTo>
                    <a:lnTo>
                      <a:pt x="178" y="243"/>
                    </a:lnTo>
                    <a:lnTo>
                      <a:pt x="187" y="239"/>
                    </a:lnTo>
                    <a:lnTo>
                      <a:pt x="195" y="233"/>
                    </a:lnTo>
                    <a:lnTo>
                      <a:pt x="201" y="228"/>
                    </a:lnTo>
                    <a:lnTo>
                      <a:pt x="206" y="223"/>
                    </a:lnTo>
                    <a:lnTo>
                      <a:pt x="211" y="216"/>
                    </a:lnTo>
                    <a:lnTo>
                      <a:pt x="213" y="208"/>
                    </a:lnTo>
                    <a:lnTo>
                      <a:pt x="215" y="201"/>
                    </a:lnTo>
                    <a:lnTo>
                      <a:pt x="217" y="191"/>
                    </a:lnTo>
                    <a:lnTo>
                      <a:pt x="217" y="182"/>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19" name="Freeform 1353">
                <a:extLst>
                  <a:ext uri="{FF2B5EF4-FFF2-40B4-BE49-F238E27FC236}">
                    <a16:creationId xmlns:a16="http://schemas.microsoft.com/office/drawing/2014/main" id="{B1A3C48C-1EB2-4441-B12E-6FE1BCBA8B10}"/>
                  </a:ext>
                </a:extLst>
              </p:cNvPr>
              <p:cNvSpPr>
                <a:spLocks/>
              </p:cNvSpPr>
              <p:nvPr/>
            </p:nvSpPr>
            <p:spPr bwMode="auto">
              <a:xfrm>
                <a:off x="1793" y="2422"/>
                <a:ext cx="47" cy="61"/>
              </a:xfrm>
              <a:custGeom>
                <a:avLst/>
                <a:gdLst>
                  <a:gd name="T0" fmla="*/ 0 w 234"/>
                  <a:gd name="T1" fmla="*/ 0 h 305"/>
                  <a:gd name="T2" fmla="*/ 4 w 234"/>
                  <a:gd name="T3" fmla="*/ 0 h 305"/>
                  <a:gd name="T4" fmla="*/ 4 w 234"/>
                  <a:gd name="T5" fmla="*/ 2 h 305"/>
                  <a:gd name="T6" fmla="*/ 5 w 234"/>
                  <a:gd name="T7" fmla="*/ 2 h 305"/>
                  <a:gd name="T8" fmla="*/ 5 w 234"/>
                  <a:gd name="T9" fmla="*/ 1 h 305"/>
                  <a:gd name="T10" fmla="*/ 5 w 234"/>
                  <a:gd name="T11" fmla="*/ 1 h 305"/>
                  <a:gd name="T12" fmla="*/ 6 w 234"/>
                  <a:gd name="T13" fmla="*/ 0 h 305"/>
                  <a:gd name="T14" fmla="*/ 6 w 234"/>
                  <a:gd name="T15" fmla="*/ 0 h 305"/>
                  <a:gd name="T16" fmla="*/ 6 w 234"/>
                  <a:gd name="T17" fmla="*/ 0 h 305"/>
                  <a:gd name="T18" fmla="*/ 7 w 234"/>
                  <a:gd name="T19" fmla="*/ 0 h 305"/>
                  <a:gd name="T20" fmla="*/ 7 w 234"/>
                  <a:gd name="T21" fmla="*/ 0 h 305"/>
                  <a:gd name="T22" fmla="*/ 8 w 234"/>
                  <a:gd name="T23" fmla="*/ 0 h 305"/>
                  <a:gd name="T24" fmla="*/ 8 w 234"/>
                  <a:gd name="T25" fmla="*/ 0 h 305"/>
                  <a:gd name="T26" fmla="*/ 9 w 234"/>
                  <a:gd name="T27" fmla="*/ 0 h 305"/>
                  <a:gd name="T28" fmla="*/ 9 w 234"/>
                  <a:gd name="T29" fmla="*/ 1 h 305"/>
                  <a:gd name="T30" fmla="*/ 8 w 234"/>
                  <a:gd name="T31" fmla="*/ 4 h 305"/>
                  <a:gd name="T32" fmla="*/ 8 w 234"/>
                  <a:gd name="T33" fmla="*/ 4 h 305"/>
                  <a:gd name="T34" fmla="*/ 7 w 234"/>
                  <a:gd name="T35" fmla="*/ 4 h 305"/>
                  <a:gd name="T36" fmla="*/ 7 w 234"/>
                  <a:gd name="T37" fmla="*/ 4 h 305"/>
                  <a:gd name="T38" fmla="*/ 7 w 234"/>
                  <a:gd name="T39" fmla="*/ 4 h 305"/>
                  <a:gd name="T40" fmla="*/ 7 w 234"/>
                  <a:gd name="T41" fmla="*/ 4 h 305"/>
                  <a:gd name="T42" fmla="*/ 6 w 234"/>
                  <a:gd name="T43" fmla="*/ 4 h 305"/>
                  <a:gd name="T44" fmla="*/ 6 w 234"/>
                  <a:gd name="T45" fmla="*/ 4 h 305"/>
                  <a:gd name="T46" fmla="*/ 6 w 234"/>
                  <a:gd name="T47" fmla="*/ 4 h 305"/>
                  <a:gd name="T48" fmla="*/ 6 w 234"/>
                  <a:gd name="T49" fmla="*/ 4 h 305"/>
                  <a:gd name="T50" fmla="*/ 6 w 234"/>
                  <a:gd name="T51" fmla="*/ 4 h 305"/>
                  <a:gd name="T52" fmla="*/ 5 w 234"/>
                  <a:gd name="T53" fmla="*/ 4 h 305"/>
                  <a:gd name="T54" fmla="*/ 5 w 234"/>
                  <a:gd name="T55" fmla="*/ 4 h 305"/>
                  <a:gd name="T56" fmla="*/ 5 w 234"/>
                  <a:gd name="T57" fmla="*/ 5 h 305"/>
                  <a:gd name="T58" fmla="*/ 5 w 234"/>
                  <a:gd name="T59" fmla="*/ 5 h 305"/>
                  <a:gd name="T60" fmla="*/ 5 w 234"/>
                  <a:gd name="T61" fmla="*/ 5 h 305"/>
                  <a:gd name="T62" fmla="*/ 5 w 234"/>
                  <a:gd name="T63" fmla="*/ 6 h 305"/>
                  <a:gd name="T64" fmla="*/ 5 w 234"/>
                  <a:gd name="T65" fmla="*/ 6 h 305"/>
                  <a:gd name="T66" fmla="*/ 5 w 234"/>
                  <a:gd name="T67" fmla="*/ 7 h 305"/>
                  <a:gd name="T68" fmla="*/ 5 w 234"/>
                  <a:gd name="T69" fmla="*/ 8 h 305"/>
                  <a:gd name="T70" fmla="*/ 5 w 234"/>
                  <a:gd name="T71" fmla="*/ 8 h 305"/>
                  <a:gd name="T72" fmla="*/ 5 w 234"/>
                  <a:gd name="T73" fmla="*/ 12 h 305"/>
                  <a:gd name="T74" fmla="*/ 0 w 234"/>
                  <a:gd name="T75" fmla="*/ 12 h 305"/>
                  <a:gd name="T76" fmla="*/ 0 w 234"/>
                  <a:gd name="T77" fmla="*/ 0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5"/>
                  <a:gd name="T119" fmla="*/ 234 w 234"/>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5">
                    <a:moveTo>
                      <a:pt x="0" y="7"/>
                    </a:moveTo>
                    <a:lnTo>
                      <a:pt x="106" y="7"/>
                    </a:lnTo>
                    <a:lnTo>
                      <a:pt x="106" y="55"/>
                    </a:lnTo>
                    <a:lnTo>
                      <a:pt x="114" y="41"/>
                    </a:lnTo>
                    <a:lnTo>
                      <a:pt x="122" y="28"/>
                    </a:lnTo>
                    <a:lnTo>
                      <a:pt x="130" y="20"/>
                    </a:lnTo>
                    <a:lnTo>
                      <a:pt x="138" y="12"/>
                    </a:lnTo>
                    <a:lnTo>
                      <a:pt x="146" y="7"/>
                    </a:lnTo>
                    <a:lnTo>
                      <a:pt x="156" y="3"/>
                    </a:lnTo>
                    <a:lnTo>
                      <a:pt x="167" y="0"/>
                    </a:lnTo>
                    <a:lnTo>
                      <a:pt x="179" y="0"/>
                    </a:lnTo>
                    <a:lnTo>
                      <a:pt x="192" y="1"/>
                    </a:lnTo>
                    <a:lnTo>
                      <a:pt x="205" y="3"/>
                    </a:lnTo>
                    <a:lnTo>
                      <a:pt x="219" y="9"/>
                    </a:lnTo>
                    <a:lnTo>
                      <a:pt x="234" y="15"/>
                    </a:lnTo>
                    <a:lnTo>
                      <a:pt x="198" y="97"/>
                    </a:lnTo>
                    <a:lnTo>
                      <a:pt x="188" y="93"/>
                    </a:lnTo>
                    <a:lnTo>
                      <a:pt x="181" y="91"/>
                    </a:lnTo>
                    <a:lnTo>
                      <a:pt x="173" y="89"/>
                    </a:lnTo>
                    <a:lnTo>
                      <a:pt x="167" y="89"/>
                    </a:lnTo>
                    <a:lnTo>
                      <a:pt x="162" y="89"/>
                    </a:lnTo>
                    <a:lnTo>
                      <a:pt x="156" y="90"/>
                    </a:lnTo>
                    <a:lnTo>
                      <a:pt x="151" y="91"/>
                    </a:lnTo>
                    <a:lnTo>
                      <a:pt x="146" y="93"/>
                    </a:lnTo>
                    <a:lnTo>
                      <a:pt x="142" y="96"/>
                    </a:lnTo>
                    <a:lnTo>
                      <a:pt x="139" y="100"/>
                    </a:lnTo>
                    <a:lnTo>
                      <a:pt x="135" y="103"/>
                    </a:lnTo>
                    <a:lnTo>
                      <a:pt x="132" y="107"/>
                    </a:lnTo>
                    <a:lnTo>
                      <a:pt x="128" y="115"/>
                    </a:lnTo>
                    <a:lnTo>
                      <a:pt x="124" y="123"/>
                    </a:lnTo>
                    <a:lnTo>
                      <a:pt x="122" y="133"/>
                    </a:lnTo>
                    <a:lnTo>
                      <a:pt x="118" y="145"/>
                    </a:lnTo>
                    <a:lnTo>
                      <a:pt x="116" y="158"/>
                    </a:lnTo>
                    <a:lnTo>
                      <a:pt x="115" y="172"/>
                    </a:lnTo>
                    <a:lnTo>
                      <a:pt x="114" y="188"/>
                    </a:lnTo>
                    <a:lnTo>
                      <a:pt x="114" y="204"/>
                    </a:lnTo>
                    <a:lnTo>
                      <a:pt x="114" y="305"/>
                    </a:lnTo>
                    <a:lnTo>
                      <a:pt x="0" y="305"/>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0" name="Freeform 1354">
                <a:extLst>
                  <a:ext uri="{FF2B5EF4-FFF2-40B4-BE49-F238E27FC236}">
                    <a16:creationId xmlns:a16="http://schemas.microsoft.com/office/drawing/2014/main" id="{F0CF4385-4738-44E5-AC64-083CDE70CE98}"/>
                  </a:ext>
                </a:extLst>
              </p:cNvPr>
              <p:cNvSpPr>
                <a:spLocks noEditPoints="1"/>
              </p:cNvSpPr>
              <p:nvPr/>
            </p:nvSpPr>
            <p:spPr bwMode="auto">
              <a:xfrm>
                <a:off x="1848" y="2423"/>
                <a:ext cx="25" cy="60"/>
              </a:xfrm>
              <a:custGeom>
                <a:avLst/>
                <a:gdLst>
                  <a:gd name="T0" fmla="*/ 0 w 122"/>
                  <a:gd name="T1" fmla="*/ 0 h 298"/>
                  <a:gd name="T2" fmla="*/ 5 w 122"/>
                  <a:gd name="T3" fmla="*/ 0 h 298"/>
                  <a:gd name="T4" fmla="*/ 5 w 122"/>
                  <a:gd name="T5" fmla="*/ 5 h 298"/>
                  <a:gd name="T6" fmla="*/ 0 w 122"/>
                  <a:gd name="T7" fmla="*/ 5 h 298"/>
                  <a:gd name="T8" fmla="*/ 0 w 122"/>
                  <a:gd name="T9" fmla="*/ 0 h 298"/>
                  <a:gd name="T10" fmla="*/ 0 w 122"/>
                  <a:gd name="T11" fmla="*/ 7 h 298"/>
                  <a:gd name="T12" fmla="*/ 5 w 122"/>
                  <a:gd name="T13" fmla="*/ 7 h 298"/>
                  <a:gd name="T14" fmla="*/ 5 w 122"/>
                  <a:gd name="T15" fmla="*/ 12 h 298"/>
                  <a:gd name="T16" fmla="*/ 0 w 122"/>
                  <a:gd name="T17" fmla="*/ 12 h 298"/>
                  <a:gd name="T18" fmla="*/ 0 w 122"/>
                  <a:gd name="T19" fmla="*/ 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4"/>
                    </a:lnTo>
                    <a:lnTo>
                      <a:pt x="0" y="114"/>
                    </a:lnTo>
                    <a:lnTo>
                      <a:pt x="0" y="0"/>
                    </a:lnTo>
                    <a:close/>
                    <a:moveTo>
                      <a:pt x="0" y="183"/>
                    </a:moveTo>
                    <a:lnTo>
                      <a:pt x="122" y="183"/>
                    </a:lnTo>
                    <a:lnTo>
                      <a:pt x="122" y="298"/>
                    </a:lnTo>
                    <a:lnTo>
                      <a:pt x="0" y="298"/>
                    </a:lnTo>
                    <a:lnTo>
                      <a:pt x="0"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1" name="Freeform 1355">
                <a:extLst>
                  <a:ext uri="{FF2B5EF4-FFF2-40B4-BE49-F238E27FC236}">
                    <a16:creationId xmlns:a16="http://schemas.microsoft.com/office/drawing/2014/main" id="{339821F9-D0D0-401B-9F67-2580AC93E987}"/>
                  </a:ext>
                </a:extLst>
              </p:cNvPr>
              <p:cNvSpPr>
                <a:spLocks/>
              </p:cNvSpPr>
              <p:nvPr/>
            </p:nvSpPr>
            <p:spPr bwMode="auto">
              <a:xfrm>
                <a:off x="939" y="2561"/>
                <a:ext cx="79" cy="85"/>
              </a:xfrm>
              <a:custGeom>
                <a:avLst/>
                <a:gdLst>
                  <a:gd name="T0" fmla="*/ 15 w 399"/>
                  <a:gd name="T1" fmla="*/ 12 h 425"/>
                  <a:gd name="T2" fmla="*/ 15 w 399"/>
                  <a:gd name="T3" fmla="*/ 14 h 425"/>
                  <a:gd name="T4" fmla="*/ 14 w 399"/>
                  <a:gd name="T5" fmla="*/ 15 h 425"/>
                  <a:gd name="T6" fmla="*/ 13 w 399"/>
                  <a:gd name="T7" fmla="*/ 16 h 425"/>
                  <a:gd name="T8" fmla="*/ 12 w 399"/>
                  <a:gd name="T9" fmla="*/ 16 h 425"/>
                  <a:gd name="T10" fmla="*/ 11 w 399"/>
                  <a:gd name="T11" fmla="*/ 17 h 425"/>
                  <a:gd name="T12" fmla="*/ 10 w 399"/>
                  <a:gd name="T13" fmla="*/ 17 h 425"/>
                  <a:gd name="T14" fmla="*/ 8 w 399"/>
                  <a:gd name="T15" fmla="*/ 17 h 425"/>
                  <a:gd name="T16" fmla="*/ 7 w 399"/>
                  <a:gd name="T17" fmla="*/ 17 h 425"/>
                  <a:gd name="T18" fmla="*/ 5 w 399"/>
                  <a:gd name="T19" fmla="*/ 17 h 425"/>
                  <a:gd name="T20" fmla="*/ 4 w 399"/>
                  <a:gd name="T21" fmla="*/ 16 h 425"/>
                  <a:gd name="T22" fmla="*/ 3 w 399"/>
                  <a:gd name="T23" fmla="*/ 15 h 425"/>
                  <a:gd name="T24" fmla="*/ 2 w 399"/>
                  <a:gd name="T25" fmla="*/ 14 h 425"/>
                  <a:gd name="T26" fmla="*/ 1 w 399"/>
                  <a:gd name="T27" fmla="*/ 12 h 425"/>
                  <a:gd name="T28" fmla="*/ 0 w 399"/>
                  <a:gd name="T29" fmla="*/ 11 h 425"/>
                  <a:gd name="T30" fmla="*/ 0 w 399"/>
                  <a:gd name="T31" fmla="*/ 8 h 425"/>
                  <a:gd name="T32" fmla="*/ 0 w 399"/>
                  <a:gd name="T33" fmla="*/ 6 h 425"/>
                  <a:gd name="T34" fmla="*/ 1 w 399"/>
                  <a:gd name="T35" fmla="*/ 4 h 425"/>
                  <a:gd name="T36" fmla="*/ 1 w 399"/>
                  <a:gd name="T37" fmla="*/ 3 h 425"/>
                  <a:gd name="T38" fmla="*/ 2 w 399"/>
                  <a:gd name="T39" fmla="*/ 2 h 425"/>
                  <a:gd name="T40" fmla="*/ 3 w 399"/>
                  <a:gd name="T41" fmla="*/ 1 h 425"/>
                  <a:gd name="T42" fmla="*/ 4 w 399"/>
                  <a:gd name="T43" fmla="*/ 1 h 425"/>
                  <a:gd name="T44" fmla="*/ 6 w 399"/>
                  <a:gd name="T45" fmla="*/ 0 h 425"/>
                  <a:gd name="T46" fmla="*/ 8 w 399"/>
                  <a:gd name="T47" fmla="*/ 0 h 425"/>
                  <a:gd name="T48" fmla="*/ 10 w 399"/>
                  <a:gd name="T49" fmla="*/ 0 h 425"/>
                  <a:gd name="T50" fmla="*/ 12 w 399"/>
                  <a:gd name="T51" fmla="*/ 1 h 425"/>
                  <a:gd name="T52" fmla="*/ 13 w 399"/>
                  <a:gd name="T53" fmla="*/ 2 h 425"/>
                  <a:gd name="T54" fmla="*/ 14 w 399"/>
                  <a:gd name="T55" fmla="*/ 3 h 425"/>
                  <a:gd name="T56" fmla="*/ 15 w 399"/>
                  <a:gd name="T57" fmla="*/ 4 h 425"/>
                  <a:gd name="T58" fmla="*/ 11 w 399"/>
                  <a:gd name="T59" fmla="*/ 6 h 425"/>
                  <a:gd name="T60" fmla="*/ 10 w 399"/>
                  <a:gd name="T61" fmla="*/ 5 h 425"/>
                  <a:gd name="T62" fmla="*/ 10 w 399"/>
                  <a:gd name="T63" fmla="*/ 4 h 425"/>
                  <a:gd name="T64" fmla="*/ 9 w 399"/>
                  <a:gd name="T65" fmla="*/ 4 h 425"/>
                  <a:gd name="T66" fmla="*/ 8 w 399"/>
                  <a:gd name="T67" fmla="*/ 4 h 425"/>
                  <a:gd name="T68" fmla="*/ 7 w 399"/>
                  <a:gd name="T69" fmla="*/ 4 h 425"/>
                  <a:gd name="T70" fmla="*/ 6 w 399"/>
                  <a:gd name="T71" fmla="*/ 5 h 425"/>
                  <a:gd name="T72" fmla="*/ 5 w 399"/>
                  <a:gd name="T73" fmla="*/ 6 h 425"/>
                  <a:gd name="T74" fmla="*/ 5 w 399"/>
                  <a:gd name="T75" fmla="*/ 7 h 425"/>
                  <a:gd name="T76" fmla="*/ 5 w 399"/>
                  <a:gd name="T77" fmla="*/ 8 h 425"/>
                  <a:gd name="T78" fmla="*/ 5 w 399"/>
                  <a:gd name="T79" fmla="*/ 10 h 425"/>
                  <a:gd name="T80" fmla="*/ 6 w 399"/>
                  <a:gd name="T81" fmla="*/ 12 h 425"/>
                  <a:gd name="T82" fmla="*/ 6 w 399"/>
                  <a:gd name="T83" fmla="*/ 12 h 425"/>
                  <a:gd name="T84" fmla="*/ 7 w 399"/>
                  <a:gd name="T85" fmla="*/ 13 h 425"/>
                  <a:gd name="T86" fmla="*/ 8 w 399"/>
                  <a:gd name="T87" fmla="*/ 13 h 425"/>
                  <a:gd name="T88" fmla="*/ 9 w 399"/>
                  <a:gd name="T89" fmla="*/ 13 h 425"/>
                  <a:gd name="T90" fmla="*/ 10 w 399"/>
                  <a:gd name="T91" fmla="*/ 13 h 425"/>
                  <a:gd name="T92" fmla="*/ 10 w 399"/>
                  <a:gd name="T93" fmla="*/ 12 h 425"/>
                  <a:gd name="T94" fmla="*/ 11 w 399"/>
                  <a:gd name="T95" fmla="*/ 12 h 425"/>
                  <a:gd name="T96" fmla="*/ 11 w 399"/>
                  <a:gd name="T97" fmla="*/ 10 h 4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99"/>
                  <a:gd name="T148" fmla="*/ 0 h 425"/>
                  <a:gd name="T149" fmla="*/ 399 w 399"/>
                  <a:gd name="T150" fmla="*/ 425 h 4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99" h="425">
                    <a:moveTo>
                      <a:pt x="288" y="251"/>
                    </a:moveTo>
                    <a:lnTo>
                      <a:pt x="399" y="284"/>
                    </a:lnTo>
                    <a:lnTo>
                      <a:pt x="392" y="307"/>
                    </a:lnTo>
                    <a:lnTo>
                      <a:pt x="385" y="327"/>
                    </a:lnTo>
                    <a:lnTo>
                      <a:pt x="381" y="337"/>
                    </a:lnTo>
                    <a:lnTo>
                      <a:pt x="375" y="345"/>
                    </a:lnTo>
                    <a:lnTo>
                      <a:pt x="370" y="354"/>
                    </a:lnTo>
                    <a:lnTo>
                      <a:pt x="364" y="362"/>
                    </a:lnTo>
                    <a:lnTo>
                      <a:pt x="358" y="369"/>
                    </a:lnTo>
                    <a:lnTo>
                      <a:pt x="351" y="377"/>
                    </a:lnTo>
                    <a:lnTo>
                      <a:pt x="344" y="383"/>
                    </a:lnTo>
                    <a:lnTo>
                      <a:pt x="337" y="390"/>
                    </a:lnTo>
                    <a:lnTo>
                      <a:pt x="329" y="395"/>
                    </a:lnTo>
                    <a:lnTo>
                      <a:pt x="321" y="401"/>
                    </a:lnTo>
                    <a:lnTo>
                      <a:pt x="313" y="405"/>
                    </a:lnTo>
                    <a:lnTo>
                      <a:pt x="304" y="409"/>
                    </a:lnTo>
                    <a:lnTo>
                      <a:pt x="295" y="413"/>
                    </a:lnTo>
                    <a:lnTo>
                      <a:pt x="284" y="417"/>
                    </a:lnTo>
                    <a:lnTo>
                      <a:pt x="275" y="419"/>
                    </a:lnTo>
                    <a:lnTo>
                      <a:pt x="263" y="421"/>
                    </a:lnTo>
                    <a:lnTo>
                      <a:pt x="252" y="423"/>
                    </a:lnTo>
                    <a:lnTo>
                      <a:pt x="239" y="424"/>
                    </a:lnTo>
                    <a:lnTo>
                      <a:pt x="226" y="425"/>
                    </a:lnTo>
                    <a:lnTo>
                      <a:pt x="213" y="425"/>
                    </a:lnTo>
                    <a:lnTo>
                      <a:pt x="197" y="425"/>
                    </a:lnTo>
                    <a:lnTo>
                      <a:pt x="181" y="424"/>
                    </a:lnTo>
                    <a:lnTo>
                      <a:pt x="166" y="423"/>
                    </a:lnTo>
                    <a:lnTo>
                      <a:pt x="152" y="421"/>
                    </a:lnTo>
                    <a:lnTo>
                      <a:pt x="139" y="418"/>
                    </a:lnTo>
                    <a:lnTo>
                      <a:pt x="126" y="415"/>
                    </a:lnTo>
                    <a:lnTo>
                      <a:pt x="115" y="410"/>
                    </a:lnTo>
                    <a:lnTo>
                      <a:pt x="103" y="406"/>
                    </a:lnTo>
                    <a:lnTo>
                      <a:pt x="93" y="401"/>
                    </a:lnTo>
                    <a:lnTo>
                      <a:pt x="83" y="394"/>
                    </a:lnTo>
                    <a:lnTo>
                      <a:pt x="73" y="388"/>
                    </a:lnTo>
                    <a:lnTo>
                      <a:pt x="64" y="379"/>
                    </a:lnTo>
                    <a:lnTo>
                      <a:pt x="55" y="370"/>
                    </a:lnTo>
                    <a:lnTo>
                      <a:pt x="46" y="361"/>
                    </a:lnTo>
                    <a:lnTo>
                      <a:pt x="38" y="349"/>
                    </a:lnTo>
                    <a:lnTo>
                      <a:pt x="30" y="337"/>
                    </a:lnTo>
                    <a:lnTo>
                      <a:pt x="23" y="325"/>
                    </a:lnTo>
                    <a:lnTo>
                      <a:pt x="17" y="311"/>
                    </a:lnTo>
                    <a:lnTo>
                      <a:pt x="11" y="297"/>
                    </a:lnTo>
                    <a:lnTo>
                      <a:pt x="7" y="282"/>
                    </a:lnTo>
                    <a:lnTo>
                      <a:pt x="4" y="266"/>
                    </a:lnTo>
                    <a:lnTo>
                      <a:pt x="2" y="248"/>
                    </a:lnTo>
                    <a:lnTo>
                      <a:pt x="0" y="230"/>
                    </a:lnTo>
                    <a:lnTo>
                      <a:pt x="0" y="212"/>
                    </a:lnTo>
                    <a:lnTo>
                      <a:pt x="1" y="187"/>
                    </a:lnTo>
                    <a:lnTo>
                      <a:pt x="3" y="164"/>
                    </a:lnTo>
                    <a:lnTo>
                      <a:pt x="7" y="142"/>
                    </a:lnTo>
                    <a:lnTo>
                      <a:pt x="12" y="121"/>
                    </a:lnTo>
                    <a:lnTo>
                      <a:pt x="17" y="112"/>
                    </a:lnTo>
                    <a:lnTo>
                      <a:pt x="20" y="103"/>
                    </a:lnTo>
                    <a:lnTo>
                      <a:pt x="25" y="94"/>
                    </a:lnTo>
                    <a:lnTo>
                      <a:pt x="30" y="85"/>
                    </a:lnTo>
                    <a:lnTo>
                      <a:pt x="35" y="77"/>
                    </a:lnTo>
                    <a:lnTo>
                      <a:pt x="41" y="69"/>
                    </a:lnTo>
                    <a:lnTo>
                      <a:pt x="47" y="62"/>
                    </a:lnTo>
                    <a:lnTo>
                      <a:pt x="53" y="55"/>
                    </a:lnTo>
                    <a:lnTo>
                      <a:pt x="61" y="49"/>
                    </a:lnTo>
                    <a:lnTo>
                      <a:pt x="68" y="42"/>
                    </a:lnTo>
                    <a:lnTo>
                      <a:pt x="75" y="37"/>
                    </a:lnTo>
                    <a:lnTo>
                      <a:pt x="84" y="31"/>
                    </a:lnTo>
                    <a:lnTo>
                      <a:pt x="92" y="26"/>
                    </a:lnTo>
                    <a:lnTo>
                      <a:pt x="101" y="22"/>
                    </a:lnTo>
                    <a:lnTo>
                      <a:pt x="110" y="17"/>
                    </a:lnTo>
                    <a:lnTo>
                      <a:pt x="119" y="14"/>
                    </a:lnTo>
                    <a:lnTo>
                      <a:pt x="139" y="8"/>
                    </a:lnTo>
                    <a:lnTo>
                      <a:pt x="160" y="3"/>
                    </a:lnTo>
                    <a:lnTo>
                      <a:pt x="183" y="1"/>
                    </a:lnTo>
                    <a:lnTo>
                      <a:pt x="207" y="0"/>
                    </a:lnTo>
                    <a:lnTo>
                      <a:pt x="226" y="0"/>
                    </a:lnTo>
                    <a:lnTo>
                      <a:pt x="243" y="2"/>
                    </a:lnTo>
                    <a:lnTo>
                      <a:pt x="261" y="5"/>
                    </a:lnTo>
                    <a:lnTo>
                      <a:pt x="277" y="8"/>
                    </a:lnTo>
                    <a:lnTo>
                      <a:pt x="291" y="12"/>
                    </a:lnTo>
                    <a:lnTo>
                      <a:pt x="305" y="17"/>
                    </a:lnTo>
                    <a:lnTo>
                      <a:pt x="318" y="24"/>
                    </a:lnTo>
                    <a:lnTo>
                      <a:pt x="330" y="31"/>
                    </a:lnTo>
                    <a:lnTo>
                      <a:pt x="341" y="40"/>
                    </a:lnTo>
                    <a:lnTo>
                      <a:pt x="350" y="50"/>
                    </a:lnTo>
                    <a:lnTo>
                      <a:pt x="359" y="60"/>
                    </a:lnTo>
                    <a:lnTo>
                      <a:pt x="368" y="71"/>
                    </a:lnTo>
                    <a:lnTo>
                      <a:pt x="376" y="84"/>
                    </a:lnTo>
                    <a:lnTo>
                      <a:pt x="383" y="97"/>
                    </a:lnTo>
                    <a:lnTo>
                      <a:pt x="389" y="112"/>
                    </a:lnTo>
                    <a:lnTo>
                      <a:pt x="396" y="128"/>
                    </a:lnTo>
                    <a:lnTo>
                      <a:pt x="283" y="153"/>
                    </a:lnTo>
                    <a:lnTo>
                      <a:pt x="280" y="144"/>
                    </a:lnTo>
                    <a:lnTo>
                      <a:pt x="277" y="136"/>
                    </a:lnTo>
                    <a:lnTo>
                      <a:pt x="274" y="131"/>
                    </a:lnTo>
                    <a:lnTo>
                      <a:pt x="270" y="125"/>
                    </a:lnTo>
                    <a:lnTo>
                      <a:pt x="265" y="119"/>
                    </a:lnTo>
                    <a:lnTo>
                      <a:pt x="259" y="112"/>
                    </a:lnTo>
                    <a:lnTo>
                      <a:pt x="252" y="107"/>
                    </a:lnTo>
                    <a:lnTo>
                      <a:pt x="245" y="103"/>
                    </a:lnTo>
                    <a:lnTo>
                      <a:pt x="237" y="99"/>
                    </a:lnTo>
                    <a:lnTo>
                      <a:pt x="228" y="97"/>
                    </a:lnTo>
                    <a:lnTo>
                      <a:pt x="220" y="95"/>
                    </a:lnTo>
                    <a:lnTo>
                      <a:pt x="210" y="95"/>
                    </a:lnTo>
                    <a:lnTo>
                      <a:pt x="200" y="96"/>
                    </a:lnTo>
                    <a:lnTo>
                      <a:pt x="189" y="97"/>
                    </a:lnTo>
                    <a:lnTo>
                      <a:pt x="181" y="101"/>
                    </a:lnTo>
                    <a:lnTo>
                      <a:pt x="172" y="104"/>
                    </a:lnTo>
                    <a:lnTo>
                      <a:pt x="165" y="109"/>
                    </a:lnTo>
                    <a:lnTo>
                      <a:pt x="157" y="115"/>
                    </a:lnTo>
                    <a:lnTo>
                      <a:pt x="151" y="122"/>
                    </a:lnTo>
                    <a:lnTo>
                      <a:pt x="144" y="130"/>
                    </a:lnTo>
                    <a:lnTo>
                      <a:pt x="140" y="137"/>
                    </a:lnTo>
                    <a:lnTo>
                      <a:pt x="137" y="145"/>
                    </a:lnTo>
                    <a:lnTo>
                      <a:pt x="133" y="153"/>
                    </a:lnTo>
                    <a:lnTo>
                      <a:pt x="131" y="163"/>
                    </a:lnTo>
                    <a:lnTo>
                      <a:pt x="129" y="174"/>
                    </a:lnTo>
                    <a:lnTo>
                      <a:pt x="128" y="185"/>
                    </a:lnTo>
                    <a:lnTo>
                      <a:pt x="127" y="198"/>
                    </a:lnTo>
                    <a:lnTo>
                      <a:pt x="127" y="211"/>
                    </a:lnTo>
                    <a:lnTo>
                      <a:pt x="127" y="228"/>
                    </a:lnTo>
                    <a:lnTo>
                      <a:pt x="128" y="243"/>
                    </a:lnTo>
                    <a:lnTo>
                      <a:pt x="130" y="256"/>
                    </a:lnTo>
                    <a:lnTo>
                      <a:pt x="132" y="269"/>
                    </a:lnTo>
                    <a:lnTo>
                      <a:pt x="134" y="280"/>
                    </a:lnTo>
                    <a:lnTo>
                      <a:pt x="139" y="289"/>
                    </a:lnTo>
                    <a:lnTo>
                      <a:pt x="143" y="298"/>
                    </a:lnTo>
                    <a:lnTo>
                      <a:pt x="147" y="304"/>
                    </a:lnTo>
                    <a:lnTo>
                      <a:pt x="153" y="311"/>
                    </a:lnTo>
                    <a:lnTo>
                      <a:pt x="159" y="316"/>
                    </a:lnTo>
                    <a:lnTo>
                      <a:pt x="166" y="321"/>
                    </a:lnTo>
                    <a:lnTo>
                      <a:pt x="172" y="324"/>
                    </a:lnTo>
                    <a:lnTo>
                      <a:pt x="180" y="326"/>
                    </a:lnTo>
                    <a:lnTo>
                      <a:pt x="188" y="328"/>
                    </a:lnTo>
                    <a:lnTo>
                      <a:pt x="197" y="329"/>
                    </a:lnTo>
                    <a:lnTo>
                      <a:pt x="206" y="330"/>
                    </a:lnTo>
                    <a:lnTo>
                      <a:pt x="214" y="329"/>
                    </a:lnTo>
                    <a:lnTo>
                      <a:pt x="223" y="329"/>
                    </a:lnTo>
                    <a:lnTo>
                      <a:pt x="230" y="327"/>
                    </a:lnTo>
                    <a:lnTo>
                      <a:pt x="238" y="325"/>
                    </a:lnTo>
                    <a:lnTo>
                      <a:pt x="245" y="322"/>
                    </a:lnTo>
                    <a:lnTo>
                      <a:pt x="250" y="319"/>
                    </a:lnTo>
                    <a:lnTo>
                      <a:pt x="256" y="314"/>
                    </a:lnTo>
                    <a:lnTo>
                      <a:pt x="261" y="310"/>
                    </a:lnTo>
                    <a:lnTo>
                      <a:pt x="265" y="304"/>
                    </a:lnTo>
                    <a:lnTo>
                      <a:pt x="269" y="298"/>
                    </a:lnTo>
                    <a:lnTo>
                      <a:pt x="274" y="292"/>
                    </a:lnTo>
                    <a:lnTo>
                      <a:pt x="277" y="285"/>
                    </a:lnTo>
                    <a:lnTo>
                      <a:pt x="283" y="269"/>
                    </a:lnTo>
                    <a:lnTo>
                      <a:pt x="288" y="25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2" name="Freeform 1356">
                <a:extLst>
                  <a:ext uri="{FF2B5EF4-FFF2-40B4-BE49-F238E27FC236}">
                    <a16:creationId xmlns:a16="http://schemas.microsoft.com/office/drawing/2014/main" id="{1DB0E776-37C7-4EB4-85F0-12B4CC759859}"/>
                  </a:ext>
                </a:extLst>
              </p:cNvPr>
              <p:cNvSpPr>
                <a:spLocks noEditPoints="1"/>
              </p:cNvSpPr>
              <p:nvPr/>
            </p:nvSpPr>
            <p:spPr bwMode="auto">
              <a:xfrm>
                <a:off x="1027" y="2583"/>
                <a:ext cx="68" cy="63"/>
              </a:xfrm>
              <a:custGeom>
                <a:avLst/>
                <a:gdLst>
                  <a:gd name="T0" fmla="*/ 0 w 342"/>
                  <a:gd name="T1" fmla="*/ 5 h 312"/>
                  <a:gd name="T2" fmla="*/ 1 w 342"/>
                  <a:gd name="T3" fmla="*/ 3 h 312"/>
                  <a:gd name="T4" fmla="*/ 2 w 342"/>
                  <a:gd name="T5" fmla="*/ 2 h 312"/>
                  <a:gd name="T6" fmla="*/ 3 w 342"/>
                  <a:gd name="T7" fmla="*/ 1 h 312"/>
                  <a:gd name="T8" fmla="*/ 5 w 342"/>
                  <a:gd name="T9" fmla="*/ 0 h 312"/>
                  <a:gd name="T10" fmla="*/ 8 w 342"/>
                  <a:gd name="T11" fmla="*/ 0 h 312"/>
                  <a:gd name="T12" fmla="*/ 10 w 342"/>
                  <a:gd name="T13" fmla="*/ 1 h 312"/>
                  <a:gd name="T14" fmla="*/ 12 w 342"/>
                  <a:gd name="T15" fmla="*/ 2 h 312"/>
                  <a:gd name="T16" fmla="*/ 13 w 342"/>
                  <a:gd name="T17" fmla="*/ 3 h 312"/>
                  <a:gd name="T18" fmla="*/ 13 w 342"/>
                  <a:gd name="T19" fmla="*/ 5 h 312"/>
                  <a:gd name="T20" fmla="*/ 14 w 342"/>
                  <a:gd name="T21" fmla="*/ 6 h 312"/>
                  <a:gd name="T22" fmla="*/ 13 w 342"/>
                  <a:gd name="T23" fmla="*/ 8 h 312"/>
                  <a:gd name="T24" fmla="*/ 13 w 342"/>
                  <a:gd name="T25" fmla="*/ 10 h 312"/>
                  <a:gd name="T26" fmla="*/ 11 w 342"/>
                  <a:gd name="T27" fmla="*/ 11 h 312"/>
                  <a:gd name="T28" fmla="*/ 10 w 342"/>
                  <a:gd name="T29" fmla="*/ 12 h 312"/>
                  <a:gd name="T30" fmla="*/ 8 w 342"/>
                  <a:gd name="T31" fmla="*/ 13 h 312"/>
                  <a:gd name="T32" fmla="*/ 5 w 342"/>
                  <a:gd name="T33" fmla="*/ 13 h 312"/>
                  <a:gd name="T34" fmla="*/ 4 w 342"/>
                  <a:gd name="T35" fmla="*/ 12 h 312"/>
                  <a:gd name="T36" fmla="*/ 2 w 342"/>
                  <a:gd name="T37" fmla="*/ 11 h 312"/>
                  <a:gd name="T38" fmla="*/ 1 w 342"/>
                  <a:gd name="T39" fmla="*/ 10 h 312"/>
                  <a:gd name="T40" fmla="*/ 0 w 342"/>
                  <a:gd name="T41" fmla="*/ 8 h 312"/>
                  <a:gd name="T42" fmla="*/ 5 w 342"/>
                  <a:gd name="T43" fmla="*/ 6 h 312"/>
                  <a:gd name="T44" fmla="*/ 5 w 342"/>
                  <a:gd name="T45" fmla="*/ 7 h 312"/>
                  <a:gd name="T46" fmla="*/ 5 w 342"/>
                  <a:gd name="T47" fmla="*/ 8 h 312"/>
                  <a:gd name="T48" fmla="*/ 5 w 342"/>
                  <a:gd name="T49" fmla="*/ 9 h 312"/>
                  <a:gd name="T50" fmla="*/ 6 w 342"/>
                  <a:gd name="T51" fmla="*/ 9 h 312"/>
                  <a:gd name="T52" fmla="*/ 7 w 342"/>
                  <a:gd name="T53" fmla="*/ 9 h 312"/>
                  <a:gd name="T54" fmla="*/ 7 w 342"/>
                  <a:gd name="T55" fmla="*/ 9 h 312"/>
                  <a:gd name="T56" fmla="*/ 8 w 342"/>
                  <a:gd name="T57" fmla="*/ 9 h 312"/>
                  <a:gd name="T58" fmla="*/ 8 w 342"/>
                  <a:gd name="T59" fmla="*/ 9 h 312"/>
                  <a:gd name="T60" fmla="*/ 9 w 342"/>
                  <a:gd name="T61" fmla="*/ 8 h 312"/>
                  <a:gd name="T62" fmla="*/ 9 w 342"/>
                  <a:gd name="T63" fmla="*/ 7 h 312"/>
                  <a:gd name="T64" fmla="*/ 9 w 342"/>
                  <a:gd name="T65" fmla="*/ 6 h 312"/>
                  <a:gd name="T66" fmla="*/ 9 w 342"/>
                  <a:gd name="T67" fmla="*/ 5 h 312"/>
                  <a:gd name="T68" fmla="*/ 9 w 342"/>
                  <a:gd name="T69" fmla="*/ 4 h 312"/>
                  <a:gd name="T70" fmla="*/ 8 w 342"/>
                  <a:gd name="T71" fmla="*/ 4 h 312"/>
                  <a:gd name="T72" fmla="*/ 7 w 342"/>
                  <a:gd name="T73" fmla="*/ 3 h 312"/>
                  <a:gd name="T74" fmla="*/ 7 w 342"/>
                  <a:gd name="T75" fmla="*/ 3 h 312"/>
                  <a:gd name="T76" fmla="*/ 6 w 342"/>
                  <a:gd name="T77" fmla="*/ 3 h 312"/>
                  <a:gd name="T78" fmla="*/ 6 w 342"/>
                  <a:gd name="T79" fmla="*/ 4 h 312"/>
                  <a:gd name="T80" fmla="*/ 5 w 342"/>
                  <a:gd name="T81" fmla="*/ 4 h 312"/>
                  <a:gd name="T82" fmla="*/ 5 w 342"/>
                  <a:gd name="T83" fmla="*/ 5 h 312"/>
                  <a:gd name="T84" fmla="*/ 5 w 342"/>
                  <a:gd name="T85" fmla="*/ 6 h 3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2"/>
                  <a:gd name="T130" fmla="*/ 0 h 312"/>
                  <a:gd name="T131" fmla="*/ 342 w 342"/>
                  <a:gd name="T132" fmla="*/ 312 h 3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2" h="312">
                    <a:moveTo>
                      <a:pt x="0" y="157"/>
                    </a:moveTo>
                    <a:lnTo>
                      <a:pt x="0" y="141"/>
                    </a:lnTo>
                    <a:lnTo>
                      <a:pt x="2" y="125"/>
                    </a:lnTo>
                    <a:lnTo>
                      <a:pt x="6" y="109"/>
                    </a:lnTo>
                    <a:lnTo>
                      <a:pt x="11" y="95"/>
                    </a:lnTo>
                    <a:lnTo>
                      <a:pt x="17" y="81"/>
                    </a:lnTo>
                    <a:lnTo>
                      <a:pt x="25" y="68"/>
                    </a:lnTo>
                    <a:lnTo>
                      <a:pt x="34" y="57"/>
                    </a:lnTo>
                    <a:lnTo>
                      <a:pt x="45" y="45"/>
                    </a:lnTo>
                    <a:lnTo>
                      <a:pt x="57" y="35"/>
                    </a:lnTo>
                    <a:lnTo>
                      <a:pt x="70" y="25"/>
                    </a:lnTo>
                    <a:lnTo>
                      <a:pt x="84" y="18"/>
                    </a:lnTo>
                    <a:lnTo>
                      <a:pt x="99" y="11"/>
                    </a:lnTo>
                    <a:lnTo>
                      <a:pt x="115" y="7"/>
                    </a:lnTo>
                    <a:lnTo>
                      <a:pt x="133" y="4"/>
                    </a:lnTo>
                    <a:lnTo>
                      <a:pt x="151" y="2"/>
                    </a:lnTo>
                    <a:lnTo>
                      <a:pt x="169" y="0"/>
                    </a:lnTo>
                    <a:lnTo>
                      <a:pt x="191" y="2"/>
                    </a:lnTo>
                    <a:lnTo>
                      <a:pt x="211" y="4"/>
                    </a:lnTo>
                    <a:lnTo>
                      <a:pt x="231" y="8"/>
                    </a:lnTo>
                    <a:lnTo>
                      <a:pt x="248" y="13"/>
                    </a:lnTo>
                    <a:lnTo>
                      <a:pt x="264" y="21"/>
                    </a:lnTo>
                    <a:lnTo>
                      <a:pt x="279" y="30"/>
                    </a:lnTo>
                    <a:lnTo>
                      <a:pt x="292" y="40"/>
                    </a:lnTo>
                    <a:lnTo>
                      <a:pt x="304" y="52"/>
                    </a:lnTo>
                    <a:lnTo>
                      <a:pt x="313" y="63"/>
                    </a:lnTo>
                    <a:lnTo>
                      <a:pt x="320" y="75"/>
                    </a:lnTo>
                    <a:lnTo>
                      <a:pt x="327" y="87"/>
                    </a:lnTo>
                    <a:lnTo>
                      <a:pt x="332" y="99"/>
                    </a:lnTo>
                    <a:lnTo>
                      <a:pt x="337" y="113"/>
                    </a:lnTo>
                    <a:lnTo>
                      <a:pt x="339" y="126"/>
                    </a:lnTo>
                    <a:lnTo>
                      <a:pt x="341" y="141"/>
                    </a:lnTo>
                    <a:lnTo>
                      <a:pt x="342" y="156"/>
                    </a:lnTo>
                    <a:lnTo>
                      <a:pt x="341" y="172"/>
                    </a:lnTo>
                    <a:lnTo>
                      <a:pt x="339" y="188"/>
                    </a:lnTo>
                    <a:lnTo>
                      <a:pt x="336" y="203"/>
                    </a:lnTo>
                    <a:lnTo>
                      <a:pt x="330" y="217"/>
                    </a:lnTo>
                    <a:lnTo>
                      <a:pt x="324" y="231"/>
                    </a:lnTo>
                    <a:lnTo>
                      <a:pt x="316" y="244"/>
                    </a:lnTo>
                    <a:lnTo>
                      <a:pt x="306" y="256"/>
                    </a:lnTo>
                    <a:lnTo>
                      <a:pt x="296" y="268"/>
                    </a:lnTo>
                    <a:lnTo>
                      <a:pt x="284" y="278"/>
                    </a:lnTo>
                    <a:lnTo>
                      <a:pt x="271" y="288"/>
                    </a:lnTo>
                    <a:lnTo>
                      <a:pt x="257" y="295"/>
                    </a:lnTo>
                    <a:lnTo>
                      <a:pt x="242" y="300"/>
                    </a:lnTo>
                    <a:lnTo>
                      <a:pt x="225" y="306"/>
                    </a:lnTo>
                    <a:lnTo>
                      <a:pt x="208" y="309"/>
                    </a:lnTo>
                    <a:lnTo>
                      <a:pt x="190" y="311"/>
                    </a:lnTo>
                    <a:lnTo>
                      <a:pt x="170" y="312"/>
                    </a:lnTo>
                    <a:lnTo>
                      <a:pt x="152" y="311"/>
                    </a:lnTo>
                    <a:lnTo>
                      <a:pt x="136" y="309"/>
                    </a:lnTo>
                    <a:lnTo>
                      <a:pt x="120" y="307"/>
                    </a:lnTo>
                    <a:lnTo>
                      <a:pt x="105" y="303"/>
                    </a:lnTo>
                    <a:lnTo>
                      <a:pt x="91" y="297"/>
                    </a:lnTo>
                    <a:lnTo>
                      <a:pt x="78" y="292"/>
                    </a:lnTo>
                    <a:lnTo>
                      <a:pt x="66" y="284"/>
                    </a:lnTo>
                    <a:lnTo>
                      <a:pt x="54" y="276"/>
                    </a:lnTo>
                    <a:lnTo>
                      <a:pt x="41" y="264"/>
                    </a:lnTo>
                    <a:lnTo>
                      <a:pt x="30" y="251"/>
                    </a:lnTo>
                    <a:lnTo>
                      <a:pt x="20" y="238"/>
                    </a:lnTo>
                    <a:lnTo>
                      <a:pt x="13" y="223"/>
                    </a:lnTo>
                    <a:lnTo>
                      <a:pt x="7" y="208"/>
                    </a:lnTo>
                    <a:lnTo>
                      <a:pt x="3" y="191"/>
                    </a:lnTo>
                    <a:lnTo>
                      <a:pt x="0" y="175"/>
                    </a:lnTo>
                    <a:lnTo>
                      <a:pt x="0" y="157"/>
                    </a:lnTo>
                    <a:close/>
                    <a:moveTo>
                      <a:pt x="114" y="157"/>
                    </a:moveTo>
                    <a:lnTo>
                      <a:pt x="114" y="167"/>
                    </a:lnTo>
                    <a:lnTo>
                      <a:pt x="114" y="175"/>
                    </a:lnTo>
                    <a:lnTo>
                      <a:pt x="116" y="184"/>
                    </a:lnTo>
                    <a:lnTo>
                      <a:pt x="118" y="191"/>
                    </a:lnTo>
                    <a:lnTo>
                      <a:pt x="120" y="199"/>
                    </a:lnTo>
                    <a:lnTo>
                      <a:pt x="123" y="204"/>
                    </a:lnTo>
                    <a:lnTo>
                      <a:pt x="126" y="211"/>
                    </a:lnTo>
                    <a:lnTo>
                      <a:pt x="131" y="215"/>
                    </a:lnTo>
                    <a:lnTo>
                      <a:pt x="134" y="221"/>
                    </a:lnTo>
                    <a:lnTo>
                      <a:pt x="138" y="224"/>
                    </a:lnTo>
                    <a:lnTo>
                      <a:pt x="143" y="227"/>
                    </a:lnTo>
                    <a:lnTo>
                      <a:pt x="148" y="230"/>
                    </a:lnTo>
                    <a:lnTo>
                      <a:pt x="153" y="232"/>
                    </a:lnTo>
                    <a:lnTo>
                      <a:pt x="159" y="234"/>
                    </a:lnTo>
                    <a:lnTo>
                      <a:pt x="164" y="235"/>
                    </a:lnTo>
                    <a:lnTo>
                      <a:pt x="170" y="235"/>
                    </a:lnTo>
                    <a:lnTo>
                      <a:pt x="177" y="235"/>
                    </a:lnTo>
                    <a:lnTo>
                      <a:pt x="182" y="234"/>
                    </a:lnTo>
                    <a:lnTo>
                      <a:pt x="188" y="232"/>
                    </a:lnTo>
                    <a:lnTo>
                      <a:pt x="193" y="230"/>
                    </a:lnTo>
                    <a:lnTo>
                      <a:pt x="197" y="227"/>
                    </a:lnTo>
                    <a:lnTo>
                      <a:pt x="203" y="224"/>
                    </a:lnTo>
                    <a:lnTo>
                      <a:pt x="207" y="221"/>
                    </a:lnTo>
                    <a:lnTo>
                      <a:pt x="211" y="216"/>
                    </a:lnTo>
                    <a:lnTo>
                      <a:pt x="215" y="211"/>
                    </a:lnTo>
                    <a:lnTo>
                      <a:pt x="218" y="206"/>
                    </a:lnTo>
                    <a:lnTo>
                      <a:pt x="221" y="199"/>
                    </a:lnTo>
                    <a:lnTo>
                      <a:pt x="223" y="191"/>
                    </a:lnTo>
                    <a:lnTo>
                      <a:pt x="224" y="184"/>
                    </a:lnTo>
                    <a:lnTo>
                      <a:pt x="225" y="175"/>
                    </a:lnTo>
                    <a:lnTo>
                      <a:pt x="227" y="166"/>
                    </a:lnTo>
                    <a:lnTo>
                      <a:pt x="227" y="156"/>
                    </a:lnTo>
                    <a:lnTo>
                      <a:pt x="227" y="146"/>
                    </a:lnTo>
                    <a:lnTo>
                      <a:pt x="225" y="138"/>
                    </a:lnTo>
                    <a:lnTo>
                      <a:pt x="224" y="130"/>
                    </a:lnTo>
                    <a:lnTo>
                      <a:pt x="223" y="122"/>
                    </a:lnTo>
                    <a:lnTo>
                      <a:pt x="220" y="115"/>
                    </a:lnTo>
                    <a:lnTo>
                      <a:pt x="218" y="108"/>
                    </a:lnTo>
                    <a:lnTo>
                      <a:pt x="215" y="103"/>
                    </a:lnTo>
                    <a:lnTo>
                      <a:pt x="210" y="98"/>
                    </a:lnTo>
                    <a:lnTo>
                      <a:pt x="207" y="93"/>
                    </a:lnTo>
                    <a:lnTo>
                      <a:pt x="203" y="90"/>
                    </a:lnTo>
                    <a:lnTo>
                      <a:pt x="197" y="87"/>
                    </a:lnTo>
                    <a:lnTo>
                      <a:pt x="193" y="84"/>
                    </a:lnTo>
                    <a:lnTo>
                      <a:pt x="188" y="81"/>
                    </a:lnTo>
                    <a:lnTo>
                      <a:pt x="182" y="80"/>
                    </a:lnTo>
                    <a:lnTo>
                      <a:pt x="177" y="79"/>
                    </a:lnTo>
                    <a:lnTo>
                      <a:pt x="172" y="79"/>
                    </a:lnTo>
                    <a:lnTo>
                      <a:pt x="165" y="79"/>
                    </a:lnTo>
                    <a:lnTo>
                      <a:pt x="160" y="80"/>
                    </a:lnTo>
                    <a:lnTo>
                      <a:pt x="154" y="81"/>
                    </a:lnTo>
                    <a:lnTo>
                      <a:pt x="149" y="84"/>
                    </a:lnTo>
                    <a:lnTo>
                      <a:pt x="143" y="87"/>
                    </a:lnTo>
                    <a:lnTo>
                      <a:pt x="139" y="90"/>
                    </a:lnTo>
                    <a:lnTo>
                      <a:pt x="134" y="94"/>
                    </a:lnTo>
                    <a:lnTo>
                      <a:pt x="131" y="99"/>
                    </a:lnTo>
                    <a:lnTo>
                      <a:pt x="126" y="103"/>
                    </a:lnTo>
                    <a:lnTo>
                      <a:pt x="123" y="109"/>
                    </a:lnTo>
                    <a:lnTo>
                      <a:pt x="120" y="116"/>
                    </a:lnTo>
                    <a:lnTo>
                      <a:pt x="118" y="122"/>
                    </a:lnTo>
                    <a:lnTo>
                      <a:pt x="116" y="130"/>
                    </a:lnTo>
                    <a:lnTo>
                      <a:pt x="114" y="139"/>
                    </a:lnTo>
                    <a:lnTo>
                      <a:pt x="114" y="147"/>
                    </a:lnTo>
                    <a:lnTo>
                      <a:pt x="114" y="15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3" name="Freeform 1357">
                <a:extLst>
                  <a:ext uri="{FF2B5EF4-FFF2-40B4-BE49-F238E27FC236}">
                    <a16:creationId xmlns:a16="http://schemas.microsoft.com/office/drawing/2014/main" id="{D94EEB15-8580-41F5-A88D-97B36F6D8664}"/>
                  </a:ext>
                </a:extLst>
              </p:cNvPr>
              <p:cNvSpPr>
                <a:spLocks/>
              </p:cNvSpPr>
              <p:nvPr/>
            </p:nvSpPr>
            <p:spPr bwMode="auto">
              <a:xfrm>
                <a:off x="1106" y="2583"/>
                <a:ext cx="63" cy="61"/>
              </a:xfrm>
              <a:custGeom>
                <a:avLst/>
                <a:gdLst>
                  <a:gd name="T0" fmla="*/ 0 w 315"/>
                  <a:gd name="T1" fmla="*/ 0 h 305"/>
                  <a:gd name="T2" fmla="*/ 4 w 315"/>
                  <a:gd name="T3" fmla="*/ 0 h 305"/>
                  <a:gd name="T4" fmla="*/ 4 w 315"/>
                  <a:gd name="T5" fmla="*/ 2 h 305"/>
                  <a:gd name="T6" fmla="*/ 5 w 315"/>
                  <a:gd name="T7" fmla="*/ 2 h 305"/>
                  <a:gd name="T8" fmla="*/ 5 w 315"/>
                  <a:gd name="T9" fmla="*/ 1 h 305"/>
                  <a:gd name="T10" fmla="*/ 6 w 315"/>
                  <a:gd name="T11" fmla="*/ 1 h 305"/>
                  <a:gd name="T12" fmla="*/ 6 w 315"/>
                  <a:gd name="T13" fmla="*/ 1 h 305"/>
                  <a:gd name="T14" fmla="*/ 7 w 315"/>
                  <a:gd name="T15" fmla="*/ 0 h 305"/>
                  <a:gd name="T16" fmla="*/ 7 w 315"/>
                  <a:gd name="T17" fmla="*/ 0 h 305"/>
                  <a:gd name="T18" fmla="*/ 8 w 315"/>
                  <a:gd name="T19" fmla="*/ 0 h 305"/>
                  <a:gd name="T20" fmla="*/ 9 w 315"/>
                  <a:gd name="T21" fmla="*/ 0 h 305"/>
                  <a:gd name="T22" fmla="*/ 9 w 315"/>
                  <a:gd name="T23" fmla="*/ 0 h 305"/>
                  <a:gd name="T24" fmla="*/ 9 w 315"/>
                  <a:gd name="T25" fmla="*/ 0 h 305"/>
                  <a:gd name="T26" fmla="*/ 10 w 315"/>
                  <a:gd name="T27" fmla="*/ 0 h 305"/>
                  <a:gd name="T28" fmla="*/ 10 w 315"/>
                  <a:gd name="T29" fmla="*/ 0 h 305"/>
                  <a:gd name="T30" fmla="*/ 11 w 315"/>
                  <a:gd name="T31" fmla="*/ 0 h 305"/>
                  <a:gd name="T32" fmla="*/ 11 w 315"/>
                  <a:gd name="T33" fmla="*/ 1 h 305"/>
                  <a:gd name="T34" fmla="*/ 11 w 315"/>
                  <a:gd name="T35" fmla="*/ 1 h 305"/>
                  <a:gd name="T36" fmla="*/ 12 w 315"/>
                  <a:gd name="T37" fmla="*/ 1 h 305"/>
                  <a:gd name="T38" fmla="*/ 12 w 315"/>
                  <a:gd name="T39" fmla="*/ 1 h 305"/>
                  <a:gd name="T40" fmla="*/ 12 w 315"/>
                  <a:gd name="T41" fmla="*/ 2 h 305"/>
                  <a:gd name="T42" fmla="*/ 12 w 315"/>
                  <a:gd name="T43" fmla="*/ 2 h 305"/>
                  <a:gd name="T44" fmla="*/ 12 w 315"/>
                  <a:gd name="T45" fmla="*/ 3 h 305"/>
                  <a:gd name="T46" fmla="*/ 12 w 315"/>
                  <a:gd name="T47" fmla="*/ 3 h 305"/>
                  <a:gd name="T48" fmla="*/ 13 w 315"/>
                  <a:gd name="T49" fmla="*/ 4 h 305"/>
                  <a:gd name="T50" fmla="*/ 13 w 315"/>
                  <a:gd name="T51" fmla="*/ 4 h 305"/>
                  <a:gd name="T52" fmla="*/ 13 w 315"/>
                  <a:gd name="T53" fmla="*/ 5 h 305"/>
                  <a:gd name="T54" fmla="*/ 13 w 315"/>
                  <a:gd name="T55" fmla="*/ 12 h 305"/>
                  <a:gd name="T56" fmla="*/ 8 w 315"/>
                  <a:gd name="T57" fmla="*/ 12 h 305"/>
                  <a:gd name="T58" fmla="*/ 8 w 315"/>
                  <a:gd name="T59" fmla="*/ 6 h 305"/>
                  <a:gd name="T60" fmla="*/ 8 w 315"/>
                  <a:gd name="T61" fmla="*/ 5 h 305"/>
                  <a:gd name="T62" fmla="*/ 8 w 315"/>
                  <a:gd name="T63" fmla="*/ 5 h 305"/>
                  <a:gd name="T64" fmla="*/ 8 w 315"/>
                  <a:gd name="T65" fmla="*/ 4 h 305"/>
                  <a:gd name="T66" fmla="*/ 8 w 315"/>
                  <a:gd name="T67" fmla="*/ 4 h 305"/>
                  <a:gd name="T68" fmla="*/ 7 w 315"/>
                  <a:gd name="T69" fmla="*/ 4 h 305"/>
                  <a:gd name="T70" fmla="*/ 7 w 315"/>
                  <a:gd name="T71" fmla="*/ 4 h 305"/>
                  <a:gd name="T72" fmla="*/ 7 w 315"/>
                  <a:gd name="T73" fmla="*/ 4 h 305"/>
                  <a:gd name="T74" fmla="*/ 6 w 315"/>
                  <a:gd name="T75" fmla="*/ 4 h 305"/>
                  <a:gd name="T76" fmla="*/ 6 w 315"/>
                  <a:gd name="T77" fmla="*/ 4 h 305"/>
                  <a:gd name="T78" fmla="*/ 6 w 315"/>
                  <a:gd name="T79" fmla="*/ 4 h 305"/>
                  <a:gd name="T80" fmla="*/ 5 w 315"/>
                  <a:gd name="T81" fmla="*/ 4 h 305"/>
                  <a:gd name="T82" fmla="*/ 5 w 315"/>
                  <a:gd name="T83" fmla="*/ 4 h 305"/>
                  <a:gd name="T84" fmla="*/ 5 w 315"/>
                  <a:gd name="T85" fmla="*/ 4 h 305"/>
                  <a:gd name="T86" fmla="*/ 5 w 315"/>
                  <a:gd name="T87" fmla="*/ 5 h 305"/>
                  <a:gd name="T88" fmla="*/ 5 w 315"/>
                  <a:gd name="T89" fmla="*/ 5 h 305"/>
                  <a:gd name="T90" fmla="*/ 5 w 315"/>
                  <a:gd name="T91" fmla="*/ 5 h 305"/>
                  <a:gd name="T92" fmla="*/ 5 w 315"/>
                  <a:gd name="T93" fmla="*/ 6 h 305"/>
                  <a:gd name="T94" fmla="*/ 5 w 315"/>
                  <a:gd name="T95" fmla="*/ 6 h 305"/>
                  <a:gd name="T96" fmla="*/ 5 w 315"/>
                  <a:gd name="T97" fmla="*/ 12 h 305"/>
                  <a:gd name="T98" fmla="*/ 0 w 315"/>
                  <a:gd name="T99" fmla="*/ 12 h 305"/>
                  <a:gd name="T100" fmla="*/ 0 w 315"/>
                  <a:gd name="T101" fmla="*/ 0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0" y="7"/>
                    </a:moveTo>
                    <a:lnTo>
                      <a:pt x="107" y="7"/>
                    </a:lnTo>
                    <a:lnTo>
                      <a:pt x="107" y="56"/>
                    </a:lnTo>
                    <a:lnTo>
                      <a:pt x="119" y="43"/>
                    </a:lnTo>
                    <a:lnTo>
                      <a:pt x="131" y="31"/>
                    </a:lnTo>
                    <a:lnTo>
                      <a:pt x="143" y="21"/>
                    </a:lnTo>
                    <a:lnTo>
                      <a:pt x="155" y="13"/>
                    </a:lnTo>
                    <a:lnTo>
                      <a:pt x="168" y="8"/>
                    </a:lnTo>
                    <a:lnTo>
                      <a:pt x="182" y="4"/>
                    </a:lnTo>
                    <a:lnTo>
                      <a:pt x="198" y="2"/>
                    </a:lnTo>
                    <a:lnTo>
                      <a:pt x="215" y="0"/>
                    </a:lnTo>
                    <a:lnTo>
                      <a:pt x="226" y="2"/>
                    </a:lnTo>
                    <a:lnTo>
                      <a:pt x="236" y="3"/>
                    </a:lnTo>
                    <a:lnTo>
                      <a:pt x="247" y="5"/>
                    </a:lnTo>
                    <a:lnTo>
                      <a:pt x="257" y="8"/>
                    </a:lnTo>
                    <a:lnTo>
                      <a:pt x="266" y="11"/>
                    </a:lnTo>
                    <a:lnTo>
                      <a:pt x="274" y="17"/>
                    </a:lnTo>
                    <a:lnTo>
                      <a:pt x="282" y="22"/>
                    </a:lnTo>
                    <a:lnTo>
                      <a:pt x="288" y="29"/>
                    </a:lnTo>
                    <a:lnTo>
                      <a:pt x="295" y="36"/>
                    </a:lnTo>
                    <a:lnTo>
                      <a:pt x="300" y="45"/>
                    </a:lnTo>
                    <a:lnTo>
                      <a:pt x="305" y="54"/>
                    </a:lnTo>
                    <a:lnTo>
                      <a:pt x="309" y="64"/>
                    </a:lnTo>
                    <a:lnTo>
                      <a:pt x="312" y="76"/>
                    </a:lnTo>
                    <a:lnTo>
                      <a:pt x="314" y="88"/>
                    </a:lnTo>
                    <a:lnTo>
                      <a:pt x="315" y="102"/>
                    </a:lnTo>
                    <a:lnTo>
                      <a:pt x="315" y="116"/>
                    </a:lnTo>
                    <a:lnTo>
                      <a:pt x="315" y="305"/>
                    </a:lnTo>
                    <a:lnTo>
                      <a:pt x="201" y="305"/>
                    </a:lnTo>
                    <a:lnTo>
                      <a:pt x="201" y="142"/>
                    </a:lnTo>
                    <a:lnTo>
                      <a:pt x="200" y="129"/>
                    </a:lnTo>
                    <a:lnTo>
                      <a:pt x="199" y="117"/>
                    </a:lnTo>
                    <a:lnTo>
                      <a:pt x="195" y="108"/>
                    </a:lnTo>
                    <a:lnTo>
                      <a:pt x="190" y="102"/>
                    </a:lnTo>
                    <a:lnTo>
                      <a:pt x="185" y="97"/>
                    </a:lnTo>
                    <a:lnTo>
                      <a:pt x="178" y="93"/>
                    </a:lnTo>
                    <a:lnTo>
                      <a:pt x="171" y="91"/>
                    </a:lnTo>
                    <a:lnTo>
                      <a:pt x="161" y="90"/>
                    </a:lnTo>
                    <a:lnTo>
                      <a:pt x="151" y="91"/>
                    </a:lnTo>
                    <a:lnTo>
                      <a:pt x="143" y="94"/>
                    </a:lnTo>
                    <a:lnTo>
                      <a:pt x="135" y="99"/>
                    </a:lnTo>
                    <a:lnTo>
                      <a:pt x="127" y="106"/>
                    </a:lnTo>
                    <a:lnTo>
                      <a:pt x="124" y="111"/>
                    </a:lnTo>
                    <a:lnTo>
                      <a:pt x="122" y="115"/>
                    </a:lnTo>
                    <a:lnTo>
                      <a:pt x="120" y="121"/>
                    </a:lnTo>
                    <a:lnTo>
                      <a:pt x="118" y="128"/>
                    </a:lnTo>
                    <a:lnTo>
                      <a:pt x="116" y="143"/>
                    </a:lnTo>
                    <a:lnTo>
                      <a:pt x="114" y="162"/>
                    </a:lnTo>
                    <a:lnTo>
                      <a:pt x="114"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4" name="Freeform 1358">
                <a:extLst>
                  <a:ext uri="{FF2B5EF4-FFF2-40B4-BE49-F238E27FC236}">
                    <a16:creationId xmlns:a16="http://schemas.microsoft.com/office/drawing/2014/main" id="{42CA0111-7450-42BE-8EB1-51D223B24DE4}"/>
                  </a:ext>
                </a:extLst>
              </p:cNvPr>
              <p:cNvSpPr>
                <a:spLocks/>
              </p:cNvSpPr>
              <p:nvPr/>
            </p:nvSpPr>
            <p:spPr bwMode="auto">
              <a:xfrm>
                <a:off x="1179" y="2562"/>
                <a:ext cx="44" cy="84"/>
              </a:xfrm>
              <a:custGeom>
                <a:avLst/>
                <a:gdLst>
                  <a:gd name="T0" fmla="*/ 6 w 223"/>
                  <a:gd name="T1" fmla="*/ 0 h 418"/>
                  <a:gd name="T2" fmla="*/ 6 w 223"/>
                  <a:gd name="T3" fmla="*/ 5 h 418"/>
                  <a:gd name="T4" fmla="*/ 8 w 223"/>
                  <a:gd name="T5" fmla="*/ 5 h 418"/>
                  <a:gd name="T6" fmla="*/ 8 w 223"/>
                  <a:gd name="T7" fmla="*/ 8 h 418"/>
                  <a:gd name="T8" fmla="*/ 6 w 223"/>
                  <a:gd name="T9" fmla="*/ 8 h 418"/>
                  <a:gd name="T10" fmla="*/ 6 w 223"/>
                  <a:gd name="T11" fmla="*/ 12 h 418"/>
                  <a:gd name="T12" fmla="*/ 6 w 223"/>
                  <a:gd name="T13" fmla="*/ 13 h 418"/>
                  <a:gd name="T14" fmla="*/ 6 w 223"/>
                  <a:gd name="T15" fmla="*/ 13 h 418"/>
                  <a:gd name="T16" fmla="*/ 6 w 223"/>
                  <a:gd name="T17" fmla="*/ 13 h 418"/>
                  <a:gd name="T18" fmla="*/ 6 w 223"/>
                  <a:gd name="T19" fmla="*/ 13 h 418"/>
                  <a:gd name="T20" fmla="*/ 6 w 223"/>
                  <a:gd name="T21" fmla="*/ 13 h 418"/>
                  <a:gd name="T22" fmla="*/ 7 w 223"/>
                  <a:gd name="T23" fmla="*/ 13 h 418"/>
                  <a:gd name="T24" fmla="*/ 7 w 223"/>
                  <a:gd name="T25" fmla="*/ 14 h 418"/>
                  <a:gd name="T26" fmla="*/ 7 w 223"/>
                  <a:gd name="T27" fmla="*/ 14 h 418"/>
                  <a:gd name="T28" fmla="*/ 7 w 223"/>
                  <a:gd name="T29" fmla="*/ 14 h 418"/>
                  <a:gd name="T30" fmla="*/ 7 w 223"/>
                  <a:gd name="T31" fmla="*/ 13 h 418"/>
                  <a:gd name="T32" fmla="*/ 8 w 223"/>
                  <a:gd name="T33" fmla="*/ 13 h 418"/>
                  <a:gd name="T34" fmla="*/ 8 w 223"/>
                  <a:gd name="T35" fmla="*/ 13 h 418"/>
                  <a:gd name="T36" fmla="*/ 9 w 223"/>
                  <a:gd name="T37" fmla="*/ 16 h 418"/>
                  <a:gd name="T38" fmla="*/ 8 w 223"/>
                  <a:gd name="T39" fmla="*/ 17 h 418"/>
                  <a:gd name="T40" fmla="*/ 7 w 223"/>
                  <a:gd name="T41" fmla="*/ 17 h 418"/>
                  <a:gd name="T42" fmla="*/ 6 w 223"/>
                  <a:gd name="T43" fmla="*/ 17 h 418"/>
                  <a:gd name="T44" fmla="*/ 6 w 223"/>
                  <a:gd name="T45" fmla="*/ 17 h 418"/>
                  <a:gd name="T46" fmla="*/ 5 w 223"/>
                  <a:gd name="T47" fmla="*/ 17 h 418"/>
                  <a:gd name="T48" fmla="*/ 4 w 223"/>
                  <a:gd name="T49" fmla="*/ 17 h 418"/>
                  <a:gd name="T50" fmla="*/ 4 w 223"/>
                  <a:gd name="T51" fmla="*/ 17 h 418"/>
                  <a:gd name="T52" fmla="*/ 4 w 223"/>
                  <a:gd name="T53" fmla="*/ 17 h 418"/>
                  <a:gd name="T54" fmla="*/ 3 w 223"/>
                  <a:gd name="T55" fmla="*/ 16 h 418"/>
                  <a:gd name="T56" fmla="*/ 3 w 223"/>
                  <a:gd name="T57" fmla="*/ 16 h 418"/>
                  <a:gd name="T58" fmla="*/ 3 w 223"/>
                  <a:gd name="T59" fmla="*/ 16 h 418"/>
                  <a:gd name="T60" fmla="*/ 3 w 223"/>
                  <a:gd name="T61" fmla="*/ 16 h 418"/>
                  <a:gd name="T62" fmla="*/ 2 w 223"/>
                  <a:gd name="T63" fmla="*/ 15 h 418"/>
                  <a:gd name="T64" fmla="*/ 2 w 223"/>
                  <a:gd name="T65" fmla="*/ 15 h 418"/>
                  <a:gd name="T66" fmla="*/ 2 w 223"/>
                  <a:gd name="T67" fmla="*/ 15 h 418"/>
                  <a:gd name="T68" fmla="*/ 2 w 223"/>
                  <a:gd name="T69" fmla="*/ 14 h 418"/>
                  <a:gd name="T70" fmla="*/ 2 w 223"/>
                  <a:gd name="T71" fmla="*/ 13 h 418"/>
                  <a:gd name="T72" fmla="*/ 2 w 223"/>
                  <a:gd name="T73" fmla="*/ 12 h 418"/>
                  <a:gd name="T74" fmla="*/ 2 w 223"/>
                  <a:gd name="T75" fmla="*/ 8 h 418"/>
                  <a:gd name="T76" fmla="*/ 0 w 223"/>
                  <a:gd name="T77" fmla="*/ 8 h 418"/>
                  <a:gd name="T78" fmla="*/ 0 w 223"/>
                  <a:gd name="T79" fmla="*/ 5 h 418"/>
                  <a:gd name="T80" fmla="*/ 2 w 223"/>
                  <a:gd name="T81" fmla="*/ 5 h 418"/>
                  <a:gd name="T82" fmla="*/ 2 w 223"/>
                  <a:gd name="T83" fmla="*/ 2 h 418"/>
                  <a:gd name="T84" fmla="*/ 6 w 223"/>
                  <a:gd name="T85" fmla="*/ 0 h 4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3"/>
                  <a:gd name="T130" fmla="*/ 0 h 418"/>
                  <a:gd name="T131" fmla="*/ 223 w 223"/>
                  <a:gd name="T132" fmla="*/ 418 h 4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3" h="418">
                    <a:moveTo>
                      <a:pt x="156" y="0"/>
                    </a:moveTo>
                    <a:lnTo>
                      <a:pt x="156" y="113"/>
                    </a:lnTo>
                    <a:lnTo>
                      <a:pt x="219" y="113"/>
                    </a:lnTo>
                    <a:lnTo>
                      <a:pt x="219" y="197"/>
                    </a:lnTo>
                    <a:lnTo>
                      <a:pt x="156" y="197"/>
                    </a:lnTo>
                    <a:lnTo>
                      <a:pt x="156" y="302"/>
                    </a:lnTo>
                    <a:lnTo>
                      <a:pt x="156" y="312"/>
                    </a:lnTo>
                    <a:lnTo>
                      <a:pt x="157" y="318"/>
                    </a:lnTo>
                    <a:lnTo>
                      <a:pt x="159" y="323"/>
                    </a:lnTo>
                    <a:lnTo>
                      <a:pt x="160" y="328"/>
                    </a:lnTo>
                    <a:lnTo>
                      <a:pt x="163" y="332"/>
                    </a:lnTo>
                    <a:lnTo>
                      <a:pt x="167" y="335"/>
                    </a:lnTo>
                    <a:lnTo>
                      <a:pt x="174" y="336"/>
                    </a:lnTo>
                    <a:lnTo>
                      <a:pt x="180" y="337"/>
                    </a:lnTo>
                    <a:lnTo>
                      <a:pt x="187" y="336"/>
                    </a:lnTo>
                    <a:lnTo>
                      <a:pt x="195" y="335"/>
                    </a:lnTo>
                    <a:lnTo>
                      <a:pt x="204" y="333"/>
                    </a:lnTo>
                    <a:lnTo>
                      <a:pt x="215" y="330"/>
                    </a:lnTo>
                    <a:lnTo>
                      <a:pt x="223" y="409"/>
                    </a:lnTo>
                    <a:lnTo>
                      <a:pt x="203" y="413"/>
                    </a:lnTo>
                    <a:lnTo>
                      <a:pt x="182" y="415"/>
                    </a:lnTo>
                    <a:lnTo>
                      <a:pt x="163" y="417"/>
                    </a:lnTo>
                    <a:lnTo>
                      <a:pt x="144" y="418"/>
                    </a:lnTo>
                    <a:lnTo>
                      <a:pt x="124" y="417"/>
                    </a:lnTo>
                    <a:lnTo>
                      <a:pt x="107" y="415"/>
                    </a:lnTo>
                    <a:lnTo>
                      <a:pt x="100" y="414"/>
                    </a:lnTo>
                    <a:lnTo>
                      <a:pt x="93" y="412"/>
                    </a:lnTo>
                    <a:lnTo>
                      <a:pt x="87" y="410"/>
                    </a:lnTo>
                    <a:lnTo>
                      <a:pt x="82" y="406"/>
                    </a:lnTo>
                    <a:lnTo>
                      <a:pt x="72" y="401"/>
                    </a:lnTo>
                    <a:lnTo>
                      <a:pt x="64" y="394"/>
                    </a:lnTo>
                    <a:lnTo>
                      <a:pt x="57" y="384"/>
                    </a:lnTo>
                    <a:lnTo>
                      <a:pt x="52" y="374"/>
                    </a:lnTo>
                    <a:lnTo>
                      <a:pt x="47" y="361"/>
                    </a:lnTo>
                    <a:lnTo>
                      <a:pt x="44" y="345"/>
                    </a:lnTo>
                    <a:lnTo>
                      <a:pt x="43" y="324"/>
                    </a:lnTo>
                    <a:lnTo>
                      <a:pt x="42" y="302"/>
                    </a:lnTo>
                    <a:lnTo>
                      <a:pt x="42" y="197"/>
                    </a:lnTo>
                    <a:lnTo>
                      <a:pt x="0" y="197"/>
                    </a:lnTo>
                    <a:lnTo>
                      <a:pt x="0" y="113"/>
                    </a:lnTo>
                    <a:lnTo>
                      <a:pt x="42" y="113"/>
                    </a:lnTo>
                    <a:lnTo>
                      <a:pt x="42" y="59"/>
                    </a:lnTo>
                    <a:lnTo>
                      <a:pt x="156"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5" name="Freeform 1359">
                <a:extLst>
                  <a:ext uri="{FF2B5EF4-FFF2-40B4-BE49-F238E27FC236}">
                    <a16:creationId xmlns:a16="http://schemas.microsoft.com/office/drawing/2014/main" id="{3A3ECFDE-9F44-452B-A487-A7B6409831A6}"/>
                  </a:ext>
                </a:extLst>
              </p:cNvPr>
              <p:cNvSpPr>
                <a:spLocks/>
              </p:cNvSpPr>
              <p:nvPr/>
            </p:nvSpPr>
            <p:spPr bwMode="auto">
              <a:xfrm>
                <a:off x="1234" y="2583"/>
                <a:ext cx="47" cy="61"/>
              </a:xfrm>
              <a:custGeom>
                <a:avLst/>
                <a:gdLst>
                  <a:gd name="T0" fmla="*/ 0 w 234"/>
                  <a:gd name="T1" fmla="*/ 0 h 305"/>
                  <a:gd name="T2" fmla="*/ 4 w 234"/>
                  <a:gd name="T3" fmla="*/ 0 h 305"/>
                  <a:gd name="T4" fmla="*/ 4 w 234"/>
                  <a:gd name="T5" fmla="*/ 2 h 305"/>
                  <a:gd name="T6" fmla="*/ 5 w 234"/>
                  <a:gd name="T7" fmla="*/ 2 h 305"/>
                  <a:gd name="T8" fmla="*/ 5 w 234"/>
                  <a:gd name="T9" fmla="*/ 1 h 305"/>
                  <a:gd name="T10" fmla="*/ 5 w 234"/>
                  <a:gd name="T11" fmla="*/ 1 h 305"/>
                  <a:gd name="T12" fmla="*/ 6 w 234"/>
                  <a:gd name="T13" fmla="*/ 0 h 305"/>
                  <a:gd name="T14" fmla="*/ 6 w 234"/>
                  <a:gd name="T15" fmla="*/ 0 h 305"/>
                  <a:gd name="T16" fmla="*/ 6 w 234"/>
                  <a:gd name="T17" fmla="*/ 0 h 305"/>
                  <a:gd name="T18" fmla="*/ 7 w 234"/>
                  <a:gd name="T19" fmla="*/ 0 h 305"/>
                  <a:gd name="T20" fmla="*/ 7 w 234"/>
                  <a:gd name="T21" fmla="*/ 0 h 305"/>
                  <a:gd name="T22" fmla="*/ 8 w 234"/>
                  <a:gd name="T23" fmla="*/ 0 h 305"/>
                  <a:gd name="T24" fmla="*/ 8 w 234"/>
                  <a:gd name="T25" fmla="*/ 0 h 305"/>
                  <a:gd name="T26" fmla="*/ 9 w 234"/>
                  <a:gd name="T27" fmla="*/ 0 h 305"/>
                  <a:gd name="T28" fmla="*/ 9 w 234"/>
                  <a:gd name="T29" fmla="*/ 1 h 305"/>
                  <a:gd name="T30" fmla="*/ 8 w 234"/>
                  <a:gd name="T31" fmla="*/ 4 h 305"/>
                  <a:gd name="T32" fmla="*/ 8 w 234"/>
                  <a:gd name="T33" fmla="*/ 4 h 305"/>
                  <a:gd name="T34" fmla="*/ 7 w 234"/>
                  <a:gd name="T35" fmla="*/ 4 h 305"/>
                  <a:gd name="T36" fmla="*/ 7 w 234"/>
                  <a:gd name="T37" fmla="*/ 4 h 305"/>
                  <a:gd name="T38" fmla="*/ 7 w 234"/>
                  <a:gd name="T39" fmla="*/ 4 h 305"/>
                  <a:gd name="T40" fmla="*/ 6 w 234"/>
                  <a:gd name="T41" fmla="*/ 4 h 305"/>
                  <a:gd name="T42" fmla="*/ 6 w 234"/>
                  <a:gd name="T43" fmla="*/ 4 h 305"/>
                  <a:gd name="T44" fmla="*/ 6 w 234"/>
                  <a:gd name="T45" fmla="*/ 4 h 305"/>
                  <a:gd name="T46" fmla="*/ 6 w 234"/>
                  <a:gd name="T47" fmla="*/ 4 h 305"/>
                  <a:gd name="T48" fmla="*/ 6 w 234"/>
                  <a:gd name="T49" fmla="*/ 4 h 305"/>
                  <a:gd name="T50" fmla="*/ 6 w 234"/>
                  <a:gd name="T51" fmla="*/ 4 h 305"/>
                  <a:gd name="T52" fmla="*/ 5 w 234"/>
                  <a:gd name="T53" fmla="*/ 4 h 305"/>
                  <a:gd name="T54" fmla="*/ 5 w 234"/>
                  <a:gd name="T55" fmla="*/ 4 h 305"/>
                  <a:gd name="T56" fmla="*/ 5 w 234"/>
                  <a:gd name="T57" fmla="*/ 5 h 305"/>
                  <a:gd name="T58" fmla="*/ 5 w 234"/>
                  <a:gd name="T59" fmla="*/ 5 h 305"/>
                  <a:gd name="T60" fmla="*/ 5 w 234"/>
                  <a:gd name="T61" fmla="*/ 5 h 305"/>
                  <a:gd name="T62" fmla="*/ 5 w 234"/>
                  <a:gd name="T63" fmla="*/ 6 h 305"/>
                  <a:gd name="T64" fmla="*/ 5 w 234"/>
                  <a:gd name="T65" fmla="*/ 6 h 305"/>
                  <a:gd name="T66" fmla="*/ 5 w 234"/>
                  <a:gd name="T67" fmla="*/ 7 h 305"/>
                  <a:gd name="T68" fmla="*/ 5 w 234"/>
                  <a:gd name="T69" fmla="*/ 8 h 305"/>
                  <a:gd name="T70" fmla="*/ 5 w 234"/>
                  <a:gd name="T71" fmla="*/ 8 h 305"/>
                  <a:gd name="T72" fmla="*/ 5 w 234"/>
                  <a:gd name="T73" fmla="*/ 12 h 305"/>
                  <a:gd name="T74" fmla="*/ 0 w 234"/>
                  <a:gd name="T75" fmla="*/ 12 h 305"/>
                  <a:gd name="T76" fmla="*/ 0 w 234"/>
                  <a:gd name="T77" fmla="*/ 0 h 30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5"/>
                  <a:gd name="T119" fmla="*/ 234 w 234"/>
                  <a:gd name="T120" fmla="*/ 305 h 30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5">
                    <a:moveTo>
                      <a:pt x="0" y="7"/>
                    </a:moveTo>
                    <a:lnTo>
                      <a:pt x="107" y="7"/>
                    </a:lnTo>
                    <a:lnTo>
                      <a:pt x="107" y="57"/>
                    </a:lnTo>
                    <a:lnTo>
                      <a:pt x="115" y="42"/>
                    </a:lnTo>
                    <a:lnTo>
                      <a:pt x="122" y="30"/>
                    </a:lnTo>
                    <a:lnTo>
                      <a:pt x="131" y="20"/>
                    </a:lnTo>
                    <a:lnTo>
                      <a:pt x="138" y="12"/>
                    </a:lnTo>
                    <a:lnTo>
                      <a:pt x="147" y="7"/>
                    </a:lnTo>
                    <a:lnTo>
                      <a:pt x="157" y="4"/>
                    </a:lnTo>
                    <a:lnTo>
                      <a:pt x="167" y="2"/>
                    </a:lnTo>
                    <a:lnTo>
                      <a:pt x="179" y="0"/>
                    </a:lnTo>
                    <a:lnTo>
                      <a:pt x="192" y="2"/>
                    </a:lnTo>
                    <a:lnTo>
                      <a:pt x="205" y="5"/>
                    </a:lnTo>
                    <a:lnTo>
                      <a:pt x="219" y="9"/>
                    </a:lnTo>
                    <a:lnTo>
                      <a:pt x="234" y="17"/>
                    </a:lnTo>
                    <a:lnTo>
                      <a:pt x="199" y="98"/>
                    </a:lnTo>
                    <a:lnTo>
                      <a:pt x="189" y="94"/>
                    </a:lnTo>
                    <a:lnTo>
                      <a:pt x="180" y="91"/>
                    </a:lnTo>
                    <a:lnTo>
                      <a:pt x="173" y="90"/>
                    </a:lnTo>
                    <a:lnTo>
                      <a:pt x="166" y="89"/>
                    </a:lnTo>
                    <a:lnTo>
                      <a:pt x="161" y="90"/>
                    </a:lnTo>
                    <a:lnTo>
                      <a:pt x="157" y="90"/>
                    </a:lnTo>
                    <a:lnTo>
                      <a:pt x="151" y="92"/>
                    </a:lnTo>
                    <a:lnTo>
                      <a:pt x="147" y="94"/>
                    </a:lnTo>
                    <a:lnTo>
                      <a:pt x="143" y="97"/>
                    </a:lnTo>
                    <a:lnTo>
                      <a:pt x="139" y="100"/>
                    </a:lnTo>
                    <a:lnTo>
                      <a:pt x="135" y="103"/>
                    </a:lnTo>
                    <a:lnTo>
                      <a:pt x="132" y="107"/>
                    </a:lnTo>
                    <a:lnTo>
                      <a:pt x="127" y="115"/>
                    </a:lnTo>
                    <a:lnTo>
                      <a:pt x="124" y="124"/>
                    </a:lnTo>
                    <a:lnTo>
                      <a:pt x="121" y="133"/>
                    </a:lnTo>
                    <a:lnTo>
                      <a:pt x="119" y="145"/>
                    </a:lnTo>
                    <a:lnTo>
                      <a:pt x="117" y="158"/>
                    </a:lnTo>
                    <a:lnTo>
                      <a:pt x="116" y="172"/>
                    </a:lnTo>
                    <a:lnTo>
                      <a:pt x="115" y="188"/>
                    </a:lnTo>
                    <a:lnTo>
                      <a:pt x="115" y="206"/>
                    </a:lnTo>
                    <a:lnTo>
                      <a:pt x="115"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6" name="Freeform 1360">
                <a:extLst>
                  <a:ext uri="{FF2B5EF4-FFF2-40B4-BE49-F238E27FC236}">
                    <a16:creationId xmlns:a16="http://schemas.microsoft.com/office/drawing/2014/main" id="{BBA0853E-477A-4252-B774-78EEF3CF155E}"/>
                  </a:ext>
                </a:extLst>
              </p:cNvPr>
              <p:cNvSpPr>
                <a:spLocks noEditPoints="1"/>
              </p:cNvSpPr>
              <p:nvPr/>
            </p:nvSpPr>
            <p:spPr bwMode="auto">
              <a:xfrm>
                <a:off x="1284" y="2583"/>
                <a:ext cx="68" cy="63"/>
              </a:xfrm>
              <a:custGeom>
                <a:avLst/>
                <a:gdLst>
                  <a:gd name="T0" fmla="*/ 0 w 344"/>
                  <a:gd name="T1" fmla="*/ 3 h 312"/>
                  <a:gd name="T2" fmla="*/ 1 w 344"/>
                  <a:gd name="T3" fmla="*/ 2 h 312"/>
                  <a:gd name="T4" fmla="*/ 2 w 344"/>
                  <a:gd name="T5" fmla="*/ 1 h 312"/>
                  <a:gd name="T6" fmla="*/ 3 w 344"/>
                  <a:gd name="T7" fmla="*/ 0 h 312"/>
                  <a:gd name="T8" fmla="*/ 5 w 344"/>
                  <a:gd name="T9" fmla="*/ 0 h 312"/>
                  <a:gd name="T10" fmla="*/ 6 w 344"/>
                  <a:gd name="T11" fmla="*/ 0 h 312"/>
                  <a:gd name="T12" fmla="*/ 9 w 344"/>
                  <a:gd name="T13" fmla="*/ 0 h 312"/>
                  <a:gd name="T14" fmla="*/ 11 w 344"/>
                  <a:gd name="T15" fmla="*/ 1 h 312"/>
                  <a:gd name="T16" fmla="*/ 12 w 344"/>
                  <a:gd name="T17" fmla="*/ 1 h 312"/>
                  <a:gd name="T18" fmla="*/ 12 w 344"/>
                  <a:gd name="T19" fmla="*/ 3 h 312"/>
                  <a:gd name="T20" fmla="*/ 13 w 344"/>
                  <a:gd name="T21" fmla="*/ 4 h 312"/>
                  <a:gd name="T22" fmla="*/ 13 w 344"/>
                  <a:gd name="T23" fmla="*/ 10 h 312"/>
                  <a:gd name="T24" fmla="*/ 13 w 344"/>
                  <a:gd name="T25" fmla="*/ 11 h 312"/>
                  <a:gd name="T26" fmla="*/ 9 w 344"/>
                  <a:gd name="T27" fmla="*/ 13 h 312"/>
                  <a:gd name="T28" fmla="*/ 9 w 344"/>
                  <a:gd name="T29" fmla="*/ 12 h 312"/>
                  <a:gd name="T30" fmla="*/ 8 w 344"/>
                  <a:gd name="T31" fmla="*/ 12 h 312"/>
                  <a:gd name="T32" fmla="*/ 6 w 344"/>
                  <a:gd name="T33" fmla="*/ 13 h 312"/>
                  <a:gd name="T34" fmla="*/ 4 w 344"/>
                  <a:gd name="T35" fmla="*/ 13 h 312"/>
                  <a:gd name="T36" fmla="*/ 3 w 344"/>
                  <a:gd name="T37" fmla="*/ 13 h 312"/>
                  <a:gd name="T38" fmla="*/ 2 w 344"/>
                  <a:gd name="T39" fmla="*/ 12 h 312"/>
                  <a:gd name="T40" fmla="*/ 1 w 344"/>
                  <a:gd name="T41" fmla="*/ 12 h 312"/>
                  <a:gd name="T42" fmla="*/ 0 w 344"/>
                  <a:gd name="T43" fmla="*/ 11 h 312"/>
                  <a:gd name="T44" fmla="*/ 0 w 344"/>
                  <a:gd name="T45" fmla="*/ 10 h 312"/>
                  <a:gd name="T46" fmla="*/ 0 w 344"/>
                  <a:gd name="T47" fmla="*/ 8 h 312"/>
                  <a:gd name="T48" fmla="*/ 0 w 344"/>
                  <a:gd name="T49" fmla="*/ 8 h 312"/>
                  <a:gd name="T50" fmla="*/ 1 w 344"/>
                  <a:gd name="T51" fmla="*/ 7 h 312"/>
                  <a:gd name="T52" fmla="*/ 2 w 344"/>
                  <a:gd name="T53" fmla="*/ 6 h 312"/>
                  <a:gd name="T54" fmla="*/ 3 w 344"/>
                  <a:gd name="T55" fmla="*/ 6 h 312"/>
                  <a:gd name="T56" fmla="*/ 5 w 344"/>
                  <a:gd name="T57" fmla="*/ 5 h 312"/>
                  <a:gd name="T58" fmla="*/ 7 w 344"/>
                  <a:gd name="T59" fmla="*/ 5 h 312"/>
                  <a:gd name="T60" fmla="*/ 8 w 344"/>
                  <a:gd name="T61" fmla="*/ 4 h 312"/>
                  <a:gd name="T62" fmla="*/ 9 w 344"/>
                  <a:gd name="T63" fmla="*/ 4 h 312"/>
                  <a:gd name="T64" fmla="*/ 8 w 344"/>
                  <a:gd name="T65" fmla="*/ 3 h 312"/>
                  <a:gd name="T66" fmla="*/ 7 w 344"/>
                  <a:gd name="T67" fmla="*/ 3 h 312"/>
                  <a:gd name="T68" fmla="*/ 6 w 344"/>
                  <a:gd name="T69" fmla="*/ 3 h 312"/>
                  <a:gd name="T70" fmla="*/ 5 w 344"/>
                  <a:gd name="T71" fmla="*/ 4 h 312"/>
                  <a:gd name="T72" fmla="*/ 9 w 344"/>
                  <a:gd name="T73" fmla="*/ 7 h 312"/>
                  <a:gd name="T74" fmla="*/ 7 w 344"/>
                  <a:gd name="T75" fmla="*/ 7 h 312"/>
                  <a:gd name="T76" fmla="*/ 6 w 344"/>
                  <a:gd name="T77" fmla="*/ 8 h 312"/>
                  <a:gd name="T78" fmla="*/ 5 w 344"/>
                  <a:gd name="T79" fmla="*/ 8 h 312"/>
                  <a:gd name="T80" fmla="*/ 5 w 344"/>
                  <a:gd name="T81" fmla="*/ 9 h 312"/>
                  <a:gd name="T82" fmla="*/ 5 w 344"/>
                  <a:gd name="T83" fmla="*/ 10 h 312"/>
                  <a:gd name="T84" fmla="*/ 5 w 344"/>
                  <a:gd name="T85" fmla="*/ 10 h 312"/>
                  <a:gd name="T86" fmla="*/ 6 w 344"/>
                  <a:gd name="T87" fmla="*/ 10 h 312"/>
                  <a:gd name="T88" fmla="*/ 7 w 344"/>
                  <a:gd name="T89" fmla="*/ 10 h 312"/>
                  <a:gd name="T90" fmla="*/ 8 w 344"/>
                  <a:gd name="T91" fmla="*/ 9 h 312"/>
                  <a:gd name="T92" fmla="*/ 9 w 344"/>
                  <a:gd name="T93" fmla="*/ 8 h 312"/>
                  <a:gd name="T94" fmla="*/ 9 w 344"/>
                  <a:gd name="T95" fmla="*/ 7 h 31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2"/>
                  <a:gd name="T146" fmla="*/ 344 w 344"/>
                  <a:gd name="T147" fmla="*/ 312 h 31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2">
                    <a:moveTo>
                      <a:pt x="118" y="104"/>
                    </a:moveTo>
                    <a:lnTo>
                      <a:pt x="9" y="92"/>
                    </a:lnTo>
                    <a:lnTo>
                      <a:pt x="12" y="79"/>
                    </a:lnTo>
                    <a:lnTo>
                      <a:pt x="17" y="66"/>
                    </a:lnTo>
                    <a:lnTo>
                      <a:pt x="22" y="57"/>
                    </a:lnTo>
                    <a:lnTo>
                      <a:pt x="27" y="47"/>
                    </a:lnTo>
                    <a:lnTo>
                      <a:pt x="34" y="39"/>
                    </a:lnTo>
                    <a:lnTo>
                      <a:pt x="41" y="32"/>
                    </a:lnTo>
                    <a:lnTo>
                      <a:pt x="50" y="25"/>
                    </a:lnTo>
                    <a:lnTo>
                      <a:pt x="61" y="19"/>
                    </a:lnTo>
                    <a:lnTo>
                      <a:pt x="70" y="15"/>
                    </a:lnTo>
                    <a:lnTo>
                      <a:pt x="79" y="11"/>
                    </a:lnTo>
                    <a:lnTo>
                      <a:pt x="91" y="8"/>
                    </a:lnTo>
                    <a:lnTo>
                      <a:pt x="104" y="6"/>
                    </a:lnTo>
                    <a:lnTo>
                      <a:pt x="118" y="4"/>
                    </a:lnTo>
                    <a:lnTo>
                      <a:pt x="132" y="2"/>
                    </a:lnTo>
                    <a:lnTo>
                      <a:pt x="147" y="0"/>
                    </a:lnTo>
                    <a:lnTo>
                      <a:pt x="163" y="0"/>
                    </a:lnTo>
                    <a:lnTo>
                      <a:pt x="187" y="0"/>
                    </a:lnTo>
                    <a:lnTo>
                      <a:pt x="210" y="2"/>
                    </a:lnTo>
                    <a:lnTo>
                      <a:pt x="229" y="4"/>
                    </a:lnTo>
                    <a:lnTo>
                      <a:pt x="245" y="6"/>
                    </a:lnTo>
                    <a:lnTo>
                      <a:pt x="261" y="10"/>
                    </a:lnTo>
                    <a:lnTo>
                      <a:pt x="275" y="16"/>
                    </a:lnTo>
                    <a:lnTo>
                      <a:pt x="286" y="22"/>
                    </a:lnTo>
                    <a:lnTo>
                      <a:pt x="297" y="31"/>
                    </a:lnTo>
                    <a:lnTo>
                      <a:pt x="305" y="37"/>
                    </a:lnTo>
                    <a:lnTo>
                      <a:pt x="310" y="46"/>
                    </a:lnTo>
                    <a:lnTo>
                      <a:pt x="316" y="56"/>
                    </a:lnTo>
                    <a:lnTo>
                      <a:pt x="321" y="66"/>
                    </a:lnTo>
                    <a:lnTo>
                      <a:pt x="324" y="77"/>
                    </a:lnTo>
                    <a:lnTo>
                      <a:pt x="326" y="89"/>
                    </a:lnTo>
                    <a:lnTo>
                      <a:pt x="329" y="100"/>
                    </a:lnTo>
                    <a:lnTo>
                      <a:pt x="329" y="111"/>
                    </a:lnTo>
                    <a:lnTo>
                      <a:pt x="329" y="242"/>
                    </a:lnTo>
                    <a:lnTo>
                      <a:pt x="330" y="252"/>
                    </a:lnTo>
                    <a:lnTo>
                      <a:pt x="330" y="261"/>
                    </a:lnTo>
                    <a:lnTo>
                      <a:pt x="331" y="268"/>
                    </a:lnTo>
                    <a:lnTo>
                      <a:pt x="332" y="275"/>
                    </a:lnTo>
                    <a:lnTo>
                      <a:pt x="336" y="289"/>
                    </a:lnTo>
                    <a:lnTo>
                      <a:pt x="344" y="305"/>
                    </a:lnTo>
                    <a:lnTo>
                      <a:pt x="236" y="305"/>
                    </a:lnTo>
                    <a:lnTo>
                      <a:pt x="230" y="295"/>
                    </a:lnTo>
                    <a:lnTo>
                      <a:pt x="228" y="288"/>
                    </a:lnTo>
                    <a:lnTo>
                      <a:pt x="226" y="280"/>
                    </a:lnTo>
                    <a:lnTo>
                      <a:pt x="224" y="269"/>
                    </a:lnTo>
                    <a:lnTo>
                      <a:pt x="213" y="279"/>
                    </a:lnTo>
                    <a:lnTo>
                      <a:pt x="201" y="288"/>
                    </a:lnTo>
                    <a:lnTo>
                      <a:pt x="190" y="294"/>
                    </a:lnTo>
                    <a:lnTo>
                      <a:pt x="180" y="299"/>
                    </a:lnTo>
                    <a:lnTo>
                      <a:pt x="163" y="305"/>
                    </a:lnTo>
                    <a:lnTo>
                      <a:pt x="146" y="309"/>
                    </a:lnTo>
                    <a:lnTo>
                      <a:pt x="128" y="311"/>
                    </a:lnTo>
                    <a:lnTo>
                      <a:pt x="108" y="312"/>
                    </a:lnTo>
                    <a:lnTo>
                      <a:pt x="95" y="311"/>
                    </a:lnTo>
                    <a:lnTo>
                      <a:pt x="84" y="310"/>
                    </a:lnTo>
                    <a:lnTo>
                      <a:pt x="73" y="308"/>
                    </a:lnTo>
                    <a:lnTo>
                      <a:pt x="62" y="306"/>
                    </a:lnTo>
                    <a:lnTo>
                      <a:pt x="52" y="303"/>
                    </a:lnTo>
                    <a:lnTo>
                      <a:pt x="44" y="298"/>
                    </a:lnTo>
                    <a:lnTo>
                      <a:pt x="35" y="293"/>
                    </a:lnTo>
                    <a:lnTo>
                      <a:pt x="27" y="288"/>
                    </a:lnTo>
                    <a:lnTo>
                      <a:pt x="21" y="281"/>
                    </a:lnTo>
                    <a:lnTo>
                      <a:pt x="16" y="275"/>
                    </a:lnTo>
                    <a:lnTo>
                      <a:pt x="11" y="267"/>
                    </a:lnTo>
                    <a:lnTo>
                      <a:pt x="7" y="259"/>
                    </a:lnTo>
                    <a:lnTo>
                      <a:pt x="4" y="252"/>
                    </a:lnTo>
                    <a:lnTo>
                      <a:pt x="2" y="243"/>
                    </a:lnTo>
                    <a:lnTo>
                      <a:pt x="0" y="236"/>
                    </a:lnTo>
                    <a:lnTo>
                      <a:pt x="0" y="226"/>
                    </a:lnTo>
                    <a:lnTo>
                      <a:pt x="0" y="218"/>
                    </a:lnTo>
                    <a:lnTo>
                      <a:pt x="2" y="210"/>
                    </a:lnTo>
                    <a:lnTo>
                      <a:pt x="3" y="202"/>
                    </a:lnTo>
                    <a:lnTo>
                      <a:pt x="5" y="196"/>
                    </a:lnTo>
                    <a:lnTo>
                      <a:pt x="8" y="188"/>
                    </a:lnTo>
                    <a:lnTo>
                      <a:pt x="11" y="182"/>
                    </a:lnTo>
                    <a:lnTo>
                      <a:pt x="16" y="176"/>
                    </a:lnTo>
                    <a:lnTo>
                      <a:pt x="20" y="171"/>
                    </a:lnTo>
                    <a:lnTo>
                      <a:pt x="25" y="166"/>
                    </a:lnTo>
                    <a:lnTo>
                      <a:pt x="33" y="160"/>
                    </a:lnTo>
                    <a:lnTo>
                      <a:pt x="40" y="156"/>
                    </a:lnTo>
                    <a:lnTo>
                      <a:pt x="49" y="152"/>
                    </a:lnTo>
                    <a:lnTo>
                      <a:pt x="59" y="147"/>
                    </a:lnTo>
                    <a:lnTo>
                      <a:pt x="70" y="144"/>
                    </a:lnTo>
                    <a:lnTo>
                      <a:pt x="80" y="141"/>
                    </a:lnTo>
                    <a:lnTo>
                      <a:pt x="93" y="138"/>
                    </a:lnTo>
                    <a:lnTo>
                      <a:pt x="123" y="132"/>
                    </a:lnTo>
                    <a:lnTo>
                      <a:pt x="146" y="127"/>
                    </a:lnTo>
                    <a:lnTo>
                      <a:pt x="164" y="124"/>
                    </a:lnTo>
                    <a:lnTo>
                      <a:pt x="177" y="120"/>
                    </a:lnTo>
                    <a:lnTo>
                      <a:pt x="187" y="117"/>
                    </a:lnTo>
                    <a:lnTo>
                      <a:pt x="197" y="114"/>
                    </a:lnTo>
                    <a:lnTo>
                      <a:pt x="207" y="111"/>
                    </a:lnTo>
                    <a:lnTo>
                      <a:pt x="217" y="106"/>
                    </a:lnTo>
                    <a:lnTo>
                      <a:pt x="216" y="97"/>
                    </a:lnTo>
                    <a:lnTo>
                      <a:pt x="215" y="89"/>
                    </a:lnTo>
                    <a:lnTo>
                      <a:pt x="212" y="81"/>
                    </a:lnTo>
                    <a:lnTo>
                      <a:pt x="209" y="77"/>
                    </a:lnTo>
                    <a:lnTo>
                      <a:pt x="203" y="73"/>
                    </a:lnTo>
                    <a:lnTo>
                      <a:pt x="197" y="71"/>
                    </a:lnTo>
                    <a:lnTo>
                      <a:pt x="188" y="70"/>
                    </a:lnTo>
                    <a:lnTo>
                      <a:pt x="179" y="68"/>
                    </a:lnTo>
                    <a:lnTo>
                      <a:pt x="164" y="70"/>
                    </a:lnTo>
                    <a:lnTo>
                      <a:pt x="154" y="71"/>
                    </a:lnTo>
                    <a:lnTo>
                      <a:pt x="144" y="74"/>
                    </a:lnTo>
                    <a:lnTo>
                      <a:pt x="136" y="77"/>
                    </a:lnTo>
                    <a:lnTo>
                      <a:pt x="131" y="81"/>
                    </a:lnTo>
                    <a:lnTo>
                      <a:pt x="126" y="88"/>
                    </a:lnTo>
                    <a:lnTo>
                      <a:pt x="122" y="95"/>
                    </a:lnTo>
                    <a:lnTo>
                      <a:pt x="118" y="104"/>
                    </a:lnTo>
                    <a:close/>
                    <a:moveTo>
                      <a:pt x="217" y="163"/>
                    </a:moveTo>
                    <a:lnTo>
                      <a:pt x="206" y="168"/>
                    </a:lnTo>
                    <a:lnTo>
                      <a:pt x="194" y="172"/>
                    </a:lnTo>
                    <a:lnTo>
                      <a:pt x="181" y="175"/>
                    </a:lnTo>
                    <a:lnTo>
                      <a:pt x="169" y="179"/>
                    </a:lnTo>
                    <a:lnTo>
                      <a:pt x="153" y="183"/>
                    </a:lnTo>
                    <a:lnTo>
                      <a:pt x="140" y="188"/>
                    </a:lnTo>
                    <a:lnTo>
                      <a:pt x="130" y="193"/>
                    </a:lnTo>
                    <a:lnTo>
                      <a:pt x="125" y="197"/>
                    </a:lnTo>
                    <a:lnTo>
                      <a:pt x="120" y="201"/>
                    </a:lnTo>
                    <a:lnTo>
                      <a:pt x="117" y="207"/>
                    </a:lnTo>
                    <a:lnTo>
                      <a:pt x="115" y="212"/>
                    </a:lnTo>
                    <a:lnTo>
                      <a:pt x="115" y="218"/>
                    </a:lnTo>
                    <a:lnTo>
                      <a:pt x="115" y="225"/>
                    </a:lnTo>
                    <a:lnTo>
                      <a:pt x="117" y="230"/>
                    </a:lnTo>
                    <a:lnTo>
                      <a:pt x="120" y="236"/>
                    </a:lnTo>
                    <a:lnTo>
                      <a:pt x="125" y="240"/>
                    </a:lnTo>
                    <a:lnTo>
                      <a:pt x="129" y="243"/>
                    </a:lnTo>
                    <a:lnTo>
                      <a:pt x="135" y="247"/>
                    </a:lnTo>
                    <a:lnTo>
                      <a:pt x="143" y="248"/>
                    </a:lnTo>
                    <a:lnTo>
                      <a:pt x="152" y="249"/>
                    </a:lnTo>
                    <a:lnTo>
                      <a:pt x="161" y="248"/>
                    </a:lnTo>
                    <a:lnTo>
                      <a:pt x="170" y="247"/>
                    </a:lnTo>
                    <a:lnTo>
                      <a:pt x="179" y="243"/>
                    </a:lnTo>
                    <a:lnTo>
                      <a:pt x="187" y="239"/>
                    </a:lnTo>
                    <a:lnTo>
                      <a:pt x="195" y="235"/>
                    </a:lnTo>
                    <a:lnTo>
                      <a:pt x="201" y="229"/>
                    </a:lnTo>
                    <a:lnTo>
                      <a:pt x="207" y="223"/>
                    </a:lnTo>
                    <a:lnTo>
                      <a:pt x="211" y="216"/>
                    </a:lnTo>
                    <a:lnTo>
                      <a:pt x="213" y="210"/>
                    </a:lnTo>
                    <a:lnTo>
                      <a:pt x="215" y="201"/>
                    </a:lnTo>
                    <a:lnTo>
                      <a:pt x="217" y="193"/>
                    </a:lnTo>
                    <a:lnTo>
                      <a:pt x="217" y="182"/>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7" name="Freeform 1361">
                <a:extLst>
                  <a:ext uri="{FF2B5EF4-FFF2-40B4-BE49-F238E27FC236}">
                    <a16:creationId xmlns:a16="http://schemas.microsoft.com/office/drawing/2014/main" id="{E2C9FF52-323D-4B34-B56E-AB5F627690EF}"/>
                  </a:ext>
                </a:extLst>
              </p:cNvPr>
              <p:cNvSpPr>
                <a:spLocks/>
              </p:cNvSpPr>
              <p:nvPr/>
            </p:nvSpPr>
            <p:spPr bwMode="auto">
              <a:xfrm>
                <a:off x="1356" y="2585"/>
                <a:ext cx="71" cy="84"/>
              </a:xfrm>
              <a:custGeom>
                <a:avLst/>
                <a:gdLst>
                  <a:gd name="T0" fmla="*/ 0 w 352"/>
                  <a:gd name="T1" fmla="*/ 0 h 419"/>
                  <a:gd name="T2" fmla="*/ 5 w 352"/>
                  <a:gd name="T3" fmla="*/ 0 h 419"/>
                  <a:gd name="T4" fmla="*/ 7 w 352"/>
                  <a:gd name="T5" fmla="*/ 8 h 419"/>
                  <a:gd name="T6" fmla="*/ 10 w 352"/>
                  <a:gd name="T7" fmla="*/ 0 h 419"/>
                  <a:gd name="T8" fmla="*/ 14 w 352"/>
                  <a:gd name="T9" fmla="*/ 0 h 419"/>
                  <a:gd name="T10" fmla="*/ 9 w 352"/>
                  <a:gd name="T11" fmla="*/ 13 h 419"/>
                  <a:gd name="T12" fmla="*/ 9 w 352"/>
                  <a:gd name="T13" fmla="*/ 14 h 419"/>
                  <a:gd name="T14" fmla="*/ 9 w 352"/>
                  <a:gd name="T15" fmla="*/ 15 h 419"/>
                  <a:gd name="T16" fmla="*/ 8 w 352"/>
                  <a:gd name="T17" fmla="*/ 15 h 419"/>
                  <a:gd name="T18" fmla="*/ 8 w 352"/>
                  <a:gd name="T19" fmla="*/ 15 h 419"/>
                  <a:gd name="T20" fmla="*/ 8 w 352"/>
                  <a:gd name="T21" fmla="*/ 15 h 419"/>
                  <a:gd name="T22" fmla="*/ 8 w 352"/>
                  <a:gd name="T23" fmla="*/ 16 h 419"/>
                  <a:gd name="T24" fmla="*/ 7 w 352"/>
                  <a:gd name="T25" fmla="*/ 16 h 419"/>
                  <a:gd name="T26" fmla="*/ 7 w 352"/>
                  <a:gd name="T27" fmla="*/ 16 h 419"/>
                  <a:gd name="T28" fmla="*/ 7 w 352"/>
                  <a:gd name="T29" fmla="*/ 16 h 419"/>
                  <a:gd name="T30" fmla="*/ 6 w 352"/>
                  <a:gd name="T31" fmla="*/ 17 h 419"/>
                  <a:gd name="T32" fmla="*/ 6 w 352"/>
                  <a:gd name="T33" fmla="*/ 17 h 419"/>
                  <a:gd name="T34" fmla="*/ 5 w 352"/>
                  <a:gd name="T35" fmla="*/ 17 h 419"/>
                  <a:gd name="T36" fmla="*/ 5 w 352"/>
                  <a:gd name="T37" fmla="*/ 17 h 419"/>
                  <a:gd name="T38" fmla="*/ 4 w 352"/>
                  <a:gd name="T39" fmla="*/ 17 h 419"/>
                  <a:gd name="T40" fmla="*/ 4 w 352"/>
                  <a:gd name="T41" fmla="*/ 17 h 419"/>
                  <a:gd name="T42" fmla="*/ 3 w 352"/>
                  <a:gd name="T43" fmla="*/ 17 h 419"/>
                  <a:gd name="T44" fmla="*/ 2 w 352"/>
                  <a:gd name="T45" fmla="*/ 17 h 419"/>
                  <a:gd name="T46" fmla="*/ 1 w 352"/>
                  <a:gd name="T47" fmla="*/ 17 h 419"/>
                  <a:gd name="T48" fmla="*/ 1 w 352"/>
                  <a:gd name="T49" fmla="*/ 13 h 419"/>
                  <a:gd name="T50" fmla="*/ 1 w 352"/>
                  <a:gd name="T51" fmla="*/ 13 h 419"/>
                  <a:gd name="T52" fmla="*/ 2 w 352"/>
                  <a:gd name="T53" fmla="*/ 14 h 419"/>
                  <a:gd name="T54" fmla="*/ 2 w 352"/>
                  <a:gd name="T55" fmla="*/ 14 h 419"/>
                  <a:gd name="T56" fmla="*/ 3 w 352"/>
                  <a:gd name="T57" fmla="*/ 14 h 419"/>
                  <a:gd name="T58" fmla="*/ 3 w 352"/>
                  <a:gd name="T59" fmla="*/ 14 h 419"/>
                  <a:gd name="T60" fmla="*/ 4 w 352"/>
                  <a:gd name="T61" fmla="*/ 14 h 419"/>
                  <a:gd name="T62" fmla="*/ 4 w 352"/>
                  <a:gd name="T63" fmla="*/ 13 h 419"/>
                  <a:gd name="T64" fmla="*/ 4 w 352"/>
                  <a:gd name="T65" fmla="*/ 13 h 419"/>
                  <a:gd name="T66" fmla="*/ 4 w 352"/>
                  <a:gd name="T67" fmla="*/ 13 h 419"/>
                  <a:gd name="T68" fmla="*/ 5 w 352"/>
                  <a:gd name="T69" fmla="*/ 13 h 419"/>
                  <a:gd name="T70" fmla="*/ 5 w 352"/>
                  <a:gd name="T71" fmla="*/ 12 h 419"/>
                  <a:gd name="T72" fmla="*/ 5 w 352"/>
                  <a:gd name="T73" fmla="*/ 12 h 419"/>
                  <a:gd name="T74" fmla="*/ 0 w 352"/>
                  <a:gd name="T75" fmla="*/ 0 h 41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2"/>
                  <a:gd name="T115" fmla="*/ 0 h 419"/>
                  <a:gd name="T116" fmla="*/ 352 w 352"/>
                  <a:gd name="T117" fmla="*/ 419 h 41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2" h="419">
                    <a:moveTo>
                      <a:pt x="0" y="0"/>
                    </a:moveTo>
                    <a:lnTo>
                      <a:pt x="121" y="0"/>
                    </a:lnTo>
                    <a:lnTo>
                      <a:pt x="183" y="199"/>
                    </a:lnTo>
                    <a:lnTo>
                      <a:pt x="240" y="0"/>
                    </a:lnTo>
                    <a:lnTo>
                      <a:pt x="352" y="0"/>
                    </a:lnTo>
                    <a:lnTo>
                      <a:pt x="233" y="318"/>
                    </a:lnTo>
                    <a:lnTo>
                      <a:pt x="224" y="343"/>
                    </a:lnTo>
                    <a:lnTo>
                      <a:pt x="213" y="365"/>
                    </a:lnTo>
                    <a:lnTo>
                      <a:pt x="209" y="373"/>
                    </a:lnTo>
                    <a:lnTo>
                      <a:pt x="203" y="381"/>
                    </a:lnTo>
                    <a:lnTo>
                      <a:pt x="198" y="386"/>
                    </a:lnTo>
                    <a:lnTo>
                      <a:pt x="192" y="392"/>
                    </a:lnTo>
                    <a:lnTo>
                      <a:pt x="185" y="398"/>
                    </a:lnTo>
                    <a:lnTo>
                      <a:pt x="176" y="404"/>
                    </a:lnTo>
                    <a:lnTo>
                      <a:pt x="165" y="409"/>
                    </a:lnTo>
                    <a:lnTo>
                      <a:pt x="155" y="412"/>
                    </a:lnTo>
                    <a:lnTo>
                      <a:pt x="143" y="415"/>
                    </a:lnTo>
                    <a:lnTo>
                      <a:pt x="131" y="418"/>
                    </a:lnTo>
                    <a:lnTo>
                      <a:pt x="117" y="419"/>
                    </a:lnTo>
                    <a:lnTo>
                      <a:pt x="102" y="419"/>
                    </a:lnTo>
                    <a:lnTo>
                      <a:pt x="88" y="419"/>
                    </a:lnTo>
                    <a:lnTo>
                      <a:pt x="70" y="418"/>
                    </a:lnTo>
                    <a:lnTo>
                      <a:pt x="50" y="415"/>
                    </a:lnTo>
                    <a:lnTo>
                      <a:pt x="26" y="412"/>
                    </a:lnTo>
                    <a:lnTo>
                      <a:pt x="16" y="332"/>
                    </a:lnTo>
                    <a:lnTo>
                      <a:pt x="29" y="336"/>
                    </a:lnTo>
                    <a:lnTo>
                      <a:pt x="42" y="339"/>
                    </a:lnTo>
                    <a:lnTo>
                      <a:pt x="56" y="340"/>
                    </a:lnTo>
                    <a:lnTo>
                      <a:pt x="71" y="341"/>
                    </a:lnTo>
                    <a:lnTo>
                      <a:pt x="81" y="340"/>
                    </a:lnTo>
                    <a:lnTo>
                      <a:pt x="90" y="338"/>
                    </a:lnTo>
                    <a:lnTo>
                      <a:pt x="97" y="336"/>
                    </a:lnTo>
                    <a:lnTo>
                      <a:pt x="104" y="331"/>
                    </a:lnTo>
                    <a:lnTo>
                      <a:pt x="110" y="326"/>
                    </a:lnTo>
                    <a:lnTo>
                      <a:pt x="116" y="318"/>
                    </a:lnTo>
                    <a:lnTo>
                      <a:pt x="121" y="310"/>
                    </a:lnTo>
                    <a:lnTo>
                      <a:pt x="125" y="298"/>
                    </a:lnTo>
                    <a:lnTo>
                      <a:pt x="0"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8" name="Freeform 1362">
                <a:extLst>
                  <a:ext uri="{FF2B5EF4-FFF2-40B4-BE49-F238E27FC236}">
                    <a16:creationId xmlns:a16="http://schemas.microsoft.com/office/drawing/2014/main" id="{88F0D943-305E-48E8-A150-A105CF8DA0BE}"/>
                  </a:ext>
                </a:extLst>
              </p:cNvPr>
              <p:cNvSpPr>
                <a:spLocks noEditPoints="1"/>
              </p:cNvSpPr>
              <p:nvPr/>
            </p:nvSpPr>
            <p:spPr bwMode="auto">
              <a:xfrm>
                <a:off x="1430" y="2561"/>
                <a:ext cx="69" cy="85"/>
              </a:xfrm>
              <a:custGeom>
                <a:avLst/>
                <a:gdLst>
                  <a:gd name="T0" fmla="*/ 5 w 345"/>
                  <a:gd name="T1" fmla="*/ 12 h 425"/>
                  <a:gd name="T2" fmla="*/ 5 w 345"/>
                  <a:gd name="T3" fmla="*/ 14 h 425"/>
                  <a:gd name="T4" fmla="*/ 6 w 345"/>
                  <a:gd name="T5" fmla="*/ 14 h 425"/>
                  <a:gd name="T6" fmla="*/ 6 w 345"/>
                  <a:gd name="T7" fmla="*/ 14 h 425"/>
                  <a:gd name="T8" fmla="*/ 7 w 345"/>
                  <a:gd name="T9" fmla="*/ 14 h 425"/>
                  <a:gd name="T10" fmla="*/ 8 w 345"/>
                  <a:gd name="T11" fmla="*/ 14 h 425"/>
                  <a:gd name="T12" fmla="*/ 9 w 345"/>
                  <a:gd name="T13" fmla="*/ 13 h 425"/>
                  <a:gd name="T14" fmla="*/ 13 w 345"/>
                  <a:gd name="T15" fmla="*/ 14 h 425"/>
                  <a:gd name="T16" fmla="*/ 12 w 345"/>
                  <a:gd name="T17" fmla="*/ 15 h 425"/>
                  <a:gd name="T18" fmla="*/ 11 w 345"/>
                  <a:gd name="T19" fmla="*/ 16 h 425"/>
                  <a:gd name="T20" fmla="*/ 10 w 345"/>
                  <a:gd name="T21" fmla="*/ 17 h 425"/>
                  <a:gd name="T22" fmla="*/ 9 w 345"/>
                  <a:gd name="T23" fmla="*/ 17 h 425"/>
                  <a:gd name="T24" fmla="*/ 7 w 345"/>
                  <a:gd name="T25" fmla="*/ 17 h 425"/>
                  <a:gd name="T26" fmla="*/ 5 w 345"/>
                  <a:gd name="T27" fmla="*/ 17 h 425"/>
                  <a:gd name="T28" fmla="*/ 4 w 345"/>
                  <a:gd name="T29" fmla="*/ 17 h 425"/>
                  <a:gd name="T30" fmla="*/ 3 w 345"/>
                  <a:gd name="T31" fmla="*/ 16 h 425"/>
                  <a:gd name="T32" fmla="*/ 2 w 345"/>
                  <a:gd name="T33" fmla="*/ 15 h 425"/>
                  <a:gd name="T34" fmla="*/ 1 w 345"/>
                  <a:gd name="T35" fmla="*/ 15 h 425"/>
                  <a:gd name="T36" fmla="*/ 0 w 345"/>
                  <a:gd name="T37" fmla="*/ 13 h 425"/>
                  <a:gd name="T38" fmla="*/ 0 w 345"/>
                  <a:gd name="T39" fmla="*/ 12 h 425"/>
                  <a:gd name="T40" fmla="*/ 0 w 345"/>
                  <a:gd name="T41" fmla="*/ 11 h 425"/>
                  <a:gd name="T42" fmla="*/ 0 w 345"/>
                  <a:gd name="T43" fmla="*/ 9 h 425"/>
                  <a:gd name="T44" fmla="*/ 1 w 345"/>
                  <a:gd name="T45" fmla="*/ 7 h 425"/>
                  <a:gd name="T46" fmla="*/ 2 w 345"/>
                  <a:gd name="T47" fmla="*/ 6 h 425"/>
                  <a:gd name="T48" fmla="*/ 4 w 345"/>
                  <a:gd name="T49" fmla="*/ 5 h 425"/>
                  <a:gd name="T50" fmla="*/ 6 w 345"/>
                  <a:gd name="T51" fmla="*/ 5 h 425"/>
                  <a:gd name="T52" fmla="*/ 8 w 345"/>
                  <a:gd name="T53" fmla="*/ 5 h 425"/>
                  <a:gd name="T54" fmla="*/ 10 w 345"/>
                  <a:gd name="T55" fmla="*/ 5 h 425"/>
                  <a:gd name="T56" fmla="*/ 11 w 345"/>
                  <a:gd name="T57" fmla="*/ 5 h 425"/>
                  <a:gd name="T58" fmla="*/ 12 w 345"/>
                  <a:gd name="T59" fmla="*/ 6 h 425"/>
                  <a:gd name="T60" fmla="*/ 13 w 345"/>
                  <a:gd name="T61" fmla="*/ 7 h 425"/>
                  <a:gd name="T62" fmla="*/ 13 w 345"/>
                  <a:gd name="T63" fmla="*/ 8 h 425"/>
                  <a:gd name="T64" fmla="*/ 14 w 345"/>
                  <a:gd name="T65" fmla="*/ 9 h 425"/>
                  <a:gd name="T66" fmla="*/ 14 w 345"/>
                  <a:gd name="T67" fmla="*/ 11 h 425"/>
                  <a:gd name="T68" fmla="*/ 9 w 345"/>
                  <a:gd name="T69" fmla="*/ 10 h 425"/>
                  <a:gd name="T70" fmla="*/ 9 w 345"/>
                  <a:gd name="T71" fmla="*/ 8 h 425"/>
                  <a:gd name="T72" fmla="*/ 8 w 345"/>
                  <a:gd name="T73" fmla="*/ 8 h 425"/>
                  <a:gd name="T74" fmla="*/ 7 w 345"/>
                  <a:gd name="T75" fmla="*/ 7 h 425"/>
                  <a:gd name="T76" fmla="*/ 6 w 345"/>
                  <a:gd name="T77" fmla="*/ 7 h 425"/>
                  <a:gd name="T78" fmla="*/ 6 w 345"/>
                  <a:gd name="T79" fmla="*/ 8 h 425"/>
                  <a:gd name="T80" fmla="*/ 5 w 345"/>
                  <a:gd name="T81" fmla="*/ 8 h 425"/>
                  <a:gd name="T82" fmla="*/ 5 w 345"/>
                  <a:gd name="T83" fmla="*/ 9 h 425"/>
                  <a:gd name="T84" fmla="*/ 7 w 345"/>
                  <a:gd name="T85" fmla="*/ 0 h 425"/>
                  <a:gd name="T86" fmla="*/ 5 w 345"/>
                  <a:gd name="T87" fmla="*/ 3 h 4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5"/>
                  <a:gd name="T133" fmla="*/ 0 h 425"/>
                  <a:gd name="T134" fmla="*/ 345 w 345"/>
                  <a:gd name="T135" fmla="*/ 425 h 4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5" h="425">
                    <a:moveTo>
                      <a:pt x="345" y="298"/>
                    </a:moveTo>
                    <a:lnTo>
                      <a:pt x="116" y="298"/>
                    </a:lnTo>
                    <a:lnTo>
                      <a:pt x="118" y="311"/>
                    </a:lnTo>
                    <a:lnTo>
                      <a:pt x="121" y="322"/>
                    </a:lnTo>
                    <a:lnTo>
                      <a:pt x="126" y="331"/>
                    </a:lnTo>
                    <a:lnTo>
                      <a:pt x="131" y="339"/>
                    </a:lnTo>
                    <a:lnTo>
                      <a:pt x="135" y="343"/>
                    </a:lnTo>
                    <a:lnTo>
                      <a:pt x="140" y="347"/>
                    </a:lnTo>
                    <a:lnTo>
                      <a:pt x="145" y="350"/>
                    </a:lnTo>
                    <a:lnTo>
                      <a:pt x="150" y="353"/>
                    </a:lnTo>
                    <a:lnTo>
                      <a:pt x="156" y="355"/>
                    </a:lnTo>
                    <a:lnTo>
                      <a:pt x="161" y="356"/>
                    </a:lnTo>
                    <a:lnTo>
                      <a:pt x="168" y="357"/>
                    </a:lnTo>
                    <a:lnTo>
                      <a:pt x="174" y="357"/>
                    </a:lnTo>
                    <a:lnTo>
                      <a:pt x="183" y="357"/>
                    </a:lnTo>
                    <a:lnTo>
                      <a:pt x="190" y="356"/>
                    </a:lnTo>
                    <a:lnTo>
                      <a:pt x="198" y="353"/>
                    </a:lnTo>
                    <a:lnTo>
                      <a:pt x="207" y="350"/>
                    </a:lnTo>
                    <a:lnTo>
                      <a:pt x="211" y="347"/>
                    </a:lnTo>
                    <a:lnTo>
                      <a:pt x="215" y="342"/>
                    </a:lnTo>
                    <a:lnTo>
                      <a:pt x="221" y="337"/>
                    </a:lnTo>
                    <a:lnTo>
                      <a:pt x="226" y="330"/>
                    </a:lnTo>
                    <a:lnTo>
                      <a:pt x="338" y="341"/>
                    </a:lnTo>
                    <a:lnTo>
                      <a:pt x="332" y="352"/>
                    </a:lnTo>
                    <a:lnTo>
                      <a:pt x="325" y="362"/>
                    </a:lnTo>
                    <a:lnTo>
                      <a:pt x="318" y="371"/>
                    </a:lnTo>
                    <a:lnTo>
                      <a:pt x="310" y="380"/>
                    </a:lnTo>
                    <a:lnTo>
                      <a:pt x="302" y="388"/>
                    </a:lnTo>
                    <a:lnTo>
                      <a:pt x="294" y="394"/>
                    </a:lnTo>
                    <a:lnTo>
                      <a:pt x="285" y="401"/>
                    </a:lnTo>
                    <a:lnTo>
                      <a:pt x="277" y="406"/>
                    </a:lnTo>
                    <a:lnTo>
                      <a:pt x="267" y="410"/>
                    </a:lnTo>
                    <a:lnTo>
                      <a:pt x="256" y="413"/>
                    </a:lnTo>
                    <a:lnTo>
                      <a:pt x="244" y="417"/>
                    </a:lnTo>
                    <a:lnTo>
                      <a:pt x="231" y="420"/>
                    </a:lnTo>
                    <a:lnTo>
                      <a:pt x="218" y="422"/>
                    </a:lnTo>
                    <a:lnTo>
                      <a:pt x="203" y="423"/>
                    </a:lnTo>
                    <a:lnTo>
                      <a:pt x="188" y="424"/>
                    </a:lnTo>
                    <a:lnTo>
                      <a:pt x="172" y="425"/>
                    </a:lnTo>
                    <a:lnTo>
                      <a:pt x="157" y="424"/>
                    </a:lnTo>
                    <a:lnTo>
                      <a:pt x="144" y="424"/>
                    </a:lnTo>
                    <a:lnTo>
                      <a:pt x="131" y="422"/>
                    </a:lnTo>
                    <a:lnTo>
                      <a:pt x="119" y="421"/>
                    </a:lnTo>
                    <a:lnTo>
                      <a:pt x="107" y="419"/>
                    </a:lnTo>
                    <a:lnTo>
                      <a:pt x="98" y="416"/>
                    </a:lnTo>
                    <a:lnTo>
                      <a:pt x="88" y="412"/>
                    </a:lnTo>
                    <a:lnTo>
                      <a:pt x="78" y="408"/>
                    </a:lnTo>
                    <a:lnTo>
                      <a:pt x="71" y="404"/>
                    </a:lnTo>
                    <a:lnTo>
                      <a:pt x="62" y="398"/>
                    </a:lnTo>
                    <a:lnTo>
                      <a:pt x="54" y="393"/>
                    </a:lnTo>
                    <a:lnTo>
                      <a:pt x="48" y="386"/>
                    </a:lnTo>
                    <a:lnTo>
                      <a:pt x="40" y="380"/>
                    </a:lnTo>
                    <a:lnTo>
                      <a:pt x="34" y="372"/>
                    </a:lnTo>
                    <a:lnTo>
                      <a:pt x="28" y="364"/>
                    </a:lnTo>
                    <a:lnTo>
                      <a:pt x="22" y="355"/>
                    </a:lnTo>
                    <a:lnTo>
                      <a:pt x="17" y="345"/>
                    </a:lnTo>
                    <a:lnTo>
                      <a:pt x="12" y="336"/>
                    </a:lnTo>
                    <a:lnTo>
                      <a:pt x="9" y="326"/>
                    </a:lnTo>
                    <a:lnTo>
                      <a:pt x="6" y="315"/>
                    </a:lnTo>
                    <a:lnTo>
                      <a:pt x="4" y="304"/>
                    </a:lnTo>
                    <a:lnTo>
                      <a:pt x="1" y="294"/>
                    </a:lnTo>
                    <a:lnTo>
                      <a:pt x="0" y="282"/>
                    </a:lnTo>
                    <a:lnTo>
                      <a:pt x="0" y="270"/>
                    </a:lnTo>
                    <a:lnTo>
                      <a:pt x="0" y="253"/>
                    </a:lnTo>
                    <a:lnTo>
                      <a:pt x="3" y="237"/>
                    </a:lnTo>
                    <a:lnTo>
                      <a:pt x="6" y="221"/>
                    </a:lnTo>
                    <a:lnTo>
                      <a:pt x="11" y="206"/>
                    </a:lnTo>
                    <a:lnTo>
                      <a:pt x="18" y="193"/>
                    </a:lnTo>
                    <a:lnTo>
                      <a:pt x="25" y="180"/>
                    </a:lnTo>
                    <a:lnTo>
                      <a:pt x="34" y="169"/>
                    </a:lnTo>
                    <a:lnTo>
                      <a:pt x="45" y="157"/>
                    </a:lnTo>
                    <a:lnTo>
                      <a:pt x="57" y="147"/>
                    </a:lnTo>
                    <a:lnTo>
                      <a:pt x="69" y="138"/>
                    </a:lnTo>
                    <a:lnTo>
                      <a:pt x="84" y="131"/>
                    </a:lnTo>
                    <a:lnTo>
                      <a:pt x="98" y="124"/>
                    </a:lnTo>
                    <a:lnTo>
                      <a:pt x="114" y="120"/>
                    </a:lnTo>
                    <a:lnTo>
                      <a:pt x="131" y="117"/>
                    </a:lnTo>
                    <a:lnTo>
                      <a:pt x="149" y="115"/>
                    </a:lnTo>
                    <a:lnTo>
                      <a:pt x="169" y="113"/>
                    </a:lnTo>
                    <a:lnTo>
                      <a:pt x="184" y="113"/>
                    </a:lnTo>
                    <a:lnTo>
                      <a:pt x="199" y="115"/>
                    </a:lnTo>
                    <a:lnTo>
                      <a:pt x="212" y="117"/>
                    </a:lnTo>
                    <a:lnTo>
                      <a:pt x="226" y="119"/>
                    </a:lnTo>
                    <a:lnTo>
                      <a:pt x="238" y="121"/>
                    </a:lnTo>
                    <a:lnTo>
                      <a:pt x="249" y="124"/>
                    </a:lnTo>
                    <a:lnTo>
                      <a:pt x="259" y="129"/>
                    </a:lnTo>
                    <a:lnTo>
                      <a:pt x="269" y="133"/>
                    </a:lnTo>
                    <a:lnTo>
                      <a:pt x="278" y="138"/>
                    </a:lnTo>
                    <a:lnTo>
                      <a:pt x="286" y="144"/>
                    </a:lnTo>
                    <a:lnTo>
                      <a:pt x="294" y="150"/>
                    </a:lnTo>
                    <a:lnTo>
                      <a:pt x="302" y="157"/>
                    </a:lnTo>
                    <a:lnTo>
                      <a:pt x="309" y="164"/>
                    </a:lnTo>
                    <a:lnTo>
                      <a:pt x="315" y="172"/>
                    </a:lnTo>
                    <a:lnTo>
                      <a:pt x="321" y="180"/>
                    </a:lnTo>
                    <a:lnTo>
                      <a:pt x="325" y="189"/>
                    </a:lnTo>
                    <a:lnTo>
                      <a:pt x="330" y="199"/>
                    </a:lnTo>
                    <a:lnTo>
                      <a:pt x="334" y="208"/>
                    </a:lnTo>
                    <a:lnTo>
                      <a:pt x="337" y="219"/>
                    </a:lnTo>
                    <a:lnTo>
                      <a:pt x="340" y="231"/>
                    </a:lnTo>
                    <a:lnTo>
                      <a:pt x="343" y="244"/>
                    </a:lnTo>
                    <a:lnTo>
                      <a:pt x="344" y="257"/>
                    </a:lnTo>
                    <a:lnTo>
                      <a:pt x="345" y="270"/>
                    </a:lnTo>
                    <a:lnTo>
                      <a:pt x="345" y="285"/>
                    </a:lnTo>
                    <a:lnTo>
                      <a:pt x="345" y="298"/>
                    </a:lnTo>
                    <a:close/>
                    <a:moveTo>
                      <a:pt x="229" y="243"/>
                    </a:moveTo>
                    <a:lnTo>
                      <a:pt x="226" y="228"/>
                    </a:lnTo>
                    <a:lnTo>
                      <a:pt x="223" y="215"/>
                    </a:lnTo>
                    <a:lnTo>
                      <a:pt x="221" y="208"/>
                    </a:lnTo>
                    <a:lnTo>
                      <a:pt x="217" y="204"/>
                    </a:lnTo>
                    <a:lnTo>
                      <a:pt x="214" y="200"/>
                    </a:lnTo>
                    <a:lnTo>
                      <a:pt x="211" y="196"/>
                    </a:lnTo>
                    <a:lnTo>
                      <a:pt x="203" y="189"/>
                    </a:lnTo>
                    <a:lnTo>
                      <a:pt x="195" y="185"/>
                    </a:lnTo>
                    <a:lnTo>
                      <a:pt x="184" y="183"/>
                    </a:lnTo>
                    <a:lnTo>
                      <a:pt x="173" y="181"/>
                    </a:lnTo>
                    <a:lnTo>
                      <a:pt x="167" y="181"/>
                    </a:lnTo>
                    <a:lnTo>
                      <a:pt x="160" y="183"/>
                    </a:lnTo>
                    <a:lnTo>
                      <a:pt x="154" y="185"/>
                    </a:lnTo>
                    <a:lnTo>
                      <a:pt x="148" y="187"/>
                    </a:lnTo>
                    <a:lnTo>
                      <a:pt x="143" y="190"/>
                    </a:lnTo>
                    <a:lnTo>
                      <a:pt x="139" y="193"/>
                    </a:lnTo>
                    <a:lnTo>
                      <a:pt x="134" y="198"/>
                    </a:lnTo>
                    <a:lnTo>
                      <a:pt x="130" y="203"/>
                    </a:lnTo>
                    <a:lnTo>
                      <a:pt x="125" y="211"/>
                    </a:lnTo>
                    <a:lnTo>
                      <a:pt x="121" y="219"/>
                    </a:lnTo>
                    <a:lnTo>
                      <a:pt x="118" y="230"/>
                    </a:lnTo>
                    <a:lnTo>
                      <a:pt x="116" y="243"/>
                    </a:lnTo>
                    <a:lnTo>
                      <a:pt x="229" y="243"/>
                    </a:lnTo>
                    <a:close/>
                    <a:moveTo>
                      <a:pt x="169" y="0"/>
                    </a:moveTo>
                    <a:lnTo>
                      <a:pt x="267" y="0"/>
                    </a:lnTo>
                    <a:lnTo>
                      <a:pt x="176" y="84"/>
                    </a:lnTo>
                    <a:lnTo>
                      <a:pt x="121" y="84"/>
                    </a:lnTo>
                    <a:lnTo>
                      <a:pt x="169"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29" name="Freeform 1363">
                <a:extLst>
                  <a:ext uri="{FF2B5EF4-FFF2-40B4-BE49-F238E27FC236}">
                    <a16:creationId xmlns:a16="http://schemas.microsoft.com/office/drawing/2014/main" id="{3BEAB5BD-E2E0-4940-92DC-DDD277812728}"/>
                  </a:ext>
                </a:extLst>
              </p:cNvPr>
              <p:cNvSpPr>
                <a:spLocks/>
              </p:cNvSpPr>
              <p:nvPr/>
            </p:nvSpPr>
            <p:spPr bwMode="auto">
              <a:xfrm>
                <a:off x="1510" y="2583"/>
                <a:ext cx="63" cy="61"/>
              </a:xfrm>
              <a:custGeom>
                <a:avLst/>
                <a:gdLst>
                  <a:gd name="T0" fmla="*/ 0 w 315"/>
                  <a:gd name="T1" fmla="*/ 0 h 305"/>
                  <a:gd name="T2" fmla="*/ 4 w 315"/>
                  <a:gd name="T3" fmla="*/ 0 h 305"/>
                  <a:gd name="T4" fmla="*/ 4 w 315"/>
                  <a:gd name="T5" fmla="*/ 2 h 305"/>
                  <a:gd name="T6" fmla="*/ 5 w 315"/>
                  <a:gd name="T7" fmla="*/ 2 h 305"/>
                  <a:gd name="T8" fmla="*/ 5 w 315"/>
                  <a:gd name="T9" fmla="*/ 1 h 305"/>
                  <a:gd name="T10" fmla="*/ 6 w 315"/>
                  <a:gd name="T11" fmla="*/ 1 h 305"/>
                  <a:gd name="T12" fmla="*/ 6 w 315"/>
                  <a:gd name="T13" fmla="*/ 1 h 305"/>
                  <a:gd name="T14" fmla="*/ 7 w 315"/>
                  <a:gd name="T15" fmla="*/ 0 h 305"/>
                  <a:gd name="T16" fmla="*/ 7 w 315"/>
                  <a:gd name="T17" fmla="*/ 0 h 305"/>
                  <a:gd name="T18" fmla="*/ 8 w 315"/>
                  <a:gd name="T19" fmla="*/ 0 h 305"/>
                  <a:gd name="T20" fmla="*/ 9 w 315"/>
                  <a:gd name="T21" fmla="*/ 0 h 305"/>
                  <a:gd name="T22" fmla="*/ 9 w 315"/>
                  <a:gd name="T23" fmla="*/ 0 h 305"/>
                  <a:gd name="T24" fmla="*/ 9 w 315"/>
                  <a:gd name="T25" fmla="*/ 0 h 305"/>
                  <a:gd name="T26" fmla="*/ 10 w 315"/>
                  <a:gd name="T27" fmla="*/ 0 h 305"/>
                  <a:gd name="T28" fmla="*/ 10 w 315"/>
                  <a:gd name="T29" fmla="*/ 0 h 305"/>
                  <a:gd name="T30" fmla="*/ 11 w 315"/>
                  <a:gd name="T31" fmla="*/ 0 h 305"/>
                  <a:gd name="T32" fmla="*/ 11 w 315"/>
                  <a:gd name="T33" fmla="*/ 1 h 305"/>
                  <a:gd name="T34" fmla="*/ 11 w 315"/>
                  <a:gd name="T35" fmla="*/ 1 h 305"/>
                  <a:gd name="T36" fmla="*/ 12 w 315"/>
                  <a:gd name="T37" fmla="*/ 1 h 305"/>
                  <a:gd name="T38" fmla="*/ 12 w 315"/>
                  <a:gd name="T39" fmla="*/ 1 h 305"/>
                  <a:gd name="T40" fmla="*/ 12 w 315"/>
                  <a:gd name="T41" fmla="*/ 2 h 305"/>
                  <a:gd name="T42" fmla="*/ 12 w 315"/>
                  <a:gd name="T43" fmla="*/ 2 h 305"/>
                  <a:gd name="T44" fmla="*/ 12 w 315"/>
                  <a:gd name="T45" fmla="*/ 3 h 305"/>
                  <a:gd name="T46" fmla="*/ 12 w 315"/>
                  <a:gd name="T47" fmla="*/ 3 h 305"/>
                  <a:gd name="T48" fmla="*/ 13 w 315"/>
                  <a:gd name="T49" fmla="*/ 4 h 305"/>
                  <a:gd name="T50" fmla="*/ 13 w 315"/>
                  <a:gd name="T51" fmla="*/ 4 h 305"/>
                  <a:gd name="T52" fmla="*/ 13 w 315"/>
                  <a:gd name="T53" fmla="*/ 5 h 305"/>
                  <a:gd name="T54" fmla="*/ 13 w 315"/>
                  <a:gd name="T55" fmla="*/ 12 h 305"/>
                  <a:gd name="T56" fmla="*/ 8 w 315"/>
                  <a:gd name="T57" fmla="*/ 12 h 305"/>
                  <a:gd name="T58" fmla="*/ 8 w 315"/>
                  <a:gd name="T59" fmla="*/ 6 h 305"/>
                  <a:gd name="T60" fmla="*/ 8 w 315"/>
                  <a:gd name="T61" fmla="*/ 5 h 305"/>
                  <a:gd name="T62" fmla="*/ 8 w 315"/>
                  <a:gd name="T63" fmla="*/ 5 h 305"/>
                  <a:gd name="T64" fmla="*/ 8 w 315"/>
                  <a:gd name="T65" fmla="*/ 4 h 305"/>
                  <a:gd name="T66" fmla="*/ 8 w 315"/>
                  <a:gd name="T67" fmla="*/ 4 h 305"/>
                  <a:gd name="T68" fmla="*/ 7 w 315"/>
                  <a:gd name="T69" fmla="*/ 4 h 305"/>
                  <a:gd name="T70" fmla="*/ 7 w 315"/>
                  <a:gd name="T71" fmla="*/ 4 h 305"/>
                  <a:gd name="T72" fmla="*/ 7 w 315"/>
                  <a:gd name="T73" fmla="*/ 4 h 305"/>
                  <a:gd name="T74" fmla="*/ 6 w 315"/>
                  <a:gd name="T75" fmla="*/ 4 h 305"/>
                  <a:gd name="T76" fmla="*/ 6 w 315"/>
                  <a:gd name="T77" fmla="*/ 4 h 305"/>
                  <a:gd name="T78" fmla="*/ 6 w 315"/>
                  <a:gd name="T79" fmla="*/ 4 h 305"/>
                  <a:gd name="T80" fmla="*/ 5 w 315"/>
                  <a:gd name="T81" fmla="*/ 4 h 305"/>
                  <a:gd name="T82" fmla="*/ 5 w 315"/>
                  <a:gd name="T83" fmla="*/ 4 h 305"/>
                  <a:gd name="T84" fmla="*/ 5 w 315"/>
                  <a:gd name="T85" fmla="*/ 4 h 305"/>
                  <a:gd name="T86" fmla="*/ 5 w 315"/>
                  <a:gd name="T87" fmla="*/ 5 h 305"/>
                  <a:gd name="T88" fmla="*/ 5 w 315"/>
                  <a:gd name="T89" fmla="*/ 5 h 305"/>
                  <a:gd name="T90" fmla="*/ 5 w 315"/>
                  <a:gd name="T91" fmla="*/ 5 h 305"/>
                  <a:gd name="T92" fmla="*/ 5 w 315"/>
                  <a:gd name="T93" fmla="*/ 6 h 305"/>
                  <a:gd name="T94" fmla="*/ 5 w 315"/>
                  <a:gd name="T95" fmla="*/ 6 h 305"/>
                  <a:gd name="T96" fmla="*/ 5 w 315"/>
                  <a:gd name="T97" fmla="*/ 12 h 305"/>
                  <a:gd name="T98" fmla="*/ 0 w 315"/>
                  <a:gd name="T99" fmla="*/ 12 h 305"/>
                  <a:gd name="T100" fmla="*/ 0 w 315"/>
                  <a:gd name="T101" fmla="*/ 0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0" y="7"/>
                    </a:moveTo>
                    <a:lnTo>
                      <a:pt x="105" y="7"/>
                    </a:lnTo>
                    <a:lnTo>
                      <a:pt x="105" y="56"/>
                    </a:lnTo>
                    <a:lnTo>
                      <a:pt x="117" y="43"/>
                    </a:lnTo>
                    <a:lnTo>
                      <a:pt x="130" y="31"/>
                    </a:lnTo>
                    <a:lnTo>
                      <a:pt x="142" y="21"/>
                    </a:lnTo>
                    <a:lnTo>
                      <a:pt x="154" y="13"/>
                    </a:lnTo>
                    <a:lnTo>
                      <a:pt x="167" y="8"/>
                    </a:lnTo>
                    <a:lnTo>
                      <a:pt x="181" y="4"/>
                    </a:lnTo>
                    <a:lnTo>
                      <a:pt x="196" y="2"/>
                    </a:lnTo>
                    <a:lnTo>
                      <a:pt x="213" y="0"/>
                    </a:lnTo>
                    <a:lnTo>
                      <a:pt x="225" y="2"/>
                    </a:lnTo>
                    <a:lnTo>
                      <a:pt x="236" y="3"/>
                    </a:lnTo>
                    <a:lnTo>
                      <a:pt x="246" y="5"/>
                    </a:lnTo>
                    <a:lnTo>
                      <a:pt x="255" y="8"/>
                    </a:lnTo>
                    <a:lnTo>
                      <a:pt x="264" y="11"/>
                    </a:lnTo>
                    <a:lnTo>
                      <a:pt x="273" y="17"/>
                    </a:lnTo>
                    <a:lnTo>
                      <a:pt x="280" y="22"/>
                    </a:lnTo>
                    <a:lnTo>
                      <a:pt x="288" y="29"/>
                    </a:lnTo>
                    <a:lnTo>
                      <a:pt x="294" y="36"/>
                    </a:lnTo>
                    <a:lnTo>
                      <a:pt x="300" y="45"/>
                    </a:lnTo>
                    <a:lnTo>
                      <a:pt x="304" y="54"/>
                    </a:lnTo>
                    <a:lnTo>
                      <a:pt x="307" y="64"/>
                    </a:lnTo>
                    <a:lnTo>
                      <a:pt x="310" y="76"/>
                    </a:lnTo>
                    <a:lnTo>
                      <a:pt x="313" y="88"/>
                    </a:lnTo>
                    <a:lnTo>
                      <a:pt x="314" y="102"/>
                    </a:lnTo>
                    <a:lnTo>
                      <a:pt x="315" y="116"/>
                    </a:lnTo>
                    <a:lnTo>
                      <a:pt x="315" y="305"/>
                    </a:lnTo>
                    <a:lnTo>
                      <a:pt x="199" y="305"/>
                    </a:lnTo>
                    <a:lnTo>
                      <a:pt x="199" y="142"/>
                    </a:lnTo>
                    <a:lnTo>
                      <a:pt x="199" y="129"/>
                    </a:lnTo>
                    <a:lnTo>
                      <a:pt x="197" y="117"/>
                    </a:lnTo>
                    <a:lnTo>
                      <a:pt x="194" y="108"/>
                    </a:lnTo>
                    <a:lnTo>
                      <a:pt x="190" y="102"/>
                    </a:lnTo>
                    <a:lnTo>
                      <a:pt x="183" y="97"/>
                    </a:lnTo>
                    <a:lnTo>
                      <a:pt x="177" y="93"/>
                    </a:lnTo>
                    <a:lnTo>
                      <a:pt x="169" y="91"/>
                    </a:lnTo>
                    <a:lnTo>
                      <a:pt x="160" y="90"/>
                    </a:lnTo>
                    <a:lnTo>
                      <a:pt x="151" y="91"/>
                    </a:lnTo>
                    <a:lnTo>
                      <a:pt x="141" y="94"/>
                    </a:lnTo>
                    <a:lnTo>
                      <a:pt x="133" y="99"/>
                    </a:lnTo>
                    <a:lnTo>
                      <a:pt x="127" y="106"/>
                    </a:lnTo>
                    <a:lnTo>
                      <a:pt x="124" y="111"/>
                    </a:lnTo>
                    <a:lnTo>
                      <a:pt x="121" y="115"/>
                    </a:lnTo>
                    <a:lnTo>
                      <a:pt x="118" y="121"/>
                    </a:lnTo>
                    <a:lnTo>
                      <a:pt x="117" y="128"/>
                    </a:lnTo>
                    <a:lnTo>
                      <a:pt x="114" y="143"/>
                    </a:lnTo>
                    <a:lnTo>
                      <a:pt x="114" y="162"/>
                    </a:lnTo>
                    <a:lnTo>
                      <a:pt x="114" y="305"/>
                    </a:lnTo>
                    <a:lnTo>
                      <a:pt x="0" y="305"/>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0" name="Freeform 1364">
                <a:extLst>
                  <a:ext uri="{FF2B5EF4-FFF2-40B4-BE49-F238E27FC236}">
                    <a16:creationId xmlns:a16="http://schemas.microsoft.com/office/drawing/2014/main" id="{C2E07BAD-6621-4AA6-A280-B63287D95D8E}"/>
                  </a:ext>
                </a:extLst>
              </p:cNvPr>
              <p:cNvSpPr>
                <a:spLocks noEditPoints="1"/>
              </p:cNvSpPr>
              <p:nvPr/>
            </p:nvSpPr>
            <p:spPr bwMode="auto">
              <a:xfrm>
                <a:off x="1584" y="2562"/>
                <a:ext cx="65" cy="84"/>
              </a:xfrm>
              <a:custGeom>
                <a:avLst/>
                <a:gdLst>
                  <a:gd name="T0" fmla="*/ 13 w 328"/>
                  <a:gd name="T1" fmla="*/ 17 h 418"/>
                  <a:gd name="T2" fmla="*/ 9 w 328"/>
                  <a:gd name="T3" fmla="*/ 15 h 418"/>
                  <a:gd name="T4" fmla="*/ 8 w 328"/>
                  <a:gd name="T5" fmla="*/ 16 h 418"/>
                  <a:gd name="T6" fmla="*/ 7 w 328"/>
                  <a:gd name="T7" fmla="*/ 16 h 418"/>
                  <a:gd name="T8" fmla="*/ 6 w 328"/>
                  <a:gd name="T9" fmla="*/ 17 h 418"/>
                  <a:gd name="T10" fmla="*/ 5 w 328"/>
                  <a:gd name="T11" fmla="*/ 17 h 418"/>
                  <a:gd name="T12" fmla="*/ 4 w 328"/>
                  <a:gd name="T13" fmla="*/ 17 h 418"/>
                  <a:gd name="T14" fmla="*/ 3 w 328"/>
                  <a:gd name="T15" fmla="*/ 16 h 418"/>
                  <a:gd name="T16" fmla="*/ 2 w 328"/>
                  <a:gd name="T17" fmla="*/ 16 h 418"/>
                  <a:gd name="T18" fmla="*/ 1 w 328"/>
                  <a:gd name="T19" fmla="*/ 15 h 418"/>
                  <a:gd name="T20" fmla="*/ 1 w 328"/>
                  <a:gd name="T21" fmla="*/ 14 h 418"/>
                  <a:gd name="T22" fmla="*/ 0 w 328"/>
                  <a:gd name="T23" fmla="*/ 13 h 418"/>
                  <a:gd name="T24" fmla="*/ 0 w 328"/>
                  <a:gd name="T25" fmla="*/ 12 h 418"/>
                  <a:gd name="T26" fmla="*/ 0 w 328"/>
                  <a:gd name="T27" fmla="*/ 10 h 418"/>
                  <a:gd name="T28" fmla="*/ 0 w 328"/>
                  <a:gd name="T29" fmla="*/ 9 h 418"/>
                  <a:gd name="T30" fmla="*/ 0 w 328"/>
                  <a:gd name="T31" fmla="*/ 8 h 418"/>
                  <a:gd name="T32" fmla="*/ 1 w 328"/>
                  <a:gd name="T33" fmla="*/ 7 h 418"/>
                  <a:gd name="T34" fmla="*/ 1 w 328"/>
                  <a:gd name="T35" fmla="*/ 6 h 418"/>
                  <a:gd name="T36" fmla="*/ 2 w 328"/>
                  <a:gd name="T37" fmla="*/ 5 h 418"/>
                  <a:gd name="T38" fmla="*/ 3 w 328"/>
                  <a:gd name="T39" fmla="*/ 5 h 418"/>
                  <a:gd name="T40" fmla="*/ 4 w 328"/>
                  <a:gd name="T41" fmla="*/ 4 h 418"/>
                  <a:gd name="T42" fmla="*/ 5 w 328"/>
                  <a:gd name="T43" fmla="*/ 4 h 418"/>
                  <a:gd name="T44" fmla="*/ 6 w 328"/>
                  <a:gd name="T45" fmla="*/ 4 h 418"/>
                  <a:gd name="T46" fmla="*/ 7 w 328"/>
                  <a:gd name="T47" fmla="*/ 5 h 418"/>
                  <a:gd name="T48" fmla="*/ 8 w 328"/>
                  <a:gd name="T49" fmla="*/ 5 h 418"/>
                  <a:gd name="T50" fmla="*/ 8 w 328"/>
                  <a:gd name="T51" fmla="*/ 6 h 418"/>
                  <a:gd name="T52" fmla="*/ 13 w 328"/>
                  <a:gd name="T53" fmla="*/ 0 h 418"/>
                  <a:gd name="T54" fmla="*/ 8 w 328"/>
                  <a:gd name="T55" fmla="*/ 10 h 418"/>
                  <a:gd name="T56" fmla="*/ 8 w 328"/>
                  <a:gd name="T57" fmla="*/ 9 h 418"/>
                  <a:gd name="T58" fmla="*/ 8 w 328"/>
                  <a:gd name="T59" fmla="*/ 9 h 418"/>
                  <a:gd name="T60" fmla="*/ 8 w 328"/>
                  <a:gd name="T61" fmla="*/ 8 h 418"/>
                  <a:gd name="T62" fmla="*/ 7 w 328"/>
                  <a:gd name="T63" fmla="*/ 8 h 418"/>
                  <a:gd name="T64" fmla="*/ 7 w 328"/>
                  <a:gd name="T65" fmla="*/ 8 h 418"/>
                  <a:gd name="T66" fmla="*/ 7 w 328"/>
                  <a:gd name="T67" fmla="*/ 8 h 418"/>
                  <a:gd name="T68" fmla="*/ 6 w 328"/>
                  <a:gd name="T69" fmla="*/ 8 h 418"/>
                  <a:gd name="T70" fmla="*/ 6 w 328"/>
                  <a:gd name="T71" fmla="*/ 8 h 418"/>
                  <a:gd name="T72" fmla="*/ 5 w 328"/>
                  <a:gd name="T73" fmla="*/ 8 h 418"/>
                  <a:gd name="T74" fmla="*/ 5 w 328"/>
                  <a:gd name="T75" fmla="*/ 9 h 418"/>
                  <a:gd name="T76" fmla="*/ 5 w 328"/>
                  <a:gd name="T77" fmla="*/ 9 h 418"/>
                  <a:gd name="T78" fmla="*/ 5 w 328"/>
                  <a:gd name="T79" fmla="*/ 10 h 418"/>
                  <a:gd name="T80" fmla="*/ 5 w 328"/>
                  <a:gd name="T81" fmla="*/ 11 h 418"/>
                  <a:gd name="T82" fmla="*/ 5 w 328"/>
                  <a:gd name="T83" fmla="*/ 12 h 418"/>
                  <a:gd name="T84" fmla="*/ 5 w 328"/>
                  <a:gd name="T85" fmla="*/ 13 h 418"/>
                  <a:gd name="T86" fmla="*/ 5 w 328"/>
                  <a:gd name="T87" fmla="*/ 13 h 418"/>
                  <a:gd name="T88" fmla="*/ 6 w 328"/>
                  <a:gd name="T89" fmla="*/ 13 h 418"/>
                  <a:gd name="T90" fmla="*/ 6 w 328"/>
                  <a:gd name="T91" fmla="*/ 13 h 418"/>
                  <a:gd name="T92" fmla="*/ 6 w 328"/>
                  <a:gd name="T93" fmla="*/ 13 h 418"/>
                  <a:gd name="T94" fmla="*/ 7 w 328"/>
                  <a:gd name="T95" fmla="*/ 13 h 418"/>
                  <a:gd name="T96" fmla="*/ 7 w 328"/>
                  <a:gd name="T97" fmla="*/ 13 h 418"/>
                  <a:gd name="T98" fmla="*/ 7 w 328"/>
                  <a:gd name="T99" fmla="*/ 13 h 418"/>
                  <a:gd name="T100" fmla="*/ 8 w 328"/>
                  <a:gd name="T101" fmla="*/ 13 h 418"/>
                  <a:gd name="T102" fmla="*/ 8 w 328"/>
                  <a:gd name="T103" fmla="*/ 13 h 418"/>
                  <a:gd name="T104" fmla="*/ 8 w 328"/>
                  <a:gd name="T105" fmla="*/ 12 h 418"/>
                  <a:gd name="T106" fmla="*/ 8 w 328"/>
                  <a:gd name="T107" fmla="*/ 11 h 4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8"/>
                  <a:gd name="T164" fmla="*/ 328 w 328"/>
                  <a:gd name="T165" fmla="*/ 418 h 4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8">
                    <a:moveTo>
                      <a:pt x="328" y="0"/>
                    </a:moveTo>
                    <a:lnTo>
                      <a:pt x="328" y="411"/>
                    </a:lnTo>
                    <a:lnTo>
                      <a:pt x="221" y="411"/>
                    </a:lnTo>
                    <a:lnTo>
                      <a:pt x="221" y="368"/>
                    </a:lnTo>
                    <a:lnTo>
                      <a:pt x="210" y="379"/>
                    </a:lnTo>
                    <a:lnTo>
                      <a:pt x="199" y="390"/>
                    </a:lnTo>
                    <a:lnTo>
                      <a:pt x="190" y="399"/>
                    </a:lnTo>
                    <a:lnTo>
                      <a:pt x="180" y="405"/>
                    </a:lnTo>
                    <a:lnTo>
                      <a:pt x="168" y="411"/>
                    </a:lnTo>
                    <a:lnTo>
                      <a:pt x="154" y="415"/>
                    </a:lnTo>
                    <a:lnTo>
                      <a:pt x="140" y="417"/>
                    </a:lnTo>
                    <a:lnTo>
                      <a:pt x="125" y="418"/>
                    </a:lnTo>
                    <a:lnTo>
                      <a:pt x="111" y="417"/>
                    </a:lnTo>
                    <a:lnTo>
                      <a:pt x="97" y="415"/>
                    </a:lnTo>
                    <a:lnTo>
                      <a:pt x="84" y="412"/>
                    </a:lnTo>
                    <a:lnTo>
                      <a:pt x="72" y="406"/>
                    </a:lnTo>
                    <a:lnTo>
                      <a:pt x="60" y="400"/>
                    </a:lnTo>
                    <a:lnTo>
                      <a:pt x="50" y="391"/>
                    </a:lnTo>
                    <a:lnTo>
                      <a:pt x="41" y="383"/>
                    </a:lnTo>
                    <a:lnTo>
                      <a:pt x="32" y="372"/>
                    </a:lnTo>
                    <a:lnTo>
                      <a:pt x="25" y="360"/>
                    </a:lnTo>
                    <a:lnTo>
                      <a:pt x="18" y="347"/>
                    </a:lnTo>
                    <a:lnTo>
                      <a:pt x="13" y="334"/>
                    </a:lnTo>
                    <a:lnTo>
                      <a:pt x="8" y="320"/>
                    </a:lnTo>
                    <a:lnTo>
                      <a:pt x="5" y="306"/>
                    </a:lnTo>
                    <a:lnTo>
                      <a:pt x="2" y="291"/>
                    </a:lnTo>
                    <a:lnTo>
                      <a:pt x="1" y="276"/>
                    </a:lnTo>
                    <a:lnTo>
                      <a:pt x="0" y="259"/>
                    </a:lnTo>
                    <a:lnTo>
                      <a:pt x="1" y="241"/>
                    </a:lnTo>
                    <a:lnTo>
                      <a:pt x="3" y="224"/>
                    </a:lnTo>
                    <a:lnTo>
                      <a:pt x="5" y="209"/>
                    </a:lnTo>
                    <a:lnTo>
                      <a:pt x="9" y="194"/>
                    </a:lnTo>
                    <a:lnTo>
                      <a:pt x="14" y="180"/>
                    </a:lnTo>
                    <a:lnTo>
                      <a:pt x="20" y="168"/>
                    </a:lnTo>
                    <a:lnTo>
                      <a:pt x="28" y="156"/>
                    </a:lnTo>
                    <a:lnTo>
                      <a:pt x="35" y="146"/>
                    </a:lnTo>
                    <a:lnTo>
                      <a:pt x="45" y="137"/>
                    </a:lnTo>
                    <a:lnTo>
                      <a:pt x="55" y="129"/>
                    </a:lnTo>
                    <a:lnTo>
                      <a:pt x="66" y="122"/>
                    </a:lnTo>
                    <a:lnTo>
                      <a:pt x="76" y="116"/>
                    </a:lnTo>
                    <a:lnTo>
                      <a:pt x="87" y="112"/>
                    </a:lnTo>
                    <a:lnTo>
                      <a:pt x="100" y="109"/>
                    </a:lnTo>
                    <a:lnTo>
                      <a:pt x="112" y="108"/>
                    </a:lnTo>
                    <a:lnTo>
                      <a:pt x="126" y="106"/>
                    </a:lnTo>
                    <a:lnTo>
                      <a:pt x="139" y="108"/>
                    </a:lnTo>
                    <a:lnTo>
                      <a:pt x="151" y="109"/>
                    </a:lnTo>
                    <a:lnTo>
                      <a:pt x="163" y="112"/>
                    </a:lnTo>
                    <a:lnTo>
                      <a:pt x="175" y="115"/>
                    </a:lnTo>
                    <a:lnTo>
                      <a:pt x="184" y="121"/>
                    </a:lnTo>
                    <a:lnTo>
                      <a:pt x="195" y="127"/>
                    </a:lnTo>
                    <a:lnTo>
                      <a:pt x="204" y="135"/>
                    </a:lnTo>
                    <a:lnTo>
                      <a:pt x="212" y="142"/>
                    </a:lnTo>
                    <a:lnTo>
                      <a:pt x="212" y="0"/>
                    </a:lnTo>
                    <a:lnTo>
                      <a:pt x="328" y="0"/>
                    </a:lnTo>
                    <a:close/>
                    <a:moveTo>
                      <a:pt x="213" y="262"/>
                    </a:moveTo>
                    <a:lnTo>
                      <a:pt x="212" y="245"/>
                    </a:lnTo>
                    <a:lnTo>
                      <a:pt x="210" y="231"/>
                    </a:lnTo>
                    <a:lnTo>
                      <a:pt x="208" y="224"/>
                    </a:lnTo>
                    <a:lnTo>
                      <a:pt x="205" y="219"/>
                    </a:lnTo>
                    <a:lnTo>
                      <a:pt x="203" y="213"/>
                    </a:lnTo>
                    <a:lnTo>
                      <a:pt x="198" y="209"/>
                    </a:lnTo>
                    <a:lnTo>
                      <a:pt x="195" y="205"/>
                    </a:lnTo>
                    <a:lnTo>
                      <a:pt x="191" y="201"/>
                    </a:lnTo>
                    <a:lnTo>
                      <a:pt x="186" y="198"/>
                    </a:lnTo>
                    <a:lnTo>
                      <a:pt x="182" y="196"/>
                    </a:lnTo>
                    <a:lnTo>
                      <a:pt x="177" y="194"/>
                    </a:lnTo>
                    <a:lnTo>
                      <a:pt x="172" y="193"/>
                    </a:lnTo>
                    <a:lnTo>
                      <a:pt x="167" y="192"/>
                    </a:lnTo>
                    <a:lnTo>
                      <a:pt x="162" y="192"/>
                    </a:lnTo>
                    <a:lnTo>
                      <a:pt x="156" y="192"/>
                    </a:lnTo>
                    <a:lnTo>
                      <a:pt x="152" y="193"/>
                    </a:lnTo>
                    <a:lnTo>
                      <a:pt x="148" y="194"/>
                    </a:lnTo>
                    <a:lnTo>
                      <a:pt x="143" y="196"/>
                    </a:lnTo>
                    <a:lnTo>
                      <a:pt x="135" y="201"/>
                    </a:lnTo>
                    <a:lnTo>
                      <a:pt x="128" y="208"/>
                    </a:lnTo>
                    <a:lnTo>
                      <a:pt x="125" y="213"/>
                    </a:lnTo>
                    <a:lnTo>
                      <a:pt x="122" y="218"/>
                    </a:lnTo>
                    <a:lnTo>
                      <a:pt x="119" y="224"/>
                    </a:lnTo>
                    <a:lnTo>
                      <a:pt x="117" y="231"/>
                    </a:lnTo>
                    <a:lnTo>
                      <a:pt x="115" y="246"/>
                    </a:lnTo>
                    <a:lnTo>
                      <a:pt x="114" y="264"/>
                    </a:lnTo>
                    <a:lnTo>
                      <a:pt x="115" y="281"/>
                    </a:lnTo>
                    <a:lnTo>
                      <a:pt x="117" y="295"/>
                    </a:lnTo>
                    <a:lnTo>
                      <a:pt x="119" y="302"/>
                    </a:lnTo>
                    <a:lnTo>
                      <a:pt x="122" y="307"/>
                    </a:lnTo>
                    <a:lnTo>
                      <a:pt x="125" y="313"/>
                    </a:lnTo>
                    <a:lnTo>
                      <a:pt x="128" y="317"/>
                    </a:lnTo>
                    <a:lnTo>
                      <a:pt x="131" y="321"/>
                    </a:lnTo>
                    <a:lnTo>
                      <a:pt x="136" y="324"/>
                    </a:lnTo>
                    <a:lnTo>
                      <a:pt x="140" y="328"/>
                    </a:lnTo>
                    <a:lnTo>
                      <a:pt x="143" y="330"/>
                    </a:lnTo>
                    <a:lnTo>
                      <a:pt x="149" y="332"/>
                    </a:lnTo>
                    <a:lnTo>
                      <a:pt x="153" y="333"/>
                    </a:lnTo>
                    <a:lnTo>
                      <a:pt x="157" y="334"/>
                    </a:lnTo>
                    <a:lnTo>
                      <a:pt x="163" y="334"/>
                    </a:lnTo>
                    <a:lnTo>
                      <a:pt x="168" y="334"/>
                    </a:lnTo>
                    <a:lnTo>
                      <a:pt x="173" y="333"/>
                    </a:lnTo>
                    <a:lnTo>
                      <a:pt x="178" y="332"/>
                    </a:lnTo>
                    <a:lnTo>
                      <a:pt x="183" y="330"/>
                    </a:lnTo>
                    <a:lnTo>
                      <a:pt x="187" y="328"/>
                    </a:lnTo>
                    <a:lnTo>
                      <a:pt x="192" y="324"/>
                    </a:lnTo>
                    <a:lnTo>
                      <a:pt x="195" y="321"/>
                    </a:lnTo>
                    <a:lnTo>
                      <a:pt x="199" y="317"/>
                    </a:lnTo>
                    <a:lnTo>
                      <a:pt x="203" y="313"/>
                    </a:lnTo>
                    <a:lnTo>
                      <a:pt x="206" y="307"/>
                    </a:lnTo>
                    <a:lnTo>
                      <a:pt x="208" y="302"/>
                    </a:lnTo>
                    <a:lnTo>
                      <a:pt x="210" y="294"/>
                    </a:lnTo>
                    <a:lnTo>
                      <a:pt x="212" y="279"/>
                    </a:lnTo>
                    <a:lnTo>
                      <a:pt x="213" y="262"/>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1" name="Freeform 1365">
                <a:extLst>
                  <a:ext uri="{FF2B5EF4-FFF2-40B4-BE49-F238E27FC236}">
                    <a16:creationId xmlns:a16="http://schemas.microsoft.com/office/drawing/2014/main" id="{875F3C74-67BE-4651-9193-8CC18E50F28F}"/>
                  </a:ext>
                </a:extLst>
              </p:cNvPr>
              <p:cNvSpPr>
                <a:spLocks noEditPoints="1"/>
              </p:cNvSpPr>
              <p:nvPr/>
            </p:nvSpPr>
            <p:spPr bwMode="auto">
              <a:xfrm>
                <a:off x="1660" y="2583"/>
                <a:ext cx="69" cy="63"/>
              </a:xfrm>
              <a:custGeom>
                <a:avLst/>
                <a:gdLst>
                  <a:gd name="T0" fmla="*/ 0 w 342"/>
                  <a:gd name="T1" fmla="*/ 5 h 312"/>
                  <a:gd name="T2" fmla="*/ 1 w 342"/>
                  <a:gd name="T3" fmla="*/ 3 h 312"/>
                  <a:gd name="T4" fmla="*/ 2 w 342"/>
                  <a:gd name="T5" fmla="*/ 2 h 312"/>
                  <a:gd name="T6" fmla="*/ 3 w 342"/>
                  <a:gd name="T7" fmla="*/ 1 h 312"/>
                  <a:gd name="T8" fmla="*/ 5 w 342"/>
                  <a:gd name="T9" fmla="*/ 0 h 312"/>
                  <a:gd name="T10" fmla="*/ 8 w 342"/>
                  <a:gd name="T11" fmla="*/ 0 h 312"/>
                  <a:gd name="T12" fmla="*/ 10 w 342"/>
                  <a:gd name="T13" fmla="*/ 1 h 312"/>
                  <a:gd name="T14" fmla="*/ 12 w 342"/>
                  <a:gd name="T15" fmla="*/ 2 h 312"/>
                  <a:gd name="T16" fmla="*/ 13 w 342"/>
                  <a:gd name="T17" fmla="*/ 3 h 312"/>
                  <a:gd name="T18" fmla="*/ 14 w 342"/>
                  <a:gd name="T19" fmla="*/ 5 h 312"/>
                  <a:gd name="T20" fmla="*/ 14 w 342"/>
                  <a:gd name="T21" fmla="*/ 6 h 312"/>
                  <a:gd name="T22" fmla="*/ 14 w 342"/>
                  <a:gd name="T23" fmla="*/ 8 h 312"/>
                  <a:gd name="T24" fmla="*/ 13 w 342"/>
                  <a:gd name="T25" fmla="*/ 10 h 312"/>
                  <a:gd name="T26" fmla="*/ 12 w 342"/>
                  <a:gd name="T27" fmla="*/ 11 h 312"/>
                  <a:gd name="T28" fmla="*/ 10 w 342"/>
                  <a:gd name="T29" fmla="*/ 12 h 312"/>
                  <a:gd name="T30" fmla="*/ 8 w 342"/>
                  <a:gd name="T31" fmla="*/ 13 h 312"/>
                  <a:gd name="T32" fmla="*/ 5 w 342"/>
                  <a:gd name="T33" fmla="*/ 13 h 312"/>
                  <a:gd name="T34" fmla="*/ 4 w 342"/>
                  <a:gd name="T35" fmla="*/ 12 h 312"/>
                  <a:gd name="T36" fmla="*/ 2 w 342"/>
                  <a:gd name="T37" fmla="*/ 11 h 312"/>
                  <a:gd name="T38" fmla="*/ 1 w 342"/>
                  <a:gd name="T39" fmla="*/ 10 h 312"/>
                  <a:gd name="T40" fmla="*/ 0 w 342"/>
                  <a:gd name="T41" fmla="*/ 8 h 312"/>
                  <a:gd name="T42" fmla="*/ 5 w 342"/>
                  <a:gd name="T43" fmla="*/ 6 h 312"/>
                  <a:gd name="T44" fmla="*/ 5 w 342"/>
                  <a:gd name="T45" fmla="*/ 7 h 312"/>
                  <a:gd name="T46" fmla="*/ 5 w 342"/>
                  <a:gd name="T47" fmla="*/ 8 h 312"/>
                  <a:gd name="T48" fmla="*/ 5 w 342"/>
                  <a:gd name="T49" fmla="*/ 9 h 312"/>
                  <a:gd name="T50" fmla="*/ 6 w 342"/>
                  <a:gd name="T51" fmla="*/ 9 h 312"/>
                  <a:gd name="T52" fmla="*/ 7 w 342"/>
                  <a:gd name="T53" fmla="*/ 9 h 312"/>
                  <a:gd name="T54" fmla="*/ 7 w 342"/>
                  <a:gd name="T55" fmla="*/ 9 h 312"/>
                  <a:gd name="T56" fmla="*/ 8 w 342"/>
                  <a:gd name="T57" fmla="*/ 9 h 312"/>
                  <a:gd name="T58" fmla="*/ 9 w 342"/>
                  <a:gd name="T59" fmla="*/ 9 h 312"/>
                  <a:gd name="T60" fmla="*/ 9 w 342"/>
                  <a:gd name="T61" fmla="*/ 8 h 312"/>
                  <a:gd name="T62" fmla="*/ 9 w 342"/>
                  <a:gd name="T63" fmla="*/ 7 h 312"/>
                  <a:gd name="T64" fmla="*/ 9 w 342"/>
                  <a:gd name="T65" fmla="*/ 6 h 312"/>
                  <a:gd name="T66" fmla="*/ 9 w 342"/>
                  <a:gd name="T67" fmla="*/ 5 h 312"/>
                  <a:gd name="T68" fmla="*/ 9 w 342"/>
                  <a:gd name="T69" fmla="*/ 4 h 312"/>
                  <a:gd name="T70" fmla="*/ 8 w 342"/>
                  <a:gd name="T71" fmla="*/ 4 h 312"/>
                  <a:gd name="T72" fmla="*/ 8 w 342"/>
                  <a:gd name="T73" fmla="*/ 3 h 312"/>
                  <a:gd name="T74" fmla="*/ 7 w 342"/>
                  <a:gd name="T75" fmla="*/ 3 h 312"/>
                  <a:gd name="T76" fmla="*/ 6 w 342"/>
                  <a:gd name="T77" fmla="*/ 3 h 312"/>
                  <a:gd name="T78" fmla="*/ 6 w 342"/>
                  <a:gd name="T79" fmla="*/ 4 h 312"/>
                  <a:gd name="T80" fmla="*/ 5 w 342"/>
                  <a:gd name="T81" fmla="*/ 4 h 312"/>
                  <a:gd name="T82" fmla="*/ 5 w 342"/>
                  <a:gd name="T83" fmla="*/ 5 h 312"/>
                  <a:gd name="T84" fmla="*/ 5 w 342"/>
                  <a:gd name="T85" fmla="*/ 6 h 3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2"/>
                  <a:gd name="T130" fmla="*/ 0 h 312"/>
                  <a:gd name="T131" fmla="*/ 342 w 342"/>
                  <a:gd name="T132" fmla="*/ 312 h 3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2" h="312">
                    <a:moveTo>
                      <a:pt x="0" y="157"/>
                    </a:moveTo>
                    <a:lnTo>
                      <a:pt x="0" y="141"/>
                    </a:lnTo>
                    <a:lnTo>
                      <a:pt x="2" y="125"/>
                    </a:lnTo>
                    <a:lnTo>
                      <a:pt x="6" y="109"/>
                    </a:lnTo>
                    <a:lnTo>
                      <a:pt x="11" y="95"/>
                    </a:lnTo>
                    <a:lnTo>
                      <a:pt x="17" y="81"/>
                    </a:lnTo>
                    <a:lnTo>
                      <a:pt x="26" y="68"/>
                    </a:lnTo>
                    <a:lnTo>
                      <a:pt x="34" y="57"/>
                    </a:lnTo>
                    <a:lnTo>
                      <a:pt x="45" y="45"/>
                    </a:lnTo>
                    <a:lnTo>
                      <a:pt x="57" y="35"/>
                    </a:lnTo>
                    <a:lnTo>
                      <a:pt x="70" y="25"/>
                    </a:lnTo>
                    <a:lnTo>
                      <a:pt x="84" y="18"/>
                    </a:lnTo>
                    <a:lnTo>
                      <a:pt x="99" y="11"/>
                    </a:lnTo>
                    <a:lnTo>
                      <a:pt x="115" y="7"/>
                    </a:lnTo>
                    <a:lnTo>
                      <a:pt x="133" y="4"/>
                    </a:lnTo>
                    <a:lnTo>
                      <a:pt x="151" y="2"/>
                    </a:lnTo>
                    <a:lnTo>
                      <a:pt x="169" y="0"/>
                    </a:lnTo>
                    <a:lnTo>
                      <a:pt x="191" y="2"/>
                    </a:lnTo>
                    <a:lnTo>
                      <a:pt x="211" y="4"/>
                    </a:lnTo>
                    <a:lnTo>
                      <a:pt x="231" y="8"/>
                    </a:lnTo>
                    <a:lnTo>
                      <a:pt x="248" y="13"/>
                    </a:lnTo>
                    <a:lnTo>
                      <a:pt x="264" y="21"/>
                    </a:lnTo>
                    <a:lnTo>
                      <a:pt x="279" y="30"/>
                    </a:lnTo>
                    <a:lnTo>
                      <a:pt x="292" y="40"/>
                    </a:lnTo>
                    <a:lnTo>
                      <a:pt x="305" y="52"/>
                    </a:lnTo>
                    <a:lnTo>
                      <a:pt x="314" y="63"/>
                    </a:lnTo>
                    <a:lnTo>
                      <a:pt x="321" y="75"/>
                    </a:lnTo>
                    <a:lnTo>
                      <a:pt x="327" y="87"/>
                    </a:lnTo>
                    <a:lnTo>
                      <a:pt x="332" y="99"/>
                    </a:lnTo>
                    <a:lnTo>
                      <a:pt x="337" y="113"/>
                    </a:lnTo>
                    <a:lnTo>
                      <a:pt x="340" y="126"/>
                    </a:lnTo>
                    <a:lnTo>
                      <a:pt x="341" y="141"/>
                    </a:lnTo>
                    <a:lnTo>
                      <a:pt x="342" y="156"/>
                    </a:lnTo>
                    <a:lnTo>
                      <a:pt x="341" y="172"/>
                    </a:lnTo>
                    <a:lnTo>
                      <a:pt x="339" y="188"/>
                    </a:lnTo>
                    <a:lnTo>
                      <a:pt x="336" y="203"/>
                    </a:lnTo>
                    <a:lnTo>
                      <a:pt x="330" y="217"/>
                    </a:lnTo>
                    <a:lnTo>
                      <a:pt x="324" y="231"/>
                    </a:lnTo>
                    <a:lnTo>
                      <a:pt x="316" y="244"/>
                    </a:lnTo>
                    <a:lnTo>
                      <a:pt x="306" y="256"/>
                    </a:lnTo>
                    <a:lnTo>
                      <a:pt x="296" y="268"/>
                    </a:lnTo>
                    <a:lnTo>
                      <a:pt x="284" y="278"/>
                    </a:lnTo>
                    <a:lnTo>
                      <a:pt x="271" y="288"/>
                    </a:lnTo>
                    <a:lnTo>
                      <a:pt x="257" y="295"/>
                    </a:lnTo>
                    <a:lnTo>
                      <a:pt x="242" y="300"/>
                    </a:lnTo>
                    <a:lnTo>
                      <a:pt x="226" y="306"/>
                    </a:lnTo>
                    <a:lnTo>
                      <a:pt x="208" y="309"/>
                    </a:lnTo>
                    <a:lnTo>
                      <a:pt x="190" y="311"/>
                    </a:lnTo>
                    <a:lnTo>
                      <a:pt x="170" y="312"/>
                    </a:lnTo>
                    <a:lnTo>
                      <a:pt x="152" y="311"/>
                    </a:lnTo>
                    <a:lnTo>
                      <a:pt x="136" y="309"/>
                    </a:lnTo>
                    <a:lnTo>
                      <a:pt x="120" y="307"/>
                    </a:lnTo>
                    <a:lnTo>
                      <a:pt x="105" y="303"/>
                    </a:lnTo>
                    <a:lnTo>
                      <a:pt x="91" y="297"/>
                    </a:lnTo>
                    <a:lnTo>
                      <a:pt x="78" y="292"/>
                    </a:lnTo>
                    <a:lnTo>
                      <a:pt x="66" y="284"/>
                    </a:lnTo>
                    <a:lnTo>
                      <a:pt x="54" y="276"/>
                    </a:lnTo>
                    <a:lnTo>
                      <a:pt x="41" y="264"/>
                    </a:lnTo>
                    <a:lnTo>
                      <a:pt x="30" y="251"/>
                    </a:lnTo>
                    <a:lnTo>
                      <a:pt x="20" y="238"/>
                    </a:lnTo>
                    <a:lnTo>
                      <a:pt x="13" y="223"/>
                    </a:lnTo>
                    <a:lnTo>
                      <a:pt x="7" y="208"/>
                    </a:lnTo>
                    <a:lnTo>
                      <a:pt x="3" y="191"/>
                    </a:lnTo>
                    <a:lnTo>
                      <a:pt x="0" y="175"/>
                    </a:lnTo>
                    <a:lnTo>
                      <a:pt x="0" y="157"/>
                    </a:lnTo>
                    <a:close/>
                    <a:moveTo>
                      <a:pt x="114" y="157"/>
                    </a:moveTo>
                    <a:lnTo>
                      <a:pt x="114" y="167"/>
                    </a:lnTo>
                    <a:lnTo>
                      <a:pt x="115" y="175"/>
                    </a:lnTo>
                    <a:lnTo>
                      <a:pt x="117" y="184"/>
                    </a:lnTo>
                    <a:lnTo>
                      <a:pt x="118" y="191"/>
                    </a:lnTo>
                    <a:lnTo>
                      <a:pt x="120" y="199"/>
                    </a:lnTo>
                    <a:lnTo>
                      <a:pt x="123" y="204"/>
                    </a:lnTo>
                    <a:lnTo>
                      <a:pt x="126" y="211"/>
                    </a:lnTo>
                    <a:lnTo>
                      <a:pt x="131" y="215"/>
                    </a:lnTo>
                    <a:lnTo>
                      <a:pt x="134" y="221"/>
                    </a:lnTo>
                    <a:lnTo>
                      <a:pt x="139" y="224"/>
                    </a:lnTo>
                    <a:lnTo>
                      <a:pt x="143" y="227"/>
                    </a:lnTo>
                    <a:lnTo>
                      <a:pt x="148" y="230"/>
                    </a:lnTo>
                    <a:lnTo>
                      <a:pt x="153" y="232"/>
                    </a:lnTo>
                    <a:lnTo>
                      <a:pt x="159" y="234"/>
                    </a:lnTo>
                    <a:lnTo>
                      <a:pt x="165" y="235"/>
                    </a:lnTo>
                    <a:lnTo>
                      <a:pt x="170" y="235"/>
                    </a:lnTo>
                    <a:lnTo>
                      <a:pt x="177" y="235"/>
                    </a:lnTo>
                    <a:lnTo>
                      <a:pt x="182" y="234"/>
                    </a:lnTo>
                    <a:lnTo>
                      <a:pt x="188" y="232"/>
                    </a:lnTo>
                    <a:lnTo>
                      <a:pt x="193" y="230"/>
                    </a:lnTo>
                    <a:lnTo>
                      <a:pt x="199" y="227"/>
                    </a:lnTo>
                    <a:lnTo>
                      <a:pt x="203" y="224"/>
                    </a:lnTo>
                    <a:lnTo>
                      <a:pt x="207" y="221"/>
                    </a:lnTo>
                    <a:lnTo>
                      <a:pt x="211" y="216"/>
                    </a:lnTo>
                    <a:lnTo>
                      <a:pt x="215" y="211"/>
                    </a:lnTo>
                    <a:lnTo>
                      <a:pt x="218" y="206"/>
                    </a:lnTo>
                    <a:lnTo>
                      <a:pt x="221" y="199"/>
                    </a:lnTo>
                    <a:lnTo>
                      <a:pt x="223" y="191"/>
                    </a:lnTo>
                    <a:lnTo>
                      <a:pt x="224" y="184"/>
                    </a:lnTo>
                    <a:lnTo>
                      <a:pt x="226" y="175"/>
                    </a:lnTo>
                    <a:lnTo>
                      <a:pt x="227" y="166"/>
                    </a:lnTo>
                    <a:lnTo>
                      <a:pt x="227" y="156"/>
                    </a:lnTo>
                    <a:lnTo>
                      <a:pt x="227" y="146"/>
                    </a:lnTo>
                    <a:lnTo>
                      <a:pt x="226" y="138"/>
                    </a:lnTo>
                    <a:lnTo>
                      <a:pt x="224" y="130"/>
                    </a:lnTo>
                    <a:lnTo>
                      <a:pt x="223" y="122"/>
                    </a:lnTo>
                    <a:lnTo>
                      <a:pt x="221" y="115"/>
                    </a:lnTo>
                    <a:lnTo>
                      <a:pt x="218" y="108"/>
                    </a:lnTo>
                    <a:lnTo>
                      <a:pt x="215" y="103"/>
                    </a:lnTo>
                    <a:lnTo>
                      <a:pt x="211" y="98"/>
                    </a:lnTo>
                    <a:lnTo>
                      <a:pt x="207" y="93"/>
                    </a:lnTo>
                    <a:lnTo>
                      <a:pt x="203" y="90"/>
                    </a:lnTo>
                    <a:lnTo>
                      <a:pt x="197" y="87"/>
                    </a:lnTo>
                    <a:lnTo>
                      <a:pt x="193" y="84"/>
                    </a:lnTo>
                    <a:lnTo>
                      <a:pt x="188" y="81"/>
                    </a:lnTo>
                    <a:lnTo>
                      <a:pt x="182" y="80"/>
                    </a:lnTo>
                    <a:lnTo>
                      <a:pt x="177" y="79"/>
                    </a:lnTo>
                    <a:lnTo>
                      <a:pt x="172" y="79"/>
                    </a:lnTo>
                    <a:lnTo>
                      <a:pt x="165" y="79"/>
                    </a:lnTo>
                    <a:lnTo>
                      <a:pt x="160" y="80"/>
                    </a:lnTo>
                    <a:lnTo>
                      <a:pt x="154" y="81"/>
                    </a:lnTo>
                    <a:lnTo>
                      <a:pt x="149" y="84"/>
                    </a:lnTo>
                    <a:lnTo>
                      <a:pt x="143" y="87"/>
                    </a:lnTo>
                    <a:lnTo>
                      <a:pt x="139" y="90"/>
                    </a:lnTo>
                    <a:lnTo>
                      <a:pt x="135" y="94"/>
                    </a:lnTo>
                    <a:lnTo>
                      <a:pt x="131" y="99"/>
                    </a:lnTo>
                    <a:lnTo>
                      <a:pt x="126" y="103"/>
                    </a:lnTo>
                    <a:lnTo>
                      <a:pt x="123" y="109"/>
                    </a:lnTo>
                    <a:lnTo>
                      <a:pt x="121" y="116"/>
                    </a:lnTo>
                    <a:lnTo>
                      <a:pt x="118" y="122"/>
                    </a:lnTo>
                    <a:lnTo>
                      <a:pt x="117" y="130"/>
                    </a:lnTo>
                    <a:lnTo>
                      <a:pt x="115" y="139"/>
                    </a:lnTo>
                    <a:lnTo>
                      <a:pt x="114" y="147"/>
                    </a:lnTo>
                    <a:lnTo>
                      <a:pt x="114" y="15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2" name="Freeform 1366">
                <a:extLst>
                  <a:ext uri="{FF2B5EF4-FFF2-40B4-BE49-F238E27FC236}">
                    <a16:creationId xmlns:a16="http://schemas.microsoft.com/office/drawing/2014/main" id="{36B75CA0-B9E8-4158-B344-1ED34ACE158A}"/>
                  </a:ext>
                </a:extLst>
              </p:cNvPr>
              <p:cNvSpPr>
                <a:spLocks/>
              </p:cNvSpPr>
              <p:nvPr/>
            </p:nvSpPr>
            <p:spPr bwMode="auto">
              <a:xfrm>
                <a:off x="1736" y="2583"/>
                <a:ext cx="63" cy="63"/>
              </a:xfrm>
              <a:custGeom>
                <a:avLst/>
                <a:gdLst>
                  <a:gd name="T0" fmla="*/ 5 w 316"/>
                  <a:gd name="T1" fmla="*/ 9 h 312"/>
                  <a:gd name="T2" fmla="*/ 5 w 316"/>
                  <a:gd name="T3" fmla="*/ 10 h 312"/>
                  <a:gd name="T4" fmla="*/ 6 w 316"/>
                  <a:gd name="T5" fmla="*/ 10 h 312"/>
                  <a:gd name="T6" fmla="*/ 7 w 316"/>
                  <a:gd name="T7" fmla="*/ 10 h 312"/>
                  <a:gd name="T8" fmla="*/ 8 w 316"/>
                  <a:gd name="T9" fmla="*/ 10 h 312"/>
                  <a:gd name="T10" fmla="*/ 8 w 316"/>
                  <a:gd name="T11" fmla="*/ 9 h 312"/>
                  <a:gd name="T12" fmla="*/ 8 w 316"/>
                  <a:gd name="T13" fmla="*/ 8 h 312"/>
                  <a:gd name="T14" fmla="*/ 7 w 316"/>
                  <a:gd name="T15" fmla="*/ 8 h 312"/>
                  <a:gd name="T16" fmla="*/ 5 w 316"/>
                  <a:gd name="T17" fmla="*/ 8 h 312"/>
                  <a:gd name="T18" fmla="*/ 3 w 316"/>
                  <a:gd name="T19" fmla="*/ 7 h 312"/>
                  <a:gd name="T20" fmla="*/ 1 w 316"/>
                  <a:gd name="T21" fmla="*/ 6 h 312"/>
                  <a:gd name="T22" fmla="*/ 1 w 316"/>
                  <a:gd name="T23" fmla="*/ 5 h 312"/>
                  <a:gd name="T24" fmla="*/ 1 w 316"/>
                  <a:gd name="T25" fmla="*/ 4 h 312"/>
                  <a:gd name="T26" fmla="*/ 1 w 316"/>
                  <a:gd name="T27" fmla="*/ 3 h 312"/>
                  <a:gd name="T28" fmla="*/ 1 w 316"/>
                  <a:gd name="T29" fmla="*/ 2 h 312"/>
                  <a:gd name="T30" fmla="*/ 1 w 316"/>
                  <a:gd name="T31" fmla="*/ 2 h 312"/>
                  <a:gd name="T32" fmla="*/ 2 w 316"/>
                  <a:gd name="T33" fmla="*/ 1 h 312"/>
                  <a:gd name="T34" fmla="*/ 4 w 316"/>
                  <a:gd name="T35" fmla="*/ 0 h 312"/>
                  <a:gd name="T36" fmla="*/ 7 w 316"/>
                  <a:gd name="T37" fmla="*/ 0 h 312"/>
                  <a:gd name="T38" fmla="*/ 9 w 316"/>
                  <a:gd name="T39" fmla="*/ 0 h 312"/>
                  <a:gd name="T40" fmla="*/ 11 w 316"/>
                  <a:gd name="T41" fmla="*/ 1 h 312"/>
                  <a:gd name="T42" fmla="*/ 12 w 316"/>
                  <a:gd name="T43" fmla="*/ 2 h 312"/>
                  <a:gd name="T44" fmla="*/ 8 w 316"/>
                  <a:gd name="T45" fmla="*/ 4 h 312"/>
                  <a:gd name="T46" fmla="*/ 8 w 316"/>
                  <a:gd name="T47" fmla="*/ 3 h 312"/>
                  <a:gd name="T48" fmla="*/ 7 w 316"/>
                  <a:gd name="T49" fmla="*/ 3 h 312"/>
                  <a:gd name="T50" fmla="*/ 6 w 316"/>
                  <a:gd name="T51" fmla="*/ 2 h 312"/>
                  <a:gd name="T52" fmla="*/ 5 w 316"/>
                  <a:gd name="T53" fmla="*/ 3 h 312"/>
                  <a:gd name="T54" fmla="*/ 5 w 316"/>
                  <a:gd name="T55" fmla="*/ 3 h 312"/>
                  <a:gd name="T56" fmla="*/ 5 w 316"/>
                  <a:gd name="T57" fmla="*/ 4 h 312"/>
                  <a:gd name="T58" fmla="*/ 5 w 316"/>
                  <a:gd name="T59" fmla="*/ 4 h 312"/>
                  <a:gd name="T60" fmla="*/ 7 w 316"/>
                  <a:gd name="T61" fmla="*/ 5 h 312"/>
                  <a:gd name="T62" fmla="*/ 10 w 316"/>
                  <a:gd name="T63" fmla="*/ 5 h 312"/>
                  <a:gd name="T64" fmla="*/ 11 w 316"/>
                  <a:gd name="T65" fmla="*/ 6 h 312"/>
                  <a:gd name="T66" fmla="*/ 12 w 316"/>
                  <a:gd name="T67" fmla="*/ 7 h 312"/>
                  <a:gd name="T68" fmla="*/ 13 w 316"/>
                  <a:gd name="T69" fmla="*/ 8 h 312"/>
                  <a:gd name="T70" fmla="*/ 12 w 316"/>
                  <a:gd name="T71" fmla="*/ 10 h 312"/>
                  <a:gd name="T72" fmla="*/ 12 w 316"/>
                  <a:gd name="T73" fmla="*/ 11 h 312"/>
                  <a:gd name="T74" fmla="*/ 11 w 316"/>
                  <a:gd name="T75" fmla="*/ 12 h 312"/>
                  <a:gd name="T76" fmla="*/ 10 w 316"/>
                  <a:gd name="T77" fmla="*/ 12 h 312"/>
                  <a:gd name="T78" fmla="*/ 9 w 316"/>
                  <a:gd name="T79" fmla="*/ 13 h 312"/>
                  <a:gd name="T80" fmla="*/ 6 w 316"/>
                  <a:gd name="T81" fmla="*/ 13 h 312"/>
                  <a:gd name="T82" fmla="*/ 4 w 316"/>
                  <a:gd name="T83" fmla="*/ 13 h 312"/>
                  <a:gd name="T84" fmla="*/ 3 w 316"/>
                  <a:gd name="T85" fmla="*/ 12 h 312"/>
                  <a:gd name="T86" fmla="*/ 1 w 316"/>
                  <a:gd name="T87" fmla="*/ 12 h 312"/>
                  <a:gd name="T88" fmla="*/ 1 w 316"/>
                  <a:gd name="T89" fmla="*/ 11 h 312"/>
                  <a:gd name="T90" fmla="*/ 0 w 316"/>
                  <a:gd name="T91" fmla="*/ 9 h 31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2"/>
                  <a:gd name="T140" fmla="*/ 316 w 316"/>
                  <a:gd name="T141" fmla="*/ 312 h 31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2">
                    <a:moveTo>
                      <a:pt x="0" y="223"/>
                    </a:moveTo>
                    <a:lnTo>
                      <a:pt x="113" y="212"/>
                    </a:lnTo>
                    <a:lnTo>
                      <a:pt x="116" y="222"/>
                    </a:lnTo>
                    <a:lnTo>
                      <a:pt x="122" y="229"/>
                    </a:lnTo>
                    <a:lnTo>
                      <a:pt x="126" y="236"/>
                    </a:lnTo>
                    <a:lnTo>
                      <a:pt x="132" y="241"/>
                    </a:lnTo>
                    <a:lnTo>
                      <a:pt x="139" y="244"/>
                    </a:lnTo>
                    <a:lnTo>
                      <a:pt x="148" y="248"/>
                    </a:lnTo>
                    <a:lnTo>
                      <a:pt x="156" y="249"/>
                    </a:lnTo>
                    <a:lnTo>
                      <a:pt x="166" y="250"/>
                    </a:lnTo>
                    <a:lnTo>
                      <a:pt x="177" y="249"/>
                    </a:lnTo>
                    <a:lnTo>
                      <a:pt x="186" y="248"/>
                    </a:lnTo>
                    <a:lnTo>
                      <a:pt x="195" y="244"/>
                    </a:lnTo>
                    <a:lnTo>
                      <a:pt x="201" y="240"/>
                    </a:lnTo>
                    <a:lnTo>
                      <a:pt x="206" y="236"/>
                    </a:lnTo>
                    <a:lnTo>
                      <a:pt x="209" y="231"/>
                    </a:lnTo>
                    <a:lnTo>
                      <a:pt x="211" y="227"/>
                    </a:lnTo>
                    <a:lnTo>
                      <a:pt x="211" y="222"/>
                    </a:lnTo>
                    <a:lnTo>
                      <a:pt x="211" y="216"/>
                    </a:lnTo>
                    <a:lnTo>
                      <a:pt x="208" y="211"/>
                    </a:lnTo>
                    <a:lnTo>
                      <a:pt x="205" y="207"/>
                    </a:lnTo>
                    <a:lnTo>
                      <a:pt x="198" y="202"/>
                    </a:lnTo>
                    <a:lnTo>
                      <a:pt x="192" y="200"/>
                    </a:lnTo>
                    <a:lnTo>
                      <a:pt x="182" y="197"/>
                    </a:lnTo>
                    <a:lnTo>
                      <a:pt x="168" y="194"/>
                    </a:lnTo>
                    <a:lnTo>
                      <a:pt x="150" y="190"/>
                    </a:lnTo>
                    <a:lnTo>
                      <a:pt x="122" y="186"/>
                    </a:lnTo>
                    <a:lnTo>
                      <a:pt x="99" y="181"/>
                    </a:lnTo>
                    <a:lnTo>
                      <a:pt x="81" y="176"/>
                    </a:lnTo>
                    <a:lnTo>
                      <a:pt x="67" y="172"/>
                    </a:lnTo>
                    <a:lnTo>
                      <a:pt x="56" y="167"/>
                    </a:lnTo>
                    <a:lnTo>
                      <a:pt x="46" y="159"/>
                    </a:lnTo>
                    <a:lnTo>
                      <a:pt x="36" y="152"/>
                    </a:lnTo>
                    <a:lnTo>
                      <a:pt x="28" y="142"/>
                    </a:lnTo>
                    <a:lnTo>
                      <a:pt x="24" y="136"/>
                    </a:lnTo>
                    <a:lnTo>
                      <a:pt x="21" y="131"/>
                    </a:lnTo>
                    <a:lnTo>
                      <a:pt x="18" y="126"/>
                    </a:lnTo>
                    <a:lnTo>
                      <a:pt x="16" y="119"/>
                    </a:lnTo>
                    <a:lnTo>
                      <a:pt x="13" y="107"/>
                    </a:lnTo>
                    <a:lnTo>
                      <a:pt x="13" y="93"/>
                    </a:lnTo>
                    <a:lnTo>
                      <a:pt x="13" y="87"/>
                    </a:lnTo>
                    <a:lnTo>
                      <a:pt x="14" y="79"/>
                    </a:lnTo>
                    <a:lnTo>
                      <a:pt x="15" y="73"/>
                    </a:lnTo>
                    <a:lnTo>
                      <a:pt x="17" y="66"/>
                    </a:lnTo>
                    <a:lnTo>
                      <a:pt x="19" y="60"/>
                    </a:lnTo>
                    <a:lnTo>
                      <a:pt x="21" y="54"/>
                    </a:lnTo>
                    <a:lnTo>
                      <a:pt x="26" y="48"/>
                    </a:lnTo>
                    <a:lnTo>
                      <a:pt x="29" y="43"/>
                    </a:lnTo>
                    <a:lnTo>
                      <a:pt x="39" y="33"/>
                    </a:lnTo>
                    <a:lnTo>
                      <a:pt x="49" y="24"/>
                    </a:lnTo>
                    <a:lnTo>
                      <a:pt x="62" y="17"/>
                    </a:lnTo>
                    <a:lnTo>
                      <a:pt x="76" y="11"/>
                    </a:lnTo>
                    <a:lnTo>
                      <a:pt x="92" y="7"/>
                    </a:lnTo>
                    <a:lnTo>
                      <a:pt x="112" y="4"/>
                    </a:lnTo>
                    <a:lnTo>
                      <a:pt x="132" y="2"/>
                    </a:lnTo>
                    <a:lnTo>
                      <a:pt x="157" y="0"/>
                    </a:lnTo>
                    <a:lnTo>
                      <a:pt x="182" y="2"/>
                    </a:lnTo>
                    <a:lnTo>
                      <a:pt x="204" y="3"/>
                    </a:lnTo>
                    <a:lnTo>
                      <a:pt x="221" y="5"/>
                    </a:lnTo>
                    <a:lnTo>
                      <a:pt x="236" y="9"/>
                    </a:lnTo>
                    <a:lnTo>
                      <a:pt x="248" y="13"/>
                    </a:lnTo>
                    <a:lnTo>
                      <a:pt x="259" y="19"/>
                    </a:lnTo>
                    <a:lnTo>
                      <a:pt x="268" y="26"/>
                    </a:lnTo>
                    <a:lnTo>
                      <a:pt x="278" y="34"/>
                    </a:lnTo>
                    <a:lnTo>
                      <a:pt x="286" y="44"/>
                    </a:lnTo>
                    <a:lnTo>
                      <a:pt x="293" y="54"/>
                    </a:lnTo>
                    <a:lnTo>
                      <a:pt x="300" y="66"/>
                    </a:lnTo>
                    <a:lnTo>
                      <a:pt x="306" y="80"/>
                    </a:lnTo>
                    <a:lnTo>
                      <a:pt x="198" y="91"/>
                    </a:lnTo>
                    <a:lnTo>
                      <a:pt x="195" y="85"/>
                    </a:lnTo>
                    <a:lnTo>
                      <a:pt x="192" y="78"/>
                    </a:lnTo>
                    <a:lnTo>
                      <a:pt x="189" y="74"/>
                    </a:lnTo>
                    <a:lnTo>
                      <a:pt x="184" y="70"/>
                    </a:lnTo>
                    <a:lnTo>
                      <a:pt x="177" y="66"/>
                    </a:lnTo>
                    <a:lnTo>
                      <a:pt x="169" y="63"/>
                    </a:lnTo>
                    <a:lnTo>
                      <a:pt x="160" y="62"/>
                    </a:lnTo>
                    <a:lnTo>
                      <a:pt x="151" y="61"/>
                    </a:lnTo>
                    <a:lnTo>
                      <a:pt x="142" y="61"/>
                    </a:lnTo>
                    <a:lnTo>
                      <a:pt x="135" y="63"/>
                    </a:lnTo>
                    <a:lnTo>
                      <a:pt x="128" y="65"/>
                    </a:lnTo>
                    <a:lnTo>
                      <a:pt x="123" y="67"/>
                    </a:lnTo>
                    <a:lnTo>
                      <a:pt x="119" y="72"/>
                    </a:lnTo>
                    <a:lnTo>
                      <a:pt x="116" y="75"/>
                    </a:lnTo>
                    <a:lnTo>
                      <a:pt x="115" y="79"/>
                    </a:lnTo>
                    <a:lnTo>
                      <a:pt x="114" y="85"/>
                    </a:lnTo>
                    <a:lnTo>
                      <a:pt x="115" y="90"/>
                    </a:lnTo>
                    <a:lnTo>
                      <a:pt x="117" y="94"/>
                    </a:lnTo>
                    <a:lnTo>
                      <a:pt x="121" y="98"/>
                    </a:lnTo>
                    <a:lnTo>
                      <a:pt x="126" y="101"/>
                    </a:lnTo>
                    <a:lnTo>
                      <a:pt x="132" y="104"/>
                    </a:lnTo>
                    <a:lnTo>
                      <a:pt x="143" y="106"/>
                    </a:lnTo>
                    <a:lnTo>
                      <a:pt x="157" y="108"/>
                    </a:lnTo>
                    <a:lnTo>
                      <a:pt x="175" y="112"/>
                    </a:lnTo>
                    <a:lnTo>
                      <a:pt x="200" y="115"/>
                    </a:lnTo>
                    <a:lnTo>
                      <a:pt x="224" y="119"/>
                    </a:lnTo>
                    <a:lnTo>
                      <a:pt x="244" y="124"/>
                    </a:lnTo>
                    <a:lnTo>
                      <a:pt x="259" y="129"/>
                    </a:lnTo>
                    <a:lnTo>
                      <a:pt x="272" y="135"/>
                    </a:lnTo>
                    <a:lnTo>
                      <a:pt x="284" y="143"/>
                    </a:lnTo>
                    <a:lnTo>
                      <a:pt x="293" y="152"/>
                    </a:lnTo>
                    <a:lnTo>
                      <a:pt x="302" y="162"/>
                    </a:lnTo>
                    <a:lnTo>
                      <a:pt x="308" y="173"/>
                    </a:lnTo>
                    <a:lnTo>
                      <a:pt x="313" y="184"/>
                    </a:lnTo>
                    <a:lnTo>
                      <a:pt x="315" y="196"/>
                    </a:lnTo>
                    <a:lnTo>
                      <a:pt x="316" y="209"/>
                    </a:lnTo>
                    <a:lnTo>
                      <a:pt x="315" y="222"/>
                    </a:lnTo>
                    <a:lnTo>
                      <a:pt x="313" y="235"/>
                    </a:lnTo>
                    <a:lnTo>
                      <a:pt x="307" y="247"/>
                    </a:lnTo>
                    <a:lnTo>
                      <a:pt x="301" y="258"/>
                    </a:lnTo>
                    <a:lnTo>
                      <a:pt x="296" y="265"/>
                    </a:lnTo>
                    <a:lnTo>
                      <a:pt x="292" y="270"/>
                    </a:lnTo>
                    <a:lnTo>
                      <a:pt x="287" y="276"/>
                    </a:lnTo>
                    <a:lnTo>
                      <a:pt x="280" y="281"/>
                    </a:lnTo>
                    <a:lnTo>
                      <a:pt x="274" y="285"/>
                    </a:lnTo>
                    <a:lnTo>
                      <a:pt x="267" y="290"/>
                    </a:lnTo>
                    <a:lnTo>
                      <a:pt x="260" y="294"/>
                    </a:lnTo>
                    <a:lnTo>
                      <a:pt x="251" y="297"/>
                    </a:lnTo>
                    <a:lnTo>
                      <a:pt x="243" y="302"/>
                    </a:lnTo>
                    <a:lnTo>
                      <a:pt x="233" y="304"/>
                    </a:lnTo>
                    <a:lnTo>
                      <a:pt x="223" y="307"/>
                    </a:lnTo>
                    <a:lnTo>
                      <a:pt x="212" y="308"/>
                    </a:lnTo>
                    <a:lnTo>
                      <a:pt x="187" y="311"/>
                    </a:lnTo>
                    <a:lnTo>
                      <a:pt x="160" y="312"/>
                    </a:lnTo>
                    <a:lnTo>
                      <a:pt x="141" y="311"/>
                    </a:lnTo>
                    <a:lnTo>
                      <a:pt x="123" y="310"/>
                    </a:lnTo>
                    <a:lnTo>
                      <a:pt x="105" y="309"/>
                    </a:lnTo>
                    <a:lnTo>
                      <a:pt x="90" y="306"/>
                    </a:lnTo>
                    <a:lnTo>
                      <a:pt x="76" y="303"/>
                    </a:lnTo>
                    <a:lnTo>
                      <a:pt x="64" y="299"/>
                    </a:lnTo>
                    <a:lnTo>
                      <a:pt x="54" y="294"/>
                    </a:lnTo>
                    <a:lnTo>
                      <a:pt x="44" y="289"/>
                    </a:lnTo>
                    <a:lnTo>
                      <a:pt x="35" y="283"/>
                    </a:lnTo>
                    <a:lnTo>
                      <a:pt x="28" y="276"/>
                    </a:lnTo>
                    <a:lnTo>
                      <a:pt x="21" y="269"/>
                    </a:lnTo>
                    <a:lnTo>
                      <a:pt x="16" y="261"/>
                    </a:lnTo>
                    <a:lnTo>
                      <a:pt x="10" y="252"/>
                    </a:lnTo>
                    <a:lnTo>
                      <a:pt x="6" y="243"/>
                    </a:lnTo>
                    <a:lnTo>
                      <a:pt x="2" y="234"/>
                    </a:lnTo>
                    <a:lnTo>
                      <a:pt x="0" y="22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3" name="Freeform 1367">
                <a:extLst>
                  <a:ext uri="{FF2B5EF4-FFF2-40B4-BE49-F238E27FC236}">
                    <a16:creationId xmlns:a16="http://schemas.microsoft.com/office/drawing/2014/main" id="{04F55806-17D7-4404-B72D-0F0431BD8DD2}"/>
                  </a:ext>
                </a:extLst>
              </p:cNvPr>
              <p:cNvSpPr>
                <a:spLocks noEditPoints="1"/>
              </p:cNvSpPr>
              <p:nvPr/>
            </p:nvSpPr>
            <p:spPr bwMode="auto">
              <a:xfrm>
                <a:off x="1807" y="2583"/>
                <a:ext cx="69" cy="63"/>
              </a:xfrm>
              <a:custGeom>
                <a:avLst/>
                <a:gdLst>
                  <a:gd name="T0" fmla="*/ 5 w 345"/>
                  <a:gd name="T1" fmla="*/ 8 h 312"/>
                  <a:gd name="T2" fmla="*/ 5 w 345"/>
                  <a:gd name="T3" fmla="*/ 9 h 312"/>
                  <a:gd name="T4" fmla="*/ 6 w 345"/>
                  <a:gd name="T5" fmla="*/ 10 h 312"/>
                  <a:gd name="T6" fmla="*/ 6 w 345"/>
                  <a:gd name="T7" fmla="*/ 10 h 312"/>
                  <a:gd name="T8" fmla="*/ 7 w 345"/>
                  <a:gd name="T9" fmla="*/ 10 h 312"/>
                  <a:gd name="T10" fmla="*/ 8 w 345"/>
                  <a:gd name="T11" fmla="*/ 10 h 312"/>
                  <a:gd name="T12" fmla="*/ 9 w 345"/>
                  <a:gd name="T13" fmla="*/ 9 h 312"/>
                  <a:gd name="T14" fmla="*/ 13 w 345"/>
                  <a:gd name="T15" fmla="*/ 10 h 312"/>
                  <a:gd name="T16" fmla="*/ 12 w 345"/>
                  <a:gd name="T17" fmla="*/ 11 h 312"/>
                  <a:gd name="T18" fmla="*/ 11 w 345"/>
                  <a:gd name="T19" fmla="*/ 12 h 312"/>
                  <a:gd name="T20" fmla="*/ 10 w 345"/>
                  <a:gd name="T21" fmla="*/ 12 h 312"/>
                  <a:gd name="T22" fmla="*/ 9 w 345"/>
                  <a:gd name="T23" fmla="*/ 13 h 312"/>
                  <a:gd name="T24" fmla="*/ 7 w 345"/>
                  <a:gd name="T25" fmla="*/ 13 h 312"/>
                  <a:gd name="T26" fmla="*/ 5 w 345"/>
                  <a:gd name="T27" fmla="*/ 13 h 312"/>
                  <a:gd name="T28" fmla="*/ 4 w 345"/>
                  <a:gd name="T29" fmla="*/ 12 h 312"/>
                  <a:gd name="T30" fmla="*/ 3 w 345"/>
                  <a:gd name="T31" fmla="*/ 12 h 312"/>
                  <a:gd name="T32" fmla="*/ 2 w 345"/>
                  <a:gd name="T33" fmla="*/ 11 h 312"/>
                  <a:gd name="T34" fmla="*/ 1 w 345"/>
                  <a:gd name="T35" fmla="*/ 10 h 312"/>
                  <a:gd name="T36" fmla="*/ 1 w 345"/>
                  <a:gd name="T37" fmla="*/ 9 h 312"/>
                  <a:gd name="T38" fmla="*/ 0 w 345"/>
                  <a:gd name="T39" fmla="*/ 8 h 312"/>
                  <a:gd name="T40" fmla="*/ 0 w 345"/>
                  <a:gd name="T41" fmla="*/ 6 h 312"/>
                  <a:gd name="T42" fmla="*/ 0 w 345"/>
                  <a:gd name="T43" fmla="*/ 4 h 312"/>
                  <a:gd name="T44" fmla="*/ 1 w 345"/>
                  <a:gd name="T45" fmla="*/ 3 h 312"/>
                  <a:gd name="T46" fmla="*/ 2 w 345"/>
                  <a:gd name="T47" fmla="*/ 1 h 312"/>
                  <a:gd name="T48" fmla="*/ 4 w 345"/>
                  <a:gd name="T49" fmla="*/ 0 h 312"/>
                  <a:gd name="T50" fmla="*/ 6 w 345"/>
                  <a:gd name="T51" fmla="*/ 0 h 312"/>
                  <a:gd name="T52" fmla="*/ 8 w 345"/>
                  <a:gd name="T53" fmla="*/ 0 h 312"/>
                  <a:gd name="T54" fmla="*/ 10 w 345"/>
                  <a:gd name="T55" fmla="*/ 0 h 312"/>
                  <a:gd name="T56" fmla="*/ 11 w 345"/>
                  <a:gd name="T57" fmla="*/ 1 h 312"/>
                  <a:gd name="T58" fmla="*/ 12 w 345"/>
                  <a:gd name="T59" fmla="*/ 1 h 312"/>
                  <a:gd name="T60" fmla="*/ 13 w 345"/>
                  <a:gd name="T61" fmla="*/ 2 h 312"/>
                  <a:gd name="T62" fmla="*/ 13 w 345"/>
                  <a:gd name="T63" fmla="*/ 3 h 312"/>
                  <a:gd name="T64" fmla="*/ 14 w 345"/>
                  <a:gd name="T65" fmla="*/ 5 h 312"/>
                  <a:gd name="T66" fmla="*/ 14 w 345"/>
                  <a:gd name="T67" fmla="*/ 6 h 312"/>
                  <a:gd name="T68" fmla="*/ 9 w 345"/>
                  <a:gd name="T69" fmla="*/ 5 h 312"/>
                  <a:gd name="T70" fmla="*/ 9 w 345"/>
                  <a:gd name="T71" fmla="*/ 4 h 312"/>
                  <a:gd name="T72" fmla="*/ 8 w 345"/>
                  <a:gd name="T73" fmla="*/ 3 h 312"/>
                  <a:gd name="T74" fmla="*/ 7 w 345"/>
                  <a:gd name="T75" fmla="*/ 3 h 312"/>
                  <a:gd name="T76" fmla="*/ 6 w 345"/>
                  <a:gd name="T77" fmla="*/ 3 h 312"/>
                  <a:gd name="T78" fmla="*/ 6 w 345"/>
                  <a:gd name="T79" fmla="*/ 3 h 312"/>
                  <a:gd name="T80" fmla="*/ 5 w 345"/>
                  <a:gd name="T81" fmla="*/ 4 h 312"/>
                  <a:gd name="T82" fmla="*/ 5 w 345"/>
                  <a:gd name="T83" fmla="*/ 5 h 3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5"/>
                  <a:gd name="T127" fmla="*/ 0 h 312"/>
                  <a:gd name="T128" fmla="*/ 345 w 345"/>
                  <a:gd name="T129" fmla="*/ 312 h 3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5" h="312">
                    <a:moveTo>
                      <a:pt x="345" y="185"/>
                    </a:moveTo>
                    <a:lnTo>
                      <a:pt x="116" y="185"/>
                    </a:lnTo>
                    <a:lnTo>
                      <a:pt x="119" y="198"/>
                    </a:lnTo>
                    <a:lnTo>
                      <a:pt x="122" y="209"/>
                    </a:lnTo>
                    <a:lnTo>
                      <a:pt x="126" y="218"/>
                    </a:lnTo>
                    <a:lnTo>
                      <a:pt x="132" y="226"/>
                    </a:lnTo>
                    <a:lnTo>
                      <a:pt x="136" y="230"/>
                    </a:lnTo>
                    <a:lnTo>
                      <a:pt x="140" y="234"/>
                    </a:lnTo>
                    <a:lnTo>
                      <a:pt x="144" y="237"/>
                    </a:lnTo>
                    <a:lnTo>
                      <a:pt x="150" y="240"/>
                    </a:lnTo>
                    <a:lnTo>
                      <a:pt x="156" y="242"/>
                    </a:lnTo>
                    <a:lnTo>
                      <a:pt x="162" y="243"/>
                    </a:lnTo>
                    <a:lnTo>
                      <a:pt x="168" y="244"/>
                    </a:lnTo>
                    <a:lnTo>
                      <a:pt x="175" y="244"/>
                    </a:lnTo>
                    <a:lnTo>
                      <a:pt x="182" y="244"/>
                    </a:lnTo>
                    <a:lnTo>
                      <a:pt x="191" y="243"/>
                    </a:lnTo>
                    <a:lnTo>
                      <a:pt x="198" y="240"/>
                    </a:lnTo>
                    <a:lnTo>
                      <a:pt x="206" y="237"/>
                    </a:lnTo>
                    <a:lnTo>
                      <a:pt x="211" y="234"/>
                    </a:lnTo>
                    <a:lnTo>
                      <a:pt x="216" y="229"/>
                    </a:lnTo>
                    <a:lnTo>
                      <a:pt x="221" y="224"/>
                    </a:lnTo>
                    <a:lnTo>
                      <a:pt x="227" y="217"/>
                    </a:lnTo>
                    <a:lnTo>
                      <a:pt x="339" y="228"/>
                    </a:lnTo>
                    <a:lnTo>
                      <a:pt x="332" y="239"/>
                    </a:lnTo>
                    <a:lnTo>
                      <a:pt x="325" y="249"/>
                    </a:lnTo>
                    <a:lnTo>
                      <a:pt x="318" y="258"/>
                    </a:lnTo>
                    <a:lnTo>
                      <a:pt x="311" y="267"/>
                    </a:lnTo>
                    <a:lnTo>
                      <a:pt x="302" y="275"/>
                    </a:lnTo>
                    <a:lnTo>
                      <a:pt x="295" y="281"/>
                    </a:lnTo>
                    <a:lnTo>
                      <a:pt x="286" y="288"/>
                    </a:lnTo>
                    <a:lnTo>
                      <a:pt x="276" y="293"/>
                    </a:lnTo>
                    <a:lnTo>
                      <a:pt x="266" y="297"/>
                    </a:lnTo>
                    <a:lnTo>
                      <a:pt x="257" y="300"/>
                    </a:lnTo>
                    <a:lnTo>
                      <a:pt x="245" y="304"/>
                    </a:lnTo>
                    <a:lnTo>
                      <a:pt x="232" y="307"/>
                    </a:lnTo>
                    <a:lnTo>
                      <a:pt x="219" y="309"/>
                    </a:lnTo>
                    <a:lnTo>
                      <a:pt x="204" y="310"/>
                    </a:lnTo>
                    <a:lnTo>
                      <a:pt x="189" y="311"/>
                    </a:lnTo>
                    <a:lnTo>
                      <a:pt x="171" y="312"/>
                    </a:lnTo>
                    <a:lnTo>
                      <a:pt x="157" y="311"/>
                    </a:lnTo>
                    <a:lnTo>
                      <a:pt x="143" y="311"/>
                    </a:lnTo>
                    <a:lnTo>
                      <a:pt x="132" y="309"/>
                    </a:lnTo>
                    <a:lnTo>
                      <a:pt x="119" y="308"/>
                    </a:lnTo>
                    <a:lnTo>
                      <a:pt x="108" y="306"/>
                    </a:lnTo>
                    <a:lnTo>
                      <a:pt x="97" y="303"/>
                    </a:lnTo>
                    <a:lnTo>
                      <a:pt x="87" y="299"/>
                    </a:lnTo>
                    <a:lnTo>
                      <a:pt x="79" y="295"/>
                    </a:lnTo>
                    <a:lnTo>
                      <a:pt x="70" y="291"/>
                    </a:lnTo>
                    <a:lnTo>
                      <a:pt x="62" y="285"/>
                    </a:lnTo>
                    <a:lnTo>
                      <a:pt x="55" y="280"/>
                    </a:lnTo>
                    <a:lnTo>
                      <a:pt x="47" y="273"/>
                    </a:lnTo>
                    <a:lnTo>
                      <a:pt x="41" y="267"/>
                    </a:lnTo>
                    <a:lnTo>
                      <a:pt x="34" y="259"/>
                    </a:lnTo>
                    <a:lnTo>
                      <a:pt x="28" y="251"/>
                    </a:lnTo>
                    <a:lnTo>
                      <a:pt x="23" y="242"/>
                    </a:lnTo>
                    <a:lnTo>
                      <a:pt x="17" y="232"/>
                    </a:lnTo>
                    <a:lnTo>
                      <a:pt x="13" y="223"/>
                    </a:lnTo>
                    <a:lnTo>
                      <a:pt x="8" y="213"/>
                    </a:lnTo>
                    <a:lnTo>
                      <a:pt x="6" y="202"/>
                    </a:lnTo>
                    <a:lnTo>
                      <a:pt x="3" y="191"/>
                    </a:lnTo>
                    <a:lnTo>
                      <a:pt x="2" y="181"/>
                    </a:lnTo>
                    <a:lnTo>
                      <a:pt x="1" y="169"/>
                    </a:lnTo>
                    <a:lnTo>
                      <a:pt x="0" y="157"/>
                    </a:lnTo>
                    <a:lnTo>
                      <a:pt x="1" y="140"/>
                    </a:lnTo>
                    <a:lnTo>
                      <a:pt x="3" y="124"/>
                    </a:lnTo>
                    <a:lnTo>
                      <a:pt x="6" y="108"/>
                    </a:lnTo>
                    <a:lnTo>
                      <a:pt x="12" y="93"/>
                    </a:lnTo>
                    <a:lnTo>
                      <a:pt x="18" y="80"/>
                    </a:lnTo>
                    <a:lnTo>
                      <a:pt x="26" y="67"/>
                    </a:lnTo>
                    <a:lnTo>
                      <a:pt x="34" y="56"/>
                    </a:lnTo>
                    <a:lnTo>
                      <a:pt x="45" y="44"/>
                    </a:lnTo>
                    <a:lnTo>
                      <a:pt x="57" y="34"/>
                    </a:lnTo>
                    <a:lnTo>
                      <a:pt x="69" y="25"/>
                    </a:lnTo>
                    <a:lnTo>
                      <a:pt x="83" y="18"/>
                    </a:lnTo>
                    <a:lnTo>
                      <a:pt x="98" y="11"/>
                    </a:lnTo>
                    <a:lnTo>
                      <a:pt x="114" y="7"/>
                    </a:lnTo>
                    <a:lnTo>
                      <a:pt x="132" y="4"/>
                    </a:lnTo>
                    <a:lnTo>
                      <a:pt x="150" y="2"/>
                    </a:lnTo>
                    <a:lnTo>
                      <a:pt x="168" y="0"/>
                    </a:lnTo>
                    <a:lnTo>
                      <a:pt x="184" y="0"/>
                    </a:lnTo>
                    <a:lnTo>
                      <a:pt x="198" y="2"/>
                    </a:lnTo>
                    <a:lnTo>
                      <a:pt x="212" y="4"/>
                    </a:lnTo>
                    <a:lnTo>
                      <a:pt x="225" y="6"/>
                    </a:lnTo>
                    <a:lnTo>
                      <a:pt x="238" y="8"/>
                    </a:lnTo>
                    <a:lnTo>
                      <a:pt x="249" y="11"/>
                    </a:lnTo>
                    <a:lnTo>
                      <a:pt x="260" y="16"/>
                    </a:lnTo>
                    <a:lnTo>
                      <a:pt x="270" y="20"/>
                    </a:lnTo>
                    <a:lnTo>
                      <a:pt x="278" y="25"/>
                    </a:lnTo>
                    <a:lnTo>
                      <a:pt x="287" y="31"/>
                    </a:lnTo>
                    <a:lnTo>
                      <a:pt x="295" y="37"/>
                    </a:lnTo>
                    <a:lnTo>
                      <a:pt x="302" y="44"/>
                    </a:lnTo>
                    <a:lnTo>
                      <a:pt x="309" y="51"/>
                    </a:lnTo>
                    <a:lnTo>
                      <a:pt x="315" y="59"/>
                    </a:lnTo>
                    <a:lnTo>
                      <a:pt x="320" y="67"/>
                    </a:lnTo>
                    <a:lnTo>
                      <a:pt x="326" y="76"/>
                    </a:lnTo>
                    <a:lnTo>
                      <a:pt x="330" y="86"/>
                    </a:lnTo>
                    <a:lnTo>
                      <a:pt x="334" y="95"/>
                    </a:lnTo>
                    <a:lnTo>
                      <a:pt x="338" y="106"/>
                    </a:lnTo>
                    <a:lnTo>
                      <a:pt x="340" y="118"/>
                    </a:lnTo>
                    <a:lnTo>
                      <a:pt x="342" y="131"/>
                    </a:lnTo>
                    <a:lnTo>
                      <a:pt x="344" y="144"/>
                    </a:lnTo>
                    <a:lnTo>
                      <a:pt x="345" y="157"/>
                    </a:lnTo>
                    <a:lnTo>
                      <a:pt x="345" y="172"/>
                    </a:lnTo>
                    <a:lnTo>
                      <a:pt x="345" y="185"/>
                    </a:lnTo>
                    <a:close/>
                    <a:moveTo>
                      <a:pt x="229" y="130"/>
                    </a:moveTo>
                    <a:lnTo>
                      <a:pt x="227" y="115"/>
                    </a:lnTo>
                    <a:lnTo>
                      <a:pt x="223" y="102"/>
                    </a:lnTo>
                    <a:lnTo>
                      <a:pt x="220" y="95"/>
                    </a:lnTo>
                    <a:lnTo>
                      <a:pt x="218" y="91"/>
                    </a:lnTo>
                    <a:lnTo>
                      <a:pt x="215" y="87"/>
                    </a:lnTo>
                    <a:lnTo>
                      <a:pt x="211" y="83"/>
                    </a:lnTo>
                    <a:lnTo>
                      <a:pt x="204" y="76"/>
                    </a:lnTo>
                    <a:lnTo>
                      <a:pt x="194" y="72"/>
                    </a:lnTo>
                    <a:lnTo>
                      <a:pt x="184" y="70"/>
                    </a:lnTo>
                    <a:lnTo>
                      <a:pt x="174" y="68"/>
                    </a:lnTo>
                    <a:lnTo>
                      <a:pt x="167" y="68"/>
                    </a:lnTo>
                    <a:lnTo>
                      <a:pt x="161" y="70"/>
                    </a:lnTo>
                    <a:lnTo>
                      <a:pt x="154" y="72"/>
                    </a:lnTo>
                    <a:lnTo>
                      <a:pt x="149" y="74"/>
                    </a:lnTo>
                    <a:lnTo>
                      <a:pt x="143" y="77"/>
                    </a:lnTo>
                    <a:lnTo>
                      <a:pt x="139" y="80"/>
                    </a:lnTo>
                    <a:lnTo>
                      <a:pt x="134" y="85"/>
                    </a:lnTo>
                    <a:lnTo>
                      <a:pt x="129" y="90"/>
                    </a:lnTo>
                    <a:lnTo>
                      <a:pt x="125" y="98"/>
                    </a:lnTo>
                    <a:lnTo>
                      <a:pt x="122" y="106"/>
                    </a:lnTo>
                    <a:lnTo>
                      <a:pt x="119" y="117"/>
                    </a:lnTo>
                    <a:lnTo>
                      <a:pt x="116" y="130"/>
                    </a:lnTo>
                    <a:lnTo>
                      <a:pt x="229" y="13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4" name="Freeform 1368">
                <a:extLst>
                  <a:ext uri="{FF2B5EF4-FFF2-40B4-BE49-F238E27FC236}">
                    <a16:creationId xmlns:a16="http://schemas.microsoft.com/office/drawing/2014/main" id="{78873FEC-1D82-47D0-9EFF-F072A22A5A47}"/>
                  </a:ext>
                </a:extLst>
              </p:cNvPr>
              <p:cNvSpPr>
                <a:spLocks noEditPoints="1"/>
              </p:cNvSpPr>
              <p:nvPr/>
            </p:nvSpPr>
            <p:spPr bwMode="auto">
              <a:xfrm>
                <a:off x="3899" y="1012"/>
                <a:ext cx="64" cy="63"/>
              </a:xfrm>
              <a:custGeom>
                <a:avLst/>
                <a:gdLst>
                  <a:gd name="T0" fmla="*/ 13 w 317"/>
                  <a:gd name="T1" fmla="*/ 13 h 316"/>
                  <a:gd name="T2" fmla="*/ 10 w 317"/>
                  <a:gd name="T3" fmla="*/ 13 h 316"/>
                  <a:gd name="T4" fmla="*/ 9 w 317"/>
                  <a:gd name="T5" fmla="*/ 10 h 316"/>
                  <a:gd name="T6" fmla="*/ 4 w 317"/>
                  <a:gd name="T7" fmla="*/ 10 h 316"/>
                  <a:gd name="T8" fmla="*/ 3 w 317"/>
                  <a:gd name="T9" fmla="*/ 13 h 316"/>
                  <a:gd name="T10" fmla="*/ 0 w 317"/>
                  <a:gd name="T11" fmla="*/ 13 h 316"/>
                  <a:gd name="T12" fmla="*/ 5 w 317"/>
                  <a:gd name="T13" fmla="*/ 0 h 316"/>
                  <a:gd name="T14" fmla="*/ 8 w 317"/>
                  <a:gd name="T15" fmla="*/ 0 h 316"/>
                  <a:gd name="T16" fmla="*/ 13 w 317"/>
                  <a:gd name="T17" fmla="*/ 13 h 316"/>
                  <a:gd name="T18" fmla="*/ 8 w 317"/>
                  <a:gd name="T19" fmla="*/ 8 h 316"/>
                  <a:gd name="T20" fmla="*/ 6 w 317"/>
                  <a:gd name="T21" fmla="*/ 3 h 316"/>
                  <a:gd name="T22" fmla="*/ 5 w 317"/>
                  <a:gd name="T23" fmla="*/ 8 h 316"/>
                  <a:gd name="T24" fmla="*/ 8 w 317"/>
                  <a:gd name="T25" fmla="*/ 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316"/>
                  <a:gd name="T41" fmla="*/ 317 w 317"/>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316">
                    <a:moveTo>
                      <a:pt x="317" y="316"/>
                    </a:moveTo>
                    <a:lnTo>
                      <a:pt x="247" y="316"/>
                    </a:lnTo>
                    <a:lnTo>
                      <a:pt x="220" y="245"/>
                    </a:lnTo>
                    <a:lnTo>
                      <a:pt x="94" y="245"/>
                    </a:lnTo>
                    <a:lnTo>
                      <a:pt x="67" y="316"/>
                    </a:lnTo>
                    <a:lnTo>
                      <a:pt x="0" y="316"/>
                    </a:lnTo>
                    <a:lnTo>
                      <a:pt x="123" y="0"/>
                    </a:lnTo>
                    <a:lnTo>
                      <a:pt x="190" y="0"/>
                    </a:lnTo>
                    <a:lnTo>
                      <a:pt x="317" y="316"/>
                    </a:lnTo>
                    <a:close/>
                    <a:moveTo>
                      <a:pt x="200" y="191"/>
                    </a:moveTo>
                    <a:lnTo>
                      <a:pt x="156" y="75"/>
                    </a:lnTo>
                    <a:lnTo>
                      <a:pt x="113"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5" name="Freeform 1369">
                <a:extLst>
                  <a:ext uri="{FF2B5EF4-FFF2-40B4-BE49-F238E27FC236}">
                    <a16:creationId xmlns:a16="http://schemas.microsoft.com/office/drawing/2014/main" id="{CEF76E6E-8BE4-46B0-93B3-B7D3EDD0639D}"/>
                  </a:ext>
                </a:extLst>
              </p:cNvPr>
              <p:cNvSpPr>
                <a:spLocks/>
              </p:cNvSpPr>
              <p:nvPr/>
            </p:nvSpPr>
            <p:spPr bwMode="auto">
              <a:xfrm>
                <a:off x="3967" y="1029"/>
                <a:ext cx="43" cy="48"/>
              </a:xfrm>
              <a:custGeom>
                <a:avLst/>
                <a:gdLst>
                  <a:gd name="T0" fmla="*/ 6 w 217"/>
                  <a:gd name="T1" fmla="*/ 3 h 240"/>
                  <a:gd name="T2" fmla="*/ 6 w 217"/>
                  <a:gd name="T3" fmla="*/ 3 h 240"/>
                  <a:gd name="T4" fmla="*/ 6 w 217"/>
                  <a:gd name="T5" fmla="*/ 2 h 240"/>
                  <a:gd name="T6" fmla="*/ 5 w 217"/>
                  <a:gd name="T7" fmla="*/ 2 h 240"/>
                  <a:gd name="T8" fmla="*/ 4 w 217"/>
                  <a:gd name="T9" fmla="*/ 2 h 240"/>
                  <a:gd name="T10" fmla="*/ 4 w 217"/>
                  <a:gd name="T11" fmla="*/ 2 h 240"/>
                  <a:gd name="T12" fmla="*/ 3 w 217"/>
                  <a:gd name="T13" fmla="*/ 2 h 240"/>
                  <a:gd name="T14" fmla="*/ 3 w 217"/>
                  <a:gd name="T15" fmla="*/ 3 h 240"/>
                  <a:gd name="T16" fmla="*/ 3 w 217"/>
                  <a:gd name="T17" fmla="*/ 3 h 240"/>
                  <a:gd name="T18" fmla="*/ 3 w 217"/>
                  <a:gd name="T19" fmla="*/ 3 h 240"/>
                  <a:gd name="T20" fmla="*/ 2 w 217"/>
                  <a:gd name="T21" fmla="*/ 5 h 240"/>
                  <a:gd name="T22" fmla="*/ 3 w 217"/>
                  <a:gd name="T23" fmla="*/ 6 h 240"/>
                  <a:gd name="T24" fmla="*/ 3 w 217"/>
                  <a:gd name="T25" fmla="*/ 7 h 240"/>
                  <a:gd name="T26" fmla="*/ 3 w 217"/>
                  <a:gd name="T27" fmla="*/ 7 h 240"/>
                  <a:gd name="T28" fmla="*/ 3 w 217"/>
                  <a:gd name="T29" fmla="*/ 7 h 240"/>
                  <a:gd name="T30" fmla="*/ 4 w 217"/>
                  <a:gd name="T31" fmla="*/ 7 h 240"/>
                  <a:gd name="T32" fmla="*/ 4 w 217"/>
                  <a:gd name="T33" fmla="*/ 8 h 240"/>
                  <a:gd name="T34" fmla="*/ 4 w 217"/>
                  <a:gd name="T35" fmla="*/ 8 h 240"/>
                  <a:gd name="T36" fmla="*/ 5 w 217"/>
                  <a:gd name="T37" fmla="*/ 8 h 240"/>
                  <a:gd name="T38" fmla="*/ 6 w 217"/>
                  <a:gd name="T39" fmla="*/ 7 h 240"/>
                  <a:gd name="T40" fmla="*/ 6 w 217"/>
                  <a:gd name="T41" fmla="*/ 7 h 240"/>
                  <a:gd name="T42" fmla="*/ 6 w 217"/>
                  <a:gd name="T43" fmla="*/ 6 h 240"/>
                  <a:gd name="T44" fmla="*/ 8 w 217"/>
                  <a:gd name="T45" fmla="*/ 7 h 240"/>
                  <a:gd name="T46" fmla="*/ 8 w 217"/>
                  <a:gd name="T47" fmla="*/ 7 h 240"/>
                  <a:gd name="T48" fmla="*/ 8 w 217"/>
                  <a:gd name="T49" fmla="*/ 8 h 240"/>
                  <a:gd name="T50" fmla="*/ 7 w 217"/>
                  <a:gd name="T51" fmla="*/ 9 h 240"/>
                  <a:gd name="T52" fmla="*/ 7 w 217"/>
                  <a:gd name="T53" fmla="*/ 9 h 240"/>
                  <a:gd name="T54" fmla="*/ 6 w 217"/>
                  <a:gd name="T55" fmla="*/ 9 h 240"/>
                  <a:gd name="T56" fmla="*/ 6 w 217"/>
                  <a:gd name="T57" fmla="*/ 9 h 240"/>
                  <a:gd name="T58" fmla="*/ 5 w 217"/>
                  <a:gd name="T59" fmla="*/ 10 h 240"/>
                  <a:gd name="T60" fmla="*/ 4 w 217"/>
                  <a:gd name="T61" fmla="*/ 10 h 240"/>
                  <a:gd name="T62" fmla="*/ 3 w 217"/>
                  <a:gd name="T63" fmla="*/ 9 h 240"/>
                  <a:gd name="T64" fmla="*/ 2 w 217"/>
                  <a:gd name="T65" fmla="*/ 9 h 240"/>
                  <a:gd name="T66" fmla="*/ 2 w 217"/>
                  <a:gd name="T67" fmla="*/ 9 h 240"/>
                  <a:gd name="T68" fmla="*/ 1 w 217"/>
                  <a:gd name="T69" fmla="*/ 8 h 240"/>
                  <a:gd name="T70" fmla="*/ 0 w 217"/>
                  <a:gd name="T71" fmla="*/ 7 h 240"/>
                  <a:gd name="T72" fmla="*/ 0 w 217"/>
                  <a:gd name="T73" fmla="*/ 6 h 240"/>
                  <a:gd name="T74" fmla="*/ 0 w 217"/>
                  <a:gd name="T75" fmla="*/ 5 h 240"/>
                  <a:gd name="T76" fmla="*/ 0 w 217"/>
                  <a:gd name="T77" fmla="*/ 4 h 240"/>
                  <a:gd name="T78" fmla="*/ 0 w 217"/>
                  <a:gd name="T79" fmla="*/ 3 h 240"/>
                  <a:gd name="T80" fmla="*/ 0 w 217"/>
                  <a:gd name="T81" fmla="*/ 2 h 240"/>
                  <a:gd name="T82" fmla="*/ 1 w 217"/>
                  <a:gd name="T83" fmla="*/ 2 h 240"/>
                  <a:gd name="T84" fmla="*/ 2 w 217"/>
                  <a:gd name="T85" fmla="*/ 1 h 240"/>
                  <a:gd name="T86" fmla="*/ 2 w 217"/>
                  <a:gd name="T87" fmla="*/ 1 h 240"/>
                  <a:gd name="T88" fmla="*/ 3 w 217"/>
                  <a:gd name="T89" fmla="*/ 0 h 240"/>
                  <a:gd name="T90" fmla="*/ 4 w 217"/>
                  <a:gd name="T91" fmla="*/ 0 h 240"/>
                  <a:gd name="T92" fmla="*/ 5 w 217"/>
                  <a:gd name="T93" fmla="*/ 0 h 240"/>
                  <a:gd name="T94" fmla="*/ 6 w 217"/>
                  <a:gd name="T95" fmla="*/ 0 h 240"/>
                  <a:gd name="T96" fmla="*/ 6 w 217"/>
                  <a:gd name="T97" fmla="*/ 0 h 240"/>
                  <a:gd name="T98" fmla="*/ 7 w 217"/>
                  <a:gd name="T99" fmla="*/ 1 h 240"/>
                  <a:gd name="T100" fmla="*/ 7 w 217"/>
                  <a:gd name="T101" fmla="*/ 1 h 240"/>
                  <a:gd name="T102" fmla="*/ 8 w 217"/>
                  <a:gd name="T103" fmla="*/ 1 h 240"/>
                  <a:gd name="T104" fmla="*/ 8 w 217"/>
                  <a:gd name="T105" fmla="*/ 2 h 240"/>
                  <a:gd name="T106" fmla="*/ 8 w 217"/>
                  <a:gd name="T107" fmla="*/ 3 h 24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240"/>
                  <a:gd name="T164" fmla="*/ 217 w 217"/>
                  <a:gd name="T165" fmla="*/ 240 h 24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240">
                    <a:moveTo>
                      <a:pt x="214" y="74"/>
                    </a:moveTo>
                    <a:lnTo>
                      <a:pt x="153" y="84"/>
                    </a:lnTo>
                    <a:lnTo>
                      <a:pt x="152" y="76"/>
                    </a:lnTo>
                    <a:lnTo>
                      <a:pt x="149" y="68"/>
                    </a:lnTo>
                    <a:lnTo>
                      <a:pt x="145" y="63"/>
                    </a:lnTo>
                    <a:lnTo>
                      <a:pt x="140" y="58"/>
                    </a:lnTo>
                    <a:lnTo>
                      <a:pt x="134" y="53"/>
                    </a:lnTo>
                    <a:lnTo>
                      <a:pt x="127" y="51"/>
                    </a:lnTo>
                    <a:lnTo>
                      <a:pt x="121" y="49"/>
                    </a:lnTo>
                    <a:lnTo>
                      <a:pt x="112" y="48"/>
                    </a:lnTo>
                    <a:lnTo>
                      <a:pt x="101" y="49"/>
                    </a:lnTo>
                    <a:lnTo>
                      <a:pt x="92" y="52"/>
                    </a:lnTo>
                    <a:lnTo>
                      <a:pt x="87" y="54"/>
                    </a:lnTo>
                    <a:lnTo>
                      <a:pt x="83" y="58"/>
                    </a:lnTo>
                    <a:lnTo>
                      <a:pt x="80" y="61"/>
                    </a:lnTo>
                    <a:lnTo>
                      <a:pt x="77" y="64"/>
                    </a:lnTo>
                    <a:lnTo>
                      <a:pt x="73" y="68"/>
                    </a:lnTo>
                    <a:lnTo>
                      <a:pt x="70" y="73"/>
                    </a:lnTo>
                    <a:lnTo>
                      <a:pt x="68" y="79"/>
                    </a:lnTo>
                    <a:lnTo>
                      <a:pt x="66" y="84"/>
                    </a:lnTo>
                    <a:lnTo>
                      <a:pt x="64" y="100"/>
                    </a:lnTo>
                    <a:lnTo>
                      <a:pt x="63" y="116"/>
                    </a:lnTo>
                    <a:lnTo>
                      <a:pt x="64" y="135"/>
                    </a:lnTo>
                    <a:lnTo>
                      <a:pt x="66" y="151"/>
                    </a:lnTo>
                    <a:lnTo>
                      <a:pt x="68" y="158"/>
                    </a:lnTo>
                    <a:lnTo>
                      <a:pt x="70" y="164"/>
                    </a:lnTo>
                    <a:lnTo>
                      <a:pt x="73" y="170"/>
                    </a:lnTo>
                    <a:lnTo>
                      <a:pt x="77" y="174"/>
                    </a:lnTo>
                    <a:lnTo>
                      <a:pt x="80" y="177"/>
                    </a:lnTo>
                    <a:lnTo>
                      <a:pt x="84" y="182"/>
                    </a:lnTo>
                    <a:lnTo>
                      <a:pt x="87" y="184"/>
                    </a:lnTo>
                    <a:lnTo>
                      <a:pt x="93" y="186"/>
                    </a:lnTo>
                    <a:lnTo>
                      <a:pt x="97" y="188"/>
                    </a:lnTo>
                    <a:lnTo>
                      <a:pt x="102" y="189"/>
                    </a:lnTo>
                    <a:lnTo>
                      <a:pt x="108" y="190"/>
                    </a:lnTo>
                    <a:lnTo>
                      <a:pt x="113" y="190"/>
                    </a:lnTo>
                    <a:lnTo>
                      <a:pt x="121" y="190"/>
                    </a:lnTo>
                    <a:lnTo>
                      <a:pt x="128" y="188"/>
                    </a:lnTo>
                    <a:lnTo>
                      <a:pt x="135" y="185"/>
                    </a:lnTo>
                    <a:lnTo>
                      <a:pt x="141" y="181"/>
                    </a:lnTo>
                    <a:lnTo>
                      <a:pt x="147" y="175"/>
                    </a:lnTo>
                    <a:lnTo>
                      <a:pt x="151" y="168"/>
                    </a:lnTo>
                    <a:lnTo>
                      <a:pt x="154" y="158"/>
                    </a:lnTo>
                    <a:lnTo>
                      <a:pt x="156" y="147"/>
                    </a:lnTo>
                    <a:lnTo>
                      <a:pt x="217" y="157"/>
                    </a:lnTo>
                    <a:lnTo>
                      <a:pt x="214" y="168"/>
                    </a:lnTo>
                    <a:lnTo>
                      <a:pt x="210" y="176"/>
                    </a:lnTo>
                    <a:lnTo>
                      <a:pt x="207" y="185"/>
                    </a:lnTo>
                    <a:lnTo>
                      <a:pt x="203" y="193"/>
                    </a:lnTo>
                    <a:lnTo>
                      <a:pt x="199" y="201"/>
                    </a:lnTo>
                    <a:lnTo>
                      <a:pt x="193" y="207"/>
                    </a:lnTo>
                    <a:lnTo>
                      <a:pt x="187" y="214"/>
                    </a:lnTo>
                    <a:lnTo>
                      <a:pt x="181" y="219"/>
                    </a:lnTo>
                    <a:lnTo>
                      <a:pt x="174" y="224"/>
                    </a:lnTo>
                    <a:lnTo>
                      <a:pt x="166" y="228"/>
                    </a:lnTo>
                    <a:lnTo>
                      <a:pt x="159" y="232"/>
                    </a:lnTo>
                    <a:lnTo>
                      <a:pt x="150" y="234"/>
                    </a:lnTo>
                    <a:lnTo>
                      <a:pt x="141" y="237"/>
                    </a:lnTo>
                    <a:lnTo>
                      <a:pt x="132" y="239"/>
                    </a:lnTo>
                    <a:lnTo>
                      <a:pt x="121" y="240"/>
                    </a:lnTo>
                    <a:lnTo>
                      <a:pt x="110" y="240"/>
                    </a:lnTo>
                    <a:lnTo>
                      <a:pt x="98" y="240"/>
                    </a:lnTo>
                    <a:lnTo>
                      <a:pt x="86" y="238"/>
                    </a:lnTo>
                    <a:lnTo>
                      <a:pt x="75" y="236"/>
                    </a:lnTo>
                    <a:lnTo>
                      <a:pt x="65" y="232"/>
                    </a:lnTo>
                    <a:lnTo>
                      <a:pt x="55" y="228"/>
                    </a:lnTo>
                    <a:lnTo>
                      <a:pt x="46" y="223"/>
                    </a:lnTo>
                    <a:lnTo>
                      <a:pt x="38" y="216"/>
                    </a:lnTo>
                    <a:lnTo>
                      <a:pt x="30" y="209"/>
                    </a:lnTo>
                    <a:lnTo>
                      <a:pt x="23" y="200"/>
                    </a:lnTo>
                    <a:lnTo>
                      <a:pt x="17" y="191"/>
                    </a:lnTo>
                    <a:lnTo>
                      <a:pt x="12" y="182"/>
                    </a:lnTo>
                    <a:lnTo>
                      <a:pt x="7" y="171"/>
                    </a:lnTo>
                    <a:lnTo>
                      <a:pt x="4" y="159"/>
                    </a:lnTo>
                    <a:lnTo>
                      <a:pt x="2" y="147"/>
                    </a:lnTo>
                    <a:lnTo>
                      <a:pt x="1" y="134"/>
                    </a:lnTo>
                    <a:lnTo>
                      <a:pt x="0" y="120"/>
                    </a:lnTo>
                    <a:lnTo>
                      <a:pt x="1" y="107"/>
                    </a:lnTo>
                    <a:lnTo>
                      <a:pt x="2" y="94"/>
                    </a:lnTo>
                    <a:lnTo>
                      <a:pt x="4" y="81"/>
                    </a:lnTo>
                    <a:lnTo>
                      <a:pt x="7" y="70"/>
                    </a:lnTo>
                    <a:lnTo>
                      <a:pt x="12" y="60"/>
                    </a:lnTo>
                    <a:lnTo>
                      <a:pt x="17" y="50"/>
                    </a:lnTo>
                    <a:lnTo>
                      <a:pt x="23" y="40"/>
                    </a:lnTo>
                    <a:lnTo>
                      <a:pt x="30" y="33"/>
                    </a:lnTo>
                    <a:lnTo>
                      <a:pt x="38" y="25"/>
                    </a:lnTo>
                    <a:lnTo>
                      <a:pt x="46" y="19"/>
                    </a:lnTo>
                    <a:lnTo>
                      <a:pt x="56" y="13"/>
                    </a:lnTo>
                    <a:lnTo>
                      <a:pt x="66" y="9"/>
                    </a:lnTo>
                    <a:lnTo>
                      <a:pt x="75" y="5"/>
                    </a:lnTo>
                    <a:lnTo>
                      <a:pt x="87" y="2"/>
                    </a:lnTo>
                    <a:lnTo>
                      <a:pt x="99" y="1"/>
                    </a:lnTo>
                    <a:lnTo>
                      <a:pt x="111" y="0"/>
                    </a:lnTo>
                    <a:lnTo>
                      <a:pt x="122" y="1"/>
                    </a:lnTo>
                    <a:lnTo>
                      <a:pt x="132" y="1"/>
                    </a:lnTo>
                    <a:lnTo>
                      <a:pt x="140" y="4"/>
                    </a:lnTo>
                    <a:lnTo>
                      <a:pt x="149" y="5"/>
                    </a:lnTo>
                    <a:lnTo>
                      <a:pt x="156" y="8"/>
                    </a:lnTo>
                    <a:lnTo>
                      <a:pt x="164" y="11"/>
                    </a:lnTo>
                    <a:lnTo>
                      <a:pt x="172" y="14"/>
                    </a:lnTo>
                    <a:lnTo>
                      <a:pt x="178" y="19"/>
                    </a:lnTo>
                    <a:lnTo>
                      <a:pt x="183" y="23"/>
                    </a:lnTo>
                    <a:lnTo>
                      <a:pt x="189" y="28"/>
                    </a:lnTo>
                    <a:lnTo>
                      <a:pt x="194" y="35"/>
                    </a:lnTo>
                    <a:lnTo>
                      <a:pt x="199" y="41"/>
                    </a:lnTo>
                    <a:lnTo>
                      <a:pt x="203" y="49"/>
                    </a:lnTo>
                    <a:lnTo>
                      <a:pt x="207" y="56"/>
                    </a:lnTo>
                    <a:lnTo>
                      <a:pt x="210" y="65"/>
                    </a:lnTo>
                    <a:lnTo>
                      <a:pt x="214"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6" name="Freeform 1370">
                <a:extLst>
                  <a:ext uri="{FF2B5EF4-FFF2-40B4-BE49-F238E27FC236}">
                    <a16:creationId xmlns:a16="http://schemas.microsoft.com/office/drawing/2014/main" id="{F6EAFE71-41CE-4F75-A830-FD16A1290253}"/>
                  </a:ext>
                </a:extLst>
              </p:cNvPr>
              <p:cNvSpPr>
                <a:spLocks/>
              </p:cNvSpPr>
              <p:nvPr/>
            </p:nvSpPr>
            <p:spPr bwMode="auto">
              <a:xfrm>
                <a:off x="4013" y="1014"/>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4 w 135"/>
                  <a:gd name="T33" fmla="*/ 13 h 315"/>
                  <a:gd name="T34" fmla="*/ 4 w 135"/>
                  <a:gd name="T35" fmla="*/ 13 h 315"/>
                  <a:gd name="T36" fmla="*/ 4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29"/>
                    </a:lnTo>
                    <a:lnTo>
                      <a:pt x="89" y="129"/>
                    </a:lnTo>
                    <a:lnTo>
                      <a:pt x="89" y="221"/>
                    </a:lnTo>
                    <a:lnTo>
                      <a:pt x="89" y="234"/>
                    </a:lnTo>
                    <a:lnTo>
                      <a:pt x="90" y="244"/>
                    </a:lnTo>
                    <a:lnTo>
                      <a:pt x="90" y="250"/>
                    </a:lnTo>
                    <a:lnTo>
                      <a:pt x="90" y="254"/>
                    </a:lnTo>
                    <a:lnTo>
                      <a:pt x="92" y="259"/>
                    </a:lnTo>
                    <a:lnTo>
                      <a:pt x="95" y="262"/>
                    </a:lnTo>
                    <a:lnTo>
                      <a:pt x="101" y="264"/>
                    </a:lnTo>
                    <a:lnTo>
                      <a:pt x="106" y="265"/>
                    </a:lnTo>
                    <a:lnTo>
                      <a:pt x="116" y="263"/>
                    </a:lnTo>
                    <a:lnTo>
                      <a:pt x="130" y="259"/>
                    </a:lnTo>
                    <a:lnTo>
                      <a:pt x="135" y="306"/>
                    </a:lnTo>
                    <a:lnTo>
                      <a:pt x="124" y="309"/>
                    </a:lnTo>
                    <a:lnTo>
                      <a:pt x="112" y="313"/>
                    </a:lnTo>
                    <a:lnTo>
                      <a:pt x="101" y="315"/>
                    </a:lnTo>
                    <a:lnTo>
                      <a:pt x="88" y="315"/>
                    </a:lnTo>
                    <a:lnTo>
                      <a:pt x="79" y="315"/>
                    </a:lnTo>
                    <a:lnTo>
                      <a:pt x="71" y="314"/>
                    </a:lnTo>
                    <a:lnTo>
                      <a:pt x="65" y="312"/>
                    </a:lnTo>
                    <a:lnTo>
                      <a:pt x="57" y="309"/>
                    </a:lnTo>
                    <a:lnTo>
                      <a:pt x="52" y="306"/>
                    </a:lnTo>
                    <a:lnTo>
                      <a:pt x="47" y="303"/>
                    </a:lnTo>
                    <a:lnTo>
                      <a:pt x="42" y="300"/>
                    </a:lnTo>
                    <a:lnTo>
                      <a:pt x="39" y="295"/>
                    </a:lnTo>
                    <a:lnTo>
                      <a:pt x="36" y="290"/>
                    </a:lnTo>
                    <a:lnTo>
                      <a:pt x="34" y="285"/>
                    </a:lnTo>
                    <a:lnTo>
                      <a:pt x="31" y="278"/>
                    </a:lnTo>
                    <a:lnTo>
                      <a:pt x="30" y="272"/>
                    </a:lnTo>
                    <a:lnTo>
                      <a:pt x="29" y="265"/>
                    </a:lnTo>
                    <a:lnTo>
                      <a:pt x="28" y="256"/>
                    </a:lnTo>
                    <a:lnTo>
                      <a:pt x="28" y="244"/>
                    </a:lnTo>
                    <a:lnTo>
                      <a:pt x="28" y="229"/>
                    </a:lnTo>
                    <a:lnTo>
                      <a:pt x="28" y="129"/>
                    </a:lnTo>
                    <a:lnTo>
                      <a:pt x="0" y="129"/>
                    </a:lnTo>
                    <a:lnTo>
                      <a:pt x="0" y="81"/>
                    </a:lnTo>
                    <a:lnTo>
                      <a:pt x="28" y="81"/>
                    </a:lnTo>
                    <a:lnTo>
                      <a:pt x="28" y="35"/>
                    </a:lnTo>
                    <a:lnTo>
                      <a:pt x="89" y="0"/>
                    </a:lnTo>
                    <a:lnTo>
                      <a:pt x="89"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7" name="Freeform 1371">
                <a:extLst>
                  <a:ext uri="{FF2B5EF4-FFF2-40B4-BE49-F238E27FC236}">
                    <a16:creationId xmlns:a16="http://schemas.microsoft.com/office/drawing/2014/main" id="{0F15DCD8-E3BF-45FE-AE0B-D12C56102761}"/>
                  </a:ext>
                </a:extLst>
              </p:cNvPr>
              <p:cNvSpPr>
                <a:spLocks noEditPoints="1"/>
              </p:cNvSpPr>
              <p:nvPr/>
            </p:nvSpPr>
            <p:spPr bwMode="auto">
              <a:xfrm>
                <a:off x="4048" y="1012"/>
                <a:ext cx="12" cy="63"/>
              </a:xfrm>
              <a:custGeom>
                <a:avLst/>
                <a:gdLst>
                  <a:gd name="T0" fmla="*/ 0 w 60"/>
                  <a:gd name="T1" fmla="*/ 2 h 316"/>
                  <a:gd name="T2" fmla="*/ 0 w 60"/>
                  <a:gd name="T3" fmla="*/ 0 h 316"/>
                  <a:gd name="T4" fmla="*/ 2 w 60"/>
                  <a:gd name="T5" fmla="*/ 0 h 316"/>
                  <a:gd name="T6" fmla="*/ 2 w 60"/>
                  <a:gd name="T7" fmla="*/ 2 h 316"/>
                  <a:gd name="T8" fmla="*/ 0 w 60"/>
                  <a:gd name="T9" fmla="*/ 2 h 316"/>
                  <a:gd name="T10" fmla="*/ 0 w 60"/>
                  <a:gd name="T11" fmla="*/ 13 h 316"/>
                  <a:gd name="T12" fmla="*/ 0 w 60"/>
                  <a:gd name="T13" fmla="*/ 4 h 316"/>
                  <a:gd name="T14" fmla="*/ 2 w 60"/>
                  <a:gd name="T15" fmla="*/ 4 h 316"/>
                  <a:gd name="T16" fmla="*/ 2 w 60"/>
                  <a:gd name="T17" fmla="*/ 13 h 316"/>
                  <a:gd name="T18" fmla="*/ 0 w 60"/>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8"/>
                    </a:lnTo>
                    <a:lnTo>
                      <a:pt x="60" y="88"/>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8" name="Freeform 1372">
                <a:extLst>
                  <a:ext uri="{FF2B5EF4-FFF2-40B4-BE49-F238E27FC236}">
                    <a16:creationId xmlns:a16="http://schemas.microsoft.com/office/drawing/2014/main" id="{840D3CD2-D8BE-41A0-B7D0-0C227FD84D09}"/>
                  </a:ext>
                </a:extLst>
              </p:cNvPr>
              <p:cNvSpPr>
                <a:spLocks/>
              </p:cNvSpPr>
              <p:nvPr/>
            </p:nvSpPr>
            <p:spPr bwMode="auto">
              <a:xfrm>
                <a:off x="4072" y="1029"/>
                <a:ext cx="42" cy="46"/>
              </a:xfrm>
              <a:custGeom>
                <a:avLst/>
                <a:gdLst>
                  <a:gd name="T0" fmla="*/ 8 w 208"/>
                  <a:gd name="T1" fmla="*/ 9 h 234"/>
                  <a:gd name="T2" fmla="*/ 6 w 208"/>
                  <a:gd name="T3" fmla="*/ 9 h 234"/>
                  <a:gd name="T4" fmla="*/ 6 w 208"/>
                  <a:gd name="T5" fmla="*/ 5 h 234"/>
                  <a:gd name="T6" fmla="*/ 6 w 208"/>
                  <a:gd name="T7" fmla="*/ 4 h 234"/>
                  <a:gd name="T8" fmla="*/ 6 w 208"/>
                  <a:gd name="T9" fmla="*/ 3 h 234"/>
                  <a:gd name="T10" fmla="*/ 6 w 208"/>
                  <a:gd name="T11" fmla="*/ 3 h 234"/>
                  <a:gd name="T12" fmla="*/ 6 w 208"/>
                  <a:gd name="T13" fmla="*/ 3 h 234"/>
                  <a:gd name="T14" fmla="*/ 6 w 208"/>
                  <a:gd name="T15" fmla="*/ 3 h 234"/>
                  <a:gd name="T16" fmla="*/ 6 w 208"/>
                  <a:gd name="T17" fmla="*/ 2 h 234"/>
                  <a:gd name="T18" fmla="*/ 5 w 208"/>
                  <a:gd name="T19" fmla="*/ 2 h 234"/>
                  <a:gd name="T20" fmla="*/ 5 w 208"/>
                  <a:gd name="T21" fmla="*/ 2 h 234"/>
                  <a:gd name="T22" fmla="*/ 5 w 208"/>
                  <a:gd name="T23" fmla="*/ 2 h 234"/>
                  <a:gd name="T24" fmla="*/ 5 w 208"/>
                  <a:gd name="T25" fmla="*/ 2 h 234"/>
                  <a:gd name="T26" fmla="*/ 5 w 208"/>
                  <a:gd name="T27" fmla="*/ 2 h 234"/>
                  <a:gd name="T28" fmla="*/ 4 w 208"/>
                  <a:gd name="T29" fmla="*/ 2 h 234"/>
                  <a:gd name="T30" fmla="*/ 4 w 208"/>
                  <a:gd name="T31" fmla="*/ 2 h 234"/>
                  <a:gd name="T32" fmla="*/ 4 w 208"/>
                  <a:gd name="T33" fmla="*/ 2 h 234"/>
                  <a:gd name="T34" fmla="*/ 4 w 208"/>
                  <a:gd name="T35" fmla="*/ 2 h 234"/>
                  <a:gd name="T36" fmla="*/ 3 w 208"/>
                  <a:gd name="T37" fmla="*/ 2 h 234"/>
                  <a:gd name="T38" fmla="*/ 3 w 208"/>
                  <a:gd name="T39" fmla="*/ 2 h 234"/>
                  <a:gd name="T40" fmla="*/ 3 w 208"/>
                  <a:gd name="T41" fmla="*/ 3 h 234"/>
                  <a:gd name="T42" fmla="*/ 3 w 208"/>
                  <a:gd name="T43" fmla="*/ 3 h 234"/>
                  <a:gd name="T44" fmla="*/ 3 w 208"/>
                  <a:gd name="T45" fmla="*/ 3 h 234"/>
                  <a:gd name="T46" fmla="*/ 3 w 208"/>
                  <a:gd name="T47" fmla="*/ 3 h 234"/>
                  <a:gd name="T48" fmla="*/ 2 w 208"/>
                  <a:gd name="T49" fmla="*/ 4 h 234"/>
                  <a:gd name="T50" fmla="*/ 2 w 208"/>
                  <a:gd name="T51" fmla="*/ 4 h 234"/>
                  <a:gd name="T52" fmla="*/ 2 w 208"/>
                  <a:gd name="T53" fmla="*/ 5 h 234"/>
                  <a:gd name="T54" fmla="*/ 2 w 208"/>
                  <a:gd name="T55" fmla="*/ 9 h 234"/>
                  <a:gd name="T56" fmla="*/ 0 w 208"/>
                  <a:gd name="T57" fmla="*/ 9 h 234"/>
                  <a:gd name="T58" fmla="*/ 0 w 208"/>
                  <a:gd name="T59" fmla="*/ 0 h 234"/>
                  <a:gd name="T60" fmla="*/ 2 w 208"/>
                  <a:gd name="T61" fmla="*/ 0 h 234"/>
                  <a:gd name="T62" fmla="*/ 2 w 208"/>
                  <a:gd name="T63" fmla="*/ 2 h 234"/>
                  <a:gd name="T64" fmla="*/ 3 w 208"/>
                  <a:gd name="T65" fmla="*/ 1 h 234"/>
                  <a:gd name="T66" fmla="*/ 3 w 208"/>
                  <a:gd name="T67" fmla="*/ 1 h 234"/>
                  <a:gd name="T68" fmla="*/ 3 w 208"/>
                  <a:gd name="T69" fmla="*/ 1 h 234"/>
                  <a:gd name="T70" fmla="*/ 4 w 208"/>
                  <a:gd name="T71" fmla="*/ 0 h 234"/>
                  <a:gd name="T72" fmla="*/ 4 w 208"/>
                  <a:gd name="T73" fmla="*/ 0 h 234"/>
                  <a:gd name="T74" fmla="*/ 4 w 208"/>
                  <a:gd name="T75" fmla="*/ 0 h 234"/>
                  <a:gd name="T76" fmla="*/ 5 w 208"/>
                  <a:gd name="T77" fmla="*/ 0 h 234"/>
                  <a:gd name="T78" fmla="*/ 5 w 208"/>
                  <a:gd name="T79" fmla="*/ 0 h 234"/>
                  <a:gd name="T80" fmla="*/ 6 w 208"/>
                  <a:gd name="T81" fmla="*/ 0 h 234"/>
                  <a:gd name="T82" fmla="*/ 6 w 208"/>
                  <a:gd name="T83" fmla="*/ 0 h 234"/>
                  <a:gd name="T84" fmla="*/ 6 w 208"/>
                  <a:gd name="T85" fmla="*/ 0 h 234"/>
                  <a:gd name="T86" fmla="*/ 7 w 208"/>
                  <a:gd name="T87" fmla="*/ 0 h 234"/>
                  <a:gd name="T88" fmla="*/ 7 w 208"/>
                  <a:gd name="T89" fmla="*/ 0 h 234"/>
                  <a:gd name="T90" fmla="*/ 7 w 208"/>
                  <a:gd name="T91" fmla="*/ 1 h 234"/>
                  <a:gd name="T92" fmla="*/ 8 w 208"/>
                  <a:gd name="T93" fmla="*/ 1 h 234"/>
                  <a:gd name="T94" fmla="*/ 8 w 208"/>
                  <a:gd name="T95" fmla="*/ 1 h 234"/>
                  <a:gd name="T96" fmla="*/ 8 w 208"/>
                  <a:gd name="T97" fmla="*/ 1 h 234"/>
                  <a:gd name="T98" fmla="*/ 8 w 208"/>
                  <a:gd name="T99" fmla="*/ 1 h 234"/>
                  <a:gd name="T100" fmla="*/ 8 w 208"/>
                  <a:gd name="T101" fmla="*/ 2 h 234"/>
                  <a:gd name="T102" fmla="*/ 8 w 208"/>
                  <a:gd name="T103" fmla="*/ 2 h 234"/>
                  <a:gd name="T104" fmla="*/ 8 w 208"/>
                  <a:gd name="T105" fmla="*/ 2 h 234"/>
                  <a:gd name="T106" fmla="*/ 8 w 208"/>
                  <a:gd name="T107" fmla="*/ 3 h 234"/>
                  <a:gd name="T108" fmla="*/ 8 w 208"/>
                  <a:gd name="T109" fmla="*/ 3 h 234"/>
                  <a:gd name="T110" fmla="*/ 8 w 208"/>
                  <a:gd name="T111" fmla="*/ 4 h 234"/>
                  <a:gd name="T112" fmla="*/ 8 w 208"/>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8"/>
                    </a:lnTo>
                    <a:lnTo>
                      <a:pt x="146" y="77"/>
                    </a:lnTo>
                    <a:lnTo>
                      <a:pt x="144" y="69"/>
                    </a:lnTo>
                    <a:lnTo>
                      <a:pt x="142" y="65"/>
                    </a:lnTo>
                    <a:lnTo>
                      <a:pt x="139" y="61"/>
                    </a:lnTo>
                    <a:lnTo>
                      <a:pt x="136" y="56"/>
                    </a:lnTo>
                    <a:lnTo>
                      <a:pt x="131" y="53"/>
                    </a:lnTo>
                    <a:lnTo>
                      <a:pt x="127" y="50"/>
                    </a:lnTo>
                    <a:lnTo>
                      <a:pt x="122" y="49"/>
                    </a:lnTo>
                    <a:lnTo>
                      <a:pt x="116" y="48"/>
                    </a:lnTo>
                    <a:lnTo>
                      <a:pt x="110" y="47"/>
                    </a:lnTo>
                    <a:lnTo>
                      <a:pt x="102" y="48"/>
                    </a:lnTo>
                    <a:lnTo>
                      <a:pt x="96" y="49"/>
                    </a:lnTo>
                    <a:lnTo>
                      <a:pt x="88" y="52"/>
                    </a:lnTo>
                    <a:lnTo>
                      <a:pt x="82" y="55"/>
                    </a:lnTo>
                    <a:lnTo>
                      <a:pt x="76" y="61"/>
                    </a:lnTo>
                    <a:lnTo>
                      <a:pt x="72" y="66"/>
                    </a:lnTo>
                    <a:lnTo>
                      <a:pt x="68" y="72"/>
                    </a:lnTo>
                    <a:lnTo>
                      <a:pt x="65" y="78"/>
                    </a:lnTo>
                    <a:lnTo>
                      <a:pt x="62" y="87"/>
                    </a:lnTo>
                    <a:lnTo>
                      <a:pt x="61" y="99"/>
                    </a:lnTo>
                    <a:lnTo>
                      <a:pt x="60" y="114"/>
                    </a:lnTo>
                    <a:lnTo>
                      <a:pt x="60" y="131"/>
                    </a:lnTo>
                    <a:lnTo>
                      <a:pt x="60" y="234"/>
                    </a:lnTo>
                    <a:lnTo>
                      <a:pt x="0" y="234"/>
                    </a:lnTo>
                    <a:lnTo>
                      <a:pt x="0" y="6"/>
                    </a:lnTo>
                    <a:lnTo>
                      <a:pt x="56" y="6"/>
                    </a:lnTo>
                    <a:lnTo>
                      <a:pt x="56" y="39"/>
                    </a:lnTo>
                    <a:lnTo>
                      <a:pt x="63" y="31"/>
                    </a:lnTo>
                    <a:lnTo>
                      <a:pt x="72" y="22"/>
                    </a:lnTo>
                    <a:lnTo>
                      <a:pt x="81" y="15"/>
                    </a:lnTo>
                    <a:lnTo>
                      <a:pt x="89" y="10"/>
                    </a:lnTo>
                    <a:lnTo>
                      <a:pt x="99" y="6"/>
                    </a:lnTo>
                    <a:lnTo>
                      <a:pt x="110" y="2"/>
                    </a:lnTo>
                    <a:lnTo>
                      <a:pt x="121" y="1"/>
                    </a:lnTo>
                    <a:lnTo>
                      <a:pt x="131" y="0"/>
                    </a:lnTo>
                    <a:lnTo>
                      <a:pt x="141" y="1"/>
                    </a:lnTo>
                    <a:lnTo>
                      <a:pt x="151" y="2"/>
                    </a:lnTo>
                    <a:lnTo>
                      <a:pt x="160" y="5"/>
                    </a:lnTo>
                    <a:lnTo>
                      <a:pt x="168" y="8"/>
                    </a:lnTo>
                    <a:lnTo>
                      <a:pt x="176" y="12"/>
                    </a:lnTo>
                    <a:lnTo>
                      <a:pt x="183" y="17"/>
                    </a:lnTo>
                    <a:lnTo>
                      <a:pt x="189" y="21"/>
                    </a:lnTo>
                    <a:lnTo>
                      <a:pt x="193" y="26"/>
                    </a:lnTo>
                    <a:lnTo>
                      <a:pt x="197" y="32"/>
                    </a:lnTo>
                    <a:lnTo>
                      <a:pt x="201" y="38"/>
                    </a:lnTo>
                    <a:lnTo>
                      <a:pt x="203" y="45"/>
                    </a:lnTo>
                    <a:lnTo>
                      <a:pt x="205" y="52"/>
                    </a:lnTo>
                    <a:lnTo>
                      <a:pt x="207" y="60"/>
                    </a:lnTo>
                    <a:lnTo>
                      <a:pt x="208" y="69"/>
                    </a:lnTo>
                    <a:lnTo>
                      <a:pt x="208" y="80"/>
                    </a:lnTo>
                    <a:lnTo>
                      <a:pt x="208" y="92"/>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39" name="Freeform 1373">
                <a:extLst>
                  <a:ext uri="{FF2B5EF4-FFF2-40B4-BE49-F238E27FC236}">
                    <a16:creationId xmlns:a16="http://schemas.microsoft.com/office/drawing/2014/main" id="{A9AFD154-3637-45B4-862B-4F27BAED57FC}"/>
                  </a:ext>
                </a:extLst>
              </p:cNvPr>
              <p:cNvSpPr>
                <a:spLocks noEditPoints="1"/>
              </p:cNvSpPr>
              <p:nvPr/>
            </p:nvSpPr>
            <p:spPr bwMode="auto">
              <a:xfrm>
                <a:off x="4123" y="1029"/>
                <a:ext cx="43" cy="48"/>
              </a:xfrm>
              <a:custGeom>
                <a:avLst/>
                <a:gdLst>
                  <a:gd name="T0" fmla="*/ 0 w 214"/>
                  <a:gd name="T1" fmla="*/ 2 h 240"/>
                  <a:gd name="T2" fmla="*/ 1 w 214"/>
                  <a:gd name="T3" fmla="*/ 1 h 240"/>
                  <a:gd name="T4" fmla="*/ 1 w 214"/>
                  <a:gd name="T5" fmla="*/ 1 h 240"/>
                  <a:gd name="T6" fmla="*/ 2 w 214"/>
                  <a:gd name="T7" fmla="*/ 0 h 240"/>
                  <a:gd name="T8" fmla="*/ 3 w 214"/>
                  <a:gd name="T9" fmla="*/ 0 h 240"/>
                  <a:gd name="T10" fmla="*/ 4 w 214"/>
                  <a:gd name="T11" fmla="*/ 0 h 240"/>
                  <a:gd name="T12" fmla="*/ 6 w 214"/>
                  <a:gd name="T13" fmla="*/ 0 h 240"/>
                  <a:gd name="T14" fmla="*/ 7 w 214"/>
                  <a:gd name="T15" fmla="*/ 1 h 240"/>
                  <a:gd name="T16" fmla="*/ 8 w 214"/>
                  <a:gd name="T17" fmla="*/ 2 h 240"/>
                  <a:gd name="T18" fmla="*/ 8 w 214"/>
                  <a:gd name="T19" fmla="*/ 4 h 240"/>
                  <a:gd name="T20" fmla="*/ 8 w 214"/>
                  <a:gd name="T21" fmla="*/ 7 h 240"/>
                  <a:gd name="T22" fmla="*/ 8 w 214"/>
                  <a:gd name="T23" fmla="*/ 9 h 240"/>
                  <a:gd name="T24" fmla="*/ 6 w 214"/>
                  <a:gd name="T25" fmla="*/ 9 h 240"/>
                  <a:gd name="T26" fmla="*/ 6 w 214"/>
                  <a:gd name="T27" fmla="*/ 8 h 240"/>
                  <a:gd name="T28" fmla="*/ 5 w 214"/>
                  <a:gd name="T29" fmla="*/ 9 h 240"/>
                  <a:gd name="T30" fmla="*/ 4 w 214"/>
                  <a:gd name="T31" fmla="*/ 10 h 240"/>
                  <a:gd name="T32" fmla="*/ 3 w 214"/>
                  <a:gd name="T33" fmla="*/ 10 h 240"/>
                  <a:gd name="T34" fmla="*/ 2 w 214"/>
                  <a:gd name="T35" fmla="*/ 9 h 240"/>
                  <a:gd name="T36" fmla="*/ 1 w 214"/>
                  <a:gd name="T37" fmla="*/ 9 h 240"/>
                  <a:gd name="T38" fmla="*/ 0 w 214"/>
                  <a:gd name="T39" fmla="*/ 8 h 240"/>
                  <a:gd name="T40" fmla="*/ 0 w 214"/>
                  <a:gd name="T41" fmla="*/ 8 h 240"/>
                  <a:gd name="T42" fmla="*/ 0 w 214"/>
                  <a:gd name="T43" fmla="*/ 7 h 240"/>
                  <a:gd name="T44" fmla="*/ 0 w 214"/>
                  <a:gd name="T45" fmla="*/ 6 h 240"/>
                  <a:gd name="T46" fmla="*/ 1 w 214"/>
                  <a:gd name="T47" fmla="*/ 5 h 240"/>
                  <a:gd name="T48" fmla="*/ 2 w 214"/>
                  <a:gd name="T49" fmla="*/ 4 h 240"/>
                  <a:gd name="T50" fmla="*/ 3 w 214"/>
                  <a:gd name="T51" fmla="*/ 4 h 240"/>
                  <a:gd name="T52" fmla="*/ 5 w 214"/>
                  <a:gd name="T53" fmla="*/ 4 h 240"/>
                  <a:gd name="T54" fmla="*/ 6 w 214"/>
                  <a:gd name="T55" fmla="*/ 3 h 240"/>
                  <a:gd name="T56" fmla="*/ 5 w 214"/>
                  <a:gd name="T57" fmla="*/ 2 h 240"/>
                  <a:gd name="T58" fmla="*/ 5 w 214"/>
                  <a:gd name="T59" fmla="*/ 2 h 240"/>
                  <a:gd name="T60" fmla="*/ 3 w 214"/>
                  <a:gd name="T61" fmla="*/ 2 h 240"/>
                  <a:gd name="T62" fmla="*/ 3 w 214"/>
                  <a:gd name="T63" fmla="*/ 2 h 240"/>
                  <a:gd name="T64" fmla="*/ 2 w 214"/>
                  <a:gd name="T65" fmla="*/ 3 h 240"/>
                  <a:gd name="T66" fmla="*/ 5 w 214"/>
                  <a:gd name="T67" fmla="*/ 5 h 240"/>
                  <a:gd name="T68" fmla="*/ 4 w 214"/>
                  <a:gd name="T69" fmla="*/ 5 h 240"/>
                  <a:gd name="T70" fmla="*/ 3 w 214"/>
                  <a:gd name="T71" fmla="*/ 6 h 240"/>
                  <a:gd name="T72" fmla="*/ 2 w 214"/>
                  <a:gd name="T73" fmla="*/ 6 h 240"/>
                  <a:gd name="T74" fmla="*/ 2 w 214"/>
                  <a:gd name="T75" fmla="*/ 7 h 240"/>
                  <a:gd name="T76" fmla="*/ 3 w 214"/>
                  <a:gd name="T77" fmla="*/ 8 h 240"/>
                  <a:gd name="T78" fmla="*/ 4 w 214"/>
                  <a:gd name="T79" fmla="*/ 8 h 240"/>
                  <a:gd name="T80" fmla="*/ 5 w 214"/>
                  <a:gd name="T81" fmla="*/ 8 h 240"/>
                  <a:gd name="T82" fmla="*/ 5 w 214"/>
                  <a:gd name="T83" fmla="*/ 7 h 240"/>
                  <a:gd name="T84" fmla="*/ 6 w 214"/>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40"/>
                  <a:gd name="T131" fmla="*/ 214 w 214"/>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40">
                    <a:moveTo>
                      <a:pt x="60" y="76"/>
                    </a:moveTo>
                    <a:lnTo>
                      <a:pt x="5" y="66"/>
                    </a:lnTo>
                    <a:lnTo>
                      <a:pt x="8" y="58"/>
                    </a:lnTo>
                    <a:lnTo>
                      <a:pt x="10" y="50"/>
                    </a:lnTo>
                    <a:lnTo>
                      <a:pt x="15" y="43"/>
                    </a:lnTo>
                    <a:lnTo>
                      <a:pt x="18" y="37"/>
                    </a:lnTo>
                    <a:lnTo>
                      <a:pt x="22" y="31"/>
                    </a:lnTo>
                    <a:lnTo>
                      <a:pt x="27" y="25"/>
                    </a:lnTo>
                    <a:lnTo>
                      <a:pt x="32" y="21"/>
                    </a:lnTo>
                    <a:lnTo>
                      <a:pt x="37" y="17"/>
                    </a:lnTo>
                    <a:lnTo>
                      <a:pt x="44" y="13"/>
                    </a:lnTo>
                    <a:lnTo>
                      <a:pt x="50" y="10"/>
                    </a:lnTo>
                    <a:lnTo>
                      <a:pt x="58" y="7"/>
                    </a:lnTo>
                    <a:lnTo>
                      <a:pt x="65" y="5"/>
                    </a:lnTo>
                    <a:lnTo>
                      <a:pt x="74" y="2"/>
                    </a:lnTo>
                    <a:lnTo>
                      <a:pt x="84" y="1"/>
                    </a:lnTo>
                    <a:lnTo>
                      <a:pt x="93" y="0"/>
                    </a:lnTo>
                    <a:lnTo>
                      <a:pt x="104" y="0"/>
                    </a:lnTo>
                    <a:lnTo>
                      <a:pt x="124" y="1"/>
                    </a:lnTo>
                    <a:lnTo>
                      <a:pt x="140" y="2"/>
                    </a:lnTo>
                    <a:lnTo>
                      <a:pt x="154" y="6"/>
                    </a:lnTo>
                    <a:lnTo>
                      <a:pt x="165" y="10"/>
                    </a:lnTo>
                    <a:lnTo>
                      <a:pt x="174" y="15"/>
                    </a:lnTo>
                    <a:lnTo>
                      <a:pt x="182" y="21"/>
                    </a:lnTo>
                    <a:lnTo>
                      <a:pt x="188" y="27"/>
                    </a:lnTo>
                    <a:lnTo>
                      <a:pt x="193" y="35"/>
                    </a:lnTo>
                    <a:lnTo>
                      <a:pt x="196" y="43"/>
                    </a:lnTo>
                    <a:lnTo>
                      <a:pt x="199" y="55"/>
                    </a:lnTo>
                    <a:lnTo>
                      <a:pt x="200" y="70"/>
                    </a:lnTo>
                    <a:lnTo>
                      <a:pt x="201" y="89"/>
                    </a:lnTo>
                    <a:lnTo>
                      <a:pt x="200" y="160"/>
                    </a:lnTo>
                    <a:lnTo>
                      <a:pt x="200" y="174"/>
                    </a:lnTo>
                    <a:lnTo>
                      <a:pt x="201" y="186"/>
                    </a:lnTo>
                    <a:lnTo>
                      <a:pt x="202" y="196"/>
                    </a:lnTo>
                    <a:lnTo>
                      <a:pt x="204" y="204"/>
                    </a:lnTo>
                    <a:lnTo>
                      <a:pt x="208" y="219"/>
                    </a:lnTo>
                    <a:lnTo>
                      <a:pt x="214" y="234"/>
                    </a:lnTo>
                    <a:lnTo>
                      <a:pt x="154" y="234"/>
                    </a:lnTo>
                    <a:lnTo>
                      <a:pt x="152" y="227"/>
                    </a:lnTo>
                    <a:lnTo>
                      <a:pt x="148" y="217"/>
                    </a:lnTo>
                    <a:lnTo>
                      <a:pt x="147" y="213"/>
                    </a:lnTo>
                    <a:lnTo>
                      <a:pt x="146" y="210"/>
                    </a:lnTo>
                    <a:lnTo>
                      <a:pt x="139" y="217"/>
                    </a:lnTo>
                    <a:lnTo>
                      <a:pt x="130" y="223"/>
                    </a:lnTo>
                    <a:lnTo>
                      <a:pt x="121" y="228"/>
                    </a:lnTo>
                    <a:lnTo>
                      <a:pt x="113" y="232"/>
                    </a:lnTo>
                    <a:lnTo>
                      <a:pt x="104" y="236"/>
                    </a:lnTo>
                    <a:lnTo>
                      <a:pt x="95" y="238"/>
                    </a:lnTo>
                    <a:lnTo>
                      <a:pt x="85" y="240"/>
                    </a:lnTo>
                    <a:lnTo>
                      <a:pt x="75" y="240"/>
                    </a:lnTo>
                    <a:lnTo>
                      <a:pt x="66" y="240"/>
                    </a:lnTo>
                    <a:lnTo>
                      <a:pt x="59" y="239"/>
                    </a:lnTo>
                    <a:lnTo>
                      <a:pt x="51" y="238"/>
                    </a:lnTo>
                    <a:lnTo>
                      <a:pt x="44" y="236"/>
                    </a:lnTo>
                    <a:lnTo>
                      <a:pt x="37" y="232"/>
                    </a:lnTo>
                    <a:lnTo>
                      <a:pt x="31" y="229"/>
                    </a:lnTo>
                    <a:lnTo>
                      <a:pt x="24" y="226"/>
                    </a:lnTo>
                    <a:lnTo>
                      <a:pt x="19" y="220"/>
                    </a:lnTo>
                    <a:lnTo>
                      <a:pt x="15" y="216"/>
                    </a:lnTo>
                    <a:lnTo>
                      <a:pt x="10" y="211"/>
                    </a:lnTo>
                    <a:lnTo>
                      <a:pt x="7" y="205"/>
                    </a:lnTo>
                    <a:lnTo>
                      <a:pt x="4" y="199"/>
                    </a:lnTo>
                    <a:lnTo>
                      <a:pt x="2" y="192"/>
                    </a:lnTo>
                    <a:lnTo>
                      <a:pt x="1" y="186"/>
                    </a:lnTo>
                    <a:lnTo>
                      <a:pt x="0" y="179"/>
                    </a:lnTo>
                    <a:lnTo>
                      <a:pt x="0" y="172"/>
                    </a:lnTo>
                    <a:lnTo>
                      <a:pt x="0" y="163"/>
                    </a:lnTo>
                    <a:lnTo>
                      <a:pt x="2" y="154"/>
                    </a:lnTo>
                    <a:lnTo>
                      <a:pt x="4" y="146"/>
                    </a:lnTo>
                    <a:lnTo>
                      <a:pt x="8" y="137"/>
                    </a:lnTo>
                    <a:lnTo>
                      <a:pt x="14" y="131"/>
                    </a:lnTo>
                    <a:lnTo>
                      <a:pt x="20" y="124"/>
                    </a:lnTo>
                    <a:lnTo>
                      <a:pt x="27" y="119"/>
                    </a:lnTo>
                    <a:lnTo>
                      <a:pt x="34" y="115"/>
                    </a:lnTo>
                    <a:lnTo>
                      <a:pt x="44" y="110"/>
                    </a:lnTo>
                    <a:lnTo>
                      <a:pt x="55" y="107"/>
                    </a:lnTo>
                    <a:lnTo>
                      <a:pt x="68" y="104"/>
                    </a:lnTo>
                    <a:lnTo>
                      <a:pt x="83" y="101"/>
                    </a:lnTo>
                    <a:lnTo>
                      <a:pt x="102" y="96"/>
                    </a:lnTo>
                    <a:lnTo>
                      <a:pt x="118" y="92"/>
                    </a:lnTo>
                    <a:lnTo>
                      <a:pt x="131" y="89"/>
                    </a:lnTo>
                    <a:lnTo>
                      <a:pt x="141" y="86"/>
                    </a:lnTo>
                    <a:lnTo>
                      <a:pt x="141" y="79"/>
                    </a:lnTo>
                    <a:lnTo>
                      <a:pt x="141" y="72"/>
                    </a:lnTo>
                    <a:lnTo>
                      <a:pt x="139" y="64"/>
                    </a:lnTo>
                    <a:lnTo>
                      <a:pt x="137" y="59"/>
                    </a:lnTo>
                    <a:lnTo>
                      <a:pt x="132" y="54"/>
                    </a:lnTo>
                    <a:lnTo>
                      <a:pt x="128" y="51"/>
                    </a:lnTo>
                    <a:lnTo>
                      <a:pt x="120" y="49"/>
                    </a:lnTo>
                    <a:lnTo>
                      <a:pt x="112" y="48"/>
                    </a:lnTo>
                    <a:lnTo>
                      <a:pt x="100" y="47"/>
                    </a:lnTo>
                    <a:lnTo>
                      <a:pt x="92" y="48"/>
                    </a:lnTo>
                    <a:lnTo>
                      <a:pt x="86" y="49"/>
                    </a:lnTo>
                    <a:lnTo>
                      <a:pt x="80" y="51"/>
                    </a:lnTo>
                    <a:lnTo>
                      <a:pt x="75" y="53"/>
                    </a:lnTo>
                    <a:lnTo>
                      <a:pt x="71" y="58"/>
                    </a:lnTo>
                    <a:lnTo>
                      <a:pt x="66" y="62"/>
                    </a:lnTo>
                    <a:lnTo>
                      <a:pt x="63" y="68"/>
                    </a:lnTo>
                    <a:lnTo>
                      <a:pt x="60" y="76"/>
                    </a:lnTo>
                    <a:close/>
                    <a:moveTo>
                      <a:pt x="141" y="124"/>
                    </a:moveTo>
                    <a:lnTo>
                      <a:pt x="134" y="127"/>
                    </a:lnTo>
                    <a:lnTo>
                      <a:pt x="127" y="129"/>
                    </a:lnTo>
                    <a:lnTo>
                      <a:pt x="116" y="132"/>
                    </a:lnTo>
                    <a:lnTo>
                      <a:pt x="104" y="134"/>
                    </a:lnTo>
                    <a:lnTo>
                      <a:pt x="93" y="136"/>
                    </a:lnTo>
                    <a:lnTo>
                      <a:pt x="84" y="140"/>
                    </a:lnTo>
                    <a:lnTo>
                      <a:pt x="76" y="142"/>
                    </a:lnTo>
                    <a:lnTo>
                      <a:pt x="72" y="145"/>
                    </a:lnTo>
                    <a:lnTo>
                      <a:pt x="66" y="149"/>
                    </a:lnTo>
                    <a:lnTo>
                      <a:pt x="62" y="155"/>
                    </a:lnTo>
                    <a:lnTo>
                      <a:pt x="60" y="160"/>
                    </a:lnTo>
                    <a:lnTo>
                      <a:pt x="60" y="166"/>
                    </a:lnTo>
                    <a:lnTo>
                      <a:pt x="60" y="172"/>
                    </a:lnTo>
                    <a:lnTo>
                      <a:pt x="62" y="178"/>
                    </a:lnTo>
                    <a:lnTo>
                      <a:pt x="65" y="183"/>
                    </a:lnTo>
                    <a:lnTo>
                      <a:pt x="70" y="188"/>
                    </a:lnTo>
                    <a:lnTo>
                      <a:pt x="74" y="192"/>
                    </a:lnTo>
                    <a:lnTo>
                      <a:pt x="80" y="195"/>
                    </a:lnTo>
                    <a:lnTo>
                      <a:pt x="86" y="197"/>
                    </a:lnTo>
                    <a:lnTo>
                      <a:pt x="93" y="198"/>
                    </a:lnTo>
                    <a:lnTo>
                      <a:pt x="101" y="197"/>
                    </a:lnTo>
                    <a:lnTo>
                      <a:pt x="110" y="195"/>
                    </a:lnTo>
                    <a:lnTo>
                      <a:pt x="117" y="191"/>
                    </a:lnTo>
                    <a:lnTo>
                      <a:pt x="125" y="187"/>
                    </a:lnTo>
                    <a:lnTo>
                      <a:pt x="130" y="183"/>
                    </a:lnTo>
                    <a:lnTo>
                      <a:pt x="133" y="177"/>
                    </a:lnTo>
                    <a:lnTo>
                      <a:pt x="137" y="172"/>
                    </a:lnTo>
                    <a:lnTo>
                      <a:pt x="139" y="166"/>
                    </a:lnTo>
                    <a:lnTo>
                      <a:pt x="141" y="155"/>
                    </a:lnTo>
                    <a:lnTo>
                      <a:pt x="141" y="137"/>
                    </a:lnTo>
                    <a:lnTo>
                      <a:pt x="141"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0" name="Rectangle 1374">
                <a:extLst>
                  <a:ext uri="{FF2B5EF4-FFF2-40B4-BE49-F238E27FC236}">
                    <a16:creationId xmlns:a16="http://schemas.microsoft.com/office/drawing/2014/main" id="{46CA0C8C-FDE0-4606-AEC5-E082DD304BA0}"/>
                  </a:ext>
                </a:extLst>
              </p:cNvPr>
              <p:cNvSpPr>
                <a:spLocks noChangeArrowheads="1"/>
              </p:cNvSpPr>
              <p:nvPr/>
            </p:nvSpPr>
            <p:spPr bwMode="auto">
              <a:xfrm>
                <a:off x="3693" y="1035"/>
                <a:ext cx="195"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641" name="Freeform 1375">
                <a:extLst>
                  <a:ext uri="{FF2B5EF4-FFF2-40B4-BE49-F238E27FC236}">
                    <a16:creationId xmlns:a16="http://schemas.microsoft.com/office/drawing/2014/main" id="{2EBAFAF0-4401-4B1A-9355-0928DC0488C2}"/>
                  </a:ext>
                </a:extLst>
              </p:cNvPr>
              <p:cNvSpPr>
                <a:spLocks/>
              </p:cNvSpPr>
              <p:nvPr/>
            </p:nvSpPr>
            <p:spPr bwMode="auto">
              <a:xfrm>
                <a:off x="3669" y="1011"/>
                <a:ext cx="65" cy="66"/>
              </a:xfrm>
              <a:custGeom>
                <a:avLst/>
                <a:gdLst>
                  <a:gd name="T0" fmla="*/ 13 w 326"/>
                  <a:gd name="T1" fmla="*/ 13 h 326"/>
                  <a:gd name="T2" fmla="*/ 13 w 326"/>
                  <a:gd name="T3" fmla="*/ 13 h 326"/>
                  <a:gd name="T4" fmla="*/ 13 w 326"/>
                  <a:gd name="T5" fmla="*/ 13 h 326"/>
                  <a:gd name="T6" fmla="*/ 13 w 326"/>
                  <a:gd name="T7" fmla="*/ 12 h 326"/>
                  <a:gd name="T8" fmla="*/ 12 w 326"/>
                  <a:gd name="T9" fmla="*/ 12 h 326"/>
                  <a:gd name="T10" fmla="*/ 12 w 326"/>
                  <a:gd name="T11" fmla="*/ 11 h 326"/>
                  <a:gd name="T12" fmla="*/ 12 w 326"/>
                  <a:gd name="T13" fmla="*/ 11 h 326"/>
                  <a:gd name="T14" fmla="*/ 12 w 326"/>
                  <a:gd name="T15" fmla="*/ 11 h 326"/>
                  <a:gd name="T16" fmla="*/ 12 w 326"/>
                  <a:gd name="T17" fmla="*/ 10 h 326"/>
                  <a:gd name="T18" fmla="*/ 12 w 326"/>
                  <a:gd name="T19" fmla="*/ 10 h 326"/>
                  <a:gd name="T20" fmla="*/ 12 w 326"/>
                  <a:gd name="T21" fmla="*/ 9 h 326"/>
                  <a:gd name="T22" fmla="*/ 12 w 326"/>
                  <a:gd name="T23" fmla="*/ 9 h 326"/>
                  <a:gd name="T24" fmla="*/ 12 w 326"/>
                  <a:gd name="T25" fmla="*/ 9 h 326"/>
                  <a:gd name="T26" fmla="*/ 12 w 326"/>
                  <a:gd name="T27" fmla="*/ 8 h 326"/>
                  <a:gd name="T28" fmla="*/ 12 w 326"/>
                  <a:gd name="T29" fmla="*/ 8 h 326"/>
                  <a:gd name="T30" fmla="*/ 12 w 326"/>
                  <a:gd name="T31" fmla="*/ 7 h 326"/>
                  <a:gd name="T32" fmla="*/ 12 w 326"/>
                  <a:gd name="T33" fmla="*/ 7 h 326"/>
                  <a:gd name="T34" fmla="*/ 12 w 326"/>
                  <a:gd name="T35" fmla="*/ 6 h 326"/>
                  <a:gd name="T36" fmla="*/ 12 w 326"/>
                  <a:gd name="T37" fmla="*/ 6 h 326"/>
                  <a:gd name="T38" fmla="*/ 12 w 326"/>
                  <a:gd name="T39" fmla="*/ 6 h 326"/>
                  <a:gd name="T40" fmla="*/ 12 w 326"/>
                  <a:gd name="T41" fmla="*/ 5 h 326"/>
                  <a:gd name="T42" fmla="*/ 12 w 326"/>
                  <a:gd name="T43" fmla="*/ 5 h 326"/>
                  <a:gd name="T44" fmla="*/ 12 w 326"/>
                  <a:gd name="T45" fmla="*/ 4 h 326"/>
                  <a:gd name="T46" fmla="*/ 12 w 326"/>
                  <a:gd name="T47" fmla="*/ 4 h 326"/>
                  <a:gd name="T48" fmla="*/ 12 w 326"/>
                  <a:gd name="T49" fmla="*/ 3 h 326"/>
                  <a:gd name="T50" fmla="*/ 12 w 326"/>
                  <a:gd name="T51" fmla="*/ 3 h 326"/>
                  <a:gd name="T52" fmla="*/ 12 w 326"/>
                  <a:gd name="T53" fmla="*/ 3 h 326"/>
                  <a:gd name="T54" fmla="*/ 12 w 326"/>
                  <a:gd name="T55" fmla="*/ 2 h 326"/>
                  <a:gd name="T56" fmla="*/ 12 w 326"/>
                  <a:gd name="T57" fmla="*/ 2 h 326"/>
                  <a:gd name="T58" fmla="*/ 12 w 326"/>
                  <a:gd name="T59" fmla="*/ 1 h 326"/>
                  <a:gd name="T60" fmla="*/ 13 w 326"/>
                  <a:gd name="T61" fmla="*/ 1 h 326"/>
                  <a:gd name="T62" fmla="*/ 13 w 326"/>
                  <a:gd name="T63" fmla="*/ 1 h 326"/>
                  <a:gd name="T64" fmla="*/ 13 w 326"/>
                  <a:gd name="T65" fmla="*/ 0 h 326"/>
                  <a:gd name="T66" fmla="*/ 0 w 326"/>
                  <a:gd name="T67" fmla="*/ 7 h 326"/>
                  <a:gd name="T68" fmla="*/ 0 w 326"/>
                  <a:gd name="T69" fmla="*/ 7 h 3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6"/>
                  <a:gd name="T107" fmla="*/ 326 w 326"/>
                  <a:gd name="T108" fmla="*/ 326 h 3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6">
                    <a:moveTo>
                      <a:pt x="0" y="163"/>
                    </a:moveTo>
                    <a:lnTo>
                      <a:pt x="326" y="326"/>
                    </a:lnTo>
                    <a:lnTo>
                      <a:pt x="324" y="320"/>
                    </a:lnTo>
                    <a:lnTo>
                      <a:pt x="322" y="315"/>
                    </a:lnTo>
                    <a:lnTo>
                      <a:pt x="320" y="311"/>
                    </a:lnTo>
                    <a:lnTo>
                      <a:pt x="318" y="305"/>
                    </a:lnTo>
                    <a:lnTo>
                      <a:pt x="317" y="300"/>
                    </a:lnTo>
                    <a:lnTo>
                      <a:pt x="315" y="295"/>
                    </a:lnTo>
                    <a:lnTo>
                      <a:pt x="312" y="290"/>
                    </a:lnTo>
                    <a:lnTo>
                      <a:pt x="311" y="285"/>
                    </a:lnTo>
                    <a:lnTo>
                      <a:pt x="309" y="279"/>
                    </a:lnTo>
                    <a:lnTo>
                      <a:pt x="308" y="275"/>
                    </a:lnTo>
                    <a:lnTo>
                      <a:pt x="307" y="270"/>
                    </a:lnTo>
                    <a:lnTo>
                      <a:pt x="305" y="264"/>
                    </a:lnTo>
                    <a:lnTo>
                      <a:pt x="304" y="259"/>
                    </a:lnTo>
                    <a:lnTo>
                      <a:pt x="303" y="255"/>
                    </a:lnTo>
                    <a:lnTo>
                      <a:pt x="302" y="249"/>
                    </a:lnTo>
                    <a:lnTo>
                      <a:pt x="301" y="244"/>
                    </a:lnTo>
                    <a:lnTo>
                      <a:pt x="299" y="238"/>
                    </a:lnTo>
                    <a:lnTo>
                      <a:pt x="298" y="234"/>
                    </a:lnTo>
                    <a:lnTo>
                      <a:pt x="297" y="229"/>
                    </a:lnTo>
                    <a:lnTo>
                      <a:pt x="296" y="223"/>
                    </a:lnTo>
                    <a:lnTo>
                      <a:pt x="296" y="219"/>
                    </a:lnTo>
                    <a:lnTo>
                      <a:pt x="295" y="214"/>
                    </a:lnTo>
                    <a:lnTo>
                      <a:pt x="294" y="208"/>
                    </a:lnTo>
                    <a:lnTo>
                      <a:pt x="294" y="203"/>
                    </a:lnTo>
                    <a:lnTo>
                      <a:pt x="293" y="199"/>
                    </a:lnTo>
                    <a:lnTo>
                      <a:pt x="293" y="193"/>
                    </a:lnTo>
                    <a:lnTo>
                      <a:pt x="293" y="188"/>
                    </a:lnTo>
                    <a:lnTo>
                      <a:pt x="292" y="183"/>
                    </a:lnTo>
                    <a:lnTo>
                      <a:pt x="292" y="178"/>
                    </a:lnTo>
                    <a:lnTo>
                      <a:pt x="292" y="173"/>
                    </a:lnTo>
                    <a:lnTo>
                      <a:pt x="292" y="167"/>
                    </a:lnTo>
                    <a:lnTo>
                      <a:pt x="292" y="163"/>
                    </a:lnTo>
                    <a:lnTo>
                      <a:pt x="292" y="158"/>
                    </a:lnTo>
                    <a:lnTo>
                      <a:pt x="292" y="152"/>
                    </a:lnTo>
                    <a:lnTo>
                      <a:pt x="292" y="147"/>
                    </a:lnTo>
                    <a:lnTo>
                      <a:pt x="292" y="142"/>
                    </a:lnTo>
                    <a:lnTo>
                      <a:pt x="293" y="137"/>
                    </a:lnTo>
                    <a:lnTo>
                      <a:pt x="293" y="132"/>
                    </a:lnTo>
                    <a:lnTo>
                      <a:pt x="293" y="127"/>
                    </a:lnTo>
                    <a:lnTo>
                      <a:pt x="294" y="122"/>
                    </a:lnTo>
                    <a:lnTo>
                      <a:pt x="294" y="117"/>
                    </a:lnTo>
                    <a:lnTo>
                      <a:pt x="295" y="111"/>
                    </a:lnTo>
                    <a:lnTo>
                      <a:pt x="296" y="107"/>
                    </a:lnTo>
                    <a:lnTo>
                      <a:pt x="296" y="101"/>
                    </a:lnTo>
                    <a:lnTo>
                      <a:pt x="297" y="96"/>
                    </a:lnTo>
                    <a:lnTo>
                      <a:pt x="298" y="92"/>
                    </a:lnTo>
                    <a:lnTo>
                      <a:pt x="299" y="86"/>
                    </a:lnTo>
                    <a:lnTo>
                      <a:pt x="301" y="81"/>
                    </a:lnTo>
                    <a:lnTo>
                      <a:pt x="302" y="76"/>
                    </a:lnTo>
                    <a:lnTo>
                      <a:pt x="303" y="71"/>
                    </a:lnTo>
                    <a:lnTo>
                      <a:pt x="304" y="66"/>
                    </a:lnTo>
                    <a:lnTo>
                      <a:pt x="305" y="60"/>
                    </a:lnTo>
                    <a:lnTo>
                      <a:pt x="307" y="55"/>
                    </a:lnTo>
                    <a:lnTo>
                      <a:pt x="308" y="51"/>
                    </a:lnTo>
                    <a:lnTo>
                      <a:pt x="309" y="45"/>
                    </a:lnTo>
                    <a:lnTo>
                      <a:pt x="311" y="40"/>
                    </a:lnTo>
                    <a:lnTo>
                      <a:pt x="312" y="36"/>
                    </a:lnTo>
                    <a:lnTo>
                      <a:pt x="315" y="30"/>
                    </a:lnTo>
                    <a:lnTo>
                      <a:pt x="317" y="25"/>
                    </a:lnTo>
                    <a:lnTo>
                      <a:pt x="318" y="19"/>
                    </a:lnTo>
                    <a:lnTo>
                      <a:pt x="320" y="15"/>
                    </a:lnTo>
                    <a:lnTo>
                      <a:pt x="322" y="10"/>
                    </a:lnTo>
                    <a:lnTo>
                      <a:pt x="324" y="4"/>
                    </a:lnTo>
                    <a:lnTo>
                      <a:pt x="326" y="0"/>
                    </a:lnTo>
                    <a:lnTo>
                      <a:pt x="0" y="163"/>
                    </a:lnTo>
                    <a:lnTo>
                      <a:pt x="107" y="163"/>
                    </a:lnTo>
                    <a:lnTo>
                      <a:pt x="0" y="16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2" name="Freeform 1376">
                <a:extLst>
                  <a:ext uri="{FF2B5EF4-FFF2-40B4-BE49-F238E27FC236}">
                    <a16:creationId xmlns:a16="http://schemas.microsoft.com/office/drawing/2014/main" id="{7E39D55C-796F-48E3-9A4E-38BA28D0B20D}"/>
                  </a:ext>
                </a:extLst>
              </p:cNvPr>
              <p:cNvSpPr>
                <a:spLocks/>
              </p:cNvSpPr>
              <p:nvPr/>
            </p:nvSpPr>
            <p:spPr bwMode="auto">
              <a:xfrm>
                <a:off x="2889" y="771"/>
                <a:ext cx="50" cy="63"/>
              </a:xfrm>
              <a:custGeom>
                <a:avLst/>
                <a:gdLst>
                  <a:gd name="T0" fmla="*/ 4 w 251"/>
                  <a:gd name="T1" fmla="*/ 13 h 316"/>
                  <a:gd name="T2" fmla="*/ 4 w 251"/>
                  <a:gd name="T3" fmla="*/ 2 h 316"/>
                  <a:gd name="T4" fmla="*/ 0 w 251"/>
                  <a:gd name="T5" fmla="*/ 2 h 316"/>
                  <a:gd name="T6" fmla="*/ 0 w 251"/>
                  <a:gd name="T7" fmla="*/ 0 h 316"/>
                  <a:gd name="T8" fmla="*/ 10 w 251"/>
                  <a:gd name="T9" fmla="*/ 0 h 316"/>
                  <a:gd name="T10" fmla="*/ 10 w 251"/>
                  <a:gd name="T11" fmla="*/ 2 h 316"/>
                  <a:gd name="T12" fmla="*/ 6 w 251"/>
                  <a:gd name="T13" fmla="*/ 2 h 316"/>
                  <a:gd name="T14" fmla="*/ 6 w 251"/>
                  <a:gd name="T15" fmla="*/ 13 h 316"/>
                  <a:gd name="T16" fmla="*/ 4 w 251"/>
                  <a:gd name="T17" fmla="*/ 1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1"/>
                  <a:gd name="T28" fmla="*/ 0 h 316"/>
                  <a:gd name="T29" fmla="*/ 251 w 251"/>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1" h="316">
                    <a:moveTo>
                      <a:pt x="94" y="316"/>
                    </a:moveTo>
                    <a:lnTo>
                      <a:pt x="94" y="54"/>
                    </a:lnTo>
                    <a:lnTo>
                      <a:pt x="0" y="54"/>
                    </a:lnTo>
                    <a:lnTo>
                      <a:pt x="0" y="0"/>
                    </a:lnTo>
                    <a:lnTo>
                      <a:pt x="251" y="0"/>
                    </a:lnTo>
                    <a:lnTo>
                      <a:pt x="251" y="54"/>
                    </a:lnTo>
                    <a:lnTo>
                      <a:pt x="157" y="54"/>
                    </a:lnTo>
                    <a:lnTo>
                      <a:pt x="157" y="316"/>
                    </a:lnTo>
                    <a:lnTo>
                      <a:pt x="94"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3" name="Freeform 1377">
                <a:extLst>
                  <a:ext uri="{FF2B5EF4-FFF2-40B4-BE49-F238E27FC236}">
                    <a16:creationId xmlns:a16="http://schemas.microsoft.com/office/drawing/2014/main" id="{9115DBDF-3B32-480F-8586-0EAA6FA8135F}"/>
                  </a:ext>
                </a:extLst>
              </p:cNvPr>
              <p:cNvSpPr>
                <a:spLocks/>
              </p:cNvSpPr>
              <p:nvPr/>
            </p:nvSpPr>
            <p:spPr bwMode="auto">
              <a:xfrm>
                <a:off x="2942" y="787"/>
                <a:ext cx="30" cy="47"/>
              </a:xfrm>
              <a:custGeom>
                <a:avLst/>
                <a:gdLst>
                  <a:gd name="T0" fmla="*/ 2 w 148"/>
                  <a:gd name="T1" fmla="*/ 9 h 234"/>
                  <a:gd name="T2" fmla="*/ 0 w 148"/>
                  <a:gd name="T3" fmla="*/ 9 h 234"/>
                  <a:gd name="T4" fmla="*/ 0 w 148"/>
                  <a:gd name="T5" fmla="*/ 0 h 234"/>
                  <a:gd name="T6" fmla="*/ 2 w 148"/>
                  <a:gd name="T7" fmla="*/ 0 h 234"/>
                  <a:gd name="T8" fmla="*/ 2 w 148"/>
                  <a:gd name="T9" fmla="*/ 2 h 234"/>
                  <a:gd name="T10" fmla="*/ 3 w 148"/>
                  <a:gd name="T11" fmla="*/ 1 h 234"/>
                  <a:gd name="T12" fmla="*/ 3 w 148"/>
                  <a:gd name="T13" fmla="*/ 1 h 234"/>
                  <a:gd name="T14" fmla="*/ 3 w 148"/>
                  <a:gd name="T15" fmla="*/ 0 h 234"/>
                  <a:gd name="T16" fmla="*/ 3 w 148"/>
                  <a:gd name="T17" fmla="*/ 0 h 234"/>
                  <a:gd name="T18" fmla="*/ 4 w 148"/>
                  <a:gd name="T19" fmla="*/ 0 h 234"/>
                  <a:gd name="T20" fmla="*/ 4 w 148"/>
                  <a:gd name="T21" fmla="*/ 0 h 234"/>
                  <a:gd name="T22" fmla="*/ 4 w 148"/>
                  <a:gd name="T23" fmla="*/ 0 h 234"/>
                  <a:gd name="T24" fmla="*/ 4 w 148"/>
                  <a:gd name="T25" fmla="*/ 0 h 234"/>
                  <a:gd name="T26" fmla="*/ 5 w 148"/>
                  <a:gd name="T27" fmla="*/ 0 h 234"/>
                  <a:gd name="T28" fmla="*/ 5 w 148"/>
                  <a:gd name="T29" fmla="*/ 0 h 234"/>
                  <a:gd name="T30" fmla="*/ 6 w 148"/>
                  <a:gd name="T31" fmla="*/ 0 h 234"/>
                  <a:gd name="T32" fmla="*/ 6 w 148"/>
                  <a:gd name="T33" fmla="*/ 0 h 234"/>
                  <a:gd name="T34" fmla="*/ 5 w 148"/>
                  <a:gd name="T35" fmla="*/ 3 h 234"/>
                  <a:gd name="T36" fmla="*/ 5 w 148"/>
                  <a:gd name="T37" fmla="*/ 2 h 234"/>
                  <a:gd name="T38" fmla="*/ 5 w 148"/>
                  <a:gd name="T39" fmla="*/ 2 h 234"/>
                  <a:gd name="T40" fmla="*/ 4 w 148"/>
                  <a:gd name="T41" fmla="*/ 2 h 234"/>
                  <a:gd name="T42" fmla="*/ 4 w 148"/>
                  <a:gd name="T43" fmla="*/ 2 h 234"/>
                  <a:gd name="T44" fmla="*/ 4 w 148"/>
                  <a:gd name="T45" fmla="*/ 2 h 234"/>
                  <a:gd name="T46" fmla="*/ 4 w 148"/>
                  <a:gd name="T47" fmla="*/ 2 h 234"/>
                  <a:gd name="T48" fmla="*/ 3 w 148"/>
                  <a:gd name="T49" fmla="*/ 2 h 234"/>
                  <a:gd name="T50" fmla="*/ 3 w 148"/>
                  <a:gd name="T51" fmla="*/ 2 h 234"/>
                  <a:gd name="T52" fmla="*/ 3 w 148"/>
                  <a:gd name="T53" fmla="*/ 3 h 234"/>
                  <a:gd name="T54" fmla="*/ 3 w 148"/>
                  <a:gd name="T55" fmla="*/ 3 h 234"/>
                  <a:gd name="T56" fmla="*/ 3 w 148"/>
                  <a:gd name="T57" fmla="*/ 3 h 234"/>
                  <a:gd name="T58" fmla="*/ 3 w 148"/>
                  <a:gd name="T59" fmla="*/ 3 h 234"/>
                  <a:gd name="T60" fmla="*/ 3 w 148"/>
                  <a:gd name="T61" fmla="*/ 4 h 234"/>
                  <a:gd name="T62" fmla="*/ 3 w 148"/>
                  <a:gd name="T63" fmla="*/ 5 h 234"/>
                  <a:gd name="T64" fmla="*/ 2 w 148"/>
                  <a:gd name="T65" fmla="*/ 6 h 234"/>
                  <a:gd name="T66" fmla="*/ 2 w 148"/>
                  <a:gd name="T67" fmla="*/ 7 h 234"/>
                  <a:gd name="T68" fmla="*/ 2 w 148"/>
                  <a:gd name="T69" fmla="*/ 9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4" y="27"/>
                    </a:lnTo>
                    <a:lnTo>
                      <a:pt x="70" y="18"/>
                    </a:lnTo>
                    <a:lnTo>
                      <a:pt x="77" y="12"/>
                    </a:lnTo>
                    <a:lnTo>
                      <a:pt x="82" y="8"/>
                    </a:lnTo>
                    <a:lnTo>
                      <a:pt x="89" y="4"/>
                    </a:lnTo>
                    <a:lnTo>
                      <a:pt x="94" y="2"/>
                    </a:lnTo>
                    <a:lnTo>
                      <a:pt x="102" y="0"/>
                    </a:lnTo>
                    <a:lnTo>
                      <a:pt x="108" y="0"/>
                    </a:lnTo>
                    <a:lnTo>
                      <a:pt x="119" y="1"/>
                    </a:lnTo>
                    <a:lnTo>
                      <a:pt x="129" y="3"/>
                    </a:lnTo>
                    <a:lnTo>
                      <a:pt x="138" y="6"/>
                    </a:lnTo>
                    <a:lnTo>
                      <a:pt x="148" y="12"/>
                    </a:lnTo>
                    <a:lnTo>
                      <a:pt x="130" y="64"/>
                    </a:lnTo>
                    <a:lnTo>
                      <a:pt x="122" y="60"/>
                    </a:lnTo>
                    <a:lnTo>
                      <a:pt x="115" y="57"/>
                    </a:lnTo>
                    <a:lnTo>
                      <a:pt x="108" y="55"/>
                    </a:lnTo>
                    <a:lnTo>
                      <a:pt x="102" y="54"/>
                    </a:lnTo>
                    <a:lnTo>
                      <a:pt x="95" y="55"/>
                    </a:lnTo>
                    <a:lnTo>
                      <a:pt x="90" y="56"/>
                    </a:lnTo>
                    <a:lnTo>
                      <a:pt x="84" y="58"/>
                    </a:lnTo>
                    <a:lnTo>
                      <a:pt x="80" y="62"/>
                    </a:lnTo>
                    <a:lnTo>
                      <a:pt x="76" y="66"/>
                    </a:lnTo>
                    <a:lnTo>
                      <a:pt x="72" y="71"/>
                    </a:lnTo>
                    <a:lnTo>
                      <a:pt x="68" y="78"/>
                    </a:lnTo>
                    <a:lnTo>
                      <a:pt x="66" y="86"/>
                    </a:lnTo>
                    <a:lnTo>
                      <a:pt x="64" y="98"/>
                    </a:lnTo>
                    <a:lnTo>
                      <a:pt x="62" y="115"/>
                    </a:lnTo>
                    <a:lnTo>
                      <a:pt x="61" y="137"/>
                    </a:lnTo>
                    <a:lnTo>
                      <a:pt x="61" y="163"/>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4" name="Freeform 1378">
                <a:extLst>
                  <a:ext uri="{FF2B5EF4-FFF2-40B4-BE49-F238E27FC236}">
                    <a16:creationId xmlns:a16="http://schemas.microsoft.com/office/drawing/2014/main" id="{D9CEC9E7-AC25-485D-B9EC-FD39FFB96700}"/>
                  </a:ext>
                </a:extLst>
              </p:cNvPr>
              <p:cNvSpPr>
                <a:spLocks noEditPoints="1"/>
              </p:cNvSpPr>
              <p:nvPr/>
            </p:nvSpPr>
            <p:spPr bwMode="auto">
              <a:xfrm>
                <a:off x="2974" y="787"/>
                <a:ext cx="48" cy="48"/>
              </a:xfrm>
              <a:custGeom>
                <a:avLst/>
                <a:gdLst>
                  <a:gd name="T0" fmla="*/ 0 w 236"/>
                  <a:gd name="T1" fmla="*/ 3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10 w 236"/>
                  <a:gd name="T19" fmla="*/ 3 h 240"/>
                  <a:gd name="T20" fmla="*/ 10 w 236"/>
                  <a:gd name="T21" fmla="*/ 5 h 240"/>
                  <a:gd name="T22" fmla="*/ 10 w 236"/>
                  <a:gd name="T23" fmla="*/ 6 h 240"/>
                  <a:gd name="T24" fmla="*/ 9 w 236"/>
                  <a:gd name="T25" fmla="*/ 7 h 240"/>
                  <a:gd name="T26" fmla="*/ 8 w 236"/>
                  <a:gd name="T27" fmla="*/ 9 h 240"/>
                  <a:gd name="T28" fmla="*/ 7 w 236"/>
                  <a:gd name="T29" fmla="*/ 9 h 240"/>
                  <a:gd name="T30" fmla="*/ 5 w 236"/>
                  <a:gd name="T31" fmla="*/ 10 h 240"/>
                  <a:gd name="T32" fmla="*/ 4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3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7 w 236"/>
                  <a:gd name="T61" fmla="*/ 7 h 240"/>
                  <a:gd name="T62" fmla="*/ 7 w 236"/>
                  <a:gd name="T63" fmla="*/ 6 h 240"/>
                  <a:gd name="T64" fmla="*/ 7 w 236"/>
                  <a:gd name="T65" fmla="*/ 5 h 240"/>
                  <a:gd name="T66" fmla="*/ 7 w 236"/>
                  <a:gd name="T67" fmla="*/ 4 h 240"/>
                  <a:gd name="T68" fmla="*/ 7 w 236"/>
                  <a:gd name="T69" fmla="*/ 3 h 240"/>
                  <a:gd name="T70" fmla="*/ 7 w 236"/>
                  <a:gd name="T71" fmla="*/ 3 h 240"/>
                  <a:gd name="T72" fmla="*/ 6 w 236"/>
                  <a:gd name="T73" fmla="*/ 2 h 240"/>
                  <a:gd name="T74" fmla="*/ 5 w 236"/>
                  <a:gd name="T75" fmla="*/ 2 h 240"/>
                  <a:gd name="T76" fmla="*/ 5 w 236"/>
                  <a:gd name="T77" fmla="*/ 2 h 240"/>
                  <a:gd name="T78" fmla="*/ 4 w 236"/>
                  <a:gd name="T79" fmla="*/ 2 h 240"/>
                  <a:gd name="T80" fmla="*/ 3 w 236"/>
                  <a:gd name="T81" fmla="*/ 3 h 240"/>
                  <a:gd name="T82" fmla="*/ 3 w 236"/>
                  <a:gd name="T83" fmla="*/ 3 h 240"/>
                  <a:gd name="T84" fmla="*/ 3 w 236"/>
                  <a:gd name="T85" fmla="*/ 4 h 240"/>
                  <a:gd name="T86" fmla="*/ 3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0" y="101"/>
                    </a:lnTo>
                    <a:lnTo>
                      <a:pt x="3" y="86"/>
                    </a:lnTo>
                    <a:lnTo>
                      <a:pt x="8" y="72"/>
                    </a:lnTo>
                    <a:lnTo>
                      <a:pt x="14" y="58"/>
                    </a:lnTo>
                    <a:lnTo>
                      <a:pt x="18" y="51"/>
                    </a:lnTo>
                    <a:lnTo>
                      <a:pt x="23" y="44"/>
                    </a:lnTo>
                    <a:lnTo>
                      <a:pt x="27" y="39"/>
                    </a:lnTo>
                    <a:lnTo>
                      <a:pt x="32" y="33"/>
                    </a:lnTo>
                    <a:lnTo>
                      <a:pt x="38" y="28"/>
                    </a:lnTo>
                    <a:lnTo>
                      <a:pt x="43" y="23"/>
                    </a:lnTo>
                    <a:lnTo>
                      <a:pt x="50" y="18"/>
                    </a:lnTo>
                    <a:lnTo>
                      <a:pt x="56" y="15"/>
                    </a:lnTo>
                    <a:lnTo>
                      <a:pt x="70" y="9"/>
                    </a:lnTo>
                    <a:lnTo>
                      <a:pt x="85" y="3"/>
                    </a:lnTo>
                    <a:lnTo>
                      <a:pt x="102" y="1"/>
                    </a:lnTo>
                    <a:lnTo>
                      <a:pt x="118" y="0"/>
                    </a:lnTo>
                    <a:lnTo>
                      <a:pt x="131" y="0"/>
                    </a:lnTo>
                    <a:lnTo>
                      <a:pt x="143" y="2"/>
                    </a:lnTo>
                    <a:lnTo>
                      <a:pt x="154" y="4"/>
                    </a:lnTo>
                    <a:lnTo>
                      <a:pt x="165" y="9"/>
                    </a:lnTo>
                    <a:lnTo>
                      <a:pt x="175" y="13"/>
                    </a:lnTo>
                    <a:lnTo>
                      <a:pt x="185" y="19"/>
                    </a:lnTo>
                    <a:lnTo>
                      <a:pt x="194" y="26"/>
                    </a:lnTo>
                    <a:lnTo>
                      <a:pt x="203" y="33"/>
                    </a:lnTo>
                    <a:lnTo>
                      <a:pt x="211" y="42"/>
                    </a:lnTo>
                    <a:lnTo>
                      <a:pt x="217" y="52"/>
                    </a:lnTo>
                    <a:lnTo>
                      <a:pt x="224" y="62"/>
                    </a:lnTo>
                    <a:lnTo>
                      <a:pt x="228" y="72"/>
                    </a:lnTo>
                    <a:lnTo>
                      <a:pt x="231" y="83"/>
                    </a:lnTo>
                    <a:lnTo>
                      <a:pt x="234" y="94"/>
                    </a:lnTo>
                    <a:lnTo>
                      <a:pt x="235" y="107"/>
                    </a:lnTo>
                    <a:lnTo>
                      <a:pt x="236" y="119"/>
                    </a:lnTo>
                    <a:lnTo>
                      <a:pt x="235" y="132"/>
                    </a:lnTo>
                    <a:lnTo>
                      <a:pt x="234" y="144"/>
                    </a:lnTo>
                    <a:lnTo>
                      <a:pt x="231" y="155"/>
                    </a:lnTo>
                    <a:lnTo>
                      <a:pt x="228" y="166"/>
                    </a:lnTo>
                    <a:lnTo>
                      <a:pt x="222" y="177"/>
                    </a:lnTo>
                    <a:lnTo>
                      <a:pt x="217" y="187"/>
                    </a:lnTo>
                    <a:lnTo>
                      <a:pt x="211" y="196"/>
                    </a:lnTo>
                    <a:lnTo>
                      <a:pt x="203" y="205"/>
                    </a:lnTo>
                    <a:lnTo>
                      <a:pt x="193" y="214"/>
                    </a:lnTo>
                    <a:lnTo>
                      <a:pt x="185" y="220"/>
                    </a:lnTo>
                    <a:lnTo>
                      <a:pt x="175" y="226"/>
                    </a:lnTo>
                    <a:lnTo>
                      <a:pt x="164" y="231"/>
                    </a:lnTo>
                    <a:lnTo>
                      <a:pt x="153" y="234"/>
                    </a:lnTo>
                    <a:lnTo>
                      <a:pt x="143" y="237"/>
                    </a:lnTo>
                    <a:lnTo>
                      <a:pt x="131" y="238"/>
                    </a:lnTo>
                    <a:lnTo>
                      <a:pt x="118" y="240"/>
                    </a:lnTo>
                    <a:lnTo>
                      <a:pt x="103" y="238"/>
                    </a:lnTo>
                    <a:lnTo>
                      <a:pt x="88" y="236"/>
                    </a:lnTo>
                    <a:lnTo>
                      <a:pt x="72" y="231"/>
                    </a:lnTo>
                    <a:lnTo>
                      <a:pt x="58" y="226"/>
                    </a:lnTo>
                    <a:lnTo>
                      <a:pt x="51" y="221"/>
                    </a:lnTo>
                    <a:lnTo>
                      <a:pt x="44" y="217"/>
                    </a:lnTo>
                    <a:lnTo>
                      <a:pt x="39" y="213"/>
                    </a:lnTo>
                    <a:lnTo>
                      <a:pt x="32" y="207"/>
                    </a:lnTo>
                    <a:lnTo>
                      <a:pt x="27" y="202"/>
                    </a:lnTo>
                    <a:lnTo>
                      <a:pt x="23" y="196"/>
                    </a:lnTo>
                    <a:lnTo>
                      <a:pt x="18" y="190"/>
                    </a:lnTo>
                    <a:lnTo>
                      <a:pt x="14" y="183"/>
                    </a:lnTo>
                    <a:lnTo>
                      <a:pt x="11" y="176"/>
                    </a:lnTo>
                    <a:lnTo>
                      <a:pt x="8" y="169"/>
                    </a:lnTo>
                    <a:lnTo>
                      <a:pt x="5" y="161"/>
                    </a:lnTo>
                    <a:lnTo>
                      <a:pt x="3" y="153"/>
                    </a:lnTo>
                    <a:lnTo>
                      <a:pt x="0" y="135"/>
                    </a:lnTo>
                    <a:lnTo>
                      <a:pt x="0" y="117"/>
                    </a:lnTo>
                    <a:close/>
                    <a:moveTo>
                      <a:pt x="62" y="120"/>
                    </a:moveTo>
                    <a:lnTo>
                      <a:pt x="62" y="128"/>
                    </a:lnTo>
                    <a:lnTo>
                      <a:pt x="63" y="136"/>
                    </a:lnTo>
                    <a:lnTo>
                      <a:pt x="64" y="142"/>
                    </a:lnTo>
                    <a:lnTo>
                      <a:pt x="66" y="150"/>
                    </a:lnTo>
                    <a:lnTo>
                      <a:pt x="68" y="156"/>
                    </a:lnTo>
                    <a:lnTo>
                      <a:pt x="71" y="162"/>
                    </a:lnTo>
                    <a:lnTo>
                      <a:pt x="75" y="167"/>
                    </a:lnTo>
                    <a:lnTo>
                      <a:pt x="78" y="172"/>
                    </a:lnTo>
                    <a:lnTo>
                      <a:pt x="82" y="176"/>
                    </a:lnTo>
                    <a:lnTo>
                      <a:pt x="86" y="180"/>
                    </a:lnTo>
                    <a:lnTo>
                      <a:pt x="91" y="182"/>
                    </a:lnTo>
                    <a:lnTo>
                      <a:pt x="96" y="186"/>
                    </a:lnTo>
                    <a:lnTo>
                      <a:pt x="102" y="188"/>
                    </a:lnTo>
                    <a:lnTo>
                      <a:pt x="107" y="189"/>
                    </a:lnTo>
                    <a:lnTo>
                      <a:pt x="112" y="190"/>
                    </a:lnTo>
                    <a:lnTo>
                      <a:pt x="118" y="190"/>
                    </a:lnTo>
                    <a:lnTo>
                      <a:pt x="123" y="190"/>
                    </a:lnTo>
                    <a:lnTo>
                      <a:pt x="130" y="189"/>
                    </a:lnTo>
                    <a:lnTo>
                      <a:pt x="135" y="188"/>
                    </a:lnTo>
                    <a:lnTo>
                      <a:pt x="139" y="186"/>
                    </a:lnTo>
                    <a:lnTo>
                      <a:pt x="145" y="182"/>
                    </a:lnTo>
                    <a:lnTo>
                      <a:pt x="149" y="180"/>
                    </a:lnTo>
                    <a:lnTo>
                      <a:pt x="153" y="176"/>
                    </a:lnTo>
                    <a:lnTo>
                      <a:pt x="158" y="172"/>
                    </a:lnTo>
                    <a:lnTo>
                      <a:pt x="161" y="167"/>
                    </a:lnTo>
                    <a:lnTo>
                      <a:pt x="164" y="162"/>
                    </a:lnTo>
                    <a:lnTo>
                      <a:pt x="167" y="156"/>
                    </a:lnTo>
                    <a:lnTo>
                      <a:pt x="170" y="150"/>
                    </a:lnTo>
                    <a:lnTo>
                      <a:pt x="172" y="142"/>
                    </a:lnTo>
                    <a:lnTo>
                      <a:pt x="173" y="136"/>
                    </a:lnTo>
                    <a:lnTo>
                      <a:pt x="174" y="127"/>
                    </a:lnTo>
                    <a:lnTo>
                      <a:pt x="174" y="119"/>
                    </a:lnTo>
                    <a:lnTo>
                      <a:pt x="174" y="111"/>
                    </a:lnTo>
                    <a:lnTo>
                      <a:pt x="173" y="104"/>
                    </a:lnTo>
                    <a:lnTo>
                      <a:pt x="172" y="96"/>
                    </a:lnTo>
                    <a:lnTo>
                      <a:pt x="170" y="90"/>
                    </a:lnTo>
                    <a:lnTo>
                      <a:pt x="167" y="83"/>
                    </a:lnTo>
                    <a:lnTo>
                      <a:pt x="164" y="78"/>
                    </a:lnTo>
                    <a:lnTo>
                      <a:pt x="161" y="72"/>
                    </a:lnTo>
                    <a:lnTo>
                      <a:pt x="158" y="67"/>
                    </a:lnTo>
                    <a:lnTo>
                      <a:pt x="153" y="64"/>
                    </a:lnTo>
                    <a:lnTo>
                      <a:pt x="149" y="59"/>
                    </a:lnTo>
                    <a:lnTo>
                      <a:pt x="145" y="56"/>
                    </a:lnTo>
                    <a:lnTo>
                      <a:pt x="139" y="54"/>
                    </a:lnTo>
                    <a:lnTo>
                      <a:pt x="135" y="52"/>
                    </a:lnTo>
                    <a:lnTo>
                      <a:pt x="130" y="51"/>
                    </a:lnTo>
                    <a:lnTo>
                      <a:pt x="123" y="50"/>
                    </a:lnTo>
                    <a:lnTo>
                      <a:pt x="118" y="50"/>
                    </a:lnTo>
                    <a:lnTo>
                      <a:pt x="112" y="50"/>
                    </a:lnTo>
                    <a:lnTo>
                      <a:pt x="107" y="51"/>
                    </a:lnTo>
                    <a:lnTo>
                      <a:pt x="102" y="52"/>
                    </a:lnTo>
                    <a:lnTo>
                      <a:pt x="96" y="54"/>
                    </a:lnTo>
                    <a:lnTo>
                      <a:pt x="91" y="56"/>
                    </a:lnTo>
                    <a:lnTo>
                      <a:pt x="86" y="59"/>
                    </a:lnTo>
                    <a:lnTo>
                      <a:pt x="82" y="64"/>
                    </a:lnTo>
                    <a:lnTo>
                      <a:pt x="78" y="67"/>
                    </a:lnTo>
                    <a:lnTo>
                      <a:pt x="75" y="72"/>
                    </a:lnTo>
                    <a:lnTo>
                      <a:pt x="71" y="78"/>
                    </a:lnTo>
                    <a:lnTo>
                      <a:pt x="68" y="83"/>
                    </a:lnTo>
                    <a:lnTo>
                      <a:pt x="66" y="90"/>
                    </a:lnTo>
                    <a:lnTo>
                      <a:pt x="64" y="96"/>
                    </a:lnTo>
                    <a:lnTo>
                      <a:pt x="63"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5" name="Freeform 1379">
                <a:extLst>
                  <a:ext uri="{FF2B5EF4-FFF2-40B4-BE49-F238E27FC236}">
                    <a16:creationId xmlns:a16="http://schemas.microsoft.com/office/drawing/2014/main" id="{4E4AB0B2-E089-4F3D-B283-D84731818DF0}"/>
                  </a:ext>
                </a:extLst>
              </p:cNvPr>
              <p:cNvSpPr>
                <a:spLocks noEditPoints="1"/>
              </p:cNvSpPr>
              <p:nvPr/>
            </p:nvSpPr>
            <p:spPr bwMode="auto">
              <a:xfrm>
                <a:off x="3031" y="787"/>
                <a:ext cx="44" cy="65"/>
              </a:xfrm>
              <a:custGeom>
                <a:avLst/>
                <a:gdLst>
                  <a:gd name="T0" fmla="*/ 2 w 223"/>
                  <a:gd name="T1" fmla="*/ 0 h 322"/>
                  <a:gd name="T2" fmla="*/ 2 w 223"/>
                  <a:gd name="T3" fmla="*/ 1 h 322"/>
                  <a:gd name="T4" fmla="*/ 3 w 223"/>
                  <a:gd name="T5" fmla="*/ 1 h 322"/>
                  <a:gd name="T6" fmla="*/ 4 w 223"/>
                  <a:gd name="T7" fmla="*/ 0 h 322"/>
                  <a:gd name="T8" fmla="*/ 5 w 223"/>
                  <a:gd name="T9" fmla="*/ 0 h 322"/>
                  <a:gd name="T10" fmla="*/ 5 w 223"/>
                  <a:gd name="T11" fmla="*/ 0 h 322"/>
                  <a:gd name="T12" fmla="*/ 6 w 223"/>
                  <a:gd name="T13" fmla="*/ 0 h 322"/>
                  <a:gd name="T14" fmla="*/ 7 w 223"/>
                  <a:gd name="T15" fmla="*/ 0 h 322"/>
                  <a:gd name="T16" fmla="*/ 7 w 223"/>
                  <a:gd name="T17" fmla="*/ 1 h 322"/>
                  <a:gd name="T18" fmla="*/ 8 w 223"/>
                  <a:gd name="T19" fmla="*/ 2 h 322"/>
                  <a:gd name="T20" fmla="*/ 8 w 223"/>
                  <a:gd name="T21" fmla="*/ 2 h 322"/>
                  <a:gd name="T22" fmla="*/ 8 w 223"/>
                  <a:gd name="T23" fmla="*/ 3 h 322"/>
                  <a:gd name="T24" fmla="*/ 9 w 223"/>
                  <a:gd name="T25" fmla="*/ 4 h 322"/>
                  <a:gd name="T26" fmla="*/ 9 w 223"/>
                  <a:gd name="T27" fmla="*/ 5 h 322"/>
                  <a:gd name="T28" fmla="*/ 8 w 223"/>
                  <a:gd name="T29" fmla="*/ 6 h 322"/>
                  <a:gd name="T30" fmla="*/ 8 w 223"/>
                  <a:gd name="T31" fmla="*/ 7 h 322"/>
                  <a:gd name="T32" fmla="*/ 8 w 223"/>
                  <a:gd name="T33" fmla="*/ 8 h 322"/>
                  <a:gd name="T34" fmla="*/ 7 w 223"/>
                  <a:gd name="T35" fmla="*/ 9 h 322"/>
                  <a:gd name="T36" fmla="*/ 7 w 223"/>
                  <a:gd name="T37" fmla="*/ 9 h 322"/>
                  <a:gd name="T38" fmla="*/ 6 w 223"/>
                  <a:gd name="T39" fmla="*/ 9 h 322"/>
                  <a:gd name="T40" fmla="*/ 5 w 223"/>
                  <a:gd name="T41" fmla="*/ 10 h 322"/>
                  <a:gd name="T42" fmla="*/ 5 w 223"/>
                  <a:gd name="T43" fmla="*/ 10 h 322"/>
                  <a:gd name="T44" fmla="*/ 4 w 223"/>
                  <a:gd name="T45" fmla="*/ 9 h 322"/>
                  <a:gd name="T46" fmla="*/ 3 w 223"/>
                  <a:gd name="T47" fmla="*/ 9 h 322"/>
                  <a:gd name="T48" fmla="*/ 3 w 223"/>
                  <a:gd name="T49" fmla="*/ 9 h 322"/>
                  <a:gd name="T50" fmla="*/ 2 w 223"/>
                  <a:gd name="T51" fmla="*/ 13 h 322"/>
                  <a:gd name="T52" fmla="*/ 0 w 223"/>
                  <a:gd name="T53" fmla="*/ 0 h 322"/>
                  <a:gd name="T54" fmla="*/ 2 w 223"/>
                  <a:gd name="T55" fmla="*/ 5 h 322"/>
                  <a:gd name="T56" fmla="*/ 2 w 223"/>
                  <a:gd name="T57" fmla="*/ 6 h 322"/>
                  <a:gd name="T58" fmla="*/ 3 w 223"/>
                  <a:gd name="T59" fmla="*/ 6 h 322"/>
                  <a:gd name="T60" fmla="*/ 3 w 223"/>
                  <a:gd name="T61" fmla="*/ 7 h 322"/>
                  <a:gd name="T62" fmla="*/ 3 w 223"/>
                  <a:gd name="T63" fmla="*/ 7 h 322"/>
                  <a:gd name="T64" fmla="*/ 3 w 223"/>
                  <a:gd name="T65" fmla="*/ 7 h 322"/>
                  <a:gd name="T66" fmla="*/ 4 w 223"/>
                  <a:gd name="T67" fmla="*/ 8 h 322"/>
                  <a:gd name="T68" fmla="*/ 4 w 223"/>
                  <a:gd name="T69" fmla="*/ 8 h 322"/>
                  <a:gd name="T70" fmla="*/ 5 w 223"/>
                  <a:gd name="T71" fmla="*/ 8 h 322"/>
                  <a:gd name="T72" fmla="*/ 5 w 223"/>
                  <a:gd name="T73" fmla="*/ 8 h 322"/>
                  <a:gd name="T74" fmla="*/ 5 w 223"/>
                  <a:gd name="T75" fmla="*/ 7 h 322"/>
                  <a:gd name="T76" fmla="*/ 6 w 223"/>
                  <a:gd name="T77" fmla="*/ 7 h 322"/>
                  <a:gd name="T78" fmla="*/ 6 w 223"/>
                  <a:gd name="T79" fmla="*/ 7 h 322"/>
                  <a:gd name="T80" fmla="*/ 6 w 223"/>
                  <a:gd name="T81" fmla="*/ 6 h 322"/>
                  <a:gd name="T82" fmla="*/ 6 w 223"/>
                  <a:gd name="T83" fmla="*/ 6 h 322"/>
                  <a:gd name="T84" fmla="*/ 6 w 223"/>
                  <a:gd name="T85" fmla="*/ 4 h 322"/>
                  <a:gd name="T86" fmla="*/ 6 w 223"/>
                  <a:gd name="T87" fmla="*/ 3 h 322"/>
                  <a:gd name="T88" fmla="*/ 6 w 223"/>
                  <a:gd name="T89" fmla="*/ 3 h 322"/>
                  <a:gd name="T90" fmla="*/ 6 w 223"/>
                  <a:gd name="T91" fmla="*/ 3 h 322"/>
                  <a:gd name="T92" fmla="*/ 5 w 223"/>
                  <a:gd name="T93" fmla="*/ 2 h 322"/>
                  <a:gd name="T94" fmla="*/ 5 w 223"/>
                  <a:gd name="T95" fmla="*/ 2 h 322"/>
                  <a:gd name="T96" fmla="*/ 5 w 223"/>
                  <a:gd name="T97" fmla="*/ 2 h 322"/>
                  <a:gd name="T98" fmla="*/ 4 w 223"/>
                  <a:gd name="T99" fmla="*/ 2 h 322"/>
                  <a:gd name="T100" fmla="*/ 4 w 223"/>
                  <a:gd name="T101" fmla="*/ 2 h 322"/>
                  <a:gd name="T102" fmla="*/ 3 w 223"/>
                  <a:gd name="T103" fmla="*/ 2 h 322"/>
                  <a:gd name="T104" fmla="*/ 3 w 223"/>
                  <a:gd name="T105" fmla="*/ 3 h 322"/>
                  <a:gd name="T106" fmla="*/ 3 w 223"/>
                  <a:gd name="T107" fmla="*/ 3 h 322"/>
                  <a:gd name="T108" fmla="*/ 3 w 223"/>
                  <a:gd name="T109" fmla="*/ 3 h 322"/>
                  <a:gd name="T110" fmla="*/ 2 w 223"/>
                  <a:gd name="T111" fmla="*/ 4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3"/>
                  <a:gd name="T169" fmla="*/ 0 h 322"/>
                  <a:gd name="T170" fmla="*/ 223 w 223"/>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3" h="322">
                    <a:moveTo>
                      <a:pt x="0" y="5"/>
                    </a:moveTo>
                    <a:lnTo>
                      <a:pt x="56" y="5"/>
                    </a:lnTo>
                    <a:lnTo>
                      <a:pt x="56" y="39"/>
                    </a:lnTo>
                    <a:lnTo>
                      <a:pt x="62" y="30"/>
                    </a:lnTo>
                    <a:lnTo>
                      <a:pt x="69" y="23"/>
                    </a:lnTo>
                    <a:lnTo>
                      <a:pt x="78" y="16"/>
                    </a:lnTo>
                    <a:lnTo>
                      <a:pt x="86" y="11"/>
                    </a:lnTo>
                    <a:lnTo>
                      <a:pt x="96" y="6"/>
                    </a:lnTo>
                    <a:lnTo>
                      <a:pt x="106" y="2"/>
                    </a:lnTo>
                    <a:lnTo>
                      <a:pt x="116" y="1"/>
                    </a:lnTo>
                    <a:lnTo>
                      <a:pt x="128" y="0"/>
                    </a:lnTo>
                    <a:lnTo>
                      <a:pt x="138" y="0"/>
                    </a:lnTo>
                    <a:lnTo>
                      <a:pt x="147" y="2"/>
                    </a:lnTo>
                    <a:lnTo>
                      <a:pt x="156" y="4"/>
                    </a:lnTo>
                    <a:lnTo>
                      <a:pt x="165" y="8"/>
                    </a:lnTo>
                    <a:lnTo>
                      <a:pt x="173" y="12"/>
                    </a:lnTo>
                    <a:lnTo>
                      <a:pt x="181" y="17"/>
                    </a:lnTo>
                    <a:lnTo>
                      <a:pt x="189" y="24"/>
                    </a:lnTo>
                    <a:lnTo>
                      <a:pt x="195" y="31"/>
                    </a:lnTo>
                    <a:lnTo>
                      <a:pt x="202" y="40"/>
                    </a:lnTo>
                    <a:lnTo>
                      <a:pt x="207" y="49"/>
                    </a:lnTo>
                    <a:lnTo>
                      <a:pt x="212" y="58"/>
                    </a:lnTo>
                    <a:lnTo>
                      <a:pt x="217" y="69"/>
                    </a:lnTo>
                    <a:lnTo>
                      <a:pt x="219" y="80"/>
                    </a:lnTo>
                    <a:lnTo>
                      <a:pt x="221" y="92"/>
                    </a:lnTo>
                    <a:lnTo>
                      <a:pt x="223" y="105"/>
                    </a:lnTo>
                    <a:lnTo>
                      <a:pt x="223" y="119"/>
                    </a:lnTo>
                    <a:lnTo>
                      <a:pt x="223" y="133"/>
                    </a:lnTo>
                    <a:lnTo>
                      <a:pt x="221" y="146"/>
                    </a:lnTo>
                    <a:lnTo>
                      <a:pt x="219" y="158"/>
                    </a:lnTo>
                    <a:lnTo>
                      <a:pt x="217" y="169"/>
                    </a:lnTo>
                    <a:lnTo>
                      <a:pt x="212" y="180"/>
                    </a:lnTo>
                    <a:lnTo>
                      <a:pt x="207" y="190"/>
                    </a:lnTo>
                    <a:lnTo>
                      <a:pt x="202" y="200"/>
                    </a:lnTo>
                    <a:lnTo>
                      <a:pt x="195" y="207"/>
                    </a:lnTo>
                    <a:lnTo>
                      <a:pt x="188" y="215"/>
                    </a:lnTo>
                    <a:lnTo>
                      <a:pt x="180" y="221"/>
                    </a:lnTo>
                    <a:lnTo>
                      <a:pt x="173" y="227"/>
                    </a:lnTo>
                    <a:lnTo>
                      <a:pt x="164" y="231"/>
                    </a:lnTo>
                    <a:lnTo>
                      <a:pt x="155" y="235"/>
                    </a:lnTo>
                    <a:lnTo>
                      <a:pt x="147" y="237"/>
                    </a:lnTo>
                    <a:lnTo>
                      <a:pt x="137" y="238"/>
                    </a:lnTo>
                    <a:lnTo>
                      <a:pt x="127" y="240"/>
                    </a:lnTo>
                    <a:lnTo>
                      <a:pt x="117" y="238"/>
                    </a:lnTo>
                    <a:lnTo>
                      <a:pt x="109" y="237"/>
                    </a:lnTo>
                    <a:lnTo>
                      <a:pt x="101" y="235"/>
                    </a:lnTo>
                    <a:lnTo>
                      <a:pt x="93" y="232"/>
                    </a:lnTo>
                    <a:lnTo>
                      <a:pt x="85" y="228"/>
                    </a:lnTo>
                    <a:lnTo>
                      <a:pt x="78" y="221"/>
                    </a:lnTo>
                    <a:lnTo>
                      <a:pt x="69" y="215"/>
                    </a:lnTo>
                    <a:lnTo>
                      <a:pt x="60" y="206"/>
                    </a:lnTo>
                    <a:lnTo>
                      <a:pt x="60" y="322"/>
                    </a:lnTo>
                    <a:lnTo>
                      <a:pt x="0" y="322"/>
                    </a:lnTo>
                    <a:lnTo>
                      <a:pt x="0" y="5"/>
                    </a:lnTo>
                    <a:close/>
                    <a:moveTo>
                      <a:pt x="60" y="115"/>
                    </a:moveTo>
                    <a:lnTo>
                      <a:pt x="60" y="125"/>
                    </a:lnTo>
                    <a:lnTo>
                      <a:pt x="60" y="134"/>
                    </a:lnTo>
                    <a:lnTo>
                      <a:pt x="62" y="142"/>
                    </a:lnTo>
                    <a:lnTo>
                      <a:pt x="63" y="149"/>
                    </a:lnTo>
                    <a:lnTo>
                      <a:pt x="66" y="156"/>
                    </a:lnTo>
                    <a:lnTo>
                      <a:pt x="69" y="162"/>
                    </a:lnTo>
                    <a:lnTo>
                      <a:pt x="71" y="168"/>
                    </a:lnTo>
                    <a:lnTo>
                      <a:pt x="75" y="173"/>
                    </a:lnTo>
                    <a:lnTo>
                      <a:pt x="79" y="177"/>
                    </a:lnTo>
                    <a:lnTo>
                      <a:pt x="83" y="181"/>
                    </a:lnTo>
                    <a:lnTo>
                      <a:pt x="87" y="185"/>
                    </a:lnTo>
                    <a:lnTo>
                      <a:pt x="92" y="187"/>
                    </a:lnTo>
                    <a:lnTo>
                      <a:pt x="97" y="189"/>
                    </a:lnTo>
                    <a:lnTo>
                      <a:pt x="101" y="190"/>
                    </a:lnTo>
                    <a:lnTo>
                      <a:pt x="107" y="191"/>
                    </a:lnTo>
                    <a:lnTo>
                      <a:pt x="112" y="191"/>
                    </a:lnTo>
                    <a:lnTo>
                      <a:pt x="117" y="191"/>
                    </a:lnTo>
                    <a:lnTo>
                      <a:pt x="123" y="190"/>
                    </a:lnTo>
                    <a:lnTo>
                      <a:pt x="127" y="189"/>
                    </a:lnTo>
                    <a:lnTo>
                      <a:pt x="131" y="187"/>
                    </a:lnTo>
                    <a:lnTo>
                      <a:pt x="136" y="185"/>
                    </a:lnTo>
                    <a:lnTo>
                      <a:pt x="140" y="181"/>
                    </a:lnTo>
                    <a:lnTo>
                      <a:pt x="144" y="178"/>
                    </a:lnTo>
                    <a:lnTo>
                      <a:pt x="148" y="175"/>
                    </a:lnTo>
                    <a:lnTo>
                      <a:pt x="151" y="169"/>
                    </a:lnTo>
                    <a:lnTo>
                      <a:pt x="154" y="164"/>
                    </a:lnTo>
                    <a:lnTo>
                      <a:pt x="156" y="159"/>
                    </a:lnTo>
                    <a:lnTo>
                      <a:pt x="158" y="152"/>
                    </a:lnTo>
                    <a:lnTo>
                      <a:pt x="161" y="137"/>
                    </a:lnTo>
                    <a:lnTo>
                      <a:pt x="162" y="119"/>
                    </a:lnTo>
                    <a:lnTo>
                      <a:pt x="161" y="101"/>
                    </a:lnTo>
                    <a:lnTo>
                      <a:pt x="158" y="87"/>
                    </a:lnTo>
                    <a:lnTo>
                      <a:pt x="156" y="81"/>
                    </a:lnTo>
                    <a:lnTo>
                      <a:pt x="153" y="76"/>
                    </a:lnTo>
                    <a:lnTo>
                      <a:pt x="151" y="70"/>
                    </a:lnTo>
                    <a:lnTo>
                      <a:pt x="147" y="66"/>
                    </a:lnTo>
                    <a:lnTo>
                      <a:pt x="143" y="62"/>
                    </a:lnTo>
                    <a:lnTo>
                      <a:pt x="139" y="57"/>
                    </a:lnTo>
                    <a:lnTo>
                      <a:pt x="135" y="55"/>
                    </a:lnTo>
                    <a:lnTo>
                      <a:pt x="130" y="52"/>
                    </a:lnTo>
                    <a:lnTo>
                      <a:pt x="126" y="51"/>
                    </a:lnTo>
                    <a:lnTo>
                      <a:pt x="122" y="49"/>
                    </a:lnTo>
                    <a:lnTo>
                      <a:pt x="116" y="49"/>
                    </a:lnTo>
                    <a:lnTo>
                      <a:pt x="111" y="47"/>
                    </a:lnTo>
                    <a:lnTo>
                      <a:pt x="106" y="49"/>
                    </a:lnTo>
                    <a:lnTo>
                      <a:pt x="100" y="49"/>
                    </a:lnTo>
                    <a:lnTo>
                      <a:pt x="96" y="51"/>
                    </a:lnTo>
                    <a:lnTo>
                      <a:pt x="90" y="52"/>
                    </a:lnTo>
                    <a:lnTo>
                      <a:pt x="86" y="55"/>
                    </a:lnTo>
                    <a:lnTo>
                      <a:pt x="82" y="57"/>
                    </a:lnTo>
                    <a:lnTo>
                      <a:pt x="79" y="62"/>
                    </a:lnTo>
                    <a:lnTo>
                      <a:pt x="74" y="65"/>
                    </a:lnTo>
                    <a:lnTo>
                      <a:pt x="71" y="69"/>
                    </a:lnTo>
                    <a:lnTo>
                      <a:pt x="68" y="74"/>
                    </a:lnTo>
                    <a:lnTo>
                      <a:pt x="66" y="80"/>
                    </a:lnTo>
                    <a:lnTo>
                      <a:pt x="63" y="86"/>
                    </a:lnTo>
                    <a:lnTo>
                      <a:pt x="60" y="100"/>
                    </a:lnTo>
                    <a:lnTo>
                      <a:pt x="60"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6" name="Freeform 1380">
                <a:extLst>
                  <a:ext uri="{FF2B5EF4-FFF2-40B4-BE49-F238E27FC236}">
                    <a16:creationId xmlns:a16="http://schemas.microsoft.com/office/drawing/2014/main" id="{07873241-52E2-4820-92C6-C12DA2B064EE}"/>
                  </a:ext>
                </a:extLst>
              </p:cNvPr>
              <p:cNvSpPr>
                <a:spLocks noEditPoints="1"/>
              </p:cNvSpPr>
              <p:nvPr/>
            </p:nvSpPr>
            <p:spPr bwMode="auto">
              <a:xfrm>
                <a:off x="3082" y="787"/>
                <a:ext cx="48" cy="48"/>
              </a:xfrm>
              <a:custGeom>
                <a:avLst/>
                <a:gdLst>
                  <a:gd name="T0" fmla="*/ 0 w 236"/>
                  <a:gd name="T1" fmla="*/ 3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10 w 236"/>
                  <a:gd name="T19" fmla="*/ 3 h 240"/>
                  <a:gd name="T20" fmla="*/ 10 w 236"/>
                  <a:gd name="T21" fmla="*/ 5 h 240"/>
                  <a:gd name="T22" fmla="*/ 10 w 236"/>
                  <a:gd name="T23" fmla="*/ 6 h 240"/>
                  <a:gd name="T24" fmla="*/ 9 w 236"/>
                  <a:gd name="T25" fmla="*/ 7 h 240"/>
                  <a:gd name="T26" fmla="*/ 8 w 236"/>
                  <a:gd name="T27" fmla="*/ 9 h 240"/>
                  <a:gd name="T28" fmla="*/ 7 w 236"/>
                  <a:gd name="T29" fmla="*/ 9 h 240"/>
                  <a:gd name="T30" fmla="*/ 5 w 236"/>
                  <a:gd name="T31" fmla="*/ 10 h 240"/>
                  <a:gd name="T32" fmla="*/ 4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2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7 w 236"/>
                  <a:gd name="T61" fmla="*/ 7 h 240"/>
                  <a:gd name="T62" fmla="*/ 7 w 236"/>
                  <a:gd name="T63" fmla="*/ 6 h 240"/>
                  <a:gd name="T64" fmla="*/ 7 w 236"/>
                  <a:gd name="T65" fmla="*/ 5 h 240"/>
                  <a:gd name="T66" fmla="*/ 7 w 236"/>
                  <a:gd name="T67" fmla="*/ 4 h 240"/>
                  <a:gd name="T68" fmla="*/ 7 w 236"/>
                  <a:gd name="T69" fmla="*/ 3 h 240"/>
                  <a:gd name="T70" fmla="*/ 7 w 236"/>
                  <a:gd name="T71" fmla="*/ 3 h 240"/>
                  <a:gd name="T72" fmla="*/ 6 w 236"/>
                  <a:gd name="T73" fmla="*/ 2 h 240"/>
                  <a:gd name="T74" fmla="*/ 5 w 236"/>
                  <a:gd name="T75" fmla="*/ 2 h 240"/>
                  <a:gd name="T76" fmla="*/ 5 w 236"/>
                  <a:gd name="T77" fmla="*/ 2 h 240"/>
                  <a:gd name="T78" fmla="*/ 4 w 236"/>
                  <a:gd name="T79" fmla="*/ 2 h 240"/>
                  <a:gd name="T80" fmla="*/ 3 w 236"/>
                  <a:gd name="T81" fmla="*/ 3 h 240"/>
                  <a:gd name="T82" fmla="*/ 3 w 236"/>
                  <a:gd name="T83" fmla="*/ 3 h 240"/>
                  <a:gd name="T84" fmla="*/ 3 w 236"/>
                  <a:gd name="T85" fmla="*/ 4 h 240"/>
                  <a:gd name="T86" fmla="*/ 2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0" y="101"/>
                    </a:lnTo>
                    <a:lnTo>
                      <a:pt x="3" y="86"/>
                    </a:lnTo>
                    <a:lnTo>
                      <a:pt x="7" y="72"/>
                    </a:lnTo>
                    <a:lnTo>
                      <a:pt x="14" y="58"/>
                    </a:lnTo>
                    <a:lnTo>
                      <a:pt x="18" y="51"/>
                    </a:lnTo>
                    <a:lnTo>
                      <a:pt x="22" y="44"/>
                    </a:lnTo>
                    <a:lnTo>
                      <a:pt x="27" y="39"/>
                    </a:lnTo>
                    <a:lnTo>
                      <a:pt x="32" y="33"/>
                    </a:lnTo>
                    <a:lnTo>
                      <a:pt x="38" y="28"/>
                    </a:lnTo>
                    <a:lnTo>
                      <a:pt x="44" y="23"/>
                    </a:lnTo>
                    <a:lnTo>
                      <a:pt x="49" y="18"/>
                    </a:lnTo>
                    <a:lnTo>
                      <a:pt x="56" y="15"/>
                    </a:lnTo>
                    <a:lnTo>
                      <a:pt x="70" y="9"/>
                    </a:lnTo>
                    <a:lnTo>
                      <a:pt x="85" y="3"/>
                    </a:lnTo>
                    <a:lnTo>
                      <a:pt x="101" y="1"/>
                    </a:lnTo>
                    <a:lnTo>
                      <a:pt x="117" y="0"/>
                    </a:lnTo>
                    <a:lnTo>
                      <a:pt x="130" y="0"/>
                    </a:lnTo>
                    <a:lnTo>
                      <a:pt x="142" y="2"/>
                    </a:lnTo>
                    <a:lnTo>
                      <a:pt x="154" y="4"/>
                    </a:lnTo>
                    <a:lnTo>
                      <a:pt x="165" y="9"/>
                    </a:lnTo>
                    <a:lnTo>
                      <a:pt x="175" y="13"/>
                    </a:lnTo>
                    <a:lnTo>
                      <a:pt x="184" y="19"/>
                    </a:lnTo>
                    <a:lnTo>
                      <a:pt x="194" y="26"/>
                    </a:lnTo>
                    <a:lnTo>
                      <a:pt x="203" y="33"/>
                    </a:lnTo>
                    <a:lnTo>
                      <a:pt x="210" y="42"/>
                    </a:lnTo>
                    <a:lnTo>
                      <a:pt x="217" y="52"/>
                    </a:lnTo>
                    <a:lnTo>
                      <a:pt x="223" y="62"/>
                    </a:lnTo>
                    <a:lnTo>
                      <a:pt x="228" y="72"/>
                    </a:lnTo>
                    <a:lnTo>
                      <a:pt x="231" y="83"/>
                    </a:lnTo>
                    <a:lnTo>
                      <a:pt x="234" y="94"/>
                    </a:lnTo>
                    <a:lnTo>
                      <a:pt x="235" y="107"/>
                    </a:lnTo>
                    <a:lnTo>
                      <a:pt x="236" y="119"/>
                    </a:lnTo>
                    <a:lnTo>
                      <a:pt x="235" y="132"/>
                    </a:lnTo>
                    <a:lnTo>
                      <a:pt x="234" y="144"/>
                    </a:lnTo>
                    <a:lnTo>
                      <a:pt x="231" y="155"/>
                    </a:lnTo>
                    <a:lnTo>
                      <a:pt x="228" y="166"/>
                    </a:lnTo>
                    <a:lnTo>
                      <a:pt x="222" y="177"/>
                    </a:lnTo>
                    <a:lnTo>
                      <a:pt x="217" y="187"/>
                    </a:lnTo>
                    <a:lnTo>
                      <a:pt x="210" y="196"/>
                    </a:lnTo>
                    <a:lnTo>
                      <a:pt x="203" y="205"/>
                    </a:lnTo>
                    <a:lnTo>
                      <a:pt x="194" y="214"/>
                    </a:lnTo>
                    <a:lnTo>
                      <a:pt x="184" y="220"/>
                    </a:lnTo>
                    <a:lnTo>
                      <a:pt x="175" y="226"/>
                    </a:lnTo>
                    <a:lnTo>
                      <a:pt x="164" y="231"/>
                    </a:lnTo>
                    <a:lnTo>
                      <a:pt x="153" y="234"/>
                    </a:lnTo>
                    <a:lnTo>
                      <a:pt x="142" y="237"/>
                    </a:lnTo>
                    <a:lnTo>
                      <a:pt x="130" y="238"/>
                    </a:lnTo>
                    <a:lnTo>
                      <a:pt x="117" y="240"/>
                    </a:lnTo>
                    <a:lnTo>
                      <a:pt x="102" y="238"/>
                    </a:lnTo>
                    <a:lnTo>
                      <a:pt x="87" y="236"/>
                    </a:lnTo>
                    <a:lnTo>
                      <a:pt x="72" y="231"/>
                    </a:lnTo>
                    <a:lnTo>
                      <a:pt x="58" y="226"/>
                    </a:lnTo>
                    <a:lnTo>
                      <a:pt x="51" y="221"/>
                    </a:lnTo>
                    <a:lnTo>
                      <a:pt x="44" y="217"/>
                    </a:lnTo>
                    <a:lnTo>
                      <a:pt x="39" y="213"/>
                    </a:lnTo>
                    <a:lnTo>
                      <a:pt x="32" y="207"/>
                    </a:lnTo>
                    <a:lnTo>
                      <a:pt x="28" y="202"/>
                    </a:lnTo>
                    <a:lnTo>
                      <a:pt x="22" y="196"/>
                    </a:lnTo>
                    <a:lnTo>
                      <a:pt x="18" y="190"/>
                    </a:lnTo>
                    <a:lnTo>
                      <a:pt x="14" y="183"/>
                    </a:lnTo>
                    <a:lnTo>
                      <a:pt x="11" y="176"/>
                    </a:lnTo>
                    <a:lnTo>
                      <a:pt x="7" y="169"/>
                    </a:lnTo>
                    <a:lnTo>
                      <a:pt x="5" y="161"/>
                    </a:lnTo>
                    <a:lnTo>
                      <a:pt x="3" y="153"/>
                    </a:lnTo>
                    <a:lnTo>
                      <a:pt x="0" y="135"/>
                    </a:lnTo>
                    <a:lnTo>
                      <a:pt x="0" y="117"/>
                    </a:lnTo>
                    <a:close/>
                    <a:moveTo>
                      <a:pt x="61" y="120"/>
                    </a:moveTo>
                    <a:lnTo>
                      <a:pt x="61" y="128"/>
                    </a:lnTo>
                    <a:lnTo>
                      <a:pt x="62" y="136"/>
                    </a:lnTo>
                    <a:lnTo>
                      <a:pt x="63" y="142"/>
                    </a:lnTo>
                    <a:lnTo>
                      <a:pt x="66" y="150"/>
                    </a:lnTo>
                    <a:lnTo>
                      <a:pt x="68" y="156"/>
                    </a:lnTo>
                    <a:lnTo>
                      <a:pt x="71" y="162"/>
                    </a:lnTo>
                    <a:lnTo>
                      <a:pt x="74" y="167"/>
                    </a:lnTo>
                    <a:lnTo>
                      <a:pt x="77" y="172"/>
                    </a:lnTo>
                    <a:lnTo>
                      <a:pt x="82" y="176"/>
                    </a:lnTo>
                    <a:lnTo>
                      <a:pt x="86" y="180"/>
                    </a:lnTo>
                    <a:lnTo>
                      <a:pt x="90" y="182"/>
                    </a:lnTo>
                    <a:lnTo>
                      <a:pt x="96" y="186"/>
                    </a:lnTo>
                    <a:lnTo>
                      <a:pt x="101" y="188"/>
                    </a:lnTo>
                    <a:lnTo>
                      <a:pt x="107" y="189"/>
                    </a:lnTo>
                    <a:lnTo>
                      <a:pt x="112" y="190"/>
                    </a:lnTo>
                    <a:lnTo>
                      <a:pt x="117" y="190"/>
                    </a:lnTo>
                    <a:lnTo>
                      <a:pt x="124" y="190"/>
                    </a:lnTo>
                    <a:lnTo>
                      <a:pt x="129" y="189"/>
                    </a:lnTo>
                    <a:lnTo>
                      <a:pt x="135" y="188"/>
                    </a:lnTo>
                    <a:lnTo>
                      <a:pt x="139" y="186"/>
                    </a:lnTo>
                    <a:lnTo>
                      <a:pt x="144" y="182"/>
                    </a:lnTo>
                    <a:lnTo>
                      <a:pt x="149" y="180"/>
                    </a:lnTo>
                    <a:lnTo>
                      <a:pt x="153" y="176"/>
                    </a:lnTo>
                    <a:lnTo>
                      <a:pt x="157" y="172"/>
                    </a:lnTo>
                    <a:lnTo>
                      <a:pt x="161" y="167"/>
                    </a:lnTo>
                    <a:lnTo>
                      <a:pt x="165" y="162"/>
                    </a:lnTo>
                    <a:lnTo>
                      <a:pt x="167" y="156"/>
                    </a:lnTo>
                    <a:lnTo>
                      <a:pt x="169" y="150"/>
                    </a:lnTo>
                    <a:lnTo>
                      <a:pt x="171" y="142"/>
                    </a:lnTo>
                    <a:lnTo>
                      <a:pt x="172" y="136"/>
                    </a:lnTo>
                    <a:lnTo>
                      <a:pt x="174" y="127"/>
                    </a:lnTo>
                    <a:lnTo>
                      <a:pt x="174" y="119"/>
                    </a:lnTo>
                    <a:lnTo>
                      <a:pt x="174" y="111"/>
                    </a:lnTo>
                    <a:lnTo>
                      <a:pt x="172" y="104"/>
                    </a:lnTo>
                    <a:lnTo>
                      <a:pt x="171" y="96"/>
                    </a:lnTo>
                    <a:lnTo>
                      <a:pt x="169" y="90"/>
                    </a:lnTo>
                    <a:lnTo>
                      <a:pt x="167" y="83"/>
                    </a:lnTo>
                    <a:lnTo>
                      <a:pt x="165" y="78"/>
                    </a:lnTo>
                    <a:lnTo>
                      <a:pt x="161" y="72"/>
                    </a:lnTo>
                    <a:lnTo>
                      <a:pt x="157" y="67"/>
                    </a:lnTo>
                    <a:lnTo>
                      <a:pt x="153" y="64"/>
                    </a:lnTo>
                    <a:lnTo>
                      <a:pt x="149" y="59"/>
                    </a:lnTo>
                    <a:lnTo>
                      <a:pt x="144" y="56"/>
                    </a:lnTo>
                    <a:lnTo>
                      <a:pt x="139" y="54"/>
                    </a:lnTo>
                    <a:lnTo>
                      <a:pt x="135" y="52"/>
                    </a:lnTo>
                    <a:lnTo>
                      <a:pt x="129" y="51"/>
                    </a:lnTo>
                    <a:lnTo>
                      <a:pt x="124" y="50"/>
                    </a:lnTo>
                    <a:lnTo>
                      <a:pt x="117" y="50"/>
                    </a:lnTo>
                    <a:lnTo>
                      <a:pt x="112" y="50"/>
                    </a:lnTo>
                    <a:lnTo>
                      <a:pt x="107" y="51"/>
                    </a:lnTo>
                    <a:lnTo>
                      <a:pt x="101" y="52"/>
                    </a:lnTo>
                    <a:lnTo>
                      <a:pt x="96" y="54"/>
                    </a:lnTo>
                    <a:lnTo>
                      <a:pt x="90" y="56"/>
                    </a:lnTo>
                    <a:lnTo>
                      <a:pt x="86" y="59"/>
                    </a:lnTo>
                    <a:lnTo>
                      <a:pt x="82" y="64"/>
                    </a:lnTo>
                    <a:lnTo>
                      <a:pt x="77" y="67"/>
                    </a:lnTo>
                    <a:lnTo>
                      <a:pt x="74" y="72"/>
                    </a:lnTo>
                    <a:lnTo>
                      <a:pt x="71" y="78"/>
                    </a:lnTo>
                    <a:lnTo>
                      <a:pt x="68" y="83"/>
                    </a:lnTo>
                    <a:lnTo>
                      <a:pt x="66" y="90"/>
                    </a:lnTo>
                    <a:lnTo>
                      <a:pt x="63" y="96"/>
                    </a:lnTo>
                    <a:lnTo>
                      <a:pt x="62" y="104"/>
                    </a:lnTo>
                    <a:lnTo>
                      <a:pt x="61" y="111"/>
                    </a:lnTo>
                    <a:lnTo>
                      <a:pt x="61"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7" name="Freeform 1381">
                <a:extLst>
                  <a:ext uri="{FF2B5EF4-FFF2-40B4-BE49-F238E27FC236}">
                    <a16:creationId xmlns:a16="http://schemas.microsoft.com/office/drawing/2014/main" id="{9155E7A2-7B59-449E-B6C1-91F4CA57E984}"/>
                  </a:ext>
                </a:extLst>
              </p:cNvPr>
              <p:cNvSpPr>
                <a:spLocks/>
              </p:cNvSpPr>
              <p:nvPr/>
            </p:nvSpPr>
            <p:spPr bwMode="auto">
              <a:xfrm>
                <a:off x="3139" y="787"/>
                <a:ext cx="42" cy="47"/>
              </a:xfrm>
              <a:custGeom>
                <a:avLst/>
                <a:gdLst>
                  <a:gd name="T0" fmla="*/ 8 w 209"/>
                  <a:gd name="T1" fmla="*/ 9 h 234"/>
                  <a:gd name="T2" fmla="*/ 6 w 209"/>
                  <a:gd name="T3" fmla="*/ 9 h 234"/>
                  <a:gd name="T4" fmla="*/ 6 w 209"/>
                  <a:gd name="T5" fmla="*/ 5 h 234"/>
                  <a:gd name="T6" fmla="*/ 6 w 209"/>
                  <a:gd name="T7" fmla="*/ 4 h 234"/>
                  <a:gd name="T8" fmla="*/ 6 w 209"/>
                  <a:gd name="T9" fmla="*/ 3 h 234"/>
                  <a:gd name="T10" fmla="*/ 6 w 209"/>
                  <a:gd name="T11" fmla="*/ 3 h 234"/>
                  <a:gd name="T12" fmla="*/ 6 w 209"/>
                  <a:gd name="T13" fmla="*/ 3 h 234"/>
                  <a:gd name="T14" fmla="*/ 6 w 209"/>
                  <a:gd name="T15" fmla="*/ 3 h 234"/>
                  <a:gd name="T16" fmla="*/ 6 w 209"/>
                  <a:gd name="T17" fmla="*/ 2 h 234"/>
                  <a:gd name="T18" fmla="*/ 5 w 209"/>
                  <a:gd name="T19" fmla="*/ 2 h 234"/>
                  <a:gd name="T20" fmla="*/ 5 w 209"/>
                  <a:gd name="T21" fmla="*/ 2 h 234"/>
                  <a:gd name="T22" fmla="*/ 5 w 209"/>
                  <a:gd name="T23" fmla="*/ 2 h 234"/>
                  <a:gd name="T24" fmla="*/ 5 w 209"/>
                  <a:gd name="T25" fmla="*/ 2 h 234"/>
                  <a:gd name="T26" fmla="*/ 5 w 209"/>
                  <a:gd name="T27" fmla="*/ 2 h 234"/>
                  <a:gd name="T28" fmla="*/ 4 w 209"/>
                  <a:gd name="T29" fmla="*/ 2 h 234"/>
                  <a:gd name="T30" fmla="*/ 4 w 209"/>
                  <a:gd name="T31" fmla="*/ 2 h 234"/>
                  <a:gd name="T32" fmla="*/ 4 w 209"/>
                  <a:gd name="T33" fmla="*/ 2 h 234"/>
                  <a:gd name="T34" fmla="*/ 4 w 209"/>
                  <a:gd name="T35" fmla="*/ 2 h 234"/>
                  <a:gd name="T36" fmla="*/ 3 w 209"/>
                  <a:gd name="T37" fmla="*/ 2 h 234"/>
                  <a:gd name="T38" fmla="*/ 3 w 209"/>
                  <a:gd name="T39" fmla="*/ 2 h 234"/>
                  <a:gd name="T40" fmla="*/ 3 w 209"/>
                  <a:gd name="T41" fmla="*/ 3 h 234"/>
                  <a:gd name="T42" fmla="*/ 3 w 209"/>
                  <a:gd name="T43" fmla="*/ 3 h 234"/>
                  <a:gd name="T44" fmla="*/ 3 w 209"/>
                  <a:gd name="T45" fmla="*/ 3 h 234"/>
                  <a:gd name="T46" fmla="*/ 3 w 209"/>
                  <a:gd name="T47" fmla="*/ 3 h 234"/>
                  <a:gd name="T48" fmla="*/ 2 w 209"/>
                  <a:gd name="T49" fmla="*/ 4 h 234"/>
                  <a:gd name="T50" fmla="*/ 2 w 209"/>
                  <a:gd name="T51" fmla="*/ 5 h 234"/>
                  <a:gd name="T52" fmla="*/ 2 w 209"/>
                  <a:gd name="T53" fmla="*/ 5 h 234"/>
                  <a:gd name="T54" fmla="*/ 2 w 209"/>
                  <a:gd name="T55" fmla="*/ 9 h 234"/>
                  <a:gd name="T56" fmla="*/ 0 w 209"/>
                  <a:gd name="T57" fmla="*/ 9 h 234"/>
                  <a:gd name="T58" fmla="*/ 0 w 209"/>
                  <a:gd name="T59" fmla="*/ 0 h 234"/>
                  <a:gd name="T60" fmla="*/ 2 w 209"/>
                  <a:gd name="T61" fmla="*/ 0 h 234"/>
                  <a:gd name="T62" fmla="*/ 2 w 209"/>
                  <a:gd name="T63" fmla="*/ 2 h 234"/>
                  <a:gd name="T64" fmla="*/ 3 w 209"/>
                  <a:gd name="T65" fmla="*/ 1 h 234"/>
                  <a:gd name="T66" fmla="*/ 3 w 209"/>
                  <a:gd name="T67" fmla="*/ 1 h 234"/>
                  <a:gd name="T68" fmla="*/ 3 w 209"/>
                  <a:gd name="T69" fmla="*/ 1 h 234"/>
                  <a:gd name="T70" fmla="*/ 4 w 209"/>
                  <a:gd name="T71" fmla="*/ 0 h 234"/>
                  <a:gd name="T72" fmla="*/ 4 w 209"/>
                  <a:gd name="T73" fmla="*/ 0 h 234"/>
                  <a:gd name="T74" fmla="*/ 4 w 209"/>
                  <a:gd name="T75" fmla="*/ 0 h 234"/>
                  <a:gd name="T76" fmla="*/ 5 w 209"/>
                  <a:gd name="T77" fmla="*/ 0 h 234"/>
                  <a:gd name="T78" fmla="*/ 5 w 209"/>
                  <a:gd name="T79" fmla="*/ 0 h 234"/>
                  <a:gd name="T80" fmla="*/ 6 w 209"/>
                  <a:gd name="T81" fmla="*/ 0 h 234"/>
                  <a:gd name="T82" fmla="*/ 6 w 209"/>
                  <a:gd name="T83" fmla="*/ 0 h 234"/>
                  <a:gd name="T84" fmla="*/ 6 w 209"/>
                  <a:gd name="T85" fmla="*/ 0 h 234"/>
                  <a:gd name="T86" fmla="*/ 7 w 209"/>
                  <a:gd name="T87" fmla="*/ 0 h 234"/>
                  <a:gd name="T88" fmla="*/ 7 w 209"/>
                  <a:gd name="T89" fmla="*/ 0 h 234"/>
                  <a:gd name="T90" fmla="*/ 7 w 209"/>
                  <a:gd name="T91" fmla="*/ 1 h 234"/>
                  <a:gd name="T92" fmla="*/ 8 w 209"/>
                  <a:gd name="T93" fmla="*/ 1 h 234"/>
                  <a:gd name="T94" fmla="*/ 8 w 209"/>
                  <a:gd name="T95" fmla="*/ 1 h 234"/>
                  <a:gd name="T96" fmla="*/ 8 w 209"/>
                  <a:gd name="T97" fmla="*/ 1 h 234"/>
                  <a:gd name="T98" fmla="*/ 8 w 209"/>
                  <a:gd name="T99" fmla="*/ 2 h 234"/>
                  <a:gd name="T100" fmla="*/ 8 w 209"/>
                  <a:gd name="T101" fmla="*/ 2 h 234"/>
                  <a:gd name="T102" fmla="*/ 8 w 209"/>
                  <a:gd name="T103" fmla="*/ 2 h 234"/>
                  <a:gd name="T104" fmla="*/ 8 w 209"/>
                  <a:gd name="T105" fmla="*/ 2 h 234"/>
                  <a:gd name="T106" fmla="*/ 8 w 209"/>
                  <a:gd name="T107" fmla="*/ 3 h 234"/>
                  <a:gd name="T108" fmla="*/ 8 w 209"/>
                  <a:gd name="T109" fmla="*/ 3 h 234"/>
                  <a:gd name="T110" fmla="*/ 8 w 209"/>
                  <a:gd name="T111" fmla="*/ 4 h 234"/>
                  <a:gd name="T112" fmla="*/ 8 w 209"/>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9" y="234"/>
                    </a:lnTo>
                    <a:lnTo>
                      <a:pt x="149" y="118"/>
                    </a:lnTo>
                    <a:lnTo>
                      <a:pt x="147" y="100"/>
                    </a:lnTo>
                    <a:lnTo>
                      <a:pt x="147" y="86"/>
                    </a:lnTo>
                    <a:lnTo>
                      <a:pt x="146" y="77"/>
                    </a:lnTo>
                    <a:lnTo>
                      <a:pt x="144" y="69"/>
                    </a:lnTo>
                    <a:lnTo>
                      <a:pt x="142" y="64"/>
                    </a:lnTo>
                    <a:lnTo>
                      <a:pt x="139" y="59"/>
                    </a:lnTo>
                    <a:lnTo>
                      <a:pt x="136" y="56"/>
                    </a:lnTo>
                    <a:lnTo>
                      <a:pt x="131" y="53"/>
                    </a:lnTo>
                    <a:lnTo>
                      <a:pt x="127" y="50"/>
                    </a:lnTo>
                    <a:lnTo>
                      <a:pt x="122" y="47"/>
                    </a:lnTo>
                    <a:lnTo>
                      <a:pt x="116" y="46"/>
                    </a:lnTo>
                    <a:lnTo>
                      <a:pt x="111" y="46"/>
                    </a:lnTo>
                    <a:lnTo>
                      <a:pt x="103" y="46"/>
                    </a:lnTo>
                    <a:lnTo>
                      <a:pt x="96" y="49"/>
                    </a:lnTo>
                    <a:lnTo>
                      <a:pt x="89" y="51"/>
                    </a:lnTo>
                    <a:lnTo>
                      <a:pt x="83" y="55"/>
                    </a:lnTo>
                    <a:lnTo>
                      <a:pt x="76" y="59"/>
                    </a:lnTo>
                    <a:lnTo>
                      <a:pt x="72" y="65"/>
                    </a:lnTo>
                    <a:lnTo>
                      <a:pt x="68" y="71"/>
                    </a:lnTo>
                    <a:lnTo>
                      <a:pt x="65" y="78"/>
                    </a:lnTo>
                    <a:lnTo>
                      <a:pt x="63" y="86"/>
                    </a:lnTo>
                    <a:lnTo>
                      <a:pt x="61" y="98"/>
                    </a:lnTo>
                    <a:lnTo>
                      <a:pt x="61" y="113"/>
                    </a:lnTo>
                    <a:lnTo>
                      <a:pt x="60" y="131"/>
                    </a:lnTo>
                    <a:lnTo>
                      <a:pt x="60" y="234"/>
                    </a:lnTo>
                    <a:lnTo>
                      <a:pt x="0" y="234"/>
                    </a:lnTo>
                    <a:lnTo>
                      <a:pt x="0" y="5"/>
                    </a:lnTo>
                    <a:lnTo>
                      <a:pt x="56" y="5"/>
                    </a:lnTo>
                    <a:lnTo>
                      <a:pt x="56" y="39"/>
                    </a:lnTo>
                    <a:lnTo>
                      <a:pt x="64" y="30"/>
                    </a:lnTo>
                    <a:lnTo>
                      <a:pt x="72" y="22"/>
                    </a:lnTo>
                    <a:lnTo>
                      <a:pt x="81" y="15"/>
                    </a:lnTo>
                    <a:lnTo>
                      <a:pt x="90" y="10"/>
                    </a:lnTo>
                    <a:lnTo>
                      <a:pt x="100" y="5"/>
                    </a:lnTo>
                    <a:lnTo>
                      <a:pt x="110" y="2"/>
                    </a:lnTo>
                    <a:lnTo>
                      <a:pt x="120" y="1"/>
                    </a:lnTo>
                    <a:lnTo>
                      <a:pt x="131" y="0"/>
                    </a:lnTo>
                    <a:lnTo>
                      <a:pt x="141" y="0"/>
                    </a:lnTo>
                    <a:lnTo>
                      <a:pt x="151" y="2"/>
                    </a:lnTo>
                    <a:lnTo>
                      <a:pt x="159" y="4"/>
                    </a:lnTo>
                    <a:lnTo>
                      <a:pt x="168" y="8"/>
                    </a:lnTo>
                    <a:lnTo>
                      <a:pt x="177" y="11"/>
                    </a:lnTo>
                    <a:lnTo>
                      <a:pt x="183" y="15"/>
                    </a:lnTo>
                    <a:lnTo>
                      <a:pt x="188" y="21"/>
                    </a:lnTo>
                    <a:lnTo>
                      <a:pt x="194" y="26"/>
                    </a:lnTo>
                    <a:lnTo>
                      <a:pt x="197" y="31"/>
                    </a:lnTo>
                    <a:lnTo>
                      <a:pt x="200" y="38"/>
                    </a:lnTo>
                    <a:lnTo>
                      <a:pt x="204" y="44"/>
                    </a:lnTo>
                    <a:lnTo>
                      <a:pt x="206" y="51"/>
                    </a:lnTo>
                    <a:lnTo>
                      <a:pt x="207" y="59"/>
                    </a:lnTo>
                    <a:lnTo>
                      <a:pt x="208" y="68"/>
                    </a:lnTo>
                    <a:lnTo>
                      <a:pt x="209" y="80"/>
                    </a:lnTo>
                    <a:lnTo>
                      <a:pt x="209" y="92"/>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8" name="Freeform 1382">
                <a:extLst>
                  <a:ext uri="{FF2B5EF4-FFF2-40B4-BE49-F238E27FC236}">
                    <a16:creationId xmlns:a16="http://schemas.microsoft.com/office/drawing/2014/main" id="{578F733E-89E6-4B86-B322-C5CDB169CDE9}"/>
                  </a:ext>
                </a:extLst>
              </p:cNvPr>
              <p:cNvSpPr>
                <a:spLocks noEditPoints="1"/>
              </p:cNvSpPr>
              <p:nvPr/>
            </p:nvSpPr>
            <p:spPr bwMode="auto">
              <a:xfrm>
                <a:off x="3193" y="771"/>
                <a:ext cx="12" cy="63"/>
              </a:xfrm>
              <a:custGeom>
                <a:avLst/>
                <a:gdLst>
                  <a:gd name="T0" fmla="*/ 0 w 60"/>
                  <a:gd name="T1" fmla="*/ 2 h 316"/>
                  <a:gd name="T2" fmla="*/ 0 w 60"/>
                  <a:gd name="T3" fmla="*/ 0 h 316"/>
                  <a:gd name="T4" fmla="*/ 2 w 60"/>
                  <a:gd name="T5" fmla="*/ 0 h 316"/>
                  <a:gd name="T6" fmla="*/ 2 w 60"/>
                  <a:gd name="T7" fmla="*/ 2 h 316"/>
                  <a:gd name="T8" fmla="*/ 0 w 60"/>
                  <a:gd name="T9" fmla="*/ 2 h 316"/>
                  <a:gd name="T10" fmla="*/ 0 w 60"/>
                  <a:gd name="T11" fmla="*/ 13 h 316"/>
                  <a:gd name="T12" fmla="*/ 0 w 60"/>
                  <a:gd name="T13" fmla="*/ 3 h 316"/>
                  <a:gd name="T14" fmla="*/ 2 w 60"/>
                  <a:gd name="T15" fmla="*/ 3 h 316"/>
                  <a:gd name="T16" fmla="*/ 2 w 60"/>
                  <a:gd name="T17" fmla="*/ 13 h 316"/>
                  <a:gd name="T18" fmla="*/ 0 w 60"/>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49" name="Freeform 1383">
                <a:extLst>
                  <a:ext uri="{FF2B5EF4-FFF2-40B4-BE49-F238E27FC236}">
                    <a16:creationId xmlns:a16="http://schemas.microsoft.com/office/drawing/2014/main" id="{57588424-5D88-4FB4-8066-5A3FFBE3F4CD}"/>
                  </a:ext>
                </a:extLst>
              </p:cNvPr>
              <p:cNvSpPr>
                <a:spLocks/>
              </p:cNvSpPr>
              <p:nvPr/>
            </p:nvSpPr>
            <p:spPr bwMode="auto">
              <a:xfrm>
                <a:off x="3217" y="787"/>
                <a:ext cx="42" cy="47"/>
              </a:xfrm>
              <a:custGeom>
                <a:avLst/>
                <a:gdLst>
                  <a:gd name="T0" fmla="*/ 8 w 209"/>
                  <a:gd name="T1" fmla="*/ 9 h 234"/>
                  <a:gd name="T2" fmla="*/ 6 w 209"/>
                  <a:gd name="T3" fmla="*/ 9 h 234"/>
                  <a:gd name="T4" fmla="*/ 6 w 209"/>
                  <a:gd name="T5" fmla="*/ 5 h 234"/>
                  <a:gd name="T6" fmla="*/ 6 w 209"/>
                  <a:gd name="T7" fmla="*/ 4 h 234"/>
                  <a:gd name="T8" fmla="*/ 6 w 209"/>
                  <a:gd name="T9" fmla="*/ 3 h 234"/>
                  <a:gd name="T10" fmla="*/ 6 w 209"/>
                  <a:gd name="T11" fmla="*/ 3 h 234"/>
                  <a:gd name="T12" fmla="*/ 6 w 209"/>
                  <a:gd name="T13" fmla="*/ 3 h 234"/>
                  <a:gd name="T14" fmla="*/ 6 w 209"/>
                  <a:gd name="T15" fmla="*/ 3 h 234"/>
                  <a:gd name="T16" fmla="*/ 6 w 209"/>
                  <a:gd name="T17" fmla="*/ 2 h 234"/>
                  <a:gd name="T18" fmla="*/ 5 w 209"/>
                  <a:gd name="T19" fmla="*/ 2 h 234"/>
                  <a:gd name="T20" fmla="*/ 5 w 209"/>
                  <a:gd name="T21" fmla="*/ 2 h 234"/>
                  <a:gd name="T22" fmla="*/ 5 w 209"/>
                  <a:gd name="T23" fmla="*/ 2 h 234"/>
                  <a:gd name="T24" fmla="*/ 5 w 209"/>
                  <a:gd name="T25" fmla="*/ 2 h 234"/>
                  <a:gd name="T26" fmla="*/ 5 w 209"/>
                  <a:gd name="T27" fmla="*/ 2 h 234"/>
                  <a:gd name="T28" fmla="*/ 5 w 209"/>
                  <a:gd name="T29" fmla="*/ 2 h 234"/>
                  <a:gd name="T30" fmla="*/ 4 w 209"/>
                  <a:gd name="T31" fmla="*/ 2 h 234"/>
                  <a:gd name="T32" fmla="*/ 4 w 209"/>
                  <a:gd name="T33" fmla="*/ 2 h 234"/>
                  <a:gd name="T34" fmla="*/ 4 w 209"/>
                  <a:gd name="T35" fmla="*/ 2 h 234"/>
                  <a:gd name="T36" fmla="*/ 3 w 209"/>
                  <a:gd name="T37" fmla="*/ 2 h 234"/>
                  <a:gd name="T38" fmla="*/ 3 w 209"/>
                  <a:gd name="T39" fmla="*/ 2 h 234"/>
                  <a:gd name="T40" fmla="*/ 3 w 209"/>
                  <a:gd name="T41" fmla="*/ 3 h 234"/>
                  <a:gd name="T42" fmla="*/ 3 w 209"/>
                  <a:gd name="T43" fmla="*/ 3 h 234"/>
                  <a:gd name="T44" fmla="*/ 3 w 209"/>
                  <a:gd name="T45" fmla="*/ 3 h 234"/>
                  <a:gd name="T46" fmla="*/ 3 w 209"/>
                  <a:gd name="T47" fmla="*/ 3 h 234"/>
                  <a:gd name="T48" fmla="*/ 2 w 209"/>
                  <a:gd name="T49" fmla="*/ 4 h 234"/>
                  <a:gd name="T50" fmla="*/ 2 w 209"/>
                  <a:gd name="T51" fmla="*/ 5 h 234"/>
                  <a:gd name="T52" fmla="*/ 2 w 209"/>
                  <a:gd name="T53" fmla="*/ 5 h 234"/>
                  <a:gd name="T54" fmla="*/ 2 w 209"/>
                  <a:gd name="T55" fmla="*/ 9 h 234"/>
                  <a:gd name="T56" fmla="*/ 0 w 209"/>
                  <a:gd name="T57" fmla="*/ 9 h 234"/>
                  <a:gd name="T58" fmla="*/ 0 w 209"/>
                  <a:gd name="T59" fmla="*/ 0 h 234"/>
                  <a:gd name="T60" fmla="*/ 2 w 209"/>
                  <a:gd name="T61" fmla="*/ 0 h 234"/>
                  <a:gd name="T62" fmla="*/ 2 w 209"/>
                  <a:gd name="T63" fmla="*/ 2 h 234"/>
                  <a:gd name="T64" fmla="*/ 3 w 209"/>
                  <a:gd name="T65" fmla="*/ 1 h 234"/>
                  <a:gd name="T66" fmla="*/ 3 w 209"/>
                  <a:gd name="T67" fmla="*/ 1 h 234"/>
                  <a:gd name="T68" fmla="*/ 3 w 209"/>
                  <a:gd name="T69" fmla="*/ 1 h 234"/>
                  <a:gd name="T70" fmla="*/ 4 w 209"/>
                  <a:gd name="T71" fmla="*/ 0 h 234"/>
                  <a:gd name="T72" fmla="*/ 4 w 209"/>
                  <a:gd name="T73" fmla="*/ 0 h 234"/>
                  <a:gd name="T74" fmla="*/ 4 w 209"/>
                  <a:gd name="T75" fmla="*/ 0 h 234"/>
                  <a:gd name="T76" fmla="*/ 5 w 209"/>
                  <a:gd name="T77" fmla="*/ 0 h 234"/>
                  <a:gd name="T78" fmla="*/ 5 w 209"/>
                  <a:gd name="T79" fmla="*/ 0 h 234"/>
                  <a:gd name="T80" fmla="*/ 6 w 209"/>
                  <a:gd name="T81" fmla="*/ 0 h 234"/>
                  <a:gd name="T82" fmla="*/ 6 w 209"/>
                  <a:gd name="T83" fmla="*/ 0 h 234"/>
                  <a:gd name="T84" fmla="*/ 6 w 209"/>
                  <a:gd name="T85" fmla="*/ 0 h 234"/>
                  <a:gd name="T86" fmla="*/ 7 w 209"/>
                  <a:gd name="T87" fmla="*/ 0 h 234"/>
                  <a:gd name="T88" fmla="*/ 7 w 209"/>
                  <a:gd name="T89" fmla="*/ 0 h 234"/>
                  <a:gd name="T90" fmla="*/ 7 w 209"/>
                  <a:gd name="T91" fmla="*/ 1 h 234"/>
                  <a:gd name="T92" fmla="*/ 8 w 209"/>
                  <a:gd name="T93" fmla="*/ 1 h 234"/>
                  <a:gd name="T94" fmla="*/ 8 w 209"/>
                  <a:gd name="T95" fmla="*/ 1 h 234"/>
                  <a:gd name="T96" fmla="*/ 8 w 209"/>
                  <a:gd name="T97" fmla="*/ 1 h 234"/>
                  <a:gd name="T98" fmla="*/ 8 w 209"/>
                  <a:gd name="T99" fmla="*/ 2 h 234"/>
                  <a:gd name="T100" fmla="*/ 8 w 209"/>
                  <a:gd name="T101" fmla="*/ 2 h 234"/>
                  <a:gd name="T102" fmla="*/ 8 w 209"/>
                  <a:gd name="T103" fmla="*/ 2 h 234"/>
                  <a:gd name="T104" fmla="*/ 8 w 209"/>
                  <a:gd name="T105" fmla="*/ 2 h 234"/>
                  <a:gd name="T106" fmla="*/ 8 w 209"/>
                  <a:gd name="T107" fmla="*/ 3 h 234"/>
                  <a:gd name="T108" fmla="*/ 8 w 209"/>
                  <a:gd name="T109" fmla="*/ 3 h 234"/>
                  <a:gd name="T110" fmla="*/ 8 w 209"/>
                  <a:gd name="T111" fmla="*/ 4 h 234"/>
                  <a:gd name="T112" fmla="*/ 8 w 209"/>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8" y="234"/>
                    </a:lnTo>
                    <a:lnTo>
                      <a:pt x="148" y="118"/>
                    </a:lnTo>
                    <a:lnTo>
                      <a:pt x="148" y="100"/>
                    </a:lnTo>
                    <a:lnTo>
                      <a:pt x="147" y="86"/>
                    </a:lnTo>
                    <a:lnTo>
                      <a:pt x="146" y="77"/>
                    </a:lnTo>
                    <a:lnTo>
                      <a:pt x="145" y="69"/>
                    </a:lnTo>
                    <a:lnTo>
                      <a:pt x="143" y="64"/>
                    </a:lnTo>
                    <a:lnTo>
                      <a:pt x="140" y="59"/>
                    </a:lnTo>
                    <a:lnTo>
                      <a:pt x="136" y="56"/>
                    </a:lnTo>
                    <a:lnTo>
                      <a:pt x="132" y="53"/>
                    </a:lnTo>
                    <a:lnTo>
                      <a:pt x="128" y="50"/>
                    </a:lnTo>
                    <a:lnTo>
                      <a:pt x="122" y="47"/>
                    </a:lnTo>
                    <a:lnTo>
                      <a:pt x="117" y="46"/>
                    </a:lnTo>
                    <a:lnTo>
                      <a:pt x="112" y="46"/>
                    </a:lnTo>
                    <a:lnTo>
                      <a:pt x="103" y="46"/>
                    </a:lnTo>
                    <a:lnTo>
                      <a:pt x="97" y="49"/>
                    </a:lnTo>
                    <a:lnTo>
                      <a:pt x="89" y="51"/>
                    </a:lnTo>
                    <a:lnTo>
                      <a:pt x="83" y="55"/>
                    </a:lnTo>
                    <a:lnTo>
                      <a:pt x="77" y="59"/>
                    </a:lnTo>
                    <a:lnTo>
                      <a:pt x="73" y="65"/>
                    </a:lnTo>
                    <a:lnTo>
                      <a:pt x="68" y="71"/>
                    </a:lnTo>
                    <a:lnTo>
                      <a:pt x="65" y="78"/>
                    </a:lnTo>
                    <a:lnTo>
                      <a:pt x="64" y="86"/>
                    </a:lnTo>
                    <a:lnTo>
                      <a:pt x="62" y="98"/>
                    </a:lnTo>
                    <a:lnTo>
                      <a:pt x="61" y="113"/>
                    </a:lnTo>
                    <a:lnTo>
                      <a:pt x="61" y="131"/>
                    </a:lnTo>
                    <a:lnTo>
                      <a:pt x="61" y="234"/>
                    </a:lnTo>
                    <a:lnTo>
                      <a:pt x="0" y="234"/>
                    </a:lnTo>
                    <a:lnTo>
                      <a:pt x="0" y="5"/>
                    </a:lnTo>
                    <a:lnTo>
                      <a:pt x="57" y="5"/>
                    </a:lnTo>
                    <a:lnTo>
                      <a:pt x="57" y="39"/>
                    </a:lnTo>
                    <a:lnTo>
                      <a:pt x="64" y="30"/>
                    </a:lnTo>
                    <a:lnTo>
                      <a:pt x="73" y="22"/>
                    </a:lnTo>
                    <a:lnTo>
                      <a:pt x="81" y="15"/>
                    </a:lnTo>
                    <a:lnTo>
                      <a:pt x="91" y="10"/>
                    </a:lnTo>
                    <a:lnTo>
                      <a:pt x="101" y="5"/>
                    </a:lnTo>
                    <a:lnTo>
                      <a:pt x="111" y="2"/>
                    </a:lnTo>
                    <a:lnTo>
                      <a:pt x="121" y="1"/>
                    </a:lnTo>
                    <a:lnTo>
                      <a:pt x="132" y="0"/>
                    </a:lnTo>
                    <a:lnTo>
                      <a:pt x="142" y="0"/>
                    </a:lnTo>
                    <a:lnTo>
                      <a:pt x="152" y="2"/>
                    </a:lnTo>
                    <a:lnTo>
                      <a:pt x="160" y="4"/>
                    </a:lnTo>
                    <a:lnTo>
                      <a:pt x="169" y="8"/>
                    </a:lnTo>
                    <a:lnTo>
                      <a:pt x="176" y="11"/>
                    </a:lnTo>
                    <a:lnTo>
                      <a:pt x="184" y="15"/>
                    </a:lnTo>
                    <a:lnTo>
                      <a:pt x="189" y="21"/>
                    </a:lnTo>
                    <a:lnTo>
                      <a:pt x="194" y="26"/>
                    </a:lnTo>
                    <a:lnTo>
                      <a:pt x="198" y="31"/>
                    </a:lnTo>
                    <a:lnTo>
                      <a:pt x="201" y="38"/>
                    </a:lnTo>
                    <a:lnTo>
                      <a:pt x="204" y="44"/>
                    </a:lnTo>
                    <a:lnTo>
                      <a:pt x="206" y="51"/>
                    </a:lnTo>
                    <a:lnTo>
                      <a:pt x="208" y="59"/>
                    </a:lnTo>
                    <a:lnTo>
                      <a:pt x="209" y="68"/>
                    </a:lnTo>
                    <a:lnTo>
                      <a:pt x="209" y="80"/>
                    </a:lnTo>
                    <a:lnTo>
                      <a:pt x="209" y="92"/>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0" name="Freeform 1384">
                <a:extLst>
                  <a:ext uri="{FF2B5EF4-FFF2-40B4-BE49-F238E27FC236}">
                    <a16:creationId xmlns:a16="http://schemas.microsoft.com/office/drawing/2014/main" id="{34CD00C3-8257-4F4D-82F9-30D9645DD2AD}"/>
                  </a:ext>
                </a:extLst>
              </p:cNvPr>
              <p:cNvSpPr>
                <a:spLocks noEditPoints="1"/>
              </p:cNvSpPr>
              <p:nvPr/>
            </p:nvSpPr>
            <p:spPr bwMode="auto">
              <a:xfrm>
                <a:off x="3268" y="787"/>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9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4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6" y="65"/>
                    </a:lnTo>
                    <a:lnTo>
                      <a:pt x="9" y="57"/>
                    </a:lnTo>
                    <a:lnTo>
                      <a:pt x="12" y="50"/>
                    </a:lnTo>
                    <a:lnTo>
                      <a:pt x="15" y="42"/>
                    </a:lnTo>
                    <a:lnTo>
                      <a:pt x="19" y="37"/>
                    </a:lnTo>
                    <a:lnTo>
                      <a:pt x="23" y="30"/>
                    </a:lnTo>
                    <a:lnTo>
                      <a:pt x="27" y="25"/>
                    </a:lnTo>
                    <a:lnTo>
                      <a:pt x="33" y="21"/>
                    </a:lnTo>
                    <a:lnTo>
                      <a:pt x="38" y="16"/>
                    </a:lnTo>
                    <a:lnTo>
                      <a:pt x="44" y="12"/>
                    </a:lnTo>
                    <a:lnTo>
                      <a:pt x="51" y="9"/>
                    </a:lnTo>
                    <a:lnTo>
                      <a:pt x="58" y="6"/>
                    </a:lnTo>
                    <a:lnTo>
                      <a:pt x="66" y="4"/>
                    </a:lnTo>
                    <a:lnTo>
                      <a:pt x="75" y="2"/>
                    </a:lnTo>
                    <a:lnTo>
                      <a:pt x="84" y="1"/>
                    </a:lnTo>
                    <a:lnTo>
                      <a:pt x="94" y="0"/>
                    </a:lnTo>
                    <a:lnTo>
                      <a:pt x="105" y="0"/>
                    </a:lnTo>
                    <a:lnTo>
                      <a:pt x="124" y="1"/>
                    </a:lnTo>
                    <a:lnTo>
                      <a:pt x="141" y="2"/>
                    </a:lnTo>
                    <a:lnTo>
                      <a:pt x="155" y="5"/>
                    </a:lnTo>
                    <a:lnTo>
                      <a:pt x="165" y="10"/>
                    </a:lnTo>
                    <a:lnTo>
                      <a:pt x="175" y="15"/>
                    </a:lnTo>
                    <a:lnTo>
                      <a:pt x="183" y="21"/>
                    </a:lnTo>
                    <a:lnTo>
                      <a:pt x="189" y="27"/>
                    </a:lnTo>
                    <a:lnTo>
                      <a:pt x="193" y="33"/>
                    </a:lnTo>
                    <a:lnTo>
                      <a:pt x="197" y="43"/>
                    </a:lnTo>
                    <a:lnTo>
                      <a:pt x="200" y="55"/>
                    </a:lnTo>
                    <a:lnTo>
                      <a:pt x="201" y="70"/>
                    </a:lnTo>
                    <a:lnTo>
                      <a:pt x="202" y="88"/>
                    </a:lnTo>
                    <a:lnTo>
                      <a:pt x="201" y="159"/>
                    </a:lnTo>
                    <a:lnTo>
                      <a:pt x="201" y="173"/>
                    </a:lnTo>
                    <a:lnTo>
                      <a:pt x="202" y="186"/>
                    </a:lnTo>
                    <a:lnTo>
                      <a:pt x="203" y="195"/>
                    </a:lnTo>
                    <a:lnTo>
                      <a:pt x="204" y="204"/>
                    </a:lnTo>
                    <a:lnTo>
                      <a:pt x="209" y="218"/>
                    </a:lnTo>
                    <a:lnTo>
                      <a:pt x="215" y="234"/>
                    </a:lnTo>
                    <a:lnTo>
                      <a:pt x="155" y="234"/>
                    </a:lnTo>
                    <a:lnTo>
                      <a:pt x="152" y="227"/>
                    </a:lnTo>
                    <a:lnTo>
                      <a:pt x="149" y="216"/>
                    </a:lnTo>
                    <a:lnTo>
                      <a:pt x="148" y="211"/>
                    </a:lnTo>
                    <a:lnTo>
                      <a:pt x="147" y="209"/>
                    </a:lnTo>
                    <a:lnTo>
                      <a:pt x="139" y="216"/>
                    </a:lnTo>
                    <a:lnTo>
                      <a:pt x="131" y="222"/>
                    </a:lnTo>
                    <a:lnTo>
                      <a:pt x="122" y="228"/>
                    </a:lnTo>
                    <a:lnTo>
                      <a:pt x="114" y="232"/>
                    </a:lnTo>
                    <a:lnTo>
                      <a:pt x="105" y="235"/>
                    </a:lnTo>
                    <a:lnTo>
                      <a:pt x="95" y="237"/>
                    </a:lnTo>
                    <a:lnTo>
                      <a:pt x="85" y="238"/>
                    </a:lnTo>
                    <a:lnTo>
                      <a:pt x="76" y="240"/>
                    </a:lnTo>
                    <a:lnTo>
                      <a:pt x="67" y="240"/>
                    </a:lnTo>
                    <a:lnTo>
                      <a:pt x="60" y="238"/>
                    </a:lnTo>
                    <a:lnTo>
                      <a:pt x="52" y="236"/>
                    </a:lnTo>
                    <a:lnTo>
                      <a:pt x="44" y="234"/>
                    </a:lnTo>
                    <a:lnTo>
                      <a:pt x="38" y="232"/>
                    </a:lnTo>
                    <a:lnTo>
                      <a:pt x="32" y="229"/>
                    </a:lnTo>
                    <a:lnTo>
                      <a:pt x="25" y="224"/>
                    </a:lnTo>
                    <a:lnTo>
                      <a:pt x="21" y="220"/>
                    </a:lnTo>
                    <a:lnTo>
                      <a:pt x="15" y="215"/>
                    </a:lnTo>
                    <a:lnTo>
                      <a:pt x="11" y="210"/>
                    </a:lnTo>
                    <a:lnTo>
                      <a:pt x="8" y="204"/>
                    </a:lnTo>
                    <a:lnTo>
                      <a:pt x="5" y="199"/>
                    </a:lnTo>
                    <a:lnTo>
                      <a:pt x="2" y="192"/>
                    </a:lnTo>
                    <a:lnTo>
                      <a:pt x="1" y="186"/>
                    </a:lnTo>
                    <a:lnTo>
                      <a:pt x="0" y="179"/>
                    </a:lnTo>
                    <a:lnTo>
                      <a:pt x="0" y="172"/>
                    </a:lnTo>
                    <a:lnTo>
                      <a:pt x="0" y="162"/>
                    </a:lnTo>
                    <a:lnTo>
                      <a:pt x="2" y="153"/>
                    </a:lnTo>
                    <a:lnTo>
                      <a:pt x="5" y="145"/>
                    </a:lnTo>
                    <a:lnTo>
                      <a:pt x="9" y="137"/>
                    </a:lnTo>
                    <a:lnTo>
                      <a:pt x="14" y="129"/>
                    </a:lnTo>
                    <a:lnTo>
                      <a:pt x="21" y="124"/>
                    </a:lnTo>
                    <a:lnTo>
                      <a:pt x="27" y="119"/>
                    </a:lnTo>
                    <a:lnTo>
                      <a:pt x="35" y="113"/>
                    </a:lnTo>
                    <a:lnTo>
                      <a:pt x="44" y="110"/>
                    </a:lnTo>
                    <a:lnTo>
                      <a:pt x="55" y="106"/>
                    </a:lnTo>
                    <a:lnTo>
                      <a:pt x="68" y="103"/>
                    </a:lnTo>
                    <a:lnTo>
                      <a:pt x="83" y="99"/>
                    </a:lnTo>
                    <a:lnTo>
                      <a:pt x="103" y="96"/>
                    </a:lnTo>
                    <a:lnTo>
                      <a:pt x="119" y="92"/>
                    </a:lnTo>
                    <a:lnTo>
                      <a:pt x="132" y="88"/>
                    </a:lnTo>
                    <a:lnTo>
                      <a:pt x="143" y="85"/>
                    </a:lnTo>
                    <a:lnTo>
                      <a:pt x="143" y="79"/>
                    </a:lnTo>
                    <a:lnTo>
                      <a:pt x="142" y="70"/>
                    </a:lnTo>
                    <a:lnTo>
                      <a:pt x="141" y="64"/>
                    </a:lnTo>
                    <a:lnTo>
                      <a:pt x="137" y="58"/>
                    </a:lnTo>
                    <a:lnTo>
                      <a:pt x="134" y="54"/>
                    </a:lnTo>
                    <a:lnTo>
                      <a:pt x="129" y="51"/>
                    </a:lnTo>
                    <a:lnTo>
                      <a:pt x="121" y="49"/>
                    </a:lnTo>
                    <a:lnTo>
                      <a:pt x="112" y="46"/>
                    </a:lnTo>
                    <a:lnTo>
                      <a:pt x="101" y="46"/>
                    </a:lnTo>
                    <a:lnTo>
                      <a:pt x="93" y="46"/>
                    </a:lnTo>
                    <a:lnTo>
                      <a:pt x="87" y="47"/>
                    </a:lnTo>
                    <a:lnTo>
                      <a:pt x="81" y="50"/>
                    </a:lnTo>
                    <a:lnTo>
                      <a:pt x="76" y="53"/>
                    </a:lnTo>
                    <a:lnTo>
                      <a:pt x="71" y="56"/>
                    </a:lnTo>
                    <a:lnTo>
                      <a:pt x="67" y="62"/>
                    </a:lnTo>
                    <a:lnTo>
                      <a:pt x="64" y="68"/>
                    </a:lnTo>
                    <a:lnTo>
                      <a:pt x="61" y="76"/>
                    </a:lnTo>
                    <a:close/>
                    <a:moveTo>
                      <a:pt x="143" y="124"/>
                    </a:moveTo>
                    <a:lnTo>
                      <a:pt x="135" y="126"/>
                    </a:lnTo>
                    <a:lnTo>
                      <a:pt x="128" y="128"/>
                    </a:lnTo>
                    <a:lnTo>
                      <a:pt x="117" y="131"/>
                    </a:lnTo>
                    <a:lnTo>
                      <a:pt x="105" y="134"/>
                    </a:lnTo>
                    <a:lnTo>
                      <a:pt x="94" y="136"/>
                    </a:lnTo>
                    <a:lnTo>
                      <a:pt x="84" y="139"/>
                    </a:lnTo>
                    <a:lnTo>
                      <a:pt x="77" y="141"/>
                    </a:lnTo>
                    <a:lnTo>
                      <a:pt x="73" y="144"/>
                    </a:lnTo>
                    <a:lnTo>
                      <a:pt x="67" y="149"/>
                    </a:lnTo>
                    <a:lnTo>
                      <a:pt x="64" y="153"/>
                    </a:lnTo>
                    <a:lnTo>
                      <a:pt x="61" y="160"/>
                    </a:lnTo>
                    <a:lnTo>
                      <a:pt x="61" y="165"/>
                    </a:lnTo>
                    <a:lnTo>
                      <a:pt x="61" y="172"/>
                    </a:lnTo>
                    <a:lnTo>
                      <a:pt x="63" y="177"/>
                    </a:lnTo>
                    <a:lnTo>
                      <a:pt x="66" y="182"/>
                    </a:lnTo>
                    <a:lnTo>
                      <a:pt x="70" y="188"/>
                    </a:lnTo>
                    <a:lnTo>
                      <a:pt x="75" y="191"/>
                    </a:lnTo>
                    <a:lnTo>
                      <a:pt x="81" y="194"/>
                    </a:lnTo>
                    <a:lnTo>
                      <a:pt x="87" y="196"/>
                    </a:lnTo>
                    <a:lnTo>
                      <a:pt x="94" y="196"/>
                    </a:lnTo>
                    <a:lnTo>
                      <a:pt x="102" y="196"/>
                    </a:lnTo>
                    <a:lnTo>
                      <a:pt x="110" y="194"/>
                    </a:lnTo>
                    <a:lnTo>
                      <a:pt x="118" y="191"/>
                    </a:lnTo>
                    <a:lnTo>
                      <a:pt x="125" y="186"/>
                    </a:lnTo>
                    <a:lnTo>
                      <a:pt x="131" y="181"/>
                    </a:lnTo>
                    <a:lnTo>
                      <a:pt x="134" y="177"/>
                    </a:lnTo>
                    <a:lnTo>
                      <a:pt x="137" y="172"/>
                    </a:lnTo>
                    <a:lnTo>
                      <a:pt x="139" y="166"/>
                    </a:lnTo>
                    <a:lnTo>
                      <a:pt x="142" y="154"/>
                    </a:lnTo>
                    <a:lnTo>
                      <a:pt x="143" y="136"/>
                    </a:lnTo>
                    <a:lnTo>
                      <a:pt x="143"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1" name="Rectangle 1385">
                <a:extLst>
                  <a:ext uri="{FF2B5EF4-FFF2-40B4-BE49-F238E27FC236}">
                    <a16:creationId xmlns:a16="http://schemas.microsoft.com/office/drawing/2014/main" id="{6DD7AF17-BCD0-46DD-AC00-D8CD07D9E9C1}"/>
                  </a:ext>
                </a:extLst>
              </p:cNvPr>
              <p:cNvSpPr>
                <a:spLocks noChangeArrowheads="1"/>
              </p:cNvSpPr>
              <p:nvPr/>
            </p:nvSpPr>
            <p:spPr bwMode="auto">
              <a:xfrm>
                <a:off x="3076" y="840"/>
                <a:ext cx="18" cy="92"/>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652" name="Freeform 1386">
                <a:extLst>
                  <a:ext uri="{FF2B5EF4-FFF2-40B4-BE49-F238E27FC236}">
                    <a16:creationId xmlns:a16="http://schemas.microsoft.com/office/drawing/2014/main" id="{7E7C7F6B-0D89-4B0E-AFE7-22FC27B498B6}"/>
                  </a:ext>
                </a:extLst>
              </p:cNvPr>
              <p:cNvSpPr>
                <a:spLocks/>
              </p:cNvSpPr>
              <p:nvPr/>
            </p:nvSpPr>
            <p:spPr bwMode="auto">
              <a:xfrm>
                <a:off x="3052" y="891"/>
                <a:ext cx="65" cy="65"/>
              </a:xfrm>
              <a:custGeom>
                <a:avLst/>
                <a:gdLst>
                  <a:gd name="T0" fmla="*/ 13 w 326"/>
                  <a:gd name="T1" fmla="*/ 0 h 326"/>
                  <a:gd name="T2" fmla="*/ 13 w 326"/>
                  <a:gd name="T3" fmla="*/ 0 h 326"/>
                  <a:gd name="T4" fmla="*/ 12 w 326"/>
                  <a:gd name="T5" fmla="*/ 0 h 326"/>
                  <a:gd name="T6" fmla="*/ 12 w 326"/>
                  <a:gd name="T7" fmla="*/ 0 h 326"/>
                  <a:gd name="T8" fmla="*/ 12 w 326"/>
                  <a:gd name="T9" fmla="*/ 1 h 326"/>
                  <a:gd name="T10" fmla="*/ 11 w 326"/>
                  <a:gd name="T11" fmla="*/ 1 h 326"/>
                  <a:gd name="T12" fmla="*/ 11 w 326"/>
                  <a:gd name="T13" fmla="*/ 1 h 326"/>
                  <a:gd name="T14" fmla="*/ 10 w 326"/>
                  <a:gd name="T15" fmla="*/ 1 h 326"/>
                  <a:gd name="T16" fmla="*/ 10 w 326"/>
                  <a:gd name="T17" fmla="*/ 1 h 326"/>
                  <a:gd name="T18" fmla="*/ 10 w 326"/>
                  <a:gd name="T19" fmla="*/ 1 h 326"/>
                  <a:gd name="T20" fmla="*/ 9 w 326"/>
                  <a:gd name="T21" fmla="*/ 1 h 326"/>
                  <a:gd name="T22" fmla="*/ 9 w 326"/>
                  <a:gd name="T23" fmla="*/ 1 h 326"/>
                  <a:gd name="T24" fmla="*/ 8 w 326"/>
                  <a:gd name="T25" fmla="*/ 1 h 326"/>
                  <a:gd name="T26" fmla="*/ 8 w 326"/>
                  <a:gd name="T27" fmla="*/ 1 h 326"/>
                  <a:gd name="T28" fmla="*/ 8 w 326"/>
                  <a:gd name="T29" fmla="*/ 1 h 326"/>
                  <a:gd name="T30" fmla="*/ 7 w 326"/>
                  <a:gd name="T31" fmla="*/ 1 h 326"/>
                  <a:gd name="T32" fmla="*/ 7 w 326"/>
                  <a:gd name="T33" fmla="*/ 1 h 326"/>
                  <a:gd name="T34" fmla="*/ 6 w 326"/>
                  <a:gd name="T35" fmla="*/ 1 h 326"/>
                  <a:gd name="T36" fmla="*/ 6 w 326"/>
                  <a:gd name="T37" fmla="*/ 1 h 326"/>
                  <a:gd name="T38" fmla="*/ 5 w 326"/>
                  <a:gd name="T39" fmla="*/ 1 h 326"/>
                  <a:gd name="T40" fmla="*/ 5 w 326"/>
                  <a:gd name="T41" fmla="*/ 1 h 326"/>
                  <a:gd name="T42" fmla="*/ 5 w 326"/>
                  <a:gd name="T43" fmla="*/ 1 h 326"/>
                  <a:gd name="T44" fmla="*/ 4 w 326"/>
                  <a:gd name="T45" fmla="*/ 1 h 326"/>
                  <a:gd name="T46" fmla="*/ 4 w 326"/>
                  <a:gd name="T47" fmla="*/ 1 h 326"/>
                  <a:gd name="T48" fmla="*/ 3 w 326"/>
                  <a:gd name="T49" fmla="*/ 1 h 326"/>
                  <a:gd name="T50" fmla="*/ 3 w 326"/>
                  <a:gd name="T51" fmla="*/ 1 h 326"/>
                  <a:gd name="T52" fmla="*/ 3 w 326"/>
                  <a:gd name="T53" fmla="*/ 1 h 326"/>
                  <a:gd name="T54" fmla="*/ 2 w 326"/>
                  <a:gd name="T55" fmla="*/ 1 h 326"/>
                  <a:gd name="T56" fmla="*/ 2 w 326"/>
                  <a:gd name="T57" fmla="*/ 1 h 326"/>
                  <a:gd name="T58" fmla="*/ 1 w 326"/>
                  <a:gd name="T59" fmla="*/ 1 h 326"/>
                  <a:gd name="T60" fmla="*/ 1 w 326"/>
                  <a:gd name="T61" fmla="*/ 0 h 326"/>
                  <a:gd name="T62" fmla="*/ 1 w 326"/>
                  <a:gd name="T63" fmla="*/ 0 h 326"/>
                  <a:gd name="T64" fmla="*/ 0 w 326"/>
                  <a:gd name="T65" fmla="*/ 0 h 326"/>
                  <a:gd name="T66" fmla="*/ 7 w 326"/>
                  <a:gd name="T67" fmla="*/ 13 h 326"/>
                  <a:gd name="T68" fmla="*/ 7 w 326"/>
                  <a:gd name="T69" fmla="*/ 13 h 3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6"/>
                  <a:gd name="T107" fmla="*/ 326 w 326"/>
                  <a:gd name="T108" fmla="*/ 326 h 3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6">
                    <a:moveTo>
                      <a:pt x="163" y="326"/>
                    </a:moveTo>
                    <a:lnTo>
                      <a:pt x="326" y="0"/>
                    </a:lnTo>
                    <a:lnTo>
                      <a:pt x="320" y="2"/>
                    </a:lnTo>
                    <a:lnTo>
                      <a:pt x="316" y="4"/>
                    </a:lnTo>
                    <a:lnTo>
                      <a:pt x="311" y="6"/>
                    </a:lnTo>
                    <a:lnTo>
                      <a:pt x="305" y="9"/>
                    </a:lnTo>
                    <a:lnTo>
                      <a:pt x="301" y="11"/>
                    </a:lnTo>
                    <a:lnTo>
                      <a:pt x="295" y="12"/>
                    </a:lnTo>
                    <a:lnTo>
                      <a:pt x="290" y="14"/>
                    </a:lnTo>
                    <a:lnTo>
                      <a:pt x="285" y="16"/>
                    </a:lnTo>
                    <a:lnTo>
                      <a:pt x="280" y="17"/>
                    </a:lnTo>
                    <a:lnTo>
                      <a:pt x="275" y="18"/>
                    </a:lnTo>
                    <a:lnTo>
                      <a:pt x="270" y="21"/>
                    </a:lnTo>
                    <a:lnTo>
                      <a:pt x="264" y="22"/>
                    </a:lnTo>
                    <a:lnTo>
                      <a:pt x="260" y="23"/>
                    </a:lnTo>
                    <a:lnTo>
                      <a:pt x="254" y="25"/>
                    </a:lnTo>
                    <a:lnTo>
                      <a:pt x="249" y="26"/>
                    </a:lnTo>
                    <a:lnTo>
                      <a:pt x="245" y="27"/>
                    </a:lnTo>
                    <a:lnTo>
                      <a:pt x="239" y="28"/>
                    </a:lnTo>
                    <a:lnTo>
                      <a:pt x="234" y="29"/>
                    </a:lnTo>
                    <a:lnTo>
                      <a:pt x="228" y="29"/>
                    </a:lnTo>
                    <a:lnTo>
                      <a:pt x="224" y="30"/>
                    </a:lnTo>
                    <a:lnTo>
                      <a:pt x="219" y="31"/>
                    </a:lnTo>
                    <a:lnTo>
                      <a:pt x="213" y="32"/>
                    </a:lnTo>
                    <a:lnTo>
                      <a:pt x="209" y="32"/>
                    </a:lnTo>
                    <a:lnTo>
                      <a:pt x="204" y="33"/>
                    </a:lnTo>
                    <a:lnTo>
                      <a:pt x="198" y="33"/>
                    </a:lnTo>
                    <a:lnTo>
                      <a:pt x="193" y="35"/>
                    </a:lnTo>
                    <a:lnTo>
                      <a:pt x="189" y="35"/>
                    </a:lnTo>
                    <a:lnTo>
                      <a:pt x="183" y="35"/>
                    </a:lnTo>
                    <a:lnTo>
                      <a:pt x="178" y="35"/>
                    </a:lnTo>
                    <a:lnTo>
                      <a:pt x="172" y="36"/>
                    </a:lnTo>
                    <a:lnTo>
                      <a:pt x="168" y="36"/>
                    </a:lnTo>
                    <a:lnTo>
                      <a:pt x="163" y="36"/>
                    </a:lnTo>
                    <a:lnTo>
                      <a:pt x="157" y="36"/>
                    </a:lnTo>
                    <a:lnTo>
                      <a:pt x="153" y="36"/>
                    </a:lnTo>
                    <a:lnTo>
                      <a:pt x="148" y="35"/>
                    </a:lnTo>
                    <a:lnTo>
                      <a:pt x="142" y="35"/>
                    </a:lnTo>
                    <a:lnTo>
                      <a:pt x="137" y="35"/>
                    </a:lnTo>
                    <a:lnTo>
                      <a:pt x="132" y="35"/>
                    </a:lnTo>
                    <a:lnTo>
                      <a:pt x="127" y="33"/>
                    </a:lnTo>
                    <a:lnTo>
                      <a:pt x="122" y="33"/>
                    </a:lnTo>
                    <a:lnTo>
                      <a:pt x="117" y="32"/>
                    </a:lnTo>
                    <a:lnTo>
                      <a:pt x="112" y="32"/>
                    </a:lnTo>
                    <a:lnTo>
                      <a:pt x="107" y="31"/>
                    </a:lnTo>
                    <a:lnTo>
                      <a:pt x="101" y="30"/>
                    </a:lnTo>
                    <a:lnTo>
                      <a:pt x="97" y="29"/>
                    </a:lnTo>
                    <a:lnTo>
                      <a:pt x="91" y="29"/>
                    </a:lnTo>
                    <a:lnTo>
                      <a:pt x="86" y="28"/>
                    </a:lnTo>
                    <a:lnTo>
                      <a:pt x="81" y="27"/>
                    </a:lnTo>
                    <a:lnTo>
                      <a:pt x="76" y="26"/>
                    </a:lnTo>
                    <a:lnTo>
                      <a:pt x="71" y="25"/>
                    </a:lnTo>
                    <a:lnTo>
                      <a:pt x="66" y="23"/>
                    </a:lnTo>
                    <a:lnTo>
                      <a:pt x="61" y="22"/>
                    </a:lnTo>
                    <a:lnTo>
                      <a:pt x="56" y="21"/>
                    </a:lnTo>
                    <a:lnTo>
                      <a:pt x="50" y="18"/>
                    </a:lnTo>
                    <a:lnTo>
                      <a:pt x="45" y="17"/>
                    </a:lnTo>
                    <a:lnTo>
                      <a:pt x="41" y="16"/>
                    </a:lnTo>
                    <a:lnTo>
                      <a:pt x="35" y="14"/>
                    </a:lnTo>
                    <a:lnTo>
                      <a:pt x="30" y="12"/>
                    </a:lnTo>
                    <a:lnTo>
                      <a:pt x="24" y="11"/>
                    </a:lnTo>
                    <a:lnTo>
                      <a:pt x="20" y="9"/>
                    </a:lnTo>
                    <a:lnTo>
                      <a:pt x="15" y="6"/>
                    </a:lnTo>
                    <a:lnTo>
                      <a:pt x="9" y="4"/>
                    </a:lnTo>
                    <a:lnTo>
                      <a:pt x="5" y="2"/>
                    </a:lnTo>
                    <a:lnTo>
                      <a:pt x="0" y="0"/>
                    </a:lnTo>
                    <a:lnTo>
                      <a:pt x="163" y="326"/>
                    </a:lnTo>
                    <a:lnTo>
                      <a:pt x="163" y="220"/>
                    </a:lnTo>
                    <a:lnTo>
                      <a:pt x="163" y="326"/>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3" name="Freeform 1387">
                <a:extLst>
                  <a:ext uri="{FF2B5EF4-FFF2-40B4-BE49-F238E27FC236}">
                    <a16:creationId xmlns:a16="http://schemas.microsoft.com/office/drawing/2014/main" id="{3B7E2E59-0E3F-40B0-B981-B9FB1B464DB6}"/>
                  </a:ext>
                </a:extLst>
              </p:cNvPr>
              <p:cNvSpPr>
                <a:spLocks/>
              </p:cNvSpPr>
              <p:nvPr/>
            </p:nvSpPr>
            <p:spPr bwMode="auto">
              <a:xfrm>
                <a:off x="2492" y="836"/>
                <a:ext cx="336" cy="116"/>
              </a:xfrm>
              <a:custGeom>
                <a:avLst/>
                <a:gdLst>
                  <a:gd name="T0" fmla="*/ 67 w 1681"/>
                  <a:gd name="T1" fmla="*/ 20 h 583"/>
                  <a:gd name="T2" fmla="*/ 1 w 1681"/>
                  <a:gd name="T3" fmla="*/ 0 h 583"/>
                  <a:gd name="T4" fmla="*/ 0 w 1681"/>
                  <a:gd name="T5" fmla="*/ 3 h 583"/>
                  <a:gd name="T6" fmla="*/ 66 w 1681"/>
                  <a:gd name="T7" fmla="*/ 23 h 583"/>
                  <a:gd name="T8" fmla="*/ 67 w 1681"/>
                  <a:gd name="T9" fmla="*/ 20 h 583"/>
                  <a:gd name="T10" fmla="*/ 0 60000 65536"/>
                  <a:gd name="T11" fmla="*/ 0 60000 65536"/>
                  <a:gd name="T12" fmla="*/ 0 60000 65536"/>
                  <a:gd name="T13" fmla="*/ 0 60000 65536"/>
                  <a:gd name="T14" fmla="*/ 0 60000 65536"/>
                  <a:gd name="T15" fmla="*/ 0 w 1681"/>
                  <a:gd name="T16" fmla="*/ 0 h 583"/>
                  <a:gd name="T17" fmla="*/ 1681 w 1681"/>
                  <a:gd name="T18" fmla="*/ 583 h 583"/>
                </a:gdLst>
                <a:ahLst/>
                <a:cxnLst>
                  <a:cxn ang="T10">
                    <a:pos x="T0" y="T1"/>
                  </a:cxn>
                  <a:cxn ang="T11">
                    <a:pos x="T2" y="T3"/>
                  </a:cxn>
                  <a:cxn ang="T12">
                    <a:pos x="T4" y="T5"/>
                  </a:cxn>
                  <a:cxn ang="T13">
                    <a:pos x="T6" y="T7"/>
                  </a:cxn>
                  <a:cxn ang="T14">
                    <a:pos x="T8" y="T9"/>
                  </a:cxn>
                </a:cxnLst>
                <a:rect l="T15" t="T16" r="T17" b="T18"/>
                <a:pathLst>
                  <a:path w="1681" h="583">
                    <a:moveTo>
                      <a:pt x="1681" y="499"/>
                    </a:moveTo>
                    <a:lnTo>
                      <a:pt x="25" y="0"/>
                    </a:lnTo>
                    <a:lnTo>
                      <a:pt x="0" y="84"/>
                    </a:lnTo>
                    <a:lnTo>
                      <a:pt x="1656" y="583"/>
                    </a:lnTo>
                    <a:lnTo>
                      <a:pt x="1681" y="49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4" name="Freeform 1388">
                <a:extLst>
                  <a:ext uri="{FF2B5EF4-FFF2-40B4-BE49-F238E27FC236}">
                    <a16:creationId xmlns:a16="http://schemas.microsoft.com/office/drawing/2014/main" id="{0AE0E0C7-E172-41BA-B847-F57CFCD41C3B}"/>
                  </a:ext>
                </a:extLst>
              </p:cNvPr>
              <p:cNvSpPr>
                <a:spLocks/>
              </p:cNvSpPr>
              <p:nvPr/>
            </p:nvSpPr>
            <p:spPr bwMode="auto">
              <a:xfrm>
                <a:off x="2778" y="901"/>
                <a:ext cx="71" cy="63"/>
              </a:xfrm>
              <a:custGeom>
                <a:avLst/>
                <a:gdLst>
                  <a:gd name="T0" fmla="*/ 4 w 359"/>
                  <a:gd name="T1" fmla="*/ 0 h 313"/>
                  <a:gd name="T2" fmla="*/ 4 w 359"/>
                  <a:gd name="T3" fmla="*/ 0 h 313"/>
                  <a:gd name="T4" fmla="*/ 4 w 359"/>
                  <a:gd name="T5" fmla="*/ 1 h 313"/>
                  <a:gd name="T6" fmla="*/ 4 w 359"/>
                  <a:gd name="T7" fmla="*/ 1 h 313"/>
                  <a:gd name="T8" fmla="*/ 4 w 359"/>
                  <a:gd name="T9" fmla="*/ 2 h 313"/>
                  <a:gd name="T10" fmla="*/ 4 w 359"/>
                  <a:gd name="T11" fmla="*/ 2 h 313"/>
                  <a:gd name="T12" fmla="*/ 4 w 359"/>
                  <a:gd name="T13" fmla="*/ 2 h 313"/>
                  <a:gd name="T14" fmla="*/ 4 w 359"/>
                  <a:gd name="T15" fmla="*/ 3 h 313"/>
                  <a:gd name="T16" fmla="*/ 4 w 359"/>
                  <a:gd name="T17" fmla="*/ 3 h 313"/>
                  <a:gd name="T18" fmla="*/ 4 w 359"/>
                  <a:gd name="T19" fmla="*/ 4 h 313"/>
                  <a:gd name="T20" fmla="*/ 4 w 359"/>
                  <a:gd name="T21" fmla="*/ 4 h 313"/>
                  <a:gd name="T22" fmla="*/ 4 w 359"/>
                  <a:gd name="T23" fmla="*/ 4 h 313"/>
                  <a:gd name="T24" fmla="*/ 4 w 359"/>
                  <a:gd name="T25" fmla="*/ 5 h 313"/>
                  <a:gd name="T26" fmla="*/ 4 w 359"/>
                  <a:gd name="T27" fmla="*/ 5 h 313"/>
                  <a:gd name="T28" fmla="*/ 3 w 359"/>
                  <a:gd name="T29" fmla="*/ 6 h 313"/>
                  <a:gd name="T30" fmla="*/ 3 w 359"/>
                  <a:gd name="T31" fmla="*/ 6 h 313"/>
                  <a:gd name="T32" fmla="*/ 3 w 359"/>
                  <a:gd name="T33" fmla="*/ 6 h 313"/>
                  <a:gd name="T34" fmla="*/ 3 w 359"/>
                  <a:gd name="T35" fmla="*/ 7 h 313"/>
                  <a:gd name="T36" fmla="*/ 3 w 359"/>
                  <a:gd name="T37" fmla="*/ 7 h 313"/>
                  <a:gd name="T38" fmla="*/ 3 w 359"/>
                  <a:gd name="T39" fmla="*/ 8 h 313"/>
                  <a:gd name="T40" fmla="*/ 3 w 359"/>
                  <a:gd name="T41" fmla="*/ 8 h 313"/>
                  <a:gd name="T42" fmla="*/ 3 w 359"/>
                  <a:gd name="T43" fmla="*/ 8 h 313"/>
                  <a:gd name="T44" fmla="*/ 2 w 359"/>
                  <a:gd name="T45" fmla="*/ 9 h 313"/>
                  <a:gd name="T46" fmla="*/ 2 w 359"/>
                  <a:gd name="T47" fmla="*/ 9 h 313"/>
                  <a:gd name="T48" fmla="*/ 2 w 359"/>
                  <a:gd name="T49" fmla="*/ 10 h 313"/>
                  <a:gd name="T50" fmla="*/ 2 w 359"/>
                  <a:gd name="T51" fmla="*/ 10 h 313"/>
                  <a:gd name="T52" fmla="*/ 2 w 359"/>
                  <a:gd name="T53" fmla="*/ 10 h 313"/>
                  <a:gd name="T54" fmla="*/ 1 w 359"/>
                  <a:gd name="T55" fmla="*/ 11 h 313"/>
                  <a:gd name="T56" fmla="*/ 1 w 359"/>
                  <a:gd name="T57" fmla="*/ 11 h 313"/>
                  <a:gd name="T58" fmla="*/ 1 w 359"/>
                  <a:gd name="T59" fmla="*/ 11 h 313"/>
                  <a:gd name="T60" fmla="*/ 1 w 359"/>
                  <a:gd name="T61" fmla="*/ 12 h 313"/>
                  <a:gd name="T62" fmla="*/ 0 w 359"/>
                  <a:gd name="T63" fmla="*/ 12 h 313"/>
                  <a:gd name="T64" fmla="*/ 0 w 359"/>
                  <a:gd name="T65" fmla="*/ 12 h 313"/>
                  <a:gd name="T66" fmla="*/ 14 w 359"/>
                  <a:gd name="T67" fmla="*/ 10 h 313"/>
                  <a:gd name="T68" fmla="*/ 14 w 359"/>
                  <a:gd name="T69" fmla="*/ 10 h 31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3"/>
                  <a:gd name="T107" fmla="*/ 359 w 359"/>
                  <a:gd name="T108" fmla="*/ 313 h 31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3">
                    <a:moveTo>
                      <a:pt x="359" y="250"/>
                    </a:moveTo>
                    <a:lnTo>
                      <a:pt x="95" y="0"/>
                    </a:lnTo>
                    <a:lnTo>
                      <a:pt x="95" y="5"/>
                    </a:lnTo>
                    <a:lnTo>
                      <a:pt x="96" y="10"/>
                    </a:lnTo>
                    <a:lnTo>
                      <a:pt x="96" y="16"/>
                    </a:lnTo>
                    <a:lnTo>
                      <a:pt x="96" y="22"/>
                    </a:lnTo>
                    <a:lnTo>
                      <a:pt x="97" y="28"/>
                    </a:lnTo>
                    <a:lnTo>
                      <a:pt x="97" y="33"/>
                    </a:lnTo>
                    <a:lnTo>
                      <a:pt x="97" y="38"/>
                    </a:lnTo>
                    <a:lnTo>
                      <a:pt x="97" y="44"/>
                    </a:lnTo>
                    <a:lnTo>
                      <a:pt x="97" y="48"/>
                    </a:lnTo>
                    <a:lnTo>
                      <a:pt x="97" y="54"/>
                    </a:lnTo>
                    <a:lnTo>
                      <a:pt x="97" y="59"/>
                    </a:lnTo>
                    <a:lnTo>
                      <a:pt x="97" y="64"/>
                    </a:lnTo>
                    <a:lnTo>
                      <a:pt x="97" y="70"/>
                    </a:lnTo>
                    <a:lnTo>
                      <a:pt x="97" y="75"/>
                    </a:lnTo>
                    <a:lnTo>
                      <a:pt x="96" y="81"/>
                    </a:lnTo>
                    <a:lnTo>
                      <a:pt x="96" y="86"/>
                    </a:lnTo>
                    <a:lnTo>
                      <a:pt x="96" y="90"/>
                    </a:lnTo>
                    <a:lnTo>
                      <a:pt x="95" y="96"/>
                    </a:lnTo>
                    <a:lnTo>
                      <a:pt x="94" y="101"/>
                    </a:lnTo>
                    <a:lnTo>
                      <a:pt x="94" y="106"/>
                    </a:lnTo>
                    <a:lnTo>
                      <a:pt x="93" y="111"/>
                    </a:lnTo>
                    <a:lnTo>
                      <a:pt x="91" y="116"/>
                    </a:lnTo>
                    <a:lnTo>
                      <a:pt x="91" y="122"/>
                    </a:lnTo>
                    <a:lnTo>
                      <a:pt x="90" y="126"/>
                    </a:lnTo>
                    <a:lnTo>
                      <a:pt x="89" y="131"/>
                    </a:lnTo>
                    <a:lnTo>
                      <a:pt x="88" y="137"/>
                    </a:lnTo>
                    <a:lnTo>
                      <a:pt x="87" y="141"/>
                    </a:lnTo>
                    <a:lnTo>
                      <a:pt x="86" y="146"/>
                    </a:lnTo>
                    <a:lnTo>
                      <a:pt x="85" y="152"/>
                    </a:lnTo>
                    <a:lnTo>
                      <a:pt x="83" y="156"/>
                    </a:lnTo>
                    <a:lnTo>
                      <a:pt x="82" y="161"/>
                    </a:lnTo>
                    <a:lnTo>
                      <a:pt x="81" y="166"/>
                    </a:lnTo>
                    <a:lnTo>
                      <a:pt x="79" y="171"/>
                    </a:lnTo>
                    <a:lnTo>
                      <a:pt x="77" y="176"/>
                    </a:lnTo>
                    <a:lnTo>
                      <a:pt x="75" y="181"/>
                    </a:lnTo>
                    <a:lnTo>
                      <a:pt x="74" y="185"/>
                    </a:lnTo>
                    <a:lnTo>
                      <a:pt x="72" y="191"/>
                    </a:lnTo>
                    <a:lnTo>
                      <a:pt x="71" y="195"/>
                    </a:lnTo>
                    <a:lnTo>
                      <a:pt x="69" y="199"/>
                    </a:lnTo>
                    <a:lnTo>
                      <a:pt x="67" y="205"/>
                    </a:lnTo>
                    <a:lnTo>
                      <a:pt x="64" y="209"/>
                    </a:lnTo>
                    <a:lnTo>
                      <a:pt x="62" y="214"/>
                    </a:lnTo>
                    <a:lnTo>
                      <a:pt x="60" y="219"/>
                    </a:lnTo>
                    <a:lnTo>
                      <a:pt x="58" y="223"/>
                    </a:lnTo>
                    <a:lnTo>
                      <a:pt x="56" y="227"/>
                    </a:lnTo>
                    <a:lnTo>
                      <a:pt x="54" y="233"/>
                    </a:lnTo>
                    <a:lnTo>
                      <a:pt x="52" y="237"/>
                    </a:lnTo>
                    <a:lnTo>
                      <a:pt x="48" y="241"/>
                    </a:lnTo>
                    <a:lnTo>
                      <a:pt x="46" y="246"/>
                    </a:lnTo>
                    <a:lnTo>
                      <a:pt x="43" y="251"/>
                    </a:lnTo>
                    <a:lnTo>
                      <a:pt x="41" y="255"/>
                    </a:lnTo>
                    <a:lnTo>
                      <a:pt x="37" y="260"/>
                    </a:lnTo>
                    <a:lnTo>
                      <a:pt x="35" y="264"/>
                    </a:lnTo>
                    <a:lnTo>
                      <a:pt x="32" y="268"/>
                    </a:lnTo>
                    <a:lnTo>
                      <a:pt x="29" y="273"/>
                    </a:lnTo>
                    <a:lnTo>
                      <a:pt x="27" y="277"/>
                    </a:lnTo>
                    <a:lnTo>
                      <a:pt x="23" y="282"/>
                    </a:lnTo>
                    <a:lnTo>
                      <a:pt x="20" y="287"/>
                    </a:lnTo>
                    <a:lnTo>
                      <a:pt x="17" y="291"/>
                    </a:lnTo>
                    <a:lnTo>
                      <a:pt x="14" y="295"/>
                    </a:lnTo>
                    <a:lnTo>
                      <a:pt x="11" y="300"/>
                    </a:lnTo>
                    <a:lnTo>
                      <a:pt x="7" y="304"/>
                    </a:lnTo>
                    <a:lnTo>
                      <a:pt x="3" y="308"/>
                    </a:lnTo>
                    <a:lnTo>
                      <a:pt x="0" y="313"/>
                    </a:lnTo>
                    <a:lnTo>
                      <a:pt x="359" y="250"/>
                    </a:lnTo>
                    <a:lnTo>
                      <a:pt x="258" y="220"/>
                    </a:lnTo>
                    <a:lnTo>
                      <a:pt x="359" y="25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5" name="Freeform 1389">
                <a:extLst>
                  <a:ext uri="{FF2B5EF4-FFF2-40B4-BE49-F238E27FC236}">
                    <a16:creationId xmlns:a16="http://schemas.microsoft.com/office/drawing/2014/main" id="{1486BA2F-B5DB-43A2-B406-8E350B5F4513}"/>
                  </a:ext>
                </a:extLst>
              </p:cNvPr>
              <p:cNvSpPr>
                <a:spLocks/>
              </p:cNvSpPr>
              <p:nvPr/>
            </p:nvSpPr>
            <p:spPr bwMode="auto">
              <a:xfrm>
                <a:off x="2619" y="1675"/>
                <a:ext cx="43" cy="63"/>
              </a:xfrm>
              <a:custGeom>
                <a:avLst/>
                <a:gdLst>
                  <a:gd name="T0" fmla="*/ 0 w 217"/>
                  <a:gd name="T1" fmla="*/ 13 h 316"/>
                  <a:gd name="T2" fmla="*/ 0 w 217"/>
                  <a:gd name="T3" fmla="*/ 0 h 316"/>
                  <a:gd name="T4" fmla="*/ 9 w 217"/>
                  <a:gd name="T5" fmla="*/ 0 h 316"/>
                  <a:gd name="T6" fmla="*/ 9 w 217"/>
                  <a:gd name="T7" fmla="*/ 2 h 316"/>
                  <a:gd name="T8" fmla="*/ 3 w 217"/>
                  <a:gd name="T9" fmla="*/ 2 h 316"/>
                  <a:gd name="T10" fmla="*/ 3 w 217"/>
                  <a:gd name="T11" fmla="*/ 5 h 316"/>
                  <a:gd name="T12" fmla="*/ 8 w 217"/>
                  <a:gd name="T13" fmla="*/ 5 h 316"/>
                  <a:gd name="T14" fmla="*/ 8 w 217"/>
                  <a:gd name="T15" fmla="*/ 7 h 316"/>
                  <a:gd name="T16" fmla="*/ 3 w 217"/>
                  <a:gd name="T17" fmla="*/ 7 h 316"/>
                  <a:gd name="T18" fmla="*/ 3 w 217"/>
                  <a:gd name="T19" fmla="*/ 13 h 316"/>
                  <a:gd name="T20" fmla="*/ 0 w 217"/>
                  <a:gd name="T21" fmla="*/ 13 h 3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17"/>
                  <a:gd name="T34" fmla="*/ 0 h 316"/>
                  <a:gd name="T35" fmla="*/ 217 w 217"/>
                  <a:gd name="T36" fmla="*/ 316 h 3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17" h="316">
                    <a:moveTo>
                      <a:pt x="0" y="316"/>
                    </a:moveTo>
                    <a:lnTo>
                      <a:pt x="0" y="0"/>
                    </a:lnTo>
                    <a:lnTo>
                      <a:pt x="217" y="0"/>
                    </a:lnTo>
                    <a:lnTo>
                      <a:pt x="217" y="54"/>
                    </a:lnTo>
                    <a:lnTo>
                      <a:pt x="64" y="54"/>
                    </a:lnTo>
                    <a:lnTo>
                      <a:pt x="64" y="128"/>
                    </a:lnTo>
                    <a:lnTo>
                      <a:pt x="197" y="128"/>
                    </a:lnTo>
                    <a:lnTo>
                      <a:pt x="197" y="182"/>
                    </a:lnTo>
                    <a:lnTo>
                      <a:pt x="64" y="182"/>
                    </a:lnTo>
                    <a:lnTo>
                      <a:pt x="64"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6" name="Freeform 1390">
                <a:extLst>
                  <a:ext uri="{FF2B5EF4-FFF2-40B4-BE49-F238E27FC236}">
                    <a16:creationId xmlns:a16="http://schemas.microsoft.com/office/drawing/2014/main" id="{B76EFFE7-F9E5-4311-B804-D82CA1ED68AD}"/>
                  </a:ext>
                </a:extLst>
              </p:cNvPr>
              <p:cNvSpPr>
                <a:spLocks noEditPoints="1"/>
              </p:cNvSpPr>
              <p:nvPr/>
            </p:nvSpPr>
            <p:spPr bwMode="auto">
              <a:xfrm>
                <a:off x="2672" y="1675"/>
                <a:ext cx="13" cy="63"/>
              </a:xfrm>
              <a:custGeom>
                <a:avLst/>
                <a:gdLst>
                  <a:gd name="T0" fmla="*/ 0 w 62"/>
                  <a:gd name="T1" fmla="*/ 2 h 316"/>
                  <a:gd name="T2" fmla="*/ 0 w 62"/>
                  <a:gd name="T3" fmla="*/ 0 h 316"/>
                  <a:gd name="T4" fmla="*/ 3 w 62"/>
                  <a:gd name="T5" fmla="*/ 0 h 316"/>
                  <a:gd name="T6" fmla="*/ 3 w 62"/>
                  <a:gd name="T7" fmla="*/ 2 h 316"/>
                  <a:gd name="T8" fmla="*/ 0 w 62"/>
                  <a:gd name="T9" fmla="*/ 2 h 316"/>
                  <a:gd name="T10" fmla="*/ 0 w 62"/>
                  <a:gd name="T11" fmla="*/ 13 h 316"/>
                  <a:gd name="T12" fmla="*/ 0 w 62"/>
                  <a:gd name="T13" fmla="*/ 3 h 316"/>
                  <a:gd name="T14" fmla="*/ 3 w 62"/>
                  <a:gd name="T15" fmla="*/ 3 h 316"/>
                  <a:gd name="T16" fmla="*/ 3 w 62"/>
                  <a:gd name="T17" fmla="*/ 13 h 316"/>
                  <a:gd name="T18" fmla="*/ 0 w 62"/>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7" name="Rectangle 1391">
                <a:extLst>
                  <a:ext uri="{FF2B5EF4-FFF2-40B4-BE49-F238E27FC236}">
                    <a16:creationId xmlns:a16="http://schemas.microsoft.com/office/drawing/2014/main" id="{3D5A7958-2261-4C88-B345-3BDC6E33A5AC}"/>
                  </a:ext>
                </a:extLst>
              </p:cNvPr>
              <p:cNvSpPr>
                <a:spLocks noChangeArrowheads="1"/>
              </p:cNvSpPr>
              <p:nvPr/>
            </p:nvSpPr>
            <p:spPr bwMode="auto">
              <a:xfrm>
                <a:off x="2697" y="1675"/>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658" name="Freeform 1392">
                <a:extLst>
                  <a:ext uri="{FF2B5EF4-FFF2-40B4-BE49-F238E27FC236}">
                    <a16:creationId xmlns:a16="http://schemas.microsoft.com/office/drawing/2014/main" id="{D579ECCD-FC7B-48D9-86DD-EB4433CDD7F4}"/>
                  </a:ext>
                </a:extLst>
              </p:cNvPr>
              <p:cNvSpPr>
                <a:spLocks noEditPoints="1"/>
              </p:cNvSpPr>
              <p:nvPr/>
            </p:nvSpPr>
            <p:spPr bwMode="auto">
              <a:xfrm>
                <a:off x="2718" y="1691"/>
                <a:ext cx="43" cy="48"/>
              </a:xfrm>
              <a:custGeom>
                <a:avLst/>
                <a:gdLst>
                  <a:gd name="T0" fmla="*/ 0 w 215"/>
                  <a:gd name="T1" fmla="*/ 2 h 239"/>
                  <a:gd name="T2" fmla="*/ 1 w 215"/>
                  <a:gd name="T3" fmla="*/ 1 h 239"/>
                  <a:gd name="T4" fmla="*/ 1 w 215"/>
                  <a:gd name="T5" fmla="*/ 1 h 239"/>
                  <a:gd name="T6" fmla="*/ 2 w 215"/>
                  <a:gd name="T7" fmla="*/ 0 h 239"/>
                  <a:gd name="T8" fmla="*/ 3 w 215"/>
                  <a:gd name="T9" fmla="*/ 0 h 239"/>
                  <a:gd name="T10" fmla="*/ 4 w 215"/>
                  <a:gd name="T11" fmla="*/ 0 h 239"/>
                  <a:gd name="T12" fmla="*/ 6 w 215"/>
                  <a:gd name="T13" fmla="*/ 0 h 239"/>
                  <a:gd name="T14" fmla="*/ 7 w 215"/>
                  <a:gd name="T15" fmla="*/ 1 h 239"/>
                  <a:gd name="T16" fmla="*/ 8 w 215"/>
                  <a:gd name="T17" fmla="*/ 2 h 239"/>
                  <a:gd name="T18" fmla="*/ 8 w 215"/>
                  <a:gd name="T19" fmla="*/ 4 h 239"/>
                  <a:gd name="T20" fmla="*/ 8 w 215"/>
                  <a:gd name="T21" fmla="*/ 7 h 239"/>
                  <a:gd name="T22" fmla="*/ 8 w 215"/>
                  <a:gd name="T23" fmla="*/ 9 h 239"/>
                  <a:gd name="T24" fmla="*/ 6 w 215"/>
                  <a:gd name="T25" fmla="*/ 9 h 239"/>
                  <a:gd name="T26" fmla="*/ 6 w 215"/>
                  <a:gd name="T27" fmla="*/ 8 h 239"/>
                  <a:gd name="T28" fmla="*/ 5 w 215"/>
                  <a:gd name="T29" fmla="*/ 9 h 239"/>
                  <a:gd name="T30" fmla="*/ 4 w 215"/>
                  <a:gd name="T31" fmla="*/ 10 h 239"/>
                  <a:gd name="T32" fmla="*/ 3 w 215"/>
                  <a:gd name="T33" fmla="*/ 10 h 239"/>
                  <a:gd name="T34" fmla="*/ 2 w 215"/>
                  <a:gd name="T35" fmla="*/ 9 h 239"/>
                  <a:gd name="T36" fmla="*/ 1 w 215"/>
                  <a:gd name="T37" fmla="*/ 9 h 239"/>
                  <a:gd name="T38" fmla="*/ 0 w 215"/>
                  <a:gd name="T39" fmla="*/ 8 h 239"/>
                  <a:gd name="T40" fmla="*/ 0 w 215"/>
                  <a:gd name="T41" fmla="*/ 8 h 239"/>
                  <a:gd name="T42" fmla="*/ 0 w 215"/>
                  <a:gd name="T43" fmla="*/ 7 h 239"/>
                  <a:gd name="T44" fmla="*/ 0 w 215"/>
                  <a:gd name="T45" fmla="*/ 6 h 239"/>
                  <a:gd name="T46" fmla="*/ 1 w 215"/>
                  <a:gd name="T47" fmla="*/ 5 h 239"/>
                  <a:gd name="T48" fmla="*/ 2 w 215"/>
                  <a:gd name="T49" fmla="*/ 4 h 239"/>
                  <a:gd name="T50" fmla="*/ 3 w 215"/>
                  <a:gd name="T51" fmla="*/ 4 h 239"/>
                  <a:gd name="T52" fmla="*/ 5 w 215"/>
                  <a:gd name="T53" fmla="*/ 4 h 239"/>
                  <a:gd name="T54" fmla="*/ 6 w 215"/>
                  <a:gd name="T55" fmla="*/ 3 h 239"/>
                  <a:gd name="T56" fmla="*/ 5 w 215"/>
                  <a:gd name="T57" fmla="*/ 2 h 239"/>
                  <a:gd name="T58" fmla="*/ 4 w 215"/>
                  <a:gd name="T59" fmla="*/ 2 h 239"/>
                  <a:gd name="T60" fmla="*/ 3 w 215"/>
                  <a:gd name="T61" fmla="*/ 2 h 239"/>
                  <a:gd name="T62" fmla="*/ 3 w 215"/>
                  <a:gd name="T63" fmla="*/ 2 h 239"/>
                  <a:gd name="T64" fmla="*/ 2 w 215"/>
                  <a:gd name="T65" fmla="*/ 3 h 239"/>
                  <a:gd name="T66" fmla="*/ 5 w 215"/>
                  <a:gd name="T67" fmla="*/ 5 h 239"/>
                  <a:gd name="T68" fmla="*/ 4 w 215"/>
                  <a:gd name="T69" fmla="*/ 5 h 239"/>
                  <a:gd name="T70" fmla="*/ 3 w 215"/>
                  <a:gd name="T71" fmla="*/ 6 h 239"/>
                  <a:gd name="T72" fmla="*/ 2 w 215"/>
                  <a:gd name="T73" fmla="*/ 6 h 239"/>
                  <a:gd name="T74" fmla="*/ 3 w 215"/>
                  <a:gd name="T75" fmla="*/ 7 h 239"/>
                  <a:gd name="T76" fmla="*/ 3 w 215"/>
                  <a:gd name="T77" fmla="*/ 8 h 239"/>
                  <a:gd name="T78" fmla="*/ 4 w 215"/>
                  <a:gd name="T79" fmla="*/ 8 h 239"/>
                  <a:gd name="T80" fmla="*/ 5 w 215"/>
                  <a:gd name="T81" fmla="*/ 8 h 239"/>
                  <a:gd name="T82" fmla="*/ 5 w 215"/>
                  <a:gd name="T83" fmla="*/ 7 h 239"/>
                  <a:gd name="T84" fmla="*/ 6 w 215"/>
                  <a:gd name="T85" fmla="*/ 6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1" y="75"/>
                    </a:moveTo>
                    <a:lnTo>
                      <a:pt x="6" y="65"/>
                    </a:lnTo>
                    <a:lnTo>
                      <a:pt x="9" y="57"/>
                    </a:lnTo>
                    <a:lnTo>
                      <a:pt x="12" y="49"/>
                    </a:lnTo>
                    <a:lnTo>
                      <a:pt x="15" y="42"/>
                    </a:lnTo>
                    <a:lnTo>
                      <a:pt x="18" y="36"/>
                    </a:lnTo>
                    <a:lnTo>
                      <a:pt x="23" y="30"/>
                    </a:lnTo>
                    <a:lnTo>
                      <a:pt x="28" y="25"/>
                    </a:lnTo>
                    <a:lnTo>
                      <a:pt x="32" y="20"/>
                    </a:lnTo>
                    <a:lnTo>
                      <a:pt x="38" y="16"/>
                    </a:lnTo>
                    <a:lnTo>
                      <a:pt x="44" y="12"/>
                    </a:lnTo>
                    <a:lnTo>
                      <a:pt x="51" y="8"/>
                    </a:lnTo>
                    <a:lnTo>
                      <a:pt x="58" y="6"/>
                    </a:lnTo>
                    <a:lnTo>
                      <a:pt x="66" y="4"/>
                    </a:lnTo>
                    <a:lnTo>
                      <a:pt x="76" y="2"/>
                    </a:lnTo>
                    <a:lnTo>
                      <a:pt x="84" y="1"/>
                    </a:lnTo>
                    <a:lnTo>
                      <a:pt x="95" y="0"/>
                    </a:lnTo>
                    <a:lnTo>
                      <a:pt x="106" y="0"/>
                    </a:lnTo>
                    <a:lnTo>
                      <a:pt x="124" y="1"/>
                    </a:lnTo>
                    <a:lnTo>
                      <a:pt x="141" y="2"/>
                    </a:lnTo>
                    <a:lnTo>
                      <a:pt x="154" y="5"/>
                    </a:lnTo>
                    <a:lnTo>
                      <a:pt x="166" y="9"/>
                    </a:lnTo>
                    <a:lnTo>
                      <a:pt x="175" y="15"/>
                    </a:lnTo>
                    <a:lnTo>
                      <a:pt x="182" y="20"/>
                    </a:lnTo>
                    <a:lnTo>
                      <a:pt x="189" y="27"/>
                    </a:lnTo>
                    <a:lnTo>
                      <a:pt x="194" y="33"/>
                    </a:lnTo>
                    <a:lnTo>
                      <a:pt x="197" y="43"/>
                    </a:lnTo>
                    <a:lnTo>
                      <a:pt x="200" y="55"/>
                    </a:lnTo>
                    <a:lnTo>
                      <a:pt x="202" y="70"/>
                    </a:lnTo>
                    <a:lnTo>
                      <a:pt x="202" y="88"/>
                    </a:lnTo>
                    <a:lnTo>
                      <a:pt x="201" y="158"/>
                    </a:lnTo>
                    <a:lnTo>
                      <a:pt x="202" y="172"/>
                    </a:lnTo>
                    <a:lnTo>
                      <a:pt x="202" y="185"/>
                    </a:lnTo>
                    <a:lnTo>
                      <a:pt x="203" y="195"/>
                    </a:lnTo>
                    <a:lnTo>
                      <a:pt x="204" y="204"/>
                    </a:lnTo>
                    <a:lnTo>
                      <a:pt x="208" y="218"/>
                    </a:lnTo>
                    <a:lnTo>
                      <a:pt x="215" y="234"/>
                    </a:lnTo>
                    <a:lnTo>
                      <a:pt x="155" y="234"/>
                    </a:lnTo>
                    <a:lnTo>
                      <a:pt x="152" y="226"/>
                    </a:lnTo>
                    <a:lnTo>
                      <a:pt x="149" y="216"/>
                    </a:lnTo>
                    <a:lnTo>
                      <a:pt x="148" y="211"/>
                    </a:lnTo>
                    <a:lnTo>
                      <a:pt x="147" y="209"/>
                    </a:lnTo>
                    <a:lnTo>
                      <a:pt x="139" y="216"/>
                    </a:lnTo>
                    <a:lnTo>
                      <a:pt x="131" y="222"/>
                    </a:lnTo>
                    <a:lnTo>
                      <a:pt x="123" y="227"/>
                    </a:lnTo>
                    <a:lnTo>
                      <a:pt x="114" y="232"/>
                    </a:lnTo>
                    <a:lnTo>
                      <a:pt x="105" y="235"/>
                    </a:lnTo>
                    <a:lnTo>
                      <a:pt x="96" y="237"/>
                    </a:lnTo>
                    <a:lnTo>
                      <a:pt x="86" y="238"/>
                    </a:lnTo>
                    <a:lnTo>
                      <a:pt x="77" y="239"/>
                    </a:lnTo>
                    <a:lnTo>
                      <a:pt x="68" y="239"/>
                    </a:lnTo>
                    <a:lnTo>
                      <a:pt x="59" y="238"/>
                    </a:lnTo>
                    <a:lnTo>
                      <a:pt x="52" y="236"/>
                    </a:lnTo>
                    <a:lnTo>
                      <a:pt x="44" y="234"/>
                    </a:lnTo>
                    <a:lnTo>
                      <a:pt x="38" y="232"/>
                    </a:lnTo>
                    <a:lnTo>
                      <a:pt x="31" y="229"/>
                    </a:lnTo>
                    <a:lnTo>
                      <a:pt x="26" y="224"/>
                    </a:lnTo>
                    <a:lnTo>
                      <a:pt x="20" y="220"/>
                    </a:lnTo>
                    <a:lnTo>
                      <a:pt x="15" y="214"/>
                    </a:lnTo>
                    <a:lnTo>
                      <a:pt x="12" y="210"/>
                    </a:lnTo>
                    <a:lnTo>
                      <a:pt x="8" y="204"/>
                    </a:lnTo>
                    <a:lnTo>
                      <a:pt x="5" y="198"/>
                    </a:lnTo>
                    <a:lnTo>
                      <a:pt x="3" y="192"/>
                    </a:lnTo>
                    <a:lnTo>
                      <a:pt x="1" y="185"/>
                    </a:lnTo>
                    <a:lnTo>
                      <a:pt x="0" y="179"/>
                    </a:lnTo>
                    <a:lnTo>
                      <a:pt x="0" y="171"/>
                    </a:lnTo>
                    <a:lnTo>
                      <a:pt x="1" y="162"/>
                    </a:lnTo>
                    <a:lnTo>
                      <a:pt x="2" y="153"/>
                    </a:lnTo>
                    <a:lnTo>
                      <a:pt x="5" y="144"/>
                    </a:lnTo>
                    <a:lnTo>
                      <a:pt x="10" y="137"/>
                    </a:lnTo>
                    <a:lnTo>
                      <a:pt x="14" y="129"/>
                    </a:lnTo>
                    <a:lnTo>
                      <a:pt x="20" y="124"/>
                    </a:lnTo>
                    <a:lnTo>
                      <a:pt x="27" y="118"/>
                    </a:lnTo>
                    <a:lnTo>
                      <a:pt x="36" y="113"/>
                    </a:lnTo>
                    <a:lnTo>
                      <a:pt x="44" y="110"/>
                    </a:lnTo>
                    <a:lnTo>
                      <a:pt x="56" y="106"/>
                    </a:lnTo>
                    <a:lnTo>
                      <a:pt x="69" y="102"/>
                    </a:lnTo>
                    <a:lnTo>
                      <a:pt x="83" y="99"/>
                    </a:lnTo>
                    <a:lnTo>
                      <a:pt x="104" y="96"/>
                    </a:lnTo>
                    <a:lnTo>
                      <a:pt x="120" y="91"/>
                    </a:lnTo>
                    <a:lnTo>
                      <a:pt x="133" y="88"/>
                    </a:lnTo>
                    <a:lnTo>
                      <a:pt x="142" y="85"/>
                    </a:lnTo>
                    <a:lnTo>
                      <a:pt x="142" y="79"/>
                    </a:lnTo>
                    <a:lnTo>
                      <a:pt x="141" y="70"/>
                    </a:lnTo>
                    <a:lnTo>
                      <a:pt x="140" y="63"/>
                    </a:lnTo>
                    <a:lnTo>
                      <a:pt x="137" y="58"/>
                    </a:lnTo>
                    <a:lnTo>
                      <a:pt x="134" y="54"/>
                    </a:lnTo>
                    <a:lnTo>
                      <a:pt x="128" y="50"/>
                    </a:lnTo>
                    <a:lnTo>
                      <a:pt x="121" y="48"/>
                    </a:lnTo>
                    <a:lnTo>
                      <a:pt x="112" y="46"/>
                    </a:lnTo>
                    <a:lnTo>
                      <a:pt x="101" y="46"/>
                    </a:lnTo>
                    <a:lnTo>
                      <a:pt x="94" y="46"/>
                    </a:lnTo>
                    <a:lnTo>
                      <a:pt x="86" y="47"/>
                    </a:lnTo>
                    <a:lnTo>
                      <a:pt x="81" y="49"/>
                    </a:lnTo>
                    <a:lnTo>
                      <a:pt x="76" y="53"/>
                    </a:lnTo>
                    <a:lnTo>
                      <a:pt x="71" y="56"/>
                    </a:lnTo>
                    <a:lnTo>
                      <a:pt x="68" y="61"/>
                    </a:lnTo>
                    <a:lnTo>
                      <a:pt x="65" y="68"/>
                    </a:lnTo>
                    <a:lnTo>
                      <a:pt x="61" y="75"/>
                    </a:lnTo>
                    <a:close/>
                    <a:moveTo>
                      <a:pt x="142" y="124"/>
                    </a:moveTo>
                    <a:lnTo>
                      <a:pt x="136" y="126"/>
                    </a:lnTo>
                    <a:lnTo>
                      <a:pt x="127" y="128"/>
                    </a:lnTo>
                    <a:lnTo>
                      <a:pt x="118" y="130"/>
                    </a:lnTo>
                    <a:lnTo>
                      <a:pt x="106" y="134"/>
                    </a:lnTo>
                    <a:lnTo>
                      <a:pt x="94" y="136"/>
                    </a:lnTo>
                    <a:lnTo>
                      <a:pt x="84" y="139"/>
                    </a:lnTo>
                    <a:lnTo>
                      <a:pt x="78" y="141"/>
                    </a:lnTo>
                    <a:lnTo>
                      <a:pt x="72" y="143"/>
                    </a:lnTo>
                    <a:lnTo>
                      <a:pt x="67" y="149"/>
                    </a:lnTo>
                    <a:lnTo>
                      <a:pt x="64" y="153"/>
                    </a:lnTo>
                    <a:lnTo>
                      <a:pt x="61" y="159"/>
                    </a:lnTo>
                    <a:lnTo>
                      <a:pt x="60" y="165"/>
                    </a:lnTo>
                    <a:lnTo>
                      <a:pt x="61" y="171"/>
                    </a:lnTo>
                    <a:lnTo>
                      <a:pt x="63" y="177"/>
                    </a:lnTo>
                    <a:lnTo>
                      <a:pt x="66" y="182"/>
                    </a:lnTo>
                    <a:lnTo>
                      <a:pt x="70" y="188"/>
                    </a:lnTo>
                    <a:lnTo>
                      <a:pt x="76" y="191"/>
                    </a:lnTo>
                    <a:lnTo>
                      <a:pt x="81" y="194"/>
                    </a:lnTo>
                    <a:lnTo>
                      <a:pt x="87" y="196"/>
                    </a:lnTo>
                    <a:lnTo>
                      <a:pt x="94" y="196"/>
                    </a:lnTo>
                    <a:lnTo>
                      <a:pt x="102" y="196"/>
                    </a:lnTo>
                    <a:lnTo>
                      <a:pt x="110" y="194"/>
                    </a:lnTo>
                    <a:lnTo>
                      <a:pt x="118" y="191"/>
                    </a:lnTo>
                    <a:lnTo>
                      <a:pt x="125" y="185"/>
                    </a:lnTo>
                    <a:lnTo>
                      <a:pt x="131" y="181"/>
                    </a:lnTo>
                    <a:lnTo>
                      <a:pt x="135" y="177"/>
                    </a:lnTo>
                    <a:lnTo>
                      <a:pt x="138" y="171"/>
                    </a:lnTo>
                    <a:lnTo>
                      <a:pt x="140" y="166"/>
                    </a:lnTo>
                    <a:lnTo>
                      <a:pt x="141" y="154"/>
                    </a:lnTo>
                    <a:lnTo>
                      <a:pt x="142" y="136"/>
                    </a:lnTo>
                    <a:lnTo>
                      <a:pt x="142"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59" name="Freeform 1393">
                <a:extLst>
                  <a:ext uri="{FF2B5EF4-FFF2-40B4-BE49-F238E27FC236}">
                    <a16:creationId xmlns:a16="http://schemas.microsoft.com/office/drawing/2014/main" id="{5AB4BBA6-0A3F-4712-8C62-F1FCB3385F7F}"/>
                  </a:ext>
                </a:extLst>
              </p:cNvPr>
              <p:cNvSpPr>
                <a:spLocks/>
              </p:cNvSpPr>
              <p:nvPr/>
            </p:nvSpPr>
            <p:spPr bwMode="auto">
              <a:xfrm>
                <a:off x="2770" y="1691"/>
                <a:ext cx="67" cy="47"/>
              </a:xfrm>
              <a:custGeom>
                <a:avLst/>
                <a:gdLst>
                  <a:gd name="T0" fmla="*/ 2 w 337"/>
                  <a:gd name="T1" fmla="*/ 0 h 234"/>
                  <a:gd name="T2" fmla="*/ 3 w 337"/>
                  <a:gd name="T3" fmla="*/ 1 h 234"/>
                  <a:gd name="T4" fmla="*/ 3 w 337"/>
                  <a:gd name="T5" fmla="*/ 1 h 234"/>
                  <a:gd name="T6" fmla="*/ 4 w 337"/>
                  <a:gd name="T7" fmla="*/ 0 h 234"/>
                  <a:gd name="T8" fmla="*/ 5 w 337"/>
                  <a:gd name="T9" fmla="*/ 0 h 234"/>
                  <a:gd name="T10" fmla="*/ 5 w 337"/>
                  <a:gd name="T11" fmla="*/ 0 h 234"/>
                  <a:gd name="T12" fmla="*/ 6 w 337"/>
                  <a:gd name="T13" fmla="*/ 0 h 234"/>
                  <a:gd name="T14" fmla="*/ 7 w 337"/>
                  <a:gd name="T15" fmla="*/ 1 h 234"/>
                  <a:gd name="T16" fmla="*/ 7 w 337"/>
                  <a:gd name="T17" fmla="*/ 1 h 234"/>
                  <a:gd name="T18" fmla="*/ 8 w 337"/>
                  <a:gd name="T19" fmla="*/ 1 h 234"/>
                  <a:gd name="T20" fmla="*/ 9 w 337"/>
                  <a:gd name="T21" fmla="*/ 1 h 234"/>
                  <a:gd name="T22" fmla="*/ 9 w 337"/>
                  <a:gd name="T23" fmla="*/ 0 h 234"/>
                  <a:gd name="T24" fmla="*/ 10 w 337"/>
                  <a:gd name="T25" fmla="*/ 0 h 234"/>
                  <a:gd name="T26" fmla="*/ 11 w 337"/>
                  <a:gd name="T27" fmla="*/ 0 h 234"/>
                  <a:gd name="T28" fmla="*/ 12 w 337"/>
                  <a:gd name="T29" fmla="*/ 0 h 234"/>
                  <a:gd name="T30" fmla="*/ 12 w 337"/>
                  <a:gd name="T31" fmla="*/ 1 h 234"/>
                  <a:gd name="T32" fmla="*/ 13 w 337"/>
                  <a:gd name="T33" fmla="*/ 1 h 234"/>
                  <a:gd name="T34" fmla="*/ 13 w 337"/>
                  <a:gd name="T35" fmla="*/ 2 h 234"/>
                  <a:gd name="T36" fmla="*/ 13 w 337"/>
                  <a:gd name="T37" fmla="*/ 3 h 234"/>
                  <a:gd name="T38" fmla="*/ 13 w 337"/>
                  <a:gd name="T39" fmla="*/ 9 h 234"/>
                  <a:gd name="T40" fmla="*/ 11 w 337"/>
                  <a:gd name="T41" fmla="*/ 4 h 234"/>
                  <a:gd name="T42" fmla="*/ 11 w 337"/>
                  <a:gd name="T43" fmla="*/ 3 h 234"/>
                  <a:gd name="T44" fmla="*/ 11 w 337"/>
                  <a:gd name="T45" fmla="*/ 2 h 234"/>
                  <a:gd name="T46" fmla="*/ 10 w 337"/>
                  <a:gd name="T47" fmla="*/ 2 h 234"/>
                  <a:gd name="T48" fmla="*/ 10 w 337"/>
                  <a:gd name="T49" fmla="*/ 2 h 234"/>
                  <a:gd name="T50" fmla="*/ 9 w 337"/>
                  <a:gd name="T51" fmla="*/ 2 h 234"/>
                  <a:gd name="T52" fmla="*/ 9 w 337"/>
                  <a:gd name="T53" fmla="*/ 2 h 234"/>
                  <a:gd name="T54" fmla="*/ 8 w 337"/>
                  <a:gd name="T55" fmla="*/ 3 h 234"/>
                  <a:gd name="T56" fmla="*/ 8 w 337"/>
                  <a:gd name="T57" fmla="*/ 3 h 234"/>
                  <a:gd name="T58" fmla="*/ 8 w 337"/>
                  <a:gd name="T59" fmla="*/ 4 h 234"/>
                  <a:gd name="T60" fmla="*/ 8 w 337"/>
                  <a:gd name="T61" fmla="*/ 5 h 234"/>
                  <a:gd name="T62" fmla="*/ 6 w 337"/>
                  <a:gd name="T63" fmla="*/ 9 h 234"/>
                  <a:gd name="T64" fmla="*/ 5 w 337"/>
                  <a:gd name="T65" fmla="*/ 4 h 234"/>
                  <a:gd name="T66" fmla="*/ 5 w 337"/>
                  <a:gd name="T67" fmla="*/ 3 h 234"/>
                  <a:gd name="T68" fmla="*/ 5 w 337"/>
                  <a:gd name="T69" fmla="*/ 2 h 234"/>
                  <a:gd name="T70" fmla="*/ 5 w 337"/>
                  <a:gd name="T71" fmla="*/ 2 h 234"/>
                  <a:gd name="T72" fmla="*/ 5 w 337"/>
                  <a:gd name="T73" fmla="*/ 2 h 234"/>
                  <a:gd name="T74" fmla="*/ 4 w 337"/>
                  <a:gd name="T75" fmla="*/ 2 h 234"/>
                  <a:gd name="T76" fmla="*/ 4 w 337"/>
                  <a:gd name="T77" fmla="*/ 2 h 234"/>
                  <a:gd name="T78" fmla="*/ 3 w 337"/>
                  <a:gd name="T79" fmla="*/ 2 h 234"/>
                  <a:gd name="T80" fmla="*/ 3 w 337"/>
                  <a:gd name="T81" fmla="*/ 2 h 234"/>
                  <a:gd name="T82" fmla="*/ 3 w 337"/>
                  <a:gd name="T83" fmla="*/ 3 h 234"/>
                  <a:gd name="T84" fmla="*/ 3 w 337"/>
                  <a:gd name="T85" fmla="*/ 3 h 234"/>
                  <a:gd name="T86" fmla="*/ 2 w 337"/>
                  <a:gd name="T87" fmla="*/ 4 h 234"/>
                  <a:gd name="T88" fmla="*/ 2 w 337"/>
                  <a:gd name="T89" fmla="*/ 9 h 234"/>
                  <a:gd name="T90" fmla="*/ 0 w 337"/>
                  <a:gd name="T91" fmla="*/ 0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7"/>
                  <a:gd name="T139" fmla="*/ 0 h 234"/>
                  <a:gd name="T140" fmla="*/ 337 w 337"/>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7" h="234">
                    <a:moveTo>
                      <a:pt x="0" y="5"/>
                    </a:moveTo>
                    <a:lnTo>
                      <a:pt x="56" y="5"/>
                    </a:lnTo>
                    <a:lnTo>
                      <a:pt x="56" y="36"/>
                    </a:lnTo>
                    <a:lnTo>
                      <a:pt x="64" y="28"/>
                    </a:lnTo>
                    <a:lnTo>
                      <a:pt x="72" y="20"/>
                    </a:lnTo>
                    <a:lnTo>
                      <a:pt x="80" y="14"/>
                    </a:lnTo>
                    <a:lnTo>
                      <a:pt x="88" y="8"/>
                    </a:lnTo>
                    <a:lnTo>
                      <a:pt x="98" y="5"/>
                    </a:lnTo>
                    <a:lnTo>
                      <a:pt x="108" y="2"/>
                    </a:lnTo>
                    <a:lnTo>
                      <a:pt x="118" y="0"/>
                    </a:lnTo>
                    <a:lnTo>
                      <a:pt x="127" y="0"/>
                    </a:lnTo>
                    <a:lnTo>
                      <a:pt x="138" y="0"/>
                    </a:lnTo>
                    <a:lnTo>
                      <a:pt x="148" y="2"/>
                    </a:lnTo>
                    <a:lnTo>
                      <a:pt x="157" y="5"/>
                    </a:lnTo>
                    <a:lnTo>
                      <a:pt x="166" y="8"/>
                    </a:lnTo>
                    <a:lnTo>
                      <a:pt x="174" y="14"/>
                    </a:lnTo>
                    <a:lnTo>
                      <a:pt x="180" y="20"/>
                    </a:lnTo>
                    <a:lnTo>
                      <a:pt x="187" y="28"/>
                    </a:lnTo>
                    <a:lnTo>
                      <a:pt x="192" y="36"/>
                    </a:lnTo>
                    <a:lnTo>
                      <a:pt x="200" y="28"/>
                    </a:lnTo>
                    <a:lnTo>
                      <a:pt x="208" y="20"/>
                    </a:lnTo>
                    <a:lnTo>
                      <a:pt x="216" y="14"/>
                    </a:lnTo>
                    <a:lnTo>
                      <a:pt x="224" y="8"/>
                    </a:lnTo>
                    <a:lnTo>
                      <a:pt x="234" y="5"/>
                    </a:lnTo>
                    <a:lnTo>
                      <a:pt x="243" y="2"/>
                    </a:lnTo>
                    <a:lnTo>
                      <a:pt x="252" y="0"/>
                    </a:lnTo>
                    <a:lnTo>
                      <a:pt x="262" y="0"/>
                    </a:lnTo>
                    <a:lnTo>
                      <a:pt x="274" y="1"/>
                    </a:lnTo>
                    <a:lnTo>
                      <a:pt x="285" y="2"/>
                    </a:lnTo>
                    <a:lnTo>
                      <a:pt x="296" y="5"/>
                    </a:lnTo>
                    <a:lnTo>
                      <a:pt x="304" y="9"/>
                    </a:lnTo>
                    <a:lnTo>
                      <a:pt x="313" y="16"/>
                    </a:lnTo>
                    <a:lnTo>
                      <a:pt x="320" y="22"/>
                    </a:lnTo>
                    <a:lnTo>
                      <a:pt x="326" y="31"/>
                    </a:lnTo>
                    <a:lnTo>
                      <a:pt x="331" y="40"/>
                    </a:lnTo>
                    <a:lnTo>
                      <a:pt x="333" y="48"/>
                    </a:lnTo>
                    <a:lnTo>
                      <a:pt x="336" y="59"/>
                    </a:lnTo>
                    <a:lnTo>
                      <a:pt x="337" y="72"/>
                    </a:lnTo>
                    <a:lnTo>
                      <a:pt x="337" y="87"/>
                    </a:lnTo>
                    <a:lnTo>
                      <a:pt x="337" y="234"/>
                    </a:lnTo>
                    <a:lnTo>
                      <a:pt x="276" y="234"/>
                    </a:lnTo>
                    <a:lnTo>
                      <a:pt x="276" y="103"/>
                    </a:lnTo>
                    <a:lnTo>
                      <a:pt x="276" y="87"/>
                    </a:lnTo>
                    <a:lnTo>
                      <a:pt x="275" y="75"/>
                    </a:lnTo>
                    <a:lnTo>
                      <a:pt x="273" y="66"/>
                    </a:lnTo>
                    <a:lnTo>
                      <a:pt x="270" y="59"/>
                    </a:lnTo>
                    <a:lnTo>
                      <a:pt x="265" y="54"/>
                    </a:lnTo>
                    <a:lnTo>
                      <a:pt x="260" y="49"/>
                    </a:lnTo>
                    <a:lnTo>
                      <a:pt x="252" y="47"/>
                    </a:lnTo>
                    <a:lnTo>
                      <a:pt x="245" y="46"/>
                    </a:lnTo>
                    <a:lnTo>
                      <a:pt x="238" y="46"/>
                    </a:lnTo>
                    <a:lnTo>
                      <a:pt x="232" y="48"/>
                    </a:lnTo>
                    <a:lnTo>
                      <a:pt x="227" y="50"/>
                    </a:lnTo>
                    <a:lnTo>
                      <a:pt x="220" y="54"/>
                    </a:lnTo>
                    <a:lnTo>
                      <a:pt x="215" y="58"/>
                    </a:lnTo>
                    <a:lnTo>
                      <a:pt x="210" y="63"/>
                    </a:lnTo>
                    <a:lnTo>
                      <a:pt x="207" y="70"/>
                    </a:lnTo>
                    <a:lnTo>
                      <a:pt x="204" y="76"/>
                    </a:lnTo>
                    <a:lnTo>
                      <a:pt x="202" y="85"/>
                    </a:lnTo>
                    <a:lnTo>
                      <a:pt x="201" y="96"/>
                    </a:lnTo>
                    <a:lnTo>
                      <a:pt x="200" y="109"/>
                    </a:lnTo>
                    <a:lnTo>
                      <a:pt x="200" y="124"/>
                    </a:lnTo>
                    <a:lnTo>
                      <a:pt x="200" y="234"/>
                    </a:lnTo>
                    <a:lnTo>
                      <a:pt x="139" y="234"/>
                    </a:lnTo>
                    <a:lnTo>
                      <a:pt x="139" y="109"/>
                    </a:lnTo>
                    <a:lnTo>
                      <a:pt x="138" y="94"/>
                    </a:lnTo>
                    <a:lnTo>
                      <a:pt x="138" y="81"/>
                    </a:lnTo>
                    <a:lnTo>
                      <a:pt x="137" y="72"/>
                    </a:lnTo>
                    <a:lnTo>
                      <a:pt x="136" y="66"/>
                    </a:lnTo>
                    <a:lnTo>
                      <a:pt x="134" y="61"/>
                    </a:lnTo>
                    <a:lnTo>
                      <a:pt x="132" y="57"/>
                    </a:lnTo>
                    <a:lnTo>
                      <a:pt x="128" y="54"/>
                    </a:lnTo>
                    <a:lnTo>
                      <a:pt x="125" y="50"/>
                    </a:lnTo>
                    <a:lnTo>
                      <a:pt x="122" y="48"/>
                    </a:lnTo>
                    <a:lnTo>
                      <a:pt x="118" y="47"/>
                    </a:lnTo>
                    <a:lnTo>
                      <a:pt x="112" y="46"/>
                    </a:lnTo>
                    <a:lnTo>
                      <a:pt x="107" y="46"/>
                    </a:lnTo>
                    <a:lnTo>
                      <a:pt x="100" y="46"/>
                    </a:lnTo>
                    <a:lnTo>
                      <a:pt x="94" y="48"/>
                    </a:lnTo>
                    <a:lnTo>
                      <a:pt x="87" y="50"/>
                    </a:lnTo>
                    <a:lnTo>
                      <a:pt x="82" y="54"/>
                    </a:lnTo>
                    <a:lnTo>
                      <a:pt x="76" y="58"/>
                    </a:lnTo>
                    <a:lnTo>
                      <a:pt x="72" y="62"/>
                    </a:lnTo>
                    <a:lnTo>
                      <a:pt x="69" y="69"/>
                    </a:lnTo>
                    <a:lnTo>
                      <a:pt x="66" y="75"/>
                    </a:lnTo>
                    <a:lnTo>
                      <a:pt x="64" y="84"/>
                    </a:lnTo>
                    <a:lnTo>
                      <a:pt x="62" y="95"/>
                    </a:lnTo>
                    <a:lnTo>
                      <a:pt x="61" y="108"/>
                    </a:lnTo>
                    <a:lnTo>
                      <a:pt x="60" y="123"/>
                    </a:lnTo>
                    <a:lnTo>
                      <a:pt x="60" y="234"/>
                    </a:lnTo>
                    <a:lnTo>
                      <a:pt x="0" y="234"/>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0" name="Freeform 1394">
                <a:extLst>
                  <a:ext uri="{FF2B5EF4-FFF2-40B4-BE49-F238E27FC236}">
                    <a16:creationId xmlns:a16="http://schemas.microsoft.com/office/drawing/2014/main" id="{263B3A55-2200-42F0-AF54-7E67AFE48FC0}"/>
                  </a:ext>
                </a:extLst>
              </p:cNvPr>
              <p:cNvSpPr>
                <a:spLocks noEditPoints="1"/>
              </p:cNvSpPr>
              <p:nvPr/>
            </p:nvSpPr>
            <p:spPr bwMode="auto">
              <a:xfrm>
                <a:off x="2846" y="1691"/>
                <a:ext cx="43" cy="48"/>
              </a:xfrm>
              <a:custGeom>
                <a:avLst/>
                <a:gdLst>
                  <a:gd name="T0" fmla="*/ 8 w 214"/>
                  <a:gd name="T1" fmla="*/ 7 h 239"/>
                  <a:gd name="T2" fmla="*/ 8 w 214"/>
                  <a:gd name="T3" fmla="*/ 7 h 239"/>
                  <a:gd name="T4" fmla="*/ 8 w 214"/>
                  <a:gd name="T5" fmla="*/ 8 h 239"/>
                  <a:gd name="T6" fmla="*/ 7 w 214"/>
                  <a:gd name="T7" fmla="*/ 9 h 239"/>
                  <a:gd name="T8" fmla="*/ 7 w 214"/>
                  <a:gd name="T9" fmla="*/ 9 h 239"/>
                  <a:gd name="T10" fmla="*/ 6 w 214"/>
                  <a:gd name="T11" fmla="*/ 9 h 239"/>
                  <a:gd name="T12" fmla="*/ 6 w 214"/>
                  <a:gd name="T13" fmla="*/ 9 h 239"/>
                  <a:gd name="T14" fmla="*/ 5 w 214"/>
                  <a:gd name="T15" fmla="*/ 10 h 239"/>
                  <a:gd name="T16" fmla="*/ 4 w 214"/>
                  <a:gd name="T17" fmla="*/ 10 h 239"/>
                  <a:gd name="T18" fmla="*/ 3 w 214"/>
                  <a:gd name="T19" fmla="*/ 10 h 239"/>
                  <a:gd name="T20" fmla="*/ 2 w 214"/>
                  <a:gd name="T21" fmla="*/ 9 h 239"/>
                  <a:gd name="T22" fmla="*/ 2 w 214"/>
                  <a:gd name="T23" fmla="*/ 9 h 239"/>
                  <a:gd name="T24" fmla="*/ 1 w 214"/>
                  <a:gd name="T25" fmla="*/ 8 h 239"/>
                  <a:gd name="T26" fmla="*/ 1 w 214"/>
                  <a:gd name="T27" fmla="*/ 7 h 239"/>
                  <a:gd name="T28" fmla="*/ 0 w 214"/>
                  <a:gd name="T29" fmla="*/ 7 h 239"/>
                  <a:gd name="T30" fmla="*/ 0 w 214"/>
                  <a:gd name="T31" fmla="*/ 6 h 239"/>
                  <a:gd name="T32" fmla="*/ 0 w 214"/>
                  <a:gd name="T33" fmla="*/ 5 h 239"/>
                  <a:gd name="T34" fmla="*/ 0 w 214"/>
                  <a:gd name="T35" fmla="*/ 4 h 239"/>
                  <a:gd name="T36" fmla="*/ 0 w 214"/>
                  <a:gd name="T37" fmla="*/ 3 h 239"/>
                  <a:gd name="T38" fmla="*/ 1 w 214"/>
                  <a:gd name="T39" fmla="*/ 2 h 239"/>
                  <a:gd name="T40" fmla="*/ 1 w 214"/>
                  <a:gd name="T41" fmla="*/ 1 h 239"/>
                  <a:gd name="T42" fmla="*/ 2 w 214"/>
                  <a:gd name="T43" fmla="*/ 1 h 239"/>
                  <a:gd name="T44" fmla="*/ 3 w 214"/>
                  <a:gd name="T45" fmla="*/ 0 h 239"/>
                  <a:gd name="T46" fmla="*/ 3 w 214"/>
                  <a:gd name="T47" fmla="*/ 0 h 239"/>
                  <a:gd name="T48" fmla="*/ 4 w 214"/>
                  <a:gd name="T49" fmla="*/ 0 h 239"/>
                  <a:gd name="T50" fmla="*/ 5 w 214"/>
                  <a:gd name="T51" fmla="*/ 0 h 239"/>
                  <a:gd name="T52" fmla="*/ 6 w 214"/>
                  <a:gd name="T53" fmla="*/ 0 h 239"/>
                  <a:gd name="T54" fmla="*/ 7 w 214"/>
                  <a:gd name="T55" fmla="*/ 1 h 239"/>
                  <a:gd name="T56" fmla="*/ 7 w 214"/>
                  <a:gd name="T57" fmla="*/ 1 h 239"/>
                  <a:gd name="T58" fmla="*/ 8 w 214"/>
                  <a:gd name="T59" fmla="*/ 2 h 239"/>
                  <a:gd name="T60" fmla="*/ 8 w 214"/>
                  <a:gd name="T61" fmla="*/ 3 h 239"/>
                  <a:gd name="T62" fmla="*/ 9 w 214"/>
                  <a:gd name="T63" fmla="*/ 4 h 239"/>
                  <a:gd name="T64" fmla="*/ 9 w 214"/>
                  <a:gd name="T65" fmla="*/ 6 h 239"/>
                  <a:gd name="T66" fmla="*/ 3 w 214"/>
                  <a:gd name="T67" fmla="*/ 6 h 239"/>
                  <a:gd name="T68" fmla="*/ 3 w 214"/>
                  <a:gd name="T69" fmla="*/ 7 h 239"/>
                  <a:gd name="T70" fmla="*/ 3 w 214"/>
                  <a:gd name="T71" fmla="*/ 7 h 239"/>
                  <a:gd name="T72" fmla="*/ 3 w 214"/>
                  <a:gd name="T73" fmla="*/ 7 h 239"/>
                  <a:gd name="T74" fmla="*/ 4 w 214"/>
                  <a:gd name="T75" fmla="*/ 8 h 239"/>
                  <a:gd name="T76" fmla="*/ 5 w 214"/>
                  <a:gd name="T77" fmla="*/ 8 h 239"/>
                  <a:gd name="T78" fmla="*/ 5 w 214"/>
                  <a:gd name="T79" fmla="*/ 8 h 239"/>
                  <a:gd name="T80" fmla="*/ 6 w 214"/>
                  <a:gd name="T81" fmla="*/ 7 h 239"/>
                  <a:gd name="T82" fmla="*/ 6 w 214"/>
                  <a:gd name="T83" fmla="*/ 7 h 239"/>
                  <a:gd name="T84" fmla="*/ 6 w 214"/>
                  <a:gd name="T85" fmla="*/ 4 h 239"/>
                  <a:gd name="T86" fmla="*/ 6 w 214"/>
                  <a:gd name="T87" fmla="*/ 3 h 239"/>
                  <a:gd name="T88" fmla="*/ 6 w 214"/>
                  <a:gd name="T89" fmla="*/ 2 h 239"/>
                  <a:gd name="T90" fmla="*/ 5 w 214"/>
                  <a:gd name="T91" fmla="*/ 2 h 239"/>
                  <a:gd name="T92" fmla="*/ 4 w 214"/>
                  <a:gd name="T93" fmla="*/ 2 h 239"/>
                  <a:gd name="T94" fmla="*/ 4 w 214"/>
                  <a:gd name="T95" fmla="*/ 2 h 239"/>
                  <a:gd name="T96" fmla="*/ 3 w 214"/>
                  <a:gd name="T97" fmla="*/ 2 h 239"/>
                  <a:gd name="T98" fmla="*/ 3 w 214"/>
                  <a:gd name="T99" fmla="*/ 3 h 239"/>
                  <a:gd name="T100" fmla="*/ 3 w 214"/>
                  <a:gd name="T101" fmla="*/ 4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1"/>
                    </a:moveTo>
                    <a:lnTo>
                      <a:pt x="210" y="171"/>
                    </a:lnTo>
                    <a:lnTo>
                      <a:pt x="207" y="179"/>
                    </a:lnTo>
                    <a:lnTo>
                      <a:pt x="204" y="186"/>
                    </a:lnTo>
                    <a:lnTo>
                      <a:pt x="199" y="194"/>
                    </a:lnTo>
                    <a:lnTo>
                      <a:pt x="195" y="200"/>
                    </a:lnTo>
                    <a:lnTo>
                      <a:pt x="191" y="207"/>
                    </a:lnTo>
                    <a:lnTo>
                      <a:pt x="185" y="212"/>
                    </a:lnTo>
                    <a:lnTo>
                      <a:pt x="180" y="217"/>
                    </a:lnTo>
                    <a:lnTo>
                      <a:pt x="174" y="222"/>
                    </a:lnTo>
                    <a:lnTo>
                      <a:pt x="167" y="225"/>
                    </a:lnTo>
                    <a:lnTo>
                      <a:pt x="161" y="230"/>
                    </a:lnTo>
                    <a:lnTo>
                      <a:pt x="153" y="233"/>
                    </a:lnTo>
                    <a:lnTo>
                      <a:pt x="146" y="235"/>
                    </a:lnTo>
                    <a:lnTo>
                      <a:pt x="138" y="237"/>
                    </a:lnTo>
                    <a:lnTo>
                      <a:pt x="129" y="238"/>
                    </a:lnTo>
                    <a:lnTo>
                      <a:pt x="120" y="239"/>
                    </a:lnTo>
                    <a:lnTo>
                      <a:pt x="111" y="239"/>
                    </a:lnTo>
                    <a:lnTo>
                      <a:pt x="97" y="238"/>
                    </a:lnTo>
                    <a:lnTo>
                      <a:pt x="83" y="237"/>
                    </a:lnTo>
                    <a:lnTo>
                      <a:pt x="70" y="234"/>
                    </a:lnTo>
                    <a:lnTo>
                      <a:pt x="59" y="230"/>
                    </a:lnTo>
                    <a:lnTo>
                      <a:pt x="48" y="224"/>
                    </a:lnTo>
                    <a:lnTo>
                      <a:pt x="39" y="217"/>
                    </a:lnTo>
                    <a:lnTo>
                      <a:pt x="30" y="209"/>
                    </a:lnTo>
                    <a:lnTo>
                      <a:pt x="22" y="200"/>
                    </a:lnTo>
                    <a:lnTo>
                      <a:pt x="17" y="192"/>
                    </a:lnTo>
                    <a:lnTo>
                      <a:pt x="13" y="183"/>
                    </a:lnTo>
                    <a:lnTo>
                      <a:pt x="8" y="175"/>
                    </a:lnTo>
                    <a:lnTo>
                      <a:pt x="5" y="165"/>
                    </a:lnTo>
                    <a:lnTo>
                      <a:pt x="3" y="154"/>
                    </a:lnTo>
                    <a:lnTo>
                      <a:pt x="1" y="144"/>
                    </a:lnTo>
                    <a:lnTo>
                      <a:pt x="0" y="132"/>
                    </a:lnTo>
                    <a:lnTo>
                      <a:pt x="0" y="121"/>
                    </a:lnTo>
                    <a:lnTo>
                      <a:pt x="0" y="108"/>
                    </a:lnTo>
                    <a:lnTo>
                      <a:pt x="2" y="95"/>
                    </a:lnTo>
                    <a:lnTo>
                      <a:pt x="4" y="82"/>
                    </a:lnTo>
                    <a:lnTo>
                      <a:pt x="7" y="70"/>
                    </a:lnTo>
                    <a:lnTo>
                      <a:pt x="12" y="59"/>
                    </a:lnTo>
                    <a:lnTo>
                      <a:pt x="17" y="49"/>
                    </a:lnTo>
                    <a:lnTo>
                      <a:pt x="22" y="41"/>
                    </a:lnTo>
                    <a:lnTo>
                      <a:pt x="30" y="32"/>
                    </a:lnTo>
                    <a:lnTo>
                      <a:pt x="38" y="25"/>
                    </a:lnTo>
                    <a:lnTo>
                      <a:pt x="45" y="18"/>
                    </a:lnTo>
                    <a:lnTo>
                      <a:pt x="54" y="13"/>
                    </a:lnTo>
                    <a:lnTo>
                      <a:pt x="63" y="7"/>
                    </a:lnTo>
                    <a:lnTo>
                      <a:pt x="73" y="4"/>
                    </a:lnTo>
                    <a:lnTo>
                      <a:pt x="83" y="2"/>
                    </a:lnTo>
                    <a:lnTo>
                      <a:pt x="94" y="0"/>
                    </a:lnTo>
                    <a:lnTo>
                      <a:pt x="104" y="0"/>
                    </a:lnTo>
                    <a:lnTo>
                      <a:pt x="117" y="0"/>
                    </a:lnTo>
                    <a:lnTo>
                      <a:pt x="129" y="2"/>
                    </a:lnTo>
                    <a:lnTo>
                      <a:pt x="140" y="4"/>
                    </a:lnTo>
                    <a:lnTo>
                      <a:pt x="151" y="8"/>
                    </a:lnTo>
                    <a:lnTo>
                      <a:pt x="161" y="13"/>
                    </a:lnTo>
                    <a:lnTo>
                      <a:pt x="169" y="19"/>
                    </a:lnTo>
                    <a:lnTo>
                      <a:pt x="178" y="26"/>
                    </a:lnTo>
                    <a:lnTo>
                      <a:pt x="185" y="33"/>
                    </a:lnTo>
                    <a:lnTo>
                      <a:pt x="192" y="43"/>
                    </a:lnTo>
                    <a:lnTo>
                      <a:pt x="198" y="53"/>
                    </a:lnTo>
                    <a:lnTo>
                      <a:pt x="204" y="63"/>
                    </a:lnTo>
                    <a:lnTo>
                      <a:pt x="207" y="76"/>
                    </a:lnTo>
                    <a:lnTo>
                      <a:pt x="210" y="89"/>
                    </a:lnTo>
                    <a:lnTo>
                      <a:pt x="212" y="104"/>
                    </a:lnTo>
                    <a:lnTo>
                      <a:pt x="214" y="120"/>
                    </a:lnTo>
                    <a:lnTo>
                      <a:pt x="214" y="137"/>
                    </a:lnTo>
                    <a:lnTo>
                      <a:pt x="62" y="137"/>
                    </a:lnTo>
                    <a:lnTo>
                      <a:pt x="63" y="150"/>
                    </a:lnTo>
                    <a:lnTo>
                      <a:pt x="66" y="161"/>
                    </a:lnTo>
                    <a:lnTo>
                      <a:pt x="68" y="166"/>
                    </a:lnTo>
                    <a:lnTo>
                      <a:pt x="70" y="170"/>
                    </a:lnTo>
                    <a:lnTo>
                      <a:pt x="73" y="175"/>
                    </a:lnTo>
                    <a:lnTo>
                      <a:pt x="76" y="179"/>
                    </a:lnTo>
                    <a:lnTo>
                      <a:pt x="84" y="185"/>
                    </a:lnTo>
                    <a:lnTo>
                      <a:pt x="93" y="190"/>
                    </a:lnTo>
                    <a:lnTo>
                      <a:pt x="101" y="193"/>
                    </a:lnTo>
                    <a:lnTo>
                      <a:pt x="112" y="194"/>
                    </a:lnTo>
                    <a:lnTo>
                      <a:pt x="119" y="193"/>
                    </a:lnTo>
                    <a:lnTo>
                      <a:pt x="125" y="192"/>
                    </a:lnTo>
                    <a:lnTo>
                      <a:pt x="130" y="190"/>
                    </a:lnTo>
                    <a:lnTo>
                      <a:pt x="136" y="186"/>
                    </a:lnTo>
                    <a:lnTo>
                      <a:pt x="140" y="182"/>
                    </a:lnTo>
                    <a:lnTo>
                      <a:pt x="144" y="176"/>
                    </a:lnTo>
                    <a:lnTo>
                      <a:pt x="148" y="169"/>
                    </a:lnTo>
                    <a:lnTo>
                      <a:pt x="150" y="161"/>
                    </a:lnTo>
                    <a:close/>
                    <a:moveTo>
                      <a:pt x="154" y="100"/>
                    </a:moveTo>
                    <a:lnTo>
                      <a:pt x="152" y="87"/>
                    </a:lnTo>
                    <a:lnTo>
                      <a:pt x="150" y="76"/>
                    </a:lnTo>
                    <a:lnTo>
                      <a:pt x="146" y="68"/>
                    </a:lnTo>
                    <a:lnTo>
                      <a:pt x="140" y="60"/>
                    </a:lnTo>
                    <a:lnTo>
                      <a:pt x="134" y="54"/>
                    </a:lnTo>
                    <a:lnTo>
                      <a:pt x="126" y="49"/>
                    </a:lnTo>
                    <a:lnTo>
                      <a:pt x="117" y="47"/>
                    </a:lnTo>
                    <a:lnTo>
                      <a:pt x="109" y="46"/>
                    </a:lnTo>
                    <a:lnTo>
                      <a:pt x="99" y="47"/>
                    </a:lnTo>
                    <a:lnTo>
                      <a:pt x="90" y="49"/>
                    </a:lnTo>
                    <a:lnTo>
                      <a:pt x="83" y="54"/>
                    </a:lnTo>
                    <a:lnTo>
                      <a:pt x="75" y="60"/>
                    </a:lnTo>
                    <a:lnTo>
                      <a:pt x="70" y="69"/>
                    </a:lnTo>
                    <a:lnTo>
                      <a:pt x="66" y="77"/>
                    </a:lnTo>
                    <a:lnTo>
                      <a:pt x="63" y="88"/>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1" name="Freeform 1395">
                <a:extLst>
                  <a:ext uri="{FF2B5EF4-FFF2-40B4-BE49-F238E27FC236}">
                    <a16:creationId xmlns:a16="http://schemas.microsoft.com/office/drawing/2014/main" id="{7034A6F8-DE55-4202-8EF7-E02453F0179A}"/>
                  </a:ext>
                </a:extLst>
              </p:cNvPr>
              <p:cNvSpPr>
                <a:spLocks/>
              </p:cNvSpPr>
              <p:nvPr/>
            </p:nvSpPr>
            <p:spPr bwMode="auto">
              <a:xfrm>
                <a:off x="2898" y="1691"/>
                <a:ext cx="42" cy="47"/>
              </a:xfrm>
              <a:custGeom>
                <a:avLst/>
                <a:gdLst>
                  <a:gd name="T0" fmla="*/ 8 w 208"/>
                  <a:gd name="T1" fmla="*/ 9 h 234"/>
                  <a:gd name="T2" fmla="*/ 6 w 208"/>
                  <a:gd name="T3" fmla="*/ 9 h 234"/>
                  <a:gd name="T4" fmla="*/ 6 w 208"/>
                  <a:gd name="T5" fmla="*/ 5 h 234"/>
                  <a:gd name="T6" fmla="*/ 6 w 208"/>
                  <a:gd name="T7" fmla="*/ 4 h 234"/>
                  <a:gd name="T8" fmla="*/ 6 w 208"/>
                  <a:gd name="T9" fmla="*/ 3 h 234"/>
                  <a:gd name="T10" fmla="*/ 6 w 208"/>
                  <a:gd name="T11" fmla="*/ 3 h 234"/>
                  <a:gd name="T12" fmla="*/ 6 w 208"/>
                  <a:gd name="T13" fmla="*/ 3 h 234"/>
                  <a:gd name="T14" fmla="*/ 6 w 208"/>
                  <a:gd name="T15" fmla="*/ 3 h 234"/>
                  <a:gd name="T16" fmla="*/ 6 w 208"/>
                  <a:gd name="T17" fmla="*/ 2 h 234"/>
                  <a:gd name="T18" fmla="*/ 5 w 208"/>
                  <a:gd name="T19" fmla="*/ 2 h 234"/>
                  <a:gd name="T20" fmla="*/ 5 w 208"/>
                  <a:gd name="T21" fmla="*/ 2 h 234"/>
                  <a:gd name="T22" fmla="*/ 5 w 208"/>
                  <a:gd name="T23" fmla="*/ 2 h 234"/>
                  <a:gd name="T24" fmla="*/ 5 w 208"/>
                  <a:gd name="T25" fmla="*/ 2 h 234"/>
                  <a:gd name="T26" fmla="*/ 5 w 208"/>
                  <a:gd name="T27" fmla="*/ 2 h 234"/>
                  <a:gd name="T28" fmla="*/ 4 w 208"/>
                  <a:gd name="T29" fmla="*/ 2 h 234"/>
                  <a:gd name="T30" fmla="*/ 4 w 208"/>
                  <a:gd name="T31" fmla="*/ 2 h 234"/>
                  <a:gd name="T32" fmla="*/ 4 w 208"/>
                  <a:gd name="T33" fmla="*/ 2 h 234"/>
                  <a:gd name="T34" fmla="*/ 4 w 208"/>
                  <a:gd name="T35" fmla="*/ 2 h 234"/>
                  <a:gd name="T36" fmla="*/ 3 w 208"/>
                  <a:gd name="T37" fmla="*/ 2 h 234"/>
                  <a:gd name="T38" fmla="*/ 3 w 208"/>
                  <a:gd name="T39" fmla="*/ 2 h 234"/>
                  <a:gd name="T40" fmla="*/ 3 w 208"/>
                  <a:gd name="T41" fmla="*/ 3 h 234"/>
                  <a:gd name="T42" fmla="*/ 3 w 208"/>
                  <a:gd name="T43" fmla="*/ 3 h 234"/>
                  <a:gd name="T44" fmla="*/ 3 w 208"/>
                  <a:gd name="T45" fmla="*/ 3 h 234"/>
                  <a:gd name="T46" fmla="*/ 3 w 208"/>
                  <a:gd name="T47" fmla="*/ 3 h 234"/>
                  <a:gd name="T48" fmla="*/ 3 w 208"/>
                  <a:gd name="T49" fmla="*/ 4 h 234"/>
                  <a:gd name="T50" fmla="*/ 2 w 208"/>
                  <a:gd name="T51" fmla="*/ 5 h 234"/>
                  <a:gd name="T52" fmla="*/ 2 w 208"/>
                  <a:gd name="T53" fmla="*/ 5 h 234"/>
                  <a:gd name="T54" fmla="*/ 2 w 208"/>
                  <a:gd name="T55" fmla="*/ 9 h 234"/>
                  <a:gd name="T56" fmla="*/ 0 w 208"/>
                  <a:gd name="T57" fmla="*/ 9 h 234"/>
                  <a:gd name="T58" fmla="*/ 0 w 208"/>
                  <a:gd name="T59" fmla="*/ 0 h 234"/>
                  <a:gd name="T60" fmla="*/ 2 w 208"/>
                  <a:gd name="T61" fmla="*/ 0 h 234"/>
                  <a:gd name="T62" fmla="*/ 2 w 208"/>
                  <a:gd name="T63" fmla="*/ 2 h 234"/>
                  <a:gd name="T64" fmla="*/ 3 w 208"/>
                  <a:gd name="T65" fmla="*/ 1 h 234"/>
                  <a:gd name="T66" fmla="*/ 3 w 208"/>
                  <a:gd name="T67" fmla="*/ 1 h 234"/>
                  <a:gd name="T68" fmla="*/ 3 w 208"/>
                  <a:gd name="T69" fmla="*/ 1 h 234"/>
                  <a:gd name="T70" fmla="*/ 4 w 208"/>
                  <a:gd name="T71" fmla="*/ 0 h 234"/>
                  <a:gd name="T72" fmla="*/ 4 w 208"/>
                  <a:gd name="T73" fmla="*/ 0 h 234"/>
                  <a:gd name="T74" fmla="*/ 4 w 208"/>
                  <a:gd name="T75" fmla="*/ 0 h 234"/>
                  <a:gd name="T76" fmla="*/ 5 w 208"/>
                  <a:gd name="T77" fmla="*/ 0 h 234"/>
                  <a:gd name="T78" fmla="*/ 5 w 208"/>
                  <a:gd name="T79" fmla="*/ 0 h 234"/>
                  <a:gd name="T80" fmla="*/ 6 w 208"/>
                  <a:gd name="T81" fmla="*/ 0 h 234"/>
                  <a:gd name="T82" fmla="*/ 6 w 208"/>
                  <a:gd name="T83" fmla="*/ 0 h 234"/>
                  <a:gd name="T84" fmla="*/ 6 w 208"/>
                  <a:gd name="T85" fmla="*/ 0 h 234"/>
                  <a:gd name="T86" fmla="*/ 7 w 208"/>
                  <a:gd name="T87" fmla="*/ 0 h 234"/>
                  <a:gd name="T88" fmla="*/ 7 w 208"/>
                  <a:gd name="T89" fmla="*/ 0 h 234"/>
                  <a:gd name="T90" fmla="*/ 7 w 208"/>
                  <a:gd name="T91" fmla="*/ 1 h 234"/>
                  <a:gd name="T92" fmla="*/ 8 w 208"/>
                  <a:gd name="T93" fmla="*/ 1 h 234"/>
                  <a:gd name="T94" fmla="*/ 8 w 208"/>
                  <a:gd name="T95" fmla="*/ 1 h 234"/>
                  <a:gd name="T96" fmla="*/ 8 w 208"/>
                  <a:gd name="T97" fmla="*/ 1 h 234"/>
                  <a:gd name="T98" fmla="*/ 8 w 208"/>
                  <a:gd name="T99" fmla="*/ 2 h 234"/>
                  <a:gd name="T100" fmla="*/ 8 w 208"/>
                  <a:gd name="T101" fmla="*/ 2 h 234"/>
                  <a:gd name="T102" fmla="*/ 8 w 208"/>
                  <a:gd name="T103" fmla="*/ 2 h 234"/>
                  <a:gd name="T104" fmla="*/ 8 w 208"/>
                  <a:gd name="T105" fmla="*/ 2 h 234"/>
                  <a:gd name="T106" fmla="*/ 8 w 208"/>
                  <a:gd name="T107" fmla="*/ 3 h 234"/>
                  <a:gd name="T108" fmla="*/ 8 w 208"/>
                  <a:gd name="T109" fmla="*/ 3 h 234"/>
                  <a:gd name="T110" fmla="*/ 8 w 208"/>
                  <a:gd name="T111" fmla="*/ 4 h 234"/>
                  <a:gd name="T112" fmla="*/ 8 w 208"/>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7"/>
                    </a:lnTo>
                    <a:lnTo>
                      <a:pt x="148" y="100"/>
                    </a:lnTo>
                    <a:lnTo>
                      <a:pt x="147" y="86"/>
                    </a:lnTo>
                    <a:lnTo>
                      <a:pt x="146" y="76"/>
                    </a:lnTo>
                    <a:lnTo>
                      <a:pt x="144" y="69"/>
                    </a:lnTo>
                    <a:lnTo>
                      <a:pt x="142" y="63"/>
                    </a:lnTo>
                    <a:lnTo>
                      <a:pt x="139" y="59"/>
                    </a:lnTo>
                    <a:lnTo>
                      <a:pt x="135" y="56"/>
                    </a:lnTo>
                    <a:lnTo>
                      <a:pt x="132" y="52"/>
                    </a:lnTo>
                    <a:lnTo>
                      <a:pt x="126" y="49"/>
                    </a:lnTo>
                    <a:lnTo>
                      <a:pt x="122" y="47"/>
                    </a:lnTo>
                    <a:lnTo>
                      <a:pt x="117" y="46"/>
                    </a:lnTo>
                    <a:lnTo>
                      <a:pt x="110" y="46"/>
                    </a:lnTo>
                    <a:lnTo>
                      <a:pt x="103" y="46"/>
                    </a:lnTo>
                    <a:lnTo>
                      <a:pt x="95" y="48"/>
                    </a:lnTo>
                    <a:lnTo>
                      <a:pt x="89" y="50"/>
                    </a:lnTo>
                    <a:lnTo>
                      <a:pt x="82" y="55"/>
                    </a:lnTo>
                    <a:lnTo>
                      <a:pt x="77" y="59"/>
                    </a:lnTo>
                    <a:lnTo>
                      <a:pt x="71" y="65"/>
                    </a:lnTo>
                    <a:lnTo>
                      <a:pt x="68" y="71"/>
                    </a:lnTo>
                    <a:lnTo>
                      <a:pt x="65" y="77"/>
                    </a:lnTo>
                    <a:lnTo>
                      <a:pt x="63" y="86"/>
                    </a:lnTo>
                    <a:lnTo>
                      <a:pt x="62" y="98"/>
                    </a:lnTo>
                    <a:lnTo>
                      <a:pt x="61" y="113"/>
                    </a:lnTo>
                    <a:lnTo>
                      <a:pt x="61" y="130"/>
                    </a:lnTo>
                    <a:lnTo>
                      <a:pt x="61" y="234"/>
                    </a:lnTo>
                    <a:lnTo>
                      <a:pt x="0" y="234"/>
                    </a:lnTo>
                    <a:lnTo>
                      <a:pt x="0" y="5"/>
                    </a:lnTo>
                    <a:lnTo>
                      <a:pt x="56" y="5"/>
                    </a:lnTo>
                    <a:lnTo>
                      <a:pt x="56" y="39"/>
                    </a:lnTo>
                    <a:lnTo>
                      <a:pt x="64" y="30"/>
                    </a:lnTo>
                    <a:lnTo>
                      <a:pt x="72" y="21"/>
                    </a:lnTo>
                    <a:lnTo>
                      <a:pt x="81" y="15"/>
                    </a:lnTo>
                    <a:lnTo>
                      <a:pt x="90" y="9"/>
                    </a:lnTo>
                    <a:lnTo>
                      <a:pt x="99" y="5"/>
                    </a:lnTo>
                    <a:lnTo>
                      <a:pt x="110" y="2"/>
                    </a:lnTo>
                    <a:lnTo>
                      <a:pt x="120" y="1"/>
                    </a:lnTo>
                    <a:lnTo>
                      <a:pt x="132" y="0"/>
                    </a:lnTo>
                    <a:lnTo>
                      <a:pt x="142" y="0"/>
                    </a:lnTo>
                    <a:lnTo>
                      <a:pt x="151" y="2"/>
                    </a:lnTo>
                    <a:lnTo>
                      <a:pt x="160" y="4"/>
                    </a:lnTo>
                    <a:lnTo>
                      <a:pt x="169" y="7"/>
                    </a:lnTo>
                    <a:lnTo>
                      <a:pt x="176" y="11"/>
                    </a:lnTo>
                    <a:lnTo>
                      <a:pt x="183" y="15"/>
                    </a:lnTo>
                    <a:lnTo>
                      <a:pt x="189" y="20"/>
                    </a:lnTo>
                    <a:lnTo>
                      <a:pt x="193" y="26"/>
                    </a:lnTo>
                    <a:lnTo>
                      <a:pt x="198" y="31"/>
                    </a:lnTo>
                    <a:lnTo>
                      <a:pt x="201" y="38"/>
                    </a:lnTo>
                    <a:lnTo>
                      <a:pt x="203" y="44"/>
                    </a:lnTo>
                    <a:lnTo>
                      <a:pt x="205" y="50"/>
                    </a:lnTo>
                    <a:lnTo>
                      <a:pt x="206" y="59"/>
                    </a:lnTo>
                    <a:lnTo>
                      <a:pt x="207" y="68"/>
                    </a:lnTo>
                    <a:lnTo>
                      <a:pt x="208" y="80"/>
                    </a:lnTo>
                    <a:lnTo>
                      <a:pt x="208" y="91"/>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2" name="Freeform 1396">
                <a:extLst>
                  <a:ext uri="{FF2B5EF4-FFF2-40B4-BE49-F238E27FC236}">
                    <a16:creationId xmlns:a16="http://schemas.microsoft.com/office/drawing/2014/main" id="{A894C523-5801-44A7-8A61-1EA712D42E70}"/>
                  </a:ext>
                </a:extLst>
              </p:cNvPr>
              <p:cNvSpPr>
                <a:spLocks/>
              </p:cNvSpPr>
              <p:nvPr/>
            </p:nvSpPr>
            <p:spPr bwMode="auto">
              <a:xfrm>
                <a:off x="2947" y="1676"/>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4 w 135"/>
                  <a:gd name="T33" fmla="*/ 13 h 315"/>
                  <a:gd name="T34" fmla="*/ 4 w 135"/>
                  <a:gd name="T35" fmla="*/ 13 h 315"/>
                  <a:gd name="T36" fmla="*/ 4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30"/>
                    </a:lnTo>
                    <a:lnTo>
                      <a:pt x="89" y="130"/>
                    </a:lnTo>
                    <a:lnTo>
                      <a:pt x="89" y="221"/>
                    </a:lnTo>
                    <a:lnTo>
                      <a:pt x="89" y="234"/>
                    </a:lnTo>
                    <a:lnTo>
                      <a:pt x="89" y="244"/>
                    </a:lnTo>
                    <a:lnTo>
                      <a:pt x="90" y="251"/>
                    </a:lnTo>
                    <a:lnTo>
                      <a:pt x="90" y="254"/>
                    </a:lnTo>
                    <a:lnTo>
                      <a:pt x="92" y="258"/>
                    </a:lnTo>
                    <a:lnTo>
                      <a:pt x="95" y="261"/>
                    </a:lnTo>
                    <a:lnTo>
                      <a:pt x="99" y="265"/>
                    </a:lnTo>
                    <a:lnTo>
                      <a:pt x="106" y="265"/>
                    </a:lnTo>
                    <a:lnTo>
                      <a:pt x="116" y="264"/>
                    </a:lnTo>
                    <a:lnTo>
                      <a:pt x="130" y="259"/>
                    </a:lnTo>
                    <a:lnTo>
                      <a:pt x="135" y="306"/>
                    </a:lnTo>
                    <a:lnTo>
                      <a:pt x="124" y="310"/>
                    </a:lnTo>
                    <a:lnTo>
                      <a:pt x="112" y="313"/>
                    </a:lnTo>
                    <a:lnTo>
                      <a:pt x="101" y="314"/>
                    </a:lnTo>
                    <a:lnTo>
                      <a:pt x="88" y="315"/>
                    </a:lnTo>
                    <a:lnTo>
                      <a:pt x="79" y="314"/>
                    </a:lnTo>
                    <a:lnTo>
                      <a:pt x="71" y="314"/>
                    </a:lnTo>
                    <a:lnTo>
                      <a:pt x="65" y="312"/>
                    </a:lnTo>
                    <a:lnTo>
                      <a:pt x="57" y="310"/>
                    </a:lnTo>
                    <a:lnTo>
                      <a:pt x="52" y="307"/>
                    </a:lnTo>
                    <a:lnTo>
                      <a:pt x="47" y="303"/>
                    </a:lnTo>
                    <a:lnTo>
                      <a:pt x="42" y="299"/>
                    </a:lnTo>
                    <a:lnTo>
                      <a:pt x="38" y="296"/>
                    </a:lnTo>
                    <a:lnTo>
                      <a:pt x="36" y="290"/>
                    </a:lnTo>
                    <a:lnTo>
                      <a:pt x="34" y="285"/>
                    </a:lnTo>
                    <a:lnTo>
                      <a:pt x="31" y="279"/>
                    </a:lnTo>
                    <a:lnTo>
                      <a:pt x="29" y="272"/>
                    </a:lnTo>
                    <a:lnTo>
                      <a:pt x="29" y="265"/>
                    </a:lnTo>
                    <a:lnTo>
                      <a:pt x="28" y="256"/>
                    </a:lnTo>
                    <a:lnTo>
                      <a:pt x="28" y="244"/>
                    </a:lnTo>
                    <a:lnTo>
                      <a:pt x="28" y="229"/>
                    </a:lnTo>
                    <a:lnTo>
                      <a:pt x="28" y="130"/>
                    </a:lnTo>
                    <a:lnTo>
                      <a:pt x="0" y="130"/>
                    </a:lnTo>
                    <a:lnTo>
                      <a:pt x="0" y="81"/>
                    </a:lnTo>
                    <a:lnTo>
                      <a:pt x="28" y="81"/>
                    </a:lnTo>
                    <a:lnTo>
                      <a:pt x="28" y="36"/>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3" name="Freeform 1397">
                <a:extLst>
                  <a:ext uri="{FF2B5EF4-FFF2-40B4-BE49-F238E27FC236}">
                    <a16:creationId xmlns:a16="http://schemas.microsoft.com/office/drawing/2014/main" id="{E787D36D-0355-4427-9C52-518BA4660633}"/>
                  </a:ext>
                </a:extLst>
              </p:cNvPr>
              <p:cNvSpPr>
                <a:spLocks noEditPoints="1"/>
              </p:cNvSpPr>
              <p:nvPr/>
            </p:nvSpPr>
            <p:spPr bwMode="auto">
              <a:xfrm>
                <a:off x="2979" y="1691"/>
                <a:ext cx="47" cy="48"/>
              </a:xfrm>
              <a:custGeom>
                <a:avLst/>
                <a:gdLst>
                  <a:gd name="T0" fmla="*/ 0 w 236"/>
                  <a:gd name="T1" fmla="*/ 3 h 239"/>
                  <a:gd name="T2" fmla="*/ 1 w 236"/>
                  <a:gd name="T3" fmla="*/ 2 h 239"/>
                  <a:gd name="T4" fmla="*/ 1 w 236"/>
                  <a:gd name="T5" fmla="*/ 1 h 239"/>
                  <a:gd name="T6" fmla="*/ 2 w 236"/>
                  <a:gd name="T7" fmla="*/ 1 h 239"/>
                  <a:gd name="T8" fmla="*/ 3 w 236"/>
                  <a:gd name="T9" fmla="*/ 0 h 239"/>
                  <a:gd name="T10" fmla="*/ 5 w 236"/>
                  <a:gd name="T11" fmla="*/ 0 h 239"/>
                  <a:gd name="T12" fmla="*/ 7 w 236"/>
                  <a:gd name="T13" fmla="*/ 0 h 239"/>
                  <a:gd name="T14" fmla="*/ 8 w 236"/>
                  <a:gd name="T15" fmla="*/ 1 h 239"/>
                  <a:gd name="T16" fmla="*/ 9 w 236"/>
                  <a:gd name="T17" fmla="*/ 2 h 239"/>
                  <a:gd name="T18" fmla="*/ 9 w 236"/>
                  <a:gd name="T19" fmla="*/ 3 h 239"/>
                  <a:gd name="T20" fmla="*/ 9 w 236"/>
                  <a:gd name="T21" fmla="*/ 5 h 239"/>
                  <a:gd name="T22" fmla="*/ 9 w 236"/>
                  <a:gd name="T23" fmla="*/ 6 h 239"/>
                  <a:gd name="T24" fmla="*/ 9 w 236"/>
                  <a:gd name="T25" fmla="*/ 7 h 239"/>
                  <a:gd name="T26" fmla="*/ 8 w 236"/>
                  <a:gd name="T27" fmla="*/ 9 h 239"/>
                  <a:gd name="T28" fmla="*/ 7 w 236"/>
                  <a:gd name="T29" fmla="*/ 9 h 239"/>
                  <a:gd name="T30" fmla="*/ 5 w 236"/>
                  <a:gd name="T31" fmla="*/ 10 h 239"/>
                  <a:gd name="T32" fmla="*/ 4 w 236"/>
                  <a:gd name="T33" fmla="*/ 9 h 239"/>
                  <a:gd name="T34" fmla="*/ 2 w 236"/>
                  <a:gd name="T35" fmla="*/ 9 h 239"/>
                  <a:gd name="T36" fmla="*/ 1 w 236"/>
                  <a:gd name="T37" fmla="*/ 8 h 239"/>
                  <a:gd name="T38" fmla="*/ 1 w 236"/>
                  <a:gd name="T39" fmla="*/ 8 h 239"/>
                  <a:gd name="T40" fmla="*/ 0 w 236"/>
                  <a:gd name="T41" fmla="*/ 7 h 239"/>
                  <a:gd name="T42" fmla="*/ 0 w 236"/>
                  <a:gd name="T43" fmla="*/ 5 h 239"/>
                  <a:gd name="T44" fmla="*/ 2 w 236"/>
                  <a:gd name="T45" fmla="*/ 5 h 239"/>
                  <a:gd name="T46" fmla="*/ 3 w 236"/>
                  <a:gd name="T47" fmla="*/ 6 h 239"/>
                  <a:gd name="T48" fmla="*/ 3 w 236"/>
                  <a:gd name="T49" fmla="*/ 7 h 239"/>
                  <a:gd name="T50" fmla="*/ 3 w 236"/>
                  <a:gd name="T51" fmla="*/ 7 h 239"/>
                  <a:gd name="T52" fmla="*/ 4 w 236"/>
                  <a:gd name="T53" fmla="*/ 8 h 239"/>
                  <a:gd name="T54" fmla="*/ 5 w 236"/>
                  <a:gd name="T55" fmla="*/ 8 h 239"/>
                  <a:gd name="T56" fmla="*/ 5 w 236"/>
                  <a:gd name="T57" fmla="*/ 8 h 239"/>
                  <a:gd name="T58" fmla="*/ 6 w 236"/>
                  <a:gd name="T59" fmla="*/ 7 h 239"/>
                  <a:gd name="T60" fmla="*/ 6 w 236"/>
                  <a:gd name="T61" fmla="*/ 7 h 239"/>
                  <a:gd name="T62" fmla="*/ 7 w 236"/>
                  <a:gd name="T63" fmla="*/ 6 h 239"/>
                  <a:gd name="T64" fmla="*/ 7 w 236"/>
                  <a:gd name="T65" fmla="*/ 5 h 239"/>
                  <a:gd name="T66" fmla="*/ 7 w 236"/>
                  <a:gd name="T67" fmla="*/ 4 h 239"/>
                  <a:gd name="T68" fmla="*/ 7 w 236"/>
                  <a:gd name="T69" fmla="*/ 3 h 239"/>
                  <a:gd name="T70" fmla="*/ 6 w 236"/>
                  <a:gd name="T71" fmla="*/ 3 h 239"/>
                  <a:gd name="T72" fmla="*/ 6 w 236"/>
                  <a:gd name="T73" fmla="*/ 2 h 239"/>
                  <a:gd name="T74" fmla="*/ 5 w 236"/>
                  <a:gd name="T75" fmla="*/ 2 h 239"/>
                  <a:gd name="T76" fmla="*/ 5 w 236"/>
                  <a:gd name="T77" fmla="*/ 2 h 239"/>
                  <a:gd name="T78" fmla="*/ 4 w 236"/>
                  <a:gd name="T79" fmla="*/ 2 h 239"/>
                  <a:gd name="T80" fmla="*/ 3 w 236"/>
                  <a:gd name="T81" fmla="*/ 3 h 239"/>
                  <a:gd name="T82" fmla="*/ 3 w 236"/>
                  <a:gd name="T83" fmla="*/ 3 h 239"/>
                  <a:gd name="T84" fmla="*/ 3 w 236"/>
                  <a:gd name="T85" fmla="*/ 4 h 239"/>
                  <a:gd name="T86" fmla="*/ 2 w 236"/>
                  <a:gd name="T87" fmla="*/ 5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8" y="72"/>
                    </a:lnTo>
                    <a:lnTo>
                      <a:pt x="15" y="58"/>
                    </a:lnTo>
                    <a:lnTo>
                      <a:pt x="19" y="50"/>
                    </a:lnTo>
                    <a:lnTo>
                      <a:pt x="24" y="44"/>
                    </a:lnTo>
                    <a:lnTo>
                      <a:pt x="28" y="39"/>
                    </a:lnTo>
                    <a:lnTo>
                      <a:pt x="33" y="33"/>
                    </a:lnTo>
                    <a:lnTo>
                      <a:pt x="39" y="28"/>
                    </a:lnTo>
                    <a:lnTo>
                      <a:pt x="44" y="22"/>
                    </a:lnTo>
                    <a:lnTo>
                      <a:pt x="50" y="18"/>
                    </a:lnTo>
                    <a:lnTo>
                      <a:pt x="57" y="15"/>
                    </a:lnTo>
                    <a:lnTo>
                      <a:pt x="71" y="8"/>
                    </a:lnTo>
                    <a:lnTo>
                      <a:pt x="86" y="3"/>
                    </a:lnTo>
                    <a:lnTo>
                      <a:pt x="102" y="1"/>
                    </a:lnTo>
                    <a:lnTo>
                      <a:pt x="118" y="0"/>
                    </a:lnTo>
                    <a:lnTo>
                      <a:pt x="131" y="0"/>
                    </a:lnTo>
                    <a:lnTo>
                      <a:pt x="143" y="2"/>
                    </a:lnTo>
                    <a:lnTo>
                      <a:pt x="154" y="4"/>
                    </a:lnTo>
                    <a:lnTo>
                      <a:pt x="166" y="8"/>
                    </a:lnTo>
                    <a:lnTo>
                      <a:pt x="176" y="13"/>
                    </a:lnTo>
                    <a:lnTo>
                      <a:pt x="185" y="19"/>
                    </a:lnTo>
                    <a:lnTo>
                      <a:pt x="195" y="26"/>
                    </a:lnTo>
                    <a:lnTo>
                      <a:pt x="204" y="33"/>
                    </a:lnTo>
                    <a:lnTo>
                      <a:pt x="211" y="42"/>
                    </a:lnTo>
                    <a:lnTo>
                      <a:pt x="218" y="52"/>
                    </a:lnTo>
                    <a:lnTo>
                      <a:pt x="223" y="61"/>
                    </a:lnTo>
                    <a:lnTo>
                      <a:pt x="229" y="72"/>
                    </a:lnTo>
                    <a:lnTo>
                      <a:pt x="232" y="83"/>
                    </a:lnTo>
                    <a:lnTo>
                      <a:pt x="235" y="94"/>
                    </a:lnTo>
                    <a:lnTo>
                      <a:pt x="236" y="107"/>
                    </a:lnTo>
                    <a:lnTo>
                      <a:pt x="236" y="118"/>
                    </a:lnTo>
                    <a:lnTo>
                      <a:pt x="236" y="131"/>
                    </a:lnTo>
                    <a:lnTo>
                      <a:pt x="235" y="143"/>
                    </a:lnTo>
                    <a:lnTo>
                      <a:pt x="232" y="155"/>
                    </a:lnTo>
                    <a:lnTo>
                      <a:pt x="229" y="166"/>
                    </a:lnTo>
                    <a:lnTo>
                      <a:pt x="223" y="177"/>
                    </a:lnTo>
                    <a:lnTo>
                      <a:pt x="218" y="186"/>
                    </a:lnTo>
                    <a:lnTo>
                      <a:pt x="211" y="196"/>
                    </a:lnTo>
                    <a:lnTo>
                      <a:pt x="203" y="205"/>
                    </a:lnTo>
                    <a:lnTo>
                      <a:pt x="194" y="213"/>
                    </a:lnTo>
                    <a:lnTo>
                      <a:pt x="185" y="220"/>
                    </a:lnTo>
                    <a:lnTo>
                      <a:pt x="176" y="225"/>
                    </a:lnTo>
                    <a:lnTo>
                      <a:pt x="165" y="231"/>
                    </a:lnTo>
                    <a:lnTo>
                      <a:pt x="154" y="234"/>
                    </a:lnTo>
                    <a:lnTo>
                      <a:pt x="143" y="237"/>
                    </a:lnTo>
                    <a:lnTo>
                      <a:pt x="131" y="238"/>
                    </a:lnTo>
                    <a:lnTo>
                      <a:pt x="118" y="239"/>
                    </a:lnTo>
                    <a:lnTo>
                      <a:pt x="103" y="238"/>
                    </a:lnTo>
                    <a:lnTo>
                      <a:pt x="88" y="236"/>
                    </a:lnTo>
                    <a:lnTo>
                      <a:pt x="73" y="231"/>
                    </a:lnTo>
                    <a:lnTo>
                      <a:pt x="59" y="225"/>
                    </a:lnTo>
                    <a:lnTo>
                      <a:pt x="52" y="221"/>
                    </a:lnTo>
                    <a:lnTo>
                      <a:pt x="45" y="217"/>
                    </a:lnTo>
                    <a:lnTo>
                      <a:pt x="39" y="212"/>
                    </a:lnTo>
                    <a:lnTo>
                      <a:pt x="33" y="207"/>
                    </a:lnTo>
                    <a:lnTo>
                      <a:pt x="28" y="202"/>
                    </a:lnTo>
                    <a:lnTo>
                      <a:pt x="24" y="196"/>
                    </a:lnTo>
                    <a:lnTo>
                      <a:pt x="19" y="190"/>
                    </a:lnTo>
                    <a:lnTo>
                      <a:pt x="15" y="183"/>
                    </a:lnTo>
                    <a:lnTo>
                      <a:pt x="12" y="176"/>
                    </a:lnTo>
                    <a:lnTo>
                      <a:pt x="8" y="169"/>
                    </a:lnTo>
                    <a:lnTo>
                      <a:pt x="6" y="161"/>
                    </a:lnTo>
                    <a:lnTo>
                      <a:pt x="4" y="153"/>
                    </a:lnTo>
                    <a:lnTo>
                      <a:pt x="1" y="135"/>
                    </a:lnTo>
                    <a:lnTo>
                      <a:pt x="0" y="116"/>
                    </a:lnTo>
                    <a:close/>
                    <a:moveTo>
                      <a:pt x="62" y="120"/>
                    </a:moveTo>
                    <a:lnTo>
                      <a:pt x="62" y="128"/>
                    </a:lnTo>
                    <a:lnTo>
                      <a:pt x="63" y="136"/>
                    </a:lnTo>
                    <a:lnTo>
                      <a:pt x="65" y="142"/>
                    </a:lnTo>
                    <a:lnTo>
                      <a:pt x="67" y="150"/>
                    </a:lnTo>
                    <a:lnTo>
                      <a:pt x="69" y="156"/>
                    </a:lnTo>
                    <a:lnTo>
                      <a:pt x="71" y="162"/>
                    </a:lnTo>
                    <a:lnTo>
                      <a:pt x="74" y="167"/>
                    </a:lnTo>
                    <a:lnTo>
                      <a:pt x="79" y="171"/>
                    </a:lnTo>
                    <a:lnTo>
                      <a:pt x="83" y="176"/>
                    </a:lnTo>
                    <a:lnTo>
                      <a:pt x="87" y="180"/>
                    </a:lnTo>
                    <a:lnTo>
                      <a:pt x="92" y="182"/>
                    </a:lnTo>
                    <a:lnTo>
                      <a:pt x="97" y="185"/>
                    </a:lnTo>
                    <a:lnTo>
                      <a:pt x="101" y="188"/>
                    </a:lnTo>
                    <a:lnTo>
                      <a:pt x="107" y="189"/>
                    </a:lnTo>
                    <a:lnTo>
                      <a:pt x="113" y="190"/>
                    </a:lnTo>
                    <a:lnTo>
                      <a:pt x="118" y="190"/>
                    </a:lnTo>
                    <a:lnTo>
                      <a:pt x="124" y="190"/>
                    </a:lnTo>
                    <a:lnTo>
                      <a:pt x="130" y="189"/>
                    </a:lnTo>
                    <a:lnTo>
                      <a:pt x="135" y="188"/>
                    </a:lnTo>
                    <a:lnTo>
                      <a:pt x="140" y="185"/>
                    </a:lnTo>
                    <a:lnTo>
                      <a:pt x="145" y="182"/>
                    </a:lnTo>
                    <a:lnTo>
                      <a:pt x="150" y="180"/>
                    </a:lnTo>
                    <a:lnTo>
                      <a:pt x="154" y="176"/>
                    </a:lnTo>
                    <a:lnTo>
                      <a:pt x="158" y="171"/>
                    </a:lnTo>
                    <a:lnTo>
                      <a:pt x="162" y="167"/>
                    </a:lnTo>
                    <a:lnTo>
                      <a:pt x="165" y="162"/>
                    </a:lnTo>
                    <a:lnTo>
                      <a:pt x="168" y="156"/>
                    </a:lnTo>
                    <a:lnTo>
                      <a:pt x="170" y="150"/>
                    </a:lnTo>
                    <a:lnTo>
                      <a:pt x="172" y="142"/>
                    </a:lnTo>
                    <a:lnTo>
                      <a:pt x="174" y="136"/>
                    </a:lnTo>
                    <a:lnTo>
                      <a:pt x="175" y="127"/>
                    </a:lnTo>
                    <a:lnTo>
                      <a:pt x="175" y="118"/>
                    </a:lnTo>
                    <a:lnTo>
                      <a:pt x="175" y="111"/>
                    </a:lnTo>
                    <a:lnTo>
                      <a:pt x="174" y="103"/>
                    </a:lnTo>
                    <a:lnTo>
                      <a:pt x="172" y="96"/>
                    </a:lnTo>
                    <a:lnTo>
                      <a:pt x="170" y="89"/>
                    </a:lnTo>
                    <a:lnTo>
                      <a:pt x="168" y="83"/>
                    </a:lnTo>
                    <a:lnTo>
                      <a:pt x="165" y="77"/>
                    </a:lnTo>
                    <a:lnTo>
                      <a:pt x="162" y="72"/>
                    </a:lnTo>
                    <a:lnTo>
                      <a:pt x="158" y="67"/>
                    </a:lnTo>
                    <a:lnTo>
                      <a:pt x="154" y="63"/>
                    </a:lnTo>
                    <a:lnTo>
                      <a:pt x="150" y="59"/>
                    </a:lnTo>
                    <a:lnTo>
                      <a:pt x="145" y="56"/>
                    </a:lnTo>
                    <a:lnTo>
                      <a:pt x="140" y="54"/>
                    </a:lnTo>
                    <a:lnTo>
                      <a:pt x="135" y="52"/>
                    </a:lnTo>
                    <a:lnTo>
                      <a:pt x="130" y="50"/>
                    </a:lnTo>
                    <a:lnTo>
                      <a:pt x="124" y="49"/>
                    </a:lnTo>
                    <a:lnTo>
                      <a:pt x="118" y="49"/>
                    </a:lnTo>
                    <a:lnTo>
                      <a:pt x="113" y="49"/>
                    </a:lnTo>
                    <a:lnTo>
                      <a:pt x="107" y="50"/>
                    </a:lnTo>
                    <a:lnTo>
                      <a:pt x="101" y="52"/>
                    </a:lnTo>
                    <a:lnTo>
                      <a:pt x="97" y="54"/>
                    </a:lnTo>
                    <a:lnTo>
                      <a:pt x="92" y="56"/>
                    </a:lnTo>
                    <a:lnTo>
                      <a:pt x="87" y="59"/>
                    </a:lnTo>
                    <a:lnTo>
                      <a:pt x="83" y="63"/>
                    </a:lnTo>
                    <a:lnTo>
                      <a:pt x="79" y="67"/>
                    </a:lnTo>
                    <a:lnTo>
                      <a:pt x="74" y="72"/>
                    </a:lnTo>
                    <a:lnTo>
                      <a:pt x="71" y="77"/>
                    </a:lnTo>
                    <a:lnTo>
                      <a:pt x="69" y="83"/>
                    </a:lnTo>
                    <a:lnTo>
                      <a:pt x="67" y="89"/>
                    </a:lnTo>
                    <a:lnTo>
                      <a:pt x="65" y="96"/>
                    </a:lnTo>
                    <a:lnTo>
                      <a:pt x="63" y="103"/>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4" name="Freeform 1398">
                <a:extLst>
                  <a:ext uri="{FF2B5EF4-FFF2-40B4-BE49-F238E27FC236}">
                    <a16:creationId xmlns:a16="http://schemas.microsoft.com/office/drawing/2014/main" id="{73BE0074-C30A-47EF-B98C-50CA508588D1}"/>
                  </a:ext>
                </a:extLst>
              </p:cNvPr>
              <p:cNvSpPr>
                <a:spLocks noEditPoints="1"/>
              </p:cNvSpPr>
              <p:nvPr/>
            </p:nvSpPr>
            <p:spPr bwMode="auto">
              <a:xfrm>
                <a:off x="3058" y="1675"/>
                <a:ext cx="44" cy="64"/>
              </a:xfrm>
              <a:custGeom>
                <a:avLst/>
                <a:gdLst>
                  <a:gd name="T0" fmla="*/ 7 w 223"/>
                  <a:gd name="T1" fmla="*/ 13 h 321"/>
                  <a:gd name="T2" fmla="*/ 6 w 223"/>
                  <a:gd name="T3" fmla="*/ 12 h 321"/>
                  <a:gd name="T4" fmla="*/ 6 w 223"/>
                  <a:gd name="T5" fmla="*/ 12 h 321"/>
                  <a:gd name="T6" fmla="*/ 5 w 223"/>
                  <a:gd name="T7" fmla="*/ 13 h 321"/>
                  <a:gd name="T8" fmla="*/ 4 w 223"/>
                  <a:gd name="T9" fmla="*/ 13 h 321"/>
                  <a:gd name="T10" fmla="*/ 3 w 223"/>
                  <a:gd name="T11" fmla="*/ 13 h 321"/>
                  <a:gd name="T12" fmla="*/ 3 w 223"/>
                  <a:gd name="T13" fmla="*/ 13 h 321"/>
                  <a:gd name="T14" fmla="*/ 2 w 223"/>
                  <a:gd name="T15" fmla="*/ 12 h 321"/>
                  <a:gd name="T16" fmla="*/ 1 w 223"/>
                  <a:gd name="T17" fmla="*/ 12 h 321"/>
                  <a:gd name="T18" fmla="*/ 1 w 223"/>
                  <a:gd name="T19" fmla="*/ 11 h 321"/>
                  <a:gd name="T20" fmla="*/ 0 w 223"/>
                  <a:gd name="T21" fmla="*/ 10 h 321"/>
                  <a:gd name="T22" fmla="*/ 0 w 223"/>
                  <a:gd name="T23" fmla="*/ 10 h 321"/>
                  <a:gd name="T24" fmla="*/ 0 w 223"/>
                  <a:gd name="T25" fmla="*/ 9 h 321"/>
                  <a:gd name="T26" fmla="*/ 0 w 223"/>
                  <a:gd name="T27" fmla="*/ 7 h 321"/>
                  <a:gd name="T28" fmla="*/ 0 w 223"/>
                  <a:gd name="T29" fmla="*/ 6 h 321"/>
                  <a:gd name="T30" fmla="*/ 0 w 223"/>
                  <a:gd name="T31" fmla="*/ 6 h 321"/>
                  <a:gd name="T32" fmla="*/ 1 w 223"/>
                  <a:gd name="T33" fmla="*/ 5 h 321"/>
                  <a:gd name="T34" fmla="*/ 1 w 223"/>
                  <a:gd name="T35" fmla="*/ 4 h 321"/>
                  <a:gd name="T36" fmla="*/ 2 w 223"/>
                  <a:gd name="T37" fmla="*/ 4 h 321"/>
                  <a:gd name="T38" fmla="*/ 3 w 223"/>
                  <a:gd name="T39" fmla="*/ 3 h 321"/>
                  <a:gd name="T40" fmla="*/ 3 w 223"/>
                  <a:gd name="T41" fmla="*/ 3 h 321"/>
                  <a:gd name="T42" fmla="*/ 4 w 223"/>
                  <a:gd name="T43" fmla="*/ 3 h 321"/>
                  <a:gd name="T44" fmla="*/ 5 w 223"/>
                  <a:gd name="T45" fmla="*/ 3 h 321"/>
                  <a:gd name="T46" fmla="*/ 6 w 223"/>
                  <a:gd name="T47" fmla="*/ 4 h 321"/>
                  <a:gd name="T48" fmla="*/ 6 w 223"/>
                  <a:gd name="T49" fmla="*/ 4 h 321"/>
                  <a:gd name="T50" fmla="*/ 6 w 223"/>
                  <a:gd name="T51" fmla="*/ 0 h 321"/>
                  <a:gd name="T52" fmla="*/ 9 w 223"/>
                  <a:gd name="T53" fmla="*/ 13 h 321"/>
                  <a:gd name="T54" fmla="*/ 2 w 223"/>
                  <a:gd name="T55" fmla="*/ 8 h 321"/>
                  <a:gd name="T56" fmla="*/ 3 w 223"/>
                  <a:gd name="T57" fmla="*/ 10 h 321"/>
                  <a:gd name="T58" fmla="*/ 3 w 223"/>
                  <a:gd name="T59" fmla="*/ 10 h 321"/>
                  <a:gd name="T60" fmla="*/ 3 w 223"/>
                  <a:gd name="T61" fmla="*/ 11 h 321"/>
                  <a:gd name="T62" fmla="*/ 4 w 223"/>
                  <a:gd name="T63" fmla="*/ 11 h 321"/>
                  <a:gd name="T64" fmla="*/ 4 w 223"/>
                  <a:gd name="T65" fmla="*/ 11 h 321"/>
                  <a:gd name="T66" fmla="*/ 5 w 223"/>
                  <a:gd name="T67" fmla="*/ 11 h 321"/>
                  <a:gd name="T68" fmla="*/ 5 w 223"/>
                  <a:gd name="T69" fmla="*/ 11 h 321"/>
                  <a:gd name="T70" fmla="*/ 5 w 223"/>
                  <a:gd name="T71" fmla="*/ 11 h 321"/>
                  <a:gd name="T72" fmla="*/ 6 w 223"/>
                  <a:gd name="T73" fmla="*/ 10 h 321"/>
                  <a:gd name="T74" fmla="*/ 6 w 223"/>
                  <a:gd name="T75" fmla="*/ 10 h 321"/>
                  <a:gd name="T76" fmla="*/ 6 w 223"/>
                  <a:gd name="T77" fmla="*/ 10 h 321"/>
                  <a:gd name="T78" fmla="*/ 6 w 223"/>
                  <a:gd name="T79" fmla="*/ 9 h 321"/>
                  <a:gd name="T80" fmla="*/ 6 w 223"/>
                  <a:gd name="T81" fmla="*/ 7 h 321"/>
                  <a:gd name="T82" fmla="*/ 6 w 223"/>
                  <a:gd name="T83" fmla="*/ 6 h 321"/>
                  <a:gd name="T84" fmla="*/ 6 w 223"/>
                  <a:gd name="T85" fmla="*/ 6 h 321"/>
                  <a:gd name="T86" fmla="*/ 6 w 223"/>
                  <a:gd name="T87" fmla="*/ 6 h 321"/>
                  <a:gd name="T88" fmla="*/ 5 w 223"/>
                  <a:gd name="T89" fmla="*/ 5 h 321"/>
                  <a:gd name="T90" fmla="*/ 5 w 223"/>
                  <a:gd name="T91" fmla="*/ 5 h 321"/>
                  <a:gd name="T92" fmla="*/ 5 w 223"/>
                  <a:gd name="T93" fmla="*/ 5 h 321"/>
                  <a:gd name="T94" fmla="*/ 4 w 223"/>
                  <a:gd name="T95" fmla="*/ 5 h 321"/>
                  <a:gd name="T96" fmla="*/ 4 w 223"/>
                  <a:gd name="T97" fmla="*/ 5 h 321"/>
                  <a:gd name="T98" fmla="*/ 3 w 223"/>
                  <a:gd name="T99" fmla="*/ 5 h 321"/>
                  <a:gd name="T100" fmla="*/ 3 w 223"/>
                  <a:gd name="T101" fmla="*/ 6 h 321"/>
                  <a:gd name="T102" fmla="*/ 3 w 223"/>
                  <a:gd name="T103" fmla="*/ 6 h 321"/>
                  <a:gd name="T104" fmla="*/ 3 w 223"/>
                  <a:gd name="T105" fmla="*/ 6 h 321"/>
                  <a:gd name="T106" fmla="*/ 2 w 223"/>
                  <a:gd name="T107" fmla="*/ 7 h 3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3"/>
                  <a:gd name="T163" fmla="*/ 0 h 321"/>
                  <a:gd name="T164" fmla="*/ 223 w 223"/>
                  <a:gd name="T165" fmla="*/ 321 h 3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3" h="321">
                    <a:moveTo>
                      <a:pt x="223" y="316"/>
                    </a:moveTo>
                    <a:lnTo>
                      <a:pt x="167" y="316"/>
                    </a:lnTo>
                    <a:lnTo>
                      <a:pt x="167" y="282"/>
                    </a:lnTo>
                    <a:lnTo>
                      <a:pt x="159" y="291"/>
                    </a:lnTo>
                    <a:lnTo>
                      <a:pt x="152" y="300"/>
                    </a:lnTo>
                    <a:lnTo>
                      <a:pt x="143" y="306"/>
                    </a:lnTo>
                    <a:lnTo>
                      <a:pt x="134" y="312"/>
                    </a:lnTo>
                    <a:lnTo>
                      <a:pt x="124" y="316"/>
                    </a:lnTo>
                    <a:lnTo>
                      <a:pt x="114" y="319"/>
                    </a:lnTo>
                    <a:lnTo>
                      <a:pt x="104" y="320"/>
                    </a:lnTo>
                    <a:lnTo>
                      <a:pt x="95" y="321"/>
                    </a:lnTo>
                    <a:lnTo>
                      <a:pt x="85" y="320"/>
                    </a:lnTo>
                    <a:lnTo>
                      <a:pt x="76" y="319"/>
                    </a:lnTo>
                    <a:lnTo>
                      <a:pt x="67" y="317"/>
                    </a:lnTo>
                    <a:lnTo>
                      <a:pt x="58" y="313"/>
                    </a:lnTo>
                    <a:lnTo>
                      <a:pt x="50" y="308"/>
                    </a:lnTo>
                    <a:lnTo>
                      <a:pt x="42" y="303"/>
                    </a:lnTo>
                    <a:lnTo>
                      <a:pt x="34" y="296"/>
                    </a:lnTo>
                    <a:lnTo>
                      <a:pt x="28" y="289"/>
                    </a:lnTo>
                    <a:lnTo>
                      <a:pt x="21" y="281"/>
                    </a:lnTo>
                    <a:lnTo>
                      <a:pt x="15" y="272"/>
                    </a:lnTo>
                    <a:lnTo>
                      <a:pt x="11" y="262"/>
                    </a:lnTo>
                    <a:lnTo>
                      <a:pt x="6" y="251"/>
                    </a:lnTo>
                    <a:lnTo>
                      <a:pt x="3" y="239"/>
                    </a:lnTo>
                    <a:lnTo>
                      <a:pt x="1" y="227"/>
                    </a:lnTo>
                    <a:lnTo>
                      <a:pt x="0" y="214"/>
                    </a:lnTo>
                    <a:lnTo>
                      <a:pt x="0" y="200"/>
                    </a:lnTo>
                    <a:lnTo>
                      <a:pt x="0" y="186"/>
                    </a:lnTo>
                    <a:lnTo>
                      <a:pt x="1" y="173"/>
                    </a:lnTo>
                    <a:lnTo>
                      <a:pt x="3" y="161"/>
                    </a:lnTo>
                    <a:lnTo>
                      <a:pt x="6" y="150"/>
                    </a:lnTo>
                    <a:lnTo>
                      <a:pt x="9" y="139"/>
                    </a:lnTo>
                    <a:lnTo>
                      <a:pt x="15" y="129"/>
                    </a:lnTo>
                    <a:lnTo>
                      <a:pt x="20" y="120"/>
                    </a:lnTo>
                    <a:lnTo>
                      <a:pt x="27" y="112"/>
                    </a:lnTo>
                    <a:lnTo>
                      <a:pt x="34" y="104"/>
                    </a:lnTo>
                    <a:lnTo>
                      <a:pt x="41" y="99"/>
                    </a:lnTo>
                    <a:lnTo>
                      <a:pt x="49" y="94"/>
                    </a:lnTo>
                    <a:lnTo>
                      <a:pt x="58" y="89"/>
                    </a:lnTo>
                    <a:lnTo>
                      <a:pt x="67" y="86"/>
                    </a:lnTo>
                    <a:lnTo>
                      <a:pt x="76" y="84"/>
                    </a:lnTo>
                    <a:lnTo>
                      <a:pt x="86" y="82"/>
                    </a:lnTo>
                    <a:lnTo>
                      <a:pt x="96" y="82"/>
                    </a:lnTo>
                    <a:lnTo>
                      <a:pt x="106" y="82"/>
                    </a:lnTo>
                    <a:lnTo>
                      <a:pt x="114" y="84"/>
                    </a:lnTo>
                    <a:lnTo>
                      <a:pt x="123" y="86"/>
                    </a:lnTo>
                    <a:lnTo>
                      <a:pt x="131" y="89"/>
                    </a:lnTo>
                    <a:lnTo>
                      <a:pt x="140" y="95"/>
                    </a:lnTo>
                    <a:lnTo>
                      <a:pt x="148" y="100"/>
                    </a:lnTo>
                    <a:lnTo>
                      <a:pt x="155" y="107"/>
                    </a:lnTo>
                    <a:lnTo>
                      <a:pt x="163" y="114"/>
                    </a:lnTo>
                    <a:lnTo>
                      <a:pt x="163" y="0"/>
                    </a:lnTo>
                    <a:lnTo>
                      <a:pt x="223" y="0"/>
                    </a:lnTo>
                    <a:lnTo>
                      <a:pt x="223" y="316"/>
                    </a:lnTo>
                    <a:close/>
                    <a:moveTo>
                      <a:pt x="61" y="196"/>
                    </a:moveTo>
                    <a:lnTo>
                      <a:pt x="62" y="213"/>
                    </a:lnTo>
                    <a:lnTo>
                      <a:pt x="63" y="229"/>
                    </a:lnTo>
                    <a:lnTo>
                      <a:pt x="67" y="240"/>
                    </a:lnTo>
                    <a:lnTo>
                      <a:pt x="71" y="249"/>
                    </a:lnTo>
                    <a:lnTo>
                      <a:pt x="75" y="255"/>
                    </a:lnTo>
                    <a:lnTo>
                      <a:pt x="80" y="260"/>
                    </a:lnTo>
                    <a:lnTo>
                      <a:pt x="84" y="264"/>
                    </a:lnTo>
                    <a:lnTo>
                      <a:pt x="89" y="267"/>
                    </a:lnTo>
                    <a:lnTo>
                      <a:pt x="95" y="270"/>
                    </a:lnTo>
                    <a:lnTo>
                      <a:pt x="100" y="272"/>
                    </a:lnTo>
                    <a:lnTo>
                      <a:pt x="106" y="273"/>
                    </a:lnTo>
                    <a:lnTo>
                      <a:pt x="112" y="273"/>
                    </a:lnTo>
                    <a:lnTo>
                      <a:pt x="117" y="273"/>
                    </a:lnTo>
                    <a:lnTo>
                      <a:pt x="123" y="272"/>
                    </a:lnTo>
                    <a:lnTo>
                      <a:pt x="127" y="271"/>
                    </a:lnTo>
                    <a:lnTo>
                      <a:pt x="131" y="268"/>
                    </a:lnTo>
                    <a:lnTo>
                      <a:pt x="136" y="266"/>
                    </a:lnTo>
                    <a:lnTo>
                      <a:pt x="140" y="263"/>
                    </a:lnTo>
                    <a:lnTo>
                      <a:pt x="144" y="260"/>
                    </a:lnTo>
                    <a:lnTo>
                      <a:pt x="148" y="255"/>
                    </a:lnTo>
                    <a:lnTo>
                      <a:pt x="151" y="251"/>
                    </a:lnTo>
                    <a:lnTo>
                      <a:pt x="154" y="246"/>
                    </a:lnTo>
                    <a:lnTo>
                      <a:pt x="157" y="239"/>
                    </a:lnTo>
                    <a:lnTo>
                      <a:pt x="158" y="233"/>
                    </a:lnTo>
                    <a:lnTo>
                      <a:pt x="162" y="219"/>
                    </a:lnTo>
                    <a:lnTo>
                      <a:pt x="163" y="203"/>
                    </a:lnTo>
                    <a:lnTo>
                      <a:pt x="162" y="184"/>
                    </a:lnTo>
                    <a:lnTo>
                      <a:pt x="159" y="168"/>
                    </a:lnTo>
                    <a:lnTo>
                      <a:pt x="157" y="162"/>
                    </a:lnTo>
                    <a:lnTo>
                      <a:pt x="154" y="155"/>
                    </a:lnTo>
                    <a:lnTo>
                      <a:pt x="152" y="150"/>
                    </a:lnTo>
                    <a:lnTo>
                      <a:pt x="149" y="145"/>
                    </a:lnTo>
                    <a:lnTo>
                      <a:pt x="144" y="141"/>
                    </a:lnTo>
                    <a:lnTo>
                      <a:pt x="141" y="138"/>
                    </a:lnTo>
                    <a:lnTo>
                      <a:pt x="137" y="135"/>
                    </a:lnTo>
                    <a:lnTo>
                      <a:pt x="132" y="132"/>
                    </a:lnTo>
                    <a:lnTo>
                      <a:pt x="127" y="130"/>
                    </a:lnTo>
                    <a:lnTo>
                      <a:pt x="123" y="129"/>
                    </a:lnTo>
                    <a:lnTo>
                      <a:pt x="117" y="128"/>
                    </a:lnTo>
                    <a:lnTo>
                      <a:pt x="112" y="128"/>
                    </a:lnTo>
                    <a:lnTo>
                      <a:pt x="107" y="128"/>
                    </a:lnTo>
                    <a:lnTo>
                      <a:pt x="101" y="129"/>
                    </a:lnTo>
                    <a:lnTo>
                      <a:pt x="97" y="130"/>
                    </a:lnTo>
                    <a:lnTo>
                      <a:pt x="93" y="132"/>
                    </a:lnTo>
                    <a:lnTo>
                      <a:pt x="87" y="135"/>
                    </a:lnTo>
                    <a:lnTo>
                      <a:pt x="84" y="138"/>
                    </a:lnTo>
                    <a:lnTo>
                      <a:pt x="80" y="141"/>
                    </a:lnTo>
                    <a:lnTo>
                      <a:pt x="75" y="145"/>
                    </a:lnTo>
                    <a:lnTo>
                      <a:pt x="72" y="150"/>
                    </a:lnTo>
                    <a:lnTo>
                      <a:pt x="70" y="155"/>
                    </a:lnTo>
                    <a:lnTo>
                      <a:pt x="67" y="161"/>
                    </a:lnTo>
                    <a:lnTo>
                      <a:pt x="64" y="167"/>
                    </a:lnTo>
                    <a:lnTo>
                      <a:pt x="62" y="180"/>
                    </a:lnTo>
                    <a:lnTo>
                      <a:pt x="61"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5" name="Freeform 1399">
                <a:extLst>
                  <a:ext uri="{FF2B5EF4-FFF2-40B4-BE49-F238E27FC236}">
                    <a16:creationId xmlns:a16="http://schemas.microsoft.com/office/drawing/2014/main" id="{2702D5DD-4494-4DF7-8C06-5598357C597B}"/>
                  </a:ext>
                </a:extLst>
              </p:cNvPr>
              <p:cNvSpPr>
                <a:spLocks noEditPoints="1"/>
              </p:cNvSpPr>
              <p:nvPr/>
            </p:nvSpPr>
            <p:spPr bwMode="auto">
              <a:xfrm>
                <a:off x="3111" y="1691"/>
                <a:ext cx="43" cy="48"/>
              </a:xfrm>
              <a:custGeom>
                <a:avLst/>
                <a:gdLst>
                  <a:gd name="T0" fmla="*/ 8 w 214"/>
                  <a:gd name="T1" fmla="*/ 7 h 239"/>
                  <a:gd name="T2" fmla="*/ 8 w 214"/>
                  <a:gd name="T3" fmla="*/ 7 h 239"/>
                  <a:gd name="T4" fmla="*/ 8 w 214"/>
                  <a:gd name="T5" fmla="*/ 8 h 239"/>
                  <a:gd name="T6" fmla="*/ 7 w 214"/>
                  <a:gd name="T7" fmla="*/ 9 h 239"/>
                  <a:gd name="T8" fmla="*/ 7 w 214"/>
                  <a:gd name="T9" fmla="*/ 9 h 239"/>
                  <a:gd name="T10" fmla="*/ 6 w 214"/>
                  <a:gd name="T11" fmla="*/ 9 h 239"/>
                  <a:gd name="T12" fmla="*/ 6 w 214"/>
                  <a:gd name="T13" fmla="*/ 9 h 239"/>
                  <a:gd name="T14" fmla="*/ 5 w 214"/>
                  <a:gd name="T15" fmla="*/ 10 h 239"/>
                  <a:gd name="T16" fmla="*/ 4 w 214"/>
                  <a:gd name="T17" fmla="*/ 10 h 239"/>
                  <a:gd name="T18" fmla="*/ 3 w 214"/>
                  <a:gd name="T19" fmla="*/ 10 h 239"/>
                  <a:gd name="T20" fmla="*/ 2 w 214"/>
                  <a:gd name="T21" fmla="*/ 9 h 239"/>
                  <a:gd name="T22" fmla="*/ 2 w 214"/>
                  <a:gd name="T23" fmla="*/ 9 h 239"/>
                  <a:gd name="T24" fmla="*/ 1 w 214"/>
                  <a:gd name="T25" fmla="*/ 8 h 239"/>
                  <a:gd name="T26" fmla="*/ 1 w 214"/>
                  <a:gd name="T27" fmla="*/ 7 h 239"/>
                  <a:gd name="T28" fmla="*/ 0 w 214"/>
                  <a:gd name="T29" fmla="*/ 7 h 239"/>
                  <a:gd name="T30" fmla="*/ 0 w 214"/>
                  <a:gd name="T31" fmla="*/ 6 h 239"/>
                  <a:gd name="T32" fmla="*/ 0 w 214"/>
                  <a:gd name="T33" fmla="*/ 5 h 239"/>
                  <a:gd name="T34" fmla="*/ 0 w 214"/>
                  <a:gd name="T35" fmla="*/ 4 h 239"/>
                  <a:gd name="T36" fmla="*/ 0 w 214"/>
                  <a:gd name="T37" fmla="*/ 3 h 239"/>
                  <a:gd name="T38" fmla="*/ 1 w 214"/>
                  <a:gd name="T39" fmla="*/ 2 h 239"/>
                  <a:gd name="T40" fmla="*/ 1 w 214"/>
                  <a:gd name="T41" fmla="*/ 1 h 239"/>
                  <a:gd name="T42" fmla="*/ 2 w 214"/>
                  <a:gd name="T43" fmla="*/ 1 h 239"/>
                  <a:gd name="T44" fmla="*/ 3 w 214"/>
                  <a:gd name="T45" fmla="*/ 0 h 239"/>
                  <a:gd name="T46" fmla="*/ 3 w 214"/>
                  <a:gd name="T47" fmla="*/ 0 h 239"/>
                  <a:gd name="T48" fmla="*/ 4 w 214"/>
                  <a:gd name="T49" fmla="*/ 0 h 239"/>
                  <a:gd name="T50" fmla="*/ 5 w 214"/>
                  <a:gd name="T51" fmla="*/ 0 h 239"/>
                  <a:gd name="T52" fmla="*/ 6 w 214"/>
                  <a:gd name="T53" fmla="*/ 0 h 239"/>
                  <a:gd name="T54" fmla="*/ 7 w 214"/>
                  <a:gd name="T55" fmla="*/ 1 h 239"/>
                  <a:gd name="T56" fmla="*/ 7 w 214"/>
                  <a:gd name="T57" fmla="*/ 1 h 239"/>
                  <a:gd name="T58" fmla="*/ 8 w 214"/>
                  <a:gd name="T59" fmla="*/ 2 h 239"/>
                  <a:gd name="T60" fmla="*/ 8 w 214"/>
                  <a:gd name="T61" fmla="*/ 3 h 239"/>
                  <a:gd name="T62" fmla="*/ 9 w 214"/>
                  <a:gd name="T63" fmla="*/ 4 h 239"/>
                  <a:gd name="T64" fmla="*/ 9 w 214"/>
                  <a:gd name="T65" fmla="*/ 6 h 239"/>
                  <a:gd name="T66" fmla="*/ 3 w 214"/>
                  <a:gd name="T67" fmla="*/ 6 h 239"/>
                  <a:gd name="T68" fmla="*/ 3 w 214"/>
                  <a:gd name="T69" fmla="*/ 7 h 239"/>
                  <a:gd name="T70" fmla="*/ 3 w 214"/>
                  <a:gd name="T71" fmla="*/ 7 h 239"/>
                  <a:gd name="T72" fmla="*/ 3 w 214"/>
                  <a:gd name="T73" fmla="*/ 7 h 239"/>
                  <a:gd name="T74" fmla="*/ 4 w 214"/>
                  <a:gd name="T75" fmla="*/ 8 h 239"/>
                  <a:gd name="T76" fmla="*/ 5 w 214"/>
                  <a:gd name="T77" fmla="*/ 8 h 239"/>
                  <a:gd name="T78" fmla="*/ 5 w 214"/>
                  <a:gd name="T79" fmla="*/ 8 h 239"/>
                  <a:gd name="T80" fmla="*/ 6 w 214"/>
                  <a:gd name="T81" fmla="*/ 7 h 239"/>
                  <a:gd name="T82" fmla="*/ 6 w 214"/>
                  <a:gd name="T83" fmla="*/ 7 h 239"/>
                  <a:gd name="T84" fmla="*/ 6 w 214"/>
                  <a:gd name="T85" fmla="*/ 4 h 239"/>
                  <a:gd name="T86" fmla="*/ 6 w 214"/>
                  <a:gd name="T87" fmla="*/ 3 h 239"/>
                  <a:gd name="T88" fmla="*/ 6 w 214"/>
                  <a:gd name="T89" fmla="*/ 2 h 239"/>
                  <a:gd name="T90" fmla="*/ 5 w 214"/>
                  <a:gd name="T91" fmla="*/ 2 h 239"/>
                  <a:gd name="T92" fmla="*/ 4 w 214"/>
                  <a:gd name="T93" fmla="*/ 2 h 239"/>
                  <a:gd name="T94" fmla="*/ 4 w 214"/>
                  <a:gd name="T95" fmla="*/ 2 h 239"/>
                  <a:gd name="T96" fmla="*/ 3 w 214"/>
                  <a:gd name="T97" fmla="*/ 2 h 239"/>
                  <a:gd name="T98" fmla="*/ 3 w 214"/>
                  <a:gd name="T99" fmla="*/ 3 h 239"/>
                  <a:gd name="T100" fmla="*/ 3 w 214"/>
                  <a:gd name="T101" fmla="*/ 4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1"/>
                    </a:moveTo>
                    <a:lnTo>
                      <a:pt x="211" y="171"/>
                    </a:lnTo>
                    <a:lnTo>
                      <a:pt x="208" y="179"/>
                    </a:lnTo>
                    <a:lnTo>
                      <a:pt x="204" y="186"/>
                    </a:lnTo>
                    <a:lnTo>
                      <a:pt x="200" y="194"/>
                    </a:lnTo>
                    <a:lnTo>
                      <a:pt x="196" y="200"/>
                    </a:lnTo>
                    <a:lnTo>
                      <a:pt x="191" y="207"/>
                    </a:lnTo>
                    <a:lnTo>
                      <a:pt x="186" y="212"/>
                    </a:lnTo>
                    <a:lnTo>
                      <a:pt x="181" y="217"/>
                    </a:lnTo>
                    <a:lnTo>
                      <a:pt x="174" y="222"/>
                    </a:lnTo>
                    <a:lnTo>
                      <a:pt x="168" y="225"/>
                    </a:lnTo>
                    <a:lnTo>
                      <a:pt x="161" y="230"/>
                    </a:lnTo>
                    <a:lnTo>
                      <a:pt x="154" y="233"/>
                    </a:lnTo>
                    <a:lnTo>
                      <a:pt x="146" y="235"/>
                    </a:lnTo>
                    <a:lnTo>
                      <a:pt x="137" y="237"/>
                    </a:lnTo>
                    <a:lnTo>
                      <a:pt x="129" y="238"/>
                    </a:lnTo>
                    <a:lnTo>
                      <a:pt x="120" y="239"/>
                    </a:lnTo>
                    <a:lnTo>
                      <a:pt x="111" y="239"/>
                    </a:lnTo>
                    <a:lnTo>
                      <a:pt x="96" y="238"/>
                    </a:lnTo>
                    <a:lnTo>
                      <a:pt x="83" y="237"/>
                    </a:lnTo>
                    <a:lnTo>
                      <a:pt x="70" y="234"/>
                    </a:lnTo>
                    <a:lnTo>
                      <a:pt x="60" y="230"/>
                    </a:lnTo>
                    <a:lnTo>
                      <a:pt x="49" y="224"/>
                    </a:lnTo>
                    <a:lnTo>
                      <a:pt x="39" y="217"/>
                    </a:lnTo>
                    <a:lnTo>
                      <a:pt x="30" y="209"/>
                    </a:lnTo>
                    <a:lnTo>
                      <a:pt x="23" y="200"/>
                    </a:lnTo>
                    <a:lnTo>
                      <a:pt x="18" y="192"/>
                    </a:lnTo>
                    <a:lnTo>
                      <a:pt x="13" y="183"/>
                    </a:lnTo>
                    <a:lnTo>
                      <a:pt x="9" y="175"/>
                    </a:lnTo>
                    <a:lnTo>
                      <a:pt x="6" y="165"/>
                    </a:lnTo>
                    <a:lnTo>
                      <a:pt x="3" y="154"/>
                    </a:lnTo>
                    <a:lnTo>
                      <a:pt x="1" y="144"/>
                    </a:lnTo>
                    <a:lnTo>
                      <a:pt x="0" y="132"/>
                    </a:lnTo>
                    <a:lnTo>
                      <a:pt x="0" y="121"/>
                    </a:lnTo>
                    <a:lnTo>
                      <a:pt x="0" y="108"/>
                    </a:lnTo>
                    <a:lnTo>
                      <a:pt x="2" y="95"/>
                    </a:lnTo>
                    <a:lnTo>
                      <a:pt x="5" y="82"/>
                    </a:lnTo>
                    <a:lnTo>
                      <a:pt x="8" y="70"/>
                    </a:lnTo>
                    <a:lnTo>
                      <a:pt x="12" y="59"/>
                    </a:lnTo>
                    <a:lnTo>
                      <a:pt x="16" y="49"/>
                    </a:lnTo>
                    <a:lnTo>
                      <a:pt x="23" y="41"/>
                    </a:lnTo>
                    <a:lnTo>
                      <a:pt x="29" y="32"/>
                    </a:lnTo>
                    <a:lnTo>
                      <a:pt x="38" y="25"/>
                    </a:lnTo>
                    <a:lnTo>
                      <a:pt x="46" y="18"/>
                    </a:lnTo>
                    <a:lnTo>
                      <a:pt x="54" y="13"/>
                    </a:lnTo>
                    <a:lnTo>
                      <a:pt x="64" y="7"/>
                    </a:lnTo>
                    <a:lnTo>
                      <a:pt x="74" y="4"/>
                    </a:lnTo>
                    <a:lnTo>
                      <a:pt x="83" y="2"/>
                    </a:lnTo>
                    <a:lnTo>
                      <a:pt x="94" y="0"/>
                    </a:lnTo>
                    <a:lnTo>
                      <a:pt x="105" y="0"/>
                    </a:lnTo>
                    <a:lnTo>
                      <a:pt x="118" y="0"/>
                    </a:lnTo>
                    <a:lnTo>
                      <a:pt x="130" y="2"/>
                    </a:lnTo>
                    <a:lnTo>
                      <a:pt x="141" y="4"/>
                    </a:lnTo>
                    <a:lnTo>
                      <a:pt x="151" y="8"/>
                    </a:lnTo>
                    <a:lnTo>
                      <a:pt x="161" y="13"/>
                    </a:lnTo>
                    <a:lnTo>
                      <a:pt x="170" y="19"/>
                    </a:lnTo>
                    <a:lnTo>
                      <a:pt x="178" y="26"/>
                    </a:lnTo>
                    <a:lnTo>
                      <a:pt x="186" y="33"/>
                    </a:lnTo>
                    <a:lnTo>
                      <a:pt x="192" y="43"/>
                    </a:lnTo>
                    <a:lnTo>
                      <a:pt x="199" y="53"/>
                    </a:lnTo>
                    <a:lnTo>
                      <a:pt x="203" y="63"/>
                    </a:lnTo>
                    <a:lnTo>
                      <a:pt x="208" y="76"/>
                    </a:lnTo>
                    <a:lnTo>
                      <a:pt x="211" y="89"/>
                    </a:lnTo>
                    <a:lnTo>
                      <a:pt x="213" y="104"/>
                    </a:lnTo>
                    <a:lnTo>
                      <a:pt x="214" y="120"/>
                    </a:lnTo>
                    <a:lnTo>
                      <a:pt x="214" y="137"/>
                    </a:lnTo>
                    <a:lnTo>
                      <a:pt x="62" y="137"/>
                    </a:lnTo>
                    <a:lnTo>
                      <a:pt x="63" y="150"/>
                    </a:lnTo>
                    <a:lnTo>
                      <a:pt x="66" y="161"/>
                    </a:lnTo>
                    <a:lnTo>
                      <a:pt x="68" y="166"/>
                    </a:lnTo>
                    <a:lnTo>
                      <a:pt x="70" y="170"/>
                    </a:lnTo>
                    <a:lnTo>
                      <a:pt x="74" y="175"/>
                    </a:lnTo>
                    <a:lnTo>
                      <a:pt x="77" y="179"/>
                    </a:lnTo>
                    <a:lnTo>
                      <a:pt x="84" y="185"/>
                    </a:lnTo>
                    <a:lnTo>
                      <a:pt x="93" y="190"/>
                    </a:lnTo>
                    <a:lnTo>
                      <a:pt x="102" y="193"/>
                    </a:lnTo>
                    <a:lnTo>
                      <a:pt x="111" y="194"/>
                    </a:lnTo>
                    <a:lnTo>
                      <a:pt x="119" y="193"/>
                    </a:lnTo>
                    <a:lnTo>
                      <a:pt x="124" y="192"/>
                    </a:lnTo>
                    <a:lnTo>
                      <a:pt x="131" y="190"/>
                    </a:lnTo>
                    <a:lnTo>
                      <a:pt x="136" y="186"/>
                    </a:lnTo>
                    <a:lnTo>
                      <a:pt x="141" y="182"/>
                    </a:lnTo>
                    <a:lnTo>
                      <a:pt x="144" y="176"/>
                    </a:lnTo>
                    <a:lnTo>
                      <a:pt x="148" y="169"/>
                    </a:lnTo>
                    <a:lnTo>
                      <a:pt x="150" y="161"/>
                    </a:lnTo>
                    <a:close/>
                    <a:moveTo>
                      <a:pt x="154" y="100"/>
                    </a:moveTo>
                    <a:lnTo>
                      <a:pt x="152" y="87"/>
                    </a:lnTo>
                    <a:lnTo>
                      <a:pt x="150" y="76"/>
                    </a:lnTo>
                    <a:lnTo>
                      <a:pt x="146" y="68"/>
                    </a:lnTo>
                    <a:lnTo>
                      <a:pt x="141" y="60"/>
                    </a:lnTo>
                    <a:lnTo>
                      <a:pt x="133" y="54"/>
                    </a:lnTo>
                    <a:lnTo>
                      <a:pt x="125" y="49"/>
                    </a:lnTo>
                    <a:lnTo>
                      <a:pt x="118" y="47"/>
                    </a:lnTo>
                    <a:lnTo>
                      <a:pt x="109" y="46"/>
                    </a:lnTo>
                    <a:lnTo>
                      <a:pt x="100" y="47"/>
                    </a:lnTo>
                    <a:lnTo>
                      <a:pt x="91" y="49"/>
                    </a:lnTo>
                    <a:lnTo>
                      <a:pt x="83" y="54"/>
                    </a:lnTo>
                    <a:lnTo>
                      <a:pt x="76" y="60"/>
                    </a:lnTo>
                    <a:lnTo>
                      <a:pt x="70" y="69"/>
                    </a:lnTo>
                    <a:lnTo>
                      <a:pt x="66" y="77"/>
                    </a:lnTo>
                    <a:lnTo>
                      <a:pt x="64" y="88"/>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6" name="Freeform 1400">
                <a:extLst>
                  <a:ext uri="{FF2B5EF4-FFF2-40B4-BE49-F238E27FC236}">
                    <a16:creationId xmlns:a16="http://schemas.microsoft.com/office/drawing/2014/main" id="{F7077E9B-606E-48A8-BF93-8E3BEDFC7899}"/>
                  </a:ext>
                </a:extLst>
              </p:cNvPr>
              <p:cNvSpPr>
                <a:spLocks/>
              </p:cNvSpPr>
              <p:nvPr/>
            </p:nvSpPr>
            <p:spPr bwMode="auto">
              <a:xfrm>
                <a:off x="2726" y="1763"/>
                <a:ext cx="61" cy="64"/>
              </a:xfrm>
              <a:custGeom>
                <a:avLst/>
                <a:gdLst>
                  <a:gd name="T0" fmla="*/ 0 w 305"/>
                  <a:gd name="T1" fmla="*/ 13 h 316"/>
                  <a:gd name="T2" fmla="*/ 0 w 305"/>
                  <a:gd name="T3" fmla="*/ 0 h 316"/>
                  <a:gd name="T4" fmla="*/ 4 w 305"/>
                  <a:gd name="T5" fmla="*/ 0 h 316"/>
                  <a:gd name="T6" fmla="*/ 6 w 305"/>
                  <a:gd name="T7" fmla="*/ 9 h 316"/>
                  <a:gd name="T8" fmla="*/ 8 w 305"/>
                  <a:gd name="T9" fmla="*/ 0 h 316"/>
                  <a:gd name="T10" fmla="*/ 12 w 305"/>
                  <a:gd name="T11" fmla="*/ 0 h 316"/>
                  <a:gd name="T12" fmla="*/ 12 w 305"/>
                  <a:gd name="T13" fmla="*/ 13 h 316"/>
                  <a:gd name="T14" fmla="*/ 10 w 305"/>
                  <a:gd name="T15" fmla="*/ 13 h 316"/>
                  <a:gd name="T16" fmla="*/ 10 w 305"/>
                  <a:gd name="T17" fmla="*/ 3 h 316"/>
                  <a:gd name="T18" fmla="*/ 7 w 305"/>
                  <a:gd name="T19" fmla="*/ 13 h 316"/>
                  <a:gd name="T20" fmla="*/ 5 w 305"/>
                  <a:gd name="T21" fmla="*/ 13 h 316"/>
                  <a:gd name="T22" fmla="*/ 2 w 305"/>
                  <a:gd name="T23" fmla="*/ 3 h 316"/>
                  <a:gd name="T24" fmla="*/ 2 w 305"/>
                  <a:gd name="T25" fmla="*/ 13 h 316"/>
                  <a:gd name="T26" fmla="*/ 0 w 305"/>
                  <a:gd name="T27" fmla="*/ 13 h 3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5"/>
                  <a:gd name="T43" fmla="*/ 0 h 316"/>
                  <a:gd name="T44" fmla="*/ 305 w 305"/>
                  <a:gd name="T45" fmla="*/ 316 h 3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5" h="316">
                    <a:moveTo>
                      <a:pt x="0" y="316"/>
                    </a:moveTo>
                    <a:lnTo>
                      <a:pt x="0" y="0"/>
                    </a:lnTo>
                    <a:lnTo>
                      <a:pt x="96" y="0"/>
                    </a:lnTo>
                    <a:lnTo>
                      <a:pt x="153" y="215"/>
                    </a:lnTo>
                    <a:lnTo>
                      <a:pt x="210" y="0"/>
                    </a:lnTo>
                    <a:lnTo>
                      <a:pt x="305" y="0"/>
                    </a:lnTo>
                    <a:lnTo>
                      <a:pt x="305" y="316"/>
                    </a:lnTo>
                    <a:lnTo>
                      <a:pt x="246" y="316"/>
                    </a:lnTo>
                    <a:lnTo>
                      <a:pt x="246" y="67"/>
                    </a:lnTo>
                    <a:lnTo>
                      <a:pt x="183" y="316"/>
                    </a:lnTo>
                    <a:lnTo>
                      <a:pt x="122" y="316"/>
                    </a:lnTo>
                    <a:lnTo>
                      <a:pt x="59" y="67"/>
                    </a:lnTo>
                    <a:lnTo>
                      <a:pt x="59"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7" name="Freeform 1401">
                <a:extLst>
                  <a:ext uri="{FF2B5EF4-FFF2-40B4-BE49-F238E27FC236}">
                    <a16:creationId xmlns:a16="http://schemas.microsoft.com/office/drawing/2014/main" id="{5031C05F-B355-48D5-A4CD-9F4BE5F81538}"/>
                  </a:ext>
                </a:extLst>
              </p:cNvPr>
              <p:cNvSpPr>
                <a:spLocks noEditPoints="1"/>
              </p:cNvSpPr>
              <p:nvPr/>
            </p:nvSpPr>
            <p:spPr bwMode="auto">
              <a:xfrm>
                <a:off x="2800" y="1763"/>
                <a:ext cx="12" cy="64"/>
              </a:xfrm>
              <a:custGeom>
                <a:avLst/>
                <a:gdLst>
                  <a:gd name="T0" fmla="*/ 0 w 60"/>
                  <a:gd name="T1" fmla="*/ 2 h 316"/>
                  <a:gd name="T2" fmla="*/ 0 w 60"/>
                  <a:gd name="T3" fmla="*/ 0 h 316"/>
                  <a:gd name="T4" fmla="*/ 2 w 60"/>
                  <a:gd name="T5" fmla="*/ 0 h 316"/>
                  <a:gd name="T6" fmla="*/ 2 w 60"/>
                  <a:gd name="T7" fmla="*/ 2 h 316"/>
                  <a:gd name="T8" fmla="*/ 0 w 60"/>
                  <a:gd name="T9" fmla="*/ 2 h 316"/>
                  <a:gd name="T10" fmla="*/ 0 w 60"/>
                  <a:gd name="T11" fmla="*/ 13 h 316"/>
                  <a:gd name="T12" fmla="*/ 0 w 60"/>
                  <a:gd name="T13" fmla="*/ 4 h 316"/>
                  <a:gd name="T14" fmla="*/ 2 w 60"/>
                  <a:gd name="T15" fmla="*/ 4 h 316"/>
                  <a:gd name="T16" fmla="*/ 2 w 60"/>
                  <a:gd name="T17" fmla="*/ 13 h 316"/>
                  <a:gd name="T18" fmla="*/ 0 w 60"/>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8" name="Freeform 1402">
                <a:extLst>
                  <a:ext uri="{FF2B5EF4-FFF2-40B4-BE49-F238E27FC236}">
                    <a16:creationId xmlns:a16="http://schemas.microsoft.com/office/drawing/2014/main" id="{3BE5953E-373D-460D-BC02-5797B59BBDF5}"/>
                  </a:ext>
                </a:extLst>
              </p:cNvPr>
              <p:cNvSpPr>
                <a:spLocks noEditPoints="1"/>
              </p:cNvSpPr>
              <p:nvPr/>
            </p:nvSpPr>
            <p:spPr bwMode="auto">
              <a:xfrm>
                <a:off x="2822" y="1780"/>
                <a:ext cx="47" cy="48"/>
              </a:xfrm>
              <a:custGeom>
                <a:avLst/>
                <a:gdLst>
                  <a:gd name="T0" fmla="*/ 0 w 236"/>
                  <a:gd name="T1" fmla="*/ 4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9 w 236"/>
                  <a:gd name="T19" fmla="*/ 3 h 240"/>
                  <a:gd name="T20" fmla="*/ 9 w 236"/>
                  <a:gd name="T21" fmla="*/ 5 h 240"/>
                  <a:gd name="T22" fmla="*/ 9 w 236"/>
                  <a:gd name="T23" fmla="*/ 6 h 240"/>
                  <a:gd name="T24" fmla="*/ 9 w 236"/>
                  <a:gd name="T25" fmla="*/ 8 h 240"/>
                  <a:gd name="T26" fmla="*/ 8 w 236"/>
                  <a:gd name="T27" fmla="*/ 9 h 240"/>
                  <a:gd name="T28" fmla="*/ 7 w 236"/>
                  <a:gd name="T29" fmla="*/ 9 h 240"/>
                  <a:gd name="T30" fmla="*/ 5 w 236"/>
                  <a:gd name="T31" fmla="*/ 10 h 240"/>
                  <a:gd name="T32" fmla="*/ 4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3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6 w 236"/>
                  <a:gd name="T61" fmla="*/ 7 h 240"/>
                  <a:gd name="T62" fmla="*/ 7 w 236"/>
                  <a:gd name="T63" fmla="*/ 6 h 240"/>
                  <a:gd name="T64" fmla="*/ 7 w 236"/>
                  <a:gd name="T65" fmla="*/ 5 h 240"/>
                  <a:gd name="T66" fmla="*/ 7 w 236"/>
                  <a:gd name="T67" fmla="*/ 4 h 240"/>
                  <a:gd name="T68" fmla="*/ 7 w 236"/>
                  <a:gd name="T69" fmla="*/ 3 h 240"/>
                  <a:gd name="T70" fmla="*/ 6 w 236"/>
                  <a:gd name="T71" fmla="*/ 3 h 240"/>
                  <a:gd name="T72" fmla="*/ 6 w 236"/>
                  <a:gd name="T73" fmla="*/ 2 h 240"/>
                  <a:gd name="T74" fmla="*/ 5 w 236"/>
                  <a:gd name="T75" fmla="*/ 2 h 240"/>
                  <a:gd name="T76" fmla="*/ 5 w 236"/>
                  <a:gd name="T77" fmla="*/ 2 h 240"/>
                  <a:gd name="T78" fmla="*/ 4 w 236"/>
                  <a:gd name="T79" fmla="*/ 2 h 240"/>
                  <a:gd name="T80" fmla="*/ 3 w 236"/>
                  <a:gd name="T81" fmla="*/ 3 h 240"/>
                  <a:gd name="T82" fmla="*/ 3 w 236"/>
                  <a:gd name="T83" fmla="*/ 3 h 240"/>
                  <a:gd name="T84" fmla="*/ 3 w 236"/>
                  <a:gd name="T85" fmla="*/ 4 h 240"/>
                  <a:gd name="T86" fmla="*/ 3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3"/>
                    </a:lnTo>
                    <a:lnTo>
                      <a:pt x="4" y="88"/>
                    </a:lnTo>
                    <a:lnTo>
                      <a:pt x="9" y="73"/>
                    </a:lnTo>
                    <a:lnTo>
                      <a:pt x="15" y="58"/>
                    </a:lnTo>
                    <a:lnTo>
                      <a:pt x="19" y="52"/>
                    </a:lnTo>
                    <a:lnTo>
                      <a:pt x="24" y="46"/>
                    </a:lnTo>
                    <a:lnTo>
                      <a:pt x="28" y="39"/>
                    </a:lnTo>
                    <a:lnTo>
                      <a:pt x="33" y="34"/>
                    </a:lnTo>
                    <a:lnTo>
                      <a:pt x="39" y="28"/>
                    </a:lnTo>
                    <a:lnTo>
                      <a:pt x="44" y="24"/>
                    </a:lnTo>
                    <a:lnTo>
                      <a:pt x="51" y="20"/>
                    </a:lnTo>
                    <a:lnTo>
                      <a:pt x="57" y="15"/>
                    </a:lnTo>
                    <a:lnTo>
                      <a:pt x="71" y="9"/>
                    </a:lnTo>
                    <a:lnTo>
                      <a:pt x="86" y="5"/>
                    </a:lnTo>
                    <a:lnTo>
                      <a:pt x="101" y="1"/>
                    </a:lnTo>
                    <a:lnTo>
                      <a:pt x="119" y="0"/>
                    </a:lnTo>
                    <a:lnTo>
                      <a:pt x="131" y="1"/>
                    </a:lnTo>
                    <a:lnTo>
                      <a:pt x="144" y="2"/>
                    </a:lnTo>
                    <a:lnTo>
                      <a:pt x="154" y="6"/>
                    </a:lnTo>
                    <a:lnTo>
                      <a:pt x="166" y="9"/>
                    </a:lnTo>
                    <a:lnTo>
                      <a:pt x="176" y="14"/>
                    </a:lnTo>
                    <a:lnTo>
                      <a:pt x="186" y="20"/>
                    </a:lnTo>
                    <a:lnTo>
                      <a:pt x="195" y="26"/>
                    </a:lnTo>
                    <a:lnTo>
                      <a:pt x="204" y="35"/>
                    </a:lnTo>
                    <a:lnTo>
                      <a:pt x="212" y="43"/>
                    </a:lnTo>
                    <a:lnTo>
                      <a:pt x="218" y="52"/>
                    </a:lnTo>
                    <a:lnTo>
                      <a:pt x="223" y="63"/>
                    </a:lnTo>
                    <a:lnTo>
                      <a:pt x="229" y="73"/>
                    </a:lnTo>
                    <a:lnTo>
                      <a:pt x="232" y="83"/>
                    </a:lnTo>
                    <a:lnTo>
                      <a:pt x="235" y="95"/>
                    </a:lnTo>
                    <a:lnTo>
                      <a:pt x="236" y="107"/>
                    </a:lnTo>
                    <a:lnTo>
                      <a:pt x="236" y="120"/>
                    </a:lnTo>
                    <a:lnTo>
                      <a:pt x="236" y="133"/>
                    </a:lnTo>
                    <a:lnTo>
                      <a:pt x="234" y="145"/>
                    </a:lnTo>
                    <a:lnTo>
                      <a:pt x="232" y="157"/>
                    </a:lnTo>
                    <a:lnTo>
                      <a:pt x="229" y="167"/>
                    </a:lnTo>
                    <a:lnTo>
                      <a:pt x="223" y="178"/>
                    </a:lnTo>
                    <a:lnTo>
                      <a:pt x="218" y="188"/>
                    </a:lnTo>
                    <a:lnTo>
                      <a:pt x="212" y="198"/>
                    </a:lnTo>
                    <a:lnTo>
                      <a:pt x="203" y="206"/>
                    </a:lnTo>
                    <a:lnTo>
                      <a:pt x="194" y="214"/>
                    </a:lnTo>
                    <a:lnTo>
                      <a:pt x="186" y="221"/>
                    </a:lnTo>
                    <a:lnTo>
                      <a:pt x="176" y="227"/>
                    </a:lnTo>
                    <a:lnTo>
                      <a:pt x="165" y="231"/>
                    </a:lnTo>
                    <a:lnTo>
                      <a:pt x="154" y="235"/>
                    </a:lnTo>
                    <a:lnTo>
                      <a:pt x="144" y="238"/>
                    </a:lnTo>
                    <a:lnTo>
                      <a:pt x="132" y="240"/>
                    </a:lnTo>
                    <a:lnTo>
                      <a:pt x="119" y="240"/>
                    </a:lnTo>
                    <a:lnTo>
                      <a:pt x="104" y="240"/>
                    </a:lnTo>
                    <a:lnTo>
                      <a:pt x="88" y="237"/>
                    </a:lnTo>
                    <a:lnTo>
                      <a:pt x="73" y="232"/>
                    </a:lnTo>
                    <a:lnTo>
                      <a:pt x="58" y="226"/>
                    </a:lnTo>
                    <a:lnTo>
                      <a:pt x="52" y="223"/>
                    </a:lnTo>
                    <a:lnTo>
                      <a:pt x="45" y="218"/>
                    </a:lnTo>
                    <a:lnTo>
                      <a:pt x="39" y="214"/>
                    </a:lnTo>
                    <a:lnTo>
                      <a:pt x="33" y="208"/>
                    </a:lnTo>
                    <a:lnTo>
                      <a:pt x="28" y="203"/>
                    </a:lnTo>
                    <a:lnTo>
                      <a:pt x="24" y="197"/>
                    </a:lnTo>
                    <a:lnTo>
                      <a:pt x="19" y="191"/>
                    </a:lnTo>
                    <a:lnTo>
                      <a:pt x="15" y="184"/>
                    </a:lnTo>
                    <a:lnTo>
                      <a:pt x="12" y="177"/>
                    </a:lnTo>
                    <a:lnTo>
                      <a:pt x="9" y="170"/>
                    </a:lnTo>
                    <a:lnTo>
                      <a:pt x="6" y="162"/>
                    </a:lnTo>
                    <a:lnTo>
                      <a:pt x="4" y="153"/>
                    </a:lnTo>
                    <a:lnTo>
                      <a:pt x="1" y="136"/>
                    </a:lnTo>
                    <a:lnTo>
                      <a:pt x="0" y="117"/>
                    </a:lnTo>
                    <a:close/>
                    <a:moveTo>
                      <a:pt x="63" y="120"/>
                    </a:moveTo>
                    <a:lnTo>
                      <a:pt x="63" y="129"/>
                    </a:lnTo>
                    <a:lnTo>
                      <a:pt x="64" y="136"/>
                    </a:lnTo>
                    <a:lnTo>
                      <a:pt x="65" y="144"/>
                    </a:lnTo>
                    <a:lnTo>
                      <a:pt x="67" y="150"/>
                    </a:lnTo>
                    <a:lnTo>
                      <a:pt x="69" y="157"/>
                    </a:lnTo>
                    <a:lnTo>
                      <a:pt x="71" y="162"/>
                    </a:lnTo>
                    <a:lnTo>
                      <a:pt x="74" y="167"/>
                    </a:lnTo>
                    <a:lnTo>
                      <a:pt x="79" y="173"/>
                    </a:lnTo>
                    <a:lnTo>
                      <a:pt x="83" y="177"/>
                    </a:lnTo>
                    <a:lnTo>
                      <a:pt x="87" y="180"/>
                    </a:lnTo>
                    <a:lnTo>
                      <a:pt x="92" y="184"/>
                    </a:lnTo>
                    <a:lnTo>
                      <a:pt x="97" y="186"/>
                    </a:lnTo>
                    <a:lnTo>
                      <a:pt x="101" y="188"/>
                    </a:lnTo>
                    <a:lnTo>
                      <a:pt x="107" y="190"/>
                    </a:lnTo>
                    <a:lnTo>
                      <a:pt x="113" y="190"/>
                    </a:lnTo>
                    <a:lnTo>
                      <a:pt x="119" y="191"/>
                    </a:lnTo>
                    <a:lnTo>
                      <a:pt x="124" y="190"/>
                    </a:lnTo>
                    <a:lnTo>
                      <a:pt x="130" y="190"/>
                    </a:lnTo>
                    <a:lnTo>
                      <a:pt x="135" y="188"/>
                    </a:lnTo>
                    <a:lnTo>
                      <a:pt x="140" y="186"/>
                    </a:lnTo>
                    <a:lnTo>
                      <a:pt x="146" y="184"/>
                    </a:lnTo>
                    <a:lnTo>
                      <a:pt x="150" y="180"/>
                    </a:lnTo>
                    <a:lnTo>
                      <a:pt x="154" y="177"/>
                    </a:lnTo>
                    <a:lnTo>
                      <a:pt x="159" y="173"/>
                    </a:lnTo>
                    <a:lnTo>
                      <a:pt x="162" y="167"/>
                    </a:lnTo>
                    <a:lnTo>
                      <a:pt x="165" y="162"/>
                    </a:lnTo>
                    <a:lnTo>
                      <a:pt x="168" y="157"/>
                    </a:lnTo>
                    <a:lnTo>
                      <a:pt x="171" y="150"/>
                    </a:lnTo>
                    <a:lnTo>
                      <a:pt x="173" y="144"/>
                    </a:lnTo>
                    <a:lnTo>
                      <a:pt x="174" y="136"/>
                    </a:lnTo>
                    <a:lnTo>
                      <a:pt x="174" y="129"/>
                    </a:lnTo>
                    <a:lnTo>
                      <a:pt x="175" y="120"/>
                    </a:lnTo>
                    <a:lnTo>
                      <a:pt x="174" y="111"/>
                    </a:lnTo>
                    <a:lnTo>
                      <a:pt x="174" y="104"/>
                    </a:lnTo>
                    <a:lnTo>
                      <a:pt x="173" y="97"/>
                    </a:lnTo>
                    <a:lnTo>
                      <a:pt x="171" y="90"/>
                    </a:lnTo>
                    <a:lnTo>
                      <a:pt x="168" y="84"/>
                    </a:lnTo>
                    <a:lnTo>
                      <a:pt x="165" y="78"/>
                    </a:lnTo>
                    <a:lnTo>
                      <a:pt x="162" y="73"/>
                    </a:lnTo>
                    <a:lnTo>
                      <a:pt x="159" y="68"/>
                    </a:lnTo>
                    <a:lnTo>
                      <a:pt x="154" y="64"/>
                    </a:lnTo>
                    <a:lnTo>
                      <a:pt x="150" y="61"/>
                    </a:lnTo>
                    <a:lnTo>
                      <a:pt x="146" y="57"/>
                    </a:lnTo>
                    <a:lnTo>
                      <a:pt x="140" y="54"/>
                    </a:lnTo>
                    <a:lnTo>
                      <a:pt x="135" y="53"/>
                    </a:lnTo>
                    <a:lnTo>
                      <a:pt x="130" y="51"/>
                    </a:lnTo>
                    <a:lnTo>
                      <a:pt x="124" y="51"/>
                    </a:lnTo>
                    <a:lnTo>
                      <a:pt x="119" y="50"/>
                    </a:lnTo>
                    <a:lnTo>
                      <a:pt x="113" y="51"/>
                    </a:lnTo>
                    <a:lnTo>
                      <a:pt x="107" y="51"/>
                    </a:lnTo>
                    <a:lnTo>
                      <a:pt x="101" y="53"/>
                    </a:lnTo>
                    <a:lnTo>
                      <a:pt x="97" y="54"/>
                    </a:lnTo>
                    <a:lnTo>
                      <a:pt x="92" y="57"/>
                    </a:lnTo>
                    <a:lnTo>
                      <a:pt x="87" y="61"/>
                    </a:lnTo>
                    <a:lnTo>
                      <a:pt x="83" y="64"/>
                    </a:lnTo>
                    <a:lnTo>
                      <a:pt x="79" y="68"/>
                    </a:lnTo>
                    <a:lnTo>
                      <a:pt x="74" y="73"/>
                    </a:lnTo>
                    <a:lnTo>
                      <a:pt x="71" y="78"/>
                    </a:lnTo>
                    <a:lnTo>
                      <a:pt x="69" y="84"/>
                    </a:lnTo>
                    <a:lnTo>
                      <a:pt x="67" y="91"/>
                    </a:lnTo>
                    <a:lnTo>
                      <a:pt x="65" y="97"/>
                    </a:lnTo>
                    <a:lnTo>
                      <a:pt x="64" y="105"/>
                    </a:lnTo>
                    <a:lnTo>
                      <a:pt x="63" y="112"/>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69" name="Freeform 1403">
                <a:extLst>
                  <a:ext uri="{FF2B5EF4-FFF2-40B4-BE49-F238E27FC236}">
                    <a16:creationId xmlns:a16="http://schemas.microsoft.com/office/drawing/2014/main" id="{C0241D94-1087-4429-8341-0F32327B83D3}"/>
                  </a:ext>
                </a:extLst>
              </p:cNvPr>
              <p:cNvSpPr>
                <a:spLocks/>
              </p:cNvSpPr>
              <p:nvPr/>
            </p:nvSpPr>
            <p:spPr bwMode="auto">
              <a:xfrm>
                <a:off x="2874" y="1780"/>
                <a:ext cx="43" cy="48"/>
              </a:xfrm>
              <a:custGeom>
                <a:avLst/>
                <a:gdLst>
                  <a:gd name="T0" fmla="*/ 3 w 214"/>
                  <a:gd name="T1" fmla="*/ 7 h 240"/>
                  <a:gd name="T2" fmla="*/ 3 w 214"/>
                  <a:gd name="T3" fmla="*/ 7 h 240"/>
                  <a:gd name="T4" fmla="*/ 4 w 214"/>
                  <a:gd name="T5" fmla="*/ 8 h 240"/>
                  <a:gd name="T6" fmla="*/ 5 w 214"/>
                  <a:gd name="T7" fmla="*/ 8 h 240"/>
                  <a:gd name="T8" fmla="*/ 6 w 214"/>
                  <a:gd name="T9" fmla="*/ 7 h 240"/>
                  <a:gd name="T10" fmla="*/ 6 w 214"/>
                  <a:gd name="T11" fmla="*/ 7 h 240"/>
                  <a:gd name="T12" fmla="*/ 6 w 214"/>
                  <a:gd name="T13" fmla="*/ 6 h 240"/>
                  <a:gd name="T14" fmla="*/ 6 w 214"/>
                  <a:gd name="T15" fmla="*/ 6 h 240"/>
                  <a:gd name="T16" fmla="*/ 4 w 214"/>
                  <a:gd name="T17" fmla="*/ 6 h 240"/>
                  <a:gd name="T18" fmla="*/ 2 w 214"/>
                  <a:gd name="T19" fmla="*/ 5 h 240"/>
                  <a:gd name="T20" fmla="*/ 1 w 214"/>
                  <a:gd name="T21" fmla="*/ 5 h 240"/>
                  <a:gd name="T22" fmla="*/ 1 w 214"/>
                  <a:gd name="T23" fmla="*/ 4 h 240"/>
                  <a:gd name="T24" fmla="*/ 0 w 214"/>
                  <a:gd name="T25" fmla="*/ 3 h 240"/>
                  <a:gd name="T26" fmla="*/ 0 w 214"/>
                  <a:gd name="T27" fmla="*/ 2 h 240"/>
                  <a:gd name="T28" fmla="*/ 1 w 214"/>
                  <a:gd name="T29" fmla="*/ 2 h 240"/>
                  <a:gd name="T30" fmla="*/ 1 w 214"/>
                  <a:gd name="T31" fmla="*/ 1 h 240"/>
                  <a:gd name="T32" fmla="*/ 2 w 214"/>
                  <a:gd name="T33" fmla="*/ 0 h 240"/>
                  <a:gd name="T34" fmla="*/ 3 w 214"/>
                  <a:gd name="T35" fmla="*/ 0 h 240"/>
                  <a:gd name="T36" fmla="*/ 5 w 214"/>
                  <a:gd name="T37" fmla="*/ 0 h 240"/>
                  <a:gd name="T38" fmla="*/ 6 w 214"/>
                  <a:gd name="T39" fmla="*/ 0 h 240"/>
                  <a:gd name="T40" fmla="*/ 7 w 214"/>
                  <a:gd name="T41" fmla="*/ 0 h 240"/>
                  <a:gd name="T42" fmla="*/ 7 w 214"/>
                  <a:gd name="T43" fmla="*/ 1 h 240"/>
                  <a:gd name="T44" fmla="*/ 8 w 214"/>
                  <a:gd name="T45" fmla="*/ 2 h 240"/>
                  <a:gd name="T46" fmla="*/ 8 w 214"/>
                  <a:gd name="T47" fmla="*/ 2 h 240"/>
                  <a:gd name="T48" fmla="*/ 6 w 214"/>
                  <a:gd name="T49" fmla="*/ 2 h 240"/>
                  <a:gd name="T50" fmla="*/ 5 w 214"/>
                  <a:gd name="T51" fmla="*/ 2 h 240"/>
                  <a:gd name="T52" fmla="*/ 4 w 214"/>
                  <a:gd name="T53" fmla="*/ 2 h 240"/>
                  <a:gd name="T54" fmla="*/ 3 w 214"/>
                  <a:gd name="T55" fmla="*/ 2 h 240"/>
                  <a:gd name="T56" fmla="*/ 3 w 214"/>
                  <a:gd name="T57" fmla="*/ 2 h 240"/>
                  <a:gd name="T58" fmla="*/ 3 w 214"/>
                  <a:gd name="T59" fmla="*/ 3 h 240"/>
                  <a:gd name="T60" fmla="*/ 3 w 214"/>
                  <a:gd name="T61" fmla="*/ 3 h 240"/>
                  <a:gd name="T62" fmla="*/ 4 w 214"/>
                  <a:gd name="T63" fmla="*/ 3 h 240"/>
                  <a:gd name="T64" fmla="*/ 7 w 214"/>
                  <a:gd name="T65" fmla="*/ 4 h 240"/>
                  <a:gd name="T66" fmla="*/ 8 w 214"/>
                  <a:gd name="T67" fmla="*/ 5 h 240"/>
                  <a:gd name="T68" fmla="*/ 8 w 214"/>
                  <a:gd name="T69" fmla="*/ 5 h 240"/>
                  <a:gd name="T70" fmla="*/ 8 w 214"/>
                  <a:gd name="T71" fmla="*/ 6 h 240"/>
                  <a:gd name="T72" fmla="*/ 9 w 214"/>
                  <a:gd name="T73" fmla="*/ 7 h 240"/>
                  <a:gd name="T74" fmla="*/ 8 w 214"/>
                  <a:gd name="T75" fmla="*/ 7 h 240"/>
                  <a:gd name="T76" fmla="*/ 8 w 214"/>
                  <a:gd name="T77" fmla="*/ 8 h 240"/>
                  <a:gd name="T78" fmla="*/ 7 w 214"/>
                  <a:gd name="T79" fmla="*/ 9 h 240"/>
                  <a:gd name="T80" fmla="*/ 6 w 214"/>
                  <a:gd name="T81" fmla="*/ 9 h 240"/>
                  <a:gd name="T82" fmla="*/ 5 w 214"/>
                  <a:gd name="T83" fmla="*/ 10 h 240"/>
                  <a:gd name="T84" fmla="*/ 4 w 214"/>
                  <a:gd name="T85" fmla="*/ 10 h 240"/>
                  <a:gd name="T86" fmla="*/ 2 w 214"/>
                  <a:gd name="T87" fmla="*/ 9 h 240"/>
                  <a:gd name="T88" fmla="*/ 1 w 214"/>
                  <a:gd name="T89" fmla="*/ 9 h 240"/>
                  <a:gd name="T90" fmla="*/ 1 w 214"/>
                  <a:gd name="T91" fmla="*/ 8 h 240"/>
                  <a:gd name="T92" fmla="*/ 0 w 214"/>
                  <a:gd name="T93" fmla="*/ 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70"/>
                    </a:moveTo>
                    <a:lnTo>
                      <a:pt x="61" y="160"/>
                    </a:lnTo>
                    <a:lnTo>
                      <a:pt x="63" y="169"/>
                    </a:lnTo>
                    <a:lnTo>
                      <a:pt x="66" y="176"/>
                    </a:lnTo>
                    <a:lnTo>
                      <a:pt x="72" y="183"/>
                    </a:lnTo>
                    <a:lnTo>
                      <a:pt x="77" y="187"/>
                    </a:lnTo>
                    <a:lnTo>
                      <a:pt x="83" y="191"/>
                    </a:lnTo>
                    <a:lnTo>
                      <a:pt x="91" y="194"/>
                    </a:lnTo>
                    <a:lnTo>
                      <a:pt x="100" y="196"/>
                    </a:lnTo>
                    <a:lnTo>
                      <a:pt x="109" y="197"/>
                    </a:lnTo>
                    <a:lnTo>
                      <a:pt x="121" y="196"/>
                    </a:lnTo>
                    <a:lnTo>
                      <a:pt x="130" y="194"/>
                    </a:lnTo>
                    <a:lnTo>
                      <a:pt x="139" y="191"/>
                    </a:lnTo>
                    <a:lnTo>
                      <a:pt x="145" y="188"/>
                    </a:lnTo>
                    <a:lnTo>
                      <a:pt x="148" y="185"/>
                    </a:lnTo>
                    <a:lnTo>
                      <a:pt x="151" y="180"/>
                    </a:lnTo>
                    <a:lnTo>
                      <a:pt x="153" y="176"/>
                    </a:lnTo>
                    <a:lnTo>
                      <a:pt x="154" y="172"/>
                    </a:lnTo>
                    <a:lnTo>
                      <a:pt x="153" y="169"/>
                    </a:lnTo>
                    <a:lnTo>
                      <a:pt x="153" y="165"/>
                    </a:lnTo>
                    <a:lnTo>
                      <a:pt x="150" y="162"/>
                    </a:lnTo>
                    <a:lnTo>
                      <a:pt x="149" y="160"/>
                    </a:lnTo>
                    <a:lnTo>
                      <a:pt x="146" y="158"/>
                    </a:lnTo>
                    <a:lnTo>
                      <a:pt x="142" y="156"/>
                    </a:lnTo>
                    <a:lnTo>
                      <a:pt x="135" y="155"/>
                    </a:lnTo>
                    <a:lnTo>
                      <a:pt x="129" y="152"/>
                    </a:lnTo>
                    <a:lnTo>
                      <a:pt x="95" y="145"/>
                    </a:lnTo>
                    <a:lnTo>
                      <a:pt x="68" y="137"/>
                    </a:lnTo>
                    <a:lnTo>
                      <a:pt x="58" y="133"/>
                    </a:lnTo>
                    <a:lnTo>
                      <a:pt x="49" y="130"/>
                    </a:lnTo>
                    <a:lnTo>
                      <a:pt x="41" y="126"/>
                    </a:lnTo>
                    <a:lnTo>
                      <a:pt x="36" y="122"/>
                    </a:lnTo>
                    <a:lnTo>
                      <a:pt x="29" y="118"/>
                    </a:lnTo>
                    <a:lnTo>
                      <a:pt x="24" y="112"/>
                    </a:lnTo>
                    <a:lnTo>
                      <a:pt x="19" y="107"/>
                    </a:lnTo>
                    <a:lnTo>
                      <a:pt x="15" y="101"/>
                    </a:lnTo>
                    <a:lnTo>
                      <a:pt x="12" y="94"/>
                    </a:lnTo>
                    <a:lnTo>
                      <a:pt x="10" y="87"/>
                    </a:lnTo>
                    <a:lnTo>
                      <a:pt x="9" y="79"/>
                    </a:lnTo>
                    <a:lnTo>
                      <a:pt x="8" y="71"/>
                    </a:lnTo>
                    <a:lnTo>
                      <a:pt x="9" y="64"/>
                    </a:lnTo>
                    <a:lnTo>
                      <a:pt x="10" y="56"/>
                    </a:lnTo>
                    <a:lnTo>
                      <a:pt x="11" y="50"/>
                    </a:lnTo>
                    <a:lnTo>
                      <a:pt x="14" y="43"/>
                    </a:lnTo>
                    <a:lnTo>
                      <a:pt x="18" y="38"/>
                    </a:lnTo>
                    <a:lnTo>
                      <a:pt x="22" y="32"/>
                    </a:lnTo>
                    <a:lnTo>
                      <a:pt x="26" y="26"/>
                    </a:lnTo>
                    <a:lnTo>
                      <a:pt x="32" y="21"/>
                    </a:lnTo>
                    <a:lnTo>
                      <a:pt x="38" y="16"/>
                    </a:lnTo>
                    <a:lnTo>
                      <a:pt x="46" y="12"/>
                    </a:lnTo>
                    <a:lnTo>
                      <a:pt x="53" y="9"/>
                    </a:lnTo>
                    <a:lnTo>
                      <a:pt x="62" y="6"/>
                    </a:lnTo>
                    <a:lnTo>
                      <a:pt x="72" y="3"/>
                    </a:lnTo>
                    <a:lnTo>
                      <a:pt x="81" y="2"/>
                    </a:lnTo>
                    <a:lnTo>
                      <a:pt x="93" y="1"/>
                    </a:lnTo>
                    <a:lnTo>
                      <a:pt x="105" y="0"/>
                    </a:lnTo>
                    <a:lnTo>
                      <a:pt x="116" y="1"/>
                    </a:lnTo>
                    <a:lnTo>
                      <a:pt x="127" y="1"/>
                    </a:lnTo>
                    <a:lnTo>
                      <a:pt x="136" y="3"/>
                    </a:lnTo>
                    <a:lnTo>
                      <a:pt x="146" y="5"/>
                    </a:lnTo>
                    <a:lnTo>
                      <a:pt x="154" y="7"/>
                    </a:lnTo>
                    <a:lnTo>
                      <a:pt x="162" y="10"/>
                    </a:lnTo>
                    <a:lnTo>
                      <a:pt x="169" y="12"/>
                    </a:lnTo>
                    <a:lnTo>
                      <a:pt x="175" y="16"/>
                    </a:lnTo>
                    <a:lnTo>
                      <a:pt x="181" y="20"/>
                    </a:lnTo>
                    <a:lnTo>
                      <a:pt x="185" y="25"/>
                    </a:lnTo>
                    <a:lnTo>
                      <a:pt x="190" y="29"/>
                    </a:lnTo>
                    <a:lnTo>
                      <a:pt x="194" y="35"/>
                    </a:lnTo>
                    <a:lnTo>
                      <a:pt x="198" y="41"/>
                    </a:lnTo>
                    <a:lnTo>
                      <a:pt x="201" y="48"/>
                    </a:lnTo>
                    <a:lnTo>
                      <a:pt x="203" y="54"/>
                    </a:lnTo>
                    <a:lnTo>
                      <a:pt x="207" y="62"/>
                    </a:lnTo>
                    <a:lnTo>
                      <a:pt x="149" y="71"/>
                    </a:lnTo>
                    <a:lnTo>
                      <a:pt x="147" y="66"/>
                    </a:lnTo>
                    <a:lnTo>
                      <a:pt x="144" y="61"/>
                    </a:lnTo>
                    <a:lnTo>
                      <a:pt x="140" y="55"/>
                    </a:lnTo>
                    <a:lnTo>
                      <a:pt x="135" y="51"/>
                    </a:lnTo>
                    <a:lnTo>
                      <a:pt x="130" y="49"/>
                    </a:lnTo>
                    <a:lnTo>
                      <a:pt x="122" y="47"/>
                    </a:lnTo>
                    <a:lnTo>
                      <a:pt x="115" y="44"/>
                    </a:lnTo>
                    <a:lnTo>
                      <a:pt x="106" y="44"/>
                    </a:lnTo>
                    <a:lnTo>
                      <a:pt x="94" y="44"/>
                    </a:lnTo>
                    <a:lnTo>
                      <a:pt x="86" y="46"/>
                    </a:lnTo>
                    <a:lnTo>
                      <a:pt x="78" y="48"/>
                    </a:lnTo>
                    <a:lnTo>
                      <a:pt x="72" y="51"/>
                    </a:lnTo>
                    <a:lnTo>
                      <a:pt x="68" y="53"/>
                    </a:lnTo>
                    <a:lnTo>
                      <a:pt x="66" y="56"/>
                    </a:lnTo>
                    <a:lnTo>
                      <a:pt x="65" y="60"/>
                    </a:lnTo>
                    <a:lnTo>
                      <a:pt x="65" y="63"/>
                    </a:lnTo>
                    <a:lnTo>
                      <a:pt x="65" y="66"/>
                    </a:lnTo>
                    <a:lnTo>
                      <a:pt x="66" y="69"/>
                    </a:lnTo>
                    <a:lnTo>
                      <a:pt x="68" y="71"/>
                    </a:lnTo>
                    <a:lnTo>
                      <a:pt x="71" y="75"/>
                    </a:lnTo>
                    <a:lnTo>
                      <a:pt x="77" y="78"/>
                    </a:lnTo>
                    <a:lnTo>
                      <a:pt x="89" y="81"/>
                    </a:lnTo>
                    <a:lnTo>
                      <a:pt x="106" y="87"/>
                    </a:lnTo>
                    <a:lnTo>
                      <a:pt x="128" y="91"/>
                    </a:lnTo>
                    <a:lnTo>
                      <a:pt x="149" y="97"/>
                    </a:lnTo>
                    <a:lnTo>
                      <a:pt x="169" y="104"/>
                    </a:lnTo>
                    <a:lnTo>
                      <a:pt x="176" y="107"/>
                    </a:lnTo>
                    <a:lnTo>
                      <a:pt x="184" y="110"/>
                    </a:lnTo>
                    <a:lnTo>
                      <a:pt x="189" y="115"/>
                    </a:lnTo>
                    <a:lnTo>
                      <a:pt x="195" y="118"/>
                    </a:lnTo>
                    <a:lnTo>
                      <a:pt x="199" y="122"/>
                    </a:lnTo>
                    <a:lnTo>
                      <a:pt x="203" y="128"/>
                    </a:lnTo>
                    <a:lnTo>
                      <a:pt x="207" y="132"/>
                    </a:lnTo>
                    <a:lnTo>
                      <a:pt x="210" y="137"/>
                    </a:lnTo>
                    <a:lnTo>
                      <a:pt x="211" y="144"/>
                    </a:lnTo>
                    <a:lnTo>
                      <a:pt x="213" y="150"/>
                    </a:lnTo>
                    <a:lnTo>
                      <a:pt x="214" y="157"/>
                    </a:lnTo>
                    <a:lnTo>
                      <a:pt x="214" y="163"/>
                    </a:lnTo>
                    <a:lnTo>
                      <a:pt x="214" y="171"/>
                    </a:lnTo>
                    <a:lnTo>
                      <a:pt x="212" y="178"/>
                    </a:lnTo>
                    <a:lnTo>
                      <a:pt x="210" y="186"/>
                    </a:lnTo>
                    <a:lnTo>
                      <a:pt x="208" y="192"/>
                    </a:lnTo>
                    <a:lnTo>
                      <a:pt x="203" y="200"/>
                    </a:lnTo>
                    <a:lnTo>
                      <a:pt x="199" y="205"/>
                    </a:lnTo>
                    <a:lnTo>
                      <a:pt x="194" y="212"/>
                    </a:lnTo>
                    <a:lnTo>
                      <a:pt x="187" y="217"/>
                    </a:lnTo>
                    <a:lnTo>
                      <a:pt x="181" y="223"/>
                    </a:lnTo>
                    <a:lnTo>
                      <a:pt x="173" y="228"/>
                    </a:lnTo>
                    <a:lnTo>
                      <a:pt x="164" y="231"/>
                    </a:lnTo>
                    <a:lnTo>
                      <a:pt x="155" y="234"/>
                    </a:lnTo>
                    <a:lnTo>
                      <a:pt x="145" y="237"/>
                    </a:lnTo>
                    <a:lnTo>
                      <a:pt x="134" y="239"/>
                    </a:lnTo>
                    <a:lnTo>
                      <a:pt x="122" y="240"/>
                    </a:lnTo>
                    <a:lnTo>
                      <a:pt x="109" y="240"/>
                    </a:lnTo>
                    <a:lnTo>
                      <a:pt x="99" y="240"/>
                    </a:lnTo>
                    <a:lnTo>
                      <a:pt x="88" y="239"/>
                    </a:lnTo>
                    <a:lnTo>
                      <a:pt x="77" y="238"/>
                    </a:lnTo>
                    <a:lnTo>
                      <a:pt x="68" y="235"/>
                    </a:lnTo>
                    <a:lnTo>
                      <a:pt x="59" y="232"/>
                    </a:lnTo>
                    <a:lnTo>
                      <a:pt x="50" y="229"/>
                    </a:lnTo>
                    <a:lnTo>
                      <a:pt x="42" y="226"/>
                    </a:lnTo>
                    <a:lnTo>
                      <a:pt x="36" y="221"/>
                    </a:lnTo>
                    <a:lnTo>
                      <a:pt x="29" y="216"/>
                    </a:lnTo>
                    <a:lnTo>
                      <a:pt x="23" y="211"/>
                    </a:lnTo>
                    <a:lnTo>
                      <a:pt x="18" y="205"/>
                    </a:lnTo>
                    <a:lnTo>
                      <a:pt x="13" y="199"/>
                    </a:lnTo>
                    <a:lnTo>
                      <a:pt x="9" y="192"/>
                    </a:lnTo>
                    <a:lnTo>
                      <a:pt x="6" y="185"/>
                    </a:lnTo>
                    <a:lnTo>
                      <a:pt x="3" y="177"/>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0" name="Freeform 1404">
                <a:extLst>
                  <a:ext uri="{FF2B5EF4-FFF2-40B4-BE49-F238E27FC236}">
                    <a16:creationId xmlns:a16="http://schemas.microsoft.com/office/drawing/2014/main" id="{BE1D31A6-8393-4319-9260-E847DBA9269C}"/>
                  </a:ext>
                </a:extLst>
              </p:cNvPr>
              <p:cNvSpPr>
                <a:spLocks noEditPoints="1"/>
              </p:cNvSpPr>
              <p:nvPr/>
            </p:nvSpPr>
            <p:spPr bwMode="auto">
              <a:xfrm>
                <a:off x="2928" y="1763"/>
                <a:ext cx="12" cy="64"/>
              </a:xfrm>
              <a:custGeom>
                <a:avLst/>
                <a:gdLst>
                  <a:gd name="T0" fmla="*/ 0 w 60"/>
                  <a:gd name="T1" fmla="*/ 2 h 316"/>
                  <a:gd name="T2" fmla="*/ 0 w 60"/>
                  <a:gd name="T3" fmla="*/ 0 h 316"/>
                  <a:gd name="T4" fmla="*/ 2 w 60"/>
                  <a:gd name="T5" fmla="*/ 0 h 316"/>
                  <a:gd name="T6" fmla="*/ 2 w 60"/>
                  <a:gd name="T7" fmla="*/ 2 h 316"/>
                  <a:gd name="T8" fmla="*/ 0 w 60"/>
                  <a:gd name="T9" fmla="*/ 2 h 316"/>
                  <a:gd name="T10" fmla="*/ 0 w 60"/>
                  <a:gd name="T11" fmla="*/ 13 h 316"/>
                  <a:gd name="T12" fmla="*/ 0 w 60"/>
                  <a:gd name="T13" fmla="*/ 4 h 316"/>
                  <a:gd name="T14" fmla="*/ 2 w 60"/>
                  <a:gd name="T15" fmla="*/ 4 h 316"/>
                  <a:gd name="T16" fmla="*/ 2 w 60"/>
                  <a:gd name="T17" fmla="*/ 13 h 316"/>
                  <a:gd name="T18" fmla="*/ 0 w 60"/>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1" name="Freeform 1405">
                <a:extLst>
                  <a:ext uri="{FF2B5EF4-FFF2-40B4-BE49-F238E27FC236}">
                    <a16:creationId xmlns:a16="http://schemas.microsoft.com/office/drawing/2014/main" id="{F9B2C0D3-4D52-4393-98B1-4965EAD8A9AA}"/>
                  </a:ext>
                </a:extLst>
              </p:cNvPr>
              <p:cNvSpPr>
                <a:spLocks/>
              </p:cNvSpPr>
              <p:nvPr/>
            </p:nvSpPr>
            <p:spPr bwMode="auto">
              <a:xfrm>
                <a:off x="2952" y="1780"/>
                <a:ext cx="42" cy="47"/>
              </a:xfrm>
              <a:custGeom>
                <a:avLst/>
                <a:gdLst>
                  <a:gd name="T0" fmla="*/ 8 w 209"/>
                  <a:gd name="T1" fmla="*/ 9 h 235"/>
                  <a:gd name="T2" fmla="*/ 6 w 209"/>
                  <a:gd name="T3" fmla="*/ 9 h 235"/>
                  <a:gd name="T4" fmla="*/ 6 w 209"/>
                  <a:gd name="T5" fmla="*/ 5 h 235"/>
                  <a:gd name="T6" fmla="*/ 6 w 209"/>
                  <a:gd name="T7" fmla="*/ 4 h 235"/>
                  <a:gd name="T8" fmla="*/ 6 w 209"/>
                  <a:gd name="T9" fmla="*/ 4 h 235"/>
                  <a:gd name="T10" fmla="*/ 6 w 209"/>
                  <a:gd name="T11" fmla="*/ 3 h 235"/>
                  <a:gd name="T12" fmla="*/ 6 w 209"/>
                  <a:gd name="T13" fmla="*/ 3 h 235"/>
                  <a:gd name="T14" fmla="*/ 6 w 209"/>
                  <a:gd name="T15" fmla="*/ 3 h 235"/>
                  <a:gd name="T16" fmla="*/ 6 w 209"/>
                  <a:gd name="T17" fmla="*/ 2 h 235"/>
                  <a:gd name="T18" fmla="*/ 5 w 209"/>
                  <a:gd name="T19" fmla="*/ 2 h 235"/>
                  <a:gd name="T20" fmla="*/ 5 w 209"/>
                  <a:gd name="T21" fmla="*/ 2 h 235"/>
                  <a:gd name="T22" fmla="*/ 5 w 209"/>
                  <a:gd name="T23" fmla="*/ 2 h 235"/>
                  <a:gd name="T24" fmla="*/ 5 w 209"/>
                  <a:gd name="T25" fmla="*/ 2 h 235"/>
                  <a:gd name="T26" fmla="*/ 5 w 209"/>
                  <a:gd name="T27" fmla="*/ 2 h 235"/>
                  <a:gd name="T28" fmla="*/ 4 w 209"/>
                  <a:gd name="T29" fmla="*/ 2 h 235"/>
                  <a:gd name="T30" fmla="*/ 4 w 209"/>
                  <a:gd name="T31" fmla="*/ 2 h 235"/>
                  <a:gd name="T32" fmla="*/ 4 w 209"/>
                  <a:gd name="T33" fmla="*/ 2 h 235"/>
                  <a:gd name="T34" fmla="*/ 4 w 209"/>
                  <a:gd name="T35" fmla="*/ 2 h 235"/>
                  <a:gd name="T36" fmla="*/ 3 w 209"/>
                  <a:gd name="T37" fmla="*/ 2 h 235"/>
                  <a:gd name="T38" fmla="*/ 3 w 209"/>
                  <a:gd name="T39" fmla="*/ 2 h 235"/>
                  <a:gd name="T40" fmla="*/ 3 w 209"/>
                  <a:gd name="T41" fmla="*/ 3 h 235"/>
                  <a:gd name="T42" fmla="*/ 3 w 209"/>
                  <a:gd name="T43" fmla="*/ 3 h 235"/>
                  <a:gd name="T44" fmla="*/ 3 w 209"/>
                  <a:gd name="T45" fmla="*/ 3 h 235"/>
                  <a:gd name="T46" fmla="*/ 3 w 209"/>
                  <a:gd name="T47" fmla="*/ 4 h 235"/>
                  <a:gd name="T48" fmla="*/ 3 w 209"/>
                  <a:gd name="T49" fmla="*/ 4 h 235"/>
                  <a:gd name="T50" fmla="*/ 2 w 209"/>
                  <a:gd name="T51" fmla="*/ 5 h 235"/>
                  <a:gd name="T52" fmla="*/ 2 w 209"/>
                  <a:gd name="T53" fmla="*/ 5 h 235"/>
                  <a:gd name="T54" fmla="*/ 2 w 209"/>
                  <a:gd name="T55" fmla="*/ 9 h 235"/>
                  <a:gd name="T56" fmla="*/ 0 w 209"/>
                  <a:gd name="T57" fmla="*/ 9 h 235"/>
                  <a:gd name="T58" fmla="*/ 0 w 209"/>
                  <a:gd name="T59" fmla="*/ 0 h 235"/>
                  <a:gd name="T60" fmla="*/ 2 w 209"/>
                  <a:gd name="T61" fmla="*/ 0 h 235"/>
                  <a:gd name="T62" fmla="*/ 2 w 209"/>
                  <a:gd name="T63" fmla="*/ 2 h 235"/>
                  <a:gd name="T64" fmla="*/ 3 w 209"/>
                  <a:gd name="T65" fmla="*/ 1 h 235"/>
                  <a:gd name="T66" fmla="*/ 3 w 209"/>
                  <a:gd name="T67" fmla="*/ 1 h 235"/>
                  <a:gd name="T68" fmla="*/ 3 w 209"/>
                  <a:gd name="T69" fmla="*/ 1 h 235"/>
                  <a:gd name="T70" fmla="*/ 4 w 209"/>
                  <a:gd name="T71" fmla="*/ 0 h 235"/>
                  <a:gd name="T72" fmla="*/ 4 w 209"/>
                  <a:gd name="T73" fmla="*/ 0 h 235"/>
                  <a:gd name="T74" fmla="*/ 4 w 209"/>
                  <a:gd name="T75" fmla="*/ 0 h 235"/>
                  <a:gd name="T76" fmla="*/ 5 w 209"/>
                  <a:gd name="T77" fmla="*/ 0 h 235"/>
                  <a:gd name="T78" fmla="*/ 5 w 209"/>
                  <a:gd name="T79" fmla="*/ 0 h 235"/>
                  <a:gd name="T80" fmla="*/ 6 w 209"/>
                  <a:gd name="T81" fmla="*/ 0 h 235"/>
                  <a:gd name="T82" fmla="*/ 6 w 209"/>
                  <a:gd name="T83" fmla="*/ 0 h 235"/>
                  <a:gd name="T84" fmla="*/ 6 w 209"/>
                  <a:gd name="T85" fmla="*/ 0 h 235"/>
                  <a:gd name="T86" fmla="*/ 7 w 209"/>
                  <a:gd name="T87" fmla="*/ 0 h 235"/>
                  <a:gd name="T88" fmla="*/ 7 w 209"/>
                  <a:gd name="T89" fmla="*/ 0 h 235"/>
                  <a:gd name="T90" fmla="*/ 7 w 209"/>
                  <a:gd name="T91" fmla="*/ 1 h 235"/>
                  <a:gd name="T92" fmla="*/ 8 w 209"/>
                  <a:gd name="T93" fmla="*/ 1 h 235"/>
                  <a:gd name="T94" fmla="*/ 8 w 209"/>
                  <a:gd name="T95" fmla="*/ 1 h 235"/>
                  <a:gd name="T96" fmla="*/ 8 w 209"/>
                  <a:gd name="T97" fmla="*/ 1 h 235"/>
                  <a:gd name="T98" fmla="*/ 8 w 209"/>
                  <a:gd name="T99" fmla="*/ 2 h 235"/>
                  <a:gd name="T100" fmla="*/ 8 w 209"/>
                  <a:gd name="T101" fmla="*/ 2 h 235"/>
                  <a:gd name="T102" fmla="*/ 8 w 209"/>
                  <a:gd name="T103" fmla="*/ 2 h 235"/>
                  <a:gd name="T104" fmla="*/ 8 w 209"/>
                  <a:gd name="T105" fmla="*/ 2 h 235"/>
                  <a:gd name="T106" fmla="*/ 8 w 209"/>
                  <a:gd name="T107" fmla="*/ 3 h 235"/>
                  <a:gd name="T108" fmla="*/ 8 w 209"/>
                  <a:gd name="T109" fmla="*/ 3 h 235"/>
                  <a:gd name="T110" fmla="*/ 8 w 209"/>
                  <a:gd name="T111" fmla="*/ 4 h 235"/>
                  <a:gd name="T112" fmla="*/ 8 w 209"/>
                  <a:gd name="T113" fmla="*/ 9 h 23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5"/>
                  <a:gd name="T173" fmla="*/ 209 w 209"/>
                  <a:gd name="T174" fmla="*/ 235 h 23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5">
                    <a:moveTo>
                      <a:pt x="209" y="235"/>
                    </a:moveTo>
                    <a:lnTo>
                      <a:pt x="149" y="235"/>
                    </a:lnTo>
                    <a:lnTo>
                      <a:pt x="149" y="118"/>
                    </a:lnTo>
                    <a:lnTo>
                      <a:pt x="149" y="102"/>
                    </a:lnTo>
                    <a:lnTo>
                      <a:pt x="148" y="88"/>
                    </a:lnTo>
                    <a:lnTo>
                      <a:pt x="147" y="77"/>
                    </a:lnTo>
                    <a:lnTo>
                      <a:pt x="145" y="70"/>
                    </a:lnTo>
                    <a:lnTo>
                      <a:pt x="142" y="65"/>
                    </a:lnTo>
                    <a:lnTo>
                      <a:pt x="139" y="61"/>
                    </a:lnTo>
                    <a:lnTo>
                      <a:pt x="136" y="56"/>
                    </a:lnTo>
                    <a:lnTo>
                      <a:pt x="132" y="53"/>
                    </a:lnTo>
                    <a:lnTo>
                      <a:pt x="127" y="51"/>
                    </a:lnTo>
                    <a:lnTo>
                      <a:pt x="122" y="49"/>
                    </a:lnTo>
                    <a:lnTo>
                      <a:pt x="116" y="48"/>
                    </a:lnTo>
                    <a:lnTo>
                      <a:pt x="111" y="47"/>
                    </a:lnTo>
                    <a:lnTo>
                      <a:pt x="104" y="48"/>
                    </a:lnTo>
                    <a:lnTo>
                      <a:pt x="96" y="49"/>
                    </a:lnTo>
                    <a:lnTo>
                      <a:pt x="90" y="52"/>
                    </a:lnTo>
                    <a:lnTo>
                      <a:pt x="83" y="55"/>
                    </a:lnTo>
                    <a:lnTo>
                      <a:pt x="77" y="61"/>
                    </a:lnTo>
                    <a:lnTo>
                      <a:pt x="72" y="66"/>
                    </a:lnTo>
                    <a:lnTo>
                      <a:pt x="68" y="71"/>
                    </a:lnTo>
                    <a:lnTo>
                      <a:pt x="66" y="79"/>
                    </a:lnTo>
                    <a:lnTo>
                      <a:pt x="64" y="88"/>
                    </a:lnTo>
                    <a:lnTo>
                      <a:pt x="63" y="98"/>
                    </a:lnTo>
                    <a:lnTo>
                      <a:pt x="61" y="114"/>
                    </a:lnTo>
                    <a:lnTo>
                      <a:pt x="61" y="131"/>
                    </a:lnTo>
                    <a:lnTo>
                      <a:pt x="61" y="235"/>
                    </a:lnTo>
                    <a:lnTo>
                      <a:pt x="0" y="235"/>
                    </a:lnTo>
                    <a:lnTo>
                      <a:pt x="0" y="6"/>
                    </a:lnTo>
                    <a:lnTo>
                      <a:pt x="57" y="6"/>
                    </a:lnTo>
                    <a:lnTo>
                      <a:pt x="57" y="39"/>
                    </a:lnTo>
                    <a:lnTo>
                      <a:pt x="65" y="30"/>
                    </a:lnTo>
                    <a:lnTo>
                      <a:pt x="72" y="23"/>
                    </a:lnTo>
                    <a:lnTo>
                      <a:pt x="81" y="16"/>
                    </a:lnTo>
                    <a:lnTo>
                      <a:pt x="91" y="10"/>
                    </a:lnTo>
                    <a:lnTo>
                      <a:pt x="100" y="7"/>
                    </a:lnTo>
                    <a:lnTo>
                      <a:pt x="110" y="3"/>
                    </a:lnTo>
                    <a:lnTo>
                      <a:pt x="121" y="1"/>
                    </a:lnTo>
                    <a:lnTo>
                      <a:pt x="133" y="0"/>
                    </a:lnTo>
                    <a:lnTo>
                      <a:pt x="142" y="1"/>
                    </a:lnTo>
                    <a:lnTo>
                      <a:pt x="151" y="2"/>
                    </a:lnTo>
                    <a:lnTo>
                      <a:pt x="161" y="5"/>
                    </a:lnTo>
                    <a:lnTo>
                      <a:pt x="169" y="8"/>
                    </a:lnTo>
                    <a:lnTo>
                      <a:pt x="177" y="12"/>
                    </a:lnTo>
                    <a:lnTo>
                      <a:pt x="183" y="16"/>
                    </a:lnTo>
                    <a:lnTo>
                      <a:pt x="189" y="21"/>
                    </a:lnTo>
                    <a:lnTo>
                      <a:pt x="194" y="26"/>
                    </a:lnTo>
                    <a:lnTo>
                      <a:pt x="197" y="33"/>
                    </a:lnTo>
                    <a:lnTo>
                      <a:pt x="201" y="38"/>
                    </a:lnTo>
                    <a:lnTo>
                      <a:pt x="204" y="44"/>
                    </a:lnTo>
                    <a:lnTo>
                      <a:pt x="206" y="52"/>
                    </a:lnTo>
                    <a:lnTo>
                      <a:pt x="207" y="60"/>
                    </a:lnTo>
                    <a:lnTo>
                      <a:pt x="208" y="69"/>
                    </a:lnTo>
                    <a:lnTo>
                      <a:pt x="209" y="80"/>
                    </a:lnTo>
                    <a:lnTo>
                      <a:pt x="209" y="93"/>
                    </a:lnTo>
                    <a:lnTo>
                      <a:pt x="209" y="2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2" name="Freeform 1406">
                <a:extLst>
                  <a:ext uri="{FF2B5EF4-FFF2-40B4-BE49-F238E27FC236}">
                    <a16:creationId xmlns:a16="http://schemas.microsoft.com/office/drawing/2014/main" id="{7A16DE70-20AA-400B-AAA9-06CDE53C9F53}"/>
                  </a:ext>
                </a:extLst>
              </p:cNvPr>
              <p:cNvSpPr>
                <a:spLocks noEditPoints="1"/>
              </p:cNvSpPr>
              <p:nvPr/>
            </p:nvSpPr>
            <p:spPr bwMode="auto">
              <a:xfrm>
                <a:off x="3003" y="1780"/>
                <a:ext cx="43" cy="48"/>
              </a:xfrm>
              <a:custGeom>
                <a:avLst/>
                <a:gdLst>
                  <a:gd name="T0" fmla="*/ 0 w 214"/>
                  <a:gd name="T1" fmla="*/ 2 h 240"/>
                  <a:gd name="T2" fmla="*/ 1 w 214"/>
                  <a:gd name="T3" fmla="*/ 1 h 240"/>
                  <a:gd name="T4" fmla="*/ 1 w 214"/>
                  <a:gd name="T5" fmla="*/ 1 h 240"/>
                  <a:gd name="T6" fmla="*/ 2 w 214"/>
                  <a:gd name="T7" fmla="*/ 0 h 240"/>
                  <a:gd name="T8" fmla="*/ 3 w 214"/>
                  <a:gd name="T9" fmla="*/ 0 h 240"/>
                  <a:gd name="T10" fmla="*/ 4 w 214"/>
                  <a:gd name="T11" fmla="*/ 0 h 240"/>
                  <a:gd name="T12" fmla="*/ 6 w 214"/>
                  <a:gd name="T13" fmla="*/ 0 h 240"/>
                  <a:gd name="T14" fmla="*/ 7 w 214"/>
                  <a:gd name="T15" fmla="*/ 1 h 240"/>
                  <a:gd name="T16" fmla="*/ 8 w 214"/>
                  <a:gd name="T17" fmla="*/ 2 h 240"/>
                  <a:gd name="T18" fmla="*/ 8 w 214"/>
                  <a:gd name="T19" fmla="*/ 4 h 240"/>
                  <a:gd name="T20" fmla="*/ 8 w 214"/>
                  <a:gd name="T21" fmla="*/ 7 h 240"/>
                  <a:gd name="T22" fmla="*/ 8 w 214"/>
                  <a:gd name="T23" fmla="*/ 9 h 240"/>
                  <a:gd name="T24" fmla="*/ 6 w 214"/>
                  <a:gd name="T25" fmla="*/ 9 h 240"/>
                  <a:gd name="T26" fmla="*/ 6 w 214"/>
                  <a:gd name="T27" fmla="*/ 8 h 240"/>
                  <a:gd name="T28" fmla="*/ 5 w 214"/>
                  <a:gd name="T29" fmla="*/ 9 h 240"/>
                  <a:gd name="T30" fmla="*/ 4 w 214"/>
                  <a:gd name="T31" fmla="*/ 10 h 240"/>
                  <a:gd name="T32" fmla="*/ 3 w 214"/>
                  <a:gd name="T33" fmla="*/ 10 h 240"/>
                  <a:gd name="T34" fmla="*/ 2 w 214"/>
                  <a:gd name="T35" fmla="*/ 9 h 240"/>
                  <a:gd name="T36" fmla="*/ 1 w 214"/>
                  <a:gd name="T37" fmla="*/ 9 h 240"/>
                  <a:gd name="T38" fmla="*/ 0 w 214"/>
                  <a:gd name="T39" fmla="*/ 8 h 240"/>
                  <a:gd name="T40" fmla="*/ 0 w 214"/>
                  <a:gd name="T41" fmla="*/ 8 h 240"/>
                  <a:gd name="T42" fmla="*/ 0 w 214"/>
                  <a:gd name="T43" fmla="*/ 7 h 240"/>
                  <a:gd name="T44" fmla="*/ 0 w 214"/>
                  <a:gd name="T45" fmla="*/ 6 h 240"/>
                  <a:gd name="T46" fmla="*/ 1 w 214"/>
                  <a:gd name="T47" fmla="*/ 5 h 240"/>
                  <a:gd name="T48" fmla="*/ 2 w 214"/>
                  <a:gd name="T49" fmla="*/ 4 h 240"/>
                  <a:gd name="T50" fmla="*/ 3 w 214"/>
                  <a:gd name="T51" fmla="*/ 4 h 240"/>
                  <a:gd name="T52" fmla="*/ 5 w 214"/>
                  <a:gd name="T53" fmla="*/ 4 h 240"/>
                  <a:gd name="T54" fmla="*/ 6 w 214"/>
                  <a:gd name="T55" fmla="*/ 3 h 240"/>
                  <a:gd name="T56" fmla="*/ 5 w 214"/>
                  <a:gd name="T57" fmla="*/ 2 h 240"/>
                  <a:gd name="T58" fmla="*/ 5 w 214"/>
                  <a:gd name="T59" fmla="*/ 2 h 240"/>
                  <a:gd name="T60" fmla="*/ 3 w 214"/>
                  <a:gd name="T61" fmla="*/ 2 h 240"/>
                  <a:gd name="T62" fmla="*/ 3 w 214"/>
                  <a:gd name="T63" fmla="*/ 2 h 240"/>
                  <a:gd name="T64" fmla="*/ 2 w 214"/>
                  <a:gd name="T65" fmla="*/ 3 h 240"/>
                  <a:gd name="T66" fmla="*/ 5 w 214"/>
                  <a:gd name="T67" fmla="*/ 5 h 240"/>
                  <a:gd name="T68" fmla="*/ 4 w 214"/>
                  <a:gd name="T69" fmla="*/ 5 h 240"/>
                  <a:gd name="T70" fmla="*/ 3 w 214"/>
                  <a:gd name="T71" fmla="*/ 6 h 240"/>
                  <a:gd name="T72" fmla="*/ 2 w 214"/>
                  <a:gd name="T73" fmla="*/ 6 h 240"/>
                  <a:gd name="T74" fmla="*/ 2 w 214"/>
                  <a:gd name="T75" fmla="*/ 7 h 240"/>
                  <a:gd name="T76" fmla="*/ 3 w 214"/>
                  <a:gd name="T77" fmla="*/ 8 h 240"/>
                  <a:gd name="T78" fmla="*/ 4 w 214"/>
                  <a:gd name="T79" fmla="*/ 8 h 240"/>
                  <a:gd name="T80" fmla="*/ 5 w 214"/>
                  <a:gd name="T81" fmla="*/ 8 h 240"/>
                  <a:gd name="T82" fmla="*/ 5 w 214"/>
                  <a:gd name="T83" fmla="*/ 7 h 240"/>
                  <a:gd name="T84" fmla="*/ 6 w 214"/>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40"/>
                  <a:gd name="T131" fmla="*/ 214 w 214"/>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40">
                    <a:moveTo>
                      <a:pt x="61" y="76"/>
                    </a:moveTo>
                    <a:lnTo>
                      <a:pt x="6" y="66"/>
                    </a:lnTo>
                    <a:lnTo>
                      <a:pt x="8" y="57"/>
                    </a:lnTo>
                    <a:lnTo>
                      <a:pt x="12" y="50"/>
                    </a:lnTo>
                    <a:lnTo>
                      <a:pt x="15" y="43"/>
                    </a:lnTo>
                    <a:lnTo>
                      <a:pt x="19" y="37"/>
                    </a:lnTo>
                    <a:lnTo>
                      <a:pt x="22" y="32"/>
                    </a:lnTo>
                    <a:lnTo>
                      <a:pt x="28" y="26"/>
                    </a:lnTo>
                    <a:lnTo>
                      <a:pt x="32" y="21"/>
                    </a:lnTo>
                    <a:lnTo>
                      <a:pt x="37" y="16"/>
                    </a:lnTo>
                    <a:lnTo>
                      <a:pt x="44" y="13"/>
                    </a:lnTo>
                    <a:lnTo>
                      <a:pt x="50" y="10"/>
                    </a:lnTo>
                    <a:lnTo>
                      <a:pt x="58" y="7"/>
                    </a:lnTo>
                    <a:lnTo>
                      <a:pt x="67" y="5"/>
                    </a:lnTo>
                    <a:lnTo>
                      <a:pt x="75" y="3"/>
                    </a:lnTo>
                    <a:lnTo>
                      <a:pt x="84" y="1"/>
                    </a:lnTo>
                    <a:lnTo>
                      <a:pt x="95" y="1"/>
                    </a:lnTo>
                    <a:lnTo>
                      <a:pt x="105" y="0"/>
                    </a:lnTo>
                    <a:lnTo>
                      <a:pt x="124" y="1"/>
                    </a:lnTo>
                    <a:lnTo>
                      <a:pt x="141" y="3"/>
                    </a:lnTo>
                    <a:lnTo>
                      <a:pt x="154" y="7"/>
                    </a:lnTo>
                    <a:lnTo>
                      <a:pt x="166" y="10"/>
                    </a:lnTo>
                    <a:lnTo>
                      <a:pt x="175" y="15"/>
                    </a:lnTo>
                    <a:lnTo>
                      <a:pt x="182" y="22"/>
                    </a:lnTo>
                    <a:lnTo>
                      <a:pt x="189" y="27"/>
                    </a:lnTo>
                    <a:lnTo>
                      <a:pt x="194" y="35"/>
                    </a:lnTo>
                    <a:lnTo>
                      <a:pt x="197" y="43"/>
                    </a:lnTo>
                    <a:lnTo>
                      <a:pt x="199" y="55"/>
                    </a:lnTo>
                    <a:lnTo>
                      <a:pt x="201" y="70"/>
                    </a:lnTo>
                    <a:lnTo>
                      <a:pt x="201" y="89"/>
                    </a:lnTo>
                    <a:lnTo>
                      <a:pt x="201" y="160"/>
                    </a:lnTo>
                    <a:lnTo>
                      <a:pt x="201" y="174"/>
                    </a:lnTo>
                    <a:lnTo>
                      <a:pt x="201" y="186"/>
                    </a:lnTo>
                    <a:lnTo>
                      <a:pt x="203" y="197"/>
                    </a:lnTo>
                    <a:lnTo>
                      <a:pt x="204" y="204"/>
                    </a:lnTo>
                    <a:lnTo>
                      <a:pt x="208" y="219"/>
                    </a:lnTo>
                    <a:lnTo>
                      <a:pt x="214" y="235"/>
                    </a:lnTo>
                    <a:lnTo>
                      <a:pt x="155" y="235"/>
                    </a:lnTo>
                    <a:lnTo>
                      <a:pt x="152" y="228"/>
                    </a:lnTo>
                    <a:lnTo>
                      <a:pt x="149" y="217"/>
                    </a:lnTo>
                    <a:lnTo>
                      <a:pt x="148" y="213"/>
                    </a:lnTo>
                    <a:lnTo>
                      <a:pt x="146" y="210"/>
                    </a:lnTo>
                    <a:lnTo>
                      <a:pt x="139" y="217"/>
                    </a:lnTo>
                    <a:lnTo>
                      <a:pt x="130" y="224"/>
                    </a:lnTo>
                    <a:lnTo>
                      <a:pt x="123" y="228"/>
                    </a:lnTo>
                    <a:lnTo>
                      <a:pt x="114" y="232"/>
                    </a:lnTo>
                    <a:lnTo>
                      <a:pt x="104" y="235"/>
                    </a:lnTo>
                    <a:lnTo>
                      <a:pt x="96" y="239"/>
                    </a:lnTo>
                    <a:lnTo>
                      <a:pt x="86" y="240"/>
                    </a:lnTo>
                    <a:lnTo>
                      <a:pt x="76" y="240"/>
                    </a:lnTo>
                    <a:lnTo>
                      <a:pt x="68" y="240"/>
                    </a:lnTo>
                    <a:lnTo>
                      <a:pt x="59" y="239"/>
                    </a:lnTo>
                    <a:lnTo>
                      <a:pt x="51" y="238"/>
                    </a:lnTo>
                    <a:lnTo>
                      <a:pt x="44" y="235"/>
                    </a:lnTo>
                    <a:lnTo>
                      <a:pt x="37" y="232"/>
                    </a:lnTo>
                    <a:lnTo>
                      <a:pt x="31" y="229"/>
                    </a:lnTo>
                    <a:lnTo>
                      <a:pt x="26" y="226"/>
                    </a:lnTo>
                    <a:lnTo>
                      <a:pt x="20" y="221"/>
                    </a:lnTo>
                    <a:lnTo>
                      <a:pt x="16" y="216"/>
                    </a:lnTo>
                    <a:lnTo>
                      <a:pt x="12" y="211"/>
                    </a:lnTo>
                    <a:lnTo>
                      <a:pt x="7" y="205"/>
                    </a:lnTo>
                    <a:lnTo>
                      <a:pt x="5" y="199"/>
                    </a:lnTo>
                    <a:lnTo>
                      <a:pt x="3" y="193"/>
                    </a:lnTo>
                    <a:lnTo>
                      <a:pt x="1" y="187"/>
                    </a:lnTo>
                    <a:lnTo>
                      <a:pt x="0" y="179"/>
                    </a:lnTo>
                    <a:lnTo>
                      <a:pt x="0" y="173"/>
                    </a:lnTo>
                    <a:lnTo>
                      <a:pt x="1" y="163"/>
                    </a:lnTo>
                    <a:lnTo>
                      <a:pt x="2" y="155"/>
                    </a:lnTo>
                    <a:lnTo>
                      <a:pt x="5" y="146"/>
                    </a:lnTo>
                    <a:lnTo>
                      <a:pt x="9" y="138"/>
                    </a:lnTo>
                    <a:lnTo>
                      <a:pt x="14" y="131"/>
                    </a:lnTo>
                    <a:lnTo>
                      <a:pt x="20" y="124"/>
                    </a:lnTo>
                    <a:lnTo>
                      <a:pt x="27" y="119"/>
                    </a:lnTo>
                    <a:lnTo>
                      <a:pt x="35" y="115"/>
                    </a:lnTo>
                    <a:lnTo>
                      <a:pt x="44" y="110"/>
                    </a:lnTo>
                    <a:lnTo>
                      <a:pt x="56" y="107"/>
                    </a:lnTo>
                    <a:lnTo>
                      <a:pt x="69" y="104"/>
                    </a:lnTo>
                    <a:lnTo>
                      <a:pt x="83" y="101"/>
                    </a:lnTo>
                    <a:lnTo>
                      <a:pt x="103" y="96"/>
                    </a:lnTo>
                    <a:lnTo>
                      <a:pt x="119" y="93"/>
                    </a:lnTo>
                    <a:lnTo>
                      <a:pt x="132" y="89"/>
                    </a:lnTo>
                    <a:lnTo>
                      <a:pt x="142" y="85"/>
                    </a:lnTo>
                    <a:lnTo>
                      <a:pt x="142" y="79"/>
                    </a:lnTo>
                    <a:lnTo>
                      <a:pt x="141" y="71"/>
                    </a:lnTo>
                    <a:lnTo>
                      <a:pt x="140" y="65"/>
                    </a:lnTo>
                    <a:lnTo>
                      <a:pt x="137" y="58"/>
                    </a:lnTo>
                    <a:lnTo>
                      <a:pt x="133" y="54"/>
                    </a:lnTo>
                    <a:lnTo>
                      <a:pt x="128" y="51"/>
                    </a:lnTo>
                    <a:lnTo>
                      <a:pt x="121" y="49"/>
                    </a:lnTo>
                    <a:lnTo>
                      <a:pt x="112" y="48"/>
                    </a:lnTo>
                    <a:lnTo>
                      <a:pt x="101" y="47"/>
                    </a:lnTo>
                    <a:lnTo>
                      <a:pt x="94" y="48"/>
                    </a:lnTo>
                    <a:lnTo>
                      <a:pt x="86" y="49"/>
                    </a:lnTo>
                    <a:lnTo>
                      <a:pt x="81" y="51"/>
                    </a:lnTo>
                    <a:lnTo>
                      <a:pt x="75" y="53"/>
                    </a:lnTo>
                    <a:lnTo>
                      <a:pt x="71" y="57"/>
                    </a:lnTo>
                    <a:lnTo>
                      <a:pt x="68" y="62"/>
                    </a:lnTo>
                    <a:lnTo>
                      <a:pt x="64" y="68"/>
                    </a:lnTo>
                    <a:lnTo>
                      <a:pt x="61" y="76"/>
                    </a:lnTo>
                    <a:close/>
                    <a:moveTo>
                      <a:pt x="142" y="125"/>
                    </a:moveTo>
                    <a:lnTo>
                      <a:pt x="136" y="128"/>
                    </a:lnTo>
                    <a:lnTo>
                      <a:pt x="127" y="130"/>
                    </a:lnTo>
                    <a:lnTo>
                      <a:pt x="117" y="132"/>
                    </a:lnTo>
                    <a:lnTo>
                      <a:pt x="105" y="134"/>
                    </a:lnTo>
                    <a:lnTo>
                      <a:pt x="94" y="137"/>
                    </a:lnTo>
                    <a:lnTo>
                      <a:pt x="84" y="139"/>
                    </a:lnTo>
                    <a:lnTo>
                      <a:pt x="77" y="143"/>
                    </a:lnTo>
                    <a:lnTo>
                      <a:pt x="72" y="145"/>
                    </a:lnTo>
                    <a:lnTo>
                      <a:pt x="67" y="149"/>
                    </a:lnTo>
                    <a:lnTo>
                      <a:pt x="63" y="155"/>
                    </a:lnTo>
                    <a:lnTo>
                      <a:pt x="61" y="160"/>
                    </a:lnTo>
                    <a:lnTo>
                      <a:pt x="60" y="166"/>
                    </a:lnTo>
                    <a:lnTo>
                      <a:pt x="61" y="173"/>
                    </a:lnTo>
                    <a:lnTo>
                      <a:pt x="62" y="178"/>
                    </a:lnTo>
                    <a:lnTo>
                      <a:pt x="65" y="184"/>
                    </a:lnTo>
                    <a:lnTo>
                      <a:pt x="70" y="188"/>
                    </a:lnTo>
                    <a:lnTo>
                      <a:pt x="75" y="192"/>
                    </a:lnTo>
                    <a:lnTo>
                      <a:pt x="81" y="196"/>
                    </a:lnTo>
                    <a:lnTo>
                      <a:pt x="87" y="197"/>
                    </a:lnTo>
                    <a:lnTo>
                      <a:pt x="94" y="198"/>
                    </a:lnTo>
                    <a:lnTo>
                      <a:pt x="102" y="197"/>
                    </a:lnTo>
                    <a:lnTo>
                      <a:pt x="110" y="194"/>
                    </a:lnTo>
                    <a:lnTo>
                      <a:pt x="117" y="191"/>
                    </a:lnTo>
                    <a:lnTo>
                      <a:pt x="125" y="187"/>
                    </a:lnTo>
                    <a:lnTo>
                      <a:pt x="130" y="183"/>
                    </a:lnTo>
                    <a:lnTo>
                      <a:pt x="135" y="177"/>
                    </a:lnTo>
                    <a:lnTo>
                      <a:pt x="138" y="173"/>
                    </a:lnTo>
                    <a:lnTo>
                      <a:pt x="140" y="166"/>
                    </a:lnTo>
                    <a:lnTo>
                      <a:pt x="141" y="156"/>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3" name="Freeform 1407">
                <a:extLst>
                  <a:ext uri="{FF2B5EF4-FFF2-40B4-BE49-F238E27FC236}">
                    <a16:creationId xmlns:a16="http://schemas.microsoft.com/office/drawing/2014/main" id="{30661A2B-22EA-4112-A413-E81662B8583B}"/>
                  </a:ext>
                </a:extLst>
              </p:cNvPr>
              <p:cNvSpPr>
                <a:spLocks/>
              </p:cNvSpPr>
              <p:nvPr/>
            </p:nvSpPr>
            <p:spPr bwMode="auto">
              <a:xfrm>
                <a:off x="2228" y="771"/>
                <a:ext cx="50" cy="63"/>
              </a:xfrm>
              <a:custGeom>
                <a:avLst/>
                <a:gdLst>
                  <a:gd name="T0" fmla="*/ 4 w 251"/>
                  <a:gd name="T1" fmla="*/ 13 h 316"/>
                  <a:gd name="T2" fmla="*/ 4 w 251"/>
                  <a:gd name="T3" fmla="*/ 2 h 316"/>
                  <a:gd name="T4" fmla="*/ 0 w 251"/>
                  <a:gd name="T5" fmla="*/ 2 h 316"/>
                  <a:gd name="T6" fmla="*/ 0 w 251"/>
                  <a:gd name="T7" fmla="*/ 0 h 316"/>
                  <a:gd name="T8" fmla="*/ 10 w 251"/>
                  <a:gd name="T9" fmla="*/ 0 h 316"/>
                  <a:gd name="T10" fmla="*/ 10 w 251"/>
                  <a:gd name="T11" fmla="*/ 2 h 316"/>
                  <a:gd name="T12" fmla="*/ 6 w 251"/>
                  <a:gd name="T13" fmla="*/ 2 h 316"/>
                  <a:gd name="T14" fmla="*/ 6 w 251"/>
                  <a:gd name="T15" fmla="*/ 13 h 316"/>
                  <a:gd name="T16" fmla="*/ 4 w 251"/>
                  <a:gd name="T17" fmla="*/ 1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1"/>
                  <a:gd name="T28" fmla="*/ 0 h 316"/>
                  <a:gd name="T29" fmla="*/ 251 w 251"/>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1" h="316">
                    <a:moveTo>
                      <a:pt x="94" y="316"/>
                    </a:moveTo>
                    <a:lnTo>
                      <a:pt x="94" y="54"/>
                    </a:lnTo>
                    <a:lnTo>
                      <a:pt x="0" y="54"/>
                    </a:lnTo>
                    <a:lnTo>
                      <a:pt x="0" y="0"/>
                    </a:lnTo>
                    <a:lnTo>
                      <a:pt x="251" y="0"/>
                    </a:lnTo>
                    <a:lnTo>
                      <a:pt x="251" y="54"/>
                    </a:lnTo>
                    <a:lnTo>
                      <a:pt x="157" y="54"/>
                    </a:lnTo>
                    <a:lnTo>
                      <a:pt x="157" y="316"/>
                    </a:lnTo>
                    <a:lnTo>
                      <a:pt x="94"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4" name="Freeform 1408">
                <a:extLst>
                  <a:ext uri="{FF2B5EF4-FFF2-40B4-BE49-F238E27FC236}">
                    <a16:creationId xmlns:a16="http://schemas.microsoft.com/office/drawing/2014/main" id="{09F60D29-EDEA-43CF-8190-0CCF537EFE4B}"/>
                  </a:ext>
                </a:extLst>
              </p:cNvPr>
              <p:cNvSpPr>
                <a:spLocks/>
              </p:cNvSpPr>
              <p:nvPr/>
            </p:nvSpPr>
            <p:spPr bwMode="auto">
              <a:xfrm>
                <a:off x="2281" y="787"/>
                <a:ext cx="30" cy="47"/>
              </a:xfrm>
              <a:custGeom>
                <a:avLst/>
                <a:gdLst>
                  <a:gd name="T0" fmla="*/ 2 w 148"/>
                  <a:gd name="T1" fmla="*/ 9 h 234"/>
                  <a:gd name="T2" fmla="*/ 0 w 148"/>
                  <a:gd name="T3" fmla="*/ 9 h 234"/>
                  <a:gd name="T4" fmla="*/ 0 w 148"/>
                  <a:gd name="T5" fmla="*/ 0 h 234"/>
                  <a:gd name="T6" fmla="*/ 2 w 148"/>
                  <a:gd name="T7" fmla="*/ 0 h 234"/>
                  <a:gd name="T8" fmla="*/ 2 w 148"/>
                  <a:gd name="T9" fmla="*/ 2 h 234"/>
                  <a:gd name="T10" fmla="*/ 3 w 148"/>
                  <a:gd name="T11" fmla="*/ 1 h 234"/>
                  <a:gd name="T12" fmla="*/ 3 w 148"/>
                  <a:gd name="T13" fmla="*/ 1 h 234"/>
                  <a:gd name="T14" fmla="*/ 3 w 148"/>
                  <a:gd name="T15" fmla="*/ 0 h 234"/>
                  <a:gd name="T16" fmla="*/ 3 w 148"/>
                  <a:gd name="T17" fmla="*/ 0 h 234"/>
                  <a:gd name="T18" fmla="*/ 4 w 148"/>
                  <a:gd name="T19" fmla="*/ 0 h 234"/>
                  <a:gd name="T20" fmla="*/ 4 w 148"/>
                  <a:gd name="T21" fmla="*/ 0 h 234"/>
                  <a:gd name="T22" fmla="*/ 4 w 148"/>
                  <a:gd name="T23" fmla="*/ 0 h 234"/>
                  <a:gd name="T24" fmla="*/ 4 w 148"/>
                  <a:gd name="T25" fmla="*/ 0 h 234"/>
                  <a:gd name="T26" fmla="*/ 5 w 148"/>
                  <a:gd name="T27" fmla="*/ 0 h 234"/>
                  <a:gd name="T28" fmla="*/ 5 w 148"/>
                  <a:gd name="T29" fmla="*/ 0 h 234"/>
                  <a:gd name="T30" fmla="*/ 6 w 148"/>
                  <a:gd name="T31" fmla="*/ 0 h 234"/>
                  <a:gd name="T32" fmla="*/ 6 w 148"/>
                  <a:gd name="T33" fmla="*/ 0 h 234"/>
                  <a:gd name="T34" fmla="*/ 5 w 148"/>
                  <a:gd name="T35" fmla="*/ 3 h 234"/>
                  <a:gd name="T36" fmla="*/ 5 w 148"/>
                  <a:gd name="T37" fmla="*/ 2 h 234"/>
                  <a:gd name="T38" fmla="*/ 5 w 148"/>
                  <a:gd name="T39" fmla="*/ 2 h 234"/>
                  <a:gd name="T40" fmla="*/ 4 w 148"/>
                  <a:gd name="T41" fmla="*/ 2 h 234"/>
                  <a:gd name="T42" fmla="*/ 4 w 148"/>
                  <a:gd name="T43" fmla="*/ 2 h 234"/>
                  <a:gd name="T44" fmla="*/ 4 w 148"/>
                  <a:gd name="T45" fmla="*/ 2 h 234"/>
                  <a:gd name="T46" fmla="*/ 4 w 148"/>
                  <a:gd name="T47" fmla="*/ 2 h 234"/>
                  <a:gd name="T48" fmla="*/ 3 w 148"/>
                  <a:gd name="T49" fmla="*/ 2 h 234"/>
                  <a:gd name="T50" fmla="*/ 3 w 148"/>
                  <a:gd name="T51" fmla="*/ 2 h 234"/>
                  <a:gd name="T52" fmla="*/ 3 w 148"/>
                  <a:gd name="T53" fmla="*/ 3 h 234"/>
                  <a:gd name="T54" fmla="*/ 3 w 148"/>
                  <a:gd name="T55" fmla="*/ 3 h 234"/>
                  <a:gd name="T56" fmla="*/ 3 w 148"/>
                  <a:gd name="T57" fmla="*/ 3 h 234"/>
                  <a:gd name="T58" fmla="*/ 3 w 148"/>
                  <a:gd name="T59" fmla="*/ 3 h 234"/>
                  <a:gd name="T60" fmla="*/ 3 w 148"/>
                  <a:gd name="T61" fmla="*/ 4 h 234"/>
                  <a:gd name="T62" fmla="*/ 3 w 148"/>
                  <a:gd name="T63" fmla="*/ 5 h 234"/>
                  <a:gd name="T64" fmla="*/ 2 w 148"/>
                  <a:gd name="T65" fmla="*/ 6 h 234"/>
                  <a:gd name="T66" fmla="*/ 2 w 148"/>
                  <a:gd name="T67" fmla="*/ 7 h 234"/>
                  <a:gd name="T68" fmla="*/ 2 w 148"/>
                  <a:gd name="T69" fmla="*/ 9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3" y="27"/>
                    </a:lnTo>
                    <a:lnTo>
                      <a:pt x="70" y="18"/>
                    </a:lnTo>
                    <a:lnTo>
                      <a:pt x="76" y="12"/>
                    </a:lnTo>
                    <a:lnTo>
                      <a:pt x="82" y="8"/>
                    </a:lnTo>
                    <a:lnTo>
                      <a:pt x="88" y="4"/>
                    </a:lnTo>
                    <a:lnTo>
                      <a:pt x="94" y="2"/>
                    </a:lnTo>
                    <a:lnTo>
                      <a:pt x="102" y="0"/>
                    </a:lnTo>
                    <a:lnTo>
                      <a:pt x="108" y="0"/>
                    </a:lnTo>
                    <a:lnTo>
                      <a:pt x="119" y="1"/>
                    </a:lnTo>
                    <a:lnTo>
                      <a:pt x="129" y="3"/>
                    </a:lnTo>
                    <a:lnTo>
                      <a:pt x="138" y="6"/>
                    </a:lnTo>
                    <a:lnTo>
                      <a:pt x="148" y="12"/>
                    </a:lnTo>
                    <a:lnTo>
                      <a:pt x="130" y="64"/>
                    </a:lnTo>
                    <a:lnTo>
                      <a:pt x="122" y="60"/>
                    </a:lnTo>
                    <a:lnTo>
                      <a:pt x="115" y="57"/>
                    </a:lnTo>
                    <a:lnTo>
                      <a:pt x="108" y="55"/>
                    </a:lnTo>
                    <a:lnTo>
                      <a:pt x="101" y="54"/>
                    </a:lnTo>
                    <a:lnTo>
                      <a:pt x="95" y="55"/>
                    </a:lnTo>
                    <a:lnTo>
                      <a:pt x="90" y="56"/>
                    </a:lnTo>
                    <a:lnTo>
                      <a:pt x="84" y="58"/>
                    </a:lnTo>
                    <a:lnTo>
                      <a:pt x="79" y="62"/>
                    </a:lnTo>
                    <a:lnTo>
                      <a:pt x="76" y="66"/>
                    </a:lnTo>
                    <a:lnTo>
                      <a:pt x="71" y="71"/>
                    </a:lnTo>
                    <a:lnTo>
                      <a:pt x="68" y="78"/>
                    </a:lnTo>
                    <a:lnTo>
                      <a:pt x="66" y="86"/>
                    </a:lnTo>
                    <a:lnTo>
                      <a:pt x="64" y="98"/>
                    </a:lnTo>
                    <a:lnTo>
                      <a:pt x="62" y="115"/>
                    </a:lnTo>
                    <a:lnTo>
                      <a:pt x="61" y="137"/>
                    </a:lnTo>
                    <a:lnTo>
                      <a:pt x="61" y="163"/>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5" name="Freeform 1409">
                <a:extLst>
                  <a:ext uri="{FF2B5EF4-FFF2-40B4-BE49-F238E27FC236}">
                    <a16:creationId xmlns:a16="http://schemas.microsoft.com/office/drawing/2014/main" id="{FDB75DD1-B6E7-4302-9C4A-FCF3FA2D1610}"/>
                  </a:ext>
                </a:extLst>
              </p:cNvPr>
              <p:cNvSpPr>
                <a:spLocks noEditPoints="1"/>
              </p:cNvSpPr>
              <p:nvPr/>
            </p:nvSpPr>
            <p:spPr bwMode="auto">
              <a:xfrm>
                <a:off x="2313" y="787"/>
                <a:ext cx="47" cy="48"/>
              </a:xfrm>
              <a:custGeom>
                <a:avLst/>
                <a:gdLst>
                  <a:gd name="T0" fmla="*/ 0 w 236"/>
                  <a:gd name="T1" fmla="*/ 3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9 w 236"/>
                  <a:gd name="T19" fmla="*/ 3 h 240"/>
                  <a:gd name="T20" fmla="*/ 9 w 236"/>
                  <a:gd name="T21" fmla="*/ 5 h 240"/>
                  <a:gd name="T22" fmla="*/ 9 w 236"/>
                  <a:gd name="T23" fmla="*/ 6 h 240"/>
                  <a:gd name="T24" fmla="*/ 9 w 236"/>
                  <a:gd name="T25" fmla="*/ 7 h 240"/>
                  <a:gd name="T26" fmla="*/ 8 w 236"/>
                  <a:gd name="T27" fmla="*/ 9 h 240"/>
                  <a:gd name="T28" fmla="*/ 7 w 236"/>
                  <a:gd name="T29" fmla="*/ 9 h 240"/>
                  <a:gd name="T30" fmla="*/ 5 w 236"/>
                  <a:gd name="T31" fmla="*/ 10 h 240"/>
                  <a:gd name="T32" fmla="*/ 4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2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6 w 236"/>
                  <a:gd name="T61" fmla="*/ 7 h 240"/>
                  <a:gd name="T62" fmla="*/ 7 w 236"/>
                  <a:gd name="T63" fmla="*/ 6 h 240"/>
                  <a:gd name="T64" fmla="*/ 7 w 236"/>
                  <a:gd name="T65" fmla="*/ 5 h 240"/>
                  <a:gd name="T66" fmla="*/ 7 w 236"/>
                  <a:gd name="T67" fmla="*/ 4 h 240"/>
                  <a:gd name="T68" fmla="*/ 7 w 236"/>
                  <a:gd name="T69" fmla="*/ 3 h 240"/>
                  <a:gd name="T70" fmla="*/ 6 w 236"/>
                  <a:gd name="T71" fmla="*/ 3 h 240"/>
                  <a:gd name="T72" fmla="*/ 6 w 236"/>
                  <a:gd name="T73" fmla="*/ 2 h 240"/>
                  <a:gd name="T74" fmla="*/ 5 w 236"/>
                  <a:gd name="T75" fmla="*/ 2 h 240"/>
                  <a:gd name="T76" fmla="*/ 5 w 236"/>
                  <a:gd name="T77" fmla="*/ 2 h 240"/>
                  <a:gd name="T78" fmla="*/ 4 w 236"/>
                  <a:gd name="T79" fmla="*/ 2 h 240"/>
                  <a:gd name="T80" fmla="*/ 3 w 236"/>
                  <a:gd name="T81" fmla="*/ 3 h 240"/>
                  <a:gd name="T82" fmla="*/ 3 w 236"/>
                  <a:gd name="T83" fmla="*/ 3 h 240"/>
                  <a:gd name="T84" fmla="*/ 3 w 236"/>
                  <a:gd name="T85" fmla="*/ 4 h 240"/>
                  <a:gd name="T86" fmla="*/ 2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1"/>
                    </a:lnTo>
                    <a:lnTo>
                      <a:pt x="4" y="86"/>
                    </a:lnTo>
                    <a:lnTo>
                      <a:pt x="9" y="72"/>
                    </a:lnTo>
                    <a:lnTo>
                      <a:pt x="15" y="58"/>
                    </a:lnTo>
                    <a:lnTo>
                      <a:pt x="19" y="51"/>
                    </a:lnTo>
                    <a:lnTo>
                      <a:pt x="24" y="44"/>
                    </a:lnTo>
                    <a:lnTo>
                      <a:pt x="28" y="39"/>
                    </a:lnTo>
                    <a:lnTo>
                      <a:pt x="33" y="33"/>
                    </a:lnTo>
                    <a:lnTo>
                      <a:pt x="39" y="28"/>
                    </a:lnTo>
                    <a:lnTo>
                      <a:pt x="44" y="23"/>
                    </a:lnTo>
                    <a:lnTo>
                      <a:pt x="51" y="18"/>
                    </a:lnTo>
                    <a:lnTo>
                      <a:pt x="57" y="15"/>
                    </a:lnTo>
                    <a:lnTo>
                      <a:pt x="71" y="9"/>
                    </a:lnTo>
                    <a:lnTo>
                      <a:pt x="86" y="3"/>
                    </a:lnTo>
                    <a:lnTo>
                      <a:pt x="102" y="1"/>
                    </a:lnTo>
                    <a:lnTo>
                      <a:pt x="119" y="0"/>
                    </a:lnTo>
                    <a:lnTo>
                      <a:pt x="132" y="0"/>
                    </a:lnTo>
                    <a:lnTo>
                      <a:pt x="143" y="2"/>
                    </a:lnTo>
                    <a:lnTo>
                      <a:pt x="154" y="4"/>
                    </a:lnTo>
                    <a:lnTo>
                      <a:pt x="166" y="9"/>
                    </a:lnTo>
                    <a:lnTo>
                      <a:pt x="176" y="13"/>
                    </a:lnTo>
                    <a:lnTo>
                      <a:pt x="186" y="19"/>
                    </a:lnTo>
                    <a:lnTo>
                      <a:pt x="195" y="26"/>
                    </a:lnTo>
                    <a:lnTo>
                      <a:pt x="204" y="33"/>
                    </a:lnTo>
                    <a:lnTo>
                      <a:pt x="211" y="42"/>
                    </a:lnTo>
                    <a:lnTo>
                      <a:pt x="218" y="52"/>
                    </a:lnTo>
                    <a:lnTo>
                      <a:pt x="223" y="62"/>
                    </a:lnTo>
                    <a:lnTo>
                      <a:pt x="229" y="72"/>
                    </a:lnTo>
                    <a:lnTo>
                      <a:pt x="232" y="83"/>
                    </a:lnTo>
                    <a:lnTo>
                      <a:pt x="235" y="94"/>
                    </a:lnTo>
                    <a:lnTo>
                      <a:pt x="236" y="107"/>
                    </a:lnTo>
                    <a:lnTo>
                      <a:pt x="236" y="119"/>
                    </a:lnTo>
                    <a:lnTo>
                      <a:pt x="236" y="132"/>
                    </a:lnTo>
                    <a:lnTo>
                      <a:pt x="235" y="144"/>
                    </a:lnTo>
                    <a:lnTo>
                      <a:pt x="232" y="155"/>
                    </a:lnTo>
                    <a:lnTo>
                      <a:pt x="229" y="166"/>
                    </a:lnTo>
                    <a:lnTo>
                      <a:pt x="223" y="177"/>
                    </a:lnTo>
                    <a:lnTo>
                      <a:pt x="218" y="187"/>
                    </a:lnTo>
                    <a:lnTo>
                      <a:pt x="211" y="196"/>
                    </a:lnTo>
                    <a:lnTo>
                      <a:pt x="203" y="205"/>
                    </a:lnTo>
                    <a:lnTo>
                      <a:pt x="194" y="214"/>
                    </a:lnTo>
                    <a:lnTo>
                      <a:pt x="186" y="220"/>
                    </a:lnTo>
                    <a:lnTo>
                      <a:pt x="176" y="226"/>
                    </a:lnTo>
                    <a:lnTo>
                      <a:pt x="165" y="231"/>
                    </a:lnTo>
                    <a:lnTo>
                      <a:pt x="154" y="234"/>
                    </a:lnTo>
                    <a:lnTo>
                      <a:pt x="143" y="237"/>
                    </a:lnTo>
                    <a:lnTo>
                      <a:pt x="132" y="238"/>
                    </a:lnTo>
                    <a:lnTo>
                      <a:pt x="119" y="240"/>
                    </a:lnTo>
                    <a:lnTo>
                      <a:pt x="104" y="238"/>
                    </a:lnTo>
                    <a:lnTo>
                      <a:pt x="88" y="236"/>
                    </a:lnTo>
                    <a:lnTo>
                      <a:pt x="73" y="231"/>
                    </a:lnTo>
                    <a:lnTo>
                      <a:pt x="59" y="226"/>
                    </a:lnTo>
                    <a:lnTo>
                      <a:pt x="52" y="221"/>
                    </a:lnTo>
                    <a:lnTo>
                      <a:pt x="45" y="217"/>
                    </a:lnTo>
                    <a:lnTo>
                      <a:pt x="39" y="213"/>
                    </a:lnTo>
                    <a:lnTo>
                      <a:pt x="33" y="207"/>
                    </a:lnTo>
                    <a:lnTo>
                      <a:pt x="28" y="202"/>
                    </a:lnTo>
                    <a:lnTo>
                      <a:pt x="24" y="196"/>
                    </a:lnTo>
                    <a:lnTo>
                      <a:pt x="19" y="190"/>
                    </a:lnTo>
                    <a:lnTo>
                      <a:pt x="15" y="183"/>
                    </a:lnTo>
                    <a:lnTo>
                      <a:pt x="12" y="176"/>
                    </a:lnTo>
                    <a:lnTo>
                      <a:pt x="9" y="169"/>
                    </a:lnTo>
                    <a:lnTo>
                      <a:pt x="6" y="161"/>
                    </a:lnTo>
                    <a:lnTo>
                      <a:pt x="4" y="153"/>
                    </a:lnTo>
                    <a:lnTo>
                      <a:pt x="1" y="135"/>
                    </a:lnTo>
                    <a:lnTo>
                      <a:pt x="0" y="117"/>
                    </a:lnTo>
                    <a:close/>
                    <a:moveTo>
                      <a:pt x="62" y="120"/>
                    </a:moveTo>
                    <a:lnTo>
                      <a:pt x="62" y="128"/>
                    </a:lnTo>
                    <a:lnTo>
                      <a:pt x="64" y="136"/>
                    </a:lnTo>
                    <a:lnTo>
                      <a:pt x="65" y="142"/>
                    </a:lnTo>
                    <a:lnTo>
                      <a:pt x="67" y="150"/>
                    </a:lnTo>
                    <a:lnTo>
                      <a:pt x="69" y="156"/>
                    </a:lnTo>
                    <a:lnTo>
                      <a:pt x="71" y="162"/>
                    </a:lnTo>
                    <a:lnTo>
                      <a:pt x="74" y="167"/>
                    </a:lnTo>
                    <a:lnTo>
                      <a:pt x="79" y="172"/>
                    </a:lnTo>
                    <a:lnTo>
                      <a:pt x="83" y="176"/>
                    </a:lnTo>
                    <a:lnTo>
                      <a:pt x="87" y="180"/>
                    </a:lnTo>
                    <a:lnTo>
                      <a:pt x="92" y="182"/>
                    </a:lnTo>
                    <a:lnTo>
                      <a:pt x="97" y="186"/>
                    </a:lnTo>
                    <a:lnTo>
                      <a:pt x="101" y="188"/>
                    </a:lnTo>
                    <a:lnTo>
                      <a:pt x="107" y="189"/>
                    </a:lnTo>
                    <a:lnTo>
                      <a:pt x="113" y="190"/>
                    </a:lnTo>
                    <a:lnTo>
                      <a:pt x="119" y="190"/>
                    </a:lnTo>
                    <a:lnTo>
                      <a:pt x="124" y="190"/>
                    </a:lnTo>
                    <a:lnTo>
                      <a:pt x="130" y="189"/>
                    </a:lnTo>
                    <a:lnTo>
                      <a:pt x="135" y="188"/>
                    </a:lnTo>
                    <a:lnTo>
                      <a:pt x="140" y="186"/>
                    </a:lnTo>
                    <a:lnTo>
                      <a:pt x="146" y="182"/>
                    </a:lnTo>
                    <a:lnTo>
                      <a:pt x="150" y="180"/>
                    </a:lnTo>
                    <a:lnTo>
                      <a:pt x="154" y="176"/>
                    </a:lnTo>
                    <a:lnTo>
                      <a:pt x="159" y="172"/>
                    </a:lnTo>
                    <a:lnTo>
                      <a:pt x="162" y="167"/>
                    </a:lnTo>
                    <a:lnTo>
                      <a:pt x="165" y="162"/>
                    </a:lnTo>
                    <a:lnTo>
                      <a:pt x="168" y="156"/>
                    </a:lnTo>
                    <a:lnTo>
                      <a:pt x="170" y="150"/>
                    </a:lnTo>
                    <a:lnTo>
                      <a:pt x="173" y="142"/>
                    </a:lnTo>
                    <a:lnTo>
                      <a:pt x="174" y="136"/>
                    </a:lnTo>
                    <a:lnTo>
                      <a:pt x="175" y="127"/>
                    </a:lnTo>
                    <a:lnTo>
                      <a:pt x="175" y="119"/>
                    </a:lnTo>
                    <a:lnTo>
                      <a:pt x="175" y="111"/>
                    </a:lnTo>
                    <a:lnTo>
                      <a:pt x="174" y="104"/>
                    </a:lnTo>
                    <a:lnTo>
                      <a:pt x="173" y="96"/>
                    </a:lnTo>
                    <a:lnTo>
                      <a:pt x="170" y="90"/>
                    </a:lnTo>
                    <a:lnTo>
                      <a:pt x="168" y="83"/>
                    </a:lnTo>
                    <a:lnTo>
                      <a:pt x="165" y="78"/>
                    </a:lnTo>
                    <a:lnTo>
                      <a:pt x="162" y="72"/>
                    </a:lnTo>
                    <a:lnTo>
                      <a:pt x="159" y="67"/>
                    </a:lnTo>
                    <a:lnTo>
                      <a:pt x="154" y="64"/>
                    </a:lnTo>
                    <a:lnTo>
                      <a:pt x="150" y="59"/>
                    </a:lnTo>
                    <a:lnTo>
                      <a:pt x="146" y="56"/>
                    </a:lnTo>
                    <a:lnTo>
                      <a:pt x="140" y="54"/>
                    </a:lnTo>
                    <a:lnTo>
                      <a:pt x="135" y="52"/>
                    </a:lnTo>
                    <a:lnTo>
                      <a:pt x="130" y="51"/>
                    </a:lnTo>
                    <a:lnTo>
                      <a:pt x="124" y="50"/>
                    </a:lnTo>
                    <a:lnTo>
                      <a:pt x="119" y="50"/>
                    </a:lnTo>
                    <a:lnTo>
                      <a:pt x="113" y="50"/>
                    </a:lnTo>
                    <a:lnTo>
                      <a:pt x="107" y="51"/>
                    </a:lnTo>
                    <a:lnTo>
                      <a:pt x="101" y="52"/>
                    </a:lnTo>
                    <a:lnTo>
                      <a:pt x="97" y="54"/>
                    </a:lnTo>
                    <a:lnTo>
                      <a:pt x="92" y="56"/>
                    </a:lnTo>
                    <a:lnTo>
                      <a:pt x="87" y="59"/>
                    </a:lnTo>
                    <a:lnTo>
                      <a:pt x="83" y="64"/>
                    </a:lnTo>
                    <a:lnTo>
                      <a:pt x="79" y="67"/>
                    </a:lnTo>
                    <a:lnTo>
                      <a:pt x="74" y="72"/>
                    </a:lnTo>
                    <a:lnTo>
                      <a:pt x="71" y="78"/>
                    </a:lnTo>
                    <a:lnTo>
                      <a:pt x="69" y="83"/>
                    </a:lnTo>
                    <a:lnTo>
                      <a:pt x="67" y="90"/>
                    </a:lnTo>
                    <a:lnTo>
                      <a:pt x="65" y="96"/>
                    </a:lnTo>
                    <a:lnTo>
                      <a:pt x="64"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6" name="Freeform 1410">
                <a:extLst>
                  <a:ext uri="{FF2B5EF4-FFF2-40B4-BE49-F238E27FC236}">
                    <a16:creationId xmlns:a16="http://schemas.microsoft.com/office/drawing/2014/main" id="{6541D9CC-C88E-49C5-AECC-49DEB01A1CD5}"/>
                  </a:ext>
                </a:extLst>
              </p:cNvPr>
              <p:cNvSpPr>
                <a:spLocks noEditPoints="1"/>
              </p:cNvSpPr>
              <p:nvPr/>
            </p:nvSpPr>
            <p:spPr bwMode="auto">
              <a:xfrm>
                <a:off x="2370" y="787"/>
                <a:ext cx="44" cy="65"/>
              </a:xfrm>
              <a:custGeom>
                <a:avLst/>
                <a:gdLst>
                  <a:gd name="T0" fmla="*/ 2 w 223"/>
                  <a:gd name="T1" fmla="*/ 0 h 322"/>
                  <a:gd name="T2" fmla="*/ 2 w 223"/>
                  <a:gd name="T3" fmla="*/ 1 h 322"/>
                  <a:gd name="T4" fmla="*/ 3 w 223"/>
                  <a:gd name="T5" fmla="*/ 1 h 322"/>
                  <a:gd name="T6" fmla="*/ 4 w 223"/>
                  <a:gd name="T7" fmla="*/ 0 h 322"/>
                  <a:gd name="T8" fmla="*/ 5 w 223"/>
                  <a:gd name="T9" fmla="*/ 0 h 322"/>
                  <a:gd name="T10" fmla="*/ 5 w 223"/>
                  <a:gd name="T11" fmla="*/ 0 h 322"/>
                  <a:gd name="T12" fmla="*/ 6 w 223"/>
                  <a:gd name="T13" fmla="*/ 0 h 322"/>
                  <a:gd name="T14" fmla="*/ 7 w 223"/>
                  <a:gd name="T15" fmla="*/ 0 h 322"/>
                  <a:gd name="T16" fmla="*/ 7 w 223"/>
                  <a:gd name="T17" fmla="*/ 1 h 322"/>
                  <a:gd name="T18" fmla="*/ 8 w 223"/>
                  <a:gd name="T19" fmla="*/ 2 h 322"/>
                  <a:gd name="T20" fmla="*/ 8 w 223"/>
                  <a:gd name="T21" fmla="*/ 2 h 322"/>
                  <a:gd name="T22" fmla="*/ 8 w 223"/>
                  <a:gd name="T23" fmla="*/ 3 h 322"/>
                  <a:gd name="T24" fmla="*/ 9 w 223"/>
                  <a:gd name="T25" fmla="*/ 4 h 322"/>
                  <a:gd name="T26" fmla="*/ 9 w 223"/>
                  <a:gd name="T27" fmla="*/ 5 h 322"/>
                  <a:gd name="T28" fmla="*/ 8 w 223"/>
                  <a:gd name="T29" fmla="*/ 6 h 322"/>
                  <a:gd name="T30" fmla="*/ 8 w 223"/>
                  <a:gd name="T31" fmla="*/ 7 h 322"/>
                  <a:gd name="T32" fmla="*/ 8 w 223"/>
                  <a:gd name="T33" fmla="*/ 8 h 322"/>
                  <a:gd name="T34" fmla="*/ 7 w 223"/>
                  <a:gd name="T35" fmla="*/ 9 h 322"/>
                  <a:gd name="T36" fmla="*/ 7 w 223"/>
                  <a:gd name="T37" fmla="*/ 9 h 322"/>
                  <a:gd name="T38" fmla="*/ 6 w 223"/>
                  <a:gd name="T39" fmla="*/ 9 h 322"/>
                  <a:gd name="T40" fmla="*/ 5 w 223"/>
                  <a:gd name="T41" fmla="*/ 10 h 322"/>
                  <a:gd name="T42" fmla="*/ 5 w 223"/>
                  <a:gd name="T43" fmla="*/ 10 h 322"/>
                  <a:gd name="T44" fmla="*/ 4 w 223"/>
                  <a:gd name="T45" fmla="*/ 9 h 322"/>
                  <a:gd name="T46" fmla="*/ 3 w 223"/>
                  <a:gd name="T47" fmla="*/ 9 h 322"/>
                  <a:gd name="T48" fmla="*/ 3 w 223"/>
                  <a:gd name="T49" fmla="*/ 9 h 322"/>
                  <a:gd name="T50" fmla="*/ 2 w 223"/>
                  <a:gd name="T51" fmla="*/ 13 h 322"/>
                  <a:gd name="T52" fmla="*/ 0 w 223"/>
                  <a:gd name="T53" fmla="*/ 0 h 322"/>
                  <a:gd name="T54" fmla="*/ 2 w 223"/>
                  <a:gd name="T55" fmla="*/ 5 h 322"/>
                  <a:gd name="T56" fmla="*/ 2 w 223"/>
                  <a:gd name="T57" fmla="*/ 6 h 322"/>
                  <a:gd name="T58" fmla="*/ 3 w 223"/>
                  <a:gd name="T59" fmla="*/ 6 h 322"/>
                  <a:gd name="T60" fmla="*/ 3 w 223"/>
                  <a:gd name="T61" fmla="*/ 7 h 322"/>
                  <a:gd name="T62" fmla="*/ 3 w 223"/>
                  <a:gd name="T63" fmla="*/ 7 h 322"/>
                  <a:gd name="T64" fmla="*/ 3 w 223"/>
                  <a:gd name="T65" fmla="*/ 7 h 322"/>
                  <a:gd name="T66" fmla="*/ 4 w 223"/>
                  <a:gd name="T67" fmla="*/ 8 h 322"/>
                  <a:gd name="T68" fmla="*/ 4 w 223"/>
                  <a:gd name="T69" fmla="*/ 8 h 322"/>
                  <a:gd name="T70" fmla="*/ 5 w 223"/>
                  <a:gd name="T71" fmla="*/ 8 h 322"/>
                  <a:gd name="T72" fmla="*/ 5 w 223"/>
                  <a:gd name="T73" fmla="*/ 8 h 322"/>
                  <a:gd name="T74" fmla="*/ 5 w 223"/>
                  <a:gd name="T75" fmla="*/ 7 h 322"/>
                  <a:gd name="T76" fmla="*/ 6 w 223"/>
                  <a:gd name="T77" fmla="*/ 7 h 322"/>
                  <a:gd name="T78" fmla="*/ 6 w 223"/>
                  <a:gd name="T79" fmla="*/ 7 h 322"/>
                  <a:gd name="T80" fmla="*/ 6 w 223"/>
                  <a:gd name="T81" fmla="*/ 6 h 322"/>
                  <a:gd name="T82" fmla="*/ 6 w 223"/>
                  <a:gd name="T83" fmla="*/ 6 h 322"/>
                  <a:gd name="T84" fmla="*/ 6 w 223"/>
                  <a:gd name="T85" fmla="*/ 4 h 322"/>
                  <a:gd name="T86" fmla="*/ 6 w 223"/>
                  <a:gd name="T87" fmla="*/ 3 h 322"/>
                  <a:gd name="T88" fmla="*/ 6 w 223"/>
                  <a:gd name="T89" fmla="*/ 3 h 322"/>
                  <a:gd name="T90" fmla="*/ 6 w 223"/>
                  <a:gd name="T91" fmla="*/ 3 h 322"/>
                  <a:gd name="T92" fmla="*/ 5 w 223"/>
                  <a:gd name="T93" fmla="*/ 2 h 322"/>
                  <a:gd name="T94" fmla="*/ 5 w 223"/>
                  <a:gd name="T95" fmla="*/ 2 h 322"/>
                  <a:gd name="T96" fmla="*/ 5 w 223"/>
                  <a:gd name="T97" fmla="*/ 2 h 322"/>
                  <a:gd name="T98" fmla="*/ 4 w 223"/>
                  <a:gd name="T99" fmla="*/ 2 h 322"/>
                  <a:gd name="T100" fmla="*/ 4 w 223"/>
                  <a:gd name="T101" fmla="*/ 2 h 322"/>
                  <a:gd name="T102" fmla="*/ 3 w 223"/>
                  <a:gd name="T103" fmla="*/ 2 h 322"/>
                  <a:gd name="T104" fmla="*/ 3 w 223"/>
                  <a:gd name="T105" fmla="*/ 3 h 322"/>
                  <a:gd name="T106" fmla="*/ 3 w 223"/>
                  <a:gd name="T107" fmla="*/ 3 h 322"/>
                  <a:gd name="T108" fmla="*/ 3 w 223"/>
                  <a:gd name="T109" fmla="*/ 3 h 322"/>
                  <a:gd name="T110" fmla="*/ 2 w 223"/>
                  <a:gd name="T111" fmla="*/ 4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3"/>
                  <a:gd name="T169" fmla="*/ 0 h 322"/>
                  <a:gd name="T170" fmla="*/ 223 w 223"/>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3" h="322">
                    <a:moveTo>
                      <a:pt x="0" y="5"/>
                    </a:moveTo>
                    <a:lnTo>
                      <a:pt x="56" y="5"/>
                    </a:lnTo>
                    <a:lnTo>
                      <a:pt x="56" y="39"/>
                    </a:lnTo>
                    <a:lnTo>
                      <a:pt x="62" y="30"/>
                    </a:lnTo>
                    <a:lnTo>
                      <a:pt x="69" y="23"/>
                    </a:lnTo>
                    <a:lnTo>
                      <a:pt x="77" y="16"/>
                    </a:lnTo>
                    <a:lnTo>
                      <a:pt x="86" y="11"/>
                    </a:lnTo>
                    <a:lnTo>
                      <a:pt x="96" y="6"/>
                    </a:lnTo>
                    <a:lnTo>
                      <a:pt x="105" y="2"/>
                    </a:lnTo>
                    <a:lnTo>
                      <a:pt x="116" y="1"/>
                    </a:lnTo>
                    <a:lnTo>
                      <a:pt x="127" y="0"/>
                    </a:lnTo>
                    <a:lnTo>
                      <a:pt x="137" y="0"/>
                    </a:lnTo>
                    <a:lnTo>
                      <a:pt x="146" y="2"/>
                    </a:lnTo>
                    <a:lnTo>
                      <a:pt x="156" y="4"/>
                    </a:lnTo>
                    <a:lnTo>
                      <a:pt x="165" y="8"/>
                    </a:lnTo>
                    <a:lnTo>
                      <a:pt x="172" y="12"/>
                    </a:lnTo>
                    <a:lnTo>
                      <a:pt x="181" y="17"/>
                    </a:lnTo>
                    <a:lnTo>
                      <a:pt x="187" y="24"/>
                    </a:lnTo>
                    <a:lnTo>
                      <a:pt x="195" y="31"/>
                    </a:lnTo>
                    <a:lnTo>
                      <a:pt x="202" y="40"/>
                    </a:lnTo>
                    <a:lnTo>
                      <a:pt x="207" y="49"/>
                    </a:lnTo>
                    <a:lnTo>
                      <a:pt x="212" y="58"/>
                    </a:lnTo>
                    <a:lnTo>
                      <a:pt x="216" y="69"/>
                    </a:lnTo>
                    <a:lnTo>
                      <a:pt x="219" y="80"/>
                    </a:lnTo>
                    <a:lnTo>
                      <a:pt x="221" y="92"/>
                    </a:lnTo>
                    <a:lnTo>
                      <a:pt x="222" y="105"/>
                    </a:lnTo>
                    <a:lnTo>
                      <a:pt x="223" y="119"/>
                    </a:lnTo>
                    <a:lnTo>
                      <a:pt x="222" y="133"/>
                    </a:lnTo>
                    <a:lnTo>
                      <a:pt x="221" y="146"/>
                    </a:lnTo>
                    <a:lnTo>
                      <a:pt x="219" y="158"/>
                    </a:lnTo>
                    <a:lnTo>
                      <a:pt x="216" y="169"/>
                    </a:lnTo>
                    <a:lnTo>
                      <a:pt x="212" y="180"/>
                    </a:lnTo>
                    <a:lnTo>
                      <a:pt x="207" y="190"/>
                    </a:lnTo>
                    <a:lnTo>
                      <a:pt x="202" y="200"/>
                    </a:lnTo>
                    <a:lnTo>
                      <a:pt x="195" y="207"/>
                    </a:lnTo>
                    <a:lnTo>
                      <a:pt x="187" y="215"/>
                    </a:lnTo>
                    <a:lnTo>
                      <a:pt x="180" y="221"/>
                    </a:lnTo>
                    <a:lnTo>
                      <a:pt x="172" y="227"/>
                    </a:lnTo>
                    <a:lnTo>
                      <a:pt x="164" y="231"/>
                    </a:lnTo>
                    <a:lnTo>
                      <a:pt x="155" y="235"/>
                    </a:lnTo>
                    <a:lnTo>
                      <a:pt x="146" y="237"/>
                    </a:lnTo>
                    <a:lnTo>
                      <a:pt x="137" y="238"/>
                    </a:lnTo>
                    <a:lnTo>
                      <a:pt x="127" y="240"/>
                    </a:lnTo>
                    <a:lnTo>
                      <a:pt x="117" y="238"/>
                    </a:lnTo>
                    <a:lnTo>
                      <a:pt x="109" y="237"/>
                    </a:lnTo>
                    <a:lnTo>
                      <a:pt x="100" y="235"/>
                    </a:lnTo>
                    <a:lnTo>
                      <a:pt x="93" y="232"/>
                    </a:lnTo>
                    <a:lnTo>
                      <a:pt x="85" y="228"/>
                    </a:lnTo>
                    <a:lnTo>
                      <a:pt x="76" y="221"/>
                    </a:lnTo>
                    <a:lnTo>
                      <a:pt x="69" y="215"/>
                    </a:lnTo>
                    <a:lnTo>
                      <a:pt x="60" y="206"/>
                    </a:lnTo>
                    <a:lnTo>
                      <a:pt x="60" y="322"/>
                    </a:lnTo>
                    <a:lnTo>
                      <a:pt x="0" y="322"/>
                    </a:lnTo>
                    <a:lnTo>
                      <a:pt x="0" y="5"/>
                    </a:lnTo>
                    <a:close/>
                    <a:moveTo>
                      <a:pt x="59" y="115"/>
                    </a:moveTo>
                    <a:lnTo>
                      <a:pt x="60" y="125"/>
                    </a:lnTo>
                    <a:lnTo>
                      <a:pt x="60" y="134"/>
                    </a:lnTo>
                    <a:lnTo>
                      <a:pt x="61" y="142"/>
                    </a:lnTo>
                    <a:lnTo>
                      <a:pt x="63" y="149"/>
                    </a:lnTo>
                    <a:lnTo>
                      <a:pt x="66" y="156"/>
                    </a:lnTo>
                    <a:lnTo>
                      <a:pt x="68" y="162"/>
                    </a:lnTo>
                    <a:lnTo>
                      <a:pt x="71" y="168"/>
                    </a:lnTo>
                    <a:lnTo>
                      <a:pt x="75" y="173"/>
                    </a:lnTo>
                    <a:lnTo>
                      <a:pt x="78" y="177"/>
                    </a:lnTo>
                    <a:lnTo>
                      <a:pt x="83" y="181"/>
                    </a:lnTo>
                    <a:lnTo>
                      <a:pt x="87" y="185"/>
                    </a:lnTo>
                    <a:lnTo>
                      <a:pt x="91" y="187"/>
                    </a:lnTo>
                    <a:lnTo>
                      <a:pt x="97" y="189"/>
                    </a:lnTo>
                    <a:lnTo>
                      <a:pt x="101" y="190"/>
                    </a:lnTo>
                    <a:lnTo>
                      <a:pt x="107" y="191"/>
                    </a:lnTo>
                    <a:lnTo>
                      <a:pt x="112" y="191"/>
                    </a:lnTo>
                    <a:lnTo>
                      <a:pt x="117" y="191"/>
                    </a:lnTo>
                    <a:lnTo>
                      <a:pt x="123" y="190"/>
                    </a:lnTo>
                    <a:lnTo>
                      <a:pt x="127" y="189"/>
                    </a:lnTo>
                    <a:lnTo>
                      <a:pt x="131" y="187"/>
                    </a:lnTo>
                    <a:lnTo>
                      <a:pt x="136" y="185"/>
                    </a:lnTo>
                    <a:lnTo>
                      <a:pt x="140" y="181"/>
                    </a:lnTo>
                    <a:lnTo>
                      <a:pt x="143" y="178"/>
                    </a:lnTo>
                    <a:lnTo>
                      <a:pt x="148" y="175"/>
                    </a:lnTo>
                    <a:lnTo>
                      <a:pt x="151" y="169"/>
                    </a:lnTo>
                    <a:lnTo>
                      <a:pt x="153" y="164"/>
                    </a:lnTo>
                    <a:lnTo>
                      <a:pt x="156" y="159"/>
                    </a:lnTo>
                    <a:lnTo>
                      <a:pt x="158" y="152"/>
                    </a:lnTo>
                    <a:lnTo>
                      <a:pt x="161" y="137"/>
                    </a:lnTo>
                    <a:lnTo>
                      <a:pt x="162" y="119"/>
                    </a:lnTo>
                    <a:lnTo>
                      <a:pt x="161" y="101"/>
                    </a:lnTo>
                    <a:lnTo>
                      <a:pt x="157" y="87"/>
                    </a:lnTo>
                    <a:lnTo>
                      <a:pt x="155" y="81"/>
                    </a:lnTo>
                    <a:lnTo>
                      <a:pt x="153" y="76"/>
                    </a:lnTo>
                    <a:lnTo>
                      <a:pt x="150" y="70"/>
                    </a:lnTo>
                    <a:lnTo>
                      <a:pt x="146" y="66"/>
                    </a:lnTo>
                    <a:lnTo>
                      <a:pt x="143" y="62"/>
                    </a:lnTo>
                    <a:lnTo>
                      <a:pt x="139" y="57"/>
                    </a:lnTo>
                    <a:lnTo>
                      <a:pt x="135" y="55"/>
                    </a:lnTo>
                    <a:lnTo>
                      <a:pt x="130" y="52"/>
                    </a:lnTo>
                    <a:lnTo>
                      <a:pt x="126" y="51"/>
                    </a:lnTo>
                    <a:lnTo>
                      <a:pt x="122" y="49"/>
                    </a:lnTo>
                    <a:lnTo>
                      <a:pt x="116" y="49"/>
                    </a:lnTo>
                    <a:lnTo>
                      <a:pt x="111" y="47"/>
                    </a:lnTo>
                    <a:lnTo>
                      <a:pt x="105" y="49"/>
                    </a:lnTo>
                    <a:lnTo>
                      <a:pt x="100" y="49"/>
                    </a:lnTo>
                    <a:lnTo>
                      <a:pt x="96" y="51"/>
                    </a:lnTo>
                    <a:lnTo>
                      <a:pt x="90" y="52"/>
                    </a:lnTo>
                    <a:lnTo>
                      <a:pt x="86" y="55"/>
                    </a:lnTo>
                    <a:lnTo>
                      <a:pt x="82" y="57"/>
                    </a:lnTo>
                    <a:lnTo>
                      <a:pt x="78" y="62"/>
                    </a:lnTo>
                    <a:lnTo>
                      <a:pt x="74" y="65"/>
                    </a:lnTo>
                    <a:lnTo>
                      <a:pt x="71" y="69"/>
                    </a:lnTo>
                    <a:lnTo>
                      <a:pt x="68" y="74"/>
                    </a:lnTo>
                    <a:lnTo>
                      <a:pt x="66" y="80"/>
                    </a:lnTo>
                    <a:lnTo>
                      <a:pt x="63" y="86"/>
                    </a:lnTo>
                    <a:lnTo>
                      <a:pt x="60" y="100"/>
                    </a:lnTo>
                    <a:lnTo>
                      <a:pt x="59"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7" name="Freeform 1411">
                <a:extLst>
                  <a:ext uri="{FF2B5EF4-FFF2-40B4-BE49-F238E27FC236}">
                    <a16:creationId xmlns:a16="http://schemas.microsoft.com/office/drawing/2014/main" id="{D3A5769F-2C27-4F2B-A3EF-00A983E5DA6A}"/>
                  </a:ext>
                </a:extLst>
              </p:cNvPr>
              <p:cNvSpPr>
                <a:spLocks noEditPoints="1"/>
              </p:cNvSpPr>
              <p:nvPr/>
            </p:nvSpPr>
            <p:spPr bwMode="auto">
              <a:xfrm>
                <a:off x="2421" y="787"/>
                <a:ext cx="47" cy="48"/>
              </a:xfrm>
              <a:custGeom>
                <a:avLst/>
                <a:gdLst>
                  <a:gd name="T0" fmla="*/ 0 w 237"/>
                  <a:gd name="T1" fmla="*/ 3 h 240"/>
                  <a:gd name="T2" fmla="*/ 1 w 237"/>
                  <a:gd name="T3" fmla="*/ 2 h 240"/>
                  <a:gd name="T4" fmla="*/ 1 w 237"/>
                  <a:gd name="T5" fmla="*/ 1 h 240"/>
                  <a:gd name="T6" fmla="*/ 2 w 237"/>
                  <a:gd name="T7" fmla="*/ 1 h 240"/>
                  <a:gd name="T8" fmla="*/ 3 w 237"/>
                  <a:gd name="T9" fmla="*/ 0 h 240"/>
                  <a:gd name="T10" fmla="*/ 5 w 237"/>
                  <a:gd name="T11" fmla="*/ 0 h 240"/>
                  <a:gd name="T12" fmla="*/ 7 w 237"/>
                  <a:gd name="T13" fmla="*/ 0 h 240"/>
                  <a:gd name="T14" fmla="*/ 8 w 237"/>
                  <a:gd name="T15" fmla="*/ 1 h 240"/>
                  <a:gd name="T16" fmla="*/ 9 w 237"/>
                  <a:gd name="T17" fmla="*/ 2 h 240"/>
                  <a:gd name="T18" fmla="*/ 9 w 237"/>
                  <a:gd name="T19" fmla="*/ 3 h 240"/>
                  <a:gd name="T20" fmla="*/ 9 w 237"/>
                  <a:gd name="T21" fmla="*/ 5 h 240"/>
                  <a:gd name="T22" fmla="*/ 9 w 237"/>
                  <a:gd name="T23" fmla="*/ 6 h 240"/>
                  <a:gd name="T24" fmla="*/ 9 w 237"/>
                  <a:gd name="T25" fmla="*/ 7 h 240"/>
                  <a:gd name="T26" fmla="*/ 8 w 237"/>
                  <a:gd name="T27" fmla="*/ 9 h 240"/>
                  <a:gd name="T28" fmla="*/ 7 w 237"/>
                  <a:gd name="T29" fmla="*/ 9 h 240"/>
                  <a:gd name="T30" fmla="*/ 5 w 237"/>
                  <a:gd name="T31" fmla="*/ 10 h 240"/>
                  <a:gd name="T32" fmla="*/ 3 w 237"/>
                  <a:gd name="T33" fmla="*/ 9 h 240"/>
                  <a:gd name="T34" fmla="*/ 2 w 237"/>
                  <a:gd name="T35" fmla="*/ 9 h 240"/>
                  <a:gd name="T36" fmla="*/ 1 w 237"/>
                  <a:gd name="T37" fmla="*/ 8 h 240"/>
                  <a:gd name="T38" fmla="*/ 1 w 237"/>
                  <a:gd name="T39" fmla="*/ 8 h 240"/>
                  <a:gd name="T40" fmla="*/ 0 w 237"/>
                  <a:gd name="T41" fmla="*/ 7 h 240"/>
                  <a:gd name="T42" fmla="*/ 0 w 237"/>
                  <a:gd name="T43" fmla="*/ 5 h 240"/>
                  <a:gd name="T44" fmla="*/ 2 w 237"/>
                  <a:gd name="T45" fmla="*/ 5 h 240"/>
                  <a:gd name="T46" fmla="*/ 3 w 237"/>
                  <a:gd name="T47" fmla="*/ 6 h 240"/>
                  <a:gd name="T48" fmla="*/ 3 w 237"/>
                  <a:gd name="T49" fmla="*/ 7 h 240"/>
                  <a:gd name="T50" fmla="*/ 3 w 237"/>
                  <a:gd name="T51" fmla="*/ 7 h 240"/>
                  <a:gd name="T52" fmla="*/ 4 w 237"/>
                  <a:gd name="T53" fmla="*/ 8 h 240"/>
                  <a:gd name="T54" fmla="*/ 5 w 237"/>
                  <a:gd name="T55" fmla="*/ 8 h 240"/>
                  <a:gd name="T56" fmla="*/ 5 w 237"/>
                  <a:gd name="T57" fmla="*/ 8 h 240"/>
                  <a:gd name="T58" fmla="*/ 6 w 237"/>
                  <a:gd name="T59" fmla="*/ 7 h 240"/>
                  <a:gd name="T60" fmla="*/ 6 w 237"/>
                  <a:gd name="T61" fmla="*/ 7 h 240"/>
                  <a:gd name="T62" fmla="*/ 7 w 237"/>
                  <a:gd name="T63" fmla="*/ 6 h 240"/>
                  <a:gd name="T64" fmla="*/ 7 w 237"/>
                  <a:gd name="T65" fmla="*/ 5 h 240"/>
                  <a:gd name="T66" fmla="*/ 7 w 237"/>
                  <a:gd name="T67" fmla="*/ 4 h 240"/>
                  <a:gd name="T68" fmla="*/ 7 w 237"/>
                  <a:gd name="T69" fmla="*/ 3 h 240"/>
                  <a:gd name="T70" fmla="*/ 6 w 237"/>
                  <a:gd name="T71" fmla="*/ 3 h 240"/>
                  <a:gd name="T72" fmla="*/ 6 w 237"/>
                  <a:gd name="T73" fmla="*/ 2 h 240"/>
                  <a:gd name="T74" fmla="*/ 5 w 237"/>
                  <a:gd name="T75" fmla="*/ 2 h 240"/>
                  <a:gd name="T76" fmla="*/ 4 w 237"/>
                  <a:gd name="T77" fmla="*/ 2 h 240"/>
                  <a:gd name="T78" fmla="*/ 4 w 237"/>
                  <a:gd name="T79" fmla="*/ 2 h 240"/>
                  <a:gd name="T80" fmla="*/ 3 w 237"/>
                  <a:gd name="T81" fmla="*/ 3 h 240"/>
                  <a:gd name="T82" fmla="*/ 3 w 237"/>
                  <a:gd name="T83" fmla="*/ 3 h 240"/>
                  <a:gd name="T84" fmla="*/ 3 w 237"/>
                  <a:gd name="T85" fmla="*/ 4 h 240"/>
                  <a:gd name="T86" fmla="*/ 2 w 237"/>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1"/>
                    </a:lnTo>
                    <a:lnTo>
                      <a:pt x="4" y="86"/>
                    </a:lnTo>
                    <a:lnTo>
                      <a:pt x="8" y="72"/>
                    </a:lnTo>
                    <a:lnTo>
                      <a:pt x="15" y="58"/>
                    </a:lnTo>
                    <a:lnTo>
                      <a:pt x="19" y="51"/>
                    </a:lnTo>
                    <a:lnTo>
                      <a:pt x="23" y="44"/>
                    </a:lnTo>
                    <a:lnTo>
                      <a:pt x="28" y="39"/>
                    </a:lnTo>
                    <a:lnTo>
                      <a:pt x="33" y="33"/>
                    </a:lnTo>
                    <a:lnTo>
                      <a:pt x="38" y="28"/>
                    </a:lnTo>
                    <a:lnTo>
                      <a:pt x="44" y="23"/>
                    </a:lnTo>
                    <a:lnTo>
                      <a:pt x="50" y="18"/>
                    </a:lnTo>
                    <a:lnTo>
                      <a:pt x="57" y="15"/>
                    </a:lnTo>
                    <a:lnTo>
                      <a:pt x="71" y="9"/>
                    </a:lnTo>
                    <a:lnTo>
                      <a:pt x="86" y="3"/>
                    </a:lnTo>
                    <a:lnTo>
                      <a:pt x="102" y="1"/>
                    </a:lnTo>
                    <a:lnTo>
                      <a:pt x="118" y="0"/>
                    </a:lnTo>
                    <a:lnTo>
                      <a:pt x="131" y="0"/>
                    </a:lnTo>
                    <a:lnTo>
                      <a:pt x="143" y="2"/>
                    </a:lnTo>
                    <a:lnTo>
                      <a:pt x="154" y="4"/>
                    </a:lnTo>
                    <a:lnTo>
                      <a:pt x="166" y="9"/>
                    </a:lnTo>
                    <a:lnTo>
                      <a:pt x="176" y="13"/>
                    </a:lnTo>
                    <a:lnTo>
                      <a:pt x="185" y="19"/>
                    </a:lnTo>
                    <a:lnTo>
                      <a:pt x="195" y="26"/>
                    </a:lnTo>
                    <a:lnTo>
                      <a:pt x="204" y="33"/>
                    </a:lnTo>
                    <a:lnTo>
                      <a:pt x="211" y="42"/>
                    </a:lnTo>
                    <a:lnTo>
                      <a:pt x="218" y="52"/>
                    </a:lnTo>
                    <a:lnTo>
                      <a:pt x="224" y="62"/>
                    </a:lnTo>
                    <a:lnTo>
                      <a:pt x="228" y="72"/>
                    </a:lnTo>
                    <a:lnTo>
                      <a:pt x="232" y="83"/>
                    </a:lnTo>
                    <a:lnTo>
                      <a:pt x="235" y="94"/>
                    </a:lnTo>
                    <a:lnTo>
                      <a:pt x="236" y="107"/>
                    </a:lnTo>
                    <a:lnTo>
                      <a:pt x="237" y="119"/>
                    </a:lnTo>
                    <a:lnTo>
                      <a:pt x="236" y="132"/>
                    </a:lnTo>
                    <a:lnTo>
                      <a:pt x="235" y="144"/>
                    </a:lnTo>
                    <a:lnTo>
                      <a:pt x="232" y="155"/>
                    </a:lnTo>
                    <a:lnTo>
                      <a:pt x="228" y="166"/>
                    </a:lnTo>
                    <a:lnTo>
                      <a:pt x="223" y="177"/>
                    </a:lnTo>
                    <a:lnTo>
                      <a:pt x="218" y="187"/>
                    </a:lnTo>
                    <a:lnTo>
                      <a:pt x="211" y="196"/>
                    </a:lnTo>
                    <a:lnTo>
                      <a:pt x="203" y="205"/>
                    </a:lnTo>
                    <a:lnTo>
                      <a:pt x="194" y="214"/>
                    </a:lnTo>
                    <a:lnTo>
                      <a:pt x="185" y="220"/>
                    </a:lnTo>
                    <a:lnTo>
                      <a:pt x="176" y="226"/>
                    </a:lnTo>
                    <a:lnTo>
                      <a:pt x="165" y="231"/>
                    </a:lnTo>
                    <a:lnTo>
                      <a:pt x="154" y="234"/>
                    </a:lnTo>
                    <a:lnTo>
                      <a:pt x="143" y="237"/>
                    </a:lnTo>
                    <a:lnTo>
                      <a:pt x="131" y="238"/>
                    </a:lnTo>
                    <a:lnTo>
                      <a:pt x="118" y="240"/>
                    </a:lnTo>
                    <a:lnTo>
                      <a:pt x="103" y="238"/>
                    </a:lnTo>
                    <a:lnTo>
                      <a:pt x="88" y="236"/>
                    </a:lnTo>
                    <a:lnTo>
                      <a:pt x="73" y="231"/>
                    </a:lnTo>
                    <a:lnTo>
                      <a:pt x="59" y="226"/>
                    </a:lnTo>
                    <a:lnTo>
                      <a:pt x="51" y="221"/>
                    </a:lnTo>
                    <a:lnTo>
                      <a:pt x="45" y="217"/>
                    </a:lnTo>
                    <a:lnTo>
                      <a:pt x="38" y="213"/>
                    </a:lnTo>
                    <a:lnTo>
                      <a:pt x="33" y="207"/>
                    </a:lnTo>
                    <a:lnTo>
                      <a:pt x="28" y="202"/>
                    </a:lnTo>
                    <a:lnTo>
                      <a:pt x="23" y="196"/>
                    </a:lnTo>
                    <a:lnTo>
                      <a:pt x="19" y="190"/>
                    </a:lnTo>
                    <a:lnTo>
                      <a:pt x="15" y="183"/>
                    </a:lnTo>
                    <a:lnTo>
                      <a:pt x="11" y="176"/>
                    </a:lnTo>
                    <a:lnTo>
                      <a:pt x="8" y="169"/>
                    </a:lnTo>
                    <a:lnTo>
                      <a:pt x="6" y="161"/>
                    </a:lnTo>
                    <a:lnTo>
                      <a:pt x="4" y="153"/>
                    </a:lnTo>
                    <a:lnTo>
                      <a:pt x="1" y="135"/>
                    </a:lnTo>
                    <a:lnTo>
                      <a:pt x="0" y="117"/>
                    </a:lnTo>
                    <a:close/>
                    <a:moveTo>
                      <a:pt x="62" y="120"/>
                    </a:moveTo>
                    <a:lnTo>
                      <a:pt x="62" y="128"/>
                    </a:lnTo>
                    <a:lnTo>
                      <a:pt x="63" y="136"/>
                    </a:lnTo>
                    <a:lnTo>
                      <a:pt x="64" y="142"/>
                    </a:lnTo>
                    <a:lnTo>
                      <a:pt x="67" y="150"/>
                    </a:lnTo>
                    <a:lnTo>
                      <a:pt x="69" y="156"/>
                    </a:lnTo>
                    <a:lnTo>
                      <a:pt x="71" y="162"/>
                    </a:lnTo>
                    <a:lnTo>
                      <a:pt x="75" y="167"/>
                    </a:lnTo>
                    <a:lnTo>
                      <a:pt x="78" y="172"/>
                    </a:lnTo>
                    <a:lnTo>
                      <a:pt x="83" y="176"/>
                    </a:lnTo>
                    <a:lnTo>
                      <a:pt x="87" y="180"/>
                    </a:lnTo>
                    <a:lnTo>
                      <a:pt x="91" y="182"/>
                    </a:lnTo>
                    <a:lnTo>
                      <a:pt x="97" y="186"/>
                    </a:lnTo>
                    <a:lnTo>
                      <a:pt x="102" y="188"/>
                    </a:lnTo>
                    <a:lnTo>
                      <a:pt x="106" y="189"/>
                    </a:lnTo>
                    <a:lnTo>
                      <a:pt x="113" y="190"/>
                    </a:lnTo>
                    <a:lnTo>
                      <a:pt x="118" y="190"/>
                    </a:lnTo>
                    <a:lnTo>
                      <a:pt x="124" y="190"/>
                    </a:lnTo>
                    <a:lnTo>
                      <a:pt x="130" y="189"/>
                    </a:lnTo>
                    <a:lnTo>
                      <a:pt x="136" y="188"/>
                    </a:lnTo>
                    <a:lnTo>
                      <a:pt x="140" y="186"/>
                    </a:lnTo>
                    <a:lnTo>
                      <a:pt x="145" y="182"/>
                    </a:lnTo>
                    <a:lnTo>
                      <a:pt x="150" y="180"/>
                    </a:lnTo>
                    <a:lnTo>
                      <a:pt x="154" y="176"/>
                    </a:lnTo>
                    <a:lnTo>
                      <a:pt x="158" y="172"/>
                    </a:lnTo>
                    <a:lnTo>
                      <a:pt x="161" y="167"/>
                    </a:lnTo>
                    <a:lnTo>
                      <a:pt x="165" y="162"/>
                    </a:lnTo>
                    <a:lnTo>
                      <a:pt x="168" y="156"/>
                    </a:lnTo>
                    <a:lnTo>
                      <a:pt x="170" y="150"/>
                    </a:lnTo>
                    <a:lnTo>
                      <a:pt x="172" y="142"/>
                    </a:lnTo>
                    <a:lnTo>
                      <a:pt x="173" y="136"/>
                    </a:lnTo>
                    <a:lnTo>
                      <a:pt x="174" y="127"/>
                    </a:lnTo>
                    <a:lnTo>
                      <a:pt x="174" y="119"/>
                    </a:lnTo>
                    <a:lnTo>
                      <a:pt x="174" y="111"/>
                    </a:lnTo>
                    <a:lnTo>
                      <a:pt x="173" y="104"/>
                    </a:lnTo>
                    <a:lnTo>
                      <a:pt x="172" y="96"/>
                    </a:lnTo>
                    <a:lnTo>
                      <a:pt x="170" y="90"/>
                    </a:lnTo>
                    <a:lnTo>
                      <a:pt x="168" y="83"/>
                    </a:lnTo>
                    <a:lnTo>
                      <a:pt x="165" y="78"/>
                    </a:lnTo>
                    <a:lnTo>
                      <a:pt x="161" y="72"/>
                    </a:lnTo>
                    <a:lnTo>
                      <a:pt x="158" y="67"/>
                    </a:lnTo>
                    <a:lnTo>
                      <a:pt x="154" y="64"/>
                    </a:lnTo>
                    <a:lnTo>
                      <a:pt x="150" y="59"/>
                    </a:lnTo>
                    <a:lnTo>
                      <a:pt x="145" y="56"/>
                    </a:lnTo>
                    <a:lnTo>
                      <a:pt x="140" y="54"/>
                    </a:lnTo>
                    <a:lnTo>
                      <a:pt x="136" y="52"/>
                    </a:lnTo>
                    <a:lnTo>
                      <a:pt x="130" y="51"/>
                    </a:lnTo>
                    <a:lnTo>
                      <a:pt x="124" y="50"/>
                    </a:lnTo>
                    <a:lnTo>
                      <a:pt x="118" y="50"/>
                    </a:lnTo>
                    <a:lnTo>
                      <a:pt x="113" y="50"/>
                    </a:lnTo>
                    <a:lnTo>
                      <a:pt x="106" y="51"/>
                    </a:lnTo>
                    <a:lnTo>
                      <a:pt x="102" y="52"/>
                    </a:lnTo>
                    <a:lnTo>
                      <a:pt x="97" y="54"/>
                    </a:lnTo>
                    <a:lnTo>
                      <a:pt x="91" y="56"/>
                    </a:lnTo>
                    <a:lnTo>
                      <a:pt x="87" y="59"/>
                    </a:lnTo>
                    <a:lnTo>
                      <a:pt x="83" y="64"/>
                    </a:lnTo>
                    <a:lnTo>
                      <a:pt x="78" y="67"/>
                    </a:lnTo>
                    <a:lnTo>
                      <a:pt x="75" y="72"/>
                    </a:lnTo>
                    <a:lnTo>
                      <a:pt x="71" y="78"/>
                    </a:lnTo>
                    <a:lnTo>
                      <a:pt x="69" y="83"/>
                    </a:lnTo>
                    <a:lnTo>
                      <a:pt x="67" y="90"/>
                    </a:lnTo>
                    <a:lnTo>
                      <a:pt x="64" y="96"/>
                    </a:lnTo>
                    <a:lnTo>
                      <a:pt x="63" y="104"/>
                    </a:lnTo>
                    <a:lnTo>
                      <a:pt x="62" y="111"/>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8" name="Freeform 1412">
                <a:extLst>
                  <a:ext uri="{FF2B5EF4-FFF2-40B4-BE49-F238E27FC236}">
                    <a16:creationId xmlns:a16="http://schemas.microsoft.com/office/drawing/2014/main" id="{F8142FBD-7CE5-4ADA-8E46-7F855735AF7D}"/>
                  </a:ext>
                </a:extLst>
              </p:cNvPr>
              <p:cNvSpPr>
                <a:spLocks/>
              </p:cNvSpPr>
              <p:nvPr/>
            </p:nvSpPr>
            <p:spPr bwMode="auto">
              <a:xfrm>
                <a:off x="2477" y="787"/>
                <a:ext cx="67" cy="47"/>
              </a:xfrm>
              <a:custGeom>
                <a:avLst/>
                <a:gdLst>
                  <a:gd name="T0" fmla="*/ 2 w 338"/>
                  <a:gd name="T1" fmla="*/ 0 h 234"/>
                  <a:gd name="T2" fmla="*/ 3 w 338"/>
                  <a:gd name="T3" fmla="*/ 1 h 234"/>
                  <a:gd name="T4" fmla="*/ 3 w 338"/>
                  <a:gd name="T5" fmla="*/ 1 h 234"/>
                  <a:gd name="T6" fmla="*/ 4 w 338"/>
                  <a:gd name="T7" fmla="*/ 0 h 234"/>
                  <a:gd name="T8" fmla="*/ 5 w 338"/>
                  <a:gd name="T9" fmla="*/ 0 h 234"/>
                  <a:gd name="T10" fmla="*/ 5 w 338"/>
                  <a:gd name="T11" fmla="*/ 0 h 234"/>
                  <a:gd name="T12" fmla="*/ 6 w 338"/>
                  <a:gd name="T13" fmla="*/ 0 h 234"/>
                  <a:gd name="T14" fmla="*/ 7 w 338"/>
                  <a:gd name="T15" fmla="*/ 1 h 234"/>
                  <a:gd name="T16" fmla="*/ 7 w 338"/>
                  <a:gd name="T17" fmla="*/ 1 h 234"/>
                  <a:gd name="T18" fmla="*/ 8 w 338"/>
                  <a:gd name="T19" fmla="*/ 1 h 234"/>
                  <a:gd name="T20" fmla="*/ 9 w 338"/>
                  <a:gd name="T21" fmla="*/ 1 h 234"/>
                  <a:gd name="T22" fmla="*/ 9 w 338"/>
                  <a:gd name="T23" fmla="*/ 0 h 234"/>
                  <a:gd name="T24" fmla="*/ 10 w 338"/>
                  <a:gd name="T25" fmla="*/ 0 h 234"/>
                  <a:gd name="T26" fmla="*/ 11 w 338"/>
                  <a:gd name="T27" fmla="*/ 0 h 234"/>
                  <a:gd name="T28" fmla="*/ 12 w 338"/>
                  <a:gd name="T29" fmla="*/ 0 h 234"/>
                  <a:gd name="T30" fmla="*/ 12 w 338"/>
                  <a:gd name="T31" fmla="*/ 1 h 234"/>
                  <a:gd name="T32" fmla="*/ 13 w 338"/>
                  <a:gd name="T33" fmla="*/ 1 h 234"/>
                  <a:gd name="T34" fmla="*/ 13 w 338"/>
                  <a:gd name="T35" fmla="*/ 2 h 234"/>
                  <a:gd name="T36" fmla="*/ 13 w 338"/>
                  <a:gd name="T37" fmla="*/ 3 h 234"/>
                  <a:gd name="T38" fmla="*/ 13 w 338"/>
                  <a:gd name="T39" fmla="*/ 9 h 234"/>
                  <a:gd name="T40" fmla="*/ 11 w 338"/>
                  <a:gd name="T41" fmla="*/ 4 h 234"/>
                  <a:gd name="T42" fmla="*/ 11 w 338"/>
                  <a:gd name="T43" fmla="*/ 3 h 234"/>
                  <a:gd name="T44" fmla="*/ 11 w 338"/>
                  <a:gd name="T45" fmla="*/ 2 h 234"/>
                  <a:gd name="T46" fmla="*/ 10 w 338"/>
                  <a:gd name="T47" fmla="*/ 2 h 234"/>
                  <a:gd name="T48" fmla="*/ 10 w 338"/>
                  <a:gd name="T49" fmla="*/ 2 h 234"/>
                  <a:gd name="T50" fmla="*/ 9 w 338"/>
                  <a:gd name="T51" fmla="*/ 2 h 234"/>
                  <a:gd name="T52" fmla="*/ 9 w 338"/>
                  <a:gd name="T53" fmla="*/ 2 h 234"/>
                  <a:gd name="T54" fmla="*/ 8 w 338"/>
                  <a:gd name="T55" fmla="*/ 3 h 234"/>
                  <a:gd name="T56" fmla="*/ 8 w 338"/>
                  <a:gd name="T57" fmla="*/ 3 h 234"/>
                  <a:gd name="T58" fmla="*/ 8 w 338"/>
                  <a:gd name="T59" fmla="*/ 4 h 234"/>
                  <a:gd name="T60" fmla="*/ 8 w 338"/>
                  <a:gd name="T61" fmla="*/ 5 h 234"/>
                  <a:gd name="T62" fmla="*/ 6 w 338"/>
                  <a:gd name="T63" fmla="*/ 9 h 234"/>
                  <a:gd name="T64" fmla="*/ 5 w 338"/>
                  <a:gd name="T65" fmla="*/ 4 h 234"/>
                  <a:gd name="T66" fmla="*/ 5 w 338"/>
                  <a:gd name="T67" fmla="*/ 3 h 234"/>
                  <a:gd name="T68" fmla="*/ 5 w 338"/>
                  <a:gd name="T69" fmla="*/ 2 h 234"/>
                  <a:gd name="T70" fmla="*/ 5 w 338"/>
                  <a:gd name="T71" fmla="*/ 2 h 234"/>
                  <a:gd name="T72" fmla="*/ 5 w 338"/>
                  <a:gd name="T73" fmla="*/ 2 h 234"/>
                  <a:gd name="T74" fmla="*/ 4 w 338"/>
                  <a:gd name="T75" fmla="*/ 2 h 234"/>
                  <a:gd name="T76" fmla="*/ 4 w 338"/>
                  <a:gd name="T77" fmla="*/ 2 h 234"/>
                  <a:gd name="T78" fmla="*/ 3 w 338"/>
                  <a:gd name="T79" fmla="*/ 2 h 234"/>
                  <a:gd name="T80" fmla="*/ 3 w 338"/>
                  <a:gd name="T81" fmla="*/ 2 h 234"/>
                  <a:gd name="T82" fmla="*/ 3 w 338"/>
                  <a:gd name="T83" fmla="*/ 3 h 234"/>
                  <a:gd name="T84" fmla="*/ 3 w 338"/>
                  <a:gd name="T85" fmla="*/ 3 h 234"/>
                  <a:gd name="T86" fmla="*/ 2 w 338"/>
                  <a:gd name="T87" fmla="*/ 4 h 234"/>
                  <a:gd name="T88" fmla="*/ 2 w 338"/>
                  <a:gd name="T89" fmla="*/ 9 h 234"/>
                  <a:gd name="T90" fmla="*/ 0 w 338"/>
                  <a:gd name="T91" fmla="*/ 0 h 23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8"/>
                  <a:gd name="T139" fmla="*/ 0 h 234"/>
                  <a:gd name="T140" fmla="*/ 338 w 338"/>
                  <a:gd name="T141" fmla="*/ 234 h 23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8" h="234">
                    <a:moveTo>
                      <a:pt x="0" y="5"/>
                    </a:moveTo>
                    <a:lnTo>
                      <a:pt x="56" y="5"/>
                    </a:lnTo>
                    <a:lnTo>
                      <a:pt x="56" y="37"/>
                    </a:lnTo>
                    <a:lnTo>
                      <a:pt x="64" y="28"/>
                    </a:lnTo>
                    <a:lnTo>
                      <a:pt x="72" y="21"/>
                    </a:lnTo>
                    <a:lnTo>
                      <a:pt x="80" y="14"/>
                    </a:lnTo>
                    <a:lnTo>
                      <a:pt x="90" y="9"/>
                    </a:lnTo>
                    <a:lnTo>
                      <a:pt x="98" y="5"/>
                    </a:lnTo>
                    <a:lnTo>
                      <a:pt x="108" y="2"/>
                    </a:lnTo>
                    <a:lnTo>
                      <a:pt x="118" y="0"/>
                    </a:lnTo>
                    <a:lnTo>
                      <a:pt x="128" y="0"/>
                    </a:lnTo>
                    <a:lnTo>
                      <a:pt x="138" y="0"/>
                    </a:lnTo>
                    <a:lnTo>
                      <a:pt x="148" y="2"/>
                    </a:lnTo>
                    <a:lnTo>
                      <a:pt x="158" y="5"/>
                    </a:lnTo>
                    <a:lnTo>
                      <a:pt x="166" y="9"/>
                    </a:lnTo>
                    <a:lnTo>
                      <a:pt x="174" y="14"/>
                    </a:lnTo>
                    <a:lnTo>
                      <a:pt x="180" y="21"/>
                    </a:lnTo>
                    <a:lnTo>
                      <a:pt x="187" y="28"/>
                    </a:lnTo>
                    <a:lnTo>
                      <a:pt x="192" y="37"/>
                    </a:lnTo>
                    <a:lnTo>
                      <a:pt x="200" y="28"/>
                    </a:lnTo>
                    <a:lnTo>
                      <a:pt x="208" y="21"/>
                    </a:lnTo>
                    <a:lnTo>
                      <a:pt x="216" y="14"/>
                    </a:lnTo>
                    <a:lnTo>
                      <a:pt x="225" y="9"/>
                    </a:lnTo>
                    <a:lnTo>
                      <a:pt x="234" y="5"/>
                    </a:lnTo>
                    <a:lnTo>
                      <a:pt x="243" y="2"/>
                    </a:lnTo>
                    <a:lnTo>
                      <a:pt x="253" y="0"/>
                    </a:lnTo>
                    <a:lnTo>
                      <a:pt x="262" y="0"/>
                    </a:lnTo>
                    <a:lnTo>
                      <a:pt x="274" y="1"/>
                    </a:lnTo>
                    <a:lnTo>
                      <a:pt x="286" y="2"/>
                    </a:lnTo>
                    <a:lnTo>
                      <a:pt x="296" y="5"/>
                    </a:lnTo>
                    <a:lnTo>
                      <a:pt x="306" y="10"/>
                    </a:lnTo>
                    <a:lnTo>
                      <a:pt x="313" y="16"/>
                    </a:lnTo>
                    <a:lnTo>
                      <a:pt x="321" y="23"/>
                    </a:lnTo>
                    <a:lnTo>
                      <a:pt x="326" y="31"/>
                    </a:lnTo>
                    <a:lnTo>
                      <a:pt x="332" y="40"/>
                    </a:lnTo>
                    <a:lnTo>
                      <a:pt x="334" y="49"/>
                    </a:lnTo>
                    <a:lnTo>
                      <a:pt x="336" y="59"/>
                    </a:lnTo>
                    <a:lnTo>
                      <a:pt x="337" y="72"/>
                    </a:lnTo>
                    <a:lnTo>
                      <a:pt x="338" y="87"/>
                    </a:lnTo>
                    <a:lnTo>
                      <a:pt x="338" y="234"/>
                    </a:lnTo>
                    <a:lnTo>
                      <a:pt x="276" y="234"/>
                    </a:lnTo>
                    <a:lnTo>
                      <a:pt x="276" y="104"/>
                    </a:lnTo>
                    <a:lnTo>
                      <a:pt x="276" y="87"/>
                    </a:lnTo>
                    <a:lnTo>
                      <a:pt x="275" y="76"/>
                    </a:lnTo>
                    <a:lnTo>
                      <a:pt x="273" y="66"/>
                    </a:lnTo>
                    <a:lnTo>
                      <a:pt x="271" y="59"/>
                    </a:lnTo>
                    <a:lnTo>
                      <a:pt x="266" y="54"/>
                    </a:lnTo>
                    <a:lnTo>
                      <a:pt x="260" y="50"/>
                    </a:lnTo>
                    <a:lnTo>
                      <a:pt x="253" y="47"/>
                    </a:lnTo>
                    <a:lnTo>
                      <a:pt x="245" y="46"/>
                    </a:lnTo>
                    <a:lnTo>
                      <a:pt x="239" y="46"/>
                    </a:lnTo>
                    <a:lnTo>
                      <a:pt x="232" y="49"/>
                    </a:lnTo>
                    <a:lnTo>
                      <a:pt x="227" y="51"/>
                    </a:lnTo>
                    <a:lnTo>
                      <a:pt x="220" y="54"/>
                    </a:lnTo>
                    <a:lnTo>
                      <a:pt x="216" y="58"/>
                    </a:lnTo>
                    <a:lnTo>
                      <a:pt x="211" y="64"/>
                    </a:lnTo>
                    <a:lnTo>
                      <a:pt x="207" y="70"/>
                    </a:lnTo>
                    <a:lnTo>
                      <a:pt x="204" y="77"/>
                    </a:lnTo>
                    <a:lnTo>
                      <a:pt x="202" y="85"/>
                    </a:lnTo>
                    <a:lnTo>
                      <a:pt x="201" y="96"/>
                    </a:lnTo>
                    <a:lnTo>
                      <a:pt x="200" y="109"/>
                    </a:lnTo>
                    <a:lnTo>
                      <a:pt x="200" y="124"/>
                    </a:lnTo>
                    <a:lnTo>
                      <a:pt x="200" y="234"/>
                    </a:lnTo>
                    <a:lnTo>
                      <a:pt x="139" y="234"/>
                    </a:lnTo>
                    <a:lnTo>
                      <a:pt x="139" y="109"/>
                    </a:lnTo>
                    <a:lnTo>
                      <a:pt x="138" y="94"/>
                    </a:lnTo>
                    <a:lnTo>
                      <a:pt x="138" y="81"/>
                    </a:lnTo>
                    <a:lnTo>
                      <a:pt x="137" y="72"/>
                    </a:lnTo>
                    <a:lnTo>
                      <a:pt x="136" y="66"/>
                    </a:lnTo>
                    <a:lnTo>
                      <a:pt x="134" y="62"/>
                    </a:lnTo>
                    <a:lnTo>
                      <a:pt x="132" y="57"/>
                    </a:lnTo>
                    <a:lnTo>
                      <a:pt x="129" y="54"/>
                    </a:lnTo>
                    <a:lnTo>
                      <a:pt x="125" y="51"/>
                    </a:lnTo>
                    <a:lnTo>
                      <a:pt x="122" y="49"/>
                    </a:lnTo>
                    <a:lnTo>
                      <a:pt x="118" y="47"/>
                    </a:lnTo>
                    <a:lnTo>
                      <a:pt x="112" y="46"/>
                    </a:lnTo>
                    <a:lnTo>
                      <a:pt x="107" y="46"/>
                    </a:lnTo>
                    <a:lnTo>
                      <a:pt x="101" y="46"/>
                    </a:lnTo>
                    <a:lnTo>
                      <a:pt x="94" y="49"/>
                    </a:lnTo>
                    <a:lnTo>
                      <a:pt x="88" y="51"/>
                    </a:lnTo>
                    <a:lnTo>
                      <a:pt x="82" y="54"/>
                    </a:lnTo>
                    <a:lnTo>
                      <a:pt x="77" y="58"/>
                    </a:lnTo>
                    <a:lnTo>
                      <a:pt x="72" y="63"/>
                    </a:lnTo>
                    <a:lnTo>
                      <a:pt x="69" y="69"/>
                    </a:lnTo>
                    <a:lnTo>
                      <a:pt x="66" y="76"/>
                    </a:lnTo>
                    <a:lnTo>
                      <a:pt x="64" y="84"/>
                    </a:lnTo>
                    <a:lnTo>
                      <a:pt x="63" y="95"/>
                    </a:lnTo>
                    <a:lnTo>
                      <a:pt x="62" y="108"/>
                    </a:lnTo>
                    <a:lnTo>
                      <a:pt x="61" y="123"/>
                    </a:lnTo>
                    <a:lnTo>
                      <a:pt x="61" y="234"/>
                    </a:lnTo>
                    <a:lnTo>
                      <a:pt x="0" y="234"/>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79" name="Freeform 1413">
                <a:extLst>
                  <a:ext uri="{FF2B5EF4-FFF2-40B4-BE49-F238E27FC236}">
                    <a16:creationId xmlns:a16="http://schemas.microsoft.com/office/drawing/2014/main" id="{24BCB817-2F2C-4A1E-963C-2688D269BCBD}"/>
                  </a:ext>
                </a:extLst>
              </p:cNvPr>
              <p:cNvSpPr>
                <a:spLocks noEditPoints="1"/>
              </p:cNvSpPr>
              <p:nvPr/>
            </p:nvSpPr>
            <p:spPr bwMode="auto">
              <a:xfrm>
                <a:off x="2556" y="771"/>
                <a:ext cx="13" cy="63"/>
              </a:xfrm>
              <a:custGeom>
                <a:avLst/>
                <a:gdLst>
                  <a:gd name="T0" fmla="*/ 0 w 61"/>
                  <a:gd name="T1" fmla="*/ 2 h 316"/>
                  <a:gd name="T2" fmla="*/ 0 w 61"/>
                  <a:gd name="T3" fmla="*/ 0 h 316"/>
                  <a:gd name="T4" fmla="*/ 3 w 61"/>
                  <a:gd name="T5" fmla="*/ 0 h 316"/>
                  <a:gd name="T6" fmla="*/ 3 w 61"/>
                  <a:gd name="T7" fmla="*/ 2 h 316"/>
                  <a:gd name="T8" fmla="*/ 0 w 61"/>
                  <a:gd name="T9" fmla="*/ 2 h 316"/>
                  <a:gd name="T10" fmla="*/ 0 w 61"/>
                  <a:gd name="T11" fmla="*/ 13 h 316"/>
                  <a:gd name="T12" fmla="*/ 0 w 61"/>
                  <a:gd name="T13" fmla="*/ 3 h 316"/>
                  <a:gd name="T14" fmla="*/ 3 w 61"/>
                  <a:gd name="T15" fmla="*/ 3 h 316"/>
                  <a:gd name="T16" fmla="*/ 3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0" name="Freeform 1414">
                <a:extLst>
                  <a:ext uri="{FF2B5EF4-FFF2-40B4-BE49-F238E27FC236}">
                    <a16:creationId xmlns:a16="http://schemas.microsoft.com/office/drawing/2014/main" id="{07684DE6-36AA-44A0-9CB9-033FE03EB344}"/>
                  </a:ext>
                </a:extLst>
              </p:cNvPr>
              <p:cNvSpPr>
                <a:spLocks noEditPoints="1"/>
              </p:cNvSpPr>
              <p:nvPr/>
            </p:nvSpPr>
            <p:spPr bwMode="auto">
              <a:xfrm>
                <a:off x="2578" y="787"/>
                <a:ext cx="47" cy="48"/>
              </a:xfrm>
              <a:custGeom>
                <a:avLst/>
                <a:gdLst>
                  <a:gd name="T0" fmla="*/ 0 w 237"/>
                  <a:gd name="T1" fmla="*/ 3 h 240"/>
                  <a:gd name="T2" fmla="*/ 1 w 237"/>
                  <a:gd name="T3" fmla="*/ 2 h 240"/>
                  <a:gd name="T4" fmla="*/ 1 w 237"/>
                  <a:gd name="T5" fmla="*/ 1 h 240"/>
                  <a:gd name="T6" fmla="*/ 2 w 237"/>
                  <a:gd name="T7" fmla="*/ 1 h 240"/>
                  <a:gd name="T8" fmla="*/ 3 w 237"/>
                  <a:gd name="T9" fmla="*/ 0 h 240"/>
                  <a:gd name="T10" fmla="*/ 5 w 237"/>
                  <a:gd name="T11" fmla="*/ 0 h 240"/>
                  <a:gd name="T12" fmla="*/ 7 w 237"/>
                  <a:gd name="T13" fmla="*/ 0 h 240"/>
                  <a:gd name="T14" fmla="*/ 8 w 237"/>
                  <a:gd name="T15" fmla="*/ 1 h 240"/>
                  <a:gd name="T16" fmla="*/ 9 w 237"/>
                  <a:gd name="T17" fmla="*/ 2 h 240"/>
                  <a:gd name="T18" fmla="*/ 9 w 237"/>
                  <a:gd name="T19" fmla="*/ 3 h 240"/>
                  <a:gd name="T20" fmla="*/ 9 w 237"/>
                  <a:gd name="T21" fmla="*/ 5 h 240"/>
                  <a:gd name="T22" fmla="*/ 9 w 237"/>
                  <a:gd name="T23" fmla="*/ 6 h 240"/>
                  <a:gd name="T24" fmla="*/ 9 w 237"/>
                  <a:gd name="T25" fmla="*/ 7 h 240"/>
                  <a:gd name="T26" fmla="*/ 8 w 237"/>
                  <a:gd name="T27" fmla="*/ 9 h 240"/>
                  <a:gd name="T28" fmla="*/ 7 w 237"/>
                  <a:gd name="T29" fmla="*/ 9 h 240"/>
                  <a:gd name="T30" fmla="*/ 5 w 237"/>
                  <a:gd name="T31" fmla="*/ 10 h 240"/>
                  <a:gd name="T32" fmla="*/ 3 w 237"/>
                  <a:gd name="T33" fmla="*/ 9 h 240"/>
                  <a:gd name="T34" fmla="*/ 2 w 237"/>
                  <a:gd name="T35" fmla="*/ 9 h 240"/>
                  <a:gd name="T36" fmla="*/ 1 w 237"/>
                  <a:gd name="T37" fmla="*/ 8 h 240"/>
                  <a:gd name="T38" fmla="*/ 1 w 237"/>
                  <a:gd name="T39" fmla="*/ 8 h 240"/>
                  <a:gd name="T40" fmla="*/ 0 w 237"/>
                  <a:gd name="T41" fmla="*/ 7 h 240"/>
                  <a:gd name="T42" fmla="*/ 0 w 237"/>
                  <a:gd name="T43" fmla="*/ 5 h 240"/>
                  <a:gd name="T44" fmla="*/ 2 w 237"/>
                  <a:gd name="T45" fmla="*/ 5 h 240"/>
                  <a:gd name="T46" fmla="*/ 3 w 237"/>
                  <a:gd name="T47" fmla="*/ 6 h 240"/>
                  <a:gd name="T48" fmla="*/ 3 w 237"/>
                  <a:gd name="T49" fmla="*/ 7 h 240"/>
                  <a:gd name="T50" fmla="*/ 3 w 237"/>
                  <a:gd name="T51" fmla="*/ 7 h 240"/>
                  <a:gd name="T52" fmla="*/ 4 w 237"/>
                  <a:gd name="T53" fmla="*/ 8 h 240"/>
                  <a:gd name="T54" fmla="*/ 5 w 237"/>
                  <a:gd name="T55" fmla="*/ 8 h 240"/>
                  <a:gd name="T56" fmla="*/ 5 w 237"/>
                  <a:gd name="T57" fmla="*/ 8 h 240"/>
                  <a:gd name="T58" fmla="*/ 6 w 237"/>
                  <a:gd name="T59" fmla="*/ 7 h 240"/>
                  <a:gd name="T60" fmla="*/ 6 w 237"/>
                  <a:gd name="T61" fmla="*/ 7 h 240"/>
                  <a:gd name="T62" fmla="*/ 7 w 237"/>
                  <a:gd name="T63" fmla="*/ 6 h 240"/>
                  <a:gd name="T64" fmla="*/ 7 w 237"/>
                  <a:gd name="T65" fmla="*/ 5 h 240"/>
                  <a:gd name="T66" fmla="*/ 7 w 237"/>
                  <a:gd name="T67" fmla="*/ 4 h 240"/>
                  <a:gd name="T68" fmla="*/ 7 w 237"/>
                  <a:gd name="T69" fmla="*/ 3 h 240"/>
                  <a:gd name="T70" fmla="*/ 6 w 237"/>
                  <a:gd name="T71" fmla="*/ 3 h 240"/>
                  <a:gd name="T72" fmla="*/ 6 w 237"/>
                  <a:gd name="T73" fmla="*/ 2 h 240"/>
                  <a:gd name="T74" fmla="*/ 5 w 237"/>
                  <a:gd name="T75" fmla="*/ 2 h 240"/>
                  <a:gd name="T76" fmla="*/ 4 w 237"/>
                  <a:gd name="T77" fmla="*/ 2 h 240"/>
                  <a:gd name="T78" fmla="*/ 4 w 237"/>
                  <a:gd name="T79" fmla="*/ 2 h 240"/>
                  <a:gd name="T80" fmla="*/ 3 w 237"/>
                  <a:gd name="T81" fmla="*/ 3 h 240"/>
                  <a:gd name="T82" fmla="*/ 3 w 237"/>
                  <a:gd name="T83" fmla="*/ 3 h 240"/>
                  <a:gd name="T84" fmla="*/ 3 w 237"/>
                  <a:gd name="T85" fmla="*/ 4 h 240"/>
                  <a:gd name="T86" fmla="*/ 2 w 237"/>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1"/>
                    </a:lnTo>
                    <a:lnTo>
                      <a:pt x="5" y="86"/>
                    </a:lnTo>
                    <a:lnTo>
                      <a:pt x="9" y="72"/>
                    </a:lnTo>
                    <a:lnTo>
                      <a:pt x="15" y="58"/>
                    </a:lnTo>
                    <a:lnTo>
                      <a:pt x="20" y="51"/>
                    </a:lnTo>
                    <a:lnTo>
                      <a:pt x="24" y="44"/>
                    </a:lnTo>
                    <a:lnTo>
                      <a:pt x="28" y="39"/>
                    </a:lnTo>
                    <a:lnTo>
                      <a:pt x="34" y="33"/>
                    </a:lnTo>
                    <a:lnTo>
                      <a:pt x="39" y="28"/>
                    </a:lnTo>
                    <a:lnTo>
                      <a:pt x="45" y="23"/>
                    </a:lnTo>
                    <a:lnTo>
                      <a:pt x="51" y="18"/>
                    </a:lnTo>
                    <a:lnTo>
                      <a:pt x="58" y="15"/>
                    </a:lnTo>
                    <a:lnTo>
                      <a:pt x="72" y="9"/>
                    </a:lnTo>
                    <a:lnTo>
                      <a:pt x="87" y="3"/>
                    </a:lnTo>
                    <a:lnTo>
                      <a:pt x="102" y="1"/>
                    </a:lnTo>
                    <a:lnTo>
                      <a:pt x="119" y="0"/>
                    </a:lnTo>
                    <a:lnTo>
                      <a:pt x="131" y="0"/>
                    </a:lnTo>
                    <a:lnTo>
                      <a:pt x="144" y="2"/>
                    </a:lnTo>
                    <a:lnTo>
                      <a:pt x="155" y="4"/>
                    </a:lnTo>
                    <a:lnTo>
                      <a:pt x="166" y="9"/>
                    </a:lnTo>
                    <a:lnTo>
                      <a:pt x="176" y="13"/>
                    </a:lnTo>
                    <a:lnTo>
                      <a:pt x="186" y="19"/>
                    </a:lnTo>
                    <a:lnTo>
                      <a:pt x="196" y="26"/>
                    </a:lnTo>
                    <a:lnTo>
                      <a:pt x="204" y="33"/>
                    </a:lnTo>
                    <a:lnTo>
                      <a:pt x="212" y="42"/>
                    </a:lnTo>
                    <a:lnTo>
                      <a:pt x="218" y="52"/>
                    </a:lnTo>
                    <a:lnTo>
                      <a:pt x="224" y="62"/>
                    </a:lnTo>
                    <a:lnTo>
                      <a:pt x="229" y="72"/>
                    </a:lnTo>
                    <a:lnTo>
                      <a:pt x="232" y="83"/>
                    </a:lnTo>
                    <a:lnTo>
                      <a:pt x="235" y="94"/>
                    </a:lnTo>
                    <a:lnTo>
                      <a:pt x="237" y="107"/>
                    </a:lnTo>
                    <a:lnTo>
                      <a:pt x="237" y="119"/>
                    </a:lnTo>
                    <a:lnTo>
                      <a:pt x="237" y="132"/>
                    </a:lnTo>
                    <a:lnTo>
                      <a:pt x="235" y="144"/>
                    </a:lnTo>
                    <a:lnTo>
                      <a:pt x="232" y="155"/>
                    </a:lnTo>
                    <a:lnTo>
                      <a:pt x="228" y="166"/>
                    </a:lnTo>
                    <a:lnTo>
                      <a:pt x="224" y="177"/>
                    </a:lnTo>
                    <a:lnTo>
                      <a:pt x="218" y="187"/>
                    </a:lnTo>
                    <a:lnTo>
                      <a:pt x="211" y="196"/>
                    </a:lnTo>
                    <a:lnTo>
                      <a:pt x="203" y="205"/>
                    </a:lnTo>
                    <a:lnTo>
                      <a:pt x="195" y="214"/>
                    </a:lnTo>
                    <a:lnTo>
                      <a:pt x="186" y="220"/>
                    </a:lnTo>
                    <a:lnTo>
                      <a:pt x="176" y="226"/>
                    </a:lnTo>
                    <a:lnTo>
                      <a:pt x="166" y="231"/>
                    </a:lnTo>
                    <a:lnTo>
                      <a:pt x="155" y="234"/>
                    </a:lnTo>
                    <a:lnTo>
                      <a:pt x="144" y="237"/>
                    </a:lnTo>
                    <a:lnTo>
                      <a:pt x="132" y="238"/>
                    </a:lnTo>
                    <a:lnTo>
                      <a:pt x="119" y="240"/>
                    </a:lnTo>
                    <a:lnTo>
                      <a:pt x="104" y="238"/>
                    </a:lnTo>
                    <a:lnTo>
                      <a:pt x="88" y="236"/>
                    </a:lnTo>
                    <a:lnTo>
                      <a:pt x="74" y="231"/>
                    </a:lnTo>
                    <a:lnTo>
                      <a:pt x="59" y="226"/>
                    </a:lnTo>
                    <a:lnTo>
                      <a:pt x="52" y="221"/>
                    </a:lnTo>
                    <a:lnTo>
                      <a:pt x="46" y="217"/>
                    </a:lnTo>
                    <a:lnTo>
                      <a:pt x="39" y="213"/>
                    </a:lnTo>
                    <a:lnTo>
                      <a:pt x="34" y="207"/>
                    </a:lnTo>
                    <a:lnTo>
                      <a:pt x="28" y="202"/>
                    </a:lnTo>
                    <a:lnTo>
                      <a:pt x="24" y="196"/>
                    </a:lnTo>
                    <a:lnTo>
                      <a:pt x="20" y="190"/>
                    </a:lnTo>
                    <a:lnTo>
                      <a:pt x="15" y="183"/>
                    </a:lnTo>
                    <a:lnTo>
                      <a:pt x="12" y="176"/>
                    </a:lnTo>
                    <a:lnTo>
                      <a:pt x="9" y="169"/>
                    </a:lnTo>
                    <a:lnTo>
                      <a:pt x="7" y="161"/>
                    </a:lnTo>
                    <a:lnTo>
                      <a:pt x="5" y="153"/>
                    </a:lnTo>
                    <a:lnTo>
                      <a:pt x="1" y="135"/>
                    </a:lnTo>
                    <a:lnTo>
                      <a:pt x="0" y="117"/>
                    </a:lnTo>
                    <a:close/>
                    <a:moveTo>
                      <a:pt x="63" y="120"/>
                    </a:moveTo>
                    <a:lnTo>
                      <a:pt x="63" y="128"/>
                    </a:lnTo>
                    <a:lnTo>
                      <a:pt x="64" y="136"/>
                    </a:lnTo>
                    <a:lnTo>
                      <a:pt x="65" y="142"/>
                    </a:lnTo>
                    <a:lnTo>
                      <a:pt x="67" y="150"/>
                    </a:lnTo>
                    <a:lnTo>
                      <a:pt x="69" y="156"/>
                    </a:lnTo>
                    <a:lnTo>
                      <a:pt x="72" y="162"/>
                    </a:lnTo>
                    <a:lnTo>
                      <a:pt x="75" y="167"/>
                    </a:lnTo>
                    <a:lnTo>
                      <a:pt x="79" y="172"/>
                    </a:lnTo>
                    <a:lnTo>
                      <a:pt x="83" y="176"/>
                    </a:lnTo>
                    <a:lnTo>
                      <a:pt x="88" y="180"/>
                    </a:lnTo>
                    <a:lnTo>
                      <a:pt x="92" y="182"/>
                    </a:lnTo>
                    <a:lnTo>
                      <a:pt x="98" y="186"/>
                    </a:lnTo>
                    <a:lnTo>
                      <a:pt x="102" y="188"/>
                    </a:lnTo>
                    <a:lnTo>
                      <a:pt x="107" y="189"/>
                    </a:lnTo>
                    <a:lnTo>
                      <a:pt x="113" y="190"/>
                    </a:lnTo>
                    <a:lnTo>
                      <a:pt x="119" y="190"/>
                    </a:lnTo>
                    <a:lnTo>
                      <a:pt x="124" y="190"/>
                    </a:lnTo>
                    <a:lnTo>
                      <a:pt x="130" y="189"/>
                    </a:lnTo>
                    <a:lnTo>
                      <a:pt x="135" y="188"/>
                    </a:lnTo>
                    <a:lnTo>
                      <a:pt x="141" y="186"/>
                    </a:lnTo>
                    <a:lnTo>
                      <a:pt x="145" y="182"/>
                    </a:lnTo>
                    <a:lnTo>
                      <a:pt x="150" y="180"/>
                    </a:lnTo>
                    <a:lnTo>
                      <a:pt x="155" y="176"/>
                    </a:lnTo>
                    <a:lnTo>
                      <a:pt x="159" y="172"/>
                    </a:lnTo>
                    <a:lnTo>
                      <a:pt x="162" y="167"/>
                    </a:lnTo>
                    <a:lnTo>
                      <a:pt x="166" y="162"/>
                    </a:lnTo>
                    <a:lnTo>
                      <a:pt x="169" y="156"/>
                    </a:lnTo>
                    <a:lnTo>
                      <a:pt x="171" y="150"/>
                    </a:lnTo>
                    <a:lnTo>
                      <a:pt x="172" y="142"/>
                    </a:lnTo>
                    <a:lnTo>
                      <a:pt x="174" y="136"/>
                    </a:lnTo>
                    <a:lnTo>
                      <a:pt x="174" y="127"/>
                    </a:lnTo>
                    <a:lnTo>
                      <a:pt x="175" y="119"/>
                    </a:lnTo>
                    <a:lnTo>
                      <a:pt x="174" y="111"/>
                    </a:lnTo>
                    <a:lnTo>
                      <a:pt x="174" y="104"/>
                    </a:lnTo>
                    <a:lnTo>
                      <a:pt x="172" y="96"/>
                    </a:lnTo>
                    <a:lnTo>
                      <a:pt x="171" y="90"/>
                    </a:lnTo>
                    <a:lnTo>
                      <a:pt x="169" y="83"/>
                    </a:lnTo>
                    <a:lnTo>
                      <a:pt x="166" y="78"/>
                    </a:lnTo>
                    <a:lnTo>
                      <a:pt x="162" y="72"/>
                    </a:lnTo>
                    <a:lnTo>
                      <a:pt x="159" y="67"/>
                    </a:lnTo>
                    <a:lnTo>
                      <a:pt x="155" y="64"/>
                    </a:lnTo>
                    <a:lnTo>
                      <a:pt x="150" y="59"/>
                    </a:lnTo>
                    <a:lnTo>
                      <a:pt x="145" y="56"/>
                    </a:lnTo>
                    <a:lnTo>
                      <a:pt x="141" y="54"/>
                    </a:lnTo>
                    <a:lnTo>
                      <a:pt x="135" y="52"/>
                    </a:lnTo>
                    <a:lnTo>
                      <a:pt x="130" y="51"/>
                    </a:lnTo>
                    <a:lnTo>
                      <a:pt x="124" y="50"/>
                    </a:lnTo>
                    <a:lnTo>
                      <a:pt x="119" y="50"/>
                    </a:lnTo>
                    <a:lnTo>
                      <a:pt x="113" y="50"/>
                    </a:lnTo>
                    <a:lnTo>
                      <a:pt x="107" y="51"/>
                    </a:lnTo>
                    <a:lnTo>
                      <a:pt x="102" y="52"/>
                    </a:lnTo>
                    <a:lnTo>
                      <a:pt x="98" y="54"/>
                    </a:lnTo>
                    <a:lnTo>
                      <a:pt x="92" y="56"/>
                    </a:lnTo>
                    <a:lnTo>
                      <a:pt x="88" y="59"/>
                    </a:lnTo>
                    <a:lnTo>
                      <a:pt x="83" y="64"/>
                    </a:lnTo>
                    <a:lnTo>
                      <a:pt x="79" y="67"/>
                    </a:lnTo>
                    <a:lnTo>
                      <a:pt x="75" y="72"/>
                    </a:lnTo>
                    <a:lnTo>
                      <a:pt x="72" y="78"/>
                    </a:lnTo>
                    <a:lnTo>
                      <a:pt x="69" y="83"/>
                    </a:lnTo>
                    <a:lnTo>
                      <a:pt x="67" y="90"/>
                    </a:lnTo>
                    <a:lnTo>
                      <a:pt x="65" y="96"/>
                    </a:lnTo>
                    <a:lnTo>
                      <a:pt x="64" y="104"/>
                    </a:lnTo>
                    <a:lnTo>
                      <a:pt x="63" y="111"/>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1" name="Freeform 1415">
                <a:extLst>
                  <a:ext uri="{FF2B5EF4-FFF2-40B4-BE49-F238E27FC236}">
                    <a16:creationId xmlns:a16="http://schemas.microsoft.com/office/drawing/2014/main" id="{BF3B69DD-CAA6-4333-BAAE-460A52C6571A}"/>
                  </a:ext>
                </a:extLst>
              </p:cNvPr>
              <p:cNvSpPr>
                <a:spLocks/>
              </p:cNvSpPr>
              <p:nvPr/>
            </p:nvSpPr>
            <p:spPr bwMode="auto">
              <a:xfrm>
                <a:off x="2631" y="787"/>
                <a:ext cx="42" cy="48"/>
              </a:xfrm>
              <a:custGeom>
                <a:avLst/>
                <a:gdLst>
                  <a:gd name="T0" fmla="*/ 2 w 214"/>
                  <a:gd name="T1" fmla="*/ 7 h 240"/>
                  <a:gd name="T2" fmla="*/ 3 w 214"/>
                  <a:gd name="T3" fmla="*/ 7 h 240"/>
                  <a:gd name="T4" fmla="*/ 4 w 214"/>
                  <a:gd name="T5" fmla="*/ 8 h 240"/>
                  <a:gd name="T6" fmla="*/ 5 w 214"/>
                  <a:gd name="T7" fmla="*/ 8 h 240"/>
                  <a:gd name="T8" fmla="*/ 6 w 214"/>
                  <a:gd name="T9" fmla="*/ 7 h 240"/>
                  <a:gd name="T10" fmla="*/ 6 w 214"/>
                  <a:gd name="T11" fmla="*/ 7 h 240"/>
                  <a:gd name="T12" fmla="*/ 6 w 214"/>
                  <a:gd name="T13" fmla="*/ 6 h 240"/>
                  <a:gd name="T14" fmla="*/ 5 w 214"/>
                  <a:gd name="T15" fmla="*/ 6 h 240"/>
                  <a:gd name="T16" fmla="*/ 4 w 214"/>
                  <a:gd name="T17" fmla="*/ 6 h 240"/>
                  <a:gd name="T18" fmla="*/ 2 w 214"/>
                  <a:gd name="T19" fmla="*/ 5 h 240"/>
                  <a:gd name="T20" fmla="*/ 1 w 214"/>
                  <a:gd name="T21" fmla="*/ 5 h 240"/>
                  <a:gd name="T22" fmla="*/ 1 w 214"/>
                  <a:gd name="T23" fmla="*/ 4 h 240"/>
                  <a:gd name="T24" fmla="*/ 0 w 214"/>
                  <a:gd name="T25" fmla="*/ 3 h 240"/>
                  <a:gd name="T26" fmla="*/ 0 w 214"/>
                  <a:gd name="T27" fmla="*/ 2 h 240"/>
                  <a:gd name="T28" fmla="*/ 1 w 214"/>
                  <a:gd name="T29" fmla="*/ 1 h 240"/>
                  <a:gd name="T30" fmla="*/ 1 w 214"/>
                  <a:gd name="T31" fmla="*/ 1 h 240"/>
                  <a:gd name="T32" fmla="*/ 2 w 214"/>
                  <a:gd name="T33" fmla="*/ 0 h 240"/>
                  <a:gd name="T34" fmla="*/ 3 w 214"/>
                  <a:gd name="T35" fmla="*/ 0 h 240"/>
                  <a:gd name="T36" fmla="*/ 5 w 214"/>
                  <a:gd name="T37" fmla="*/ 0 h 240"/>
                  <a:gd name="T38" fmla="*/ 6 w 214"/>
                  <a:gd name="T39" fmla="*/ 0 h 240"/>
                  <a:gd name="T40" fmla="*/ 6 w 214"/>
                  <a:gd name="T41" fmla="*/ 0 h 240"/>
                  <a:gd name="T42" fmla="*/ 7 w 214"/>
                  <a:gd name="T43" fmla="*/ 1 h 240"/>
                  <a:gd name="T44" fmla="*/ 8 w 214"/>
                  <a:gd name="T45" fmla="*/ 2 h 240"/>
                  <a:gd name="T46" fmla="*/ 8 w 214"/>
                  <a:gd name="T47" fmla="*/ 2 h 240"/>
                  <a:gd name="T48" fmla="*/ 5 w 214"/>
                  <a:gd name="T49" fmla="*/ 2 h 240"/>
                  <a:gd name="T50" fmla="*/ 5 w 214"/>
                  <a:gd name="T51" fmla="*/ 2 h 240"/>
                  <a:gd name="T52" fmla="*/ 4 w 214"/>
                  <a:gd name="T53" fmla="*/ 2 h 240"/>
                  <a:gd name="T54" fmla="*/ 3 w 214"/>
                  <a:gd name="T55" fmla="*/ 2 h 240"/>
                  <a:gd name="T56" fmla="*/ 3 w 214"/>
                  <a:gd name="T57" fmla="*/ 2 h 240"/>
                  <a:gd name="T58" fmla="*/ 3 w 214"/>
                  <a:gd name="T59" fmla="*/ 3 h 240"/>
                  <a:gd name="T60" fmla="*/ 3 w 214"/>
                  <a:gd name="T61" fmla="*/ 3 h 240"/>
                  <a:gd name="T62" fmla="*/ 4 w 214"/>
                  <a:gd name="T63" fmla="*/ 3 h 240"/>
                  <a:gd name="T64" fmla="*/ 6 w 214"/>
                  <a:gd name="T65" fmla="*/ 4 h 240"/>
                  <a:gd name="T66" fmla="*/ 7 w 214"/>
                  <a:gd name="T67" fmla="*/ 5 h 240"/>
                  <a:gd name="T68" fmla="*/ 8 w 214"/>
                  <a:gd name="T69" fmla="*/ 5 h 240"/>
                  <a:gd name="T70" fmla="*/ 8 w 214"/>
                  <a:gd name="T71" fmla="*/ 6 h 240"/>
                  <a:gd name="T72" fmla="*/ 8 w 214"/>
                  <a:gd name="T73" fmla="*/ 7 h 240"/>
                  <a:gd name="T74" fmla="*/ 8 w 214"/>
                  <a:gd name="T75" fmla="*/ 7 h 240"/>
                  <a:gd name="T76" fmla="*/ 8 w 214"/>
                  <a:gd name="T77" fmla="*/ 8 h 240"/>
                  <a:gd name="T78" fmla="*/ 7 w 214"/>
                  <a:gd name="T79" fmla="*/ 9 h 240"/>
                  <a:gd name="T80" fmla="*/ 6 w 214"/>
                  <a:gd name="T81" fmla="*/ 9 h 240"/>
                  <a:gd name="T82" fmla="*/ 5 w 214"/>
                  <a:gd name="T83" fmla="*/ 10 h 240"/>
                  <a:gd name="T84" fmla="*/ 3 w 214"/>
                  <a:gd name="T85" fmla="*/ 10 h 240"/>
                  <a:gd name="T86" fmla="*/ 2 w 214"/>
                  <a:gd name="T87" fmla="*/ 9 h 240"/>
                  <a:gd name="T88" fmla="*/ 1 w 214"/>
                  <a:gd name="T89" fmla="*/ 9 h 240"/>
                  <a:gd name="T90" fmla="*/ 1 w 214"/>
                  <a:gd name="T91" fmla="*/ 8 h 240"/>
                  <a:gd name="T92" fmla="*/ 0 w 214"/>
                  <a:gd name="T93" fmla="*/ 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68"/>
                    </a:moveTo>
                    <a:lnTo>
                      <a:pt x="61" y="160"/>
                    </a:lnTo>
                    <a:lnTo>
                      <a:pt x="63" y="168"/>
                    </a:lnTo>
                    <a:lnTo>
                      <a:pt x="67" y="175"/>
                    </a:lnTo>
                    <a:lnTo>
                      <a:pt x="71" y="181"/>
                    </a:lnTo>
                    <a:lnTo>
                      <a:pt x="76" y="187"/>
                    </a:lnTo>
                    <a:lnTo>
                      <a:pt x="83" y="190"/>
                    </a:lnTo>
                    <a:lnTo>
                      <a:pt x="91" y="193"/>
                    </a:lnTo>
                    <a:lnTo>
                      <a:pt x="100" y="195"/>
                    </a:lnTo>
                    <a:lnTo>
                      <a:pt x="110" y="195"/>
                    </a:lnTo>
                    <a:lnTo>
                      <a:pt x="121" y="195"/>
                    </a:lnTo>
                    <a:lnTo>
                      <a:pt x="130" y="193"/>
                    </a:lnTo>
                    <a:lnTo>
                      <a:pt x="139" y="191"/>
                    </a:lnTo>
                    <a:lnTo>
                      <a:pt x="145" y="187"/>
                    </a:lnTo>
                    <a:lnTo>
                      <a:pt x="149" y="183"/>
                    </a:lnTo>
                    <a:lnTo>
                      <a:pt x="152" y="180"/>
                    </a:lnTo>
                    <a:lnTo>
                      <a:pt x="153" y="176"/>
                    </a:lnTo>
                    <a:lnTo>
                      <a:pt x="153" y="170"/>
                    </a:lnTo>
                    <a:lnTo>
                      <a:pt x="153" y="167"/>
                    </a:lnTo>
                    <a:lnTo>
                      <a:pt x="152" y="164"/>
                    </a:lnTo>
                    <a:lnTo>
                      <a:pt x="151" y="162"/>
                    </a:lnTo>
                    <a:lnTo>
                      <a:pt x="149" y="160"/>
                    </a:lnTo>
                    <a:lnTo>
                      <a:pt x="146" y="158"/>
                    </a:lnTo>
                    <a:lnTo>
                      <a:pt x="142" y="155"/>
                    </a:lnTo>
                    <a:lnTo>
                      <a:pt x="136" y="153"/>
                    </a:lnTo>
                    <a:lnTo>
                      <a:pt x="129" y="151"/>
                    </a:lnTo>
                    <a:lnTo>
                      <a:pt x="96" y="144"/>
                    </a:lnTo>
                    <a:lnTo>
                      <a:pt x="69" y="136"/>
                    </a:lnTo>
                    <a:lnTo>
                      <a:pt x="58" y="133"/>
                    </a:lnTo>
                    <a:lnTo>
                      <a:pt x="49" y="128"/>
                    </a:lnTo>
                    <a:lnTo>
                      <a:pt x="42" y="125"/>
                    </a:lnTo>
                    <a:lnTo>
                      <a:pt x="35" y="122"/>
                    </a:lnTo>
                    <a:lnTo>
                      <a:pt x="30" y="117"/>
                    </a:lnTo>
                    <a:lnTo>
                      <a:pt x="23" y="111"/>
                    </a:lnTo>
                    <a:lnTo>
                      <a:pt x="19" y="106"/>
                    </a:lnTo>
                    <a:lnTo>
                      <a:pt x="16" y="99"/>
                    </a:lnTo>
                    <a:lnTo>
                      <a:pt x="13" y="93"/>
                    </a:lnTo>
                    <a:lnTo>
                      <a:pt x="10" y="86"/>
                    </a:lnTo>
                    <a:lnTo>
                      <a:pt x="9" y="79"/>
                    </a:lnTo>
                    <a:lnTo>
                      <a:pt x="8" y="70"/>
                    </a:lnTo>
                    <a:lnTo>
                      <a:pt x="9" y="63"/>
                    </a:lnTo>
                    <a:lnTo>
                      <a:pt x="10" y="56"/>
                    </a:lnTo>
                    <a:lnTo>
                      <a:pt x="12" y="50"/>
                    </a:lnTo>
                    <a:lnTo>
                      <a:pt x="15" y="43"/>
                    </a:lnTo>
                    <a:lnTo>
                      <a:pt x="18" y="37"/>
                    </a:lnTo>
                    <a:lnTo>
                      <a:pt x="21" y="31"/>
                    </a:lnTo>
                    <a:lnTo>
                      <a:pt x="27" y="26"/>
                    </a:lnTo>
                    <a:lnTo>
                      <a:pt x="32" y="21"/>
                    </a:lnTo>
                    <a:lnTo>
                      <a:pt x="39" y="15"/>
                    </a:lnTo>
                    <a:lnTo>
                      <a:pt x="45" y="12"/>
                    </a:lnTo>
                    <a:lnTo>
                      <a:pt x="54" y="8"/>
                    </a:lnTo>
                    <a:lnTo>
                      <a:pt x="62" y="5"/>
                    </a:lnTo>
                    <a:lnTo>
                      <a:pt x="72" y="3"/>
                    </a:lnTo>
                    <a:lnTo>
                      <a:pt x="82" y="1"/>
                    </a:lnTo>
                    <a:lnTo>
                      <a:pt x="92" y="0"/>
                    </a:lnTo>
                    <a:lnTo>
                      <a:pt x="105" y="0"/>
                    </a:lnTo>
                    <a:lnTo>
                      <a:pt x="116" y="0"/>
                    </a:lnTo>
                    <a:lnTo>
                      <a:pt x="127" y="1"/>
                    </a:lnTo>
                    <a:lnTo>
                      <a:pt x="137" y="2"/>
                    </a:lnTo>
                    <a:lnTo>
                      <a:pt x="146" y="4"/>
                    </a:lnTo>
                    <a:lnTo>
                      <a:pt x="154" y="6"/>
                    </a:lnTo>
                    <a:lnTo>
                      <a:pt x="162" y="9"/>
                    </a:lnTo>
                    <a:lnTo>
                      <a:pt x="169" y="12"/>
                    </a:lnTo>
                    <a:lnTo>
                      <a:pt x="175" y="15"/>
                    </a:lnTo>
                    <a:lnTo>
                      <a:pt x="180" y="19"/>
                    </a:lnTo>
                    <a:lnTo>
                      <a:pt x="185" y="24"/>
                    </a:lnTo>
                    <a:lnTo>
                      <a:pt x="190" y="29"/>
                    </a:lnTo>
                    <a:lnTo>
                      <a:pt x="194" y="35"/>
                    </a:lnTo>
                    <a:lnTo>
                      <a:pt x="198" y="40"/>
                    </a:lnTo>
                    <a:lnTo>
                      <a:pt x="201" y="46"/>
                    </a:lnTo>
                    <a:lnTo>
                      <a:pt x="204" y="53"/>
                    </a:lnTo>
                    <a:lnTo>
                      <a:pt x="207" y="60"/>
                    </a:lnTo>
                    <a:lnTo>
                      <a:pt x="150" y="71"/>
                    </a:lnTo>
                    <a:lnTo>
                      <a:pt x="146" y="65"/>
                    </a:lnTo>
                    <a:lnTo>
                      <a:pt x="144" y="59"/>
                    </a:lnTo>
                    <a:lnTo>
                      <a:pt x="140" y="55"/>
                    </a:lnTo>
                    <a:lnTo>
                      <a:pt x="136" y="51"/>
                    </a:lnTo>
                    <a:lnTo>
                      <a:pt x="129" y="47"/>
                    </a:lnTo>
                    <a:lnTo>
                      <a:pt x="123" y="45"/>
                    </a:lnTo>
                    <a:lnTo>
                      <a:pt x="115" y="44"/>
                    </a:lnTo>
                    <a:lnTo>
                      <a:pt x="107" y="43"/>
                    </a:lnTo>
                    <a:lnTo>
                      <a:pt x="95" y="44"/>
                    </a:lnTo>
                    <a:lnTo>
                      <a:pt x="86" y="45"/>
                    </a:lnTo>
                    <a:lnTo>
                      <a:pt x="77" y="47"/>
                    </a:lnTo>
                    <a:lnTo>
                      <a:pt x="72" y="51"/>
                    </a:lnTo>
                    <a:lnTo>
                      <a:pt x="69" y="53"/>
                    </a:lnTo>
                    <a:lnTo>
                      <a:pt x="67" y="56"/>
                    </a:lnTo>
                    <a:lnTo>
                      <a:pt x="65" y="59"/>
                    </a:lnTo>
                    <a:lnTo>
                      <a:pt x="64" y="63"/>
                    </a:lnTo>
                    <a:lnTo>
                      <a:pt x="65" y="66"/>
                    </a:lnTo>
                    <a:lnTo>
                      <a:pt x="67" y="68"/>
                    </a:lnTo>
                    <a:lnTo>
                      <a:pt x="69" y="71"/>
                    </a:lnTo>
                    <a:lnTo>
                      <a:pt x="71" y="73"/>
                    </a:lnTo>
                    <a:lnTo>
                      <a:pt x="77" y="77"/>
                    </a:lnTo>
                    <a:lnTo>
                      <a:pt x="89" y="81"/>
                    </a:lnTo>
                    <a:lnTo>
                      <a:pt x="105" y="85"/>
                    </a:lnTo>
                    <a:lnTo>
                      <a:pt x="128" y="91"/>
                    </a:lnTo>
                    <a:lnTo>
                      <a:pt x="150" y="96"/>
                    </a:lnTo>
                    <a:lnTo>
                      <a:pt x="169" y="103"/>
                    </a:lnTo>
                    <a:lnTo>
                      <a:pt x="177" y="106"/>
                    </a:lnTo>
                    <a:lnTo>
                      <a:pt x="184" y="110"/>
                    </a:lnTo>
                    <a:lnTo>
                      <a:pt x="190" y="113"/>
                    </a:lnTo>
                    <a:lnTo>
                      <a:pt x="195" y="118"/>
                    </a:lnTo>
                    <a:lnTo>
                      <a:pt x="199" y="122"/>
                    </a:lnTo>
                    <a:lnTo>
                      <a:pt x="204" y="126"/>
                    </a:lnTo>
                    <a:lnTo>
                      <a:pt x="207" y="132"/>
                    </a:lnTo>
                    <a:lnTo>
                      <a:pt x="209" y="137"/>
                    </a:lnTo>
                    <a:lnTo>
                      <a:pt x="211" y="142"/>
                    </a:lnTo>
                    <a:lnTo>
                      <a:pt x="213" y="149"/>
                    </a:lnTo>
                    <a:lnTo>
                      <a:pt x="213" y="155"/>
                    </a:lnTo>
                    <a:lnTo>
                      <a:pt x="214" y="163"/>
                    </a:lnTo>
                    <a:lnTo>
                      <a:pt x="213" y="170"/>
                    </a:lnTo>
                    <a:lnTo>
                      <a:pt x="212" y="178"/>
                    </a:lnTo>
                    <a:lnTo>
                      <a:pt x="210" y="185"/>
                    </a:lnTo>
                    <a:lnTo>
                      <a:pt x="208" y="192"/>
                    </a:lnTo>
                    <a:lnTo>
                      <a:pt x="204" y="199"/>
                    </a:lnTo>
                    <a:lnTo>
                      <a:pt x="199" y="205"/>
                    </a:lnTo>
                    <a:lnTo>
                      <a:pt x="194" y="210"/>
                    </a:lnTo>
                    <a:lnTo>
                      <a:pt x="187" y="217"/>
                    </a:lnTo>
                    <a:lnTo>
                      <a:pt x="181" y="222"/>
                    </a:lnTo>
                    <a:lnTo>
                      <a:pt x="173" y="227"/>
                    </a:lnTo>
                    <a:lnTo>
                      <a:pt x="165" y="231"/>
                    </a:lnTo>
                    <a:lnTo>
                      <a:pt x="155" y="234"/>
                    </a:lnTo>
                    <a:lnTo>
                      <a:pt x="145" y="236"/>
                    </a:lnTo>
                    <a:lnTo>
                      <a:pt x="135" y="237"/>
                    </a:lnTo>
                    <a:lnTo>
                      <a:pt x="123" y="238"/>
                    </a:lnTo>
                    <a:lnTo>
                      <a:pt x="110" y="240"/>
                    </a:lnTo>
                    <a:lnTo>
                      <a:pt x="99" y="240"/>
                    </a:lnTo>
                    <a:lnTo>
                      <a:pt x="88" y="238"/>
                    </a:lnTo>
                    <a:lnTo>
                      <a:pt x="77" y="236"/>
                    </a:lnTo>
                    <a:lnTo>
                      <a:pt x="68" y="234"/>
                    </a:lnTo>
                    <a:lnTo>
                      <a:pt x="59" y="232"/>
                    </a:lnTo>
                    <a:lnTo>
                      <a:pt x="50" y="229"/>
                    </a:lnTo>
                    <a:lnTo>
                      <a:pt x="43" y="224"/>
                    </a:lnTo>
                    <a:lnTo>
                      <a:pt x="36" y="220"/>
                    </a:lnTo>
                    <a:lnTo>
                      <a:pt x="29" y="216"/>
                    </a:lnTo>
                    <a:lnTo>
                      <a:pt x="23" y="210"/>
                    </a:lnTo>
                    <a:lnTo>
                      <a:pt x="18" y="204"/>
                    </a:lnTo>
                    <a:lnTo>
                      <a:pt x="14" y="197"/>
                    </a:lnTo>
                    <a:lnTo>
                      <a:pt x="9" y="191"/>
                    </a:lnTo>
                    <a:lnTo>
                      <a:pt x="5" y="185"/>
                    </a:lnTo>
                    <a:lnTo>
                      <a:pt x="3" y="177"/>
                    </a:lnTo>
                    <a:lnTo>
                      <a:pt x="0" y="1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682" name="Freeform 1416">
                <a:extLst>
                  <a:ext uri="{FF2B5EF4-FFF2-40B4-BE49-F238E27FC236}">
                    <a16:creationId xmlns:a16="http://schemas.microsoft.com/office/drawing/2014/main" id="{D65DEE9A-7760-4797-A62C-135D99E108AA}"/>
                  </a:ext>
                </a:extLst>
              </p:cNvPr>
              <p:cNvSpPr>
                <a:spLocks noEditPoints="1"/>
              </p:cNvSpPr>
              <p:nvPr/>
            </p:nvSpPr>
            <p:spPr bwMode="auto">
              <a:xfrm>
                <a:off x="2684" y="771"/>
                <a:ext cx="12" cy="63"/>
              </a:xfrm>
              <a:custGeom>
                <a:avLst/>
                <a:gdLst>
                  <a:gd name="T0" fmla="*/ 0 w 61"/>
                  <a:gd name="T1" fmla="*/ 2 h 316"/>
                  <a:gd name="T2" fmla="*/ 0 w 61"/>
                  <a:gd name="T3" fmla="*/ 0 h 316"/>
                  <a:gd name="T4" fmla="*/ 2 w 61"/>
                  <a:gd name="T5" fmla="*/ 0 h 316"/>
                  <a:gd name="T6" fmla="*/ 2 w 61"/>
                  <a:gd name="T7" fmla="*/ 2 h 316"/>
                  <a:gd name="T8" fmla="*/ 0 w 61"/>
                  <a:gd name="T9" fmla="*/ 2 h 316"/>
                  <a:gd name="T10" fmla="*/ 0 w 61"/>
                  <a:gd name="T11" fmla="*/ 13 h 316"/>
                  <a:gd name="T12" fmla="*/ 0 w 61"/>
                  <a:gd name="T13" fmla="*/ 3 h 316"/>
                  <a:gd name="T14" fmla="*/ 2 w 61"/>
                  <a:gd name="T15" fmla="*/ 3 h 316"/>
                  <a:gd name="T16" fmla="*/ 2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00365" name="Freeform 1418">
              <a:extLst>
                <a:ext uri="{FF2B5EF4-FFF2-40B4-BE49-F238E27FC236}">
                  <a16:creationId xmlns:a16="http://schemas.microsoft.com/office/drawing/2014/main" id="{4FA2EF9B-E7C3-4926-A6D3-7DE6CC217034}"/>
                </a:ext>
              </a:extLst>
            </p:cNvPr>
            <p:cNvSpPr>
              <a:spLocks/>
            </p:cNvSpPr>
            <p:nvPr/>
          </p:nvSpPr>
          <p:spPr bwMode="auto">
            <a:xfrm>
              <a:off x="2708" y="787"/>
              <a:ext cx="42" cy="47"/>
            </a:xfrm>
            <a:custGeom>
              <a:avLst/>
              <a:gdLst>
                <a:gd name="T0" fmla="*/ 8 w 210"/>
                <a:gd name="T1" fmla="*/ 9 h 234"/>
                <a:gd name="T2" fmla="*/ 6 w 210"/>
                <a:gd name="T3" fmla="*/ 9 h 234"/>
                <a:gd name="T4" fmla="*/ 6 w 210"/>
                <a:gd name="T5" fmla="*/ 5 h 234"/>
                <a:gd name="T6" fmla="*/ 6 w 210"/>
                <a:gd name="T7" fmla="*/ 4 h 234"/>
                <a:gd name="T8" fmla="*/ 6 w 210"/>
                <a:gd name="T9" fmla="*/ 3 h 234"/>
                <a:gd name="T10" fmla="*/ 6 w 210"/>
                <a:gd name="T11" fmla="*/ 3 h 234"/>
                <a:gd name="T12" fmla="*/ 6 w 210"/>
                <a:gd name="T13" fmla="*/ 3 h 234"/>
                <a:gd name="T14" fmla="*/ 6 w 210"/>
                <a:gd name="T15" fmla="*/ 3 h 234"/>
                <a:gd name="T16" fmla="*/ 6 w 210"/>
                <a:gd name="T17" fmla="*/ 2 h 234"/>
                <a:gd name="T18" fmla="*/ 5 w 210"/>
                <a:gd name="T19" fmla="*/ 2 h 234"/>
                <a:gd name="T20" fmla="*/ 5 w 210"/>
                <a:gd name="T21" fmla="*/ 2 h 234"/>
                <a:gd name="T22" fmla="*/ 5 w 210"/>
                <a:gd name="T23" fmla="*/ 2 h 234"/>
                <a:gd name="T24" fmla="*/ 5 w 210"/>
                <a:gd name="T25" fmla="*/ 2 h 234"/>
                <a:gd name="T26" fmla="*/ 5 w 210"/>
                <a:gd name="T27" fmla="*/ 2 h 234"/>
                <a:gd name="T28" fmla="*/ 4 w 210"/>
                <a:gd name="T29" fmla="*/ 2 h 234"/>
                <a:gd name="T30" fmla="*/ 4 w 210"/>
                <a:gd name="T31" fmla="*/ 2 h 234"/>
                <a:gd name="T32" fmla="*/ 4 w 210"/>
                <a:gd name="T33" fmla="*/ 2 h 234"/>
                <a:gd name="T34" fmla="*/ 4 w 210"/>
                <a:gd name="T35" fmla="*/ 2 h 234"/>
                <a:gd name="T36" fmla="*/ 3 w 210"/>
                <a:gd name="T37" fmla="*/ 2 h 234"/>
                <a:gd name="T38" fmla="*/ 3 w 210"/>
                <a:gd name="T39" fmla="*/ 2 h 234"/>
                <a:gd name="T40" fmla="*/ 3 w 210"/>
                <a:gd name="T41" fmla="*/ 3 h 234"/>
                <a:gd name="T42" fmla="*/ 3 w 210"/>
                <a:gd name="T43" fmla="*/ 3 h 234"/>
                <a:gd name="T44" fmla="*/ 3 w 210"/>
                <a:gd name="T45" fmla="*/ 3 h 234"/>
                <a:gd name="T46" fmla="*/ 3 w 210"/>
                <a:gd name="T47" fmla="*/ 3 h 234"/>
                <a:gd name="T48" fmla="*/ 2 w 210"/>
                <a:gd name="T49" fmla="*/ 4 h 234"/>
                <a:gd name="T50" fmla="*/ 2 w 210"/>
                <a:gd name="T51" fmla="*/ 5 h 234"/>
                <a:gd name="T52" fmla="*/ 2 w 210"/>
                <a:gd name="T53" fmla="*/ 5 h 234"/>
                <a:gd name="T54" fmla="*/ 2 w 210"/>
                <a:gd name="T55" fmla="*/ 9 h 234"/>
                <a:gd name="T56" fmla="*/ 0 w 210"/>
                <a:gd name="T57" fmla="*/ 9 h 234"/>
                <a:gd name="T58" fmla="*/ 0 w 210"/>
                <a:gd name="T59" fmla="*/ 0 h 234"/>
                <a:gd name="T60" fmla="*/ 2 w 210"/>
                <a:gd name="T61" fmla="*/ 0 h 234"/>
                <a:gd name="T62" fmla="*/ 2 w 210"/>
                <a:gd name="T63" fmla="*/ 2 h 234"/>
                <a:gd name="T64" fmla="*/ 3 w 210"/>
                <a:gd name="T65" fmla="*/ 1 h 234"/>
                <a:gd name="T66" fmla="*/ 3 w 210"/>
                <a:gd name="T67" fmla="*/ 1 h 234"/>
                <a:gd name="T68" fmla="*/ 3 w 210"/>
                <a:gd name="T69" fmla="*/ 1 h 234"/>
                <a:gd name="T70" fmla="*/ 4 w 210"/>
                <a:gd name="T71" fmla="*/ 0 h 234"/>
                <a:gd name="T72" fmla="*/ 4 w 210"/>
                <a:gd name="T73" fmla="*/ 0 h 234"/>
                <a:gd name="T74" fmla="*/ 4 w 210"/>
                <a:gd name="T75" fmla="*/ 0 h 234"/>
                <a:gd name="T76" fmla="*/ 5 w 210"/>
                <a:gd name="T77" fmla="*/ 0 h 234"/>
                <a:gd name="T78" fmla="*/ 5 w 210"/>
                <a:gd name="T79" fmla="*/ 0 h 234"/>
                <a:gd name="T80" fmla="*/ 6 w 210"/>
                <a:gd name="T81" fmla="*/ 0 h 234"/>
                <a:gd name="T82" fmla="*/ 6 w 210"/>
                <a:gd name="T83" fmla="*/ 0 h 234"/>
                <a:gd name="T84" fmla="*/ 6 w 210"/>
                <a:gd name="T85" fmla="*/ 0 h 234"/>
                <a:gd name="T86" fmla="*/ 7 w 210"/>
                <a:gd name="T87" fmla="*/ 0 h 234"/>
                <a:gd name="T88" fmla="*/ 7 w 210"/>
                <a:gd name="T89" fmla="*/ 0 h 234"/>
                <a:gd name="T90" fmla="*/ 7 w 210"/>
                <a:gd name="T91" fmla="*/ 1 h 234"/>
                <a:gd name="T92" fmla="*/ 8 w 210"/>
                <a:gd name="T93" fmla="*/ 1 h 234"/>
                <a:gd name="T94" fmla="*/ 8 w 210"/>
                <a:gd name="T95" fmla="*/ 1 h 234"/>
                <a:gd name="T96" fmla="*/ 8 w 210"/>
                <a:gd name="T97" fmla="*/ 1 h 234"/>
                <a:gd name="T98" fmla="*/ 8 w 210"/>
                <a:gd name="T99" fmla="*/ 2 h 234"/>
                <a:gd name="T100" fmla="*/ 8 w 210"/>
                <a:gd name="T101" fmla="*/ 2 h 234"/>
                <a:gd name="T102" fmla="*/ 8 w 210"/>
                <a:gd name="T103" fmla="*/ 2 h 234"/>
                <a:gd name="T104" fmla="*/ 8 w 210"/>
                <a:gd name="T105" fmla="*/ 2 h 234"/>
                <a:gd name="T106" fmla="*/ 8 w 210"/>
                <a:gd name="T107" fmla="*/ 3 h 234"/>
                <a:gd name="T108" fmla="*/ 8 w 210"/>
                <a:gd name="T109" fmla="*/ 3 h 234"/>
                <a:gd name="T110" fmla="*/ 8 w 210"/>
                <a:gd name="T111" fmla="*/ 4 h 234"/>
                <a:gd name="T112" fmla="*/ 8 w 210"/>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0"/>
                  </a:lnTo>
                  <a:lnTo>
                    <a:pt x="148" y="86"/>
                  </a:lnTo>
                  <a:lnTo>
                    <a:pt x="147" y="77"/>
                  </a:lnTo>
                  <a:lnTo>
                    <a:pt x="145" y="69"/>
                  </a:lnTo>
                  <a:lnTo>
                    <a:pt x="143" y="64"/>
                  </a:lnTo>
                  <a:lnTo>
                    <a:pt x="140" y="59"/>
                  </a:lnTo>
                  <a:lnTo>
                    <a:pt x="136" y="56"/>
                  </a:lnTo>
                  <a:lnTo>
                    <a:pt x="132" y="53"/>
                  </a:lnTo>
                  <a:lnTo>
                    <a:pt x="128" y="50"/>
                  </a:lnTo>
                  <a:lnTo>
                    <a:pt x="122" y="47"/>
                  </a:lnTo>
                  <a:lnTo>
                    <a:pt x="117" y="46"/>
                  </a:lnTo>
                  <a:lnTo>
                    <a:pt x="111" y="46"/>
                  </a:lnTo>
                  <a:lnTo>
                    <a:pt x="104" y="46"/>
                  </a:lnTo>
                  <a:lnTo>
                    <a:pt x="96" y="49"/>
                  </a:lnTo>
                  <a:lnTo>
                    <a:pt x="90" y="51"/>
                  </a:lnTo>
                  <a:lnTo>
                    <a:pt x="83" y="55"/>
                  </a:lnTo>
                  <a:lnTo>
                    <a:pt x="77" y="59"/>
                  </a:lnTo>
                  <a:lnTo>
                    <a:pt x="73" y="65"/>
                  </a:lnTo>
                  <a:lnTo>
                    <a:pt x="68" y="71"/>
                  </a:lnTo>
                  <a:lnTo>
                    <a:pt x="66" y="78"/>
                  </a:lnTo>
                  <a:lnTo>
                    <a:pt x="64" y="86"/>
                  </a:lnTo>
                  <a:lnTo>
                    <a:pt x="62" y="98"/>
                  </a:lnTo>
                  <a:lnTo>
                    <a:pt x="62" y="113"/>
                  </a:lnTo>
                  <a:lnTo>
                    <a:pt x="61" y="131"/>
                  </a:lnTo>
                  <a:lnTo>
                    <a:pt x="61" y="234"/>
                  </a:lnTo>
                  <a:lnTo>
                    <a:pt x="0" y="234"/>
                  </a:lnTo>
                  <a:lnTo>
                    <a:pt x="0" y="5"/>
                  </a:lnTo>
                  <a:lnTo>
                    <a:pt x="56" y="5"/>
                  </a:lnTo>
                  <a:lnTo>
                    <a:pt x="56" y="39"/>
                  </a:lnTo>
                  <a:lnTo>
                    <a:pt x="65" y="30"/>
                  </a:lnTo>
                  <a:lnTo>
                    <a:pt x="73" y="22"/>
                  </a:lnTo>
                  <a:lnTo>
                    <a:pt x="81" y="15"/>
                  </a:lnTo>
                  <a:lnTo>
                    <a:pt x="91" y="10"/>
                  </a:lnTo>
                  <a:lnTo>
                    <a:pt x="101" y="5"/>
                  </a:lnTo>
                  <a:lnTo>
                    <a:pt x="110" y="2"/>
                  </a:lnTo>
                  <a:lnTo>
                    <a:pt x="121" y="1"/>
                  </a:lnTo>
                  <a:lnTo>
                    <a:pt x="132" y="0"/>
                  </a:lnTo>
                  <a:lnTo>
                    <a:pt x="142" y="0"/>
                  </a:lnTo>
                  <a:lnTo>
                    <a:pt x="151" y="2"/>
                  </a:lnTo>
                  <a:lnTo>
                    <a:pt x="160" y="4"/>
                  </a:lnTo>
                  <a:lnTo>
                    <a:pt x="169" y="8"/>
                  </a:lnTo>
                  <a:lnTo>
                    <a:pt x="177" y="11"/>
                  </a:lnTo>
                  <a:lnTo>
                    <a:pt x="184" y="15"/>
                  </a:lnTo>
                  <a:lnTo>
                    <a:pt x="189" y="21"/>
                  </a:lnTo>
                  <a:lnTo>
                    <a:pt x="195" y="26"/>
                  </a:lnTo>
                  <a:lnTo>
                    <a:pt x="198" y="31"/>
                  </a:lnTo>
                  <a:lnTo>
                    <a:pt x="201" y="38"/>
                  </a:lnTo>
                  <a:lnTo>
                    <a:pt x="204" y="44"/>
                  </a:lnTo>
                  <a:lnTo>
                    <a:pt x="206" y="51"/>
                  </a:lnTo>
                  <a:lnTo>
                    <a:pt x="208" y="59"/>
                  </a:lnTo>
                  <a:lnTo>
                    <a:pt x="209" y="68"/>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6" name="Freeform 1419">
              <a:extLst>
                <a:ext uri="{FF2B5EF4-FFF2-40B4-BE49-F238E27FC236}">
                  <a16:creationId xmlns:a16="http://schemas.microsoft.com/office/drawing/2014/main" id="{9038CAF7-8938-46E3-AB72-6A69C734131E}"/>
                </a:ext>
              </a:extLst>
            </p:cNvPr>
            <p:cNvSpPr>
              <a:spLocks noEditPoints="1"/>
            </p:cNvSpPr>
            <p:nvPr/>
          </p:nvSpPr>
          <p:spPr bwMode="auto">
            <a:xfrm>
              <a:off x="2759" y="787"/>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9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4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2" y="76"/>
                  </a:moveTo>
                  <a:lnTo>
                    <a:pt x="7" y="65"/>
                  </a:lnTo>
                  <a:lnTo>
                    <a:pt x="9" y="57"/>
                  </a:lnTo>
                  <a:lnTo>
                    <a:pt x="12" y="50"/>
                  </a:lnTo>
                  <a:lnTo>
                    <a:pt x="15" y="42"/>
                  </a:lnTo>
                  <a:lnTo>
                    <a:pt x="18" y="37"/>
                  </a:lnTo>
                  <a:lnTo>
                    <a:pt x="23" y="30"/>
                  </a:lnTo>
                  <a:lnTo>
                    <a:pt x="28" y="25"/>
                  </a:lnTo>
                  <a:lnTo>
                    <a:pt x="32" y="21"/>
                  </a:lnTo>
                  <a:lnTo>
                    <a:pt x="38" y="16"/>
                  </a:lnTo>
                  <a:lnTo>
                    <a:pt x="44" y="12"/>
                  </a:lnTo>
                  <a:lnTo>
                    <a:pt x="51" y="9"/>
                  </a:lnTo>
                  <a:lnTo>
                    <a:pt x="58" y="6"/>
                  </a:lnTo>
                  <a:lnTo>
                    <a:pt x="66" y="4"/>
                  </a:lnTo>
                  <a:lnTo>
                    <a:pt x="75" y="2"/>
                  </a:lnTo>
                  <a:lnTo>
                    <a:pt x="84" y="1"/>
                  </a:lnTo>
                  <a:lnTo>
                    <a:pt x="95" y="0"/>
                  </a:lnTo>
                  <a:lnTo>
                    <a:pt x="106" y="0"/>
                  </a:lnTo>
                  <a:lnTo>
                    <a:pt x="124" y="1"/>
                  </a:lnTo>
                  <a:lnTo>
                    <a:pt x="140" y="2"/>
                  </a:lnTo>
                  <a:lnTo>
                    <a:pt x="154" y="5"/>
                  </a:lnTo>
                  <a:lnTo>
                    <a:pt x="166" y="10"/>
                  </a:lnTo>
                  <a:lnTo>
                    <a:pt x="175" y="15"/>
                  </a:lnTo>
                  <a:lnTo>
                    <a:pt x="182" y="21"/>
                  </a:lnTo>
                  <a:lnTo>
                    <a:pt x="189" y="27"/>
                  </a:lnTo>
                  <a:lnTo>
                    <a:pt x="193" y="33"/>
                  </a:lnTo>
                  <a:lnTo>
                    <a:pt x="198" y="43"/>
                  </a:lnTo>
                  <a:lnTo>
                    <a:pt x="200" y="55"/>
                  </a:lnTo>
                  <a:lnTo>
                    <a:pt x="201" y="70"/>
                  </a:lnTo>
                  <a:lnTo>
                    <a:pt x="202" y="88"/>
                  </a:lnTo>
                  <a:lnTo>
                    <a:pt x="201" y="159"/>
                  </a:lnTo>
                  <a:lnTo>
                    <a:pt x="201" y="173"/>
                  </a:lnTo>
                  <a:lnTo>
                    <a:pt x="202" y="186"/>
                  </a:lnTo>
                  <a:lnTo>
                    <a:pt x="203" y="195"/>
                  </a:lnTo>
                  <a:lnTo>
                    <a:pt x="204" y="204"/>
                  </a:lnTo>
                  <a:lnTo>
                    <a:pt x="208" y="218"/>
                  </a:lnTo>
                  <a:lnTo>
                    <a:pt x="215" y="234"/>
                  </a:lnTo>
                  <a:lnTo>
                    <a:pt x="155" y="234"/>
                  </a:lnTo>
                  <a:lnTo>
                    <a:pt x="152" y="227"/>
                  </a:lnTo>
                  <a:lnTo>
                    <a:pt x="149" y="216"/>
                  </a:lnTo>
                  <a:lnTo>
                    <a:pt x="148" y="211"/>
                  </a:lnTo>
                  <a:lnTo>
                    <a:pt x="147" y="209"/>
                  </a:lnTo>
                  <a:lnTo>
                    <a:pt x="139" y="216"/>
                  </a:lnTo>
                  <a:lnTo>
                    <a:pt x="131" y="222"/>
                  </a:lnTo>
                  <a:lnTo>
                    <a:pt x="122" y="228"/>
                  </a:lnTo>
                  <a:lnTo>
                    <a:pt x="113" y="232"/>
                  </a:lnTo>
                  <a:lnTo>
                    <a:pt x="105" y="235"/>
                  </a:lnTo>
                  <a:lnTo>
                    <a:pt x="95" y="237"/>
                  </a:lnTo>
                  <a:lnTo>
                    <a:pt x="86" y="238"/>
                  </a:lnTo>
                  <a:lnTo>
                    <a:pt x="76" y="240"/>
                  </a:lnTo>
                  <a:lnTo>
                    <a:pt x="67" y="240"/>
                  </a:lnTo>
                  <a:lnTo>
                    <a:pt x="59" y="238"/>
                  </a:lnTo>
                  <a:lnTo>
                    <a:pt x="52" y="236"/>
                  </a:lnTo>
                  <a:lnTo>
                    <a:pt x="44" y="234"/>
                  </a:lnTo>
                  <a:lnTo>
                    <a:pt x="38" y="232"/>
                  </a:lnTo>
                  <a:lnTo>
                    <a:pt x="31" y="229"/>
                  </a:lnTo>
                  <a:lnTo>
                    <a:pt x="26" y="224"/>
                  </a:lnTo>
                  <a:lnTo>
                    <a:pt x="21" y="220"/>
                  </a:lnTo>
                  <a:lnTo>
                    <a:pt x="15" y="215"/>
                  </a:lnTo>
                  <a:lnTo>
                    <a:pt x="11" y="210"/>
                  </a:lnTo>
                  <a:lnTo>
                    <a:pt x="8" y="204"/>
                  </a:lnTo>
                  <a:lnTo>
                    <a:pt x="5" y="199"/>
                  </a:lnTo>
                  <a:lnTo>
                    <a:pt x="3" y="192"/>
                  </a:lnTo>
                  <a:lnTo>
                    <a:pt x="1" y="186"/>
                  </a:lnTo>
                  <a:lnTo>
                    <a:pt x="0" y="179"/>
                  </a:lnTo>
                  <a:lnTo>
                    <a:pt x="0" y="172"/>
                  </a:lnTo>
                  <a:lnTo>
                    <a:pt x="0" y="162"/>
                  </a:lnTo>
                  <a:lnTo>
                    <a:pt x="2" y="153"/>
                  </a:lnTo>
                  <a:lnTo>
                    <a:pt x="5" y="145"/>
                  </a:lnTo>
                  <a:lnTo>
                    <a:pt x="9" y="137"/>
                  </a:lnTo>
                  <a:lnTo>
                    <a:pt x="14" y="129"/>
                  </a:lnTo>
                  <a:lnTo>
                    <a:pt x="21" y="124"/>
                  </a:lnTo>
                  <a:lnTo>
                    <a:pt x="27" y="119"/>
                  </a:lnTo>
                  <a:lnTo>
                    <a:pt x="36" y="113"/>
                  </a:lnTo>
                  <a:lnTo>
                    <a:pt x="44" y="110"/>
                  </a:lnTo>
                  <a:lnTo>
                    <a:pt x="55" y="106"/>
                  </a:lnTo>
                  <a:lnTo>
                    <a:pt x="69" y="103"/>
                  </a:lnTo>
                  <a:lnTo>
                    <a:pt x="83" y="99"/>
                  </a:lnTo>
                  <a:lnTo>
                    <a:pt x="103" y="96"/>
                  </a:lnTo>
                  <a:lnTo>
                    <a:pt x="120" y="92"/>
                  </a:lnTo>
                  <a:lnTo>
                    <a:pt x="133" y="88"/>
                  </a:lnTo>
                  <a:lnTo>
                    <a:pt x="143" y="85"/>
                  </a:lnTo>
                  <a:lnTo>
                    <a:pt x="143" y="79"/>
                  </a:lnTo>
                  <a:lnTo>
                    <a:pt x="141" y="70"/>
                  </a:lnTo>
                  <a:lnTo>
                    <a:pt x="140" y="64"/>
                  </a:lnTo>
                  <a:lnTo>
                    <a:pt x="137" y="58"/>
                  </a:lnTo>
                  <a:lnTo>
                    <a:pt x="134" y="54"/>
                  </a:lnTo>
                  <a:lnTo>
                    <a:pt x="128" y="51"/>
                  </a:lnTo>
                  <a:lnTo>
                    <a:pt x="121" y="49"/>
                  </a:lnTo>
                  <a:lnTo>
                    <a:pt x="112" y="46"/>
                  </a:lnTo>
                  <a:lnTo>
                    <a:pt x="102" y="46"/>
                  </a:lnTo>
                  <a:lnTo>
                    <a:pt x="94" y="46"/>
                  </a:lnTo>
                  <a:lnTo>
                    <a:pt x="86" y="47"/>
                  </a:lnTo>
                  <a:lnTo>
                    <a:pt x="81" y="50"/>
                  </a:lnTo>
                  <a:lnTo>
                    <a:pt x="76" y="53"/>
                  </a:lnTo>
                  <a:lnTo>
                    <a:pt x="71" y="56"/>
                  </a:lnTo>
                  <a:lnTo>
                    <a:pt x="68" y="62"/>
                  </a:lnTo>
                  <a:lnTo>
                    <a:pt x="64" y="68"/>
                  </a:lnTo>
                  <a:lnTo>
                    <a:pt x="62" y="76"/>
                  </a:lnTo>
                  <a:close/>
                  <a:moveTo>
                    <a:pt x="143" y="124"/>
                  </a:moveTo>
                  <a:lnTo>
                    <a:pt x="136" y="126"/>
                  </a:lnTo>
                  <a:lnTo>
                    <a:pt x="127" y="128"/>
                  </a:lnTo>
                  <a:lnTo>
                    <a:pt x="117" y="131"/>
                  </a:lnTo>
                  <a:lnTo>
                    <a:pt x="106" y="134"/>
                  </a:lnTo>
                  <a:lnTo>
                    <a:pt x="94" y="136"/>
                  </a:lnTo>
                  <a:lnTo>
                    <a:pt x="84" y="139"/>
                  </a:lnTo>
                  <a:lnTo>
                    <a:pt x="78" y="141"/>
                  </a:lnTo>
                  <a:lnTo>
                    <a:pt x="72" y="144"/>
                  </a:lnTo>
                  <a:lnTo>
                    <a:pt x="67" y="149"/>
                  </a:lnTo>
                  <a:lnTo>
                    <a:pt x="64" y="153"/>
                  </a:lnTo>
                  <a:lnTo>
                    <a:pt x="62" y="160"/>
                  </a:lnTo>
                  <a:lnTo>
                    <a:pt x="60" y="165"/>
                  </a:lnTo>
                  <a:lnTo>
                    <a:pt x="62" y="172"/>
                  </a:lnTo>
                  <a:lnTo>
                    <a:pt x="63" y="177"/>
                  </a:lnTo>
                  <a:lnTo>
                    <a:pt x="66" y="182"/>
                  </a:lnTo>
                  <a:lnTo>
                    <a:pt x="70" y="188"/>
                  </a:lnTo>
                  <a:lnTo>
                    <a:pt x="76" y="191"/>
                  </a:lnTo>
                  <a:lnTo>
                    <a:pt x="81" y="194"/>
                  </a:lnTo>
                  <a:lnTo>
                    <a:pt x="87" y="196"/>
                  </a:lnTo>
                  <a:lnTo>
                    <a:pt x="94" y="196"/>
                  </a:lnTo>
                  <a:lnTo>
                    <a:pt x="103" y="196"/>
                  </a:lnTo>
                  <a:lnTo>
                    <a:pt x="110" y="194"/>
                  </a:lnTo>
                  <a:lnTo>
                    <a:pt x="118" y="191"/>
                  </a:lnTo>
                  <a:lnTo>
                    <a:pt x="125" y="186"/>
                  </a:lnTo>
                  <a:lnTo>
                    <a:pt x="131" y="181"/>
                  </a:lnTo>
                  <a:lnTo>
                    <a:pt x="135" y="177"/>
                  </a:lnTo>
                  <a:lnTo>
                    <a:pt x="138" y="172"/>
                  </a:lnTo>
                  <a:lnTo>
                    <a:pt x="140" y="166"/>
                  </a:lnTo>
                  <a:lnTo>
                    <a:pt x="141" y="154"/>
                  </a:lnTo>
                  <a:lnTo>
                    <a:pt x="143" y="136"/>
                  </a:lnTo>
                  <a:lnTo>
                    <a:pt x="143"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7" name="Freeform 1420">
              <a:extLst>
                <a:ext uri="{FF2B5EF4-FFF2-40B4-BE49-F238E27FC236}">
                  <a16:creationId xmlns:a16="http://schemas.microsoft.com/office/drawing/2014/main" id="{513977B2-7C9D-41C7-8CD1-9FE83F87D34A}"/>
                </a:ext>
              </a:extLst>
            </p:cNvPr>
            <p:cNvSpPr>
              <a:spLocks noEditPoints="1"/>
            </p:cNvSpPr>
            <p:nvPr/>
          </p:nvSpPr>
          <p:spPr bwMode="auto">
            <a:xfrm>
              <a:off x="3857" y="2132"/>
              <a:ext cx="48" cy="63"/>
            </a:xfrm>
            <a:custGeom>
              <a:avLst/>
              <a:gdLst>
                <a:gd name="T0" fmla="*/ 0 w 241"/>
                <a:gd name="T1" fmla="*/ 0 h 316"/>
                <a:gd name="T2" fmla="*/ 5 w 241"/>
                <a:gd name="T3" fmla="*/ 0 h 316"/>
                <a:gd name="T4" fmla="*/ 7 w 241"/>
                <a:gd name="T5" fmla="*/ 0 h 316"/>
                <a:gd name="T6" fmla="*/ 7 w 241"/>
                <a:gd name="T7" fmla="*/ 0 h 316"/>
                <a:gd name="T8" fmla="*/ 8 w 241"/>
                <a:gd name="T9" fmla="*/ 1 h 316"/>
                <a:gd name="T10" fmla="*/ 8 w 241"/>
                <a:gd name="T11" fmla="*/ 1 h 316"/>
                <a:gd name="T12" fmla="*/ 9 w 241"/>
                <a:gd name="T13" fmla="*/ 1 h 316"/>
                <a:gd name="T14" fmla="*/ 9 w 241"/>
                <a:gd name="T15" fmla="*/ 2 h 316"/>
                <a:gd name="T16" fmla="*/ 9 w 241"/>
                <a:gd name="T17" fmla="*/ 2 h 316"/>
                <a:gd name="T18" fmla="*/ 10 w 241"/>
                <a:gd name="T19" fmla="*/ 3 h 316"/>
                <a:gd name="T20" fmla="*/ 10 w 241"/>
                <a:gd name="T21" fmla="*/ 4 h 316"/>
                <a:gd name="T22" fmla="*/ 10 w 241"/>
                <a:gd name="T23" fmla="*/ 4 h 316"/>
                <a:gd name="T24" fmla="*/ 9 w 241"/>
                <a:gd name="T25" fmla="*/ 5 h 316"/>
                <a:gd name="T26" fmla="*/ 9 w 241"/>
                <a:gd name="T27" fmla="*/ 6 h 316"/>
                <a:gd name="T28" fmla="*/ 8 w 241"/>
                <a:gd name="T29" fmla="*/ 7 h 316"/>
                <a:gd name="T30" fmla="*/ 8 w 241"/>
                <a:gd name="T31" fmla="*/ 7 h 316"/>
                <a:gd name="T32" fmla="*/ 7 w 241"/>
                <a:gd name="T33" fmla="*/ 8 h 316"/>
                <a:gd name="T34" fmla="*/ 6 w 241"/>
                <a:gd name="T35" fmla="*/ 8 h 316"/>
                <a:gd name="T36" fmla="*/ 5 w 241"/>
                <a:gd name="T37" fmla="*/ 8 h 316"/>
                <a:gd name="T38" fmla="*/ 3 w 241"/>
                <a:gd name="T39" fmla="*/ 8 h 316"/>
                <a:gd name="T40" fmla="*/ 0 w 241"/>
                <a:gd name="T41" fmla="*/ 13 h 316"/>
                <a:gd name="T42" fmla="*/ 3 w 241"/>
                <a:gd name="T43" fmla="*/ 6 h 316"/>
                <a:gd name="T44" fmla="*/ 5 w 241"/>
                <a:gd name="T45" fmla="*/ 6 h 316"/>
                <a:gd name="T46" fmla="*/ 6 w 241"/>
                <a:gd name="T47" fmla="*/ 6 h 316"/>
                <a:gd name="T48" fmla="*/ 6 w 241"/>
                <a:gd name="T49" fmla="*/ 5 h 316"/>
                <a:gd name="T50" fmla="*/ 7 w 241"/>
                <a:gd name="T51" fmla="*/ 5 h 316"/>
                <a:gd name="T52" fmla="*/ 7 w 241"/>
                <a:gd name="T53" fmla="*/ 5 h 316"/>
                <a:gd name="T54" fmla="*/ 7 w 241"/>
                <a:gd name="T55" fmla="*/ 4 h 316"/>
                <a:gd name="T56" fmla="*/ 7 w 241"/>
                <a:gd name="T57" fmla="*/ 4 h 316"/>
                <a:gd name="T58" fmla="*/ 7 w 241"/>
                <a:gd name="T59" fmla="*/ 3 h 316"/>
                <a:gd name="T60" fmla="*/ 6 w 241"/>
                <a:gd name="T61" fmla="*/ 3 h 316"/>
                <a:gd name="T62" fmla="*/ 6 w 241"/>
                <a:gd name="T63" fmla="*/ 2 h 316"/>
                <a:gd name="T64" fmla="*/ 5 w 241"/>
                <a:gd name="T65" fmla="*/ 2 h 316"/>
                <a:gd name="T66" fmla="*/ 4 w 241"/>
                <a:gd name="T67" fmla="*/ 2 h 316"/>
                <a:gd name="T68" fmla="*/ 3 w 241"/>
                <a:gd name="T69" fmla="*/ 2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1"/>
                <a:gd name="T106" fmla="*/ 0 h 316"/>
                <a:gd name="T107" fmla="*/ 241 w 241"/>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1" h="316">
                  <a:moveTo>
                    <a:pt x="0" y="316"/>
                  </a:moveTo>
                  <a:lnTo>
                    <a:pt x="0" y="0"/>
                  </a:lnTo>
                  <a:lnTo>
                    <a:pt x="102" y="0"/>
                  </a:lnTo>
                  <a:lnTo>
                    <a:pt x="128" y="1"/>
                  </a:lnTo>
                  <a:lnTo>
                    <a:pt x="150" y="2"/>
                  </a:lnTo>
                  <a:lnTo>
                    <a:pt x="166" y="3"/>
                  </a:lnTo>
                  <a:lnTo>
                    <a:pt x="178" y="6"/>
                  </a:lnTo>
                  <a:lnTo>
                    <a:pt x="184" y="8"/>
                  </a:lnTo>
                  <a:lnTo>
                    <a:pt x="191" y="10"/>
                  </a:lnTo>
                  <a:lnTo>
                    <a:pt x="197" y="13"/>
                  </a:lnTo>
                  <a:lnTo>
                    <a:pt x="202" y="16"/>
                  </a:lnTo>
                  <a:lnTo>
                    <a:pt x="208" y="21"/>
                  </a:lnTo>
                  <a:lnTo>
                    <a:pt x="213" y="25"/>
                  </a:lnTo>
                  <a:lnTo>
                    <a:pt x="219" y="30"/>
                  </a:lnTo>
                  <a:lnTo>
                    <a:pt x="223" y="37"/>
                  </a:lnTo>
                  <a:lnTo>
                    <a:pt x="227" y="42"/>
                  </a:lnTo>
                  <a:lnTo>
                    <a:pt x="232" y="49"/>
                  </a:lnTo>
                  <a:lnTo>
                    <a:pt x="234" y="56"/>
                  </a:lnTo>
                  <a:lnTo>
                    <a:pt x="237" y="64"/>
                  </a:lnTo>
                  <a:lnTo>
                    <a:pt x="239" y="71"/>
                  </a:lnTo>
                  <a:lnTo>
                    <a:pt x="240" y="80"/>
                  </a:lnTo>
                  <a:lnTo>
                    <a:pt x="241" y="89"/>
                  </a:lnTo>
                  <a:lnTo>
                    <a:pt x="241" y="98"/>
                  </a:lnTo>
                  <a:lnTo>
                    <a:pt x="241" y="112"/>
                  </a:lnTo>
                  <a:lnTo>
                    <a:pt x="239" y="124"/>
                  </a:lnTo>
                  <a:lnTo>
                    <a:pt x="236" y="136"/>
                  </a:lnTo>
                  <a:lnTo>
                    <a:pt x="230" y="147"/>
                  </a:lnTo>
                  <a:lnTo>
                    <a:pt x="225" y="157"/>
                  </a:lnTo>
                  <a:lnTo>
                    <a:pt x="219" y="164"/>
                  </a:lnTo>
                  <a:lnTo>
                    <a:pt x="212" y="172"/>
                  </a:lnTo>
                  <a:lnTo>
                    <a:pt x="204" y="178"/>
                  </a:lnTo>
                  <a:lnTo>
                    <a:pt x="196" y="184"/>
                  </a:lnTo>
                  <a:lnTo>
                    <a:pt x="187" y="188"/>
                  </a:lnTo>
                  <a:lnTo>
                    <a:pt x="180" y="191"/>
                  </a:lnTo>
                  <a:lnTo>
                    <a:pt x="171" y="193"/>
                  </a:lnTo>
                  <a:lnTo>
                    <a:pt x="158" y="195"/>
                  </a:lnTo>
                  <a:lnTo>
                    <a:pt x="143" y="197"/>
                  </a:lnTo>
                  <a:lnTo>
                    <a:pt x="125" y="198"/>
                  </a:lnTo>
                  <a:lnTo>
                    <a:pt x="104" y="198"/>
                  </a:lnTo>
                  <a:lnTo>
                    <a:pt x="63" y="198"/>
                  </a:lnTo>
                  <a:lnTo>
                    <a:pt x="63" y="316"/>
                  </a:lnTo>
                  <a:lnTo>
                    <a:pt x="0" y="316"/>
                  </a:lnTo>
                  <a:close/>
                  <a:moveTo>
                    <a:pt x="63" y="54"/>
                  </a:moveTo>
                  <a:lnTo>
                    <a:pt x="63" y="144"/>
                  </a:lnTo>
                  <a:lnTo>
                    <a:pt x="98" y="144"/>
                  </a:lnTo>
                  <a:lnTo>
                    <a:pt x="115" y="144"/>
                  </a:lnTo>
                  <a:lnTo>
                    <a:pt x="129" y="143"/>
                  </a:lnTo>
                  <a:lnTo>
                    <a:pt x="141" y="142"/>
                  </a:lnTo>
                  <a:lnTo>
                    <a:pt x="148" y="139"/>
                  </a:lnTo>
                  <a:lnTo>
                    <a:pt x="155" y="136"/>
                  </a:lnTo>
                  <a:lnTo>
                    <a:pt x="159" y="133"/>
                  </a:lnTo>
                  <a:lnTo>
                    <a:pt x="165" y="129"/>
                  </a:lnTo>
                  <a:lnTo>
                    <a:pt x="168" y="123"/>
                  </a:lnTo>
                  <a:lnTo>
                    <a:pt x="171" y="118"/>
                  </a:lnTo>
                  <a:lnTo>
                    <a:pt x="173" y="112"/>
                  </a:lnTo>
                  <a:lnTo>
                    <a:pt x="175" y="106"/>
                  </a:lnTo>
                  <a:lnTo>
                    <a:pt x="175" y="98"/>
                  </a:lnTo>
                  <a:lnTo>
                    <a:pt x="175" y="91"/>
                  </a:lnTo>
                  <a:lnTo>
                    <a:pt x="173" y="83"/>
                  </a:lnTo>
                  <a:lnTo>
                    <a:pt x="170" y="77"/>
                  </a:lnTo>
                  <a:lnTo>
                    <a:pt x="166" y="70"/>
                  </a:lnTo>
                  <a:lnTo>
                    <a:pt x="160" y="65"/>
                  </a:lnTo>
                  <a:lnTo>
                    <a:pt x="154" y="62"/>
                  </a:lnTo>
                  <a:lnTo>
                    <a:pt x="147" y="58"/>
                  </a:lnTo>
                  <a:lnTo>
                    <a:pt x="140" y="56"/>
                  </a:lnTo>
                  <a:lnTo>
                    <a:pt x="132" y="55"/>
                  </a:lnTo>
                  <a:lnTo>
                    <a:pt x="123" y="55"/>
                  </a:lnTo>
                  <a:lnTo>
                    <a:pt x="110" y="54"/>
                  </a:lnTo>
                  <a:lnTo>
                    <a:pt x="93" y="54"/>
                  </a:lnTo>
                  <a:lnTo>
                    <a:pt x="6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8" name="Freeform 1421">
              <a:extLst>
                <a:ext uri="{FF2B5EF4-FFF2-40B4-BE49-F238E27FC236}">
                  <a16:creationId xmlns:a16="http://schemas.microsoft.com/office/drawing/2014/main" id="{51F2C71B-6D29-4710-B5AA-3CA13319E469}"/>
                </a:ext>
              </a:extLst>
            </p:cNvPr>
            <p:cNvSpPr>
              <a:spLocks/>
            </p:cNvSpPr>
            <p:nvPr/>
          </p:nvSpPr>
          <p:spPr bwMode="auto">
            <a:xfrm>
              <a:off x="3915" y="2149"/>
              <a:ext cx="42" cy="47"/>
            </a:xfrm>
            <a:custGeom>
              <a:avLst/>
              <a:gdLst>
                <a:gd name="T0" fmla="*/ 6 w 208"/>
                <a:gd name="T1" fmla="*/ 9 h 234"/>
                <a:gd name="T2" fmla="*/ 6 w 208"/>
                <a:gd name="T3" fmla="*/ 8 h 234"/>
                <a:gd name="T4" fmla="*/ 6 w 208"/>
                <a:gd name="T5" fmla="*/ 8 h 234"/>
                <a:gd name="T6" fmla="*/ 6 w 208"/>
                <a:gd name="T7" fmla="*/ 8 h 234"/>
                <a:gd name="T8" fmla="*/ 5 w 208"/>
                <a:gd name="T9" fmla="*/ 9 h 234"/>
                <a:gd name="T10" fmla="*/ 5 w 208"/>
                <a:gd name="T11" fmla="*/ 9 h 234"/>
                <a:gd name="T12" fmla="*/ 4 w 208"/>
                <a:gd name="T13" fmla="*/ 9 h 234"/>
                <a:gd name="T14" fmla="*/ 4 w 208"/>
                <a:gd name="T15" fmla="*/ 9 h 234"/>
                <a:gd name="T16" fmla="*/ 4 w 208"/>
                <a:gd name="T17" fmla="*/ 9 h 234"/>
                <a:gd name="T18" fmla="*/ 3 w 208"/>
                <a:gd name="T19" fmla="*/ 9 h 234"/>
                <a:gd name="T20" fmla="*/ 3 w 208"/>
                <a:gd name="T21" fmla="*/ 9 h 234"/>
                <a:gd name="T22" fmla="*/ 2 w 208"/>
                <a:gd name="T23" fmla="*/ 9 h 234"/>
                <a:gd name="T24" fmla="*/ 2 w 208"/>
                <a:gd name="T25" fmla="*/ 9 h 234"/>
                <a:gd name="T26" fmla="*/ 1 w 208"/>
                <a:gd name="T27" fmla="*/ 9 h 234"/>
                <a:gd name="T28" fmla="*/ 1 w 208"/>
                <a:gd name="T29" fmla="*/ 9 h 234"/>
                <a:gd name="T30" fmla="*/ 1 w 208"/>
                <a:gd name="T31" fmla="*/ 9 h 234"/>
                <a:gd name="T32" fmla="*/ 1 w 208"/>
                <a:gd name="T33" fmla="*/ 8 h 234"/>
                <a:gd name="T34" fmla="*/ 0 w 208"/>
                <a:gd name="T35" fmla="*/ 8 h 234"/>
                <a:gd name="T36" fmla="*/ 0 w 208"/>
                <a:gd name="T37" fmla="*/ 7 h 234"/>
                <a:gd name="T38" fmla="*/ 0 w 208"/>
                <a:gd name="T39" fmla="*/ 7 h 234"/>
                <a:gd name="T40" fmla="*/ 0 w 208"/>
                <a:gd name="T41" fmla="*/ 6 h 234"/>
                <a:gd name="T42" fmla="*/ 0 w 208"/>
                <a:gd name="T43" fmla="*/ 6 h 234"/>
                <a:gd name="T44" fmla="*/ 0 w 208"/>
                <a:gd name="T45" fmla="*/ 0 h 234"/>
                <a:gd name="T46" fmla="*/ 2 w 208"/>
                <a:gd name="T47" fmla="*/ 0 h 234"/>
                <a:gd name="T48" fmla="*/ 2 w 208"/>
                <a:gd name="T49" fmla="*/ 4 h 234"/>
                <a:gd name="T50" fmla="*/ 2 w 208"/>
                <a:gd name="T51" fmla="*/ 5 h 234"/>
                <a:gd name="T52" fmla="*/ 3 w 208"/>
                <a:gd name="T53" fmla="*/ 6 h 234"/>
                <a:gd name="T54" fmla="*/ 3 w 208"/>
                <a:gd name="T55" fmla="*/ 6 h 234"/>
                <a:gd name="T56" fmla="*/ 3 w 208"/>
                <a:gd name="T57" fmla="*/ 7 h 234"/>
                <a:gd name="T58" fmla="*/ 3 w 208"/>
                <a:gd name="T59" fmla="*/ 7 h 234"/>
                <a:gd name="T60" fmla="*/ 3 w 208"/>
                <a:gd name="T61" fmla="*/ 7 h 234"/>
                <a:gd name="T62" fmla="*/ 3 w 208"/>
                <a:gd name="T63" fmla="*/ 7 h 234"/>
                <a:gd name="T64" fmla="*/ 3 w 208"/>
                <a:gd name="T65" fmla="*/ 7 h 234"/>
                <a:gd name="T66" fmla="*/ 3 w 208"/>
                <a:gd name="T67" fmla="*/ 7 h 234"/>
                <a:gd name="T68" fmla="*/ 3 w 208"/>
                <a:gd name="T69" fmla="*/ 7 h 234"/>
                <a:gd name="T70" fmla="*/ 4 w 208"/>
                <a:gd name="T71" fmla="*/ 8 h 234"/>
                <a:gd name="T72" fmla="*/ 4 w 208"/>
                <a:gd name="T73" fmla="*/ 8 h 234"/>
                <a:gd name="T74" fmla="*/ 4 w 208"/>
                <a:gd name="T75" fmla="*/ 8 h 234"/>
                <a:gd name="T76" fmla="*/ 5 w 208"/>
                <a:gd name="T77" fmla="*/ 7 h 234"/>
                <a:gd name="T78" fmla="*/ 5 w 208"/>
                <a:gd name="T79" fmla="*/ 7 h 234"/>
                <a:gd name="T80" fmla="*/ 5 w 208"/>
                <a:gd name="T81" fmla="*/ 7 h 234"/>
                <a:gd name="T82" fmla="*/ 5 w 208"/>
                <a:gd name="T83" fmla="*/ 7 h 234"/>
                <a:gd name="T84" fmla="*/ 6 w 208"/>
                <a:gd name="T85" fmla="*/ 7 h 234"/>
                <a:gd name="T86" fmla="*/ 6 w 208"/>
                <a:gd name="T87" fmla="*/ 7 h 234"/>
                <a:gd name="T88" fmla="*/ 6 w 208"/>
                <a:gd name="T89" fmla="*/ 6 h 234"/>
                <a:gd name="T90" fmla="*/ 6 w 208"/>
                <a:gd name="T91" fmla="*/ 6 h 234"/>
                <a:gd name="T92" fmla="*/ 6 w 208"/>
                <a:gd name="T93" fmla="*/ 6 h 234"/>
                <a:gd name="T94" fmla="*/ 6 w 208"/>
                <a:gd name="T95" fmla="*/ 5 h 234"/>
                <a:gd name="T96" fmla="*/ 6 w 208"/>
                <a:gd name="T97" fmla="*/ 4 h 234"/>
                <a:gd name="T98" fmla="*/ 6 w 208"/>
                <a:gd name="T99" fmla="*/ 0 h 234"/>
                <a:gd name="T100" fmla="*/ 8 w 208"/>
                <a:gd name="T101" fmla="*/ 0 h 234"/>
                <a:gd name="T102" fmla="*/ 8 w 208"/>
                <a:gd name="T103" fmla="*/ 9 h 234"/>
                <a:gd name="T104" fmla="*/ 6 w 208"/>
                <a:gd name="T105" fmla="*/ 9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8"/>
                <a:gd name="T160" fmla="*/ 0 h 234"/>
                <a:gd name="T161" fmla="*/ 208 w 208"/>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8" h="234">
                  <a:moveTo>
                    <a:pt x="152" y="228"/>
                  </a:moveTo>
                  <a:lnTo>
                    <a:pt x="152" y="195"/>
                  </a:lnTo>
                  <a:lnTo>
                    <a:pt x="146" y="203"/>
                  </a:lnTo>
                  <a:lnTo>
                    <a:pt x="138" y="211"/>
                  </a:lnTo>
                  <a:lnTo>
                    <a:pt x="128" y="218"/>
                  </a:lnTo>
                  <a:lnTo>
                    <a:pt x="120" y="223"/>
                  </a:lnTo>
                  <a:lnTo>
                    <a:pt x="109" y="228"/>
                  </a:lnTo>
                  <a:lnTo>
                    <a:pt x="98" y="232"/>
                  </a:lnTo>
                  <a:lnTo>
                    <a:pt x="87" y="234"/>
                  </a:lnTo>
                  <a:lnTo>
                    <a:pt x="77" y="234"/>
                  </a:lnTo>
                  <a:lnTo>
                    <a:pt x="65" y="234"/>
                  </a:lnTo>
                  <a:lnTo>
                    <a:pt x="54" y="232"/>
                  </a:lnTo>
                  <a:lnTo>
                    <a:pt x="44" y="228"/>
                  </a:lnTo>
                  <a:lnTo>
                    <a:pt x="35" y="224"/>
                  </a:lnTo>
                  <a:lnTo>
                    <a:pt x="26" y="219"/>
                  </a:lnTo>
                  <a:lnTo>
                    <a:pt x="19" y="212"/>
                  </a:lnTo>
                  <a:lnTo>
                    <a:pt x="13" y="205"/>
                  </a:lnTo>
                  <a:lnTo>
                    <a:pt x="9" y="195"/>
                  </a:lnTo>
                  <a:lnTo>
                    <a:pt x="4" y="185"/>
                  </a:lnTo>
                  <a:lnTo>
                    <a:pt x="2" y="173"/>
                  </a:lnTo>
                  <a:lnTo>
                    <a:pt x="1" y="160"/>
                  </a:lnTo>
                  <a:lnTo>
                    <a:pt x="0" y="144"/>
                  </a:lnTo>
                  <a:lnTo>
                    <a:pt x="0" y="0"/>
                  </a:lnTo>
                  <a:lnTo>
                    <a:pt x="60" y="0"/>
                  </a:lnTo>
                  <a:lnTo>
                    <a:pt x="60" y="105"/>
                  </a:lnTo>
                  <a:lnTo>
                    <a:pt x="60" y="127"/>
                  </a:lnTo>
                  <a:lnTo>
                    <a:pt x="62" y="144"/>
                  </a:lnTo>
                  <a:lnTo>
                    <a:pt x="63" y="156"/>
                  </a:lnTo>
                  <a:lnTo>
                    <a:pt x="64" y="165"/>
                  </a:lnTo>
                  <a:lnTo>
                    <a:pt x="66" y="169"/>
                  </a:lnTo>
                  <a:lnTo>
                    <a:pt x="69" y="174"/>
                  </a:lnTo>
                  <a:lnTo>
                    <a:pt x="72" y="178"/>
                  </a:lnTo>
                  <a:lnTo>
                    <a:pt x="77" y="182"/>
                  </a:lnTo>
                  <a:lnTo>
                    <a:pt x="81" y="184"/>
                  </a:lnTo>
                  <a:lnTo>
                    <a:pt x="86" y="186"/>
                  </a:lnTo>
                  <a:lnTo>
                    <a:pt x="92" y="187"/>
                  </a:lnTo>
                  <a:lnTo>
                    <a:pt x="98" y="187"/>
                  </a:lnTo>
                  <a:lnTo>
                    <a:pt x="106" y="187"/>
                  </a:lnTo>
                  <a:lnTo>
                    <a:pt x="113" y="186"/>
                  </a:lnTo>
                  <a:lnTo>
                    <a:pt x="120" y="183"/>
                  </a:lnTo>
                  <a:lnTo>
                    <a:pt x="126" y="180"/>
                  </a:lnTo>
                  <a:lnTo>
                    <a:pt x="132" y="174"/>
                  </a:lnTo>
                  <a:lnTo>
                    <a:pt x="137" y="170"/>
                  </a:lnTo>
                  <a:lnTo>
                    <a:pt x="140" y="165"/>
                  </a:lnTo>
                  <a:lnTo>
                    <a:pt x="144" y="158"/>
                  </a:lnTo>
                  <a:lnTo>
                    <a:pt x="146" y="150"/>
                  </a:lnTo>
                  <a:lnTo>
                    <a:pt x="147" y="137"/>
                  </a:lnTo>
                  <a:lnTo>
                    <a:pt x="148" y="118"/>
                  </a:lnTo>
                  <a:lnTo>
                    <a:pt x="148" y="97"/>
                  </a:lnTo>
                  <a:lnTo>
                    <a:pt x="148" y="0"/>
                  </a:lnTo>
                  <a:lnTo>
                    <a:pt x="208" y="0"/>
                  </a:lnTo>
                  <a:lnTo>
                    <a:pt x="208"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69" name="Freeform 1422">
              <a:extLst>
                <a:ext uri="{FF2B5EF4-FFF2-40B4-BE49-F238E27FC236}">
                  <a16:creationId xmlns:a16="http://schemas.microsoft.com/office/drawing/2014/main" id="{07DD5900-AD9C-4229-BDD5-DE0024A09CEF}"/>
                </a:ext>
              </a:extLst>
            </p:cNvPr>
            <p:cNvSpPr>
              <a:spLocks/>
            </p:cNvSpPr>
            <p:nvPr/>
          </p:nvSpPr>
          <p:spPr bwMode="auto">
            <a:xfrm>
              <a:off x="3969" y="2148"/>
              <a:ext cx="42" cy="47"/>
            </a:xfrm>
            <a:custGeom>
              <a:avLst/>
              <a:gdLst>
                <a:gd name="T0" fmla="*/ 8 w 208"/>
                <a:gd name="T1" fmla="*/ 9 h 234"/>
                <a:gd name="T2" fmla="*/ 6 w 208"/>
                <a:gd name="T3" fmla="*/ 9 h 234"/>
                <a:gd name="T4" fmla="*/ 6 w 208"/>
                <a:gd name="T5" fmla="*/ 5 h 234"/>
                <a:gd name="T6" fmla="*/ 6 w 208"/>
                <a:gd name="T7" fmla="*/ 4 h 234"/>
                <a:gd name="T8" fmla="*/ 6 w 208"/>
                <a:gd name="T9" fmla="*/ 4 h 234"/>
                <a:gd name="T10" fmla="*/ 6 w 208"/>
                <a:gd name="T11" fmla="*/ 3 h 234"/>
                <a:gd name="T12" fmla="*/ 6 w 208"/>
                <a:gd name="T13" fmla="*/ 3 h 234"/>
                <a:gd name="T14" fmla="*/ 6 w 208"/>
                <a:gd name="T15" fmla="*/ 3 h 234"/>
                <a:gd name="T16" fmla="*/ 6 w 208"/>
                <a:gd name="T17" fmla="*/ 2 h 234"/>
                <a:gd name="T18" fmla="*/ 5 w 208"/>
                <a:gd name="T19" fmla="*/ 2 h 234"/>
                <a:gd name="T20" fmla="*/ 5 w 208"/>
                <a:gd name="T21" fmla="*/ 2 h 234"/>
                <a:gd name="T22" fmla="*/ 5 w 208"/>
                <a:gd name="T23" fmla="*/ 2 h 234"/>
                <a:gd name="T24" fmla="*/ 5 w 208"/>
                <a:gd name="T25" fmla="*/ 2 h 234"/>
                <a:gd name="T26" fmla="*/ 5 w 208"/>
                <a:gd name="T27" fmla="*/ 2 h 234"/>
                <a:gd name="T28" fmla="*/ 4 w 208"/>
                <a:gd name="T29" fmla="*/ 2 h 234"/>
                <a:gd name="T30" fmla="*/ 4 w 208"/>
                <a:gd name="T31" fmla="*/ 2 h 234"/>
                <a:gd name="T32" fmla="*/ 4 w 208"/>
                <a:gd name="T33" fmla="*/ 2 h 234"/>
                <a:gd name="T34" fmla="*/ 4 w 208"/>
                <a:gd name="T35" fmla="*/ 2 h 234"/>
                <a:gd name="T36" fmla="*/ 3 w 208"/>
                <a:gd name="T37" fmla="*/ 2 h 234"/>
                <a:gd name="T38" fmla="*/ 3 w 208"/>
                <a:gd name="T39" fmla="*/ 2 h 234"/>
                <a:gd name="T40" fmla="*/ 3 w 208"/>
                <a:gd name="T41" fmla="*/ 3 h 234"/>
                <a:gd name="T42" fmla="*/ 3 w 208"/>
                <a:gd name="T43" fmla="*/ 3 h 234"/>
                <a:gd name="T44" fmla="*/ 3 w 208"/>
                <a:gd name="T45" fmla="*/ 3 h 234"/>
                <a:gd name="T46" fmla="*/ 3 w 208"/>
                <a:gd name="T47" fmla="*/ 4 h 234"/>
                <a:gd name="T48" fmla="*/ 2 w 208"/>
                <a:gd name="T49" fmla="*/ 4 h 234"/>
                <a:gd name="T50" fmla="*/ 2 w 208"/>
                <a:gd name="T51" fmla="*/ 5 h 234"/>
                <a:gd name="T52" fmla="*/ 2 w 208"/>
                <a:gd name="T53" fmla="*/ 5 h 234"/>
                <a:gd name="T54" fmla="*/ 2 w 208"/>
                <a:gd name="T55" fmla="*/ 9 h 234"/>
                <a:gd name="T56" fmla="*/ 0 w 208"/>
                <a:gd name="T57" fmla="*/ 9 h 234"/>
                <a:gd name="T58" fmla="*/ 0 w 208"/>
                <a:gd name="T59" fmla="*/ 0 h 234"/>
                <a:gd name="T60" fmla="*/ 2 w 208"/>
                <a:gd name="T61" fmla="*/ 0 h 234"/>
                <a:gd name="T62" fmla="*/ 2 w 208"/>
                <a:gd name="T63" fmla="*/ 2 h 234"/>
                <a:gd name="T64" fmla="*/ 3 w 208"/>
                <a:gd name="T65" fmla="*/ 1 h 234"/>
                <a:gd name="T66" fmla="*/ 3 w 208"/>
                <a:gd name="T67" fmla="*/ 1 h 234"/>
                <a:gd name="T68" fmla="*/ 3 w 208"/>
                <a:gd name="T69" fmla="*/ 1 h 234"/>
                <a:gd name="T70" fmla="*/ 4 w 208"/>
                <a:gd name="T71" fmla="*/ 0 h 234"/>
                <a:gd name="T72" fmla="*/ 4 w 208"/>
                <a:gd name="T73" fmla="*/ 0 h 234"/>
                <a:gd name="T74" fmla="*/ 4 w 208"/>
                <a:gd name="T75" fmla="*/ 0 h 234"/>
                <a:gd name="T76" fmla="*/ 5 w 208"/>
                <a:gd name="T77" fmla="*/ 0 h 234"/>
                <a:gd name="T78" fmla="*/ 5 w 208"/>
                <a:gd name="T79" fmla="*/ 0 h 234"/>
                <a:gd name="T80" fmla="*/ 6 w 208"/>
                <a:gd name="T81" fmla="*/ 0 h 234"/>
                <a:gd name="T82" fmla="*/ 6 w 208"/>
                <a:gd name="T83" fmla="*/ 0 h 234"/>
                <a:gd name="T84" fmla="*/ 6 w 208"/>
                <a:gd name="T85" fmla="*/ 0 h 234"/>
                <a:gd name="T86" fmla="*/ 7 w 208"/>
                <a:gd name="T87" fmla="*/ 0 h 234"/>
                <a:gd name="T88" fmla="*/ 7 w 208"/>
                <a:gd name="T89" fmla="*/ 0 h 234"/>
                <a:gd name="T90" fmla="*/ 7 w 208"/>
                <a:gd name="T91" fmla="*/ 1 h 234"/>
                <a:gd name="T92" fmla="*/ 8 w 208"/>
                <a:gd name="T93" fmla="*/ 1 h 234"/>
                <a:gd name="T94" fmla="*/ 8 w 208"/>
                <a:gd name="T95" fmla="*/ 1 h 234"/>
                <a:gd name="T96" fmla="*/ 8 w 208"/>
                <a:gd name="T97" fmla="*/ 1 h 234"/>
                <a:gd name="T98" fmla="*/ 8 w 208"/>
                <a:gd name="T99" fmla="*/ 2 h 234"/>
                <a:gd name="T100" fmla="*/ 8 w 208"/>
                <a:gd name="T101" fmla="*/ 2 h 234"/>
                <a:gd name="T102" fmla="*/ 8 w 208"/>
                <a:gd name="T103" fmla="*/ 2 h 234"/>
                <a:gd name="T104" fmla="*/ 8 w 208"/>
                <a:gd name="T105" fmla="*/ 2 h 234"/>
                <a:gd name="T106" fmla="*/ 8 w 208"/>
                <a:gd name="T107" fmla="*/ 3 h 234"/>
                <a:gd name="T108" fmla="*/ 8 w 208"/>
                <a:gd name="T109" fmla="*/ 3 h 234"/>
                <a:gd name="T110" fmla="*/ 8 w 208"/>
                <a:gd name="T111" fmla="*/ 4 h 234"/>
                <a:gd name="T112" fmla="*/ 8 w 208"/>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8"/>
                  </a:lnTo>
                  <a:lnTo>
                    <a:pt x="146" y="77"/>
                  </a:lnTo>
                  <a:lnTo>
                    <a:pt x="145" y="70"/>
                  </a:lnTo>
                  <a:lnTo>
                    <a:pt x="142" y="65"/>
                  </a:lnTo>
                  <a:lnTo>
                    <a:pt x="139" y="61"/>
                  </a:lnTo>
                  <a:lnTo>
                    <a:pt x="136" y="56"/>
                  </a:lnTo>
                  <a:lnTo>
                    <a:pt x="132" y="53"/>
                  </a:lnTo>
                  <a:lnTo>
                    <a:pt x="127" y="51"/>
                  </a:lnTo>
                  <a:lnTo>
                    <a:pt x="122" y="49"/>
                  </a:lnTo>
                  <a:lnTo>
                    <a:pt x="117" y="48"/>
                  </a:lnTo>
                  <a:lnTo>
                    <a:pt x="110" y="47"/>
                  </a:lnTo>
                  <a:lnTo>
                    <a:pt x="102" y="48"/>
                  </a:lnTo>
                  <a:lnTo>
                    <a:pt x="96" y="49"/>
                  </a:lnTo>
                  <a:lnTo>
                    <a:pt x="88" y="52"/>
                  </a:lnTo>
                  <a:lnTo>
                    <a:pt x="82" y="55"/>
                  </a:lnTo>
                  <a:lnTo>
                    <a:pt x="77" y="61"/>
                  </a:lnTo>
                  <a:lnTo>
                    <a:pt x="71" y="66"/>
                  </a:lnTo>
                  <a:lnTo>
                    <a:pt x="68" y="71"/>
                  </a:lnTo>
                  <a:lnTo>
                    <a:pt x="65" y="79"/>
                  </a:lnTo>
                  <a:lnTo>
                    <a:pt x="63" y="88"/>
                  </a:lnTo>
                  <a:lnTo>
                    <a:pt x="61" y="98"/>
                  </a:lnTo>
                  <a:lnTo>
                    <a:pt x="60" y="113"/>
                  </a:lnTo>
                  <a:lnTo>
                    <a:pt x="60" y="131"/>
                  </a:lnTo>
                  <a:lnTo>
                    <a:pt x="60" y="234"/>
                  </a:lnTo>
                  <a:lnTo>
                    <a:pt x="0" y="234"/>
                  </a:lnTo>
                  <a:lnTo>
                    <a:pt x="0" y="6"/>
                  </a:lnTo>
                  <a:lnTo>
                    <a:pt x="56" y="6"/>
                  </a:lnTo>
                  <a:lnTo>
                    <a:pt x="56" y="39"/>
                  </a:lnTo>
                  <a:lnTo>
                    <a:pt x="64" y="30"/>
                  </a:lnTo>
                  <a:lnTo>
                    <a:pt x="72" y="23"/>
                  </a:lnTo>
                  <a:lnTo>
                    <a:pt x="81" y="15"/>
                  </a:lnTo>
                  <a:lnTo>
                    <a:pt x="90" y="10"/>
                  </a:lnTo>
                  <a:lnTo>
                    <a:pt x="99" y="6"/>
                  </a:lnTo>
                  <a:lnTo>
                    <a:pt x="110" y="3"/>
                  </a:lnTo>
                  <a:lnTo>
                    <a:pt x="121" y="1"/>
                  </a:lnTo>
                  <a:lnTo>
                    <a:pt x="132" y="0"/>
                  </a:lnTo>
                  <a:lnTo>
                    <a:pt x="141" y="1"/>
                  </a:lnTo>
                  <a:lnTo>
                    <a:pt x="151" y="2"/>
                  </a:lnTo>
                  <a:lnTo>
                    <a:pt x="160" y="4"/>
                  </a:lnTo>
                  <a:lnTo>
                    <a:pt x="168" y="8"/>
                  </a:lnTo>
                  <a:lnTo>
                    <a:pt x="176" y="12"/>
                  </a:lnTo>
                  <a:lnTo>
                    <a:pt x="183" y="16"/>
                  </a:lnTo>
                  <a:lnTo>
                    <a:pt x="189" y="21"/>
                  </a:lnTo>
                  <a:lnTo>
                    <a:pt x="193" y="26"/>
                  </a:lnTo>
                  <a:lnTo>
                    <a:pt x="197" y="33"/>
                  </a:lnTo>
                  <a:lnTo>
                    <a:pt x="201" y="38"/>
                  </a:lnTo>
                  <a:lnTo>
                    <a:pt x="203" y="44"/>
                  </a:lnTo>
                  <a:lnTo>
                    <a:pt x="205" y="52"/>
                  </a:lnTo>
                  <a:lnTo>
                    <a:pt x="207" y="60"/>
                  </a:lnTo>
                  <a:lnTo>
                    <a:pt x="208" y="69"/>
                  </a:lnTo>
                  <a:lnTo>
                    <a:pt x="208" y="80"/>
                  </a:lnTo>
                  <a:lnTo>
                    <a:pt x="208" y="93"/>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0" name="Freeform 1423">
              <a:extLst>
                <a:ext uri="{FF2B5EF4-FFF2-40B4-BE49-F238E27FC236}">
                  <a16:creationId xmlns:a16="http://schemas.microsoft.com/office/drawing/2014/main" id="{861C19A5-8B7B-4D17-967D-27DA10F49BCD}"/>
                </a:ext>
              </a:extLst>
            </p:cNvPr>
            <p:cNvSpPr>
              <a:spLocks/>
            </p:cNvSpPr>
            <p:nvPr/>
          </p:nvSpPr>
          <p:spPr bwMode="auto">
            <a:xfrm>
              <a:off x="4018" y="2133"/>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4 w 135"/>
                <a:gd name="T33" fmla="*/ 13 h 315"/>
                <a:gd name="T34" fmla="*/ 4 w 135"/>
                <a:gd name="T35" fmla="*/ 13 h 315"/>
                <a:gd name="T36" fmla="*/ 3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29"/>
                  </a:lnTo>
                  <a:lnTo>
                    <a:pt x="88" y="129"/>
                  </a:lnTo>
                  <a:lnTo>
                    <a:pt x="88" y="222"/>
                  </a:lnTo>
                  <a:lnTo>
                    <a:pt x="88" y="234"/>
                  </a:lnTo>
                  <a:lnTo>
                    <a:pt x="90" y="243"/>
                  </a:lnTo>
                  <a:lnTo>
                    <a:pt x="90" y="250"/>
                  </a:lnTo>
                  <a:lnTo>
                    <a:pt x="90" y="254"/>
                  </a:lnTo>
                  <a:lnTo>
                    <a:pt x="92" y="259"/>
                  </a:lnTo>
                  <a:lnTo>
                    <a:pt x="95" y="262"/>
                  </a:lnTo>
                  <a:lnTo>
                    <a:pt x="100" y="264"/>
                  </a:lnTo>
                  <a:lnTo>
                    <a:pt x="106" y="265"/>
                  </a:lnTo>
                  <a:lnTo>
                    <a:pt x="115" y="263"/>
                  </a:lnTo>
                  <a:lnTo>
                    <a:pt x="131" y="259"/>
                  </a:lnTo>
                  <a:lnTo>
                    <a:pt x="135" y="306"/>
                  </a:lnTo>
                  <a:lnTo>
                    <a:pt x="124" y="310"/>
                  </a:lnTo>
                  <a:lnTo>
                    <a:pt x="112" y="313"/>
                  </a:lnTo>
                  <a:lnTo>
                    <a:pt x="100" y="315"/>
                  </a:lnTo>
                  <a:lnTo>
                    <a:pt x="87" y="315"/>
                  </a:lnTo>
                  <a:lnTo>
                    <a:pt x="79" y="315"/>
                  </a:lnTo>
                  <a:lnTo>
                    <a:pt x="71" y="314"/>
                  </a:lnTo>
                  <a:lnTo>
                    <a:pt x="65" y="311"/>
                  </a:lnTo>
                  <a:lnTo>
                    <a:pt x="58" y="309"/>
                  </a:lnTo>
                  <a:lnTo>
                    <a:pt x="52" y="306"/>
                  </a:lnTo>
                  <a:lnTo>
                    <a:pt x="46" y="303"/>
                  </a:lnTo>
                  <a:lnTo>
                    <a:pt x="42" y="300"/>
                  </a:lnTo>
                  <a:lnTo>
                    <a:pt x="39" y="295"/>
                  </a:lnTo>
                  <a:lnTo>
                    <a:pt x="36" y="291"/>
                  </a:lnTo>
                  <a:lnTo>
                    <a:pt x="33" y="284"/>
                  </a:lnTo>
                  <a:lnTo>
                    <a:pt x="31" y="279"/>
                  </a:lnTo>
                  <a:lnTo>
                    <a:pt x="30" y="272"/>
                  </a:lnTo>
                  <a:lnTo>
                    <a:pt x="29" y="265"/>
                  </a:lnTo>
                  <a:lnTo>
                    <a:pt x="28" y="255"/>
                  </a:lnTo>
                  <a:lnTo>
                    <a:pt x="28" y="243"/>
                  </a:lnTo>
                  <a:lnTo>
                    <a:pt x="28" y="228"/>
                  </a:lnTo>
                  <a:lnTo>
                    <a:pt x="28" y="129"/>
                  </a:lnTo>
                  <a:lnTo>
                    <a:pt x="0" y="129"/>
                  </a:lnTo>
                  <a:lnTo>
                    <a:pt x="0" y="81"/>
                  </a:lnTo>
                  <a:lnTo>
                    <a:pt x="28" y="81"/>
                  </a:lnTo>
                  <a:lnTo>
                    <a:pt x="28" y="35"/>
                  </a:lnTo>
                  <a:lnTo>
                    <a:pt x="88" y="0"/>
                  </a:lnTo>
                  <a:lnTo>
                    <a:pt x="88"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1" name="Freeform 1424">
              <a:extLst>
                <a:ext uri="{FF2B5EF4-FFF2-40B4-BE49-F238E27FC236}">
                  <a16:creationId xmlns:a16="http://schemas.microsoft.com/office/drawing/2014/main" id="{EA126121-6328-4040-9FEC-B730F7410892}"/>
                </a:ext>
              </a:extLst>
            </p:cNvPr>
            <p:cNvSpPr>
              <a:spLocks noEditPoints="1"/>
            </p:cNvSpPr>
            <p:nvPr/>
          </p:nvSpPr>
          <p:spPr bwMode="auto">
            <a:xfrm>
              <a:off x="4050" y="2148"/>
              <a:ext cx="47" cy="48"/>
            </a:xfrm>
            <a:custGeom>
              <a:avLst/>
              <a:gdLst>
                <a:gd name="T0" fmla="*/ 0 w 236"/>
                <a:gd name="T1" fmla="*/ 4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9 w 236"/>
                <a:gd name="T19" fmla="*/ 3 h 240"/>
                <a:gd name="T20" fmla="*/ 9 w 236"/>
                <a:gd name="T21" fmla="*/ 5 h 240"/>
                <a:gd name="T22" fmla="*/ 9 w 236"/>
                <a:gd name="T23" fmla="*/ 6 h 240"/>
                <a:gd name="T24" fmla="*/ 9 w 236"/>
                <a:gd name="T25" fmla="*/ 8 h 240"/>
                <a:gd name="T26" fmla="*/ 8 w 236"/>
                <a:gd name="T27" fmla="*/ 9 h 240"/>
                <a:gd name="T28" fmla="*/ 7 w 236"/>
                <a:gd name="T29" fmla="*/ 9 h 240"/>
                <a:gd name="T30" fmla="*/ 5 w 236"/>
                <a:gd name="T31" fmla="*/ 10 h 240"/>
                <a:gd name="T32" fmla="*/ 3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2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6 w 236"/>
                <a:gd name="T61" fmla="*/ 7 h 240"/>
                <a:gd name="T62" fmla="*/ 7 w 236"/>
                <a:gd name="T63" fmla="*/ 6 h 240"/>
                <a:gd name="T64" fmla="*/ 7 w 236"/>
                <a:gd name="T65" fmla="*/ 5 h 240"/>
                <a:gd name="T66" fmla="*/ 7 w 236"/>
                <a:gd name="T67" fmla="*/ 4 h 240"/>
                <a:gd name="T68" fmla="*/ 7 w 236"/>
                <a:gd name="T69" fmla="*/ 3 h 240"/>
                <a:gd name="T70" fmla="*/ 6 w 236"/>
                <a:gd name="T71" fmla="*/ 3 h 240"/>
                <a:gd name="T72" fmla="*/ 6 w 236"/>
                <a:gd name="T73" fmla="*/ 2 h 240"/>
                <a:gd name="T74" fmla="*/ 5 w 236"/>
                <a:gd name="T75" fmla="*/ 2 h 240"/>
                <a:gd name="T76" fmla="*/ 4 w 236"/>
                <a:gd name="T77" fmla="*/ 2 h 240"/>
                <a:gd name="T78" fmla="*/ 4 w 236"/>
                <a:gd name="T79" fmla="*/ 2 h 240"/>
                <a:gd name="T80" fmla="*/ 3 w 236"/>
                <a:gd name="T81" fmla="*/ 3 h 240"/>
                <a:gd name="T82" fmla="*/ 3 w 236"/>
                <a:gd name="T83" fmla="*/ 3 h 240"/>
                <a:gd name="T84" fmla="*/ 3 w 236"/>
                <a:gd name="T85" fmla="*/ 4 h 240"/>
                <a:gd name="T86" fmla="*/ 2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2"/>
                  </a:lnTo>
                  <a:lnTo>
                    <a:pt x="3" y="88"/>
                  </a:lnTo>
                  <a:lnTo>
                    <a:pt x="7" y="72"/>
                  </a:lnTo>
                  <a:lnTo>
                    <a:pt x="14" y="58"/>
                  </a:lnTo>
                  <a:lnTo>
                    <a:pt x="18" y="52"/>
                  </a:lnTo>
                  <a:lnTo>
                    <a:pt x="22" y="45"/>
                  </a:lnTo>
                  <a:lnTo>
                    <a:pt x="27" y="39"/>
                  </a:lnTo>
                  <a:lnTo>
                    <a:pt x="32" y="34"/>
                  </a:lnTo>
                  <a:lnTo>
                    <a:pt x="37" y="28"/>
                  </a:lnTo>
                  <a:lnTo>
                    <a:pt x="44" y="24"/>
                  </a:lnTo>
                  <a:lnTo>
                    <a:pt x="49" y="20"/>
                  </a:lnTo>
                  <a:lnTo>
                    <a:pt x="57" y="15"/>
                  </a:lnTo>
                  <a:lnTo>
                    <a:pt x="71" y="9"/>
                  </a:lnTo>
                  <a:lnTo>
                    <a:pt x="85" y="4"/>
                  </a:lnTo>
                  <a:lnTo>
                    <a:pt x="101" y="1"/>
                  </a:lnTo>
                  <a:lnTo>
                    <a:pt x="117" y="0"/>
                  </a:lnTo>
                  <a:lnTo>
                    <a:pt x="130" y="1"/>
                  </a:lnTo>
                  <a:lnTo>
                    <a:pt x="142" y="2"/>
                  </a:lnTo>
                  <a:lnTo>
                    <a:pt x="154" y="6"/>
                  </a:lnTo>
                  <a:lnTo>
                    <a:pt x="165" y="9"/>
                  </a:lnTo>
                  <a:lnTo>
                    <a:pt x="174" y="14"/>
                  </a:lnTo>
                  <a:lnTo>
                    <a:pt x="184" y="20"/>
                  </a:lnTo>
                  <a:lnTo>
                    <a:pt x="194" y="26"/>
                  </a:lnTo>
                  <a:lnTo>
                    <a:pt x="203" y="35"/>
                  </a:lnTo>
                  <a:lnTo>
                    <a:pt x="210" y="43"/>
                  </a:lnTo>
                  <a:lnTo>
                    <a:pt x="217" y="52"/>
                  </a:lnTo>
                  <a:lnTo>
                    <a:pt x="223" y="63"/>
                  </a:lnTo>
                  <a:lnTo>
                    <a:pt x="227" y="72"/>
                  </a:lnTo>
                  <a:lnTo>
                    <a:pt x="231" y="83"/>
                  </a:lnTo>
                  <a:lnTo>
                    <a:pt x="234" y="95"/>
                  </a:lnTo>
                  <a:lnTo>
                    <a:pt x="235" y="107"/>
                  </a:lnTo>
                  <a:lnTo>
                    <a:pt x="236" y="120"/>
                  </a:lnTo>
                  <a:lnTo>
                    <a:pt x="235" y="133"/>
                  </a:lnTo>
                  <a:lnTo>
                    <a:pt x="234" y="145"/>
                  </a:lnTo>
                  <a:lnTo>
                    <a:pt x="231" y="157"/>
                  </a:lnTo>
                  <a:lnTo>
                    <a:pt x="227" y="167"/>
                  </a:lnTo>
                  <a:lnTo>
                    <a:pt x="223" y="178"/>
                  </a:lnTo>
                  <a:lnTo>
                    <a:pt x="217" y="188"/>
                  </a:lnTo>
                  <a:lnTo>
                    <a:pt x="210" y="197"/>
                  </a:lnTo>
                  <a:lnTo>
                    <a:pt x="203" y="206"/>
                  </a:lnTo>
                  <a:lnTo>
                    <a:pt x="194" y="214"/>
                  </a:lnTo>
                  <a:lnTo>
                    <a:pt x="184" y="220"/>
                  </a:lnTo>
                  <a:lnTo>
                    <a:pt x="174" y="227"/>
                  </a:lnTo>
                  <a:lnTo>
                    <a:pt x="165" y="231"/>
                  </a:lnTo>
                  <a:lnTo>
                    <a:pt x="154" y="235"/>
                  </a:lnTo>
                  <a:lnTo>
                    <a:pt x="142" y="238"/>
                  </a:lnTo>
                  <a:lnTo>
                    <a:pt x="130" y="240"/>
                  </a:lnTo>
                  <a:lnTo>
                    <a:pt x="117" y="240"/>
                  </a:lnTo>
                  <a:lnTo>
                    <a:pt x="102" y="239"/>
                  </a:lnTo>
                  <a:lnTo>
                    <a:pt x="87" y="236"/>
                  </a:lnTo>
                  <a:lnTo>
                    <a:pt x="72" y="232"/>
                  </a:lnTo>
                  <a:lnTo>
                    <a:pt x="58" y="226"/>
                  </a:lnTo>
                  <a:lnTo>
                    <a:pt x="50" y="222"/>
                  </a:lnTo>
                  <a:lnTo>
                    <a:pt x="44" y="218"/>
                  </a:lnTo>
                  <a:lnTo>
                    <a:pt x="38" y="213"/>
                  </a:lnTo>
                  <a:lnTo>
                    <a:pt x="32" y="208"/>
                  </a:lnTo>
                  <a:lnTo>
                    <a:pt x="28" y="203"/>
                  </a:lnTo>
                  <a:lnTo>
                    <a:pt x="22" y="197"/>
                  </a:lnTo>
                  <a:lnTo>
                    <a:pt x="18" y="191"/>
                  </a:lnTo>
                  <a:lnTo>
                    <a:pt x="14" y="184"/>
                  </a:lnTo>
                  <a:lnTo>
                    <a:pt x="10" y="177"/>
                  </a:lnTo>
                  <a:lnTo>
                    <a:pt x="7" y="170"/>
                  </a:lnTo>
                  <a:lnTo>
                    <a:pt x="5" y="162"/>
                  </a:lnTo>
                  <a:lnTo>
                    <a:pt x="3" y="153"/>
                  </a:lnTo>
                  <a:lnTo>
                    <a:pt x="1" y="136"/>
                  </a:lnTo>
                  <a:lnTo>
                    <a:pt x="0" y="117"/>
                  </a:lnTo>
                  <a:close/>
                  <a:moveTo>
                    <a:pt x="61" y="120"/>
                  </a:moveTo>
                  <a:lnTo>
                    <a:pt x="61" y="129"/>
                  </a:lnTo>
                  <a:lnTo>
                    <a:pt x="62" y="136"/>
                  </a:lnTo>
                  <a:lnTo>
                    <a:pt x="63" y="144"/>
                  </a:lnTo>
                  <a:lnTo>
                    <a:pt x="65" y="150"/>
                  </a:lnTo>
                  <a:lnTo>
                    <a:pt x="68" y="157"/>
                  </a:lnTo>
                  <a:lnTo>
                    <a:pt x="71" y="162"/>
                  </a:lnTo>
                  <a:lnTo>
                    <a:pt x="74" y="167"/>
                  </a:lnTo>
                  <a:lnTo>
                    <a:pt x="77" y="173"/>
                  </a:lnTo>
                  <a:lnTo>
                    <a:pt x="82" y="177"/>
                  </a:lnTo>
                  <a:lnTo>
                    <a:pt x="86" y="180"/>
                  </a:lnTo>
                  <a:lnTo>
                    <a:pt x="90" y="184"/>
                  </a:lnTo>
                  <a:lnTo>
                    <a:pt x="96" y="186"/>
                  </a:lnTo>
                  <a:lnTo>
                    <a:pt x="101" y="188"/>
                  </a:lnTo>
                  <a:lnTo>
                    <a:pt x="106" y="189"/>
                  </a:lnTo>
                  <a:lnTo>
                    <a:pt x="112" y="190"/>
                  </a:lnTo>
                  <a:lnTo>
                    <a:pt x="117" y="190"/>
                  </a:lnTo>
                  <a:lnTo>
                    <a:pt x="124" y="190"/>
                  </a:lnTo>
                  <a:lnTo>
                    <a:pt x="129" y="189"/>
                  </a:lnTo>
                  <a:lnTo>
                    <a:pt x="135" y="188"/>
                  </a:lnTo>
                  <a:lnTo>
                    <a:pt x="139" y="186"/>
                  </a:lnTo>
                  <a:lnTo>
                    <a:pt x="144" y="184"/>
                  </a:lnTo>
                  <a:lnTo>
                    <a:pt x="149" y="180"/>
                  </a:lnTo>
                  <a:lnTo>
                    <a:pt x="153" y="177"/>
                  </a:lnTo>
                  <a:lnTo>
                    <a:pt x="157" y="173"/>
                  </a:lnTo>
                  <a:lnTo>
                    <a:pt x="162" y="167"/>
                  </a:lnTo>
                  <a:lnTo>
                    <a:pt x="165" y="162"/>
                  </a:lnTo>
                  <a:lnTo>
                    <a:pt x="167" y="157"/>
                  </a:lnTo>
                  <a:lnTo>
                    <a:pt x="169" y="150"/>
                  </a:lnTo>
                  <a:lnTo>
                    <a:pt x="171" y="144"/>
                  </a:lnTo>
                  <a:lnTo>
                    <a:pt x="172" y="136"/>
                  </a:lnTo>
                  <a:lnTo>
                    <a:pt x="173" y="129"/>
                  </a:lnTo>
                  <a:lnTo>
                    <a:pt x="173" y="120"/>
                  </a:lnTo>
                  <a:lnTo>
                    <a:pt x="173" y="111"/>
                  </a:lnTo>
                  <a:lnTo>
                    <a:pt x="172" y="104"/>
                  </a:lnTo>
                  <a:lnTo>
                    <a:pt x="171" y="97"/>
                  </a:lnTo>
                  <a:lnTo>
                    <a:pt x="169" y="90"/>
                  </a:lnTo>
                  <a:lnTo>
                    <a:pt x="167" y="84"/>
                  </a:lnTo>
                  <a:lnTo>
                    <a:pt x="165" y="78"/>
                  </a:lnTo>
                  <a:lnTo>
                    <a:pt x="162" y="72"/>
                  </a:lnTo>
                  <a:lnTo>
                    <a:pt x="157" y="68"/>
                  </a:lnTo>
                  <a:lnTo>
                    <a:pt x="153" y="64"/>
                  </a:lnTo>
                  <a:lnTo>
                    <a:pt x="149" y="61"/>
                  </a:lnTo>
                  <a:lnTo>
                    <a:pt x="144" y="57"/>
                  </a:lnTo>
                  <a:lnTo>
                    <a:pt x="139" y="54"/>
                  </a:lnTo>
                  <a:lnTo>
                    <a:pt x="135" y="53"/>
                  </a:lnTo>
                  <a:lnTo>
                    <a:pt x="129" y="51"/>
                  </a:lnTo>
                  <a:lnTo>
                    <a:pt x="124" y="50"/>
                  </a:lnTo>
                  <a:lnTo>
                    <a:pt x="117" y="50"/>
                  </a:lnTo>
                  <a:lnTo>
                    <a:pt x="112" y="50"/>
                  </a:lnTo>
                  <a:lnTo>
                    <a:pt x="106" y="51"/>
                  </a:lnTo>
                  <a:lnTo>
                    <a:pt x="101" y="53"/>
                  </a:lnTo>
                  <a:lnTo>
                    <a:pt x="96" y="54"/>
                  </a:lnTo>
                  <a:lnTo>
                    <a:pt x="90" y="57"/>
                  </a:lnTo>
                  <a:lnTo>
                    <a:pt x="86" y="61"/>
                  </a:lnTo>
                  <a:lnTo>
                    <a:pt x="82" y="64"/>
                  </a:lnTo>
                  <a:lnTo>
                    <a:pt x="77" y="68"/>
                  </a:lnTo>
                  <a:lnTo>
                    <a:pt x="74" y="72"/>
                  </a:lnTo>
                  <a:lnTo>
                    <a:pt x="71" y="78"/>
                  </a:lnTo>
                  <a:lnTo>
                    <a:pt x="68" y="84"/>
                  </a:lnTo>
                  <a:lnTo>
                    <a:pt x="65" y="90"/>
                  </a:lnTo>
                  <a:lnTo>
                    <a:pt x="63" y="97"/>
                  </a:lnTo>
                  <a:lnTo>
                    <a:pt x="62" y="104"/>
                  </a:lnTo>
                  <a:lnTo>
                    <a:pt x="61" y="112"/>
                  </a:lnTo>
                  <a:lnTo>
                    <a:pt x="61"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2" name="Freeform 1425">
              <a:extLst>
                <a:ext uri="{FF2B5EF4-FFF2-40B4-BE49-F238E27FC236}">
                  <a16:creationId xmlns:a16="http://schemas.microsoft.com/office/drawing/2014/main" id="{AB56C4D8-2FA8-454F-8CBD-478852C987AA}"/>
                </a:ext>
              </a:extLst>
            </p:cNvPr>
            <p:cNvSpPr>
              <a:spLocks noEditPoints="1"/>
            </p:cNvSpPr>
            <p:nvPr/>
          </p:nvSpPr>
          <p:spPr bwMode="auto">
            <a:xfrm>
              <a:off x="3850" y="2221"/>
              <a:ext cx="64" cy="63"/>
            </a:xfrm>
            <a:custGeom>
              <a:avLst/>
              <a:gdLst>
                <a:gd name="T0" fmla="*/ 13 w 317"/>
                <a:gd name="T1" fmla="*/ 13 h 316"/>
                <a:gd name="T2" fmla="*/ 10 w 317"/>
                <a:gd name="T3" fmla="*/ 13 h 316"/>
                <a:gd name="T4" fmla="*/ 9 w 317"/>
                <a:gd name="T5" fmla="*/ 10 h 316"/>
                <a:gd name="T6" fmla="*/ 4 w 317"/>
                <a:gd name="T7" fmla="*/ 10 h 316"/>
                <a:gd name="T8" fmla="*/ 3 w 317"/>
                <a:gd name="T9" fmla="*/ 13 h 316"/>
                <a:gd name="T10" fmla="*/ 0 w 317"/>
                <a:gd name="T11" fmla="*/ 13 h 316"/>
                <a:gd name="T12" fmla="*/ 5 w 317"/>
                <a:gd name="T13" fmla="*/ 0 h 316"/>
                <a:gd name="T14" fmla="*/ 8 w 317"/>
                <a:gd name="T15" fmla="*/ 0 h 316"/>
                <a:gd name="T16" fmla="*/ 13 w 317"/>
                <a:gd name="T17" fmla="*/ 13 h 316"/>
                <a:gd name="T18" fmla="*/ 8 w 317"/>
                <a:gd name="T19" fmla="*/ 8 h 316"/>
                <a:gd name="T20" fmla="*/ 6 w 317"/>
                <a:gd name="T21" fmla="*/ 3 h 316"/>
                <a:gd name="T22" fmla="*/ 5 w 317"/>
                <a:gd name="T23" fmla="*/ 8 h 316"/>
                <a:gd name="T24" fmla="*/ 8 w 317"/>
                <a:gd name="T25" fmla="*/ 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7"/>
                <a:gd name="T40" fmla="*/ 0 h 316"/>
                <a:gd name="T41" fmla="*/ 317 w 317"/>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7" h="316">
                  <a:moveTo>
                    <a:pt x="317" y="316"/>
                  </a:moveTo>
                  <a:lnTo>
                    <a:pt x="248" y="316"/>
                  </a:lnTo>
                  <a:lnTo>
                    <a:pt x="220" y="244"/>
                  </a:lnTo>
                  <a:lnTo>
                    <a:pt x="94" y="244"/>
                  </a:lnTo>
                  <a:lnTo>
                    <a:pt x="68" y="316"/>
                  </a:lnTo>
                  <a:lnTo>
                    <a:pt x="0" y="316"/>
                  </a:lnTo>
                  <a:lnTo>
                    <a:pt x="123" y="0"/>
                  </a:lnTo>
                  <a:lnTo>
                    <a:pt x="191" y="0"/>
                  </a:lnTo>
                  <a:lnTo>
                    <a:pt x="317" y="316"/>
                  </a:lnTo>
                  <a:close/>
                  <a:moveTo>
                    <a:pt x="200" y="191"/>
                  </a:moveTo>
                  <a:lnTo>
                    <a:pt x="157" y="73"/>
                  </a:lnTo>
                  <a:lnTo>
                    <a:pt x="113"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3" name="Freeform 1426">
              <a:extLst>
                <a:ext uri="{FF2B5EF4-FFF2-40B4-BE49-F238E27FC236}">
                  <a16:creationId xmlns:a16="http://schemas.microsoft.com/office/drawing/2014/main" id="{FC5BAE5B-C18E-4684-B919-F1D3169660AE}"/>
                </a:ext>
              </a:extLst>
            </p:cNvPr>
            <p:cNvSpPr>
              <a:spLocks/>
            </p:cNvSpPr>
            <p:nvPr/>
          </p:nvSpPr>
          <p:spPr bwMode="auto">
            <a:xfrm>
              <a:off x="3918" y="2237"/>
              <a:ext cx="43" cy="48"/>
            </a:xfrm>
            <a:custGeom>
              <a:avLst/>
              <a:gdLst>
                <a:gd name="T0" fmla="*/ 6 w 217"/>
                <a:gd name="T1" fmla="*/ 3 h 239"/>
                <a:gd name="T2" fmla="*/ 6 w 217"/>
                <a:gd name="T3" fmla="*/ 3 h 239"/>
                <a:gd name="T4" fmla="*/ 6 w 217"/>
                <a:gd name="T5" fmla="*/ 2 h 239"/>
                <a:gd name="T6" fmla="*/ 5 w 217"/>
                <a:gd name="T7" fmla="*/ 2 h 239"/>
                <a:gd name="T8" fmla="*/ 4 w 217"/>
                <a:gd name="T9" fmla="*/ 2 h 239"/>
                <a:gd name="T10" fmla="*/ 4 w 217"/>
                <a:gd name="T11" fmla="*/ 2 h 239"/>
                <a:gd name="T12" fmla="*/ 3 w 217"/>
                <a:gd name="T13" fmla="*/ 2 h 239"/>
                <a:gd name="T14" fmla="*/ 3 w 217"/>
                <a:gd name="T15" fmla="*/ 3 h 239"/>
                <a:gd name="T16" fmla="*/ 3 w 217"/>
                <a:gd name="T17" fmla="*/ 3 h 239"/>
                <a:gd name="T18" fmla="*/ 3 w 217"/>
                <a:gd name="T19" fmla="*/ 3 h 239"/>
                <a:gd name="T20" fmla="*/ 2 w 217"/>
                <a:gd name="T21" fmla="*/ 5 h 239"/>
                <a:gd name="T22" fmla="*/ 3 w 217"/>
                <a:gd name="T23" fmla="*/ 6 h 239"/>
                <a:gd name="T24" fmla="*/ 3 w 217"/>
                <a:gd name="T25" fmla="*/ 7 h 239"/>
                <a:gd name="T26" fmla="*/ 3 w 217"/>
                <a:gd name="T27" fmla="*/ 7 h 239"/>
                <a:gd name="T28" fmla="*/ 3 w 217"/>
                <a:gd name="T29" fmla="*/ 7 h 239"/>
                <a:gd name="T30" fmla="*/ 4 w 217"/>
                <a:gd name="T31" fmla="*/ 7 h 239"/>
                <a:gd name="T32" fmla="*/ 4 w 217"/>
                <a:gd name="T33" fmla="*/ 8 h 239"/>
                <a:gd name="T34" fmla="*/ 4 w 217"/>
                <a:gd name="T35" fmla="*/ 8 h 239"/>
                <a:gd name="T36" fmla="*/ 5 w 217"/>
                <a:gd name="T37" fmla="*/ 8 h 239"/>
                <a:gd name="T38" fmla="*/ 6 w 217"/>
                <a:gd name="T39" fmla="*/ 7 h 239"/>
                <a:gd name="T40" fmla="*/ 6 w 217"/>
                <a:gd name="T41" fmla="*/ 7 h 239"/>
                <a:gd name="T42" fmla="*/ 6 w 217"/>
                <a:gd name="T43" fmla="*/ 6 h 239"/>
                <a:gd name="T44" fmla="*/ 8 w 217"/>
                <a:gd name="T45" fmla="*/ 7 h 239"/>
                <a:gd name="T46" fmla="*/ 8 w 217"/>
                <a:gd name="T47" fmla="*/ 7 h 239"/>
                <a:gd name="T48" fmla="*/ 8 w 217"/>
                <a:gd name="T49" fmla="*/ 8 h 239"/>
                <a:gd name="T50" fmla="*/ 7 w 217"/>
                <a:gd name="T51" fmla="*/ 9 h 239"/>
                <a:gd name="T52" fmla="*/ 7 w 217"/>
                <a:gd name="T53" fmla="*/ 9 h 239"/>
                <a:gd name="T54" fmla="*/ 6 w 217"/>
                <a:gd name="T55" fmla="*/ 9 h 239"/>
                <a:gd name="T56" fmla="*/ 6 w 217"/>
                <a:gd name="T57" fmla="*/ 9 h 239"/>
                <a:gd name="T58" fmla="*/ 5 w 217"/>
                <a:gd name="T59" fmla="*/ 10 h 239"/>
                <a:gd name="T60" fmla="*/ 4 w 217"/>
                <a:gd name="T61" fmla="*/ 10 h 239"/>
                <a:gd name="T62" fmla="*/ 3 w 217"/>
                <a:gd name="T63" fmla="*/ 9 h 239"/>
                <a:gd name="T64" fmla="*/ 2 w 217"/>
                <a:gd name="T65" fmla="*/ 9 h 239"/>
                <a:gd name="T66" fmla="*/ 2 w 217"/>
                <a:gd name="T67" fmla="*/ 9 h 239"/>
                <a:gd name="T68" fmla="*/ 1 w 217"/>
                <a:gd name="T69" fmla="*/ 8 h 239"/>
                <a:gd name="T70" fmla="*/ 0 w 217"/>
                <a:gd name="T71" fmla="*/ 7 h 239"/>
                <a:gd name="T72" fmla="*/ 0 w 217"/>
                <a:gd name="T73" fmla="*/ 6 h 239"/>
                <a:gd name="T74" fmla="*/ 0 w 217"/>
                <a:gd name="T75" fmla="*/ 5 h 239"/>
                <a:gd name="T76" fmla="*/ 0 w 217"/>
                <a:gd name="T77" fmla="*/ 4 h 239"/>
                <a:gd name="T78" fmla="*/ 0 w 217"/>
                <a:gd name="T79" fmla="*/ 3 h 239"/>
                <a:gd name="T80" fmla="*/ 0 w 217"/>
                <a:gd name="T81" fmla="*/ 2 h 239"/>
                <a:gd name="T82" fmla="*/ 1 w 217"/>
                <a:gd name="T83" fmla="*/ 2 h 239"/>
                <a:gd name="T84" fmla="*/ 2 w 217"/>
                <a:gd name="T85" fmla="*/ 1 h 239"/>
                <a:gd name="T86" fmla="*/ 2 w 217"/>
                <a:gd name="T87" fmla="*/ 0 h 239"/>
                <a:gd name="T88" fmla="*/ 3 w 217"/>
                <a:gd name="T89" fmla="*/ 0 h 239"/>
                <a:gd name="T90" fmla="*/ 4 w 217"/>
                <a:gd name="T91" fmla="*/ 0 h 239"/>
                <a:gd name="T92" fmla="*/ 5 w 217"/>
                <a:gd name="T93" fmla="*/ 0 h 239"/>
                <a:gd name="T94" fmla="*/ 6 w 217"/>
                <a:gd name="T95" fmla="*/ 0 h 239"/>
                <a:gd name="T96" fmla="*/ 6 w 217"/>
                <a:gd name="T97" fmla="*/ 0 h 239"/>
                <a:gd name="T98" fmla="*/ 7 w 217"/>
                <a:gd name="T99" fmla="*/ 1 h 239"/>
                <a:gd name="T100" fmla="*/ 7 w 217"/>
                <a:gd name="T101" fmla="*/ 1 h 239"/>
                <a:gd name="T102" fmla="*/ 8 w 217"/>
                <a:gd name="T103" fmla="*/ 1 h 239"/>
                <a:gd name="T104" fmla="*/ 8 w 217"/>
                <a:gd name="T105" fmla="*/ 2 h 239"/>
                <a:gd name="T106" fmla="*/ 8 w 217"/>
                <a:gd name="T107" fmla="*/ 3 h 2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239"/>
                <a:gd name="T164" fmla="*/ 217 w 217"/>
                <a:gd name="T165" fmla="*/ 239 h 2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239">
                  <a:moveTo>
                    <a:pt x="214" y="73"/>
                  </a:moveTo>
                  <a:lnTo>
                    <a:pt x="154" y="84"/>
                  </a:lnTo>
                  <a:lnTo>
                    <a:pt x="152" y="75"/>
                  </a:lnTo>
                  <a:lnTo>
                    <a:pt x="149" y="68"/>
                  </a:lnTo>
                  <a:lnTo>
                    <a:pt x="145" y="61"/>
                  </a:lnTo>
                  <a:lnTo>
                    <a:pt x="140" y="57"/>
                  </a:lnTo>
                  <a:lnTo>
                    <a:pt x="135" y="53"/>
                  </a:lnTo>
                  <a:lnTo>
                    <a:pt x="128" y="49"/>
                  </a:lnTo>
                  <a:lnTo>
                    <a:pt x="121" y="48"/>
                  </a:lnTo>
                  <a:lnTo>
                    <a:pt x="112" y="47"/>
                  </a:lnTo>
                  <a:lnTo>
                    <a:pt x="101" y="48"/>
                  </a:lnTo>
                  <a:lnTo>
                    <a:pt x="92" y="52"/>
                  </a:lnTo>
                  <a:lnTo>
                    <a:pt x="87" y="54"/>
                  </a:lnTo>
                  <a:lnTo>
                    <a:pt x="83" y="56"/>
                  </a:lnTo>
                  <a:lnTo>
                    <a:pt x="80" y="59"/>
                  </a:lnTo>
                  <a:lnTo>
                    <a:pt x="77" y="63"/>
                  </a:lnTo>
                  <a:lnTo>
                    <a:pt x="73" y="68"/>
                  </a:lnTo>
                  <a:lnTo>
                    <a:pt x="70" y="72"/>
                  </a:lnTo>
                  <a:lnTo>
                    <a:pt x="68" y="77"/>
                  </a:lnTo>
                  <a:lnTo>
                    <a:pt x="66" y="84"/>
                  </a:lnTo>
                  <a:lnTo>
                    <a:pt x="64" y="98"/>
                  </a:lnTo>
                  <a:lnTo>
                    <a:pt x="62" y="115"/>
                  </a:lnTo>
                  <a:lnTo>
                    <a:pt x="64" y="135"/>
                  </a:lnTo>
                  <a:lnTo>
                    <a:pt x="66" y="150"/>
                  </a:lnTo>
                  <a:lnTo>
                    <a:pt x="68" y="157"/>
                  </a:lnTo>
                  <a:lnTo>
                    <a:pt x="70" y="163"/>
                  </a:lnTo>
                  <a:lnTo>
                    <a:pt x="73" y="168"/>
                  </a:lnTo>
                  <a:lnTo>
                    <a:pt x="77" y="172"/>
                  </a:lnTo>
                  <a:lnTo>
                    <a:pt x="80" y="177"/>
                  </a:lnTo>
                  <a:lnTo>
                    <a:pt x="84" y="180"/>
                  </a:lnTo>
                  <a:lnTo>
                    <a:pt x="88" y="183"/>
                  </a:lnTo>
                  <a:lnTo>
                    <a:pt x="93" y="185"/>
                  </a:lnTo>
                  <a:lnTo>
                    <a:pt x="97" y="187"/>
                  </a:lnTo>
                  <a:lnTo>
                    <a:pt x="102" y="189"/>
                  </a:lnTo>
                  <a:lnTo>
                    <a:pt x="108" y="190"/>
                  </a:lnTo>
                  <a:lnTo>
                    <a:pt x="113" y="190"/>
                  </a:lnTo>
                  <a:lnTo>
                    <a:pt x="122" y="189"/>
                  </a:lnTo>
                  <a:lnTo>
                    <a:pt x="129" y="187"/>
                  </a:lnTo>
                  <a:lnTo>
                    <a:pt x="136" y="184"/>
                  </a:lnTo>
                  <a:lnTo>
                    <a:pt x="141" y="180"/>
                  </a:lnTo>
                  <a:lnTo>
                    <a:pt x="147" y="175"/>
                  </a:lnTo>
                  <a:lnTo>
                    <a:pt x="151" y="167"/>
                  </a:lnTo>
                  <a:lnTo>
                    <a:pt x="154" y="157"/>
                  </a:lnTo>
                  <a:lnTo>
                    <a:pt x="157" y="146"/>
                  </a:lnTo>
                  <a:lnTo>
                    <a:pt x="217" y="156"/>
                  </a:lnTo>
                  <a:lnTo>
                    <a:pt x="214" y="166"/>
                  </a:lnTo>
                  <a:lnTo>
                    <a:pt x="210" y="176"/>
                  </a:lnTo>
                  <a:lnTo>
                    <a:pt x="207" y="184"/>
                  </a:lnTo>
                  <a:lnTo>
                    <a:pt x="203" y="192"/>
                  </a:lnTo>
                  <a:lnTo>
                    <a:pt x="198" y="199"/>
                  </a:lnTo>
                  <a:lnTo>
                    <a:pt x="193" y="207"/>
                  </a:lnTo>
                  <a:lnTo>
                    <a:pt x="188" y="212"/>
                  </a:lnTo>
                  <a:lnTo>
                    <a:pt x="181" y="218"/>
                  </a:lnTo>
                  <a:lnTo>
                    <a:pt x="174" y="223"/>
                  </a:lnTo>
                  <a:lnTo>
                    <a:pt x="167" y="227"/>
                  </a:lnTo>
                  <a:lnTo>
                    <a:pt x="159" y="231"/>
                  </a:lnTo>
                  <a:lnTo>
                    <a:pt x="150" y="234"/>
                  </a:lnTo>
                  <a:lnTo>
                    <a:pt x="141" y="236"/>
                  </a:lnTo>
                  <a:lnTo>
                    <a:pt x="132" y="238"/>
                  </a:lnTo>
                  <a:lnTo>
                    <a:pt x="121" y="239"/>
                  </a:lnTo>
                  <a:lnTo>
                    <a:pt x="110" y="239"/>
                  </a:lnTo>
                  <a:lnTo>
                    <a:pt x="98" y="238"/>
                  </a:lnTo>
                  <a:lnTo>
                    <a:pt x="86" y="237"/>
                  </a:lnTo>
                  <a:lnTo>
                    <a:pt x="75" y="235"/>
                  </a:lnTo>
                  <a:lnTo>
                    <a:pt x="66" y="231"/>
                  </a:lnTo>
                  <a:lnTo>
                    <a:pt x="56" y="226"/>
                  </a:lnTo>
                  <a:lnTo>
                    <a:pt x="46" y="221"/>
                  </a:lnTo>
                  <a:lnTo>
                    <a:pt x="38" y="214"/>
                  </a:lnTo>
                  <a:lnTo>
                    <a:pt x="30" y="207"/>
                  </a:lnTo>
                  <a:lnTo>
                    <a:pt x="24" y="199"/>
                  </a:lnTo>
                  <a:lnTo>
                    <a:pt x="17" y="190"/>
                  </a:lnTo>
                  <a:lnTo>
                    <a:pt x="12" y="180"/>
                  </a:lnTo>
                  <a:lnTo>
                    <a:pt x="7" y="169"/>
                  </a:lnTo>
                  <a:lnTo>
                    <a:pt x="4" y="158"/>
                  </a:lnTo>
                  <a:lnTo>
                    <a:pt x="2" y="146"/>
                  </a:lnTo>
                  <a:lnTo>
                    <a:pt x="1" y="134"/>
                  </a:lnTo>
                  <a:lnTo>
                    <a:pt x="0" y="119"/>
                  </a:lnTo>
                  <a:lnTo>
                    <a:pt x="1" y="105"/>
                  </a:lnTo>
                  <a:lnTo>
                    <a:pt x="2" y="93"/>
                  </a:lnTo>
                  <a:lnTo>
                    <a:pt x="4" y="81"/>
                  </a:lnTo>
                  <a:lnTo>
                    <a:pt x="7" y="69"/>
                  </a:lnTo>
                  <a:lnTo>
                    <a:pt x="12" y="59"/>
                  </a:lnTo>
                  <a:lnTo>
                    <a:pt x="17" y="48"/>
                  </a:lnTo>
                  <a:lnTo>
                    <a:pt x="24" y="40"/>
                  </a:lnTo>
                  <a:lnTo>
                    <a:pt x="30" y="31"/>
                  </a:lnTo>
                  <a:lnTo>
                    <a:pt x="38" y="23"/>
                  </a:lnTo>
                  <a:lnTo>
                    <a:pt x="46" y="17"/>
                  </a:lnTo>
                  <a:lnTo>
                    <a:pt x="56" y="12"/>
                  </a:lnTo>
                  <a:lnTo>
                    <a:pt x="66" y="7"/>
                  </a:lnTo>
                  <a:lnTo>
                    <a:pt x="77" y="4"/>
                  </a:lnTo>
                  <a:lnTo>
                    <a:pt x="87" y="2"/>
                  </a:lnTo>
                  <a:lnTo>
                    <a:pt x="99" y="0"/>
                  </a:lnTo>
                  <a:lnTo>
                    <a:pt x="111" y="0"/>
                  </a:lnTo>
                  <a:lnTo>
                    <a:pt x="122" y="0"/>
                  </a:lnTo>
                  <a:lnTo>
                    <a:pt x="132" y="1"/>
                  </a:lnTo>
                  <a:lnTo>
                    <a:pt x="140" y="2"/>
                  </a:lnTo>
                  <a:lnTo>
                    <a:pt x="149" y="4"/>
                  </a:lnTo>
                  <a:lnTo>
                    <a:pt x="157" y="6"/>
                  </a:lnTo>
                  <a:lnTo>
                    <a:pt x="165" y="9"/>
                  </a:lnTo>
                  <a:lnTo>
                    <a:pt x="172" y="14"/>
                  </a:lnTo>
                  <a:lnTo>
                    <a:pt x="178" y="18"/>
                  </a:lnTo>
                  <a:lnTo>
                    <a:pt x="184" y="22"/>
                  </a:lnTo>
                  <a:lnTo>
                    <a:pt x="190" y="28"/>
                  </a:lnTo>
                  <a:lnTo>
                    <a:pt x="194" y="34"/>
                  </a:lnTo>
                  <a:lnTo>
                    <a:pt x="200" y="41"/>
                  </a:lnTo>
                  <a:lnTo>
                    <a:pt x="204" y="47"/>
                  </a:lnTo>
                  <a:lnTo>
                    <a:pt x="207" y="56"/>
                  </a:lnTo>
                  <a:lnTo>
                    <a:pt x="210" y="63"/>
                  </a:lnTo>
                  <a:lnTo>
                    <a:pt x="214"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4" name="Freeform 1427">
              <a:extLst>
                <a:ext uri="{FF2B5EF4-FFF2-40B4-BE49-F238E27FC236}">
                  <a16:creationId xmlns:a16="http://schemas.microsoft.com/office/drawing/2014/main" id="{36CB4E58-9D6F-4012-B417-05E7E9ABED88}"/>
                </a:ext>
              </a:extLst>
            </p:cNvPr>
            <p:cNvSpPr>
              <a:spLocks/>
            </p:cNvSpPr>
            <p:nvPr/>
          </p:nvSpPr>
          <p:spPr bwMode="auto">
            <a:xfrm>
              <a:off x="3964" y="2222"/>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5 w 135"/>
                <a:gd name="T33" fmla="*/ 13 h 315"/>
                <a:gd name="T34" fmla="*/ 4 w 135"/>
                <a:gd name="T35" fmla="*/ 13 h 315"/>
                <a:gd name="T36" fmla="*/ 4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1" y="81"/>
                  </a:moveTo>
                  <a:lnTo>
                    <a:pt x="131" y="130"/>
                  </a:lnTo>
                  <a:lnTo>
                    <a:pt x="89" y="130"/>
                  </a:lnTo>
                  <a:lnTo>
                    <a:pt x="89" y="221"/>
                  </a:lnTo>
                  <a:lnTo>
                    <a:pt x="90" y="234"/>
                  </a:lnTo>
                  <a:lnTo>
                    <a:pt x="90" y="244"/>
                  </a:lnTo>
                  <a:lnTo>
                    <a:pt x="90" y="251"/>
                  </a:lnTo>
                  <a:lnTo>
                    <a:pt x="91" y="254"/>
                  </a:lnTo>
                  <a:lnTo>
                    <a:pt x="92" y="258"/>
                  </a:lnTo>
                  <a:lnTo>
                    <a:pt x="96" y="261"/>
                  </a:lnTo>
                  <a:lnTo>
                    <a:pt x="100" y="265"/>
                  </a:lnTo>
                  <a:lnTo>
                    <a:pt x="106" y="265"/>
                  </a:lnTo>
                  <a:lnTo>
                    <a:pt x="117" y="263"/>
                  </a:lnTo>
                  <a:lnTo>
                    <a:pt x="131" y="259"/>
                  </a:lnTo>
                  <a:lnTo>
                    <a:pt x="135" y="306"/>
                  </a:lnTo>
                  <a:lnTo>
                    <a:pt x="124" y="310"/>
                  </a:lnTo>
                  <a:lnTo>
                    <a:pt x="113" y="313"/>
                  </a:lnTo>
                  <a:lnTo>
                    <a:pt x="100" y="314"/>
                  </a:lnTo>
                  <a:lnTo>
                    <a:pt x="88" y="315"/>
                  </a:lnTo>
                  <a:lnTo>
                    <a:pt x="80" y="314"/>
                  </a:lnTo>
                  <a:lnTo>
                    <a:pt x="72" y="314"/>
                  </a:lnTo>
                  <a:lnTo>
                    <a:pt x="65" y="312"/>
                  </a:lnTo>
                  <a:lnTo>
                    <a:pt x="58" y="310"/>
                  </a:lnTo>
                  <a:lnTo>
                    <a:pt x="52" y="307"/>
                  </a:lnTo>
                  <a:lnTo>
                    <a:pt x="47" y="303"/>
                  </a:lnTo>
                  <a:lnTo>
                    <a:pt x="42" y="299"/>
                  </a:lnTo>
                  <a:lnTo>
                    <a:pt x="39" y="296"/>
                  </a:lnTo>
                  <a:lnTo>
                    <a:pt x="36" y="290"/>
                  </a:lnTo>
                  <a:lnTo>
                    <a:pt x="34" y="285"/>
                  </a:lnTo>
                  <a:lnTo>
                    <a:pt x="31" y="279"/>
                  </a:lnTo>
                  <a:lnTo>
                    <a:pt x="30" y="272"/>
                  </a:lnTo>
                  <a:lnTo>
                    <a:pt x="29" y="265"/>
                  </a:lnTo>
                  <a:lnTo>
                    <a:pt x="29" y="256"/>
                  </a:lnTo>
                  <a:lnTo>
                    <a:pt x="28" y="244"/>
                  </a:lnTo>
                  <a:lnTo>
                    <a:pt x="28" y="229"/>
                  </a:lnTo>
                  <a:lnTo>
                    <a:pt x="28" y="130"/>
                  </a:lnTo>
                  <a:lnTo>
                    <a:pt x="0" y="130"/>
                  </a:lnTo>
                  <a:lnTo>
                    <a:pt x="0" y="81"/>
                  </a:lnTo>
                  <a:lnTo>
                    <a:pt x="28" y="81"/>
                  </a:lnTo>
                  <a:lnTo>
                    <a:pt x="28" y="36"/>
                  </a:lnTo>
                  <a:lnTo>
                    <a:pt x="89" y="0"/>
                  </a:lnTo>
                  <a:lnTo>
                    <a:pt x="89"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5" name="Freeform 1428">
              <a:extLst>
                <a:ext uri="{FF2B5EF4-FFF2-40B4-BE49-F238E27FC236}">
                  <a16:creationId xmlns:a16="http://schemas.microsoft.com/office/drawing/2014/main" id="{125CDA39-EC8C-4008-A80B-63BCB2EC3862}"/>
                </a:ext>
              </a:extLst>
            </p:cNvPr>
            <p:cNvSpPr>
              <a:spLocks noEditPoints="1"/>
            </p:cNvSpPr>
            <p:nvPr/>
          </p:nvSpPr>
          <p:spPr bwMode="auto">
            <a:xfrm>
              <a:off x="3999" y="2221"/>
              <a:ext cx="12" cy="63"/>
            </a:xfrm>
            <a:custGeom>
              <a:avLst/>
              <a:gdLst>
                <a:gd name="T0" fmla="*/ 0 w 60"/>
                <a:gd name="T1" fmla="*/ 2 h 316"/>
                <a:gd name="T2" fmla="*/ 0 w 60"/>
                <a:gd name="T3" fmla="*/ 0 h 316"/>
                <a:gd name="T4" fmla="*/ 2 w 60"/>
                <a:gd name="T5" fmla="*/ 0 h 316"/>
                <a:gd name="T6" fmla="*/ 2 w 60"/>
                <a:gd name="T7" fmla="*/ 2 h 316"/>
                <a:gd name="T8" fmla="*/ 0 w 60"/>
                <a:gd name="T9" fmla="*/ 2 h 316"/>
                <a:gd name="T10" fmla="*/ 0 w 60"/>
                <a:gd name="T11" fmla="*/ 13 h 316"/>
                <a:gd name="T12" fmla="*/ 0 w 60"/>
                <a:gd name="T13" fmla="*/ 3 h 316"/>
                <a:gd name="T14" fmla="*/ 2 w 60"/>
                <a:gd name="T15" fmla="*/ 3 h 316"/>
                <a:gd name="T16" fmla="*/ 2 w 60"/>
                <a:gd name="T17" fmla="*/ 13 h 316"/>
                <a:gd name="T18" fmla="*/ 0 w 60"/>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316"/>
                <a:gd name="T32" fmla="*/ 60 w 60"/>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316">
                  <a:moveTo>
                    <a:pt x="0" y="56"/>
                  </a:moveTo>
                  <a:lnTo>
                    <a:pt x="0" y="0"/>
                  </a:lnTo>
                  <a:lnTo>
                    <a:pt x="60" y="0"/>
                  </a:lnTo>
                  <a:lnTo>
                    <a:pt x="60" y="56"/>
                  </a:lnTo>
                  <a:lnTo>
                    <a:pt x="0" y="56"/>
                  </a:lnTo>
                  <a:close/>
                  <a:moveTo>
                    <a:pt x="0" y="316"/>
                  </a:moveTo>
                  <a:lnTo>
                    <a:pt x="0" y="87"/>
                  </a:lnTo>
                  <a:lnTo>
                    <a:pt x="60" y="8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6" name="Freeform 1429">
              <a:extLst>
                <a:ext uri="{FF2B5EF4-FFF2-40B4-BE49-F238E27FC236}">
                  <a16:creationId xmlns:a16="http://schemas.microsoft.com/office/drawing/2014/main" id="{C819C4BC-E20B-4883-ACC3-AA7916328BF6}"/>
                </a:ext>
              </a:extLst>
            </p:cNvPr>
            <p:cNvSpPr>
              <a:spLocks/>
            </p:cNvSpPr>
            <p:nvPr/>
          </p:nvSpPr>
          <p:spPr bwMode="auto">
            <a:xfrm>
              <a:off x="4018" y="2238"/>
              <a:ext cx="47" cy="46"/>
            </a:xfrm>
            <a:custGeom>
              <a:avLst/>
              <a:gdLst>
                <a:gd name="T0" fmla="*/ 4 w 238"/>
                <a:gd name="T1" fmla="*/ 9 h 229"/>
                <a:gd name="T2" fmla="*/ 0 w 238"/>
                <a:gd name="T3" fmla="*/ 0 h 229"/>
                <a:gd name="T4" fmla="*/ 2 w 238"/>
                <a:gd name="T5" fmla="*/ 0 h 229"/>
                <a:gd name="T6" fmla="*/ 4 w 238"/>
                <a:gd name="T7" fmla="*/ 5 h 229"/>
                <a:gd name="T8" fmla="*/ 5 w 238"/>
                <a:gd name="T9" fmla="*/ 6 h 229"/>
                <a:gd name="T10" fmla="*/ 5 w 238"/>
                <a:gd name="T11" fmla="*/ 6 h 229"/>
                <a:gd name="T12" fmla="*/ 5 w 238"/>
                <a:gd name="T13" fmla="*/ 5 h 229"/>
                <a:gd name="T14" fmla="*/ 5 w 238"/>
                <a:gd name="T15" fmla="*/ 5 h 229"/>
                <a:gd name="T16" fmla="*/ 5 w 238"/>
                <a:gd name="T17" fmla="*/ 5 h 229"/>
                <a:gd name="T18" fmla="*/ 7 w 238"/>
                <a:gd name="T19" fmla="*/ 0 h 229"/>
                <a:gd name="T20" fmla="*/ 9 w 238"/>
                <a:gd name="T21" fmla="*/ 0 h 229"/>
                <a:gd name="T22" fmla="*/ 6 w 238"/>
                <a:gd name="T23" fmla="*/ 9 h 229"/>
                <a:gd name="T24" fmla="*/ 4 w 238"/>
                <a:gd name="T25" fmla="*/ 9 h 2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8"/>
                <a:gd name="T40" fmla="*/ 0 h 229"/>
                <a:gd name="T41" fmla="*/ 238 w 238"/>
                <a:gd name="T42" fmla="*/ 229 h 2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8" h="229">
                  <a:moveTo>
                    <a:pt x="92" y="229"/>
                  </a:moveTo>
                  <a:lnTo>
                    <a:pt x="0" y="0"/>
                  </a:lnTo>
                  <a:lnTo>
                    <a:pt x="63" y="0"/>
                  </a:lnTo>
                  <a:lnTo>
                    <a:pt x="106" y="117"/>
                  </a:lnTo>
                  <a:lnTo>
                    <a:pt x="119" y="155"/>
                  </a:lnTo>
                  <a:lnTo>
                    <a:pt x="124" y="144"/>
                  </a:lnTo>
                  <a:lnTo>
                    <a:pt x="126" y="136"/>
                  </a:lnTo>
                  <a:lnTo>
                    <a:pt x="129" y="126"/>
                  </a:lnTo>
                  <a:lnTo>
                    <a:pt x="132" y="117"/>
                  </a:lnTo>
                  <a:lnTo>
                    <a:pt x="176" y="0"/>
                  </a:lnTo>
                  <a:lnTo>
                    <a:pt x="238" y="0"/>
                  </a:lnTo>
                  <a:lnTo>
                    <a:pt x="146" y="229"/>
                  </a:lnTo>
                  <a:lnTo>
                    <a:pt x="92"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7" name="Freeform 1430">
              <a:extLst>
                <a:ext uri="{FF2B5EF4-FFF2-40B4-BE49-F238E27FC236}">
                  <a16:creationId xmlns:a16="http://schemas.microsoft.com/office/drawing/2014/main" id="{918C7DA4-DAB4-4FEE-BED5-DF195923D3A9}"/>
                </a:ext>
              </a:extLst>
            </p:cNvPr>
            <p:cNvSpPr>
              <a:spLocks noEditPoints="1"/>
            </p:cNvSpPr>
            <p:nvPr/>
          </p:nvSpPr>
          <p:spPr bwMode="auto">
            <a:xfrm>
              <a:off x="4070" y="2237"/>
              <a:ext cx="47" cy="48"/>
            </a:xfrm>
            <a:custGeom>
              <a:avLst/>
              <a:gdLst>
                <a:gd name="T0" fmla="*/ 0 w 236"/>
                <a:gd name="T1" fmla="*/ 3 h 239"/>
                <a:gd name="T2" fmla="*/ 1 w 236"/>
                <a:gd name="T3" fmla="*/ 2 h 239"/>
                <a:gd name="T4" fmla="*/ 1 w 236"/>
                <a:gd name="T5" fmla="*/ 1 h 239"/>
                <a:gd name="T6" fmla="*/ 2 w 236"/>
                <a:gd name="T7" fmla="*/ 1 h 239"/>
                <a:gd name="T8" fmla="*/ 3 w 236"/>
                <a:gd name="T9" fmla="*/ 0 h 239"/>
                <a:gd name="T10" fmla="*/ 5 w 236"/>
                <a:gd name="T11" fmla="*/ 0 h 239"/>
                <a:gd name="T12" fmla="*/ 7 w 236"/>
                <a:gd name="T13" fmla="*/ 0 h 239"/>
                <a:gd name="T14" fmla="*/ 8 w 236"/>
                <a:gd name="T15" fmla="*/ 1 h 239"/>
                <a:gd name="T16" fmla="*/ 9 w 236"/>
                <a:gd name="T17" fmla="*/ 2 h 239"/>
                <a:gd name="T18" fmla="*/ 9 w 236"/>
                <a:gd name="T19" fmla="*/ 3 h 239"/>
                <a:gd name="T20" fmla="*/ 9 w 236"/>
                <a:gd name="T21" fmla="*/ 5 h 239"/>
                <a:gd name="T22" fmla="*/ 9 w 236"/>
                <a:gd name="T23" fmla="*/ 6 h 239"/>
                <a:gd name="T24" fmla="*/ 9 w 236"/>
                <a:gd name="T25" fmla="*/ 7 h 239"/>
                <a:gd name="T26" fmla="*/ 8 w 236"/>
                <a:gd name="T27" fmla="*/ 9 h 239"/>
                <a:gd name="T28" fmla="*/ 7 w 236"/>
                <a:gd name="T29" fmla="*/ 9 h 239"/>
                <a:gd name="T30" fmla="*/ 5 w 236"/>
                <a:gd name="T31" fmla="*/ 10 h 239"/>
                <a:gd name="T32" fmla="*/ 3 w 236"/>
                <a:gd name="T33" fmla="*/ 9 h 239"/>
                <a:gd name="T34" fmla="*/ 2 w 236"/>
                <a:gd name="T35" fmla="*/ 9 h 239"/>
                <a:gd name="T36" fmla="*/ 1 w 236"/>
                <a:gd name="T37" fmla="*/ 8 h 239"/>
                <a:gd name="T38" fmla="*/ 1 w 236"/>
                <a:gd name="T39" fmla="*/ 8 h 239"/>
                <a:gd name="T40" fmla="*/ 0 w 236"/>
                <a:gd name="T41" fmla="*/ 7 h 239"/>
                <a:gd name="T42" fmla="*/ 0 w 236"/>
                <a:gd name="T43" fmla="*/ 5 h 239"/>
                <a:gd name="T44" fmla="*/ 2 w 236"/>
                <a:gd name="T45" fmla="*/ 5 h 239"/>
                <a:gd name="T46" fmla="*/ 3 w 236"/>
                <a:gd name="T47" fmla="*/ 6 h 239"/>
                <a:gd name="T48" fmla="*/ 3 w 236"/>
                <a:gd name="T49" fmla="*/ 7 h 239"/>
                <a:gd name="T50" fmla="*/ 3 w 236"/>
                <a:gd name="T51" fmla="*/ 7 h 239"/>
                <a:gd name="T52" fmla="*/ 4 w 236"/>
                <a:gd name="T53" fmla="*/ 8 h 239"/>
                <a:gd name="T54" fmla="*/ 5 w 236"/>
                <a:gd name="T55" fmla="*/ 8 h 239"/>
                <a:gd name="T56" fmla="*/ 5 w 236"/>
                <a:gd name="T57" fmla="*/ 8 h 239"/>
                <a:gd name="T58" fmla="*/ 6 w 236"/>
                <a:gd name="T59" fmla="*/ 7 h 239"/>
                <a:gd name="T60" fmla="*/ 6 w 236"/>
                <a:gd name="T61" fmla="*/ 7 h 239"/>
                <a:gd name="T62" fmla="*/ 7 w 236"/>
                <a:gd name="T63" fmla="*/ 6 h 239"/>
                <a:gd name="T64" fmla="*/ 7 w 236"/>
                <a:gd name="T65" fmla="*/ 5 h 239"/>
                <a:gd name="T66" fmla="*/ 7 w 236"/>
                <a:gd name="T67" fmla="*/ 4 h 239"/>
                <a:gd name="T68" fmla="*/ 7 w 236"/>
                <a:gd name="T69" fmla="*/ 3 h 239"/>
                <a:gd name="T70" fmla="*/ 6 w 236"/>
                <a:gd name="T71" fmla="*/ 3 h 239"/>
                <a:gd name="T72" fmla="*/ 6 w 236"/>
                <a:gd name="T73" fmla="*/ 2 h 239"/>
                <a:gd name="T74" fmla="*/ 5 w 236"/>
                <a:gd name="T75" fmla="*/ 2 h 239"/>
                <a:gd name="T76" fmla="*/ 4 w 236"/>
                <a:gd name="T77" fmla="*/ 2 h 239"/>
                <a:gd name="T78" fmla="*/ 4 w 236"/>
                <a:gd name="T79" fmla="*/ 2 h 239"/>
                <a:gd name="T80" fmla="*/ 3 w 236"/>
                <a:gd name="T81" fmla="*/ 3 h 239"/>
                <a:gd name="T82" fmla="*/ 3 w 236"/>
                <a:gd name="T83" fmla="*/ 3 h 239"/>
                <a:gd name="T84" fmla="*/ 3 w 236"/>
                <a:gd name="T85" fmla="*/ 4 h 239"/>
                <a:gd name="T86" fmla="*/ 2 w 236"/>
                <a:gd name="T87" fmla="*/ 5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8" y="72"/>
                  </a:lnTo>
                  <a:lnTo>
                    <a:pt x="15" y="58"/>
                  </a:lnTo>
                  <a:lnTo>
                    <a:pt x="19" y="50"/>
                  </a:lnTo>
                  <a:lnTo>
                    <a:pt x="24" y="44"/>
                  </a:lnTo>
                  <a:lnTo>
                    <a:pt x="28" y="39"/>
                  </a:lnTo>
                  <a:lnTo>
                    <a:pt x="33" y="33"/>
                  </a:lnTo>
                  <a:lnTo>
                    <a:pt x="39" y="28"/>
                  </a:lnTo>
                  <a:lnTo>
                    <a:pt x="44" y="22"/>
                  </a:lnTo>
                  <a:lnTo>
                    <a:pt x="51" y="18"/>
                  </a:lnTo>
                  <a:lnTo>
                    <a:pt x="57" y="15"/>
                  </a:lnTo>
                  <a:lnTo>
                    <a:pt x="71" y="8"/>
                  </a:lnTo>
                  <a:lnTo>
                    <a:pt x="86" y="3"/>
                  </a:lnTo>
                  <a:lnTo>
                    <a:pt x="101" y="1"/>
                  </a:lnTo>
                  <a:lnTo>
                    <a:pt x="119" y="0"/>
                  </a:lnTo>
                  <a:lnTo>
                    <a:pt x="130" y="0"/>
                  </a:lnTo>
                  <a:lnTo>
                    <a:pt x="143" y="2"/>
                  </a:lnTo>
                  <a:lnTo>
                    <a:pt x="154" y="4"/>
                  </a:lnTo>
                  <a:lnTo>
                    <a:pt x="165" y="8"/>
                  </a:lnTo>
                  <a:lnTo>
                    <a:pt x="176" y="13"/>
                  </a:lnTo>
                  <a:lnTo>
                    <a:pt x="185" y="19"/>
                  </a:lnTo>
                  <a:lnTo>
                    <a:pt x="195" y="26"/>
                  </a:lnTo>
                  <a:lnTo>
                    <a:pt x="203" y="33"/>
                  </a:lnTo>
                  <a:lnTo>
                    <a:pt x="211" y="42"/>
                  </a:lnTo>
                  <a:lnTo>
                    <a:pt x="218" y="52"/>
                  </a:lnTo>
                  <a:lnTo>
                    <a:pt x="223" y="61"/>
                  </a:lnTo>
                  <a:lnTo>
                    <a:pt x="229" y="72"/>
                  </a:lnTo>
                  <a:lnTo>
                    <a:pt x="232" y="83"/>
                  </a:lnTo>
                  <a:lnTo>
                    <a:pt x="234" y="94"/>
                  </a:lnTo>
                  <a:lnTo>
                    <a:pt x="236" y="107"/>
                  </a:lnTo>
                  <a:lnTo>
                    <a:pt x="236" y="118"/>
                  </a:lnTo>
                  <a:lnTo>
                    <a:pt x="236" y="131"/>
                  </a:lnTo>
                  <a:lnTo>
                    <a:pt x="234" y="143"/>
                  </a:lnTo>
                  <a:lnTo>
                    <a:pt x="232" y="155"/>
                  </a:lnTo>
                  <a:lnTo>
                    <a:pt x="228" y="166"/>
                  </a:lnTo>
                  <a:lnTo>
                    <a:pt x="223" y="177"/>
                  </a:lnTo>
                  <a:lnTo>
                    <a:pt x="218" y="186"/>
                  </a:lnTo>
                  <a:lnTo>
                    <a:pt x="210" y="196"/>
                  </a:lnTo>
                  <a:lnTo>
                    <a:pt x="203" y="205"/>
                  </a:lnTo>
                  <a:lnTo>
                    <a:pt x="194" y="213"/>
                  </a:lnTo>
                  <a:lnTo>
                    <a:pt x="185" y="220"/>
                  </a:lnTo>
                  <a:lnTo>
                    <a:pt x="176" y="225"/>
                  </a:lnTo>
                  <a:lnTo>
                    <a:pt x="165" y="231"/>
                  </a:lnTo>
                  <a:lnTo>
                    <a:pt x="154" y="234"/>
                  </a:lnTo>
                  <a:lnTo>
                    <a:pt x="143" y="237"/>
                  </a:lnTo>
                  <a:lnTo>
                    <a:pt x="130" y="238"/>
                  </a:lnTo>
                  <a:lnTo>
                    <a:pt x="119" y="239"/>
                  </a:lnTo>
                  <a:lnTo>
                    <a:pt x="103" y="238"/>
                  </a:lnTo>
                  <a:lnTo>
                    <a:pt x="87" y="236"/>
                  </a:lnTo>
                  <a:lnTo>
                    <a:pt x="73" y="231"/>
                  </a:lnTo>
                  <a:lnTo>
                    <a:pt x="58" y="225"/>
                  </a:lnTo>
                  <a:lnTo>
                    <a:pt x="52" y="221"/>
                  </a:lnTo>
                  <a:lnTo>
                    <a:pt x="45" y="217"/>
                  </a:lnTo>
                  <a:lnTo>
                    <a:pt x="39" y="212"/>
                  </a:lnTo>
                  <a:lnTo>
                    <a:pt x="33" y="207"/>
                  </a:lnTo>
                  <a:lnTo>
                    <a:pt x="28" y="201"/>
                  </a:lnTo>
                  <a:lnTo>
                    <a:pt x="24" y="196"/>
                  </a:lnTo>
                  <a:lnTo>
                    <a:pt x="19" y="190"/>
                  </a:lnTo>
                  <a:lnTo>
                    <a:pt x="15" y="183"/>
                  </a:lnTo>
                  <a:lnTo>
                    <a:pt x="12" y="176"/>
                  </a:lnTo>
                  <a:lnTo>
                    <a:pt x="8" y="169"/>
                  </a:lnTo>
                  <a:lnTo>
                    <a:pt x="6" y="160"/>
                  </a:lnTo>
                  <a:lnTo>
                    <a:pt x="4" y="153"/>
                  </a:lnTo>
                  <a:lnTo>
                    <a:pt x="1" y="135"/>
                  </a:lnTo>
                  <a:lnTo>
                    <a:pt x="0" y="116"/>
                  </a:lnTo>
                  <a:close/>
                  <a:moveTo>
                    <a:pt x="62" y="119"/>
                  </a:moveTo>
                  <a:lnTo>
                    <a:pt x="62" y="128"/>
                  </a:lnTo>
                  <a:lnTo>
                    <a:pt x="64" y="136"/>
                  </a:lnTo>
                  <a:lnTo>
                    <a:pt x="65" y="143"/>
                  </a:lnTo>
                  <a:lnTo>
                    <a:pt x="67" y="150"/>
                  </a:lnTo>
                  <a:lnTo>
                    <a:pt x="69" y="156"/>
                  </a:lnTo>
                  <a:lnTo>
                    <a:pt x="71" y="162"/>
                  </a:lnTo>
                  <a:lnTo>
                    <a:pt x="74" y="167"/>
                  </a:lnTo>
                  <a:lnTo>
                    <a:pt x="79" y="171"/>
                  </a:lnTo>
                  <a:lnTo>
                    <a:pt x="83" y="176"/>
                  </a:lnTo>
                  <a:lnTo>
                    <a:pt x="87" y="180"/>
                  </a:lnTo>
                  <a:lnTo>
                    <a:pt x="92" y="182"/>
                  </a:lnTo>
                  <a:lnTo>
                    <a:pt x="97" y="185"/>
                  </a:lnTo>
                  <a:lnTo>
                    <a:pt x="101" y="187"/>
                  </a:lnTo>
                  <a:lnTo>
                    <a:pt x="107" y="189"/>
                  </a:lnTo>
                  <a:lnTo>
                    <a:pt x="112" y="190"/>
                  </a:lnTo>
                  <a:lnTo>
                    <a:pt x="119" y="190"/>
                  </a:lnTo>
                  <a:lnTo>
                    <a:pt x="124" y="190"/>
                  </a:lnTo>
                  <a:lnTo>
                    <a:pt x="129" y="189"/>
                  </a:lnTo>
                  <a:lnTo>
                    <a:pt x="135" y="187"/>
                  </a:lnTo>
                  <a:lnTo>
                    <a:pt x="140" y="185"/>
                  </a:lnTo>
                  <a:lnTo>
                    <a:pt x="144" y="182"/>
                  </a:lnTo>
                  <a:lnTo>
                    <a:pt x="150" y="180"/>
                  </a:lnTo>
                  <a:lnTo>
                    <a:pt x="154" y="176"/>
                  </a:lnTo>
                  <a:lnTo>
                    <a:pt x="159" y="171"/>
                  </a:lnTo>
                  <a:lnTo>
                    <a:pt x="162" y="167"/>
                  </a:lnTo>
                  <a:lnTo>
                    <a:pt x="165" y="162"/>
                  </a:lnTo>
                  <a:lnTo>
                    <a:pt x="168" y="156"/>
                  </a:lnTo>
                  <a:lnTo>
                    <a:pt x="170" y="150"/>
                  </a:lnTo>
                  <a:lnTo>
                    <a:pt x="171" y="142"/>
                  </a:lnTo>
                  <a:lnTo>
                    <a:pt x="174" y="136"/>
                  </a:lnTo>
                  <a:lnTo>
                    <a:pt x="174" y="127"/>
                  </a:lnTo>
                  <a:lnTo>
                    <a:pt x="175" y="118"/>
                  </a:lnTo>
                  <a:lnTo>
                    <a:pt x="174" y="111"/>
                  </a:lnTo>
                  <a:lnTo>
                    <a:pt x="174" y="103"/>
                  </a:lnTo>
                  <a:lnTo>
                    <a:pt x="171" y="96"/>
                  </a:lnTo>
                  <a:lnTo>
                    <a:pt x="170" y="89"/>
                  </a:lnTo>
                  <a:lnTo>
                    <a:pt x="168" y="83"/>
                  </a:lnTo>
                  <a:lnTo>
                    <a:pt x="165" y="77"/>
                  </a:lnTo>
                  <a:lnTo>
                    <a:pt x="162" y="72"/>
                  </a:lnTo>
                  <a:lnTo>
                    <a:pt x="159" y="68"/>
                  </a:lnTo>
                  <a:lnTo>
                    <a:pt x="154" y="63"/>
                  </a:lnTo>
                  <a:lnTo>
                    <a:pt x="150" y="59"/>
                  </a:lnTo>
                  <a:lnTo>
                    <a:pt x="144" y="56"/>
                  </a:lnTo>
                  <a:lnTo>
                    <a:pt x="140" y="54"/>
                  </a:lnTo>
                  <a:lnTo>
                    <a:pt x="135" y="52"/>
                  </a:lnTo>
                  <a:lnTo>
                    <a:pt x="129" y="50"/>
                  </a:lnTo>
                  <a:lnTo>
                    <a:pt x="124" y="49"/>
                  </a:lnTo>
                  <a:lnTo>
                    <a:pt x="119" y="49"/>
                  </a:lnTo>
                  <a:lnTo>
                    <a:pt x="112" y="49"/>
                  </a:lnTo>
                  <a:lnTo>
                    <a:pt x="107" y="50"/>
                  </a:lnTo>
                  <a:lnTo>
                    <a:pt x="101" y="52"/>
                  </a:lnTo>
                  <a:lnTo>
                    <a:pt x="97" y="54"/>
                  </a:lnTo>
                  <a:lnTo>
                    <a:pt x="92" y="56"/>
                  </a:lnTo>
                  <a:lnTo>
                    <a:pt x="87" y="59"/>
                  </a:lnTo>
                  <a:lnTo>
                    <a:pt x="83" y="63"/>
                  </a:lnTo>
                  <a:lnTo>
                    <a:pt x="79" y="68"/>
                  </a:lnTo>
                  <a:lnTo>
                    <a:pt x="74" y="72"/>
                  </a:lnTo>
                  <a:lnTo>
                    <a:pt x="71" y="77"/>
                  </a:lnTo>
                  <a:lnTo>
                    <a:pt x="69" y="83"/>
                  </a:lnTo>
                  <a:lnTo>
                    <a:pt x="67" y="89"/>
                  </a:lnTo>
                  <a:lnTo>
                    <a:pt x="65" y="96"/>
                  </a:lnTo>
                  <a:lnTo>
                    <a:pt x="64" y="103"/>
                  </a:lnTo>
                  <a:lnTo>
                    <a:pt x="62" y="111"/>
                  </a:lnTo>
                  <a:lnTo>
                    <a:pt x="62"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8" name="Freeform 1431">
              <a:extLst>
                <a:ext uri="{FF2B5EF4-FFF2-40B4-BE49-F238E27FC236}">
                  <a16:creationId xmlns:a16="http://schemas.microsoft.com/office/drawing/2014/main" id="{D874F0B1-1A6A-4A94-A5AF-8A380EBD5734}"/>
                </a:ext>
              </a:extLst>
            </p:cNvPr>
            <p:cNvSpPr>
              <a:spLocks/>
            </p:cNvSpPr>
            <p:nvPr/>
          </p:nvSpPr>
          <p:spPr bwMode="auto">
            <a:xfrm>
              <a:off x="3573" y="2202"/>
              <a:ext cx="273" cy="198"/>
            </a:xfrm>
            <a:custGeom>
              <a:avLst/>
              <a:gdLst>
                <a:gd name="T0" fmla="*/ 2 w 1363"/>
                <a:gd name="T1" fmla="*/ 40 h 992"/>
                <a:gd name="T2" fmla="*/ 55 w 1363"/>
                <a:gd name="T3" fmla="*/ 3 h 992"/>
                <a:gd name="T4" fmla="*/ 53 w 1363"/>
                <a:gd name="T5" fmla="*/ 0 h 992"/>
                <a:gd name="T6" fmla="*/ 0 w 1363"/>
                <a:gd name="T7" fmla="*/ 37 h 992"/>
                <a:gd name="T8" fmla="*/ 2 w 1363"/>
                <a:gd name="T9" fmla="*/ 40 h 992"/>
                <a:gd name="T10" fmla="*/ 0 60000 65536"/>
                <a:gd name="T11" fmla="*/ 0 60000 65536"/>
                <a:gd name="T12" fmla="*/ 0 60000 65536"/>
                <a:gd name="T13" fmla="*/ 0 60000 65536"/>
                <a:gd name="T14" fmla="*/ 0 60000 65536"/>
                <a:gd name="T15" fmla="*/ 0 w 1363"/>
                <a:gd name="T16" fmla="*/ 0 h 992"/>
                <a:gd name="T17" fmla="*/ 1363 w 1363"/>
                <a:gd name="T18" fmla="*/ 992 h 992"/>
              </a:gdLst>
              <a:ahLst/>
              <a:cxnLst>
                <a:cxn ang="T10">
                  <a:pos x="T0" y="T1"/>
                </a:cxn>
                <a:cxn ang="T11">
                  <a:pos x="T2" y="T3"/>
                </a:cxn>
                <a:cxn ang="T12">
                  <a:pos x="T4" y="T5"/>
                </a:cxn>
                <a:cxn ang="T13">
                  <a:pos x="T6" y="T7"/>
                </a:cxn>
                <a:cxn ang="T14">
                  <a:pos x="T8" y="T9"/>
                </a:cxn>
              </a:cxnLst>
              <a:rect l="T15" t="T16" r="T17" b="T18"/>
              <a:pathLst>
                <a:path w="1363" h="992">
                  <a:moveTo>
                    <a:pt x="51" y="992"/>
                  </a:moveTo>
                  <a:lnTo>
                    <a:pt x="1363" y="72"/>
                  </a:lnTo>
                  <a:lnTo>
                    <a:pt x="1313" y="0"/>
                  </a:lnTo>
                  <a:lnTo>
                    <a:pt x="0" y="921"/>
                  </a:lnTo>
                  <a:lnTo>
                    <a:pt x="51" y="992"/>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79" name="Freeform 1432">
              <a:extLst>
                <a:ext uri="{FF2B5EF4-FFF2-40B4-BE49-F238E27FC236}">
                  <a16:creationId xmlns:a16="http://schemas.microsoft.com/office/drawing/2014/main" id="{0C4CEED3-44AC-4CEF-A05E-001F20B08C93}"/>
                </a:ext>
              </a:extLst>
            </p:cNvPr>
            <p:cNvSpPr>
              <a:spLocks/>
            </p:cNvSpPr>
            <p:nvPr/>
          </p:nvSpPr>
          <p:spPr bwMode="auto">
            <a:xfrm>
              <a:off x="3558" y="2343"/>
              <a:ext cx="72" cy="64"/>
            </a:xfrm>
            <a:custGeom>
              <a:avLst/>
              <a:gdLst>
                <a:gd name="T0" fmla="*/ 14 w 359"/>
                <a:gd name="T1" fmla="*/ 11 h 319"/>
                <a:gd name="T2" fmla="*/ 14 w 359"/>
                <a:gd name="T3" fmla="*/ 11 h 319"/>
                <a:gd name="T4" fmla="*/ 14 w 359"/>
                <a:gd name="T5" fmla="*/ 10 h 319"/>
                <a:gd name="T6" fmla="*/ 13 w 359"/>
                <a:gd name="T7" fmla="*/ 10 h 319"/>
                <a:gd name="T8" fmla="*/ 13 w 359"/>
                <a:gd name="T9" fmla="*/ 10 h 319"/>
                <a:gd name="T10" fmla="*/ 13 w 359"/>
                <a:gd name="T11" fmla="*/ 10 h 319"/>
                <a:gd name="T12" fmla="*/ 12 w 359"/>
                <a:gd name="T13" fmla="*/ 9 h 319"/>
                <a:gd name="T14" fmla="*/ 12 w 359"/>
                <a:gd name="T15" fmla="*/ 9 h 319"/>
                <a:gd name="T16" fmla="*/ 12 w 359"/>
                <a:gd name="T17" fmla="*/ 9 h 319"/>
                <a:gd name="T18" fmla="*/ 12 w 359"/>
                <a:gd name="T19" fmla="*/ 8 h 319"/>
                <a:gd name="T20" fmla="*/ 11 w 359"/>
                <a:gd name="T21" fmla="*/ 8 h 319"/>
                <a:gd name="T22" fmla="*/ 11 w 359"/>
                <a:gd name="T23" fmla="*/ 8 h 319"/>
                <a:gd name="T24" fmla="*/ 11 w 359"/>
                <a:gd name="T25" fmla="*/ 8 h 319"/>
                <a:gd name="T26" fmla="*/ 10 w 359"/>
                <a:gd name="T27" fmla="*/ 7 h 319"/>
                <a:gd name="T28" fmla="*/ 10 w 359"/>
                <a:gd name="T29" fmla="*/ 7 h 319"/>
                <a:gd name="T30" fmla="*/ 10 w 359"/>
                <a:gd name="T31" fmla="*/ 7 h 319"/>
                <a:gd name="T32" fmla="*/ 10 w 359"/>
                <a:gd name="T33" fmla="*/ 6 h 319"/>
                <a:gd name="T34" fmla="*/ 9 w 359"/>
                <a:gd name="T35" fmla="*/ 6 h 319"/>
                <a:gd name="T36" fmla="*/ 9 w 359"/>
                <a:gd name="T37" fmla="*/ 6 h 319"/>
                <a:gd name="T38" fmla="*/ 9 w 359"/>
                <a:gd name="T39" fmla="*/ 5 h 319"/>
                <a:gd name="T40" fmla="*/ 9 w 359"/>
                <a:gd name="T41" fmla="*/ 5 h 319"/>
                <a:gd name="T42" fmla="*/ 9 w 359"/>
                <a:gd name="T43" fmla="*/ 5 h 319"/>
                <a:gd name="T44" fmla="*/ 8 w 359"/>
                <a:gd name="T45" fmla="*/ 4 h 319"/>
                <a:gd name="T46" fmla="*/ 8 w 359"/>
                <a:gd name="T47" fmla="*/ 4 h 319"/>
                <a:gd name="T48" fmla="*/ 8 w 359"/>
                <a:gd name="T49" fmla="*/ 3 h 319"/>
                <a:gd name="T50" fmla="*/ 8 w 359"/>
                <a:gd name="T51" fmla="*/ 3 h 319"/>
                <a:gd name="T52" fmla="*/ 8 w 359"/>
                <a:gd name="T53" fmla="*/ 3 h 319"/>
                <a:gd name="T54" fmla="*/ 8 w 359"/>
                <a:gd name="T55" fmla="*/ 2 h 319"/>
                <a:gd name="T56" fmla="*/ 7 w 359"/>
                <a:gd name="T57" fmla="*/ 2 h 319"/>
                <a:gd name="T58" fmla="*/ 7 w 359"/>
                <a:gd name="T59" fmla="*/ 1 h 319"/>
                <a:gd name="T60" fmla="*/ 7 w 359"/>
                <a:gd name="T61" fmla="*/ 1 h 319"/>
                <a:gd name="T62" fmla="*/ 7 w 359"/>
                <a:gd name="T63" fmla="*/ 1 h 319"/>
                <a:gd name="T64" fmla="*/ 7 w 359"/>
                <a:gd name="T65" fmla="*/ 0 h 319"/>
                <a:gd name="T66" fmla="*/ 0 w 359"/>
                <a:gd name="T67" fmla="*/ 13 h 319"/>
                <a:gd name="T68" fmla="*/ 0 w 359"/>
                <a:gd name="T69" fmla="*/ 13 h 3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9"/>
                <a:gd name="T107" fmla="*/ 359 w 359"/>
                <a:gd name="T108" fmla="*/ 319 h 3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9">
                  <a:moveTo>
                    <a:pt x="0" y="319"/>
                  </a:moveTo>
                  <a:lnTo>
                    <a:pt x="359" y="265"/>
                  </a:lnTo>
                  <a:lnTo>
                    <a:pt x="355" y="263"/>
                  </a:lnTo>
                  <a:lnTo>
                    <a:pt x="351" y="260"/>
                  </a:lnTo>
                  <a:lnTo>
                    <a:pt x="345" y="256"/>
                  </a:lnTo>
                  <a:lnTo>
                    <a:pt x="341" y="253"/>
                  </a:lnTo>
                  <a:lnTo>
                    <a:pt x="336" y="251"/>
                  </a:lnTo>
                  <a:lnTo>
                    <a:pt x="332" y="248"/>
                  </a:lnTo>
                  <a:lnTo>
                    <a:pt x="328" y="245"/>
                  </a:lnTo>
                  <a:lnTo>
                    <a:pt x="324" y="241"/>
                  </a:lnTo>
                  <a:lnTo>
                    <a:pt x="319" y="238"/>
                  </a:lnTo>
                  <a:lnTo>
                    <a:pt x="315" y="235"/>
                  </a:lnTo>
                  <a:lnTo>
                    <a:pt x="311" y="232"/>
                  </a:lnTo>
                  <a:lnTo>
                    <a:pt x="307" y="227"/>
                  </a:lnTo>
                  <a:lnTo>
                    <a:pt x="303" y="224"/>
                  </a:lnTo>
                  <a:lnTo>
                    <a:pt x="299" y="221"/>
                  </a:lnTo>
                  <a:lnTo>
                    <a:pt x="295" y="218"/>
                  </a:lnTo>
                  <a:lnTo>
                    <a:pt x="291" y="214"/>
                  </a:lnTo>
                  <a:lnTo>
                    <a:pt x="288" y="210"/>
                  </a:lnTo>
                  <a:lnTo>
                    <a:pt x="284" y="207"/>
                  </a:lnTo>
                  <a:lnTo>
                    <a:pt x="280" y="204"/>
                  </a:lnTo>
                  <a:lnTo>
                    <a:pt x="276" y="199"/>
                  </a:lnTo>
                  <a:lnTo>
                    <a:pt x="273" y="196"/>
                  </a:lnTo>
                  <a:lnTo>
                    <a:pt x="270" y="192"/>
                  </a:lnTo>
                  <a:lnTo>
                    <a:pt x="266" y="188"/>
                  </a:lnTo>
                  <a:lnTo>
                    <a:pt x="262" y="184"/>
                  </a:lnTo>
                  <a:lnTo>
                    <a:pt x="259" y="181"/>
                  </a:lnTo>
                  <a:lnTo>
                    <a:pt x="256" y="177"/>
                  </a:lnTo>
                  <a:lnTo>
                    <a:pt x="252" y="172"/>
                  </a:lnTo>
                  <a:lnTo>
                    <a:pt x="249" y="169"/>
                  </a:lnTo>
                  <a:lnTo>
                    <a:pt x="246" y="165"/>
                  </a:lnTo>
                  <a:lnTo>
                    <a:pt x="244" y="160"/>
                  </a:lnTo>
                  <a:lnTo>
                    <a:pt x="240" y="156"/>
                  </a:lnTo>
                  <a:lnTo>
                    <a:pt x="237" y="153"/>
                  </a:lnTo>
                  <a:lnTo>
                    <a:pt x="234" y="148"/>
                  </a:lnTo>
                  <a:lnTo>
                    <a:pt x="232" y="144"/>
                  </a:lnTo>
                  <a:lnTo>
                    <a:pt x="229" y="140"/>
                  </a:lnTo>
                  <a:lnTo>
                    <a:pt x="226" y="136"/>
                  </a:lnTo>
                  <a:lnTo>
                    <a:pt x="223" y="131"/>
                  </a:lnTo>
                  <a:lnTo>
                    <a:pt x="221" y="127"/>
                  </a:lnTo>
                  <a:lnTo>
                    <a:pt x="218" y="123"/>
                  </a:lnTo>
                  <a:lnTo>
                    <a:pt x="216" y="118"/>
                  </a:lnTo>
                  <a:lnTo>
                    <a:pt x="213" y="113"/>
                  </a:lnTo>
                  <a:lnTo>
                    <a:pt x="211" y="109"/>
                  </a:lnTo>
                  <a:lnTo>
                    <a:pt x="208" y="104"/>
                  </a:lnTo>
                  <a:lnTo>
                    <a:pt x="206" y="100"/>
                  </a:lnTo>
                  <a:lnTo>
                    <a:pt x="204" y="95"/>
                  </a:lnTo>
                  <a:lnTo>
                    <a:pt x="202" y="90"/>
                  </a:lnTo>
                  <a:lnTo>
                    <a:pt x="199" y="86"/>
                  </a:lnTo>
                  <a:lnTo>
                    <a:pt x="197" y="81"/>
                  </a:lnTo>
                  <a:lnTo>
                    <a:pt x="196" y="76"/>
                  </a:lnTo>
                  <a:lnTo>
                    <a:pt x="194" y="71"/>
                  </a:lnTo>
                  <a:lnTo>
                    <a:pt x="192" y="66"/>
                  </a:lnTo>
                  <a:lnTo>
                    <a:pt x="190" y="61"/>
                  </a:lnTo>
                  <a:lnTo>
                    <a:pt x="189" y="57"/>
                  </a:lnTo>
                  <a:lnTo>
                    <a:pt x="186" y="51"/>
                  </a:lnTo>
                  <a:lnTo>
                    <a:pt x="184" y="46"/>
                  </a:lnTo>
                  <a:lnTo>
                    <a:pt x="183" y="42"/>
                  </a:lnTo>
                  <a:lnTo>
                    <a:pt x="182" y="36"/>
                  </a:lnTo>
                  <a:lnTo>
                    <a:pt x="180" y="31"/>
                  </a:lnTo>
                  <a:lnTo>
                    <a:pt x="179" y="25"/>
                  </a:lnTo>
                  <a:lnTo>
                    <a:pt x="177" y="20"/>
                  </a:lnTo>
                  <a:lnTo>
                    <a:pt x="176" y="15"/>
                  </a:lnTo>
                  <a:lnTo>
                    <a:pt x="175" y="9"/>
                  </a:lnTo>
                  <a:lnTo>
                    <a:pt x="174" y="5"/>
                  </a:lnTo>
                  <a:lnTo>
                    <a:pt x="172" y="0"/>
                  </a:lnTo>
                  <a:lnTo>
                    <a:pt x="0" y="319"/>
                  </a:lnTo>
                  <a:lnTo>
                    <a:pt x="86" y="259"/>
                  </a:lnTo>
                  <a:lnTo>
                    <a:pt x="0" y="31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0" name="Freeform 1433">
              <a:extLst>
                <a:ext uri="{FF2B5EF4-FFF2-40B4-BE49-F238E27FC236}">
                  <a16:creationId xmlns:a16="http://schemas.microsoft.com/office/drawing/2014/main" id="{5998C087-DEA7-46F7-9CA3-FB36CF73B8EC}"/>
                </a:ext>
              </a:extLst>
            </p:cNvPr>
            <p:cNvSpPr>
              <a:spLocks noEditPoints="1"/>
            </p:cNvSpPr>
            <p:nvPr/>
          </p:nvSpPr>
          <p:spPr bwMode="auto">
            <a:xfrm>
              <a:off x="3920" y="3164"/>
              <a:ext cx="48" cy="64"/>
            </a:xfrm>
            <a:custGeom>
              <a:avLst/>
              <a:gdLst>
                <a:gd name="T0" fmla="*/ 0 w 242"/>
                <a:gd name="T1" fmla="*/ 0 h 316"/>
                <a:gd name="T2" fmla="*/ 5 w 242"/>
                <a:gd name="T3" fmla="*/ 0 h 316"/>
                <a:gd name="T4" fmla="*/ 7 w 242"/>
                <a:gd name="T5" fmla="*/ 0 h 316"/>
                <a:gd name="T6" fmla="*/ 7 w 242"/>
                <a:gd name="T7" fmla="*/ 0 h 316"/>
                <a:gd name="T8" fmla="*/ 8 w 242"/>
                <a:gd name="T9" fmla="*/ 1 h 316"/>
                <a:gd name="T10" fmla="*/ 8 w 242"/>
                <a:gd name="T11" fmla="*/ 1 h 316"/>
                <a:gd name="T12" fmla="*/ 9 w 242"/>
                <a:gd name="T13" fmla="*/ 1 h 316"/>
                <a:gd name="T14" fmla="*/ 9 w 242"/>
                <a:gd name="T15" fmla="*/ 2 h 316"/>
                <a:gd name="T16" fmla="*/ 9 w 242"/>
                <a:gd name="T17" fmla="*/ 2 h 316"/>
                <a:gd name="T18" fmla="*/ 9 w 242"/>
                <a:gd name="T19" fmla="*/ 3 h 316"/>
                <a:gd name="T20" fmla="*/ 10 w 242"/>
                <a:gd name="T21" fmla="*/ 4 h 316"/>
                <a:gd name="T22" fmla="*/ 10 w 242"/>
                <a:gd name="T23" fmla="*/ 4 h 316"/>
                <a:gd name="T24" fmla="*/ 9 w 242"/>
                <a:gd name="T25" fmla="*/ 6 h 316"/>
                <a:gd name="T26" fmla="*/ 9 w 242"/>
                <a:gd name="T27" fmla="*/ 6 h 316"/>
                <a:gd name="T28" fmla="*/ 8 w 242"/>
                <a:gd name="T29" fmla="*/ 7 h 316"/>
                <a:gd name="T30" fmla="*/ 8 w 242"/>
                <a:gd name="T31" fmla="*/ 7 h 316"/>
                <a:gd name="T32" fmla="*/ 7 w 242"/>
                <a:gd name="T33" fmla="*/ 8 h 316"/>
                <a:gd name="T34" fmla="*/ 6 w 242"/>
                <a:gd name="T35" fmla="*/ 8 h 316"/>
                <a:gd name="T36" fmla="*/ 5 w 242"/>
                <a:gd name="T37" fmla="*/ 8 h 316"/>
                <a:gd name="T38" fmla="*/ 2 w 242"/>
                <a:gd name="T39" fmla="*/ 8 h 316"/>
                <a:gd name="T40" fmla="*/ 0 w 242"/>
                <a:gd name="T41" fmla="*/ 13 h 316"/>
                <a:gd name="T42" fmla="*/ 2 w 242"/>
                <a:gd name="T43" fmla="*/ 6 h 316"/>
                <a:gd name="T44" fmla="*/ 5 w 242"/>
                <a:gd name="T45" fmla="*/ 6 h 316"/>
                <a:gd name="T46" fmla="*/ 6 w 242"/>
                <a:gd name="T47" fmla="*/ 6 h 316"/>
                <a:gd name="T48" fmla="*/ 6 w 242"/>
                <a:gd name="T49" fmla="*/ 6 h 316"/>
                <a:gd name="T50" fmla="*/ 7 w 242"/>
                <a:gd name="T51" fmla="*/ 5 h 316"/>
                <a:gd name="T52" fmla="*/ 7 w 242"/>
                <a:gd name="T53" fmla="*/ 5 h 316"/>
                <a:gd name="T54" fmla="*/ 7 w 242"/>
                <a:gd name="T55" fmla="*/ 4 h 316"/>
                <a:gd name="T56" fmla="*/ 7 w 242"/>
                <a:gd name="T57" fmla="*/ 4 h 316"/>
                <a:gd name="T58" fmla="*/ 7 w 242"/>
                <a:gd name="T59" fmla="*/ 3 h 316"/>
                <a:gd name="T60" fmla="*/ 6 w 242"/>
                <a:gd name="T61" fmla="*/ 3 h 316"/>
                <a:gd name="T62" fmla="*/ 6 w 242"/>
                <a:gd name="T63" fmla="*/ 2 h 316"/>
                <a:gd name="T64" fmla="*/ 5 w 242"/>
                <a:gd name="T65" fmla="*/ 2 h 316"/>
                <a:gd name="T66" fmla="*/ 4 w 242"/>
                <a:gd name="T67" fmla="*/ 2 h 316"/>
                <a:gd name="T68" fmla="*/ 2 w 242"/>
                <a:gd name="T69" fmla="*/ 2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316"/>
                <a:gd name="T107" fmla="*/ 242 w 242"/>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316">
                  <a:moveTo>
                    <a:pt x="0" y="316"/>
                  </a:moveTo>
                  <a:lnTo>
                    <a:pt x="0" y="0"/>
                  </a:lnTo>
                  <a:lnTo>
                    <a:pt x="102" y="0"/>
                  </a:lnTo>
                  <a:lnTo>
                    <a:pt x="129" y="1"/>
                  </a:lnTo>
                  <a:lnTo>
                    <a:pt x="150" y="1"/>
                  </a:lnTo>
                  <a:lnTo>
                    <a:pt x="167" y="3"/>
                  </a:lnTo>
                  <a:lnTo>
                    <a:pt x="178" y="6"/>
                  </a:lnTo>
                  <a:lnTo>
                    <a:pt x="184" y="8"/>
                  </a:lnTo>
                  <a:lnTo>
                    <a:pt x="191" y="10"/>
                  </a:lnTo>
                  <a:lnTo>
                    <a:pt x="197" y="13"/>
                  </a:lnTo>
                  <a:lnTo>
                    <a:pt x="203" y="16"/>
                  </a:lnTo>
                  <a:lnTo>
                    <a:pt x="209" y="21"/>
                  </a:lnTo>
                  <a:lnTo>
                    <a:pt x="213" y="25"/>
                  </a:lnTo>
                  <a:lnTo>
                    <a:pt x="219" y="30"/>
                  </a:lnTo>
                  <a:lnTo>
                    <a:pt x="223" y="36"/>
                  </a:lnTo>
                  <a:lnTo>
                    <a:pt x="228" y="42"/>
                  </a:lnTo>
                  <a:lnTo>
                    <a:pt x="232" y="49"/>
                  </a:lnTo>
                  <a:lnTo>
                    <a:pt x="235" y="56"/>
                  </a:lnTo>
                  <a:lnTo>
                    <a:pt x="237" y="64"/>
                  </a:lnTo>
                  <a:lnTo>
                    <a:pt x="239" y="71"/>
                  </a:lnTo>
                  <a:lnTo>
                    <a:pt x="240" y="80"/>
                  </a:lnTo>
                  <a:lnTo>
                    <a:pt x="242" y="89"/>
                  </a:lnTo>
                  <a:lnTo>
                    <a:pt x="242" y="97"/>
                  </a:lnTo>
                  <a:lnTo>
                    <a:pt x="242" y="111"/>
                  </a:lnTo>
                  <a:lnTo>
                    <a:pt x="239" y="124"/>
                  </a:lnTo>
                  <a:lnTo>
                    <a:pt x="236" y="136"/>
                  </a:lnTo>
                  <a:lnTo>
                    <a:pt x="232" y="147"/>
                  </a:lnTo>
                  <a:lnTo>
                    <a:pt x="225" y="156"/>
                  </a:lnTo>
                  <a:lnTo>
                    <a:pt x="220" y="164"/>
                  </a:lnTo>
                  <a:lnTo>
                    <a:pt x="212" y="172"/>
                  </a:lnTo>
                  <a:lnTo>
                    <a:pt x="205" y="178"/>
                  </a:lnTo>
                  <a:lnTo>
                    <a:pt x="196" y="184"/>
                  </a:lnTo>
                  <a:lnTo>
                    <a:pt x="189" y="187"/>
                  </a:lnTo>
                  <a:lnTo>
                    <a:pt x="180" y="190"/>
                  </a:lnTo>
                  <a:lnTo>
                    <a:pt x="171" y="193"/>
                  </a:lnTo>
                  <a:lnTo>
                    <a:pt x="158" y="194"/>
                  </a:lnTo>
                  <a:lnTo>
                    <a:pt x="143" y="197"/>
                  </a:lnTo>
                  <a:lnTo>
                    <a:pt x="126" y="198"/>
                  </a:lnTo>
                  <a:lnTo>
                    <a:pt x="106" y="198"/>
                  </a:lnTo>
                  <a:lnTo>
                    <a:pt x="63" y="198"/>
                  </a:lnTo>
                  <a:lnTo>
                    <a:pt x="63" y="316"/>
                  </a:lnTo>
                  <a:lnTo>
                    <a:pt x="0" y="316"/>
                  </a:lnTo>
                  <a:close/>
                  <a:moveTo>
                    <a:pt x="63" y="54"/>
                  </a:moveTo>
                  <a:lnTo>
                    <a:pt x="63" y="144"/>
                  </a:lnTo>
                  <a:lnTo>
                    <a:pt x="98" y="144"/>
                  </a:lnTo>
                  <a:lnTo>
                    <a:pt x="116" y="144"/>
                  </a:lnTo>
                  <a:lnTo>
                    <a:pt x="130" y="143"/>
                  </a:lnTo>
                  <a:lnTo>
                    <a:pt x="141" y="140"/>
                  </a:lnTo>
                  <a:lnTo>
                    <a:pt x="149" y="138"/>
                  </a:lnTo>
                  <a:lnTo>
                    <a:pt x="155" y="136"/>
                  </a:lnTo>
                  <a:lnTo>
                    <a:pt x="161" y="133"/>
                  </a:lnTo>
                  <a:lnTo>
                    <a:pt x="165" y="129"/>
                  </a:lnTo>
                  <a:lnTo>
                    <a:pt x="169" y="123"/>
                  </a:lnTo>
                  <a:lnTo>
                    <a:pt x="172" y="118"/>
                  </a:lnTo>
                  <a:lnTo>
                    <a:pt x="175" y="111"/>
                  </a:lnTo>
                  <a:lnTo>
                    <a:pt x="176" y="106"/>
                  </a:lnTo>
                  <a:lnTo>
                    <a:pt x="176" y="98"/>
                  </a:lnTo>
                  <a:lnTo>
                    <a:pt x="176" y="91"/>
                  </a:lnTo>
                  <a:lnTo>
                    <a:pt x="174" y="83"/>
                  </a:lnTo>
                  <a:lnTo>
                    <a:pt x="170" y="76"/>
                  </a:lnTo>
                  <a:lnTo>
                    <a:pt x="166" y="70"/>
                  </a:lnTo>
                  <a:lnTo>
                    <a:pt x="161" y="65"/>
                  </a:lnTo>
                  <a:lnTo>
                    <a:pt x="154" y="61"/>
                  </a:lnTo>
                  <a:lnTo>
                    <a:pt x="148" y="58"/>
                  </a:lnTo>
                  <a:lnTo>
                    <a:pt x="140" y="56"/>
                  </a:lnTo>
                  <a:lnTo>
                    <a:pt x="134" y="55"/>
                  </a:lnTo>
                  <a:lnTo>
                    <a:pt x="123" y="54"/>
                  </a:lnTo>
                  <a:lnTo>
                    <a:pt x="110" y="54"/>
                  </a:lnTo>
                  <a:lnTo>
                    <a:pt x="95" y="54"/>
                  </a:lnTo>
                  <a:lnTo>
                    <a:pt x="6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1" name="Freeform 1434">
              <a:extLst>
                <a:ext uri="{FF2B5EF4-FFF2-40B4-BE49-F238E27FC236}">
                  <a16:creationId xmlns:a16="http://schemas.microsoft.com/office/drawing/2014/main" id="{F554384D-7ECF-453B-80D4-B906FBC6E805}"/>
                </a:ext>
              </a:extLst>
            </p:cNvPr>
            <p:cNvSpPr>
              <a:spLocks/>
            </p:cNvSpPr>
            <p:nvPr/>
          </p:nvSpPr>
          <p:spPr bwMode="auto">
            <a:xfrm>
              <a:off x="3978" y="3182"/>
              <a:ext cx="42" cy="47"/>
            </a:xfrm>
            <a:custGeom>
              <a:avLst/>
              <a:gdLst>
                <a:gd name="T0" fmla="*/ 6 w 209"/>
                <a:gd name="T1" fmla="*/ 9 h 234"/>
                <a:gd name="T2" fmla="*/ 6 w 209"/>
                <a:gd name="T3" fmla="*/ 8 h 234"/>
                <a:gd name="T4" fmla="*/ 6 w 209"/>
                <a:gd name="T5" fmla="*/ 8 h 234"/>
                <a:gd name="T6" fmla="*/ 6 w 209"/>
                <a:gd name="T7" fmla="*/ 8 h 234"/>
                <a:gd name="T8" fmla="*/ 5 w 209"/>
                <a:gd name="T9" fmla="*/ 9 h 234"/>
                <a:gd name="T10" fmla="*/ 5 w 209"/>
                <a:gd name="T11" fmla="*/ 9 h 234"/>
                <a:gd name="T12" fmla="*/ 4 w 209"/>
                <a:gd name="T13" fmla="*/ 9 h 234"/>
                <a:gd name="T14" fmla="*/ 4 w 209"/>
                <a:gd name="T15" fmla="*/ 9 h 234"/>
                <a:gd name="T16" fmla="*/ 4 w 209"/>
                <a:gd name="T17" fmla="*/ 9 h 234"/>
                <a:gd name="T18" fmla="*/ 3 w 209"/>
                <a:gd name="T19" fmla="*/ 9 h 234"/>
                <a:gd name="T20" fmla="*/ 3 w 209"/>
                <a:gd name="T21" fmla="*/ 9 h 234"/>
                <a:gd name="T22" fmla="*/ 2 w 209"/>
                <a:gd name="T23" fmla="*/ 9 h 234"/>
                <a:gd name="T24" fmla="*/ 2 w 209"/>
                <a:gd name="T25" fmla="*/ 9 h 234"/>
                <a:gd name="T26" fmla="*/ 1 w 209"/>
                <a:gd name="T27" fmla="*/ 9 h 234"/>
                <a:gd name="T28" fmla="*/ 1 w 209"/>
                <a:gd name="T29" fmla="*/ 9 h 234"/>
                <a:gd name="T30" fmla="*/ 1 w 209"/>
                <a:gd name="T31" fmla="*/ 8 h 234"/>
                <a:gd name="T32" fmla="*/ 1 w 209"/>
                <a:gd name="T33" fmla="*/ 8 h 234"/>
                <a:gd name="T34" fmla="*/ 0 w 209"/>
                <a:gd name="T35" fmla="*/ 8 h 234"/>
                <a:gd name="T36" fmla="*/ 0 w 209"/>
                <a:gd name="T37" fmla="*/ 7 h 234"/>
                <a:gd name="T38" fmla="*/ 0 w 209"/>
                <a:gd name="T39" fmla="*/ 7 h 234"/>
                <a:gd name="T40" fmla="*/ 0 w 209"/>
                <a:gd name="T41" fmla="*/ 6 h 234"/>
                <a:gd name="T42" fmla="*/ 0 w 209"/>
                <a:gd name="T43" fmla="*/ 6 h 234"/>
                <a:gd name="T44" fmla="*/ 0 w 209"/>
                <a:gd name="T45" fmla="*/ 0 h 234"/>
                <a:gd name="T46" fmla="*/ 2 w 209"/>
                <a:gd name="T47" fmla="*/ 0 h 234"/>
                <a:gd name="T48" fmla="*/ 2 w 209"/>
                <a:gd name="T49" fmla="*/ 4 h 234"/>
                <a:gd name="T50" fmla="*/ 2 w 209"/>
                <a:gd name="T51" fmla="*/ 5 h 234"/>
                <a:gd name="T52" fmla="*/ 2 w 209"/>
                <a:gd name="T53" fmla="*/ 6 h 234"/>
                <a:gd name="T54" fmla="*/ 3 w 209"/>
                <a:gd name="T55" fmla="*/ 6 h 234"/>
                <a:gd name="T56" fmla="*/ 3 w 209"/>
                <a:gd name="T57" fmla="*/ 7 h 234"/>
                <a:gd name="T58" fmla="*/ 3 w 209"/>
                <a:gd name="T59" fmla="*/ 7 h 234"/>
                <a:gd name="T60" fmla="*/ 3 w 209"/>
                <a:gd name="T61" fmla="*/ 7 h 234"/>
                <a:gd name="T62" fmla="*/ 3 w 209"/>
                <a:gd name="T63" fmla="*/ 7 h 234"/>
                <a:gd name="T64" fmla="*/ 3 w 209"/>
                <a:gd name="T65" fmla="*/ 7 h 234"/>
                <a:gd name="T66" fmla="*/ 3 w 209"/>
                <a:gd name="T67" fmla="*/ 7 h 234"/>
                <a:gd name="T68" fmla="*/ 3 w 209"/>
                <a:gd name="T69" fmla="*/ 7 h 234"/>
                <a:gd name="T70" fmla="*/ 4 w 209"/>
                <a:gd name="T71" fmla="*/ 8 h 234"/>
                <a:gd name="T72" fmla="*/ 4 w 209"/>
                <a:gd name="T73" fmla="*/ 8 h 234"/>
                <a:gd name="T74" fmla="*/ 4 w 209"/>
                <a:gd name="T75" fmla="*/ 8 h 234"/>
                <a:gd name="T76" fmla="*/ 5 w 209"/>
                <a:gd name="T77" fmla="*/ 7 h 234"/>
                <a:gd name="T78" fmla="*/ 5 w 209"/>
                <a:gd name="T79" fmla="*/ 7 h 234"/>
                <a:gd name="T80" fmla="*/ 5 w 209"/>
                <a:gd name="T81" fmla="*/ 7 h 234"/>
                <a:gd name="T82" fmla="*/ 5 w 209"/>
                <a:gd name="T83" fmla="*/ 7 h 234"/>
                <a:gd name="T84" fmla="*/ 6 w 209"/>
                <a:gd name="T85" fmla="*/ 7 h 234"/>
                <a:gd name="T86" fmla="*/ 6 w 209"/>
                <a:gd name="T87" fmla="*/ 7 h 234"/>
                <a:gd name="T88" fmla="*/ 6 w 209"/>
                <a:gd name="T89" fmla="*/ 6 h 234"/>
                <a:gd name="T90" fmla="*/ 6 w 209"/>
                <a:gd name="T91" fmla="*/ 6 h 234"/>
                <a:gd name="T92" fmla="*/ 6 w 209"/>
                <a:gd name="T93" fmla="*/ 6 h 234"/>
                <a:gd name="T94" fmla="*/ 6 w 209"/>
                <a:gd name="T95" fmla="*/ 5 h 234"/>
                <a:gd name="T96" fmla="*/ 6 w 209"/>
                <a:gd name="T97" fmla="*/ 4 h 234"/>
                <a:gd name="T98" fmla="*/ 6 w 209"/>
                <a:gd name="T99" fmla="*/ 0 h 234"/>
                <a:gd name="T100" fmla="*/ 8 w 209"/>
                <a:gd name="T101" fmla="*/ 0 h 234"/>
                <a:gd name="T102" fmla="*/ 8 w 209"/>
                <a:gd name="T103" fmla="*/ 9 h 234"/>
                <a:gd name="T104" fmla="*/ 6 w 209"/>
                <a:gd name="T105" fmla="*/ 9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9"/>
                <a:gd name="T160" fmla="*/ 0 h 234"/>
                <a:gd name="T161" fmla="*/ 209 w 209"/>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9" h="234">
                  <a:moveTo>
                    <a:pt x="152" y="228"/>
                  </a:moveTo>
                  <a:lnTo>
                    <a:pt x="152" y="195"/>
                  </a:lnTo>
                  <a:lnTo>
                    <a:pt x="146" y="203"/>
                  </a:lnTo>
                  <a:lnTo>
                    <a:pt x="138" y="211"/>
                  </a:lnTo>
                  <a:lnTo>
                    <a:pt x="130" y="218"/>
                  </a:lnTo>
                  <a:lnTo>
                    <a:pt x="120" y="223"/>
                  </a:lnTo>
                  <a:lnTo>
                    <a:pt x="109" y="228"/>
                  </a:lnTo>
                  <a:lnTo>
                    <a:pt x="98" y="232"/>
                  </a:lnTo>
                  <a:lnTo>
                    <a:pt x="88" y="233"/>
                  </a:lnTo>
                  <a:lnTo>
                    <a:pt x="77" y="234"/>
                  </a:lnTo>
                  <a:lnTo>
                    <a:pt x="66" y="234"/>
                  </a:lnTo>
                  <a:lnTo>
                    <a:pt x="55" y="232"/>
                  </a:lnTo>
                  <a:lnTo>
                    <a:pt x="45" y="228"/>
                  </a:lnTo>
                  <a:lnTo>
                    <a:pt x="36" y="224"/>
                  </a:lnTo>
                  <a:lnTo>
                    <a:pt x="27" y="219"/>
                  </a:lnTo>
                  <a:lnTo>
                    <a:pt x="20" y="211"/>
                  </a:lnTo>
                  <a:lnTo>
                    <a:pt x="13" y="203"/>
                  </a:lnTo>
                  <a:lnTo>
                    <a:pt x="9" y="195"/>
                  </a:lnTo>
                  <a:lnTo>
                    <a:pt x="6" y="185"/>
                  </a:lnTo>
                  <a:lnTo>
                    <a:pt x="2" y="173"/>
                  </a:lnTo>
                  <a:lnTo>
                    <a:pt x="1" y="160"/>
                  </a:lnTo>
                  <a:lnTo>
                    <a:pt x="0" y="144"/>
                  </a:lnTo>
                  <a:lnTo>
                    <a:pt x="0" y="0"/>
                  </a:lnTo>
                  <a:lnTo>
                    <a:pt x="62" y="0"/>
                  </a:lnTo>
                  <a:lnTo>
                    <a:pt x="62" y="105"/>
                  </a:lnTo>
                  <a:lnTo>
                    <a:pt x="62" y="127"/>
                  </a:lnTo>
                  <a:lnTo>
                    <a:pt x="62" y="144"/>
                  </a:lnTo>
                  <a:lnTo>
                    <a:pt x="63" y="156"/>
                  </a:lnTo>
                  <a:lnTo>
                    <a:pt x="65" y="164"/>
                  </a:lnTo>
                  <a:lnTo>
                    <a:pt x="67" y="169"/>
                  </a:lnTo>
                  <a:lnTo>
                    <a:pt x="69" y="173"/>
                  </a:lnTo>
                  <a:lnTo>
                    <a:pt x="73" y="178"/>
                  </a:lnTo>
                  <a:lnTo>
                    <a:pt x="77" y="181"/>
                  </a:lnTo>
                  <a:lnTo>
                    <a:pt x="81" y="184"/>
                  </a:lnTo>
                  <a:lnTo>
                    <a:pt x="87" y="186"/>
                  </a:lnTo>
                  <a:lnTo>
                    <a:pt x="93" y="187"/>
                  </a:lnTo>
                  <a:lnTo>
                    <a:pt x="100" y="187"/>
                  </a:lnTo>
                  <a:lnTo>
                    <a:pt x="107" y="187"/>
                  </a:lnTo>
                  <a:lnTo>
                    <a:pt x="114" y="185"/>
                  </a:lnTo>
                  <a:lnTo>
                    <a:pt x="121" y="183"/>
                  </a:lnTo>
                  <a:lnTo>
                    <a:pt x="128" y="179"/>
                  </a:lnTo>
                  <a:lnTo>
                    <a:pt x="133" y="174"/>
                  </a:lnTo>
                  <a:lnTo>
                    <a:pt x="137" y="170"/>
                  </a:lnTo>
                  <a:lnTo>
                    <a:pt x="142" y="164"/>
                  </a:lnTo>
                  <a:lnTo>
                    <a:pt x="144" y="158"/>
                  </a:lnTo>
                  <a:lnTo>
                    <a:pt x="146" y="150"/>
                  </a:lnTo>
                  <a:lnTo>
                    <a:pt x="147" y="137"/>
                  </a:lnTo>
                  <a:lnTo>
                    <a:pt x="148" y="118"/>
                  </a:lnTo>
                  <a:lnTo>
                    <a:pt x="148" y="97"/>
                  </a:lnTo>
                  <a:lnTo>
                    <a:pt x="148" y="0"/>
                  </a:lnTo>
                  <a:lnTo>
                    <a:pt x="209" y="0"/>
                  </a:lnTo>
                  <a:lnTo>
                    <a:pt x="209"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2" name="Freeform 1435">
              <a:extLst>
                <a:ext uri="{FF2B5EF4-FFF2-40B4-BE49-F238E27FC236}">
                  <a16:creationId xmlns:a16="http://schemas.microsoft.com/office/drawing/2014/main" id="{41CDF8E1-A141-44B4-B3D2-D3A25B62A593}"/>
                </a:ext>
              </a:extLst>
            </p:cNvPr>
            <p:cNvSpPr>
              <a:spLocks/>
            </p:cNvSpPr>
            <p:nvPr/>
          </p:nvSpPr>
          <p:spPr bwMode="auto">
            <a:xfrm>
              <a:off x="4033" y="3181"/>
              <a:ext cx="42" cy="47"/>
            </a:xfrm>
            <a:custGeom>
              <a:avLst/>
              <a:gdLst>
                <a:gd name="T0" fmla="*/ 8 w 210"/>
                <a:gd name="T1" fmla="*/ 9 h 234"/>
                <a:gd name="T2" fmla="*/ 6 w 210"/>
                <a:gd name="T3" fmla="*/ 9 h 234"/>
                <a:gd name="T4" fmla="*/ 6 w 210"/>
                <a:gd name="T5" fmla="*/ 5 h 234"/>
                <a:gd name="T6" fmla="*/ 6 w 210"/>
                <a:gd name="T7" fmla="*/ 4 h 234"/>
                <a:gd name="T8" fmla="*/ 6 w 210"/>
                <a:gd name="T9" fmla="*/ 4 h 234"/>
                <a:gd name="T10" fmla="*/ 6 w 210"/>
                <a:gd name="T11" fmla="*/ 3 h 234"/>
                <a:gd name="T12" fmla="*/ 6 w 210"/>
                <a:gd name="T13" fmla="*/ 3 h 234"/>
                <a:gd name="T14" fmla="*/ 6 w 210"/>
                <a:gd name="T15" fmla="*/ 3 h 234"/>
                <a:gd name="T16" fmla="*/ 6 w 210"/>
                <a:gd name="T17" fmla="*/ 2 h 234"/>
                <a:gd name="T18" fmla="*/ 5 w 210"/>
                <a:gd name="T19" fmla="*/ 2 h 234"/>
                <a:gd name="T20" fmla="*/ 5 w 210"/>
                <a:gd name="T21" fmla="*/ 2 h 234"/>
                <a:gd name="T22" fmla="*/ 5 w 210"/>
                <a:gd name="T23" fmla="*/ 2 h 234"/>
                <a:gd name="T24" fmla="*/ 5 w 210"/>
                <a:gd name="T25" fmla="*/ 2 h 234"/>
                <a:gd name="T26" fmla="*/ 5 w 210"/>
                <a:gd name="T27" fmla="*/ 2 h 234"/>
                <a:gd name="T28" fmla="*/ 4 w 210"/>
                <a:gd name="T29" fmla="*/ 2 h 234"/>
                <a:gd name="T30" fmla="*/ 4 w 210"/>
                <a:gd name="T31" fmla="*/ 2 h 234"/>
                <a:gd name="T32" fmla="*/ 4 w 210"/>
                <a:gd name="T33" fmla="*/ 2 h 234"/>
                <a:gd name="T34" fmla="*/ 4 w 210"/>
                <a:gd name="T35" fmla="*/ 2 h 234"/>
                <a:gd name="T36" fmla="*/ 3 w 210"/>
                <a:gd name="T37" fmla="*/ 2 h 234"/>
                <a:gd name="T38" fmla="*/ 3 w 210"/>
                <a:gd name="T39" fmla="*/ 2 h 234"/>
                <a:gd name="T40" fmla="*/ 3 w 210"/>
                <a:gd name="T41" fmla="*/ 3 h 234"/>
                <a:gd name="T42" fmla="*/ 3 w 210"/>
                <a:gd name="T43" fmla="*/ 3 h 234"/>
                <a:gd name="T44" fmla="*/ 3 w 210"/>
                <a:gd name="T45" fmla="*/ 3 h 234"/>
                <a:gd name="T46" fmla="*/ 3 w 210"/>
                <a:gd name="T47" fmla="*/ 3 h 234"/>
                <a:gd name="T48" fmla="*/ 2 w 210"/>
                <a:gd name="T49" fmla="*/ 4 h 234"/>
                <a:gd name="T50" fmla="*/ 2 w 210"/>
                <a:gd name="T51" fmla="*/ 5 h 234"/>
                <a:gd name="T52" fmla="*/ 2 w 210"/>
                <a:gd name="T53" fmla="*/ 5 h 234"/>
                <a:gd name="T54" fmla="*/ 2 w 210"/>
                <a:gd name="T55" fmla="*/ 9 h 234"/>
                <a:gd name="T56" fmla="*/ 0 w 210"/>
                <a:gd name="T57" fmla="*/ 9 h 234"/>
                <a:gd name="T58" fmla="*/ 0 w 210"/>
                <a:gd name="T59" fmla="*/ 0 h 234"/>
                <a:gd name="T60" fmla="*/ 2 w 210"/>
                <a:gd name="T61" fmla="*/ 0 h 234"/>
                <a:gd name="T62" fmla="*/ 2 w 210"/>
                <a:gd name="T63" fmla="*/ 2 h 234"/>
                <a:gd name="T64" fmla="*/ 3 w 210"/>
                <a:gd name="T65" fmla="*/ 1 h 234"/>
                <a:gd name="T66" fmla="*/ 3 w 210"/>
                <a:gd name="T67" fmla="*/ 1 h 234"/>
                <a:gd name="T68" fmla="*/ 3 w 210"/>
                <a:gd name="T69" fmla="*/ 1 h 234"/>
                <a:gd name="T70" fmla="*/ 4 w 210"/>
                <a:gd name="T71" fmla="*/ 0 h 234"/>
                <a:gd name="T72" fmla="*/ 4 w 210"/>
                <a:gd name="T73" fmla="*/ 0 h 234"/>
                <a:gd name="T74" fmla="*/ 4 w 210"/>
                <a:gd name="T75" fmla="*/ 0 h 234"/>
                <a:gd name="T76" fmla="*/ 5 w 210"/>
                <a:gd name="T77" fmla="*/ 0 h 234"/>
                <a:gd name="T78" fmla="*/ 5 w 210"/>
                <a:gd name="T79" fmla="*/ 0 h 234"/>
                <a:gd name="T80" fmla="*/ 6 w 210"/>
                <a:gd name="T81" fmla="*/ 0 h 234"/>
                <a:gd name="T82" fmla="*/ 6 w 210"/>
                <a:gd name="T83" fmla="*/ 0 h 234"/>
                <a:gd name="T84" fmla="*/ 6 w 210"/>
                <a:gd name="T85" fmla="*/ 0 h 234"/>
                <a:gd name="T86" fmla="*/ 7 w 210"/>
                <a:gd name="T87" fmla="*/ 0 h 234"/>
                <a:gd name="T88" fmla="*/ 7 w 210"/>
                <a:gd name="T89" fmla="*/ 0 h 234"/>
                <a:gd name="T90" fmla="*/ 7 w 210"/>
                <a:gd name="T91" fmla="*/ 1 h 234"/>
                <a:gd name="T92" fmla="*/ 8 w 210"/>
                <a:gd name="T93" fmla="*/ 1 h 234"/>
                <a:gd name="T94" fmla="*/ 8 w 210"/>
                <a:gd name="T95" fmla="*/ 1 h 234"/>
                <a:gd name="T96" fmla="*/ 8 w 210"/>
                <a:gd name="T97" fmla="*/ 1 h 234"/>
                <a:gd name="T98" fmla="*/ 8 w 210"/>
                <a:gd name="T99" fmla="*/ 2 h 234"/>
                <a:gd name="T100" fmla="*/ 8 w 210"/>
                <a:gd name="T101" fmla="*/ 2 h 234"/>
                <a:gd name="T102" fmla="*/ 8 w 210"/>
                <a:gd name="T103" fmla="*/ 2 h 234"/>
                <a:gd name="T104" fmla="*/ 8 w 210"/>
                <a:gd name="T105" fmla="*/ 2 h 234"/>
                <a:gd name="T106" fmla="*/ 8 w 210"/>
                <a:gd name="T107" fmla="*/ 3 h 234"/>
                <a:gd name="T108" fmla="*/ 8 w 210"/>
                <a:gd name="T109" fmla="*/ 3 h 234"/>
                <a:gd name="T110" fmla="*/ 8 w 210"/>
                <a:gd name="T111" fmla="*/ 4 h 234"/>
                <a:gd name="T112" fmla="*/ 8 w 210"/>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1"/>
                  </a:lnTo>
                  <a:lnTo>
                    <a:pt x="148" y="88"/>
                  </a:lnTo>
                  <a:lnTo>
                    <a:pt x="147" y="77"/>
                  </a:lnTo>
                  <a:lnTo>
                    <a:pt x="145" y="69"/>
                  </a:lnTo>
                  <a:lnTo>
                    <a:pt x="143" y="65"/>
                  </a:lnTo>
                  <a:lnTo>
                    <a:pt x="139" y="61"/>
                  </a:lnTo>
                  <a:lnTo>
                    <a:pt x="136" y="56"/>
                  </a:lnTo>
                  <a:lnTo>
                    <a:pt x="132" y="53"/>
                  </a:lnTo>
                  <a:lnTo>
                    <a:pt x="128" y="50"/>
                  </a:lnTo>
                  <a:lnTo>
                    <a:pt x="122" y="49"/>
                  </a:lnTo>
                  <a:lnTo>
                    <a:pt x="117" y="48"/>
                  </a:lnTo>
                  <a:lnTo>
                    <a:pt x="111" y="47"/>
                  </a:lnTo>
                  <a:lnTo>
                    <a:pt x="104" y="48"/>
                  </a:lnTo>
                  <a:lnTo>
                    <a:pt x="96" y="49"/>
                  </a:lnTo>
                  <a:lnTo>
                    <a:pt x="90" y="52"/>
                  </a:lnTo>
                  <a:lnTo>
                    <a:pt x="83" y="55"/>
                  </a:lnTo>
                  <a:lnTo>
                    <a:pt x="77" y="61"/>
                  </a:lnTo>
                  <a:lnTo>
                    <a:pt x="73" y="66"/>
                  </a:lnTo>
                  <a:lnTo>
                    <a:pt x="68" y="71"/>
                  </a:lnTo>
                  <a:lnTo>
                    <a:pt x="66" y="78"/>
                  </a:lnTo>
                  <a:lnTo>
                    <a:pt x="64" y="86"/>
                  </a:lnTo>
                  <a:lnTo>
                    <a:pt x="62" y="98"/>
                  </a:lnTo>
                  <a:lnTo>
                    <a:pt x="62" y="113"/>
                  </a:lnTo>
                  <a:lnTo>
                    <a:pt x="61" y="131"/>
                  </a:lnTo>
                  <a:lnTo>
                    <a:pt x="61" y="234"/>
                  </a:lnTo>
                  <a:lnTo>
                    <a:pt x="0" y="234"/>
                  </a:lnTo>
                  <a:lnTo>
                    <a:pt x="0" y="6"/>
                  </a:lnTo>
                  <a:lnTo>
                    <a:pt x="56" y="6"/>
                  </a:lnTo>
                  <a:lnTo>
                    <a:pt x="56" y="39"/>
                  </a:lnTo>
                  <a:lnTo>
                    <a:pt x="65" y="30"/>
                  </a:lnTo>
                  <a:lnTo>
                    <a:pt x="73" y="22"/>
                  </a:lnTo>
                  <a:lnTo>
                    <a:pt x="81" y="15"/>
                  </a:lnTo>
                  <a:lnTo>
                    <a:pt x="91" y="10"/>
                  </a:lnTo>
                  <a:lnTo>
                    <a:pt x="101" y="6"/>
                  </a:lnTo>
                  <a:lnTo>
                    <a:pt x="110" y="2"/>
                  </a:lnTo>
                  <a:lnTo>
                    <a:pt x="121" y="1"/>
                  </a:lnTo>
                  <a:lnTo>
                    <a:pt x="132" y="0"/>
                  </a:lnTo>
                  <a:lnTo>
                    <a:pt x="142" y="1"/>
                  </a:lnTo>
                  <a:lnTo>
                    <a:pt x="151" y="2"/>
                  </a:lnTo>
                  <a:lnTo>
                    <a:pt x="160" y="4"/>
                  </a:lnTo>
                  <a:lnTo>
                    <a:pt x="169" y="8"/>
                  </a:lnTo>
                  <a:lnTo>
                    <a:pt x="177" y="12"/>
                  </a:lnTo>
                  <a:lnTo>
                    <a:pt x="184" y="16"/>
                  </a:lnTo>
                  <a:lnTo>
                    <a:pt x="189" y="21"/>
                  </a:lnTo>
                  <a:lnTo>
                    <a:pt x="194" y="26"/>
                  </a:lnTo>
                  <a:lnTo>
                    <a:pt x="198" y="31"/>
                  </a:lnTo>
                  <a:lnTo>
                    <a:pt x="201" y="38"/>
                  </a:lnTo>
                  <a:lnTo>
                    <a:pt x="204" y="44"/>
                  </a:lnTo>
                  <a:lnTo>
                    <a:pt x="206" y="52"/>
                  </a:lnTo>
                  <a:lnTo>
                    <a:pt x="207" y="60"/>
                  </a:lnTo>
                  <a:lnTo>
                    <a:pt x="209" y="69"/>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3" name="Freeform 1436">
              <a:extLst>
                <a:ext uri="{FF2B5EF4-FFF2-40B4-BE49-F238E27FC236}">
                  <a16:creationId xmlns:a16="http://schemas.microsoft.com/office/drawing/2014/main" id="{FC5EB5C6-54D2-4F5D-BE50-EE5C6AB03FDA}"/>
                </a:ext>
              </a:extLst>
            </p:cNvPr>
            <p:cNvSpPr>
              <a:spLocks/>
            </p:cNvSpPr>
            <p:nvPr/>
          </p:nvSpPr>
          <p:spPr bwMode="auto">
            <a:xfrm>
              <a:off x="4082" y="3166"/>
              <a:ext cx="27" cy="63"/>
            </a:xfrm>
            <a:custGeom>
              <a:avLst/>
              <a:gdLst>
                <a:gd name="T0" fmla="*/ 5 w 136"/>
                <a:gd name="T1" fmla="*/ 3 h 315"/>
                <a:gd name="T2" fmla="*/ 5 w 136"/>
                <a:gd name="T3" fmla="*/ 5 h 315"/>
                <a:gd name="T4" fmla="*/ 4 w 136"/>
                <a:gd name="T5" fmla="*/ 5 h 315"/>
                <a:gd name="T6" fmla="*/ 4 w 136"/>
                <a:gd name="T7" fmla="*/ 9 h 315"/>
                <a:gd name="T8" fmla="*/ 4 w 136"/>
                <a:gd name="T9" fmla="*/ 9 h 315"/>
                <a:gd name="T10" fmla="*/ 4 w 136"/>
                <a:gd name="T11" fmla="*/ 10 h 315"/>
                <a:gd name="T12" fmla="*/ 4 w 136"/>
                <a:gd name="T13" fmla="*/ 10 h 315"/>
                <a:gd name="T14" fmla="*/ 4 w 136"/>
                <a:gd name="T15" fmla="*/ 10 h 315"/>
                <a:gd name="T16" fmla="*/ 4 w 136"/>
                <a:gd name="T17" fmla="*/ 10 h 315"/>
                <a:gd name="T18" fmla="*/ 4 w 136"/>
                <a:gd name="T19" fmla="*/ 10 h 315"/>
                <a:gd name="T20" fmla="*/ 4 w 136"/>
                <a:gd name="T21" fmla="*/ 11 h 315"/>
                <a:gd name="T22" fmla="*/ 4 w 136"/>
                <a:gd name="T23" fmla="*/ 11 h 315"/>
                <a:gd name="T24" fmla="*/ 5 w 136"/>
                <a:gd name="T25" fmla="*/ 11 h 315"/>
                <a:gd name="T26" fmla="*/ 5 w 136"/>
                <a:gd name="T27" fmla="*/ 10 h 315"/>
                <a:gd name="T28" fmla="*/ 5 w 136"/>
                <a:gd name="T29" fmla="*/ 12 h 315"/>
                <a:gd name="T30" fmla="*/ 5 w 136"/>
                <a:gd name="T31" fmla="*/ 12 h 315"/>
                <a:gd name="T32" fmla="*/ 5 w 136"/>
                <a:gd name="T33" fmla="*/ 13 h 315"/>
                <a:gd name="T34" fmla="*/ 4 w 136"/>
                <a:gd name="T35" fmla="*/ 13 h 315"/>
                <a:gd name="T36" fmla="*/ 3 w 136"/>
                <a:gd name="T37" fmla="*/ 13 h 315"/>
                <a:gd name="T38" fmla="*/ 3 w 136"/>
                <a:gd name="T39" fmla="*/ 13 h 315"/>
                <a:gd name="T40" fmla="*/ 3 w 136"/>
                <a:gd name="T41" fmla="*/ 13 h 315"/>
                <a:gd name="T42" fmla="*/ 3 w 136"/>
                <a:gd name="T43" fmla="*/ 12 h 315"/>
                <a:gd name="T44" fmla="*/ 2 w 136"/>
                <a:gd name="T45" fmla="*/ 12 h 315"/>
                <a:gd name="T46" fmla="*/ 2 w 136"/>
                <a:gd name="T47" fmla="*/ 12 h 315"/>
                <a:gd name="T48" fmla="*/ 2 w 136"/>
                <a:gd name="T49" fmla="*/ 12 h 315"/>
                <a:gd name="T50" fmla="*/ 2 w 136"/>
                <a:gd name="T51" fmla="*/ 12 h 315"/>
                <a:gd name="T52" fmla="*/ 2 w 136"/>
                <a:gd name="T53" fmla="*/ 12 h 315"/>
                <a:gd name="T54" fmla="*/ 1 w 136"/>
                <a:gd name="T55" fmla="*/ 12 h 315"/>
                <a:gd name="T56" fmla="*/ 1 w 136"/>
                <a:gd name="T57" fmla="*/ 11 h 315"/>
                <a:gd name="T58" fmla="*/ 1 w 136"/>
                <a:gd name="T59" fmla="*/ 11 h 315"/>
                <a:gd name="T60" fmla="*/ 1 w 136"/>
                <a:gd name="T61" fmla="*/ 11 h 315"/>
                <a:gd name="T62" fmla="*/ 1 w 136"/>
                <a:gd name="T63" fmla="*/ 11 h 315"/>
                <a:gd name="T64" fmla="*/ 1 w 136"/>
                <a:gd name="T65" fmla="*/ 10 h 315"/>
                <a:gd name="T66" fmla="*/ 1 w 136"/>
                <a:gd name="T67" fmla="*/ 10 h 315"/>
                <a:gd name="T68" fmla="*/ 1 w 136"/>
                <a:gd name="T69" fmla="*/ 9 h 315"/>
                <a:gd name="T70" fmla="*/ 1 w 136"/>
                <a:gd name="T71" fmla="*/ 5 h 315"/>
                <a:gd name="T72" fmla="*/ 0 w 136"/>
                <a:gd name="T73" fmla="*/ 5 h 315"/>
                <a:gd name="T74" fmla="*/ 0 w 136"/>
                <a:gd name="T75" fmla="*/ 3 h 315"/>
                <a:gd name="T76" fmla="*/ 1 w 136"/>
                <a:gd name="T77" fmla="*/ 3 h 315"/>
                <a:gd name="T78" fmla="*/ 1 w 136"/>
                <a:gd name="T79" fmla="*/ 1 h 315"/>
                <a:gd name="T80" fmla="*/ 4 w 136"/>
                <a:gd name="T81" fmla="*/ 0 h 315"/>
                <a:gd name="T82" fmla="*/ 4 w 136"/>
                <a:gd name="T83" fmla="*/ 3 h 315"/>
                <a:gd name="T84" fmla="*/ 5 w 136"/>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6"/>
                <a:gd name="T130" fmla="*/ 0 h 315"/>
                <a:gd name="T131" fmla="*/ 136 w 136"/>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6" h="315">
                  <a:moveTo>
                    <a:pt x="131" y="81"/>
                  </a:moveTo>
                  <a:lnTo>
                    <a:pt x="131" y="129"/>
                  </a:lnTo>
                  <a:lnTo>
                    <a:pt x="90" y="129"/>
                  </a:lnTo>
                  <a:lnTo>
                    <a:pt x="90" y="221"/>
                  </a:lnTo>
                  <a:lnTo>
                    <a:pt x="90" y="234"/>
                  </a:lnTo>
                  <a:lnTo>
                    <a:pt x="90" y="243"/>
                  </a:lnTo>
                  <a:lnTo>
                    <a:pt x="90" y="250"/>
                  </a:lnTo>
                  <a:lnTo>
                    <a:pt x="91" y="254"/>
                  </a:lnTo>
                  <a:lnTo>
                    <a:pt x="93" y="259"/>
                  </a:lnTo>
                  <a:lnTo>
                    <a:pt x="96" y="262"/>
                  </a:lnTo>
                  <a:lnTo>
                    <a:pt x="101" y="264"/>
                  </a:lnTo>
                  <a:lnTo>
                    <a:pt x="106" y="265"/>
                  </a:lnTo>
                  <a:lnTo>
                    <a:pt x="117" y="263"/>
                  </a:lnTo>
                  <a:lnTo>
                    <a:pt x="131" y="259"/>
                  </a:lnTo>
                  <a:lnTo>
                    <a:pt x="136" y="306"/>
                  </a:lnTo>
                  <a:lnTo>
                    <a:pt x="124" y="309"/>
                  </a:lnTo>
                  <a:lnTo>
                    <a:pt x="114" y="313"/>
                  </a:lnTo>
                  <a:lnTo>
                    <a:pt x="101" y="315"/>
                  </a:lnTo>
                  <a:lnTo>
                    <a:pt x="88" y="315"/>
                  </a:lnTo>
                  <a:lnTo>
                    <a:pt x="80" y="315"/>
                  </a:lnTo>
                  <a:lnTo>
                    <a:pt x="73" y="314"/>
                  </a:lnTo>
                  <a:lnTo>
                    <a:pt x="65" y="311"/>
                  </a:lnTo>
                  <a:lnTo>
                    <a:pt x="58" y="309"/>
                  </a:lnTo>
                  <a:lnTo>
                    <a:pt x="52" y="306"/>
                  </a:lnTo>
                  <a:lnTo>
                    <a:pt x="47" y="303"/>
                  </a:lnTo>
                  <a:lnTo>
                    <a:pt x="42" y="300"/>
                  </a:lnTo>
                  <a:lnTo>
                    <a:pt x="39" y="295"/>
                  </a:lnTo>
                  <a:lnTo>
                    <a:pt x="36" y="290"/>
                  </a:lnTo>
                  <a:lnTo>
                    <a:pt x="34" y="284"/>
                  </a:lnTo>
                  <a:lnTo>
                    <a:pt x="32" y="278"/>
                  </a:lnTo>
                  <a:lnTo>
                    <a:pt x="30" y="272"/>
                  </a:lnTo>
                  <a:lnTo>
                    <a:pt x="29" y="265"/>
                  </a:lnTo>
                  <a:lnTo>
                    <a:pt x="29" y="255"/>
                  </a:lnTo>
                  <a:lnTo>
                    <a:pt x="28" y="243"/>
                  </a:lnTo>
                  <a:lnTo>
                    <a:pt x="28" y="228"/>
                  </a:lnTo>
                  <a:lnTo>
                    <a:pt x="28" y="129"/>
                  </a:lnTo>
                  <a:lnTo>
                    <a:pt x="0" y="129"/>
                  </a:lnTo>
                  <a:lnTo>
                    <a:pt x="0" y="81"/>
                  </a:lnTo>
                  <a:lnTo>
                    <a:pt x="28" y="81"/>
                  </a:lnTo>
                  <a:lnTo>
                    <a:pt x="28" y="35"/>
                  </a:lnTo>
                  <a:lnTo>
                    <a:pt x="90" y="0"/>
                  </a:lnTo>
                  <a:lnTo>
                    <a:pt x="90" y="81"/>
                  </a:lnTo>
                  <a:lnTo>
                    <a:pt x="131"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4" name="Freeform 1437">
              <a:extLst>
                <a:ext uri="{FF2B5EF4-FFF2-40B4-BE49-F238E27FC236}">
                  <a16:creationId xmlns:a16="http://schemas.microsoft.com/office/drawing/2014/main" id="{6EF58E7F-43AA-48EF-857A-86F8F2C69BC1}"/>
                </a:ext>
              </a:extLst>
            </p:cNvPr>
            <p:cNvSpPr>
              <a:spLocks noEditPoints="1"/>
            </p:cNvSpPr>
            <p:nvPr/>
          </p:nvSpPr>
          <p:spPr bwMode="auto">
            <a:xfrm>
              <a:off x="4113" y="3181"/>
              <a:ext cx="48" cy="48"/>
            </a:xfrm>
            <a:custGeom>
              <a:avLst/>
              <a:gdLst>
                <a:gd name="T0" fmla="*/ 0 w 236"/>
                <a:gd name="T1" fmla="*/ 4 h 240"/>
                <a:gd name="T2" fmla="*/ 1 w 236"/>
                <a:gd name="T3" fmla="*/ 2 h 240"/>
                <a:gd name="T4" fmla="*/ 1 w 236"/>
                <a:gd name="T5" fmla="*/ 1 h 240"/>
                <a:gd name="T6" fmla="*/ 2 w 236"/>
                <a:gd name="T7" fmla="*/ 1 h 240"/>
                <a:gd name="T8" fmla="*/ 3 w 236"/>
                <a:gd name="T9" fmla="*/ 0 h 240"/>
                <a:gd name="T10" fmla="*/ 5 w 236"/>
                <a:gd name="T11" fmla="*/ 0 h 240"/>
                <a:gd name="T12" fmla="*/ 7 w 236"/>
                <a:gd name="T13" fmla="*/ 0 h 240"/>
                <a:gd name="T14" fmla="*/ 8 w 236"/>
                <a:gd name="T15" fmla="*/ 1 h 240"/>
                <a:gd name="T16" fmla="*/ 9 w 236"/>
                <a:gd name="T17" fmla="*/ 2 h 240"/>
                <a:gd name="T18" fmla="*/ 10 w 236"/>
                <a:gd name="T19" fmla="*/ 3 h 240"/>
                <a:gd name="T20" fmla="*/ 10 w 236"/>
                <a:gd name="T21" fmla="*/ 5 h 240"/>
                <a:gd name="T22" fmla="*/ 10 w 236"/>
                <a:gd name="T23" fmla="*/ 6 h 240"/>
                <a:gd name="T24" fmla="*/ 9 w 236"/>
                <a:gd name="T25" fmla="*/ 8 h 240"/>
                <a:gd name="T26" fmla="*/ 8 w 236"/>
                <a:gd name="T27" fmla="*/ 9 h 240"/>
                <a:gd name="T28" fmla="*/ 7 w 236"/>
                <a:gd name="T29" fmla="*/ 9 h 240"/>
                <a:gd name="T30" fmla="*/ 5 w 236"/>
                <a:gd name="T31" fmla="*/ 10 h 240"/>
                <a:gd name="T32" fmla="*/ 4 w 236"/>
                <a:gd name="T33" fmla="*/ 9 h 240"/>
                <a:gd name="T34" fmla="*/ 2 w 236"/>
                <a:gd name="T35" fmla="*/ 9 h 240"/>
                <a:gd name="T36" fmla="*/ 1 w 236"/>
                <a:gd name="T37" fmla="*/ 8 h 240"/>
                <a:gd name="T38" fmla="*/ 1 w 236"/>
                <a:gd name="T39" fmla="*/ 8 h 240"/>
                <a:gd name="T40" fmla="*/ 0 w 236"/>
                <a:gd name="T41" fmla="*/ 7 h 240"/>
                <a:gd name="T42" fmla="*/ 0 w 236"/>
                <a:gd name="T43" fmla="*/ 5 h 240"/>
                <a:gd name="T44" fmla="*/ 3 w 236"/>
                <a:gd name="T45" fmla="*/ 5 h 240"/>
                <a:gd name="T46" fmla="*/ 3 w 236"/>
                <a:gd name="T47" fmla="*/ 6 h 240"/>
                <a:gd name="T48" fmla="*/ 3 w 236"/>
                <a:gd name="T49" fmla="*/ 7 h 240"/>
                <a:gd name="T50" fmla="*/ 3 w 236"/>
                <a:gd name="T51" fmla="*/ 7 h 240"/>
                <a:gd name="T52" fmla="*/ 4 w 236"/>
                <a:gd name="T53" fmla="*/ 8 h 240"/>
                <a:gd name="T54" fmla="*/ 5 w 236"/>
                <a:gd name="T55" fmla="*/ 8 h 240"/>
                <a:gd name="T56" fmla="*/ 5 w 236"/>
                <a:gd name="T57" fmla="*/ 8 h 240"/>
                <a:gd name="T58" fmla="*/ 6 w 236"/>
                <a:gd name="T59" fmla="*/ 7 h 240"/>
                <a:gd name="T60" fmla="*/ 7 w 236"/>
                <a:gd name="T61" fmla="*/ 7 h 240"/>
                <a:gd name="T62" fmla="*/ 7 w 236"/>
                <a:gd name="T63" fmla="*/ 6 h 240"/>
                <a:gd name="T64" fmla="*/ 7 w 236"/>
                <a:gd name="T65" fmla="*/ 5 h 240"/>
                <a:gd name="T66" fmla="*/ 7 w 236"/>
                <a:gd name="T67" fmla="*/ 4 h 240"/>
                <a:gd name="T68" fmla="*/ 7 w 236"/>
                <a:gd name="T69" fmla="*/ 3 h 240"/>
                <a:gd name="T70" fmla="*/ 7 w 236"/>
                <a:gd name="T71" fmla="*/ 3 h 240"/>
                <a:gd name="T72" fmla="*/ 6 w 236"/>
                <a:gd name="T73" fmla="*/ 2 h 240"/>
                <a:gd name="T74" fmla="*/ 5 w 236"/>
                <a:gd name="T75" fmla="*/ 2 h 240"/>
                <a:gd name="T76" fmla="*/ 5 w 236"/>
                <a:gd name="T77" fmla="*/ 2 h 240"/>
                <a:gd name="T78" fmla="*/ 4 w 236"/>
                <a:gd name="T79" fmla="*/ 2 h 240"/>
                <a:gd name="T80" fmla="*/ 3 w 236"/>
                <a:gd name="T81" fmla="*/ 3 h 240"/>
                <a:gd name="T82" fmla="*/ 3 w 236"/>
                <a:gd name="T83" fmla="*/ 3 h 240"/>
                <a:gd name="T84" fmla="*/ 3 w 236"/>
                <a:gd name="T85" fmla="*/ 4 h 240"/>
                <a:gd name="T86" fmla="*/ 3 w 236"/>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40"/>
                <a:gd name="T134" fmla="*/ 236 w 236"/>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40">
                  <a:moveTo>
                    <a:pt x="0" y="117"/>
                  </a:moveTo>
                  <a:lnTo>
                    <a:pt x="1" y="102"/>
                  </a:lnTo>
                  <a:lnTo>
                    <a:pt x="3" y="88"/>
                  </a:lnTo>
                  <a:lnTo>
                    <a:pt x="9" y="72"/>
                  </a:lnTo>
                  <a:lnTo>
                    <a:pt x="15" y="58"/>
                  </a:lnTo>
                  <a:lnTo>
                    <a:pt x="18" y="52"/>
                  </a:lnTo>
                  <a:lnTo>
                    <a:pt x="23" y="45"/>
                  </a:lnTo>
                  <a:lnTo>
                    <a:pt x="28" y="39"/>
                  </a:lnTo>
                  <a:lnTo>
                    <a:pt x="32" y="34"/>
                  </a:lnTo>
                  <a:lnTo>
                    <a:pt x="38" y="28"/>
                  </a:lnTo>
                  <a:lnTo>
                    <a:pt x="44" y="24"/>
                  </a:lnTo>
                  <a:lnTo>
                    <a:pt x="51" y="20"/>
                  </a:lnTo>
                  <a:lnTo>
                    <a:pt x="57" y="15"/>
                  </a:lnTo>
                  <a:lnTo>
                    <a:pt x="71" y="9"/>
                  </a:lnTo>
                  <a:lnTo>
                    <a:pt x="86" y="4"/>
                  </a:lnTo>
                  <a:lnTo>
                    <a:pt x="101" y="1"/>
                  </a:lnTo>
                  <a:lnTo>
                    <a:pt x="118" y="0"/>
                  </a:lnTo>
                  <a:lnTo>
                    <a:pt x="130" y="1"/>
                  </a:lnTo>
                  <a:lnTo>
                    <a:pt x="142" y="2"/>
                  </a:lnTo>
                  <a:lnTo>
                    <a:pt x="154" y="6"/>
                  </a:lnTo>
                  <a:lnTo>
                    <a:pt x="165" y="9"/>
                  </a:lnTo>
                  <a:lnTo>
                    <a:pt x="176" y="13"/>
                  </a:lnTo>
                  <a:lnTo>
                    <a:pt x="186" y="20"/>
                  </a:lnTo>
                  <a:lnTo>
                    <a:pt x="194" y="26"/>
                  </a:lnTo>
                  <a:lnTo>
                    <a:pt x="203" y="35"/>
                  </a:lnTo>
                  <a:lnTo>
                    <a:pt x="210" y="43"/>
                  </a:lnTo>
                  <a:lnTo>
                    <a:pt x="218" y="52"/>
                  </a:lnTo>
                  <a:lnTo>
                    <a:pt x="223" y="62"/>
                  </a:lnTo>
                  <a:lnTo>
                    <a:pt x="228" y="72"/>
                  </a:lnTo>
                  <a:lnTo>
                    <a:pt x="232" y="83"/>
                  </a:lnTo>
                  <a:lnTo>
                    <a:pt x="234" y="95"/>
                  </a:lnTo>
                  <a:lnTo>
                    <a:pt x="236" y="107"/>
                  </a:lnTo>
                  <a:lnTo>
                    <a:pt x="236" y="120"/>
                  </a:lnTo>
                  <a:lnTo>
                    <a:pt x="236" y="132"/>
                  </a:lnTo>
                  <a:lnTo>
                    <a:pt x="234" y="145"/>
                  </a:lnTo>
                  <a:lnTo>
                    <a:pt x="232" y="156"/>
                  </a:lnTo>
                  <a:lnTo>
                    <a:pt x="228" y="167"/>
                  </a:lnTo>
                  <a:lnTo>
                    <a:pt x="223" y="177"/>
                  </a:lnTo>
                  <a:lnTo>
                    <a:pt x="218" y="188"/>
                  </a:lnTo>
                  <a:lnTo>
                    <a:pt x="210" y="197"/>
                  </a:lnTo>
                  <a:lnTo>
                    <a:pt x="203" y="205"/>
                  </a:lnTo>
                  <a:lnTo>
                    <a:pt x="194" y="214"/>
                  </a:lnTo>
                  <a:lnTo>
                    <a:pt x="184" y="220"/>
                  </a:lnTo>
                  <a:lnTo>
                    <a:pt x="175" y="227"/>
                  </a:lnTo>
                  <a:lnTo>
                    <a:pt x="165" y="231"/>
                  </a:lnTo>
                  <a:lnTo>
                    <a:pt x="154" y="235"/>
                  </a:lnTo>
                  <a:lnTo>
                    <a:pt x="142" y="238"/>
                  </a:lnTo>
                  <a:lnTo>
                    <a:pt x="130" y="240"/>
                  </a:lnTo>
                  <a:lnTo>
                    <a:pt x="119" y="240"/>
                  </a:lnTo>
                  <a:lnTo>
                    <a:pt x="102" y="239"/>
                  </a:lnTo>
                  <a:lnTo>
                    <a:pt x="87" y="236"/>
                  </a:lnTo>
                  <a:lnTo>
                    <a:pt x="72" y="232"/>
                  </a:lnTo>
                  <a:lnTo>
                    <a:pt x="58" y="226"/>
                  </a:lnTo>
                  <a:lnTo>
                    <a:pt x="52" y="221"/>
                  </a:lnTo>
                  <a:lnTo>
                    <a:pt x="45" y="218"/>
                  </a:lnTo>
                  <a:lnTo>
                    <a:pt x="39" y="213"/>
                  </a:lnTo>
                  <a:lnTo>
                    <a:pt x="33" y="208"/>
                  </a:lnTo>
                  <a:lnTo>
                    <a:pt x="28" y="203"/>
                  </a:lnTo>
                  <a:lnTo>
                    <a:pt x="23" y="197"/>
                  </a:lnTo>
                  <a:lnTo>
                    <a:pt x="18" y="190"/>
                  </a:lnTo>
                  <a:lnTo>
                    <a:pt x="15" y="184"/>
                  </a:lnTo>
                  <a:lnTo>
                    <a:pt x="12" y="177"/>
                  </a:lnTo>
                  <a:lnTo>
                    <a:pt x="9" y="170"/>
                  </a:lnTo>
                  <a:lnTo>
                    <a:pt x="5" y="162"/>
                  </a:lnTo>
                  <a:lnTo>
                    <a:pt x="3" y="153"/>
                  </a:lnTo>
                  <a:lnTo>
                    <a:pt x="1" y="136"/>
                  </a:lnTo>
                  <a:lnTo>
                    <a:pt x="0" y="117"/>
                  </a:lnTo>
                  <a:close/>
                  <a:moveTo>
                    <a:pt x="62" y="120"/>
                  </a:moveTo>
                  <a:lnTo>
                    <a:pt x="62" y="129"/>
                  </a:lnTo>
                  <a:lnTo>
                    <a:pt x="62" y="136"/>
                  </a:lnTo>
                  <a:lnTo>
                    <a:pt x="65" y="144"/>
                  </a:lnTo>
                  <a:lnTo>
                    <a:pt x="66" y="150"/>
                  </a:lnTo>
                  <a:lnTo>
                    <a:pt x="68" y="157"/>
                  </a:lnTo>
                  <a:lnTo>
                    <a:pt x="71" y="162"/>
                  </a:lnTo>
                  <a:lnTo>
                    <a:pt x="74" y="167"/>
                  </a:lnTo>
                  <a:lnTo>
                    <a:pt x="79" y="173"/>
                  </a:lnTo>
                  <a:lnTo>
                    <a:pt x="82" y="176"/>
                  </a:lnTo>
                  <a:lnTo>
                    <a:pt x="86" y="180"/>
                  </a:lnTo>
                  <a:lnTo>
                    <a:pt x="92" y="184"/>
                  </a:lnTo>
                  <a:lnTo>
                    <a:pt x="96" y="186"/>
                  </a:lnTo>
                  <a:lnTo>
                    <a:pt x="101" y="188"/>
                  </a:lnTo>
                  <a:lnTo>
                    <a:pt x="107" y="189"/>
                  </a:lnTo>
                  <a:lnTo>
                    <a:pt x="112" y="190"/>
                  </a:lnTo>
                  <a:lnTo>
                    <a:pt x="119" y="190"/>
                  </a:lnTo>
                  <a:lnTo>
                    <a:pt x="124" y="190"/>
                  </a:lnTo>
                  <a:lnTo>
                    <a:pt x="129" y="189"/>
                  </a:lnTo>
                  <a:lnTo>
                    <a:pt x="135" y="188"/>
                  </a:lnTo>
                  <a:lnTo>
                    <a:pt x="140" y="186"/>
                  </a:lnTo>
                  <a:lnTo>
                    <a:pt x="145" y="184"/>
                  </a:lnTo>
                  <a:lnTo>
                    <a:pt x="150" y="180"/>
                  </a:lnTo>
                  <a:lnTo>
                    <a:pt x="154" y="176"/>
                  </a:lnTo>
                  <a:lnTo>
                    <a:pt x="157" y="173"/>
                  </a:lnTo>
                  <a:lnTo>
                    <a:pt x="162" y="167"/>
                  </a:lnTo>
                  <a:lnTo>
                    <a:pt x="165" y="162"/>
                  </a:lnTo>
                  <a:lnTo>
                    <a:pt x="167" y="157"/>
                  </a:lnTo>
                  <a:lnTo>
                    <a:pt x="170" y="150"/>
                  </a:lnTo>
                  <a:lnTo>
                    <a:pt x="171" y="144"/>
                  </a:lnTo>
                  <a:lnTo>
                    <a:pt x="173" y="136"/>
                  </a:lnTo>
                  <a:lnTo>
                    <a:pt x="174" y="129"/>
                  </a:lnTo>
                  <a:lnTo>
                    <a:pt x="174" y="120"/>
                  </a:lnTo>
                  <a:lnTo>
                    <a:pt x="174" y="111"/>
                  </a:lnTo>
                  <a:lnTo>
                    <a:pt x="173" y="104"/>
                  </a:lnTo>
                  <a:lnTo>
                    <a:pt x="171" y="96"/>
                  </a:lnTo>
                  <a:lnTo>
                    <a:pt x="170" y="90"/>
                  </a:lnTo>
                  <a:lnTo>
                    <a:pt x="167" y="83"/>
                  </a:lnTo>
                  <a:lnTo>
                    <a:pt x="165" y="78"/>
                  </a:lnTo>
                  <a:lnTo>
                    <a:pt x="162" y="72"/>
                  </a:lnTo>
                  <a:lnTo>
                    <a:pt x="157" y="68"/>
                  </a:lnTo>
                  <a:lnTo>
                    <a:pt x="154" y="64"/>
                  </a:lnTo>
                  <a:lnTo>
                    <a:pt x="150" y="60"/>
                  </a:lnTo>
                  <a:lnTo>
                    <a:pt x="145" y="57"/>
                  </a:lnTo>
                  <a:lnTo>
                    <a:pt x="140" y="54"/>
                  </a:lnTo>
                  <a:lnTo>
                    <a:pt x="135" y="52"/>
                  </a:lnTo>
                  <a:lnTo>
                    <a:pt x="129" y="51"/>
                  </a:lnTo>
                  <a:lnTo>
                    <a:pt x="124" y="50"/>
                  </a:lnTo>
                  <a:lnTo>
                    <a:pt x="119" y="50"/>
                  </a:lnTo>
                  <a:lnTo>
                    <a:pt x="112" y="50"/>
                  </a:lnTo>
                  <a:lnTo>
                    <a:pt x="107" y="51"/>
                  </a:lnTo>
                  <a:lnTo>
                    <a:pt x="101" y="52"/>
                  </a:lnTo>
                  <a:lnTo>
                    <a:pt x="96" y="54"/>
                  </a:lnTo>
                  <a:lnTo>
                    <a:pt x="92" y="57"/>
                  </a:lnTo>
                  <a:lnTo>
                    <a:pt x="86" y="60"/>
                  </a:lnTo>
                  <a:lnTo>
                    <a:pt x="82" y="64"/>
                  </a:lnTo>
                  <a:lnTo>
                    <a:pt x="79" y="68"/>
                  </a:lnTo>
                  <a:lnTo>
                    <a:pt x="74" y="72"/>
                  </a:lnTo>
                  <a:lnTo>
                    <a:pt x="71" y="78"/>
                  </a:lnTo>
                  <a:lnTo>
                    <a:pt x="68" y="83"/>
                  </a:lnTo>
                  <a:lnTo>
                    <a:pt x="66" y="90"/>
                  </a:lnTo>
                  <a:lnTo>
                    <a:pt x="65" y="97"/>
                  </a:lnTo>
                  <a:lnTo>
                    <a:pt x="62" y="104"/>
                  </a:lnTo>
                  <a:lnTo>
                    <a:pt x="62" y="112"/>
                  </a:lnTo>
                  <a:lnTo>
                    <a:pt x="62"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5" name="Freeform 1438">
              <a:extLst>
                <a:ext uri="{FF2B5EF4-FFF2-40B4-BE49-F238E27FC236}">
                  <a16:creationId xmlns:a16="http://schemas.microsoft.com/office/drawing/2014/main" id="{F1754681-6084-4AF3-BE3F-1C94B773F36B}"/>
                </a:ext>
              </a:extLst>
            </p:cNvPr>
            <p:cNvSpPr>
              <a:spLocks noEditPoints="1"/>
            </p:cNvSpPr>
            <p:nvPr/>
          </p:nvSpPr>
          <p:spPr bwMode="auto">
            <a:xfrm>
              <a:off x="3913" y="3253"/>
              <a:ext cx="64" cy="64"/>
            </a:xfrm>
            <a:custGeom>
              <a:avLst/>
              <a:gdLst>
                <a:gd name="T0" fmla="*/ 13 w 318"/>
                <a:gd name="T1" fmla="*/ 13 h 316"/>
                <a:gd name="T2" fmla="*/ 10 w 318"/>
                <a:gd name="T3" fmla="*/ 13 h 316"/>
                <a:gd name="T4" fmla="*/ 9 w 318"/>
                <a:gd name="T5" fmla="*/ 10 h 316"/>
                <a:gd name="T6" fmla="*/ 4 w 318"/>
                <a:gd name="T7" fmla="*/ 10 h 316"/>
                <a:gd name="T8" fmla="*/ 3 w 318"/>
                <a:gd name="T9" fmla="*/ 13 h 316"/>
                <a:gd name="T10" fmla="*/ 0 w 318"/>
                <a:gd name="T11" fmla="*/ 13 h 316"/>
                <a:gd name="T12" fmla="*/ 5 w 318"/>
                <a:gd name="T13" fmla="*/ 0 h 316"/>
                <a:gd name="T14" fmla="*/ 8 w 318"/>
                <a:gd name="T15" fmla="*/ 0 h 316"/>
                <a:gd name="T16" fmla="*/ 13 w 318"/>
                <a:gd name="T17" fmla="*/ 13 h 316"/>
                <a:gd name="T18" fmla="*/ 8 w 318"/>
                <a:gd name="T19" fmla="*/ 8 h 316"/>
                <a:gd name="T20" fmla="*/ 6 w 318"/>
                <a:gd name="T21" fmla="*/ 3 h 316"/>
                <a:gd name="T22" fmla="*/ 5 w 318"/>
                <a:gd name="T23" fmla="*/ 8 h 316"/>
                <a:gd name="T24" fmla="*/ 8 w 318"/>
                <a:gd name="T25" fmla="*/ 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8"/>
                <a:gd name="T40" fmla="*/ 0 h 316"/>
                <a:gd name="T41" fmla="*/ 318 w 318"/>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8" h="316">
                  <a:moveTo>
                    <a:pt x="318" y="316"/>
                  </a:moveTo>
                  <a:lnTo>
                    <a:pt x="249" y="316"/>
                  </a:lnTo>
                  <a:lnTo>
                    <a:pt x="221" y="244"/>
                  </a:lnTo>
                  <a:lnTo>
                    <a:pt x="94" y="244"/>
                  </a:lnTo>
                  <a:lnTo>
                    <a:pt x="68" y="316"/>
                  </a:lnTo>
                  <a:lnTo>
                    <a:pt x="0" y="316"/>
                  </a:lnTo>
                  <a:lnTo>
                    <a:pt x="123" y="0"/>
                  </a:lnTo>
                  <a:lnTo>
                    <a:pt x="191" y="0"/>
                  </a:lnTo>
                  <a:lnTo>
                    <a:pt x="318" y="316"/>
                  </a:lnTo>
                  <a:close/>
                  <a:moveTo>
                    <a:pt x="200" y="191"/>
                  </a:moveTo>
                  <a:lnTo>
                    <a:pt x="157" y="73"/>
                  </a:lnTo>
                  <a:lnTo>
                    <a:pt x="114" y="191"/>
                  </a:lnTo>
                  <a:lnTo>
                    <a:pt x="200" y="1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6" name="Freeform 1439">
              <a:extLst>
                <a:ext uri="{FF2B5EF4-FFF2-40B4-BE49-F238E27FC236}">
                  <a16:creationId xmlns:a16="http://schemas.microsoft.com/office/drawing/2014/main" id="{024F9EA7-9E5D-4F84-8F7B-95F74E94B7CA}"/>
                </a:ext>
              </a:extLst>
            </p:cNvPr>
            <p:cNvSpPr>
              <a:spLocks/>
            </p:cNvSpPr>
            <p:nvPr/>
          </p:nvSpPr>
          <p:spPr bwMode="auto">
            <a:xfrm>
              <a:off x="3981" y="3270"/>
              <a:ext cx="43" cy="48"/>
            </a:xfrm>
            <a:custGeom>
              <a:avLst/>
              <a:gdLst>
                <a:gd name="T0" fmla="*/ 6 w 216"/>
                <a:gd name="T1" fmla="*/ 3 h 239"/>
                <a:gd name="T2" fmla="*/ 6 w 216"/>
                <a:gd name="T3" fmla="*/ 3 h 239"/>
                <a:gd name="T4" fmla="*/ 6 w 216"/>
                <a:gd name="T5" fmla="*/ 2 h 239"/>
                <a:gd name="T6" fmla="*/ 5 w 216"/>
                <a:gd name="T7" fmla="*/ 2 h 239"/>
                <a:gd name="T8" fmla="*/ 4 w 216"/>
                <a:gd name="T9" fmla="*/ 2 h 239"/>
                <a:gd name="T10" fmla="*/ 4 w 216"/>
                <a:gd name="T11" fmla="*/ 2 h 239"/>
                <a:gd name="T12" fmla="*/ 3 w 216"/>
                <a:gd name="T13" fmla="*/ 2 h 239"/>
                <a:gd name="T14" fmla="*/ 3 w 216"/>
                <a:gd name="T15" fmla="*/ 2 h 239"/>
                <a:gd name="T16" fmla="*/ 3 w 216"/>
                <a:gd name="T17" fmla="*/ 3 h 239"/>
                <a:gd name="T18" fmla="*/ 3 w 216"/>
                <a:gd name="T19" fmla="*/ 3 h 239"/>
                <a:gd name="T20" fmla="*/ 3 w 216"/>
                <a:gd name="T21" fmla="*/ 5 h 239"/>
                <a:gd name="T22" fmla="*/ 3 w 216"/>
                <a:gd name="T23" fmla="*/ 6 h 239"/>
                <a:gd name="T24" fmla="*/ 3 w 216"/>
                <a:gd name="T25" fmla="*/ 7 h 239"/>
                <a:gd name="T26" fmla="*/ 3 w 216"/>
                <a:gd name="T27" fmla="*/ 7 h 239"/>
                <a:gd name="T28" fmla="*/ 3 w 216"/>
                <a:gd name="T29" fmla="*/ 7 h 239"/>
                <a:gd name="T30" fmla="*/ 4 w 216"/>
                <a:gd name="T31" fmla="*/ 7 h 239"/>
                <a:gd name="T32" fmla="*/ 4 w 216"/>
                <a:gd name="T33" fmla="*/ 8 h 239"/>
                <a:gd name="T34" fmla="*/ 4 w 216"/>
                <a:gd name="T35" fmla="*/ 8 h 239"/>
                <a:gd name="T36" fmla="*/ 5 w 216"/>
                <a:gd name="T37" fmla="*/ 8 h 239"/>
                <a:gd name="T38" fmla="*/ 6 w 216"/>
                <a:gd name="T39" fmla="*/ 7 h 239"/>
                <a:gd name="T40" fmla="*/ 6 w 216"/>
                <a:gd name="T41" fmla="*/ 7 h 239"/>
                <a:gd name="T42" fmla="*/ 6 w 216"/>
                <a:gd name="T43" fmla="*/ 6 h 239"/>
                <a:gd name="T44" fmla="*/ 9 w 216"/>
                <a:gd name="T45" fmla="*/ 7 h 239"/>
                <a:gd name="T46" fmla="*/ 8 w 216"/>
                <a:gd name="T47" fmla="*/ 7 h 239"/>
                <a:gd name="T48" fmla="*/ 8 w 216"/>
                <a:gd name="T49" fmla="*/ 8 h 239"/>
                <a:gd name="T50" fmla="*/ 7 w 216"/>
                <a:gd name="T51" fmla="*/ 9 h 239"/>
                <a:gd name="T52" fmla="*/ 7 w 216"/>
                <a:gd name="T53" fmla="*/ 9 h 239"/>
                <a:gd name="T54" fmla="*/ 6 w 216"/>
                <a:gd name="T55" fmla="*/ 9 h 239"/>
                <a:gd name="T56" fmla="*/ 6 w 216"/>
                <a:gd name="T57" fmla="*/ 9 h 239"/>
                <a:gd name="T58" fmla="*/ 5 w 216"/>
                <a:gd name="T59" fmla="*/ 10 h 239"/>
                <a:gd name="T60" fmla="*/ 4 w 216"/>
                <a:gd name="T61" fmla="*/ 10 h 239"/>
                <a:gd name="T62" fmla="*/ 3 w 216"/>
                <a:gd name="T63" fmla="*/ 9 h 239"/>
                <a:gd name="T64" fmla="*/ 2 w 216"/>
                <a:gd name="T65" fmla="*/ 9 h 239"/>
                <a:gd name="T66" fmla="*/ 2 w 216"/>
                <a:gd name="T67" fmla="*/ 9 h 239"/>
                <a:gd name="T68" fmla="*/ 1 w 216"/>
                <a:gd name="T69" fmla="*/ 8 h 239"/>
                <a:gd name="T70" fmla="*/ 0 w 216"/>
                <a:gd name="T71" fmla="*/ 7 h 239"/>
                <a:gd name="T72" fmla="*/ 0 w 216"/>
                <a:gd name="T73" fmla="*/ 6 h 239"/>
                <a:gd name="T74" fmla="*/ 0 w 216"/>
                <a:gd name="T75" fmla="*/ 5 h 239"/>
                <a:gd name="T76" fmla="*/ 0 w 216"/>
                <a:gd name="T77" fmla="*/ 4 h 239"/>
                <a:gd name="T78" fmla="*/ 0 w 216"/>
                <a:gd name="T79" fmla="*/ 3 h 239"/>
                <a:gd name="T80" fmla="*/ 0 w 216"/>
                <a:gd name="T81" fmla="*/ 2 h 239"/>
                <a:gd name="T82" fmla="*/ 1 w 216"/>
                <a:gd name="T83" fmla="*/ 2 h 239"/>
                <a:gd name="T84" fmla="*/ 2 w 216"/>
                <a:gd name="T85" fmla="*/ 1 h 239"/>
                <a:gd name="T86" fmla="*/ 2 w 216"/>
                <a:gd name="T87" fmla="*/ 0 h 239"/>
                <a:gd name="T88" fmla="*/ 3 w 216"/>
                <a:gd name="T89" fmla="*/ 0 h 239"/>
                <a:gd name="T90" fmla="*/ 4 w 216"/>
                <a:gd name="T91" fmla="*/ 0 h 239"/>
                <a:gd name="T92" fmla="*/ 5 w 216"/>
                <a:gd name="T93" fmla="*/ 0 h 239"/>
                <a:gd name="T94" fmla="*/ 6 w 216"/>
                <a:gd name="T95" fmla="*/ 0 h 239"/>
                <a:gd name="T96" fmla="*/ 6 w 216"/>
                <a:gd name="T97" fmla="*/ 0 h 239"/>
                <a:gd name="T98" fmla="*/ 7 w 216"/>
                <a:gd name="T99" fmla="*/ 1 h 239"/>
                <a:gd name="T100" fmla="*/ 7 w 216"/>
                <a:gd name="T101" fmla="*/ 1 h 239"/>
                <a:gd name="T102" fmla="*/ 8 w 216"/>
                <a:gd name="T103" fmla="*/ 1 h 239"/>
                <a:gd name="T104" fmla="*/ 8 w 216"/>
                <a:gd name="T105" fmla="*/ 2 h 239"/>
                <a:gd name="T106" fmla="*/ 8 w 216"/>
                <a:gd name="T107" fmla="*/ 3 h 2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6"/>
                <a:gd name="T163" fmla="*/ 0 h 239"/>
                <a:gd name="T164" fmla="*/ 216 w 216"/>
                <a:gd name="T165" fmla="*/ 239 h 2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6" h="239">
                  <a:moveTo>
                    <a:pt x="213" y="72"/>
                  </a:moveTo>
                  <a:lnTo>
                    <a:pt x="153" y="83"/>
                  </a:lnTo>
                  <a:lnTo>
                    <a:pt x="151" y="75"/>
                  </a:lnTo>
                  <a:lnTo>
                    <a:pt x="148" y="68"/>
                  </a:lnTo>
                  <a:lnTo>
                    <a:pt x="145" y="61"/>
                  </a:lnTo>
                  <a:lnTo>
                    <a:pt x="139" y="56"/>
                  </a:lnTo>
                  <a:lnTo>
                    <a:pt x="134" y="53"/>
                  </a:lnTo>
                  <a:lnTo>
                    <a:pt x="128" y="49"/>
                  </a:lnTo>
                  <a:lnTo>
                    <a:pt x="120" y="48"/>
                  </a:lnTo>
                  <a:lnTo>
                    <a:pt x="112" y="47"/>
                  </a:lnTo>
                  <a:lnTo>
                    <a:pt x="102" y="48"/>
                  </a:lnTo>
                  <a:lnTo>
                    <a:pt x="92" y="52"/>
                  </a:lnTo>
                  <a:lnTo>
                    <a:pt x="88" y="54"/>
                  </a:lnTo>
                  <a:lnTo>
                    <a:pt x="83" y="56"/>
                  </a:lnTo>
                  <a:lnTo>
                    <a:pt x="79" y="59"/>
                  </a:lnTo>
                  <a:lnTo>
                    <a:pt x="76" y="62"/>
                  </a:lnTo>
                  <a:lnTo>
                    <a:pt x="73" y="67"/>
                  </a:lnTo>
                  <a:lnTo>
                    <a:pt x="70" y="72"/>
                  </a:lnTo>
                  <a:lnTo>
                    <a:pt x="67" y="77"/>
                  </a:lnTo>
                  <a:lnTo>
                    <a:pt x="66" y="84"/>
                  </a:lnTo>
                  <a:lnTo>
                    <a:pt x="63" y="98"/>
                  </a:lnTo>
                  <a:lnTo>
                    <a:pt x="63" y="115"/>
                  </a:lnTo>
                  <a:lnTo>
                    <a:pt x="63" y="134"/>
                  </a:lnTo>
                  <a:lnTo>
                    <a:pt x="66" y="150"/>
                  </a:lnTo>
                  <a:lnTo>
                    <a:pt x="68" y="157"/>
                  </a:lnTo>
                  <a:lnTo>
                    <a:pt x="70" y="163"/>
                  </a:lnTo>
                  <a:lnTo>
                    <a:pt x="73" y="168"/>
                  </a:lnTo>
                  <a:lnTo>
                    <a:pt x="76" y="172"/>
                  </a:lnTo>
                  <a:lnTo>
                    <a:pt x="80" y="177"/>
                  </a:lnTo>
                  <a:lnTo>
                    <a:pt x="83" y="180"/>
                  </a:lnTo>
                  <a:lnTo>
                    <a:pt x="88" y="183"/>
                  </a:lnTo>
                  <a:lnTo>
                    <a:pt x="92" y="185"/>
                  </a:lnTo>
                  <a:lnTo>
                    <a:pt x="96" y="187"/>
                  </a:lnTo>
                  <a:lnTo>
                    <a:pt x="102" y="189"/>
                  </a:lnTo>
                  <a:lnTo>
                    <a:pt x="107" y="190"/>
                  </a:lnTo>
                  <a:lnTo>
                    <a:pt x="112" y="190"/>
                  </a:lnTo>
                  <a:lnTo>
                    <a:pt x="121" y="189"/>
                  </a:lnTo>
                  <a:lnTo>
                    <a:pt x="129" y="187"/>
                  </a:lnTo>
                  <a:lnTo>
                    <a:pt x="135" y="184"/>
                  </a:lnTo>
                  <a:lnTo>
                    <a:pt x="142" y="180"/>
                  </a:lnTo>
                  <a:lnTo>
                    <a:pt x="146" y="173"/>
                  </a:lnTo>
                  <a:lnTo>
                    <a:pt x="150" y="166"/>
                  </a:lnTo>
                  <a:lnTo>
                    <a:pt x="153" y="157"/>
                  </a:lnTo>
                  <a:lnTo>
                    <a:pt x="157" y="146"/>
                  </a:lnTo>
                  <a:lnTo>
                    <a:pt x="216" y="156"/>
                  </a:lnTo>
                  <a:lnTo>
                    <a:pt x="214" y="166"/>
                  </a:lnTo>
                  <a:lnTo>
                    <a:pt x="211" y="176"/>
                  </a:lnTo>
                  <a:lnTo>
                    <a:pt x="206" y="184"/>
                  </a:lnTo>
                  <a:lnTo>
                    <a:pt x="203" y="192"/>
                  </a:lnTo>
                  <a:lnTo>
                    <a:pt x="198" y="199"/>
                  </a:lnTo>
                  <a:lnTo>
                    <a:pt x="192" y="206"/>
                  </a:lnTo>
                  <a:lnTo>
                    <a:pt x="187" y="212"/>
                  </a:lnTo>
                  <a:lnTo>
                    <a:pt x="180" y="218"/>
                  </a:lnTo>
                  <a:lnTo>
                    <a:pt x="174" y="223"/>
                  </a:lnTo>
                  <a:lnTo>
                    <a:pt x="166" y="227"/>
                  </a:lnTo>
                  <a:lnTo>
                    <a:pt x="158" y="231"/>
                  </a:lnTo>
                  <a:lnTo>
                    <a:pt x="150" y="234"/>
                  </a:lnTo>
                  <a:lnTo>
                    <a:pt x="141" y="236"/>
                  </a:lnTo>
                  <a:lnTo>
                    <a:pt x="131" y="237"/>
                  </a:lnTo>
                  <a:lnTo>
                    <a:pt x="121" y="238"/>
                  </a:lnTo>
                  <a:lnTo>
                    <a:pt x="110" y="239"/>
                  </a:lnTo>
                  <a:lnTo>
                    <a:pt x="97" y="238"/>
                  </a:lnTo>
                  <a:lnTo>
                    <a:pt x="87" y="237"/>
                  </a:lnTo>
                  <a:lnTo>
                    <a:pt x="75" y="235"/>
                  </a:lnTo>
                  <a:lnTo>
                    <a:pt x="65" y="231"/>
                  </a:lnTo>
                  <a:lnTo>
                    <a:pt x="55" y="226"/>
                  </a:lnTo>
                  <a:lnTo>
                    <a:pt x="46" y="221"/>
                  </a:lnTo>
                  <a:lnTo>
                    <a:pt x="38" y="214"/>
                  </a:lnTo>
                  <a:lnTo>
                    <a:pt x="29" y="207"/>
                  </a:lnTo>
                  <a:lnTo>
                    <a:pt x="23" y="199"/>
                  </a:lnTo>
                  <a:lnTo>
                    <a:pt x="16" y="190"/>
                  </a:lnTo>
                  <a:lnTo>
                    <a:pt x="12" y="180"/>
                  </a:lnTo>
                  <a:lnTo>
                    <a:pt x="8" y="169"/>
                  </a:lnTo>
                  <a:lnTo>
                    <a:pt x="5" y="158"/>
                  </a:lnTo>
                  <a:lnTo>
                    <a:pt x="2" y="146"/>
                  </a:lnTo>
                  <a:lnTo>
                    <a:pt x="0" y="134"/>
                  </a:lnTo>
                  <a:lnTo>
                    <a:pt x="0" y="119"/>
                  </a:lnTo>
                  <a:lnTo>
                    <a:pt x="0" y="105"/>
                  </a:lnTo>
                  <a:lnTo>
                    <a:pt x="2" y="93"/>
                  </a:lnTo>
                  <a:lnTo>
                    <a:pt x="5" y="81"/>
                  </a:lnTo>
                  <a:lnTo>
                    <a:pt x="8" y="69"/>
                  </a:lnTo>
                  <a:lnTo>
                    <a:pt x="12" y="58"/>
                  </a:lnTo>
                  <a:lnTo>
                    <a:pt x="16" y="48"/>
                  </a:lnTo>
                  <a:lnTo>
                    <a:pt x="23" y="40"/>
                  </a:lnTo>
                  <a:lnTo>
                    <a:pt x="30" y="31"/>
                  </a:lnTo>
                  <a:lnTo>
                    <a:pt x="38" y="23"/>
                  </a:lnTo>
                  <a:lnTo>
                    <a:pt x="47" y="17"/>
                  </a:lnTo>
                  <a:lnTo>
                    <a:pt x="55" y="12"/>
                  </a:lnTo>
                  <a:lnTo>
                    <a:pt x="65" y="7"/>
                  </a:lnTo>
                  <a:lnTo>
                    <a:pt x="76" y="4"/>
                  </a:lnTo>
                  <a:lnTo>
                    <a:pt x="87" y="2"/>
                  </a:lnTo>
                  <a:lnTo>
                    <a:pt x="98" y="0"/>
                  </a:lnTo>
                  <a:lnTo>
                    <a:pt x="111" y="0"/>
                  </a:lnTo>
                  <a:lnTo>
                    <a:pt x="121" y="0"/>
                  </a:lnTo>
                  <a:lnTo>
                    <a:pt x="131" y="1"/>
                  </a:lnTo>
                  <a:lnTo>
                    <a:pt x="141" y="2"/>
                  </a:lnTo>
                  <a:lnTo>
                    <a:pt x="149" y="4"/>
                  </a:lnTo>
                  <a:lnTo>
                    <a:pt x="157" y="6"/>
                  </a:lnTo>
                  <a:lnTo>
                    <a:pt x="164" y="9"/>
                  </a:lnTo>
                  <a:lnTo>
                    <a:pt x="171" y="14"/>
                  </a:lnTo>
                  <a:lnTo>
                    <a:pt x="177" y="17"/>
                  </a:lnTo>
                  <a:lnTo>
                    <a:pt x="184" y="22"/>
                  </a:lnTo>
                  <a:lnTo>
                    <a:pt x="189" y="28"/>
                  </a:lnTo>
                  <a:lnTo>
                    <a:pt x="195" y="33"/>
                  </a:lnTo>
                  <a:lnTo>
                    <a:pt x="199" y="41"/>
                  </a:lnTo>
                  <a:lnTo>
                    <a:pt x="203" y="47"/>
                  </a:lnTo>
                  <a:lnTo>
                    <a:pt x="206" y="55"/>
                  </a:lnTo>
                  <a:lnTo>
                    <a:pt x="211" y="63"/>
                  </a:lnTo>
                  <a:lnTo>
                    <a:pt x="213"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7" name="Freeform 1440">
              <a:extLst>
                <a:ext uri="{FF2B5EF4-FFF2-40B4-BE49-F238E27FC236}">
                  <a16:creationId xmlns:a16="http://schemas.microsoft.com/office/drawing/2014/main" id="{F9257E69-D6AD-4F80-8623-423452704979}"/>
                </a:ext>
              </a:extLst>
            </p:cNvPr>
            <p:cNvSpPr>
              <a:spLocks/>
            </p:cNvSpPr>
            <p:nvPr/>
          </p:nvSpPr>
          <p:spPr bwMode="auto">
            <a:xfrm>
              <a:off x="4028" y="3255"/>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5 w 135"/>
                <a:gd name="T33" fmla="*/ 13 h 315"/>
                <a:gd name="T34" fmla="*/ 4 w 135"/>
                <a:gd name="T35" fmla="*/ 13 h 315"/>
                <a:gd name="T36" fmla="*/ 3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9"/>
                  </a:lnTo>
                  <a:lnTo>
                    <a:pt x="89" y="129"/>
                  </a:lnTo>
                  <a:lnTo>
                    <a:pt x="89" y="221"/>
                  </a:lnTo>
                  <a:lnTo>
                    <a:pt x="89" y="234"/>
                  </a:lnTo>
                  <a:lnTo>
                    <a:pt x="89" y="244"/>
                  </a:lnTo>
                  <a:lnTo>
                    <a:pt x="89" y="251"/>
                  </a:lnTo>
                  <a:lnTo>
                    <a:pt x="90" y="254"/>
                  </a:lnTo>
                  <a:lnTo>
                    <a:pt x="92" y="258"/>
                  </a:lnTo>
                  <a:lnTo>
                    <a:pt x="95" y="261"/>
                  </a:lnTo>
                  <a:lnTo>
                    <a:pt x="100" y="263"/>
                  </a:lnTo>
                  <a:lnTo>
                    <a:pt x="105" y="265"/>
                  </a:lnTo>
                  <a:lnTo>
                    <a:pt x="116" y="263"/>
                  </a:lnTo>
                  <a:lnTo>
                    <a:pt x="130" y="259"/>
                  </a:lnTo>
                  <a:lnTo>
                    <a:pt x="135" y="306"/>
                  </a:lnTo>
                  <a:lnTo>
                    <a:pt x="125" y="310"/>
                  </a:lnTo>
                  <a:lnTo>
                    <a:pt x="113" y="313"/>
                  </a:lnTo>
                  <a:lnTo>
                    <a:pt x="100" y="314"/>
                  </a:lnTo>
                  <a:lnTo>
                    <a:pt x="87" y="315"/>
                  </a:lnTo>
                  <a:lnTo>
                    <a:pt x="79" y="314"/>
                  </a:lnTo>
                  <a:lnTo>
                    <a:pt x="72" y="313"/>
                  </a:lnTo>
                  <a:lnTo>
                    <a:pt x="64" y="312"/>
                  </a:lnTo>
                  <a:lnTo>
                    <a:pt x="58" y="310"/>
                  </a:lnTo>
                  <a:lnTo>
                    <a:pt x="51" y="307"/>
                  </a:lnTo>
                  <a:lnTo>
                    <a:pt x="46" y="303"/>
                  </a:lnTo>
                  <a:lnTo>
                    <a:pt x="41" y="299"/>
                  </a:lnTo>
                  <a:lnTo>
                    <a:pt x="38" y="295"/>
                  </a:lnTo>
                  <a:lnTo>
                    <a:pt x="35" y="290"/>
                  </a:lnTo>
                  <a:lnTo>
                    <a:pt x="33" y="285"/>
                  </a:lnTo>
                  <a:lnTo>
                    <a:pt x="32" y="279"/>
                  </a:lnTo>
                  <a:lnTo>
                    <a:pt x="30" y="271"/>
                  </a:lnTo>
                  <a:lnTo>
                    <a:pt x="29" y="265"/>
                  </a:lnTo>
                  <a:lnTo>
                    <a:pt x="29" y="256"/>
                  </a:lnTo>
                  <a:lnTo>
                    <a:pt x="29" y="244"/>
                  </a:lnTo>
                  <a:lnTo>
                    <a:pt x="27" y="229"/>
                  </a:lnTo>
                  <a:lnTo>
                    <a:pt x="27" y="129"/>
                  </a:lnTo>
                  <a:lnTo>
                    <a:pt x="0" y="129"/>
                  </a:lnTo>
                  <a:lnTo>
                    <a:pt x="0" y="81"/>
                  </a:lnTo>
                  <a:lnTo>
                    <a:pt x="27" y="81"/>
                  </a:lnTo>
                  <a:lnTo>
                    <a:pt x="27"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8" name="Freeform 1441">
              <a:extLst>
                <a:ext uri="{FF2B5EF4-FFF2-40B4-BE49-F238E27FC236}">
                  <a16:creationId xmlns:a16="http://schemas.microsoft.com/office/drawing/2014/main" id="{7951E368-B87C-4ABE-B46E-E44DB1DA3CD5}"/>
                </a:ext>
              </a:extLst>
            </p:cNvPr>
            <p:cNvSpPr>
              <a:spLocks noEditPoints="1"/>
            </p:cNvSpPr>
            <p:nvPr/>
          </p:nvSpPr>
          <p:spPr bwMode="auto">
            <a:xfrm>
              <a:off x="4062" y="3253"/>
              <a:ext cx="12" cy="64"/>
            </a:xfrm>
            <a:custGeom>
              <a:avLst/>
              <a:gdLst>
                <a:gd name="T0" fmla="*/ 0 w 61"/>
                <a:gd name="T1" fmla="*/ 2 h 316"/>
                <a:gd name="T2" fmla="*/ 0 w 61"/>
                <a:gd name="T3" fmla="*/ 0 h 316"/>
                <a:gd name="T4" fmla="*/ 2 w 61"/>
                <a:gd name="T5" fmla="*/ 0 h 316"/>
                <a:gd name="T6" fmla="*/ 2 w 61"/>
                <a:gd name="T7" fmla="*/ 2 h 316"/>
                <a:gd name="T8" fmla="*/ 0 w 61"/>
                <a:gd name="T9" fmla="*/ 2 h 316"/>
                <a:gd name="T10" fmla="*/ 0 w 61"/>
                <a:gd name="T11" fmla="*/ 13 h 316"/>
                <a:gd name="T12" fmla="*/ 0 w 61"/>
                <a:gd name="T13" fmla="*/ 4 h 316"/>
                <a:gd name="T14" fmla="*/ 2 w 61"/>
                <a:gd name="T15" fmla="*/ 4 h 316"/>
                <a:gd name="T16" fmla="*/ 2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89" name="Freeform 1442">
              <a:extLst>
                <a:ext uri="{FF2B5EF4-FFF2-40B4-BE49-F238E27FC236}">
                  <a16:creationId xmlns:a16="http://schemas.microsoft.com/office/drawing/2014/main" id="{CD0DAC96-DA2C-4512-B289-1548809AE3C2}"/>
                </a:ext>
              </a:extLst>
            </p:cNvPr>
            <p:cNvSpPr>
              <a:spLocks/>
            </p:cNvSpPr>
            <p:nvPr/>
          </p:nvSpPr>
          <p:spPr bwMode="auto">
            <a:xfrm>
              <a:off x="4081" y="3271"/>
              <a:ext cx="47" cy="46"/>
            </a:xfrm>
            <a:custGeom>
              <a:avLst/>
              <a:gdLst>
                <a:gd name="T0" fmla="*/ 4 w 237"/>
                <a:gd name="T1" fmla="*/ 9 h 229"/>
                <a:gd name="T2" fmla="*/ 0 w 237"/>
                <a:gd name="T3" fmla="*/ 0 h 229"/>
                <a:gd name="T4" fmla="*/ 3 w 237"/>
                <a:gd name="T5" fmla="*/ 0 h 229"/>
                <a:gd name="T6" fmla="*/ 4 w 237"/>
                <a:gd name="T7" fmla="*/ 5 h 229"/>
                <a:gd name="T8" fmla="*/ 5 w 237"/>
                <a:gd name="T9" fmla="*/ 6 h 229"/>
                <a:gd name="T10" fmla="*/ 5 w 237"/>
                <a:gd name="T11" fmla="*/ 6 h 229"/>
                <a:gd name="T12" fmla="*/ 5 w 237"/>
                <a:gd name="T13" fmla="*/ 5 h 229"/>
                <a:gd name="T14" fmla="*/ 5 w 237"/>
                <a:gd name="T15" fmla="*/ 5 h 229"/>
                <a:gd name="T16" fmla="*/ 5 w 237"/>
                <a:gd name="T17" fmla="*/ 5 h 229"/>
                <a:gd name="T18" fmla="*/ 7 w 237"/>
                <a:gd name="T19" fmla="*/ 0 h 229"/>
                <a:gd name="T20" fmla="*/ 9 w 237"/>
                <a:gd name="T21" fmla="*/ 0 h 229"/>
                <a:gd name="T22" fmla="*/ 6 w 237"/>
                <a:gd name="T23" fmla="*/ 9 h 229"/>
                <a:gd name="T24" fmla="*/ 4 w 237"/>
                <a:gd name="T25" fmla="*/ 9 h 22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7"/>
                <a:gd name="T40" fmla="*/ 0 h 229"/>
                <a:gd name="T41" fmla="*/ 237 w 237"/>
                <a:gd name="T42" fmla="*/ 229 h 22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7" h="229">
                  <a:moveTo>
                    <a:pt x="92" y="229"/>
                  </a:moveTo>
                  <a:lnTo>
                    <a:pt x="0" y="0"/>
                  </a:lnTo>
                  <a:lnTo>
                    <a:pt x="64" y="0"/>
                  </a:lnTo>
                  <a:lnTo>
                    <a:pt x="107" y="117"/>
                  </a:lnTo>
                  <a:lnTo>
                    <a:pt x="119" y="155"/>
                  </a:lnTo>
                  <a:lnTo>
                    <a:pt x="123" y="144"/>
                  </a:lnTo>
                  <a:lnTo>
                    <a:pt x="125" y="136"/>
                  </a:lnTo>
                  <a:lnTo>
                    <a:pt x="128" y="126"/>
                  </a:lnTo>
                  <a:lnTo>
                    <a:pt x="132" y="117"/>
                  </a:lnTo>
                  <a:lnTo>
                    <a:pt x="175" y="0"/>
                  </a:lnTo>
                  <a:lnTo>
                    <a:pt x="237" y="0"/>
                  </a:lnTo>
                  <a:lnTo>
                    <a:pt x="147" y="229"/>
                  </a:lnTo>
                  <a:lnTo>
                    <a:pt x="92"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0" name="Freeform 1443">
              <a:extLst>
                <a:ext uri="{FF2B5EF4-FFF2-40B4-BE49-F238E27FC236}">
                  <a16:creationId xmlns:a16="http://schemas.microsoft.com/office/drawing/2014/main" id="{0BC297B7-C4A4-4EA6-B1AD-257BA7D943D2}"/>
                </a:ext>
              </a:extLst>
            </p:cNvPr>
            <p:cNvSpPr>
              <a:spLocks noEditPoints="1"/>
            </p:cNvSpPr>
            <p:nvPr/>
          </p:nvSpPr>
          <p:spPr bwMode="auto">
            <a:xfrm>
              <a:off x="4133" y="3270"/>
              <a:ext cx="48" cy="48"/>
            </a:xfrm>
            <a:custGeom>
              <a:avLst/>
              <a:gdLst>
                <a:gd name="T0" fmla="*/ 0 w 237"/>
                <a:gd name="T1" fmla="*/ 3 h 239"/>
                <a:gd name="T2" fmla="*/ 1 w 237"/>
                <a:gd name="T3" fmla="*/ 2 h 239"/>
                <a:gd name="T4" fmla="*/ 1 w 237"/>
                <a:gd name="T5" fmla="*/ 1 h 239"/>
                <a:gd name="T6" fmla="*/ 2 w 237"/>
                <a:gd name="T7" fmla="*/ 1 h 239"/>
                <a:gd name="T8" fmla="*/ 3 w 237"/>
                <a:gd name="T9" fmla="*/ 0 h 239"/>
                <a:gd name="T10" fmla="*/ 5 w 237"/>
                <a:gd name="T11" fmla="*/ 0 h 239"/>
                <a:gd name="T12" fmla="*/ 7 w 237"/>
                <a:gd name="T13" fmla="*/ 0 h 239"/>
                <a:gd name="T14" fmla="*/ 8 w 237"/>
                <a:gd name="T15" fmla="*/ 1 h 239"/>
                <a:gd name="T16" fmla="*/ 9 w 237"/>
                <a:gd name="T17" fmla="*/ 2 h 239"/>
                <a:gd name="T18" fmla="*/ 10 w 237"/>
                <a:gd name="T19" fmla="*/ 3 h 239"/>
                <a:gd name="T20" fmla="*/ 10 w 237"/>
                <a:gd name="T21" fmla="*/ 5 h 239"/>
                <a:gd name="T22" fmla="*/ 10 w 237"/>
                <a:gd name="T23" fmla="*/ 6 h 239"/>
                <a:gd name="T24" fmla="*/ 9 w 237"/>
                <a:gd name="T25" fmla="*/ 7 h 239"/>
                <a:gd name="T26" fmla="*/ 8 w 237"/>
                <a:gd name="T27" fmla="*/ 9 h 239"/>
                <a:gd name="T28" fmla="*/ 7 w 237"/>
                <a:gd name="T29" fmla="*/ 9 h 239"/>
                <a:gd name="T30" fmla="*/ 5 w 237"/>
                <a:gd name="T31" fmla="*/ 10 h 239"/>
                <a:gd name="T32" fmla="*/ 4 w 237"/>
                <a:gd name="T33" fmla="*/ 9 h 239"/>
                <a:gd name="T34" fmla="*/ 2 w 237"/>
                <a:gd name="T35" fmla="*/ 9 h 239"/>
                <a:gd name="T36" fmla="*/ 1 w 237"/>
                <a:gd name="T37" fmla="*/ 8 h 239"/>
                <a:gd name="T38" fmla="*/ 1 w 237"/>
                <a:gd name="T39" fmla="*/ 8 h 239"/>
                <a:gd name="T40" fmla="*/ 0 w 237"/>
                <a:gd name="T41" fmla="*/ 7 h 239"/>
                <a:gd name="T42" fmla="*/ 0 w 237"/>
                <a:gd name="T43" fmla="*/ 5 h 239"/>
                <a:gd name="T44" fmla="*/ 3 w 237"/>
                <a:gd name="T45" fmla="*/ 5 h 239"/>
                <a:gd name="T46" fmla="*/ 3 w 237"/>
                <a:gd name="T47" fmla="*/ 6 h 239"/>
                <a:gd name="T48" fmla="*/ 3 w 237"/>
                <a:gd name="T49" fmla="*/ 7 h 239"/>
                <a:gd name="T50" fmla="*/ 4 w 237"/>
                <a:gd name="T51" fmla="*/ 7 h 239"/>
                <a:gd name="T52" fmla="*/ 4 w 237"/>
                <a:gd name="T53" fmla="*/ 8 h 239"/>
                <a:gd name="T54" fmla="*/ 5 w 237"/>
                <a:gd name="T55" fmla="*/ 8 h 239"/>
                <a:gd name="T56" fmla="*/ 5 w 237"/>
                <a:gd name="T57" fmla="*/ 8 h 239"/>
                <a:gd name="T58" fmla="*/ 6 w 237"/>
                <a:gd name="T59" fmla="*/ 7 h 239"/>
                <a:gd name="T60" fmla="*/ 7 w 237"/>
                <a:gd name="T61" fmla="*/ 7 h 239"/>
                <a:gd name="T62" fmla="*/ 7 w 237"/>
                <a:gd name="T63" fmla="*/ 6 h 239"/>
                <a:gd name="T64" fmla="*/ 7 w 237"/>
                <a:gd name="T65" fmla="*/ 5 h 239"/>
                <a:gd name="T66" fmla="*/ 7 w 237"/>
                <a:gd name="T67" fmla="*/ 4 h 239"/>
                <a:gd name="T68" fmla="*/ 7 w 237"/>
                <a:gd name="T69" fmla="*/ 3 h 239"/>
                <a:gd name="T70" fmla="*/ 6 w 237"/>
                <a:gd name="T71" fmla="*/ 3 h 239"/>
                <a:gd name="T72" fmla="*/ 6 w 237"/>
                <a:gd name="T73" fmla="*/ 2 h 239"/>
                <a:gd name="T74" fmla="*/ 5 w 237"/>
                <a:gd name="T75" fmla="*/ 2 h 239"/>
                <a:gd name="T76" fmla="*/ 5 w 237"/>
                <a:gd name="T77" fmla="*/ 2 h 239"/>
                <a:gd name="T78" fmla="*/ 4 w 237"/>
                <a:gd name="T79" fmla="*/ 2 h 239"/>
                <a:gd name="T80" fmla="*/ 3 w 237"/>
                <a:gd name="T81" fmla="*/ 2 h 239"/>
                <a:gd name="T82" fmla="*/ 3 w 237"/>
                <a:gd name="T83" fmla="*/ 3 h 239"/>
                <a:gd name="T84" fmla="*/ 3 w 237"/>
                <a:gd name="T85" fmla="*/ 4 h 239"/>
                <a:gd name="T86" fmla="*/ 3 w 237"/>
                <a:gd name="T87" fmla="*/ 5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39"/>
                <a:gd name="T134" fmla="*/ 237 w 237"/>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39">
                  <a:moveTo>
                    <a:pt x="0" y="116"/>
                  </a:moveTo>
                  <a:lnTo>
                    <a:pt x="0" y="101"/>
                  </a:lnTo>
                  <a:lnTo>
                    <a:pt x="3" y="86"/>
                  </a:lnTo>
                  <a:lnTo>
                    <a:pt x="8" y="72"/>
                  </a:lnTo>
                  <a:lnTo>
                    <a:pt x="14" y="58"/>
                  </a:lnTo>
                  <a:lnTo>
                    <a:pt x="19" y="50"/>
                  </a:lnTo>
                  <a:lnTo>
                    <a:pt x="23" y="44"/>
                  </a:lnTo>
                  <a:lnTo>
                    <a:pt x="27" y="39"/>
                  </a:lnTo>
                  <a:lnTo>
                    <a:pt x="33" y="32"/>
                  </a:lnTo>
                  <a:lnTo>
                    <a:pt x="38" y="28"/>
                  </a:lnTo>
                  <a:lnTo>
                    <a:pt x="43" y="22"/>
                  </a:lnTo>
                  <a:lnTo>
                    <a:pt x="50" y="18"/>
                  </a:lnTo>
                  <a:lnTo>
                    <a:pt x="56" y="15"/>
                  </a:lnTo>
                  <a:lnTo>
                    <a:pt x="70" y="8"/>
                  </a:lnTo>
                  <a:lnTo>
                    <a:pt x="85" y="3"/>
                  </a:lnTo>
                  <a:lnTo>
                    <a:pt x="102" y="1"/>
                  </a:lnTo>
                  <a:lnTo>
                    <a:pt x="118" y="0"/>
                  </a:lnTo>
                  <a:lnTo>
                    <a:pt x="131" y="0"/>
                  </a:lnTo>
                  <a:lnTo>
                    <a:pt x="143" y="2"/>
                  </a:lnTo>
                  <a:lnTo>
                    <a:pt x="155" y="4"/>
                  </a:lnTo>
                  <a:lnTo>
                    <a:pt x="165" y="8"/>
                  </a:lnTo>
                  <a:lnTo>
                    <a:pt x="175" y="13"/>
                  </a:lnTo>
                  <a:lnTo>
                    <a:pt x="185" y="18"/>
                  </a:lnTo>
                  <a:lnTo>
                    <a:pt x="194" y="26"/>
                  </a:lnTo>
                  <a:lnTo>
                    <a:pt x="203" y="33"/>
                  </a:lnTo>
                  <a:lnTo>
                    <a:pt x="211" y="42"/>
                  </a:lnTo>
                  <a:lnTo>
                    <a:pt x="217" y="52"/>
                  </a:lnTo>
                  <a:lnTo>
                    <a:pt x="224" y="61"/>
                  </a:lnTo>
                  <a:lnTo>
                    <a:pt x="228" y="72"/>
                  </a:lnTo>
                  <a:lnTo>
                    <a:pt x="231" y="83"/>
                  </a:lnTo>
                  <a:lnTo>
                    <a:pt x="234" y="94"/>
                  </a:lnTo>
                  <a:lnTo>
                    <a:pt x="235" y="105"/>
                  </a:lnTo>
                  <a:lnTo>
                    <a:pt x="237" y="118"/>
                  </a:lnTo>
                  <a:lnTo>
                    <a:pt x="235" y="131"/>
                  </a:lnTo>
                  <a:lnTo>
                    <a:pt x="234" y="143"/>
                  </a:lnTo>
                  <a:lnTo>
                    <a:pt x="231" y="155"/>
                  </a:lnTo>
                  <a:lnTo>
                    <a:pt x="228" y="166"/>
                  </a:lnTo>
                  <a:lnTo>
                    <a:pt x="223" y="177"/>
                  </a:lnTo>
                  <a:lnTo>
                    <a:pt x="217" y="186"/>
                  </a:lnTo>
                  <a:lnTo>
                    <a:pt x="211" y="196"/>
                  </a:lnTo>
                  <a:lnTo>
                    <a:pt x="203" y="205"/>
                  </a:lnTo>
                  <a:lnTo>
                    <a:pt x="194" y="212"/>
                  </a:lnTo>
                  <a:lnTo>
                    <a:pt x="185" y="220"/>
                  </a:lnTo>
                  <a:lnTo>
                    <a:pt x="175" y="225"/>
                  </a:lnTo>
                  <a:lnTo>
                    <a:pt x="164" y="231"/>
                  </a:lnTo>
                  <a:lnTo>
                    <a:pt x="153" y="234"/>
                  </a:lnTo>
                  <a:lnTo>
                    <a:pt x="143" y="237"/>
                  </a:lnTo>
                  <a:lnTo>
                    <a:pt x="131" y="238"/>
                  </a:lnTo>
                  <a:lnTo>
                    <a:pt x="118" y="239"/>
                  </a:lnTo>
                  <a:lnTo>
                    <a:pt x="103" y="238"/>
                  </a:lnTo>
                  <a:lnTo>
                    <a:pt x="88" y="235"/>
                  </a:lnTo>
                  <a:lnTo>
                    <a:pt x="72" y="231"/>
                  </a:lnTo>
                  <a:lnTo>
                    <a:pt x="58" y="224"/>
                  </a:lnTo>
                  <a:lnTo>
                    <a:pt x="51" y="221"/>
                  </a:lnTo>
                  <a:lnTo>
                    <a:pt x="44" y="217"/>
                  </a:lnTo>
                  <a:lnTo>
                    <a:pt x="39" y="212"/>
                  </a:lnTo>
                  <a:lnTo>
                    <a:pt x="33" y="207"/>
                  </a:lnTo>
                  <a:lnTo>
                    <a:pt x="27" y="201"/>
                  </a:lnTo>
                  <a:lnTo>
                    <a:pt x="23" y="196"/>
                  </a:lnTo>
                  <a:lnTo>
                    <a:pt x="19" y="190"/>
                  </a:lnTo>
                  <a:lnTo>
                    <a:pt x="14" y="183"/>
                  </a:lnTo>
                  <a:lnTo>
                    <a:pt x="11" y="176"/>
                  </a:lnTo>
                  <a:lnTo>
                    <a:pt x="8" y="168"/>
                  </a:lnTo>
                  <a:lnTo>
                    <a:pt x="6" y="160"/>
                  </a:lnTo>
                  <a:lnTo>
                    <a:pt x="3" y="153"/>
                  </a:lnTo>
                  <a:lnTo>
                    <a:pt x="0" y="135"/>
                  </a:lnTo>
                  <a:lnTo>
                    <a:pt x="0" y="116"/>
                  </a:lnTo>
                  <a:close/>
                  <a:moveTo>
                    <a:pt x="62" y="119"/>
                  </a:moveTo>
                  <a:lnTo>
                    <a:pt x="62" y="127"/>
                  </a:lnTo>
                  <a:lnTo>
                    <a:pt x="63" y="136"/>
                  </a:lnTo>
                  <a:lnTo>
                    <a:pt x="64" y="142"/>
                  </a:lnTo>
                  <a:lnTo>
                    <a:pt x="66" y="150"/>
                  </a:lnTo>
                  <a:lnTo>
                    <a:pt x="68" y="155"/>
                  </a:lnTo>
                  <a:lnTo>
                    <a:pt x="71" y="162"/>
                  </a:lnTo>
                  <a:lnTo>
                    <a:pt x="75" y="167"/>
                  </a:lnTo>
                  <a:lnTo>
                    <a:pt x="78" y="171"/>
                  </a:lnTo>
                  <a:lnTo>
                    <a:pt x="82" y="176"/>
                  </a:lnTo>
                  <a:lnTo>
                    <a:pt x="87" y="179"/>
                  </a:lnTo>
                  <a:lnTo>
                    <a:pt x="91" y="182"/>
                  </a:lnTo>
                  <a:lnTo>
                    <a:pt x="96" y="185"/>
                  </a:lnTo>
                  <a:lnTo>
                    <a:pt x="102" y="187"/>
                  </a:lnTo>
                  <a:lnTo>
                    <a:pt x="107" y="189"/>
                  </a:lnTo>
                  <a:lnTo>
                    <a:pt x="112" y="190"/>
                  </a:lnTo>
                  <a:lnTo>
                    <a:pt x="118" y="190"/>
                  </a:lnTo>
                  <a:lnTo>
                    <a:pt x="123" y="190"/>
                  </a:lnTo>
                  <a:lnTo>
                    <a:pt x="130" y="189"/>
                  </a:lnTo>
                  <a:lnTo>
                    <a:pt x="135" y="187"/>
                  </a:lnTo>
                  <a:lnTo>
                    <a:pt x="139" y="185"/>
                  </a:lnTo>
                  <a:lnTo>
                    <a:pt x="145" y="182"/>
                  </a:lnTo>
                  <a:lnTo>
                    <a:pt x="149" y="179"/>
                  </a:lnTo>
                  <a:lnTo>
                    <a:pt x="153" y="176"/>
                  </a:lnTo>
                  <a:lnTo>
                    <a:pt x="158" y="171"/>
                  </a:lnTo>
                  <a:lnTo>
                    <a:pt x="161" y="167"/>
                  </a:lnTo>
                  <a:lnTo>
                    <a:pt x="164" y="162"/>
                  </a:lnTo>
                  <a:lnTo>
                    <a:pt x="167" y="155"/>
                  </a:lnTo>
                  <a:lnTo>
                    <a:pt x="170" y="150"/>
                  </a:lnTo>
                  <a:lnTo>
                    <a:pt x="172" y="142"/>
                  </a:lnTo>
                  <a:lnTo>
                    <a:pt x="173" y="135"/>
                  </a:lnTo>
                  <a:lnTo>
                    <a:pt x="174" y="127"/>
                  </a:lnTo>
                  <a:lnTo>
                    <a:pt x="174" y="118"/>
                  </a:lnTo>
                  <a:lnTo>
                    <a:pt x="174" y="111"/>
                  </a:lnTo>
                  <a:lnTo>
                    <a:pt x="173" y="103"/>
                  </a:lnTo>
                  <a:lnTo>
                    <a:pt x="172" y="96"/>
                  </a:lnTo>
                  <a:lnTo>
                    <a:pt x="170" y="89"/>
                  </a:lnTo>
                  <a:lnTo>
                    <a:pt x="167" y="83"/>
                  </a:lnTo>
                  <a:lnTo>
                    <a:pt x="164" y="77"/>
                  </a:lnTo>
                  <a:lnTo>
                    <a:pt x="161" y="72"/>
                  </a:lnTo>
                  <a:lnTo>
                    <a:pt x="158" y="67"/>
                  </a:lnTo>
                  <a:lnTo>
                    <a:pt x="153" y="62"/>
                  </a:lnTo>
                  <a:lnTo>
                    <a:pt x="149" y="59"/>
                  </a:lnTo>
                  <a:lnTo>
                    <a:pt x="145" y="56"/>
                  </a:lnTo>
                  <a:lnTo>
                    <a:pt x="139" y="54"/>
                  </a:lnTo>
                  <a:lnTo>
                    <a:pt x="135" y="52"/>
                  </a:lnTo>
                  <a:lnTo>
                    <a:pt x="130" y="50"/>
                  </a:lnTo>
                  <a:lnTo>
                    <a:pt x="123" y="49"/>
                  </a:lnTo>
                  <a:lnTo>
                    <a:pt x="118" y="49"/>
                  </a:lnTo>
                  <a:lnTo>
                    <a:pt x="112" y="49"/>
                  </a:lnTo>
                  <a:lnTo>
                    <a:pt x="107" y="50"/>
                  </a:lnTo>
                  <a:lnTo>
                    <a:pt x="102" y="52"/>
                  </a:lnTo>
                  <a:lnTo>
                    <a:pt x="96" y="54"/>
                  </a:lnTo>
                  <a:lnTo>
                    <a:pt x="91" y="56"/>
                  </a:lnTo>
                  <a:lnTo>
                    <a:pt x="87" y="59"/>
                  </a:lnTo>
                  <a:lnTo>
                    <a:pt x="82" y="62"/>
                  </a:lnTo>
                  <a:lnTo>
                    <a:pt x="78" y="67"/>
                  </a:lnTo>
                  <a:lnTo>
                    <a:pt x="75" y="72"/>
                  </a:lnTo>
                  <a:lnTo>
                    <a:pt x="71" y="77"/>
                  </a:lnTo>
                  <a:lnTo>
                    <a:pt x="68" y="83"/>
                  </a:lnTo>
                  <a:lnTo>
                    <a:pt x="66" y="89"/>
                  </a:lnTo>
                  <a:lnTo>
                    <a:pt x="64" y="96"/>
                  </a:lnTo>
                  <a:lnTo>
                    <a:pt x="63" y="103"/>
                  </a:lnTo>
                  <a:lnTo>
                    <a:pt x="62" y="111"/>
                  </a:lnTo>
                  <a:lnTo>
                    <a:pt x="62"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1" name="Freeform 1444">
              <a:extLst>
                <a:ext uri="{FF2B5EF4-FFF2-40B4-BE49-F238E27FC236}">
                  <a16:creationId xmlns:a16="http://schemas.microsoft.com/office/drawing/2014/main" id="{D34F4B95-B45D-476D-9305-5803AF7ADFFD}"/>
                </a:ext>
              </a:extLst>
            </p:cNvPr>
            <p:cNvSpPr>
              <a:spLocks/>
            </p:cNvSpPr>
            <p:nvPr/>
          </p:nvSpPr>
          <p:spPr bwMode="auto">
            <a:xfrm>
              <a:off x="3917" y="3341"/>
              <a:ext cx="51" cy="66"/>
            </a:xfrm>
            <a:custGeom>
              <a:avLst/>
              <a:gdLst>
                <a:gd name="T0" fmla="*/ 3 w 256"/>
                <a:gd name="T1" fmla="*/ 9 h 328"/>
                <a:gd name="T2" fmla="*/ 3 w 256"/>
                <a:gd name="T3" fmla="*/ 10 h 328"/>
                <a:gd name="T4" fmla="*/ 4 w 256"/>
                <a:gd name="T5" fmla="*/ 11 h 328"/>
                <a:gd name="T6" fmla="*/ 4 w 256"/>
                <a:gd name="T7" fmla="*/ 11 h 328"/>
                <a:gd name="T8" fmla="*/ 6 w 256"/>
                <a:gd name="T9" fmla="*/ 11 h 328"/>
                <a:gd name="T10" fmla="*/ 7 w 256"/>
                <a:gd name="T11" fmla="*/ 11 h 328"/>
                <a:gd name="T12" fmla="*/ 7 w 256"/>
                <a:gd name="T13" fmla="*/ 10 h 328"/>
                <a:gd name="T14" fmla="*/ 8 w 256"/>
                <a:gd name="T15" fmla="*/ 9 h 328"/>
                <a:gd name="T16" fmla="*/ 8 w 256"/>
                <a:gd name="T17" fmla="*/ 9 h 328"/>
                <a:gd name="T18" fmla="*/ 7 w 256"/>
                <a:gd name="T19" fmla="*/ 8 h 328"/>
                <a:gd name="T20" fmla="*/ 6 w 256"/>
                <a:gd name="T21" fmla="*/ 8 h 328"/>
                <a:gd name="T22" fmla="*/ 4 w 256"/>
                <a:gd name="T23" fmla="*/ 7 h 328"/>
                <a:gd name="T24" fmla="*/ 2 w 256"/>
                <a:gd name="T25" fmla="*/ 7 h 328"/>
                <a:gd name="T26" fmla="*/ 2 w 256"/>
                <a:gd name="T27" fmla="*/ 6 h 328"/>
                <a:gd name="T28" fmla="*/ 1 w 256"/>
                <a:gd name="T29" fmla="*/ 5 h 328"/>
                <a:gd name="T30" fmla="*/ 1 w 256"/>
                <a:gd name="T31" fmla="*/ 4 h 328"/>
                <a:gd name="T32" fmla="*/ 0 w 256"/>
                <a:gd name="T33" fmla="*/ 3 h 328"/>
                <a:gd name="T34" fmla="*/ 1 w 256"/>
                <a:gd name="T35" fmla="*/ 2 h 328"/>
                <a:gd name="T36" fmla="*/ 2 w 256"/>
                <a:gd name="T37" fmla="*/ 1 h 328"/>
                <a:gd name="T38" fmla="*/ 4 w 256"/>
                <a:gd name="T39" fmla="*/ 0 h 328"/>
                <a:gd name="T40" fmla="*/ 6 w 256"/>
                <a:gd name="T41" fmla="*/ 0 h 328"/>
                <a:gd name="T42" fmla="*/ 7 w 256"/>
                <a:gd name="T43" fmla="*/ 0 h 328"/>
                <a:gd name="T44" fmla="*/ 8 w 256"/>
                <a:gd name="T45" fmla="*/ 1 h 328"/>
                <a:gd name="T46" fmla="*/ 9 w 256"/>
                <a:gd name="T47" fmla="*/ 2 h 328"/>
                <a:gd name="T48" fmla="*/ 10 w 256"/>
                <a:gd name="T49" fmla="*/ 3 h 328"/>
                <a:gd name="T50" fmla="*/ 10 w 256"/>
                <a:gd name="T51" fmla="*/ 4 h 328"/>
                <a:gd name="T52" fmla="*/ 7 w 256"/>
                <a:gd name="T53" fmla="*/ 3 h 328"/>
                <a:gd name="T54" fmla="*/ 6 w 256"/>
                <a:gd name="T55" fmla="*/ 2 h 328"/>
                <a:gd name="T56" fmla="*/ 5 w 256"/>
                <a:gd name="T57" fmla="*/ 2 h 328"/>
                <a:gd name="T58" fmla="*/ 4 w 256"/>
                <a:gd name="T59" fmla="*/ 2 h 328"/>
                <a:gd name="T60" fmla="*/ 3 w 256"/>
                <a:gd name="T61" fmla="*/ 3 h 328"/>
                <a:gd name="T62" fmla="*/ 3 w 256"/>
                <a:gd name="T63" fmla="*/ 4 h 328"/>
                <a:gd name="T64" fmla="*/ 3 w 256"/>
                <a:gd name="T65" fmla="*/ 4 h 328"/>
                <a:gd name="T66" fmla="*/ 5 w 256"/>
                <a:gd name="T67" fmla="*/ 5 h 328"/>
                <a:gd name="T68" fmla="*/ 7 w 256"/>
                <a:gd name="T69" fmla="*/ 5 h 328"/>
                <a:gd name="T70" fmla="*/ 9 w 256"/>
                <a:gd name="T71" fmla="*/ 6 h 328"/>
                <a:gd name="T72" fmla="*/ 10 w 256"/>
                <a:gd name="T73" fmla="*/ 7 h 328"/>
                <a:gd name="T74" fmla="*/ 10 w 256"/>
                <a:gd name="T75" fmla="*/ 9 h 328"/>
                <a:gd name="T76" fmla="*/ 10 w 256"/>
                <a:gd name="T77" fmla="*/ 10 h 328"/>
                <a:gd name="T78" fmla="*/ 9 w 256"/>
                <a:gd name="T79" fmla="*/ 12 h 328"/>
                <a:gd name="T80" fmla="*/ 9 w 256"/>
                <a:gd name="T81" fmla="*/ 12 h 328"/>
                <a:gd name="T82" fmla="*/ 7 w 256"/>
                <a:gd name="T83" fmla="*/ 13 h 328"/>
                <a:gd name="T84" fmla="*/ 5 w 256"/>
                <a:gd name="T85" fmla="*/ 13 h 328"/>
                <a:gd name="T86" fmla="*/ 4 w 256"/>
                <a:gd name="T87" fmla="*/ 13 h 328"/>
                <a:gd name="T88" fmla="*/ 2 w 256"/>
                <a:gd name="T89" fmla="*/ 13 h 328"/>
                <a:gd name="T90" fmla="*/ 1 w 256"/>
                <a:gd name="T91" fmla="*/ 12 h 328"/>
                <a:gd name="T92" fmla="*/ 1 w 256"/>
                <a:gd name="T93" fmla="*/ 11 h 328"/>
                <a:gd name="T94" fmla="*/ 0 w 256"/>
                <a:gd name="T95" fmla="*/ 9 h 32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6"/>
                <a:gd name="T145" fmla="*/ 0 h 328"/>
                <a:gd name="T146" fmla="*/ 256 w 256"/>
                <a:gd name="T147" fmla="*/ 328 h 32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6" h="328">
                  <a:moveTo>
                    <a:pt x="0" y="219"/>
                  </a:moveTo>
                  <a:lnTo>
                    <a:pt x="62" y="212"/>
                  </a:lnTo>
                  <a:lnTo>
                    <a:pt x="65" y="227"/>
                  </a:lnTo>
                  <a:lnTo>
                    <a:pt x="70" y="240"/>
                  </a:lnTo>
                  <a:lnTo>
                    <a:pt x="73" y="246"/>
                  </a:lnTo>
                  <a:lnTo>
                    <a:pt x="76" y="250"/>
                  </a:lnTo>
                  <a:lnTo>
                    <a:pt x="81" y="254"/>
                  </a:lnTo>
                  <a:lnTo>
                    <a:pt x="85" y="259"/>
                  </a:lnTo>
                  <a:lnTo>
                    <a:pt x="89" y="262"/>
                  </a:lnTo>
                  <a:lnTo>
                    <a:pt x="93" y="265"/>
                  </a:lnTo>
                  <a:lnTo>
                    <a:pt x="99" y="267"/>
                  </a:lnTo>
                  <a:lnTo>
                    <a:pt x="104" y="270"/>
                  </a:lnTo>
                  <a:lnTo>
                    <a:pt x="117" y="273"/>
                  </a:lnTo>
                  <a:lnTo>
                    <a:pt x="131" y="274"/>
                  </a:lnTo>
                  <a:lnTo>
                    <a:pt x="145" y="273"/>
                  </a:lnTo>
                  <a:lnTo>
                    <a:pt x="158" y="271"/>
                  </a:lnTo>
                  <a:lnTo>
                    <a:pt x="164" y="268"/>
                  </a:lnTo>
                  <a:lnTo>
                    <a:pt x="168" y="266"/>
                  </a:lnTo>
                  <a:lnTo>
                    <a:pt x="173" y="263"/>
                  </a:lnTo>
                  <a:lnTo>
                    <a:pt x="178" y="261"/>
                  </a:lnTo>
                  <a:lnTo>
                    <a:pt x="184" y="253"/>
                  </a:lnTo>
                  <a:lnTo>
                    <a:pt x="188" y="246"/>
                  </a:lnTo>
                  <a:lnTo>
                    <a:pt x="192" y="238"/>
                  </a:lnTo>
                  <a:lnTo>
                    <a:pt x="193" y="230"/>
                  </a:lnTo>
                  <a:lnTo>
                    <a:pt x="193" y="224"/>
                  </a:lnTo>
                  <a:lnTo>
                    <a:pt x="192" y="220"/>
                  </a:lnTo>
                  <a:lnTo>
                    <a:pt x="190" y="215"/>
                  </a:lnTo>
                  <a:lnTo>
                    <a:pt x="186" y="211"/>
                  </a:lnTo>
                  <a:lnTo>
                    <a:pt x="182" y="207"/>
                  </a:lnTo>
                  <a:lnTo>
                    <a:pt x="178" y="204"/>
                  </a:lnTo>
                  <a:lnTo>
                    <a:pt x="171" y="200"/>
                  </a:lnTo>
                  <a:lnTo>
                    <a:pt x="164" y="197"/>
                  </a:lnTo>
                  <a:lnTo>
                    <a:pt x="156" y="195"/>
                  </a:lnTo>
                  <a:lnTo>
                    <a:pt x="145" y="192"/>
                  </a:lnTo>
                  <a:lnTo>
                    <a:pt x="130" y="188"/>
                  </a:lnTo>
                  <a:lnTo>
                    <a:pt x="112" y="183"/>
                  </a:lnTo>
                  <a:lnTo>
                    <a:pt x="88" y="177"/>
                  </a:lnTo>
                  <a:lnTo>
                    <a:pt x="69" y="169"/>
                  </a:lnTo>
                  <a:lnTo>
                    <a:pt x="60" y="165"/>
                  </a:lnTo>
                  <a:lnTo>
                    <a:pt x="52" y="161"/>
                  </a:lnTo>
                  <a:lnTo>
                    <a:pt x="46" y="156"/>
                  </a:lnTo>
                  <a:lnTo>
                    <a:pt x="41" y="152"/>
                  </a:lnTo>
                  <a:lnTo>
                    <a:pt x="33" y="145"/>
                  </a:lnTo>
                  <a:lnTo>
                    <a:pt x="28" y="138"/>
                  </a:lnTo>
                  <a:lnTo>
                    <a:pt x="22" y="131"/>
                  </a:lnTo>
                  <a:lnTo>
                    <a:pt x="18" y="123"/>
                  </a:lnTo>
                  <a:lnTo>
                    <a:pt x="15" y="115"/>
                  </a:lnTo>
                  <a:lnTo>
                    <a:pt x="13" y="107"/>
                  </a:lnTo>
                  <a:lnTo>
                    <a:pt x="11" y="98"/>
                  </a:lnTo>
                  <a:lnTo>
                    <a:pt x="11" y="88"/>
                  </a:lnTo>
                  <a:lnTo>
                    <a:pt x="11" y="76"/>
                  </a:lnTo>
                  <a:lnTo>
                    <a:pt x="15" y="66"/>
                  </a:lnTo>
                  <a:lnTo>
                    <a:pt x="19" y="54"/>
                  </a:lnTo>
                  <a:lnTo>
                    <a:pt x="24" y="43"/>
                  </a:lnTo>
                  <a:lnTo>
                    <a:pt x="32" y="33"/>
                  </a:lnTo>
                  <a:lnTo>
                    <a:pt x="42" y="25"/>
                  </a:lnTo>
                  <a:lnTo>
                    <a:pt x="52" y="17"/>
                  </a:lnTo>
                  <a:lnTo>
                    <a:pt x="64" y="12"/>
                  </a:lnTo>
                  <a:lnTo>
                    <a:pt x="77" y="6"/>
                  </a:lnTo>
                  <a:lnTo>
                    <a:pt x="92" y="3"/>
                  </a:lnTo>
                  <a:lnTo>
                    <a:pt x="109" y="1"/>
                  </a:lnTo>
                  <a:lnTo>
                    <a:pt x="126" y="0"/>
                  </a:lnTo>
                  <a:lnTo>
                    <a:pt x="141" y="1"/>
                  </a:lnTo>
                  <a:lnTo>
                    <a:pt x="154" y="2"/>
                  </a:lnTo>
                  <a:lnTo>
                    <a:pt x="167" y="4"/>
                  </a:lnTo>
                  <a:lnTo>
                    <a:pt x="179" y="6"/>
                  </a:lnTo>
                  <a:lnTo>
                    <a:pt x="190" y="11"/>
                  </a:lnTo>
                  <a:lnTo>
                    <a:pt x="199" y="15"/>
                  </a:lnTo>
                  <a:lnTo>
                    <a:pt x="208" y="20"/>
                  </a:lnTo>
                  <a:lnTo>
                    <a:pt x="217" y="27"/>
                  </a:lnTo>
                  <a:lnTo>
                    <a:pt x="223" y="33"/>
                  </a:lnTo>
                  <a:lnTo>
                    <a:pt x="229" y="41"/>
                  </a:lnTo>
                  <a:lnTo>
                    <a:pt x="235" y="48"/>
                  </a:lnTo>
                  <a:lnTo>
                    <a:pt x="239" y="57"/>
                  </a:lnTo>
                  <a:lnTo>
                    <a:pt x="242" y="66"/>
                  </a:lnTo>
                  <a:lnTo>
                    <a:pt x="245" y="75"/>
                  </a:lnTo>
                  <a:lnTo>
                    <a:pt x="247" y="85"/>
                  </a:lnTo>
                  <a:lnTo>
                    <a:pt x="248" y="96"/>
                  </a:lnTo>
                  <a:lnTo>
                    <a:pt x="184" y="99"/>
                  </a:lnTo>
                  <a:lnTo>
                    <a:pt x="181" y="87"/>
                  </a:lnTo>
                  <a:lnTo>
                    <a:pt x="178" y="77"/>
                  </a:lnTo>
                  <a:lnTo>
                    <a:pt x="172" y="70"/>
                  </a:lnTo>
                  <a:lnTo>
                    <a:pt x="166" y="63"/>
                  </a:lnTo>
                  <a:lnTo>
                    <a:pt x="158" y="59"/>
                  </a:lnTo>
                  <a:lnTo>
                    <a:pt x="150" y="56"/>
                  </a:lnTo>
                  <a:lnTo>
                    <a:pt x="139" y="54"/>
                  </a:lnTo>
                  <a:lnTo>
                    <a:pt x="126" y="53"/>
                  </a:lnTo>
                  <a:lnTo>
                    <a:pt x="113" y="54"/>
                  </a:lnTo>
                  <a:lnTo>
                    <a:pt x="101" y="56"/>
                  </a:lnTo>
                  <a:lnTo>
                    <a:pt x="91" y="59"/>
                  </a:lnTo>
                  <a:lnTo>
                    <a:pt x="83" y="65"/>
                  </a:lnTo>
                  <a:lnTo>
                    <a:pt x="77" y="69"/>
                  </a:lnTo>
                  <a:lnTo>
                    <a:pt x="74" y="73"/>
                  </a:lnTo>
                  <a:lnTo>
                    <a:pt x="73" y="79"/>
                  </a:lnTo>
                  <a:lnTo>
                    <a:pt x="72" y="84"/>
                  </a:lnTo>
                  <a:lnTo>
                    <a:pt x="73" y="89"/>
                  </a:lnTo>
                  <a:lnTo>
                    <a:pt x="74" y="95"/>
                  </a:lnTo>
                  <a:lnTo>
                    <a:pt x="77" y="99"/>
                  </a:lnTo>
                  <a:lnTo>
                    <a:pt x="82" y="103"/>
                  </a:lnTo>
                  <a:lnTo>
                    <a:pt x="89" y="109"/>
                  </a:lnTo>
                  <a:lnTo>
                    <a:pt x="102" y="114"/>
                  </a:lnTo>
                  <a:lnTo>
                    <a:pt x="119" y="120"/>
                  </a:lnTo>
                  <a:lnTo>
                    <a:pt x="140" y="125"/>
                  </a:lnTo>
                  <a:lnTo>
                    <a:pt x="161" y="130"/>
                  </a:lnTo>
                  <a:lnTo>
                    <a:pt x="181" y="136"/>
                  </a:lnTo>
                  <a:lnTo>
                    <a:pt x="196" y="141"/>
                  </a:lnTo>
                  <a:lnTo>
                    <a:pt x="209" y="148"/>
                  </a:lnTo>
                  <a:lnTo>
                    <a:pt x="220" y="154"/>
                  </a:lnTo>
                  <a:lnTo>
                    <a:pt x="229" y="162"/>
                  </a:lnTo>
                  <a:lnTo>
                    <a:pt x="237" y="169"/>
                  </a:lnTo>
                  <a:lnTo>
                    <a:pt x="245" y="179"/>
                  </a:lnTo>
                  <a:lnTo>
                    <a:pt x="250" y="190"/>
                  </a:lnTo>
                  <a:lnTo>
                    <a:pt x="253" y="203"/>
                  </a:lnTo>
                  <a:lnTo>
                    <a:pt x="256" y="216"/>
                  </a:lnTo>
                  <a:lnTo>
                    <a:pt x="256" y="230"/>
                  </a:lnTo>
                  <a:lnTo>
                    <a:pt x="255" y="243"/>
                  </a:lnTo>
                  <a:lnTo>
                    <a:pt x="253" y="256"/>
                  </a:lnTo>
                  <a:lnTo>
                    <a:pt x="248" y="268"/>
                  </a:lnTo>
                  <a:lnTo>
                    <a:pt x="241" y="280"/>
                  </a:lnTo>
                  <a:lnTo>
                    <a:pt x="238" y="287"/>
                  </a:lnTo>
                  <a:lnTo>
                    <a:pt x="234" y="292"/>
                  </a:lnTo>
                  <a:lnTo>
                    <a:pt x="228" y="297"/>
                  </a:lnTo>
                  <a:lnTo>
                    <a:pt x="223" y="301"/>
                  </a:lnTo>
                  <a:lnTo>
                    <a:pt x="212" y="309"/>
                  </a:lnTo>
                  <a:lnTo>
                    <a:pt x="199" y="316"/>
                  </a:lnTo>
                  <a:lnTo>
                    <a:pt x="184" y="321"/>
                  </a:lnTo>
                  <a:lnTo>
                    <a:pt x="168" y="325"/>
                  </a:lnTo>
                  <a:lnTo>
                    <a:pt x="150" y="327"/>
                  </a:lnTo>
                  <a:lnTo>
                    <a:pt x="130" y="328"/>
                  </a:lnTo>
                  <a:lnTo>
                    <a:pt x="115" y="327"/>
                  </a:lnTo>
                  <a:lnTo>
                    <a:pt x="102" y="326"/>
                  </a:lnTo>
                  <a:lnTo>
                    <a:pt x="89" y="323"/>
                  </a:lnTo>
                  <a:lnTo>
                    <a:pt x="77" y="320"/>
                  </a:lnTo>
                  <a:lnTo>
                    <a:pt x="65" y="317"/>
                  </a:lnTo>
                  <a:lnTo>
                    <a:pt x="56" y="312"/>
                  </a:lnTo>
                  <a:lnTo>
                    <a:pt x="46" y="306"/>
                  </a:lnTo>
                  <a:lnTo>
                    <a:pt x="38" y="300"/>
                  </a:lnTo>
                  <a:lnTo>
                    <a:pt x="30" y="292"/>
                  </a:lnTo>
                  <a:lnTo>
                    <a:pt x="23" y="285"/>
                  </a:lnTo>
                  <a:lnTo>
                    <a:pt x="18" y="275"/>
                  </a:lnTo>
                  <a:lnTo>
                    <a:pt x="13" y="265"/>
                  </a:lnTo>
                  <a:lnTo>
                    <a:pt x="8" y="256"/>
                  </a:lnTo>
                  <a:lnTo>
                    <a:pt x="4" y="244"/>
                  </a:lnTo>
                  <a:lnTo>
                    <a:pt x="2" y="232"/>
                  </a:lnTo>
                  <a:lnTo>
                    <a:pt x="0"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2" name="Freeform 1445">
              <a:extLst>
                <a:ext uri="{FF2B5EF4-FFF2-40B4-BE49-F238E27FC236}">
                  <a16:creationId xmlns:a16="http://schemas.microsoft.com/office/drawing/2014/main" id="{90D95077-C60B-4C94-9F01-F1221054696A}"/>
                </a:ext>
              </a:extLst>
            </p:cNvPr>
            <p:cNvSpPr>
              <a:spLocks noEditPoints="1"/>
            </p:cNvSpPr>
            <p:nvPr/>
          </p:nvSpPr>
          <p:spPr bwMode="auto">
            <a:xfrm>
              <a:off x="3979" y="3342"/>
              <a:ext cx="12" cy="63"/>
            </a:xfrm>
            <a:custGeom>
              <a:avLst/>
              <a:gdLst>
                <a:gd name="T0" fmla="*/ 0 w 61"/>
                <a:gd name="T1" fmla="*/ 2 h 316"/>
                <a:gd name="T2" fmla="*/ 0 w 61"/>
                <a:gd name="T3" fmla="*/ 0 h 316"/>
                <a:gd name="T4" fmla="*/ 2 w 61"/>
                <a:gd name="T5" fmla="*/ 0 h 316"/>
                <a:gd name="T6" fmla="*/ 2 w 61"/>
                <a:gd name="T7" fmla="*/ 2 h 316"/>
                <a:gd name="T8" fmla="*/ 0 w 61"/>
                <a:gd name="T9" fmla="*/ 2 h 316"/>
                <a:gd name="T10" fmla="*/ 0 w 61"/>
                <a:gd name="T11" fmla="*/ 13 h 316"/>
                <a:gd name="T12" fmla="*/ 0 w 61"/>
                <a:gd name="T13" fmla="*/ 4 h 316"/>
                <a:gd name="T14" fmla="*/ 2 w 61"/>
                <a:gd name="T15" fmla="*/ 4 h 316"/>
                <a:gd name="T16" fmla="*/ 2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3" name="Freeform 1446">
              <a:extLst>
                <a:ext uri="{FF2B5EF4-FFF2-40B4-BE49-F238E27FC236}">
                  <a16:creationId xmlns:a16="http://schemas.microsoft.com/office/drawing/2014/main" id="{DC9094E1-8080-403C-8D98-E5879EAFFA28}"/>
                </a:ext>
              </a:extLst>
            </p:cNvPr>
            <p:cNvSpPr>
              <a:spLocks noEditPoints="1"/>
            </p:cNvSpPr>
            <p:nvPr/>
          </p:nvSpPr>
          <p:spPr bwMode="auto">
            <a:xfrm>
              <a:off x="4001" y="3358"/>
              <a:ext cx="44" cy="66"/>
            </a:xfrm>
            <a:custGeom>
              <a:avLst/>
              <a:gdLst>
                <a:gd name="T0" fmla="*/ 3 w 224"/>
                <a:gd name="T1" fmla="*/ 11 h 328"/>
                <a:gd name="T2" fmla="*/ 3 w 224"/>
                <a:gd name="T3" fmla="*/ 11 h 328"/>
                <a:gd name="T4" fmla="*/ 4 w 224"/>
                <a:gd name="T5" fmla="*/ 11 h 328"/>
                <a:gd name="T6" fmla="*/ 5 w 224"/>
                <a:gd name="T7" fmla="*/ 11 h 328"/>
                <a:gd name="T8" fmla="*/ 6 w 224"/>
                <a:gd name="T9" fmla="*/ 11 h 328"/>
                <a:gd name="T10" fmla="*/ 6 w 224"/>
                <a:gd name="T11" fmla="*/ 10 h 328"/>
                <a:gd name="T12" fmla="*/ 6 w 224"/>
                <a:gd name="T13" fmla="*/ 8 h 328"/>
                <a:gd name="T14" fmla="*/ 6 w 224"/>
                <a:gd name="T15" fmla="*/ 9 h 328"/>
                <a:gd name="T16" fmla="*/ 4 w 224"/>
                <a:gd name="T17" fmla="*/ 9 h 328"/>
                <a:gd name="T18" fmla="*/ 3 w 224"/>
                <a:gd name="T19" fmla="*/ 9 h 328"/>
                <a:gd name="T20" fmla="*/ 2 w 224"/>
                <a:gd name="T21" fmla="*/ 9 h 328"/>
                <a:gd name="T22" fmla="*/ 1 w 224"/>
                <a:gd name="T23" fmla="*/ 8 h 328"/>
                <a:gd name="T24" fmla="*/ 0 w 224"/>
                <a:gd name="T25" fmla="*/ 7 h 328"/>
                <a:gd name="T26" fmla="*/ 0 w 224"/>
                <a:gd name="T27" fmla="*/ 6 h 328"/>
                <a:gd name="T28" fmla="*/ 0 w 224"/>
                <a:gd name="T29" fmla="*/ 5 h 328"/>
                <a:gd name="T30" fmla="*/ 0 w 224"/>
                <a:gd name="T31" fmla="*/ 3 h 328"/>
                <a:gd name="T32" fmla="*/ 1 w 224"/>
                <a:gd name="T33" fmla="*/ 2 h 328"/>
                <a:gd name="T34" fmla="*/ 1 w 224"/>
                <a:gd name="T35" fmla="*/ 1 h 328"/>
                <a:gd name="T36" fmla="*/ 2 w 224"/>
                <a:gd name="T37" fmla="*/ 0 h 328"/>
                <a:gd name="T38" fmla="*/ 3 w 224"/>
                <a:gd name="T39" fmla="*/ 0 h 328"/>
                <a:gd name="T40" fmla="*/ 5 w 224"/>
                <a:gd name="T41" fmla="*/ 0 h 328"/>
                <a:gd name="T42" fmla="*/ 6 w 224"/>
                <a:gd name="T43" fmla="*/ 1 h 328"/>
                <a:gd name="T44" fmla="*/ 6 w 224"/>
                <a:gd name="T45" fmla="*/ 2 h 328"/>
                <a:gd name="T46" fmla="*/ 9 w 224"/>
                <a:gd name="T47" fmla="*/ 9 h 328"/>
                <a:gd name="T48" fmla="*/ 8 w 224"/>
                <a:gd name="T49" fmla="*/ 10 h 328"/>
                <a:gd name="T50" fmla="*/ 8 w 224"/>
                <a:gd name="T51" fmla="*/ 12 h 328"/>
                <a:gd name="T52" fmla="*/ 7 w 224"/>
                <a:gd name="T53" fmla="*/ 12 h 328"/>
                <a:gd name="T54" fmla="*/ 6 w 224"/>
                <a:gd name="T55" fmla="*/ 13 h 328"/>
                <a:gd name="T56" fmla="*/ 5 w 224"/>
                <a:gd name="T57" fmla="*/ 13 h 328"/>
                <a:gd name="T58" fmla="*/ 3 w 224"/>
                <a:gd name="T59" fmla="*/ 13 h 328"/>
                <a:gd name="T60" fmla="*/ 2 w 224"/>
                <a:gd name="T61" fmla="*/ 13 h 328"/>
                <a:gd name="T62" fmla="*/ 1 w 224"/>
                <a:gd name="T63" fmla="*/ 12 h 328"/>
                <a:gd name="T64" fmla="*/ 1 w 224"/>
                <a:gd name="T65" fmla="*/ 12 h 328"/>
                <a:gd name="T66" fmla="*/ 0 w 224"/>
                <a:gd name="T67" fmla="*/ 11 h 328"/>
                <a:gd name="T68" fmla="*/ 0 w 224"/>
                <a:gd name="T69" fmla="*/ 10 h 328"/>
                <a:gd name="T70" fmla="*/ 2 w 224"/>
                <a:gd name="T71" fmla="*/ 5 h 328"/>
                <a:gd name="T72" fmla="*/ 3 w 224"/>
                <a:gd name="T73" fmla="*/ 6 h 328"/>
                <a:gd name="T74" fmla="*/ 3 w 224"/>
                <a:gd name="T75" fmla="*/ 7 h 328"/>
                <a:gd name="T76" fmla="*/ 4 w 224"/>
                <a:gd name="T77" fmla="*/ 7 h 328"/>
                <a:gd name="T78" fmla="*/ 4 w 224"/>
                <a:gd name="T79" fmla="*/ 7 h 328"/>
                <a:gd name="T80" fmla="*/ 5 w 224"/>
                <a:gd name="T81" fmla="*/ 7 h 328"/>
                <a:gd name="T82" fmla="*/ 5 w 224"/>
                <a:gd name="T83" fmla="*/ 7 h 328"/>
                <a:gd name="T84" fmla="*/ 6 w 224"/>
                <a:gd name="T85" fmla="*/ 7 h 328"/>
                <a:gd name="T86" fmla="*/ 6 w 224"/>
                <a:gd name="T87" fmla="*/ 6 h 328"/>
                <a:gd name="T88" fmla="*/ 6 w 224"/>
                <a:gd name="T89" fmla="*/ 5 h 328"/>
                <a:gd name="T90" fmla="*/ 6 w 224"/>
                <a:gd name="T91" fmla="*/ 4 h 328"/>
                <a:gd name="T92" fmla="*/ 6 w 224"/>
                <a:gd name="T93" fmla="*/ 3 h 328"/>
                <a:gd name="T94" fmla="*/ 6 w 224"/>
                <a:gd name="T95" fmla="*/ 2 h 328"/>
                <a:gd name="T96" fmla="*/ 5 w 224"/>
                <a:gd name="T97" fmla="*/ 2 h 328"/>
                <a:gd name="T98" fmla="*/ 5 w 224"/>
                <a:gd name="T99" fmla="*/ 2 h 328"/>
                <a:gd name="T100" fmla="*/ 4 w 224"/>
                <a:gd name="T101" fmla="*/ 2 h 328"/>
                <a:gd name="T102" fmla="*/ 3 w 224"/>
                <a:gd name="T103" fmla="*/ 2 h 328"/>
                <a:gd name="T104" fmla="*/ 3 w 224"/>
                <a:gd name="T105" fmla="*/ 3 h 328"/>
                <a:gd name="T106" fmla="*/ 3 w 224"/>
                <a:gd name="T107" fmla="*/ 3 h 328"/>
                <a:gd name="T108" fmla="*/ 2 w 224"/>
                <a:gd name="T109" fmla="*/ 5 h 3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4"/>
                <a:gd name="T166" fmla="*/ 0 h 328"/>
                <a:gd name="T167" fmla="*/ 224 w 224"/>
                <a:gd name="T168" fmla="*/ 328 h 3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4" h="328">
                  <a:moveTo>
                    <a:pt x="8" y="249"/>
                  </a:moveTo>
                  <a:lnTo>
                    <a:pt x="77" y="258"/>
                  </a:lnTo>
                  <a:lnTo>
                    <a:pt x="78" y="263"/>
                  </a:lnTo>
                  <a:lnTo>
                    <a:pt x="80" y="269"/>
                  </a:lnTo>
                  <a:lnTo>
                    <a:pt x="82" y="272"/>
                  </a:lnTo>
                  <a:lnTo>
                    <a:pt x="86" y="275"/>
                  </a:lnTo>
                  <a:lnTo>
                    <a:pt x="90" y="277"/>
                  </a:lnTo>
                  <a:lnTo>
                    <a:pt x="97" y="280"/>
                  </a:lnTo>
                  <a:lnTo>
                    <a:pt x="104" y="281"/>
                  </a:lnTo>
                  <a:lnTo>
                    <a:pt x="113" y="282"/>
                  </a:lnTo>
                  <a:lnTo>
                    <a:pt x="123" y="281"/>
                  </a:lnTo>
                  <a:lnTo>
                    <a:pt x="133" y="280"/>
                  </a:lnTo>
                  <a:lnTo>
                    <a:pt x="142" y="277"/>
                  </a:lnTo>
                  <a:lnTo>
                    <a:pt x="148" y="274"/>
                  </a:lnTo>
                  <a:lnTo>
                    <a:pt x="152" y="271"/>
                  </a:lnTo>
                  <a:lnTo>
                    <a:pt x="155" y="268"/>
                  </a:lnTo>
                  <a:lnTo>
                    <a:pt x="158" y="263"/>
                  </a:lnTo>
                  <a:lnTo>
                    <a:pt x="160" y="259"/>
                  </a:lnTo>
                  <a:lnTo>
                    <a:pt x="162" y="248"/>
                  </a:lnTo>
                  <a:lnTo>
                    <a:pt x="163" y="231"/>
                  </a:lnTo>
                  <a:lnTo>
                    <a:pt x="163" y="198"/>
                  </a:lnTo>
                  <a:lnTo>
                    <a:pt x="156" y="206"/>
                  </a:lnTo>
                  <a:lnTo>
                    <a:pt x="148" y="214"/>
                  </a:lnTo>
                  <a:lnTo>
                    <a:pt x="141" y="220"/>
                  </a:lnTo>
                  <a:lnTo>
                    <a:pt x="132" y="226"/>
                  </a:lnTo>
                  <a:lnTo>
                    <a:pt x="123" y="230"/>
                  </a:lnTo>
                  <a:lnTo>
                    <a:pt x="114" y="232"/>
                  </a:lnTo>
                  <a:lnTo>
                    <a:pt x="104" y="234"/>
                  </a:lnTo>
                  <a:lnTo>
                    <a:pt x="94" y="234"/>
                  </a:lnTo>
                  <a:lnTo>
                    <a:pt x="84" y="234"/>
                  </a:lnTo>
                  <a:lnTo>
                    <a:pt x="73" y="232"/>
                  </a:lnTo>
                  <a:lnTo>
                    <a:pt x="62" y="229"/>
                  </a:lnTo>
                  <a:lnTo>
                    <a:pt x="53" y="225"/>
                  </a:lnTo>
                  <a:lnTo>
                    <a:pt x="45" y="219"/>
                  </a:lnTo>
                  <a:lnTo>
                    <a:pt x="36" y="213"/>
                  </a:lnTo>
                  <a:lnTo>
                    <a:pt x="29" y="205"/>
                  </a:lnTo>
                  <a:lnTo>
                    <a:pt x="21" y="195"/>
                  </a:lnTo>
                  <a:lnTo>
                    <a:pt x="17" y="188"/>
                  </a:lnTo>
                  <a:lnTo>
                    <a:pt x="12" y="179"/>
                  </a:lnTo>
                  <a:lnTo>
                    <a:pt x="8" y="171"/>
                  </a:lnTo>
                  <a:lnTo>
                    <a:pt x="6" y="161"/>
                  </a:lnTo>
                  <a:lnTo>
                    <a:pt x="3" y="151"/>
                  </a:lnTo>
                  <a:lnTo>
                    <a:pt x="2" y="142"/>
                  </a:lnTo>
                  <a:lnTo>
                    <a:pt x="0" y="131"/>
                  </a:lnTo>
                  <a:lnTo>
                    <a:pt x="0" y="119"/>
                  </a:lnTo>
                  <a:lnTo>
                    <a:pt x="0" y="105"/>
                  </a:lnTo>
                  <a:lnTo>
                    <a:pt x="2" y="92"/>
                  </a:lnTo>
                  <a:lnTo>
                    <a:pt x="4" y="80"/>
                  </a:lnTo>
                  <a:lnTo>
                    <a:pt x="7" y="68"/>
                  </a:lnTo>
                  <a:lnTo>
                    <a:pt x="11" y="57"/>
                  </a:lnTo>
                  <a:lnTo>
                    <a:pt x="16" y="48"/>
                  </a:lnTo>
                  <a:lnTo>
                    <a:pt x="21" y="39"/>
                  </a:lnTo>
                  <a:lnTo>
                    <a:pt x="27" y="31"/>
                  </a:lnTo>
                  <a:lnTo>
                    <a:pt x="35" y="24"/>
                  </a:lnTo>
                  <a:lnTo>
                    <a:pt x="43" y="17"/>
                  </a:lnTo>
                  <a:lnTo>
                    <a:pt x="50" y="12"/>
                  </a:lnTo>
                  <a:lnTo>
                    <a:pt x="59" y="8"/>
                  </a:lnTo>
                  <a:lnTo>
                    <a:pt x="67" y="4"/>
                  </a:lnTo>
                  <a:lnTo>
                    <a:pt x="77" y="2"/>
                  </a:lnTo>
                  <a:lnTo>
                    <a:pt x="87" y="1"/>
                  </a:lnTo>
                  <a:lnTo>
                    <a:pt x="97" y="0"/>
                  </a:lnTo>
                  <a:lnTo>
                    <a:pt x="107" y="1"/>
                  </a:lnTo>
                  <a:lnTo>
                    <a:pt x="117" y="3"/>
                  </a:lnTo>
                  <a:lnTo>
                    <a:pt x="127" y="6"/>
                  </a:lnTo>
                  <a:lnTo>
                    <a:pt x="135" y="10"/>
                  </a:lnTo>
                  <a:lnTo>
                    <a:pt x="144" y="15"/>
                  </a:lnTo>
                  <a:lnTo>
                    <a:pt x="153" y="22"/>
                  </a:lnTo>
                  <a:lnTo>
                    <a:pt x="160" y="29"/>
                  </a:lnTo>
                  <a:lnTo>
                    <a:pt x="167" y="38"/>
                  </a:lnTo>
                  <a:lnTo>
                    <a:pt x="167" y="6"/>
                  </a:lnTo>
                  <a:lnTo>
                    <a:pt x="224" y="6"/>
                  </a:lnTo>
                  <a:lnTo>
                    <a:pt x="224" y="212"/>
                  </a:lnTo>
                  <a:lnTo>
                    <a:pt x="223" y="230"/>
                  </a:lnTo>
                  <a:lnTo>
                    <a:pt x="222" y="246"/>
                  </a:lnTo>
                  <a:lnTo>
                    <a:pt x="220" y="260"/>
                  </a:lnTo>
                  <a:lnTo>
                    <a:pt x="217" y="272"/>
                  </a:lnTo>
                  <a:lnTo>
                    <a:pt x="213" y="282"/>
                  </a:lnTo>
                  <a:lnTo>
                    <a:pt x="209" y="289"/>
                  </a:lnTo>
                  <a:lnTo>
                    <a:pt x="204" y="297"/>
                  </a:lnTo>
                  <a:lnTo>
                    <a:pt x="198" y="303"/>
                  </a:lnTo>
                  <a:lnTo>
                    <a:pt x="191" y="309"/>
                  </a:lnTo>
                  <a:lnTo>
                    <a:pt x="184" y="313"/>
                  </a:lnTo>
                  <a:lnTo>
                    <a:pt x="175" y="317"/>
                  </a:lnTo>
                  <a:lnTo>
                    <a:pt x="166" y="322"/>
                  </a:lnTo>
                  <a:lnTo>
                    <a:pt x="155" y="324"/>
                  </a:lnTo>
                  <a:lnTo>
                    <a:pt x="143" y="326"/>
                  </a:lnTo>
                  <a:lnTo>
                    <a:pt x="130" y="327"/>
                  </a:lnTo>
                  <a:lnTo>
                    <a:pt x="115" y="328"/>
                  </a:lnTo>
                  <a:lnTo>
                    <a:pt x="101" y="327"/>
                  </a:lnTo>
                  <a:lnTo>
                    <a:pt x="88" y="326"/>
                  </a:lnTo>
                  <a:lnTo>
                    <a:pt x="76" y="325"/>
                  </a:lnTo>
                  <a:lnTo>
                    <a:pt x="65" y="323"/>
                  </a:lnTo>
                  <a:lnTo>
                    <a:pt x="55" y="320"/>
                  </a:lnTo>
                  <a:lnTo>
                    <a:pt x="47" y="316"/>
                  </a:lnTo>
                  <a:lnTo>
                    <a:pt x="39" y="312"/>
                  </a:lnTo>
                  <a:lnTo>
                    <a:pt x="33" y="308"/>
                  </a:lnTo>
                  <a:lnTo>
                    <a:pt x="26" y="302"/>
                  </a:lnTo>
                  <a:lnTo>
                    <a:pt x="22" y="297"/>
                  </a:lnTo>
                  <a:lnTo>
                    <a:pt x="18" y="292"/>
                  </a:lnTo>
                  <a:lnTo>
                    <a:pt x="14" y="285"/>
                  </a:lnTo>
                  <a:lnTo>
                    <a:pt x="11" y="279"/>
                  </a:lnTo>
                  <a:lnTo>
                    <a:pt x="9" y="272"/>
                  </a:lnTo>
                  <a:lnTo>
                    <a:pt x="8" y="265"/>
                  </a:lnTo>
                  <a:lnTo>
                    <a:pt x="8" y="257"/>
                  </a:lnTo>
                  <a:lnTo>
                    <a:pt x="8" y="254"/>
                  </a:lnTo>
                  <a:lnTo>
                    <a:pt x="8" y="249"/>
                  </a:lnTo>
                  <a:close/>
                  <a:moveTo>
                    <a:pt x="62" y="116"/>
                  </a:moveTo>
                  <a:lnTo>
                    <a:pt x="63" y="133"/>
                  </a:lnTo>
                  <a:lnTo>
                    <a:pt x="66" y="147"/>
                  </a:lnTo>
                  <a:lnTo>
                    <a:pt x="67" y="153"/>
                  </a:lnTo>
                  <a:lnTo>
                    <a:pt x="71" y="159"/>
                  </a:lnTo>
                  <a:lnTo>
                    <a:pt x="73" y="164"/>
                  </a:lnTo>
                  <a:lnTo>
                    <a:pt x="76" y="169"/>
                  </a:lnTo>
                  <a:lnTo>
                    <a:pt x="80" y="173"/>
                  </a:lnTo>
                  <a:lnTo>
                    <a:pt x="84" y="176"/>
                  </a:lnTo>
                  <a:lnTo>
                    <a:pt x="88" y="179"/>
                  </a:lnTo>
                  <a:lnTo>
                    <a:pt x="92" y="181"/>
                  </a:lnTo>
                  <a:lnTo>
                    <a:pt x="97" y="184"/>
                  </a:lnTo>
                  <a:lnTo>
                    <a:pt x="101" y="185"/>
                  </a:lnTo>
                  <a:lnTo>
                    <a:pt x="106" y="186"/>
                  </a:lnTo>
                  <a:lnTo>
                    <a:pt x="112" y="186"/>
                  </a:lnTo>
                  <a:lnTo>
                    <a:pt x="117" y="186"/>
                  </a:lnTo>
                  <a:lnTo>
                    <a:pt x="122" y="185"/>
                  </a:lnTo>
                  <a:lnTo>
                    <a:pt x="127" y="184"/>
                  </a:lnTo>
                  <a:lnTo>
                    <a:pt x="132" y="181"/>
                  </a:lnTo>
                  <a:lnTo>
                    <a:pt x="136" y="179"/>
                  </a:lnTo>
                  <a:lnTo>
                    <a:pt x="141" y="176"/>
                  </a:lnTo>
                  <a:lnTo>
                    <a:pt x="145" y="173"/>
                  </a:lnTo>
                  <a:lnTo>
                    <a:pt x="148" y="169"/>
                  </a:lnTo>
                  <a:lnTo>
                    <a:pt x="153" y="164"/>
                  </a:lnTo>
                  <a:lnTo>
                    <a:pt x="156" y="159"/>
                  </a:lnTo>
                  <a:lnTo>
                    <a:pt x="158" y="153"/>
                  </a:lnTo>
                  <a:lnTo>
                    <a:pt x="160" y="147"/>
                  </a:lnTo>
                  <a:lnTo>
                    <a:pt x="162" y="140"/>
                  </a:lnTo>
                  <a:lnTo>
                    <a:pt x="163" y="133"/>
                  </a:lnTo>
                  <a:lnTo>
                    <a:pt x="163" y="125"/>
                  </a:lnTo>
                  <a:lnTo>
                    <a:pt x="165" y="117"/>
                  </a:lnTo>
                  <a:lnTo>
                    <a:pt x="163" y="101"/>
                  </a:lnTo>
                  <a:lnTo>
                    <a:pt x="160" y="86"/>
                  </a:lnTo>
                  <a:lnTo>
                    <a:pt x="158" y="80"/>
                  </a:lnTo>
                  <a:lnTo>
                    <a:pt x="156" y="74"/>
                  </a:lnTo>
                  <a:lnTo>
                    <a:pt x="153" y="69"/>
                  </a:lnTo>
                  <a:lnTo>
                    <a:pt x="149" y="64"/>
                  </a:lnTo>
                  <a:lnTo>
                    <a:pt x="146" y="61"/>
                  </a:lnTo>
                  <a:lnTo>
                    <a:pt x="142" y="56"/>
                  </a:lnTo>
                  <a:lnTo>
                    <a:pt x="138" y="54"/>
                  </a:lnTo>
                  <a:lnTo>
                    <a:pt x="133" y="51"/>
                  </a:lnTo>
                  <a:lnTo>
                    <a:pt x="128" y="50"/>
                  </a:lnTo>
                  <a:lnTo>
                    <a:pt x="123" y="48"/>
                  </a:lnTo>
                  <a:lnTo>
                    <a:pt x="118" y="48"/>
                  </a:lnTo>
                  <a:lnTo>
                    <a:pt x="113" y="47"/>
                  </a:lnTo>
                  <a:lnTo>
                    <a:pt x="107" y="48"/>
                  </a:lnTo>
                  <a:lnTo>
                    <a:pt x="102" y="48"/>
                  </a:lnTo>
                  <a:lnTo>
                    <a:pt x="98" y="50"/>
                  </a:lnTo>
                  <a:lnTo>
                    <a:pt x="92" y="51"/>
                  </a:lnTo>
                  <a:lnTo>
                    <a:pt x="88" y="53"/>
                  </a:lnTo>
                  <a:lnTo>
                    <a:pt x="84" y="56"/>
                  </a:lnTo>
                  <a:lnTo>
                    <a:pt x="80" y="60"/>
                  </a:lnTo>
                  <a:lnTo>
                    <a:pt x="76" y="64"/>
                  </a:lnTo>
                  <a:lnTo>
                    <a:pt x="73" y="68"/>
                  </a:lnTo>
                  <a:lnTo>
                    <a:pt x="71" y="74"/>
                  </a:lnTo>
                  <a:lnTo>
                    <a:pt x="67" y="79"/>
                  </a:lnTo>
                  <a:lnTo>
                    <a:pt x="66" y="85"/>
                  </a:lnTo>
                  <a:lnTo>
                    <a:pt x="63" y="99"/>
                  </a:lnTo>
                  <a:lnTo>
                    <a:pt x="62" y="1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4" name="Freeform 1447">
              <a:extLst>
                <a:ext uri="{FF2B5EF4-FFF2-40B4-BE49-F238E27FC236}">
                  <a16:creationId xmlns:a16="http://schemas.microsoft.com/office/drawing/2014/main" id="{AB999EF7-0ED9-4BBC-9CE5-3FB409D2AC19}"/>
                </a:ext>
              </a:extLst>
            </p:cNvPr>
            <p:cNvSpPr>
              <a:spLocks/>
            </p:cNvSpPr>
            <p:nvPr/>
          </p:nvSpPr>
          <p:spPr bwMode="auto">
            <a:xfrm>
              <a:off x="4057" y="3360"/>
              <a:ext cx="42" cy="46"/>
            </a:xfrm>
            <a:custGeom>
              <a:avLst/>
              <a:gdLst>
                <a:gd name="T0" fmla="*/ 6 w 208"/>
                <a:gd name="T1" fmla="*/ 9 h 234"/>
                <a:gd name="T2" fmla="*/ 6 w 208"/>
                <a:gd name="T3" fmla="*/ 7 h 234"/>
                <a:gd name="T4" fmla="*/ 6 w 208"/>
                <a:gd name="T5" fmla="*/ 8 h 234"/>
                <a:gd name="T6" fmla="*/ 6 w 208"/>
                <a:gd name="T7" fmla="*/ 8 h 234"/>
                <a:gd name="T8" fmla="*/ 5 w 208"/>
                <a:gd name="T9" fmla="*/ 8 h 234"/>
                <a:gd name="T10" fmla="*/ 5 w 208"/>
                <a:gd name="T11" fmla="*/ 9 h 234"/>
                <a:gd name="T12" fmla="*/ 4 w 208"/>
                <a:gd name="T13" fmla="*/ 9 h 234"/>
                <a:gd name="T14" fmla="*/ 4 w 208"/>
                <a:gd name="T15" fmla="*/ 9 h 234"/>
                <a:gd name="T16" fmla="*/ 4 w 208"/>
                <a:gd name="T17" fmla="*/ 9 h 234"/>
                <a:gd name="T18" fmla="*/ 3 w 208"/>
                <a:gd name="T19" fmla="*/ 9 h 234"/>
                <a:gd name="T20" fmla="*/ 3 w 208"/>
                <a:gd name="T21" fmla="*/ 9 h 234"/>
                <a:gd name="T22" fmla="*/ 2 w 208"/>
                <a:gd name="T23" fmla="*/ 9 h 234"/>
                <a:gd name="T24" fmla="*/ 2 w 208"/>
                <a:gd name="T25" fmla="*/ 9 h 234"/>
                <a:gd name="T26" fmla="*/ 1 w 208"/>
                <a:gd name="T27" fmla="*/ 9 h 234"/>
                <a:gd name="T28" fmla="*/ 1 w 208"/>
                <a:gd name="T29" fmla="*/ 8 h 234"/>
                <a:gd name="T30" fmla="*/ 1 w 208"/>
                <a:gd name="T31" fmla="*/ 8 h 234"/>
                <a:gd name="T32" fmla="*/ 1 w 208"/>
                <a:gd name="T33" fmla="*/ 8 h 234"/>
                <a:gd name="T34" fmla="*/ 0 w 208"/>
                <a:gd name="T35" fmla="*/ 7 h 234"/>
                <a:gd name="T36" fmla="*/ 0 w 208"/>
                <a:gd name="T37" fmla="*/ 7 h 234"/>
                <a:gd name="T38" fmla="*/ 0 w 208"/>
                <a:gd name="T39" fmla="*/ 7 h 234"/>
                <a:gd name="T40" fmla="*/ 0 w 208"/>
                <a:gd name="T41" fmla="*/ 6 h 234"/>
                <a:gd name="T42" fmla="*/ 0 w 208"/>
                <a:gd name="T43" fmla="*/ 6 h 234"/>
                <a:gd name="T44" fmla="*/ 0 w 208"/>
                <a:gd name="T45" fmla="*/ 0 h 234"/>
                <a:gd name="T46" fmla="*/ 2 w 208"/>
                <a:gd name="T47" fmla="*/ 0 h 234"/>
                <a:gd name="T48" fmla="*/ 2 w 208"/>
                <a:gd name="T49" fmla="*/ 4 h 234"/>
                <a:gd name="T50" fmla="*/ 2 w 208"/>
                <a:gd name="T51" fmla="*/ 5 h 234"/>
                <a:gd name="T52" fmla="*/ 3 w 208"/>
                <a:gd name="T53" fmla="*/ 6 h 234"/>
                <a:gd name="T54" fmla="*/ 3 w 208"/>
                <a:gd name="T55" fmla="*/ 6 h 234"/>
                <a:gd name="T56" fmla="*/ 3 w 208"/>
                <a:gd name="T57" fmla="*/ 6 h 234"/>
                <a:gd name="T58" fmla="*/ 3 w 208"/>
                <a:gd name="T59" fmla="*/ 6 h 234"/>
                <a:gd name="T60" fmla="*/ 3 w 208"/>
                <a:gd name="T61" fmla="*/ 7 h 234"/>
                <a:gd name="T62" fmla="*/ 3 w 208"/>
                <a:gd name="T63" fmla="*/ 7 h 234"/>
                <a:gd name="T64" fmla="*/ 3 w 208"/>
                <a:gd name="T65" fmla="*/ 7 h 234"/>
                <a:gd name="T66" fmla="*/ 3 w 208"/>
                <a:gd name="T67" fmla="*/ 7 h 234"/>
                <a:gd name="T68" fmla="*/ 4 w 208"/>
                <a:gd name="T69" fmla="*/ 7 h 234"/>
                <a:gd name="T70" fmla="*/ 4 w 208"/>
                <a:gd name="T71" fmla="*/ 7 h 234"/>
                <a:gd name="T72" fmla="*/ 4 w 208"/>
                <a:gd name="T73" fmla="*/ 7 h 234"/>
                <a:gd name="T74" fmla="*/ 4 w 208"/>
                <a:gd name="T75" fmla="*/ 7 h 234"/>
                <a:gd name="T76" fmla="*/ 5 w 208"/>
                <a:gd name="T77" fmla="*/ 7 h 234"/>
                <a:gd name="T78" fmla="*/ 5 w 208"/>
                <a:gd name="T79" fmla="*/ 7 h 234"/>
                <a:gd name="T80" fmla="*/ 5 w 208"/>
                <a:gd name="T81" fmla="*/ 7 h 234"/>
                <a:gd name="T82" fmla="*/ 5 w 208"/>
                <a:gd name="T83" fmla="*/ 7 h 234"/>
                <a:gd name="T84" fmla="*/ 6 w 208"/>
                <a:gd name="T85" fmla="*/ 6 h 234"/>
                <a:gd name="T86" fmla="*/ 6 w 208"/>
                <a:gd name="T87" fmla="*/ 6 h 234"/>
                <a:gd name="T88" fmla="*/ 6 w 208"/>
                <a:gd name="T89" fmla="*/ 6 h 234"/>
                <a:gd name="T90" fmla="*/ 6 w 208"/>
                <a:gd name="T91" fmla="*/ 6 h 234"/>
                <a:gd name="T92" fmla="*/ 6 w 208"/>
                <a:gd name="T93" fmla="*/ 5 h 234"/>
                <a:gd name="T94" fmla="*/ 6 w 208"/>
                <a:gd name="T95" fmla="*/ 5 h 234"/>
                <a:gd name="T96" fmla="*/ 6 w 208"/>
                <a:gd name="T97" fmla="*/ 4 h 234"/>
                <a:gd name="T98" fmla="*/ 6 w 208"/>
                <a:gd name="T99" fmla="*/ 0 h 234"/>
                <a:gd name="T100" fmla="*/ 8 w 208"/>
                <a:gd name="T101" fmla="*/ 0 h 234"/>
                <a:gd name="T102" fmla="*/ 8 w 208"/>
                <a:gd name="T103" fmla="*/ 9 h 234"/>
                <a:gd name="T104" fmla="*/ 6 w 208"/>
                <a:gd name="T105" fmla="*/ 9 h 23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8"/>
                <a:gd name="T160" fmla="*/ 0 h 234"/>
                <a:gd name="T161" fmla="*/ 208 w 208"/>
                <a:gd name="T162" fmla="*/ 234 h 23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8" h="234">
                  <a:moveTo>
                    <a:pt x="152" y="228"/>
                  </a:moveTo>
                  <a:lnTo>
                    <a:pt x="152" y="195"/>
                  </a:lnTo>
                  <a:lnTo>
                    <a:pt x="146" y="204"/>
                  </a:lnTo>
                  <a:lnTo>
                    <a:pt x="138" y="211"/>
                  </a:lnTo>
                  <a:lnTo>
                    <a:pt x="130" y="218"/>
                  </a:lnTo>
                  <a:lnTo>
                    <a:pt x="120" y="223"/>
                  </a:lnTo>
                  <a:lnTo>
                    <a:pt x="109" y="228"/>
                  </a:lnTo>
                  <a:lnTo>
                    <a:pt x="98" y="232"/>
                  </a:lnTo>
                  <a:lnTo>
                    <a:pt x="88" y="234"/>
                  </a:lnTo>
                  <a:lnTo>
                    <a:pt x="77" y="234"/>
                  </a:lnTo>
                  <a:lnTo>
                    <a:pt x="65" y="234"/>
                  </a:lnTo>
                  <a:lnTo>
                    <a:pt x="54" y="232"/>
                  </a:lnTo>
                  <a:lnTo>
                    <a:pt x="44" y="228"/>
                  </a:lnTo>
                  <a:lnTo>
                    <a:pt x="35" y="224"/>
                  </a:lnTo>
                  <a:lnTo>
                    <a:pt x="26" y="219"/>
                  </a:lnTo>
                  <a:lnTo>
                    <a:pt x="20" y="212"/>
                  </a:lnTo>
                  <a:lnTo>
                    <a:pt x="13" y="204"/>
                  </a:lnTo>
                  <a:lnTo>
                    <a:pt x="9" y="195"/>
                  </a:lnTo>
                  <a:lnTo>
                    <a:pt x="4" y="185"/>
                  </a:lnTo>
                  <a:lnTo>
                    <a:pt x="2" y="173"/>
                  </a:lnTo>
                  <a:lnTo>
                    <a:pt x="1" y="160"/>
                  </a:lnTo>
                  <a:lnTo>
                    <a:pt x="0" y="144"/>
                  </a:lnTo>
                  <a:lnTo>
                    <a:pt x="0" y="0"/>
                  </a:lnTo>
                  <a:lnTo>
                    <a:pt x="61" y="0"/>
                  </a:lnTo>
                  <a:lnTo>
                    <a:pt x="61" y="105"/>
                  </a:lnTo>
                  <a:lnTo>
                    <a:pt x="61" y="127"/>
                  </a:lnTo>
                  <a:lnTo>
                    <a:pt x="62" y="144"/>
                  </a:lnTo>
                  <a:lnTo>
                    <a:pt x="63" y="156"/>
                  </a:lnTo>
                  <a:lnTo>
                    <a:pt x="64" y="165"/>
                  </a:lnTo>
                  <a:lnTo>
                    <a:pt x="66" y="169"/>
                  </a:lnTo>
                  <a:lnTo>
                    <a:pt x="69" y="174"/>
                  </a:lnTo>
                  <a:lnTo>
                    <a:pt x="72" y="178"/>
                  </a:lnTo>
                  <a:lnTo>
                    <a:pt x="77" y="182"/>
                  </a:lnTo>
                  <a:lnTo>
                    <a:pt x="81" y="184"/>
                  </a:lnTo>
                  <a:lnTo>
                    <a:pt x="87" y="186"/>
                  </a:lnTo>
                  <a:lnTo>
                    <a:pt x="92" y="187"/>
                  </a:lnTo>
                  <a:lnTo>
                    <a:pt x="99" y="187"/>
                  </a:lnTo>
                  <a:lnTo>
                    <a:pt x="107" y="187"/>
                  </a:lnTo>
                  <a:lnTo>
                    <a:pt x="113" y="185"/>
                  </a:lnTo>
                  <a:lnTo>
                    <a:pt x="120" y="183"/>
                  </a:lnTo>
                  <a:lnTo>
                    <a:pt x="126" y="180"/>
                  </a:lnTo>
                  <a:lnTo>
                    <a:pt x="133" y="174"/>
                  </a:lnTo>
                  <a:lnTo>
                    <a:pt x="137" y="170"/>
                  </a:lnTo>
                  <a:lnTo>
                    <a:pt x="140" y="165"/>
                  </a:lnTo>
                  <a:lnTo>
                    <a:pt x="144" y="158"/>
                  </a:lnTo>
                  <a:lnTo>
                    <a:pt x="146" y="150"/>
                  </a:lnTo>
                  <a:lnTo>
                    <a:pt x="147" y="137"/>
                  </a:lnTo>
                  <a:lnTo>
                    <a:pt x="148" y="118"/>
                  </a:lnTo>
                  <a:lnTo>
                    <a:pt x="148" y="97"/>
                  </a:lnTo>
                  <a:lnTo>
                    <a:pt x="148" y="0"/>
                  </a:lnTo>
                  <a:lnTo>
                    <a:pt x="208" y="0"/>
                  </a:lnTo>
                  <a:lnTo>
                    <a:pt x="208" y="228"/>
                  </a:lnTo>
                  <a:lnTo>
                    <a:pt x="152"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5" name="Freeform 1448">
              <a:extLst>
                <a:ext uri="{FF2B5EF4-FFF2-40B4-BE49-F238E27FC236}">
                  <a16:creationId xmlns:a16="http://schemas.microsoft.com/office/drawing/2014/main" id="{B1FB4064-9BA6-412B-B4C1-9F531A6539B1}"/>
                </a:ext>
              </a:extLst>
            </p:cNvPr>
            <p:cNvSpPr>
              <a:spLocks noEditPoints="1"/>
            </p:cNvSpPr>
            <p:nvPr/>
          </p:nvSpPr>
          <p:spPr bwMode="auto">
            <a:xfrm>
              <a:off x="4111" y="3342"/>
              <a:ext cx="13" cy="63"/>
            </a:xfrm>
            <a:custGeom>
              <a:avLst/>
              <a:gdLst>
                <a:gd name="T0" fmla="*/ 0 w 62"/>
                <a:gd name="T1" fmla="*/ 2 h 316"/>
                <a:gd name="T2" fmla="*/ 0 w 62"/>
                <a:gd name="T3" fmla="*/ 0 h 316"/>
                <a:gd name="T4" fmla="*/ 3 w 62"/>
                <a:gd name="T5" fmla="*/ 0 h 316"/>
                <a:gd name="T6" fmla="*/ 3 w 62"/>
                <a:gd name="T7" fmla="*/ 2 h 316"/>
                <a:gd name="T8" fmla="*/ 0 w 62"/>
                <a:gd name="T9" fmla="*/ 2 h 316"/>
                <a:gd name="T10" fmla="*/ 0 w 62"/>
                <a:gd name="T11" fmla="*/ 13 h 316"/>
                <a:gd name="T12" fmla="*/ 0 w 62"/>
                <a:gd name="T13" fmla="*/ 4 h 316"/>
                <a:gd name="T14" fmla="*/ 3 w 62"/>
                <a:gd name="T15" fmla="*/ 4 h 316"/>
                <a:gd name="T16" fmla="*/ 3 w 62"/>
                <a:gd name="T17" fmla="*/ 13 h 316"/>
                <a:gd name="T18" fmla="*/ 0 w 62"/>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8"/>
                  </a:lnTo>
                  <a:lnTo>
                    <a:pt x="62" y="88"/>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6" name="Freeform 1449">
              <a:extLst>
                <a:ext uri="{FF2B5EF4-FFF2-40B4-BE49-F238E27FC236}">
                  <a16:creationId xmlns:a16="http://schemas.microsoft.com/office/drawing/2014/main" id="{8015B5EE-A5C2-4EE9-83ED-5A7A2434BC9B}"/>
                </a:ext>
              </a:extLst>
            </p:cNvPr>
            <p:cNvSpPr>
              <a:spLocks noEditPoints="1"/>
            </p:cNvSpPr>
            <p:nvPr/>
          </p:nvSpPr>
          <p:spPr bwMode="auto">
            <a:xfrm>
              <a:off x="4132" y="3358"/>
              <a:ext cx="43" cy="48"/>
            </a:xfrm>
            <a:custGeom>
              <a:avLst/>
              <a:gdLst>
                <a:gd name="T0" fmla="*/ 8 w 214"/>
                <a:gd name="T1" fmla="*/ 7 h 240"/>
                <a:gd name="T2" fmla="*/ 8 w 214"/>
                <a:gd name="T3" fmla="*/ 8 h 240"/>
                <a:gd name="T4" fmla="*/ 8 w 214"/>
                <a:gd name="T5" fmla="*/ 8 h 240"/>
                <a:gd name="T6" fmla="*/ 7 w 214"/>
                <a:gd name="T7" fmla="*/ 9 h 240"/>
                <a:gd name="T8" fmla="*/ 7 w 214"/>
                <a:gd name="T9" fmla="*/ 9 h 240"/>
                <a:gd name="T10" fmla="*/ 6 w 214"/>
                <a:gd name="T11" fmla="*/ 9 h 240"/>
                <a:gd name="T12" fmla="*/ 6 w 214"/>
                <a:gd name="T13" fmla="*/ 9 h 240"/>
                <a:gd name="T14" fmla="*/ 5 w 214"/>
                <a:gd name="T15" fmla="*/ 10 h 240"/>
                <a:gd name="T16" fmla="*/ 4 w 214"/>
                <a:gd name="T17" fmla="*/ 10 h 240"/>
                <a:gd name="T18" fmla="*/ 3 w 214"/>
                <a:gd name="T19" fmla="*/ 10 h 240"/>
                <a:gd name="T20" fmla="*/ 2 w 214"/>
                <a:gd name="T21" fmla="*/ 9 h 240"/>
                <a:gd name="T22" fmla="*/ 2 w 214"/>
                <a:gd name="T23" fmla="*/ 9 h 240"/>
                <a:gd name="T24" fmla="*/ 1 w 214"/>
                <a:gd name="T25" fmla="*/ 8 h 240"/>
                <a:gd name="T26" fmla="*/ 1 w 214"/>
                <a:gd name="T27" fmla="*/ 7 h 240"/>
                <a:gd name="T28" fmla="*/ 0 w 214"/>
                <a:gd name="T29" fmla="*/ 7 h 240"/>
                <a:gd name="T30" fmla="*/ 0 w 214"/>
                <a:gd name="T31" fmla="*/ 6 h 240"/>
                <a:gd name="T32" fmla="*/ 0 w 214"/>
                <a:gd name="T33" fmla="*/ 5 h 240"/>
                <a:gd name="T34" fmla="*/ 0 w 214"/>
                <a:gd name="T35" fmla="*/ 4 h 240"/>
                <a:gd name="T36" fmla="*/ 0 w 214"/>
                <a:gd name="T37" fmla="*/ 3 h 240"/>
                <a:gd name="T38" fmla="*/ 1 w 214"/>
                <a:gd name="T39" fmla="*/ 2 h 240"/>
                <a:gd name="T40" fmla="*/ 1 w 214"/>
                <a:gd name="T41" fmla="*/ 1 h 240"/>
                <a:gd name="T42" fmla="*/ 2 w 214"/>
                <a:gd name="T43" fmla="*/ 1 h 240"/>
                <a:gd name="T44" fmla="*/ 3 w 214"/>
                <a:gd name="T45" fmla="*/ 0 h 240"/>
                <a:gd name="T46" fmla="*/ 3 w 214"/>
                <a:gd name="T47" fmla="*/ 0 h 240"/>
                <a:gd name="T48" fmla="*/ 4 w 214"/>
                <a:gd name="T49" fmla="*/ 0 h 240"/>
                <a:gd name="T50" fmla="*/ 5 w 214"/>
                <a:gd name="T51" fmla="*/ 0 h 240"/>
                <a:gd name="T52" fmla="*/ 6 w 214"/>
                <a:gd name="T53" fmla="*/ 0 h 240"/>
                <a:gd name="T54" fmla="*/ 7 w 214"/>
                <a:gd name="T55" fmla="*/ 1 h 240"/>
                <a:gd name="T56" fmla="*/ 7 w 214"/>
                <a:gd name="T57" fmla="*/ 1 h 240"/>
                <a:gd name="T58" fmla="*/ 8 w 214"/>
                <a:gd name="T59" fmla="*/ 2 h 240"/>
                <a:gd name="T60" fmla="*/ 8 w 214"/>
                <a:gd name="T61" fmla="*/ 3 h 240"/>
                <a:gd name="T62" fmla="*/ 9 w 214"/>
                <a:gd name="T63" fmla="*/ 4 h 240"/>
                <a:gd name="T64" fmla="*/ 9 w 214"/>
                <a:gd name="T65" fmla="*/ 6 h 240"/>
                <a:gd name="T66" fmla="*/ 2 w 214"/>
                <a:gd name="T67" fmla="*/ 6 h 240"/>
                <a:gd name="T68" fmla="*/ 3 w 214"/>
                <a:gd name="T69" fmla="*/ 7 h 240"/>
                <a:gd name="T70" fmla="*/ 3 w 214"/>
                <a:gd name="T71" fmla="*/ 7 h 240"/>
                <a:gd name="T72" fmla="*/ 3 w 214"/>
                <a:gd name="T73" fmla="*/ 7 h 240"/>
                <a:gd name="T74" fmla="*/ 4 w 214"/>
                <a:gd name="T75" fmla="*/ 8 h 240"/>
                <a:gd name="T76" fmla="*/ 5 w 214"/>
                <a:gd name="T77" fmla="*/ 8 h 240"/>
                <a:gd name="T78" fmla="*/ 5 w 214"/>
                <a:gd name="T79" fmla="*/ 8 h 240"/>
                <a:gd name="T80" fmla="*/ 6 w 214"/>
                <a:gd name="T81" fmla="*/ 7 h 240"/>
                <a:gd name="T82" fmla="*/ 6 w 214"/>
                <a:gd name="T83" fmla="*/ 7 h 240"/>
                <a:gd name="T84" fmla="*/ 6 w 214"/>
                <a:gd name="T85" fmla="*/ 4 h 240"/>
                <a:gd name="T86" fmla="*/ 6 w 214"/>
                <a:gd name="T87" fmla="*/ 3 h 240"/>
                <a:gd name="T88" fmla="*/ 6 w 214"/>
                <a:gd name="T89" fmla="*/ 2 h 240"/>
                <a:gd name="T90" fmla="*/ 5 w 214"/>
                <a:gd name="T91" fmla="*/ 2 h 240"/>
                <a:gd name="T92" fmla="*/ 4 w 214"/>
                <a:gd name="T93" fmla="*/ 2 h 240"/>
                <a:gd name="T94" fmla="*/ 4 w 214"/>
                <a:gd name="T95" fmla="*/ 2 h 240"/>
                <a:gd name="T96" fmla="*/ 3 w 214"/>
                <a:gd name="T97" fmla="*/ 2 h 240"/>
                <a:gd name="T98" fmla="*/ 3 w 214"/>
                <a:gd name="T99" fmla="*/ 3 h 240"/>
                <a:gd name="T100" fmla="*/ 2 w 214"/>
                <a:gd name="T101" fmla="*/ 4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40"/>
                <a:gd name="T155" fmla="*/ 214 w 214"/>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40">
                  <a:moveTo>
                    <a:pt x="150" y="162"/>
                  </a:moveTo>
                  <a:lnTo>
                    <a:pt x="210" y="172"/>
                  </a:lnTo>
                  <a:lnTo>
                    <a:pt x="207" y="180"/>
                  </a:lnTo>
                  <a:lnTo>
                    <a:pt x="204" y="188"/>
                  </a:lnTo>
                  <a:lnTo>
                    <a:pt x="200" y="194"/>
                  </a:lnTo>
                  <a:lnTo>
                    <a:pt x="195" y="201"/>
                  </a:lnTo>
                  <a:lnTo>
                    <a:pt x="191" y="207"/>
                  </a:lnTo>
                  <a:lnTo>
                    <a:pt x="186" y="213"/>
                  </a:lnTo>
                  <a:lnTo>
                    <a:pt x="180" y="218"/>
                  </a:lnTo>
                  <a:lnTo>
                    <a:pt x="174" y="222"/>
                  </a:lnTo>
                  <a:lnTo>
                    <a:pt x="167" y="227"/>
                  </a:lnTo>
                  <a:lnTo>
                    <a:pt x="161" y="230"/>
                  </a:lnTo>
                  <a:lnTo>
                    <a:pt x="153" y="233"/>
                  </a:lnTo>
                  <a:lnTo>
                    <a:pt x="146" y="235"/>
                  </a:lnTo>
                  <a:lnTo>
                    <a:pt x="137" y="238"/>
                  </a:lnTo>
                  <a:lnTo>
                    <a:pt x="128" y="239"/>
                  </a:lnTo>
                  <a:lnTo>
                    <a:pt x="120" y="240"/>
                  </a:lnTo>
                  <a:lnTo>
                    <a:pt x="111" y="240"/>
                  </a:lnTo>
                  <a:lnTo>
                    <a:pt x="96" y="240"/>
                  </a:lnTo>
                  <a:lnTo>
                    <a:pt x="83" y="238"/>
                  </a:lnTo>
                  <a:lnTo>
                    <a:pt x="70" y="234"/>
                  </a:lnTo>
                  <a:lnTo>
                    <a:pt x="58" y="230"/>
                  </a:lnTo>
                  <a:lnTo>
                    <a:pt x="48" y="225"/>
                  </a:lnTo>
                  <a:lnTo>
                    <a:pt x="39" y="218"/>
                  </a:lnTo>
                  <a:lnTo>
                    <a:pt x="30" y="211"/>
                  </a:lnTo>
                  <a:lnTo>
                    <a:pt x="23" y="201"/>
                  </a:lnTo>
                  <a:lnTo>
                    <a:pt x="17" y="193"/>
                  </a:lnTo>
                  <a:lnTo>
                    <a:pt x="13" y="185"/>
                  </a:lnTo>
                  <a:lnTo>
                    <a:pt x="8" y="175"/>
                  </a:lnTo>
                  <a:lnTo>
                    <a:pt x="5" y="165"/>
                  </a:lnTo>
                  <a:lnTo>
                    <a:pt x="3" y="156"/>
                  </a:lnTo>
                  <a:lnTo>
                    <a:pt x="1" y="145"/>
                  </a:lnTo>
                  <a:lnTo>
                    <a:pt x="0" y="134"/>
                  </a:lnTo>
                  <a:lnTo>
                    <a:pt x="0" y="122"/>
                  </a:lnTo>
                  <a:lnTo>
                    <a:pt x="0" y="108"/>
                  </a:lnTo>
                  <a:lnTo>
                    <a:pt x="1" y="95"/>
                  </a:lnTo>
                  <a:lnTo>
                    <a:pt x="4" y="83"/>
                  </a:lnTo>
                  <a:lnTo>
                    <a:pt x="7" y="71"/>
                  </a:lnTo>
                  <a:lnTo>
                    <a:pt x="11" y="61"/>
                  </a:lnTo>
                  <a:lnTo>
                    <a:pt x="16" y="51"/>
                  </a:lnTo>
                  <a:lnTo>
                    <a:pt x="23" y="41"/>
                  </a:lnTo>
                  <a:lnTo>
                    <a:pt x="29" y="33"/>
                  </a:lnTo>
                  <a:lnTo>
                    <a:pt x="37" y="25"/>
                  </a:lnTo>
                  <a:lnTo>
                    <a:pt x="45" y="19"/>
                  </a:lnTo>
                  <a:lnTo>
                    <a:pt x="54" y="13"/>
                  </a:lnTo>
                  <a:lnTo>
                    <a:pt x="64" y="9"/>
                  </a:lnTo>
                  <a:lnTo>
                    <a:pt x="72" y="6"/>
                  </a:lnTo>
                  <a:lnTo>
                    <a:pt x="83" y="2"/>
                  </a:lnTo>
                  <a:lnTo>
                    <a:pt x="94" y="1"/>
                  </a:lnTo>
                  <a:lnTo>
                    <a:pt x="105" y="0"/>
                  </a:lnTo>
                  <a:lnTo>
                    <a:pt x="118" y="1"/>
                  </a:lnTo>
                  <a:lnTo>
                    <a:pt x="128" y="2"/>
                  </a:lnTo>
                  <a:lnTo>
                    <a:pt x="140" y="6"/>
                  </a:lnTo>
                  <a:lnTo>
                    <a:pt x="150" y="9"/>
                  </a:lnTo>
                  <a:lnTo>
                    <a:pt x="160" y="14"/>
                  </a:lnTo>
                  <a:lnTo>
                    <a:pt x="169" y="20"/>
                  </a:lnTo>
                  <a:lnTo>
                    <a:pt x="178" y="26"/>
                  </a:lnTo>
                  <a:lnTo>
                    <a:pt x="186" y="35"/>
                  </a:lnTo>
                  <a:lnTo>
                    <a:pt x="192" y="43"/>
                  </a:lnTo>
                  <a:lnTo>
                    <a:pt x="198" y="53"/>
                  </a:lnTo>
                  <a:lnTo>
                    <a:pt x="203" y="65"/>
                  </a:lnTo>
                  <a:lnTo>
                    <a:pt x="207" y="77"/>
                  </a:lnTo>
                  <a:lnTo>
                    <a:pt x="210" y="91"/>
                  </a:lnTo>
                  <a:lnTo>
                    <a:pt x="213" y="105"/>
                  </a:lnTo>
                  <a:lnTo>
                    <a:pt x="214" y="121"/>
                  </a:lnTo>
                  <a:lnTo>
                    <a:pt x="214" y="138"/>
                  </a:lnTo>
                  <a:lnTo>
                    <a:pt x="61" y="138"/>
                  </a:lnTo>
                  <a:lnTo>
                    <a:pt x="62" y="150"/>
                  </a:lnTo>
                  <a:lnTo>
                    <a:pt x="66" y="162"/>
                  </a:lnTo>
                  <a:lnTo>
                    <a:pt x="68" y="166"/>
                  </a:lnTo>
                  <a:lnTo>
                    <a:pt x="70" y="172"/>
                  </a:lnTo>
                  <a:lnTo>
                    <a:pt x="73" y="176"/>
                  </a:lnTo>
                  <a:lnTo>
                    <a:pt x="76" y="179"/>
                  </a:lnTo>
                  <a:lnTo>
                    <a:pt x="84" y="186"/>
                  </a:lnTo>
                  <a:lnTo>
                    <a:pt x="92" y="191"/>
                  </a:lnTo>
                  <a:lnTo>
                    <a:pt x="101" y="193"/>
                  </a:lnTo>
                  <a:lnTo>
                    <a:pt x="111" y="194"/>
                  </a:lnTo>
                  <a:lnTo>
                    <a:pt x="119" y="194"/>
                  </a:lnTo>
                  <a:lnTo>
                    <a:pt x="124" y="192"/>
                  </a:lnTo>
                  <a:lnTo>
                    <a:pt x="130" y="190"/>
                  </a:lnTo>
                  <a:lnTo>
                    <a:pt x="135" y="187"/>
                  </a:lnTo>
                  <a:lnTo>
                    <a:pt x="140" y="183"/>
                  </a:lnTo>
                  <a:lnTo>
                    <a:pt x="143" y="177"/>
                  </a:lnTo>
                  <a:lnTo>
                    <a:pt x="147" y="170"/>
                  </a:lnTo>
                  <a:lnTo>
                    <a:pt x="150" y="162"/>
                  </a:lnTo>
                  <a:close/>
                  <a:moveTo>
                    <a:pt x="153" y="101"/>
                  </a:moveTo>
                  <a:lnTo>
                    <a:pt x="152" y="89"/>
                  </a:lnTo>
                  <a:lnTo>
                    <a:pt x="150" y="78"/>
                  </a:lnTo>
                  <a:lnTo>
                    <a:pt x="146" y="68"/>
                  </a:lnTo>
                  <a:lnTo>
                    <a:pt x="140" y="61"/>
                  </a:lnTo>
                  <a:lnTo>
                    <a:pt x="133" y="54"/>
                  </a:lnTo>
                  <a:lnTo>
                    <a:pt x="125" y="51"/>
                  </a:lnTo>
                  <a:lnTo>
                    <a:pt x="118" y="48"/>
                  </a:lnTo>
                  <a:lnTo>
                    <a:pt x="108" y="47"/>
                  </a:lnTo>
                  <a:lnTo>
                    <a:pt x="99" y="48"/>
                  </a:lnTo>
                  <a:lnTo>
                    <a:pt x="91" y="51"/>
                  </a:lnTo>
                  <a:lnTo>
                    <a:pt x="82" y="55"/>
                  </a:lnTo>
                  <a:lnTo>
                    <a:pt x="75" y="62"/>
                  </a:lnTo>
                  <a:lnTo>
                    <a:pt x="70" y="69"/>
                  </a:lnTo>
                  <a:lnTo>
                    <a:pt x="66" y="79"/>
                  </a:lnTo>
                  <a:lnTo>
                    <a:pt x="64" y="89"/>
                  </a:lnTo>
                  <a:lnTo>
                    <a:pt x="62" y="101"/>
                  </a:lnTo>
                  <a:lnTo>
                    <a:pt x="153"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7" name="Freeform 1450">
              <a:extLst>
                <a:ext uri="{FF2B5EF4-FFF2-40B4-BE49-F238E27FC236}">
                  <a16:creationId xmlns:a16="http://schemas.microsoft.com/office/drawing/2014/main" id="{D2F1A7B7-7E4F-4B8C-9F16-74BD638C1634}"/>
                </a:ext>
              </a:extLst>
            </p:cNvPr>
            <p:cNvSpPr>
              <a:spLocks/>
            </p:cNvSpPr>
            <p:nvPr/>
          </p:nvSpPr>
          <p:spPr bwMode="auto">
            <a:xfrm>
              <a:off x="4185" y="3358"/>
              <a:ext cx="42" cy="47"/>
            </a:xfrm>
            <a:custGeom>
              <a:avLst/>
              <a:gdLst>
                <a:gd name="T0" fmla="*/ 8 w 210"/>
                <a:gd name="T1" fmla="*/ 9 h 234"/>
                <a:gd name="T2" fmla="*/ 6 w 210"/>
                <a:gd name="T3" fmla="*/ 9 h 234"/>
                <a:gd name="T4" fmla="*/ 6 w 210"/>
                <a:gd name="T5" fmla="*/ 5 h 234"/>
                <a:gd name="T6" fmla="*/ 6 w 210"/>
                <a:gd name="T7" fmla="*/ 4 h 234"/>
                <a:gd name="T8" fmla="*/ 6 w 210"/>
                <a:gd name="T9" fmla="*/ 4 h 234"/>
                <a:gd name="T10" fmla="*/ 6 w 210"/>
                <a:gd name="T11" fmla="*/ 3 h 234"/>
                <a:gd name="T12" fmla="*/ 6 w 210"/>
                <a:gd name="T13" fmla="*/ 3 h 234"/>
                <a:gd name="T14" fmla="*/ 6 w 210"/>
                <a:gd name="T15" fmla="*/ 3 h 234"/>
                <a:gd name="T16" fmla="*/ 6 w 210"/>
                <a:gd name="T17" fmla="*/ 2 h 234"/>
                <a:gd name="T18" fmla="*/ 5 w 210"/>
                <a:gd name="T19" fmla="*/ 2 h 234"/>
                <a:gd name="T20" fmla="*/ 5 w 210"/>
                <a:gd name="T21" fmla="*/ 2 h 234"/>
                <a:gd name="T22" fmla="*/ 5 w 210"/>
                <a:gd name="T23" fmla="*/ 2 h 234"/>
                <a:gd name="T24" fmla="*/ 5 w 210"/>
                <a:gd name="T25" fmla="*/ 2 h 234"/>
                <a:gd name="T26" fmla="*/ 5 w 210"/>
                <a:gd name="T27" fmla="*/ 2 h 234"/>
                <a:gd name="T28" fmla="*/ 4 w 210"/>
                <a:gd name="T29" fmla="*/ 2 h 234"/>
                <a:gd name="T30" fmla="*/ 4 w 210"/>
                <a:gd name="T31" fmla="*/ 2 h 234"/>
                <a:gd name="T32" fmla="*/ 4 w 210"/>
                <a:gd name="T33" fmla="*/ 2 h 234"/>
                <a:gd name="T34" fmla="*/ 4 w 210"/>
                <a:gd name="T35" fmla="*/ 2 h 234"/>
                <a:gd name="T36" fmla="*/ 3 w 210"/>
                <a:gd name="T37" fmla="*/ 2 h 234"/>
                <a:gd name="T38" fmla="*/ 3 w 210"/>
                <a:gd name="T39" fmla="*/ 2 h 234"/>
                <a:gd name="T40" fmla="*/ 3 w 210"/>
                <a:gd name="T41" fmla="*/ 3 h 234"/>
                <a:gd name="T42" fmla="*/ 3 w 210"/>
                <a:gd name="T43" fmla="*/ 3 h 234"/>
                <a:gd name="T44" fmla="*/ 3 w 210"/>
                <a:gd name="T45" fmla="*/ 3 h 234"/>
                <a:gd name="T46" fmla="*/ 3 w 210"/>
                <a:gd name="T47" fmla="*/ 4 h 234"/>
                <a:gd name="T48" fmla="*/ 3 w 210"/>
                <a:gd name="T49" fmla="*/ 4 h 234"/>
                <a:gd name="T50" fmla="*/ 2 w 210"/>
                <a:gd name="T51" fmla="*/ 5 h 234"/>
                <a:gd name="T52" fmla="*/ 2 w 210"/>
                <a:gd name="T53" fmla="*/ 5 h 234"/>
                <a:gd name="T54" fmla="*/ 2 w 210"/>
                <a:gd name="T55" fmla="*/ 9 h 234"/>
                <a:gd name="T56" fmla="*/ 0 w 210"/>
                <a:gd name="T57" fmla="*/ 9 h 234"/>
                <a:gd name="T58" fmla="*/ 0 w 210"/>
                <a:gd name="T59" fmla="*/ 0 h 234"/>
                <a:gd name="T60" fmla="*/ 2 w 210"/>
                <a:gd name="T61" fmla="*/ 0 h 234"/>
                <a:gd name="T62" fmla="*/ 2 w 210"/>
                <a:gd name="T63" fmla="*/ 2 h 234"/>
                <a:gd name="T64" fmla="*/ 3 w 210"/>
                <a:gd name="T65" fmla="*/ 1 h 234"/>
                <a:gd name="T66" fmla="*/ 3 w 210"/>
                <a:gd name="T67" fmla="*/ 1 h 234"/>
                <a:gd name="T68" fmla="*/ 3 w 210"/>
                <a:gd name="T69" fmla="*/ 1 h 234"/>
                <a:gd name="T70" fmla="*/ 4 w 210"/>
                <a:gd name="T71" fmla="*/ 0 h 234"/>
                <a:gd name="T72" fmla="*/ 4 w 210"/>
                <a:gd name="T73" fmla="*/ 0 h 234"/>
                <a:gd name="T74" fmla="*/ 4 w 210"/>
                <a:gd name="T75" fmla="*/ 0 h 234"/>
                <a:gd name="T76" fmla="*/ 5 w 210"/>
                <a:gd name="T77" fmla="*/ 0 h 234"/>
                <a:gd name="T78" fmla="*/ 5 w 210"/>
                <a:gd name="T79" fmla="*/ 0 h 234"/>
                <a:gd name="T80" fmla="*/ 6 w 210"/>
                <a:gd name="T81" fmla="*/ 0 h 234"/>
                <a:gd name="T82" fmla="*/ 6 w 210"/>
                <a:gd name="T83" fmla="*/ 0 h 234"/>
                <a:gd name="T84" fmla="*/ 6 w 210"/>
                <a:gd name="T85" fmla="*/ 0 h 234"/>
                <a:gd name="T86" fmla="*/ 7 w 210"/>
                <a:gd name="T87" fmla="*/ 0 h 234"/>
                <a:gd name="T88" fmla="*/ 7 w 210"/>
                <a:gd name="T89" fmla="*/ 0 h 234"/>
                <a:gd name="T90" fmla="*/ 7 w 210"/>
                <a:gd name="T91" fmla="*/ 1 h 234"/>
                <a:gd name="T92" fmla="*/ 8 w 210"/>
                <a:gd name="T93" fmla="*/ 1 h 234"/>
                <a:gd name="T94" fmla="*/ 8 w 210"/>
                <a:gd name="T95" fmla="*/ 1 h 234"/>
                <a:gd name="T96" fmla="*/ 8 w 210"/>
                <a:gd name="T97" fmla="*/ 1 h 234"/>
                <a:gd name="T98" fmla="*/ 8 w 210"/>
                <a:gd name="T99" fmla="*/ 2 h 234"/>
                <a:gd name="T100" fmla="*/ 8 w 210"/>
                <a:gd name="T101" fmla="*/ 2 h 234"/>
                <a:gd name="T102" fmla="*/ 8 w 210"/>
                <a:gd name="T103" fmla="*/ 2 h 234"/>
                <a:gd name="T104" fmla="*/ 8 w 210"/>
                <a:gd name="T105" fmla="*/ 2 h 234"/>
                <a:gd name="T106" fmla="*/ 8 w 210"/>
                <a:gd name="T107" fmla="*/ 3 h 234"/>
                <a:gd name="T108" fmla="*/ 8 w 210"/>
                <a:gd name="T109" fmla="*/ 3 h 234"/>
                <a:gd name="T110" fmla="*/ 8 w 210"/>
                <a:gd name="T111" fmla="*/ 4 h 234"/>
                <a:gd name="T112" fmla="*/ 8 w 210"/>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0"/>
                <a:gd name="T172" fmla="*/ 0 h 234"/>
                <a:gd name="T173" fmla="*/ 210 w 210"/>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0" h="234">
                  <a:moveTo>
                    <a:pt x="210" y="234"/>
                  </a:moveTo>
                  <a:lnTo>
                    <a:pt x="149" y="234"/>
                  </a:lnTo>
                  <a:lnTo>
                    <a:pt x="149" y="118"/>
                  </a:lnTo>
                  <a:lnTo>
                    <a:pt x="148" y="101"/>
                  </a:lnTo>
                  <a:lnTo>
                    <a:pt x="148" y="88"/>
                  </a:lnTo>
                  <a:lnTo>
                    <a:pt x="147" y="77"/>
                  </a:lnTo>
                  <a:lnTo>
                    <a:pt x="145" y="70"/>
                  </a:lnTo>
                  <a:lnTo>
                    <a:pt x="143" y="65"/>
                  </a:lnTo>
                  <a:lnTo>
                    <a:pt x="139" y="61"/>
                  </a:lnTo>
                  <a:lnTo>
                    <a:pt x="136" y="56"/>
                  </a:lnTo>
                  <a:lnTo>
                    <a:pt x="132" y="53"/>
                  </a:lnTo>
                  <a:lnTo>
                    <a:pt x="128" y="50"/>
                  </a:lnTo>
                  <a:lnTo>
                    <a:pt x="122" y="49"/>
                  </a:lnTo>
                  <a:lnTo>
                    <a:pt x="117" y="48"/>
                  </a:lnTo>
                  <a:lnTo>
                    <a:pt x="111" y="47"/>
                  </a:lnTo>
                  <a:lnTo>
                    <a:pt x="104" y="48"/>
                  </a:lnTo>
                  <a:lnTo>
                    <a:pt x="96" y="49"/>
                  </a:lnTo>
                  <a:lnTo>
                    <a:pt x="90" y="52"/>
                  </a:lnTo>
                  <a:lnTo>
                    <a:pt x="83" y="55"/>
                  </a:lnTo>
                  <a:lnTo>
                    <a:pt x="77" y="61"/>
                  </a:lnTo>
                  <a:lnTo>
                    <a:pt x="72" y="66"/>
                  </a:lnTo>
                  <a:lnTo>
                    <a:pt x="68" y="71"/>
                  </a:lnTo>
                  <a:lnTo>
                    <a:pt x="66" y="79"/>
                  </a:lnTo>
                  <a:lnTo>
                    <a:pt x="64" y="88"/>
                  </a:lnTo>
                  <a:lnTo>
                    <a:pt x="63" y="98"/>
                  </a:lnTo>
                  <a:lnTo>
                    <a:pt x="62" y="113"/>
                  </a:lnTo>
                  <a:lnTo>
                    <a:pt x="62" y="131"/>
                  </a:lnTo>
                  <a:lnTo>
                    <a:pt x="62" y="234"/>
                  </a:lnTo>
                  <a:lnTo>
                    <a:pt x="0" y="234"/>
                  </a:lnTo>
                  <a:lnTo>
                    <a:pt x="0" y="6"/>
                  </a:lnTo>
                  <a:lnTo>
                    <a:pt x="57" y="6"/>
                  </a:lnTo>
                  <a:lnTo>
                    <a:pt x="57" y="39"/>
                  </a:lnTo>
                  <a:lnTo>
                    <a:pt x="65" y="30"/>
                  </a:lnTo>
                  <a:lnTo>
                    <a:pt x="72" y="23"/>
                  </a:lnTo>
                  <a:lnTo>
                    <a:pt x="81" y="15"/>
                  </a:lnTo>
                  <a:lnTo>
                    <a:pt x="91" y="10"/>
                  </a:lnTo>
                  <a:lnTo>
                    <a:pt x="101" y="6"/>
                  </a:lnTo>
                  <a:lnTo>
                    <a:pt x="110" y="3"/>
                  </a:lnTo>
                  <a:lnTo>
                    <a:pt x="121" y="1"/>
                  </a:lnTo>
                  <a:lnTo>
                    <a:pt x="133" y="0"/>
                  </a:lnTo>
                  <a:lnTo>
                    <a:pt x="143" y="1"/>
                  </a:lnTo>
                  <a:lnTo>
                    <a:pt x="151" y="2"/>
                  </a:lnTo>
                  <a:lnTo>
                    <a:pt x="161" y="4"/>
                  </a:lnTo>
                  <a:lnTo>
                    <a:pt x="169" y="8"/>
                  </a:lnTo>
                  <a:lnTo>
                    <a:pt x="177" y="12"/>
                  </a:lnTo>
                  <a:lnTo>
                    <a:pt x="184" y="16"/>
                  </a:lnTo>
                  <a:lnTo>
                    <a:pt x="189" y="21"/>
                  </a:lnTo>
                  <a:lnTo>
                    <a:pt x="194" y="26"/>
                  </a:lnTo>
                  <a:lnTo>
                    <a:pt x="198" y="33"/>
                  </a:lnTo>
                  <a:lnTo>
                    <a:pt x="201" y="38"/>
                  </a:lnTo>
                  <a:lnTo>
                    <a:pt x="204" y="44"/>
                  </a:lnTo>
                  <a:lnTo>
                    <a:pt x="206" y="52"/>
                  </a:lnTo>
                  <a:lnTo>
                    <a:pt x="207" y="60"/>
                  </a:lnTo>
                  <a:lnTo>
                    <a:pt x="208" y="69"/>
                  </a:lnTo>
                  <a:lnTo>
                    <a:pt x="210" y="80"/>
                  </a:lnTo>
                  <a:lnTo>
                    <a:pt x="210" y="92"/>
                  </a:lnTo>
                  <a:lnTo>
                    <a:pt x="210"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8" name="Freeform 1451">
              <a:extLst>
                <a:ext uri="{FF2B5EF4-FFF2-40B4-BE49-F238E27FC236}">
                  <a16:creationId xmlns:a16="http://schemas.microsoft.com/office/drawing/2014/main" id="{7CD12FAE-1A3A-424C-B038-28EFDBFC41C6}"/>
                </a:ext>
              </a:extLst>
            </p:cNvPr>
            <p:cNvSpPr>
              <a:spLocks/>
            </p:cNvSpPr>
            <p:nvPr/>
          </p:nvSpPr>
          <p:spPr bwMode="auto">
            <a:xfrm>
              <a:off x="4234" y="3343"/>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5 w 135"/>
                <a:gd name="T33" fmla="*/ 13 h 315"/>
                <a:gd name="T34" fmla="*/ 4 w 135"/>
                <a:gd name="T35" fmla="*/ 13 h 315"/>
                <a:gd name="T36" fmla="*/ 3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9"/>
                  </a:lnTo>
                  <a:lnTo>
                    <a:pt x="89" y="129"/>
                  </a:lnTo>
                  <a:lnTo>
                    <a:pt x="89" y="221"/>
                  </a:lnTo>
                  <a:lnTo>
                    <a:pt x="89" y="234"/>
                  </a:lnTo>
                  <a:lnTo>
                    <a:pt x="89" y="244"/>
                  </a:lnTo>
                  <a:lnTo>
                    <a:pt x="89" y="250"/>
                  </a:lnTo>
                  <a:lnTo>
                    <a:pt x="90" y="254"/>
                  </a:lnTo>
                  <a:lnTo>
                    <a:pt x="92" y="259"/>
                  </a:lnTo>
                  <a:lnTo>
                    <a:pt x="95" y="262"/>
                  </a:lnTo>
                  <a:lnTo>
                    <a:pt x="100" y="264"/>
                  </a:lnTo>
                  <a:lnTo>
                    <a:pt x="105" y="265"/>
                  </a:lnTo>
                  <a:lnTo>
                    <a:pt x="116" y="263"/>
                  </a:lnTo>
                  <a:lnTo>
                    <a:pt x="130" y="259"/>
                  </a:lnTo>
                  <a:lnTo>
                    <a:pt x="135" y="306"/>
                  </a:lnTo>
                  <a:lnTo>
                    <a:pt x="124" y="309"/>
                  </a:lnTo>
                  <a:lnTo>
                    <a:pt x="113" y="313"/>
                  </a:lnTo>
                  <a:lnTo>
                    <a:pt x="100" y="315"/>
                  </a:lnTo>
                  <a:lnTo>
                    <a:pt x="87" y="315"/>
                  </a:lnTo>
                  <a:lnTo>
                    <a:pt x="79" y="315"/>
                  </a:lnTo>
                  <a:lnTo>
                    <a:pt x="71" y="314"/>
                  </a:lnTo>
                  <a:lnTo>
                    <a:pt x="64" y="311"/>
                  </a:lnTo>
                  <a:lnTo>
                    <a:pt x="57" y="309"/>
                  </a:lnTo>
                  <a:lnTo>
                    <a:pt x="51" y="306"/>
                  </a:lnTo>
                  <a:lnTo>
                    <a:pt x="46" y="303"/>
                  </a:lnTo>
                  <a:lnTo>
                    <a:pt x="41" y="300"/>
                  </a:lnTo>
                  <a:lnTo>
                    <a:pt x="38" y="295"/>
                  </a:lnTo>
                  <a:lnTo>
                    <a:pt x="35" y="291"/>
                  </a:lnTo>
                  <a:lnTo>
                    <a:pt x="33" y="285"/>
                  </a:lnTo>
                  <a:lnTo>
                    <a:pt x="32" y="279"/>
                  </a:lnTo>
                  <a:lnTo>
                    <a:pt x="29" y="272"/>
                  </a:lnTo>
                  <a:lnTo>
                    <a:pt x="28" y="265"/>
                  </a:lnTo>
                  <a:lnTo>
                    <a:pt x="28" y="255"/>
                  </a:lnTo>
                  <a:lnTo>
                    <a:pt x="28" y="244"/>
                  </a:lnTo>
                  <a:lnTo>
                    <a:pt x="27" y="228"/>
                  </a:lnTo>
                  <a:lnTo>
                    <a:pt x="27" y="129"/>
                  </a:lnTo>
                  <a:lnTo>
                    <a:pt x="0" y="129"/>
                  </a:lnTo>
                  <a:lnTo>
                    <a:pt x="0" y="81"/>
                  </a:lnTo>
                  <a:lnTo>
                    <a:pt x="27" y="81"/>
                  </a:lnTo>
                  <a:lnTo>
                    <a:pt x="27"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399" name="Freeform 1452">
              <a:extLst>
                <a:ext uri="{FF2B5EF4-FFF2-40B4-BE49-F238E27FC236}">
                  <a16:creationId xmlns:a16="http://schemas.microsoft.com/office/drawing/2014/main" id="{63AD136C-AAEB-4049-9E1E-26E4BB27A9CC}"/>
                </a:ext>
              </a:extLst>
            </p:cNvPr>
            <p:cNvSpPr>
              <a:spLocks noEditPoints="1"/>
            </p:cNvSpPr>
            <p:nvPr/>
          </p:nvSpPr>
          <p:spPr bwMode="auto">
            <a:xfrm>
              <a:off x="4265" y="3358"/>
              <a:ext cx="43" cy="48"/>
            </a:xfrm>
            <a:custGeom>
              <a:avLst/>
              <a:gdLst>
                <a:gd name="T0" fmla="*/ 8 w 213"/>
                <a:gd name="T1" fmla="*/ 7 h 240"/>
                <a:gd name="T2" fmla="*/ 8 w 213"/>
                <a:gd name="T3" fmla="*/ 8 h 240"/>
                <a:gd name="T4" fmla="*/ 8 w 213"/>
                <a:gd name="T5" fmla="*/ 8 h 240"/>
                <a:gd name="T6" fmla="*/ 7 w 213"/>
                <a:gd name="T7" fmla="*/ 9 h 240"/>
                <a:gd name="T8" fmla="*/ 7 w 213"/>
                <a:gd name="T9" fmla="*/ 9 h 240"/>
                <a:gd name="T10" fmla="*/ 6 w 213"/>
                <a:gd name="T11" fmla="*/ 9 h 240"/>
                <a:gd name="T12" fmla="*/ 6 w 213"/>
                <a:gd name="T13" fmla="*/ 9 h 240"/>
                <a:gd name="T14" fmla="*/ 5 w 213"/>
                <a:gd name="T15" fmla="*/ 10 h 240"/>
                <a:gd name="T16" fmla="*/ 4 w 213"/>
                <a:gd name="T17" fmla="*/ 10 h 240"/>
                <a:gd name="T18" fmla="*/ 3 w 213"/>
                <a:gd name="T19" fmla="*/ 10 h 240"/>
                <a:gd name="T20" fmla="*/ 2 w 213"/>
                <a:gd name="T21" fmla="*/ 9 h 240"/>
                <a:gd name="T22" fmla="*/ 2 w 213"/>
                <a:gd name="T23" fmla="*/ 9 h 240"/>
                <a:gd name="T24" fmla="*/ 1 w 213"/>
                <a:gd name="T25" fmla="*/ 8 h 240"/>
                <a:gd name="T26" fmla="*/ 1 w 213"/>
                <a:gd name="T27" fmla="*/ 7 h 240"/>
                <a:gd name="T28" fmla="*/ 0 w 213"/>
                <a:gd name="T29" fmla="*/ 7 h 240"/>
                <a:gd name="T30" fmla="*/ 0 w 213"/>
                <a:gd name="T31" fmla="*/ 6 h 240"/>
                <a:gd name="T32" fmla="*/ 0 w 213"/>
                <a:gd name="T33" fmla="*/ 5 h 240"/>
                <a:gd name="T34" fmla="*/ 0 w 213"/>
                <a:gd name="T35" fmla="*/ 4 h 240"/>
                <a:gd name="T36" fmla="*/ 0 w 213"/>
                <a:gd name="T37" fmla="*/ 3 h 240"/>
                <a:gd name="T38" fmla="*/ 1 w 213"/>
                <a:gd name="T39" fmla="*/ 2 h 240"/>
                <a:gd name="T40" fmla="*/ 1 w 213"/>
                <a:gd name="T41" fmla="*/ 1 h 240"/>
                <a:gd name="T42" fmla="*/ 2 w 213"/>
                <a:gd name="T43" fmla="*/ 1 h 240"/>
                <a:gd name="T44" fmla="*/ 3 w 213"/>
                <a:gd name="T45" fmla="*/ 0 h 240"/>
                <a:gd name="T46" fmla="*/ 3 w 213"/>
                <a:gd name="T47" fmla="*/ 0 h 240"/>
                <a:gd name="T48" fmla="*/ 4 w 213"/>
                <a:gd name="T49" fmla="*/ 0 h 240"/>
                <a:gd name="T50" fmla="*/ 5 w 213"/>
                <a:gd name="T51" fmla="*/ 0 h 240"/>
                <a:gd name="T52" fmla="*/ 6 w 213"/>
                <a:gd name="T53" fmla="*/ 0 h 240"/>
                <a:gd name="T54" fmla="*/ 7 w 213"/>
                <a:gd name="T55" fmla="*/ 1 h 240"/>
                <a:gd name="T56" fmla="*/ 7 w 213"/>
                <a:gd name="T57" fmla="*/ 1 h 240"/>
                <a:gd name="T58" fmla="*/ 8 w 213"/>
                <a:gd name="T59" fmla="*/ 2 h 240"/>
                <a:gd name="T60" fmla="*/ 8 w 213"/>
                <a:gd name="T61" fmla="*/ 3 h 240"/>
                <a:gd name="T62" fmla="*/ 9 w 213"/>
                <a:gd name="T63" fmla="*/ 4 h 240"/>
                <a:gd name="T64" fmla="*/ 9 w 213"/>
                <a:gd name="T65" fmla="*/ 6 h 240"/>
                <a:gd name="T66" fmla="*/ 3 w 213"/>
                <a:gd name="T67" fmla="*/ 6 h 240"/>
                <a:gd name="T68" fmla="*/ 3 w 213"/>
                <a:gd name="T69" fmla="*/ 7 h 240"/>
                <a:gd name="T70" fmla="*/ 3 w 213"/>
                <a:gd name="T71" fmla="*/ 7 h 240"/>
                <a:gd name="T72" fmla="*/ 3 w 213"/>
                <a:gd name="T73" fmla="*/ 7 h 240"/>
                <a:gd name="T74" fmla="*/ 4 w 213"/>
                <a:gd name="T75" fmla="*/ 8 h 240"/>
                <a:gd name="T76" fmla="*/ 5 w 213"/>
                <a:gd name="T77" fmla="*/ 8 h 240"/>
                <a:gd name="T78" fmla="*/ 5 w 213"/>
                <a:gd name="T79" fmla="*/ 8 h 240"/>
                <a:gd name="T80" fmla="*/ 6 w 213"/>
                <a:gd name="T81" fmla="*/ 7 h 240"/>
                <a:gd name="T82" fmla="*/ 6 w 213"/>
                <a:gd name="T83" fmla="*/ 7 h 240"/>
                <a:gd name="T84" fmla="*/ 6 w 213"/>
                <a:gd name="T85" fmla="*/ 4 h 240"/>
                <a:gd name="T86" fmla="*/ 6 w 213"/>
                <a:gd name="T87" fmla="*/ 3 h 240"/>
                <a:gd name="T88" fmla="*/ 6 w 213"/>
                <a:gd name="T89" fmla="*/ 2 h 240"/>
                <a:gd name="T90" fmla="*/ 5 w 213"/>
                <a:gd name="T91" fmla="*/ 2 h 240"/>
                <a:gd name="T92" fmla="*/ 4 w 213"/>
                <a:gd name="T93" fmla="*/ 2 h 240"/>
                <a:gd name="T94" fmla="*/ 4 w 213"/>
                <a:gd name="T95" fmla="*/ 2 h 240"/>
                <a:gd name="T96" fmla="*/ 3 w 213"/>
                <a:gd name="T97" fmla="*/ 2 h 240"/>
                <a:gd name="T98" fmla="*/ 3 w 213"/>
                <a:gd name="T99" fmla="*/ 3 h 240"/>
                <a:gd name="T100" fmla="*/ 3 w 213"/>
                <a:gd name="T101" fmla="*/ 4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40"/>
                <a:gd name="T155" fmla="*/ 213 w 213"/>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40">
                  <a:moveTo>
                    <a:pt x="150" y="162"/>
                  </a:moveTo>
                  <a:lnTo>
                    <a:pt x="210" y="172"/>
                  </a:lnTo>
                  <a:lnTo>
                    <a:pt x="207" y="180"/>
                  </a:lnTo>
                  <a:lnTo>
                    <a:pt x="204" y="188"/>
                  </a:lnTo>
                  <a:lnTo>
                    <a:pt x="199" y="194"/>
                  </a:lnTo>
                  <a:lnTo>
                    <a:pt x="195" y="201"/>
                  </a:lnTo>
                  <a:lnTo>
                    <a:pt x="191" y="207"/>
                  </a:lnTo>
                  <a:lnTo>
                    <a:pt x="185" y="213"/>
                  </a:lnTo>
                  <a:lnTo>
                    <a:pt x="180" y="218"/>
                  </a:lnTo>
                  <a:lnTo>
                    <a:pt x="173" y="222"/>
                  </a:lnTo>
                  <a:lnTo>
                    <a:pt x="167" y="227"/>
                  </a:lnTo>
                  <a:lnTo>
                    <a:pt x="160" y="230"/>
                  </a:lnTo>
                  <a:lnTo>
                    <a:pt x="153" y="233"/>
                  </a:lnTo>
                  <a:lnTo>
                    <a:pt x="145" y="235"/>
                  </a:lnTo>
                  <a:lnTo>
                    <a:pt x="137" y="238"/>
                  </a:lnTo>
                  <a:lnTo>
                    <a:pt x="128" y="239"/>
                  </a:lnTo>
                  <a:lnTo>
                    <a:pt x="119" y="240"/>
                  </a:lnTo>
                  <a:lnTo>
                    <a:pt x="111" y="240"/>
                  </a:lnTo>
                  <a:lnTo>
                    <a:pt x="96" y="240"/>
                  </a:lnTo>
                  <a:lnTo>
                    <a:pt x="83" y="238"/>
                  </a:lnTo>
                  <a:lnTo>
                    <a:pt x="70" y="234"/>
                  </a:lnTo>
                  <a:lnTo>
                    <a:pt x="58" y="230"/>
                  </a:lnTo>
                  <a:lnTo>
                    <a:pt x="48" y="225"/>
                  </a:lnTo>
                  <a:lnTo>
                    <a:pt x="38" y="218"/>
                  </a:lnTo>
                  <a:lnTo>
                    <a:pt x="30" y="211"/>
                  </a:lnTo>
                  <a:lnTo>
                    <a:pt x="22" y="201"/>
                  </a:lnTo>
                  <a:lnTo>
                    <a:pt x="17" y="193"/>
                  </a:lnTo>
                  <a:lnTo>
                    <a:pt x="13" y="185"/>
                  </a:lnTo>
                  <a:lnTo>
                    <a:pt x="8" y="175"/>
                  </a:lnTo>
                  <a:lnTo>
                    <a:pt x="5" y="165"/>
                  </a:lnTo>
                  <a:lnTo>
                    <a:pt x="3" y="156"/>
                  </a:lnTo>
                  <a:lnTo>
                    <a:pt x="1" y="145"/>
                  </a:lnTo>
                  <a:lnTo>
                    <a:pt x="0" y="134"/>
                  </a:lnTo>
                  <a:lnTo>
                    <a:pt x="0" y="122"/>
                  </a:lnTo>
                  <a:lnTo>
                    <a:pt x="0" y="108"/>
                  </a:lnTo>
                  <a:lnTo>
                    <a:pt x="1" y="95"/>
                  </a:lnTo>
                  <a:lnTo>
                    <a:pt x="4" y="83"/>
                  </a:lnTo>
                  <a:lnTo>
                    <a:pt x="7" y="71"/>
                  </a:lnTo>
                  <a:lnTo>
                    <a:pt x="10" y="61"/>
                  </a:lnTo>
                  <a:lnTo>
                    <a:pt x="16" y="51"/>
                  </a:lnTo>
                  <a:lnTo>
                    <a:pt x="22" y="41"/>
                  </a:lnTo>
                  <a:lnTo>
                    <a:pt x="29" y="33"/>
                  </a:lnTo>
                  <a:lnTo>
                    <a:pt x="36" y="25"/>
                  </a:lnTo>
                  <a:lnTo>
                    <a:pt x="45" y="19"/>
                  </a:lnTo>
                  <a:lnTo>
                    <a:pt x="54" y="13"/>
                  </a:lnTo>
                  <a:lnTo>
                    <a:pt x="63" y="9"/>
                  </a:lnTo>
                  <a:lnTo>
                    <a:pt x="72" y="6"/>
                  </a:lnTo>
                  <a:lnTo>
                    <a:pt x="83" y="2"/>
                  </a:lnTo>
                  <a:lnTo>
                    <a:pt x="94" y="1"/>
                  </a:lnTo>
                  <a:lnTo>
                    <a:pt x="104" y="0"/>
                  </a:lnTo>
                  <a:lnTo>
                    <a:pt x="117" y="1"/>
                  </a:lnTo>
                  <a:lnTo>
                    <a:pt x="128" y="2"/>
                  </a:lnTo>
                  <a:lnTo>
                    <a:pt x="140" y="6"/>
                  </a:lnTo>
                  <a:lnTo>
                    <a:pt x="150" y="9"/>
                  </a:lnTo>
                  <a:lnTo>
                    <a:pt x="159" y="14"/>
                  </a:lnTo>
                  <a:lnTo>
                    <a:pt x="169" y="20"/>
                  </a:lnTo>
                  <a:lnTo>
                    <a:pt x="178" y="26"/>
                  </a:lnTo>
                  <a:lnTo>
                    <a:pt x="185" y="35"/>
                  </a:lnTo>
                  <a:lnTo>
                    <a:pt x="192" y="43"/>
                  </a:lnTo>
                  <a:lnTo>
                    <a:pt x="198" y="53"/>
                  </a:lnTo>
                  <a:lnTo>
                    <a:pt x="203" y="65"/>
                  </a:lnTo>
                  <a:lnTo>
                    <a:pt x="207" y="77"/>
                  </a:lnTo>
                  <a:lnTo>
                    <a:pt x="210" y="91"/>
                  </a:lnTo>
                  <a:lnTo>
                    <a:pt x="212" y="105"/>
                  </a:lnTo>
                  <a:lnTo>
                    <a:pt x="213" y="121"/>
                  </a:lnTo>
                  <a:lnTo>
                    <a:pt x="213" y="138"/>
                  </a:lnTo>
                  <a:lnTo>
                    <a:pt x="61" y="138"/>
                  </a:lnTo>
                  <a:lnTo>
                    <a:pt x="62" y="150"/>
                  </a:lnTo>
                  <a:lnTo>
                    <a:pt x="65" y="162"/>
                  </a:lnTo>
                  <a:lnTo>
                    <a:pt x="68" y="166"/>
                  </a:lnTo>
                  <a:lnTo>
                    <a:pt x="70" y="172"/>
                  </a:lnTo>
                  <a:lnTo>
                    <a:pt x="73" y="176"/>
                  </a:lnTo>
                  <a:lnTo>
                    <a:pt x="76" y="179"/>
                  </a:lnTo>
                  <a:lnTo>
                    <a:pt x="84" y="186"/>
                  </a:lnTo>
                  <a:lnTo>
                    <a:pt x="91" y="191"/>
                  </a:lnTo>
                  <a:lnTo>
                    <a:pt x="101" y="193"/>
                  </a:lnTo>
                  <a:lnTo>
                    <a:pt x="111" y="194"/>
                  </a:lnTo>
                  <a:lnTo>
                    <a:pt x="118" y="194"/>
                  </a:lnTo>
                  <a:lnTo>
                    <a:pt x="124" y="192"/>
                  </a:lnTo>
                  <a:lnTo>
                    <a:pt x="130" y="190"/>
                  </a:lnTo>
                  <a:lnTo>
                    <a:pt x="135" y="187"/>
                  </a:lnTo>
                  <a:lnTo>
                    <a:pt x="140" y="183"/>
                  </a:lnTo>
                  <a:lnTo>
                    <a:pt x="143" y="177"/>
                  </a:lnTo>
                  <a:lnTo>
                    <a:pt x="146" y="170"/>
                  </a:lnTo>
                  <a:lnTo>
                    <a:pt x="150" y="162"/>
                  </a:lnTo>
                  <a:close/>
                  <a:moveTo>
                    <a:pt x="153" y="101"/>
                  </a:moveTo>
                  <a:lnTo>
                    <a:pt x="152" y="89"/>
                  </a:lnTo>
                  <a:lnTo>
                    <a:pt x="150" y="78"/>
                  </a:lnTo>
                  <a:lnTo>
                    <a:pt x="145" y="68"/>
                  </a:lnTo>
                  <a:lnTo>
                    <a:pt x="140" y="61"/>
                  </a:lnTo>
                  <a:lnTo>
                    <a:pt x="132" y="54"/>
                  </a:lnTo>
                  <a:lnTo>
                    <a:pt x="125" y="51"/>
                  </a:lnTo>
                  <a:lnTo>
                    <a:pt x="117" y="48"/>
                  </a:lnTo>
                  <a:lnTo>
                    <a:pt x="108" y="47"/>
                  </a:lnTo>
                  <a:lnTo>
                    <a:pt x="99" y="48"/>
                  </a:lnTo>
                  <a:lnTo>
                    <a:pt x="90" y="51"/>
                  </a:lnTo>
                  <a:lnTo>
                    <a:pt x="82" y="55"/>
                  </a:lnTo>
                  <a:lnTo>
                    <a:pt x="75" y="62"/>
                  </a:lnTo>
                  <a:lnTo>
                    <a:pt x="70" y="69"/>
                  </a:lnTo>
                  <a:lnTo>
                    <a:pt x="65" y="79"/>
                  </a:lnTo>
                  <a:lnTo>
                    <a:pt x="63" y="89"/>
                  </a:lnTo>
                  <a:lnTo>
                    <a:pt x="62" y="101"/>
                  </a:lnTo>
                  <a:lnTo>
                    <a:pt x="153"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0" name="Freeform 1453">
              <a:extLst>
                <a:ext uri="{FF2B5EF4-FFF2-40B4-BE49-F238E27FC236}">
                  <a16:creationId xmlns:a16="http://schemas.microsoft.com/office/drawing/2014/main" id="{D9801F65-871A-47FA-93DF-97CD5EA6DB4D}"/>
                </a:ext>
              </a:extLst>
            </p:cNvPr>
            <p:cNvSpPr>
              <a:spLocks/>
            </p:cNvSpPr>
            <p:nvPr/>
          </p:nvSpPr>
          <p:spPr bwMode="auto">
            <a:xfrm>
              <a:off x="3636" y="3274"/>
              <a:ext cx="273" cy="199"/>
            </a:xfrm>
            <a:custGeom>
              <a:avLst/>
              <a:gdLst>
                <a:gd name="T0" fmla="*/ 2 w 1364"/>
                <a:gd name="T1" fmla="*/ 40 h 994"/>
                <a:gd name="T2" fmla="*/ 55 w 1364"/>
                <a:gd name="T3" fmla="*/ 3 h 994"/>
                <a:gd name="T4" fmla="*/ 53 w 1364"/>
                <a:gd name="T5" fmla="*/ 0 h 994"/>
                <a:gd name="T6" fmla="*/ 0 w 1364"/>
                <a:gd name="T7" fmla="*/ 37 h 994"/>
                <a:gd name="T8" fmla="*/ 2 w 1364"/>
                <a:gd name="T9" fmla="*/ 40 h 994"/>
                <a:gd name="T10" fmla="*/ 0 60000 65536"/>
                <a:gd name="T11" fmla="*/ 0 60000 65536"/>
                <a:gd name="T12" fmla="*/ 0 60000 65536"/>
                <a:gd name="T13" fmla="*/ 0 60000 65536"/>
                <a:gd name="T14" fmla="*/ 0 60000 65536"/>
                <a:gd name="T15" fmla="*/ 0 w 1364"/>
                <a:gd name="T16" fmla="*/ 0 h 994"/>
                <a:gd name="T17" fmla="*/ 1364 w 1364"/>
                <a:gd name="T18" fmla="*/ 994 h 994"/>
              </a:gdLst>
              <a:ahLst/>
              <a:cxnLst>
                <a:cxn ang="T10">
                  <a:pos x="T0" y="T1"/>
                </a:cxn>
                <a:cxn ang="T11">
                  <a:pos x="T2" y="T3"/>
                </a:cxn>
                <a:cxn ang="T12">
                  <a:pos x="T4" y="T5"/>
                </a:cxn>
                <a:cxn ang="T13">
                  <a:pos x="T6" y="T7"/>
                </a:cxn>
                <a:cxn ang="T14">
                  <a:pos x="T8" y="T9"/>
                </a:cxn>
              </a:cxnLst>
              <a:rect l="T15" t="T16" r="T17" b="T18"/>
              <a:pathLst>
                <a:path w="1364" h="994">
                  <a:moveTo>
                    <a:pt x="52" y="994"/>
                  </a:moveTo>
                  <a:lnTo>
                    <a:pt x="1364" y="73"/>
                  </a:lnTo>
                  <a:lnTo>
                    <a:pt x="1313" y="0"/>
                  </a:lnTo>
                  <a:lnTo>
                    <a:pt x="0" y="922"/>
                  </a:lnTo>
                  <a:lnTo>
                    <a:pt x="52" y="99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1" name="Freeform 1454">
              <a:extLst>
                <a:ext uri="{FF2B5EF4-FFF2-40B4-BE49-F238E27FC236}">
                  <a16:creationId xmlns:a16="http://schemas.microsoft.com/office/drawing/2014/main" id="{364B1A6B-1170-4FD8-85B3-5F76B32C25DA}"/>
                </a:ext>
              </a:extLst>
            </p:cNvPr>
            <p:cNvSpPr>
              <a:spLocks/>
            </p:cNvSpPr>
            <p:nvPr/>
          </p:nvSpPr>
          <p:spPr bwMode="auto">
            <a:xfrm>
              <a:off x="3621" y="3415"/>
              <a:ext cx="72" cy="64"/>
            </a:xfrm>
            <a:custGeom>
              <a:avLst/>
              <a:gdLst>
                <a:gd name="T0" fmla="*/ 14 w 359"/>
                <a:gd name="T1" fmla="*/ 11 h 319"/>
                <a:gd name="T2" fmla="*/ 14 w 359"/>
                <a:gd name="T3" fmla="*/ 11 h 319"/>
                <a:gd name="T4" fmla="*/ 14 w 359"/>
                <a:gd name="T5" fmla="*/ 10 h 319"/>
                <a:gd name="T6" fmla="*/ 14 w 359"/>
                <a:gd name="T7" fmla="*/ 10 h 319"/>
                <a:gd name="T8" fmla="*/ 13 w 359"/>
                <a:gd name="T9" fmla="*/ 10 h 319"/>
                <a:gd name="T10" fmla="*/ 13 w 359"/>
                <a:gd name="T11" fmla="*/ 10 h 319"/>
                <a:gd name="T12" fmla="*/ 13 w 359"/>
                <a:gd name="T13" fmla="*/ 9 h 319"/>
                <a:gd name="T14" fmla="*/ 12 w 359"/>
                <a:gd name="T15" fmla="*/ 9 h 319"/>
                <a:gd name="T16" fmla="*/ 12 w 359"/>
                <a:gd name="T17" fmla="*/ 9 h 319"/>
                <a:gd name="T18" fmla="*/ 12 w 359"/>
                <a:gd name="T19" fmla="*/ 9 h 319"/>
                <a:gd name="T20" fmla="*/ 11 w 359"/>
                <a:gd name="T21" fmla="*/ 8 h 319"/>
                <a:gd name="T22" fmla="*/ 11 w 359"/>
                <a:gd name="T23" fmla="*/ 8 h 319"/>
                <a:gd name="T24" fmla="*/ 11 w 359"/>
                <a:gd name="T25" fmla="*/ 8 h 319"/>
                <a:gd name="T26" fmla="*/ 10 w 359"/>
                <a:gd name="T27" fmla="*/ 7 h 319"/>
                <a:gd name="T28" fmla="*/ 10 w 359"/>
                <a:gd name="T29" fmla="*/ 7 h 319"/>
                <a:gd name="T30" fmla="*/ 10 w 359"/>
                <a:gd name="T31" fmla="*/ 7 h 319"/>
                <a:gd name="T32" fmla="*/ 10 w 359"/>
                <a:gd name="T33" fmla="*/ 6 h 319"/>
                <a:gd name="T34" fmla="*/ 9 w 359"/>
                <a:gd name="T35" fmla="*/ 6 h 319"/>
                <a:gd name="T36" fmla="*/ 9 w 359"/>
                <a:gd name="T37" fmla="*/ 6 h 319"/>
                <a:gd name="T38" fmla="*/ 9 w 359"/>
                <a:gd name="T39" fmla="*/ 5 h 319"/>
                <a:gd name="T40" fmla="*/ 9 w 359"/>
                <a:gd name="T41" fmla="*/ 5 h 319"/>
                <a:gd name="T42" fmla="*/ 9 w 359"/>
                <a:gd name="T43" fmla="*/ 5 h 319"/>
                <a:gd name="T44" fmla="*/ 8 w 359"/>
                <a:gd name="T45" fmla="*/ 4 h 319"/>
                <a:gd name="T46" fmla="*/ 8 w 359"/>
                <a:gd name="T47" fmla="*/ 4 h 319"/>
                <a:gd name="T48" fmla="*/ 8 w 359"/>
                <a:gd name="T49" fmla="*/ 3 h 319"/>
                <a:gd name="T50" fmla="*/ 8 w 359"/>
                <a:gd name="T51" fmla="*/ 3 h 319"/>
                <a:gd name="T52" fmla="*/ 8 w 359"/>
                <a:gd name="T53" fmla="*/ 3 h 319"/>
                <a:gd name="T54" fmla="*/ 8 w 359"/>
                <a:gd name="T55" fmla="*/ 2 h 319"/>
                <a:gd name="T56" fmla="*/ 7 w 359"/>
                <a:gd name="T57" fmla="*/ 2 h 319"/>
                <a:gd name="T58" fmla="*/ 7 w 359"/>
                <a:gd name="T59" fmla="*/ 1 h 319"/>
                <a:gd name="T60" fmla="*/ 7 w 359"/>
                <a:gd name="T61" fmla="*/ 1 h 319"/>
                <a:gd name="T62" fmla="*/ 7 w 359"/>
                <a:gd name="T63" fmla="*/ 1 h 319"/>
                <a:gd name="T64" fmla="*/ 7 w 359"/>
                <a:gd name="T65" fmla="*/ 0 h 319"/>
                <a:gd name="T66" fmla="*/ 0 w 359"/>
                <a:gd name="T67" fmla="*/ 13 h 319"/>
                <a:gd name="T68" fmla="*/ 0 w 359"/>
                <a:gd name="T69" fmla="*/ 13 h 3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59"/>
                <a:gd name="T106" fmla="*/ 0 h 319"/>
                <a:gd name="T107" fmla="*/ 359 w 359"/>
                <a:gd name="T108" fmla="*/ 319 h 3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59" h="319">
                  <a:moveTo>
                    <a:pt x="0" y="319"/>
                  </a:moveTo>
                  <a:lnTo>
                    <a:pt x="359" y="267"/>
                  </a:lnTo>
                  <a:lnTo>
                    <a:pt x="355" y="263"/>
                  </a:lnTo>
                  <a:lnTo>
                    <a:pt x="351" y="260"/>
                  </a:lnTo>
                  <a:lnTo>
                    <a:pt x="346" y="257"/>
                  </a:lnTo>
                  <a:lnTo>
                    <a:pt x="341" y="255"/>
                  </a:lnTo>
                  <a:lnTo>
                    <a:pt x="337" y="251"/>
                  </a:lnTo>
                  <a:lnTo>
                    <a:pt x="332" y="248"/>
                  </a:lnTo>
                  <a:lnTo>
                    <a:pt x="328" y="245"/>
                  </a:lnTo>
                  <a:lnTo>
                    <a:pt x="324" y="242"/>
                  </a:lnTo>
                  <a:lnTo>
                    <a:pt x="319" y="238"/>
                  </a:lnTo>
                  <a:lnTo>
                    <a:pt x="315" y="235"/>
                  </a:lnTo>
                  <a:lnTo>
                    <a:pt x="312" y="232"/>
                  </a:lnTo>
                  <a:lnTo>
                    <a:pt x="308" y="229"/>
                  </a:lnTo>
                  <a:lnTo>
                    <a:pt x="303" y="224"/>
                  </a:lnTo>
                  <a:lnTo>
                    <a:pt x="300" y="221"/>
                  </a:lnTo>
                  <a:lnTo>
                    <a:pt x="296" y="218"/>
                  </a:lnTo>
                  <a:lnTo>
                    <a:pt x="291" y="215"/>
                  </a:lnTo>
                  <a:lnTo>
                    <a:pt x="288" y="212"/>
                  </a:lnTo>
                  <a:lnTo>
                    <a:pt x="284" y="207"/>
                  </a:lnTo>
                  <a:lnTo>
                    <a:pt x="281" y="204"/>
                  </a:lnTo>
                  <a:lnTo>
                    <a:pt x="277" y="200"/>
                  </a:lnTo>
                  <a:lnTo>
                    <a:pt x="273" y="196"/>
                  </a:lnTo>
                  <a:lnTo>
                    <a:pt x="270" y="192"/>
                  </a:lnTo>
                  <a:lnTo>
                    <a:pt x="267" y="189"/>
                  </a:lnTo>
                  <a:lnTo>
                    <a:pt x="263" y="185"/>
                  </a:lnTo>
                  <a:lnTo>
                    <a:pt x="260" y="181"/>
                  </a:lnTo>
                  <a:lnTo>
                    <a:pt x="257" y="177"/>
                  </a:lnTo>
                  <a:lnTo>
                    <a:pt x="254" y="174"/>
                  </a:lnTo>
                  <a:lnTo>
                    <a:pt x="250" y="169"/>
                  </a:lnTo>
                  <a:lnTo>
                    <a:pt x="247" y="165"/>
                  </a:lnTo>
                  <a:lnTo>
                    <a:pt x="244" y="161"/>
                  </a:lnTo>
                  <a:lnTo>
                    <a:pt x="241" y="158"/>
                  </a:lnTo>
                  <a:lnTo>
                    <a:pt x="237" y="153"/>
                  </a:lnTo>
                  <a:lnTo>
                    <a:pt x="235" y="149"/>
                  </a:lnTo>
                  <a:lnTo>
                    <a:pt x="232" y="145"/>
                  </a:lnTo>
                  <a:lnTo>
                    <a:pt x="230" y="140"/>
                  </a:lnTo>
                  <a:lnTo>
                    <a:pt x="227" y="136"/>
                  </a:lnTo>
                  <a:lnTo>
                    <a:pt x="224" y="132"/>
                  </a:lnTo>
                  <a:lnTo>
                    <a:pt x="221" y="127"/>
                  </a:lnTo>
                  <a:lnTo>
                    <a:pt x="219" y="123"/>
                  </a:lnTo>
                  <a:lnTo>
                    <a:pt x="216" y="119"/>
                  </a:lnTo>
                  <a:lnTo>
                    <a:pt x="214" y="114"/>
                  </a:lnTo>
                  <a:lnTo>
                    <a:pt x="212" y="109"/>
                  </a:lnTo>
                  <a:lnTo>
                    <a:pt x="209" y="105"/>
                  </a:lnTo>
                  <a:lnTo>
                    <a:pt x="207" y="100"/>
                  </a:lnTo>
                  <a:lnTo>
                    <a:pt x="205" y="95"/>
                  </a:lnTo>
                  <a:lnTo>
                    <a:pt x="203" y="91"/>
                  </a:lnTo>
                  <a:lnTo>
                    <a:pt x="201" y="86"/>
                  </a:lnTo>
                  <a:lnTo>
                    <a:pt x="199" y="81"/>
                  </a:lnTo>
                  <a:lnTo>
                    <a:pt x="196" y="77"/>
                  </a:lnTo>
                  <a:lnTo>
                    <a:pt x="194" y="71"/>
                  </a:lnTo>
                  <a:lnTo>
                    <a:pt x="192" y="67"/>
                  </a:lnTo>
                  <a:lnTo>
                    <a:pt x="191" y="62"/>
                  </a:lnTo>
                  <a:lnTo>
                    <a:pt x="189" y="57"/>
                  </a:lnTo>
                  <a:lnTo>
                    <a:pt x="187" y="52"/>
                  </a:lnTo>
                  <a:lnTo>
                    <a:pt x="186" y="46"/>
                  </a:lnTo>
                  <a:lnTo>
                    <a:pt x="183" y="42"/>
                  </a:lnTo>
                  <a:lnTo>
                    <a:pt x="182" y="37"/>
                  </a:lnTo>
                  <a:lnTo>
                    <a:pt x="180" y="31"/>
                  </a:lnTo>
                  <a:lnTo>
                    <a:pt x="179" y="26"/>
                  </a:lnTo>
                  <a:lnTo>
                    <a:pt x="178" y="21"/>
                  </a:lnTo>
                  <a:lnTo>
                    <a:pt x="177" y="16"/>
                  </a:lnTo>
                  <a:lnTo>
                    <a:pt x="175" y="11"/>
                  </a:lnTo>
                  <a:lnTo>
                    <a:pt x="174" y="5"/>
                  </a:lnTo>
                  <a:lnTo>
                    <a:pt x="173" y="0"/>
                  </a:lnTo>
                  <a:lnTo>
                    <a:pt x="0" y="319"/>
                  </a:lnTo>
                  <a:lnTo>
                    <a:pt x="87" y="259"/>
                  </a:lnTo>
                  <a:lnTo>
                    <a:pt x="0" y="31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2" name="Freeform 1455">
              <a:extLst>
                <a:ext uri="{FF2B5EF4-FFF2-40B4-BE49-F238E27FC236}">
                  <a16:creationId xmlns:a16="http://schemas.microsoft.com/office/drawing/2014/main" id="{4A8116DF-217C-4D29-9404-9CABA9AAAFD4}"/>
                </a:ext>
              </a:extLst>
            </p:cNvPr>
            <p:cNvSpPr>
              <a:spLocks/>
            </p:cNvSpPr>
            <p:nvPr/>
          </p:nvSpPr>
          <p:spPr bwMode="auto">
            <a:xfrm>
              <a:off x="3571" y="1684"/>
              <a:ext cx="51" cy="65"/>
            </a:xfrm>
            <a:custGeom>
              <a:avLst/>
              <a:gdLst>
                <a:gd name="T0" fmla="*/ 3 w 257"/>
                <a:gd name="T1" fmla="*/ 9 h 327"/>
                <a:gd name="T2" fmla="*/ 3 w 257"/>
                <a:gd name="T3" fmla="*/ 10 h 327"/>
                <a:gd name="T4" fmla="*/ 4 w 257"/>
                <a:gd name="T5" fmla="*/ 10 h 327"/>
                <a:gd name="T6" fmla="*/ 4 w 257"/>
                <a:gd name="T7" fmla="*/ 11 h 327"/>
                <a:gd name="T8" fmla="*/ 6 w 257"/>
                <a:gd name="T9" fmla="*/ 11 h 327"/>
                <a:gd name="T10" fmla="*/ 7 w 257"/>
                <a:gd name="T11" fmla="*/ 11 h 327"/>
                <a:gd name="T12" fmla="*/ 7 w 257"/>
                <a:gd name="T13" fmla="*/ 10 h 327"/>
                <a:gd name="T14" fmla="*/ 8 w 257"/>
                <a:gd name="T15" fmla="*/ 9 h 327"/>
                <a:gd name="T16" fmla="*/ 8 w 257"/>
                <a:gd name="T17" fmla="*/ 9 h 327"/>
                <a:gd name="T18" fmla="*/ 7 w 257"/>
                <a:gd name="T19" fmla="*/ 8 h 327"/>
                <a:gd name="T20" fmla="*/ 6 w 257"/>
                <a:gd name="T21" fmla="*/ 8 h 327"/>
                <a:gd name="T22" fmla="*/ 4 w 257"/>
                <a:gd name="T23" fmla="*/ 7 h 327"/>
                <a:gd name="T24" fmla="*/ 2 w 257"/>
                <a:gd name="T25" fmla="*/ 7 h 327"/>
                <a:gd name="T26" fmla="*/ 2 w 257"/>
                <a:gd name="T27" fmla="*/ 6 h 327"/>
                <a:gd name="T28" fmla="*/ 1 w 257"/>
                <a:gd name="T29" fmla="*/ 5 h 327"/>
                <a:gd name="T30" fmla="*/ 1 w 257"/>
                <a:gd name="T31" fmla="*/ 4 h 327"/>
                <a:gd name="T32" fmla="*/ 0 w 257"/>
                <a:gd name="T33" fmla="*/ 3 h 327"/>
                <a:gd name="T34" fmla="*/ 1 w 257"/>
                <a:gd name="T35" fmla="*/ 2 h 327"/>
                <a:gd name="T36" fmla="*/ 2 w 257"/>
                <a:gd name="T37" fmla="*/ 1 h 327"/>
                <a:gd name="T38" fmla="*/ 4 w 257"/>
                <a:gd name="T39" fmla="*/ 0 h 327"/>
                <a:gd name="T40" fmla="*/ 6 w 257"/>
                <a:gd name="T41" fmla="*/ 0 h 327"/>
                <a:gd name="T42" fmla="*/ 7 w 257"/>
                <a:gd name="T43" fmla="*/ 0 h 327"/>
                <a:gd name="T44" fmla="*/ 8 w 257"/>
                <a:gd name="T45" fmla="*/ 1 h 327"/>
                <a:gd name="T46" fmla="*/ 9 w 257"/>
                <a:gd name="T47" fmla="*/ 2 h 327"/>
                <a:gd name="T48" fmla="*/ 10 w 257"/>
                <a:gd name="T49" fmla="*/ 3 h 327"/>
                <a:gd name="T50" fmla="*/ 10 w 257"/>
                <a:gd name="T51" fmla="*/ 4 h 327"/>
                <a:gd name="T52" fmla="*/ 7 w 257"/>
                <a:gd name="T53" fmla="*/ 3 h 327"/>
                <a:gd name="T54" fmla="*/ 6 w 257"/>
                <a:gd name="T55" fmla="*/ 2 h 327"/>
                <a:gd name="T56" fmla="*/ 5 w 257"/>
                <a:gd name="T57" fmla="*/ 2 h 327"/>
                <a:gd name="T58" fmla="*/ 4 w 257"/>
                <a:gd name="T59" fmla="*/ 2 h 327"/>
                <a:gd name="T60" fmla="*/ 3 w 257"/>
                <a:gd name="T61" fmla="*/ 3 h 327"/>
                <a:gd name="T62" fmla="*/ 3 w 257"/>
                <a:gd name="T63" fmla="*/ 4 h 327"/>
                <a:gd name="T64" fmla="*/ 3 w 257"/>
                <a:gd name="T65" fmla="*/ 4 h 327"/>
                <a:gd name="T66" fmla="*/ 5 w 257"/>
                <a:gd name="T67" fmla="*/ 5 h 327"/>
                <a:gd name="T68" fmla="*/ 7 w 257"/>
                <a:gd name="T69" fmla="*/ 5 h 327"/>
                <a:gd name="T70" fmla="*/ 9 w 257"/>
                <a:gd name="T71" fmla="*/ 6 h 327"/>
                <a:gd name="T72" fmla="*/ 10 w 257"/>
                <a:gd name="T73" fmla="*/ 7 h 327"/>
                <a:gd name="T74" fmla="*/ 10 w 257"/>
                <a:gd name="T75" fmla="*/ 9 h 327"/>
                <a:gd name="T76" fmla="*/ 10 w 257"/>
                <a:gd name="T77" fmla="*/ 10 h 327"/>
                <a:gd name="T78" fmla="*/ 9 w 257"/>
                <a:gd name="T79" fmla="*/ 11 h 327"/>
                <a:gd name="T80" fmla="*/ 9 w 257"/>
                <a:gd name="T81" fmla="*/ 12 h 327"/>
                <a:gd name="T82" fmla="*/ 7 w 257"/>
                <a:gd name="T83" fmla="*/ 13 h 327"/>
                <a:gd name="T84" fmla="*/ 5 w 257"/>
                <a:gd name="T85" fmla="*/ 13 h 327"/>
                <a:gd name="T86" fmla="*/ 4 w 257"/>
                <a:gd name="T87" fmla="*/ 13 h 327"/>
                <a:gd name="T88" fmla="*/ 2 w 257"/>
                <a:gd name="T89" fmla="*/ 12 h 327"/>
                <a:gd name="T90" fmla="*/ 1 w 257"/>
                <a:gd name="T91" fmla="*/ 12 h 327"/>
                <a:gd name="T92" fmla="*/ 1 w 257"/>
                <a:gd name="T93" fmla="*/ 11 h 327"/>
                <a:gd name="T94" fmla="*/ 0 w 257"/>
                <a:gd name="T95" fmla="*/ 9 h 32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57"/>
                <a:gd name="T145" fmla="*/ 0 h 327"/>
                <a:gd name="T146" fmla="*/ 257 w 257"/>
                <a:gd name="T147" fmla="*/ 327 h 32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57" h="327">
                  <a:moveTo>
                    <a:pt x="0" y="219"/>
                  </a:moveTo>
                  <a:lnTo>
                    <a:pt x="62" y="213"/>
                  </a:lnTo>
                  <a:lnTo>
                    <a:pt x="66" y="227"/>
                  </a:lnTo>
                  <a:lnTo>
                    <a:pt x="71" y="240"/>
                  </a:lnTo>
                  <a:lnTo>
                    <a:pt x="74" y="245"/>
                  </a:lnTo>
                  <a:lnTo>
                    <a:pt x="77" y="250"/>
                  </a:lnTo>
                  <a:lnTo>
                    <a:pt x="81" y="255"/>
                  </a:lnTo>
                  <a:lnTo>
                    <a:pt x="85" y="259"/>
                  </a:lnTo>
                  <a:lnTo>
                    <a:pt x="90" y="262"/>
                  </a:lnTo>
                  <a:lnTo>
                    <a:pt x="94" y="265"/>
                  </a:lnTo>
                  <a:lnTo>
                    <a:pt x="100" y="268"/>
                  </a:lnTo>
                  <a:lnTo>
                    <a:pt x="105" y="270"/>
                  </a:lnTo>
                  <a:lnTo>
                    <a:pt x="118" y="272"/>
                  </a:lnTo>
                  <a:lnTo>
                    <a:pt x="131" y="273"/>
                  </a:lnTo>
                  <a:lnTo>
                    <a:pt x="146" y="272"/>
                  </a:lnTo>
                  <a:lnTo>
                    <a:pt x="158" y="270"/>
                  </a:lnTo>
                  <a:lnTo>
                    <a:pt x="164" y="268"/>
                  </a:lnTo>
                  <a:lnTo>
                    <a:pt x="169" y="266"/>
                  </a:lnTo>
                  <a:lnTo>
                    <a:pt x="174" y="263"/>
                  </a:lnTo>
                  <a:lnTo>
                    <a:pt x="177" y="260"/>
                  </a:lnTo>
                  <a:lnTo>
                    <a:pt x="185" y="254"/>
                  </a:lnTo>
                  <a:lnTo>
                    <a:pt x="189" y="246"/>
                  </a:lnTo>
                  <a:lnTo>
                    <a:pt x="193" y="239"/>
                  </a:lnTo>
                  <a:lnTo>
                    <a:pt x="194" y="230"/>
                  </a:lnTo>
                  <a:lnTo>
                    <a:pt x="194" y="225"/>
                  </a:lnTo>
                  <a:lnTo>
                    <a:pt x="191" y="219"/>
                  </a:lnTo>
                  <a:lnTo>
                    <a:pt x="189" y="215"/>
                  </a:lnTo>
                  <a:lnTo>
                    <a:pt x="187" y="211"/>
                  </a:lnTo>
                  <a:lnTo>
                    <a:pt x="183" y="207"/>
                  </a:lnTo>
                  <a:lnTo>
                    <a:pt x="177" y="203"/>
                  </a:lnTo>
                  <a:lnTo>
                    <a:pt x="172" y="200"/>
                  </a:lnTo>
                  <a:lnTo>
                    <a:pt x="163" y="197"/>
                  </a:lnTo>
                  <a:lnTo>
                    <a:pt x="157" y="194"/>
                  </a:lnTo>
                  <a:lnTo>
                    <a:pt x="145" y="191"/>
                  </a:lnTo>
                  <a:lnTo>
                    <a:pt x="131" y="188"/>
                  </a:lnTo>
                  <a:lnTo>
                    <a:pt x="113" y="184"/>
                  </a:lnTo>
                  <a:lnTo>
                    <a:pt x="89" y="176"/>
                  </a:lnTo>
                  <a:lnTo>
                    <a:pt x="69" y="168"/>
                  </a:lnTo>
                  <a:lnTo>
                    <a:pt x="61" y="165"/>
                  </a:lnTo>
                  <a:lnTo>
                    <a:pt x="53" y="161"/>
                  </a:lnTo>
                  <a:lnTo>
                    <a:pt x="47" y="157"/>
                  </a:lnTo>
                  <a:lnTo>
                    <a:pt x="40" y="152"/>
                  </a:lnTo>
                  <a:lnTo>
                    <a:pt x="34" y="145"/>
                  </a:lnTo>
                  <a:lnTo>
                    <a:pt x="28" y="138"/>
                  </a:lnTo>
                  <a:lnTo>
                    <a:pt x="23" y="131"/>
                  </a:lnTo>
                  <a:lnTo>
                    <a:pt x="19" y="123"/>
                  </a:lnTo>
                  <a:lnTo>
                    <a:pt x="16" y="115"/>
                  </a:lnTo>
                  <a:lnTo>
                    <a:pt x="13" y="106"/>
                  </a:lnTo>
                  <a:lnTo>
                    <a:pt x="12" y="97"/>
                  </a:lnTo>
                  <a:lnTo>
                    <a:pt x="11" y="89"/>
                  </a:lnTo>
                  <a:lnTo>
                    <a:pt x="12" y="77"/>
                  </a:lnTo>
                  <a:lnTo>
                    <a:pt x="16" y="65"/>
                  </a:lnTo>
                  <a:lnTo>
                    <a:pt x="20" y="54"/>
                  </a:lnTo>
                  <a:lnTo>
                    <a:pt x="25" y="43"/>
                  </a:lnTo>
                  <a:lnTo>
                    <a:pt x="33" y="34"/>
                  </a:lnTo>
                  <a:lnTo>
                    <a:pt x="43" y="25"/>
                  </a:lnTo>
                  <a:lnTo>
                    <a:pt x="52" y="17"/>
                  </a:lnTo>
                  <a:lnTo>
                    <a:pt x="65" y="11"/>
                  </a:lnTo>
                  <a:lnTo>
                    <a:pt x="78" y="7"/>
                  </a:lnTo>
                  <a:lnTo>
                    <a:pt x="93" y="2"/>
                  </a:lnTo>
                  <a:lnTo>
                    <a:pt x="109" y="1"/>
                  </a:lnTo>
                  <a:lnTo>
                    <a:pt x="127" y="0"/>
                  </a:lnTo>
                  <a:lnTo>
                    <a:pt x="142" y="0"/>
                  </a:lnTo>
                  <a:lnTo>
                    <a:pt x="155" y="1"/>
                  </a:lnTo>
                  <a:lnTo>
                    <a:pt x="168" y="3"/>
                  </a:lnTo>
                  <a:lnTo>
                    <a:pt x="180" y="7"/>
                  </a:lnTo>
                  <a:lnTo>
                    <a:pt x="190" y="10"/>
                  </a:lnTo>
                  <a:lnTo>
                    <a:pt x="200" y="14"/>
                  </a:lnTo>
                  <a:lnTo>
                    <a:pt x="209" y="20"/>
                  </a:lnTo>
                  <a:lnTo>
                    <a:pt x="216" y="26"/>
                  </a:lnTo>
                  <a:lnTo>
                    <a:pt x="224" y="33"/>
                  </a:lnTo>
                  <a:lnTo>
                    <a:pt x="230" y="40"/>
                  </a:lnTo>
                  <a:lnTo>
                    <a:pt x="236" y="48"/>
                  </a:lnTo>
                  <a:lnTo>
                    <a:pt x="240" y="56"/>
                  </a:lnTo>
                  <a:lnTo>
                    <a:pt x="243" y="66"/>
                  </a:lnTo>
                  <a:lnTo>
                    <a:pt x="245" y="75"/>
                  </a:lnTo>
                  <a:lnTo>
                    <a:pt x="248" y="85"/>
                  </a:lnTo>
                  <a:lnTo>
                    <a:pt x="249" y="96"/>
                  </a:lnTo>
                  <a:lnTo>
                    <a:pt x="185" y="98"/>
                  </a:lnTo>
                  <a:lnTo>
                    <a:pt x="182" y="88"/>
                  </a:lnTo>
                  <a:lnTo>
                    <a:pt x="179" y="78"/>
                  </a:lnTo>
                  <a:lnTo>
                    <a:pt x="173" y="69"/>
                  </a:lnTo>
                  <a:lnTo>
                    <a:pt x="167" y="64"/>
                  </a:lnTo>
                  <a:lnTo>
                    <a:pt x="159" y="58"/>
                  </a:lnTo>
                  <a:lnTo>
                    <a:pt x="150" y="55"/>
                  </a:lnTo>
                  <a:lnTo>
                    <a:pt x="139" y="53"/>
                  </a:lnTo>
                  <a:lnTo>
                    <a:pt x="127" y="53"/>
                  </a:lnTo>
                  <a:lnTo>
                    <a:pt x="114" y="54"/>
                  </a:lnTo>
                  <a:lnTo>
                    <a:pt x="102" y="55"/>
                  </a:lnTo>
                  <a:lnTo>
                    <a:pt x="91" y="60"/>
                  </a:lnTo>
                  <a:lnTo>
                    <a:pt x="82" y="64"/>
                  </a:lnTo>
                  <a:lnTo>
                    <a:pt x="78" y="68"/>
                  </a:lnTo>
                  <a:lnTo>
                    <a:pt x="75" y="72"/>
                  </a:lnTo>
                  <a:lnTo>
                    <a:pt x="74" y="78"/>
                  </a:lnTo>
                  <a:lnTo>
                    <a:pt x="73" y="84"/>
                  </a:lnTo>
                  <a:lnTo>
                    <a:pt x="73" y="90"/>
                  </a:lnTo>
                  <a:lnTo>
                    <a:pt x="75" y="94"/>
                  </a:lnTo>
                  <a:lnTo>
                    <a:pt x="78" y="99"/>
                  </a:lnTo>
                  <a:lnTo>
                    <a:pt x="82" y="103"/>
                  </a:lnTo>
                  <a:lnTo>
                    <a:pt x="90" y="108"/>
                  </a:lnTo>
                  <a:lnTo>
                    <a:pt x="103" y="113"/>
                  </a:lnTo>
                  <a:lnTo>
                    <a:pt x="120" y="119"/>
                  </a:lnTo>
                  <a:lnTo>
                    <a:pt x="141" y="124"/>
                  </a:lnTo>
                  <a:lnTo>
                    <a:pt x="162" y="130"/>
                  </a:lnTo>
                  <a:lnTo>
                    <a:pt x="182" y="135"/>
                  </a:lnTo>
                  <a:lnTo>
                    <a:pt x="197" y="142"/>
                  </a:lnTo>
                  <a:lnTo>
                    <a:pt x="210" y="147"/>
                  </a:lnTo>
                  <a:lnTo>
                    <a:pt x="221" y="153"/>
                  </a:lnTo>
                  <a:lnTo>
                    <a:pt x="229" y="161"/>
                  </a:lnTo>
                  <a:lnTo>
                    <a:pt x="238" y="170"/>
                  </a:lnTo>
                  <a:lnTo>
                    <a:pt x="244" y="179"/>
                  </a:lnTo>
                  <a:lnTo>
                    <a:pt x="250" y="190"/>
                  </a:lnTo>
                  <a:lnTo>
                    <a:pt x="254" y="202"/>
                  </a:lnTo>
                  <a:lnTo>
                    <a:pt x="256" y="215"/>
                  </a:lnTo>
                  <a:lnTo>
                    <a:pt x="257" y="230"/>
                  </a:lnTo>
                  <a:lnTo>
                    <a:pt x="256" y="243"/>
                  </a:lnTo>
                  <a:lnTo>
                    <a:pt x="254" y="256"/>
                  </a:lnTo>
                  <a:lnTo>
                    <a:pt x="249" y="269"/>
                  </a:lnTo>
                  <a:lnTo>
                    <a:pt x="242" y="281"/>
                  </a:lnTo>
                  <a:lnTo>
                    <a:pt x="238" y="286"/>
                  </a:lnTo>
                  <a:lnTo>
                    <a:pt x="234" y="291"/>
                  </a:lnTo>
                  <a:lnTo>
                    <a:pt x="229" y="297"/>
                  </a:lnTo>
                  <a:lnTo>
                    <a:pt x="224" y="301"/>
                  </a:lnTo>
                  <a:lnTo>
                    <a:pt x="213" y="309"/>
                  </a:lnTo>
                  <a:lnTo>
                    <a:pt x="200" y="315"/>
                  </a:lnTo>
                  <a:lnTo>
                    <a:pt x="185" y="321"/>
                  </a:lnTo>
                  <a:lnTo>
                    <a:pt x="169" y="324"/>
                  </a:lnTo>
                  <a:lnTo>
                    <a:pt x="150" y="326"/>
                  </a:lnTo>
                  <a:lnTo>
                    <a:pt x="131" y="327"/>
                  </a:lnTo>
                  <a:lnTo>
                    <a:pt x="116" y="327"/>
                  </a:lnTo>
                  <a:lnTo>
                    <a:pt x="103" y="325"/>
                  </a:lnTo>
                  <a:lnTo>
                    <a:pt x="90" y="323"/>
                  </a:lnTo>
                  <a:lnTo>
                    <a:pt x="78" y="321"/>
                  </a:lnTo>
                  <a:lnTo>
                    <a:pt x="66" y="316"/>
                  </a:lnTo>
                  <a:lnTo>
                    <a:pt x="57" y="312"/>
                  </a:lnTo>
                  <a:lnTo>
                    <a:pt x="47" y="306"/>
                  </a:lnTo>
                  <a:lnTo>
                    <a:pt x="38" y="299"/>
                  </a:lnTo>
                  <a:lnTo>
                    <a:pt x="31" y="293"/>
                  </a:lnTo>
                  <a:lnTo>
                    <a:pt x="24" y="284"/>
                  </a:lnTo>
                  <a:lnTo>
                    <a:pt x="18" y="275"/>
                  </a:lnTo>
                  <a:lnTo>
                    <a:pt x="13" y="266"/>
                  </a:lnTo>
                  <a:lnTo>
                    <a:pt x="8" y="255"/>
                  </a:lnTo>
                  <a:lnTo>
                    <a:pt x="5" y="244"/>
                  </a:lnTo>
                  <a:lnTo>
                    <a:pt x="3" y="231"/>
                  </a:lnTo>
                  <a:lnTo>
                    <a:pt x="0" y="2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3" name="Freeform 1456">
              <a:extLst>
                <a:ext uri="{FF2B5EF4-FFF2-40B4-BE49-F238E27FC236}">
                  <a16:creationId xmlns:a16="http://schemas.microsoft.com/office/drawing/2014/main" id="{466732FE-A81C-40FD-AF1E-48C7E3E2D3E1}"/>
                </a:ext>
              </a:extLst>
            </p:cNvPr>
            <p:cNvSpPr>
              <a:spLocks noEditPoints="1"/>
            </p:cNvSpPr>
            <p:nvPr/>
          </p:nvSpPr>
          <p:spPr bwMode="auto">
            <a:xfrm>
              <a:off x="3633" y="1685"/>
              <a:ext cx="12" cy="63"/>
            </a:xfrm>
            <a:custGeom>
              <a:avLst/>
              <a:gdLst>
                <a:gd name="T0" fmla="*/ 0 w 62"/>
                <a:gd name="T1" fmla="*/ 2 h 316"/>
                <a:gd name="T2" fmla="*/ 0 w 62"/>
                <a:gd name="T3" fmla="*/ 0 h 316"/>
                <a:gd name="T4" fmla="*/ 2 w 62"/>
                <a:gd name="T5" fmla="*/ 0 h 316"/>
                <a:gd name="T6" fmla="*/ 2 w 62"/>
                <a:gd name="T7" fmla="*/ 2 h 316"/>
                <a:gd name="T8" fmla="*/ 0 w 62"/>
                <a:gd name="T9" fmla="*/ 2 h 316"/>
                <a:gd name="T10" fmla="*/ 0 w 62"/>
                <a:gd name="T11" fmla="*/ 13 h 316"/>
                <a:gd name="T12" fmla="*/ 0 w 62"/>
                <a:gd name="T13" fmla="*/ 3 h 316"/>
                <a:gd name="T14" fmla="*/ 2 w 62"/>
                <a:gd name="T15" fmla="*/ 3 h 316"/>
                <a:gd name="T16" fmla="*/ 2 w 62"/>
                <a:gd name="T17" fmla="*/ 13 h 316"/>
                <a:gd name="T18" fmla="*/ 0 w 62"/>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4" name="Freeform 1457">
              <a:extLst>
                <a:ext uri="{FF2B5EF4-FFF2-40B4-BE49-F238E27FC236}">
                  <a16:creationId xmlns:a16="http://schemas.microsoft.com/office/drawing/2014/main" id="{1B10B39B-CC88-4F23-8C8D-826EF6C418CE}"/>
                </a:ext>
              </a:extLst>
            </p:cNvPr>
            <p:cNvSpPr>
              <a:spLocks/>
            </p:cNvSpPr>
            <p:nvPr/>
          </p:nvSpPr>
          <p:spPr bwMode="auto">
            <a:xfrm>
              <a:off x="3652" y="1686"/>
              <a:ext cx="27" cy="63"/>
            </a:xfrm>
            <a:custGeom>
              <a:avLst/>
              <a:gdLst>
                <a:gd name="T0" fmla="*/ 5 w 135"/>
                <a:gd name="T1" fmla="*/ 3 h 315"/>
                <a:gd name="T2" fmla="*/ 5 w 135"/>
                <a:gd name="T3" fmla="*/ 5 h 315"/>
                <a:gd name="T4" fmla="*/ 4 w 135"/>
                <a:gd name="T5" fmla="*/ 5 h 315"/>
                <a:gd name="T6" fmla="*/ 4 w 135"/>
                <a:gd name="T7" fmla="*/ 9 h 315"/>
                <a:gd name="T8" fmla="*/ 4 w 135"/>
                <a:gd name="T9" fmla="*/ 9 h 315"/>
                <a:gd name="T10" fmla="*/ 4 w 135"/>
                <a:gd name="T11" fmla="*/ 10 h 315"/>
                <a:gd name="T12" fmla="*/ 4 w 135"/>
                <a:gd name="T13" fmla="*/ 10 h 315"/>
                <a:gd name="T14" fmla="*/ 4 w 135"/>
                <a:gd name="T15" fmla="*/ 10 h 315"/>
                <a:gd name="T16" fmla="*/ 4 w 135"/>
                <a:gd name="T17" fmla="*/ 10 h 315"/>
                <a:gd name="T18" fmla="*/ 4 w 135"/>
                <a:gd name="T19" fmla="*/ 10 h 315"/>
                <a:gd name="T20" fmla="*/ 4 w 135"/>
                <a:gd name="T21" fmla="*/ 11 h 315"/>
                <a:gd name="T22" fmla="*/ 4 w 135"/>
                <a:gd name="T23" fmla="*/ 11 h 315"/>
                <a:gd name="T24" fmla="*/ 5 w 135"/>
                <a:gd name="T25" fmla="*/ 11 h 315"/>
                <a:gd name="T26" fmla="*/ 5 w 135"/>
                <a:gd name="T27" fmla="*/ 10 h 315"/>
                <a:gd name="T28" fmla="*/ 5 w 135"/>
                <a:gd name="T29" fmla="*/ 12 h 315"/>
                <a:gd name="T30" fmla="*/ 5 w 135"/>
                <a:gd name="T31" fmla="*/ 12 h 315"/>
                <a:gd name="T32" fmla="*/ 5 w 135"/>
                <a:gd name="T33" fmla="*/ 13 h 315"/>
                <a:gd name="T34" fmla="*/ 4 w 135"/>
                <a:gd name="T35" fmla="*/ 13 h 315"/>
                <a:gd name="T36" fmla="*/ 4 w 135"/>
                <a:gd name="T37" fmla="*/ 13 h 315"/>
                <a:gd name="T38" fmla="*/ 3 w 135"/>
                <a:gd name="T39" fmla="*/ 13 h 315"/>
                <a:gd name="T40" fmla="*/ 3 w 135"/>
                <a:gd name="T41" fmla="*/ 13 h 315"/>
                <a:gd name="T42" fmla="*/ 3 w 135"/>
                <a:gd name="T43" fmla="*/ 12 h 315"/>
                <a:gd name="T44" fmla="*/ 2 w 135"/>
                <a:gd name="T45" fmla="*/ 12 h 315"/>
                <a:gd name="T46" fmla="*/ 2 w 135"/>
                <a:gd name="T47" fmla="*/ 12 h 315"/>
                <a:gd name="T48" fmla="*/ 2 w 135"/>
                <a:gd name="T49" fmla="*/ 12 h 315"/>
                <a:gd name="T50" fmla="*/ 2 w 135"/>
                <a:gd name="T51" fmla="*/ 12 h 315"/>
                <a:gd name="T52" fmla="*/ 2 w 135"/>
                <a:gd name="T53" fmla="*/ 12 h 315"/>
                <a:gd name="T54" fmla="*/ 1 w 135"/>
                <a:gd name="T55" fmla="*/ 12 h 315"/>
                <a:gd name="T56" fmla="*/ 1 w 135"/>
                <a:gd name="T57" fmla="*/ 11 h 315"/>
                <a:gd name="T58" fmla="*/ 1 w 135"/>
                <a:gd name="T59" fmla="*/ 11 h 315"/>
                <a:gd name="T60" fmla="*/ 1 w 135"/>
                <a:gd name="T61" fmla="*/ 11 h 315"/>
                <a:gd name="T62" fmla="*/ 1 w 135"/>
                <a:gd name="T63" fmla="*/ 11 h 315"/>
                <a:gd name="T64" fmla="*/ 1 w 135"/>
                <a:gd name="T65" fmla="*/ 10 h 315"/>
                <a:gd name="T66" fmla="*/ 1 w 135"/>
                <a:gd name="T67" fmla="*/ 10 h 315"/>
                <a:gd name="T68" fmla="*/ 1 w 135"/>
                <a:gd name="T69" fmla="*/ 9 h 315"/>
                <a:gd name="T70" fmla="*/ 1 w 135"/>
                <a:gd name="T71" fmla="*/ 5 h 315"/>
                <a:gd name="T72" fmla="*/ 0 w 135"/>
                <a:gd name="T73" fmla="*/ 5 h 315"/>
                <a:gd name="T74" fmla="*/ 0 w 135"/>
                <a:gd name="T75" fmla="*/ 3 h 315"/>
                <a:gd name="T76" fmla="*/ 1 w 135"/>
                <a:gd name="T77" fmla="*/ 3 h 315"/>
                <a:gd name="T78" fmla="*/ 1 w 135"/>
                <a:gd name="T79" fmla="*/ 1 h 315"/>
                <a:gd name="T80" fmla="*/ 4 w 135"/>
                <a:gd name="T81" fmla="*/ 0 h 315"/>
                <a:gd name="T82" fmla="*/ 4 w 135"/>
                <a:gd name="T83" fmla="*/ 3 h 315"/>
                <a:gd name="T84" fmla="*/ 5 w 135"/>
                <a:gd name="T85" fmla="*/ 3 h 3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5"/>
                <a:gd name="T130" fmla="*/ 0 h 315"/>
                <a:gd name="T131" fmla="*/ 135 w 135"/>
                <a:gd name="T132" fmla="*/ 315 h 3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5" h="315">
                  <a:moveTo>
                    <a:pt x="130" y="81"/>
                  </a:moveTo>
                  <a:lnTo>
                    <a:pt x="130" y="128"/>
                  </a:lnTo>
                  <a:lnTo>
                    <a:pt x="89" y="128"/>
                  </a:lnTo>
                  <a:lnTo>
                    <a:pt x="89" y="221"/>
                  </a:lnTo>
                  <a:lnTo>
                    <a:pt x="89" y="234"/>
                  </a:lnTo>
                  <a:lnTo>
                    <a:pt x="89" y="244"/>
                  </a:lnTo>
                  <a:lnTo>
                    <a:pt x="90" y="250"/>
                  </a:lnTo>
                  <a:lnTo>
                    <a:pt x="90" y="254"/>
                  </a:lnTo>
                  <a:lnTo>
                    <a:pt x="92" y="258"/>
                  </a:lnTo>
                  <a:lnTo>
                    <a:pt x="95" y="261"/>
                  </a:lnTo>
                  <a:lnTo>
                    <a:pt x="101" y="263"/>
                  </a:lnTo>
                  <a:lnTo>
                    <a:pt x="106" y="264"/>
                  </a:lnTo>
                  <a:lnTo>
                    <a:pt x="116" y="263"/>
                  </a:lnTo>
                  <a:lnTo>
                    <a:pt x="130" y="259"/>
                  </a:lnTo>
                  <a:lnTo>
                    <a:pt x="135" y="305"/>
                  </a:lnTo>
                  <a:lnTo>
                    <a:pt x="125" y="310"/>
                  </a:lnTo>
                  <a:lnTo>
                    <a:pt x="113" y="313"/>
                  </a:lnTo>
                  <a:lnTo>
                    <a:pt x="101" y="314"/>
                  </a:lnTo>
                  <a:lnTo>
                    <a:pt x="88" y="315"/>
                  </a:lnTo>
                  <a:lnTo>
                    <a:pt x="79" y="314"/>
                  </a:lnTo>
                  <a:lnTo>
                    <a:pt x="72" y="313"/>
                  </a:lnTo>
                  <a:lnTo>
                    <a:pt x="65" y="312"/>
                  </a:lnTo>
                  <a:lnTo>
                    <a:pt x="58" y="310"/>
                  </a:lnTo>
                  <a:lnTo>
                    <a:pt x="52" y="306"/>
                  </a:lnTo>
                  <a:lnTo>
                    <a:pt x="47" y="303"/>
                  </a:lnTo>
                  <a:lnTo>
                    <a:pt x="43" y="299"/>
                  </a:lnTo>
                  <a:lnTo>
                    <a:pt x="38" y="295"/>
                  </a:lnTo>
                  <a:lnTo>
                    <a:pt x="36" y="290"/>
                  </a:lnTo>
                  <a:lnTo>
                    <a:pt x="34" y="285"/>
                  </a:lnTo>
                  <a:lnTo>
                    <a:pt x="32" y="278"/>
                  </a:lnTo>
                  <a:lnTo>
                    <a:pt x="31" y="271"/>
                  </a:lnTo>
                  <a:lnTo>
                    <a:pt x="30" y="264"/>
                  </a:lnTo>
                  <a:lnTo>
                    <a:pt x="28" y="256"/>
                  </a:lnTo>
                  <a:lnTo>
                    <a:pt x="28" y="244"/>
                  </a:lnTo>
                  <a:lnTo>
                    <a:pt x="28" y="229"/>
                  </a:lnTo>
                  <a:lnTo>
                    <a:pt x="28" y="128"/>
                  </a:lnTo>
                  <a:lnTo>
                    <a:pt x="0" y="128"/>
                  </a:lnTo>
                  <a:lnTo>
                    <a:pt x="0" y="81"/>
                  </a:lnTo>
                  <a:lnTo>
                    <a:pt x="28" y="81"/>
                  </a:lnTo>
                  <a:lnTo>
                    <a:pt x="28" y="35"/>
                  </a:lnTo>
                  <a:lnTo>
                    <a:pt x="89" y="0"/>
                  </a:lnTo>
                  <a:lnTo>
                    <a:pt x="89" y="81"/>
                  </a:lnTo>
                  <a:lnTo>
                    <a:pt x="130"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5" name="Freeform 1458">
              <a:extLst>
                <a:ext uri="{FF2B5EF4-FFF2-40B4-BE49-F238E27FC236}">
                  <a16:creationId xmlns:a16="http://schemas.microsoft.com/office/drawing/2014/main" id="{1EC227D7-827F-40B4-8B9B-D127D44CCEA8}"/>
                </a:ext>
              </a:extLst>
            </p:cNvPr>
            <p:cNvSpPr>
              <a:spLocks noEditPoints="1"/>
            </p:cNvSpPr>
            <p:nvPr/>
          </p:nvSpPr>
          <p:spPr bwMode="auto">
            <a:xfrm>
              <a:off x="3687" y="1685"/>
              <a:ext cx="12" cy="63"/>
            </a:xfrm>
            <a:custGeom>
              <a:avLst/>
              <a:gdLst>
                <a:gd name="T0" fmla="*/ 0 w 62"/>
                <a:gd name="T1" fmla="*/ 2 h 316"/>
                <a:gd name="T2" fmla="*/ 0 w 62"/>
                <a:gd name="T3" fmla="*/ 0 h 316"/>
                <a:gd name="T4" fmla="*/ 2 w 62"/>
                <a:gd name="T5" fmla="*/ 0 h 316"/>
                <a:gd name="T6" fmla="*/ 2 w 62"/>
                <a:gd name="T7" fmla="*/ 2 h 316"/>
                <a:gd name="T8" fmla="*/ 0 w 62"/>
                <a:gd name="T9" fmla="*/ 2 h 316"/>
                <a:gd name="T10" fmla="*/ 0 w 62"/>
                <a:gd name="T11" fmla="*/ 13 h 316"/>
                <a:gd name="T12" fmla="*/ 0 w 62"/>
                <a:gd name="T13" fmla="*/ 3 h 316"/>
                <a:gd name="T14" fmla="*/ 2 w 62"/>
                <a:gd name="T15" fmla="*/ 3 h 316"/>
                <a:gd name="T16" fmla="*/ 2 w 62"/>
                <a:gd name="T17" fmla="*/ 13 h 316"/>
                <a:gd name="T18" fmla="*/ 0 w 62"/>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316"/>
                <a:gd name="T32" fmla="*/ 62 w 62"/>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316">
                  <a:moveTo>
                    <a:pt x="0" y="56"/>
                  </a:moveTo>
                  <a:lnTo>
                    <a:pt x="0" y="0"/>
                  </a:lnTo>
                  <a:lnTo>
                    <a:pt x="62" y="0"/>
                  </a:lnTo>
                  <a:lnTo>
                    <a:pt x="62" y="56"/>
                  </a:lnTo>
                  <a:lnTo>
                    <a:pt x="0" y="56"/>
                  </a:lnTo>
                  <a:close/>
                  <a:moveTo>
                    <a:pt x="0" y="316"/>
                  </a:moveTo>
                  <a:lnTo>
                    <a:pt x="0" y="87"/>
                  </a:lnTo>
                  <a:lnTo>
                    <a:pt x="62" y="87"/>
                  </a:lnTo>
                  <a:lnTo>
                    <a:pt x="62"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6" name="Freeform 1459">
              <a:extLst>
                <a:ext uri="{FF2B5EF4-FFF2-40B4-BE49-F238E27FC236}">
                  <a16:creationId xmlns:a16="http://schemas.microsoft.com/office/drawing/2014/main" id="{78494720-1AC8-48ED-BE93-2FB710110208}"/>
                </a:ext>
              </a:extLst>
            </p:cNvPr>
            <p:cNvSpPr>
              <a:spLocks noEditPoints="1"/>
            </p:cNvSpPr>
            <p:nvPr/>
          </p:nvSpPr>
          <p:spPr bwMode="auto">
            <a:xfrm>
              <a:off x="3709" y="1701"/>
              <a:ext cx="47" cy="48"/>
            </a:xfrm>
            <a:custGeom>
              <a:avLst/>
              <a:gdLst>
                <a:gd name="T0" fmla="*/ 0 w 236"/>
                <a:gd name="T1" fmla="*/ 3 h 239"/>
                <a:gd name="T2" fmla="*/ 1 w 236"/>
                <a:gd name="T3" fmla="*/ 2 h 239"/>
                <a:gd name="T4" fmla="*/ 1 w 236"/>
                <a:gd name="T5" fmla="*/ 1 h 239"/>
                <a:gd name="T6" fmla="*/ 2 w 236"/>
                <a:gd name="T7" fmla="*/ 1 h 239"/>
                <a:gd name="T8" fmla="*/ 3 w 236"/>
                <a:gd name="T9" fmla="*/ 0 h 239"/>
                <a:gd name="T10" fmla="*/ 5 w 236"/>
                <a:gd name="T11" fmla="*/ 0 h 239"/>
                <a:gd name="T12" fmla="*/ 7 w 236"/>
                <a:gd name="T13" fmla="*/ 0 h 239"/>
                <a:gd name="T14" fmla="*/ 8 w 236"/>
                <a:gd name="T15" fmla="*/ 1 h 239"/>
                <a:gd name="T16" fmla="*/ 9 w 236"/>
                <a:gd name="T17" fmla="*/ 2 h 239"/>
                <a:gd name="T18" fmla="*/ 9 w 236"/>
                <a:gd name="T19" fmla="*/ 3 h 239"/>
                <a:gd name="T20" fmla="*/ 9 w 236"/>
                <a:gd name="T21" fmla="*/ 5 h 239"/>
                <a:gd name="T22" fmla="*/ 9 w 236"/>
                <a:gd name="T23" fmla="*/ 6 h 239"/>
                <a:gd name="T24" fmla="*/ 9 w 236"/>
                <a:gd name="T25" fmla="*/ 7 h 239"/>
                <a:gd name="T26" fmla="*/ 8 w 236"/>
                <a:gd name="T27" fmla="*/ 9 h 239"/>
                <a:gd name="T28" fmla="*/ 7 w 236"/>
                <a:gd name="T29" fmla="*/ 9 h 239"/>
                <a:gd name="T30" fmla="*/ 5 w 236"/>
                <a:gd name="T31" fmla="*/ 10 h 239"/>
                <a:gd name="T32" fmla="*/ 3 w 236"/>
                <a:gd name="T33" fmla="*/ 9 h 239"/>
                <a:gd name="T34" fmla="*/ 2 w 236"/>
                <a:gd name="T35" fmla="*/ 9 h 239"/>
                <a:gd name="T36" fmla="*/ 1 w 236"/>
                <a:gd name="T37" fmla="*/ 8 h 239"/>
                <a:gd name="T38" fmla="*/ 1 w 236"/>
                <a:gd name="T39" fmla="*/ 8 h 239"/>
                <a:gd name="T40" fmla="*/ 0 w 236"/>
                <a:gd name="T41" fmla="*/ 7 h 239"/>
                <a:gd name="T42" fmla="*/ 0 w 236"/>
                <a:gd name="T43" fmla="*/ 5 h 239"/>
                <a:gd name="T44" fmla="*/ 3 w 236"/>
                <a:gd name="T45" fmla="*/ 5 h 239"/>
                <a:gd name="T46" fmla="*/ 3 w 236"/>
                <a:gd name="T47" fmla="*/ 6 h 239"/>
                <a:gd name="T48" fmla="*/ 3 w 236"/>
                <a:gd name="T49" fmla="*/ 7 h 239"/>
                <a:gd name="T50" fmla="*/ 3 w 236"/>
                <a:gd name="T51" fmla="*/ 7 h 239"/>
                <a:gd name="T52" fmla="*/ 4 w 236"/>
                <a:gd name="T53" fmla="*/ 8 h 239"/>
                <a:gd name="T54" fmla="*/ 5 w 236"/>
                <a:gd name="T55" fmla="*/ 8 h 239"/>
                <a:gd name="T56" fmla="*/ 5 w 236"/>
                <a:gd name="T57" fmla="*/ 8 h 239"/>
                <a:gd name="T58" fmla="*/ 6 w 236"/>
                <a:gd name="T59" fmla="*/ 7 h 239"/>
                <a:gd name="T60" fmla="*/ 6 w 236"/>
                <a:gd name="T61" fmla="*/ 7 h 239"/>
                <a:gd name="T62" fmla="*/ 7 w 236"/>
                <a:gd name="T63" fmla="*/ 6 h 239"/>
                <a:gd name="T64" fmla="*/ 7 w 236"/>
                <a:gd name="T65" fmla="*/ 5 h 239"/>
                <a:gd name="T66" fmla="*/ 7 w 236"/>
                <a:gd name="T67" fmla="*/ 4 h 239"/>
                <a:gd name="T68" fmla="*/ 7 w 236"/>
                <a:gd name="T69" fmla="*/ 3 h 239"/>
                <a:gd name="T70" fmla="*/ 6 w 236"/>
                <a:gd name="T71" fmla="*/ 3 h 239"/>
                <a:gd name="T72" fmla="*/ 6 w 236"/>
                <a:gd name="T73" fmla="*/ 2 h 239"/>
                <a:gd name="T74" fmla="*/ 5 w 236"/>
                <a:gd name="T75" fmla="*/ 2 h 239"/>
                <a:gd name="T76" fmla="*/ 4 w 236"/>
                <a:gd name="T77" fmla="*/ 2 h 239"/>
                <a:gd name="T78" fmla="*/ 4 w 236"/>
                <a:gd name="T79" fmla="*/ 2 h 239"/>
                <a:gd name="T80" fmla="*/ 3 w 236"/>
                <a:gd name="T81" fmla="*/ 2 h 239"/>
                <a:gd name="T82" fmla="*/ 3 w 236"/>
                <a:gd name="T83" fmla="*/ 3 h 239"/>
                <a:gd name="T84" fmla="*/ 3 w 236"/>
                <a:gd name="T85" fmla="*/ 4 h 239"/>
                <a:gd name="T86" fmla="*/ 3 w 236"/>
                <a:gd name="T87" fmla="*/ 5 h 2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6"/>
                <a:gd name="T133" fmla="*/ 0 h 239"/>
                <a:gd name="T134" fmla="*/ 236 w 236"/>
                <a:gd name="T135" fmla="*/ 239 h 2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6" h="239">
                  <a:moveTo>
                    <a:pt x="0" y="116"/>
                  </a:moveTo>
                  <a:lnTo>
                    <a:pt x="1" y="101"/>
                  </a:lnTo>
                  <a:lnTo>
                    <a:pt x="4" y="86"/>
                  </a:lnTo>
                  <a:lnTo>
                    <a:pt x="9" y="72"/>
                  </a:lnTo>
                  <a:lnTo>
                    <a:pt x="15" y="58"/>
                  </a:lnTo>
                  <a:lnTo>
                    <a:pt x="19" y="50"/>
                  </a:lnTo>
                  <a:lnTo>
                    <a:pt x="24" y="44"/>
                  </a:lnTo>
                  <a:lnTo>
                    <a:pt x="28" y="38"/>
                  </a:lnTo>
                  <a:lnTo>
                    <a:pt x="34" y="33"/>
                  </a:lnTo>
                  <a:lnTo>
                    <a:pt x="39" y="28"/>
                  </a:lnTo>
                  <a:lnTo>
                    <a:pt x="44" y="22"/>
                  </a:lnTo>
                  <a:lnTo>
                    <a:pt x="51" y="18"/>
                  </a:lnTo>
                  <a:lnTo>
                    <a:pt x="57" y="15"/>
                  </a:lnTo>
                  <a:lnTo>
                    <a:pt x="71" y="8"/>
                  </a:lnTo>
                  <a:lnTo>
                    <a:pt x="86" y="3"/>
                  </a:lnTo>
                  <a:lnTo>
                    <a:pt x="102" y="1"/>
                  </a:lnTo>
                  <a:lnTo>
                    <a:pt x="119" y="0"/>
                  </a:lnTo>
                  <a:lnTo>
                    <a:pt x="131" y="0"/>
                  </a:lnTo>
                  <a:lnTo>
                    <a:pt x="144" y="2"/>
                  </a:lnTo>
                  <a:lnTo>
                    <a:pt x="154" y="4"/>
                  </a:lnTo>
                  <a:lnTo>
                    <a:pt x="165" y="8"/>
                  </a:lnTo>
                  <a:lnTo>
                    <a:pt x="176" y="13"/>
                  </a:lnTo>
                  <a:lnTo>
                    <a:pt x="186" y="18"/>
                  </a:lnTo>
                  <a:lnTo>
                    <a:pt x="194" y="25"/>
                  </a:lnTo>
                  <a:lnTo>
                    <a:pt x="203" y="33"/>
                  </a:lnTo>
                  <a:lnTo>
                    <a:pt x="212" y="42"/>
                  </a:lnTo>
                  <a:lnTo>
                    <a:pt x="218" y="51"/>
                  </a:lnTo>
                  <a:lnTo>
                    <a:pt x="223" y="61"/>
                  </a:lnTo>
                  <a:lnTo>
                    <a:pt x="229" y="72"/>
                  </a:lnTo>
                  <a:lnTo>
                    <a:pt x="232" y="83"/>
                  </a:lnTo>
                  <a:lnTo>
                    <a:pt x="234" y="93"/>
                  </a:lnTo>
                  <a:lnTo>
                    <a:pt x="236" y="105"/>
                  </a:lnTo>
                  <a:lnTo>
                    <a:pt x="236" y="118"/>
                  </a:lnTo>
                  <a:lnTo>
                    <a:pt x="236" y="131"/>
                  </a:lnTo>
                  <a:lnTo>
                    <a:pt x="234" y="143"/>
                  </a:lnTo>
                  <a:lnTo>
                    <a:pt x="232" y="155"/>
                  </a:lnTo>
                  <a:lnTo>
                    <a:pt x="228" y="166"/>
                  </a:lnTo>
                  <a:lnTo>
                    <a:pt x="223" y="177"/>
                  </a:lnTo>
                  <a:lnTo>
                    <a:pt x="218" y="186"/>
                  </a:lnTo>
                  <a:lnTo>
                    <a:pt x="211" y="196"/>
                  </a:lnTo>
                  <a:lnTo>
                    <a:pt x="203" y="205"/>
                  </a:lnTo>
                  <a:lnTo>
                    <a:pt x="194" y="212"/>
                  </a:lnTo>
                  <a:lnTo>
                    <a:pt x="186" y="220"/>
                  </a:lnTo>
                  <a:lnTo>
                    <a:pt x="176" y="225"/>
                  </a:lnTo>
                  <a:lnTo>
                    <a:pt x="165" y="230"/>
                  </a:lnTo>
                  <a:lnTo>
                    <a:pt x="154" y="234"/>
                  </a:lnTo>
                  <a:lnTo>
                    <a:pt x="144" y="237"/>
                  </a:lnTo>
                  <a:lnTo>
                    <a:pt x="131" y="238"/>
                  </a:lnTo>
                  <a:lnTo>
                    <a:pt x="119" y="239"/>
                  </a:lnTo>
                  <a:lnTo>
                    <a:pt x="104" y="238"/>
                  </a:lnTo>
                  <a:lnTo>
                    <a:pt x="87" y="235"/>
                  </a:lnTo>
                  <a:lnTo>
                    <a:pt x="73" y="230"/>
                  </a:lnTo>
                  <a:lnTo>
                    <a:pt x="58" y="224"/>
                  </a:lnTo>
                  <a:lnTo>
                    <a:pt x="52" y="221"/>
                  </a:lnTo>
                  <a:lnTo>
                    <a:pt x="45" y="216"/>
                  </a:lnTo>
                  <a:lnTo>
                    <a:pt x="39" y="212"/>
                  </a:lnTo>
                  <a:lnTo>
                    <a:pt x="34" y="207"/>
                  </a:lnTo>
                  <a:lnTo>
                    <a:pt x="28" y="201"/>
                  </a:lnTo>
                  <a:lnTo>
                    <a:pt x="24" y="196"/>
                  </a:lnTo>
                  <a:lnTo>
                    <a:pt x="19" y="189"/>
                  </a:lnTo>
                  <a:lnTo>
                    <a:pt x="15" y="183"/>
                  </a:lnTo>
                  <a:lnTo>
                    <a:pt x="12" y="175"/>
                  </a:lnTo>
                  <a:lnTo>
                    <a:pt x="9" y="168"/>
                  </a:lnTo>
                  <a:lnTo>
                    <a:pt x="7" y="160"/>
                  </a:lnTo>
                  <a:lnTo>
                    <a:pt x="4" y="153"/>
                  </a:lnTo>
                  <a:lnTo>
                    <a:pt x="1" y="134"/>
                  </a:lnTo>
                  <a:lnTo>
                    <a:pt x="0" y="116"/>
                  </a:lnTo>
                  <a:close/>
                  <a:moveTo>
                    <a:pt x="63" y="119"/>
                  </a:moveTo>
                  <a:lnTo>
                    <a:pt x="63" y="127"/>
                  </a:lnTo>
                  <a:lnTo>
                    <a:pt x="64" y="136"/>
                  </a:lnTo>
                  <a:lnTo>
                    <a:pt x="65" y="142"/>
                  </a:lnTo>
                  <a:lnTo>
                    <a:pt x="67" y="150"/>
                  </a:lnTo>
                  <a:lnTo>
                    <a:pt x="69" y="155"/>
                  </a:lnTo>
                  <a:lnTo>
                    <a:pt x="71" y="161"/>
                  </a:lnTo>
                  <a:lnTo>
                    <a:pt x="75" y="167"/>
                  </a:lnTo>
                  <a:lnTo>
                    <a:pt x="79" y="171"/>
                  </a:lnTo>
                  <a:lnTo>
                    <a:pt x="83" y="175"/>
                  </a:lnTo>
                  <a:lnTo>
                    <a:pt x="87" y="179"/>
                  </a:lnTo>
                  <a:lnTo>
                    <a:pt x="92" y="182"/>
                  </a:lnTo>
                  <a:lnTo>
                    <a:pt x="96" y="185"/>
                  </a:lnTo>
                  <a:lnTo>
                    <a:pt x="102" y="187"/>
                  </a:lnTo>
                  <a:lnTo>
                    <a:pt x="107" y="188"/>
                  </a:lnTo>
                  <a:lnTo>
                    <a:pt x="112" y="189"/>
                  </a:lnTo>
                  <a:lnTo>
                    <a:pt x="119" y="189"/>
                  </a:lnTo>
                  <a:lnTo>
                    <a:pt x="124" y="189"/>
                  </a:lnTo>
                  <a:lnTo>
                    <a:pt x="130" y="188"/>
                  </a:lnTo>
                  <a:lnTo>
                    <a:pt x="135" y="187"/>
                  </a:lnTo>
                  <a:lnTo>
                    <a:pt x="140" y="185"/>
                  </a:lnTo>
                  <a:lnTo>
                    <a:pt x="145" y="182"/>
                  </a:lnTo>
                  <a:lnTo>
                    <a:pt x="150" y="179"/>
                  </a:lnTo>
                  <a:lnTo>
                    <a:pt x="154" y="175"/>
                  </a:lnTo>
                  <a:lnTo>
                    <a:pt x="159" y="171"/>
                  </a:lnTo>
                  <a:lnTo>
                    <a:pt x="162" y="167"/>
                  </a:lnTo>
                  <a:lnTo>
                    <a:pt x="165" y="161"/>
                  </a:lnTo>
                  <a:lnTo>
                    <a:pt x="168" y="155"/>
                  </a:lnTo>
                  <a:lnTo>
                    <a:pt x="171" y="150"/>
                  </a:lnTo>
                  <a:lnTo>
                    <a:pt x="172" y="142"/>
                  </a:lnTo>
                  <a:lnTo>
                    <a:pt x="174" y="134"/>
                  </a:lnTo>
                  <a:lnTo>
                    <a:pt x="174" y="127"/>
                  </a:lnTo>
                  <a:lnTo>
                    <a:pt x="175" y="118"/>
                  </a:lnTo>
                  <a:lnTo>
                    <a:pt x="174" y="111"/>
                  </a:lnTo>
                  <a:lnTo>
                    <a:pt x="174" y="103"/>
                  </a:lnTo>
                  <a:lnTo>
                    <a:pt x="172" y="96"/>
                  </a:lnTo>
                  <a:lnTo>
                    <a:pt x="171" y="89"/>
                  </a:lnTo>
                  <a:lnTo>
                    <a:pt x="168" y="83"/>
                  </a:lnTo>
                  <a:lnTo>
                    <a:pt x="165" y="77"/>
                  </a:lnTo>
                  <a:lnTo>
                    <a:pt x="162" y="72"/>
                  </a:lnTo>
                  <a:lnTo>
                    <a:pt x="159" y="66"/>
                  </a:lnTo>
                  <a:lnTo>
                    <a:pt x="154" y="62"/>
                  </a:lnTo>
                  <a:lnTo>
                    <a:pt x="150" y="59"/>
                  </a:lnTo>
                  <a:lnTo>
                    <a:pt x="145" y="56"/>
                  </a:lnTo>
                  <a:lnTo>
                    <a:pt x="140" y="54"/>
                  </a:lnTo>
                  <a:lnTo>
                    <a:pt x="135" y="51"/>
                  </a:lnTo>
                  <a:lnTo>
                    <a:pt x="130" y="50"/>
                  </a:lnTo>
                  <a:lnTo>
                    <a:pt x="124" y="49"/>
                  </a:lnTo>
                  <a:lnTo>
                    <a:pt x="119" y="49"/>
                  </a:lnTo>
                  <a:lnTo>
                    <a:pt x="112" y="49"/>
                  </a:lnTo>
                  <a:lnTo>
                    <a:pt x="107" y="50"/>
                  </a:lnTo>
                  <a:lnTo>
                    <a:pt x="102" y="51"/>
                  </a:lnTo>
                  <a:lnTo>
                    <a:pt x="96" y="54"/>
                  </a:lnTo>
                  <a:lnTo>
                    <a:pt x="92" y="56"/>
                  </a:lnTo>
                  <a:lnTo>
                    <a:pt x="87" y="59"/>
                  </a:lnTo>
                  <a:lnTo>
                    <a:pt x="83" y="62"/>
                  </a:lnTo>
                  <a:lnTo>
                    <a:pt x="79" y="66"/>
                  </a:lnTo>
                  <a:lnTo>
                    <a:pt x="75" y="72"/>
                  </a:lnTo>
                  <a:lnTo>
                    <a:pt x="71" y="77"/>
                  </a:lnTo>
                  <a:lnTo>
                    <a:pt x="69" y="83"/>
                  </a:lnTo>
                  <a:lnTo>
                    <a:pt x="67" y="89"/>
                  </a:lnTo>
                  <a:lnTo>
                    <a:pt x="65" y="96"/>
                  </a:lnTo>
                  <a:lnTo>
                    <a:pt x="64" y="103"/>
                  </a:lnTo>
                  <a:lnTo>
                    <a:pt x="63" y="111"/>
                  </a:lnTo>
                  <a:lnTo>
                    <a:pt x="63"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7" name="Freeform 1460">
              <a:extLst>
                <a:ext uri="{FF2B5EF4-FFF2-40B4-BE49-F238E27FC236}">
                  <a16:creationId xmlns:a16="http://schemas.microsoft.com/office/drawing/2014/main" id="{4DDF38DC-C90B-47BD-A309-5D9681569B9D}"/>
                </a:ext>
              </a:extLst>
            </p:cNvPr>
            <p:cNvSpPr>
              <a:spLocks noEditPoints="1"/>
            </p:cNvSpPr>
            <p:nvPr/>
          </p:nvSpPr>
          <p:spPr bwMode="auto">
            <a:xfrm>
              <a:off x="3787" y="1685"/>
              <a:ext cx="45" cy="64"/>
            </a:xfrm>
            <a:custGeom>
              <a:avLst/>
              <a:gdLst>
                <a:gd name="T0" fmla="*/ 7 w 224"/>
                <a:gd name="T1" fmla="*/ 13 h 321"/>
                <a:gd name="T2" fmla="*/ 6 w 224"/>
                <a:gd name="T3" fmla="*/ 12 h 321"/>
                <a:gd name="T4" fmla="*/ 6 w 224"/>
                <a:gd name="T5" fmla="*/ 12 h 321"/>
                <a:gd name="T6" fmla="*/ 5 w 224"/>
                <a:gd name="T7" fmla="*/ 13 h 321"/>
                <a:gd name="T8" fmla="*/ 4 w 224"/>
                <a:gd name="T9" fmla="*/ 13 h 321"/>
                <a:gd name="T10" fmla="*/ 3 w 224"/>
                <a:gd name="T11" fmla="*/ 13 h 321"/>
                <a:gd name="T12" fmla="*/ 3 w 224"/>
                <a:gd name="T13" fmla="*/ 13 h 321"/>
                <a:gd name="T14" fmla="*/ 2 w 224"/>
                <a:gd name="T15" fmla="*/ 12 h 321"/>
                <a:gd name="T16" fmla="*/ 1 w 224"/>
                <a:gd name="T17" fmla="*/ 12 h 321"/>
                <a:gd name="T18" fmla="*/ 1 w 224"/>
                <a:gd name="T19" fmla="*/ 11 h 321"/>
                <a:gd name="T20" fmla="*/ 0 w 224"/>
                <a:gd name="T21" fmla="*/ 10 h 321"/>
                <a:gd name="T22" fmla="*/ 0 w 224"/>
                <a:gd name="T23" fmla="*/ 10 h 321"/>
                <a:gd name="T24" fmla="*/ 0 w 224"/>
                <a:gd name="T25" fmla="*/ 9 h 321"/>
                <a:gd name="T26" fmla="*/ 0 w 224"/>
                <a:gd name="T27" fmla="*/ 7 h 321"/>
                <a:gd name="T28" fmla="*/ 0 w 224"/>
                <a:gd name="T29" fmla="*/ 6 h 321"/>
                <a:gd name="T30" fmla="*/ 0 w 224"/>
                <a:gd name="T31" fmla="*/ 6 h 321"/>
                <a:gd name="T32" fmla="*/ 1 w 224"/>
                <a:gd name="T33" fmla="*/ 5 h 321"/>
                <a:gd name="T34" fmla="*/ 1 w 224"/>
                <a:gd name="T35" fmla="*/ 4 h 321"/>
                <a:gd name="T36" fmla="*/ 2 w 224"/>
                <a:gd name="T37" fmla="*/ 4 h 321"/>
                <a:gd name="T38" fmla="*/ 3 w 224"/>
                <a:gd name="T39" fmla="*/ 3 h 321"/>
                <a:gd name="T40" fmla="*/ 3 w 224"/>
                <a:gd name="T41" fmla="*/ 3 h 321"/>
                <a:gd name="T42" fmla="*/ 4 w 224"/>
                <a:gd name="T43" fmla="*/ 3 h 321"/>
                <a:gd name="T44" fmla="*/ 5 w 224"/>
                <a:gd name="T45" fmla="*/ 3 h 321"/>
                <a:gd name="T46" fmla="*/ 6 w 224"/>
                <a:gd name="T47" fmla="*/ 4 h 321"/>
                <a:gd name="T48" fmla="*/ 6 w 224"/>
                <a:gd name="T49" fmla="*/ 4 h 321"/>
                <a:gd name="T50" fmla="*/ 7 w 224"/>
                <a:gd name="T51" fmla="*/ 0 h 321"/>
                <a:gd name="T52" fmla="*/ 9 w 224"/>
                <a:gd name="T53" fmla="*/ 13 h 321"/>
                <a:gd name="T54" fmla="*/ 3 w 224"/>
                <a:gd name="T55" fmla="*/ 8 h 321"/>
                <a:gd name="T56" fmla="*/ 3 w 224"/>
                <a:gd name="T57" fmla="*/ 10 h 321"/>
                <a:gd name="T58" fmla="*/ 3 w 224"/>
                <a:gd name="T59" fmla="*/ 10 h 321"/>
                <a:gd name="T60" fmla="*/ 3 w 224"/>
                <a:gd name="T61" fmla="*/ 11 h 321"/>
                <a:gd name="T62" fmla="*/ 4 w 224"/>
                <a:gd name="T63" fmla="*/ 11 h 321"/>
                <a:gd name="T64" fmla="*/ 4 w 224"/>
                <a:gd name="T65" fmla="*/ 11 h 321"/>
                <a:gd name="T66" fmla="*/ 5 w 224"/>
                <a:gd name="T67" fmla="*/ 11 h 321"/>
                <a:gd name="T68" fmla="*/ 5 w 224"/>
                <a:gd name="T69" fmla="*/ 11 h 321"/>
                <a:gd name="T70" fmla="*/ 6 w 224"/>
                <a:gd name="T71" fmla="*/ 11 h 321"/>
                <a:gd name="T72" fmla="*/ 6 w 224"/>
                <a:gd name="T73" fmla="*/ 10 h 321"/>
                <a:gd name="T74" fmla="*/ 6 w 224"/>
                <a:gd name="T75" fmla="*/ 10 h 321"/>
                <a:gd name="T76" fmla="*/ 6 w 224"/>
                <a:gd name="T77" fmla="*/ 10 h 321"/>
                <a:gd name="T78" fmla="*/ 7 w 224"/>
                <a:gd name="T79" fmla="*/ 9 h 321"/>
                <a:gd name="T80" fmla="*/ 7 w 224"/>
                <a:gd name="T81" fmla="*/ 7 h 321"/>
                <a:gd name="T82" fmla="*/ 6 w 224"/>
                <a:gd name="T83" fmla="*/ 6 h 321"/>
                <a:gd name="T84" fmla="*/ 6 w 224"/>
                <a:gd name="T85" fmla="*/ 6 h 321"/>
                <a:gd name="T86" fmla="*/ 6 w 224"/>
                <a:gd name="T87" fmla="*/ 6 h 321"/>
                <a:gd name="T88" fmla="*/ 6 w 224"/>
                <a:gd name="T89" fmla="*/ 5 h 321"/>
                <a:gd name="T90" fmla="*/ 5 w 224"/>
                <a:gd name="T91" fmla="*/ 5 h 321"/>
                <a:gd name="T92" fmla="*/ 5 w 224"/>
                <a:gd name="T93" fmla="*/ 5 h 321"/>
                <a:gd name="T94" fmla="*/ 4 w 224"/>
                <a:gd name="T95" fmla="*/ 5 h 321"/>
                <a:gd name="T96" fmla="*/ 4 w 224"/>
                <a:gd name="T97" fmla="*/ 5 h 321"/>
                <a:gd name="T98" fmla="*/ 4 w 224"/>
                <a:gd name="T99" fmla="*/ 5 h 321"/>
                <a:gd name="T100" fmla="*/ 3 w 224"/>
                <a:gd name="T101" fmla="*/ 6 h 321"/>
                <a:gd name="T102" fmla="*/ 3 w 224"/>
                <a:gd name="T103" fmla="*/ 6 h 321"/>
                <a:gd name="T104" fmla="*/ 3 w 224"/>
                <a:gd name="T105" fmla="*/ 6 h 321"/>
                <a:gd name="T106" fmla="*/ 3 w 224"/>
                <a:gd name="T107" fmla="*/ 7 h 3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4"/>
                <a:gd name="T163" fmla="*/ 0 h 321"/>
                <a:gd name="T164" fmla="*/ 224 w 224"/>
                <a:gd name="T165" fmla="*/ 321 h 3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4" h="321">
                  <a:moveTo>
                    <a:pt x="224" y="316"/>
                  </a:moveTo>
                  <a:lnTo>
                    <a:pt x="167" y="316"/>
                  </a:lnTo>
                  <a:lnTo>
                    <a:pt x="167" y="282"/>
                  </a:lnTo>
                  <a:lnTo>
                    <a:pt x="161" y="291"/>
                  </a:lnTo>
                  <a:lnTo>
                    <a:pt x="152" y="300"/>
                  </a:lnTo>
                  <a:lnTo>
                    <a:pt x="144" y="306"/>
                  </a:lnTo>
                  <a:lnTo>
                    <a:pt x="135" y="311"/>
                  </a:lnTo>
                  <a:lnTo>
                    <a:pt x="125" y="316"/>
                  </a:lnTo>
                  <a:lnTo>
                    <a:pt x="115" y="318"/>
                  </a:lnTo>
                  <a:lnTo>
                    <a:pt x="106" y="320"/>
                  </a:lnTo>
                  <a:lnTo>
                    <a:pt x="96" y="321"/>
                  </a:lnTo>
                  <a:lnTo>
                    <a:pt x="86" y="320"/>
                  </a:lnTo>
                  <a:lnTo>
                    <a:pt x="77" y="319"/>
                  </a:lnTo>
                  <a:lnTo>
                    <a:pt x="68" y="317"/>
                  </a:lnTo>
                  <a:lnTo>
                    <a:pt x="59" y="312"/>
                  </a:lnTo>
                  <a:lnTo>
                    <a:pt x="51" y="308"/>
                  </a:lnTo>
                  <a:lnTo>
                    <a:pt x="43" y="303"/>
                  </a:lnTo>
                  <a:lnTo>
                    <a:pt x="36" y="296"/>
                  </a:lnTo>
                  <a:lnTo>
                    <a:pt x="28" y="289"/>
                  </a:lnTo>
                  <a:lnTo>
                    <a:pt x="22" y="280"/>
                  </a:lnTo>
                  <a:lnTo>
                    <a:pt x="16" y="271"/>
                  </a:lnTo>
                  <a:lnTo>
                    <a:pt x="12" y="262"/>
                  </a:lnTo>
                  <a:lnTo>
                    <a:pt x="7" y="251"/>
                  </a:lnTo>
                  <a:lnTo>
                    <a:pt x="4" y="239"/>
                  </a:lnTo>
                  <a:lnTo>
                    <a:pt x="2" y="227"/>
                  </a:lnTo>
                  <a:lnTo>
                    <a:pt x="1" y="214"/>
                  </a:lnTo>
                  <a:lnTo>
                    <a:pt x="0" y="200"/>
                  </a:lnTo>
                  <a:lnTo>
                    <a:pt x="1" y="186"/>
                  </a:lnTo>
                  <a:lnTo>
                    <a:pt x="2" y="173"/>
                  </a:lnTo>
                  <a:lnTo>
                    <a:pt x="4" y="160"/>
                  </a:lnTo>
                  <a:lnTo>
                    <a:pt x="7" y="148"/>
                  </a:lnTo>
                  <a:lnTo>
                    <a:pt x="11" y="139"/>
                  </a:lnTo>
                  <a:lnTo>
                    <a:pt x="16" y="129"/>
                  </a:lnTo>
                  <a:lnTo>
                    <a:pt x="22" y="119"/>
                  </a:lnTo>
                  <a:lnTo>
                    <a:pt x="28" y="112"/>
                  </a:lnTo>
                  <a:lnTo>
                    <a:pt x="34" y="104"/>
                  </a:lnTo>
                  <a:lnTo>
                    <a:pt x="42" y="99"/>
                  </a:lnTo>
                  <a:lnTo>
                    <a:pt x="51" y="93"/>
                  </a:lnTo>
                  <a:lnTo>
                    <a:pt x="58" y="89"/>
                  </a:lnTo>
                  <a:lnTo>
                    <a:pt x="68" y="86"/>
                  </a:lnTo>
                  <a:lnTo>
                    <a:pt x="77" y="84"/>
                  </a:lnTo>
                  <a:lnTo>
                    <a:pt x="86" y="82"/>
                  </a:lnTo>
                  <a:lnTo>
                    <a:pt x="97" y="82"/>
                  </a:lnTo>
                  <a:lnTo>
                    <a:pt x="107" y="82"/>
                  </a:lnTo>
                  <a:lnTo>
                    <a:pt x="115" y="84"/>
                  </a:lnTo>
                  <a:lnTo>
                    <a:pt x="124" y="86"/>
                  </a:lnTo>
                  <a:lnTo>
                    <a:pt x="133" y="89"/>
                  </a:lnTo>
                  <a:lnTo>
                    <a:pt x="141" y="93"/>
                  </a:lnTo>
                  <a:lnTo>
                    <a:pt x="149" y="99"/>
                  </a:lnTo>
                  <a:lnTo>
                    <a:pt x="156" y="105"/>
                  </a:lnTo>
                  <a:lnTo>
                    <a:pt x="163" y="113"/>
                  </a:lnTo>
                  <a:lnTo>
                    <a:pt x="163" y="0"/>
                  </a:lnTo>
                  <a:lnTo>
                    <a:pt x="224" y="0"/>
                  </a:lnTo>
                  <a:lnTo>
                    <a:pt x="224" y="316"/>
                  </a:lnTo>
                  <a:close/>
                  <a:moveTo>
                    <a:pt x="63" y="196"/>
                  </a:moveTo>
                  <a:lnTo>
                    <a:pt x="63" y="213"/>
                  </a:lnTo>
                  <a:lnTo>
                    <a:pt x="65" y="227"/>
                  </a:lnTo>
                  <a:lnTo>
                    <a:pt x="68" y="240"/>
                  </a:lnTo>
                  <a:lnTo>
                    <a:pt x="72" y="249"/>
                  </a:lnTo>
                  <a:lnTo>
                    <a:pt x="77" y="254"/>
                  </a:lnTo>
                  <a:lnTo>
                    <a:pt x="81" y="260"/>
                  </a:lnTo>
                  <a:lnTo>
                    <a:pt x="85" y="264"/>
                  </a:lnTo>
                  <a:lnTo>
                    <a:pt x="90" y="267"/>
                  </a:lnTo>
                  <a:lnTo>
                    <a:pt x="95" y="269"/>
                  </a:lnTo>
                  <a:lnTo>
                    <a:pt x="101" y="271"/>
                  </a:lnTo>
                  <a:lnTo>
                    <a:pt x="107" y="273"/>
                  </a:lnTo>
                  <a:lnTo>
                    <a:pt x="113" y="273"/>
                  </a:lnTo>
                  <a:lnTo>
                    <a:pt x="119" y="273"/>
                  </a:lnTo>
                  <a:lnTo>
                    <a:pt x="123" y="271"/>
                  </a:lnTo>
                  <a:lnTo>
                    <a:pt x="128" y="270"/>
                  </a:lnTo>
                  <a:lnTo>
                    <a:pt x="133" y="268"/>
                  </a:lnTo>
                  <a:lnTo>
                    <a:pt x="137" y="266"/>
                  </a:lnTo>
                  <a:lnTo>
                    <a:pt x="141" y="263"/>
                  </a:lnTo>
                  <a:lnTo>
                    <a:pt x="146" y="260"/>
                  </a:lnTo>
                  <a:lnTo>
                    <a:pt x="149" y="255"/>
                  </a:lnTo>
                  <a:lnTo>
                    <a:pt x="152" y="250"/>
                  </a:lnTo>
                  <a:lnTo>
                    <a:pt x="155" y="246"/>
                  </a:lnTo>
                  <a:lnTo>
                    <a:pt x="158" y="239"/>
                  </a:lnTo>
                  <a:lnTo>
                    <a:pt x="160" y="233"/>
                  </a:lnTo>
                  <a:lnTo>
                    <a:pt x="163" y="219"/>
                  </a:lnTo>
                  <a:lnTo>
                    <a:pt x="164" y="202"/>
                  </a:lnTo>
                  <a:lnTo>
                    <a:pt x="163" y="184"/>
                  </a:lnTo>
                  <a:lnTo>
                    <a:pt x="160" y="168"/>
                  </a:lnTo>
                  <a:lnTo>
                    <a:pt x="158" y="161"/>
                  </a:lnTo>
                  <a:lnTo>
                    <a:pt x="155" y="155"/>
                  </a:lnTo>
                  <a:lnTo>
                    <a:pt x="153" y="150"/>
                  </a:lnTo>
                  <a:lnTo>
                    <a:pt x="150" y="145"/>
                  </a:lnTo>
                  <a:lnTo>
                    <a:pt x="146" y="141"/>
                  </a:lnTo>
                  <a:lnTo>
                    <a:pt x="141" y="138"/>
                  </a:lnTo>
                  <a:lnTo>
                    <a:pt x="138" y="134"/>
                  </a:lnTo>
                  <a:lnTo>
                    <a:pt x="133" y="132"/>
                  </a:lnTo>
                  <a:lnTo>
                    <a:pt x="128" y="130"/>
                  </a:lnTo>
                  <a:lnTo>
                    <a:pt x="124" y="129"/>
                  </a:lnTo>
                  <a:lnTo>
                    <a:pt x="119" y="128"/>
                  </a:lnTo>
                  <a:lnTo>
                    <a:pt x="113" y="128"/>
                  </a:lnTo>
                  <a:lnTo>
                    <a:pt x="108" y="128"/>
                  </a:lnTo>
                  <a:lnTo>
                    <a:pt x="102" y="129"/>
                  </a:lnTo>
                  <a:lnTo>
                    <a:pt x="98" y="130"/>
                  </a:lnTo>
                  <a:lnTo>
                    <a:pt x="93" y="132"/>
                  </a:lnTo>
                  <a:lnTo>
                    <a:pt x="88" y="134"/>
                  </a:lnTo>
                  <a:lnTo>
                    <a:pt x="84" y="138"/>
                  </a:lnTo>
                  <a:lnTo>
                    <a:pt x="81" y="141"/>
                  </a:lnTo>
                  <a:lnTo>
                    <a:pt x="77" y="145"/>
                  </a:lnTo>
                  <a:lnTo>
                    <a:pt x="73" y="150"/>
                  </a:lnTo>
                  <a:lnTo>
                    <a:pt x="70" y="155"/>
                  </a:lnTo>
                  <a:lnTo>
                    <a:pt x="68" y="160"/>
                  </a:lnTo>
                  <a:lnTo>
                    <a:pt x="66" y="166"/>
                  </a:lnTo>
                  <a:lnTo>
                    <a:pt x="64" y="180"/>
                  </a:lnTo>
                  <a:lnTo>
                    <a:pt x="63"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8" name="Freeform 1461">
              <a:extLst>
                <a:ext uri="{FF2B5EF4-FFF2-40B4-BE49-F238E27FC236}">
                  <a16:creationId xmlns:a16="http://schemas.microsoft.com/office/drawing/2014/main" id="{5A12762D-1699-45DF-B18B-87A428839115}"/>
                </a:ext>
              </a:extLst>
            </p:cNvPr>
            <p:cNvSpPr>
              <a:spLocks noEditPoints="1"/>
            </p:cNvSpPr>
            <p:nvPr/>
          </p:nvSpPr>
          <p:spPr bwMode="auto">
            <a:xfrm>
              <a:off x="3841" y="1701"/>
              <a:ext cx="42" cy="48"/>
            </a:xfrm>
            <a:custGeom>
              <a:avLst/>
              <a:gdLst>
                <a:gd name="T0" fmla="*/ 8 w 213"/>
                <a:gd name="T1" fmla="*/ 7 h 239"/>
                <a:gd name="T2" fmla="*/ 8 w 213"/>
                <a:gd name="T3" fmla="*/ 7 h 239"/>
                <a:gd name="T4" fmla="*/ 7 w 213"/>
                <a:gd name="T5" fmla="*/ 8 h 239"/>
                <a:gd name="T6" fmla="*/ 7 w 213"/>
                <a:gd name="T7" fmla="*/ 9 h 239"/>
                <a:gd name="T8" fmla="*/ 7 w 213"/>
                <a:gd name="T9" fmla="*/ 9 h 239"/>
                <a:gd name="T10" fmla="*/ 6 w 213"/>
                <a:gd name="T11" fmla="*/ 9 h 239"/>
                <a:gd name="T12" fmla="*/ 6 w 213"/>
                <a:gd name="T13" fmla="*/ 9 h 239"/>
                <a:gd name="T14" fmla="*/ 5 w 213"/>
                <a:gd name="T15" fmla="*/ 10 h 239"/>
                <a:gd name="T16" fmla="*/ 4 w 213"/>
                <a:gd name="T17" fmla="*/ 10 h 239"/>
                <a:gd name="T18" fmla="*/ 3 w 213"/>
                <a:gd name="T19" fmla="*/ 9 h 239"/>
                <a:gd name="T20" fmla="*/ 2 w 213"/>
                <a:gd name="T21" fmla="*/ 9 h 239"/>
                <a:gd name="T22" fmla="*/ 1 w 213"/>
                <a:gd name="T23" fmla="*/ 9 h 239"/>
                <a:gd name="T24" fmla="*/ 1 w 213"/>
                <a:gd name="T25" fmla="*/ 8 h 239"/>
                <a:gd name="T26" fmla="*/ 0 w 213"/>
                <a:gd name="T27" fmla="*/ 7 h 239"/>
                <a:gd name="T28" fmla="*/ 0 w 213"/>
                <a:gd name="T29" fmla="*/ 7 h 239"/>
                <a:gd name="T30" fmla="*/ 0 w 213"/>
                <a:gd name="T31" fmla="*/ 6 h 239"/>
                <a:gd name="T32" fmla="*/ 0 w 213"/>
                <a:gd name="T33" fmla="*/ 5 h 239"/>
                <a:gd name="T34" fmla="*/ 0 w 213"/>
                <a:gd name="T35" fmla="*/ 4 h 239"/>
                <a:gd name="T36" fmla="*/ 0 w 213"/>
                <a:gd name="T37" fmla="*/ 3 h 239"/>
                <a:gd name="T38" fmla="*/ 1 w 213"/>
                <a:gd name="T39" fmla="*/ 2 h 239"/>
                <a:gd name="T40" fmla="*/ 1 w 213"/>
                <a:gd name="T41" fmla="*/ 1 h 239"/>
                <a:gd name="T42" fmla="*/ 2 w 213"/>
                <a:gd name="T43" fmla="*/ 1 h 239"/>
                <a:gd name="T44" fmla="*/ 2 w 213"/>
                <a:gd name="T45" fmla="*/ 0 h 239"/>
                <a:gd name="T46" fmla="*/ 3 w 213"/>
                <a:gd name="T47" fmla="*/ 0 h 239"/>
                <a:gd name="T48" fmla="*/ 4 w 213"/>
                <a:gd name="T49" fmla="*/ 0 h 239"/>
                <a:gd name="T50" fmla="*/ 5 w 213"/>
                <a:gd name="T51" fmla="*/ 0 h 239"/>
                <a:gd name="T52" fmla="*/ 6 w 213"/>
                <a:gd name="T53" fmla="*/ 0 h 239"/>
                <a:gd name="T54" fmla="*/ 7 w 213"/>
                <a:gd name="T55" fmla="*/ 1 h 239"/>
                <a:gd name="T56" fmla="*/ 7 w 213"/>
                <a:gd name="T57" fmla="*/ 1 h 239"/>
                <a:gd name="T58" fmla="*/ 8 w 213"/>
                <a:gd name="T59" fmla="*/ 2 h 239"/>
                <a:gd name="T60" fmla="*/ 8 w 213"/>
                <a:gd name="T61" fmla="*/ 3 h 239"/>
                <a:gd name="T62" fmla="*/ 8 w 213"/>
                <a:gd name="T63" fmla="*/ 4 h 239"/>
                <a:gd name="T64" fmla="*/ 8 w 213"/>
                <a:gd name="T65" fmla="*/ 6 h 239"/>
                <a:gd name="T66" fmla="*/ 2 w 213"/>
                <a:gd name="T67" fmla="*/ 6 h 239"/>
                <a:gd name="T68" fmla="*/ 3 w 213"/>
                <a:gd name="T69" fmla="*/ 7 h 239"/>
                <a:gd name="T70" fmla="*/ 3 w 213"/>
                <a:gd name="T71" fmla="*/ 7 h 239"/>
                <a:gd name="T72" fmla="*/ 3 w 213"/>
                <a:gd name="T73" fmla="*/ 7 h 239"/>
                <a:gd name="T74" fmla="*/ 4 w 213"/>
                <a:gd name="T75" fmla="*/ 8 h 239"/>
                <a:gd name="T76" fmla="*/ 5 w 213"/>
                <a:gd name="T77" fmla="*/ 8 h 239"/>
                <a:gd name="T78" fmla="*/ 5 w 213"/>
                <a:gd name="T79" fmla="*/ 8 h 239"/>
                <a:gd name="T80" fmla="*/ 6 w 213"/>
                <a:gd name="T81" fmla="*/ 7 h 239"/>
                <a:gd name="T82" fmla="*/ 6 w 213"/>
                <a:gd name="T83" fmla="*/ 7 h 239"/>
                <a:gd name="T84" fmla="*/ 6 w 213"/>
                <a:gd name="T85" fmla="*/ 4 h 239"/>
                <a:gd name="T86" fmla="*/ 6 w 213"/>
                <a:gd name="T87" fmla="*/ 3 h 239"/>
                <a:gd name="T88" fmla="*/ 6 w 213"/>
                <a:gd name="T89" fmla="*/ 2 h 239"/>
                <a:gd name="T90" fmla="*/ 5 w 213"/>
                <a:gd name="T91" fmla="*/ 2 h 239"/>
                <a:gd name="T92" fmla="*/ 4 w 213"/>
                <a:gd name="T93" fmla="*/ 2 h 239"/>
                <a:gd name="T94" fmla="*/ 4 w 213"/>
                <a:gd name="T95" fmla="*/ 2 h 239"/>
                <a:gd name="T96" fmla="*/ 3 w 213"/>
                <a:gd name="T97" fmla="*/ 2 h 239"/>
                <a:gd name="T98" fmla="*/ 3 w 213"/>
                <a:gd name="T99" fmla="*/ 3 h 239"/>
                <a:gd name="T100" fmla="*/ 2 w 213"/>
                <a:gd name="T101" fmla="*/ 4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39"/>
                <a:gd name="T155" fmla="*/ 213 w 213"/>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39">
                  <a:moveTo>
                    <a:pt x="150" y="160"/>
                  </a:moveTo>
                  <a:lnTo>
                    <a:pt x="210" y="171"/>
                  </a:lnTo>
                  <a:lnTo>
                    <a:pt x="207" y="179"/>
                  </a:lnTo>
                  <a:lnTo>
                    <a:pt x="204" y="186"/>
                  </a:lnTo>
                  <a:lnTo>
                    <a:pt x="199" y="194"/>
                  </a:lnTo>
                  <a:lnTo>
                    <a:pt x="195" y="200"/>
                  </a:lnTo>
                  <a:lnTo>
                    <a:pt x="190" y="206"/>
                  </a:lnTo>
                  <a:lnTo>
                    <a:pt x="185" y="212"/>
                  </a:lnTo>
                  <a:lnTo>
                    <a:pt x="179" y="216"/>
                  </a:lnTo>
                  <a:lnTo>
                    <a:pt x="173" y="222"/>
                  </a:lnTo>
                  <a:lnTo>
                    <a:pt x="167" y="225"/>
                  </a:lnTo>
                  <a:lnTo>
                    <a:pt x="159" y="229"/>
                  </a:lnTo>
                  <a:lnTo>
                    <a:pt x="153" y="232"/>
                  </a:lnTo>
                  <a:lnTo>
                    <a:pt x="145" y="235"/>
                  </a:lnTo>
                  <a:lnTo>
                    <a:pt x="137" y="236"/>
                  </a:lnTo>
                  <a:lnTo>
                    <a:pt x="128" y="238"/>
                  </a:lnTo>
                  <a:lnTo>
                    <a:pt x="119" y="238"/>
                  </a:lnTo>
                  <a:lnTo>
                    <a:pt x="111" y="239"/>
                  </a:lnTo>
                  <a:lnTo>
                    <a:pt x="96" y="238"/>
                  </a:lnTo>
                  <a:lnTo>
                    <a:pt x="83" y="236"/>
                  </a:lnTo>
                  <a:lnTo>
                    <a:pt x="70" y="234"/>
                  </a:lnTo>
                  <a:lnTo>
                    <a:pt x="58" y="229"/>
                  </a:lnTo>
                  <a:lnTo>
                    <a:pt x="48" y="224"/>
                  </a:lnTo>
                  <a:lnTo>
                    <a:pt x="38" y="216"/>
                  </a:lnTo>
                  <a:lnTo>
                    <a:pt x="30" y="209"/>
                  </a:lnTo>
                  <a:lnTo>
                    <a:pt x="22" y="199"/>
                  </a:lnTo>
                  <a:lnTo>
                    <a:pt x="17" y="192"/>
                  </a:lnTo>
                  <a:lnTo>
                    <a:pt x="11" y="183"/>
                  </a:lnTo>
                  <a:lnTo>
                    <a:pt x="8" y="174"/>
                  </a:lnTo>
                  <a:lnTo>
                    <a:pt x="5" y="165"/>
                  </a:lnTo>
                  <a:lnTo>
                    <a:pt x="3" y="154"/>
                  </a:lnTo>
                  <a:lnTo>
                    <a:pt x="1" y="143"/>
                  </a:lnTo>
                  <a:lnTo>
                    <a:pt x="0" y="132"/>
                  </a:lnTo>
                  <a:lnTo>
                    <a:pt x="0" y="120"/>
                  </a:lnTo>
                  <a:lnTo>
                    <a:pt x="0" y="107"/>
                  </a:lnTo>
                  <a:lnTo>
                    <a:pt x="1" y="93"/>
                  </a:lnTo>
                  <a:lnTo>
                    <a:pt x="3" y="82"/>
                  </a:lnTo>
                  <a:lnTo>
                    <a:pt x="6" y="70"/>
                  </a:lnTo>
                  <a:lnTo>
                    <a:pt x="10" y="59"/>
                  </a:lnTo>
                  <a:lnTo>
                    <a:pt x="16" y="49"/>
                  </a:lnTo>
                  <a:lnTo>
                    <a:pt x="22" y="41"/>
                  </a:lnTo>
                  <a:lnTo>
                    <a:pt x="29" y="32"/>
                  </a:lnTo>
                  <a:lnTo>
                    <a:pt x="36" y="24"/>
                  </a:lnTo>
                  <a:lnTo>
                    <a:pt x="45" y="18"/>
                  </a:lnTo>
                  <a:lnTo>
                    <a:pt x="54" y="11"/>
                  </a:lnTo>
                  <a:lnTo>
                    <a:pt x="62" y="7"/>
                  </a:lnTo>
                  <a:lnTo>
                    <a:pt x="72" y="4"/>
                  </a:lnTo>
                  <a:lnTo>
                    <a:pt x="83" y="2"/>
                  </a:lnTo>
                  <a:lnTo>
                    <a:pt x="93" y="0"/>
                  </a:lnTo>
                  <a:lnTo>
                    <a:pt x="104" y="0"/>
                  </a:lnTo>
                  <a:lnTo>
                    <a:pt x="116" y="0"/>
                  </a:lnTo>
                  <a:lnTo>
                    <a:pt x="128" y="2"/>
                  </a:lnTo>
                  <a:lnTo>
                    <a:pt x="140" y="4"/>
                  </a:lnTo>
                  <a:lnTo>
                    <a:pt x="150" y="8"/>
                  </a:lnTo>
                  <a:lnTo>
                    <a:pt x="159" y="13"/>
                  </a:lnTo>
                  <a:lnTo>
                    <a:pt x="169" y="18"/>
                  </a:lnTo>
                  <a:lnTo>
                    <a:pt x="178" y="25"/>
                  </a:lnTo>
                  <a:lnTo>
                    <a:pt x="185" y="33"/>
                  </a:lnTo>
                  <a:lnTo>
                    <a:pt x="192" y="42"/>
                  </a:lnTo>
                  <a:lnTo>
                    <a:pt x="198" y="52"/>
                  </a:lnTo>
                  <a:lnTo>
                    <a:pt x="202" y="63"/>
                  </a:lnTo>
                  <a:lnTo>
                    <a:pt x="207" y="76"/>
                  </a:lnTo>
                  <a:lnTo>
                    <a:pt x="210" y="89"/>
                  </a:lnTo>
                  <a:lnTo>
                    <a:pt x="212" y="104"/>
                  </a:lnTo>
                  <a:lnTo>
                    <a:pt x="213" y="119"/>
                  </a:lnTo>
                  <a:lnTo>
                    <a:pt x="213" y="137"/>
                  </a:lnTo>
                  <a:lnTo>
                    <a:pt x="61" y="137"/>
                  </a:lnTo>
                  <a:lnTo>
                    <a:pt x="62" y="150"/>
                  </a:lnTo>
                  <a:lnTo>
                    <a:pt x="65" y="160"/>
                  </a:lnTo>
                  <a:lnTo>
                    <a:pt x="68" y="166"/>
                  </a:lnTo>
                  <a:lnTo>
                    <a:pt x="70" y="170"/>
                  </a:lnTo>
                  <a:lnTo>
                    <a:pt x="73" y="174"/>
                  </a:lnTo>
                  <a:lnTo>
                    <a:pt x="76" y="179"/>
                  </a:lnTo>
                  <a:lnTo>
                    <a:pt x="84" y="185"/>
                  </a:lnTo>
                  <a:lnTo>
                    <a:pt x="91" y="189"/>
                  </a:lnTo>
                  <a:lnTo>
                    <a:pt x="101" y="193"/>
                  </a:lnTo>
                  <a:lnTo>
                    <a:pt x="111" y="194"/>
                  </a:lnTo>
                  <a:lnTo>
                    <a:pt x="117" y="193"/>
                  </a:lnTo>
                  <a:lnTo>
                    <a:pt x="124" y="192"/>
                  </a:lnTo>
                  <a:lnTo>
                    <a:pt x="130" y="189"/>
                  </a:lnTo>
                  <a:lnTo>
                    <a:pt x="134" y="186"/>
                  </a:lnTo>
                  <a:lnTo>
                    <a:pt x="140" y="181"/>
                  </a:lnTo>
                  <a:lnTo>
                    <a:pt x="143" y="175"/>
                  </a:lnTo>
                  <a:lnTo>
                    <a:pt x="146" y="169"/>
                  </a:lnTo>
                  <a:lnTo>
                    <a:pt x="150" y="160"/>
                  </a:lnTo>
                  <a:close/>
                  <a:moveTo>
                    <a:pt x="153" y="100"/>
                  </a:moveTo>
                  <a:lnTo>
                    <a:pt x="152" y="87"/>
                  </a:lnTo>
                  <a:lnTo>
                    <a:pt x="150" y="76"/>
                  </a:lnTo>
                  <a:lnTo>
                    <a:pt x="145" y="68"/>
                  </a:lnTo>
                  <a:lnTo>
                    <a:pt x="140" y="59"/>
                  </a:lnTo>
                  <a:lnTo>
                    <a:pt x="132" y="54"/>
                  </a:lnTo>
                  <a:lnTo>
                    <a:pt x="125" y="49"/>
                  </a:lnTo>
                  <a:lnTo>
                    <a:pt x="117" y="47"/>
                  </a:lnTo>
                  <a:lnTo>
                    <a:pt x="107" y="46"/>
                  </a:lnTo>
                  <a:lnTo>
                    <a:pt x="99" y="47"/>
                  </a:lnTo>
                  <a:lnTo>
                    <a:pt x="90" y="49"/>
                  </a:lnTo>
                  <a:lnTo>
                    <a:pt x="82" y="54"/>
                  </a:lnTo>
                  <a:lnTo>
                    <a:pt x="75" y="60"/>
                  </a:lnTo>
                  <a:lnTo>
                    <a:pt x="70" y="68"/>
                  </a:lnTo>
                  <a:lnTo>
                    <a:pt x="65" y="77"/>
                  </a:lnTo>
                  <a:lnTo>
                    <a:pt x="63" y="88"/>
                  </a:lnTo>
                  <a:lnTo>
                    <a:pt x="62" y="100"/>
                  </a:lnTo>
                  <a:lnTo>
                    <a:pt x="153"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09" name="Freeform 1462">
              <a:extLst>
                <a:ext uri="{FF2B5EF4-FFF2-40B4-BE49-F238E27FC236}">
                  <a16:creationId xmlns:a16="http://schemas.microsoft.com/office/drawing/2014/main" id="{3CAB89FF-9559-42B9-8F2D-9730693F602D}"/>
                </a:ext>
              </a:extLst>
            </p:cNvPr>
            <p:cNvSpPr>
              <a:spLocks/>
            </p:cNvSpPr>
            <p:nvPr/>
          </p:nvSpPr>
          <p:spPr bwMode="auto">
            <a:xfrm>
              <a:off x="3918" y="1685"/>
              <a:ext cx="50" cy="64"/>
            </a:xfrm>
            <a:custGeom>
              <a:avLst/>
              <a:gdLst>
                <a:gd name="T0" fmla="*/ 0 w 252"/>
                <a:gd name="T1" fmla="*/ 0 h 321"/>
                <a:gd name="T2" fmla="*/ 3 w 252"/>
                <a:gd name="T3" fmla="*/ 0 h 321"/>
                <a:gd name="T4" fmla="*/ 3 w 252"/>
                <a:gd name="T5" fmla="*/ 7 h 321"/>
                <a:gd name="T6" fmla="*/ 3 w 252"/>
                <a:gd name="T7" fmla="*/ 8 h 321"/>
                <a:gd name="T8" fmla="*/ 3 w 252"/>
                <a:gd name="T9" fmla="*/ 8 h 321"/>
                <a:gd name="T10" fmla="*/ 3 w 252"/>
                <a:gd name="T11" fmla="*/ 9 h 321"/>
                <a:gd name="T12" fmla="*/ 3 w 252"/>
                <a:gd name="T13" fmla="*/ 9 h 321"/>
                <a:gd name="T14" fmla="*/ 3 w 252"/>
                <a:gd name="T15" fmla="*/ 9 h 321"/>
                <a:gd name="T16" fmla="*/ 3 w 252"/>
                <a:gd name="T17" fmla="*/ 10 h 321"/>
                <a:gd name="T18" fmla="*/ 3 w 252"/>
                <a:gd name="T19" fmla="*/ 10 h 321"/>
                <a:gd name="T20" fmla="*/ 3 w 252"/>
                <a:gd name="T21" fmla="*/ 10 h 321"/>
                <a:gd name="T22" fmla="*/ 4 w 252"/>
                <a:gd name="T23" fmla="*/ 10 h 321"/>
                <a:gd name="T24" fmla="*/ 4 w 252"/>
                <a:gd name="T25" fmla="*/ 11 h 321"/>
                <a:gd name="T26" fmla="*/ 5 w 252"/>
                <a:gd name="T27" fmla="*/ 11 h 321"/>
                <a:gd name="T28" fmla="*/ 5 w 252"/>
                <a:gd name="T29" fmla="*/ 11 h 321"/>
                <a:gd name="T30" fmla="*/ 6 w 252"/>
                <a:gd name="T31" fmla="*/ 11 h 321"/>
                <a:gd name="T32" fmla="*/ 6 w 252"/>
                <a:gd name="T33" fmla="*/ 11 h 321"/>
                <a:gd name="T34" fmla="*/ 6 w 252"/>
                <a:gd name="T35" fmla="*/ 10 h 321"/>
                <a:gd name="T36" fmla="*/ 7 w 252"/>
                <a:gd name="T37" fmla="*/ 10 h 321"/>
                <a:gd name="T38" fmla="*/ 7 w 252"/>
                <a:gd name="T39" fmla="*/ 10 h 321"/>
                <a:gd name="T40" fmla="*/ 7 w 252"/>
                <a:gd name="T41" fmla="*/ 10 h 321"/>
                <a:gd name="T42" fmla="*/ 7 w 252"/>
                <a:gd name="T43" fmla="*/ 9 h 321"/>
                <a:gd name="T44" fmla="*/ 7 w 252"/>
                <a:gd name="T45" fmla="*/ 9 h 321"/>
                <a:gd name="T46" fmla="*/ 7 w 252"/>
                <a:gd name="T47" fmla="*/ 9 h 321"/>
                <a:gd name="T48" fmla="*/ 7 w 252"/>
                <a:gd name="T49" fmla="*/ 8 h 321"/>
                <a:gd name="T50" fmla="*/ 8 w 252"/>
                <a:gd name="T51" fmla="*/ 8 h 321"/>
                <a:gd name="T52" fmla="*/ 8 w 252"/>
                <a:gd name="T53" fmla="*/ 7 h 321"/>
                <a:gd name="T54" fmla="*/ 8 w 252"/>
                <a:gd name="T55" fmla="*/ 0 h 321"/>
                <a:gd name="T56" fmla="*/ 10 w 252"/>
                <a:gd name="T57" fmla="*/ 0 h 321"/>
                <a:gd name="T58" fmla="*/ 10 w 252"/>
                <a:gd name="T59" fmla="*/ 7 h 321"/>
                <a:gd name="T60" fmla="*/ 10 w 252"/>
                <a:gd name="T61" fmla="*/ 8 h 321"/>
                <a:gd name="T62" fmla="*/ 10 w 252"/>
                <a:gd name="T63" fmla="*/ 9 h 321"/>
                <a:gd name="T64" fmla="*/ 10 w 252"/>
                <a:gd name="T65" fmla="*/ 9 h 321"/>
                <a:gd name="T66" fmla="*/ 10 w 252"/>
                <a:gd name="T67" fmla="*/ 10 h 321"/>
                <a:gd name="T68" fmla="*/ 10 w 252"/>
                <a:gd name="T69" fmla="*/ 10 h 321"/>
                <a:gd name="T70" fmla="*/ 10 w 252"/>
                <a:gd name="T71" fmla="*/ 11 h 321"/>
                <a:gd name="T72" fmla="*/ 9 w 252"/>
                <a:gd name="T73" fmla="*/ 11 h 321"/>
                <a:gd name="T74" fmla="*/ 9 w 252"/>
                <a:gd name="T75" fmla="*/ 11 h 321"/>
                <a:gd name="T76" fmla="*/ 9 w 252"/>
                <a:gd name="T77" fmla="*/ 12 h 321"/>
                <a:gd name="T78" fmla="*/ 8 w 252"/>
                <a:gd name="T79" fmla="*/ 12 h 321"/>
                <a:gd name="T80" fmla="*/ 8 w 252"/>
                <a:gd name="T81" fmla="*/ 12 h 321"/>
                <a:gd name="T82" fmla="*/ 8 w 252"/>
                <a:gd name="T83" fmla="*/ 12 h 321"/>
                <a:gd name="T84" fmla="*/ 7 w 252"/>
                <a:gd name="T85" fmla="*/ 13 h 321"/>
                <a:gd name="T86" fmla="*/ 7 w 252"/>
                <a:gd name="T87" fmla="*/ 13 h 321"/>
                <a:gd name="T88" fmla="*/ 6 w 252"/>
                <a:gd name="T89" fmla="*/ 13 h 321"/>
                <a:gd name="T90" fmla="*/ 5 w 252"/>
                <a:gd name="T91" fmla="*/ 13 h 321"/>
                <a:gd name="T92" fmla="*/ 4 w 252"/>
                <a:gd name="T93" fmla="*/ 13 h 321"/>
                <a:gd name="T94" fmla="*/ 4 w 252"/>
                <a:gd name="T95" fmla="*/ 13 h 321"/>
                <a:gd name="T96" fmla="*/ 3 w 252"/>
                <a:gd name="T97" fmla="*/ 13 h 321"/>
                <a:gd name="T98" fmla="*/ 2 w 252"/>
                <a:gd name="T99" fmla="*/ 12 h 321"/>
                <a:gd name="T100" fmla="*/ 2 w 252"/>
                <a:gd name="T101" fmla="*/ 12 h 321"/>
                <a:gd name="T102" fmla="*/ 2 w 252"/>
                <a:gd name="T103" fmla="*/ 12 h 321"/>
                <a:gd name="T104" fmla="*/ 1 w 252"/>
                <a:gd name="T105" fmla="*/ 12 h 321"/>
                <a:gd name="T106" fmla="*/ 1 w 252"/>
                <a:gd name="T107" fmla="*/ 11 h 321"/>
                <a:gd name="T108" fmla="*/ 1 w 252"/>
                <a:gd name="T109" fmla="*/ 11 h 321"/>
                <a:gd name="T110" fmla="*/ 1 w 252"/>
                <a:gd name="T111" fmla="*/ 11 h 321"/>
                <a:gd name="T112" fmla="*/ 0 w 252"/>
                <a:gd name="T113" fmla="*/ 10 h 321"/>
                <a:gd name="T114" fmla="*/ 0 w 252"/>
                <a:gd name="T115" fmla="*/ 10 h 321"/>
                <a:gd name="T116" fmla="*/ 0 w 252"/>
                <a:gd name="T117" fmla="*/ 9 h 321"/>
                <a:gd name="T118" fmla="*/ 0 w 252"/>
                <a:gd name="T119" fmla="*/ 9 h 321"/>
                <a:gd name="T120" fmla="*/ 0 w 252"/>
                <a:gd name="T121" fmla="*/ 8 h 321"/>
                <a:gd name="T122" fmla="*/ 0 w 252"/>
                <a:gd name="T123" fmla="*/ 7 h 321"/>
                <a:gd name="T124" fmla="*/ 0 w 252"/>
                <a:gd name="T125" fmla="*/ 0 h 32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2"/>
                <a:gd name="T190" fmla="*/ 0 h 321"/>
                <a:gd name="T191" fmla="*/ 252 w 252"/>
                <a:gd name="T192" fmla="*/ 321 h 32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2" h="321">
                  <a:moveTo>
                    <a:pt x="0" y="0"/>
                  </a:moveTo>
                  <a:lnTo>
                    <a:pt x="65" y="0"/>
                  </a:lnTo>
                  <a:lnTo>
                    <a:pt x="65" y="171"/>
                  </a:lnTo>
                  <a:lnTo>
                    <a:pt x="65" y="189"/>
                  </a:lnTo>
                  <a:lnTo>
                    <a:pt x="65" y="205"/>
                  </a:lnTo>
                  <a:lnTo>
                    <a:pt x="66" y="215"/>
                  </a:lnTo>
                  <a:lnTo>
                    <a:pt x="67" y="224"/>
                  </a:lnTo>
                  <a:lnTo>
                    <a:pt x="69" y="233"/>
                  </a:lnTo>
                  <a:lnTo>
                    <a:pt x="73" y="241"/>
                  </a:lnTo>
                  <a:lnTo>
                    <a:pt x="79" y="249"/>
                  </a:lnTo>
                  <a:lnTo>
                    <a:pt x="86" y="254"/>
                  </a:lnTo>
                  <a:lnTo>
                    <a:pt x="95" y="260"/>
                  </a:lnTo>
                  <a:lnTo>
                    <a:pt x="105" y="264"/>
                  </a:lnTo>
                  <a:lnTo>
                    <a:pt x="115" y="266"/>
                  </a:lnTo>
                  <a:lnTo>
                    <a:pt x="128" y="266"/>
                  </a:lnTo>
                  <a:lnTo>
                    <a:pt x="141" y="266"/>
                  </a:lnTo>
                  <a:lnTo>
                    <a:pt x="152" y="264"/>
                  </a:lnTo>
                  <a:lnTo>
                    <a:pt x="162" y="261"/>
                  </a:lnTo>
                  <a:lnTo>
                    <a:pt x="169" y="255"/>
                  </a:lnTo>
                  <a:lnTo>
                    <a:pt x="176" y="250"/>
                  </a:lnTo>
                  <a:lnTo>
                    <a:pt x="180" y="243"/>
                  </a:lnTo>
                  <a:lnTo>
                    <a:pt x="183" y="236"/>
                  </a:lnTo>
                  <a:lnTo>
                    <a:pt x="186" y="228"/>
                  </a:lnTo>
                  <a:lnTo>
                    <a:pt x="187" y="219"/>
                  </a:lnTo>
                  <a:lnTo>
                    <a:pt x="188" y="207"/>
                  </a:lnTo>
                  <a:lnTo>
                    <a:pt x="189" y="192"/>
                  </a:lnTo>
                  <a:lnTo>
                    <a:pt x="189" y="174"/>
                  </a:lnTo>
                  <a:lnTo>
                    <a:pt x="189" y="0"/>
                  </a:lnTo>
                  <a:lnTo>
                    <a:pt x="252" y="0"/>
                  </a:lnTo>
                  <a:lnTo>
                    <a:pt x="252" y="166"/>
                  </a:lnTo>
                  <a:lnTo>
                    <a:pt x="252" y="192"/>
                  </a:lnTo>
                  <a:lnTo>
                    <a:pt x="251" y="214"/>
                  </a:lnTo>
                  <a:lnTo>
                    <a:pt x="249" y="233"/>
                  </a:lnTo>
                  <a:lnTo>
                    <a:pt x="247" y="246"/>
                  </a:lnTo>
                  <a:lnTo>
                    <a:pt x="244" y="257"/>
                  </a:lnTo>
                  <a:lnTo>
                    <a:pt x="240" y="267"/>
                  </a:lnTo>
                  <a:lnTo>
                    <a:pt x="234" y="277"/>
                  </a:lnTo>
                  <a:lnTo>
                    <a:pt x="229" y="285"/>
                  </a:lnTo>
                  <a:lnTo>
                    <a:pt x="221" y="293"/>
                  </a:lnTo>
                  <a:lnTo>
                    <a:pt x="211" y="301"/>
                  </a:lnTo>
                  <a:lnTo>
                    <a:pt x="202" y="306"/>
                  </a:lnTo>
                  <a:lnTo>
                    <a:pt x="191" y="311"/>
                  </a:lnTo>
                  <a:lnTo>
                    <a:pt x="178" y="316"/>
                  </a:lnTo>
                  <a:lnTo>
                    <a:pt x="164" y="319"/>
                  </a:lnTo>
                  <a:lnTo>
                    <a:pt x="148" y="320"/>
                  </a:lnTo>
                  <a:lnTo>
                    <a:pt x="130" y="321"/>
                  </a:lnTo>
                  <a:lnTo>
                    <a:pt x="109" y="320"/>
                  </a:lnTo>
                  <a:lnTo>
                    <a:pt x="91" y="318"/>
                  </a:lnTo>
                  <a:lnTo>
                    <a:pt x="74" y="315"/>
                  </a:lnTo>
                  <a:lnTo>
                    <a:pt x="61" y="310"/>
                  </a:lnTo>
                  <a:lnTo>
                    <a:pt x="51" y="305"/>
                  </a:lnTo>
                  <a:lnTo>
                    <a:pt x="41" y="298"/>
                  </a:lnTo>
                  <a:lnTo>
                    <a:pt x="32" y="291"/>
                  </a:lnTo>
                  <a:lnTo>
                    <a:pt x="25" y="283"/>
                  </a:lnTo>
                  <a:lnTo>
                    <a:pt x="18" y="275"/>
                  </a:lnTo>
                  <a:lnTo>
                    <a:pt x="13" y="266"/>
                  </a:lnTo>
                  <a:lnTo>
                    <a:pt x="10" y="257"/>
                  </a:lnTo>
                  <a:lnTo>
                    <a:pt x="6" y="249"/>
                  </a:lnTo>
                  <a:lnTo>
                    <a:pt x="4" y="233"/>
                  </a:lnTo>
                  <a:lnTo>
                    <a:pt x="2" y="214"/>
                  </a:lnTo>
                  <a:lnTo>
                    <a:pt x="1" y="193"/>
                  </a:lnTo>
                  <a:lnTo>
                    <a:pt x="0" y="16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0" name="Freeform 1463">
              <a:extLst>
                <a:ext uri="{FF2B5EF4-FFF2-40B4-BE49-F238E27FC236}">
                  <a16:creationId xmlns:a16="http://schemas.microsoft.com/office/drawing/2014/main" id="{E7BF33B4-8D3B-45F4-8313-DBA1062307CA}"/>
                </a:ext>
              </a:extLst>
            </p:cNvPr>
            <p:cNvSpPr>
              <a:spLocks/>
            </p:cNvSpPr>
            <p:nvPr/>
          </p:nvSpPr>
          <p:spPr bwMode="auto">
            <a:xfrm>
              <a:off x="3981" y="1701"/>
              <a:ext cx="42" cy="47"/>
            </a:xfrm>
            <a:custGeom>
              <a:avLst/>
              <a:gdLst>
                <a:gd name="T0" fmla="*/ 8 w 209"/>
                <a:gd name="T1" fmla="*/ 9 h 234"/>
                <a:gd name="T2" fmla="*/ 6 w 209"/>
                <a:gd name="T3" fmla="*/ 9 h 234"/>
                <a:gd name="T4" fmla="*/ 6 w 209"/>
                <a:gd name="T5" fmla="*/ 5 h 234"/>
                <a:gd name="T6" fmla="*/ 6 w 209"/>
                <a:gd name="T7" fmla="*/ 4 h 234"/>
                <a:gd name="T8" fmla="*/ 6 w 209"/>
                <a:gd name="T9" fmla="*/ 3 h 234"/>
                <a:gd name="T10" fmla="*/ 6 w 209"/>
                <a:gd name="T11" fmla="*/ 3 h 234"/>
                <a:gd name="T12" fmla="*/ 6 w 209"/>
                <a:gd name="T13" fmla="*/ 3 h 234"/>
                <a:gd name="T14" fmla="*/ 6 w 209"/>
                <a:gd name="T15" fmla="*/ 3 h 234"/>
                <a:gd name="T16" fmla="*/ 6 w 209"/>
                <a:gd name="T17" fmla="*/ 2 h 234"/>
                <a:gd name="T18" fmla="*/ 5 w 209"/>
                <a:gd name="T19" fmla="*/ 2 h 234"/>
                <a:gd name="T20" fmla="*/ 5 w 209"/>
                <a:gd name="T21" fmla="*/ 2 h 234"/>
                <a:gd name="T22" fmla="*/ 5 w 209"/>
                <a:gd name="T23" fmla="*/ 2 h 234"/>
                <a:gd name="T24" fmla="*/ 5 w 209"/>
                <a:gd name="T25" fmla="*/ 2 h 234"/>
                <a:gd name="T26" fmla="*/ 5 w 209"/>
                <a:gd name="T27" fmla="*/ 2 h 234"/>
                <a:gd name="T28" fmla="*/ 4 w 209"/>
                <a:gd name="T29" fmla="*/ 2 h 234"/>
                <a:gd name="T30" fmla="*/ 4 w 209"/>
                <a:gd name="T31" fmla="*/ 2 h 234"/>
                <a:gd name="T32" fmla="*/ 4 w 209"/>
                <a:gd name="T33" fmla="*/ 2 h 234"/>
                <a:gd name="T34" fmla="*/ 4 w 209"/>
                <a:gd name="T35" fmla="*/ 2 h 234"/>
                <a:gd name="T36" fmla="*/ 3 w 209"/>
                <a:gd name="T37" fmla="*/ 2 h 234"/>
                <a:gd name="T38" fmla="*/ 3 w 209"/>
                <a:gd name="T39" fmla="*/ 2 h 234"/>
                <a:gd name="T40" fmla="*/ 3 w 209"/>
                <a:gd name="T41" fmla="*/ 3 h 234"/>
                <a:gd name="T42" fmla="*/ 3 w 209"/>
                <a:gd name="T43" fmla="*/ 3 h 234"/>
                <a:gd name="T44" fmla="*/ 3 w 209"/>
                <a:gd name="T45" fmla="*/ 3 h 234"/>
                <a:gd name="T46" fmla="*/ 3 w 209"/>
                <a:gd name="T47" fmla="*/ 3 h 234"/>
                <a:gd name="T48" fmla="*/ 2 w 209"/>
                <a:gd name="T49" fmla="*/ 4 h 234"/>
                <a:gd name="T50" fmla="*/ 2 w 209"/>
                <a:gd name="T51" fmla="*/ 4 h 234"/>
                <a:gd name="T52" fmla="*/ 2 w 209"/>
                <a:gd name="T53" fmla="*/ 5 h 234"/>
                <a:gd name="T54" fmla="*/ 2 w 209"/>
                <a:gd name="T55" fmla="*/ 9 h 234"/>
                <a:gd name="T56" fmla="*/ 0 w 209"/>
                <a:gd name="T57" fmla="*/ 9 h 234"/>
                <a:gd name="T58" fmla="*/ 0 w 209"/>
                <a:gd name="T59" fmla="*/ 0 h 234"/>
                <a:gd name="T60" fmla="*/ 2 w 209"/>
                <a:gd name="T61" fmla="*/ 0 h 234"/>
                <a:gd name="T62" fmla="*/ 2 w 209"/>
                <a:gd name="T63" fmla="*/ 2 h 234"/>
                <a:gd name="T64" fmla="*/ 3 w 209"/>
                <a:gd name="T65" fmla="*/ 1 h 234"/>
                <a:gd name="T66" fmla="*/ 3 w 209"/>
                <a:gd name="T67" fmla="*/ 1 h 234"/>
                <a:gd name="T68" fmla="*/ 3 w 209"/>
                <a:gd name="T69" fmla="*/ 1 h 234"/>
                <a:gd name="T70" fmla="*/ 4 w 209"/>
                <a:gd name="T71" fmla="*/ 0 h 234"/>
                <a:gd name="T72" fmla="*/ 4 w 209"/>
                <a:gd name="T73" fmla="*/ 0 h 234"/>
                <a:gd name="T74" fmla="*/ 4 w 209"/>
                <a:gd name="T75" fmla="*/ 0 h 234"/>
                <a:gd name="T76" fmla="*/ 5 w 209"/>
                <a:gd name="T77" fmla="*/ 0 h 234"/>
                <a:gd name="T78" fmla="*/ 5 w 209"/>
                <a:gd name="T79" fmla="*/ 0 h 234"/>
                <a:gd name="T80" fmla="*/ 6 w 209"/>
                <a:gd name="T81" fmla="*/ 0 h 234"/>
                <a:gd name="T82" fmla="*/ 6 w 209"/>
                <a:gd name="T83" fmla="*/ 0 h 234"/>
                <a:gd name="T84" fmla="*/ 6 w 209"/>
                <a:gd name="T85" fmla="*/ 0 h 234"/>
                <a:gd name="T86" fmla="*/ 7 w 209"/>
                <a:gd name="T87" fmla="*/ 0 h 234"/>
                <a:gd name="T88" fmla="*/ 7 w 209"/>
                <a:gd name="T89" fmla="*/ 0 h 234"/>
                <a:gd name="T90" fmla="*/ 7 w 209"/>
                <a:gd name="T91" fmla="*/ 1 h 234"/>
                <a:gd name="T92" fmla="*/ 8 w 209"/>
                <a:gd name="T93" fmla="*/ 1 h 234"/>
                <a:gd name="T94" fmla="*/ 8 w 209"/>
                <a:gd name="T95" fmla="*/ 1 h 234"/>
                <a:gd name="T96" fmla="*/ 8 w 209"/>
                <a:gd name="T97" fmla="*/ 1 h 234"/>
                <a:gd name="T98" fmla="*/ 8 w 209"/>
                <a:gd name="T99" fmla="*/ 1 h 234"/>
                <a:gd name="T100" fmla="*/ 8 w 209"/>
                <a:gd name="T101" fmla="*/ 2 h 234"/>
                <a:gd name="T102" fmla="*/ 8 w 209"/>
                <a:gd name="T103" fmla="*/ 2 h 234"/>
                <a:gd name="T104" fmla="*/ 8 w 209"/>
                <a:gd name="T105" fmla="*/ 2 h 234"/>
                <a:gd name="T106" fmla="*/ 8 w 209"/>
                <a:gd name="T107" fmla="*/ 3 h 234"/>
                <a:gd name="T108" fmla="*/ 8 w 209"/>
                <a:gd name="T109" fmla="*/ 3 h 234"/>
                <a:gd name="T110" fmla="*/ 8 w 209"/>
                <a:gd name="T111" fmla="*/ 4 h 234"/>
                <a:gd name="T112" fmla="*/ 8 w 209"/>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8" y="234"/>
                  </a:lnTo>
                  <a:lnTo>
                    <a:pt x="148" y="117"/>
                  </a:lnTo>
                  <a:lnTo>
                    <a:pt x="148" y="100"/>
                  </a:lnTo>
                  <a:lnTo>
                    <a:pt x="147" y="86"/>
                  </a:lnTo>
                  <a:lnTo>
                    <a:pt x="146" y="76"/>
                  </a:lnTo>
                  <a:lnTo>
                    <a:pt x="144" y="69"/>
                  </a:lnTo>
                  <a:lnTo>
                    <a:pt x="142" y="63"/>
                  </a:lnTo>
                  <a:lnTo>
                    <a:pt x="140" y="59"/>
                  </a:lnTo>
                  <a:lnTo>
                    <a:pt x="135" y="55"/>
                  </a:lnTo>
                  <a:lnTo>
                    <a:pt x="132" y="51"/>
                  </a:lnTo>
                  <a:lnTo>
                    <a:pt x="127" y="49"/>
                  </a:lnTo>
                  <a:lnTo>
                    <a:pt x="122" y="47"/>
                  </a:lnTo>
                  <a:lnTo>
                    <a:pt x="117" y="46"/>
                  </a:lnTo>
                  <a:lnTo>
                    <a:pt x="110" y="46"/>
                  </a:lnTo>
                  <a:lnTo>
                    <a:pt x="103" y="46"/>
                  </a:lnTo>
                  <a:lnTo>
                    <a:pt x="95" y="48"/>
                  </a:lnTo>
                  <a:lnTo>
                    <a:pt x="89" y="50"/>
                  </a:lnTo>
                  <a:lnTo>
                    <a:pt x="82" y="55"/>
                  </a:lnTo>
                  <a:lnTo>
                    <a:pt x="77" y="59"/>
                  </a:lnTo>
                  <a:lnTo>
                    <a:pt x="72" y="64"/>
                  </a:lnTo>
                  <a:lnTo>
                    <a:pt x="68" y="71"/>
                  </a:lnTo>
                  <a:lnTo>
                    <a:pt x="65" y="77"/>
                  </a:lnTo>
                  <a:lnTo>
                    <a:pt x="63" y="86"/>
                  </a:lnTo>
                  <a:lnTo>
                    <a:pt x="62" y="98"/>
                  </a:lnTo>
                  <a:lnTo>
                    <a:pt x="61" y="112"/>
                  </a:lnTo>
                  <a:lnTo>
                    <a:pt x="61" y="130"/>
                  </a:lnTo>
                  <a:lnTo>
                    <a:pt x="61" y="234"/>
                  </a:lnTo>
                  <a:lnTo>
                    <a:pt x="0" y="234"/>
                  </a:lnTo>
                  <a:lnTo>
                    <a:pt x="0" y="5"/>
                  </a:lnTo>
                  <a:lnTo>
                    <a:pt x="57" y="5"/>
                  </a:lnTo>
                  <a:lnTo>
                    <a:pt x="57" y="38"/>
                  </a:lnTo>
                  <a:lnTo>
                    <a:pt x="64" y="29"/>
                  </a:lnTo>
                  <a:lnTo>
                    <a:pt x="73" y="21"/>
                  </a:lnTo>
                  <a:lnTo>
                    <a:pt x="81" y="15"/>
                  </a:lnTo>
                  <a:lnTo>
                    <a:pt x="90" y="9"/>
                  </a:lnTo>
                  <a:lnTo>
                    <a:pt x="100" y="5"/>
                  </a:lnTo>
                  <a:lnTo>
                    <a:pt x="110" y="2"/>
                  </a:lnTo>
                  <a:lnTo>
                    <a:pt x="120" y="0"/>
                  </a:lnTo>
                  <a:lnTo>
                    <a:pt x="132" y="0"/>
                  </a:lnTo>
                  <a:lnTo>
                    <a:pt x="142" y="0"/>
                  </a:lnTo>
                  <a:lnTo>
                    <a:pt x="150" y="1"/>
                  </a:lnTo>
                  <a:lnTo>
                    <a:pt x="160" y="4"/>
                  </a:lnTo>
                  <a:lnTo>
                    <a:pt x="169" y="6"/>
                  </a:lnTo>
                  <a:lnTo>
                    <a:pt x="176" y="10"/>
                  </a:lnTo>
                  <a:lnTo>
                    <a:pt x="183" y="15"/>
                  </a:lnTo>
                  <a:lnTo>
                    <a:pt x="189" y="20"/>
                  </a:lnTo>
                  <a:lnTo>
                    <a:pt x="194" y="25"/>
                  </a:lnTo>
                  <a:lnTo>
                    <a:pt x="198" y="31"/>
                  </a:lnTo>
                  <a:lnTo>
                    <a:pt x="201" y="37"/>
                  </a:lnTo>
                  <a:lnTo>
                    <a:pt x="203" y="44"/>
                  </a:lnTo>
                  <a:lnTo>
                    <a:pt x="205" y="50"/>
                  </a:lnTo>
                  <a:lnTo>
                    <a:pt x="207" y="59"/>
                  </a:lnTo>
                  <a:lnTo>
                    <a:pt x="208" y="68"/>
                  </a:lnTo>
                  <a:lnTo>
                    <a:pt x="209" y="78"/>
                  </a:lnTo>
                  <a:lnTo>
                    <a:pt x="209" y="91"/>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1" name="Freeform 1464">
              <a:extLst>
                <a:ext uri="{FF2B5EF4-FFF2-40B4-BE49-F238E27FC236}">
                  <a16:creationId xmlns:a16="http://schemas.microsoft.com/office/drawing/2014/main" id="{1A22BE11-C859-4817-9011-7B95E6A93A95}"/>
                </a:ext>
              </a:extLst>
            </p:cNvPr>
            <p:cNvSpPr>
              <a:spLocks noEditPoints="1"/>
            </p:cNvSpPr>
            <p:nvPr/>
          </p:nvSpPr>
          <p:spPr bwMode="auto">
            <a:xfrm>
              <a:off x="4035" y="1685"/>
              <a:ext cx="13" cy="63"/>
            </a:xfrm>
            <a:custGeom>
              <a:avLst/>
              <a:gdLst>
                <a:gd name="T0" fmla="*/ 0 w 61"/>
                <a:gd name="T1" fmla="*/ 2 h 316"/>
                <a:gd name="T2" fmla="*/ 0 w 61"/>
                <a:gd name="T3" fmla="*/ 0 h 316"/>
                <a:gd name="T4" fmla="*/ 3 w 61"/>
                <a:gd name="T5" fmla="*/ 0 h 316"/>
                <a:gd name="T6" fmla="*/ 3 w 61"/>
                <a:gd name="T7" fmla="*/ 2 h 316"/>
                <a:gd name="T8" fmla="*/ 0 w 61"/>
                <a:gd name="T9" fmla="*/ 2 h 316"/>
                <a:gd name="T10" fmla="*/ 0 w 61"/>
                <a:gd name="T11" fmla="*/ 13 h 316"/>
                <a:gd name="T12" fmla="*/ 0 w 61"/>
                <a:gd name="T13" fmla="*/ 3 h 316"/>
                <a:gd name="T14" fmla="*/ 3 w 61"/>
                <a:gd name="T15" fmla="*/ 3 h 316"/>
                <a:gd name="T16" fmla="*/ 3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7"/>
                  </a:lnTo>
                  <a:lnTo>
                    <a:pt x="61" y="87"/>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2" name="Freeform 1465">
              <a:extLst>
                <a:ext uri="{FF2B5EF4-FFF2-40B4-BE49-F238E27FC236}">
                  <a16:creationId xmlns:a16="http://schemas.microsoft.com/office/drawing/2014/main" id="{D896C9D3-6557-47AE-8513-0F1D1C16D4F2}"/>
                </a:ext>
              </a:extLst>
            </p:cNvPr>
            <p:cNvSpPr>
              <a:spLocks noEditPoints="1"/>
            </p:cNvSpPr>
            <p:nvPr/>
          </p:nvSpPr>
          <p:spPr bwMode="auto">
            <a:xfrm>
              <a:off x="4057" y="1684"/>
              <a:ext cx="48" cy="65"/>
            </a:xfrm>
            <a:custGeom>
              <a:avLst/>
              <a:gdLst>
                <a:gd name="T0" fmla="*/ 0 w 237"/>
                <a:gd name="T1" fmla="*/ 7 h 327"/>
                <a:gd name="T2" fmla="*/ 1 w 237"/>
                <a:gd name="T3" fmla="*/ 5 h 327"/>
                <a:gd name="T4" fmla="*/ 1 w 237"/>
                <a:gd name="T5" fmla="*/ 5 h 327"/>
                <a:gd name="T6" fmla="*/ 2 w 237"/>
                <a:gd name="T7" fmla="*/ 4 h 327"/>
                <a:gd name="T8" fmla="*/ 3 w 237"/>
                <a:gd name="T9" fmla="*/ 4 h 327"/>
                <a:gd name="T10" fmla="*/ 5 w 237"/>
                <a:gd name="T11" fmla="*/ 3 h 327"/>
                <a:gd name="T12" fmla="*/ 7 w 237"/>
                <a:gd name="T13" fmla="*/ 4 h 327"/>
                <a:gd name="T14" fmla="*/ 8 w 237"/>
                <a:gd name="T15" fmla="*/ 4 h 327"/>
                <a:gd name="T16" fmla="*/ 9 w 237"/>
                <a:gd name="T17" fmla="*/ 6 h 327"/>
                <a:gd name="T18" fmla="*/ 10 w 237"/>
                <a:gd name="T19" fmla="*/ 7 h 327"/>
                <a:gd name="T20" fmla="*/ 10 w 237"/>
                <a:gd name="T21" fmla="*/ 8 h 327"/>
                <a:gd name="T22" fmla="*/ 10 w 237"/>
                <a:gd name="T23" fmla="*/ 10 h 327"/>
                <a:gd name="T24" fmla="*/ 9 w 237"/>
                <a:gd name="T25" fmla="*/ 11 h 327"/>
                <a:gd name="T26" fmla="*/ 8 w 237"/>
                <a:gd name="T27" fmla="*/ 12 h 327"/>
                <a:gd name="T28" fmla="*/ 7 w 237"/>
                <a:gd name="T29" fmla="*/ 13 h 327"/>
                <a:gd name="T30" fmla="*/ 5 w 237"/>
                <a:gd name="T31" fmla="*/ 13 h 327"/>
                <a:gd name="T32" fmla="*/ 4 w 237"/>
                <a:gd name="T33" fmla="*/ 13 h 327"/>
                <a:gd name="T34" fmla="*/ 2 w 237"/>
                <a:gd name="T35" fmla="*/ 12 h 327"/>
                <a:gd name="T36" fmla="*/ 1 w 237"/>
                <a:gd name="T37" fmla="*/ 12 h 327"/>
                <a:gd name="T38" fmla="*/ 1 w 237"/>
                <a:gd name="T39" fmla="*/ 11 h 327"/>
                <a:gd name="T40" fmla="*/ 0 w 237"/>
                <a:gd name="T41" fmla="*/ 10 h 327"/>
                <a:gd name="T42" fmla="*/ 0 w 237"/>
                <a:gd name="T43" fmla="*/ 9 h 327"/>
                <a:gd name="T44" fmla="*/ 3 w 237"/>
                <a:gd name="T45" fmla="*/ 9 h 327"/>
                <a:gd name="T46" fmla="*/ 3 w 237"/>
                <a:gd name="T47" fmla="*/ 9 h 327"/>
                <a:gd name="T48" fmla="*/ 3 w 237"/>
                <a:gd name="T49" fmla="*/ 10 h 327"/>
                <a:gd name="T50" fmla="*/ 4 w 237"/>
                <a:gd name="T51" fmla="*/ 11 h 327"/>
                <a:gd name="T52" fmla="*/ 4 w 237"/>
                <a:gd name="T53" fmla="*/ 11 h 327"/>
                <a:gd name="T54" fmla="*/ 5 w 237"/>
                <a:gd name="T55" fmla="*/ 11 h 327"/>
                <a:gd name="T56" fmla="*/ 5 w 237"/>
                <a:gd name="T57" fmla="*/ 11 h 327"/>
                <a:gd name="T58" fmla="*/ 6 w 237"/>
                <a:gd name="T59" fmla="*/ 11 h 327"/>
                <a:gd name="T60" fmla="*/ 7 w 237"/>
                <a:gd name="T61" fmla="*/ 10 h 327"/>
                <a:gd name="T62" fmla="*/ 7 w 237"/>
                <a:gd name="T63" fmla="*/ 9 h 327"/>
                <a:gd name="T64" fmla="*/ 7 w 237"/>
                <a:gd name="T65" fmla="*/ 9 h 327"/>
                <a:gd name="T66" fmla="*/ 7 w 237"/>
                <a:gd name="T67" fmla="*/ 8 h 327"/>
                <a:gd name="T68" fmla="*/ 7 w 237"/>
                <a:gd name="T69" fmla="*/ 7 h 327"/>
                <a:gd name="T70" fmla="*/ 6 w 237"/>
                <a:gd name="T71" fmla="*/ 6 h 327"/>
                <a:gd name="T72" fmla="*/ 6 w 237"/>
                <a:gd name="T73" fmla="*/ 6 h 327"/>
                <a:gd name="T74" fmla="*/ 5 w 237"/>
                <a:gd name="T75" fmla="*/ 5 h 327"/>
                <a:gd name="T76" fmla="*/ 5 w 237"/>
                <a:gd name="T77" fmla="*/ 5 h 327"/>
                <a:gd name="T78" fmla="*/ 4 w 237"/>
                <a:gd name="T79" fmla="*/ 6 h 327"/>
                <a:gd name="T80" fmla="*/ 3 w 237"/>
                <a:gd name="T81" fmla="*/ 6 h 327"/>
                <a:gd name="T82" fmla="*/ 3 w 237"/>
                <a:gd name="T83" fmla="*/ 7 h 327"/>
                <a:gd name="T84" fmla="*/ 3 w 237"/>
                <a:gd name="T85" fmla="*/ 7 h 327"/>
                <a:gd name="T86" fmla="*/ 3 w 237"/>
                <a:gd name="T87" fmla="*/ 8 h 327"/>
                <a:gd name="T88" fmla="*/ 7 w 237"/>
                <a:gd name="T89" fmla="*/ 0 h 32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37"/>
                <a:gd name="T136" fmla="*/ 0 h 327"/>
                <a:gd name="T137" fmla="*/ 237 w 237"/>
                <a:gd name="T138" fmla="*/ 327 h 32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37" h="327">
                  <a:moveTo>
                    <a:pt x="0" y="204"/>
                  </a:moveTo>
                  <a:lnTo>
                    <a:pt x="1" y="189"/>
                  </a:lnTo>
                  <a:lnTo>
                    <a:pt x="3" y="174"/>
                  </a:lnTo>
                  <a:lnTo>
                    <a:pt x="8" y="160"/>
                  </a:lnTo>
                  <a:lnTo>
                    <a:pt x="15" y="146"/>
                  </a:lnTo>
                  <a:lnTo>
                    <a:pt x="19" y="138"/>
                  </a:lnTo>
                  <a:lnTo>
                    <a:pt x="23" y="132"/>
                  </a:lnTo>
                  <a:lnTo>
                    <a:pt x="27" y="126"/>
                  </a:lnTo>
                  <a:lnTo>
                    <a:pt x="33" y="121"/>
                  </a:lnTo>
                  <a:lnTo>
                    <a:pt x="38" y="116"/>
                  </a:lnTo>
                  <a:lnTo>
                    <a:pt x="44" y="110"/>
                  </a:lnTo>
                  <a:lnTo>
                    <a:pt x="50" y="106"/>
                  </a:lnTo>
                  <a:lnTo>
                    <a:pt x="57" y="103"/>
                  </a:lnTo>
                  <a:lnTo>
                    <a:pt x="71" y="96"/>
                  </a:lnTo>
                  <a:lnTo>
                    <a:pt x="86" y="91"/>
                  </a:lnTo>
                  <a:lnTo>
                    <a:pt x="102" y="89"/>
                  </a:lnTo>
                  <a:lnTo>
                    <a:pt x="118" y="88"/>
                  </a:lnTo>
                  <a:lnTo>
                    <a:pt x="131" y="88"/>
                  </a:lnTo>
                  <a:lnTo>
                    <a:pt x="143" y="90"/>
                  </a:lnTo>
                  <a:lnTo>
                    <a:pt x="155" y="92"/>
                  </a:lnTo>
                  <a:lnTo>
                    <a:pt x="165" y="96"/>
                  </a:lnTo>
                  <a:lnTo>
                    <a:pt x="175" y="101"/>
                  </a:lnTo>
                  <a:lnTo>
                    <a:pt x="186" y="106"/>
                  </a:lnTo>
                  <a:lnTo>
                    <a:pt x="195" y="113"/>
                  </a:lnTo>
                  <a:lnTo>
                    <a:pt x="203" y="121"/>
                  </a:lnTo>
                  <a:lnTo>
                    <a:pt x="211" y="130"/>
                  </a:lnTo>
                  <a:lnTo>
                    <a:pt x="217" y="139"/>
                  </a:lnTo>
                  <a:lnTo>
                    <a:pt x="224" y="149"/>
                  </a:lnTo>
                  <a:lnTo>
                    <a:pt x="228" y="160"/>
                  </a:lnTo>
                  <a:lnTo>
                    <a:pt x="231" y="171"/>
                  </a:lnTo>
                  <a:lnTo>
                    <a:pt x="234" y="181"/>
                  </a:lnTo>
                  <a:lnTo>
                    <a:pt x="236" y="193"/>
                  </a:lnTo>
                  <a:lnTo>
                    <a:pt x="237" y="206"/>
                  </a:lnTo>
                  <a:lnTo>
                    <a:pt x="236" y="219"/>
                  </a:lnTo>
                  <a:lnTo>
                    <a:pt x="234" y="231"/>
                  </a:lnTo>
                  <a:lnTo>
                    <a:pt x="231" y="243"/>
                  </a:lnTo>
                  <a:lnTo>
                    <a:pt x="228" y="254"/>
                  </a:lnTo>
                  <a:lnTo>
                    <a:pt x="224" y="265"/>
                  </a:lnTo>
                  <a:lnTo>
                    <a:pt x="217" y="274"/>
                  </a:lnTo>
                  <a:lnTo>
                    <a:pt x="211" y="284"/>
                  </a:lnTo>
                  <a:lnTo>
                    <a:pt x="203" y="293"/>
                  </a:lnTo>
                  <a:lnTo>
                    <a:pt x="195" y="300"/>
                  </a:lnTo>
                  <a:lnTo>
                    <a:pt x="185" y="308"/>
                  </a:lnTo>
                  <a:lnTo>
                    <a:pt x="175" y="313"/>
                  </a:lnTo>
                  <a:lnTo>
                    <a:pt x="165" y="318"/>
                  </a:lnTo>
                  <a:lnTo>
                    <a:pt x="155" y="322"/>
                  </a:lnTo>
                  <a:lnTo>
                    <a:pt x="143" y="325"/>
                  </a:lnTo>
                  <a:lnTo>
                    <a:pt x="131" y="326"/>
                  </a:lnTo>
                  <a:lnTo>
                    <a:pt x="119" y="327"/>
                  </a:lnTo>
                  <a:lnTo>
                    <a:pt x="103" y="326"/>
                  </a:lnTo>
                  <a:lnTo>
                    <a:pt x="88" y="323"/>
                  </a:lnTo>
                  <a:lnTo>
                    <a:pt x="73" y="318"/>
                  </a:lnTo>
                  <a:lnTo>
                    <a:pt x="59" y="312"/>
                  </a:lnTo>
                  <a:lnTo>
                    <a:pt x="51" y="309"/>
                  </a:lnTo>
                  <a:lnTo>
                    <a:pt x="44" y="304"/>
                  </a:lnTo>
                  <a:lnTo>
                    <a:pt x="39" y="300"/>
                  </a:lnTo>
                  <a:lnTo>
                    <a:pt x="34" y="295"/>
                  </a:lnTo>
                  <a:lnTo>
                    <a:pt x="28" y="289"/>
                  </a:lnTo>
                  <a:lnTo>
                    <a:pt x="23" y="284"/>
                  </a:lnTo>
                  <a:lnTo>
                    <a:pt x="19" y="277"/>
                  </a:lnTo>
                  <a:lnTo>
                    <a:pt x="15" y="271"/>
                  </a:lnTo>
                  <a:lnTo>
                    <a:pt x="11" y="263"/>
                  </a:lnTo>
                  <a:lnTo>
                    <a:pt x="8" y="256"/>
                  </a:lnTo>
                  <a:lnTo>
                    <a:pt x="6" y="248"/>
                  </a:lnTo>
                  <a:lnTo>
                    <a:pt x="3" y="241"/>
                  </a:lnTo>
                  <a:lnTo>
                    <a:pt x="1" y="222"/>
                  </a:lnTo>
                  <a:lnTo>
                    <a:pt x="0" y="204"/>
                  </a:lnTo>
                  <a:close/>
                  <a:moveTo>
                    <a:pt x="62" y="207"/>
                  </a:moveTo>
                  <a:lnTo>
                    <a:pt x="63" y="215"/>
                  </a:lnTo>
                  <a:lnTo>
                    <a:pt x="63" y="224"/>
                  </a:lnTo>
                  <a:lnTo>
                    <a:pt x="64" y="230"/>
                  </a:lnTo>
                  <a:lnTo>
                    <a:pt x="66" y="238"/>
                  </a:lnTo>
                  <a:lnTo>
                    <a:pt x="68" y="243"/>
                  </a:lnTo>
                  <a:lnTo>
                    <a:pt x="71" y="249"/>
                  </a:lnTo>
                  <a:lnTo>
                    <a:pt x="75" y="255"/>
                  </a:lnTo>
                  <a:lnTo>
                    <a:pt x="78" y="259"/>
                  </a:lnTo>
                  <a:lnTo>
                    <a:pt x="82" y="263"/>
                  </a:lnTo>
                  <a:lnTo>
                    <a:pt x="87" y="267"/>
                  </a:lnTo>
                  <a:lnTo>
                    <a:pt x="92" y="270"/>
                  </a:lnTo>
                  <a:lnTo>
                    <a:pt x="96" y="273"/>
                  </a:lnTo>
                  <a:lnTo>
                    <a:pt x="102" y="275"/>
                  </a:lnTo>
                  <a:lnTo>
                    <a:pt x="107" y="276"/>
                  </a:lnTo>
                  <a:lnTo>
                    <a:pt x="112" y="277"/>
                  </a:lnTo>
                  <a:lnTo>
                    <a:pt x="118" y="277"/>
                  </a:lnTo>
                  <a:lnTo>
                    <a:pt x="124" y="277"/>
                  </a:lnTo>
                  <a:lnTo>
                    <a:pt x="130" y="276"/>
                  </a:lnTo>
                  <a:lnTo>
                    <a:pt x="135" y="275"/>
                  </a:lnTo>
                  <a:lnTo>
                    <a:pt x="141" y="273"/>
                  </a:lnTo>
                  <a:lnTo>
                    <a:pt x="145" y="270"/>
                  </a:lnTo>
                  <a:lnTo>
                    <a:pt x="149" y="267"/>
                  </a:lnTo>
                  <a:lnTo>
                    <a:pt x="154" y="263"/>
                  </a:lnTo>
                  <a:lnTo>
                    <a:pt x="158" y="259"/>
                  </a:lnTo>
                  <a:lnTo>
                    <a:pt x="162" y="255"/>
                  </a:lnTo>
                  <a:lnTo>
                    <a:pt x="165" y="249"/>
                  </a:lnTo>
                  <a:lnTo>
                    <a:pt x="168" y="243"/>
                  </a:lnTo>
                  <a:lnTo>
                    <a:pt x="170" y="238"/>
                  </a:lnTo>
                  <a:lnTo>
                    <a:pt x="172" y="230"/>
                  </a:lnTo>
                  <a:lnTo>
                    <a:pt x="173" y="222"/>
                  </a:lnTo>
                  <a:lnTo>
                    <a:pt x="174" y="215"/>
                  </a:lnTo>
                  <a:lnTo>
                    <a:pt x="174" y="206"/>
                  </a:lnTo>
                  <a:lnTo>
                    <a:pt x="174" y="199"/>
                  </a:lnTo>
                  <a:lnTo>
                    <a:pt x="173" y="191"/>
                  </a:lnTo>
                  <a:lnTo>
                    <a:pt x="172" y="184"/>
                  </a:lnTo>
                  <a:lnTo>
                    <a:pt x="170" y="177"/>
                  </a:lnTo>
                  <a:lnTo>
                    <a:pt x="168" y="171"/>
                  </a:lnTo>
                  <a:lnTo>
                    <a:pt x="165" y="165"/>
                  </a:lnTo>
                  <a:lnTo>
                    <a:pt x="162" y="160"/>
                  </a:lnTo>
                  <a:lnTo>
                    <a:pt x="158" y="154"/>
                  </a:lnTo>
                  <a:lnTo>
                    <a:pt x="154" y="150"/>
                  </a:lnTo>
                  <a:lnTo>
                    <a:pt x="149" y="147"/>
                  </a:lnTo>
                  <a:lnTo>
                    <a:pt x="145" y="144"/>
                  </a:lnTo>
                  <a:lnTo>
                    <a:pt x="141" y="142"/>
                  </a:lnTo>
                  <a:lnTo>
                    <a:pt x="135" y="139"/>
                  </a:lnTo>
                  <a:lnTo>
                    <a:pt x="130" y="138"/>
                  </a:lnTo>
                  <a:lnTo>
                    <a:pt x="124" y="137"/>
                  </a:lnTo>
                  <a:lnTo>
                    <a:pt x="118" y="137"/>
                  </a:lnTo>
                  <a:lnTo>
                    <a:pt x="112" y="137"/>
                  </a:lnTo>
                  <a:lnTo>
                    <a:pt x="107" y="138"/>
                  </a:lnTo>
                  <a:lnTo>
                    <a:pt x="102" y="139"/>
                  </a:lnTo>
                  <a:lnTo>
                    <a:pt x="96" y="142"/>
                  </a:lnTo>
                  <a:lnTo>
                    <a:pt x="92" y="144"/>
                  </a:lnTo>
                  <a:lnTo>
                    <a:pt x="87" y="147"/>
                  </a:lnTo>
                  <a:lnTo>
                    <a:pt x="82" y="150"/>
                  </a:lnTo>
                  <a:lnTo>
                    <a:pt x="78" y="154"/>
                  </a:lnTo>
                  <a:lnTo>
                    <a:pt x="75" y="160"/>
                  </a:lnTo>
                  <a:lnTo>
                    <a:pt x="71" y="165"/>
                  </a:lnTo>
                  <a:lnTo>
                    <a:pt x="68" y="171"/>
                  </a:lnTo>
                  <a:lnTo>
                    <a:pt x="66" y="177"/>
                  </a:lnTo>
                  <a:lnTo>
                    <a:pt x="64" y="184"/>
                  </a:lnTo>
                  <a:lnTo>
                    <a:pt x="63" y="191"/>
                  </a:lnTo>
                  <a:lnTo>
                    <a:pt x="63" y="199"/>
                  </a:lnTo>
                  <a:lnTo>
                    <a:pt x="62" y="207"/>
                  </a:lnTo>
                  <a:close/>
                  <a:moveTo>
                    <a:pt x="88" y="65"/>
                  </a:moveTo>
                  <a:lnTo>
                    <a:pt x="117" y="0"/>
                  </a:lnTo>
                  <a:lnTo>
                    <a:pt x="185" y="0"/>
                  </a:lnTo>
                  <a:lnTo>
                    <a:pt x="125" y="65"/>
                  </a:lnTo>
                  <a:lnTo>
                    <a:pt x="88"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3" name="Freeform 1466">
              <a:extLst>
                <a:ext uri="{FF2B5EF4-FFF2-40B4-BE49-F238E27FC236}">
                  <a16:creationId xmlns:a16="http://schemas.microsoft.com/office/drawing/2014/main" id="{2F379F9F-4135-4F7D-9F97-E3E9DF80FF1B}"/>
                </a:ext>
              </a:extLst>
            </p:cNvPr>
            <p:cNvSpPr>
              <a:spLocks/>
            </p:cNvSpPr>
            <p:nvPr/>
          </p:nvSpPr>
          <p:spPr bwMode="auto">
            <a:xfrm>
              <a:off x="4114" y="1701"/>
              <a:ext cx="42" cy="47"/>
            </a:xfrm>
            <a:custGeom>
              <a:avLst/>
              <a:gdLst>
                <a:gd name="T0" fmla="*/ 8 w 209"/>
                <a:gd name="T1" fmla="*/ 9 h 234"/>
                <a:gd name="T2" fmla="*/ 6 w 209"/>
                <a:gd name="T3" fmla="*/ 9 h 234"/>
                <a:gd name="T4" fmla="*/ 6 w 209"/>
                <a:gd name="T5" fmla="*/ 5 h 234"/>
                <a:gd name="T6" fmla="*/ 6 w 209"/>
                <a:gd name="T7" fmla="*/ 4 h 234"/>
                <a:gd name="T8" fmla="*/ 6 w 209"/>
                <a:gd name="T9" fmla="*/ 3 h 234"/>
                <a:gd name="T10" fmla="*/ 6 w 209"/>
                <a:gd name="T11" fmla="*/ 3 h 234"/>
                <a:gd name="T12" fmla="*/ 6 w 209"/>
                <a:gd name="T13" fmla="*/ 3 h 234"/>
                <a:gd name="T14" fmla="*/ 6 w 209"/>
                <a:gd name="T15" fmla="*/ 3 h 234"/>
                <a:gd name="T16" fmla="*/ 6 w 209"/>
                <a:gd name="T17" fmla="*/ 2 h 234"/>
                <a:gd name="T18" fmla="*/ 5 w 209"/>
                <a:gd name="T19" fmla="*/ 2 h 234"/>
                <a:gd name="T20" fmla="*/ 5 w 209"/>
                <a:gd name="T21" fmla="*/ 2 h 234"/>
                <a:gd name="T22" fmla="*/ 5 w 209"/>
                <a:gd name="T23" fmla="*/ 2 h 234"/>
                <a:gd name="T24" fmla="*/ 5 w 209"/>
                <a:gd name="T25" fmla="*/ 2 h 234"/>
                <a:gd name="T26" fmla="*/ 5 w 209"/>
                <a:gd name="T27" fmla="*/ 2 h 234"/>
                <a:gd name="T28" fmla="*/ 4 w 209"/>
                <a:gd name="T29" fmla="*/ 2 h 234"/>
                <a:gd name="T30" fmla="*/ 4 w 209"/>
                <a:gd name="T31" fmla="*/ 2 h 234"/>
                <a:gd name="T32" fmla="*/ 4 w 209"/>
                <a:gd name="T33" fmla="*/ 2 h 234"/>
                <a:gd name="T34" fmla="*/ 4 w 209"/>
                <a:gd name="T35" fmla="*/ 2 h 234"/>
                <a:gd name="T36" fmla="*/ 3 w 209"/>
                <a:gd name="T37" fmla="*/ 2 h 234"/>
                <a:gd name="T38" fmla="*/ 3 w 209"/>
                <a:gd name="T39" fmla="*/ 2 h 234"/>
                <a:gd name="T40" fmla="*/ 3 w 209"/>
                <a:gd name="T41" fmla="*/ 3 h 234"/>
                <a:gd name="T42" fmla="*/ 3 w 209"/>
                <a:gd name="T43" fmla="*/ 3 h 234"/>
                <a:gd name="T44" fmla="*/ 3 w 209"/>
                <a:gd name="T45" fmla="*/ 3 h 234"/>
                <a:gd name="T46" fmla="*/ 3 w 209"/>
                <a:gd name="T47" fmla="*/ 3 h 234"/>
                <a:gd name="T48" fmla="*/ 3 w 209"/>
                <a:gd name="T49" fmla="*/ 4 h 234"/>
                <a:gd name="T50" fmla="*/ 2 w 209"/>
                <a:gd name="T51" fmla="*/ 4 h 234"/>
                <a:gd name="T52" fmla="*/ 2 w 209"/>
                <a:gd name="T53" fmla="*/ 5 h 234"/>
                <a:gd name="T54" fmla="*/ 2 w 209"/>
                <a:gd name="T55" fmla="*/ 9 h 234"/>
                <a:gd name="T56" fmla="*/ 0 w 209"/>
                <a:gd name="T57" fmla="*/ 9 h 234"/>
                <a:gd name="T58" fmla="*/ 0 w 209"/>
                <a:gd name="T59" fmla="*/ 0 h 234"/>
                <a:gd name="T60" fmla="*/ 2 w 209"/>
                <a:gd name="T61" fmla="*/ 0 h 234"/>
                <a:gd name="T62" fmla="*/ 2 w 209"/>
                <a:gd name="T63" fmla="*/ 2 h 234"/>
                <a:gd name="T64" fmla="*/ 3 w 209"/>
                <a:gd name="T65" fmla="*/ 1 h 234"/>
                <a:gd name="T66" fmla="*/ 3 w 209"/>
                <a:gd name="T67" fmla="*/ 1 h 234"/>
                <a:gd name="T68" fmla="*/ 3 w 209"/>
                <a:gd name="T69" fmla="*/ 1 h 234"/>
                <a:gd name="T70" fmla="*/ 4 w 209"/>
                <a:gd name="T71" fmla="*/ 0 h 234"/>
                <a:gd name="T72" fmla="*/ 4 w 209"/>
                <a:gd name="T73" fmla="*/ 0 h 234"/>
                <a:gd name="T74" fmla="*/ 4 w 209"/>
                <a:gd name="T75" fmla="*/ 0 h 234"/>
                <a:gd name="T76" fmla="*/ 5 w 209"/>
                <a:gd name="T77" fmla="*/ 0 h 234"/>
                <a:gd name="T78" fmla="*/ 5 w 209"/>
                <a:gd name="T79" fmla="*/ 0 h 234"/>
                <a:gd name="T80" fmla="*/ 6 w 209"/>
                <a:gd name="T81" fmla="*/ 0 h 234"/>
                <a:gd name="T82" fmla="*/ 6 w 209"/>
                <a:gd name="T83" fmla="*/ 0 h 234"/>
                <a:gd name="T84" fmla="*/ 6 w 209"/>
                <a:gd name="T85" fmla="*/ 0 h 234"/>
                <a:gd name="T86" fmla="*/ 7 w 209"/>
                <a:gd name="T87" fmla="*/ 0 h 234"/>
                <a:gd name="T88" fmla="*/ 7 w 209"/>
                <a:gd name="T89" fmla="*/ 0 h 234"/>
                <a:gd name="T90" fmla="*/ 7 w 209"/>
                <a:gd name="T91" fmla="*/ 1 h 234"/>
                <a:gd name="T92" fmla="*/ 8 w 209"/>
                <a:gd name="T93" fmla="*/ 1 h 234"/>
                <a:gd name="T94" fmla="*/ 8 w 209"/>
                <a:gd name="T95" fmla="*/ 1 h 234"/>
                <a:gd name="T96" fmla="*/ 8 w 209"/>
                <a:gd name="T97" fmla="*/ 1 h 234"/>
                <a:gd name="T98" fmla="*/ 8 w 209"/>
                <a:gd name="T99" fmla="*/ 1 h 234"/>
                <a:gd name="T100" fmla="*/ 8 w 209"/>
                <a:gd name="T101" fmla="*/ 2 h 234"/>
                <a:gd name="T102" fmla="*/ 8 w 209"/>
                <a:gd name="T103" fmla="*/ 2 h 234"/>
                <a:gd name="T104" fmla="*/ 8 w 209"/>
                <a:gd name="T105" fmla="*/ 2 h 234"/>
                <a:gd name="T106" fmla="*/ 8 w 209"/>
                <a:gd name="T107" fmla="*/ 3 h 234"/>
                <a:gd name="T108" fmla="*/ 8 w 209"/>
                <a:gd name="T109" fmla="*/ 3 h 234"/>
                <a:gd name="T110" fmla="*/ 8 w 209"/>
                <a:gd name="T111" fmla="*/ 4 h 234"/>
                <a:gd name="T112" fmla="*/ 8 w 209"/>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9"/>
                <a:gd name="T172" fmla="*/ 0 h 234"/>
                <a:gd name="T173" fmla="*/ 209 w 209"/>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9" h="234">
                  <a:moveTo>
                    <a:pt x="209" y="234"/>
                  </a:moveTo>
                  <a:lnTo>
                    <a:pt x="149" y="234"/>
                  </a:lnTo>
                  <a:lnTo>
                    <a:pt x="149" y="117"/>
                  </a:lnTo>
                  <a:lnTo>
                    <a:pt x="148" y="100"/>
                  </a:lnTo>
                  <a:lnTo>
                    <a:pt x="148" y="86"/>
                  </a:lnTo>
                  <a:lnTo>
                    <a:pt x="147" y="76"/>
                  </a:lnTo>
                  <a:lnTo>
                    <a:pt x="145" y="69"/>
                  </a:lnTo>
                  <a:lnTo>
                    <a:pt x="143" y="63"/>
                  </a:lnTo>
                  <a:lnTo>
                    <a:pt x="139" y="59"/>
                  </a:lnTo>
                  <a:lnTo>
                    <a:pt x="136" y="55"/>
                  </a:lnTo>
                  <a:lnTo>
                    <a:pt x="132" y="51"/>
                  </a:lnTo>
                  <a:lnTo>
                    <a:pt x="127" y="49"/>
                  </a:lnTo>
                  <a:lnTo>
                    <a:pt x="122" y="47"/>
                  </a:lnTo>
                  <a:lnTo>
                    <a:pt x="117" y="46"/>
                  </a:lnTo>
                  <a:lnTo>
                    <a:pt x="111" y="46"/>
                  </a:lnTo>
                  <a:lnTo>
                    <a:pt x="104" y="46"/>
                  </a:lnTo>
                  <a:lnTo>
                    <a:pt x="96" y="48"/>
                  </a:lnTo>
                  <a:lnTo>
                    <a:pt x="90" y="50"/>
                  </a:lnTo>
                  <a:lnTo>
                    <a:pt x="83" y="55"/>
                  </a:lnTo>
                  <a:lnTo>
                    <a:pt x="77" y="59"/>
                  </a:lnTo>
                  <a:lnTo>
                    <a:pt x="72" y="64"/>
                  </a:lnTo>
                  <a:lnTo>
                    <a:pt x="68" y="71"/>
                  </a:lnTo>
                  <a:lnTo>
                    <a:pt x="66" y="77"/>
                  </a:lnTo>
                  <a:lnTo>
                    <a:pt x="64" y="86"/>
                  </a:lnTo>
                  <a:lnTo>
                    <a:pt x="63" y="98"/>
                  </a:lnTo>
                  <a:lnTo>
                    <a:pt x="62" y="112"/>
                  </a:lnTo>
                  <a:lnTo>
                    <a:pt x="62" y="130"/>
                  </a:lnTo>
                  <a:lnTo>
                    <a:pt x="62" y="234"/>
                  </a:lnTo>
                  <a:lnTo>
                    <a:pt x="0" y="234"/>
                  </a:lnTo>
                  <a:lnTo>
                    <a:pt x="0" y="5"/>
                  </a:lnTo>
                  <a:lnTo>
                    <a:pt x="57" y="5"/>
                  </a:lnTo>
                  <a:lnTo>
                    <a:pt x="57" y="38"/>
                  </a:lnTo>
                  <a:lnTo>
                    <a:pt x="65" y="29"/>
                  </a:lnTo>
                  <a:lnTo>
                    <a:pt x="72" y="21"/>
                  </a:lnTo>
                  <a:lnTo>
                    <a:pt x="81" y="15"/>
                  </a:lnTo>
                  <a:lnTo>
                    <a:pt x="91" y="9"/>
                  </a:lnTo>
                  <a:lnTo>
                    <a:pt x="100" y="5"/>
                  </a:lnTo>
                  <a:lnTo>
                    <a:pt x="110" y="2"/>
                  </a:lnTo>
                  <a:lnTo>
                    <a:pt x="121" y="0"/>
                  </a:lnTo>
                  <a:lnTo>
                    <a:pt x="133" y="0"/>
                  </a:lnTo>
                  <a:lnTo>
                    <a:pt x="143" y="0"/>
                  </a:lnTo>
                  <a:lnTo>
                    <a:pt x="151" y="1"/>
                  </a:lnTo>
                  <a:lnTo>
                    <a:pt x="161" y="4"/>
                  </a:lnTo>
                  <a:lnTo>
                    <a:pt x="168" y="6"/>
                  </a:lnTo>
                  <a:lnTo>
                    <a:pt x="177" y="10"/>
                  </a:lnTo>
                  <a:lnTo>
                    <a:pt x="184" y="15"/>
                  </a:lnTo>
                  <a:lnTo>
                    <a:pt x="189" y="20"/>
                  </a:lnTo>
                  <a:lnTo>
                    <a:pt x="194" y="25"/>
                  </a:lnTo>
                  <a:lnTo>
                    <a:pt x="198" y="31"/>
                  </a:lnTo>
                  <a:lnTo>
                    <a:pt x="201" y="37"/>
                  </a:lnTo>
                  <a:lnTo>
                    <a:pt x="204" y="44"/>
                  </a:lnTo>
                  <a:lnTo>
                    <a:pt x="206" y="50"/>
                  </a:lnTo>
                  <a:lnTo>
                    <a:pt x="207" y="59"/>
                  </a:lnTo>
                  <a:lnTo>
                    <a:pt x="208" y="68"/>
                  </a:lnTo>
                  <a:lnTo>
                    <a:pt x="209" y="78"/>
                  </a:lnTo>
                  <a:lnTo>
                    <a:pt x="209" y="91"/>
                  </a:lnTo>
                  <a:lnTo>
                    <a:pt x="209"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4" name="Freeform 1467">
              <a:extLst>
                <a:ext uri="{FF2B5EF4-FFF2-40B4-BE49-F238E27FC236}">
                  <a16:creationId xmlns:a16="http://schemas.microsoft.com/office/drawing/2014/main" id="{C0926965-C2B3-456A-8FB9-A3DFF8B6FD6C}"/>
                </a:ext>
              </a:extLst>
            </p:cNvPr>
            <p:cNvSpPr>
              <a:spLocks noEditPoints="1"/>
            </p:cNvSpPr>
            <p:nvPr/>
          </p:nvSpPr>
          <p:spPr bwMode="auto">
            <a:xfrm>
              <a:off x="3574" y="1790"/>
              <a:ext cx="44" cy="64"/>
            </a:xfrm>
            <a:custGeom>
              <a:avLst/>
              <a:gdLst>
                <a:gd name="T0" fmla="*/ 2 w 224"/>
                <a:gd name="T1" fmla="*/ 0 h 322"/>
                <a:gd name="T2" fmla="*/ 2 w 224"/>
                <a:gd name="T3" fmla="*/ 1 h 322"/>
                <a:gd name="T4" fmla="*/ 3 w 224"/>
                <a:gd name="T5" fmla="*/ 1 h 322"/>
                <a:gd name="T6" fmla="*/ 4 w 224"/>
                <a:gd name="T7" fmla="*/ 0 h 322"/>
                <a:gd name="T8" fmla="*/ 5 w 224"/>
                <a:gd name="T9" fmla="*/ 0 h 322"/>
                <a:gd name="T10" fmla="*/ 5 w 224"/>
                <a:gd name="T11" fmla="*/ 0 h 322"/>
                <a:gd name="T12" fmla="*/ 6 w 224"/>
                <a:gd name="T13" fmla="*/ 0 h 322"/>
                <a:gd name="T14" fmla="*/ 7 w 224"/>
                <a:gd name="T15" fmla="*/ 1 h 322"/>
                <a:gd name="T16" fmla="*/ 7 w 224"/>
                <a:gd name="T17" fmla="*/ 1 h 322"/>
                <a:gd name="T18" fmla="*/ 8 w 224"/>
                <a:gd name="T19" fmla="*/ 2 h 322"/>
                <a:gd name="T20" fmla="*/ 8 w 224"/>
                <a:gd name="T21" fmla="*/ 2 h 322"/>
                <a:gd name="T22" fmla="*/ 8 w 224"/>
                <a:gd name="T23" fmla="*/ 3 h 322"/>
                <a:gd name="T24" fmla="*/ 9 w 224"/>
                <a:gd name="T25" fmla="*/ 4 h 322"/>
                <a:gd name="T26" fmla="*/ 9 w 224"/>
                <a:gd name="T27" fmla="*/ 5 h 322"/>
                <a:gd name="T28" fmla="*/ 8 w 224"/>
                <a:gd name="T29" fmla="*/ 6 h 322"/>
                <a:gd name="T30" fmla="*/ 8 w 224"/>
                <a:gd name="T31" fmla="*/ 7 h 322"/>
                <a:gd name="T32" fmla="*/ 8 w 224"/>
                <a:gd name="T33" fmla="*/ 8 h 322"/>
                <a:gd name="T34" fmla="*/ 7 w 224"/>
                <a:gd name="T35" fmla="*/ 9 h 322"/>
                <a:gd name="T36" fmla="*/ 7 w 224"/>
                <a:gd name="T37" fmla="*/ 9 h 322"/>
                <a:gd name="T38" fmla="*/ 6 w 224"/>
                <a:gd name="T39" fmla="*/ 9 h 322"/>
                <a:gd name="T40" fmla="*/ 5 w 224"/>
                <a:gd name="T41" fmla="*/ 10 h 322"/>
                <a:gd name="T42" fmla="*/ 5 w 224"/>
                <a:gd name="T43" fmla="*/ 10 h 322"/>
                <a:gd name="T44" fmla="*/ 4 w 224"/>
                <a:gd name="T45" fmla="*/ 9 h 322"/>
                <a:gd name="T46" fmla="*/ 3 w 224"/>
                <a:gd name="T47" fmla="*/ 9 h 322"/>
                <a:gd name="T48" fmla="*/ 3 w 224"/>
                <a:gd name="T49" fmla="*/ 9 h 322"/>
                <a:gd name="T50" fmla="*/ 2 w 224"/>
                <a:gd name="T51" fmla="*/ 13 h 322"/>
                <a:gd name="T52" fmla="*/ 0 w 224"/>
                <a:gd name="T53" fmla="*/ 0 h 322"/>
                <a:gd name="T54" fmla="*/ 2 w 224"/>
                <a:gd name="T55" fmla="*/ 5 h 322"/>
                <a:gd name="T56" fmla="*/ 2 w 224"/>
                <a:gd name="T57" fmla="*/ 6 h 322"/>
                <a:gd name="T58" fmla="*/ 3 w 224"/>
                <a:gd name="T59" fmla="*/ 6 h 322"/>
                <a:gd name="T60" fmla="*/ 3 w 224"/>
                <a:gd name="T61" fmla="*/ 7 h 322"/>
                <a:gd name="T62" fmla="*/ 3 w 224"/>
                <a:gd name="T63" fmla="*/ 7 h 322"/>
                <a:gd name="T64" fmla="*/ 3 w 224"/>
                <a:gd name="T65" fmla="*/ 7 h 322"/>
                <a:gd name="T66" fmla="*/ 4 w 224"/>
                <a:gd name="T67" fmla="*/ 8 h 322"/>
                <a:gd name="T68" fmla="*/ 4 w 224"/>
                <a:gd name="T69" fmla="*/ 8 h 322"/>
                <a:gd name="T70" fmla="*/ 5 w 224"/>
                <a:gd name="T71" fmla="*/ 8 h 322"/>
                <a:gd name="T72" fmla="*/ 5 w 224"/>
                <a:gd name="T73" fmla="*/ 8 h 322"/>
                <a:gd name="T74" fmla="*/ 5 w 224"/>
                <a:gd name="T75" fmla="*/ 7 h 322"/>
                <a:gd name="T76" fmla="*/ 6 w 224"/>
                <a:gd name="T77" fmla="*/ 7 h 322"/>
                <a:gd name="T78" fmla="*/ 6 w 224"/>
                <a:gd name="T79" fmla="*/ 7 h 322"/>
                <a:gd name="T80" fmla="*/ 6 w 224"/>
                <a:gd name="T81" fmla="*/ 6 h 322"/>
                <a:gd name="T82" fmla="*/ 6 w 224"/>
                <a:gd name="T83" fmla="*/ 5 h 322"/>
                <a:gd name="T84" fmla="*/ 6 w 224"/>
                <a:gd name="T85" fmla="*/ 4 h 322"/>
                <a:gd name="T86" fmla="*/ 6 w 224"/>
                <a:gd name="T87" fmla="*/ 3 h 322"/>
                <a:gd name="T88" fmla="*/ 6 w 224"/>
                <a:gd name="T89" fmla="*/ 3 h 322"/>
                <a:gd name="T90" fmla="*/ 6 w 224"/>
                <a:gd name="T91" fmla="*/ 2 h 322"/>
                <a:gd name="T92" fmla="*/ 5 w 224"/>
                <a:gd name="T93" fmla="*/ 2 h 322"/>
                <a:gd name="T94" fmla="*/ 5 w 224"/>
                <a:gd name="T95" fmla="*/ 2 h 322"/>
                <a:gd name="T96" fmla="*/ 5 w 224"/>
                <a:gd name="T97" fmla="*/ 2 h 322"/>
                <a:gd name="T98" fmla="*/ 4 w 224"/>
                <a:gd name="T99" fmla="*/ 2 h 322"/>
                <a:gd name="T100" fmla="*/ 4 w 224"/>
                <a:gd name="T101" fmla="*/ 2 h 322"/>
                <a:gd name="T102" fmla="*/ 3 w 224"/>
                <a:gd name="T103" fmla="*/ 2 h 322"/>
                <a:gd name="T104" fmla="*/ 3 w 224"/>
                <a:gd name="T105" fmla="*/ 2 h 322"/>
                <a:gd name="T106" fmla="*/ 3 w 224"/>
                <a:gd name="T107" fmla="*/ 3 h 322"/>
                <a:gd name="T108" fmla="*/ 3 w 224"/>
                <a:gd name="T109" fmla="*/ 3 h 322"/>
                <a:gd name="T110" fmla="*/ 2 w 224"/>
                <a:gd name="T111" fmla="*/ 4 h 32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24"/>
                <a:gd name="T169" fmla="*/ 0 h 322"/>
                <a:gd name="T170" fmla="*/ 224 w 224"/>
                <a:gd name="T171" fmla="*/ 322 h 32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24" h="322">
                  <a:moveTo>
                    <a:pt x="0" y="5"/>
                  </a:moveTo>
                  <a:lnTo>
                    <a:pt x="57" y="5"/>
                  </a:lnTo>
                  <a:lnTo>
                    <a:pt x="57" y="39"/>
                  </a:lnTo>
                  <a:lnTo>
                    <a:pt x="63" y="31"/>
                  </a:lnTo>
                  <a:lnTo>
                    <a:pt x="70" y="24"/>
                  </a:lnTo>
                  <a:lnTo>
                    <a:pt x="77" y="17"/>
                  </a:lnTo>
                  <a:lnTo>
                    <a:pt x="87" y="11"/>
                  </a:lnTo>
                  <a:lnTo>
                    <a:pt x="97" y="6"/>
                  </a:lnTo>
                  <a:lnTo>
                    <a:pt x="106" y="3"/>
                  </a:lnTo>
                  <a:lnTo>
                    <a:pt x="117" y="1"/>
                  </a:lnTo>
                  <a:lnTo>
                    <a:pt x="128" y="0"/>
                  </a:lnTo>
                  <a:lnTo>
                    <a:pt x="138" y="1"/>
                  </a:lnTo>
                  <a:lnTo>
                    <a:pt x="147" y="2"/>
                  </a:lnTo>
                  <a:lnTo>
                    <a:pt x="156" y="4"/>
                  </a:lnTo>
                  <a:lnTo>
                    <a:pt x="166" y="9"/>
                  </a:lnTo>
                  <a:lnTo>
                    <a:pt x="173" y="13"/>
                  </a:lnTo>
                  <a:lnTo>
                    <a:pt x="181" y="18"/>
                  </a:lnTo>
                  <a:lnTo>
                    <a:pt x="188" y="25"/>
                  </a:lnTo>
                  <a:lnTo>
                    <a:pt x="196" y="31"/>
                  </a:lnTo>
                  <a:lnTo>
                    <a:pt x="202" y="40"/>
                  </a:lnTo>
                  <a:lnTo>
                    <a:pt x="208" y="49"/>
                  </a:lnTo>
                  <a:lnTo>
                    <a:pt x="213" y="58"/>
                  </a:lnTo>
                  <a:lnTo>
                    <a:pt x="216" y="69"/>
                  </a:lnTo>
                  <a:lnTo>
                    <a:pt x="220" y="81"/>
                  </a:lnTo>
                  <a:lnTo>
                    <a:pt x="222" y="93"/>
                  </a:lnTo>
                  <a:lnTo>
                    <a:pt x="223" y="106"/>
                  </a:lnTo>
                  <a:lnTo>
                    <a:pt x="224" y="119"/>
                  </a:lnTo>
                  <a:lnTo>
                    <a:pt x="223" y="133"/>
                  </a:lnTo>
                  <a:lnTo>
                    <a:pt x="222" y="146"/>
                  </a:lnTo>
                  <a:lnTo>
                    <a:pt x="220" y="159"/>
                  </a:lnTo>
                  <a:lnTo>
                    <a:pt x="216" y="169"/>
                  </a:lnTo>
                  <a:lnTo>
                    <a:pt x="213" y="180"/>
                  </a:lnTo>
                  <a:lnTo>
                    <a:pt x="208" y="191"/>
                  </a:lnTo>
                  <a:lnTo>
                    <a:pt x="202" y="200"/>
                  </a:lnTo>
                  <a:lnTo>
                    <a:pt x="196" y="208"/>
                  </a:lnTo>
                  <a:lnTo>
                    <a:pt x="188" y="216"/>
                  </a:lnTo>
                  <a:lnTo>
                    <a:pt x="181" y="222"/>
                  </a:lnTo>
                  <a:lnTo>
                    <a:pt x="173" y="228"/>
                  </a:lnTo>
                  <a:lnTo>
                    <a:pt x="165" y="232"/>
                  </a:lnTo>
                  <a:lnTo>
                    <a:pt x="156" y="235"/>
                  </a:lnTo>
                  <a:lnTo>
                    <a:pt x="147" y="237"/>
                  </a:lnTo>
                  <a:lnTo>
                    <a:pt x="138" y="240"/>
                  </a:lnTo>
                  <a:lnTo>
                    <a:pt x="128" y="240"/>
                  </a:lnTo>
                  <a:lnTo>
                    <a:pt x="118" y="240"/>
                  </a:lnTo>
                  <a:lnTo>
                    <a:pt x="109" y="237"/>
                  </a:lnTo>
                  <a:lnTo>
                    <a:pt x="101" y="235"/>
                  </a:lnTo>
                  <a:lnTo>
                    <a:pt x="93" y="232"/>
                  </a:lnTo>
                  <a:lnTo>
                    <a:pt x="86" y="228"/>
                  </a:lnTo>
                  <a:lnTo>
                    <a:pt x="77" y="222"/>
                  </a:lnTo>
                  <a:lnTo>
                    <a:pt x="70" y="215"/>
                  </a:lnTo>
                  <a:lnTo>
                    <a:pt x="61" y="206"/>
                  </a:lnTo>
                  <a:lnTo>
                    <a:pt x="61" y="322"/>
                  </a:lnTo>
                  <a:lnTo>
                    <a:pt x="0" y="322"/>
                  </a:lnTo>
                  <a:lnTo>
                    <a:pt x="0" y="5"/>
                  </a:lnTo>
                  <a:close/>
                  <a:moveTo>
                    <a:pt x="60" y="117"/>
                  </a:moveTo>
                  <a:lnTo>
                    <a:pt x="61" y="125"/>
                  </a:lnTo>
                  <a:lnTo>
                    <a:pt x="61" y="134"/>
                  </a:lnTo>
                  <a:lnTo>
                    <a:pt x="62" y="142"/>
                  </a:lnTo>
                  <a:lnTo>
                    <a:pt x="64" y="150"/>
                  </a:lnTo>
                  <a:lnTo>
                    <a:pt x="66" y="156"/>
                  </a:lnTo>
                  <a:lnTo>
                    <a:pt x="68" y="163"/>
                  </a:lnTo>
                  <a:lnTo>
                    <a:pt x="72" y="168"/>
                  </a:lnTo>
                  <a:lnTo>
                    <a:pt x="76" y="174"/>
                  </a:lnTo>
                  <a:lnTo>
                    <a:pt x="79" y="178"/>
                  </a:lnTo>
                  <a:lnTo>
                    <a:pt x="84" y="181"/>
                  </a:lnTo>
                  <a:lnTo>
                    <a:pt x="88" y="185"/>
                  </a:lnTo>
                  <a:lnTo>
                    <a:pt x="92" y="187"/>
                  </a:lnTo>
                  <a:lnTo>
                    <a:pt x="98" y="189"/>
                  </a:lnTo>
                  <a:lnTo>
                    <a:pt x="102" y="191"/>
                  </a:lnTo>
                  <a:lnTo>
                    <a:pt x="107" y="191"/>
                  </a:lnTo>
                  <a:lnTo>
                    <a:pt x="113" y="192"/>
                  </a:lnTo>
                  <a:lnTo>
                    <a:pt x="118" y="191"/>
                  </a:lnTo>
                  <a:lnTo>
                    <a:pt x="123" y="191"/>
                  </a:lnTo>
                  <a:lnTo>
                    <a:pt x="128" y="189"/>
                  </a:lnTo>
                  <a:lnTo>
                    <a:pt x="132" y="188"/>
                  </a:lnTo>
                  <a:lnTo>
                    <a:pt x="136" y="186"/>
                  </a:lnTo>
                  <a:lnTo>
                    <a:pt x="141" y="182"/>
                  </a:lnTo>
                  <a:lnTo>
                    <a:pt x="144" y="179"/>
                  </a:lnTo>
                  <a:lnTo>
                    <a:pt x="148" y="175"/>
                  </a:lnTo>
                  <a:lnTo>
                    <a:pt x="152" y="171"/>
                  </a:lnTo>
                  <a:lnTo>
                    <a:pt x="154" y="165"/>
                  </a:lnTo>
                  <a:lnTo>
                    <a:pt x="157" y="159"/>
                  </a:lnTo>
                  <a:lnTo>
                    <a:pt x="158" y="152"/>
                  </a:lnTo>
                  <a:lnTo>
                    <a:pt x="161" y="137"/>
                  </a:lnTo>
                  <a:lnTo>
                    <a:pt x="162" y="120"/>
                  </a:lnTo>
                  <a:lnTo>
                    <a:pt x="161" y="103"/>
                  </a:lnTo>
                  <a:lnTo>
                    <a:pt x="158" y="87"/>
                  </a:lnTo>
                  <a:lnTo>
                    <a:pt x="156" y="81"/>
                  </a:lnTo>
                  <a:lnTo>
                    <a:pt x="154" y="76"/>
                  </a:lnTo>
                  <a:lnTo>
                    <a:pt x="150" y="70"/>
                  </a:lnTo>
                  <a:lnTo>
                    <a:pt x="147" y="66"/>
                  </a:lnTo>
                  <a:lnTo>
                    <a:pt x="144" y="62"/>
                  </a:lnTo>
                  <a:lnTo>
                    <a:pt x="140" y="58"/>
                  </a:lnTo>
                  <a:lnTo>
                    <a:pt x="135" y="55"/>
                  </a:lnTo>
                  <a:lnTo>
                    <a:pt x="131" y="53"/>
                  </a:lnTo>
                  <a:lnTo>
                    <a:pt x="127" y="51"/>
                  </a:lnTo>
                  <a:lnTo>
                    <a:pt x="122" y="50"/>
                  </a:lnTo>
                  <a:lnTo>
                    <a:pt x="117" y="49"/>
                  </a:lnTo>
                  <a:lnTo>
                    <a:pt x="112" y="49"/>
                  </a:lnTo>
                  <a:lnTo>
                    <a:pt x="106" y="49"/>
                  </a:lnTo>
                  <a:lnTo>
                    <a:pt x="101" y="50"/>
                  </a:lnTo>
                  <a:lnTo>
                    <a:pt x="97" y="51"/>
                  </a:lnTo>
                  <a:lnTo>
                    <a:pt x="91" y="53"/>
                  </a:lnTo>
                  <a:lnTo>
                    <a:pt x="87" y="55"/>
                  </a:lnTo>
                  <a:lnTo>
                    <a:pt x="82" y="58"/>
                  </a:lnTo>
                  <a:lnTo>
                    <a:pt x="78" y="62"/>
                  </a:lnTo>
                  <a:lnTo>
                    <a:pt x="75" y="66"/>
                  </a:lnTo>
                  <a:lnTo>
                    <a:pt x="72" y="70"/>
                  </a:lnTo>
                  <a:lnTo>
                    <a:pt x="68" y="76"/>
                  </a:lnTo>
                  <a:lnTo>
                    <a:pt x="66" y="81"/>
                  </a:lnTo>
                  <a:lnTo>
                    <a:pt x="64" y="86"/>
                  </a:lnTo>
                  <a:lnTo>
                    <a:pt x="61" y="100"/>
                  </a:lnTo>
                  <a:lnTo>
                    <a:pt x="60" y="1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5" name="Freeform 1468">
              <a:extLst>
                <a:ext uri="{FF2B5EF4-FFF2-40B4-BE49-F238E27FC236}">
                  <a16:creationId xmlns:a16="http://schemas.microsoft.com/office/drawing/2014/main" id="{9604FC84-90AB-44E0-AD12-0153F356E51E}"/>
                </a:ext>
              </a:extLst>
            </p:cNvPr>
            <p:cNvSpPr>
              <a:spLocks noEditPoints="1"/>
            </p:cNvSpPr>
            <p:nvPr/>
          </p:nvSpPr>
          <p:spPr bwMode="auto">
            <a:xfrm>
              <a:off x="3625" y="1790"/>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9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5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6" y="66"/>
                  </a:lnTo>
                  <a:lnTo>
                    <a:pt x="9" y="57"/>
                  </a:lnTo>
                  <a:lnTo>
                    <a:pt x="12" y="50"/>
                  </a:lnTo>
                  <a:lnTo>
                    <a:pt x="15" y="43"/>
                  </a:lnTo>
                  <a:lnTo>
                    <a:pt x="19" y="37"/>
                  </a:lnTo>
                  <a:lnTo>
                    <a:pt x="23" y="31"/>
                  </a:lnTo>
                  <a:lnTo>
                    <a:pt x="27" y="26"/>
                  </a:lnTo>
                  <a:lnTo>
                    <a:pt x="33" y="21"/>
                  </a:lnTo>
                  <a:lnTo>
                    <a:pt x="38" y="16"/>
                  </a:lnTo>
                  <a:lnTo>
                    <a:pt x="45" y="13"/>
                  </a:lnTo>
                  <a:lnTo>
                    <a:pt x="51" y="10"/>
                  </a:lnTo>
                  <a:lnTo>
                    <a:pt x="59" y="6"/>
                  </a:lnTo>
                  <a:lnTo>
                    <a:pt x="66" y="4"/>
                  </a:lnTo>
                  <a:lnTo>
                    <a:pt x="75" y="2"/>
                  </a:lnTo>
                  <a:lnTo>
                    <a:pt x="84" y="1"/>
                  </a:lnTo>
                  <a:lnTo>
                    <a:pt x="94" y="1"/>
                  </a:lnTo>
                  <a:lnTo>
                    <a:pt x="105" y="0"/>
                  </a:lnTo>
                  <a:lnTo>
                    <a:pt x="124" y="1"/>
                  </a:lnTo>
                  <a:lnTo>
                    <a:pt x="141" y="3"/>
                  </a:lnTo>
                  <a:lnTo>
                    <a:pt x="155" y="5"/>
                  </a:lnTo>
                  <a:lnTo>
                    <a:pt x="165" y="10"/>
                  </a:lnTo>
                  <a:lnTo>
                    <a:pt x="175" y="15"/>
                  </a:lnTo>
                  <a:lnTo>
                    <a:pt x="183" y="21"/>
                  </a:lnTo>
                  <a:lnTo>
                    <a:pt x="189" y="27"/>
                  </a:lnTo>
                  <a:lnTo>
                    <a:pt x="193" y="35"/>
                  </a:lnTo>
                  <a:lnTo>
                    <a:pt x="197" y="43"/>
                  </a:lnTo>
                  <a:lnTo>
                    <a:pt x="200" y="55"/>
                  </a:lnTo>
                  <a:lnTo>
                    <a:pt x="201" y="70"/>
                  </a:lnTo>
                  <a:lnTo>
                    <a:pt x="202" y="89"/>
                  </a:lnTo>
                  <a:lnTo>
                    <a:pt x="201" y="160"/>
                  </a:lnTo>
                  <a:lnTo>
                    <a:pt x="201" y="174"/>
                  </a:lnTo>
                  <a:lnTo>
                    <a:pt x="202" y="186"/>
                  </a:lnTo>
                  <a:lnTo>
                    <a:pt x="203" y="195"/>
                  </a:lnTo>
                  <a:lnTo>
                    <a:pt x="204" y="204"/>
                  </a:lnTo>
                  <a:lnTo>
                    <a:pt x="209" y="219"/>
                  </a:lnTo>
                  <a:lnTo>
                    <a:pt x="215" y="234"/>
                  </a:lnTo>
                  <a:lnTo>
                    <a:pt x="155" y="234"/>
                  </a:lnTo>
                  <a:lnTo>
                    <a:pt x="152" y="227"/>
                  </a:lnTo>
                  <a:lnTo>
                    <a:pt x="149" y="217"/>
                  </a:lnTo>
                  <a:lnTo>
                    <a:pt x="148" y="213"/>
                  </a:lnTo>
                  <a:lnTo>
                    <a:pt x="147" y="209"/>
                  </a:lnTo>
                  <a:lnTo>
                    <a:pt x="139" y="217"/>
                  </a:lnTo>
                  <a:lnTo>
                    <a:pt x="131" y="222"/>
                  </a:lnTo>
                  <a:lnTo>
                    <a:pt x="122" y="228"/>
                  </a:lnTo>
                  <a:lnTo>
                    <a:pt x="114" y="232"/>
                  </a:lnTo>
                  <a:lnTo>
                    <a:pt x="105" y="235"/>
                  </a:lnTo>
                  <a:lnTo>
                    <a:pt x="95" y="237"/>
                  </a:lnTo>
                  <a:lnTo>
                    <a:pt x="86" y="240"/>
                  </a:lnTo>
                  <a:lnTo>
                    <a:pt x="76" y="240"/>
                  </a:lnTo>
                  <a:lnTo>
                    <a:pt x="67" y="240"/>
                  </a:lnTo>
                  <a:lnTo>
                    <a:pt x="60" y="238"/>
                  </a:lnTo>
                  <a:lnTo>
                    <a:pt x="52" y="237"/>
                  </a:lnTo>
                  <a:lnTo>
                    <a:pt x="45" y="235"/>
                  </a:lnTo>
                  <a:lnTo>
                    <a:pt x="38" y="232"/>
                  </a:lnTo>
                  <a:lnTo>
                    <a:pt x="32" y="229"/>
                  </a:lnTo>
                  <a:lnTo>
                    <a:pt x="25" y="226"/>
                  </a:lnTo>
                  <a:lnTo>
                    <a:pt x="21" y="220"/>
                  </a:lnTo>
                  <a:lnTo>
                    <a:pt x="15" y="216"/>
                  </a:lnTo>
                  <a:lnTo>
                    <a:pt x="11" y="210"/>
                  </a:lnTo>
                  <a:lnTo>
                    <a:pt x="8" y="205"/>
                  </a:lnTo>
                  <a:lnTo>
                    <a:pt x="5" y="199"/>
                  </a:lnTo>
                  <a:lnTo>
                    <a:pt x="2" y="193"/>
                  </a:lnTo>
                  <a:lnTo>
                    <a:pt x="1" y="186"/>
                  </a:lnTo>
                  <a:lnTo>
                    <a:pt x="0" y="179"/>
                  </a:lnTo>
                  <a:lnTo>
                    <a:pt x="0" y="172"/>
                  </a:lnTo>
                  <a:lnTo>
                    <a:pt x="0" y="163"/>
                  </a:lnTo>
                  <a:lnTo>
                    <a:pt x="2" y="153"/>
                  </a:lnTo>
                  <a:lnTo>
                    <a:pt x="5" y="146"/>
                  </a:lnTo>
                  <a:lnTo>
                    <a:pt x="9" y="137"/>
                  </a:lnTo>
                  <a:lnTo>
                    <a:pt x="14" y="131"/>
                  </a:lnTo>
                  <a:lnTo>
                    <a:pt x="21" y="124"/>
                  </a:lnTo>
                  <a:lnTo>
                    <a:pt x="27" y="119"/>
                  </a:lnTo>
                  <a:lnTo>
                    <a:pt x="35" y="114"/>
                  </a:lnTo>
                  <a:lnTo>
                    <a:pt x="45" y="110"/>
                  </a:lnTo>
                  <a:lnTo>
                    <a:pt x="55" y="107"/>
                  </a:lnTo>
                  <a:lnTo>
                    <a:pt x="68" y="104"/>
                  </a:lnTo>
                  <a:lnTo>
                    <a:pt x="83" y="100"/>
                  </a:lnTo>
                  <a:lnTo>
                    <a:pt x="103" y="96"/>
                  </a:lnTo>
                  <a:lnTo>
                    <a:pt x="119" y="93"/>
                  </a:lnTo>
                  <a:lnTo>
                    <a:pt x="132" y="89"/>
                  </a:lnTo>
                  <a:lnTo>
                    <a:pt x="143" y="85"/>
                  </a:lnTo>
                  <a:lnTo>
                    <a:pt x="143" y="79"/>
                  </a:lnTo>
                  <a:lnTo>
                    <a:pt x="142" y="71"/>
                  </a:lnTo>
                  <a:lnTo>
                    <a:pt x="141" y="64"/>
                  </a:lnTo>
                  <a:lnTo>
                    <a:pt x="137" y="58"/>
                  </a:lnTo>
                  <a:lnTo>
                    <a:pt x="134" y="54"/>
                  </a:lnTo>
                  <a:lnTo>
                    <a:pt x="129" y="51"/>
                  </a:lnTo>
                  <a:lnTo>
                    <a:pt x="121" y="49"/>
                  </a:lnTo>
                  <a:lnTo>
                    <a:pt x="113" y="48"/>
                  </a:lnTo>
                  <a:lnTo>
                    <a:pt x="101" y="46"/>
                  </a:lnTo>
                  <a:lnTo>
                    <a:pt x="93" y="48"/>
                  </a:lnTo>
                  <a:lnTo>
                    <a:pt x="87" y="49"/>
                  </a:lnTo>
                  <a:lnTo>
                    <a:pt x="81" y="51"/>
                  </a:lnTo>
                  <a:lnTo>
                    <a:pt x="76" y="53"/>
                  </a:lnTo>
                  <a:lnTo>
                    <a:pt x="71" y="57"/>
                  </a:lnTo>
                  <a:lnTo>
                    <a:pt x="67" y="62"/>
                  </a:lnTo>
                  <a:lnTo>
                    <a:pt x="64" y="68"/>
                  </a:lnTo>
                  <a:lnTo>
                    <a:pt x="61" y="76"/>
                  </a:lnTo>
                  <a:close/>
                  <a:moveTo>
                    <a:pt x="143" y="125"/>
                  </a:moveTo>
                  <a:lnTo>
                    <a:pt x="135" y="126"/>
                  </a:lnTo>
                  <a:lnTo>
                    <a:pt x="128" y="128"/>
                  </a:lnTo>
                  <a:lnTo>
                    <a:pt x="117" y="132"/>
                  </a:lnTo>
                  <a:lnTo>
                    <a:pt x="105" y="134"/>
                  </a:lnTo>
                  <a:lnTo>
                    <a:pt x="94" y="137"/>
                  </a:lnTo>
                  <a:lnTo>
                    <a:pt x="84" y="139"/>
                  </a:lnTo>
                  <a:lnTo>
                    <a:pt x="77" y="141"/>
                  </a:lnTo>
                  <a:lnTo>
                    <a:pt x="73" y="145"/>
                  </a:lnTo>
                  <a:lnTo>
                    <a:pt x="67" y="149"/>
                  </a:lnTo>
                  <a:lnTo>
                    <a:pt x="64" y="154"/>
                  </a:lnTo>
                  <a:lnTo>
                    <a:pt x="61" y="160"/>
                  </a:lnTo>
                  <a:lnTo>
                    <a:pt x="61" y="166"/>
                  </a:lnTo>
                  <a:lnTo>
                    <a:pt x="61" y="172"/>
                  </a:lnTo>
                  <a:lnTo>
                    <a:pt x="63" y="178"/>
                  </a:lnTo>
                  <a:lnTo>
                    <a:pt x="66" y="183"/>
                  </a:lnTo>
                  <a:lnTo>
                    <a:pt x="70" y="188"/>
                  </a:lnTo>
                  <a:lnTo>
                    <a:pt x="75" y="192"/>
                  </a:lnTo>
                  <a:lnTo>
                    <a:pt x="81" y="194"/>
                  </a:lnTo>
                  <a:lnTo>
                    <a:pt x="87" y="196"/>
                  </a:lnTo>
                  <a:lnTo>
                    <a:pt x="94" y="197"/>
                  </a:lnTo>
                  <a:lnTo>
                    <a:pt x="103" y="196"/>
                  </a:lnTo>
                  <a:lnTo>
                    <a:pt x="110" y="194"/>
                  </a:lnTo>
                  <a:lnTo>
                    <a:pt x="118" y="191"/>
                  </a:lnTo>
                  <a:lnTo>
                    <a:pt x="125" y="187"/>
                  </a:lnTo>
                  <a:lnTo>
                    <a:pt x="131" y="182"/>
                  </a:lnTo>
                  <a:lnTo>
                    <a:pt x="134" y="177"/>
                  </a:lnTo>
                  <a:lnTo>
                    <a:pt x="137" y="172"/>
                  </a:lnTo>
                  <a:lnTo>
                    <a:pt x="139" y="166"/>
                  </a:lnTo>
                  <a:lnTo>
                    <a:pt x="142" y="155"/>
                  </a:lnTo>
                  <a:lnTo>
                    <a:pt x="143" y="137"/>
                  </a:lnTo>
                  <a:lnTo>
                    <a:pt x="143"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6" name="Freeform 1469">
              <a:extLst>
                <a:ext uri="{FF2B5EF4-FFF2-40B4-BE49-F238E27FC236}">
                  <a16:creationId xmlns:a16="http://schemas.microsoft.com/office/drawing/2014/main" id="{81920C85-5856-45F6-986E-82DD299BB836}"/>
                </a:ext>
              </a:extLst>
            </p:cNvPr>
            <p:cNvSpPr>
              <a:spLocks/>
            </p:cNvSpPr>
            <p:nvPr/>
          </p:nvSpPr>
          <p:spPr bwMode="auto">
            <a:xfrm>
              <a:off x="3677" y="1790"/>
              <a:ext cx="29" cy="47"/>
            </a:xfrm>
            <a:custGeom>
              <a:avLst/>
              <a:gdLst>
                <a:gd name="T0" fmla="*/ 2 w 148"/>
                <a:gd name="T1" fmla="*/ 9 h 234"/>
                <a:gd name="T2" fmla="*/ 0 w 148"/>
                <a:gd name="T3" fmla="*/ 9 h 234"/>
                <a:gd name="T4" fmla="*/ 0 w 148"/>
                <a:gd name="T5" fmla="*/ 0 h 234"/>
                <a:gd name="T6" fmla="*/ 2 w 148"/>
                <a:gd name="T7" fmla="*/ 0 h 234"/>
                <a:gd name="T8" fmla="*/ 2 w 148"/>
                <a:gd name="T9" fmla="*/ 2 h 234"/>
                <a:gd name="T10" fmla="*/ 2 w 148"/>
                <a:gd name="T11" fmla="*/ 1 h 234"/>
                <a:gd name="T12" fmla="*/ 3 w 148"/>
                <a:gd name="T13" fmla="*/ 1 h 234"/>
                <a:gd name="T14" fmla="*/ 3 w 148"/>
                <a:gd name="T15" fmla="*/ 0 h 234"/>
                <a:gd name="T16" fmla="*/ 3 w 148"/>
                <a:gd name="T17" fmla="*/ 0 h 234"/>
                <a:gd name="T18" fmla="*/ 3 w 148"/>
                <a:gd name="T19" fmla="*/ 0 h 234"/>
                <a:gd name="T20" fmla="*/ 4 w 148"/>
                <a:gd name="T21" fmla="*/ 0 h 234"/>
                <a:gd name="T22" fmla="*/ 4 w 148"/>
                <a:gd name="T23" fmla="*/ 0 h 234"/>
                <a:gd name="T24" fmla="*/ 4 w 148"/>
                <a:gd name="T25" fmla="*/ 0 h 234"/>
                <a:gd name="T26" fmla="*/ 5 w 148"/>
                <a:gd name="T27" fmla="*/ 0 h 234"/>
                <a:gd name="T28" fmla="*/ 5 w 148"/>
                <a:gd name="T29" fmla="*/ 0 h 234"/>
                <a:gd name="T30" fmla="*/ 5 w 148"/>
                <a:gd name="T31" fmla="*/ 0 h 234"/>
                <a:gd name="T32" fmla="*/ 6 w 148"/>
                <a:gd name="T33" fmla="*/ 0 h 234"/>
                <a:gd name="T34" fmla="*/ 5 w 148"/>
                <a:gd name="T35" fmla="*/ 3 h 234"/>
                <a:gd name="T36" fmla="*/ 5 w 148"/>
                <a:gd name="T37" fmla="*/ 2 h 234"/>
                <a:gd name="T38" fmla="*/ 5 w 148"/>
                <a:gd name="T39" fmla="*/ 2 h 234"/>
                <a:gd name="T40" fmla="*/ 4 w 148"/>
                <a:gd name="T41" fmla="*/ 2 h 234"/>
                <a:gd name="T42" fmla="*/ 4 w 148"/>
                <a:gd name="T43" fmla="*/ 2 h 234"/>
                <a:gd name="T44" fmla="*/ 4 w 148"/>
                <a:gd name="T45" fmla="*/ 2 h 234"/>
                <a:gd name="T46" fmla="*/ 4 w 148"/>
                <a:gd name="T47" fmla="*/ 2 h 234"/>
                <a:gd name="T48" fmla="*/ 3 w 148"/>
                <a:gd name="T49" fmla="*/ 2 h 234"/>
                <a:gd name="T50" fmla="*/ 3 w 148"/>
                <a:gd name="T51" fmla="*/ 2 h 234"/>
                <a:gd name="T52" fmla="*/ 3 w 148"/>
                <a:gd name="T53" fmla="*/ 3 h 234"/>
                <a:gd name="T54" fmla="*/ 3 w 148"/>
                <a:gd name="T55" fmla="*/ 3 h 234"/>
                <a:gd name="T56" fmla="*/ 3 w 148"/>
                <a:gd name="T57" fmla="*/ 3 h 234"/>
                <a:gd name="T58" fmla="*/ 3 w 148"/>
                <a:gd name="T59" fmla="*/ 3 h 234"/>
                <a:gd name="T60" fmla="*/ 3 w 148"/>
                <a:gd name="T61" fmla="*/ 4 h 234"/>
                <a:gd name="T62" fmla="*/ 2 w 148"/>
                <a:gd name="T63" fmla="*/ 5 h 234"/>
                <a:gd name="T64" fmla="*/ 2 w 148"/>
                <a:gd name="T65" fmla="*/ 6 h 234"/>
                <a:gd name="T66" fmla="*/ 2 w 148"/>
                <a:gd name="T67" fmla="*/ 7 h 234"/>
                <a:gd name="T68" fmla="*/ 2 w 148"/>
                <a:gd name="T69" fmla="*/ 9 h 23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
                <a:gd name="T106" fmla="*/ 0 h 234"/>
                <a:gd name="T107" fmla="*/ 148 w 148"/>
                <a:gd name="T108" fmla="*/ 234 h 23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 h="234">
                  <a:moveTo>
                    <a:pt x="61" y="234"/>
                  </a:moveTo>
                  <a:lnTo>
                    <a:pt x="0" y="234"/>
                  </a:lnTo>
                  <a:lnTo>
                    <a:pt x="0" y="5"/>
                  </a:lnTo>
                  <a:lnTo>
                    <a:pt x="56" y="5"/>
                  </a:lnTo>
                  <a:lnTo>
                    <a:pt x="56" y="38"/>
                  </a:lnTo>
                  <a:lnTo>
                    <a:pt x="63" y="28"/>
                  </a:lnTo>
                  <a:lnTo>
                    <a:pt x="70" y="19"/>
                  </a:lnTo>
                  <a:lnTo>
                    <a:pt x="76" y="12"/>
                  </a:lnTo>
                  <a:lnTo>
                    <a:pt x="82" y="8"/>
                  </a:lnTo>
                  <a:lnTo>
                    <a:pt x="88" y="4"/>
                  </a:lnTo>
                  <a:lnTo>
                    <a:pt x="94" y="2"/>
                  </a:lnTo>
                  <a:lnTo>
                    <a:pt x="102" y="1"/>
                  </a:lnTo>
                  <a:lnTo>
                    <a:pt x="108" y="0"/>
                  </a:lnTo>
                  <a:lnTo>
                    <a:pt x="119" y="1"/>
                  </a:lnTo>
                  <a:lnTo>
                    <a:pt x="129" y="3"/>
                  </a:lnTo>
                  <a:lnTo>
                    <a:pt x="138" y="6"/>
                  </a:lnTo>
                  <a:lnTo>
                    <a:pt x="148" y="12"/>
                  </a:lnTo>
                  <a:lnTo>
                    <a:pt x="130" y="65"/>
                  </a:lnTo>
                  <a:lnTo>
                    <a:pt x="122" y="60"/>
                  </a:lnTo>
                  <a:lnTo>
                    <a:pt x="115" y="57"/>
                  </a:lnTo>
                  <a:lnTo>
                    <a:pt x="108" y="55"/>
                  </a:lnTo>
                  <a:lnTo>
                    <a:pt x="101" y="55"/>
                  </a:lnTo>
                  <a:lnTo>
                    <a:pt x="95" y="55"/>
                  </a:lnTo>
                  <a:lnTo>
                    <a:pt x="90" y="56"/>
                  </a:lnTo>
                  <a:lnTo>
                    <a:pt x="84" y="58"/>
                  </a:lnTo>
                  <a:lnTo>
                    <a:pt x="79" y="62"/>
                  </a:lnTo>
                  <a:lnTo>
                    <a:pt x="76" y="66"/>
                  </a:lnTo>
                  <a:lnTo>
                    <a:pt x="72" y="71"/>
                  </a:lnTo>
                  <a:lnTo>
                    <a:pt x="68" y="79"/>
                  </a:lnTo>
                  <a:lnTo>
                    <a:pt x="66" y="87"/>
                  </a:lnTo>
                  <a:lnTo>
                    <a:pt x="64" y="99"/>
                  </a:lnTo>
                  <a:lnTo>
                    <a:pt x="62" y="115"/>
                  </a:lnTo>
                  <a:lnTo>
                    <a:pt x="61" y="137"/>
                  </a:lnTo>
                  <a:lnTo>
                    <a:pt x="61" y="164"/>
                  </a:lnTo>
                  <a:lnTo>
                    <a:pt x="61"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7" name="Freeform 1470">
              <a:extLst>
                <a:ext uri="{FF2B5EF4-FFF2-40B4-BE49-F238E27FC236}">
                  <a16:creationId xmlns:a16="http://schemas.microsoft.com/office/drawing/2014/main" id="{03CB9AB9-19C4-44B8-9450-1727C82B7DCC}"/>
                </a:ext>
              </a:extLst>
            </p:cNvPr>
            <p:cNvSpPr>
              <a:spLocks noEditPoints="1"/>
            </p:cNvSpPr>
            <p:nvPr/>
          </p:nvSpPr>
          <p:spPr bwMode="auto">
            <a:xfrm>
              <a:off x="3708" y="1790"/>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9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4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0" y="76"/>
                  </a:moveTo>
                  <a:lnTo>
                    <a:pt x="5" y="66"/>
                  </a:lnTo>
                  <a:lnTo>
                    <a:pt x="9" y="57"/>
                  </a:lnTo>
                  <a:lnTo>
                    <a:pt x="11" y="50"/>
                  </a:lnTo>
                  <a:lnTo>
                    <a:pt x="15" y="43"/>
                  </a:lnTo>
                  <a:lnTo>
                    <a:pt x="18" y="37"/>
                  </a:lnTo>
                  <a:lnTo>
                    <a:pt x="23" y="31"/>
                  </a:lnTo>
                  <a:lnTo>
                    <a:pt x="27" y="26"/>
                  </a:lnTo>
                  <a:lnTo>
                    <a:pt x="32" y="21"/>
                  </a:lnTo>
                  <a:lnTo>
                    <a:pt x="38" y="16"/>
                  </a:lnTo>
                  <a:lnTo>
                    <a:pt x="44" y="13"/>
                  </a:lnTo>
                  <a:lnTo>
                    <a:pt x="51" y="10"/>
                  </a:lnTo>
                  <a:lnTo>
                    <a:pt x="58" y="6"/>
                  </a:lnTo>
                  <a:lnTo>
                    <a:pt x="66" y="4"/>
                  </a:lnTo>
                  <a:lnTo>
                    <a:pt x="74" y="2"/>
                  </a:lnTo>
                  <a:lnTo>
                    <a:pt x="84" y="1"/>
                  </a:lnTo>
                  <a:lnTo>
                    <a:pt x="94" y="1"/>
                  </a:lnTo>
                  <a:lnTo>
                    <a:pt x="105" y="0"/>
                  </a:lnTo>
                  <a:lnTo>
                    <a:pt x="124" y="1"/>
                  </a:lnTo>
                  <a:lnTo>
                    <a:pt x="140" y="3"/>
                  </a:lnTo>
                  <a:lnTo>
                    <a:pt x="154" y="5"/>
                  </a:lnTo>
                  <a:lnTo>
                    <a:pt x="165" y="10"/>
                  </a:lnTo>
                  <a:lnTo>
                    <a:pt x="175" y="15"/>
                  </a:lnTo>
                  <a:lnTo>
                    <a:pt x="182" y="21"/>
                  </a:lnTo>
                  <a:lnTo>
                    <a:pt x="189" y="27"/>
                  </a:lnTo>
                  <a:lnTo>
                    <a:pt x="193" y="35"/>
                  </a:lnTo>
                  <a:lnTo>
                    <a:pt x="196" y="43"/>
                  </a:lnTo>
                  <a:lnTo>
                    <a:pt x="200" y="55"/>
                  </a:lnTo>
                  <a:lnTo>
                    <a:pt x="201" y="70"/>
                  </a:lnTo>
                  <a:lnTo>
                    <a:pt x="202" y="89"/>
                  </a:lnTo>
                  <a:lnTo>
                    <a:pt x="201" y="160"/>
                  </a:lnTo>
                  <a:lnTo>
                    <a:pt x="201" y="174"/>
                  </a:lnTo>
                  <a:lnTo>
                    <a:pt x="202" y="186"/>
                  </a:lnTo>
                  <a:lnTo>
                    <a:pt x="203" y="195"/>
                  </a:lnTo>
                  <a:lnTo>
                    <a:pt x="204" y="204"/>
                  </a:lnTo>
                  <a:lnTo>
                    <a:pt x="208" y="219"/>
                  </a:lnTo>
                  <a:lnTo>
                    <a:pt x="215" y="234"/>
                  </a:lnTo>
                  <a:lnTo>
                    <a:pt x="154" y="234"/>
                  </a:lnTo>
                  <a:lnTo>
                    <a:pt x="152" y="227"/>
                  </a:lnTo>
                  <a:lnTo>
                    <a:pt x="149" y="217"/>
                  </a:lnTo>
                  <a:lnTo>
                    <a:pt x="148" y="213"/>
                  </a:lnTo>
                  <a:lnTo>
                    <a:pt x="147" y="209"/>
                  </a:lnTo>
                  <a:lnTo>
                    <a:pt x="139" y="217"/>
                  </a:lnTo>
                  <a:lnTo>
                    <a:pt x="131" y="222"/>
                  </a:lnTo>
                  <a:lnTo>
                    <a:pt x="122" y="228"/>
                  </a:lnTo>
                  <a:lnTo>
                    <a:pt x="113" y="232"/>
                  </a:lnTo>
                  <a:lnTo>
                    <a:pt x="105" y="235"/>
                  </a:lnTo>
                  <a:lnTo>
                    <a:pt x="95" y="237"/>
                  </a:lnTo>
                  <a:lnTo>
                    <a:pt x="85" y="240"/>
                  </a:lnTo>
                  <a:lnTo>
                    <a:pt x="76" y="240"/>
                  </a:lnTo>
                  <a:lnTo>
                    <a:pt x="67" y="240"/>
                  </a:lnTo>
                  <a:lnTo>
                    <a:pt x="59" y="238"/>
                  </a:lnTo>
                  <a:lnTo>
                    <a:pt x="52" y="237"/>
                  </a:lnTo>
                  <a:lnTo>
                    <a:pt x="44" y="235"/>
                  </a:lnTo>
                  <a:lnTo>
                    <a:pt x="38" y="232"/>
                  </a:lnTo>
                  <a:lnTo>
                    <a:pt x="31" y="229"/>
                  </a:lnTo>
                  <a:lnTo>
                    <a:pt x="25" y="226"/>
                  </a:lnTo>
                  <a:lnTo>
                    <a:pt x="20" y="220"/>
                  </a:lnTo>
                  <a:lnTo>
                    <a:pt x="15" y="216"/>
                  </a:lnTo>
                  <a:lnTo>
                    <a:pt x="11" y="210"/>
                  </a:lnTo>
                  <a:lnTo>
                    <a:pt x="8" y="205"/>
                  </a:lnTo>
                  <a:lnTo>
                    <a:pt x="4" y="199"/>
                  </a:lnTo>
                  <a:lnTo>
                    <a:pt x="2" y="193"/>
                  </a:lnTo>
                  <a:lnTo>
                    <a:pt x="1" y="186"/>
                  </a:lnTo>
                  <a:lnTo>
                    <a:pt x="0" y="179"/>
                  </a:lnTo>
                  <a:lnTo>
                    <a:pt x="0" y="172"/>
                  </a:lnTo>
                  <a:lnTo>
                    <a:pt x="0" y="163"/>
                  </a:lnTo>
                  <a:lnTo>
                    <a:pt x="2" y="153"/>
                  </a:lnTo>
                  <a:lnTo>
                    <a:pt x="4" y="146"/>
                  </a:lnTo>
                  <a:lnTo>
                    <a:pt x="9" y="137"/>
                  </a:lnTo>
                  <a:lnTo>
                    <a:pt x="14" y="131"/>
                  </a:lnTo>
                  <a:lnTo>
                    <a:pt x="20" y="124"/>
                  </a:lnTo>
                  <a:lnTo>
                    <a:pt x="27" y="119"/>
                  </a:lnTo>
                  <a:lnTo>
                    <a:pt x="35" y="114"/>
                  </a:lnTo>
                  <a:lnTo>
                    <a:pt x="44" y="110"/>
                  </a:lnTo>
                  <a:lnTo>
                    <a:pt x="55" y="107"/>
                  </a:lnTo>
                  <a:lnTo>
                    <a:pt x="68" y="104"/>
                  </a:lnTo>
                  <a:lnTo>
                    <a:pt x="83" y="100"/>
                  </a:lnTo>
                  <a:lnTo>
                    <a:pt x="103" y="96"/>
                  </a:lnTo>
                  <a:lnTo>
                    <a:pt x="119" y="93"/>
                  </a:lnTo>
                  <a:lnTo>
                    <a:pt x="132" y="89"/>
                  </a:lnTo>
                  <a:lnTo>
                    <a:pt x="141" y="85"/>
                  </a:lnTo>
                  <a:lnTo>
                    <a:pt x="141" y="79"/>
                  </a:lnTo>
                  <a:lnTo>
                    <a:pt x="141" y="71"/>
                  </a:lnTo>
                  <a:lnTo>
                    <a:pt x="139" y="64"/>
                  </a:lnTo>
                  <a:lnTo>
                    <a:pt x="137" y="58"/>
                  </a:lnTo>
                  <a:lnTo>
                    <a:pt x="134" y="54"/>
                  </a:lnTo>
                  <a:lnTo>
                    <a:pt x="128" y="51"/>
                  </a:lnTo>
                  <a:lnTo>
                    <a:pt x="121" y="49"/>
                  </a:lnTo>
                  <a:lnTo>
                    <a:pt x="112" y="48"/>
                  </a:lnTo>
                  <a:lnTo>
                    <a:pt x="100" y="46"/>
                  </a:lnTo>
                  <a:lnTo>
                    <a:pt x="93" y="48"/>
                  </a:lnTo>
                  <a:lnTo>
                    <a:pt x="86" y="49"/>
                  </a:lnTo>
                  <a:lnTo>
                    <a:pt x="81" y="51"/>
                  </a:lnTo>
                  <a:lnTo>
                    <a:pt x="76" y="53"/>
                  </a:lnTo>
                  <a:lnTo>
                    <a:pt x="71" y="57"/>
                  </a:lnTo>
                  <a:lnTo>
                    <a:pt x="67" y="62"/>
                  </a:lnTo>
                  <a:lnTo>
                    <a:pt x="64" y="68"/>
                  </a:lnTo>
                  <a:lnTo>
                    <a:pt x="60" y="76"/>
                  </a:lnTo>
                  <a:close/>
                  <a:moveTo>
                    <a:pt x="141" y="125"/>
                  </a:moveTo>
                  <a:lnTo>
                    <a:pt x="135" y="126"/>
                  </a:lnTo>
                  <a:lnTo>
                    <a:pt x="127" y="128"/>
                  </a:lnTo>
                  <a:lnTo>
                    <a:pt x="117" y="132"/>
                  </a:lnTo>
                  <a:lnTo>
                    <a:pt x="105" y="134"/>
                  </a:lnTo>
                  <a:lnTo>
                    <a:pt x="94" y="137"/>
                  </a:lnTo>
                  <a:lnTo>
                    <a:pt x="84" y="139"/>
                  </a:lnTo>
                  <a:lnTo>
                    <a:pt x="77" y="141"/>
                  </a:lnTo>
                  <a:lnTo>
                    <a:pt x="72" y="145"/>
                  </a:lnTo>
                  <a:lnTo>
                    <a:pt x="67" y="149"/>
                  </a:lnTo>
                  <a:lnTo>
                    <a:pt x="64" y="154"/>
                  </a:lnTo>
                  <a:lnTo>
                    <a:pt x="60" y="160"/>
                  </a:lnTo>
                  <a:lnTo>
                    <a:pt x="60" y="166"/>
                  </a:lnTo>
                  <a:lnTo>
                    <a:pt x="60" y="172"/>
                  </a:lnTo>
                  <a:lnTo>
                    <a:pt x="63" y="178"/>
                  </a:lnTo>
                  <a:lnTo>
                    <a:pt x="66" y="183"/>
                  </a:lnTo>
                  <a:lnTo>
                    <a:pt x="70" y="188"/>
                  </a:lnTo>
                  <a:lnTo>
                    <a:pt x="74" y="192"/>
                  </a:lnTo>
                  <a:lnTo>
                    <a:pt x="81" y="194"/>
                  </a:lnTo>
                  <a:lnTo>
                    <a:pt x="86" y="196"/>
                  </a:lnTo>
                  <a:lnTo>
                    <a:pt x="94" y="197"/>
                  </a:lnTo>
                  <a:lnTo>
                    <a:pt x="101" y="196"/>
                  </a:lnTo>
                  <a:lnTo>
                    <a:pt x="110" y="194"/>
                  </a:lnTo>
                  <a:lnTo>
                    <a:pt x="118" y="191"/>
                  </a:lnTo>
                  <a:lnTo>
                    <a:pt x="125" y="187"/>
                  </a:lnTo>
                  <a:lnTo>
                    <a:pt x="131" y="182"/>
                  </a:lnTo>
                  <a:lnTo>
                    <a:pt x="134" y="177"/>
                  </a:lnTo>
                  <a:lnTo>
                    <a:pt x="137" y="172"/>
                  </a:lnTo>
                  <a:lnTo>
                    <a:pt x="139" y="166"/>
                  </a:lnTo>
                  <a:lnTo>
                    <a:pt x="141" y="155"/>
                  </a:lnTo>
                  <a:lnTo>
                    <a:pt x="141" y="137"/>
                  </a:lnTo>
                  <a:lnTo>
                    <a:pt x="141"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18" name="Rectangle 1471">
              <a:extLst>
                <a:ext uri="{FF2B5EF4-FFF2-40B4-BE49-F238E27FC236}">
                  <a16:creationId xmlns:a16="http://schemas.microsoft.com/office/drawing/2014/main" id="{B8E8A694-4E38-4A50-A9DD-0899A400DA98}"/>
                </a:ext>
              </a:extLst>
            </p:cNvPr>
            <p:cNvSpPr>
              <a:spLocks noChangeArrowheads="1"/>
            </p:cNvSpPr>
            <p:nvPr/>
          </p:nvSpPr>
          <p:spPr bwMode="auto">
            <a:xfrm>
              <a:off x="3785" y="1774"/>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19" name="Freeform 1472">
              <a:extLst>
                <a:ext uri="{FF2B5EF4-FFF2-40B4-BE49-F238E27FC236}">
                  <a16:creationId xmlns:a16="http://schemas.microsoft.com/office/drawing/2014/main" id="{0B97D699-C2F1-4EFD-BAA9-7AF5E290FB98}"/>
                </a:ext>
              </a:extLst>
            </p:cNvPr>
            <p:cNvSpPr>
              <a:spLocks noEditPoints="1"/>
            </p:cNvSpPr>
            <p:nvPr/>
          </p:nvSpPr>
          <p:spPr bwMode="auto">
            <a:xfrm>
              <a:off x="3807" y="1790"/>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9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4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1" y="76"/>
                  </a:moveTo>
                  <a:lnTo>
                    <a:pt x="7" y="66"/>
                  </a:lnTo>
                  <a:lnTo>
                    <a:pt x="9" y="57"/>
                  </a:lnTo>
                  <a:lnTo>
                    <a:pt x="12" y="50"/>
                  </a:lnTo>
                  <a:lnTo>
                    <a:pt x="15" y="43"/>
                  </a:lnTo>
                  <a:lnTo>
                    <a:pt x="18" y="37"/>
                  </a:lnTo>
                  <a:lnTo>
                    <a:pt x="23" y="31"/>
                  </a:lnTo>
                  <a:lnTo>
                    <a:pt x="27" y="26"/>
                  </a:lnTo>
                  <a:lnTo>
                    <a:pt x="32" y="21"/>
                  </a:lnTo>
                  <a:lnTo>
                    <a:pt x="38" y="16"/>
                  </a:lnTo>
                  <a:lnTo>
                    <a:pt x="44" y="13"/>
                  </a:lnTo>
                  <a:lnTo>
                    <a:pt x="51" y="10"/>
                  </a:lnTo>
                  <a:lnTo>
                    <a:pt x="58" y="6"/>
                  </a:lnTo>
                  <a:lnTo>
                    <a:pt x="66" y="4"/>
                  </a:lnTo>
                  <a:lnTo>
                    <a:pt x="75" y="2"/>
                  </a:lnTo>
                  <a:lnTo>
                    <a:pt x="84" y="1"/>
                  </a:lnTo>
                  <a:lnTo>
                    <a:pt x="94" y="1"/>
                  </a:lnTo>
                  <a:lnTo>
                    <a:pt x="105" y="0"/>
                  </a:lnTo>
                  <a:lnTo>
                    <a:pt x="124" y="1"/>
                  </a:lnTo>
                  <a:lnTo>
                    <a:pt x="140" y="3"/>
                  </a:lnTo>
                  <a:lnTo>
                    <a:pt x="154" y="5"/>
                  </a:lnTo>
                  <a:lnTo>
                    <a:pt x="165" y="10"/>
                  </a:lnTo>
                  <a:lnTo>
                    <a:pt x="175" y="15"/>
                  </a:lnTo>
                  <a:lnTo>
                    <a:pt x="183" y="21"/>
                  </a:lnTo>
                  <a:lnTo>
                    <a:pt x="189" y="27"/>
                  </a:lnTo>
                  <a:lnTo>
                    <a:pt x="193" y="35"/>
                  </a:lnTo>
                  <a:lnTo>
                    <a:pt x="198" y="43"/>
                  </a:lnTo>
                  <a:lnTo>
                    <a:pt x="200" y="55"/>
                  </a:lnTo>
                  <a:lnTo>
                    <a:pt x="201" y="70"/>
                  </a:lnTo>
                  <a:lnTo>
                    <a:pt x="202" y="89"/>
                  </a:lnTo>
                  <a:lnTo>
                    <a:pt x="201" y="160"/>
                  </a:lnTo>
                  <a:lnTo>
                    <a:pt x="201" y="174"/>
                  </a:lnTo>
                  <a:lnTo>
                    <a:pt x="202" y="186"/>
                  </a:lnTo>
                  <a:lnTo>
                    <a:pt x="203" y="195"/>
                  </a:lnTo>
                  <a:lnTo>
                    <a:pt x="204" y="204"/>
                  </a:lnTo>
                  <a:lnTo>
                    <a:pt x="208" y="219"/>
                  </a:lnTo>
                  <a:lnTo>
                    <a:pt x="215" y="234"/>
                  </a:lnTo>
                  <a:lnTo>
                    <a:pt x="154" y="234"/>
                  </a:lnTo>
                  <a:lnTo>
                    <a:pt x="152" y="227"/>
                  </a:lnTo>
                  <a:lnTo>
                    <a:pt x="149" y="217"/>
                  </a:lnTo>
                  <a:lnTo>
                    <a:pt x="148" y="213"/>
                  </a:lnTo>
                  <a:lnTo>
                    <a:pt x="147" y="209"/>
                  </a:lnTo>
                  <a:lnTo>
                    <a:pt x="139" y="217"/>
                  </a:lnTo>
                  <a:lnTo>
                    <a:pt x="131" y="222"/>
                  </a:lnTo>
                  <a:lnTo>
                    <a:pt x="122" y="228"/>
                  </a:lnTo>
                  <a:lnTo>
                    <a:pt x="113" y="232"/>
                  </a:lnTo>
                  <a:lnTo>
                    <a:pt x="105" y="235"/>
                  </a:lnTo>
                  <a:lnTo>
                    <a:pt x="95" y="237"/>
                  </a:lnTo>
                  <a:lnTo>
                    <a:pt x="85" y="240"/>
                  </a:lnTo>
                  <a:lnTo>
                    <a:pt x="76" y="240"/>
                  </a:lnTo>
                  <a:lnTo>
                    <a:pt x="67" y="240"/>
                  </a:lnTo>
                  <a:lnTo>
                    <a:pt x="59" y="238"/>
                  </a:lnTo>
                  <a:lnTo>
                    <a:pt x="52" y="237"/>
                  </a:lnTo>
                  <a:lnTo>
                    <a:pt x="44" y="235"/>
                  </a:lnTo>
                  <a:lnTo>
                    <a:pt x="38" y="232"/>
                  </a:lnTo>
                  <a:lnTo>
                    <a:pt x="31" y="229"/>
                  </a:lnTo>
                  <a:lnTo>
                    <a:pt x="26" y="226"/>
                  </a:lnTo>
                  <a:lnTo>
                    <a:pt x="21" y="220"/>
                  </a:lnTo>
                  <a:lnTo>
                    <a:pt x="15" y="216"/>
                  </a:lnTo>
                  <a:lnTo>
                    <a:pt x="11" y="210"/>
                  </a:lnTo>
                  <a:lnTo>
                    <a:pt x="8" y="205"/>
                  </a:lnTo>
                  <a:lnTo>
                    <a:pt x="4" y="199"/>
                  </a:lnTo>
                  <a:lnTo>
                    <a:pt x="2" y="193"/>
                  </a:lnTo>
                  <a:lnTo>
                    <a:pt x="1" y="186"/>
                  </a:lnTo>
                  <a:lnTo>
                    <a:pt x="0" y="179"/>
                  </a:lnTo>
                  <a:lnTo>
                    <a:pt x="0" y="172"/>
                  </a:lnTo>
                  <a:lnTo>
                    <a:pt x="0" y="163"/>
                  </a:lnTo>
                  <a:lnTo>
                    <a:pt x="2" y="153"/>
                  </a:lnTo>
                  <a:lnTo>
                    <a:pt x="5" y="146"/>
                  </a:lnTo>
                  <a:lnTo>
                    <a:pt x="9" y="137"/>
                  </a:lnTo>
                  <a:lnTo>
                    <a:pt x="14" y="131"/>
                  </a:lnTo>
                  <a:lnTo>
                    <a:pt x="21" y="124"/>
                  </a:lnTo>
                  <a:lnTo>
                    <a:pt x="27" y="119"/>
                  </a:lnTo>
                  <a:lnTo>
                    <a:pt x="35" y="114"/>
                  </a:lnTo>
                  <a:lnTo>
                    <a:pt x="44" y="110"/>
                  </a:lnTo>
                  <a:lnTo>
                    <a:pt x="55" y="107"/>
                  </a:lnTo>
                  <a:lnTo>
                    <a:pt x="68" y="104"/>
                  </a:lnTo>
                  <a:lnTo>
                    <a:pt x="83" y="100"/>
                  </a:lnTo>
                  <a:lnTo>
                    <a:pt x="103" y="96"/>
                  </a:lnTo>
                  <a:lnTo>
                    <a:pt x="119" y="93"/>
                  </a:lnTo>
                  <a:lnTo>
                    <a:pt x="132" y="89"/>
                  </a:lnTo>
                  <a:lnTo>
                    <a:pt x="143" y="85"/>
                  </a:lnTo>
                  <a:lnTo>
                    <a:pt x="143" y="79"/>
                  </a:lnTo>
                  <a:lnTo>
                    <a:pt x="141" y="71"/>
                  </a:lnTo>
                  <a:lnTo>
                    <a:pt x="140" y="64"/>
                  </a:lnTo>
                  <a:lnTo>
                    <a:pt x="137" y="58"/>
                  </a:lnTo>
                  <a:lnTo>
                    <a:pt x="134" y="54"/>
                  </a:lnTo>
                  <a:lnTo>
                    <a:pt x="129" y="51"/>
                  </a:lnTo>
                  <a:lnTo>
                    <a:pt x="121" y="49"/>
                  </a:lnTo>
                  <a:lnTo>
                    <a:pt x="112" y="48"/>
                  </a:lnTo>
                  <a:lnTo>
                    <a:pt x="100" y="46"/>
                  </a:lnTo>
                  <a:lnTo>
                    <a:pt x="93" y="48"/>
                  </a:lnTo>
                  <a:lnTo>
                    <a:pt x="86" y="49"/>
                  </a:lnTo>
                  <a:lnTo>
                    <a:pt x="81" y="51"/>
                  </a:lnTo>
                  <a:lnTo>
                    <a:pt x="76" y="53"/>
                  </a:lnTo>
                  <a:lnTo>
                    <a:pt x="71" y="57"/>
                  </a:lnTo>
                  <a:lnTo>
                    <a:pt x="67" y="62"/>
                  </a:lnTo>
                  <a:lnTo>
                    <a:pt x="64" y="68"/>
                  </a:lnTo>
                  <a:lnTo>
                    <a:pt x="61" y="76"/>
                  </a:lnTo>
                  <a:close/>
                  <a:moveTo>
                    <a:pt x="143" y="125"/>
                  </a:moveTo>
                  <a:lnTo>
                    <a:pt x="135" y="126"/>
                  </a:lnTo>
                  <a:lnTo>
                    <a:pt x="127" y="128"/>
                  </a:lnTo>
                  <a:lnTo>
                    <a:pt x="117" y="132"/>
                  </a:lnTo>
                  <a:lnTo>
                    <a:pt x="105" y="134"/>
                  </a:lnTo>
                  <a:lnTo>
                    <a:pt x="94" y="137"/>
                  </a:lnTo>
                  <a:lnTo>
                    <a:pt x="84" y="139"/>
                  </a:lnTo>
                  <a:lnTo>
                    <a:pt x="77" y="141"/>
                  </a:lnTo>
                  <a:lnTo>
                    <a:pt x="72" y="145"/>
                  </a:lnTo>
                  <a:lnTo>
                    <a:pt x="67" y="149"/>
                  </a:lnTo>
                  <a:lnTo>
                    <a:pt x="64" y="154"/>
                  </a:lnTo>
                  <a:lnTo>
                    <a:pt x="62" y="160"/>
                  </a:lnTo>
                  <a:lnTo>
                    <a:pt x="61" y="166"/>
                  </a:lnTo>
                  <a:lnTo>
                    <a:pt x="61" y="172"/>
                  </a:lnTo>
                  <a:lnTo>
                    <a:pt x="63" y="178"/>
                  </a:lnTo>
                  <a:lnTo>
                    <a:pt x="66" y="183"/>
                  </a:lnTo>
                  <a:lnTo>
                    <a:pt x="70" y="188"/>
                  </a:lnTo>
                  <a:lnTo>
                    <a:pt x="75" y="192"/>
                  </a:lnTo>
                  <a:lnTo>
                    <a:pt x="81" y="194"/>
                  </a:lnTo>
                  <a:lnTo>
                    <a:pt x="88" y="196"/>
                  </a:lnTo>
                  <a:lnTo>
                    <a:pt x="94" y="197"/>
                  </a:lnTo>
                  <a:lnTo>
                    <a:pt x="103" y="196"/>
                  </a:lnTo>
                  <a:lnTo>
                    <a:pt x="110" y="194"/>
                  </a:lnTo>
                  <a:lnTo>
                    <a:pt x="118" y="191"/>
                  </a:lnTo>
                  <a:lnTo>
                    <a:pt x="125" y="187"/>
                  </a:lnTo>
                  <a:lnTo>
                    <a:pt x="131" y="182"/>
                  </a:lnTo>
                  <a:lnTo>
                    <a:pt x="134" y="177"/>
                  </a:lnTo>
                  <a:lnTo>
                    <a:pt x="137" y="172"/>
                  </a:lnTo>
                  <a:lnTo>
                    <a:pt x="139" y="166"/>
                  </a:lnTo>
                  <a:lnTo>
                    <a:pt x="141" y="155"/>
                  </a:lnTo>
                  <a:lnTo>
                    <a:pt x="143" y="137"/>
                  </a:lnTo>
                  <a:lnTo>
                    <a:pt x="143"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0" name="Freeform 1473">
              <a:extLst>
                <a:ext uri="{FF2B5EF4-FFF2-40B4-BE49-F238E27FC236}">
                  <a16:creationId xmlns:a16="http://schemas.microsoft.com/office/drawing/2014/main" id="{CA074E3C-5C5C-45BC-89D0-B03A120FA39E}"/>
                </a:ext>
              </a:extLst>
            </p:cNvPr>
            <p:cNvSpPr>
              <a:spLocks noEditPoints="1"/>
            </p:cNvSpPr>
            <p:nvPr/>
          </p:nvSpPr>
          <p:spPr bwMode="auto">
            <a:xfrm>
              <a:off x="3877" y="1774"/>
              <a:ext cx="64" cy="63"/>
            </a:xfrm>
            <a:custGeom>
              <a:avLst/>
              <a:gdLst>
                <a:gd name="T0" fmla="*/ 13 w 318"/>
                <a:gd name="T1" fmla="*/ 13 h 316"/>
                <a:gd name="T2" fmla="*/ 10 w 318"/>
                <a:gd name="T3" fmla="*/ 13 h 316"/>
                <a:gd name="T4" fmla="*/ 9 w 318"/>
                <a:gd name="T5" fmla="*/ 10 h 316"/>
                <a:gd name="T6" fmla="*/ 4 w 318"/>
                <a:gd name="T7" fmla="*/ 10 h 316"/>
                <a:gd name="T8" fmla="*/ 3 w 318"/>
                <a:gd name="T9" fmla="*/ 13 h 316"/>
                <a:gd name="T10" fmla="*/ 0 w 318"/>
                <a:gd name="T11" fmla="*/ 13 h 316"/>
                <a:gd name="T12" fmla="*/ 5 w 318"/>
                <a:gd name="T13" fmla="*/ 0 h 316"/>
                <a:gd name="T14" fmla="*/ 8 w 318"/>
                <a:gd name="T15" fmla="*/ 0 h 316"/>
                <a:gd name="T16" fmla="*/ 13 w 318"/>
                <a:gd name="T17" fmla="*/ 13 h 316"/>
                <a:gd name="T18" fmla="*/ 8 w 318"/>
                <a:gd name="T19" fmla="*/ 8 h 316"/>
                <a:gd name="T20" fmla="*/ 6 w 318"/>
                <a:gd name="T21" fmla="*/ 3 h 316"/>
                <a:gd name="T22" fmla="*/ 5 w 318"/>
                <a:gd name="T23" fmla="*/ 8 h 316"/>
                <a:gd name="T24" fmla="*/ 8 w 318"/>
                <a:gd name="T25" fmla="*/ 8 h 3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8"/>
                <a:gd name="T40" fmla="*/ 0 h 316"/>
                <a:gd name="T41" fmla="*/ 318 w 318"/>
                <a:gd name="T42" fmla="*/ 316 h 3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8" h="316">
                  <a:moveTo>
                    <a:pt x="318" y="316"/>
                  </a:moveTo>
                  <a:lnTo>
                    <a:pt x="248" y="316"/>
                  </a:lnTo>
                  <a:lnTo>
                    <a:pt x="221" y="245"/>
                  </a:lnTo>
                  <a:lnTo>
                    <a:pt x="94" y="245"/>
                  </a:lnTo>
                  <a:lnTo>
                    <a:pt x="68" y="316"/>
                  </a:lnTo>
                  <a:lnTo>
                    <a:pt x="0" y="316"/>
                  </a:lnTo>
                  <a:lnTo>
                    <a:pt x="124" y="0"/>
                  </a:lnTo>
                  <a:lnTo>
                    <a:pt x="191" y="0"/>
                  </a:lnTo>
                  <a:lnTo>
                    <a:pt x="318" y="316"/>
                  </a:lnTo>
                  <a:close/>
                  <a:moveTo>
                    <a:pt x="201" y="192"/>
                  </a:moveTo>
                  <a:lnTo>
                    <a:pt x="156" y="74"/>
                  </a:lnTo>
                  <a:lnTo>
                    <a:pt x="114" y="192"/>
                  </a:lnTo>
                  <a:lnTo>
                    <a:pt x="201" y="1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1" name="Freeform 1474">
              <a:extLst>
                <a:ext uri="{FF2B5EF4-FFF2-40B4-BE49-F238E27FC236}">
                  <a16:creationId xmlns:a16="http://schemas.microsoft.com/office/drawing/2014/main" id="{66D910F9-B628-40F4-AB7A-FA1874079E3D}"/>
                </a:ext>
              </a:extLst>
            </p:cNvPr>
            <p:cNvSpPr>
              <a:spLocks/>
            </p:cNvSpPr>
            <p:nvPr/>
          </p:nvSpPr>
          <p:spPr bwMode="auto">
            <a:xfrm>
              <a:off x="3936" y="1774"/>
              <a:ext cx="50" cy="63"/>
            </a:xfrm>
            <a:custGeom>
              <a:avLst/>
              <a:gdLst>
                <a:gd name="T0" fmla="*/ 4 w 250"/>
                <a:gd name="T1" fmla="*/ 13 h 316"/>
                <a:gd name="T2" fmla="*/ 4 w 250"/>
                <a:gd name="T3" fmla="*/ 2 h 316"/>
                <a:gd name="T4" fmla="*/ 0 w 250"/>
                <a:gd name="T5" fmla="*/ 2 h 316"/>
                <a:gd name="T6" fmla="*/ 0 w 250"/>
                <a:gd name="T7" fmla="*/ 0 h 316"/>
                <a:gd name="T8" fmla="*/ 10 w 250"/>
                <a:gd name="T9" fmla="*/ 0 h 316"/>
                <a:gd name="T10" fmla="*/ 10 w 250"/>
                <a:gd name="T11" fmla="*/ 2 h 316"/>
                <a:gd name="T12" fmla="*/ 6 w 250"/>
                <a:gd name="T13" fmla="*/ 2 h 316"/>
                <a:gd name="T14" fmla="*/ 6 w 250"/>
                <a:gd name="T15" fmla="*/ 13 h 316"/>
                <a:gd name="T16" fmla="*/ 4 w 250"/>
                <a:gd name="T17" fmla="*/ 13 h 3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0"/>
                <a:gd name="T28" fmla="*/ 0 h 316"/>
                <a:gd name="T29" fmla="*/ 250 w 250"/>
                <a:gd name="T30" fmla="*/ 316 h 3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0" h="316">
                  <a:moveTo>
                    <a:pt x="93" y="316"/>
                  </a:moveTo>
                  <a:lnTo>
                    <a:pt x="93" y="54"/>
                  </a:lnTo>
                  <a:lnTo>
                    <a:pt x="0" y="54"/>
                  </a:lnTo>
                  <a:lnTo>
                    <a:pt x="0" y="0"/>
                  </a:lnTo>
                  <a:lnTo>
                    <a:pt x="250" y="0"/>
                  </a:lnTo>
                  <a:lnTo>
                    <a:pt x="250" y="54"/>
                  </a:lnTo>
                  <a:lnTo>
                    <a:pt x="157" y="54"/>
                  </a:lnTo>
                  <a:lnTo>
                    <a:pt x="157" y="316"/>
                  </a:lnTo>
                  <a:lnTo>
                    <a:pt x="93"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2" name="Freeform 1475">
              <a:extLst>
                <a:ext uri="{FF2B5EF4-FFF2-40B4-BE49-F238E27FC236}">
                  <a16:creationId xmlns:a16="http://schemas.microsoft.com/office/drawing/2014/main" id="{530E0E7D-2D3C-4F22-8629-6364D0BF36F8}"/>
                </a:ext>
              </a:extLst>
            </p:cNvPr>
            <p:cNvSpPr>
              <a:spLocks noEditPoints="1"/>
            </p:cNvSpPr>
            <p:nvPr/>
          </p:nvSpPr>
          <p:spPr bwMode="auto">
            <a:xfrm>
              <a:off x="3995" y="1774"/>
              <a:ext cx="48" cy="63"/>
            </a:xfrm>
            <a:custGeom>
              <a:avLst/>
              <a:gdLst>
                <a:gd name="T0" fmla="*/ 0 w 242"/>
                <a:gd name="T1" fmla="*/ 0 h 316"/>
                <a:gd name="T2" fmla="*/ 5 w 242"/>
                <a:gd name="T3" fmla="*/ 0 h 316"/>
                <a:gd name="T4" fmla="*/ 7 w 242"/>
                <a:gd name="T5" fmla="*/ 0 h 316"/>
                <a:gd name="T6" fmla="*/ 7 w 242"/>
                <a:gd name="T7" fmla="*/ 0 h 316"/>
                <a:gd name="T8" fmla="*/ 8 w 242"/>
                <a:gd name="T9" fmla="*/ 1 h 316"/>
                <a:gd name="T10" fmla="*/ 8 w 242"/>
                <a:gd name="T11" fmla="*/ 1 h 316"/>
                <a:gd name="T12" fmla="*/ 9 w 242"/>
                <a:gd name="T13" fmla="*/ 1 h 316"/>
                <a:gd name="T14" fmla="*/ 9 w 242"/>
                <a:gd name="T15" fmla="*/ 2 h 316"/>
                <a:gd name="T16" fmla="*/ 9 w 242"/>
                <a:gd name="T17" fmla="*/ 2 h 316"/>
                <a:gd name="T18" fmla="*/ 10 w 242"/>
                <a:gd name="T19" fmla="*/ 3 h 316"/>
                <a:gd name="T20" fmla="*/ 10 w 242"/>
                <a:gd name="T21" fmla="*/ 4 h 316"/>
                <a:gd name="T22" fmla="*/ 10 w 242"/>
                <a:gd name="T23" fmla="*/ 4 h 316"/>
                <a:gd name="T24" fmla="*/ 9 w 242"/>
                <a:gd name="T25" fmla="*/ 5 h 316"/>
                <a:gd name="T26" fmla="*/ 9 w 242"/>
                <a:gd name="T27" fmla="*/ 6 h 316"/>
                <a:gd name="T28" fmla="*/ 8 w 242"/>
                <a:gd name="T29" fmla="*/ 7 h 316"/>
                <a:gd name="T30" fmla="*/ 8 w 242"/>
                <a:gd name="T31" fmla="*/ 7 h 316"/>
                <a:gd name="T32" fmla="*/ 7 w 242"/>
                <a:gd name="T33" fmla="*/ 8 h 316"/>
                <a:gd name="T34" fmla="*/ 6 w 242"/>
                <a:gd name="T35" fmla="*/ 8 h 316"/>
                <a:gd name="T36" fmla="*/ 5 w 242"/>
                <a:gd name="T37" fmla="*/ 8 h 316"/>
                <a:gd name="T38" fmla="*/ 3 w 242"/>
                <a:gd name="T39" fmla="*/ 8 h 316"/>
                <a:gd name="T40" fmla="*/ 0 w 242"/>
                <a:gd name="T41" fmla="*/ 13 h 316"/>
                <a:gd name="T42" fmla="*/ 3 w 242"/>
                <a:gd name="T43" fmla="*/ 6 h 316"/>
                <a:gd name="T44" fmla="*/ 5 w 242"/>
                <a:gd name="T45" fmla="*/ 6 h 316"/>
                <a:gd name="T46" fmla="*/ 6 w 242"/>
                <a:gd name="T47" fmla="*/ 6 h 316"/>
                <a:gd name="T48" fmla="*/ 6 w 242"/>
                <a:gd name="T49" fmla="*/ 5 h 316"/>
                <a:gd name="T50" fmla="*/ 7 w 242"/>
                <a:gd name="T51" fmla="*/ 5 h 316"/>
                <a:gd name="T52" fmla="*/ 7 w 242"/>
                <a:gd name="T53" fmla="*/ 5 h 316"/>
                <a:gd name="T54" fmla="*/ 7 w 242"/>
                <a:gd name="T55" fmla="*/ 4 h 316"/>
                <a:gd name="T56" fmla="*/ 7 w 242"/>
                <a:gd name="T57" fmla="*/ 4 h 316"/>
                <a:gd name="T58" fmla="*/ 7 w 242"/>
                <a:gd name="T59" fmla="*/ 3 h 316"/>
                <a:gd name="T60" fmla="*/ 6 w 242"/>
                <a:gd name="T61" fmla="*/ 3 h 316"/>
                <a:gd name="T62" fmla="*/ 6 w 242"/>
                <a:gd name="T63" fmla="*/ 2 h 316"/>
                <a:gd name="T64" fmla="*/ 5 w 242"/>
                <a:gd name="T65" fmla="*/ 2 h 316"/>
                <a:gd name="T66" fmla="*/ 4 w 242"/>
                <a:gd name="T67" fmla="*/ 2 h 316"/>
                <a:gd name="T68" fmla="*/ 3 w 242"/>
                <a:gd name="T69" fmla="*/ 2 h 3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316"/>
                <a:gd name="T107" fmla="*/ 242 w 242"/>
                <a:gd name="T108" fmla="*/ 316 h 3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316">
                  <a:moveTo>
                    <a:pt x="0" y="316"/>
                  </a:moveTo>
                  <a:lnTo>
                    <a:pt x="0" y="0"/>
                  </a:lnTo>
                  <a:lnTo>
                    <a:pt x="103" y="0"/>
                  </a:lnTo>
                  <a:lnTo>
                    <a:pt x="129" y="1"/>
                  </a:lnTo>
                  <a:lnTo>
                    <a:pt x="150" y="2"/>
                  </a:lnTo>
                  <a:lnTo>
                    <a:pt x="167" y="3"/>
                  </a:lnTo>
                  <a:lnTo>
                    <a:pt x="178" y="5"/>
                  </a:lnTo>
                  <a:lnTo>
                    <a:pt x="185" y="8"/>
                  </a:lnTo>
                  <a:lnTo>
                    <a:pt x="191" y="10"/>
                  </a:lnTo>
                  <a:lnTo>
                    <a:pt x="198" y="13"/>
                  </a:lnTo>
                  <a:lnTo>
                    <a:pt x="203" y="16"/>
                  </a:lnTo>
                  <a:lnTo>
                    <a:pt x="209" y="21"/>
                  </a:lnTo>
                  <a:lnTo>
                    <a:pt x="214" y="25"/>
                  </a:lnTo>
                  <a:lnTo>
                    <a:pt x="219" y="30"/>
                  </a:lnTo>
                  <a:lnTo>
                    <a:pt x="224" y="36"/>
                  </a:lnTo>
                  <a:lnTo>
                    <a:pt x="228" y="42"/>
                  </a:lnTo>
                  <a:lnTo>
                    <a:pt x="231" y="49"/>
                  </a:lnTo>
                  <a:lnTo>
                    <a:pt x="235" y="56"/>
                  </a:lnTo>
                  <a:lnTo>
                    <a:pt x="238" y="64"/>
                  </a:lnTo>
                  <a:lnTo>
                    <a:pt x="240" y="71"/>
                  </a:lnTo>
                  <a:lnTo>
                    <a:pt x="241" y="80"/>
                  </a:lnTo>
                  <a:lnTo>
                    <a:pt x="242" y="88"/>
                  </a:lnTo>
                  <a:lnTo>
                    <a:pt x="242" y="98"/>
                  </a:lnTo>
                  <a:lnTo>
                    <a:pt x="241" y="112"/>
                  </a:lnTo>
                  <a:lnTo>
                    <a:pt x="240" y="124"/>
                  </a:lnTo>
                  <a:lnTo>
                    <a:pt x="237" y="136"/>
                  </a:lnTo>
                  <a:lnTo>
                    <a:pt x="231" y="147"/>
                  </a:lnTo>
                  <a:lnTo>
                    <a:pt x="226" y="156"/>
                  </a:lnTo>
                  <a:lnTo>
                    <a:pt x="219" y="164"/>
                  </a:lnTo>
                  <a:lnTo>
                    <a:pt x="213" y="172"/>
                  </a:lnTo>
                  <a:lnTo>
                    <a:pt x="204" y="178"/>
                  </a:lnTo>
                  <a:lnTo>
                    <a:pt x="197" y="183"/>
                  </a:lnTo>
                  <a:lnTo>
                    <a:pt x="188" y="188"/>
                  </a:lnTo>
                  <a:lnTo>
                    <a:pt x="179" y="191"/>
                  </a:lnTo>
                  <a:lnTo>
                    <a:pt x="172" y="193"/>
                  </a:lnTo>
                  <a:lnTo>
                    <a:pt x="159" y="195"/>
                  </a:lnTo>
                  <a:lnTo>
                    <a:pt x="144" y="196"/>
                  </a:lnTo>
                  <a:lnTo>
                    <a:pt x="126" y="197"/>
                  </a:lnTo>
                  <a:lnTo>
                    <a:pt x="105" y="197"/>
                  </a:lnTo>
                  <a:lnTo>
                    <a:pt x="64" y="197"/>
                  </a:lnTo>
                  <a:lnTo>
                    <a:pt x="64" y="316"/>
                  </a:lnTo>
                  <a:lnTo>
                    <a:pt x="0" y="316"/>
                  </a:lnTo>
                  <a:close/>
                  <a:moveTo>
                    <a:pt x="64" y="54"/>
                  </a:moveTo>
                  <a:lnTo>
                    <a:pt x="64" y="144"/>
                  </a:lnTo>
                  <a:lnTo>
                    <a:pt x="99" y="144"/>
                  </a:lnTo>
                  <a:lnTo>
                    <a:pt x="116" y="144"/>
                  </a:lnTo>
                  <a:lnTo>
                    <a:pt x="130" y="142"/>
                  </a:lnTo>
                  <a:lnTo>
                    <a:pt x="142" y="141"/>
                  </a:lnTo>
                  <a:lnTo>
                    <a:pt x="149" y="139"/>
                  </a:lnTo>
                  <a:lnTo>
                    <a:pt x="155" y="136"/>
                  </a:lnTo>
                  <a:lnTo>
                    <a:pt x="160" y="133"/>
                  </a:lnTo>
                  <a:lnTo>
                    <a:pt x="165" y="128"/>
                  </a:lnTo>
                  <a:lnTo>
                    <a:pt x="169" y="123"/>
                  </a:lnTo>
                  <a:lnTo>
                    <a:pt x="172" y="118"/>
                  </a:lnTo>
                  <a:lnTo>
                    <a:pt x="174" y="112"/>
                  </a:lnTo>
                  <a:lnTo>
                    <a:pt x="176" y="106"/>
                  </a:lnTo>
                  <a:lnTo>
                    <a:pt x="176" y="98"/>
                  </a:lnTo>
                  <a:lnTo>
                    <a:pt x="175" y="91"/>
                  </a:lnTo>
                  <a:lnTo>
                    <a:pt x="174" y="83"/>
                  </a:lnTo>
                  <a:lnTo>
                    <a:pt x="171" y="77"/>
                  </a:lnTo>
                  <a:lnTo>
                    <a:pt x="167" y="70"/>
                  </a:lnTo>
                  <a:lnTo>
                    <a:pt x="161" y="65"/>
                  </a:lnTo>
                  <a:lnTo>
                    <a:pt x="155" y="62"/>
                  </a:lnTo>
                  <a:lnTo>
                    <a:pt x="148" y="58"/>
                  </a:lnTo>
                  <a:lnTo>
                    <a:pt x="141" y="56"/>
                  </a:lnTo>
                  <a:lnTo>
                    <a:pt x="133" y="55"/>
                  </a:lnTo>
                  <a:lnTo>
                    <a:pt x="123" y="54"/>
                  </a:lnTo>
                  <a:lnTo>
                    <a:pt x="110" y="54"/>
                  </a:lnTo>
                  <a:lnTo>
                    <a:pt x="94" y="54"/>
                  </a:lnTo>
                  <a:lnTo>
                    <a:pt x="64"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3" name="Freeform 1476">
              <a:extLst>
                <a:ext uri="{FF2B5EF4-FFF2-40B4-BE49-F238E27FC236}">
                  <a16:creationId xmlns:a16="http://schemas.microsoft.com/office/drawing/2014/main" id="{781971D9-1AA1-43E1-90D7-D9A4D70E60C5}"/>
                </a:ext>
              </a:extLst>
            </p:cNvPr>
            <p:cNvSpPr>
              <a:spLocks noEditPoints="1"/>
            </p:cNvSpPr>
            <p:nvPr/>
          </p:nvSpPr>
          <p:spPr bwMode="auto">
            <a:xfrm>
              <a:off x="4050" y="1790"/>
              <a:ext cx="44" cy="48"/>
            </a:xfrm>
            <a:custGeom>
              <a:avLst/>
              <a:gdLst>
                <a:gd name="T0" fmla="*/ 0 w 216"/>
                <a:gd name="T1" fmla="*/ 2 h 240"/>
                <a:gd name="T2" fmla="*/ 1 w 216"/>
                <a:gd name="T3" fmla="*/ 1 h 240"/>
                <a:gd name="T4" fmla="*/ 1 w 216"/>
                <a:gd name="T5" fmla="*/ 1 h 240"/>
                <a:gd name="T6" fmla="*/ 2 w 216"/>
                <a:gd name="T7" fmla="*/ 0 h 240"/>
                <a:gd name="T8" fmla="*/ 3 w 216"/>
                <a:gd name="T9" fmla="*/ 0 h 240"/>
                <a:gd name="T10" fmla="*/ 4 w 216"/>
                <a:gd name="T11" fmla="*/ 0 h 240"/>
                <a:gd name="T12" fmla="*/ 7 w 216"/>
                <a:gd name="T13" fmla="*/ 0 h 240"/>
                <a:gd name="T14" fmla="*/ 8 w 216"/>
                <a:gd name="T15" fmla="*/ 1 h 240"/>
                <a:gd name="T16" fmla="*/ 8 w 216"/>
                <a:gd name="T17" fmla="*/ 2 h 240"/>
                <a:gd name="T18" fmla="*/ 8 w 216"/>
                <a:gd name="T19" fmla="*/ 4 h 240"/>
                <a:gd name="T20" fmla="*/ 8 w 216"/>
                <a:gd name="T21" fmla="*/ 7 h 240"/>
                <a:gd name="T22" fmla="*/ 9 w 216"/>
                <a:gd name="T23" fmla="*/ 9 h 240"/>
                <a:gd name="T24" fmla="*/ 6 w 216"/>
                <a:gd name="T25" fmla="*/ 9 h 240"/>
                <a:gd name="T26" fmla="*/ 6 w 216"/>
                <a:gd name="T27" fmla="*/ 8 h 240"/>
                <a:gd name="T28" fmla="*/ 5 w 216"/>
                <a:gd name="T29" fmla="*/ 9 h 240"/>
                <a:gd name="T30" fmla="*/ 4 w 216"/>
                <a:gd name="T31" fmla="*/ 9 h 240"/>
                <a:gd name="T32" fmla="*/ 3 w 216"/>
                <a:gd name="T33" fmla="*/ 10 h 240"/>
                <a:gd name="T34" fmla="*/ 2 w 216"/>
                <a:gd name="T35" fmla="*/ 9 h 240"/>
                <a:gd name="T36" fmla="*/ 1 w 216"/>
                <a:gd name="T37" fmla="*/ 9 h 240"/>
                <a:gd name="T38" fmla="*/ 0 w 216"/>
                <a:gd name="T39" fmla="*/ 8 h 240"/>
                <a:gd name="T40" fmla="*/ 0 w 216"/>
                <a:gd name="T41" fmla="*/ 8 h 240"/>
                <a:gd name="T42" fmla="*/ 0 w 216"/>
                <a:gd name="T43" fmla="*/ 7 h 240"/>
                <a:gd name="T44" fmla="*/ 0 w 216"/>
                <a:gd name="T45" fmla="*/ 6 h 240"/>
                <a:gd name="T46" fmla="*/ 1 w 216"/>
                <a:gd name="T47" fmla="*/ 5 h 240"/>
                <a:gd name="T48" fmla="*/ 2 w 216"/>
                <a:gd name="T49" fmla="*/ 4 h 240"/>
                <a:gd name="T50" fmla="*/ 3 w 216"/>
                <a:gd name="T51" fmla="*/ 4 h 240"/>
                <a:gd name="T52" fmla="*/ 6 w 216"/>
                <a:gd name="T53" fmla="*/ 4 h 240"/>
                <a:gd name="T54" fmla="*/ 6 w 216"/>
                <a:gd name="T55" fmla="*/ 3 h 240"/>
                <a:gd name="T56" fmla="*/ 6 w 216"/>
                <a:gd name="T57" fmla="*/ 2 h 240"/>
                <a:gd name="T58" fmla="*/ 5 w 216"/>
                <a:gd name="T59" fmla="*/ 2 h 240"/>
                <a:gd name="T60" fmla="*/ 4 w 216"/>
                <a:gd name="T61" fmla="*/ 2 h 240"/>
                <a:gd name="T62" fmla="*/ 3 w 216"/>
                <a:gd name="T63" fmla="*/ 2 h 240"/>
                <a:gd name="T64" fmla="*/ 2 w 216"/>
                <a:gd name="T65" fmla="*/ 3 h 240"/>
                <a:gd name="T66" fmla="*/ 5 w 216"/>
                <a:gd name="T67" fmla="*/ 5 h 240"/>
                <a:gd name="T68" fmla="*/ 4 w 216"/>
                <a:gd name="T69" fmla="*/ 5 h 240"/>
                <a:gd name="T70" fmla="*/ 3 w 216"/>
                <a:gd name="T71" fmla="*/ 6 h 240"/>
                <a:gd name="T72" fmla="*/ 2 w 216"/>
                <a:gd name="T73" fmla="*/ 6 h 240"/>
                <a:gd name="T74" fmla="*/ 3 w 216"/>
                <a:gd name="T75" fmla="*/ 7 h 240"/>
                <a:gd name="T76" fmla="*/ 3 w 216"/>
                <a:gd name="T77" fmla="*/ 8 h 240"/>
                <a:gd name="T78" fmla="*/ 4 w 216"/>
                <a:gd name="T79" fmla="*/ 8 h 240"/>
                <a:gd name="T80" fmla="*/ 5 w 216"/>
                <a:gd name="T81" fmla="*/ 8 h 240"/>
                <a:gd name="T82" fmla="*/ 6 w 216"/>
                <a:gd name="T83" fmla="*/ 7 h 240"/>
                <a:gd name="T84" fmla="*/ 6 w 216"/>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6"/>
                <a:gd name="T130" fmla="*/ 0 h 240"/>
                <a:gd name="T131" fmla="*/ 216 w 216"/>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6" h="240">
                  <a:moveTo>
                    <a:pt x="61" y="76"/>
                  </a:moveTo>
                  <a:lnTo>
                    <a:pt x="6" y="66"/>
                  </a:lnTo>
                  <a:lnTo>
                    <a:pt x="9" y="57"/>
                  </a:lnTo>
                  <a:lnTo>
                    <a:pt x="12" y="50"/>
                  </a:lnTo>
                  <a:lnTo>
                    <a:pt x="15" y="43"/>
                  </a:lnTo>
                  <a:lnTo>
                    <a:pt x="19" y="37"/>
                  </a:lnTo>
                  <a:lnTo>
                    <a:pt x="23" y="31"/>
                  </a:lnTo>
                  <a:lnTo>
                    <a:pt x="28" y="26"/>
                  </a:lnTo>
                  <a:lnTo>
                    <a:pt x="33" y="21"/>
                  </a:lnTo>
                  <a:lnTo>
                    <a:pt x="39" y="16"/>
                  </a:lnTo>
                  <a:lnTo>
                    <a:pt x="44" y="13"/>
                  </a:lnTo>
                  <a:lnTo>
                    <a:pt x="52" y="10"/>
                  </a:lnTo>
                  <a:lnTo>
                    <a:pt x="58" y="6"/>
                  </a:lnTo>
                  <a:lnTo>
                    <a:pt x="67" y="4"/>
                  </a:lnTo>
                  <a:lnTo>
                    <a:pt x="75" y="2"/>
                  </a:lnTo>
                  <a:lnTo>
                    <a:pt x="85" y="1"/>
                  </a:lnTo>
                  <a:lnTo>
                    <a:pt x="95" y="1"/>
                  </a:lnTo>
                  <a:lnTo>
                    <a:pt x="105" y="0"/>
                  </a:lnTo>
                  <a:lnTo>
                    <a:pt x="125" y="1"/>
                  </a:lnTo>
                  <a:lnTo>
                    <a:pt x="141" y="3"/>
                  </a:lnTo>
                  <a:lnTo>
                    <a:pt x="155" y="5"/>
                  </a:lnTo>
                  <a:lnTo>
                    <a:pt x="166" y="10"/>
                  </a:lnTo>
                  <a:lnTo>
                    <a:pt x="176" y="15"/>
                  </a:lnTo>
                  <a:lnTo>
                    <a:pt x="183" y="21"/>
                  </a:lnTo>
                  <a:lnTo>
                    <a:pt x="190" y="27"/>
                  </a:lnTo>
                  <a:lnTo>
                    <a:pt x="194" y="35"/>
                  </a:lnTo>
                  <a:lnTo>
                    <a:pt x="197" y="43"/>
                  </a:lnTo>
                  <a:lnTo>
                    <a:pt x="200" y="55"/>
                  </a:lnTo>
                  <a:lnTo>
                    <a:pt x="202" y="70"/>
                  </a:lnTo>
                  <a:lnTo>
                    <a:pt x="202" y="89"/>
                  </a:lnTo>
                  <a:lnTo>
                    <a:pt x="202" y="160"/>
                  </a:lnTo>
                  <a:lnTo>
                    <a:pt x="202" y="174"/>
                  </a:lnTo>
                  <a:lnTo>
                    <a:pt x="203" y="186"/>
                  </a:lnTo>
                  <a:lnTo>
                    <a:pt x="203" y="195"/>
                  </a:lnTo>
                  <a:lnTo>
                    <a:pt x="205" y="204"/>
                  </a:lnTo>
                  <a:lnTo>
                    <a:pt x="208" y="219"/>
                  </a:lnTo>
                  <a:lnTo>
                    <a:pt x="216" y="234"/>
                  </a:lnTo>
                  <a:lnTo>
                    <a:pt x="155" y="234"/>
                  </a:lnTo>
                  <a:lnTo>
                    <a:pt x="153" y="227"/>
                  </a:lnTo>
                  <a:lnTo>
                    <a:pt x="150" y="217"/>
                  </a:lnTo>
                  <a:lnTo>
                    <a:pt x="149" y="213"/>
                  </a:lnTo>
                  <a:lnTo>
                    <a:pt x="148" y="209"/>
                  </a:lnTo>
                  <a:lnTo>
                    <a:pt x="139" y="217"/>
                  </a:lnTo>
                  <a:lnTo>
                    <a:pt x="131" y="222"/>
                  </a:lnTo>
                  <a:lnTo>
                    <a:pt x="123" y="228"/>
                  </a:lnTo>
                  <a:lnTo>
                    <a:pt x="114" y="232"/>
                  </a:lnTo>
                  <a:lnTo>
                    <a:pt x="105" y="235"/>
                  </a:lnTo>
                  <a:lnTo>
                    <a:pt x="96" y="237"/>
                  </a:lnTo>
                  <a:lnTo>
                    <a:pt x="86" y="240"/>
                  </a:lnTo>
                  <a:lnTo>
                    <a:pt x="76" y="240"/>
                  </a:lnTo>
                  <a:lnTo>
                    <a:pt x="68" y="240"/>
                  </a:lnTo>
                  <a:lnTo>
                    <a:pt x="59" y="238"/>
                  </a:lnTo>
                  <a:lnTo>
                    <a:pt x="52" y="237"/>
                  </a:lnTo>
                  <a:lnTo>
                    <a:pt x="45" y="235"/>
                  </a:lnTo>
                  <a:lnTo>
                    <a:pt x="37" y="232"/>
                  </a:lnTo>
                  <a:lnTo>
                    <a:pt x="32" y="229"/>
                  </a:lnTo>
                  <a:lnTo>
                    <a:pt x="26" y="226"/>
                  </a:lnTo>
                  <a:lnTo>
                    <a:pt x="20" y="220"/>
                  </a:lnTo>
                  <a:lnTo>
                    <a:pt x="16" y="216"/>
                  </a:lnTo>
                  <a:lnTo>
                    <a:pt x="12" y="210"/>
                  </a:lnTo>
                  <a:lnTo>
                    <a:pt x="8" y="205"/>
                  </a:lnTo>
                  <a:lnTo>
                    <a:pt x="5" y="199"/>
                  </a:lnTo>
                  <a:lnTo>
                    <a:pt x="3" y="193"/>
                  </a:lnTo>
                  <a:lnTo>
                    <a:pt x="2" y="186"/>
                  </a:lnTo>
                  <a:lnTo>
                    <a:pt x="1" y="179"/>
                  </a:lnTo>
                  <a:lnTo>
                    <a:pt x="0" y="172"/>
                  </a:lnTo>
                  <a:lnTo>
                    <a:pt x="1" y="163"/>
                  </a:lnTo>
                  <a:lnTo>
                    <a:pt x="3" y="153"/>
                  </a:lnTo>
                  <a:lnTo>
                    <a:pt x="5" y="146"/>
                  </a:lnTo>
                  <a:lnTo>
                    <a:pt x="9" y="137"/>
                  </a:lnTo>
                  <a:lnTo>
                    <a:pt x="15" y="131"/>
                  </a:lnTo>
                  <a:lnTo>
                    <a:pt x="20" y="124"/>
                  </a:lnTo>
                  <a:lnTo>
                    <a:pt x="28" y="119"/>
                  </a:lnTo>
                  <a:lnTo>
                    <a:pt x="35" y="114"/>
                  </a:lnTo>
                  <a:lnTo>
                    <a:pt x="45" y="110"/>
                  </a:lnTo>
                  <a:lnTo>
                    <a:pt x="56" y="107"/>
                  </a:lnTo>
                  <a:lnTo>
                    <a:pt x="69" y="104"/>
                  </a:lnTo>
                  <a:lnTo>
                    <a:pt x="84" y="100"/>
                  </a:lnTo>
                  <a:lnTo>
                    <a:pt x="103" y="96"/>
                  </a:lnTo>
                  <a:lnTo>
                    <a:pt x="120" y="93"/>
                  </a:lnTo>
                  <a:lnTo>
                    <a:pt x="132" y="89"/>
                  </a:lnTo>
                  <a:lnTo>
                    <a:pt x="142" y="85"/>
                  </a:lnTo>
                  <a:lnTo>
                    <a:pt x="142" y="79"/>
                  </a:lnTo>
                  <a:lnTo>
                    <a:pt x="142" y="71"/>
                  </a:lnTo>
                  <a:lnTo>
                    <a:pt x="140" y="64"/>
                  </a:lnTo>
                  <a:lnTo>
                    <a:pt x="138" y="58"/>
                  </a:lnTo>
                  <a:lnTo>
                    <a:pt x="134" y="54"/>
                  </a:lnTo>
                  <a:lnTo>
                    <a:pt x="128" y="51"/>
                  </a:lnTo>
                  <a:lnTo>
                    <a:pt x="122" y="49"/>
                  </a:lnTo>
                  <a:lnTo>
                    <a:pt x="112" y="48"/>
                  </a:lnTo>
                  <a:lnTo>
                    <a:pt x="101" y="46"/>
                  </a:lnTo>
                  <a:lnTo>
                    <a:pt x="94" y="48"/>
                  </a:lnTo>
                  <a:lnTo>
                    <a:pt x="87" y="49"/>
                  </a:lnTo>
                  <a:lnTo>
                    <a:pt x="81" y="51"/>
                  </a:lnTo>
                  <a:lnTo>
                    <a:pt x="76" y="53"/>
                  </a:lnTo>
                  <a:lnTo>
                    <a:pt x="72" y="57"/>
                  </a:lnTo>
                  <a:lnTo>
                    <a:pt x="68" y="62"/>
                  </a:lnTo>
                  <a:lnTo>
                    <a:pt x="64" y="68"/>
                  </a:lnTo>
                  <a:lnTo>
                    <a:pt x="61" y="76"/>
                  </a:lnTo>
                  <a:close/>
                  <a:moveTo>
                    <a:pt x="142" y="125"/>
                  </a:moveTo>
                  <a:lnTo>
                    <a:pt x="136" y="126"/>
                  </a:lnTo>
                  <a:lnTo>
                    <a:pt x="127" y="128"/>
                  </a:lnTo>
                  <a:lnTo>
                    <a:pt x="117" y="132"/>
                  </a:lnTo>
                  <a:lnTo>
                    <a:pt x="105" y="134"/>
                  </a:lnTo>
                  <a:lnTo>
                    <a:pt x="94" y="137"/>
                  </a:lnTo>
                  <a:lnTo>
                    <a:pt x="85" y="139"/>
                  </a:lnTo>
                  <a:lnTo>
                    <a:pt x="77" y="141"/>
                  </a:lnTo>
                  <a:lnTo>
                    <a:pt x="73" y="145"/>
                  </a:lnTo>
                  <a:lnTo>
                    <a:pt x="68" y="149"/>
                  </a:lnTo>
                  <a:lnTo>
                    <a:pt x="63" y="154"/>
                  </a:lnTo>
                  <a:lnTo>
                    <a:pt x="61" y="160"/>
                  </a:lnTo>
                  <a:lnTo>
                    <a:pt x="61" y="166"/>
                  </a:lnTo>
                  <a:lnTo>
                    <a:pt x="61" y="172"/>
                  </a:lnTo>
                  <a:lnTo>
                    <a:pt x="63" y="178"/>
                  </a:lnTo>
                  <a:lnTo>
                    <a:pt x="67" y="183"/>
                  </a:lnTo>
                  <a:lnTo>
                    <a:pt x="70" y="188"/>
                  </a:lnTo>
                  <a:lnTo>
                    <a:pt x="75" y="192"/>
                  </a:lnTo>
                  <a:lnTo>
                    <a:pt x="81" y="194"/>
                  </a:lnTo>
                  <a:lnTo>
                    <a:pt x="87" y="196"/>
                  </a:lnTo>
                  <a:lnTo>
                    <a:pt x="95" y="197"/>
                  </a:lnTo>
                  <a:lnTo>
                    <a:pt x="102" y="196"/>
                  </a:lnTo>
                  <a:lnTo>
                    <a:pt x="111" y="194"/>
                  </a:lnTo>
                  <a:lnTo>
                    <a:pt x="118" y="191"/>
                  </a:lnTo>
                  <a:lnTo>
                    <a:pt x="126" y="187"/>
                  </a:lnTo>
                  <a:lnTo>
                    <a:pt x="130" y="182"/>
                  </a:lnTo>
                  <a:lnTo>
                    <a:pt x="135" y="177"/>
                  </a:lnTo>
                  <a:lnTo>
                    <a:pt x="138" y="172"/>
                  </a:lnTo>
                  <a:lnTo>
                    <a:pt x="140" y="166"/>
                  </a:lnTo>
                  <a:lnTo>
                    <a:pt x="142"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4" name="Freeform 1477">
              <a:extLst>
                <a:ext uri="{FF2B5EF4-FFF2-40B4-BE49-F238E27FC236}">
                  <a16:creationId xmlns:a16="http://schemas.microsoft.com/office/drawing/2014/main" id="{82BE14C6-6403-44B8-8931-12B509CB1C37}"/>
                </a:ext>
              </a:extLst>
            </p:cNvPr>
            <p:cNvSpPr>
              <a:spLocks/>
            </p:cNvSpPr>
            <p:nvPr/>
          </p:nvSpPr>
          <p:spPr bwMode="auto">
            <a:xfrm>
              <a:off x="4098" y="1790"/>
              <a:ext cx="43" cy="48"/>
            </a:xfrm>
            <a:custGeom>
              <a:avLst/>
              <a:gdLst>
                <a:gd name="T0" fmla="*/ 3 w 214"/>
                <a:gd name="T1" fmla="*/ 7 h 240"/>
                <a:gd name="T2" fmla="*/ 3 w 214"/>
                <a:gd name="T3" fmla="*/ 7 h 240"/>
                <a:gd name="T4" fmla="*/ 4 w 214"/>
                <a:gd name="T5" fmla="*/ 8 h 240"/>
                <a:gd name="T6" fmla="*/ 5 w 214"/>
                <a:gd name="T7" fmla="*/ 8 h 240"/>
                <a:gd name="T8" fmla="*/ 6 w 214"/>
                <a:gd name="T9" fmla="*/ 7 h 240"/>
                <a:gd name="T10" fmla="*/ 6 w 214"/>
                <a:gd name="T11" fmla="*/ 7 h 240"/>
                <a:gd name="T12" fmla="*/ 6 w 214"/>
                <a:gd name="T13" fmla="*/ 6 h 240"/>
                <a:gd name="T14" fmla="*/ 6 w 214"/>
                <a:gd name="T15" fmla="*/ 6 h 240"/>
                <a:gd name="T16" fmla="*/ 4 w 214"/>
                <a:gd name="T17" fmla="*/ 6 h 240"/>
                <a:gd name="T18" fmla="*/ 2 w 214"/>
                <a:gd name="T19" fmla="*/ 5 h 240"/>
                <a:gd name="T20" fmla="*/ 1 w 214"/>
                <a:gd name="T21" fmla="*/ 5 h 240"/>
                <a:gd name="T22" fmla="*/ 1 w 214"/>
                <a:gd name="T23" fmla="*/ 4 h 240"/>
                <a:gd name="T24" fmla="*/ 0 w 214"/>
                <a:gd name="T25" fmla="*/ 3 h 240"/>
                <a:gd name="T26" fmla="*/ 0 w 214"/>
                <a:gd name="T27" fmla="*/ 2 h 240"/>
                <a:gd name="T28" fmla="*/ 1 w 214"/>
                <a:gd name="T29" fmla="*/ 2 h 240"/>
                <a:gd name="T30" fmla="*/ 1 w 214"/>
                <a:gd name="T31" fmla="*/ 1 h 240"/>
                <a:gd name="T32" fmla="*/ 2 w 214"/>
                <a:gd name="T33" fmla="*/ 0 h 240"/>
                <a:gd name="T34" fmla="*/ 3 w 214"/>
                <a:gd name="T35" fmla="*/ 0 h 240"/>
                <a:gd name="T36" fmla="*/ 5 w 214"/>
                <a:gd name="T37" fmla="*/ 0 h 240"/>
                <a:gd name="T38" fmla="*/ 6 w 214"/>
                <a:gd name="T39" fmla="*/ 0 h 240"/>
                <a:gd name="T40" fmla="*/ 7 w 214"/>
                <a:gd name="T41" fmla="*/ 0 h 240"/>
                <a:gd name="T42" fmla="*/ 7 w 214"/>
                <a:gd name="T43" fmla="*/ 1 h 240"/>
                <a:gd name="T44" fmla="*/ 8 w 214"/>
                <a:gd name="T45" fmla="*/ 2 h 240"/>
                <a:gd name="T46" fmla="*/ 8 w 214"/>
                <a:gd name="T47" fmla="*/ 2 h 240"/>
                <a:gd name="T48" fmla="*/ 6 w 214"/>
                <a:gd name="T49" fmla="*/ 2 h 240"/>
                <a:gd name="T50" fmla="*/ 5 w 214"/>
                <a:gd name="T51" fmla="*/ 2 h 240"/>
                <a:gd name="T52" fmla="*/ 4 w 214"/>
                <a:gd name="T53" fmla="*/ 2 h 240"/>
                <a:gd name="T54" fmla="*/ 3 w 214"/>
                <a:gd name="T55" fmla="*/ 2 h 240"/>
                <a:gd name="T56" fmla="*/ 3 w 214"/>
                <a:gd name="T57" fmla="*/ 2 h 240"/>
                <a:gd name="T58" fmla="*/ 3 w 214"/>
                <a:gd name="T59" fmla="*/ 3 h 240"/>
                <a:gd name="T60" fmla="*/ 3 w 214"/>
                <a:gd name="T61" fmla="*/ 3 h 240"/>
                <a:gd name="T62" fmla="*/ 4 w 214"/>
                <a:gd name="T63" fmla="*/ 3 h 240"/>
                <a:gd name="T64" fmla="*/ 7 w 214"/>
                <a:gd name="T65" fmla="*/ 4 h 240"/>
                <a:gd name="T66" fmla="*/ 8 w 214"/>
                <a:gd name="T67" fmla="*/ 5 h 240"/>
                <a:gd name="T68" fmla="*/ 8 w 214"/>
                <a:gd name="T69" fmla="*/ 5 h 240"/>
                <a:gd name="T70" fmla="*/ 9 w 214"/>
                <a:gd name="T71" fmla="*/ 6 h 240"/>
                <a:gd name="T72" fmla="*/ 9 w 214"/>
                <a:gd name="T73" fmla="*/ 7 h 240"/>
                <a:gd name="T74" fmla="*/ 8 w 214"/>
                <a:gd name="T75" fmla="*/ 7 h 240"/>
                <a:gd name="T76" fmla="*/ 8 w 214"/>
                <a:gd name="T77" fmla="*/ 8 h 240"/>
                <a:gd name="T78" fmla="*/ 7 w 214"/>
                <a:gd name="T79" fmla="*/ 9 h 240"/>
                <a:gd name="T80" fmla="*/ 6 w 214"/>
                <a:gd name="T81" fmla="*/ 9 h 240"/>
                <a:gd name="T82" fmla="*/ 5 w 214"/>
                <a:gd name="T83" fmla="*/ 10 h 240"/>
                <a:gd name="T84" fmla="*/ 4 w 214"/>
                <a:gd name="T85" fmla="*/ 10 h 240"/>
                <a:gd name="T86" fmla="*/ 2 w 214"/>
                <a:gd name="T87" fmla="*/ 9 h 240"/>
                <a:gd name="T88" fmla="*/ 1 w 214"/>
                <a:gd name="T89" fmla="*/ 9 h 240"/>
                <a:gd name="T90" fmla="*/ 1 w 214"/>
                <a:gd name="T91" fmla="*/ 8 h 240"/>
                <a:gd name="T92" fmla="*/ 0 w 214"/>
                <a:gd name="T93" fmla="*/ 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4"/>
                <a:gd name="T142" fmla="*/ 0 h 240"/>
                <a:gd name="T143" fmla="*/ 214 w 214"/>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4" h="240">
                  <a:moveTo>
                    <a:pt x="0" y="169"/>
                  </a:moveTo>
                  <a:lnTo>
                    <a:pt x="61" y="160"/>
                  </a:lnTo>
                  <a:lnTo>
                    <a:pt x="64" y="168"/>
                  </a:lnTo>
                  <a:lnTo>
                    <a:pt x="67" y="176"/>
                  </a:lnTo>
                  <a:lnTo>
                    <a:pt x="72" y="181"/>
                  </a:lnTo>
                  <a:lnTo>
                    <a:pt x="77" y="187"/>
                  </a:lnTo>
                  <a:lnTo>
                    <a:pt x="84" y="191"/>
                  </a:lnTo>
                  <a:lnTo>
                    <a:pt x="91" y="194"/>
                  </a:lnTo>
                  <a:lnTo>
                    <a:pt x="100" y="195"/>
                  </a:lnTo>
                  <a:lnTo>
                    <a:pt x="110" y="196"/>
                  </a:lnTo>
                  <a:lnTo>
                    <a:pt x="121" y="195"/>
                  </a:lnTo>
                  <a:lnTo>
                    <a:pt x="131" y="194"/>
                  </a:lnTo>
                  <a:lnTo>
                    <a:pt x="139" y="191"/>
                  </a:lnTo>
                  <a:lnTo>
                    <a:pt x="146" y="188"/>
                  </a:lnTo>
                  <a:lnTo>
                    <a:pt x="149" y="185"/>
                  </a:lnTo>
                  <a:lnTo>
                    <a:pt x="152" y="180"/>
                  </a:lnTo>
                  <a:lnTo>
                    <a:pt x="154" y="176"/>
                  </a:lnTo>
                  <a:lnTo>
                    <a:pt x="154" y="172"/>
                  </a:lnTo>
                  <a:lnTo>
                    <a:pt x="154" y="168"/>
                  </a:lnTo>
                  <a:lnTo>
                    <a:pt x="153" y="165"/>
                  </a:lnTo>
                  <a:lnTo>
                    <a:pt x="152" y="162"/>
                  </a:lnTo>
                  <a:lnTo>
                    <a:pt x="149" y="160"/>
                  </a:lnTo>
                  <a:lnTo>
                    <a:pt x="146" y="158"/>
                  </a:lnTo>
                  <a:lnTo>
                    <a:pt x="142" y="155"/>
                  </a:lnTo>
                  <a:lnTo>
                    <a:pt x="136" y="153"/>
                  </a:lnTo>
                  <a:lnTo>
                    <a:pt x="129" y="152"/>
                  </a:lnTo>
                  <a:lnTo>
                    <a:pt x="95" y="144"/>
                  </a:lnTo>
                  <a:lnTo>
                    <a:pt x="69" y="136"/>
                  </a:lnTo>
                  <a:lnTo>
                    <a:pt x="59" y="133"/>
                  </a:lnTo>
                  <a:lnTo>
                    <a:pt x="49" y="130"/>
                  </a:lnTo>
                  <a:lnTo>
                    <a:pt x="41" y="125"/>
                  </a:lnTo>
                  <a:lnTo>
                    <a:pt x="36" y="122"/>
                  </a:lnTo>
                  <a:lnTo>
                    <a:pt x="30" y="118"/>
                  </a:lnTo>
                  <a:lnTo>
                    <a:pt x="24" y="112"/>
                  </a:lnTo>
                  <a:lnTo>
                    <a:pt x="20" y="107"/>
                  </a:lnTo>
                  <a:lnTo>
                    <a:pt x="16" y="100"/>
                  </a:lnTo>
                  <a:lnTo>
                    <a:pt x="12" y="94"/>
                  </a:lnTo>
                  <a:lnTo>
                    <a:pt x="10" y="86"/>
                  </a:lnTo>
                  <a:lnTo>
                    <a:pt x="9" y="79"/>
                  </a:lnTo>
                  <a:lnTo>
                    <a:pt x="9" y="70"/>
                  </a:lnTo>
                  <a:lnTo>
                    <a:pt x="9" y="64"/>
                  </a:lnTo>
                  <a:lnTo>
                    <a:pt x="10" y="56"/>
                  </a:lnTo>
                  <a:lnTo>
                    <a:pt x="12" y="50"/>
                  </a:lnTo>
                  <a:lnTo>
                    <a:pt x="14" y="43"/>
                  </a:lnTo>
                  <a:lnTo>
                    <a:pt x="18" y="38"/>
                  </a:lnTo>
                  <a:lnTo>
                    <a:pt x="22" y="31"/>
                  </a:lnTo>
                  <a:lnTo>
                    <a:pt x="27" y="26"/>
                  </a:lnTo>
                  <a:lnTo>
                    <a:pt x="33" y="21"/>
                  </a:lnTo>
                  <a:lnTo>
                    <a:pt x="38" y="16"/>
                  </a:lnTo>
                  <a:lnTo>
                    <a:pt x="46" y="12"/>
                  </a:lnTo>
                  <a:lnTo>
                    <a:pt x="53" y="9"/>
                  </a:lnTo>
                  <a:lnTo>
                    <a:pt x="62" y="5"/>
                  </a:lnTo>
                  <a:lnTo>
                    <a:pt x="72" y="3"/>
                  </a:lnTo>
                  <a:lnTo>
                    <a:pt x="82" y="2"/>
                  </a:lnTo>
                  <a:lnTo>
                    <a:pt x="93" y="1"/>
                  </a:lnTo>
                  <a:lnTo>
                    <a:pt x="105" y="0"/>
                  </a:lnTo>
                  <a:lnTo>
                    <a:pt x="117" y="1"/>
                  </a:lnTo>
                  <a:lnTo>
                    <a:pt x="128" y="1"/>
                  </a:lnTo>
                  <a:lnTo>
                    <a:pt x="137" y="2"/>
                  </a:lnTo>
                  <a:lnTo>
                    <a:pt x="146" y="4"/>
                  </a:lnTo>
                  <a:lnTo>
                    <a:pt x="155" y="6"/>
                  </a:lnTo>
                  <a:lnTo>
                    <a:pt x="162" y="9"/>
                  </a:lnTo>
                  <a:lnTo>
                    <a:pt x="169" y="12"/>
                  </a:lnTo>
                  <a:lnTo>
                    <a:pt x="175" y="16"/>
                  </a:lnTo>
                  <a:lnTo>
                    <a:pt x="181" y="19"/>
                  </a:lnTo>
                  <a:lnTo>
                    <a:pt x="186" y="25"/>
                  </a:lnTo>
                  <a:lnTo>
                    <a:pt x="190" y="29"/>
                  </a:lnTo>
                  <a:lnTo>
                    <a:pt x="195" y="35"/>
                  </a:lnTo>
                  <a:lnTo>
                    <a:pt x="198" y="41"/>
                  </a:lnTo>
                  <a:lnTo>
                    <a:pt x="201" y="48"/>
                  </a:lnTo>
                  <a:lnTo>
                    <a:pt x="204" y="54"/>
                  </a:lnTo>
                  <a:lnTo>
                    <a:pt x="207" y="62"/>
                  </a:lnTo>
                  <a:lnTo>
                    <a:pt x="149" y="71"/>
                  </a:lnTo>
                  <a:lnTo>
                    <a:pt x="147" y="65"/>
                  </a:lnTo>
                  <a:lnTo>
                    <a:pt x="144" y="59"/>
                  </a:lnTo>
                  <a:lnTo>
                    <a:pt x="141" y="55"/>
                  </a:lnTo>
                  <a:lnTo>
                    <a:pt x="135" y="51"/>
                  </a:lnTo>
                  <a:lnTo>
                    <a:pt x="130" y="48"/>
                  </a:lnTo>
                  <a:lnTo>
                    <a:pt x="123" y="45"/>
                  </a:lnTo>
                  <a:lnTo>
                    <a:pt x="115" y="44"/>
                  </a:lnTo>
                  <a:lnTo>
                    <a:pt x="106" y="44"/>
                  </a:lnTo>
                  <a:lnTo>
                    <a:pt x="95" y="44"/>
                  </a:lnTo>
                  <a:lnTo>
                    <a:pt x="86" y="45"/>
                  </a:lnTo>
                  <a:lnTo>
                    <a:pt x="78" y="48"/>
                  </a:lnTo>
                  <a:lnTo>
                    <a:pt x="72" y="51"/>
                  </a:lnTo>
                  <a:lnTo>
                    <a:pt x="69" y="53"/>
                  </a:lnTo>
                  <a:lnTo>
                    <a:pt x="67" y="56"/>
                  </a:lnTo>
                  <a:lnTo>
                    <a:pt x="65" y="59"/>
                  </a:lnTo>
                  <a:lnTo>
                    <a:pt x="65" y="63"/>
                  </a:lnTo>
                  <a:lnTo>
                    <a:pt x="65" y="66"/>
                  </a:lnTo>
                  <a:lnTo>
                    <a:pt x="66" y="69"/>
                  </a:lnTo>
                  <a:lnTo>
                    <a:pt x="68" y="71"/>
                  </a:lnTo>
                  <a:lnTo>
                    <a:pt x="72" y="74"/>
                  </a:lnTo>
                  <a:lnTo>
                    <a:pt x="78" y="78"/>
                  </a:lnTo>
                  <a:lnTo>
                    <a:pt x="90" y="81"/>
                  </a:lnTo>
                  <a:lnTo>
                    <a:pt x="106" y="86"/>
                  </a:lnTo>
                  <a:lnTo>
                    <a:pt x="128" y="91"/>
                  </a:lnTo>
                  <a:lnTo>
                    <a:pt x="150" y="97"/>
                  </a:lnTo>
                  <a:lnTo>
                    <a:pt x="169" y="104"/>
                  </a:lnTo>
                  <a:lnTo>
                    <a:pt x="177" y="107"/>
                  </a:lnTo>
                  <a:lnTo>
                    <a:pt x="184" y="110"/>
                  </a:lnTo>
                  <a:lnTo>
                    <a:pt x="190" y="114"/>
                  </a:lnTo>
                  <a:lnTo>
                    <a:pt x="196" y="118"/>
                  </a:lnTo>
                  <a:lnTo>
                    <a:pt x="200" y="122"/>
                  </a:lnTo>
                  <a:lnTo>
                    <a:pt x="203" y="127"/>
                  </a:lnTo>
                  <a:lnTo>
                    <a:pt x="207" y="132"/>
                  </a:lnTo>
                  <a:lnTo>
                    <a:pt x="210" y="137"/>
                  </a:lnTo>
                  <a:lnTo>
                    <a:pt x="212" y="144"/>
                  </a:lnTo>
                  <a:lnTo>
                    <a:pt x="213" y="149"/>
                  </a:lnTo>
                  <a:lnTo>
                    <a:pt x="214" y="156"/>
                  </a:lnTo>
                  <a:lnTo>
                    <a:pt x="214" y="163"/>
                  </a:lnTo>
                  <a:lnTo>
                    <a:pt x="214" y="171"/>
                  </a:lnTo>
                  <a:lnTo>
                    <a:pt x="213" y="178"/>
                  </a:lnTo>
                  <a:lnTo>
                    <a:pt x="211" y="186"/>
                  </a:lnTo>
                  <a:lnTo>
                    <a:pt x="208" y="192"/>
                  </a:lnTo>
                  <a:lnTo>
                    <a:pt x="204" y="199"/>
                  </a:lnTo>
                  <a:lnTo>
                    <a:pt x="200" y="205"/>
                  </a:lnTo>
                  <a:lnTo>
                    <a:pt x="195" y="212"/>
                  </a:lnTo>
                  <a:lnTo>
                    <a:pt x="188" y="217"/>
                  </a:lnTo>
                  <a:lnTo>
                    <a:pt x="181" y="222"/>
                  </a:lnTo>
                  <a:lnTo>
                    <a:pt x="173" y="227"/>
                  </a:lnTo>
                  <a:lnTo>
                    <a:pt x="164" y="231"/>
                  </a:lnTo>
                  <a:lnTo>
                    <a:pt x="156" y="234"/>
                  </a:lnTo>
                  <a:lnTo>
                    <a:pt x="145" y="236"/>
                  </a:lnTo>
                  <a:lnTo>
                    <a:pt x="134" y="238"/>
                  </a:lnTo>
                  <a:lnTo>
                    <a:pt x="122" y="240"/>
                  </a:lnTo>
                  <a:lnTo>
                    <a:pt x="110" y="240"/>
                  </a:lnTo>
                  <a:lnTo>
                    <a:pt x="99" y="240"/>
                  </a:lnTo>
                  <a:lnTo>
                    <a:pt x="88" y="238"/>
                  </a:lnTo>
                  <a:lnTo>
                    <a:pt x="78" y="237"/>
                  </a:lnTo>
                  <a:lnTo>
                    <a:pt x="68" y="235"/>
                  </a:lnTo>
                  <a:lnTo>
                    <a:pt x="60" y="232"/>
                  </a:lnTo>
                  <a:lnTo>
                    <a:pt x="51" y="229"/>
                  </a:lnTo>
                  <a:lnTo>
                    <a:pt x="44" y="226"/>
                  </a:lnTo>
                  <a:lnTo>
                    <a:pt x="36" y="221"/>
                  </a:lnTo>
                  <a:lnTo>
                    <a:pt x="30" y="216"/>
                  </a:lnTo>
                  <a:lnTo>
                    <a:pt x="24" y="210"/>
                  </a:lnTo>
                  <a:lnTo>
                    <a:pt x="19" y="205"/>
                  </a:lnTo>
                  <a:lnTo>
                    <a:pt x="13" y="199"/>
                  </a:lnTo>
                  <a:lnTo>
                    <a:pt x="9" y="192"/>
                  </a:lnTo>
                  <a:lnTo>
                    <a:pt x="6" y="185"/>
                  </a:lnTo>
                  <a:lnTo>
                    <a:pt x="3" y="177"/>
                  </a:lnTo>
                  <a:lnTo>
                    <a:pt x="0"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5" name="Freeform 1478">
              <a:extLst>
                <a:ext uri="{FF2B5EF4-FFF2-40B4-BE49-F238E27FC236}">
                  <a16:creationId xmlns:a16="http://schemas.microsoft.com/office/drawing/2014/main" id="{FE9BBEE4-4606-4674-B233-6E2E3E642405}"/>
                </a:ext>
              </a:extLst>
            </p:cNvPr>
            <p:cNvSpPr>
              <a:spLocks noEditPoints="1"/>
            </p:cNvSpPr>
            <p:nvPr/>
          </p:nvSpPr>
          <p:spPr bwMode="auto">
            <a:xfrm>
              <a:off x="4148" y="1790"/>
              <a:ext cx="43" cy="48"/>
            </a:xfrm>
            <a:custGeom>
              <a:avLst/>
              <a:gdLst>
                <a:gd name="T0" fmla="*/ 8 w 213"/>
                <a:gd name="T1" fmla="*/ 7 h 240"/>
                <a:gd name="T2" fmla="*/ 8 w 213"/>
                <a:gd name="T3" fmla="*/ 8 h 240"/>
                <a:gd name="T4" fmla="*/ 8 w 213"/>
                <a:gd name="T5" fmla="*/ 8 h 240"/>
                <a:gd name="T6" fmla="*/ 7 w 213"/>
                <a:gd name="T7" fmla="*/ 9 h 240"/>
                <a:gd name="T8" fmla="*/ 7 w 213"/>
                <a:gd name="T9" fmla="*/ 9 h 240"/>
                <a:gd name="T10" fmla="*/ 7 w 213"/>
                <a:gd name="T11" fmla="*/ 9 h 240"/>
                <a:gd name="T12" fmla="*/ 6 w 213"/>
                <a:gd name="T13" fmla="*/ 9 h 240"/>
                <a:gd name="T14" fmla="*/ 5 w 213"/>
                <a:gd name="T15" fmla="*/ 10 h 240"/>
                <a:gd name="T16" fmla="*/ 4 w 213"/>
                <a:gd name="T17" fmla="*/ 10 h 240"/>
                <a:gd name="T18" fmla="*/ 3 w 213"/>
                <a:gd name="T19" fmla="*/ 9 h 240"/>
                <a:gd name="T20" fmla="*/ 2 w 213"/>
                <a:gd name="T21" fmla="*/ 9 h 240"/>
                <a:gd name="T22" fmla="*/ 2 w 213"/>
                <a:gd name="T23" fmla="*/ 9 h 240"/>
                <a:gd name="T24" fmla="*/ 1 w 213"/>
                <a:gd name="T25" fmla="*/ 8 h 240"/>
                <a:gd name="T26" fmla="*/ 1 w 213"/>
                <a:gd name="T27" fmla="*/ 7 h 240"/>
                <a:gd name="T28" fmla="*/ 0 w 213"/>
                <a:gd name="T29" fmla="*/ 7 h 240"/>
                <a:gd name="T30" fmla="*/ 0 w 213"/>
                <a:gd name="T31" fmla="*/ 6 h 240"/>
                <a:gd name="T32" fmla="*/ 0 w 213"/>
                <a:gd name="T33" fmla="*/ 5 h 240"/>
                <a:gd name="T34" fmla="*/ 0 w 213"/>
                <a:gd name="T35" fmla="*/ 4 h 240"/>
                <a:gd name="T36" fmla="*/ 0 w 213"/>
                <a:gd name="T37" fmla="*/ 3 h 240"/>
                <a:gd name="T38" fmla="*/ 1 w 213"/>
                <a:gd name="T39" fmla="*/ 2 h 240"/>
                <a:gd name="T40" fmla="*/ 1 w 213"/>
                <a:gd name="T41" fmla="*/ 1 h 240"/>
                <a:gd name="T42" fmla="*/ 2 w 213"/>
                <a:gd name="T43" fmla="*/ 1 h 240"/>
                <a:gd name="T44" fmla="*/ 3 w 213"/>
                <a:gd name="T45" fmla="*/ 0 h 240"/>
                <a:gd name="T46" fmla="*/ 3 w 213"/>
                <a:gd name="T47" fmla="*/ 0 h 240"/>
                <a:gd name="T48" fmla="*/ 4 w 213"/>
                <a:gd name="T49" fmla="*/ 0 h 240"/>
                <a:gd name="T50" fmla="*/ 5 w 213"/>
                <a:gd name="T51" fmla="*/ 0 h 240"/>
                <a:gd name="T52" fmla="*/ 6 w 213"/>
                <a:gd name="T53" fmla="*/ 0 h 240"/>
                <a:gd name="T54" fmla="*/ 7 w 213"/>
                <a:gd name="T55" fmla="*/ 1 h 240"/>
                <a:gd name="T56" fmla="*/ 7 w 213"/>
                <a:gd name="T57" fmla="*/ 1 h 240"/>
                <a:gd name="T58" fmla="*/ 8 w 213"/>
                <a:gd name="T59" fmla="*/ 2 h 240"/>
                <a:gd name="T60" fmla="*/ 8 w 213"/>
                <a:gd name="T61" fmla="*/ 3 h 240"/>
                <a:gd name="T62" fmla="*/ 9 w 213"/>
                <a:gd name="T63" fmla="*/ 4 h 240"/>
                <a:gd name="T64" fmla="*/ 9 w 213"/>
                <a:gd name="T65" fmla="*/ 6 h 240"/>
                <a:gd name="T66" fmla="*/ 3 w 213"/>
                <a:gd name="T67" fmla="*/ 6 h 240"/>
                <a:gd name="T68" fmla="*/ 3 w 213"/>
                <a:gd name="T69" fmla="*/ 7 h 240"/>
                <a:gd name="T70" fmla="*/ 3 w 213"/>
                <a:gd name="T71" fmla="*/ 7 h 240"/>
                <a:gd name="T72" fmla="*/ 3 w 213"/>
                <a:gd name="T73" fmla="*/ 7 h 240"/>
                <a:gd name="T74" fmla="*/ 4 w 213"/>
                <a:gd name="T75" fmla="*/ 8 h 240"/>
                <a:gd name="T76" fmla="*/ 5 w 213"/>
                <a:gd name="T77" fmla="*/ 8 h 240"/>
                <a:gd name="T78" fmla="*/ 5 w 213"/>
                <a:gd name="T79" fmla="*/ 8 h 240"/>
                <a:gd name="T80" fmla="*/ 6 w 213"/>
                <a:gd name="T81" fmla="*/ 7 h 240"/>
                <a:gd name="T82" fmla="*/ 6 w 213"/>
                <a:gd name="T83" fmla="*/ 7 h 240"/>
                <a:gd name="T84" fmla="*/ 6 w 213"/>
                <a:gd name="T85" fmla="*/ 4 h 240"/>
                <a:gd name="T86" fmla="*/ 6 w 213"/>
                <a:gd name="T87" fmla="*/ 3 h 240"/>
                <a:gd name="T88" fmla="*/ 6 w 213"/>
                <a:gd name="T89" fmla="*/ 2 h 240"/>
                <a:gd name="T90" fmla="*/ 5 w 213"/>
                <a:gd name="T91" fmla="*/ 2 h 240"/>
                <a:gd name="T92" fmla="*/ 4 w 213"/>
                <a:gd name="T93" fmla="*/ 2 h 240"/>
                <a:gd name="T94" fmla="*/ 4 w 213"/>
                <a:gd name="T95" fmla="*/ 2 h 240"/>
                <a:gd name="T96" fmla="*/ 3 w 213"/>
                <a:gd name="T97" fmla="*/ 2 h 240"/>
                <a:gd name="T98" fmla="*/ 3 w 213"/>
                <a:gd name="T99" fmla="*/ 3 h 240"/>
                <a:gd name="T100" fmla="*/ 3 w 213"/>
                <a:gd name="T101" fmla="*/ 4 h 2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40"/>
                <a:gd name="T155" fmla="*/ 213 w 213"/>
                <a:gd name="T156" fmla="*/ 240 h 2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40">
                  <a:moveTo>
                    <a:pt x="150" y="162"/>
                  </a:moveTo>
                  <a:lnTo>
                    <a:pt x="210" y="172"/>
                  </a:lnTo>
                  <a:lnTo>
                    <a:pt x="208" y="180"/>
                  </a:lnTo>
                  <a:lnTo>
                    <a:pt x="204" y="188"/>
                  </a:lnTo>
                  <a:lnTo>
                    <a:pt x="201" y="194"/>
                  </a:lnTo>
                  <a:lnTo>
                    <a:pt x="195" y="201"/>
                  </a:lnTo>
                  <a:lnTo>
                    <a:pt x="191" y="207"/>
                  </a:lnTo>
                  <a:lnTo>
                    <a:pt x="185" y="213"/>
                  </a:lnTo>
                  <a:lnTo>
                    <a:pt x="180" y="218"/>
                  </a:lnTo>
                  <a:lnTo>
                    <a:pt x="174" y="222"/>
                  </a:lnTo>
                  <a:lnTo>
                    <a:pt x="167" y="227"/>
                  </a:lnTo>
                  <a:lnTo>
                    <a:pt x="161" y="230"/>
                  </a:lnTo>
                  <a:lnTo>
                    <a:pt x="153" y="233"/>
                  </a:lnTo>
                  <a:lnTo>
                    <a:pt x="145" y="235"/>
                  </a:lnTo>
                  <a:lnTo>
                    <a:pt x="138" y="237"/>
                  </a:lnTo>
                  <a:lnTo>
                    <a:pt x="129" y="238"/>
                  </a:lnTo>
                  <a:lnTo>
                    <a:pt x="121" y="240"/>
                  </a:lnTo>
                  <a:lnTo>
                    <a:pt x="111" y="240"/>
                  </a:lnTo>
                  <a:lnTo>
                    <a:pt x="97" y="240"/>
                  </a:lnTo>
                  <a:lnTo>
                    <a:pt x="83" y="237"/>
                  </a:lnTo>
                  <a:lnTo>
                    <a:pt x="71" y="234"/>
                  </a:lnTo>
                  <a:lnTo>
                    <a:pt x="59" y="230"/>
                  </a:lnTo>
                  <a:lnTo>
                    <a:pt x="48" y="224"/>
                  </a:lnTo>
                  <a:lnTo>
                    <a:pt x="39" y="218"/>
                  </a:lnTo>
                  <a:lnTo>
                    <a:pt x="30" y="210"/>
                  </a:lnTo>
                  <a:lnTo>
                    <a:pt x="22" y="201"/>
                  </a:lnTo>
                  <a:lnTo>
                    <a:pt x="17" y="193"/>
                  </a:lnTo>
                  <a:lnTo>
                    <a:pt x="13" y="185"/>
                  </a:lnTo>
                  <a:lnTo>
                    <a:pt x="8" y="175"/>
                  </a:lnTo>
                  <a:lnTo>
                    <a:pt x="5" y="165"/>
                  </a:lnTo>
                  <a:lnTo>
                    <a:pt x="3" y="155"/>
                  </a:lnTo>
                  <a:lnTo>
                    <a:pt x="1" y="145"/>
                  </a:lnTo>
                  <a:lnTo>
                    <a:pt x="0" y="134"/>
                  </a:lnTo>
                  <a:lnTo>
                    <a:pt x="0" y="122"/>
                  </a:lnTo>
                  <a:lnTo>
                    <a:pt x="1" y="108"/>
                  </a:lnTo>
                  <a:lnTo>
                    <a:pt x="2" y="95"/>
                  </a:lnTo>
                  <a:lnTo>
                    <a:pt x="4" y="83"/>
                  </a:lnTo>
                  <a:lnTo>
                    <a:pt x="7" y="71"/>
                  </a:lnTo>
                  <a:lnTo>
                    <a:pt x="12" y="60"/>
                  </a:lnTo>
                  <a:lnTo>
                    <a:pt x="17" y="51"/>
                  </a:lnTo>
                  <a:lnTo>
                    <a:pt x="22" y="41"/>
                  </a:lnTo>
                  <a:lnTo>
                    <a:pt x="30" y="32"/>
                  </a:lnTo>
                  <a:lnTo>
                    <a:pt x="38" y="25"/>
                  </a:lnTo>
                  <a:lnTo>
                    <a:pt x="45" y="18"/>
                  </a:lnTo>
                  <a:lnTo>
                    <a:pt x="54" y="13"/>
                  </a:lnTo>
                  <a:lnTo>
                    <a:pt x="63" y="9"/>
                  </a:lnTo>
                  <a:lnTo>
                    <a:pt x="73" y="5"/>
                  </a:lnTo>
                  <a:lnTo>
                    <a:pt x="83" y="2"/>
                  </a:lnTo>
                  <a:lnTo>
                    <a:pt x="94" y="1"/>
                  </a:lnTo>
                  <a:lnTo>
                    <a:pt x="104" y="0"/>
                  </a:lnTo>
                  <a:lnTo>
                    <a:pt x="117" y="1"/>
                  </a:lnTo>
                  <a:lnTo>
                    <a:pt x="129" y="2"/>
                  </a:lnTo>
                  <a:lnTo>
                    <a:pt x="140" y="5"/>
                  </a:lnTo>
                  <a:lnTo>
                    <a:pt x="151" y="9"/>
                  </a:lnTo>
                  <a:lnTo>
                    <a:pt x="161" y="14"/>
                  </a:lnTo>
                  <a:lnTo>
                    <a:pt x="169" y="19"/>
                  </a:lnTo>
                  <a:lnTo>
                    <a:pt x="178" y="26"/>
                  </a:lnTo>
                  <a:lnTo>
                    <a:pt x="185" y="35"/>
                  </a:lnTo>
                  <a:lnTo>
                    <a:pt x="193" y="43"/>
                  </a:lnTo>
                  <a:lnTo>
                    <a:pt x="198" y="53"/>
                  </a:lnTo>
                  <a:lnTo>
                    <a:pt x="204" y="65"/>
                  </a:lnTo>
                  <a:lnTo>
                    <a:pt x="207" y="77"/>
                  </a:lnTo>
                  <a:lnTo>
                    <a:pt x="210" y="91"/>
                  </a:lnTo>
                  <a:lnTo>
                    <a:pt x="212" y="105"/>
                  </a:lnTo>
                  <a:lnTo>
                    <a:pt x="213" y="121"/>
                  </a:lnTo>
                  <a:lnTo>
                    <a:pt x="213" y="138"/>
                  </a:lnTo>
                  <a:lnTo>
                    <a:pt x="62" y="138"/>
                  </a:lnTo>
                  <a:lnTo>
                    <a:pt x="63" y="150"/>
                  </a:lnTo>
                  <a:lnTo>
                    <a:pt x="66" y="162"/>
                  </a:lnTo>
                  <a:lnTo>
                    <a:pt x="68" y="166"/>
                  </a:lnTo>
                  <a:lnTo>
                    <a:pt x="71" y="172"/>
                  </a:lnTo>
                  <a:lnTo>
                    <a:pt x="73" y="176"/>
                  </a:lnTo>
                  <a:lnTo>
                    <a:pt x="76" y="179"/>
                  </a:lnTo>
                  <a:lnTo>
                    <a:pt x="84" y="186"/>
                  </a:lnTo>
                  <a:lnTo>
                    <a:pt x="93" y="191"/>
                  </a:lnTo>
                  <a:lnTo>
                    <a:pt x="101" y="193"/>
                  </a:lnTo>
                  <a:lnTo>
                    <a:pt x="112" y="194"/>
                  </a:lnTo>
                  <a:lnTo>
                    <a:pt x="118" y="194"/>
                  </a:lnTo>
                  <a:lnTo>
                    <a:pt x="125" y="192"/>
                  </a:lnTo>
                  <a:lnTo>
                    <a:pt x="130" y="190"/>
                  </a:lnTo>
                  <a:lnTo>
                    <a:pt x="136" y="187"/>
                  </a:lnTo>
                  <a:lnTo>
                    <a:pt x="140" y="182"/>
                  </a:lnTo>
                  <a:lnTo>
                    <a:pt x="144" y="177"/>
                  </a:lnTo>
                  <a:lnTo>
                    <a:pt x="148" y="169"/>
                  </a:lnTo>
                  <a:lnTo>
                    <a:pt x="150" y="162"/>
                  </a:lnTo>
                  <a:close/>
                  <a:moveTo>
                    <a:pt x="154" y="100"/>
                  </a:moveTo>
                  <a:lnTo>
                    <a:pt x="153" y="89"/>
                  </a:lnTo>
                  <a:lnTo>
                    <a:pt x="150" y="78"/>
                  </a:lnTo>
                  <a:lnTo>
                    <a:pt x="145" y="68"/>
                  </a:lnTo>
                  <a:lnTo>
                    <a:pt x="140" y="60"/>
                  </a:lnTo>
                  <a:lnTo>
                    <a:pt x="134" y="54"/>
                  </a:lnTo>
                  <a:lnTo>
                    <a:pt x="126" y="51"/>
                  </a:lnTo>
                  <a:lnTo>
                    <a:pt x="117" y="48"/>
                  </a:lnTo>
                  <a:lnTo>
                    <a:pt x="109" y="46"/>
                  </a:lnTo>
                  <a:lnTo>
                    <a:pt x="99" y="48"/>
                  </a:lnTo>
                  <a:lnTo>
                    <a:pt x="90" y="51"/>
                  </a:lnTo>
                  <a:lnTo>
                    <a:pt x="83" y="55"/>
                  </a:lnTo>
                  <a:lnTo>
                    <a:pt x="75" y="62"/>
                  </a:lnTo>
                  <a:lnTo>
                    <a:pt x="70" y="69"/>
                  </a:lnTo>
                  <a:lnTo>
                    <a:pt x="67" y="79"/>
                  </a:lnTo>
                  <a:lnTo>
                    <a:pt x="63" y="89"/>
                  </a:lnTo>
                  <a:lnTo>
                    <a:pt x="63" y="100"/>
                  </a:lnTo>
                  <a:lnTo>
                    <a:pt x="154"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6" name="Rectangle 1479">
              <a:extLst>
                <a:ext uri="{FF2B5EF4-FFF2-40B4-BE49-F238E27FC236}">
                  <a16:creationId xmlns:a16="http://schemas.microsoft.com/office/drawing/2014/main" id="{F2654007-AA54-43E4-BE8A-8C6958067869}"/>
                </a:ext>
              </a:extLst>
            </p:cNvPr>
            <p:cNvSpPr>
              <a:spLocks noChangeArrowheads="1"/>
            </p:cNvSpPr>
            <p:nvPr/>
          </p:nvSpPr>
          <p:spPr bwMode="auto">
            <a:xfrm>
              <a:off x="3428" y="1755"/>
              <a:ext cx="136"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27" name="Freeform 1480">
              <a:extLst>
                <a:ext uri="{FF2B5EF4-FFF2-40B4-BE49-F238E27FC236}">
                  <a16:creationId xmlns:a16="http://schemas.microsoft.com/office/drawing/2014/main" id="{8D64C4FF-75A7-4C8A-917C-2A7F8DE7ED4B}"/>
                </a:ext>
              </a:extLst>
            </p:cNvPr>
            <p:cNvSpPr>
              <a:spLocks/>
            </p:cNvSpPr>
            <p:nvPr/>
          </p:nvSpPr>
          <p:spPr bwMode="auto">
            <a:xfrm>
              <a:off x="3404" y="1731"/>
              <a:ext cx="65" cy="65"/>
            </a:xfrm>
            <a:custGeom>
              <a:avLst/>
              <a:gdLst>
                <a:gd name="T0" fmla="*/ 13 w 326"/>
                <a:gd name="T1" fmla="*/ 13 h 325"/>
                <a:gd name="T2" fmla="*/ 13 w 326"/>
                <a:gd name="T3" fmla="*/ 13 h 325"/>
                <a:gd name="T4" fmla="*/ 13 w 326"/>
                <a:gd name="T5" fmla="*/ 12 h 325"/>
                <a:gd name="T6" fmla="*/ 13 w 326"/>
                <a:gd name="T7" fmla="*/ 12 h 325"/>
                <a:gd name="T8" fmla="*/ 12 w 326"/>
                <a:gd name="T9" fmla="*/ 12 h 325"/>
                <a:gd name="T10" fmla="*/ 12 w 326"/>
                <a:gd name="T11" fmla="*/ 11 h 325"/>
                <a:gd name="T12" fmla="*/ 12 w 326"/>
                <a:gd name="T13" fmla="*/ 11 h 325"/>
                <a:gd name="T14" fmla="*/ 12 w 326"/>
                <a:gd name="T15" fmla="*/ 10 h 325"/>
                <a:gd name="T16" fmla="*/ 12 w 326"/>
                <a:gd name="T17" fmla="*/ 10 h 325"/>
                <a:gd name="T18" fmla="*/ 12 w 326"/>
                <a:gd name="T19" fmla="*/ 10 h 325"/>
                <a:gd name="T20" fmla="*/ 12 w 326"/>
                <a:gd name="T21" fmla="*/ 9 h 325"/>
                <a:gd name="T22" fmla="*/ 12 w 326"/>
                <a:gd name="T23" fmla="*/ 9 h 325"/>
                <a:gd name="T24" fmla="*/ 12 w 326"/>
                <a:gd name="T25" fmla="*/ 8 h 325"/>
                <a:gd name="T26" fmla="*/ 12 w 326"/>
                <a:gd name="T27" fmla="*/ 8 h 325"/>
                <a:gd name="T28" fmla="*/ 12 w 326"/>
                <a:gd name="T29" fmla="*/ 8 h 325"/>
                <a:gd name="T30" fmla="*/ 12 w 326"/>
                <a:gd name="T31" fmla="*/ 7 h 325"/>
                <a:gd name="T32" fmla="*/ 12 w 326"/>
                <a:gd name="T33" fmla="*/ 7 h 325"/>
                <a:gd name="T34" fmla="*/ 12 w 326"/>
                <a:gd name="T35" fmla="*/ 6 h 325"/>
                <a:gd name="T36" fmla="*/ 12 w 326"/>
                <a:gd name="T37" fmla="*/ 6 h 325"/>
                <a:gd name="T38" fmla="*/ 12 w 326"/>
                <a:gd name="T39" fmla="*/ 6 h 325"/>
                <a:gd name="T40" fmla="*/ 12 w 326"/>
                <a:gd name="T41" fmla="*/ 5 h 325"/>
                <a:gd name="T42" fmla="*/ 12 w 326"/>
                <a:gd name="T43" fmla="*/ 5 h 325"/>
                <a:gd name="T44" fmla="*/ 12 w 326"/>
                <a:gd name="T45" fmla="*/ 4 h 325"/>
                <a:gd name="T46" fmla="*/ 12 w 326"/>
                <a:gd name="T47" fmla="*/ 4 h 325"/>
                <a:gd name="T48" fmla="*/ 12 w 326"/>
                <a:gd name="T49" fmla="*/ 3 h 325"/>
                <a:gd name="T50" fmla="*/ 12 w 326"/>
                <a:gd name="T51" fmla="*/ 3 h 325"/>
                <a:gd name="T52" fmla="*/ 12 w 326"/>
                <a:gd name="T53" fmla="*/ 3 h 325"/>
                <a:gd name="T54" fmla="*/ 12 w 326"/>
                <a:gd name="T55" fmla="*/ 2 h 325"/>
                <a:gd name="T56" fmla="*/ 12 w 326"/>
                <a:gd name="T57" fmla="*/ 2 h 325"/>
                <a:gd name="T58" fmla="*/ 12 w 326"/>
                <a:gd name="T59" fmla="*/ 1 h 325"/>
                <a:gd name="T60" fmla="*/ 13 w 326"/>
                <a:gd name="T61" fmla="*/ 1 h 325"/>
                <a:gd name="T62" fmla="*/ 13 w 326"/>
                <a:gd name="T63" fmla="*/ 1 h 325"/>
                <a:gd name="T64" fmla="*/ 13 w 326"/>
                <a:gd name="T65" fmla="*/ 0 h 325"/>
                <a:gd name="T66" fmla="*/ 0 w 326"/>
                <a:gd name="T67" fmla="*/ 6 h 325"/>
                <a:gd name="T68" fmla="*/ 0 w 326"/>
                <a:gd name="T69" fmla="*/ 6 h 32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5"/>
                <a:gd name="T107" fmla="*/ 326 w 326"/>
                <a:gd name="T108" fmla="*/ 325 h 32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5">
                  <a:moveTo>
                    <a:pt x="0" y="162"/>
                  </a:moveTo>
                  <a:lnTo>
                    <a:pt x="326" y="325"/>
                  </a:lnTo>
                  <a:lnTo>
                    <a:pt x="324" y="321"/>
                  </a:lnTo>
                  <a:lnTo>
                    <a:pt x="322" y="316"/>
                  </a:lnTo>
                  <a:lnTo>
                    <a:pt x="319" y="310"/>
                  </a:lnTo>
                  <a:lnTo>
                    <a:pt x="317" y="305"/>
                  </a:lnTo>
                  <a:lnTo>
                    <a:pt x="315" y="301"/>
                  </a:lnTo>
                  <a:lnTo>
                    <a:pt x="314" y="295"/>
                  </a:lnTo>
                  <a:lnTo>
                    <a:pt x="312" y="290"/>
                  </a:lnTo>
                  <a:lnTo>
                    <a:pt x="311" y="285"/>
                  </a:lnTo>
                  <a:lnTo>
                    <a:pt x="309" y="280"/>
                  </a:lnTo>
                  <a:lnTo>
                    <a:pt x="308" y="275"/>
                  </a:lnTo>
                  <a:lnTo>
                    <a:pt x="305" y="269"/>
                  </a:lnTo>
                  <a:lnTo>
                    <a:pt x="304" y="265"/>
                  </a:lnTo>
                  <a:lnTo>
                    <a:pt x="303" y="260"/>
                  </a:lnTo>
                  <a:lnTo>
                    <a:pt x="302" y="254"/>
                  </a:lnTo>
                  <a:lnTo>
                    <a:pt x="301" y="249"/>
                  </a:lnTo>
                  <a:lnTo>
                    <a:pt x="299" y="244"/>
                  </a:lnTo>
                  <a:lnTo>
                    <a:pt x="299" y="239"/>
                  </a:lnTo>
                  <a:lnTo>
                    <a:pt x="298" y="234"/>
                  </a:lnTo>
                  <a:lnTo>
                    <a:pt x="297" y="229"/>
                  </a:lnTo>
                  <a:lnTo>
                    <a:pt x="296" y="224"/>
                  </a:lnTo>
                  <a:lnTo>
                    <a:pt x="295" y="219"/>
                  </a:lnTo>
                  <a:lnTo>
                    <a:pt x="295" y="213"/>
                  </a:lnTo>
                  <a:lnTo>
                    <a:pt x="294" y="209"/>
                  </a:lnTo>
                  <a:lnTo>
                    <a:pt x="292" y="203"/>
                  </a:lnTo>
                  <a:lnTo>
                    <a:pt x="292" y="198"/>
                  </a:lnTo>
                  <a:lnTo>
                    <a:pt x="292" y="194"/>
                  </a:lnTo>
                  <a:lnTo>
                    <a:pt x="291" y="188"/>
                  </a:lnTo>
                  <a:lnTo>
                    <a:pt x="291" y="183"/>
                  </a:lnTo>
                  <a:lnTo>
                    <a:pt x="291" y="178"/>
                  </a:lnTo>
                  <a:lnTo>
                    <a:pt x="291" y="173"/>
                  </a:lnTo>
                  <a:lnTo>
                    <a:pt x="290" y="168"/>
                  </a:lnTo>
                  <a:lnTo>
                    <a:pt x="290" y="162"/>
                  </a:lnTo>
                  <a:lnTo>
                    <a:pt x="290" y="157"/>
                  </a:lnTo>
                  <a:lnTo>
                    <a:pt x="291" y="153"/>
                  </a:lnTo>
                  <a:lnTo>
                    <a:pt x="291" y="147"/>
                  </a:lnTo>
                  <a:lnTo>
                    <a:pt x="291" y="142"/>
                  </a:lnTo>
                  <a:lnTo>
                    <a:pt x="291" y="138"/>
                  </a:lnTo>
                  <a:lnTo>
                    <a:pt x="292" y="132"/>
                  </a:lnTo>
                  <a:lnTo>
                    <a:pt x="292" y="127"/>
                  </a:lnTo>
                  <a:lnTo>
                    <a:pt x="292" y="121"/>
                  </a:lnTo>
                  <a:lnTo>
                    <a:pt x="294" y="117"/>
                  </a:lnTo>
                  <a:lnTo>
                    <a:pt x="295" y="112"/>
                  </a:lnTo>
                  <a:lnTo>
                    <a:pt x="295" y="106"/>
                  </a:lnTo>
                  <a:lnTo>
                    <a:pt x="296" y="102"/>
                  </a:lnTo>
                  <a:lnTo>
                    <a:pt x="297" y="97"/>
                  </a:lnTo>
                  <a:lnTo>
                    <a:pt x="298" y="91"/>
                  </a:lnTo>
                  <a:lnTo>
                    <a:pt x="299" y="86"/>
                  </a:lnTo>
                  <a:lnTo>
                    <a:pt x="299" y="82"/>
                  </a:lnTo>
                  <a:lnTo>
                    <a:pt x="301" y="76"/>
                  </a:lnTo>
                  <a:lnTo>
                    <a:pt x="302" y="71"/>
                  </a:lnTo>
                  <a:lnTo>
                    <a:pt x="303" y="65"/>
                  </a:lnTo>
                  <a:lnTo>
                    <a:pt x="304" y="61"/>
                  </a:lnTo>
                  <a:lnTo>
                    <a:pt x="305" y="56"/>
                  </a:lnTo>
                  <a:lnTo>
                    <a:pt x="308" y="50"/>
                  </a:lnTo>
                  <a:lnTo>
                    <a:pt x="309" y="46"/>
                  </a:lnTo>
                  <a:lnTo>
                    <a:pt x="311" y="41"/>
                  </a:lnTo>
                  <a:lnTo>
                    <a:pt x="312" y="35"/>
                  </a:lnTo>
                  <a:lnTo>
                    <a:pt x="314" y="30"/>
                  </a:lnTo>
                  <a:lnTo>
                    <a:pt x="315" y="25"/>
                  </a:lnTo>
                  <a:lnTo>
                    <a:pt x="317" y="20"/>
                  </a:lnTo>
                  <a:lnTo>
                    <a:pt x="319" y="15"/>
                  </a:lnTo>
                  <a:lnTo>
                    <a:pt x="322" y="10"/>
                  </a:lnTo>
                  <a:lnTo>
                    <a:pt x="324" y="5"/>
                  </a:lnTo>
                  <a:lnTo>
                    <a:pt x="326" y="0"/>
                  </a:lnTo>
                  <a:lnTo>
                    <a:pt x="0" y="162"/>
                  </a:lnTo>
                  <a:lnTo>
                    <a:pt x="106" y="162"/>
                  </a:lnTo>
                  <a:lnTo>
                    <a:pt x="0" y="162"/>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8" name="Freeform 1481">
              <a:extLst>
                <a:ext uri="{FF2B5EF4-FFF2-40B4-BE49-F238E27FC236}">
                  <a16:creationId xmlns:a16="http://schemas.microsoft.com/office/drawing/2014/main" id="{3CD9F188-66A8-4677-A6A2-4143A4EB612A}"/>
                </a:ext>
              </a:extLst>
            </p:cNvPr>
            <p:cNvSpPr>
              <a:spLocks/>
            </p:cNvSpPr>
            <p:nvPr/>
          </p:nvSpPr>
          <p:spPr bwMode="auto">
            <a:xfrm>
              <a:off x="1713" y="1668"/>
              <a:ext cx="56" cy="65"/>
            </a:xfrm>
            <a:custGeom>
              <a:avLst/>
              <a:gdLst>
                <a:gd name="T0" fmla="*/ 11 w 276"/>
                <a:gd name="T1" fmla="*/ 9 h 327"/>
                <a:gd name="T2" fmla="*/ 11 w 276"/>
                <a:gd name="T3" fmla="*/ 10 h 327"/>
                <a:gd name="T4" fmla="*/ 11 w 276"/>
                <a:gd name="T5" fmla="*/ 11 h 327"/>
                <a:gd name="T6" fmla="*/ 10 w 276"/>
                <a:gd name="T7" fmla="*/ 11 h 327"/>
                <a:gd name="T8" fmla="*/ 9 w 276"/>
                <a:gd name="T9" fmla="*/ 12 h 327"/>
                <a:gd name="T10" fmla="*/ 9 w 276"/>
                <a:gd name="T11" fmla="*/ 12 h 327"/>
                <a:gd name="T12" fmla="*/ 8 w 276"/>
                <a:gd name="T13" fmla="*/ 13 h 327"/>
                <a:gd name="T14" fmla="*/ 7 w 276"/>
                <a:gd name="T15" fmla="*/ 13 h 327"/>
                <a:gd name="T16" fmla="*/ 6 w 276"/>
                <a:gd name="T17" fmla="*/ 13 h 327"/>
                <a:gd name="T18" fmla="*/ 5 w 276"/>
                <a:gd name="T19" fmla="*/ 13 h 327"/>
                <a:gd name="T20" fmla="*/ 4 w 276"/>
                <a:gd name="T21" fmla="*/ 13 h 327"/>
                <a:gd name="T22" fmla="*/ 3 w 276"/>
                <a:gd name="T23" fmla="*/ 12 h 327"/>
                <a:gd name="T24" fmla="*/ 2 w 276"/>
                <a:gd name="T25" fmla="*/ 11 h 327"/>
                <a:gd name="T26" fmla="*/ 1 w 276"/>
                <a:gd name="T27" fmla="*/ 10 h 327"/>
                <a:gd name="T28" fmla="*/ 0 w 276"/>
                <a:gd name="T29" fmla="*/ 9 h 327"/>
                <a:gd name="T30" fmla="*/ 0 w 276"/>
                <a:gd name="T31" fmla="*/ 8 h 327"/>
                <a:gd name="T32" fmla="*/ 0 w 276"/>
                <a:gd name="T33" fmla="*/ 7 h 327"/>
                <a:gd name="T34" fmla="*/ 0 w 276"/>
                <a:gd name="T35" fmla="*/ 5 h 327"/>
                <a:gd name="T36" fmla="*/ 0 w 276"/>
                <a:gd name="T37" fmla="*/ 4 h 327"/>
                <a:gd name="T38" fmla="*/ 1 w 276"/>
                <a:gd name="T39" fmla="*/ 3 h 327"/>
                <a:gd name="T40" fmla="*/ 2 w 276"/>
                <a:gd name="T41" fmla="*/ 2 h 327"/>
                <a:gd name="T42" fmla="*/ 3 w 276"/>
                <a:gd name="T43" fmla="*/ 1 h 327"/>
                <a:gd name="T44" fmla="*/ 4 w 276"/>
                <a:gd name="T45" fmla="*/ 0 h 327"/>
                <a:gd name="T46" fmla="*/ 5 w 276"/>
                <a:gd name="T47" fmla="*/ 0 h 327"/>
                <a:gd name="T48" fmla="*/ 6 w 276"/>
                <a:gd name="T49" fmla="*/ 0 h 327"/>
                <a:gd name="T50" fmla="*/ 7 w 276"/>
                <a:gd name="T51" fmla="*/ 0 h 327"/>
                <a:gd name="T52" fmla="*/ 8 w 276"/>
                <a:gd name="T53" fmla="*/ 0 h 327"/>
                <a:gd name="T54" fmla="*/ 9 w 276"/>
                <a:gd name="T55" fmla="*/ 1 h 327"/>
                <a:gd name="T56" fmla="*/ 10 w 276"/>
                <a:gd name="T57" fmla="*/ 1 h 327"/>
                <a:gd name="T58" fmla="*/ 10 w 276"/>
                <a:gd name="T59" fmla="*/ 2 h 327"/>
                <a:gd name="T60" fmla="*/ 11 w 276"/>
                <a:gd name="T61" fmla="*/ 2 h 327"/>
                <a:gd name="T62" fmla="*/ 11 w 276"/>
                <a:gd name="T63" fmla="*/ 4 h 327"/>
                <a:gd name="T64" fmla="*/ 9 w 276"/>
                <a:gd name="T65" fmla="*/ 4 h 327"/>
                <a:gd name="T66" fmla="*/ 8 w 276"/>
                <a:gd name="T67" fmla="*/ 3 h 327"/>
                <a:gd name="T68" fmla="*/ 8 w 276"/>
                <a:gd name="T69" fmla="*/ 3 h 327"/>
                <a:gd name="T70" fmla="*/ 6 w 276"/>
                <a:gd name="T71" fmla="*/ 2 h 327"/>
                <a:gd name="T72" fmla="*/ 6 w 276"/>
                <a:gd name="T73" fmla="*/ 2 h 327"/>
                <a:gd name="T74" fmla="*/ 5 w 276"/>
                <a:gd name="T75" fmla="*/ 2 h 327"/>
                <a:gd name="T76" fmla="*/ 4 w 276"/>
                <a:gd name="T77" fmla="*/ 3 h 327"/>
                <a:gd name="T78" fmla="*/ 4 w 276"/>
                <a:gd name="T79" fmla="*/ 3 h 327"/>
                <a:gd name="T80" fmla="*/ 3 w 276"/>
                <a:gd name="T81" fmla="*/ 3 h 327"/>
                <a:gd name="T82" fmla="*/ 3 w 276"/>
                <a:gd name="T83" fmla="*/ 4 h 327"/>
                <a:gd name="T84" fmla="*/ 3 w 276"/>
                <a:gd name="T85" fmla="*/ 5 h 327"/>
                <a:gd name="T86" fmla="*/ 3 w 276"/>
                <a:gd name="T87" fmla="*/ 6 h 327"/>
                <a:gd name="T88" fmla="*/ 3 w 276"/>
                <a:gd name="T89" fmla="*/ 7 h 327"/>
                <a:gd name="T90" fmla="*/ 3 w 276"/>
                <a:gd name="T91" fmla="*/ 8 h 327"/>
                <a:gd name="T92" fmla="*/ 3 w 276"/>
                <a:gd name="T93" fmla="*/ 9 h 327"/>
                <a:gd name="T94" fmla="*/ 3 w 276"/>
                <a:gd name="T95" fmla="*/ 10 h 327"/>
                <a:gd name="T96" fmla="*/ 4 w 276"/>
                <a:gd name="T97" fmla="*/ 10 h 327"/>
                <a:gd name="T98" fmla="*/ 4 w 276"/>
                <a:gd name="T99" fmla="*/ 10 h 327"/>
                <a:gd name="T100" fmla="*/ 5 w 276"/>
                <a:gd name="T101" fmla="*/ 11 h 327"/>
                <a:gd name="T102" fmla="*/ 5 w 276"/>
                <a:gd name="T103" fmla="*/ 11 h 327"/>
                <a:gd name="T104" fmla="*/ 6 w 276"/>
                <a:gd name="T105" fmla="*/ 11 h 327"/>
                <a:gd name="T106" fmla="*/ 7 w 276"/>
                <a:gd name="T107" fmla="*/ 11 h 327"/>
                <a:gd name="T108" fmla="*/ 7 w 276"/>
                <a:gd name="T109" fmla="*/ 11 h 327"/>
                <a:gd name="T110" fmla="*/ 8 w 276"/>
                <a:gd name="T111" fmla="*/ 10 h 327"/>
                <a:gd name="T112" fmla="*/ 8 w 276"/>
                <a:gd name="T113" fmla="*/ 10 h 327"/>
                <a:gd name="T114" fmla="*/ 8 w 276"/>
                <a:gd name="T115" fmla="*/ 10 h 327"/>
                <a:gd name="T116" fmla="*/ 9 w 276"/>
                <a:gd name="T117" fmla="*/ 9 h 3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6"/>
                <a:gd name="T178" fmla="*/ 0 h 327"/>
                <a:gd name="T179" fmla="*/ 276 w 276"/>
                <a:gd name="T180" fmla="*/ 327 h 32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6" h="327">
                  <a:moveTo>
                    <a:pt x="214" y="205"/>
                  </a:moveTo>
                  <a:lnTo>
                    <a:pt x="276" y="225"/>
                  </a:lnTo>
                  <a:lnTo>
                    <a:pt x="272" y="238"/>
                  </a:lnTo>
                  <a:lnTo>
                    <a:pt x="268" y="249"/>
                  </a:lnTo>
                  <a:lnTo>
                    <a:pt x="263" y="259"/>
                  </a:lnTo>
                  <a:lnTo>
                    <a:pt x="257" y="270"/>
                  </a:lnTo>
                  <a:lnTo>
                    <a:pt x="251" y="279"/>
                  </a:lnTo>
                  <a:lnTo>
                    <a:pt x="244" y="287"/>
                  </a:lnTo>
                  <a:lnTo>
                    <a:pt x="237" y="295"/>
                  </a:lnTo>
                  <a:lnTo>
                    <a:pt x="229" y="301"/>
                  </a:lnTo>
                  <a:lnTo>
                    <a:pt x="221" y="308"/>
                  </a:lnTo>
                  <a:lnTo>
                    <a:pt x="211" y="312"/>
                  </a:lnTo>
                  <a:lnTo>
                    <a:pt x="201" y="317"/>
                  </a:lnTo>
                  <a:lnTo>
                    <a:pt x="192" y="321"/>
                  </a:lnTo>
                  <a:lnTo>
                    <a:pt x="181" y="323"/>
                  </a:lnTo>
                  <a:lnTo>
                    <a:pt x="169" y="325"/>
                  </a:lnTo>
                  <a:lnTo>
                    <a:pt x="157" y="326"/>
                  </a:lnTo>
                  <a:lnTo>
                    <a:pt x="145" y="327"/>
                  </a:lnTo>
                  <a:lnTo>
                    <a:pt x="129" y="326"/>
                  </a:lnTo>
                  <a:lnTo>
                    <a:pt x="115" y="324"/>
                  </a:lnTo>
                  <a:lnTo>
                    <a:pt x="101" y="321"/>
                  </a:lnTo>
                  <a:lnTo>
                    <a:pt x="88" y="317"/>
                  </a:lnTo>
                  <a:lnTo>
                    <a:pt x="75" y="310"/>
                  </a:lnTo>
                  <a:lnTo>
                    <a:pt x="63" y="303"/>
                  </a:lnTo>
                  <a:lnTo>
                    <a:pt x="52" y="294"/>
                  </a:lnTo>
                  <a:lnTo>
                    <a:pt x="41" y="284"/>
                  </a:lnTo>
                  <a:lnTo>
                    <a:pt x="32" y="272"/>
                  </a:lnTo>
                  <a:lnTo>
                    <a:pt x="23" y="260"/>
                  </a:lnTo>
                  <a:lnTo>
                    <a:pt x="17" y="247"/>
                  </a:lnTo>
                  <a:lnTo>
                    <a:pt x="11" y="232"/>
                  </a:lnTo>
                  <a:lnTo>
                    <a:pt x="7" y="217"/>
                  </a:lnTo>
                  <a:lnTo>
                    <a:pt x="4" y="201"/>
                  </a:lnTo>
                  <a:lnTo>
                    <a:pt x="2" y="184"/>
                  </a:lnTo>
                  <a:lnTo>
                    <a:pt x="0" y="167"/>
                  </a:lnTo>
                  <a:lnTo>
                    <a:pt x="2" y="147"/>
                  </a:lnTo>
                  <a:lnTo>
                    <a:pt x="4" y="129"/>
                  </a:lnTo>
                  <a:lnTo>
                    <a:pt x="7" y="112"/>
                  </a:lnTo>
                  <a:lnTo>
                    <a:pt x="11" y="96"/>
                  </a:lnTo>
                  <a:lnTo>
                    <a:pt x="17" y="81"/>
                  </a:lnTo>
                  <a:lnTo>
                    <a:pt x="24" y="67"/>
                  </a:lnTo>
                  <a:lnTo>
                    <a:pt x="32" y="55"/>
                  </a:lnTo>
                  <a:lnTo>
                    <a:pt x="41" y="44"/>
                  </a:lnTo>
                  <a:lnTo>
                    <a:pt x="52" y="34"/>
                  </a:lnTo>
                  <a:lnTo>
                    <a:pt x="63" y="24"/>
                  </a:lnTo>
                  <a:lnTo>
                    <a:pt x="76" y="17"/>
                  </a:lnTo>
                  <a:lnTo>
                    <a:pt x="89" y="11"/>
                  </a:lnTo>
                  <a:lnTo>
                    <a:pt x="103" y="6"/>
                  </a:lnTo>
                  <a:lnTo>
                    <a:pt x="117" y="3"/>
                  </a:lnTo>
                  <a:lnTo>
                    <a:pt x="132" y="0"/>
                  </a:lnTo>
                  <a:lnTo>
                    <a:pt x="148" y="0"/>
                  </a:lnTo>
                  <a:lnTo>
                    <a:pt x="162" y="0"/>
                  </a:lnTo>
                  <a:lnTo>
                    <a:pt x="176" y="3"/>
                  </a:lnTo>
                  <a:lnTo>
                    <a:pt x="189" y="5"/>
                  </a:lnTo>
                  <a:lnTo>
                    <a:pt x="201" y="8"/>
                  </a:lnTo>
                  <a:lnTo>
                    <a:pt x="213" y="13"/>
                  </a:lnTo>
                  <a:lnTo>
                    <a:pt x="224" y="19"/>
                  </a:lnTo>
                  <a:lnTo>
                    <a:pt x="234" y="26"/>
                  </a:lnTo>
                  <a:lnTo>
                    <a:pt x="243" y="34"/>
                  </a:lnTo>
                  <a:lnTo>
                    <a:pt x="249" y="39"/>
                  </a:lnTo>
                  <a:lnTo>
                    <a:pt x="253" y="46"/>
                  </a:lnTo>
                  <a:lnTo>
                    <a:pt x="257" y="52"/>
                  </a:lnTo>
                  <a:lnTo>
                    <a:pt x="262" y="59"/>
                  </a:lnTo>
                  <a:lnTo>
                    <a:pt x="269" y="75"/>
                  </a:lnTo>
                  <a:lnTo>
                    <a:pt x="276" y="92"/>
                  </a:lnTo>
                  <a:lnTo>
                    <a:pt x="212" y="107"/>
                  </a:lnTo>
                  <a:lnTo>
                    <a:pt x="209" y="95"/>
                  </a:lnTo>
                  <a:lnTo>
                    <a:pt x="203" y="86"/>
                  </a:lnTo>
                  <a:lnTo>
                    <a:pt x="197" y="76"/>
                  </a:lnTo>
                  <a:lnTo>
                    <a:pt x="188" y="68"/>
                  </a:lnTo>
                  <a:lnTo>
                    <a:pt x="180" y="63"/>
                  </a:lnTo>
                  <a:lnTo>
                    <a:pt x="169" y="58"/>
                  </a:lnTo>
                  <a:lnTo>
                    <a:pt x="158" y="55"/>
                  </a:lnTo>
                  <a:lnTo>
                    <a:pt x="145" y="54"/>
                  </a:lnTo>
                  <a:lnTo>
                    <a:pt x="136" y="54"/>
                  </a:lnTo>
                  <a:lnTo>
                    <a:pt x="129" y="57"/>
                  </a:lnTo>
                  <a:lnTo>
                    <a:pt x="121" y="58"/>
                  </a:lnTo>
                  <a:lnTo>
                    <a:pt x="114" y="61"/>
                  </a:lnTo>
                  <a:lnTo>
                    <a:pt x="106" y="64"/>
                  </a:lnTo>
                  <a:lnTo>
                    <a:pt x="100" y="68"/>
                  </a:lnTo>
                  <a:lnTo>
                    <a:pt x="94" y="74"/>
                  </a:lnTo>
                  <a:lnTo>
                    <a:pt x="89" y="79"/>
                  </a:lnTo>
                  <a:lnTo>
                    <a:pt x="84" y="87"/>
                  </a:lnTo>
                  <a:lnTo>
                    <a:pt x="79" y="94"/>
                  </a:lnTo>
                  <a:lnTo>
                    <a:pt x="75" y="103"/>
                  </a:lnTo>
                  <a:lnTo>
                    <a:pt x="72" y="113"/>
                  </a:lnTo>
                  <a:lnTo>
                    <a:pt x="70" y="123"/>
                  </a:lnTo>
                  <a:lnTo>
                    <a:pt x="67" y="135"/>
                  </a:lnTo>
                  <a:lnTo>
                    <a:pt x="67" y="148"/>
                  </a:lnTo>
                  <a:lnTo>
                    <a:pt x="66" y="161"/>
                  </a:lnTo>
                  <a:lnTo>
                    <a:pt x="67" y="176"/>
                  </a:lnTo>
                  <a:lnTo>
                    <a:pt x="67" y="189"/>
                  </a:lnTo>
                  <a:lnTo>
                    <a:pt x="70" y="201"/>
                  </a:lnTo>
                  <a:lnTo>
                    <a:pt x="72" y="213"/>
                  </a:lnTo>
                  <a:lnTo>
                    <a:pt x="75" y="223"/>
                  </a:lnTo>
                  <a:lnTo>
                    <a:pt x="78" y="232"/>
                  </a:lnTo>
                  <a:lnTo>
                    <a:pt x="84" y="240"/>
                  </a:lnTo>
                  <a:lnTo>
                    <a:pt x="88" y="246"/>
                  </a:lnTo>
                  <a:lnTo>
                    <a:pt x="93" y="253"/>
                  </a:lnTo>
                  <a:lnTo>
                    <a:pt x="100" y="258"/>
                  </a:lnTo>
                  <a:lnTo>
                    <a:pt x="106" y="263"/>
                  </a:lnTo>
                  <a:lnTo>
                    <a:pt x="113" y="266"/>
                  </a:lnTo>
                  <a:lnTo>
                    <a:pt x="120" y="269"/>
                  </a:lnTo>
                  <a:lnTo>
                    <a:pt x="128" y="270"/>
                  </a:lnTo>
                  <a:lnTo>
                    <a:pt x="135" y="272"/>
                  </a:lnTo>
                  <a:lnTo>
                    <a:pt x="144" y="272"/>
                  </a:lnTo>
                  <a:lnTo>
                    <a:pt x="151" y="272"/>
                  </a:lnTo>
                  <a:lnTo>
                    <a:pt x="157" y="271"/>
                  </a:lnTo>
                  <a:lnTo>
                    <a:pt x="162" y="270"/>
                  </a:lnTo>
                  <a:lnTo>
                    <a:pt x="168" y="268"/>
                  </a:lnTo>
                  <a:lnTo>
                    <a:pt x="173" y="266"/>
                  </a:lnTo>
                  <a:lnTo>
                    <a:pt x="179" y="264"/>
                  </a:lnTo>
                  <a:lnTo>
                    <a:pt x="183" y="259"/>
                  </a:lnTo>
                  <a:lnTo>
                    <a:pt x="188" y="256"/>
                  </a:lnTo>
                  <a:lnTo>
                    <a:pt x="193" y="252"/>
                  </a:lnTo>
                  <a:lnTo>
                    <a:pt x="197" y="246"/>
                  </a:lnTo>
                  <a:lnTo>
                    <a:pt x="200" y="241"/>
                  </a:lnTo>
                  <a:lnTo>
                    <a:pt x="203" y="236"/>
                  </a:lnTo>
                  <a:lnTo>
                    <a:pt x="210" y="222"/>
                  </a:lnTo>
                  <a:lnTo>
                    <a:pt x="214"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29" name="Freeform 1482">
              <a:extLst>
                <a:ext uri="{FF2B5EF4-FFF2-40B4-BE49-F238E27FC236}">
                  <a16:creationId xmlns:a16="http://schemas.microsoft.com/office/drawing/2014/main" id="{27B3400E-9AD3-4790-A82B-7B42C09935E5}"/>
                </a:ext>
              </a:extLst>
            </p:cNvPr>
            <p:cNvSpPr>
              <a:spLocks noEditPoints="1"/>
            </p:cNvSpPr>
            <p:nvPr/>
          </p:nvSpPr>
          <p:spPr bwMode="auto">
            <a:xfrm>
              <a:off x="1776" y="1685"/>
              <a:ext cx="43" cy="48"/>
            </a:xfrm>
            <a:custGeom>
              <a:avLst/>
              <a:gdLst>
                <a:gd name="T0" fmla="*/ 0 w 214"/>
                <a:gd name="T1" fmla="*/ 2 h 239"/>
                <a:gd name="T2" fmla="*/ 1 w 214"/>
                <a:gd name="T3" fmla="*/ 1 h 239"/>
                <a:gd name="T4" fmla="*/ 1 w 214"/>
                <a:gd name="T5" fmla="*/ 1 h 239"/>
                <a:gd name="T6" fmla="*/ 2 w 214"/>
                <a:gd name="T7" fmla="*/ 0 h 239"/>
                <a:gd name="T8" fmla="*/ 3 w 214"/>
                <a:gd name="T9" fmla="*/ 0 h 239"/>
                <a:gd name="T10" fmla="*/ 4 w 214"/>
                <a:gd name="T11" fmla="*/ 0 h 239"/>
                <a:gd name="T12" fmla="*/ 6 w 214"/>
                <a:gd name="T13" fmla="*/ 0 h 239"/>
                <a:gd name="T14" fmla="*/ 7 w 214"/>
                <a:gd name="T15" fmla="*/ 1 h 239"/>
                <a:gd name="T16" fmla="*/ 8 w 214"/>
                <a:gd name="T17" fmla="*/ 2 h 239"/>
                <a:gd name="T18" fmla="*/ 8 w 214"/>
                <a:gd name="T19" fmla="*/ 4 h 239"/>
                <a:gd name="T20" fmla="*/ 8 w 214"/>
                <a:gd name="T21" fmla="*/ 7 h 239"/>
                <a:gd name="T22" fmla="*/ 8 w 214"/>
                <a:gd name="T23" fmla="*/ 9 h 239"/>
                <a:gd name="T24" fmla="*/ 6 w 214"/>
                <a:gd name="T25" fmla="*/ 9 h 239"/>
                <a:gd name="T26" fmla="*/ 6 w 214"/>
                <a:gd name="T27" fmla="*/ 8 h 239"/>
                <a:gd name="T28" fmla="*/ 5 w 214"/>
                <a:gd name="T29" fmla="*/ 9 h 239"/>
                <a:gd name="T30" fmla="*/ 4 w 214"/>
                <a:gd name="T31" fmla="*/ 10 h 239"/>
                <a:gd name="T32" fmla="*/ 3 w 214"/>
                <a:gd name="T33" fmla="*/ 10 h 239"/>
                <a:gd name="T34" fmla="*/ 2 w 214"/>
                <a:gd name="T35" fmla="*/ 9 h 239"/>
                <a:gd name="T36" fmla="*/ 1 w 214"/>
                <a:gd name="T37" fmla="*/ 9 h 239"/>
                <a:gd name="T38" fmla="*/ 0 w 214"/>
                <a:gd name="T39" fmla="*/ 8 h 239"/>
                <a:gd name="T40" fmla="*/ 0 w 214"/>
                <a:gd name="T41" fmla="*/ 8 h 239"/>
                <a:gd name="T42" fmla="*/ 0 w 214"/>
                <a:gd name="T43" fmla="*/ 7 h 239"/>
                <a:gd name="T44" fmla="*/ 0 w 214"/>
                <a:gd name="T45" fmla="*/ 6 h 239"/>
                <a:gd name="T46" fmla="*/ 1 w 214"/>
                <a:gd name="T47" fmla="*/ 5 h 239"/>
                <a:gd name="T48" fmla="*/ 2 w 214"/>
                <a:gd name="T49" fmla="*/ 4 h 239"/>
                <a:gd name="T50" fmla="*/ 3 w 214"/>
                <a:gd name="T51" fmla="*/ 4 h 239"/>
                <a:gd name="T52" fmla="*/ 5 w 214"/>
                <a:gd name="T53" fmla="*/ 4 h 239"/>
                <a:gd name="T54" fmla="*/ 6 w 214"/>
                <a:gd name="T55" fmla="*/ 3 h 239"/>
                <a:gd name="T56" fmla="*/ 5 w 214"/>
                <a:gd name="T57" fmla="*/ 2 h 239"/>
                <a:gd name="T58" fmla="*/ 5 w 214"/>
                <a:gd name="T59" fmla="*/ 2 h 239"/>
                <a:gd name="T60" fmla="*/ 3 w 214"/>
                <a:gd name="T61" fmla="*/ 2 h 239"/>
                <a:gd name="T62" fmla="*/ 3 w 214"/>
                <a:gd name="T63" fmla="*/ 2 h 239"/>
                <a:gd name="T64" fmla="*/ 2 w 214"/>
                <a:gd name="T65" fmla="*/ 3 h 239"/>
                <a:gd name="T66" fmla="*/ 5 w 214"/>
                <a:gd name="T67" fmla="*/ 5 h 239"/>
                <a:gd name="T68" fmla="*/ 4 w 214"/>
                <a:gd name="T69" fmla="*/ 6 h 239"/>
                <a:gd name="T70" fmla="*/ 3 w 214"/>
                <a:gd name="T71" fmla="*/ 6 h 239"/>
                <a:gd name="T72" fmla="*/ 2 w 214"/>
                <a:gd name="T73" fmla="*/ 6 h 239"/>
                <a:gd name="T74" fmla="*/ 2 w 214"/>
                <a:gd name="T75" fmla="*/ 7 h 239"/>
                <a:gd name="T76" fmla="*/ 3 w 214"/>
                <a:gd name="T77" fmla="*/ 8 h 239"/>
                <a:gd name="T78" fmla="*/ 4 w 214"/>
                <a:gd name="T79" fmla="*/ 8 h 239"/>
                <a:gd name="T80" fmla="*/ 5 w 214"/>
                <a:gd name="T81" fmla="*/ 8 h 239"/>
                <a:gd name="T82" fmla="*/ 5 w 214"/>
                <a:gd name="T83" fmla="*/ 7 h 239"/>
                <a:gd name="T84" fmla="*/ 6 w 214"/>
                <a:gd name="T85" fmla="*/ 6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39"/>
                <a:gd name="T131" fmla="*/ 214 w 214"/>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39">
                  <a:moveTo>
                    <a:pt x="61" y="75"/>
                  </a:moveTo>
                  <a:lnTo>
                    <a:pt x="6" y="66"/>
                  </a:lnTo>
                  <a:lnTo>
                    <a:pt x="8" y="57"/>
                  </a:lnTo>
                  <a:lnTo>
                    <a:pt x="11" y="49"/>
                  </a:lnTo>
                  <a:lnTo>
                    <a:pt x="15" y="43"/>
                  </a:lnTo>
                  <a:lnTo>
                    <a:pt x="19" y="36"/>
                  </a:lnTo>
                  <a:lnTo>
                    <a:pt x="22" y="31"/>
                  </a:lnTo>
                  <a:lnTo>
                    <a:pt x="28" y="26"/>
                  </a:lnTo>
                  <a:lnTo>
                    <a:pt x="32" y="20"/>
                  </a:lnTo>
                  <a:lnTo>
                    <a:pt x="37" y="16"/>
                  </a:lnTo>
                  <a:lnTo>
                    <a:pt x="44" y="13"/>
                  </a:lnTo>
                  <a:lnTo>
                    <a:pt x="50" y="9"/>
                  </a:lnTo>
                  <a:lnTo>
                    <a:pt x="58" y="6"/>
                  </a:lnTo>
                  <a:lnTo>
                    <a:pt x="66" y="4"/>
                  </a:lnTo>
                  <a:lnTo>
                    <a:pt x="75" y="3"/>
                  </a:lnTo>
                  <a:lnTo>
                    <a:pt x="84" y="1"/>
                  </a:lnTo>
                  <a:lnTo>
                    <a:pt x="95" y="1"/>
                  </a:lnTo>
                  <a:lnTo>
                    <a:pt x="105" y="0"/>
                  </a:lnTo>
                  <a:lnTo>
                    <a:pt x="124" y="1"/>
                  </a:lnTo>
                  <a:lnTo>
                    <a:pt x="141" y="3"/>
                  </a:lnTo>
                  <a:lnTo>
                    <a:pt x="154" y="6"/>
                  </a:lnTo>
                  <a:lnTo>
                    <a:pt x="166" y="9"/>
                  </a:lnTo>
                  <a:lnTo>
                    <a:pt x="174" y="15"/>
                  </a:lnTo>
                  <a:lnTo>
                    <a:pt x="182" y="20"/>
                  </a:lnTo>
                  <a:lnTo>
                    <a:pt x="188" y="27"/>
                  </a:lnTo>
                  <a:lnTo>
                    <a:pt x="194" y="34"/>
                  </a:lnTo>
                  <a:lnTo>
                    <a:pt x="197" y="43"/>
                  </a:lnTo>
                  <a:lnTo>
                    <a:pt x="199" y="55"/>
                  </a:lnTo>
                  <a:lnTo>
                    <a:pt x="201" y="70"/>
                  </a:lnTo>
                  <a:lnTo>
                    <a:pt x="201" y="88"/>
                  </a:lnTo>
                  <a:lnTo>
                    <a:pt x="201" y="159"/>
                  </a:lnTo>
                  <a:lnTo>
                    <a:pt x="201" y="173"/>
                  </a:lnTo>
                  <a:lnTo>
                    <a:pt x="201" y="185"/>
                  </a:lnTo>
                  <a:lnTo>
                    <a:pt x="202" y="196"/>
                  </a:lnTo>
                  <a:lnTo>
                    <a:pt x="204" y="204"/>
                  </a:lnTo>
                  <a:lnTo>
                    <a:pt x="208" y="219"/>
                  </a:lnTo>
                  <a:lnTo>
                    <a:pt x="214" y="235"/>
                  </a:lnTo>
                  <a:lnTo>
                    <a:pt x="155" y="235"/>
                  </a:lnTo>
                  <a:lnTo>
                    <a:pt x="152" y="227"/>
                  </a:lnTo>
                  <a:lnTo>
                    <a:pt x="149" y="217"/>
                  </a:lnTo>
                  <a:lnTo>
                    <a:pt x="147" y="212"/>
                  </a:lnTo>
                  <a:lnTo>
                    <a:pt x="146" y="209"/>
                  </a:lnTo>
                  <a:lnTo>
                    <a:pt x="139" y="217"/>
                  </a:lnTo>
                  <a:lnTo>
                    <a:pt x="130" y="223"/>
                  </a:lnTo>
                  <a:lnTo>
                    <a:pt x="123" y="227"/>
                  </a:lnTo>
                  <a:lnTo>
                    <a:pt x="114" y="232"/>
                  </a:lnTo>
                  <a:lnTo>
                    <a:pt x="104" y="235"/>
                  </a:lnTo>
                  <a:lnTo>
                    <a:pt x="96" y="238"/>
                  </a:lnTo>
                  <a:lnTo>
                    <a:pt x="86" y="239"/>
                  </a:lnTo>
                  <a:lnTo>
                    <a:pt x="76" y="239"/>
                  </a:lnTo>
                  <a:lnTo>
                    <a:pt x="68" y="239"/>
                  </a:lnTo>
                  <a:lnTo>
                    <a:pt x="59" y="238"/>
                  </a:lnTo>
                  <a:lnTo>
                    <a:pt x="51" y="237"/>
                  </a:lnTo>
                  <a:lnTo>
                    <a:pt x="44" y="235"/>
                  </a:lnTo>
                  <a:lnTo>
                    <a:pt x="37" y="232"/>
                  </a:lnTo>
                  <a:lnTo>
                    <a:pt x="31" y="228"/>
                  </a:lnTo>
                  <a:lnTo>
                    <a:pt x="25" y="225"/>
                  </a:lnTo>
                  <a:lnTo>
                    <a:pt x="20" y="221"/>
                  </a:lnTo>
                  <a:lnTo>
                    <a:pt x="16" y="216"/>
                  </a:lnTo>
                  <a:lnTo>
                    <a:pt x="11" y="210"/>
                  </a:lnTo>
                  <a:lnTo>
                    <a:pt x="7" y="205"/>
                  </a:lnTo>
                  <a:lnTo>
                    <a:pt x="5" y="198"/>
                  </a:lnTo>
                  <a:lnTo>
                    <a:pt x="3" y="193"/>
                  </a:lnTo>
                  <a:lnTo>
                    <a:pt x="1" y="186"/>
                  </a:lnTo>
                  <a:lnTo>
                    <a:pt x="0" y="179"/>
                  </a:lnTo>
                  <a:lnTo>
                    <a:pt x="0" y="172"/>
                  </a:lnTo>
                  <a:lnTo>
                    <a:pt x="1" y="163"/>
                  </a:lnTo>
                  <a:lnTo>
                    <a:pt x="2" y="154"/>
                  </a:lnTo>
                  <a:lnTo>
                    <a:pt x="5" y="145"/>
                  </a:lnTo>
                  <a:lnTo>
                    <a:pt x="9" y="137"/>
                  </a:lnTo>
                  <a:lnTo>
                    <a:pt x="14" y="130"/>
                  </a:lnTo>
                  <a:lnTo>
                    <a:pt x="20" y="124"/>
                  </a:lnTo>
                  <a:lnTo>
                    <a:pt x="27" y="118"/>
                  </a:lnTo>
                  <a:lnTo>
                    <a:pt x="35" y="114"/>
                  </a:lnTo>
                  <a:lnTo>
                    <a:pt x="44" y="110"/>
                  </a:lnTo>
                  <a:lnTo>
                    <a:pt x="56" y="107"/>
                  </a:lnTo>
                  <a:lnTo>
                    <a:pt x="69" y="103"/>
                  </a:lnTo>
                  <a:lnTo>
                    <a:pt x="83" y="100"/>
                  </a:lnTo>
                  <a:lnTo>
                    <a:pt x="103" y="96"/>
                  </a:lnTo>
                  <a:lnTo>
                    <a:pt x="119" y="93"/>
                  </a:lnTo>
                  <a:lnTo>
                    <a:pt x="132" y="88"/>
                  </a:lnTo>
                  <a:lnTo>
                    <a:pt x="142" y="85"/>
                  </a:lnTo>
                  <a:lnTo>
                    <a:pt x="142" y="78"/>
                  </a:lnTo>
                  <a:lnTo>
                    <a:pt x="141" y="71"/>
                  </a:lnTo>
                  <a:lnTo>
                    <a:pt x="140" y="64"/>
                  </a:lnTo>
                  <a:lnTo>
                    <a:pt x="137" y="58"/>
                  </a:lnTo>
                  <a:lnTo>
                    <a:pt x="133" y="54"/>
                  </a:lnTo>
                  <a:lnTo>
                    <a:pt x="128" y="50"/>
                  </a:lnTo>
                  <a:lnTo>
                    <a:pt x="120" y="48"/>
                  </a:lnTo>
                  <a:lnTo>
                    <a:pt x="112" y="47"/>
                  </a:lnTo>
                  <a:lnTo>
                    <a:pt x="101" y="46"/>
                  </a:lnTo>
                  <a:lnTo>
                    <a:pt x="93" y="47"/>
                  </a:lnTo>
                  <a:lnTo>
                    <a:pt x="86" y="48"/>
                  </a:lnTo>
                  <a:lnTo>
                    <a:pt x="81" y="50"/>
                  </a:lnTo>
                  <a:lnTo>
                    <a:pt x="75" y="53"/>
                  </a:lnTo>
                  <a:lnTo>
                    <a:pt x="71" y="57"/>
                  </a:lnTo>
                  <a:lnTo>
                    <a:pt x="68" y="61"/>
                  </a:lnTo>
                  <a:lnTo>
                    <a:pt x="64" y="68"/>
                  </a:lnTo>
                  <a:lnTo>
                    <a:pt x="61" y="75"/>
                  </a:lnTo>
                  <a:close/>
                  <a:moveTo>
                    <a:pt x="142" y="125"/>
                  </a:moveTo>
                  <a:lnTo>
                    <a:pt x="136" y="127"/>
                  </a:lnTo>
                  <a:lnTo>
                    <a:pt x="127" y="129"/>
                  </a:lnTo>
                  <a:lnTo>
                    <a:pt x="117" y="131"/>
                  </a:lnTo>
                  <a:lnTo>
                    <a:pt x="105" y="134"/>
                  </a:lnTo>
                  <a:lnTo>
                    <a:pt x="93" y="137"/>
                  </a:lnTo>
                  <a:lnTo>
                    <a:pt x="84" y="139"/>
                  </a:lnTo>
                  <a:lnTo>
                    <a:pt x="77" y="142"/>
                  </a:lnTo>
                  <a:lnTo>
                    <a:pt x="72" y="144"/>
                  </a:lnTo>
                  <a:lnTo>
                    <a:pt x="66" y="149"/>
                  </a:lnTo>
                  <a:lnTo>
                    <a:pt x="63" y="154"/>
                  </a:lnTo>
                  <a:lnTo>
                    <a:pt x="61" y="159"/>
                  </a:lnTo>
                  <a:lnTo>
                    <a:pt x="60" y="166"/>
                  </a:lnTo>
                  <a:lnTo>
                    <a:pt x="61" y="171"/>
                  </a:lnTo>
                  <a:lnTo>
                    <a:pt x="62" y="178"/>
                  </a:lnTo>
                  <a:lnTo>
                    <a:pt x="65" y="183"/>
                  </a:lnTo>
                  <a:lnTo>
                    <a:pt x="70" y="187"/>
                  </a:lnTo>
                  <a:lnTo>
                    <a:pt x="75" y="192"/>
                  </a:lnTo>
                  <a:lnTo>
                    <a:pt x="81" y="195"/>
                  </a:lnTo>
                  <a:lnTo>
                    <a:pt x="87" y="196"/>
                  </a:lnTo>
                  <a:lnTo>
                    <a:pt x="93" y="197"/>
                  </a:lnTo>
                  <a:lnTo>
                    <a:pt x="102" y="196"/>
                  </a:lnTo>
                  <a:lnTo>
                    <a:pt x="110" y="194"/>
                  </a:lnTo>
                  <a:lnTo>
                    <a:pt x="117" y="191"/>
                  </a:lnTo>
                  <a:lnTo>
                    <a:pt x="125" y="186"/>
                  </a:lnTo>
                  <a:lnTo>
                    <a:pt x="130" y="182"/>
                  </a:lnTo>
                  <a:lnTo>
                    <a:pt x="134" y="177"/>
                  </a:lnTo>
                  <a:lnTo>
                    <a:pt x="138" y="171"/>
                  </a:lnTo>
                  <a:lnTo>
                    <a:pt x="140"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0" name="Freeform 1483">
              <a:extLst>
                <a:ext uri="{FF2B5EF4-FFF2-40B4-BE49-F238E27FC236}">
                  <a16:creationId xmlns:a16="http://schemas.microsoft.com/office/drawing/2014/main" id="{2D98C190-6D56-4063-B380-D62CB22C2545}"/>
                </a:ext>
              </a:extLst>
            </p:cNvPr>
            <p:cNvSpPr>
              <a:spLocks noEditPoints="1"/>
            </p:cNvSpPr>
            <p:nvPr/>
          </p:nvSpPr>
          <p:spPr bwMode="auto">
            <a:xfrm>
              <a:off x="1828" y="1669"/>
              <a:ext cx="45" cy="64"/>
            </a:xfrm>
            <a:custGeom>
              <a:avLst/>
              <a:gdLst>
                <a:gd name="T0" fmla="*/ 0 w 223"/>
                <a:gd name="T1" fmla="*/ 0 h 320"/>
                <a:gd name="T2" fmla="*/ 2 w 223"/>
                <a:gd name="T3" fmla="*/ 5 h 320"/>
                <a:gd name="T4" fmla="*/ 3 w 223"/>
                <a:gd name="T5" fmla="*/ 4 h 320"/>
                <a:gd name="T6" fmla="*/ 4 w 223"/>
                <a:gd name="T7" fmla="*/ 4 h 320"/>
                <a:gd name="T8" fmla="*/ 4 w 223"/>
                <a:gd name="T9" fmla="*/ 3 h 320"/>
                <a:gd name="T10" fmla="*/ 5 w 223"/>
                <a:gd name="T11" fmla="*/ 3 h 320"/>
                <a:gd name="T12" fmla="*/ 6 w 223"/>
                <a:gd name="T13" fmla="*/ 3 h 320"/>
                <a:gd name="T14" fmla="*/ 7 w 223"/>
                <a:gd name="T15" fmla="*/ 4 h 320"/>
                <a:gd name="T16" fmla="*/ 7 w 223"/>
                <a:gd name="T17" fmla="*/ 4 h 320"/>
                <a:gd name="T18" fmla="*/ 8 w 223"/>
                <a:gd name="T19" fmla="*/ 4 h 320"/>
                <a:gd name="T20" fmla="*/ 8 w 223"/>
                <a:gd name="T21" fmla="*/ 5 h 320"/>
                <a:gd name="T22" fmla="*/ 9 w 223"/>
                <a:gd name="T23" fmla="*/ 6 h 320"/>
                <a:gd name="T24" fmla="*/ 9 w 223"/>
                <a:gd name="T25" fmla="*/ 7 h 320"/>
                <a:gd name="T26" fmla="*/ 9 w 223"/>
                <a:gd name="T27" fmla="*/ 8 h 320"/>
                <a:gd name="T28" fmla="*/ 9 w 223"/>
                <a:gd name="T29" fmla="*/ 9 h 320"/>
                <a:gd name="T30" fmla="*/ 9 w 223"/>
                <a:gd name="T31" fmla="*/ 10 h 320"/>
                <a:gd name="T32" fmla="*/ 8 w 223"/>
                <a:gd name="T33" fmla="*/ 11 h 320"/>
                <a:gd name="T34" fmla="*/ 8 w 223"/>
                <a:gd name="T35" fmla="*/ 12 h 320"/>
                <a:gd name="T36" fmla="*/ 7 w 223"/>
                <a:gd name="T37" fmla="*/ 12 h 320"/>
                <a:gd name="T38" fmla="*/ 7 w 223"/>
                <a:gd name="T39" fmla="*/ 13 h 320"/>
                <a:gd name="T40" fmla="*/ 6 w 223"/>
                <a:gd name="T41" fmla="*/ 13 h 320"/>
                <a:gd name="T42" fmla="*/ 5 w 223"/>
                <a:gd name="T43" fmla="*/ 13 h 320"/>
                <a:gd name="T44" fmla="*/ 4 w 223"/>
                <a:gd name="T45" fmla="*/ 13 h 320"/>
                <a:gd name="T46" fmla="*/ 4 w 223"/>
                <a:gd name="T47" fmla="*/ 12 h 320"/>
                <a:gd name="T48" fmla="*/ 3 w 223"/>
                <a:gd name="T49" fmla="*/ 12 h 320"/>
                <a:gd name="T50" fmla="*/ 2 w 223"/>
                <a:gd name="T51" fmla="*/ 11 h 320"/>
                <a:gd name="T52" fmla="*/ 0 w 223"/>
                <a:gd name="T53" fmla="*/ 13 h 320"/>
                <a:gd name="T54" fmla="*/ 2 w 223"/>
                <a:gd name="T55" fmla="*/ 8 h 320"/>
                <a:gd name="T56" fmla="*/ 3 w 223"/>
                <a:gd name="T57" fmla="*/ 10 h 320"/>
                <a:gd name="T58" fmla="*/ 3 w 223"/>
                <a:gd name="T59" fmla="*/ 10 h 320"/>
                <a:gd name="T60" fmla="*/ 3 w 223"/>
                <a:gd name="T61" fmla="*/ 11 h 320"/>
                <a:gd name="T62" fmla="*/ 4 w 223"/>
                <a:gd name="T63" fmla="*/ 11 h 320"/>
                <a:gd name="T64" fmla="*/ 4 w 223"/>
                <a:gd name="T65" fmla="*/ 11 h 320"/>
                <a:gd name="T66" fmla="*/ 5 w 223"/>
                <a:gd name="T67" fmla="*/ 11 h 320"/>
                <a:gd name="T68" fmla="*/ 5 w 223"/>
                <a:gd name="T69" fmla="*/ 11 h 320"/>
                <a:gd name="T70" fmla="*/ 6 w 223"/>
                <a:gd name="T71" fmla="*/ 11 h 320"/>
                <a:gd name="T72" fmla="*/ 6 w 223"/>
                <a:gd name="T73" fmla="*/ 10 h 320"/>
                <a:gd name="T74" fmla="*/ 6 w 223"/>
                <a:gd name="T75" fmla="*/ 10 h 320"/>
                <a:gd name="T76" fmla="*/ 6 w 223"/>
                <a:gd name="T77" fmla="*/ 9 h 320"/>
                <a:gd name="T78" fmla="*/ 6 w 223"/>
                <a:gd name="T79" fmla="*/ 7 h 320"/>
                <a:gd name="T80" fmla="*/ 6 w 223"/>
                <a:gd name="T81" fmla="*/ 6 h 320"/>
                <a:gd name="T82" fmla="*/ 6 w 223"/>
                <a:gd name="T83" fmla="*/ 6 h 320"/>
                <a:gd name="T84" fmla="*/ 6 w 223"/>
                <a:gd name="T85" fmla="*/ 6 h 320"/>
                <a:gd name="T86" fmla="*/ 5 w 223"/>
                <a:gd name="T87" fmla="*/ 5 h 320"/>
                <a:gd name="T88" fmla="*/ 5 w 223"/>
                <a:gd name="T89" fmla="*/ 5 h 320"/>
                <a:gd name="T90" fmla="*/ 5 w 223"/>
                <a:gd name="T91" fmla="*/ 5 h 320"/>
                <a:gd name="T92" fmla="*/ 4 w 223"/>
                <a:gd name="T93" fmla="*/ 5 h 320"/>
                <a:gd name="T94" fmla="*/ 4 w 223"/>
                <a:gd name="T95" fmla="*/ 5 h 320"/>
                <a:gd name="T96" fmla="*/ 3 w 223"/>
                <a:gd name="T97" fmla="*/ 5 h 320"/>
                <a:gd name="T98" fmla="*/ 3 w 223"/>
                <a:gd name="T99" fmla="*/ 6 h 320"/>
                <a:gd name="T100" fmla="*/ 3 w 223"/>
                <a:gd name="T101" fmla="*/ 6 h 320"/>
                <a:gd name="T102" fmla="*/ 3 w 223"/>
                <a:gd name="T103" fmla="*/ 6 h 320"/>
                <a:gd name="T104" fmla="*/ 2 w 223"/>
                <a:gd name="T105" fmla="*/ 7 h 32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3"/>
                <a:gd name="T160" fmla="*/ 0 h 320"/>
                <a:gd name="T161" fmla="*/ 223 w 223"/>
                <a:gd name="T162" fmla="*/ 320 h 32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3" h="320">
                  <a:moveTo>
                    <a:pt x="0" y="316"/>
                  </a:moveTo>
                  <a:lnTo>
                    <a:pt x="0" y="0"/>
                  </a:lnTo>
                  <a:lnTo>
                    <a:pt x="60" y="0"/>
                  </a:lnTo>
                  <a:lnTo>
                    <a:pt x="60" y="113"/>
                  </a:lnTo>
                  <a:lnTo>
                    <a:pt x="68" y="106"/>
                  </a:lnTo>
                  <a:lnTo>
                    <a:pt x="75" y="99"/>
                  </a:lnTo>
                  <a:lnTo>
                    <a:pt x="83" y="94"/>
                  </a:lnTo>
                  <a:lnTo>
                    <a:pt x="91" y="89"/>
                  </a:lnTo>
                  <a:lnTo>
                    <a:pt x="99" y="86"/>
                  </a:lnTo>
                  <a:lnTo>
                    <a:pt x="109" y="83"/>
                  </a:lnTo>
                  <a:lnTo>
                    <a:pt x="117" y="82"/>
                  </a:lnTo>
                  <a:lnTo>
                    <a:pt x="127" y="81"/>
                  </a:lnTo>
                  <a:lnTo>
                    <a:pt x="137" y="82"/>
                  </a:lnTo>
                  <a:lnTo>
                    <a:pt x="146" y="83"/>
                  </a:lnTo>
                  <a:lnTo>
                    <a:pt x="156" y="85"/>
                  </a:lnTo>
                  <a:lnTo>
                    <a:pt x="165" y="89"/>
                  </a:lnTo>
                  <a:lnTo>
                    <a:pt x="173" y="93"/>
                  </a:lnTo>
                  <a:lnTo>
                    <a:pt x="181" y="98"/>
                  </a:lnTo>
                  <a:lnTo>
                    <a:pt x="189" y="104"/>
                  </a:lnTo>
                  <a:lnTo>
                    <a:pt x="196" y="112"/>
                  </a:lnTo>
                  <a:lnTo>
                    <a:pt x="203" y="120"/>
                  </a:lnTo>
                  <a:lnTo>
                    <a:pt x="208" y="128"/>
                  </a:lnTo>
                  <a:lnTo>
                    <a:pt x="212" y="138"/>
                  </a:lnTo>
                  <a:lnTo>
                    <a:pt x="217" y="149"/>
                  </a:lnTo>
                  <a:lnTo>
                    <a:pt x="220" y="159"/>
                  </a:lnTo>
                  <a:lnTo>
                    <a:pt x="222" y="171"/>
                  </a:lnTo>
                  <a:lnTo>
                    <a:pt x="223" y="184"/>
                  </a:lnTo>
                  <a:lnTo>
                    <a:pt x="223" y="198"/>
                  </a:lnTo>
                  <a:lnTo>
                    <a:pt x="223" y="212"/>
                  </a:lnTo>
                  <a:lnTo>
                    <a:pt x="222" y="226"/>
                  </a:lnTo>
                  <a:lnTo>
                    <a:pt x="220" y="238"/>
                  </a:lnTo>
                  <a:lnTo>
                    <a:pt x="217" y="250"/>
                  </a:lnTo>
                  <a:lnTo>
                    <a:pt x="212" y="261"/>
                  </a:lnTo>
                  <a:lnTo>
                    <a:pt x="208" y="272"/>
                  </a:lnTo>
                  <a:lnTo>
                    <a:pt x="203" y="280"/>
                  </a:lnTo>
                  <a:lnTo>
                    <a:pt x="196" y="289"/>
                  </a:lnTo>
                  <a:lnTo>
                    <a:pt x="189" y="297"/>
                  </a:lnTo>
                  <a:lnTo>
                    <a:pt x="181" y="303"/>
                  </a:lnTo>
                  <a:lnTo>
                    <a:pt x="173" y="308"/>
                  </a:lnTo>
                  <a:lnTo>
                    <a:pt x="165" y="313"/>
                  </a:lnTo>
                  <a:lnTo>
                    <a:pt x="156" y="316"/>
                  </a:lnTo>
                  <a:lnTo>
                    <a:pt x="146" y="318"/>
                  </a:lnTo>
                  <a:lnTo>
                    <a:pt x="138" y="320"/>
                  </a:lnTo>
                  <a:lnTo>
                    <a:pt x="128" y="320"/>
                  </a:lnTo>
                  <a:lnTo>
                    <a:pt x="118" y="320"/>
                  </a:lnTo>
                  <a:lnTo>
                    <a:pt x="109" y="318"/>
                  </a:lnTo>
                  <a:lnTo>
                    <a:pt x="99" y="315"/>
                  </a:lnTo>
                  <a:lnTo>
                    <a:pt x="89" y="311"/>
                  </a:lnTo>
                  <a:lnTo>
                    <a:pt x="79" y="305"/>
                  </a:lnTo>
                  <a:lnTo>
                    <a:pt x="71" y="299"/>
                  </a:lnTo>
                  <a:lnTo>
                    <a:pt x="63" y="291"/>
                  </a:lnTo>
                  <a:lnTo>
                    <a:pt x="56" y="281"/>
                  </a:lnTo>
                  <a:lnTo>
                    <a:pt x="56" y="316"/>
                  </a:lnTo>
                  <a:lnTo>
                    <a:pt x="0" y="316"/>
                  </a:lnTo>
                  <a:close/>
                  <a:moveTo>
                    <a:pt x="60" y="196"/>
                  </a:moveTo>
                  <a:lnTo>
                    <a:pt x="61" y="212"/>
                  </a:lnTo>
                  <a:lnTo>
                    <a:pt x="63" y="226"/>
                  </a:lnTo>
                  <a:lnTo>
                    <a:pt x="67" y="239"/>
                  </a:lnTo>
                  <a:lnTo>
                    <a:pt x="71" y="249"/>
                  </a:lnTo>
                  <a:lnTo>
                    <a:pt x="75" y="254"/>
                  </a:lnTo>
                  <a:lnTo>
                    <a:pt x="79" y="259"/>
                  </a:lnTo>
                  <a:lnTo>
                    <a:pt x="85" y="263"/>
                  </a:lnTo>
                  <a:lnTo>
                    <a:pt x="89" y="266"/>
                  </a:lnTo>
                  <a:lnTo>
                    <a:pt x="95" y="270"/>
                  </a:lnTo>
                  <a:lnTo>
                    <a:pt x="101" y="272"/>
                  </a:lnTo>
                  <a:lnTo>
                    <a:pt x="106" y="273"/>
                  </a:lnTo>
                  <a:lnTo>
                    <a:pt x="113" y="273"/>
                  </a:lnTo>
                  <a:lnTo>
                    <a:pt x="118" y="273"/>
                  </a:lnTo>
                  <a:lnTo>
                    <a:pt x="123" y="272"/>
                  </a:lnTo>
                  <a:lnTo>
                    <a:pt x="127" y="271"/>
                  </a:lnTo>
                  <a:lnTo>
                    <a:pt x="131" y="268"/>
                  </a:lnTo>
                  <a:lnTo>
                    <a:pt x="140" y="263"/>
                  </a:lnTo>
                  <a:lnTo>
                    <a:pt x="147" y="256"/>
                  </a:lnTo>
                  <a:lnTo>
                    <a:pt x="151" y="251"/>
                  </a:lnTo>
                  <a:lnTo>
                    <a:pt x="153" y="246"/>
                  </a:lnTo>
                  <a:lnTo>
                    <a:pt x="156" y="240"/>
                  </a:lnTo>
                  <a:lnTo>
                    <a:pt x="158" y="234"/>
                  </a:lnTo>
                  <a:lnTo>
                    <a:pt x="160" y="219"/>
                  </a:lnTo>
                  <a:lnTo>
                    <a:pt x="162" y="202"/>
                  </a:lnTo>
                  <a:lnTo>
                    <a:pt x="160" y="183"/>
                  </a:lnTo>
                  <a:lnTo>
                    <a:pt x="158" y="168"/>
                  </a:lnTo>
                  <a:lnTo>
                    <a:pt x="156" y="161"/>
                  </a:lnTo>
                  <a:lnTo>
                    <a:pt x="153" y="155"/>
                  </a:lnTo>
                  <a:lnTo>
                    <a:pt x="151" y="150"/>
                  </a:lnTo>
                  <a:lnTo>
                    <a:pt x="147" y="145"/>
                  </a:lnTo>
                  <a:lnTo>
                    <a:pt x="143" y="141"/>
                  </a:lnTo>
                  <a:lnTo>
                    <a:pt x="140" y="138"/>
                  </a:lnTo>
                  <a:lnTo>
                    <a:pt x="136" y="135"/>
                  </a:lnTo>
                  <a:lnTo>
                    <a:pt x="131" y="131"/>
                  </a:lnTo>
                  <a:lnTo>
                    <a:pt x="126" y="130"/>
                  </a:lnTo>
                  <a:lnTo>
                    <a:pt x="122" y="128"/>
                  </a:lnTo>
                  <a:lnTo>
                    <a:pt x="116" y="128"/>
                  </a:lnTo>
                  <a:lnTo>
                    <a:pt x="111" y="127"/>
                  </a:lnTo>
                  <a:lnTo>
                    <a:pt x="105" y="128"/>
                  </a:lnTo>
                  <a:lnTo>
                    <a:pt x="100" y="128"/>
                  </a:lnTo>
                  <a:lnTo>
                    <a:pt x="96" y="130"/>
                  </a:lnTo>
                  <a:lnTo>
                    <a:pt x="90" y="131"/>
                  </a:lnTo>
                  <a:lnTo>
                    <a:pt x="86" y="135"/>
                  </a:lnTo>
                  <a:lnTo>
                    <a:pt x="82" y="137"/>
                  </a:lnTo>
                  <a:lnTo>
                    <a:pt x="78" y="140"/>
                  </a:lnTo>
                  <a:lnTo>
                    <a:pt x="74" y="144"/>
                  </a:lnTo>
                  <a:lnTo>
                    <a:pt x="71" y="149"/>
                  </a:lnTo>
                  <a:lnTo>
                    <a:pt x="68" y="154"/>
                  </a:lnTo>
                  <a:lnTo>
                    <a:pt x="65" y="159"/>
                  </a:lnTo>
                  <a:lnTo>
                    <a:pt x="63" y="166"/>
                  </a:lnTo>
                  <a:lnTo>
                    <a:pt x="61" y="180"/>
                  </a:lnTo>
                  <a:lnTo>
                    <a:pt x="60"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1" name="Freeform 1484">
              <a:extLst>
                <a:ext uri="{FF2B5EF4-FFF2-40B4-BE49-F238E27FC236}">
                  <a16:creationId xmlns:a16="http://schemas.microsoft.com/office/drawing/2014/main" id="{6AB191EB-42D0-408D-807F-3A616324F504}"/>
                </a:ext>
              </a:extLst>
            </p:cNvPr>
            <p:cNvSpPr>
              <a:spLocks noEditPoints="1"/>
            </p:cNvSpPr>
            <p:nvPr/>
          </p:nvSpPr>
          <p:spPr bwMode="auto">
            <a:xfrm>
              <a:off x="1879" y="1685"/>
              <a:ext cx="43" cy="48"/>
            </a:xfrm>
            <a:custGeom>
              <a:avLst/>
              <a:gdLst>
                <a:gd name="T0" fmla="*/ 8 w 214"/>
                <a:gd name="T1" fmla="*/ 7 h 239"/>
                <a:gd name="T2" fmla="*/ 8 w 214"/>
                <a:gd name="T3" fmla="*/ 8 h 239"/>
                <a:gd name="T4" fmla="*/ 8 w 214"/>
                <a:gd name="T5" fmla="*/ 8 h 239"/>
                <a:gd name="T6" fmla="*/ 7 w 214"/>
                <a:gd name="T7" fmla="*/ 9 h 239"/>
                <a:gd name="T8" fmla="*/ 7 w 214"/>
                <a:gd name="T9" fmla="*/ 9 h 239"/>
                <a:gd name="T10" fmla="*/ 6 w 214"/>
                <a:gd name="T11" fmla="*/ 9 h 239"/>
                <a:gd name="T12" fmla="*/ 6 w 214"/>
                <a:gd name="T13" fmla="*/ 9 h 239"/>
                <a:gd name="T14" fmla="*/ 5 w 214"/>
                <a:gd name="T15" fmla="*/ 10 h 239"/>
                <a:gd name="T16" fmla="*/ 5 w 214"/>
                <a:gd name="T17" fmla="*/ 10 h 239"/>
                <a:gd name="T18" fmla="*/ 3 w 214"/>
                <a:gd name="T19" fmla="*/ 10 h 239"/>
                <a:gd name="T20" fmla="*/ 2 w 214"/>
                <a:gd name="T21" fmla="*/ 9 h 239"/>
                <a:gd name="T22" fmla="*/ 2 w 214"/>
                <a:gd name="T23" fmla="*/ 9 h 239"/>
                <a:gd name="T24" fmla="*/ 1 w 214"/>
                <a:gd name="T25" fmla="*/ 8 h 239"/>
                <a:gd name="T26" fmla="*/ 1 w 214"/>
                <a:gd name="T27" fmla="*/ 7 h 239"/>
                <a:gd name="T28" fmla="*/ 0 w 214"/>
                <a:gd name="T29" fmla="*/ 7 h 239"/>
                <a:gd name="T30" fmla="*/ 0 w 214"/>
                <a:gd name="T31" fmla="*/ 6 h 239"/>
                <a:gd name="T32" fmla="*/ 0 w 214"/>
                <a:gd name="T33" fmla="*/ 5 h 239"/>
                <a:gd name="T34" fmla="*/ 0 w 214"/>
                <a:gd name="T35" fmla="*/ 4 h 239"/>
                <a:gd name="T36" fmla="*/ 0 w 214"/>
                <a:gd name="T37" fmla="*/ 3 h 239"/>
                <a:gd name="T38" fmla="*/ 1 w 214"/>
                <a:gd name="T39" fmla="*/ 2 h 239"/>
                <a:gd name="T40" fmla="*/ 1 w 214"/>
                <a:gd name="T41" fmla="*/ 1 h 239"/>
                <a:gd name="T42" fmla="*/ 2 w 214"/>
                <a:gd name="T43" fmla="*/ 1 h 239"/>
                <a:gd name="T44" fmla="*/ 3 w 214"/>
                <a:gd name="T45" fmla="*/ 0 h 239"/>
                <a:gd name="T46" fmla="*/ 3 w 214"/>
                <a:gd name="T47" fmla="*/ 0 h 239"/>
                <a:gd name="T48" fmla="*/ 4 w 214"/>
                <a:gd name="T49" fmla="*/ 0 h 239"/>
                <a:gd name="T50" fmla="*/ 5 w 214"/>
                <a:gd name="T51" fmla="*/ 0 h 239"/>
                <a:gd name="T52" fmla="*/ 6 w 214"/>
                <a:gd name="T53" fmla="*/ 0 h 239"/>
                <a:gd name="T54" fmla="*/ 7 w 214"/>
                <a:gd name="T55" fmla="*/ 1 h 239"/>
                <a:gd name="T56" fmla="*/ 7 w 214"/>
                <a:gd name="T57" fmla="*/ 1 h 239"/>
                <a:gd name="T58" fmla="*/ 8 w 214"/>
                <a:gd name="T59" fmla="*/ 2 h 239"/>
                <a:gd name="T60" fmla="*/ 8 w 214"/>
                <a:gd name="T61" fmla="*/ 3 h 239"/>
                <a:gd name="T62" fmla="*/ 9 w 214"/>
                <a:gd name="T63" fmla="*/ 4 h 239"/>
                <a:gd name="T64" fmla="*/ 9 w 214"/>
                <a:gd name="T65" fmla="*/ 6 h 239"/>
                <a:gd name="T66" fmla="*/ 3 w 214"/>
                <a:gd name="T67" fmla="*/ 6 h 239"/>
                <a:gd name="T68" fmla="*/ 3 w 214"/>
                <a:gd name="T69" fmla="*/ 7 h 239"/>
                <a:gd name="T70" fmla="*/ 3 w 214"/>
                <a:gd name="T71" fmla="*/ 7 h 239"/>
                <a:gd name="T72" fmla="*/ 3 w 214"/>
                <a:gd name="T73" fmla="*/ 7 h 239"/>
                <a:gd name="T74" fmla="*/ 4 w 214"/>
                <a:gd name="T75" fmla="*/ 8 h 239"/>
                <a:gd name="T76" fmla="*/ 5 w 214"/>
                <a:gd name="T77" fmla="*/ 8 h 239"/>
                <a:gd name="T78" fmla="*/ 5 w 214"/>
                <a:gd name="T79" fmla="*/ 8 h 239"/>
                <a:gd name="T80" fmla="*/ 6 w 214"/>
                <a:gd name="T81" fmla="*/ 7 h 239"/>
                <a:gd name="T82" fmla="*/ 6 w 214"/>
                <a:gd name="T83" fmla="*/ 7 h 239"/>
                <a:gd name="T84" fmla="*/ 6 w 214"/>
                <a:gd name="T85" fmla="*/ 4 h 239"/>
                <a:gd name="T86" fmla="*/ 6 w 214"/>
                <a:gd name="T87" fmla="*/ 3 h 239"/>
                <a:gd name="T88" fmla="*/ 6 w 214"/>
                <a:gd name="T89" fmla="*/ 2 h 239"/>
                <a:gd name="T90" fmla="*/ 5 w 214"/>
                <a:gd name="T91" fmla="*/ 2 h 239"/>
                <a:gd name="T92" fmla="*/ 4 w 214"/>
                <a:gd name="T93" fmla="*/ 2 h 239"/>
                <a:gd name="T94" fmla="*/ 4 w 214"/>
                <a:gd name="T95" fmla="*/ 2 h 239"/>
                <a:gd name="T96" fmla="*/ 3 w 214"/>
                <a:gd name="T97" fmla="*/ 2 h 239"/>
                <a:gd name="T98" fmla="*/ 3 w 214"/>
                <a:gd name="T99" fmla="*/ 3 h 239"/>
                <a:gd name="T100" fmla="*/ 3 w 214"/>
                <a:gd name="T101" fmla="*/ 4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4"/>
                <a:gd name="T154" fmla="*/ 0 h 239"/>
                <a:gd name="T155" fmla="*/ 214 w 214"/>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4" h="239">
                  <a:moveTo>
                    <a:pt x="150" y="162"/>
                  </a:moveTo>
                  <a:lnTo>
                    <a:pt x="211" y="171"/>
                  </a:lnTo>
                  <a:lnTo>
                    <a:pt x="209" y="180"/>
                  </a:lnTo>
                  <a:lnTo>
                    <a:pt x="204" y="187"/>
                  </a:lnTo>
                  <a:lnTo>
                    <a:pt x="201" y="194"/>
                  </a:lnTo>
                  <a:lnTo>
                    <a:pt x="197" y="200"/>
                  </a:lnTo>
                  <a:lnTo>
                    <a:pt x="191" y="207"/>
                  </a:lnTo>
                  <a:lnTo>
                    <a:pt x="186" y="212"/>
                  </a:lnTo>
                  <a:lnTo>
                    <a:pt x="181" y="218"/>
                  </a:lnTo>
                  <a:lnTo>
                    <a:pt x="174" y="222"/>
                  </a:lnTo>
                  <a:lnTo>
                    <a:pt x="168" y="226"/>
                  </a:lnTo>
                  <a:lnTo>
                    <a:pt x="161" y="230"/>
                  </a:lnTo>
                  <a:lnTo>
                    <a:pt x="154" y="233"/>
                  </a:lnTo>
                  <a:lnTo>
                    <a:pt x="146" y="235"/>
                  </a:lnTo>
                  <a:lnTo>
                    <a:pt x="139" y="237"/>
                  </a:lnTo>
                  <a:lnTo>
                    <a:pt x="130" y="238"/>
                  </a:lnTo>
                  <a:lnTo>
                    <a:pt x="121" y="239"/>
                  </a:lnTo>
                  <a:lnTo>
                    <a:pt x="112" y="239"/>
                  </a:lnTo>
                  <a:lnTo>
                    <a:pt x="97" y="239"/>
                  </a:lnTo>
                  <a:lnTo>
                    <a:pt x="83" y="237"/>
                  </a:lnTo>
                  <a:lnTo>
                    <a:pt x="72" y="234"/>
                  </a:lnTo>
                  <a:lnTo>
                    <a:pt x="60" y="230"/>
                  </a:lnTo>
                  <a:lnTo>
                    <a:pt x="49" y="224"/>
                  </a:lnTo>
                  <a:lnTo>
                    <a:pt x="39" y="218"/>
                  </a:lnTo>
                  <a:lnTo>
                    <a:pt x="31" y="210"/>
                  </a:lnTo>
                  <a:lnTo>
                    <a:pt x="23" y="200"/>
                  </a:lnTo>
                  <a:lnTo>
                    <a:pt x="18" y="193"/>
                  </a:lnTo>
                  <a:lnTo>
                    <a:pt x="13" y="184"/>
                  </a:lnTo>
                  <a:lnTo>
                    <a:pt x="9" y="175"/>
                  </a:lnTo>
                  <a:lnTo>
                    <a:pt x="6" y="165"/>
                  </a:lnTo>
                  <a:lnTo>
                    <a:pt x="4" y="155"/>
                  </a:lnTo>
                  <a:lnTo>
                    <a:pt x="1" y="144"/>
                  </a:lnTo>
                  <a:lnTo>
                    <a:pt x="0" y="134"/>
                  </a:lnTo>
                  <a:lnTo>
                    <a:pt x="0" y="122"/>
                  </a:lnTo>
                  <a:lnTo>
                    <a:pt x="1" y="108"/>
                  </a:lnTo>
                  <a:lnTo>
                    <a:pt x="3" y="95"/>
                  </a:lnTo>
                  <a:lnTo>
                    <a:pt x="5" y="83"/>
                  </a:lnTo>
                  <a:lnTo>
                    <a:pt x="8" y="71"/>
                  </a:lnTo>
                  <a:lnTo>
                    <a:pt x="12" y="60"/>
                  </a:lnTo>
                  <a:lnTo>
                    <a:pt x="18" y="50"/>
                  </a:lnTo>
                  <a:lnTo>
                    <a:pt x="23" y="41"/>
                  </a:lnTo>
                  <a:lnTo>
                    <a:pt x="31" y="32"/>
                  </a:lnTo>
                  <a:lnTo>
                    <a:pt x="38" y="25"/>
                  </a:lnTo>
                  <a:lnTo>
                    <a:pt x="46" y="18"/>
                  </a:lnTo>
                  <a:lnTo>
                    <a:pt x="54" y="13"/>
                  </a:lnTo>
                  <a:lnTo>
                    <a:pt x="64" y="8"/>
                  </a:lnTo>
                  <a:lnTo>
                    <a:pt x="74" y="5"/>
                  </a:lnTo>
                  <a:lnTo>
                    <a:pt x="83" y="2"/>
                  </a:lnTo>
                  <a:lnTo>
                    <a:pt x="94" y="1"/>
                  </a:lnTo>
                  <a:lnTo>
                    <a:pt x="105" y="0"/>
                  </a:lnTo>
                  <a:lnTo>
                    <a:pt x="118" y="1"/>
                  </a:lnTo>
                  <a:lnTo>
                    <a:pt x="130" y="2"/>
                  </a:lnTo>
                  <a:lnTo>
                    <a:pt x="141" y="5"/>
                  </a:lnTo>
                  <a:lnTo>
                    <a:pt x="151" y="8"/>
                  </a:lnTo>
                  <a:lnTo>
                    <a:pt x="161" y="14"/>
                  </a:lnTo>
                  <a:lnTo>
                    <a:pt x="170" y="19"/>
                  </a:lnTo>
                  <a:lnTo>
                    <a:pt x="178" y="26"/>
                  </a:lnTo>
                  <a:lnTo>
                    <a:pt x="186" y="34"/>
                  </a:lnTo>
                  <a:lnTo>
                    <a:pt x="194" y="43"/>
                  </a:lnTo>
                  <a:lnTo>
                    <a:pt x="199" y="54"/>
                  </a:lnTo>
                  <a:lnTo>
                    <a:pt x="204" y="64"/>
                  </a:lnTo>
                  <a:lnTo>
                    <a:pt x="208" y="76"/>
                  </a:lnTo>
                  <a:lnTo>
                    <a:pt x="211" y="90"/>
                  </a:lnTo>
                  <a:lnTo>
                    <a:pt x="213" y="104"/>
                  </a:lnTo>
                  <a:lnTo>
                    <a:pt x="214" y="121"/>
                  </a:lnTo>
                  <a:lnTo>
                    <a:pt x="214" y="138"/>
                  </a:lnTo>
                  <a:lnTo>
                    <a:pt x="63" y="138"/>
                  </a:lnTo>
                  <a:lnTo>
                    <a:pt x="64" y="150"/>
                  </a:lnTo>
                  <a:lnTo>
                    <a:pt x="66" y="162"/>
                  </a:lnTo>
                  <a:lnTo>
                    <a:pt x="68" y="167"/>
                  </a:lnTo>
                  <a:lnTo>
                    <a:pt x="72" y="171"/>
                  </a:lnTo>
                  <a:lnTo>
                    <a:pt x="74" y="176"/>
                  </a:lnTo>
                  <a:lnTo>
                    <a:pt x="77" y="179"/>
                  </a:lnTo>
                  <a:lnTo>
                    <a:pt x="85" y="186"/>
                  </a:lnTo>
                  <a:lnTo>
                    <a:pt x="93" y="191"/>
                  </a:lnTo>
                  <a:lnTo>
                    <a:pt x="102" y="193"/>
                  </a:lnTo>
                  <a:lnTo>
                    <a:pt x="113" y="194"/>
                  </a:lnTo>
                  <a:lnTo>
                    <a:pt x="119" y="194"/>
                  </a:lnTo>
                  <a:lnTo>
                    <a:pt x="126" y="193"/>
                  </a:lnTo>
                  <a:lnTo>
                    <a:pt x="131" y="190"/>
                  </a:lnTo>
                  <a:lnTo>
                    <a:pt x="136" y="186"/>
                  </a:lnTo>
                  <a:lnTo>
                    <a:pt x="141" y="182"/>
                  </a:lnTo>
                  <a:lnTo>
                    <a:pt x="145" y="177"/>
                  </a:lnTo>
                  <a:lnTo>
                    <a:pt x="148" y="169"/>
                  </a:lnTo>
                  <a:lnTo>
                    <a:pt x="150" y="162"/>
                  </a:lnTo>
                  <a:close/>
                  <a:moveTo>
                    <a:pt x="155" y="100"/>
                  </a:moveTo>
                  <a:lnTo>
                    <a:pt x="154" y="88"/>
                  </a:lnTo>
                  <a:lnTo>
                    <a:pt x="150" y="77"/>
                  </a:lnTo>
                  <a:lnTo>
                    <a:pt x="146" y="68"/>
                  </a:lnTo>
                  <a:lnTo>
                    <a:pt x="141" y="60"/>
                  </a:lnTo>
                  <a:lnTo>
                    <a:pt x="134" y="55"/>
                  </a:lnTo>
                  <a:lnTo>
                    <a:pt x="127" y="50"/>
                  </a:lnTo>
                  <a:lnTo>
                    <a:pt x="118" y="47"/>
                  </a:lnTo>
                  <a:lnTo>
                    <a:pt x="109" y="46"/>
                  </a:lnTo>
                  <a:lnTo>
                    <a:pt x="100" y="47"/>
                  </a:lnTo>
                  <a:lnTo>
                    <a:pt x="91" y="50"/>
                  </a:lnTo>
                  <a:lnTo>
                    <a:pt x="83" y="55"/>
                  </a:lnTo>
                  <a:lnTo>
                    <a:pt x="77" y="61"/>
                  </a:lnTo>
                  <a:lnTo>
                    <a:pt x="71" y="69"/>
                  </a:lnTo>
                  <a:lnTo>
                    <a:pt x="67" y="78"/>
                  </a:lnTo>
                  <a:lnTo>
                    <a:pt x="64" y="88"/>
                  </a:lnTo>
                  <a:lnTo>
                    <a:pt x="64" y="100"/>
                  </a:lnTo>
                  <a:lnTo>
                    <a:pt x="155"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2" name="Freeform 1485">
              <a:extLst>
                <a:ext uri="{FF2B5EF4-FFF2-40B4-BE49-F238E27FC236}">
                  <a16:creationId xmlns:a16="http://schemas.microsoft.com/office/drawing/2014/main" id="{7451B8BD-5B6A-4F4C-A97E-6FA64F9EEC59}"/>
                </a:ext>
              </a:extLst>
            </p:cNvPr>
            <p:cNvSpPr>
              <a:spLocks/>
            </p:cNvSpPr>
            <p:nvPr/>
          </p:nvSpPr>
          <p:spPr bwMode="auto">
            <a:xfrm>
              <a:off x="1927" y="1686"/>
              <a:ext cx="41" cy="46"/>
            </a:xfrm>
            <a:custGeom>
              <a:avLst/>
              <a:gdLst>
                <a:gd name="T0" fmla="*/ 0 w 204"/>
                <a:gd name="T1" fmla="*/ 9 h 230"/>
                <a:gd name="T2" fmla="*/ 0 w 204"/>
                <a:gd name="T3" fmla="*/ 7 h 230"/>
                <a:gd name="T4" fmla="*/ 3 w 204"/>
                <a:gd name="T5" fmla="*/ 3 h 230"/>
                <a:gd name="T6" fmla="*/ 4 w 204"/>
                <a:gd name="T7" fmla="*/ 3 h 230"/>
                <a:gd name="T8" fmla="*/ 4 w 204"/>
                <a:gd name="T9" fmla="*/ 3 h 230"/>
                <a:gd name="T10" fmla="*/ 4 w 204"/>
                <a:gd name="T11" fmla="*/ 2 h 230"/>
                <a:gd name="T12" fmla="*/ 5 w 204"/>
                <a:gd name="T13" fmla="*/ 2 h 230"/>
                <a:gd name="T14" fmla="*/ 4 w 204"/>
                <a:gd name="T15" fmla="*/ 2 h 230"/>
                <a:gd name="T16" fmla="*/ 4 w 204"/>
                <a:gd name="T17" fmla="*/ 2 h 230"/>
                <a:gd name="T18" fmla="*/ 0 w 204"/>
                <a:gd name="T19" fmla="*/ 2 h 230"/>
                <a:gd name="T20" fmla="*/ 0 w 204"/>
                <a:gd name="T21" fmla="*/ 0 h 230"/>
                <a:gd name="T22" fmla="*/ 8 w 204"/>
                <a:gd name="T23" fmla="*/ 0 h 230"/>
                <a:gd name="T24" fmla="*/ 8 w 204"/>
                <a:gd name="T25" fmla="*/ 2 h 230"/>
                <a:gd name="T26" fmla="*/ 4 w 204"/>
                <a:gd name="T27" fmla="*/ 6 h 230"/>
                <a:gd name="T28" fmla="*/ 3 w 204"/>
                <a:gd name="T29" fmla="*/ 7 h 230"/>
                <a:gd name="T30" fmla="*/ 4 w 204"/>
                <a:gd name="T31" fmla="*/ 7 h 230"/>
                <a:gd name="T32" fmla="*/ 4 w 204"/>
                <a:gd name="T33" fmla="*/ 7 h 230"/>
                <a:gd name="T34" fmla="*/ 8 w 204"/>
                <a:gd name="T35" fmla="*/ 7 h 230"/>
                <a:gd name="T36" fmla="*/ 8 w 204"/>
                <a:gd name="T37" fmla="*/ 9 h 230"/>
                <a:gd name="T38" fmla="*/ 0 w 204"/>
                <a:gd name="T39" fmla="*/ 9 h 23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4"/>
                <a:gd name="T61" fmla="*/ 0 h 230"/>
                <a:gd name="T62" fmla="*/ 204 w 204"/>
                <a:gd name="T63" fmla="*/ 230 h 23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4" h="230">
                  <a:moveTo>
                    <a:pt x="0" y="230"/>
                  </a:moveTo>
                  <a:lnTo>
                    <a:pt x="0" y="182"/>
                  </a:lnTo>
                  <a:lnTo>
                    <a:pt x="85" y="83"/>
                  </a:lnTo>
                  <a:lnTo>
                    <a:pt x="95" y="72"/>
                  </a:lnTo>
                  <a:lnTo>
                    <a:pt x="104" y="63"/>
                  </a:lnTo>
                  <a:lnTo>
                    <a:pt x="111" y="55"/>
                  </a:lnTo>
                  <a:lnTo>
                    <a:pt x="117" y="50"/>
                  </a:lnTo>
                  <a:lnTo>
                    <a:pt x="105" y="50"/>
                  </a:lnTo>
                  <a:lnTo>
                    <a:pt x="88" y="50"/>
                  </a:lnTo>
                  <a:lnTo>
                    <a:pt x="8" y="51"/>
                  </a:lnTo>
                  <a:lnTo>
                    <a:pt x="8" y="0"/>
                  </a:lnTo>
                  <a:lnTo>
                    <a:pt x="197" y="0"/>
                  </a:lnTo>
                  <a:lnTo>
                    <a:pt x="197" y="43"/>
                  </a:lnTo>
                  <a:lnTo>
                    <a:pt x="110" y="145"/>
                  </a:lnTo>
                  <a:lnTo>
                    <a:pt x="79" y="178"/>
                  </a:lnTo>
                  <a:lnTo>
                    <a:pt x="99" y="177"/>
                  </a:lnTo>
                  <a:lnTo>
                    <a:pt x="110" y="176"/>
                  </a:lnTo>
                  <a:lnTo>
                    <a:pt x="204" y="176"/>
                  </a:lnTo>
                  <a:lnTo>
                    <a:pt x="204" y="230"/>
                  </a:lnTo>
                  <a:lnTo>
                    <a:pt x="0"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3" name="Freeform 1486">
              <a:extLst>
                <a:ext uri="{FF2B5EF4-FFF2-40B4-BE49-F238E27FC236}">
                  <a16:creationId xmlns:a16="http://schemas.microsoft.com/office/drawing/2014/main" id="{292D3F24-BECD-4A21-A070-9046E50E5E25}"/>
                </a:ext>
              </a:extLst>
            </p:cNvPr>
            <p:cNvSpPr>
              <a:spLocks noEditPoints="1"/>
            </p:cNvSpPr>
            <p:nvPr/>
          </p:nvSpPr>
          <p:spPr bwMode="auto">
            <a:xfrm>
              <a:off x="1973" y="1685"/>
              <a:ext cx="43" cy="48"/>
            </a:xfrm>
            <a:custGeom>
              <a:avLst/>
              <a:gdLst>
                <a:gd name="T0" fmla="*/ 0 w 215"/>
                <a:gd name="T1" fmla="*/ 2 h 239"/>
                <a:gd name="T2" fmla="*/ 1 w 215"/>
                <a:gd name="T3" fmla="*/ 1 h 239"/>
                <a:gd name="T4" fmla="*/ 1 w 215"/>
                <a:gd name="T5" fmla="*/ 1 h 239"/>
                <a:gd name="T6" fmla="*/ 2 w 215"/>
                <a:gd name="T7" fmla="*/ 0 h 239"/>
                <a:gd name="T8" fmla="*/ 3 w 215"/>
                <a:gd name="T9" fmla="*/ 0 h 239"/>
                <a:gd name="T10" fmla="*/ 4 w 215"/>
                <a:gd name="T11" fmla="*/ 0 h 239"/>
                <a:gd name="T12" fmla="*/ 6 w 215"/>
                <a:gd name="T13" fmla="*/ 0 h 239"/>
                <a:gd name="T14" fmla="*/ 7 w 215"/>
                <a:gd name="T15" fmla="*/ 1 h 239"/>
                <a:gd name="T16" fmla="*/ 8 w 215"/>
                <a:gd name="T17" fmla="*/ 2 h 239"/>
                <a:gd name="T18" fmla="*/ 8 w 215"/>
                <a:gd name="T19" fmla="*/ 4 h 239"/>
                <a:gd name="T20" fmla="*/ 8 w 215"/>
                <a:gd name="T21" fmla="*/ 7 h 239"/>
                <a:gd name="T22" fmla="*/ 8 w 215"/>
                <a:gd name="T23" fmla="*/ 9 h 239"/>
                <a:gd name="T24" fmla="*/ 6 w 215"/>
                <a:gd name="T25" fmla="*/ 9 h 239"/>
                <a:gd name="T26" fmla="*/ 6 w 215"/>
                <a:gd name="T27" fmla="*/ 8 h 239"/>
                <a:gd name="T28" fmla="*/ 5 w 215"/>
                <a:gd name="T29" fmla="*/ 9 h 239"/>
                <a:gd name="T30" fmla="*/ 4 w 215"/>
                <a:gd name="T31" fmla="*/ 10 h 239"/>
                <a:gd name="T32" fmla="*/ 3 w 215"/>
                <a:gd name="T33" fmla="*/ 10 h 239"/>
                <a:gd name="T34" fmla="*/ 2 w 215"/>
                <a:gd name="T35" fmla="*/ 9 h 239"/>
                <a:gd name="T36" fmla="*/ 1 w 215"/>
                <a:gd name="T37" fmla="*/ 9 h 239"/>
                <a:gd name="T38" fmla="*/ 0 w 215"/>
                <a:gd name="T39" fmla="*/ 8 h 239"/>
                <a:gd name="T40" fmla="*/ 0 w 215"/>
                <a:gd name="T41" fmla="*/ 8 h 239"/>
                <a:gd name="T42" fmla="*/ 0 w 215"/>
                <a:gd name="T43" fmla="*/ 7 h 239"/>
                <a:gd name="T44" fmla="*/ 0 w 215"/>
                <a:gd name="T45" fmla="*/ 6 h 239"/>
                <a:gd name="T46" fmla="*/ 1 w 215"/>
                <a:gd name="T47" fmla="*/ 5 h 239"/>
                <a:gd name="T48" fmla="*/ 2 w 215"/>
                <a:gd name="T49" fmla="*/ 4 h 239"/>
                <a:gd name="T50" fmla="*/ 3 w 215"/>
                <a:gd name="T51" fmla="*/ 4 h 239"/>
                <a:gd name="T52" fmla="*/ 5 w 215"/>
                <a:gd name="T53" fmla="*/ 4 h 239"/>
                <a:gd name="T54" fmla="*/ 6 w 215"/>
                <a:gd name="T55" fmla="*/ 3 h 239"/>
                <a:gd name="T56" fmla="*/ 5 w 215"/>
                <a:gd name="T57" fmla="*/ 2 h 239"/>
                <a:gd name="T58" fmla="*/ 4 w 215"/>
                <a:gd name="T59" fmla="*/ 2 h 239"/>
                <a:gd name="T60" fmla="*/ 3 w 215"/>
                <a:gd name="T61" fmla="*/ 2 h 239"/>
                <a:gd name="T62" fmla="*/ 3 w 215"/>
                <a:gd name="T63" fmla="*/ 2 h 239"/>
                <a:gd name="T64" fmla="*/ 2 w 215"/>
                <a:gd name="T65" fmla="*/ 3 h 239"/>
                <a:gd name="T66" fmla="*/ 5 w 215"/>
                <a:gd name="T67" fmla="*/ 5 h 239"/>
                <a:gd name="T68" fmla="*/ 4 w 215"/>
                <a:gd name="T69" fmla="*/ 6 h 239"/>
                <a:gd name="T70" fmla="*/ 3 w 215"/>
                <a:gd name="T71" fmla="*/ 6 h 239"/>
                <a:gd name="T72" fmla="*/ 2 w 215"/>
                <a:gd name="T73" fmla="*/ 6 h 239"/>
                <a:gd name="T74" fmla="*/ 2 w 215"/>
                <a:gd name="T75" fmla="*/ 7 h 239"/>
                <a:gd name="T76" fmla="*/ 3 w 215"/>
                <a:gd name="T77" fmla="*/ 8 h 239"/>
                <a:gd name="T78" fmla="*/ 4 w 215"/>
                <a:gd name="T79" fmla="*/ 8 h 239"/>
                <a:gd name="T80" fmla="*/ 5 w 215"/>
                <a:gd name="T81" fmla="*/ 8 h 239"/>
                <a:gd name="T82" fmla="*/ 5 w 215"/>
                <a:gd name="T83" fmla="*/ 7 h 239"/>
                <a:gd name="T84" fmla="*/ 6 w 215"/>
                <a:gd name="T85" fmla="*/ 6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1" y="75"/>
                  </a:moveTo>
                  <a:lnTo>
                    <a:pt x="6" y="66"/>
                  </a:lnTo>
                  <a:lnTo>
                    <a:pt x="8" y="57"/>
                  </a:lnTo>
                  <a:lnTo>
                    <a:pt x="12" y="49"/>
                  </a:lnTo>
                  <a:lnTo>
                    <a:pt x="15" y="43"/>
                  </a:lnTo>
                  <a:lnTo>
                    <a:pt x="19" y="36"/>
                  </a:lnTo>
                  <a:lnTo>
                    <a:pt x="22" y="31"/>
                  </a:lnTo>
                  <a:lnTo>
                    <a:pt x="28" y="26"/>
                  </a:lnTo>
                  <a:lnTo>
                    <a:pt x="32" y="20"/>
                  </a:lnTo>
                  <a:lnTo>
                    <a:pt x="38" y="16"/>
                  </a:lnTo>
                  <a:lnTo>
                    <a:pt x="44" y="13"/>
                  </a:lnTo>
                  <a:lnTo>
                    <a:pt x="51" y="9"/>
                  </a:lnTo>
                  <a:lnTo>
                    <a:pt x="58" y="6"/>
                  </a:lnTo>
                  <a:lnTo>
                    <a:pt x="67" y="4"/>
                  </a:lnTo>
                  <a:lnTo>
                    <a:pt x="75" y="3"/>
                  </a:lnTo>
                  <a:lnTo>
                    <a:pt x="84" y="1"/>
                  </a:lnTo>
                  <a:lnTo>
                    <a:pt x="95" y="1"/>
                  </a:lnTo>
                  <a:lnTo>
                    <a:pt x="106" y="0"/>
                  </a:lnTo>
                  <a:lnTo>
                    <a:pt x="124" y="1"/>
                  </a:lnTo>
                  <a:lnTo>
                    <a:pt x="141" y="3"/>
                  </a:lnTo>
                  <a:lnTo>
                    <a:pt x="154" y="6"/>
                  </a:lnTo>
                  <a:lnTo>
                    <a:pt x="166" y="9"/>
                  </a:lnTo>
                  <a:lnTo>
                    <a:pt x="175" y="15"/>
                  </a:lnTo>
                  <a:lnTo>
                    <a:pt x="182" y="20"/>
                  </a:lnTo>
                  <a:lnTo>
                    <a:pt x="189" y="27"/>
                  </a:lnTo>
                  <a:lnTo>
                    <a:pt x="194" y="34"/>
                  </a:lnTo>
                  <a:lnTo>
                    <a:pt x="197" y="43"/>
                  </a:lnTo>
                  <a:lnTo>
                    <a:pt x="199" y="55"/>
                  </a:lnTo>
                  <a:lnTo>
                    <a:pt x="202" y="70"/>
                  </a:lnTo>
                  <a:lnTo>
                    <a:pt x="202" y="88"/>
                  </a:lnTo>
                  <a:lnTo>
                    <a:pt x="202" y="159"/>
                  </a:lnTo>
                  <a:lnTo>
                    <a:pt x="202" y="173"/>
                  </a:lnTo>
                  <a:lnTo>
                    <a:pt x="202" y="185"/>
                  </a:lnTo>
                  <a:lnTo>
                    <a:pt x="203" y="196"/>
                  </a:lnTo>
                  <a:lnTo>
                    <a:pt x="204" y="204"/>
                  </a:lnTo>
                  <a:lnTo>
                    <a:pt x="208" y="219"/>
                  </a:lnTo>
                  <a:lnTo>
                    <a:pt x="215" y="235"/>
                  </a:lnTo>
                  <a:lnTo>
                    <a:pt x="155" y="235"/>
                  </a:lnTo>
                  <a:lnTo>
                    <a:pt x="152" y="227"/>
                  </a:lnTo>
                  <a:lnTo>
                    <a:pt x="149" y="217"/>
                  </a:lnTo>
                  <a:lnTo>
                    <a:pt x="148" y="212"/>
                  </a:lnTo>
                  <a:lnTo>
                    <a:pt x="147" y="209"/>
                  </a:lnTo>
                  <a:lnTo>
                    <a:pt x="139" y="217"/>
                  </a:lnTo>
                  <a:lnTo>
                    <a:pt x="131" y="223"/>
                  </a:lnTo>
                  <a:lnTo>
                    <a:pt x="123" y="227"/>
                  </a:lnTo>
                  <a:lnTo>
                    <a:pt x="114" y="232"/>
                  </a:lnTo>
                  <a:lnTo>
                    <a:pt x="104" y="235"/>
                  </a:lnTo>
                  <a:lnTo>
                    <a:pt x="96" y="238"/>
                  </a:lnTo>
                  <a:lnTo>
                    <a:pt x="86" y="239"/>
                  </a:lnTo>
                  <a:lnTo>
                    <a:pt x="76" y="239"/>
                  </a:lnTo>
                  <a:lnTo>
                    <a:pt x="68" y="239"/>
                  </a:lnTo>
                  <a:lnTo>
                    <a:pt x="59" y="238"/>
                  </a:lnTo>
                  <a:lnTo>
                    <a:pt x="52" y="237"/>
                  </a:lnTo>
                  <a:lnTo>
                    <a:pt x="44" y="235"/>
                  </a:lnTo>
                  <a:lnTo>
                    <a:pt x="38" y="232"/>
                  </a:lnTo>
                  <a:lnTo>
                    <a:pt x="31" y="228"/>
                  </a:lnTo>
                  <a:lnTo>
                    <a:pt x="26" y="225"/>
                  </a:lnTo>
                  <a:lnTo>
                    <a:pt x="20" y="221"/>
                  </a:lnTo>
                  <a:lnTo>
                    <a:pt x="16" y="216"/>
                  </a:lnTo>
                  <a:lnTo>
                    <a:pt x="12" y="210"/>
                  </a:lnTo>
                  <a:lnTo>
                    <a:pt x="7" y="205"/>
                  </a:lnTo>
                  <a:lnTo>
                    <a:pt x="5" y="198"/>
                  </a:lnTo>
                  <a:lnTo>
                    <a:pt x="3" y="193"/>
                  </a:lnTo>
                  <a:lnTo>
                    <a:pt x="1" y="186"/>
                  </a:lnTo>
                  <a:lnTo>
                    <a:pt x="0" y="179"/>
                  </a:lnTo>
                  <a:lnTo>
                    <a:pt x="0" y="172"/>
                  </a:lnTo>
                  <a:lnTo>
                    <a:pt x="1" y="163"/>
                  </a:lnTo>
                  <a:lnTo>
                    <a:pt x="2" y="154"/>
                  </a:lnTo>
                  <a:lnTo>
                    <a:pt x="5" y="145"/>
                  </a:lnTo>
                  <a:lnTo>
                    <a:pt x="10" y="137"/>
                  </a:lnTo>
                  <a:lnTo>
                    <a:pt x="14" y="130"/>
                  </a:lnTo>
                  <a:lnTo>
                    <a:pt x="20" y="124"/>
                  </a:lnTo>
                  <a:lnTo>
                    <a:pt x="27" y="118"/>
                  </a:lnTo>
                  <a:lnTo>
                    <a:pt x="35" y="114"/>
                  </a:lnTo>
                  <a:lnTo>
                    <a:pt x="44" y="110"/>
                  </a:lnTo>
                  <a:lnTo>
                    <a:pt x="56" y="107"/>
                  </a:lnTo>
                  <a:lnTo>
                    <a:pt x="69" y="103"/>
                  </a:lnTo>
                  <a:lnTo>
                    <a:pt x="83" y="100"/>
                  </a:lnTo>
                  <a:lnTo>
                    <a:pt x="103" y="96"/>
                  </a:lnTo>
                  <a:lnTo>
                    <a:pt x="120" y="93"/>
                  </a:lnTo>
                  <a:lnTo>
                    <a:pt x="133" y="88"/>
                  </a:lnTo>
                  <a:lnTo>
                    <a:pt x="142" y="85"/>
                  </a:lnTo>
                  <a:lnTo>
                    <a:pt x="142" y="78"/>
                  </a:lnTo>
                  <a:lnTo>
                    <a:pt x="141" y="71"/>
                  </a:lnTo>
                  <a:lnTo>
                    <a:pt x="140" y="64"/>
                  </a:lnTo>
                  <a:lnTo>
                    <a:pt x="137" y="58"/>
                  </a:lnTo>
                  <a:lnTo>
                    <a:pt x="134" y="54"/>
                  </a:lnTo>
                  <a:lnTo>
                    <a:pt x="128" y="50"/>
                  </a:lnTo>
                  <a:lnTo>
                    <a:pt x="121" y="48"/>
                  </a:lnTo>
                  <a:lnTo>
                    <a:pt x="112" y="47"/>
                  </a:lnTo>
                  <a:lnTo>
                    <a:pt x="101" y="46"/>
                  </a:lnTo>
                  <a:lnTo>
                    <a:pt x="94" y="47"/>
                  </a:lnTo>
                  <a:lnTo>
                    <a:pt x="86" y="48"/>
                  </a:lnTo>
                  <a:lnTo>
                    <a:pt x="81" y="50"/>
                  </a:lnTo>
                  <a:lnTo>
                    <a:pt x="75" y="53"/>
                  </a:lnTo>
                  <a:lnTo>
                    <a:pt x="71" y="57"/>
                  </a:lnTo>
                  <a:lnTo>
                    <a:pt x="68" y="61"/>
                  </a:lnTo>
                  <a:lnTo>
                    <a:pt x="65" y="68"/>
                  </a:lnTo>
                  <a:lnTo>
                    <a:pt x="61" y="75"/>
                  </a:lnTo>
                  <a:close/>
                  <a:moveTo>
                    <a:pt x="142" y="125"/>
                  </a:moveTo>
                  <a:lnTo>
                    <a:pt x="136" y="127"/>
                  </a:lnTo>
                  <a:lnTo>
                    <a:pt x="127" y="129"/>
                  </a:lnTo>
                  <a:lnTo>
                    <a:pt x="117" y="131"/>
                  </a:lnTo>
                  <a:lnTo>
                    <a:pt x="106" y="134"/>
                  </a:lnTo>
                  <a:lnTo>
                    <a:pt x="94" y="137"/>
                  </a:lnTo>
                  <a:lnTo>
                    <a:pt x="84" y="139"/>
                  </a:lnTo>
                  <a:lnTo>
                    <a:pt x="78" y="142"/>
                  </a:lnTo>
                  <a:lnTo>
                    <a:pt x="72" y="144"/>
                  </a:lnTo>
                  <a:lnTo>
                    <a:pt x="67" y="149"/>
                  </a:lnTo>
                  <a:lnTo>
                    <a:pt x="63" y="154"/>
                  </a:lnTo>
                  <a:lnTo>
                    <a:pt x="61" y="159"/>
                  </a:lnTo>
                  <a:lnTo>
                    <a:pt x="60" y="166"/>
                  </a:lnTo>
                  <a:lnTo>
                    <a:pt x="61" y="171"/>
                  </a:lnTo>
                  <a:lnTo>
                    <a:pt x="62" y="178"/>
                  </a:lnTo>
                  <a:lnTo>
                    <a:pt x="66" y="183"/>
                  </a:lnTo>
                  <a:lnTo>
                    <a:pt x="70" y="187"/>
                  </a:lnTo>
                  <a:lnTo>
                    <a:pt x="75" y="192"/>
                  </a:lnTo>
                  <a:lnTo>
                    <a:pt x="81" y="195"/>
                  </a:lnTo>
                  <a:lnTo>
                    <a:pt x="87" y="196"/>
                  </a:lnTo>
                  <a:lnTo>
                    <a:pt x="94" y="197"/>
                  </a:lnTo>
                  <a:lnTo>
                    <a:pt x="102" y="196"/>
                  </a:lnTo>
                  <a:lnTo>
                    <a:pt x="110" y="194"/>
                  </a:lnTo>
                  <a:lnTo>
                    <a:pt x="117" y="191"/>
                  </a:lnTo>
                  <a:lnTo>
                    <a:pt x="125" y="186"/>
                  </a:lnTo>
                  <a:lnTo>
                    <a:pt x="130" y="182"/>
                  </a:lnTo>
                  <a:lnTo>
                    <a:pt x="135" y="177"/>
                  </a:lnTo>
                  <a:lnTo>
                    <a:pt x="138" y="171"/>
                  </a:lnTo>
                  <a:lnTo>
                    <a:pt x="140"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4" name="Freeform 1487">
              <a:extLst>
                <a:ext uri="{FF2B5EF4-FFF2-40B4-BE49-F238E27FC236}">
                  <a16:creationId xmlns:a16="http://schemas.microsoft.com/office/drawing/2014/main" id="{AA3817B9-EF02-44C6-A06F-677BD38DB5C0}"/>
                </a:ext>
              </a:extLst>
            </p:cNvPr>
            <p:cNvSpPr>
              <a:spLocks noEditPoints="1"/>
            </p:cNvSpPr>
            <p:nvPr/>
          </p:nvSpPr>
          <p:spPr bwMode="auto">
            <a:xfrm>
              <a:off x="2047" y="1669"/>
              <a:ext cx="45" cy="64"/>
            </a:xfrm>
            <a:custGeom>
              <a:avLst/>
              <a:gdLst>
                <a:gd name="T0" fmla="*/ 7 w 224"/>
                <a:gd name="T1" fmla="*/ 13 h 320"/>
                <a:gd name="T2" fmla="*/ 6 w 224"/>
                <a:gd name="T3" fmla="*/ 12 h 320"/>
                <a:gd name="T4" fmla="*/ 6 w 224"/>
                <a:gd name="T5" fmla="*/ 12 h 320"/>
                <a:gd name="T6" fmla="*/ 5 w 224"/>
                <a:gd name="T7" fmla="*/ 13 h 320"/>
                <a:gd name="T8" fmla="*/ 4 w 224"/>
                <a:gd name="T9" fmla="*/ 13 h 320"/>
                <a:gd name="T10" fmla="*/ 3 w 224"/>
                <a:gd name="T11" fmla="*/ 13 h 320"/>
                <a:gd name="T12" fmla="*/ 3 w 224"/>
                <a:gd name="T13" fmla="*/ 13 h 320"/>
                <a:gd name="T14" fmla="*/ 2 w 224"/>
                <a:gd name="T15" fmla="*/ 12 h 320"/>
                <a:gd name="T16" fmla="*/ 1 w 224"/>
                <a:gd name="T17" fmla="*/ 12 h 320"/>
                <a:gd name="T18" fmla="*/ 1 w 224"/>
                <a:gd name="T19" fmla="*/ 11 h 320"/>
                <a:gd name="T20" fmla="*/ 0 w 224"/>
                <a:gd name="T21" fmla="*/ 10 h 320"/>
                <a:gd name="T22" fmla="*/ 0 w 224"/>
                <a:gd name="T23" fmla="*/ 10 h 320"/>
                <a:gd name="T24" fmla="*/ 0 w 224"/>
                <a:gd name="T25" fmla="*/ 9 h 320"/>
                <a:gd name="T26" fmla="*/ 0 w 224"/>
                <a:gd name="T27" fmla="*/ 7 h 320"/>
                <a:gd name="T28" fmla="*/ 0 w 224"/>
                <a:gd name="T29" fmla="*/ 6 h 320"/>
                <a:gd name="T30" fmla="*/ 0 w 224"/>
                <a:gd name="T31" fmla="*/ 6 h 320"/>
                <a:gd name="T32" fmla="*/ 1 w 224"/>
                <a:gd name="T33" fmla="*/ 5 h 320"/>
                <a:gd name="T34" fmla="*/ 1 w 224"/>
                <a:gd name="T35" fmla="*/ 4 h 320"/>
                <a:gd name="T36" fmla="*/ 2 w 224"/>
                <a:gd name="T37" fmla="*/ 4 h 320"/>
                <a:gd name="T38" fmla="*/ 3 w 224"/>
                <a:gd name="T39" fmla="*/ 3 h 320"/>
                <a:gd name="T40" fmla="*/ 3 w 224"/>
                <a:gd name="T41" fmla="*/ 3 h 320"/>
                <a:gd name="T42" fmla="*/ 4 w 224"/>
                <a:gd name="T43" fmla="*/ 3 h 320"/>
                <a:gd name="T44" fmla="*/ 5 w 224"/>
                <a:gd name="T45" fmla="*/ 3 h 320"/>
                <a:gd name="T46" fmla="*/ 6 w 224"/>
                <a:gd name="T47" fmla="*/ 4 h 320"/>
                <a:gd name="T48" fmla="*/ 6 w 224"/>
                <a:gd name="T49" fmla="*/ 4 h 320"/>
                <a:gd name="T50" fmla="*/ 7 w 224"/>
                <a:gd name="T51" fmla="*/ 0 h 320"/>
                <a:gd name="T52" fmla="*/ 9 w 224"/>
                <a:gd name="T53" fmla="*/ 13 h 320"/>
                <a:gd name="T54" fmla="*/ 3 w 224"/>
                <a:gd name="T55" fmla="*/ 9 h 320"/>
                <a:gd name="T56" fmla="*/ 3 w 224"/>
                <a:gd name="T57" fmla="*/ 10 h 320"/>
                <a:gd name="T58" fmla="*/ 3 w 224"/>
                <a:gd name="T59" fmla="*/ 10 h 320"/>
                <a:gd name="T60" fmla="*/ 3 w 224"/>
                <a:gd name="T61" fmla="*/ 11 h 320"/>
                <a:gd name="T62" fmla="*/ 4 w 224"/>
                <a:gd name="T63" fmla="*/ 11 h 320"/>
                <a:gd name="T64" fmla="*/ 4 w 224"/>
                <a:gd name="T65" fmla="*/ 11 h 320"/>
                <a:gd name="T66" fmla="*/ 5 w 224"/>
                <a:gd name="T67" fmla="*/ 11 h 320"/>
                <a:gd name="T68" fmla="*/ 5 w 224"/>
                <a:gd name="T69" fmla="*/ 11 h 320"/>
                <a:gd name="T70" fmla="*/ 5 w 224"/>
                <a:gd name="T71" fmla="*/ 11 h 320"/>
                <a:gd name="T72" fmla="*/ 6 w 224"/>
                <a:gd name="T73" fmla="*/ 10 h 320"/>
                <a:gd name="T74" fmla="*/ 6 w 224"/>
                <a:gd name="T75" fmla="*/ 10 h 320"/>
                <a:gd name="T76" fmla="*/ 6 w 224"/>
                <a:gd name="T77" fmla="*/ 10 h 320"/>
                <a:gd name="T78" fmla="*/ 7 w 224"/>
                <a:gd name="T79" fmla="*/ 9 h 320"/>
                <a:gd name="T80" fmla="*/ 7 w 224"/>
                <a:gd name="T81" fmla="*/ 7 h 320"/>
                <a:gd name="T82" fmla="*/ 6 w 224"/>
                <a:gd name="T83" fmla="*/ 6 h 320"/>
                <a:gd name="T84" fmla="*/ 6 w 224"/>
                <a:gd name="T85" fmla="*/ 6 h 320"/>
                <a:gd name="T86" fmla="*/ 6 w 224"/>
                <a:gd name="T87" fmla="*/ 6 h 320"/>
                <a:gd name="T88" fmla="*/ 6 w 224"/>
                <a:gd name="T89" fmla="*/ 5 h 320"/>
                <a:gd name="T90" fmla="*/ 5 w 224"/>
                <a:gd name="T91" fmla="*/ 5 h 320"/>
                <a:gd name="T92" fmla="*/ 5 w 224"/>
                <a:gd name="T93" fmla="*/ 5 h 320"/>
                <a:gd name="T94" fmla="*/ 4 w 224"/>
                <a:gd name="T95" fmla="*/ 5 h 320"/>
                <a:gd name="T96" fmla="*/ 4 w 224"/>
                <a:gd name="T97" fmla="*/ 5 h 320"/>
                <a:gd name="T98" fmla="*/ 4 w 224"/>
                <a:gd name="T99" fmla="*/ 5 h 320"/>
                <a:gd name="T100" fmla="*/ 3 w 224"/>
                <a:gd name="T101" fmla="*/ 6 h 320"/>
                <a:gd name="T102" fmla="*/ 3 w 224"/>
                <a:gd name="T103" fmla="*/ 6 h 320"/>
                <a:gd name="T104" fmla="*/ 3 w 224"/>
                <a:gd name="T105" fmla="*/ 6 h 320"/>
                <a:gd name="T106" fmla="*/ 3 w 224"/>
                <a:gd name="T107" fmla="*/ 7 h 3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24"/>
                <a:gd name="T163" fmla="*/ 0 h 320"/>
                <a:gd name="T164" fmla="*/ 224 w 224"/>
                <a:gd name="T165" fmla="*/ 320 h 3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24" h="320">
                  <a:moveTo>
                    <a:pt x="224" y="316"/>
                  </a:moveTo>
                  <a:lnTo>
                    <a:pt x="167" y="316"/>
                  </a:lnTo>
                  <a:lnTo>
                    <a:pt x="167" y="281"/>
                  </a:lnTo>
                  <a:lnTo>
                    <a:pt x="160" y="291"/>
                  </a:lnTo>
                  <a:lnTo>
                    <a:pt x="152" y="299"/>
                  </a:lnTo>
                  <a:lnTo>
                    <a:pt x="144" y="305"/>
                  </a:lnTo>
                  <a:lnTo>
                    <a:pt x="134" y="311"/>
                  </a:lnTo>
                  <a:lnTo>
                    <a:pt x="124" y="315"/>
                  </a:lnTo>
                  <a:lnTo>
                    <a:pt x="115" y="318"/>
                  </a:lnTo>
                  <a:lnTo>
                    <a:pt x="105" y="320"/>
                  </a:lnTo>
                  <a:lnTo>
                    <a:pt x="95" y="320"/>
                  </a:lnTo>
                  <a:lnTo>
                    <a:pt x="85" y="320"/>
                  </a:lnTo>
                  <a:lnTo>
                    <a:pt x="77" y="318"/>
                  </a:lnTo>
                  <a:lnTo>
                    <a:pt x="67" y="316"/>
                  </a:lnTo>
                  <a:lnTo>
                    <a:pt x="58" y="313"/>
                  </a:lnTo>
                  <a:lnTo>
                    <a:pt x="51" y="308"/>
                  </a:lnTo>
                  <a:lnTo>
                    <a:pt x="42" y="303"/>
                  </a:lnTo>
                  <a:lnTo>
                    <a:pt x="35" y="297"/>
                  </a:lnTo>
                  <a:lnTo>
                    <a:pt x="28" y="289"/>
                  </a:lnTo>
                  <a:lnTo>
                    <a:pt x="22" y="280"/>
                  </a:lnTo>
                  <a:lnTo>
                    <a:pt x="15" y="272"/>
                  </a:lnTo>
                  <a:lnTo>
                    <a:pt x="11" y="261"/>
                  </a:lnTo>
                  <a:lnTo>
                    <a:pt x="7" y="251"/>
                  </a:lnTo>
                  <a:lnTo>
                    <a:pt x="3" y="239"/>
                  </a:lnTo>
                  <a:lnTo>
                    <a:pt x="1" y="227"/>
                  </a:lnTo>
                  <a:lnTo>
                    <a:pt x="0" y="213"/>
                  </a:lnTo>
                  <a:lnTo>
                    <a:pt x="0" y="200"/>
                  </a:lnTo>
                  <a:lnTo>
                    <a:pt x="0" y="186"/>
                  </a:lnTo>
                  <a:lnTo>
                    <a:pt x="1" y="172"/>
                  </a:lnTo>
                  <a:lnTo>
                    <a:pt x="3" y="161"/>
                  </a:lnTo>
                  <a:lnTo>
                    <a:pt x="7" y="149"/>
                  </a:lnTo>
                  <a:lnTo>
                    <a:pt x="11" y="138"/>
                  </a:lnTo>
                  <a:lnTo>
                    <a:pt x="15" y="128"/>
                  </a:lnTo>
                  <a:lnTo>
                    <a:pt x="21" y="120"/>
                  </a:lnTo>
                  <a:lnTo>
                    <a:pt x="27" y="112"/>
                  </a:lnTo>
                  <a:lnTo>
                    <a:pt x="35" y="104"/>
                  </a:lnTo>
                  <a:lnTo>
                    <a:pt x="42" y="98"/>
                  </a:lnTo>
                  <a:lnTo>
                    <a:pt x="50" y="93"/>
                  </a:lnTo>
                  <a:lnTo>
                    <a:pt x="58" y="89"/>
                  </a:lnTo>
                  <a:lnTo>
                    <a:pt x="67" y="85"/>
                  </a:lnTo>
                  <a:lnTo>
                    <a:pt x="77" y="83"/>
                  </a:lnTo>
                  <a:lnTo>
                    <a:pt x="86" y="82"/>
                  </a:lnTo>
                  <a:lnTo>
                    <a:pt x="96" y="81"/>
                  </a:lnTo>
                  <a:lnTo>
                    <a:pt x="106" y="82"/>
                  </a:lnTo>
                  <a:lnTo>
                    <a:pt x="115" y="83"/>
                  </a:lnTo>
                  <a:lnTo>
                    <a:pt x="124" y="86"/>
                  </a:lnTo>
                  <a:lnTo>
                    <a:pt x="132" y="89"/>
                  </a:lnTo>
                  <a:lnTo>
                    <a:pt x="140" y="94"/>
                  </a:lnTo>
                  <a:lnTo>
                    <a:pt x="148" y="99"/>
                  </a:lnTo>
                  <a:lnTo>
                    <a:pt x="156" y="106"/>
                  </a:lnTo>
                  <a:lnTo>
                    <a:pt x="163" y="113"/>
                  </a:lnTo>
                  <a:lnTo>
                    <a:pt x="163" y="0"/>
                  </a:lnTo>
                  <a:lnTo>
                    <a:pt x="224" y="0"/>
                  </a:lnTo>
                  <a:lnTo>
                    <a:pt x="224" y="316"/>
                  </a:lnTo>
                  <a:close/>
                  <a:moveTo>
                    <a:pt x="62" y="196"/>
                  </a:moveTo>
                  <a:lnTo>
                    <a:pt x="63" y="213"/>
                  </a:lnTo>
                  <a:lnTo>
                    <a:pt x="64" y="227"/>
                  </a:lnTo>
                  <a:lnTo>
                    <a:pt x="67" y="239"/>
                  </a:lnTo>
                  <a:lnTo>
                    <a:pt x="71" y="249"/>
                  </a:lnTo>
                  <a:lnTo>
                    <a:pt x="76" y="254"/>
                  </a:lnTo>
                  <a:lnTo>
                    <a:pt x="80" y="260"/>
                  </a:lnTo>
                  <a:lnTo>
                    <a:pt x="84" y="263"/>
                  </a:lnTo>
                  <a:lnTo>
                    <a:pt x="90" y="266"/>
                  </a:lnTo>
                  <a:lnTo>
                    <a:pt x="95" y="270"/>
                  </a:lnTo>
                  <a:lnTo>
                    <a:pt x="100" y="272"/>
                  </a:lnTo>
                  <a:lnTo>
                    <a:pt x="106" y="273"/>
                  </a:lnTo>
                  <a:lnTo>
                    <a:pt x="112" y="273"/>
                  </a:lnTo>
                  <a:lnTo>
                    <a:pt x="118" y="273"/>
                  </a:lnTo>
                  <a:lnTo>
                    <a:pt x="123" y="272"/>
                  </a:lnTo>
                  <a:lnTo>
                    <a:pt x="127" y="271"/>
                  </a:lnTo>
                  <a:lnTo>
                    <a:pt x="132" y="268"/>
                  </a:lnTo>
                  <a:lnTo>
                    <a:pt x="136" y="266"/>
                  </a:lnTo>
                  <a:lnTo>
                    <a:pt x="140" y="263"/>
                  </a:lnTo>
                  <a:lnTo>
                    <a:pt x="145" y="259"/>
                  </a:lnTo>
                  <a:lnTo>
                    <a:pt x="148" y="254"/>
                  </a:lnTo>
                  <a:lnTo>
                    <a:pt x="152" y="250"/>
                  </a:lnTo>
                  <a:lnTo>
                    <a:pt x="154" y="245"/>
                  </a:lnTo>
                  <a:lnTo>
                    <a:pt x="158" y="239"/>
                  </a:lnTo>
                  <a:lnTo>
                    <a:pt x="160" y="233"/>
                  </a:lnTo>
                  <a:lnTo>
                    <a:pt x="162" y="219"/>
                  </a:lnTo>
                  <a:lnTo>
                    <a:pt x="163" y="202"/>
                  </a:lnTo>
                  <a:lnTo>
                    <a:pt x="162" y="183"/>
                  </a:lnTo>
                  <a:lnTo>
                    <a:pt x="160" y="168"/>
                  </a:lnTo>
                  <a:lnTo>
                    <a:pt x="158" y="162"/>
                  </a:lnTo>
                  <a:lnTo>
                    <a:pt x="156" y="155"/>
                  </a:lnTo>
                  <a:lnTo>
                    <a:pt x="152" y="150"/>
                  </a:lnTo>
                  <a:lnTo>
                    <a:pt x="149" y="145"/>
                  </a:lnTo>
                  <a:lnTo>
                    <a:pt x="145" y="141"/>
                  </a:lnTo>
                  <a:lnTo>
                    <a:pt x="141" y="138"/>
                  </a:lnTo>
                  <a:lnTo>
                    <a:pt x="137" y="135"/>
                  </a:lnTo>
                  <a:lnTo>
                    <a:pt x="133" y="131"/>
                  </a:lnTo>
                  <a:lnTo>
                    <a:pt x="127" y="130"/>
                  </a:lnTo>
                  <a:lnTo>
                    <a:pt x="123" y="128"/>
                  </a:lnTo>
                  <a:lnTo>
                    <a:pt x="118" y="128"/>
                  </a:lnTo>
                  <a:lnTo>
                    <a:pt x="112" y="127"/>
                  </a:lnTo>
                  <a:lnTo>
                    <a:pt x="107" y="128"/>
                  </a:lnTo>
                  <a:lnTo>
                    <a:pt x="102" y="128"/>
                  </a:lnTo>
                  <a:lnTo>
                    <a:pt x="97" y="130"/>
                  </a:lnTo>
                  <a:lnTo>
                    <a:pt x="93" y="131"/>
                  </a:lnTo>
                  <a:lnTo>
                    <a:pt x="89" y="135"/>
                  </a:lnTo>
                  <a:lnTo>
                    <a:pt x="84" y="137"/>
                  </a:lnTo>
                  <a:lnTo>
                    <a:pt x="80" y="141"/>
                  </a:lnTo>
                  <a:lnTo>
                    <a:pt x="77" y="144"/>
                  </a:lnTo>
                  <a:lnTo>
                    <a:pt x="72" y="150"/>
                  </a:lnTo>
                  <a:lnTo>
                    <a:pt x="70" y="154"/>
                  </a:lnTo>
                  <a:lnTo>
                    <a:pt x="67" y="159"/>
                  </a:lnTo>
                  <a:lnTo>
                    <a:pt x="65" y="166"/>
                  </a:lnTo>
                  <a:lnTo>
                    <a:pt x="63" y="180"/>
                  </a:lnTo>
                  <a:lnTo>
                    <a:pt x="62" y="1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5" name="Freeform 1488">
              <a:extLst>
                <a:ext uri="{FF2B5EF4-FFF2-40B4-BE49-F238E27FC236}">
                  <a16:creationId xmlns:a16="http://schemas.microsoft.com/office/drawing/2014/main" id="{4DC64C04-B97F-4555-93D9-BF07615BF9BE}"/>
                </a:ext>
              </a:extLst>
            </p:cNvPr>
            <p:cNvSpPr>
              <a:spLocks noEditPoints="1"/>
            </p:cNvSpPr>
            <p:nvPr/>
          </p:nvSpPr>
          <p:spPr bwMode="auto">
            <a:xfrm>
              <a:off x="2100" y="1685"/>
              <a:ext cx="43" cy="48"/>
            </a:xfrm>
            <a:custGeom>
              <a:avLst/>
              <a:gdLst>
                <a:gd name="T0" fmla="*/ 8 w 213"/>
                <a:gd name="T1" fmla="*/ 7 h 239"/>
                <a:gd name="T2" fmla="*/ 8 w 213"/>
                <a:gd name="T3" fmla="*/ 8 h 239"/>
                <a:gd name="T4" fmla="*/ 8 w 213"/>
                <a:gd name="T5" fmla="*/ 8 h 239"/>
                <a:gd name="T6" fmla="*/ 7 w 213"/>
                <a:gd name="T7" fmla="*/ 9 h 239"/>
                <a:gd name="T8" fmla="*/ 7 w 213"/>
                <a:gd name="T9" fmla="*/ 9 h 239"/>
                <a:gd name="T10" fmla="*/ 6 w 213"/>
                <a:gd name="T11" fmla="*/ 9 h 239"/>
                <a:gd name="T12" fmla="*/ 6 w 213"/>
                <a:gd name="T13" fmla="*/ 9 h 239"/>
                <a:gd name="T14" fmla="*/ 5 w 213"/>
                <a:gd name="T15" fmla="*/ 10 h 239"/>
                <a:gd name="T16" fmla="*/ 4 w 213"/>
                <a:gd name="T17" fmla="*/ 10 h 239"/>
                <a:gd name="T18" fmla="*/ 3 w 213"/>
                <a:gd name="T19" fmla="*/ 10 h 239"/>
                <a:gd name="T20" fmla="*/ 2 w 213"/>
                <a:gd name="T21" fmla="*/ 9 h 239"/>
                <a:gd name="T22" fmla="*/ 2 w 213"/>
                <a:gd name="T23" fmla="*/ 9 h 239"/>
                <a:gd name="T24" fmla="*/ 1 w 213"/>
                <a:gd name="T25" fmla="*/ 8 h 239"/>
                <a:gd name="T26" fmla="*/ 1 w 213"/>
                <a:gd name="T27" fmla="*/ 7 h 239"/>
                <a:gd name="T28" fmla="*/ 0 w 213"/>
                <a:gd name="T29" fmla="*/ 7 h 239"/>
                <a:gd name="T30" fmla="*/ 0 w 213"/>
                <a:gd name="T31" fmla="*/ 6 h 239"/>
                <a:gd name="T32" fmla="*/ 0 w 213"/>
                <a:gd name="T33" fmla="*/ 5 h 239"/>
                <a:gd name="T34" fmla="*/ 0 w 213"/>
                <a:gd name="T35" fmla="*/ 4 h 239"/>
                <a:gd name="T36" fmla="*/ 0 w 213"/>
                <a:gd name="T37" fmla="*/ 3 h 239"/>
                <a:gd name="T38" fmla="*/ 1 w 213"/>
                <a:gd name="T39" fmla="*/ 2 h 239"/>
                <a:gd name="T40" fmla="*/ 1 w 213"/>
                <a:gd name="T41" fmla="*/ 1 h 239"/>
                <a:gd name="T42" fmla="*/ 2 w 213"/>
                <a:gd name="T43" fmla="*/ 1 h 239"/>
                <a:gd name="T44" fmla="*/ 3 w 213"/>
                <a:gd name="T45" fmla="*/ 0 h 239"/>
                <a:gd name="T46" fmla="*/ 3 w 213"/>
                <a:gd name="T47" fmla="*/ 0 h 239"/>
                <a:gd name="T48" fmla="*/ 4 w 213"/>
                <a:gd name="T49" fmla="*/ 0 h 239"/>
                <a:gd name="T50" fmla="*/ 5 w 213"/>
                <a:gd name="T51" fmla="*/ 0 h 239"/>
                <a:gd name="T52" fmla="*/ 6 w 213"/>
                <a:gd name="T53" fmla="*/ 0 h 239"/>
                <a:gd name="T54" fmla="*/ 7 w 213"/>
                <a:gd name="T55" fmla="*/ 1 h 239"/>
                <a:gd name="T56" fmla="*/ 7 w 213"/>
                <a:gd name="T57" fmla="*/ 1 h 239"/>
                <a:gd name="T58" fmla="*/ 8 w 213"/>
                <a:gd name="T59" fmla="*/ 2 h 239"/>
                <a:gd name="T60" fmla="*/ 8 w 213"/>
                <a:gd name="T61" fmla="*/ 3 h 239"/>
                <a:gd name="T62" fmla="*/ 9 w 213"/>
                <a:gd name="T63" fmla="*/ 4 h 239"/>
                <a:gd name="T64" fmla="*/ 9 w 213"/>
                <a:gd name="T65" fmla="*/ 6 h 239"/>
                <a:gd name="T66" fmla="*/ 3 w 213"/>
                <a:gd name="T67" fmla="*/ 6 h 239"/>
                <a:gd name="T68" fmla="*/ 3 w 213"/>
                <a:gd name="T69" fmla="*/ 7 h 239"/>
                <a:gd name="T70" fmla="*/ 3 w 213"/>
                <a:gd name="T71" fmla="*/ 7 h 239"/>
                <a:gd name="T72" fmla="*/ 3 w 213"/>
                <a:gd name="T73" fmla="*/ 7 h 239"/>
                <a:gd name="T74" fmla="*/ 4 w 213"/>
                <a:gd name="T75" fmla="*/ 8 h 239"/>
                <a:gd name="T76" fmla="*/ 5 w 213"/>
                <a:gd name="T77" fmla="*/ 8 h 239"/>
                <a:gd name="T78" fmla="*/ 5 w 213"/>
                <a:gd name="T79" fmla="*/ 8 h 239"/>
                <a:gd name="T80" fmla="*/ 6 w 213"/>
                <a:gd name="T81" fmla="*/ 7 h 239"/>
                <a:gd name="T82" fmla="*/ 6 w 213"/>
                <a:gd name="T83" fmla="*/ 7 h 239"/>
                <a:gd name="T84" fmla="*/ 6 w 213"/>
                <a:gd name="T85" fmla="*/ 4 h 239"/>
                <a:gd name="T86" fmla="*/ 6 w 213"/>
                <a:gd name="T87" fmla="*/ 3 h 239"/>
                <a:gd name="T88" fmla="*/ 6 w 213"/>
                <a:gd name="T89" fmla="*/ 2 h 239"/>
                <a:gd name="T90" fmla="*/ 5 w 213"/>
                <a:gd name="T91" fmla="*/ 2 h 239"/>
                <a:gd name="T92" fmla="*/ 4 w 213"/>
                <a:gd name="T93" fmla="*/ 2 h 239"/>
                <a:gd name="T94" fmla="*/ 4 w 213"/>
                <a:gd name="T95" fmla="*/ 2 h 239"/>
                <a:gd name="T96" fmla="*/ 3 w 213"/>
                <a:gd name="T97" fmla="*/ 2 h 239"/>
                <a:gd name="T98" fmla="*/ 3 w 213"/>
                <a:gd name="T99" fmla="*/ 3 h 239"/>
                <a:gd name="T100" fmla="*/ 3 w 213"/>
                <a:gd name="T101" fmla="*/ 4 h 2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3"/>
                <a:gd name="T154" fmla="*/ 0 h 239"/>
                <a:gd name="T155" fmla="*/ 213 w 213"/>
                <a:gd name="T156" fmla="*/ 239 h 2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3" h="239">
                  <a:moveTo>
                    <a:pt x="150" y="162"/>
                  </a:moveTo>
                  <a:lnTo>
                    <a:pt x="210" y="171"/>
                  </a:lnTo>
                  <a:lnTo>
                    <a:pt x="207" y="180"/>
                  </a:lnTo>
                  <a:lnTo>
                    <a:pt x="204" y="187"/>
                  </a:lnTo>
                  <a:lnTo>
                    <a:pt x="199" y="194"/>
                  </a:lnTo>
                  <a:lnTo>
                    <a:pt x="195" y="200"/>
                  </a:lnTo>
                  <a:lnTo>
                    <a:pt x="191" y="207"/>
                  </a:lnTo>
                  <a:lnTo>
                    <a:pt x="185" y="212"/>
                  </a:lnTo>
                  <a:lnTo>
                    <a:pt x="180" y="218"/>
                  </a:lnTo>
                  <a:lnTo>
                    <a:pt x="173" y="222"/>
                  </a:lnTo>
                  <a:lnTo>
                    <a:pt x="167" y="226"/>
                  </a:lnTo>
                  <a:lnTo>
                    <a:pt x="160" y="230"/>
                  </a:lnTo>
                  <a:lnTo>
                    <a:pt x="153" y="233"/>
                  </a:lnTo>
                  <a:lnTo>
                    <a:pt x="145" y="235"/>
                  </a:lnTo>
                  <a:lnTo>
                    <a:pt x="137" y="237"/>
                  </a:lnTo>
                  <a:lnTo>
                    <a:pt x="129" y="238"/>
                  </a:lnTo>
                  <a:lnTo>
                    <a:pt x="119" y="239"/>
                  </a:lnTo>
                  <a:lnTo>
                    <a:pt x="111" y="239"/>
                  </a:lnTo>
                  <a:lnTo>
                    <a:pt x="96" y="239"/>
                  </a:lnTo>
                  <a:lnTo>
                    <a:pt x="83" y="237"/>
                  </a:lnTo>
                  <a:lnTo>
                    <a:pt x="70" y="234"/>
                  </a:lnTo>
                  <a:lnTo>
                    <a:pt x="59" y="230"/>
                  </a:lnTo>
                  <a:lnTo>
                    <a:pt x="48" y="224"/>
                  </a:lnTo>
                  <a:lnTo>
                    <a:pt x="38" y="218"/>
                  </a:lnTo>
                  <a:lnTo>
                    <a:pt x="30" y="210"/>
                  </a:lnTo>
                  <a:lnTo>
                    <a:pt x="22" y="200"/>
                  </a:lnTo>
                  <a:lnTo>
                    <a:pt x="17" y="193"/>
                  </a:lnTo>
                  <a:lnTo>
                    <a:pt x="13" y="184"/>
                  </a:lnTo>
                  <a:lnTo>
                    <a:pt x="8" y="175"/>
                  </a:lnTo>
                  <a:lnTo>
                    <a:pt x="5" y="165"/>
                  </a:lnTo>
                  <a:lnTo>
                    <a:pt x="3" y="155"/>
                  </a:lnTo>
                  <a:lnTo>
                    <a:pt x="1" y="144"/>
                  </a:lnTo>
                  <a:lnTo>
                    <a:pt x="0" y="134"/>
                  </a:lnTo>
                  <a:lnTo>
                    <a:pt x="0" y="122"/>
                  </a:lnTo>
                  <a:lnTo>
                    <a:pt x="0" y="108"/>
                  </a:lnTo>
                  <a:lnTo>
                    <a:pt x="2" y="95"/>
                  </a:lnTo>
                  <a:lnTo>
                    <a:pt x="4" y="83"/>
                  </a:lnTo>
                  <a:lnTo>
                    <a:pt x="7" y="71"/>
                  </a:lnTo>
                  <a:lnTo>
                    <a:pt x="12" y="60"/>
                  </a:lnTo>
                  <a:lnTo>
                    <a:pt x="16" y="50"/>
                  </a:lnTo>
                  <a:lnTo>
                    <a:pt x="22" y="41"/>
                  </a:lnTo>
                  <a:lnTo>
                    <a:pt x="30" y="32"/>
                  </a:lnTo>
                  <a:lnTo>
                    <a:pt x="37" y="25"/>
                  </a:lnTo>
                  <a:lnTo>
                    <a:pt x="45" y="18"/>
                  </a:lnTo>
                  <a:lnTo>
                    <a:pt x="54" y="13"/>
                  </a:lnTo>
                  <a:lnTo>
                    <a:pt x="63" y="8"/>
                  </a:lnTo>
                  <a:lnTo>
                    <a:pt x="73" y="5"/>
                  </a:lnTo>
                  <a:lnTo>
                    <a:pt x="83" y="2"/>
                  </a:lnTo>
                  <a:lnTo>
                    <a:pt x="94" y="1"/>
                  </a:lnTo>
                  <a:lnTo>
                    <a:pt x="104" y="0"/>
                  </a:lnTo>
                  <a:lnTo>
                    <a:pt x="117" y="1"/>
                  </a:lnTo>
                  <a:lnTo>
                    <a:pt x="129" y="2"/>
                  </a:lnTo>
                  <a:lnTo>
                    <a:pt x="140" y="5"/>
                  </a:lnTo>
                  <a:lnTo>
                    <a:pt x="151" y="8"/>
                  </a:lnTo>
                  <a:lnTo>
                    <a:pt x="160" y="14"/>
                  </a:lnTo>
                  <a:lnTo>
                    <a:pt x="169" y="19"/>
                  </a:lnTo>
                  <a:lnTo>
                    <a:pt x="178" y="26"/>
                  </a:lnTo>
                  <a:lnTo>
                    <a:pt x="185" y="34"/>
                  </a:lnTo>
                  <a:lnTo>
                    <a:pt x="192" y="43"/>
                  </a:lnTo>
                  <a:lnTo>
                    <a:pt x="198" y="54"/>
                  </a:lnTo>
                  <a:lnTo>
                    <a:pt x="203" y="64"/>
                  </a:lnTo>
                  <a:lnTo>
                    <a:pt x="207" y="76"/>
                  </a:lnTo>
                  <a:lnTo>
                    <a:pt x="210" y="90"/>
                  </a:lnTo>
                  <a:lnTo>
                    <a:pt x="212" y="104"/>
                  </a:lnTo>
                  <a:lnTo>
                    <a:pt x="213" y="121"/>
                  </a:lnTo>
                  <a:lnTo>
                    <a:pt x="213" y="138"/>
                  </a:lnTo>
                  <a:lnTo>
                    <a:pt x="61" y="138"/>
                  </a:lnTo>
                  <a:lnTo>
                    <a:pt x="63" y="150"/>
                  </a:lnTo>
                  <a:lnTo>
                    <a:pt x="65" y="162"/>
                  </a:lnTo>
                  <a:lnTo>
                    <a:pt x="68" y="167"/>
                  </a:lnTo>
                  <a:lnTo>
                    <a:pt x="70" y="171"/>
                  </a:lnTo>
                  <a:lnTo>
                    <a:pt x="73" y="176"/>
                  </a:lnTo>
                  <a:lnTo>
                    <a:pt x="76" y="179"/>
                  </a:lnTo>
                  <a:lnTo>
                    <a:pt x="84" y="186"/>
                  </a:lnTo>
                  <a:lnTo>
                    <a:pt x="92" y="191"/>
                  </a:lnTo>
                  <a:lnTo>
                    <a:pt x="101" y="193"/>
                  </a:lnTo>
                  <a:lnTo>
                    <a:pt x="111" y="194"/>
                  </a:lnTo>
                  <a:lnTo>
                    <a:pt x="118" y="194"/>
                  </a:lnTo>
                  <a:lnTo>
                    <a:pt x="125" y="193"/>
                  </a:lnTo>
                  <a:lnTo>
                    <a:pt x="130" y="190"/>
                  </a:lnTo>
                  <a:lnTo>
                    <a:pt x="136" y="186"/>
                  </a:lnTo>
                  <a:lnTo>
                    <a:pt x="140" y="182"/>
                  </a:lnTo>
                  <a:lnTo>
                    <a:pt x="144" y="177"/>
                  </a:lnTo>
                  <a:lnTo>
                    <a:pt x="148" y="169"/>
                  </a:lnTo>
                  <a:lnTo>
                    <a:pt x="150" y="162"/>
                  </a:lnTo>
                  <a:close/>
                  <a:moveTo>
                    <a:pt x="153" y="100"/>
                  </a:moveTo>
                  <a:lnTo>
                    <a:pt x="152" y="88"/>
                  </a:lnTo>
                  <a:lnTo>
                    <a:pt x="150" y="77"/>
                  </a:lnTo>
                  <a:lnTo>
                    <a:pt x="145" y="68"/>
                  </a:lnTo>
                  <a:lnTo>
                    <a:pt x="140" y="60"/>
                  </a:lnTo>
                  <a:lnTo>
                    <a:pt x="133" y="55"/>
                  </a:lnTo>
                  <a:lnTo>
                    <a:pt x="126" y="50"/>
                  </a:lnTo>
                  <a:lnTo>
                    <a:pt x="117" y="47"/>
                  </a:lnTo>
                  <a:lnTo>
                    <a:pt x="109" y="46"/>
                  </a:lnTo>
                  <a:lnTo>
                    <a:pt x="99" y="47"/>
                  </a:lnTo>
                  <a:lnTo>
                    <a:pt x="90" y="50"/>
                  </a:lnTo>
                  <a:lnTo>
                    <a:pt x="83" y="55"/>
                  </a:lnTo>
                  <a:lnTo>
                    <a:pt x="75" y="61"/>
                  </a:lnTo>
                  <a:lnTo>
                    <a:pt x="70" y="69"/>
                  </a:lnTo>
                  <a:lnTo>
                    <a:pt x="65" y="78"/>
                  </a:lnTo>
                  <a:lnTo>
                    <a:pt x="63" y="88"/>
                  </a:lnTo>
                  <a:lnTo>
                    <a:pt x="62" y="100"/>
                  </a:lnTo>
                  <a:lnTo>
                    <a:pt x="153"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6" name="Rectangle 1489">
              <a:extLst>
                <a:ext uri="{FF2B5EF4-FFF2-40B4-BE49-F238E27FC236}">
                  <a16:creationId xmlns:a16="http://schemas.microsoft.com/office/drawing/2014/main" id="{C18245D3-58E9-46D9-90CD-6DE114A89C92}"/>
                </a:ext>
              </a:extLst>
            </p:cNvPr>
            <p:cNvSpPr>
              <a:spLocks noChangeArrowheads="1"/>
            </p:cNvSpPr>
            <p:nvPr/>
          </p:nvSpPr>
          <p:spPr bwMode="auto">
            <a:xfrm>
              <a:off x="2177" y="1669"/>
              <a:ext cx="12" cy="6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37" name="Freeform 1490">
              <a:extLst>
                <a:ext uri="{FF2B5EF4-FFF2-40B4-BE49-F238E27FC236}">
                  <a16:creationId xmlns:a16="http://schemas.microsoft.com/office/drawing/2014/main" id="{10841205-BACF-432F-A8A9-68D89393CFA5}"/>
                </a:ext>
              </a:extLst>
            </p:cNvPr>
            <p:cNvSpPr>
              <a:spLocks noEditPoints="1"/>
            </p:cNvSpPr>
            <p:nvPr/>
          </p:nvSpPr>
          <p:spPr bwMode="auto">
            <a:xfrm>
              <a:off x="2199" y="1685"/>
              <a:ext cx="43" cy="48"/>
            </a:xfrm>
            <a:custGeom>
              <a:avLst/>
              <a:gdLst>
                <a:gd name="T0" fmla="*/ 0 w 215"/>
                <a:gd name="T1" fmla="*/ 2 h 239"/>
                <a:gd name="T2" fmla="*/ 1 w 215"/>
                <a:gd name="T3" fmla="*/ 1 h 239"/>
                <a:gd name="T4" fmla="*/ 1 w 215"/>
                <a:gd name="T5" fmla="*/ 1 h 239"/>
                <a:gd name="T6" fmla="*/ 2 w 215"/>
                <a:gd name="T7" fmla="*/ 0 h 239"/>
                <a:gd name="T8" fmla="*/ 3 w 215"/>
                <a:gd name="T9" fmla="*/ 0 h 239"/>
                <a:gd name="T10" fmla="*/ 4 w 215"/>
                <a:gd name="T11" fmla="*/ 0 h 239"/>
                <a:gd name="T12" fmla="*/ 6 w 215"/>
                <a:gd name="T13" fmla="*/ 0 h 239"/>
                <a:gd name="T14" fmla="*/ 7 w 215"/>
                <a:gd name="T15" fmla="*/ 1 h 239"/>
                <a:gd name="T16" fmla="*/ 8 w 215"/>
                <a:gd name="T17" fmla="*/ 2 h 239"/>
                <a:gd name="T18" fmla="*/ 8 w 215"/>
                <a:gd name="T19" fmla="*/ 4 h 239"/>
                <a:gd name="T20" fmla="*/ 8 w 215"/>
                <a:gd name="T21" fmla="*/ 7 h 239"/>
                <a:gd name="T22" fmla="*/ 8 w 215"/>
                <a:gd name="T23" fmla="*/ 9 h 239"/>
                <a:gd name="T24" fmla="*/ 6 w 215"/>
                <a:gd name="T25" fmla="*/ 9 h 239"/>
                <a:gd name="T26" fmla="*/ 6 w 215"/>
                <a:gd name="T27" fmla="*/ 8 h 239"/>
                <a:gd name="T28" fmla="*/ 5 w 215"/>
                <a:gd name="T29" fmla="*/ 9 h 239"/>
                <a:gd name="T30" fmla="*/ 4 w 215"/>
                <a:gd name="T31" fmla="*/ 10 h 239"/>
                <a:gd name="T32" fmla="*/ 3 w 215"/>
                <a:gd name="T33" fmla="*/ 10 h 239"/>
                <a:gd name="T34" fmla="*/ 2 w 215"/>
                <a:gd name="T35" fmla="*/ 9 h 239"/>
                <a:gd name="T36" fmla="*/ 1 w 215"/>
                <a:gd name="T37" fmla="*/ 9 h 239"/>
                <a:gd name="T38" fmla="*/ 0 w 215"/>
                <a:gd name="T39" fmla="*/ 8 h 239"/>
                <a:gd name="T40" fmla="*/ 0 w 215"/>
                <a:gd name="T41" fmla="*/ 8 h 239"/>
                <a:gd name="T42" fmla="*/ 0 w 215"/>
                <a:gd name="T43" fmla="*/ 7 h 239"/>
                <a:gd name="T44" fmla="*/ 0 w 215"/>
                <a:gd name="T45" fmla="*/ 6 h 239"/>
                <a:gd name="T46" fmla="*/ 1 w 215"/>
                <a:gd name="T47" fmla="*/ 5 h 239"/>
                <a:gd name="T48" fmla="*/ 2 w 215"/>
                <a:gd name="T49" fmla="*/ 4 h 239"/>
                <a:gd name="T50" fmla="*/ 3 w 215"/>
                <a:gd name="T51" fmla="*/ 4 h 239"/>
                <a:gd name="T52" fmla="*/ 5 w 215"/>
                <a:gd name="T53" fmla="*/ 4 h 239"/>
                <a:gd name="T54" fmla="*/ 6 w 215"/>
                <a:gd name="T55" fmla="*/ 3 h 239"/>
                <a:gd name="T56" fmla="*/ 5 w 215"/>
                <a:gd name="T57" fmla="*/ 2 h 239"/>
                <a:gd name="T58" fmla="*/ 4 w 215"/>
                <a:gd name="T59" fmla="*/ 2 h 239"/>
                <a:gd name="T60" fmla="*/ 3 w 215"/>
                <a:gd name="T61" fmla="*/ 2 h 239"/>
                <a:gd name="T62" fmla="*/ 3 w 215"/>
                <a:gd name="T63" fmla="*/ 2 h 239"/>
                <a:gd name="T64" fmla="*/ 2 w 215"/>
                <a:gd name="T65" fmla="*/ 3 h 239"/>
                <a:gd name="T66" fmla="*/ 5 w 215"/>
                <a:gd name="T67" fmla="*/ 5 h 239"/>
                <a:gd name="T68" fmla="*/ 4 w 215"/>
                <a:gd name="T69" fmla="*/ 6 h 239"/>
                <a:gd name="T70" fmla="*/ 3 w 215"/>
                <a:gd name="T71" fmla="*/ 6 h 239"/>
                <a:gd name="T72" fmla="*/ 2 w 215"/>
                <a:gd name="T73" fmla="*/ 6 h 239"/>
                <a:gd name="T74" fmla="*/ 3 w 215"/>
                <a:gd name="T75" fmla="*/ 7 h 239"/>
                <a:gd name="T76" fmla="*/ 3 w 215"/>
                <a:gd name="T77" fmla="*/ 8 h 239"/>
                <a:gd name="T78" fmla="*/ 4 w 215"/>
                <a:gd name="T79" fmla="*/ 8 h 239"/>
                <a:gd name="T80" fmla="*/ 5 w 215"/>
                <a:gd name="T81" fmla="*/ 8 h 239"/>
                <a:gd name="T82" fmla="*/ 5 w 215"/>
                <a:gd name="T83" fmla="*/ 7 h 239"/>
                <a:gd name="T84" fmla="*/ 6 w 215"/>
                <a:gd name="T85" fmla="*/ 6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39"/>
                <a:gd name="T131" fmla="*/ 215 w 215"/>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39">
                  <a:moveTo>
                    <a:pt x="60" y="75"/>
                  </a:moveTo>
                  <a:lnTo>
                    <a:pt x="5" y="66"/>
                  </a:lnTo>
                  <a:lnTo>
                    <a:pt x="9" y="57"/>
                  </a:lnTo>
                  <a:lnTo>
                    <a:pt x="11" y="49"/>
                  </a:lnTo>
                  <a:lnTo>
                    <a:pt x="15" y="43"/>
                  </a:lnTo>
                  <a:lnTo>
                    <a:pt x="18" y="36"/>
                  </a:lnTo>
                  <a:lnTo>
                    <a:pt x="23" y="31"/>
                  </a:lnTo>
                  <a:lnTo>
                    <a:pt x="27" y="26"/>
                  </a:lnTo>
                  <a:lnTo>
                    <a:pt x="32" y="20"/>
                  </a:lnTo>
                  <a:lnTo>
                    <a:pt x="38" y="16"/>
                  </a:lnTo>
                  <a:lnTo>
                    <a:pt x="44" y="13"/>
                  </a:lnTo>
                  <a:lnTo>
                    <a:pt x="51" y="9"/>
                  </a:lnTo>
                  <a:lnTo>
                    <a:pt x="58" y="6"/>
                  </a:lnTo>
                  <a:lnTo>
                    <a:pt x="66" y="4"/>
                  </a:lnTo>
                  <a:lnTo>
                    <a:pt x="74" y="3"/>
                  </a:lnTo>
                  <a:lnTo>
                    <a:pt x="84" y="1"/>
                  </a:lnTo>
                  <a:lnTo>
                    <a:pt x="94" y="1"/>
                  </a:lnTo>
                  <a:lnTo>
                    <a:pt x="105" y="0"/>
                  </a:lnTo>
                  <a:lnTo>
                    <a:pt x="124" y="1"/>
                  </a:lnTo>
                  <a:lnTo>
                    <a:pt x="140" y="3"/>
                  </a:lnTo>
                  <a:lnTo>
                    <a:pt x="154" y="6"/>
                  </a:lnTo>
                  <a:lnTo>
                    <a:pt x="165" y="9"/>
                  </a:lnTo>
                  <a:lnTo>
                    <a:pt x="175" y="15"/>
                  </a:lnTo>
                  <a:lnTo>
                    <a:pt x="182" y="20"/>
                  </a:lnTo>
                  <a:lnTo>
                    <a:pt x="189" y="27"/>
                  </a:lnTo>
                  <a:lnTo>
                    <a:pt x="193" y="34"/>
                  </a:lnTo>
                  <a:lnTo>
                    <a:pt x="196" y="43"/>
                  </a:lnTo>
                  <a:lnTo>
                    <a:pt x="200" y="55"/>
                  </a:lnTo>
                  <a:lnTo>
                    <a:pt x="201" y="70"/>
                  </a:lnTo>
                  <a:lnTo>
                    <a:pt x="202" y="88"/>
                  </a:lnTo>
                  <a:lnTo>
                    <a:pt x="201" y="159"/>
                  </a:lnTo>
                  <a:lnTo>
                    <a:pt x="201" y="173"/>
                  </a:lnTo>
                  <a:lnTo>
                    <a:pt x="202" y="185"/>
                  </a:lnTo>
                  <a:lnTo>
                    <a:pt x="203" y="196"/>
                  </a:lnTo>
                  <a:lnTo>
                    <a:pt x="204" y="204"/>
                  </a:lnTo>
                  <a:lnTo>
                    <a:pt x="208" y="219"/>
                  </a:lnTo>
                  <a:lnTo>
                    <a:pt x="215" y="235"/>
                  </a:lnTo>
                  <a:lnTo>
                    <a:pt x="154" y="235"/>
                  </a:lnTo>
                  <a:lnTo>
                    <a:pt x="152" y="227"/>
                  </a:lnTo>
                  <a:lnTo>
                    <a:pt x="149" y="217"/>
                  </a:lnTo>
                  <a:lnTo>
                    <a:pt x="148" y="212"/>
                  </a:lnTo>
                  <a:lnTo>
                    <a:pt x="147" y="209"/>
                  </a:lnTo>
                  <a:lnTo>
                    <a:pt x="139" y="217"/>
                  </a:lnTo>
                  <a:lnTo>
                    <a:pt x="131" y="223"/>
                  </a:lnTo>
                  <a:lnTo>
                    <a:pt x="122" y="227"/>
                  </a:lnTo>
                  <a:lnTo>
                    <a:pt x="113" y="232"/>
                  </a:lnTo>
                  <a:lnTo>
                    <a:pt x="105" y="235"/>
                  </a:lnTo>
                  <a:lnTo>
                    <a:pt x="95" y="238"/>
                  </a:lnTo>
                  <a:lnTo>
                    <a:pt x="85" y="239"/>
                  </a:lnTo>
                  <a:lnTo>
                    <a:pt x="75" y="239"/>
                  </a:lnTo>
                  <a:lnTo>
                    <a:pt x="67" y="239"/>
                  </a:lnTo>
                  <a:lnTo>
                    <a:pt x="59" y="238"/>
                  </a:lnTo>
                  <a:lnTo>
                    <a:pt x="52" y="237"/>
                  </a:lnTo>
                  <a:lnTo>
                    <a:pt x="44" y="235"/>
                  </a:lnTo>
                  <a:lnTo>
                    <a:pt x="38" y="232"/>
                  </a:lnTo>
                  <a:lnTo>
                    <a:pt x="31" y="228"/>
                  </a:lnTo>
                  <a:lnTo>
                    <a:pt x="25" y="225"/>
                  </a:lnTo>
                  <a:lnTo>
                    <a:pt x="20" y="221"/>
                  </a:lnTo>
                  <a:lnTo>
                    <a:pt x="15" y="216"/>
                  </a:lnTo>
                  <a:lnTo>
                    <a:pt x="11" y="210"/>
                  </a:lnTo>
                  <a:lnTo>
                    <a:pt x="7" y="205"/>
                  </a:lnTo>
                  <a:lnTo>
                    <a:pt x="4" y="198"/>
                  </a:lnTo>
                  <a:lnTo>
                    <a:pt x="2" y="193"/>
                  </a:lnTo>
                  <a:lnTo>
                    <a:pt x="1" y="186"/>
                  </a:lnTo>
                  <a:lnTo>
                    <a:pt x="0" y="179"/>
                  </a:lnTo>
                  <a:lnTo>
                    <a:pt x="0" y="172"/>
                  </a:lnTo>
                  <a:lnTo>
                    <a:pt x="0" y="163"/>
                  </a:lnTo>
                  <a:lnTo>
                    <a:pt x="2" y="154"/>
                  </a:lnTo>
                  <a:lnTo>
                    <a:pt x="4" y="145"/>
                  </a:lnTo>
                  <a:lnTo>
                    <a:pt x="9" y="137"/>
                  </a:lnTo>
                  <a:lnTo>
                    <a:pt x="14" y="130"/>
                  </a:lnTo>
                  <a:lnTo>
                    <a:pt x="20" y="124"/>
                  </a:lnTo>
                  <a:lnTo>
                    <a:pt x="27" y="118"/>
                  </a:lnTo>
                  <a:lnTo>
                    <a:pt x="34" y="114"/>
                  </a:lnTo>
                  <a:lnTo>
                    <a:pt x="44" y="110"/>
                  </a:lnTo>
                  <a:lnTo>
                    <a:pt x="55" y="107"/>
                  </a:lnTo>
                  <a:lnTo>
                    <a:pt x="68" y="103"/>
                  </a:lnTo>
                  <a:lnTo>
                    <a:pt x="83" y="100"/>
                  </a:lnTo>
                  <a:lnTo>
                    <a:pt x="102" y="96"/>
                  </a:lnTo>
                  <a:lnTo>
                    <a:pt x="119" y="93"/>
                  </a:lnTo>
                  <a:lnTo>
                    <a:pt x="132" y="88"/>
                  </a:lnTo>
                  <a:lnTo>
                    <a:pt x="142" y="85"/>
                  </a:lnTo>
                  <a:lnTo>
                    <a:pt x="142" y="78"/>
                  </a:lnTo>
                  <a:lnTo>
                    <a:pt x="141" y="71"/>
                  </a:lnTo>
                  <a:lnTo>
                    <a:pt x="139" y="64"/>
                  </a:lnTo>
                  <a:lnTo>
                    <a:pt x="137" y="58"/>
                  </a:lnTo>
                  <a:lnTo>
                    <a:pt x="134" y="54"/>
                  </a:lnTo>
                  <a:lnTo>
                    <a:pt x="128" y="50"/>
                  </a:lnTo>
                  <a:lnTo>
                    <a:pt x="121" y="48"/>
                  </a:lnTo>
                  <a:lnTo>
                    <a:pt x="112" y="47"/>
                  </a:lnTo>
                  <a:lnTo>
                    <a:pt x="100" y="46"/>
                  </a:lnTo>
                  <a:lnTo>
                    <a:pt x="93" y="47"/>
                  </a:lnTo>
                  <a:lnTo>
                    <a:pt x="86" y="48"/>
                  </a:lnTo>
                  <a:lnTo>
                    <a:pt x="81" y="50"/>
                  </a:lnTo>
                  <a:lnTo>
                    <a:pt x="75" y="53"/>
                  </a:lnTo>
                  <a:lnTo>
                    <a:pt x="71" y="57"/>
                  </a:lnTo>
                  <a:lnTo>
                    <a:pt x="67" y="61"/>
                  </a:lnTo>
                  <a:lnTo>
                    <a:pt x="64" y="68"/>
                  </a:lnTo>
                  <a:lnTo>
                    <a:pt x="60" y="75"/>
                  </a:lnTo>
                  <a:close/>
                  <a:moveTo>
                    <a:pt x="142" y="125"/>
                  </a:moveTo>
                  <a:lnTo>
                    <a:pt x="135" y="127"/>
                  </a:lnTo>
                  <a:lnTo>
                    <a:pt x="127" y="129"/>
                  </a:lnTo>
                  <a:lnTo>
                    <a:pt x="116" y="131"/>
                  </a:lnTo>
                  <a:lnTo>
                    <a:pt x="105" y="134"/>
                  </a:lnTo>
                  <a:lnTo>
                    <a:pt x="94" y="137"/>
                  </a:lnTo>
                  <a:lnTo>
                    <a:pt x="84" y="139"/>
                  </a:lnTo>
                  <a:lnTo>
                    <a:pt x="77" y="142"/>
                  </a:lnTo>
                  <a:lnTo>
                    <a:pt x="72" y="144"/>
                  </a:lnTo>
                  <a:lnTo>
                    <a:pt x="67" y="149"/>
                  </a:lnTo>
                  <a:lnTo>
                    <a:pt x="64" y="154"/>
                  </a:lnTo>
                  <a:lnTo>
                    <a:pt x="60" y="159"/>
                  </a:lnTo>
                  <a:lnTo>
                    <a:pt x="60" y="166"/>
                  </a:lnTo>
                  <a:lnTo>
                    <a:pt x="60" y="171"/>
                  </a:lnTo>
                  <a:lnTo>
                    <a:pt x="63" y="178"/>
                  </a:lnTo>
                  <a:lnTo>
                    <a:pt x="66" y="183"/>
                  </a:lnTo>
                  <a:lnTo>
                    <a:pt x="70" y="187"/>
                  </a:lnTo>
                  <a:lnTo>
                    <a:pt x="74" y="192"/>
                  </a:lnTo>
                  <a:lnTo>
                    <a:pt x="81" y="195"/>
                  </a:lnTo>
                  <a:lnTo>
                    <a:pt x="86" y="196"/>
                  </a:lnTo>
                  <a:lnTo>
                    <a:pt x="94" y="197"/>
                  </a:lnTo>
                  <a:lnTo>
                    <a:pt x="101" y="196"/>
                  </a:lnTo>
                  <a:lnTo>
                    <a:pt x="110" y="194"/>
                  </a:lnTo>
                  <a:lnTo>
                    <a:pt x="118" y="191"/>
                  </a:lnTo>
                  <a:lnTo>
                    <a:pt x="125" y="186"/>
                  </a:lnTo>
                  <a:lnTo>
                    <a:pt x="131" y="182"/>
                  </a:lnTo>
                  <a:lnTo>
                    <a:pt x="134" y="177"/>
                  </a:lnTo>
                  <a:lnTo>
                    <a:pt x="137" y="171"/>
                  </a:lnTo>
                  <a:lnTo>
                    <a:pt x="139" y="166"/>
                  </a:lnTo>
                  <a:lnTo>
                    <a:pt x="141" y="155"/>
                  </a:lnTo>
                  <a:lnTo>
                    <a:pt x="142" y="137"/>
                  </a:lnTo>
                  <a:lnTo>
                    <a:pt x="142"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8" name="Freeform 1491">
              <a:extLst>
                <a:ext uri="{FF2B5EF4-FFF2-40B4-BE49-F238E27FC236}">
                  <a16:creationId xmlns:a16="http://schemas.microsoft.com/office/drawing/2014/main" id="{B288D1C4-0B63-4A31-8078-41E2E9F17F69}"/>
                </a:ext>
              </a:extLst>
            </p:cNvPr>
            <p:cNvSpPr>
              <a:spLocks/>
            </p:cNvSpPr>
            <p:nvPr/>
          </p:nvSpPr>
          <p:spPr bwMode="auto">
            <a:xfrm>
              <a:off x="1922" y="1758"/>
              <a:ext cx="61" cy="63"/>
            </a:xfrm>
            <a:custGeom>
              <a:avLst/>
              <a:gdLst>
                <a:gd name="T0" fmla="*/ 0 w 306"/>
                <a:gd name="T1" fmla="*/ 13 h 316"/>
                <a:gd name="T2" fmla="*/ 0 w 306"/>
                <a:gd name="T3" fmla="*/ 0 h 316"/>
                <a:gd name="T4" fmla="*/ 4 w 306"/>
                <a:gd name="T5" fmla="*/ 0 h 316"/>
                <a:gd name="T6" fmla="*/ 6 w 306"/>
                <a:gd name="T7" fmla="*/ 9 h 316"/>
                <a:gd name="T8" fmla="*/ 8 w 306"/>
                <a:gd name="T9" fmla="*/ 0 h 316"/>
                <a:gd name="T10" fmla="*/ 12 w 306"/>
                <a:gd name="T11" fmla="*/ 0 h 316"/>
                <a:gd name="T12" fmla="*/ 12 w 306"/>
                <a:gd name="T13" fmla="*/ 13 h 316"/>
                <a:gd name="T14" fmla="*/ 10 w 306"/>
                <a:gd name="T15" fmla="*/ 13 h 316"/>
                <a:gd name="T16" fmla="*/ 10 w 306"/>
                <a:gd name="T17" fmla="*/ 3 h 316"/>
                <a:gd name="T18" fmla="*/ 7 w 306"/>
                <a:gd name="T19" fmla="*/ 13 h 316"/>
                <a:gd name="T20" fmla="*/ 5 w 306"/>
                <a:gd name="T21" fmla="*/ 13 h 316"/>
                <a:gd name="T22" fmla="*/ 2 w 306"/>
                <a:gd name="T23" fmla="*/ 3 h 316"/>
                <a:gd name="T24" fmla="*/ 2 w 306"/>
                <a:gd name="T25" fmla="*/ 13 h 316"/>
                <a:gd name="T26" fmla="*/ 0 w 306"/>
                <a:gd name="T27" fmla="*/ 13 h 3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6"/>
                <a:gd name="T43" fmla="*/ 0 h 316"/>
                <a:gd name="T44" fmla="*/ 306 w 306"/>
                <a:gd name="T45" fmla="*/ 316 h 3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6" h="316">
                  <a:moveTo>
                    <a:pt x="0" y="316"/>
                  </a:moveTo>
                  <a:lnTo>
                    <a:pt x="0" y="0"/>
                  </a:lnTo>
                  <a:lnTo>
                    <a:pt x="95" y="0"/>
                  </a:lnTo>
                  <a:lnTo>
                    <a:pt x="153" y="216"/>
                  </a:lnTo>
                  <a:lnTo>
                    <a:pt x="210" y="0"/>
                  </a:lnTo>
                  <a:lnTo>
                    <a:pt x="306" y="0"/>
                  </a:lnTo>
                  <a:lnTo>
                    <a:pt x="306" y="316"/>
                  </a:lnTo>
                  <a:lnTo>
                    <a:pt x="246" y="316"/>
                  </a:lnTo>
                  <a:lnTo>
                    <a:pt x="246" y="67"/>
                  </a:lnTo>
                  <a:lnTo>
                    <a:pt x="184" y="316"/>
                  </a:lnTo>
                  <a:lnTo>
                    <a:pt x="122" y="316"/>
                  </a:lnTo>
                  <a:lnTo>
                    <a:pt x="60" y="67"/>
                  </a:lnTo>
                  <a:lnTo>
                    <a:pt x="60"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39" name="Freeform 1492">
              <a:extLst>
                <a:ext uri="{FF2B5EF4-FFF2-40B4-BE49-F238E27FC236}">
                  <a16:creationId xmlns:a16="http://schemas.microsoft.com/office/drawing/2014/main" id="{27DBEC76-EAF6-407D-AB6F-E04102B569D7}"/>
                </a:ext>
              </a:extLst>
            </p:cNvPr>
            <p:cNvSpPr>
              <a:spLocks noEditPoints="1"/>
            </p:cNvSpPr>
            <p:nvPr/>
          </p:nvSpPr>
          <p:spPr bwMode="auto">
            <a:xfrm>
              <a:off x="1996" y="1758"/>
              <a:ext cx="12" cy="63"/>
            </a:xfrm>
            <a:custGeom>
              <a:avLst/>
              <a:gdLst>
                <a:gd name="T0" fmla="*/ 0 w 61"/>
                <a:gd name="T1" fmla="*/ 2 h 316"/>
                <a:gd name="T2" fmla="*/ 0 w 61"/>
                <a:gd name="T3" fmla="*/ 0 h 316"/>
                <a:gd name="T4" fmla="*/ 2 w 61"/>
                <a:gd name="T5" fmla="*/ 0 h 316"/>
                <a:gd name="T6" fmla="*/ 2 w 61"/>
                <a:gd name="T7" fmla="*/ 2 h 316"/>
                <a:gd name="T8" fmla="*/ 0 w 61"/>
                <a:gd name="T9" fmla="*/ 2 h 316"/>
                <a:gd name="T10" fmla="*/ 0 w 61"/>
                <a:gd name="T11" fmla="*/ 13 h 316"/>
                <a:gd name="T12" fmla="*/ 0 w 61"/>
                <a:gd name="T13" fmla="*/ 4 h 316"/>
                <a:gd name="T14" fmla="*/ 2 w 61"/>
                <a:gd name="T15" fmla="*/ 4 h 316"/>
                <a:gd name="T16" fmla="*/ 2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0" name="Freeform 1493">
              <a:extLst>
                <a:ext uri="{FF2B5EF4-FFF2-40B4-BE49-F238E27FC236}">
                  <a16:creationId xmlns:a16="http://schemas.microsoft.com/office/drawing/2014/main" id="{822D29DE-62C9-4D64-A0A4-50089B79874C}"/>
                </a:ext>
              </a:extLst>
            </p:cNvPr>
            <p:cNvSpPr>
              <a:spLocks noEditPoints="1"/>
            </p:cNvSpPr>
            <p:nvPr/>
          </p:nvSpPr>
          <p:spPr bwMode="auto">
            <a:xfrm>
              <a:off x="2017" y="1774"/>
              <a:ext cx="48" cy="48"/>
            </a:xfrm>
            <a:custGeom>
              <a:avLst/>
              <a:gdLst>
                <a:gd name="T0" fmla="*/ 0 w 237"/>
                <a:gd name="T1" fmla="*/ 3 h 240"/>
                <a:gd name="T2" fmla="*/ 1 w 237"/>
                <a:gd name="T3" fmla="*/ 2 h 240"/>
                <a:gd name="T4" fmla="*/ 1 w 237"/>
                <a:gd name="T5" fmla="*/ 1 h 240"/>
                <a:gd name="T6" fmla="*/ 2 w 237"/>
                <a:gd name="T7" fmla="*/ 1 h 240"/>
                <a:gd name="T8" fmla="*/ 4 w 237"/>
                <a:gd name="T9" fmla="*/ 0 h 240"/>
                <a:gd name="T10" fmla="*/ 5 w 237"/>
                <a:gd name="T11" fmla="*/ 0 h 240"/>
                <a:gd name="T12" fmla="*/ 7 w 237"/>
                <a:gd name="T13" fmla="*/ 0 h 240"/>
                <a:gd name="T14" fmla="*/ 8 w 237"/>
                <a:gd name="T15" fmla="*/ 1 h 240"/>
                <a:gd name="T16" fmla="*/ 9 w 237"/>
                <a:gd name="T17" fmla="*/ 2 h 240"/>
                <a:gd name="T18" fmla="*/ 10 w 237"/>
                <a:gd name="T19" fmla="*/ 3 h 240"/>
                <a:gd name="T20" fmla="*/ 10 w 237"/>
                <a:gd name="T21" fmla="*/ 5 h 240"/>
                <a:gd name="T22" fmla="*/ 10 w 237"/>
                <a:gd name="T23" fmla="*/ 6 h 240"/>
                <a:gd name="T24" fmla="*/ 9 w 237"/>
                <a:gd name="T25" fmla="*/ 7 h 240"/>
                <a:gd name="T26" fmla="*/ 8 w 237"/>
                <a:gd name="T27" fmla="*/ 9 h 240"/>
                <a:gd name="T28" fmla="*/ 7 w 237"/>
                <a:gd name="T29" fmla="*/ 9 h 240"/>
                <a:gd name="T30" fmla="*/ 5 w 237"/>
                <a:gd name="T31" fmla="*/ 10 h 240"/>
                <a:gd name="T32" fmla="*/ 4 w 237"/>
                <a:gd name="T33" fmla="*/ 9 h 240"/>
                <a:gd name="T34" fmla="*/ 2 w 237"/>
                <a:gd name="T35" fmla="*/ 9 h 240"/>
                <a:gd name="T36" fmla="*/ 1 w 237"/>
                <a:gd name="T37" fmla="*/ 8 h 240"/>
                <a:gd name="T38" fmla="*/ 1 w 237"/>
                <a:gd name="T39" fmla="*/ 8 h 240"/>
                <a:gd name="T40" fmla="*/ 0 w 237"/>
                <a:gd name="T41" fmla="*/ 7 h 240"/>
                <a:gd name="T42" fmla="*/ 0 w 237"/>
                <a:gd name="T43" fmla="*/ 5 h 240"/>
                <a:gd name="T44" fmla="*/ 3 w 237"/>
                <a:gd name="T45" fmla="*/ 5 h 240"/>
                <a:gd name="T46" fmla="*/ 3 w 237"/>
                <a:gd name="T47" fmla="*/ 6 h 240"/>
                <a:gd name="T48" fmla="*/ 3 w 237"/>
                <a:gd name="T49" fmla="*/ 7 h 240"/>
                <a:gd name="T50" fmla="*/ 4 w 237"/>
                <a:gd name="T51" fmla="*/ 7 h 240"/>
                <a:gd name="T52" fmla="*/ 4 w 237"/>
                <a:gd name="T53" fmla="*/ 8 h 240"/>
                <a:gd name="T54" fmla="*/ 5 w 237"/>
                <a:gd name="T55" fmla="*/ 8 h 240"/>
                <a:gd name="T56" fmla="*/ 5 w 237"/>
                <a:gd name="T57" fmla="*/ 8 h 240"/>
                <a:gd name="T58" fmla="*/ 6 w 237"/>
                <a:gd name="T59" fmla="*/ 7 h 240"/>
                <a:gd name="T60" fmla="*/ 7 w 237"/>
                <a:gd name="T61" fmla="*/ 7 h 240"/>
                <a:gd name="T62" fmla="*/ 7 w 237"/>
                <a:gd name="T63" fmla="*/ 6 h 240"/>
                <a:gd name="T64" fmla="*/ 7 w 237"/>
                <a:gd name="T65" fmla="*/ 5 h 240"/>
                <a:gd name="T66" fmla="*/ 7 w 237"/>
                <a:gd name="T67" fmla="*/ 4 h 240"/>
                <a:gd name="T68" fmla="*/ 7 w 237"/>
                <a:gd name="T69" fmla="*/ 3 h 240"/>
                <a:gd name="T70" fmla="*/ 6 w 237"/>
                <a:gd name="T71" fmla="*/ 3 h 240"/>
                <a:gd name="T72" fmla="*/ 6 w 237"/>
                <a:gd name="T73" fmla="*/ 2 h 240"/>
                <a:gd name="T74" fmla="*/ 5 w 237"/>
                <a:gd name="T75" fmla="*/ 2 h 240"/>
                <a:gd name="T76" fmla="*/ 5 w 237"/>
                <a:gd name="T77" fmla="*/ 2 h 240"/>
                <a:gd name="T78" fmla="*/ 4 w 237"/>
                <a:gd name="T79" fmla="*/ 2 h 240"/>
                <a:gd name="T80" fmla="*/ 3 w 237"/>
                <a:gd name="T81" fmla="*/ 3 h 240"/>
                <a:gd name="T82" fmla="*/ 3 w 237"/>
                <a:gd name="T83" fmla="*/ 3 h 240"/>
                <a:gd name="T84" fmla="*/ 3 w 237"/>
                <a:gd name="T85" fmla="*/ 4 h 240"/>
                <a:gd name="T86" fmla="*/ 3 w 237"/>
                <a:gd name="T87" fmla="*/ 5 h 24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7"/>
                <a:gd name="T133" fmla="*/ 0 h 240"/>
                <a:gd name="T134" fmla="*/ 237 w 237"/>
                <a:gd name="T135" fmla="*/ 240 h 24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7" h="240">
                  <a:moveTo>
                    <a:pt x="0" y="117"/>
                  </a:moveTo>
                  <a:lnTo>
                    <a:pt x="1" y="102"/>
                  </a:lnTo>
                  <a:lnTo>
                    <a:pt x="3" y="87"/>
                  </a:lnTo>
                  <a:lnTo>
                    <a:pt x="9" y="73"/>
                  </a:lnTo>
                  <a:lnTo>
                    <a:pt x="15" y="59"/>
                  </a:lnTo>
                  <a:lnTo>
                    <a:pt x="19" y="51"/>
                  </a:lnTo>
                  <a:lnTo>
                    <a:pt x="23" y="44"/>
                  </a:lnTo>
                  <a:lnTo>
                    <a:pt x="28" y="39"/>
                  </a:lnTo>
                  <a:lnTo>
                    <a:pt x="33" y="34"/>
                  </a:lnTo>
                  <a:lnTo>
                    <a:pt x="38" y="28"/>
                  </a:lnTo>
                  <a:lnTo>
                    <a:pt x="44" y="24"/>
                  </a:lnTo>
                  <a:lnTo>
                    <a:pt x="51" y="19"/>
                  </a:lnTo>
                  <a:lnTo>
                    <a:pt x="57" y="15"/>
                  </a:lnTo>
                  <a:lnTo>
                    <a:pt x="71" y="9"/>
                  </a:lnTo>
                  <a:lnTo>
                    <a:pt x="87" y="3"/>
                  </a:lnTo>
                  <a:lnTo>
                    <a:pt x="102" y="1"/>
                  </a:lnTo>
                  <a:lnTo>
                    <a:pt x="118" y="0"/>
                  </a:lnTo>
                  <a:lnTo>
                    <a:pt x="131" y="1"/>
                  </a:lnTo>
                  <a:lnTo>
                    <a:pt x="143" y="2"/>
                  </a:lnTo>
                  <a:lnTo>
                    <a:pt x="155" y="5"/>
                  </a:lnTo>
                  <a:lnTo>
                    <a:pt x="165" y="9"/>
                  </a:lnTo>
                  <a:lnTo>
                    <a:pt x="176" y="13"/>
                  </a:lnTo>
                  <a:lnTo>
                    <a:pt x="186" y="20"/>
                  </a:lnTo>
                  <a:lnTo>
                    <a:pt x="195" y="26"/>
                  </a:lnTo>
                  <a:lnTo>
                    <a:pt x="203" y="34"/>
                  </a:lnTo>
                  <a:lnTo>
                    <a:pt x="211" y="42"/>
                  </a:lnTo>
                  <a:lnTo>
                    <a:pt x="218" y="52"/>
                  </a:lnTo>
                  <a:lnTo>
                    <a:pt x="224" y="62"/>
                  </a:lnTo>
                  <a:lnTo>
                    <a:pt x="228" y="73"/>
                  </a:lnTo>
                  <a:lnTo>
                    <a:pt x="232" y="83"/>
                  </a:lnTo>
                  <a:lnTo>
                    <a:pt x="234" y="95"/>
                  </a:lnTo>
                  <a:lnTo>
                    <a:pt x="237" y="107"/>
                  </a:lnTo>
                  <a:lnTo>
                    <a:pt x="237" y="119"/>
                  </a:lnTo>
                  <a:lnTo>
                    <a:pt x="237" y="132"/>
                  </a:lnTo>
                  <a:lnTo>
                    <a:pt x="234" y="144"/>
                  </a:lnTo>
                  <a:lnTo>
                    <a:pt x="232" y="156"/>
                  </a:lnTo>
                  <a:lnTo>
                    <a:pt x="228" y="166"/>
                  </a:lnTo>
                  <a:lnTo>
                    <a:pt x="224" y="177"/>
                  </a:lnTo>
                  <a:lnTo>
                    <a:pt x="218" y="187"/>
                  </a:lnTo>
                  <a:lnTo>
                    <a:pt x="211" y="197"/>
                  </a:lnTo>
                  <a:lnTo>
                    <a:pt x="203" y="205"/>
                  </a:lnTo>
                  <a:lnTo>
                    <a:pt x="195" y="214"/>
                  </a:lnTo>
                  <a:lnTo>
                    <a:pt x="185" y="220"/>
                  </a:lnTo>
                  <a:lnTo>
                    <a:pt x="175" y="227"/>
                  </a:lnTo>
                  <a:lnTo>
                    <a:pt x="165" y="231"/>
                  </a:lnTo>
                  <a:lnTo>
                    <a:pt x="155" y="234"/>
                  </a:lnTo>
                  <a:lnTo>
                    <a:pt x="143" y="238"/>
                  </a:lnTo>
                  <a:lnTo>
                    <a:pt x="131" y="239"/>
                  </a:lnTo>
                  <a:lnTo>
                    <a:pt x="119" y="240"/>
                  </a:lnTo>
                  <a:lnTo>
                    <a:pt x="103" y="239"/>
                  </a:lnTo>
                  <a:lnTo>
                    <a:pt x="88" y="237"/>
                  </a:lnTo>
                  <a:lnTo>
                    <a:pt x="73" y="231"/>
                  </a:lnTo>
                  <a:lnTo>
                    <a:pt x="59" y="226"/>
                  </a:lnTo>
                  <a:lnTo>
                    <a:pt x="52" y="221"/>
                  </a:lnTo>
                  <a:lnTo>
                    <a:pt x="46" y="217"/>
                  </a:lnTo>
                  <a:lnTo>
                    <a:pt x="39" y="213"/>
                  </a:lnTo>
                  <a:lnTo>
                    <a:pt x="34" y="207"/>
                  </a:lnTo>
                  <a:lnTo>
                    <a:pt x="28" y="202"/>
                  </a:lnTo>
                  <a:lnTo>
                    <a:pt x="23" y="197"/>
                  </a:lnTo>
                  <a:lnTo>
                    <a:pt x="19" y="190"/>
                  </a:lnTo>
                  <a:lnTo>
                    <a:pt x="15" y="184"/>
                  </a:lnTo>
                  <a:lnTo>
                    <a:pt x="11" y="177"/>
                  </a:lnTo>
                  <a:lnTo>
                    <a:pt x="9" y="170"/>
                  </a:lnTo>
                  <a:lnTo>
                    <a:pt x="6" y="161"/>
                  </a:lnTo>
                  <a:lnTo>
                    <a:pt x="3" y="153"/>
                  </a:lnTo>
                  <a:lnTo>
                    <a:pt x="1" y="136"/>
                  </a:lnTo>
                  <a:lnTo>
                    <a:pt x="0" y="117"/>
                  </a:lnTo>
                  <a:close/>
                  <a:moveTo>
                    <a:pt x="63" y="120"/>
                  </a:moveTo>
                  <a:lnTo>
                    <a:pt x="63" y="129"/>
                  </a:lnTo>
                  <a:lnTo>
                    <a:pt x="63" y="136"/>
                  </a:lnTo>
                  <a:lnTo>
                    <a:pt x="65" y="144"/>
                  </a:lnTo>
                  <a:lnTo>
                    <a:pt x="66" y="150"/>
                  </a:lnTo>
                  <a:lnTo>
                    <a:pt x="68" y="157"/>
                  </a:lnTo>
                  <a:lnTo>
                    <a:pt x="71" y="162"/>
                  </a:lnTo>
                  <a:lnTo>
                    <a:pt x="75" y="168"/>
                  </a:lnTo>
                  <a:lnTo>
                    <a:pt x="79" y="172"/>
                  </a:lnTo>
                  <a:lnTo>
                    <a:pt x="82" y="176"/>
                  </a:lnTo>
                  <a:lnTo>
                    <a:pt x="87" y="180"/>
                  </a:lnTo>
                  <a:lnTo>
                    <a:pt x="92" y="184"/>
                  </a:lnTo>
                  <a:lnTo>
                    <a:pt x="96" y="186"/>
                  </a:lnTo>
                  <a:lnTo>
                    <a:pt x="102" y="188"/>
                  </a:lnTo>
                  <a:lnTo>
                    <a:pt x="107" y="189"/>
                  </a:lnTo>
                  <a:lnTo>
                    <a:pt x="112" y="190"/>
                  </a:lnTo>
                  <a:lnTo>
                    <a:pt x="119" y="190"/>
                  </a:lnTo>
                  <a:lnTo>
                    <a:pt x="124" y="190"/>
                  </a:lnTo>
                  <a:lnTo>
                    <a:pt x="130" y="189"/>
                  </a:lnTo>
                  <a:lnTo>
                    <a:pt x="135" y="188"/>
                  </a:lnTo>
                  <a:lnTo>
                    <a:pt x="141" y="186"/>
                  </a:lnTo>
                  <a:lnTo>
                    <a:pt x="145" y="184"/>
                  </a:lnTo>
                  <a:lnTo>
                    <a:pt x="149" y="180"/>
                  </a:lnTo>
                  <a:lnTo>
                    <a:pt x="155" y="176"/>
                  </a:lnTo>
                  <a:lnTo>
                    <a:pt x="158" y="172"/>
                  </a:lnTo>
                  <a:lnTo>
                    <a:pt x="162" y="168"/>
                  </a:lnTo>
                  <a:lnTo>
                    <a:pt x="165" y="162"/>
                  </a:lnTo>
                  <a:lnTo>
                    <a:pt x="168" y="157"/>
                  </a:lnTo>
                  <a:lnTo>
                    <a:pt x="171" y="150"/>
                  </a:lnTo>
                  <a:lnTo>
                    <a:pt x="172" y="143"/>
                  </a:lnTo>
                  <a:lnTo>
                    <a:pt x="173" y="136"/>
                  </a:lnTo>
                  <a:lnTo>
                    <a:pt x="174" y="128"/>
                  </a:lnTo>
                  <a:lnTo>
                    <a:pt x="174" y="120"/>
                  </a:lnTo>
                  <a:lnTo>
                    <a:pt x="174" y="111"/>
                  </a:lnTo>
                  <a:lnTo>
                    <a:pt x="173" y="104"/>
                  </a:lnTo>
                  <a:lnTo>
                    <a:pt x="172" y="96"/>
                  </a:lnTo>
                  <a:lnTo>
                    <a:pt x="171" y="90"/>
                  </a:lnTo>
                  <a:lnTo>
                    <a:pt x="168" y="83"/>
                  </a:lnTo>
                  <a:lnTo>
                    <a:pt x="165" y="78"/>
                  </a:lnTo>
                  <a:lnTo>
                    <a:pt x="162" y="73"/>
                  </a:lnTo>
                  <a:lnTo>
                    <a:pt x="158" y="68"/>
                  </a:lnTo>
                  <a:lnTo>
                    <a:pt x="155" y="64"/>
                  </a:lnTo>
                  <a:lnTo>
                    <a:pt x="149" y="60"/>
                  </a:lnTo>
                  <a:lnTo>
                    <a:pt x="145" y="56"/>
                  </a:lnTo>
                  <a:lnTo>
                    <a:pt x="141" y="54"/>
                  </a:lnTo>
                  <a:lnTo>
                    <a:pt x="135" y="52"/>
                  </a:lnTo>
                  <a:lnTo>
                    <a:pt x="130" y="51"/>
                  </a:lnTo>
                  <a:lnTo>
                    <a:pt x="124" y="50"/>
                  </a:lnTo>
                  <a:lnTo>
                    <a:pt x="119" y="50"/>
                  </a:lnTo>
                  <a:lnTo>
                    <a:pt x="112" y="50"/>
                  </a:lnTo>
                  <a:lnTo>
                    <a:pt x="107" y="51"/>
                  </a:lnTo>
                  <a:lnTo>
                    <a:pt x="102" y="52"/>
                  </a:lnTo>
                  <a:lnTo>
                    <a:pt x="96" y="54"/>
                  </a:lnTo>
                  <a:lnTo>
                    <a:pt x="92" y="56"/>
                  </a:lnTo>
                  <a:lnTo>
                    <a:pt x="87" y="60"/>
                  </a:lnTo>
                  <a:lnTo>
                    <a:pt x="82" y="64"/>
                  </a:lnTo>
                  <a:lnTo>
                    <a:pt x="79" y="68"/>
                  </a:lnTo>
                  <a:lnTo>
                    <a:pt x="75" y="73"/>
                  </a:lnTo>
                  <a:lnTo>
                    <a:pt x="71" y="78"/>
                  </a:lnTo>
                  <a:lnTo>
                    <a:pt x="68" y="83"/>
                  </a:lnTo>
                  <a:lnTo>
                    <a:pt x="66" y="90"/>
                  </a:lnTo>
                  <a:lnTo>
                    <a:pt x="65" y="96"/>
                  </a:lnTo>
                  <a:lnTo>
                    <a:pt x="63" y="104"/>
                  </a:lnTo>
                  <a:lnTo>
                    <a:pt x="63" y="111"/>
                  </a:lnTo>
                  <a:lnTo>
                    <a:pt x="63"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1" name="Freeform 1494">
              <a:extLst>
                <a:ext uri="{FF2B5EF4-FFF2-40B4-BE49-F238E27FC236}">
                  <a16:creationId xmlns:a16="http://schemas.microsoft.com/office/drawing/2014/main" id="{882A2096-ECD4-4D8F-8A6E-EE03761A28E0}"/>
                </a:ext>
              </a:extLst>
            </p:cNvPr>
            <p:cNvSpPr>
              <a:spLocks/>
            </p:cNvSpPr>
            <p:nvPr/>
          </p:nvSpPr>
          <p:spPr bwMode="auto">
            <a:xfrm>
              <a:off x="2070" y="1774"/>
              <a:ext cx="43" cy="48"/>
            </a:xfrm>
            <a:custGeom>
              <a:avLst/>
              <a:gdLst>
                <a:gd name="T0" fmla="*/ 3 w 213"/>
                <a:gd name="T1" fmla="*/ 7 h 240"/>
                <a:gd name="T2" fmla="*/ 3 w 213"/>
                <a:gd name="T3" fmla="*/ 7 h 240"/>
                <a:gd name="T4" fmla="*/ 4 w 213"/>
                <a:gd name="T5" fmla="*/ 8 h 240"/>
                <a:gd name="T6" fmla="*/ 5 w 213"/>
                <a:gd name="T7" fmla="*/ 8 h 240"/>
                <a:gd name="T8" fmla="*/ 6 w 213"/>
                <a:gd name="T9" fmla="*/ 7 h 240"/>
                <a:gd name="T10" fmla="*/ 6 w 213"/>
                <a:gd name="T11" fmla="*/ 7 h 240"/>
                <a:gd name="T12" fmla="*/ 6 w 213"/>
                <a:gd name="T13" fmla="*/ 6 h 240"/>
                <a:gd name="T14" fmla="*/ 6 w 213"/>
                <a:gd name="T15" fmla="*/ 6 h 240"/>
                <a:gd name="T16" fmla="*/ 4 w 213"/>
                <a:gd name="T17" fmla="*/ 6 h 240"/>
                <a:gd name="T18" fmla="*/ 2 w 213"/>
                <a:gd name="T19" fmla="*/ 5 h 240"/>
                <a:gd name="T20" fmla="*/ 1 w 213"/>
                <a:gd name="T21" fmla="*/ 5 h 240"/>
                <a:gd name="T22" fmla="*/ 1 w 213"/>
                <a:gd name="T23" fmla="*/ 4 h 240"/>
                <a:gd name="T24" fmla="*/ 0 w 213"/>
                <a:gd name="T25" fmla="*/ 3 h 240"/>
                <a:gd name="T26" fmla="*/ 0 w 213"/>
                <a:gd name="T27" fmla="*/ 2 h 240"/>
                <a:gd name="T28" fmla="*/ 1 w 213"/>
                <a:gd name="T29" fmla="*/ 1 h 240"/>
                <a:gd name="T30" fmla="*/ 1 w 213"/>
                <a:gd name="T31" fmla="*/ 1 h 240"/>
                <a:gd name="T32" fmla="*/ 2 w 213"/>
                <a:gd name="T33" fmla="*/ 0 h 240"/>
                <a:gd name="T34" fmla="*/ 3 w 213"/>
                <a:gd name="T35" fmla="*/ 0 h 240"/>
                <a:gd name="T36" fmla="*/ 5 w 213"/>
                <a:gd name="T37" fmla="*/ 0 h 240"/>
                <a:gd name="T38" fmla="*/ 6 w 213"/>
                <a:gd name="T39" fmla="*/ 0 h 240"/>
                <a:gd name="T40" fmla="*/ 7 w 213"/>
                <a:gd name="T41" fmla="*/ 0 h 240"/>
                <a:gd name="T42" fmla="*/ 7 w 213"/>
                <a:gd name="T43" fmla="*/ 1 h 240"/>
                <a:gd name="T44" fmla="*/ 8 w 213"/>
                <a:gd name="T45" fmla="*/ 2 h 240"/>
                <a:gd name="T46" fmla="*/ 8 w 213"/>
                <a:gd name="T47" fmla="*/ 2 h 240"/>
                <a:gd name="T48" fmla="*/ 6 w 213"/>
                <a:gd name="T49" fmla="*/ 2 h 240"/>
                <a:gd name="T50" fmla="*/ 5 w 213"/>
                <a:gd name="T51" fmla="*/ 2 h 240"/>
                <a:gd name="T52" fmla="*/ 4 w 213"/>
                <a:gd name="T53" fmla="*/ 2 h 240"/>
                <a:gd name="T54" fmla="*/ 3 w 213"/>
                <a:gd name="T55" fmla="*/ 2 h 240"/>
                <a:gd name="T56" fmla="*/ 3 w 213"/>
                <a:gd name="T57" fmla="*/ 2 h 240"/>
                <a:gd name="T58" fmla="*/ 3 w 213"/>
                <a:gd name="T59" fmla="*/ 3 h 240"/>
                <a:gd name="T60" fmla="*/ 3 w 213"/>
                <a:gd name="T61" fmla="*/ 3 h 240"/>
                <a:gd name="T62" fmla="*/ 4 w 213"/>
                <a:gd name="T63" fmla="*/ 3 h 240"/>
                <a:gd name="T64" fmla="*/ 7 w 213"/>
                <a:gd name="T65" fmla="*/ 4 h 240"/>
                <a:gd name="T66" fmla="*/ 8 w 213"/>
                <a:gd name="T67" fmla="*/ 5 h 240"/>
                <a:gd name="T68" fmla="*/ 8 w 213"/>
                <a:gd name="T69" fmla="*/ 5 h 240"/>
                <a:gd name="T70" fmla="*/ 9 w 213"/>
                <a:gd name="T71" fmla="*/ 6 h 240"/>
                <a:gd name="T72" fmla="*/ 9 w 213"/>
                <a:gd name="T73" fmla="*/ 7 h 240"/>
                <a:gd name="T74" fmla="*/ 8 w 213"/>
                <a:gd name="T75" fmla="*/ 7 h 240"/>
                <a:gd name="T76" fmla="*/ 8 w 213"/>
                <a:gd name="T77" fmla="*/ 8 h 240"/>
                <a:gd name="T78" fmla="*/ 7 w 213"/>
                <a:gd name="T79" fmla="*/ 9 h 240"/>
                <a:gd name="T80" fmla="*/ 6 w 213"/>
                <a:gd name="T81" fmla="*/ 9 h 240"/>
                <a:gd name="T82" fmla="*/ 5 w 213"/>
                <a:gd name="T83" fmla="*/ 10 h 240"/>
                <a:gd name="T84" fmla="*/ 4 w 213"/>
                <a:gd name="T85" fmla="*/ 10 h 240"/>
                <a:gd name="T86" fmla="*/ 2 w 213"/>
                <a:gd name="T87" fmla="*/ 9 h 240"/>
                <a:gd name="T88" fmla="*/ 1 w 213"/>
                <a:gd name="T89" fmla="*/ 9 h 240"/>
                <a:gd name="T90" fmla="*/ 1 w 213"/>
                <a:gd name="T91" fmla="*/ 8 h 240"/>
                <a:gd name="T92" fmla="*/ 0 w 213"/>
                <a:gd name="T93" fmla="*/ 7 h 24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13"/>
                <a:gd name="T142" fmla="*/ 0 h 240"/>
                <a:gd name="T143" fmla="*/ 213 w 213"/>
                <a:gd name="T144" fmla="*/ 240 h 24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13" h="240">
                  <a:moveTo>
                    <a:pt x="0" y="170"/>
                  </a:moveTo>
                  <a:lnTo>
                    <a:pt x="61" y="160"/>
                  </a:lnTo>
                  <a:lnTo>
                    <a:pt x="63" y="169"/>
                  </a:lnTo>
                  <a:lnTo>
                    <a:pt x="66" y="175"/>
                  </a:lnTo>
                  <a:lnTo>
                    <a:pt x="71" y="182"/>
                  </a:lnTo>
                  <a:lnTo>
                    <a:pt x="76" y="187"/>
                  </a:lnTo>
                  <a:lnTo>
                    <a:pt x="83" y="191"/>
                  </a:lnTo>
                  <a:lnTo>
                    <a:pt x="90" y="193"/>
                  </a:lnTo>
                  <a:lnTo>
                    <a:pt x="100" y="196"/>
                  </a:lnTo>
                  <a:lnTo>
                    <a:pt x="110" y="196"/>
                  </a:lnTo>
                  <a:lnTo>
                    <a:pt x="120" y="196"/>
                  </a:lnTo>
                  <a:lnTo>
                    <a:pt x="130" y="193"/>
                  </a:lnTo>
                  <a:lnTo>
                    <a:pt x="139" y="191"/>
                  </a:lnTo>
                  <a:lnTo>
                    <a:pt x="145" y="187"/>
                  </a:lnTo>
                  <a:lnTo>
                    <a:pt x="148" y="184"/>
                  </a:lnTo>
                  <a:lnTo>
                    <a:pt x="151" y="180"/>
                  </a:lnTo>
                  <a:lnTo>
                    <a:pt x="153" y="176"/>
                  </a:lnTo>
                  <a:lnTo>
                    <a:pt x="153" y="171"/>
                  </a:lnTo>
                  <a:lnTo>
                    <a:pt x="153" y="168"/>
                  </a:lnTo>
                  <a:lnTo>
                    <a:pt x="152" y="164"/>
                  </a:lnTo>
                  <a:lnTo>
                    <a:pt x="151" y="162"/>
                  </a:lnTo>
                  <a:lnTo>
                    <a:pt x="148" y="160"/>
                  </a:lnTo>
                  <a:lnTo>
                    <a:pt x="145" y="158"/>
                  </a:lnTo>
                  <a:lnTo>
                    <a:pt x="141" y="156"/>
                  </a:lnTo>
                  <a:lnTo>
                    <a:pt x="136" y="153"/>
                  </a:lnTo>
                  <a:lnTo>
                    <a:pt x="128" y="151"/>
                  </a:lnTo>
                  <a:lnTo>
                    <a:pt x="95" y="144"/>
                  </a:lnTo>
                  <a:lnTo>
                    <a:pt x="69" y="136"/>
                  </a:lnTo>
                  <a:lnTo>
                    <a:pt x="58" y="133"/>
                  </a:lnTo>
                  <a:lnTo>
                    <a:pt x="48" y="129"/>
                  </a:lnTo>
                  <a:lnTo>
                    <a:pt x="41" y="125"/>
                  </a:lnTo>
                  <a:lnTo>
                    <a:pt x="35" y="122"/>
                  </a:lnTo>
                  <a:lnTo>
                    <a:pt x="29" y="118"/>
                  </a:lnTo>
                  <a:lnTo>
                    <a:pt x="23" y="112"/>
                  </a:lnTo>
                  <a:lnTo>
                    <a:pt x="19" y="106"/>
                  </a:lnTo>
                  <a:lnTo>
                    <a:pt x="15" y="100"/>
                  </a:lnTo>
                  <a:lnTo>
                    <a:pt x="12" y="93"/>
                  </a:lnTo>
                  <a:lnTo>
                    <a:pt x="10" y="87"/>
                  </a:lnTo>
                  <a:lnTo>
                    <a:pt x="8" y="79"/>
                  </a:lnTo>
                  <a:lnTo>
                    <a:pt x="8" y="70"/>
                  </a:lnTo>
                  <a:lnTo>
                    <a:pt x="8" y="63"/>
                  </a:lnTo>
                  <a:lnTo>
                    <a:pt x="9" y="56"/>
                  </a:lnTo>
                  <a:lnTo>
                    <a:pt x="11" y="50"/>
                  </a:lnTo>
                  <a:lnTo>
                    <a:pt x="14" y="43"/>
                  </a:lnTo>
                  <a:lnTo>
                    <a:pt x="17" y="37"/>
                  </a:lnTo>
                  <a:lnTo>
                    <a:pt x="21" y="32"/>
                  </a:lnTo>
                  <a:lnTo>
                    <a:pt x="26" y="26"/>
                  </a:lnTo>
                  <a:lnTo>
                    <a:pt x="32" y="21"/>
                  </a:lnTo>
                  <a:lnTo>
                    <a:pt x="38" y="15"/>
                  </a:lnTo>
                  <a:lnTo>
                    <a:pt x="45" y="12"/>
                  </a:lnTo>
                  <a:lnTo>
                    <a:pt x="52" y="8"/>
                  </a:lnTo>
                  <a:lnTo>
                    <a:pt x="62" y="6"/>
                  </a:lnTo>
                  <a:lnTo>
                    <a:pt x="71" y="3"/>
                  </a:lnTo>
                  <a:lnTo>
                    <a:pt x="82" y="1"/>
                  </a:lnTo>
                  <a:lnTo>
                    <a:pt x="92" y="0"/>
                  </a:lnTo>
                  <a:lnTo>
                    <a:pt x="104" y="0"/>
                  </a:lnTo>
                  <a:lnTo>
                    <a:pt x="116" y="0"/>
                  </a:lnTo>
                  <a:lnTo>
                    <a:pt x="127" y="1"/>
                  </a:lnTo>
                  <a:lnTo>
                    <a:pt x="137" y="2"/>
                  </a:lnTo>
                  <a:lnTo>
                    <a:pt x="145" y="5"/>
                  </a:lnTo>
                  <a:lnTo>
                    <a:pt x="154" y="7"/>
                  </a:lnTo>
                  <a:lnTo>
                    <a:pt x="161" y="9"/>
                  </a:lnTo>
                  <a:lnTo>
                    <a:pt x="168" y="12"/>
                  </a:lnTo>
                  <a:lnTo>
                    <a:pt x="174" y="15"/>
                  </a:lnTo>
                  <a:lnTo>
                    <a:pt x="180" y="20"/>
                  </a:lnTo>
                  <a:lnTo>
                    <a:pt x="185" y="24"/>
                  </a:lnTo>
                  <a:lnTo>
                    <a:pt x="189" y="29"/>
                  </a:lnTo>
                  <a:lnTo>
                    <a:pt x="194" y="35"/>
                  </a:lnTo>
                  <a:lnTo>
                    <a:pt x="197" y="40"/>
                  </a:lnTo>
                  <a:lnTo>
                    <a:pt x="200" y="47"/>
                  </a:lnTo>
                  <a:lnTo>
                    <a:pt x="204" y="54"/>
                  </a:lnTo>
                  <a:lnTo>
                    <a:pt x="206" y="61"/>
                  </a:lnTo>
                  <a:lnTo>
                    <a:pt x="148" y="71"/>
                  </a:lnTo>
                  <a:lnTo>
                    <a:pt x="146" y="65"/>
                  </a:lnTo>
                  <a:lnTo>
                    <a:pt x="143" y="60"/>
                  </a:lnTo>
                  <a:lnTo>
                    <a:pt x="140" y="55"/>
                  </a:lnTo>
                  <a:lnTo>
                    <a:pt x="134" y="51"/>
                  </a:lnTo>
                  <a:lnTo>
                    <a:pt x="129" y="48"/>
                  </a:lnTo>
                  <a:lnTo>
                    <a:pt x="123" y="46"/>
                  </a:lnTo>
                  <a:lnTo>
                    <a:pt x="115" y="44"/>
                  </a:lnTo>
                  <a:lnTo>
                    <a:pt x="105" y="43"/>
                  </a:lnTo>
                  <a:lnTo>
                    <a:pt x="95" y="44"/>
                  </a:lnTo>
                  <a:lnTo>
                    <a:pt x="85" y="46"/>
                  </a:lnTo>
                  <a:lnTo>
                    <a:pt x="77" y="48"/>
                  </a:lnTo>
                  <a:lnTo>
                    <a:pt x="72" y="51"/>
                  </a:lnTo>
                  <a:lnTo>
                    <a:pt x="69" y="53"/>
                  </a:lnTo>
                  <a:lnTo>
                    <a:pt x="66" y="56"/>
                  </a:lnTo>
                  <a:lnTo>
                    <a:pt x="65" y="60"/>
                  </a:lnTo>
                  <a:lnTo>
                    <a:pt x="64" y="63"/>
                  </a:lnTo>
                  <a:lnTo>
                    <a:pt x="65" y="66"/>
                  </a:lnTo>
                  <a:lnTo>
                    <a:pt x="66" y="69"/>
                  </a:lnTo>
                  <a:lnTo>
                    <a:pt x="68" y="71"/>
                  </a:lnTo>
                  <a:lnTo>
                    <a:pt x="71" y="74"/>
                  </a:lnTo>
                  <a:lnTo>
                    <a:pt x="77" y="77"/>
                  </a:lnTo>
                  <a:lnTo>
                    <a:pt x="89" y="81"/>
                  </a:lnTo>
                  <a:lnTo>
                    <a:pt x="105" y="85"/>
                  </a:lnTo>
                  <a:lnTo>
                    <a:pt x="127" y="91"/>
                  </a:lnTo>
                  <a:lnTo>
                    <a:pt x="150" y="96"/>
                  </a:lnTo>
                  <a:lnTo>
                    <a:pt x="168" y="103"/>
                  </a:lnTo>
                  <a:lnTo>
                    <a:pt x="177" y="107"/>
                  </a:lnTo>
                  <a:lnTo>
                    <a:pt x="183" y="110"/>
                  </a:lnTo>
                  <a:lnTo>
                    <a:pt x="189" y="114"/>
                  </a:lnTo>
                  <a:lnTo>
                    <a:pt x="195" y="118"/>
                  </a:lnTo>
                  <a:lnTo>
                    <a:pt x="199" y="122"/>
                  </a:lnTo>
                  <a:lnTo>
                    <a:pt x="204" y="127"/>
                  </a:lnTo>
                  <a:lnTo>
                    <a:pt x="207" y="132"/>
                  </a:lnTo>
                  <a:lnTo>
                    <a:pt x="209" y="137"/>
                  </a:lnTo>
                  <a:lnTo>
                    <a:pt x="211" y="143"/>
                  </a:lnTo>
                  <a:lnTo>
                    <a:pt x="212" y="149"/>
                  </a:lnTo>
                  <a:lnTo>
                    <a:pt x="213" y="156"/>
                  </a:lnTo>
                  <a:lnTo>
                    <a:pt x="213" y="163"/>
                  </a:lnTo>
                  <a:lnTo>
                    <a:pt x="213" y="171"/>
                  </a:lnTo>
                  <a:lnTo>
                    <a:pt x="212" y="178"/>
                  </a:lnTo>
                  <a:lnTo>
                    <a:pt x="210" y="185"/>
                  </a:lnTo>
                  <a:lnTo>
                    <a:pt x="207" y="192"/>
                  </a:lnTo>
                  <a:lnTo>
                    <a:pt x="204" y="199"/>
                  </a:lnTo>
                  <a:lnTo>
                    <a:pt x="199" y="205"/>
                  </a:lnTo>
                  <a:lnTo>
                    <a:pt x="194" y="212"/>
                  </a:lnTo>
                  <a:lnTo>
                    <a:pt x="187" y="217"/>
                  </a:lnTo>
                  <a:lnTo>
                    <a:pt x="181" y="223"/>
                  </a:lnTo>
                  <a:lnTo>
                    <a:pt x="172" y="227"/>
                  </a:lnTo>
                  <a:lnTo>
                    <a:pt x="164" y="231"/>
                  </a:lnTo>
                  <a:lnTo>
                    <a:pt x="155" y="234"/>
                  </a:lnTo>
                  <a:lnTo>
                    <a:pt x="144" y="237"/>
                  </a:lnTo>
                  <a:lnTo>
                    <a:pt x="133" y="239"/>
                  </a:lnTo>
                  <a:lnTo>
                    <a:pt x="123" y="240"/>
                  </a:lnTo>
                  <a:lnTo>
                    <a:pt x="110" y="240"/>
                  </a:lnTo>
                  <a:lnTo>
                    <a:pt x="98" y="240"/>
                  </a:lnTo>
                  <a:lnTo>
                    <a:pt x="87" y="239"/>
                  </a:lnTo>
                  <a:lnTo>
                    <a:pt x="77" y="237"/>
                  </a:lnTo>
                  <a:lnTo>
                    <a:pt x="68" y="234"/>
                  </a:lnTo>
                  <a:lnTo>
                    <a:pt x="59" y="232"/>
                  </a:lnTo>
                  <a:lnTo>
                    <a:pt x="50" y="229"/>
                  </a:lnTo>
                  <a:lnTo>
                    <a:pt x="43" y="225"/>
                  </a:lnTo>
                  <a:lnTo>
                    <a:pt x="35" y="220"/>
                  </a:lnTo>
                  <a:lnTo>
                    <a:pt x="29" y="216"/>
                  </a:lnTo>
                  <a:lnTo>
                    <a:pt x="23" y="211"/>
                  </a:lnTo>
                  <a:lnTo>
                    <a:pt x="18" y="204"/>
                  </a:lnTo>
                  <a:lnTo>
                    <a:pt x="12" y="199"/>
                  </a:lnTo>
                  <a:lnTo>
                    <a:pt x="8" y="191"/>
                  </a:lnTo>
                  <a:lnTo>
                    <a:pt x="5" y="185"/>
                  </a:lnTo>
                  <a:lnTo>
                    <a:pt x="2" y="177"/>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2" name="Freeform 1495">
              <a:extLst>
                <a:ext uri="{FF2B5EF4-FFF2-40B4-BE49-F238E27FC236}">
                  <a16:creationId xmlns:a16="http://schemas.microsoft.com/office/drawing/2014/main" id="{1EA7AD3A-925C-4927-9E63-DB628285D3BA}"/>
                </a:ext>
              </a:extLst>
            </p:cNvPr>
            <p:cNvSpPr>
              <a:spLocks noEditPoints="1"/>
            </p:cNvSpPr>
            <p:nvPr/>
          </p:nvSpPr>
          <p:spPr bwMode="auto">
            <a:xfrm>
              <a:off x="2123" y="1758"/>
              <a:ext cx="13" cy="63"/>
            </a:xfrm>
            <a:custGeom>
              <a:avLst/>
              <a:gdLst>
                <a:gd name="T0" fmla="*/ 0 w 61"/>
                <a:gd name="T1" fmla="*/ 2 h 316"/>
                <a:gd name="T2" fmla="*/ 0 w 61"/>
                <a:gd name="T3" fmla="*/ 0 h 316"/>
                <a:gd name="T4" fmla="*/ 3 w 61"/>
                <a:gd name="T5" fmla="*/ 0 h 316"/>
                <a:gd name="T6" fmla="*/ 3 w 61"/>
                <a:gd name="T7" fmla="*/ 2 h 316"/>
                <a:gd name="T8" fmla="*/ 0 w 61"/>
                <a:gd name="T9" fmla="*/ 2 h 316"/>
                <a:gd name="T10" fmla="*/ 0 w 61"/>
                <a:gd name="T11" fmla="*/ 13 h 316"/>
                <a:gd name="T12" fmla="*/ 0 w 61"/>
                <a:gd name="T13" fmla="*/ 4 h 316"/>
                <a:gd name="T14" fmla="*/ 3 w 61"/>
                <a:gd name="T15" fmla="*/ 4 h 316"/>
                <a:gd name="T16" fmla="*/ 3 w 61"/>
                <a:gd name="T17" fmla="*/ 13 h 316"/>
                <a:gd name="T18" fmla="*/ 0 w 61"/>
                <a:gd name="T19" fmla="*/ 13 h 3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316"/>
                <a:gd name="T32" fmla="*/ 61 w 61"/>
                <a:gd name="T33" fmla="*/ 316 h 3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316">
                  <a:moveTo>
                    <a:pt x="0" y="56"/>
                  </a:moveTo>
                  <a:lnTo>
                    <a:pt x="0" y="0"/>
                  </a:lnTo>
                  <a:lnTo>
                    <a:pt x="61" y="0"/>
                  </a:lnTo>
                  <a:lnTo>
                    <a:pt x="61" y="56"/>
                  </a:lnTo>
                  <a:lnTo>
                    <a:pt x="0" y="56"/>
                  </a:lnTo>
                  <a:close/>
                  <a:moveTo>
                    <a:pt x="0" y="316"/>
                  </a:moveTo>
                  <a:lnTo>
                    <a:pt x="0" y="88"/>
                  </a:lnTo>
                  <a:lnTo>
                    <a:pt x="61" y="88"/>
                  </a:lnTo>
                  <a:lnTo>
                    <a:pt x="61" y="316"/>
                  </a:lnTo>
                  <a:lnTo>
                    <a:pt x="0" y="3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3" name="Freeform 1496">
              <a:extLst>
                <a:ext uri="{FF2B5EF4-FFF2-40B4-BE49-F238E27FC236}">
                  <a16:creationId xmlns:a16="http://schemas.microsoft.com/office/drawing/2014/main" id="{00595D77-B51E-4577-9FCD-6CB5DF536E3E}"/>
                </a:ext>
              </a:extLst>
            </p:cNvPr>
            <p:cNvSpPr>
              <a:spLocks/>
            </p:cNvSpPr>
            <p:nvPr/>
          </p:nvSpPr>
          <p:spPr bwMode="auto">
            <a:xfrm>
              <a:off x="2148" y="1774"/>
              <a:ext cx="41" cy="47"/>
            </a:xfrm>
            <a:custGeom>
              <a:avLst/>
              <a:gdLst>
                <a:gd name="T0" fmla="*/ 8 w 208"/>
                <a:gd name="T1" fmla="*/ 9 h 234"/>
                <a:gd name="T2" fmla="*/ 6 w 208"/>
                <a:gd name="T3" fmla="*/ 9 h 234"/>
                <a:gd name="T4" fmla="*/ 6 w 208"/>
                <a:gd name="T5" fmla="*/ 5 h 234"/>
                <a:gd name="T6" fmla="*/ 6 w 208"/>
                <a:gd name="T7" fmla="*/ 4 h 234"/>
                <a:gd name="T8" fmla="*/ 6 w 208"/>
                <a:gd name="T9" fmla="*/ 3 h 234"/>
                <a:gd name="T10" fmla="*/ 6 w 208"/>
                <a:gd name="T11" fmla="*/ 3 h 234"/>
                <a:gd name="T12" fmla="*/ 6 w 208"/>
                <a:gd name="T13" fmla="*/ 3 h 234"/>
                <a:gd name="T14" fmla="*/ 6 w 208"/>
                <a:gd name="T15" fmla="*/ 3 h 234"/>
                <a:gd name="T16" fmla="*/ 5 w 208"/>
                <a:gd name="T17" fmla="*/ 2 h 234"/>
                <a:gd name="T18" fmla="*/ 5 w 208"/>
                <a:gd name="T19" fmla="*/ 2 h 234"/>
                <a:gd name="T20" fmla="*/ 5 w 208"/>
                <a:gd name="T21" fmla="*/ 2 h 234"/>
                <a:gd name="T22" fmla="*/ 5 w 208"/>
                <a:gd name="T23" fmla="*/ 2 h 234"/>
                <a:gd name="T24" fmla="*/ 5 w 208"/>
                <a:gd name="T25" fmla="*/ 2 h 234"/>
                <a:gd name="T26" fmla="*/ 5 w 208"/>
                <a:gd name="T27" fmla="*/ 2 h 234"/>
                <a:gd name="T28" fmla="*/ 4 w 208"/>
                <a:gd name="T29" fmla="*/ 2 h 234"/>
                <a:gd name="T30" fmla="*/ 4 w 208"/>
                <a:gd name="T31" fmla="*/ 2 h 234"/>
                <a:gd name="T32" fmla="*/ 4 w 208"/>
                <a:gd name="T33" fmla="*/ 2 h 234"/>
                <a:gd name="T34" fmla="*/ 4 w 208"/>
                <a:gd name="T35" fmla="*/ 2 h 234"/>
                <a:gd name="T36" fmla="*/ 3 w 208"/>
                <a:gd name="T37" fmla="*/ 2 h 234"/>
                <a:gd name="T38" fmla="*/ 3 w 208"/>
                <a:gd name="T39" fmla="*/ 2 h 234"/>
                <a:gd name="T40" fmla="*/ 3 w 208"/>
                <a:gd name="T41" fmla="*/ 3 h 234"/>
                <a:gd name="T42" fmla="*/ 3 w 208"/>
                <a:gd name="T43" fmla="*/ 3 h 234"/>
                <a:gd name="T44" fmla="*/ 3 w 208"/>
                <a:gd name="T45" fmla="*/ 3 h 234"/>
                <a:gd name="T46" fmla="*/ 3 w 208"/>
                <a:gd name="T47" fmla="*/ 3 h 234"/>
                <a:gd name="T48" fmla="*/ 2 w 208"/>
                <a:gd name="T49" fmla="*/ 4 h 234"/>
                <a:gd name="T50" fmla="*/ 2 w 208"/>
                <a:gd name="T51" fmla="*/ 5 h 234"/>
                <a:gd name="T52" fmla="*/ 2 w 208"/>
                <a:gd name="T53" fmla="*/ 5 h 234"/>
                <a:gd name="T54" fmla="*/ 2 w 208"/>
                <a:gd name="T55" fmla="*/ 9 h 234"/>
                <a:gd name="T56" fmla="*/ 0 w 208"/>
                <a:gd name="T57" fmla="*/ 9 h 234"/>
                <a:gd name="T58" fmla="*/ 0 w 208"/>
                <a:gd name="T59" fmla="*/ 0 h 234"/>
                <a:gd name="T60" fmla="*/ 2 w 208"/>
                <a:gd name="T61" fmla="*/ 0 h 234"/>
                <a:gd name="T62" fmla="*/ 2 w 208"/>
                <a:gd name="T63" fmla="*/ 2 h 234"/>
                <a:gd name="T64" fmla="*/ 3 w 208"/>
                <a:gd name="T65" fmla="*/ 1 h 234"/>
                <a:gd name="T66" fmla="*/ 3 w 208"/>
                <a:gd name="T67" fmla="*/ 1 h 234"/>
                <a:gd name="T68" fmla="*/ 3 w 208"/>
                <a:gd name="T69" fmla="*/ 1 h 234"/>
                <a:gd name="T70" fmla="*/ 4 w 208"/>
                <a:gd name="T71" fmla="*/ 0 h 234"/>
                <a:gd name="T72" fmla="*/ 4 w 208"/>
                <a:gd name="T73" fmla="*/ 0 h 234"/>
                <a:gd name="T74" fmla="*/ 4 w 208"/>
                <a:gd name="T75" fmla="*/ 0 h 234"/>
                <a:gd name="T76" fmla="*/ 5 w 208"/>
                <a:gd name="T77" fmla="*/ 0 h 234"/>
                <a:gd name="T78" fmla="*/ 5 w 208"/>
                <a:gd name="T79" fmla="*/ 0 h 234"/>
                <a:gd name="T80" fmla="*/ 6 w 208"/>
                <a:gd name="T81" fmla="*/ 0 h 234"/>
                <a:gd name="T82" fmla="*/ 6 w 208"/>
                <a:gd name="T83" fmla="*/ 0 h 234"/>
                <a:gd name="T84" fmla="*/ 6 w 208"/>
                <a:gd name="T85" fmla="*/ 0 h 234"/>
                <a:gd name="T86" fmla="*/ 7 w 208"/>
                <a:gd name="T87" fmla="*/ 0 h 234"/>
                <a:gd name="T88" fmla="*/ 7 w 208"/>
                <a:gd name="T89" fmla="*/ 0 h 234"/>
                <a:gd name="T90" fmla="*/ 7 w 208"/>
                <a:gd name="T91" fmla="*/ 1 h 234"/>
                <a:gd name="T92" fmla="*/ 7 w 208"/>
                <a:gd name="T93" fmla="*/ 1 h 234"/>
                <a:gd name="T94" fmla="*/ 7 w 208"/>
                <a:gd name="T95" fmla="*/ 1 h 234"/>
                <a:gd name="T96" fmla="*/ 8 w 208"/>
                <a:gd name="T97" fmla="*/ 1 h 234"/>
                <a:gd name="T98" fmla="*/ 8 w 208"/>
                <a:gd name="T99" fmla="*/ 2 h 234"/>
                <a:gd name="T100" fmla="*/ 8 w 208"/>
                <a:gd name="T101" fmla="*/ 2 h 234"/>
                <a:gd name="T102" fmla="*/ 8 w 208"/>
                <a:gd name="T103" fmla="*/ 2 h 234"/>
                <a:gd name="T104" fmla="*/ 8 w 208"/>
                <a:gd name="T105" fmla="*/ 2 h 234"/>
                <a:gd name="T106" fmla="*/ 8 w 208"/>
                <a:gd name="T107" fmla="*/ 3 h 234"/>
                <a:gd name="T108" fmla="*/ 8 w 208"/>
                <a:gd name="T109" fmla="*/ 3 h 234"/>
                <a:gd name="T110" fmla="*/ 8 w 208"/>
                <a:gd name="T111" fmla="*/ 4 h 234"/>
                <a:gd name="T112" fmla="*/ 8 w 208"/>
                <a:gd name="T113" fmla="*/ 9 h 2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34"/>
                <a:gd name="T173" fmla="*/ 208 w 208"/>
                <a:gd name="T174" fmla="*/ 234 h 2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34">
                  <a:moveTo>
                    <a:pt x="208" y="234"/>
                  </a:moveTo>
                  <a:lnTo>
                    <a:pt x="148" y="234"/>
                  </a:lnTo>
                  <a:lnTo>
                    <a:pt x="148" y="118"/>
                  </a:lnTo>
                  <a:lnTo>
                    <a:pt x="148" y="101"/>
                  </a:lnTo>
                  <a:lnTo>
                    <a:pt x="147" y="87"/>
                  </a:lnTo>
                  <a:lnTo>
                    <a:pt x="146" y="77"/>
                  </a:lnTo>
                  <a:lnTo>
                    <a:pt x="145" y="69"/>
                  </a:lnTo>
                  <a:lnTo>
                    <a:pt x="143" y="65"/>
                  </a:lnTo>
                  <a:lnTo>
                    <a:pt x="139" y="60"/>
                  </a:lnTo>
                  <a:lnTo>
                    <a:pt x="136" y="56"/>
                  </a:lnTo>
                  <a:lnTo>
                    <a:pt x="132" y="53"/>
                  </a:lnTo>
                  <a:lnTo>
                    <a:pt x="128" y="50"/>
                  </a:lnTo>
                  <a:lnTo>
                    <a:pt x="122" y="48"/>
                  </a:lnTo>
                  <a:lnTo>
                    <a:pt x="117" y="47"/>
                  </a:lnTo>
                  <a:lnTo>
                    <a:pt x="111" y="47"/>
                  </a:lnTo>
                  <a:lnTo>
                    <a:pt x="103" y="48"/>
                  </a:lnTo>
                  <a:lnTo>
                    <a:pt x="96" y="49"/>
                  </a:lnTo>
                  <a:lnTo>
                    <a:pt x="89" y="51"/>
                  </a:lnTo>
                  <a:lnTo>
                    <a:pt x="82" y="55"/>
                  </a:lnTo>
                  <a:lnTo>
                    <a:pt x="77" y="60"/>
                  </a:lnTo>
                  <a:lnTo>
                    <a:pt x="72" y="65"/>
                  </a:lnTo>
                  <a:lnTo>
                    <a:pt x="68" y="71"/>
                  </a:lnTo>
                  <a:lnTo>
                    <a:pt x="65" y="78"/>
                  </a:lnTo>
                  <a:lnTo>
                    <a:pt x="64" y="87"/>
                  </a:lnTo>
                  <a:lnTo>
                    <a:pt x="62" y="98"/>
                  </a:lnTo>
                  <a:lnTo>
                    <a:pt x="61" y="114"/>
                  </a:lnTo>
                  <a:lnTo>
                    <a:pt x="61" y="131"/>
                  </a:lnTo>
                  <a:lnTo>
                    <a:pt x="61" y="234"/>
                  </a:lnTo>
                  <a:lnTo>
                    <a:pt x="0" y="234"/>
                  </a:lnTo>
                  <a:lnTo>
                    <a:pt x="0" y="6"/>
                  </a:lnTo>
                  <a:lnTo>
                    <a:pt x="56" y="6"/>
                  </a:lnTo>
                  <a:lnTo>
                    <a:pt x="56" y="39"/>
                  </a:lnTo>
                  <a:lnTo>
                    <a:pt x="64" y="30"/>
                  </a:lnTo>
                  <a:lnTo>
                    <a:pt x="72" y="22"/>
                  </a:lnTo>
                  <a:lnTo>
                    <a:pt x="81" y="15"/>
                  </a:lnTo>
                  <a:lnTo>
                    <a:pt x="91" y="10"/>
                  </a:lnTo>
                  <a:lnTo>
                    <a:pt x="99" y="6"/>
                  </a:lnTo>
                  <a:lnTo>
                    <a:pt x="110" y="2"/>
                  </a:lnTo>
                  <a:lnTo>
                    <a:pt x="121" y="1"/>
                  </a:lnTo>
                  <a:lnTo>
                    <a:pt x="132" y="0"/>
                  </a:lnTo>
                  <a:lnTo>
                    <a:pt x="142" y="0"/>
                  </a:lnTo>
                  <a:lnTo>
                    <a:pt x="151" y="2"/>
                  </a:lnTo>
                  <a:lnTo>
                    <a:pt x="160" y="5"/>
                  </a:lnTo>
                  <a:lnTo>
                    <a:pt x="169" y="8"/>
                  </a:lnTo>
                  <a:lnTo>
                    <a:pt x="176" y="11"/>
                  </a:lnTo>
                  <a:lnTo>
                    <a:pt x="184" y="15"/>
                  </a:lnTo>
                  <a:lnTo>
                    <a:pt x="189" y="21"/>
                  </a:lnTo>
                  <a:lnTo>
                    <a:pt x="193" y="26"/>
                  </a:lnTo>
                  <a:lnTo>
                    <a:pt x="198" y="32"/>
                  </a:lnTo>
                  <a:lnTo>
                    <a:pt x="201" y="38"/>
                  </a:lnTo>
                  <a:lnTo>
                    <a:pt x="203" y="44"/>
                  </a:lnTo>
                  <a:lnTo>
                    <a:pt x="205" y="51"/>
                  </a:lnTo>
                  <a:lnTo>
                    <a:pt x="207" y="60"/>
                  </a:lnTo>
                  <a:lnTo>
                    <a:pt x="208" y="68"/>
                  </a:lnTo>
                  <a:lnTo>
                    <a:pt x="208" y="80"/>
                  </a:lnTo>
                  <a:lnTo>
                    <a:pt x="208" y="92"/>
                  </a:lnTo>
                  <a:lnTo>
                    <a:pt x="208" y="2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4" name="Freeform 1497">
              <a:extLst>
                <a:ext uri="{FF2B5EF4-FFF2-40B4-BE49-F238E27FC236}">
                  <a16:creationId xmlns:a16="http://schemas.microsoft.com/office/drawing/2014/main" id="{F77BBC61-65CF-4232-9A5C-3421846DE3B3}"/>
                </a:ext>
              </a:extLst>
            </p:cNvPr>
            <p:cNvSpPr>
              <a:spLocks noEditPoints="1"/>
            </p:cNvSpPr>
            <p:nvPr/>
          </p:nvSpPr>
          <p:spPr bwMode="auto">
            <a:xfrm>
              <a:off x="2199" y="1774"/>
              <a:ext cx="43" cy="48"/>
            </a:xfrm>
            <a:custGeom>
              <a:avLst/>
              <a:gdLst>
                <a:gd name="T0" fmla="*/ 0 w 215"/>
                <a:gd name="T1" fmla="*/ 2 h 240"/>
                <a:gd name="T2" fmla="*/ 1 w 215"/>
                <a:gd name="T3" fmla="*/ 1 h 240"/>
                <a:gd name="T4" fmla="*/ 1 w 215"/>
                <a:gd name="T5" fmla="*/ 1 h 240"/>
                <a:gd name="T6" fmla="*/ 2 w 215"/>
                <a:gd name="T7" fmla="*/ 0 h 240"/>
                <a:gd name="T8" fmla="*/ 3 w 215"/>
                <a:gd name="T9" fmla="*/ 0 h 240"/>
                <a:gd name="T10" fmla="*/ 4 w 215"/>
                <a:gd name="T11" fmla="*/ 0 h 240"/>
                <a:gd name="T12" fmla="*/ 6 w 215"/>
                <a:gd name="T13" fmla="*/ 0 h 240"/>
                <a:gd name="T14" fmla="*/ 7 w 215"/>
                <a:gd name="T15" fmla="*/ 1 h 240"/>
                <a:gd name="T16" fmla="*/ 8 w 215"/>
                <a:gd name="T17" fmla="*/ 2 h 240"/>
                <a:gd name="T18" fmla="*/ 8 w 215"/>
                <a:gd name="T19" fmla="*/ 4 h 240"/>
                <a:gd name="T20" fmla="*/ 8 w 215"/>
                <a:gd name="T21" fmla="*/ 7 h 240"/>
                <a:gd name="T22" fmla="*/ 8 w 215"/>
                <a:gd name="T23" fmla="*/ 9 h 240"/>
                <a:gd name="T24" fmla="*/ 6 w 215"/>
                <a:gd name="T25" fmla="*/ 9 h 240"/>
                <a:gd name="T26" fmla="*/ 6 w 215"/>
                <a:gd name="T27" fmla="*/ 8 h 240"/>
                <a:gd name="T28" fmla="*/ 5 w 215"/>
                <a:gd name="T29" fmla="*/ 9 h 240"/>
                <a:gd name="T30" fmla="*/ 4 w 215"/>
                <a:gd name="T31" fmla="*/ 10 h 240"/>
                <a:gd name="T32" fmla="*/ 3 w 215"/>
                <a:gd name="T33" fmla="*/ 10 h 240"/>
                <a:gd name="T34" fmla="*/ 2 w 215"/>
                <a:gd name="T35" fmla="*/ 9 h 240"/>
                <a:gd name="T36" fmla="*/ 1 w 215"/>
                <a:gd name="T37" fmla="*/ 9 h 240"/>
                <a:gd name="T38" fmla="*/ 0 w 215"/>
                <a:gd name="T39" fmla="*/ 8 h 240"/>
                <a:gd name="T40" fmla="*/ 0 w 215"/>
                <a:gd name="T41" fmla="*/ 8 h 240"/>
                <a:gd name="T42" fmla="*/ 0 w 215"/>
                <a:gd name="T43" fmla="*/ 7 h 240"/>
                <a:gd name="T44" fmla="*/ 0 w 215"/>
                <a:gd name="T45" fmla="*/ 6 h 240"/>
                <a:gd name="T46" fmla="*/ 1 w 215"/>
                <a:gd name="T47" fmla="*/ 5 h 240"/>
                <a:gd name="T48" fmla="*/ 2 w 215"/>
                <a:gd name="T49" fmla="*/ 4 h 240"/>
                <a:gd name="T50" fmla="*/ 3 w 215"/>
                <a:gd name="T51" fmla="*/ 4 h 240"/>
                <a:gd name="T52" fmla="*/ 5 w 215"/>
                <a:gd name="T53" fmla="*/ 4 h 240"/>
                <a:gd name="T54" fmla="*/ 6 w 215"/>
                <a:gd name="T55" fmla="*/ 3 h 240"/>
                <a:gd name="T56" fmla="*/ 5 w 215"/>
                <a:gd name="T57" fmla="*/ 2 h 240"/>
                <a:gd name="T58" fmla="*/ 4 w 215"/>
                <a:gd name="T59" fmla="*/ 2 h 240"/>
                <a:gd name="T60" fmla="*/ 3 w 215"/>
                <a:gd name="T61" fmla="*/ 2 h 240"/>
                <a:gd name="T62" fmla="*/ 3 w 215"/>
                <a:gd name="T63" fmla="*/ 2 h 240"/>
                <a:gd name="T64" fmla="*/ 2 w 215"/>
                <a:gd name="T65" fmla="*/ 3 h 240"/>
                <a:gd name="T66" fmla="*/ 5 w 215"/>
                <a:gd name="T67" fmla="*/ 5 h 240"/>
                <a:gd name="T68" fmla="*/ 4 w 215"/>
                <a:gd name="T69" fmla="*/ 5 h 240"/>
                <a:gd name="T70" fmla="*/ 3 w 215"/>
                <a:gd name="T71" fmla="*/ 6 h 240"/>
                <a:gd name="T72" fmla="*/ 2 w 215"/>
                <a:gd name="T73" fmla="*/ 6 h 240"/>
                <a:gd name="T74" fmla="*/ 3 w 215"/>
                <a:gd name="T75" fmla="*/ 7 h 240"/>
                <a:gd name="T76" fmla="*/ 3 w 215"/>
                <a:gd name="T77" fmla="*/ 8 h 240"/>
                <a:gd name="T78" fmla="*/ 4 w 215"/>
                <a:gd name="T79" fmla="*/ 8 h 240"/>
                <a:gd name="T80" fmla="*/ 5 w 215"/>
                <a:gd name="T81" fmla="*/ 8 h 240"/>
                <a:gd name="T82" fmla="*/ 5 w 215"/>
                <a:gd name="T83" fmla="*/ 7 h 240"/>
                <a:gd name="T84" fmla="*/ 6 w 215"/>
                <a:gd name="T85" fmla="*/ 6 h 2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5"/>
                <a:gd name="T130" fmla="*/ 0 h 240"/>
                <a:gd name="T131" fmla="*/ 215 w 215"/>
                <a:gd name="T132" fmla="*/ 240 h 2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5" h="240">
                  <a:moveTo>
                    <a:pt x="60" y="76"/>
                  </a:moveTo>
                  <a:lnTo>
                    <a:pt x="5" y="65"/>
                  </a:lnTo>
                  <a:lnTo>
                    <a:pt x="9" y="57"/>
                  </a:lnTo>
                  <a:lnTo>
                    <a:pt x="11" y="50"/>
                  </a:lnTo>
                  <a:lnTo>
                    <a:pt x="15" y="43"/>
                  </a:lnTo>
                  <a:lnTo>
                    <a:pt x="18" y="37"/>
                  </a:lnTo>
                  <a:lnTo>
                    <a:pt x="23" y="30"/>
                  </a:lnTo>
                  <a:lnTo>
                    <a:pt x="27" y="25"/>
                  </a:lnTo>
                  <a:lnTo>
                    <a:pt x="32" y="21"/>
                  </a:lnTo>
                  <a:lnTo>
                    <a:pt x="38" y="16"/>
                  </a:lnTo>
                  <a:lnTo>
                    <a:pt x="44" y="12"/>
                  </a:lnTo>
                  <a:lnTo>
                    <a:pt x="51" y="9"/>
                  </a:lnTo>
                  <a:lnTo>
                    <a:pt x="58" y="7"/>
                  </a:lnTo>
                  <a:lnTo>
                    <a:pt x="66" y="5"/>
                  </a:lnTo>
                  <a:lnTo>
                    <a:pt x="74" y="2"/>
                  </a:lnTo>
                  <a:lnTo>
                    <a:pt x="84" y="1"/>
                  </a:lnTo>
                  <a:lnTo>
                    <a:pt x="94" y="0"/>
                  </a:lnTo>
                  <a:lnTo>
                    <a:pt x="105" y="0"/>
                  </a:lnTo>
                  <a:lnTo>
                    <a:pt x="124" y="1"/>
                  </a:lnTo>
                  <a:lnTo>
                    <a:pt x="140" y="2"/>
                  </a:lnTo>
                  <a:lnTo>
                    <a:pt x="154" y="6"/>
                  </a:lnTo>
                  <a:lnTo>
                    <a:pt x="165" y="10"/>
                  </a:lnTo>
                  <a:lnTo>
                    <a:pt x="175" y="15"/>
                  </a:lnTo>
                  <a:lnTo>
                    <a:pt x="182" y="21"/>
                  </a:lnTo>
                  <a:lnTo>
                    <a:pt x="189" y="27"/>
                  </a:lnTo>
                  <a:lnTo>
                    <a:pt x="193" y="35"/>
                  </a:lnTo>
                  <a:lnTo>
                    <a:pt x="196" y="43"/>
                  </a:lnTo>
                  <a:lnTo>
                    <a:pt x="200" y="55"/>
                  </a:lnTo>
                  <a:lnTo>
                    <a:pt x="201" y="70"/>
                  </a:lnTo>
                  <a:lnTo>
                    <a:pt x="202" y="89"/>
                  </a:lnTo>
                  <a:lnTo>
                    <a:pt x="201" y="159"/>
                  </a:lnTo>
                  <a:lnTo>
                    <a:pt x="201" y="173"/>
                  </a:lnTo>
                  <a:lnTo>
                    <a:pt x="202" y="186"/>
                  </a:lnTo>
                  <a:lnTo>
                    <a:pt x="203" y="196"/>
                  </a:lnTo>
                  <a:lnTo>
                    <a:pt x="204" y="204"/>
                  </a:lnTo>
                  <a:lnTo>
                    <a:pt x="208" y="218"/>
                  </a:lnTo>
                  <a:lnTo>
                    <a:pt x="215" y="234"/>
                  </a:lnTo>
                  <a:lnTo>
                    <a:pt x="154" y="234"/>
                  </a:lnTo>
                  <a:lnTo>
                    <a:pt x="152" y="227"/>
                  </a:lnTo>
                  <a:lnTo>
                    <a:pt x="149" y="217"/>
                  </a:lnTo>
                  <a:lnTo>
                    <a:pt x="148" y="212"/>
                  </a:lnTo>
                  <a:lnTo>
                    <a:pt x="147" y="210"/>
                  </a:lnTo>
                  <a:lnTo>
                    <a:pt x="139" y="216"/>
                  </a:lnTo>
                  <a:lnTo>
                    <a:pt x="131" y="223"/>
                  </a:lnTo>
                  <a:lnTo>
                    <a:pt x="122" y="228"/>
                  </a:lnTo>
                  <a:lnTo>
                    <a:pt x="113" y="232"/>
                  </a:lnTo>
                  <a:lnTo>
                    <a:pt x="105" y="235"/>
                  </a:lnTo>
                  <a:lnTo>
                    <a:pt x="95" y="238"/>
                  </a:lnTo>
                  <a:lnTo>
                    <a:pt x="85" y="239"/>
                  </a:lnTo>
                  <a:lnTo>
                    <a:pt x="75" y="240"/>
                  </a:lnTo>
                  <a:lnTo>
                    <a:pt x="67" y="240"/>
                  </a:lnTo>
                  <a:lnTo>
                    <a:pt x="59" y="239"/>
                  </a:lnTo>
                  <a:lnTo>
                    <a:pt x="52" y="237"/>
                  </a:lnTo>
                  <a:lnTo>
                    <a:pt x="44" y="234"/>
                  </a:lnTo>
                  <a:lnTo>
                    <a:pt x="38" y="232"/>
                  </a:lnTo>
                  <a:lnTo>
                    <a:pt x="31" y="229"/>
                  </a:lnTo>
                  <a:lnTo>
                    <a:pt x="25" y="225"/>
                  </a:lnTo>
                  <a:lnTo>
                    <a:pt x="20" y="220"/>
                  </a:lnTo>
                  <a:lnTo>
                    <a:pt x="15" y="216"/>
                  </a:lnTo>
                  <a:lnTo>
                    <a:pt x="11" y="211"/>
                  </a:lnTo>
                  <a:lnTo>
                    <a:pt x="7" y="204"/>
                  </a:lnTo>
                  <a:lnTo>
                    <a:pt x="4" y="199"/>
                  </a:lnTo>
                  <a:lnTo>
                    <a:pt x="2" y="192"/>
                  </a:lnTo>
                  <a:lnTo>
                    <a:pt x="1" y="186"/>
                  </a:lnTo>
                  <a:lnTo>
                    <a:pt x="0" y="179"/>
                  </a:lnTo>
                  <a:lnTo>
                    <a:pt x="0" y="172"/>
                  </a:lnTo>
                  <a:lnTo>
                    <a:pt x="0" y="162"/>
                  </a:lnTo>
                  <a:lnTo>
                    <a:pt x="2" y="153"/>
                  </a:lnTo>
                  <a:lnTo>
                    <a:pt x="4" y="145"/>
                  </a:lnTo>
                  <a:lnTo>
                    <a:pt x="9" y="137"/>
                  </a:lnTo>
                  <a:lnTo>
                    <a:pt x="14" y="130"/>
                  </a:lnTo>
                  <a:lnTo>
                    <a:pt x="20" y="124"/>
                  </a:lnTo>
                  <a:lnTo>
                    <a:pt x="27" y="119"/>
                  </a:lnTo>
                  <a:lnTo>
                    <a:pt x="34" y="114"/>
                  </a:lnTo>
                  <a:lnTo>
                    <a:pt x="44" y="110"/>
                  </a:lnTo>
                  <a:lnTo>
                    <a:pt x="55" y="106"/>
                  </a:lnTo>
                  <a:lnTo>
                    <a:pt x="68" y="103"/>
                  </a:lnTo>
                  <a:lnTo>
                    <a:pt x="83" y="100"/>
                  </a:lnTo>
                  <a:lnTo>
                    <a:pt x="102" y="96"/>
                  </a:lnTo>
                  <a:lnTo>
                    <a:pt x="119" y="92"/>
                  </a:lnTo>
                  <a:lnTo>
                    <a:pt x="132" y="89"/>
                  </a:lnTo>
                  <a:lnTo>
                    <a:pt x="142" y="85"/>
                  </a:lnTo>
                  <a:lnTo>
                    <a:pt x="142" y="79"/>
                  </a:lnTo>
                  <a:lnTo>
                    <a:pt x="141" y="70"/>
                  </a:lnTo>
                  <a:lnTo>
                    <a:pt x="139" y="64"/>
                  </a:lnTo>
                  <a:lnTo>
                    <a:pt x="137" y="59"/>
                  </a:lnTo>
                  <a:lnTo>
                    <a:pt x="134" y="54"/>
                  </a:lnTo>
                  <a:lnTo>
                    <a:pt x="128" y="51"/>
                  </a:lnTo>
                  <a:lnTo>
                    <a:pt x="121" y="49"/>
                  </a:lnTo>
                  <a:lnTo>
                    <a:pt x="112" y="47"/>
                  </a:lnTo>
                  <a:lnTo>
                    <a:pt x="100" y="47"/>
                  </a:lnTo>
                  <a:lnTo>
                    <a:pt x="93" y="47"/>
                  </a:lnTo>
                  <a:lnTo>
                    <a:pt x="86" y="48"/>
                  </a:lnTo>
                  <a:lnTo>
                    <a:pt x="81" y="50"/>
                  </a:lnTo>
                  <a:lnTo>
                    <a:pt x="75" y="53"/>
                  </a:lnTo>
                  <a:lnTo>
                    <a:pt x="71" y="56"/>
                  </a:lnTo>
                  <a:lnTo>
                    <a:pt x="67" y="62"/>
                  </a:lnTo>
                  <a:lnTo>
                    <a:pt x="64" y="68"/>
                  </a:lnTo>
                  <a:lnTo>
                    <a:pt x="60" y="76"/>
                  </a:lnTo>
                  <a:close/>
                  <a:moveTo>
                    <a:pt x="142" y="124"/>
                  </a:moveTo>
                  <a:lnTo>
                    <a:pt x="135" y="127"/>
                  </a:lnTo>
                  <a:lnTo>
                    <a:pt x="127" y="129"/>
                  </a:lnTo>
                  <a:lnTo>
                    <a:pt x="116" y="131"/>
                  </a:lnTo>
                  <a:lnTo>
                    <a:pt x="105" y="134"/>
                  </a:lnTo>
                  <a:lnTo>
                    <a:pt x="94" y="136"/>
                  </a:lnTo>
                  <a:lnTo>
                    <a:pt x="84" y="139"/>
                  </a:lnTo>
                  <a:lnTo>
                    <a:pt x="77" y="142"/>
                  </a:lnTo>
                  <a:lnTo>
                    <a:pt x="72" y="145"/>
                  </a:lnTo>
                  <a:lnTo>
                    <a:pt x="67" y="149"/>
                  </a:lnTo>
                  <a:lnTo>
                    <a:pt x="64" y="153"/>
                  </a:lnTo>
                  <a:lnTo>
                    <a:pt x="60" y="160"/>
                  </a:lnTo>
                  <a:lnTo>
                    <a:pt x="60" y="165"/>
                  </a:lnTo>
                  <a:lnTo>
                    <a:pt x="60" y="172"/>
                  </a:lnTo>
                  <a:lnTo>
                    <a:pt x="63" y="177"/>
                  </a:lnTo>
                  <a:lnTo>
                    <a:pt x="66" y="183"/>
                  </a:lnTo>
                  <a:lnTo>
                    <a:pt x="70" y="188"/>
                  </a:lnTo>
                  <a:lnTo>
                    <a:pt x="74" y="191"/>
                  </a:lnTo>
                  <a:lnTo>
                    <a:pt x="81" y="194"/>
                  </a:lnTo>
                  <a:lnTo>
                    <a:pt x="86" y="197"/>
                  </a:lnTo>
                  <a:lnTo>
                    <a:pt x="94" y="197"/>
                  </a:lnTo>
                  <a:lnTo>
                    <a:pt x="101" y="197"/>
                  </a:lnTo>
                  <a:lnTo>
                    <a:pt x="110" y="194"/>
                  </a:lnTo>
                  <a:lnTo>
                    <a:pt x="118" y="191"/>
                  </a:lnTo>
                  <a:lnTo>
                    <a:pt x="125" y="186"/>
                  </a:lnTo>
                  <a:lnTo>
                    <a:pt x="131" y="182"/>
                  </a:lnTo>
                  <a:lnTo>
                    <a:pt x="134" y="177"/>
                  </a:lnTo>
                  <a:lnTo>
                    <a:pt x="137" y="172"/>
                  </a:lnTo>
                  <a:lnTo>
                    <a:pt x="139" y="166"/>
                  </a:lnTo>
                  <a:lnTo>
                    <a:pt x="141" y="155"/>
                  </a:lnTo>
                  <a:lnTo>
                    <a:pt x="142" y="136"/>
                  </a:lnTo>
                  <a:lnTo>
                    <a:pt x="142"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5" name="Rectangle 1498">
              <a:extLst>
                <a:ext uri="{FF2B5EF4-FFF2-40B4-BE49-F238E27FC236}">
                  <a16:creationId xmlns:a16="http://schemas.microsoft.com/office/drawing/2014/main" id="{9F0F37DA-5A46-4B3D-B47A-022CB7479C3D}"/>
                </a:ext>
              </a:extLst>
            </p:cNvPr>
            <p:cNvSpPr>
              <a:spLocks noChangeArrowheads="1"/>
            </p:cNvSpPr>
            <p:nvPr/>
          </p:nvSpPr>
          <p:spPr bwMode="auto">
            <a:xfrm>
              <a:off x="2248" y="1747"/>
              <a:ext cx="135" cy="18"/>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46" name="Freeform 1499">
              <a:extLst>
                <a:ext uri="{FF2B5EF4-FFF2-40B4-BE49-F238E27FC236}">
                  <a16:creationId xmlns:a16="http://schemas.microsoft.com/office/drawing/2014/main" id="{99818D25-F0DB-44C5-ADE0-86304936CC39}"/>
                </a:ext>
              </a:extLst>
            </p:cNvPr>
            <p:cNvSpPr>
              <a:spLocks/>
            </p:cNvSpPr>
            <p:nvPr/>
          </p:nvSpPr>
          <p:spPr bwMode="auto">
            <a:xfrm>
              <a:off x="2343" y="1723"/>
              <a:ext cx="65" cy="66"/>
            </a:xfrm>
            <a:custGeom>
              <a:avLst/>
              <a:gdLst>
                <a:gd name="T0" fmla="*/ 0 w 326"/>
                <a:gd name="T1" fmla="*/ 0 h 327"/>
                <a:gd name="T2" fmla="*/ 0 w 326"/>
                <a:gd name="T3" fmla="*/ 0 h 327"/>
                <a:gd name="T4" fmla="*/ 0 w 326"/>
                <a:gd name="T5" fmla="*/ 1 h 327"/>
                <a:gd name="T6" fmla="*/ 0 w 326"/>
                <a:gd name="T7" fmla="*/ 1 h 327"/>
                <a:gd name="T8" fmla="*/ 1 w 326"/>
                <a:gd name="T9" fmla="*/ 1 h 327"/>
                <a:gd name="T10" fmla="*/ 1 w 326"/>
                <a:gd name="T11" fmla="*/ 2 h 327"/>
                <a:gd name="T12" fmla="*/ 1 w 326"/>
                <a:gd name="T13" fmla="*/ 2 h 327"/>
                <a:gd name="T14" fmla="*/ 1 w 326"/>
                <a:gd name="T15" fmla="*/ 3 h 327"/>
                <a:gd name="T16" fmla="*/ 1 w 326"/>
                <a:gd name="T17" fmla="*/ 3 h 327"/>
                <a:gd name="T18" fmla="*/ 1 w 326"/>
                <a:gd name="T19" fmla="*/ 4 h 327"/>
                <a:gd name="T20" fmla="*/ 1 w 326"/>
                <a:gd name="T21" fmla="*/ 4 h 327"/>
                <a:gd name="T22" fmla="*/ 1 w 326"/>
                <a:gd name="T23" fmla="*/ 4 h 327"/>
                <a:gd name="T24" fmla="*/ 1 w 326"/>
                <a:gd name="T25" fmla="*/ 5 h 327"/>
                <a:gd name="T26" fmla="*/ 1 w 326"/>
                <a:gd name="T27" fmla="*/ 5 h 327"/>
                <a:gd name="T28" fmla="*/ 1 w 326"/>
                <a:gd name="T29" fmla="*/ 6 h 327"/>
                <a:gd name="T30" fmla="*/ 1 w 326"/>
                <a:gd name="T31" fmla="*/ 6 h 327"/>
                <a:gd name="T32" fmla="*/ 1 w 326"/>
                <a:gd name="T33" fmla="*/ 6 h 327"/>
                <a:gd name="T34" fmla="*/ 1 w 326"/>
                <a:gd name="T35" fmla="*/ 7 h 327"/>
                <a:gd name="T36" fmla="*/ 1 w 326"/>
                <a:gd name="T37" fmla="*/ 7 h 327"/>
                <a:gd name="T38" fmla="*/ 1 w 326"/>
                <a:gd name="T39" fmla="*/ 8 h 327"/>
                <a:gd name="T40" fmla="*/ 1 w 326"/>
                <a:gd name="T41" fmla="*/ 8 h 327"/>
                <a:gd name="T42" fmla="*/ 1 w 326"/>
                <a:gd name="T43" fmla="*/ 8 h 327"/>
                <a:gd name="T44" fmla="*/ 1 w 326"/>
                <a:gd name="T45" fmla="*/ 9 h 327"/>
                <a:gd name="T46" fmla="*/ 1 w 326"/>
                <a:gd name="T47" fmla="*/ 9 h 327"/>
                <a:gd name="T48" fmla="*/ 1 w 326"/>
                <a:gd name="T49" fmla="*/ 10 h 327"/>
                <a:gd name="T50" fmla="*/ 1 w 326"/>
                <a:gd name="T51" fmla="*/ 10 h 327"/>
                <a:gd name="T52" fmla="*/ 1 w 326"/>
                <a:gd name="T53" fmla="*/ 10 h 327"/>
                <a:gd name="T54" fmla="*/ 1 w 326"/>
                <a:gd name="T55" fmla="*/ 11 h 327"/>
                <a:gd name="T56" fmla="*/ 1 w 326"/>
                <a:gd name="T57" fmla="*/ 12 h 327"/>
                <a:gd name="T58" fmla="*/ 1 w 326"/>
                <a:gd name="T59" fmla="*/ 12 h 327"/>
                <a:gd name="T60" fmla="*/ 0 w 326"/>
                <a:gd name="T61" fmla="*/ 12 h 327"/>
                <a:gd name="T62" fmla="*/ 0 w 326"/>
                <a:gd name="T63" fmla="*/ 13 h 327"/>
                <a:gd name="T64" fmla="*/ 0 w 326"/>
                <a:gd name="T65" fmla="*/ 13 h 327"/>
                <a:gd name="T66" fmla="*/ 13 w 326"/>
                <a:gd name="T67" fmla="*/ 7 h 327"/>
                <a:gd name="T68" fmla="*/ 13 w 326"/>
                <a:gd name="T69" fmla="*/ 7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6"/>
                <a:gd name="T106" fmla="*/ 0 h 327"/>
                <a:gd name="T107" fmla="*/ 326 w 326"/>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6" h="327">
                  <a:moveTo>
                    <a:pt x="326" y="164"/>
                  </a:moveTo>
                  <a:lnTo>
                    <a:pt x="0" y="0"/>
                  </a:lnTo>
                  <a:lnTo>
                    <a:pt x="2" y="5"/>
                  </a:lnTo>
                  <a:lnTo>
                    <a:pt x="4" y="10"/>
                  </a:lnTo>
                  <a:lnTo>
                    <a:pt x="6" y="16"/>
                  </a:lnTo>
                  <a:lnTo>
                    <a:pt x="8" y="20"/>
                  </a:lnTo>
                  <a:lnTo>
                    <a:pt x="11" y="26"/>
                  </a:lnTo>
                  <a:lnTo>
                    <a:pt x="12" y="31"/>
                  </a:lnTo>
                  <a:lnTo>
                    <a:pt x="14" y="35"/>
                  </a:lnTo>
                  <a:lnTo>
                    <a:pt x="15" y="41"/>
                  </a:lnTo>
                  <a:lnTo>
                    <a:pt x="17" y="46"/>
                  </a:lnTo>
                  <a:lnTo>
                    <a:pt x="18" y="51"/>
                  </a:lnTo>
                  <a:lnTo>
                    <a:pt x="20" y="56"/>
                  </a:lnTo>
                  <a:lnTo>
                    <a:pt x="21" y="61"/>
                  </a:lnTo>
                  <a:lnTo>
                    <a:pt x="22" y="67"/>
                  </a:lnTo>
                  <a:lnTo>
                    <a:pt x="24" y="72"/>
                  </a:lnTo>
                  <a:lnTo>
                    <a:pt x="25" y="76"/>
                  </a:lnTo>
                  <a:lnTo>
                    <a:pt x="26" y="82"/>
                  </a:lnTo>
                  <a:lnTo>
                    <a:pt x="27" y="87"/>
                  </a:lnTo>
                  <a:lnTo>
                    <a:pt x="28" y="91"/>
                  </a:lnTo>
                  <a:lnTo>
                    <a:pt x="29" y="97"/>
                  </a:lnTo>
                  <a:lnTo>
                    <a:pt x="30" y="102"/>
                  </a:lnTo>
                  <a:lnTo>
                    <a:pt x="31" y="108"/>
                  </a:lnTo>
                  <a:lnTo>
                    <a:pt x="31" y="112"/>
                  </a:lnTo>
                  <a:lnTo>
                    <a:pt x="32" y="117"/>
                  </a:lnTo>
                  <a:lnTo>
                    <a:pt x="33" y="123"/>
                  </a:lnTo>
                  <a:lnTo>
                    <a:pt x="33" y="127"/>
                  </a:lnTo>
                  <a:lnTo>
                    <a:pt x="33" y="132"/>
                  </a:lnTo>
                  <a:lnTo>
                    <a:pt x="34" y="138"/>
                  </a:lnTo>
                  <a:lnTo>
                    <a:pt x="34" y="143"/>
                  </a:lnTo>
                  <a:lnTo>
                    <a:pt x="34" y="147"/>
                  </a:lnTo>
                  <a:lnTo>
                    <a:pt x="34" y="153"/>
                  </a:lnTo>
                  <a:lnTo>
                    <a:pt x="35" y="158"/>
                  </a:lnTo>
                  <a:lnTo>
                    <a:pt x="35" y="164"/>
                  </a:lnTo>
                  <a:lnTo>
                    <a:pt x="35" y="168"/>
                  </a:lnTo>
                  <a:lnTo>
                    <a:pt x="34" y="173"/>
                  </a:lnTo>
                  <a:lnTo>
                    <a:pt x="34" y="179"/>
                  </a:lnTo>
                  <a:lnTo>
                    <a:pt x="34" y="183"/>
                  </a:lnTo>
                  <a:lnTo>
                    <a:pt x="34" y="188"/>
                  </a:lnTo>
                  <a:lnTo>
                    <a:pt x="33" y="194"/>
                  </a:lnTo>
                  <a:lnTo>
                    <a:pt x="33" y="199"/>
                  </a:lnTo>
                  <a:lnTo>
                    <a:pt x="33" y="204"/>
                  </a:lnTo>
                  <a:lnTo>
                    <a:pt x="32" y="209"/>
                  </a:lnTo>
                  <a:lnTo>
                    <a:pt x="31" y="214"/>
                  </a:lnTo>
                  <a:lnTo>
                    <a:pt x="31" y="219"/>
                  </a:lnTo>
                  <a:lnTo>
                    <a:pt x="30" y="224"/>
                  </a:lnTo>
                  <a:lnTo>
                    <a:pt x="29" y="229"/>
                  </a:lnTo>
                  <a:lnTo>
                    <a:pt x="28" y="235"/>
                  </a:lnTo>
                  <a:lnTo>
                    <a:pt x="27" y="239"/>
                  </a:lnTo>
                  <a:lnTo>
                    <a:pt x="26" y="245"/>
                  </a:lnTo>
                  <a:lnTo>
                    <a:pt x="25" y="250"/>
                  </a:lnTo>
                  <a:lnTo>
                    <a:pt x="24" y="255"/>
                  </a:lnTo>
                  <a:lnTo>
                    <a:pt x="22" y="260"/>
                  </a:lnTo>
                  <a:lnTo>
                    <a:pt x="21" y="265"/>
                  </a:lnTo>
                  <a:lnTo>
                    <a:pt x="20" y="270"/>
                  </a:lnTo>
                  <a:lnTo>
                    <a:pt x="18" y="275"/>
                  </a:lnTo>
                  <a:lnTo>
                    <a:pt x="17" y="280"/>
                  </a:lnTo>
                  <a:lnTo>
                    <a:pt x="15" y="286"/>
                  </a:lnTo>
                  <a:lnTo>
                    <a:pt x="14" y="291"/>
                  </a:lnTo>
                  <a:lnTo>
                    <a:pt x="12" y="295"/>
                  </a:lnTo>
                  <a:lnTo>
                    <a:pt x="11" y="301"/>
                  </a:lnTo>
                  <a:lnTo>
                    <a:pt x="8" y="306"/>
                  </a:lnTo>
                  <a:lnTo>
                    <a:pt x="6" y="311"/>
                  </a:lnTo>
                  <a:lnTo>
                    <a:pt x="4" y="316"/>
                  </a:lnTo>
                  <a:lnTo>
                    <a:pt x="2" y="321"/>
                  </a:lnTo>
                  <a:lnTo>
                    <a:pt x="0" y="327"/>
                  </a:lnTo>
                  <a:lnTo>
                    <a:pt x="326" y="164"/>
                  </a:lnTo>
                  <a:lnTo>
                    <a:pt x="220" y="164"/>
                  </a:lnTo>
                  <a:lnTo>
                    <a:pt x="326" y="164"/>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7" name="Freeform 1500">
              <a:extLst>
                <a:ext uri="{FF2B5EF4-FFF2-40B4-BE49-F238E27FC236}">
                  <a16:creationId xmlns:a16="http://schemas.microsoft.com/office/drawing/2014/main" id="{FEEAE7EF-551F-4161-85E3-E8696152D923}"/>
                </a:ext>
              </a:extLst>
            </p:cNvPr>
            <p:cNvSpPr>
              <a:spLocks/>
            </p:cNvSpPr>
            <p:nvPr/>
          </p:nvSpPr>
          <p:spPr bwMode="auto">
            <a:xfrm>
              <a:off x="907" y="3314"/>
              <a:ext cx="63" cy="83"/>
            </a:xfrm>
            <a:custGeom>
              <a:avLst/>
              <a:gdLst>
                <a:gd name="T0" fmla="*/ 0 w 314"/>
                <a:gd name="T1" fmla="*/ 0 h 411"/>
                <a:gd name="T2" fmla="*/ 13 w 314"/>
                <a:gd name="T3" fmla="*/ 0 h 411"/>
                <a:gd name="T4" fmla="*/ 13 w 314"/>
                <a:gd name="T5" fmla="*/ 4 h 411"/>
                <a:gd name="T6" fmla="*/ 5 w 314"/>
                <a:gd name="T7" fmla="*/ 4 h 411"/>
                <a:gd name="T8" fmla="*/ 5 w 314"/>
                <a:gd name="T9" fmla="*/ 6 h 411"/>
                <a:gd name="T10" fmla="*/ 12 w 314"/>
                <a:gd name="T11" fmla="*/ 6 h 411"/>
                <a:gd name="T12" fmla="*/ 12 w 314"/>
                <a:gd name="T13" fmla="*/ 10 h 411"/>
                <a:gd name="T14" fmla="*/ 5 w 314"/>
                <a:gd name="T15" fmla="*/ 10 h 411"/>
                <a:gd name="T16" fmla="*/ 5 w 314"/>
                <a:gd name="T17" fmla="*/ 17 h 411"/>
                <a:gd name="T18" fmla="*/ 0 w 314"/>
                <a:gd name="T19" fmla="*/ 17 h 411"/>
                <a:gd name="T20" fmla="*/ 0 w 314"/>
                <a:gd name="T21" fmla="*/ 0 h 4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4"/>
                <a:gd name="T34" fmla="*/ 0 h 411"/>
                <a:gd name="T35" fmla="*/ 314 w 314"/>
                <a:gd name="T36" fmla="*/ 411 h 4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4" h="411">
                  <a:moveTo>
                    <a:pt x="0" y="0"/>
                  </a:moveTo>
                  <a:lnTo>
                    <a:pt x="314" y="0"/>
                  </a:lnTo>
                  <a:lnTo>
                    <a:pt x="314" y="89"/>
                  </a:lnTo>
                  <a:lnTo>
                    <a:pt x="127" y="89"/>
                  </a:lnTo>
                  <a:lnTo>
                    <a:pt x="127" y="160"/>
                  </a:lnTo>
                  <a:lnTo>
                    <a:pt x="287" y="160"/>
                  </a:lnTo>
                  <a:lnTo>
                    <a:pt x="287" y="243"/>
                  </a:lnTo>
                  <a:lnTo>
                    <a:pt x="127" y="243"/>
                  </a:lnTo>
                  <a:lnTo>
                    <a:pt x="127"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8" name="Freeform 1501">
              <a:extLst>
                <a:ext uri="{FF2B5EF4-FFF2-40B4-BE49-F238E27FC236}">
                  <a16:creationId xmlns:a16="http://schemas.microsoft.com/office/drawing/2014/main" id="{A4EFF1BC-54E3-4249-96FE-A8E2F72DD5D0}"/>
                </a:ext>
              </a:extLst>
            </p:cNvPr>
            <p:cNvSpPr>
              <a:spLocks noEditPoints="1"/>
            </p:cNvSpPr>
            <p:nvPr/>
          </p:nvSpPr>
          <p:spPr bwMode="auto">
            <a:xfrm>
              <a:off x="983" y="3314"/>
              <a:ext cx="23" cy="83"/>
            </a:xfrm>
            <a:custGeom>
              <a:avLst/>
              <a:gdLst>
                <a:gd name="T0" fmla="*/ 0 w 114"/>
                <a:gd name="T1" fmla="*/ 0 h 411"/>
                <a:gd name="T2" fmla="*/ 5 w 114"/>
                <a:gd name="T3" fmla="*/ 0 h 411"/>
                <a:gd name="T4" fmla="*/ 5 w 114"/>
                <a:gd name="T5" fmla="*/ 3 h 411"/>
                <a:gd name="T6" fmla="*/ 0 w 114"/>
                <a:gd name="T7" fmla="*/ 3 h 411"/>
                <a:gd name="T8" fmla="*/ 0 w 114"/>
                <a:gd name="T9" fmla="*/ 0 h 411"/>
                <a:gd name="T10" fmla="*/ 0 w 114"/>
                <a:gd name="T11" fmla="*/ 5 h 411"/>
                <a:gd name="T12" fmla="*/ 5 w 114"/>
                <a:gd name="T13" fmla="*/ 5 h 411"/>
                <a:gd name="T14" fmla="*/ 5 w 114"/>
                <a:gd name="T15" fmla="*/ 17 h 411"/>
                <a:gd name="T16" fmla="*/ 0 w 114"/>
                <a:gd name="T17" fmla="*/ 17 h 411"/>
                <a:gd name="T18" fmla="*/ 0 w 114"/>
                <a:gd name="T19" fmla="*/ 5 h 4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411"/>
                <a:gd name="T32" fmla="*/ 114 w 114"/>
                <a:gd name="T33" fmla="*/ 411 h 4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411">
                  <a:moveTo>
                    <a:pt x="0" y="0"/>
                  </a:moveTo>
                  <a:lnTo>
                    <a:pt x="114" y="0"/>
                  </a:lnTo>
                  <a:lnTo>
                    <a:pt x="114" y="78"/>
                  </a:lnTo>
                  <a:lnTo>
                    <a:pt x="0" y="78"/>
                  </a:lnTo>
                  <a:lnTo>
                    <a:pt x="0" y="0"/>
                  </a:lnTo>
                  <a:close/>
                  <a:moveTo>
                    <a:pt x="0" y="113"/>
                  </a:moveTo>
                  <a:lnTo>
                    <a:pt x="114" y="113"/>
                  </a:lnTo>
                  <a:lnTo>
                    <a:pt x="114" y="411"/>
                  </a:lnTo>
                  <a:lnTo>
                    <a:pt x="0" y="411"/>
                  </a:lnTo>
                  <a:lnTo>
                    <a:pt x="0"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49" name="Freeform 1502">
              <a:extLst>
                <a:ext uri="{FF2B5EF4-FFF2-40B4-BE49-F238E27FC236}">
                  <a16:creationId xmlns:a16="http://schemas.microsoft.com/office/drawing/2014/main" id="{94249CBB-F922-45F4-B688-193711B70360}"/>
                </a:ext>
              </a:extLst>
            </p:cNvPr>
            <p:cNvSpPr>
              <a:spLocks noEditPoints="1"/>
            </p:cNvSpPr>
            <p:nvPr/>
          </p:nvSpPr>
          <p:spPr bwMode="auto">
            <a:xfrm>
              <a:off x="1021" y="3314"/>
              <a:ext cx="65" cy="84"/>
            </a:xfrm>
            <a:custGeom>
              <a:avLst/>
              <a:gdLst>
                <a:gd name="T0" fmla="*/ 5 w 328"/>
                <a:gd name="T1" fmla="*/ 0 h 418"/>
                <a:gd name="T2" fmla="*/ 5 w 328"/>
                <a:gd name="T3" fmla="*/ 5 h 418"/>
                <a:gd name="T4" fmla="*/ 6 w 328"/>
                <a:gd name="T5" fmla="*/ 5 h 418"/>
                <a:gd name="T6" fmla="*/ 7 w 328"/>
                <a:gd name="T7" fmla="*/ 4 h 418"/>
                <a:gd name="T8" fmla="*/ 8 w 328"/>
                <a:gd name="T9" fmla="*/ 4 h 418"/>
                <a:gd name="T10" fmla="*/ 9 w 328"/>
                <a:gd name="T11" fmla="*/ 4 h 418"/>
                <a:gd name="T12" fmla="*/ 10 w 328"/>
                <a:gd name="T13" fmla="*/ 5 h 418"/>
                <a:gd name="T14" fmla="*/ 10 w 328"/>
                <a:gd name="T15" fmla="*/ 5 h 418"/>
                <a:gd name="T16" fmla="*/ 11 w 328"/>
                <a:gd name="T17" fmla="*/ 6 h 418"/>
                <a:gd name="T18" fmla="*/ 12 w 328"/>
                <a:gd name="T19" fmla="*/ 6 h 418"/>
                <a:gd name="T20" fmla="*/ 12 w 328"/>
                <a:gd name="T21" fmla="*/ 7 h 418"/>
                <a:gd name="T22" fmla="*/ 13 w 328"/>
                <a:gd name="T23" fmla="*/ 8 h 418"/>
                <a:gd name="T24" fmla="*/ 13 w 328"/>
                <a:gd name="T25" fmla="*/ 10 h 418"/>
                <a:gd name="T26" fmla="*/ 13 w 328"/>
                <a:gd name="T27" fmla="*/ 11 h 418"/>
                <a:gd name="T28" fmla="*/ 13 w 328"/>
                <a:gd name="T29" fmla="*/ 13 h 418"/>
                <a:gd name="T30" fmla="*/ 12 w 328"/>
                <a:gd name="T31" fmla="*/ 13 h 418"/>
                <a:gd name="T32" fmla="*/ 12 w 328"/>
                <a:gd name="T33" fmla="*/ 14 h 418"/>
                <a:gd name="T34" fmla="*/ 12 w 328"/>
                <a:gd name="T35" fmla="*/ 15 h 418"/>
                <a:gd name="T36" fmla="*/ 11 w 328"/>
                <a:gd name="T37" fmla="*/ 15 h 418"/>
                <a:gd name="T38" fmla="*/ 11 w 328"/>
                <a:gd name="T39" fmla="*/ 16 h 418"/>
                <a:gd name="T40" fmla="*/ 10 w 328"/>
                <a:gd name="T41" fmla="*/ 16 h 418"/>
                <a:gd name="T42" fmla="*/ 10 w 328"/>
                <a:gd name="T43" fmla="*/ 17 h 418"/>
                <a:gd name="T44" fmla="*/ 9 w 328"/>
                <a:gd name="T45" fmla="*/ 17 h 418"/>
                <a:gd name="T46" fmla="*/ 8 w 328"/>
                <a:gd name="T47" fmla="*/ 17 h 418"/>
                <a:gd name="T48" fmla="*/ 7 w 328"/>
                <a:gd name="T49" fmla="*/ 17 h 418"/>
                <a:gd name="T50" fmla="*/ 6 w 328"/>
                <a:gd name="T51" fmla="*/ 16 h 418"/>
                <a:gd name="T52" fmla="*/ 5 w 328"/>
                <a:gd name="T53" fmla="*/ 16 h 418"/>
                <a:gd name="T54" fmla="*/ 5 w 328"/>
                <a:gd name="T55" fmla="*/ 15 h 418"/>
                <a:gd name="T56" fmla="*/ 4 w 328"/>
                <a:gd name="T57" fmla="*/ 17 h 418"/>
                <a:gd name="T58" fmla="*/ 0 w 328"/>
                <a:gd name="T59" fmla="*/ 0 h 418"/>
                <a:gd name="T60" fmla="*/ 5 w 328"/>
                <a:gd name="T61" fmla="*/ 11 h 418"/>
                <a:gd name="T62" fmla="*/ 5 w 328"/>
                <a:gd name="T63" fmla="*/ 12 h 418"/>
                <a:gd name="T64" fmla="*/ 5 w 328"/>
                <a:gd name="T65" fmla="*/ 13 h 418"/>
                <a:gd name="T66" fmla="*/ 5 w 328"/>
                <a:gd name="T67" fmla="*/ 13 h 418"/>
                <a:gd name="T68" fmla="*/ 6 w 328"/>
                <a:gd name="T69" fmla="*/ 13 h 418"/>
                <a:gd name="T70" fmla="*/ 6 w 328"/>
                <a:gd name="T71" fmla="*/ 13 h 418"/>
                <a:gd name="T72" fmla="*/ 6 w 328"/>
                <a:gd name="T73" fmla="*/ 13 h 418"/>
                <a:gd name="T74" fmla="*/ 7 w 328"/>
                <a:gd name="T75" fmla="*/ 13 h 418"/>
                <a:gd name="T76" fmla="*/ 7 w 328"/>
                <a:gd name="T77" fmla="*/ 13 h 418"/>
                <a:gd name="T78" fmla="*/ 7 w 328"/>
                <a:gd name="T79" fmla="*/ 13 h 418"/>
                <a:gd name="T80" fmla="*/ 8 w 328"/>
                <a:gd name="T81" fmla="*/ 13 h 418"/>
                <a:gd name="T82" fmla="*/ 8 w 328"/>
                <a:gd name="T83" fmla="*/ 13 h 418"/>
                <a:gd name="T84" fmla="*/ 8 w 328"/>
                <a:gd name="T85" fmla="*/ 12 h 418"/>
                <a:gd name="T86" fmla="*/ 8 w 328"/>
                <a:gd name="T87" fmla="*/ 11 h 418"/>
                <a:gd name="T88" fmla="*/ 8 w 328"/>
                <a:gd name="T89" fmla="*/ 10 h 418"/>
                <a:gd name="T90" fmla="*/ 8 w 328"/>
                <a:gd name="T91" fmla="*/ 9 h 418"/>
                <a:gd name="T92" fmla="*/ 8 w 328"/>
                <a:gd name="T93" fmla="*/ 9 h 418"/>
                <a:gd name="T94" fmla="*/ 8 w 328"/>
                <a:gd name="T95" fmla="*/ 8 h 418"/>
                <a:gd name="T96" fmla="*/ 7 w 328"/>
                <a:gd name="T97" fmla="*/ 8 h 418"/>
                <a:gd name="T98" fmla="*/ 7 w 328"/>
                <a:gd name="T99" fmla="*/ 8 h 418"/>
                <a:gd name="T100" fmla="*/ 6 w 328"/>
                <a:gd name="T101" fmla="*/ 8 h 418"/>
                <a:gd name="T102" fmla="*/ 6 w 328"/>
                <a:gd name="T103" fmla="*/ 8 h 418"/>
                <a:gd name="T104" fmla="*/ 6 w 328"/>
                <a:gd name="T105" fmla="*/ 8 h 418"/>
                <a:gd name="T106" fmla="*/ 5 w 328"/>
                <a:gd name="T107" fmla="*/ 8 h 418"/>
                <a:gd name="T108" fmla="*/ 5 w 328"/>
                <a:gd name="T109" fmla="*/ 9 h 418"/>
                <a:gd name="T110" fmla="*/ 5 w 328"/>
                <a:gd name="T111" fmla="*/ 9 h 418"/>
                <a:gd name="T112" fmla="*/ 5 w 328"/>
                <a:gd name="T113" fmla="*/ 10 h 41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8"/>
                <a:gd name="T172" fmla="*/ 0 h 418"/>
                <a:gd name="T173" fmla="*/ 328 w 328"/>
                <a:gd name="T174" fmla="*/ 418 h 41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8" h="418">
                  <a:moveTo>
                    <a:pt x="0" y="0"/>
                  </a:moveTo>
                  <a:lnTo>
                    <a:pt x="115" y="0"/>
                  </a:lnTo>
                  <a:lnTo>
                    <a:pt x="115" y="142"/>
                  </a:lnTo>
                  <a:lnTo>
                    <a:pt x="124" y="134"/>
                  </a:lnTo>
                  <a:lnTo>
                    <a:pt x="134" y="127"/>
                  </a:lnTo>
                  <a:lnTo>
                    <a:pt x="143" y="121"/>
                  </a:lnTo>
                  <a:lnTo>
                    <a:pt x="154" y="116"/>
                  </a:lnTo>
                  <a:lnTo>
                    <a:pt x="165" y="111"/>
                  </a:lnTo>
                  <a:lnTo>
                    <a:pt x="177" y="109"/>
                  </a:lnTo>
                  <a:lnTo>
                    <a:pt x="190" y="107"/>
                  </a:lnTo>
                  <a:lnTo>
                    <a:pt x="203" y="107"/>
                  </a:lnTo>
                  <a:lnTo>
                    <a:pt x="216" y="107"/>
                  </a:lnTo>
                  <a:lnTo>
                    <a:pt x="229" y="109"/>
                  </a:lnTo>
                  <a:lnTo>
                    <a:pt x="240" y="112"/>
                  </a:lnTo>
                  <a:lnTo>
                    <a:pt x="252" y="117"/>
                  </a:lnTo>
                  <a:lnTo>
                    <a:pt x="263" y="122"/>
                  </a:lnTo>
                  <a:lnTo>
                    <a:pt x="273" y="128"/>
                  </a:lnTo>
                  <a:lnTo>
                    <a:pt x="283" y="137"/>
                  </a:lnTo>
                  <a:lnTo>
                    <a:pt x="292" y="146"/>
                  </a:lnTo>
                  <a:lnTo>
                    <a:pt x="301" y="157"/>
                  </a:lnTo>
                  <a:lnTo>
                    <a:pt x="307" y="167"/>
                  </a:lnTo>
                  <a:lnTo>
                    <a:pt x="314" y="180"/>
                  </a:lnTo>
                  <a:lnTo>
                    <a:pt x="319" y="193"/>
                  </a:lnTo>
                  <a:lnTo>
                    <a:pt x="322" y="208"/>
                  </a:lnTo>
                  <a:lnTo>
                    <a:pt x="326" y="223"/>
                  </a:lnTo>
                  <a:lnTo>
                    <a:pt x="327" y="241"/>
                  </a:lnTo>
                  <a:lnTo>
                    <a:pt x="328" y="258"/>
                  </a:lnTo>
                  <a:lnTo>
                    <a:pt x="327" y="282"/>
                  </a:lnTo>
                  <a:lnTo>
                    <a:pt x="324" y="304"/>
                  </a:lnTo>
                  <a:lnTo>
                    <a:pt x="321" y="314"/>
                  </a:lnTo>
                  <a:lnTo>
                    <a:pt x="318" y="325"/>
                  </a:lnTo>
                  <a:lnTo>
                    <a:pt x="315" y="335"/>
                  </a:lnTo>
                  <a:lnTo>
                    <a:pt x="312" y="344"/>
                  </a:lnTo>
                  <a:lnTo>
                    <a:pt x="307" y="353"/>
                  </a:lnTo>
                  <a:lnTo>
                    <a:pt x="303" y="362"/>
                  </a:lnTo>
                  <a:lnTo>
                    <a:pt x="298" y="369"/>
                  </a:lnTo>
                  <a:lnTo>
                    <a:pt x="292" y="377"/>
                  </a:lnTo>
                  <a:lnTo>
                    <a:pt x="286" y="383"/>
                  </a:lnTo>
                  <a:lnTo>
                    <a:pt x="280" y="390"/>
                  </a:lnTo>
                  <a:lnTo>
                    <a:pt x="274" y="395"/>
                  </a:lnTo>
                  <a:lnTo>
                    <a:pt x="266" y="399"/>
                  </a:lnTo>
                  <a:lnTo>
                    <a:pt x="259" y="404"/>
                  </a:lnTo>
                  <a:lnTo>
                    <a:pt x="251" y="408"/>
                  </a:lnTo>
                  <a:lnTo>
                    <a:pt x="244" y="411"/>
                  </a:lnTo>
                  <a:lnTo>
                    <a:pt x="236" y="413"/>
                  </a:lnTo>
                  <a:lnTo>
                    <a:pt x="229" y="415"/>
                  </a:lnTo>
                  <a:lnTo>
                    <a:pt x="220" y="417"/>
                  </a:lnTo>
                  <a:lnTo>
                    <a:pt x="211" y="418"/>
                  </a:lnTo>
                  <a:lnTo>
                    <a:pt x="203" y="418"/>
                  </a:lnTo>
                  <a:lnTo>
                    <a:pt x="188" y="417"/>
                  </a:lnTo>
                  <a:lnTo>
                    <a:pt x="174" y="414"/>
                  </a:lnTo>
                  <a:lnTo>
                    <a:pt x="161" y="410"/>
                  </a:lnTo>
                  <a:lnTo>
                    <a:pt x="148" y="405"/>
                  </a:lnTo>
                  <a:lnTo>
                    <a:pt x="138" y="399"/>
                  </a:lnTo>
                  <a:lnTo>
                    <a:pt x="128" y="391"/>
                  </a:lnTo>
                  <a:lnTo>
                    <a:pt x="117" y="380"/>
                  </a:lnTo>
                  <a:lnTo>
                    <a:pt x="107" y="367"/>
                  </a:lnTo>
                  <a:lnTo>
                    <a:pt x="107" y="411"/>
                  </a:lnTo>
                  <a:lnTo>
                    <a:pt x="0" y="411"/>
                  </a:lnTo>
                  <a:lnTo>
                    <a:pt x="0" y="0"/>
                  </a:lnTo>
                  <a:close/>
                  <a:moveTo>
                    <a:pt x="114" y="261"/>
                  </a:moveTo>
                  <a:lnTo>
                    <a:pt x="115" y="280"/>
                  </a:lnTo>
                  <a:lnTo>
                    <a:pt x="118" y="295"/>
                  </a:lnTo>
                  <a:lnTo>
                    <a:pt x="120" y="301"/>
                  </a:lnTo>
                  <a:lnTo>
                    <a:pt x="123" y="308"/>
                  </a:lnTo>
                  <a:lnTo>
                    <a:pt x="125" y="312"/>
                  </a:lnTo>
                  <a:lnTo>
                    <a:pt x="129" y="317"/>
                  </a:lnTo>
                  <a:lnTo>
                    <a:pt x="133" y="322"/>
                  </a:lnTo>
                  <a:lnTo>
                    <a:pt x="137" y="325"/>
                  </a:lnTo>
                  <a:lnTo>
                    <a:pt x="141" y="328"/>
                  </a:lnTo>
                  <a:lnTo>
                    <a:pt x="145" y="330"/>
                  </a:lnTo>
                  <a:lnTo>
                    <a:pt x="150" y="332"/>
                  </a:lnTo>
                  <a:lnTo>
                    <a:pt x="155" y="333"/>
                  </a:lnTo>
                  <a:lnTo>
                    <a:pt x="160" y="333"/>
                  </a:lnTo>
                  <a:lnTo>
                    <a:pt x="165" y="335"/>
                  </a:lnTo>
                  <a:lnTo>
                    <a:pt x="170" y="333"/>
                  </a:lnTo>
                  <a:lnTo>
                    <a:pt x="176" y="333"/>
                  </a:lnTo>
                  <a:lnTo>
                    <a:pt x="180" y="332"/>
                  </a:lnTo>
                  <a:lnTo>
                    <a:pt x="184" y="330"/>
                  </a:lnTo>
                  <a:lnTo>
                    <a:pt x="189" y="328"/>
                  </a:lnTo>
                  <a:lnTo>
                    <a:pt x="192" y="325"/>
                  </a:lnTo>
                  <a:lnTo>
                    <a:pt x="196" y="322"/>
                  </a:lnTo>
                  <a:lnTo>
                    <a:pt x="199" y="317"/>
                  </a:lnTo>
                  <a:lnTo>
                    <a:pt x="203" y="313"/>
                  </a:lnTo>
                  <a:lnTo>
                    <a:pt x="206" y="308"/>
                  </a:lnTo>
                  <a:lnTo>
                    <a:pt x="208" y="301"/>
                  </a:lnTo>
                  <a:lnTo>
                    <a:pt x="210" y="295"/>
                  </a:lnTo>
                  <a:lnTo>
                    <a:pt x="212" y="278"/>
                  </a:lnTo>
                  <a:lnTo>
                    <a:pt x="213" y="260"/>
                  </a:lnTo>
                  <a:lnTo>
                    <a:pt x="212" y="244"/>
                  </a:lnTo>
                  <a:lnTo>
                    <a:pt x="210" y="230"/>
                  </a:lnTo>
                  <a:lnTo>
                    <a:pt x="208" y="223"/>
                  </a:lnTo>
                  <a:lnTo>
                    <a:pt x="206" y="218"/>
                  </a:lnTo>
                  <a:lnTo>
                    <a:pt x="203" y="213"/>
                  </a:lnTo>
                  <a:lnTo>
                    <a:pt x="201" y="208"/>
                  </a:lnTo>
                  <a:lnTo>
                    <a:pt x="193" y="201"/>
                  </a:lnTo>
                  <a:lnTo>
                    <a:pt x="185" y="196"/>
                  </a:lnTo>
                  <a:lnTo>
                    <a:pt x="181" y="194"/>
                  </a:lnTo>
                  <a:lnTo>
                    <a:pt x="177" y="193"/>
                  </a:lnTo>
                  <a:lnTo>
                    <a:pt x="171" y="192"/>
                  </a:lnTo>
                  <a:lnTo>
                    <a:pt x="167" y="192"/>
                  </a:lnTo>
                  <a:lnTo>
                    <a:pt x="162" y="192"/>
                  </a:lnTo>
                  <a:lnTo>
                    <a:pt x="156" y="193"/>
                  </a:lnTo>
                  <a:lnTo>
                    <a:pt x="151" y="194"/>
                  </a:lnTo>
                  <a:lnTo>
                    <a:pt x="145" y="196"/>
                  </a:lnTo>
                  <a:lnTo>
                    <a:pt x="141" y="199"/>
                  </a:lnTo>
                  <a:lnTo>
                    <a:pt x="137" y="202"/>
                  </a:lnTo>
                  <a:lnTo>
                    <a:pt x="133" y="205"/>
                  </a:lnTo>
                  <a:lnTo>
                    <a:pt x="129" y="209"/>
                  </a:lnTo>
                  <a:lnTo>
                    <a:pt x="126" y="214"/>
                  </a:lnTo>
                  <a:lnTo>
                    <a:pt x="123" y="219"/>
                  </a:lnTo>
                  <a:lnTo>
                    <a:pt x="120" y="224"/>
                  </a:lnTo>
                  <a:lnTo>
                    <a:pt x="118" y="231"/>
                  </a:lnTo>
                  <a:lnTo>
                    <a:pt x="115" y="245"/>
                  </a:lnTo>
                  <a:lnTo>
                    <a:pt x="114" y="2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0" name="Freeform 1503">
              <a:extLst>
                <a:ext uri="{FF2B5EF4-FFF2-40B4-BE49-F238E27FC236}">
                  <a16:creationId xmlns:a16="http://schemas.microsoft.com/office/drawing/2014/main" id="{AE0DD851-90E8-421C-ADD4-ED7E21772D61}"/>
                </a:ext>
              </a:extLst>
            </p:cNvPr>
            <p:cNvSpPr>
              <a:spLocks/>
            </p:cNvSpPr>
            <p:nvPr/>
          </p:nvSpPr>
          <p:spPr bwMode="auto">
            <a:xfrm>
              <a:off x="1098" y="3336"/>
              <a:ext cx="46" cy="61"/>
            </a:xfrm>
            <a:custGeom>
              <a:avLst/>
              <a:gdLst>
                <a:gd name="T0" fmla="*/ 0 w 234"/>
                <a:gd name="T1" fmla="*/ 0 h 304"/>
                <a:gd name="T2" fmla="*/ 4 w 234"/>
                <a:gd name="T3" fmla="*/ 0 h 304"/>
                <a:gd name="T4" fmla="*/ 4 w 234"/>
                <a:gd name="T5" fmla="*/ 2 h 304"/>
                <a:gd name="T6" fmla="*/ 4 w 234"/>
                <a:gd name="T7" fmla="*/ 2 h 304"/>
                <a:gd name="T8" fmla="*/ 5 w 234"/>
                <a:gd name="T9" fmla="*/ 1 h 304"/>
                <a:gd name="T10" fmla="*/ 5 w 234"/>
                <a:gd name="T11" fmla="*/ 1 h 304"/>
                <a:gd name="T12" fmla="*/ 5 w 234"/>
                <a:gd name="T13" fmla="*/ 0 h 304"/>
                <a:gd name="T14" fmla="*/ 6 w 234"/>
                <a:gd name="T15" fmla="*/ 0 h 304"/>
                <a:gd name="T16" fmla="*/ 6 w 234"/>
                <a:gd name="T17" fmla="*/ 0 h 304"/>
                <a:gd name="T18" fmla="*/ 6 w 234"/>
                <a:gd name="T19" fmla="*/ 0 h 304"/>
                <a:gd name="T20" fmla="*/ 7 w 234"/>
                <a:gd name="T21" fmla="*/ 0 h 304"/>
                <a:gd name="T22" fmla="*/ 7 w 234"/>
                <a:gd name="T23" fmla="*/ 0 h 304"/>
                <a:gd name="T24" fmla="*/ 8 w 234"/>
                <a:gd name="T25" fmla="*/ 0 h 304"/>
                <a:gd name="T26" fmla="*/ 8 w 234"/>
                <a:gd name="T27" fmla="*/ 0 h 304"/>
                <a:gd name="T28" fmla="*/ 9 w 234"/>
                <a:gd name="T29" fmla="*/ 1 h 304"/>
                <a:gd name="T30" fmla="*/ 8 w 234"/>
                <a:gd name="T31" fmla="*/ 4 h 304"/>
                <a:gd name="T32" fmla="*/ 7 w 234"/>
                <a:gd name="T33" fmla="*/ 4 h 304"/>
                <a:gd name="T34" fmla="*/ 7 w 234"/>
                <a:gd name="T35" fmla="*/ 4 h 304"/>
                <a:gd name="T36" fmla="*/ 7 w 234"/>
                <a:gd name="T37" fmla="*/ 4 h 304"/>
                <a:gd name="T38" fmla="*/ 6 w 234"/>
                <a:gd name="T39" fmla="*/ 4 h 304"/>
                <a:gd name="T40" fmla="*/ 6 w 234"/>
                <a:gd name="T41" fmla="*/ 4 h 304"/>
                <a:gd name="T42" fmla="*/ 6 w 234"/>
                <a:gd name="T43" fmla="*/ 4 h 304"/>
                <a:gd name="T44" fmla="*/ 6 w 234"/>
                <a:gd name="T45" fmla="*/ 4 h 304"/>
                <a:gd name="T46" fmla="*/ 6 w 234"/>
                <a:gd name="T47" fmla="*/ 4 h 304"/>
                <a:gd name="T48" fmla="*/ 6 w 234"/>
                <a:gd name="T49" fmla="*/ 4 h 304"/>
                <a:gd name="T50" fmla="*/ 5 w 234"/>
                <a:gd name="T51" fmla="*/ 4 h 304"/>
                <a:gd name="T52" fmla="*/ 5 w 234"/>
                <a:gd name="T53" fmla="*/ 4 h 304"/>
                <a:gd name="T54" fmla="*/ 5 w 234"/>
                <a:gd name="T55" fmla="*/ 4 h 304"/>
                <a:gd name="T56" fmla="*/ 5 w 234"/>
                <a:gd name="T57" fmla="*/ 5 h 304"/>
                <a:gd name="T58" fmla="*/ 5 w 234"/>
                <a:gd name="T59" fmla="*/ 5 h 304"/>
                <a:gd name="T60" fmla="*/ 5 w 234"/>
                <a:gd name="T61" fmla="*/ 5 h 304"/>
                <a:gd name="T62" fmla="*/ 5 w 234"/>
                <a:gd name="T63" fmla="*/ 6 h 304"/>
                <a:gd name="T64" fmla="*/ 5 w 234"/>
                <a:gd name="T65" fmla="*/ 6 h 304"/>
                <a:gd name="T66" fmla="*/ 5 w 234"/>
                <a:gd name="T67" fmla="*/ 7 h 304"/>
                <a:gd name="T68" fmla="*/ 4 w 234"/>
                <a:gd name="T69" fmla="*/ 8 h 304"/>
                <a:gd name="T70" fmla="*/ 4 w 234"/>
                <a:gd name="T71" fmla="*/ 8 h 304"/>
                <a:gd name="T72" fmla="*/ 4 w 234"/>
                <a:gd name="T73" fmla="*/ 12 h 304"/>
                <a:gd name="T74" fmla="*/ 0 w 234"/>
                <a:gd name="T75" fmla="*/ 12 h 304"/>
                <a:gd name="T76" fmla="*/ 0 w 234"/>
                <a:gd name="T77" fmla="*/ 0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6"/>
                  </a:moveTo>
                  <a:lnTo>
                    <a:pt x="107" y="6"/>
                  </a:lnTo>
                  <a:lnTo>
                    <a:pt x="107" y="55"/>
                  </a:lnTo>
                  <a:lnTo>
                    <a:pt x="114" y="41"/>
                  </a:lnTo>
                  <a:lnTo>
                    <a:pt x="122" y="28"/>
                  </a:lnTo>
                  <a:lnTo>
                    <a:pt x="131" y="19"/>
                  </a:lnTo>
                  <a:lnTo>
                    <a:pt x="138" y="12"/>
                  </a:lnTo>
                  <a:lnTo>
                    <a:pt x="147" y="6"/>
                  </a:lnTo>
                  <a:lnTo>
                    <a:pt x="157" y="3"/>
                  </a:lnTo>
                  <a:lnTo>
                    <a:pt x="167" y="0"/>
                  </a:lnTo>
                  <a:lnTo>
                    <a:pt x="179" y="0"/>
                  </a:lnTo>
                  <a:lnTo>
                    <a:pt x="192" y="1"/>
                  </a:lnTo>
                  <a:lnTo>
                    <a:pt x="205" y="3"/>
                  </a:lnTo>
                  <a:lnTo>
                    <a:pt x="219" y="9"/>
                  </a:lnTo>
                  <a:lnTo>
                    <a:pt x="234" y="15"/>
                  </a:lnTo>
                  <a:lnTo>
                    <a:pt x="199" y="97"/>
                  </a:lnTo>
                  <a:lnTo>
                    <a:pt x="189" y="93"/>
                  </a:lnTo>
                  <a:lnTo>
                    <a:pt x="180" y="91"/>
                  </a:lnTo>
                  <a:lnTo>
                    <a:pt x="173" y="88"/>
                  </a:lnTo>
                  <a:lnTo>
                    <a:pt x="166" y="88"/>
                  </a:lnTo>
                  <a:lnTo>
                    <a:pt x="161" y="88"/>
                  </a:lnTo>
                  <a:lnTo>
                    <a:pt x="157" y="89"/>
                  </a:lnTo>
                  <a:lnTo>
                    <a:pt x="151" y="91"/>
                  </a:lnTo>
                  <a:lnTo>
                    <a:pt x="147" y="93"/>
                  </a:lnTo>
                  <a:lnTo>
                    <a:pt x="142" y="96"/>
                  </a:lnTo>
                  <a:lnTo>
                    <a:pt x="139" y="99"/>
                  </a:lnTo>
                  <a:lnTo>
                    <a:pt x="135" y="102"/>
                  </a:lnTo>
                  <a:lnTo>
                    <a:pt x="132" y="107"/>
                  </a:lnTo>
                  <a:lnTo>
                    <a:pt x="127" y="114"/>
                  </a:lnTo>
                  <a:lnTo>
                    <a:pt x="124" y="123"/>
                  </a:lnTo>
                  <a:lnTo>
                    <a:pt x="121" y="133"/>
                  </a:lnTo>
                  <a:lnTo>
                    <a:pt x="119" y="144"/>
                  </a:lnTo>
                  <a:lnTo>
                    <a:pt x="117" y="157"/>
                  </a:lnTo>
                  <a:lnTo>
                    <a:pt x="116" y="171"/>
                  </a:lnTo>
                  <a:lnTo>
                    <a:pt x="114" y="188"/>
                  </a:lnTo>
                  <a:lnTo>
                    <a:pt x="114" y="204"/>
                  </a:lnTo>
                  <a:lnTo>
                    <a:pt x="114" y="304"/>
                  </a:lnTo>
                  <a:lnTo>
                    <a:pt x="0" y="30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1" name="Freeform 1504">
              <a:extLst>
                <a:ext uri="{FF2B5EF4-FFF2-40B4-BE49-F238E27FC236}">
                  <a16:creationId xmlns:a16="http://schemas.microsoft.com/office/drawing/2014/main" id="{69DB765A-A236-4E6E-AD98-D9E5E74A6D37}"/>
                </a:ext>
              </a:extLst>
            </p:cNvPr>
            <p:cNvSpPr>
              <a:spLocks noEditPoints="1"/>
            </p:cNvSpPr>
            <p:nvPr/>
          </p:nvSpPr>
          <p:spPr bwMode="auto">
            <a:xfrm>
              <a:off x="1147" y="3336"/>
              <a:ext cx="69" cy="62"/>
            </a:xfrm>
            <a:custGeom>
              <a:avLst/>
              <a:gdLst>
                <a:gd name="T0" fmla="*/ 0 w 344"/>
                <a:gd name="T1" fmla="*/ 3 h 311"/>
                <a:gd name="T2" fmla="*/ 1 w 344"/>
                <a:gd name="T3" fmla="*/ 2 h 311"/>
                <a:gd name="T4" fmla="*/ 2 w 344"/>
                <a:gd name="T5" fmla="*/ 1 h 311"/>
                <a:gd name="T6" fmla="*/ 3 w 344"/>
                <a:gd name="T7" fmla="*/ 0 h 311"/>
                <a:gd name="T8" fmla="*/ 5 w 344"/>
                <a:gd name="T9" fmla="*/ 0 h 311"/>
                <a:gd name="T10" fmla="*/ 7 w 344"/>
                <a:gd name="T11" fmla="*/ 0 h 311"/>
                <a:gd name="T12" fmla="*/ 9 w 344"/>
                <a:gd name="T13" fmla="*/ 0 h 311"/>
                <a:gd name="T14" fmla="*/ 11 w 344"/>
                <a:gd name="T15" fmla="*/ 1 h 311"/>
                <a:gd name="T16" fmla="*/ 12 w 344"/>
                <a:gd name="T17" fmla="*/ 1 h 311"/>
                <a:gd name="T18" fmla="*/ 13 w 344"/>
                <a:gd name="T19" fmla="*/ 3 h 311"/>
                <a:gd name="T20" fmla="*/ 13 w 344"/>
                <a:gd name="T21" fmla="*/ 4 h 311"/>
                <a:gd name="T22" fmla="*/ 13 w 344"/>
                <a:gd name="T23" fmla="*/ 10 h 311"/>
                <a:gd name="T24" fmla="*/ 13 w 344"/>
                <a:gd name="T25" fmla="*/ 11 h 311"/>
                <a:gd name="T26" fmla="*/ 9 w 344"/>
                <a:gd name="T27" fmla="*/ 12 h 311"/>
                <a:gd name="T28" fmla="*/ 9 w 344"/>
                <a:gd name="T29" fmla="*/ 11 h 311"/>
                <a:gd name="T30" fmla="*/ 8 w 344"/>
                <a:gd name="T31" fmla="*/ 11 h 311"/>
                <a:gd name="T32" fmla="*/ 7 w 344"/>
                <a:gd name="T33" fmla="*/ 12 h 311"/>
                <a:gd name="T34" fmla="*/ 4 w 344"/>
                <a:gd name="T35" fmla="*/ 12 h 311"/>
                <a:gd name="T36" fmla="*/ 3 w 344"/>
                <a:gd name="T37" fmla="*/ 12 h 311"/>
                <a:gd name="T38" fmla="*/ 2 w 344"/>
                <a:gd name="T39" fmla="*/ 12 h 311"/>
                <a:gd name="T40" fmla="*/ 1 w 344"/>
                <a:gd name="T41" fmla="*/ 11 h 311"/>
                <a:gd name="T42" fmla="*/ 0 w 344"/>
                <a:gd name="T43" fmla="*/ 10 h 311"/>
                <a:gd name="T44" fmla="*/ 0 w 344"/>
                <a:gd name="T45" fmla="*/ 9 h 311"/>
                <a:gd name="T46" fmla="*/ 0 w 344"/>
                <a:gd name="T47" fmla="*/ 8 h 311"/>
                <a:gd name="T48" fmla="*/ 0 w 344"/>
                <a:gd name="T49" fmla="*/ 7 h 311"/>
                <a:gd name="T50" fmla="*/ 1 w 344"/>
                <a:gd name="T51" fmla="*/ 7 h 311"/>
                <a:gd name="T52" fmla="*/ 2 w 344"/>
                <a:gd name="T53" fmla="*/ 6 h 311"/>
                <a:gd name="T54" fmla="*/ 3 w 344"/>
                <a:gd name="T55" fmla="*/ 6 h 311"/>
                <a:gd name="T56" fmla="*/ 5 w 344"/>
                <a:gd name="T57" fmla="*/ 5 h 311"/>
                <a:gd name="T58" fmla="*/ 7 w 344"/>
                <a:gd name="T59" fmla="*/ 5 h 311"/>
                <a:gd name="T60" fmla="*/ 8 w 344"/>
                <a:gd name="T61" fmla="*/ 4 h 311"/>
                <a:gd name="T62" fmla="*/ 9 w 344"/>
                <a:gd name="T63" fmla="*/ 3 h 311"/>
                <a:gd name="T64" fmla="*/ 8 w 344"/>
                <a:gd name="T65" fmla="*/ 3 h 311"/>
                <a:gd name="T66" fmla="*/ 7 w 344"/>
                <a:gd name="T67" fmla="*/ 3 h 311"/>
                <a:gd name="T68" fmla="*/ 6 w 344"/>
                <a:gd name="T69" fmla="*/ 3 h 311"/>
                <a:gd name="T70" fmla="*/ 5 w 344"/>
                <a:gd name="T71" fmla="*/ 3 h 311"/>
                <a:gd name="T72" fmla="*/ 9 w 344"/>
                <a:gd name="T73" fmla="*/ 6 h 311"/>
                <a:gd name="T74" fmla="*/ 7 w 344"/>
                <a:gd name="T75" fmla="*/ 7 h 311"/>
                <a:gd name="T76" fmla="*/ 6 w 344"/>
                <a:gd name="T77" fmla="*/ 7 h 311"/>
                <a:gd name="T78" fmla="*/ 5 w 344"/>
                <a:gd name="T79" fmla="*/ 8 h 311"/>
                <a:gd name="T80" fmla="*/ 5 w 344"/>
                <a:gd name="T81" fmla="*/ 9 h 311"/>
                <a:gd name="T82" fmla="*/ 5 w 344"/>
                <a:gd name="T83" fmla="*/ 9 h 311"/>
                <a:gd name="T84" fmla="*/ 5 w 344"/>
                <a:gd name="T85" fmla="*/ 10 h 311"/>
                <a:gd name="T86" fmla="*/ 6 w 344"/>
                <a:gd name="T87" fmla="*/ 10 h 311"/>
                <a:gd name="T88" fmla="*/ 8 w 344"/>
                <a:gd name="T89" fmla="*/ 9 h 311"/>
                <a:gd name="T90" fmla="*/ 8 w 344"/>
                <a:gd name="T91" fmla="*/ 9 h 311"/>
                <a:gd name="T92" fmla="*/ 9 w 344"/>
                <a:gd name="T93" fmla="*/ 8 h 311"/>
                <a:gd name="T94" fmla="*/ 9 w 344"/>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8" y="102"/>
                  </a:moveTo>
                  <a:lnTo>
                    <a:pt x="9" y="92"/>
                  </a:lnTo>
                  <a:lnTo>
                    <a:pt x="12" y="78"/>
                  </a:lnTo>
                  <a:lnTo>
                    <a:pt x="17" y="66"/>
                  </a:lnTo>
                  <a:lnTo>
                    <a:pt x="22" y="55"/>
                  </a:lnTo>
                  <a:lnTo>
                    <a:pt x="27" y="46"/>
                  </a:lnTo>
                  <a:lnTo>
                    <a:pt x="34" y="39"/>
                  </a:lnTo>
                  <a:lnTo>
                    <a:pt x="41" y="31"/>
                  </a:lnTo>
                  <a:lnTo>
                    <a:pt x="50" y="25"/>
                  </a:lnTo>
                  <a:lnTo>
                    <a:pt x="61" y="18"/>
                  </a:lnTo>
                  <a:lnTo>
                    <a:pt x="69" y="14"/>
                  </a:lnTo>
                  <a:lnTo>
                    <a:pt x="79" y="11"/>
                  </a:lnTo>
                  <a:lnTo>
                    <a:pt x="91" y="7"/>
                  </a:lnTo>
                  <a:lnTo>
                    <a:pt x="104" y="4"/>
                  </a:lnTo>
                  <a:lnTo>
                    <a:pt x="118" y="2"/>
                  </a:lnTo>
                  <a:lnTo>
                    <a:pt x="132" y="1"/>
                  </a:lnTo>
                  <a:lnTo>
                    <a:pt x="147" y="0"/>
                  </a:lnTo>
                  <a:lnTo>
                    <a:pt x="163" y="0"/>
                  </a:lnTo>
                  <a:lnTo>
                    <a:pt x="187" y="0"/>
                  </a:lnTo>
                  <a:lnTo>
                    <a:pt x="210" y="1"/>
                  </a:lnTo>
                  <a:lnTo>
                    <a:pt x="229" y="3"/>
                  </a:lnTo>
                  <a:lnTo>
                    <a:pt x="245" y="5"/>
                  </a:lnTo>
                  <a:lnTo>
                    <a:pt x="260" y="9"/>
                  </a:lnTo>
                  <a:lnTo>
                    <a:pt x="275" y="14"/>
                  </a:lnTo>
                  <a:lnTo>
                    <a:pt x="286" y="21"/>
                  </a:lnTo>
                  <a:lnTo>
                    <a:pt x="297" y="29"/>
                  </a:lnTo>
                  <a:lnTo>
                    <a:pt x="305" y="37"/>
                  </a:lnTo>
                  <a:lnTo>
                    <a:pt x="310" y="44"/>
                  </a:lnTo>
                  <a:lnTo>
                    <a:pt x="316" y="54"/>
                  </a:lnTo>
                  <a:lnTo>
                    <a:pt x="321" y="65"/>
                  </a:lnTo>
                  <a:lnTo>
                    <a:pt x="324" y="76"/>
                  </a:lnTo>
                  <a:lnTo>
                    <a:pt x="326" y="87"/>
                  </a:lnTo>
                  <a:lnTo>
                    <a:pt x="328" y="99"/>
                  </a:lnTo>
                  <a:lnTo>
                    <a:pt x="328" y="109"/>
                  </a:lnTo>
                  <a:lnTo>
                    <a:pt x="328" y="241"/>
                  </a:lnTo>
                  <a:lnTo>
                    <a:pt x="330" y="250"/>
                  </a:lnTo>
                  <a:lnTo>
                    <a:pt x="330" y="260"/>
                  </a:lnTo>
                  <a:lnTo>
                    <a:pt x="331" y="267"/>
                  </a:lnTo>
                  <a:lnTo>
                    <a:pt x="332" y="274"/>
                  </a:lnTo>
                  <a:lnTo>
                    <a:pt x="336" y="287"/>
                  </a:lnTo>
                  <a:lnTo>
                    <a:pt x="344" y="304"/>
                  </a:lnTo>
                  <a:lnTo>
                    <a:pt x="236" y="304"/>
                  </a:lnTo>
                  <a:lnTo>
                    <a:pt x="230" y="294"/>
                  </a:lnTo>
                  <a:lnTo>
                    <a:pt x="228" y="287"/>
                  </a:lnTo>
                  <a:lnTo>
                    <a:pt x="226" y="279"/>
                  </a:lnTo>
                  <a:lnTo>
                    <a:pt x="224" y="267"/>
                  </a:lnTo>
                  <a:lnTo>
                    <a:pt x="213" y="278"/>
                  </a:lnTo>
                  <a:lnTo>
                    <a:pt x="201" y="286"/>
                  </a:lnTo>
                  <a:lnTo>
                    <a:pt x="190" y="293"/>
                  </a:lnTo>
                  <a:lnTo>
                    <a:pt x="180" y="299"/>
                  </a:lnTo>
                  <a:lnTo>
                    <a:pt x="163" y="304"/>
                  </a:lnTo>
                  <a:lnTo>
                    <a:pt x="146" y="307"/>
                  </a:lnTo>
                  <a:lnTo>
                    <a:pt x="128" y="310"/>
                  </a:lnTo>
                  <a:lnTo>
                    <a:pt x="108" y="311"/>
                  </a:lnTo>
                  <a:lnTo>
                    <a:pt x="95" y="311"/>
                  </a:lnTo>
                  <a:lnTo>
                    <a:pt x="83" y="310"/>
                  </a:lnTo>
                  <a:lnTo>
                    <a:pt x="73" y="307"/>
                  </a:lnTo>
                  <a:lnTo>
                    <a:pt x="62" y="304"/>
                  </a:lnTo>
                  <a:lnTo>
                    <a:pt x="52" y="301"/>
                  </a:lnTo>
                  <a:lnTo>
                    <a:pt x="44" y="297"/>
                  </a:lnTo>
                  <a:lnTo>
                    <a:pt x="35" y="292"/>
                  </a:lnTo>
                  <a:lnTo>
                    <a:pt x="27" y="286"/>
                  </a:lnTo>
                  <a:lnTo>
                    <a:pt x="21" y="279"/>
                  </a:lnTo>
                  <a:lnTo>
                    <a:pt x="15" y="273"/>
                  </a:lnTo>
                  <a:lnTo>
                    <a:pt x="11" y="266"/>
                  </a:lnTo>
                  <a:lnTo>
                    <a:pt x="7" y="259"/>
                  </a:lnTo>
                  <a:lnTo>
                    <a:pt x="4" y="251"/>
                  </a:lnTo>
                  <a:lnTo>
                    <a:pt x="1" y="243"/>
                  </a:lnTo>
                  <a:lnTo>
                    <a:pt x="0" y="234"/>
                  </a:lnTo>
                  <a:lnTo>
                    <a:pt x="0" y="225"/>
                  </a:lnTo>
                  <a:lnTo>
                    <a:pt x="0" y="217"/>
                  </a:lnTo>
                  <a:lnTo>
                    <a:pt x="1" y="209"/>
                  </a:lnTo>
                  <a:lnTo>
                    <a:pt x="3" y="202"/>
                  </a:lnTo>
                  <a:lnTo>
                    <a:pt x="5" y="194"/>
                  </a:lnTo>
                  <a:lnTo>
                    <a:pt x="8" y="188"/>
                  </a:lnTo>
                  <a:lnTo>
                    <a:pt x="11" y="181"/>
                  </a:lnTo>
                  <a:lnTo>
                    <a:pt x="15" y="176"/>
                  </a:lnTo>
                  <a:lnTo>
                    <a:pt x="20" y="169"/>
                  </a:lnTo>
                  <a:lnTo>
                    <a:pt x="25" y="164"/>
                  </a:lnTo>
                  <a:lnTo>
                    <a:pt x="33" y="160"/>
                  </a:lnTo>
                  <a:lnTo>
                    <a:pt x="40" y="155"/>
                  </a:lnTo>
                  <a:lnTo>
                    <a:pt x="49" y="151"/>
                  </a:lnTo>
                  <a:lnTo>
                    <a:pt x="59" y="147"/>
                  </a:lnTo>
                  <a:lnTo>
                    <a:pt x="68" y="143"/>
                  </a:lnTo>
                  <a:lnTo>
                    <a:pt x="80" y="140"/>
                  </a:lnTo>
                  <a:lnTo>
                    <a:pt x="93" y="137"/>
                  </a:lnTo>
                  <a:lnTo>
                    <a:pt x="123" y="132"/>
                  </a:lnTo>
                  <a:lnTo>
                    <a:pt x="146" y="126"/>
                  </a:lnTo>
                  <a:lnTo>
                    <a:pt x="164" y="122"/>
                  </a:lnTo>
                  <a:lnTo>
                    <a:pt x="177" y="119"/>
                  </a:lnTo>
                  <a:lnTo>
                    <a:pt x="187" y="116"/>
                  </a:lnTo>
                  <a:lnTo>
                    <a:pt x="197" y="113"/>
                  </a:lnTo>
                  <a:lnTo>
                    <a:pt x="207" y="109"/>
                  </a:lnTo>
                  <a:lnTo>
                    <a:pt x="217" y="106"/>
                  </a:lnTo>
                  <a:lnTo>
                    <a:pt x="216" y="96"/>
                  </a:lnTo>
                  <a:lnTo>
                    <a:pt x="215" y="87"/>
                  </a:lnTo>
                  <a:lnTo>
                    <a:pt x="212" y="81"/>
                  </a:lnTo>
                  <a:lnTo>
                    <a:pt x="209" y="75"/>
                  </a:lnTo>
                  <a:lnTo>
                    <a:pt x="203" y="72"/>
                  </a:lnTo>
                  <a:lnTo>
                    <a:pt x="197" y="70"/>
                  </a:lnTo>
                  <a:lnTo>
                    <a:pt x="188" y="68"/>
                  </a:lnTo>
                  <a:lnTo>
                    <a:pt x="178" y="68"/>
                  </a:lnTo>
                  <a:lnTo>
                    <a:pt x="164" y="68"/>
                  </a:lnTo>
                  <a:lnTo>
                    <a:pt x="154" y="70"/>
                  </a:lnTo>
                  <a:lnTo>
                    <a:pt x="144" y="72"/>
                  </a:lnTo>
                  <a:lnTo>
                    <a:pt x="136" y="76"/>
                  </a:lnTo>
                  <a:lnTo>
                    <a:pt x="131" y="81"/>
                  </a:lnTo>
                  <a:lnTo>
                    <a:pt x="126" y="86"/>
                  </a:lnTo>
                  <a:lnTo>
                    <a:pt x="122" y="94"/>
                  </a:lnTo>
                  <a:lnTo>
                    <a:pt x="118" y="102"/>
                  </a:lnTo>
                  <a:close/>
                  <a:moveTo>
                    <a:pt x="217" y="163"/>
                  </a:moveTo>
                  <a:lnTo>
                    <a:pt x="205" y="167"/>
                  </a:lnTo>
                  <a:lnTo>
                    <a:pt x="194" y="170"/>
                  </a:lnTo>
                  <a:lnTo>
                    <a:pt x="181" y="175"/>
                  </a:lnTo>
                  <a:lnTo>
                    <a:pt x="169" y="178"/>
                  </a:lnTo>
                  <a:lnTo>
                    <a:pt x="153" y="182"/>
                  </a:lnTo>
                  <a:lnTo>
                    <a:pt x="140" y="187"/>
                  </a:lnTo>
                  <a:lnTo>
                    <a:pt x="130" y="192"/>
                  </a:lnTo>
                  <a:lnTo>
                    <a:pt x="124" y="196"/>
                  </a:lnTo>
                  <a:lnTo>
                    <a:pt x="120" y="201"/>
                  </a:lnTo>
                  <a:lnTo>
                    <a:pt x="117" y="206"/>
                  </a:lnTo>
                  <a:lnTo>
                    <a:pt x="115" y="211"/>
                  </a:lnTo>
                  <a:lnTo>
                    <a:pt x="115" y="217"/>
                  </a:lnTo>
                  <a:lnTo>
                    <a:pt x="115" y="223"/>
                  </a:lnTo>
                  <a:lnTo>
                    <a:pt x="117" y="230"/>
                  </a:lnTo>
                  <a:lnTo>
                    <a:pt x="120" y="234"/>
                  </a:lnTo>
                  <a:lnTo>
                    <a:pt x="124" y="239"/>
                  </a:lnTo>
                  <a:lnTo>
                    <a:pt x="129" y="243"/>
                  </a:lnTo>
                  <a:lnTo>
                    <a:pt x="135" y="245"/>
                  </a:lnTo>
                  <a:lnTo>
                    <a:pt x="143" y="247"/>
                  </a:lnTo>
                  <a:lnTo>
                    <a:pt x="151" y="247"/>
                  </a:lnTo>
                  <a:lnTo>
                    <a:pt x="161" y="247"/>
                  </a:lnTo>
                  <a:lnTo>
                    <a:pt x="170" y="245"/>
                  </a:lnTo>
                  <a:lnTo>
                    <a:pt x="178" y="243"/>
                  </a:lnTo>
                  <a:lnTo>
                    <a:pt x="187" y="238"/>
                  </a:lnTo>
                  <a:lnTo>
                    <a:pt x="195" y="233"/>
                  </a:lnTo>
                  <a:lnTo>
                    <a:pt x="201" y="228"/>
                  </a:lnTo>
                  <a:lnTo>
                    <a:pt x="207" y="222"/>
                  </a:lnTo>
                  <a:lnTo>
                    <a:pt x="211" y="216"/>
                  </a:lnTo>
                  <a:lnTo>
                    <a:pt x="213" y="208"/>
                  </a:lnTo>
                  <a:lnTo>
                    <a:pt x="215" y="201"/>
                  </a:lnTo>
                  <a:lnTo>
                    <a:pt x="217" y="191"/>
                  </a:lnTo>
                  <a:lnTo>
                    <a:pt x="217" y="181"/>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2" name="Freeform 1505">
              <a:extLst>
                <a:ext uri="{FF2B5EF4-FFF2-40B4-BE49-F238E27FC236}">
                  <a16:creationId xmlns:a16="http://schemas.microsoft.com/office/drawing/2014/main" id="{AFDB2BC9-BA5E-4410-8F3E-A53BE5E8658D}"/>
                </a:ext>
              </a:extLst>
            </p:cNvPr>
            <p:cNvSpPr>
              <a:spLocks/>
            </p:cNvSpPr>
            <p:nvPr/>
          </p:nvSpPr>
          <p:spPr bwMode="auto">
            <a:xfrm>
              <a:off x="1266" y="3314"/>
              <a:ext cx="93" cy="83"/>
            </a:xfrm>
            <a:custGeom>
              <a:avLst/>
              <a:gdLst>
                <a:gd name="T0" fmla="*/ 0 w 462"/>
                <a:gd name="T1" fmla="*/ 0 h 411"/>
                <a:gd name="T2" fmla="*/ 7 w 462"/>
                <a:gd name="T3" fmla="*/ 0 h 411"/>
                <a:gd name="T4" fmla="*/ 9 w 462"/>
                <a:gd name="T5" fmla="*/ 10 h 411"/>
                <a:gd name="T6" fmla="*/ 12 w 462"/>
                <a:gd name="T7" fmla="*/ 0 h 411"/>
                <a:gd name="T8" fmla="*/ 19 w 462"/>
                <a:gd name="T9" fmla="*/ 0 h 411"/>
                <a:gd name="T10" fmla="*/ 19 w 462"/>
                <a:gd name="T11" fmla="*/ 17 h 411"/>
                <a:gd name="T12" fmla="*/ 14 w 462"/>
                <a:gd name="T13" fmla="*/ 17 h 411"/>
                <a:gd name="T14" fmla="*/ 14 w 462"/>
                <a:gd name="T15" fmla="*/ 4 h 411"/>
                <a:gd name="T16" fmla="*/ 11 w 462"/>
                <a:gd name="T17" fmla="*/ 17 h 411"/>
                <a:gd name="T18" fmla="*/ 7 w 462"/>
                <a:gd name="T19" fmla="*/ 17 h 411"/>
                <a:gd name="T20" fmla="*/ 4 w 462"/>
                <a:gd name="T21" fmla="*/ 4 h 411"/>
                <a:gd name="T22" fmla="*/ 4 w 462"/>
                <a:gd name="T23" fmla="*/ 17 h 411"/>
                <a:gd name="T24" fmla="*/ 0 w 462"/>
                <a:gd name="T25" fmla="*/ 17 h 411"/>
                <a:gd name="T26" fmla="*/ 0 w 462"/>
                <a:gd name="T27" fmla="*/ 0 h 41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62"/>
                <a:gd name="T43" fmla="*/ 0 h 411"/>
                <a:gd name="T44" fmla="*/ 462 w 462"/>
                <a:gd name="T45" fmla="*/ 411 h 41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62" h="411">
                  <a:moveTo>
                    <a:pt x="0" y="0"/>
                  </a:moveTo>
                  <a:lnTo>
                    <a:pt x="167" y="0"/>
                  </a:lnTo>
                  <a:lnTo>
                    <a:pt x="232" y="250"/>
                  </a:lnTo>
                  <a:lnTo>
                    <a:pt x="296" y="0"/>
                  </a:lnTo>
                  <a:lnTo>
                    <a:pt x="462" y="0"/>
                  </a:lnTo>
                  <a:lnTo>
                    <a:pt x="462" y="411"/>
                  </a:lnTo>
                  <a:lnTo>
                    <a:pt x="358" y="411"/>
                  </a:lnTo>
                  <a:lnTo>
                    <a:pt x="358" y="98"/>
                  </a:lnTo>
                  <a:lnTo>
                    <a:pt x="279" y="411"/>
                  </a:lnTo>
                  <a:lnTo>
                    <a:pt x="185" y="411"/>
                  </a:lnTo>
                  <a:lnTo>
                    <a:pt x="104" y="98"/>
                  </a:lnTo>
                  <a:lnTo>
                    <a:pt x="104" y="411"/>
                  </a:lnTo>
                  <a:lnTo>
                    <a:pt x="0" y="4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3" name="Freeform 1506">
              <a:extLst>
                <a:ext uri="{FF2B5EF4-FFF2-40B4-BE49-F238E27FC236}">
                  <a16:creationId xmlns:a16="http://schemas.microsoft.com/office/drawing/2014/main" id="{00CDCDDF-1125-4AB1-A3DC-6F4F8E7CFDBB}"/>
                </a:ext>
              </a:extLst>
            </p:cNvPr>
            <p:cNvSpPr>
              <a:spLocks/>
            </p:cNvSpPr>
            <p:nvPr/>
          </p:nvSpPr>
          <p:spPr bwMode="auto">
            <a:xfrm>
              <a:off x="1373" y="3337"/>
              <a:ext cx="63" cy="61"/>
            </a:xfrm>
            <a:custGeom>
              <a:avLst/>
              <a:gdLst>
                <a:gd name="T0" fmla="*/ 13 w 315"/>
                <a:gd name="T1" fmla="*/ 12 h 305"/>
                <a:gd name="T2" fmla="*/ 8 w 315"/>
                <a:gd name="T3" fmla="*/ 12 h 305"/>
                <a:gd name="T4" fmla="*/ 8 w 315"/>
                <a:gd name="T5" fmla="*/ 10 h 305"/>
                <a:gd name="T6" fmla="*/ 8 w 315"/>
                <a:gd name="T7" fmla="*/ 11 h 305"/>
                <a:gd name="T8" fmla="*/ 7 w 315"/>
                <a:gd name="T9" fmla="*/ 11 h 305"/>
                <a:gd name="T10" fmla="*/ 7 w 315"/>
                <a:gd name="T11" fmla="*/ 11 h 305"/>
                <a:gd name="T12" fmla="*/ 6 w 315"/>
                <a:gd name="T13" fmla="*/ 12 h 305"/>
                <a:gd name="T14" fmla="*/ 6 w 315"/>
                <a:gd name="T15" fmla="*/ 12 h 305"/>
                <a:gd name="T16" fmla="*/ 5 w 315"/>
                <a:gd name="T17" fmla="*/ 12 h 305"/>
                <a:gd name="T18" fmla="*/ 5 w 315"/>
                <a:gd name="T19" fmla="*/ 12 h 305"/>
                <a:gd name="T20" fmla="*/ 4 w 315"/>
                <a:gd name="T21" fmla="*/ 12 h 305"/>
                <a:gd name="T22" fmla="*/ 4 w 315"/>
                <a:gd name="T23" fmla="*/ 12 h 305"/>
                <a:gd name="T24" fmla="*/ 3 w 315"/>
                <a:gd name="T25" fmla="*/ 12 h 305"/>
                <a:gd name="T26" fmla="*/ 3 w 315"/>
                <a:gd name="T27" fmla="*/ 12 h 305"/>
                <a:gd name="T28" fmla="*/ 2 w 315"/>
                <a:gd name="T29" fmla="*/ 12 h 305"/>
                <a:gd name="T30" fmla="*/ 2 w 315"/>
                <a:gd name="T31" fmla="*/ 12 h 305"/>
                <a:gd name="T32" fmla="*/ 2 w 315"/>
                <a:gd name="T33" fmla="*/ 12 h 305"/>
                <a:gd name="T34" fmla="*/ 1 w 315"/>
                <a:gd name="T35" fmla="*/ 11 h 305"/>
                <a:gd name="T36" fmla="*/ 1 w 315"/>
                <a:gd name="T37" fmla="*/ 11 h 305"/>
                <a:gd name="T38" fmla="*/ 1 w 315"/>
                <a:gd name="T39" fmla="*/ 11 h 305"/>
                <a:gd name="T40" fmla="*/ 1 w 315"/>
                <a:gd name="T41" fmla="*/ 10 h 305"/>
                <a:gd name="T42" fmla="*/ 0 w 315"/>
                <a:gd name="T43" fmla="*/ 10 h 305"/>
                <a:gd name="T44" fmla="*/ 0 w 315"/>
                <a:gd name="T45" fmla="*/ 10 h 305"/>
                <a:gd name="T46" fmla="*/ 0 w 315"/>
                <a:gd name="T47" fmla="*/ 9 h 305"/>
                <a:gd name="T48" fmla="*/ 0 w 315"/>
                <a:gd name="T49" fmla="*/ 9 h 305"/>
                <a:gd name="T50" fmla="*/ 0 w 315"/>
                <a:gd name="T51" fmla="*/ 8 h 305"/>
                <a:gd name="T52" fmla="*/ 0 w 315"/>
                <a:gd name="T53" fmla="*/ 8 h 305"/>
                <a:gd name="T54" fmla="*/ 0 w 315"/>
                <a:gd name="T55" fmla="*/ 0 h 305"/>
                <a:gd name="T56" fmla="*/ 5 w 315"/>
                <a:gd name="T57" fmla="*/ 0 h 305"/>
                <a:gd name="T58" fmla="*/ 5 w 315"/>
                <a:gd name="T59" fmla="*/ 7 h 305"/>
                <a:gd name="T60" fmla="*/ 5 w 315"/>
                <a:gd name="T61" fmla="*/ 7 h 305"/>
                <a:gd name="T62" fmla="*/ 5 w 315"/>
                <a:gd name="T63" fmla="*/ 8 h 305"/>
                <a:gd name="T64" fmla="*/ 5 w 315"/>
                <a:gd name="T65" fmla="*/ 8 h 305"/>
                <a:gd name="T66" fmla="*/ 5 w 315"/>
                <a:gd name="T67" fmla="*/ 8 h 305"/>
                <a:gd name="T68" fmla="*/ 5 w 315"/>
                <a:gd name="T69" fmla="*/ 8 h 305"/>
                <a:gd name="T70" fmla="*/ 6 w 315"/>
                <a:gd name="T71" fmla="*/ 9 h 305"/>
                <a:gd name="T72" fmla="*/ 6 w 315"/>
                <a:gd name="T73" fmla="*/ 9 h 305"/>
                <a:gd name="T74" fmla="*/ 6 w 315"/>
                <a:gd name="T75" fmla="*/ 9 h 305"/>
                <a:gd name="T76" fmla="*/ 7 w 315"/>
                <a:gd name="T77" fmla="*/ 9 h 305"/>
                <a:gd name="T78" fmla="*/ 7 w 315"/>
                <a:gd name="T79" fmla="*/ 8 h 305"/>
                <a:gd name="T80" fmla="*/ 7 w 315"/>
                <a:gd name="T81" fmla="*/ 8 h 305"/>
                <a:gd name="T82" fmla="*/ 7 w 315"/>
                <a:gd name="T83" fmla="*/ 8 h 305"/>
                <a:gd name="T84" fmla="*/ 8 w 315"/>
                <a:gd name="T85" fmla="*/ 8 h 305"/>
                <a:gd name="T86" fmla="*/ 8 w 315"/>
                <a:gd name="T87" fmla="*/ 8 h 305"/>
                <a:gd name="T88" fmla="*/ 8 w 315"/>
                <a:gd name="T89" fmla="*/ 7 h 305"/>
                <a:gd name="T90" fmla="*/ 8 w 315"/>
                <a:gd name="T91" fmla="*/ 7 h 305"/>
                <a:gd name="T92" fmla="*/ 8 w 315"/>
                <a:gd name="T93" fmla="*/ 6 h 305"/>
                <a:gd name="T94" fmla="*/ 8 w 315"/>
                <a:gd name="T95" fmla="*/ 6 h 305"/>
                <a:gd name="T96" fmla="*/ 8 w 315"/>
                <a:gd name="T97" fmla="*/ 0 h 305"/>
                <a:gd name="T98" fmla="*/ 13 w 315"/>
                <a:gd name="T99" fmla="*/ 0 h 305"/>
                <a:gd name="T100" fmla="*/ 13 w 315"/>
                <a:gd name="T101" fmla="*/ 12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315" y="298"/>
                  </a:moveTo>
                  <a:lnTo>
                    <a:pt x="209" y="298"/>
                  </a:lnTo>
                  <a:lnTo>
                    <a:pt x="209" y="250"/>
                  </a:lnTo>
                  <a:lnTo>
                    <a:pt x="196" y="264"/>
                  </a:lnTo>
                  <a:lnTo>
                    <a:pt x="184" y="276"/>
                  </a:lnTo>
                  <a:lnTo>
                    <a:pt x="172" y="285"/>
                  </a:lnTo>
                  <a:lnTo>
                    <a:pt x="160" y="292"/>
                  </a:lnTo>
                  <a:lnTo>
                    <a:pt x="147" y="298"/>
                  </a:lnTo>
                  <a:lnTo>
                    <a:pt x="133" y="301"/>
                  </a:lnTo>
                  <a:lnTo>
                    <a:pt x="117" y="304"/>
                  </a:lnTo>
                  <a:lnTo>
                    <a:pt x="101" y="305"/>
                  </a:lnTo>
                  <a:lnTo>
                    <a:pt x="89" y="305"/>
                  </a:lnTo>
                  <a:lnTo>
                    <a:pt x="78" y="304"/>
                  </a:lnTo>
                  <a:lnTo>
                    <a:pt x="68" y="301"/>
                  </a:lnTo>
                  <a:lnTo>
                    <a:pt x="59" y="298"/>
                  </a:lnTo>
                  <a:lnTo>
                    <a:pt x="50" y="294"/>
                  </a:lnTo>
                  <a:lnTo>
                    <a:pt x="41" y="290"/>
                  </a:lnTo>
                  <a:lnTo>
                    <a:pt x="34" y="283"/>
                  </a:lnTo>
                  <a:lnTo>
                    <a:pt x="26" y="277"/>
                  </a:lnTo>
                  <a:lnTo>
                    <a:pt x="20" y="269"/>
                  </a:lnTo>
                  <a:lnTo>
                    <a:pt x="14" y="260"/>
                  </a:lnTo>
                  <a:lnTo>
                    <a:pt x="10" y="252"/>
                  </a:lnTo>
                  <a:lnTo>
                    <a:pt x="7" y="241"/>
                  </a:lnTo>
                  <a:lnTo>
                    <a:pt x="4" y="229"/>
                  </a:lnTo>
                  <a:lnTo>
                    <a:pt x="2" y="217"/>
                  </a:lnTo>
                  <a:lnTo>
                    <a:pt x="0" y="204"/>
                  </a:lnTo>
                  <a:lnTo>
                    <a:pt x="0" y="190"/>
                  </a:lnTo>
                  <a:lnTo>
                    <a:pt x="0" y="0"/>
                  </a:lnTo>
                  <a:lnTo>
                    <a:pt x="115" y="0"/>
                  </a:lnTo>
                  <a:lnTo>
                    <a:pt x="115" y="164"/>
                  </a:lnTo>
                  <a:lnTo>
                    <a:pt x="115" y="177"/>
                  </a:lnTo>
                  <a:lnTo>
                    <a:pt x="117" y="188"/>
                  </a:lnTo>
                  <a:lnTo>
                    <a:pt x="120" y="197"/>
                  </a:lnTo>
                  <a:lnTo>
                    <a:pt x="125" y="204"/>
                  </a:lnTo>
                  <a:lnTo>
                    <a:pt x="131" y="209"/>
                  </a:lnTo>
                  <a:lnTo>
                    <a:pt x="138" y="213"/>
                  </a:lnTo>
                  <a:lnTo>
                    <a:pt x="145" y="215"/>
                  </a:lnTo>
                  <a:lnTo>
                    <a:pt x="154" y="216"/>
                  </a:lnTo>
                  <a:lnTo>
                    <a:pt x="163" y="215"/>
                  </a:lnTo>
                  <a:lnTo>
                    <a:pt x="173" y="212"/>
                  </a:lnTo>
                  <a:lnTo>
                    <a:pt x="181" y="206"/>
                  </a:lnTo>
                  <a:lnTo>
                    <a:pt x="187" y="200"/>
                  </a:lnTo>
                  <a:lnTo>
                    <a:pt x="190" y="196"/>
                  </a:lnTo>
                  <a:lnTo>
                    <a:pt x="194" y="190"/>
                  </a:lnTo>
                  <a:lnTo>
                    <a:pt x="196" y="185"/>
                  </a:lnTo>
                  <a:lnTo>
                    <a:pt x="197" y="178"/>
                  </a:lnTo>
                  <a:lnTo>
                    <a:pt x="200" y="162"/>
                  </a:lnTo>
                  <a:lnTo>
                    <a:pt x="200" y="144"/>
                  </a:lnTo>
                  <a:lnTo>
                    <a:pt x="200"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4" name="Freeform 1507">
              <a:extLst>
                <a:ext uri="{FF2B5EF4-FFF2-40B4-BE49-F238E27FC236}">
                  <a16:creationId xmlns:a16="http://schemas.microsoft.com/office/drawing/2014/main" id="{B300625F-7843-4A9E-9C1B-DDBCB5A817ED}"/>
                </a:ext>
              </a:extLst>
            </p:cNvPr>
            <p:cNvSpPr>
              <a:spLocks/>
            </p:cNvSpPr>
            <p:nvPr/>
          </p:nvSpPr>
          <p:spPr bwMode="auto">
            <a:xfrm>
              <a:off x="1446" y="3336"/>
              <a:ext cx="63" cy="62"/>
            </a:xfrm>
            <a:custGeom>
              <a:avLst/>
              <a:gdLst>
                <a:gd name="T0" fmla="*/ 5 w 316"/>
                <a:gd name="T1" fmla="*/ 9 h 311"/>
                <a:gd name="T2" fmla="*/ 5 w 316"/>
                <a:gd name="T3" fmla="*/ 10 h 311"/>
                <a:gd name="T4" fmla="*/ 6 w 316"/>
                <a:gd name="T5" fmla="*/ 10 h 311"/>
                <a:gd name="T6" fmla="*/ 7 w 316"/>
                <a:gd name="T7" fmla="*/ 10 h 311"/>
                <a:gd name="T8" fmla="*/ 8 w 316"/>
                <a:gd name="T9" fmla="*/ 9 h 311"/>
                <a:gd name="T10" fmla="*/ 8 w 316"/>
                <a:gd name="T11" fmla="*/ 9 h 311"/>
                <a:gd name="T12" fmla="*/ 8 w 316"/>
                <a:gd name="T13" fmla="*/ 8 h 311"/>
                <a:gd name="T14" fmla="*/ 7 w 316"/>
                <a:gd name="T15" fmla="*/ 8 h 311"/>
                <a:gd name="T16" fmla="*/ 5 w 316"/>
                <a:gd name="T17" fmla="*/ 7 h 311"/>
                <a:gd name="T18" fmla="*/ 3 w 316"/>
                <a:gd name="T19" fmla="*/ 7 h 311"/>
                <a:gd name="T20" fmla="*/ 1 w 316"/>
                <a:gd name="T21" fmla="*/ 6 h 311"/>
                <a:gd name="T22" fmla="*/ 1 w 316"/>
                <a:gd name="T23" fmla="*/ 5 h 311"/>
                <a:gd name="T24" fmla="*/ 1 w 316"/>
                <a:gd name="T25" fmla="*/ 4 h 311"/>
                <a:gd name="T26" fmla="*/ 1 w 316"/>
                <a:gd name="T27" fmla="*/ 3 h 311"/>
                <a:gd name="T28" fmla="*/ 1 w 316"/>
                <a:gd name="T29" fmla="*/ 2 h 311"/>
                <a:gd name="T30" fmla="*/ 1 w 316"/>
                <a:gd name="T31" fmla="*/ 2 h 311"/>
                <a:gd name="T32" fmla="*/ 3 w 316"/>
                <a:gd name="T33" fmla="*/ 1 h 311"/>
                <a:gd name="T34" fmla="*/ 4 w 316"/>
                <a:gd name="T35" fmla="*/ 0 h 311"/>
                <a:gd name="T36" fmla="*/ 7 w 316"/>
                <a:gd name="T37" fmla="*/ 0 h 311"/>
                <a:gd name="T38" fmla="*/ 9 w 316"/>
                <a:gd name="T39" fmla="*/ 0 h 311"/>
                <a:gd name="T40" fmla="*/ 11 w 316"/>
                <a:gd name="T41" fmla="*/ 1 h 311"/>
                <a:gd name="T42" fmla="*/ 12 w 316"/>
                <a:gd name="T43" fmla="*/ 2 h 311"/>
                <a:gd name="T44" fmla="*/ 8 w 316"/>
                <a:gd name="T45" fmla="*/ 4 h 311"/>
                <a:gd name="T46" fmla="*/ 8 w 316"/>
                <a:gd name="T47" fmla="*/ 3 h 311"/>
                <a:gd name="T48" fmla="*/ 7 w 316"/>
                <a:gd name="T49" fmla="*/ 2 h 311"/>
                <a:gd name="T50" fmla="*/ 6 w 316"/>
                <a:gd name="T51" fmla="*/ 2 h 311"/>
                <a:gd name="T52" fmla="*/ 5 w 316"/>
                <a:gd name="T53" fmla="*/ 3 h 311"/>
                <a:gd name="T54" fmla="*/ 5 w 316"/>
                <a:gd name="T55" fmla="*/ 3 h 311"/>
                <a:gd name="T56" fmla="*/ 5 w 316"/>
                <a:gd name="T57" fmla="*/ 4 h 311"/>
                <a:gd name="T58" fmla="*/ 5 w 316"/>
                <a:gd name="T59" fmla="*/ 4 h 311"/>
                <a:gd name="T60" fmla="*/ 7 w 316"/>
                <a:gd name="T61" fmla="*/ 4 h 311"/>
                <a:gd name="T62" fmla="*/ 10 w 316"/>
                <a:gd name="T63" fmla="*/ 5 h 311"/>
                <a:gd name="T64" fmla="*/ 11 w 316"/>
                <a:gd name="T65" fmla="*/ 6 h 311"/>
                <a:gd name="T66" fmla="*/ 12 w 316"/>
                <a:gd name="T67" fmla="*/ 7 h 311"/>
                <a:gd name="T68" fmla="*/ 13 w 316"/>
                <a:gd name="T69" fmla="*/ 8 h 311"/>
                <a:gd name="T70" fmla="*/ 12 w 316"/>
                <a:gd name="T71" fmla="*/ 10 h 311"/>
                <a:gd name="T72" fmla="*/ 12 w 316"/>
                <a:gd name="T73" fmla="*/ 11 h 311"/>
                <a:gd name="T74" fmla="*/ 11 w 316"/>
                <a:gd name="T75" fmla="*/ 11 h 311"/>
                <a:gd name="T76" fmla="*/ 10 w 316"/>
                <a:gd name="T77" fmla="*/ 12 h 311"/>
                <a:gd name="T78" fmla="*/ 9 w 316"/>
                <a:gd name="T79" fmla="*/ 12 h 311"/>
                <a:gd name="T80" fmla="*/ 6 w 316"/>
                <a:gd name="T81" fmla="*/ 12 h 311"/>
                <a:gd name="T82" fmla="*/ 4 w 316"/>
                <a:gd name="T83" fmla="*/ 12 h 311"/>
                <a:gd name="T84" fmla="*/ 3 w 316"/>
                <a:gd name="T85" fmla="*/ 12 h 311"/>
                <a:gd name="T86" fmla="*/ 1 w 316"/>
                <a:gd name="T87" fmla="*/ 11 h 311"/>
                <a:gd name="T88" fmla="*/ 1 w 316"/>
                <a:gd name="T89" fmla="*/ 10 h 311"/>
                <a:gd name="T90" fmla="*/ 0 w 316"/>
                <a:gd name="T91" fmla="*/ 9 h 3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16"/>
                <a:gd name="T139" fmla="*/ 0 h 311"/>
                <a:gd name="T140" fmla="*/ 316 w 316"/>
                <a:gd name="T141" fmla="*/ 311 h 3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16" h="311">
                  <a:moveTo>
                    <a:pt x="0" y="222"/>
                  </a:moveTo>
                  <a:lnTo>
                    <a:pt x="114" y="211"/>
                  </a:lnTo>
                  <a:lnTo>
                    <a:pt x="117" y="220"/>
                  </a:lnTo>
                  <a:lnTo>
                    <a:pt x="122" y="229"/>
                  </a:lnTo>
                  <a:lnTo>
                    <a:pt x="126" y="235"/>
                  </a:lnTo>
                  <a:lnTo>
                    <a:pt x="133" y="239"/>
                  </a:lnTo>
                  <a:lnTo>
                    <a:pt x="139" y="244"/>
                  </a:lnTo>
                  <a:lnTo>
                    <a:pt x="148" y="247"/>
                  </a:lnTo>
                  <a:lnTo>
                    <a:pt x="157" y="248"/>
                  </a:lnTo>
                  <a:lnTo>
                    <a:pt x="166" y="249"/>
                  </a:lnTo>
                  <a:lnTo>
                    <a:pt x="177" y="248"/>
                  </a:lnTo>
                  <a:lnTo>
                    <a:pt x="187" y="246"/>
                  </a:lnTo>
                  <a:lnTo>
                    <a:pt x="196" y="243"/>
                  </a:lnTo>
                  <a:lnTo>
                    <a:pt x="202" y="238"/>
                  </a:lnTo>
                  <a:lnTo>
                    <a:pt x="206" y="235"/>
                  </a:lnTo>
                  <a:lnTo>
                    <a:pt x="210" y="231"/>
                  </a:lnTo>
                  <a:lnTo>
                    <a:pt x="212" y="225"/>
                  </a:lnTo>
                  <a:lnTo>
                    <a:pt x="212" y="221"/>
                  </a:lnTo>
                  <a:lnTo>
                    <a:pt x="211" y="215"/>
                  </a:lnTo>
                  <a:lnTo>
                    <a:pt x="209" y="209"/>
                  </a:lnTo>
                  <a:lnTo>
                    <a:pt x="204" y="205"/>
                  </a:lnTo>
                  <a:lnTo>
                    <a:pt x="199" y="202"/>
                  </a:lnTo>
                  <a:lnTo>
                    <a:pt x="192" y="199"/>
                  </a:lnTo>
                  <a:lnTo>
                    <a:pt x="183" y="196"/>
                  </a:lnTo>
                  <a:lnTo>
                    <a:pt x="168" y="193"/>
                  </a:lnTo>
                  <a:lnTo>
                    <a:pt x="150" y="190"/>
                  </a:lnTo>
                  <a:lnTo>
                    <a:pt x="122" y="184"/>
                  </a:lnTo>
                  <a:lnTo>
                    <a:pt x="100" y="180"/>
                  </a:lnTo>
                  <a:lnTo>
                    <a:pt x="81" y="175"/>
                  </a:lnTo>
                  <a:lnTo>
                    <a:pt x="67" y="170"/>
                  </a:lnTo>
                  <a:lnTo>
                    <a:pt x="56" y="165"/>
                  </a:lnTo>
                  <a:lnTo>
                    <a:pt x="46" y="158"/>
                  </a:lnTo>
                  <a:lnTo>
                    <a:pt x="37" y="151"/>
                  </a:lnTo>
                  <a:lnTo>
                    <a:pt x="28" y="140"/>
                  </a:lnTo>
                  <a:lnTo>
                    <a:pt x="25" y="136"/>
                  </a:lnTo>
                  <a:lnTo>
                    <a:pt x="22" y="129"/>
                  </a:lnTo>
                  <a:lnTo>
                    <a:pt x="19" y="124"/>
                  </a:lnTo>
                  <a:lnTo>
                    <a:pt x="16" y="119"/>
                  </a:lnTo>
                  <a:lnTo>
                    <a:pt x="13" y="106"/>
                  </a:lnTo>
                  <a:lnTo>
                    <a:pt x="12" y="93"/>
                  </a:lnTo>
                  <a:lnTo>
                    <a:pt x="13" y="85"/>
                  </a:lnTo>
                  <a:lnTo>
                    <a:pt x="13" y="79"/>
                  </a:lnTo>
                  <a:lnTo>
                    <a:pt x="15" y="72"/>
                  </a:lnTo>
                  <a:lnTo>
                    <a:pt x="16" y="66"/>
                  </a:lnTo>
                  <a:lnTo>
                    <a:pt x="20" y="59"/>
                  </a:lnTo>
                  <a:lnTo>
                    <a:pt x="22" y="53"/>
                  </a:lnTo>
                  <a:lnTo>
                    <a:pt x="26" y="47"/>
                  </a:lnTo>
                  <a:lnTo>
                    <a:pt x="29" y="42"/>
                  </a:lnTo>
                  <a:lnTo>
                    <a:pt x="39" y="32"/>
                  </a:lnTo>
                  <a:lnTo>
                    <a:pt x="50" y="24"/>
                  </a:lnTo>
                  <a:lnTo>
                    <a:pt x="63" y="16"/>
                  </a:lnTo>
                  <a:lnTo>
                    <a:pt x="77" y="11"/>
                  </a:lnTo>
                  <a:lnTo>
                    <a:pt x="93" y="5"/>
                  </a:lnTo>
                  <a:lnTo>
                    <a:pt x="111" y="2"/>
                  </a:lnTo>
                  <a:lnTo>
                    <a:pt x="133" y="0"/>
                  </a:lnTo>
                  <a:lnTo>
                    <a:pt x="158" y="0"/>
                  </a:lnTo>
                  <a:lnTo>
                    <a:pt x="183" y="0"/>
                  </a:lnTo>
                  <a:lnTo>
                    <a:pt x="203" y="2"/>
                  </a:lnTo>
                  <a:lnTo>
                    <a:pt x="221" y="4"/>
                  </a:lnTo>
                  <a:lnTo>
                    <a:pt x="236" y="7"/>
                  </a:lnTo>
                  <a:lnTo>
                    <a:pt x="248" y="13"/>
                  </a:lnTo>
                  <a:lnTo>
                    <a:pt x="259" y="18"/>
                  </a:lnTo>
                  <a:lnTo>
                    <a:pt x="269" y="25"/>
                  </a:lnTo>
                  <a:lnTo>
                    <a:pt x="279" y="33"/>
                  </a:lnTo>
                  <a:lnTo>
                    <a:pt x="286" y="42"/>
                  </a:lnTo>
                  <a:lnTo>
                    <a:pt x="294" y="53"/>
                  </a:lnTo>
                  <a:lnTo>
                    <a:pt x="300" y="66"/>
                  </a:lnTo>
                  <a:lnTo>
                    <a:pt x="307" y="80"/>
                  </a:lnTo>
                  <a:lnTo>
                    <a:pt x="198" y="89"/>
                  </a:lnTo>
                  <a:lnTo>
                    <a:pt x="196" y="83"/>
                  </a:lnTo>
                  <a:lnTo>
                    <a:pt x="192" y="78"/>
                  </a:lnTo>
                  <a:lnTo>
                    <a:pt x="189" y="73"/>
                  </a:lnTo>
                  <a:lnTo>
                    <a:pt x="184" y="69"/>
                  </a:lnTo>
                  <a:lnTo>
                    <a:pt x="177" y="65"/>
                  </a:lnTo>
                  <a:lnTo>
                    <a:pt x="170" y="62"/>
                  </a:lnTo>
                  <a:lnTo>
                    <a:pt x="161" y="60"/>
                  </a:lnTo>
                  <a:lnTo>
                    <a:pt x="151" y="60"/>
                  </a:lnTo>
                  <a:lnTo>
                    <a:pt x="143" y="60"/>
                  </a:lnTo>
                  <a:lnTo>
                    <a:pt x="135" y="61"/>
                  </a:lnTo>
                  <a:lnTo>
                    <a:pt x="129" y="64"/>
                  </a:lnTo>
                  <a:lnTo>
                    <a:pt x="123" y="67"/>
                  </a:lnTo>
                  <a:lnTo>
                    <a:pt x="120" y="70"/>
                  </a:lnTo>
                  <a:lnTo>
                    <a:pt x="117" y="74"/>
                  </a:lnTo>
                  <a:lnTo>
                    <a:pt x="116" y="79"/>
                  </a:lnTo>
                  <a:lnTo>
                    <a:pt x="115" y="83"/>
                  </a:lnTo>
                  <a:lnTo>
                    <a:pt x="116" y="88"/>
                  </a:lnTo>
                  <a:lnTo>
                    <a:pt x="118" y="93"/>
                  </a:lnTo>
                  <a:lnTo>
                    <a:pt x="121" y="97"/>
                  </a:lnTo>
                  <a:lnTo>
                    <a:pt x="125" y="100"/>
                  </a:lnTo>
                  <a:lnTo>
                    <a:pt x="133" y="102"/>
                  </a:lnTo>
                  <a:lnTo>
                    <a:pt x="144" y="106"/>
                  </a:lnTo>
                  <a:lnTo>
                    <a:pt x="158" y="108"/>
                  </a:lnTo>
                  <a:lnTo>
                    <a:pt x="175" y="110"/>
                  </a:lnTo>
                  <a:lnTo>
                    <a:pt x="201" y="113"/>
                  </a:lnTo>
                  <a:lnTo>
                    <a:pt x="225" y="117"/>
                  </a:lnTo>
                  <a:lnTo>
                    <a:pt x="244" y="123"/>
                  </a:lnTo>
                  <a:lnTo>
                    <a:pt x="259" y="128"/>
                  </a:lnTo>
                  <a:lnTo>
                    <a:pt x="272" y="135"/>
                  </a:lnTo>
                  <a:lnTo>
                    <a:pt x="284" y="142"/>
                  </a:lnTo>
                  <a:lnTo>
                    <a:pt x="294" y="151"/>
                  </a:lnTo>
                  <a:lnTo>
                    <a:pt x="301" y="161"/>
                  </a:lnTo>
                  <a:lnTo>
                    <a:pt x="308" y="171"/>
                  </a:lnTo>
                  <a:lnTo>
                    <a:pt x="313" y="183"/>
                  </a:lnTo>
                  <a:lnTo>
                    <a:pt x="315" y="195"/>
                  </a:lnTo>
                  <a:lnTo>
                    <a:pt x="316" y="208"/>
                  </a:lnTo>
                  <a:lnTo>
                    <a:pt x="315" y="220"/>
                  </a:lnTo>
                  <a:lnTo>
                    <a:pt x="312" y="233"/>
                  </a:lnTo>
                  <a:lnTo>
                    <a:pt x="308" y="246"/>
                  </a:lnTo>
                  <a:lnTo>
                    <a:pt x="301" y="258"/>
                  </a:lnTo>
                  <a:lnTo>
                    <a:pt x="297" y="264"/>
                  </a:lnTo>
                  <a:lnTo>
                    <a:pt x="292" y="270"/>
                  </a:lnTo>
                  <a:lnTo>
                    <a:pt x="286" y="275"/>
                  </a:lnTo>
                  <a:lnTo>
                    <a:pt x="281" y="279"/>
                  </a:lnTo>
                  <a:lnTo>
                    <a:pt x="274" y="285"/>
                  </a:lnTo>
                  <a:lnTo>
                    <a:pt x="268" y="289"/>
                  </a:lnTo>
                  <a:lnTo>
                    <a:pt x="260" y="293"/>
                  </a:lnTo>
                  <a:lnTo>
                    <a:pt x="252" y="297"/>
                  </a:lnTo>
                  <a:lnTo>
                    <a:pt x="243" y="300"/>
                  </a:lnTo>
                  <a:lnTo>
                    <a:pt x="233" y="303"/>
                  </a:lnTo>
                  <a:lnTo>
                    <a:pt x="224" y="305"/>
                  </a:lnTo>
                  <a:lnTo>
                    <a:pt x="212" y="307"/>
                  </a:lnTo>
                  <a:lnTo>
                    <a:pt x="188" y="311"/>
                  </a:lnTo>
                  <a:lnTo>
                    <a:pt x="161" y="311"/>
                  </a:lnTo>
                  <a:lnTo>
                    <a:pt x="141" y="311"/>
                  </a:lnTo>
                  <a:lnTo>
                    <a:pt x="123" y="310"/>
                  </a:lnTo>
                  <a:lnTo>
                    <a:pt x="106" y="307"/>
                  </a:lnTo>
                  <a:lnTo>
                    <a:pt x="91" y="305"/>
                  </a:lnTo>
                  <a:lnTo>
                    <a:pt x="77" y="302"/>
                  </a:lnTo>
                  <a:lnTo>
                    <a:pt x="65" y="298"/>
                  </a:lnTo>
                  <a:lnTo>
                    <a:pt x="54" y="293"/>
                  </a:lnTo>
                  <a:lnTo>
                    <a:pt x="44" y="288"/>
                  </a:lnTo>
                  <a:lnTo>
                    <a:pt x="36" y="282"/>
                  </a:lnTo>
                  <a:lnTo>
                    <a:pt x="28" y="275"/>
                  </a:lnTo>
                  <a:lnTo>
                    <a:pt x="22" y="267"/>
                  </a:lnTo>
                  <a:lnTo>
                    <a:pt x="16" y="260"/>
                  </a:lnTo>
                  <a:lnTo>
                    <a:pt x="11" y="251"/>
                  </a:lnTo>
                  <a:lnTo>
                    <a:pt x="7" y="242"/>
                  </a:lnTo>
                  <a:lnTo>
                    <a:pt x="2" y="232"/>
                  </a:lnTo>
                  <a:lnTo>
                    <a:pt x="0" y="2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5" name="Freeform 1508">
              <a:extLst>
                <a:ext uri="{FF2B5EF4-FFF2-40B4-BE49-F238E27FC236}">
                  <a16:creationId xmlns:a16="http://schemas.microsoft.com/office/drawing/2014/main" id="{E45F9ACC-0F37-4CD9-AEF0-F9A0E5B1A9CF}"/>
                </a:ext>
              </a:extLst>
            </p:cNvPr>
            <p:cNvSpPr>
              <a:spLocks/>
            </p:cNvSpPr>
            <p:nvPr/>
          </p:nvSpPr>
          <p:spPr bwMode="auto">
            <a:xfrm>
              <a:off x="1518" y="3336"/>
              <a:ext cx="69" cy="62"/>
            </a:xfrm>
            <a:custGeom>
              <a:avLst/>
              <a:gdLst>
                <a:gd name="T0" fmla="*/ 14 w 345"/>
                <a:gd name="T1" fmla="*/ 8 h 311"/>
                <a:gd name="T2" fmla="*/ 13 w 345"/>
                <a:gd name="T3" fmla="*/ 9 h 311"/>
                <a:gd name="T4" fmla="*/ 13 w 345"/>
                <a:gd name="T5" fmla="*/ 10 h 311"/>
                <a:gd name="T6" fmla="*/ 12 w 345"/>
                <a:gd name="T7" fmla="*/ 11 h 311"/>
                <a:gd name="T8" fmla="*/ 11 w 345"/>
                <a:gd name="T9" fmla="*/ 12 h 311"/>
                <a:gd name="T10" fmla="*/ 10 w 345"/>
                <a:gd name="T11" fmla="*/ 12 h 311"/>
                <a:gd name="T12" fmla="*/ 9 w 345"/>
                <a:gd name="T13" fmla="*/ 12 h 311"/>
                <a:gd name="T14" fmla="*/ 7 w 345"/>
                <a:gd name="T15" fmla="*/ 12 h 311"/>
                <a:gd name="T16" fmla="*/ 6 w 345"/>
                <a:gd name="T17" fmla="*/ 12 h 311"/>
                <a:gd name="T18" fmla="*/ 4 w 345"/>
                <a:gd name="T19" fmla="*/ 12 h 311"/>
                <a:gd name="T20" fmla="*/ 3 w 345"/>
                <a:gd name="T21" fmla="*/ 12 h 311"/>
                <a:gd name="T22" fmla="*/ 2 w 345"/>
                <a:gd name="T23" fmla="*/ 11 h 311"/>
                <a:gd name="T24" fmla="*/ 1 w 345"/>
                <a:gd name="T25" fmla="*/ 10 h 311"/>
                <a:gd name="T26" fmla="*/ 1 w 345"/>
                <a:gd name="T27" fmla="*/ 9 h 311"/>
                <a:gd name="T28" fmla="*/ 0 w 345"/>
                <a:gd name="T29" fmla="*/ 8 h 311"/>
                <a:gd name="T30" fmla="*/ 0 w 345"/>
                <a:gd name="T31" fmla="*/ 8 h 311"/>
                <a:gd name="T32" fmla="*/ 0 w 345"/>
                <a:gd name="T33" fmla="*/ 6 h 311"/>
                <a:gd name="T34" fmla="*/ 0 w 345"/>
                <a:gd name="T35" fmla="*/ 5 h 311"/>
                <a:gd name="T36" fmla="*/ 0 w 345"/>
                <a:gd name="T37" fmla="*/ 4 h 311"/>
                <a:gd name="T38" fmla="*/ 1 w 345"/>
                <a:gd name="T39" fmla="*/ 3 h 311"/>
                <a:gd name="T40" fmla="*/ 1 w 345"/>
                <a:gd name="T41" fmla="*/ 2 h 311"/>
                <a:gd name="T42" fmla="*/ 2 w 345"/>
                <a:gd name="T43" fmla="*/ 2 h 311"/>
                <a:gd name="T44" fmla="*/ 3 w 345"/>
                <a:gd name="T45" fmla="*/ 1 h 311"/>
                <a:gd name="T46" fmla="*/ 4 w 345"/>
                <a:gd name="T47" fmla="*/ 1 h 311"/>
                <a:gd name="T48" fmla="*/ 4 w 345"/>
                <a:gd name="T49" fmla="*/ 0 h 311"/>
                <a:gd name="T50" fmla="*/ 5 w 345"/>
                <a:gd name="T51" fmla="*/ 0 h 311"/>
                <a:gd name="T52" fmla="*/ 7 w 345"/>
                <a:gd name="T53" fmla="*/ 0 h 311"/>
                <a:gd name="T54" fmla="*/ 8 w 345"/>
                <a:gd name="T55" fmla="*/ 0 h 311"/>
                <a:gd name="T56" fmla="*/ 10 w 345"/>
                <a:gd name="T57" fmla="*/ 0 h 311"/>
                <a:gd name="T58" fmla="*/ 11 w 345"/>
                <a:gd name="T59" fmla="*/ 1 h 311"/>
                <a:gd name="T60" fmla="*/ 11 w 345"/>
                <a:gd name="T61" fmla="*/ 1 h 311"/>
                <a:gd name="T62" fmla="*/ 12 w 345"/>
                <a:gd name="T63" fmla="*/ 2 h 311"/>
                <a:gd name="T64" fmla="*/ 13 w 345"/>
                <a:gd name="T65" fmla="*/ 2 h 311"/>
                <a:gd name="T66" fmla="*/ 13 w 345"/>
                <a:gd name="T67" fmla="*/ 3 h 311"/>
                <a:gd name="T68" fmla="*/ 14 w 345"/>
                <a:gd name="T69" fmla="*/ 4 h 311"/>
                <a:gd name="T70" fmla="*/ 9 w 345"/>
                <a:gd name="T71" fmla="*/ 4 h 311"/>
                <a:gd name="T72" fmla="*/ 9 w 345"/>
                <a:gd name="T73" fmla="*/ 4 h 311"/>
                <a:gd name="T74" fmla="*/ 8 w 345"/>
                <a:gd name="T75" fmla="*/ 3 h 311"/>
                <a:gd name="T76" fmla="*/ 8 w 345"/>
                <a:gd name="T77" fmla="*/ 3 h 311"/>
                <a:gd name="T78" fmla="*/ 7 w 345"/>
                <a:gd name="T79" fmla="*/ 3 h 311"/>
                <a:gd name="T80" fmla="*/ 6 w 345"/>
                <a:gd name="T81" fmla="*/ 3 h 311"/>
                <a:gd name="T82" fmla="*/ 6 w 345"/>
                <a:gd name="T83" fmla="*/ 3 h 311"/>
                <a:gd name="T84" fmla="*/ 5 w 345"/>
                <a:gd name="T85" fmla="*/ 4 h 311"/>
                <a:gd name="T86" fmla="*/ 5 w 345"/>
                <a:gd name="T87" fmla="*/ 4 h 311"/>
                <a:gd name="T88" fmla="*/ 5 w 345"/>
                <a:gd name="T89" fmla="*/ 5 h 311"/>
                <a:gd name="T90" fmla="*/ 5 w 345"/>
                <a:gd name="T91" fmla="*/ 5 h 311"/>
                <a:gd name="T92" fmla="*/ 5 w 345"/>
                <a:gd name="T93" fmla="*/ 6 h 311"/>
                <a:gd name="T94" fmla="*/ 5 w 345"/>
                <a:gd name="T95" fmla="*/ 7 h 311"/>
                <a:gd name="T96" fmla="*/ 5 w 345"/>
                <a:gd name="T97" fmla="*/ 7 h 311"/>
                <a:gd name="T98" fmla="*/ 5 w 345"/>
                <a:gd name="T99" fmla="*/ 8 h 311"/>
                <a:gd name="T100" fmla="*/ 5 w 345"/>
                <a:gd name="T101" fmla="*/ 8 h 311"/>
                <a:gd name="T102" fmla="*/ 5 w 345"/>
                <a:gd name="T103" fmla="*/ 9 h 311"/>
                <a:gd name="T104" fmla="*/ 6 w 345"/>
                <a:gd name="T105" fmla="*/ 9 h 311"/>
                <a:gd name="T106" fmla="*/ 6 w 345"/>
                <a:gd name="T107" fmla="*/ 9 h 311"/>
                <a:gd name="T108" fmla="*/ 7 w 345"/>
                <a:gd name="T109" fmla="*/ 9 h 311"/>
                <a:gd name="T110" fmla="*/ 7 w 345"/>
                <a:gd name="T111" fmla="*/ 9 h 311"/>
                <a:gd name="T112" fmla="*/ 8 w 345"/>
                <a:gd name="T113" fmla="*/ 9 h 311"/>
                <a:gd name="T114" fmla="*/ 9 w 345"/>
                <a:gd name="T115" fmla="*/ 9 h 311"/>
                <a:gd name="T116" fmla="*/ 9 w 345"/>
                <a:gd name="T117" fmla="*/ 8 h 31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45"/>
                <a:gd name="T178" fmla="*/ 0 h 311"/>
                <a:gd name="T179" fmla="*/ 345 w 345"/>
                <a:gd name="T180" fmla="*/ 311 h 31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45" h="311">
                  <a:moveTo>
                    <a:pt x="236" y="188"/>
                  </a:moveTo>
                  <a:lnTo>
                    <a:pt x="345" y="201"/>
                  </a:lnTo>
                  <a:lnTo>
                    <a:pt x="339" y="217"/>
                  </a:lnTo>
                  <a:lnTo>
                    <a:pt x="333" y="232"/>
                  </a:lnTo>
                  <a:lnTo>
                    <a:pt x="324" y="246"/>
                  </a:lnTo>
                  <a:lnTo>
                    <a:pt x="316" y="259"/>
                  </a:lnTo>
                  <a:lnTo>
                    <a:pt x="304" y="271"/>
                  </a:lnTo>
                  <a:lnTo>
                    <a:pt x="292" y="280"/>
                  </a:lnTo>
                  <a:lnTo>
                    <a:pt x="278" y="290"/>
                  </a:lnTo>
                  <a:lnTo>
                    <a:pt x="263" y="298"/>
                  </a:lnTo>
                  <a:lnTo>
                    <a:pt x="254" y="301"/>
                  </a:lnTo>
                  <a:lnTo>
                    <a:pt x="245" y="303"/>
                  </a:lnTo>
                  <a:lnTo>
                    <a:pt x="237" y="305"/>
                  </a:lnTo>
                  <a:lnTo>
                    <a:pt x="227" y="307"/>
                  </a:lnTo>
                  <a:lnTo>
                    <a:pt x="206" y="311"/>
                  </a:lnTo>
                  <a:lnTo>
                    <a:pt x="182" y="311"/>
                  </a:lnTo>
                  <a:lnTo>
                    <a:pt x="159" y="311"/>
                  </a:lnTo>
                  <a:lnTo>
                    <a:pt x="139" y="308"/>
                  </a:lnTo>
                  <a:lnTo>
                    <a:pt x="120" y="306"/>
                  </a:lnTo>
                  <a:lnTo>
                    <a:pt x="103" y="302"/>
                  </a:lnTo>
                  <a:lnTo>
                    <a:pt x="88" y="298"/>
                  </a:lnTo>
                  <a:lnTo>
                    <a:pt x="74" y="291"/>
                  </a:lnTo>
                  <a:lnTo>
                    <a:pt x="61" y="283"/>
                  </a:lnTo>
                  <a:lnTo>
                    <a:pt x="49" y="274"/>
                  </a:lnTo>
                  <a:lnTo>
                    <a:pt x="38" y="263"/>
                  </a:lnTo>
                  <a:lnTo>
                    <a:pt x="29" y="252"/>
                  </a:lnTo>
                  <a:lnTo>
                    <a:pt x="20" y="241"/>
                  </a:lnTo>
                  <a:lnTo>
                    <a:pt x="13" y="228"/>
                  </a:lnTo>
                  <a:lnTo>
                    <a:pt x="10" y="220"/>
                  </a:lnTo>
                  <a:lnTo>
                    <a:pt x="8" y="212"/>
                  </a:lnTo>
                  <a:lnTo>
                    <a:pt x="5" y="205"/>
                  </a:lnTo>
                  <a:lnTo>
                    <a:pt x="4" y="196"/>
                  </a:lnTo>
                  <a:lnTo>
                    <a:pt x="2" y="178"/>
                  </a:lnTo>
                  <a:lnTo>
                    <a:pt x="0" y="156"/>
                  </a:lnTo>
                  <a:lnTo>
                    <a:pt x="2" y="135"/>
                  </a:lnTo>
                  <a:lnTo>
                    <a:pt x="4" y="114"/>
                  </a:lnTo>
                  <a:lnTo>
                    <a:pt x="6" y="106"/>
                  </a:lnTo>
                  <a:lnTo>
                    <a:pt x="9" y="96"/>
                  </a:lnTo>
                  <a:lnTo>
                    <a:pt x="12" y="88"/>
                  </a:lnTo>
                  <a:lnTo>
                    <a:pt x="16" y="80"/>
                  </a:lnTo>
                  <a:lnTo>
                    <a:pt x="22" y="69"/>
                  </a:lnTo>
                  <a:lnTo>
                    <a:pt x="30" y="59"/>
                  </a:lnTo>
                  <a:lnTo>
                    <a:pt x="38" y="50"/>
                  </a:lnTo>
                  <a:lnTo>
                    <a:pt x="47" y="40"/>
                  </a:lnTo>
                  <a:lnTo>
                    <a:pt x="58" y="31"/>
                  </a:lnTo>
                  <a:lnTo>
                    <a:pt x="67" y="25"/>
                  </a:lnTo>
                  <a:lnTo>
                    <a:pt x="78" y="18"/>
                  </a:lnTo>
                  <a:lnTo>
                    <a:pt x="88" y="14"/>
                  </a:lnTo>
                  <a:lnTo>
                    <a:pt x="97" y="11"/>
                  </a:lnTo>
                  <a:lnTo>
                    <a:pt x="106" y="7"/>
                  </a:lnTo>
                  <a:lnTo>
                    <a:pt x="116" y="5"/>
                  </a:lnTo>
                  <a:lnTo>
                    <a:pt x="127" y="3"/>
                  </a:lnTo>
                  <a:lnTo>
                    <a:pt x="148" y="1"/>
                  </a:lnTo>
                  <a:lnTo>
                    <a:pt x="174" y="0"/>
                  </a:lnTo>
                  <a:lnTo>
                    <a:pt x="192" y="0"/>
                  </a:lnTo>
                  <a:lnTo>
                    <a:pt x="208" y="1"/>
                  </a:lnTo>
                  <a:lnTo>
                    <a:pt x="224" y="3"/>
                  </a:lnTo>
                  <a:lnTo>
                    <a:pt x="238" y="6"/>
                  </a:lnTo>
                  <a:lnTo>
                    <a:pt x="251" y="10"/>
                  </a:lnTo>
                  <a:lnTo>
                    <a:pt x="264" y="14"/>
                  </a:lnTo>
                  <a:lnTo>
                    <a:pt x="275" y="19"/>
                  </a:lnTo>
                  <a:lnTo>
                    <a:pt x="285" y="26"/>
                  </a:lnTo>
                  <a:lnTo>
                    <a:pt x="294" y="32"/>
                  </a:lnTo>
                  <a:lnTo>
                    <a:pt x="303" y="40"/>
                  </a:lnTo>
                  <a:lnTo>
                    <a:pt x="310" y="48"/>
                  </a:lnTo>
                  <a:lnTo>
                    <a:pt x="318" y="58"/>
                  </a:lnTo>
                  <a:lnTo>
                    <a:pt x="324" y="68"/>
                  </a:lnTo>
                  <a:lnTo>
                    <a:pt x="330" y="79"/>
                  </a:lnTo>
                  <a:lnTo>
                    <a:pt x="334" y="89"/>
                  </a:lnTo>
                  <a:lnTo>
                    <a:pt x="338" y="102"/>
                  </a:lnTo>
                  <a:lnTo>
                    <a:pt x="231" y="116"/>
                  </a:lnTo>
                  <a:lnTo>
                    <a:pt x="228" y="108"/>
                  </a:lnTo>
                  <a:lnTo>
                    <a:pt x="224" y="99"/>
                  </a:lnTo>
                  <a:lnTo>
                    <a:pt x="220" y="93"/>
                  </a:lnTo>
                  <a:lnTo>
                    <a:pt x="213" y="87"/>
                  </a:lnTo>
                  <a:lnTo>
                    <a:pt x="206" y="83"/>
                  </a:lnTo>
                  <a:lnTo>
                    <a:pt x="197" y="81"/>
                  </a:lnTo>
                  <a:lnTo>
                    <a:pt x="188" y="79"/>
                  </a:lnTo>
                  <a:lnTo>
                    <a:pt x="177" y="78"/>
                  </a:lnTo>
                  <a:lnTo>
                    <a:pt x="170" y="79"/>
                  </a:lnTo>
                  <a:lnTo>
                    <a:pt x="163" y="79"/>
                  </a:lnTo>
                  <a:lnTo>
                    <a:pt x="157" y="81"/>
                  </a:lnTo>
                  <a:lnTo>
                    <a:pt x="152" y="83"/>
                  </a:lnTo>
                  <a:lnTo>
                    <a:pt x="146" y="86"/>
                  </a:lnTo>
                  <a:lnTo>
                    <a:pt x="141" y="89"/>
                  </a:lnTo>
                  <a:lnTo>
                    <a:pt x="135" y="94"/>
                  </a:lnTo>
                  <a:lnTo>
                    <a:pt x="131" y="98"/>
                  </a:lnTo>
                  <a:lnTo>
                    <a:pt x="127" y="103"/>
                  </a:lnTo>
                  <a:lnTo>
                    <a:pt x="124" y="110"/>
                  </a:lnTo>
                  <a:lnTo>
                    <a:pt x="120" y="116"/>
                  </a:lnTo>
                  <a:lnTo>
                    <a:pt x="118" y="124"/>
                  </a:lnTo>
                  <a:lnTo>
                    <a:pt x="116" y="132"/>
                  </a:lnTo>
                  <a:lnTo>
                    <a:pt x="115" y="140"/>
                  </a:lnTo>
                  <a:lnTo>
                    <a:pt x="114" y="150"/>
                  </a:lnTo>
                  <a:lnTo>
                    <a:pt x="114" y="160"/>
                  </a:lnTo>
                  <a:lnTo>
                    <a:pt x="114" y="168"/>
                  </a:lnTo>
                  <a:lnTo>
                    <a:pt x="115" y="177"/>
                  </a:lnTo>
                  <a:lnTo>
                    <a:pt x="116" y="184"/>
                  </a:lnTo>
                  <a:lnTo>
                    <a:pt x="118" y="192"/>
                  </a:lnTo>
                  <a:lnTo>
                    <a:pt x="120" y="198"/>
                  </a:lnTo>
                  <a:lnTo>
                    <a:pt x="124" y="205"/>
                  </a:lnTo>
                  <a:lnTo>
                    <a:pt x="127" y="210"/>
                  </a:lnTo>
                  <a:lnTo>
                    <a:pt x="131" y="216"/>
                  </a:lnTo>
                  <a:lnTo>
                    <a:pt x="135" y="220"/>
                  </a:lnTo>
                  <a:lnTo>
                    <a:pt x="141" y="224"/>
                  </a:lnTo>
                  <a:lnTo>
                    <a:pt x="145" y="228"/>
                  </a:lnTo>
                  <a:lnTo>
                    <a:pt x="151" y="230"/>
                  </a:lnTo>
                  <a:lnTo>
                    <a:pt x="157" y="232"/>
                  </a:lnTo>
                  <a:lnTo>
                    <a:pt x="162" y="233"/>
                  </a:lnTo>
                  <a:lnTo>
                    <a:pt x="169" y="234"/>
                  </a:lnTo>
                  <a:lnTo>
                    <a:pt x="175" y="234"/>
                  </a:lnTo>
                  <a:lnTo>
                    <a:pt x="186" y="234"/>
                  </a:lnTo>
                  <a:lnTo>
                    <a:pt x="196" y="232"/>
                  </a:lnTo>
                  <a:lnTo>
                    <a:pt x="206" y="229"/>
                  </a:lnTo>
                  <a:lnTo>
                    <a:pt x="213" y="223"/>
                  </a:lnTo>
                  <a:lnTo>
                    <a:pt x="221" y="217"/>
                  </a:lnTo>
                  <a:lnTo>
                    <a:pt x="226" y="208"/>
                  </a:lnTo>
                  <a:lnTo>
                    <a:pt x="231" y="198"/>
                  </a:lnTo>
                  <a:lnTo>
                    <a:pt x="236" y="1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6" name="Freeform 1509">
              <a:extLst>
                <a:ext uri="{FF2B5EF4-FFF2-40B4-BE49-F238E27FC236}">
                  <a16:creationId xmlns:a16="http://schemas.microsoft.com/office/drawing/2014/main" id="{CA05B0A1-8127-449F-B80C-C3FE963965B2}"/>
                </a:ext>
              </a:extLst>
            </p:cNvPr>
            <p:cNvSpPr>
              <a:spLocks/>
            </p:cNvSpPr>
            <p:nvPr/>
          </p:nvSpPr>
          <p:spPr bwMode="auto">
            <a:xfrm>
              <a:off x="1597" y="3337"/>
              <a:ext cx="63" cy="61"/>
            </a:xfrm>
            <a:custGeom>
              <a:avLst/>
              <a:gdLst>
                <a:gd name="T0" fmla="*/ 13 w 315"/>
                <a:gd name="T1" fmla="*/ 12 h 305"/>
                <a:gd name="T2" fmla="*/ 8 w 315"/>
                <a:gd name="T3" fmla="*/ 12 h 305"/>
                <a:gd name="T4" fmla="*/ 8 w 315"/>
                <a:gd name="T5" fmla="*/ 10 h 305"/>
                <a:gd name="T6" fmla="*/ 8 w 315"/>
                <a:gd name="T7" fmla="*/ 11 h 305"/>
                <a:gd name="T8" fmla="*/ 7 w 315"/>
                <a:gd name="T9" fmla="*/ 11 h 305"/>
                <a:gd name="T10" fmla="*/ 7 w 315"/>
                <a:gd name="T11" fmla="*/ 11 h 305"/>
                <a:gd name="T12" fmla="*/ 6 w 315"/>
                <a:gd name="T13" fmla="*/ 12 h 305"/>
                <a:gd name="T14" fmla="*/ 6 w 315"/>
                <a:gd name="T15" fmla="*/ 12 h 305"/>
                <a:gd name="T16" fmla="*/ 5 w 315"/>
                <a:gd name="T17" fmla="*/ 12 h 305"/>
                <a:gd name="T18" fmla="*/ 5 w 315"/>
                <a:gd name="T19" fmla="*/ 12 h 305"/>
                <a:gd name="T20" fmla="*/ 4 w 315"/>
                <a:gd name="T21" fmla="*/ 12 h 305"/>
                <a:gd name="T22" fmla="*/ 4 w 315"/>
                <a:gd name="T23" fmla="*/ 12 h 305"/>
                <a:gd name="T24" fmla="*/ 3 w 315"/>
                <a:gd name="T25" fmla="*/ 12 h 305"/>
                <a:gd name="T26" fmla="*/ 3 w 315"/>
                <a:gd name="T27" fmla="*/ 12 h 305"/>
                <a:gd name="T28" fmla="*/ 2 w 315"/>
                <a:gd name="T29" fmla="*/ 12 h 305"/>
                <a:gd name="T30" fmla="*/ 2 w 315"/>
                <a:gd name="T31" fmla="*/ 12 h 305"/>
                <a:gd name="T32" fmla="*/ 2 w 315"/>
                <a:gd name="T33" fmla="*/ 12 h 305"/>
                <a:gd name="T34" fmla="*/ 1 w 315"/>
                <a:gd name="T35" fmla="*/ 11 h 305"/>
                <a:gd name="T36" fmla="*/ 1 w 315"/>
                <a:gd name="T37" fmla="*/ 11 h 305"/>
                <a:gd name="T38" fmla="*/ 1 w 315"/>
                <a:gd name="T39" fmla="*/ 11 h 305"/>
                <a:gd name="T40" fmla="*/ 1 w 315"/>
                <a:gd name="T41" fmla="*/ 10 h 305"/>
                <a:gd name="T42" fmla="*/ 0 w 315"/>
                <a:gd name="T43" fmla="*/ 10 h 305"/>
                <a:gd name="T44" fmla="*/ 0 w 315"/>
                <a:gd name="T45" fmla="*/ 10 h 305"/>
                <a:gd name="T46" fmla="*/ 0 w 315"/>
                <a:gd name="T47" fmla="*/ 9 h 305"/>
                <a:gd name="T48" fmla="*/ 0 w 315"/>
                <a:gd name="T49" fmla="*/ 9 h 305"/>
                <a:gd name="T50" fmla="*/ 0 w 315"/>
                <a:gd name="T51" fmla="*/ 8 h 305"/>
                <a:gd name="T52" fmla="*/ 0 w 315"/>
                <a:gd name="T53" fmla="*/ 8 h 305"/>
                <a:gd name="T54" fmla="*/ 0 w 315"/>
                <a:gd name="T55" fmla="*/ 0 h 305"/>
                <a:gd name="T56" fmla="*/ 5 w 315"/>
                <a:gd name="T57" fmla="*/ 0 h 305"/>
                <a:gd name="T58" fmla="*/ 5 w 315"/>
                <a:gd name="T59" fmla="*/ 7 h 305"/>
                <a:gd name="T60" fmla="*/ 5 w 315"/>
                <a:gd name="T61" fmla="*/ 7 h 305"/>
                <a:gd name="T62" fmla="*/ 5 w 315"/>
                <a:gd name="T63" fmla="*/ 8 h 305"/>
                <a:gd name="T64" fmla="*/ 5 w 315"/>
                <a:gd name="T65" fmla="*/ 8 h 305"/>
                <a:gd name="T66" fmla="*/ 5 w 315"/>
                <a:gd name="T67" fmla="*/ 8 h 305"/>
                <a:gd name="T68" fmla="*/ 5 w 315"/>
                <a:gd name="T69" fmla="*/ 8 h 305"/>
                <a:gd name="T70" fmla="*/ 6 w 315"/>
                <a:gd name="T71" fmla="*/ 9 h 305"/>
                <a:gd name="T72" fmla="*/ 6 w 315"/>
                <a:gd name="T73" fmla="*/ 9 h 305"/>
                <a:gd name="T74" fmla="*/ 6 w 315"/>
                <a:gd name="T75" fmla="*/ 9 h 305"/>
                <a:gd name="T76" fmla="*/ 7 w 315"/>
                <a:gd name="T77" fmla="*/ 9 h 305"/>
                <a:gd name="T78" fmla="*/ 7 w 315"/>
                <a:gd name="T79" fmla="*/ 8 h 305"/>
                <a:gd name="T80" fmla="*/ 7 w 315"/>
                <a:gd name="T81" fmla="*/ 8 h 305"/>
                <a:gd name="T82" fmla="*/ 7 w 315"/>
                <a:gd name="T83" fmla="*/ 8 h 305"/>
                <a:gd name="T84" fmla="*/ 8 w 315"/>
                <a:gd name="T85" fmla="*/ 8 h 305"/>
                <a:gd name="T86" fmla="*/ 8 w 315"/>
                <a:gd name="T87" fmla="*/ 8 h 305"/>
                <a:gd name="T88" fmla="*/ 8 w 315"/>
                <a:gd name="T89" fmla="*/ 7 h 305"/>
                <a:gd name="T90" fmla="*/ 8 w 315"/>
                <a:gd name="T91" fmla="*/ 7 h 305"/>
                <a:gd name="T92" fmla="*/ 8 w 315"/>
                <a:gd name="T93" fmla="*/ 6 h 305"/>
                <a:gd name="T94" fmla="*/ 8 w 315"/>
                <a:gd name="T95" fmla="*/ 6 h 305"/>
                <a:gd name="T96" fmla="*/ 8 w 315"/>
                <a:gd name="T97" fmla="*/ 0 h 305"/>
                <a:gd name="T98" fmla="*/ 13 w 315"/>
                <a:gd name="T99" fmla="*/ 0 h 305"/>
                <a:gd name="T100" fmla="*/ 13 w 315"/>
                <a:gd name="T101" fmla="*/ 12 h 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5"/>
                <a:gd name="T155" fmla="*/ 315 w 315"/>
                <a:gd name="T156" fmla="*/ 305 h 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5">
                  <a:moveTo>
                    <a:pt x="315" y="298"/>
                  </a:moveTo>
                  <a:lnTo>
                    <a:pt x="208" y="298"/>
                  </a:lnTo>
                  <a:lnTo>
                    <a:pt x="208" y="250"/>
                  </a:lnTo>
                  <a:lnTo>
                    <a:pt x="196" y="264"/>
                  </a:lnTo>
                  <a:lnTo>
                    <a:pt x="184" y="276"/>
                  </a:lnTo>
                  <a:lnTo>
                    <a:pt x="172" y="285"/>
                  </a:lnTo>
                  <a:lnTo>
                    <a:pt x="160" y="292"/>
                  </a:lnTo>
                  <a:lnTo>
                    <a:pt x="147" y="298"/>
                  </a:lnTo>
                  <a:lnTo>
                    <a:pt x="133" y="301"/>
                  </a:lnTo>
                  <a:lnTo>
                    <a:pt x="117" y="304"/>
                  </a:lnTo>
                  <a:lnTo>
                    <a:pt x="101" y="305"/>
                  </a:lnTo>
                  <a:lnTo>
                    <a:pt x="89" y="305"/>
                  </a:lnTo>
                  <a:lnTo>
                    <a:pt x="78" y="304"/>
                  </a:lnTo>
                  <a:lnTo>
                    <a:pt x="69" y="301"/>
                  </a:lnTo>
                  <a:lnTo>
                    <a:pt x="59" y="298"/>
                  </a:lnTo>
                  <a:lnTo>
                    <a:pt x="49" y="294"/>
                  </a:lnTo>
                  <a:lnTo>
                    <a:pt x="42" y="290"/>
                  </a:lnTo>
                  <a:lnTo>
                    <a:pt x="34" y="283"/>
                  </a:lnTo>
                  <a:lnTo>
                    <a:pt x="27" y="277"/>
                  </a:lnTo>
                  <a:lnTo>
                    <a:pt x="20" y="269"/>
                  </a:lnTo>
                  <a:lnTo>
                    <a:pt x="15" y="260"/>
                  </a:lnTo>
                  <a:lnTo>
                    <a:pt x="10" y="252"/>
                  </a:lnTo>
                  <a:lnTo>
                    <a:pt x="7" y="241"/>
                  </a:lnTo>
                  <a:lnTo>
                    <a:pt x="4" y="229"/>
                  </a:lnTo>
                  <a:lnTo>
                    <a:pt x="2" y="217"/>
                  </a:lnTo>
                  <a:lnTo>
                    <a:pt x="1" y="204"/>
                  </a:lnTo>
                  <a:lnTo>
                    <a:pt x="0" y="190"/>
                  </a:lnTo>
                  <a:lnTo>
                    <a:pt x="0" y="0"/>
                  </a:lnTo>
                  <a:lnTo>
                    <a:pt x="115" y="0"/>
                  </a:lnTo>
                  <a:lnTo>
                    <a:pt x="115" y="164"/>
                  </a:lnTo>
                  <a:lnTo>
                    <a:pt x="115" y="177"/>
                  </a:lnTo>
                  <a:lnTo>
                    <a:pt x="117" y="188"/>
                  </a:lnTo>
                  <a:lnTo>
                    <a:pt x="120" y="197"/>
                  </a:lnTo>
                  <a:lnTo>
                    <a:pt x="125" y="204"/>
                  </a:lnTo>
                  <a:lnTo>
                    <a:pt x="131" y="209"/>
                  </a:lnTo>
                  <a:lnTo>
                    <a:pt x="138" y="213"/>
                  </a:lnTo>
                  <a:lnTo>
                    <a:pt x="145" y="215"/>
                  </a:lnTo>
                  <a:lnTo>
                    <a:pt x="154" y="216"/>
                  </a:lnTo>
                  <a:lnTo>
                    <a:pt x="164" y="215"/>
                  </a:lnTo>
                  <a:lnTo>
                    <a:pt x="173" y="212"/>
                  </a:lnTo>
                  <a:lnTo>
                    <a:pt x="181" y="206"/>
                  </a:lnTo>
                  <a:lnTo>
                    <a:pt x="187" y="200"/>
                  </a:lnTo>
                  <a:lnTo>
                    <a:pt x="191" y="196"/>
                  </a:lnTo>
                  <a:lnTo>
                    <a:pt x="194" y="190"/>
                  </a:lnTo>
                  <a:lnTo>
                    <a:pt x="196" y="185"/>
                  </a:lnTo>
                  <a:lnTo>
                    <a:pt x="197" y="178"/>
                  </a:lnTo>
                  <a:lnTo>
                    <a:pt x="200" y="162"/>
                  </a:lnTo>
                  <a:lnTo>
                    <a:pt x="200" y="144"/>
                  </a:lnTo>
                  <a:lnTo>
                    <a:pt x="200" y="0"/>
                  </a:lnTo>
                  <a:lnTo>
                    <a:pt x="315" y="0"/>
                  </a:lnTo>
                  <a:lnTo>
                    <a:pt x="315" y="2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7" name="Rectangle 1510">
              <a:extLst>
                <a:ext uri="{FF2B5EF4-FFF2-40B4-BE49-F238E27FC236}">
                  <a16:creationId xmlns:a16="http://schemas.microsoft.com/office/drawing/2014/main" id="{55EC22D7-3191-47EC-AA43-99755E6FA66F}"/>
                </a:ext>
              </a:extLst>
            </p:cNvPr>
            <p:cNvSpPr>
              <a:spLocks noChangeArrowheads="1"/>
            </p:cNvSpPr>
            <p:nvPr/>
          </p:nvSpPr>
          <p:spPr bwMode="auto">
            <a:xfrm>
              <a:off x="1674" y="3314"/>
              <a:ext cx="23" cy="83"/>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58" name="Freeform 1511">
              <a:extLst>
                <a:ext uri="{FF2B5EF4-FFF2-40B4-BE49-F238E27FC236}">
                  <a16:creationId xmlns:a16="http://schemas.microsoft.com/office/drawing/2014/main" id="{706025A1-FFD5-4033-958F-9F63A9940FB7}"/>
                </a:ext>
              </a:extLst>
            </p:cNvPr>
            <p:cNvSpPr>
              <a:spLocks noEditPoints="1"/>
            </p:cNvSpPr>
            <p:nvPr/>
          </p:nvSpPr>
          <p:spPr bwMode="auto">
            <a:xfrm>
              <a:off x="1709" y="3336"/>
              <a:ext cx="69" cy="62"/>
            </a:xfrm>
            <a:custGeom>
              <a:avLst/>
              <a:gdLst>
                <a:gd name="T0" fmla="*/ 0 w 342"/>
                <a:gd name="T1" fmla="*/ 3 h 311"/>
                <a:gd name="T2" fmla="*/ 1 w 342"/>
                <a:gd name="T3" fmla="*/ 2 h 311"/>
                <a:gd name="T4" fmla="*/ 2 w 342"/>
                <a:gd name="T5" fmla="*/ 1 h 311"/>
                <a:gd name="T6" fmla="*/ 3 w 342"/>
                <a:gd name="T7" fmla="*/ 0 h 311"/>
                <a:gd name="T8" fmla="*/ 5 w 342"/>
                <a:gd name="T9" fmla="*/ 0 h 311"/>
                <a:gd name="T10" fmla="*/ 7 w 342"/>
                <a:gd name="T11" fmla="*/ 0 h 311"/>
                <a:gd name="T12" fmla="*/ 9 w 342"/>
                <a:gd name="T13" fmla="*/ 0 h 311"/>
                <a:gd name="T14" fmla="*/ 11 w 342"/>
                <a:gd name="T15" fmla="*/ 1 h 311"/>
                <a:gd name="T16" fmla="*/ 12 w 342"/>
                <a:gd name="T17" fmla="*/ 1 h 311"/>
                <a:gd name="T18" fmla="*/ 13 w 342"/>
                <a:gd name="T19" fmla="*/ 3 h 311"/>
                <a:gd name="T20" fmla="*/ 13 w 342"/>
                <a:gd name="T21" fmla="*/ 4 h 311"/>
                <a:gd name="T22" fmla="*/ 13 w 342"/>
                <a:gd name="T23" fmla="*/ 10 h 311"/>
                <a:gd name="T24" fmla="*/ 14 w 342"/>
                <a:gd name="T25" fmla="*/ 11 h 311"/>
                <a:gd name="T26" fmla="*/ 9 w 342"/>
                <a:gd name="T27" fmla="*/ 12 h 311"/>
                <a:gd name="T28" fmla="*/ 9 w 342"/>
                <a:gd name="T29" fmla="*/ 11 h 311"/>
                <a:gd name="T30" fmla="*/ 8 w 342"/>
                <a:gd name="T31" fmla="*/ 11 h 311"/>
                <a:gd name="T32" fmla="*/ 7 w 342"/>
                <a:gd name="T33" fmla="*/ 12 h 311"/>
                <a:gd name="T34" fmla="*/ 4 w 342"/>
                <a:gd name="T35" fmla="*/ 12 h 311"/>
                <a:gd name="T36" fmla="*/ 3 w 342"/>
                <a:gd name="T37" fmla="*/ 12 h 311"/>
                <a:gd name="T38" fmla="*/ 2 w 342"/>
                <a:gd name="T39" fmla="*/ 12 h 311"/>
                <a:gd name="T40" fmla="*/ 1 w 342"/>
                <a:gd name="T41" fmla="*/ 11 h 311"/>
                <a:gd name="T42" fmla="*/ 0 w 342"/>
                <a:gd name="T43" fmla="*/ 10 h 311"/>
                <a:gd name="T44" fmla="*/ 0 w 342"/>
                <a:gd name="T45" fmla="*/ 9 h 311"/>
                <a:gd name="T46" fmla="*/ 0 w 342"/>
                <a:gd name="T47" fmla="*/ 8 h 311"/>
                <a:gd name="T48" fmla="*/ 0 w 342"/>
                <a:gd name="T49" fmla="*/ 7 h 311"/>
                <a:gd name="T50" fmla="*/ 1 w 342"/>
                <a:gd name="T51" fmla="*/ 7 h 311"/>
                <a:gd name="T52" fmla="*/ 2 w 342"/>
                <a:gd name="T53" fmla="*/ 6 h 311"/>
                <a:gd name="T54" fmla="*/ 3 w 342"/>
                <a:gd name="T55" fmla="*/ 6 h 311"/>
                <a:gd name="T56" fmla="*/ 5 w 342"/>
                <a:gd name="T57" fmla="*/ 5 h 311"/>
                <a:gd name="T58" fmla="*/ 7 w 342"/>
                <a:gd name="T59" fmla="*/ 5 h 311"/>
                <a:gd name="T60" fmla="*/ 8 w 342"/>
                <a:gd name="T61" fmla="*/ 4 h 311"/>
                <a:gd name="T62" fmla="*/ 9 w 342"/>
                <a:gd name="T63" fmla="*/ 3 h 311"/>
                <a:gd name="T64" fmla="*/ 8 w 342"/>
                <a:gd name="T65" fmla="*/ 3 h 311"/>
                <a:gd name="T66" fmla="*/ 7 w 342"/>
                <a:gd name="T67" fmla="*/ 3 h 311"/>
                <a:gd name="T68" fmla="*/ 6 w 342"/>
                <a:gd name="T69" fmla="*/ 3 h 311"/>
                <a:gd name="T70" fmla="*/ 5 w 342"/>
                <a:gd name="T71" fmla="*/ 3 h 311"/>
                <a:gd name="T72" fmla="*/ 9 w 342"/>
                <a:gd name="T73" fmla="*/ 6 h 311"/>
                <a:gd name="T74" fmla="*/ 7 w 342"/>
                <a:gd name="T75" fmla="*/ 7 h 311"/>
                <a:gd name="T76" fmla="*/ 6 w 342"/>
                <a:gd name="T77" fmla="*/ 7 h 311"/>
                <a:gd name="T78" fmla="*/ 5 w 342"/>
                <a:gd name="T79" fmla="*/ 8 h 311"/>
                <a:gd name="T80" fmla="*/ 5 w 342"/>
                <a:gd name="T81" fmla="*/ 9 h 311"/>
                <a:gd name="T82" fmla="*/ 5 w 342"/>
                <a:gd name="T83" fmla="*/ 9 h 311"/>
                <a:gd name="T84" fmla="*/ 5 w 342"/>
                <a:gd name="T85" fmla="*/ 10 h 311"/>
                <a:gd name="T86" fmla="*/ 6 w 342"/>
                <a:gd name="T87" fmla="*/ 10 h 311"/>
                <a:gd name="T88" fmla="*/ 8 w 342"/>
                <a:gd name="T89" fmla="*/ 9 h 311"/>
                <a:gd name="T90" fmla="*/ 8 w 342"/>
                <a:gd name="T91" fmla="*/ 9 h 311"/>
                <a:gd name="T92" fmla="*/ 9 w 342"/>
                <a:gd name="T93" fmla="*/ 8 h 311"/>
                <a:gd name="T94" fmla="*/ 9 w 342"/>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2"/>
                <a:gd name="T145" fmla="*/ 0 h 311"/>
                <a:gd name="T146" fmla="*/ 342 w 342"/>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2" h="311">
                  <a:moveTo>
                    <a:pt x="118" y="102"/>
                  </a:moveTo>
                  <a:lnTo>
                    <a:pt x="9" y="92"/>
                  </a:lnTo>
                  <a:lnTo>
                    <a:pt x="12" y="78"/>
                  </a:lnTo>
                  <a:lnTo>
                    <a:pt x="16" y="66"/>
                  </a:lnTo>
                  <a:lnTo>
                    <a:pt x="20" y="55"/>
                  </a:lnTo>
                  <a:lnTo>
                    <a:pt x="26" y="46"/>
                  </a:lnTo>
                  <a:lnTo>
                    <a:pt x="32" y="39"/>
                  </a:lnTo>
                  <a:lnTo>
                    <a:pt x="41" y="31"/>
                  </a:lnTo>
                  <a:lnTo>
                    <a:pt x="50" y="25"/>
                  </a:lnTo>
                  <a:lnTo>
                    <a:pt x="59" y="18"/>
                  </a:lnTo>
                  <a:lnTo>
                    <a:pt x="68" y="14"/>
                  </a:lnTo>
                  <a:lnTo>
                    <a:pt x="79" y="11"/>
                  </a:lnTo>
                  <a:lnTo>
                    <a:pt x="89" y="7"/>
                  </a:lnTo>
                  <a:lnTo>
                    <a:pt x="102" y="4"/>
                  </a:lnTo>
                  <a:lnTo>
                    <a:pt x="116" y="2"/>
                  </a:lnTo>
                  <a:lnTo>
                    <a:pt x="132" y="1"/>
                  </a:lnTo>
                  <a:lnTo>
                    <a:pt x="147" y="0"/>
                  </a:lnTo>
                  <a:lnTo>
                    <a:pt x="163" y="0"/>
                  </a:lnTo>
                  <a:lnTo>
                    <a:pt x="187" y="0"/>
                  </a:lnTo>
                  <a:lnTo>
                    <a:pt x="208" y="1"/>
                  </a:lnTo>
                  <a:lnTo>
                    <a:pt x="228" y="3"/>
                  </a:lnTo>
                  <a:lnTo>
                    <a:pt x="245" y="5"/>
                  </a:lnTo>
                  <a:lnTo>
                    <a:pt x="260" y="9"/>
                  </a:lnTo>
                  <a:lnTo>
                    <a:pt x="273" y="14"/>
                  </a:lnTo>
                  <a:lnTo>
                    <a:pt x="286" y="21"/>
                  </a:lnTo>
                  <a:lnTo>
                    <a:pt x="297" y="29"/>
                  </a:lnTo>
                  <a:lnTo>
                    <a:pt x="303" y="37"/>
                  </a:lnTo>
                  <a:lnTo>
                    <a:pt x="310" y="44"/>
                  </a:lnTo>
                  <a:lnTo>
                    <a:pt x="315" y="54"/>
                  </a:lnTo>
                  <a:lnTo>
                    <a:pt x="319" y="65"/>
                  </a:lnTo>
                  <a:lnTo>
                    <a:pt x="324" y="76"/>
                  </a:lnTo>
                  <a:lnTo>
                    <a:pt x="326" y="87"/>
                  </a:lnTo>
                  <a:lnTo>
                    <a:pt x="328" y="99"/>
                  </a:lnTo>
                  <a:lnTo>
                    <a:pt x="328" y="109"/>
                  </a:lnTo>
                  <a:lnTo>
                    <a:pt x="328" y="241"/>
                  </a:lnTo>
                  <a:lnTo>
                    <a:pt x="328" y="250"/>
                  </a:lnTo>
                  <a:lnTo>
                    <a:pt x="329" y="260"/>
                  </a:lnTo>
                  <a:lnTo>
                    <a:pt x="329" y="267"/>
                  </a:lnTo>
                  <a:lnTo>
                    <a:pt x="331" y="274"/>
                  </a:lnTo>
                  <a:lnTo>
                    <a:pt x="334" y="287"/>
                  </a:lnTo>
                  <a:lnTo>
                    <a:pt x="342" y="304"/>
                  </a:lnTo>
                  <a:lnTo>
                    <a:pt x="235" y="304"/>
                  </a:lnTo>
                  <a:lnTo>
                    <a:pt x="230" y="294"/>
                  </a:lnTo>
                  <a:lnTo>
                    <a:pt x="227" y="287"/>
                  </a:lnTo>
                  <a:lnTo>
                    <a:pt x="224" y="279"/>
                  </a:lnTo>
                  <a:lnTo>
                    <a:pt x="223" y="267"/>
                  </a:lnTo>
                  <a:lnTo>
                    <a:pt x="211" y="278"/>
                  </a:lnTo>
                  <a:lnTo>
                    <a:pt x="201" y="286"/>
                  </a:lnTo>
                  <a:lnTo>
                    <a:pt x="190" y="293"/>
                  </a:lnTo>
                  <a:lnTo>
                    <a:pt x="178" y="299"/>
                  </a:lnTo>
                  <a:lnTo>
                    <a:pt x="163" y="304"/>
                  </a:lnTo>
                  <a:lnTo>
                    <a:pt x="146" y="307"/>
                  </a:lnTo>
                  <a:lnTo>
                    <a:pt x="127" y="310"/>
                  </a:lnTo>
                  <a:lnTo>
                    <a:pt x="108" y="311"/>
                  </a:lnTo>
                  <a:lnTo>
                    <a:pt x="95" y="311"/>
                  </a:lnTo>
                  <a:lnTo>
                    <a:pt x="83" y="310"/>
                  </a:lnTo>
                  <a:lnTo>
                    <a:pt x="71" y="307"/>
                  </a:lnTo>
                  <a:lnTo>
                    <a:pt x="61" y="304"/>
                  </a:lnTo>
                  <a:lnTo>
                    <a:pt x="52" y="301"/>
                  </a:lnTo>
                  <a:lnTo>
                    <a:pt x="42" y="297"/>
                  </a:lnTo>
                  <a:lnTo>
                    <a:pt x="34" y="292"/>
                  </a:lnTo>
                  <a:lnTo>
                    <a:pt x="27" y="286"/>
                  </a:lnTo>
                  <a:lnTo>
                    <a:pt x="20" y="279"/>
                  </a:lnTo>
                  <a:lnTo>
                    <a:pt x="15" y="273"/>
                  </a:lnTo>
                  <a:lnTo>
                    <a:pt x="11" y="266"/>
                  </a:lnTo>
                  <a:lnTo>
                    <a:pt x="6" y="259"/>
                  </a:lnTo>
                  <a:lnTo>
                    <a:pt x="3" y="251"/>
                  </a:lnTo>
                  <a:lnTo>
                    <a:pt x="1" y="243"/>
                  </a:lnTo>
                  <a:lnTo>
                    <a:pt x="0" y="234"/>
                  </a:lnTo>
                  <a:lnTo>
                    <a:pt x="0" y="225"/>
                  </a:lnTo>
                  <a:lnTo>
                    <a:pt x="0" y="217"/>
                  </a:lnTo>
                  <a:lnTo>
                    <a:pt x="1" y="209"/>
                  </a:lnTo>
                  <a:lnTo>
                    <a:pt x="2" y="202"/>
                  </a:lnTo>
                  <a:lnTo>
                    <a:pt x="4" y="194"/>
                  </a:lnTo>
                  <a:lnTo>
                    <a:pt x="7" y="188"/>
                  </a:lnTo>
                  <a:lnTo>
                    <a:pt x="11" y="181"/>
                  </a:lnTo>
                  <a:lnTo>
                    <a:pt x="15" y="176"/>
                  </a:lnTo>
                  <a:lnTo>
                    <a:pt x="19" y="169"/>
                  </a:lnTo>
                  <a:lnTo>
                    <a:pt x="25" y="164"/>
                  </a:lnTo>
                  <a:lnTo>
                    <a:pt x="31" y="160"/>
                  </a:lnTo>
                  <a:lnTo>
                    <a:pt x="39" y="155"/>
                  </a:lnTo>
                  <a:lnTo>
                    <a:pt x="47" y="151"/>
                  </a:lnTo>
                  <a:lnTo>
                    <a:pt x="57" y="147"/>
                  </a:lnTo>
                  <a:lnTo>
                    <a:pt x="68" y="143"/>
                  </a:lnTo>
                  <a:lnTo>
                    <a:pt x="80" y="140"/>
                  </a:lnTo>
                  <a:lnTo>
                    <a:pt x="93" y="137"/>
                  </a:lnTo>
                  <a:lnTo>
                    <a:pt x="122" y="132"/>
                  </a:lnTo>
                  <a:lnTo>
                    <a:pt x="146" y="126"/>
                  </a:lnTo>
                  <a:lnTo>
                    <a:pt x="164" y="122"/>
                  </a:lnTo>
                  <a:lnTo>
                    <a:pt x="176" y="119"/>
                  </a:lnTo>
                  <a:lnTo>
                    <a:pt x="186" y="116"/>
                  </a:lnTo>
                  <a:lnTo>
                    <a:pt x="195" y="113"/>
                  </a:lnTo>
                  <a:lnTo>
                    <a:pt x="206" y="109"/>
                  </a:lnTo>
                  <a:lnTo>
                    <a:pt x="217" y="106"/>
                  </a:lnTo>
                  <a:lnTo>
                    <a:pt x="216" y="96"/>
                  </a:lnTo>
                  <a:lnTo>
                    <a:pt x="215" y="87"/>
                  </a:lnTo>
                  <a:lnTo>
                    <a:pt x="211" y="81"/>
                  </a:lnTo>
                  <a:lnTo>
                    <a:pt x="208" y="75"/>
                  </a:lnTo>
                  <a:lnTo>
                    <a:pt x="203" y="72"/>
                  </a:lnTo>
                  <a:lnTo>
                    <a:pt x="196" y="70"/>
                  </a:lnTo>
                  <a:lnTo>
                    <a:pt x="188" y="68"/>
                  </a:lnTo>
                  <a:lnTo>
                    <a:pt x="177" y="68"/>
                  </a:lnTo>
                  <a:lnTo>
                    <a:pt x="164" y="68"/>
                  </a:lnTo>
                  <a:lnTo>
                    <a:pt x="153" y="70"/>
                  </a:lnTo>
                  <a:lnTo>
                    <a:pt x="143" y="72"/>
                  </a:lnTo>
                  <a:lnTo>
                    <a:pt x="135" y="76"/>
                  </a:lnTo>
                  <a:lnTo>
                    <a:pt x="129" y="81"/>
                  </a:lnTo>
                  <a:lnTo>
                    <a:pt x="125" y="86"/>
                  </a:lnTo>
                  <a:lnTo>
                    <a:pt x="121" y="94"/>
                  </a:lnTo>
                  <a:lnTo>
                    <a:pt x="118" y="102"/>
                  </a:lnTo>
                  <a:close/>
                  <a:moveTo>
                    <a:pt x="217" y="163"/>
                  </a:moveTo>
                  <a:lnTo>
                    <a:pt x="205" y="167"/>
                  </a:lnTo>
                  <a:lnTo>
                    <a:pt x="192" y="170"/>
                  </a:lnTo>
                  <a:lnTo>
                    <a:pt x="180" y="175"/>
                  </a:lnTo>
                  <a:lnTo>
                    <a:pt x="167" y="178"/>
                  </a:lnTo>
                  <a:lnTo>
                    <a:pt x="152" y="182"/>
                  </a:lnTo>
                  <a:lnTo>
                    <a:pt x="139" y="187"/>
                  </a:lnTo>
                  <a:lnTo>
                    <a:pt x="129" y="192"/>
                  </a:lnTo>
                  <a:lnTo>
                    <a:pt x="123" y="196"/>
                  </a:lnTo>
                  <a:lnTo>
                    <a:pt x="120" y="201"/>
                  </a:lnTo>
                  <a:lnTo>
                    <a:pt x="116" y="206"/>
                  </a:lnTo>
                  <a:lnTo>
                    <a:pt x="114" y="211"/>
                  </a:lnTo>
                  <a:lnTo>
                    <a:pt x="114" y="217"/>
                  </a:lnTo>
                  <a:lnTo>
                    <a:pt x="114" y="223"/>
                  </a:lnTo>
                  <a:lnTo>
                    <a:pt x="116" y="230"/>
                  </a:lnTo>
                  <a:lnTo>
                    <a:pt x="119" y="234"/>
                  </a:lnTo>
                  <a:lnTo>
                    <a:pt x="123" y="239"/>
                  </a:lnTo>
                  <a:lnTo>
                    <a:pt x="128" y="243"/>
                  </a:lnTo>
                  <a:lnTo>
                    <a:pt x="135" y="245"/>
                  </a:lnTo>
                  <a:lnTo>
                    <a:pt x="142" y="247"/>
                  </a:lnTo>
                  <a:lnTo>
                    <a:pt x="151" y="247"/>
                  </a:lnTo>
                  <a:lnTo>
                    <a:pt x="161" y="247"/>
                  </a:lnTo>
                  <a:lnTo>
                    <a:pt x="169" y="245"/>
                  </a:lnTo>
                  <a:lnTo>
                    <a:pt x="178" y="243"/>
                  </a:lnTo>
                  <a:lnTo>
                    <a:pt x="187" y="238"/>
                  </a:lnTo>
                  <a:lnTo>
                    <a:pt x="194" y="233"/>
                  </a:lnTo>
                  <a:lnTo>
                    <a:pt x="201" y="228"/>
                  </a:lnTo>
                  <a:lnTo>
                    <a:pt x="206" y="222"/>
                  </a:lnTo>
                  <a:lnTo>
                    <a:pt x="209" y="216"/>
                  </a:lnTo>
                  <a:lnTo>
                    <a:pt x="213" y="208"/>
                  </a:lnTo>
                  <a:lnTo>
                    <a:pt x="215" y="201"/>
                  </a:lnTo>
                  <a:lnTo>
                    <a:pt x="216" y="191"/>
                  </a:lnTo>
                  <a:lnTo>
                    <a:pt x="217" y="181"/>
                  </a:lnTo>
                  <a:lnTo>
                    <a:pt x="217" y="1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59" name="Freeform 1512">
              <a:extLst>
                <a:ext uri="{FF2B5EF4-FFF2-40B4-BE49-F238E27FC236}">
                  <a16:creationId xmlns:a16="http://schemas.microsoft.com/office/drawing/2014/main" id="{70E2CBB1-5A3F-4047-9AF1-2CFBAC3B8957}"/>
                </a:ext>
              </a:extLst>
            </p:cNvPr>
            <p:cNvSpPr>
              <a:spLocks/>
            </p:cNvSpPr>
            <p:nvPr/>
          </p:nvSpPr>
          <p:spPr bwMode="auto">
            <a:xfrm>
              <a:off x="1789" y="3336"/>
              <a:ext cx="47" cy="61"/>
            </a:xfrm>
            <a:custGeom>
              <a:avLst/>
              <a:gdLst>
                <a:gd name="T0" fmla="*/ 0 w 234"/>
                <a:gd name="T1" fmla="*/ 0 h 304"/>
                <a:gd name="T2" fmla="*/ 4 w 234"/>
                <a:gd name="T3" fmla="*/ 0 h 304"/>
                <a:gd name="T4" fmla="*/ 4 w 234"/>
                <a:gd name="T5" fmla="*/ 2 h 304"/>
                <a:gd name="T6" fmla="*/ 5 w 234"/>
                <a:gd name="T7" fmla="*/ 2 h 304"/>
                <a:gd name="T8" fmla="*/ 5 w 234"/>
                <a:gd name="T9" fmla="*/ 1 h 304"/>
                <a:gd name="T10" fmla="*/ 5 w 234"/>
                <a:gd name="T11" fmla="*/ 1 h 304"/>
                <a:gd name="T12" fmla="*/ 6 w 234"/>
                <a:gd name="T13" fmla="*/ 0 h 304"/>
                <a:gd name="T14" fmla="*/ 6 w 234"/>
                <a:gd name="T15" fmla="*/ 0 h 304"/>
                <a:gd name="T16" fmla="*/ 6 w 234"/>
                <a:gd name="T17" fmla="*/ 0 h 304"/>
                <a:gd name="T18" fmla="*/ 7 w 234"/>
                <a:gd name="T19" fmla="*/ 0 h 304"/>
                <a:gd name="T20" fmla="*/ 7 w 234"/>
                <a:gd name="T21" fmla="*/ 0 h 304"/>
                <a:gd name="T22" fmla="*/ 8 w 234"/>
                <a:gd name="T23" fmla="*/ 0 h 304"/>
                <a:gd name="T24" fmla="*/ 8 w 234"/>
                <a:gd name="T25" fmla="*/ 0 h 304"/>
                <a:gd name="T26" fmla="*/ 9 w 234"/>
                <a:gd name="T27" fmla="*/ 0 h 304"/>
                <a:gd name="T28" fmla="*/ 9 w 234"/>
                <a:gd name="T29" fmla="*/ 1 h 304"/>
                <a:gd name="T30" fmla="*/ 8 w 234"/>
                <a:gd name="T31" fmla="*/ 4 h 304"/>
                <a:gd name="T32" fmla="*/ 8 w 234"/>
                <a:gd name="T33" fmla="*/ 4 h 304"/>
                <a:gd name="T34" fmla="*/ 7 w 234"/>
                <a:gd name="T35" fmla="*/ 4 h 304"/>
                <a:gd name="T36" fmla="*/ 7 w 234"/>
                <a:gd name="T37" fmla="*/ 4 h 304"/>
                <a:gd name="T38" fmla="*/ 7 w 234"/>
                <a:gd name="T39" fmla="*/ 4 h 304"/>
                <a:gd name="T40" fmla="*/ 6 w 234"/>
                <a:gd name="T41" fmla="*/ 4 h 304"/>
                <a:gd name="T42" fmla="*/ 6 w 234"/>
                <a:gd name="T43" fmla="*/ 4 h 304"/>
                <a:gd name="T44" fmla="*/ 6 w 234"/>
                <a:gd name="T45" fmla="*/ 4 h 304"/>
                <a:gd name="T46" fmla="*/ 6 w 234"/>
                <a:gd name="T47" fmla="*/ 4 h 304"/>
                <a:gd name="T48" fmla="*/ 6 w 234"/>
                <a:gd name="T49" fmla="*/ 4 h 304"/>
                <a:gd name="T50" fmla="*/ 6 w 234"/>
                <a:gd name="T51" fmla="*/ 4 h 304"/>
                <a:gd name="T52" fmla="*/ 5 w 234"/>
                <a:gd name="T53" fmla="*/ 4 h 304"/>
                <a:gd name="T54" fmla="*/ 5 w 234"/>
                <a:gd name="T55" fmla="*/ 4 h 304"/>
                <a:gd name="T56" fmla="*/ 5 w 234"/>
                <a:gd name="T57" fmla="*/ 5 h 304"/>
                <a:gd name="T58" fmla="*/ 5 w 234"/>
                <a:gd name="T59" fmla="*/ 5 h 304"/>
                <a:gd name="T60" fmla="*/ 5 w 234"/>
                <a:gd name="T61" fmla="*/ 5 h 304"/>
                <a:gd name="T62" fmla="*/ 5 w 234"/>
                <a:gd name="T63" fmla="*/ 6 h 304"/>
                <a:gd name="T64" fmla="*/ 5 w 234"/>
                <a:gd name="T65" fmla="*/ 6 h 304"/>
                <a:gd name="T66" fmla="*/ 5 w 234"/>
                <a:gd name="T67" fmla="*/ 7 h 304"/>
                <a:gd name="T68" fmla="*/ 5 w 234"/>
                <a:gd name="T69" fmla="*/ 8 h 304"/>
                <a:gd name="T70" fmla="*/ 5 w 234"/>
                <a:gd name="T71" fmla="*/ 8 h 304"/>
                <a:gd name="T72" fmla="*/ 5 w 234"/>
                <a:gd name="T73" fmla="*/ 12 h 304"/>
                <a:gd name="T74" fmla="*/ 0 w 234"/>
                <a:gd name="T75" fmla="*/ 12 h 304"/>
                <a:gd name="T76" fmla="*/ 0 w 234"/>
                <a:gd name="T77" fmla="*/ 0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6"/>
                  </a:moveTo>
                  <a:lnTo>
                    <a:pt x="107" y="6"/>
                  </a:lnTo>
                  <a:lnTo>
                    <a:pt x="107" y="55"/>
                  </a:lnTo>
                  <a:lnTo>
                    <a:pt x="115" y="41"/>
                  </a:lnTo>
                  <a:lnTo>
                    <a:pt x="122" y="28"/>
                  </a:lnTo>
                  <a:lnTo>
                    <a:pt x="130" y="19"/>
                  </a:lnTo>
                  <a:lnTo>
                    <a:pt x="138" y="12"/>
                  </a:lnTo>
                  <a:lnTo>
                    <a:pt x="147" y="6"/>
                  </a:lnTo>
                  <a:lnTo>
                    <a:pt x="157" y="3"/>
                  </a:lnTo>
                  <a:lnTo>
                    <a:pt x="167" y="0"/>
                  </a:lnTo>
                  <a:lnTo>
                    <a:pt x="179" y="0"/>
                  </a:lnTo>
                  <a:lnTo>
                    <a:pt x="191" y="1"/>
                  </a:lnTo>
                  <a:lnTo>
                    <a:pt x="205" y="3"/>
                  </a:lnTo>
                  <a:lnTo>
                    <a:pt x="219" y="9"/>
                  </a:lnTo>
                  <a:lnTo>
                    <a:pt x="234" y="15"/>
                  </a:lnTo>
                  <a:lnTo>
                    <a:pt x="199" y="97"/>
                  </a:lnTo>
                  <a:lnTo>
                    <a:pt x="189" y="93"/>
                  </a:lnTo>
                  <a:lnTo>
                    <a:pt x="180" y="91"/>
                  </a:lnTo>
                  <a:lnTo>
                    <a:pt x="173" y="88"/>
                  </a:lnTo>
                  <a:lnTo>
                    <a:pt x="166" y="88"/>
                  </a:lnTo>
                  <a:lnTo>
                    <a:pt x="161" y="88"/>
                  </a:lnTo>
                  <a:lnTo>
                    <a:pt x="157" y="89"/>
                  </a:lnTo>
                  <a:lnTo>
                    <a:pt x="151" y="91"/>
                  </a:lnTo>
                  <a:lnTo>
                    <a:pt x="147" y="93"/>
                  </a:lnTo>
                  <a:lnTo>
                    <a:pt x="143" y="96"/>
                  </a:lnTo>
                  <a:lnTo>
                    <a:pt x="138" y="99"/>
                  </a:lnTo>
                  <a:lnTo>
                    <a:pt x="135" y="102"/>
                  </a:lnTo>
                  <a:lnTo>
                    <a:pt x="132" y="107"/>
                  </a:lnTo>
                  <a:lnTo>
                    <a:pt x="128" y="114"/>
                  </a:lnTo>
                  <a:lnTo>
                    <a:pt x="124" y="123"/>
                  </a:lnTo>
                  <a:lnTo>
                    <a:pt x="121" y="133"/>
                  </a:lnTo>
                  <a:lnTo>
                    <a:pt x="119" y="144"/>
                  </a:lnTo>
                  <a:lnTo>
                    <a:pt x="117" y="157"/>
                  </a:lnTo>
                  <a:lnTo>
                    <a:pt x="116" y="171"/>
                  </a:lnTo>
                  <a:lnTo>
                    <a:pt x="115" y="188"/>
                  </a:lnTo>
                  <a:lnTo>
                    <a:pt x="115" y="204"/>
                  </a:lnTo>
                  <a:lnTo>
                    <a:pt x="115" y="304"/>
                  </a:lnTo>
                  <a:lnTo>
                    <a:pt x="0" y="304"/>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0" name="Freeform 1513">
              <a:extLst>
                <a:ext uri="{FF2B5EF4-FFF2-40B4-BE49-F238E27FC236}">
                  <a16:creationId xmlns:a16="http://schemas.microsoft.com/office/drawing/2014/main" id="{8ED43ECB-FD25-4185-85A2-2ACD839F8EE6}"/>
                </a:ext>
              </a:extLst>
            </p:cNvPr>
            <p:cNvSpPr>
              <a:spLocks noEditPoints="1"/>
            </p:cNvSpPr>
            <p:nvPr/>
          </p:nvSpPr>
          <p:spPr bwMode="auto">
            <a:xfrm>
              <a:off x="1844" y="3337"/>
              <a:ext cx="25" cy="60"/>
            </a:xfrm>
            <a:custGeom>
              <a:avLst/>
              <a:gdLst>
                <a:gd name="T0" fmla="*/ 0 w 122"/>
                <a:gd name="T1" fmla="*/ 0 h 298"/>
                <a:gd name="T2" fmla="*/ 5 w 122"/>
                <a:gd name="T3" fmla="*/ 0 h 298"/>
                <a:gd name="T4" fmla="*/ 5 w 122"/>
                <a:gd name="T5" fmla="*/ 5 h 298"/>
                <a:gd name="T6" fmla="*/ 0 w 122"/>
                <a:gd name="T7" fmla="*/ 5 h 298"/>
                <a:gd name="T8" fmla="*/ 0 w 122"/>
                <a:gd name="T9" fmla="*/ 0 h 298"/>
                <a:gd name="T10" fmla="*/ 0 w 122"/>
                <a:gd name="T11" fmla="*/ 7 h 298"/>
                <a:gd name="T12" fmla="*/ 5 w 122"/>
                <a:gd name="T13" fmla="*/ 7 h 298"/>
                <a:gd name="T14" fmla="*/ 5 w 122"/>
                <a:gd name="T15" fmla="*/ 12 h 298"/>
                <a:gd name="T16" fmla="*/ 0 w 122"/>
                <a:gd name="T17" fmla="*/ 12 h 298"/>
                <a:gd name="T18" fmla="*/ 0 w 122"/>
                <a:gd name="T19" fmla="*/ 7 h 29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2"/>
                <a:gd name="T31" fmla="*/ 0 h 298"/>
                <a:gd name="T32" fmla="*/ 122 w 122"/>
                <a:gd name="T33" fmla="*/ 298 h 29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2" h="298">
                  <a:moveTo>
                    <a:pt x="0" y="0"/>
                  </a:moveTo>
                  <a:lnTo>
                    <a:pt x="122" y="0"/>
                  </a:lnTo>
                  <a:lnTo>
                    <a:pt x="122" y="115"/>
                  </a:lnTo>
                  <a:lnTo>
                    <a:pt x="0" y="115"/>
                  </a:lnTo>
                  <a:lnTo>
                    <a:pt x="0" y="0"/>
                  </a:lnTo>
                  <a:close/>
                  <a:moveTo>
                    <a:pt x="0" y="184"/>
                  </a:moveTo>
                  <a:lnTo>
                    <a:pt x="122" y="184"/>
                  </a:lnTo>
                  <a:lnTo>
                    <a:pt x="122" y="298"/>
                  </a:lnTo>
                  <a:lnTo>
                    <a:pt x="0" y="298"/>
                  </a:lnTo>
                  <a:lnTo>
                    <a:pt x="0" y="18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1" name="Freeform 1514">
              <a:extLst>
                <a:ext uri="{FF2B5EF4-FFF2-40B4-BE49-F238E27FC236}">
                  <a16:creationId xmlns:a16="http://schemas.microsoft.com/office/drawing/2014/main" id="{BBFC4C82-EED4-4AA7-A881-AA5FC670E272}"/>
                </a:ext>
              </a:extLst>
            </p:cNvPr>
            <p:cNvSpPr>
              <a:spLocks/>
            </p:cNvSpPr>
            <p:nvPr/>
          </p:nvSpPr>
          <p:spPr bwMode="auto">
            <a:xfrm>
              <a:off x="885" y="3504"/>
              <a:ext cx="80" cy="85"/>
            </a:xfrm>
            <a:custGeom>
              <a:avLst/>
              <a:gdLst>
                <a:gd name="T0" fmla="*/ 16 w 400"/>
                <a:gd name="T1" fmla="*/ 12 h 426"/>
                <a:gd name="T2" fmla="*/ 15 w 400"/>
                <a:gd name="T3" fmla="*/ 14 h 426"/>
                <a:gd name="T4" fmla="*/ 14 w 400"/>
                <a:gd name="T5" fmla="*/ 15 h 426"/>
                <a:gd name="T6" fmla="*/ 14 w 400"/>
                <a:gd name="T7" fmla="*/ 16 h 426"/>
                <a:gd name="T8" fmla="*/ 13 w 400"/>
                <a:gd name="T9" fmla="*/ 16 h 426"/>
                <a:gd name="T10" fmla="*/ 11 w 400"/>
                <a:gd name="T11" fmla="*/ 17 h 426"/>
                <a:gd name="T12" fmla="*/ 10 w 400"/>
                <a:gd name="T13" fmla="*/ 17 h 426"/>
                <a:gd name="T14" fmla="*/ 9 w 400"/>
                <a:gd name="T15" fmla="*/ 17 h 426"/>
                <a:gd name="T16" fmla="*/ 7 w 400"/>
                <a:gd name="T17" fmla="*/ 17 h 426"/>
                <a:gd name="T18" fmla="*/ 5 w 400"/>
                <a:gd name="T19" fmla="*/ 17 h 426"/>
                <a:gd name="T20" fmla="*/ 4 w 400"/>
                <a:gd name="T21" fmla="*/ 16 h 426"/>
                <a:gd name="T22" fmla="*/ 3 w 400"/>
                <a:gd name="T23" fmla="*/ 15 h 426"/>
                <a:gd name="T24" fmla="*/ 2 w 400"/>
                <a:gd name="T25" fmla="*/ 14 h 426"/>
                <a:gd name="T26" fmla="*/ 1 w 400"/>
                <a:gd name="T27" fmla="*/ 12 h 426"/>
                <a:gd name="T28" fmla="*/ 0 w 400"/>
                <a:gd name="T29" fmla="*/ 11 h 426"/>
                <a:gd name="T30" fmla="*/ 0 w 400"/>
                <a:gd name="T31" fmla="*/ 8 h 426"/>
                <a:gd name="T32" fmla="*/ 0 w 400"/>
                <a:gd name="T33" fmla="*/ 6 h 426"/>
                <a:gd name="T34" fmla="*/ 1 w 400"/>
                <a:gd name="T35" fmla="*/ 4 h 426"/>
                <a:gd name="T36" fmla="*/ 1 w 400"/>
                <a:gd name="T37" fmla="*/ 3 h 426"/>
                <a:gd name="T38" fmla="*/ 2 w 400"/>
                <a:gd name="T39" fmla="*/ 2 h 426"/>
                <a:gd name="T40" fmla="*/ 3 w 400"/>
                <a:gd name="T41" fmla="*/ 1 h 426"/>
                <a:gd name="T42" fmla="*/ 4 w 400"/>
                <a:gd name="T43" fmla="*/ 1 h 426"/>
                <a:gd name="T44" fmla="*/ 6 w 400"/>
                <a:gd name="T45" fmla="*/ 0 h 426"/>
                <a:gd name="T46" fmla="*/ 8 w 400"/>
                <a:gd name="T47" fmla="*/ 0 h 426"/>
                <a:gd name="T48" fmla="*/ 10 w 400"/>
                <a:gd name="T49" fmla="*/ 0 h 426"/>
                <a:gd name="T50" fmla="*/ 12 w 400"/>
                <a:gd name="T51" fmla="*/ 1 h 426"/>
                <a:gd name="T52" fmla="*/ 14 w 400"/>
                <a:gd name="T53" fmla="*/ 2 h 426"/>
                <a:gd name="T54" fmla="*/ 15 w 400"/>
                <a:gd name="T55" fmla="*/ 3 h 426"/>
                <a:gd name="T56" fmla="*/ 16 w 400"/>
                <a:gd name="T57" fmla="*/ 5 h 426"/>
                <a:gd name="T58" fmla="*/ 11 w 400"/>
                <a:gd name="T59" fmla="*/ 6 h 426"/>
                <a:gd name="T60" fmla="*/ 11 w 400"/>
                <a:gd name="T61" fmla="*/ 5 h 426"/>
                <a:gd name="T62" fmla="*/ 10 w 400"/>
                <a:gd name="T63" fmla="*/ 4 h 426"/>
                <a:gd name="T64" fmla="*/ 9 w 400"/>
                <a:gd name="T65" fmla="*/ 4 h 426"/>
                <a:gd name="T66" fmla="*/ 8 w 400"/>
                <a:gd name="T67" fmla="*/ 4 h 426"/>
                <a:gd name="T68" fmla="*/ 7 w 400"/>
                <a:gd name="T69" fmla="*/ 4 h 426"/>
                <a:gd name="T70" fmla="*/ 6 w 400"/>
                <a:gd name="T71" fmla="*/ 5 h 426"/>
                <a:gd name="T72" fmla="*/ 5 w 400"/>
                <a:gd name="T73" fmla="*/ 6 h 426"/>
                <a:gd name="T74" fmla="*/ 5 w 400"/>
                <a:gd name="T75" fmla="*/ 7 h 426"/>
                <a:gd name="T76" fmla="*/ 5 w 400"/>
                <a:gd name="T77" fmla="*/ 8 h 426"/>
                <a:gd name="T78" fmla="*/ 5 w 400"/>
                <a:gd name="T79" fmla="*/ 10 h 426"/>
                <a:gd name="T80" fmla="*/ 6 w 400"/>
                <a:gd name="T81" fmla="*/ 12 h 426"/>
                <a:gd name="T82" fmla="*/ 6 w 400"/>
                <a:gd name="T83" fmla="*/ 12 h 426"/>
                <a:gd name="T84" fmla="*/ 7 w 400"/>
                <a:gd name="T85" fmla="*/ 13 h 426"/>
                <a:gd name="T86" fmla="*/ 8 w 400"/>
                <a:gd name="T87" fmla="*/ 13 h 426"/>
                <a:gd name="T88" fmla="*/ 9 w 400"/>
                <a:gd name="T89" fmla="*/ 13 h 426"/>
                <a:gd name="T90" fmla="*/ 10 w 400"/>
                <a:gd name="T91" fmla="*/ 13 h 426"/>
                <a:gd name="T92" fmla="*/ 10 w 400"/>
                <a:gd name="T93" fmla="*/ 12 h 426"/>
                <a:gd name="T94" fmla="*/ 11 w 400"/>
                <a:gd name="T95" fmla="*/ 12 h 426"/>
                <a:gd name="T96" fmla="*/ 12 w 400"/>
                <a:gd name="T97" fmla="*/ 10 h 42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0"/>
                <a:gd name="T148" fmla="*/ 0 h 426"/>
                <a:gd name="T149" fmla="*/ 400 w 400"/>
                <a:gd name="T150" fmla="*/ 426 h 42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0" h="426">
                  <a:moveTo>
                    <a:pt x="289" y="250"/>
                  </a:moveTo>
                  <a:lnTo>
                    <a:pt x="400" y="284"/>
                  </a:lnTo>
                  <a:lnTo>
                    <a:pt x="394" y="306"/>
                  </a:lnTo>
                  <a:lnTo>
                    <a:pt x="385" y="326"/>
                  </a:lnTo>
                  <a:lnTo>
                    <a:pt x="381" y="336"/>
                  </a:lnTo>
                  <a:lnTo>
                    <a:pt x="376" y="346"/>
                  </a:lnTo>
                  <a:lnTo>
                    <a:pt x="370" y="354"/>
                  </a:lnTo>
                  <a:lnTo>
                    <a:pt x="365" y="362"/>
                  </a:lnTo>
                  <a:lnTo>
                    <a:pt x="358" y="369"/>
                  </a:lnTo>
                  <a:lnTo>
                    <a:pt x="352" y="377"/>
                  </a:lnTo>
                  <a:lnTo>
                    <a:pt x="345" y="383"/>
                  </a:lnTo>
                  <a:lnTo>
                    <a:pt x="338" y="390"/>
                  </a:lnTo>
                  <a:lnTo>
                    <a:pt x="330" y="395"/>
                  </a:lnTo>
                  <a:lnTo>
                    <a:pt x="322" y="401"/>
                  </a:lnTo>
                  <a:lnTo>
                    <a:pt x="314" y="405"/>
                  </a:lnTo>
                  <a:lnTo>
                    <a:pt x="304" y="409"/>
                  </a:lnTo>
                  <a:lnTo>
                    <a:pt x="296" y="414"/>
                  </a:lnTo>
                  <a:lnTo>
                    <a:pt x="286" y="417"/>
                  </a:lnTo>
                  <a:lnTo>
                    <a:pt x="275" y="419"/>
                  </a:lnTo>
                  <a:lnTo>
                    <a:pt x="264" y="421"/>
                  </a:lnTo>
                  <a:lnTo>
                    <a:pt x="253" y="423"/>
                  </a:lnTo>
                  <a:lnTo>
                    <a:pt x="241" y="424"/>
                  </a:lnTo>
                  <a:lnTo>
                    <a:pt x="228" y="426"/>
                  </a:lnTo>
                  <a:lnTo>
                    <a:pt x="214" y="426"/>
                  </a:lnTo>
                  <a:lnTo>
                    <a:pt x="198" y="426"/>
                  </a:lnTo>
                  <a:lnTo>
                    <a:pt x="182" y="424"/>
                  </a:lnTo>
                  <a:lnTo>
                    <a:pt x="167" y="422"/>
                  </a:lnTo>
                  <a:lnTo>
                    <a:pt x="153" y="420"/>
                  </a:lnTo>
                  <a:lnTo>
                    <a:pt x="139" y="418"/>
                  </a:lnTo>
                  <a:lnTo>
                    <a:pt x="127" y="415"/>
                  </a:lnTo>
                  <a:lnTo>
                    <a:pt x="115" y="410"/>
                  </a:lnTo>
                  <a:lnTo>
                    <a:pt x="105" y="406"/>
                  </a:lnTo>
                  <a:lnTo>
                    <a:pt x="94" y="401"/>
                  </a:lnTo>
                  <a:lnTo>
                    <a:pt x="84" y="394"/>
                  </a:lnTo>
                  <a:lnTo>
                    <a:pt x="74" y="387"/>
                  </a:lnTo>
                  <a:lnTo>
                    <a:pt x="65" y="379"/>
                  </a:lnTo>
                  <a:lnTo>
                    <a:pt x="56" y="371"/>
                  </a:lnTo>
                  <a:lnTo>
                    <a:pt x="47" y="360"/>
                  </a:lnTo>
                  <a:lnTo>
                    <a:pt x="39" y="349"/>
                  </a:lnTo>
                  <a:lnTo>
                    <a:pt x="31" y="337"/>
                  </a:lnTo>
                  <a:lnTo>
                    <a:pt x="24" y="325"/>
                  </a:lnTo>
                  <a:lnTo>
                    <a:pt x="17" y="311"/>
                  </a:lnTo>
                  <a:lnTo>
                    <a:pt x="12" y="297"/>
                  </a:lnTo>
                  <a:lnTo>
                    <a:pt x="8" y="281"/>
                  </a:lnTo>
                  <a:lnTo>
                    <a:pt x="4" y="266"/>
                  </a:lnTo>
                  <a:lnTo>
                    <a:pt x="2" y="249"/>
                  </a:lnTo>
                  <a:lnTo>
                    <a:pt x="1" y="230"/>
                  </a:lnTo>
                  <a:lnTo>
                    <a:pt x="0" y="212"/>
                  </a:lnTo>
                  <a:lnTo>
                    <a:pt x="1" y="187"/>
                  </a:lnTo>
                  <a:lnTo>
                    <a:pt x="3" y="163"/>
                  </a:lnTo>
                  <a:lnTo>
                    <a:pt x="8" y="142"/>
                  </a:lnTo>
                  <a:lnTo>
                    <a:pt x="14" y="121"/>
                  </a:lnTo>
                  <a:lnTo>
                    <a:pt x="17" y="112"/>
                  </a:lnTo>
                  <a:lnTo>
                    <a:pt x="22" y="103"/>
                  </a:lnTo>
                  <a:lnTo>
                    <a:pt x="26" y="94"/>
                  </a:lnTo>
                  <a:lnTo>
                    <a:pt x="30" y="86"/>
                  </a:lnTo>
                  <a:lnTo>
                    <a:pt x="36" y="77"/>
                  </a:lnTo>
                  <a:lnTo>
                    <a:pt x="42" y="69"/>
                  </a:lnTo>
                  <a:lnTo>
                    <a:pt x="47" y="62"/>
                  </a:lnTo>
                  <a:lnTo>
                    <a:pt x="54" y="55"/>
                  </a:lnTo>
                  <a:lnTo>
                    <a:pt x="62" y="48"/>
                  </a:lnTo>
                  <a:lnTo>
                    <a:pt x="69" y="43"/>
                  </a:lnTo>
                  <a:lnTo>
                    <a:pt x="77" y="36"/>
                  </a:lnTo>
                  <a:lnTo>
                    <a:pt x="84" y="31"/>
                  </a:lnTo>
                  <a:lnTo>
                    <a:pt x="93" y="26"/>
                  </a:lnTo>
                  <a:lnTo>
                    <a:pt x="101" y="22"/>
                  </a:lnTo>
                  <a:lnTo>
                    <a:pt x="110" y="18"/>
                  </a:lnTo>
                  <a:lnTo>
                    <a:pt x="120" y="13"/>
                  </a:lnTo>
                  <a:lnTo>
                    <a:pt x="140" y="8"/>
                  </a:lnTo>
                  <a:lnTo>
                    <a:pt x="161" y="4"/>
                  </a:lnTo>
                  <a:lnTo>
                    <a:pt x="183" y="2"/>
                  </a:lnTo>
                  <a:lnTo>
                    <a:pt x="208" y="0"/>
                  </a:lnTo>
                  <a:lnTo>
                    <a:pt x="227" y="0"/>
                  </a:lnTo>
                  <a:lnTo>
                    <a:pt x="245" y="3"/>
                  </a:lnTo>
                  <a:lnTo>
                    <a:pt x="261" y="5"/>
                  </a:lnTo>
                  <a:lnTo>
                    <a:pt x="277" y="8"/>
                  </a:lnTo>
                  <a:lnTo>
                    <a:pt x="292" y="12"/>
                  </a:lnTo>
                  <a:lnTo>
                    <a:pt x="305" y="18"/>
                  </a:lnTo>
                  <a:lnTo>
                    <a:pt x="318" y="24"/>
                  </a:lnTo>
                  <a:lnTo>
                    <a:pt x="330" y="32"/>
                  </a:lnTo>
                  <a:lnTo>
                    <a:pt x="341" y="40"/>
                  </a:lnTo>
                  <a:lnTo>
                    <a:pt x="351" y="49"/>
                  </a:lnTo>
                  <a:lnTo>
                    <a:pt x="360" y="60"/>
                  </a:lnTo>
                  <a:lnTo>
                    <a:pt x="369" y="72"/>
                  </a:lnTo>
                  <a:lnTo>
                    <a:pt x="377" y="84"/>
                  </a:lnTo>
                  <a:lnTo>
                    <a:pt x="384" y="98"/>
                  </a:lnTo>
                  <a:lnTo>
                    <a:pt x="391" y="113"/>
                  </a:lnTo>
                  <a:lnTo>
                    <a:pt x="396" y="128"/>
                  </a:lnTo>
                  <a:lnTo>
                    <a:pt x="284" y="153"/>
                  </a:lnTo>
                  <a:lnTo>
                    <a:pt x="281" y="144"/>
                  </a:lnTo>
                  <a:lnTo>
                    <a:pt x="278" y="136"/>
                  </a:lnTo>
                  <a:lnTo>
                    <a:pt x="275" y="130"/>
                  </a:lnTo>
                  <a:lnTo>
                    <a:pt x="272" y="126"/>
                  </a:lnTo>
                  <a:lnTo>
                    <a:pt x="266" y="118"/>
                  </a:lnTo>
                  <a:lnTo>
                    <a:pt x="260" y="113"/>
                  </a:lnTo>
                  <a:lnTo>
                    <a:pt x="253" y="107"/>
                  </a:lnTo>
                  <a:lnTo>
                    <a:pt x="246" y="103"/>
                  </a:lnTo>
                  <a:lnTo>
                    <a:pt x="237" y="100"/>
                  </a:lnTo>
                  <a:lnTo>
                    <a:pt x="229" y="98"/>
                  </a:lnTo>
                  <a:lnTo>
                    <a:pt x="220" y="95"/>
                  </a:lnTo>
                  <a:lnTo>
                    <a:pt x="212" y="95"/>
                  </a:lnTo>
                  <a:lnTo>
                    <a:pt x="201" y="95"/>
                  </a:lnTo>
                  <a:lnTo>
                    <a:pt x="191" y="98"/>
                  </a:lnTo>
                  <a:lnTo>
                    <a:pt x="181" y="100"/>
                  </a:lnTo>
                  <a:lnTo>
                    <a:pt x="173" y="104"/>
                  </a:lnTo>
                  <a:lnTo>
                    <a:pt x="165" y="108"/>
                  </a:lnTo>
                  <a:lnTo>
                    <a:pt x="158" y="115"/>
                  </a:lnTo>
                  <a:lnTo>
                    <a:pt x="151" y="121"/>
                  </a:lnTo>
                  <a:lnTo>
                    <a:pt x="145" y="130"/>
                  </a:lnTo>
                  <a:lnTo>
                    <a:pt x="140" y="136"/>
                  </a:lnTo>
                  <a:lnTo>
                    <a:pt x="137" y="145"/>
                  </a:lnTo>
                  <a:lnTo>
                    <a:pt x="134" y="154"/>
                  </a:lnTo>
                  <a:lnTo>
                    <a:pt x="132" y="163"/>
                  </a:lnTo>
                  <a:lnTo>
                    <a:pt x="130" y="174"/>
                  </a:lnTo>
                  <a:lnTo>
                    <a:pt x="128" y="185"/>
                  </a:lnTo>
                  <a:lnTo>
                    <a:pt x="127" y="198"/>
                  </a:lnTo>
                  <a:lnTo>
                    <a:pt x="127" y="211"/>
                  </a:lnTo>
                  <a:lnTo>
                    <a:pt x="127" y="227"/>
                  </a:lnTo>
                  <a:lnTo>
                    <a:pt x="128" y="242"/>
                  </a:lnTo>
                  <a:lnTo>
                    <a:pt x="131" y="256"/>
                  </a:lnTo>
                  <a:lnTo>
                    <a:pt x="133" y="269"/>
                  </a:lnTo>
                  <a:lnTo>
                    <a:pt x="136" y="280"/>
                  </a:lnTo>
                  <a:lnTo>
                    <a:pt x="139" y="290"/>
                  </a:lnTo>
                  <a:lnTo>
                    <a:pt x="144" y="298"/>
                  </a:lnTo>
                  <a:lnTo>
                    <a:pt x="148" y="305"/>
                  </a:lnTo>
                  <a:lnTo>
                    <a:pt x="153" y="311"/>
                  </a:lnTo>
                  <a:lnTo>
                    <a:pt x="160" y="315"/>
                  </a:lnTo>
                  <a:lnTo>
                    <a:pt x="166" y="320"/>
                  </a:lnTo>
                  <a:lnTo>
                    <a:pt x="174" y="324"/>
                  </a:lnTo>
                  <a:lnTo>
                    <a:pt x="180" y="326"/>
                  </a:lnTo>
                  <a:lnTo>
                    <a:pt x="189" y="328"/>
                  </a:lnTo>
                  <a:lnTo>
                    <a:pt x="198" y="330"/>
                  </a:lnTo>
                  <a:lnTo>
                    <a:pt x="206" y="331"/>
                  </a:lnTo>
                  <a:lnTo>
                    <a:pt x="216" y="330"/>
                  </a:lnTo>
                  <a:lnTo>
                    <a:pt x="223" y="328"/>
                  </a:lnTo>
                  <a:lnTo>
                    <a:pt x="231" y="327"/>
                  </a:lnTo>
                  <a:lnTo>
                    <a:pt x="239" y="325"/>
                  </a:lnTo>
                  <a:lnTo>
                    <a:pt x="245" y="322"/>
                  </a:lnTo>
                  <a:lnTo>
                    <a:pt x="251" y="319"/>
                  </a:lnTo>
                  <a:lnTo>
                    <a:pt x="257" y="314"/>
                  </a:lnTo>
                  <a:lnTo>
                    <a:pt x="261" y="310"/>
                  </a:lnTo>
                  <a:lnTo>
                    <a:pt x="267" y="305"/>
                  </a:lnTo>
                  <a:lnTo>
                    <a:pt x="271" y="298"/>
                  </a:lnTo>
                  <a:lnTo>
                    <a:pt x="274" y="292"/>
                  </a:lnTo>
                  <a:lnTo>
                    <a:pt x="277" y="284"/>
                  </a:lnTo>
                  <a:lnTo>
                    <a:pt x="284" y="268"/>
                  </a:lnTo>
                  <a:lnTo>
                    <a:pt x="289" y="25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2" name="Freeform 1515">
              <a:extLst>
                <a:ext uri="{FF2B5EF4-FFF2-40B4-BE49-F238E27FC236}">
                  <a16:creationId xmlns:a16="http://schemas.microsoft.com/office/drawing/2014/main" id="{13185C8C-A22A-47F2-933F-788A34EEA2BA}"/>
                </a:ext>
              </a:extLst>
            </p:cNvPr>
            <p:cNvSpPr>
              <a:spLocks noEditPoints="1"/>
            </p:cNvSpPr>
            <p:nvPr/>
          </p:nvSpPr>
          <p:spPr bwMode="auto">
            <a:xfrm>
              <a:off x="973" y="3527"/>
              <a:ext cx="69" cy="62"/>
            </a:xfrm>
            <a:custGeom>
              <a:avLst/>
              <a:gdLst>
                <a:gd name="T0" fmla="*/ 0 w 343"/>
                <a:gd name="T1" fmla="*/ 5 h 310"/>
                <a:gd name="T2" fmla="*/ 1 w 343"/>
                <a:gd name="T3" fmla="*/ 3 h 310"/>
                <a:gd name="T4" fmla="*/ 2 w 343"/>
                <a:gd name="T5" fmla="*/ 2 h 310"/>
                <a:gd name="T6" fmla="*/ 3 w 343"/>
                <a:gd name="T7" fmla="*/ 1 h 310"/>
                <a:gd name="T8" fmla="*/ 5 w 343"/>
                <a:gd name="T9" fmla="*/ 0 h 310"/>
                <a:gd name="T10" fmla="*/ 8 w 343"/>
                <a:gd name="T11" fmla="*/ 0 h 310"/>
                <a:gd name="T12" fmla="*/ 10 w 343"/>
                <a:gd name="T13" fmla="*/ 1 h 310"/>
                <a:gd name="T14" fmla="*/ 12 w 343"/>
                <a:gd name="T15" fmla="*/ 2 h 310"/>
                <a:gd name="T16" fmla="*/ 13 w 343"/>
                <a:gd name="T17" fmla="*/ 3 h 310"/>
                <a:gd name="T18" fmla="*/ 14 w 343"/>
                <a:gd name="T19" fmla="*/ 4 h 310"/>
                <a:gd name="T20" fmla="*/ 14 w 343"/>
                <a:gd name="T21" fmla="*/ 6 h 310"/>
                <a:gd name="T22" fmla="*/ 14 w 343"/>
                <a:gd name="T23" fmla="*/ 8 h 310"/>
                <a:gd name="T24" fmla="*/ 13 w 343"/>
                <a:gd name="T25" fmla="*/ 10 h 310"/>
                <a:gd name="T26" fmla="*/ 11 w 343"/>
                <a:gd name="T27" fmla="*/ 11 h 310"/>
                <a:gd name="T28" fmla="*/ 10 w 343"/>
                <a:gd name="T29" fmla="*/ 12 h 310"/>
                <a:gd name="T30" fmla="*/ 8 w 343"/>
                <a:gd name="T31" fmla="*/ 12 h 310"/>
                <a:gd name="T32" fmla="*/ 5 w 343"/>
                <a:gd name="T33" fmla="*/ 12 h 310"/>
                <a:gd name="T34" fmla="*/ 4 w 343"/>
                <a:gd name="T35" fmla="*/ 12 h 310"/>
                <a:gd name="T36" fmla="*/ 2 w 343"/>
                <a:gd name="T37" fmla="*/ 11 h 310"/>
                <a:gd name="T38" fmla="*/ 1 w 343"/>
                <a:gd name="T39" fmla="*/ 9 h 310"/>
                <a:gd name="T40" fmla="*/ 0 w 343"/>
                <a:gd name="T41" fmla="*/ 8 h 310"/>
                <a:gd name="T42" fmla="*/ 5 w 343"/>
                <a:gd name="T43" fmla="*/ 6 h 310"/>
                <a:gd name="T44" fmla="*/ 5 w 343"/>
                <a:gd name="T45" fmla="*/ 7 h 310"/>
                <a:gd name="T46" fmla="*/ 5 w 343"/>
                <a:gd name="T47" fmla="*/ 8 h 310"/>
                <a:gd name="T48" fmla="*/ 5 w 343"/>
                <a:gd name="T49" fmla="*/ 9 h 310"/>
                <a:gd name="T50" fmla="*/ 6 w 343"/>
                <a:gd name="T51" fmla="*/ 9 h 310"/>
                <a:gd name="T52" fmla="*/ 7 w 343"/>
                <a:gd name="T53" fmla="*/ 9 h 310"/>
                <a:gd name="T54" fmla="*/ 7 w 343"/>
                <a:gd name="T55" fmla="*/ 9 h 310"/>
                <a:gd name="T56" fmla="*/ 8 w 343"/>
                <a:gd name="T57" fmla="*/ 9 h 310"/>
                <a:gd name="T58" fmla="*/ 9 w 343"/>
                <a:gd name="T59" fmla="*/ 9 h 310"/>
                <a:gd name="T60" fmla="*/ 9 w 343"/>
                <a:gd name="T61" fmla="*/ 8 h 310"/>
                <a:gd name="T62" fmla="*/ 9 w 343"/>
                <a:gd name="T63" fmla="*/ 7 h 310"/>
                <a:gd name="T64" fmla="*/ 9 w 343"/>
                <a:gd name="T65" fmla="*/ 6 h 310"/>
                <a:gd name="T66" fmla="*/ 9 w 343"/>
                <a:gd name="T67" fmla="*/ 5 h 310"/>
                <a:gd name="T68" fmla="*/ 9 w 343"/>
                <a:gd name="T69" fmla="*/ 4 h 310"/>
                <a:gd name="T70" fmla="*/ 8 w 343"/>
                <a:gd name="T71" fmla="*/ 4 h 310"/>
                <a:gd name="T72" fmla="*/ 8 w 343"/>
                <a:gd name="T73" fmla="*/ 3 h 310"/>
                <a:gd name="T74" fmla="*/ 7 w 343"/>
                <a:gd name="T75" fmla="*/ 3 h 310"/>
                <a:gd name="T76" fmla="*/ 6 w 343"/>
                <a:gd name="T77" fmla="*/ 3 h 310"/>
                <a:gd name="T78" fmla="*/ 6 w 343"/>
                <a:gd name="T79" fmla="*/ 4 h 310"/>
                <a:gd name="T80" fmla="*/ 5 w 343"/>
                <a:gd name="T81" fmla="*/ 4 h 310"/>
                <a:gd name="T82" fmla="*/ 5 w 343"/>
                <a:gd name="T83" fmla="*/ 5 h 310"/>
                <a:gd name="T84" fmla="*/ 5 w 343"/>
                <a:gd name="T85" fmla="*/ 6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3"/>
                <a:gd name="T130" fmla="*/ 0 h 310"/>
                <a:gd name="T131" fmla="*/ 343 w 343"/>
                <a:gd name="T132" fmla="*/ 310 h 3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3" h="310">
                  <a:moveTo>
                    <a:pt x="0" y="156"/>
                  </a:moveTo>
                  <a:lnTo>
                    <a:pt x="1" y="139"/>
                  </a:lnTo>
                  <a:lnTo>
                    <a:pt x="4" y="124"/>
                  </a:lnTo>
                  <a:lnTo>
                    <a:pt x="7" y="109"/>
                  </a:lnTo>
                  <a:lnTo>
                    <a:pt x="12" y="94"/>
                  </a:lnTo>
                  <a:lnTo>
                    <a:pt x="19" y="81"/>
                  </a:lnTo>
                  <a:lnTo>
                    <a:pt x="26" y="68"/>
                  </a:lnTo>
                  <a:lnTo>
                    <a:pt x="35" y="55"/>
                  </a:lnTo>
                  <a:lnTo>
                    <a:pt x="46" y="44"/>
                  </a:lnTo>
                  <a:lnTo>
                    <a:pt x="59" y="33"/>
                  </a:lnTo>
                  <a:lnTo>
                    <a:pt x="72" y="25"/>
                  </a:lnTo>
                  <a:lnTo>
                    <a:pt x="86" y="17"/>
                  </a:lnTo>
                  <a:lnTo>
                    <a:pt x="101" y="11"/>
                  </a:lnTo>
                  <a:lnTo>
                    <a:pt x="116" y="6"/>
                  </a:lnTo>
                  <a:lnTo>
                    <a:pt x="133" y="2"/>
                  </a:lnTo>
                  <a:lnTo>
                    <a:pt x="151" y="1"/>
                  </a:lnTo>
                  <a:lnTo>
                    <a:pt x="171" y="0"/>
                  </a:lnTo>
                  <a:lnTo>
                    <a:pt x="192" y="1"/>
                  </a:lnTo>
                  <a:lnTo>
                    <a:pt x="212" y="3"/>
                  </a:lnTo>
                  <a:lnTo>
                    <a:pt x="231" y="7"/>
                  </a:lnTo>
                  <a:lnTo>
                    <a:pt x="249" y="13"/>
                  </a:lnTo>
                  <a:lnTo>
                    <a:pt x="265" y="20"/>
                  </a:lnTo>
                  <a:lnTo>
                    <a:pt x="280" y="29"/>
                  </a:lnTo>
                  <a:lnTo>
                    <a:pt x="294" y="40"/>
                  </a:lnTo>
                  <a:lnTo>
                    <a:pt x="306" y="52"/>
                  </a:lnTo>
                  <a:lnTo>
                    <a:pt x="314" y="62"/>
                  </a:lnTo>
                  <a:lnTo>
                    <a:pt x="322" y="73"/>
                  </a:lnTo>
                  <a:lnTo>
                    <a:pt x="328" y="86"/>
                  </a:lnTo>
                  <a:lnTo>
                    <a:pt x="333" y="98"/>
                  </a:lnTo>
                  <a:lnTo>
                    <a:pt x="337" y="111"/>
                  </a:lnTo>
                  <a:lnTo>
                    <a:pt x="340" y="125"/>
                  </a:lnTo>
                  <a:lnTo>
                    <a:pt x="341" y="140"/>
                  </a:lnTo>
                  <a:lnTo>
                    <a:pt x="343" y="154"/>
                  </a:lnTo>
                  <a:lnTo>
                    <a:pt x="341" y="171"/>
                  </a:lnTo>
                  <a:lnTo>
                    <a:pt x="339" y="187"/>
                  </a:lnTo>
                  <a:lnTo>
                    <a:pt x="336" y="203"/>
                  </a:lnTo>
                  <a:lnTo>
                    <a:pt x="331" y="217"/>
                  </a:lnTo>
                  <a:lnTo>
                    <a:pt x="324" y="231"/>
                  </a:lnTo>
                  <a:lnTo>
                    <a:pt x="317" y="244"/>
                  </a:lnTo>
                  <a:lnTo>
                    <a:pt x="308" y="255"/>
                  </a:lnTo>
                  <a:lnTo>
                    <a:pt x="297" y="267"/>
                  </a:lnTo>
                  <a:lnTo>
                    <a:pt x="285" y="277"/>
                  </a:lnTo>
                  <a:lnTo>
                    <a:pt x="272" y="286"/>
                  </a:lnTo>
                  <a:lnTo>
                    <a:pt x="257" y="293"/>
                  </a:lnTo>
                  <a:lnTo>
                    <a:pt x="242" y="300"/>
                  </a:lnTo>
                  <a:lnTo>
                    <a:pt x="226" y="305"/>
                  </a:lnTo>
                  <a:lnTo>
                    <a:pt x="209" y="308"/>
                  </a:lnTo>
                  <a:lnTo>
                    <a:pt x="190" y="310"/>
                  </a:lnTo>
                  <a:lnTo>
                    <a:pt x="171" y="310"/>
                  </a:lnTo>
                  <a:lnTo>
                    <a:pt x="154" y="310"/>
                  </a:lnTo>
                  <a:lnTo>
                    <a:pt x="136" y="308"/>
                  </a:lnTo>
                  <a:lnTo>
                    <a:pt x="121" y="306"/>
                  </a:lnTo>
                  <a:lnTo>
                    <a:pt x="106" y="302"/>
                  </a:lnTo>
                  <a:lnTo>
                    <a:pt x="92" y="296"/>
                  </a:lnTo>
                  <a:lnTo>
                    <a:pt x="78" y="290"/>
                  </a:lnTo>
                  <a:lnTo>
                    <a:pt x="66" y="282"/>
                  </a:lnTo>
                  <a:lnTo>
                    <a:pt x="54" y="275"/>
                  </a:lnTo>
                  <a:lnTo>
                    <a:pt x="41" y="263"/>
                  </a:lnTo>
                  <a:lnTo>
                    <a:pt x="31" y="250"/>
                  </a:lnTo>
                  <a:lnTo>
                    <a:pt x="22" y="237"/>
                  </a:lnTo>
                  <a:lnTo>
                    <a:pt x="13" y="222"/>
                  </a:lnTo>
                  <a:lnTo>
                    <a:pt x="8" y="207"/>
                  </a:lnTo>
                  <a:lnTo>
                    <a:pt x="4" y="191"/>
                  </a:lnTo>
                  <a:lnTo>
                    <a:pt x="1" y="173"/>
                  </a:lnTo>
                  <a:lnTo>
                    <a:pt x="0" y="156"/>
                  </a:lnTo>
                  <a:close/>
                  <a:moveTo>
                    <a:pt x="115" y="156"/>
                  </a:moveTo>
                  <a:lnTo>
                    <a:pt x="115" y="166"/>
                  </a:lnTo>
                  <a:lnTo>
                    <a:pt x="116" y="175"/>
                  </a:lnTo>
                  <a:lnTo>
                    <a:pt x="117" y="183"/>
                  </a:lnTo>
                  <a:lnTo>
                    <a:pt x="119" y="191"/>
                  </a:lnTo>
                  <a:lnTo>
                    <a:pt x="121" y="197"/>
                  </a:lnTo>
                  <a:lnTo>
                    <a:pt x="123" y="204"/>
                  </a:lnTo>
                  <a:lnTo>
                    <a:pt x="127" y="210"/>
                  </a:lnTo>
                  <a:lnTo>
                    <a:pt x="131" y="214"/>
                  </a:lnTo>
                  <a:lnTo>
                    <a:pt x="135" y="219"/>
                  </a:lnTo>
                  <a:lnTo>
                    <a:pt x="140" y="223"/>
                  </a:lnTo>
                  <a:lnTo>
                    <a:pt x="144" y="226"/>
                  </a:lnTo>
                  <a:lnTo>
                    <a:pt x="149" y="228"/>
                  </a:lnTo>
                  <a:lnTo>
                    <a:pt x="154" y="231"/>
                  </a:lnTo>
                  <a:lnTo>
                    <a:pt x="160" y="233"/>
                  </a:lnTo>
                  <a:lnTo>
                    <a:pt x="166" y="234"/>
                  </a:lnTo>
                  <a:lnTo>
                    <a:pt x="171" y="234"/>
                  </a:lnTo>
                  <a:lnTo>
                    <a:pt x="177" y="234"/>
                  </a:lnTo>
                  <a:lnTo>
                    <a:pt x="183" y="233"/>
                  </a:lnTo>
                  <a:lnTo>
                    <a:pt x="188" y="231"/>
                  </a:lnTo>
                  <a:lnTo>
                    <a:pt x="194" y="230"/>
                  </a:lnTo>
                  <a:lnTo>
                    <a:pt x="199" y="226"/>
                  </a:lnTo>
                  <a:lnTo>
                    <a:pt x="203" y="223"/>
                  </a:lnTo>
                  <a:lnTo>
                    <a:pt x="208" y="220"/>
                  </a:lnTo>
                  <a:lnTo>
                    <a:pt x="212" y="214"/>
                  </a:lnTo>
                  <a:lnTo>
                    <a:pt x="215" y="210"/>
                  </a:lnTo>
                  <a:lnTo>
                    <a:pt x="218" y="204"/>
                  </a:lnTo>
                  <a:lnTo>
                    <a:pt x="222" y="197"/>
                  </a:lnTo>
                  <a:lnTo>
                    <a:pt x="224" y="191"/>
                  </a:lnTo>
                  <a:lnTo>
                    <a:pt x="226" y="183"/>
                  </a:lnTo>
                  <a:lnTo>
                    <a:pt x="227" y="175"/>
                  </a:lnTo>
                  <a:lnTo>
                    <a:pt x="227" y="165"/>
                  </a:lnTo>
                  <a:lnTo>
                    <a:pt x="228" y="155"/>
                  </a:lnTo>
                  <a:lnTo>
                    <a:pt x="227" y="145"/>
                  </a:lnTo>
                  <a:lnTo>
                    <a:pt x="227" y="137"/>
                  </a:lnTo>
                  <a:lnTo>
                    <a:pt x="226" y="128"/>
                  </a:lnTo>
                  <a:lnTo>
                    <a:pt x="224" y="121"/>
                  </a:lnTo>
                  <a:lnTo>
                    <a:pt x="222" y="114"/>
                  </a:lnTo>
                  <a:lnTo>
                    <a:pt x="218" y="108"/>
                  </a:lnTo>
                  <a:lnTo>
                    <a:pt x="215" y="102"/>
                  </a:lnTo>
                  <a:lnTo>
                    <a:pt x="212" y="97"/>
                  </a:lnTo>
                  <a:lnTo>
                    <a:pt x="208" y="93"/>
                  </a:lnTo>
                  <a:lnTo>
                    <a:pt x="203" y="89"/>
                  </a:lnTo>
                  <a:lnTo>
                    <a:pt x="199" y="86"/>
                  </a:lnTo>
                  <a:lnTo>
                    <a:pt x="194" y="83"/>
                  </a:lnTo>
                  <a:lnTo>
                    <a:pt x="189" y="81"/>
                  </a:lnTo>
                  <a:lnTo>
                    <a:pt x="184" y="80"/>
                  </a:lnTo>
                  <a:lnTo>
                    <a:pt x="177" y="78"/>
                  </a:lnTo>
                  <a:lnTo>
                    <a:pt x="172" y="78"/>
                  </a:lnTo>
                  <a:lnTo>
                    <a:pt x="166" y="78"/>
                  </a:lnTo>
                  <a:lnTo>
                    <a:pt x="160" y="80"/>
                  </a:lnTo>
                  <a:lnTo>
                    <a:pt x="155" y="81"/>
                  </a:lnTo>
                  <a:lnTo>
                    <a:pt x="149" y="83"/>
                  </a:lnTo>
                  <a:lnTo>
                    <a:pt x="144" y="86"/>
                  </a:lnTo>
                  <a:lnTo>
                    <a:pt x="140" y="89"/>
                  </a:lnTo>
                  <a:lnTo>
                    <a:pt x="135" y="93"/>
                  </a:lnTo>
                  <a:lnTo>
                    <a:pt x="131" y="97"/>
                  </a:lnTo>
                  <a:lnTo>
                    <a:pt x="127" y="102"/>
                  </a:lnTo>
                  <a:lnTo>
                    <a:pt x="123" y="109"/>
                  </a:lnTo>
                  <a:lnTo>
                    <a:pt x="121" y="114"/>
                  </a:lnTo>
                  <a:lnTo>
                    <a:pt x="119" y="122"/>
                  </a:lnTo>
                  <a:lnTo>
                    <a:pt x="117" y="129"/>
                  </a:lnTo>
                  <a:lnTo>
                    <a:pt x="116" y="138"/>
                  </a:lnTo>
                  <a:lnTo>
                    <a:pt x="115" y="146"/>
                  </a:lnTo>
                  <a:lnTo>
                    <a:pt x="115" y="15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3" name="Freeform 1516">
              <a:extLst>
                <a:ext uri="{FF2B5EF4-FFF2-40B4-BE49-F238E27FC236}">
                  <a16:creationId xmlns:a16="http://schemas.microsoft.com/office/drawing/2014/main" id="{8E34935E-40C3-4935-B077-378F16DC008F}"/>
                </a:ext>
              </a:extLst>
            </p:cNvPr>
            <p:cNvSpPr>
              <a:spLocks/>
            </p:cNvSpPr>
            <p:nvPr/>
          </p:nvSpPr>
          <p:spPr bwMode="auto">
            <a:xfrm>
              <a:off x="1053" y="3527"/>
              <a:ext cx="101" cy="60"/>
            </a:xfrm>
            <a:custGeom>
              <a:avLst/>
              <a:gdLst>
                <a:gd name="T0" fmla="*/ 4 w 505"/>
                <a:gd name="T1" fmla="*/ 0 h 304"/>
                <a:gd name="T2" fmla="*/ 5 w 505"/>
                <a:gd name="T3" fmla="*/ 1 h 304"/>
                <a:gd name="T4" fmla="*/ 6 w 505"/>
                <a:gd name="T5" fmla="*/ 1 h 304"/>
                <a:gd name="T6" fmla="*/ 7 w 505"/>
                <a:gd name="T7" fmla="*/ 0 h 304"/>
                <a:gd name="T8" fmla="*/ 8 w 505"/>
                <a:gd name="T9" fmla="*/ 0 h 304"/>
                <a:gd name="T10" fmla="*/ 9 w 505"/>
                <a:gd name="T11" fmla="*/ 0 h 304"/>
                <a:gd name="T12" fmla="*/ 10 w 505"/>
                <a:gd name="T13" fmla="*/ 0 h 304"/>
                <a:gd name="T14" fmla="*/ 11 w 505"/>
                <a:gd name="T15" fmla="*/ 1 h 304"/>
                <a:gd name="T16" fmla="*/ 12 w 505"/>
                <a:gd name="T17" fmla="*/ 2 h 304"/>
                <a:gd name="T18" fmla="*/ 13 w 505"/>
                <a:gd name="T19" fmla="*/ 1 h 304"/>
                <a:gd name="T20" fmla="*/ 13 w 505"/>
                <a:gd name="T21" fmla="*/ 1 h 304"/>
                <a:gd name="T22" fmla="*/ 14 w 505"/>
                <a:gd name="T23" fmla="*/ 0 h 304"/>
                <a:gd name="T24" fmla="*/ 15 w 505"/>
                <a:gd name="T25" fmla="*/ 0 h 304"/>
                <a:gd name="T26" fmla="*/ 17 w 505"/>
                <a:gd name="T27" fmla="*/ 0 h 304"/>
                <a:gd name="T28" fmla="*/ 17 w 505"/>
                <a:gd name="T29" fmla="*/ 0 h 304"/>
                <a:gd name="T30" fmla="*/ 18 w 505"/>
                <a:gd name="T31" fmla="*/ 0 h 304"/>
                <a:gd name="T32" fmla="*/ 19 w 505"/>
                <a:gd name="T33" fmla="*/ 1 h 304"/>
                <a:gd name="T34" fmla="*/ 19 w 505"/>
                <a:gd name="T35" fmla="*/ 1 h 304"/>
                <a:gd name="T36" fmla="*/ 20 w 505"/>
                <a:gd name="T37" fmla="*/ 2 h 304"/>
                <a:gd name="T38" fmla="*/ 20 w 505"/>
                <a:gd name="T39" fmla="*/ 3 h 304"/>
                <a:gd name="T40" fmla="*/ 20 w 505"/>
                <a:gd name="T41" fmla="*/ 4 h 304"/>
                <a:gd name="T42" fmla="*/ 20 w 505"/>
                <a:gd name="T43" fmla="*/ 12 h 304"/>
                <a:gd name="T44" fmla="*/ 16 w 505"/>
                <a:gd name="T45" fmla="*/ 5 h 304"/>
                <a:gd name="T46" fmla="*/ 16 w 505"/>
                <a:gd name="T47" fmla="*/ 5 h 304"/>
                <a:gd name="T48" fmla="*/ 15 w 505"/>
                <a:gd name="T49" fmla="*/ 4 h 304"/>
                <a:gd name="T50" fmla="*/ 15 w 505"/>
                <a:gd name="T51" fmla="*/ 4 h 304"/>
                <a:gd name="T52" fmla="*/ 14 w 505"/>
                <a:gd name="T53" fmla="*/ 4 h 304"/>
                <a:gd name="T54" fmla="*/ 13 w 505"/>
                <a:gd name="T55" fmla="*/ 4 h 304"/>
                <a:gd name="T56" fmla="*/ 13 w 505"/>
                <a:gd name="T57" fmla="*/ 4 h 304"/>
                <a:gd name="T58" fmla="*/ 13 w 505"/>
                <a:gd name="T59" fmla="*/ 4 h 304"/>
                <a:gd name="T60" fmla="*/ 12 w 505"/>
                <a:gd name="T61" fmla="*/ 5 h 304"/>
                <a:gd name="T62" fmla="*/ 12 w 505"/>
                <a:gd name="T63" fmla="*/ 6 h 304"/>
                <a:gd name="T64" fmla="*/ 8 w 505"/>
                <a:gd name="T65" fmla="*/ 12 h 304"/>
                <a:gd name="T66" fmla="*/ 8 w 505"/>
                <a:gd name="T67" fmla="*/ 5 h 304"/>
                <a:gd name="T68" fmla="*/ 8 w 505"/>
                <a:gd name="T69" fmla="*/ 4 h 304"/>
                <a:gd name="T70" fmla="*/ 7 w 505"/>
                <a:gd name="T71" fmla="*/ 4 h 304"/>
                <a:gd name="T72" fmla="*/ 7 w 505"/>
                <a:gd name="T73" fmla="*/ 4 h 304"/>
                <a:gd name="T74" fmla="*/ 7 w 505"/>
                <a:gd name="T75" fmla="*/ 4 h 304"/>
                <a:gd name="T76" fmla="*/ 6 w 505"/>
                <a:gd name="T77" fmla="*/ 4 h 304"/>
                <a:gd name="T78" fmla="*/ 5 w 505"/>
                <a:gd name="T79" fmla="*/ 4 h 304"/>
                <a:gd name="T80" fmla="*/ 5 w 505"/>
                <a:gd name="T81" fmla="*/ 4 h 304"/>
                <a:gd name="T82" fmla="*/ 5 w 505"/>
                <a:gd name="T83" fmla="*/ 5 h 304"/>
                <a:gd name="T84" fmla="*/ 5 w 505"/>
                <a:gd name="T85" fmla="*/ 5 h 304"/>
                <a:gd name="T86" fmla="*/ 5 w 505"/>
                <a:gd name="T87" fmla="*/ 12 h 304"/>
                <a:gd name="T88" fmla="*/ 0 w 505"/>
                <a:gd name="T89" fmla="*/ 0 h 3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5"/>
                <a:gd name="T136" fmla="*/ 0 h 304"/>
                <a:gd name="T137" fmla="*/ 505 w 505"/>
                <a:gd name="T138" fmla="*/ 304 h 30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5" h="304">
                  <a:moveTo>
                    <a:pt x="0" y="6"/>
                  </a:moveTo>
                  <a:lnTo>
                    <a:pt x="105" y="6"/>
                  </a:lnTo>
                  <a:lnTo>
                    <a:pt x="105" y="49"/>
                  </a:lnTo>
                  <a:lnTo>
                    <a:pt x="117" y="37"/>
                  </a:lnTo>
                  <a:lnTo>
                    <a:pt x="129" y="27"/>
                  </a:lnTo>
                  <a:lnTo>
                    <a:pt x="140" y="18"/>
                  </a:lnTo>
                  <a:lnTo>
                    <a:pt x="152" y="12"/>
                  </a:lnTo>
                  <a:lnTo>
                    <a:pt x="165" y="6"/>
                  </a:lnTo>
                  <a:lnTo>
                    <a:pt x="178" y="3"/>
                  </a:lnTo>
                  <a:lnTo>
                    <a:pt x="193" y="1"/>
                  </a:lnTo>
                  <a:lnTo>
                    <a:pt x="209" y="0"/>
                  </a:lnTo>
                  <a:lnTo>
                    <a:pt x="225" y="1"/>
                  </a:lnTo>
                  <a:lnTo>
                    <a:pt x="240" y="3"/>
                  </a:lnTo>
                  <a:lnTo>
                    <a:pt x="253" y="6"/>
                  </a:lnTo>
                  <a:lnTo>
                    <a:pt x="265" y="13"/>
                  </a:lnTo>
                  <a:lnTo>
                    <a:pt x="275" y="19"/>
                  </a:lnTo>
                  <a:lnTo>
                    <a:pt x="284" y="28"/>
                  </a:lnTo>
                  <a:lnTo>
                    <a:pt x="292" y="39"/>
                  </a:lnTo>
                  <a:lnTo>
                    <a:pt x="299" y="49"/>
                  </a:lnTo>
                  <a:lnTo>
                    <a:pt x="313" y="36"/>
                  </a:lnTo>
                  <a:lnTo>
                    <a:pt x="325" y="26"/>
                  </a:lnTo>
                  <a:lnTo>
                    <a:pt x="336" y="17"/>
                  </a:lnTo>
                  <a:lnTo>
                    <a:pt x="348" y="11"/>
                  </a:lnTo>
                  <a:lnTo>
                    <a:pt x="360" y="5"/>
                  </a:lnTo>
                  <a:lnTo>
                    <a:pt x="373" y="2"/>
                  </a:lnTo>
                  <a:lnTo>
                    <a:pt x="387" y="1"/>
                  </a:lnTo>
                  <a:lnTo>
                    <a:pt x="402" y="0"/>
                  </a:lnTo>
                  <a:lnTo>
                    <a:pt x="414" y="0"/>
                  </a:lnTo>
                  <a:lnTo>
                    <a:pt x="425" y="2"/>
                  </a:lnTo>
                  <a:lnTo>
                    <a:pt x="436" y="4"/>
                  </a:lnTo>
                  <a:lnTo>
                    <a:pt x="445" y="7"/>
                  </a:lnTo>
                  <a:lnTo>
                    <a:pt x="454" y="11"/>
                  </a:lnTo>
                  <a:lnTo>
                    <a:pt x="463" y="16"/>
                  </a:lnTo>
                  <a:lnTo>
                    <a:pt x="470" y="21"/>
                  </a:lnTo>
                  <a:lnTo>
                    <a:pt x="478" y="28"/>
                  </a:lnTo>
                  <a:lnTo>
                    <a:pt x="484" y="35"/>
                  </a:lnTo>
                  <a:lnTo>
                    <a:pt x="490" y="44"/>
                  </a:lnTo>
                  <a:lnTo>
                    <a:pt x="494" y="54"/>
                  </a:lnTo>
                  <a:lnTo>
                    <a:pt x="498" y="64"/>
                  </a:lnTo>
                  <a:lnTo>
                    <a:pt x="500" y="76"/>
                  </a:lnTo>
                  <a:lnTo>
                    <a:pt x="503" y="89"/>
                  </a:lnTo>
                  <a:lnTo>
                    <a:pt x="504" y="102"/>
                  </a:lnTo>
                  <a:lnTo>
                    <a:pt x="505" y="117"/>
                  </a:lnTo>
                  <a:lnTo>
                    <a:pt x="505" y="304"/>
                  </a:lnTo>
                  <a:lnTo>
                    <a:pt x="390" y="304"/>
                  </a:lnTo>
                  <a:lnTo>
                    <a:pt x="390" y="135"/>
                  </a:lnTo>
                  <a:lnTo>
                    <a:pt x="389" y="125"/>
                  </a:lnTo>
                  <a:lnTo>
                    <a:pt x="388" y="117"/>
                  </a:lnTo>
                  <a:lnTo>
                    <a:pt x="386" y="110"/>
                  </a:lnTo>
                  <a:lnTo>
                    <a:pt x="383" y="104"/>
                  </a:lnTo>
                  <a:lnTo>
                    <a:pt x="376" y="98"/>
                  </a:lnTo>
                  <a:lnTo>
                    <a:pt x="370" y="93"/>
                  </a:lnTo>
                  <a:lnTo>
                    <a:pt x="362" y="90"/>
                  </a:lnTo>
                  <a:lnTo>
                    <a:pt x="354" y="89"/>
                  </a:lnTo>
                  <a:lnTo>
                    <a:pt x="344" y="90"/>
                  </a:lnTo>
                  <a:lnTo>
                    <a:pt x="335" y="93"/>
                  </a:lnTo>
                  <a:lnTo>
                    <a:pt x="328" y="97"/>
                  </a:lnTo>
                  <a:lnTo>
                    <a:pt x="321" y="103"/>
                  </a:lnTo>
                  <a:lnTo>
                    <a:pt x="318" y="108"/>
                  </a:lnTo>
                  <a:lnTo>
                    <a:pt x="316" y="112"/>
                  </a:lnTo>
                  <a:lnTo>
                    <a:pt x="314" y="117"/>
                  </a:lnTo>
                  <a:lnTo>
                    <a:pt x="312" y="123"/>
                  </a:lnTo>
                  <a:lnTo>
                    <a:pt x="309" y="136"/>
                  </a:lnTo>
                  <a:lnTo>
                    <a:pt x="308" y="151"/>
                  </a:lnTo>
                  <a:lnTo>
                    <a:pt x="308" y="304"/>
                  </a:lnTo>
                  <a:lnTo>
                    <a:pt x="194" y="304"/>
                  </a:lnTo>
                  <a:lnTo>
                    <a:pt x="194" y="140"/>
                  </a:lnTo>
                  <a:lnTo>
                    <a:pt x="194" y="124"/>
                  </a:lnTo>
                  <a:lnTo>
                    <a:pt x="192" y="113"/>
                  </a:lnTo>
                  <a:lnTo>
                    <a:pt x="190" y="109"/>
                  </a:lnTo>
                  <a:lnTo>
                    <a:pt x="187" y="103"/>
                  </a:lnTo>
                  <a:lnTo>
                    <a:pt x="183" y="99"/>
                  </a:lnTo>
                  <a:lnTo>
                    <a:pt x="180" y="96"/>
                  </a:lnTo>
                  <a:lnTo>
                    <a:pt x="175" y="93"/>
                  </a:lnTo>
                  <a:lnTo>
                    <a:pt x="170" y="90"/>
                  </a:lnTo>
                  <a:lnTo>
                    <a:pt x="165" y="89"/>
                  </a:lnTo>
                  <a:lnTo>
                    <a:pt x="158" y="88"/>
                  </a:lnTo>
                  <a:lnTo>
                    <a:pt x="149" y="89"/>
                  </a:lnTo>
                  <a:lnTo>
                    <a:pt x="141" y="93"/>
                  </a:lnTo>
                  <a:lnTo>
                    <a:pt x="132" y="97"/>
                  </a:lnTo>
                  <a:lnTo>
                    <a:pt x="126" y="103"/>
                  </a:lnTo>
                  <a:lnTo>
                    <a:pt x="124" y="108"/>
                  </a:lnTo>
                  <a:lnTo>
                    <a:pt x="121" y="112"/>
                  </a:lnTo>
                  <a:lnTo>
                    <a:pt x="118" y="117"/>
                  </a:lnTo>
                  <a:lnTo>
                    <a:pt x="116" y="123"/>
                  </a:lnTo>
                  <a:lnTo>
                    <a:pt x="114" y="137"/>
                  </a:lnTo>
                  <a:lnTo>
                    <a:pt x="114" y="152"/>
                  </a:lnTo>
                  <a:lnTo>
                    <a:pt x="114"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4" name="Freeform 1517">
              <a:extLst>
                <a:ext uri="{FF2B5EF4-FFF2-40B4-BE49-F238E27FC236}">
                  <a16:creationId xmlns:a16="http://schemas.microsoft.com/office/drawing/2014/main" id="{F36AEE17-1EC4-403C-9241-6846D9023C1A}"/>
                </a:ext>
              </a:extLst>
            </p:cNvPr>
            <p:cNvSpPr>
              <a:spLocks noEditPoints="1"/>
            </p:cNvSpPr>
            <p:nvPr/>
          </p:nvSpPr>
          <p:spPr bwMode="auto">
            <a:xfrm>
              <a:off x="1168" y="3527"/>
              <a:ext cx="65" cy="83"/>
            </a:xfrm>
            <a:custGeom>
              <a:avLst/>
              <a:gdLst>
                <a:gd name="T0" fmla="*/ 0 w 328"/>
                <a:gd name="T1" fmla="*/ 0 h 417"/>
                <a:gd name="T2" fmla="*/ 4 w 328"/>
                <a:gd name="T3" fmla="*/ 2 h 417"/>
                <a:gd name="T4" fmla="*/ 5 w 328"/>
                <a:gd name="T5" fmla="*/ 1 h 417"/>
                <a:gd name="T6" fmla="*/ 6 w 328"/>
                <a:gd name="T7" fmla="*/ 1 h 417"/>
                <a:gd name="T8" fmla="*/ 7 w 328"/>
                <a:gd name="T9" fmla="*/ 0 h 417"/>
                <a:gd name="T10" fmla="*/ 8 w 328"/>
                <a:gd name="T11" fmla="*/ 0 h 417"/>
                <a:gd name="T12" fmla="*/ 9 w 328"/>
                <a:gd name="T13" fmla="*/ 0 h 417"/>
                <a:gd name="T14" fmla="*/ 10 w 328"/>
                <a:gd name="T15" fmla="*/ 0 h 417"/>
                <a:gd name="T16" fmla="*/ 11 w 328"/>
                <a:gd name="T17" fmla="*/ 1 h 417"/>
                <a:gd name="T18" fmla="*/ 12 w 328"/>
                <a:gd name="T19" fmla="*/ 2 h 417"/>
                <a:gd name="T20" fmla="*/ 12 w 328"/>
                <a:gd name="T21" fmla="*/ 3 h 417"/>
                <a:gd name="T22" fmla="*/ 12 w 328"/>
                <a:gd name="T23" fmla="*/ 4 h 417"/>
                <a:gd name="T24" fmla="*/ 13 w 328"/>
                <a:gd name="T25" fmla="*/ 5 h 417"/>
                <a:gd name="T26" fmla="*/ 13 w 328"/>
                <a:gd name="T27" fmla="*/ 6 h 417"/>
                <a:gd name="T28" fmla="*/ 13 w 328"/>
                <a:gd name="T29" fmla="*/ 8 h 417"/>
                <a:gd name="T30" fmla="*/ 12 w 328"/>
                <a:gd name="T31" fmla="*/ 9 h 417"/>
                <a:gd name="T32" fmla="*/ 12 w 328"/>
                <a:gd name="T33" fmla="*/ 10 h 417"/>
                <a:gd name="T34" fmla="*/ 11 w 328"/>
                <a:gd name="T35" fmla="*/ 11 h 417"/>
                <a:gd name="T36" fmla="*/ 11 w 328"/>
                <a:gd name="T37" fmla="*/ 12 h 417"/>
                <a:gd name="T38" fmla="*/ 10 w 328"/>
                <a:gd name="T39" fmla="*/ 12 h 417"/>
                <a:gd name="T40" fmla="*/ 9 w 328"/>
                <a:gd name="T41" fmla="*/ 12 h 417"/>
                <a:gd name="T42" fmla="*/ 8 w 328"/>
                <a:gd name="T43" fmla="*/ 12 h 417"/>
                <a:gd name="T44" fmla="*/ 7 w 328"/>
                <a:gd name="T45" fmla="*/ 12 h 417"/>
                <a:gd name="T46" fmla="*/ 6 w 328"/>
                <a:gd name="T47" fmla="*/ 12 h 417"/>
                <a:gd name="T48" fmla="*/ 5 w 328"/>
                <a:gd name="T49" fmla="*/ 12 h 417"/>
                <a:gd name="T50" fmla="*/ 5 w 328"/>
                <a:gd name="T51" fmla="*/ 11 h 417"/>
                <a:gd name="T52" fmla="*/ 0 w 328"/>
                <a:gd name="T53" fmla="*/ 17 h 417"/>
                <a:gd name="T54" fmla="*/ 5 w 328"/>
                <a:gd name="T55" fmla="*/ 7 h 417"/>
                <a:gd name="T56" fmla="*/ 5 w 328"/>
                <a:gd name="T57" fmla="*/ 8 h 417"/>
                <a:gd name="T58" fmla="*/ 5 w 328"/>
                <a:gd name="T59" fmla="*/ 8 h 417"/>
                <a:gd name="T60" fmla="*/ 5 w 328"/>
                <a:gd name="T61" fmla="*/ 8 h 417"/>
                <a:gd name="T62" fmla="*/ 6 w 328"/>
                <a:gd name="T63" fmla="*/ 9 h 417"/>
                <a:gd name="T64" fmla="*/ 6 w 328"/>
                <a:gd name="T65" fmla="*/ 9 h 417"/>
                <a:gd name="T66" fmla="*/ 6 w 328"/>
                <a:gd name="T67" fmla="*/ 9 h 417"/>
                <a:gd name="T68" fmla="*/ 7 w 328"/>
                <a:gd name="T69" fmla="*/ 9 h 417"/>
                <a:gd name="T70" fmla="*/ 7 w 328"/>
                <a:gd name="T71" fmla="*/ 9 h 417"/>
                <a:gd name="T72" fmla="*/ 8 w 328"/>
                <a:gd name="T73" fmla="*/ 9 h 417"/>
                <a:gd name="T74" fmla="*/ 8 w 328"/>
                <a:gd name="T75" fmla="*/ 8 h 417"/>
                <a:gd name="T76" fmla="*/ 8 w 328"/>
                <a:gd name="T77" fmla="*/ 8 h 417"/>
                <a:gd name="T78" fmla="*/ 8 w 328"/>
                <a:gd name="T79" fmla="*/ 7 h 417"/>
                <a:gd name="T80" fmla="*/ 8 w 328"/>
                <a:gd name="T81" fmla="*/ 5 h 417"/>
                <a:gd name="T82" fmla="*/ 8 w 328"/>
                <a:gd name="T83" fmla="*/ 5 h 417"/>
                <a:gd name="T84" fmla="*/ 8 w 328"/>
                <a:gd name="T85" fmla="*/ 4 h 417"/>
                <a:gd name="T86" fmla="*/ 8 w 328"/>
                <a:gd name="T87" fmla="*/ 4 h 417"/>
                <a:gd name="T88" fmla="*/ 7 w 328"/>
                <a:gd name="T89" fmla="*/ 3 h 417"/>
                <a:gd name="T90" fmla="*/ 7 w 328"/>
                <a:gd name="T91" fmla="*/ 3 h 417"/>
                <a:gd name="T92" fmla="*/ 6 w 328"/>
                <a:gd name="T93" fmla="*/ 3 h 417"/>
                <a:gd name="T94" fmla="*/ 6 w 328"/>
                <a:gd name="T95" fmla="*/ 3 h 417"/>
                <a:gd name="T96" fmla="*/ 6 w 328"/>
                <a:gd name="T97" fmla="*/ 4 h 417"/>
                <a:gd name="T98" fmla="*/ 5 w 328"/>
                <a:gd name="T99" fmla="*/ 4 h 417"/>
                <a:gd name="T100" fmla="*/ 5 w 328"/>
                <a:gd name="T101" fmla="*/ 4 h 417"/>
                <a:gd name="T102" fmla="*/ 5 w 328"/>
                <a:gd name="T103" fmla="*/ 5 h 417"/>
                <a:gd name="T104" fmla="*/ 5 w 328"/>
                <a:gd name="T105" fmla="*/ 5 h 4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28"/>
                <a:gd name="T160" fmla="*/ 0 h 417"/>
                <a:gd name="T161" fmla="*/ 328 w 328"/>
                <a:gd name="T162" fmla="*/ 417 h 4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28" h="417">
                  <a:moveTo>
                    <a:pt x="0" y="417"/>
                  </a:moveTo>
                  <a:lnTo>
                    <a:pt x="0" y="6"/>
                  </a:lnTo>
                  <a:lnTo>
                    <a:pt x="107" y="6"/>
                  </a:lnTo>
                  <a:lnTo>
                    <a:pt x="107" y="50"/>
                  </a:lnTo>
                  <a:lnTo>
                    <a:pt x="117" y="37"/>
                  </a:lnTo>
                  <a:lnTo>
                    <a:pt x="128" y="27"/>
                  </a:lnTo>
                  <a:lnTo>
                    <a:pt x="138" y="19"/>
                  </a:lnTo>
                  <a:lnTo>
                    <a:pt x="148" y="13"/>
                  </a:lnTo>
                  <a:lnTo>
                    <a:pt x="161" y="7"/>
                  </a:lnTo>
                  <a:lnTo>
                    <a:pt x="174" y="3"/>
                  </a:lnTo>
                  <a:lnTo>
                    <a:pt x="189" y="1"/>
                  </a:lnTo>
                  <a:lnTo>
                    <a:pt x="203" y="0"/>
                  </a:lnTo>
                  <a:lnTo>
                    <a:pt x="218" y="1"/>
                  </a:lnTo>
                  <a:lnTo>
                    <a:pt x="231" y="3"/>
                  </a:lnTo>
                  <a:lnTo>
                    <a:pt x="244" y="6"/>
                  </a:lnTo>
                  <a:lnTo>
                    <a:pt x="256" y="12"/>
                  </a:lnTo>
                  <a:lnTo>
                    <a:pt x="267" y="18"/>
                  </a:lnTo>
                  <a:lnTo>
                    <a:pt x="277" y="26"/>
                  </a:lnTo>
                  <a:lnTo>
                    <a:pt x="287" y="34"/>
                  </a:lnTo>
                  <a:lnTo>
                    <a:pt x="296" y="45"/>
                  </a:lnTo>
                  <a:lnTo>
                    <a:pt x="303" y="57"/>
                  </a:lnTo>
                  <a:lnTo>
                    <a:pt x="310" y="70"/>
                  </a:lnTo>
                  <a:lnTo>
                    <a:pt x="315" y="83"/>
                  </a:lnTo>
                  <a:lnTo>
                    <a:pt x="320" y="97"/>
                  </a:lnTo>
                  <a:lnTo>
                    <a:pt x="324" y="111"/>
                  </a:lnTo>
                  <a:lnTo>
                    <a:pt x="326" y="126"/>
                  </a:lnTo>
                  <a:lnTo>
                    <a:pt x="328" y="142"/>
                  </a:lnTo>
                  <a:lnTo>
                    <a:pt x="328" y="158"/>
                  </a:lnTo>
                  <a:lnTo>
                    <a:pt x="328" y="177"/>
                  </a:lnTo>
                  <a:lnTo>
                    <a:pt x="326" y="193"/>
                  </a:lnTo>
                  <a:lnTo>
                    <a:pt x="324" y="209"/>
                  </a:lnTo>
                  <a:lnTo>
                    <a:pt x="319" y="224"/>
                  </a:lnTo>
                  <a:lnTo>
                    <a:pt x="314" y="237"/>
                  </a:lnTo>
                  <a:lnTo>
                    <a:pt x="309" y="250"/>
                  </a:lnTo>
                  <a:lnTo>
                    <a:pt x="301" y="262"/>
                  </a:lnTo>
                  <a:lnTo>
                    <a:pt x="292" y="272"/>
                  </a:lnTo>
                  <a:lnTo>
                    <a:pt x="284" y="281"/>
                  </a:lnTo>
                  <a:lnTo>
                    <a:pt x="274" y="289"/>
                  </a:lnTo>
                  <a:lnTo>
                    <a:pt x="263" y="295"/>
                  </a:lnTo>
                  <a:lnTo>
                    <a:pt x="252" y="301"/>
                  </a:lnTo>
                  <a:lnTo>
                    <a:pt x="241" y="305"/>
                  </a:lnTo>
                  <a:lnTo>
                    <a:pt x="229" y="308"/>
                  </a:lnTo>
                  <a:lnTo>
                    <a:pt x="216" y="310"/>
                  </a:lnTo>
                  <a:lnTo>
                    <a:pt x="203" y="310"/>
                  </a:lnTo>
                  <a:lnTo>
                    <a:pt x="190" y="310"/>
                  </a:lnTo>
                  <a:lnTo>
                    <a:pt x="177" y="308"/>
                  </a:lnTo>
                  <a:lnTo>
                    <a:pt x="166" y="306"/>
                  </a:lnTo>
                  <a:lnTo>
                    <a:pt x="154" y="302"/>
                  </a:lnTo>
                  <a:lnTo>
                    <a:pt x="143" y="296"/>
                  </a:lnTo>
                  <a:lnTo>
                    <a:pt x="134" y="291"/>
                  </a:lnTo>
                  <a:lnTo>
                    <a:pt x="124" y="283"/>
                  </a:lnTo>
                  <a:lnTo>
                    <a:pt x="115" y="275"/>
                  </a:lnTo>
                  <a:lnTo>
                    <a:pt x="115" y="417"/>
                  </a:lnTo>
                  <a:lnTo>
                    <a:pt x="0" y="417"/>
                  </a:lnTo>
                  <a:close/>
                  <a:moveTo>
                    <a:pt x="115" y="156"/>
                  </a:moveTo>
                  <a:lnTo>
                    <a:pt x="115" y="172"/>
                  </a:lnTo>
                  <a:lnTo>
                    <a:pt x="119" y="186"/>
                  </a:lnTo>
                  <a:lnTo>
                    <a:pt x="121" y="193"/>
                  </a:lnTo>
                  <a:lnTo>
                    <a:pt x="123" y="199"/>
                  </a:lnTo>
                  <a:lnTo>
                    <a:pt x="126" y="204"/>
                  </a:lnTo>
                  <a:lnTo>
                    <a:pt x="129" y="209"/>
                  </a:lnTo>
                  <a:lnTo>
                    <a:pt x="134" y="212"/>
                  </a:lnTo>
                  <a:lnTo>
                    <a:pt x="138" y="216"/>
                  </a:lnTo>
                  <a:lnTo>
                    <a:pt x="142" y="219"/>
                  </a:lnTo>
                  <a:lnTo>
                    <a:pt x="147" y="221"/>
                  </a:lnTo>
                  <a:lnTo>
                    <a:pt x="151" y="223"/>
                  </a:lnTo>
                  <a:lnTo>
                    <a:pt x="156" y="224"/>
                  </a:lnTo>
                  <a:lnTo>
                    <a:pt x="162" y="225"/>
                  </a:lnTo>
                  <a:lnTo>
                    <a:pt x="167" y="225"/>
                  </a:lnTo>
                  <a:lnTo>
                    <a:pt x="173" y="225"/>
                  </a:lnTo>
                  <a:lnTo>
                    <a:pt x="177" y="224"/>
                  </a:lnTo>
                  <a:lnTo>
                    <a:pt x="181" y="223"/>
                  </a:lnTo>
                  <a:lnTo>
                    <a:pt x="185" y="222"/>
                  </a:lnTo>
                  <a:lnTo>
                    <a:pt x="193" y="217"/>
                  </a:lnTo>
                  <a:lnTo>
                    <a:pt x="201" y="209"/>
                  </a:lnTo>
                  <a:lnTo>
                    <a:pt x="204" y="205"/>
                  </a:lnTo>
                  <a:lnTo>
                    <a:pt x="206" y="199"/>
                  </a:lnTo>
                  <a:lnTo>
                    <a:pt x="209" y="194"/>
                  </a:lnTo>
                  <a:lnTo>
                    <a:pt x="210" y="187"/>
                  </a:lnTo>
                  <a:lnTo>
                    <a:pt x="214" y="171"/>
                  </a:lnTo>
                  <a:lnTo>
                    <a:pt x="214" y="154"/>
                  </a:lnTo>
                  <a:lnTo>
                    <a:pt x="214" y="137"/>
                  </a:lnTo>
                  <a:lnTo>
                    <a:pt x="210" y="123"/>
                  </a:lnTo>
                  <a:lnTo>
                    <a:pt x="208" y="116"/>
                  </a:lnTo>
                  <a:lnTo>
                    <a:pt x="206" y="110"/>
                  </a:lnTo>
                  <a:lnTo>
                    <a:pt x="203" y="105"/>
                  </a:lnTo>
                  <a:lnTo>
                    <a:pt x="199" y="100"/>
                  </a:lnTo>
                  <a:lnTo>
                    <a:pt x="193" y="93"/>
                  </a:lnTo>
                  <a:lnTo>
                    <a:pt x="184" y="88"/>
                  </a:lnTo>
                  <a:lnTo>
                    <a:pt x="180" y="86"/>
                  </a:lnTo>
                  <a:lnTo>
                    <a:pt x="176" y="85"/>
                  </a:lnTo>
                  <a:lnTo>
                    <a:pt x="170" y="84"/>
                  </a:lnTo>
                  <a:lnTo>
                    <a:pt x="166" y="84"/>
                  </a:lnTo>
                  <a:lnTo>
                    <a:pt x="161" y="84"/>
                  </a:lnTo>
                  <a:lnTo>
                    <a:pt x="155" y="85"/>
                  </a:lnTo>
                  <a:lnTo>
                    <a:pt x="150" y="86"/>
                  </a:lnTo>
                  <a:lnTo>
                    <a:pt x="146" y="88"/>
                  </a:lnTo>
                  <a:lnTo>
                    <a:pt x="141" y="90"/>
                  </a:lnTo>
                  <a:lnTo>
                    <a:pt x="137" y="94"/>
                  </a:lnTo>
                  <a:lnTo>
                    <a:pt x="133" y="97"/>
                  </a:lnTo>
                  <a:lnTo>
                    <a:pt x="129" y="100"/>
                  </a:lnTo>
                  <a:lnTo>
                    <a:pt x="126" y="105"/>
                  </a:lnTo>
                  <a:lnTo>
                    <a:pt x="123" y="111"/>
                  </a:lnTo>
                  <a:lnTo>
                    <a:pt x="121" y="116"/>
                  </a:lnTo>
                  <a:lnTo>
                    <a:pt x="119" y="123"/>
                  </a:lnTo>
                  <a:lnTo>
                    <a:pt x="115" y="138"/>
                  </a:lnTo>
                  <a:lnTo>
                    <a:pt x="115" y="15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5" name="Rectangle 1518">
              <a:extLst>
                <a:ext uri="{FF2B5EF4-FFF2-40B4-BE49-F238E27FC236}">
                  <a16:creationId xmlns:a16="http://schemas.microsoft.com/office/drawing/2014/main" id="{55B5E7FF-5BB7-4FC2-8870-38AA3BB3688A}"/>
                </a:ext>
              </a:extLst>
            </p:cNvPr>
            <p:cNvSpPr>
              <a:spLocks noChangeArrowheads="1"/>
            </p:cNvSpPr>
            <p:nvPr/>
          </p:nvSpPr>
          <p:spPr bwMode="auto">
            <a:xfrm>
              <a:off x="1245" y="3505"/>
              <a:ext cx="23" cy="82"/>
            </a:xfrm>
            <a:prstGeom prst="rect">
              <a:avLst/>
            </a:prstGeom>
            <a:solidFill>
              <a:srgbClr val="DA251D"/>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00466" name="Freeform 1519">
              <a:extLst>
                <a:ext uri="{FF2B5EF4-FFF2-40B4-BE49-F238E27FC236}">
                  <a16:creationId xmlns:a16="http://schemas.microsoft.com/office/drawing/2014/main" id="{6357CEBA-6424-496D-B403-526E1994EF0A}"/>
                </a:ext>
              </a:extLst>
            </p:cNvPr>
            <p:cNvSpPr>
              <a:spLocks noEditPoints="1"/>
            </p:cNvSpPr>
            <p:nvPr/>
          </p:nvSpPr>
          <p:spPr bwMode="auto">
            <a:xfrm>
              <a:off x="1280" y="3527"/>
              <a:ext cx="69" cy="62"/>
            </a:xfrm>
            <a:custGeom>
              <a:avLst/>
              <a:gdLst>
                <a:gd name="T0" fmla="*/ 5 w 344"/>
                <a:gd name="T1" fmla="*/ 8 h 310"/>
                <a:gd name="T2" fmla="*/ 5 w 344"/>
                <a:gd name="T3" fmla="*/ 9 h 310"/>
                <a:gd name="T4" fmla="*/ 6 w 344"/>
                <a:gd name="T5" fmla="*/ 9 h 310"/>
                <a:gd name="T6" fmla="*/ 6 w 344"/>
                <a:gd name="T7" fmla="*/ 10 h 310"/>
                <a:gd name="T8" fmla="*/ 7 w 344"/>
                <a:gd name="T9" fmla="*/ 10 h 310"/>
                <a:gd name="T10" fmla="*/ 8 w 344"/>
                <a:gd name="T11" fmla="*/ 9 h 310"/>
                <a:gd name="T12" fmla="*/ 9 w 344"/>
                <a:gd name="T13" fmla="*/ 9 h 310"/>
                <a:gd name="T14" fmla="*/ 13 w 344"/>
                <a:gd name="T15" fmla="*/ 10 h 310"/>
                <a:gd name="T16" fmla="*/ 12 w 344"/>
                <a:gd name="T17" fmla="*/ 11 h 310"/>
                <a:gd name="T18" fmla="*/ 11 w 344"/>
                <a:gd name="T19" fmla="*/ 11 h 310"/>
                <a:gd name="T20" fmla="*/ 10 w 344"/>
                <a:gd name="T21" fmla="*/ 12 h 310"/>
                <a:gd name="T22" fmla="*/ 9 w 344"/>
                <a:gd name="T23" fmla="*/ 12 h 310"/>
                <a:gd name="T24" fmla="*/ 7 w 344"/>
                <a:gd name="T25" fmla="*/ 12 h 310"/>
                <a:gd name="T26" fmla="*/ 5 w 344"/>
                <a:gd name="T27" fmla="*/ 12 h 310"/>
                <a:gd name="T28" fmla="*/ 4 w 344"/>
                <a:gd name="T29" fmla="*/ 12 h 310"/>
                <a:gd name="T30" fmla="*/ 3 w 344"/>
                <a:gd name="T31" fmla="*/ 12 h 310"/>
                <a:gd name="T32" fmla="*/ 2 w 344"/>
                <a:gd name="T33" fmla="*/ 11 h 310"/>
                <a:gd name="T34" fmla="*/ 1 w 344"/>
                <a:gd name="T35" fmla="*/ 10 h 310"/>
                <a:gd name="T36" fmla="*/ 0 w 344"/>
                <a:gd name="T37" fmla="*/ 9 h 310"/>
                <a:gd name="T38" fmla="*/ 0 w 344"/>
                <a:gd name="T39" fmla="*/ 8 h 310"/>
                <a:gd name="T40" fmla="*/ 0 w 344"/>
                <a:gd name="T41" fmla="*/ 6 h 310"/>
                <a:gd name="T42" fmla="*/ 0 w 344"/>
                <a:gd name="T43" fmla="*/ 4 h 310"/>
                <a:gd name="T44" fmla="*/ 1 w 344"/>
                <a:gd name="T45" fmla="*/ 3 h 310"/>
                <a:gd name="T46" fmla="*/ 2 w 344"/>
                <a:gd name="T47" fmla="*/ 1 h 310"/>
                <a:gd name="T48" fmla="*/ 4 w 344"/>
                <a:gd name="T49" fmla="*/ 0 h 310"/>
                <a:gd name="T50" fmla="*/ 6 w 344"/>
                <a:gd name="T51" fmla="*/ 0 h 310"/>
                <a:gd name="T52" fmla="*/ 8 w 344"/>
                <a:gd name="T53" fmla="*/ 0 h 310"/>
                <a:gd name="T54" fmla="*/ 10 w 344"/>
                <a:gd name="T55" fmla="*/ 0 h 310"/>
                <a:gd name="T56" fmla="*/ 11 w 344"/>
                <a:gd name="T57" fmla="*/ 1 h 310"/>
                <a:gd name="T58" fmla="*/ 12 w 344"/>
                <a:gd name="T59" fmla="*/ 1 h 310"/>
                <a:gd name="T60" fmla="*/ 13 w 344"/>
                <a:gd name="T61" fmla="*/ 2 h 310"/>
                <a:gd name="T62" fmla="*/ 13 w 344"/>
                <a:gd name="T63" fmla="*/ 3 h 310"/>
                <a:gd name="T64" fmla="*/ 14 w 344"/>
                <a:gd name="T65" fmla="*/ 5 h 310"/>
                <a:gd name="T66" fmla="*/ 14 w 344"/>
                <a:gd name="T67" fmla="*/ 6 h 310"/>
                <a:gd name="T68" fmla="*/ 9 w 344"/>
                <a:gd name="T69" fmla="*/ 5 h 310"/>
                <a:gd name="T70" fmla="*/ 9 w 344"/>
                <a:gd name="T71" fmla="*/ 4 h 310"/>
                <a:gd name="T72" fmla="*/ 8 w 344"/>
                <a:gd name="T73" fmla="*/ 3 h 310"/>
                <a:gd name="T74" fmla="*/ 7 w 344"/>
                <a:gd name="T75" fmla="*/ 3 h 310"/>
                <a:gd name="T76" fmla="*/ 6 w 344"/>
                <a:gd name="T77" fmla="*/ 3 h 310"/>
                <a:gd name="T78" fmla="*/ 6 w 344"/>
                <a:gd name="T79" fmla="*/ 3 h 310"/>
                <a:gd name="T80" fmla="*/ 5 w 344"/>
                <a:gd name="T81" fmla="*/ 4 h 310"/>
                <a:gd name="T82" fmla="*/ 5 w 344"/>
                <a:gd name="T83" fmla="*/ 5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4"/>
                <a:gd name="T127" fmla="*/ 0 h 310"/>
                <a:gd name="T128" fmla="*/ 344 w 344"/>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4" h="310">
                  <a:moveTo>
                    <a:pt x="344" y="183"/>
                  </a:moveTo>
                  <a:lnTo>
                    <a:pt x="115" y="183"/>
                  </a:lnTo>
                  <a:lnTo>
                    <a:pt x="118" y="196"/>
                  </a:lnTo>
                  <a:lnTo>
                    <a:pt x="121" y="208"/>
                  </a:lnTo>
                  <a:lnTo>
                    <a:pt x="125" y="217"/>
                  </a:lnTo>
                  <a:lnTo>
                    <a:pt x="131" y="224"/>
                  </a:lnTo>
                  <a:lnTo>
                    <a:pt x="135" y="230"/>
                  </a:lnTo>
                  <a:lnTo>
                    <a:pt x="139" y="233"/>
                  </a:lnTo>
                  <a:lnTo>
                    <a:pt x="145" y="236"/>
                  </a:lnTo>
                  <a:lnTo>
                    <a:pt x="150" y="239"/>
                  </a:lnTo>
                  <a:lnTo>
                    <a:pt x="155" y="241"/>
                  </a:lnTo>
                  <a:lnTo>
                    <a:pt x="161" y="242"/>
                  </a:lnTo>
                  <a:lnTo>
                    <a:pt x="167" y="244"/>
                  </a:lnTo>
                  <a:lnTo>
                    <a:pt x="174" y="244"/>
                  </a:lnTo>
                  <a:lnTo>
                    <a:pt x="182" y="244"/>
                  </a:lnTo>
                  <a:lnTo>
                    <a:pt x="190" y="241"/>
                  </a:lnTo>
                  <a:lnTo>
                    <a:pt x="199" y="239"/>
                  </a:lnTo>
                  <a:lnTo>
                    <a:pt x="206" y="235"/>
                  </a:lnTo>
                  <a:lnTo>
                    <a:pt x="210" y="233"/>
                  </a:lnTo>
                  <a:lnTo>
                    <a:pt x="216" y="228"/>
                  </a:lnTo>
                  <a:lnTo>
                    <a:pt x="220" y="223"/>
                  </a:lnTo>
                  <a:lnTo>
                    <a:pt x="226" y="217"/>
                  </a:lnTo>
                  <a:lnTo>
                    <a:pt x="338" y="227"/>
                  </a:lnTo>
                  <a:lnTo>
                    <a:pt x="331" y="238"/>
                  </a:lnTo>
                  <a:lnTo>
                    <a:pt x="325" y="248"/>
                  </a:lnTo>
                  <a:lnTo>
                    <a:pt x="317" y="258"/>
                  </a:lnTo>
                  <a:lnTo>
                    <a:pt x="310" y="265"/>
                  </a:lnTo>
                  <a:lnTo>
                    <a:pt x="302" y="273"/>
                  </a:lnTo>
                  <a:lnTo>
                    <a:pt x="294" y="280"/>
                  </a:lnTo>
                  <a:lnTo>
                    <a:pt x="285" y="286"/>
                  </a:lnTo>
                  <a:lnTo>
                    <a:pt x="276" y="291"/>
                  </a:lnTo>
                  <a:lnTo>
                    <a:pt x="267" y="296"/>
                  </a:lnTo>
                  <a:lnTo>
                    <a:pt x="256" y="300"/>
                  </a:lnTo>
                  <a:lnTo>
                    <a:pt x="244" y="303"/>
                  </a:lnTo>
                  <a:lnTo>
                    <a:pt x="232" y="306"/>
                  </a:lnTo>
                  <a:lnTo>
                    <a:pt x="218" y="308"/>
                  </a:lnTo>
                  <a:lnTo>
                    <a:pt x="204" y="309"/>
                  </a:lnTo>
                  <a:lnTo>
                    <a:pt x="188" y="310"/>
                  </a:lnTo>
                  <a:lnTo>
                    <a:pt x="172" y="310"/>
                  </a:lnTo>
                  <a:lnTo>
                    <a:pt x="157" y="310"/>
                  </a:lnTo>
                  <a:lnTo>
                    <a:pt x="144" y="309"/>
                  </a:lnTo>
                  <a:lnTo>
                    <a:pt x="131" y="308"/>
                  </a:lnTo>
                  <a:lnTo>
                    <a:pt x="119" y="306"/>
                  </a:lnTo>
                  <a:lnTo>
                    <a:pt x="107" y="304"/>
                  </a:lnTo>
                  <a:lnTo>
                    <a:pt x="97" y="302"/>
                  </a:lnTo>
                  <a:lnTo>
                    <a:pt x="87" y="299"/>
                  </a:lnTo>
                  <a:lnTo>
                    <a:pt x="79" y="294"/>
                  </a:lnTo>
                  <a:lnTo>
                    <a:pt x="70" y="290"/>
                  </a:lnTo>
                  <a:lnTo>
                    <a:pt x="63" y="285"/>
                  </a:lnTo>
                  <a:lnTo>
                    <a:pt x="54" y="279"/>
                  </a:lnTo>
                  <a:lnTo>
                    <a:pt x="47" y="273"/>
                  </a:lnTo>
                  <a:lnTo>
                    <a:pt x="40" y="265"/>
                  </a:lnTo>
                  <a:lnTo>
                    <a:pt x="33" y="258"/>
                  </a:lnTo>
                  <a:lnTo>
                    <a:pt x="28" y="250"/>
                  </a:lnTo>
                  <a:lnTo>
                    <a:pt x="22" y="241"/>
                  </a:lnTo>
                  <a:lnTo>
                    <a:pt x="17" y="232"/>
                  </a:lnTo>
                  <a:lnTo>
                    <a:pt x="12" y="222"/>
                  </a:lnTo>
                  <a:lnTo>
                    <a:pt x="9" y="212"/>
                  </a:lnTo>
                  <a:lnTo>
                    <a:pt x="5" y="201"/>
                  </a:lnTo>
                  <a:lnTo>
                    <a:pt x="3" y="191"/>
                  </a:lnTo>
                  <a:lnTo>
                    <a:pt x="1" y="180"/>
                  </a:lnTo>
                  <a:lnTo>
                    <a:pt x="0" y="168"/>
                  </a:lnTo>
                  <a:lnTo>
                    <a:pt x="0" y="156"/>
                  </a:lnTo>
                  <a:lnTo>
                    <a:pt x="0" y="139"/>
                  </a:lnTo>
                  <a:lnTo>
                    <a:pt x="2" y="123"/>
                  </a:lnTo>
                  <a:lnTo>
                    <a:pt x="6" y="108"/>
                  </a:lnTo>
                  <a:lnTo>
                    <a:pt x="11" y="93"/>
                  </a:lnTo>
                  <a:lnTo>
                    <a:pt x="17" y="78"/>
                  </a:lnTo>
                  <a:lnTo>
                    <a:pt x="25" y="67"/>
                  </a:lnTo>
                  <a:lnTo>
                    <a:pt x="35" y="54"/>
                  </a:lnTo>
                  <a:lnTo>
                    <a:pt x="44" y="43"/>
                  </a:lnTo>
                  <a:lnTo>
                    <a:pt x="56" y="33"/>
                  </a:lnTo>
                  <a:lnTo>
                    <a:pt x="69" y="23"/>
                  </a:lnTo>
                  <a:lnTo>
                    <a:pt x="83" y="17"/>
                  </a:lnTo>
                  <a:lnTo>
                    <a:pt x="98" y="11"/>
                  </a:lnTo>
                  <a:lnTo>
                    <a:pt x="113" y="6"/>
                  </a:lnTo>
                  <a:lnTo>
                    <a:pt x="131" y="2"/>
                  </a:lnTo>
                  <a:lnTo>
                    <a:pt x="149" y="1"/>
                  </a:lnTo>
                  <a:lnTo>
                    <a:pt x="168" y="0"/>
                  </a:lnTo>
                  <a:lnTo>
                    <a:pt x="183" y="0"/>
                  </a:lnTo>
                  <a:lnTo>
                    <a:pt x="199" y="1"/>
                  </a:lnTo>
                  <a:lnTo>
                    <a:pt x="213" y="2"/>
                  </a:lnTo>
                  <a:lnTo>
                    <a:pt x="226" y="4"/>
                  </a:lnTo>
                  <a:lnTo>
                    <a:pt x="237" y="7"/>
                  </a:lnTo>
                  <a:lnTo>
                    <a:pt x="249" y="11"/>
                  </a:lnTo>
                  <a:lnTo>
                    <a:pt x="259" y="15"/>
                  </a:lnTo>
                  <a:lnTo>
                    <a:pt x="269" y="19"/>
                  </a:lnTo>
                  <a:lnTo>
                    <a:pt x="278" y="25"/>
                  </a:lnTo>
                  <a:lnTo>
                    <a:pt x="286" y="30"/>
                  </a:lnTo>
                  <a:lnTo>
                    <a:pt x="295" y="36"/>
                  </a:lnTo>
                  <a:lnTo>
                    <a:pt x="301" y="43"/>
                  </a:lnTo>
                  <a:lnTo>
                    <a:pt x="309" y="50"/>
                  </a:lnTo>
                  <a:lnTo>
                    <a:pt x="314" y="58"/>
                  </a:lnTo>
                  <a:lnTo>
                    <a:pt x="321" y="67"/>
                  </a:lnTo>
                  <a:lnTo>
                    <a:pt x="325" y="75"/>
                  </a:lnTo>
                  <a:lnTo>
                    <a:pt x="330" y="85"/>
                  </a:lnTo>
                  <a:lnTo>
                    <a:pt x="334" y="95"/>
                  </a:lnTo>
                  <a:lnTo>
                    <a:pt x="337" y="105"/>
                  </a:lnTo>
                  <a:lnTo>
                    <a:pt x="340" y="117"/>
                  </a:lnTo>
                  <a:lnTo>
                    <a:pt x="342" y="129"/>
                  </a:lnTo>
                  <a:lnTo>
                    <a:pt x="343" y="142"/>
                  </a:lnTo>
                  <a:lnTo>
                    <a:pt x="344" y="156"/>
                  </a:lnTo>
                  <a:lnTo>
                    <a:pt x="344" y="170"/>
                  </a:lnTo>
                  <a:lnTo>
                    <a:pt x="344" y="183"/>
                  </a:lnTo>
                  <a:close/>
                  <a:moveTo>
                    <a:pt x="229" y="129"/>
                  </a:moveTo>
                  <a:lnTo>
                    <a:pt x="227" y="113"/>
                  </a:lnTo>
                  <a:lnTo>
                    <a:pt x="222" y="100"/>
                  </a:lnTo>
                  <a:lnTo>
                    <a:pt x="220" y="95"/>
                  </a:lnTo>
                  <a:lnTo>
                    <a:pt x="217" y="90"/>
                  </a:lnTo>
                  <a:lnTo>
                    <a:pt x="215" y="85"/>
                  </a:lnTo>
                  <a:lnTo>
                    <a:pt x="210" y="82"/>
                  </a:lnTo>
                  <a:lnTo>
                    <a:pt x="203" y="75"/>
                  </a:lnTo>
                  <a:lnTo>
                    <a:pt x="194" y="71"/>
                  </a:lnTo>
                  <a:lnTo>
                    <a:pt x="185" y="68"/>
                  </a:lnTo>
                  <a:lnTo>
                    <a:pt x="173" y="68"/>
                  </a:lnTo>
                  <a:lnTo>
                    <a:pt x="166" y="68"/>
                  </a:lnTo>
                  <a:lnTo>
                    <a:pt x="160" y="69"/>
                  </a:lnTo>
                  <a:lnTo>
                    <a:pt x="154" y="70"/>
                  </a:lnTo>
                  <a:lnTo>
                    <a:pt x="148" y="73"/>
                  </a:lnTo>
                  <a:lnTo>
                    <a:pt x="144" y="75"/>
                  </a:lnTo>
                  <a:lnTo>
                    <a:pt x="138" y="80"/>
                  </a:lnTo>
                  <a:lnTo>
                    <a:pt x="134" y="84"/>
                  </a:lnTo>
                  <a:lnTo>
                    <a:pt x="130" y="89"/>
                  </a:lnTo>
                  <a:lnTo>
                    <a:pt x="124" y="97"/>
                  </a:lnTo>
                  <a:lnTo>
                    <a:pt x="121" y="105"/>
                  </a:lnTo>
                  <a:lnTo>
                    <a:pt x="118"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7" name="Freeform 1520">
              <a:extLst>
                <a:ext uri="{FF2B5EF4-FFF2-40B4-BE49-F238E27FC236}">
                  <a16:creationId xmlns:a16="http://schemas.microsoft.com/office/drawing/2014/main" id="{8E427B48-9833-445D-A94D-DB809DD4F5B3}"/>
                </a:ext>
              </a:extLst>
            </p:cNvPr>
            <p:cNvSpPr>
              <a:spLocks/>
            </p:cNvSpPr>
            <p:nvPr/>
          </p:nvSpPr>
          <p:spPr bwMode="auto">
            <a:xfrm>
              <a:off x="1356" y="3505"/>
              <a:ext cx="44" cy="84"/>
            </a:xfrm>
            <a:custGeom>
              <a:avLst/>
              <a:gdLst>
                <a:gd name="T0" fmla="*/ 6 w 223"/>
                <a:gd name="T1" fmla="*/ 0 h 417"/>
                <a:gd name="T2" fmla="*/ 6 w 223"/>
                <a:gd name="T3" fmla="*/ 5 h 417"/>
                <a:gd name="T4" fmla="*/ 8 w 223"/>
                <a:gd name="T5" fmla="*/ 5 h 417"/>
                <a:gd name="T6" fmla="*/ 8 w 223"/>
                <a:gd name="T7" fmla="*/ 8 h 417"/>
                <a:gd name="T8" fmla="*/ 6 w 223"/>
                <a:gd name="T9" fmla="*/ 8 h 417"/>
                <a:gd name="T10" fmla="*/ 6 w 223"/>
                <a:gd name="T11" fmla="*/ 12 h 417"/>
                <a:gd name="T12" fmla="*/ 6 w 223"/>
                <a:gd name="T13" fmla="*/ 13 h 417"/>
                <a:gd name="T14" fmla="*/ 6 w 223"/>
                <a:gd name="T15" fmla="*/ 13 h 417"/>
                <a:gd name="T16" fmla="*/ 6 w 223"/>
                <a:gd name="T17" fmla="*/ 13 h 417"/>
                <a:gd name="T18" fmla="*/ 6 w 223"/>
                <a:gd name="T19" fmla="*/ 13 h 417"/>
                <a:gd name="T20" fmla="*/ 6 w 223"/>
                <a:gd name="T21" fmla="*/ 13 h 417"/>
                <a:gd name="T22" fmla="*/ 7 w 223"/>
                <a:gd name="T23" fmla="*/ 13 h 417"/>
                <a:gd name="T24" fmla="*/ 7 w 223"/>
                <a:gd name="T25" fmla="*/ 14 h 417"/>
                <a:gd name="T26" fmla="*/ 7 w 223"/>
                <a:gd name="T27" fmla="*/ 14 h 417"/>
                <a:gd name="T28" fmla="*/ 7 w 223"/>
                <a:gd name="T29" fmla="*/ 14 h 417"/>
                <a:gd name="T30" fmla="*/ 7 w 223"/>
                <a:gd name="T31" fmla="*/ 13 h 417"/>
                <a:gd name="T32" fmla="*/ 8 w 223"/>
                <a:gd name="T33" fmla="*/ 13 h 417"/>
                <a:gd name="T34" fmla="*/ 8 w 223"/>
                <a:gd name="T35" fmla="*/ 13 h 417"/>
                <a:gd name="T36" fmla="*/ 9 w 223"/>
                <a:gd name="T37" fmla="*/ 17 h 417"/>
                <a:gd name="T38" fmla="*/ 8 w 223"/>
                <a:gd name="T39" fmla="*/ 17 h 417"/>
                <a:gd name="T40" fmla="*/ 7 w 223"/>
                <a:gd name="T41" fmla="*/ 17 h 417"/>
                <a:gd name="T42" fmla="*/ 6 w 223"/>
                <a:gd name="T43" fmla="*/ 17 h 417"/>
                <a:gd name="T44" fmla="*/ 6 w 223"/>
                <a:gd name="T45" fmla="*/ 17 h 417"/>
                <a:gd name="T46" fmla="*/ 5 w 223"/>
                <a:gd name="T47" fmla="*/ 17 h 417"/>
                <a:gd name="T48" fmla="*/ 4 w 223"/>
                <a:gd name="T49" fmla="*/ 17 h 417"/>
                <a:gd name="T50" fmla="*/ 4 w 223"/>
                <a:gd name="T51" fmla="*/ 17 h 417"/>
                <a:gd name="T52" fmla="*/ 4 w 223"/>
                <a:gd name="T53" fmla="*/ 17 h 417"/>
                <a:gd name="T54" fmla="*/ 3 w 223"/>
                <a:gd name="T55" fmla="*/ 17 h 417"/>
                <a:gd name="T56" fmla="*/ 3 w 223"/>
                <a:gd name="T57" fmla="*/ 17 h 417"/>
                <a:gd name="T58" fmla="*/ 3 w 223"/>
                <a:gd name="T59" fmla="*/ 16 h 417"/>
                <a:gd name="T60" fmla="*/ 3 w 223"/>
                <a:gd name="T61" fmla="*/ 16 h 417"/>
                <a:gd name="T62" fmla="*/ 2 w 223"/>
                <a:gd name="T63" fmla="*/ 16 h 417"/>
                <a:gd name="T64" fmla="*/ 2 w 223"/>
                <a:gd name="T65" fmla="*/ 15 h 417"/>
                <a:gd name="T66" fmla="*/ 2 w 223"/>
                <a:gd name="T67" fmla="*/ 15 h 417"/>
                <a:gd name="T68" fmla="*/ 2 w 223"/>
                <a:gd name="T69" fmla="*/ 14 h 417"/>
                <a:gd name="T70" fmla="*/ 2 w 223"/>
                <a:gd name="T71" fmla="*/ 13 h 417"/>
                <a:gd name="T72" fmla="*/ 2 w 223"/>
                <a:gd name="T73" fmla="*/ 12 h 417"/>
                <a:gd name="T74" fmla="*/ 2 w 223"/>
                <a:gd name="T75" fmla="*/ 8 h 417"/>
                <a:gd name="T76" fmla="*/ 0 w 223"/>
                <a:gd name="T77" fmla="*/ 8 h 417"/>
                <a:gd name="T78" fmla="*/ 0 w 223"/>
                <a:gd name="T79" fmla="*/ 5 h 417"/>
                <a:gd name="T80" fmla="*/ 2 w 223"/>
                <a:gd name="T81" fmla="*/ 5 h 417"/>
                <a:gd name="T82" fmla="*/ 2 w 223"/>
                <a:gd name="T83" fmla="*/ 2 h 417"/>
                <a:gd name="T84" fmla="*/ 6 w 223"/>
                <a:gd name="T85" fmla="*/ 0 h 4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3"/>
                <a:gd name="T130" fmla="*/ 0 h 417"/>
                <a:gd name="T131" fmla="*/ 223 w 223"/>
                <a:gd name="T132" fmla="*/ 417 h 4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3" h="417">
                  <a:moveTo>
                    <a:pt x="156" y="0"/>
                  </a:moveTo>
                  <a:lnTo>
                    <a:pt x="156" y="113"/>
                  </a:lnTo>
                  <a:lnTo>
                    <a:pt x="219" y="113"/>
                  </a:lnTo>
                  <a:lnTo>
                    <a:pt x="219" y="196"/>
                  </a:lnTo>
                  <a:lnTo>
                    <a:pt x="156" y="196"/>
                  </a:lnTo>
                  <a:lnTo>
                    <a:pt x="156" y="302"/>
                  </a:lnTo>
                  <a:lnTo>
                    <a:pt x="156" y="311"/>
                  </a:lnTo>
                  <a:lnTo>
                    <a:pt x="156" y="318"/>
                  </a:lnTo>
                  <a:lnTo>
                    <a:pt x="157" y="324"/>
                  </a:lnTo>
                  <a:lnTo>
                    <a:pt x="160" y="328"/>
                  </a:lnTo>
                  <a:lnTo>
                    <a:pt x="163" y="332"/>
                  </a:lnTo>
                  <a:lnTo>
                    <a:pt x="167" y="334"/>
                  </a:lnTo>
                  <a:lnTo>
                    <a:pt x="173" y="337"/>
                  </a:lnTo>
                  <a:lnTo>
                    <a:pt x="179" y="338"/>
                  </a:lnTo>
                  <a:lnTo>
                    <a:pt x="187" y="337"/>
                  </a:lnTo>
                  <a:lnTo>
                    <a:pt x="194" y="335"/>
                  </a:lnTo>
                  <a:lnTo>
                    <a:pt x="204" y="333"/>
                  </a:lnTo>
                  <a:lnTo>
                    <a:pt x="215" y="330"/>
                  </a:lnTo>
                  <a:lnTo>
                    <a:pt x="223" y="409"/>
                  </a:lnTo>
                  <a:lnTo>
                    <a:pt x="202" y="413"/>
                  </a:lnTo>
                  <a:lnTo>
                    <a:pt x="182" y="415"/>
                  </a:lnTo>
                  <a:lnTo>
                    <a:pt x="163" y="417"/>
                  </a:lnTo>
                  <a:lnTo>
                    <a:pt x="143" y="417"/>
                  </a:lnTo>
                  <a:lnTo>
                    <a:pt x="124" y="417"/>
                  </a:lnTo>
                  <a:lnTo>
                    <a:pt x="107" y="415"/>
                  </a:lnTo>
                  <a:lnTo>
                    <a:pt x="99" y="413"/>
                  </a:lnTo>
                  <a:lnTo>
                    <a:pt x="93" y="412"/>
                  </a:lnTo>
                  <a:lnTo>
                    <a:pt x="86" y="410"/>
                  </a:lnTo>
                  <a:lnTo>
                    <a:pt x="81" y="407"/>
                  </a:lnTo>
                  <a:lnTo>
                    <a:pt x="71" y="401"/>
                  </a:lnTo>
                  <a:lnTo>
                    <a:pt x="64" y="393"/>
                  </a:lnTo>
                  <a:lnTo>
                    <a:pt x="57" y="384"/>
                  </a:lnTo>
                  <a:lnTo>
                    <a:pt x="52" y="373"/>
                  </a:lnTo>
                  <a:lnTo>
                    <a:pt x="47" y="361"/>
                  </a:lnTo>
                  <a:lnTo>
                    <a:pt x="44" y="344"/>
                  </a:lnTo>
                  <a:lnTo>
                    <a:pt x="42" y="325"/>
                  </a:lnTo>
                  <a:lnTo>
                    <a:pt x="42" y="301"/>
                  </a:lnTo>
                  <a:lnTo>
                    <a:pt x="42" y="196"/>
                  </a:lnTo>
                  <a:lnTo>
                    <a:pt x="0" y="196"/>
                  </a:lnTo>
                  <a:lnTo>
                    <a:pt x="0" y="113"/>
                  </a:lnTo>
                  <a:lnTo>
                    <a:pt x="42" y="113"/>
                  </a:lnTo>
                  <a:lnTo>
                    <a:pt x="42" y="58"/>
                  </a:lnTo>
                  <a:lnTo>
                    <a:pt x="156"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8" name="Freeform 1521">
              <a:extLst>
                <a:ext uri="{FF2B5EF4-FFF2-40B4-BE49-F238E27FC236}">
                  <a16:creationId xmlns:a16="http://schemas.microsoft.com/office/drawing/2014/main" id="{47D8D9A8-6DF6-4901-9EB7-86100F80ABD9}"/>
                </a:ext>
              </a:extLst>
            </p:cNvPr>
            <p:cNvSpPr>
              <a:spLocks noEditPoints="1"/>
            </p:cNvSpPr>
            <p:nvPr/>
          </p:nvSpPr>
          <p:spPr bwMode="auto">
            <a:xfrm>
              <a:off x="1407" y="3527"/>
              <a:ext cx="69" cy="62"/>
            </a:xfrm>
            <a:custGeom>
              <a:avLst/>
              <a:gdLst>
                <a:gd name="T0" fmla="*/ 1 w 343"/>
                <a:gd name="T1" fmla="*/ 3 h 310"/>
                <a:gd name="T2" fmla="*/ 1 w 343"/>
                <a:gd name="T3" fmla="*/ 2 h 310"/>
                <a:gd name="T4" fmla="*/ 2 w 343"/>
                <a:gd name="T5" fmla="*/ 1 h 310"/>
                <a:gd name="T6" fmla="*/ 3 w 343"/>
                <a:gd name="T7" fmla="*/ 0 h 310"/>
                <a:gd name="T8" fmla="*/ 5 w 343"/>
                <a:gd name="T9" fmla="*/ 0 h 310"/>
                <a:gd name="T10" fmla="*/ 7 w 343"/>
                <a:gd name="T11" fmla="*/ 0 h 310"/>
                <a:gd name="T12" fmla="*/ 9 w 343"/>
                <a:gd name="T13" fmla="*/ 0 h 310"/>
                <a:gd name="T14" fmla="*/ 11 w 343"/>
                <a:gd name="T15" fmla="*/ 1 h 310"/>
                <a:gd name="T16" fmla="*/ 12 w 343"/>
                <a:gd name="T17" fmla="*/ 1 h 310"/>
                <a:gd name="T18" fmla="*/ 13 w 343"/>
                <a:gd name="T19" fmla="*/ 3 h 310"/>
                <a:gd name="T20" fmla="*/ 13 w 343"/>
                <a:gd name="T21" fmla="*/ 4 h 310"/>
                <a:gd name="T22" fmla="*/ 13 w 343"/>
                <a:gd name="T23" fmla="*/ 10 h 310"/>
                <a:gd name="T24" fmla="*/ 13 w 343"/>
                <a:gd name="T25" fmla="*/ 11 h 310"/>
                <a:gd name="T26" fmla="*/ 9 w 343"/>
                <a:gd name="T27" fmla="*/ 12 h 310"/>
                <a:gd name="T28" fmla="*/ 9 w 343"/>
                <a:gd name="T29" fmla="*/ 11 h 310"/>
                <a:gd name="T30" fmla="*/ 8 w 343"/>
                <a:gd name="T31" fmla="*/ 11 h 310"/>
                <a:gd name="T32" fmla="*/ 7 w 343"/>
                <a:gd name="T33" fmla="*/ 12 h 310"/>
                <a:gd name="T34" fmla="*/ 4 w 343"/>
                <a:gd name="T35" fmla="*/ 12 h 310"/>
                <a:gd name="T36" fmla="*/ 3 w 343"/>
                <a:gd name="T37" fmla="*/ 12 h 310"/>
                <a:gd name="T38" fmla="*/ 2 w 343"/>
                <a:gd name="T39" fmla="*/ 12 h 310"/>
                <a:gd name="T40" fmla="*/ 1 w 343"/>
                <a:gd name="T41" fmla="*/ 11 h 310"/>
                <a:gd name="T42" fmla="*/ 0 w 343"/>
                <a:gd name="T43" fmla="*/ 10 h 310"/>
                <a:gd name="T44" fmla="*/ 0 w 343"/>
                <a:gd name="T45" fmla="*/ 9 h 310"/>
                <a:gd name="T46" fmla="*/ 0 w 343"/>
                <a:gd name="T47" fmla="*/ 8 h 310"/>
                <a:gd name="T48" fmla="*/ 0 w 343"/>
                <a:gd name="T49" fmla="*/ 7 h 310"/>
                <a:gd name="T50" fmla="*/ 1 w 343"/>
                <a:gd name="T51" fmla="*/ 7 h 310"/>
                <a:gd name="T52" fmla="*/ 2 w 343"/>
                <a:gd name="T53" fmla="*/ 6 h 310"/>
                <a:gd name="T54" fmla="*/ 3 w 343"/>
                <a:gd name="T55" fmla="*/ 6 h 310"/>
                <a:gd name="T56" fmla="*/ 5 w 343"/>
                <a:gd name="T57" fmla="*/ 5 h 310"/>
                <a:gd name="T58" fmla="*/ 7 w 343"/>
                <a:gd name="T59" fmla="*/ 5 h 310"/>
                <a:gd name="T60" fmla="*/ 8 w 343"/>
                <a:gd name="T61" fmla="*/ 4 h 310"/>
                <a:gd name="T62" fmla="*/ 9 w 343"/>
                <a:gd name="T63" fmla="*/ 3 h 310"/>
                <a:gd name="T64" fmla="*/ 8 w 343"/>
                <a:gd name="T65" fmla="*/ 3 h 310"/>
                <a:gd name="T66" fmla="*/ 7 w 343"/>
                <a:gd name="T67" fmla="*/ 3 h 310"/>
                <a:gd name="T68" fmla="*/ 6 w 343"/>
                <a:gd name="T69" fmla="*/ 3 h 310"/>
                <a:gd name="T70" fmla="*/ 5 w 343"/>
                <a:gd name="T71" fmla="*/ 3 h 310"/>
                <a:gd name="T72" fmla="*/ 9 w 343"/>
                <a:gd name="T73" fmla="*/ 7 h 310"/>
                <a:gd name="T74" fmla="*/ 7 w 343"/>
                <a:gd name="T75" fmla="*/ 7 h 310"/>
                <a:gd name="T76" fmla="*/ 6 w 343"/>
                <a:gd name="T77" fmla="*/ 7 h 310"/>
                <a:gd name="T78" fmla="*/ 5 w 343"/>
                <a:gd name="T79" fmla="*/ 8 h 310"/>
                <a:gd name="T80" fmla="*/ 5 w 343"/>
                <a:gd name="T81" fmla="*/ 9 h 310"/>
                <a:gd name="T82" fmla="*/ 5 w 343"/>
                <a:gd name="T83" fmla="*/ 9 h 310"/>
                <a:gd name="T84" fmla="*/ 5 w 343"/>
                <a:gd name="T85" fmla="*/ 10 h 310"/>
                <a:gd name="T86" fmla="*/ 6 w 343"/>
                <a:gd name="T87" fmla="*/ 10 h 310"/>
                <a:gd name="T88" fmla="*/ 8 w 343"/>
                <a:gd name="T89" fmla="*/ 10 h 310"/>
                <a:gd name="T90" fmla="*/ 8 w 343"/>
                <a:gd name="T91" fmla="*/ 9 h 310"/>
                <a:gd name="T92" fmla="*/ 9 w 343"/>
                <a:gd name="T93" fmla="*/ 8 h 310"/>
                <a:gd name="T94" fmla="*/ 9 w 343"/>
                <a:gd name="T95" fmla="*/ 7 h 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0"/>
                <a:gd name="T146" fmla="*/ 343 w 343"/>
                <a:gd name="T147" fmla="*/ 310 h 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0">
                  <a:moveTo>
                    <a:pt x="119" y="103"/>
                  </a:moveTo>
                  <a:lnTo>
                    <a:pt x="10" y="91"/>
                  </a:lnTo>
                  <a:lnTo>
                    <a:pt x="13" y="77"/>
                  </a:lnTo>
                  <a:lnTo>
                    <a:pt x="17" y="66"/>
                  </a:lnTo>
                  <a:lnTo>
                    <a:pt x="22" y="55"/>
                  </a:lnTo>
                  <a:lnTo>
                    <a:pt x="27" y="46"/>
                  </a:lnTo>
                  <a:lnTo>
                    <a:pt x="33" y="39"/>
                  </a:lnTo>
                  <a:lnTo>
                    <a:pt x="41" y="31"/>
                  </a:lnTo>
                  <a:lnTo>
                    <a:pt x="51" y="25"/>
                  </a:lnTo>
                  <a:lnTo>
                    <a:pt x="60" y="18"/>
                  </a:lnTo>
                  <a:lnTo>
                    <a:pt x="69" y="14"/>
                  </a:lnTo>
                  <a:lnTo>
                    <a:pt x="79" y="11"/>
                  </a:lnTo>
                  <a:lnTo>
                    <a:pt x="91" y="7"/>
                  </a:lnTo>
                  <a:lnTo>
                    <a:pt x="104" y="4"/>
                  </a:lnTo>
                  <a:lnTo>
                    <a:pt x="118" y="2"/>
                  </a:lnTo>
                  <a:lnTo>
                    <a:pt x="133" y="1"/>
                  </a:lnTo>
                  <a:lnTo>
                    <a:pt x="148" y="0"/>
                  </a:lnTo>
                  <a:lnTo>
                    <a:pt x="163" y="0"/>
                  </a:lnTo>
                  <a:lnTo>
                    <a:pt x="188" y="0"/>
                  </a:lnTo>
                  <a:lnTo>
                    <a:pt x="209" y="1"/>
                  </a:lnTo>
                  <a:lnTo>
                    <a:pt x="229" y="3"/>
                  </a:lnTo>
                  <a:lnTo>
                    <a:pt x="246" y="5"/>
                  </a:lnTo>
                  <a:lnTo>
                    <a:pt x="260" y="9"/>
                  </a:lnTo>
                  <a:lnTo>
                    <a:pt x="274" y="14"/>
                  </a:lnTo>
                  <a:lnTo>
                    <a:pt x="286" y="21"/>
                  </a:lnTo>
                  <a:lnTo>
                    <a:pt x="298" y="29"/>
                  </a:lnTo>
                  <a:lnTo>
                    <a:pt x="304" y="36"/>
                  </a:lnTo>
                  <a:lnTo>
                    <a:pt x="311" y="45"/>
                  </a:lnTo>
                  <a:lnTo>
                    <a:pt x="316" y="54"/>
                  </a:lnTo>
                  <a:lnTo>
                    <a:pt x="320" y="66"/>
                  </a:lnTo>
                  <a:lnTo>
                    <a:pt x="324" y="76"/>
                  </a:lnTo>
                  <a:lnTo>
                    <a:pt x="327" y="88"/>
                  </a:lnTo>
                  <a:lnTo>
                    <a:pt x="328" y="99"/>
                  </a:lnTo>
                  <a:lnTo>
                    <a:pt x="329" y="110"/>
                  </a:lnTo>
                  <a:lnTo>
                    <a:pt x="329" y="240"/>
                  </a:lnTo>
                  <a:lnTo>
                    <a:pt x="329" y="251"/>
                  </a:lnTo>
                  <a:lnTo>
                    <a:pt x="329" y="260"/>
                  </a:lnTo>
                  <a:lnTo>
                    <a:pt x="330" y="267"/>
                  </a:lnTo>
                  <a:lnTo>
                    <a:pt x="331" y="274"/>
                  </a:lnTo>
                  <a:lnTo>
                    <a:pt x="336" y="287"/>
                  </a:lnTo>
                  <a:lnTo>
                    <a:pt x="343" y="304"/>
                  </a:lnTo>
                  <a:lnTo>
                    <a:pt x="236" y="304"/>
                  </a:lnTo>
                  <a:lnTo>
                    <a:pt x="231" y="294"/>
                  </a:lnTo>
                  <a:lnTo>
                    <a:pt x="228" y="287"/>
                  </a:lnTo>
                  <a:lnTo>
                    <a:pt x="226" y="279"/>
                  </a:lnTo>
                  <a:lnTo>
                    <a:pt x="223" y="267"/>
                  </a:lnTo>
                  <a:lnTo>
                    <a:pt x="213" y="278"/>
                  </a:lnTo>
                  <a:lnTo>
                    <a:pt x="202" y="286"/>
                  </a:lnTo>
                  <a:lnTo>
                    <a:pt x="190" y="293"/>
                  </a:lnTo>
                  <a:lnTo>
                    <a:pt x="179" y="299"/>
                  </a:lnTo>
                  <a:lnTo>
                    <a:pt x="163" y="304"/>
                  </a:lnTo>
                  <a:lnTo>
                    <a:pt x="147" y="307"/>
                  </a:lnTo>
                  <a:lnTo>
                    <a:pt x="128" y="310"/>
                  </a:lnTo>
                  <a:lnTo>
                    <a:pt x="109" y="310"/>
                  </a:lnTo>
                  <a:lnTo>
                    <a:pt x="96" y="310"/>
                  </a:lnTo>
                  <a:lnTo>
                    <a:pt x="84" y="309"/>
                  </a:lnTo>
                  <a:lnTo>
                    <a:pt x="72" y="307"/>
                  </a:lnTo>
                  <a:lnTo>
                    <a:pt x="61" y="305"/>
                  </a:lnTo>
                  <a:lnTo>
                    <a:pt x="52" y="301"/>
                  </a:lnTo>
                  <a:lnTo>
                    <a:pt x="43" y="296"/>
                  </a:lnTo>
                  <a:lnTo>
                    <a:pt x="36" y="292"/>
                  </a:lnTo>
                  <a:lnTo>
                    <a:pt x="28" y="286"/>
                  </a:lnTo>
                  <a:lnTo>
                    <a:pt x="22" y="280"/>
                  </a:lnTo>
                  <a:lnTo>
                    <a:pt x="16" y="273"/>
                  </a:lnTo>
                  <a:lnTo>
                    <a:pt x="11" y="266"/>
                  </a:lnTo>
                  <a:lnTo>
                    <a:pt x="7" y="259"/>
                  </a:lnTo>
                  <a:lnTo>
                    <a:pt x="4" y="251"/>
                  </a:lnTo>
                  <a:lnTo>
                    <a:pt x="2" y="242"/>
                  </a:lnTo>
                  <a:lnTo>
                    <a:pt x="1" y="234"/>
                  </a:lnTo>
                  <a:lnTo>
                    <a:pt x="0" y="225"/>
                  </a:lnTo>
                  <a:lnTo>
                    <a:pt x="0" y="217"/>
                  </a:lnTo>
                  <a:lnTo>
                    <a:pt x="1" y="209"/>
                  </a:lnTo>
                  <a:lnTo>
                    <a:pt x="3" y="201"/>
                  </a:lnTo>
                  <a:lnTo>
                    <a:pt x="5" y="194"/>
                  </a:lnTo>
                  <a:lnTo>
                    <a:pt x="7" y="187"/>
                  </a:lnTo>
                  <a:lnTo>
                    <a:pt x="12" y="181"/>
                  </a:lnTo>
                  <a:lnTo>
                    <a:pt x="15" y="176"/>
                  </a:lnTo>
                  <a:lnTo>
                    <a:pt x="20" y="169"/>
                  </a:lnTo>
                  <a:lnTo>
                    <a:pt x="26" y="165"/>
                  </a:lnTo>
                  <a:lnTo>
                    <a:pt x="32" y="159"/>
                  </a:lnTo>
                  <a:lnTo>
                    <a:pt x="40" y="155"/>
                  </a:lnTo>
                  <a:lnTo>
                    <a:pt x="48" y="151"/>
                  </a:lnTo>
                  <a:lnTo>
                    <a:pt x="58" y="146"/>
                  </a:lnTo>
                  <a:lnTo>
                    <a:pt x="69" y="143"/>
                  </a:lnTo>
                  <a:lnTo>
                    <a:pt x="81" y="140"/>
                  </a:lnTo>
                  <a:lnTo>
                    <a:pt x="94" y="137"/>
                  </a:lnTo>
                  <a:lnTo>
                    <a:pt x="123" y="131"/>
                  </a:lnTo>
                  <a:lnTo>
                    <a:pt x="147" y="126"/>
                  </a:lnTo>
                  <a:lnTo>
                    <a:pt x="164" y="122"/>
                  </a:lnTo>
                  <a:lnTo>
                    <a:pt x="177" y="119"/>
                  </a:lnTo>
                  <a:lnTo>
                    <a:pt x="187" y="116"/>
                  </a:lnTo>
                  <a:lnTo>
                    <a:pt x="196" y="113"/>
                  </a:lnTo>
                  <a:lnTo>
                    <a:pt x="207" y="110"/>
                  </a:lnTo>
                  <a:lnTo>
                    <a:pt x="217" y="105"/>
                  </a:lnTo>
                  <a:lnTo>
                    <a:pt x="217" y="96"/>
                  </a:lnTo>
                  <a:lnTo>
                    <a:pt x="215" y="87"/>
                  </a:lnTo>
                  <a:lnTo>
                    <a:pt x="213" y="81"/>
                  </a:lnTo>
                  <a:lnTo>
                    <a:pt x="208" y="76"/>
                  </a:lnTo>
                  <a:lnTo>
                    <a:pt x="203" y="72"/>
                  </a:lnTo>
                  <a:lnTo>
                    <a:pt x="196" y="70"/>
                  </a:lnTo>
                  <a:lnTo>
                    <a:pt x="188" y="68"/>
                  </a:lnTo>
                  <a:lnTo>
                    <a:pt x="178" y="68"/>
                  </a:lnTo>
                  <a:lnTo>
                    <a:pt x="165" y="68"/>
                  </a:lnTo>
                  <a:lnTo>
                    <a:pt x="153" y="70"/>
                  </a:lnTo>
                  <a:lnTo>
                    <a:pt x="143" y="73"/>
                  </a:lnTo>
                  <a:lnTo>
                    <a:pt x="136" y="76"/>
                  </a:lnTo>
                  <a:lnTo>
                    <a:pt x="131" y="81"/>
                  </a:lnTo>
                  <a:lnTo>
                    <a:pt x="126" y="87"/>
                  </a:lnTo>
                  <a:lnTo>
                    <a:pt x="122" y="94"/>
                  </a:lnTo>
                  <a:lnTo>
                    <a:pt x="119" y="103"/>
                  </a:lnTo>
                  <a:close/>
                  <a:moveTo>
                    <a:pt x="217" y="163"/>
                  </a:moveTo>
                  <a:lnTo>
                    <a:pt x="205" y="167"/>
                  </a:lnTo>
                  <a:lnTo>
                    <a:pt x="193" y="171"/>
                  </a:lnTo>
                  <a:lnTo>
                    <a:pt x="181" y="175"/>
                  </a:lnTo>
                  <a:lnTo>
                    <a:pt x="168" y="178"/>
                  </a:lnTo>
                  <a:lnTo>
                    <a:pt x="152" y="182"/>
                  </a:lnTo>
                  <a:lnTo>
                    <a:pt x="140" y="186"/>
                  </a:lnTo>
                  <a:lnTo>
                    <a:pt x="131" y="192"/>
                  </a:lnTo>
                  <a:lnTo>
                    <a:pt x="124" y="196"/>
                  </a:lnTo>
                  <a:lnTo>
                    <a:pt x="120" y="200"/>
                  </a:lnTo>
                  <a:lnTo>
                    <a:pt x="116" y="206"/>
                  </a:lnTo>
                  <a:lnTo>
                    <a:pt x="115" y="211"/>
                  </a:lnTo>
                  <a:lnTo>
                    <a:pt x="114" y="217"/>
                  </a:lnTo>
                  <a:lnTo>
                    <a:pt x="115" y="223"/>
                  </a:lnTo>
                  <a:lnTo>
                    <a:pt x="116" y="230"/>
                  </a:lnTo>
                  <a:lnTo>
                    <a:pt x="120" y="234"/>
                  </a:lnTo>
                  <a:lnTo>
                    <a:pt x="124" y="239"/>
                  </a:lnTo>
                  <a:lnTo>
                    <a:pt x="129" y="242"/>
                  </a:lnTo>
                  <a:lnTo>
                    <a:pt x="136" y="246"/>
                  </a:lnTo>
                  <a:lnTo>
                    <a:pt x="143" y="247"/>
                  </a:lnTo>
                  <a:lnTo>
                    <a:pt x="152" y="248"/>
                  </a:lnTo>
                  <a:lnTo>
                    <a:pt x="161" y="247"/>
                  </a:lnTo>
                  <a:lnTo>
                    <a:pt x="170" y="245"/>
                  </a:lnTo>
                  <a:lnTo>
                    <a:pt x="179" y="242"/>
                  </a:lnTo>
                  <a:lnTo>
                    <a:pt x="187" y="238"/>
                  </a:lnTo>
                  <a:lnTo>
                    <a:pt x="194" y="234"/>
                  </a:lnTo>
                  <a:lnTo>
                    <a:pt x="201" y="228"/>
                  </a:lnTo>
                  <a:lnTo>
                    <a:pt x="206" y="222"/>
                  </a:lnTo>
                  <a:lnTo>
                    <a:pt x="210" y="216"/>
                  </a:lnTo>
                  <a:lnTo>
                    <a:pt x="214" y="209"/>
                  </a:lnTo>
                  <a:lnTo>
                    <a:pt x="216" y="200"/>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69" name="Freeform 1522">
              <a:extLst>
                <a:ext uri="{FF2B5EF4-FFF2-40B4-BE49-F238E27FC236}">
                  <a16:creationId xmlns:a16="http://schemas.microsoft.com/office/drawing/2014/main" id="{84F43A64-FF43-4335-8543-3471902C1BB7}"/>
                </a:ext>
              </a:extLst>
            </p:cNvPr>
            <p:cNvSpPr>
              <a:spLocks/>
            </p:cNvSpPr>
            <p:nvPr/>
          </p:nvSpPr>
          <p:spPr bwMode="auto">
            <a:xfrm>
              <a:off x="1487" y="3527"/>
              <a:ext cx="101" cy="60"/>
            </a:xfrm>
            <a:custGeom>
              <a:avLst/>
              <a:gdLst>
                <a:gd name="T0" fmla="*/ 4 w 505"/>
                <a:gd name="T1" fmla="*/ 0 h 304"/>
                <a:gd name="T2" fmla="*/ 5 w 505"/>
                <a:gd name="T3" fmla="*/ 1 h 304"/>
                <a:gd name="T4" fmla="*/ 6 w 505"/>
                <a:gd name="T5" fmla="*/ 1 h 304"/>
                <a:gd name="T6" fmla="*/ 7 w 505"/>
                <a:gd name="T7" fmla="*/ 0 h 304"/>
                <a:gd name="T8" fmla="*/ 8 w 505"/>
                <a:gd name="T9" fmla="*/ 0 h 304"/>
                <a:gd name="T10" fmla="*/ 9 w 505"/>
                <a:gd name="T11" fmla="*/ 0 h 304"/>
                <a:gd name="T12" fmla="*/ 10 w 505"/>
                <a:gd name="T13" fmla="*/ 0 h 304"/>
                <a:gd name="T14" fmla="*/ 11 w 505"/>
                <a:gd name="T15" fmla="*/ 1 h 304"/>
                <a:gd name="T16" fmla="*/ 12 w 505"/>
                <a:gd name="T17" fmla="*/ 2 h 304"/>
                <a:gd name="T18" fmla="*/ 13 w 505"/>
                <a:gd name="T19" fmla="*/ 1 h 304"/>
                <a:gd name="T20" fmla="*/ 14 w 505"/>
                <a:gd name="T21" fmla="*/ 1 h 304"/>
                <a:gd name="T22" fmla="*/ 14 w 505"/>
                <a:gd name="T23" fmla="*/ 0 h 304"/>
                <a:gd name="T24" fmla="*/ 16 w 505"/>
                <a:gd name="T25" fmla="*/ 0 h 304"/>
                <a:gd name="T26" fmla="*/ 17 w 505"/>
                <a:gd name="T27" fmla="*/ 0 h 304"/>
                <a:gd name="T28" fmla="*/ 17 w 505"/>
                <a:gd name="T29" fmla="*/ 0 h 304"/>
                <a:gd name="T30" fmla="*/ 18 w 505"/>
                <a:gd name="T31" fmla="*/ 0 h 304"/>
                <a:gd name="T32" fmla="*/ 19 w 505"/>
                <a:gd name="T33" fmla="*/ 1 h 304"/>
                <a:gd name="T34" fmla="*/ 19 w 505"/>
                <a:gd name="T35" fmla="*/ 1 h 304"/>
                <a:gd name="T36" fmla="*/ 20 w 505"/>
                <a:gd name="T37" fmla="*/ 2 h 304"/>
                <a:gd name="T38" fmla="*/ 20 w 505"/>
                <a:gd name="T39" fmla="*/ 3 h 304"/>
                <a:gd name="T40" fmla="*/ 20 w 505"/>
                <a:gd name="T41" fmla="*/ 4 h 304"/>
                <a:gd name="T42" fmla="*/ 20 w 505"/>
                <a:gd name="T43" fmla="*/ 12 h 304"/>
                <a:gd name="T44" fmla="*/ 16 w 505"/>
                <a:gd name="T45" fmla="*/ 5 h 304"/>
                <a:gd name="T46" fmla="*/ 16 w 505"/>
                <a:gd name="T47" fmla="*/ 5 h 304"/>
                <a:gd name="T48" fmla="*/ 15 w 505"/>
                <a:gd name="T49" fmla="*/ 4 h 304"/>
                <a:gd name="T50" fmla="*/ 15 w 505"/>
                <a:gd name="T51" fmla="*/ 4 h 304"/>
                <a:gd name="T52" fmla="*/ 14 w 505"/>
                <a:gd name="T53" fmla="*/ 4 h 304"/>
                <a:gd name="T54" fmla="*/ 13 w 505"/>
                <a:gd name="T55" fmla="*/ 4 h 304"/>
                <a:gd name="T56" fmla="*/ 13 w 505"/>
                <a:gd name="T57" fmla="*/ 4 h 304"/>
                <a:gd name="T58" fmla="*/ 13 w 505"/>
                <a:gd name="T59" fmla="*/ 4 h 304"/>
                <a:gd name="T60" fmla="*/ 13 w 505"/>
                <a:gd name="T61" fmla="*/ 5 h 304"/>
                <a:gd name="T62" fmla="*/ 12 w 505"/>
                <a:gd name="T63" fmla="*/ 6 h 304"/>
                <a:gd name="T64" fmla="*/ 8 w 505"/>
                <a:gd name="T65" fmla="*/ 12 h 304"/>
                <a:gd name="T66" fmla="*/ 8 w 505"/>
                <a:gd name="T67" fmla="*/ 5 h 304"/>
                <a:gd name="T68" fmla="*/ 8 w 505"/>
                <a:gd name="T69" fmla="*/ 4 h 304"/>
                <a:gd name="T70" fmla="*/ 7 w 505"/>
                <a:gd name="T71" fmla="*/ 4 h 304"/>
                <a:gd name="T72" fmla="*/ 7 w 505"/>
                <a:gd name="T73" fmla="*/ 4 h 304"/>
                <a:gd name="T74" fmla="*/ 7 w 505"/>
                <a:gd name="T75" fmla="*/ 4 h 304"/>
                <a:gd name="T76" fmla="*/ 6 w 505"/>
                <a:gd name="T77" fmla="*/ 4 h 304"/>
                <a:gd name="T78" fmla="*/ 5 w 505"/>
                <a:gd name="T79" fmla="*/ 4 h 304"/>
                <a:gd name="T80" fmla="*/ 5 w 505"/>
                <a:gd name="T81" fmla="*/ 4 h 304"/>
                <a:gd name="T82" fmla="*/ 5 w 505"/>
                <a:gd name="T83" fmla="*/ 5 h 304"/>
                <a:gd name="T84" fmla="*/ 5 w 505"/>
                <a:gd name="T85" fmla="*/ 5 h 304"/>
                <a:gd name="T86" fmla="*/ 5 w 505"/>
                <a:gd name="T87" fmla="*/ 12 h 304"/>
                <a:gd name="T88" fmla="*/ 0 w 505"/>
                <a:gd name="T89" fmla="*/ 0 h 3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05"/>
                <a:gd name="T136" fmla="*/ 0 h 304"/>
                <a:gd name="T137" fmla="*/ 505 w 505"/>
                <a:gd name="T138" fmla="*/ 304 h 30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05" h="304">
                  <a:moveTo>
                    <a:pt x="0" y="6"/>
                  </a:moveTo>
                  <a:lnTo>
                    <a:pt x="107" y="6"/>
                  </a:lnTo>
                  <a:lnTo>
                    <a:pt x="107" y="49"/>
                  </a:lnTo>
                  <a:lnTo>
                    <a:pt x="118" y="37"/>
                  </a:lnTo>
                  <a:lnTo>
                    <a:pt x="130" y="27"/>
                  </a:lnTo>
                  <a:lnTo>
                    <a:pt x="142" y="18"/>
                  </a:lnTo>
                  <a:lnTo>
                    <a:pt x="153" y="12"/>
                  </a:lnTo>
                  <a:lnTo>
                    <a:pt x="165" y="6"/>
                  </a:lnTo>
                  <a:lnTo>
                    <a:pt x="179" y="3"/>
                  </a:lnTo>
                  <a:lnTo>
                    <a:pt x="193" y="1"/>
                  </a:lnTo>
                  <a:lnTo>
                    <a:pt x="210" y="0"/>
                  </a:lnTo>
                  <a:lnTo>
                    <a:pt x="227" y="1"/>
                  </a:lnTo>
                  <a:lnTo>
                    <a:pt x="242" y="3"/>
                  </a:lnTo>
                  <a:lnTo>
                    <a:pt x="255" y="6"/>
                  </a:lnTo>
                  <a:lnTo>
                    <a:pt x="266" y="13"/>
                  </a:lnTo>
                  <a:lnTo>
                    <a:pt x="275" y="19"/>
                  </a:lnTo>
                  <a:lnTo>
                    <a:pt x="285" y="28"/>
                  </a:lnTo>
                  <a:lnTo>
                    <a:pt x="293" y="39"/>
                  </a:lnTo>
                  <a:lnTo>
                    <a:pt x="300" y="49"/>
                  </a:lnTo>
                  <a:lnTo>
                    <a:pt x="313" y="36"/>
                  </a:lnTo>
                  <a:lnTo>
                    <a:pt x="325" y="26"/>
                  </a:lnTo>
                  <a:lnTo>
                    <a:pt x="338" y="17"/>
                  </a:lnTo>
                  <a:lnTo>
                    <a:pt x="349" y="11"/>
                  </a:lnTo>
                  <a:lnTo>
                    <a:pt x="361" y="5"/>
                  </a:lnTo>
                  <a:lnTo>
                    <a:pt x="374" y="2"/>
                  </a:lnTo>
                  <a:lnTo>
                    <a:pt x="388" y="1"/>
                  </a:lnTo>
                  <a:lnTo>
                    <a:pt x="404" y="0"/>
                  </a:lnTo>
                  <a:lnTo>
                    <a:pt x="416" y="0"/>
                  </a:lnTo>
                  <a:lnTo>
                    <a:pt x="427" y="2"/>
                  </a:lnTo>
                  <a:lnTo>
                    <a:pt x="436" y="4"/>
                  </a:lnTo>
                  <a:lnTo>
                    <a:pt x="446" y="7"/>
                  </a:lnTo>
                  <a:lnTo>
                    <a:pt x="456" y="11"/>
                  </a:lnTo>
                  <a:lnTo>
                    <a:pt x="463" y="16"/>
                  </a:lnTo>
                  <a:lnTo>
                    <a:pt x="472" y="21"/>
                  </a:lnTo>
                  <a:lnTo>
                    <a:pt x="478" y="28"/>
                  </a:lnTo>
                  <a:lnTo>
                    <a:pt x="485" y="35"/>
                  </a:lnTo>
                  <a:lnTo>
                    <a:pt x="490" y="44"/>
                  </a:lnTo>
                  <a:lnTo>
                    <a:pt x="495" y="54"/>
                  </a:lnTo>
                  <a:lnTo>
                    <a:pt x="499" y="64"/>
                  </a:lnTo>
                  <a:lnTo>
                    <a:pt x="502" y="76"/>
                  </a:lnTo>
                  <a:lnTo>
                    <a:pt x="504" y="89"/>
                  </a:lnTo>
                  <a:lnTo>
                    <a:pt x="505" y="102"/>
                  </a:lnTo>
                  <a:lnTo>
                    <a:pt x="505" y="117"/>
                  </a:lnTo>
                  <a:lnTo>
                    <a:pt x="505" y="304"/>
                  </a:lnTo>
                  <a:lnTo>
                    <a:pt x="391" y="304"/>
                  </a:lnTo>
                  <a:lnTo>
                    <a:pt x="391" y="135"/>
                  </a:lnTo>
                  <a:lnTo>
                    <a:pt x="391" y="125"/>
                  </a:lnTo>
                  <a:lnTo>
                    <a:pt x="389" y="117"/>
                  </a:lnTo>
                  <a:lnTo>
                    <a:pt x="387" y="110"/>
                  </a:lnTo>
                  <a:lnTo>
                    <a:pt x="383" y="104"/>
                  </a:lnTo>
                  <a:lnTo>
                    <a:pt x="377" y="98"/>
                  </a:lnTo>
                  <a:lnTo>
                    <a:pt x="370" y="93"/>
                  </a:lnTo>
                  <a:lnTo>
                    <a:pt x="363" y="90"/>
                  </a:lnTo>
                  <a:lnTo>
                    <a:pt x="354" y="89"/>
                  </a:lnTo>
                  <a:lnTo>
                    <a:pt x="345" y="90"/>
                  </a:lnTo>
                  <a:lnTo>
                    <a:pt x="336" y="93"/>
                  </a:lnTo>
                  <a:lnTo>
                    <a:pt x="328" y="97"/>
                  </a:lnTo>
                  <a:lnTo>
                    <a:pt x="322" y="103"/>
                  </a:lnTo>
                  <a:lnTo>
                    <a:pt x="319" y="108"/>
                  </a:lnTo>
                  <a:lnTo>
                    <a:pt x="316" y="112"/>
                  </a:lnTo>
                  <a:lnTo>
                    <a:pt x="314" y="117"/>
                  </a:lnTo>
                  <a:lnTo>
                    <a:pt x="313" y="123"/>
                  </a:lnTo>
                  <a:lnTo>
                    <a:pt x="310" y="136"/>
                  </a:lnTo>
                  <a:lnTo>
                    <a:pt x="310" y="151"/>
                  </a:lnTo>
                  <a:lnTo>
                    <a:pt x="310" y="304"/>
                  </a:lnTo>
                  <a:lnTo>
                    <a:pt x="196" y="304"/>
                  </a:lnTo>
                  <a:lnTo>
                    <a:pt x="196" y="140"/>
                  </a:lnTo>
                  <a:lnTo>
                    <a:pt x="194" y="124"/>
                  </a:lnTo>
                  <a:lnTo>
                    <a:pt x="193" y="113"/>
                  </a:lnTo>
                  <a:lnTo>
                    <a:pt x="191" y="109"/>
                  </a:lnTo>
                  <a:lnTo>
                    <a:pt x="188" y="103"/>
                  </a:lnTo>
                  <a:lnTo>
                    <a:pt x="185" y="99"/>
                  </a:lnTo>
                  <a:lnTo>
                    <a:pt x="180" y="96"/>
                  </a:lnTo>
                  <a:lnTo>
                    <a:pt x="176" y="93"/>
                  </a:lnTo>
                  <a:lnTo>
                    <a:pt x="171" y="90"/>
                  </a:lnTo>
                  <a:lnTo>
                    <a:pt x="165" y="89"/>
                  </a:lnTo>
                  <a:lnTo>
                    <a:pt x="159" y="88"/>
                  </a:lnTo>
                  <a:lnTo>
                    <a:pt x="150" y="89"/>
                  </a:lnTo>
                  <a:lnTo>
                    <a:pt x="142" y="93"/>
                  </a:lnTo>
                  <a:lnTo>
                    <a:pt x="134" y="97"/>
                  </a:lnTo>
                  <a:lnTo>
                    <a:pt x="128" y="103"/>
                  </a:lnTo>
                  <a:lnTo>
                    <a:pt x="124" y="108"/>
                  </a:lnTo>
                  <a:lnTo>
                    <a:pt x="121" y="112"/>
                  </a:lnTo>
                  <a:lnTo>
                    <a:pt x="119" y="117"/>
                  </a:lnTo>
                  <a:lnTo>
                    <a:pt x="118" y="123"/>
                  </a:lnTo>
                  <a:lnTo>
                    <a:pt x="116" y="137"/>
                  </a:lnTo>
                  <a:lnTo>
                    <a:pt x="115" y="152"/>
                  </a:lnTo>
                  <a:lnTo>
                    <a:pt x="115"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0" name="Freeform 1523">
              <a:extLst>
                <a:ext uri="{FF2B5EF4-FFF2-40B4-BE49-F238E27FC236}">
                  <a16:creationId xmlns:a16="http://schemas.microsoft.com/office/drawing/2014/main" id="{08A793AB-CE48-420D-B816-946C5A67C3FB}"/>
                </a:ext>
              </a:extLst>
            </p:cNvPr>
            <p:cNvSpPr>
              <a:spLocks noEditPoints="1"/>
            </p:cNvSpPr>
            <p:nvPr/>
          </p:nvSpPr>
          <p:spPr bwMode="auto">
            <a:xfrm>
              <a:off x="1599" y="3527"/>
              <a:ext cx="69" cy="62"/>
            </a:xfrm>
            <a:custGeom>
              <a:avLst/>
              <a:gdLst>
                <a:gd name="T0" fmla="*/ 5 w 346"/>
                <a:gd name="T1" fmla="*/ 8 h 310"/>
                <a:gd name="T2" fmla="*/ 5 w 346"/>
                <a:gd name="T3" fmla="*/ 9 h 310"/>
                <a:gd name="T4" fmla="*/ 6 w 346"/>
                <a:gd name="T5" fmla="*/ 9 h 310"/>
                <a:gd name="T6" fmla="*/ 6 w 346"/>
                <a:gd name="T7" fmla="*/ 10 h 310"/>
                <a:gd name="T8" fmla="*/ 7 w 346"/>
                <a:gd name="T9" fmla="*/ 10 h 310"/>
                <a:gd name="T10" fmla="*/ 8 w 346"/>
                <a:gd name="T11" fmla="*/ 9 h 310"/>
                <a:gd name="T12" fmla="*/ 9 w 346"/>
                <a:gd name="T13" fmla="*/ 9 h 310"/>
                <a:gd name="T14" fmla="*/ 13 w 346"/>
                <a:gd name="T15" fmla="*/ 10 h 310"/>
                <a:gd name="T16" fmla="*/ 12 w 346"/>
                <a:gd name="T17" fmla="*/ 11 h 310"/>
                <a:gd name="T18" fmla="*/ 11 w 346"/>
                <a:gd name="T19" fmla="*/ 11 h 310"/>
                <a:gd name="T20" fmla="*/ 10 w 346"/>
                <a:gd name="T21" fmla="*/ 12 h 310"/>
                <a:gd name="T22" fmla="*/ 9 w 346"/>
                <a:gd name="T23" fmla="*/ 12 h 310"/>
                <a:gd name="T24" fmla="*/ 7 w 346"/>
                <a:gd name="T25" fmla="*/ 12 h 310"/>
                <a:gd name="T26" fmla="*/ 5 w 346"/>
                <a:gd name="T27" fmla="*/ 12 h 310"/>
                <a:gd name="T28" fmla="*/ 4 w 346"/>
                <a:gd name="T29" fmla="*/ 12 h 310"/>
                <a:gd name="T30" fmla="*/ 3 w 346"/>
                <a:gd name="T31" fmla="*/ 12 h 310"/>
                <a:gd name="T32" fmla="*/ 2 w 346"/>
                <a:gd name="T33" fmla="*/ 11 h 310"/>
                <a:gd name="T34" fmla="*/ 1 w 346"/>
                <a:gd name="T35" fmla="*/ 10 h 310"/>
                <a:gd name="T36" fmla="*/ 1 w 346"/>
                <a:gd name="T37" fmla="*/ 9 h 310"/>
                <a:gd name="T38" fmla="*/ 0 w 346"/>
                <a:gd name="T39" fmla="*/ 8 h 310"/>
                <a:gd name="T40" fmla="*/ 0 w 346"/>
                <a:gd name="T41" fmla="*/ 6 h 310"/>
                <a:gd name="T42" fmla="*/ 0 w 346"/>
                <a:gd name="T43" fmla="*/ 4 h 310"/>
                <a:gd name="T44" fmla="*/ 1 w 346"/>
                <a:gd name="T45" fmla="*/ 3 h 310"/>
                <a:gd name="T46" fmla="*/ 2 w 346"/>
                <a:gd name="T47" fmla="*/ 1 h 310"/>
                <a:gd name="T48" fmla="*/ 4 w 346"/>
                <a:gd name="T49" fmla="*/ 0 h 310"/>
                <a:gd name="T50" fmla="*/ 6 w 346"/>
                <a:gd name="T51" fmla="*/ 0 h 310"/>
                <a:gd name="T52" fmla="*/ 8 w 346"/>
                <a:gd name="T53" fmla="*/ 0 h 310"/>
                <a:gd name="T54" fmla="*/ 9 w 346"/>
                <a:gd name="T55" fmla="*/ 0 h 310"/>
                <a:gd name="T56" fmla="*/ 11 w 346"/>
                <a:gd name="T57" fmla="*/ 1 h 310"/>
                <a:gd name="T58" fmla="*/ 12 w 346"/>
                <a:gd name="T59" fmla="*/ 1 h 310"/>
                <a:gd name="T60" fmla="*/ 13 w 346"/>
                <a:gd name="T61" fmla="*/ 2 h 310"/>
                <a:gd name="T62" fmla="*/ 13 w 346"/>
                <a:gd name="T63" fmla="*/ 3 h 310"/>
                <a:gd name="T64" fmla="*/ 14 w 346"/>
                <a:gd name="T65" fmla="*/ 5 h 310"/>
                <a:gd name="T66" fmla="*/ 14 w 346"/>
                <a:gd name="T67" fmla="*/ 6 h 310"/>
                <a:gd name="T68" fmla="*/ 9 w 346"/>
                <a:gd name="T69" fmla="*/ 5 h 310"/>
                <a:gd name="T70" fmla="*/ 9 w 346"/>
                <a:gd name="T71" fmla="*/ 4 h 310"/>
                <a:gd name="T72" fmla="*/ 8 w 346"/>
                <a:gd name="T73" fmla="*/ 3 h 310"/>
                <a:gd name="T74" fmla="*/ 7 w 346"/>
                <a:gd name="T75" fmla="*/ 3 h 310"/>
                <a:gd name="T76" fmla="*/ 6 w 346"/>
                <a:gd name="T77" fmla="*/ 3 h 310"/>
                <a:gd name="T78" fmla="*/ 6 w 346"/>
                <a:gd name="T79" fmla="*/ 3 h 310"/>
                <a:gd name="T80" fmla="*/ 5 w 346"/>
                <a:gd name="T81" fmla="*/ 4 h 310"/>
                <a:gd name="T82" fmla="*/ 5 w 346"/>
                <a:gd name="T83" fmla="*/ 5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8" y="196"/>
                  </a:lnTo>
                  <a:lnTo>
                    <a:pt x="121" y="208"/>
                  </a:lnTo>
                  <a:lnTo>
                    <a:pt x="126" y="217"/>
                  </a:lnTo>
                  <a:lnTo>
                    <a:pt x="131" y="224"/>
                  </a:lnTo>
                  <a:lnTo>
                    <a:pt x="135" y="230"/>
                  </a:lnTo>
                  <a:lnTo>
                    <a:pt x="141" y="233"/>
                  </a:lnTo>
                  <a:lnTo>
                    <a:pt x="145" y="236"/>
                  </a:lnTo>
                  <a:lnTo>
                    <a:pt x="150" y="239"/>
                  </a:lnTo>
                  <a:lnTo>
                    <a:pt x="156" y="241"/>
                  </a:lnTo>
                  <a:lnTo>
                    <a:pt x="162" y="242"/>
                  </a:lnTo>
                  <a:lnTo>
                    <a:pt x="168" y="244"/>
                  </a:lnTo>
                  <a:lnTo>
                    <a:pt x="174" y="244"/>
                  </a:lnTo>
                  <a:lnTo>
                    <a:pt x="183" y="244"/>
                  </a:lnTo>
                  <a:lnTo>
                    <a:pt x="191" y="241"/>
                  </a:lnTo>
                  <a:lnTo>
                    <a:pt x="199" y="239"/>
                  </a:lnTo>
                  <a:lnTo>
                    <a:pt x="206" y="235"/>
                  </a:lnTo>
                  <a:lnTo>
                    <a:pt x="211" y="233"/>
                  </a:lnTo>
                  <a:lnTo>
                    <a:pt x="216" y="228"/>
                  </a:lnTo>
                  <a:lnTo>
                    <a:pt x="222" y="223"/>
                  </a:lnTo>
                  <a:lnTo>
                    <a:pt x="226" y="217"/>
                  </a:lnTo>
                  <a:lnTo>
                    <a:pt x="339" y="227"/>
                  </a:lnTo>
                  <a:lnTo>
                    <a:pt x="332" y="238"/>
                  </a:lnTo>
                  <a:lnTo>
                    <a:pt x="325" y="248"/>
                  </a:lnTo>
                  <a:lnTo>
                    <a:pt x="318" y="258"/>
                  </a:lnTo>
                  <a:lnTo>
                    <a:pt x="310" y="265"/>
                  </a:lnTo>
                  <a:lnTo>
                    <a:pt x="303" y="273"/>
                  </a:lnTo>
                  <a:lnTo>
                    <a:pt x="294" y="280"/>
                  </a:lnTo>
                  <a:lnTo>
                    <a:pt x="285" y="286"/>
                  </a:lnTo>
                  <a:lnTo>
                    <a:pt x="277" y="291"/>
                  </a:lnTo>
                  <a:lnTo>
                    <a:pt x="267" y="296"/>
                  </a:lnTo>
                  <a:lnTo>
                    <a:pt x="256" y="300"/>
                  </a:lnTo>
                  <a:lnTo>
                    <a:pt x="244" y="303"/>
                  </a:lnTo>
                  <a:lnTo>
                    <a:pt x="232" y="306"/>
                  </a:lnTo>
                  <a:lnTo>
                    <a:pt x="218" y="308"/>
                  </a:lnTo>
                  <a:lnTo>
                    <a:pt x="204" y="309"/>
                  </a:lnTo>
                  <a:lnTo>
                    <a:pt x="188" y="310"/>
                  </a:lnTo>
                  <a:lnTo>
                    <a:pt x="172" y="310"/>
                  </a:lnTo>
                  <a:lnTo>
                    <a:pt x="158" y="310"/>
                  </a:lnTo>
                  <a:lnTo>
                    <a:pt x="144" y="309"/>
                  </a:lnTo>
                  <a:lnTo>
                    <a:pt x="131" y="308"/>
                  </a:lnTo>
                  <a:lnTo>
                    <a:pt x="119" y="306"/>
                  </a:lnTo>
                  <a:lnTo>
                    <a:pt x="108" y="304"/>
                  </a:lnTo>
                  <a:lnTo>
                    <a:pt x="97" y="302"/>
                  </a:lnTo>
                  <a:lnTo>
                    <a:pt x="88" y="299"/>
                  </a:lnTo>
                  <a:lnTo>
                    <a:pt x="79" y="294"/>
                  </a:lnTo>
                  <a:lnTo>
                    <a:pt x="70" y="290"/>
                  </a:lnTo>
                  <a:lnTo>
                    <a:pt x="63" y="285"/>
                  </a:lnTo>
                  <a:lnTo>
                    <a:pt x="55" y="279"/>
                  </a:lnTo>
                  <a:lnTo>
                    <a:pt x="48" y="273"/>
                  </a:lnTo>
                  <a:lnTo>
                    <a:pt x="41" y="265"/>
                  </a:lnTo>
                  <a:lnTo>
                    <a:pt x="35" y="258"/>
                  </a:lnTo>
                  <a:lnTo>
                    <a:pt x="28" y="250"/>
                  </a:lnTo>
                  <a:lnTo>
                    <a:pt x="23" y="241"/>
                  </a:lnTo>
                  <a:lnTo>
                    <a:pt x="18" y="232"/>
                  </a:lnTo>
                  <a:lnTo>
                    <a:pt x="13" y="222"/>
                  </a:lnTo>
                  <a:lnTo>
                    <a:pt x="9" y="212"/>
                  </a:lnTo>
                  <a:lnTo>
                    <a:pt x="6" y="201"/>
                  </a:lnTo>
                  <a:lnTo>
                    <a:pt x="4" y="191"/>
                  </a:lnTo>
                  <a:lnTo>
                    <a:pt x="1" y="180"/>
                  </a:lnTo>
                  <a:lnTo>
                    <a:pt x="0" y="168"/>
                  </a:lnTo>
                  <a:lnTo>
                    <a:pt x="0" y="156"/>
                  </a:lnTo>
                  <a:lnTo>
                    <a:pt x="1" y="139"/>
                  </a:lnTo>
                  <a:lnTo>
                    <a:pt x="4" y="123"/>
                  </a:lnTo>
                  <a:lnTo>
                    <a:pt x="7" y="108"/>
                  </a:lnTo>
                  <a:lnTo>
                    <a:pt x="11" y="93"/>
                  </a:lnTo>
                  <a:lnTo>
                    <a:pt x="18" y="78"/>
                  </a:lnTo>
                  <a:lnTo>
                    <a:pt x="25" y="67"/>
                  </a:lnTo>
                  <a:lnTo>
                    <a:pt x="35" y="54"/>
                  </a:lnTo>
                  <a:lnTo>
                    <a:pt x="45" y="43"/>
                  </a:lnTo>
                  <a:lnTo>
                    <a:pt x="56" y="33"/>
                  </a:lnTo>
                  <a:lnTo>
                    <a:pt x="69" y="23"/>
                  </a:lnTo>
                  <a:lnTo>
                    <a:pt x="83" y="17"/>
                  </a:lnTo>
                  <a:lnTo>
                    <a:pt x="99" y="11"/>
                  </a:lnTo>
                  <a:lnTo>
                    <a:pt x="115" y="6"/>
                  </a:lnTo>
                  <a:lnTo>
                    <a:pt x="131" y="2"/>
                  </a:lnTo>
                  <a:lnTo>
                    <a:pt x="149" y="1"/>
                  </a:lnTo>
                  <a:lnTo>
                    <a:pt x="169" y="0"/>
                  </a:lnTo>
                  <a:lnTo>
                    <a:pt x="184" y="0"/>
                  </a:lnTo>
                  <a:lnTo>
                    <a:pt x="199" y="1"/>
                  </a:lnTo>
                  <a:lnTo>
                    <a:pt x="213" y="2"/>
                  </a:lnTo>
                  <a:lnTo>
                    <a:pt x="226" y="4"/>
                  </a:lnTo>
                  <a:lnTo>
                    <a:pt x="238" y="7"/>
                  </a:lnTo>
                  <a:lnTo>
                    <a:pt x="250" y="11"/>
                  </a:lnTo>
                  <a:lnTo>
                    <a:pt x="259" y="15"/>
                  </a:lnTo>
                  <a:lnTo>
                    <a:pt x="269" y="19"/>
                  </a:lnTo>
                  <a:lnTo>
                    <a:pt x="279" y="25"/>
                  </a:lnTo>
                  <a:lnTo>
                    <a:pt x="287" y="30"/>
                  </a:lnTo>
                  <a:lnTo>
                    <a:pt x="295" y="36"/>
                  </a:lnTo>
                  <a:lnTo>
                    <a:pt x="303" y="43"/>
                  </a:lnTo>
                  <a:lnTo>
                    <a:pt x="309" y="50"/>
                  </a:lnTo>
                  <a:lnTo>
                    <a:pt x="315" y="58"/>
                  </a:lnTo>
                  <a:lnTo>
                    <a:pt x="321" y="67"/>
                  </a:lnTo>
                  <a:lnTo>
                    <a:pt x="326" y="75"/>
                  </a:lnTo>
                  <a:lnTo>
                    <a:pt x="331" y="85"/>
                  </a:lnTo>
                  <a:lnTo>
                    <a:pt x="334" y="95"/>
                  </a:lnTo>
                  <a:lnTo>
                    <a:pt x="338" y="105"/>
                  </a:lnTo>
                  <a:lnTo>
                    <a:pt x="340" y="117"/>
                  </a:lnTo>
                  <a:lnTo>
                    <a:pt x="342" y="129"/>
                  </a:lnTo>
                  <a:lnTo>
                    <a:pt x="344" y="142"/>
                  </a:lnTo>
                  <a:lnTo>
                    <a:pt x="345" y="156"/>
                  </a:lnTo>
                  <a:lnTo>
                    <a:pt x="346" y="170"/>
                  </a:lnTo>
                  <a:lnTo>
                    <a:pt x="346" y="183"/>
                  </a:lnTo>
                  <a:close/>
                  <a:moveTo>
                    <a:pt x="229" y="129"/>
                  </a:moveTo>
                  <a:lnTo>
                    <a:pt x="227" y="113"/>
                  </a:lnTo>
                  <a:lnTo>
                    <a:pt x="223" y="100"/>
                  </a:lnTo>
                  <a:lnTo>
                    <a:pt x="221" y="95"/>
                  </a:lnTo>
                  <a:lnTo>
                    <a:pt x="218" y="90"/>
                  </a:lnTo>
                  <a:lnTo>
                    <a:pt x="215" y="85"/>
                  </a:lnTo>
                  <a:lnTo>
                    <a:pt x="212" y="82"/>
                  </a:lnTo>
                  <a:lnTo>
                    <a:pt x="203" y="75"/>
                  </a:lnTo>
                  <a:lnTo>
                    <a:pt x="195" y="71"/>
                  </a:lnTo>
                  <a:lnTo>
                    <a:pt x="185" y="68"/>
                  </a:lnTo>
                  <a:lnTo>
                    <a:pt x="173" y="68"/>
                  </a:lnTo>
                  <a:lnTo>
                    <a:pt x="167" y="68"/>
                  </a:lnTo>
                  <a:lnTo>
                    <a:pt x="160" y="69"/>
                  </a:lnTo>
                  <a:lnTo>
                    <a:pt x="155" y="70"/>
                  </a:lnTo>
                  <a:lnTo>
                    <a:pt x="149" y="73"/>
                  </a:lnTo>
                  <a:lnTo>
                    <a:pt x="144" y="75"/>
                  </a:lnTo>
                  <a:lnTo>
                    <a:pt x="138" y="80"/>
                  </a:lnTo>
                  <a:lnTo>
                    <a:pt x="134" y="84"/>
                  </a:lnTo>
                  <a:lnTo>
                    <a:pt x="130" y="89"/>
                  </a:lnTo>
                  <a:lnTo>
                    <a:pt x="126" y="97"/>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1" name="Freeform 1524">
              <a:extLst>
                <a:ext uri="{FF2B5EF4-FFF2-40B4-BE49-F238E27FC236}">
                  <a16:creationId xmlns:a16="http://schemas.microsoft.com/office/drawing/2014/main" id="{75DC6BB3-27DF-4635-ABB9-5998CFEBF944}"/>
                </a:ext>
              </a:extLst>
            </p:cNvPr>
            <p:cNvSpPr>
              <a:spLocks/>
            </p:cNvSpPr>
            <p:nvPr/>
          </p:nvSpPr>
          <p:spPr bwMode="auto">
            <a:xfrm>
              <a:off x="1678" y="3527"/>
              <a:ext cx="63" cy="60"/>
            </a:xfrm>
            <a:custGeom>
              <a:avLst/>
              <a:gdLst>
                <a:gd name="T0" fmla="*/ 0 w 315"/>
                <a:gd name="T1" fmla="*/ 0 h 304"/>
                <a:gd name="T2" fmla="*/ 4 w 315"/>
                <a:gd name="T3" fmla="*/ 0 h 304"/>
                <a:gd name="T4" fmla="*/ 4 w 315"/>
                <a:gd name="T5" fmla="*/ 2 h 304"/>
                <a:gd name="T6" fmla="*/ 5 w 315"/>
                <a:gd name="T7" fmla="*/ 2 h 304"/>
                <a:gd name="T8" fmla="*/ 5 w 315"/>
                <a:gd name="T9" fmla="*/ 1 h 304"/>
                <a:gd name="T10" fmla="*/ 6 w 315"/>
                <a:gd name="T11" fmla="*/ 1 h 304"/>
                <a:gd name="T12" fmla="*/ 6 w 315"/>
                <a:gd name="T13" fmla="*/ 1 h 304"/>
                <a:gd name="T14" fmla="*/ 7 w 315"/>
                <a:gd name="T15" fmla="*/ 0 h 304"/>
                <a:gd name="T16" fmla="*/ 7 w 315"/>
                <a:gd name="T17" fmla="*/ 0 h 304"/>
                <a:gd name="T18" fmla="*/ 8 w 315"/>
                <a:gd name="T19" fmla="*/ 0 h 304"/>
                <a:gd name="T20" fmla="*/ 9 w 315"/>
                <a:gd name="T21" fmla="*/ 0 h 304"/>
                <a:gd name="T22" fmla="*/ 9 w 315"/>
                <a:gd name="T23" fmla="*/ 0 h 304"/>
                <a:gd name="T24" fmla="*/ 9 w 315"/>
                <a:gd name="T25" fmla="*/ 0 h 304"/>
                <a:gd name="T26" fmla="*/ 10 w 315"/>
                <a:gd name="T27" fmla="*/ 0 h 304"/>
                <a:gd name="T28" fmla="*/ 10 w 315"/>
                <a:gd name="T29" fmla="*/ 0 h 304"/>
                <a:gd name="T30" fmla="*/ 11 w 315"/>
                <a:gd name="T31" fmla="*/ 0 h 304"/>
                <a:gd name="T32" fmla="*/ 11 w 315"/>
                <a:gd name="T33" fmla="*/ 1 h 304"/>
                <a:gd name="T34" fmla="*/ 11 w 315"/>
                <a:gd name="T35" fmla="*/ 1 h 304"/>
                <a:gd name="T36" fmla="*/ 12 w 315"/>
                <a:gd name="T37" fmla="*/ 1 h 304"/>
                <a:gd name="T38" fmla="*/ 12 w 315"/>
                <a:gd name="T39" fmla="*/ 1 h 304"/>
                <a:gd name="T40" fmla="*/ 12 w 315"/>
                <a:gd name="T41" fmla="*/ 2 h 304"/>
                <a:gd name="T42" fmla="*/ 12 w 315"/>
                <a:gd name="T43" fmla="*/ 2 h 304"/>
                <a:gd name="T44" fmla="*/ 12 w 315"/>
                <a:gd name="T45" fmla="*/ 2 h 304"/>
                <a:gd name="T46" fmla="*/ 12 w 315"/>
                <a:gd name="T47" fmla="*/ 3 h 304"/>
                <a:gd name="T48" fmla="*/ 13 w 315"/>
                <a:gd name="T49" fmla="*/ 3 h 304"/>
                <a:gd name="T50" fmla="*/ 13 w 315"/>
                <a:gd name="T51" fmla="*/ 4 h 304"/>
                <a:gd name="T52" fmla="*/ 13 w 315"/>
                <a:gd name="T53" fmla="*/ 5 h 304"/>
                <a:gd name="T54" fmla="*/ 13 w 315"/>
                <a:gd name="T55" fmla="*/ 12 h 304"/>
                <a:gd name="T56" fmla="*/ 8 w 315"/>
                <a:gd name="T57" fmla="*/ 12 h 304"/>
                <a:gd name="T58" fmla="*/ 8 w 315"/>
                <a:gd name="T59" fmla="*/ 6 h 304"/>
                <a:gd name="T60" fmla="*/ 8 w 315"/>
                <a:gd name="T61" fmla="*/ 5 h 304"/>
                <a:gd name="T62" fmla="*/ 8 w 315"/>
                <a:gd name="T63" fmla="*/ 5 h 304"/>
                <a:gd name="T64" fmla="*/ 8 w 315"/>
                <a:gd name="T65" fmla="*/ 4 h 304"/>
                <a:gd name="T66" fmla="*/ 8 w 315"/>
                <a:gd name="T67" fmla="*/ 4 h 304"/>
                <a:gd name="T68" fmla="*/ 7 w 315"/>
                <a:gd name="T69" fmla="*/ 4 h 304"/>
                <a:gd name="T70" fmla="*/ 7 w 315"/>
                <a:gd name="T71" fmla="*/ 4 h 304"/>
                <a:gd name="T72" fmla="*/ 7 w 315"/>
                <a:gd name="T73" fmla="*/ 4 h 304"/>
                <a:gd name="T74" fmla="*/ 6 w 315"/>
                <a:gd name="T75" fmla="*/ 4 h 304"/>
                <a:gd name="T76" fmla="*/ 6 w 315"/>
                <a:gd name="T77" fmla="*/ 4 h 304"/>
                <a:gd name="T78" fmla="*/ 6 w 315"/>
                <a:gd name="T79" fmla="*/ 4 h 304"/>
                <a:gd name="T80" fmla="*/ 5 w 315"/>
                <a:gd name="T81" fmla="*/ 4 h 304"/>
                <a:gd name="T82" fmla="*/ 5 w 315"/>
                <a:gd name="T83" fmla="*/ 4 h 304"/>
                <a:gd name="T84" fmla="*/ 5 w 315"/>
                <a:gd name="T85" fmla="*/ 4 h 304"/>
                <a:gd name="T86" fmla="*/ 5 w 315"/>
                <a:gd name="T87" fmla="*/ 5 h 304"/>
                <a:gd name="T88" fmla="*/ 5 w 315"/>
                <a:gd name="T89" fmla="*/ 5 h 304"/>
                <a:gd name="T90" fmla="*/ 5 w 315"/>
                <a:gd name="T91" fmla="*/ 5 h 304"/>
                <a:gd name="T92" fmla="*/ 5 w 315"/>
                <a:gd name="T93" fmla="*/ 6 h 304"/>
                <a:gd name="T94" fmla="*/ 5 w 315"/>
                <a:gd name="T95" fmla="*/ 6 h 304"/>
                <a:gd name="T96" fmla="*/ 5 w 315"/>
                <a:gd name="T97" fmla="*/ 12 h 304"/>
                <a:gd name="T98" fmla="*/ 0 w 315"/>
                <a:gd name="T99" fmla="*/ 12 h 304"/>
                <a:gd name="T100" fmla="*/ 0 w 315"/>
                <a:gd name="T101" fmla="*/ 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0" y="6"/>
                  </a:moveTo>
                  <a:lnTo>
                    <a:pt x="106" y="6"/>
                  </a:lnTo>
                  <a:lnTo>
                    <a:pt x="106" y="55"/>
                  </a:lnTo>
                  <a:lnTo>
                    <a:pt x="118" y="41"/>
                  </a:lnTo>
                  <a:lnTo>
                    <a:pt x="130" y="30"/>
                  </a:lnTo>
                  <a:lnTo>
                    <a:pt x="142" y="20"/>
                  </a:lnTo>
                  <a:lnTo>
                    <a:pt x="154" y="13"/>
                  </a:lnTo>
                  <a:lnTo>
                    <a:pt x="167" y="7"/>
                  </a:lnTo>
                  <a:lnTo>
                    <a:pt x="181" y="3"/>
                  </a:lnTo>
                  <a:lnTo>
                    <a:pt x="197" y="1"/>
                  </a:lnTo>
                  <a:lnTo>
                    <a:pt x="213" y="0"/>
                  </a:lnTo>
                  <a:lnTo>
                    <a:pt x="225" y="0"/>
                  </a:lnTo>
                  <a:lnTo>
                    <a:pt x="236" y="2"/>
                  </a:lnTo>
                  <a:lnTo>
                    <a:pt x="247" y="4"/>
                  </a:lnTo>
                  <a:lnTo>
                    <a:pt x="256" y="6"/>
                  </a:lnTo>
                  <a:lnTo>
                    <a:pt x="265" y="11"/>
                  </a:lnTo>
                  <a:lnTo>
                    <a:pt x="274" y="16"/>
                  </a:lnTo>
                  <a:lnTo>
                    <a:pt x="281" y="21"/>
                  </a:lnTo>
                  <a:lnTo>
                    <a:pt x="288" y="28"/>
                  </a:lnTo>
                  <a:lnTo>
                    <a:pt x="294" y="35"/>
                  </a:lnTo>
                  <a:lnTo>
                    <a:pt x="300" y="44"/>
                  </a:lnTo>
                  <a:lnTo>
                    <a:pt x="304" y="54"/>
                  </a:lnTo>
                  <a:lnTo>
                    <a:pt x="308" y="63"/>
                  </a:lnTo>
                  <a:lnTo>
                    <a:pt x="310" y="75"/>
                  </a:lnTo>
                  <a:lnTo>
                    <a:pt x="313" y="87"/>
                  </a:lnTo>
                  <a:lnTo>
                    <a:pt x="315" y="101"/>
                  </a:lnTo>
                  <a:lnTo>
                    <a:pt x="315" y="115"/>
                  </a:lnTo>
                  <a:lnTo>
                    <a:pt x="315" y="304"/>
                  </a:lnTo>
                  <a:lnTo>
                    <a:pt x="200" y="304"/>
                  </a:lnTo>
                  <a:lnTo>
                    <a:pt x="200" y="140"/>
                  </a:lnTo>
                  <a:lnTo>
                    <a:pt x="199" y="127"/>
                  </a:lnTo>
                  <a:lnTo>
                    <a:pt x="197" y="116"/>
                  </a:lnTo>
                  <a:lnTo>
                    <a:pt x="194" y="108"/>
                  </a:lnTo>
                  <a:lnTo>
                    <a:pt x="189" y="101"/>
                  </a:lnTo>
                  <a:lnTo>
                    <a:pt x="184" y="96"/>
                  </a:lnTo>
                  <a:lnTo>
                    <a:pt x="177" y="93"/>
                  </a:lnTo>
                  <a:lnTo>
                    <a:pt x="169" y="90"/>
                  </a:lnTo>
                  <a:lnTo>
                    <a:pt x="160" y="89"/>
                  </a:lnTo>
                  <a:lnTo>
                    <a:pt x="151" y="90"/>
                  </a:lnTo>
                  <a:lnTo>
                    <a:pt x="142" y="93"/>
                  </a:lnTo>
                  <a:lnTo>
                    <a:pt x="133" y="98"/>
                  </a:lnTo>
                  <a:lnTo>
                    <a:pt x="127" y="104"/>
                  </a:lnTo>
                  <a:lnTo>
                    <a:pt x="124" y="109"/>
                  </a:lnTo>
                  <a:lnTo>
                    <a:pt x="121" y="114"/>
                  </a:lnTo>
                  <a:lnTo>
                    <a:pt x="119" y="121"/>
                  </a:lnTo>
                  <a:lnTo>
                    <a:pt x="117" y="127"/>
                  </a:lnTo>
                  <a:lnTo>
                    <a:pt x="115" y="142"/>
                  </a:lnTo>
                  <a:lnTo>
                    <a:pt x="114" y="162"/>
                  </a:lnTo>
                  <a:lnTo>
                    <a:pt x="114" y="304"/>
                  </a:lnTo>
                  <a:lnTo>
                    <a:pt x="0" y="304"/>
                  </a:lnTo>
                  <a:lnTo>
                    <a:pt x="0" y="6"/>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2" name="Freeform 1525">
              <a:extLst>
                <a:ext uri="{FF2B5EF4-FFF2-40B4-BE49-F238E27FC236}">
                  <a16:creationId xmlns:a16="http://schemas.microsoft.com/office/drawing/2014/main" id="{C62EF9B6-85CD-484D-A04D-7CB42ECFE2C3}"/>
                </a:ext>
              </a:extLst>
            </p:cNvPr>
            <p:cNvSpPr>
              <a:spLocks/>
            </p:cNvSpPr>
            <p:nvPr/>
          </p:nvSpPr>
          <p:spPr bwMode="auto">
            <a:xfrm>
              <a:off x="1751" y="3505"/>
              <a:ext cx="45" cy="84"/>
            </a:xfrm>
            <a:custGeom>
              <a:avLst/>
              <a:gdLst>
                <a:gd name="T0" fmla="*/ 6 w 224"/>
                <a:gd name="T1" fmla="*/ 0 h 417"/>
                <a:gd name="T2" fmla="*/ 6 w 224"/>
                <a:gd name="T3" fmla="*/ 5 h 417"/>
                <a:gd name="T4" fmla="*/ 9 w 224"/>
                <a:gd name="T5" fmla="*/ 5 h 417"/>
                <a:gd name="T6" fmla="*/ 9 w 224"/>
                <a:gd name="T7" fmla="*/ 8 h 417"/>
                <a:gd name="T8" fmla="*/ 6 w 224"/>
                <a:gd name="T9" fmla="*/ 8 h 417"/>
                <a:gd name="T10" fmla="*/ 6 w 224"/>
                <a:gd name="T11" fmla="*/ 12 h 417"/>
                <a:gd name="T12" fmla="*/ 6 w 224"/>
                <a:gd name="T13" fmla="*/ 13 h 417"/>
                <a:gd name="T14" fmla="*/ 6 w 224"/>
                <a:gd name="T15" fmla="*/ 13 h 417"/>
                <a:gd name="T16" fmla="*/ 6 w 224"/>
                <a:gd name="T17" fmla="*/ 13 h 417"/>
                <a:gd name="T18" fmla="*/ 6 w 224"/>
                <a:gd name="T19" fmla="*/ 13 h 417"/>
                <a:gd name="T20" fmla="*/ 7 w 224"/>
                <a:gd name="T21" fmla="*/ 13 h 417"/>
                <a:gd name="T22" fmla="*/ 7 w 224"/>
                <a:gd name="T23" fmla="*/ 13 h 417"/>
                <a:gd name="T24" fmla="*/ 7 w 224"/>
                <a:gd name="T25" fmla="*/ 14 h 417"/>
                <a:gd name="T26" fmla="*/ 7 w 224"/>
                <a:gd name="T27" fmla="*/ 14 h 417"/>
                <a:gd name="T28" fmla="*/ 8 w 224"/>
                <a:gd name="T29" fmla="*/ 14 h 417"/>
                <a:gd name="T30" fmla="*/ 8 w 224"/>
                <a:gd name="T31" fmla="*/ 13 h 417"/>
                <a:gd name="T32" fmla="*/ 8 w 224"/>
                <a:gd name="T33" fmla="*/ 13 h 417"/>
                <a:gd name="T34" fmla="*/ 9 w 224"/>
                <a:gd name="T35" fmla="*/ 13 h 417"/>
                <a:gd name="T36" fmla="*/ 9 w 224"/>
                <a:gd name="T37" fmla="*/ 17 h 417"/>
                <a:gd name="T38" fmla="*/ 8 w 224"/>
                <a:gd name="T39" fmla="*/ 17 h 417"/>
                <a:gd name="T40" fmla="*/ 7 w 224"/>
                <a:gd name="T41" fmla="*/ 17 h 417"/>
                <a:gd name="T42" fmla="*/ 7 w 224"/>
                <a:gd name="T43" fmla="*/ 17 h 417"/>
                <a:gd name="T44" fmla="*/ 6 w 224"/>
                <a:gd name="T45" fmla="*/ 17 h 417"/>
                <a:gd name="T46" fmla="*/ 5 w 224"/>
                <a:gd name="T47" fmla="*/ 17 h 417"/>
                <a:gd name="T48" fmla="*/ 4 w 224"/>
                <a:gd name="T49" fmla="*/ 17 h 417"/>
                <a:gd name="T50" fmla="*/ 4 w 224"/>
                <a:gd name="T51" fmla="*/ 17 h 417"/>
                <a:gd name="T52" fmla="*/ 4 w 224"/>
                <a:gd name="T53" fmla="*/ 17 h 417"/>
                <a:gd name="T54" fmla="*/ 3 w 224"/>
                <a:gd name="T55" fmla="*/ 17 h 417"/>
                <a:gd name="T56" fmla="*/ 3 w 224"/>
                <a:gd name="T57" fmla="*/ 17 h 417"/>
                <a:gd name="T58" fmla="*/ 3 w 224"/>
                <a:gd name="T59" fmla="*/ 16 h 417"/>
                <a:gd name="T60" fmla="*/ 3 w 224"/>
                <a:gd name="T61" fmla="*/ 16 h 417"/>
                <a:gd name="T62" fmla="*/ 2 w 224"/>
                <a:gd name="T63" fmla="*/ 16 h 417"/>
                <a:gd name="T64" fmla="*/ 2 w 224"/>
                <a:gd name="T65" fmla="*/ 15 h 417"/>
                <a:gd name="T66" fmla="*/ 2 w 224"/>
                <a:gd name="T67" fmla="*/ 15 h 417"/>
                <a:gd name="T68" fmla="*/ 2 w 224"/>
                <a:gd name="T69" fmla="*/ 14 h 417"/>
                <a:gd name="T70" fmla="*/ 2 w 224"/>
                <a:gd name="T71" fmla="*/ 13 h 417"/>
                <a:gd name="T72" fmla="*/ 2 w 224"/>
                <a:gd name="T73" fmla="*/ 12 h 417"/>
                <a:gd name="T74" fmla="*/ 2 w 224"/>
                <a:gd name="T75" fmla="*/ 8 h 417"/>
                <a:gd name="T76" fmla="*/ 0 w 224"/>
                <a:gd name="T77" fmla="*/ 8 h 417"/>
                <a:gd name="T78" fmla="*/ 0 w 224"/>
                <a:gd name="T79" fmla="*/ 5 h 417"/>
                <a:gd name="T80" fmla="*/ 2 w 224"/>
                <a:gd name="T81" fmla="*/ 5 h 417"/>
                <a:gd name="T82" fmla="*/ 2 w 224"/>
                <a:gd name="T83" fmla="*/ 2 h 417"/>
                <a:gd name="T84" fmla="*/ 6 w 224"/>
                <a:gd name="T85" fmla="*/ 0 h 4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4"/>
                <a:gd name="T130" fmla="*/ 0 h 417"/>
                <a:gd name="T131" fmla="*/ 224 w 224"/>
                <a:gd name="T132" fmla="*/ 417 h 4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4" h="417">
                  <a:moveTo>
                    <a:pt x="157" y="0"/>
                  </a:moveTo>
                  <a:lnTo>
                    <a:pt x="157" y="113"/>
                  </a:lnTo>
                  <a:lnTo>
                    <a:pt x="219" y="113"/>
                  </a:lnTo>
                  <a:lnTo>
                    <a:pt x="219" y="196"/>
                  </a:lnTo>
                  <a:lnTo>
                    <a:pt x="157" y="196"/>
                  </a:lnTo>
                  <a:lnTo>
                    <a:pt x="157" y="302"/>
                  </a:lnTo>
                  <a:lnTo>
                    <a:pt x="157" y="311"/>
                  </a:lnTo>
                  <a:lnTo>
                    <a:pt x="158" y="318"/>
                  </a:lnTo>
                  <a:lnTo>
                    <a:pt x="159" y="324"/>
                  </a:lnTo>
                  <a:lnTo>
                    <a:pt x="160" y="328"/>
                  </a:lnTo>
                  <a:lnTo>
                    <a:pt x="163" y="332"/>
                  </a:lnTo>
                  <a:lnTo>
                    <a:pt x="168" y="334"/>
                  </a:lnTo>
                  <a:lnTo>
                    <a:pt x="173" y="337"/>
                  </a:lnTo>
                  <a:lnTo>
                    <a:pt x="180" y="338"/>
                  </a:lnTo>
                  <a:lnTo>
                    <a:pt x="187" y="337"/>
                  </a:lnTo>
                  <a:lnTo>
                    <a:pt x="195" y="335"/>
                  </a:lnTo>
                  <a:lnTo>
                    <a:pt x="204" y="333"/>
                  </a:lnTo>
                  <a:lnTo>
                    <a:pt x="215" y="330"/>
                  </a:lnTo>
                  <a:lnTo>
                    <a:pt x="224" y="409"/>
                  </a:lnTo>
                  <a:lnTo>
                    <a:pt x="202" y="413"/>
                  </a:lnTo>
                  <a:lnTo>
                    <a:pt x="183" y="415"/>
                  </a:lnTo>
                  <a:lnTo>
                    <a:pt x="163" y="417"/>
                  </a:lnTo>
                  <a:lnTo>
                    <a:pt x="145" y="417"/>
                  </a:lnTo>
                  <a:lnTo>
                    <a:pt x="124" y="417"/>
                  </a:lnTo>
                  <a:lnTo>
                    <a:pt x="107" y="415"/>
                  </a:lnTo>
                  <a:lnTo>
                    <a:pt x="100" y="413"/>
                  </a:lnTo>
                  <a:lnTo>
                    <a:pt x="93" y="412"/>
                  </a:lnTo>
                  <a:lnTo>
                    <a:pt x="87" y="410"/>
                  </a:lnTo>
                  <a:lnTo>
                    <a:pt x="81" y="407"/>
                  </a:lnTo>
                  <a:lnTo>
                    <a:pt x="73" y="401"/>
                  </a:lnTo>
                  <a:lnTo>
                    <a:pt x="64" y="393"/>
                  </a:lnTo>
                  <a:lnTo>
                    <a:pt x="58" y="384"/>
                  </a:lnTo>
                  <a:lnTo>
                    <a:pt x="52" y="373"/>
                  </a:lnTo>
                  <a:lnTo>
                    <a:pt x="48" y="361"/>
                  </a:lnTo>
                  <a:lnTo>
                    <a:pt x="45" y="344"/>
                  </a:lnTo>
                  <a:lnTo>
                    <a:pt x="42" y="325"/>
                  </a:lnTo>
                  <a:lnTo>
                    <a:pt x="42" y="301"/>
                  </a:lnTo>
                  <a:lnTo>
                    <a:pt x="42" y="196"/>
                  </a:lnTo>
                  <a:lnTo>
                    <a:pt x="0" y="196"/>
                  </a:lnTo>
                  <a:lnTo>
                    <a:pt x="0" y="113"/>
                  </a:lnTo>
                  <a:lnTo>
                    <a:pt x="42" y="113"/>
                  </a:lnTo>
                  <a:lnTo>
                    <a:pt x="42" y="58"/>
                  </a:lnTo>
                  <a:lnTo>
                    <a:pt x="157"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3" name="Freeform 1526">
              <a:extLst>
                <a:ext uri="{FF2B5EF4-FFF2-40B4-BE49-F238E27FC236}">
                  <a16:creationId xmlns:a16="http://schemas.microsoft.com/office/drawing/2014/main" id="{B6FA2330-1F56-4462-B9B8-A53EA7224224}"/>
                </a:ext>
              </a:extLst>
            </p:cNvPr>
            <p:cNvSpPr>
              <a:spLocks noEditPoints="1"/>
            </p:cNvSpPr>
            <p:nvPr/>
          </p:nvSpPr>
          <p:spPr bwMode="auto">
            <a:xfrm>
              <a:off x="1803" y="3527"/>
              <a:ext cx="69" cy="62"/>
            </a:xfrm>
            <a:custGeom>
              <a:avLst/>
              <a:gdLst>
                <a:gd name="T0" fmla="*/ 5 w 346"/>
                <a:gd name="T1" fmla="*/ 8 h 310"/>
                <a:gd name="T2" fmla="*/ 5 w 346"/>
                <a:gd name="T3" fmla="*/ 9 h 310"/>
                <a:gd name="T4" fmla="*/ 6 w 346"/>
                <a:gd name="T5" fmla="*/ 9 h 310"/>
                <a:gd name="T6" fmla="*/ 6 w 346"/>
                <a:gd name="T7" fmla="*/ 10 h 310"/>
                <a:gd name="T8" fmla="*/ 7 w 346"/>
                <a:gd name="T9" fmla="*/ 10 h 310"/>
                <a:gd name="T10" fmla="*/ 8 w 346"/>
                <a:gd name="T11" fmla="*/ 9 h 310"/>
                <a:gd name="T12" fmla="*/ 9 w 346"/>
                <a:gd name="T13" fmla="*/ 9 h 310"/>
                <a:gd name="T14" fmla="*/ 13 w 346"/>
                <a:gd name="T15" fmla="*/ 10 h 310"/>
                <a:gd name="T16" fmla="*/ 12 w 346"/>
                <a:gd name="T17" fmla="*/ 11 h 310"/>
                <a:gd name="T18" fmla="*/ 11 w 346"/>
                <a:gd name="T19" fmla="*/ 11 h 310"/>
                <a:gd name="T20" fmla="*/ 10 w 346"/>
                <a:gd name="T21" fmla="*/ 12 h 310"/>
                <a:gd name="T22" fmla="*/ 9 w 346"/>
                <a:gd name="T23" fmla="*/ 12 h 310"/>
                <a:gd name="T24" fmla="*/ 7 w 346"/>
                <a:gd name="T25" fmla="*/ 12 h 310"/>
                <a:gd name="T26" fmla="*/ 5 w 346"/>
                <a:gd name="T27" fmla="*/ 12 h 310"/>
                <a:gd name="T28" fmla="*/ 4 w 346"/>
                <a:gd name="T29" fmla="*/ 12 h 310"/>
                <a:gd name="T30" fmla="*/ 3 w 346"/>
                <a:gd name="T31" fmla="*/ 12 h 310"/>
                <a:gd name="T32" fmla="*/ 2 w 346"/>
                <a:gd name="T33" fmla="*/ 11 h 310"/>
                <a:gd name="T34" fmla="*/ 1 w 346"/>
                <a:gd name="T35" fmla="*/ 10 h 310"/>
                <a:gd name="T36" fmla="*/ 1 w 346"/>
                <a:gd name="T37" fmla="*/ 9 h 310"/>
                <a:gd name="T38" fmla="*/ 0 w 346"/>
                <a:gd name="T39" fmla="*/ 8 h 310"/>
                <a:gd name="T40" fmla="*/ 0 w 346"/>
                <a:gd name="T41" fmla="*/ 6 h 310"/>
                <a:gd name="T42" fmla="*/ 0 w 346"/>
                <a:gd name="T43" fmla="*/ 4 h 310"/>
                <a:gd name="T44" fmla="*/ 1 w 346"/>
                <a:gd name="T45" fmla="*/ 3 h 310"/>
                <a:gd name="T46" fmla="*/ 2 w 346"/>
                <a:gd name="T47" fmla="*/ 1 h 310"/>
                <a:gd name="T48" fmla="*/ 4 w 346"/>
                <a:gd name="T49" fmla="*/ 0 h 310"/>
                <a:gd name="T50" fmla="*/ 6 w 346"/>
                <a:gd name="T51" fmla="*/ 0 h 310"/>
                <a:gd name="T52" fmla="*/ 8 w 346"/>
                <a:gd name="T53" fmla="*/ 0 h 310"/>
                <a:gd name="T54" fmla="*/ 9 w 346"/>
                <a:gd name="T55" fmla="*/ 0 h 310"/>
                <a:gd name="T56" fmla="*/ 11 w 346"/>
                <a:gd name="T57" fmla="*/ 1 h 310"/>
                <a:gd name="T58" fmla="*/ 12 w 346"/>
                <a:gd name="T59" fmla="*/ 1 h 310"/>
                <a:gd name="T60" fmla="*/ 13 w 346"/>
                <a:gd name="T61" fmla="*/ 2 h 310"/>
                <a:gd name="T62" fmla="*/ 13 w 346"/>
                <a:gd name="T63" fmla="*/ 3 h 310"/>
                <a:gd name="T64" fmla="*/ 14 w 346"/>
                <a:gd name="T65" fmla="*/ 5 h 310"/>
                <a:gd name="T66" fmla="*/ 14 w 346"/>
                <a:gd name="T67" fmla="*/ 6 h 310"/>
                <a:gd name="T68" fmla="*/ 9 w 346"/>
                <a:gd name="T69" fmla="*/ 5 h 310"/>
                <a:gd name="T70" fmla="*/ 9 w 346"/>
                <a:gd name="T71" fmla="*/ 4 h 310"/>
                <a:gd name="T72" fmla="*/ 8 w 346"/>
                <a:gd name="T73" fmla="*/ 3 h 310"/>
                <a:gd name="T74" fmla="*/ 7 w 346"/>
                <a:gd name="T75" fmla="*/ 3 h 310"/>
                <a:gd name="T76" fmla="*/ 6 w 346"/>
                <a:gd name="T77" fmla="*/ 3 h 310"/>
                <a:gd name="T78" fmla="*/ 6 w 346"/>
                <a:gd name="T79" fmla="*/ 3 h 310"/>
                <a:gd name="T80" fmla="*/ 5 w 346"/>
                <a:gd name="T81" fmla="*/ 4 h 310"/>
                <a:gd name="T82" fmla="*/ 5 w 346"/>
                <a:gd name="T83" fmla="*/ 5 h 31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6"/>
                <a:gd name="T127" fmla="*/ 0 h 310"/>
                <a:gd name="T128" fmla="*/ 346 w 346"/>
                <a:gd name="T129" fmla="*/ 310 h 31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6" h="310">
                  <a:moveTo>
                    <a:pt x="346" y="183"/>
                  </a:moveTo>
                  <a:lnTo>
                    <a:pt x="117" y="183"/>
                  </a:lnTo>
                  <a:lnTo>
                    <a:pt x="119" y="196"/>
                  </a:lnTo>
                  <a:lnTo>
                    <a:pt x="121" y="208"/>
                  </a:lnTo>
                  <a:lnTo>
                    <a:pt x="126" y="217"/>
                  </a:lnTo>
                  <a:lnTo>
                    <a:pt x="131" y="224"/>
                  </a:lnTo>
                  <a:lnTo>
                    <a:pt x="135" y="230"/>
                  </a:lnTo>
                  <a:lnTo>
                    <a:pt x="141" y="233"/>
                  </a:lnTo>
                  <a:lnTo>
                    <a:pt x="145" y="236"/>
                  </a:lnTo>
                  <a:lnTo>
                    <a:pt x="150" y="239"/>
                  </a:lnTo>
                  <a:lnTo>
                    <a:pt x="156" y="241"/>
                  </a:lnTo>
                  <a:lnTo>
                    <a:pt x="162" y="242"/>
                  </a:lnTo>
                  <a:lnTo>
                    <a:pt x="168" y="244"/>
                  </a:lnTo>
                  <a:lnTo>
                    <a:pt x="174" y="244"/>
                  </a:lnTo>
                  <a:lnTo>
                    <a:pt x="183" y="244"/>
                  </a:lnTo>
                  <a:lnTo>
                    <a:pt x="191" y="241"/>
                  </a:lnTo>
                  <a:lnTo>
                    <a:pt x="199" y="239"/>
                  </a:lnTo>
                  <a:lnTo>
                    <a:pt x="207" y="235"/>
                  </a:lnTo>
                  <a:lnTo>
                    <a:pt x="211" y="233"/>
                  </a:lnTo>
                  <a:lnTo>
                    <a:pt x="216" y="228"/>
                  </a:lnTo>
                  <a:lnTo>
                    <a:pt x="222" y="223"/>
                  </a:lnTo>
                  <a:lnTo>
                    <a:pt x="226" y="217"/>
                  </a:lnTo>
                  <a:lnTo>
                    <a:pt x="339" y="227"/>
                  </a:lnTo>
                  <a:lnTo>
                    <a:pt x="332" y="238"/>
                  </a:lnTo>
                  <a:lnTo>
                    <a:pt x="325" y="248"/>
                  </a:lnTo>
                  <a:lnTo>
                    <a:pt x="318" y="258"/>
                  </a:lnTo>
                  <a:lnTo>
                    <a:pt x="310" y="265"/>
                  </a:lnTo>
                  <a:lnTo>
                    <a:pt x="303" y="273"/>
                  </a:lnTo>
                  <a:lnTo>
                    <a:pt x="294" y="280"/>
                  </a:lnTo>
                  <a:lnTo>
                    <a:pt x="285" y="286"/>
                  </a:lnTo>
                  <a:lnTo>
                    <a:pt x="277" y="291"/>
                  </a:lnTo>
                  <a:lnTo>
                    <a:pt x="267" y="296"/>
                  </a:lnTo>
                  <a:lnTo>
                    <a:pt x="256" y="300"/>
                  </a:lnTo>
                  <a:lnTo>
                    <a:pt x="245" y="303"/>
                  </a:lnTo>
                  <a:lnTo>
                    <a:pt x="232" y="306"/>
                  </a:lnTo>
                  <a:lnTo>
                    <a:pt x="218" y="308"/>
                  </a:lnTo>
                  <a:lnTo>
                    <a:pt x="204" y="309"/>
                  </a:lnTo>
                  <a:lnTo>
                    <a:pt x="188" y="310"/>
                  </a:lnTo>
                  <a:lnTo>
                    <a:pt x="172" y="310"/>
                  </a:lnTo>
                  <a:lnTo>
                    <a:pt x="158" y="310"/>
                  </a:lnTo>
                  <a:lnTo>
                    <a:pt x="144" y="309"/>
                  </a:lnTo>
                  <a:lnTo>
                    <a:pt x="131" y="308"/>
                  </a:lnTo>
                  <a:lnTo>
                    <a:pt x="119" y="306"/>
                  </a:lnTo>
                  <a:lnTo>
                    <a:pt x="108" y="304"/>
                  </a:lnTo>
                  <a:lnTo>
                    <a:pt x="98" y="302"/>
                  </a:lnTo>
                  <a:lnTo>
                    <a:pt x="88" y="299"/>
                  </a:lnTo>
                  <a:lnTo>
                    <a:pt x="79" y="294"/>
                  </a:lnTo>
                  <a:lnTo>
                    <a:pt x="71" y="290"/>
                  </a:lnTo>
                  <a:lnTo>
                    <a:pt x="63" y="285"/>
                  </a:lnTo>
                  <a:lnTo>
                    <a:pt x="55" y="279"/>
                  </a:lnTo>
                  <a:lnTo>
                    <a:pt x="48" y="273"/>
                  </a:lnTo>
                  <a:lnTo>
                    <a:pt x="41" y="265"/>
                  </a:lnTo>
                  <a:lnTo>
                    <a:pt x="35" y="258"/>
                  </a:lnTo>
                  <a:lnTo>
                    <a:pt x="28" y="250"/>
                  </a:lnTo>
                  <a:lnTo>
                    <a:pt x="23" y="241"/>
                  </a:lnTo>
                  <a:lnTo>
                    <a:pt x="18" y="232"/>
                  </a:lnTo>
                  <a:lnTo>
                    <a:pt x="13" y="222"/>
                  </a:lnTo>
                  <a:lnTo>
                    <a:pt x="9" y="212"/>
                  </a:lnTo>
                  <a:lnTo>
                    <a:pt x="6" y="201"/>
                  </a:lnTo>
                  <a:lnTo>
                    <a:pt x="4" y="191"/>
                  </a:lnTo>
                  <a:lnTo>
                    <a:pt x="1" y="180"/>
                  </a:lnTo>
                  <a:lnTo>
                    <a:pt x="0" y="168"/>
                  </a:lnTo>
                  <a:lnTo>
                    <a:pt x="0" y="156"/>
                  </a:lnTo>
                  <a:lnTo>
                    <a:pt x="1" y="139"/>
                  </a:lnTo>
                  <a:lnTo>
                    <a:pt x="4" y="123"/>
                  </a:lnTo>
                  <a:lnTo>
                    <a:pt x="7" y="108"/>
                  </a:lnTo>
                  <a:lnTo>
                    <a:pt x="11" y="93"/>
                  </a:lnTo>
                  <a:lnTo>
                    <a:pt x="18" y="78"/>
                  </a:lnTo>
                  <a:lnTo>
                    <a:pt x="25" y="67"/>
                  </a:lnTo>
                  <a:lnTo>
                    <a:pt x="35" y="54"/>
                  </a:lnTo>
                  <a:lnTo>
                    <a:pt x="45" y="43"/>
                  </a:lnTo>
                  <a:lnTo>
                    <a:pt x="57" y="33"/>
                  </a:lnTo>
                  <a:lnTo>
                    <a:pt x="69" y="23"/>
                  </a:lnTo>
                  <a:lnTo>
                    <a:pt x="84" y="17"/>
                  </a:lnTo>
                  <a:lnTo>
                    <a:pt x="99" y="11"/>
                  </a:lnTo>
                  <a:lnTo>
                    <a:pt x="115" y="6"/>
                  </a:lnTo>
                  <a:lnTo>
                    <a:pt x="131" y="2"/>
                  </a:lnTo>
                  <a:lnTo>
                    <a:pt x="149" y="1"/>
                  </a:lnTo>
                  <a:lnTo>
                    <a:pt x="169" y="0"/>
                  </a:lnTo>
                  <a:lnTo>
                    <a:pt x="184" y="0"/>
                  </a:lnTo>
                  <a:lnTo>
                    <a:pt x="199" y="1"/>
                  </a:lnTo>
                  <a:lnTo>
                    <a:pt x="213" y="2"/>
                  </a:lnTo>
                  <a:lnTo>
                    <a:pt x="226" y="4"/>
                  </a:lnTo>
                  <a:lnTo>
                    <a:pt x="238" y="7"/>
                  </a:lnTo>
                  <a:lnTo>
                    <a:pt x="250" y="11"/>
                  </a:lnTo>
                  <a:lnTo>
                    <a:pt x="259" y="15"/>
                  </a:lnTo>
                  <a:lnTo>
                    <a:pt x="269" y="19"/>
                  </a:lnTo>
                  <a:lnTo>
                    <a:pt x="279" y="25"/>
                  </a:lnTo>
                  <a:lnTo>
                    <a:pt x="288" y="30"/>
                  </a:lnTo>
                  <a:lnTo>
                    <a:pt x="295" y="36"/>
                  </a:lnTo>
                  <a:lnTo>
                    <a:pt x="303" y="43"/>
                  </a:lnTo>
                  <a:lnTo>
                    <a:pt x="309" y="50"/>
                  </a:lnTo>
                  <a:lnTo>
                    <a:pt x="316" y="58"/>
                  </a:lnTo>
                  <a:lnTo>
                    <a:pt x="321" y="67"/>
                  </a:lnTo>
                  <a:lnTo>
                    <a:pt x="326" y="75"/>
                  </a:lnTo>
                  <a:lnTo>
                    <a:pt x="331" y="85"/>
                  </a:lnTo>
                  <a:lnTo>
                    <a:pt x="335" y="95"/>
                  </a:lnTo>
                  <a:lnTo>
                    <a:pt x="338" y="105"/>
                  </a:lnTo>
                  <a:lnTo>
                    <a:pt x="340" y="117"/>
                  </a:lnTo>
                  <a:lnTo>
                    <a:pt x="343" y="129"/>
                  </a:lnTo>
                  <a:lnTo>
                    <a:pt x="344" y="142"/>
                  </a:lnTo>
                  <a:lnTo>
                    <a:pt x="345" y="156"/>
                  </a:lnTo>
                  <a:lnTo>
                    <a:pt x="346" y="170"/>
                  </a:lnTo>
                  <a:lnTo>
                    <a:pt x="346" y="183"/>
                  </a:lnTo>
                  <a:close/>
                  <a:moveTo>
                    <a:pt x="229" y="129"/>
                  </a:moveTo>
                  <a:lnTo>
                    <a:pt x="227" y="113"/>
                  </a:lnTo>
                  <a:lnTo>
                    <a:pt x="223" y="100"/>
                  </a:lnTo>
                  <a:lnTo>
                    <a:pt x="221" y="95"/>
                  </a:lnTo>
                  <a:lnTo>
                    <a:pt x="218" y="90"/>
                  </a:lnTo>
                  <a:lnTo>
                    <a:pt x="215" y="85"/>
                  </a:lnTo>
                  <a:lnTo>
                    <a:pt x="212" y="82"/>
                  </a:lnTo>
                  <a:lnTo>
                    <a:pt x="203" y="75"/>
                  </a:lnTo>
                  <a:lnTo>
                    <a:pt x="195" y="71"/>
                  </a:lnTo>
                  <a:lnTo>
                    <a:pt x="185" y="68"/>
                  </a:lnTo>
                  <a:lnTo>
                    <a:pt x="173" y="68"/>
                  </a:lnTo>
                  <a:lnTo>
                    <a:pt x="167" y="68"/>
                  </a:lnTo>
                  <a:lnTo>
                    <a:pt x="160" y="69"/>
                  </a:lnTo>
                  <a:lnTo>
                    <a:pt x="155" y="70"/>
                  </a:lnTo>
                  <a:lnTo>
                    <a:pt x="149" y="73"/>
                  </a:lnTo>
                  <a:lnTo>
                    <a:pt x="144" y="75"/>
                  </a:lnTo>
                  <a:lnTo>
                    <a:pt x="139" y="80"/>
                  </a:lnTo>
                  <a:lnTo>
                    <a:pt x="134" y="84"/>
                  </a:lnTo>
                  <a:lnTo>
                    <a:pt x="130" y="89"/>
                  </a:lnTo>
                  <a:lnTo>
                    <a:pt x="126" y="97"/>
                  </a:lnTo>
                  <a:lnTo>
                    <a:pt x="121" y="105"/>
                  </a:lnTo>
                  <a:lnTo>
                    <a:pt x="119" y="116"/>
                  </a:lnTo>
                  <a:lnTo>
                    <a:pt x="117" y="129"/>
                  </a:lnTo>
                  <a:lnTo>
                    <a:pt x="229" y="12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4" name="Freeform 1527">
              <a:extLst>
                <a:ext uri="{FF2B5EF4-FFF2-40B4-BE49-F238E27FC236}">
                  <a16:creationId xmlns:a16="http://schemas.microsoft.com/office/drawing/2014/main" id="{6F085781-044A-4DCF-B6B8-E970D9576586}"/>
                </a:ext>
              </a:extLst>
            </p:cNvPr>
            <p:cNvSpPr>
              <a:spLocks/>
            </p:cNvSpPr>
            <p:nvPr/>
          </p:nvSpPr>
          <p:spPr bwMode="auto">
            <a:xfrm>
              <a:off x="1266" y="3642"/>
              <a:ext cx="81" cy="85"/>
            </a:xfrm>
            <a:custGeom>
              <a:avLst/>
              <a:gdLst>
                <a:gd name="T0" fmla="*/ 16 w 401"/>
                <a:gd name="T1" fmla="*/ 12 h 425"/>
                <a:gd name="T2" fmla="*/ 15 w 401"/>
                <a:gd name="T3" fmla="*/ 14 h 425"/>
                <a:gd name="T4" fmla="*/ 15 w 401"/>
                <a:gd name="T5" fmla="*/ 15 h 425"/>
                <a:gd name="T6" fmla="*/ 14 w 401"/>
                <a:gd name="T7" fmla="*/ 16 h 425"/>
                <a:gd name="T8" fmla="*/ 13 w 401"/>
                <a:gd name="T9" fmla="*/ 16 h 425"/>
                <a:gd name="T10" fmla="*/ 12 w 401"/>
                <a:gd name="T11" fmla="*/ 17 h 425"/>
                <a:gd name="T12" fmla="*/ 10 w 401"/>
                <a:gd name="T13" fmla="*/ 17 h 425"/>
                <a:gd name="T14" fmla="*/ 9 w 401"/>
                <a:gd name="T15" fmla="*/ 17 h 425"/>
                <a:gd name="T16" fmla="*/ 7 w 401"/>
                <a:gd name="T17" fmla="*/ 17 h 425"/>
                <a:gd name="T18" fmla="*/ 5 w 401"/>
                <a:gd name="T19" fmla="*/ 17 h 425"/>
                <a:gd name="T20" fmla="*/ 4 w 401"/>
                <a:gd name="T21" fmla="*/ 16 h 425"/>
                <a:gd name="T22" fmla="*/ 3 w 401"/>
                <a:gd name="T23" fmla="*/ 15 h 425"/>
                <a:gd name="T24" fmla="*/ 2 w 401"/>
                <a:gd name="T25" fmla="*/ 14 h 425"/>
                <a:gd name="T26" fmla="*/ 1 w 401"/>
                <a:gd name="T27" fmla="*/ 12 h 425"/>
                <a:gd name="T28" fmla="*/ 0 w 401"/>
                <a:gd name="T29" fmla="*/ 11 h 425"/>
                <a:gd name="T30" fmla="*/ 0 w 401"/>
                <a:gd name="T31" fmla="*/ 8 h 425"/>
                <a:gd name="T32" fmla="*/ 0 w 401"/>
                <a:gd name="T33" fmla="*/ 6 h 425"/>
                <a:gd name="T34" fmla="*/ 1 w 401"/>
                <a:gd name="T35" fmla="*/ 4 h 425"/>
                <a:gd name="T36" fmla="*/ 1 w 401"/>
                <a:gd name="T37" fmla="*/ 3 h 425"/>
                <a:gd name="T38" fmla="*/ 2 w 401"/>
                <a:gd name="T39" fmla="*/ 2 h 425"/>
                <a:gd name="T40" fmla="*/ 3 w 401"/>
                <a:gd name="T41" fmla="*/ 1 h 425"/>
                <a:gd name="T42" fmla="*/ 4 w 401"/>
                <a:gd name="T43" fmla="*/ 1 h 425"/>
                <a:gd name="T44" fmla="*/ 6 w 401"/>
                <a:gd name="T45" fmla="*/ 0 h 425"/>
                <a:gd name="T46" fmla="*/ 8 w 401"/>
                <a:gd name="T47" fmla="*/ 0 h 425"/>
                <a:gd name="T48" fmla="*/ 11 w 401"/>
                <a:gd name="T49" fmla="*/ 0 h 425"/>
                <a:gd name="T50" fmla="*/ 13 w 401"/>
                <a:gd name="T51" fmla="*/ 1 h 425"/>
                <a:gd name="T52" fmla="*/ 14 w 401"/>
                <a:gd name="T53" fmla="*/ 2 h 425"/>
                <a:gd name="T54" fmla="*/ 15 w 401"/>
                <a:gd name="T55" fmla="*/ 3 h 425"/>
                <a:gd name="T56" fmla="*/ 16 w 401"/>
                <a:gd name="T57" fmla="*/ 4 h 425"/>
                <a:gd name="T58" fmla="*/ 12 w 401"/>
                <a:gd name="T59" fmla="*/ 6 h 425"/>
                <a:gd name="T60" fmla="*/ 11 w 401"/>
                <a:gd name="T61" fmla="*/ 5 h 425"/>
                <a:gd name="T62" fmla="*/ 10 w 401"/>
                <a:gd name="T63" fmla="*/ 4 h 425"/>
                <a:gd name="T64" fmla="*/ 9 w 401"/>
                <a:gd name="T65" fmla="*/ 4 h 425"/>
                <a:gd name="T66" fmla="*/ 8 w 401"/>
                <a:gd name="T67" fmla="*/ 4 h 425"/>
                <a:gd name="T68" fmla="*/ 7 w 401"/>
                <a:gd name="T69" fmla="*/ 4 h 425"/>
                <a:gd name="T70" fmla="*/ 6 w 401"/>
                <a:gd name="T71" fmla="*/ 5 h 425"/>
                <a:gd name="T72" fmla="*/ 6 w 401"/>
                <a:gd name="T73" fmla="*/ 6 h 425"/>
                <a:gd name="T74" fmla="*/ 5 w 401"/>
                <a:gd name="T75" fmla="*/ 7 h 425"/>
                <a:gd name="T76" fmla="*/ 5 w 401"/>
                <a:gd name="T77" fmla="*/ 8 h 425"/>
                <a:gd name="T78" fmla="*/ 5 w 401"/>
                <a:gd name="T79" fmla="*/ 10 h 425"/>
                <a:gd name="T80" fmla="*/ 6 w 401"/>
                <a:gd name="T81" fmla="*/ 12 h 425"/>
                <a:gd name="T82" fmla="*/ 6 w 401"/>
                <a:gd name="T83" fmla="*/ 12 h 425"/>
                <a:gd name="T84" fmla="*/ 7 w 401"/>
                <a:gd name="T85" fmla="*/ 13 h 425"/>
                <a:gd name="T86" fmla="*/ 8 w 401"/>
                <a:gd name="T87" fmla="*/ 13 h 425"/>
                <a:gd name="T88" fmla="*/ 9 w 401"/>
                <a:gd name="T89" fmla="*/ 13 h 425"/>
                <a:gd name="T90" fmla="*/ 10 w 401"/>
                <a:gd name="T91" fmla="*/ 13 h 425"/>
                <a:gd name="T92" fmla="*/ 11 w 401"/>
                <a:gd name="T93" fmla="*/ 12 h 425"/>
                <a:gd name="T94" fmla="*/ 11 w 401"/>
                <a:gd name="T95" fmla="*/ 12 h 425"/>
                <a:gd name="T96" fmla="*/ 12 w 401"/>
                <a:gd name="T97" fmla="*/ 10 h 4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1"/>
                <a:gd name="T148" fmla="*/ 0 h 425"/>
                <a:gd name="T149" fmla="*/ 401 w 401"/>
                <a:gd name="T150" fmla="*/ 425 h 4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1" h="425">
                  <a:moveTo>
                    <a:pt x="289" y="249"/>
                  </a:moveTo>
                  <a:lnTo>
                    <a:pt x="401" y="284"/>
                  </a:lnTo>
                  <a:lnTo>
                    <a:pt x="394" y="305"/>
                  </a:lnTo>
                  <a:lnTo>
                    <a:pt x="385" y="326"/>
                  </a:lnTo>
                  <a:lnTo>
                    <a:pt x="381" y="335"/>
                  </a:lnTo>
                  <a:lnTo>
                    <a:pt x="376" y="345"/>
                  </a:lnTo>
                  <a:lnTo>
                    <a:pt x="370" y="353"/>
                  </a:lnTo>
                  <a:lnTo>
                    <a:pt x="365" y="361"/>
                  </a:lnTo>
                  <a:lnTo>
                    <a:pt x="358" y="369"/>
                  </a:lnTo>
                  <a:lnTo>
                    <a:pt x="352" y="376"/>
                  </a:lnTo>
                  <a:lnTo>
                    <a:pt x="345" y="383"/>
                  </a:lnTo>
                  <a:lnTo>
                    <a:pt x="338" y="389"/>
                  </a:lnTo>
                  <a:lnTo>
                    <a:pt x="330" y="395"/>
                  </a:lnTo>
                  <a:lnTo>
                    <a:pt x="322" y="400"/>
                  </a:lnTo>
                  <a:lnTo>
                    <a:pt x="314" y="404"/>
                  </a:lnTo>
                  <a:lnTo>
                    <a:pt x="304" y="409"/>
                  </a:lnTo>
                  <a:lnTo>
                    <a:pt x="296" y="412"/>
                  </a:lnTo>
                  <a:lnTo>
                    <a:pt x="286" y="415"/>
                  </a:lnTo>
                  <a:lnTo>
                    <a:pt x="275" y="418"/>
                  </a:lnTo>
                  <a:lnTo>
                    <a:pt x="265" y="421"/>
                  </a:lnTo>
                  <a:lnTo>
                    <a:pt x="253" y="423"/>
                  </a:lnTo>
                  <a:lnTo>
                    <a:pt x="241" y="424"/>
                  </a:lnTo>
                  <a:lnTo>
                    <a:pt x="228" y="424"/>
                  </a:lnTo>
                  <a:lnTo>
                    <a:pt x="214" y="425"/>
                  </a:lnTo>
                  <a:lnTo>
                    <a:pt x="198" y="424"/>
                  </a:lnTo>
                  <a:lnTo>
                    <a:pt x="182" y="424"/>
                  </a:lnTo>
                  <a:lnTo>
                    <a:pt x="167" y="422"/>
                  </a:lnTo>
                  <a:lnTo>
                    <a:pt x="153" y="420"/>
                  </a:lnTo>
                  <a:lnTo>
                    <a:pt x="139" y="417"/>
                  </a:lnTo>
                  <a:lnTo>
                    <a:pt x="127" y="414"/>
                  </a:lnTo>
                  <a:lnTo>
                    <a:pt x="116" y="410"/>
                  </a:lnTo>
                  <a:lnTo>
                    <a:pt x="105" y="406"/>
                  </a:lnTo>
                  <a:lnTo>
                    <a:pt x="94" y="400"/>
                  </a:lnTo>
                  <a:lnTo>
                    <a:pt x="84" y="394"/>
                  </a:lnTo>
                  <a:lnTo>
                    <a:pt x="75" y="386"/>
                  </a:lnTo>
                  <a:lnTo>
                    <a:pt x="65" y="379"/>
                  </a:lnTo>
                  <a:lnTo>
                    <a:pt x="56" y="369"/>
                  </a:lnTo>
                  <a:lnTo>
                    <a:pt x="48" y="359"/>
                  </a:lnTo>
                  <a:lnTo>
                    <a:pt x="39" y="348"/>
                  </a:lnTo>
                  <a:lnTo>
                    <a:pt x="31" y="336"/>
                  </a:lnTo>
                  <a:lnTo>
                    <a:pt x="24" y="324"/>
                  </a:lnTo>
                  <a:lnTo>
                    <a:pt x="17" y="311"/>
                  </a:lnTo>
                  <a:lnTo>
                    <a:pt x="12" y="295"/>
                  </a:lnTo>
                  <a:lnTo>
                    <a:pt x="8" y="280"/>
                  </a:lnTo>
                  <a:lnTo>
                    <a:pt x="4" y="264"/>
                  </a:lnTo>
                  <a:lnTo>
                    <a:pt x="2" y="248"/>
                  </a:lnTo>
                  <a:lnTo>
                    <a:pt x="1" y="230"/>
                  </a:lnTo>
                  <a:lnTo>
                    <a:pt x="0" y="211"/>
                  </a:lnTo>
                  <a:lnTo>
                    <a:pt x="1" y="186"/>
                  </a:lnTo>
                  <a:lnTo>
                    <a:pt x="3" y="163"/>
                  </a:lnTo>
                  <a:lnTo>
                    <a:pt x="8" y="141"/>
                  </a:lnTo>
                  <a:lnTo>
                    <a:pt x="14" y="121"/>
                  </a:lnTo>
                  <a:lnTo>
                    <a:pt x="17" y="111"/>
                  </a:lnTo>
                  <a:lnTo>
                    <a:pt x="22" y="102"/>
                  </a:lnTo>
                  <a:lnTo>
                    <a:pt x="26" y="93"/>
                  </a:lnTo>
                  <a:lnTo>
                    <a:pt x="30" y="84"/>
                  </a:lnTo>
                  <a:lnTo>
                    <a:pt x="36" y="76"/>
                  </a:lnTo>
                  <a:lnTo>
                    <a:pt x="42" y="69"/>
                  </a:lnTo>
                  <a:lnTo>
                    <a:pt x="48" y="61"/>
                  </a:lnTo>
                  <a:lnTo>
                    <a:pt x="54" y="54"/>
                  </a:lnTo>
                  <a:lnTo>
                    <a:pt x="62" y="47"/>
                  </a:lnTo>
                  <a:lnTo>
                    <a:pt x="69" y="41"/>
                  </a:lnTo>
                  <a:lnTo>
                    <a:pt x="77" y="35"/>
                  </a:lnTo>
                  <a:lnTo>
                    <a:pt x="84" y="30"/>
                  </a:lnTo>
                  <a:lnTo>
                    <a:pt x="93" y="26"/>
                  </a:lnTo>
                  <a:lnTo>
                    <a:pt x="102" y="20"/>
                  </a:lnTo>
                  <a:lnTo>
                    <a:pt x="110" y="17"/>
                  </a:lnTo>
                  <a:lnTo>
                    <a:pt x="120" y="13"/>
                  </a:lnTo>
                  <a:lnTo>
                    <a:pt x="140" y="7"/>
                  </a:lnTo>
                  <a:lnTo>
                    <a:pt x="161" y="3"/>
                  </a:lnTo>
                  <a:lnTo>
                    <a:pt x="184" y="0"/>
                  </a:lnTo>
                  <a:lnTo>
                    <a:pt x="208" y="0"/>
                  </a:lnTo>
                  <a:lnTo>
                    <a:pt x="227" y="0"/>
                  </a:lnTo>
                  <a:lnTo>
                    <a:pt x="245" y="1"/>
                  </a:lnTo>
                  <a:lnTo>
                    <a:pt x="261" y="4"/>
                  </a:lnTo>
                  <a:lnTo>
                    <a:pt x="277" y="7"/>
                  </a:lnTo>
                  <a:lnTo>
                    <a:pt x="293" y="12"/>
                  </a:lnTo>
                  <a:lnTo>
                    <a:pt x="306" y="17"/>
                  </a:lnTo>
                  <a:lnTo>
                    <a:pt x="318" y="24"/>
                  </a:lnTo>
                  <a:lnTo>
                    <a:pt x="330" y="31"/>
                  </a:lnTo>
                  <a:lnTo>
                    <a:pt x="341" y="39"/>
                  </a:lnTo>
                  <a:lnTo>
                    <a:pt x="351" y="48"/>
                  </a:lnTo>
                  <a:lnTo>
                    <a:pt x="361" y="59"/>
                  </a:lnTo>
                  <a:lnTo>
                    <a:pt x="369" y="71"/>
                  </a:lnTo>
                  <a:lnTo>
                    <a:pt x="377" y="83"/>
                  </a:lnTo>
                  <a:lnTo>
                    <a:pt x="384" y="97"/>
                  </a:lnTo>
                  <a:lnTo>
                    <a:pt x="391" y="111"/>
                  </a:lnTo>
                  <a:lnTo>
                    <a:pt x="396" y="127"/>
                  </a:lnTo>
                  <a:lnTo>
                    <a:pt x="284" y="152"/>
                  </a:lnTo>
                  <a:lnTo>
                    <a:pt x="281" y="143"/>
                  </a:lnTo>
                  <a:lnTo>
                    <a:pt x="279" y="136"/>
                  </a:lnTo>
                  <a:lnTo>
                    <a:pt x="275" y="129"/>
                  </a:lnTo>
                  <a:lnTo>
                    <a:pt x="272" y="125"/>
                  </a:lnTo>
                  <a:lnTo>
                    <a:pt x="266" y="117"/>
                  </a:lnTo>
                  <a:lnTo>
                    <a:pt x="260" y="112"/>
                  </a:lnTo>
                  <a:lnTo>
                    <a:pt x="253" y="107"/>
                  </a:lnTo>
                  <a:lnTo>
                    <a:pt x="246" y="102"/>
                  </a:lnTo>
                  <a:lnTo>
                    <a:pt x="238" y="99"/>
                  </a:lnTo>
                  <a:lnTo>
                    <a:pt x="229" y="96"/>
                  </a:lnTo>
                  <a:lnTo>
                    <a:pt x="220" y="95"/>
                  </a:lnTo>
                  <a:lnTo>
                    <a:pt x="212" y="95"/>
                  </a:lnTo>
                  <a:lnTo>
                    <a:pt x="201" y="95"/>
                  </a:lnTo>
                  <a:lnTo>
                    <a:pt x="191" y="97"/>
                  </a:lnTo>
                  <a:lnTo>
                    <a:pt x="181" y="99"/>
                  </a:lnTo>
                  <a:lnTo>
                    <a:pt x="173" y="103"/>
                  </a:lnTo>
                  <a:lnTo>
                    <a:pt x="165" y="108"/>
                  </a:lnTo>
                  <a:lnTo>
                    <a:pt x="158" y="114"/>
                  </a:lnTo>
                  <a:lnTo>
                    <a:pt x="151" y="121"/>
                  </a:lnTo>
                  <a:lnTo>
                    <a:pt x="145" y="129"/>
                  </a:lnTo>
                  <a:lnTo>
                    <a:pt x="140" y="136"/>
                  </a:lnTo>
                  <a:lnTo>
                    <a:pt x="137" y="143"/>
                  </a:lnTo>
                  <a:lnTo>
                    <a:pt x="134" y="153"/>
                  </a:lnTo>
                  <a:lnTo>
                    <a:pt x="132" y="163"/>
                  </a:lnTo>
                  <a:lnTo>
                    <a:pt x="130" y="172"/>
                  </a:lnTo>
                  <a:lnTo>
                    <a:pt x="129" y="184"/>
                  </a:lnTo>
                  <a:lnTo>
                    <a:pt x="127" y="197"/>
                  </a:lnTo>
                  <a:lnTo>
                    <a:pt x="127" y="210"/>
                  </a:lnTo>
                  <a:lnTo>
                    <a:pt x="127" y="226"/>
                  </a:lnTo>
                  <a:lnTo>
                    <a:pt x="129" y="242"/>
                  </a:lnTo>
                  <a:lnTo>
                    <a:pt x="131" y="256"/>
                  </a:lnTo>
                  <a:lnTo>
                    <a:pt x="133" y="267"/>
                  </a:lnTo>
                  <a:lnTo>
                    <a:pt x="136" y="279"/>
                  </a:lnTo>
                  <a:lnTo>
                    <a:pt x="139" y="289"/>
                  </a:lnTo>
                  <a:lnTo>
                    <a:pt x="144" y="297"/>
                  </a:lnTo>
                  <a:lnTo>
                    <a:pt x="148" y="304"/>
                  </a:lnTo>
                  <a:lnTo>
                    <a:pt x="153" y="309"/>
                  </a:lnTo>
                  <a:lnTo>
                    <a:pt x="160" y="315"/>
                  </a:lnTo>
                  <a:lnTo>
                    <a:pt x="166" y="319"/>
                  </a:lnTo>
                  <a:lnTo>
                    <a:pt x="174" y="322"/>
                  </a:lnTo>
                  <a:lnTo>
                    <a:pt x="180" y="326"/>
                  </a:lnTo>
                  <a:lnTo>
                    <a:pt x="189" y="328"/>
                  </a:lnTo>
                  <a:lnTo>
                    <a:pt x="198" y="329"/>
                  </a:lnTo>
                  <a:lnTo>
                    <a:pt x="206" y="329"/>
                  </a:lnTo>
                  <a:lnTo>
                    <a:pt x="216" y="329"/>
                  </a:lnTo>
                  <a:lnTo>
                    <a:pt x="224" y="328"/>
                  </a:lnTo>
                  <a:lnTo>
                    <a:pt x="231" y="327"/>
                  </a:lnTo>
                  <a:lnTo>
                    <a:pt x="239" y="325"/>
                  </a:lnTo>
                  <a:lnTo>
                    <a:pt x="245" y="321"/>
                  </a:lnTo>
                  <a:lnTo>
                    <a:pt x="252" y="318"/>
                  </a:lnTo>
                  <a:lnTo>
                    <a:pt x="257" y="314"/>
                  </a:lnTo>
                  <a:lnTo>
                    <a:pt x="261" y="308"/>
                  </a:lnTo>
                  <a:lnTo>
                    <a:pt x="267" y="303"/>
                  </a:lnTo>
                  <a:lnTo>
                    <a:pt x="271" y="298"/>
                  </a:lnTo>
                  <a:lnTo>
                    <a:pt x="274" y="291"/>
                  </a:lnTo>
                  <a:lnTo>
                    <a:pt x="277" y="284"/>
                  </a:lnTo>
                  <a:lnTo>
                    <a:pt x="284" y="267"/>
                  </a:lnTo>
                  <a:lnTo>
                    <a:pt x="289" y="249"/>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5" name="Freeform 1528">
              <a:extLst>
                <a:ext uri="{FF2B5EF4-FFF2-40B4-BE49-F238E27FC236}">
                  <a16:creationId xmlns:a16="http://schemas.microsoft.com/office/drawing/2014/main" id="{833B92B5-E160-43E5-8BA8-9349F2C9559C}"/>
                </a:ext>
              </a:extLst>
            </p:cNvPr>
            <p:cNvSpPr>
              <a:spLocks noEditPoints="1"/>
            </p:cNvSpPr>
            <p:nvPr/>
          </p:nvSpPr>
          <p:spPr bwMode="auto">
            <a:xfrm>
              <a:off x="1354" y="3664"/>
              <a:ext cx="69" cy="62"/>
            </a:xfrm>
            <a:custGeom>
              <a:avLst/>
              <a:gdLst>
                <a:gd name="T0" fmla="*/ 0 w 343"/>
                <a:gd name="T1" fmla="*/ 5 h 311"/>
                <a:gd name="T2" fmla="*/ 1 w 343"/>
                <a:gd name="T3" fmla="*/ 3 h 311"/>
                <a:gd name="T4" fmla="*/ 2 w 343"/>
                <a:gd name="T5" fmla="*/ 2 h 311"/>
                <a:gd name="T6" fmla="*/ 3 w 343"/>
                <a:gd name="T7" fmla="*/ 1 h 311"/>
                <a:gd name="T8" fmla="*/ 5 w 343"/>
                <a:gd name="T9" fmla="*/ 0 h 311"/>
                <a:gd name="T10" fmla="*/ 8 w 343"/>
                <a:gd name="T11" fmla="*/ 0 h 311"/>
                <a:gd name="T12" fmla="*/ 10 w 343"/>
                <a:gd name="T13" fmla="*/ 1 h 311"/>
                <a:gd name="T14" fmla="*/ 12 w 343"/>
                <a:gd name="T15" fmla="*/ 2 h 311"/>
                <a:gd name="T16" fmla="*/ 13 w 343"/>
                <a:gd name="T17" fmla="*/ 3 h 311"/>
                <a:gd name="T18" fmla="*/ 14 w 343"/>
                <a:gd name="T19" fmla="*/ 4 h 311"/>
                <a:gd name="T20" fmla="*/ 14 w 343"/>
                <a:gd name="T21" fmla="*/ 6 h 311"/>
                <a:gd name="T22" fmla="*/ 14 w 343"/>
                <a:gd name="T23" fmla="*/ 8 h 311"/>
                <a:gd name="T24" fmla="*/ 13 w 343"/>
                <a:gd name="T25" fmla="*/ 10 h 311"/>
                <a:gd name="T26" fmla="*/ 11 w 343"/>
                <a:gd name="T27" fmla="*/ 11 h 311"/>
                <a:gd name="T28" fmla="*/ 10 w 343"/>
                <a:gd name="T29" fmla="*/ 12 h 311"/>
                <a:gd name="T30" fmla="*/ 8 w 343"/>
                <a:gd name="T31" fmla="*/ 12 h 311"/>
                <a:gd name="T32" fmla="*/ 5 w 343"/>
                <a:gd name="T33" fmla="*/ 12 h 311"/>
                <a:gd name="T34" fmla="*/ 4 w 343"/>
                <a:gd name="T35" fmla="*/ 12 h 311"/>
                <a:gd name="T36" fmla="*/ 2 w 343"/>
                <a:gd name="T37" fmla="*/ 11 h 311"/>
                <a:gd name="T38" fmla="*/ 1 w 343"/>
                <a:gd name="T39" fmla="*/ 9 h 311"/>
                <a:gd name="T40" fmla="*/ 0 w 343"/>
                <a:gd name="T41" fmla="*/ 8 h 311"/>
                <a:gd name="T42" fmla="*/ 5 w 343"/>
                <a:gd name="T43" fmla="*/ 6 h 311"/>
                <a:gd name="T44" fmla="*/ 5 w 343"/>
                <a:gd name="T45" fmla="*/ 7 h 311"/>
                <a:gd name="T46" fmla="*/ 5 w 343"/>
                <a:gd name="T47" fmla="*/ 8 h 311"/>
                <a:gd name="T48" fmla="*/ 5 w 343"/>
                <a:gd name="T49" fmla="*/ 9 h 311"/>
                <a:gd name="T50" fmla="*/ 6 w 343"/>
                <a:gd name="T51" fmla="*/ 9 h 311"/>
                <a:gd name="T52" fmla="*/ 7 w 343"/>
                <a:gd name="T53" fmla="*/ 9 h 311"/>
                <a:gd name="T54" fmla="*/ 7 w 343"/>
                <a:gd name="T55" fmla="*/ 9 h 311"/>
                <a:gd name="T56" fmla="*/ 8 w 343"/>
                <a:gd name="T57" fmla="*/ 9 h 311"/>
                <a:gd name="T58" fmla="*/ 9 w 343"/>
                <a:gd name="T59" fmla="*/ 9 h 311"/>
                <a:gd name="T60" fmla="*/ 9 w 343"/>
                <a:gd name="T61" fmla="*/ 8 h 311"/>
                <a:gd name="T62" fmla="*/ 9 w 343"/>
                <a:gd name="T63" fmla="*/ 7 h 311"/>
                <a:gd name="T64" fmla="*/ 9 w 343"/>
                <a:gd name="T65" fmla="*/ 6 h 311"/>
                <a:gd name="T66" fmla="*/ 9 w 343"/>
                <a:gd name="T67" fmla="*/ 5 h 311"/>
                <a:gd name="T68" fmla="*/ 9 w 343"/>
                <a:gd name="T69" fmla="*/ 4 h 311"/>
                <a:gd name="T70" fmla="*/ 8 w 343"/>
                <a:gd name="T71" fmla="*/ 4 h 311"/>
                <a:gd name="T72" fmla="*/ 8 w 343"/>
                <a:gd name="T73" fmla="*/ 3 h 311"/>
                <a:gd name="T74" fmla="*/ 7 w 343"/>
                <a:gd name="T75" fmla="*/ 3 h 311"/>
                <a:gd name="T76" fmla="*/ 6 w 343"/>
                <a:gd name="T77" fmla="*/ 3 h 311"/>
                <a:gd name="T78" fmla="*/ 6 w 343"/>
                <a:gd name="T79" fmla="*/ 4 h 311"/>
                <a:gd name="T80" fmla="*/ 5 w 343"/>
                <a:gd name="T81" fmla="*/ 4 h 311"/>
                <a:gd name="T82" fmla="*/ 5 w 343"/>
                <a:gd name="T83" fmla="*/ 5 h 311"/>
                <a:gd name="T84" fmla="*/ 5 w 343"/>
                <a:gd name="T85" fmla="*/ 6 h 3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3"/>
                <a:gd name="T130" fmla="*/ 0 h 311"/>
                <a:gd name="T131" fmla="*/ 343 w 343"/>
                <a:gd name="T132" fmla="*/ 311 h 3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3" h="311">
                  <a:moveTo>
                    <a:pt x="0" y="157"/>
                  </a:moveTo>
                  <a:lnTo>
                    <a:pt x="2" y="139"/>
                  </a:lnTo>
                  <a:lnTo>
                    <a:pt x="4" y="124"/>
                  </a:lnTo>
                  <a:lnTo>
                    <a:pt x="7" y="109"/>
                  </a:lnTo>
                  <a:lnTo>
                    <a:pt x="12" y="94"/>
                  </a:lnTo>
                  <a:lnTo>
                    <a:pt x="19" y="81"/>
                  </a:lnTo>
                  <a:lnTo>
                    <a:pt x="26" y="68"/>
                  </a:lnTo>
                  <a:lnTo>
                    <a:pt x="35" y="55"/>
                  </a:lnTo>
                  <a:lnTo>
                    <a:pt x="46" y="44"/>
                  </a:lnTo>
                  <a:lnTo>
                    <a:pt x="59" y="34"/>
                  </a:lnTo>
                  <a:lnTo>
                    <a:pt x="72" y="25"/>
                  </a:lnTo>
                  <a:lnTo>
                    <a:pt x="86" y="17"/>
                  </a:lnTo>
                  <a:lnTo>
                    <a:pt x="101" y="11"/>
                  </a:lnTo>
                  <a:lnTo>
                    <a:pt x="116" y="7"/>
                  </a:lnTo>
                  <a:lnTo>
                    <a:pt x="133" y="2"/>
                  </a:lnTo>
                  <a:lnTo>
                    <a:pt x="152" y="0"/>
                  </a:lnTo>
                  <a:lnTo>
                    <a:pt x="171" y="0"/>
                  </a:lnTo>
                  <a:lnTo>
                    <a:pt x="193" y="0"/>
                  </a:lnTo>
                  <a:lnTo>
                    <a:pt x="212" y="3"/>
                  </a:lnTo>
                  <a:lnTo>
                    <a:pt x="231" y="8"/>
                  </a:lnTo>
                  <a:lnTo>
                    <a:pt x="249" y="13"/>
                  </a:lnTo>
                  <a:lnTo>
                    <a:pt x="265" y="21"/>
                  </a:lnTo>
                  <a:lnTo>
                    <a:pt x="280" y="29"/>
                  </a:lnTo>
                  <a:lnTo>
                    <a:pt x="294" y="40"/>
                  </a:lnTo>
                  <a:lnTo>
                    <a:pt x="306" y="52"/>
                  </a:lnTo>
                  <a:lnTo>
                    <a:pt x="315" y="63"/>
                  </a:lnTo>
                  <a:lnTo>
                    <a:pt x="322" y="73"/>
                  </a:lnTo>
                  <a:lnTo>
                    <a:pt x="329" y="85"/>
                  </a:lnTo>
                  <a:lnTo>
                    <a:pt x="333" y="98"/>
                  </a:lnTo>
                  <a:lnTo>
                    <a:pt x="337" y="111"/>
                  </a:lnTo>
                  <a:lnTo>
                    <a:pt x="340" y="125"/>
                  </a:lnTo>
                  <a:lnTo>
                    <a:pt x="342" y="139"/>
                  </a:lnTo>
                  <a:lnTo>
                    <a:pt x="343" y="154"/>
                  </a:lnTo>
                  <a:lnTo>
                    <a:pt x="342" y="172"/>
                  </a:lnTo>
                  <a:lnTo>
                    <a:pt x="339" y="188"/>
                  </a:lnTo>
                  <a:lnTo>
                    <a:pt x="336" y="203"/>
                  </a:lnTo>
                  <a:lnTo>
                    <a:pt x="331" y="217"/>
                  </a:lnTo>
                  <a:lnTo>
                    <a:pt x="324" y="231"/>
                  </a:lnTo>
                  <a:lnTo>
                    <a:pt x="317" y="244"/>
                  </a:lnTo>
                  <a:lnTo>
                    <a:pt x="308" y="256"/>
                  </a:lnTo>
                  <a:lnTo>
                    <a:pt x="297" y="268"/>
                  </a:lnTo>
                  <a:lnTo>
                    <a:pt x="285" y="277"/>
                  </a:lnTo>
                  <a:lnTo>
                    <a:pt x="272" y="286"/>
                  </a:lnTo>
                  <a:lnTo>
                    <a:pt x="257" y="294"/>
                  </a:lnTo>
                  <a:lnTo>
                    <a:pt x="242" y="300"/>
                  </a:lnTo>
                  <a:lnTo>
                    <a:pt x="226" y="304"/>
                  </a:lnTo>
                  <a:lnTo>
                    <a:pt x="209" y="309"/>
                  </a:lnTo>
                  <a:lnTo>
                    <a:pt x="190" y="311"/>
                  </a:lnTo>
                  <a:lnTo>
                    <a:pt x="171" y="311"/>
                  </a:lnTo>
                  <a:lnTo>
                    <a:pt x="154" y="311"/>
                  </a:lnTo>
                  <a:lnTo>
                    <a:pt x="136" y="309"/>
                  </a:lnTo>
                  <a:lnTo>
                    <a:pt x="121" y="305"/>
                  </a:lnTo>
                  <a:lnTo>
                    <a:pt x="106" y="302"/>
                  </a:lnTo>
                  <a:lnTo>
                    <a:pt x="92" y="297"/>
                  </a:lnTo>
                  <a:lnTo>
                    <a:pt x="78" y="290"/>
                  </a:lnTo>
                  <a:lnTo>
                    <a:pt x="66" y="283"/>
                  </a:lnTo>
                  <a:lnTo>
                    <a:pt x="54" y="274"/>
                  </a:lnTo>
                  <a:lnTo>
                    <a:pt x="41" y="263"/>
                  </a:lnTo>
                  <a:lnTo>
                    <a:pt x="31" y="250"/>
                  </a:lnTo>
                  <a:lnTo>
                    <a:pt x="22" y="236"/>
                  </a:lnTo>
                  <a:lnTo>
                    <a:pt x="13" y="222"/>
                  </a:lnTo>
                  <a:lnTo>
                    <a:pt x="8" y="207"/>
                  </a:lnTo>
                  <a:lnTo>
                    <a:pt x="4" y="191"/>
                  </a:lnTo>
                  <a:lnTo>
                    <a:pt x="2" y="174"/>
                  </a:lnTo>
                  <a:lnTo>
                    <a:pt x="0" y="157"/>
                  </a:lnTo>
                  <a:close/>
                  <a:moveTo>
                    <a:pt x="115" y="155"/>
                  </a:moveTo>
                  <a:lnTo>
                    <a:pt x="115" y="165"/>
                  </a:lnTo>
                  <a:lnTo>
                    <a:pt x="116" y="175"/>
                  </a:lnTo>
                  <a:lnTo>
                    <a:pt x="117" y="182"/>
                  </a:lnTo>
                  <a:lnTo>
                    <a:pt x="119" y="191"/>
                  </a:lnTo>
                  <a:lnTo>
                    <a:pt x="121" y="198"/>
                  </a:lnTo>
                  <a:lnTo>
                    <a:pt x="124" y="204"/>
                  </a:lnTo>
                  <a:lnTo>
                    <a:pt x="127" y="209"/>
                  </a:lnTo>
                  <a:lnTo>
                    <a:pt x="131" y="215"/>
                  </a:lnTo>
                  <a:lnTo>
                    <a:pt x="135" y="219"/>
                  </a:lnTo>
                  <a:lnTo>
                    <a:pt x="140" y="223"/>
                  </a:lnTo>
                  <a:lnTo>
                    <a:pt x="144" y="227"/>
                  </a:lnTo>
                  <a:lnTo>
                    <a:pt x="149" y="229"/>
                  </a:lnTo>
                  <a:lnTo>
                    <a:pt x="154" y="231"/>
                  </a:lnTo>
                  <a:lnTo>
                    <a:pt x="160" y="233"/>
                  </a:lnTo>
                  <a:lnTo>
                    <a:pt x="166" y="233"/>
                  </a:lnTo>
                  <a:lnTo>
                    <a:pt x="171" y="234"/>
                  </a:lnTo>
                  <a:lnTo>
                    <a:pt x="177" y="233"/>
                  </a:lnTo>
                  <a:lnTo>
                    <a:pt x="183" y="233"/>
                  </a:lnTo>
                  <a:lnTo>
                    <a:pt x="188" y="231"/>
                  </a:lnTo>
                  <a:lnTo>
                    <a:pt x="194" y="229"/>
                  </a:lnTo>
                  <a:lnTo>
                    <a:pt x="199" y="227"/>
                  </a:lnTo>
                  <a:lnTo>
                    <a:pt x="203" y="223"/>
                  </a:lnTo>
                  <a:lnTo>
                    <a:pt x="208" y="219"/>
                  </a:lnTo>
                  <a:lnTo>
                    <a:pt x="212" y="215"/>
                  </a:lnTo>
                  <a:lnTo>
                    <a:pt x="215" y="211"/>
                  </a:lnTo>
                  <a:lnTo>
                    <a:pt x="219" y="204"/>
                  </a:lnTo>
                  <a:lnTo>
                    <a:pt x="222" y="198"/>
                  </a:lnTo>
                  <a:lnTo>
                    <a:pt x="224" y="191"/>
                  </a:lnTo>
                  <a:lnTo>
                    <a:pt x="226" y="182"/>
                  </a:lnTo>
                  <a:lnTo>
                    <a:pt x="227" y="174"/>
                  </a:lnTo>
                  <a:lnTo>
                    <a:pt x="227" y="165"/>
                  </a:lnTo>
                  <a:lnTo>
                    <a:pt x="228" y="154"/>
                  </a:lnTo>
                  <a:lnTo>
                    <a:pt x="227" y="146"/>
                  </a:lnTo>
                  <a:lnTo>
                    <a:pt x="227" y="137"/>
                  </a:lnTo>
                  <a:lnTo>
                    <a:pt x="226" y="129"/>
                  </a:lnTo>
                  <a:lnTo>
                    <a:pt x="224" y="121"/>
                  </a:lnTo>
                  <a:lnTo>
                    <a:pt x="222" y="114"/>
                  </a:lnTo>
                  <a:lnTo>
                    <a:pt x="219" y="108"/>
                  </a:lnTo>
                  <a:lnTo>
                    <a:pt x="215" y="103"/>
                  </a:lnTo>
                  <a:lnTo>
                    <a:pt x="212" y="97"/>
                  </a:lnTo>
                  <a:lnTo>
                    <a:pt x="208" y="93"/>
                  </a:lnTo>
                  <a:lnTo>
                    <a:pt x="203" y="89"/>
                  </a:lnTo>
                  <a:lnTo>
                    <a:pt x="199" y="85"/>
                  </a:lnTo>
                  <a:lnTo>
                    <a:pt x="194" y="83"/>
                  </a:lnTo>
                  <a:lnTo>
                    <a:pt x="189" y="81"/>
                  </a:lnTo>
                  <a:lnTo>
                    <a:pt x="184" y="80"/>
                  </a:lnTo>
                  <a:lnTo>
                    <a:pt x="177" y="79"/>
                  </a:lnTo>
                  <a:lnTo>
                    <a:pt x="172" y="79"/>
                  </a:lnTo>
                  <a:lnTo>
                    <a:pt x="166" y="79"/>
                  </a:lnTo>
                  <a:lnTo>
                    <a:pt x="160" y="80"/>
                  </a:lnTo>
                  <a:lnTo>
                    <a:pt x="155" y="81"/>
                  </a:lnTo>
                  <a:lnTo>
                    <a:pt x="149" y="83"/>
                  </a:lnTo>
                  <a:lnTo>
                    <a:pt x="144" y="86"/>
                  </a:lnTo>
                  <a:lnTo>
                    <a:pt x="140" y="90"/>
                  </a:lnTo>
                  <a:lnTo>
                    <a:pt x="135" y="93"/>
                  </a:lnTo>
                  <a:lnTo>
                    <a:pt x="131" y="97"/>
                  </a:lnTo>
                  <a:lnTo>
                    <a:pt x="127" y="103"/>
                  </a:lnTo>
                  <a:lnTo>
                    <a:pt x="124" y="108"/>
                  </a:lnTo>
                  <a:lnTo>
                    <a:pt x="121" y="114"/>
                  </a:lnTo>
                  <a:lnTo>
                    <a:pt x="119" y="122"/>
                  </a:lnTo>
                  <a:lnTo>
                    <a:pt x="117" y="130"/>
                  </a:lnTo>
                  <a:lnTo>
                    <a:pt x="116" y="137"/>
                  </a:lnTo>
                  <a:lnTo>
                    <a:pt x="115" y="147"/>
                  </a:lnTo>
                  <a:lnTo>
                    <a:pt x="115" y="155"/>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6" name="Freeform 1529">
              <a:extLst>
                <a:ext uri="{FF2B5EF4-FFF2-40B4-BE49-F238E27FC236}">
                  <a16:creationId xmlns:a16="http://schemas.microsoft.com/office/drawing/2014/main" id="{C9F5430A-8F8E-414B-8295-2E9FCB72EC34}"/>
                </a:ext>
              </a:extLst>
            </p:cNvPr>
            <p:cNvSpPr>
              <a:spLocks/>
            </p:cNvSpPr>
            <p:nvPr/>
          </p:nvSpPr>
          <p:spPr bwMode="auto">
            <a:xfrm>
              <a:off x="1434" y="3664"/>
              <a:ext cx="63" cy="61"/>
            </a:xfrm>
            <a:custGeom>
              <a:avLst/>
              <a:gdLst>
                <a:gd name="T0" fmla="*/ 0 w 315"/>
                <a:gd name="T1" fmla="*/ 0 h 304"/>
                <a:gd name="T2" fmla="*/ 4 w 315"/>
                <a:gd name="T3" fmla="*/ 0 h 304"/>
                <a:gd name="T4" fmla="*/ 4 w 315"/>
                <a:gd name="T5" fmla="*/ 2 h 304"/>
                <a:gd name="T6" fmla="*/ 5 w 315"/>
                <a:gd name="T7" fmla="*/ 2 h 304"/>
                <a:gd name="T8" fmla="*/ 5 w 315"/>
                <a:gd name="T9" fmla="*/ 1 h 304"/>
                <a:gd name="T10" fmla="*/ 6 w 315"/>
                <a:gd name="T11" fmla="*/ 1 h 304"/>
                <a:gd name="T12" fmla="*/ 6 w 315"/>
                <a:gd name="T13" fmla="*/ 1 h 304"/>
                <a:gd name="T14" fmla="*/ 7 w 315"/>
                <a:gd name="T15" fmla="*/ 0 h 304"/>
                <a:gd name="T16" fmla="*/ 7 w 315"/>
                <a:gd name="T17" fmla="*/ 0 h 304"/>
                <a:gd name="T18" fmla="*/ 8 w 315"/>
                <a:gd name="T19" fmla="*/ 0 h 304"/>
                <a:gd name="T20" fmla="*/ 9 w 315"/>
                <a:gd name="T21" fmla="*/ 0 h 304"/>
                <a:gd name="T22" fmla="*/ 9 w 315"/>
                <a:gd name="T23" fmla="*/ 0 h 304"/>
                <a:gd name="T24" fmla="*/ 9 w 315"/>
                <a:gd name="T25" fmla="*/ 0 h 304"/>
                <a:gd name="T26" fmla="*/ 10 w 315"/>
                <a:gd name="T27" fmla="*/ 0 h 304"/>
                <a:gd name="T28" fmla="*/ 10 w 315"/>
                <a:gd name="T29" fmla="*/ 0 h 304"/>
                <a:gd name="T30" fmla="*/ 11 w 315"/>
                <a:gd name="T31" fmla="*/ 0 h 304"/>
                <a:gd name="T32" fmla="*/ 11 w 315"/>
                <a:gd name="T33" fmla="*/ 1 h 304"/>
                <a:gd name="T34" fmla="*/ 11 w 315"/>
                <a:gd name="T35" fmla="*/ 1 h 304"/>
                <a:gd name="T36" fmla="*/ 12 w 315"/>
                <a:gd name="T37" fmla="*/ 1 h 304"/>
                <a:gd name="T38" fmla="*/ 12 w 315"/>
                <a:gd name="T39" fmla="*/ 1 h 304"/>
                <a:gd name="T40" fmla="*/ 12 w 315"/>
                <a:gd name="T41" fmla="*/ 2 h 304"/>
                <a:gd name="T42" fmla="*/ 12 w 315"/>
                <a:gd name="T43" fmla="*/ 2 h 304"/>
                <a:gd name="T44" fmla="*/ 12 w 315"/>
                <a:gd name="T45" fmla="*/ 3 h 304"/>
                <a:gd name="T46" fmla="*/ 12 w 315"/>
                <a:gd name="T47" fmla="*/ 3 h 304"/>
                <a:gd name="T48" fmla="*/ 13 w 315"/>
                <a:gd name="T49" fmla="*/ 4 h 304"/>
                <a:gd name="T50" fmla="*/ 13 w 315"/>
                <a:gd name="T51" fmla="*/ 4 h 304"/>
                <a:gd name="T52" fmla="*/ 13 w 315"/>
                <a:gd name="T53" fmla="*/ 5 h 304"/>
                <a:gd name="T54" fmla="*/ 13 w 315"/>
                <a:gd name="T55" fmla="*/ 12 h 304"/>
                <a:gd name="T56" fmla="*/ 8 w 315"/>
                <a:gd name="T57" fmla="*/ 12 h 304"/>
                <a:gd name="T58" fmla="*/ 8 w 315"/>
                <a:gd name="T59" fmla="*/ 6 h 304"/>
                <a:gd name="T60" fmla="*/ 8 w 315"/>
                <a:gd name="T61" fmla="*/ 5 h 304"/>
                <a:gd name="T62" fmla="*/ 8 w 315"/>
                <a:gd name="T63" fmla="*/ 5 h 304"/>
                <a:gd name="T64" fmla="*/ 8 w 315"/>
                <a:gd name="T65" fmla="*/ 4 h 304"/>
                <a:gd name="T66" fmla="*/ 8 w 315"/>
                <a:gd name="T67" fmla="*/ 4 h 304"/>
                <a:gd name="T68" fmla="*/ 7 w 315"/>
                <a:gd name="T69" fmla="*/ 4 h 304"/>
                <a:gd name="T70" fmla="*/ 7 w 315"/>
                <a:gd name="T71" fmla="*/ 4 h 304"/>
                <a:gd name="T72" fmla="*/ 7 w 315"/>
                <a:gd name="T73" fmla="*/ 4 h 304"/>
                <a:gd name="T74" fmla="*/ 6 w 315"/>
                <a:gd name="T75" fmla="*/ 4 h 304"/>
                <a:gd name="T76" fmla="*/ 6 w 315"/>
                <a:gd name="T77" fmla="*/ 4 h 304"/>
                <a:gd name="T78" fmla="*/ 6 w 315"/>
                <a:gd name="T79" fmla="*/ 4 h 304"/>
                <a:gd name="T80" fmla="*/ 5 w 315"/>
                <a:gd name="T81" fmla="*/ 4 h 304"/>
                <a:gd name="T82" fmla="*/ 5 w 315"/>
                <a:gd name="T83" fmla="*/ 4 h 304"/>
                <a:gd name="T84" fmla="*/ 5 w 315"/>
                <a:gd name="T85" fmla="*/ 4 h 304"/>
                <a:gd name="T86" fmla="*/ 5 w 315"/>
                <a:gd name="T87" fmla="*/ 5 h 304"/>
                <a:gd name="T88" fmla="*/ 5 w 315"/>
                <a:gd name="T89" fmla="*/ 5 h 304"/>
                <a:gd name="T90" fmla="*/ 5 w 315"/>
                <a:gd name="T91" fmla="*/ 5 h 304"/>
                <a:gd name="T92" fmla="*/ 5 w 315"/>
                <a:gd name="T93" fmla="*/ 6 h 304"/>
                <a:gd name="T94" fmla="*/ 5 w 315"/>
                <a:gd name="T95" fmla="*/ 6 h 304"/>
                <a:gd name="T96" fmla="*/ 5 w 315"/>
                <a:gd name="T97" fmla="*/ 12 h 304"/>
                <a:gd name="T98" fmla="*/ 0 w 315"/>
                <a:gd name="T99" fmla="*/ 12 h 304"/>
                <a:gd name="T100" fmla="*/ 0 w 315"/>
                <a:gd name="T101" fmla="*/ 0 h 3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5"/>
                <a:gd name="T154" fmla="*/ 0 h 304"/>
                <a:gd name="T155" fmla="*/ 315 w 315"/>
                <a:gd name="T156" fmla="*/ 304 h 3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5" h="304">
                  <a:moveTo>
                    <a:pt x="0" y="7"/>
                  </a:moveTo>
                  <a:lnTo>
                    <a:pt x="105" y="7"/>
                  </a:lnTo>
                  <a:lnTo>
                    <a:pt x="105" y="55"/>
                  </a:lnTo>
                  <a:lnTo>
                    <a:pt x="117" y="41"/>
                  </a:lnTo>
                  <a:lnTo>
                    <a:pt x="130" y="29"/>
                  </a:lnTo>
                  <a:lnTo>
                    <a:pt x="142" y="21"/>
                  </a:lnTo>
                  <a:lnTo>
                    <a:pt x="154" y="13"/>
                  </a:lnTo>
                  <a:lnTo>
                    <a:pt x="167" y="7"/>
                  </a:lnTo>
                  <a:lnTo>
                    <a:pt x="181" y="3"/>
                  </a:lnTo>
                  <a:lnTo>
                    <a:pt x="196" y="0"/>
                  </a:lnTo>
                  <a:lnTo>
                    <a:pt x="213" y="0"/>
                  </a:lnTo>
                  <a:lnTo>
                    <a:pt x="225" y="0"/>
                  </a:lnTo>
                  <a:lnTo>
                    <a:pt x="236" y="1"/>
                  </a:lnTo>
                  <a:lnTo>
                    <a:pt x="246" y="3"/>
                  </a:lnTo>
                  <a:lnTo>
                    <a:pt x="255" y="7"/>
                  </a:lnTo>
                  <a:lnTo>
                    <a:pt x="264" y="11"/>
                  </a:lnTo>
                  <a:lnTo>
                    <a:pt x="273" y="15"/>
                  </a:lnTo>
                  <a:lnTo>
                    <a:pt x="280" y="22"/>
                  </a:lnTo>
                  <a:lnTo>
                    <a:pt x="288" y="28"/>
                  </a:lnTo>
                  <a:lnTo>
                    <a:pt x="294" y="36"/>
                  </a:lnTo>
                  <a:lnTo>
                    <a:pt x="300" y="44"/>
                  </a:lnTo>
                  <a:lnTo>
                    <a:pt x="304" y="53"/>
                  </a:lnTo>
                  <a:lnTo>
                    <a:pt x="307" y="64"/>
                  </a:lnTo>
                  <a:lnTo>
                    <a:pt x="311" y="76"/>
                  </a:lnTo>
                  <a:lnTo>
                    <a:pt x="313" y="88"/>
                  </a:lnTo>
                  <a:lnTo>
                    <a:pt x="314" y="100"/>
                  </a:lnTo>
                  <a:lnTo>
                    <a:pt x="315" y="116"/>
                  </a:lnTo>
                  <a:lnTo>
                    <a:pt x="315" y="304"/>
                  </a:lnTo>
                  <a:lnTo>
                    <a:pt x="199" y="304"/>
                  </a:lnTo>
                  <a:lnTo>
                    <a:pt x="199" y="140"/>
                  </a:lnTo>
                  <a:lnTo>
                    <a:pt x="199" y="127"/>
                  </a:lnTo>
                  <a:lnTo>
                    <a:pt x="197" y="117"/>
                  </a:lnTo>
                  <a:lnTo>
                    <a:pt x="194" y="108"/>
                  </a:lnTo>
                  <a:lnTo>
                    <a:pt x="190" y="100"/>
                  </a:lnTo>
                  <a:lnTo>
                    <a:pt x="183" y="96"/>
                  </a:lnTo>
                  <a:lnTo>
                    <a:pt x="177" y="92"/>
                  </a:lnTo>
                  <a:lnTo>
                    <a:pt x="169" y="90"/>
                  </a:lnTo>
                  <a:lnTo>
                    <a:pt x="161" y="90"/>
                  </a:lnTo>
                  <a:lnTo>
                    <a:pt x="151" y="91"/>
                  </a:lnTo>
                  <a:lnTo>
                    <a:pt x="141" y="93"/>
                  </a:lnTo>
                  <a:lnTo>
                    <a:pt x="134" y="98"/>
                  </a:lnTo>
                  <a:lnTo>
                    <a:pt x="127" y="105"/>
                  </a:lnTo>
                  <a:lnTo>
                    <a:pt x="124" y="109"/>
                  </a:lnTo>
                  <a:lnTo>
                    <a:pt x="121" y="114"/>
                  </a:lnTo>
                  <a:lnTo>
                    <a:pt x="118" y="120"/>
                  </a:lnTo>
                  <a:lnTo>
                    <a:pt x="117" y="127"/>
                  </a:lnTo>
                  <a:lnTo>
                    <a:pt x="114" y="143"/>
                  </a:lnTo>
                  <a:lnTo>
                    <a:pt x="114" y="161"/>
                  </a:lnTo>
                  <a:lnTo>
                    <a:pt x="114" y="304"/>
                  </a:lnTo>
                  <a:lnTo>
                    <a:pt x="0" y="304"/>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7" name="Freeform 1530">
              <a:extLst>
                <a:ext uri="{FF2B5EF4-FFF2-40B4-BE49-F238E27FC236}">
                  <a16:creationId xmlns:a16="http://schemas.microsoft.com/office/drawing/2014/main" id="{1CE6BF9B-9AC3-42EF-8B7D-976B5DA41ACB}"/>
                </a:ext>
              </a:extLst>
            </p:cNvPr>
            <p:cNvSpPr>
              <a:spLocks/>
            </p:cNvSpPr>
            <p:nvPr/>
          </p:nvSpPr>
          <p:spPr bwMode="auto">
            <a:xfrm>
              <a:off x="1507" y="3643"/>
              <a:ext cx="44" cy="83"/>
            </a:xfrm>
            <a:custGeom>
              <a:avLst/>
              <a:gdLst>
                <a:gd name="T0" fmla="*/ 6 w 224"/>
                <a:gd name="T1" fmla="*/ 0 h 418"/>
                <a:gd name="T2" fmla="*/ 6 w 224"/>
                <a:gd name="T3" fmla="*/ 5 h 418"/>
                <a:gd name="T4" fmla="*/ 8 w 224"/>
                <a:gd name="T5" fmla="*/ 5 h 418"/>
                <a:gd name="T6" fmla="*/ 8 w 224"/>
                <a:gd name="T7" fmla="*/ 8 h 418"/>
                <a:gd name="T8" fmla="*/ 6 w 224"/>
                <a:gd name="T9" fmla="*/ 8 h 418"/>
                <a:gd name="T10" fmla="*/ 6 w 224"/>
                <a:gd name="T11" fmla="*/ 12 h 418"/>
                <a:gd name="T12" fmla="*/ 6 w 224"/>
                <a:gd name="T13" fmla="*/ 12 h 418"/>
                <a:gd name="T14" fmla="*/ 6 w 224"/>
                <a:gd name="T15" fmla="*/ 13 h 418"/>
                <a:gd name="T16" fmla="*/ 6 w 224"/>
                <a:gd name="T17" fmla="*/ 13 h 418"/>
                <a:gd name="T18" fmla="*/ 6 w 224"/>
                <a:gd name="T19" fmla="*/ 13 h 418"/>
                <a:gd name="T20" fmla="*/ 6 w 224"/>
                <a:gd name="T21" fmla="*/ 13 h 418"/>
                <a:gd name="T22" fmla="*/ 6 w 224"/>
                <a:gd name="T23" fmla="*/ 13 h 418"/>
                <a:gd name="T24" fmla="*/ 7 w 224"/>
                <a:gd name="T25" fmla="*/ 13 h 418"/>
                <a:gd name="T26" fmla="*/ 7 w 224"/>
                <a:gd name="T27" fmla="*/ 13 h 418"/>
                <a:gd name="T28" fmla="*/ 7 w 224"/>
                <a:gd name="T29" fmla="*/ 13 h 418"/>
                <a:gd name="T30" fmla="*/ 8 w 224"/>
                <a:gd name="T31" fmla="*/ 13 h 418"/>
                <a:gd name="T32" fmla="*/ 8 w 224"/>
                <a:gd name="T33" fmla="*/ 13 h 418"/>
                <a:gd name="T34" fmla="*/ 8 w 224"/>
                <a:gd name="T35" fmla="*/ 13 h 418"/>
                <a:gd name="T36" fmla="*/ 9 w 224"/>
                <a:gd name="T37" fmla="*/ 16 h 418"/>
                <a:gd name="T38" fmla="*/ 8 w 224"/>
                <a:gd name="T39" fmla="*/ 16 h 418"/>
                <a:gd name="T40" fmla="*/ 7 w 224"/>
                <a:gd name="T41" fmla="*/ 16 h 418"/>
                <a:gd name="T42" fmla="*/ 6 w 224"/>
                <a:gd name="T43" fmla="*/ 16 h 418"/>
                <a:gd name="T44" fmla="*/ 6 w 224"/>
                <a:gd name="T45" fmla="*/ 16 h 418"/>
                <a:gd name="T46" fmla="*/ 5 w 224"/>
                <a:gd name="T47" fmla="*/ 16 h 418"/>
                <a:gd name="T48" fmla="*/ 4 w 224"/>
                <a:gd name="T49" fmla="*/ 16 h 418"/>
                <a:gd name="T50" fmla="*/ 4 w 224"/>
                <a:gd name="T51" fmla="*/ 16 h 418"/>
                <a:gd name="T52" fmla="*/ 4 w 224"/>
                <a:gd name="T53" fmla="*/ 16 h 418"/>
                <a:gd name="T54" fmla="*/ 3 w 224"/>
                <a:gd name="T55" fmla="*/ 16 h 418"/>
                <a:gd name="T56" fmla="*/ 3 w 224"/>
                <a:gd name="T57" fmla="*/ 16 h 418"/>
                <a:gd name="T58" fmla="*/ 3 w 224"/>
                <a:gd name="T59" fmla="*/ 16 h 418"/>
                <a:gd name="T60" fmla="*/ 3 w 224"/>
                <a:gd name="T61" fmla="*/ 15 h 418"/>
                <a:gd name="T62" fmla="*/ 2 w 224"/>
                <a:gd name="T63" fmla="*/ 15 h 418"/>
                <a:gd name="T64" fmla="*/ 2 w 224"/>
                <a:gd name="T65" fmla="*/ 15 h 418"/>
                <a:gd name="T66" fmla="*/ 2 w 224"/>
                <a:gd name="T67" fmla="*/ 14 h 418"/>
                <a:gd name="T68" fmla="*/ 2 w 224"/>
                <a:gd name="T69" fmla="*/ 14 h 418"/>
                <a:gd name="T70" fmla="*/ 2 w 224"/>
                <a:gd name="T71" fmla="*/ 13 h 418"/>
                <a:gd name="T72" fmla="*/ 2 w 224"/>
                <a:gd name="T73" fmla="*/ 12 h 418"/>
                <a:gd name="T74" fmla="*/ 2 w 224"/>
                <a:gd name="T75" fmla="*/ 8 h 418"/>
                <a:gd name="T76" fmla="*/ 0 w 224"/>
                <a:gd name="T77" fmla="*/ 8 h 418"/>
                <a:gd name="T78" fmla="*/ 0 w 224"/>
                <a:gd name="T79" fmla="*/ 5 h 418"/>
                <a:gd name="T80" fmla="*/ 2 w 224"/>
                <a:gd name="T81" fmla="*/ 5 h 418"/>
                <a:gd name="T82" fmla="*/ 2 w 224"/>
                <a:gd name="T83" fmla="*/ 2 h 418"/>
                <a:gd name="T84" fmla="*/ 6 w 224"/>
                <a:gd name="T85" fmla="*/ 0 h 4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4"/>
                <a:gd name="T130" fmla="*/ 0 h 418"/>
                <a:gd name="T131" fmla="*/ 224 w 224"/>
                <a:gd name="T132" fmla="*/ 418 h 4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4" h="418">
                  <a:moveTo>
                    <a:pt x="157" y="0"/>
                  </a:moveTo>
                  <a:lnTo>
                    <a:pt x="157" y="114"/>
                  </a:lnTo>
                  <a:lnTo>
                    <a:pt x="221" y="114"/>
                  </a:lnTo>
                  <a:lnTo>
                    <a:pt x="221" y="197"/>
                  </a:lnTo>
                  <a:lnTo>
                    <a:pt x="157" y="197"/>
                  </a:lnTo>
                  <a:lnTo>
                    <a:pt x="157" y="302"/>
                  </a:lnTo>
                  <a:lnTo>
                    <a:pt x="158" y="311"/>
                  </a:lnTo>
                  <a:lnTo>
                    <a:pt x="158" y="319"/>
                  </a:lnTo>
                  <a:lnTo>
                    <a:pt x="159" y="324"/>
                  </a:lnTo>
                  <a:lnTo>
                    <a:pt x="161" y="328"/>
                  </a:lnTo>
                  <a:lnTo>
                    <a:pt x="164" y="332"/>
                  </a:lnTo>
                  <a:lnTo>
                    <a:pt x="169" y="335"/>
                  </a:lnTo>
                  <a:lnTo>
                    <a:pt x="174" y="337"/>
                  </a:lnTo>
                  <a:lnTo>
                    <a:pt x="181" y="337"/>
                  </a:lnTo>
                  <a:lnTo>
                    <a:pt x="187" y="337"/>
                  </a:lnTo>
                  <a:lnTo>
                    <a:pt x="196" y="336"/>
                  </a:lnTo>
                  <a:lnTo>
                    <a:pt x="206" y="334"/>
                  </a:lnTo>
                  <a:lnTo>
                    <a:pt x="216" y="330"/>
                  </a:lnTo>
                  <a:lnTo>
                    <a:pt x="224" y="409"/>
                  </a:lnTo>
                  <a:lnTo>
                    <a:pt x="203" y="412"/>
                  </a:lnTo>
                  <a:lnTo>
                    <a:pt x="183" y="416"/>
                  </a:lnTo>
                  <a:lnTo>
                    <a:pt x="163" y="418"/>
                  </a:lnTo>
                  <a:lnTo>
                    <a:pt x="145" y="418"/>
                  </a:lnTo>
                  <a:lnTo>
                    <a:pt x="126" y="418"/>
                  </a:lnTo>
                  <a:lnTo>
                    <a:pt x="108" y="416"/>
                  </a:lnTo>
                  <a:lnTo>
                    <a:pt x="101" y="414"/>
                  </a:lnTo>
                  <a:lnTo>
                    <a:pt x="94" y="411"/>
                  </a:lnTo>
                  <a:lnTo>
                    <a:pt x="88" y="409"/>
                  </a:lnTo>
                  <a:lnTo>
                    <a:pt x="82" y="407"/>
                  </a:lnTo>
                  <a:lnTo>
                    <a:pt x="73" y="401"/>
                  </a:lnTo>
                  <a:lnTo>
                    <a:pt x="65" y="393"/>
                  </a:lnTo>
                  <a:lnTo>
                    <a:pt x="58" y="384"/>
                  </a:lnTo>
                  <a:lnTo>
                    <a:pt x="52" y="374"/>
                  </a:lnTo>
                  <a:lnTo>
                    <a:pt x="48" y="361"/>
                  </a:lnTo>
                  <a:lnTo>
                    <a:pt x="46" y="344"/>
                  </a:lnTo>
                  <a:lnTo>
                    <a:pt x="44" y="325"/>
                  </a:lnTo>
                  <a:lnTo>
                    <a:pt x="43" y="301"/>
                  </a:lnTo>
                  <a:lnTo>
                    <a:pt x="43" y="197"/>
                  </a:lnTo>
                  <a:lnTo>
                    <a:pt x="0" y="197"/>
                  </a:lnTo>
                  <a:lnTo>
                    <a:pt x="0" y="114"/>
                  </a:lnTo>
                  <a:lnTo>
                    <a:pt x="43" y="114"/>
                  </a:lnTo>
                  <a:lnTo>
                    <a:pt x="43" y="59"/>
                  </a:lnTo>
                  <a:lnTo>
                    <a:pt x="157"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8" name="Freeform 1531">
              <a:extLst>
                <a:ext uri="{FF2B5EF4-FFF2-40B4-BE49-F238E27FC236}">
                  <a16:creationId xmlns:a16="http://schemas.microsoft.com/office/drawing/2014/main" id="{E2E55FFC-05A4-43F2-9C9A-6CAACF3778B8}"/>
                </a:ext>
              </a:extLst>
            </p:cNvPr>
            <p:cNvSpPr>
              <a:spLocks/>
            </p:cNvSpPr>
            <p:nvPr/>
          </p:nvSpPr>
          <p:spPr bwMode="auto">
            <a:xfrm>
              <a:off x="1562" y="3664"/>
              <a:ext cx="47" cy="61"/>
            </a:xfrm>
            <a:custGeom>
              <a:avLst/>
              <a:gdLst>
                <a:gd name="T0" fmla="*/ 0 w 234"/>
                <a:gd name="T1" fmla="*/ 0 h 304"/>
                <a:gd name="T2" fmla="*/ 4 w 234"/>
                <a:gd name="T3" fmla="*/ 0 h 304"/>
                <a:gd name="T4" fmla="*/ 4 w 234"/>
                <a:gd name="T5" fmla="*/ 2 h 304"/>
                <a:gd name="T6" fmla="*/ 5 w 234"/>
                <a:gd name="T7" fmla="*/ 2 h 304"/>
                <a:gd name="T8" fmla="*/ 5 w 234"/>
                <a:gd name="T9" fmla="*/ 1 h 304"/>
                <a:gd name="T10" fmla="*/ 5 w 234"/>
                <a:gd name="T11" fmla="*/ 1 h 304"/>
                <a:gd name="T12" fmla="*/ 6 w 234"/>
                <a:gd name="T13" fmla="*/ 0 h 304"/>
                <a:gd name="T14" fmla="*/ 6 w 234"/>
                <a:gd name="T15" fmla="*/ 0 h 304"/>
                <a:gd name="T16" fmla="*/ 6 w 234"/>
                <a:gd name="T17" fmla="*/ 0 h 304"/>
                <a:gd name="T18" fmla="*/ 7 w 234"/>
                <a:gd name="T19" fmla="*/ 0 h 304"/>
                <a:gd name="T20" fmla="*/ 7 w 234"/>
                <a:gd name="T21" fmla="*/ 0 h 304"/>
                <a:gd name="T22" fmla="*/ 8 w 234"/>
                <a:gd name="T23" fmla="*/ 0 h 304"/>
                <a:gd name="T24" fmla="*/ 8 w 234"/>
                <a:gd name="T25" fmla="*/ 0 h 304"/>
                <a:gd name="T26" fmla="*/ 9 w 234"/>
                <a:gd name="T27" fmla="*/ 0 h 304"/>
                <a:gd name="T28" fmla="*/ 9 w 234"/>
                <a:gd name="T29" fmla="*/ 1 h 304"/>
                <a:gd name="T30" fmla="*/ 8 w 234"/>
                <a:gd name="T31" fmla="*/ 4 h 304"/>
                <a:gd name="T32" fmla="*/ 8 w 234"/>
                <a:gd name="T33" fmla="*/ 4 h 304"/>
                <a:gd name="T34" fmla="*/ 7 w 234"/>
                <a:gd name="T35" fmla="*/ 4 h 304"/>
                <a:gd name="T36" fmla="*/ 7 w 234"/>
                <a:gd name="T37" fmla="*/ 4 h 304"/>
                <a:gd name="T38" fmla="*/ 7 w 234"/>
                <a:gd name="T39" fmla="*/ 4 h 304"/>
                <a:gd name="T40" fmla="*/ 7 w 234"/>
                <a:gd name="T41" fmla="*/ 4 h 304"/>
                <a:gd name="T42" fmla="*/ 6 w 234"/>
                <a:gd name="T43" fmla="*/ 4 h 304"/>
                <a:gd name="T44" fmla="*/ 6 w 234"/>
                <a:gd name="T45" fmla="*/ 4 h 304"/>
                <a:gd name="T46" fmla="*/ 6 w 234"/>
                <a:gd name="T47" fmla="*/ 4 h 304"/>
                <a:gd name="T48" fmla="*/ 6 w 234"/>
                <a:gd name="T49" fmla="*/ 4 h 304"/>
                <a:gd name="T50" fmla="*/ 6 w 234"/>
                <a:gd name="T51" fmla="*/ 4 h 304"/>
                <a:gd name="T52" fmla="*/ 5 w 234"/>
                <a:gd name="T53" fmla="*/ 4 h 304"/>
                <a:gd name="T54" fmla="*/ 5 w 234"/>
                <a:gd name="T55" fmla="*/ 4 h 304"/>
                <a:gd name="T56" fmla="*/ 5 w 234"/>
                <a:gd name="T57" fmla="*/ 5 h 304"/>
                <a:gd name="T58" fmla="*/ 5 w 234"/>
                <a:gd name="T59" fmla="*/ 5 h 304"/>
                <a:gd name="T60" fmla="*/ 5 w 234"/>
                <a:gd name="T61" fmla="*/ 5 h 304"/>
                <a:gd name="T62" fmla="*/ 5 w 234"/>
                <a:gd name="T63" fmla="*/ 6 h 304"/>
                <a:gd name="T64" fmla="*/ 5 w 234"/>
                <a:gd name="T65" fmla="*/ 6 h 304"/>
                <a:gd name="T66" fmla="*/ 5 w 234"/>
                <a:gd name="T67" fmla="*/ 7 h 304"/>
                <a:gd name="T68" fmla="*/ 5 w 234"/>
                <a:gd name="T69" fmla="*/ 8 h 304"/>
                <a:gd name="T70" fmla="*/ 5 w 234"/>
                <a:gd name="T71" fmla="*/ 8 h 304"/>
                <a:gd name="T72" fmla="*/ 5 w 234"/>
                <a:gd name="T73" fmla="*/ 12 h 304"/>
                <a:gd name="T74" fmla="*/ 0 w 234"/>
                <a:gd name="T75" fmla="*/ 12 h 304"/>
                <a:gd name="T76" fmla="*/ 0 w 234"/>
                <a:gd name="T77" fmla="*/ 0 h 3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34"/>
                <a:gd name="T118" fmla="*/ 0 h 304"/>
                <a:gd name="T119" fmla="*/ 234 w 234"/>
                <a:gd name="T120" fmla="*/ 304 h 3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34" h="304">
                  <a:moveTo>
                    <a:pt x="0" y="7"/>
                  </a:moveTo>
                  <a:lnTo>
                    <a:pt x="107" y="7"/>
                  </a:lnTo>
                  <a:lnTo>
                    <a:pt x="107" y="55"/>
                  </a:lnTo>
                  <a:lnTo>
                    <a:pt x="114" y="41"/>
                  </a:lnTo>
                  <a:lnTo>
                    <a:pt x="122" y="28"/>
                  </a:lnTo>
                  <a:lnTo>
                    <a:pt x="130" y="18"/>
                  </a:lnTo>
                  <a:lnTo>
                    <a:pt x="138" y="12"/>
                  </a:lnTo>
                  <a:lnTo>
                    <a:pt x="146" y="7"/>
                  </a:lnTo>
                  <a:lnTo>
                    <a:pt x="156" y="3"/>
                  </a:lnTo>
                  <a:lnTo>
                    <a:pt x="167" y="0"/>
                  </a:lnTo>
                  <a:lnTo>
                    <a:pt x="179" y="0"/>
                  </a:lnTo>
                  <a:lnTo>
                    <a:pt x="192" y="1"/>
                  </a:lnTo>
                  <a:lnTo>
                    <a:pt x="205" y="3"/>
                  </a:lnTo>
                  <a:lnTo>
                    <a:pt x="220" y="9"/>
                  </a:lnTo>
                  <a:lnTo>
                    <a:pt x="234" y="15"/>
                  </a:lnTo>
                  <a:lnTo>
                    <a:pt x="198" y="97"/>
                  </a:lnTo>
                  <a:lnTo>
                    <a:pt x="190" y="93"/>
                  </a:lnTo>
                  <a:lnTo>
                    <a:pt x="181" y="91"/>
                  </a:lnTo>
                  <a:lnTo>
                    <a:pt x="173" y="89"/>
                  </a:lnTo>
                  <a:lnTo>
                    <a:pt x="167" y="89"/>
                  </a:lnTo>
                  <a:lnTo>
                    <a:pt x="162" y="89"/>
                  </a:lnTo>
                  <a:lnTo>
                    <a:pt x="156" y="90"/>
                  </a:lnTo>
                  <a:lnTo>
                    <a:pt x="152" y="91"/>
                  </a:lnTo>
                  <a:lnTo>
                    <a:pt x="146" y="93"/>
                  </a:lnTo>
                  <a:lnTo>
                    <a:pt x="142" y="96"/>
                  </a:lnTo>
                  <a:lnTo>
                    <a:pt x="139" y="99"/>
                  </a:lnTo>
                  <a:lnTo>
                    <a:pt x="136" y="103"/>
                  </a:lnTo>
                  <a:lnTo>
                    <a:pt x="132" y="107"/>
                  </a:lnTo>
                  <a:lnTo>
                    <a:pt x="128" y="114"/>
                  </a:lnTo>
                  <a:lnTo>
                    <a:pt x="124" y="123"/>
                  </a:lnTo>
                  <a:lnTo>
                    <a:pt x="122" y="133"/>
                  </a:lnTo>
                  <a:lnTo>
                    <a:pt x="118" y="145"/>
                  </a:lnTo>
                  <a:lnTo>
                    <a:pt x="116" y="158"/>
                  </a:lnTo>
                  <a:lnTo>
                    <a:pt x="115" y="172"/>
                  </a:lnTo>
                  <a:lnTo>
                    <a:pt x="114" y="188"/>
                  </a:lnTo>
                  <a:lnTo>
                    <a:pt x="114" y="204"/>
                  </a:lnTo>
                  <a:lnTo>
                    <a:pt x="114" y="304"/>
                  </a:lnTo>
                  <a:lnTo>
                    <a:pt x="0" y="304"/>
                  </a:lnTo>
                  <a:lnTo>
                    <a:pt x="0" y="7"/>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79" name="Freeform 1532">
              <a:extLst>
                <a:ext uri="{FF2B5EF4-FFF2-40B4-BE49-F238E27FC236}">
                  <a16:creationId xmlns:a16="http://schemas.microsoft.com/office/drawing/2014/main" id="{40EEB6B8-3FAD-4FDF-B817-8A24D578A841}"/>
                </a:ext>
              </a:extLst>
            </p:cNvPr>
            <p:cNvSpPr>
              <a:spLocks noEditPoints="1"/>
            </p:cNvSpPr>
            <p:nvPr/>
          </p:nvSpPr>
          <p:spPr bwMode="auto">
            <a:xfrm>
              <a:off x="1612" y="3664"/>
              <a:ext cx="68" cy="62"/>
            </a:xfrm>
            <a:custGeom>
              <a:avLst/>
              <a:gdLst>
                <a:gd name="T0" fmla="*/ 1 w 343"/>
                <a:gd name="T1" fmla="*/ 3 h 311"/>
                <a:gd name="T2" fmla="*/ 1 w 343"/>
                <a:gd name="T3" fmla="*/ 2 h 311"/>
                <a:gd name="T4" fmla="*/ 2 w 343"/>
                <a:gd name="T5" fmla="*/ 1 h 311"/>
                <a:gd name="T6" fmla="*/ 3 w 343"/>
                <a:gd name="T7" fmla="*/ 0 h 311"/>
                <a:gd name="T8" fmla="*/ 5 w 343"/>
                <a:gd name="T9" fmla="*/ 0 h 311"/>
                <a:gd name="T10" fmla="*/ 6 w 343"/>
                <a:gd name="T11" fmla="*/ 0 h 311"/>
                <a:gd name="T12" fmla="*/ 9 w 343"/>
                <a:gd name="T13" fmla="*/ 0 h 311"/>
                <a:gd name="T14" fmla="*/ 11 w 343"/>
                <a:gd name="T15" fmla="*/ 1 h 311"/>
                <a:gd name="T16" fmla="*/ 12 w 343"/>
                <a:gd name="T17" fmla="*/ 1 h 311"/>
                <a:gd name="T18" fmla="*/ 13 w 343"/>
                <a:gd name="T19" fmla="*/ 3 h 311"/>
                <a:gd name="T20" fmla="*/ 13 w 343"/>
                <a:gd name="T21" fmla="*/ 4 h 311"/>
                <a:gd name="T22" fmla="*/ 13 w 343"/>
                <a:gd name="T23" fmla="*/ 10 h 311"/>
                <a:gd name="T24" fmla="*/ 13 w 343"/>
                <a:gd name="T25" fmla="*/ 11 h 311"/>
                <a:gd name="T26" fmla="*/ 9 w 343"/>
                <a:gd name="T27" fmla="*/ 12 h 311"/>
                <a:gd name="T28" fmla="*/ 9 w 343"/>
                <a:gd name="T29" fmla="*/ 11 h 311"/>
                <a:gd name="T30" fmla="*/ 8 w 343"/>
                <a:gd name="T31" fmla="*/ 11 h 311"/>
                <a:gd name="T32" fmla="*/ 6 w 343"/>
                <a:gd name="T33" fmla="*/ 12 h 311"/>
                <a:gd name="T34" fmla="*/ 4 w 343"/>
                <a:gd name="T35" fmla="*/ 12 h 311"/>
                <a:gd name="T36" fmla="*/ 3 w 343"/>
                <a:gd name="T37" fmla="*/ 12 h 311"/>
                <a:gd name="T38" fmla="*/ 2 w 343"/>
                <a:gd name="T39" fmla="*/ 12 h 311"/>
                <a:gd name="T40" fmla="*/ 1 w 343"/>
                <a:gd name="T41" fmla="*/ 11 h 311"/>
                <a:gd name="T42" fmla="*/ 0 w 343"/>
                <a:gd name="T43" fmla="*/ 10 h 311"/>
                <a:gd name="T44" fmla="*/ 0 w 343"/>
                <a:gd name="T45" fmla="*/ 9 h 311"/>
                <a:gd name="T46" fmla="*/ 0 w 343"/>
                <a:gd name="T47" fmla="*/ 8 h 311"/>
                <a:gd name="T48" fmla="*/ 0 w 343"/>
                <a:gd name="T49" fmla="*/ 7 h 311"/>
                <a:gd name="T50" fmla="*/ 1 w 343"/>
                <a:gd name="T51" fmla="*/ 7 h 311"/>
                <a:gd name="T52" fmla="*/ 2 w 343"/>
                <a:gd name="T53" fmla="*/ 6 h 311"/>
                <a:gd name="T54" fmla="*/ 3 w 343"/>
                <a:gd name="T55" fmla="*/ 6 h 311"/>
                <a:gd name="T56" fmla="*/ 5 w 343"/>
                <a:gd name="T57" fmla="*/ 5 h 311"/>
                <a:gd name="T58" fmla="*/ 7 w 343"/>
                <a:gd name="T59" fmla="*/ 5 h 311"/>
                <a:gd name="T60" fmla="*/ 8 w 343"/>
                <a:gd name="T61" fmla="*/ 4 h 311"/>
                <a:gd name="T62" fmla="*/ 9 w 343"/>
                <a:gd name="T63" fmla="*/ 4 h 311"/>
                <a:gd name="T64" fmla="*/ 8 w 343"/>
                <a:gd name="T65" fmla="*/ 3 h 311"/>
                <a:gd name="T66" fmla="*/ 7 w 343"/>
                <a:gd name="T67" fmla="*/ 3 h 311"/>
                <a:gd name="T68" fmla="*/ 6 w 343"/>
                <a:gd name="T69" fmla="*/ 3 h 311"/>
                <a:gd name="T70" fmla="*/ 5 w 343"/>
                <a:gd name="T71" fmla="*/ 3 h 311"/>
                <a:gd name="T72" fmla="*/ 9 w 343"/>
                <a:gd name="T73" fmla="*/ 6 h 311"/>
                <a:gd name="T74" fmla="*/ 7 w 343"/>
                <a:gd name="T75" fmla="*/ 7 h 311"/>
                <a:gd name="T76" fmla="*/ 6 w 343"/>
                <a:gd name="T77" fmla="*/ 7 h 311"/>
                <a:gd name="T78" fmla="*/ 5 w 343"/>
                <a:gd name="T79" fmla="*/ 8 h 311"/>
                <a:gd name="T80" fmla="*/ 5 w 343"/>
                <a:gd name="T81" fmla="*/ 9 h 311"/>
                <a:gd name="T82" fmla="*/ 5 w 343"/>
                <a:gd name="T83" fmla="*/ 9 h 311"/>
                <a:gd name="T84" fmla="*/ 5 w 343"/>
                <a:gd name="T85" fmla="*/ 10 h 311"/>
                <a:gd name="T86" fmla="*/ 6 w 343"/>
                <a:gd name="T87" fmla="*/ 10 h 311"/>
                <a:gd name="T88" fmla="*/ 7 w 343"/>
                <a:gd name="T89" fmla="*/ 10 h 311"/>
                <a:gd name="T90" fmla="*/ 8 w 343"/>
                <a:gd name="T91" fmla="*/ 9 h 311"/>
                <a:gd name="T92" fmla="*/ 9 w 343"/>
                <a:gd name="T93" fmla="*/ 8 h 311"/>
                <a:gd name="T94" fmla="*/ 9 w 343"/>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3"/>
                <a:gd name="T145" fmla="*/ 0 h 311"/>
                <a:gd name="T146" fmla="*/ 343 w 343"/>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3" h="311">
                  <a:moveTo>
                    <a:pt x="119" y="103"/>
                  </a:moveTo>
                  <a:lnTo>
                    <a:pt x="10" y="92"/>
                  </a:lnTo>
                  <a:lnTo>
                    <a:pt x="13" y="78"/>
                  </a:lnTo>
                  <a:lnTo>
                    <a:pt x="17" y="66"/>
                  </a:lnTo>
                  <a:lnTo>
                    <a:pt x="22" y="55"/>
                  </a:lnTo>
                  <a:lnTo>
                    <a:pt x="27" y="47"/>
                  </a:lnTo>
                  <a:lnTo>
                    <a:pt x="33" y="39"/>
                  </a:lnTo>
                  <a:lnTo>
                    <a:pt x="41" y="31"/>
                  </a:lnTo>
                  <a:lnTo>
                    <a:pt x="51" y="25"/>
                  </a:lnTo>
                  <a:lnTo>
                    <a:pt x="60" y="18"/>
                  </a:lnTo>
                  <a:lnTo>
                    <a:pt x="69" y="14"/>
                  </a:lnTo>
                  <a:lnTo>
                    <a:pt x="79" y="10"/>
                  </a:lnTo>
                  <a:lnTo>
                    <a:pt x="91" y="8"/>
                  </a:lnTo>
                  <a:lnTo>
                    <a:pt x="104" y="4"/>
                  </a:lnTo>
                  <a:lnTo>
                    <a:pt x="118" y="2"/>
                  </a:lnTo>
                  <a:lnTo>
                    <a:pt x="133" y="1"/>
                  </a:lnTo>
                  <a:lnTo>
                    <a:pt x="148" y="0"/>
                  </a:lnTo>
                  <a:lnTo>
                    <a:pt x="163" y="0"/>
                  </a:lnTo>
                  <a:lnTo>
                    <a:pt x="188" y="0"/>
                  </a:lnTo>
                  <a:lnTo>
                    <a:pt x="209" y="1"/>
                  </a:lnTo>
                  <a:lnTo>
                    <a:pt x="229" y="3"/>
                  </a:lnTo>
                  <a:lnTo>
                    <a:pt x="246" y="6"/>
                  </a:lnTo>
                  <a:lnTo>
                    <a:pt x="260" y="9"/>
                  </a:lnTo>
                  <a:lnTo>
                    <a:pt x="274" y="14"/>
                  </a:lnTo>
                  <a:lnTo>
                    <a:pt x="286" y="22"/>
                  </a:lnTo>
                  <a:lnTo>
                    <a:pt x="298" y="29"/>
                  </a:lnTo>
                  <a:lnTo>
                    <a:pt x="304" y="37"/>
                  </a:lnTo>
                  <a:lnTo>
                    <a:pt x="311" y="44"/>
                  </a:lnTo>
                  <a:lnTo>
                    <a:pt x="316" y="54"/>
                  </a:lnTo>
                  <a:lnTo>
                    <a:pt x="321" y="65"/>
                  </a:lnTo>
                  <a:lnTo>
                    <a:pt x="324" y="77"/>
                  </a:lnTo>
                  <a:lnTo>
                    <a:pt x="327" y="88"/>
                  </a:lnTo>
                  <a:lnTo>
                    <a:pt x="328" y="98"/>
                  </a:lnTo>
                  <a:lnTo>
                    <a:pt x="329" y="109"/>
                  </a:lnTo>
                  <a:lnTo>
                    <a:pt x="329" y="241"/>
                  </a:lnTo>
                  <a:lnTo>
                    <a:pt x="329" y="250"/>
                  </a:lnTo>
                  <a:lnTo>
                    <a:pt x="329" y="260"/>
                  </a:lnTo>
                  <a:lnTo>
                    <a:pt x="330" y="268"/>
                  </a:lnTo>
                  <a:lnTo>
                    <a:pt x="331" y="274"/>
                  </a:lnTo>
                  <a:lnTo>
                    <a:pt x="336" y="287"/>
                  </a:lnTo>
                  <a:lnTo>
                    <a:pt x="343" y="304"/>
                  </a:lnTo>
                  <a:lnTo>
                    <a:pt x="236" y="304"/>
                  </a:lnTo>
                  <a:lnTo>
                    <a:pt x="231" y="295"/>
                  </a:lnTo>
                  <a:lnTo>
                    <a:pt x="228" y="287"/>
                  </a:lnTo>
                  <a:lnTo>
                    <a:pt x="226" y="280"/>
                  </a:lnTo>
                  <a:lnTo>
                    <a:pt x="223" y="268"/>
                  </a:lnTo>
                  <a:lnTo>
                    <a:pt x="213" y="277"/>
                  </a:lnTo>
                  <a:lnTo>
                    <a:pt x="202" y="286"/>
                  </a:lnTo>
                  <a:lnTo>
                    <a:pt x="190" y="294"/>
                  </a:lnTo>
                  <a:lnTo>
                    <a:pt x="179" y="299"/>
                  </a:lnTo>
                  <a:lnTo>
                    <a:pt x="163" y="304"/>
                  </a:lnTo>
                  <a:lnTo>
                    <a:pt x="147" y="308"/>
                  </a:lnTo>
                  <a:lnTo>
                    <a:pt x="128" y="310"/>
                  </a:lnTo>
                  <a:lnTo>
                    <a:pt x="109" y="311"/>
                  </a:lnTo>
                  <a:lnTo>
                    <a:pt x="96" y="311"/>
                  </a:lnTo>
                  <a:lnTo>
                    <a:pt x="84" y="310"/>
                  </a:lnTo>
                  <a:lnTo>
                    <a:pt x="72" y="308"/>
                  </a:lnTo>
                  <a:lnTo>
                    <a:pt x="62" y="304"/>
                  </a:lnTo>
                  <a:lnTo>
                    <a:pt x="52" y="301"/>
                  </a:lnTo>
                  <a:lnTo>
                    <a:pt x="43" y="297"/>
                  </a:lnTo>
                  <a:lnTo>
                    <a:pt x="36" y="293"/>
                  </a:lnTo>
                  <a:lnTo>
                    <a:pt x="28" y="286"/>
                  </a:lnTo>
                  <a:lnTo>
                    <a:pt x="22" y="280"/>
                  </a:lnTo>
                  <a:lnTo>
                    <a:pt x="16" y="273"/>
                  </a:lnTo>
                  <a:lnTo>
                    <a:pt x="11" y="267"/>
                  </a:lnTo>
                  <a:lnTo>
                    <a:pt x="8" y="259"/>
                  </a:lnTo>
                  <a:lnTo>
                    <a:pt x="4" y="252"/>
                  </a:lnTo>
                  <a:lnTo>
                    <a:pt x="2" y="243"/>
                  </a:lnTo>
                  <a:lnTo>
                    <a:pt x="1" y="234"/>
                  </a:lnTo>
                  <a:lnTo>
                    <a:pt x="0" y="226"/>
                  </a:lnTo>
                  <a:lnTo>
                    <a:pt x="1" y="217"/>
                  </a:lnTo>
                  <a:lnTo>
                    <a:pt x="1" y="209"/>
                  </a:lnTo>
                  <a:lnTo>
                    <a:pt x="3" y="202"/>
                  </a:lnTo>
                  <a:lnTo>
                    <a:pt x="5" y="194"/>
                  </a:lnTo>
                  <a:lnTo>
                    <a:pt x="8" y="188"/>
                  </a:lnTo>
                  <a:lnTo>
                    <a:pt x="12" y="181"/>
                  </a:lnTo>
                  <a:lnTo>
                    <a:pt x="15" y="175"/>
                  </a:lnTo>
                  <a:lnTo>
                    <a:pt x="21" y="170"/>
                  </a:lnTo>
                  <a:lnTo>
                    <a:pt x="26" y="164"/>
                  </a:lnTo>
                  <a:lnTo>
                    <a:pt x="32" y="160"/>
                  </a:lnTo>
                  <a:lnTo>
                    <a:pt x="40" y="154"/>
                  </a:lnTo>
                  <a:lnTo>
                    <a:pt x="49" y="151"/>
                  </a:lnTo>
                  <a:lnTo>
                    <a:pt x="58" y="147"/>
                  </a:lnTo>
                  <a:lnTo>
                    <a:pt x="69" y="144"/>
                  </a:lnTo>
                  <a:lnTo>
                    <a:pt x="81" y="140"/>
                  </a:lnTo>
                  <a:lnTo>
                    <a:pt x="94" y="137"/>
                  </a:lnTo>
                  <a:lnTo>
                    <a:pt x="123" y="132"/>
                  </a:lnTo>
                  <a:lnTo>
                    <a:pt x="147" y="126"/>
                  </a:lnTo>
                  <a:lnTo>
                    <a:pt x="164" y="122"/>
                  </a:lnTo>
                  <a:lnTo>
                    <a:pt x="177" y="119"/>
                  </a:lnTo>
                  <a:lnTo>
                    <a:pt x="187" y="117"/>
                  </a:lnTo>
                  <a:lnTo>
                    <a:pt x="196" y="113"/>
                  </a:lnTo>
                  <a:lnTo>
                    <a:pt x="207" y="109"/>
                  </a:lnTo>
                  <a:lnTo>
                    <a:pt x="217" y="106"/>
                  </a:lnTo>
                  <a:lnTo>
                    <a:pt x="217" y="96"/>
                  </a:lnTo>
                  <a:lnTo>
                    <a:pt x="215" y="88"/>
                  </a:lnTo>
                  <a:lnTo>
                    <a:pt x="213" y="81"/>
                  </a:lnTo>
                  <a:lnTo>
                    <a:pt x="208" y="76"/>
                  </a:lnTo>
                  <a:lnTo>
                    <a:pt x="203" y="72"/>
                  </a:lnTo>
                  <a:lnTo>
                    <a:pt x="196" y="70"/>
                  </a:lnTo>
                  <a:lnTo>
                    <a:pt x="188" y="68"/>
                  </a:lnTo>
                  <a:lnTo>
                    <a:pt x="178" y="68"/>
                  </a:lnTo>
                  <a:lnTo>
                    <a:pt x="165" y="68"/>
                  </a:lnTo>
                  <a:lnTo>
                    <a:pt x="153" y="70"/>
                  </a:lnTo>
                  <a:lnTo>
                    <a:pt x="144" y="72"/>
                  </a:lnTo>
                  <a:lnTo>
                    <a:pt x="136" y="77"/>
                  </a:lnTo>
                  <a:lnTo>
                    <a:pt x="131" y="81"/>
                  </a:lnTo>
                  <a:lnTo>
                    <a:pt x="126" y="86"/>
                  </a:lnTo>
                  <a:lnTo>
                    <a:pt x="122" y="94"/>
                  </a:lnTo>
                  <a:lnTo>
                    <a:pt x="119" y="103"/>
                  </a:lnTo>
                  <a:close/>
                  <a:moveTo>
                    <a:pt x="217" y="163"/>
                  </a:moveTo>
                  <a:lnTo>
                    <a:pt x="205" y="167"/>
                  </a:lnTo>
                  <a:lnTo>
                    <a:pt x="193" y="171"/>
                  </a:lnTo>
                  <a:lnTo>
                    <a:pt x="181" y="175"/>
                  </a:lnTo>
                  <a:lnTo>
                    <a:pt x="168" y="178"/>
                  </a:lnTo>
                  <a:lnTo>
                    <a:pt x="152" y="182"/>
                  </a:lnTo>
                  <a:lnTo>
                    <a:pt x="140" y="187"/>
                  </a:lnTo>
                  <a:lnTo>
                    <a:pt x="131" y="191"/>
                  </a:lnTo>
                  <a:lnTo>
                    <a:pt x="124" y="196"/>
                  </a:lnTo>
                  <a:lnTo>
                    <a:pt x="120" y="201"/>
                  </a:lnTo>
                  <a:lnTo>
                    <a:pt x="117" y="206"/>
                  </a:lnTo>
                  <a:lnTo>
                    <a:pt x="115" y="212"/>
                  </a:lnTo>
                  <a:lnTo>
                    <a:pt x="114" y="217"/>
                  </a:lnTo>
                  <a:lnTo>
                    <a:pt x="115" y="223"/>
                  </a:lnTo>
                  <a:lnTo>
                    <a:pt x="117" y="229"/>
                  </a:lnTo>
                  <a:lnTo>
                    <a:pt x="120" y="234"/>
                  </a:lnTo>
                  <a:lnTo>
                    <a:pt x="124" y="240"/>
                  </a:lnTo>
                  <a:lnTo>
                    <a:pt x="130" y="243"/>
                  </a:lnTo>
                  <a:lnTo>
                    <a:pt x="136" y="245"/>
                  </a:lnTo>
                  <a:lnTo>
                    <a:pt x="144" y="247"/>
                  </a:lnTo>
                  <a:lnTo>
                    <a:pt x="152" y="247"/>
                  </a:lnTo>
                  <a:lnTo>
                    <a:pt x="161" y="247"/>
                  </a:lnTo>
                  <a:lnTo>
                    <a:pt x="171" y="245"/>
                  </a:lnTo>
                  <a:lnTo>
                    <a:pt x="179" y="243"/>
                  </a:lnTo>
                  <a:lnTo>
                    <a:pt x="187" y="239"/>
                  </a:lnTo>
                  <a:lnTo>
                    <a:pt x="194" y="233"/>
                  </a:lnTo>
                  <a:lnTo>
                    <a:pt x="201" y="228"/>
                  </a:lnTo>
                  <a:lnTo>
                    <a:pt x="206" y="222"/>
                  </a:lnTo>
                  <a:lnTo>
                    <a:pt x="210" y="216"/>
                  </a:lnTo>
                  <a:lnTo>
                    <a:pt x="214" y="208"/>
                  </a:lnTo>
                  <a:lnTo>
                    <a:pt x="216" y="201"/>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0" name="Freeform 1533">
              <a:extLst>
                <a:ext uri="{FF2B5EF4-FFF2-40B4-BE49-F238E27FC236}">
                  <a16:creationId xmlns:a16="http://schemas.microsoft.com/office/drawing/2014/main" id="{C3A775B1-2476-4A37-9200-59C68D65A4BE}"/>
                </a:ext>
              </a:extLst>
            </p:cNvPr>
            <p:cNvSpPr>
              <a:spLocks noEditPoints="1"/>
            </p:cNvSpPr>
            <p:nvPr/>
          </p:nvSpPr>
          <p:spPr bwMode="auto">
            <a:xfrm>
              <a:off x="1692" y="3642"/>
              <a:ext cx="30" cy="83"/>
            </a:xfrm>
            <a:custGeom>
              <a:avLst/>
              <a:gdLst>
                <a:gd name="T0" fmla="*/ 0 w 152"/>
                <a:gd name="T1" fmla="*/ 5 h 417"/>
                <a:gd name="T2" fmla="*/ 5 w 152"/>
                <a:gd name="T3" fmla="*/ 5 h 417"/>
                <a:gd name="T4" fmla="*/ 5 w 152"/>
                <a:gd name="T5" fmla="*/ 17 h 417"/>
                <a:gd name="T6" fmla="*/ 0 w 152"/>
                <a:gd name="T7" fmla="*/ 17 h 417"/>
                <a:gd name="T8" fmla="*/ 0 w 152"/>
                <a:gd name="T9" fmla="*/ 5 h 417"/>
                <a:gd name="T10" fmla="*/ 2 w 152"/>
                <a:gd name="T11" fmla="*/ 0 h 417"/>
                <a:gd name="T12" fmla="*/ 6 w 152"/>
                <a:gd name="T13" fmla="*/ 0 h 417"/>
                <a:gd name="T14" fmla="*/ 2 w 152"/>
                <a:gd name="T15" fmla="*/ 3 h 417"/>
                <a:gd name="T16" fmla="*/ 0 w 152"/>
                <a:gd name="T17" fmla="*/ 3 h 417"/>
                <a:gd name="T18" fmla="*/ 2 w 152"/>
                <a:gd name="T19" fmla="*/ 0 h 4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
                <a:gd name="T31" fmla="*/ 0 h 417"/>
                <a:gd name="T32" fmla="*/ 152 w 152"/>
                <a:gd name="T33" fmla="*/ 417 h 4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 h="417">
                  <a:moveTo>
                    <a:pt x="0" y="120"/>
                  </a:moveTo>
                  <a:lnTo>
                    <a:pt x="114" y="120"/>
                  </a:lnTo>
                  <a:lnTo>
                    <a:pt x="114" y="417"/>
                  </a:lnTo>
                  <a:lnTo>
                    <a:pt x="0" y="417"/>
                  </a:lnTo>
                  <a:lnTo>
                    <a:pt x="0" y="120"/>
                  </a:lnTo>
                  <a:close/>
                  <a:moveTo>
                    <a:pt x="53" y="0"/>
                  </a:moveTo>
                  <a:lnTo>
                    <a:pt x="152" y="0"/>
                  </a:lnTo>
                  <a:lnTo>
                    <a:pt x="61" y="83"/>
                  </a:lnTo>
                  <a:lnTo>
                    <a:pt x="7" y="83"/>
                  </a:lnTo>
                  <a:lnTo>
                    <a:pt x="53" y="0"/>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1" name="Freeform 1534">
              <a:extLst>
                <a:ext uri="{FF2B5EF4-FFF2-40B4-BE49-F238E27FC236}">
                  <a16:creationId xmlns:a16="http://schemas.microsoft.com/office/drawing/2014/main" id="{1C9967FD-44F9-41E6-8EAA-681A86598307}"/>
                </a:ext>
              </a:extLst>
            </p:cNvPr>
            <p:cNvSpPr>
              <a:spLocks noEditPoints="1"/>
            </p:cNvSpPr>
            <p:nvPr/>
          </p:nvSpPr>
          <p:spPr bwMode="auto">
            <a:xfrm>
              <a:off x="1726" y="3643"/>
              <a:ext cx="66" cy="83"/>
            </a:xfrm>
            <a:custGeom>
              <a:avLst/>
              <a:gdLst>
                <a:gd name="T0" fmla="*/ 13 w 328"/>
                <a:gd name="T1" fmla="*/ 16 h 418"/>
                <a:gd name="T2" fmla="*/ 9 w 328"/>
                <a:gd name="T3" fmla="*/ 14 h 418"/>
                <a:gd name="T4" fmla="*/ 8 w 328"/>
                <a:gd name="T5" fmla="*/ 15 h 418"/>
                <a:gd name="T6" fmla="*/ 7 w 328"/>
                <a:gd name="T7" fmla="*/ 16 h 418"/>
                <a:gd name="T8" fmla="*/ 6 w 328"/>
                <a:gd name="T9" fmla="*/ 16 h 418"/>
                <a:gd name="T10" fmla="*/ 5 w 328"/>
                <a:gd name="T11" fmla="*/ 16 h 418"/>
                <a:gd name="T12" fmla="*/ 4 w 328"/>
                <a:gd name="T13" fmla="*/ 16 h 418"/>
                <a:gd name="T14" fmla="*/ 3 w 328"/>
                <a:gd name="T15" fmla="*/ 16 h 418"/>
                <a:gd name="T16" fmla="*/ 2 w 328"/>
                <a:gd name="T17" fmla="*/ 15 h 418"/>
                <a:gd name="T18" fmla="*/ 1 w 328"/>
                <a:gd name="T19" fmla="*/ 15 h 418"/>
                <a:gd name="T20" fmla="*/ 1 w 328"/>
                <a:gd name="T21" fmla="*/ 14 h 418"/>
                <a:gd name="T22" fmla="*/ 0 w 328"/>
                <a:gd name="T23" fmla="*/ 13 h 418"/>
                <a:gd name="T24" fmla="*/ 0 w 328"/>
                <a:gd name="T25" fmla="*/ 12 h 418"/>
                <a:gd name="T26" fmla="*/ 0 w 328"/>
                <a:gd name="T27" fmla="*/ 10 h 418"/>
                <a:gd name="T28" fmla="*/ 0 w 328"/>
                <a:gd name="T29" fmla="*/ 9 h 418"/>
                <a:gd name="T30" fmla="*/ 0 w 328"/>
                <a:gd name="T31" fmla="*/ 8 h 418"/>
                <a:gd name="T32" fmla="*/ 1 w 328"/>
                <a:gd name="T33" fmla="*/ 7 h 418"/>
                <a:gd name="T34" fmla="*/ 1 w 328"/>
                <a:gd name="T35" fmla="*/ 6 h 418"/>
                <a:gd name="T36" fmla="*/ 2 w 328"/>
                <a:gd name="T37" fmla="*/ 5 h 418"/>
                <a:gd name="T38" fmla="*/ 3 w 328"/>
                <a:gd name="T39" fmla="*/ 5 h 418"/>
                <a:gd name="T40" fmla="*/ 4 w 328"/>
                <a:gd name="T41" fmla="*/ 4 h 418"/>
                <a:gd name="T42" fmla="*/ 5 w 328"/>
                <a:gd name="T43" fmla="*/ 4 h 418"/>
                <a:gd name="T44" fmla="*/ 6 w 328"/>
                <a:gd name="T45" fmla="*/ 4 h 418"/>
                <a:gd name="T46" fmla="*/ 7 w 328"/>
                <a:gd name="T47" fmla="*/ 5 h 418"/>
                <a:gd name="T48" fmla="*/ 8 w 328"/>
                <a:gd name="T49" fmla="*/ 5 h 418"/>
                <a:gd name="T50" fmla="*/ 9 w 328"/>
                <a:gd name="T51" fmla="*/ 6 h 418"/>
                <a:gd name="T52" fmla="*/ 13 w 328"/>
                <a:gd name="T53" fmla="*/ 0 h 418"/>
                <a:gd name="T54" fmla="*/ 9 w 328"/>
                <a:gd name="T55" fmla="*/ 10 h 418"/>
                <a:gd name="T56" fmla="*/ 8 w 328"/>
                <a:gd name="T57" fmla="*/ 9 h 418"/>
                <a:gd name="T58" fmla="*/ 8 w 328"/>
                <a:gd name="T59" fmla="*/ 8 h 418"/>
                <a:gd name="T60" fmla="*/ 8 w 328"/>
                <a:gd name="T61" fmla="*/ 8 h 418"/>
                <a:gd name="T62" fmla="*/ 8 w 328"/>
                <a:gd name="T63" fmla="*/ 8 h 418"/>
                <a:gd name="T64" fmla="*/ 7 w 328"/>
                <a:gd name="T65" fmla="*/ 8 h 418"/>
                <a:gd name="T66" fmla="*/ 7 w 328"/>
                <a:gd name="T67" fmla="*/ 8 h 418"/>
                <a:gd name="T68" fmla="*/ 6 w 328"/>
                <a:gd name="T69" fmla="*/ 8 h 418"/>
                <a:gd name="T70" fmla="*/ 6 w 328"/>
                <a:gd name="T71" fmla="*/ 8 h 418"/>
                <a:gd name="T72" fmla="*/ 5 w 328"/>
                <a:gd name="T73" fmla="*/ 8 h 418"/>
                <a:gd name="T74" fmla="*/ 5 w 328"/>
                <a:gd name="T75" fmla="*/ 8 h 418"/>
                <a:gd name="T76" fmla="*/ 5 w 328"/>
                <a:gd name="T77" fmla="*/ 9 h 418"/>
                <a:gd name="T78" fmla="*/ 5 w 328"/>
                <a:gd name="T79" fmla="*/ 10 h 418"/>
                <a:gd name="T80" fmla="*/ 5 w 328"/>
                <a:gd name="T81" fmla="*/ 11 h 418"/>
                <a:gd name="T82" fmla="*/ 5 w 328"/>
                <a:gd name="T83" fmla="*/ 12 h 418"/>
                <a:gd name="T84" fmla="*/ 5 w 328"/>
                <a:gd name="T85" fmla="*/ 12 h 418"/>
                <a:gd name="T86" fmla="*/ 5 w 328"/>
                <a:gd name="T87" fmla="*/ 13 h 418"/>
                <a:gd name="T88" fmla="*/ 6 w 328"/>
                <a:gd name="T89" fmla="*/ 13 h 418"/>
                <a:gd name="T90" fmla="*/ 6 w 328"/>
                <a:gd name="T91" fmla="*/ 13 h 418"/>
                <a:gd name="T92" fmla="*/ 6 w 328"/>
                <a:gd name="T93" fmla="*/ 13 h 418"/>
                <a:gd name="T94" fmla="*/ 7 w 328"/>
                <a:gd name="T95" fmla="*/ 13 h 418"/>
                <a:gd name="T96" fmla="*/ 7 w 328"/>
                <a:gd name="T97" fmla="*/ 13 h 418"/>
                <a:gd name="T98" fmla="*/ 8 w 328"/>
                <a:gd name="T99" fmla="*/ 13 h 418"/>
                <a:gd name="T100" fmla="*/ 8 w 328"/>
                <a:gd name="T101" fmla="*/ 13 h 418"/>
                <a:gd name="T102" fmla="*/ 8 w 328"/>
                <a:gd name="T103" fmla="*/ 12 h 418"/>
                <a:gd name="T104" fmla="*/ 8 w 328"/>
                <a:gd name="T105" fmla="*/ 12 h 418"/>
                <a:gd name="T106" fmla="*/ 9 w 328"/>
                <a:gd name="T107" fmla="*/ 11 h 4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8"/>
                <a:gd name="T163" fmla="*/ 0 h 418"/>
                <a:gd name="T164" fmla="*/ 328 w 328"/>
                <a:gd name="T165" fmla="*/ 418 h 4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8" h="418">
                  <a:moveTo>
                    <a:pt x="328" y="0"/>
                  </a:moveTo>
                  <a:lnTo>
                    <a:pt x="328" y="411"/>
                  </a:lnTo>
                  <a:lnTo>
                    <a:pt x="222" y="411"/>
                  </a:lnTo>
                  <a:lnTo>
                    <a:pt x="222" y="367"/>
                  </a:lnTo>
                  <a:lnTo>
                    <a:pt x="211" y="380"/>
                  </a:lnTo>
                  <a:lnTo>
                    <a:pt x="200" y="391"/>
                  </a:lnTo>
                  <a:lnTo>
                    <a:pt x="190" y="400"/>
                  </a:lnTo>
                  <a:lnTo>
                    <a:pt x="180" y="405"/>
                  </a:lnTo>
                  <a:lnTo>
                    <a:pt x="168" y="410"/>
                  </a:lnTo>
                  <a:lnTo>
                    <a:pt x="155" y="415"/>
                  </a:lnTo>
                  <a:lnTo>
                    <a:pt x="141" y="417"/>
                  </a:lnTo>
                  <a:lnTo>
                    <a:pt x="125" y="418"/>
                  </a:lnTo>
                  <a:lnTo>
                    <a:pt x="110" y="417"/>
                  </a:lnTo>
                  <a:lnTo>
                    <a:pt x="96" y="415"/>
                  </a:lnTo>
                  <a:lnTo>
                    <a:pt x="83" y="411"/>
                  </a:lnTo>
                  <a:lnTo>
                    <a:pt x="71" y="406"/>
                  </a:lnTo>
                  <a:lnTo>
                    <a:pt x="61" y="400"/>
                  </a:lnTo>
                  <a:lnTo>
                    <a:pt x="50" y="392"/>
                  </a:lnTo>
                  <a:lnTo>
                    <a:pt x="41" y="382"/>
                  </a:lnTo>
                  <a:lnTo>
                    <a:pt x="33" y="371"/>
                  </a:lnTo>
                  <a:lnTo>
                    <a:pt x="25" y="360"/>
                  </a:lnTo>
                  <a:lnTo>
                    <a:pt x="19" y="348"/>
                  </a:lnTo>
                  <a:lnTo>
                    <a:pt x="13" y="335"/>
                  </a:lnTo>
                  <a:lnTo>
                    <a:pt x="9" y="321"/>
                  </a:lnTo>
                  <a:lnTo>
                    <a:pt x="5" y="307"/>
                  </a:lnTo>
                  <a:lnTo>
                    <a:pt x="2" y="292"/>
                  </a:lnTo>
                  <a:lnTo>
                    <a:pt x="1" y="275"/>
                  </a:lnTo>
                  <a:lnTo>
                    <a:pt x="0" y="259"/>
                  </a:lnTo>
                  <a:lnTo>
                    <a:pt x="1" y="241"/>
                  </a:lnTo>
                  <a:lnTo>
                    <a:pt x="2" y="225"/>
                  </a:lnTo>
                  <a:lnTo>
                    <a:pt x="6" y="209"/>
                  </a:lnTo>
                  <a:lnTo>
                    <a:pt x="9" y="195"/>
                  </a:lnTo>
                  <a:lnTo>
                    <a:pt x="14" y="180"/>
                  </a:lnTo>
                  <a:lnTo>
                    <a:pt x="21" y="168"/>
                  </a:lnTo>
                  <a:lnTo>
                    <a:pt x="27" y="157"/>
                  </a:lnTo>
                  <a:lnTo>
                    <a:pt x="36" y="146"/>
                  </a:lnTo>
                  <a:lnTo>
                    <a:pt x="44" y="137"/>
                  </a:lnTo>
                  <a:lnTo>
                    <a:pt x="55" y="129"/>
                  </a:lnTo>
                  <a:lnTo>
                    <a:pt x="65" y="122"/>
                  </a:lnTo>
                  <a:lnTo>
                    <a:pt x="76" y="117"/>
                  </a:lnTo>
                  <a:lnTo>
                    <a:pt x="88" y="113"/>
                  </a:lnTo>
                  <a:lnTo>
                    <a:pt x="100" y="109"/>
                  </a:lnTo>
                  <a:lnTo>
                    <a:pt x="112" y="107"/>
                  </a:lnTo>
                  <a:lnTo>
                    <a:pt x="125" y="107"/>
                  </a:lnTo>
                  <a:lnTo>
                    <a:pt x="139" y="107"/>
                  </a:lnTo>
                  <a:lnTo>
                    <a:pt x="151" y="109"/>
                  </a:lnTo>
                  <a:lnTo>
                    <a:pt x="163" y="111"/>
                  </a:lnTo>
                  <a:lnTo>
                    <a:pt x="174" y="116"/>
                  </a:lnTo>
                  <a:lnTo>
                    <a:pt x="185" y="121"/>
                  </a:lnTo>
                  <a:lnTo>
                    <a:pt x="195" y="127"/>
                  </a:lnTo>
                  <a:lnTo>
                    <a:pt x="204" y="134"/>
                  </a:lnTo>
                  <a:lnTo>
                    <a:pt x="213" y="143"/>
                  </a:lnTo>
                  <a:lnTo>
                    <a:pt x="213" y="0"/>
                  </a:lnTo>
                  <a:lnTo>
                    <a:pt x="328" y="0"/>
                  </a:lnTo>
                  <a:close/>
                  <a:moveTo>
                    <a:pt x="214" y="261"/>
                  </a:moveTo>
                  <a:lnTo>
                    <a:pt x="213" y="245"/>
                  </a:lnTo>
                  <a:lnTo>
                    <a:pt x="210" y="231"/>
                  </a:lnTo>
                  <a:lnTo>
                    <a:pt x="207" y="225"/>
                  </a:lnTo>
                  <a:lnTo>
                    <a:pt x="205" y="219"/>
                  </a:lnTo>
                  <a:lnTo>
                    <a:pt x="202" y="214"/>
                  </a:lnTo>
                  <a:lnTo>
                    <a:pt x="199" y="210"/>
                  </a:lnTo>
                  <a:lnTo>
                    <a:pt x="195" y="205"/>
                  </a:lnTo>
                  <a:lnTo>
                    <a:pt x="191" y="202"/>
                  </a:lnTo>
                  <a:lnTo>
                    <a:pt x="187" y="199"/>
                  </a:lnTo>
                  <a:lnTo>
                    <a:pt x="182" y="197"/>
                  </a:lnTo>
                  <a:lnTo>
                    <a:pt x="177" y="195"/>
                  </a:lnTo>
                  <a:lnTo>
                    <a:pt x="172" y="193"/>
                  </a:lnTo>
                  <a:lnTo>
                    <a:pt x="166" y="192"/>
                  </a:lnTo>
                  <a:lnTo>
                    <a:pt x="161" y="192"/>
                  </a:lnTo>
                  <a:lnTo>
                    <a:pt x="157" y="192"/>
                  </a:lnTo>
                  <a:lnTo>
                    <a:pt x="151" y="193"/>
                  </a:lnTo>
                  <a:lnTo>
                    <a:pt x="147" y="195"/>
                  </a:lnTo>
                  <a:lnTo>
                    <a:pt x="143" y="197"/>
                  </a:lnTo>
                  <a:lnTo>
                    <a:pt x="135" y="201"/>
                  </a:lnTo>
                  <a:lnTo>
                    <a:pt x="128" y="209"/>
                  </a:lnTo>
                  <a:lnTo>
                    <a:pt x="124" y="213"/>
                  </a:lnTo>
                  <a:lnTo>
                    <a:pt x="122" y="218"/>
                  </a:lnTo>
                  <a:lnTo>
                    <a:pt x="120" y="225"/>
                  </a:lnTo>
                  <a:lnTo>
                    <a:pt x="118" y="231"/>
                  </a:lnTo>
                  <a:lnTo>
                    <a:pt x="116" y="246"/>
                  </a:lnTo>
                  <a:lnTo>
                    <a:pt x="115" y="265"/>
                  </a:lnTo>
                  <a:lnTo>
                    <a:pt x="116" y="281"/>
                  </a:lnTo>
                  <a:lnTo>
                    <a:pt x="118" y="296"/>
                  </a:lnTo>
                  <a:lnTo>
                    <a:pt x="120" y="302"/>
                  </a:lnTo>
                  <a:lnTo>
                    <a:pt x="122" y="308"/>
                  </a:lnTo>
                  <a:lnTo>
                    <a:pt x="125" y="313"/>
                  </a:lnTo>
                  <a:lnTo>
                    <a:pt x="129" y="318"/>
                  </a:lnTo>
                  <a:lnTo>
                    <a:pt x="132" y="322"/>
                  </a:lnTo>
                  <a:lnTo>
                    <a:pt x="136" y="325"/>
                  </a:lnTo>
                  <a:lnTo>
                    <a:pt x="139" y="328"/>
                  </a:lnTo>
                  <a:lnTo>
                    <a:pt x="144" y="330"/>
                  </a:lnTo>
                  <a:lnTo>
                    <a:pt x="148" y="333"/>
                  </a:lnTo>
                  <a:lnTo>
                    <a:pt x="152" y="334"/>
                  </a:lnTo>
                  <a:lnTo>
                    <a:pt x="158" y="334"/>
                  </a:lnTo>
                  <a:lnTo>
                    <a:pt x="163" y="335"/>
                  </a:lnTo>
                  <a:lnTo>
                    <a:pt x="168" y="334"/>
                  </a:lnTo>
                  <a:lnTo>
                    <a:pt x="173" y="334"/>
                  </a:lnTo>
                  <a:lnTo>
                    <a:pt x="178" y="333"/>
                  </a:lnTo>
                  <a:lnTo>
                    <a:pt x="183" y="330"/>
                  </a:lnTo>
                  <a:lnTo>
                    <a:pt x="187" y="328"/>
                  </a:lnTo>
                  <a:lnTo>
                    <a:pt x="191" y="325"/>
                  </a:lnTo>
                  <a:lnTo>
                    <a:pt x="196" y="322"/>
                  </a:lnTo>
                  <a:lnTo>
                    <a:pt x="199" y="318"/>
                  </a:lnTo>
                  <a:lnTo>
                    <a:pt x="202" y="313"/>
                  </a:lnTo>
                  <a:lnTo>
                    <a:pt x="205" y="308"/>
                  </a:lnTo>
                  <a:lnTo>
                    <a:pt x="209" y="301"/>
                  </a:lnTo>
                  <a:lnTo>
                    <a:pt x="210" y="295"/>
                  </a:lnTo>
                  <a:lnTo>
                    <a:pt x="213" y="280"/>
                  </a:lnTo>
                  <a:lnTo>
                    <a:pt x="214" y="261"/>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00482" name="Freeform 1535">
              <a:extLst>
                <a:ext uri="{FF2B5EF4-FFF2-40B4-BE49-F238E27FC236}">
                  <a16:creationId xmlns:a16="http://schemas.microsoft.com/office/drawing/2014/main" id="{BA7C4475-B8CF-4E07-9B41-E54BB7657804}"/>
                </a:ext>
              </a:extLst>
            </p:cNvPr>
            <p:cNvSpPr>
              <a:spLocks noEditPoints="1"/>
            </p:cNvSpPr>
            <p:nvPr/>
          </p:nvSpPr>
          <p:spPr bwMode="auto">
            <a:xfrm>
              <a:off x="1803" y="3664"/>
              <a:ext cx="69" cy="62"/>
            </a:xfrm>
            <a:custGeom>
              <a:avLst/>
              <a:gdLst>
                <a:gd name="T0" fmla="*/ 1 w 344"/>
                <a:gd name="T1" fmla="*/ 3 h 311"/>
                <a:gd name="T2" fmla="*/ 1 w 344"/>
                <a:gd name="T3" fmla="*/ 2 h 311"/>
                <a:gd name="T4" fmla="*/ 2 w 344"/>
                <a:gd name="T5" fmla="*/ 1 h 311"/>
                <a:gd name="T6" fmla="*/ 3 w 344"/>
                <a:gd name="T7" fmla="*/ 0 h 311"/>
                <a:gd name="T8" fmla="*/ 5 w 344"/>
                <a:gd name="T9" fmla="*/ 0 h 311"/>
                <a:gd name="T10" fmla="*/ 7 w 344"/>
                <a:gd name="T11" fmla="*/ 0 h 311"/>
                <a:gd name="T12" fmla="*/ 9 w 344"/>
                <a:gd name="T13" fmla="*/ 0 h 311"/>
                <a:gd name="T14" fmla="*/ 11 w 344"/>
                <a:gd name="T15" fmla="*/ 1 h 311"/>
                <a:gd name="T16" fmla="*/ 12 w 344"/>
                <a:gd name="T17" fmla="*/ 1 h 311"/>
                <a:gd name="T18" fmla="*/ 13 w 344"/>
                <a:gd name="T19" fmla="*/ 3 h 311"/>
                <a:gd name="T20" fmla="*/ 13 w 344"/>
                <a:gd name="T21" fmla="*/ 4 h 311"/>
                <a:gd name="T22" fmla="*/ 13 w 344"/>
                <a:gd name="T23" fmla="*/ 10 h 311"/>
                <a:gd name="T24" fmla="*/ 13 w 344"/>
                <a:gd name="T25" fmla="*/ 11 h 311"/>
                <a:gd name="T26" fmla="*/ 10 w 344"/>
                <a:gd name="T27" fmla="*/ 12 h 311"/>
                <a:gd name="T28" fmla="*/ 9 w 344"/>
                <a:gd name="T29" fmla="*/ 11 h 311"/>
                <a:gd name="T30" fmla="*/ 8 w 344"/>
                <a:gd name="T31" fmla="*/ 11 h 311"/>
                <a:gd name="T32" fmla="*/ 7 w 344"/>
                <a:gd name="T33" fmla="*/ 12 h 311"/>
                <a:gd name="T34" fmla="*/ 4 w 344"/>
                <a:gd name="T35" fmla="*/ 12 h 311"/>
                <a:gd name="T36" fmla="*/ 3 w 344"/>
                <a:gd name="T37" fmla="*/ 12 h 311"/>
                <a:gd name="T38" fmla="*/ 2 w 344"/>
                <a:gd name="T39" fmla="*/ 12 h 311"/>
                <a:gd name="T40" fmla="*/ 1 w 344"/>
                <a:gd name="T41" fmla="*/ 11 h 311"/>
                <a:gd name="T42" fmla="*/ 0 w 344"/>
                <a:gd name="T43" fmla="*/ 10 h 311"/>
                <a:gd name="T44" fmla="*/ 0 w 344"/>
                <a:gd name="T45" fmla="*/ 9 h 311"/>
                <a:gd name="T46" fmla="*/ 0 w 344"/>
                <a:gd name="T47" fmla="*/ 8 h 311"/>
                <a:gd name="T48" fmla="*/ 0 w 344"/>
                <a:gd name="T49" fmla="*/ 7 h 311"/>
                <a:gd name="T50" fmla="*/ 1 w 344"/>
                <a:gd name="T51" fmla="*/ 7 h 311"/>
                <a:gd name="T52" fmla="*/ 2 w 344"/>
                <a:gd name="T53" fmla="*/ 6 h 311"/>
                <a:gd name="T54" fmla="*/ 3 w 344"/>
                <a:gd name="T55" fmla="*/ 6 h 311"/>
                <a:gd name="T56" fmla="*/ 5 w 344"/>
                <a:gd name="T57" fmla="*/ 5 h 311"/>
                <a:gd name="T58" fmla="*/ 7 w 344"/>
                <a:gd name="T59" fmla="*/ 5 h 311"/>
                <a:gd name="T60" fmla="*/ 8 w 344"/>
                <a:gd name="T61" fmla="*/ 4 h 311"/>
                <a:gd name="T62" fmla="*/ 9 w 344"/>
                <a:gd name="T63" fmla="*/ 4 h 311"/>
                <a:gd name="T64" fmla="*/ 8 w 344"/>
                <a:gd name="T65" fmla="*/ 3 h 311"/>
                <a:gd name="T66" fmla="*/ 7 w 344"/>
                <a:gd name="T67" fmla="*/ 3 h 311"/>
                <a:gd name="T68" fmla="*/ 6 w 344"/>
                <a:gd name="T69" fmla="*/ 3 h 311"/>
                <a:gd name="T70" fmla="*/ 5 w 344"/>
                <a:gd name="T71" fmla="*/ 3 h 311"/>
                <a:gd name="T72" fmla="*/ 9 w 344"/>
                <a:gd name="T73" fmla="*/ 6 h 311"/>
                <a:gd name="T74" fmla="*/ 7 w 344"/>
                <a:gd name="T75" fmla="*/ 7 h 311"/>
                <a:gd name="T76" fmla="*/ 6 w 344"/>
                <a:gd name="T77" fmla="*/ 7 h 311"/>
                <a:gd name="T78" fmla="*/ 5 w 344"/>
                <a:gd name="T79" fmla="*/ 8 h 311"/>
                <a:gd name="T80" fmla="*/ 5 w 344"/>
                <a:gd name="T81" fmla="*/ 9 h 311"/>
                <a:gd name="T82" fmla="*/ 5 w 344"/>
                <a:gd name="T83" fmla="*/ 9 h 311"/>
                <a:gd name="T84" fmla="*/ 5 w 344"/>
                <a:gd name="T85" fmla="*/ 10 h 311"/>
                <a:gd name="T86" fmla="*/ 6 w 344"/>
                <a:gd name="T87" fmla="*/ 10 h 311"/>
                <a:gd name="T88" fmla="*/ 8 w 344"/>
                <a:gd name="T89" fmla="*/ 10 h 311"/>
                <a:gd name="T90" fmla="*/ 8 w 344"/>
                <a:gd name="T91" fmla="*/ 9 h 311"/>
                <a:gd name="T92" fmla="*/ 9 w 344"/>
                <a:gd name="T93" fmla="*/ 8 h 311"/>
                <a:gd name="T94" fmla="*/ 9 w 344"/>
                <a:gd name="T95" fmla="*/ 6 h 31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44"/>
                <a:gd name="T145" fmla="*/ 0 h 311"/>
                <a:gd name="T146" fmla="*/ 344 w 344"/>
                <a:gd name="T147" fmla="*/ 311 h 31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44" h="311">
                  <a:moveTo>
                    <a:pt x="119" y="103"/>
                  </a:moveTo>
                  <a:lnTo>
                    <a:pt x="10" y="92"/>
                  </a:lnTo>
                  <a:lnTo>
                    <a:pt x="13" y="78"/>
                  </a:lnTo>
                  <a:lnTo>
                    <a:pt x="18" y="66"/>
                  </a:lnTo>
                  <a:lnTo>
                    <a:pt x="22" y="55"/>
                  </a:lnTo>
                  <a:lnTo>
                    <a:pt x="27" y="47"/>
                  </a:lnTo>
                  <a:lnTo>
                    <a:pt x="34" y="39"/>
                  </a:lnTo>
                  <a:lnTo>
                    <a:pt x="41" y="31"/>
                  </a:lnTo>
                  <a:lnTo>
                    <a:pt x="51" y="25"/>
                  </a:lnTo>
                  <a:lnTo>
                    <a:pt x="61" y="18"/>
                  </a:lnTo>
                  <a:lnTo>
                    <a:pt x="69" y="14"/>
                  </a:lnTo>
                  <a:lnTo>
                    <a:pt x="79" y="10"/>
                  </a:lnTo>
                  <a:lnTo>
                    <a:pt x="91" y="8"/>
                  </a:lnTo>
                  <a:lnTo>
                    <a:pt x="104" y="4"/>
                  </a:lnTo>
                  <a:lnTo>
                    <a:pt x="118" y="2"/>
                  </a:lnTo>
                  <a:lnTo>
                    <a:pt x="133" y="1"/>
                  </a:lnTo>
                  <a:lnTo>
                    <a:pt x="148" y="0"/>
                  </a:lnTo>
                  <a:lnTo>
                    <a:pt x="163" y="0"/>
                  </a:lnTo>
                  <a:lnTo>
                    <a:pt x="188" y="0"/>
                  </a:lnTo>
                  <a:lnTo>
                    <a:pt x="210" y="1"/>
                  </a:lnTo>
                  <a:lnTo>
                    <a:pt x="229" y="3"/>
                  </a:lnTo>
                  <a:lnTo>
                    <a:pt x="247" y="6"/>
                  </a:lnTo>
                  <a:lnTo>
                    <a:pt x="261" y="9"/>
                  </a:lnTo>
                  <a:lnTo>
                    <a:pt x="275" y="14"/>
                  </a:lnTo>
                  <a:lnTo>
                    <a:pt x="286" y="22"/>
                  </a:lnTo>
                  <a:lnTo>
                    <a:pt x="298" y="29"/>
                  </a:lnTo>
                  <a:lnTo>
                    <a:pt x="305" y="37"/>
                  </a:lnTo>
                  <a:lnTo>
                    <a:pt x="311" y="44"/>
                  </a:lnTo>
                  <a:lnTo>
                    <a:pt x="317" y="54"/>
                  </a:lnTo>
                  <a:lnTo>
                    <a:pt x="321" y="65"/>
                  </a:lnTo>
                  <a:lnTo>
                    <a:pt x="324" y="77"/>
                  </a:lnTo>
                  <a:lnTo>
                    <a:pt x="327" y="88"/>
                  </a:lnTo>
                  <a:lnTo>
                    <a:pt x="329" y="98"/>
                  </a:lnTo>
                  <a:lnTo>
                    <a:pt x="330" y="109"/>
                  </a:lnTo>
                  <a:lnTo>
                    <a:pt x="330" y="241"/>
                  </a:lnTo>
                  <a:lnTo>
                    <a:pt x="330" y="250"/>
                  </a:lnTo>
                  <a:lnTo>
                    <a:pt x="330" y="260"/>
                  </a:lnTo>
                  <a:lnTo>
                    <a:pt x="331" y="268"/>
                  </a:lnTo>
                  <a:lnTo>
                    <a:pt x="332" y="274"/>
                  </a:lnTo>
                  <a:lnTo>
                    <a:pt x="336" y="287"/>
                  </a:lnTo>
                  <a:lnTo>
                    <a:pt x="344" y="304"/>
                  </a:lnTo>
                  <a:lnTo>
                    <a:pt x="237" y="304"/>
                  </a:lnTo>
                  <a:lnTo>
                    <a:pt x="231" y="295"/>
                  </a:lnTo>
                  <a:lnTo>
                    <a:pt x="228" y="287"/>
                  </a:lnTo>
                  <a:lnTo>
                    <a:pt x="226" y="280"/>
                  </a:lnTo>
                  <a:lnTo>
                    <a:pt x="224" y="268"/>
                  </a:lnTo>
                  <a:lnTo>
                    <a:pt x="213" y="277"/>
                  </a:lnTo>
                  <a:lnTo>
                    <a:pt x="202" y="286"/>
                  </a:lnTo>
                  <a:lnTo>
                    <a:pt x="190" y="294"/>
                  </a:lnTo>
                  <a:lnTo>
                    <a:pt x="180" y="299"/>
                  </a:lnTo>
                  <a:lnTo>
                    <a:pt x="163" y="304"/>
                  </a:lnTo>
                  <a:lnTo>
                    <a:pt x="147" y="308"/>
                  </a:lnTo>
                  <a:lnTo>
                    <a:pt x="129" y="310"/>
                  </a:lnTo>
                  <a:lnTo>
                    <a:pt x="109" y="311"/>
                  </a:lnTo>
                  <a:lnTo>
                    <a:pt x="96" y="311"/>
                  </a:lnTo>
                  <a:lnTo>
                    <a:pt x="85" y="310"/>
                  </a:lnTo>
                  <a:lnTo>
                    <a:pt x="73" y="308"/>
                  </a:lnTo>
                  <a:lnTo>
                    <a:pt x="62" y="304"/>
                  </a:lnTo>
                  <a:lnTo>
                    <a:pt x="52" y="301"/>
                  </a:lnTo>
                  <a:lnTo>
                    <a:pt x="44" y="297"/>
                  </a:lnTo>
                  <a:lnTo>
                    <a:pt x="36" y="293"/>
                  </a:lnTo>
                  <a:lnTo>
                    <a:pt x="28" y="286"/>
                  </a:lnTo>
                  <a:lnTo>
                    <a:pt x="22" y="280"/>
                  </a:lnTo>
                  <a:lnTo>
                    <a:pt x="17" y="273"/>
                  </a:lnTo>
                  <a:lnTo>
                    <a:pt x="11" y="267"/>
                  </a:lnTo>
                  <a:lnTo>
                    <a:pt x="8" y="259"/>
                  </a:lnTo>
                  <a:lnTo>
                    <a:pt x="5" y="252"/>
                  </a:lnTo>
                  <a:lnTo>
                    <a:pt x="3" y="243"/>
                  </a:lnTo>
                  <a:lnTo>
                    <a:pt x="1" y="234"/>
                  </a:lnTo>
                  <a:lnTo>
                    <a:pt x="0" y="226"/>
                  </a:lnTo>
                  <a:lnTo>
                    <a:pt x="1" y="217"/>
                  </a:lnTo>
                  <a:lnTo>
                    <a:pt x="1" y="209"/>
                  </a:lnTo>
                  <a:lnTo>
                    <a:pt x="4" y="202"/>
                  </a:lnTo>
                  <a:lnTo>
                    <a:pt x="6" y="194"/>
                  </a:lnTo>
                  <a:lnTo>
                    <a:pt x="8" y="188"/>
                  </a:lnTo>
                  <a:lnTo>
                    <a:pt x="12" y="181"/>
                  </a:lnTo>
                  <a:lnTo>
                    <a:pt x="16" y="175"/>
                  </a:lnTo>
                  <a:lnTo>
                    <a:pt x="21" y="170"/>
                  </a:lnTo>
                  <a:lnTo>
                    <a:pt x="26" y="164"/>
                  </a:lnTo>
                  <a:lnTo>
                    <a:pt x="33" y="160"/>
                  </a:lnTo>
                  <a:lnTo>
                    <a:pt x="40" y="154"/>
                  </a:lnTo>
                  <a:lnTo>
                    <a:pt x="49" y="151"/>
                  </a:lnTo>
                  <a:lnTo>
                    <a:pt x="59" y="147"/>
                  </a:lnTo>
                  <a:lnTo>
                    <a:pt x="69" y="144"/>
                  </a:lnTo>
                  <a:lnTo>
                    <a:pt x="81" y="140"/>
                  </a:lnTo>
                  <a:lnTo>
                    <a:pt x="94" y="137"/>
                  </a:lnTo>
                  <a:lnTo>
                    <a:pt x="123" y="132"/>
                  </a:lnTo>
                  <a:lnTo>
                    <a:pt x="147" y="126"/>
                  </a:lnTo>
                  <a:lnTo>
                    <a:pt x="166" y="122"/>
                  </a:lnTo>
                  <a:lnTo>
                    <a:pt x="177" y="119"/>
                  </a:lnTo>
                  <a:lnTo>
                    <a:pt x="187" y="117"/>
                  </a:lnTo>
                  <a:lnTo>
                    <a:pt x="197" y="113"/>
                  </a:lnTo>
                  <a:lnTo>
                    <a:pt x="208" y="109"/>
                  </a:lnTo>
                  <a:lnTo>
                    <a:pt x="217" y="106"/>
                  </a:lnTo>
                  <a:lnTo>
                    <a:pt x="217" y="96"/>
                  </a:lnTo>
                  <a:lnTo>
                    <a:pt x="215" y="88"/>
                  </a:lnTo>
                  <a:lnTo>
                    <a:pt x="213" y="81"/>
                  </a:lnTo>
                  <a:lnTo>
                    <a:pt x="209" y="76"/>
                  </a:lnTo>
                  <a:lnTo>
                    <a:pt x="204" y="72"/>
                  </a:lnTo>
                  <a:lnTo>
                    <a:pt x="197" y="70"/>
                  </a:lnTo>
                  <a:lnTo>
                    <a:pt x="188" y="68"/>
                  </a:lnTo>
                  <a:lnTo>
                    <a:pt x="179" y="68"/>
                  </a:lnTo>
                  <a:lnTo>
                    <a:pt x="166" y="68"/>
                  </a:lnTo>
                  <a:lnTo>
                    <a:pt x="154" y="70"/>
                  </a:lnTo>
                  <a:lnTo>
                    <a:pt x="144" y="72"/>
                  </a:lnTo>
                  <a:lnTo>
                    <a:pt x="136" y="77"/>
                  </a:lnTo>
                  <a:lnTo>
                    <a:pt x="131" y="81"/>
                  </a:lnTo>
                  <a:lnTo>
                    <a:pt x="127" y="86"/>
                  </a:lnTo>
                  <a:lnTo>
                    <a:pt x="122" y="94"/>
                  </a:lnTo>
                  <a:lnTo>
                    <a:pt x="119" y="103"/>
                  </a:lnTo>
                  <a:close/>
                  <a:moveTo>
                    <a:pt x="217" y="163"/>
                  </a:moveTo>
                  <a:lnTo>
                    <a:pt x="205" y="167"/>
                  </a:lnTo>
                  <a:lnTo>
                    <a:pt x="194" y="171"/>
                  </a:lnTo>
                  <a:lnTo>
                    <a:pt x="182" y="175"/>
                  </a:lnTo>
                  <a:lnTo>
                    <a:pt x="169" y="178"/>
                  </a:lnTo>
                  <a:lnTo>
                    <a:pt x="153" y="182"/>
                  </a:lnTo>
                  <a:lnTo>
                    <a:pt x="141" y="187"/>
                  </a:lnTo>
                  <a:lnTo>
                    <a:pt x="131" y="191"/>
                  </a:lnTo>
                  <a:lnTo>
                    <a:pt x="125" y="196"/>
                  </a:lnTo>
                  <a:lnTo>
                    <a:pt x="120" y="201"/>
                  </a:lnTo>
                  <a:lnTo>
                    <a:pt x="118" y="206"/>
                  </a:lnTo>
                  <a:lnTo>
                    <a:pt x="116" y="212"/>
                  </a:lnTo>
                  <a:lnTo>
                    <a:pt x="115" y="217"/>
                  </a:lnTo>
                  <a:lnTo>
                    <a:pt x="116" y="223"/>
                  </a:lnTo>
                  <a:lnTo>
                    <a:pt x="117" y="229"/>
                  </a:lnTo>
                  <a:lnTo>
                    <a:pt x="120" y="234"/>
                  </a:lnTo>
                  <a:lnTo>
                    <a:pt x="125" y="240"/>
                  </a:lnTo>
                  <a:lnTo>
                    <a:pt x="130" y="243"/>
                  </a:lnTo>
                  <a:lnTo>
                    <a:pt x="136" y="245"/>
                  </a:lnTo>
                  <a:lnTo>
                    <a:pt x="144" y="247"/>
                  </a:lnTo>
                  <a:lnTo>
                    <a:pt x="153" y="247"/>
                  </a:lnTo>
                  <a:lnTo>
                    <a:pt x="161" y="247"/>
                  </a:lnTo>
                  <a:lnTo>
                    <a:pt x="171" y="245"/>
                  </a:lnTo>
                  <a:lnTo>
                    <a:pt x="180" y="243"/>
                  </a:lnTo>
                  <a:lnTo>
                    <a:pt x="188" y="239"/>
                  </a:lnTo>
                  <a:lnTo>
                    <a:pt x="196" y="233"/>
                  </a:lnTo>
                  <a:lnTo>
                    <a:pt x="201" y="228"/>
                  </a:lnTo>
                  <a:lnTo>
                    <a:pt x="207" y="222"/>
                  </a:lnTo>
                  <a:lnTo>
                    <a:pt x="211" y="216"/>
                  </a:lnTo>
                  <a:lnTo>
                    <a:pt x="214" y="208"/>
                  </a:lnTo>
                  <a:lnTo>
                    <a:pt x="216" y="201"/>
                  </a:lnTo>
                  <a:lnTo>
                    <a:pt x="217" y="191"/>
                  </a:lnTo>
                  <a:lnTo>
                    <a:pt x="217" y="181"/>
                  </a:lnTo>
                  <a:lnTo>
                    <a:pt x="217" y="163"/>
                  </a:lnTo>
                  <a:close/>
                </a:path>
              </a:pathLst>
            </a:custGeom>
            <a:solidFill>
              <a:srgbClr val="DA251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pic>
        <p:nvPicPr>
          <p:cNvPr id="100356" name="Picture 1536" descr="video">
            <a:hlinkClick r:id="rId3" action="ppaction://hlinksldjump"/>
            <a:extLst>
              <a:ext uri="{FF2B5EF4-FFF2-40B4-BE49-F238E27FC236}">
                <a16:creationId xmlns:a16="http://schemas.microsoft.com/office/drawing/2014/main" id="{9DFF4A9D-AB2B-4849-AF68-F88ED9236FAC}"/>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904163" y="5983288"/>
            <a:ext cx="977900" cy="660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3187"/>
                                        </p:tgtEl>
                                        <p:attrNameLst>
                                          <p:attrName>style.visibility</p:attrName>
                                        </p:attrNameLst>
                                      </p:cBhvr>
                                      <p:to>
                                        <p:strVal val="visible"/>
                                      </p:to>
                                    </p:set>
                                    <p:animEffect transition="in" filter="wipe(left)">
                                      <p:cBhvr>
                                        <p:cTn id="7" dur="500"/>
                                        <p:tgtEl>
                                          <p:spTgt spid="931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187" grpId="0" autoUpdateAnimBg="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7" name="Contrac.Avi">
            <a:hlinkClick r:id="" action="ppaction://media"/>
            <a:extLst>
              <a:ext uri="{FF2B5EF4-FFF2-40B4-BE49-F238E27FC236}">
                <a16:creationId xmlns:a16="http://schemas.microsoft.com/office/drawing/2014/main" id="{BA6E5251-C776-46AA-B3CB-028D2E9640B6}"/>
              </a:ext>
            </a:extLst>
          </p:cNvPr>
          <p:cNvPicPr>
            <a:picLocks noRot="1" noChangeAspect="1" noChangeArrowheads="1"/>
          </p:cNvPicPr>
          <p:nvPr>
            <a:videoFile r:link="rId1"/>
          </p:nvPr>
        </p:nvPicPr>
        <p:blipFill>
          <a:blip r:embed="rId4">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 presetClass="mediacall" presetSubtype="0" fill="hold" nodeType="afterEffect">
                                  <p:stCondLst>
                                    <p:cond delay="0"/>
                                  </p:stCondLst>
                                  <p:childTnLst>
                                    <p:cmd type="call" cmd="playFrom(0.0)">
                                      <p:cBhvr>
                                        <p:cTn id="6" dur="19574" fill="hold"/>
                                        <p:tgtEl>
                                          <p:spTgt spid="52227"/>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p:cTn id="7" fill="hold" display="0">
                  <p:stCondLst>
                    <p:cond delay="indefinite"/>
                  </p:stCondLst>
                  <p:endCondLst>
                    <p:cond evt="onNext" delay="0">
                      <p:tgtEl>
                        <p:sldTgt/>
                      </p:tgtEl>
                    </p:cond>
                    <p:cond evt="onPrev" delay="0">
                      <p:tgtEl>
                        <p:sldTgt/>
                      </p:tgtEl>
                    </p:cond>
                  </p:endCondLst>
                </p:cTn>
                <p:tgtEl>
                  <p:spTgt spid="52227"/>
                </p:tgtEl>
              </p:cMediaNode>
            </p:video>
            <p:seq concurrent="1" nextAc="seek">
              <p:cTn id="8" restart="whenNotActive" fill="hold" evtFilter="cancelBubble" nodeType="interactiveSeq">
                <p:stCondLst>
                  <p:cond evt="onClick" delay="0">
                    <p:tgtEl>
                      <p:spTgt spid="52227"/>
                    </p:tgtEl>
                  </p:cond>
                </p:stCondLst>
                <p:endSync evt="end" delay="0">
                  <p:rtn val="all"/>
                </p:endSync>
                <p:childTnLst>
                  <p:par>
                    <p:cTn id="9" fill="hold" nodeType="clickPar">
                      <p:stCondLst>
                        <p:cond delay="0"/>
                      </p:stCondLst>
                      <p:childTnLst>
                        <p:par>
                          <p:cTn id="10" fill="hold" nodeType="withGroup">
                            <p:stCondLst>
                              <p:cond delay="0"/>
                            </p:stCondLst>
                            <p:childTnLst>
                              <p:par>
                                <p:cTn id="11" presetID="2" presetClass="mediacall" presetSubtype="0" fill="hold" nodeType="clickEffect">
                                  <p:stCondLst>
                                    <p:cond delay="0"/>
                                  </p:stCondLst>
                                  <p:childTnLst>
                                    <p:cmd type="call" cmd="togglePause">
                                      <p:cBhvr>
                                        <p:cTn id="12" dur="1" fill="hold"/>
                                        <p:tgtEl>
                                          <p:spTgt spid="52227"/>
                                        </p:tgtEl>
                                      </p:cBhvr>
                                    </p:cmd>
                                  </p:childTnLst>
                                </p:cTn>
                              </p:par>
                            </p:childTnLst>
                          </p:cTn>
                        </p:par>
                      </p:childTnLst>
                    </p:cTn>
                  </p:par>
                </p:childTnLst>
              </p:cTn>
              <p:nextCondLst>
                <p:cond evt="onClick" delay="0">
                  <p:tgtEl>
                    <p:spTgt spid="52227"/>
                  </p:tgtEl>
                </p:cond>
              </p:nextCondLst>
            </p:seq>
          </p:childTnLst>
        </p:cTn>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3" name="Text Box 3">
            <a:extLst>
              <a:ext uri="{FF2B5EF4-FFF2-40B4-BE49-F238E27FC236}">
                <a16:creationId xmlns:a16="http://schemas.microsoft.com/office/drawing/2014/main" id="{A30E783D-CC04-47CE-B5F7-E7EBA6DCCAFA}"/>
              </a:ext>
            </a:extLst>
          </p:cNvPr>
          <p:cNvSpPr txBox="1">
            <a:spLocks noChangeArrowheads="1"/>
          </p:cNvSpPr>
          <p:nvPr/>
        </p:nvSpPr>
        <p:spPr bwMode="auto">
          <a:xfrm>
            <a:off x="1979712" y="692696"/>
            <a:ext cx="4983163"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000" dirty="0">
                <a:solidFill>
                  <a:srgbClr val="484876"/>
                </a:solidFill>
                <a:effectLst>
                  <a:outerShdw blurRad="38100" dist="38100" dir="2700000" algn="tl">
                    <a:srgbClr val="C0C0C0"/>
                  </a:outerShdw>
                </a:effectLst>
                <a:latin typeface="Arial Black" panose="020B0A04020102020204" pitchFamily="34" charset="0"/>
              </a:rPr>
              <a:t>FIBRA MUSCULAR</a:t>
            </a:r>
            <a:endParaRPr lang="en-US" altLang="es-PR" dirty="0">
              <a:solidFill>
                <a:srgbClr val="484876"/>
              </a:solidFill>
              <a:effectLst>
                <a:outerShdw blurRad="38100" dist="38100" dir="2700000" algn="tl">
                  <a:srgbClr val="C0C0C0"/>
                </a:outerShdw>
              </a:effectLst>
              <a:latin typeface="Arial Black" panose="020B0A04020102020204" pitchFamily="34" charset="0"/>
            </a:endParaRPr>
          </a:p>
        </p:txBody>
      </p:sp>
      <p:sp>
        <p:nvSpPr>
          <p:cNvPr id="13315" name="Text Box 8">
            <a:extLst>
              <a:ext uri="{FF2B5EF4-FFF2-40B4-BE49-F238E27FC236}">
                <a16:creationId xmlns:a16="http://schemas.microsoft.com/office/drawing/2014/main" id="{1AAB3A5F-2ED1-46F8-9613-7DCD34548762}"/>
              </a:ext>
            </a:extLst>
          </p:cNvPr>
          <p:cNvSpPr txBox="1">
            <a:spLocks noChangeArrowheads="1"/>
          </p:cNvSpPr>
          <p:nvPr/>
        </p:nvSpPr>
        <p:spPr bwMode="auto">
          <a:xfrm>
            <a:off x="406400" y="2741761"/>
            <a:ext cx="81661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400" b="1">
                <a:latin typeface="Times New Roman" panose="02020603050405020304" pitchFamily="18" charset="0"/>
              </a:rPr>
              <a:t>Sarcolema:</a:t>
            </a:r>
            <a:r>
              <a:rPr lang="es-PR" altLang="es-PR" sz="2400">
                <a:latin typeface="Times New Roman" panose="02020603050405020304" pitchFamily="18" charset="0"/>
              </a:rPr>
              <a:t>  </a:t>
            </a:r>
            <a:r>
              <a:rPr lang="es-PR" altLang="es-PR" sz="2400" i="1">
                <a:latin typeface="Times New Roman" panose="02020603050405020304" pitchFamily="18" charset="0"/>
              </a:rPr>
              <a:t>Membrana de plasma que rodea cada fibra muscular.</a:t>
            </a:r>
            <a:endParaRPr lang="en-US" altLang="es-PR" sz="2400">
              <a:latin typeface="Times New Roman" panose="02020603050405020304" pitchFamily="18" charset="0"/>
            </a:endParaRPr>
          </a:p>
        </p:txBody>
      </p:sp>
      <p:sp>
        <p:nvSpPr>
          <p:cNvPr id="13316" name="Text Box 9">
            <a:extLst>
              <a:ext uri="{FF2B5EF4-FFF2-40B4-BE49-F238E27FC236}">
                <a16:creationId xmlns:a16="http://schemas.microsoft.com/office/drawing/2014/main" id="{75CCBFC5-0A2E-46C3-852F-B78DEAF43611}"/>
              </a:ext>
            </a:extLst>
          </p:cNvPr>
          <p:cNvSpPr txBox="1">
            <a:spLocks noChangeArrowheads="1"/>
          </p:cNvSpPr>
          <p:nvPr/>
        </p:nvSpPr>
        <p:spPr bwMode="auto">
          <a:xfrm>
            <a:off x="406400" y="1179661"/>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400" b="1">
                <a:latin typeface="Times New Roman" panose="02020603050405020304" pitchFamily="18" charset="0"/>
              </a:rPr>
              <a:t>Fibras (células) musculares:</a:t>
            </a:r>
            <a:r>
              <a:rPr lang="es-PR" altLang="es-PR" sz="2400">
                <a:latin typeface="Times New Roman" panose="02020603050405020304" pitchFamily="18" charset="0"/>
              </a:rPr>
              <a:t>  </a:t>
            </a:r>
            <a:r>
              <a:rPr lang="es-PR" altLang="es-PR" sz="2400" i="1">
                <a:latin typeface="Times New Roman" panose="02020603050405020304" pitchFamily="18" charset="0"/>
              </a:rPr>
              <a:t>Representan las células individuales de los músculos esqueléticos.</a:t>
            </a:r>
            <a:endParaRPr lang="en-US" altLang="es-PR" sz="2400" i="1">
              <a:latin typeface="Times New Roman" panose="02020603050405020304" pitchFamily="18" charset="0"/>
            </a:endParaRPr>
          </a:p>
        </p:txBody>
      </p:sp>
      <p:sp>
        <p:nvSpPr>
          <p:cNvPr id="13317" name="Text Box 10">
            <a:extLst>
              <a:ext uri="{FF2B5EF4-FFF2-40B4-BE49-F238E27FC236}">
                <a16:creationId xmlns:a16="http://schemas.microsoft.com/office/drawing/2014/main" id="{E7ABBCFA-B897-4AED-8A95-50ACBBE5E04C}"/>
              </a:ext>
            </a:extLst>
          </p:cNvPr>
          <p:cNvSpPr txBox="1">
            <a:spLocks noChangeArrowheads="1"/>
          </p:cNvSpPr>
          <p:nvPr/>
        </p:nvSpPr>
        <p:spPr bwMode="auto">
          <a:xfrm>
            <a:off x="406400" y="1941661"/>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400" b="1">
                <a:latin typeface="Times New Roman" panose="02020603050405020304" pitchFamily="18" charset="0"/>
              </a:rPr>
              <a:t>Fascículo:</a:t>
            </a:r>
            <a:r>
              <a:rPr lang="es-PR" altLang="es-PR" sz="2400">
                <a:latin typeface="Times New Roman" panose="02020603050405020304" pitchFamily="18" charset="0"/>
              </a:rPr>
              <a:t> </a:t>
            </a:r>
            <a:r>
              <a:rPr lang="es-PR" altLang="es-PR" sz="2400" i="1">
                <a:latin typeface="Times New Roman" panose="02020603050405020304" pitchFamily="18" charset="0"/>
              </a:rPr>
              <a:t>Pequeños haces de fibras envueltos por una vaina de tejido conectivo, el perimisio.</a:t>
            </a:r>
            <a:endParaRPr lang="en-US" altLang="es-PR" sz="2400" i="1">
              <a:latin typeface="Times New Roman" panose="02020603050405020304" pitchFamily="18" charset="0"/>
            </a:endParaRPr>
          </a:p>
        </p:txBody>
      </p:sp>
      <p:sp>
        <p:nvSpPr>
          <p:cNvPr id="13318" name="Text Box 11">
            <a:extLst>
              <a:ext uri="{FF2B5EF4-FFF2-40B4-BE49-F238E27FC236}">
                <a16:creationId xmlns:a16="http://schemas.microsoft.com/office/drawing/2014/main" id="{FB098A30-D9F8-4AB2-9E43-F7F6F4B9AD51}"/>
              </a:ext>
            </a:extLst>
          </p:cNvPr>
          <p:cNvSpPr txBox="1">
            <a:spLocks noChangeArrowheads="1"/>
          </p:cNvSpPr>
          <p:nvPr/>
        </p:nvSpPr>
        <p:spPr bwMode="auto">
          <a:xfrm>
            <a:off x="381000" y="3618061"/>
            <a:ext cx="8524875" cy="774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80000"/>
              </a:lnSpc>
              <a:spcBef>
                <a:spcPct val="0"/>
              </a:spcBef>
              <a:buClrTx/>
              <a:buFontTx/>
              <a:buNone/>
            </a:pPr>
            <a:r>
              <a:rPr lang="es-PR" altLang="es-PR" sz="2400" b="1">
                <a:latin typeface="Times New Roman" panose="02020603050405020304" pitchFamily="18" charset="0"/>
              </a:rPr>
              <a:t>Sarcoplasma:</a:t>
            </a:r>
            <a:r>
              <a:rPr lang="es-PR" altLang="es-PR" sz="2400">
                <a:latin typeface="Times New Roman" panose="02020603050405020304" pitchFamily="18" charset="0"/>
              </a:rPr>
              <a:t>  </a:t>
            </a:r>
            <a:r>
              <a:rPr lang="es-PR" altLang="es-PR" sz="2400" i="1">
                <a:latin typeface="Times New Roman" panose="02020603050405020304" pitchFamily="18" charset="0"/>
              </a:rPr>
              <a:t>Parte líquida (gelatinosa) de las  fibras</a:t>
            </a:r>
          </a:p>
          <a:p>
            <a:pPr>
              <a:lnSpc>
                <a:spcPct val="80000"/>
              </a:lnSpc>
              <a:spcBef>
                <a:spcPct val="0"/>
              </a:spcBef>
              <a:buClrTx/>
              <a:buFontTx/>
              <a:buNone/>
            </a:pPr>
            <a:r>
              <a:rPr lang="es-PR" altLang="es-PR" sz="2400" i="1">
                <a:latin typeface="Times New Roman" panose="02020603050405020304" pitchFamily="18" charset="0"/>
              </a:rPr>
              <a:t>musculares</a:t>
            </a:r>
            <a:r>
              <a:rPr lang="es-PR" altLang="es-PR" sz="3200" i="1">
                <a:latin typeface="Times New Roman" panose="02020603050405020304" pitchFamily="18" charset="0"/>
              </a:rPr>
              <a:t>  </a:t>
            </a:r>
            <a:endParaRPr lang="en-US" altLang="es-PR" sz="3200">
              <a:latin typeface="Times New Roman" panose="02020603050405020304" pitchFamily="18" charset="0"/>
            </a:endParaRPr>
          </a:p>
        </p:txBody>
      </p:sp>
      <p:sp>
        <p:nvSpPr>
          <p:cNvPr id="13319" name="Text Box 13">
            <a:extLst>
              <a:ext uri="{FF2B5EF4-FFF2-40B4-BE49-F238E27FC236}">
                <a16:creationId xmlns:a16="http://schemas.microsoft.com/office/drawing/2014/main" id="{74691B61-9A1A-4C93-873E-CB63FDDF0AAE}"/>
              </a:ext>
            </a:extLst>
          </p:cNvPr>
          <p:cNvSpPr txBox="1">
            <a:spLocks noChangeArrowheads="1"/>
          </p:cNvSpPr>
          <p:nvPr/>
        </p:nvSpPr>
        <p:spPr bwMode="auto">
          <a:xfrm>
            <a:off x="355600" y="4392761"/>
            <a:ext cx="8205788"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400" b="1">
                <a:latin typeface="Times New Roman" panose="02020603050405020304" pitchFamily="18" charset="0"/>
              </a:rPr>
              <a:t>Túbulos T:</a:t>
            </a:r>
            <a:r>
              <a:rPr lang="es-PR" altLang="es-PR" sz="2400" i="1">
                <a:latin typeface="Times New Roman" panose="02020603050405020304" pitchFamily="18" charset="0"/>
              </a:rPr>
              <a:t> Extensiones del sarcolema que pasan lateralmente a través de la fibra muscular.  Camino para el transporte de líquidos extracelulares (glucosa, oxígeno, iones, etc.).</a:t>
            </a:r>
            <a:endParaRPr lang="en-US" altLang="es-PR" sz="2400">
              <a:latin typeface="Times New Roman" panose="02020603050405020304" pitchFamily="18" charset="0"/>
            </a:endParaRPr>
          </a:p>
        </p:txBody>
      </p:sp>
      <p:sp>
        <p:nvSpPr>
          <p:cNvPr id="13320" name="Text Box 14">
            <a:extLst>
              <a:ext uri="{FF2B5EF4-FFF2-40B4-BE49-F238E27FC236}">
                <a16:creationId xmlns:a16="http://schemas.microsoft.com/office/drawing/2014/main" id="{07F94A97-F0F4-414D-B326-57C569149CAF}"/>
              </a:ext>
            </a:extLst>
          </p:cNvPr>
          <p:cNvSpPr txBox="1">
            <a:spLocks noChangeArrowheads="1"/>
          </p:cNvSpPr>
          <p:nvPr/>
        </p:nvSpPr>
        <p:spPr bwMode="auto">
          <a:xfrm>
            <a:off x="381000" y="5648474"/>
            <a:ext cx="8564563" cy="804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s-PR" altLang="es-PR" sz="2400" b="1">
                <a:latin typeface="Times New Roman" panose="02020603050405020304" pitchFamily="18" charset="0"/>
              </a:rPr>
              <a:t>Retículo Sarcoplasmático:</a:t>
            </a:r>
            <a:r>
              <a:rPr lang="es-PR" altLang="es-PR" sz="2400" i="1">
                <a:latin typeface="Times New Roman" panose="02020603050405020304" pitchFamily="18" charset="0"/>
              </a:rPr>
              <a:t> Red Longitudinal de túbulos membranosos.  Sirve como depósito para el calcio.</a:t>
            </a:r>
            <a:r>
              <a:rPr lang="es-PR" altLang="es-PR" b="1" i="1">
                <a:latin typeface="Times New Roman" panose="02020603050405020304" pitchFamily="18" charset="0"/>
              </a:rPr>
              <a:t> </a:t>
            </a:r>
            <a:endParaRPr lang="en-US" altLang="es-PR" sz="36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1683"/>
                                        </p:tgtEl>
                                        <p:attrNameLst>
                                          <p:attrName>style.visibility</p:attrName>
                                        </p:attrNameLst>
                                      </p:cBhvr>
                                      <p:to>
                                        <p:strVal val="visible"/>
                                      </p:to>
                                    </p:set>
                                    <p:animEffect transition="in" filter="wipe(left)">
                                      <p:cBhvr>
                                        <p:cTn id="7" dur="500"/>
                                        <p:tgtEl>
                                          <p:spTgt spid="716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3"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Text Box 3">
            <a:extLst>
              <a:ext uri="{FF2B5EF4-FFF2-40B4-BE49-F238E27FC236}">
                <a16:creationId xmlns:a16="http://schemas.microsoft.com/office/drawing/2014/main" id="{83544C7A-0F44-4C3C-B98D-DD22E25C1111}"/>
              </a:ext>
            </a:extLst>
          </p:cNvPr>
          <p:cNvSpPr txBox="1">
            <a:spLocks noChangeArrowheads="1"/>
          </p:cNvSpPr>
          <p:nvPr/>
        </p:nvSpPr>
        <p:spPr bwMode="auto">
          <a:xfrm>
            <a:off x="152400" y="352425"/>
            <a:ext cx="22860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endParaRPr lang="es-PR" altLang="es-PR" sz="2400" b="1">
              <a:latin typeface="Times New Roman" panose="02020603050405020304" pitchFamily="18" charset="0"/>
            </a:endParaRPr>
          </a:p>
        </p:txBody>
      </p:sp>
      <p:sp>
        <p:nvSpPr>
          <p:cNvPr id="16388" name="Text Box 4">
            <a:extLst>
              <a:ext uri="{FF2B5EF4-FFF2-40B4-BE49-F238E27FC236}">
                <a16:creationId xmlns:a16="http://schemas.microsoft.com/office/drawing/2014/main" id="{9FBFDAF1-2E42-4C6D-86C5-7ABDAC4C77E0}"/>
              </a:ext>
            </a:extLst>
          </p:cNvPr>
          <p:cNvSpPr txBox="1">
            <a:spLocks noChangeArrowheads="1"/>
          </p:cNvSpPr>
          <p:nvPr/>
        </p:nvSpPr>
        <p:spPr bwMode="auto">
          <a:xfrm>
            <a:off x="250825" y="1647825"/>
            <a:ext cx="8664575"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 acción muscular se inicia por un impulso nervioso.</a:t>
            </a:r>
          </a:p>
        </p:txBody>
      </p:sp>
      <p:sp>
        <p:nvSpPr>
          <p:cNvPr id="16389" name="Text Box 5">
            <a:extLst>
              <a:ext uri="{FF2B5EF4-FFF2-40B4-BE49-F238E27FC236}">
                <a16:creationId xmlns:a16="http://schemas.microsoft.com/office/drawing/2014/main" id="{B18890F9-140F-4766-AD11-896A94FF00F9}"/>
              </a:ext>
            </a:extLst>
          </p:cNvPr>
          <p:cNvSpPr txBox="1">
            <a:spLocks noChangeArrowheads="1"/>
          </p:cNvSpPr>
          <p:nvPr/>
        </p:nvSpPr>
        <p:spPr bwMode="auto">
          <a:xfrm>
            <a:off x="2667000" y="1096963"/>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b="1">
                <a:solidFill>
                  <a:srgbClr val="FF3300"/>
                </a:solidFill>
                <a:latin typeface="Times New Roman" panose="02020603050405020304" pitchFamily="18" charset="0"/>
              </a:rPr>
              <a:t>Acción de la Fibra Muscular</a:t>
            </a:r>
          </a:p>
        </p:txBody>
      </p:sp>
      <p:sp>
        <p:nvSpPr>
          <p:cNvPr id="105477" name="Text Box 7">
            <a:extLst>
              <a:ext uri="{FF2B5EF4-FFF2-40B4-BE49-F238E27FC236}">
                <a16:creationId xmlns:a16="http://schemas.microsoft.com/office/drawing/2014/main" id="{913FB920-888B-4BD2-8D59-BEE99F2080F5}"/>
              </a:ext>
            </a:extLst>
          </p:cNvPr>
          <p:cNvSpPr txBox="1">
            <a:spLocks noChangeArrowheads="1"/>
          </p:cNvSpPr>
          <p:nvPr/>
        </p:nvSpPr>
        <p:spPr bwMode="auto">
          <a:xfrm>
            <a:off x="250825" y="3789363"/>
            <a:ext cx="8497888" cy="1735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Los iones de Ca</a:t>
            </a:r>
            <a:r>
              <a:rPr lang="en-US" altLang="es-PR" sz="2400" baseline="30000">
                <a:latin typeface="Arial" panose="020B0604020202020204" pitchFamily="34" charset="0"/>
                <a:cs typeface="Arial" panose="020B0604020202020204" pitchFamily="34" charset="0"/>
              </a:rPr>
              <a:t>2+</a:t>
            </a:r>
            <a:r>
              <a:rPr lang="en-US" altLang="es-PR" sz="2400">
                <a:latin typeface="Arial" panose="020B0604020202020204" pitchFamily="34" charset="0"/>
                <a:cs typeface="Arial" panose="020B0604020202020204" pitchFamily="34" charset="0"/>
              </a:rPr>
              <a:t> se unen con las moléculas de la troponina, lo cual levanta las moléculas de la tropomiosina fuera de los sitios activos en el filamento de actina. Estos sitios abiertos permiten que se unan a ellos las cabezas de la miosina.</a:t>
            </a:r>
          </a:p>
        </p:txBody>
      </p:sp>
      <p:sp>
        <p:nvSpPr>
          <p:cNvPr id="105478" name="Text Box 8">
            <a:extLst>
              <a:ext uri="{FF2B5EF4-FFF2-40B4-BE49-F238E27FC236}">
                <a16:creationId xmlns:a16="http://schemas.microsoft.com/office/drawing/2014/main" id="{B5B3B6CB-DBCF-4386-8C3F-0B3C4639DE7F}"/>
              </a:ext>
            </a:extLst>
          </p:cNvPr>
          <p:cNvSpPr txBox="1">
            <a:spLocks noChangeArrowheads="1"/>
          </p:cNvSpPr>
          <p:nvPr/>
        </p:nvSpPr>
        <p:spPr bwMode="auto">
          <a:xfrm>
            <a:off x="323850" y="5589588"/>
            <a:ext cx="15843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a:latin typeface="Times New Roman" panose="02020603050405020304" pitchFamily="18" charset="0"/>
              </a:rPr>
              <a:t>	</a:t>
            </a:r>
            <a:r>
              <a:rPr lang="en-US" altLang="es-PR" sz="1800" i="1">
                <a:latin typeface="Times New Roman" panose="02020603050405020304" pitchFamily="18" charset="0"/>
              </a:rPr>
              <a:t>(continua)</a:t>
            </a:r>
          </a:p>
        </p:txBody>
      </p:sp>
      <p:sp>
        <p:nvSpPr>
          <p:cNvPr id="16393" name="Text Box 9">
            <a:extLst>
              <a:ext uri="{FF2B5EF4-FFF2-40B4-BE49-F238E27FC236}">
                <a16:creationId xmlns:a16="http://schemas.microsoft.com/office/drawing/2014/main" id="{5D1ADBBE-7A25-4978-82AC-1CDBE1CB6867}"/>
              </a:ext>
            </a:extLst>
          </p:cNvPr>
          <p:cNvSpPr txBox="1">
            <a:spLocks noChangeArrowheads="1"/>
          </p:cNvSpPr>
          <p:nvPr/>
        </p:nvSpPr>
        <p:spPr bwMode="auto">
          <a:xfrm>
            <a:off x="250825" y="2205038"/>
            <a:ext cx="8664575"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El nervio libera ACh, la cual permite que sodio entre y depolarize la célula. Si la çélula está suficientemente depolarizada, ocurre un potencial de acción que libera de los almacenes los iones de Ca</a:t>
            </a:r>
            <a:r>
              <a:rPr lang="en-US" altLang="es-PR" sz="2400" baseline="30000">
                <a:latin typeface="Arial" panose="020B0604020202020204" pitchFamily="34" charset="0"/>
                <a:cs typeface="Arial" panose="020B0604020202020204" pitchFamily="34" charset="0"/>
              </a:rPr>
              <a:t>2+</a:t>
            </a:r>
            <a:r>
              <a:rPr lang="en-US" altLang="es-PR" sz="2400">
                <a:latin typeface="Arial" panose="020B0604020202020204" pitchFamily="34" charset="0"/>
                <a:cs typeface="Arial" panose="020B0604020202020204" pitchFamily="34" charset="0"/>
              </a:rPr>
              <a:t>.</a:t>
            </a:r>
          </a:p>
        </p:txBody>
      </p:sp>
      <p:sp>
        <p:nvSpPr>
          <p:cNvPr id="16395" name="Text Box 11">
            <a:extLst>
              <a:ext uri="{FF2B5EF4-FFF2-40B4-BE49-F238E27FC236}">
                <a16:creationId xmlns:a16="http://schemas.microsoft.com/office/drawing/2014/main" id="{02938703-3ED8-4A06-96D3-CD39118BD20A}"/>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b="1">
                <a:solidFill>
                  <a:schemeClr val="accent2"/>
                </a:solidFill>
                <a:latin typeface="Times New Roman" panose="02020603050405020304" pitchFamily="18" charset="0"/>
              </a:rPr>
              <a:t>Puntos Claves</a:t>
            </a:r>
            <a:endParaRPr lang="en-US" altLang="es-PR" sz="24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nodePh="1">
                                  <p:stCondLst>
                                    <p:cond delay="0"/>
                                  </p:stCondLst>
                                  <p:endCondLst>
                                    <p:cond evt="begin" delay="0">
                                      <p:tn val="5"/>
                                    </p:cond>
                                  </p:endCondLst>
                                  <p:childTnLst>
                                    <p:set>
                                      <p:cBhvr>
                                        <p:cTn id="6" dur="1" fill="hold">
                                          <p:stCondLst>
                                            <p:cond delay="0"/>
                                          </p:stCondLst>
                                        </p:cTn>
                                        <p:tgtEl>
                                          <p:spTgt spid="16387"/>
                                        </p:tgtEl>
                                        <p:attrNameLst>
                                          <p:attrName>style.visibility</p:attrName>
                                        </p:attrNameLst>
                                      </p:cBhvr>
                                      <p:to>
                                        <p:strVal val="visible"/>
                                      </p:to>
                                    </p:set>
                                    <p:animEffect transition="in" filter="wipe(left)">
                                      <p:cBhvr>
                                        <p:cTn id="7" dur="500"/>
                                        <p:tgtEl>
                                          <p:spTgt spid="16387"/>
                                        </p:tgtEl>
                                      </p:cBhvr>
                                    </p:animEffect>
                                  </p:childTnLst>
                                </p:cTn>
                              </p:par>
                            </p:childTnLst>
                          </p:cTn>
                        </p:par>
                        <p:par>
                          <p:cTn id="8" fill="hold" nodeType="afterGroup">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16389"/>
                                        </p:tgtEl>
                                        <p:attrNameLst>
                                          <p:attrName>style.visibility</p:attrName>
                                        </p:attrNameLst>
                                      </p:cBhvr>
                                      <p:to>
                                        <p:strVal val="visible"/>
                                      </p:to>
                                    </p:set>
                                    <p:animEffect transition="in" filter="wipe(left)">
                                      <p:cBhvr>
                                        <p:cTn id="11" dur="500"/>
                                        <p:tgtEl>
                                          <p:spTgt spid="16389"/>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22" presetClass="entr" presetSubtype="8" fill="hold" grpId="0" nodeType="clickEffect">
                                  <p:stCondLst>
                                    <p:cond delay="0"/>
                                  </p:stCondLst>
                                  <p:childTnLst>
                                    <p:set>
                                      <p:cBhvr>
                                        <p:cTn id="15" dur="1" fill="hold">
                                          <p:stCondLst>
                                            <p:cond delay="0"/>
                                          </p:stCondLst>
                                        </p:cTn>
                                        <p:tgtEl>
                                          <p:spTgt spid="16388"/>
                                        </p:tgtEl>
                                        <p:attrNameLst>
                                          <p:attrName>style.visibility</p:attrName>
                                        </p:attrNameLst>
                                      </p:cBhvr>
                                      <p:to>
                                        <p:strVal val="visible"/>
                                      </p:to>
                                    </p:set>
                                    <p:animEffect transition="in" filter="wipe(left)">
                                      <p:cBhvr>
                                        <p:cTn id="16" dur="500"/>
                                        <p:tgtEl>
                                          <p:spTgt spid="16388"/>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8" fill="hold" grpId="0" nodeType="clickEffect">
                                  <p:stCondLst>
                                    <p:cond delay="0"/>
                                  </p:stCondLst>
                                  <p:childTnLst>
                                    <p:set>
                                      <p:cBhvr>
                                        <p:cTn id="20" dur="1" fill="hold">
                                          <p:stCondLst>
                                            <p:cond delay="0"/>
                                          </p:stCondLst>
                                        </p:cTn>
                                        <p:tgtEl>
                                          <p:spTgt spid="16393"/>
                                        </p:tgtEl>
                                        <p:attrNameLst>
                                          <p:attrName>style.visibility</p:attrName>
                                        </p:attrNameLst>
                                      </p:cBhvr>
                                      <p:to>
                                        <p:strVal val="visible"/>
                                      </p:to>
                                    </p:set>
                                    <p:animEffect transition="in" filter="wipe(left)">
                                      <p:cBhvr>
                                        <p:cTn id="21" dur="500"/>
                                        <p:tgtEl>
                                          <p:spTgt spid="16393"/>
                                        </p:tgtEl>
                                      </p:cBhvr>
                                    </p:animEffect>
                                  </p:childTnLst>
                                </p:cTn>
                              </p:par>
                            </p:childTnLst>
                          </p:cTn>
                        </p:par>
                        <p:par>
                          <p:cTn id="22" fill="hold" nodeType="afterGroup">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16395"/>
                                        </p:tgtEl>
                                        <p:attrNameLst>
                                          <p:attrName>style.visibility</p:attrName>
                                        </p:attrNameLst>
                                      </p:cBhvr>
                                      <p:to>
                                        <p:strVal val="visible"/>
                                      </p:to>
                                    </p:set>
                                    <p:animEffect transition="in" filter="wipe(left)">
                                      <p:cBhvr>
                                        <p:cTn id="25" dur="500"/>
                                        <p:tgtEl>
                                          <p:spTgt spid="1639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7" grpId="0" autoUpdateAnimBg="0"/>
      <p:bldP spid="16388" grpId="0" autoUpdateAnimBg="0"/>
      <p:bldP spid="16389" grpId="0" autoUpdateAnimBg="0"/>
      <p:bldP spid="16393" grpId="0" autoUpdateAnimBg="0"/>
      <p:bldP spid="16395"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2" name="Text Box 4">
            <a:extLst>
              <a:ext uri="{FF2B5EF4-FFF2-40B4-BE49-F238E27FC236}">
                <a16:creationId xmlns:a16="http://schemas.microsoft.com/office/drawing/2014/main" id="{8FDFA156-055B-4929-9F41-CBB056D83132}"/>
              </a:ext>
            </a:extLst>
          </p:cNvPr>
          <p:cNvSpPr txBox="1">
            <a:spLocks noChangeArrowheads="1"/>
          </p:cNvSpPr>
          <p:nvPr/>
        </p:nvSpPr>
        <p:spPr bwMode="auto">
          <a:xfrm>
            <a:off x="250825" y="2112963"/>
            <a:ext cx="8664575"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Una vez la miosina se une a la actina, la cabeza se inclina y hala el filamento de actina, de manera que se puedan deslizar una sobre la otra.</a:t>
            </a:r>
          </a:p>
        </p:txBody>
      </p:sp>
      <p:sp>
        <p:nvSpPr>
          <p:cNvPr id="17413" name="Text Box 5">
            <a:extLst>
              <a:ext uri="{FF2B5EF4-FFF2-40B4-BE49-F238E27FC236}">
                <a16:creationId xmlns:a16="http://schemas.microsoft.com/office/drawing/2014/main" id="{FA6DB098-050C-41A2-89B3-6911A871A930}"/>
              </a:ext>
            </a:extLst>
          </p:cNvPr>
          <p:cNvSpPr txBox="1">
            <a:spLocks noChangeArrowheads="1"/>
          </p:cNvSpPr>
          <p:nvPr/>
        </p:nvSpPr>
        <p:spPr bwMode="auto">
          <a:xfrm>
            <a:off x="250825" y="3389313"/>
            <a:ext cx="8664575"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 acción muscular termina cuando el calcio es bombeado fuera del sarcoplasma hacia el retículo sarcoplasmático, para su almacenaje.</a:t>
            </a:r>
          </a:p>
        </p:txBody>
      </p:sp>
      <p:sp>
        <p:nvSpPr>
          <p:cNvPr id="17414" name="Text Box 6">
            <a:extLst>
              <a:ext uri="{FF2B5EF4-FFF2-40B4-BE49-F238E27FC236}">
                <a16:creationId xmlns:a16="http://schemas.microsoft.com/office/drawing/2014/main" id="{1FD09679-603F-4471-9214-848310DC07B7}"/>
              </a:ext>
            </a:extLst>
          </p:cNvPr>
          <p:cNvSpPr txBox="1">
            <a:spLocks noChangeArrowheads="1"/>
          </p:cNvSpPr>
          <p:nvPr/>
        </p:nvSpPr>
        <p:spPr bwMode="auto">
          <a:xfrm>
            <a:off x="2667000" y="1562100"/>
            <a:ext cx="62484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b="1">
                <a:solidFill>
                  <a:srgbClr val="FF3300"/>
                </a:solidFill>
                <a:latin typeface="Times New Roman" panose="02020603050405020304" pitchFamily="18" charset="0"/>
              </a:rPr>
              <a:t>Acción de la Fibra Muscular</a:t>
            </a:r>
          </a:p>
        </p:txBody>
      </p:sp>
      <p:sp>
        <p:nvSpPr>
          <p:cNvPr id="17415" name="Text Box 7">
            <a:extLst>
              <a:ext uri="{FF2B5EF4-FFF2-40B4-BE49-F238E27FC236}">
                <a16:creationId xmlns:a16="http://schemas.microsoft.com/office/drawing/2014/main" id="{94FE9872-F1EE-42F3-9FD2-B50C33061B59}"/>
              </a:ext>
            </a:extLst>
          </p:cNvPr>
          <p:cNvSpPr txBox="1">
            <a:spLocks noChangeArrowheads="1"/>
          </p:cNvSpPr>
          <p:nvPr/>
        </p:nvSpPr>
        <p:spPr bwMode="auto">
          <a:xfrm>
            <a:off x="250825" y="4614863"/>
            <a:ext cx="8664575"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 energía para la acción muscular es provista cuando la cabeza de la miosina se une al ATP.  La APPase en la cabeza de la miosina descompone el ATP en una fuente de energía útil.</a:t>
            </a:r>
          </a:p>
        </p:txBody>
      </p:sp>
      <p:sp>
        <p:nvSpPr>
          <p:cNvPr id="17416" name="Text Box 8">
            <a:extLst>
              <a:ext uri="{FF2B5EF4-FFF2-40B4-BE49-F238E27FC236}">
                <a16:creationId xmlns:a16="http://schemas.microsoft.com/office/drawing/2014/main" id="{AA078E56-593F-4319-8AD9-1D83C7398457}"/>
              </a:ext>
            </a:extLst>
          </p:cNvPr>
          <p:cNvSpPr txBox="1">
            <a:spLocks noChangeArrowheads="1"/>
          </p:cNvSpPr>
          <p:nvPr/>
        </p:nvSpPr>
        <p:spPr bwMode="auto">
          <a:xfrm>
            <a:off x="139700" y="817563"/>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b="1">
                <a:solidFill>
                  <a:schemeClr val="accent2"/>
                </a:solidFill>
                <a:latin typeface="Times New Roman" panose="02020603050405020304" pitchFamily="18" charset="0"/>
              </a:rPr>
              <a:t>Puntos Claves</a:t>
            </a:r>
            <a:endParaRPr lang="en-US" altLang="es-PR" sz="24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7414"/>
                                        </p:tgtEl>
                                        <p:attrNameLst>
                                          <p:attrName>style.visibility</p:attrName>
                                        </p:attrNameLst>
                                      </p:cBhvr>
                                      <p:to>
                                        <p:strVal val="visible"/>
                                      </p:to>
                                    </p:set>
                                    <p:animEffect transition="in" filter="wipe(left)">
                                      <p:cBhvr>
                                        <p:cTn id="7" dur="500"/>
                                        <p:tgtEl>
                                          <p:spTgt spid="1741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7412"/>
                                        </p:tgtEl>
                                        <p:attrNameLst>
                                          <p:attrName>style.visibility</p:attrName>
                                        </p:attrNameLst>
                                      </p:cBhvr>
                                      <p:to>
                                        <p:strVal val="visible"/>
                                      </p:to>
                                    </p:set>
                                    <p:animEffect transition="in" filter="wipe(left)">
                                      <p:cBhvr>
                                        <p:cTn id="12" dur="500"/>
                                        <p:tgtEl>
                                          <p:spTgt spid="17412"/>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7413"/>
                                        </p:tgtEl>
                                        <p:attrNameLst>
                                          <p:attrName>style.visibility</p:attrName>
                                        </p:attrNameLst>
                                      </p:cBhvr>
                                      <p:to>
                                        <p:strVal val="visible"/>
                                      </p:to>
                                    </p:set>
                                    <p:animEffect transition="in" filter="wipe(left)">
                                      <p:cBhvr>
                                        <p:cTn id="17" dur="500"/>
                                        <p:tgtEl>
                                          <p:spTgt spid="17413"/>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7415"/>
                                        </p:tgtEl>
                                        <p:attrNameLst>
                                          <p:attrName>style.visibility</p:attrName>
                                        </p:attrNameLst>
                                      </p:cBhvr>
                                      <p:to>
                                        <p:strVal val="visible"/>
                                      </p:to>
                                    </p:set>
                                    <p:animEffect transition="in" filter="wipe(left)">
                                      <p:cBhvr>
                                        <p:cTn id="22" dur="500"/>
                                        <p:tgtEl>
                                          <p:spTgt spid="17415"/>
                                        </p:tgtEl>
                                      </p:cBhvr>
                                    </p:animEffect>
                                  </p:childTnLst>
                                </p:cTn>
                              </p:par>
                            </p:childTnLst>
                          </p:cTn>
                        </p:par>
                        <p:par>
                          <p:cTn id="23" fill="hold" nodeType="afterGroup">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17416"/>
                                        </p:tgtEl>
                                        <p:attrNameLst>
                                          <p:attrName>style.visibility</p:attrName>
                                        </p:attrNameLst>
                                      </p:cBhvr>
                                      <p:to>
                                        <p:strVal val="visible"/>
                                      </p:to>
                                    </p:set>
                                    <p:animEffect transition="in" filter="wipe(left)">
                                      <p:cBhvr>
                                        <p:cTn id="26" dur="500"/>
                                        <p:tgtEl>
                                          <p:spTgt spid="174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2" grpId="0" autoUpdateAnimBg="0"/>
      <p:bldP spid="17413" grpId="0" autoUpdateAnimBg="0"/>
      <p:bldP spid="17414" grpId="0" autoUpdateAnimBg="0"/>
      <p:bldP spid="17415" grpId="0" autoUpdateAnimBg="0"/>
      <p:bldP spid="17416"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5" name="Text Box 3">
            <a:extLst>
              <a:ext uri="{FF2B5EF4-FFF2-40B4-BE49-F238E27FC236}">
                <a16:creationId xmlns:a16="http://schemas.microsoft.com/office/drawing/2014/main" id="{D687DF7F-C99B-44B2-BEAD-FD8D4C755308}"/>
              </a:ext>
            </a:extLst>
          </p:cNvPr>
          <p:cNvSpPr txBox="1">
            <a:spLocks noChangeArrowheads="1"/>
          </p:cNvSpPr>
          <p:nvPr/>
        </p:nvSpPr>
        <p:spPr bwMode="auto">
          <a:xfrm>
            <a:off x="609600" y="1042988"/>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Una aguja hueca se inserta en el músculo para tomar una muestra.</a:t>
            </a:r>
          </a:p>
        </p:txBody>
      </p:sp>
      <p:sp>
        <p:nvSpPr>
          <p:cNvPr id="18436" name="Text Box 4">
            <a:extLst>
              <a:ext uri="{FF2B5EF4-FFF2-40B4-BE49-F238E27FC236}">
                <a16:creationId xmlns:a16="http://schemas.microsoft.com/office/drawing/2014/main" id="{23834C2B-CBC4-40CE-A1A8-B073316F780A}"/>
              </a:ext>
            </a:extLst>
          </p:cNvPr>
          <p:cNvSpPr txBox="1">
            <a:spLocks noChangeArrowheads="1"/>
          </p:cNvSpPr>
          <p:nvPr/>
        </p:nvSpPr>
        <p:spPr bwMode="auto">
          <a:xfrm>
            <a:off x="609600" y="1836738"/>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La muestra  se monta, congela, se corta en tajadas delgadas y se examina bajo el microscopio.</a:t>
            </a:r>
          </a:p>
        </p:txBody>
      </p:sp>
      <p:sp>
        <p:nvSpPr>
          <p:cNvPr id="18437" name="Text Box 5">
            <a:extLst>
              <a:ext uri="{FF2B5EF4-FFF2-40B4-BE49-F238E27FC236}">
                <a16:creationId xmlns:a16="http://schemas.microsoft.com/office/drawing/2014/main" id="{D8AB1B60-8251-4D24-ACD8-95D238FA13F6}"/>
              </a:ext>
            </a:extLst>
          </p:cNvPr>
          <p:cNvSpPr txBox="1">
            <a:spLocks noChangeArrowheads="1"/>
          </p:cNvSpPr>
          <p:nvPr/>
        </p:nvSpPr>
        <p:spPr bwMode="auto">
          <a:xfrm>
            <a:off x="609600" y="2665413"/>
            <a:ext cx="8305800"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Permite el estudio de las fibras musculares y los efectos del ejercicio agudo y entrenamiento físico sobre la composición de la fibra muscular.</a:t>
            </a:r>
          </a:p>
        </p:txBody>
      </p:sp>
      <p:sp>
        <p:nvSpPr>
          <p:cNvPr id="18438" name="Text Box 6">
            <a:extLst>
              <a:ext uri="{FF2B5EF4-FFF2-40B4-BE49-F238E27FC236}">
                <a16:creationId xmlns:a16="http://schemas.microsoft.com/office/drawing/2014/main" id="{1AD90FED-7361-4FF3-8489-3D240107007D}"/>
              </a:ext>
            </a:extLst>
          </p:cNvPr>
          <p:cNvSpPr txBox="1">
            <a:spLocks noChangeArrowheads="1"/>
          </p:cNvSpPr>
          <p:nvPr/>
        </p:nvSpPr>
        <p:spPr bwMode="auto">
          <a:xfrm>
            <a:off x="338138" y="333375"/>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Biopsia Muscular</a:t>
            </a:r>
            <a:endParaRPr lang="en-US" altLang="es-PR" sz="2400" b="1">
              <a:latin typeface="Times New Roman" panose="02020603050405020304" pitchFamily="18" charset="0"/>
            </a:endParaRPr>
          </a:p>
        </p:txBody>
      </p:sp>
      <p:pic>
        <p:nvPicPr>
          <p:cNvPr id="18442" name="Picture 10">
            <a:extLst>
              <a:ext uri="{FF2B5EF4-FFF2-40B4-BE49-F238E27FC236}">
                <a16:creationId xmlns:a16="http://schemas.microsoft.com/office/drawing/2014/main" id="{C9F75FAA-9E47-41FD-BD3A-638F3C75400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134" t="3334" r="1111" b="1666"/>
          <a:stretch>
            <a:fillRect/>
          </a:stretch>
        </p:blipFill>
        <p:spPr bwMode="auto">
          <a:xfrm>
            <a:off x="1039813" y="3860800"/>
            <a:ext cx="3760787" cy="2435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43" name="Picture 11">
            <a:extLst>
              <a:ext uri="{FF2B5EF4-FFF2-40B4-BE49-F238E27FC236}">
                <a16:creationId xmlns:a16="http://schemas.microsoft.com/office/drawing/2014/main" id="{81DB24F3-6726-45CF-B12D-B56A8BFA92D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23355" t="1955" r="1111" b="1955"/>
          <a:stretch>
            <a:fillRect/>
          </a:stretch>
        </p:blipFill>
        <p:spPr bwMode="auto">
          <a:xfrm>
            <a:off x="5181600" y="3860800"/>
            <a:ext cx="2857500" cy="2436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6" name="Rectangle 9">
            <a:extLst>
              <a:ext uri="{FF2B5EF4-FFF2-40B4-BE49-F238E27FC236}">
                <a16:creationId xmlns:a16="http://schemas.microsoft.com/office/drawing/2014/main" id="{183C6E9C-A3C2-4222-8091-5ED93C0EB8F8}"/>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09577" name="Text Box 6">
            <a:extLst>
              <a:ext uri="{FF2B5EF4-FFF2-40B4-BE49-F238E27FC236}">
                <a16:creationId xmlns:a16="http://schemas.microsoft.com/office/drawing/2014/main" id="{3721753A-4B8B-470C-A6FB-B0B091048CFF}"/>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38),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8438"/>
                                        </p:tgtEl>
                                        <p:attrNameLst>
                                          <p:attrName>style.visibility</p:attrName>
                                        </p:attrNameLst>
                                      </p:cBhvr>
                                      <p:to>
                                        <p:strVal val="visible"/>
                                      </p:to>
                                    </p:set>
                                    <p:animEffect transition="in" filter="wipe(left)">
                                      <p:cBhvr>
                                        <p:cTn id="7" dur="500"/>
                                        <p:tgtEl>
                                          <p:spTgt spid="184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8435"/>
                                        </p:tgtEl>
                                        <p:attrNameLst>
                                          <p:attrName>style.visibility</p:attrName>
                                        </p:attrNameLst>
                                      </p:cBhvr>
                                      <p:to>
                                        <p:strVal val="visible"/>
                                      </p:to>
                                    </p:set>
                                    <p:animEffect transition="in" filter="wipe(left)">
                                      <p:cBhvr>
                                        <p:cTn id="12" dur="500"/>
                                        <p:tgtEl>
                                          <p:spTgt spid="184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8436"/>
                                        </p:tgtEl>
                                        <p:attrNameLst>
                                          <p:attrName>style.visibility</p:attrName>
                                        </p:attrNameLst>
                                      </p:cBhvr>
                                      <p:to>
                                        <p:strVal val="visible"/>
                                      </p:to>
                                    </p:set>
                                    <p:animEffect transition="in" filter="wipe(left)">
                                      <p:cBhvr>
                                        <p:cTn id="17" dur="500"/>
                                        <p:tgtEl>
                                          <p:spTgt spid="184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8437"/>
                                        </p:tgtEl>
                                        <p:attrNameLst>
                                          <p:attrName>style.visibility</p:attrName>
                                        </p:attrNameLst>
                                      </p:cBhvr>
                                      <p:to>
                                        <p:strVal val="visible"/>
                                      </p:to>
                                    </p:set>
                                    <p:animEffect transition="in" filter="wipe(left)">
                                      <p:cBhvr>
                                        <p:cTn id="22" dur="500"/>
                                        <p:tgtEl>
                                          <p:spTgt spid="18437"/>
                                        </p:tgtEl>
                                      </p:cBhvr>
                                    </p:animEffect>
                                  </p:childTnLst>
                                </p:cTn>
                              </p:par>
                            </p:childTnLst>
                          </p:cTn>
                        </p:par>
                        <p:par>
                          <p:cTn id="23" fill="hold" nodeType="afterGroup">
                            <p:stCondLst>
                              <p:cond delay="500"/>
                            </p:stCondLst>
                            <p:childTnLst>
                              <p:par>
                                <p:cTn id="24" presetID="23" presetClass="entr" presetSubtype="528" fill="hold" nodeType="afterEffect">
                                  <p:stCondLst>
                                    <p:cond delay="0"/>
                                  </p:stCondLst>
                                  <p:childTnLst>
                                    <p:set>
                                      <p:cBhvr>
                                        <p:cTn id="25" dur="1" fill="hold">
                                          <p:stCondLst>
                                            <p:cond delay="0"/>
                                          </p:stCondLst>
                                        </p:cTn>
                                        <p:tgtEl>
                                          <p:spTgt spid="18442"/>
                                        </p:tgtEl>
                                        <p:attrNameLst>
                                          <p:attrName>style.visibility</p:attrName>
                                        </p:attrNameLst>
                                      </p:cBhvr>
                                      <p:to>
                                        <p:strVal val="visible"/>
                                      </p:to>
                                    </p:set>
                                    <p:anim calcmode="lin" valueType="num">
                                      <p:cBhvr>
                                        <p:cTn id="26" dur="500" fill="hold"/>
                                        <p:tgtEl>
                                          <p:spTgt spid="18442"/>
                                        </p:tgtEl>
                                        <p:attrNameLst>
                                          <p:attrName>ppt_w</p:attrName>
                                        </p:attrNameLst>
                                      </p:cBhvr>
                                      <p:tavLst>
                                        <p:tav tm="0">
                                          <p:val>
                                            <p:fltVal val="0"/>
                                          </p:val>
                                        </p:tav>
                                        <p:tav tm="100000">
                                          <p:val>
                                            <p:strVal val="#ppt_w"/>
                                          </p:val>
                                        </p:tav>
                                      </p:tavLst>
                                    </p:anim>
                                    <p:anim calcmode="lin" valueType="num">
                                      <p:cBhvr>
                                        <p:cTn id="27" dur="500" fill="hold"/>
                                        <p:tgtEl>
                                          <p:spTgt spid="18442"/>
                                        </p:tgtEl>
                                        <p:attrNameLst>
                                          <p:attrName>ppt_h</p:attrName>
                                        </p:attrNameLst>
                                      </p:cBhvr>
                                      <p:tavLst>
                                        <p:tav tm="0">
                                          <p:val>
                                            <p:fltVal val="0"/>
                                          </p:val>
                                        </p:tav>
                                        <p:tav tm="100000">
                                          <p:val>
                                            <p:strVal val="#ppt_h"/>
                                          </p:val>
                                        </p:tav>
                                      </p:tavLst>
                                    </p:anim>
                                    <p:anim calcmode="lin" valueType="num">
                                      <p:cBhvr>
                                        <p:cTn id="28" dur="500" fill="hold"/>
                                        <p:tgtEl>
                                          <p:spTgt spid="18442"/>
                                        </p:tgtEl>
                                        <p:attrNameLst>
                                          <p:attrName>ppt_x</p:attrName>
                                        </p:attrNameLst>
                                      </p:cBhvr>
                                      <p:tavLst>
                                        <p:tav tm="0">
                                          <p:val>
                                            <p:fltVal val="0.5"/>
                                          </p:val>
                                        </p:tav>
                                        <p:tav tm="100000">
                                          <p:val>
                                            <p:strVal val="#ppt_x"/>
                                          </p:val>
                                        </p:tav>
                                      </p:tavLst>
                                    </p:anim>
                                    <p:anim calcmode="lin" valueType="num">
                                      <p:cBhvr>
                                        <p:cTn id="29" dur="500" fill="hold"/>
                                        <p:tgtEl>
                                          <p:spTgt spid="18442"/>
                                        </p:tgtEl>
                                        <p:attrNameLst>
                                          <p:attrName>ppt_y</p:attrName>
                                        </p:attrNameLst>
                                      </p:cBhvr>
                                      <p:tavLst>
                                        <p:tav tm="0">
                                          <p:val>
                                            <p:fltVal val="0.5"/>
                                          </p:val>
                                        </p:tav>
                                        <p:tav tm="100000">
                                          <p:val>
                                            <p:strVal val="#ppt_y"/>
                                          </p:val>
                                        </p:tav>
                                      </p:tavLst>
                                    </p:anim>
                                  </p:childTnLst>
                                </p:cTn>
                              </p:par>
                            </p:childTnLst>
                          </p:cTn>
                        </p:par>
                        <p:par>
                          <p:cTn id="30" fill="hold" nodeType="afterGroup">
                            <p:stCondLst>
                              <p:cond delay="1000"/>
                            </p:stCondLst>
                            <p:childTnLst>
                              <p:par>
                                <p:cTn id="31" presetID="23" presetClass="entr" presetSubtype="528" fill="hold" nodeType="afterEffect">
                                  <p:stCondLst>
                                    <p:cond delay="0"/>
                                  </p:stCondLst>
                                  <p:childTnLst>
                                    <p:set>
                                      <p:cBhvr>
                                        <p:cTn id="32" dur="1" fill="hold">
                                          <p:stCondLst>
                                            <p:cond delay="0"/>
                                          </p:stCondLst>
                                        </p:cTn>
                                        <p:tgtEl>
                                          <p:spTgt spid="18443"/>
                                        </p:tgtEl>
                                        <p:attrNameLst>
                                          <p:attrName>style.visibility</p:attrName>
                                        </p:attrNameLst>
                                      </p:cBhvr>
                                      <p:to>
                                        <p:strVal val="visible"/>
                                      </p:to>
                                    </p:set>
                                    <p:anim calcmode="lin" valueType="num">
                                      <p:cBhvr>
                                        <p:cTn id="33" dur="500" fill="hold"/>
                                        <p:tgtEl>
                                          <p:spTgt spid="18443"/>
                                        </p:tgtEl>
                                        <p:attrNameLst>
                                          <p:attrName>ppt_w</p:attrName>
                                        </p:attrNameLst>
                                      </p:cBhvr>
                                      <p:tavLst>
                                        <p:tav tm="0">
                                          <p:val>
                                            <p:fltVal val="0"/>
                                          </p:val>
                                        </p:tav>
                                        <p:tav tm="100000">
                                          <p:val>
                                            <p:strVal val="#ppt_w"/>
                                          </p:val>
                                        </p:tav>
                                      </p:tavLst>
                                    </p:anim>
                                    <p:anim calcmode="lin" valueType="num">
                                      <p:cBhvr>
                                        <p:cTn id="34" dur="500" fill="hold"/>
                                        <p:tgtEl>
                                          <p:spTgt spid="18443"/>
                                        </p:tgtEl>
                                        <p:attrNameLst>
                                          <p:attrName>ppt_h</p:attrName>
                                        </p:attrNameLst>
                                      </p:cBhvr>
                                      <p:tavLst>
                                        <p:tav tm="0">
                                          <p:val>
                                            <p:fltVal val="0"/>
                                          </p:val>
                                        </p:tav>
                                        <p:tav tm="100000">
                                          <p:val>
                                            <p:strVal val="#ppt_h"/>
                                          </p:val>
                                        </p:tav>
                                      </p:tavLst>
                                    </p:anim>
                                    <p:anim calcmode="lin" valueType="num">
                                      <p:cBhvr>
                                        <p:cTn id="35" dur="500" fill="hold"/>
                                        <p:tgtEl>
                                          <p:spTgt spid="18443"/>
                                        </p:tgtEl>
                                        <p:attrNameLst>
                                          <p:attrName>ppt_x</p:attrName>
                                        </p:attrNameLst>
                                      </p:cBhvr>
                                      <p:tavLst>
                                        <p:tav tm="0">
                                          <p:val>
                                            <p:fltVal val="0.5"/>
                                          </p:val>
                                        </p:tav>
                                        <p:tav tm="100000">
                                          <p:val>
                                            <p:strVal val="#ppt_x"/>
                                          </p:val>
                                        </p:tav>
                                      </p:tavLst>
                                    </p:anim>
                                    <p:anim calcmode="lin" valueType="num">
                                      <p:cBhvr>
                                        <p:cTn id="36" dur="500" fill="hold"/>
                                        <p:tgtEl>
                                          <p:spTgt spid="1844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5" grpId="0" autoUpdateAnimBg="0"/>
      <p:bldP spid="18436" grpId="0" autoUpdateAnimBg="0"/>
      <p:bldP spid="18437" grpId="0" autoUpdateAnimBg="0"/>
      <p:bldP spid="18438" grpId="0" autoUpdateAnimBg="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8" name="Text Box 10">
            <a:extLst>
              <a:ext uri="{FF2B5EF4-FFF2-40B4-BE49-F238E27FC236}">
                <a16:creationId xmlns:a16="http://schemas.microsoft.com/office/drawing/2014/main" id="{D77D3C66-0179-4C21-868D-4B13C36A1FC8}"/>
              </a:ext>
            </a:extLst>
          </p:cNvPr>
          <p:cNvSpPr txBox="1">
            <a:spLocks noChangeArrowheads="1"/>
          </p:cNvSpPr>
          <p:nvPr/>
        </p:nvSpPr>
        <p:spPr bwMode="auto">
          <a:xfrm>
            <a:off x="276225" y="587375"/>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Tipos de Fibras Musculares</a:t>
            </a:r>
            <a:endParaRPr lang="en-US" altLang="es-PR" sz="2400" b="1">
              <a:latin typeface="Times New Roman" panose="02020603050405020304" pitchFamily="18" charset="0"/>
            </a:endParaRPr>
          </a:p>
        </p:txBody>
      </p:sp>
      <p:sp>
        <p:nvSpPr>
          <p:cNvPr id="89099" name="Text Box 11">
            <a:extLst>
              <a:ext uri="{FF2B5EF4-FFF2-40B4-BE49-F238E27FC236}">
                <a16:creationId xmlns:a16="http://schemas.microsoft.com/office/drawing/2014/main" id="{5B217B7E-FB83-492F-876B-278DEBB18E2B}"/>
              </a:ext>
            </a:extLst>
          </p:cNvPr>
          <p:cNvSpPr txBox="1">
            <a:spLocks noChangeArrowheads="1"/>
          </p:cNvSpPr>
          <p:nvPr/>
        </p:nvSpPr>
        <p:spPr bwMode="auto">
          <a:xfrm>
            <a:off x="609600" y="1403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 typeface="Wingdings" panose="05000000000000000000" pitchFamily="2" charset="2"/>
              <a:buChar char="q"/>
            </a:pPr>
            <a:r>
              <a:rPr lang="en-US" altLang="es-PR" sz="2400">
                <a:latin typeface="Arial" panose="020B0604020202020204" pitchFamily="34" charset="0"/>
                <a:cs typeface="Arial" panose="020B0604020202020204" pitchFamily="34" charset="0"/>
              </a:rPr>
              <a:t> Contracción Lenta (CL) o “Slow Twitch” (ST)</a:t>
            </a:r>
          </a:p>
        </p:txBody>
      </p:sp>
      <p:sp>
        <p:nvSpPr>
          <p:cNvPr id="89100" name="Text Box 12">
            <a:extLst>
              <a:ext uri="{FF2B5EF4-FFF2-40B4-BE49-F238E27FC236}">
                <a16:creationId xmlns:a16="http://schemas.microsoft.com/office/drawing/2014/main" id="{B3C32068-C57C-44DB-BFCE-FD9C8ECAEF0F}"/>
              </a:ext>
            </a:extLst>
          </p:cNvPr>
          <p:cNvSpPr txBox="1">
            <a:spLocks noChangeArrowheads="1"/>
          </p:cNvSpPr>
          <p:nvPr/>
        </p:nvSpPr>
        <p:spPr bwMode="auto">
          <a:xfrm>
            <a:off x="609600" y="19050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 typeface="Wingdings" panose="05000000000000000000" pitchFamily="2" charset="2"/>
              <a:buChar char="q"/>
            </a:pPr>
            <a:r>
              <a:rPr lang="en-US" altLang="es-PR" sz="2400">
                <a:latin typeface="Arial" panose="020B0604020202020204" pitchFamily="34" charset="0"/>
                <a:cs typeface="Arial" panose="020B0604020202020204" pitchFamily="34" charset="0"/>
              </a:rPr>
              <a:t> Contracción Rápida (CR) o “Fast Twitch” (FT):</a:t>
            </a:r>
          </a:p>
        </p:txBody>
      </p:sp>
      <p:sp>
        <p:nvSpPr>
          <p:cNvPr id="89101" name="Text Box 13">
            <a:extLst>
              <a:ext uri="{FF2B5EF4-FFF2-40B4-BE49-F238E27FC236}">
                <a16:creationId xmlns:a16="http://schemas.microsoft.com/office/drawing/2014/main" id="{D6151CF3-8E62-4E52-806E-F097159EB98D}"/>
              </a:ext>
            </a:extLst>
          </p:cNvPr>
          <p:cNvSpPr txBox="1">
            <a:spLocks noChangeArrowheads="1"/>
          </p:cNvSpPr>
          <p:nvPr/>
        </p:nvSpPr>
        <p:spPr bwMode="auto">
          <a:xfrm>
            <a:off x="936625" y="23653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 typeface="Wingdings" panose="05000000000000000000" pitchFamily="2" charset="2"/>
              <a:buChar char="Ø"/>
            </a:pPr>
            <a:r>
              <a:rPr lang="en-US" altLang="es-PR" sz="2400" i="1">
                <a:latin typeface="Arial" panose="020B0604020202020204" pitchFamily="34" charset="0"/>
                <a:cs typeface="Arial" panose="020B0604020202020204" pitchFamily="34" charset="0"/>
              </a:rPr>
              <a:t> Contracción Rápida tipo a (CRa ó FTa)</a:t>
            </a:r>
          </a:p>
        </p:txBody>
      </p:sp>
      <p:sp>
        <p:nvSpPr>
          <p:cNvPr id="89102" name="Text Box 14">
            <a:extLst>
              <a:ext uri="{FF2B5EF4-FFF2-40B4-BE49-F238E27FC236}">
                <a16:creationId xmlns:a16="http://schemas.microsoft.com/office/drawing/2014/main" id="{E85D6912-8307-4877-944A-32EB280B212E}"/>
              </a:ext>
            </a:extLst>
          </p:cNvPr>
          <p:cNvSpPr txBox="1">
            <a:spLocks noChangeArrowheads="1"/>
          </p:cNvSpPr>
          <p:nvPr/>
        </p:nvSpPr>
        <p:spPr bwMode="auto">
          <a:xfrm>
            <a:off x="936625" y="28225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 typeface="Wingdings" panose="05000000000000000000" pitchFamily="2" charset="2"/>
              <a:buChar char="Ø"/>
            </a:pPr>
            <a:r>
              <a:rPr lang="en-US" altLang="es-PR" sz="2400" i="1">
                <a:latin typeface="Arial" panose="020B0604020202020204" pitchFamily="34" charset="0"/>
                <a:cs typeface="Arial" panose="020B0604020202020204" pitchFamily="34" charset="0"/>
              </a:rPr>
              <a:t> Contracción Rápida tipo b (CRb ó FTb)</a:t>
            </a:r>
          </a:p>
        </p:txBody>
      </p:sp>
      <p:sp>
        <p:nvSpPr>
          <p:cNvPr id="89103" name="Text Box 15">
            <a:extLst>
              <a:ext uri="{FF2B5EF4-FFF2-40B4-BE49-F238E27FC236}">
                <a16:creationId xmlns:a16="http://schemas.microsoft.com/office/drawing/2014/main" id="{5B584B76-EFE9-4024-9E37-59DC4CF0D1FE}"/>
              </a:ext>
            </a:extLst>
          </p:cNvPr>
          <p:cNvSpPr txBox="1">
            <a:spLocks noChangeArrowheads="1"/>
          </p:cNvSpPr>
          <p:nvPr/>
        </p:nvSpPr>
        <p:spPr bwMode="auto">
          <a:xfrm>
            <a:off x="936625" y="3254375"/>
            <a:ext cx="73644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 typeface="Wingdings" panose="05000000000000000000" pitchFamily="2" charset="2"/>
              <a:buChar char="Ø"/>
            </a:pPr>
            <a:r>
              <a:rPr lang="en-US" altLang="es-PR" sz="2400" i="1">
                <a:latin typeface="Arial" panose="020B0604020202020204" pitchFamily="34" charset="0"/>
                <a:cs typeface="Arial" panose="020B0604020202020204" pitchFamily="34" charset="0"/>
              </a:rPr>
              <a:t> Contracción Rápida tipo c (CRc ó FTc)</a:t>
            </a:r>
          </a:p>
        </p:txBody>
      </p:sp>
      <p:grpSp>
        <p:nvGrpSpPr>
          <p:cNvPr id="111624" name="Group 18">
            <a:extLst>
              <a:ext uri="{FF2B5EF4-FFF2-40B4-BE49-F238E27FC236}">
                <a16:creationId xmlns:a16="http://schemas.microsoft.com/office/drawing/2014/main" id="{DB372CBC-0320-450E-B393-1ED6AC0CA6FA}"/>
              </a:ext>
            </a:extLst>
          </p:cNvPr>
          <p:cNvGrpSpPr>
            <a:grpSpLocks noChangeAspect="1"/>
          </p:cNvGrpSpPr>
          <p:nvPr/>
        </p:nvGrpSpPr>
        <p:grpSpPr bwMode="auto">
          <a:xfrm>
            <a:off x="4402138" y="3790950"/>
            <a:ext cx="4583112" cy="2908300"/>
            <a:chOff x="2773" y="2388"/>
            <a:chExt cx="2887" cy="1832"/>
          </a:xfrm>
        </p:grpSpPr>
        <p:sp>
          <p:nvSpPr>
            <p:cNvPr id="111625" name="AutoShape 17">
              <a:extLst>
                <a:ext uri="{FF2B5EF4-FFF2-40B4-BE49-F238E27FC236}">
                  <a16:creationId xmlns:a16="http://schemas.microsoft.com/office/drawing/2014/main" id="{3CE44F2B-0123-4CF0-B676-77C083BF3B20}"/>
                </a:ext>
              </a:extLst>
            </p:cNvPr>
            <p:cNvSpPr>
              <a:spLocks noChangeAspect="1" noChangeArrowheads="1" noTextEdit="1"/>
            </p:cNvSpPr>
            <p:nvPr/>
          </p:nvSpPr>
          <p:spPr bwMode="auto">
            <a:xfrm>
              <a:off x="2773" y="2388"/>
              <a:ext cx="2887" cy="1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1626" name="Freeform 19">
              <a:extLst>
                <a:ext uri="{FF2B5EF4-FFF2-40B4-BE49-F238E27FC236}">
                  <a16:creationId xmlns:a16="http://schemas.microsoft.com/office/drawing/2014/main" id="{A814FD2B-357C-487F-B82D-03284E7DE762}"/>
                </a:ext>
              </a:extLst>
            </p:cNvPr>
            <p:cNvSpPr>
              <a:spLocks/>
            </p:cNvSpPr>
            <p:nvPr/>
          </p:nvSpPr>
          <p:spPr bwMode="auto">
            <a:xfrm>
              <a:off x="4384" y="2532"/>
              <a:ext cx="160" cy="112"/>
            </a:xfrm>
            <a:custGeom>
              <a:avLst/>
              <a:gdLst>
                <a:gd name="T0" fmla="*/ 0 w 319"/>
                <a:gd name="T1" fmla="*/ 3 h 224"/>
                <a:gd name="T2" fmla="*/ 32 w 319"/>
                <a:gd name="T3" fmla="*/ 0 h 224"/>
                <a:gd name="T4" fmla="*/ 56 w 319"/>
                <a:gd name="T5" fmla="*/ 7 h 224"/>
                <a:gd name="T6" fmla="*/ 80 w 319"/>
                <a:gd name="T7" fmla="*/ 56 h 224"/>
                <a:gd name="T8" fmla="*/ 18 w 319"/>
                <a:gd name="T9" fmla="*/ 42 h 224"/>
                <a:gd name="T10" fmla="*/ 0 w 319"/>
                <a:gd name="T11" fmla="*/ 3 h 224"/>
                <a:gd name="T12" fmla="*/ 0 w 319"/>
                <a:gd name="T13" fmla="*/ 3 h 224"/>
                <a:gd name="T14" fmla="*/ 0 60000 65536"/>
                <a:gd name="T15" fmla="*/ 0 60000 65536"/>
                <a:gd name="T16" fmla="*/ 0 60000 65536"/>
                <a:gd name="T17" fmla="*/ 0 60000 65536"/>
                <a:gd name="T18" fmla="*/ 0 60000 65536"/>
                <a:gd name="T19" fmla="*/ 0 60000 65536"/>
                <a:gd name="T20" fmla="*/ 0 60000 65536"/>
                <a:gd name="T21" fmla="*/ 0 w 319"/>
                <a:gd name="T22" fmla="*/ 0 h 224"/>
                <a:gd name="T23" fmla="*/ 319 w 319"/>
                <a:gd name="T24" fmla="*/ 224 h 2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9" h="224">
                  <a:moveTo>
                    <a:pt x="0" y="12"/>
                  </a:moveTo>
                  <a:lnTo>
                    <a:pt x="125" y="0"/>
                  </a:lnTo>
                  <a:lnTo>
                    <a:pt x="222" y="27"/>
                  </a:lnTo>
                  <a:lnTo>
                    <a:pt x="319" y="224"/>
                  </a:lnTo>
                  <a:lnTo>
                    <a:pt x="70" y="167"/>
                  </a:lnTo>
                  <a:lnTo>
                    <a:pt x="0" y="12"/>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7" name="Freeform 20">
              <a:extLst>
                <a:ext uri="{FF2B5EF4-FFF2-40B4-BE49-F238E27FC236}">
                  <a16:creationId xmlns:a16="http://schemas.microsoft.com/office/drawing/2014/main" id="{99ECABF9-EE20-4980-AC68-B28677A88707}"/>
                </a:ext>
              </a:extLst>
            </p:cNvPr>
            <p:cNvSpPr>
              <a:spLocks/>
            </p:cNvSpPr>
            <p:nvPr/>
          </p:nvSpPr>
          <p:spPr bwMode="auto">
            <a:xfrm>
              <a:off x="3644" y="2592"/>
              <a:ext cx="1236" cy="1217"/>
            </a:xfrm>
            <a:custGeom>
              <a:avLst/>
              <a:gdLst>
                <a:gd name="T0" fmla="*/ 136 w 2471"/>
                <a:gd name="T1" fmla="*/ 124 h 2434"/>
                <a:gd name="T2" fmla="*/ 69 w 2471"/>
                <a:gd name="T3" fmla="*/ 186 h 2434"/>
                <a:gd name="T4" fmla="*/ 0 w 2471"/>
                <a:gd name="T5" fmla="*/ 264 h 2434"/>
                <a:gd name="T6" fmla="*/ 54 w 2471"/>
                <a:gd name="T7" fmla="*/ 279 h 2434"/>
                <a:gd name="T8" fmla="*/ 137 w 2471"/>
                <a:gd name="T9" fmla="*/ 203 h 2434"/>
                <a:gd name="T10" fmla="*/ 238 w 2471"/>
                <a:gd name="T11" fmla="*/ 121 h 2434"/>
                <a:gd name="T12" fmla="*/ 278 w 2471"/>
                <a:gd name="T13" fmla="*/ 134 h 2434"/>
                <a:gd name="T14" fmla="*/ 385 w 2471"/>
                <a:gd name="T15" fmla="*/ 212 h 2434"/>
                <a:gd name="T16" fmla="*/ 371 w 2471"/>
                <a:gd name="T17" fmla="*/ 238 h 2434"/>
                <a:gd name="T18" fmla="*/ 339 w 2471"/>
                <a:gd name="T19" fmla="*/ 270 h 2434"/>
                <a:gd name="T20" fmla="*/ 235 w 2471"/>
                <a:gd name="T21" fmla="*/ 368 h 2434"/>
                <a:gd name="T22" fmla="*/ 189 w 2471"/>
                <a:gd name="T23" fmla="*/ 423 h 2434"/>
                <a:gd name="T24" fmla="*/ 148 w 2471"/>
                <a:gd name="T25" fmla="*/ 458 h 2434"/>
                <a:gd name="T26" fmla="*/ 60 w 2471"/>
                <a:gd name="T27" fmla="*/ 531 h 2434"/>
                <a:gd name="T28" fmla="*/ 27 w 2471"/>
                <a:gd name="T29" fmla="*/ 566 h 2434"/>
                <a:gd name="T30" fmla="*/ 68 w 2471"/>
                <a:gd name="T31" fmla="*/ 609 h 2434"/>
                <a:gd name="T32" fmla="*/ 178 w 2471"/>
                <a:gd name="T33" fmla="*/ 522 h 2434"/>
                <a:gd name="T34" fmla="*/ 255 w 2471"/>
                <a:gd name="T35" fmla="*/ 502 h 2434"/>
                <a:gd name="T36" fmla="*/ 296 w 2471"/>
                <a:gd name="T37" fmla="*/ 524 h 2434"/>
                <a:gd name="T38" fmla="*/ 318 w 2471"/>
                <a:gd name="T39" fmla="*/ 474 h 2434"/>
                <a:gd name="T40" fmla="*/ 359 w 2471"/>
                <a:gd name="T41" fmla="*/ 424 h 2434"/>
                <a:gd name="T42" fmla="*/ 424 w 2471"/>
                <a:gd name="T43" fmla="*/ 432 h 2434"/>
                <a:gd name="T44" fmla="*/ 457 w 2471"/>
                <a:gd name="T45" fmla="*/ 401 h 2434"/>
                <a:gd name="T46" fmla="*/ 496 w 2471"/>
                <a:gd name="T47" fmla="*/ 407 h 2434"/>
                <a:gd name="T48" fmla="*/ 571 w 2471"/>
                <a:gd name="T49" fmla="*/ 387 h 2434"/>
                <a:gd name="T50" fmla="*/ 611 w 2471"/>
                <a:gd name="T51" fmla="*/ 338 h 2434"/>
                <a:gd name="T52" fmla="*/ 614 w 2471"/>
                <a:gd name="T53" fmla="*/ 260 h 2434"/>
                <a:gd name="T54" fmla="*/ 568 w 2471"/>
                <a:gd name="T55" fmla="*/ 164 h 2434"/>
                <a:gd name="T56" fmla="*/ 496 w 2471"/>
                <a:gd name="T57" fmla="*/ 53 h 2434"/>
                <a:gd name="T58" fmla="*/ 454 w 2471"/>
                <a:gd name="T59" fmla="*/ 27 h 2434"/>
                <a:gd name="T60" fmla="*/ 394 w 2471"/>
                <a:gd name="T61" fmla="*/ 13 h 2434"/>
                <a:gd name="T62" fmla="*/ 196 w 2471"/>
                <a:gd name="T63" fmla="*/ 63 h 243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71"/>
                <a:gd name="T97" fmla="*/ 0 h 2434"/>
                <a:gd name="T98" fmla="*/ 2471 w 2471"/>
                <a:gd name="T99" fmla="*/ 2434 h 243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71" h="2434">
                  <a:moveTo>
                    <a:pt x="781" y="249"/>
                  </a:moveTo>
                  <a:lnTo>
                    <a:pt x="541" y="496"/>
                  </a:lnTo>
                  <a:lnTo>
                    <a:pt x="401" y="667"/>
                  </a:lnTo>
                  <a:lnTo>
                    <a:pt x="275" y="743"/>
                  </a:lnTo>
                  <a:lnTo>
                    <a:pt x="108" y="916"/>
                  </a:lnTo>
                  <a:lnTo>
                    <a:pt x="0" y="1055"/>
                  </a:lnTo>
                  <a:lnTo>
                    <a:pt x="110" y="1186"/>
                  </a:lnTo>
                  <a:lnTo>
                    <a:pt x="216" y="1116"/>
                  </a:lnTo>
                  <a:lnTo>
                    <a:pt x="465" y="920"/>
                  </a:lnTo>
                  <a:lnTo>
                    <a:pt x="545" y="810"/>
                  </a:lnTo>
                  <a:lnTo>
                    <a:pt x="912" y="517"/>
                  </a:lnTo>
                  <a:lnTo>
                    <a:pt x="950" y="481"/>
                  </a:lnTo>
                  <a:lnTo>
                    <a:pt x="1062" y="469"/>
                  </a:lnTo>
                  <a:lnTo>
                    <a:pt x="1112" y="534"/>
                  </a:lnTo>
                  <a:lnTo>
                    <a:pt x="1365" y="764"/>
                  </a:lnTo>
                  <a:lnTo>
                    <a:pt x="1538" y="848"/>
                  </a:lnTo>
                  <a:lnTo>
                    <a:pt x="1500" y="884"/>
                  </a:lnTo>
                  <a:lnTo>
                    <a:pt x="1482" y="952"/>
                  </a:lnTo>
                  <a:lnTo>
                    <a:pt x="1412" y="1002"/>
                  </a:lnTo>
                  <a:lnTo>
                    <a:pt x="1355" y="1078"/>
                  </a:lnTo>
                  <a:lnTo>
                    <a:pt x="1085" y="1319"/>
                  </a:lnTo>
                  <a:lnTo>
                    <a:pt x="939" y="1470"/>
                  </a:lnTo>
                  <a:lnTo>
                    <a:pt x="857" y="1584"/>
                  </a:lnTo>
                  <a:lnTo>
                    <a:pt x="756" y="1690"/>
                  </a:lnTo>
                  <a:lnTo>
                    <a:pt x="642" y="1766"/>
                  </a:lnTo>
                  <a:lnTo>
                    <a:pt x="589" y="1831"/>
                  </a:lnTo>
                  <a:lnTo>
                    <a:pt x="363" y="1991"/>
                  </a:lnTo>
                  <a:lnTo>
                    <a:pt x="239" y="2122"/>
                  </a:lnTo>
                  <a:lnTo>
                    <a:pt x="180" y="2133"/>
                  </a:lnTo>
                  <a:lnTo>
                    <a:pt x="108" y="2261"/>
                  </a:lnTo>
                  <a:lnTo>
                    <a:pt x="152" y="2424"/>
                  </a:lnTo>
                  <a:lnTo>
                    <a:pt x="269" y="2434"/>
                  </a:lnTo>
                  <a:lnTo>
                    <a:pt x="498" y="2255"/>
                  </a:lnTo>
                  <a:lnTo>
                    <a:pt x="712" y="2086"/>
                  </a:lnTo>
                  <a:lnTo>
                    <a:pt x="982" y="1922"/>
                  </a:lnTo>
                  <a:lnTo>
                    <a:pt x="1019" y="2008"/>
                  </a:lnTo>
                  <a:lnTo>
                    <a:pt x="1064" y="2036"/>
                  </a:lnTo>
                  <a:lnTo>
                    <a:pt x="1182" y="2095"/>
                  </a:lnTo>
                  <a:lnTo>
                    <a:pt x="1176" y="2040"/>
                  </a:lnTo>
                  <a:lnTo>
                    <a:pt x="1271" y="1895"/>
                  </a:lnTo>
                  <a:lnTo>
                    <a:pt x="1361" y="1854"/>
                  </a:lnTo>
                  <a:lnTo>
                    <a:pt x="1435" y="1696"/>
                  </a:lnTo>
                  <a:lnTo>
                    <a:pt x="1522" y="1681"/>
                  </a:lnTo>
                  <a:lnTo>
                    <a:pt x="1695" y="1728"/>
                  </a:lnTo>
                  <a:lnTo>
                    <a:pt x="1714" y="1776"/>
                  </a:lnTo>
                  <a:lnTo>
                    <a:pt x="1825" y="1601"/>
                  </a:lnTo>
                  <a:lnTo>
                    <a:pt x="1887" y="1614"/>
                  </a:lnTo>
                  <a:lnTo>
                    <a:pt x="1984" y="1627"/>
                  </a:lnTo>
                  <a:lnTo>
                    <a:pt x="2157" y="1606"/>
                  </a:lnTo>
                  <a:lnTo>
                    <a:pt x="2281" y="1546"/>
                  </a:lnTo>
                  <a:lnTo>
                    <a:pt x="2384" y="1439"/>
                  </a:lnTo>
                  <a:lnTo>
                    <a:pt x="2443" y="1352"/>
                  </a:lnTo>
                  <a:lnTo>
                    <a:pt x="2471" y="1224"/>
                  </a:lnTo>
                  <a:lnTo>
                    <a:pt x="2454" y="1040"/>
                  </a:lnTo>
                  <a:lnTo>
                    <a:pt x="2431" y="926"/>
                  </a:lnTo>
                  <a:lnTo>
                    <a:pt x="2270" y="654"/>
                  </a:lnTo>
                  <a:lnTo>
                    <a:pt x="2129" y="399"/>
                  </a:lnTo>
                  <a:lnTo>
                    <a:pt x="1984" y="211"/>
                  </a:lnTo>
                  <a:lnTo>
                    <a:pt x="1922" y="161"/>
                  </a:lnTo>
                  <a:lnTo>
                    <a:pt x="1813" y="108"/>
                  </a:lnTo>
                  <a:lnTo>
                    <a:pt x="1688" y="72"/>
                  </a:lnTo>
                  <a:lnTo>
                    <a:pt x="1576" y="49"/>
                  </a:lnTo>
                  <a:lnTo>
                    <a:pt x="1353" y="0"/>
                  </a:lnTo>
                  <a:lnTo>
                    <a:pt x="781" y="249"/>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8" name="Freeform 21">
              <a:extLst>
                <a:ext uri="{FF2B5EF4-FFF2-40B4-BE49-F238E27FC236}">
                  <a16:creationId xmlns:a16="http://schemas.microsoft.com/office/drawing/2014/main" id="{AB868E90-C0D2-4DF1-8308-7B6C6F05426A}"/>
                </a:ext>
              </a:extLst>
            </p:cNvPr>
            <p:cNvSpPr>
              <a:spLocks/>
            </p:cNvSpPr>
            <p:nvPr/>
          </p:nvSpPr>
          <p:spPr bwMode="auto">
            <a:xfrm>
              <a:off x="3667" y="2740"/>
              <a:ext cx="453" cy="442"/>
            </a:xfrm>
            <a:custGeom>
              <a:avLst/>
              <a:gdLst>
                <a:gd name="T0" fmla="*/ 197 w 907"/>
                <a:gd name="T1" fmla="*/ 0 h 884"/>
                <a:gd name="T2" fmla="*/ 197 w 907"/>
                <a:gd name="T3" fmla="*/ 27 h 884"/>
                <a:gd name="T4" fmla="*/ 143 w 907"/>
                <a:gd name="T5" fmla="*/ 79 h 884"/>
                <a:gd name="T6" fmla="*/ 118 w 907"/>
                <a:gd name="T7" fmla="*/ 116 h 884"/>
                <a:gd name="T8" fmla="*/ 111 w 907"/>
                <a:gd name="T9" fmla="*/ 75 h 884"/>
                <a:gd name="T10" fmla="*/ 92 w 907"/>
                <a:gd name="T11" fmla="*/ 103 h 884"/>
                <a:gd name="T12" fmla="*/ 70 w 907"/>
                <a:gd name="T13" fmla="*/ 112 h 884"/>
                <a:gd name="T14" fmla="*/ 45 w 907"/>
                <a:gd name="T15" fmla="*/ 124 h 884"/>
                <a:gd name="T16" fmla="*/ 95 w 907"/>
                <a:gd name="T17" fmla="*/ 112 h 884"/>
                <a:gd name="T18" fmla="*/ 99 w 907"/>
                <a:gd name="T19" fmla="*/ 126 h 884"/>
                <a:gd name="T20" fmla="*/ 83 w 907"/>
                <a:gd name="T21" fmla="*/ 149 h 884"/>
                <a:gd name="T22" fmla="*/ 21 w 907"/>
                <a:gd name="T23" fmla="*/ 198 h 884"/>
                <a:gd name="T24" fmla="*/ 0 w 907"/>
                <a:gd name="T25" fmla="*/ 200 h 884"/>
                <a:gd name="T26" fmla="*/ 10 w 907"/>
                <a:gd name="T27" fmla="*/ 221 h 884"/>
                <a:gd name="T28" fmla="*/ 47 w 907"/>
                <a:gd name="T29" fmla="*/ 202 h 884"/>
                <a:gd name="T30" fmla="*/ 97 w 907"/>
                <a:gd name="T31" fmla="*/ 163 h 884"/>
                <a:gd name="T32" fmla="*/ 125 w 907"/>
                <a:gd name="T33" fmla="*/ 129 h 884"/>
                <a:gd name="T34" fmla="*/ 188 w 907"/>
                <a:gd name="T35" fmla="*/ 78 h 884"/>
                <a:gd name="T36" fmla="*/ 226 w 907"/>
                <a:gd name="T37" fmla="*/ 45 h 884"/>
                <a:gd name="T38" fmla="*/ 219 w 907"/>
                <a:gd name="T39" fmla="*/ 27 h 884"/>
                <a:gd name="T40" fmla="*/ 197 w 907"/>
                <a:gd name="T41" fmla="*/ 0 h 884"/>
                <a:gd name="T42" fmla="*/ 197 w 907"/>
                <a:gd name="T43" fmla="*/ 0 h 8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07"/>
                <a:gd name="T67" fmla="*/ 0 h 884"/>
                <a:gd name="T68" fmla="*/ 907 w 907"/>
                <a:gd name="T69" fmla="*/ 884 h 88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07" h="884">
                  <a:moveTo>
                    <a:pt x="791" y="0"/>
                  </a:moveTo>
                  <a:lnTo>
                    <a:pt x="791" y="108"/>
                  </a:lnTo>
                  <a:lnTo>
                    <a:pt x="572" y="315"/>
                  </a:lnTo>
                  <a:lnTo>
                    <a:pt x="472" y="462"/>
                  </a:lnTo>
                  <a:lnTo>
                    <a:pt x="447" y="300"/>
                  </a:lnTo>
                  <a:lnTo>
                    <a:pt x="371" y="412"/>
                  </a:lnTo>
                  <a:lnTo>
                    <a:pt x="280" y="446"/>
                  </a:lnTo>
                  <a:lnTo>
                    <a:pt x="183" y="494"/>
                  </a:lnTo>
                  <a:lnTo>
                    <a:pt x="380" y="446"/>
                  </a:lnTo>
                  <a:lnTo>
                    <a:pt x="396" y="503"/>
                  </a:lnTo>
                  <a:lnTo>
                    <a:pt x="335" y="595"/>
                  </a:lnTo>
                  <a:lnTo>
                    <a:pt x="86" y="792"/>
                  </a:lnTo>
                  <a:lnTo>
                    <a:pt x="0" y="798"/>
                  </a:lnTo>
                  <a:lnTo>
                    <a:pt x="40" y="884"/>
                  </a:lnTo>
                  <a:lnTo>
                    <a:pt x="188" y="808"/>
                  </a:lnTo>
                  <a:lnTo>
                    <a:pt x="390" y="650"/>
                  </a:lnTo>
                  <a:lnTo>
                    <a:pt x="502" y="513"/>
                  </a:lnTo>
                  <a:lnTo>
                    <a:pt x="755" y="309"/>
                  </a:lnTo>
                  <a:lnTo>
                    <a:pt x="907" y="178"/>
                  </a:lnTo>
                  <a:lnTo>
                    <a:pt x="877" y="108"/>
                  </a:lnTo>
                  <a:lnTo>
                    <a:pt x="791"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29" name="Freeform 22">
              <a:extLst>
                <a:ext uri="{FF2B5EF4-FFF2-40B4-BE49-F238E27FC236}">
                  <a16:creationId xmlns:a16="http://schemas.microsoft.com/office/drawing/2014/main" id="{C5E36186-1C15-4262-8568-2A1E1395A308}"/>
                </a:ext>
              </a:extLst>
            </p:cNvPr>
            <p:cNvSpPr>
              <a:spLocks/>
            </p:cNvSpPr>
            <p:nvPr/>
          </p:nvSpPr>
          <p:spPr bwMode="auto">
            <a:xfrm>
              <a:off x="2784" y="3649"/>
              <a:ext cx="1874" cy="536"/>
            </a:xfrm>
            <a:custGeom>
              <a:avLst/>
              <a:gdLst>
                <a:gd name="T0" fmla="*/ 930 w 3747"/>
                <a:gd name="T1" fmla="*/ 24 h 1073"/>
                <a:gd name="T2" fmla="*/ 521 w 3747"/>
                <a:gd name="T3" fmla="*/ 137 h 1073"/>
                <a:gd name="T4" fmla="*/ 75 w 3747"/>
                <a:gd name="T5" fmla="*/ 268 h 1073"/>
                <a:gd name="T6" fmla="*/ 36 w 3747"/>
                <a:gd name="T7" fmla="*/ 268 h 1073"/>
                <a:gd name="T8" fmla="*/ 20 w 3747"/>
                <a:gd name="T9" fmla="*/ 263 h 1073"/>
                <a:gd name="T10" fmla="*/ 0 w 3747"/>
                <a:gd name="T11" fmla="*/ 241 h 1073"/>
                <a:gd name="T12" fmla="*/ 55 w 3747"/>
                <a:gd name="T13" fmla="*/ 241 h 1073"/>
                <a:gd name="T14" fmla="*/ 193 w 3747"/>
                <a:gd name="T15" fmla="*/ 196 h 1073"/>
                <a:gd name="T16" fmla="*/ 192 w 3747"/>
                <a:gd name="T17" fmla="*/ 184 h 1073"/>
                <a:gd name="T18" fmla="*/ 259 w 3747"/>
                <a:gd name="T19" fmla="*/ 177 h 1073"/>
                <a:gd name="T20" fmla="*/ 337 w 3747"/>
                <a:gd name="T21" fmla="*/ 142 h 1073"/>
                <a:gd name="T22" fmla="*/ 504 w 3747"/>
                <a:gd name="T23" fmla="*/ 89 h 1073"/>
                <a:gd name="T24" fmla="*/ 527 w 3747"/>
                <a:gd name="T25" fmla="*/ 63 h 1073"/>
                <a:gd name="T26" fmla="*/ 562 w 3747"/>
                <a:gd name="T27" fmla="*/ 60 h 1073"/>
                <a:gd name="T28" fmla="*/ 606 w 3747"/>
                <a:gd name="T29" fmla="*/ 70 h 1073"/>
                <a:gd name="T30" fmla="*/ 695 w 3747"/>
                <a:gd name="T31" fmla="*/ 57 h 1073"/>
                <a:gd name="T32" fmla="*/ 714 w 3747"/>
                <a:gd name="T33" fmla="*/ 39 h 1073"/>
                <a:gd name="T34" fmla="*/ 806 w 3747"/>
                <a:gd name="T35" fmla="*/ 22 h 1073"/>
                <a:gd name="T36" fmla="*/ 909 w 3747"/>
                <a:gd name="T37" fmla="*/ 0 h 1073"/>
                <a:gd name="T38" fmla="*/ 937 w 3747"/>
                <a:gd name="T39" fmla="*/ 22 h 1073"/>
                <a:gd name="T40" fmla="*/ 930 w 3747"/>
                <a:gd name="T41" fmla="*/ 24 h 1073"/>
                <a:gd name="T42" fmla="*/ 930 w 3747"/>
                <a:gd name="T43" fmla="*/ 24 h 10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747"/>
                <a:gd name="T67" fmla="*/ 0 h 1073"/>
                <a:gd name="T68" fmla="*/ 3747 w 3747"/>
                <a:gd name="T69" fmla="*/ 1073 h 10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747" h="1073">
                  <a:moveTo>
                    <a:pt x="3717" y="97"/>
                  </a:moveTo>
                  <a:lnTo>
                    <a:pt x="2084" y="550"/>
                  </a:lnTo>
                  <a:lnTo>
                    <a:pt x="298" y="1073"/>
                  </a:lnTo>
                  <a:lnTo>
                    <a:pt x="141" y="1073"/>
                  </a:lnTo>
                  <a:lnTo>
                    <a:pt x="80" y="1052"/>
                  </a:lnTo>
                  <a:lnTo>
                    <a:pt x="0" y="966"/>
                  </a:lnTo>
                  <a:lnTo>
                    <a:pt x="217" y="966"/>
                  </a:lnTo>
                  <a:lnTo>
                    <a:pt x="770" y="787"/>
                  </a:lnTo>
                  <a:lnTo>
                    <a:pt x="766" y="738"/>
                  </a:lnTo>
                  <a:lnTo>
                    <a:pt x="1034" y="708"/>
                  </a:lnTo>
                  <a:lnTo>
                    <a:pt x="1348" y="571"/>
                  </a:lnTo>
                  <a:lnTo>
                    <a:pt x="2013" y="356"/>
                  </a:lnTo>
                  <a:lnTo>
                    <a:pt x="2108" y="255"/>
                  </a:lnTo>
                  <a:lnTo>
                    <a:pt x="2245" y="240"/>
                  </a:lnTo>
                  <a:lnTo>
                    <a:pt x="2424" y="280"/>
                  </a:lnTo>
                  <a:lnTo>
                    <a:pt x="2777" y="230"/>
                  </a:lnTo>
                  <a:lnTo>
                    <a:pt x="2854" y="158"/>
                  </a:lnTo>
                  <a:lnTo>
                    <a:pt x="3224" y="88"/>
                  </a:lnTo>
                  <a:lnTo>
                    <a:pt x="3635" y="0"/>
                  </a:lnTo>
                  <a:lnTo>
                    <a:pt x="3747" y="88"/>
                  </a:lnTo>
                  <a:lnTo>
                    <a:pt x="3717" y="97"/>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0" name="Freeform 23">
              <a:extLst>
                <a:ext uri="{FF2B5EF4-FFF2-40B4-BE49-F238E27FC236}">
                  <a16:creationId xmlns:a16="http://schemas.microsoft.com/office/drawing/2014/main" id="{AAF89DA6-2D9F-40E5-84EE-B0B6207A6EF1}"/>
                </a:ext>
              </a:extLst>
            </p:cNvPr>
            <p:cNvSpPr>
              <a:spLocks/>
            </p:cNvSpPr>
            <p:nvPr/>
          </p:nvSpPr>
          <p:spPr bwMode="auto">
            <a:xfrm>
              <a:off x="4230" y="3439"/>
              <a:ext cx="284" cy="234"/>
            </a:xfrm>
            <a:custGeom>
              <a:avLst/>
              <a:gdLst>
                <a:gd name="T0" fmla="*/ 67 w 566"/>
                <a:gd name="T1" fmla="*/ 2 h 470"/>
                <a:gd name="T2" fmla="*/ 44 w 566"/>
                <a:gd name="T3" fmla="*/ 41 h 470"/>
                <a:gd name="T4" fmla="*/ 25 w 566"/>
                <a:gd name="T5" fmla="*/ 47 h 470"/>
                <a:gd name="T6" fmla="*/ 5 w 566"/>
                <a:gd name="T7" fmla="*/ 81 h 470"/>
                <a:gd name="T8" fmla="*/ 0 w 566"/>
                <a:gd name="T9" fmla="*/ 96 h 470"/>
                <a:gd name="T10" fmla="*/ 15 w 566"/>
                <a:gd name="T11" fmla="*/ 117 h 470"/>
                <a:gd name="T12" fmla="*/ 40 w 566"/>
                <a:gd name="T13" fmla="*/ 106 h 470"/>
                <a:gd name="T14" fmla="*/ 82 w 566"/>
                <a:gd name="T15" fmla="*/ 107 h 470"/>
                <a:gd name="T16" fmla="*/ 98 w 566"/>
                <a:gd name="T17" fmla="*/ 94 h 470"/>
                <a:gd name="T18" fmla="*/ 105 w 566"/>
                <a:gd name="T19" fmla="*/ 80 h 470"/>
                <a:gd name="T20" fmla="*/ 105 w 566"/>
                <a:gd name="T21" fmla="*/ 58 h 470"/>
                <a:gd name="T22" fmla="*/ 143 w 566"/>
                <a:gd name="T23" fmla="*/ 28 h 470"/>
                <a:gd name="T24" fmla="*/ 133 w 566"/>
                <a:gd name="T25" fmla="*/ 12 h 470"/>
                <a:gd name="T26" fmla="*/ 123 w 566"/>
                <a:gd name="T27" fmla="*/ 5 h 470"/>
                <a:gd name="T28" fmla="*/ 96 w 566"/>
                <a:gd name="T29" fmla="*/ 0 h 470"/>
                <a:gd name="T30" fmla="*/ 67 w 566"/>
                <a:gd name="T31" fmla="*/ 2 h 470"/>
                <a:gd name="T32" fmla="*/ 67 w 566"/>
                <a:gd name="T33" fmla="*/ 2 h 47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6"/>
                <a:gd name="T52" fmla="*/ 0 h 470"/>
                <a:gd name="T53" fmla="*/ 566 w 566"/>
                <a:gd name="T54" fmla="*/ 470 h 47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6" h="470">
                  <a:moveTo>
                    <a:pt x="266" y="10"/>
                  </a:moveTo>
                  <a:lnTo>
                    <a:pt x="173" y="167"/>
                  </a:lnTo>
                  <a:lnTo>
                    <a:pt x="98" y="190"/>
                  </a:lnTo>
                  <a:lnTo>
                    <a:pt x="19" y="325"/>
                  </a:lnTo>
                  <a:lnTo>
                    <a:pt x="0" y="386"/>
                  </a:lnTo>
                  <a:lnTo>
                    <a:pt x="60" y="470"/>
                  </a:lnTo>
                  <a:lnTo>
                    <a:pt x="157" y="428"/>
                  </a:lnTo>
                  <a:lnTo>
                    <a:pt x="325" y="432"/>
                  </a:lnTo>
                  <a:lnTo>
                    <a:pt x="391" y="378"/>
                  </a:lnTo>
                  <a:lnTo>
                    <a:pt x="418" y="321"/>
                  </a:lnTo>
                  <a:lnTo>
                    <a:pt x="416" y="236"/>
                  </a:lnTo>
                  <a:lnTo>
                    <a:pt x="566" y="114"/>
                  </a:lnTo>
                  <a:lnTo>
                    <a:pt x="528" y="48"/>
                  </a:lnTo>
                  <a:lnTo>
                    <a:pt x="490" y="21"/>
                  </a:lnTo>
                  <a:lnTo>
                    <a:pt x="380" y="0"/>
                  </a:lnTo>
                  <a:lnTo>
                    <a:pt x="266" y="10"/>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1" name="Freeform 24">
              <a:extLst>
                <a:ext uri="{FF2B5EF4-FFF2-40B4-BE49-F238E27FC236}">
                  <a16:creationId xmlns:a16="http://schemas.microsoft.com/office/drawing/2014/main" id="{4340307B-8D26-4252-9B7E-7D17E6AFBAE7}"/>
                </a:ext>
              </a:extLst>
            </p:cNvPr>
            <p:cNvSpPr>
              <a:spLocks/>
            </p:cNvSpPr>
            <p:nvPr/>
          </p:nvSpPr>
          <p:spPr bwMode="auto">
            <a:xfrm>
              <a:off x="3458" y="3111"/>
              <a:ext cx="235" cy="248"/>
            </a:xfrm>
            <a:custGeom>
              <a:avLst/>
              <a:gdLst>
                <a:gd name="T0" fmla="*/ 89 w 469"/>
                <a:gd name="T1" fmla="*/ 0 h 496"/>
                <a:gd name="T2" fmla="*/ 118 w 469"/>
                <a:gd name="T3" fmla="*/ 30 h 496"/>
                <a:gd name="T4" fmla="*/ 116 w 469"/>
                <a:gd name="T5" fmla="*/ 51 h 496"/>
                <a:gd name="T6" fmla="*/ 104 w 469"/>
                <a:gd name="T7" fmla="*/ 60 h 496"/>
                <a:gd name="T8" fmla="*/ 76 w 469"/>
                <a:gd name="T9" fmla="*/ 76 h 496"/>
                <a:gd name="T10" fmla="*/ 57 w 469"/>
                <a:gd name="T11" fmla="*/ 116 h 496"/>
                <a:gd name="T12" fmla="*/ 47 w 469"/>
                <a:gd name="T13" fmla="*/ 124 h 496"/>
                <a:gd name="T14" fmla="*/ 27 w 469"/>
                <a:gd name="T15" fmla="*/ 124 h 496"/>
                <a:gd name="T16" fmla="*/ 11 w 469"/>
                <a:gd name="T17" fmla="*/ 110 h 496"/>
                <a:gd name="T18" fmla="*/ 3 w 469"/>
                <a:gd name="T19" fmla="*/ 95 h 496"/>
                <a:gd name="T20" fmla="*/ 0 w 469"/>
                <a:gd name="T21" fmla="*/ 71 h 496"/>
                <a:gd name="T22" fmla="*/ 8 w 469"/>
                <a:gd name="T23" fmla="*/ 55 h 496"/>
                <a:gd name="T24" fmla="*/ 29 w 469"/>
                <a:gd name="T25" fmla="*/ 38 h 496"/>
                <a:gd name="T26" fmla="*/ 63 w 469"/>
                <a:gd name="T27" fmla="*/ 33 h 496"/>
                <a:gd name="T28" fmla="*/ 80 w 469"/>
                <a:gd name="T29" fmla="*/ 2 h 496"/>
                <a:gd name="T30" fmla="*/ 89 w 469"/>
                <a:gd name="T31" fmla="*/ 0 h 496"/>
                <a:gd name="T32" fmla="*/ 89 w 469"/>
                <a:gd name="T33" fmla="*/ 0 h 49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69"/>
                <a:gd name="T52" fmla="*/ 0 h 496"/>
                <a:gd name="T53" fmla="*/ 469 w 469"/>
                <a:gd name="T54" fmla="*/ 496 h 49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69" h="496">
                  <a:moveTo>
                    <a:pt x="355" y="0"/>
                  </a:moveTo>
                  <a:lnTo>
                    <a:pt x="469" y="118"/>
                  </a:lnTo>
                  <a:lnTo>
                    <a:pt x="462" y="202"/>
                  </a:lnTo>
                  <a:lnTo>
                    <a:pt x="414" y="240"/>
                  </a:lnTo>
                  <a:lnTo>
                    <a:pt x="302" y="302"/>
                  </a:lnTo>
                  <a:lnTo>
                    <a:pt x="226" y="462"/>
                  </a:lnTo>
                  <a:lnTo>
                    <a:pt x="186" y="496"/>
                  </a:lnTo>
                  <a:lnTo>
                    <a:pt x="106" y="493"/>
                  </a:lnTo>
                  <a:lnTo>
                    <a:pt x="42" y="437"/>
                  </a:lnTo>
                  <a:lnTo>
                    <a:pt x="11" y="378"/>
                  </a:lnTo>
                  <a:lnTo>
                    <a:pt x="0" y="281"/>
                  </a:lnTo>
                  <a:lnTo>
                    <a:pt x="30" y="217"/>
                  </a:lnTo>
                  <a:lnTo>
                    <a:pt x="114" y="150"/>
                  </a:lnTo>
                  <a:lnTo>
                    <a:pt x="249" y="129"/>
                  </a:lnTo>
                  <a:lnTo>
                    <a:pt x="317" y="8"/>
                  </a:lnTo>
                  <a:lnTo>
                    <a:pt x="355" y="0"/>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2" name="Freeform 25">
              <a:extLst>
                <a:ext uri="{FF2B5EF4-FFF2-40B4-BE49-F238E27FC236}">
                  <a16:creationId xmlns:a16="http://schemas.microsoft.com/office/drawing/2014/main" id="{88F6319E-BD43-4D50-8C21-9CC1E38AEFC5}"/>
                </a:ext>
              </a:extLst>
            </p:cNvPr>
            <p:cNvSpPr>
              <a:spLocks/>
            </p:cNvSpPr>
            <p:nvPr/>
          </p:nvSpPr>
          <p:spPr bwMode="auto">
            <a:xfrm>
              <a:off x="3490" y="3723"/>
              <a:ext cx="249" cy="176"/>
            </a:xfrm>
            <a:custGeom>
              <a:avLst/>
              <a:gdLst>
                <a:gd name="T0" fmla="*/ 105 w 498"/>
                <a:gd name="T1" fmla="*/ 0 h 351"/>
                <a:gd name="T2" fmla="*/ 79 w 498"/>
                <a:gd name="T3" fmla="*/ 19 h 351"/>
                <a:gd name="T4" fmla="*/ 71 w 498"/>
                <a:gd name="T5" fmla="*/ 31 h 351"/>
                <a:gd name="T6" fmla="*/ 4 w 498"/>
                <a:gd name="T7" fmla="*/ 70 h 351"/>
                <a:gd name="T8" fmla="*/ 0 w 498"/>
                <a:gd name="T9" fmla="*/ 83 h 351"/>
                <a:gd name="T10" fmla="*/ 50 w 498"/>
                <a:gd name="T11" fmla="*/ 88 h 351"/>
                <a:gd name="T12" fmla="*/ 125 w 498"/>
                <a:gd name="T13" fmla="*/ 65 h 351"/>
                <a:gd name="T14" fmla="*/ 119 w 498"/>
                <a:gd name="T15" fmla="*/ 44 h 351"/>
                <a:gd name="T16" fmla="*/ 105 w 498"/>
                <a:gd name="T17" fmla="*/ 0 h 351"/>
                <a:gd name="T18" fmla="*/ 105 w 498"/>
                <a:gd name="T19" fmla="*/ 0 h 3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8"/>
                <a:gd name="T31" fmla="*/ 0 h 351"/>
                <a:gd name="T32" fmla="*/ 498 w 498"/>
                <a:gd name="T33" fmla="*/ 351 h 3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8" h="351">
                  <a:moveTo>
                    <a:pt x="420" y="0"/>
                  </a:moveTo>
                  <a:lnTo>
                    <a:pt x="315" y="76"/>
                  </a:lnTo>
                  <a:lnTo>
                    <a:pt x="283" y="123"/>
                  </a:lnTo>
                  <a:lnTo>
                    <a:pt x="13" y="279"/>
                  </a:lnTo>
                  <a:lnTo>
                    <a:pt x="0" y="332"/>
                  </a:lnTo>
                  <a:lnTo>
                    <a:pt x="199" y="351"/>
                  </a:lnTo>
                  <a:lnTo>
                    <a:pt x="498" y="258"/>
                  </a:lnTo>
                  <a:lnTo>
                    <a:pt x="475" y="173"/>
                  </a:lnTo>
                  <a:lnTo>
                    <a:pt x="42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3" name="Freeform 26">
              <a:extLst>
                <a:ext uri="{FF2B5EF4-FFF2-40B4-BE49-F238E27FC236}">
                  <a16:creationId xmlns:a16="http://schemas.microsoft.com/office/drawing/2014/main" id="{EED9DB1E-1EC3-4F63-9AD7-B2BF46EDF97B}"/>
                </a:ext>
              </a:extLst>
            </p:cNvPr>
            <p:cNvSpPr>
              <a:spLocks/>
            </p:cNvSpPr>
            <p:nvPr/>
          </p:nvSpPr>
          <p:spPr bwMode="auto">
            <a:xfrm>
              <a:off x="3940" y="3564"/>
              <a:ext cx="297" cy="253"/>
            </a:xfrm>
            <a:custGeom>
              <a:avLst/>
              <a:gdLst>
                <a:gd name="T0" fmla="*/ 99 w 593"/>
                <a:gd name="T1" fmla="*/ 0 h 506"/>
                <a:gd name="T2" fmla="*/ 107 w 593"/>
                <a:gd name="T3" fmla="*/ 17 h 506"/>
                <a:gd name="T4" fmla="*/ 142 w 593"/>
                <a:gd name="T5" fmla="*/ 31 h 506"/>
                <a:gd name="T6" fmla="*/ 149 w 593"/>
                <a:gd name="T7" fmla="*/ 41 h 506"/>
                <a:gd name="T8" fmla="*/ 133 w 593"/>
                <a:gd name="T9" fmla="*/ 84 h 506"/>
                <a:gd name="T10" fmla="*/ 125 w 593"/>
                <a:gd name="T11" fmla="*/ 115 h 506"/>
                <a:gd name="T12" fmla="*/ 55 w 593"/>
                <a:gd name="T13" fmla="*/ 127 h 506"/>
                <a:gd name="T14" fmla="*/ 3 w 593"/>
                <a:gd name="T15" fmla="*/ 116 h 506"/>
                <a:gd name="T16" fmla="*/ 0 w 593"/>
                <a:gd name="T17" fmla="*/ 89 h 506"/>
                <a:gd name="T18" fmla="*/ 28 w 593"/>
                <a:gd name="T19" fmla="*/ 66 h 506"/>
                <a:gd name="T20" fmla="*/ 65 w 593"/>
                <a:gd name="T21" fmla="*/ 37 h 506"/>
                <a:gd name="T22" fmla="*/ 99 w 593"/>
                <a:gd name="T23" fmla="*/ 0 h 506"/>
                <a:gd name="T24" fmla="*/ 99 w 593"/>
                <a:gd name="T25" fmla="*/ 0 h 50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3"/>
                <a:gd name="T40" fmla="*/ 0 h 506"/>
                <a:gd name="T41" fmla="*/ 593 w 593"/>
                <a:gd name="T42" fmla="*/ 506 h 50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3" h="506">
                  <a:moveTo>
                    <a:pt x="393" y="0"/>
                  </a:moveTo>
                  <a:lnTo>
                    <a:pt x="427" y="68"/>
                  </a:lnTo>
                  <a:lnTo>
                    <a:pt x="568" y="124"/>
                  </a:lnTo>
                  <a:lnTo>
                    <a:pt x="593" y="162"/>
                  </a:lnTo>
                  <a:lnTo>
                    <a:pt x="532" y="333"/>
                  </a:lnTo>
                  <a:lnTo>
                    <a:pt x="500" y="460"/>
                  </a:lnTo>
                  <a:lnTo>
                    <a:pt x="218" y="506"/>
                  </a:lnTo>
                  <a:lnTo>
                    <a:pt x="9" y="462"/>
                  </a:lnTo>
                  <a:lnTo>
                    <a:pt x="0" y="354"/>
                  </a:lnTo>
                  <a:lnTo>
                    <a:pt x="112" y="264"/>
                  </a:lnTo>
                  <a:lnTo>
                    <a:pt x="258" y="146"/>
                  </a:lnTo>
                  <a:lnTo>
                    <a:pt x="39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4" name="Freeform 27">
              <a:extLst>
                <a:ext uri="{FF2B5EF4-FFF2-40B4-BE49-F238E27FC236}">
                  <a16:creationId xmlns:a16="http://schemas.microsoft.com/office/drawing/2014/main" id="{1F0EAC67-B25F-4115-8C83-541236C4A4C8}"/>
                </a:ext>
              </a:extLst>
            </p:cNvPr>
            <p:cNvSpPr>
              <a:spLocks/>
            </p:cNvSpPr>
            <p:nvPr/>
          </p:nvSpPr>
          <p:spPr bwMode="auto">
            <a:xfrm>
              <a:off x="3975" y="2408"/>
              <a:ext cx="349" cy="328"/>
            </a:xfrm>
            <a:custGeom>
              <a:avLst/>
              <a:gdLst>
                <a:gd name="T0" fmla="*/ 55 w 700"/>
                <a:gd name="T1" fmla="*/ 118 h 656"/>
                <a:gd name="T2" fmla="*/ 3 w 700"/>
                <a:gd name="T3" fmla="*/ 117 h 656"/>
                <a:gd name="T4" fmla="*/ 0 w 700"/>
                <a:gd name="T5" fmla="*/ 90 h 656"/>
                <a:gd name="T6" fmla="*/ 5 w 700"/>
                <a:gd name="T7" fmla="*/ 75 h 656"/>
                <a:gd name="T8" fmla="*/ 9 w 700"/>
                <a:gd name="T9" fmla="*/ 53 h 656"/>
                <a:gd name="T10" fmla="*/ 20 w 700"/>
                <a:gd name="T11" fmla="*/ 35 h 656"/>
                <a:gd name="T12" fmla="*/ 36 w 700"/>
                <a:gd name="T13" fmla="*/ 18 h 656"/>
                <a:gd name="T14" fmla="*/ 59 w 700"/>
                <a:gd name="T15" fmla="*/ 4 h 656"/>
                <a:gd name="T16" fmla="*/ 84 w 700"/>
                <a:gd name="T17" fmla="*/ 0 h 656"/>
                <a:gd name="T18" fmla="*/ 113 w 700"/>
                <a:gd name="T19" fmla="*/ 3 h 656"/>
                <a:gd name="T20" fmla="*/ 135 w 700"/>
                <a:gd name="T21" fmla="*/ 10 h 656"/>
                <a:gd name="T22" fmla="*/ 154 w 700"/>
                <a:gd name="T23" fmla="*/ 27 h 656"/>
                <a:gd name="T24" fmla="*/ 165 w 700"/>
                <a:gd name="T25" fmla="*/ 52 h 656"/>
                <a:gd name="T26" fmla="*/ 174 w 700"/>
                <a:gd name="T27" fmla="*/ 96 h 656"/>
                <a:gd name="T28" fmla="*/ 167 w 700"/>
                <a:gd name="T29" fmla="*/ 124 h 656"/>
                <a:gd name="T30" fmla="*/ 161 w 700"/>
                <a:gd name="T31" fmla="*/ 143 h 656"/>
                <a:gd name="T32" fmla="*/ 147 w 700"/>
                <a:gd name="T33" fmla="*/ 162 h 656"/>
                <a:gd name="T34" fmla="*/ 136 w 700"/>
                <a:gd name="T35" fmla="*/ 164 h 656"/>
                <a:gd name="T36" fmla="*/ 115 w 700"/>
                <a:gd name="T37" fmla="*/ 142 h 656"/>
                <a:gd name="T38" fmla="*/ 119 w 700"/>
                <a:gd name="T39" fmla="*/ 127 h 656"/>
                <a:gd name="T40" fmla="*/ 104 w 700"/>
                <a:gd name="T41" fmla="*/ 124 h 656"/>
                <a:gd name="T42" fmla="*/ 94 w 700"/>
                <a:gd name="T43" fmla="*/ 113 h 656"/>
                <a:gd name="T44" fmla="*/ 59 w 700"/>
                <a:gd name="T45" fmla="*/ 115 h 656"/>
                <a:gd name="T46" fmla="*/ 55 w 700"/>
                <a:gd name="T47" fmla="*/ 118 h 656"/>
                <a:gd name="T48" fmla="*/ 55 w 700"/>
                <a:gd name="T49" fmla="*/ 118 h 6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700"/>
                <a:gd name="T76" fmla="*/ 0 h 656"/>
                <a:gd name="T77" fmla="*/ 700 w 700"/>
                <a:gd name="T78" fmla="*/ 656 h 6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700" h="656">
                  <a:moveTo>
                    <a:pt x="221" y="471"/>
                  </a:moveTo>
                  <a:lnTo>
                    <a:pt x="13" y="466"/>
                  </a:lnTo>
                  <a:lnTo>
                    <a:pt x="0" y="359"/>
                  </a:lnTo>
                  <a:lnTo>
                    <a:pt x="23" y="298"/>
                  </a:lnTo>
                  <a:lnTo>
                    <a:pt x="38" y="209"/>
                  </a:lnTo>
                  <a:lnTo>
                    <a:pt x="82" y="139"/>
                  </a:lnTo>
                  <a:lnTo>
                    <a:pt x="147" y="72"/>
                  </a:lnTo>
                  <a:lnTo>
                    <a:pt x="238" y="15"/>
                  </a:lnTo>
                  <a:lnTo>
                    <a:pt x="337" y="0"/>
                  </a:lnTo>
                  <a:lnTo>
                    <a:pt x="455" y="9"/>
                  </a:lnTo>
                  <a:lnTo>
                    <a:pt x="542" y="40"/>
                  </a:lnTo>
                  <a:lnTo>
                    <a:pt x="618" y="106"/>
                  </a:lnTo>
                  <a:lnTo>
                    <a:pt x="664" y="205"/>
                  </a:lnTo>
                  <a:lnTo>
                    <a:pt x="700" y="382"/>
                  </a:lnTo>
                  <a:lnTo>
                    <a:pt x="671" y="494"/>
                  </a:lnTo>
                  <a:lnTo>
                    <a:pt x="645" y="570"/>
                  </a:lnTo>
                  <a:lnTo>
                    <a:pt x="591" y="648"/>
                  </a:lnTo>
                  <a:lnTo>
                    <a:pt x="546" y="656"/>
                  </a:lnTo>
                  <a:lnTo>
                    <a:pt x="464" y="568"/>
                  </a:lnTo>
                  <a:lnTo>
                    <a:pt x="479" y="508"/>
                  </a:lnTo>
                  <a:lnTo>
                    <a:pt x="418" y="494"/>
                  </a:lnTo>
                  <a:lnTo>
                    <a:pt x="378" y="449"/>
                  </a:lnTo>
                  <a:lnTo>
                    <a:pt x="236" y="458"/>
                  </a:lnTo>
                  <a:lnTo>
                    <a:pt x="221" y="471"/>
                  </a:lnTo>
                  <a:close/>
                </a:path>
              </a:pathLst>
            </a:custGeom>
            <a:solidFill>
              <a:srgbClr val="00B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5" name="Freeform 28">
              <a:extLst>
                <a:ext uri="{FF2B5EF4-FFF2-40B4-BE49-F238E27FC236}">
                  <a16:creationId xmlns:a16="http://schemas.microsoft.com/office/drawing/2014/main" id="{7D495F15-B74B-4071-B333-0412AE00B486}"/>
                </a:ext>
              </a:extLst>
            </p:cNvPr>
            <p:cNvSpPr>
              <a:spLocks/>
            </p:cNvSpPr>
            <p:nvPr/>
          </p:nvSpPr>
          <p:spPr bwMode="auto">
            <a:xfrm>
              <a:off x="4002" y="2419"/>
              <a:ext cx="244" cy="205"/>
            </a:xfrm>
            <a:custGeom>
              <a:avLst/>
              <a:gdLst>
                <a:gd name="T0" fmla="*/ 0 w 489"/>
                <a:gd name="T1" fmla="*/ 98 h 409"/>
                <a:gd name="T2" fmla="*/ 0 w 489"/>
                <a:gd name="T3" fmla="*/ 79 h 409"/>
                <a:gd name="T4" fmla="*/ 1 w 489"/>
                <a:gd name="T5" fmla="*/ 63 h 409"/>
                <a:gd name="T6" fmla="*/ 14 w 489"/>
                <a:gd name="T7" fmla="*/ 32 h 409"/>
                <a:gd name="T8" fmla="*/ 30 w 489"/>
                <a:gd name="T9" fmla="*/ 16 h 409"/>
                <a:gd name="T10" fmla="*/ 47 w 489"/>
                <a:gd name="T11" fmla="*/ 6 h 409"/>
                <a:gd name="T12" fmla="*/ 70 w 489"/>
                <a:gd name="T13" fmla="*/ 0 h 409"/>
                <a:gd name="T14" fmla="*/ 92 w 489"/>
                <a:gd name="T15" fmla="*/ 5 h 409"/>
                <a:gd name="T16" fmla="*/ 109 w 489"/>
                <a:gd name="T17" fmla="*/ 16 h 409"/>
                <a:gd name="T18" fmla="*/ 117 w 489"/>
                <a:gd name="T19" fmla="*/ 25 h 409"/>
                <a:gd name="T20" fmla="*/ 121 w 489"/>
                <a:gd name="T21" fmla="*/ 38 h 409"/>
                <a:gd name="T22" fmla="*/ 122 w 489"/>
                <a:gd name="T23" fmla="*/ 56 h 409"/>
                <a:gd name="T24" fmla="*/ 118 w 489"/>
                <a:gd name="T25" fmla="*/ 70 h 409"/>
                <a:gd name="T26" fmla="*/ 112 w 489"/>
                <a:gd name="T27" fmla="*/ 80 h 409"/>
                <a:gd name="T28" fmla="*/ 103 w 489"/>
                <a:gd name="T29" fmla="*/ 93 h 409"/>
                <a:gd name="T30" fmla="*/ 90 w 489"/>
                <a:gd name="T31" fmla="*/ 95 h 409"/>
                <a:gd name="T32" fmla="*/ 76 w 489"/>
                <a:gd name="T33" fmla="*/ 97 h 409"/>
                <a:gd name="T34" fmla="*/ 66 w 489"/>
                <a:gd name="T35" fmla="*/ 99 h 409"/>
                <a:gd name="T36" fmla="*/ 56 w 489"/>
                <a:gd name="T37" fmla="*/ 100 h 409"/>
                <a:gd name="T38" fmla="*/ 42 w 489"/>
                <a:gd name="T39" fmla="*/ 101 h 409"/>
                <a:gd name="T40" fmla="*/ 20 w 489"/>
                <a:gd name="T41" fmla="*/ 103 h 409"/>
                <a:gd name="T42" fmla="*/ 0 w 489"/>
                <a:gd name="T43" fmla="*/ 98 h 409"/>
                <a:gd name="T44" fmla="*/ 0 w 489"/>
                <a:gd name="T45" fmla="*/ 98 h 4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89"/>
                <a:gd name="T70" fmla="*/ 0 h 409"/>
                <a:gd name="T71" fmla="*/ 489 w 489"/>
                <a:gd name="T72" fmla="*/ 409 h 4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89" h="409">
                  <a:moveTo>
                    <a:pt x="0" y="390"/>
                  </a:moveTo>
                  <a:lnTo>
                    <a:pt x="2" y="315"/>
                  </a:lnTo>
                  <a:lnTo>
                    <a:pt x="6" y="251"/>
                  </a:lnTo>
                  <a:lnTo>
                    <a:pt x="57" y="125"/>
                  </a:lnTo>
                  <a:lnTo>
                    <a:pt x="122" y="61"/>
                  </a:lnTo>
                  <a:lnTo>
                    <a:pt x="190" y="24"/>
                  </a:lnTo>
                  <a:lnTo>
                    <a:pt x="280" y="0"/>
                  </a:lnTo>
                  <a:lnTo>
                    <a:pt x="369" y="19"/>
                  </a:lnTo>
                  <a:lnTo>
                    <a:pt x="438" y="61"/>
                  </a:lnTo>
                  <a:lnTo>
                    <a:pt x="470" y="99"/>
                  </a:lnTo>
                  <a:lnTo>
                    <a:pt x="487" y="152"/>
                  </a:lnTo>
                  <a:lnTo>
                    <a:pt x="489" y="224"/>
                  </a:lnTo>
                  <a:lnTo>
                    <a:pt x="472" y="279"/>
                  </a:lnTo>
                  <a:lnTo>
                    <a:pt x="451" y="319"/>
                  </a:lnTo>
                  <a:lnTo>
                    <a:pt x="413" y="369"/>
                  </a:lnTo>
                  <a:lnTo>
                    <a:pt x="360" y="380"/>
                  </a:lnTo>
                  <a:lnTo>
                    <a:pt x="304" y="386"/>
                  </a:lnTo>
                  <a:lnTo>
                    <a:pt x="265" y="395"/>
                  </a:lnTo>
                  <a:lnTo>
                    <a:pt x="225" y="397"/>
                  </a:lnTo>
                  <a:lnTo>
                    <a:pt x="171" y="403"/>
                  </a:lnTo>
                  <a:lnTo>
                    <a:pt x="82" y="409"/>
                  </a:lnTo>
                  <a:lnTo>
                    <a:pt x="0" y="390"/>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6" name="Freeform 29">
              <a:extLst>
                <a:ext uri="{FF2B5EF4-FFF2-40B4-BE49-F238E27FC236}">
                  <a16:creationId xmlns:a16="http://schemas.microsoft.com/office/drawing/2014/main" id="{A6F127DE-69C2-4512-A8F3-36F3EBEB8CAF}"/>
                </a:ext>
              </a:extLst>
            </p:cNvPr>
            <p:cNvSpPr>
              <a:spLocks/>
            </p:cNvSpPr>
            <p:nvPr/>
          </p:nvSpPr>
          <p:spPr bwMode="auto">
            <a:xfrm>
              <a:off x="4160" y="2433"/>
              <a:ext cx="163" cy="301"/>
            </a:xfrm>
            <a:custGeom>
              <a:avLst/>
              <a:gdLst>
                <a:gd name="T0" fmla="*/ 16 w 327"/>
                <a:gd name="T1" fmla="*/ 106 h 603"/>
                <a:gd name="T2" fmla="*/ 30 w 327"/>
                <a:gd name="T3" fmla="*/ 111 h 603"/>
                <a:gd name="T4" fmla="*/ 40 w 327"/>
                <a:gd name="T5" fmla="*/ 124 h 603"/>
                <a:gd name="T6" fmla="*/ 47 w 327"/>
                <a:gd name="T7" fmla="*/ 128 h 603"/>
                <a:gd name="T8" fmla="*/ 55 w 327"/>
                <a:gd name="T9" fmla="*/ 126 h 603"/>
                <a:gd name="T10" fmla="*/ 63 w 327"/>
                <a:gd name="T11" fmla="*/ 117 h 603"/>
                <a:gd name="T12" fmla="*/ 69 w 327"/>
                <a:gd name="T13" fmla="*/ 98 h 603"/>
                <a:gd name="T14" fmla="*/ 72 w 327"/>
                <a:gd name="T15" fmla="*/ 69 h 603"/>
                <a:gd name="T16" fmla="*/ 71 w 327"/>
                <a:gd name="T17" fmla="*/ 41 h 603"/>
                <a:gd name="T18" fmla="*/ 59 w 327"/>
                <a:gd name="T19" fmla="*/ 60 h 603"/>
                <a:gd name="T20" fmla="*/ 61 w 327"/>
                <a:gd name="T21" fmla="*/ 30 h 603"/>
                <a:gd name="T22" fmla="*/ 54 w 327"/>
                <a:gd name="T23" fmla="*/ 16 h 603"/>
                <a:gd name="T24" fmla="*/ 44 w 327"/>
                <a:gd name="T25" fmla="*/ 30 h 603"/>
                <a:gd name="T26" fmla="*/ 48 w 327"/>
                <a:gd name="T27" fmla="*/ 0 h 603"/>
                <a:gd name="T28" fmla="*/ 60 w 327"/>
                <a:gd name="T29" fmla="*/ 14 h 603"/>
                <a:gd name="T30" fmla="*/ 70 w 327"/>
                <a:gd name="T31" fmla="*/ 25 h 603"/>
                <a:gd name="T32" fmla="*/ 78 w 327"/>
                <a:gd name="T33" fmla="*/ 51 h 603"/>
                <a:gd name="T34" fmla="*/ 81 w 327"/>
                <a:gd name="T35" fmla="*/ 82 h 603"/>
                <a:gd name="T36" fmla="*/ 78 w 327"/>
                <a:gd name="T37" fmla="*/ 105 h 603"/>
                <a:gd name="T38" fmla="*/ 70 w 327"/>
                <a:gd name="T39" fmla="*/ 129 h 603"/>
                <a:gd name="T40" fmla="*/ 53 w 327"/>
                <a:gd name="T41" fmla="*/ 150 h 603"/>
                <a:gd name="T42" fmla="*/ 41 w 327"/>
                <a:gd name="T43" fmla="*/ 150 h 603"/>
                <a:gd name="T44" fmla="*/ 29 w 327"/>
                <a:gd name="T45" fmla="*/ 138 h 603"/>
                <a:gd name="T46" fmla="*/ 23 w 327"/>
                <a:gd name="T47" fmla="*/ 117 h 603"/>
                <a:gd name="T48" fmla="*/ 10 w 327"/>
                <a:gd name="T49" fmla="*/ 112 h 603"/>
                <a:gd name="T50" fmla="*/ 0 w 327"/>
                <a:gd name="T51" fmla="*/ 101 h 603"/>
                <a:gd name="T52" fmla="*/ 12 w 327"/>
                <a:gd name="T53" fmla="*/ 93 h 603"/>
                <a:gd name="T54" fmla="*/ 8 w 327"/>
                <a:gd name="T55" fmla="*/ 101 h 603"/>
                <a:gd name="T56" fmla="*/ 16 w 327"/>
                <a:gd name="T57" fmla="*/ 106 h 603"/>
                <a:gd name="T58" fmla="*/ 16 w 327"/>
                <a:gd name="T59" fmla="*/ 106 h 60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27"/>
                <a:gd name="T91" fmla="*/ 0 h 603"/>
                <a:gd name="T92" fmla="*/ 327 w 327"/>
                <a:gd name="T93" fmla="*/ 603 h 60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27" h="603">
                  <a:moveTo>
                    <a:pt x="65" y="424"/>
                  </a:moveTo>
                  <a:lnTo>
                    <a:pt x="122" y="445"/>
                  </a:lnTo>
                  <a:lnTo>
                    <a:pt x="161" y="499"/>
                  </a:lnTo>
                  <a:lnTo>
                    <a:pt x="190" y="512"/>
                  </a:lnTo>
                  <a:lnTo>
                    <a:pt x="220" y="506"/>
                  </a:lnTo>
                  <a:lnTo>
                    <a:pt x="253" y="470"/>
                  </a:lnTo>
                  <a:lnTo>
                    <a:pt x="277" y="392"/>
                  </a:lnTo>
                  <a:lnTo>
                    <a:pt x="291" y="278"/>
                  </a:lnTo>
                  <a:lnTo>
                    <a:pt x="285" y="164"/>
                  </a:lnTo>
                  <a:lnTo>
                    <a:pt x="236" y="242"/>
                  </a:lnTo>
                  <a:lnTo>
                    <a:pt x="245" y="122"/>
                  </a:lnTo>
                  <a:lnTo>
                    <a:pt x="217" y="65"/>
                  </a:lnTo>
                  <a:lnTo>
                    <a:pt x="179" y="120"/>
                  </a:lnTo>
                  <a:lnTo>
                    <a:pt x="192" y="0"/>
                  </a:lnTo>
                  <a:lnTo>
                    <a:pt x="243" y="59"/>
                  </a:lnTo>
                  <a:lnTo>
                    <a:pt x="281" y="103"/>
                  </a:lnTo>
                  <a:lnTo>
                    <a:pt x="314" y="204"/>
                  </a:lnTo>
                  <a:lnTo>
                    <a:pt x="327" y="331"/>
                  </a:lnTo>
                  <a:lnTo>
                    <a:pt x="314" y="422"/>
                  </a:lnTo>
                  <a:lnTo>
                    <a:pt x="283" y="519"/>
                  </a:lnTo>
                  <a:lnTo>
                    <a:pt x="215" y="603"/>
                  </a:lnTo>
                  <a:lnTo>
                    <a:pt x="167" y="603"/>
                  </a:lnTo>
                  <a:lnTo>
                    <a:pt x="118" y="552"/>
                  </a:lnTo>
                  <a:lnTo>
                    <a:pt x="95" y="468"/>
                  </a:lnTo>
                  <a:lnTo>
                    <a:pt x="42" y="451"/>
                  </a:lnTo>
                  <a:lnTo>
                    <a:pt x="0" y="407"/>
                  </a:lnTo>
                  <a:lnTo>
                    <a:pt x="49" y="375"/>
                  </a:lnTo>
                  <a:lnTo>
                    <a:pt x="32" y="407"/>
                  </a:lnTo>
                  <a:lnTo>
                    <a:pt x="65" y="424"/>
                  </a:lnTo>
                  <a:close/>
                </a:path>
              </a:pathLst>
            </a:custGeom>
            <a:solidFill>
              <a:srgbClr val="0066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7" name="Freeform 30">
              <a:extLst>
                <a:ext uri="{FF2B5EF4-FFF2-40B4-BE49-F238E27FC236}">
                  <a16:creationId xmlns:a16="http://schemas.microsoft.com/office/drawing/2014/main" id="{71EA9A3D-8DD6-4B33-B320-A4B418742BC6}"/>
                </a:ext>
              </a:extLst>
            </p:cNvPr>
            <p:cNvSpPr>
              <a:spLocks/>
            </p:cNvSpPr>
            <p:nvPr/>
          </p:nvSpPr>
          <p:spPr bwMode="auto">
            <a:xfrm>
              <a:off x="3976" y="2631"/>
              <a:ext cx="231" cy="81"/>
            </a:xfrm>
            <a:custGeom>
              <a:avLst/>
              <a:gdLst>
                <a:gd name="T0" fmla="*/ 4 w 462"/>
                <a:gd name="T1" fmla="*/ 4 h 161"/>
                <a:gd name="T2" fmla="*/ 0 w 462"/>
                <a:gd name="T3" fmla="*/ 13 h 161"/>
                <a:gd name="T4" fmla="*/ 11 w 462"/>
                <a:gd name="T5" fmla="*/ 22 h 161"/>
                <a:gd name="T6" fmla="*/ 99 w 462"/>
                <a:gd name="T7" fmla="*/ 41 h 161"/>
                <a:gd name="T8" fmla="*/ 114 w 462"/>
                <a:gd name="T9" fmla="*/ 31 h 161"/>
                <a:gd name="T10" fmla="*/ 116 w 462"/>
                <a:gd name="T11" fmla="*/ 17 h 161"/>
                <a:gd name="T12" fmla="*/ 105 w 462"/>
                <a:gd name="T13" fmla="*/ 13 h 161"/>
                <a:gd name="T14" fmla="*/ 97 w 462"/>
                <a:gd name="T15" fmla="*/ 3 h 161"/>
                <a:gd name="T16" fmla="*/ 87 w 462"/>
                <a:gd name="T17" fmla="*/ 0 h 161"/>
                <a:gd name="T18" fmla="*/ 65 w 462"/>
                <a:gd name="T19" fmla="*/ 4 h 161"/>
                <a:gd name="T20" fmla="*/ 4 w 462"/>
                <a:gd name="T21" fmla="*/ 4 h 161"/>
                <a:gd name="T22" fmla="*/ 4 w 462"/>
                <a:gd name="T23" fmla="*/ 4 h 16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62"/>
                <a:gd name="T37" fmla="*/ 0 h 161"/>
                <a:gd name="T38" fmla="*/ 462 w 462"/>
                <a:gd name="T39" fmla="*/ 161 h 16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62" h="161">
                  <a:moveTo>
                    <a:pt x="13" y="15"/>
                  </a:moveTo>
                  <a:lnTo>
                    <a:pt x="0" y="49"/>
                  </a:lnTo>
                  <a:lnTo>
                    <a:pt x="42" y="87"/>
                  </a:lnTo>
                  <a:lnTo>
                    <a:pt x="394" y="161"/>
                  </a:lnTo>
                  <a:lnTo>
                    <a:pt x="454" y="123"/>
                  </a:lnTo>
                  <a:lnTo>
                    <a:pt x="462" y="68"/>
                  </a:lnTo>
                  <a:lnTo>
                    <a:pt x="418" y="49"/>
                  </a:lnTo>
                  <a:lnTo>
                    <a:pt x="386" y="11"/>
                  </a:lnTo>
                  <a:lnTo>
                    <a:pt x="346" y="0"/>
                  </a:lnTo>
                  <a:lnTo>
                    <a:pt x="257" y="15"/>
                  </a:lnTo>
                  <a:lnTo>
                    <a:pt x="13" y="15"/>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8" name="Freeform 31">
              <a:extLst>
                <a:ext uri="{FF2B5EF4-FFF2-40B4-BE49-F238E27FC236}">
                  <a16:creationId xmlns:a16="http://schemas.microsoft.com/office/drawing/2014/main" id="{6EC1BBB1-0E5E-470E-8C12-B3249575E1B7}"/>
                </a:ext>
              </a:extLst>
            </p:cNvPr>
            <p:cNvSpPr>
              <a:spLocks/>
            </p:cNvSpPr>
            <p:nvPr/>
          </p:nvSpPr>
          <p:spPr bwMode="auto">
            <a:xfrm>
              <a:off x="4062" y="2688"/>
              <a:ext cx="186" cy="142"/>
            </a:xfrm>
            <a:custGeom>
              <a:avLst/>
              <a:gdLst>
                <a:gd name="T0" fmla="*/ 0 w 373"/>
                <a:gd name="T1" fmla="*/ 15 h 283"/>
                <a:gd name="T2" fmla="*/ 2 w 373"/>
                <a:gd name="T3" fmla="*/ 38 h 283"/>
                <a:gd name="T4" fmla="*/ 5 w 373"/>
                <a:gd name="T5" fmla="*/ 40 h 283"/>
                <a:gd name="T6" fmla="*/ 10 w 373"/>
                <a:gd name="T7" fmla="*/ 40 h 283"/>
                <a:gd name="T8" fmla="*/ 13 w 373"/>
                <a:gd name="T9" fmla="*/ 50 h 283"/>
                <a:gd name="T10" fmla="*/ 19 w 373"/>
                <a:gd name="T11" fmla="*/ 51 h 283"/>
                <a:gd name="T12" fmla="*/ 22 w 373"/>
                <a:gd name="T13" fmla="*/ 57 h 283"/>
                <a:gd name="T14" fmla="*/ 28 w 373"/>
                <a:gd name="T15" fmla="*/ 69 h 283"/>
                <a:gd name="T16" fmla="*/ 37 w 373"/>
                <a:gd name="T17" fmla="*/ 71 h 283"/>
                <a:gd name="T18" fmla="*/ 47 w 373"/>
                <a:gd name="T19" fmla="*/ 71 h 283"/>
                <a:gd name="T20" fmla="*/ 61 w 373"/>
                <a:gd name="T21" fmla="*/ 64 h 283"/>
                <a:gd name="T22" fmla="*/ 87 w 373"/>
                <a:gd name="T23" fmla="*/ 33 h 283"/>
                <a:gd name="T24" fmla="*/ 93 w 373"/>
                <a:gd name="T25" fmla="*/ 24 h 283"/>
                <a:gd name="T26" fmla="*/ 70 w 373"/>
                <a:gd name="T27" fmla="*/ 0 h 283"/>
                <a:gd name="T28" fmla="*/ 47 w 373"/>
                <a:gd name="T29" fmla="*/ 17 h 283"/>
                <a:gd name="T30" fmla="*/ 0 w 373"/>
                <a:gd name="T31" fmla="*/ 15 h 283"/>
                <a:gd name="T32" fmla="*/ 0 w 373"/>
                <a:gd name="T33" fmla="*/ 15 h 28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73"/>
                <a:gd name="T52" fmla="*/ 0 h 283"/>
                <a:gd name="T53" fmla="*/ 373 w 373"/>
                <a:gd name="T54" fmla="*/ 283 h 28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73" h="283">
                  <a:moveTo>
                    <a:pt x="0" y="57"/>
                  </a:moveTo>
                  <a:lnTo>
                    <a:pt x="8" y="152"/>
                  </a:lnTo>
                  <a:lnTo>
                    <a:pt x="23" y="160"/>
                  </a:lnTo>
                  <a:lnTo>
                    <a:pt x="40" y="160"/>
                  </a:lnTo>
                  <a:lnTo>
                    <a:pt x="55" y="198"/>
                  </a:lnTo>
                  <a:lnTo>
                    <a:pt x="76" y="201"/>
                  </a:lnTo>
                  <a:lnTo>
                    <a:pt x="91" y="228"/>
                  </a:lnTo>
                  <a:lnTo>
                    <a:pt x="112" y="274"/>
                  </a:lnTo>
                  <a:lnTo>
                    <a:pt x="150" y="283"/>
                  </a:lnTo>
                  <a:lnTo>
                    <a:pt x="188" y="283"/>
                  </a:lnTo>
                  <a:lnTo>
                    <a:pt x="245" y="253"/>
                  </a:lnTo>
                  <a:lnTo>
                    <a:pt x="350" y="129"/>
                  </a:lnTo>
                  <a:lnTo>
                    <a:pt x="373" y="93"/>
                  </a:lnTo>
                  <a:lnTo>
                    <a:pt x="281" y="0"/>
                  </a:lnTo>
                  <a:lnTo>
                    <a:pt x="190" y="68"/>
                  </a:lnTo>
                  <a:lnTo>
                    <a:pt x="0" y="57"/>
                  </a:lnTo>
                  <a:close/>
                </a:path>
              </a:pathLst>
            </a:custGeom>
            <a:solidFill>
              <a:srgbClr val="FF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39" name="Freeform 32">
              <a:extLst>
                <a:ext uri="{FF2B5EF4-FFF2-40B4-BE49-F238E27FC236}">
                  <a16:creationId xmlns:a16="http://schemas.microsoft.com/office/drawing/2014/main" id="{EC21E4FF-9E04-4D7C-ADE2-A75CF03776C4}"/>
                </a:ext>
              </a:extLst>
            </p:cNvPr>
            <p:cNvSpPr>
              <a:spLocks/>
            </p:cNvSpPr>
            <p:nvPr/>
          </p:nvSpPr>
          <p:spPr bwMode="auto">
            <a:xfrm>
              <a:off x="4070" y="2730"/>
              <a:ext cx="18" cy="33"/>
            </a:xfrm>
            <a:custGeom>
              <a:avLst/>
              <a:gdLst>
                <a:gd name="T0" fmla="*/ 1 w 36"/>
                <a:gd name="T1" fmla="*/ 0 h 64"/>
                <a:gd name="T2" fmla="*/ 0 w 36"/>
                <a:gd name="T3" fmla="*/ 14 h 64"/>
                <a:gd name="T4" fmla="*/ 2 w 36"/>
                <a:gd name="T5" fmla="*/ 17 h 64"/>
                <a:gd name="T6" fmla="*/ 9 w 36"/>
                <a:gd name="T7" fmla="*/ 15 h 64"/>
                <a:gd name="T8" fmla="*/ 8 w 36"/>
                <a:gd name="T9" fmla="*/ 5 h 64"/>
                <a:gd name="T10" fmla="*/ 1 w 36"/>
                <a:gd name="T11" fmla="*/ 0 h 64"/>
                <a:gd name="T12" fmla="*/ 1 w 36"/>
                <a:gd name="T13" fmla="*/ 0 h 64"/>
                <a:gd name="T14" fmla="*/ 0 60000 65536"/>
                <a:gd name="T15" fmla="*/ 0 60000 65536"/>
                <a:gd name="T16" fmla="*/ 0 60000 65536"/>
                <a:gd name="T17" fmla="*/ 0 60000 65536"/>
                <a:gd name="T18" fmla="*/ 0 60000 65536"/>
                <a:gd name="T19" fmla="*/ 0 60000 65536"/>
                <a:gd name="T20" fmla="*/ 0 60000 65536"/>
                <a:gd name="T21" fmla="*/ 0 w 36"/>
                <a:gd name="T22" fmla="*/ 0 h 64"/>
                <a:gd name="T23" fmla="*/ 36 w 36"/>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64">
                  <a:moveTo>
                    <a:pt x="2" y="0"/>
                  </a:moveTo>
                  <a:lnTo>
                    <a:pt x="0" y="53"/>
                  </a:lnTo>
                  <a:lnTo>
                    <a:pt x="8" y="64"/>
                  </a:lnTo>
                  <a:lnTo>
                    <a:pt x="36" y="57"/>
                  </a:lnTo>
                  <a:lnTo>
                    <a:pt x="31" y="17"/>
                  </a:lnTo>
                  <a:lnTo>
                    <a:pt x="2"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0" name="Freeform 33">
              <a:extLst>
                <a:ext uri="{FF2B5EF4-FFF2-40B4-BE49-F238E27FC236}">
                  <a16:creationId xmlns:a16="http://schemas.microsoft.com/office/drawing/2014/main" id="{9622289A-5477-451E-A895-77DEBB265906}"/>
                </a:ext>
              </a:extLst>
            </p:cNvPr>
            <p:cNvSpPr>
              <a:spLocks/>
            </p:cNvSpPr>
            <p:nvPr/>
          </p:nvSpPr>
          <p:spPr bwMode="auto">
            <a:xfrm>
              <a:off x="4091" y="2781"/>
              <a:ext cx="48" cy="15"/>
            </a:xfrm>
            <a:custGeom>
              <a:avLst/>
              <a:gdLst>
                <a:gd name="T0" fmla="*/ 0 w 95"/>
                <a:gd name="T1" fmla="*/ 0 h 31"/>
                <a:gd name="T2" fmla="*/ 19 w 95"/>
                <a:gd name="T3" fmla="*/ 2 h 31"/>
                <a:gd name="T4" fmla="*/ 24 w 95"/>
                <a:gd name="T5" fmla="*/ 3 h 31"/>
                <a:gd name="T6" fmla="*/ 9 w 95"/>
                <a:gd name="T7" fmla="*/ 7 h 31"/>
                <a:gd name="T8" fmla="*/ 0 w 95"/>
                <a:gd name="T9" fmla="*/ 0 h 31"/>
                <a:gd name="T10" fmla="*/ 0 w 95"/>
                <a:gd name="T11" fmla="*/ 0 h 31"/>
                <a:gd name="T12" fmla="*/ 0 60000 65536"/>
                <a:gd name="T13" fmla="*/ 0 60000 65536"/>
                <a:gd name="T14" fmla="*/ 0 60000 65536"/>
                <a:gd name="T15" fmla="*/ 0 60000 65536"/>
                <a:gd name="T16" fmla="*/ 0 60000 65536"/>
                <a:gd name="T17" fmla="*/ 0 60000 65536"/>
                <a:gd name="T18" fmla="*/ 0 w 95"/>
                <a:gd name="T19" fmla="*/ 0 h 31"/>
                <a:gd name="T20" fmla="*/ 95 w 95"/>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95" h="31">
                  <a:moveTo>
                    <a:pt x="0" y="0"/>
                  </a:moveTo>
                  <a:lnTo>
                    <a:pt x="76" y="8"/>
                  </a:lnTo>
                  <a:lnTo>
                    <a:pt x="95" y="15"/>
                  </a:lnTo>
                  <a:lnTo>
                    <a:pt x="36" y="31"/>
                  </a:lnTo>
                  <a:lnTo>
                    <a:pt x="0" y="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1" name="Freeform 34">
              <a:extLst>
                <a:ext uri="{FF2B5EF4-FFF2-40B4-BE49-F238E27FC236}">
                  <a16:creationId xmlns:a16="http://schemas.microsoft.com/office/drawing/2014/main" id="{5E062A2C-522A-493F-A86F-71973276CA5B}"/>
                </a:ext>
              </a:extLst>
            </p:cNvPr>
            <p:cNvSpPr>
              <a:spLocks/>
            </p:cNvSpPr>
            <p:nvPr/>
          </p:nvSpPr>
          <p:spPr bwMode="auto">
            <a:xfrm>
              <a:off x="4127" y="2735"/>
              <a:ext cx="42" cy="47"/>
            </a:xfrm>
            <a:custGeom>
              <a:avLst/>
              <a:gdLst>
                <a:gd name="T0" fmla="*/ 0 w 86"/>
                <a:gd name="T1" fmla="*/ 9 h 93"/>
                <a:gd name="T2" fmla="*/ 5 w 86"/>
                <a:gd name="T3" fmla="*/ 15 h 93"/>
                <a:gd name="T4" fmla="*/ 17 w 86"/>
                <a:gd name="T5" fmla="*/ 24 h 93"/>
                <a:gd name="T6" fmla="*/ 18 w 86"/>
                <a:gd name="T7" fmla="*/ 12 h 93"/>
                <a:gd name="T8" fmla="*/ 21 w 86"/>
                <a:gd name="T9" fmla="*/ 0 h 93"/>
                <a:gd name="T10" fmla="*/ 13 w 86"/>
                <a:gd name="T11" fmla="*/ 6 h 93"/>
                <a:gd name="T12" fmla="*/ 6 w 86"/>
                <a:gd name="T13" fmla="*/ 7 h 93"/>
                <a:gd name="T14" fmla="*/ 0 w 86"/>
                <a:gd name="T15" fmla="*/ 9 h 93"/>
                <a:gd name="T16" fmla="*/ 0 w 86"/>
                <a:gd name="T17" fmla="*/ 9 h 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6"/>
                <a:gd name="T28" fmla="*/ 0 h 93"/>
                <a:gd name="T29" fmla="*/ 86 w 86"/>
                <a:gd name="T30" fmla="*/ 93 h 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6" h="93">
                  <a:moveTo>
                    <a:pt x="0" y="36"/>
                  </a:moveTo>
                  <a:lnTo>
                    <a:pt x="21" y="59"/>
                  </a:lnTo>
                  <a:lnTo>
                    <a:pt x="71" y="93"/>
                  </a:lnTo>
                  <a:lnTo>
                    <a:pt x="73" y="46"/>
                  </a:lnTo>
                  <a:lnTo>
                    <a:pt x="86" y="0"/>
                  </a:lnTo>
                  <a:lnTo>
                    <a:pt x="54" y="23"/>
                  </a:lnTo>
                  <a:lnTo>
                    <a:pt x="25" y="27"/>
                  </a:lnTo>
                  <a:lnTo>
                    <a:pt x="0" y="36"/>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2" name="Freeform 35">
              <a:extLst>
                <a:ext uri="{FF2B5EF4-FFF2-40B4-BE49-F238E27FC236}">
                  <a16:creationId xmlns:a16="http://schemas.microsoft.com/office/drawing/2014/main" id="{BAFA7D61-AB3A-4EB4-BBF0-1C6374E55B0E}"/>
                </a:ext>
              </a:extLst>
            </p:cNvPr>
            <p:cNvSpPr>
              <a:spLocks/>
            </p:cNvSpPr>
            <p:nvPr/>
          </p:nvSpPr>
          <p:spPr bwMode="auto">
            <a:xfrm>
              <a:off x="4122" y="2799"/>
              <a:ext cx="27" cy="23"/>
            </a:xfrm>
            <a:custGeom>
              <a:avLst/>
              <a:gdLst>
                <a:gd name="T0" fmla="*/ 5 w 53"/>
                <a:gd name="T1" fmla="*/ 0 h 46"/>
                <a:gd name="T2" fmla="*/ 12 w 53"/>
                <a:gd name="T3" fmla="*/ 2 h 46"/>
                <a:gd name="T4" fmla="*/ 14 w 53"/>
                <a:gd name="T5" fmla="*/ 8 h 46"/>
                <a:gd name="T6" fmla="*/ 13 w 53"/>
                <a:gd name="T7" fmla="*/ 12 h 46"/>
                <a:gd name="T8" fmla="*/ 7 w 53"/>
                <a:gd name="T9" fmla="*/ 11 h 46"/>
                <a:gd name="T10" fmla="*/ 3 w 53"/>
                <a:gd name="T11" fmla="*/ 9 h 46"/>
                <a:gd name="T12" fmla="*/ 0 w 53"/>
                <a:gd name="T13" fmla="*/ 5 h 46"/>
                <a:gd name="T14" fmla="*/ 5 w 53"/>
                <a:gd name="T15" fmla="*/ 0 h 46"/>
                <a:gd name="T16" fmla="*/ 5 w 53"/>
                <a:gd name="T17" fmla="*/ 0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6"/>
                <a:gd name="T29" fmla="*/ 53 w 53"/>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6">
                  <a:moveTo>
                    <a:pt x="19" y="0"/>
                  </a:moveTo>
                  <a:lnTo>
                    <a:pt x="45" y="8"/>
                  </a:lnTo>
                  <a:lnTo>
                    <a:pt x="53" y="31"/>
                  </a:lnTo>
                  <a:lnTo>
                    <a:pt x="49" y="46"/>
                  </a:lnTo>
                  <a:lnTo>
                    <a:pt x="26" y="44"/>
                  </a:lnTo>
                  <a:lnTo>
                    <a:pt x="9" y="33"/>
                  </a:lnTo>
                  <a:lnTo>
                    <a:pt x="0" y="18"/>
                  </a:lnTo>
                  <a:lnTo>
                    <a:pt x="19"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3" name="Freeform 36">
              <a:extLst>
                <a:ext uri="{FF2B5EF4-FFF2-40B4-BE49-F238E27FC236}">
                  <a16:creationId xmlns:a16="http://schemas.microsoft.com/office/drawing/2014/main" id="{6A2E7D2E-1F81-40F7-9E70-763F4A0F2F75}"/>
                </a:ext>
              </a:extLst>
            </p:cNvPr>
            <p:cNvSpPr>
              <a:spLocks/>
            </p:cNvSpPr>
            <p:nvPr/>
          </p:nvSpPr>
          <p:spPr bwMode="auto">
            <a:xfrm>
              <a:off x="4179" y="2726"/>
              <a:ext cx="29" cy="71"/>
            </a:xfrm>
            <a:custGeom>
              <a:avLst/>
              <a:gdLst>
                <a:gd name="T0" fmla="*/ 13 w 59"/>
                <a:gd name="T1" fmla="*/ 0 h 141"/>
                <a:gd name="T2" fmla="*/ 6 w 59"/>
                <a:gd name="T3" fmla="*/ 13 h 141"/>
                <a:gd name="T4" fmla="*/ 0 w 59"/>
                <a:gd name="T5" fmla="*/ 36 h 141"/>
                <a:gd name="T6" fmla="*/ 11 w 59"/>
                <a:gd name="T7" fmla="*/ 23 h 141"/>
                <a:gd name="T8" fmla="*/ 14 w 59"/>
                <a:gd name="T9" fmla="*/ 11 h 141"/>
                <a:gd name="T10" fmla="*/ 13 w 59"/>
                <a:gd name="T11" fmla="*/ 0 h 141"/>
                <a:gd name="T12" fmla="*/ 13 w 59"/>
                <a:gd name="T13" fmla="*/ 0 h 141"/>
                <a:gd name="T14" fmla="*/ 0 60000 65536"/>
                <a:gd name="T15" fmla="*/ 0 60000 65536"/>
                <a:gd name="T16" fmla="*/ 0 60000 65536"/>
                <a:gd name="T17" fmla="*/ 0 60000 65536"/>
                <a:gd name="T18" fmla="*/ 0 60000 65536"/>
                <a:gd name="T19" fmla="*/ 0 60000 65536"/>
                <a:gd name="T20" fmla="*/ 0 60000 65536"/>
                <a:gd name="T21" fmla="*/ 0 w 59"/>
                <a:gd name="T22" fmla="*/ 0 h 141"/>
                <a:gd name="T23" fmla="*/ 59 w 59"/>
                <a:gd name="T24" fmla="*/ 141 h 1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141">
                  <a:moveTo>
                    <a:pt x="53" y="0"/>
                  </a:moveTo>
                  <a:lnTo>
                    <a:pt x="25" y="49"/>
                  </a:lnTo>
                  <a:lnTo>
                    <a:pt x="0" y="141"/>
                  </a:lnTo>
                  <a:lnTo>
                    <a:pt x="44" y="89"/>
                  </a:lnTo>
                  <a:lnTo>
                    <a:pt x="59" y="42"/>
                  </a:lnTo>
                  <a:lnTo>
                    <a:pt x="53" y="0"/>
                  </a:lnTo>
                  <a:close/>
                </a:path>
              </a:pathLst>
            </a:custGeom>
            <a:solidFill>
              <a:srgbClr val="FF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4" name="Freeform 37">
              <a:extLst>
                <a:ext uri="{FF2B5EF4-FFF2-40B4-BE49-F238E27FC236}">
                  <a16:creationId xmlns:a16="http://schemas.microsoft.com/office/drawing/2014/main" id="{698E358B-E1FF-4F50-959A-21565C2E39CD}"/>
                </a:ext>
              </a:extLst>
            </p:cNvPr>
            <p:cNvSpPr>
              <a:spLocks/>
            </p:cNvSpPr>
            <p:nvPr/>
          </p:nvSpPr>
          <p:spPr bwMode="auto">
            <a:xfrm>
              <a:off x="3962" y="3607"/>
              <a:ext cx="274" cy="203"/>
            </a:xfrm>
            <a:custGeom>
              <a:avLst/>
              <a:gdLst>
                <a:gd name="T0" fmla="*/ 11 w 548"/>
                <a:gd name="T1" fmla="*/ 55 h 406"/>
                <a:gd name="T2" fmla="*/ 38 w 548"/>
                <a:gd name="T3" fmla="*/ 72 h 406"/>
                <a:gd name="T4" fmla="*/ 52 w 548"/>
                <a:gd name="T5" fmla="*/ 77 h 406"/>
                <a:gd name="T6" fmla="*/ 45 w 548"/>
                <a:gd name="T7" fmla="*/ 55 h 406"/>
                <a:gd name="T8" fmla="*/ 55 w 548"/>
                <a:gd name="T9" fmla="*/ 62 h 406"/>
                <a:gd name="T10" fmla="*/ 66 w 548"/>
                <a:gd name="T11" fmla="*/ 60 h 406"/>
                <a:gd name="T12" fmla="*/ 76 w 548"/>
                <a:gd name="T13" fmla="*/ 59 h 406"/>
                <a:gd name="T14" fmla="*/ 101 w 548"/>
                <a:gd name="T15" fmla="*/ 51 h 406"/>
                <a:gd name="T16" fmla="*/ 93 w 548"/>
                <a:gd name="T17" fmla="*/ 45 h 406"/>
                <a:gd name="T18" fmla="*/ 100 w 548"/>
                <a:gd name="T19" fmla="*/ 38 h 406"/>
                <a:gd name="T20" fmla="*/ 118 w 548"/>
                <a:gd name="T21" fmla="*/ 38 h 406"/>
                <a:gd name="T22" fmla="*/ 102 w 548"/>
                <a:gd name="T23" fmla="*/ 30 h 406"/>
                <a:gd name="T24" fmla="*/ 106 w 548"/>
                <a:gd name="T25" fmla="*/ 23 h 406"/>
                <a:gd name="T26" fmla="*/ 100 w 548"/>
                <a:gd name="T27" fmla="*/ 13 h 406"/>
                <a:gd name="T28" fmla="*/ 100 w 548"/>
                <a:gd name="T29" fmla="*/ 0 h 406"/>
                <a:gd name="T30" fmla="*/ 137 w 548"/>
                <a:gd name="T31" fmla="*/ 15 h 406"/>
                <a:gd name="T32" fmla="*/ 131 w 548"/>
                <a:gd name="T33" fmla="*/ 36 h 406"/>
                <a:gd name="T34" fmla="*/ 106 w 548"/>
                <a:gd name="T35" fmla="*/ 92 h 406"/>
                <a:gd name="T36" fmla="*/ 71 w 548"/>
                <a:gd name="T37" fmla="*/ 102 h 406"/>
                <a:gd name="T38" fmla="*/ 17 w 548"/>
                <a:gd name="T39" fmla="*/ 102 h 406"/>
                <a:gd name="T40" fmla="*/ 0 w 548"/>
                <a:gd name="T41" fmla="*/ 57 h 406"/>
                <a:gd name="T42" fmla="*/ 11 w 548"/>
                <a:gd name="T43" fmla="*/ 55 h 406"/>
                <a:gd name="T44" fmla="*/ 11 w 548"/>
                <a:gd name="T45" fmla="*/ 55 h 40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48"/>
                <a:gd name="T70" fmla="*/ 0 h 406"/>
                <a:gd name="T71" fmla="*/ 548 w 548"/>
                <a:gd name="T72" fmla="*/ 406 h 40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48" h="406">
                  <a:moveTo>
                    <a:pt x="42" y="218"/>
                  </a:moveTo>
                  <a:lnTo>
                    <a:pt x="149" y="287"/>
                  </a:lnTo>
                  <a:lnTo>
                    <a:pt x="208" y="306"/>
                  </a:lnTo>
                  <a:lnTo>
                    <a:pt x="177" y="218"/>
                  </a:lnTo>
                  <a:lnTo>
                    <a:pt x="217" y="247"/>
                  </a:lnTo>
                  <a:lnTo>
                    <a:pt x="261" y="239"/>
                  </a:lnTo>
                  <a:lnTo>
                    <a:pt x="301" y="235"/>
                  </a:lnTo>
                  <a:lnTo>
                    <a:pt x="403" y="201"/>
                  </a:lnTo>
                  <a:lnTo>
                    <a:pt x="369" y="180"/>
                  </a:lnTo>
                  <a:lnTo>
                    <a:pt x="400" y="150"/>
                  </a:lnTo>
                  <a:lnTo>
                    <a:pt x="472" y="152"/>
                  </a:lnTo>
                  <a:lnTo>
                    <a:pt x="405" y="117"/>
                  </a:lnTo>
                  <a:lnTo>
                    <a:pt x="422" y="89"/>
                  </a:lnTo>
                  <a:lnTo>
                    <a:pt x="398" y="49"/>
                  </a:lnTo>
                  <a:lnTo>
                    <a:pt x="398" y="0"/>
                  </a:lnTo>
                  <a:lnTo>
                    <a:pt x="548" y="60"/>
                  </a:lnTo>
                  <a:lnTo>
                    <a:pt x="521" y="142"/>
                  </a:lnTo>
                  <a:lnTo>
                    <a:pt x="421" y="367"/>
                  </a:lnTo>
                  <a:lnTo>
                    <a:pt x="282" y="405"/>
                  </a:lnTo>
                  <a:lnTo>
                    <a:pt x="65" y="406"/>
                  </a:lnTo>
                  <a:lnTo>
                    <a:pt x="0" y="228"/>
                  </a:lnTo>
                  <a:lnTo>
                    <a:pt x="42" y="218"/>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5" name="Freeform 38">
              <a:extLst>
                <a:ext uri="{FF2B5EF4-FFF2-40B4-BE49-F238E27FC236}">
                  <a16:creationId xmlns:a16="http://schemas.microsoft.com/office/drawing/2014/main" id="{D44611C0-22DF-4D4A-A8F0-C02A229EE80D}"/>
                </a:ext>
              </a:extLst>
            </p:cNvPr>
            <p:cNvSpPr>
              <a:spLocks/>
            </p:cNvSpPr>
            <p:nvPr/>
          </p:nvSpPr>
          <p:spPr bwMode="auto">
            <a:xfrm>
              <a:off x="3479" y="3715"/>
              <a:ext cx="254" cy="202"/>
            </a:xfrm>
            <a:custGeom>
              <a:avLst/>
              <a:gdLst>
                <a:gd name="T0" fmla="*/ 15 w 507"/>
                <a:gd name="T1" fmla="*/ 82 h 403"/>
                <a:gd name="T2" fmla="*/ 33 w 507"/>
                <a:gd name="T3" fmla="*/ 77 h 403"/>
                <a:gd name="T4" fmla="*/ 48 w 507"/>
                <a:gd name="T5" fmla="*/ 71 h 403"/>
                <a:gd name="T6" fmla="*/ 54 w 507"/>
                <a:gd name="T7" fmla="*/ 61 h 403"/>
                <a:gd name="T8" fmla="*/ 73 w 507"/>
                <a:gd name="T9" fmla="*/ 65 h 403"/>
                <a:gd name="T10" fmla="*/ 79 w 507"/>
                <a:gd name="T11" fmla="*/ 58 h 403"/>
                <a:gd name="T12" fmla="*/ 109 w 507"/>
                <a:gd name="T13" fmla="*/ 62 h 403"/>
                <a:gd name="T14" fmla="*/ 105 w 507"/>
                <a:gd name="T15" fmla="*/ 36 h 403"/>
                <a:gd name="T16" fmla="*/ 111 w 507"/>
                <a:gd name="T17" fmla="*/ 0 h 403"/>
                <a:gd name="T18" fmla="*/ 127 w 507"/>
                <a:gd name="T19" fmla="*/ 52 h 403"/>
                <a:gd name="T20" fmla="*/ 127 w 507"/>
                <a:gd name="T21" fmla="*/ 69 h 403"/>
                <a:gd name="T22" fmla="*/ 100 w 507"/>
                <a:gd name="T23" fmla="*/ 77 h 403"/>
                <a:gd name="T24" fmla="*/ 0 w 507"/>
                <a:gd name="T25" fmla="*/ 101 h 403"/>
                <a:gd name="T26" fmla="*/ 8 w 507"/>
                <a:gd name="T27" fmla="*/ 69 h 403"/>
                <a:gd name="T28" fmla="*/ 15 w 507"/>
                <a:gd name="T29" fmla="*/ 82 h 403"/>
                <a:gd name="T30" fmla="*/ 15 w 507"/>
                <a:gd name="T31" fmla="*/ 82 h 40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07"/>
                <a:gd name="T49" fmla="*/ 0 h 403"/>
                <a:gd name="T50" fmla="*/ 507 w 507"/>
                <a:gd name="T51" fmla="*/ 403 h 40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07" h="403">
                  <a:moveTo>
                    <a:pt x="60" y="327"/>
                  </a:moveTo>
                  <a:lnTo>
                    <a:pt x="131" y="306"/>
                  </a:lnTo>
                  <a:lnTo>
                    <a:pt x="192" y="284"/>
                  </a:lnTo>
                  <a:lnTo>
                    <a:pt x="216" y="244"/>
                  </a:lnTo>
                  <a:lnTo>
                    <a:pt x="292" y="257"/>
                  </a:lnTo>
                  <a:lnTo>
                    <a:pt x="315" y="230"/>
                  </a:lnTo>
                  <a:lnTo>
                    <a:pt x="433" y="246"/>
                  </a:lnTo>
                  <a:lnTo>
                    <a:pt x="420" y="143"/>
                  </a:lnTo>
                  <a:lnTo>
                    <a:pt x="441" y="0"/>
                  </a:lnTo>
                  <a:lnTo>
                    <a:pt x="507" y="208"/>
                  </a:lnTo>
                  <a:lnTo>
                    <a:pt x="507" y="276"/>
                  </a:lnTo>
                  <a:lnTo>
                    <a:pt x="397" y="305"/>
                  </a:lnTo>
                  <a:lnTo>
                    <a:pt x="0" y="403"/>
                  </a:lnTo>
                  <a:lnTo>
                    <a:pt x="32" y="276"/>
                  </a:lnTo>
                  <a:lnTo>
                    <a:pt x="60" y="327"/>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6" name="Freeform 39">
              <a:extLst>
                <a:ext uri="{FF2B5EF4-FFF2-40B4-BE49-F238E27FC236}">
                  <a16:creationId xmlns:a16="http://schemas.microsoft.com/office/drawing/2014/main" id="{E3F7A304-CA9D-45AB-BEFE-C6BCE25C1144}"/>
                </a:ext>
              </a:extLst>
            </p:cNvPr>
            <p:cNvSpPr>
              <a:spLocks/>
            </p:cNvSpPr>
            <p:nvPr/>
          </p:nvSpPr>
          <p:spPr bwMode="auto">
            <a:xfrm>
              <a:off x="3540" y="3190"/>
              <a:ext cx="61" cy="106"/>
            </a:xfrm>
            <a:custGeom>
              <a:avLst/>
              <a:gdLst>
                <a:gd name="T0" fmla="*/ 0 w 122"/>
                <a:gd name="T1" fmla="*/ 7 h 211"/>
                <a:gd name="T2" fmla="*/ 17 w 122"/>
                <a:gd name="T3" fmla="*/ 13 h 211"/>
                <a:gd name="T4" fmla="*/ 20 w 122"/>
                <a:gd name="T5" fmla="*/ 21 h 211"/>
                <a:gd name="T6" fmla="*/ 15 w 122"/>
                <a:gd name="T7" fmla="*/ 36 h 211"/>
                <a:gd name="T8" fmla="*/ 5 w 122"/>
                <a:gd name="T9" fmla="*/ 53 h 211"/>
                <a:gd name="T10" fmla="*/ 28 w 122"/>
                <a:gd name="T11" fmla="*/ 34 h 211"/>
                <a:gd name="T12" fmla="*/ 31 w 122"/>
                <a:gd name="T13" fmla="*/ 17 h 211"/>
                <a:gd name="T14" fmla="*/ 20 w 122"/>
                <a:gd name="T15" fmla="*/ 3 h 211"/>
                <a:gd name="T16" fmla="*/ 2 w 122"/>
                <a:gd name="T17" fmla="*/ 0 h 211"/>
                <a:gd name="T18" fmla="*/ 0 w 122"/>
                <a:gd name="T19" fmla="*/ 7 h 211"/>
                <a:gd name="T20" fmla="*/ 0 w 122"/>
                <a:gd name="T21" fmla="*/ 7 h 2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2"/>
                <a:gd name="T34" fmla="*/ 0 h 211"/>
                <a:gd name="T35" fmla="*/ 122 w 122"/>
                <a:gd name="T36" fmla="*/ 211 h 2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2" h="211">
                  <a:moveTo>
                    <a:pt x="0" y="28"/>
                  </a:moveTo>
                  <a:lnTo>
                    <a:pt x="65" y="49"/>
                  </a:lnTo>
                  <a:lnTo>
                    <a:pt x="78" y="83"/>
                  </a:lnTo>
                  <a:lnTo>
                    <a:pt x="57" y="144"/>
                  </a:lnTo>
                  <a:lnTo>
                    <a:pt x="19" y="211"/>
                  </a:lnTo>
                  <a:lnTo>
                    <a:pt x="111" y="135"/>
                  </a:lnTo>
                  <a:lnTo>
                    <a:pt x="122" y="68"/>
                  </a:lnTo>
                  <a:lnTo>
                    <a:pt x="80" y="11"/>
                  </a:lnTo>
                  <a:lnTo>
                    <a:pt x="8" y="0"/>
                  </a:lnTo>
                  <a:lnTo>
                    <a:pt x="0" y="28"/>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7" name="Freeform 40">
              <a:extLst>
                <a:ext uri="{FF2B5EF4-FFF2-40B4-BE49-F238E27FC236}">
                  <a16:creationId xmlns:a16="http://schemas.microsoft.com/office/drawing/2014/main" id="{FC108DA0-E909-4FBA-89FE-5D3657874760}"/>
                </a:ext>
              </a:extLst>
            </p:cNvPr>
            <p:cNvSpPr>
              <a:spLocks/>
            </p:cNvSpPr>
            <p:nvPr/>
          </p:nvSpPr>
          <p:spPr bwMode="auto">
            <a:xfrm>
              <a:off x="3465" y="3225"/>
              <a:ext cx="57" cy="100"/>
            </a:xfrm>
            <a:custGeom>
              <a:avLst/>
              <a:gdLst>
                <a:gd name="T0" fmla="*/ 14 w 114"/>
                <a:gd name="T1" fmla="*/ 1 h 202"/>
                <a:gd name="T2" fmla="*/ 11 w 114"/>
                <a:gd name="T3" fmla="*/ 23 h 202"/>
                <a:gd name="T4" fmla="*/ 11 w 114"/>
                <a:gd name="T5" fmla="*/ 33 h 202"/>
                <a:gd name="T6" fmla="*/ 29 w 114"/>
                <a:gd name="T7" fmla="*/ 50 h 202"/>
                <a:gd name="T8" fmla="*/ 5 w 114"/>
                <a:gd name="T9" fmla="*/ 36 h 202"/>
                <a:gd name="T10" fmla="*/ 0 w 114"/>
                <a:gd name="T11" fmla="*/ 16 h 202"/>
                <a:gd name="T12" fmla="*/ 8 w 114"/>
                <a:gd name="T13" fmla="*/ 0 h 202"/>
                <a:gd name="T14" fmla="*/ 14 w 114"/>
                <a:gd name="T15" fmla="*/ 1 h 202"/>
                <a:gd name="T16" fmla="*/ 14 w 114"/>
                <a:gd name="T17" fmla="*/ 1 h 2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4"/>
                <a:gd name="T28" fmla="*/ 0 h 202"/>
                <a:gd name="T29" fmla="*/ 114 w 114"/>
                <a:gd name="T30" fmla="*/ 202 h 2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4" h="202">
                  <a:moveTo>
                    <a:pt x="55" y="4"/>
                  </a:moveTo>
                  <a:lnTo>
                    <a:pt x="42" y="93"/>
                  </a:lnTo>
                  <a:lnTo>
                    <a:pt x="42" y="133"/>
                  </a:lnTo>
                  <a:lnTo>
                    <a:pt x="114" y="202"/>
                  </a:lnTo>
                  <a:lnTo>
                    <a:pt x="17" y="147"/>
                  </a:lnTo>
                  <a:lnTo>
                    <a:pt x="0" y="67"/>
                  </a:lnTo>
                  <a:lnTo>
                    <a:pt x="32" y="0"/>
                  </a:lnTo>
                  <a:lnTo>
                    <a:pt x="55" y="4"/>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8" name="Freeform 41">
              <a:extLst>
                <a:ext uri="{FF2B5EF4-FFF2-40B4-BE49-F238E27FC236}">
                  <a16:creationId xmlns:a16="http://schemas.microsoft.com/office/drawing/2014/main" id="{939AEFBE-7604-487C-996A-4DE61066004A}"/>
                </a:ext>
              </a:extLst>
            </p:cNvPr>
            <p:cNvSpPr>
              <a:spLocks/>
            </p:cNvSpPr>
            <p:nvPr/>
          </p:nvSpPr>
          <p:spPr bwMode="auto">
            <a:xfrm>
              <a:off x="3610" y="3132"/>
              <a:ext cx="69" cy="103"/>
            </a:xfrm>
            <a:custGeom>
              <a:avLst/>
              <a:gdLst>
                <a:gd name="T0" fmla="*/ 0 w 137"/>
                <a:gd name="T1" fmla="*/ 31 h 205"/>
                <a:gd name="T2" fmla="*/ 8 w 137"/>
                <a:gd name="T3" fmla="*/ 52 h 205"/>
                <a:gd name="T4" fmla="*/ 22 w 137"/>
                <a:gd name="T5" fmla="*/ 42 h 205"/>
                <a:gd name="T6" fmla="*/ 25 w 137"/>
                <a:gd name="T7" fmla="*/ 26 h 205"/>
                <a:gd name="T8" fmla="*/ 35 w 137"/>
                <a:gd name="T9" fmla="*/ 31 h 205"/>
                <a:gd name="T10" fmla="*/ 30 w 137"/>
                <a:gd name="T11" fmla="*/ 17 h 205"/>
                <a:gd name="T12" fmla="*/ 17 w 137"/>
                <a:gd name="T13" fmla="*/ 0 h 205"/>
                <a:gd name="T14" fmla="*/ 21 w 137"/>
                <a:gd name="T15" fmla="*/ 20 h 205"/>
                <a:gd name="T16" fmla="*/ 14 w 137"/>
                <a:gd name="T17" fmla="*/ 17 h 205"/>
                <a:gd name="T18" fmla="*/ 11 w 137"/>
                <a:gd name="T19" fmla="*/ 34 h 205"/>
                <a:gd name="T20" fmla="*/ 0 w 137"/>
                <a:gd name="T21" fmla="*/ 31 h 205"/>
                <a:gd name="T22" fmla="*/ 0 w 137"/>
                <a:gd name="T23" fmla="*/ 31 h 20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7"/>
                <a:gd name="T37" fmla="*/ 0 h 205"/>
                <a:gd name="T38" fmla="*/ 137 w 137"/>
                <a:gd name="T39" fmla="*/ 205 h 20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7" h="205">
                  <a:moveTo>
                    <a:pt x="0" y="121"/>
                  </a:moveTo>
                  <a:lnTo>
                    <a:pt x="30" y="205"/>
                  </a:lnTo>
                  <a:lnTo>
                    <a:pt x="87" y="165"/>
                  </a:lnTo>
                  <a:lnTo>
                    <a:pt x="97" y="104"/>
                  </a:lnTo>
                  <a:lnTo>
                    <a:pt x="137" y="121"/>
                  </a:lnTo>
                  <a:lnTo>
                    <a:pt x="118" y="68"/>
                  </a:lnTo>
                  <a:lnTo>
                    <a:pt x="65" y="0"/>
                  </a:lnTo>
                  <a:lnTo>
                    <a:pt x="84" y="78"/>
                  </a:lnTo>
                  <a:lnTo>
                    <a:pt x="53" y="68"/>
                  </a:lnTo>
                  <a:lnTo>
                    <a:pt x="44" y="135"/>
                  </a:lnTo>
                  <a:lnTo>
                    <a:pt x="0" y="121"/>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49" name="Freeform 42">
              <a:extLst>
                <a:ext uri="{FF2B5EF4-FFF2-40B4-BE49-F238E27FC236}">
                  <a16:creationId xmlns:a16="http://schemas.microsoft.com/office/drawing/2014/main" id="{A5C77971-5C01-4635-8B84-7E10B945B945}"/>
                </a:ext>
              </a:extLst>
            </p:cNvPr>
            <p:cNvSpPr>
              <a:spLocks/>
            </p:cNvSpPr>
            <p:nvPr/>
          </p:nvSpPr>
          <p:spPr bwMode="auto">
            <a:xfrm>
              <a:off x="4320" y="3455"/>
              <a:ext cx="149" cy="136"/>
            </a:xfrm>
            <a:custGeom>
              <a:avLst/>
              <a:gdLst>
                <a:gd name="T0" fmla="*/ 28 w 299"/>
                <a:gd name="T1" fmla="*/ 2 h 272"/>
                <a:gd name="T2" fmla="*/ 8 w 299"/>
                <a:gd name="T3" fmla="*/ 29 h 272"/>
                <a:gd name="T4" fmla="*/ 0 w 299"/>
                <a:gd name="T5" fmla="*/ 38 h 272"/>
                <a:gd name="T6" fmla="*/ 2 w 299"/>
                <a:gd name="T7" fmla="*/ 51 h 272"/>
                <a:gd name="T8" fmla="*/ 13 w 299"/>
                <a:gd name="T9" fmla="*/ 33 h 272"/>
                <a:gd name="T10" fmla="*/ 23 w 299"/>
                <a:gd name="T11" fmla="*/ 32 h 272"/>
                <a:gd name="T12" fmla="*/ 23 w 299"/>
                <a:gd name="T13" fmla="*/ 62 h 272"/>
                <a:gd name="T14" fmla="*/ 35 w 299"/>
                <a:gd name="T15" fmla="*/ 51 h 272"/>
                <a:gd name="T16" fmla="*/ 47 w 299"/>
                <a:gd name="T17" fmla="*/ 68 h 272"/>
                <a:gd name="T18" fmla="*/ 46 w 299"/>
                <a:gd name="T19" fmla="*/ 40 h 272"/>
                <a:gd name="T20" fmla="*/ 61 w 299"/>
                <a:gd name="T21" fmla="*/ 28 h 272"/>
                <a:gd name="T22" fmla="*/ 74 w 299"/>
                <a:gd name="T23" fmla="*/ 8 h 272"/>
                <a:gd name="T24" fmla="*/ 55 w 299"/>
                <a:gd name="T25" fmla="*/ 5 h 272"/>
                <a:gd name="T26" fmla="*/ 40 w 299"/>
                <a:gd name="T27" fmla="*/ 15 h 272"/>
                <a:gd name="T28" fmla="*/ 44 w 299"/>
                <a:gd name="T29" fmla="*/ 0 h 272"/>
                <a:gd name="T30" fmla="*/ 28 w 299"/>
                <a:gd name="T31" fmla="*/ 2 h 272"/>
                <a:gd name="T32" fmla="*/ 28 w 299"/>
                <a:gd name="T33" fmla="*/ 2 h 2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9"/>
                <a:gd name="T52" fmla="*/ 0 h 272"/>
                <a:gd name="T53" fmla="*/ 299 w 299"/>
                <a:gd name="T54" fmla="*/ 272 h 27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9" h="272">
                  <a:moveTo>
                    <a:pt x="114" y="6"/>
                  </a:moveTo>
                  <a:lnTo>
                    <a:pt x="33" y="114"/>
                  </a:lnTo>
                  <a:lnTo>
                    <a:pt x="0" y="152"/>
                  </a:lnTo>
                  <a:lnTo>
                    <a:pt x="10" y="204"/>
                  </a:lnTo>
                  <a:lnTo>
                    <a:pt x="54" y="130"/>
                  </a:lnTo>
                  <a:lnTo>
                    <a:pt x="92" y="128"/>
                  </a:lnTo>
                  <a:lnTo>
                    <a:pt x="95" y="248"/>
                  </a:lnTo>
                  <a:lnTo>
                    <a:pt x="141" y="204"/>
                  </a:lnTo>
                  <a:lnTo>
                    <a:pt x="190" y="272"/>
                  </a:lnTo>
                  <a:lnTo>
                    <a:pt x="185" y="160"/>
                  </a:lnTo>
                  <a:lnTo>
                    <a:pt x="244" y="111"/>
                  </a:lnTo>
                  <a:lnTo>
                    <a:pt x="299" y="29"/>
                  </a:lnTo>
                  <a:lnTo>
                    <a:pt x="223" y="17"/>
                  </a:lnTo>
                  <a:lnTo>
                    <a:pt x="160" y="59"/>
                  </a:lnTo>
                  <a:lnTo>
                    <a:pt x="179" y="0"/>
                  </a:lnTo>
                  <a:lnTo>
                    <a:pt x="114" y="6"/>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0" name="Freeform 43">
              <a:extLst>
                <a:ext uri="{FF2B5EF4-FFF2-40B4-BE49-F238E27FC236}">
                  <a16:creationId xmlns:a16="http://schemas.microsoft.com/office/drawing/2014/main" id="{5ED16A31-A872-4892-85E3-33E83B289100}"/>
                </a:ext>
              </a:extLst>
            </p:cNvPr>
            <p:cNvSpPr>
              <a:spLocks/>
            </p:cNvSpPr>
            <p:nvPr/>
          </p:nvSpPr>
          <p:spPr bwMode="auto">
            <a:xfrm>
              <a:off x="4244" y="3537"/>
              <a:ext cx="62" cy="123"/>
            </a:xfrm>
            <a:custGeom>
              <a:avLst/>
              <a:gdLst>
                <a:gd name="T0" fmla="*/ 21 w 126"/>
                <a:gd name="T1" fmla="*/ 12 h 245"/>
                <a:gd name="T2" fmla="*/ 6 w 126"/>
                <a:gd name="T3" fmla="*/ 38 h 245"/>
                <a:gd name="T4" fmla="*/ 9 w 126"/>
                <a:gd name="T5" fmla="*/ 62 h 245"/>
                <a:gd name="T6" fmla="*/ 0 w 126"/>
                <a:gd name="T7" fmla="*/ 46 h 245"/>
                <a:gd name="T8" fmla="*/ 0 w 126"/>
                <a:gd name="T9" fmla="*/ 36 h 245"/>
                <a:gd name="T10" fmla="*/ 13 w 126"/>
                <a:gd name="T11" fmla="*/ 13 h 245"/>
                <a:gd name="T12" fmla="*/ 31 w 126"/>
                <a:gd name="T13" fmla="*/ 0 h 245"/>
                <a:gd name="T14" fmla="*/ 21 w 126"/>
                <a:gd name="T15" fmla="*/ 12 h 245"/>
                <a:gd name="T16" fmla="*/ 21 w 126"/>
                <a:gd name="T17" fmla="*/ 12 h 2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6"/>
                <a:gd name="T28" fmla="*/ 0 h 245"/>
                <a:gd name="T29" fmla="*/ 126 w 126"/>
                <a:gd name="T30" fmla="*/ 245 h 2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6" h="245">
                  <a:moveTo>
                    <a:pt x="86" y="45"/>
                  </a:moveTo>
                  <a:lnTo>
                    <a:pt x="27" y="150"/>
                  </a:lnTo>
                  <a:lnTo>
                    <a:pt x="38" y="245"/>
                  </a:lnTo>
                  <a:lnTo>
                    <a:pt x="2" y="184"/>
                  </a:lnTo>
                  <a:lnTo>
                    <a:pt x="0" y="144"/>
                  </a:lnTo>
                  <a:lnTo>
                    <a:pt x="55" y="51"/>
                  </a:lnTo>
                  <a:lnTo>
                    <a:pt x="126" y="0"/>
                  </a:lnTo>
                  <a:lnTo>
                    <a:pt x="86" y="45"/>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1" name="Freeform 44">
              <a:extLst>
                <a:ext uri="{FF2B5EF4-FFF2-40B4-BE49-F238E27FC236}">
                  <a16:creationId xmlns:a16="http://schemas.microsoft.com/office/drawing/2014/main" id="{68944086-6FA0-44E8-A768-37965220869A}"/>
                </a:ext>
              </a:extLst>
            </p:cNvPr>
            <p:cNvSpPr>
              <a:spLocks/>
            </p:cNvSpPr>
            <p:nvPr/>
          </p:nvSpPr>
          <p:spPr bwMode="auto">
            <a:xfrm>
              <a:off x="4331" y="3527"/>
              <a:ext cx="42" cy="105"/>
            </a:xfrm>
            <a:custGeom>
              <a:avLst/>
              <a:gdLst>
                <a:gd name="T0" fmla="*/ 19 w 84"/>
                <a:gd name="T1" fmla="*/ 39 h 209"/>
                <a:gd name="T2" fmla="*/ 0 w 84"/>
                <a:gd name="T3" fmla="*/ 53 h 209"/>
                <a:gd name="T4" fmla="*/ 14 w 84"/>
                <a:gd name="T5" fmla="*/ 34 h 209"/>
                <a:gd name="T6" fmla="*/ 21 w 84"/>
                <a:gd name="T7" fmla="*/ 0 h 209"/>
                <a:gd name="T8" fmla="*/ 19 w 84"/>
                <a:gd name="T9" fmla="*/ 39 h 209"/>
                <a:gd name="T10" fmla="*/ 19 w 84"/>
                <a:gd name="T11" fmla="*/ 39 h 209"/>
                <a:gd name="T12" fmla="*/ 0 60000 65536"/>
                <a:gd name="T13" fmla="*/ 0 60000 65536"/>
                <a:gd name="T14" fmla="*/ 0 60000 65536"/>
                <a:gd name="T15" fmla="*/ 0 60000 65536"/>
                <a:gd name="T16" fmla="*/ 0 60000 65536"/>
                <a:gd name="T17" fmla="*/ 0 60000 65536"/>
                <a:gd name="T18" fmla="*/ 0 w 84"/>
                <a:gd name="T19" fmla="*/ 0 h 209"/>
                <a:gd name="T20" fmla="*/ 84 w 84"/>
                <a:gd name="T21" fmla="*/ 209 h 209"/>
              </a:gdLst>
              <a:ahLst/>
              <a:cxnLst>
                <a:cxn ang="T12">
                  <a:pos x="T0" y="T1"/>
                </a:cxn>
                <a:cxn ang="T13">
                  <a:pos x="T2" y="T3"/>
                </a:cxn>
                <a:cxn ang="T14">
                  <a:pos x="T4" y="T5"/>
                </a:cxn>
                <a:cxn ang="T15">
                  <a:pos x="T6" y="T7"/>
                </a:cxn>
                <a:cxn ang="T16">
                  <a:pos x="T8" y="T9"/>
                </a:cxn>
                <a:cxn ang="T17">
                  <a:pos x="T10" y="T11"/>
                </a:cxn>
              </a:cxnLst>
              <a:rect l="T18" t="T19" r="T20" b="T21"/>
              <a:pathLst>
                <a:path w="84" h="209">
                  <a:moveTo>
                    <a:pt x="76" y="156"/>
                  </a:moveTo>
                  <a:lnTo>
                    <a:pt x="0" y="209"/>
                  </a:lnTo>
                  <a:lnTo>
                    <a:pt x="53" y="133"/>
                  </a:lnTo>
                  <a:lnTo>
                    <a:pt x="84" y="0"/>
                  </a:lnTo>
                  <a:lnTo>
                    <a:pt x="76" y="156"/>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2" name="Freeform 45">
              <a:extLst>
                <a:ext uri="{FF2B5EF4-FFF2-40B4-BE49-F238E27FC236}">
                  <a16:creationId xmlns:a16="http://schemas.microsoft.com/office/drawing/2014/main" id="{1885B8A6-1EAC-4B6E-9214-974B867CE3B7}"/>
                </a:ext>
              </a:extLst>
            </p:cNvPr>
            <p:cNvSpPr>
              <a:spLocks/>
            </p:cNvSpPr>
            <p:nvPr/>
          </p:nvSpPr>
          <p:spPr bwMode="auto">
            <a:xfrm>
              <a:off x="4374" y="3537"/>
              <a:ext cx="42" cy="102"/>
            </a:xfrm>
            <a:custGeom>
              <a:avLst/>
              <a:gdLst>
                <a:gd name="T0" fmla="*/ 14 w 83"/>
                <a:gd name="T1" fmla="*/ 16 h 203"/>
                <a:gd name="T2" fmla="*/ 13 w 83"/>
                <a:gd name="T3" fmla="*/ 33 h 203"/>
                <a:gd name="T4" fmla="*/ 0 w 83"/>
                <a:gd name="T5" fmla="*/ 51 h 203"/>
                <a:gd name="T6" fmla="*/ 17 w 83"/>
                <a:gd name="T7" fmla="*/ 38 h 203"/>
                <a:gd name="T8" fmla="*/ 21 w 83"/>
                <a:gd name="T9" fmla="*/ 23 h 203"/>
                <a:gd name="T10" fmla="*/ 14 w 83"/>
                <a:gd name="T11" fmla="*/ 0 h 203"/>
                <a:gd name="T12" fmla="*/ 14 w 83"/>
                <a:gd name="T13" fmla="*/ 16 h 203"/>
                <a:gd name="T14" fmla="*/ 14 w 83"/>
                <a:gd name="T15" fmla="*/ 16 h 203"/>
                <a:gd name="T16" fmla="*/ 0 60000 65536"/>
                <a:gd name="T17" fmla="*/ 0 60000 65536"/>
                <a:gd name="T18" fmla="*/ 0 60000 65536"/>
                <a:gd name="T19" fmla="*/ 0 60000 65536"/>
                <a:gd name="T20" fmla="*/ 0 60000 65536"/>
                <a:gd name="T21" fmla="*/ 0 60000 65536"/>
                <a:gd name="T22" fmla="*/ 0 60000 65536"/>
                <a:gd name="T23" fmla="*/ 0 60000 65536"/>
                <a:gd name="T24" fmla="*/ 0 w 83"/>
                <a:gd name="T25" fmla="*/ 0 h 203"/>
                <a:gd name="T26" fmla="*/ 83 w 83"/>
                <a:gd name="T27" fmla="*/ 203 h 2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3" h="203">
                  <a:moveTo>
                    <a:pt x="55" y="63"/>
                  </a:moveTo>
                  <a:lnTo>
                    <a:pt x="51" y="129"/>
                  </a:lnTo>
                  <a:lnTo>
                    <a:pt x="0" y="203"/>
                  </a:lnTo>
                  <a:lnTo>
                    <a:pt x="66" y="152"/>
                  </a:lnTo>
                  <a:lnTo>
                    <a:pt x="83" y="91"/>
                  </a:lnTo>
                  <a:lnTo>
                    <a:pt x="55" y="0"/>
                  </a:lnTo>
                  <a:lnTo>
                    <a:pt x="55" y="63"/>
                  </a:lnTo>
                  <a:close/>
                </a:path>
              </a:pathLst>
            </a:custGeom>
            <a:solidFill>
              <a:srgbClr val="00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3" name="Freeform 46">
              <a:extLst>
                <a:ext uri="{FF2B5EF4-FFF2-40B4-BE49-F238E27FC236}">
                  <a16:creationId xmlns:a16="http://schemas.microsoft.com/office/drawing/2014/main" id="{85161260-4CA6-4647-B655-0FE78D86E2A5}"/>
                </a:ext>
              </a:extLst>
            </p:cNvPr>
            <p:cNvSpPr>
              <a:spLocks/>
            </p:cNvSpPr>
            <p:nvPr/>
          </p:nvSpPr>
          <p:spPr bwMode="auto">
            <a:xfrm>
              <a:off x="4272" y="3574"/>
              <a:ext cx="60" cy="80"/>
            </a:xfrm>
            <a:custGeom>
              <a:avLst/>
              <a:gdLst>
                <a:gd name="T0" fmla="*/ 19 w 120"/>
                <a:gd name="T1" fmla="*/ 0 h 160"/>
                <a:gd name="T2" fmla="*/ 4 w 120"/>
                <a:gd name="T3" fmla="*/ 10 h 160"/>
                <a:gd name="T4" fmla="*/ 0 w 120"/>
                <a:gd name="T5" fmla="*/ 27 h 160"/>
                <a:gd name="T6" fmla="*/ 6 w 120"/>
                <a:gd name="T7" fmla="*/ 37 h 160"/>
                <a:gd name="T8" fmla="*/ 19 w 120"/>
                <a:gd name="T9" fmla="*/ 40 h 160"/>
                <a:gd name="T10" fmla="*/ 30 w 120"/>
                <a:gd name="T11" fmla="*/ 14 h 160"/>
                <a:gd name="T12" fmla="*/ 19 w 120"/>
                <a:gd name="T13" fmla="*/ 0 h 160"/>
                <a:gd name="T14" fmla="*/ 19 w 120"/>
                <a:gd name="T15" fmla="*/ 0 h 160"/>
                <a:gd name="T16" fmla="*/ 0 60000 65536"/>
                <a:gd name="T17" fmla="*/ 0 60000 65536"/>
                <a:gd name="T18" fmla="*/ 0 60000 65536"/>
                <a:gd name="T19" fmla="*/ 0 60000 65536"/>
                <a:gd name="T20" fmla="*/ 0 60000 65536"/>
                <a:gd name="T21" fmla="*/ 0 60000 65536"/>
                <a:gd name="T22" fmla="*/ 0 60000 65536"/>
                <a:gd name="T23" fmla="*/ 0 60000 65536"/>
                <a:gd name="T24" fmla="*/ 0 w 120"/>
                <a:gd name="T25" fmla="*/ 0 h 160"/>
                <a:gd name="T26" fmla="*/ 120 w 120"/>
                <a:gd name="T27" fmla="*/ 160 h 1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0" h="160">
                  <a:moveTo>
                    <a:pt x="74" y="0"/>
                  </a:moveTo>
                  <a:lnTo>
                    <a:pt x="15" y="38"/>
                  </a:lnTo>
                  <a:lnTo>
                    <a:pt x="0" y="108"/>
                  </a:lnTo>
                  <a:lnTo>
                    <a:pt x="23" y="148"/>
                  </a:lnTo>
                  <a:lnTo>
                    <a:pt x="76" y="160"/>
                  </a:lnTo>
                  <a:lnTo>
                    <a:pt x="120" y="53"/>
                  </a:lnTo>
                  <a:lnTo>
                    <a:pt x="7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4" name="Freeform 47">
              <a:extLst>
                <a:ext uri="{FF2B5EF4-FFF2-40B4-BE49-F238E27FC236}">
                  <a16:creationId xmlns:a16="http://schemas.microsoft.com/office/drawing/2014/main" id="{FED7CD4F-7B3B-4FDC-A495-A5721D68BF28}"/>
                </a:ext>
              </a:extLst>
            </p:cNvPr>
            <p:cNvSpPr>
              <a:spLocks/>
            </p:cNvSpPr>
            <p:nvPr/>
          </p:nvSpPr>
          <p:spPr bwMode="auto">
            <a:xfrm>
              <a:off x="3493" y="3219"/>
              <a:ext cx="68" cy="69"/>
            </a:xfrm>
            <a:custGeom>
              <a:avLst/>
              <a:gdLst>
                <a:gd name="T0" fmla="*/ 9 w 137"/>
                <a:gd name="T1" fmla="*/ 1 h 139"/>
                <a:gd name="T2" fmla="*/ 24 w 137"/>
                <a:gd name="T3" fmla="*/ 0 h 139"/>
                <a:gd name="T4" fmla="*/ 33 w 137"/>
                <a:gd name="T5" fmla="*/ 2 h 139"/>
                <a:gd name="T6" fmla="*/ 34 w 137"/>
                <a:gd name="T7" fmla="*/ 13 h 139"/>
                <a:gd name="T8" fmla="*/ 30 w 137"/>
                <a:gd name="T9" fmla="*/ 27 h 139"/>
                <a:gd name="T10" fmla="*/ 17 w 137"/>
                <a:gd name="T11" fmla="*/ 34 h 139"/>
                <a:gd name="T12" fmla="*/ 1 w 137"/>
                <a:gd name="T13" fmla="*/ 27 h 139"/>
                <a:gd name="T14" fmla="*/ 0 w 137"/>
                <a:gd name="T15" fmla="*/ 17 h 139"/>
                <a:gd name="T16" fmla="*/ 8 w 137"/>
                <a:gd name="T17" fmla="*/ 6 h 139"/>
                <a:gd name="T18" fmla="*/ 9 w 137"/>
                <a:gd name="T19" fmla="*/ 1 h 139"/>
                <a:gd name="T20" fmla="*/ 9 w 137"/>
                <a:gd name="T21" fmla="*/ 1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7"/>
                <a:gd name="T34" fmla="*/ 0 h 139"/>
                <a:gd name="T35" fmla="*/ 137 w 137"/>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7" h="139">
                  <a:moveTo>
                    <a:pt x="36" y="7"/>
                  </a:moveTo>
                  <a:lnTo>
                    <a:pt x="97" y="0"/>
                  </a:lnTo>
                  <a:lnTo>
                    <a:pt x="135" y="9"/>
                  </a:lnTo>
                  <a:lnTo>
                    <a:pt x="137" y="53"/>
                  </a:lnTo>
                  <a:lnTo>
                    <a:pt x="122" y="108"/>
                  </a:lnTo>
                  <a:lnTo>
                    <a:pt x="71" y="139"/>
                  </a:lnTo>
                  <a:lnTo>
                    <a:pt x="4" y="108"/>
                  </a:lnTo>
                  <a:lnTo>
                    <a:pt x="0" y="70"/>
                  </a:lnTo>
                  <a:lnTo>
                    <a:pt x="34" y="26"/>
                  </a:lnTo>
                  <a:lnTo>
                    <a:pt x="36" y="7"/>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5" name="Freeform 48">
              <a:extLst>
                <a:ext uri="{FF2B5EF4-FFF2-40B4-BE49-F238E27FC236}">
                  <a16:creationId xmlns:a16="http://schemas.microsoft.com/office/drawing/2014/main" id="{5FF0B1D5-9010-4F43-844F-A2C943D4D44A}"/>
                </a:ext>
              </a:extLst>
            </p:cNvPr>
            <p:cNvSpPr>
              <a:spLocks/>
            </p:cNvSpPr>
            <p:nvPr/>
          </p:nvSpPr>
          <p:spPr bwMode="auto">
            <a:xfrm>
              <a:off x="4225" y="2577"/>
              <a:ext cx="570" cy="536"/>
            </a:xfrm>
            <a:custGeom>
              <a:avLst/>
              <a:gdLst>
                <a:gd name="T0" fmla="*/ 49 w 1141"/>
                <a:gd name="T1" fmla="*/ 0 h 1073"/>
                <a:gd name="T2" fmla="*/ 36 w 1141"/>
                <a:gd name="T3" fmla="*/ 56 h 1073"/>
                <a:gd name="T4" fmla="*/ 12 w 1141"/>
                <a:gd name="T5" fmla="*/ 79 h 1073"/>
                <a:gd name="T6" fmla="*/ 0 w 1141"/>
                <a:gd name="T7" fmla="*/ 101 h 1073"/>
                <a:gd name="T8" fmla="*/ 26 w 1141"/>
                <a:gd name="T9" fmla="*/ 88 h 1073"/>
                <a:gd name="T10" fmla="*/ 8 w 1141"/>
                <a:gd name="T11" fmla="*/ 126 h 1073"/>
                <a:gd name="T12" fmla="*/ 31 w 1141"/>
                <a:gd name="T13" fmla="*/ 122 h 1073"/>
                <a:gd name="T14" fmla="*/ 50 w 1141"/>
                <a:gd name="T15" fmla="*/ 117 h 1073"/>
                <a:gd name="T16" fmla="*/ 40 w 1141"/>
                <a:gd name="T17" fmla="*/ 155 h 1073"/>
                <a:gd name="T18" fmla="*/ 57 w 1141"/>
                <a:gd name="T19" fmla="*/ 133 h 1073"/>
                <a:gd name="T20" fmla="*/ 61 w 1141"/>
                <a:gd name="T21" fmla="*/ 85 h 1073"/>
                <a:gd name="T22" fmla="*/ 91 w 1141"/>
                <a:gd name="T23" fmla="*/ 52 h 1073"/>
                <a:gd name="T24" fmla="*/ 78 w 1141"/>
                <a:gd name="T25" fmla="*/ 118 h 1073"/>
                <a:gd name="T26" fmla="*/ 118 w 1141"/>
                <a:gd name="T27" fmla="*/ 171 h 1073"/>
                <a:gd name="T28" fmla="*/ 145 w 1141"/>
                <a:gd name="T29" fmla="*/ 260 h 1073"/>
                <a:gd name="T30" fmla="*/ 133 w 1141"/>
                <a:gd name="T31" fmla="*/ 142 h 1073"/>
                <a:gd name="T32" fmla="*/ 140 w 1141"/>
                <a:gd name="T33" fmla="*/ 98 h 1073"/>
                <a:gd name="T34" fmla="*/ 152 w 1141"/>
                <a:gd name="T35" fmla="*/ 81 h 1073"/>
                <a:gd name="T36" fmla="*/ 169 w 1141"/>
                <a:gd name="T37" fmla="*/ 90 h 1073"/>
                <a:gd name="T38" fmla="*/ 178 w 1141"/>
                <a:gd name="T39" fmla="*/ 107 h 1073"/>
                <a:gd name="T40" fmla="*/ 182 w 1141"/>
                <a:gd name="T41" fmla="*/ 139 h 1073"/>
                <a:gd name="T42" fmla="*/ 202 w 1141"/>
                <a:gd name="T43" fmla="*/ 199 h 1073"/>
                <a:gd name="T44" fmla="*/ 215 w 1141"/>
                <a:gd name="T45" fmla="*/ 249 h 1073"/>
                <a:gd name="T46" fmla="*/ 217 w 1141"/>
                <a:gd name="T47" fmla="*/ 268 h 1073"/>
                <a:gd name="T48" fmla="*/ 244 w 1141"/>
                <a:gd name="T49" fmla="*/ 256 h 1073"/>
                <a:gd name="T50" fmla="*/ 277 w 1141"/>
                <a:gd name="T51" fmla="*/ 230 h 1073"/>
                <a:gd name="T52" fmla="*/ 285 w 1141"/>
                <a:gd name="T53" fmla="*/ 205 h 1073"/>
                <a:gd name="T54" fmla="*/ 262 w 1141"/>
                <a:gd name="T55" fmla="*/ 218 h 1073"/>
                <a:gd name="T56" fmla="*/ 260 w 1141"/>
                <a:gd name="T57" fmla="*/ 209 h 1073"/>
                <a:gd name="T58" fmla="*/ 241 w 1141"/>
                <a:gd name="T59" fmla="*/ 216 h 1073"/>
                <a:gd name="T60" fmla="*/ 234 w 1141"/>
                <a:gd name="T61" fmla="*/ 197 h 1073"/>
                <a:gd name="T62" fmla="*/ 213 w 1141"/>
                <a:gd name="T63" fmla="*/ 147 h 1073"/>
                <a:gd name="T64" fmla="*/ 216 w 1141"/>
                <a:gd name="T65" fmla="*/ 120 h 1073"/>
                <a:gd name="T66" fmla="*/ 216 w 1141"/>
                <a:gd name="T67" fmla="*/ 85 h 1073"/>
                <a:gd name="T68" fmla="*/ 204 w 1141"/>
                <a:gd name="T69" fmla="*/ 60 h 1073"/>
                <a:gd name="T70" fmla="*/ 176 w 1141"/>
                <a:gd name="T71" fmla="*/ 43 h 1073"/>
                <a:gd name="T72" fmla="*/ 128 w 1141"/>
                <a:gd name="T73" fmla="*/ 24 h 1073"/>
                <a:gd name="T74" fmla="*/ 77 w 1141"/>
                <a:gd name="T75" fmla="*/ 10 h 1073"/>
                <a:gd name="T76" fmla="*/ 49 w 1141"/>
                <a:gd name="T77" fmla="*/ 0 h 1073"/>
                <a:gd name="T78" fmla="*/ 49 w 1141"/>
                <a:gd name="T79" fmla="*/ 0 h 10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141"/>
                <a:gd name="T121" fmla="*/ 0 h 1073"/>
                <a:gd name="T122" fmla="*/ 1141 w 1141"/>
                <a:gd name="T123" fmla="*/ 1073 h 10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141" h="1073">
                  <a:moveTo>
                    <a:pt x="198" y="0"/>
                  </a:moveTo>
                  <a:lnTo>
                    <a:pt x="147" y="225"/>
                  </a:lnTo>
                  <a:lnTo>
                    <a:pt x="50" y="316"/>
                  </a:lnTo>
                  <a:lnTo>
                    <a:pt x="0" y="407"/>
                  </a:lnTo>
                  <a:lnTo>
                    <a:pt x="107" y="352"/>
                  </a:lnTo>
                  <a:lnTo>
                    <a:pt x="34" y="504"/>
                  </a:lnTo>
                  <a:lnTo>
                    <a:pt x="126" y="489"/>
                  </a:lnTo>
                  <a:lnTo>
                    <a:pt x="202" y="468"/>
                  </a:lnTo>
                  <a:lnTo>
                    <a:pt x="162" y="620"/>
                  </a:lnTo>
                  <a:lnTo>
                    <a:pt x="228" y="535"/>
                  </a:lnTo>
                  <a:lnTo>
                    <a:pt x="247" y="341"/>
                  </a:lnTo>
                  <a:lnTo>
                    <a:pt x="365" y="210"/>
                  </a:lnTo>
                  <a:lnTo>
                    <a:pt x="314" y="474"/>
                  </a:lnTo>
                  <a:lnTo>
                    <a:pt x="472" y="687"/>
                  </a:lnTo>
                  <a:lnTo>
                    <a:pt x="582" y="1042"/>
                  </a:lnTo>
                  <a:lnTo>
                    <a:pt x="533" y="571"/>
                  </a:lnTo>
                  <a:lnTo>
                    <a:pt x="563" y="392"/>
                  </a:lnTo>
                  <a:lnTo>
                    <a:pt x="609" y="326"/>
                  </a:lnTo>
                  <a:lnTo>
                    <a:pt x="679" y="362"/>
                  </a:lnTo>
                  <a:lnTo>
                    <a:pt x="715" y="428"/>
                  </a:lnTo>
                  <a:lnTo>
                    <a:pt x="730" y="559"/>
                  </a:lnTo>
                  <a:lnTo>
                    <a:pt x="810" y="799"/>
                  </a:lnTo>
                  <a:lnTo>
                    <a:pt x="861" y="997"/>
                  </a:lnTo>
                  <a:lnTo>
                    <a:pt x="871" y="1073"/>
                  </a:lnTo>
                  <a:lnTo>
                    <a:pt x="977" y="1027"/>
                  </a:lnTo>
                  <a:lnTo>
                    <a:pt x="1110" y="921"/>
                  </a:lnTo>
                  <a:lnTo>
                    <a:pt x="1141" y="820"/>
                  </a:lnTo>
                  <a:lnTo>
                    <a:pt x="1050" y="875"/>
                  </a:lnTo>
                  <a:lnTo>
                    <a:pt x="1040" y="839"/>
                  </a:lnTo>
                  <a:lnTo>
                    <a:pt x="964" y="864"/>
                  </a:lnTo>
                  <a:lnTo>
                    <a:pt x="937" y="788"/>
                  </a:lnTo>
                  <a:lnTo>
                    <a:pt x="852" y="590"/>
                  </a:lnTo>
                  <a:lnTo>
                    <a:pt x="867" y="483"/>
                  </a:lnTo>
                  <a:lnTo>
                    <a:pt x="867" y="341"/>
                  </a:lnTo>
                  <a:lnTo>
                    <a:pt x="816" y="240"/>
                  </a:lnTo>
                  <a:lnTo>
                    <a:pt x="704" y="173"/>
                  </a:lnTo>
                  <a:lnTo>
                    <a:pt x="512" y="97"/>
                  </a:lnTo>
                  <a:lnTo>
                    <a:pt x="308" y="42"/>
                  </a:lnTo>
                  <a:lnTo>
                    <a:pt x="198"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6" name="Freeform 49">
              <a:extLst>
                <a:ext uri="{FF2B5EF4-FFF2-40B4-BE49-F238E27FC236}">
                  <a16:creationId xmlns:a16="http://schemas.microsoft.com/office/drawing/2014/main" id="{0869D8CF-2630-4CCD-92FF-090C95BC0395}"/>
                </a:ext>
              </a:extLst>
            </p:cNvPr>
            <p:cNvSpPr>
              <a:spLocks/>
            </p:cNvSpPr>
            <p:nvPr/>
          </p:nvSpPr>
          <p:spPr bwMode="auto">
            <a:xfrm>
              <a:off x="4556" y="2765"/>
              <a:ext cx="330" cy="648"/>
            </a:xfrm>
            <a:custGeom>
              <a:avLst/>
              <a:gdLst>
                <a:gd name="T0" fmla="*/ 63 w 659"/>
                <a:gd name="T1" fmla="*/ 0 h 1295"/>
                <a:gd name="T2" fmla="*/ 95 w 659"/>
                <a:gd name="T3" fmla="*/ 69 h 1295"/>
                <a:gd name="T4" fmla="*/ 101 w 659"/>
                <a:gd name="T5" fmla="*/ 107 h 1295"/>
                <a:gd name="T6" fmla="*/ 94 w 659"/>
                <a:gd name="T7" fmla="*/ 139 h 1295"/>
                <a:gd name="T8" fmla="*/ 67 w 659"/>
                <a:gd name="T9" fmla="*/ 171 h 1295"/>
                <a:gd name="T10" fmla="*/ 130 w 659"/>
                <a:gd name="T11" fmla="*/ 177 h 1295"/>
                <a:gd name="T12" fmla="*/ 140 w 659"/>
                <a:gd name="T13" fmla="*/ 192 h 1295"/>
                <a:gd name="T14" fmla="*/ 103 w 659"/>
                <a:gd name="T15" fmla="*/ 192 h 1295"/>
                <a:gd name="T16" fmla="*/ 127 w 659"/>
                <a:gd name="T17" fmla="*/ 209 h 1295"/>
                <a:gd name="T18" fmla="*/ 57 w 659"/>
                <a:gd name="T19" fmla="*/ 188 h 1295"/>
                <a:gd name="T20" fmla="*/ 55 w 659"/>
                <a:gd name="T21" fmla="*/ 207 h 1295"/>
                <a:gd name="T22" fmla="*/ 105 w 659"/>
                <a:gd name="T23" fmla="*/ 230 h 1295"/>
                <a:gd name="T24" fmla="*/ 114 w 659"/>
                <a:gd name="T25" fmla="*/ 249 h 1295"/>
                <a:gd name="T26" fmla="*/ 92 w 659"/>
                <a:gd name="T27" fmla="*/ 240 h 1295"/>
                <a:gd name="T28" fmla="*/ 67 w 659"/>
                <a:gd name="T29" fmla="*/ 235 h 1295"/>
                <a:gd name="T30" fmla="*/ 44 w 659"/>
                <a:gd name="T31" fmla="*/ 235 h 1295"/>
                <a:gd name="T32" fmla="*/ 0 w 659"/>
                <a:gd name="T33" fmla="*/ 315 h 1295"/>
                <a:gd name="T34" fmla="*/ 36 w 659"/>
                <a:gd name="T35" fmla="*/ 324 h 1295"/>
                <a:gd name="T36" fmla="*/ 82 w 659"/>
                <a:gd name="T37" fmla="*/ 316 h 1295"/>
                <a:gd name="T38" fmla="*/ 108 w 659"/>
                <a:gd name="T39" fmla="*/ 305 h 1295"/>
                <a:gd name="T40" fmla="*/ 132 w 659"/>
                <a:gd name="T41" fmla="*/ 282 h 1295"/>
                <a:gd name="T42" fmla="*/ 154 w 659"/>
                <a:gd name="T43" fmla="*/ 257 h 1295"/>
                <a:gd name="T44" fmla="*/ 165 w 659"/>
                <a:gd name="T45" fmla="*/ 211 h 1295"/>
                <a:gd name="T46" fmla="*/ 156 w 659"/>
                <a:gd name="T47" fmla="*/ 155 h 1295"/>
                <a:gd name="T48" fmla="*/ 128 w 659"/>
                <a:gd name="T49" fmla="*/ 110 h 1295"/>
                <a:gd name="T50" fmla="*/ 63 w 659"/>
                <a:gd name="T51" fmla="*/ 0 h 1295"/>
                <a:gd name="T52" fmla="*/ 63 w 659"/>
                <a:gd name="T53" fmla="*/ 0 h 129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59"/>
                <a:gd name="T82" fmla="*/ 0 h 1295"/>
                <a:gd name="T83" fmla="*/ 659 w 659"/>
                <a:gd name="T84" fmla="*/ 1295 h 129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59" h="1295">
                  <a:moveTo>
                    <a:pt x="249" y="0"/>
                  </a:moveTo>
                  <a:lnTo>
                    <a:pt x="380" y="274"/>
                  </a:lnTo>
                  <a:lnTo>
                    <a:pt x="401" y="426"/>
                  </a:lnTo>
                  <a:lnTo>
                    <a:pt x="376" y="553"/>
                  </a:lnTo>
                  <a:lnTo>
                    <a:pt x="268" y="681"/>
                  </a:lnTo>
                  <a:lnTo>
                    <a:pt x="517" y="705"/>
                  </a:lnTo>
                  <a:lnTo>
                    <a:pt x="557" y="766"/>
                  </a:lnTo>
                  <a:lnTo>
                    <a:pt x="410" y="766"/>
                  </a:lnTo>
                  <a:lnTo>
                    <a:pt x="507" y="833"/>
                  </a:lnTo>
                  <a:lnTo>
                    <a:pt x="228" y="751"/>
                  </a:lnTo>
                  <a:lnTo>
                    <a:pt x="218" y="827"/>
                  </a:lnTo>
                  <a:lnTo>
                    <a:pt x="420" y="918"/>
                  </a:lnTo>
                  <a:lnTo>
                    <a:pt x="456" y="994"/>
                  </a:lnTo>
                  <a:lnTo>
                    <a:pt x="365" y="960"/>
                  </a:lnTo>
                  <a:lnTo>
                    <a:pt x="268" y="939"/>
                  </a:lnTo>
                  <a:lnTo>
                    <a:pt x="176" y="939"/>
                  </a:lnTo>
                  <a:lnTo>
                    <a:pt x="0" y="1259"/>
                  </a:lnTo>
                  <a:lnTo>
                    <a:pt x="142" y="1295"/>
                  </a:lnTo>
                  <a:lnTo>
                    <a:pt x="325" y="1264"/>
                  </a:lnTo>
                  <a:lnTo>
                    <a:pt x="431" y="1219"/>
                  </a:lnTo>
                  <a:lnTo>
                    <a:pt x="526" y="1127"/>
                  </a:lnTo>
                  <a:lnTo>
                    <a:pt x="614" y="1025"/>
                  </a:lnTo>
                  <a:lnTo>
                    <a:pt x="659" y="842"/>
                  </a:lnTo>
                  <a:lnTo>
                    <a:pt x="623" y="620"/>
                  </a:lnTo>
                  <a:lnTo>
                    <a:pt x="511" y="437"/>
                  </a:lnTo>
                  <a:lnTo>
                    <a:pt x="249"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7" name="Freeform 50">
              <a:extLst>
                <a:ext uri="{FF2B5EF4-FFF2-40B4-BE49-F238E27FC236}">
                  <a16:creationId xmlns:a16="http://schemas.microsoft.com/office/drawing/2014/main" id="{E5F55714-A49F-4929-931F-1F4BF01A479D}"/>
                </a:ext>
              </a:extLst>
            </p:cNvPr>
            <p:cNvSpPr>
              <a:spLocks/>
            </p:cNvSpPr>
            <p:nvPr/>
          </p:nvSpPr>
          <p:spPr bwMode="auto">
            <a:xfrm>
              <a:off x="4179" y="3187"/>
              <a:ext cx="357" cy="437"/>
            </a:xfrm>
            <a:custGeom>
              <a:avLst/>
              <a:gdLst>
                <a:gd name="T0" fmla="*/ 171 w 715"/>
                <a:gd name="T1" fmla="*/ 0 h 875"/>
                <a:gd name="T2" fmla="*/ 148 w 715"/>
                <a:gd name="T3" fmla="*/ 0 h 875"/>
                <a:gd name="T4" fmla="*/ 131 w 715"/>
                <a:gd name="T5" fmla="*/ 5 h 875"/>
                <a:gd name="T6" fmla="*/ 122 w 715"/>
                <a:gd name="T7" fmla="*/ 28 h 875"/>
                <a:gd name="T8" fmla="*/ 107 w 715"/>
                <a:gd name="T9" fmla="*/ 53 h 875"/>
                <a:gd name="T10" fmla="*/ 84 w 715"/>
                <a:gd name="T11" fmla="*/ 70 h 875"/>
                <a:gd name="T12" fmla="*/ 74 w 715"/>
                <a:gd name="T13" fmla="*/ 92 h 875"/>
                <a:gd name="T14" fmla="*/ 91 w 715"/>
                <a:gd name="T15" fmla="*/ 92 h 875"/>
                <a:gd name="T16" fmla="*/ 79 w 715"/>
                <a:gd name="T17" fmla="*/ 114 h 875"/>
                <a:gd name="T18" fmla="*/ 60 w 715"/>
                <a:gd name="T19" fmla="*/ 145 h 875"/>
                <a:gd name="T20" fmla="*/ 38 w 715"/>
                <a:gd name="T21" fmla="*/ 170 h 875"/>
                <a:gd name="T22" fmla="*/ 0 w 715"/>
                <a:gd name="T23" fmla="*/ 211 h 875"/>
                <a:gd name="T24" fmla="*/ 22 w 715"/>
                <a:gd name="T25" fmla="*/ 218 h 875"/>
                <a:gd name="T26" fmla="*/ 53 w 715"/>
                <a:gd name="T27" fmla="*/ 177 h 875"/>
                <a:gd name="T28" fmla="*/ 72 w 715"/>
                <a:gd name="T29" fmla="*/ 169 h 875"/>
                <a:gd name="T30" fmla="*/ 96 w 715"/>
                <a:gd name="T31" fmla="*/ 127 h 875"/>
                <a:gd name="T32" fmla="*/ 108 w 715"/>
                <a:gd name="T33" fmla="*/ 126 h 875"/>
                <a:gd name="T34" fmla="*/ 164 w 715"/>
                <a:gd name="T35" fmla="*/ 35 h 875"/>
                <a:gd name="T36" fmla="*/ 178 w 715"/>
                <a:gd name="T37" fmla="*/ 10 h 875"/>
                <a:gd name="T38" fmla="*/ 171 w 715"/>
                <a:gd name="T39" fmla="*/ 0 h 875"/>
                <a:gd name="T40" fmla="*/ 171 w 715"/>
                <a:gd name="T41" fmla="*/ 0 h 87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15"/>
                <a:gd name="T64" fmla="*/ 0 h 875"/>
                <a:gd name="T65" fmla="*/ 715 w 715"/>
                <a:gd name="T66" fmla="*/ 875 h 87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15" h="875">
                  <a:moveTo>
                    <a:pt x="684" y="0"/>
                  </a:moveTo>
                  <a:lnTo>
                    <a:pt x="593" y="0"/>
                  </a:lnTo>
                  <a:lnTo>
                    <a:pt x="527" y="21"/>
                  </a:lnTo>
                  <a:lnTo>
                    <a:pt x="490" y="112"/>
                  </a:lnTo>
                  <a:lnTo>
                    <a:pt x="430" y="215"/>
                  </a:lnTo>
                  <a:lnTo>
                    <a:pt x="338" y="280"/>
                  </a:lnTo>
                  <a:lnTo>
                    <a:pt x="298" y="371"/>
                  </a:lnTo>
                  <a:lnTo>
                    <a:pt x="365" y="371"/>
                  </a:lnTo>
                  <a:lnTo>
                    <a:pt x="319" y="458"/>
                  </a:lnTo>
                  <a:lnTo>
                    <a:pt x="243" y="580"/>
                  </a:lnTo>
                  <a:lnTo>
                    <a:pt x="152" y="681"/>
                  </a:lnTo>
                  <a:lnTo>
                    <a:pt x="0" y="844"/>
                  </a:lnTo>
                  <a:lnTo>
                    <a:pt x="91" y="875"/>
                  </a:lnTo>
                  <a:lnTo>
                    <a:pt x="213" y="711"/>
                  </a:lnTo>
                  <a:lnTo>
                    <a:pt x="289" y="677"/>
                  </a:lnTo>
                  <a:lnTo>
                    <a:pt x="384" y="508"/>
                  </a:lnTo>
                  <a:lnTo>
                    <a:pt x="435" y="504"/>
                  </a:lnTo>
                  <a:lnTo>
                    <a:pt x="658" y="143"/>
                  </a:lnTo>
                  <a:lnTo>
                    <a:pt x="715" y="42"/>
                  </a:lnTo>
                  <a:lnTo>
                    <a:pt x="684" y="0"/>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8" name="Freeform 51">
              <a:extLst>
                <a:ext uri="{FF2B5EF4-FFF2-40B4-BE49-F238E27FC236}">
                  <a16:creationId xmlns:a16="http://schemas.microsoft.com/office/drawing/2014/main" id="{B3F5698D-AB97-4C75-BB3C-E0E125B7B1EB}"/>
                </a:ext>
              </a:extLst>
            </p:cNvPr>
            <p:cNvSpPr>
              <a:spLocks/>
            </p:cNvSpPr>
            <p:nvPr/>
          </p:nvSpPr>
          <p:spPr bwMode="auto">
            <a:xfrm>
              <a:off x="3707" y="3171"/>
              <a:ext cx="626" cy="654"/>
            </a:xfrm>
            <a:custGeom>
              <a:avLst/>
              <a:gdLst>
                <a:gd name="T0" fmla="*/ 0 w 1251"/>
                <a:gd name="T1" fmla="*/ 314 h 1306"/>
                <a:gd name="T2" fmla="*/ 27 w 1251"/>
                <a:gd name="T3" fmla="*/ 291 h 1306"/>
                <a:gd name="T4" fmla="*/ 51 w 1251"/>
                <a:gd name="T5" fmla="*/ 280 h 1306"/>
                <a:gd name="T6" fmla="*/ 37 w 1251"/>
                <a:gd name="T7" fmla="*/ 265 h 1306"/>
                <a:gd name="T8" fmla="*/ 62 w 1251"/>
                <a:gd name="T9" fmla="*/ 266 h 1306"/>
                <a:gd name="T10" fmla="*/ 115 w 1251"/>
                <a:gd name="T11" fmla="*/ 229 h 1306"/>
                <a:gd name="T12" fmla="*/ 152 w 1251"/>
                <a:gd name="T13" fmla="*/ 195 h 1306"/>
                <a:gd name="T14" fmla="*/ 175 w 1251"/>
                <a:gd name="T15" fmla="*/ 185 h 1306"/>
                <a:gd name="T16" fmla="*/ 184 w 1251"/>
                <a:gd name="T17" fmla="*/ 161 h 1306"/>
                <a:gd name="T18" fmla="*/ 223 w 1251"/>
                <a:gd name="T19" fmla="*/ 125 h 1306"/>
                <a:gd name="T20" fmla="*/ 273 w 1251"/>
                <a:gd name="T21" fmla="*/ 53 h 1306"/>
                <a:gd name="T22" fmla="*/ 313 w 1251"/>
                <a:gd name="T23" fmla="*/ 0 h 1306"/>
                <a:gd name="T24" fmla="*/ 273 w 1251"/>
                <a:gd name="T25" fmla="*/ 75 h 1306"/>
                <a:gd name="T26" fmla="*/ 218 w 1251"/>
                <a:gd name="T27" fmla="*/ 172 h 1306"/>
                <a:gd name="T28" fmla="*/ 197 w 1251"/>
                <a:gd name="T29" fmla="*/ 199 h 1306"/>
                <a:gd name="T30" fmla="*/ 131 w 1251"/>
                <a:gd name="T31" fmla="*/ 241 h 1306"/>
                <a:gd name="T32" fmla="*/ 55 w 1251"/>
                <a:gd name="T33" fmla="*/ 310 h 1306"/>
                <a:gd name="T34" fmla="*/ 28 w 1251"/>
                <a:gd name="T35" fmla="*/ 328 h 1306"/>
                <a:gd name="T36" fmla="*/ 0 w 1251"/>
                <a:gd name="T37" fmla="*/ 314 h 1306"/>
                <a:gd name="T38" fmla="*/ 0 w 1251"/>
                <a:gd name="T39" fmla="*/ 314 h 13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51"/>
                <a:gd name="T61" fmla="*/ 0 h 1306"/>
                <a:gd name="T62" fmla="*/ 1251 w 1251"/>
                <a:gd name="T63" fmla="*/ 1306 h 13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51" h="1306">
                  <a:moveTo>
                    <a:pt x="0" y="1255"/>
                  </a:moveTo>
                  <a:lnTo>
                    <a:pt x="106" y="1163"/>
                  </a:lnTo>
                  <a:lnTo>
                    <a:pt x="201" y="1118"/>
                  </a:lnTo>
                  <a:lnTo>
                    <a:pt x="146" y="1057"/>
                  </a:lnTo>
                  <a:lnTo>
                    <a:pt x="247" y="1063"/>
                  </a:lnTo>
                  <a:lnTo>
                    <a:pt x="460" y="914"/>
                  </a:lnTo>
                  <a:lnTo>
                    <a:pt x="608" y="777"/>
                  </a:lnTo>
                  <a:lnTo>
                    <a:pt x="700" y="737"/>
                  </a:lnTo>
                  <a:lnTo>
                    <a:pt x="734" y="644"/>
                  </a:lnTo>
                  <a:lnTo>
                    <a:pt x="892" y="498"/>
                  </a:lnTo>
                  <a:lnTo>
                    <a:pt x="1089" y="209"/>
                  </a:lnTo>
                  <a:lnTo>
                    <a:pt x="1251" y="0"/>
                  </a:lnTo>
                  <a:lnTo>
                    <a:pt x="1089" y="300"/>
                  </a:lnTo>
                  <a:lnTo>
                    <a:pt x="871" y="686"/>
                  </a:lnTo>
                  <a:lnTo>
                    <a:pt x="785" y="793"/>
                  </a:lnTo>
                  <a:lnTo>
                    <a:pt x="521" y="960"/>
                  </a:lnTo>
                  <a:lnTo>
                    <a:pt x="217" y="1239"/>
                  </a:lnTo>
                  <a:lnTo>
                    <a:pt x="110" y="1306"/>
                  </a:lnTo>
                  <a:lnTo>
                    <a:pt x="0" y="1255"/>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59" name="Freeform 52">
              <a:extLst>
                <a:ext uri="{FF2B5EF4-FFF2-40B4-BE49-F238E27FC236}">
                  <a16:creationId xmlns:a16="http://schemas.microsoft.com/office/drawing/2014/main" id="{5452F1E7-0854-41DC-9C17-AA0E0AE94FC0}"/>
                </a:ext>
              </a:extLst>
            </p:cNvPr>
            <p:cNvSpPr>
              <a:spLocks/>
            </p:cNvSpPr>
            <p:nvPr/>
          </p:nvSpPr>
          <p:spPr bwMode="auto">
            <a:xfrm>
              <a:off x="4211" y="2831"/>
              <a:ext cx="280" cy="310"/>
            </a:xfrm>
            <a:custGeom>
              <a:avLst/>
              <a:gdLst>
                <a:gd name="T0" fmla="*/ 0 w 559"/>
                <a:gd name="T1" fmla="*/ 15 h 620"/>
                <a:gd name="T2" fmla="*/ 34 w 559"/>
                <a:gd name="T3" fmla="*/ 49 h 620"/>
                <a:gd name="T4" fmla="*/ 59 w 559"/>
                <a:gd name="T5" fmla="*/ 66 h 620"/>
                <a:gd name="T6" fmla="*/ 82 w 559"/>
                <a:gd name="T7" fmla="*/ 70 h 620"/>
                <a:gd name="T8" fmla="*/ 107 w 559"/>
                <a:gd name="T9" fmla="*/ 70 h 620"/>
                <a:gd name="T10" fmla="*/ 107 w 559"/>
                <a:gd name="T11" fmla="*/ 44 h 620"/>
                <a:gd name="T12" fmla="*/ 103 w 559"/>
                <a:gd name="T13" fmla="*/ 0 h 620"/>
                <a:gd name="T14" fmla="*/ 126 w 559"/>
                <a:gd name="T15" fmla="*/ 53 h 620"/>
                <a:gd name="T16" fmla="*/ 140 w 559"/>
                <a:gd name="T17" fmla="*/ 107 h 620"/>
                <a:gd name="T18" fmla="*/ 104 w 559"/>
                <a:gd name="T19" fmla="*/ 97 h 620"/>
                <a:gd name="T20" fmla="*/ 116 w 559"/>
                <a:gd name="T21" fmla="*/ 129 h 620"/>
                <a:gd name="T22" fmla="*/ 116 w 559"/>
                <a:gd name="T23" fmla="*/ 142 h 620"/>
                <a:gd name="T24" fmla="*/ 79 w 559"/>
                <a:gd name="T25" fmla="*/ 138 h 620"/>
                <a:gd name="T26" fmla="*/ 47 w 559"/>
                <a:gd name="T27" fmla="*/ 155 h 620"/>
                <a:gd name="T28" fmla="*/ 74 w 559"/>
                <a:gd name="T29" fmla="*/ 127 h 620"/>
                <a:gd name="T30" fmla="*/ 87 w 559"/>
                <a:gd name="T31" fmla="*/ 117 h 620"/>
                <a:gd name="T32" fmla="*/ 94 w 559"/>
                <a:gd name="T33" fmla="*/ 91 h 620"/>
                <a:gd name="T34" fmla="*/ 49 w 559"/>
                <a:gd name="T35" fmla="*/ 66 h 620"/>
                <a:gd name="T36" fmla="*/ 0 w 559"/>
                <a:gd name="T37" fmla="*/ 15 h 620"/>
                <a:gd name="T38" fmla="*/ 0 w 559"/>
                <a:gd name="T39" fmla="*/ 15 h 6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59"/>
                <a:gd name="T61" fmla="*/ 0 h 620"/>
                <a:gd name="T62" fmla="*/ 559 w 559"/>
                <a:gd name="T63" fmla="*/ 620 h 6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59" h="620">
                  <a:moveTo>
                    <a:pt x="0" y="57"/>
                  </a:moveTo>
                  <a:lnTo>
                    <a:pt x="133" y="194"/>
                  </a:lnTo>
                  <a:lnTo>
                    <a:pt x="233" y="261"/>
                  </a:lnTo>
                  <a:lnTo>
                    <a:pt x="325" y="280"/>
                  </a:lnTo>
                  <a:lnTo>
                    <a:pt x="425" y="280"/>
                  </a:lnTo>
                  <a:lnTo>
                    <a:pt x="425" y="173"/>
                  </a:lnTo>
                  <a:lnTo>
                    <a:pt x="410" y="0"/>
                  </a:lnTo>
                  <a:lnTo>
                    <a:pt x="501" y="209"/>
                  </a:lnTo>
                  <a:lnTo>
                    <a:pt x="559" y="428"/>
                  </a:lnTo>
                  <a:lnTo>
                    <a:pt x="416" y="386"/>
                  </a:lnTo>
                  <a:lnTo>
                    <a:pt x="462" y="513"/>
                  </a:lnTo>
                  <a:lnTo>
                    <a:pt x="462" y="565"/>
                  </a:lnTo>
                  <a:lnTo>
                    <a:pt x="315" y="550"/>
                  </a:lnTo>
                  <a:lnTo>
                    <a:pt x="188" y="620"/>
                  </a:lnTo>
                  <a:lnTo>
                    <a:pt x="294" y="508"/>
                  </a:lnTo>
                  <a:lnTo>
                    <a:pt x="346" y="468"/>
                  </a:lnTo>
                  <a:lnTo>
                    <a:pt x="376" y="361"/>
                  </a:lnTo>
                  <a:lnTo>
                    <a:pt x="193" y="264"/>
                  </a:lnTo>
                  <a:lnTo>
                    <a:pt x="0" y="57"/>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0" name="Freeform 53">
              <a:extLst>
                <a:ext uri="{FF2B5EF4-FFF2-40B4-BE49-F238E27FC236}">
                  <a16:creationId xmlns:a16="http://schemas.microsoft.com/office/drawing/2014/main" id="{DF3A0BDC-63E5-4EAE-979B-C04C01270AE9}"/>
                </a:ext>
              </a:extLst>
            </p:cNvPr>
            <p:cNvSpPr>
              <a:spLocks/>
            </p:cNvSpPr>
            <p:nvPr/>
          </p:nvSpPr>
          <p:spPr bwMode="auto">
            <a:xfrm>
              <a:off x="3682" y="2989"/>
              <a:ext cx="147" cy="135"/>
            </a:xfrm>
            <a:custGeom>
              <a:avLst/>
              <a:gdLst>
                <a:gd name="T0" fmla="*/ 74 w 294"/>
                <a:gd name="T1" fmla="*/ 0 h 270"/>
                <a:gd name="T2" fmla="*/ 61 w 294"/>
                <a:gd name="T3" fmla="*/ 22 h 270"/>
                <a:gd name="T4" fmla="*/ 29 w 294"/>
                <a:gd name="T5" fmla="*/ 47 h 270"/>
                <a:gd name="T6" fmla="*/ 0 w 294"/>
                <a:gd name="T7" fmla="*/ 68 h 270"/>
                <a:gd name="T8" fmla="*/ 25 w 294"/>
                <a:gd name="T9" fmla="*/ 35 h 270"/>
                <a:gd name="T10" fmla="*/ 41 w 294"/>
                <a:gd name="T11" fmla="*/ 12 h 270"/>
                <a:gd name="T12" fmla="*/ 54 w 294"/>
                <a:gd name="T13" fmla="*/ 0 h 270"/>
                <a:gd name="T14" fmla="*/ 74 w 294"/>
                <a:gd name="T15" fmla="*/ 0 h 270"/>
                <a:gd name="T16" fmla="*/ 74 w 294"/>
                <a:gd name="T17" fmla="*/ 0 h 27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4"/>
                <a:gd name="T28" fmla="*/ 0 h 270"/>
                <a:gd name="T29" fmla="*/ 294 w 294"/>
                <a:gd name="T30" fmla="*/ 270 h 27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4" h="270">
                  <a:moveTo>
                    <a:pt x="294" y="0"/>
                  </a:moveTo>
                  <a:lnTo>
                    <a:pt x="243" y="85"/>
                  </a:lnTo>
                  <a:lnTo>
                    <a:pt x="116" y="188"/>
                  </a:lnTo>
                  <a:lnTo>
                    <a:pt x="0" y="270"/>
                  </a:lnTo>
                  <a:lnTo>
                    <a:pt x="97" y="137"/>
                  </a:lnTo>
                  <a:lnTo>
                    <a:pt x="161" y="45"/>
                  </a:lnTo>
                  <a:lnTo>
                    <a:pt x="213" y="0"/>
                  </a:lnTo>
                  <a:lnTo>
                    <a:pt x="294" y="0"/>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1" name="Freeform 54">
              <a:extLst>
                <a:ext uri="{FF2B5EF4-FFF2-40B4-BE49-F238E27FC236}">
                  <a16:creationId xmlns:a16="http://schemas.microsoft.com/office/drawing/2014/main" id="{591376F8-BA44-448E-A258-7EDE79F1D63E}"/>
                </a:ext>
              </a:extLst>
            </p:cNvPr>
            <p:cNvSpPr>
              <a:spLocks/>
            </p:cNvSpPr>
            <p:nvPr/>
          </p:nvSpPr>
          <p:spPr bwMode="auto">
            <a:xfrm>
              <a:off x="3910" y="2740"/>
              <a:ext cx="122" cy="198"/>
            </a:xfrm>
            <a:custGeom>
              <a:avLst/>
              <a:gdLst>
                <a:gd name="T0" fmla="*/ 2 w 243"/>
                <a:gd name="T1" fmla="*/ 81 h 397"/>
                <a:gd name="T2" fmla="*/ 13 w 243"/>
                <a:gd name="T3" fmla="*/ 53 h 397"/>
                <a:gd name="T4" fmla="*/ 61 w 243"/>
                <a:gd name="T5" fmla="*/ 0 h 397"/>
                <a:gd name="T6" fmla="*/ 61 w 243"/>
                <a:gd name="T7" fmla="*/ 24 h 397"/>
                <a:gd name="T8" fmla="*/ 31 w 243"/>
                <a:gd name="T9" fmla="*/ 52 h 397"/>
                <a:gd name="T10" fmla="*/ 13 w 243"/>
                <a:gd name="T11" fmla="*/ 76 h 397"/>
                <a:gd name="T12" fmla="*/ 0 w 243"/>
                <a:gd name="T13" fmla="*/ 99 h 397"/>
                <a:gd name="T14" fmla="*/ 2 w 243"/>
                <a:gd name="T15" fmla="*/ 81 h 397"/>
                <a:gd name="T16" fmla="*/ 2 w 243"/>
                <a:gd name="T17" fmla="*/ 81 h 3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3"/>
                <a:gd name="T28" fmla="*/ 0 h 397"/>
                <a:gd name="T29" fmla="*/ 243 w 243"/>
                <a:gd name="T30" fmla="*/ 397 h 3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3" h="397">
                  <a:moveTo>
                    <a:pt x="6" y="325"/>
                  </a:moveTo>
                  <a:lnTo>
                    <a:pt x="51" y="214"/>
                  </a:lnTo>
                  <a:lnTo>
                    <a:pt x="243" y="0"/>
                  </a:lnTo>
                  <a:lnTo>
                    <a:pt x="243" y="96"/>
                  </a:lnTo>
                  <a:lnTo>
                    <a:pt x="122" y="209"/>
                  </a:lnTo>
                  <a:lnTo>
                    <a:pt x="51" y="306"/>
                  </a:lnTo>
                  <a:lnTo>
                    <a:pt x="0" y="397"/>
                  </a:lnTo>
                  <a:lnTo>
                    <a:pt x="6" y="325"/>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2" name="Freeform 55">
              <a:extLst>
                <a:ext uri="{FF2B5EF4-FFF2-40B4-BE49-F238E27FC236}">
                  <a16:creationId xmlns:a16="http://schemas.microsoft.com/office/drawing/2014/main" id="{27A3610A-B94A-42C9-B0B0-F5069E713118}"/>
                </a:ext>
              </a:extLst>
            </p:cNvPr>
            <p:cNvSpPr>
              <a:spLocks/>
            </p:cNvSpPr>
            <p:nvPr/>
          </p:nvSpPr>
          <p:spPr bwMode="auto">
            <a:xfrm>
              <a:off x="3796" y="3164"/>
              <a:ext cx="517" cy="503"/>
            </a:xfrm>
            <a:custGeom>
              <a:avLst/>
              <a:gdLst>
                <a:gd name="T0" fmla="*/ 0 w 1034"/>
                <a:gd name="T1" fmla="*/ 252 h 1005"/>
                <a:gd name="T2" fmla="*/ 41 w 1034"/>
                <a:gd name="T3" fmla="*/ 208 h 1005"/>
                <a:gd name="T4" fmla="*/ 82 w 1034"/>
                <a:gd name="T5" fmla="*/ 182 h 1005"/>
                <a:gd name="T6" fmla="*/ 95 w 1034"/>
                <a:gd name="T7" fmla="*/ 164 h 1005"/>
                <a:gd name="T8" fmla="*/ 116 w 1034"/>
                <a:gd name="T9" fmla="*/ 153 h 1005"/>
                <a:gd name="T10" fmla="*/ 149 w 1034"/>
                <a:gd name="T11" fmla="*/ 107 h 1005"/>
                <a:gd name="T12" fmla="*/ 216 w 1034"/>
                <a:gd name="T13" fmla="*/ 40 h 1005"/>
                <a:gd name="T14" fmla="*/ 259 w 1034"/>
                <a:gd name="T15" fmla="*/ 0 h 1005"/>
                <a:gd name="T16" fmla="*/ 192 w 1034"/>
                <a:gd name="T17" fmla="*/ 82 h 1005"/>
                <a:gd name="T18" fmla="*/ 156 w 1034"/>
                <a:gd name="T19" fmla="*/ 127 h 1005"/>
                <a:gd name="T20" fmla="*/ 131 w 1034"/>
                <a:gd name="T21" fmla="*/ 150 h 1005"/>
                <a:gd name="T22" fmla="*/ 121 w 1034"/>
                <a:gd name="T23" fmla="*/ 170 h 1005"/>
                <a:gd name="T24" fmla="*/ 105 w 1034"/>
                <a:gd name="T25" fmla="*/ 177 h 1005"/>
                <a:gd name="T26" fmla="*/ 97 w 1034"/>
                <a:gd name="T27" fmla="*/ 191 h 1005"/>
                <a:gd name="T28" fmla="*/ 70 w 1034"/>
                <a:gd name="T29" fmla="*/ 206 h 1005"/>
                <a:gd name="T30" fmla="*/ 41 w 1034"/>
                <a:gd name="T31" fmla="*/ 231 h 1005"/>
                <a:gd name="T32" fmla="*/ 16 w 1034"/>
                <a:gd name="T33" fmla="*/ 250 h 1005"/>
                <a:gd name="T34" fmla="*/ 0 w 1034"/>
                <a:gd name="T35" fmla="*/ 252 h 1005"/>
                <a:gd name="T36" fmla="*/ 0 w 1034"/>
                <a:gd name="T37" fmla="*/ 252 h 10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4"/>
                <a:gd name="T58" fmla="*/ 0 h 1005"/>
                <a:gd name="T59" fmla="*/ 1034 w 1034"/>
                <a:gd name="T60" fmla="*/ 1005 h 10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4" h="1005">
                  <a:moveTo>
                    <a:pt x="0" y="1005"/>
                  </a:moveTo>
                  <a:lnTo>
                    <a:pt x="161" y="832"/>
                  </a:lnTo>
                  <a:lnTo>
                    <a:pt x="325" y="726"/>
                  </a:lnTo>
                  <a:lnTo>
                    <a:pt x="380" y="656"/>
                  </a:lnTo>
                  <a:lnTo>
                    <a:pt x="462" y="610"/>
                  </a:lnTo>
                  <a:lnTo>
                    <a:pt x="593" y="427"/>
                  </a:lnTo>
                  <a:lnTo>
                    <a:pt x="861" y="157"/>
                  </a:lnTo>
                  <a:lnTo>
                    <a:pt x="1034" y="0"/>
                  </a:lnTo>
                  <a:lnTo>
                    <a:pt x="766" y="325"/>
                  </a:lnTo>
                  <a:lnTo>
                    <a:pt x="623" y="507"/>
                  </a:lnTo>
                  <a:lnTo>
                    <a:pt x="523" y="598"/>
                  </a:lnTo>
                  <a:lnTo>
                    <a:pt x="481" y="680"/>
                  </a:lnTo>
                  <a:lnTo>
                    <a:pt x="420" y="707"/>
                  </a:lnTo>
                  <a:lnTo>
                    <a:pt x="386" y="762"/>
                  </a:lnTo>
                  <a:lnTo>
                    <a:pt x="279" y="823"/>
                  </a:lnTo>
                  <a:lnTo>
                    <a:pt x="161" y="924"/>
                  </a:lnTo>
                  <a:lnTo>
                    <a:pt x="61" y="1000"/>
                  </a:lnTo>
                  <a:lnTo>
                    <a:pt x="0" y="1005"/>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3" name="Freeform 56">
              <a:extLst>
                <a:ext uri="{FF2B5EF4-FFF2-40B4-BE49-F238E27FC236}">
                  <a16:creationId xmlns:a16="http://schemas.microsoft.com/office/drawing/2014/main" id="{8590D380-D071-45CB-98E4-A16185AE57DA}"/>
                </a:ext>
              </a:extLst>
            </p:cNvPr>
            <p:cNvSpPr>
              <a:spLocks/>
            </p:cNvSpPr>
            <p:nvPr/>
          </p:nvSpPr>
          <p:spPr bwMode="auto">
            <a:xfrm>
              <a:off x="4158" y="3162"/>
              <a:ext cx="333" cy="421"/>
            </a:xfrm>
            <a:custGeom>
              <a:avLst/>
              <a:gdLst>
                <a:gd name="T0" fmla="*/ 9 w 666"/>
                <a:gd name="T1" fmla="*/ 189 h 842"/>
                <a:gd name="T2" fmla="*/ 60 w 666"/>
                <a:gd name="T3" fmla="*/ 80 h 842"/>
                <a:gd name="T4" fmla="*/ 78 w 666"/>
                <a:gd name="T5" fmla="*/ 32 h 842"/>
                <a:gd name="T6" fmla="*/ 97 w 666"/>
                <a:gd name="T7" fmla="*/ 8 h 842"/>
                <a:gd name="T8" fmla="*/ 117 w 666"/>
                <a:gd name="T9" fmla="*/ 1 h 842"/>
                <a:gd name="T10" fmla="*/ 167 w 666"/>
                <a:gd name="T11" fmla="*/ 0 h 842"/>
                <a:gd name="T12" fmla="*/ 126 w 666"/>
                <a:gd name="T13" fmla="*/ 13 h 842"/>
                <a:gd name="T14" fmla="*/ 104 w 666"/>
                <a:gd name="T15" fmla="*/ 32 h 842"/>
                <a:gd name="T16" fmla="*/ 84 w 666"/>
                <a:gd name="T17" fmla="*/ 60 h 842"/>
                <a:gd name="T18" fmla="*/ 64 w 666"/>
                <a:gd name="T19" fmla="*/ 111 h 842"/>
                <a:gd name="T20" fmla="*/ 83 w 666"/>
                <a:gd name="T21" fmla="*/ 111 h 842"/>
                <a:gd name="T22" fmla="*/ 55 w 666"/>
                <a:gd name="T23" fmla="*/ 142 h 842"/>
                <a:gd name="T24" fmla="*/ 12 w 666"/>
                <a:gd name="T25" fmla="*/ 211 h 842"/>
                <a:gd name="T26" fmla="*/ 0 w 666"/>
                <a:gd name="T27" fmla="*/ 201 h 842"/>
                <a:gd name="T28" fmla="*/ 9 w 666"/>
                <a:gd name="T29" fmla="*/ 189 h 842"/>
                <a:gd name="T30" fmla="*/ 9 w 666"/>
                <a:gd name="T31" fmla="*/ 189 h 8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66"/>
                <a:gd name="T49" fmla="*/ 0 h 842"/>
                <a:gd name="T50" fmla="*/ 666 w 666"/>
                <a:gd name="T51" fmla="*/ 842 h 84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66" h="842">
                  <a:moveTo>
                    <a:pt x="36" y="756"/>
                  </a:moveTo>
                  <a:lnTo>
                    <a:pt x="240" y="319"/>
                  </a:lnTo>
                  <a:lnTo>
                    <a:pt x="310" y="125"/>
                  </a:lnTo>
                  <a:lnTo>
                    <a:pt x="386" y="30"/>
                  </a:lnTo>
                  <a:lnTo>
                    <a:pt x="468" y="4"/>
                  </a:lnTo>
                  <a:lnTo>
                    <a:pt x="666" y="0"/>
                  </a:lnTo>
                  <a:lnTo>
                    <a:pt x="502" y="49"/>
                  </a:lnTo>
                  <a:lnTo>
                    <a:pt x="416" y="125"/>
                  </a:lnTo>
                  <a:lnTo>
                    <a:pt x="335" y="237"/>
                  </a:lnTo>
                  <a:lnTo>
                    <a:pt x="255" y="441"/>
                  </a:lnTo>
                  <a:lnTo>
                    <a:pt x="331" y="441"/>
                  </a:lnTo>
                  <a:lnTo>
                    <a:pt x="219" y="568"/>
                  </a:lnTo>
                  <a:lnTo>
                    <a:pt x="46" y="842"/>
                  </a:lnTo>
                  <a:lnTo>
                    <a:pt x="0" y="802"/>
                  </a:lnTo>
                  <a:lnTo>
                    <a:pt x="36" y="756"/>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4" name="Freeform 57">
              <a:extLst>
                <a:ext uri="{FF2B5EF4-FFF2-40B4-BE49-F238E27FC236}">
                  <a16:creationId xmlns:a16="http://schemas.microsoft.com/office/drawing/2014/main" id="{FF0659CF-6AC3-4C0E-81F7-66D24F105C8E}"/>
                </a:ext>
              </a:extLst>
            </p:cNvPr>
            <p:cNvSpPr>
              <a:spLocks/>
            </p:cNvSpPr>
            <p:nvPr/>
          </p:nvSpPr>
          <p:spPr bwMode="auto">
            <a:xfrm>
              <a:off x="4498" y="2781"/>
              <a:ext cx="96" cy="431"/>
            </a:xfrm>
            <a:custGeom>
              <a:avLst/>
              <a:gdLst>
                <a:gd name="T0" fmla="*/ 0 w 192"/>
                <a:gd name="T1" fmla="*/ 51 h 864"/>
                <a:gd name="T2" fmla="*/ 12 w 192"/>
                <a:gd name="T3" fmla="*/ 134 h 864"/>
                <a:gd name="T4" fmla="*/ 14 w 192"/>
                <a:gd name="T5" fmla="*/ 172 h 864"/>
                <a:gd name="T6" fmla="*/ 31 w 192"/>
                <a:gd name="T7" fmla="*/ 215 h 864"/>
                <a:gd name="T8" fmla="*/ 48 w 192"/>
                <a:gd name="T9" fmla="*/ 185 h 864"/>
                <a:gd name="T10" fmla="*/ 31 w 192"/>
                <a:gd name="T11" fmla="*/ 125 h 864"/>
                <a:gd name="T12" fmla="*/ 19 w 192"/>
                <a:gd name="T13" fmla="*/ 75 h 864"/>
                <a:gd name="T14" fmla="*/ 32 w 192"/>
                <a:gd name="T15" fmla="*/ 89 h 864"/>
                <a:gd name="T16" fmla="*/ 22 w 192"/>
                <a:gd name="T17" fmla="*/ 62 h 864"/>
                <a:gd name="T18" fmla="*/ 16 w 192"/>
                <a:gd name="T19" fmla="*/ 25 h 864"/>
                <a:gd name="T20" fmla="*/ 10 w 192"/>
                <a:gd name="T21" fmla="*/ 0 h 864"/>
                <a:gd name="T22" fmla="*/ 0 w 192"/>
                <a:gd name="T23" fmla="*/ 29 h 864"/>
                <a:gd name="T24" fmla="*/ 0 w 192"/>
                <a:gd name="T25" fmla="*/ 51 h 864"/>
                <a:gd name="T26" fmla="*/ 0 w 192"/>
                <a:gd name="T27" fmla="*/ 51 h 86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92"/>
                <a:gd name="T43" fmla="*/ 0 h 864"/>
                <a:gd name="T44" fmla="*/ 192 w 192"/>
                <a:gd name="T45" fmla="*/ 864 h 86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92" h="864">
                  <a:moveTo>
                    <a:pt x="0" y="204"/>
                  </a:moveTo>
                  <a:lnTo>
                    <a:pt x="45" y="538"/>
                  </a:lnTo>
                  <a:lnTo>
                    <a:pt x="55" y="690"/>
                  </a:lnTo>
                  <a:lnTo>
                    <a:pt x="121" y="864"/>
                  </a:lnTo>
                  <a:lnTo>
                    <a:pt x="192" y="742"/>
                  </a:lnTo>
                  <a:lnTo>
                    <a:pt x="121" y="502"/>
                  </a:lnTo>
                  <a:lnTo>
                    <a:pt x="76" y="301"/>
                  </a:lnTo>
                  <a:lnTo>
                    <a:pt x="125" y="356"/>
                  </a:lnTo>
                  <a:lnTo>
                    <a:pt x="85" y="249"/>
                  </a:lnTo>
                  <a:lnTo>
                    <a:pt x="64" y="101"/>
                  </a:lnTo>
                  <a:lnTo>
                    <a:pt x="40" y="0"/>
                  </a:lnTo>
                  <a:lnTo>
                    <a:pt x="0" y="118"/>
                  </a:lnTo>
                  <a:lnTo>
                    <a:pt x="0" y="204"/>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5" name="Freeform 58">
              <a:extLst>
                <a:ext uri="{FF2B5EF4-FFF2-40B4-BE49-F238E27FC236}">
                  <a16:creationId xmlns:a16="http://schemas.microsoft.com/office/drawing/2014/main" id="{A0699D9A-7F93-4CE2-BED7-14015AC46BF8}"/>
                </a:ext>
              </a:extLst>
            </p:cNvPr>
            <p:cNvSpPr>
              <a:spLocks/>
            </p:cNvSpPr>
            <p:nvPr/>
          </p:nvSpPr>
          <p:spPr bwMode="auto">
            <a:xfrm>
              <a:off x="4427" y="3208"/>
              <a:ext cx="190" cy="226"/>
            </a:xfrm>
            <a:custGeom>
              <a:avLst/>
              <a:gdLst>
                <a:gd name="T0" fmla="*/ 67 w 380"/>
                <a:gd name="T1" fmla="*/ 21 h 453"/>
                <a:gd name="T2" fmla="*/ 51 w 380"/>
                <a:gd name="T3" fmla="*/ 58 h 453"/>
                <a:gd name="T4" fmla="*/ 0 w 380"/>
                <a:gd name="T5" fmla="*/ 113 h 453"/>
                <a:gd name="T6" fmla="*/ 35 w 380"/>
                <a:gd name="T7" fmla="*/ 59 h 453"/>
                <a:gd name="T8" fmla="*/ 59 w 380"/>
                <a:gd name="T9" fmla="*/ 13 h 453"/>
                <a:gd name="T10" fmla="*/ 82 w 380"/>
                <a:gd name="T11" fmla="*/ 0 h 453"/>
                <a:gd name="T12" fmla="*/ 95 w 380"/>
                <a:gd name="T13" fmla="*/ 3 h 453"/>
                <a:gd name="T14" fmla="*/ 67 w 380"/>
                <a:gd name="T15" fmla="*/ 21 h 453"/>
                <a:gd name="T16" fmla="*/ 67 w 380"/>
                <a:gd name="T17" fmla="*/ 21 h 4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0"/>
                <a:gd name="T28" fmla="*/ 0 h 453"/>
                <a:gd name="T29" fmla="*/ 380 w 380"/>
                <a:gd name="T30" fmla="*/ 453 h 4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0" h="453">
                  <a:moveTo>
                    <a:pt x="268" y="86"/>
                  </a:moveTo>
                  <a:lnTo>
                    <a:pt x="204" y="234"/>
                  </a:lnTo>
                  <a:lnTo>
                    <a:pt x="0" y="453"/>
                  </a:lnTo>
                  <a:lnTo>
                    <a:pt x="137" y="238"/>
                  </a:lnTo>
                  <a:lnTo>
                    <a:pt x="234" y="55"/>
                  </a:lnTo>
                  <a:lnTo>
                    <a:pt x="325" y="0"/>
                  </a:lnTo>
                  <a:lnTo>
                    <a:pt x="380" y="15"/>
                  </a:lnTo>
                  <a:lnTo>
                    <a:pt x="268" y="86"/>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6" name="Freeform 59">
              <a:extLst>
                <a:ext uri="{FF2B5EF4-FFF2-40B4-BE49-F238E27FC236}">
                  <a16:creationId xmlns:a16="http://schemas.microsoft.com/office/drawing/2014/main" id="{C52C0065-FEE2-4792-B444-DD72A5A57824}"/>
                </a:ext>
              </a:extLst>
            </p:cNvPr>
            <p:cNvSpPr>
              <a:spLocks/>
            </p:cNvSpPr>
            <p:nvPr/>
          </p:nvSpPr>
          <p:spPr bwMode="auto">
            <a:xfrm>
              <a:off x="4242" y="2816"/>
              <a:ext cx="159" cy="135"/>
            </a:xfrm>
            <a:custGeom>
              <a:avLst/>
              <a:gdLst>
                <a:gd name="T0" fmla="*/ 0 w 320"/>
                <a:gd name="T1" fmla="*/ 30 h 270"/>
                <a:gd name="T2" fmla="*/ 26 w 320"/>
                <a:gd name="T3" fmla="*/ 58 h 270"/>
                <a:gd name="T4" fmla="*/ 44 w 320"/>
                <a:gd name="T5" fmla="*/ 66 h 270"/>
                <a:gd name="T6" fmla="*/ 73 w 320"/>
                <a:gd name="T7" fmla="*/ 68 h 270"/>
                <a:gd name="T8" fmla="*/ 78 w 320"/>
                <a:gd name="T9" fmla="*/ 58 h 270"/>
                <a:gd name="T10" fmla="*/ 79 w 320"/>
                <a:gd name="T11" fmla="*/ 30 h 270"/>
                <a:gd name="T12" fmla="*/ 66 w 320"/>
                <a:gd name="T13" fmla="*/ 0 h 270"/>
                <a:gd name="T14" fmla="*/ 68 w 320"/>
                <a:gd name="T15" fmla="*/ 34 h 270"/>
                <a:gd name="T16" fmla="*/ 60 w 320"/>
                <a:gd name="T17" fmla="*/ 54 h 270"/>
                <a:gd name="T18" fmla="*/ 34 w 320"/>
                <a:gd name="T19" fmla="*/ 49 h 270"/>
                <a:gd name="T20" fmla="*/ 0 w 320"/>
                <a:gd name="T21" fmla="*/ 30 h 270"/>
                <a:gd name="T22" fmla="*/ 0 w 320"/>
                <a:gd name="T23" fmla="*/ 30 h 27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0"/>
                <a:gd name="T37" fmla="*/ 0 h 270"/>
                <a:gd name="T38" fmla="*/ 320 w 320"/>
                <a:gd name="T39" fmla="*/ 270 h 27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0" h="270">
                  <a:moveTo>
                    <a:pt x="0" y="118"/>
                  </a:moveTo>
                  <a:lnTo>
                    <a:pt x="107" y="230"/>
                  </a:lnTo>
                  <a:lnTo>
                    <a:pt x="179" y="264"/>
                  </a:lnTo>
                  <a:lnTo>
                    <a:pt x="295" y="270"/>
                  </a:lnTo>
                  <a:lnTo>
                    <a:pt x="316" y="230"/>
                  </a:lnTo>
                  <a:lnTo>
                    <a:pt x="320" y="118"/>
                  </a:lnTo>
                  <a:lnTo>
                    <a:pt x="265" y="0"/>
                  </a:lnTo>
                  <a:lnTo>
                    <a:pt x="274" y="133"/>
                  </a:lnTo>
                  <a:lnTo>
                    <a:pt x="244" y="214"/>
                  </a:lnTo>
                  <a:lnTo>
                    <a:pt x="137" y="194"/>
                  </a:lnTo>
                  <a:lnTo>
                    <a:pt x="0" y="118"/>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7" name="Freeform 60">
              <a:extLst>
                <a:ext uri="{FF2B5EF4-FFF2-40B4-BE49-F238E27FC236}">
                  <a16:creationId xmlns:a16="http://schemas.microsoft.com/office/drawing/2014/main" id="{C7EAA917-A2F6-4334-B14B-A8C59FC3B337}"/>
                </a:ext>
              </a:extLst>
            </p:cNvPr>
            <p:cNvSpPr>
              <a:spLocks/>
            </p:cNvSpPr>
            <p:nvPr/>
          </p:nvSpPr>
          <p:spPr bwMode="auto">
            <a:xfrm>
              <a:off x="4457" y="2819"/>
              <a:ext cx="209" cy="655"/>
            </a:xfrm>
            <a:custGeom>
              <a:avLst/>
              <a:gdLst>
                <a:gd name="T0" fmla="*/ 0 w 416"/>
                <a:gd name="T1" fmla="*/ 316 h 1310"/>
                <a:gd name="T2" fmla="*/ 37 w 416"/>
                <a:gd name="T3" fmla="*/ 272 h 1310"/>
                <a:gd name="T4" fmla="*/ 70 w 416"/>
                <a:gd name="T5" fmla="*/ 215 h 1310"/>
                <a:gd name="T6" fmla="*/ 86 w 416"/>
                <a:gd name="T7" fmla="*/ 193 h 1310"/>
                <a:gd name="T8" fmla="*/ 63 w 416"/>
                <a:gd name="T9" fmla="*/ 191 h 1310"/>
                <a:gd name="T10" fmla="*/ 78 w 416"/>
                <a:gd name="T11" fmla="*/ 176 h 1310"/>
                <a:gd name="T12" fmla="*/ 73 w 416"/>
                <a:gd name="T13" fmla="*/ 139 h 1310"/>
                <a:gd name="T14" fmla="*/ 61 w 416"/>
                <a:gd name="T15" fmla="*/ 72 h 1310"/>
                <a:gd name="T16" fmla="*/ 74 w 416"/>
                <a:gd name="T17" fmla="*/ 0 h 1310"/>
                <a:gd name="T18" fmla="*/ 86 w 416"/>
                <a:gd name="T19" fmla="*/ 72 h 1310"/>
                <a:gd name="T20" fmla="*/ 105 w 416"/>
                <a:gd name="T21" fmla="*/ 167 h 1310"/>
                <a:gd name="T22" fmla="*/ 92 w 416"/>
                <a:gd name="T23" fmla="*/ 220 h 1310"/>
                <a:gd name="T24" fmla="*/ 36 w 416"/>
                <a:gd name="T25" fmla="*/ 305 h 1310"/>
                <a:gd name="T26" fmla="*/ 17 w 416"/>
                <a:gd name="T27" fmla="*/ 328 h 1310"/>
                <a:gd name="T28" fmla="*/ 0 w 416"/>
                <a:gd name="T29" fmla="*/ 316 h 1310"/>
                <a:gd name="T30" fmla="*/ 0 w 416"/>
                <a:gd name="T31" fmla="*/ 316 h 131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16"/>
                <a:gd name="T49" fmla="*/ 0 h 1310"/>
                <a:gd name="T50" fmla="*/ 416 w 416"/>
                <a:gd name="T51" fmla="*/ 1310 h 131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16" h="1310">
                  <a:moveTo>
                    <a:pt x="0" y="1261"/>
                  </a:moveTo>
                  <a:lnTo>
                    <a:pt x="146" y="1088"/>
                  </a:lnTo>
                  <a:lnTo>
                    <a:pt x="279" y="858"/>
                  </a:lnTo>
                  <a:lnTo>
                    <a:pt x="340" y="772"/>
                  </a:lnTo>
                  <a:lnTo>
                    <a:pt x="249" y="763"/>
                  </a:lnTo>
                  <a:lnTo>
                    <a:pt x="310" y="702"/>
                  </a:lnTo>
                  <a:lnTo>
                    <a:pt x="289" y="554"/>
                  </a:lnTo>
                  <a:lnTo>
                    <a:pt x="243" y="286"/>
                  </a:lnTo>
                  <a:lnTo>
                    <a:pt x="295" y="0"/>
                  </a:lnTo>
                  <a:lnTo>
                    <a:pt x="340" y="286"/>
                  </a:lnTo>
                  <a:lnTo>
                    <a:pt x="416" y="666"/>
                  </a:lnTo>
                  <a:lnTo>
                    <a:pt x="365" y="879"/>
                  </a:lnTo>
                  <a:lnTo>
                    <a:pt x="143" y="1219"/>
                  </a:lnTo>
                  <a:lnTo>
                    <a:pt x="67" y="1310"/>
                  </a:lnTo>
                  <a:lnTo>
                    <a:pt x="0" y="1261"/>
                  </a:lnTo>
                  <a:close/>
                </a:path>
              </a:pathLst>
            </a:custGeom>
            <a:solidFill>
              <a:srgbClr val="B972B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8" name="Freeform 61">
              <a:extLst>
                <a:ext uri="{FF2B5EF4-FFF2-40B4-BE49-F238E27FC236}">
                  <a16:creationId xmlns:a16="http://schemas.microsoft.com/office/drawing/2014/main" id="{8B6BBA30-4171-4FC0-A386-97237E3BB54D}"/>
                </a:ext>
              </a:extLst>
            </p:cNvPr>
            <p:cNvSpPr>
              <a:spLocks/>
            </p:cNvSpPr>
            <p:nvPr/>
          </p:nvSpPr>
          <p:spPr bwMode="auto">
            <a:xfrm>
              <a:off x="4384" y="2542"/>
              <a:ext cx="137" cy="73"/>
            </a:xfrm>
            <a:custGeom>
              <a:avLst/>
              <a:gdLst>
                <a:gd name="T0" fmla="*/ 22 w 273"/>
                <a:gd name="T1" fmla="*/ 3 h 146"/>
                <a:gd name="T2" fmla="*/ 44 w 273"/>
                <a:gd name="T3" fmla="*/ 8 h 146"/>
                <a:gd name="T4" fmla="*/ 34 w 273"/>
                <a:gd name="T5" fmla="*/ 12 h 146"/>
                <a:gd name="T6" fmla="*/ 50 w 273"/>
                <a:gd name="T7" fmla="*/ 17 h 146"/>
                <a:gd name="T8" fmla="*/ 42 w 273"/>
                <a:gd name="T9" fmla="*/ 21 h 146"/>
                <a:gd name="T10" fmla="*/ 69 w 273"/>
                <a:gd name="T11" fmla="*/ 29 h 146"/>
                <a:gd name="T12" fmla="*/ 54 w 273"/>
                <a:gd name="T13" fmla="*/ 31 h 146"/>
                <a:gd name="T14" fmla="*/ 66 w 273"/>
                <a:gd name="T15" fmla="*/ 37 h 146"/>
                <a:gd name="T16" fmla="*/ 14 w 273"/>
                <a:gd name="T17" fmla="*/ 32 h 146"/>
                <a:gd name="T18" fmla="*/ 0 w 273"/>
                <a:gd name="T19" fmla="*/ 0 h 146"/>
                <a:gd name="T20" fmla="*/ 22 w 273"/>
                <a:gd name="T21" fmla="*/ 3 h 146"/>
                <a:gd name="T22" fmla="*/ 22 w 273"/>
                <a:gd name="T23" fmla="*/ 3 h 1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73"/>
                <a:gd name="T37" fmla="*/ 0 h 146"/>
                <a:gd name="T38" fmla="*/ 273 w 273"/>
                <a:gd name="T39" fmla="*/ 146 h 1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73" h="146">
                  <a:moveTo>
                    <a:pt x="85" y="10"/>
                  </a:moveTo>
                  <a:lnTo>
                    <a:pt x="176" y="30"/>
                  </a:lnTo>
                  <a:lnTo>
                    <a:pt x="136" y="46"/>
                  </a:lnTo>
                  <a:lnTo>
                    <a:pt x="197" y="67"/>
                  </a:lnTo>
                  <a:lnTo>
                    <a:pt x="167" y="82"/>
                  </a:lnTo>
                  <a:lnTo>
                    <a:pt x="273" y="116"/>
                  </a:lnTo>
                  <a:lnTo>
                    <a:pt x="213" y="122"/>
                  </a:lnTo>
                  <a:lnTo>
                    <a:pt x="262" y="146"/>
                  </a:lnTo>
                  <a:lnTo>
                    <a:pt x="55" y="127"/>
                  </a:lnTo>
                  <a:lnTo>
                    <a:pt x="0" y="0"/>
                  </a:lnTo>
                  <a:lnTo>
                    <a:pt x="85" y="1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69" name="Freeform 62">
              <a:extLst>
                <a:ext uri="{FF2B5EF4-FFF2-40B4-BE49-F238E27FC236}">
                  <a16:creationId xmlns:a16="http://schemas.microsoft.com/office/drawing/2014/main" id="{BB5F3CA9-A452-4938-87A2-4A4290993015}"/>
                </a:ext>
              </a:extLst>
            </p:cNvPr>
            <p:cNvSpPr>
              <a:spLocks/>
            </p:cNvSpPr>
            <p:nvPr/>
          </p:nvSpPr>
          <p:spPr bwMode="auto">
            <a:xfrm>
              <a:off x="3378" y="3852"/>
              <a:ext cx="451" cy="147"/>
            </a:xfrm>
            <a:custGeom>
              <a:avLst/>
              <a:gdLst>
                <a:gd name="T0" fmla="*/ 0 w 903"/>
                <a:gd name="T1" fmla="*/ 73 h 295"/>
                <a:gd name="T2" fmla="*/ 225 w 903"/>
                <a:gd name="T3" fmla="*/ 13 h 295"/>
                <a:gd name="T4" fmla="*/ 206 w 903"/>
                <a:gd name="T5" fmla="*/ 0 h 295"/>
                <a:gd name="T6" fmla="*/ 45 w 903"/>
                <a:gd name="T7" fmla="*/ 52 h 295"/>
                <a:gd name="T8" fmla="*/ 0 w 903"/>
                <a:gd name="T9" fmla="*/ 73 h 295"/>
                <a:gd name="T10" fmla="*/ 0 w 903"/>
                <a:gd name="T11" fmla="*/ 73 h 295"/>
                <a:gd name="T12" fmla="*/ 0 60000 65536"/>
                <a:gd name="T13" fmla="*/ 0 60000 65536"/>
                <a:gd name="T14" fmla="*/ 0 60000 65536"/>
                <a:gd name="T15" fmla="*/ 0 60000 65536"/>
                <a:gd name="T16" fmla="*/ 0 60000 65536"/>
                <a:gd name="T17" fmla="*/ 0 60000 65536"/>
                <a:gd name="T18" fmla="*/ 0 w 903"/>
                <a:gd name="T19" fmla="*/ 0 h 295"/>
                <a:gd name="T20" fmla="*/ 903 w 903"/>
                <a:gd name="T21" fmla="*/ 295 h 295"/>
              </a:gdLst>
              <a:ahLst/>
              <a:cxnLst>
                <a:cxn ang="T12">
                  <a:pos x="T0" y="T1"/>
                </a:cxn>
                <a:cxn ang="T13">
                  <a:pos x="T2" y="T3"/>
                </a:cxn>
                <a:cxn ang="T14">
                  <a:pos x="T4" y="T5"/>
                </a:cxn>
                <a:cxn ang="T15">
                  <a:pos x="T6" y="T7"/>
                </a:cxn>
                <a:cxn ang="T16">
                  <a:pos x="T8" y="T9"/>
                </a:cxn>
                <a:cxn ang="T17">
                  <a:pos x="T10" y="T11"/>
                </a:cxn>
              </a:cxnLst>
              <a:rect l="T18" t="T19" r="T20" b="T21"/>
              <a:pathLst>
                <a:path w="903" h="295">
                  <a:moveTo>
                    <a:pt x="0" y="295"/>
                  </a:moveTo>
                  <a:lnTo>
                    <a:pt x="903" y="55"/>
                  </a:lnTo>
                  <a:lnTo>
                    <a:pt x="827" y="0"/>
                  </a:lnTo>
                  <a:lnTo>
                    <a:pt x="183" y="209"/>
                  </a:lnTo>
                  <a:lnTo>
                    <a:pt x="0" y="29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0" name="Freeform 63">
              <a:extLst>
                <a:ext uri="{FF2B5EF4-FFF2-40B4-BE49-F238E27FC236}">
                  <a16:creationId xmlns:a16="http://schemas.microsoft.com/office/drawing/2014/main" id="{25BB7929-56D4-4C27-8C13-69BCCB8D5D06}"/>
                </a:ext>
              </a:extLst>
            </p:cNvPr>
            <p:cNvSpPr>
              <a:spLocks/>
            </p:cNvSpPr>
            <p:nvPr/>
          </p:nvSpPr>
          <p:spPr bwMode="auto">
            <a:xfrm>
              <a:off x="3983" y="2418"/>
              <a:ext cx="343" cy="308"/>
            </a:xfrm>
            <a:custGeom>
              <a:avLst/>
              <a:gdLst>
                <a:gd name="T0" fmla="*/ 1 w 687"/>
                <a:gd name="T1" fmla="*/ 108 h 616"/>
                <a:gd name="T2" fmla="*/ 10 w 687"/>
                <a:gd name="T3" fmla="*/ 111 h 616"/>
                <a:gd name="T4" fmla="*/ 35 w 687"/>
                <a:gd name="T5" fmla="*/ 111 h 616"/>
                <a:gd name="T6" fmla="*/ 53 w 687"/>
                <a:gd name="T7" fmla="*/ 109 h 616"/>
                <a:gd name="T8" fmla="*/ 67 w 687"/>
                <a:gd name="T9" fmla="*/ 106 h 616"/>
                <a:gd name="T10" fmla="*/ 81 w 687"/>
                <a:gd name="T11" fmla="*/ 103 h 616"/>
                <a:gd name="T12" fmla="*/ 92 w 687"/>
                <a:gd name="T13" fmla="*/ 105 h 616"/>
                <a:gd name="T14" fmla="*/ 107 w 687"/>
                <a:gd name="T15" fmla="*/ 90 h 616"/>
                <a:gd name="T16" fmla="*/ 122 w 687"/>
                <a:gd name="T17" fmla="*/ 63 h 616"/>
                <a:gd name="T18" fmla="*/ 134 w 687"/>
                <a:gd name="T19" fmla="*/ 33 h 616"/>
                <a:gd name="T20" fmla="*/ 135 w 687"/>
                <a:gd name="T21" fmla="*/ 22 h 616"/>
                <a:gd name="T22" fmla="*/ 132 w 687"/>
                <a:gd name="T23" fmla="*/ 8 h 616"/>
                <a:gd name="T24" fmla="*/ 125 w 687"/>
                <a:gd name="T25" fmla="*/ 0 h 616"/>
                <a:gd name="T26" fmla="*/ 142 w 687"/>
                <a:gd name="T27" fmla="*/ 11 h 616"/>
                <a:gd name="T28" fmla="*/ 154 w 687"/>
                <a:gd name="T29" fmla="*/ 24 h 616"/>
                <a:gd name="T30" fmla="*/ 161 w 687"/>
                <a:gd name="T31" fmla="*/ 37 h 616"/>
                <a:gd name="T32" fmla="*/ 167 w 687"/>
                <a:gd name="T33" fmla="*/ 57 h 616"/>
                <a:gd name="T34" fmla="*/ 171 w 687"/>
                <a:gd name="T35" fmla="*/ 89 h 616"/>
                <a:gd name="T36" fmla="*/ 169 w 687"/>
                <a:gd name="T37" fmla="*/ 113 h 616"/>
                <a:gd name="T38" fmla="*/ 164 w 687"/>
                <a:gd name="T39" fmla="*/ 125 h 616"/>
                <a:gd name="T40" fmla="*/ 155 w 687"/>
                <a:gd name="T41" fmla="*/ 145 h 616"/>
                <a:gd name="T42" fmla="*/ 145 w 687"/>
                <a:gd name="T43" fmla="*/ 154 h 616"/>
                <a:gd name="T44" fmla="*/ 157 w 687"/>
                <a:gd name="T45" fmla="*/ 135 h 616"/>
                <a:gd name="T46" fmla="*/ 164 w 687"/>
                <a:gd name="T47" fmla="*/ 110 h 616"/>
                <a:gd name="T48" fmla="*/ 167 w 687"/>
                <a:gd name="T49" fmla="*/ 82 h 616"/>
                <a:gd name="T50" fmla="*/ 163 w 687"/>
                <a:gd name="T51" fmla="*/ 56 h 616"/>
                <a:gd name="T52" fmla="*/ 153 w 687"/>
                <a:gd name="T53" fmla="*/ 31 h 616"/>
                <a:gd name="T54" fmla="*/ 148 w 687"/>
                <a:gd name="T55" fmla="*/ 57 h 616"/>
                <a:gd name="T56" fmla="*/ 149 w 687"/>
                <a:gd name="T57" fmla="*/ 33 h 616"/>
                <a:gd name="T58" fmla="*/ 149 w 687"/>
                <a:gd name="T59" fmla="*/ 25 h 616"/>
                <a:gd name="T60" fmla="*/ 144 w 687"/>
                <a:gd name="T61" fmla="*/ 19 h 616"/>
                <a:gd name="T62" fmla="*/ 138 w 687"/>
                <a:gd name="T63" fmla="*/ 15 h 616"/>
                <a:gd name="T64" fmla="*/ 138 w 687"/>
                <a:gd name="T65" fmla="*/ 29 h 616"/>
                <a:gd name="T66" fmla="*/ 135 w 687"/>
                <a:gd name="T67" fmla="*/ 45 h 616"/>
                <a:gd name="T68" fmla="*/ 127 w 687"/>
                <a:gd name="T69" fmla="*/ 65 h 616"/>
                <a:gd name="T70" fmla="*/ 110 w 687"/>
                <a:gd name="T71" fmla="*/ 91 h 616"/>
                <a:gd name="T72" fmla="*/ 95 w 687"/>
                <a:gd name="T73" fmla="*/ 110 h 616"/>
                <a:gd name="T74" fmla="*/ 96 w 687"/>
                <a:gd name="T75" fmla="*/ 117 h 616"/>
                <a:gd name="T76" fmla="*/ 107 w 687"/>
                <a:gd name="T77" fmla="*/ 121 h 616"/>
                <a:gd name="T78" fmla="*/ 100 w 687"/>
                <a:gd name="T79" fmla="*/ 124 h 616"/>
                <a:gd name="T80" fmla="*/ 92 w 687"/>
                <a:gd name="T81" fmla="*/ 123 h 616"/>
                <a:gd name="T82" fmla="*/ 89 w 687"/>
                <a:gd name="T83" fmla="*/ 112 h 616"/>
                <a:gd name="T84" fmla="*/ 81 w 687"/>
                <a:gd name="T85" fmla="*/ 110 h 616"/>
                <a:gd name="T86" fmla="*/ 74 w 687"/>
                <a:gd name="T87" fmla="*/ 111 h 616"/>
                <a:gd name="T88" fmla="*/ 53 w 687"/>
                <a:gd name="T89" fmla="*/ 117 h 616"/>
                <a:gd name="T90" fmla="*/ 34 w 687"/>
                <a:gd name="T91" fmla="*/ 119 h 616"/>
                <a:gd name="T92" fmla="*/ 11 w 687"/>
                <a:gd name="T93" fmla="*/ 117 h 616"/>
                <a:gd name="T94" fmla="*/ 2 w 687"/>
                <a:gd name="T95" fmla="*/ 116 h 616"/>
                <a:gd name="T96" fmla="*/ 0 w 687"/>
                <a:gd name="T97" fmla="*/ 112 h 616"/>
                <a:gd name="T98" fmla="*/ 1 w 687"/>
                <a:gd name="T99" fmla="*/ 108 h 616"/>
                <a:gd name="T100" fmla="*/ 1 w 687"/>
                <a:gd name="T101" fmla="*/ 108 h 6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87"/>
                <a:gd name="T154" fmla="*/ 0 h 616"/>
                <a:gd name="T155" fmla="*/ 687 w 687"/>
                <a:gd name="T156" fmla="*/ 616 h 61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87" h="616">
                  <a:moveTo>
                    <a:pt x="6" y="430"/>
                  </a:moveTo>
                  <a:lnTo>
                    <a:pt x="40" y="443"/>
                  </a:lnTo>
                  <a:lnTo>
                    <a:pt x="143" y="443"/>
                  </a:lnTo>
                  <a:lnTo>
                    <a:pt x="215" y="435"/>
                  </a:lnTo>
                  <a:lnTo>
                    <a:pt x="268" y="422"/>
                  </a:lnTo>
                  <a:lnTo>
                    <a:pt x="325" y="412"/>
                  </a:lnTo>
                  <a:lnTo>
                    <a:pt x="369" y="420"/>
                  </a:lnTo>
                  <a:lnTo>
                    <a:pt x="428" y="357"/>
                  </a:lnTo>
                  <a:lnTo>
                    <a:pt x="489" y="249"/>
                  </a:lnTo>
                  <a:lnTo>
                    <a:pt x="538" y="129"/>
                  </a:lnTo>
                  <a:lnTo>
                    <a:pt x="540" y="87"/>
                  </a:lnTo>
                  <a:lnTo>
                    <a:pt x="531" y="32"/>
                  </a:lnTo>
                  <a:lnTo>
                    <a:pt x="500" y="0"/>
                  </a:lnTo>
                  <a:lnTo>
                    <a:pt x="571" y="42"/>
                  </a:lnTo>
                  <a:lnTo>
                    <a:pt x="616" y="93"/>
                  </a:lnTo>
                  <a:lnTo>
                    <a:pt x="645" y="146"/>
                  </a:lnTo>
                  <a:lnTo>
                    <a:pt x="671" y="226"/>
                  </a:lnTo>
                  <a:lnTo>
                    <a:pt x="687" y="354"/>
                  </a:lnTo>
                  <a:lnTo>
                    <a:pt x="677" y="449"/>
                  </a:lnTo>
                  <a:lnTo>
                    <a:pt x="658" y="498"/>
                  </a:lnTo>
                  <a:lnTo>
                    <a:pt x="622" y="578"/>
                  </a:lnTo>
                  <a:lnTo>
                    <a:pt x="582" y="616"/>
                  </a:lnTo>
                  <a:lnTo>
                    <a:pt x="630" y="538"/>
                  </a:lnTo>
                  <a:lnTo>
                    <a:pt x="658" y="439"/>
                  </a:lnTo>
                  <a:lnTo>
                    <a:pt x="669" y="327"/>
                  </a:lnTo>
                  <a:lnTo>
                    <a:pt x="654" y="222"/>
                  </a:lnTo>
                  <a:lnTo>
                    <a:pt x="614" y="123"/>
                  </a:lnTo>
                  <a:lnTo>
                    <a:pt x="592" y="226"/>
                  </a:lnTo>
                  <a:lnTo>
                    <a:pt x="597" y="129"/>
                  </a:lnTo>
                  <a:lnTo>
                    <a:pt x="597" y="99"/>
                  </a:lnTo>
                  <a:lnTo>
                    <a:pt x="576" y="74"/>
                  </a:lnTo>
                  <a:lnTo>
                    <a:pt x="555" y="57"/>
                  </a:lnTo>
                  <a:lnTo>
                    <a:pt x="555" y="116"/>
                  </a:lnTo>
                  <a:lnTo>
                    <a:pt x="540" y="180"/>
                  </a:lnTo>
                  <a:lnTo>
                    <a:pt x="508" y="260"/>
                  </a:lnTo>
                  <a:lnTo>
                    <a:pt x="441" y="363"/>
                  </a:lnTo>
                  <a:lnTo>
                    <a:pt x="382" y="439"/>
                  </a:lnTo>
                  <a:lnTo>
                    <a:pt x="386" y="466"/>
                  </a:lnTo>
                  <a:lnTo>
                    <a:pt x="430" y="481"/>
                  </a:lnTo>
                  <a:lnTo>
                    <a:pt x="400" y="496"/>
                  </a:lnTo>
                  <a:lnTo>
                    <a:pt x="371" y="492"/>
                  </a:lnTo>
                  <a:lnTo>
                    <a:pt x="358" y="447"/>
                  </a:lnTo>
                  <a:lnTo>
                    <a:pt x="325" y="437"/>
                  </a:lnTo>
                  <a:lnTo>
                    <a:pt x="299" y="443"/>
                  </a:lnTo>
                  <a:lnTo>
                    <a:pt x="215" y="466"/>
                  </a:lnTo>
                  <a:lnTo>
                    <a:pt x="139" y="475"/>
                  </a:lnTo>
                  <a:lnTo>
                    <a:pt x="44" y="468"/>
                  </a:lnTo>
                  <a:lnTo>
                    <a:pt x="8" y="462"/>
                  </a:lnTo>
                  <a:lnTo>
                    <a:pt x="0" y="445"/>
                  </a:lnTo>
                  <a:lnTo>
                    <a:pt x="6" y="4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1" name="Freeform 64">
              <a:extLst>
                <a:ext uri="{FF2B5EF4-FFF2-40B4-BE49-F238E27FC236}">
                  <a16:creationId xmlns:a16="http://schemas.microsoft.com/office/drawing/2014/main" id="{EC9D3921-0D54-48F9-AC5C-3DE202861A6F}"/>
                </a:ext>
              </a:extLst>
            </p:cNvPr>
            <p:cNvSpPr>
              <a:spLocks/>
            </p:cNvSpPr>
            <p:nvPr/>
          </p:nvSpPr>
          <p:spPr bwMode="auto">
            <a:xfrm>
              <a:off x="3983" y="2636"/>
              <a:ext cx="217" cy="137"/>
            </a:xfrm>
            <a:custGeom>
              <a:avLst/>
              <a:gdLst>
                <a:gd name="T0" fmla="*/ 0 w 434"/>
                <a:gd name="T1" fmla="*/ 12 h 274"/>
                <a:gd name="T2" fmla="*/ 19 w 434"/>
                <a:gd name="T3" fmla="*/ 38 h 274"/>
                <a:gd name="T4" fmla="*/ 30 w 434"/>
                <a:gd name="T5" fmla="*/ 48 h 274"/>
                <a:gd name="T6" fmla="*/ 41 w 434"/>
                <a:gd name="T7" fmla="*/ 51 h 274"/>
                <a:gd name="T8" fmla="*/ 41 w 434"/>
                <a:gd name="T9" fmla="*/ 66 h 274"/>
                <a:gd name="T10" fmla="*/ 47 w 434"/>
                <a:gd name="T11" fmla="*/ 69 h 274"/>
                <a:gd name="T12" fmla="*/ 69 w 434"/>
                <a:gd name="T13" fmla="*/ 65 h 274"/>
                <a:gd name="T14" fmla="*/ 60 w 434"/>
                <a:gd name="T15" fmla="*/ 62 h 274"/>
                <a:gd name="T16" fmla="*/ 47 w 434"/>
                <a:gd name="T17" fmla="*/ 65 h 274"/>
                <a:gd name="T18" fmla="*/ 44 w 434"/>
                <a:gd name="T19" fmla="*/ 63 h 274"/>
                <a:gd name="T20" fmla="*/ 44 w 434"/>
                <a:gd name="T21" fmla="*/ 44 h 274"/>
                <a:gd name="T22" fmla="*/ 58 w 434"/>
                <a:gd name="T23" fmla="*/ 56 h 274"/>
                <a:gd name="T24" fmla="*/ 77 w 434"/>
                <a:gd name="T25" fmla="*/ 55 h 274"/>
                <a:gd name="T26" fmla="*/ 88 w 434"/>
                <a:gd name="T27" fmla="*/ 51 h 274"/>
                <a:gd name="T28" fmla="*/ 96 w 434"/>
                <a:gd name="T29" fmla="*/ 45 h 274"/>
                <a:gd name="T30" fmla="*/ 104 w 434"/>
                <a:gd name="T31" fmla="*/ 37 h 274"/>
                <a:gd name="T32" fmla="*/ 109 w 434"/>
                <a:gd name="T33" fmla="*/ 26 h 274"/>
                <a:gd name="T34" fmla="*/ 109 w 434"/>
                <a:gd name="T35" fmla="*/ 18 h 274"/>
                <a:gd name="T36" fmla="*/ 104 w 434"/>
                <a:gd name="T37" fmla="*/ 29 h 274"/>
                <a:gd name="T38" fmla="*/ 99 w 434"/>
                <a:gd name="T39" fmla="*/ 34 h 274"/>
                <a:gd name="T40" fmla="*/ 95 w 434"/>
                <a:gd name="T41" fmla="*/ 28 h 274"/>
                <a:gd name="T42" fmla="*/ 87 w 434"/>
                <a:gd name="T43" fmla="*/ 19 h 274"/>
                <a:gd name="T44" fmla="*/ 80 w 434"/>
                <a:gd name="T45" fmla="*/ 12 h 274"/>
                <a:gd name="T46" fmla="*/ 71 w 434"/>
                <a:gd name="T47" fmla="*/ 10 h 274"/>
                <a:gd name="T48" fmla="*/ 62 w 434"/>
                <a:gd name="T49" fmla="*/ 12 h 274"/>
                <a:gd name="T50" fmla="*/ 67 w 434"/>
                <a:gd name="T51" fmla="*/ 0 h 274"/>
                <a:gd name="T52" fmla="*/ 19 w 434"/>
                <a:gd name="T53" fmla="*/ 8 h 274"/>
                <a:gd name="T54" fmla="*/ 13 w 434"/>
                <a:gd name="T55" fmla="*/ 13 h 274"/>
                <a:gd name="T56" fmla="*/ 5 w 434"/>
                <a:gd name="T57" fmla="*/ 12 h 274"/>
                <a:gd name="T58" fmla="*/ 0 w 434"/>
                <a:gd name="T59" fmla="*/ 12 h 274"/>
                <a:gd name="T60" fmla="*/ 0 w 434"/>
                <a:gd name="T61" fmla="*/ 12 h 2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434"/>
                <a:gd name="T94" fmla="*/ 0 h 274"/>
                <a:gd name="T95" fmla="*/ 434 w 434"/>
                <a:gd name="T96" fmla="*/ 274 h 2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434" h="274">
                  <a:moveTo>
                    <a:pt x="0" y="48"/>
                  </a:moveTo>
                  <a:lnTo>
                    <a:pt x="76" y="152"/>
                  </a:lnTo>
                  <a:lnTo>
                    <a:pt x="120" y="190"/>
                  </a:lnTo>
                  <a:lnTo>
                    <a:pt x="162" y="202"/>
                  </a:lnTo>
                  <a:lnTo>
                    <a:pt x="164" y="263"/>
                  </a:lnTo>
                  <a:lnTo>
                    <a:pt x="185" y="274"/>
                  </a:lnTo>
                  <a:lnTo>
                    <a:pt x="274" y="259"/>
                  </a:lnTo>
                  <a:lnTo>
                    <a:pt x="238" y="247"/>
                  </a:lnTo>
                  <a:lnTo>
                    <a:pt x="187" y="259"/>
                  </a:lnTo>
                  <a:lnTo>
                    <a:pt x="173" y="251"/>
                  </a:lnTo>
                  <a:lnTo>
                    <a:pt x="175" y="173"/>
                  </a:lnTo>
                  <a:lnTo>
                    <a:pt x="230" y="221"/>
                  </a:lnTo>
                  <a:lnTo>
                    <a:pt x="308" y="217"/>
                  </a:lnTo>
                  <a:lnTo>
                    <a:pt x="352" y="202"/>
                  </a:lnTo>
                  <a:lnTo>
                    <a:pt x="382" y="179"/>
                  </a:lnTo>
                  <a:lnTo>
                    <a:pt x="413" y="147"/>
                  </a:lnTo>
                  <a:lnTo>
                    <a:pt x="434" y="103"/>
                  </a:lnTo>
                  <a:lnTo>
                    <a:pt x="434" y="71"/>
                  </a:lnTo>
                  <a:lnTo>
                    <a:pt x="413" y="114"/>
                  </a:lnTo>
                  <a:lnTo>
                    <a:pt x="394" y="135"/>
                  </a:lnTo>
                  <a:lnTo>
                    <a:pt x="379" y="112"/>
                  </a:lnTo>
                  <a:lnTo>
                    <a:pt x="348" y="74"/>
                  </a:lnTo>
                  <a:lnTo>
                    <a:pt x="318" y="48"/>
                  </a:lnTo>
                  <a:lnTo>
                    <a:pt x="284" y="40"/>
                  </a:lnTo>
                  <a:lnTo>
                    <a:pt x="247" y="46"/>
                  </a:lnTo>
                  <a:lnTo>
                    <a:pt x="268" y="0"/>
                  </a:lnTo>
                  <a:lnTo>
                    <a:pt x="76" y="29"/>
                  </a:lnTo>
                  <a:lnTo>
                    <a:pt x="52" y="52"/>
                  </a:lnTo>
                  <a:lnTo>
                    <a:pt x="17" y="48"/>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2" name="Freeform 65">
              <a:extLst>
                <a:ext uri="{FF2B5EF4-FFF2-40B4-BE49-F238E27FC236}">
                  <a16:creationId xmlns:a16="http://schemas.microsoft.com/office/drawing/2014/main" id="{EFE9E985-5846-452D-A008-FB880C57804F}"/>
                </a:ext>
              </a:extLst>
            </p:cNvPr>
            <p:cNvSpPr>
              <a:spLocks/>
            </p:cNvSpPr>
            <p:nvPr/>
          </p:nvSpPr>
          <p:spPr bwMode="auto">
            <a:xfrm>
              <a:off x="4086" y="2658"/>
              <a:ext cx="190" cy="179"/>
            </a:xfrm>
            <a:custGeom>
              <a:avLst/>
              <a:gdLst>
                <a:gd name="T0" fmla="*/ 0 w 380"/>
                <a:gd name="T1" fmla="*/ 57 h 357"/>
                <a:gd name="T2" fmla="*/ 5 w 380"/>
                <a:gd name="T3" fmla="*/ 63 h 357"/>
                <a:gd name="T4" fmla="*/ 21 w 380"/>
                <a:gd name="T5" fmla="*/ 61 h 357"/>
                <a:gd name="T6" fmla="*/ 21 w 380"/>
                <a:gd name="T7" fmla="*/ 54 h 357"/>
                <a:gd name="T8" fmla="*/ 34 w 380"/>
                <a:gd name="T9" fmla="*/ 69 h 357"/>
                <a:gd name="T10" fmla="*/ 21 w 380"/>
                <a:gd name="T11" fmla="*/ 65 h 357"/>
                <a:gd name="T12" fmla="*/ 11 w 380"/>
                <a:gd name="T13" fmla="*/ 66 h 357"/>
                <a:gd name="T14" fmla="*/ 18 w 380"/>
                <a:gd name="T15" fmla="*/ 71 h 357"/>
                <a:gd name="T16" fmla="*/ 15 w 380"/>
                <a:gd name="T17" fmla="*/ 75 h 357"/>
                <a:gd name="T18" fmla="*/ 19 w 380"/>
                <a:gd name="T19" fmla="*/ 83 h 357"/>
                <a:gd name="T20" fmla="*/ 25 w 380"/>
                <a:gd name="T21" fmla="*/ 85 h 357"/>
                <a:gd name="T22" fmla="*/ 35 w 380"/>
                <a:gd name="T23" fmla="*/ 85 h 357"/>
                <a:gd name="T24" fmla="*/ 45 w 380"/>
                <a:gd name="T25" fmla="*/ 79 h 357"/>
                <a:gd name="T26" fmla="*/ 59 w 380"/>
                <a:gd name="T27" fmla="*/ 67 h 357"/>
                <a:gd name="T28" fmla="*/ 78 w 380"/>
                <a:gd name="T29" fmla="*/ 42 h 357"/>
                <a:gd name="T30" fmla="*/ 72 w 380"/>
                <a:gd name="T31" fmla="*/ 39 h 357"/>
                <a:gd name="T32" fmla="*/ 64 w 380"/>
                <a:gd name="T33" fmla="*/ 32 h 357"/>
                <a:gd name="T34" fmla="*/ 60 w 380"/>
                <a:gd name="T35" fmla="*/ 22 h 357"/>
                <a:gd name="T36" fmla="*/ 58 w 380"/>
                <a:gd name="T37" fmla="*/ 10 h 357"/>
                <a:gd name="T38" fmla="*/ 61 w 380"/>
                <a:gd name="T39" fmla="*/ 0 h 357"/>
                <a:gd name="T40" fmla="*/ 65 w 380"/>
                <a:gd name="T41" fmla="*/ 5 h 357"/>
                <a:gd name="T42" fmla="*/ 69 w 380"/>
                <a:gd name="T43" fmla="*/ 15 h 357"/>
                <a:gd name="T44" fmla="*/ 72 w 380"/>
                <a:gd name="T45" fmla="*/ 24 h 357"/>
                <a:gd name="T46" fmla="*/ 77 w 380"/>
                <a:gd name="T47" fmla="*/ 30 h 357"/>
                <a:gd name="T48" fmla="*/ 82 w 380"/>
                <a:gd name="T49" fmla="*/ 34 h 357"/>
                <a:gd name="T50" fmla="*/ 89 w 380"/>
                <a:gd name="T51" fmla="*/ 34 h 357"/>
                <a:gd name="T52" fmla="*/ 95 w 380"/>
                <a:gd name="T53" fmla="*/ 33 h 357"/>
                <a:gd name="T54" fmla="*/ 89 w 380"/>
                <a:gd name="T55" fmla="*/ 43 h 357"/>
                <a:gd name="T56" fmla="*/ 82 w 380"/>
                <a:gd name="T57" fmla="*/ 44 h 357"/>
                <a:gd name="T58" fmla="*/ 78 w 380"/>
                <a:gd name="T59" fmla="*/ 51 h 357"/>
                <a:gd name="T60" fmla="*/ 78 w 380"/>
                <a:gd name="T61" fmla="*/ 65 h 357"/>
                <a:gd name="T62" fmla="*/ 66 w 380"/>
                <a:gd name="T63" fmla="*/ 80 h 357"/>
                <a:gd name="T64" fmla="*/ 53 w 380"/>
                <a:gd name="T65" fmla="*/ 79 h 357"/>
                <a:gd name="T66" fmla="*/ 38 w 380"/>
                <a:gd name="T67" fmla="*/ 87 h 357"/>
                <a:gd name="T68" fmla="*/ 30 w 380"/>
                <a:gd name="T69" fmla="*/ 90 h 357"/>
                <a:gd name="T70" fmla="*/ 22 w 380"/>
                <a:gd name="T71" fmla="*/ 89 h 357"/>
                <a:gd name="T72" fmla="*/ 15 w 380"/>
                <a:gd name="T73" fmla="*/ 83 h 357"/>
                <a:gd name="T74" fmla="*/ 10 w 380"/>
                <a:gd name="T75" fmla="*/ 71 h 357"/>
                <a:gd name="T76" fmla="*/ 2 w 380"/>
                <a:gd name="T77" fmla="*/ 64 h 357"/>
                <a:gd name="T78" fmla="*/ 0 w 380"/>
                <a:gd name="T79" fmla="*/ 57 h 357"/>
                <a:gd name="T80" fmla="*/ 0 w 380"/>
                <a:gd name="T81" fmla="*/ 57 h 3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80"/>
                <a:gd name="T124" fmla="*/ 0 h 357"/>
                <a:gd name="T125" fmla="*/ 380 w 380"/>
                <a:gd name="T126" fmla="*/ 357 h 3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80" h="357">
                  <a:moveTo>
                    <a:pt x="0" y="226"/>
                  </a:moveTo>
                  <a:lnTo>
                    <a:pt x="17" y="251"/>
                  </a:lnTo>
                  <a:lnTo>
                    <a:pt x="81" y="243"/>
                  </a:lnTo>
                  <a:lnTo>
                    <a:pt x="81" y="215"/>
                  </a:lnTo>
                  <a:lnTo>
                    <a:pt x="133" y="274"/>
                  </a:lnTo>
                  <a:lnTo>
                    <a:pt x="81" y="257"/>
                  </a:lnTo>
                  <a:lnTo>
                    <a:pt x="41" y="262"/>
                  </a:lnTo>
                  <a:lnTo>
                    <a:pt x="72" y="283"/>
                  </a:lnTo>
                  <a:lnTo>
                    <a:pt x="57" y="297"/>
                  </a:lnTo>
                  <a:lnTo>
                    <a:pt x="74" y="329"/>
                  </a:lnTo>
                  <a:lnTo>
                    <a:pt x="100" y="340"/>
                  </a:lnTo>
                  <a:lnTo>
                    <a:pt x="140" y="340"/>
                  </a:lnTo>
                  <a:lnTo>
                    <a:pt x="178" y="316"/>
                  </a:lnTo>
                  <a:lnTo>
                    <a:pt x="233" y="268"/>
                  </a:lnTo>
                  <a:lnTo>
                    <a:pt x="309" y="167"/>
                  </a:lnTo>
                  <a:lnTo>
                    <a:pt x="285" y="154"/>
                  </a:lnTo>
                  <a:lnTo>
                    <a:pt x="254" y="125"/>
                  </a:lnTo>
                  <a:lnTo>
                    <a:pt x="239" y="86"/>
                  </a:lnTo>
                  <a:lnTo>
                    <a:pt x="230" y="40"/>
                  </a:lnTo>
                  <a:lnTo>
                    <a:pt x="241" y="0"/>
                  </a:lnTo>
                  <a:lnTo>
                    <a:pt x="260" y="19"/>
                  </a:lnTo>
                  <a:lnTo>
                    <a:pt x="273" y="59"/>
                  </a:lnTo>
                  <a:lnTo>
                    <a:pt x="287" y="93"/>
                  </a:lnTo>
                  <a:lnTo>
                    <a:pt x="308" y="118"/>
                  </a:lnTo>
                  <a:lnTo>
                    <a:pt x="328" y="133"/>
                  </a:lnTo>
                  <a:lnTo>
                    <a:pt x="353" y="135"/>
                  </a:lnTo>
                  <a:lnTo>
                    <a:pt x="380" y="131"/>
                  </a:lnTo>
                  <a:lnTo>
                    <a:pt x="355" y="169"/>
                  </a:lnTo>
                  <a:lnTo>
                    <a:pt x="327" y="175"/>
                  </a:lnTo>
                  <a:lnTo>
                    <a:pt x="311" y="203"/>
                  </a:lnTo>
                  <a:lnTo>
                    <a:pt x="311" y="259"/>
                  </a:lnTo>
                  <a:lnTo>
                    <a:pt x="264" y="318"/>
                  </a:lnTo>
                  <a:lnTo>
                    <a:pt x="211" y="314"/>
                  </a:lnTo>
                  <a:lnTo>
                    <a:pt x="152" y="348"/>
                  </a:lnTo>
                  <a:lnTo>
                    <a:pt x="119" y="357"/>
                  </a:lnTo>
                  <a:lnTo>
                    <a:pt x="87" y="356"/>
                  </a:lnTo>
                  <a:lnTo>
                    <a:pt x="57" y="331"/>
                  </a:lnTo>
                  <a:lnTo>
                    <a:pt x="40" y="281"/>
                  </a:lnTo>
                  <a:lnTo>
                    <a:pt x="7" y="255"/>
                  </a:lnTo>
                  <a:lnTo>
                    <a:pt x="0" y="2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3" name="Freeform 66">
              <a:extLst>
                <a:ext uri="{FF2B5EF4-FFF2-40B4-BE49-F238E27FC236}">
                  <a16:creationId xmlns:a16="http://schemas.microsoft.com/office/drawing/2014/main" id="{F9536590-1414-4216-A2D4-5C5A3F5DB640}"/>
                </a:ext>
              </a:extLst>
            </p:cNvPr>
            <p:cNvSpPr>
              <a:spLocks/>
            </p:cNvSpPr>
            <p:nvPr/>
          </p:nvSpPr>
          <p:spPr bwMode="auto">
            <a:xfrm>
              <a:off x="3971" y="2407"/>
              <a:ext cx="294" cy="251"/>
            </a:xfrm>
            <a:custGeom>
              <a:avLst/>
              <a:gdLst>
                <a:gd name="T0" fmla="*/ 140 w 589"/>
                <a:gd name="T1" fmla="*/ 17 h 502"/>
                <a:gd name="T2" fmla="*/ 124 w 589"/>
                <a:gd name="T3" fmla="*/ 8 h 502"/>
                <a:gd name="T4" fmla="*/ 105 w 589"/>
                <a:gd name="T5" fmla="*/ 5 h 502"/>
                <a:gd name="T6" fmla="*/ 82 w 589"/>
                <a:gd name="T7" fmla="*/ 5 h 502"/>
                <a:gd name="T8" fmla="*/ 55 w 589"/>
                <a:gd name="T9" fmla="*/ 12 h 502"/>
                <a:gd name="T10" fmla="*/ 34 w 589"/>
                <a:gd name="T11" fmla="*/ 28 h 502"/>
                <a:gd name="T12" fmla="*/ 18 w 589"/>
                <a:gd name="T13" fmla="*/ 50 h 502"/>
                <a:gd name="T14" fmla="*/ 11 w 589"/>
                <a:gd name="T15" fmla="*/ 66 h 502"/>
                <a:gd name="T16" fmla="*/ 8 w 589"/>
                <a:gd name="T17" fmla="*/ 87 h 502"/>
                <a:gd name="T18" fmla="*/ 20 w 589"/>
                <a:gd name="T19" fmla="*/ 89 h 502"/>
                <a:gd name="T20" fmla="*/ 42 w 589"/>
                <a:gd name="T21" fmla="*/ 88 h 502"/>
                <a:gd name="T22" fmla="*/ 59 w 589"/>
                <a:gd name="T23" fmla="*/ 87 h 502"/>
                <a:gd name="T24" fmla="*/ 67 w 589"/>
                <a:gd name="T25" fmla="*/ 91 h 502"/>
                <a:gd name="T26" fmla="*/ 70 w 589"/>
                <a:gd name="T27" fmla="*/ 104 h 502"/>
                <a:gd name="T28" fmla="*/ 69 w 589"/>
                <a:gd name="T29" fmla="*/ 115 h 502"/>
                <a:gd name="T30" fmla="*/ 66 w 589"/>
                <a:gd name="T31" fmla="*/ 115 h 502"/>
                <a:gd name="T32" fmla="*/ 66 w 589"/>
                <a:gd name="T33" fmla="*/ 106 h 502"/>
                <a:gd name="T34" fmla="*/ 62 w 589"/>
                <a:gd name="T35" fmla="*/ 95 h 502"/>
                <a:gd name="T36" fmla="*/ 56 w 589"/>
                <a:gd name="T37" fmla="*/ 91 h 502"/>
                <a:gd name="T38" fmla="*/ 39 w 589"/>
                <a:gd name="T39" fmla="*/ 94 h 502"/>
                <a:gd name="T40" fmla="*/ 25 w 589"/>
                <a:gd name="T41" fmla="*/ 95 h 502"/>
                <a:gd name="T42" fmla="*/ 9 w 589"/>
                <a:gd name="T43" fmla="*/ 92 h 502"/>
                <a:gd name="T44" fmla="*/ 4 w 589"/>
                <a:gd name="T45" fmla="*/ 91 h 502"/>
                <a:gd name="T46" fmla="*/ 6 w 589"/>
                <a:gd name="T47" fmla="*/ 115 h 502"/>
                <a:gd name="T48" fmla="*/ 4 w 589"/>
                <a:gd name="T49" fmla="*/ 126 h 502"/>
                <a:gd name="T50" fmla="*/ 3 w 589"/>
                <a:gd name="T51" fmla="*/ 113 h 502"/>
                <a:gd name="T52" fmla="*/ 0 w 589"/>
                <a:gd name="T53" fmla="*/ 89 h 502"/>
                <a:gd name="T54" fmla="*/ 3 w 589"/>
                <a:gd name="T55" fmla="*/ 84 h 502"/>
                <a:gd name="T56" fmla="*/ 7 w 589"/>
                <a:gd name="T57" fmla="*/ 63 h 502"/>
                <a:gd name="T58" fmla="*/ 17 w 589"/>
                <a:gd name="T59" fmla="*/ 41 h 502"/>
                <a:gd name="T60" fmla="*/ 38 w 589"/>
                <a:gd name="T61" fmla="*/ 17 h 502"/>
                <a:gd name="T62" fmla="*/ 64 w 589"/>
                <a:gd name="T63" fmla="*/ 5 h 502"/>
                <a:gd name="T64" fmla="*/ 88 w 589"/>
                <a:gd name="T65" fmla="*/ 0 h 502"/>
                <a:gd name="T66" fmla="*/ 116 w 589"/>
                <a:gd name="T67" fmla="*/ 2 h 502"/>
                <a:gd name="T68" fmla="*/ 133 w 589"/>
                <a:gd name="T69" fmla="*/ 8 h 502"/>
                <a:gd name="T70" fmla="*/ 147 w 589"/>
                <a:gd name="T71" fmla="*/ 17 h 502"/>
                <a:gd name="T72" fmla="*/ 140 w 589"/>
                <a:gd name="T73" fmla="*/ 17 h 502"/>
                <a:gd name="T74" fmla="*/ 140 w 589"/>
                <a:gd name="T75" fmla="*/ 17 h 5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89"/>
                <a:gd name="T115" fmla="*/ 0 h 502"/>
                <a:gd name="T116" fmla="*/ 589 w 589"/>
                <a:gd name="T117" fmla="*/ 502 h 50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89" h="502">
                  <a:moveTo>
                    <a:pt x="560" y="65"/>
                  </a:moveTo>
                  <a:lnTo>
                    <a:pt x="498" y="30"/>
                  </a:lnTo>
                  <a:lnTo>
                    <a:pt x="422" y="17"/>
                  </a:lnTo>
                  <a:lnTo>
                    <a:pt x="330" y="17"/>
                  </a:lnTo>
                  <a:lnTo>
                    <a:pt x="222" y="46"/>
                  </a:lnTo>
                  <a:lnTo>
                    <a:pt x="136" y="110"/>
                  </a:lnTo>
                  <a:lnTo>
                    <a:pt x="72" y="198"/>
                  </a:lnTo>
                  <a:lnTo>
                    <a:pt x="45" y="264"/>
                  </a:lnTo>
                  <a:lnTo>
                    <a:pt x="32" y="348"/>
                  </a:lnTo>
                  <a:lnTo>
                    <a:pt x="83" y="356"/>
                  </a:lnTo>
                  <a:lnTo>
                    <a:pt x="169" y="352"/>
                  </a:lnTo>
                  <a:lnTo>
                    <a:pt x="239" y="346"/>
                  </a:lnTo>
                  <a:lnTo>
                    <a:pt x="268" y="363"/>
                  </a:lnTo>
                  <a:lnTo>
                    <a:pt x="281" y="416"/>
                  </a:lnTo>
                  <a:lnTo>
                    <a:pt x="277" y="460"/>
                  </a:lnTo>
                  <a:lnTo>
                    <a:pt x="266" y="460"/>
                  </a:lnTo>
                  <a:lnTo>
                    <a:pt x="266" y="422"/>
                  </a:lnTo>
                  <a:lnTo>
                    <a:pt x="250" y="377"/>
                  </a:lnTo>
                  <a:lnTo>
                    <a:pt x="226" y="363"/>
                  </a:lnTo>
                  <a:lnTo>
                    <a:pt x="157" y="375"/>
                  </a:lnTo>
                  <a:lnTo>
                    <a:pt x="102" y="377"/>
                  </a:lnTo>
                  <a:lnTo>
                    <a:pt x="39" y="367"/>
                  </a:lnTo>
                  <a:lnTo>
                    <a:pt x="19" y="363"/>
                  </a:lnTo>
                  <a:lnTo>
                    <a:pt x="26" y="460"/>
                  </a:lnTo>
                  <a:lnTo>
                    <a:pt x="19" y="502"/>
                  </a:lnTo>
                  <a:lnTo>
                    <a:pt x="15" y="451"/>
                  </a:lnTo>
                  <a:lnTo>
                    <a:pt x="0" y="354"/>
                  </a:lnTo>
                  <a:lnTo>
                    <a:pt x="15" y="333"/>
                  </a:lnTo>
                  <a:lnTo>
                    <a:pt x="28" y="251"/>
                  </a:lnTo>
                  <a:lnTo>
                    <a:pt x="70" y="164"/>
                  </a:lnTo>
                  <a:lnTo>
                    <a:pt x="152" y="68"/>
                  </a:lnTo>
                  <a:lnTo>
                    <a:pt x="256" y="17"/>
                  </a:lnTo>
                  <a:lnTo>
                    <a:pt x="355" y="0"/>
                  </a:lnTo>
                  <a:lnTo>
                    <a:pt x="467" y="6"/>
                  </a:lnTo>
                  <a:lnTo>
                    <a:pt x="532" y="29"/>
                  </a:lnTo>
                  <a:lnTo>
                    <a:pt x="589" y="67"/>
                  </a:lnTo>
                  <a:lnTo>
                    <a:pt x="560"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4" name="Freeform 67">
              <a:extLst>
                <a:ext uri="{FF2B5EF4-FFF2-40B4-BE49-F238E27FC236}">
                  <a16:creationId xmlns:a16="http://schemas.microsoft.com/office/drawing/2014/main" id="{1615DC86-BD6A-4F39-9A94-42FF0D0DD0B3}"/>
                </a:ext>
              </a:extLst>
            </p:cNvPr>
            <p:cNvSpPr>
              <a:spLocks/>
            </p:cNvSpPr>
            <p:nvPr/>
          </p:nvSpPr>
          <p:spPr bwMode="auto">
            <a:xfrm>
              <a:off x="4038" y="2430"/>
              <a:ext cx="218" cy="156"/>
            </a:xfrm>
            <a:custGeom>
              <a:avLst/>
              <a:gdLst>
                <a:gd name="T0" fmla="*/ 6 w 435"/>
                <a:gd name="T1" fmla="*/ 77 h 311"/>
                <a:gd name="T2" fmla="*/ 12 w 435"/>
                <a:gd name="T3" fmla="*/ 57 h 311"/>
                <a:gd name="T4" fmla="*/ 28 w 435"/>
                <a:gd name="T5" fmla="*/ 30 h 311"/>
                <a:gd name="T6" fmla="*/ 49 w 435"/>
                <a:gd name="T7" fmla="*/ 13 h 311"/>
                <a:gd name="T8" fmla="*/ 73 w 435"/>
                <a:gd name="T9" fmla="*/ 4 h 311"/>
                <a:gd name="T10" fmla="*/ 94 w 435"/>
                <a:gd name="T11" fmla="*/ 3 h 311"/>
                <a:gd name="T12" fmla="*/ 109 w 435"/>
                <a:gd name="T13" fmla="*/ 4 h 311"/>
                <a:gd name="T14" fmla="*/ 100 w 435"/>
                <a:gd name="T15" fmla="*/ 0 h 311"/>
                <a:gd name="T16" fmla="*/ 82 w 435"/>
                <a:gd name="T17" fmla="*/ 0 h 311"/>
                <a:gd name="T18" fmla="*/ 65 w 435"/>
                <a:gd name="T19" fmla="*/ 2 h 311"/>
                <a:gd name="T20" fmla="*/ 41 w 435"/>
                <a:gd name="T21" fmla="*/ 13 h 311"/>
                <a:gd name="T22" fmla="*/ 23 w 435"/>
                <a:gd name="T23" fmla="*/ 31 h 311"/>
                <a:gd name="T24" fmla="*/ 6 w 435"/>
                <a:gd name="T25" fmla="*/ 57 h 311"/>
                <a:gd name="T26" fmla="*/ 0 w 435"/>
                <a:gd name="T27" fmla="*/ 78 h 311"/>
                <a:gd name="T28" fmla="*/ 6 w 435"/>
                <a:gd name="T29" fmla="*/ 77 h 311"/>
                <a:gd name="T30" fmla="*/ 6 w 435"/>
                <a:gd name="T31" fmla="*/ 77 h 31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35"/>
                <a:gd name="T49" fmla="*/ 0 h 311"/>
                <a:gd name="T50" fmla="*/ 435 w 435"/>
                <a:gd name="T51" fmla="*/ 311 h 31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35" h="311">
                  <a:moveTo>
                    <a:pt x="22" y="308"/>
                  </a:moveTo>
                  <a:lnTo>
                    <a:pt x="45" y="226"/>
                  </a:lnTo>
                  <a:lnTo>
                    <a:pt x="112" y="118"/>
                  </a:lnTo>
                  <a:lnTo>
                    <a:pt x="195" y="51"/>
                  </a:lnTo>
                  <a:lnTo>
                    <a:pt x="292" y="15"/>
                  </a:lnTo>
                  <a:lnTo>
                    <a:pt x="374" y="9"/>
                  </a:lnTo>
                  <a:lnTo>
                    <a:pt x="435" y="15"/>
                  </a:lnTo>
                  <a:lnTo>
                    <a:pt x="399" y="0"/>
                  </a:lnTo>
                  <a:lnTo>
                    <a:pt x="328" y="0"/>
                  </a:lnTo>
                  <a:lnTo>
                    <a:pt x="258" y="7"/>
                  </a:lnTo>
                  <a:lnTo>
                    <a:pt x="161" y="49"/>
                  </a:lnTo>
                  <a:lnTo>
                    <a:pt x="89" y="123"/>
                  </a:lnTo>
                  <a:lnTo>
                    <a:pt x="22" y="226"/>
                  </a:lnTo>
                  <a:lnTo>
                    <a:pt x="0" y="311"/>
                  </a:lnTo>
                  <a:lnTo>
                    <a:pt x="22" y="3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5" name="Freeform 68">
              <a:extLst>
                <a:ext uri="{FF2B5EF4-FFF2-40B4-BE49-F238E27FC236}">
                  <a16:creationId xmlns:a16="http://schemas.microsoft.com/office/drawing/2014/main" id="{43E3A031-1307-4DDA-8D9E-7F0EBBE11EB1}"/>
                </a:ext>
              </a:extLst>
            </p:cNvPr>
            <p:cNvSpPr>
              <a:spLocks/>
            </p:cNvSpPr>
            <p:nvPr/>
          </p:nvSpPr>
          <p:spPr bwMode="auto">
            <a:xfrm>
              <a:off x="4007" y="2419"/>
              <a:ext cx="165" cy="170"/>
            </a:xfrm>
            <a:custGeom>
              <a:avLst/>
              <a:gdLst>
                <a:gd name="T0" fmla="*/ 82 w 331"/>
                <a:gd name="T1" fmla="*/ 0 h 338"/>
                <a:gd name="T2" fmla="*/ 46 w 331"/>
                <a:gd name="T3" fmla="*/ 14 h 338"/>
                <a:gd name="T4" fmla="*/ 25 w 331"/>
                <a:gd name="T5" fmla="*/ 36 h 338"/>
                <a:gd name="T6" fmla="*/ 11 w 331"/>
                <a:gd name="T7" fmla="*/ 58 h 338"/>
                <a:gd name="T8" fmla="*/ 5 w 331"/>
                <a:gd name="T9" fmla="*/ 86 h 338"/>
                <a:gd name="T10" fmla="*/ 0 w 331"/>
                <a:gd name="T11" fmla="*/ 86 h 338"/>
                <a:gd name="T12" fmla="*/ 7 w 331"/>
                <a:gd name="T13" fmla="*/ 57 h 338"/>
                <a:gd name="T14" fmla="*/ 22 w 331"/>
                <a:gd name="T15" fmla="*/ 31 h 338"/>
                <a:gd name="T16" fmla="*/ 42 w 331"/>
                <a:gd name="T17" fmla="*/ 13 h 338"/>
                <a:gd name="T18" fmla="*/ 58 w 331"/>
                <a:gd name="T19" fmla="*/ 4 h 338"/>
                <a:gd name="T20" fmla="*/ 82 w 331"/>
                <a:gd name="T21" fmla="*/ 0 h 338"/>
                <a:gd name="T22" fmla="*/ 82 w 331"/>
                <a:gd name="T23" fmla="*/ 0 h 3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1"/>
                <a:gd name="T37" fmla="*/ 0 h 338"/>
                <a:gd name="T38" fmla="*/ 331 w 331"/>
                <a:gd name="T39" fmla="*/ 338 h 3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1" h="338">
                  <a:moveTo>
                    <a:pt x="331" y="0"/>
                  </a:moveTo>
                  <a:lnTo>
                    <a:pt x="184" y="53"/>
                  </a:lnTo>
                  <a:lnTo>
                    <a:pt x="102" y="144"/>
                  </a:lnTo>
                  <a:lnTo>
                    <a:pt x="47" y="230"/>
                  </a:lnTo>
                  <a:lnTo>
                    <a:pt x="23" y="338"/>
                  </a:lnTo>
                  <a:lnTo>
                    <a:pt x="0" y="338"/>
                  </a:lnTo>
                  <a:lnTo>
                    <a:pt x="28" y="224"/>
                  </a:lnTo>
                  <a:lnTo>
                    <a:pt x="91" y="121"/>
                  </a:lnTo>
                  <a:lnTo>
                    <a:pt x="169" y="49"/>
                  </a:lnTo>
                  <a:lnTo>
                    <a:pt x="234" y="15"/>
                  </a:lnTo>
                  <a:lnTo>
                    <a:pt x="3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6" name="Freeform 69">
              <a:extLst>
                <a:ext uri="{FF2B5EF4-FFF2-40B4-BE49-F238E27FC236}">
                  <a16:creationId xmlns:a16="http://schemas.microsoft.com/office/drawing/2014/main" id="{C8286FA8-6241-439F-91CD-A468A1A15FD6}"/>
                </a:ext>
              </a:extLst>
            </p:cNvPr>
            <p:cNvSpPr>
              <a:spLocks/>
            </p:cNvSpPr>
            <p:nvPr/>
          </p:nvSpPr>
          <p:spPr bwMode="auto">
            <a:xfrm>
              <a:off x="3985" y="2477"/>
              <a:ext cx="51" cy="106"/>
            </a:xfrm>
            <a:custGeom>
              <a:avLst/>
              <a:gdLst>
                <a:gd name="T0" fmla="*/ 5 w 103"/>
                <a:gd name="T1" fmla="*/ 53 h 211"/>
                <a:gd name="T2" fmla="*/ 11 w 103"/>
                <a:gd name="T3" fmla="*/ 25 h 211"/>
                <a:gd name="T4" fmla="*/ 25 w 103"/>
                <a:gd name="T5" fmla="*/ 0 h 211"/>
                <a:gd name="T6" fmla="*/ 9 w 103"/>
                <a:gd name="T7" fmla="*/ 26 h 211"/>
                <a:gd name="T8" fmla="*/ 0 w 103"/>
                <a:gd name="T9" fmla="*/ 51 h 211"/>
                <a:gd name="T10" fmla="*/ 5 w 103"/>
                <a:gd name="T11" fmla="*/ 53 h 211"/>
                <a:gd name="T12" fmla="*/ 5 w 103"/>
                <a:gd name="T13" fmla="*/ 53 h 211"/>
                <a:gd name="T14" fmla="*/ 0 60000 65536"/>
                <a:gd name="T15" fmla="*/ 0 60000 65536"/>
                <a:gd name="T16" fmla="*/ 0 60000 65536"/>
                <a:gd name="T17" fmla="*/ 0 60000 65536"/>
                <a:gd name="T18" fmla="*/ 0 60000 65536"/>
                <a:gd name="T19" fmla="*/ 0 60000 65536"/>
                <a:gd name="T20" fmla="*/ 0 60000 65536"/>
                <a:gd name="T21" fmla="*/ 0 w 103"/>
                <a:gd name="T22" fmla="*/ 0 h 211"/>
                <a:gd name="T23" fmla="*/ 103 w 103"/>
                <a:gd name="T24" fmla="*/ 211 h 2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211">
                  <a:moveTo>
                    <a:pt x="21" y="211"/>
                  </a:moveTo>
                  <a:lnTo>
                    <a:pt x="46" y="99"/>
                  </a:lnTo>
                  <a:lnTo>
                    <a:pt x="103" y="0"/>
                  </a:lnTo>
                  <a:lnTo>
                    <a:pt x="36" y="101"/>
                  </a:lnTo>
                  <a:lnTo>
                    <a:pt x="0" y="203"/>
                  </a:lnTo>
                  <a:lnTo>
                    <a:pt x="21" y="2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7" name="Freeform 70">
              <a:extLst>
                <a:ext uri="{FF2B5EF4-FFF2-40B4-BE49-F238E27FC236}">
                  <a16:creationId xmlns:a16="http://schemas.microsoft.com/office/drawing/2014/main" id="{208FDAB8-4CC9-4787-8465-B3A31DD14183}"/>
                </a:ext>
              </a:extLst>
            </p:cNvPr>
            <p:cNvSpPr>
              <a:spLocks/>
            </p:cNvSpPr>
            <p:nvPr/>
          </p:nvSpPr>
          <p:spPr bwMode="auto">
            <a:xfrm>
              <a:off x="3627" y="2819"/>
              <a:ext cx="509" cy="432"/>
            </a:xfrm>
            <a:custGeom>
              <a:avLst/>
              <a:gdLst>
                <a:gd name="T0" fmla="*/ 254 w 1019"/>
                <a:gd name="T1" fmla="*/ 7 h 865"/>
                <a:gd name="T2" fmla="*/ 222 w 1019"/>
                <a:gd name="T3" fmla="*/ 31 h 865"/>
                <a:gd name="T4" fmla="*/ 181 w 1019"/>
                <a:gd name="T5" fmla="*/ 69 h 865"/>
                <a:gd name="T6" fmla="*/ 150 w 1019"/>
                <a:gd name="T7" fmla="*/ 94 h 865"/>
                <a:gd name="T8" fmla="*/ 113 w 1019"/>
                <a:gd name="T9" fmla="*/ 132 h 865"/>
                <a:gd name="T10" fmla="*/ 89 w 1019"/>
                <a:gd name="T11" fmla="*/ 150 h 865"/>
                <a:gd name="T12" fmla="*/ 34 w 1019"/>
                <a:gd name="T13" fmla="*/ 186 h 865"/>
                <a:gd name="T14" fmla="*/ 33 w 1019"/>
                <a:gd name="T15" fmla="*/ 199 h 865"/>
                <a:gd name="T16" fmla="*/ 0 w 1019"/>
                <a:gd name="T17" fmla="*/ 216 h 865"/>
                <a:gd name="T18" fmla="*/ 22 w 1019"/>
                <a:gd name="T19" fmla="*/ 201 h 865"/>
                <a:gd name="T20" fmla="*/ 21 w 1019"/>
                <a:gd name="T21" fmla="*/ 187 h 865"/>
                <a:gd name="T22" fmla="*/ 29 w 1019"/>
                <a:gd name="T23" fmla="*/ 194 h 865"/>
                <a:gd name="T24" fmla="*/ 28 w 1019"/>
                <a:gd name="T25" fmla="*/ 180 h 865"/>
                <a:gd name="T26" fmla="*/ 22 w 1019"/>
                <a:gd name="T27" fmla="*/ 164 h 865"/>
                <a:gd name="T28" fmla="*/ 33 w 1019"/>
                <a:gd name="T29" fmla="*/ 178 h 865"/>
                <a:gd name="T30" fmla="*/ 63 w 1019"/>
                <a:gd name="T31" fmla="*/ 159 h 865"/>
                <a:gd name="T32" fmla="*/ 99 w 1019"/>
                <a:gd name="T33" fmla="*/ 133 h 865"/>
                <a:gd name="T34" fmla="*/ 122 w 1019"/>
                <a:gd name="T35" fmla="*/ 112 h 865"/>
                <a:gd name="T36" fmla="*/ 142 w 1019"/>
                <a:gd name="T37" fmla="*/ 85 h 865"/>
                <a:gd name="T38" fmla="*/ 180 w 1019"/>
                <a:gd name="T39" fmla="*/ 58 h 865"/>
                <a:gd name="T40" fmla="*/ 216 w 1019"/>
                <a:gd name="T41" fmla="*/ 27 h 865"/>
                <a:gd name="T42" fmla="*/ 238 w 1019"/>
                <a:gd name="T43" fmla="*/ 6 h 865"/>
                <a:gd name="T44" fmla="*/ 245 w 1019"/>
                <a:gd name="T45" fmla="*/ 0 h 865"/>
                <a:gd name="T46" fmla="*/ 254 w 1019"/>
                <a:gd name="T47" fmla="*/ 7 h 865"/>
                <a:gd name="T48" fmla="*/ 254 w 1019"/>
                <a:gd name="T49" fmla="*/ 7 h 8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19"/>
                <a:gd name="T76" fmla="*/ 0 h 865"/>
                <a:gd name="T77" fmla="*/ 1019 w 1019"/>
                <a:gd name="T78" fmla="*/ 865 h 8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19" h="865">
                  <a:moveTo>
                    <a:pt x="1019" y="31"/>
                  </a:moveTo>
                  <a:lnTo>
                    <a:pt x="888" y="124"/>
                  </a:lnTo>
                  <a:lnTo>
                    <a:pt x="727" y="278"/>
                  </a:lnTo>
                  <a:lnTo>
                    <a:pt x="601" y="379"/>
                  </a:lnTo>
                  <a:lnTo>
                    <a:pt x="453" y="529"/>
                  </a:lnTo>
                  <a:lnTo>
                    <a:pt x="358" y="601"/>
                  </a:lnTo>
                  <a:lnTo>
                    <a:pt x="139" y="746"/>
                  </a:lnTo>
                  <a:lnTo>
                    <a:pt x="135" y="797"/>
                  </a:lnTo>
                  <a:lnTo>
                    <a:pt x="0" y="865"/>
                  </a:lnTo>
                  <a:lnTo>
                    <a:pt x="88" y="807"/>
                  </a:lnTo>
                  <a:lnTo>
                    <a:pt x="84" y="751"/>
                  </a:lnTo>
                  <a:lnTo>
                    <a:pt x="118" y="778"/>
                  </a:lnTo>
                  <a:lnTo>
                    <a:pt x="114" y="721"/>
                  </a:lnTo>
                  <a:lnTo>
                    <a:pt x="88" y="658"/>
                  </a:lnTo>
                  <a:lnTo>
                    <a:pt x="135" y="713"/>
                  </a:lnTo>
                  <a:lnTo>
                    <a:pt x="255" y="637"/>
                  </a:lnTo>
                  <a:lnTo>
                    <a:pt x="396" y="535"/>
                  </a:lnTo>
                  <a:lnTo>
                    <a:pt x="489" y="451"/>
                  </a:lnTo>
                  <a:lnTo>
                    <a:pt x="571" y="341"/>
                  </a:lnTo>
                  <a:lnTo>
                    <a:pt x="723" y="232"/>
                  </a:lnTo>
                  <a:lnTo>
                    <a:pt x="867" y="109"/>
                  </a:lnTo>
                  <a:lnTo>
                    <a:pt x="955" y="25"/>
                  </a:lnTo>
                  <a:lnTo>
                    <a:pt x="981" y="0"/>
                  </a:lnTo>
                  <a:lnTo>
                    <a:pt x="10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8" name="Freeform 71">
              <a:extLst>
                <a:ext uri="{FF2B5EF4-FFF2-40B4-BE49-F238E27FC236}">
                  <a16:creationId xmlns:a16="http://schemas.microsoft.com/office/drawing/2014/main" id="{1F7A1795-F80B-4713-A106-BD55D2DF6337}"/>
                </a:ext>
              </a:extLst>
            </p:cNvPr>
            <p:cNvSpPr>
              <a:spLocks/>
            </p:cNvSpPr>
            <p:nvPr/>
          </p:nvSpPr>
          <p:spPr bwMode="auto">
            <a:xfrm>
              <a:off x="3459" y="2707"/>
              <a:ext cx="591" cy="552"/>
            </a:xfrm>
            <a:custGeom>
              <a:avLst/>
              <a:gdLst>
                <a:gd name="T0" fmla="*/ 286 w 1180"/>
                <a:gd name="T1" fmla="*/ 0 h 1103"/>
                <a:gd name="T2" fmla="*/ 266 w 1180"/>
                <a:gd name="T3" fmla="*/ 19 h 1103"/>
                <a:gd name="T4" fmla="*/ 213 w 1180"/>
                <a:gd name="T5" fmla="*/ 78 h 1103"/>
                <a:gd name="T6" fmla="*/ 194 w 1180"/>
                <a:gd name="T7" fmla="*/ 101 h 1103"/>
                <a:gd name="T8" fmla="*/ 165 w 1180"/>
                <a:gd name="T9" fmla="*/ 119 h 1103"/>
                <a:gd name="T10" fmla="*/ 130 w 1180"/>
                <a:gd name="T11" fmla="*/ 154 h 1103"/>
                <a:gd name="T12" fmla="*/ 94 w 1180"/>
                <a:gd name="T13" fmla="*/ 200 h 1103"/>
                <a:gd name="T14" fmla="*/ 78 w 1180"/>
                <a:gd name="T15" fmla="*/ 201 h 1103"/>
                <a:gd name="T16" fmla="*/ 64 w 1180"/>
                <a:gd name="T17" fmla="*/ 218 h 1103"/>
                <a:gd name="T18" fmla="*/ 59 w 1180"/>
                <a:gd name="T19" fmla="*/ 233 h 1103"/>
                <a:gd name="T20" fmla="*/ 31 w 1180"/>
                <a:gd name="T21" fmla="*/ 237 h 1103"/>
                <a:gd name="T22" fmla="*/ 6 w 1180"/>
                <a:gd name="T23" fmla="*/ 255 h 1103"/>
                <a:gd name="T24" fmla="*/ 0 w 1180"/>
                <a:gd name="T25" fmla="*/ 276 h 1103"/>
                <a:gd name="T26" fmla="*/ 10 w 1180"/>
                <a:gd name="T27" fmla="*/ 256 h 1103"/>
                <a:gd name="T28" fmla="*/ 36 w 1180"/>
                <a:gd name="T29" fmla="*/ 241 h 1103"/>
                <a:gd name="T30" fmla="*/ 61 w 1180"/>
                <a:gd name="T31" fmla="*/ 239 h 1103"/>
                <a:gd name="T32" fmla="*/ 73 w 1180"/>
                <a:gd name="T33" fmla="*/ 252 h 1103"/>
                <a:gd name="T34" fmla="*/ 71 w 1180"/>
                <a:gd name="T35" fmla="*/ 236 h 1103"/>
                <a:gd name="T36" fmla="*/ 81 w 1180"/>
                <a:gd name="T37" fmla="*/ 237 h 1103"/>
                <a:gd name="T38" fmla="*/ 85 w 1180"/>
                <a:gd name="T39" fmla="*/ 229 h 1103"/>
                <a:gd name="T40" fmla="*/ 92 w 1180"/>
                <a:gd name="T41" fmla="*/ 227 h 1103"/>
                <a:gd name="T42" fmla="*/ 85 w 1180"/>
                <a:gd name="T43" fmla="*/ 205 h 1103"/>
                <a:gd name="T44" fmla="*/ 100 w 1180"/>
                <a:gd name="T45" fmla="*/ 215 h 1103"/>
                <a:gd name="T46" fmla="*/ 97 w 1180"/>
                <a:gd name="T47" fmla="*/ 207 h 1103"/>
                <a:gd name="T48" fmla="*/ 125 w 1180"/>
                <a:gd name="T49" fmla="*/ 170 h 1103"/>
                <a:gd name="T50" fmla="*/ 153 w 1180"/>
                <a:gd name="T51" fmla="*/ 141 h 1103"/>
                <a:gd name="T52" fmla="*/ 194 w 1180"/>
                <a:gd name="T53" fmla="*/ 121 h 1103"/>
                <a:gd name="T54" fmla="*/ 210 w 1180"/>
                <a:gd name="T55" fmla="*/ 126 h 1103"/>
                <a:gd name="T56" fmla="*/ 227 w 1180"/>
                <a:gd name="T57" fmla="*/ 79 h 1103"/>
                <a:gd name="T58" fmla="*/ 265 w 1180"/>
                <a:gd name="T59" fmla="*/ 32 h 1103"/>
                <a:gd name="T60" fmla="*/ 296 w 1180"/>
                <a:gd name="T61" fmla="*/ 4 h 1103"/>
                <a:gd name="T62" fmla="*/ 286 w 1180"/>
                <a:gd name="T63" fmla="*/ 0 h 1103"/>
                <a:gd name="T64" fmla="*/ 286 w 1180"/>
                <a:gd name="T65" fmla="*/ 0 h 11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0"/>
                <a:gd name="T100" fmla="*/ 0 h 1103"/>
                <a:gd name="T101" fmla="*/ 1180 w 1180"/>
                <a:gd name="T102" fmla="*/ 1103 h 11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0" h="1103">
                  <a:moveTo>
                    <a:pt x="1140" y="0"/>
                  </a:moveTo>
                  <a:lnTo>
                    <a:pt x="1062" y="76"/>
                  </a:lnTo>
                  <a:lnTo>
                    <a:pt x="850" y="310"/>
                  </a:lnTo>
                  <a:lnTo>
                    <a:pt x="775" y="403"/>
                  </a:lnTo>
                  <a:lnTo>
                    <a:pt x="658" y="475"/>
                  </a:lnTo>
                  <a:lnTo>
                    <a:pt x="517" y="616"/>
                  </a:lnTo>
                  <a:lnTo>
                    <a:pt x="374" y="800"/>
                  </a:lnTo>
                  <a:lnTo>
                    <a:pt x="311" y="802"/>
                  </a:lnTo>
                  <a:lnTo>
                    <a:pt x="256" y="869"/>
                  </a:lnTo>
                  <a:lnTo>
                    <a:pt x="234" y="932"/>
                  </a:lnTo>
                  <a:lnTo>
                    <a:pt x="121" y="947"/>
                  </a:lnTo>
                  <a:lnTo>
                    <a:pt x="21" y="1019"/>
                  </a:lnTo>
                  <a:lnTo>
                    <a:pt x="0" y="1103"/>
                  </a:lnTo>
                  <a:lnTo>
                    <a:pt x="38" y="1021"/>
                  </a:lnTo>
                  <a:lnTo>
                    <a:pt x="142" y="964"/>
                  </a:lnTo>
                  <a:lnTo>
                    <a:pt x="241" y="956"/>
                  </a:lnTo>
                  <a:lnTo>
                    <a:pt x="292" y="1008"/>
                  </a:lnTo>
                  <a:lnTo>
                    <a:pt x="281" y="943"/>
                  </a:lnTo>
                  <a:lnTo>
                    <a:pt x="323" y="947"/>
                  </a:lnTo>
                  <a:lnTo>
                    <a:pt x="338" y="913"/>
                  </a:lnTo>
                  <a:lnTo>
                    <a:pt x="367" y="905"/>
                  </a:lnTo>
                  <a:lnTo>
                    <a:pt x="338" y="817"/>
                  </a:lnTo>
                  <a:lnTo>
                    <a:pt x="397" y="857"/>
                  </a:lnTo>
                  <a:lnTo>
                    <a:pt x="386" y="827"/>
                  </a:lnTo>
                  <a:lnTo>
                    <a:pt x="500" y="677"/>
                  </a:lnTo>
                  <a:lnTo>
                    <a:pt x="610" y="563"/>
                  </a:lnTo>
                  <a:lnTo>
                    <a:pt x="775" y="481"/>
                  </a:lnTo>
                  <a:lnTo>
                    <a:pt x="838" y="502"/>
                  </a:lnTo>
                  <a:lnTo>
                    <a:pt x="905" y="316"/>
                  </a:lnTo>
                  <a:lnTo>
                    <a:pt x="1057" y="127"/>
                  </a:lnTo>
                  <a:lnTo>
                    <a:pt x="1180" y="15"/>
                  </a:lnTo>
                  <a:lnTo>
                    <a:pt x="114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79" name="Freeform 72">
              <a:extLst>
                <a:ext uri="{FF2B5EF4-FFF2-40B4-BE49-F238E27FC236}">
                  <a16:creationId xmlns:a16="http://schemas.microsoft.com/office/drawing/2014/main" id="{A76B0F70-8E5E-4A20-8F34-D759C50AB55D}"/>
                </a:ext>
              </a:extLst>
            </p:cNvPr>
            <p:cNvSpPr>
              <a:spLocks/>
            </p:cNvSpPr>
            <p:nvPr/>
          </p:nvSpPr>
          <p:spPr bwMode="auto">
            <a:xfrm>
              <a:off x="3489" y="3222"/>
              <a:ext cx="83" cy="92"/>
            </a:xfrm>
            <a:custGeom>
              <a:avLst/>
              <a:gdLst>
                <a:gd name="T0" fmla="*/ 35 w 165"/>
                <a:gd name="T1" fmla="*/ 7 h 184"/>
                <a:gd name="T2" fmla="*/ 34 w 165"/>
                <a:gd name="T3" fmla="*/ 19 h 184"/>
                <a:gd name="T4" fmla="*/ 24 w 165"/>
                <a:gd name="T5" fmla="*/ 29 h 184"/>
                <a:gd name="T6" fmla="*/ 12 w 165"/>
                <a:gd name="T7" fmla="*/ 29 h 184"/>
                <a:gd name="T8" fmla="*/ 0 w 165"/>
                <a:gd name="T9" fmla="*/ 19 h 184"/>
                <a:gd name="T10" fmla="*/ 3 w 165"/>
                <a:gd name="T11" fmla="*/ 32 h 184"/>
                <a:gd name="T12" fmla="*/ 20 w 165"/>
                <a:gd name="T13" fmla="*/ 45 h 184"/>
                <a:gd name="T14" fmla="*/ 36 w 165"/>
                <a:gd name="T15" fmla="*/ 46 h 184"/>
                <a:gd name="T16" fmla="*/ 23 w 165"/>
                <a:gd name="T17" fmla="*/ 41 h 184"/>
                <a:gd name="T18" fmla="*/ 24 w 165"/>
                <a:gd name="T19" fmla="*/ 34 h 184"/>
                <a:gd name="T20" fmla="*/ 36 w 165"/>
                <a:gd name="T21" fmla="*/ 23 h 184"/>
                <a:gd name="T22" fmla="*/ 42 w 165"/>
                <a:gd name="T23" fmla="*/ 10 h 184"/>
                <a:gd name="T24" fmla="*/ 41 w 165"/>
                <a:gd name="T25" fmla="*/ 4 h 184"/>
                <a:gd name="T26" fmla="*/ 33 w 165"/>
                <a:gd name="T27" fmla="*/ 0 h 184"/>
                <a:gd name="T28" fmla="*/ 35 w 165"/>
                <a:gd name="T29" fmla="*/ 7 h 184"/>
                <a:gd name="T30" fmla="*/ 35 w 165"/>
                <a:gd name="T31" fmla="*/ 7 h 18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5"/>
                <a:gd name="T49" fmla="*/ 0 h 184"/>
                <a:gd name="T50" fmla="*/ 165 w 165"/>
                <a:gd name="T51" fmla="*/ 184 h 18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5" h="184">
                  <a:moveTo>
                    <a:pt x="140" y="28"/>
                  </a:moveTo>
                  <a:lnTo>
                    <a:pt x="135" y="74"/>
                  </a:lnTo>
                  <a:lnTo>
                    <a:pt x="95" y="116"/>
                  </a:lnTo>
                  <a:lnTo>
                    <a:pt x="45" y="116"/>
                  </a:lnTo>
                  <a:lnTo>
                    <a:pt x="0" y="74"/>
                  </a:lnTo>
                  <a:lnTo>
                    <a:pt x="11" y="127"/>
                  </a:lnTo>
                  <a:lnTo>
                    <a:pt x="78" y="178"/>
                  </a:lnTo>
                  <a:lnTo>
                    <a:pt x="144" y="184"/>
                  </a:lnTo>
                  <a:lnTo>
                    <a:pt x="89" y="161"/>
                  </a:lnTo>
                  <a:lnTo>
                    <a:pt x="95" y="136"/>
                  </a:lnTo>
                  <a:lnTo>
                    <a:pt x="144" y="91"/>
                  </a:lnTo>
                  <a:lnTo>
                    <a:pt x="165" y="38"/>
                  </a:lnTo>
                  <a:lnTo>
                    <a:pt x="161" y="13"/>
                  </a:lnTo>
                  <a:lnTo>
                    <a:pt x="129" y="0"/>
                  </a:lnTo>
                  <a:lnTo>
                    <a:pt x="14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0" name="Freeform 73">
              <a:extLst>
                <a:ext uri="{FF2B5EF4-FFF2-40B4-BE49-F238E27FC236}">
                  <a16:creationId xmlns:a16="http://schemas.microsoft.com/office/drawing/2014/main" id="{A804E79A-5BB7-43EE-B79E-7F2FA0573504}"/>
                </a:ext>
              </a:extLst>
            </p:cNvPr>
            <p:cNvSpPr>
              <a:spLocks/>
            </p:cNvSpPr>
            <p:nvPr/>
          </p:nvSpPr>
          <p:spPr bwMode="auto">
            <a:xfrm>
              <a:off x="3499" y="3207"/>
              <a:ext cx="47" cy="42"/>
            </a:xfrm>
            <a:custGeom>
              <a:avLst/>
              <a:gdLst>
                <a:gd name="T0" fmla="*/ 0 w 93"/>
                <a:gd name="T1" fmla="*/ 21 h 86"/>
                <a:gd name="T2" fmla="*/ 9 w 93"/>
                <a:gd name="T3" fmla="*/ 14 h 86"/>
                <a:gd name="T4" fmla="*/ 24 w 93"/>
                <a:gd name="T5" fmla="*/ 9 h 86"/>
                <a:gd name="T6" fmla="*/ 15 w 93"/>
                <a:gd name="T7" fmla="*/ 6 h 86"/>
                <a:gd name="T8" fmla="*/ 15 w 93"/>
                <a:gd name="T9" fmla="*/ 0 h 86"/>
                <a:gd name="T10" fmla="*/ 3 w 93"/>
                <a:gd name="T11" fmla="*/ 6 h 86"/>
                <a:gd name="T12" fmla="*/ 0 w 93"/>
                <a:gd name="T13" fmla="*/ 21 h 86"/>
                <a:gd name="T14" fmla="*/ 0 w 93"/>
                <a:gd name="T15" fmla="*/ 21 h 86"/>
                <a:gd name="T16" fmla="*/ 0 60000 65536"/>
                <a:gd name="T17" fmla="*/ 0 60000 65536"/>
                <a:gd name="T18" fmla="*/ 0 60000 65536"/>
                <a:gd name="T19" fmla="*/ 0 60000 65536"/>
                <a:gd name="T20" fmla="*/ 0 60000 65536"/>
                <a:gd name="T21" fmla="*/ 0 60000 65536"/>
                <a:gd name="T22" fmla="*/ 0 60000 65536"/>
                <a:gd name="T23" fmla="*/ 0 60000 65536"/>
                <a:gd name="T24" fmla="*/ 0 w 93"/>
                <a:gd name="T25" fmla="*/ 0 h 86"/>
                <a:gd name="T26" fmla="*/ 93 w 93"/>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3" h="86">
                  <a:moveTo>
                    <a:pt x="0" y="86"/>
                  </a:moveTo>
                  <a:lnTo>
                    <a:pt x="36" y="57"/>
                  </a:lnTo>
                  <a:lnTo>
                    <a:pt x="93" y="36"/>
                  </a:lnTo>
                  <a:lnTo>
                    <a:pt x="60" y="27"/>
                  </a:lnTo>
                  <a:lnTo>
                    <a:pt x="60" y="0"/>
                  </a:lnTo>
                  <a:lnTo>
                    <a:pt x="11" y="27"/>
                  </a:lnTo>
                  <a:lnTo>
                    <a:pt x="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1" name="Freeform 74">
              <a:extLst>
                <a:ext uri="{FF2B5EF4-FFF2-40B4-BE49-F238E27FC236}">
                  <a16:creationId xmlns:a16="http://schemas.microsoft.com/office/drawing/2014/main" id="{117C3D44-62E9-4AFF-B2F0-5A87198EAA9D}"/>
                </a:ext>
              </a:extLst>
            </p:cNvPr>
            <p:cNvSpPr>
              <a:spLocks/>
            </p:cNvSpPr>
            <p:nvPr/>
          </p:nvSpPr>
          <p:spPr bwMode="auto">
            <a:xfrm>
              <a:off x="3520" y="3230"/>
              <a:ext cx="96" cy="127"/>
            </a:xfrm>
            <a:custGeom>
              <a:avLst/>
              <a:gdLst>
                <a:gd name="T0" fmla="*/ 21 w 192"/>
                <a:gd name="T1" fmla="*/ 39 h 253"/>
                <a:gd name="T2" fmla="*/ 35 w 192"/>
                <a:gd name="T3" fmla="*/ 25 h 253"/>
                <a:gd name="T4" fmla="*/ 46 w 192"/>
                <a:gd name="T5" fmla="*/ 13 h 253"/>
                <a:gd name="T6" fmla="*/ 48 w 192"/>
                <a:gd name="T7" fmla="*/ 0 h 253"/>
                <a:gd name="T8" fmla="*/ 48 w 192"/>
                <a:gd name="T9" fmla="*/ 12 h 253"/>
                <a:gd name="T10" fmla="*/ 43 w 192"/>
                <a:gd name="T11" fmla="*/ 24 h 253"/>
                <a:gd name="T12" fmla="*/ 38 w 192"/>
                <a:gd name="T13" fmla="*/ 36 h 253"/>
                <a:gd name="T14" fmla="*/ 36 w 192"/>
                <a:gd name="T15" fmla="*/ 48 h 253"/>
                <a:gd name="T16" fmla="*/ 21 w 192"/>
                <a:gd name="T17" fmla="*/ 64 h 253"/>
                <a:gd name="T18" fmla="*/ 12 w 192"/>
                <a:gd name="T19" fmla="*/ 64 h 253"/>
                <a:gd name="T20" fmla="*/ 18 w 192"/>
                <a:gd name="T21" fmla="*/ 57 h 253"/>
                <a:gd name="T22" fmla="*/ 0 w 192"/>
                <a:gd name="T23" fmla="*/ 53 h 253"/>
                <a:gd name="T24" fmla="*/ 19 w 192"/>
                <a:gd name="T25" fmla="*/ 51 h 253"/>
                <a:gd name="T26" fmla="*/ 21 w 192"/>
                <a:gd name="T27" fmla="*/ 44 h 253"/>
                <a:gd name="T28" fmla="*/ 21 w 192"/>
                <a:gd name="T29" fmla="*/ 39 h 253"/>
                <a:gd name="T30" fmla="*/ 21 w 192"/>
                <a:gd name="T31" fmla="*/ 39 h 25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2"/>
                <a:gd name="T49" fmla="*/ 0 h 253"/>
                <a:gd name="T50" fmla="*/ 192 w 192"/>
                <a:gd name="T51" fmla="*/ 253 h 25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2" h="253">
                  <a:moveTo>
                    <a:pt x="82" y="156"/>
                  </a:moveTo>
                  <a:lnTo>
                    <a:pt x="139" y="99"/>
                  </a:lnTo>
                  <a:lnTo>
                    <a:pt x="181" y="51"/>
                  </a:lnTo>
                  <a:lnTo>
                    <a:pt x="192" y="0"/>
                  </a:lnTo>
                  <a:lnTo>
                    <a:pt x="192" y="47"/>
                  </a:lnTo>
                  <a:lnTo>
                    <a:pt x="171" y="95"/>
                  </a:lnTo>
                  <a:lnTo>
                    <a:pt x="149" y="144"/>
                  </a:lnTo>
                  <a:lnTo>
                    <a:pt x="141" y="192"/>
                  </a:lnTo>
                  <a:lnTo>
                    <a:pt x="84" y="253"/>
                  </a:lnTo>
                  <a:lnTo>
                    <a:pt x="46" y="253"/>
                  </a:lnTo>
                  <a:lnTo>
                    <a:pt x="69" y="228"/>
                  </a:lnTo>
                  <a:lnTo>
                    <a:pt x="0" y="211"/>
                  </a:lnTo>
                  <a:lnTo>
                    <a:pt x="76" y="201"/>
                  </a:lnTo>
                  <a:lnTo>
                    <a:pt x="84" y="175"/>
                  </a:lnTo>
                  <a:lnTo>
                    <a:pt x="82" y="1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2" name="Freeform 75">
              <a:extLst>
                <a:ext uri="{FF2B5EF4-FFF2-40B4-BE49-F238E27FC236}">
                  <a16:creationId xmlns:a16="http://schemas.microsoft.com/office/drawing/2014/main" id="{63FA8F06-1756-4940-A258-B036EBA23F0F}"/>
                </a:ext>
              </a:extLst>
            </p:cNvPr>
            <p:cNvSpPr>
              <a:spLocks/>
            </p:cNvSpPr>
            <p:nvPr/>
          </p:nvSpPr>
          <p:spPr bwMode="auto">
            <a:xfrm>
              <a:off x="3460" y="3266"/>
              <a:ext cx="101" cy="95"/>
            </a:xfrm>
            <a:custGeom>
              <a:avLst/>
              <a:gdLst>
                <a:gd name="T0" fmla="*/ 1 w 201"/>
                <a:gd name="T1" fmla="*/ 0 h 188"/>
                <a:gd name="T2" fmla="*/ 5 w 201"/>
                <a:gd name="T3" fmla="*/ 19 h 188"/>
                <a:gd name="T4" fmla="*/ 22 w 201"/>
                <a:gd name="T5" fmla="*/ 32 h 188"/>
                <a:gd name="T6" fmla="*/ 15 w 201"/>
                <a:gd name="T7" fmla="*/ 33 h 188"/>
                <a:gd name="T8" fmla="*/ 27 w 201"/>
                <a:gd name="T9" fmla="*/ 44 h 188"/>
                <a:gd name="T10" fmla="*/ 51 w 201"/>
                <a:gd name="T11" fmla="*/ 44 h 188"/>
                <a:gd name="T12" fmla="*/ 27 w 201"/>
                <a:gd name="T13" fmla="*/ 48 h 188"/>
                <a:gd name="T14" fmla="*/ 12 w 201"/>
                <a:gd name="T15" fmla="*/ 34 h 188"/>
                <a:gd name="T16" fmla="*/ 0 w 201"/>
                <a:gd name="T17" fmla="*/ 18 h 188"/>
                <a:gd name="T18" fmla="*/ 1 w 201"/>
                <a:gd name="T19" fmla="*/ 0 h 188"/>
                <a:gd name="T20" fmla="*/ 1 w 201"/>
                <a:gd name="T21" fmla="*/ 0 h 1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1"/>
                <a:gd name="T34" fmla="*/ 0 h 188"/>
                <a:gd name="T35" fmla="*/ 201 w 201"/>
                <a:gd name="T36" fmla="*/ 188 h 1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1" h="188">
                  <a:moveTo>
                    <a:pt x="3" y="0"/>
                  </a:moveTo>
                  <a:lnTo>
                    <a:pt x="20" y="74"/>
                  </a:lnTo>
                  <a:lnTo>
                    <a:pt x="87" y="125"/>
                  </a:lnTo>
                  <a:lnTo>
                    <a:pt x="60" y="129"/>
                  </a:lnTo>
                  <a:lnTo>
                    <a:pt x="108" y="173"/>
                  </a:lnTo>
                  <a:lnTo>
                    <a:pt x="201" y="173"/>
                  </a:lnTo>
                  <a:lnTo>
                    <a:pt x="108" y="188"/>
                  </a:lnTo>
                  <a:lnTo>
                    <a:pt x="45" y="135"/>
                  </a:lnTo>
                  <a:lnTo>
                    <a:pt x="0" y="72"/>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3" name="Freeform 76">
              <a:extLst>
                <a:ext uri="{FF2B5EF4-FFF2-40B4-BE49-F238E27FC236}">
                  <a16:creationId xmlns:a16="http://schemas.microsoft.com/office/drawing/2014/main" id="{B5514574-E811-4247-8F56-1B19691534CF}"/>
                </a:ext>
              </a:extLst>
            </p:cNvPr>
            <p:cNvSpPr>
              <a:spLocks/>
            </p:cNvSpPr>
            <p:nvPr/>
          </p:nvSpPr>
          <p:spPr bwMode="auto">
            <a:xfrm>
              <a:off x="4169" y="2670"/>
              <a:ext cx="44" cy="122"/>
            </a:xfrm>
            <a:custGeom>
              <a:avLst/>
              <a:gdLst>
                <a:gd name="T0" fmla="*/ 11 w 87"/>
                <a:gd name="T1" fmla="*/ 17 h 243"/>
                <a:gd name="T2" fmla="*/ 11 w 87"/>
                <a:gd name="T3" fmla="*/ 26 h 243"/>
                <a:gd name="T4" fmla="*/ 2 w 87"/>
                <a:gd name="T5" fmla="*/ 41 h 243"/>
                <a:gd name="T6" fmla="*/ 0 w 87"/>
                <a:gd name="T7" fmla="*/ 61 h 243"/>
                <a:gd name="T8" fmla="*/ 9 w 87"/>
                <a:gd name="T9" fmla="*/ 35 h 243"/>
                <a:gd name="T10" fmla="*/ 17 w 87"/>
                <a:gd name="T11" fmla="*/ 24 h 243"/>
                <a:gd name="T12" fmla="*/ 22 w 87"/>
                <a:gd name="T13" fmla="*/ 12 h 243"/>
                <a:gd name="T14" fmla="*/ 18 w 87"/>
                <a:gd name="T15" fmla="*/ 0 h 243"/>
                <a:gd name="T16" fmla="*/ 11 w 87"/>
                <a:gd name="T17" fmla="*/ 17 h 243"/>
                <a:gd name="T18" fmla="*/ 11 w 87"/>
                <a:gd name="T19" fmla="*/ 17 h 2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7"/>
                <a:gd name="T31" fmla="*/ 0 h 243"/>
                <a:gd name="T32" fmla="*/ 87 w 87"/>
                <a:gd name="T33" fmla="*/ 243 h 2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7" h="243">
                  <a:moveTo>
                    <a:pt x="42" y="66"/>
                  </a:moveTo>
                  <a:lnTo>
                    <a:pt x="42" y="102"/>
                  </a:lnTo>
                  <a:lnTo>
                    <a:pt x="6" y="161"/>
                  </a:lnTo>
                  <a:lnTo>
                    <a:pt x="0" y="243"/>
                  </a:lnTo>
                  <a:lnTo>
                    <a:pt x="36" y="140"/>
                  </a:lnTo>
                  <a:lnTo>
                    <a:pt x="68" y="93"/>
                  </a:lnTo>
                  <a:lnTo>
                    <a:pt x="87" y="47"/>
                  </a:lnTo>
                  <a:lnTo>
                    <a:pt x="72" y="0"/>
                  </a:lnTo>
                  <a:lnTo>
                    <a:pt x="42"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4" name="Freeform 77">
              <a:extLst>
                <a:ext uri="{FF2B5EF4-FFF2-40B4-BE49-F238E27FC236}">
                  <a16:creationId xmlns:a16="http://schemas.microsoft.com/office/drawing/2014/main" id="{F568E76A-E872-49C8-8396-CF3ADA9FA701}"/>
                </a:ext>
              </a:extLst>
            </p:cNvPr>
            <p:cNvSpPr>
              <a:spLocks/>
            </p:cNvSpPr>
            <p:nvPr/>
          </p:nvSpPr>
          <p:spPr bwMode="auto">
            <a:xfrm>
              <a:off x="4168" y="2668"/>
              <a:ext cx="380" cy="849"/>
            </a:xfrm>
            <a:custGeom>
              <a:avLst/>
              <a:gdLst>
                <a:gd name="T0" fmla="*/ 10 w 759"/>
                <a:gd name="T1" fmla="*/ 79 h 1700"/>
                <a:gd name="T2" fmla="*/ 50 w 759"/>
                <a:gd name="T3" fmla="*/ 125 h 1700"/>
                <a:gd name="T4" fmla="*/ 80 w 759"/>
                <a:gd name="T5" fmla="*/ 150 h 1700"/>
                <a:gd name="T6" fmla="*/ 130 w 759"/>
                <a:gd name="T7" fmla="*/ 173 h 1700"/>
                <a:gd name="T8" fmla="*/ 152 w 759"/>
                <a:gd name="T9" fmla="*/ 174 h 1700"/>
                <a:gd name="T10" fmla="*/ 141 w 759"/>
                <a:gd name="T11" fmla="*/ 132 h 1700"/>
                <a:gd name="T12" fmla="*/ 115 w 759"/>
                <a:gd name="T13" fmla="*/ 78 h 1700"/>
                <a:gd name="T14" fmla="*/ 126 w 759"/>
                <a:gd name="T15" fmla="*/ 22 h 1700"/>
                <a:gd name="T16" fmla="*/ 147 w 759"/>
                <a:gd name="T17" fmla="*/ 0 h 1700"/>
                <a:gd name="T18" fmla="*/ 159 w 759"/>
                <a:gd name="T19" fmla="*/ 22 h 1700"/>
                <a:gd name="T20" fmla="*/ 150 w 759"/>
                <a:gd name="T21" fmla="*/ 91 h 1700"/>
                <a:gd name="T22" fmla="*/ 147 w 759"/>
                <a:gd name="T23" fmla="*/ 115 h 1700"/>
                <a:gd name="T24" fmla="*/ 164 w 759"/>
                <a:gd name="T25" fmla="*/ 176 h 1700"/>
                <a:gd name="T26" fmla="*/ 183 w 759"/>
                <a:gd name="T27" fmla="*/ 255 h 1700"/>
                <a:gd name="T28" fmla="*/ 190 w 759"/>
                <a:gd name="T29" fmla="*/ 272 h 1700"/>
                <a:gd name="T30" fmla="*/ 161 w 759"/>
                <a:gd name="T31" fmla="*/ 315 h 1700"/>
                <a:gd name="T32" fmla="*/ 123 w 759"/>
                <a:gd name="T33" fmla="*/ 381 h 1700"/>
                <a:gd name="T34" fmla="*/ 142 w 759"/>
                <a:gd name="T35" fmla="*/ 388 h 1700"/>
                <a:gd name="T36" fmla="*/ 103 w 759"/>
                <a:gd name="T37" fmla="*/ 388 h 1700"/>
                <a:gd name="T38" fmla="*/ 77 w 759"/>
                <a:gd name="T39" fmla="*/ 424 h 1700"/>
                <a:gd name="T40" fmla="*/ 94 w 759"/>
                <a:gd name="T41" fmla="*/ 384 h 1700"/>
                <a:gd name="T42" fmla="*/ 112 w 759"/>
                <a:gd name="T43" fmla="*/ 377 h 1700"/>
                <a:gd name="T44" fmla="*/ 138 w 759"/>
                <a:gd name="T45" fmla="*/ 338 h 1700"/>
                <a:gd name="T46" fmla="*/ 103 w 759"/>
                <a:gd name="T47" fmla="*/ 345 h 1700"/>
                <a:gd name="T48" fmla="*/ 134 w 759"/>
                <a:gd name="T49" fmla="*/ 325 h 1700"/>
                <a:gd name="T50" fmla="*/ 155 w 759"/>
                <a:gd name="T51" fmla="*/ 298 h 1700"/>
                <a:gd name="T52" fmla="*/ 159 w 759"/>
                <a:gd name="T53" fmla="*/ 288 h 1700"/>
                <a:gd name="T54" fmla="*/ 172 w 759"/>
                <a:gd name="T55" fmla="*/ 285 h 1700"/>
                <a:gd name="T56" fmla="*/ 182 w 759"/>
                <a:gd name="T57" fmla="*/ 270 h 1700"/>
                <a:gd name="T58" fmla="*/ 171 w 759"/>
                <a:gd name="T59" fmla="*/ 238 h 1700"/>
                <a:gd name="T60" fmla="*/ 159 w 759"/>
                <a:gd name="T61" fmla="*/ 191 h 1700"/>
                <a:gd name="T62" fmla="*/ 137 w 759"/>
                <a:gd name="T63" fmla="*/ 185 h 1700"/>
                <a:gd name="T64" fmla="*/ 80 w 759"/>
                <a:gd name="T65" fmla="*/ 158 h 1700"/>
                <a:gd name="T66" fmla="*/ 45 w 759"/>
                <a:gd name="T67" fmla="*/ 128 h 1700"/>
                <a:gd name="T68" fmla="*/ 0 w 759"/>
                <a:gd name="T69" fmla="*/ 79 h 1700"/>
                <a:gd name="T70" fmla="*/ 10 w 759"/>
                <a:gd name="T71" fmla="*/ 79 h 1700"/>
                <a:gd name="T72" fmla="*/ 10 w 759"/>
                <a:gd name="T73" fmla="*/ 79 h 1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59"/>
                <a:gd name="T112" fmla="*/ 0 h 1700"/>
                <a:gd name="T113" fmla="*/ 759 w 759"/>
                <a:gd name="T114" fmla="*/ 1700 h 17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59" h="1700">
                  <a:moveTo>
                    <a:pt x="38" y="318"/>
                  </a:moveTo>
                  <a:lnTo>
                    <a:pt x="200" y="500"/>
                  </a:lnTo>
                  <a:lnTo>
                    <a:pt x="319" y="601"/>
                  </a:lnTo>
                  <a:lnTo>
                    <a:pt x="519" y="692"/>
                  </a:lnTo>
                  <a:lnTo>
                    <a:pt x="606" y="696"/>
                  </a:lnTo>
                  <a:lnTo>
                    <a:pt x="563" y="531"/>
                  </a:lnTo>
                  <a:lnTo>
                    <a:pt x="458" y="314"/>
                  </a:lnTo>
                  <a:lnTo>
                    <a:pt x="502" y="91"/>
                  </a:lnTo>
                  <a:lnTo>
                    <a:pt x="586" y="0"/>
                  </a:lnTo>
                  <a:lnTo>
                    <a:pt x="633" y="91"/>
                  </a:lnTo>
                  <a:lnTo>
                    <a:pt x="599" y="365"/>
                  </a:lnTo>
                  <a:lnTo>
                    <a:pt x="586" y="462"/>
                  </a:lnTo>
                  <a:lnTo>
                    <a:pt x="654" y="704"/>
                  </a:lnTo>
                  <a:lnTo>
                    <a:pt x="732" y="1021"/>
                  </a:lnTo>
                  <a:lnTo>
                    <a:pt x="759" y="1091"/>
                  </a:lnTo>
                  <a:lnTo>
                    <a:pt x="641" y="1264"/>
                  </a:lnTo>
                  <a:lnTo>
                    <a:pt x="489" y="1525"/>
                  </a:lnTo>
                  <a:lnTo>
                    <a:pt x="567" y="1555"/>
                  </a:lnTo>
                  <a:lnTo>
                    <a:pt x="411" y="1555"/>
                  </a:lnTo>
                  <a:lnTo>
                    <a:pt x="308" y="1700"/>
                  </a:lnTo>
                  <a:lnTo>
                    <a:pt x="376" y="1538"/>
                  </a:lnTo>
                  <a:lnTo>
                    <a:pt x="447" y="1512"/>
                  </a:lnTo>
                  <a:lnTo>
                    <a:pt x="549" y="1356"/>
                  </a:lnTo>
                  <a:lnTo>
                    <a:pt x="411" y="1382"/>
                  </a:lnTo>
                  <a:lnTo>
                    <a:pt x="536" y="1304"/>
                  </a:lnTo>
                  <a:lnTo>
                    <a:pt x="620" y="1196"/>
                  </a:lnTo>
                  <a:lnTo>
                    <a:pt x="633" y="1156"/>
                  </a:lnTo>
                  <a:lnTo>
                    <a:pt x="688" y="1143"/>
                  </a:lnTo>
                  <a:lnTo>
                    <a:pt x="728" y="1082"/>
                  </a:lnTo>
                  <a:lnTo>
                    <a:pt x="681" y="953"/>
                  </a:lnTo>
                  <a:lnTo>
                    <a:pt x="633" y="766"/>
                  </a:lnTo>
                  <a:lnTo>
                    <a:pt x="546" y="743"/>
                  </a:lnTo>
                  <a:lnTo>
                    <a:pt x="319" y="635"/>
                  </a:lnTo>
                  <a:lnTo>
                    <a:pt x="177" y="513"/>
                  </a:lnTo>
                  <a:lnTo>
                    <a:pt x="0" y="318"/>
                  </a:lnTo>
                  <a:lnTo>
                    <a:pt x="38" y="3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5" name="Freeform 78">
              <a:extLst>
                <a:ext uri="{FF2B5EF4-FFF2-40B4-BE49-F238E27FC236}">
                  <a16:creationId xmlns:a16="http://schemas.microsoft.com/office/drawing/2014/main" id="{036EE56D-8478-4B8F-B175-C303E17DFECC}"/>
                </a:ext>
              </a:extLst>
            </p:cNvPr>
            <p:cNvSpPr>
              <a:spLocks/>
            </p:cNvSpPr>
            <p:nvPr/>
          </p:nvSpPr>
          <p:spPr bwMode="auto">
            <a:xfrm>
              <a:off x="4307" y="3015"/>
              <a:ext cx="210" cy="213"/>
            </a:xfrm>
            <a:custGeom>
              <a:avLst/>
              <a:gdLst>
                <a:gd name="T0" fmla="*/ 52 w 420"/>
                <a:gd name="T1" fmla="*/ 0 h 426"/>
                <a:gd name="T2" fmla="*/ 82 w 420"/>
                <a:gd name="T3" fmla="*/ 35 h 426"/>
                <a:gd name="T4" fmla="*/ 100 w 420"/>
                <a:gd name="T5" fmla="*/ 50 h 426"/>
                <a:gd name="T6" fmla="*/ 105 w 420"/>
                <a:gd name="T7" fmla="*/ 72 h 426"/>
                <a:gd name="T8" fmla="*/ 50 w 420"/>
                <a:gd name="T9" fmla="*/ 68 h 426"/>
                <a:gd name="T10" fmla="*/ 16 w 420"/>
                <a:gd name="T11" fmla="*/ 81 h 426"/>
                <a:gd name="T12" fmla="*/ 0 w 420"/>
                <a:gd name="T13" fmla="*/ 107 h 426"/>
                <a:gd name="T14" fmla="*/ 13 w 420"/>
                <a:gd name="T15" fmla="*/ 74 h 426"/>
                <a:gd name="T16" fmla="*/ 38 w 420"/>
                <a:gd name="T17" fmla="*/ 59 h 426"/>
                <a:gd name="T18" fmla="*/ 61 w 420"/>
                <a:gd name="T19" fmla="*/ 53 h 426"/>
                <a:gd name="T20" fmla="*/ 56 w 420"/>
                <a:gd name="T21" fmla="*/ 32 h 426"/>
                <a:gd name="T22" fmla="*/ 70 w 420"/>
                <a:gd name="T23" fmla="*/ 31 h 426"/>
                <a:gd name="T24" fmla="*/ 52 w 420"/>
                <a:gd name="T25" fmla="*/ 0 h 426"/>
                <a:gd name="T26" fmla="*/ 52 w 420"/>
                <a:gd name="T27" fmla="*/ 0 h 42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20"/>
                <a:gd name="T43" fmla="*/ 0 h 426"/>
                <a:gd name="T44" fmla="*/ 420 w 420"/>
                <a:gd name="T45" fmla="*/ 426 h 42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20" h="426">
                  <a:moveTo>
                    <a:pt x="207" y="0"/>
                  </a:moveTo>
                  <a:lnTo>
                    <a:pt x="328" y="139"/>
                  </a:lnTo>
                  <a:lnTo>
                    <a:pt x="399" y="200"/>
                  </a:lnTo>
                  <a:lnTo>
                    <a:pt x="420" y="287"/>
                  </a:lnTo>
                  <a:lnTo>
                    <a:pt x="199" y="270"/>
                  </a:lnTo>
                  <a:lnTo>
                    <a:pt x="64" y="321"/>
                  </a:lnTo>
                  <a:lnTo>
                    <a:pt x="0" y="426"/>
                  </a:lnTo>
                  <a:lnTo>
                    <a:pt x="51" y="295"/>
                  </a:lnTo>
                  <a:lnTo>
                    <a:pt x="152" y="234"/>
                  </a:lnTo>
                  <a:lnTo>
                    <a:pt x="241" y="209"/>
                  </a:lnTo>
                  <a:lnTo>
                    <a:pt x="224" y="125"/>
                  </a:lnTo>
                  <a:lnTo>
                    <a:pt x="277" y="122"/>
                  </a:lnTo>
                  <a:lnTo>
                    <a:pt x="2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6" name="Freeform 79">
              <a:extLst>
                <a:ext uri="{FF2B5EF4-FFF2-40B4-BE49-F238E27FC236}">
                  <a16:creationId xmlns:a16="http://schemas.microsoft.com/office/drawing/2014/main" id="{58746F8A-F8D1-485F-96A6-DE62891D0A1F}"/>
                </a:ext>
              </a:extLst>
            </p:cNvPr>
            <p:cNvSpPr>
              <a:spLocks/>
            </p:cNvSpPr>
            <p:nvPr/>
          </p:nvSpPr>
          <p:spPr bwMode="auto">
            <a:xfrm>
              <a:off x="4489" y="2659"/>
              <a:ext cx="178" cy="806"/>
            </a:xfrm>
            <a:custGeom>
              <a:avLst/>
              <a:gdLst>
                <a:gd name="T0" fmla="*/ 0 w 355"/>
                <a:gd name="T1" fmla="*/ 0 h 1612"/>
                <a:gd name="T2" fmla="*/ 22 w 355"/>
                <a:gd name="T3" fmla="*/ 2 h 1612"/>
                <a:gd name="T4" fmla="*/ 61 w 355"/>
                <a:gd name="T5" fmla="*/ 25 h 1612"/>
                <a:gd name="T6" fmla="*/ 80 w 355"/>
                <a:gd name="T7" fmla="*/ 61 h 1612"/>
                <a:gd name="T8" fmla="*/ 81 w 355"/>
                <a:gd name="T9" fmla="*/ 91 h 1612"/>
                <a:gd name="T10" fmla="*/ 72 w 355"/>
                <a:gd name="T11" fmla="*/ 109 h 1612"/>
                <a:gd name="T12" fmla="*/ 76 w 355"/>
                <a:gd name="T13" fmla="*/ 167 h 1612"/>
                <a:gd name="T14" fmla="*/ 89 w 355"/>
                <a:gd name="T15" fmla="*/ 229 h 1612"/>
                <a:gd name="T16" fmla="*/ 87 w 355"/>
                <a:gd name="T17" fmla="*/ 277 h 1612"/>
                <a:gd name="T18" fmla="*/ 66 w 355"/>
                <a:gd name="T19" fmla="*/ 326 h 1612"/>
                <a:gd name="T20" fmla="*/ 29 w 355"/>
                <a:gd name="T21" fmla="*/ 375 h 1612"/>
                <a:gd name="T22" fmla="*/ 7 w 355"/>
                <a:gd name="T23" fmla="*/ 403 h 1612"/>
                <a:gd name="T24" fmla="*/ 47 w 355"/>
                <a:gd name="T25" fmla="*/ 346 h 1612"/>
                <a:gd name="T26" fmla="*/ 71 w 355"/>
                <a:gd name="T27" fmla="*/ 299 h 1612"/>
                <a:gd name="T28" fmla="*/ 83 w 355"/>
                <a:gd name="T29" fmla="*/ 264 h 1612"/>
                <a:gd name="T30" fmla="*/ 83 w 355"/>
                <a:gd name="T31" fmla="*/ 228 h 1612"/>
                <a:gd name="T32" fmla="*/ 70 w 355"/>
                <a:gd name="T33" fmla="*/ 170 h 1612"/>
                <a:gd name="T34" fmla="*/ 68 w 355"/>
                <a:gd name="T35" fmla="*/ 92 h 1612"/>
                <a:gd name="T36" fmla="*/ 64 w 355"/>
                <a:gd name="T37" fmla="*/ 48 h 1612"/>
                <a:gd name="T38" fmla="*/ 47 w 355"/>
                <a:gd name="T39" fmla="*/ 21 h 1612"/>
                <a:gd name="T40" fmla="*/ 23 w 355"/>
                <a:gd name="T41" fmla="*/ 9 h 1612"/>
                <a:gd name="T42" fmla="*/ 0 w 355"/>
                <a:gd name="T43" fmla="*/ 0 h 1612"/>
                <a:gd name="T44" fmla="*/ 0 w 355"/>
                <a:gd name="T45" fmla="*/ 0 h 16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55"/>
                <a:gd name="T70" fmla="*/ 0 h 1612"/>
                <a:gd name="T71" fmla="*/ 355 w 355"/>
                <a:gd name="T72" fmla="*/ 1612 h 16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55" h="1612">
                  <a:moveTo>
                    <a:pt x="0" y="0"/>
                  </a:moveTo>
                  <a:lnTo>
                    <a:pt x="87" y="6"/>
                  </a:lnTo>
                  <a:lnTo>
                    <a:pt x="243" y="97"/>
                  </a:lnTo>
                  <a:lnTo>
                    <a:pt x="317" y="243"/>
                  </a:lnTo>
                  <a:lnTo>
                    <a:pt x="321" y="361"/>
                  </a:lnTo>
                  <a:lnTo>
                    <a:pt x="287" y="435"/>
                  </a:lnTo>
                  <a:lnTo>
                    <a:pt x="304" y="665"/>
                  </a:lnTo>
                  <a:lnTo>
                    <a:pt x="355" y="916"/>
                  </a:lnTo>
                  <a:lnTo>
                    <a:pt x="348" y="1108"/>
                  </a:lnTo>
                  <a:lnTo>
                    <a:pt x="264" y="1304"/>
                  </a:lnTo>
                  <a:lnTo>
                    <a:pt x="114" y="1498"/>
                  </a:lnTo>
                  <a:lnTo>
                    <a:pt x="26" y="1612"/>
                  </a:lnTo>
                  <a:lnTo>
                    <a:pt x="186" y="1382"/>
                  </a:lnTo>
                  <a:lnTo>
                    <a:pt x="283" y="1196"/>
                  </a:lnTo>
                  <a:lnTo>
                    <a:pt x="331" y="1055"/>
                  </a:lnTo>
                  <a:lnTo>
                    <a:pt x="331" y="909"/>
                  </a:lnTo>
                  <a:lnTo>
                    <a:pt x="277" y="679"/>
                  </a:lnTo>
                  <a:lnTo>
                    <a:pt x="270" y="365"/>
                  </a:lnTo>
                  <a:lnTo>
                    <a:pt x="256" y="192"/>
                  </a:lnTo>
                  <a:lnTo>
                    <a:pt x="186" y="84"/>
                  </a:lnTo>
                  <a:lnTo>
                    <a:pt x="91" y="3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7" name="Freeform 80">
              <a:extLst>
                <a:ext uri="{FF2B5EF4-FFF2-40B4-BE49-F238E27FC236}">
                  <a16:creationId xmlns:a16="http://schemas.microsoft.com/office/drawing/2014/main" id="{E3EFA573-DA5F-442B-8040-B6AE985AB32F}"/>
                </a:ext>
              </a:extLst>
            </p:cNvPr>
            <p:cNvSpPr>
              <a:spLocks/>
            </p:cNvSpPr>
            <p:nvPr/>
          </p:nvSpPr>
          <p:spPr bwMode="auto">
            <a:xfrm>
              <a:off x="4648" y="3014"/>
              <a:ext cx="99" cy="84"/>
            </a:xfrm>
            <a:custGeom>
              <a:avLst/>
              <a:gdLst>
                <a:gd name="T0" fmla="*/ 0 w 200"/>
                <a:gd name="T1" fmla="*/ 9 h 169"/>
                <a:gd name="T2" fmla="*/ 17 w 200"/>
                <a:gd name="T3" fmla="*/ 0 h 169"/>
                <a:gd name="T4" fmla="*/ 6 w 200"/>
                <a:gd name="T5" fmla="*/ 16 h 169"/>
                <a:gd name="T6" fmla="*/ 22 w 200"/>
                <a:gd name="T7" fmla="*/ 12 h 169"/>
                <a:gd name="T8" fmla="*/ 41 w 200"/>
                <a:gd name="T9" fmla="*/ 2 h 169"/>
                <a:gd name="T10" fmla="*/ 34 w 200"/>
                <a:gd name="T11" fmla="*/ 12 h 169"/>
                <a:gd name="T12" fmla="*/ 49 w 200"/>
                <a:gd name="T13" fmla="*/ 11 h 169"/>
                <a:gd name="T14" fmla="*/ 26 w 200"/>
                <a:gd name="T15" fmla="*/ 30 h 169"/>
                <a:gd name="T16" fmla="*/ 4 w 200"/>
                <a:gd name="T17" fmla="*/ 42 h 169"/>
                <a:gd name="T18" fmla="*/ 0 w 200"/>
                <a:gd name="T19" fmla="*/ 9 h 169"/>
                <a:gd name="T20" fmla="*/ 0 w 200"/>
                <a:gd name="T21" fmla="*/ 9 h 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0"/>
                <a:gd name="T34" fmla="*/ 0 h 169"/>
                <a:gd name="T35" fmla="*/ 200 w 200"/>
                <a:gd name="T36" fmla="*/ 169 h 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0" h="169">
                  <a:moveTo>
                    <a:pt x="0" y="38"/>
                  </a:moveTo>
                  <a:lnTo>
                    <a:pt x="69" y="0"/>
                  </a:lnTo>
                  <a:lnTo>
                    <a:pt x="25" y="65"/>
                  </a:lnTo>
                  <a:lnTo>
                    <a:pt x="91" y="51"/>
                  </a:lnTo>
                  <a:lnTo>
                    <a:pt x="166" y="8"/>
                  </a:lnTo>
                  <a:lnTo>
                    <a:pt x="139" y="51"/>
                  </a:lnTo>
                  <a:lnTo>
                    <a:pt x="200" y="44"/>
                  </a:lnTo>
                  <a:lnTo>
                    <a:pt x="105" y="122"/>
                  </a:lnTo>
                  <a:lnTo>
                    <a:pt x="17" y="169"/>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8" name="Freeform 81">
              <a:extLst>
                <a:ext uri="{FF2B5EF4-FFF2-40B4-BE49-F238E27FC236}">
                  <a16:creationId xmlns:a16="http://schemas.microsoft.com/office/drawing/2014/main" id="{7857B942-D229-4966-A724-006DEE2C4826}"/>
                </a:ext>
              </a:extLst>
            </p:cNvPr>
            <p:cNvSpPr>
              <a:spLocks/>
            </p:cNvSpPr>
            <p:nvPr/>
          </p:nvSpPr>
          <p:spPr bwMode="auto">
            <a:xfrm>
              <a:off x="4218" y="2577"/>
              <a:ext cx="670" cy="843"/>
            </a:xfrm>
            <a:custGeom>
              <a:avLst/>
              <a:gdLst>
                <a:gd name="T0" fmla="*/ 53 w 1340"/>
                <a:gd name="T1" fmla="*/ 0 h 1685"/>
                <a:gd name="T2" fmla="*/ 65 w 1340"/>
                <a:gd name="T3" fmla="*/ 5 h 1685"/>
                <a:gd name="T4" fmla="*/ 71 w 1340"/>
                <a:gd name="T5" fmla="*/ 18 h 1685"/>
                <a:gd name="T6" fmla="*/ 110 w 1340"/>
                <a:gd name="T7" fmla="*/ 18 h 1685"/>
                <a:gd name="T8" fmla="*/ 155 w 1340"/>
                <a:gd name="T9" fmla="*/ 29 h 1685"/>
                <a:gd name="T10" fmla="*/ 197 w 1340"/>
                <a:gd name="T11" fmla="*/ 47 h 1685"/>
                <a:gd name="T12" fmla="*/ 219 w 1340"/>
                <a:gd name="T13" fmla="*/ 67 h 1685"/>
                <a:gd name="T14" fmla="*/ 257 w 1340"/>
                <a:gd name="T15" fmla="*/ 118 h 1685"/>
                <a:gd name="T16" fmla="*/ 286 w 1340"/>
                <a:gd name="T17" fmla="*/ 174 h 1685"/>
                <a:gd name="T18" fmla="*/ 329 w 1340"/>
                <a:gd name="T19" fmla="*/ 248 h 1685"/>
                <a:gd name="T20" fmla="*/ 335 w 1340"/>
                <a:gd name="T21" fmla="*/ 304 h 1685"/>
                <a:gd name="T22" fmla="*/ 326 w 1340"/>
                <a:gd name="T23" fmla="*/ 347 h 1685"/>
                <a:gd name="T24" fmla="*/ 301 w 1340"/>
                <a:gd name="T25" fmla="*/ 386 h 1685"/>
                <a:gd name="T26" fmla="*/ 268 w 1340"/>
                <a:gd name="T27" fmla="*/ 411 h 1685"/>
                <a:gd name="T28" fmla="*/ 223 w 1340"/>
                <a:gd name="T29" fmla="*/ 422 h 1685"/>
                <a:gd name="T30" fmla="*/ 192 w 1340"/>
                <a:gd name="T31" fmla="*/ 422 h 1685"/>
                <a:gd name="T32" fmla="*/ 167 w 1340"/>
                <a:gd name="T33" fmla="*/ 413 h 1685"/>
                <a:gd name="T34" fmla="*/ 170 w 1340"/>
                <a:gd name="T35" fmla="*/ 407 h 1685"/>
                <a:gd name="T36" fmla="*/ 196 w 1340"/>
                <a:gd name="T37" fmla="*/ 413 h 1685"/>
                <a:gd name="T38" fmla="*/ 225 w 1340"/>
                <a:gd name="T39" fmla="*/ 413 h 1685"/>
                <a:gd name="T40" fmla="*/ 253 w 1340"/>
                <a:gd name="T41" fmla="*/ 408 h 1685"/>
                <a:gd name="T42" fmla="*/ 281 w 1340"/>
                <a:gd name="T43" fmla="*/ 394 h 1685"/>
                <a:gd name="T44" fmla="*/ 303 w 1340"/>
                <a:gd name="T45" fmla="*/ 373 h 1685"/>
                <a:gd name="T46" fmla="*/ 323 w 1340"/>
                <a:gd name="T47" fmla="*/ 345 h 1685"/>
                <a:gd name="T48" fmla="*/ 329 w 1340"/>
                <a:gd name="T49" fmla="*/ 314 h 1685"/>
                <a:gd name="T50" fmla="*/ 328 w 1340"/>
                <a:gd name="T51" fmla="*/ 281 h 1685"/>
                <a:gd name="T52" fmla="*/ 319 w 1340"/>
                <a:gd name="T53" fmla="*/ 245 h 1685"/>
                <a:gd name="T54" fmla="*/ 301 w 1340"/>
                <a:gd name="T55" fmla="*/ 214 h 1685"/>
                <a:gd name="T56" fmla="*/ 285 w 1340"/>
                <a:gd name="T57" fmla="*/ 235 h 1685"/>
                <a:gd name="T58" fmla="*/ 253 w 1340"/>
                <a:gd name="T59" fmla="*/ 252 h 1685"/>
                <a:gd name="T60" fmla="*/ 279 w 1340"/>
                <a:gd name="T61" fmla="*/ 230 h 1685"/>
                <a:gd name="T62" fmla="*/ 291 w 1340"/>
                <a:gd name="T63" fmla="*/ 195 h 1685"/>
                <a:gd name="T64" fmla="*/ 275 w 1340"/>
                <a:gd name="T65" fmla="*/ 169 h 1685"/>
                <a:gd name="T66" fmla="*/ 243 w 1340"/>
                <a:gd name="T67" fmla="*/ 111 h 1685"/>
                <a:gd name="T68" fmla="*/ 204 w 1340"/>
                <a:gd name="T69" fmla="*/ 62 h 1685"/>
                <a:gd name="T70" fmla="*/ 165 w 1340"/>
                <a:gd name="T71" fmla="*/ 37 h 1685"/>
                <a:gd name="T72" fmla="*/ 116 w 1340"/>
                <a:gd name="T73" fmla="*/ 24 h 1685"/>
                <a:gd name="T74" fmla="*/ 92 w 1340"/>
                <a:gd name="T75" fmla="*/ 25 h 1685"/>
                <a:gd name="T76" fmla="*/ 72 w 1340"/>
                <a:gd name="T77" fmla="*/ 26 h 1685"/>
                <a:gd name="T78" fmla="*/ 63 w 1340"/>
                <a:gd name="T79" fmla="*/ 106 h 1685"/>
                <a:gd name="T80" fmla="*/ 26 w 1340"/>
                <a:gd name="T81" fmla="*/ 135 h 1685"/>
                <a:gd name="T82" fmla="*/ 0 w 1340"/>
                <a:gd name="T83" fmla="*/ 131 h 1685"/>
                <a:gd name="T84" fmla="*/ 20 w 1340"/>
                <a:gd name="T85" fmla="*/ 116 h 1685"/>
                <a:gd name="T86" fmla="*/ 20 w 1340"/>
                <a:gd name="T87" fmla="*/ 126 h 1685"/>
                <a:gd name="T88" fmla="*/ 46 w 1340"/>
                <a:gd name="T89" fmla="*/ 112 h 1685"/>
                <a:gd name="T90" fmla="*/ 58 w 1340"/>
                <a:gd name="T91" fmla="*/ 92 h 1685"/>
                <a:gd name="T92" fmla="*/ 63 w 1340"/>
                <a:gd name="T93" fmla="*/ 41 h 1685"/>
                <a:gd name="T94" fmla="*/ 59 w 1340"/>
                <a:gd name="T95" fmla="*/ 11 h 1685"/>
                <a:gd name="T96" fmla="*/ 53 w 1340"/>
                <a:gd name="T97" fmla="*/ 9 h 1685"/>
                <a:gd name="T98" fmla="*/ 53 w 1340"/>
                <a:gd name="T99" fmla="*/ 0 h 1685"/>
                <a:gd name="T100" fmla="*/ 53 w 1340"/>
                <a:gd name="T101" fmla="*/ 0 h 16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0"/>
                <a:gd name="T154" fmla="*/ 0 h 1685"/>
                <a:gd name="T155" fmla="*/ 1340 w 1340"/>
                <a:gd name="T156" fmla="*/ 1685 h 16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0" h="1685">
                  <a:moveTo>
                    <a:pt x="209" y="0"/>
                  </a:moveTo>
                  <a:lnTo>
                    <a:pt x="260" y="17"/>
                  </a:lnTo>
                  <a:lnTo>
                    <a:pt x="281" y="69"/>
                  </a:lnTo>
                  <a:lnTo>
                    <a:pt x="437" y="69"/>
                  </a:lnTo>
                  <a:lnTo>
                    <a:pt x="620" y="113"/>
                  </a:lnTo>
                  <a:lnTo>
                    <a:pt x="785" y="187"/>
                  </a:lnTo>
                  <a:lnTo>
                    <a:pt x="873" y="268"/>
                  </a:lnTo>
                  <a:lnTo>
                    <a:pt x="1025" y="472"/>
                  </a:lnTo>
                  <a:lnTo>
                    <a:pt x="1141" y="694"/>
                  </a:lnTo>
                  <a:lnTo>
                    <a:pt x="1314" y="989"/>
                  </a:lnTo>
                  <a:lnTo>
                    <a:pt x="1340" y="1215"/>
                  </a:lnTo>
                  <a:lnTo>
                    <a:pt x="1302" y="1385"/>
                  </a:lnTo>
                  <a:lnTo>
                    <a:pt x="1201" y="1542"/>
                  </a:lnTo>
                  <a:lnTo>
                    <a:pt x="1072" y="1641"/>
                  </a:lnTo>
                  <a:lnTo>
                    <a:pt x="890" y="1685"/>
                  </a:lnTo>
                  <a:lnTo>
                    <a:pt x="768" y="1685"/>
                  </a:lnTo>
                  <a:lnTo>
                    <a:pt x="667" y="1651"/>
                  </a:lnTo>
                  <a:lnTo>
                    <a:pt x="677" y="1628"/>
                  </a:lnTo>
                  <a:lnTo>
                    <a:pt x="781" y="1651"/>
                  </a:lnTo>
                  <a:lnTo>
                    <a:pt x="897" y="1651"/>
                  </a:lnTo>
                  <a:lnTo>
                    <a:pt x="1011" y="1632"/>
                  </a:lnTo>
                  <a:lnTo>
                    <a:pt x="1123" y="1573"/>
                  </a:lnTo>
                  <a:lnTo>
                    <a:pt x="1211" y="1489"/>
                  </a:lnTo>
                  <a:lnTo>
                    <a:pt x="1289" y="1377"/>
                  </a:lnTo>
                  <a:lnTo>
                    <a:pt x="1314" y="1255"/>
                  </a:lnTo>
                  <a:lnTo>
                    <a:pt x="1310" y="1124"/>
                  </a:lnTo>
                  <a:lnTo>
                    <a:pt x="1276" y="978"/>
                  </a:lnTo>
                  <a:lnTo>
                    <a:pt x="1201" y="856"/>
                  </a:lnTo>
                  <a:lnTo>
                    <a:pt x="1137" y="938"/>
                  </a:lnTo>
                  <a:lnTo>
                    <a:pt x="1011" y="1006"/>
                  </a:lnTo>
                  <a:lnTo>
                    <a:pt x="1114" y="917"/>
                  </a:lnTo>
                  <a:lnTo>
                    <a:pt x="1163" y="778"/>
                  </a:lnTo>
                  <a:lnTo>
                    <a:pt x="1097" y="673"/>
                  </a:lnTo>
                  <a:lnTo>
                    <a:pt x="971" y="443"/>
                  </a:lnTo>
                  <a:lnTo>
                    <a:pt x="815" y="248"/>
                  </a:lnTo>
                  <a:lnTo>
                    <a:pt x="660" y="147"/>
                  </a:lnTo>
                  <a:lnTo>
                    <a:pt x="464" y="95"/>
                  </a:lnTo>
                  <a:lnTo>
                    <a:pt x="365" y="99"/>
                  </a:lnTo>
                  <a:lnTo>
                    <a:pt x="287" y="103"/>
                  </a:lnTo>
                  <a:lnTo>
                    <a:pt x="251" y="421"/>
                  </a:lnTo>
                  <a:lnTo>
                    <a:pt x="101" y="538"/>
                  </a:lnTo>
                  <a:lnTo>
                    <a:pt x="0" y="521"/>
                  </a:lnTo>
                  <a:lnTo>
                    <a:pt x="78" y="464"/>
                  </a:lnTo>
                  <a:lnTo>
                    <a:pt x="78" y="504"/>
                  </a:lnTo>
                  <a:lnTo>
                    <a:pt x="182" y="447"/>
                  </a:lnTo>
                  <a:lnTo>
                    <a:pt x="230" y="365"/>
                  </a:lnTo>
                  <a:lnTo>
                    <a:pt x="251" y="164"/>
                  </a:lnTo>
                  <a:lnTo>
                    <a:pt x="234" y="42"/>
                  </a:lnTo>
                  <a:lnTo>
                    <a:pt x="209" y="35"/>
                  </a:lnTo>
                  <a:lnTo>
                    <a:pt x="20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89" name="Freeform 82">
              <a:extLst>
                <a:ext uri="{FF2B5EF4-FFF2-40B4-BE49-F238E27FC236}">
                  <a16:creationId xmlns:a16="http://schemas.microsoft.com/office/drawing/2014/main" id="{411CF856-175A-4A61-BBC9-538B89E1FC23}"/>
                </a:ext>
              </a:extLst>
            </p:cNvPr>
            <p:cNvSpPr>
              <a:spLocks/>
            </p:cNvSpPr>
            <p:nvPr/>
          </p:nvSpPr>
          <p:spPr bwMode="auto">
            <a:xfrm>
              <a:off x="4284" y="2618"/>
              <a:ext cx="138" cy="278"/>
            </a:xfrm>
            <a:custGeom>
              <a:avLst/>
              <a:gdLst>
                <a:gd name="T0" fmla="*/ 69 w 278"/>
                <a:gd name="T1" fmla="*/ 4 h 555"/>
                <a:gd name="T2" fmla="*/ 52 w 278"/>
                <a:gd name="T3" fmla="*/ 19 h 555"/>
                <a:gd name="T4" fmla="*/ 38 w 278"/>
                <a:gd name="T5" fmla="*/ 46 h 555"/>
                <a:gd name="T6" fmla="*/ 35 w 278"/>
                <a:gd name="T7" fmla="*/ 82 h 555"/>
                <a:gd name="T8" fmla="*/ 30 w 278"/>
                <a:gd name="T9" fmla="*/ 114 h 555"/>
                <a:gd name="T10" fmla="*/ 14 w 278"/>
                <a:gd name="T11" fmla="*/ 139 h 555"/>
                <a:gd name="T12" fmla="*/ 4 w 278"/>
                <a:gd name="T13" fmla="*/ 130 h 555"/>
                <a:gd name="T14" fmla="*/ 0 w 278"/>
                <a:gd name="T15" fmla="*/ 104 h 555"/>
                <a:gd name="T16" fmla="*/ 9 w 278"/>
                <a:gd name="T17" fmla="*/ 97 h 555"/>
                <a:gd name="T18" fmla="*/ 9 w 278"/>
                <a:gd name="T19" fmla="*/ 127 h 555"/>
                <a:gd name="T20" fmla="*/ 19 w 278"/>
                <a:gd name="T21" fmla="*/ 128 h 555"/>
                <a:gd name="T22" fmla="*/ 27 w 278"/>
                <a:gd name="T23" fmla="*/ 111 h 555"/>
                <a:gd name="T24" fmla="*/ 30 w 278"/>
                <a:gd name="T25" fmla="*/ 77 h 555"/>
                <a:gd name="T26" fmla="*/ 35 w 278"/>
                <a:gd name="T27" fmla="*/ 38 h 555"/>
                <a:gd name="T28" fmla="*/ 47 w 278"/>
                <a:gd name="T29" fmla="*/ 10 h 555"/>
                <a:gd name="T30" fmla="*/ 58 w 278"/>
                <a:gd name="T31" fmla="*/ 0 h 555"/>
                <a:gd name="T32" fmla="*/ 69 w 278"/>
                <a:gd name="T33" fmla="*/ 4 h 555"/>
                <a:gd name="T34" fmla="*/ 69 w 278"/>
                <a:gd name="T35" fmla="*/ 4 h 55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8"/>
                <a:gd name="T55" fmla="*/ 0 h 555"/>
                <a:gd name="T56" fmla="*/ 278 w 278"/>
                <a:gd name="T57" fmla="*/ 555 h 55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8" h="555">
                  <a:moveTo>
                    <a:pt x="278" y="13"/>
                  </a:moveTo>
                  <a:lnTo>
                    <a:pt x="211" y="74"/>
                  </a:lnTo>
                  <a:lnTo>
                    <a:pt x="156" y="183"/>
                  </a:lnTo>
                  <a:lnTo>
                    <a:pt x="143" y="325"/>
                  </a:lnTo>
                  <a:lnTo>
                    <a:pt x="120" y="453"/>
                  </a:lnTo>
                  <a:lnTo>
                    <a:pt x="59" y="555"/>
                  </a:lnTo>
                  <a:lnTo>
                    <a:pt x="17" y="517"/>
                  </a:lnTo>
                  <a:lnTo>
                    <a:pt x="0" y="413"/>
                  </a:lnTo>
                  <a:lnTo>
                    <a:pt x="38" y="386"/>
                  </a:lnTo>
                  <a:lnTo>
                    <a:pt x="38" y="508"/>
                  </a:lnTo>
                  <a:lnTo>
                    <a:pt x="78" y="512"/>
                  </a:lnTo>
                  <a:lnTo>
                    <a:pt x="108" y="443"/>
                  </a:lnTo>
                  <a:lnTo>
                    <a:pt x="120" y="308"/>
                  </a:lnTo>
                  <a:lnTo>
                    <a:pt x="143" y="152"/>
                  </a:lnTo>
                  <a:lnTo>
                    <a:pt x="190" y="40"/>
                  </a:lnTo>
                  <a:lnTo>
                    <a:pt x="234" y="0"/>
                  </a:lnTo>
                  <a:lnTo>
                    <a:pt x="27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0" name="Freeform 83">
              <a:extLst>
                <a:ext uri="{FF2B5EF4-FFF2-40B4-BE49-F238E27FC236}">
                  <a16:creationId xmlns:a16="http://schemas.microsoft.com/office/drawing/2014/main" id="{3F0238F8-1B99-43A6-8B79-40F436409904}"/>
                </a:ext>
              </a:extLst>
            </p:cNvPr>
            <p:cNvSpPr>
              <a:spLocks/>
            </p:cNvSpPr>
            <p:nvPr/>
          </p:nvSpPr>
          <p:spPr bwMode="auto">
            <a:xfrm>
              <a:off x="4316" y="2503"/>
              <a:ext cx="330" cy="145"/>
            </a:xfrm>
            <a:custGeom>
              <a:avLst/>
              <a:gdLst>
                <a:gd name="T0" fmla="*/ 0 w 659"/>
                <a:gd name="T1" fmla="*/ 18 h 291"/>
                <a:gd name="T2" fmla="*/ 14 w 659"/>
                <a:gd name="T3" fmla="*/ 12 h 291"/>
                <a:gd name="T4" fmla="*/ 36 w 659"/>
                <a:gd name="T5" fmla="*/ 14 h 291"/>
                <a:gd name="T6" fmla="*/ 54 w 659"/>
                <a:gd name="T7" fmla="*/ 11 h 291"/>
                <a:gd name="T8" fmla="*/ 71 w 659"/>
                <a:gd name="T9" fmla="*/ 0 h 291"/>
                <a:gd name="T10" fmla="*/ 66 w 659"/>
                <a:gd name="T11" fmla="*/ 15 h 291"/>
                <a:gd name="T12" fmla="*/ 88 w 659"/>
                <a:gd name="T13" fmla="*/ 18 h 291"/>
                <a:gd name="T14" fmla="*/ 112 w 659"/>
                <a:gd name="T15" fmla="*/ 35 h 291"/>
                <a:gd name="T16" fmla="*/ 126 w 659"/>
                <a:gd name="T17" fmla="*/ 35 h 291"/>
                <a:gd name="T18" fmla="*/ 149 w 659"/>
                <a:gd name="T19" fmla="*/ 32 h 291"/>
                <a:gd name="T20" fmla="*/ 137 w 659"/>
                <a:gd name="T21" fmla="*/ 42 h 291"/>
                <a:gd name="T22" fmla="*/ 165 w 659"/>
                <a:gd name="T23" fmla="*/ 51 h 291"/>
                <a:gd name="T24" fmla="*/ 133 w 659"/>
                <a:gd name="T25" fmla="*/ 54 h 291"/>
                <a:gd name="T26" fmla="*/ 112 w 659"/>
                <a:gd name="T27" fmla="*/ 51 h 291"/>
                <a:gd name="T28" fmla="*/ 132 w 659"/>
                <a:gd name="T29" fmla="*/ 64 h 291"/>
                <a:gd name="T30" fmla="*/ 149 w 659"/>
                <a:gd name="T31" fmla="*/ 69 h 291"/>
                <a:gd name="T32" fmla="*/ 120 w 659"/>
                <a:gd name="T33" fmla="*/ 72 h 291"/>
                <a:gd name="T34" fmla="*/ 99 w 659"/>
                <a:gd name="T35" fmla="*/ 62 h 291"/>
                <a:gd name="T36" fmla="*/ 104 w 659"/>
                <a:gd name="T37" fmla="*/ 55 h 291"/>
                <a:gd name="T38" fmla="*/ 104 w 659"/>
                <a:gd name="T39" fmla="*/ 45 h 291"/>
                <a:gd name="T40" fmla="*/ 90 w 659"/>
                <a:gd name="T41" fmla="*/ 37 h 291"/>
                <a:gd name="T42" fmla="*/ 88 w 659"/>
                <a:gd name="T43" fmla="*/ 27 h 291"/>
                <a:gd name="T44" fmla="*/ 67 w 659"/>
                <a:gd name="T45" fmla="*/ 17 h 291"/>
                <a:gd name="T46" fmla="*/ 50 w 659"/>
                <a:gd name="T47" fmla="*/ 20 h 291"/>
                <a:gd name="T48" fmla="*/ 71 w 659"/>
                <a:gd name="T49" fmla="*/ 30 h 291"/>
                <a:gd name="T50" fmla="*/ 70 w 659"/>
                <a:gd name="T51" fmla="*/ 38 h 291"/>
                <a:gd name="T52" fmla="*/ 85 w 659"/>
                <a:gd name="T53" fmla="*/ 46 h 291"/>
                <a:gd name="T54" fmla="*/ 82 w 659"/>
                <a:gd name="T55" fmla="*/ 60 h 291"/>
                <a:gd name="T56" fmla="*/ 51 w 659"/>
                <a:gd name="T57" fmla="*/ 57 h 291"/>
                <a:gd name="T58" fmla="*/ 20 w 659"/>
                <a:gd name="T59" fmla="*/ 57 h 291"/>
                <a:gd name="T60" fmla="*/ 5 w 659"/>
                <a:gd name="T61" fmla="*/ 39 h 291"/>
                <a:gd name="T62" fmla="*/ 0 w 659"/>
                <a:gd name="T63" fmla="*/ 18 h 291"/>
                <a:gd name="T64" fmla="*/ 0 w 659"/>
                <a:gd name="T65" fmla="*/ 18 h 2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9"/>
                <a:gd name="T100" fmla="*/ 0 h 291"/>
                <a:gd name="T101" fmla="*/ 659 w 659"/>
                <a:gd name="T102" fmla="*/ 291 h 2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9" h="291">
                  <a:moveTo>
                    <a:pt x="0" y="74"/>
                  </a:moveTo>
                  <a:lnTo>
                    <a:pt x="55" y="48"/>
                  </a:lnTo>
                  <a:lnTo>
                    <a:pt x="142" y="57"/>
                  </a:lnTo>
                  <a:lnTo>
                    <a:pt x="216" y="44"/>
                  </a:lnTo>
                  <a:lnTo>
                    <a:pt x="281" y="0"/>
                  </a:lnTo>
                  <a:lnTo>
                    <a:pt x="264" y="61"/>
                  </a:lnTo>
                  <a:lnTo>
                    <a:pt x="351" y="74"/>
                  </a:lnTo>
                  <a:lnTo>
                    <a:pt x="446" y="143"/>
                  </a:lnTo>
                  <a:lnTo>
                    <a:pt x="502" y="143"/>
                  </a:lnTo>
                  <a:lnTo>
                    <a:pt x="593" y="129"/>
                  </a:lnTo>
                  <a:lnTo>
                    <a:pt x="545" y="169"/>
                  </a:lnTo>
                  <a:lnTo>
                    <a:pt x="659" y="207"/>
                  </a:lnTo>
                  <a:lnTo>
                    <a:pt x="532" y="217"/>
                  </a:lnTo>
                  <a:lnTo>
                    <a:pt x="446" y="204"/>
                  </a:lnTo>
                  <a:lnTo>
                    <a:pt x="528" y="257"/>
                  </a:lnTo>
                  <a:lnTo>
                    <a:pt x="593" y="278"/>
                  </a:lnTo>
                  <a:lnTo>
                    <a:pt x="477" y="291"/>
                  </a:lnTo>
                  <a:lnTo>
                    <a:pt x="393" y="251"/>
                  </a:lnTo>
                  <a:lnTo>
                    <a:pt x="416" y="221"/>
                  </a:lnTo>
                  <a:lnTo>
                    <a:pt x="416" y="183"/>
                  </a:lnTo>
                  <a:lnTo>
                    <a:pt x="359" y="148"/>
                  </a:lnTo>
                  <a:lnTo>
                    <a:pt x="351" y="108"/>
                  </a:lnTo>
                  <a:lnTo>
                    <a:pt x="268" y="69"/>
                  </a:lnTo>
                  <a:lnTo>
                    <a:pt x="199" y="82"/>
                  </a:lnTo>
                  <a:lnTo>
                    <a:pt x="281" y="122"/>
                  </a:lnTo>
                  <a:lnTo>
                    <a:pt x="277" y="152"/>
                  </a:lnTo>
                  <a:lnTo>
                    <a:pt x="338" y="186"/>
                  </a:lnTo>
                  <a:lnTo>
                    <a:pt x="325" y="243"/>
                  </a:lnTo>
                  <a:lnTo>
                    <a:pt x="203" y="230"/>
                  </a:lnTo>
                  <a:lnTo>
                    <a:pt x="78" y="230"/>
                  </a:lnTo>
                  <a:lnTo>
                    <a:pt x="17" y="156"/>
                  </a:lnTo>
                  <a:lnTo>
                    <a:pt x="0"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1" name="Freeform 84">
              <a:extLst>
                <a:ext uri="{FF2B5EF4-FFF2-40B4-BE49-F238E27FC236}">
                  <a16:creationId xmlns:a16="http://schemas.microsoft.com/office/drawing/2014/main" id="{3A77751C-EE2B-40AC-90D9-064057222791}"/>
                </a:ext>
              </a:extLst>
            </p:cNvPr>
            <p:cNvSpPr>
              <a:spLocks/>
            </p:cNvSpPr>
            <p:nvPr/>
          </p:nvSpPr>
          <p:spPr bwMode="auto">
            <a:xfrm>
              <a:off x="4663" y="3085"/>
              <a:ext cx="195" cy="152"/>
            </a:xfrm>
            <a:custGeom>
              <a:avLst/>
              <a:gdLst>
                <a:gd name="T0" fmla="*/ 0 w 389"/>
                <a:gd name="T1" fmla="*/ 37 h 304"/>
                <a:gd name="T2" fmla="*/ 25 w 389"/>
                <a:gd name="T3" fmla="*/ 37 h 304"/>
                <a:gd name="T4" fmla="*/ 77 w 389"/>
                <a:gd name="T5" fmla="*/ 56 h 304"/>
                <a:gd name="T6" fmla="*/ 96 w 389"/>
                <a:gd name="T7" fmla="*/ 76 h 304"/>
                <a:gd name="T8" fmla="*/ 84 w 389"/>
                <a:gd name="T9" fmla="*/ 51 h 304"/>
                <a:gd name="T10" fmla="*/ 98 w 389"/>
                <a:gd name="T11" fmla="*/ 45 h 304"/>
                <a:gd name="T12" fmla="*/ 63 w 389"/>
                <a:gd name="T13" fmla="*/ 35 h 304"/>
                <a:gd name="T14" fmla="*/ 29 w 389"/>
                <a:gd name="T15" fmla="*/ 30 h 304"/>
                <a:gd name="T16" fmla="*/ 21 w 389"/>
                <a:gd name="T17" fmla="*/ 23 h 304"/>
                <a:gd name="T18" fmla="*/ 87 w 389"/>
                <a:gd name="T19" fmla="*/ 22 h 304"/>
                <a:gd name="T20" fmla="*/ 73 w 389"/>
                <a:gd name="T21" fmla="*/ 11 h 304"/>
                <a:gd name="T22" fmla="*/ 17 w 389"/>
                <a:gd name="T23" fmla="*/ 16 h 304"/>
                <a:gd name="T24" fmla="*/ 27 w 389"/>
                <a:gd name="T25" fmla="*/ 0 h 304"/>
                <a:gd name="T26" fmla="*/ 0 w 389"/>
                <a:gd name="T27" fmla="*/ 15 h 304"/>
                <a:gd name="T28" fmla="*/ 0 w 389"/>
                <a:gd name="T29" fmla="*/ 37 h 304"/>
                <a:gd name="T30" fmla="*/ 0 w 389"/>
                <a:gd name="T31" fmla="*/ 37 h 3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89"/>
                <a:gd name="T49" fmla="*/ 0 h 304"/>
                <a:gd name="T50" fmla="*/ 389 w 389"/>
                <a:gd name="T51" fmla="*/ 304 h 3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89" h="304">
                  <a:moveTo>
                    <a:pt x="0" y="148"/>
                  </a:moveTo>
                  <a:lnTo>
                    <a:pt x="98" y="148"/>
                  </a:lnTo>
                  <a:lnTo>
                    <a:pt x="308" y="222"/>
                  </a:lnTo>
                  <a:lnTo>
                    <a:pt x="382" y="304"/>
                  </a:lnTo>
                  <a:lnTo>
                    <a:pt x="334" y="203"/>
                  </a:lnTo>
                  <a:lnTo>
                    <a:pt x="389" y="178"/>
                  </a:lnTo>
                  <a:lnTo>
                    <a:pt x="251" y="139"/>
                  </a:lnTo>
                  <a:lnTo>
                    <a:pt x="116" y="118"/>
                  </a:lnTo>
                  <a:lnTo>
                    <a:pt x="81" y="91"/>
                  </a:lnTo>
                  <a:lnTo>
                    <a:pt x="346" y="87"/>
                  </a:lnTo>
                  <a:lnTo>
                    <a:pt x="291" y="43"/>
                  </a:lnTo>
                  <a:lnTo>
                    <a:pt x="68" y="61"/>
                  </a:lnTo>
                  <a:lnTo>
                    <a:pt x="108" y="0"/>
                  </a:lnTo>
                  <a:lnTo>
                    <a:pt x="0" y="57"/>
                  </a:lnTo>
                  <a:lnTo>
                    <a:pt x="0"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2" name="Freeform 85">
              <a:extLst>
                <a:ext uri="{FF2B5EF4-FFF2-40B4-BE49-F238E27FC236}">
                  <a16:creationId xmlns:a16="http://schemas.microsoft.com/office/drawing/2014/main" id="{8E5546BE-6C29-44EB-BD7C-0EC04D00DD3D}"/>
                </a:ext>
              </a:extLst>
            </p:cNvPr>
            <p:cNvSpPr>
              <a:spLocks/>
            </p:cNvSpPr>
            <p:nvPr/>
          </p:nvSpPr>
          <p:spPr bwMode="auto">
            <a:xfrm>
              <a:off x="4292" y="3528"/>
              <a:ext cx="151" cy="137"/>
            </a:xfrm>
            <a:custGeom>
              <a:avLst/>
              <a:gdLst>
                <a:gd name="T0" fmla="*/ 24 w 302"/>
                <a:gd name="T1" fmla="*/ 9 h 274"/>
                <a:gd name="T2" fmla="*/ 10 w 302"/>
                <a:gd name="T3" fmla="*/ 52 h 274"/>
                <a:gd name="T4" fmla="*/ 0 w 302"/>
                <a:gd name="T5" fmla="*/ 64 h 274"/>
                <a:gd name="T6" fmla="*/ 20 w 302"/>
                <a:gd name="T7" fmla="*/ 69 h 274"/>
                <a:gd name="T8" fmla="*/ 50 w 302"/>
                <a:gd name="T9" fmla="*/ 66 h 274"/>
                <a:gd name="T10" fmla="*/ 66 w 302"/>
                <a:gd name="T11" fmla="*/ 55 h 274"/>
                <a:gd name="T12" fmla="*/ 76 w 302"/>
                <a:gd name="T13" fmla="*/ 35 h 274"/>
                <a:gd name="T14" fmla="*/ 59 w 302"/>
                <a:gd name="T15" fmla="*/ 55 h 274"/>
                <a:gd name="T16" fmla="*/ 48 w 302"/>
                <a:gd name="T17" fmla="*/ 61 h 274"/>
                <a:gd name="T18" fmla="*/ 18 w 302"/>
                <a:gd name="T19" fmla="*/ 52 h 274"/>
                <a:gd name="T20" fmla="*/ 31 w 302"/>
                <a:gd name="T21" fmla="*/ 36 h 274"/>
                <a:gd name="T22" fmla="*/ 34 w 302"/>
                <a:gd name="T23" fmla="*/ 15 h 274"/>
                <a:gd name="T24" fmla="*/ 32 w 302"/>
                <a:gd name="T25" fmla="*/ 0 h 274"/>
                <a:gd name="T26" fmla="*/ 24 w 302"/>
                <a:gd name="T27" fmla="*/ 9 h 274"/>
                <a:gd name="T28" fmla="*/ 24 w 302"/>
                <a:gd name="T29" fmla="*/ 9 h 27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2"/>
                <a:gd name="T46" fmla="*/ 0 h 274"/>
                <a:gd name="T47" fmla="*/ 302 w 302"/>
                <a:gd name="T48" fmla="*/ 274 h 27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2" h="274">
                  <a:moveTo>
                    <a:pt x="95" y="34"/>
                  </a:moveTo>
                  <a:lnTo>
                    <a:pt x="38" y="205"/>
                  </a:lnTo>
                  <a:lnTo>
                    <a:pt x="0" y="256"/>
                  </a:lnTo>
                  <a:lnTo>
                    <a:pt x="78" y="274"/>
                  </a:lnTo>
                  <a:lnTo>
                    <a:pt x="200" y="264"/>
                  </a:lnTo>
                  <a:lnTo>
                    <a:pt x="261" y="217"/>
                  </a:lnTo>
                  <a:lnTo>
                    <a:pt x="302" y="139"/>
                  </a:lnTo>
                  <a:lnTo>
                    <a:pt x="234" y="217"/>
                  </a:lnTo>
                  <a:lnTo>
                    <a:pt x="190" y="243"/>
                  </a:lnTo>
                  <a:lnTo>
                    <a:pt x="69" y="205"/>
                  </a:lnTo>
                  <a:lnTo>
                    <a:pt x="122" y="144"/>
                  </a:lnTo>
                  <a:lnTo>
                    <a:pt x="133" y="57"/>
                  </a:lnTo>
                  <a:lnTo>
                    <a:pt x="126" y="0"/>
                  </a:lnTo>
                  <a:lnTo>
                    <a:pt x="95"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3" name="Freeform 86">
              <a:extLst>
                <a:ext uri="{FF2B5EF4-FFF2-40B4-BE49-F238E27FC236}">
                  <a16:creationId xmlns:a16="http://schemas.microsoft.com/office/drawing/2014/main" id="{620AD7F8-8CA9-458D-B4B3-A406AA2747D8}"/>
                </a:ext>
              </a:extLst>
            </p:cNvPr>
            <p:cNvSpPr>
              <a:spLocks/>
            </p:cNvSpPr>
            <p:nvPr/>
          </p:nvSpPr>
          <p:spPr bwMode="auto">
            <a:xfrm>
              <a:off x="4207" y="2535"/>
              <a:ext cx="67" cy="107"/>
            </a:xfrm>
            <a:custGeom>
              <a:avLst/>
              <a:gdLst>
                <a:gd name="T0" fmla="*/ 0 w 133"/>
                <a:gd name="T1" fmla="*/ 54 h 213"/>
                <a:gd name="T2" fmla="*/ 20 w 133"/>
                <a:gd name="T3" fmla="*/ 27 h 213"/>
                <a:gd name="T4" fmla="*/ 34 w 133"/>
                <a:gd name="T5" fmla="*/ 0 h 213"/>
                <a:gd name="T6" fmla="*/ 23 w 133"/>
                <a:gd name="T7" fmla="*/ 31 h 213"/>
                <a:gd name="T8" fmla="*/ 7 w 133"/>
                <a:gd name="T9" fmla="*/ 54 h 213"/>
                <a:gd name="T10" fmla="*/ 0 w 133"/>
                <a:gd name="T11" fmla="*/ 54 h 213"/>
                <a:gd name="T12" fmla="*/ 0 w 133"/>
                <a:gd name="T13" fmla="*/ 54 h 213"/>
                <a:gd name="T14" fmla="*/ 0 60000 65536"/>
                <a:gd name="T15" fmla="*/ 0 60000 65536"/>
                <a:gd name="T16" fmla="*/ 0 60000 65536"/>
                <a:gd name="T17" fmla="*/ 0 60000 65536"/>
                <a:gd name="T18" fmla="*/ 0 60000 65536"/>
                <a:gd name="T19" fmla="*/ 0 60000 65536"/>
                <a:gd name="T20" fmla="*/ 0 60000 65536"/>
                <a:gd name="T21" fmla="*/ 0 w 133"/>
                <a:gd name="T22" fmla="*/ 0 h 213"/>
                <a:gd name="T23" fmla="*/ 133 w 133"/>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3" h="213">
                  <a:moveTo>
                    <a:pt x="0" y="213"/>
                  </a:moveTo>
                  <a:lnTo>
                    <a:pt x="78" y="108"/>
                  </a:lnTo>
                  <a:lnTo>
                    <a:pt x="133" y="0"/>
                  </a:lnTo>
                  <a:lnTo>
                    <a:pt x="91" y="121"/>
                  </a:lnTo>
                  <a:lnTo>
                    <a:pt x="25" y="213"/>
                  </a:lnTo>
                  <a:lnTo>
                    <a:pt x="0" y="2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4" name="Freeform 87">
              <a:extLst>
                <a:ext uri="{FF2B5EF4-FFF2-40B4-BE49-F238E27FC236}">
                  <a16:creationId xmlns:a16="http://schemas.microsoft.com/office/drawing/2014/main" id="{F4BD0F9F-40BB-4C22-BB29-C5A8E4898F7C}"/>
                </a:ext>
              </a:extLst>
            </p:cNvPr>
            <p:cNvSpPr>
              <a:spLocks/>
            </p:cNvSpPr>
            <p:nvPr/>
          </p:nvSpPr>
          <p:spPr bwMode="auto">
            <a:xfrm>
              <a:off x="3852" y="3251"/>
              <a:ext cx="437" cy="610"/>
            </a:xfrm>
            <a:custGeom>
              <a:avLst/>
              <a:gdLst>
                <a:gd name="T0" fmla="*/ 219 w 874"/>
                <a:gd name="T1" fmla="*/ 0 h 1219"/>
                <a:gd name="T2" fmla="*/ 174 w 874"/>
                <a:gd name="T3" fmla="*/ 98 h 1219"/>
                <a:gd name="T4" fmla="*/ 145 w 874"/>
                <a:gd name="T5" fmla="*/ 152 h 1219"/>
                <a:gd name="T6" fmla="*/ 152 w 874"/>
                <a:gd name="T7" fmla="*/ 174 h 1219"/>
                <a:gd name="T8" fmla="*/ 171 w 874"/>
                <a:gd name="T9" fmla="*/ 189 h 1219"/>
                <a:gd name="T10" fmla="*/ 149 w 874"/>
                <a:gd name="T11" fmla="*/ 180 h 1219"/>
                <a:gd name="T12" fmla="*/ 140 w 874"/>
                <a:gd name="T13" fmla="*/ 165 h 1219"/>
                <a:gd name="T14" fmla="*/ 119 w 874"/>
                <a:gd name="T15" fmla="*/ 188 h 1219"/>
                <a:gd name="T16" fmla="*/ 105 w 874"/>
                <a:gd name="T17" fmla="*/ 204 h 1219"/>
                <a:gd name="T18" fmla="*/ 128 w 874"/>
                <a:gd name="T19" fmla="*/ 226 h 1219"/>
                <a:gd name="T20" fmla="*/ 135 w 874"/>
                <a:gd name="T21" fmla="*/ 248 h 1219"/>
                <a:gd name="T22" fmla="*/ 122 w 874"/>
                <a:gd name="T23" fmla="*/ 229 h 1219"/>
                <a:gd name="T24" fmla="*/ 96 w 874"/>
                <a:gd name="T25" fmla="*/ 213 h 1219"/>
                <a:gd name="T26" fmla="*/ 90 w 874"/>
                <a:gd name="T27" fmla="*/ 217 h 1219"/>
                <a:gd name="T28" fmla="*/ 110 w 874"/>
                <a:gd name="T29" fmla="*/ 238 h 1219"/>
                <a:gd name="T30" fmla="*/ 113 w 874"/>
                <a:gd name="T31" fmla="*/ 256 h 1219"/>
                <a:gd name="T32" fmla="*/ 107 w 874"/>
                <a:gd name="T33" fmla="*/ 240 h 1219"/>
                <a:gd name="T34" fmla="*/ 83 w 874"/>
                <a:gd name="T35" fmla="*/ 224 h 1219"/>
                <a:gd name="T36" fmla="*/ 62 w 874"/>
                <a:gd name="T37" fmla="*/ 233 h 1219"/>
                <a:gd name="T38" fmla="*/ 84 w 874"/>
                <a:gd name="T39" fmla="*/ 266 h 1219"/>
                <a:gd name="T40" fmla="*/ 128 w 874"/>
                <a:gd name="T41" fmla="*/ 266 h 1219"/>
                <a:gd name="T42" fmla="*/ 141 w 874"/>
                <a:gd name="T43" fmla="*/ 254 h 1219"/>
                <a:gd name="T44" fmla="*/ 168 w 874"/>
                <a:gd name="T45" fmla="*/ 236 h 1219"/>
                <a:gd name="T46" fmla="*/ 187 w 874"/>
                <a:gd name="T47" fmla="*/ 210 h 1219"/>
                <a:gd name="T48" fmla="*/ 192 w 874"/>
                <a:gd name="T49" fmla="*/ 203 h 1219"/>
                <a:gd name="T50" fmla="*/ 189 w 874"/>
                <a:gd name="T51" fmla="*/ 225 h 1219"/>
                <a:gd name="T52" fmla="*/ 189 w 874"/>
                <a:gd name="T53" fmla="*/ 239 h 1219"/>
                <a:gd name="T54" fmla="*/ 173 w 874"/>
                <a:gd name="T55" fmla="*/ 268 h 1219"/>
                <a:gd name="T56" fmla="*/ 148 w 874"/>
                <a:gd name="T57" fmla="*/ 275 h 1219"/>
                <a:gd name="T58" fmla="*/ 161 w 874"/>
                <a:gd name="T59" fmla="*/ 258 h 1219"/>
                <a:gd name="T60" fmla="*/ 126 w 874"/>
                <a:gd name="T61" fmla="*/ 282 h 1219"/>
                <a:gd name="T62" fmla="*/ 85 w 874"/>
                <a:gd name="T63" fmla="*/ 287 h 1219"/>
                <a:gd name="T64" fmla="*/ 53 w 874"/>
                <a:gd name="T65" fmla="*/ 287 h 1219"/>
                <a:gd name="T66" fmla="*/ 53 w 874"/>
                <a:gd name="T67" fmla="*/ 305 h 1219"/>
                <a:gd name="T68" fmla="*/ 46 w 874"/>
                <a:gd name="T69" fmla="*/ 281 h 1219"/>
                <a:gd name="T70" fmla="*/ 19 w 874"/>
                <a:gd name="T71" fmla="*/ 264 h 1219"/>
                <a:gd name="T72" fmla="*/ 0 w 874"/>
                <a:gd name="T73" fmla="*/ 266 h 1219"/>
                <a:gd name="T74" fmla="*/ 24 w 874"/>
                <a:gd name="T75" fmla="*/ 257 h 1219"/>
                <a:gd name="T76" fmla="*/ 37 w 874"/>
                <a:gd name="T77" fmla="*/ 242 h 1219"/>
                <a:gd name="T78" fmla="*/ 62 w 874"/>
                <a:gd name="T79" fmla="*/ 224 h 1219"/>
                <a:gd name="T80" fmla="*/ 95 w 874"/>
                <a:gd name="T81" fmla="*/ 203 h 1219"/>
                <a:gd name="T82" fmla="*/ 118 w 874"/>
                <a:gd name="T83" fmla="*/ 179 h 1219"/>
                <a:gd name="T84" fmla="*/ 132 w 874"/>
                <a:gd name="T85" fmla="*/ 159 h 1219"/>
                <a:gd name="T86" fmla="*/ 160 w 874"/>
                <a:gd name="T87" fmla="*/ 108 h 1219"/>
                <a:gd name="T88" fmla="*/ 186 w 874"/>
                <a:gd name="T89" fmla="*/ 61 h 1219"/>
                <a:gd name="T90" fmla="*/ 219 w 874"/>
                <a:gd name="T91" fmla="*/ 0 h 1219"/>
                <a:gd name="T92" fmla="*/ 219 w 874"/>
                <a:gd name="T93" fmla="*/ 0 h 121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74"/>
                <a:gd name="T142" fmla="*/ 0 h 1219"/>
                <a:gd name="T143" fmla="*/ 874 w 874"/>
                <a:gd name="T144" fmla="*/ 1219 h 121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74" h="1219">
                  <a:moveTo>
                    <a:pt x="874" y="0"/>
                  </a:moveTo>
                  <a:lnTo>
                    <a:pt x="694" y="390"/>
                  </a:lnTo>
                  <a:lnTo>
                    <a:pt x="580" y="607"/>
                  </a:lnTo>
                  <a:lnTo>
                    <a:pt x="608" y="696"/>
                  </a:lnTo>
                  <a:lnTo>
                    <a:pt x="681" y="753"/>
                  </a:lnTo>
                  <a:lnTo>
                    <a:pt x="593" y="717"/>
                  </a:lnTo>
                  <a:lnTo>
                    <a:pt x="557" y="660"/>
                  </a:lnTo>
                  <a:lnTo>
                    <a:pt x="475" y="750"/>
                  </a:lnTo>
                  <a:lnTo>
                    <a:pt x="420" y="814"/>
                  </a:lnTo>
                  <a:lnTo>
                    <a:pt x="511" y="902"/>
                  </a:lnTo>
                  <a:lnTo>
                    <a:pt x="540" y="989"/>
                  </a:lnTo>
                  <a:lnTo>
                    <a:pt x="488" y="915"/>
                  </a:lnTo>
                  <a:lnTo>
                    <a:pt x="384" y="850"/>
                  </a:lnTo>
                  <a:lnTo>
                    <a:pt x="359" y="866"/>
                  </a:lnTo>
                  <a:lnTo>
                    <a:pt x="439" y="949"/>
                  </a:lnTo>
                  <a:lnTo>
                    <a:pt x="449" y="1022"/>
                  </a:lnTo>
                  <a:lnTo>
                    <a:pt x="428" y="959"/>
                  </a:lnTo>
                  <a:lnTo>
                    <a:pt x="331" y="894"/>
                  </a:lnTo>
                  <a:lnTo>
                    <a:pt x="247" y="930"/>
                  </a:lnTo>
                  <a:lnTo>
                    <a:pt x="334" y="1063"/>
                  </a:lnTo>
                  <a:lnTo>
                    <a:pt x="511" y="1061"/>
                  </a:lnTo>
                  <a:lnTo>
                    <a:pt x="561" y="1014"/>
                  </a:lnTo>
                  <a:lnTo>
                    <a:pt x="669" y="942"/>
                  </a:lnTo>
                  <a:lnTo>
                    <a:pt x="745" y="837"/>
                  </a:lnTo>
                  <a:lnTo>
                    <a:pt x="766" y="809"/>
                  </a:lnTo>
                  <a:lnTo>
                    <a:pt x="753" y="898"/>
                  </a:lnTo>
                  <a:lnTo>
                    <a:pt x="753" y="953"/>
                  </a:lnTo>
                  <a:lnTo>
                    <a:pt x="690" y="1071"/>
                  </a:lnTo>
                  <a:lnTo>
                    <a:pt x="589" y="1099"/>
                  </a:lnTo>
                  <a:lnTo>
                    <a:pt x="644" y="1031"/>
                  </a:lnTo>
                  <a:lnTo>
                    <a:pt x="504" y="1128"/>
                  </a:lnTo>
                  <a:lnTo>
                    <a:pt x="338" y="1147"/>
                  </a:lnTo>
                  <a:lnTo>
                    <a:pt x="209" y="1147"/>
                  </a:lnTo>
                  <a:lnTo>
                    <a:pt x="209" y="1219"/>
                  </a:lnTo>
                  <a:lnTo>
                    <a:pt x="182" y="1122"/>
                  </a:lnTo>
                  <a:lnTo>
                    <a:pt x="74" y="1054"/>
                  </a:lnTo>
                  <a:lnTo>
                    <a:pt x="0" y="1061"/>
                  </a:lnTo>
                  <a:lnTo>
                    <a:pt x="93" y="1027"/>
                  </a:lnTo>
                  <a:lnTo>
                    <a:pt x="146" y="966"/>
                  </a:lnTo>
                  <a:lnTo>
                    <a:pt x="247" y="894"/>
                  </a:lnTo>
                  <a:lnTo>
                    <a:pt x="378" y="809"/>
                  </a:lnTo>
                  <a:lnTo>
                    <a:pt x="471" y="713"/>
                  </a:lnTo>
                  <a:lnTo>
                    <a:pt x="528" y="636"/>
                  </a:lnTo>
                  <a:lnTo>
                    <a:pt x="637" y="432"/>
                  </a:lnTo>
                  <a:lnTo>
                    <a:pt x="741" y="242"/>
                  </a:lnTo>
                  <a:lnTo>
                    <a:pt x="87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5" name="Freeform 88">
              <a:extLst>
                <a:ext uri="{FF2B5EF4-FFF2-40B4-BE49-F238E27FC236}">
                  <a16:creationId xmlns:a16="http://schemas.microsoft.com/office/drawing/2014/main" id="{31DFCF04-0781-47AD-9BFD-4F6A77D4892D}"/>
                </a:ext>
              </a:extLst>
            </p:cNvPr>
            <p:cNvSpPr>
              <a:spLocks/>
            </p:cNvSpPr>
            <p:nvPr/>
          </p:nvSpPr>
          <p:spPr bwMode="auto">
            <a:xfrm>
              <a:off x="4096" y="3657"/>
              <a:ext cx="74" cy="54"/>
            </a:xfrm>
            <a:custGeom>
              <a:avLst/>
              <a:gdLst>
                <a:gd name="T0" fmla="*/ 0 w 149"/>
                <a:gd name="T1" fmla="*/ 0 h 109"/>
                <a:gd name="T2" fmla="*/ 21 w 149"/>
                <a:gd name="T3" fmla="*/ 15 h 109"/>
                <a:gd name="T4" fmla="*/ 37 w 149"/>
                <a:gd name="T5" fmla="*/ 25 h 109"/>
                <a:gd name="T6" fmla="*/ 27 w 149"/>
                <a:gd name="T7" fmla="*/ 27 h 109"/>
                <a:gd name="T8" fmla="*/ 13 w 149"/>
                <a:gd name="T9" fmla="*/ 18 h 109"/>
                <a:gd name="T10" fmla="*/ 0 w 149"/>
                <a:gd name="T11" fmla="*/ 0 h 109"/>
                <a:gd name="T12" fmla="*/ 0 w 149"/>
                <a:gd name="T13" fmla="*/ 0 h 109"/>
                <a:gd name="T14" fmla="*/ 0 60000 65536"/>
                <a:gd name="T15" fmla="*/ 0 60000 65536"/>
                <a:gd name="T16" fmla="*/ 0 60000 65536"/>
                <a:gd name="T17" fmla="*/ 0 60000 65536"/>
                <a:gd name="T18" fmla="*/ 0 60000 65536"/>
                <a:gd name="T19" fmla="*/ 0 60000 65536"/>
                <a:gd name="T20" fmla="*/ 0 60000 65536"/>
                <a:gd name="T21" fmla="*/ 0 w 149"/>
                <a:gd name="T22" fmla="*/ 0 h 109"/>
                <a:gd name="T23" fmla="*/ 149 w 149"/>
                <a:gd name="T24" fmla="*/ 109 h 1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109">
                  <a:moveTo>
                    <a:pt x="0" y="0"/>
                  </a:moveTo>
                  <a:lnTo>
                    <a:pt x="84" y="61"/>
                  </a:lnTo>
                  <a:lnTo>
                    <a:pt x="149" y="101"/>
                  </a:lnTo>
                  <a:lnTo>
                    <a:pt x="109" y="109"/>
                  </a:lnTo>
                  <a:lnTo>
                    <a:pt x="52" y="7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6" name="Freeform 89">
              <a:extLst>
                <a:ext uri="{FF2B5EF4-FFF2-40B4-BE49-F238E27FC236}">
                  <a16:creationId xmlns:a16="http://schemas.microsoft.com/office/drawing/2014/main" id="{AA2339AB-6895-4CFB-A4DE-AA9368D59424}"/>
                </a:ext>
              </a:extLst>
            </p:cNvPr>
            <p:cNvSpPr>
              <a:spLocks/>
            </p:cNvSpPr>
            <p:nvPr/>
          </p:nvSpPr>
          <p:spPr bwMode="auto">
            <a:xfrm>
              <a:off x="4111" y="3635"/>
              <a:ext cx="97" cy="53"/>
            </a:xfrm>
            <a:custGeom>
              <a:avLst/>
              <a:gdLst>
                <a:gd name="T0" fmla="*/ 0 w 196"/>
                <a:gd name="T1" fmla="*/ 0 h 104"/>
                <a:gd name="T2" fmla="*/ 29 w 196"/>
                <a:gd name="T3" fmla="*/ 18 h 104"/>
                <a:gd name="T4" fmla="*/ 48 w 196"/>
                <a:gd name="T5" fmla="*/ 22 h 104"/>
                <a:gd name="T6" fmla="*/ 36 w 196"/>
                <a:gd name="T7" fmla="*/ 27 h 104"/>
                <a:gd name="T8" fmla="*/ 16 w 196"/>
                <a:gd name="T9" fmla="*/ 17 h 104"/>
                <a:gd name="T10" fmla="*/ 0 w 196"/>
                <a:gd name="T11" fmla="*/ 0 h 104"/>
                <a:gd name="T12" fmla="*/ 0 w 196"/>
                <a:gd name="T13" fmla="*/ 0 h 104"/>
                <a:gd name="T14" fmla="*/ 0 60000 65536"/>
                <a:gd name="T15" fmla="*/ 0 60000 65536"/>
                <a:gd name="T16" fmla="*/ 0 60000 65536"/>
                <a:gd name="T17" fmla="*/ 0 60000 65536"/>
                <a:gd name="T18" fmla="*/ 0 60000 65536"/>
                <a:gd name="T19" fmla="*/ 0 60000 65536"/>
                <a:gd name="T20" fmla="*/ 0 60000 65536"/>
                <a:gd name="T21" fmla="*/ 0 w 196"/>
                <a:gd name="T22" fmla="*/ 0 h 104"/>
                <a:gd name="T23" fmla="*/ 196 w 196"/>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6" h="104">
                  <a:moveTo>
                    <a:pt x="0" y="0"/>
                  </a:moveTo>
                  <a:lnTo>
                    <a:pt x="120" y="68"/>
                  </a:lnTo>
                  <a:lnTo>
                    <a:pt x="196" y="85"/>
                  </a:lnTo>
                  <a:lnTo>
                    <a:pt x="148" y="104"/>
                  </a:lnTo>
                  <a:lnTo>
                    <a:pt x="65" y="6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7" name="Freeform 90">
              <a:extLst>
                <a:ext uri="{FF2B5EF4-FFF2-40B4-BE49-F238E27FC236}">
                  <a16:creationId xmlns:a16="http://schemas.microsoft.com/office/drawing/2014/main" id="{C4EC09ED-2C8E-49DD-B203-BE4C383170C6}"/>
                </a:ext>
              </a:extLst>
            </p:cNvPr>
            <p:cNvSpPr>
              <a:spLocks/>
            </p:cNvSpPr>
            <p:nvPr/>
          </p:nvSpPr>
          <p:spPr bwMode="auto">
            <a:xfrm>
              <a:off x="4120" y="3605"/>
              <a:ext cx="115" cy="48"/>
            </a:xfrm>
            <a:custGeom>
              <a:avLst/>
              <a:gdLst>
                <a:gd name="T0" fmla="*/ 0 w 230"/>
                <a:gd name="T1" fmla="*/ 0 h 97"/>
                <a:gd name="T2" fmla="*/ 28 w 230"/>
                <a:gd name="T3" fmla="*/ 16 h 97"/>
                <a:gd name="T4" fmla="*/ 58 w 230"/>
                <a:gd name="T5" fmla="*/ 24 h 97"/>
                <a:gd name="T6" fmla="*/ 37 w 230"/>
                <a:gd name="T7" fmla="*/ 24 h 97"/>
                <a:gd name="T8" fmla="*/ 11 w 230"/>
                <a:gd name="T9" fmla="*/ 12 h 97"/>
                <a:gd name="T10" fmla="*/ 0 w 230"/>
                <a:gd name="T11" fmla="*/ 0 h 97"/>
                <a:gd name="T12" fmla="*/ 0 w 230"/>
                <a:gd name="T13" fmla="*/ 0 h 97"/>
                <a:gd name="T14" fmla="*/ 0 60000 65536"/>
                <a:gd name="T15" fmla="*/ 0 60000 65536"/>
                <a:gd name="T16" fmla="*/ 0 60000 65536"/>
                <a:gd name="T17" fmla="*/ 0 60000 65536"/>
                <a:gd name="T18" fmla="*/ 0 60000 65536"/>
                <a:gd name="T19" fmla="*/ 0 60000 65536"/>
                <a:gd name="T20" fmla="*/ 0 60000 65536"/>
                <a:gd name="T21" fmla="*/ 0 w 230"/>
                <a:gd name="T22" fmla="*/ 0 h 97"/>
                <a:gd name="T23" fmla="*/ 230 w 230"/>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0" h="97">
                  <a:moveTo>
                    <a:pt x="0" y="0"/>
                  </a:moveTo>
                  <a:lnTo>
                    <a:pt x="112" y="64"/>
                  </a:lnTo>
                  <a:lnTo>
                    <a:pt x="230" y="97"/>
                  </a:lnTo>
                  <a:lnTo>
                    <a:pt x="145" y="97"/>
                  </a:lnTo>
                  <a:lnTo>
                    <a:pt x="44" y="4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8" name="Freeform 91">
              <a:extLst>
                <a:ext uri="{FF2B5EF4-FFF2-40B4-BE49-F238E27FC236}">
                  <a16:creationId xmlns:a16="http://schemas.microsoft.com/office/drawing/2014/main" id="{9462B0F3-11D9-4D7C-9A53-3694D94D024A}"/>
                </a:ext>
              </a:extLst>
            </p:cNvPr>
            <p:cNvSpPr>
              <a:spLocks/>
            </p:cNvSpPr>
            <p:nvPr/>
          </p:nvSpPr>
          <p:spPr bwMode="auto">
            <a:xfrm>
              <a:off x="4217" y="3525"/>
              <a:ext cx="97" cy="157"/>
            </a:xfrm>
            <a:custGeom>
              <a:avLst/>
              <a:gdLst>
                <a:gd name="T0" fmla="*/ 21 w 194"/>
                <a:gd name="T1" fmla="*/ 16 h 314"/>
                <a:gd name="T2" fmla="*/ 15 w 194"/>
                <a:gd name="T3" fmla="*/ 31 h 314"/>
                <a:gd name="T4" fmla="*/ 0 w 194"/>
                <a:gd name="T5" fmla="*/ 50 h 314"/>
                <a:gd name="T6" fmla="*/ 21 w 194"/>
                <a:gd name="T7" fmla="*/ 79 h 314"/>
                <a:gd name="T8" fmla="*/ 23 w 194"/>
                <a:gd name="T9" fmla="*/ 73 h 314"/>
                <a:gd name="T10" fmla="*/ 10 w 194"/>
                <a:gd name="T11" fmla="*/ 55 h 314"/>
                <a:gd name="T12" fmla="*/ 10 w 194"/>
                <a:gd name="T13" fmla="*/ 47 h 314"/>
                <a:gd name="T14" fmla="*/ 21 w 194"/>
                <a:gd name="T15" fmla="*/ 29 h 314"/>
                <a:gd name="T16" fmla="*/ 30 w 194"/>
                <a:gd name="T17" fmla="*/ 15 h 314"/>
                <a:gd name="T18" fmla="*/ 49 w 194"/>
                <a:gd name="T19" fmla="*/ 0 h 314"/>
                <a:gd name="T20" fmla="*/ 30 w 194"/>
                <a:gd name="T21" fmla="*/ 6 h 314"/>
                <a:gd name="T22" fmla="*/ 21 w 194"/>
                <a:gd name="T23" fmla="*/ 16 h 314"/>
                <a:gd name="T24" fmla="*/ 21 w 194"/>
                <a:gd name="T25" fmla="*/ 16 h 3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4"/>
                <a:gd name="T40" fmla="*/ 0 h 314"/>
                <a:gd name="T41" fmla="*/ 194 w 194"/>
                <a:gd name="T42" fmla="*/ 314 h 3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4" h="314">
                  <a:moveTo>
                    <a:pt x="84" y="61"/>
                  </a:moveTo>
                  <a:lnTo>
                    <a:pt x="57" y="124"/>
                  </a:lnTo>
                  <a:lnTo>
                    <a:pt x="0" y="198"/>
                  </a:lnTo>
                  <a:lnTo>
                    <a:pt x="84" y="314"/>
                  </a:lnTo>
                  <a:lnTo>
                    <a:pt x="91" y="289"/>
                  </a:lnTo>
                  <a:lnTo>
                    <a:pt x="40" y="217"/>
                  </a:lnTo>
                  <a:lnTo>
                    <a:pt x="40" y="188"/>
                  </a:lnTo>
                  <a:lnTo>
                    <a:pt x="84" y="116"/>
                  </a:lnTo>
                  <a:lnTo>
                    <a:pt x="120" y="59"/>
                  </a:lnTo>
                  <a:lnTo>
                    <a:pt x="194" y="0"/>
                  </a:lnTo>
                  <a:lnTo>
                    <a:pt x="120" y="23"/>
                  </a:lnTo>
                  <a:lnTo>
                    <a:pt x="84"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699" name="Freeform 92">
              <a:extLst>
                <a:ext uri="{FF2B5EF4-FFF2-40B4-BE49-F238E27FC236}">
                  <a16:creationId xmlns:a16="http://schemas.microsoft.com/office/drawing/2014/main" id="{6B2F960D-53DA-4089-B245-6CCA13C431C9}"/>
                </a:ext>
              </a:extLst>
            </p:cNvPr>
            <p:cNvSpPr>
              <a:spLocks/>
            </p:cNvSpPr>
            <p:nvPr/>
          </p:nvSpPr>
          <p:spPr bwMode="auto">
            <a:xfrm>
              <a:off x="4267" y="3547"/>
              <a:ext cx="67" cy="97"/>
            </a:xfrm>
            <a:custGeom>
              <a:avLst/>
              <a:gdLst>
                <a:gd name="T0" fmla="*/ 34 w 133"/>
                <a:gd name="T1" fmla="*/ 18 h 194"/>
                <a:gd name="T2" fmla="*/ 19 w 133"/>
                <a:gd name="T3" fmla="*/ 0 h 194"/>
                <a:gd name="T4" fmla="*/ 19 w 133"/>
                <a:gd name="T5" fmla="*/ 14 h 194"/>
                <a:gd name="T6" fmla="*/ 6 w 133"/>
                <a:gd name="T7" fmla="*/ 21 h 194"/>
                <a:gd name="T8" fmla="*/ 0 w 133"/>
                <a:gd name="T9" fmla="*/ 38 h 194"/>
                <a:gd name="T10" fmla="*/ 6 w 133"/>
                <a:gd name="T11" fmla="*/ 49 h 194"/>
                <a:gd name="T12" fmla="*/ 6 w 133"/>
                <a:gd name="T13" fmla="*/ 34 h 194"/>
                <a:gd name="T14" fmla="*/ 11 w 133"/>
                <a:gd name="T15" fmla="*/ 23 h 194"/>
                <a:gd name="T16" fmla="*/ 17 w 133"/>
                <a:gd name="T17" fmla="*/ 21 h 194"/>
                <a:gd name="T18" fmla="*/ 33 w 133"/>
                <a:gd name="T19" fmla="*/ 24 h 194"/>
                <a:gd name="T20" fmla="*/ 34 w 133"/>
                <a:gd name="T21" fmla="*/ 18 h 194"/>
                <a:gd name="T22" fmla="*/ 34 w 133"/>
                <a:gd name="T23" fmla="*/ 18 h 19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3"/>
                <a:gd name="T37" fmla="*/ 0 h 194"/>
                <a:gd name="T38" fmla="*/ 133 w 133"/>
                <a:gd name="T39" fmla="*/ 194 h 19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3" h="194">
                  <a:moveTo>
                    <a:pt x="133" y="72"/>
                  </a:moveTo>
                  <a:lnTo>
                    <a:pt x="76" y="0"/>
                  </a:lnTo>
                  <a:lnTo>
                    <a:pt x="76" y="53"/>
                  </a:lnTo>
                  <a:lnTo>
                    <a:pt x="23" y="82"/>
                  </a:lnTo>
                  <a:lnTo>
                    <a:pt x="0" y="152"/>
                  </a:lnTo>
                  <a:lnTo>
                    <a:pt x="24" y="194"/>
                  </a:lnTo>
                  <a:lnTo>
                    <a:pt x="23" y="133"/>
                  </a:lnTo>
                  <a:lnTo>
                    <a:pt x="43" y="89"/>
                  </a:lnTo>
                  <a:lnTo>
                    <a:pt x="68" y="82"/>
                  </a:lnTo>
                  <a:lnTo>
                    <a:pt x="129" y="93"/>
                  </a:lnTo>
                  <a:lnTo>
                    <a:pt x="133" y="7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0" name="Freeform 93">
              <a:extLst>
                <a:ext uri="{FF2B5EF4-FFF2-40B4-BE49-F238E27FC236}">
                  <a16:creationId xmlns:a16="http://schemas.microsoft.com/office/drawing/2014/main" id="{930BF7B6-1178-4453-850E-40CD9DB2831D}"/>
                </a:ext>
              </a:extLst>
            </p:cNvPr>
            <p:cNvSpPr>
              <a:spLocks/>
            </p:cNvSpPr>
            <p:nvPr/>
          </p:nvSpPr>
          <p:spPr bwMode="auto">
            <a:xfrm>
              <a:off x="4428" y="3452"/>
              <a:ext cx="95" cy="127"/>
            </a:xfrm>
            <a:custGeom>
              <a:avLst/>
              <a:gdLst>
                <a:gd name="T0" fmla="*/ 40 w 190"/>
                <a:gd name="T1" fmla="*/ 20 h 254"/>
                <a:gd name="T2" fmla="*/ 8 w 190"/>
                <a:gd name="T3" fmla="*/ 45 h 254"/>
                <a:gd name="T4" fmla="*/ 0 w 190"/>
                <a:gd name="T5" fmla="*/ 46 h 254"/>
                <a:gd name="T6" fmla="*/ 7 w 190"/>
                <a:gd name="T7" fmla="*/ 64 h 254"/>
                <a:gd name="T8" fmla="*/ 8 w 190"/>
                <a:gd name="T9" fmla="*/ 51 h 254"/>
                <a:gd name="T10" fmla="*/ 48 w 190"/>
                <a:gd name="T11" fmla="*/ 28 h 254"/>
                <a:gd name="T12" fmla="*/ 44 w 190"/>
                <a:gd name="T13" fmla="*/ 12 h 254"/>
                <a:gd name="T14" fmla="*/ 27 w 190"/>
                <a:gd name="T15" fmla="*/ 0 h 254"/>
                <a:gd name="T16" fmla="*/ 40 w 190"/>
                <a:gd name="T17" fmla="*/ 20 h 254"/>
                <a:gd name="T18" fmla="*/ 40 w 190"/>
                <a:gd name="T19" fmla="*/ 20 h 2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0"/>
                <a:gd name="T31" fmla="*/ 0 h 254"/>
                <a:gd name="T32" fmla="*/ 190 w 190"/>
                <a:gd name="T33" fmla="*/ 254 h 2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0" h="254">
                  <a:moveTo>
                    <a:pt x="158" y="78"/>
                  </a:moveTo>
                  <a:lnTo>
                    <a:pt x="32" y="178"/>
                  </a:lnTo>
                  <a:lnTo>
                    <a:pt x="0" y="182"/>
                  </a:lnTo>
                  <a:lnTo>
                    <a:pt x="25" y="254"/>
                  </a:lnTo>
                  <a:lnTo>
                    <a:pt x="32" y="201"/>
                  </a:lnTo>
                  <a:lnTo>
                    <a:pt x="190" y="110"/>
                  </a:lnTo>
                  <a:lnTo>
                    <a:pt x="173" y="45"/>
                  </a:lnTo>
                  <a:lnTo>
                    <a:pt x="108" y="0"/>
                  </a:lnTo>
                  <a:lnTo>
                    <a:pt x="158"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1" name="Freeform 94">
              <a:extLst>
                <a:ext uri="{FF2B5EF4-FFF2-40B4-BE49-F238E27FC236}">
                  <a16:creationId xmlns:a16="http://schemas.microsoft.com/office/drawing/2014/main" id="{5E0D501A-915F-4ED1-94AB-52052E93570E}"/>
                </a:ext>
              </a:extLst>
            </p:cNvPr>
            <p:cNvSpPr>
              <a:spLocks/>
            </p:cNvSpPr>
            <p:nvPr/>
          </p:nvSpPr>
          <p:spPr bwMode="auto">
            <a:xfrm>
              <a:off x="4343" y="3574"/>
              <a:ext cx="54" cy="76"/>
            </a:xfrm>
            <a:custGeom>
              <a:avLst/>
              <a:gdLst>
                <a:gd name="T0" fmla="*/ 20 w 106"/>
                <a:gd name="T1" fmla="*/ 0 h 152"/>
                <a:gd name="T2" fmla="*/ 20 w 106"/>
                <a:gd name="T3" fmla="*/ 10 h 152"/>
                <a:gd name="T4" fmla="*/ 0 w 106"/>
                <a:gd name="T5" fmla="*/ 38 h 152"/>
                <a:gd name="T6" fmla="*/ 7 w 106"/>
                <a:gd name="T7" fmla="*/ 37 h 152"/>
                <a:gd name="T8" fmla="*/ 27 w 106"/>
                <a:gd name="T9" fmla="*/ 10 h 152"/>
                <a:gd name="T10" fmla="*/ 28 w 106"/>
                <a:gd name="T11" fmla="*/ 1 h 152"/>
                <a:gd name="T12" fmla="*/ 20 w 106"/>
                <a:gd name="T13" fmla="*/ 0 h 152"/>
                <a:gd name="T14" fmla="*/ 20 w 106"/>
                <a:gd name="T15" fmla="*/ 0 h 152"/>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152"/>
                <a:gd name="T26" fmla="*/ 106 w 106"/>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152">
                  <a:moveTo>
                    <a:pt x="78" y="0"/>
                  </a:moveTo>
                  <a:lnTo>
                    <a:pt x="78" y="40"/>
                  </a:lnTo>
                  <a:lnTo>
                    <a:pt x="0" y="152"/>
                  </a:lnTo>
                  <a:lnTo>
                    <a:pt x="28" y="145"/>
                  </a:lnTo>
                  <a:lnTo>
                    <a:pt x="104" y="40"/>
                  </a:lnTo>
                  <a:lnTo>
                    <a:pt x="106" y="4"/>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2" name="Freeform 95">
              <a:extLst>
                <a:ext uri="{FF2B5EF4-FFF2-40B4-BE49-F238E27FC236}">
                  <a16:creationId xmlns:a16="http://schemas.microsoft.com/office/drawing/2014/main" id="{2C9D5BB6-1F12-4A93-BFBD-C33575B6C3C5}"/>
                </a:ext>
              </a:extLst>
            </p:cNvPr>
            <p:cNvSpPr>
              <a:spLocks/>
            </p:cNvSpPr>
            <p:nvPr/>
          </p:nvSpPr>
          <p:spPr bwMode="auto">
            <a:xfrm>
              <a:off x="3673" y="3012"/>
              <a:ext cx="742" cy="753"/>
            </a:xfrm>
            <a:custGeom>
              <a:avLst/>
              <a:gdLst>
                <a:gd name="T0" fmla="*/ 371 w 1483"/>
                <a:gd name="T1" fmla="*/ 5 h 1506"/>
                <a:gd name="T2" fmla="*/ 370 w 1483"/>
                <a:gd name="T3" fmla="*/ 18 h 1506"/>
                <a:gd name="T4" fmla="*/ 364 w 1483"/>
                <a:gd name="T5" fmla="*/ 21 h 1506"/>
                <a:gd name="T6" fmla="*/ 364 w 1483"/>
                <a:gd name="T7" fmla="*/ 35 h 1506"/>
                <a:gd name="T8" fmla="*/ 346 w 1483"/>
                <a:gd name="T9" fmla="*/ 41 h 1506"/>
                <a:gd name="T10" fmla="*/ 306 w 1483"/>
                <a:gd name="T11" fmla="*/ 82 h 1506"/>
                <a:gd name="T12" fmla="*/ 240 w 1483"/>
                <a:gd name="T13" fmla="*/ 144 h 1506"/>
                <a:gd name="T14" fmla="*/ 193 w 1483"/>
                <a:gd name="T15" fmla="*/ 196 h 1506"/>
                <a:gd name="T16" fmla="*/ 171 w 1483"/>
                <a:gd name="T17" fmla="*/ 225 h 1506"/>
                <a:gd name="T18" fmla="*/ 145 w 1483"/>
                <a:gd name="T19" fmla="*/ 241 h 1506"/>
                <a:gd name="T20" fmla="*/ 139 w 1483"/>
                <a:gd name="T21" fmla="*/ 253 h 1506"/>
                <a:gd name="T22" fmla="*/ 103 w 1483"/>
                <a:gd name="T23" fmla="*/ 273 h 1506"/>
                <a:gd name="T24" fmla="*/ 89 w 1483"/>
                <a:gd name="T25" fmla="*/ 286 h 1506"/>
                <a:gd name="T26" fmla="*/ 51 w 1483"/>
                <a:gd name="T27" fmla="*/ 326 h 1506"/>
                <a:gd name="T28" fmla="*/ 32 w 1483"/>
                <a:gd name="T29" fmla="*/ 327 h 1506"/>
                <a:gd name="T30" fmla="*/ 21 w 1483"/>
                <a:gd name="T31" fmla="*/ 341 h 1506"/>
                <a:gd name="T32" fmla="*/ 13 w 1483"/>
                <a:gd name="T33" fmla="*/ 365 h 1506"/>
                <a:gd name="T34" fmla="*/ 0 w 1483"/>
                <a:gd name="T35" fmla="*/ 377 h 1506"/>
                <a:gd name="T36" fmla="*/ 12 w 1483"/>
                <a:gd name="T37" fmla="*/ 351 h 1506"/>
                <a:gd name="T38" fmla="*/ 16 w 1483"/>
                <a:gd name="T39" fmla="*/ 334 h 1506"/>
                <a:gd name="T40" fmla="*/ 31 w 1483"/>
                <a:gd name="T41" fmla="*/ 318 h 1506"/>
                <a:gd name="T42" fmla="*/ 48 w 1483"/>
                <a:gd name="T43" fmla="*/ 316 h 1506"/>
                <a:gd name="T44" fmla="*/ 91 w 1483"/>
                <a:gd name="T45" fmla="*/ 272 h 1506"/>
                <a:gd name="T46" fmla="*/ 132 w 1483"/>
                <a:gd name="T47" fmla="*/ 246 h 1506"/>
                <a:gd name="T48" fmla="*/ 141 w 1483"/>
                <a:gd name="T49" fmla="*/ 234 h 1506"/>
                <a:gd name="T50" fmla="*/ 172 w 1483"/>
                <a:gd name="T51" fmla="*/ 211 h 1506"/>
                <a:gd name="T52" fmla="*/ 198 w 1483"/>
                <a:gd name="T53" fmla="*/ 176 h 1506"/>
                <a:gd name="T54" fmla="*/ 246 w 1483"/>
                <a:gd name="T55" fmla="*/ 125 h 1506"/>
                <a:gd name="T56" fmla="*/ 324 w 1483"/>
                <a:gd name="T57" fmla="*/ 56 h 1506"/>
                <a:gd name="T58" fmla="*/ 344 w 1483"/>
                <a:gd name="T59" fmla="*/ 29 h 1506"/>
                <a:gd name="T60" fmla="*/ 357 w 1483"/>
                <a:gd name="T61" fmla="*/ 22 h 1506"/>
                <a:gd name="T62" fmla="*/ 356 w 1483"/>
                <a:gd name="T63" fmla="*/ 9 h 1506"/>
                <a:gd name="T64" fmla="*/ 366 w 1483"/>
                <a:gd name="T65" fmla="*/ 0 h 1506"/>
                <a:gd name="T66" fmla="*/ 371 w 1483"/>
                <a:gd name="T67" fmla="*/ 5 h 1506"/>
                <a:gd name="T68" fmla="*/ 371 w 1483"/>
                <a:gd name="T69" fmla="*/ 5 h 150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83"/>
                <a:gd name="T106" fmla="*/ 0 h 1506"/>
                <a:gd name="T107" fmla="*/ 1483 w 1483"/>
                <a:gd name="T108" fmla="*/ 1506 h 150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83" h="1506">
                  <a:moveTo>
                    <a:pt x="1483" y="17"/>
                  </a:moveTo>
                  <a:lnTo>
                    <a:pt x="1478" y="69"/>
                  </a:lnTo>
                  <a:lnTo>
                    <a:pt x="1453" y="82"/>
                  </a:lnTo>
                  <a:lnTo>
                    <a:pt x="1453" y="137"/>
                  </a:lnTo>
                  <a:lnTo>
                    <a:pt x="1383" y="162"/>
                  </a:lnTo>
                  <a:lnTo>
                    <a:pt x="1221" y="327"/>
                  </a:lnTo>
                  <a:lnTo>
                    <a:pt x="959" y="573"/>
                  </a:lnTo>
                  <a:lnTo>
                    <a:pt x="769" y="782"/>
                  </a:lnTo>
                  <a:lnTo>
                    <a:pt x="681" y="898"/>
                  </a:lnTo>
                  <a:lnTo>
                    <a:pt x="580" y="962"/>
                  </a:lnTo>
                  <a:lnTo>
                    <a:pt x="556" y="1010"/>
                  </a:lnTo>
                  <a:lnTo>
                    <a:pt x="411" y="1092"/>
                  </a:lnTo>
                  <a:lnTo>
                    <a:pt x="354" y="1143"/>
                  </a:lnTo>
                  <a:lnTo>
                    <a:pt x="202" y="1301"/>
                  </a:lnTo>
                  <a:lnTo>
                    <a:pt x="126" y="1305"/>
                  </a:lnTo>
                  <a:lnTo>
                    <a:pt x="84" y="1364"/>
                  </a:lnTo>
                  <a:lnTo>
                    <a:pt x="52" y="1457"/>
                  </a:lnTo>
                  <a:lnTo>
                    <a:pt x="0" y="1506"/>
                  </a:lnTo>
                  <a:lnTo>
                    <a:pt x="48" y="1402"/>
                  </a:lnTo>
                  <a:lnTo>
                    <a:pt x="61" y="1333"/>
                  </a:lnTo>
                  <a:lnTo>
                    <a:pt x="124" y="1269"/>
                  </a:lnTo>
                  <a:lnTo>
                    <a:pt x="189" y="1261"/>
                  </a:lnTo>
                  <a:lnTo>
                    <a:pt x="364" y="1088"/>
                  </a:lnTo>
                  <a:lnTo>
                    <a:pt x="527" y="983"/>
                  </a:lnTo>
                  <a:lnTo>
                    <a:pt x="563" y="934"/>
                  </a:lnTo>
                  <a:lnTo>
                    <a:pt x="685" y="841"/>
                  </a:lnTo>
                  <a:lnTo>
                    <a:pt x="789" y="704"/>
                  </a:lnTo>
                  <a:lnTo>
                    <a:pt x="983" y="500"/>
                  </a:lnTo>
                  <a:lnTo>
                    <a:pt x="1293" y="223"/>
                  </a:lnTo>
                  <a:lnTo>
                    <a:pt x="1373" y="113"/>
                  </a:lnTo>
                  <a:lnTo>
                    <a:pt x="1426" y="86"/>
                  </a:lnTo>
                  <a:lnTo>
                    <a:pt x="1423" y="36"/>
                  </a:lnTo>
                  <a:lnTo>
                    <a:pt x="1462" y="0"/>
                  </a:lnTo>
                  <a:lnTo>
                    <a:pt x="148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3" name="Freeform 96">
              <a:extLst>
                <a:ext uri="{FF2B5EF4-FFF2-40B4-BE49-F238E27FC236}">
                  <a16:creationId xmlns:a16="http://schemas.microsoft.com/office/drawing/2014/main" id="{8A1BACE4-0DA3-417F-86F0-FAC531E3959A}"/>
                </a:ext>
              </a:extLst>
            </p:cNvPr>
            <p:cNvSpPr>
              <a:spLocks/>
            </p:cNvSpPr>
            <p:nvPr/>
          </p:nvSpPr>
          <p:spPr bwMode="auto">
            <a:xfrm>
              <a:off x="3686" y="3453"/>
              <a:ext cx="497" cy="404"/>
            </a:xfrm>
            <a:custGeom>
              <a:avLst/>
              <a:gdLst>
                <a:gd name="T0" fmla="*/ 221 w 995"/>
                <a:gd name="T1" fmla="*/ 55 h 808"/>
                <a:gd name="T2" fmla="*/ 175 w 995"/>
                <a:gd name="T3" fmla="*/ 83 h 808"/>
                <a:gd name="T4" fmla="*/ 143 w 995"/>
                <a:gd name="T5" fmla="*/ 109 h 808"/>
                <a:gd name="T6" fmla="*/ 117 w 995"/>
                <a:gd name="T7" fmla="*/ 143 h 808"/>
                <a:gd name="T8" fmla="*/ 84 w 995"/>
                <a:gd name="T9" fmla="*/ 163 h 808"/>
                <a:gd name="T10" fmla="*/ 55 w 995"/>
                <a:gd name="T11" fmla="*/ 189 h 808"/>
                <a:gd name="T12" fmla="*/ 28 w 995"/>
                <a:gd name="T13" fmla="*/ 197 h 808"/>
                <a:gd name="T14" fmla="*/ 0 w 995"/>
                <a:gd name="T15" fmla="*/ 202 h 808"/>
                <a:gd name="T16" fmla="*/ 18 w 995"/>
                <a:gd name="T17" fmla="*/ 199 h 808"/>
                <a:gd name="T18" fmla="*/ 18 w 995"/>
                <a:gd name="T19" fmla="*/ 189 h 808"/>
                <a:gd name="T20" fmla="*/ 11 w 995"/>
                <a:gd name="T21" fmla="*/ 173 h 808"/>
                <a:gd name="T22" fmla="*/ 34 w 995"/>
                <a:gd name="T23" fmla="*/ 179 h 808"/>
                <a:gd name="T24" fmla="*/ 51 w 995"/>
                <a:gd name="T25" fmla="*/ 169 h 808"/>
                <a:gd name="T26" fmla="*/ 84 w 995"/>
                <a:gd name="T27" fmla="*/ 137 h 808"/>
                <a:gd name="T28" fmla="*/ 142 w 995"/>
                <a:gd name="T29" fmla="*/ 93 h 808"/>
                <a:gd name="T30" fmla="*/ 198 w 995"/>
                <a:gd name="T31" fmla="*/ 56 h 808"/>
                <a:gd name="T32" fmla="*/ 228 w 995"/>
                <a:gd name="T33" fmla="*/ 26 h 808"/>
                <a:gd name="T34" fmla="*/ 248 w 995"/>
                <a:gd name="T35" fmla="*/ 0 h 808"/>
                <a:gd name="T36" fmla="*/ 221 w 995"/>
                <a:gd name="T37" fmla="*/ 55 h 808"/>
                <a:gd name="T38" fmla="*/ 221 w 995"/>
                <a:gd name="T39" fmla="*/ 55 h 80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995"/>
                <a:gd name="T61" fmla="*/ 0 h 808"/>
                <a:gd name="T62" fmla="*/ 995 w 995"/>
                <a:gd name="T63" fmla="*/ 808 h 80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995" h="808">
                  <a:moveTo>
                    <a:pt x="884" y="220"/>
                  </a:moveTo>
                  <a:lnTo>
                    <a:pt x="700" y="332"/>
                  </a:lnTo>
                  <a:lnTo>
                    <a:pt x="572" y="433"/>
                  </a:lnTo>
                  <a:lnTo>
                    <a:pt x="470" y="570"/>
                  </a:lnTo>
                  <a:lnTo>
                    <a:pt x="337" y="652"/>
                  </a:lnTo>
                  <a:lnTo>
                    <a:pt x="221" y="754"/>
                  </a:lnTo>
                  <a:lnTo>
                    <a:pt x="112" y="787"/>
                  </a:lnTo>
                  <a:lnTo>
                    <a:pt x="0" y="808"/>
                  </a:lnTo>
                  <a:lnTo>
                    <a:pt x="72" y="796"/>
                  </a:lnTo>
                  <a:lnTo>
                    <a:pt x="72" y="754"/>
                  </a:lnTo>
                  <a:lnTo>
                    <a:pt x="44" y="692"/>
                  </a:lnTo>
                  <a:lnTo>
                    <a:pt x="137" y="714"/>
                  </a:lnTo>
                  <a:lnTo>
                    <a:pt x="206" y="675"/>
                  </a:lnTo>
                  <a:lnTo>
                    <a:pt x="339" y="545"/>
                  </a:lnTo>
                  <a:lnTo>
                    <a:pt x="571" y="372"/>
                  </a:lnTo>
                  <a:lnTo>
                    <a:pt x="793" y="224"/>
                  </a:lnTo>
                  <a:lnTo>
                    <a:pt x="913" y="104"/>
                  </a:lnTo>
                  <a:lnTo>
                    <a:pt x="995" y="0"/>
                  </a:lnTo>
                  <a:lnTo>
                    <a:pt x="884" y="2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4" name="Freeform 97">
              <a:extLst>
                <a:ext uri="{FF2B5EF4-FFF2-40B4-BE49-F238E27FC236}">
                  <a16:creationId xmlns:a16="http://schemas.microsoft.com/office/drawing/2014/main" id="{7A9D68CA-162D-4C34-83B3-EA750E298C65}"/>
                </a:ext>
              </a:extLst>
            </p:cNvPr>
            <p:cNvSpPr>
              <a:spLocks/>
            </p:cNvSpPr>
            <p:nvPr/>
          </p:nvSpPr>
          <p:spPr bwMode="auto">
            <a:xfrm>
              <a:off x="3792" y="3839"/>
              <a:ext cx="167" cy="36"/>
            </a:xfrm>
            <a:custGeom>
              <a:avLst/>
              <a:gdLst>
                <a:gd name="T0" fmla="*/ 8 w 335"/>
                <a:gd name="T1" fmla="*/ 0 h 72"/>
                <a:gd name="T2" fmla="*/ 29 w 335"/>
                <a:gd name="T3" fmla="*/ 9 h 72"/>
                <a:gd name="T4" fmla="*/ 53 w 335"/>
                <a:gd name="T5" fmla="*/ 13 h 72"/>
                <a:gd name="T6" fmla="*/ 83 w 335"/>
                <a:gd name="T7" fmla="*/ 13 h 72"/>
                <a:gd name="T8" fmla="*/ 43 w 335"/>
                <a:gd name="T9" fmla="*/ 18 h 72"/>
                <a:gd name="T10" fmla="*/ 18 w 335"/>
                <a:gd name="T11" fmla="*/ 13 h 72"/>
                <a:gd name="T12" fmla="*/ 0 w 335"/>
                <a:gd name="T13" fmla="*/ 3 h 72"/>
                <a:gd name="T14" fmla="*/ 8 w 335"/>
                <a:gd name="T15" fmla="*/ 0 h 72"/>
                <a:gd name="T16" fmla="*/ 8 w 335"/>
                <a:gd name="T17" fmla="*/ 0 h 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35"/>
                <a:gd name="T28" fmla="*/ 0 h 72"/>
                <a:gd name="T29" fmla="*/ 335 w 335"/>
                <a:gd name="T30" fmla="*/ 72 h 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35" h="72">
                  <a:moveTo>
                    <a:pt x="32" y="0"/>
                  </a:moveTo>
                  <a:lnTo>
                    <a:pt x="116" y="36"/>
                  </a:lnTo>
                  <a:lnTo>
                    <a:pt x="213" y="51"/>
                  </a:lnTo>
                  <a:lnTo>
                    <a:pt x="335" y="51"/>
                  </a:lnTo>
                  <a:lnTo>
                    <a:pt x="173" y="72"/>
                  </a:lnTo>
                  <a:lnTo>
                    <a:pt x="72" y="51"/>
                  </a:lnTo>
                  <a:lnTo>
                    <a:pt x="0" y="11"/>
                  </a:lnTo>
                  <a:lnTo>
                    <a:pt x="3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5" name="Freeform 98">
              <a:extLst>
                <a:ext uri="{FF2B5EF4-FFF2-40B4-BE49-F238E27FC236}">
                  <a16:creationId xmlns:a16="http://schemas.microsoft.com/office/drawing/2014/main" id="{C1C34349-D60C-4558-8A6F-6A7D11A9DF77}"/>
                </a:ext>
              </a:extLst>
            </p:cNvPr>
            <p:cNvSpPr>
              <a:spLocks/>
            </p:cNvSpPr>
            <p:nvPr/>
          </p:nvSpPr>
          <p:spPr bwMode="auto">
            <a:xfrm>
              <a:off x="3140" y="3644"/>
              <a:ext cx="1526" cy="436"/>
            </a:xfrm>
            <a:custGeom>
              <a:avLst/>
              <a:gdLst>
                <a:gd name="T0" fmla="*/ 280 w 3051"/>
                <a:gd name="T1" fmla="*/ 106 h 872"/>
                <a:gd name="T2" fmla="*/ 254 w 3051"/>
                <a:gd name="T3" fmla="*/ 103 h 872"/>
                <a:gd name="T4" fmla="*/ 253 w 3051"/>
                <a:gd name="T5" fmla="*/ 114 h 872"/>
                <a:gd name="T6" fmla="*/ 228 w 3051"/>
                <a:gd name="T7" fmla="*/ 97 h 872"/>
                <a:gd name="T8" fmla="*/ 232 w 3051"/>
                <a:gd name="T9" fmla="*/ 116 h 872"/>
                <a:gd name="T10" fmla="*/ 217 w 3051"/>
                <a:gd name="T11" fmla="*/ 112 h 872"/>
                <a:gd name="T12" fmla="*/ 205 w 3051"/>
                <a:gd name="T13" fmla="*/ 123 h 872"/>
                <a:gd name="T14" fmla="*/ 184 w 3051"/>
                <a:gd name="T15" fmla="*/ 123 h 872"/>
                <a:gd name="T16" fmla="*/ 187 w 3051"/>
                <a:gd name="T17" fmla="*/ 110 h 872"/>
                <a:gd name="T18" fmla="*/ 225 w 3051"/>
                <a:gd name="T19" fmla="*/ 86 h 872"/>
                <a:gd name="T20" fmla="*/ 252 w 3051"/>
                <a:gd name="T21" fmla="*/ 74 h 872"/>
                <a:gd name="T22" fmla="*/ 258 w 3051"/>
                <a:gd name="T23" fmla="*/ 53 h 872"/>
                <a:gd name="T24" fmla="*/ 240 w 3051"/>
                <a:gd name="T25" fmla="*/ 72 h 872"/>
                <a:gd name="T26" fmla="*/ 202 w 3051"/>
                <a:gd name="T27" fmla="*/ 92 h 872"/>
                <a:gd name="T28" fmla="*/ 156 w 3051"/>
                <a:gd name="T29" fmla="*/ 120 h 872"/>
                <a:gd name="T30" fmla="*/ 151 w 3051"/>
                <a:gd name="T31" fmla="*/ 132 h 872"/>
                <a:gd name="T32" fmla="*/ 151 w 3051"/>
                <a:gd name="T33" fmla="*/ 149 h 872"/>
                <a:gd name="T34" fmla="*/ 77 w 3051"/>
                <a:gd name="T35" fmla="*/ 175 h 872"/>
                <a:gd name="T36" fmla="*/ 50 w 3051"/>
                <a:gd name="T37" fmla="*/ 179 h 872"/>
                <a:gd name="T38" fmla="*/ 3 w 3051"/>
                <a:gd name="T39" fmla="*/ 180 h 872"/>
                <a:gd name="T40" fmla="*/ 0 w 3051"/>
                <a:gd name="T41" fmla="*/ 193 h 872"/>
                <a:gd name="T42" fmla="*/ 18 w 3051"/>
                <a:gd name="T43" fmla="*/ 212 h 872"/>
                <a:gd name="T44" fmla="*/ 41 w 3051"/>
                <a:gd name="T45" fmla="*/ 218 h 872"/>
                <a:gd name="T46" fmla="*/ 68 w 3051"/>
                <a:gd name="T47" fmla="*/ 216 h 872"/>
                <a:gd name="T48" fmla="*/ 257 w 3051"/>
                <a:gd name="T49" fmla="*/ 160 h 872"/>
                <a:gd name="T50" fmla="*/ 392 w 3051"/>
                <a:gd name="T51" fmla="*/ 122 h 872"/>
                <a:gd name="T52" fmla="*/ 508 w 3051"/>
                <a:gd name="T53" fmla="*/ 91 h 872"/>
                <a:gd name="T54" fmla="*/ 621 w 3051"/>
                <a:gd name="T55" fmla="*/ 63 h 872"/>
                <a:gd name="T56" fmla="*/ 763 w 3051"/>
                <a:gd name="T57" fmla="*/ 26 h 872"/>
                <a:gd name="T58" fmla="*/ 737 w 3051"/>
                <a:gd name="T59" fmla="*/ 0 h 872"/>
                <a:gd name="T60" fmla="*/ 661 w 3051"/>
                <a:gd name="T61" fmla="*/ 16 h 872"/>
                <a:gd name="T62" fmla="*/ 552 w 3051"/>
                <a:gd name="T63" fmla="*/ 41 h 872"/>
                <a:gd name="T64" fmla="*/ 661 w 3051"/>
                <a:gd name="T65" fmla="*/ 19 h 872"/>
                <a:gd name="T66" fmla="*/ 733 w 3051"/>
                <a:gd name="T67" fmla="*/ 6 h 872"/>
                <a:gd name="T68" fmla="*/ 752 w 3051"/>
                <a:gd name="T69" fmla="*/ 23 h 872"/>
                <a:gd name="T70" fmla="*/ 591 w 3051"/>
                <a:gd name="T71" fmla="*/ 62 h 872"/>
                <a:gd name="T72" fmla="*/ 418 w 3051"/>
                <a:gd name="T73" fmla="*/ 103 h 872"/>
                <a:gd name="T74" fmla="*/ 281 w 3051"/>
                <a:gd name="T75" fmla="*/ 142 h 872"/>
                <a:gd name="T76" fmla="*/ 168 w 3051"/>
                <a:gd name="T77" fmla="*/ 179 h 872"/>
                <a:gd name="T78" fmla="*/ 82 w 3051"/>
                <a:gd name="T79" fmla="*/ 202 h 872"/>
                <a:gd name="T80" fmla="*/ 54 w 3051"/>
                <a:gd name="T81" fmla="*/ 202 h 872"/>
                <a:gd name="T82" fmla="*/ 32 w 3051"/>
                <a:gd name="T83" fmla="*/ 188 h 872"/>
                <a:gd name="T84" fmla="*/ 83 w 3051"/>
                <a:gd name="T85" fmla="*/ 180 h 872"/>
                <a:gd name="T86" fmla="*/ 178 w 3051"/>
                <a:gd name="T87" fmla="*/ 146 h 872"/>
                <a:gd name="T88" fmla="*/ 293 w 3051"/>
                <a:gd name="T89" fmla="*/ 112 h 872"/>
                <a:gd name="T90" fmla="*/ 331 w 3051"/>
                <a:gd name="T91" fmla="*/ 99 h 872"/>
                <a:gd name="T92" fmla="*/ 337 w 3051"/>
                <a:gd name="T93" fmla="*/ 86 h 872"/>
                <a:gd name="T94" fmla="*/ 295 w 3051"/>
                <a:gd name="T95" fmla="*/ 99 h 872"/>
                <a:gd name="T96" fmla="*/ 280 w 3051"/>
                <a:gd name="T97" fmla="*/ 106 h 872"/>
                <a:gd name="T98" fmla="*/ 280 w 3051"/>
                <a:gd name="T99" fmla="*/ 106 h 87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51"/>
                <a:gd name="T151" fmla="*/ 0 h 872"/>
                <a:gd name="T152" fmla="*/ 3051 w 3051"/>
                <a:gd name="T153" fmla="*/ 872 h 87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51" h="872">
                  <a:moveTo>
                    <a:pt x="1118" y="424"/>
                  </a:moveTo>
                  <a:lnTo>
                    <a:pt x="1015" y="409"/>
                  </a:lnTo>
                  <a:lnTo>
                    <a:pt x="1009" y="454"/>
                  </a:lnTo>
                  <a:lnTo>
                    <a:pt x="912" y="388"/>
                  </a:lnTo>
                  <a:lnTo>
                    <a:pt x="928" y="464"/>
                  </a:lnTo>
                  <a:lnTo>
                    <a:pt x="867" y="448"/>
                  </a:lnTo>
                  <a:lnTo>
                    <a:pt x="817" y="490"/>
                  </a:lnTo>
                  <a:lnTo>
                    <a:pt x="736" y="490"/>
                  </a:lnTo>
                  <a:lnTo>
                    <a:pt x="745" y="439"/>
                  </a:lnTo>
                  <a:lnTo>
                    <a:pt x="897" y="342"/>
                  </a:lnTo>
                  <a:lnTo>
                    <a:pt x="1006" y="296"/>
                  </a:lnTo>
                  <a:lnTo>
                    <a:pt x="1030" y="209"/>
                  </a:lnTo>
                  <a:lnTo>
                    <a:pt x="960" y="285"/>
                  </a:lnTo>
                  <a:lnTo>
                    <a:pt x="806" y="367"/>
                  </a:lnTo>
                  <a:lnTo>
                    <a:pt x="622" y="479"/>
                  </a:lnTo>
                  <a:lnTo>
                    <a:pt x="603" y="526"/>
                  </a:lnTo>
                  <a:lnTo>
                    <a:pt x="603" y="593"/>
                  </a:lnTo>
                  <a:lnTo>
                    <a:pt x="306" y="699"/>
                  </a:lnTo>
                  <a:lnTo>
                    <a:pt x="199" y="715"/>
                  </a:lnTo>
                  <a:lnTo>
                    <a:pt x="9" y="720"/>
                  </a:lnTo>
                  <a:lnTo>
                    <a:pt x="0" y="772"/>
                  </a:lnTo>
                  <a:lnTo>
                    <a:pt x="72" y="848"/>
                  </a:lnTo>
                  <a:lnTo>
                    <a:pt x="163" y="872"/>
                  </a:lnTo>
                  <a:lnTo>
                    <a:pt x="270" y="863"/>
                  </a:lnTo>
                  <a:lnTo>
                    <a:pt x="1025" y="639"/>
                  </a:lnTo>
                  <a:lnTo>
                    <a:pt x="1566" y="485"/>
                  </a:lnTo>
                  <a:lnTo>
                    <a:pt x="2030" y="363"/>
                  </a:lnTo>
                  <a:lnTo>
                    <a:pt x="2481" y="249"/>
                  </a:lnTo>
                  <a:lnTo>
                    <a:pt x="3051" y="101"/>
                  </a:lnTo>
                  <a:lnTo>
                    <a:pt x="2945" y="0"/>
                  </a:lnTo>
                  <a:lnTo>
                    <a:pt x="2643" y="61"/>
                  </a:lnTo>
                  <a:lnTo>
                    <a:pt x="2205" y="163"/>
                  </a:lnTo>
                  <a:lnTo>
                    <a:pt x="2643" y="76"/>
                  </a:lnTo>
                  <a:lnTo>
                    <a:pt x="2930" y="24"/>
                  </a:lnTo>
                  <a:lnTo>
                    <a:pt x="3006" y="91"/>
                  </a:lnTo>
                  <a:lnTo>
                    <a:pt x="2363" y="245"/>
                  </a:lnTo>
                  <a:lnTo>
                    <a:pt x="1669" y="409"/>
                  </a:lnTo>
                  <a:lnTo>
                    <a:pt x="1122" y="566"/>
                  </a:lnTo>
                  <a:lnTo>
                    <a:pt x="669" y="715"/>
                  </a:lnTo>
                  <a:lnTo>
                    <a:pt x="327" y="806"/>
                  </a:lnTo>
                  <a:lnTo>
                    <a:pt x="215" y="806"/>
                  </a:lnTo>
                  <a:lnTo>
                    <a:pt x="127" y="751"/>
                  </a:lnTo>
                  <a:lnTo>
                    <a:pt x="331" y="720"/>
                  </a:lnTo>
                  <a:lnTo>
                    <a:pt x="709" y="582"/>
                  </a:lnTo>
                  <a:lnTo>
                    <a:pt x="1169" y="445"/>
                  </a:lnTo>
                  <a:lnTo>
                    <a:pt x="1321" y="393"/>
                  </a:lnTo>
                  <a:lnTo>
                    <a:pt x="1348" y="342"/>
                  </a:lnTo>
                  <a:lnTo>
                    <a:pt x="1179" y="393"/>
                  </a:lnTo>
                  <a:lnTo>
                    <a:pt x="1118" y="4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6" name="Freeform 99">
              <a:extLst>
                <a:ext uri="{FF2B5EF4-FFF2-40B4-BE49-F238E27FC236}">
                  <a16:creationId xmlns:a16="http://schemas.microsoft.com/office/drawing/2014/main" id="{1C35953C-88A3-4D62-A3B3-A1AE7E9E7D83}"/>
                </a:ext>
              </a:extLst>
            </p:cNvPr>
            <p:cNvSpPr>
              <a:spLocks/>
            </p:cNvSpPr>
            <p:nvPr/>
          </p:nvSpPr>
          <p:spPr bwMode="auto">
            <a:xfrm>
              <a:off x="4245" y="3710"/>
              <a:ext cx="39" cy="57"/>
            </a:xfrm>
            <a:custGeom>
              <a:avLst/>
              <a:gdLst>
                <a:gd name="T0" fmla="*/ 0 w 78"/>
                <a:gd name="T1" fmla="*/ 0 h 112"/>
                <a:gd name="T2" fmla="*/ 20 w 78"/>
                <a:gd name="T3" fmla="*/ 12 h 112"/>
                <a:gd name="T4" fmla="*/ 20 w 78"/>
                <a:gd name="T5" fmla="*/ 29 h 112"/>
                <a:gd name="T6" fmla="*/ 11 w 78"/>
                <a:gd name="T7" fmla="*/ 20 h 112"/>
                <a:gd name="T8" fmla="*/ 0 w 78"/>
                <a:gd name="T9" fmla="*/ 0 h 112"/>
                <a:gd name="T10" fmla="*/ 0 w 78"/>
                <a:gd name="T11" fmla="*/ 0 h 112"/>
                <a:gd name="T12" fmla="*/ 0 60000 65536"/>
                <a:gd name="T13" fmla="*/ 0 60000 65536"/>
                <a:gd name="T14" fmla="*/ 0 60000 65536"/>
                <a:gd name="T15" fmla="*/ 0 60000 65536"/>
                <a:gd name="T16" fmla="*/ 0 60000 65536"/>
                <a:gd name="T17" fmla="*/ 0 60000 65536"/>
                <a:gd name="T18" fmla="*/ 0 w 78"/>
                <a:gd name="T19" fmla="*/ 0 h 112"/>
                <a:gd name="T20" fmla="*/ 78 w 78"/>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78" h="112">
                  <a:moveTo>
                    <a:pt x="0" y="0"/>
                  </a:moveTo>
                  <a:lnTo>
                    <a:pt x="78" y="45"/>
                  </a:lnTo>
                  <a:lnTo>
                    <a:pt x="78" y="112"/>
                  </a:lnTo>
                  <a:lnTo>
                    <a:pt x="42" y="7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7" name="Freeform 100">
              <a:extLst>
                <a:ext uri="{FF2B5EF4-FFF2-40B4-BE49-F238E27FC236}">
                  <a16:creationId xmlns:a16="http://schemas.microsoft.com/office/drawing/2014/main" id="{89067D97-6AB8-439A-8AAF-985E28223690}"/>
                </a:ext>
              </a:extLst>
            </p:cNvPr>
            <p:cNvSpPr>
              <a:spLocks/>
            </p:cNvSpPr>
            <p:nvPr/>
          </p:nvSpPr>
          <p:spPr bwMode="auto">
            <a:xfrm>
              <a:off x="2773" y="3777"/>
              <a:ext cx="1569" cy="424"/>
            </a:xfrm>
            <a:custGeom>
              <a:avLst/>
              <a:gdLst>
                <a:gd name="T0" fmla="*/ 191 w 3137"/>
                <a:gd name="T1" fmla="*/ 132 h 848"/>
                <a:gd name="T2" fmla="*/ 61 w 3137"/>
                <a:gd name="T3" fmla="*/ 172 h 848"/>
                <a:gd name="T4" fmla="*/ 36 w 3137"/>
                <a:gd name="T5" fmla="*/ 174 h 848"/>
                <a:gd name="T6" fmla="*/ 0 w 3137"/>
                <a:gd name="T7" fmla="*/ 171 h 848"/>
                <a:gd name="T8" fmla="*/ 0 w 3137"/>
                <a:gd name="T9" fmla="*/ 188 h 848"/>
                <a:gd name="T10" fmla="*/ 10 w 3137"/>
                <a:gd name="T11" fmla="*/ 202 h 848"/>
                <a:gd name="T12" fmla="*/ 28 w 3137"/>
                <a:gd name="T13" fmla="*/ 210 h 848"/>
                <a:gd name="T14" fmla="*/ 54 w 3137"/>
                <a:gd name="T15" fmla="*/ 212 h 848"/>
                <a:gd name="T16" fmla="*/ 81 w 3137"/>
                <a:gd name="T17" fmla="*/ 210 h 848"/>
                <a:gd name="T18" fmla="*/ 242 w 3137"/>
                <a:gd name="T19" fmla="*/ 162 h 848"/>
                <a:gd name="T20" fmla="*/ 432 w 3137"/>
                <a:gd name="T21" fmla="*/ 106 h 848"/>
                <a:gd name="T22" fmla="*/ 590 w 3137"/>
                <a:gd name="T23" fmla="*/ 60 h 848"/>
                <a:gd name="T24" fmla="*/ 785 w 3137"/>
                <a:gd name="T25" fmla="*/ 0 h 848"/>
                <a:gd name="T26" fmla="*/ 699 w 3137"/>
                <a:gd name="T27" fmla="*/ 17 h 848"/>
                <a:gd name="T28" fmla="*/ 583 w 3137"/>
                <a:gd name="T29" fmla="*/ 55 h 848"/>
                <a:gd name="T30" fmla="*/ 350 w 3137"/>
                <a:gd name="T31" fmla="*/ 124 h 848"/>
                <a:gd name="T32" fmla="*/ 210 w 3137"/>
                <a:gd name="T33" fmla="*/ 165 h 848"/>
                <a:gd name="T34" fmla="*/ 74 w 3137"/>
                <a:gd name="T35" fmla="*/ 202 h 848"/>
                <a:gd name="T36" fmla="*/ 44 w 3137"/>
                <a:gd name="T37" fmla="*/ 202 h 848"/>
                <a:gd name="T38" fmla="*/ 28 w 3137"/>
                <a:gd name="T39" fmla="*/ 194 h 848"/>
                <a:gd name="T40" fmla="*/ 17 w 3137"/>
                <a:gd name="T41" fmla="*/ 184 h 848"/>
                <a:gd name="T42" fmla="*/ 51 w 3137"/>
                <a:gd name="T43" fmla="*/ 184 h 848"/>
                <a:gd name="T44" fmla="*/ 81 w 3137"/>
                <a:gd name="T45" fmla="*/ 176 h 848"/>
                <a:gd name="T46" fmla="*/ 152 w 3137"/>
                <a:gd name="T47" fmla="*/ 152 h 848"/>
                <a:gd name="T48" fmla="*/ 212 w 3137"/>
                <a:gd name="T49" fmla="*/ 133 h 848"/>
                <a:gd name="T50" fmla="*/ 191 w 3137"/>
                <a:gd name="T51" fmla="*/ 132 h 848"/>
                <a:gd name="T52" fmla="*/ 191 w 3137"/>
                <a:gd name="T53" fmla="*/ 132 h 84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137"/>
                <a:gd name="T82" fmla="*/ 0 h 848"/>
                <a:gd name="T83" fmla="*/ 3137 w 3137"/>
                <a:gd name="T84" fmla="*/ 848 h 84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137" h="848">
                  <a:moveTo>
                    <a:pt x="764" y="525"/>
                  </a:moveTo>
                  <a:lnTo>
                    <a:pt x="243" y="688"/>
                  </a:lnTo>
                  <a:lnTo>
                    <a:pt x="143" y="694"/>
                  </a:lnTo>
                  <a:lnTo>
                    <a:pt x="0" y="684"/>
                  </a:lnTo>
                  <a:lnTo>
                    <a:pt x="0" y="751"/>
                  </a:lnTo>
                  <a:lnTo>
                    <a:pt x="40" y="806"/>
                  </a:lnTo>
                  <a:lnTo>
                    <a:pt x="110" y="837"/>
                  </a:lnTo>
                  <a:lnTo>
                    <a:pt x="213" y="848"/>
                  </a:lnTo>
                  <a:lnTo>
                    <a:pt x="321" y="837"/>
                  </a:lnTo>
                  <a:lnTo>
                    <a:pt x="968" y="648"/>
                  </a:lnTo>
                  <a:lnTo>
                    <a:pt x="1728" y="424"/>
                  </a:lnTo>
                  <a:lnTo>
                    <a:pt x="2358" y="240"/>
                  </a:lnTo>
                  <a:lnTo>
                    <a:pt x="3137" y="0"/>
                  </a:lnTo>
                  <a:lnTo>
                    <a:pt x="2795" y="65"/>
                  </a:lnTo>
                  <a:lnTo>
                    <a:pt x="2331" y="219"/>
                  </a:lnTo>
                  <a:lnTo>
                    <a:pt x="1397" y="494"/>
                  </a:lnTo>
                  <a:lnTo>
                    <a:pt x="837" y="658"/>
                  </a:lnTo>
                  <a:lnTo>
                    <a:pt x="295" y="806"/>
                  </a:lnTo>
                  <a:lnTo>
                    <a:pt x="173" y="806"/>
                  </a:lnTo>
                  <a:lnTo>
                    <a:pt x="110" y="776"/>
                  </a:lnTo>
                  <a:lnTo>
                    <a:pt x="65" y="736"/>
                  </a:lnTo>
                  <a:lnTo>
                    <a:pt x="203" y="736"/>
                  </a:lnTo>
                  <a:lnTo>
                    <a:pt x="321" y="703"/>
                  </a:lnTo>
                  <a:lnTo>
                    <a:pt x="606" y="606"/>
                  </a:lnTo>
                  <a:lnTo>
                    <a:pt x="846" y="530"/>
                  </a:lnTo>
                  <a:lnTo>
                    <a:pt x="764" y="5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8" name="Freeform 101">
              <a:extLst>
                <a:ext uri="{FF2B5EF4-FFF2-40B4-BE49-F238E27FC236}">
                  <a16:creationId xmlns:a16="http://schemas.microsoft.com/office/drawing/2014/main" id="{238C6BB8-4267-408D-9043-F40A37CFD6FE}"/>
                </a:ext>
              </a:extLst>
            </p:cNvPr>
            <p:cNvSpPr>
              <a:spLocks/>
            </p:cNvSpPr>
            <p:nvPr/>
          </p:nvSpPr>
          <p:spPr bwMode="auto">
            <a:xfrm>
              <a:off x="3512" y="3352"/>
              <a:ext cx="92" cy="453"/>
            </a:xfrm>
            <a:custGeom>
              <a:avLst/>
              <a:gdLst>
                <a:gd name="T0" fmla="*/ 13 w 185"/>
                <a:gd name="T1" fmla="*/ 1 h 907"/>
                <a:gd name="T2" fmla="*/ 16 w 185"/>
                <a:gd name="T3" fmla="*/ 43 h 907"/>
                <a:gd name="T4" fmla="*/ 20 w 185"/>
                <a:gd name="T5" fmla="*/ 54 h 907"/>
                <a:gd name="T6" fmla="*/ 32 w 185"/>
                <a:gd name="T7" fmla="*/ 91 h 907"/>
                <a:gd name="T8" fmla="*/ 35 w 185"/>
                <a:gd name="T9" fmla="*/ 104 h 907"/>
                <a:gd name="T10" fmla="*/ 35 w 185"/>
                <a:gd name="T11" fmla="*/ 116 h 907"/>
                <a:gd name="T12" fmla="*/ 29 w 185"/>
                <a:gd name="T13" fmla="*/ 154 h 907"/>
                <a:gd name="T14" fmla="*/ 13 w 185"/>
                <a:gd name="T15" fmla="*/ 201 h 907"/>
                <a:gd name="T16" fmla="*/ 0 w 185"/>
                <a:gd name="T17" fmla="*/ 206 h 907"/>
                <a:gd name="T18" fmla="*/ 12 w 185"/>
                <a:gd name="T19" fmla="*/ 205 h 907"/>
                <a:gd name="T20" fmla="*/ 6 w 185"/>
                <a:gd name="T21" fmla="*/ 221 h 907"/>
                <a:gd name="T22" fmla="*/ 8 w 185"/>
                <a:gd name="T23" fmla="*/ 226 h 907"/>
                <a:gd name="T24" fmla="*/ 16 w 185"/>
                <a:gd name="T25" fmla="*/ 226 h 907"/>
                <a:gd name="T26" fmla="*/ 26 w 185"/>
                <a:gd name="T27" fmla="*/ 195 h 907"/>
                <a:gd name="T28" fmla="*/ 38 w 185"/>
                <a:gd name="T29" fmla="*/ 156 h 907"/>
                <a:gd name="T30" fmla="*/ 42 w 185"/>
                <a:gd name="T31" fmla="*/ 136 h 907"/>
                <a:gd name="T32" fmla="*/ 45 w 185"/>
                <a:gd name="T33" fmla="*/ 123 h 907"/>
                <a:gd name="T34" fmla="*/ 46 w 185"/>
                <a:gd name="T35" fmla="*/ 103 h 907"/>
                <a:gd name="T36" fmla="*/ 43 w 185"/>
                <a:gd name="T37" fmla="*/ 87 h 907"/>
                <a:gd name="T38" fmla="*/ 40 w 185"/>
                <a:gd name="T39" fmla="*/ 75 h 907"/>
                <a:gd name="T40" fmla="*/ 30 w 185"/>
                <a:gd name="T41" fmla="*/ 52 h 907"/>
                <a:gd name="T42" fmla="*/ 26 w 185"/>
                <a:gd name="T43" fmla="*/ 38 h 907"/>
                <a:gd name="T44" fmla="*/ 25 w 185"/>
                <a:gd name="T45" fmla="*/ 21 h 907"/>
                <a:gd name="T46" fmla="*/ 23 w 185"/>
                <a:gd name="T47" fmla="*/ 0 h 907"/>
                <a:gd name="T48" fmla="*/ 13 w 185"/>
                <a:gd name="T49" fmla="*/ 1 h 907"/>
                <a:gd name="T50" fmla="*/ 13 w 185"/>
                <a:gd name="T51" fmla="*/ 1 h 90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85"/>
                <a:gd name="T79" fmla="*/ 0 h 907"/>
                <a:gd name="T80" fmla="*/ 185 w 185"/>
                <a:gd name="T81" fmla="*/ 907 h 90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85" h="907">
                  <a:moveTo>
                    <a:pt x="52" y="6"/>
                  </a:moveTo>
                  <a:lnTo>
                    <a:pt x="65" y="173"/>
                  </a:lnTo>
                  <a:lnTo>
                    <a:pt x="80" y="219"/>
                  </a:lnTo>
                  <a:lnTo>
                    <a:pt x="131" y="365"/>
                  </a:lnTo>
                  <a:lnTo>
                    <a:pt x="141" y="418"/>
                  </a:lnTo>
                  <a:lnTo>
                    <a:pt x="141" y="466"/>
                  </a:lnTo>
                  <a:lnTo>
                    <a:pt x="116" y="616"/>
                  </a:lnTo>
                  <a:lnTo>
                    <a:pt x="55" y="804"/>
                  </a:lnTo>
                  <a:lnTo>
                    <a:pt x="0" y="827"/>
                  </a:lnTo>
                  <a:lnTo>
                    <a:pt x="48" y="823"/>
                  </a:lnTo>
                  <a:lnTo>
                    <a:pt x="25" y="886"/>
                  </a:lnTo>
                  <a:lnTo>
                    <a:pt x="33" y="907"/>
                  </a:lnTo>
                  <a:lnTo>
                    <a:pt x="65" y="907"/>
                  </a:lnTo>
                  <a:lnTo>
                    <a:pt x="105" y="783"/>
                  </a:lnTo>
                  <a:lnTo>
                    <a:pt x="154" y="626"/>
                  </a:lnTo>
                  <a:lnTo>
                    <a:pt x="171" y="546"/>
                  </a:lnTo>
                  <a:lnTo>
                    <a:pt x="181" y="494"/>
                  </a:lnTo>
                  <a:lnTo>
                    <a:pt x="185" y="415"/>
                  </a:lnTo>
                  <a:lnTo>
                    <a:pt x="175" y="350"/>
                  </a:lnTo>
                  <a:lnTo>
                    <a:pt x="160" y="302"/>
                  </a:lnTo>
                  <a:lnTo>
                    <a:pt x="122" y="211"/>
                  </a:lnTo>
                  <a:lnTo>
                    <a:pt x="107" y="154"/>
                  </a:lnTo>
                  <a:lnTo>
                    <a:pt x="103" y="87"/>
                  </a:lnTo>
                  <a:lnTo>
                    <a:pt x="95" y="0"/>
                  </a:lnTo>
                  <a:lnTo>
                    <a:pt x="5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09" name="Freeform 102">
              <a:extLst>
                <a:ext uri="{FF2B5EF4-FFF2-40B4-BE49-F238E27FC236}">
                  <a16:creationId xmlns:a16="http://schemas.microsoft.com/office/drawing/2014/main" id="{B11A2C18-8CB8-4363-8C04-39BA422FC2DE}"/>
                </a:ext>
              </a:extLst>
            </p:cNvPr>
            <p:cNvSpPr>
              <a:spLocks/>
            </p:cNvSpPr>
            <p:nvPr/>
          </p:nvSpPr>
          <p:spPr bwMode="auto">
            <a:xfrm>
              <a:off x="3490" y="3767"/>
              <a:ext cx="95" cy="74"/>
            </a:xfrm>
            <a:custGeom>
              <a:avLst/>
              <a:gdLst>
                <a:gd name="T0" fmla="*/ 8 w 190"/>
                <a:gd name="T1" fmla="*/ 1 h 146"/>
                <a:gd name="T2" fmla="*/ 4 w 190"/>
                <a:gd name="T3" fmla="*/ 10 h 146"/>
                <a:gd name="T4" fmla="*/ 4 w 190"/>
                <a:gd name="T5" fmla="*/ 20 h 146"/>
                <a:gd name="T6" fmla="*/ 12 w 190"/>
                <a:gd name="T7" fmla="*/ 28 h 146"/>
                <a:gd name="T8" fmla="*/ 25 w 190"/>
                <a:gd name="T9" fmla="*/ 30 h 146"/>
                <a:gd name="T10" fmla="*/ 36 w 190"/>
                <a:gd name="T11" fmla="*/ 26 h 146"/>
                <a:gd name="T12" fmla="*/ 42 w 190"/>
                <a:gd name="T13" fmla="*/ 17 h 146"/>
                <a:gd name="T14" fmla="*/ 40 w 190"/>
                <a:gd name="T15" fmla="*/ 0 h 146"/>
                <a:gd name="T16" fmla="*/ 48 w 190"/>
                <a:gd name="T17" fmla="*/ 7 h 146"/>
                <a:gd name="T18" fmla="*/ 47 w 190"/>
                <a:gd name="T19" fmla="*/ 22 h 146"/>
                <a:gd name="T20" fmla="*/ 34 w 190"/>
                <a:gd name="T21" fmla="*/ 31 h 146"/>
                <a:gd name="T22" fmla="*/ 21 w 190"/>
                <a:gd name="T23" fmla="*/ 38 h 146"/>
                <a:gd name="T24" fmla="*/ 8 w 190"/>
                <a:gd name="T25" fmla="*/ 32 h 146"/>
                <a:gd name="T26" fmla="*/ 0 w 190"/>
                <a:gd name="T27" fmla="*/ 22 h 146"/>
                <a:gd name="T28" fmla="*/ 0 w 190"/>
                <a:gd name="T29" fmla="*/ 10 h 146"/>
                <a:gd name="T30" fmla="*/ 4 w 190"/>
                <a:gd name="T31" fmla="*/ 6 h 146"/>
                <a:gd name="T32" fmla="*/ 8 w 190"/>
                <a:gd name="T33" fmla="*/ 1 h 146"/>
                <a:gd name="T34" fmla="*/ 8 w 190"/>
                <a:gd name="T35" fmla="*/ 1 h 1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0"/>
                <a:gd name="T55" fmla="*/ 0 h 146"/>
                <a:gd name="T56" fmla="*/ 190 w 190"/>
                <a:gd name="T57" fmla="*/ 146 h 1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0" h="146">
                  <a:moveTo>
                    <a:pt x="30" y="4"/>
                  </a:moveTo>
                  <a:lnTo>
                    <a:pt x="15" y="38"/>
                  </a:lnTo>
                  <a:lnTo>
                    <a:pt x="15" y="78"/>
                  </a:lnTo>
                  <a:lnTo>
                    <a:pt x="45" y="108"/>
                  </a:lnTo>
                  <a:lnTo>
                    <a:pt x="98" y="118"/>
                  </a:lnTo>
                  <a:lnTo>
                    <a:pt x="144" y="101"/>
                  </a:lnTo>
                  <a:lnTo>
                    <a:pt x="165" y="65"/>
                  </a:lnTo>
                  <a:lnTo>
                    <a:pt x="157" y="0"/>
                  </a:lnTo>
                  <a:lnTo>
                    <a:pt x="190" y="25"/>
                  </a:lnTo>
                  <a:lnTo>
                    <a:pt x="186" y="87"/>
                  </a:lnTo>
                  <a:lnTo>
                    <a:pt x="136" y="122"/>
                  </a:lnTo>
                  <a:lnTo>
                    <a:pt x="83" y="146"/>
                  </a:lnTo>
                  <a:lnTo>
                    <a:pt x="32" y="124"/>
                  </a:lnTo>
                  <a:lnTo>
                    <a:pt x="0" y="87"/>
                  </a:lnTo>
                  <a:lnTo>
                    <a:pt x="0" y="40"/>
                  </a:lnTo>
                  <a:lnTo>
                    <a:pt x="13" y="21"/>
                  </a:lnTo>
                  <a:lnTo>
                    <a:pt x="3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0" name="Freeform 103">
              <a:extLst>
                <a:ext uri="{FF2B5EF4-FFF2-40B4-BE49-F238E27FC236}">
                  <a16:creationId xmlns:a16="http://schemas.microsoft.com/office/drawing/2014/main" id="{41FA04E4-1B83-49DC-A31F-1FF0E3065526}"/>
                </a:ext>
              </a:extLst>
            </p:cNvPr>
            <p:cNvSpPr>
              <a:spLocks/>
            </p:cNvSpPr>
            <p:nvPr/>
          </p:nvSpPr>
          <p:spPr bwMode="auto">
            <a:xfrm>
              <a:off x="3496" y="3829"/>
              <a:ext cx="36" cy="34"/>
            </a:xfrm>
            <a:custGeom>
              <a:avLst/>
              <a:gdLst>
                <a:gd name="T0" fmla="*/ 8 w 70"/>
                <a:gd name="T1" fmla="*/ 0 h 66"/>
                <a:gd name="T2" fmla="*/ 0 w 70"/>
                <a:gd name="T3" fmla="*/ 18 h 66"/>
                <a:gd name="T4" fmla="*/ 13 w 70"/>
                <a:gd name="T5" fmla="*/ 11 h 66"/>
                <a:gd name="T6" fmla="*/ 19 w 70"/>
                <a:gd name="T7" fmla="*/ 4 h 66"/>
                <a:gd name="T8" fmla="*/ 8 w 70"/>
                <a:gd name="T9" fmla="*/ 0 h 66"/>
                <a:gd name="T10" fmla="*/ 8 w 70"/>
                <a:gd name="T11" fmla="*/ 0 h 66"/>
                <a:gd name="T12" fmla="*/ 0 60000 65536"/>
                <a:gd name="T13" fmla="*/ 0 60000 65536"/>
                <a:gd name="T14" fmla="*/ 0 60000 65536"/>
                <a:gd name="T15" fmla="*/ 0 60000 65536"/>
                <a:gd name="T16" fmla="*/ 0 60000 65536"/>
                <a:gd name="T17" fmla="*/ 0 60000 65536"/>
                <a:gd name="T18" fmla="*/ 0 w 70"/>
                <a:gd name="T19" fmla="*/ 0 h 66"/>
                <a:gd name="T20" fmla="*/ 70 w 70"/>
                <a:gd name="T21" fmla="*/ 66 h 66"/>
              </a:gdLst>
              <a:ahLst/>
              <a:cxnLst>
                <a:cxn ang="T12">
                  <a:pos x="T0" y="T1"/>
                </a:cxn>
                <a:cxn ang="T13">
                  <a:pos x="T2" y="T3"/>
                </a:cxn>
                <a:cxn ang="T14">
                  <a:pos x="T4" y="T5"/>
                </a:cxn>
                <a:cxn ang="T15">
                  <a:pos x="T6" y="T7"/>
                </a:cxn>
                <a:cxn ang="T16">
                  <a:pos x="T8" y="T9"/>
                </a:cxn>
                <a:cxn ang="T17">
                  <a:pos x="T10" y="T11"/>
                </a:cxn>
              </a:cxnLst>
              <a:rect l="T18" t="T19" r="T20" b="T21"/>
              <a:pathLst>
                <a:path w="70" h="66">
                  <a:moveTo>
                    <a:pt x="30" y="0"/>
                  </a:moveTo>
                  <a:lnTo>
                    <a:pt x="0" y="66"/>
                  </a:lnTo>
                  <a:lnTo>
                    <a:pt x="51" y="43"/>
                  </a:lnTo>
                  <a:lnTo>
                    <a:pt x="70" y="13"/>
                  </a:lnTo>
                  <a:lnTo>
                    <a:pt x="3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1" name="Freeform 104">
              <a:extLst>
                <a:ext uri="{FF2B5EF4-FFF2-40B4-BE49-F238E27FC236}">
                  <a16:creationId xmlns:a16="http://schemas.microsoft.com/office/drawing/2014/main" id="{3D07E247-6594-4319-8148-05A862EAF54D}"/>
                </a:ext>
              </a:extLst>
            </p:cNvPr>
            <p:cNvSpPr>
              <a:spLocks/>
            </p:cNvSpPr>
            <p:nvPr/>
          </p:nvSpPr>
          <p:spPr bwMode="auto">
            <a:xfrm>
              <a:off x="4438" y="3507"/>
              <a:ext cx="1203" cy="106"/>
            </a:xfrm>
            <a:custGeom>
              <a:avLst/>
              <a:gdLst>
                <a:gd name="T0" fmla="*/ 2 w 2407"/>
                <a:gd name="T1" fmla="*/ 37 h 213"/>
                <a:gd name="T2" fmla="*/ 78 w 2407"/>
                <a:gd name="T3" fmla="*/ 32 h 213"/>
                <a:gd name="T4" fmla="*/ 108 w 2407"/>
                <a:gd name="T5" fmla="*/ 27 h 213"/>
                <a:gd name="T6" fmla="*/ 142 w 2407"/>
                <a:gd name="T7" fmla="*/ 21 h 213"/>
                <a:gd name="T8" fmla="*/ 207 w 2407"/>
                <a:gd name="T9" fmla="*/ 4 h 213"/>
                <a:gd name="T10" fmla="*/ 230 w 2407"/>
                <a:gd name="T11" fmla="*/ 0 h 213"/>
                <a:gd name="T12" fmla="*/ 256 w 2407"/>
                <a:gd name="T13" fmla="*/ 0 h 213"/>
                <a:gd name="T14" fmla="*/ 344 w 2407"/>
                <a:gd name="T15" fmla="*/ 9 h 213"/>
                <a:gd name="T16" fmla="*/ 486 w 2407"/>
                <a:gd name="T17" fmla="*/ 21 h 213"/>
                <a:gd name="T18" fmla="*/ 514 w 2407"/>
                <a:gd name="T19" fmla="*/ 23 h 213"/>
                <a:gd name="T20" fmla="*/ 531 w 2407"/>
                <a:gd name="T21" fmla="*/ 10 h 213"/>
                <a:gd name="T22" fmla="*/ 544 w 2407"/>
                <a:gd name="T23" fmla="*/ 10 h 213"/>
                <a:gd name="T24" fmla="*/ 551 w 2407"/>
                <a:gd name="T25" fmla="*/ 19 h 213"/>
                <a:gd name="T26" fmla="*/ 553 w 2407"/>
                <a:gd name="T27" fmla="*/ 29 h 213"/>
                <a:gd name="T28" fmla="*/ 601 w 2407"/>
                <a:gd name="T29" fmla="*/ 39 h 213"/>
                <a:gd name="T30" fmla="*/ 551 w 2407"/>
                <a:gd name="T31" fmla="*/ 38 h 213"/>
                <a:gd name="T32" fmla="*/ 545 w 2407"/>
                <a:gd name="T33" fmla="*/ 47 h 213"/>
                <a:gd name="T34" fmla="*/ 532 w 2407"/>
                <a:gd name="T35" fmla="*/ 53 h 213"/>
                <a:gd name="T36" fmla="*/ 521 w 2407"/>
                <a:gd name="T37" fmla="*/ 49 h 213"/>
                <a:gd name="T38" fmla="*/ 512 w 2407"/>
                <a:gd name="T39" fmla="*/ 35 h 213"/>
                <a:gd name="T40" fmla="*/ 263 w 2407"/>
                <a:gd name="T41" fmla="*/ 16 h 213"/>
                <a:gd name="T42" fmla="*/ 240 w 2407"/>
                <a:gd name="T43" fmla="*/ 13 h 213"/>
                <a:gd name="T44" fmla="*/ 216 w 2407"/>
                <a:gd name="T45" fmla="*/ 16 h 213"/>
                <a:gd name="T46" fmla="*/ 142 w 2407"/>
                <a:gd name="T47" fmla="*/ 34 h 213"/>
                <a:gd name="T48" fmla="*/ 95 w 2407"/>
                <a:gd name="T49" fmla="*/ 42 h 213"/>
                <a:gd name="T50" fmla="*/ 63 w 2407"/>
                <a:gd name="T51" fmla="*/ 46 h 213"/>
                <a:gd name="T52" fmla="*/ 34 w 2407"/>
                <a:gd name="T53" fmla="*/ 47 h 213"/>
                <a:gd name="T54" fmla="*/ 0 w 2407"/>
                <a:gd name="T55" fmla="*/ 48 h 213"/>
                <a:gd name="T56" fmla="*/ 2 w 2407"/>
                <a:gd name="T57" fmla="*/ 37 h 213"/>
                <a:gd name="T58" fmla="*/ 2 w 2407"/>
                <a:gd name="T59" fmla="*/ 37 h 21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07"/>
                <a:gd name="T91" fmla="*/ 0 h 213"/>
                <a:gd name="T92" fmla="*/ 2407 w 2407"/>
                <a:gd name="T93" fmla="*/ 213 h 21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07" h="213">
                  <a:moveTo>
                    <a:pt x="8" y="148"/>
                  </a:moveTo>
                  <a:lnTo>
                    <a:pt x="312" y="129"/>
                  </a:lnTo>
                  <a:lnTo>
                    <a:pt x="435" y="110"/>
                  </a:lnTo>
                  <a:lnTo>
                    <a:pt x="568" y="84"/>
                  </a:lnTo>
                  <a:lnTo>
                    <a:pt x="831" y="19"/>
                  </a:lnTo>
                  <a:lnTo>
                    <a:pt x="922" y="0"/>
                  </a:lnTo>
                  <a:lnTo>
                    <a:pt x="1025" y="0"/>
                  </a:lnTo>
                  <a:lnTo>
                    <a:pt x="1378" y="38"/>
                  </a:lnTo>
                  <a:lnTo>
                    <a:pt x="1947" y="87"/>
                  </a:lnTo>
                  <a:lnTo>
                    <a:pt x="2057" y="93"/>
                  </a:lnTo>
                  <a:lnTo>
                    <a:pt x="2126" y="42"/>
                  </a:lnTo>
                  <a:lnTo>
                    <a:pt x="2177" y="42"/>
                  </a:lnTo>
                  <a:lnTo>
                    <a:pt x="2204" y="78"/>
                  </a:lnTo>
                  <a:lnTo>
                    <a:pt x="2213" y="116"/>
                  </a:lnTo>
                  <a:lnTo>
                    <a:pt x="2407" y="158"/>
                  </a:lnTo>
                  <a:lnTo>
                    <a:pt x="2204" y="152"/>
                  </a:lnTo>
                  <a:lnTo>
                    <a:pt x="2181" y="190"/>
                  </a:lnTo>
                  <a:lnTo>
                    <a:pt x="2131" y="213"/>
                  </a:lnTo>
                  <a:lnTo>
                    <a:pt x="2084" y="198"/>
                  </a:lnTo>
                  <a:lnTo>
                    <a:pt x="2048" y="143"/>
                  </a:lnTo>
                  <a:lnTo>
                    <a:pt x="1055" y="65"/>
                  </a:lnTo>
                  <a:lnTo>
                    <a:pt x="960" y="55"/>
                  </a:lnTo>
                  <a:lnTo>
                    <a:pt x="867" y="65"/>
                  </a:lnTo>
                  <a:lnTo>
                    <a:pt x="568" y="139"/>
                  </a:lnTo>
                  <a:lnTo>
                    <a:pt x="380" y="171"/>
                  </a:lnTo>
                  <a:lnTo>
                    <a:pt x="253" y="184"/>
                  </a:lnTo>
                  <a:lnTo>
                    <a:pt x="137" y="190"/>
                  </a:lnTo>
                  <a:lnTo>
                    <a:pt x="0" y="194"/>
                  </a:lnTo>
                  <a:lnTo>
                    <a:pt x="8"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2" name="Freeform 105">
              <a:extLst>
                <a:ext uri="{FF2B5EF4-FFF2-40B4-BE49-F238E27FC236}">
                  <a16:creationId xmlns:a16="http://schemas.microsoft.com/office/drawing/2014/main" id="{16D6D47E-A756-483C-A75A-CD377C518E8D}"/>
                </a:ext>
              </a:extLst>
            </p:cNvPr>
            <p:cNvSpPr>
              <a:spLocks/>
            </p:cNvSpPr>
            <p:nvPr/>
          </p:nvSpPr>
          <p:spPr bwMode="auto">
            <a:xfrm>
              <a:off x="3834" y="3788"/>
              <a:ext cx="94" cy="46"/>
            </a:xfrm>
            <a:custGeom>
              <a:avLst/>
              <a:gdLst>
                <a:gd name="T0" fmla="*/ 4 w 188"/>
                <a:gd name="T1" fmla="*/ 19 h 91"/>
                <a:gd name="T2" fmla="*/ 31 w 188"/>
                <a:gd name="T3" fmla="*/ 23 h 91"/>
                <a:gd name="T4" fmla="*/ 47 w 188"/>
                <a:gd name="T5" fmla="*/ 13 h 91"/>
                <a:gd name="T6" fmla="*/ 27 w 188"/>
                <a:gd name="T7" fmla="*/ 3 h 91"/>
                <a:gd name="T8" fmla="*/ 12 w 188"/>
                <a:gd name="T9" fmla="*/ 0 h 91"/>
                <a:gd name="T10" fmla="*/ 0 w 188"/>
                <a:gd name="T11" fmla="*/ 12 h 91"/>
                <a:gd name="T12" fmla="*/ 4 w 188"/>
                <a:gd name="T13" fmla="*/ 19 h 91"/>
                <a:gd name="T14" fmla="*/ 4 w 188"/>
                <a:gd name="T15" fmla="*/ 19 h 91"/>
                <a:gd name="T16" fmla="*/ 0 60000 65536"/>
                <a:gd name="T17" fmla="*/ 0 60000 65536"/>
                <a:gd name="T18" fmla="*/ 0 60000 65536"/>
                <a:gd name="T19" fmla="*/ 0 60000 65536"/>
                <a:gd name="T20" fmla="*/ 0 60000 65536"/>
                <a:gd name="T21" fmla="*/ 0 60000 65536"/>
                <a:gd name="T22" fmla="*/ 0 60000 65536"/>
                <a:gd name="T23" fmla="*/ 0 60000 65536"/>
                <a:gd name="T24" fmla="*/ 0 w 188"/>
                <a:gd name="T25" fmla="*/ 0 h 91"/>
                <a:gd name="T26" fmla="*/ 188 w 188"/>
                <a:gd name="T27" fmla="*/ 91 h 9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8" h="91">
                  <a:moveTo>
                    <a:pt x="15" y="76"/>
                  </a:moveTo>
                  <a:lnTo>
                    <a:pt x="121" y="91"/>
                  </a:lnTo>
                  <a:lnTo>
                    <a:pt x="188" y="51"/>
                  </a:lnTo>
                  <a:lnTo>
                    <a:pt x="106" y="11"/>
                  </a:lnTo>
                  <a:lnTo>
                    <a:pt x="45" y="0"/>
                  </a:lnTo>
                  <a:lnTo>
                    <a:pt x="0" y="45"/>
                  </a:lnTo>
                  <a:lnTo>
                    <a:pt x="15" y="7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1713" name="Freeform 106">
              <a:extLst>
                <a:ext uri="{FF2B5EF4-FFF2-40B4-BE49-F238E27FC236}">
                  <a16:creationId xmlns:a16="http://schemas.microsoft.com/office/drawing/2014/main" id="{03D47A86-7F6E-40EA-AF32-009E38502575}"/>
                </a:ext>
              </a:extLst>
            </p:cNvPr>
            <p:cNvSpPr>
              <a:spLocks/>
            </p:cNvSpPr>
            <p:nvPr/>
          </p:nvSpPr>
          <p:spPr bwMode="auto">
            <a:xfrm>
              <a:off x="2847" y="4073"/>
              <a:ext cx="389" cy="79"/>
            </a:xfrm>
            <a:custGeom>
              <a:avLst/>
              <a:gdLst>
                <a:gd name="T0" fmla="*/ 195 w 778"/>
                <a:gd name="T1" fmla="*/ 2 h 158"/>
                <a:gd name="T2" fmla="*/ 57 w 778"/>
                <a:gd name="T3" fmla="*/ 39 h 158"/>
                <a:gd name="T4" fmla="*/ 31 w 778"/>
                <a:gd name="T5" fmla="*/ 40 h 158"/>
                <a:gd name="T6" fmla="*/ 0 w 778"/>
                <a:gd name="T7" fmla="*/ 35 h 158"/>
                <a:gd name="T8" fmla="*/ 48 w 778"/>
                <a:gd name="T9" fmla="*/ 31 h 158"/>
                <a:gd name="T10" fmla="*/ 87 w 778"/>
                <a:gd name="T11" fmla="*/ 21 h 158"/>
                <a:gd name="T12" fmla="*/ 146 w 778"/>
                <a:gd name="T13" fmla="*/ 0 h 158"/>
                <a:gd name="T14" fmla="*/ 162 w 778"/>
                <a:gd name="T15" fmla="*/ 4 h 158"/>
                <a:gd name="T16" fmla="*/ 195 w 778"/>
                <a:gd name="T17" fmla="*/ 2 h 158"/>
                <a:gd name="T18" fmla="*/ 195 w 778"/>
                <a:gd name="T19" fmla="*/ 2 h 1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78"/>
                <a:gd name="T31" fmla="*/ 0 h 158"/>
                <a:gd name="T32" fmla="*/ 778 w 778"/>
                <a:gd name="T33" fmla="*/ 158 h 15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78" h="158">
                  <a:moveTo>
                    <a:pt x="778" y="6"/>
                  </a:moveTo>
                  <a:lnTo>
                    <a:pt x="225" y="154"/>
                  </a:lnTo>
                  <a:lnTo>
                    <a:pt x="122" y="158"/>
                  </a:lnTo>
                  <a:lnTo>
                    <a:pt x="0" y="137"/>
                  </a:lnTo>
                  <a:lnTo>
                    <a:pt x="189" y="122"/>
                  </a:lnTo>
                  <a:lnTo>
                    <a:pt x="346" y="82"/>
                  </a:lnTo>
                  <a:lnTo>
                    <a:pt x="584" y="0"/>
                  </a:lnTo>
                  <a:lnTo>
                    <a:pt x="645" y="15"/>
                  </a:lnTo>
                  <a:lnTo>
                    <a:pt x="778" y="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89098"/>
                                        </p:tgtEl>
                                        <p:attrNameLst>
                                          <p:attrName>style.visibility</p:attrName>
                                        </p:attrNameLst>
                                      </p:cBhvr>
                                      <p:to>
                                        <p:strVal val="visible"/>
                                      </p:to>
                                    </p:set>
                                    <p:animEffect transition="in" filter="wipe(left)">
                                      <p:cBhvr>
                                        <p:cTn id="7" dur="500"/>
                                        <p:tgtEl>
                                          <p:spTgt spid="8909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89099"/>
                                        </p:tgtEl>
                                        <p:attrNameLst>
                                          <p:attrName>style.visibility</p:attrName>
                                        </p:attrNameLst>
                                      </p:cBhvr>
                                      <p:to>
                                        <p:strVal val="visible"/>
                                      </p:to>
                                    </p:set>
                                    <p:animEffect transition="in" filter="wipe(left)">
                                      <p:cBhvr>
                                        <p:cTn id="12" dur="500"/>
                                        <p:tgtEl>
                                          <p:spTgt spid="890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89100"/>
                                        </p:tgtEl>
                                        <p:attrNameLst>
                                          <p:attrName>style.visibility</p:attrName>
                                        </p:attrNameLst>
                                      </p:cBhvr>
                                      <p:to>
                                        <p:strVal val="visible"/>
                                      </p:to>
                                    </p:set>
                                    <p:animEffect transition="in" filter="wipe(left)">
                                      <p:cBhvr>
                                        <p:cTn id="17" dur="500"/>
                                        <p:tgtEl>
                                          <p:spTgt spid="89100"/>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89101"/>
                                        </p:tgtEl>
                                        <p:attrNameLst>
                                          <p:attrName>style.visibility</p:attrName>
                                        </p:attrNameLst>
                                      </p:cBhvr>
                                      <p:to>
                                        <p:strVal val="visible"/>
                                      </p:to>
                                    </p:set>
                                    <p:animEffect transition="in" filter="wipe(left)">
                                      <p:cBhvr>
                                        <p:cTn id="22" dur="500"/>
                                        <p:tgtEl>
                                          <p:spTgt spid="89101"/>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89102"/>
                                        </p:tgtEl>
                                        <p:attrNameLst>
                                          <p:attrName>style.visibility</p:attrName>
                                        </p:attrNameLst>
                                      </p:cBhvr>
                                      <p:to>
                                        <p:strVal val="visible"/>
                                      </p:to>
                                    </p:set>
                                    <p:animEffect transition="in" filter="wipe(left)">
                                      <p:cBhvr>
                                        <p:cTn id="27" dur="500"/>
                                        <p:tgtEl>
                                          <p:spTgt spid="8910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89103"/>
                                        </p:tgtEl>
                                        <p:attrNameLst>
                                          <p:attrName>style.visibility</p:attrName>
                                        </p:attrNameLst>
                                      </p:cBhvr>
                                      <p:to>
                                        <p:strVal val="visible"/>
                                      </p:to>
                                    </p:set>
                                    <p:animEffect transition="in" filter="wipe(left)">
                                      <p:cBhvr>
                                        <p:cTn id="32" dur="500"/>
                                        <p:tgtEl>
                                          <p:spTgt spid="8910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098" grpId="0" autoUpdateAnimBg="0"/>
      <p:bldP spid="89099" grpId="0" autoUpdateAnimBg="0"/>
      <p:bldP spid="89100" grpId="0" autoUpdateAnimBg="0"/>
      <p:bldP spid="89101" grpId="0" autoUpdateAnimBg="0"/>
      <p:bldP spid="89102" grpId="0" autoUpdateAnimBg="0"/>
      <p:bldP spid="89103" grpId="0" autoUpdateAnimBg="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5" name="Text Box 3">
            <a:extLst>
              <a:ext uri="{FF2B5EF4-FFF2-40B4-BE49-F238E27FC236}">
                <a16:creationId xmlns:a16="http://schemas.microsoft.com/office/drawing/2014/main" id="{38FABC94-501C-4E8E-9FB2-3EEA80BED35F}"/>
              </a:ext>
            </a:extLst>
          </p:cNvPr>
          <p:cNvSpPr txBox="1">
            <a:spLocks noChangeArrowheads="1"/>
          </p:cNvSpPr>
          <p:nvPr/>
        </p:nvSpPr>
        <p:spPr bwMode="auto">
          <a:xfrm>
            <a:off x="228600" y="6540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Alta capacidad oxidativa (CHO y grasas):</a:t>
            </a:r>
            <a:r>
              <a:rPr lang="en-US" altLang="es-PR" sz="2400">
                <a:latin typeface="Arial" panose="020B0604020202020204" pitchFamily="34" charset="0"/>
              </a:rPr>
              <a:t> </a:t>
            </a:r>
            <a:r>
              <a:rPr lang="en-US" altLang="es-PR" sz="2400" i="1">
                <a:latin typeface="Arial" panose="020B0604020202020204" pitchFamily="34" charset="0"/>
              </a:rPr>
              <a:t>Elevada Tolerancia Aeróbica – Menor fatigabilidad</a:t>
            </a:r>
          </a:p>
        </p:txBody>
      </p:sp>
      <p:sp>
        <p:nvSpPr>
          <p:cNvPr id="90116" name="Text Box 4">
            <a:extLst>
              <a:ext uri="{FF2B5EF4-FFF2-40B4-BE49-F238E27FC236}">
                <a16:creationId xmlns:a16="http://schemas.microsoft.com/office/drawing/2014/main" id="{D87DFE45-8D43-4272-A6F2-E5EE03925E00}"/>
              </a:ext>
            </a:extLst>
          </p:cNvPr>
          <p:cNvSpPr txBox="1">
            <a:spLocks noChangeArrowheads="1"/>
          </p:cNvSpPr>
          <p:nvPr/>
        </p:nvSpPr>
        <p:spPr bwMode="auto">
          <a:xfrm>
            <a:off x="228600" y="13716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Baja capacidad glucolítica (CHO):</a:t>
            </a:r>
            <a:r>
              <a:rPr lang="en-US" altLang="es-PR" sz="2400">
                <a:latin typeface="Arial" panose="020B0604020202020204" pitchFamily="34" charset="0"/>
              </a:rPr>
              <a:t>  </a:t>
            </a:r>
            <a:r>
              <a:rPr lang="en-US" altLang="es-PR" sz="2400" i="1">
                <a:latin typeface="Arial" panose="020B0604020202020204" pitchFamily="34" charset="0"/>
              </a:rPr>
              <a:t>Baja Capacidad Anaeróbica</a:t>
            </a:r>
          </a:p>
        </p:txBody>
      </p:sp>
      <p:sp>
        <p:nvSpPr>
          <p:cNvPr id="90117" name="Text Box 5">
            <a:extLst>
              <a:ext uri="{FF2B5EF4-FFF2-40B4-BE49-F238E27FC236}">
                <a16:creationId xmlns:a16="http://schemas.microsoft.com/office/drawing/2014/main" id="{439B62D6-EC56-46D9-BD61-31C869B1DCC8}"/>
              </a:ext>
            </a:extLst>
          </p:cNvPr>
          <p:cNvSpPr txBox="1">
            <a:spLocks noChangeArrowheads="1"/>
          </p:cNvSpPr>
          <p:nvPr/>
        </p:nvSpPr>
        <p:spPr bwMode="auto">
          <a:xfrm>
            <a:off x="228600" y="2466975"/>
            <a:ext cx="863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Umbral de estímulo para tensión máxima: </a:t>
            </a:r>
            <a:r>
              <a:rPr lang="en-US" altLang="es-PR" sz="2400" i="1">
                <a:latin typeface="Arial" panose="020B0604020202020204" pitchFamily="34" charset="0"/>
              </a:rPr>
              <a:t>110 ms (lento)</a:t>
            </a:r>
          </a:p>
        </p:txBody>
      </p:sp>
      <p:sp>
        <p:nvSpPr>
          <p:cNvPr id="90118" name="Text Box 6">
            <a:extLst>
              <a:ext uri="{FF2B5EF4-FFF2-40B4-BE49-F238E27FC236}">
                <a16:creationId xmlns:a16="http://schemas.microsoft.com/office/drawing/2014/main" id="{602C5367-A0F5-49BC-A12E-0C2D8A1B9D37}"/>
              </a:ext>
            </a:extLst>
          </p:cNvPr>
          <p:cNvSpPr txBox="1">
            <a:spLocks noChangeArrowheads="1"/>
          </p:cNvSpPr>
          <p:nvPr/>
        </p:nvSpPr>
        <p:spPr bwMode="auto">
          <a:xfrm>
            <a:off x="225425" y="276225"/>
            <a:ext cx="84105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600" b="1">
                <a:solidFill>
                  <a:schemeClr val="accent2"/>
                </a:solidFill>
                <a:latin typeface="Arial" panose="020B0604020202020204" pitchFamily="34" charset="0"/>
              </a:rPr>
              <a:t>Fibras Musculares “Slow-Twitch” (ST): </a:t>
            </a:r>
          </a:p>
        </p:txBody>
      </p:sp>
      <p:sp>
        <p:nvSpPr>
          <p:cNvPr id="90119" name="Text Box 7">
            <a:extLst>
              <a:ext uri="{FF2B5EF4-FFF2-40B4-BE49-F238E27FC236}">
                <a16:creationId xmlns:a16="http://schemas.microsoft.com/office/drawing/2014/main" id="{BB16CE91-7D8D-410D-83A3-135B57B116AA}"/>
              </a:ext>
            </a:extLst>
          </p:cNvPr>
          <p:cNvSpPr txBox="1">
            <a:spLocks noChangeArrowheads="1"/>
          </p:cNvSpPr>
          <p:nvPr/>
        </p:nvSpPr>
        <p:spPr bwMode="auto">
          <a:xfrm>
            <a:off x="228600" y="28987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Unidad Motora:</a:t>
            </a:r>
            <a:r>
              <a:rPr lang="en-US" altLang="es-PR" sz="2400">
                <a:latin typeface="Arial" panose="020B0604020202020204" pitchFamily="34" charset="0"/>
              </a:rPr>
              <a:t>  </a:t>
            </a:r>
            <a:r>
              <a:rPr lang="en-US" altLang="es-PR" sz="2400" i="1">
                <a:latin typeface="Arial" panose="020B0604020202020204" pitchFamily="34" charset="0"/>
              </a:rPr>
              <a:t>10–180 fibras por neurona motora -                                 Pocas fibras - Menor fuerza</a:t>
            </a:r>
          </a:p>
        </p:txBody>
      </p:sp>
      <p:sp>
        <p:nvSpPr>
          <p:cNvPr id="90120" name="Text Box 8">
            <a:extLst>
              <a:ext uri="{FF2B5EF4-FFF2-40B4-BE49-F238E27FC236}">
                <a16:creationId xmlns:a16="http://schemas.microsoft.com/office/drawing/2014/main" id="{B2B71BC4-3626-4226-A9CD-D305DFE4892B}"/>
              </a:ext>
            </a:extLst>
          </p:cNvPr>
          <p:cNvSpPr txBox="1">
            <a:spLocks noChangeArrowheads="1"/>
          </p:cNvSpPr>
          <p:nvPr/>
        </p:nvSpPr>
        <p:spPr bwMode="auto">
          <a:xfrm>
            <a:off x="228600" y="3686175"/>
            <a:ext cx="8637588"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Unidad Motora:</a:t>
            </a:r>
            <a:r>
              <a:rPr lang="en-US" altLang="es-PR" sz="2400">
                <a:latin typeface="Arial" panose="020B0604020202020204" pitchFamily="34" charset="0"/>
              </a:rPr>
              <a:t> </a:t>
            </a:r>
            <a:r>
              <a:rPr lang="en-US" altLang="es-PR" sz="2400" i="1">
                <a:latin typeface="Arial" panose="020B0604020202020204" pitchFamily="34" charset="0"/>
              </a:rPr>
              <a:t>Pequeño cuerpo celular – Menor velocidad</a:t>
            </a:r>
          </a:p>
        </p:txBody>
      </p:sp>
      <p:sp>
        <p:nvSpPr>
          <p:cNvPr id="90122" name="Text Box 10">
            <a:extLst>
              <a:ext uri="{FF2B5EF4-FFF2-40B4-BE49-F238E27FC236}">
                <a16:creationId xmlns:a16="http://schemas.microsoft.com/office/drawing/2014/main" id="{95A7B48E-3BEF-4DA7-999A-D451E6F25606}"/>
              </a:ext>
            </a:extLst>
          </p:cNvPr>
          <p:cNvSpPr txBox="1">
            <a:spLocks noChangeArrowheads="1"/>
          </p:cNvSpPr>
          <p:nvPr/>
        </p:nvSpPr>
        <p:spPr bwMode="auto">
          <a:xfrm>
            <a:off x="228600" y="413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Forma lenta de la miosina ATPase:</a:t>
            </a:r>
            <a:r>
              <a:rPr lang="en-US" altLang="es-PR" sz="2400">
                <a:latin typeface="Arial" panose="020B0604020202020204" pitchFamily="34" charset="0"/>
              </a:rPr>
              <a:t>  </a:t>
            </a:r>
            <a:r>
              <a:rPr lang="en-US" altLang="es-PR" sz="2400" i="1">
                <a:latin typeface="Arial" panose="020B0604020202020204" pitchFamily="34" charset="0"/>
              </a:rPr>
              <a:t>Suministro de energía más lento</a:t>
            </a:r>
          </a:p>
        </p:txBody>
      </p:sp>
      <p:sp>
        <p:nvSpPr>
          <p:cNvPr id="90123" name="Text Box 11">
            <a:extLst>
              <a:ext uri="{FF2B5EF4-FFF2-40B4-BE49-F238E27FC236}">
                <a16:creationId xmlns:a16="http://schemas.microsoft.com/office/drawing/2014/main" id="{D203C75E-AB08-40E6-9405-C8210C2359FE}"/>
              </a:ext>
            </a:extLst>
          </p:cNvPr>
          <p:cNvSpPr txBox="1">
            <a:spLocks noChangeArrowheads="1"/>
          </p:cNvSpPr>
          <p:nvPr/>
        </p:nvSpPr>
        <p:spPr bwMode="auto">
          <a:xfrm>
            <a:off x="228600" y="4930775"/>
            <a:ext cx="8623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b="1">
                <a:latin typeface="Arial" panose="020B0604020202020204" pitchFamily="34" charset="0"/>
              </a:rPr>
              <a:t>	Retículo sarcoplasmático menos desarrollado:</a:t>
            </a:r>
            <a:r>
              <a:rPr lang="en-US" altLang="es-PR" sz="2400">
                <a:latin typeface="Arial" panose="020B0604020202020204" pitchFamily="34" charset="0"/>
              </a:rPr>
              <a:t>  </a:t>
            </a:r>
            <a:r>
              <a:rPr lang="en-US" altLang="es-PR" sz="2400" i="1">
                <a:latin typeface="Arial" panose="020B0604020202020204" pitchFamily="34" charset="0"/>
              </a:rPr>
              <a:t>Menor capacidad para liberar calcio – Menor velocidad contracción </a:t>
            </a:r>
          </a:p>
        </p:txBody>
      </p:sp>
      <p:sp>
        <p:nvSpPr>
          <p:cNvPr id="90124" name="Text Box 12">
            <a:extLst>
              <a:ext uri="{FF2B5EF4-FFF2-40B4-BE49-F238E27FC236}">
                <a16:creationId xmlns:a16="http://schemas.microsoft.com/office/drawing/2014/main" id="{9ED23836-314F-46ED-B592-1C0705AD63C7}"/>
              </a:ext>
            </a:extLst>
          </p:cNvPr>
          <p:cNvSpPr txBox="1">
            <a:spLocks noChangeArrowheads="1"/>
          </p:cNvSpPr>
          <p:nvPr/>
        </p:nvSpPr>
        <p:spPr bwMode="auto">
          <a:xfrm>
            <a:off x="228600" y="57689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Distribución Cuerpo:</a:t>
            </a:r>
            <a:r>
              <a:rPr lang="en-US" altLang="es-PR" sz="2400">
                <a:latin typeface="Arial" panose="020B0604020202020204" pitchFamily="34" charset="0"/>
              </a:rPr>
              <a:t>  </a:t>
            </a:r>
            <a:r>
              <a:rPr lang="en-US" altLang="es-PR" sz="2400" i="1">
                <a:latin typeface="Arial" panose="020B0604020202020204" pitchFamily="34" charset="0"/>
              </a:rPr>
              <a:t>50% se componen de fibras ST</a:t>
            </a:r>
          </a:p>
        </p:txBody>
      </p:sp>
      <p:sp>
        <p:nvSpPr>
          <p:cNvPr id="90125" name="Text Box 13">
            <a:extLst>
              <a:ext uri="{FF2B5EF4-FFF2-40B4-BE49-F238E27FC236}">
                <a16:creationId xmlns:a16="http://schemas.microsoft.com/office/drawing/2014/main" id="{FF1A325D-A08E-42A0-A7C0-A2430577F648}"/>
              </a:ext>
            </a:extLst>
          </p:cNvPr>
          <p:cNvSpPr txBox="1">
            <a:spLocks noChangeArrowheads="1"/>
          </p:cNvSpPr>
          <p:nvPr/>
        </p:nvSpPr>
        <p:spPr bwMode="auto">
          <a:xfrm>
            <a:off x="228600" y="20351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Velocidad contractil: </a:t>
            </a:r>
            <a:r>
              <a:rPr lang="en-US" altLang="es-PR" sz="2400" i="1">
                <a:latin typeface="Arial" panose="020B0604020202020204" pitchFamily="34" charset="0"/>
              </a:rPr>
              <a:t>Baja (lento) – Menor fuerza</a:t>
            </a:r>
          </a:p>
        </p:txBody>
      </p:sp>
      <p:sp>
        <p:nvSpPr>
          <p:cNvPr id="90126" name="Text Box 14">
            <a:extLst>
              <a:ext uri="{FF2B5EF4-FFF2-40B4-BE49-F238E27FC236}">
                <a16:creationId xmlns:a16="http://schemas.microsoft.com/office/drawing/2014/main" id="{9400EE5E-2EF3-4E06-80F7-EAFC3B235B03}"/>
              </a:ext>
            </a:extLst>
          </p:cNvPr>
          <p:cNvSpPr txBox="1">
            <a:spLocks noChangeArrowheads="1"/>
          </p:cNvSpPr>
          <p:nvPr/>
        </p:nvSpPr>
        <p:spPr bwMode="auto">
          <a:xfrm>
            <a:off x="228600" y="62007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n-US" altLang="es-PR" sz="2400">
                <a:latin typeface="Wingdings" panose="05000000000000000000" pitchFamily="2" charset="2"/>
              </a:rPr>
              <a:t>w</a:t>
            </a:r>
            <a:r>
              <a:rPr lang="en-US" altLang="es-PR" sz="2400">
                <a:latin typeface="Arial" panose="020B0604020202020204" pitchFamily="34" charset="0"/>
              </a:rPr>
              <a:t>	</a:t>
            </a:r>
            <a:r>
              <a:rPr lang="en-US" altLang="es-PR" sz="2400" b="1">
                <a:latin typeface="Arial" panose="020B0604020202020204" pitchFamily="34" charset="0"/>
              </a:rPr>
              <a:t>Reclutamiento:</a:t>
            </a:r>
            <a:r>
              <a:rPr lang="en-US" altLang="es-PR" sz="2400">
                <a:latin typeface="Arial" panose="020B0604020202020204" pitchFamily="34" charset="0"/>
              </a:rPr>
              <a:t>  </a:t>
            </a:r>
            <a:r>
              <a:rPr lang="en-US" altLang="es-PR" sz="2400" i="1">
                <a:latin typeface="Arial" panose="020B0604020202020204" pitchFamily="34" charset="0"/>
              </a:rPr>
              <a:t>Mayor frecuencia que las fibras FTa</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0118"/>
                                        </p:tgtEl>
                                        <p:attrNameLst>
                                          <p:attrName>style.visibility</p:attrName>
                                        </p:attrNameLst>
                                      </p:cBhvr>
                                      <p:to>
                                        <p:strVal val="visible"/>
                                      </p:to>
                                    </p:set>
                                    <p:animEffect transition="in" filter="wipe(left)">
                                      <p:cBhvr>
                                        <p:cTn id="7" dur="500"/>
                                        <p:tgtEl>
                                          <p:spTgt spid="9011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0115"/>
                                        </p:tgtEl>
                                        <p:attrNameLst>
                                          <p:attrName>style.visibility</p:attrName>
                                        </p:attrNameLst>
                                      </p:cBhvr>
                                      <p:to>
                                        <p:strVal val="visible"/>
                                      </p:to>
                                    </p:set>
                                    <p:animEffect transition="in" filter="wipe(left)">
                                      <p:cBhvr>
                                        <p:cTn id="12" dur="500"/>
                                        <p:tgtEl>
                                          <p:spTgt spid="9011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0116"/>
                                        </p:tgtEl>
                                        <p:attrNameLst>
                                          <p:attrName>style.visibility</p:attrName>
                                        </p:attrNameLst>
                                      </p:cBhvr>
                                      <p:to>
                                        <p:strVal val="visible"/>
                                      </p:to>
                                    </p:set>
                                    <p:animEffect transition="in" filter="wipe(left)">
                                      <p:cBhvr>
                                        <p:cTn id="17" dur="500"/>
                                        <p:tgtEl>
                                          <p:spTgt spid="9011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0117"/>
                                        </p:tgtEl>
                                        <p:attrNameLst>
                                          <p:attrName>style.visibility</p:attrName>
                                        </p:attrNameLst>
                                      </p:cBhvr>
                                      <p:to>
                                        <p:strVal val="visible"/>
                                      </p:to>
                                    </p:set>
                                    <p:animEffect transition="in" filter="wipe(left)">
                                      <p:cBhvr>
                                        <p:cTn id="22" dur="500"/>
                                        <p:tgtEl>
                                          <p:spTgt spid="9011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0119"/>
                                        </p:tgtEl>
                                        <p:attrNameLst>
                                          <p:attrName>style.visibility</p:attrName>
                                        </p:attrNameLst>
                                      </p:cBhvr>
                                      <p:to>
                                        <p:strVal val="visible"/>
                                      </p:to>
                                    </p:set>
                                    <p:animEffect transition="in" filter="wipe(left)">
                                      <p:cBhvr>
                                        <p:cTn id="27" dur="500"/>
                                        <p:tgtEl>
                                          <p:spTgt spid="9011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0120"/>
                                        </p:tgtEl>
                                        <p:attrNameLst>
                                          <p:attrName>style.visibility</p:attrName>
                                        </p:attrNameLst>
                                      </p:cBhvr>
                                      <p:to>
                                        <p:strVal val="visible"/>
                                      </p:to>
                                    </p:set>
                                    <p:animEffect transition="in" filter="wipe(left)">
                                      <p:cBhvr>
                                        <p:cTn id="32" dur="500"/>
                                        <p:tgtEl>
                                          <p:spTgt spid="90120"/>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0122"/>
                                        </p:tgtEl>
                                        <p:attrNameLst>
                                          <p:attrName>style.visibility</p:attrName>
                                        </p:attrNameLst>
                                      </p:cBhvr>
                                      <p:to>
                                        <p:strVal val="visible"/>
                                      </p:to>
                                    </p:set>
                                    <p:animEffect transition="in" filter="wipe(left)">
                                      <p:cBhvr>
                                        <p:cTn id="37" dur="500"/>
                                        <p:tgtEl>
                                          <p:spTgt spid="90122"/>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0123"/>
                                        </p:tgtEl>
                                        <p:attrNameLst>
                                          <p:attrName>style.visibility</p:attrName>
                                        </p:attrNameLst>
                                      </p:cBhvr>
                                      <p:to>
                                        <p:strVal val="visible"/>
                                      </p:to>
                                    </p:set>
                                    <p:animEffect transition="in" filter="wipe(left)">
                                      <p:cBhvr>
                                        <p:cTn id="42" dur="500"/>
                                        <p:tgtEl>
                                          <p:spTgt spid="90123"/>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0124"/>
                                        </p:tgtEl>
                                        <p:attrNameLst>
                                          <p:attrName>style.visibility</p:attrName>
                                        </p:attrNameLst>
                                      </p:cBhvr>
                                      <p:to>
                                        <p:strVal val="visible"/>
                                      </p:to>
                                    </p:set>
                                    <p:animEffect transition="in" filter="wipe(left)">
                                      <p:cBhvr>
                                        <p:cTn id="47" dur="500"/>
                                        <p:tgtEl>
                                          <p:spTgt spid="90124"/>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90125"/>
                                        </p:tgtEl>
                                        <p:attrNameLst>
                                          <p:attrName>style.visibility</p:attrName>
                                        </p:attrNameLst>
                                      </p:cBhvr>
                                      <p:to>
                                        <p:strVal val="visible"/>
                                      </p:to>
                                    </p:set>
                                    <p:animEffect transition="in" filter="wipe(left)">
                                      <p:cBhvr>
                                        <p:cTn id="52" dur="500"/>
                                        <p:tgtEl>
                                          <p:spTgt spid="90125"/>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90126"/>
                                        </p:tgtEl>
                                        <p:attrNameLst>
                                          <p:attrName>style.visibility</p:attrName>
                                        </p:attrNameLst>
                                      </p:cBhvr>
                                      <p:to>
                                        <p:strVal val="visible"/>
                                      </p:to>
                                    </p:set>
                                    <p:animEffect transition="in" filter="wipe(left)">
                                      <p:cBhvr>
                                        <p:cTn id="57" dur="500"/>
                                        <p:tgtEl>
                                          <p:spTgt spid="901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115" grpId="0" autoUpdateAnimBg="0"/>
      <p:bldP spid="90116" grpId="0" autoUpdateAnimBg="0"/>
      <p:bldP spid="90117" grpId="0" autoUpdateAnimBg="0"/>
      <p:bldP spid="90118" grpId="0" autoUpdateAnimBg="0"/>
      <p:bldP spid="90119" grpId="0" autoUpdateAnimBg="0"/>
      <p:bldP spid="90120" grpId="0" autoUpdateAnimBg="0"/>
      <p:bldP spid="90122" grpId="0" autoUpdateAnimBg="0"/>
      <p:bldP spid="90123" grpId="0" autoUpdateAnimBg="0"/>
      <p:bldP spid="90124" grpId="0" autoUpdateAnimBg="0"/>
      <p:bldP spid="90125" grpId="0" autoUpdateAnimBg="0"/>
      <p:bldP spid="90126" grpId="0" autoUpdateAnimBg="0"/>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5" name="Text Box 3">
            <a:extLst>
              <a:ext uri="{FF2B5EF4-FFF2-40B4-BE49-F238E27FC236}">
                <a16:creationId xmlns:a16="http://schemas.microsoft.com/office/drawing/2014/main" id="{633F8029-F4F9-42C4-BE75-AB54A0C67C23}"/>
              </a:ext>
            </a:extLst>
          </p:cNvPr>
          <p:cNvSpPr txBox="1">
            <a:spLocks noChangeArrowheads="1"/>
          </p:cNvSpPr>
          <p:nvPr/>
        </p:nvSpPr>
        <p:spPr bwMode="auto">
          <a:xfrm>
            <a:off x="609600" y="14033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Alta capacidad aeróbica (oxidativa) y tolerancia a la fatiga (baja fatigabilidad)</a:t>
            </a:r>
          </a:p>
        </p:txBody>
      </p:sp>
      <p:sp>
        <p:nvSpPr>
          <p:cNvPr id="95236" name="Text Box 4">
            <a:extLst>
              <a:ext uri="{FF2B5EF4-FFF2-40B4-BE49-F238E27FC236}">
                <a16:creationId xmlns:a16="http://schemas.microsoft.com/office/drawing/2014/main" id="{F3BB05F1-D0DA-4C3A-B142-F3A41A31DA94}"/>
              </a:ext>
            </a:extLst>
          </p:cNvPr>
          <p:cNvSpPr txBox="1">
            <a:spLocks noChangeArrowheads="1"/>
          </p:cNvSpPr>
          <p:nvPr/>
        </p:nvSpPr>
        <p:spPr bwMode="auto">
          <a:xfrm>
            <a:off x="609600" y="23114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Baja capacidad anaeróbica (glucolítica) y fuerza generada por la unidad motora</a:t>
            </a:r>
          </a:p>
        </p:txBody>
      </p:sp>
      <p:sp>
        <p:nvSpPr>
          <p:cNvPr id="95237" name="Text Box 5">
            <a:extLst>
              <a:ext uri="{FF2B5EF4-FFF2-40B4-BE49-F238E27FC236}">
                <a16:creationId xmlns:a16="http://schemas.microsoft.com/office/drawing/2014/main" id="{A19A7C4F-EAC2-4BED-837A-54DF2D2E213A}"/>
              </a:ext>
            </a:extLst>
          </p:cNvPr>
          <p:cNvSpPr txBox="1">
            <a:spLocks noChangeArrowheads="1"/>
          </p:cNvSpPr>
          <p:nvPr/>
        </p:nvSpPr>
        <p:spPr bwMode="auto">
          <a:xfrm>
            <a:off x="609600" y="31400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Lenta velocidad contractil (110 ms para alcanzar la tensión pico) y miosina ATPase (forma lenta)</a:t>
            </a:r>
          </a:p>
        </p:txBody>
      </p:sp>
      <p:sp>
        <p:nvSpPr>
          <p:cNvPr id="95238" name="Text Box 6">
            <a:extLst>
              <a:ext uri="{FF2B5EF4-FFF2-40B4-BE49-F238E27FC236}">
                <a16:creationId xmlns:a16="http://schemas.microsoft.com/office/drawing/2014/main" id="{D0E4A4C5-6FC1-4A02-B953-1B7D4827507D}"/>
              </a:ext>
            </a:extLst>
          </p:cNvPr>
          <p:cNvSpPr txBox="1">
            <a:spLocks noChangeArrowheads="1"/>
          </p:cNvSpPr>
          <p:nvPr/>
        </p:nvSpPr>
        <p:spPr bwMode="auto">
          <a:xfrm>
            <a:off x="276225" y="587375"/>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“Slow-Twitch” (ST) </a:t>
            </a:r>
          </a:p>
        </p:txBody>
      </p:sp>
      <p:sp>
        <p:nvSpPr>
          <p:cNvPr id="95239" name="Text Box 7">
            <a:extLst>
              <a:ext uri="{FF2B5EF4-FFF2-40B4-BE49-F238E27FC236}">
                <a16:creationId xmlns:a16="http://schemas.microsoft.com/office/drawing/2014/main" id="{A2A77BF9-3555-4DE9-B1D4-4DFB75F02208}"/>
              </a:ext>
            </a:extLst>
          </p:cNvPr>
          <p:cNvSpPr txBox="1">
            <a:spLocks noChangeArrowheads="1"/>
          </p:cNvSpPr>
          <p:nvPr/>
        </p:nvSpPr>
        <p:spPr bwMode="auto">
          <a:xfrm>
            <a:off x="609600" y="40544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10–180 fibras por neurona motora</a:t>
            </a:r>
          </a:p>
        </p:txBody>
      </p:sp>
      <p:sp>
        <p:nvSpPr>
          <p:cNvPr id="95240" name="Text Box 8">
            <a:extLst>
              <a:ext uri="{FF2B5EF4-FFF2-40B4-BE49-F238E27FC236}">
                <a16:creationId xmlns:a16="http://schemas.microsoft.com/office/drawing/2014/main" id="{692F78E7-50F0-44CB-9731-3C457557762A}"/>
              </a:ext>
            </a:extLst>
          </p:cNvPr>
          <p:cNvSpPr txBox="1">
            <a:spLocks noChangeArrowheads="1"/>
          </p:cNvSpPr>
          <p:nvPr/>
        </p:nvSpPr>
        <p:spPr bwMode="auto">
          <a:xfrm>
            <a:off x="609600" y="46005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Bajo desarrollo del retículo sarcoplasmático</a:t>
            </a:r>
          </a:p>
        </p:txBody>
      </p:sp>
      <p:grpSp>
        <p:nvGrpSpPr>
          <p:cNvPr id="115720" name="Group 14">
            <a:extLst>
              <a:ext uri="{FF2B5EF4-FFF2-40B4-BE49-F238E27FC236}">
                <a16:creationId xmlns:a16="http://schemas.microsoft.com/office/drawing/2014/main" id="{7B7DC195-9C3F-4B57-B59F-E5581A8A307A}"/>
              </a:ext>
            </a:extLst>
          </p:cNvPr>
          <p:cNvGrpSpPr>
            <a:grpSpLocks noChangeAspect="1"/>
          </p:cNvGrpSpPr>
          <p:nvPr/>
        </p:nvGrpSpPr>
        <p:grpSpPr bwMode="auto">
          <a:xfrm>
            <a:off x="7232650" y="3598863"/>
            <a:ext cx="1379538" cy="3092450"/>
            <a:chOff x="4556" y="2267"/>
            <a:chExt cx="869" cy="1948"/>
          </a:xfrm>
        </p:grpSpPr>
        <p:sp>
          <p:nvSpPr>
            <p:cNvPr id="115721" name="AutoShape 13">
              <a:extLst>
                <a:ext uri="{FF2B5EF4-FFF2-40B4-BE49-F238E27FC236}">
                  <a16:creationId xmlns:a16="http://schemas.microsoft.com/office/drawing/2014/main" id="{DF92C4E1-00BE-41AE-A9C9-B4712EB80797}"/>
                </a:ext>
              </a:extLst>
            </p:cNvPr>
            <p:cNvSpPr>
              <a:spLocks noChangeAspect="1" noChangeArrowheads="1" noTextEdit="1"/>
            </p:cNvSpPr>
            <p:nvPr/>
          </p:nvSpPr>
          <p:spPr bwMode="auto">
            <a:xfrm>
              <a:off x="4556" y="2267"/>
              <a:ext cx="869" cy="19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15722" name="Freeform 15">
              <a:extLst>
                <a:ext uri="{FF2B5EF4-FFF2-40B4-BE49-F238E27FC236}">
                  <a16:creationId xmlns:a16="http://schemas.microsoft.com/office/drawing/2014/main" id="{54EA7786-167F-4FCF-8D58-50FAF49B629E}"/>
                </a:ext>
              </a:extLst>
            </p:cNvPr>
            <p:cNvSpPr>
              <a:spLocks/>
            </p:cNvSpPr>
            <p:nvPr/>
          </p:nvSpPr>
          <p:spPr bwMode="auto">
            <a:xfrm>
              <a:off x="4744" y="3921"/>
              <a:ext cx="270" cy="248"/>
            </a:xfrm>
            <a:custGeom>
              <a:avLst/>
              <a:gdLst>
                <a:gd name="T0" fmla="*/ 0 w 542"/>
                <a:gd name="T1" fmla="*/ 62 h 497"/>
                <a:gd name="T2" fmla="*/ 1 w 542"/>
                <a:gd name="T3" fmla="*/ 82 h 497"/>
                <a:gd name="T4" fmla="*/ 14 w 542"/>
                <a:gd name="T5" fmla="*/ 107 h 497"/>
                <a:gd name="T6" fmla="*/ 34 w 542"/>
                <a:gd name="T7" fmla="*/ 121 h 497"/>
                <a:gd name="T8" fmla="*/ 70 w 542"/>
                <a:gd name="T9" fmla="*/ 124 h 497"/>
                <a:gd name="T10" fmla="*/ 122 w 542"/>
                <a:gd name="T11" fmla="*/ 113 h 497"/>
                <a:gd name="T12" fmla="*/ 135 w 542"/>
                <a:gd name="T13" fmla="*/ 76 h 497"/>
                <a:gd name="T14" fmla="*/ 134 w 542"/>
                <a:gd name="T15" fmla="*/ 37 h 497"/>
                <a:gd name="T16" fmla="*/ 112 w 542"/>
                <a:gd name="T17" fmla="*/ 12 h 497"/>
                <a:gd name="T18" fmla="*/ 84 w 542"/>
                <a:gd name="T19" fmla="*/ 0 h 497"/>
                <a:gd name="T20" fmla="*/ 62 w 542"/>
                <a:gd name="T21" fmla="*/ 0 h 497"/>
                <a:gd name="T22" fmla="*/ 39 w 542"/>
                <a:gd name="T23" fmla="*/ 6 h 497"/>
                <a:gd name="T24" fmla="*/ 21 w 542"/>
                <a:gd name="T25" fmla="*/ 18 h 497"/>
                <a:gd name="T26" fmla="*/ 6 w 542"/>
                <a:gd name="T27" fmla="*/ 40 h 497"/>
                <a:gd name="T28" fmla="*/ 0 w 542"/>
                <a:gd name="T29" fmla="*/ 62 h 497"/>
                <a:gd name="T30" fmla="*/ 0 w 542"/>
                <a:gd name="T31" fmla="*/ 62 h 49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42"/>
                <a:gd name="T49" fmla="*/ 0 h 497"/>
                <a:gd name="T50" fmla="*/ 542 w 542"/>
                <a:gd name="T51" fmla="*/ 497 h 49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42" h="497">
                  <a:moveTo>
                    <a:pt x="0" y="251"/>
                  </a:moveTo>
                  <a:lnTo>
                    <a:pt x="7" y="331"/>
                  </a:lnTo>
                  <a:lnTo>
                    <a:pt x="56" y="430"/>
                  </a:lnTo>
                  <a:lnTo>
                    <a:pt x="136" y="484"/>
                  </a:lnTo>
                  <a:lnTo>
                    <a:pt x="284" y="497"/>
                  </a:lnTo>
                  <a:lnTo>
                    <a:pt x="492" y="452"/>
                  </a:lnTo>
                  <a:lnTo>
                    <a:pt x="542" y="306"/>
                  </a:lnTo>
                  <a:lnTo>
                    <a:pt x="538" y="151"/>
                  </a:lnTo>
                  <a:lnTo>
                    <a:pt x="452" y="48"/>
                  </a:lnTo>
                  <a:lnTo>
                    <a:pt x="340" y="0"/>
                  </a:lnTo>
                  <a:lnTo>
                    <a:pt x="251" y="0"/>
                  </a:lnTo>
                  <a:lnTo>
                    <a:pt x="156" y="26"/>
                  </a:lnTo>
                  <a:lnTo>
                    <a:pt x="87" y="75"/>
                  </a:lnTo>
                  <a:lnTo>
                    <a:pt x="27" y="162"/>
                  </a:lnTo>
                  <a:lnTo>
                    <a:pt x="0" y="251"/>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3" name="Freeform 16">
              <a:extLst>
                <a:ext uri="{FF2B5EF4-FFF2-40B4-BE49-F238E27FC236}">
                  <a16:creationId xmlns:a16="http://schemas.microsoft.com/office/drawing/2014/main" id="{1B3075F8-AD99-450F-8FF6-41E2ED3F6C55}"/>
                </a:ext>
              </a:extLst>
            </p:cNvPr>
            <p:cNvSpPr>
              <a:spLocks/>
            </p:cNvSpPr>
            <p:nvPr/>
          </p:nvSpPr>
          <p:spPr bwMode="auto">
            <a:xfrm>
              <a:off x="4776" y="3995"/>
              <a:ext cx="241" cy="197"/>
            </a:xfrm>
            <a:custGeom>
              <a:avLst/>
              <a:gdLst>
                <a:gd name="T0" fmla="*/ 16 w 482"/>
                <a:gd name="T1" fmla="*/ 74 h 395"/>
                <a:gd name="T2" fmla="*/ 15 w 482"/>
                <a:gd name="T3" fmla="*/ 78 h 395"/>
                <a:gd name="T4" fmla="*/ 20 w 482"/>
                <a:gd name="T5" fmla="*/ 76 h 395"/>
                <a:gd name="T6" fmla="*/ 30 w 482"/>
                <a:gd name="T7" fmla="*/ 76 h 395"/>
                <a:gd name="T8" fmla="*/ 42 w 482"/>
                <a:gd name="T9" fmla="*/ 70 h 395"/>
                <a:gd name="T10" fmla="*/ 42 w 482"/>
                <a:gd name="T11" fmla="*/ 75 h 395"/>
                <a:gd name="T12" fmla="*/ 35 w 482"/>
                <a:gd name="T13" fmla="*/ 81 h 395"/>
                <a:gd name="T14" fmla="*/ 41 w 482"/>
                <a:gd name="T15" fmla="*/ 77 h 395"/>
                <a:gd name="T16" fmla="*/ 46 w 482"/>
                <a:gd name="T17" fmla="*/ 73 h 395"/>
                <a:gd name="T18" fmla="*/ 49 w 482"/>
                <a:gd name="T19" fmla="*/ 68 h 395"/>
                <a:gd name="T20" fmla="*/ 57 w 482"/>
                <a:gd name="T21" fmla="*/ 67 h 395"/>
                <a:gd name="T22" fmla="*/ 63 w 482"/>
                <a:gd name="T23" fmla="*/ 65 h 395"/>
                <a:gd name="T24" fmla="*/ 72 w 482"/>
                <a:gd name="T25" fmla="*/ 61 h 395"/>
                <a:gd name="T26" fmla="*/ 65 w 482"/>
                <a:gd name="T27" fmla="*/ 70 h 395"/>
                <a:gd name="T28" fmla="*/ 58 w 482"/>
                <a:gd name="T29" fmla="*/ 77 h 395"/>
                <a:gd name="T30" fmla="*/ 53 w 482"/>
                <a:gd name="T31" fmla="*/ 81 h 395"/>
                <a:gd name="T32" fmla="*/ 61 w 482"/>
                <a:gd name="T33" fmla="*/ 77 h 395"/>
                <a:gd name="T34" fmla="*/ 68 w 482"/>
                <a:gd name="T35" fmla="*/ 71 h 395"/>
                <a:gd name="T36" fmla="*/ 74 w 482"/>
                <a:gd name="T37" fmla="*/ 64 h 395"/>
                <a:gd name="T38" fmla="*/ 77 w 482"/>
                <a:gd name="T39" fmla="*/ 61 h 395"/>
                <a:gd name="T40" fmla="*/ 83 w 482"/>
                <a:gd name="T41" fmla="*/ 60 h 395"/>
                <a:gd name="T42" fmla="*/ 93 w 482"/>
                <a:gd name="T43" fmla="*/ 56 h 395"/>
                <a:gd name="T44" fmla="*/ 103 w 482"/>
                <a:gd name="T45" fmla="*/ 45 h 395"/>
                <a:gd name="T46" fmla="*/ 97 w 482"/>
                <a:gd name="T47" fmla="*/ 57 h 395"/>
                <a:gd name="T48" fmla="*/ 96 w 482"/>
                <a:gd name="T49" fmla="*/ 63 h 395"/>
                <a:gd name="T50" fmla="*/ 100 w 482"/>
                <a:gd name="T51" fmla="*/ 59 h 395"/>
                <a:gd name="T52" fmla="*/ 105 w 482"/>
                <a:gd name="T53" fmla="*/ 51 h 395"/>
                <a:gd name="T54" fmla="*/ 109 w 482"/>
                <a:gd name="T55" fmla="*/ 41 h 395"/>
                <a:gd name="T56" fmla="*/ 112 w 482"/>
                <a:gd name="T57" fmla="*/ 29 h 395"/>
                <a:gd name="T58" fmla="*/ 112 w 482"/>
                <a:gd name="T59" fmla="*/ 12 h 395"/>
                <a:gd name="T60" fmla="*/ 114 w 482"/>
                <a:gd name="T61" fmla="*/ 0 h 395"/>
                <a:gd name="T62" fmla="*/ 121 w 482"/>
                <a:gd name="T63" fmla="*/ 47 h 395"/>
                <a:gd name="T64" fmla="*/ 107 w 482"/>
                <a:gd name="T65" fmla="*/ 77 h 395"/>
                <a:gd name="T66" fmla="*/ 85 w 482"/>
                <a:gd name="T67" fmla="*/ 90 h 395"/>
                <a:gd name="T68" fmla="*/ 66 w 482"/>
                <a:gd name="T69" fmla="*/ 98 h 395"/>
                <a:gd name="T70" fmla="*/ 40 w 482"/>
                <a:gd name="T71" fmla="*/ 97 h 395"/>
                <a:gd name="T72" fmla="*/ 0 w 482"/>
                <a:gd name="T73" fmla="*/ 73 h 395"/>
                <a:gd name="T74" fmla="*/ 16 w 482"/>
                <a:gd name="T75" fmla="*/ 74 h 395"/>
                <a:gd name="T76" fmla="*/ 16 w 482"/>
                <a:gd name="T77" fmla="*/ 74 h 39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82"/>
                <a:gd name="T118" fmla="*/ 0 h 395"/>
                <a:gd name="T119" fmla="*/ 482 w 482"/>
                <a:gd name="T120" fmla="*/ 395 h 39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82" h="395">
                  <a:moveTo>
                    <a:pt x="64" y="299"/>
                  </a:moveTo>
                  <a:lnTo>
                    <a:pt x="59" y="314"/>
                  </a:lnTo>
                  <a:lnTo>
                    <a:pt x="78" y="305"/>
                  </a:lnTo>
                  <a:lnTo>
                    <a:pt x="118" y="305"/>
                  </a:lnTo>
                  <a:lnTo>
                    <a:pt x="168" y="283"/>
                  </a:lnTo>
                  <a:lnTo>
                    <a:pt x="166" y="300"/>
                  </a:lnTo>
                  <a:lnTo>
                    <a:pt x="137" y="324"/>
                  </a:lnTo>
                  <a:lnTo>
                    <a:pt x="163" y="310"/>
                  </a:lnTo>
                  <a:lnTo>
                    <a:pt x="183" y="295"/>
                  </a:lnTo>
                  <a:lnTo>
                    <a:pt x="196" y="275"/>
                  </a:lnTo>
                  <a:lnTo>
                    <a:pt x="227" y="271"/>
                  </a:lnTo>
                  <a:lnTo>
                    <a:pt x="252" y="263"/>
                  </a:lnTo>
                  <a:lnTo>
                    <a:pt x="285" y="244"/>
                  </a:lnTo>
                  <a:lnTo>
                    <a:pt x="259" y="280"/>
                  </a:lnTo>
                  <a:lnTo>
                    <a:pt x="232" y="309"/>
                  </a:lnTo>
                  <a:lnTo>
                    <a:pt x="212" y="324"/>
                  </a:lnTo>
                  <a:lnTo>
                    <a:pt x="241" y="310"/>
                  </a:lnTo>
                  <a:lnTo>
                    <a:pt x="271" y="285"/>
                  </a:lnTo>
                  <a:lnTo>
                    <a:pt x="295" y="256"/>
                  </a:lnTo>
                  <a:lnTo>
                    <a:pt x="307" y="244"/>
                  </a:lnTo>
                  <a:lnTo>
                    <a:pt x="332" y="243"/>
                  </a:lnTo>
                  <a:lnTo>
                    <a:pt x="371" y="227"/>
                  </a:lnTo>
                  <a:lnTo>
                    <a:pt x="410" y="180"/>
                  </a:lnTo>
                  <a:lnTo>
                    <a:pt x="387" y="229"/>
                  </a:lnTo>
                  <a:lnTo>
                    <a:pt x="381" y="254"/>
                  </a:lnTo>
                  <a:lnTo>
                    <a:pt x="400" y="236"/>
                  </a:lnTo>
                  <a:lnTo>
                    <a:pt x="419" y="205"/>
                  </a:lnTo>
                  <a:lnTo>
                    <a:pt x="436" y="165"/>
                  </a:lnTo>
                  <a:lnTo>
                    <a:pt x="446" y="117"/>
                  </a:lnTo>
                  <a:lnTo>
                    <a:pt x="446" y="49"/>
                  </a:lnTo>
                  <a:lnTo>
                    <a:pt x="454" y="0"/>
                  </a:lnTo>
                  <a:lnTo>
                    <a:pt x="482" y="190"/>
                  </a:lnTo>
                  <a:lnTo>
                    <a:pt x="426" y="309"/>
                  </a:lnTo>
                  <a:lnTo>
                    <a:pt x="339" y="363"/>
                  </a:lnTo>
                  <a:lnTo>
                    <a:pt x="263" y="395"/>
                  </a:lnTo>
                  <a:lnTo>
                    <a:pt x="157" y="390"/>
                  </a:lnTo>
                  <a:lnTo>
                    <a:pt x="0" y="295"/>
                  </a:lnTo>
                  <a:lnTo>
                    <a:pt x="64" y="2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4" name="Freeform 17">
              <a:extLst>
                <a:ext uri="{FF2B5EF4-FFF2-40B4-BE49-F238E27FC236}">
                  <a16:creationId xmlns:a16="http://schemas.microsoft.com/office/drawing/2014/main" id="{86505682-59B5-40A5-A8D1-E282EAC96E71}"/>
                </a:ext>
              </a:extLst>
            </p:cNvPr>
            <p:cNvSpPr>
              <a:spLocks/>
            </p:cNvSpPr>
            <p:nvPr/>
          </p:nvSpPr>
          <p:spPr bwMode="auto">
            <a:xfrm>
              <a:off x="5012" y="3679"/>
              <a:ext cx="157" cy="110"/>
            </a:xfrm>
            <a:custGeom>
              <a:avLst/>
              <a:gdLst>
                <a:gd name="T0" fmla="*/ 0 w 314"/>
                <a:gd name="T1" fmla="*/ 8 h 221"/>
                <a:gd name="T2" fmla="*/ 5 w 314"/>
                <a:gd name="T3" fmla="*/ 36 h 221"/>
                <a:gd name="T4" fmla="*/ 18 w 314"/>
                <a:gd name="T5" fmla="*/ 49 h 221"/>
                <a:gd name="T6" fmla="*/ 34 w 314"/>
                <a:gd name="T7" fmla="*/ 49 h 221"/>
                <a:gd name="T8" fmla="*/ 49 w 314"/>
                <a:gd name="T9" fmla="*/ 55 h 221"/>
                <a:gd name="T10" fmla="*/ 60 w 314"/>
                <a:gd name="T11" fmla="*/ 55 h 221"/>
                <a:gd name="T12" fmla="*/ 69 w 314"/>
                <a:gd name="T13" fmla="*/ 51 h 221"/>
                <a:gd name="T14" fmla="*/ 79 w 314"/>
                <a:gd name="T15" fmla="*/ 39 h 221"/>
                <a:gd name="T16" fmla="*/ 55 w 314"/>
                <a:gd name="T17" fmla="*/ 45 h 221"/>
                <a:gd name="T18" fmla="*/ 19 w 314"/>
                <a:gd name="T19" fmla="*/ 28 h 221"/>
                <a:gd name="T20" fmla="*/ 1 w 314"/>
                <a:gd name="T21" fmla="*/ 0 h 221"/>
                <a:gd name="T22" fmla="*/ 0 w 314"/>
                <a:gd name="T23" fmla="*/ 8 h 221"/>
                <a:gd name="T24" fmla="*/ 0 w 314"/>
                <a:gd name="T25" fmla="*/ 8 h 2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14"/>
                <a:gd name="T40" fmla="*/ 0 h 221"/>
                <a:gd name="T41" fmla="*/ 314 w 314"/>
                <a:gd name="T42" fmla="*/ 221 h 2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14" h="221">
                  <a:moveTo>
                    <a:pt x="0" y="34"/>
                  </a:moveTo>
                  <a:lnTo>
                    <a:pt x="17" y="144"/>
                  </a:lnTo>
                  <a:lnTo>
                    <a:pt x="72" y="197"/>
                  </a:lnTo>
                  <a:lnTo>
                    <a:pt x="133" y="198"/>
                  </a:lnTo>
                  <a:lnTo>
                    <a:pt x="194" y="221"/>
                  </a:lnTo>
                  <a:lnTo>
                    <a:pt x="238" y="221"/>
                  </a:lnTo>
                  <a:lnTo>
                    <a:pt x="275" y="204"/>
                  </a:lnTo>
                  <a:lnTo>
                    <a:pt x="314" y="158"/>
                  </a:lnTo>
                  <a:lnTo>
                    <a:pt x="219" y="182"/>
                  </a:lnTo>
                  <a:lnTo>
                    <a:pt x="75" y="115"/>
                  </a:lnTo>
                  <a:lnTo>
                    <a:pt x="4" y="0"/>
                  </a:lnTo>
                  <a:lnTo>
                    <a:pt x="0" y="3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5" name="Freeform 18">
              <a:extLst>
                <a:ext uri="{FF2B5EF4-FFF2-40B4-BE49-F238E27FC236}">
                  <a16:creationId xmlns:a16="http://schemas.microsoft.com/office/drawing/2014/main" id="{83BBACB4-6245-4726-AA3F-0EB4D593189B}"/>
                </a:ext>
              </a:extLst>
            </p:cNvPr>
            <p:cNvSpPr>
              <a:spLocks/>
            </p:cNvSpPr>
            <p:nvPr/>
          </p:nvSpPr>
          <p:spPr bwMode="auto">
            <a:xfrm>
              <a:off x="5019" y="3729"/>
              <a:ext cx="151" cy="62"/>
            </a:xfrm>
            <a:custGeom>
              <a:avLst/>
              <a:gdLst>
                <a:gd name="T0" fmla="*/ 45 w 304"/>
                <a:gd name="T1" fmla="*/ 18 h 124"/>
                <a:gd name="T2" fmla="*/ 15 w 304"/>
                <a:gd name="T3" fmla="*/ 14 h 124"/>
                <a:gd name="T4" fmla="*/ 0 w 304"/>
                <a:gd name="T5" fmla="*/ 0 h 124"/>
                <a:gd name="T6" fmla="*/ 5 w 304"/>
                <a:gd name="T7" fmla="*/ 18 h 124"/>
                <a:gd name="T8" fmla="*/ 27 w 304"/>
                <a:gd name="T9" fmla="*/ 31 h 124"/>
                <a:gd name="T10" fmla="*/ 49 w 304"/>
                <a:gd name="T11" fmla="*/ 31 h 124"/>
                <a:gd name="T12" fmla="*/ 59 w 304"/>
                <a:gd name="T13" fmla="*/ 30 h 124"/>
                <a:gd name="T14" fmla="*/ 66 w 304"/>
                <a:gd name="T15" fmla="*/ 26 h 124"/>
                <a:gd name="T16" fmla="*/ 75 w 304"/>
                <a:gd name="T17" fmla="*/ 11 h 124"/>
                <a:gd name="T18" fmla="*/ 55 w 304"/>
                <a:gd name="T19" fmla="*/ 21 h 124"/>
                <a:gd name="T20" fmla="*/ 45 w 304"/>
                <a:gd name="T21" fmla="*/ 18 h 124"/>
                <a:gd name="T22" fmla="*/ 45 w 304"/>
                <a:gd name="T23" fmla="*/ 18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4"/>
                <a:gd name="T37" fmla="*/ 0 h 124"/>
                <a:gd name="T38" fmla="*/ 304 w 304"/>
                <a:gd name="T39" fmla="*/ 124 h 1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4" h="124">
                  <a:moveTo>
                    <a:pt x="183" y="70"/>
                  </a:moveTo>
                  <a:lnTo>
                    <a:pt x="61" y="53"/>
                  </a:lnTo>
                  <a:lnTo>
                    <a:pt x="0" y="0"/>
                  </a:lnTo>
                  <a:lnTo>
                    <a:pt x="20" y="70"/>
                  </a:lnTo>
                  <a:lnTo>
                    <a:pt x="110" y="121"/>
                  </a:lnTo>
                  <a:lnTo>
                    <a:pt x="197" y="124"/>
                  </a:lnTo>
                  <a:lnTo>
                    <a:pt x="238" y="117"/>
                  </a:lnTo>
                  <a:lnTo>
                    <a:pt x="268" y="104"/>
                  </a:lnTo>
                  <a:lnTo>
                    <a:pt x="304" y="41"/>
                  </a:lnTo>
                  <a:lnTo>
                    <a:pt x="224" y="82"/>
                  </a:lnTo>
                  <a:lnTo>
                    <a:pt x="183" y="7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6" name="Freeform 19">
              <a:extLst>
                <a:ext uri="{FF2B5EF4-FFF2-40B4-BE49-F238E27FC236}">
                  <a16:creationId xmlns:a16="http://schemas.microsoft.com/office/drawing/2014/main" id="{66DA18FE-7DB4-4574-9D7B-6FCC6965DA4C}"/>
                </a:ext>
              </a:extLst>
            </p:cNvPr>
            <p:cNvSpPr>
              <a:spLocks/>
            </p:cNvSpPr>
            <p:nvPr/>
          </p:nvSpPr>
          <p:spPr bwMode="auto">
            <a:xfrm>
              <a:off x="5253" y="4054"/>
              <a:ext cx="64" cy="68"/>
            </a:xfrm>
            <a:custGeom>
              <a:avLst/>
              <a:gdLst>
                <a:gd name="T0" fmla="*/ 0 w 129"/>
                <a:gd name="T1" fmla="*/ 15 h 135"/>
                <a:gd name="T2" fmla="*/ 0 w 129"/>
                <a:gd name="T3" fmla="*/ 14 h 135"/>
                <a:gd name="T4" fmla="*/ 2 w 129"/>
                <a:gd name="T5" fmla="*/ 13 h 135"/>
                <a:gd name="T6" fmla="*/ 3 w 129"/>
                <a:gd name="T7" fmla="*/ 11 h 135"/>
                <a:gd name="T8" fmla="*/ 4 w 129"/>
                <a:gd name="T9" fmla="*/ 10 h 135"/>
                <a:gd name="T10" fmla="*/ 7 w 129"/>
                <a:gd name="T11" fmla="*/ 7 h 135"/>
                <a:gd name="T12" fmla="*/ 9 w 129"/>
                <a:gd name="T13" fmla="*/ 5 h 135"/>
                <a:gd name="T14" fmla="*/ 10 w 129"/>
                <a:gd name="T15" fmla="*/ 4 h 135"/>
                <a:gd name="T16" fmla="*/ 12 w 129"/>
                <a:gd name="T17" fmla="*/ 2 h 135"/>
                <a:gd name="T18" fmla="*/ 14 w 129"/>
                <a:gd name="T19" fmla="*/ 0 h 135"/>
                <a:gd name="T20" fmla="*/ 15 w 129"/>
                <a:gd name="T21" fmla="*/ 0 h 135"/>
                <a:gd name="T22" fmla="*/ 16 w 129"/>
                <a:gd name="T23" fmla="*/ 2 h 135"/>
                <a:gd name="T24" fmla="*/ 17 w 129"/>
                <a:gd name="T25" fmla="*/ 3 h 135"/>
                <a:gd name="T26" fmla="*/ 18 w 129"/>
                <a:gd name="T27" fmla="*/ 5 h 135"/>
                <a:gd name="T28" fmla="*/ 19 w 129"/>
                <a:gd name="T29" fmla="*/ 6 h 135"/>
                <a:gd name="T30" fmla="*/ 21 w 129"/>
                <a:gd name="T31" fmla="*/ 8 h 135"/>
                <a:gd name="T32" fmla="*/ 22 w 129"/>
                <a:gd name="T33" fmla="*/ 10 h 135"/>
                <a:gd name="T34" fmla="*/ 24 w 129"/>
                <a:gd name="T35" fmla="*/ 12 h 135"/>
                <a:gd name="T36" fmla="*/ 25 w 129"/>
                <a:gd name="T37" fmla="*/ 14 h 135"/>
                <a:gd name="T38" fmla="*/ 26 w 129"/>
                <a:gd name="T39" fmla="*/ 16 h 135"/>
                <a:gd name="T40" fmla="*/ 28 w 129"/>
                <a:gd name="T41" fmla="*/ 17 h 135"/>
                <a:gd name="T42" fmla="*/ 29 w 129"/>
                <a:gd name="T43" fmla="*/ 19 h 135"/>
                <a:gd name="T44" fmla="*/ 31 w 129"/>
                <a:gd name="T45" fmla="*/ 21 h 135"/>
                <a:gd name="T46" fmla="*/ 32 w 129"/>
                <a:gd name="T47" fmla="*/ 22 h 135"/>
                <a:gd name="T48" fmla="*/ 8 w 129"/>
                <a:gd name="T49" fmla="*/ 34 h 135"/>
                <a:gd name="T50" fmla="*/ 0 w 129"/>
                <a:gd name="T51" fmla="*/ 15 h 135"/>
                <a:gd name="T52" fmla="*/ 0 w 129"/>
                <a:gd name="T53" fmla="*/ 15 h 1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29"/>
                <a:gd name="T82" fmla="*/ 0 h 135"/>
                <a:gd name="T83" fmla="*/ 129 w 129"/>
                <a:gd name="T84" fmla="*/ 135 h 1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29" h="135">
                  <a:moveTo>
                    <a:pt x="0" y="59"/>
                  </a:moveTo>
                  <a:lnTo>
                    <a:pt x="2" y="56"/>
                  </a:lnTo>
                  <a:lnTo>
                    <a:pt x="9" y="49"/>
                  </a:lnTo>
                  <a:lnTo>
                    <a:pt x="14" y="44"/>
                  </a:lnTo>
                  <a:lnTo>
                    <a:pt x="19" y="37"/>
                  </a:lnTo>
                  <a:lnTo>
                    <a:pt x="31" y="25"/>
                  </a:lnTo>
                  <a:lnTo>
                    <a:pt x="36" y="20"/>
                  </a:lnTo>
                  <a:lnTo>
                    <a:pt x="41" y="15"/>
                  </a:lnTo>
                  <a:lnTo>
                    <a:pt x="51" y="5"/>
                  </a:lnTo>
                  <a:lnTo>
                    <a:pt x="58" y="0"/>
                  </a:lnTo>
                  <a:lnTo>
                    <a:pt x="62" y="0"/>
                  </a:lnTo>
                  <a:lnTo>
                    <a:pt x="65" y="7"/>
                  </a:lnTo>
                  <a:lnTo>
                    <a:pt x="68" y="12"/>
                  </a:lnTo>
                  <a:lnTo>
                    <a:pt x="73" y="17"/>
                  </a:lnTo>
                  <a:lnTo>
                    <a:pt x="79" y="23"/>
                  </a:lnTo>
                  <a:lnTo>
                    <a:pt x="84" y="30"/>
                  </a:lnTo>
                  <a:lnTo>
                    <a:pt x="90" y="39"/>
                  </a:lnTo>
                  <a:lnTo>
                    <a:pt x="96" y="46"/>
                  </a:lnTo>
                  <a:lnTo>
                    <a:pt x="102" y="54"/>
                  </a:lnTo>
                  <a:lnTo>
                    <a:pt x="107" y="61"/>
                  </a:lnTo>
                  <a:lnTo>
                    <a:pt x="114" y="68"/>
                  </a:lnTo>
                  <a:lnTo>
                    <a:pt x="119" y="74"/>
                  </a:lnTo>
                  <a:lnTo>
                    <a:pt x="126" y="83"/>
                  </a:lnTo>
                  <a:lnTo>
                    <a:pt x="129" y="86"/>
                  </a:lnTo>
                  <a:lnTo>
                    <a:pt x="33" y="135"/>
                  </a:lnTo>
                  <a:lnTo>
                    <a:pt x="0" y="5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7" name="Freeform 20">
              <a:extLst>
                <a:ext uri="{FF2B5EF4-FFF2-40B4-BE49-F238E27FC236}">
                  <a16:creationId xmlns:a16="http://schemas.microsoft.com/office/drawing/2014/main" id="{5207C542-FFE8-4E67-98F1-2573B335136B}"/>
                </a:ext>
              </a:extLst>
            </p:cNvPr>
            <p:cNvSpPr>
              <a:spLocks/>
            </p:cNvSpPr>
            <p:nvPr/>
          </p:nvSpPr>
          <p:spPr bwMode="auto">
            <a:xfrm>
              <a:off x="4992" y="3723"/>
              <a:ext cx="60" cy="168"/>
            </a:xfrm>
            <a:custGeom>
              <a:avLst/>
              <a:gdLst>
                <a:gd name="T0" fmla="*/ 4 w 121"/>
                <a:gd name="T1" fmla="*/ 0 h 336"/>
                <a:gd name="T2" fmla="*/ 0 w 121"/>
                <a:gd name="T3" fmla="*/ 30 h 336"/>
                <a:gd name="T4" fmla="*/ 0 w 121"/>
                <a:gd name="T5" fmla="*/ 50 h 336"/>
                <a:gd name="T6" fmla="*/ 1 w 121"/>
                <a:gd name="T7" fmla="*/ 66 h 336"/>
                <a:gd name="T8" fmla="*/ 7 w 121"/>
                <a:gd name="T9" fmla="*/ 83 h 336"/>
                <a:gd name="T10" fmla="*/ 30 w 121"/>
                <a:gd name="T11" fmla="*/ 84 h 336"/>
                <a:gd name="T12" fmla="*/ 20 w 121"/>
                <a:gd name="T13" fmla="*/ 41 h 336"/>
                <a:gd name="T14" fmla="*/ 4 w 121"/>
                <a:gd name="T15" fmla="*/ 0 h 336"/>
                <a:gd name="T16" fmla="*/ 4 w 121"/>
                <a:gd name="T17" fmla="*/ 0 h 3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1"/>
                <a:gd name="T28" fmla="*/ 0 h 336"/>
                <a:gd name="T29" fmla="*/ 121 w 121"/>
                <a:gd name="T30" fmla="*/ 336 h 3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1" h="336">
                  <a:moveTo>
                    <a:pt x="17" y="0"/>
                  </a:moveTo>
                  <a:lnTo>
                    <a:pt x="0" y="117"/>
                  </a:lnTo>
                  <a:lnTo>
                    <a:pt x="0" y="199"/>
                  </a:lnTo>
                  <a:lnTo>
                    <a:pt x="4" y="263"/>
                  </a:lnTo>
                  <a:lnTo>
                    <a:pt x="29" y="331"/>
                  </a:lnTo>
                  <a:lnTo>
                    <a:pt x="121" y="336"/>
                  </a:lnTo>
                  <a:lnTo>
                    <a:pt x="80" y="161"/>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8" name="Freeform 21">
              <a:extLst>
                <a:ext uri="{FF2B5EF4-FFF2-40B4-BE49-F238E27FC236}">
                  <a16:creationId xmlns:a16="http://schemas.microsoft.com/office/drawing/2014/main" id="{8C729E3F-3C96-4BC8-A632-1317A17CF655}"/>
                </a:ext>
              </a:extLst>
            </p:cNvPr>
            <p:cNvSpPr>
              <a:spLocks/>
            </p:cNvSpPr>
            <p:nvPr/>
          </p:nvSpPr>
          <p:spPr bwMode="auto">
            <a:xfrm>
              <a:off x="5179" y="3599"/>
              <a:ext cx="165" cy="469"/>
            </a:xfrm>
            <a:custGeom>
              <a:avLst/>
              <a:gdLst>
                <a:gd name="T0" fmla="*/ 0 w 331"/>
                <a:gd name="T1" fmla="*/ 17 h 938"/>
                <a:gd name="T2" fmla="*/ 0 w 331"/>
                <a:gd name="T3" fmla="*/ 27 h 938"/>
                <a:gd name="T4" fmla="*/ 4 w 331"/>
                <a:gd name="T5" fmla="*/ 31 h 938"/>
                <a:gd name="T6" fmla="*/ 8 w 331"/>
                <a:gd name="T7" fmla="*/ 44 h 938"/>
                <a:gd name="T8" fmla="*/ 9 w 331"/>
                <a:gd name="T9" fmla="*/ 57 h 938"/>
                <a:gd name="T10" fmla="*/ 13 w 331"/>
                <a:gd name="T11" fmla="*/ 63 h 938"/>
                <a:gd name="T12" fmla="*/ 15 w 331"/>
                <a:gd name="T13" fmla="*/ 87 h 938"/>
                <a:gd name="T14" fmla="*/ 19 w 331"/>
                <a:gd name="T15" fmla="*/ 100 h 938"/>
                <a:gd name="T16" fmla="*/ 30 w 331"/>
                <a:gd name="T17" fmla="*/ 148 h 938"/>
                <a:gd name="T18" fmla="*/ 36 w 331"/>
                <a:gd name="T19" fmla="*/ 185 h 938"/>
                <a:gd name="T20" fmla="*/ 35 w 331"/>
                <a:gd name="T21" fmla="*/ 200 h 938"/>
                <a:gd name="T22" fmla="*/ 31 w 331"/>
                <a:gd name="T23" fmla="*/ 213 h 938"/>
                <a:gd name="T24" fmla="*/ 33 w 331"/>
                <a:gd name="T25" fmla="*/ 235 h 938"/>
                <a:gd name="T26" fmla="*/ 52 w 331"/>
                <a:gd name="T27" fmla="*/ 228 h 938"/>
                <a:gd name="T28" fmla="*/ 56 w 331"/>
                <a:gd name="T29" fmla="*/ 206 h 938"/>
                <a:gd name="T30" fmla="*/ 73 w 331"/>
                <a:gd name="T31" fmla="*/ 191 h 938"/>
                <a:gd name="T32" fmla="*/ 82 w 331"/>
                <a:gd name="T33" fmla="*/ 45 h 938"/>
                <a:gd name="T34" fmla="*/ 79 w 331"/>
                <a:gd name="T35" fmla="*/ 17 h 938"/>
                <a:gd name="T36" fmla="*/ 75 w 331"/>
                <a:gd name="T37" fmla="*/ 0 h 938"/>
                <a:gd name="T38" fmla="*/ 62 w 331"/>
                <a:gd name="T39" fmla="*/ 18 h 938"/>
                <a:gd name="T40" fmla="*/ 33 w 331"/>
                <a:gd name="T41" fmla="*/ 23 h 938"/>
                <a:gd name="T42" fmla="*/ 22 w 331"/>
                <a:gd name="T43" fmla="*/ 23 h 938"/>
                <a:gd name="T44" fmla="*/ 0 w 331"/>
                <a:gd name="T45" fmla="*/ 17 h 938"/>
                <a:gd name="T46" fmla="*/ 0 w 331"/>
                <a:gd name="T47" fmla="*/ 17 h 93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31"/>
                <a:gd name="T73" fmla="*/ 0 h 938"/>
                <a:gd name="T74" fmla="*/ 331 w 331"/>
                <a:gd name="T75" fmla="*/ 938 h 93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31" h="938">
                  <a:moveTo>
                    <a:pt x="0" y="66"/>
                  </a:moveTo>
                  <a:lnTo>
                    <a:pt x="0" y="108"/>
                  </a:lnTo>
                  <a:lnTo>
                    <a:pt x="18" y="123"/>
                  </a:lnTo>
                  <a:lnTo>
                    <a:pt x="34" y="174"/>
                  </a:lnTo>
                  <a:lnTo>
                    <a:pt x="37" y="225"/>
                  </a:lnTo>
                  <a:lnTo>
                    <a:pt x="54" y="251"/>
                  </a:lnTo>
                  <a:lnTo>
                    <a:pt x="63" y="346"/>
                  </a:lnTo>
                  <a:lnTo>
                    <a:pt x="76" y="400"/>
                  </a:lnTo>
                  <a:lnTo>
                    <a:pt x="122" y="590"/>
                  </a:lnTo>
                  <a:lnTo>
                    <a:pt x="147" y="737"/>
                  </a:lnTo>
                  <a:lnTo>
                    <a:pt x="142" y="797"/>
                  </a:lnTo>
                  <a:lnTo>
                    <a:pt x="125" y="851"/>
                  </a:lnTo>
                  <a:lnTo>
                    <a:pt x="132" y="938"/>
                  </a:lnTo>
                  <a:lnTo>
                    <a:pt x="210" y="909"/>
                  </a:lnTo>
                  <a:lnTo>
                    <a:pt x="227" y="822"/>
                  </a:lnTo>
                  <a:lnTo>
                    <a:pt x="295" y="761"/>
                  </a:lnTo>
                  <a:lnTo>
                    <a:pt x="331" y="178"/>
                  </a:lnTo>
                  <a:lnTo>
                    <a:pt x="319" y="66"/>
                  </a:lnTo>
                  <a:lnTo>
                    <a:pt x="300" y="0"/>
                  </a:lnTo>
                  <a:lnTo>
                    <a:pt x="249" y="69"/>
                  </a:lnTo>
                  <a:lnTo>
                    <a:pt x="134" y="90"/>
                  </a:lnTo>
                  <a:lnTo>
                    <a:pt x="88" y="90"/>
                  </a:lnTo>
                  <a:lnTo>
                    <a:pt x="0" y="6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29" name="Freeform 22">
              <a:extLst>
                <a:ext uri="{FF2B5EF4-FFF2-40B4-BE49-F238E27FC236}">
                  <a16:creationId xmlns:a16="http://schemas.microsoft.com/office/drawing/2014/main" id="{3AD7DF8B-5DB0-4B58-9DBD-4668665DE34B}"/>
                </a:ext>
              </a:extLst>
            </p:cNvPr>
            <p:cNvSpPr>
              <a:spLocks/>
            </p:cNvSpPr>
            <p:nvPr/>
          </p:nvSpPr>
          <p:spPr bwMode="auto">
            <a:xfrm>
              <a:off x="5248" y="3989"/>
              <a:ext cx="117" cy="163"/>
            </a:xfrm>
            <a:custGeom>
              <a:avLst/>
              <a:gdLst>
                <a:gd name="T0" fmla="*/ 0 w 232"/>
                <a:gd name="T1" fmla="*/ 43 h 325"/>
                <a:gd name="T2" fmla="*/ 16 w 232"/>
                <a:gd name="T3" fmla="*/ 32 h 325"/>
                <a:gd name="T4" fmla="*/ 19 w 232"/>
                <a:gd name="T5" fmla="*/ 27 h 325"/>
                <a:gd name="T6" fmla="*/ 21 w 232"/>
                <a:gd name="T7" fmla="*/ 9 h 325"/>
                <a:gd name="T8" fmla="*/ 27 w 232"/>
                <a:gd name="T9" fmla="*/ 0 h 325"/>
                <a:gd name="T10" fmla="*/ 59 w 232"/>
                <a:gd name="T11" fmla="*/ 53 h 325"/>
                <a:gd name="T12" fmla="*/ 59 w 232"/>
                <a:gd name="T13" fmla="*/ 82 h 325"/>
                <a:gd name="T14" fmla="*/ 24 w 232"/>
                <a:gd name="T15" fmla="*/ 75 h 325"/>
                <a:gd name="T16" fmla="*/ 13 w 232"/>
                <a:gd name="T17" fmla="*/ 62 h 325"/>
                <a:gd name="T18" fmla="*/ 33 w 232"/>
                <a:gd name="T19" fmla="*/ 52 h 325"/>
                <a:gd name="T20" fmla="*/ 20 w 232"/>
                <a:gd name="T21" fmla="*/ 35 h 325"/>
                <a:gd name="T22" fmla="*/ 0 w 232"/>
                <a:gd name="T23" fmla="*/ 43 h 325"/>
                <a:gd name="T24" fmla="*/ 0 w 232"/>
                <a:gd name="T25" fmla="*/ 43 h 32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32"/>
                <a:gd name="T40" fmla="*/ 0 h 325"/>
                <a:gd name="T41" fmla="*/ 232 w 232"/>
                <a:gd name="T42" fmla="*/ 325 h 32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32" h="325">
                  <a:moveTo>
                    <a:pt x="0" y="169"/>
                  </a:moveTo>
                  <a:lnTo>
                    <a:pt x="63" y="127"/>
                  </a:lnTo>
                  <a:lnTo>
                    <a:pt x="76" y="107"/>
                  </a:lnTo>
                  <a:lnTo>
                    <a:pt x="81" y="34"/>
                  </a:lnTo>
                  <a:lnTo>
                    <a:pt x="105" y="0"/>
                  </a:lnTo>
                  <a:lnTo>
                    <a:pt x="232" y="210"/>
                  </a:lnTo>
                  <a:lnTo>
                    <a:pt x="232" y="325"/>
                  </a:lnTo>
                  <a:lnTo>
                    <a:pt x="95" y="298"/>
                  </a:lnTo>
                  <a:lnTo>
                    <a:pt x="51" y="247"/>
                  </a:lnTo>
                  <a:lnTo>
                    <a:pt x="129" y="207"/>
                  </a:lnTo>
                  <a:lnTo>
                    <a:pt x="78" y="139"/>
                  </a:lnTo>
                  <a:lnTo>
                    <a:pt x="0" y="169"/>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0" name="Freeform 23">
              <a:extLst>
                <a:ext uri="{FF2B5EF4-FFF2-40B4-BE49-F238E27FC236}">
                  <a16:creationId xmlns:a16="http://schemas.microsoft.com/office/drawing/2014/main" id="{EF233236-192B-4857-803C-C1B3B54FF473}"/>
                </a:ext>
              </a:extLst>
            </p:cNvPr>
            <p:cNvSpPr>
              <a:spLocks/>
            </p:cNvSpPr>
            <p:nvPr/>
          </p:nvSpPr>
          <p:spPr bwMode="auto">
            <a:xfrm>
              <a:off x="4996" y="3656"/>
              <a:ext cx="110" cy="306"/>
            </a:xfrm>
            <a:custGeom>
              <a:avLst/>
              <a:gdLst>
                <a:gd name="T0" fmla="*/ 3 w 219"/>
                <a:gd name="T1" fmla="*/ 0 h 613"/>
                <a:gd name="T2" fmla="*/ 0 w 219"/>
                <a:gd name="T3" fmla="*/ 10 h 613"/>
                <a:gd name="T4" fmla="*/ 0 w 219"/>
                <a:gd name="T5" fmla="*/ 27 h 613"/>
                <a:gd name="T6" fmla="*/ 5 w 219"/>
                <a:gd name="T7" fmla="*/ 40 h 613"/>
                <a:gd name="T8" fmla="*/ 0 w 219"/>
                <a:gd name="T9" fmla="*/ 52 h 613"/>
                <a:gd name="T10" fmla="*/ 19 w 219"/>
                <a:gd name="T11" fmla="*/ 76 h 613"/>
                <a:gd name="T12" fmla="*/ 27 w 219"/>
                <a:gd name="T13" fmla="*/ 112 h 613"/>
                <a:gd name="T14" fmla="*/ 13 w 219"/>
                <a:gd name="T15" fmla="*/ 121 h 613"/>
                <a:gd name="T16" fmla="*/ 24 w 219"/>
                <a:gd name="T17" fmla="*/ 141 h 613"/>
                <a:gd name="T18" fmla="*/ 42 w 219"/>
                <a:gd name="T19" fmla="*/ 153 h 613"/>
                <a:gd name="T20" fmla="*/ 54 w 219"/>
                <a:gd name="T21" fmla="*/ 151 h 613"/>
                <a:gd name="T22" fmla="*/ 55 w 219"/>
                <a:gd name="T23" fmla="*/ 129 h 613"/>
                <a:gd name="T24" fmla="*/ 55 w 219"/>
                <a:gd name="T25" fmla="*/ 102 h 613"/>
                <a:gd name="T26" fmla="*/ 55 w 219"/>
                <a:gd name="T27" fmla="*/ 99 h 613"/>
                <a:gd name="T28" fmla="*/ 54 w 219"/>
                <a:gd name="T29" fmla="*/ 94 h 613"/>
                <a:gd name="T30" fmla="*/ 53 w 219"/>
                <a:gd name="T31" fmla="*/ 88 h 613"/>
                <a:gd name="T32" fmla="*/ 52 w 219"/>
                <a:gd name="T33" fmla="*/ 82 h 613"/>
                <a:gd name="T34" fmla="*/ 51 w 219"/>
                <a:gd name="T35" fmla="*/ 75 h 613"/>
                <a:gd name="T36" fmla="*/ 50 w 219"/>
                <a:gd name="T37" fmla="*/ 69 h 613"/>
                <a:gd name="T38" fmla="*/ 49 w 219"/>
                <a:gd name="T39" fmla="*/ 64 h 613"/>
                <a:gd name="T40" fmla="*/ 26 w 219"/>
                <a:gd name="T41" fmla="*/ 48 h 613"/>
                <a:gd name="T42" fmla="*/ 31 w 219"/>
                <a:gd name="T43" fmla="*/ 57 h 613"/>
                <a:gd name="T44" fmla="*/ 22 w 219"/>
                <a:gd name="T45" fmla="*/ 56 h 613"/>
                <a:gd name="T46" fmla="*/ 11 w 219"/>
                <a:gd name="T47" fmla="*/ 38 h 613"/>
                <a:gd name="T48" fmla="*/ 9 w 219"/>
                <a:gd name="T49" fmla="*/ 16 h 613"/>
                <a:gd name="T50" fmla="*/ 12 w 219"/>
                <a:gd name="T51" fmla="*/ 7 h 613"/>
                <a:gd name="T52" fmla="*/ 3 w 219"/>
                <a:gd name="T53" fmla="*/ 0 h 613"/>
                <a:gd name="T54" fmla="*/ 3 w 219"/>
                <a:gd name="T55" fmla="*/ 0 h 61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19"/>
                <a:gd name="T85" fmla="*/ 0 h 613"/>
                <a:gd name="T86" fmla="*/ 219 w 219"/>
                <a:gd name="T87" fmla="*/ 613 h 61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19" h="613">
                  <a:moveTo>
                    <a:pt x="12" y="0"/>
                  </a:moveTo>
                  <a:lnTo>
                    <a:pt x="0" y="43"/>
                  </a:lnTo>
                  <a:lnTo>
                    <a:pt x="0" y="109"/>
                  </a:lnTo>
                  <a:lnTo>
                    <a:pt x="19" y="160"/>
                  </a:lnTo>
                  <a:lnTo>
                    <a:pt x="0" y="209"/>
                  </a:lnTo>
                  <a:lnTo>
                    <a:pt x="73" y="306"/>
                  </a:lnTo>
                  <a:lnTo>
                    <a:pt x="107" y="451"/>
                  </a:lnTo>
                  <a:lnTo>
                    <a:pt x="51" y="484"/>
                  </a:lnTo>
                  <a:lnTo>
                    <a:pt x="93" y="565"/>
                  </a:lnTo>
                  <a:lnTo>
                    <a:pt x="168" y="613"/>
                  </a:lnTo>
                  <a:lnTo>
                    <a:pt x="215" y="607"/>
                  </a:lnTo>
                  <a:lnTo>
                    <a:pt x="217" y="518"/>
                  </a:lnTo>
                  <a:lnTo>
                    <a:pt x="219" y="411"/>
                  </a:lnTo>
                  <a:lnTo>
                    <a:pt x="217" y="399"/>
                  </a:lnTo>
                  <a:lnTo>
                    <a:pt x="215" y="378"/>
                  </a:lnTo>
                  <a:lnTo>
                    <a:pt x="210" y="355"/>
                  </a:lnTo>
                  <a:lnTo>
                    <a:pt x="207" y="328"/>
                  </a:lnTo>
                  <a:lnTo>
                    <a:pt x="202" y="300"/>
                  </a:lnTo>
                  <a:lnTo>
                    <a:pt x="197" y="278"/>
                  </a:lnTo>
                  <a:lnTo>
                    <a:pt x="193" y="258"/>
                  </a:lnTo>
                  <a:lnTo>
                    <a:pt x="103" y="195"/>
                  </a:lnTo>
                  <a:lnTo>
                    <a:pt x="122" y="228"/>
                  </a:lnTo>
                  <a:lnTo>
                    <a:pt x="88" y="224"/>
                  </a:lnTo>
                  <a:lnTo>
                    <a:pt x="44" y="155"/>
                  </a:lnTo>
                  <a:lnTo>
                    <a:pt x="34" y="65"/>
                  </a:lnTo>
                  <a:lnTo>
                    <a:pt x="47" y="31"/>
                  </a:lnTo>
                  <a:lnTo>
                    <a:pt x="12" y="0"/>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1" name="Freeform 24">
              <a:extLst>
                <a:ext uri="{FF2B5EF4-FFF2-40B4-BE49-F238E27FC236}">
                  <a16:creationId xmlns:a16="http://schemas.microsoft.com/office/drawing/2014/main" id="{1EC7755B-F62C-4C93-93C9-E01264710F21}"/>
                </a:ext>
              </a:extLst>
            </p:cNvPr>
            <p:cNvSpPr>
              <a:spLocks/>
            </p:cNvSpPr>
            <p:nvPr/>
          </p:nvSpPr>
          <p:spPr bwMode="auto">
            <a:xfrm>
              <a:off x="4599" y="2849"/>
              <a:ext cx="133" cy="229"/>
            </a:xfrm>
            <a:custGeom>
              <a:avLst/>
              <a:gdLst>
                <a:gd name="T0" fmla="*/ 7 w 264"/>
                <a:gd name="T1" fmla="*/ 0 h 457"/>
                <a:gd name="T2" fmla="*/ 2 w 264"/>
                <a:gd name="T3" fmla="*/ 13 h 457"/>
                <a:gd name="T4" fmla="*/ 3 w 264"/>
                <a:gd name="T5" fmla="*/ 23 h 457"/>
                <a:gd name="T6" fmla="*/ 0 w 264"/>
                <a:gd name="T7" fmla="*/ 29 h 457"/>
                <a:gd name="T8" fmla="*/ 0 w 264"/>
                <a:gd name="T9" fmla="*/ 35 h 457"/>
                <a:gd name="T10" fmla="*/ 5 w 264"/>
                <a:gd name="T11" fmla="*/ 48 h 457"/>
                <a:gd name="T12" fmla="*/ 6 w 264"/>
                <a:gd name="T13" fmla="*/ 69 h 457"/>
                <a:gd name="T14" fmla="*/ 4 w 264"/>
                <a:gd name="T15" fmla="*/ 80 h 457"/>
                <a:gd name="T16" fmla="*/ 14 w 264"/>
                <a:gd name="T17" fmla="*/ 92 h 457"/>
                <a:gd name="T18" fmla="*/ 33 w 264"/>
                <a:gd name="T19" fmla="*/ 102 h 457"/>
                <a:gd name="T20" fmla="*/ 40 w 264"/>
                <a:gd name="T21" fmla="*/ 105 h 457"/>
                <a:gd name="T22" fmla="*/ 53 w 264"/>
                <a:gd name="T23" fmla="*/ 115 h 457"/>
                <a:gd name="T24" fmla="*/ 57 w 264"/>
                <a:gd name="T25" fmla="*/ 114 h 457"/>
                <a:gd name="T26" fmla="*/ 59 w 264"/>
                <a:gd name="T27" fmla="*/ 111 h 457"/>
                <a:gd name="T28" fmla="*/ 64 w 264"/>
                <a:gd name="T29" fmla="*/ 111 h 457"/>
                <a:gd name="T30" fmla="*/ 65 w 264"/>
                <a:gd name="T31" fmla="*/ 107 h 457"/>
                <a:gd name="T32" fmla="*/ 62 w 264"/>
                <a:gd name="T33" fmla="*/ 101 h 457"/>
                <a:gd name="T34" fmla="*/ 67 w 264"/>
                <a:gd name="T35" fmla="*/ 96 h 457"/>
                <a:gd name="T36" fmla="*/ 60 w 264"/>
                <a:gd name="T37" fmla="*/ 76 h 457"/>
                <a:gd name="T38" fmla="*/ 56 w 264"/>
                <a:gd name="T39" fmla="*/ 69 h 457"/>
                <a:gd name="T40" fmla="*/ 60 w 264"/>
                <a:gd name="T41" fmla="*/ 60 h 457"/>
                <a:gd name="T42" fmla="*/ 60 w 264"/>
                <a:gd name="T43" fmla="*/ 53 h 457"/>
                <a:gd name="T44" fmla="*/ 50 w 264"/>
                <a:gd name="T45" fmla="*/ 38 h 457"/>
                <a:gd name="T46" fmla="*/ 38 w 264"/>
                <a:gd name="T47" fmla="*/ 23 h 457"/>
                <a:gd name="T48" fmla="*/ 37 w 264"/>
                <a:gd name="T49" fmla="*/ 19 h 457"/>
                <a:gd name="T50" fmla="*/ 19 w 264"/>
                <a:gd name="T51" fmla="*/ 9 h 457"/>
                <a:gd name="T52" fmla="*/ 7 w 264"/>
                <a:gd name="T53" fmla="*/ 0 h 457"/>
                <a:gd name="T54" fmla="*/ 7 w 264"/>
                <a:gd name="T55" fmla="*/ 0 h 45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4"/>
                <a:gd name="T85" fmla="*/ 0 h 457"/>
                <a:gd name="T86" fmla="*/ 264 w 264"/>
                <a:gd name="T87" fmla="*/ 457 h 45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4" h="457">
                  <a:moveTo>
                    <a:pt x="28" y="0"/>
                  </a:moveTo>
                  <a:lnTo>
                    <a:pt x="5" y="49"/>
                  </a:lnTo>
                  <a:lnTo>
                    <a:pt x="10" y="89"/>
                  </a:lnTo>
                  <a:lnTo>
                    <a:pt x="0" y="115"/>
                  </a:lnTo>
                  <a:lnTo>
                    <a:pt x="0" y="140"/>
                  </a:lnTo>
                  <a:lnTo>
                    <a:pt x="20" y="191"/>
                  </a:lnTo>
                  <a:lnTo>
                    <a:pt x="23" y="274"/>
                  </a:lnTo>
                  <a:lnTo>
                    <a:pt x="13" y="318"/>
                  </a:lnTo>
                  <a:lnTo>
                    <a:pt x="56" y="366"/>
                  </a:lnTo>
                  <a:lnTo>
                    <a:pt x="129" y="405"/>
                  </a:lnTo>
                  <a:lnTo>
                    <a:pt x="157" y="420"/>
                  </a:lnTo>
                  <a:lnTo>
                    <a:pt x="210" y="457"/>
                  </a:lnTo>
                  <a:lnTo>
                    <a:pt x="224" y="456"/>
                  </a:lnTo>
                  <a:lnTo>
                    <a:pt x="235" y="442"/>
                  </a:lnTo>
                  <a:lnTo>
                    <a:pt x="254" y="442"/>
                  </a:lnTo>
                  <a:lnTo>
                    <a:pt x="259" y="425"/>
                  </a:lnTo>
                  <a:lnTo>
                    <a:pt x="244" y="402"/>
                  </a:lnTo>
                  <a:lnTo>
                    <a:pt x="264" y="381"/>
                  </a:lnTo>
                  <a:lnTo>
                    <a:pt x="239" y="303"/>
                  </a:lnTo>
                  <a:lnTo>
                    <a:pt x="220" y="273"/>
                  </a:lnTo>
                  <a:lnTo>
                    <a:pt x="239" y="239"/>
                  </a:lnTo>
                  <a:lnTo>
                    <a:pt x="239" y="212"/>
                  </a:lnTo>
                  <a:lnTo>
                    <a:pt x="198" y="152"/>
                  </a:lnTo>
                  <a:lnTo>
                    <a:pt x="149" y="89"/>
                  </a:lnTo>
                  <a:lnTo>
                    <a:pt x="144" y="74"/>
                  </a:lnTo>
                  <a:lnTo>
                    <a:pt x="76" y="35"/>
                  </a:lnTo>
                  <a:lnTo>
                    <a:pt x="28"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2" name="Freeform 25">
              <a:extLst>
                <a:ext uri="{FF2B5EF4-FFF2-40B4-BE49-F238E27FC236}">
                  <a16:creationId xmlns:a16="http://schemas.microsoft.com/office/drawing/2014/main" id="{C5A00FA0-17BB-4CA5-99E8-50A3D91072B8}"/>
                </a:ext>
              </a:extLst>
            </p:cNvPr>
            <p:cNvSpPr>
              <a:spLocks/>
            </p:cNvSpPr>
            <p:nvPr/>
          </p:nvSpPr>
          <p:spPr bwMode="auto">
            <a:xfrm>
              <a:off x="4616" y="2856"/>
              <a:ext cx="116" cy="221"/>
            </a:xfrm>
            <a:custGeom>
              <a:avLst/>
              <a:gdLst>
                <a:gd name="T0" fmla="*/ 0 w 230"/>
                <a:gd name="T1" fmla="*/ 0 h 443"/>
                <a:gd name="T2" fmla="*/ 12 w 230"/>
                <a:gd name="T3" fmla="*/ 13 h 443"/>
                <a:gd name="T4" fmla="*/ 5 w 230"/>
                <a:gd name="T5" fmla="*/ 15 h 443"/>
                <a:gd name="T6" fmla="*/ 14 w 230"/>
                <a:gd name="T7" fmla="*/ 23 h 443"/>
                <a:gd name="T8" fmla="*/ 20 w 230"/>
                <a:gd name="T9" fmla="*/ 28 h 443"/>
                <a:gd name="T10" fmla="*/ 25 w 230"/>
                <a:gd name="T11" fmla="*/ 37 h 443"/>
                <a:gd name="T12" fmla="*/ 31 w 230"/>
                <a:gd name="T13" fmla="*/ 41 h 443"/>
                <a:gd name="T14" fmla="*/ 28 w 230"/>
                <a:gd name="T15" fmla="*/ 51 h 443"/>
                <a:gd name="T16" fmla="*/ 38 w 230"/>
                <a:gd name="T17" fmla="*/ 71 h 443"/>
                <a:gd name="T18" fmla="*/ 21 w 230"/>
                <a:gd name="T19" fmla="*/ 60 h 443"/>
                <a:gd name="T20" fmla="*/ 33 w 230"/>
                <a:gd name="T21" fmla="*/ 86 h 443"/>
                <a:gd name="T22" fmla="*/ 16 w 230"/>
                <a:gd name="T23" fmla="*/ 72 h 443"/>
                <a:gd name="T24" fmla="*/ 33 w 230"/>
                <a:gd name="T25" fmla="*/ 102 h 443"/>
                <a:gd name="T26" fmla="*/ 42 w 230"/>
                <a:gd name="T27" fmla="*/ 110 h 443"/>
                <a:gd name="T28" fmla="*/ 48 w 230"/>
                <a:gd name="T29" fmla="*/ 109 h 443"/>
                <a:gd name="T30" fmla="*/ 52 w 230"/>
                <a:gd name="T31" fmla="*/ 107 h 443"/>
                <a:gd name="T32" fmla="*/ 57 w 230"/>
                <a:gd name="T33" fmla="*/ 107 h 443"/>
                <a:gd name="T34" fmla="*/ 57 w 230"/>
                <a:gd name="T35" fmla="*/ 100 h 443"/>
                <a:gd name="T36" fmla="*/ 53 w 230"/>
                <a:gd name="T37" fmla="*/ 97 h 443"/>
                <a:gd name="T38" fmla="*/ 59 w 230"/>
                <a:gd name="T39" fmla="*/ 92 h 443"/>
                <a:gd name="T40" fmla="*/ 54 w 230"/>
                <a:gd name="T41" fmla="*/ 81 h 443"/>
                <a:gd name="T42" fmla="*/ 48 w 230"/>
                <a:gd name="T43" fmla="*/ 63 h 443"/>
                <a:gd name="T44" fmla="*/ 51 w 230"/>
                <a:gd name="T45" fmla="*/ 59 h 443"/>
                <a:gd name="T46" fmla="*/ 51 w 230"/>
                <a:gd name="T47" fmla="*/ 48 h 443"/>
                <a:gd name="T48" fmla="*/ 41 w 230"/>
                <a:gd name="T49" fmla="*/ 32 h 443"/>
                <a:gd name="T50" fmla="*/ 31 w 230"/>
                <a:gd name="T51" fmla="*/ 17 h 443"/>
                <a:gd name="T52" fmla="*/ 18 w 230"/>
                <a:gd name="T53" fmla="*/ 8 h 443"/>
                <a:gd name="T54" fmla="*/ 0 w 230"/>
                <a:gd name="T55" fmla="*/ 0 h 443"/>
                <a:gd name="T56" fmla="*/ 0 w 230"/>
                <a:gd name="T57" fmla="*/ 0 h 44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0"/>
                <a:gd name="T88" fmla="*/ 0 h 443"/>
                <a:gd name="T89" fmla="*/ 230 w 230"/>
                <a:gd name="T90" fmla="*/ 443 h 44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0" h="443">
                  <a:moveTo>
                    <a:pt x="0" y="0"/>
                  </a:moveTo>
                  <a:lnTo>
                    <a:pt x="45" y="53"/>
                  </a:lnTo>
                  <a:lnTo>
                    <a:pt x="20" y="63"/>
                  </a:lnTo>
                  <a:lnTo>
                    <a:pt x="56" y="92"/>
                  </a:lnTo>
                  <a:lnTo>
                    <a:pt x="79" y="115"/>
                  </a:lnTo>
                  <a:lnTo>
                    <a:pt x="98" y="151"/>
                  </a:lnTo>
                  <a:lnTo>
                    <a:pt x="120" y="165"/>
                  </a:lnTo>
                  <a:lnTo>
                    <a:pt x="112" y="207"/>
                  </a:lnTo>
                  <a:lnTo>
                    <a:pt x="149" y="285"/>
                  </a:lnTo>
                  <a:lnTo>
                    <a:pt x="84" y="241"/>
                  </a:lnTo>
                  <a:lnTo>
                    <a:pt x="128" y="344"/>
                  </a:lnTo>
                  <a:lnTo>
                    <a:pt x="62" y="290"/>
                  </a:lnTo>
                  <a:lnTo>
                    <a:pt x="128" y="409"/>
                  </a:lnTo>
                  <a:lnTo>
                    <a:pt x="166" y="443"/>
                  </a:lnTo>
                  <a:lnTo>
                    <a:pt x="188" y="439"/>
                  </a:lnTo>
                  <a:lnTo>
                    <a:pt x="205" y="429"/>
                  </a:lnTo>
                  <a:lnTo>
                    <a:pt x="224" y="429"/>
                  </a:lnTo>
                  <a:lnTo>
                    <a:pt x="224" y="402"/>
                  </a:lnTo>
                  <a:lnTo>
                    <a:pt x="210" y="390"/>
                  </a:lnTo>
                  <a:lnTo>
                    <a:pt x="230" y="368"/>
                  </a:lnTo>
                  <a:lnTo>
                    <a:pt x="215" y="326"/>
                  </a:lnTo>
                  <a:lnTo>
                    <a:pt x="191" y="255"/>
                  </a:lnTo>
                  <a:lnTo>
                    <a:pt x="201" y="236"/>
                  </a:lnTo>
                  <a:lnTo>
                    <a:pt x="203" y="193"/>
                  </a:lnTo>
                  <a:lnTo>
                    <a:pt x="161" y="129"/>
                  </a:lnTo>
                  <a:lnTo>
                    <a:pt x="122" y="70"/>
                  </a:lnTo>
                  <a:lnTo>
                    <a:pt x="69" y="34"/>
                  </a:lnTo>
                  <a:lnTo>
                    <a:pt x="0"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3" name="Freeform 26">
              <a:extLst>
                <a:ext uri="{FF2B5EF4-FFF2-40B4-BE49-F238E27FC236}">
                  <a16:creationId xmlns:a16="http://schemas.microsoft.com/office/drawing/2014/main" id="{7B5755D8-8685-45EA-A395-F645CEBFF5D7}"/>
                </a:ext>
              </a:extLst>
            </p:cNvPr>
            <p:cNvSpPr>
              <a:spLocks/>
            </p:cNvSpPr>
            <p:nvPr/>
          </p:nvSpPr>
          <p:spPr bwMode="auto">
            <a:xfrm>
              <a:off x="4633" y="2401"/>
              <a:ext cx="245" cy="387"/>
            </a:xfrm>
            <a:custGeom>
              <a:avLst/>
              <a:gdLst>
                <a:gd name="T0" fmla="*/ 6 w 489"/>
                <a:gd name="T1" fmla="*/ 22 h 773"/>
                <a:gd name="T2" fmla="*/ 0 w 489"/>
                <a:gd name="T3" fmla="*/ 61 h 773"/>
                <a:gd name="T4" fmla="*/ 3 w 489"/>
                <a:gd name="T5" fmla="*/ 73 h 773"/>
                <a:gd name="T6" fmla="*/ 17 w 489"/>
                <a:gd name="T7" fmla="*/ 87 h 773"/>
                <a:gd name="T8" fmla="*/ 24 w 489"/>
                <a:gd name="T9" fmla="*/ 92 h 773"/>
                <a:gd name="T10" fmla="*/ 32 w 489"/>
                <a:gd name="T11" fmla="*/ 92 h 773"/>
                <a:gd name="T12" fmla="*/ 44 w 489"/>
                <a:gd name="T13" fmla="*/ 102 h 773"/>
                <a:gd name="T14" fmla="*/ 48 w 489"/>
                <a:gd name="T15" fmla="*/ 116 h 773"/>
                <a:gd name="T16" fmla="*/ 59 w 489"/>
                <a:gd name="T17" fmla="*/ 123 h 773"/>
                <a:gd name="T18" fmla="*/ 71 w 489"/>
                <a:gd name="T19" fmla="*/ 150 h 773"/>
                <a:gd name="T20" fmla="*/ 104 w 489"/>
                <a:gd name="T21" fmla="*/ 194 h 773"/>
                <a:gd name="T22" fmla="*/ 107 w 489"/>
                <a:gd name="T23" fmla="*/ 127 h 773"/>
                <a:gd name="T24" fmla="*/ 123 w 489"/>
                <a:gd name="T25" fmla="*/ 77 h 773"/>
                <a:gd name="T26" fmla="*/ 109 w 489"/>
                <a:gd name="T27" fmla="*/ 51 h 773"/>
                <a:gd name="T28" fmla="*/ 112 w 489"/>
                <a:gd name="T29" fmla="*/ 47 h 773"/>
                <a:gd name="T30" fmla="*/ 105 w 489"/>
                <a:gd name="T31" fmla="*/ 16 h 773"/>
                <a:gd name="T32" fmla="*/ 87 w 489"/>
                <a:gd name="T33" fmla="*/ 0 h 773"/>
                <a:gd name="T34" fmla="*/ 55 w 489"/>
                <a:gd name="T35" fmla="*/ 7 h 773"/>
                <a:gd name="T36" fmla="*/ 32 w 489"/>
                <a:gd name="T37" fmla="*/ 8 h 773"/>
                <a:gd name="T38" fmla="*/ 11 w 489"/>
                <a:gd name="T39" fmla="*/ 21 h 773"/>
                <a:gd name="T40" fmla="*/ 6 w 489"/>
                <a:gd name="T41" fmla="*/ 22 h 773"/>
                <a:gd name="T42" fmla="*/ 6 w 489"/>
                <a:gd name="T43" fmla="*/ 22 h 77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89"/>
                <a:gd name="T67" fmla="*/ 0 h 773"/>
                <a:gd name="T68" fmla="*/ 489 w 489"/>
                <a:gd name="T69" fmla="*/ 773 h 77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89" h="773">
                  <a:moveTo>
                    <a:pt x="21" y="86"/>
                  </a:moveTo>
                  <a:lnTo>
                    <a:pt x="0" y="243"/>
                  </a:lnTo>
                  <a:lnTo>
                    <a:pt x="11" y="292"/>
                  </a:lnTo>
                  <a:lnTo>
                    <a:pt x="65" y="348"/>
                  </a:lnTo>
                  <a:lnTo>
                    <a:pt x="95" y="365"/>
                  </a:lnTo>
                  <a:lnTo>
                    <a:pt x="126" y="365"/>
                  </a:lnTo>
                  <a:lnTo>
                    <a:pt x="174" y="405"/>
                  </a:lnTo>
                  <a:lnTo>
                    <a:pt x="189" y="461"/>
                  </a:lnTo>
                  <a:lnTo>
                    <a:pt x="235" y="492"/>
                  </a:lnTo>
                  <a:lnTo>
                    <a:pt x="281" y="597"/>
                  </a:lnTo>
                  <a:lnTo>
                    <a:pt x="415" y="773"/>
                  </a:lnTo>
                  <a:lnTo>
                    <a:pt x="425" y="507"/>
                  </a:lnTo>
                  <a:lnTo>
                    <a:pt x="489" y="307"/>
                  </a:lnTo>
                  <a:lnTo>
                    <a:pt x="433" y="202"/>
                  </a:lnTo>
                  <a:lnTo>
                    <a:pt x="445" y="187"/>
                  </a:lnTo>
                  <a:lnTo>
                    <a:pt x="418" y="63"/>
                  </a:lnTo>
                  <a:lnTo>
                    <a:pt x="348" y="0"/>
                  </a:lnTo>
                  <a:lnTo>
                    <a:pt x="219" y="27"/>
                  </a:lnTo>
                  <a:lnTo>
                    <a:pt x="128" y="31"/>
                  </a:lnTo>
                  <a:lnTo>
                    <a:pt x="41" y="81"/>
                  </a:lnTo>
                  <a:lnTo>
                    <a:pt x="21" y="8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4" name="Freeform 27">
              <a:extLst>
                <a:ext uri="{FF2B5EF4-FFF2-40B4-BE49-F238E27FC236}">
                  <a16:creationId xmlns:a16="http://schemas.microsoft.com/office/drawing/2014/main" id="{67642BA5-44CD-40D8-9F0A-811D909AE6B0}"/>
                </a:ext>
              </a:extLst>
            </p:cNvPr>
            <p:cNvSpPr>
              <a:spLocks/>
            </p:cNvSpPr>
            <p:nvPr/>
          </p:nvSpPr>
          <p:spPr bwMode="auto">
            <a:xfrm>
              <a:off x="4642" y="2407"/>
              <a:ext cx="235" cy="317"/>
            </a:xfrm>
            <a:custGeom>
              <a:avLst/>
              <a:gdLst>
                <a:gd name="T0" fmla="*/ 21 w 471"/>
                <a:gd name="T1" fmla="*/ 61 h 634"/>
                <a:gd name="T2" fmla="*/ 13 w 471"/>
                <a:gd name="T3" fmla="*/ 47 h 634"/>
                <a:gd name="T4" fmla="*/ 17 w 471"/>
                <a:gd name="T5" fmla="*/ 33 h 634"/>
                <a:gd name="T6" fmla="*/ 19 w 471"/>
                <a:gd name="T7" fmla="*/ 46 h 634"/>
                <a:gd name="T8" fmla="*/ 28 w 471"/>
                <a:gd name="T9" fmla="*/ 35 h 634"/>
                <a:gd name="T10" fmla="*/ 32 w 471"/>
                <a:gd name="T11" fmla="*/ 39 h 634"/>
                <a:gd name="T12" fmla="*/ 43 w 471"/>
                <a:gd name="T13" fmla="*/ 40 h 634"/>
                <a:gd name="T14" fmla="*/ 54 w 471"/>
                <a:gd name="T15" fmla="*/ 36 h 634"/>
                <a:gd name="T16" fmla="*/ 44 w 471"/>
                <a:gd name="T17" fmla="*/ 31 h 634"/>
                <a:gd name="T18" fmla="*/ 54 w 471"/>
                <a:gd name="T19" fmla="*/ 24 h 634"/>
                <a:gd name="T20" fmla="*/ 62 w 471"/>
                <a:gd name="T21" fmla="*/ 24 h 634"/>
                <a:gd name="T22" fmla="*/ 70 w 471"/>
                <a:gd name="T23" fmla="*/ 27 h 634"/>
                <a:gd name="T24" fmla="*/ 76 w 471"/>
                <a:gd name="T25" fmla="*/ 33 h 634"/>
                <a:gd name="T26" fmla="*/ 78 w 471"/>
                <a:gd name="T27" fmla="*/ 42 h 634"/>
                <a:gd name="T28" fmla="*/ 71 w 471"/>
                <a:gd name="T29" fmla="*/ 53 h 634"/>
                <a:gd name="T30" fmla="*/ 88 w 471"/>
                <a:gd name="T31" fmla="*/ 47 h 634"/>
                <a:gd name="T32" fmla="*/ 80 w 471"/>
                <a:gd name="T33" fmla="*/ 57 h 634"/>
                <a:gd name="T34" fmla="*/ 88 w 471"/>
                <a:gd name="T35" fmla="*/ 54 h 634"/>
                <a:gd name="T36" fmla="*/ 94 w 471"/>
                <a:gd name="T37" fmla="*/ 47 h 634"/>
                <a:gd name="T38" fmla="*/ 92 w 471"/>
                <a:gd name="T39" fmla="*/ 57 h 634"/>
                <a:gd name="T40" fmla="*/ 91 w 471"/>
                <a:gd name="T41" fmla="*/ 64 h 634"/>
                <a:gd name="T42" fmla="*/ 93 w 471"/>
                <a:gd name="T43" fmla="*/ 83 h 634"/>
                <a:gd name="T44" fmla="*/ 96 w 471"/>
                <a:gd name="T45" fmla="*/ 96 h 634"/>
                <a:gd name="T46" fmla="*/ 92 w 471"/>
                <a:gd name="T47" fmla="*/ 106 h 634"/>
                <a:gd name="T48" fmla="*/ 85 w 471"/>
                <a:gd name="T49" fmla="*/ 114 h 634"/>
                <a:gd name="T50" fmla="*/ 73 w 471"/>
                <a:gd name="T51" fmla="*/ 123 h 634"/>
                <a:gd name="T52" fmla="*/ 52 w 471"/>
                <a:gd name="T53" fmla="*/ 122 h 634"/>
                <a:gd name="T54" fmla="*/ 70 w 471"/>
                <a:gd name="T55" fmla="*/ 150 h 634"/>
                <a:gd name="T56" fmla="*/ 70 w 471"/>
                <a:gd name="T57" fmla="*/ 133 h 634"/>
                <a:gd name="T58" fmla="*/ 88 w 471"/>
                <a:gd name="T59" fmla="*/ 152 h 634"/>
                <a:gd name="T60" fmla="*/ 99 w 471"/>
                <a:gd name="T61" fmla="*/ 159 h 634"/>
                <a:gd name="T62" fmla="*/ 109 w 471"/>
                <a:gd name="T63" fmla="*/ 116 h 634"/>
                <a:gd name="T64" fmla="*/ 117 w 471"/>
                <a:gd name="T65" fmla="*/ 71 h 634"/>
                <a:gd name="T66" fmla="*/ 101 w 471"/>
                <a:gd name="T67" fmla="*/ 48 h 634"/>
                <a:gd name="T68" fmla="*/ 107 w 471"/>
                <a:gd name="T69" fmla="*/ 47 h 634"/>
                <a:gd name="T70" fmla="*/ 106 w 471"/>
                <a:gd name="T71" fmla="*/ 35 h 634"/>
                <a:gd name="T72" fmla="*/ 100 w 471"/>
                <a:gd name="T73" fmla="*/ 22 h 634"/>
                <a:gd name="T74" fmla="*/ 82 w 471"/>
                <a:gd name="T75" fmla="*/ 8 h 634"/>
                <a:gd name="T76" fmla="*/ 57 w 471"/>
                <a:gd name="T77" fmla="*/ 0 h 634"/>
                <a:gd name="T78" fmla="*/ 29 w 471"/>
                <a:gd name="T79" fmla="*/ 5 h 634"/>
                <a:gd name="T80" fmla="*/ 14 w 471"/>
                <a:gd name="T81" fmla="*/ 11 h 634"/>
                <a:gd name="T82" fmla="*/ 1 w 471"/>
                <a:gd name="T83" fmla="*/ 22 h 634"/>
                <a:gd name="T84" fmla="*/ 0 w 471"/>
                <a:gd name="T85" fmla="*/ 47 h 634"/>
                <a:gd name="T86" fmla="*/ 21 w 471"/>
                <a:gd name="T87" fmla="*/ 61 h 634"/>
                <a:gd name="T88" fmla="*/ 21 w 471"/>
                <a:gd name="T89" fmla="*/ 61 h 63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1"/>
                <a:gd name="T136" fmla="*/ 0 h 634"/>
                <a:gd name="T137" fmla="*/ 471 w 471"/>
                <a:gd name="T138" fmla="*/ 634 h 63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1" h="634">
                  <a:moveTo>
                    <a:pt x="87" y="244"/>
                  </a:moveTo>
                  <a:lnTo>
                    <a:pt x="55" y="185"/>
                  </a:lnTo>
                  <a:lnTo>
                    <a:pt x="70" y="132"/>
                  </a:lnTo>
                  <a:lnTo>
                    <a:pt x="77" y="183"/>
                  </a:lnTo>
                  <a:lnTo>
                    <a:pt x="112" y="139"/>
                  </a:lnTo>
                  <a:lnTo>
                    <a:pt x="129" y="154"/>
                  </a:lnTo>
                  <a:lnTo>
                    <a:pt x="172" y="159"/>
                  </a:lnTo>
                  <a:lnTo>
                    <a:pt x="219" y="142"/>
                  </a:lnTo>
                  <a:lnTo>
                    <a:pt x="177" y="122"/>
                  </a:lnTo>
                  <a:lnTo>
                    <a:pt x="218" y="95"/>
                  </a:lnTo>
                  <a:lnTo>
                    <a:pt x="248" y="93"/>
                  </a:lnTo>
                  <a:lnTo>
                    <a:pt x="282" y="105"/>
                  </a:lnTo>
                  <a:lnTo>
                    <a:pt x="306" y="129"/>
                  </a:lnTo>
                  <a:lnTo>
                    <a:pt x="313" y="166"/>
                  </a:lnTo>
                  <a:lnTo>
                    <a:pt x="284" y="210"/>
                  </a:lnTo>
                  <a:lnTo>
                    <a:pt x="352" y="185"/>
                  </a:lnTo>
                  <a:lnTo>
                    <a:pt x="323" y="225"/>
                  </a:lnTo>
                  <a:lnTo>
                    <a:pt x="352" y="214"/>
                  </a:lnTo>
                  <a:lnTo>
                    <a:pt x="377" y="186"/>
                  </a:lnTo>
                  <a:lnTo>
                    <a:pt x="369" y="225"/>
                  </a:lnTo>
                  <a:lnTo>
                    <a:pt x="364" y="256"/>
                  </a:lnTo>
                  <a:lnTo>
                    <a:pt x="374" y="329"/>
                  </a:lnTo>
                  <a:lnTo>
                    <a:pt x="386" y="383"/>
                  </a:lnTo>
                  <a:lnTo>
                    <a:pt x="369" y="424"/>
                  </a:lnTo>
                  <a:lnTo>
                    <a:pt x="340" y="454"/>
                  </a:lnTo>
                  <a:lnTo>
                    <a:pt x="292" y="490"/>
                  </a:lnTo>
                  <a:lnTo>
                    <a:pt x="209" y="485"/>
                  </a:lnTo>
                  <a:lnTo>
                    <a:pt x="280" y="597"/>
                  </a:lnTo>
                  <a:lnTo>
                    <a:pt x="282" y="532"/>
                  </a:lnTo>
                  <a:lnTo>
                    <a:pt x="352" y="605"/>
                  </a:lnTo>
                  <a:lnTo>
                    <a:pt x="399" y="634"/>
                  </a:lnTo>
                  <a:lnTo>
                    <a:pt x="437" y="463"/>
                  </a:lnTo>
                  <a:lnTo>
                    <a:pt x="471" y="283"/>
                  </a:lnTo>
                  <a:lnTo>
                    <a:pt x="406" y="192"/>
                  </a:lnTo>
                  <a:lnTo>
                    <a:pt x="428" y="186"/>
                  </a:lnTo>
                  <a:lnTo>
                    <a:pt x="425" y="139"/>
                  </a:lnTo>
                  <a:lnTo>
                    <a:pt x="403" y="85"/>
                  </a:lnTo>
                  <a:lnTo>
                    <a:pt x="331" y="32"/>
                  </a:lnTo>
                  <a:lnTo>
                    <a:pt x="228" y="0"/>
                  </a:lnTo>
                  <a:lnTo>
                    <a:pt x="118" y="17"/>
                  </a:lnTo>
                  <a:lnTo>
                    <a:pt x="56" y="44"/>
                  </a:lnTo>
                  <a:lnTo>
                    <a:pt x="7" y="88"/>
                  </a:lnTo>
                  <a:lnTo>
                    <a:pt x="0" y="188"/>
                  </a:lnTo>
                  <a:lnTo>
                    <a:pt x="87" y="24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5" name="Freeform 28">
              <a:extLst>
                <a:ext uri="{FF2B5EF4-FFF2-40B4-BE49-F238E27FC236}">
                  <a16:creationId xmlns:a16="http://schemas.microsoft.com/office/drawing/2014/main" id="{BE922092-33AC-42F2-ADEF-474E0EEBB5A3}"/>
                </a:ext>
              </a:extLst>
            </p:cNvPr>
            <p:cNvSpPr>
              <a:spLocks/>
            </p:cNvSpPr>
            <p:nvPr/>
          </p:nvSpPr>
          <p:spPr bwMode="auto">
            <a:xfrm>
              <a:off x="4556" y="2281"/>
              <a:ext cx="265" cy="244"/>
            </a:xfrm>
            <a:custGeom>
              <a:avLst/>
              <a:gdLst>
                <a:gd name="T0" fmla="*/ 33 w 530"/>
                <a:gd name="T1" fmla="*/ 122 h 487"/>
                <a:gd name="T2" fmla="*/ 22 w 530"/>
                <a:gd name="T3" fmla="*/ 114 h 487"/>
                <a:gd name="T4" fmla="*/ 16 w 530"/>
                <a:gd name="T5" fmla="*/ 106 h 487"/>
                <a:gd name="T6" fmla="*/ 10 w 530"/>
                <a:gd name="T7" fmla="*/ 101 h 487"/>
                <a:gd name="T8" fmla="*/ 0 w 530"/>
                <a:gd name="T9" fmla="*/ 86 h 487"/>
                <a:gd name="T10" fmla="*/ 5 w 530"/>
                <a:gd name="T11" fmla="*/ 88 h 487"/>
                <a:gd name="T12" fmla="*/ 0 w 530"/>
                <a:gd name="T13" fmla="*/ 74 h 487"/>
                <a:gd name="T14" fmla="*/ 6 w 530"/>
                <a:gd name="T15" fmla="*/ 78 h 487"/>
                <a:gd name="T16" fmla="*/ 1 w 530"/>
                <a:gd name="T17" fmla="*/ 64 h 487"/>
                <a:gd name="T18" fmla="*/ 14 w 530"/>
                <a:gd name="T19" fmla="*/ 47 h 487"/>
                <a:gd name="T20" fmla="*/ 13 w 530"/>
                <a:gd name="T21" fmla="*/ 55 h 487"/>
                <a:gd name="T22" fmla="*/ 23 w 530"/>
                <a:gd name="T23" fmla="*/ 36 h 487"/>
                <a:gd name="T24" fmla="*/ 23 w 530"/>
                <a:gd name="T25" fmla="*/ 42 h 487"/>
                <a:gd name="T26" fmla="*/ 36 w 530"/>
                <a:gd name="T27" fmla="*/ 22 h 487"/>
                <a:gd name="T28" fmla="*/ 36 w 530"/>
                <a:gd name="T29" fmla="*/ 31 h 487"/>
                <a:gd name="T30" fmla="*/ 52 w 530"/>
                <a:gd name="T31" fmla="*/ 19 h 487"/>
                <a:gd name="T32" fmla="*/ 50 w 530"/>
                <a:gd name="T33" fmla="*/ 25 h 487"/>
                <a:gd name="T34" fmla="*/ 63 w 530"/>
                <a:gd name="T35" fmla="*/ 14 h 487"/>
                <a:gd name="T36" fmla="*/ 64 w 530"/>
                <a:gd name="T37" fmla="*/ 24 h 487"/>
                <a:gd name="T38" fmla="*/ 80 w 530"/>
                <a:gd name="T39" fmla="*/ 10 h 487"/>
                <a:gd name="T40" fmla="*/ 80 w 530"/>
                <a:gd name="T41" fmla="*/ 19 h 487"/>
                <a:gd name="T42" fmla="*/ 89 w 530"/>
                <a:gd name="T43" fmla="*/ 13 h 487"/>
                <a:gd name="T44" fmla="*/ 101 w 530"/>
                <a:gd name="T45" fmla="*/ 0 h 487"/>
                <a:gd name="T46" fmla="*/ 102 w 530"/>
                <a:gd name="T47" fmla="*/ 13 h 487"/>
                <a:gd name="T48" fmla="*/ 112 w 530"/>
                <a:gd name="T49" fmla="*/ 10 h 487"/>
                <a:gd name="T50" fmla="*/ 123 w 530"/>
                <a:gd name="T51" fmla="*/ 1 h 487"/>
                <a:gd name="T52" fmla="*/ 125 w 530"/>
                <a:gd name="T53" fmla="*/ 16 h 487"/>
                <a:gd name="T54" fmla="*/ 133 w 530"/>
                <a:gd name="T55" fmla="*/ 29 h 487"/>
                <a:gd name="T56" fmla="*/ 129 w 530"/>
                <a:gd name="T57" fmla="*/ 69 h 487"/>
                <a:gd name="T58" fmla="*/ 94 w 530"/>
                <a:gd name="T59" fmla="*/ 64 h 487"/>
                <a:gd name="T60" fmla="*/ 74 w 530"/>
                <a:gd name="T61" fmla="*/ 68 h 487"/>
                <a:gd name="T62" fmla="*/ 61 w 530"/>
                <a:gd name="T63" fmla="*/ 77 h 487"/>
                <a:gd name="T64" fmla="*/ 53 w 530"/>
                <a:gd name="T65" fmla="*/ 79 h 487"/>
                <a:gd name="T66" fmla="*/ 39 w 530"/>
                <a:gd name="T67" fmla="*/ 96 h 487"/>
                <a:gd name="T68" fmla="*/ 41 w 530"/>
                <a:gd name="T69" fmla="*/ 116 h 487"/>
                <a:gd name="T70" fmla="*/ 33 w 530"/>
                <a:gd name="T71" fmla="*/ 122 h 487"/>
                <a:gd name="T72" fmla="*/ 33 w 530"/>
                <a:gd name="T73" fmla="*/ 122 h 4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30"/>
                <a:gd name="T112" fmla="*/ 0 h 487"/>
                <a:gd name="T113" fmla="*/ 530 w 530"/>
                <a:gd name="T114" fmla="*/ 487 h 48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30" h="487">
                  <a:moveTo>
                    <a:pt x="131" y="487"/>
                  </a:moveTo>
                  <a:lnTo>
                    <a:pt x="85" y="453"/>
                  </a:lnTo>
                  <a:lnTo>
                    <a:pt x="61" y="422"/>
                  </a:lnTo>
                  <a:lnTo>
                    <a:pt x="37" y="404"/>
                  </a:lnTo>
                  <a:lnTo>
                    <a:pt x="0" y="341"/>
                  </a:lnTo>
                  <a:lnTo>
                    <a:pt x="20" y="349"/>
                  </a:lnTo>
                  <a:lnTo>
                    <a:pt x="0" y="293"/>
                  </a:lnTo>
                  <a:lnTo>
                    <a:pt x="24" y="309"/>
                  </a:lnTo>
                  <a:lnTo>
                    <a:pt x="3" y="256"/>
                  </a:lnTo>
                  <a:lnTo>
                    <a:pt x="53" y="185"/>
                  </a:lnTo>
                  <a:lnTo>
                    <a:pt x="51" y="217"/>
                  </a:lnTo>
                  <a:lnTo>
                    <a:pt x="92" y="141"/>
                  </a:lnTo>
                  <a:lnTo>
                    <a:pt x="92" y="166"/>
                  </a:lnTo>
                  <a:lnTo>
                    <a:pt x="143" y="88"/>
                  </a:lnTo>
                  <a:lnTo>
                    <a:pt x="143" y="124"/>
                  </a:lnTo>
                  <a:lnTo>
                    <a:pt x="205" y="73"/>
                  </a:lnTo>
                  <a:lnTo>
                    <a:pt x="197" y="97"/>
                  </a:lnTo>
                  <a:lnTo>
                    <a:pt x="249" y="54"/>
                  </a:lnTo>
                  <a:lnTo>
                    <a:pt x="253" y="93"/>
                  </a:lnTo>
                  <a:lnTo>
                    <a:pt x="319" y="37"/>
                  </a:lnTo>
                  <a:lnTo>
                    <a:pt x="317" y="74"/>
                  </a:lnTo>
                  <a:lnTo>
                    <a:pt x="356" y="52"/>
                  </a:lnTo>
                  <a:lnTo>
                    <a:pt x="401" y="0"/>
                  </a:lnTo>
                  <a:lnTo>
                    <a:pt x="407" y="49"/>
                  </a:lnTo>
                  <a:lnTo>
                    <a:pt x="448" y="37"/>
                  </a:lnTo>
                  <a:lnTo>
                    <a:pt x="492" y="2"/>
                  </a:lnTo>
                  <a:lnTo>
                    <a:pt x="497" y="61"/>
                  </a:lnTo>
                  <a:lnTo>
                    <a:pt x="530" y="115"/>
                  </a:lnTo>
                  <a:lnTo>
                    <a:pt x="513" y="273"/>
                  </a:lnTo>
                  <a:lnTo>
                    <a:pt x="375" y="256"/>
                  </a:lnTo>
                  <a:lnTo>
                    <a:pt x="295" y="271"/>
                  </a:lnTo>
                  <a:lnTo>
                    <a:pt x="241" y="305"/>
                  </a:lnTo>
                  <a:lnTo>
                    <a:pt x="209" y="315"/>
                  </a:lnTo>
                  <a:lnTo>
                    <a:pt x="153" y="383"/>
                  </a:lnTo>
                  <a:lnTo>
                    <a:pt x="161" y="463"/>
                  </a:lnTo>
                  <a:lnTo>
                    <a:pt x="131" y="487"/>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6" name="Freeform 29">
              <a:extLst>
                <a:ext uri="{FF2B5EF4-FFF2-40B4-BE49-F238E27FC236}">
                  <a16:creationId xmlns:a16="http://schemas.microsoft.com/office/drawing/2014/main" id="{168B040B-4B3D-4472-822A-4B99385B377D}"/>
                </a:ext>
              </a:extLst>
            </p:cNvPr>
            <p:cNvSpPr>
              <a:spLocks/>
            </p:cNvSpPr>
            <p:nvPr/>
          </p:nvSpPr>
          <p:spPr bwMode="auto">
            <a:xfrm>
              <a:off x="4615" y="2493"/>
              <a:ext cx="660" cy="756"/>
            </a:xfrm>
            <a:custGeom>
              <a:avLst/>
              <a:gdLst>
                <a:gd name="T0" fmla="*/ 49 w 1321"/>
                <a:gd name="T1" fmla="*/ 70 h 1511"/>
                <a:gd name="T2" fmla="*/ 33 w 1321"/>
                <a:gd name="T3" fmla="*/ 76 h 1511"/>
                <a:gd name="T4" fmla="*/ 25 w 1321"/>
                <a:gd name="T5" fmla="*/ 90 h 1511"/>
                <a:gd name="T6" fmla="*/ 12 w 1321"/>
                <a:gd name="T7" fmla="*/ 101 h 1511"/>
                <a:gd name="T8" fmla="*/ 6 w 1321"/>
                <a:gd name="T9" fmla="*/ 120 h 1511"/>
                <a:gd name="T10" fmla="*/ 5 w 1321"/>
                <a:gd name="T11" fmla="*/ 141 h 1511"/>
                <a:gd name="T12" fmla="*/ 7 w 1321"/>
                <a:gd name="T13" fmla="*/ 151 h 1511"/>
                <a:gd name="T14" fmla="*/ 4 w 1321"/>
                <a:gd name="T15" fmla="*/ 160 h 1511"/>
                <a:gd name="T16" fmla="*/ 0 w 1321"/>
                <a:gd name="T17" fmla="*/ 170 h 1511"/>
                <a:gd name="T18" fmla="*/ 1 w 1321"/>
                <a:gd name="T19" fmla="*/ 179 h 1511"/>
                <a:gd name="T20" fmla="*/ 9 w 1321"/>
                <a:gd name="T21" fmla="*/ 187 h 1511"/>
                <a:gd name="T22" fmla="*/ 40 w 1321"/>
                <a:gd name="T23" fmla="*/ 202 h 1511"/>
                <a:gd name="T24" fmla="*/ 57 w 1321"/>
                <a:gd name="T25" fmla="*/ 188 h 1511"/>
                <a:gd name="T26" fmla="*/ 74 w 1321"/>
                <a:gd name="T27" fmla="*/ 209 h 1511"/>
                <a:gd name="T28" fmla="*/ 93 w 1321"/>
                <a:gd name="T29" fmla="*/ 301 h 1511"/>
                <a:gd name="T30" fmla="*/ 105 w 1321"/>
                <a:gd name="T31" fmla="*/ 378 h 1511"/>
                <a:gd name="T32" fmla="*/ 114 w 1321"/>
                <a:gd name="T33" fmla="*/ 378 h 1511"/>
                <a:gd name="T34" fmla="*/ 140 w 1321"/>
                <a:gd name="T35" fmla="*/ 359 h 1511"/>
                <a:gd name="T36" fmla="*/ 183 w 1321"/>
                <a:gd name="T37" fmla="*/ 350 h 1511"/>
                <a:gd name="T38" fmla="*/ 214 w 1321"/>
                <a:gd name="T39" fmla="*/ 336 h 1511"/>
                <a:gd name="T40" fmla="*/ 240 w 1321"/>
                <a:gd name="T41" fmla="*/ 318 h 1511"/>
                <a:gd name="T42" fmla="*/ 270 w 1321"/>
                <a:gd name="T43" fmla="*/ 305 h 1511"/>
                <a:gd name="T44" fmla="*/ 314 w 1321"/>
                <a:gd name="T45" fmla="*/ 283 h 1511"/>
                <a:gd name="T46" fmla="*/ 289 w 1321"/>
                <a:gd name="T47" fmla="*/ 256 h 1511"/>
                <a:gd name="T48" fmla="*/ 244 w 1321"/>
                <a:gd name="T49" fmla="*/ 91 h 1511"/>
                <a:gd name="T50" fmla="*/ 275 w 1321"/>
                <a:gd name="T51" fmla="*/ 78 h 1511"/>
                <a:gd name="T52" fmla="*/ 312 w 1321"/>
                <a:gd name="T53" fmla="*/ 76 h 1511"/>
                <a:gd name="T54" fmla="*/ 316 w 1321"/>
                <a:gd name="T55" fmla="*/ 54 h 1511"/>
                <a:gd name="T56" fmla="*/ 322 w 1321"/>
                <a:gd name="T57" fmla="*/ 37 h 1511"/>
                <a:gd name="T58" fmla="*/ 330 w 1321"/>
                <a:gd name="T59" fmla="*/ 31 h 1511"/>
                <a:gd name="T60" fmla="*/ 328 w 1321"/>
                <a:gd name="T61" fmla="*/ 26 h 1511"/>
                <a:gd name="T62" fmla="*/ 318 w 1321"/>
                <a:gd name="T63" fmla="*/ 23 h 1511"/>
                <a:gd name="T64" fmla="*/ 312 w 1321"/>
                <a:gd name="T65" fmla="*/ 12 h 1511"/>
                <a:gd name="T66" fmla="*/ 281 w 1321"/>
                <a:gd name="T67" fmla="*/ 12 h 1511"/>
                <a:gd name="T68" fmla="*/ 267 w 1321"/>
                <a:gd name="T69" fmla="*/ 6 h 1511"/>
                <a:gd name="T70" fmla="*/ 250 w 1321"/>
                <a:gd name="T71" fmla="*/ 7 h 1511"/>
                <a:gd name="T72" fmla="*/ 239 w 1321"/>
                <a:gd name="T73" fmla="*/ 0 h 1511"/>
                <a:gd name="T74" fmla="*/ 221 w 1321"/>
                <a:gd name="T75" fmla="*/ 5 h 1511"/>
                <a:gd name="T76" fmla="*/ 206 w 1321"/>
                <a:gd name="T77" fmla="*/ 2 h 1511"/>
                <a:gd name="T78" fmla="*/ 189 w 1321"/>
                <a:gd name="T79" fmla="*/ 5 h 1511"/>
                <a:gd name="T80" fmla="*/ 174 w 1321"/>
                <a:gd name="T81" fmla="*/ 6 h 1511"/>
                <a:gd name="T82" fmla="*/ 155 w 1321"/>
                <a:gd name="T83" fmla="*/ 14 h 1511"/>
                <a:gd name="T84" fmla="*/ 141 w 1321"/>
                <a:gd name="T85" fmla="*/ 25 h 1511"/>
                <a:gd name="T86" fmla="*/ 116 w 1321"/>
                <a:gd name="T87" fmla="*/ 80 h 1511"/>
                <a:gd name="T88" fmla="*/ 115 w 1321"/>
                <a:gd name="T89" fmla="*/ 100 h 1511"/>
                <a:gd name="T90" fmla="*/ 112 w 1321"/>
                <a:gd name="T91" fmla="*/ 147 h 1511"/>
                <a:gd name="T92" fmla="*/ 82 w 1321"/>
                <a:gd name="T93" fmla="*/ 109 h 1511"/>
                <a:gd name="T94" fmla="*/ 67 w 1321"/>
                <a:gd name="T95" fmla="*/ 77 h 1511"/>
                <a:gd name="T96" fmla="*/ 56 w 1321"/>
                <a:gd name="T97" fmla="*/ 68 h 1511"/>
                <a:gd name="T98" fmla="*/ 49 w 1321"/>
                <a:gd name="T99" fmla="*/ 70 h 1511"/>
                <a:gd name="T100" fmla="*/ 49 w 1321"/>
                <a:gd name="T101" fmla="*/ 70 h 15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1"/>
                <a:gd name="T154" fmla="*/ 0 h 1511"/>
                <a:gd name="T155" fmla="*/ 1321 w 1321"/>
                <a:gd name="T156" fmla="*/ 1511 h 15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1" h="1511">
                  <a:moveTo>
                    <a:pt x="199" y="280"/>
                  </a:moveTo>
                  <a:lnTo>
                    <a:pt x="132" y="302"/>
                  </a:lnTo>
                  <a:lnTo>
                    <a:pt x="102" y="358"/>
                  </a:lnTo>
                  <a:lnTo>
                    <a:pt x="48" y="404"/>
                  </a:lnTo>
                  <a:lnTo>
                    <a:pt x="26" y="478"/>
                  </a:lnTo>
                  <a:lnTo>
                    <a:pt x="20" y="561"/>
                  </a:lnTo>
                  <a:lnTo>
                    <a:pt x="31" y="602"/>
                  </a:lnTo>
                  <a:lnTo>
                    <a:pt x="17" y="639"/>
                  </a:lnTo>
                  <a:lnTo>
                    <a:pt x="0" y="678"/>
                  </a:lnTo>
                  <a:lnTo>
                    <a:pt x="5" y="714"/>
                  </a:lnTo>
                  <a:lnTo>
                    <a:pt x="37" y="746"/>
                  </a:lnTo>
                  <a:lnTo>
                    <a:pt x="160" y="806"/>
                  </a:lnTo>
                  <a:lnTo>
                    <a:pt x="231" y="750"/>
                  </a:lnTo>
                  <a:lnTo>
                    <a:pt x="297" y="833"/>
                  </a:lnTo>
                  <a:lnTo>
                    <a:pt x="374" y="1202"/>
                  </a:lnTo>
                  <a:lnTo>
                    <a:pt x="421" y="1511"/>
                  </a:lnTo>
                  <a:lnTo>
                    <a:pt x="457" y="1511"/>
                  </a:lnTo>
                  <a:lnTo>
                    <a:pt x="562" y="1435"/>
                  </a:lnTo>
                  <a:lnTo>
                    <a:pt x="732" y="1399"/>
                  </a:lnTo>
                  <a:lnTo>
                    <a:pt x="859" y="1343"/>
                  </a:lnTo>
                  <a:lnTo>
                    <a:pt x="961" y="1270"/>
                  </a:lnTo>
                  <a:lnTo>
                    <a:pt x="1081" y="1219"/>
                  </a:lnTo>
                  <a:lnTo>
                    <a:pt x="1258" y="1131"/>
                  </a:lnTo>
                  <a:lnTo>
                    <a:pt x="1156" y="1024"/>
                  </a:lnTo>
                  <a:lnTo>
                    <a:pt x="979" y="363"/>
                  </a:lnTo>
                  <a:lnTo>
                    <a:pt x="1100" y="312"/>
                  </a:lnTo>
                  <a:lnTo>
                    <a:pt x="1248" y="302"/>
                  </a:lnTo>
                  <a:lnTo>
                    <a:pt x="1265" y="215"/>
                  </a:lnTo>
                  <a:lnTo>
                    <a:pt x="1288" y="147"/>
                  </a:lnTo>
                  <a:lnTo>
                    <a:pt x="1321" y="122"/>
                  </a:lnTo>
                  <a:lnTo>
                    <a:pt x="1315" y="103"/>
                  </a:lnTo>
                  <a:lnTo>
                    <a:pt x="1273" y="91"/>
                  </a:lnTo>
                  <a:lnTo>
                    <a:pt x="1248" y="47"/>
                  </a:lnTo>
                  <a:lnTo>
                    <a:pt x="1127" y="47"/>
                  </a:lnTo>
                  <a:lnTo>
                    <a:pt x="1069" y="22"/>
                  </a:lnTo>
                  <a:lnTo>
                    <a:pt x="1001" y="27"/>
                  </a:lnTo>
                  <a:lnTo>
                    <a:pt x="956" y="0"/>
                  </a:lnTo>
                  <a:lnTo>
                    <a:pt x="884" y="17"/>
                  </a:lnTo>
                  <a:lnTo>
                    <a:pt x="825" y="5"/>
                  </a:lnTo>
                  <a:lnTo>
                    <a:pt x="757" y="20"/>
                  </a:lnTo>
                  <a:lnTo>
                    <a:pt x="696" y="22"/>
                  </a:lnTo>
                  <a:lnTo>
                    <a:pt x="620" y="56"/>
                  </a:lnTo>
                  <a:lnTo>
                    <a:pt x="564" y="98"/>
                  </a:lnTo>
                  <a:lnTo>
                    <a:pt x="467" y="320"/>
                  </a:lnTo>
                  <a:lnTo>
                    <a:pt x="460" y="398"/>
                  </a:lnTo>
                  <a:lnTo>
                    <a:pt x="450" y="587"/>
                  </a:lnTo>
                  <a:lnTo>
                    <a:pt x="331" y="434"/>
                  </a:lnTo>
                  <a:lnTo>
                    <a:pt x="270" y="307"/>
                  </a:lnTo>
                  <a:lnTo>
                    <a:pt x="224" y="270"/>
                  </a:lnTo>
                  <a:lnTo>
                    <a:pt x="199" y="28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7" name="Freeform 30">
              <a:extLst>
                <a:ext uri="{FF2B5EF4-FFF2-40B4-BE49-F238E27FC236}">
                  <a16:creationId xmlns:a16="http://schemas.microsoft.com/office/drawing/2014/main" id="{B4383E7D-F9EC-4BDE-9325-5CF6798969A4}"/>
                </a:ext>
              </a:extLst>
            </p:cNvPr>
            <p:cNvSpPr>
              <a:spLocks/>
            </p:cNvSpPr>
            <p:nvPr/>
          </p:nvSpPr>
          <p:spPr bwMode="auto">
            <a:xfrm>
              <a:off x="4919" y="2493"/>
              <a:ext cx="327" cy="67"/>
            </a:xfrm>
            <a:custGeom>
              <a:avLst/>
              <a:gdLst>
                <a:gd name="T0" fmla="*/ 0 w 654"/>
                <a:gd name="T1" fmla="*/ 19 h 134"/>
                <a:gd name="T2" fmla="*/ 30 w 654"/>
                <a:gd name="T3" fmla="*/ 16 h 134"/>
                <a:gd name="T4" fmla="*/ 73 w 654"/>
                <a:gd name="T5" fmla="*/ 16 h 134"/>
                <a:gd name="T6" fmla="*/ 114 w 654"/>
                <a:gd name="T7" fmla="*/ 26 h 134"/>
                <a:gd name="T8" fmla="*/ 126 w 654"/>
                <a:gd name="T9" fmla="*/ 30 h 134"/>
                <a:gd name="T10" fmla="*/ 149 w 654"/>
                <a:gd name="T11" fmla="*/ 33 h 134"/>
                <a:gd name="T12" fmla="*/ 160 w 654"/>
                <a:gd name="T13" fmla="*/ 34 h 134"/>
                <a:gd name="T14" fmla="*/ 164 w 654"/>
                <a:gd name="T15" fmla="*/ 19 h 134"/>
                <a:gd name="T16" fmla="*/ 159 w 654"/>
                <a:gd name="T17" fmla="*/ 13 h 134"/>
                <a:gd name="T18" fmla="*/ 127 w 654"/>
                <a:gd name="T19" fmla="*/ 12 h 134"/>
                <a:gd name="T20" fmla="*/ 115 w 654"/>
                <a:gd name="T21" fmla="*/ 5 h 134"/>
                <a:gd name="T22" fmla="*/ 96 w 654"/>
                <a:gd name="T23" fmla="*/ 7 h 134"/>
                <a:gd name="T24" fmla="*/ 88 w 654"/>
                <a:gd name="T25" fmla="*/ 0 h 134"/>
                <a:gd name="T26" fmla="*/ 70 w 654"/>
                <a:gd name="T27" fmla="*/ 3 h 134"/>
                <a:gd name="T28" fmla="*/ 52 w 654"/>
                <a:gd name="T29" fmla="*/ 3 h 134"/>
                <a:gd name="T30" fmla="*/ 30 w 654"/>
                <a:gd name="T31" fmla="*/ 7 h 134"/>
                <a:gd name="T32" fmla="*/ 15 w 654"/>
                <a:gd name="T33" fmla="*/ 10 h 134"/>
                <a:gd name="T34" fmla="*/ 0 w 654"/>
                <a:gd name="T35" fmla="*/ 19 h 134"/>
                <a:gd name="T36" fmla="*/ 0 w 654"/>
                <a:gd name="T37" fmla="*/ 19 h 13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54"/>
                <a:gd name="T58" fmla="*/ 0 h 134"/>
                <a:gd name="T59" fmla="*/ 654 w 654"/>
                <a:gd name="T60" fmla="*/ 134 h 13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54" h="134">
                  <a:moveTo>
                    <a:pt x="0" y="76"/>
                  </a:moveTo>
                  <a:lnTo>
                    <a:pt x="118" y="61"/>
                  </a:lnTo>
                  <a:lnTo>
                    <a:pt x="292" y="63"/>
                  </a:lnTo>
                  <a:lnTo>
                    <a:pt x="455" y="102"/>
                  </a:lnTo>
                  <a:lnTo>
                    <a:pt x="503" y="119"/>
                  </a:lnTo>
                  <a:lnTo>
                    <a:pt x="593" y="132"/>
                  </a:lnTo>
                  <a:lnTo>
                    <a:pt x="639" y="134"/>
                  </a:lnTo>
                  <a:lnTo>
                    <a:pt x="654" y="76"/>
                  </a:lnTo>
                  <a:lnTo>
                    <a:pt x="634" y="52"/>
                  </a:lnTo>
                  <a:lnTo>
                    <a:pt x="506" y="46"/>
                  </a:lnTo>
                  <a:lnTo>
                    <a:pt x="457" y="20"/>
                  </a:lnTo>
                  <a:lnTo>
                    <a:pt x="382" y="25"/>
                  </a:lnTo>
                  <a:lnTo>
                    <a:pt x="352" y="0"/>
                  </a:lnTo>
                  <a:lnTo>
                    <a:pt x="277" y="12"/>
                  </a:lnTo>
                  <a:lnTo>
                    <a:pt x="206" y="10"/>
                  </a:lnTo>
                  <a:lnTo>
                    <a:pt x="119" y="27"/>
                  </a:lnTo>
                  <a:lnTo>
                    <a:pt x="60" y="37"/>
                  </a:lnTo>
                  <a:lnTo>
                    <a:pt x="0" y="76"/>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8" name="Freeform 31">
              <a:extLst>
                <a:ext uri="{FF2B5EF4-FFF2-40B4-BE49-F238E27FC236}">
                  <a16:creationId xmlns:a16="http://schemas.microsoft.com/office/drawing/2014/main" id="{24D51362-AC29-4481-9CE9-F45E1650B8C9}"/>
                </a:ext>
              </a:extLst>
            </p:cNvPr>
            <p:cNvSpPr>
              <a:spLocks/>
            </p:cNvSpPr>
            <p:nvPr/>
          </p:nvSpPr>
          <p:spPr bwMode="auto">
            <a:xfrm>
              <a:off x="4848" y="3060"/>
              <a:ext cx="463" cy="342"/>
            </a:xfrm>
            <a:custGeom>
              <a:avLst/>
              <a:gdLst>
                <a:gd name="T0" fmla="*/ 0 w 927"/>
                <a:gd name="T1" fmla="*/ 94 h 683"/>
                <a:gd name="T2" fmla="*/ 13 w 927"/>
                <a:gd name="T3" fmla="*/ 110 h 683"/>
                <a:gd name="T4" fmla="*/ 21 w 927"/>
                <a:gd name="T5" fmla="*/ 128 h 683"/>
                <a:gd name="T6" fmla="*/ 26 w 927"/>
                <a:gd name="T7" fmla="*/ 135 h 683"/>
                <a:gd name="T8" fmla="*/ 23 w 927"/>
                <a:gd name="T9" fmla="*/ 153 h 683"/>
                <a:gd name="T10" fmla="*/ 26 w 927"/>
                <a:gd name="T11" fmla="*/ 171 h 683"/>
                <a:gd name="T12" fmla="*/ 31 w 927"/>
                <a:gd name="T13" fmla="*/ 171 h 683"/>
                <a:gd name="T14" fmla="*/ 43 w 927"/>
                <a:gd name="T15" fmla="*/ 152 h 683"/>
                <a:gd name="T16" fmla="*/ 64 w 927"/>
                <a:gd name="T17" fmla="*/ 143 h 683"/>
                <a:gd name="T18" fmla="*/ 99 w 927"/>
                <a:gd name="T19" fmla="*/ 139 h 683"/>
                <a:gd name="T20" fmla="*/ 131 w 927"/>
                <a:gd name="T21" fmla="*/ 91 h 683"/>
                <a:gd name="T22" fmla="*/ 174 w 927"/>
                <a:gd name="T23" fmla="*/ 54 h 683"/>
                <a:gd name="T24" fmla="*/ 185 w 927"/>
                <a:gd name="T25" fmla="*/ 49 h 683"/>
                <a:gd name="T26" fmla="*/ 210 w 927"/>
                <a:gd name="T27" fmla="*/ 56 h 683"/>
                <a:gd name="T28" fmla="*/ 231 w 927"/>
                <a:gd name="T29" fmla="*/ 76 h 683"/>
                <a:gd name="T30" fmla="*/ 222 w 927"/>
                <a:gd name="T31" fmla="*/ 38 h 683"/>
                <a:gd name="T32" fmla="*/ 202 w 927"/>
                <a:gd name="T33" fmla="*/ 0 h 683"/>
                <a:gd name="T34" fmla="*/ 164 w 927"/>
                <a:gd name="T35" fmla="*/ 16 h 683"/>
                <a:gd name="T36" fmla="*/ 135 w 927"/>
                <a:gd name="T37" fmla="*/ 30 h 683"/>
                <a:gd name="T38" fmla="*/ 121 w 927"/>
                <a:gd name="T39" fmla="*/ 35 h 683"/>
                <a:gd name="T40" fmla="*/ 96 w 927"/>
                <a:gd name="T41" fmla="*/ 54 h 683"/>
                <a:gd name="T42" fmla="*/ 42 w 927"/>
                <a:gd name="T43" fmla="*/ 73 h 683"/>
                <a:gd name="T44" fmla="*/ 22 w 927"/>
                <a:gd name="T45" fmla="*/ 78 h 683"/>
                <a:gd name="T46" fmla="*/ 6 w 927"/>
                <a:gd name="T47" fmla="*/ 87 h 683"/>
                <a:gd name="T48" fmla="*/ 0 w 927"/>
                <a:gd name="T49" fmla="*/ 94 h 683"/>
                <a:gd name="T50" fmla="*/ 0 w 927"/>
                <a:gd name="T51" fmla="*/ 94 h 683"/>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27"/>
                <a:gd name="T79" fmla="*/ 0 h 683"/>
                <a:gd name="T80" fmla="*/ 927 w 927"/>
                <a:gd name="T81" fmla="*/ 683 h 683"/>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27" h="683">
                  <a:moveTo>
                    <a:pt x="0" y="373"/>
                  </a:moveTo>
                  <a:lnTo>
                    <a:pt x="54" y="437"/>
                  </a:lnTo>
                  <a:lnTo>
                    <a:pt x="85" y="510"/>
                  </a:lnTo>
                  <a:lnTo>
                    <a:pt x="105" y="539"/>
                  </a:lnTo>
                  <a:lnTo>
                    <a:pt x="95" y="610"/>
                  </a:lnTo>
                  <a:lnTo>
                    <a:pt x="105" y="683"/>
                  </a:lnTo>
                  <a:lnTo>
                    <a:pt x="125" y="683"/>
                  </a:lnTo>
                  <a:lnTo>
                    <a:pt x="173" y="605"/>
                  </a:lnTo>
                  <a:lnTo>
                    <a:pt x="256" y="571"/>
                  </a:lnTo>
                  <a:lnTo>
                    <a:pt x="399" y="555"/>
                  </a:lnTo>
                  <a:lnTo>
                    <a:pt x="526" y="363"/>
                  </a:lnTo>
                  <a:lnTo>
                    <a:pt x="696" y="214"/>
                  </a:lnTo>
                  <a:lnTo>
                    <a:pt x="740" y="195"/>
                  </a:lnTo>
                  <a:lnTo>
                    <a:pt x="843" y="224"/>
                  </a:lnTo>
                  <a:lnTo>
                    <a:pt x="927" y="302"/>
                  </a:lnTo>
                  <a:lnTo>
                    <a:pt x="891" y="149"/>
                  </a:lnTo>
                  <a:lnTo>
                    <a:pt x="808" y="0"/>
                  </a:lnTo>
                  <a:lnTo>
                    <a:pt x="658" y="63"/>
                  </a:lnTo>
                  <a:lnTo>
                    <a:pt x="541" y="117"/>
                  </a:lnTo>
                  <a:lnTo>
                    <a:pt x="485" y="139"/>
                  </a:lnTo>
                  <a:lnTo>
                    <a:pt x="387" y="214"/>
                  </a:lnTo>
                  <a:lnTo>
                    <a:pt x="168" y="292"/>
                  </a:lnTo>
                  <a:lnTo>
                    <a:pt x="90" y="312"/>
                  </a:lnTo>
                  <a:lnTo>
                    <a:pt x="25" y="348"/>
                  </a:lnTo>
                  <a:lnTo>
                    <a:pt x="0" y="37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39" name="Freeform 32">
              <a:extLst>
                <a:ext uri="{FF2B5EF4-FFF2-40B4-BE49-F238E27FC236}">
                  <a16:creationId xmlns:a16="http://schemas.microsoft.com/office/drawing/2014/main" id="{5F1D4D81-6D72-45BE-BA26-B7D35C6F1BA0}"/>
                </a:ext>
              </a:extLst>
            </p:cNvPr>
            <p:cNvSpPr>
              <a:spLocks/>
            </p:cNvSpPr>
            <p:nvPr/>
          </p:nvSpPr>
          <p:spPr bwMode="auto">
            <a:xfrm>
              <a:off x="5182" y="2543"/>
              <a:ext cx="203" cy="206"/>
            </a:xfrm>
            <a:custGeom>
              <a:avLst/>
              <a:gdLst>
                <a:gd name="T0" fmla="*/ 44 w 405"/>
                <a:gd name="T1" fmla="*/ 1 h 412"/>
                <a:gd name="T2" fmla="*/ 26 w 405"/>
                <a:gd name="T3" fmla="*/ 48 h 412"/>
                <a:gd name="T4" fmla="*/ 18 w 405"/>
                <a:gd name="T5" fmla="*/ 60 h 412"/>
                <a:gd name="T6" fmla="*/ 13 w 405"/>
                <a:gd name="T7" fmla="*/ 67 h 412"/>
                <a:gd name="T8" fmla="*/ 2 w 405"/>
                <a:gd name="T9" fmla="*/ 73 h 412"/>
                <a:gd name="T10" fmla="*/ 0 w 405"/>
                <a:gd name="T11" fmla="*/ 83 h 412"/>
                <a:gd name="T12" fmla="*/ 3 w 405"/>
                <a:gd name="T13" fmla="*/ 89 h 412"/>
                <a:gd name="T14" fmla="*/ 10 w 405"/>
                <a:gd name="T15" fmla="*/ 93 h 412"/>
                <a:gd name="T16" fmla="*/ 13 w 405"/>
                <a:gd name="T17" fmla="*/ 103 h 412"/>
                <a:gd name="T18" fmla="*/ 20 w 405"/>
                <a:gd name="T19" fmla="*/ 101 h 412"/>
                <a:gd name="T20" fmla="*/ 27 w 405"/>
                <a:gd name="T21" fmla="*/ 95 h 412"/>
                <a:gd name="T22" fmla="*/ 36 w 405"/>
                <a:gd name="T23" fmla="*/ 98 h 412"/>
                <a:gd name="T24" fmla="*/ 41 w 405"/>
                <a:gd name="T25" fmla="*/ 103 h 412"/>
                <a:gd name="T26" fmla="*/ 49 w 405"/>
                <a:gd name="T27" fmla="*/ 100 h 412"/>
                <a:gd name="T28" fmla="*/ 53 w 405"/>
                <a:gd name="T29" fmla="*/ 102 h 412"/>
                <a:gd name="T30" fmla="*/ 57 w 405"/>
                <a:gd name="T31" fmla="*/ 102 h 412"/>
                <a:gd name="T32" fmla="*/ 64 w 405"/>
                <a:gd name="T33" fmla="*/ 92 h 412"/>
                <a:gd name="T34" fmla="*/ 69 w 405"/>
                <a:gd name="T35" fmla="*/ 81 h 412"/>
                <a:gd name="T36" fmla="*/ 95 w 405"/>
                <a:gd name="T37" fmla="*/ 69 h 412"/>
                <a:gd name="T38" fmla="*/ 99 w 405"/>
                <a:gd name="T39" fmla="*/ 50 h 412"/>
                <a:gd name="T40" fmla="*/ 102 w 405"/>
                <a:gd name="T41" fmla="*/ 31 h 412"/>
                <a:gd name="T42" fmla="*/ 95 w 405"/>
                <a:gd name="T43" fmla="*/ 16 h 412"/>
                <a:gd name="T44" fmla="*/ 81 w 405"/>
                <a:gd name="T45" fmla="*/ 6 h 412"/>
                <a:gd name="T46" fmla="*/ 68 w 405"/>
                <a:gd name="T47" fmla="*/ 0 h 412"/>
                <a:gd name="T48" fmla="*/ 44 w 405"/>
                <a:gd name="T49" fmla="*/ 1 h 412"/>
                <a:gd name="T50" fmla="*/ 44 w 405"/>
                <a:gd name="T51" fmla="*/ 1 h 41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05"/>
                <a:gd name="T79" fmla="*/ 0 h 412"/>
                <a:gd name="T80" fmla="*/ 405 w 405"/>
                <a:gd name="T81" fmla="*/ 412 h 41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05" h="412">
                  <a:moveTo>
                    <a:pt x="174" y="4"/>
                  </a:moveTo>
                  <a:lnTo>
                    <a:pt x="103" y="189"/>
                  </a:lnTo>
                  <a:lnTo>
                    <a:pt x="71" y="238"/>
                  </a:lnTo>
                  <a:lnTo>
                    <a:pt x="51" y="268"/>
                  </a:lnTo>
                  <a:lnTo>
                    <a:pt x="5" y="290"/>
                  </a:lnTo>
                  <a:lnTo>
                    <a:pt x="0" y="331"/>
                  </a:lnTo>
                  <a:lnTo>
                    <a:pt x="11" y="356"/>
                  </a:lnTo>
                  <a:lnTo>
                    <a:pt x="37" y="370"/>
                  </a:lnTo>
                  <a:lnTo>
                    <a:pt x="52" y="412"/>
                  </a:lnTo>
                  <a:lnTo>
                    <a:pt x="78" y="401"/>
                  </a:lnTo>
                  <a:lnTo>
                    <a:pt x="108" y="380"/>
                  </a:lnTo>
                  <a:lnTo>
                    <a:pt x="142" y="390"/>
                  </a:lnTo>
                  <a:lnTo>
                    <a:pt x="163" y="411"/>
                  </a:lnTo>
                  <a:lnTo>
                    <a:pt x="193" y="397"/>
                  </a:lnTo>
                  <a:lnTo>
                    <a:pt x="210" y="407"/>
                  </a:lnTo>
                  <a:lnTo>
                    <a:pt x="225" y="407"/>
                  </a:lnTo>
                  <a:lnTo>
                    <a:pt x="256" y="365"/>
                  </a:lnTo>
                  <a:lnTo>
                    <a:pt x="276" y="321"/>
                  </a:lnTo>
                  <a:lnTo>
                    <a:pt x="378" y="273"/>
                  </a:lnTo>
                  <a:lnTo>
                    <a:pt x="395" y="197"/>
                  </a:lnTo>
                  <a:lnTo>
                    <a:pt x="405" y="121"/>
                  </a:lnTo>
                  <a:lnTo>
                    <a:pt x="378" y="61"/>
                  </a:lnTo>
                  <a:lnTo>
                    <a:pt x="322" y="21"/>
                  </a:lnTo>
                  <a:lnTo>
                    <a:pt x="271" y="0"/>
                  </a:lnTo>
                  <a:lnTo>
                    <a:pt x="174" y="4"/>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0" name="Freeform 33">
              <a:extLst>
                <a:ext uri="{FF2B5EF4-FFF2-40B4-BE49-F238E27FC236}">
                  <a16:creationId xmlns:a16="http://schemas.microsoft.com/office/drawing/2014/main" id="{22D35F0D-F10D-4518-A8ED-79EA9CB19075}"/>
                </a:ext>
              </a:extLst>
            </p:cNvPr>
            <p:cNvSpPr>
              <a:spLocks/>
            </p:cNvSpPr>
            <p:nvPr/>
          </p:nvSpPr>
          <p:spPr bwMode="auto">
            <a:xfrm>
              <a:off x="4903" y="3159"/>
              <a:ext cx="394" cy="608"/>
            </a:xfrm>
            <a:custGeom>
              <a:avLst/>
              <a:gdLst>
                <a:gd name="T0" fmla="*/ 0 w 788"/>
                <a:gd name="T1" fmla="*/ 123 h 1216"/>
                <a:gd name="T2" fmla="*/ 12 w 788"/>
                <a:gd name="T3" fmla="*/ 105 h 1216"/>
                <a:gd name="T4" fmla="*/ 34 w 788"/>
                <a:gd name="T5" fmla="*/ 94 h 1216"/>
                <a:gd name="T6" fmla="*/ 73 w 788"/>
                <a:gd name="T7" fmla="*/ 92 h 1216"/>
                <a:gd name="T8" fmla="*/ 88 w 788"/>
                <a:gd name="T9" fmla="*/ 94 h 1216"/>
                <a:gd name="T10" fmla="*/ 89 w 788"/>
                <a:gd name="T11" fmla="*/ 65 h 1216"/>
                <a:gd name="T12" fmla="*/ 123 w 788"/>
                <a:gd name="T13" fmla="*/ 24 h 1216"/>
                <a:gd name="T14" fmla="*/ 154 w 788"/>
                <a:gd name="T15" fmla="*/ 0 h 1216"/>
                <a:gd name="T16" fmla="*/ 185 w 788"/>
                <a:gd name="T17" fmla="*/ 6 h 1216"/>
                <a:gd name="T18" fmla="*/ 196 w 788"/>
                <a:gd name="T19" fmla="*/ 31 h 1216"/>
                <a:gd name="T20" fmla="*/ 197 w 788"/>
                <a:gd name="T21" fmla="*/ 158 h 1216"/>
                <a:gd name="T22" fmla="*/ 197 w 788"/>
                <a:gd name="T23" fmla="*/ 239 h 1216"/>
                <a:gd name="T24" fmla="*/ 178 w 788"/>
                <a:gd name="T25" fmla="*/ 244 h 1216"/>
                <a:gd name="T26" fmla="*/ 140 w 788"/>
                <a:gd name="T27" fmla="*/ 240 h 1216"/>
                <a:gd name="T28" fmla="*/ 123 w 788"/>
                <a:gd name="T29" fmla="*/ 295 h 1216"/>
                <a:gd name="T30" fmla="*/ 90 w 788"/>
                <a:gd name="T31" fmla="*/ 304 h 1216"/>
                <a:gd name="T32" fmla="*/ 74 w 788"/>
                <a:gd name="T33" fmla="*/ 297 h 1216"/>
                <a:gd name="T34" fmla="*/ 59 w 788"/>
                <a:gd name="T35" fmla="*/ 277 h 1216"/>
                <a:gd name="T36" fmla="*/ 58 w 788"/>
                <a:gd name="T37" fmla="*/ 262 h 1216"/>
                <a:gd name="T38" fmla="*/ 45 w 788"/>
                <a:gd name="T39" fmla="*/ 223 h 1216"/>
                <a:gd name="T40" fmla="*/ 19 w 788"/>
                <a:gd name="T41" fmla="*/ 165 h 1216"/>
                <a:gd name="T42" fmla="*/ 6 w 788"/>
                <a:gd name="T43" fmla="*/ 121 h 1216"/>
                <a:gd name="T44" fmla="*/ 0 w 788"/>
                <a:gd name="T45" fmla="*/ 123 h 1216"/>
                <a:gd name="T46" fmla="*/ 0 w 788"/>
                <a:gd name="T47" fmla="*/ 123 h 121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88"/>
                <a:gd name="T73" fmla="*/ 0 h 1216"/>
                <a:gd name="T74" fmla="*/ 788 w 788"/>
                <a:gd name="T75" fmla="*/ 1216 h 121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88" h="1216">
                  <a:moveTo>
                    <a:pt x="0" y="491"/>
                  </a:moveTo>
                  <a:lnTo>
                    <a:pt x="46" y="419"/>
                  </a:lnTo>
                  <a:lnTo>
                    <a:pt x="136" y="373"/>
                  </a:lnTo>
                  <a:lnTo>
                    <a:pt x="290" y="365"/>
                  </a:lnTo>
                  <a:lnTo>
                    <a:pt x="350" y="373"/>
                  </a:lnTo>
                  <a:lnTo>
                    <a:pt x="353" y="260"/>
                  </a:lnTo>
                  <a:lnTo>
                    <a:pt x="489" y="94"/>
                  </a:lnTo>
                  <a:lnTo>
                    <a:pt x="613" y="0"/>
                  </a:lnTo>
                  <a:lnTo>
                    <a:pt x="738" y="24"/>
                  </a:lnTo>
                  <a:lnTo>
                    <a:pt x="781" y="124"/>
                  </a:lnTo>
                  <a:lnTo>
                    <a:pt x="788" y="630"/>
                  </a:lnTo>
                  <a:lnTo>
                    <a:pt x="788" y="954"/>
                  </a:lnTo>
                  <a:lnTo>
                    <a:pt x="711" y="976"/>
                  </a:lnTo>
                  <a:lnTo>
                    <a:pt x="559" y="960"/>
                  </a:lnTo>
                  <a:lnTo>
                    <a:pt x="489" y="1177"/>
                  </a:lnTo>
                  <a:lnTo>
                    <a:pt x="357" y="1216"/>
                  </a:lnTo>
                  <a:lnTo>
                    <a:pt x="296" y="1186"/>
                  </a:lnTo>
                  <a:lnTo>
                    <a:pt x="233" y="1105"/>
                  </a:lnTo>
                  <a:lnTo>
                    <a:pt x="229" y="1045"/>
                  </a:lnTo>
                  <a:lnTo>
                    <a:pt x="178" y="891"/>
                  </a:lnTo>
                  <a:lnTo>
                    <a:pt x="73" y="657"/>
                  </a:lnTo>
                  <a:lnTo>
                    <a:pt x="22" y="482"/>
                  </a:lnTo>
                  <a:lnTo>
                    <a:pt x="0" y="491"/>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1" name="Freeform 34">
              <a:extLst>
                <a:ext uri="{FF2B5EF4-FFF2-40B4-BE49-F238E27FC236}">
                  <a16:creationId xmlns:a16="http://schemas.microsoft.com/office/drawing/2014/main" id="{9EF3D5FB-B3EE-486E-873B-138E43986CB9}"/>
                </a:ext>
              </a:extLst>
            </p:cNvPr>
            <p:cNvSpPr>
              <a:spLocks/>
            </p:cNvSpPr>
            <p:nvPr/>
          </p:nvSpPr>
          <p:spPr bwMode="auto">
            <a:xfrm>
              <a:off x="4919" y="3062"/>
              <a:ext cx="328" cy="288"/>
            </a:xfrm>
            <a:custGeom>
              <a:avLst/>
              <a:gdLst>
                <a:gd name="T0" fmla="*/ 56 w 656"/>
                <a:gd name="T1" fmla="*/ 55 h 575"/>
                <a:gd name="T2" fmla="*/ 75 w 656"/>
                <a:gd name="T3" fmla="*/ 50 h 575"/>
                <a:gd name="T4" fmla="*/ 62 w 656"/>
                <a:gd name="T5" fmla="*/ 83 h 575"/>
                <a:gd name="T6" fmla="*/ 79 w 656"/>
                <a:gd name="T7" fmla="*/ 63 h 575"/>
                <a:gd name="T8" fmla="*/ 67 w 656"/>
                <a:gd name="T9" fmla="*/ 102 h 575"/>
                <a:gd name="T10" fmla="*/ 58 w 656"/>
                <a:gd name="T11" fmla="*/ 95 h 575"/>
                <a:gd name="T12" fmla="*/ 58 w 656"/>
                <a:gd name="T13" fmla="*/ 112 h 575"/>
                <a:gd name="T14" fmla="*/ 36 w 656"/>
                <a:gd name="T15" fmla="*/ 103 h 575"/>
                <a:gd name="T16" fmla="*/ 39 w 656"/>
                <a:gd name="T17" fmla="*/ 115 h 575"/>
                <a:gd name="T18" fmla="*/ 0 w 656"/>
                <a:gd name="T19" fmla="*/ 102 h 575"/>
                <a:gd name="T20" fmla="*/ 27 w 656"/>
                <a:gd name="T21" fmla="*/ 119 h 575"/>
                <a:gd name="T22" fmla="*/ 12 w 656"/>
                <a:gd name="T23" fmla="*/ 120 h 575"/>
                <a:gd name="T24" fmla="*/ 46 w 656"/>
                <a:gd name="T25" fmla="*/ 134 h 575"/>
                <a:gd name="T26" fmla="*/ 22 w 656"/>
                <a:gd name="T27" fmla="*/ 141 h 575"/>
                <a:gd name="T28" fmla="*/ 67 w 656"/>
                <a:gd name="T29" fmla="*/ 144 h 575"/>
                <a:gd name="T30" fmla="*/ 81 w 656"/>
                <a:gd name="T31" fmla="*/ 111 h 575"/>
                <a:gd name="T32" fmla="*/ 113 w 656"/>
                <a:gd name="T33" fmla="*/ 75 h 575"/>
                <a:gd name="T34" fmla="*/ 143 w 656"/>
                <a:gd name="T35" fmla="*/ 50 h 575"/>
                <a:gd name="T36" fmla="*/ 164 w 656"/>
                <a:gd name="T37" fmla="*/ 24 h 575"/>
                <a:gd name="T38" fmla="*/ 157 w 656"/>
                <a:gd name="T39" fmla="*/ 0 h 575"/>
                <a:gd name="T40" fmla="*/ 122 w 656"/>
                <a:gd name="T41" fmla="*/ 17 h 575"/>
                <a:gd name="T42" fmla="*/ 107 w 656"/>
                <a:gd name="T43" fmla="*/ 31 h 575"/>
                <a:gd name="T44" fmla="*/ 90 w 656"/>
                <a:gd name="T45" fmla="*/ 32 h 575"/>
                <a:gd name="T46" fmla="*/ 56 w 656"/>
                <a:gd name="T47" fmla="*/ 55 h 575"/>
                <a:gd name="T48" fmla="*/ 56 w 656"/>
                <a:gd name="T49" fmla="*/ 55 h 5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56"/>
                <a:gd name="T76" fmla="*/ 0 h 575"/>
                <a:gd name="T77" fmla="*/ 656 w 656"/>
                <a:gd name="T78" fmla="*/ 575 h 5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56" h="575">
                  <a:moveTo>
                    <a:pt x="224" y="219"/>
                  </a:moveTo>
                  <a:lnTo>
                    <a:pt x="297" y="198"/>
                  </a:lnTo>
                  <a:lnTo>
                    <a:pt x="245" y="331"/>
                  </a:lnTo>
                  <a:lnTo>
                    <a:pt x="313" y="249"/>
                  </a:lnTo>
                  <a:lnTo>
                    <a:pt x="265" y="407"/>
                  </a:lnTo>
                  <a:lnTo>
                    <a:pt x="230" y="377"/>
                  </a:lnTo>
                  <a:lnTo>
                    <a:pt x="231" y="448"/>
                  </a:lnTo>
                  <a:lnTo>
                    <a:pt x="143" y="412"/>
                  </a:lnTo>
                  <a:lnTo>
                    <a:pt x="155" y="460"/>
                  </a:lnTo>
                  <a:lnTo>
                    <a:pt x="0" y="407"/>
                  </a:lnTo>
                  <a:lnTo>
                    <a:pt x="107" y="473"/>
                  </a:lnTo>
                  <a:lnTo>
                    <a:pt x="45" y="480"/>
                  </a:lnTo>
                  <a:lnTo>
                    <a:pt x="184" y="536"/>
                  </a:lnTo>
                  <a:lnTo>
                    <a:pt x="85" y="561"/>
                  </a:lnTo>
                  <a:lnTo>
                    <a:pt x="267" y="575"/>
                  </a:lnTo>
                  <a:lnTo>
                    <a:pt x="323" y="443"/>
                  </a:lnTo>
                  <a:lnTo>
                    <a:pt x="452" y="297"/>
                  </a:lnTo>
                  <a:lnTo>
                    <a:pt x="569" y="198"/>
                  </a:lnTo>
                  <a:lnTo>
                    <a:pt x="656" y="93"/>
                  </a:lnTo>
                  <a:lnTo>
                    <a:pt x="625" y="0"/>
                  </a:lnTo>
                  <a:lnTo>
                    <a:pt x="488" y="66"/>
                  </a:lnTo>
                  <a:lnTo>
                    <a:pt x="425" y="122"/>
                  </a:lnTo>
                  <a:lnTo>
                    <a:pt x="357" y="125"/>
                  </a:lnTo>
                  <a:lnTo>
                    <a:pt x="224" y="219"/>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2" name="Freeform 35">
              <a:extLst>
                <a:ext uri="{FF2B5EF4-FFF2-40B4-BE49-F238E27FC236}">
                  <a16:creationId xmlns:a16="http://schemas.microsoft.com/office/drawing/2014/main" id="{2EB1B5B1-5D3C-427B-9998-D67810895554}"/>
                </a:ext>
              </a:extLst>
            </p:cNvPr>
            <p:cNvSpPr>
              <a:spLocks/>
            </p:cNvSpPr>
            <p:nvPr/>
          </p:nvSpPr>
          <p:spPr bwMode="auto">
            <a:xfrm>
              <a:off x="5203" y="3072"/>
              <a:ext cx="103" cy="125"/>
            </a:xfrm>
            <a:custGeom>
              <a:avLst/>
              <a:gdLst>
                <a:gd name="T0" fmla="*/ 15 w 207"/>
                <a:gd name="T1" fmla="*/ 0 h 251"/>
                <a:gd name="T2" fmla="*/ 18 w 207"/>
                <a:gd name="T3" fmla="*/ 20 h 251"/>
                <a:gd name="T4" fmla="*/ 0 w 207"/>
                <a:gd name="T5" fmla="*/ 47 h 251"/>
                <a:gd name="T6" fmla="*/ 9 w 207"/>
                <a:gd name="T7" fmla="*/ 45 h 251"/>
                <a:gd name="T8" fmla="*/ 33 w 207"/>
                <a:gd name="T9" fmla="*/ 48 h 251"/>
                <a:gd name="T10" fmla="*/ 51 w 207"/>
                <a:gd name="T11" fmla="*/ 62 h 251"/>
                <a:gd name="T12" fmla="*/ 46 w 207"/>
                <a:gd name="T13" fmla="*/ 33 h 251"/>
                <a:gd name="T14" fmla="*/ 29 w 207"/>
                <a:gd name="T15" fmla="*/ 0 h 251"/>
                <a:gd name="T16" fmla="*/ 15 w 207"/>
                <a:gd name="T17" fmla="*/ 0 h 251"/>
                <a:gd name="T18" fmla="*/ 15 w 207"/>
                <a:gd name="T19" fmla="*/ 0 h 2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07"/>
                <a:gd name="T31" fmla="*/ 0 h 251"/>
                <a:gd name="T32" fmla="*/ 207 w 207"/>
                <a:gd name="T33" fmla="*/ 251 h 2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07" h="251">
                  <a:moveTo>
                    <a:pt x="63" y="0"/>
                  </a:moveTo>
                  <a:lnTo>
                    <a:pt x="73" y="83"/>
                  </a:lnTo>
                  <a:lnTo>
                    <a:pt x="0" y="191"/>
                  </a:lnTo>
                  <a:lnTo>
                    <a:pt x="38" y="181"/>
                  </a:lnTo>
                  <a:lnTo>
                    <a:pt x="133" y="195"/>
                  </a:lnTo>
                  <a:lnTo>
                    <a:pt x="207" y="251"/>
                  </a:lnTo>
                  <a:lnTo>
                    <a:pt x="185" y="134"/>
                  </a:lnTo>
                  <a:lnTo>
                    <a:pt x="119" y="0"/>
                  </a:lnTo>
                  <a:lnTo>
                    <a:pt x="63"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3" name="Freeform 36">
              <a:extLst>
                <a:ext uri="{FF2B5EF4-FFF2-40B4-BE49-F238E27FC236}">
                  <a16:creationId xmlns:a16="http://schemas.microsoft.com/office/drawing/2014/main" id="{AED4D054-FB02-4403-834A-474592243FD7}"/>
                </a:ext>
              </a:extLst>
            </p:cNvPr>
            <p:cNvSpPr>
              <a:spLocks/>
            </p:cNvSpPr>
            <p:nvPr/>
          </p:nvSpPr>
          <p:spPr bwMode="auto">
            <a:xfrm>
              <a:off x="4842" y="2522"/>
              <a:ext cx="430" cy="362"/>
            </a:xfrm>
            <a:custGeom>
              <a:avLst/>
              <a:gdLst>
                <a:gd name="T0" fmla="*/ 10 w 860"/>
                <a:gd name="T1" fmla="*/ 56 h 722"/>
                <a:gd name="T2" fmla="*/ 30 w 860"/>
                <a:gd name="T3" fmla="*/ 46 h 722"/>
                <a:gd name="T4" fmla="*/ 40 w 860"/>
                <a:gd name="T5" fmla="*/ 26 h 722"/>
                <a:gd name="T6" fmla="*/ 25 w 860"/>
                <a:gd name="T7" fmla="*/ 61 h 722"/>
                <a:gd name="T8" fmla="*/ 7 w 860"/>
                <a:gd name="T9" fmla="*/ 133 h 722"/>
                <a:gd name="T10" fmla="*/ 16 w 860"/>
                <a:gd name="T11" fmla="*/ 140 h 722"/>
                <a:gd name="T12" fmla="*/ 18 w 860"/>
                <a:gd name="T13" fmla="*/ 144 h 722"/>
                <a:gd name="T14" fmla="*/ 19 w 860"/>
                <a:gd name="T15" fmla="*/ 147 h 722"/>
                <a:gd name="T16" fmla="*/ 22 w 860"/>
                <a:gd name="T17" fmla="*/ 152 h 722"/>
                <a:gd name="T18" fmla="*/ 23 w 860"/>
                <a:gd name="T19" fmla="*/ 155 h 722"/>
                <a:gd name="T20" fmla="*/ 25 w 860"/>
                <a:gd name="T21" fmla="*/ 160 h 722"/>
                <a:gd name="T22" fmla="*/ 27 w 860"/>
                <a:gd name="T23" fmla="*/ 163 h 722"/>
                <a:gd name="T24" fmla="*/ 29 w 860"/>
                <a:gd name="T25" fmla="*/ 167 h 722"/>
                <a:gd name="T26" fmla="*/ 30 w 860"/>
                <a:gd name="T27" fmla="*/ 171 h 722"/>
                <a:gd name="T28" fmla="*/ 32 w 860"/>
                <a:gd name="T29" fmla="*/ 174 h 722"/>
                <a:gd name="T30" fmla="*/ 34 w 860"/>
                <a:gd name="T31" fmla="*/ 178 h 722"/>
                <a:gd name="T32" fmla="*/ 36 w 860"/>
                <a:gd name="T33" fmla="*/ 182 h 722"/>
                <a:gd name="T34" fmla="*/ 39 w 860"/>
                <a:gd name="T35" fmla="*/ 112 h 722"/>
                <a:gd name="T36" fmla="*/ 48 w 860"/>
                <a:gd name="T37" fmla="*/ 136 h 722"/>
                <a:gd name="T38" fmla="*/ 62 w 860"/>
                <a:gd name="T39" fmla="*/ 38 h 722"/>
                <a:gd name="T40" fmla="*/ 85 w 860"/>
                <a:gd name="T41" fmla="*/ 116 h 722"/>
                <a:gd name="T42" fmla="*/ 85 w 860"/>
                <a:gd name="T43" fmla="*/ 46 h 722"/>
                <a:gd name="T44" fmla="*/ 94 w 860"/>
                <a:gd name="T45" fmla="*/ 17 h 722"/>
                <a:gd name="T46" fmla="*/ 132 w 860"/>
                <a:gd name="T47" fmla="*/ 17 h 722"/>
                <a:gd name="T48" fmla="*/ 119 w 860"/>
                <a:gd name="T49" fmla="*/ 56 h 722"/>
                <a:gd name="T50" fmla="*/ 172 w 860"/>
                <a:gd name="T51" fmla="*/ 28 h 722"/>
                <a:gd name="T52" fmla="*/ 157 w 860"/>
                <a:gd name="T53" fmla="*/ 64 h 722"/>
                <a:gd name="T54" fmla="*/ 194 w 860"/>
                <a:gd name="T55" fmla="*/ 42 h 722"/>
                <a:gd name="T56" fmla="*/ 201 w 860"/>
                <a:gd name="T57" fmla="*/ 56 h 722"/>
                <a:gd name="T58" fmla="*/ 215 w 860"/>
                <a:gd name="T59" fmla="*/ 13 h 722"/>
                <a:gd name="T60" fmla="*/ 201 w 860"/>
                <a:gd name="T61" fmla="*/ 14 h 722"/>
                <a:gd name="T62" fmla="*/ 124 w 860"/>
                <a:gd name="T63" fmla="*/ 4 h 722"/>
                <a:gd name="T64" fmla="*/ 78 w 860"/>
                <a:gd name="T65" fmla="*/ 2 h 722"/>
                <a:gd name="T66" fmla="*/ 25 w 860"/>
                <a:gd name="T67" fmla="*/ 13 h 72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60"/>
                <a:gd name="T103" fmla="*/ 0 h 722"/>
                <a:gd name="T104" fmla="*/ 860 w 860"/>
                <a:gd name="T105" fmla="*/ 722 h 72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60" h="722">
                  <a:moveTo>
                    <a:pt x="98" y="49"/>
                  </a:moveTo>
                  <a:lnTo>
                    <a:pt x="37" y="222"/>
                  </a:lnTo>
                  <a:lnTo>
                    <a:pt x="15" y="308"/>
                  </a:lnTo>
                  <a:lnTo>
                    <a:pt x="117" y="181"/>
                  </a:lnTo>
                  <a:lnTo>
                    <a:pt x="134" y="191"/>
                  </a:lnTo>
                  <a:lnTo>
                    <a:pt x="158" y="101"/>
                  </a:lnTo>
                  <a:lnTo>
                    <a:pt x="163" y="206"/>
                  </a:lnTo>
                  <a:lnTo>
                    <a:pt x="97" y="244"/>
                  </a:lnTo>
                  <a:lnTo>
                    <a:pt x="56" y="330"/>
                  </a:lnTo>
                  <a:lnTo>
                    <a:pt x="27" y="529"/>
                  </a:lnTo>
                  <a:lnTo>
                    <a:pt x="0" y="661"/>
                  </a:lnTo>
                  <a:lnTo>
                    <a:pt x="63" y="558"/>
                  </a:lnTo>
                  <a:lnTo>
                    <a:pt x="66" y="564"/>
                  </a:lnTo>
                  <a:lnTo>
                    <a:pt x="71" y="573"/>
                  </a:lnTo>
                  <a:lnTo>
                    <a:pt x="73" y="578"/>
                  </a:lnTo>
                  <a:lnTo>
                    <a:pt x="75" y="585"/>
                  </a:lnTo>
                  <a:lnTo>
                    <a:pt x="81" y="597"/>
                  </a:lnTo>
                  <a:lnTo>
                    <a:pt x="85" y="605"/>
                  </a:lnTo>
                  <a:lnTo>
                    <a:pt x="88" y="612"/>
                  </a:lnTo>
                  <a:lnTo>
                    <a:pt x="92" y="619"/>
                  </a:lnTo>
                  <a:lnTo>
                    <a:pt x="95" y="627"/>
                  </a:lnTo>
                  <a:lnTo>
                    <a:pt x="98" y="636"/>
                  </a:lnTo>
                  <a:lnTo>
                    <a:pt x="104" y="642"/>
                  </a:lnTo>
                  <a:lnTo>
                    <a:pt x="107" y="651"/>
                  </a:lnTo>
                  <a:lnTo>
                    <a:pt x="110" y="659"/>
                  </a:lnTo>
                  <a:lnTo>
                    <a:pt x="114" y="666"/>
                  </a:lnTo>
                  <a:lnTo>
                    <a:pt x="117" y="675"/>
                  </a:lnTo>
                  <a:lnTo>
                    <a:pt x="120" y="681"/>
                  </a:lnTo>
                  <a:lnTo>
                    <a:pt x="124" y="688"/>
                  </a:lnTo>
                  <a:lnTo>
                    <a:pt x="127" y="695"/>
                  </a:lnTo>
                  <a:lnTo>
                    <a:pt x="131" y="700"/>
                  </a:lnTo>
                  <a:lnTo>
                    <a:pt x="136" y="710"/>
                  </a:lnTo>
                  <a:lnTo>
                    <a:pt x="141" y="717"/>
                  </a:lnTo>
                  <a:lnTo>
                    <a:pt x="144" y="722"/>
                  </a:lnTo>
                  <a:lnTo>
                    <a:pt x="149" y="581"/>
                  </a:lnTo>
                  <a:lnTo>
                    <a:pt x="153" y="447"/>
                  </a:lnTo>
                  <a:lnTo>
                    <a:pt x="154" y="361"/>
                  </a:lnTo>
                  <a:lnTo>
                    <a:pt x="190" y="542"/>
                  </a:lnTo>
                  <a:lnTo>
                    <a:pt x="227" y="244"/>
                  </a:lnTo>
                  <a:lnTo>
                    <a:pt x="246" y="152"/>
                  </a:lnTo>
                  <a:lnTo>
                    <a:pt x="283" y="339"/>
                  </a:lnTo>
                  <a:lnTo>
                    <a:pt x="339" y="461"/>
                  </a:lnTo>
                  <a:lnTo>
                    <a:pt x="353" y="274"/>
                  </a:lnTo>
                  <a:lnTo>
                    <a:pt x="339" y="181"/>
                  </a:lnTo>
                  <a:lnTo>
                    <a:pt x="345" y="89"/>
                  </a:lnTo>
                  <a:lnTo>
                    <a:pt x="373" y="66"/>
                  </a:lnTo>
                  <a:lnTo>
                    <a:pt x="457" y="69"/>
                  </a:lnTo>
                  <a:lnTo>
                    <a:pt x="528" y="66"/>
                  </a:lnTo>
                  <a:lnTo>
                    <a:pt x="472" y="147"/>
                  </a:lnTo>
                  <a:lnTo>
                    <a:pt x="475" y="223"/>
                  </a:lnTo>
                  <a:lnTo>
                    <a:pt x="580" y="117"/>
                  </a:lnTo>
                  <a:lnTo>
                    <a:pt x="687" y="111"/>
                  </a:lnTo>
                  <a:lnTo>
                    <a:pt x="645" y="181"/>
                  </a:lnTo>
                  <a:lnTo>
                    <a:pt x="626" y="254"/>
                  </a:lnTo>
                  <a:lnTo>
                    <a:pt x="748" y="167"/>
                  </a:lnTo>
                  <a:lnTo>
                    <a:pt x="774" y="167"/>
                  </a:lnTo>
                  <a:lnTo>
                    <a:pt x="733" y="244"/>
                  </a:lnTo>
                  <a:lnTo>
                    <a:pt x="803" y="222"/>
                  </a:lnTo>
                  <a:lnTo>
                    <a:pt x="804" y="162"/>
                  </a:lnTo>
                  <a:lnTo>
                    <a:pt x="860" y="49"/>
                  </a:lnTo>
                  <a:lnTo>
                    <a:pt x="815" y="33"/>
                  </a:lnTo>
                  <a:lnTo>
                    <a:pt x="803" y="54"/>
                  </a:lnTo>
                  <a:lnTo>
                    <a:pt x="655" y="49"/>
                  </a:lnTo>
                  <a:lnTo>
                    <a:pt x="496" y="13"/>
                  </a:lnTo>
                  <a:lnTo>
                    <a:pt x="384" y="0"/>
                  </a:lnTo>
                  <a:lnTo>
                    <a:pt x="309" y="5"/>
                  </a:lnTo>
                  <a:lnTo>
                    <a:pt x="180" y="10"/>
                  </a:lnTo>
                  <a:lnTo>
                    <a:pt x="98" y="49"/>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4" name="Freeform 37">
              <a:extLst>
                <a:ext uri="{FF2B5EF4-FFF2-40B4-BE49-F238E27FC236}">
                  <a16:creationId xmlns:a16="http://schemas.microsoft.com/office/drawing/2014/main" id="{336A8A85-A0A7-49F3-A208-3E36BB71860B}"/>
                </a:ext>
              </a:extLst>
            </p:cNvPr>
            <p:cNvSpPr>
              <a:spLocks/>
            </p:cNvSpPr>
            <p:nvPr/>
          </p:nvSpPr>
          <p:spPr bwMode="auto">
            <a:xfrm>
              <a:off x="4906" y="2577"/>
              <a:ext cx="340" cy="636"/>
            </a:xfrm>
            <a:custGeom>
              <a:avLst/>
              <a:gdLst>
                <a:gd name="T0" fmla="*/ 104 w 679"/>
                <a:gd name="T1" fmla="*/ 20 h 1272"/>
                <a:gd name="T2" fmla="*/ 87 w 679"/>
                <a:gd name="T3" fmla="*/ 36 h 1272"/>
                <a:gd name="T4" fmla="*/ 68 w 679"/>
                <a:gd name="T5" fmla="*/ 54 h 1272"/>
                <a:gd name="T6" fmla="*/ 67 w 679"/>
                <a:gd name="T7" fmla="*/ 115 h 1272"/>
                <a:gd name="T8" fmla="*/ 68 w 679"/>
                <a:gd name="T9" fmla="*/ 125 h 1272"/>
                <a:gd name="T10" fmla="*/ 70 w 679"/>
                <a:gd name="T11" fmla="*/ 133 h 1272"/>
                <a:gd name="T12" fmla="*/ 70 w 679"/>
                <a:gd name="T13" fmla="*/ 131 h 1272"/>
                <a:gd name="T14" fmla="*/ 72 w 679"/>
                <a:gd name="T15" fmla="*/ 127 h 1272"/>
                <a:gd name="T16" fmla="*/ 74 w 679"/>
                <a:gd name="T17" fmla="*/ 123 h 1272"/>
                <a:gd name="T18" fmla="*/ 75 w 679"/>
                <a:gd name="T19" fmla="*/ 121 h 1272"/>
                <a:gd name="T20" fmla="*/ 76 w 679"/>
                <a:gd name="T21" fmla="*/ 118 h 1272"/>
                <a:gd name="T22" fmla="*/ 79 w 679"/>
                <a:gd name="T23" fmla="*/ 114 h 1272"/>
                <a:gd name="T24" fmla="*/ 80 w 679"/>
                <a:gd name="T25" fmla="*/ 111 h 1272"/>
                <a:gd name="T26" fmla="*/ 83 w 679"/>
                <a:gd name="T27" fmla="*/ 106 h 1272"/>
                <a:gd name="T28" fmla="*/ 84 w 679"/>
                <a:gd name="T29" fmla="*/ 103 h 1272"/>
                <a:gd name="T30" fmla="*/ 77 w 679"/>
                <a:gd name="T31" fmla="*/ 157 h 1272"/>
                <a:gd name="T32" fmla="*/ 84 w 679"/>
                <a:gd name="T33" fmla="*/ 180 h 1272"/>
                <a:gd name="T34" fmla="*/ 70 w 679"/>
                <a:gd name="T35" fmla="*/ 216 h 1272"/>
                <a:gd name="T36" fmla="*/ 69 w 679"/>
                <a:gd name="T37" fmla="*/ 219 h 1272"/>
                <a:gd name="T38" fmla="*/ 67 w 679"/>
                <a:gd name="T39" fmla="*/ 223 h 1272"/>
                <a:gd name="T40" fmla="*/ 65 w 679"/>
                <a:gd name="T41" fmla="*/ 227 h 1272"/>
                <a:gd name="T42" fmla="*/ 64 w 679"/>
                <a:gd name="T43" fmla="*/ 230 h 1272"/>
                <a:gd name="T44" fmla="*/ 62 w 679"/>
                <a:gd name="T45" fmla="*/ 233 h 1272"/>
                <a:gd name="T46" fmla="*/ 61 w 679"/>
                <a:gd name="T47" fmla="*/ 237 h 1272"/>
                <a:gd name="T48" fmla="*/ 58 w 679"/>
                <a:gd name="T49" fmla="*/ 241 h 1272"/>
                <a:gd name="T50" fmla="*/ 57 w 679"/>
                <a:gd name="T51" fmla="*/ 245 h 1272"/>
                <a:gd name="T52" fmla="*/ 56 w 679"/>
                <a:gd name="T53" fmla="*/ 248 h 1272"/>
                <a:gd name="T54" fmla="*/ 55 w 679"/>
                <a:gd name="T55" fmla="*/ 252 h 1272"/>
                <a:gd name="T56" fmla="*/ 54 w 679"/>
                <a:gd name="T57" fmla="*/ 256 h 1272"/>
                <a:gd name="T58" fmla="*/ 53 w 679"/>
                <a:gd name="T59" fmla="*/ 259 h 1272"/>
                <a:gd name="T60" fmla="*/ 51 w 679"/>
                <a:gd name="T61" fmla="*/ 263 h 1272"/>
                <a:gd name="T62" fmla="*/ 50 w 679"/>
                <a:gd name="T63" fmla="*/ 266 h 1272"/>
                <a:gd name="T64" fmla="*/ 48 w 679"/>
                <a:gd name="T65" fmla="*/ 271 h 1272"/>
                <a:gd name="T66" fmla="*/ 47 w 679"/>
                <a:gd name="T67" fmla="*/ 275 h 1272"/>
                <a:gd name="T68" fmla="*/ 46 w 679"/>
                <a:gd name="T69" fmla="*/ 277 h 1272"/>
                <a:gd name="T70" fmla="*/ 53 w 679"/>
                <a:gd name="T71" fmla="*/ 287 h 1272"/>
                <a:gd name="T72" fmla="*/ 0 w 679"/>
                <a:gd name="T73" fmla="*/ 318 h 1272"/>
                <a:gd name="T74" fmla="*/ 105 w 679"/>
                <a:gd name="T75" fmla="*/ 272 h 1272"/>
                <a:gd name="T76" fmla="*/ 170 w 679"/>
                <a:gd name="T77" fmla="*/ 242 h 1272"/>
                <a:gd name="T78" fmla="*/ 103 w 679"/>
                <a:gd name="T79" fmla="*/ 91 h 1272"/>
                <a:gd name="T80" fmla="*/ 124 w 679"/>
                <a:gd name="T81" fmla="*/ 35 h 12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79"/>
                <a:gd name="T124" fmla="*/ 0 h 1272"/>
                <a:gd name="T125" fmla="*/ 679 w 679"/>
                <a:gd name="T126" fmla="*/ 1272 h 12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79" h="1272">
                  <a:moveTo>
                    <a:pt x="496" y="137"/>
                  </a:moveTo>
                  <a:lnTo>
                    <a:pt x="414" y="78"/>
                  </a:lnTo>
                  <a:lnTo>
                    <a:pt x="414" y="139"/>
                  </a:lnTo>
                  <a:lnTo>
                    <a:pt x="348" y="144"/>
                  </a:lnTo>
                  <a:lnTo>
                    <a:pt x="282" y="0"/>
                  </a:lnTo>
                  <a:lnTo>
                    <a:pt x="272" y="215"/>
                  </a:lnTo>
                  <a:lnTo>
                    <a:pt x="295" y="205"/>
                  </a:lnTo>
                  <a:lnTo>
                    <a:pt x="266" y="459"/>
                  </a:lnTo>
                  <a:lnTo>
                    <a:pt x="268" y="471"/>
                  </a:lnTo>
                  <a:lnTo>
                    <a:pt x="272" y="498"/>
                  </a:lnTo>
                  <a:lnTo>
                    <a:pt x="275" y="524"/>
                  </a:lnTo>
                  <a:lnTo>
                    <a:pt x="277" y="531"/>
                  </a:lnTo>
                  <a:lnTo>
                    <a:pt x="280" y="522"/>
                  </a:lnTo>
                  <a:lnTo>
                    <a:pt x="283" y="515"/>
                  </a:lnTo>
                  <a:lnTo>
                    <a:pt x="287" y="507"/>
                  </a:lnTo>
                  <a:lnTo>
                    <a:pt x="292" y="497"/>
                  </a:lnTo>
                  <a:lnTo>
                    <a:pt x="294" y="492"/>
                  </a:lnTo>
                  <a:lnTo>
                    <a:pt x="297" y="487"/>
                  </a:lnTo>
                  <a:lnTo>
                    <a:pt x="299" y="481"/>
                  </a:lnTo>
                  <a:lnTo>
                    <a:pt x="302" y="476"/>
                  </a:lnTo>
                  <a:lnTo>
                    <a:pt x="304" y="470"/>
                  </a:lnTo>
                  <a:lnTo>
                    <a:pt x="307" y="465"/>
                  </a:lnTo>
                  <a:lnTo>
                    <a:pt x="314" y="453"/>
                  </a:lnTo>
                  <a:lnTo>
                    <a:pt x="316" y="448"/>
                  </a:lnTo>
                  <a:lnTo>
                    <a:pt x="319" y="442"/>
                  </a:lnTo>
                  <a:lnTo>
                    <a:pt x="324" y="432"/>
                  </a:lnTo>
                  <a:lnTo>
                    <a:pt x="329" y="424"/>
                  </a:lnTo>
                  <a:lnTo>
                    <a:pt x="333" y="417"/>
                  </a:lnTo>
                  <a:lnTo>
                    <a:pt x="336" y="410"/>
                  </a:lnTo>
                  <a:lnTo>
                    <a:pt x="338" y="407"/>
                  </a:lnTo>
                  <a:lnTo>
                    <a:pt x="305" y="627"/>
                  </a:lnTo>
                  <a:lnTo>
                    <a:pt x="244" y="802"/>
                  </a:lnTo>
                  <a:lnTo>
                    <a:pt x="333" y="719"/>
                  </a:lnTo>
                  <a:lnTo>
                    <a:pt x="282" y="858"/>
                  </a:lnTo>
                  <a:lnTo>
                    <a:pt x="280" y="863"/>
                  </a:lnTo>
                  <a:lnTo>
                    <a:pt x="277" y="868"/>
                  </a:lnTo>
                  <a:lnTo>
                    <a:pt x="273" y="875"/>
                  </a:lnTo>
                  <a:lnTo>
                    <a:pt x="270" y="883"/>
                  </a:lnTo>
                  <a:lnTo>
                    <a:pt x="265" y="892"/>
                  </a:lnTo>
                  <a:lnTo>
                    <a:pt x="260" y="902"/>
                  </a:lnTo>
                  <a:lnTo>
                    <a:pt x="258" y="907"/>
                  </a:lnTo>
                  <a:lnTo>
                    <a:pt x="255" y="912"/>
                  </a:lnTo>
                  <a:lnTo>
                    <a:pt x="253" y="917"/>
                  </a:lnTo>
                  <a:lnTo>
                    <a:pt x="249" y="924"/>
                  </a:lnTo>
                  <a:lnTo>
                    <a:pt x="248" y="929"/>
                  </a:lnTo>
                  <a:lnTo>
                    <a:pt x="244" y="934"/>
                  </a:lnTo>
                  <a:lnTo>
                    <a:pt x="241" y="945"/>
                  </a:lnTo>
                  <a:lnTo>
                    <a:pt x="236" y="953"/>
                  </a:lnTo>
                  <a:lnTo>
                    <a:pt x="232" y="963"/>
                  </a:lnTo>
                  <a:lnTo>
                    <a:pt x="229" y="970"/>
                  </a:lnTo>
                  <a:lnTo>
                    <a:pt x="226" y="980"/>
                  </a:lnTo>
                  <a:lnTo>
                    <a:pt x="226" y="985"/>
                  </a:lnTo>
                  <a:lnTo>
                    <a:pt x="224" y="990"/>
                  </a:lnTo>
                  <a:lnTo>
                    <a:pt x="221" y="999"/>
                  </a:lnTo>
                  <a:lnTo>
                    <a:pt x="219" y="1007"/>
                  </a:lnTo>
                  <a:lnTo>
                    <a:pt x="216" y="1017"/>
                  </a:lnTo>
                  <a:lnTo>
                    <a:pt x="214" y="1023"/>
                  </a:lnTo>
                  <a:lnTo>
                    <a:pt x="212" y="1028"/>
                  </a:lnTo>
                  <a:lnTo>
                    <a:pt x="210" y="1034"/>
                  </a:lnTo>
                  <a:lnTo>
                    <a:pt x="207" y="1040"/>
                  </a:lnTo>
                  <a:lnTo>
                    <a:pt x="204" y="1050"/>
                  </a:lnTo>
                  <a:lnTo>
                    <a:pt x="202" y="1056"/>
                  </a:lnTo>
                  <a:lnTo>
                    <a:pt x="200" y="1062"/>
                  </a:lnTo>
                  <a:lnTo>
                    <a:pt x="197" y="1072"/>
                  </a:lnTo>
                  <a:lnTo>
                    <a:pt x="192" y="1082"/>
                  </a:lnTo>
                  <a:lnTo>
                    <a:pt x="190" y="1090"/>
                  </a:lnTo>
                  <a:lnTo>
                    <a:pt x="187" y="1097"/>
                  </a:lnTo>
                  <a:lnTo>
                    <a:pt x="185" y="1102"/>
                  </a:lnTo>
                  <a:lnTo>
                    <a:pt x="183" y="1107"/>
                  </a:lnTo>
                  <a:lnTo>
                    <a:pt x="300" y="1046"/>
                  </a:lnTo>
                  <a:lnTo>
                    <a:pt x="209" y="1148"/>
                  </a:lnTo>
                  <a:lnTo>
                    <a:pt x="78" y="1229"/>
                  </a:lnTo>
                  <a:lnTo>
                    <a:pt x="0" y="1272"/>
                  </a:lnTo>
                  <a:lnTo>
                    <a:pt x="219" y="1204"/>
                  </a:lnTo>
                  <a:lnTo>
                    <a:pt x="417" y="1087"/>
                  </a:lnTo>
                  <a:lnTo>
                    <a:pt x="604" y="999"/>
                  </a:lnTo>
                  <a:lnTo>
                    <a:pt x="679" y="965"/>
                  </a:lnTo>
                  <a:lnTo>
                    <a:pt x="574" y="821"/>
                  </a:lnTo>
                  <a:lnTo>
                    <a:pt x="411" y="361"/>
                  </a:lnTo>
                  <a:lnTo>
                    <a:pt x="394" y="208"/>
                  </a:lnTo>
                  <a:lnTo>
                    <a:pt x="496" y="137"/>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5" name="Freeform 38">
              <a:extLst>
                <a:ext uri="{FF2B5EF4-FFF2-40B4-BE49-F238E27FC236}">
                  <a16:creationId xmlns:a16="http://schemas.microsoft.com/office/drawing/2014/main" id="{72D014A9-30A5-4DB4-BECD-4474E2634050}"/>
                </a:ext>
              </a:extLst>
            </p:cNvPr>
            <p:cNvSpPr>
              <a:spLocks/>
            </p:cNvSpPr>
            <p:nvPr/>
          </p:nvSpPr>
          <p:spPr bwMode="auto">
            <a:xfrm>
              <a:off x="4645" y="2632"/>
              <a:ext cx="182" cy="222"/>
            </a:xfrm>
            <a:custGeom>
              <a:avLst/>
              <a:gdLst>
                <a:gd name="T0" fmla="*/ 1 w 363"/>
                <a:gd name="T1" fmla="*/ 32 h 445"/>
                <a:gd name="T2" fmla="*/ 20 w 363"/>
                <a:gd name="T3" fmla="*/ 59 h 445"/>
                <a:gd name="T4" fmla="*/ 27 w 363"/>
                <a:gd name="T5" fmla="*/ 12 h 445"/>
                <a:gd name="T6" fmla="*/ 34 w 363"/>
                <a:gd name="T7" fmla="*/ 35 h 445"/>
                <a:gd name="T8" fmla="*/ 38 w 363"/>
                <a:gd name="T9" fmla="*/ 51 h 445"/>
                <a:gd name="T10" fmla="*/ 53 w 363"/>
                <a:gd name="T11" fmla="*/ 58 h 445"/>
                <a:gd name="T12" fmla="*/ 75 w 363"/>
                <a:gd name="T13" fmla="*/ 82 h 445"/>
                <a:gd name="T14" fmla="*/ 91 w 363"/>
                <a:gd name="T15" fmla="*/ 111 h 445"/>
                <a:gd name="T16" fmla="*/ 72 w 363"/>
                <a:gd name="T17" fmla="*/ 65 h 445"/>
                <a:gd name="T18" fmla="*/ 56 w 363"/>
                <a:gd name="T19" fmla="*/ 44 h 445"/>
                <a:gd name="T20" fmla="*/ 40 w 363"/>
                <a:gd name="T21" fmla="*/ 36 h 445"/>
                <a:gd name="T22" fmla="*/ 38 w 363"/>
                <a:gd name="T23" fmla="*/ 0 h 445"/>
                <a:gd name="T24" fmla="*/ 18 w 363"/>
                <a:gd name="T25" fmla="*/ 7 h 445"/>
                <a:gd name="T26" fmla="*/ 12 w 363"/>
                <a:gd name="T27" fmla="*/ 20 h 445"/>
                <a:gd name="T28" fmla="*/ 0 w 363"/>
                <a:gd name="T29" fmla="*/ 28 h 445"/>
                <a:gd name="T30" fmla="*/ 1 w 363"/>
                <a:gd name="T31" fmla="*/ 32 h 445"/>
                <a:gd name="T32" fmla="*/ 1 w 363"/>
                <a:gd name="T33" fmla="*/ 32 h 4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63"/>
                <a:gd name="T52" fmla="*/ 0 h 445"/>
                <a:gd name="T53" fmla="*/ 363 w 363"/>
                <a:gd name="T54" fmla="*/ 445 h 4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63" h="445">
                  <a:moveTo>
                    <a:pt x="2" y="128"/>
                  </a:moveTo>
                  <a:lnTo>
                    <a:pt x="78" y="238"/>
                  </a:lnTo>
                  <a:lnTo>
                    <a:pt x="107" y="51"/>
                  </a:lnTo>
                  <a:lnTo>
                    <a:pt x="133" y="141"/>
                  </a:lnTo>
                  <a:lnTo>
                    <a:pt x="150" y="207"/>
                  </a:lnTo>
                  <a:lnTo>
                    <a:pt x="209" y="233"/>
                  </a:lnTo>
                  <a:lnTo>
                    <a:pt x="297" y="328"/>
                  </a:lnTo>
                  <a:lnTo>
                    <a:pt x="363" y="445"/>
                  </a:lnTo>
                  <a:lnTo>
                    <a:pt x="285" y="260"/>
                  </a:lnTo>
                  <a:lnTo>
                    <a:pt x="221" y="178"/>
                  </a:lnTo>
                  <a:lnTo>
                    <a:pt x="158" y="146"/>
                  </a:lnTo>
                  <a:lnTo>
                    <a:pt x="150" y="0"/>
                  </a:lnTo>
                  <a:lnTo>
                    <a:pt x="71" y="29"/>
                  </a:lnTo>
                  <a:lnTo>
                    <a:pt x="46" y="82"/>
                  </a:lnTo>
                  <a:lnTo>
                    <a:pt x="0" y="112"/>
                  </a:lnTo>
                  <a:lnTo>
                    <a:pt x="2" y="128"/>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6" name="Freeform 39">
              <a:extLst>
                <a:ext uri="{FF2B5EF4-FFF2-40B4-BE49-F238E27FC236}">
                  <a16:creationId xmlns:a16="http://schemas.microsoft.com/office/drawing/2014/main" id="{E2F220C8-41D3-4E70-B1C2-E41B848D0EA8}"/>
                </a:ext>
              </a:extLst>
            </p:cNvPr>
            <p:cNvSpPr>
              <a:spLocks/>
            </p:cNvSpPr>
            <p:nvPr/>
          </p:nvSpPr>
          <p:spPr bwMode="auto">
            <a:xfrm>
              <a:off x="4615" y="2758"/>
              <a:ext cx="115" cy="138"/>
            </a:xfrm>
            <a:custGeom>
              <a:avLst/>
              <a:gdLst>
                <a:gd name="T0" fmla="*/ 15 w 229"/>
                <a:gd name="T1" fmla="*/ 0 h 277"/>
                <a:gd name="T2" fmla="*/ 24 w 229"/>
                <a:gd name="T3" fmla="*/ 27 h 277"/>
                <a:gd name="T4" fmla="*/ 30 w 229"/>
                <a:gd name="T5" fmla="*/ 37 h 277"/>
                <a:gd name="T6" fmla="*/ 15 w 229"/>
                <a:gd name="T7" fmla="*/ 31 h 277"/>
                <a:gd name="T8" fmla="*/ 28 w 229"/>
                <a:gd name="T9" fmla="*/ 43 h 277"/>
                <a:gd name="T10" fmla="*/ 8 w 229"/>
                <a:gd name="T11" fmla="*/ 41 h 277"/>
                <a:gd name="T12" fmla="*/ 0 w 229"/>
                <a:gd name="T13" fmla="*/ 41 h 277"/>
                <a:gd name="T14" fmla="*/ 8 w 229"/>
                <a:gd name="T15" fmla="*/ 53 h 277"/>
                <a:gd name="T16" fmla="*/ 37 w 229"/>
                <a:gd name="T17" fmla="*/ 69 h 277"/>
                <a:gd name="T18" fmla="*/ 58 w 229"/>
                <a:gd name="T19" fmla="*/ 55 h 277"/>
                <a:gd name="T20" fmla="*/ 15 w 229"/>
                <a:gd name="T21" fmla="*/ 0 h 277"/>
                <a:gd name="T22" fmla="*/ 15 w 229"/>
                <a:gd name="T23" fmla="*/ 0 h 27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29"/>
                <a:gd name="T37" fmla="*/ 0 h 277"/>
                <a:gd name="T38" fmla="*/ 229 w 229"/>
                <a:gd name="T39" fmla="*/ 277 h 27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29" h="277">
                  <a:moveTo>
                    <a:pt x="59" y="0"/>
                  </a:moveTo>
                  <a:lnTo>
                    <a:pt x="95" y="109"/>
                  </a:lnTo>
                  <a:lnTo>
                    <a:pt x="120" y="149"/>
                  </a:lnTo>
                  <a:lnTo>
                    <a:pt x="59" y="126"/>
                  </a:lnTo>
                  <a:lnTo>
                    <a:pt x="112" y="175"/>
                  </a:lnTo>
                  <a:lnTo>
                    <a:pt x="32" y="166"/>
                  </a:lnTo>
                  <a:lnTo>
                    <a:pt x="0" y="165"/>
                  </a:lnTo>
                  <a:lnTo>
                    <a:pt x="32" y="215"/>
                  </a:lnTo>
                  <a:lnTo>
                    <a:pt x="146" y="277"/>
                  </a:lnTo>
                  <a:lnTo>
                    <a:pt x="229" y="222"/>
                  </a:lnTo>
                  <a:lnTo>
                    <a:pt x="59"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7" name="Freeform 40">
              <a:extLst>
                <a:ext uri="{FF2B5EF4-FFF2-40B4-BE49-F238E27FC236}">
                  <a16:creationId xmlns:a16="http://schemas.microsoft.com/office/drawing/2014/main" id="{87A02E3A-7D3B-41BD-82B3-5F3EC667D9AD}"/>
                </a:ext>
              </a:extLst>
            </p:cNvPr>
            <p:cNvSpPr>
              <a:spLocks/>
            </p:cNvSpPr>
            <p:nvPr/>
          </p:nvSpPr>
          <p:spPr bwMode="auto">
            <a:xfrm>
              <a:off x="4730" y="2861"/>
              <a:ext cx="143" cy="390"/>
            </a:xfrm>
            <a:custGeom>
              <a:avLst/>
              <a:gdLst>
                <a:gd name="T0" fmla="*/ 0 w 287"/>
                <a:gd name="T1" fmla="*/ 0 h 781"/>
                <a:gd name="T2" fmla="*/ 16 w 287"/>
                <a:gd name="T3" fmla="*/ 33 h 781"/>
                <a:gd name="T4" fmla="*/ 31 w 287"/>
                <a:gd name="T5" fmla="*/ 80 h 781"/>
                <a:gd name="T6" fmla="*/ 37 w 287"/>
                <a:gd name="T7" fmla="*/ 131 h 781"/>
                <a:gd name="T8" fmla="*/ 47 w 287"/>
                <a:gd name="T9" fmla="*/ 195 h 781"/>
                <a:gd name="T10" fmla="*/ 56 w 287"/>
                <a:gd name="T11" fmla="*/ 194 h 781"/>
                <a:gd name="T12" fmla="*/ 44 w 287"/>
                <a:gd name="T13" fmla="*/ 129 h 781"/>
                <a:gd name="T14" fmla="*/ 71 w 287"/>
                <a:gd name="T15" fmla="*/ 158 h 781"/>
                <a:gd name="T16" fmla="*/ 43 w 287"/>
                <a:gd name="T17" fmla="*/ 87 h 781"/>
                <a:gd name="T18" fmla="*/ 31 w 287"/>
                <a:gd name="T19" fmla="*/ 45 h 781"/>
                <a:gd name="T20" fmla="*/ 63 w 287"/>
                <a:gd name="T21" fmla="*/ 61 h 781"/>
                <a:gd name="T22" fmla="*/ 41 w 287"/>
                <a:gd name="T23" fmla="*/ 33 h 781"/>
                <a:gd name="T24" fmla="*/ 0 w 287"/>
                <a:gd name="T25" fmla="*/ 0 h 781"/>
                <a:gd name="T26" fmla="*/ 0 w 287"/>
                <a:gd name="T27" fmla="*/ 0 h 78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87"/>
                <a:gd name="T43" fmla="*/ 0 h 781"/>
                <a:gd name="T44" fmla="*/ 287 w 287"/>
                <a:gd name="T45" fmla="*/ 781 h 78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87" h="781">
                  <a:moveTo>
                    <a:pt x="0" y="0"/>
                  </a:moveTo>
                  <a:lnTo>
                    <a:pt x="66" y="133"/>
                  </a:lnTo>
                  <a:lnTo>
                    <a:pt x="124" y="323"/>
                  </a:lnTo>
                  <a:lnTo>
                    <a:pt x="148" y="526"/>
                  </a:lnTo>
                  <a:lnTo>
                    <a:pt x="190" y="781"/>
                  </a:lnTo>
                  <a:lnTo>
                    <a:pt x="226" y="777"/>
                  </a:lnTo>
                  <a:lnTo>
                    <a:pt x="178" y="519"/>
                  </a:lnTo>
                  <a:lnTo>
                    <a:pt x="287" y="635"/>
                  </a:lnTo>
                  <a:lnTo>
                    <a:pt x="175" y="348"/>
                  </a:lnTo>
                  <a:lnTo>
                    <a:pt x="127" y="180"/>
                  </a:lnTo>
                  <a:lnTo>
                    <a:pt x="255" y="246"/>
                  </a:lnTo>
                  <a:lnTo>
                    <a:pt x="165" y="133"/>
                  </a:lnTo>
                  <a:lnTo>
                    <a:pt x="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8" name="Freeform 41">
              <a:extLst>
                <a:ext uri="{FF2B5EF4-FFF2-40B4-BE49-F238E27FC236}">
                  <a16:creationId xmlns:a16="http://schemas.microsoft.com/office/drawing/2014/main" id="{9C385F15-499D-4AAF-9EE0-49ED67278DC6}"/>
                </a:ext>
              </a:extLst>
            </p:cNvPr>
            <p:cNvSpPr>
              <a:spLocks/>
            </p:cNvSpPr>
            <p:nvPr/>
          </p:nvSpPr>
          <p:spPr bwMode="auto">
            <a:xfrm>
              <a:off x="4570" y="2379"/>
              <a:ext cx="52" cy="135"/>
            </a:xfrm>
            <a:custGeom>
              <a:avLst/>
              <a:gdLst>
                <a:gd name="T0" fmla="*/ 17 w 103"/>
                <a:gd name="T1" fmla="*/ 56 h 270"/>
                <a:gd name="T2" fmla="*/ 5 w 103"/>
                <a:gd name="T3" fmla="*/ 34 h 270"/>
                <a:gd name="T4" fmla="*/ 8 w 103"/>
                <a:gd name="T5" fmla="*/ 15 h 270"/>
                <a:gd name="T6" fmla="*/ 13 w 103"/>
                <a:gd name="T7" fmla="*/ 29 h 270"/>
                <a:gd name="T8" fmla="*/ 14 w 103"/>
                <a:gd name="T9" fmla="*/ 0 h 270"/>
                <a:gd name="T10" fmla="*/ 17 w 103"/>
                <a:gd name="T11" fmla="*/ 22 h 270"/>
                <a:gd name="T12" fmla="*/ 20 w 103"/>
                <a:gd name="T13" fmla="*/ 34 h 270"/>
                <a:gd name="T14" fmla="*/ 21 w 103"/>
                <a:gd name="T15" fmla="*/ 36 h 270"/>
                <a:gd name="T16" fmla="*/ 22 w 103"/>
                <a:gd name="T17" fmla="*/ 37 h 270"/>
                <a:gd name="T18" fmla="*/ 24 w 103"/>
                <a:gd name="T19" fmla="*/ 39 h 270"/>
                <a:gd name="T20" fmla="*/ 25 w 103"/>
                <a:gd name="T21" fmla="*/ 40 h 270"/>
                <a:gd name="T22" fmla="*/ 26 w 103"/>
                <a:gd name="T23" fmla="*/ 41 h 270"/>
                <a:gd name="T24" fmla="*/ 25 w 103"/>
                <a:gd name="T25" fmla="*/ 41 h 270"/>
                <a:gd name="T26" fmla="*/ 24 w 103"/>
                <a:gd name="T27" fmla="*/ 40 h 270"/>
                <a:gd name="T28" fmla="*/ 22 w 103"/>
                <a:gd name="T29" fmla="*/ 39 h 270"/>
                <a:gd name="T30" fmla="*/ 21 w 103"/>
                <a:gd name="T31" fmla="*/ 38 h 270"/>
                <a:gd name="T32" fmla="*/ 19 w 103"/>
                <a:gd name="T33" fmla="*/ 36 h 270"/>
                <a:gd name="T34" fmla="*/ 16 w 103"/>
                <a:gd name="T35" fmla="*/ 34 h 270"/>
                <a:gd name="T36" fmla="*/ 15 w 103"/>
                <a:gd name="T37" fmla="*/ 33 h 270"/>
                <a:gd name="T38" fmla="*/ 19 w 103"/>
                <a:gd name="T39" fmla="*/ 43 h 270"/>
                <a:gd name="T40" fmla="*/ 9 w 103"/>
                <a:gd name="T41" fmla="*/ 32 h 270"/>
                <a:gd name="T42" fmla="*/ 26 w 103"/>
                <a:gd name="T43" fmla="*/ 68 h 270"/>
                <a:gd name="T44" fmla="*/ 16 w 103"/>
                <a:gd name="T45" fmla="*/ 62 h 270"/>
                <a:gd name="T46" fmla="*/ 0 w 103"/>
                <a:gd name="T47" fmla="*/ 39 h 270"/>
                <a:gd name="T48" fmla="*/ 17 w 103"/>
                <a:gd name="T49" fmla="*/ 56 h 270"/>
                <a:gd name="T50" fmla="*/ 17 w 103"/>
                <a:gd name="T51" fmla="*/ 56 h 2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3"/>
                <a:gd name="T79" fmla="*/ 0 h 270"/>
                <a:gd name="T80" fmla="*/ 103 w 103"/>
                <a:gd name="T81" fmla="*/ 270 h 2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3" h="270">
                  <a:moveTo>
                    <a:pt x="68" y="224"/>
                  </a:moveTo>
                  <a:lnTo>
                    <a:pt x="20" y="136"/>
                  </a:lnTo>
                  <a:lnTo>
                    <a:pt x="30" y="58"/>
                  </a:lnTo>
                  <a:lnTo>
                    <a:pt x="52" y="114"/>
                  </a:lnTo>
                  <a:lnTo>
                    <a:pt x="54" y="0"/>
                  </a:lnTo>
                  <a:lnTo>
                    <a:pt x="68" y="85"/>
                  </a:lnTo>
                  <a:lnTo>
                    <a:pt x="78" y="134"/>
                  </a:lnTo>
                  <a:lnTo>
                    <a:pt x="83" y="141"/>
                  </a:lnTo>
                  <a:lnTo>
                    <a:pt x="88" y="146"/>
                  </a:lnTo>
                  <a:lnTo>
                    <a:pt x="93" y="153"/>
                  </a:lnTo>
                  <a:lnTo>
                    <a:pt x="100" y="159"/>
                  </a:lnTo>
                  <a:lnTo>
                    <a:pt x="102" y="164"/>
                  </a:lnTo>
                  <a:lnTo>
                    <a:pt x="100" y="164"/>
                  </a:lnTo>
                  <a:lnTo>
                    <a:pt x="95" y="159"/>
                  </a:lnTo>
                  <a:lnTo>
                    <a:pt x="88" y="154"/>
                  </a:lnTo>
                  <a:lnTo>
                    <a:pt x="81" y="149"/>
                  </a:lnTo>
                  <a:lnTo>
                    <a:pt x="75" y="144"/>
                  </a:lnTo>
                  <a:lnTo>
                    <a:pt x="63" y="136"/>
                  </a:lnTo>
                  <a:lnTo>
                    <a:pt x="58" y="132"/>
                  </a:lnTo>
                  <a:lnTo>
                    <a:pt x="75" y="171"/>
                  </a:lnTo>
                  <a:lnTo>
                    <a:pt x="34" y="127"/>
                  </a:lnTo>
                  <a:lnTo>
                    <a:pt x="103" y="270"/>
                  </a:lnTo>
                  <a:lnTo>
                    <a:pt x="63" y="248"/>
                  </a:lnTo>
                  <a:lnTo>
                    <a:pt x="0" y="156"/>
                  </a:lnTo>
                  <a:lnTo>
                    <a:pt x="68" y="224"/>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49" name="Freeform 42">
              <a:extLst>
                <a:ext uri="{FF2B5EF4-FFF2-40B4-BE49-F238E27FC236}">
                  <a16:creationId xmlns:a16="http://schemas.microsoft.com/office/drawing/2014/main" id="{D90C1160-7DCD-4613-9326-2FCE5E8D8B7B}"/>
                </a:ext>
              </a:extLst>
            </p:cNvPr>
            <p:cNvSpPr>
              <a:spLocks/>
            </p:cNvSpPr>
            <p:nvPr/>
          </p:nvSpPr>
          <p:spPr bwMode="auto">
            <a:xfrm>
              <a:off x="4611" y="2300"/>
              <a:ext cx="116" cy="139"/>
            </a:xfrm>
            <a:custGeom>
              <a:avLst/>
              <a:gdLst>
                <a:gd name="T0" fmla="*/ 17 w 233"/>
                <a:gd name="T1" fmla="*/ 18 h 278"/>
                <a:gd name="T2" fmla="*/ 9 w 233"/>
                <a:gd name="T3" fmla="*/ 28 h 278"/>
                <a:gd name="T4" fmla="*/ 6 w 233"/>
                <a:gd name="T5" fmla="*/ 41 h 278"/>
                <a:gd name="T6" fmla="*/ 4 w 233"/>
                <a:gd name="T7" fmla="*/ 27 h 278"/>
                <a:gd name="T8" fmla="*/ 0 w 233"/>
                <a:gd name="T9" fmla="*/ 37 h 278"/>
                <a:gd name="T10" fmla="*/ 12 w 233"/>
                <a:gd name="T11" fmla="*/ 61 h 278"/>
                <a:gd name="T12" fmla="*/ 11 w 233"/>
                <a:gd name="T13" fmla="*/ 49 h 278"/>
                <a:gd name="T14" fmla="*/ 21 w 233"/>
                <a:gd name="T15" fmla="*/ 70 h 278"/>
                <a:gd name="T16" fmla="*/ 35 w 233"/>
                <a:gd name="T17" fmla="*/ 61 h 278"/>
                <a:gd name="T18" fmla="*/ 21 w 233"/>
                <a:gd name="T19" fmla="*/ 49 h 278"/>
                <a:gd name="T20" fmla="*/ 25 w 233"/>
                <a:gd name="T21" fmla="*/ 32 h 278"/>
                <a:gd name="T22" fmla="*/ 27 w 233"/>
                <a:gd name="T23" fmla="*/ 45 h 278"/>
                <a:gd name="T24" fmla="*/ 30 w 233"/>
                <a:gd name="T25" fmla="*/ 24 h 278"/>
                <a:gd name="T26" fmla="*/ 38 w 233"/>
                <a:gd name="T27" fmla="*/ 33 h 278"/>
                <a:gd name="T28" fmla="*/ 39 w 233"/>
                <a:gd name="T29" fmla="*/ 33 h 278"/>
                <a:gd name="T30" fmla="*/ 39 w 233"/>
                <a:gd name="T31" fmla="*/ 31 h 278"/>
                <a:gd name="T32" fmla="*/ 40 w 233"/>
                <a:gd name="T33" fmla="*/ 30 h 278"/>
                <a:gd name="T34" fmla="*/ 41 w 233"/>
                <a:gd name="T35" fmla="*/ 28 h 278"/>
                <a:gd name="T36" fmla="*/ 42 w 233"/>
                <a:gd name="T37" fmla="*/ 26 h 278"/>
                <a:gd name="T38" fmla="*/ 43 w 233"/>
                <a:gd name="T39" fmla="*/ 24 h 278"/>
                <a:gd name="T40" fmla="*/ 44 w 233"/>
                <a:gd name="T41" fmla="*/ 22 h 278"/>
                <a:gd name="T42" fmla="*/ 45 w 233"/>
                <a:gd name="T43" fmla="*/ 19 h 278"/>
                <a:gd name="T44" fmla="*/ 46 w 233"/>
                <a:gd name="T45" fmla="*/ 17 h 278"/>
                <a:gd name="T46" fmla="*/ 47 w 233"/>
                <a:gd name="T47" fmla="*/ 15 h 278"/>
                <a:gd name="T48" fmla="*/ 48 w 233"/>
                <a:gd name="T49" fmla="*/ 14 h 278"/>
                <a:gd name="T50" fmla="*/ 49 w 233"/>
                <a:gd name="T51" fmla="*/ 12 h 278"/>
                <a:gd name="T52" fmla="*/ 49 w 233"/>
                <a:gd name="T53" fmla="*/ 11 h 278"/>
                <a:gd name="T54" fmla="*/ 49 w 233"/>
                <a:gd name="T55" fmla="*/ 11 h 278"/>
                <a:gd name="T56" fmla="*/ 49 w 233"/>
                <a:gd name="T57" fmla="*/ 18 h 278"/>
                <a:gd name="T58" fmla="*/ 49 w 233"/>
                <a:gd name="T59" fmla="*/ 24 h 278"/>
                <a:gd name="T60" fmla="*/ 58 w 233"/>
                <a:gd name="T61" fmla="*/ 5 h 278"/>
                <a:gd name="T62" fmla="*/ 52 w 233"/>
                <a:gd name="T63" fmla="*/ 10 h 278"/>
                <a:gd name="T64" fmla="*/ 54 w 233"/>
                <a:gd name="T65" fmla="*/ 0 h 278"/>
                <a:gd name="T66" fmla="*/ 39 w 233"/>
                <a:gd name="T67" fmla="*/ 14 h 278"/>
                <a:gd name="T68" fmla="*/ 32 w 233"/>
                <a:gd name="T69" fmla="*/ 20 h 278"/>
                <a:gd name="T70" fmla="*/ 32 w 233"/>
                <a:gd name="T71" fmla="*/ 9 h 278"/>
                <a:gd name="T72" fmla="*/ 22 w 233"/>
                <a:gd name="T73" fmla="*/ 23 h 278"/>
                <a:gd name="T74" fmla="*/ 15 w 233"/>
                <a:gd name="T75" fmla="*/ 31 h 278"/>
                <a:gd name="T76" fmla="*/ 17 w 233"/>
                <a:gd name="T77" fmla="*/ 18 h 278"/>
                <a:gd name="T78" fmla="*/ 17 w 233"/>
                <a:gd name="T79" fmla="*/ 18 h 27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33"/>
                <a:gd name="T121" fmla="*/ 0 h 278"/>
                <a:gd name="T122" fmla="*/ 233 w 233"/>
                <a:gd name="T123" fmla="*/ 278 h 27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33" h="278">
                  <a:moveTo>
                    <a:pt x="68" y="70"/>
                  </a:moveTo>
                  <a:lnTo>
                    <a:pt x="36" y="109"/>
                  </a:lnTo>
                  <a:lnTo>
                    <a:pt x="27" y="161"/>
                  </a:lnTo>
                  <a:lnTo>
                    <a:pt x="19" y="107"/>
                  </a:lnTo>
                  <a:lnTo>
                    <a:pt x="0" y="146"/>
                  </a:lnTo>
                  <a:lnTo>
                    <a:pt x="48" y="243"/>
                  </a:lnTo>
                  <a:lnTo>
                    <a:pt x="46" y="194"/>
                  </a:lnTo>
                  <a:lnTo>
                    <a:pt x="87" y="278"/>
                  </a:lnTo>
                  <a:lnTo>
                    <a:pt x="143" y="244"/>
                  </a:lnTo>
                  <a:lnTo>
                    <a:pt x="87" y="194"/>
                  </a:lnTo>
                  <a:lnTo>
                    <a:pt x="100" y="127"/>
                  </a:lnTo>
                  <a:lnTo>
                    <a:pt x="111" y="180"/>
                  </a:lnTo>
                  <a:lnTo>
                    <a:pt x="121" y="93"/>
                  </a:lnTo>
                  <a:lnTo>
                    <a:pt x="155" y="132"/>
                  </a:lnTo>
                  <a:lnTo>
                    <a:pt x="156" y="129"/>
                  </a:lnTo>
                  <a:lnTo>
                    <a:pt x="158" y="124"/>
                  </a:lnTo>
                  <a:lnTo>
                    <a:pt x="162" y="117"/>
                  </a:lnTo>
                  <a:lnTo>
                    <a:pt x="165" y="110"/>
                  </a:lnTo>
                  <a:lnTo>
                    <a:pt x="168" y="102"/>
                  </a:lnTo>
                  <a:lnTo>
                    <a:pt x="172" y="93"/>
                  </a:lnTo>
                  <a:lnTo>
                    <a:pt x="177" y="85"/>
                  </a:lnTo>
                  <a:lnTo>
                    <a:pt x="180" y="76"/>
                  </a:lnTo>
                  <a:lnTo>
                    <a:pt x="185" y="68"/>
                  </a:lnTo>
                  <a:lnTo>
                    <a:pt x="189" y="60"/>
                  </a:lnTo>
                  <a:lnTo>
                    <a:pt x="192" y="53"/>
                  </a:lnTo>
                  <a:lnTo>
                    <a:pt x="196" y="48"/>
                  </a:lnTo>
                  <a:lnTo>
                    <a:pt x="197" y="44"/>
                  </a:lnTo>
                  <a:lnTo>
                    <a:pt x="199" y="41"/>
                  </a:lnTo>
                  <a:lnTo>
                    <a:pt x="199" y="70"/>
                  </a:lnTo>
                  <a:lnTo>
                    <a:pt x="197" y="93"/>
                  </a:lnTo>
                  <a:lnTo>
                    <a:pt x="233" y="19"/>
                  </a:lnTo>
                  <a:lnTo>
                    <a:pt x="211" y="37"/>
                  </a:lnTo>
                  <a:lnTo>
                    <a:pt x="216" y="0"/>
                  </a:lnTo>
                  <a:lnTo>
                    <a:pt x="156" y="53"/>
                  </a:lnTo>
                  <a:lnTo>
                    <a:pt x="128" y="80"/>
                  </a:lnTo>
                  <a:lnTo>
                    <a:pt x="131" y="36"/>
                  </a:lnTo>
                  <a:lnTo>
                    <a:pt x="90" y="90"/>
                  </a:lnTo>
                  <a:lnTo>
                    <a:pt x="63" y="121"/>
                  </a:lnTo>
                  <a:lnTo>
                    <a:pt x="68" y="7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0" name="Freeform 43">
              <a:extLst>
                <a:ext uri="{FF2B5EF4-FFF2-40B4-BE49-F238E27FC236}">
                  <a16:creationId xmlns:a16="http://schemas.microsoft.com/office/drawing/2014/main" id="{25AF389B-7D0A-423A-9493-6E95C03A16A1}"/>
                </a:ext>
              </a:extLst>
            </p:cNvPr>
            <p:cNvSpPr>
              <a:spLocks/>
            </p:cNvSpPr>
            <p:nvPr/>
          </p:nvSpPr>
          <p:spPr bwMode="auto">
            <a:xfrm>
              <a:off x="4702" y="2532"/>
              <a:ext cx="65" cy="39"/>
            </a:xfrm>
            <a:custGeom>
              <a:avLst/>
              <a:gdLst>
                <a:gd name="T0" fmla="*/ 0 w 131"/>
                <a:gd name="T1" fmla="*/ 6 h 78"/>
                <a:gd name="T2" fmla="*/ 11 w 131"/>
                <a:gd name="T3" fmla="*/ 8 h 78"/>
                <a:gd name="T4" fmla="*/ 7 w 131"/>
                <a:gd name="T5" fmla="*/ 13 h 78"/>
                <a:gd name="T6" fmla="*/ 16 w 131"/>
                <a:gd name="T7" fmla="*/ 14 h 78"/>
                <a:gd name="T8" fmla="*/ 26 w 131"/>
                <a:gd name="T9" fmla="*/ 15 h 78"/>
                <a:gd name="T10" fmla="*/ 27 w 131"/>
                <a:gd name="T11" fmla="*/ 16 h 78"/>
                <a:gd name="T12" fmla="*/ 29 w 131"/>
                <a:gd name="T13" fmla="*/ 18 h 78"/>
                <a:gd name="T14" fmla="*/ 31 w 131"/>
                <a:gd name="T15" fmla="*/ 20 h 78"/>
                <a:gd name="T16" fmla="*/ 32 w 131"/>
                <a:gd name="T17" fmla="*/ 20 h 78"/>
                <a:gd name="T18" fmla="*/ 32 w 131"/>
                <a:gd name="T19" fmla="*/ 19 h 78"/>
                <a:gd name="T20" fmla="*/ 31 w 131"/>
                <a:gd name="T21" fmla="*/ 16 h 78"/>
                <a:gd name="T22" fmla="*/ 31 w 131"/>
                <a:gd name="T23" fmla="*/ 14 h 78"/>
                <a:gd name="T24" fmla="*/ 30 w 131"/>
                <a:gd name="T25" fmla="*/ 13 h 78"/>
                <a:gd name="T26" fmla="*/ 29 w 131"/>
                <a:gd name="T27" fmla="*/ 11 h 78"/>
                <a:gd name="T28" fmla="*/ 28 w 131"/>
                <a:gd name="T29" fmla="*/ 9 h 78"/>
                <a:gd name="T30" fmla="*/ 28 w 131"/>
                <a:gd name="T31" fmla="*/ 8 h 78"/>
                <a:gd name="T32" fmla="*/ 27 w 131"/>
                <a:gd name="T33" fmla="*/ 6 h 78"/>
                <a:gd name="T34" fmla="*/ 26 w 131"/>
                <a:gd name="T35" fmla="*/ 5 h 78"/>
                <a:gd name="T36" fmla="*/ 26 w 131"/>
                <a:gd name="T37" fmla="*/ 3 h 78"/>
                <a:gd name="T38" fmla="*/ 25 w 131"/>
                <a:gd name="T39" fmla="*/ 1 h 78"/>
                <a:gd name="T40" fmla="*/ 25 w 131"/>
                <a:gd name="T41" fmla="*/ 0 h 78"/>
                <a:gd name="T42" fmla="*/ 7 w 131"/>
                <a:gd name="T43" fmla="*/ 2 h 78"/>
                <a:gd name="T44" fmla="*/ 0 w 131"/>
                <a:gd name="T45" fmla="*/ 6 h 78"/>
                <a:gd name="T46" fmla="*/ 0 w 131"/>
                <a:gd name="T47" fmla="*/ 6 h 7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1"/>
                <a:gd name="T73" fmla="*/ 0 h 78"/>
                <a:gd name="T74" fmla="*/ 131 w 131"/>
                <a:gd name="T75" fmla="*/ 78 h 7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1" h="78">
                  <a:moveTo>
                    <a:pt x="0" y="21"/>
                  </a:moveTo>
                  <a:lnTo>
                    <a:pt x="44" y="29"/>
                  </a:lnTo>
                  <a:lnTo>
                    <a:pt x="29" y="49"/>
                  </a:lnTo>
                  <a:lnTo>
                    <a:pt x="66" y="54"/>
                  </a:lnTo>
                  <a:lnTo>
                    <a:pt x="105" y="60"/>
                  </a:lnTo>
                  <a:lnTo>
                    <a:pt x="110" y="63"/>
                  </a:lnTo>
                  <a:lnTo>
                    <a:pt x="119" y="71"/>
                  </a:lnTo>
                  <a:lnTo>
                    <a:pt x="127" y="77"/>
                  </a:lnTo>
                  <a:lnTo>
                    <a:pt x="131" y="78"/>
                  </a:lnTo>
                  <a:lnTo>
                    <a:pt x="129" y="73"/>
                  </a:lnTo>
                  <a:lnTo>
                    <a:pt x="126" y="63"/>
                  </a:lnTo>
                  <a:lnTo>
                    <a:pt x="124" y="56"/>
                  </a:lnTo>
                  <a:lnTo>
                    <a:pt x="120" y="51"/>
                  </a:lnTo>
                  <a:lnTo>
                    <a:pt x="119" y="43"/>
                  </a:lnTo>
                  <a:lnTo>
                    <a:pt x="115" y="36"/>
                  </a:lnTo>
                  <a:lnTo>
                    <a:pt x="112" y="29"/>
                  </a:lnTo>
                  <a:lnTo>
                    <a:pt x="110" y="22"/>
                  </a:lnTo>
                  <a:lnTo>
                    <a:pt x="107" y="17"/>
                  </a:lnTo>
                  <a:lnTo>
                    <a:pt x="105" y="10"/>
                  </a:lnTo>
                  <a:lnTo>
                    <a:pt x="102" y="4"/>
                  </a:lnTo>
                  <a:lnTo>
                    <a:pt x="102" y="0"/>
                  </a:lnTo>
                  <a:lnTo>
                    <a:pt x="30" y="7"/>
                  </a:lnTo>
                  <a:lnTo>
                    <a:pt x="0" y="2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1" name="Freeform 44">
              <a:extLst>
                <a:ext uri="{FF2B5EF4-FFF2-40B4-BE49-F238E27FC236}">
                  <a16:creationId xmlns:a16="http://schemas.microsoft.com/office/drawing/2014/main" id="{A535E054-4A2E-4DD3-AF54-C841CF26B373}"/>
                </a:ext>
              </a:extLst>
            </p:cNvPr>
            <p:cNvSpPr>
              <a:spLocks/>
            </p:cNvSpPr>
            <p:nvPr/>
          </p:nvSpPr>
          <p:spPr bwMode="auto">
            <a:xfrm>
              <a:off x="4766" y="2520"/>
              <a:ext cx="63" cy="120"/>
            </a:xfrm>
            <a:custGeom>
              <a:avLst/>
              <a:gdLst>
                <a:gd name="T0" fmla="*/ 0 w 128"/>
                <a:gd name="T1" fmla="*/ 2 h 241"/>
                <a:gd name="T2" fmla="*/ 11 w 128"/>
                <a:gd name="T3" fmla="*/ 23 h 241"/>
                <a:gd name="T4" fmla="*/ 8 w 128"/>
                <a:gd name="T5" fmla="*/ 30 h 241"/>
                <a:gd name="T6" fmla="*/ 0 w 128"/>
                <a:gd name="T7" fmla="*/ 31 h 241"/>
                <a:gd name="T8" fmla="*/ 7 w 128"/>
                <a:gd name="T9" fmla="*/ 36 h 241"/>
                <a:gd name="T10" fmla="*/ 18 w 128"/>
                <a:gd name="T11" fmla="*/ 36 h 241"/>
                <a:gd name="T12" fmla="*/ 15 w 128"/>
                <a:gd name="T13" fmla="*/ 47 h 241"/>
                <a:gd name="T14" fmla="*/ 21 w 128"/>
                <a:gd name="T15" fmla="*/ 49 h 241"/>
                <a:gd name="T16" fmla="*/ 19 w 128"/>
                <a:gd name="T17" fmla="*/ 60 h 241"/>
                <a:gd name="T18" fmla="*/ 31 w 128"/>
                <a:gd name="T19" fmla="*/ 52 h 241"/>
                <a:gd name="T20" fmla="*/ 31 w 128"/>
                <a:gd name="T21" fmla="*/ 44 h 241"/>
                <a:gd name="T22" fmla="*/ 25 w 128"/>
                <a:gd name="T23" fmla="*/ 29 h 241"/>
                <a:gd name="T24" fmla="*/ 19 w 128"/>
                <a:gd name="T25" fmla="*/ 23 h 241"/>
                <a:gd name="T26" fmla="*/ 10 w 128"/>
                <a:gd name="T27" fmla="*/ 7 h 241"/>
                <a:gd name="T28" fmla="*/ 21 w 128"/>
                <a:gd name="T29" fmla="*/ 0 h 241"/>
                <a:gd name="T30" fmla="*/ 6 w 128"/>
                <a:gd name="T31" fmla="*/ 0 h 241"/>
                <a:gd name="T32" fmla="*/ 0 w 128"/>
                <a:gd name="T33" fmla="*/ 2 h 241"/>
                <a:gd name="T34" fmla="*/ 0 w 128"/>
                <a:gd name="T35" fmla="*/ 2 h 24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28"/>
                <a:gd name="T55" fmla="*/ 0 h 241"/>
                <a:gd name="T56" fmla="*/ 128 w 128"/>
                <a:gd name="T57" fmla="*/ 241 h 24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28" h="241">
                  <a:moveTo>
                    <a:pt x="0" y="9"/>
                  </a:moveTo>
                  <a:lnTo>
                    <a:pt x="46" y="95"/>
                  </a:lnTo>
                  <a:lnTo>
                    <a:pt x="32" y="123"/>
                  </a:lnTo>
                  <a:lnTo>
                    <a:pt x="0" y="126"/>
                  </a:lnTo>
                  <a:lnTo>
                    <a:pt x="29" y="145"/>
                  </a:lnTo>
                  <a:lnTo>
                    <a:pt x="75" y="145"/>
                  </a:lnTo>
                  <a:lnTo>
                    <a:pt x="61" y="190"/>
                  </a:lnTo>
                  <a:lnTo>
                    <a:pt x="85" y="197"/>
                  </a:lnTo>
                  <a:lnTo>
                    <a:pt x="78" y="241"/>
                  </a:lnTo>
                  <a:lnTo>
                    <a:pt x="126" y="209"/>
                  </a:lnTo>
                  <a:lnTo>
                    <a:pt x="128" y="177"/>
                  </a:lnTo>
                  <a:lnTo>
                    <a:pt x="104" y="119"/>
                  </a:lnTo>
                  <a:lnTo>
                    <a:pt x="77" y="94"/>
                  </a:lnTo>
                  <a:lnTo>
                    <a:pt x="43" y="31"/>
                  </a:lnTo>
                  <a:lnTo>
                    <a:pt x="85" y="0"/>
                  </a:lnTo>
                  <a:lnTo>
                    <a:pt x="24" y="0"/>
                  </a:lnTo>
                  <a:lnTo>
                    <a:pt x="0"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2" name="Freeform 45">
              <a:extLst>
                <a:ext uri="{FF2B5EF4-FFF2-40B4-BE49-F238E27FC236}">
                  <a16:creationId xmlns:a16="http://schemas.microsoft.com/office/drawing/2014/main" id="{F43D77B9-C8B9-4E6D-AC44-86B29ADE8B8D}"/>
                </a:ext>
              </a:extLst>
            </p:cNvPr>
            <p:cNvSpPr>
              <a:spLocks/>
            </p:cNvSpPr>
            <p:nvPr/>
          </p:nvSpPr>
          <p:spPr bwMode="auto">
            <a:xfrm>
              <a:off x="4762" y="2539"/>
              <a:ext cx="21" cy="35"/>
            </a:xfrm>
            <a:custGeom>
              <a:avLst/>
              <a:gdLst>
                <a:gd name="T0" fmla="*/ 1 w 43"/>
                <a:gd name="T1" fmla="*/ 7 h 70"/>
                <a:gd name="T2" fmla="*/ 4 w 43"/>
                <a:gd name="T3" fmla="*/ 18 h 70"/>
                <a:gd name="T4" fmla="*/ 9 w 43"/>
                <a:gd name="T5" fmla="*/ 18 h 70"/>
                <a:gd name="T6" fmla="*/ 10 w 43"/>
                <a:gd name="T7" fmla="*/ 15 h 70"/>
                <a:gd name="T8" fmla="*/ 0 w 43"/>
                <a:gd name="T9" fmla="*/ 0 h 70"/>
                <a:gd name="T10" fmla="*/ 1 w 43"/>
                <a:gd name="T11" fmla="*/ 7 h 70"/>
                <a:gd name="T12" fmla="*/ 1 w 43"/>
                <a:gd name="T13" fmla="*/ 7 h 70"/>
                <a:gd name="T14" fmla="*/ 0 60000 65536"/>
                <a:gd name="T15" fmla="*/ 0 60000 65536"/>
                <a:gd name="T16" fmla="*/ 0 60000 65536"/>
                <a:gd name="T17" fmla="*/ 0 60000 65536"/>
                <a:gd name="T18" fmla="*/ 0 60000 65536"/>
                <a:gd name="T19" fmla="*/ 0 60000 65536"/>
                <a:gd name="T20" fmla="*/ 0 60000 65536"/>
                <a:gd name="T21" fmla="*/ 0 w 43"/>
                <a:gd name="T22" fmla="*/ 0 h 70"/>
                <a:gd name="T23" fmla="*/ 43 w 43"/>
                <a:gd name="T24" fmla="*/ 70 h 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70">
                  <a:moveTo>
                    <a:pt x="7" y="28"/>
                  </a:moveTo>
                  <a:lnTo>
                    <a:pt x="19" y="70"/>
                  </a:lnTo>
                  <a:lnTo>
                    <a:pt x="36" y="70"/>
                  </a:lnTo>
                  <a:lnTo>
                    <a:pt x="43" y="60"/>
                  </a:lnTo>
                  <a:lnTo>
                    <a:pt x="0" y="0"/>
                  </a:lnTo>
                  <a:lnTo>
                    <a:pt x="7" y="28"/>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3" name="Freeform 46">
              <a:extLst>
                <a:ext uri="{FF2B5EF4-FFF2-40B4-BE49-F238E27FC236}">
                  <a16:creationId xmlns:a16="http://schemas.microsoft.com/office/drawing/2014/main" id="{D790E5B2-2D17-44C3-B38B-4C328574240F}"/>
                </a:ext>
              </a:extLst>
            </p:cNvPr>
            <p:cNvSpPr>
              <a:spLocks/>
            </p:cNvSpPr>
            <p:nvPr/>
          </p:nvSpPr>
          <p:spPr bwMode="auto">
            <a:xfrm>
              <a:off x="4698" y="2560"/>
              <a:ext cx="48" cy="24"/>
            </a:xfrm>
            <a:custGeom>
              <a:avLst/>
              <a:gdLst>
                <a:gd name="T0" fmla="*/ 0 w 97"/>
                <a:gd name="T1" fmla="*/ 0 h 49"/>
                <a:gd name="T2" fmla="*/ 9 w 97"/>
                <a:gd name="T3" fmla="*/ 8 h 49"/>
                <a:gd name="T4" fmla="*/ 24 w 97"/>
                <a:gd name="T5" fmla="*/ 12 h 49"/>
                <a:gd name="T6" fmla="*/ 20 w 97"/>
                <a:gd name="T7" fmla="*/ 3 h 49"/>
                <a:gd name="T8" fmla="*/ 0 w 97"/>
                <a:gd name="T9" fmla="*/ 0 h 49"/>
                <a:gd name="T10" fmla="*/ 0 w 97"/>
                <a:gd name="T11" fmla="*/ 0 h 49"/>
                <a:gd name="T12" fmla="*/ 0 60000 65536"/>
                <a:gd name="T13" fmla="*/ 0 60000 65536"/>
                <a:gd name="T14" fmla="*/ 0 60000 65536"/>
                <a:gd name="T15" fmla="*/ 0 60000 65536"/>
                <a:gd name="T16" fmla="*/ 0 60000 65536"/>
                <a:gd name="T17" fmla="*/ 0 60000 65536"/>
                <a:gd name="T18" fmla="*/ 0 w 97"/>
                <a:gd name="T19" fmla="*/ 0 h 49"/>
                <a:gd name="T20" fmla="*/ 97 w 97"/>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97" h="49">
                  <a:moveTo>
                    <a:pt x="0" y="0"/>
                  </a:moveTo>
                  <a:lnTo>
                    <a:pt x="36" y="32"/>
                  </a:lnTo>
                  <a:lnTo>
                    <a:pt x="97" y="49"/>
                  </a:lnTo>
                  <a:lnTo>
                    <a:pt x="82" y="12"/>
                  </a:lnTo>
                  <a:lnTo>
                    <a:pt x="0" y="0"/>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4" name="Freeform 47">
              <a:extLst>
                <a:ext uri="{FF2B5EF4-FFF2-40B4-BE49-F238E27FC236}">
                  <a16:creationId xmlns:a16="http://schemas.microsoft.com/office/drawing/2014/main" id="{40DAEC19-DE7B-4598-9D38-555A8F477C83}"/>
                </a:ext>
              </a:extLst>
            </p:cNvPr>
            <p:cNvSpPr>
              <a:spLocks/>
            </p:cNvSpPr>
            <p:nvPr/>
          </p:nvSpPr>
          <p:spPr bwMode="auto">
            <a:xfrm>
              <a:off x="4700" y="2495"/>
              <a:ext cx="36" cy="30"/>
            </a:xfrm>
            <a:custGeom>
              <a:avLst/>
              <a:gdLst>
                <a:gd name="T0" fmla="*/ 4 w 71"/>
                <a:gd name="T1" fmla="*/ 4 h 60"/>
                <a:gd name="T2" fmla="*/ 0 w 71"/>
                <a:gd name="T3" fmla="*/ 11 h 60"/>
                <a:gd name="T4" fmla="*/ 5 w 71"/>
                <a:gd name="T5" fmla="*/ 15 h 60"/>
                <a:gd name="T6" fmla="*/ 18 w 71"/>
                <a:gd name="T7" fmla="*/ 11 h 60"/>
                <a:gd name="T8" fmla="*/ 10 w 71"/>
                <a:gd name="T9" fmla="*/ 6 h 60"/>
                <a:gd name="T10" fmla="*/ 4 w 71"/>
                <a:gd name="T11" fmla="*/ 0 h 60"/>
                <a:gd name="T12" fmla="*/ 4 w 71"/>
                <a:gd name="T13" fmla="*/ 4 h 60"/>
                <a:gd name="T14" fmla="*/ 4 w 71"/>
                <a:gd name="T15" fmla="*/ 4 h 60"/>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60"/>
                <a:gd name="T26" fmla="*/ 71 w 71"/>
                <a:gd name="T27" fmla="*/ 60 h 6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60">
                  <a:moveTo>
                    <a:pt x="13" y="14"/>
                  </a:moveTo>
                  <a:lnTo>
                    <a:pt x="0" y="41"/>
                  </a:lnTo>
                  <a:lnTo>
                    <a:pt x="20" y="60"/>
                  </a:lnTo>
                  <a:lnTo>
                    <a:pt x="71" y="41"/>
                  </a:lnTo>
                  <a:lnTo>
                    <a:pt x="40" y="24"/>
                  </a:lnTo>
                  <a:lnTo>
                    <a:pt x="15" y="0"/>
                  </a:lnTo>
                  <a:lnTo>
                    <a:pt x="13" y="14"/>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5" name="Freeform 48">
              <a:extLst>
                <a:ext uri="{FF2B5EF4-FFF2-40B4-BE49-F238E27FC236}">
                  <a16:creationId xmlns:a16="http://schemas.microsoft.com/office/drawing/2014/main" id="{FE58505C-7888-447E-9789-0931F1891470}"/>
                </a:ext>
              </a:extLst>
            </p:cNvPr>
            <p:cNvSpPr>
              <a:spLocks/>
            </p:cNvSpPr>
            <p:nvPr/>
          </p:nvSpPr>
          <p:spPr bwMode="auto">
            <a:xfrm>
              <a:off x="5197" y="2542"/>
              <a:ext cx="187" cy="206"/>
            </a:xfrm>
            <a:custGeom>
              <a:avLst/>
              <a:gdLst>
                <a:gd name="T0" fmla="*/ 41 w 376"/>
                <a:gd name="T1" fmla="*/ 13 h 412"/>
                <a:gd name="T2" fmla="*/ 50 w 376"/>
                <a:gd name="T3" fmla="*/ 10 h 412"/>
                <a:gd name="T4" fmla="*/ 60 w 376"/>
                <a:gd name="T5" fmla="*/ 12 h 412"/>
                <a:gd name="T6" fmla="*/ 64 w 376"/>
                <a:gd name="T7" fmla="*/ 20 h 412"/>
                <a:gd name="T8" fmla="*/ 61 w 376"/>
                <a:gd name="T9" fmla="*/ 38 h 412"/>
                <a:gd name="T10" fmla="*/ 51 w 376"/>
                <a:gd name="T11" fmla="*/ 51 h 412"/>
                <a:gd name="T12" fmla="*/ 53 w 376"/>
                <a:gd name="T13" fmla="*/ 36 h 412"/>
                <a:gd name="T14" fmla="*/ 42 w 376"/>
                <a:gd name="T15" fmla="*/ 55 h 412"/>
                <a:gd name="T16" fmla="*/ 36 w 376"/>
                <a:gd name="T17" fmla="*/ 60 h 412"/>
                <a:gd name="T18" fmla="*/ 46 w 376"/>
                <a:gd name="T19" fmla="*/ 69 h 412"/>
                <a:gd name="T20" fmla="*/ 42 w 376"/>
                <a:gd name="T21" fmla="*/ 74 h 412"/>
                <a:gd name="T22" fmla="*/ 35 w 376"/>
                <a:gd name="T23" fmla="*/ 88 h 412"/>
                <a:gd name="T24" fmla="*/ 37 w 376"/>
                <a:gd name="T25" fmla="*/ 69 h 412"/>
                <a:gd name="T26" fmla="*/ 32 w 376"/>
                <a:gd name="T27" fmla="*/ 74 h 412"/>
                <a:gd name="T28" fmla="*/ 25 w 376"/>
                <a:gd name="T29" fmla="*/ 84 h 412"/>
                <a:gd name="T30" fmla="*/ 14 w 376"/>
                <a:gd name="T31" fmla="*/ 89 h 412"/>
                <a:gd name="T32" fmla="*/ 8 w 376"/>
                <a:gd name="T33" fmla="*/ 94 h 412"/>
                <a:gd name="T34" fmla="*/ 11 w 376"/>
                <a:gd name="T35" fmla="*/ 73 h 412"/>
                <a:gd name="T36" fmla="*/ 0 w 376"/>
                <a:gd name="T37" fmla="*/ 79 h 412"/>
                <a:gd name="T38" fmla="*/ 3 w 376"/>
                <a:gd name="T39" fmla="*/ 87 h 412"/>
                <a:gd name="T40" fmla="*/ 1 w 376"/>
                <a:gd name="T41" fmla="*/ 92 h 412"/>
                <a:gd name="T42" fmla="*/ 5 w 376"/>
                <a:gd name="T43" fmla="*/ 102 h 412"/>
                <a:gd name="T44" fmla="*/ 9 w 376"/>
                <a:gd name="T45" fmla="*/ 103 h 412"/>
                <a:gd name="T46" fmla="*/ 18 w 376"/>
                <a:gd name="T47" fmla="*/ 96 h 412"/>
                <a:gd name="T48" fmla="*/ 29 w 376"/>
                <a:gd name="T49" fmla="*/ 99 h 412"/>
                <a:gd name="T50" fmla="*/ 32 w 376"/>
                <a:gd name="T51" fmla="*/ 102 h 412"/>
                <a:gd name="T52" fmla="*/ 42 w 376"/>
                <a:gd name="T53" fmla="*/ 100 h 412"/>
                <a:gd name="T54" fmla="*/ 46 w 376"/>
                <a:gd name="T55" fmla="*/ 103 h 412"/>
                <a:gd name="T56" fmla="*/ 48 w 376"/>
                <a:gd name="T57" fmla="*/ 103 h 412"/>
                <a:gd name="T58" fmla="*/ 58 w 376"/>
                <a:gd name="T59" fmla="*/ 91 h 412"/>
                <a:gd name="T60" fmla="*/ 61 w 376"/>
                <a:gd name="T61" fmla="*/ 82 h 412"/>
                <a:gd name="T62" fmla="*/ 86 w 376"/>
                <a:gd name="T63" fmla="*/ 67 h 412"/>
                <a:gd name="T64" fmla="*/ 92 w 376"/>
                <a:gd name="T65" fmla="*/ 54 h 412"/>
                <a:gd name="T66" fmla="*/ 93 w 376"/>
                <a:gd name="T67" fmla="*/ 29 h 412"/>
                <a:gd name="T68" fmla="*/ 86 w 376"/>
                <a:gd name="T69" fmla="*/ 15 h 412"/>
                <a:gd name="T70" fmla="*/ 74 w 376"/>
                <a:gd name="T71" fmla="*/ 7 h 412"/>
                <a:gd name="T72" fmla="*/ 57 w 376"/>
                <a:gd name="T73" fmla="*/ 1 h 412"/>
                <a:gd name="T74" fmla="*/ 41 w 376"/>
                <a:gd name="T75" fmla="*/ 0 h 412"/>
                <a:gd name="T76" fmla="*/ 39 w 376"/>
                <a:gd name="T77" fmla="*/ 8 h 412"/>
                <a:gd name="T78" fmla="*/ 41 w 376"/>
                <a:gd name="T79" fmla="*/ 13 h 412"/>
                <a:gd name="T80" fmla="*/ 41 w 376"/>
                <a:gd name="T81" fmla="*/ 13 h 4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76"/>
                <a:gd name="T124" fmla="*/ 0 h 412"/>
                <a:gd name="T125" fmla="*/ 376 w 376"/>
                <a:gd name="T126" fmla="*/ 412 h 4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76" h="412">
                  <a:moveTo>
                    <a:pt x="165" y="50"/>
                  </a:moveTo>
                  <a:lnTo>
                    <a:pt x="202" y="39"/>
                  </a:lnTo>
                  <a:lnTo>
                    <a:pt x="243" y="45"/>
                  </a:lnTo>
                  <a:lnTo>
                    <a:pt x="257" y="79"/>
                  </a:lnTo>
                  <a:lnTo>
                    <a:pt x="248" y="150"/>
                  </a:lnTo>
                  <a:lnTo>
                    <a:pt x="208" y="201"/>
                  </a:lnTo>
                  <a:lnTo>
                    <a:pt x="216" y="142"/>
                  </a:lnTo>
                  <a:lnTo>
                    <a:pt x="170" y="217"/>
                  </a:lnTo>
                  <a:lnTo>
                    <a:pt x="146" y="237"/>
                  </a:lnTo>
                  <a:lnTo>
                    <a:pt x="185" y="273"/>
                  </a:lnTo>
                  <a:lnTo>
                    <a:pt x="170" y="295"/>
                  </a:lnTo>
                  <a:lnTo>
                    <a:pt x="140" y="349"/>
                  </a:lnTo>
                  <a:lnTo>
                    <a:pt x="151" y="273"/>
                  </a:lnTo>
                  <a:lnTo>
                    <a:pt x="129" y="293"/>
                  </a:lnTo>
                  <a:lnTo>
                    <a:pt x="102" y="335"/>
                  </a:lnTo>
                  <a:lnTo>
                    <a:pt x="56" y="356"/>
                  </a:lnTo>
                  <a:lnTo>
                    <a:pt x="34" y="376"/>
                  </a:lnTo>
                  <a:lnTo>
                    <a:pt x="46" y="291"/>
                  </a:lnTo>
                  <a:lnTo>
                    <a:pt x="0" y="315"/>
                  </a:lnTo>
                  <a:lnTo>
                    <a:pt x="14" y="347"/>
                  </a:lnTo>
                  <a:lnTo>
                    <a:pt x="6" y="368"/>
                  </a:lnTo>
                  <a:lnTo>
                    <a:pt x="21" y="405"/>
                  </a:lnTo>
                  <a:lnTo>
                    <a:pt x="38" y="412"/>
                  </a:lnTo>
                  <a:lnTo>
                    <a:pt x="73" y="381"/>
                  </a:lnTo>
                  <a:lnTo>
                    <a:pt x="118" y="393"/>
                  </a:lnTo>
                  <a:lnTo>
                    <a:pt x="131" y="407"/>
                  </a:lnTo>
                  <a:lnTo>
                    <a:pt x="170" y="400"/>
                  </a:lnTo>
                  <a:lnTo>
                    <a:pt x="184" y="410"/>
                  </a:lnTo>
                  <a:lnTo>
                    <a:pt x="196" y="410"/>
                  </a:lnTo>
                  <a:lnTo>
                    <a:pt x="235" y="361"/>
                  </a:lnTo>
                  <a:lnTo>
                    <a:pt x="248" y="327"/>
                  </a:lnTo>
                  <a:lnTo>
                    <a:pt x="347" y="268"/>
                  </a:lnTo>
                  <a:lnTo>
                    <a:pt x="369" y="215"/>
                  </a:lnTo>
                  <a:lnTo>
                    <a:pt x="376" y="115"/>
                  </a:lnTo>
                  <a:lnTo>
                    <a:pt x="347" y="59"/>
                  </a:lnTo>
                  <a:lnTo>
                    <a:pt x="299" y="25"/>
                  </a:lnTo>
                  <a:lnTo>
                    <a:pt x="231" y="1"/>
                  </a:lnTo>
                  <a:lnTo>
                    <a:pt x="165" y="0"/>
                  </a:lnTo>
                  <a:lnTo>
                    <a:pt x="157" y="32"/>
                  </a:lnTo>
                  <a:lnTo>
                    <a:pt x="165" y="5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6" name="Freeform 49">
              <a:extLst>
                <a:ext uri="{FF2B5EF4-FFF2-40B4-BE49-F238E27FC236}">
                  <a16:creationId xmlns:a16="http://schemas.microsoft.com/office/drawing/2014/main" id="{BC076726-005C-4C07-957A-5A6E90704E7C}"/>
                </a:ext>
              </a:extLst>
            </p:cNvPr>
            <p:cNvSpPr>
              <a:spLocks/>
            </p:cNvSpPr>
            <p:nvPr/>
          </p:nvSpPr>
          <p:spPr bwMode="auto">
            <a:xfrm>
              <a:off x="4694" y="2573"/>
              <a:ext cx="79" cy="75"/>
            </a:xfrm>
            <a:custGeom>
              <a:avLst/>
              <a:gdLst>
                <a:gd name="T0" fmla="*/ 40 w 158"/>
                <a:gd name="T1" fmla="*/ 38 h 150"/>
                <a:gd name="T2" fmla="*/ 17 w 158"/>
                <a:gd name="T3" fmla="*/ 13 h 150"/>
                <a:gd name="T4" fmla="*/ 13 w 158"/>
                <a:gd name="T5" fmla="*/ 8 h 150"/>
                <a:gd name="T6" fmla="*/ 1 w 158"/>
                <a:gd name="T7" fmla="*/ 0 h 150"/>
                <a:gd name="T8" fmla="*/ 0 w 158"/>
                <a:gd name="T9" fmla="*/ 4 h 150"/>
                <a:gd name="T10" fmla="*/ 11 w 158"/>
                <a:gd name="T11" fmla="*/ 17 h 150"/>
                <a:gd name="T12" fmla="*/ 20 w 158"/>
                <a:gd name="T13" fmla="*/ 33 h 150"/>
                <a:gd name="T14" fmla="*/ 27 w 158"/>
                <a:gd name="T15" fmla="*/ 37 h 150"/>
                <a:gd name="T16" fmla="*/ 40 w 158"/>
                <a:gd name="T17" fmla="*/ 38 h 150"/>
                <a:gd name="T18" fmla="*/ 40 w 158"/>
                <a:gd name="T19" fmla="*/ 38 h 15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8"/>
                <a:gd name="T31" fmla="*/ 0 h 150"/>
                <a:gd name="T32" fmla="*/ 158 w 158"/>
                <a:gd name="T33" fmla="*/ 150 h 15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8" h="150">
                  <a:moveTo>
                    <a:pt x="158" y="150"/>
                  </a:moveTo>
                  <a:lnTo>
                    <a:pt x="66" y="49"/>
                  </a:lnTo>
                  <a:lnTo>
                    <a:pt x="49" y="29"/>
                  </a:lnTo>
                  <a:lnTo>
                    <a:pt x="1" y="0"/>
                  </a:lnTo>
                  <a:lnTo>
                    <a:pt x="0" y="16"/>
                  </a:lnTo>
                  <a:lnTo>
                    <a:pt x="44" y="68"/>
                  </a:lnTo>
                  <a:lnTo>
                    <a:pt x="78" y="129"/>
                  </a:lnTo>
                  <a:lnTo>
                    <a:pt x="108" y="146"/>
                  </a:lnTo>
                  <a:lnTo>
                    <a:pt x="158" y="15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7" name="Freeform 50">
              <a:extLst>
                <a:ext uri="{FF2B5EF4-FFF2-40B4-BE49-F238E27FC236}">
                  <a16:creationId xmlns:a16="http://schemas.microsoft.com/office/drawing/2014/main" id="{84369931-7119-4E20-BFAA-84349A3A82E9}"/>
                </a:ext>
              </a:extLst>
            </p:cNvPr>
            <p:cNvSpPr>
              <a:spLocks/>
            </p:cNvSpPr>
            <p:nvPr/>
          </p:nvSpPr>
          <p:spPr bwMode="auto">
            <a:xfrm>
              <a:off x="4720" y="2632"/>
              <a:ext cx="108" cy="167"/>
            </a:xfrm>
            <a:custGeom>
              <a:avLst/>
              <a:gdLst>
                <a:gd name="T0" fmla="*/ 0 w 215"/>
                <a:gd name="T1" fmla="*/ 0 h 334"/>
                <a:gd name="T2" fmla="*/ 8 w 215"/>
                <a:gd name="T3" fmla="*/ 35 h 334"/>
                <a:gd name="T4" fmla="*/ 24 w 215"/>
                <a:gd name="T5" fmla="*/ 38 h 334"/>
                <a:gd name="T6" fmla="*/ 25 w 215"/>
                <a:gd name="T7" fmla="*/ 49 h 334"/>
                <a:gd name="T8" fmla="*/ 54 w 215"/>
                <a:gd name="T9" fmla="*/ 84 h 334"/>
                <a:gd name="T10" fmla="*/ 36 w 215"/>
                <a:gd name="T11" fmla="*/ 45 h 334"/>
                <a:gd name="T12" fmla="*/ 13 w 215"/>
                <a:gd name="T13" fmla="*/ 6 h 334"/>
                <a:gd name="T14" fmla="*/ 0 w 215"/>
                <a:gd name="T15" fmla="*/ 0 h 334"/>
                <a:gd name="T16" fmla="*/ 0 w 215"/>
                <a:gd name="T17" fmla="*/ 0 h 3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15"/>
                <a:gd name="T28" fmla="*/ 0 h 334"/>
                <a:gd name="T29" fmla="*/ 215 w 215"/>
                <a:gd name="T30" fmla="*/ 334 h 3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15" h="334">
                  <a:moveTo>
                    <a:pt x="0" y="0"/>
                  </a:moveTo>
                  <a:lnTo>
                    <a:pt x="30" y="139"/>
                  </a:lnTo>
                  <a:lnTo>
                    <a:pt x="95" y="151"/>
                  </a:lnTo>
                  <a:lnTo>
                    <a:pt x="98" y="195"/>
                  </a:lnTo>
                  <a:lnTo>
                    <a:pt x="215" y="334"/>
                  </a:lnTo>
                  <a:lnTo>
                    <a:pt x="144" y="180"/>
                  </a:lnTo>
                  <a:lnTo>
                    <a:pt x="49" y="21"/>
                  </a:lnTo>
                  <a:lnTo>
                    <a:pt x="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8" name="Freeform 51">
              <a:extLst>
                <a:ext uri="{FF2B5EF4-FFF2-40B4-BE49-F238E27FC236}">
                  <a16:creationId xmlns:a16="http://schemas.microsoft.com/office/drawing/2014/main" id="{8081AA2B-2104-44EE-A9C5-0DCD5111C54D}"/>
                </a:ext>
              </a:extLst>
            </p:cNvPr>
            <p:cNvSpPr>
              <a:spLocks/>
            </p:cNvSpPr>
            <p:nvPr/>
          </p:nvSpPr>
          <p:spPr bwMode="auto">
            <a:xfrm>
              <a:off x="4957" y="3341"/>
              <a:ext cx="223" cy="436"/>
            </a:xfrm>
            <a:custGeom>
              <a:avLst/>
              <a:gdLst>
                <a:gd name="T0" fmla="*/ 0 w 446"/>
                <a:gd name="T1" fmla="*/ 8 h 870"/>
                <a:gd name="T2" fmla="*/ 19 w 446"/>
                <a:gd name="T3" fmla="*/ 8 h 870"/>
                <a:gd name="T4" fmla="*/ 36 w 446"/>
                <a:gd name="T5" fmla="*/ 17 h 870"/>
                <a:gd name="T6" fmla="*/ 53 w 446"/>
                <a:gd name="T7" fmla="*/ 48 h 870"/>
                <a:gd name="T8" fmla="*/ 64 w 446"/>
                <a:gd name="T9" fmla="*/ 95 h 870"/>
                <a:gd name="T10" fmla="*/ 81 w 446"/>
                <a:gd name="T11" fmla="*/ 121 h 870"/>
                <a:gd name="T12" fmla="*/ 90 w 446"/>
                <a:gd name="T13" fmla="*/ 152 h 870"/>
                <a:gd name="T14" fmla="*/ 87 w 446"/>
                <a:gd name="T15" fmla="*/ 174 h 870"/>
                <a:gd name="T16" fmla="*/ 79 w 446"/>
                <a:gd name="T17" fmla="*/ 190 h 870"/>
                <a:gd name="T18" fmla="*/ 68 w 446"/>
                <a:gd name="T19" fmla="*/ 192 h 870"/>
                <a:gd name="T20" fmla="*/ 51 w 446"/>
                <a:gd name="T21" fmla="*/ 185 h 870"/>
                <a:gd name="T22" fmla="*/ 27 w 446"/>
                <a:gd name="T23" fmla="*/ 155 h 870"/>
                <a:gd name="T24" fmla="*/ 40 w 446"/>
                <a:gd name="T25" fmla="*/ 186 h 870"/>
                <a:gd name="T26" fmla="*/ 42 w 446"/>
                <a:gd name="T27" fmla="*/ 197 h 870"/>
                <a:gd name="T28" fmla="*/ 55 w 446"/>
                <a:gd name="T29" fmla="*/ 213 h 870"/>
                <a:gd name="T30" fmla="*/ 76 w 446"/>
                <a:gd name="T31" fmla="*/ 219 h 870"/>
                <a:gd name="T32" fmla="*/ 103 w 446"/>
                <a:gd name="T33" fmla="*/ 204 h 870"/>
                <a:gd name="T34" fmla="*/ 112 w 446"/>
                <a:gd name="T35" fmla="*/ 147 h 870"/>
                <a:gd name="T36" fmla="*/ 100 w 446"/>
                <a:gd name="T37" fmla="*/ 109 h 870"/>
                <a:gd name="T38" fmla="*/ 84 w 446"/>
                <a:gd name="T39" fmla="*/ 37 h 870"/>
                <a:gd name="T40" fmla="*/ 69 w 446"/>
                <a:gd name="T41" fmla="*/ 2 h 870"/>
                <a:gd name="T42" fmla="*/ 22 w 446"/>
                <a:gd name="T43" fmla="*/ 0 h 870"/>
                <a:gd name="T44" fmla="*/ 6 w 446"/>
                <a:gd name="T45" fmla="*/ 0 h 870"/>
                <a:gd name="T46" fmla="*/ 0 w 446"/>
                <a:gd name="T47" fmla="*/ 8 h 870"/>
                <a:gd name="T48" fmla="*/ 0 w 446"/>
                <a:gd name="T49" fmla="*/ 8 h 87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46"/>
                <a:gd name="T76" fmla="*/ 0 h 870"/>
                <a:gd name="T77" fmla="*/ 446 w 446"/>
                <a:gd name="T78" fmla="*/ 870 h 87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46" h="870">
                  <a:moveTo>
                    <a:pt x="0" y="29"/>
                  </a:moveTo>
                  <a:lnTo>
                    <a:pt x="73" y="32"/>
                  </a:lnTo>
                  <a:lnTo>
                    <a:pt x="143" y="66"/>
                  </a:lnTo>
                  <a:lnTo>
                    <a:pt x="212" y="190"/>
                  </a:lnTo>
                  <a:lnTo>
                    <a:pt x="256" y="377"/>
                  </a:lnTo>
                  <a:lnTo>
                    <a:pt x="323" y="483"/>
                  </a:lnTo>
                  <a:lnTo>
                    <a:pt x="358" y="607"/>
                  </a:lnTo>
                  <a:lnTo>
                    <a:pt x="348" y="692"/>
                  </a:lnTo>
                  <a:lnTo>
                    <a:pt x="314" y="756"/>
                  </a:lnTo>
                  <a:lnTo>
                    <a:pt x="272" y="765"/>
                  </a:lnTo>
                  <a:lnTo>
                    <a:pt x="202" y="736"/>
                  </a:lnTo>
                  <a:lnTo>
                    <a:pt x="107" y="617"/>
                  </a:lnTo>
                  <a:lnTo>
                    <a:pt x="158" y="743"/>
                  </a:lnTo>
                  <a:lnTo>
                    <a:pt x="165" y="787"/>
                  </a:lnTo>
                  <a:lnTo>
                    <a:pt x="219" y="848"/>
                  </a:lnTo>
                  <a:lnTo>
                    <a:pt x="301" y="870"/>
                  </a:lnTo>
                  <a:lnTo>
                    <a:pt x="411" y="812"/>
                  </a:lnTo>
                  <a:lnTo>
                    <a:pt x="446" y="585"/>
                  </a:lnTo>
                  <a:lnTo>
                    <a:pt x="399" y="434"/>
                  </a:lnTo>
                  <a:lnTo>
                    <a:pt x="333" y="146"/>
                  </a:lnTo>
                  <a:lnTo>
                    <a:pt x="275" y="7"/>
                  </a:lnTo>
                  <a:lnTo>
                    <a:pt x="85" y="0"/>
                  </a:lnTo>
                  <a:lnTo>
                    <a:pt x="22" y="0"/>
                  </a:lnTo>
                  <a:lnTo>
                    <a:pt x="0" y="2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59" name="Freeform 52">
              <a:extLst>
                <a:ext uri="{FF2B5EF4-FFF2-40B4-BE49-F238E27FC236}">
                  <a16:creationId xmlns:a16="http://schemas.microsoft.com/office/drawing/2014/main" id="{97251C76-B783-4C39-BAE9-17E0C25CDC2F}"/>
                </a:ext>
              </a:extLst>
            </p:cNvPr>
            <p:cNvSpPr>
              <a:spLocks/>
            </p:cNvSpPr>
            <p:nvPr/>
          </p:nvSpPr>
          <p:spPr bwMode="auto">
            <a:xfrm>
              <a:off x="5107" y="3152"/>
              <a:ext cx="201" cy="495"/>
            </a:xfrm>
            <a:custGeom>
              <a:avLst/>
              <a:gdLst>
                <a:gd name="T0" fmla="*/ 0 w 402"/>
                <a:gd name="T1" fmla="*/ 50 h 989"/>
                <a:gd name="T2" fmla="*/ 28 w 402"/>
                <a:gd name="T3" fmla="*/ 33 h 989"/>
                <a:gd name="T4" fmla="*/ 51 w 402"/>
                <a:gd name="T5" fmla="*/ 21 h 989"/>
                <a:gd name="T6" fmla="*/ 64 w 402"/>
                <a:gd name="T7" fmla="*/ 21 h 989"/>
                <a:gd name="T8" fmla="*/ 74 w 402"/>
                <a:gd name="T9" fmla="*/ 38 h 989"/>
                <a:gd name="T10" fmla="*/ 74 w 402"/>
                <a:gd name="T11" fmla="*/ 74 h 989"/>
                <a:gd name="T12" fmla="*/ 72 w 402"/>
                <a:gd name="T13" fmla="*/ 104 h 989"/>
                <a:gd name="T14" fmla="*/ 67 w 402"/>
                <a:gd name="T15" fmla="*/ 130 h 989"/>
                <a:gd name="T16" fmla="*/ 80 w 402"/>
                <a:gd name="T17" fmla="*/ 111 h 989"/>
                <a:gd name="T18" fmla="*/ 74 w 402"/>
                <a:gd name="T19" fmla="*/ 149 h 989"/>
                <a:gd name="T20" fmla="*/ 76 w 402"/>
                <a:gd name="T21" fmla="*/ 169 h 989"/>
                <a:gd name="T22" fmla="*/ 78 w 402"/>
                <a:gd name="T23" fmla="*/ 192 h 989"/>
                <a:gd name="T24" fmla="*/ 70 w 402"/>
                <a:gd name="T25" fmla="*/ 206 h 989"/>
                <a:gd name="T26" fmla="*/ 69 w 402"/>
                <a:gd name="T27" fmla="*/ 220 h 989"/>
                <a:gd name="T28" fmla="*/ 68 w 402"/>
                <a:gd name="T29" fmla="*/ 234 h 989"/>
                <a:gd name="T30" fmla="*/ 60 w 402"/>
                <a:gd name="T31" fmla="*/ 247 h 989"/>
                <a:gd name="T32" fmla="*/ 83 w 402"/>
                <a:gd name="T33" fmla="*/ 248 h 989"/>
                <a:gd name="T34" fmla="*/ 101 w 402"/>
                <a:gd name="T35" fmla="*/ 235 h 989"/>
                <a:gd name="T36" fmla="*/ 95 w 402"/>
                <a:gd name="T37" fmla="*/ 168 h 989"/>
                <a:gd name="T38" fmla="*/ 97 w 402"/>
                <a:gd name="T39" fmla="*/ 86 h 989"/>
                <a:gd name="T40" fmla="*/ 89 w 402"/>
                <a:gd name="T41" fmla="*/ 13 h 989"/>
                <a:gd name="T42" fmla="*/ 76 w 402"/>
                <a:gd name="T43" fmla="*/ 9 h 989"/>
                <a:gd name="T44" fmla="*/ 51 w 402"/>
                <a:gd name="T45" fmla="*/ 0 h 989"/>
                <a:gd name="T46" fmla="*/ 0 w 402"/>
                <a:gd name="T47" fmla="*/ 50 h 989"/>
                <a:gd name="T48" fmla="*/ 0 w 402"/>
                <a:gd name="T49" fmla="*/ 50 h 98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02"/>
                <a:gd name="T76" fmla="*/ 0 h 989"/>
                <a:gd name="T77" fmla="*/ 402 w 402"/>
                <a:gd name="T78" fmla="*/ 989 h 98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02" h="989">
                  <a:moveTo>
                    <a:pt x="0" y="198"/>
                  </a:moveTo>
                  <a:lnTo>
                    <a:pt x="110" y="132"/>
                  </a:lnTo>
                  <a:lnTo>
                    <a:pt x="203" y="81"/>
                  </a:lnTo>
                  <a:lnTo>
                    <a:pt x="256" y="81"/>
                  </a:lnTo>
                  <a:lnTo>
                    <a:pt x="295" y="151"/>
                  </a:lnTo>
                  <a:lnTo>
                    <a:pt x="295" y="293"/>
                  </a:lnTo>
                  <a:lnTo>
                    <a:pt x="285" y="414"/>
                  </a:lnTo>
                  <a:lnTo>
                    <a:pt x="266" y="517"/>
                  </a:lnTo>
                  <a:lnTo>
                    <a:pt x="317" y="444"/>
                  </a:lnTo>
                  <a:lnTo>
                    <a:pt x="295" y="593"/>
                  </a:lnTo>
                  <a:lnTo>
                    <a:pt x="303" y="673"/>
                  </a:lnTo>
                  <a:lnTo>
                    <a:pt x="310" y="765"/>
                  </a:lnTo>
                  <a:lnTo>
                    <a:pt x="278" y="824"/>
                  </a:lnTo>
                  <a:lnTo>
                    <a:pt x="274" y="878"/>
                  </a:lnTo>
                  <a:lnTo>
                    <a:pt x="269" y="934"/>
                  </a:lnTo>
                  <a:lnTo>
                    <a:pt x="237" y="985"/>
                  </a:lnTo>
                  <a:lnTo>
                    <a:pt x="332" y="989"/>
                  </a:lnTo>
                  <a:lnTo>
                    <a:pt x="402" y="938"/>
                  </a:lnTo>
                  <a:lnTo>
                    <a:pt x="380" y="670"/>
                  </a:lnTo>
                  <a:lnTo>
                    <a:pt x="387" y="344"/>
                  </a:lnTo>
                  <a:lnTo>
                    <a:pt x="354" y="52"/>
                  </a:lnTo>
                  <a:lnTo>
                    <a:pt x="303" y="34"/>
                  </a:lnTo>
                  <a:lnTo>
                    <a:pt x="203" y="0"/>
                  </a:lnTo>
                  <a:lnTo>
                    <a:pt x="0" y="198"/>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0" name="Freeform 53">
              <a:extLst>
                <a:ext uri="{FF2B5EF4-FFF2-40B4-BE49-F238E27FC236}">
                  <a16:creationId xmlns:a16="http://schemas.microsoft.com/office/drawing/2014/main" id="{3AC8968E-EC59-4AE8-ABDF-E2B1387FA1AD}"/>
                </a:ext>
              </a:extLst>
            </p:cNvPr>
            <p:cNvSpPr>
              <a:spLocks/>
            </p:cNvSpPr>
            <p:nvPr/>
          </p:nvSpPr>
          <p:spPr bwMode="auto">
            <a:xfrm>
              <a:off x="5019" y="3896"/>
              <a:ext cx="73" cy="64"/>
            </a:xfrm>
            <a:custGeom>
              <a:avLst/>
              <a:gdLst>
                <a:gd name="T0" fmla="*/ 12 w 146"/>
                <a:gd name="T1" fmla="*/ 2 h 127"/>
                <a:gd name="T2" fmla="*/ 16 w 146"/>
                <a:gd name="T3" fmla="*/ 15 h 127"/>
                <a:gd name="T4" fmla="*/ 25 w 146"/>
                <a:gd name="T5" fmla="*/ 25 h 127"/>
                <a:gd name="T6" fmla="*/ 37 w 146"/>
                <a:gd name="T7" fmla="*/ 32 h 127"/>
                <a:gd name="T8" fmla="*/ 26 w 146"/>
                <a:gd name="T9" fmla="*/ 32 h 127"/>
                <a:gd name="T10" fmla="*/ 8 w 146"/>
                <a:gd name="T11" fmla="*/ 20 h 127"/>
                <a:gd name="T12" fmla="*/ 0 w 146"/>
                <a:gd name="T13" fmla="*/ 0 h 127"/>
                <a:gd name="T14" fmla="*/ 12 w 146"/>
                <a:gd name="T15" fmla="*/ 2 h 127"/>
                <a:gd name="T16" fmla="*/ 12 w 146"/>
                <a:gd name="T17" fmla="*/ 2 h 1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6"/>
                <a:gd name="T28" fmla="*/ 0 h 127"/>
                <a:gd name="T29" fmla="*/ 146 w 146"/>
                <a:gd name="T30" fmla="*/ 127 h 1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6" h="127">
                  <a:moveTo>
                    <a:pt x="47" y="5"/>
                  </a:moveTo>
                  <a:lnTo>
                    <a:pt x="63" y="60"/>
                  </a:lnTo>
                  <a:lnTo>
                    <a:pt x="100" y="100"/>
                  </a:lnTo>
                  <a:lnTo>
                    <a:pt x="146" y="126"/>
                  </a:lnTo>
                  <a:lnTo>
                    <a:pt x="102" y="127"/>
                  </a:lnTo>
                  <a:lnTo>
                    <a:pt x="32" y="78"/>
                  </a:lnTo>
                  <a:lnTo>
                    <a:pt x="0" y="0"/>
                  </a:lnTo>
                  <a:lnTo>
                    <a:pt x="47" y="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1" name="Freeform 54">
              <a:extLst>
                <a:ext uri="{FF2B5EF4-FFF2-40B4-BE49-F238E27FC236}">
                  <a16:creationId xmlns:a16="http://schemas.microsoft.com/office/drawing/2014/main" id="{C09E50FD-3A71-45FD-94B4-E8F4E13CADF6}"/>
                </a:ext>
              </a:extLst>
            </p:cNvPr>
            <p:cNvSpPr>
              <a:spLocks/>
            </p:cNvSpPr>
            <p:nvPr/>
          </p:nvSpPr>
          <p:spPr bwMode="auto">
            <a:xfrm>
              <a:off x="5276" y="4099"/>
              <a:ext cx="71" cy="43"/>
            </a:xfrm>
            <a:custGeom>
              <a:avLst/>
              <a:gdLst>
                <a:gd name="T0" fmla="*/ 0 w 143"/>
                <a:gd name="T1" fmla="*/ 10 h 86"/>
                <a:gd name="T2" fmla="*/ 12 w 143"/>
                <a:gd name="T3" fmla="*/ 0 h 86"/>
                <a:gd name="T4" fmla="*/ 16 w 143"/>
                <a:gd name="T5" fmla="*/ 9 h 86"/>
                <a:gd name="T6" fmla="*/ 35 w 143"/>
                <a:gd name="T7" fmla="*/ 19 h 86"/>
                <a:gd name="T8" fmla="*/ 26 w 143"/>
                <a:gd name="T9" fmla="*/ 22 h 86"/>
                <a:gd name="T10" fmla="*/ 12 w 143"/>
                <a:gd name="T11" fmla="*/ 21 h 86"/>
                <a:gd name="T12" fmla="*/ 0 w 143"/>
                <a:gd name="T13" fmla="*/ 10 h 86"/>
                <a:gd name="T14" fmla="*/ 0 w 143"/>
                <a:gd name="T15" fmla="*/ 10 h 86"/>
                <a:gd name="T16" fmla="*/ 0 60000 65536"/>
                <a:gd name="T17" fmla="*/ 0 60000 65536"/>
                <a:gd name="T18" fmla="*/ 0 60000 65536"/>
                <a:gd name="T19" fmla="*/ 0 60000 65536"/>
                <a:gd name="T20" fmla="*/ 0 60000 65536"/>
                <a:gd name="T21" fmla="*/ 0 60000 65536"/>
                <a:gd name="T22" fmla="*/ 0 60000 65536"/>
                <a:gd name="T23" fmla="*/ 0 60000 65536"/>
                <a:gd name="T24" fmla="*/ 0 w 143"/>
                <a:gd name="T25" fmla="*/ 0 h 86"/>
                <a:gd name="T26" fmla="*/ 143 w 143"/>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3" h="86">
                  <a:moveTo>
                    <a:pt x="0" y="37"/>
                  </a:moveTo>
                  <a:lnTo>
                    <a:pt x="50" y="0"/>
                  </a:lnTo>
                  <a:lnTo>
                    <a:pt x="66" y="34"/>
                  </a:lnTo>
                  <a:lnTo>
                    <a:pt x="143" y="73"/>
                  </a:lnTo>
                  <a:lnTo>
                    <a:pt x="107" y="86"/>
                  </a:lnTo>
                  <a:lnTo>
                    <a:pt x="48" y="83"/>
                  </a:lnTo>
                  <a:lnTo>
                    <a:pt x="0" y="3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2" name="Freeform 55">
              <a:extLst>
                <a:ext uri="{FF2B5EF4-FFF2-40B4-BE49-F238E27FC236}">
                  <a16:creationId xmlns:a16="http://schemas.microsoft.com/office/drawing/2014/main" id="{6E5EF637-CAB7-4CFD-A2C8-19AD0967D3AA}"/>
                </a:ext>
              </a:extLst>
            </p:cNvPr>
            <p:cNvSpPr>
              <a:spLocks/>
            </p:cNvSpPr>
            <p:nvPr/>
          </p:nvSpPr>
          <p:spPr bwMode="auto">
            <a:xfrm>
              <a:off x="5178" y="3628"/>
              <a:ext cx="115" cy="492"/>
            </a:xfrm>
            <a:custGeom>
              <a:avLst/>
              <a:gdLst>
                <a:gd name="T0" fmla="*/ 4 w 231"/>
                <a:gd name="T1" fmla="*/ 4 h 984"/>
                <a:gd name="T2" fmla="*/ 26 w 231"/>
                <a:gd name="T3" fmla="*/ 15 h 984"/>
                <a:gd name="T4" fmla="*/ 14 w 231"/>
                <a:gd name="T5" fmla="*/ 17 h 984"/>
                <a:gd name="T6" fmla="*/ 23 w 231"/>
                <a:gd name="T7" fmla="*/ 26 h 984"/>
                <a:gd name="T8" fmla="*/ 23 w 231"/>
                <a:gd name="T9" fmla="*/ 49 h 984"/>
                <a:gd name="T10" fmla="*/ 26 w 231"/>
                <a:gd name="T11" fmla="*/ 56 h 984"/>
                <a:gd name="T12" fmla="*/ 27 w 231"/>
                <a:gd name="T13" fmla="*/ 78 h 984"/>
                <a:gd name="T14" fmla="*/ 42 w 231"/>
                <a:gd name="T15" fmla="*/ 151 h 984"/>
                <a:gd name="T16" fmla="*/ 45 w 231"/>
                <a:gd name="T17" fmla="*/ 171 h 984"/>
                <a:gd name="T18" fmla="*/ 41 w 231"/>
                <a:gd name="T19" fmla="*/ 200 h 984"/>
                <a:gd name="T20" fmla="*/ 57 w 231"/>
                <a:gd name="T21" fmla="*/ 183 h 984"/>
                <a:gd name="T22" fmla="*/ 54 w 231"/>
                <a:gd name="T23" fmla="*/ 213 h 984"/>
                <a:gd name="T24" fmla="*/ 40 w 231"/>
                <a:gd name="T25" fmla="*/ 223 h 984"/>
                <a:gd name="T26" fmla="*/ 56 w 231"/>
                <a:gd name="T27" fmla="*/ 238 h 984"/>
                <a:gd name="T28" fmla="*/ 46 w 231"/>
                <a:gd name="T29" fmla="*/ 246 h 984"/>
                <a:gd name="T30" fmla="*/ 37 w 231"/>
                <a:gd name="T31" fmla="*/ 236 h 984"/>
                <a:gd name="T32" fmla="*/ 33 w 231"/>
                <a:gd name="T33" fmla="*/ 216 h 984"/>
                <a:gd name="T34" fmla="*/ 31 w 231"/>
                <a:gd name="T35" fmla="*/ 198 h 984"/>
                <a:gd name="T36" fmla="*/ 37 w 231"/>
                <a:gd name="T37" fmla="*/ 172 h 984"/>
                <a:gd name="T38" fmla="*/ 29 w 231"/>
                <a:gd name="T39" fmla="*/ 124 h 984"/>
                <a:gd name="T40" fmla="*/ 20 w 231"/>
                <a:gd name="T41" fmla="*/ 88 h 984"/>
                <a:gd name="T42" fmla="*/ 14 w 231"/>
                <a:gd name="T43" fmla="*/ 70 h 984"/>
                <a:gd name="T44" fmla="*/ 13 w 231"/>
                <a:gd name="T45" fmla="*/ 47 h 984"/>
                <a:gd name="T46" fmla="*/ 10 w 231"/>
                <a:gd name="T47" fmla="*/ 42 h 984"/>
                <a:gd name="T48" fmla="*/ 6 w 231"/>
                <a:gd name="T49" fmla="*/ 21 h 984"/>
                <a:gd name="T50" fmla="*/ 1 w 231"/>
                <a:gd name="T51" fmla="*/ 11 h 984"/>
                <a:gd name="T52" fmla="*/ 0 w 231"/>
                <a:gd name="T53" fmla="*/ 0 h 984"/>
                <a:gd name="T54" fmla="*/ 4 w 231"/>
                <a:gd name="T55" fmla="*/ 4 h 984"/>
                <a:gd name="T56" fmla="*/ 4 w 231"/>
                <a:gd name="T57" fmla="*/ 4 h 98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1"/>
                <a:gd name="T88" fmla="*/ 0 h 984"/>
                <a:gd name="T89" fmla="*/ 231 w 231"/>
                <a:gd name="T90" fmla="*/ 984 h 98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1" h="984">
                  <a:moveTo>
                    <a:pt x="17" y="14"/>
                  </a:moveTo>
                  <a:lnTo>
                    <a:pt x="104" y="60"/>
                  </a:lnTo>
                  <a:lnTo>
                    <a:pt x="56" y="68"/>
                  </a:lnTo>
                  <a:lnTo>
                    <a:pt x="95" y="102"/>
                  </a:lnTo>
                  <a:lnTo>
                    <a:pt x="92" y="194"/>
                  </a:lnTo>
                  <a:lnTo>
                    <a:pt x="107" y="221"/>
                  </a:lnTo>
                  <a:lnTo>
                    <a:pt x="109" y="311"/>
                  </a:lnTo>
                  <a:lnTo>
                    <a:pt x="168" y="602"/>
                  </a:lnTo>
                  <a:lnTo>
                    <a:pt x="183" y="682"/>
                  </a:lnTo>
                  <a:lnTo>
                    <a:pt x="165" y="797"/>
                  </a:lnTo>
                  <a:lnTo>
                    <a:pt x="231" y="731"/>
                  </a:lnTo>
                  <a:lnTo>
                    <a:pt x="217" y="852"/>
                  </a:lnTo>
                  <a:lnTo>
                    <a:pt x="161" y="889"/>
                  </a:lnTo>
                  <a:lnTo>
                    <a:pt x="226" y="950"/>
                  </a:lnTo>
                  <a:lnTo>
                    <a:pt x="187" y="984"/>
                  </a:lnTo>
                  <a:lnTo>
                    <a:pt x="148" y="942"/>
                  </a:lnTo>
                  <a:lnTo>
                    <a:pt x="132" y="862"/>
                  </a:lnTo>
                  <a:lnTo>
                    <a:pt x="126" y="792"/>
                  </a:lnTo>
                  <a:lnTo>
                    <a:pt x="148" y="687"/>
                  </a:lnTo>
                  <a:lnTo>
                    <a:pt x="116" y="496"/>
                  </a:lnTo>
                  <a:lnTo>
                    <a:pt x="82" y="351"/>
                  </a:lnTo>
                  <a:lnTo>
                    <a:pt x="58" y="277"/>
                  </a:lnTo>
                  <a:lnTo>
                    <a:pt x="54" y="187"/>
                  </a:lnTo>
                  <a:lnTo>
                    <a:pt x="43" y="168"/>
                  </a:lnTo>
                  <a:lnTo>
                    <a:pt x="27" y="82"/>
                  </a:lnTo>
                  <a:lnTo>
                    <a:pt x="5" y="43"/>
                  </a:lnTo>
                  <a:lnTo>
                    <a:pt x="0" y="0"/>
                  </a:lnTo>
                  <a:lnTo>
                    <a:pt x="17" y="14"/>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3" name="Freeform 56">
              <a:extLst>
                <a:ext uri="{FF2B5EF4-FFF2-40B4-BE49-F238E27FC236}">
                  <a16:creationId xmlns:a16="http://schemas.microsoft.com/office/drawing/2014/main" id="{3383BF5E-A0DE-4245-9B26-1AD1CFE760E9}"/>
                </a:ext>
              </a:extLst>
            </p:cNvPr>
            <p:cNvSpPr>
              <a:spLocks/>
            </p:cNvSpPr>
            <p:nvPr/>
          </p:nvSpPr>
          <p:spPr bwMode="auto">
            <a:xfrm>
              <a:off x="5243" y="3602"/>
              <a:ext cx="108" cy="409"/>
            </a:xfrm>
            <a:custGeom>
              <a:avLst/>
              <a:gdLst>
                <a:gd name="T0" fmla="*/ 36 w 215"/>
                <a:gd name="T1" fmla="*/ 8 h 817"/>
                <a:gd name="T2" fmla="*/ 29 w 215"/>
                <a:gd name="T3" fmla="*/ 25 h 817"/>
                <a:gd name="T4" fmla="*/ 8 w 215"/>
                <a:gd name="T5" fmla="*/ 39 h 817"/>
                <a:gd name="T6" fmla="*/ 20 w 215"/>
                <a:gd name="T7" fmla="*/ 39 h 817"/>
                <a:gd name="T8" fmla="*/ 8 w 215"/>
                <a:gd name="T9" fmla="*/ 50 h 817"/>
                <a:gd name="T10" fmla="*/ 28 w 215"/>
                <a:gd name="T11" fmla="*/ 48 h 817"/>
                <a:gd name="T12" fmla="*/ 12 w 215"/>
                <a:gd name="T13" fmla="*/ 59 h 817"/>
                <a:gd name="T14" fmla="*/ 0 w 215"/>
                <a:gd name="T15" fmla="*/ 65 h 817"/>
                <a:gd name="T16" fmla="*/ 27 w 215"/>
                <a:gd name="T17" fmla="*/ 71 h 817"/>
                <a:gd name="T18" fmla="*/ 31 w 215"/>
                <a:gd name="T19" fmla="*/ 114 h 817"/>
                <a:gd name="T20" fmla="*/ 29 w 215"/>
                <a:gd name="T21" fmla="*/ 169 h 817"/>
                <a:gd name="T22" fmla="*/ 25 w 215"/>
                <a:gd name="T23" fmla="*/ 200 h 817"/>
                <a:gd name="T24" fmla="*/ 42 w 215"/>
                <a:gd name="T25" fmla="*/ 205 h 817"/>
                <a:gd name="T26" fmla="*/ 54 w 215"/>
                <a:gd name="T27" fmla="*/ 46 h 817"/>
                <a:gd name="T28" fmla="*/ 50 w 215"/>
                <a:gd name="T29" fmla="*/ 21 h 817"/>
                <a:gd name="T30" fmla="*/ 44 w 215"/>
                <a:gd name="T31" fmla="*/ 0 h 817"/>
                <a:gd name="T32" fmla="*/ 38 w 215"/>
                <a:gd name="T33" fmla="*/ 0 h 817"/>
                <a:gd name="T34" fmla="*/ 36 w 215"/>
                <a:gd name="T35" fmla="*/ 8 h 817"/>
                <a:gd name="T36" fmla="*/ 36 w 215"/>
                <a:gd name="T37" fmla="*/ 8 h 8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15"/>
                <a:gd name="T58" fmla="*/ 0 h 817"/>
                <a:gd name="T59" fmla="*/ 215 w 215"/>
                <a:gd name="T60" fmla="*/ 817 h 8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15" h="817">
                  <a:moveTo>
                    <a:pt x="142" y="30"/>
                  </a:moveTo>
                  <a:lnTo>
                    <a:pt x="115" y="100"/>
                  </a:lnTo>
                  <a:lnTo>
                    <a:pt x="30" y="154"/>
                  </a:lnTo>
                  <a:lnTo>
                    <a:pt x="80" y="156"/>
                  </a:lnTo>
                  <a:lnTo>
                    <a:pt x="30" y="198"/>
                  </a:lnTo>
                  <a:lnTo>
                    <a:pt x="112" y="190"/>
                  </a:lnTo>
                  <a:lnTo>
                    <a:pt x="46" y="234"/>
                  </a:lnTo>
                  <a:lnTo>
                    <a:pt x="0" y="259"/>
                  </a:lnTo>
                  <a:lnTo>
                    <a:pt x="108" y="281"/>
                  </a:lnTo>
                  <a:lnTo>
                    <a:pt x="124" y="453"/>
                  </a:lnTo>
                  <a:lnTo>
                    <a:pt x="115" y="675"/>
                  </a:lnTo>
                  <a:lnTo>
                    <a:pt x="98" y="800"/>
                  </a:lnTo>
                  <a:lnTo>
                    <a:pt x="168" y="817"/>
                  </a:lnTo>
                  <a:lnTo>
                    <a:pt x="215" y="183"/>
                  </a:lnTo>
                  <a:lnTo>
                    <a:pt x="198" y="83"/>
                  </a:lnTo>
                  <a:lnTo>
                    <a:pt x="175" y="0"/>
                  </a:lnTo>
                  <a:lnTo>
                    <a:pt x="151" y="0"/>
                  </a:lnTo>
                  <a:lnTo>
                    <a:pt x="142" y="3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4" name="Freeform 57">
              <a:extLst>
                <a:ext uri="{FF2B5EF4-FFF2-40B4-BE49-F238E27FC236}">
                  <a16:creationId xmlns:a16="http://schemas.microsoft.com/office/drawing/2014/main" id="{F87FFB41-06C2-4CA2-8487-7265128A9F1D}"/>
                </a:ext>
              </a:extLst>
            </p:cNvPr>
            <p:cNvSpPr>
              <a:spLocks/>
            </p:cNvSpPr>
            <p:nvPr/>
          </p:nvSpPr>
          <p:spPr bwMode="auto">
            <a:xfrm>
              <a:off x="4610" y="2614"/>
              <a:ext cx="237" cy="324"/>
            </a:xfrm>
            <a:custGeom>
              <a:avLst/>
              <a:gdLst>
                <a:gd name="T0" fmla="*/ 34 w 473"/>
                <a:gd name="T1" fmla="*/ 13 h 648"/>
                <a:gd name="T2" fmla="*/ 15 w 473"/>
                <a:gd name="T3" fmla="*/ 37 h 648"/>
                <a:gd name="T4" fmla="*/ 5 w 473"/>
                <a:gd name="T5" fmla="*/ 82 h 648"/>
                <a:gd name="T6" fmla="*/ 5 w 473"/>
                <a:gd name="T7" fmla="*/ 97 h 648"/>
                <a:gd name="T8" fmla="*/ 0 w 473"/>
                <a:gd name="T9" fmla="*/ 116 h 648"/>
                <a:gd name="T10" fmla="*/ 14 w 473"/>
                <a:gd name="T11" fmla="*/ 130 h 648"/>
                <a:gd name="T12" fmla="*/ 33 w 473"/>
                <a:gd name="T13" fmla="*/ 142 h 648"/>
                <a:gd name="T14" fmla="*/ 22 w 473"/>
                <a:gd name="T15" fmla="*/ 142 h 648"/>
                <a:gd name="T16" fmla="*/ 34 w 473"/>
                <a:gd name="T17" fmla="*/ 151 h 648"/>
                <a:gd name="T18" fmla="*/ 41 w 473"/>
                <a:gd name="T19" fmla="*/ 156 h 648"/>
                <a:gd name="T20" fmla="*/ 49 w 473"/>
                <a:gd name="T21" fmla="*/ 158 h 648"/>
                <a:gd name="T22" fmla="*/ 50 w 473"/>
                <a:gd name="T23" fmla="*/ 155 h 648"/>
                <a:gd name="T24" fmla="*/ 61 w 473"/>
                <a:gd name="T25" fmla="*/ 134 h 648"/>
                <a:gd name="T26" fmla="*/ 43 w 473"/>
                <a:gd name="T27" fmla="*/ 117 h 648"/>
                <a:gd name="T28" fmla="*/ 34 w 473"/>
                <a:gd name="T29" fmla="*/ 122 h 648"/>
                <a:gd name="T30" fmla="*/ 35 w 473"/>
                <a:gd name="T31" fmla="*/ 127 h 648"/>
                <a:gd name="T32" fmla="*/ 39 w 473"/>
                <a:gd name="T33" fmla="*/ 135 h 648"/>
                <a:gd name="T34" fmla="*/ 12 w 473"/>
                <a:gd name="T35" fmla="*/ 124 h 648"/>
                <a:gd name="T36" fmla="*/ 5 w 473"/>
                <a:gd name="T37" fmla="*/ 107 h 648"/>
                <a:gd name="T38" fmla="*/ 10 w 473"/>
                <a:gd name="T39" fmla="*/ 97 h 648"/>
                <a:gd name="T40" fmla="*/ 9 w 473"/>
                <a:gd name="T41" fmla="*/ 79 h 648"/>
                <a:gd name="T42" fmla="*/ 17 w 473"/>
                <a:gd name="T43" fmla="*/ 74 h 648"/>
                <a:gd name="T44" fmla="*/ 52 w 473"/>
                <a:gd name="T45" fmla="*/ 118 h 648"/>
                <a:gd name="T46" fmla="*/ 15 w 473"/>
                <a:gd name="T47" fmla="*/ 54 h 648"/>
                <a:gd name="T48" fmla="*/ 26 w 473"/>
                <a:gd name="T49" fmla="*/ 35 h 648"/>
                <a:gd name="T50" fmla="*/ 52 w 473"/>
                <a:gd name="T51" fmla="*/ 99 h 648"/>
                <a:gd name="T52" fmla="*/ 33 w 473"/>
                <a:gd name="T53" fmla="*/ 30 h 648"/>
                <a:gd name="T54" fmla="*/ 53 w 473"/>
                <a:gd name="T55" fmla="*/ 14 h 648"/>
                <a:gd name="T56" fmla="*/ 55 w 473"/>
                <a:gd name="T57" fmla="*/ 51 h 648"/>
                <a:gd name="T58" fmla="*/ 59 w 473"/>
                <a:gd name="T59" fmla="*/ 45 h 648"/>
                <a:gd name="T60" fmla="*/ 66 w 473"/>
                <a:gd name="T61" fmla="*/ 16 h 648"/>
                <a:gd name="T62" fmla="*/ 82 w 473"/>
                <a:gd name="T63" fmla="*/ 57 h 648"/>
                <a:gd name="T64" fmla="*/ 101 w 473"/>
                <a:gd name="T65" fmla="*/ 83 h 648"/>
                <a:gd name="T66" fmla="*/ 119 w 473"/>
                <a:gd name="T67" fmla="*/ 80 h 648"/>
                <a:gd name="T68" fmla="*/ 78 w 473"/>
                <a:gd name="T69" fmla="*/ 30 h 648"/>
                <a:gd name="T70" fmla="*/ 66 w 473"/>
                <a:gd name="T71" fmla="*/ 10 h 648"/>
                <a:gd name="T72" fmla="*/ 48 w 473"/>
                <a:gd name="T73" fmla="*/ 1 h 648"/>
                <a:gd name="T74" fmla="*/ 58 w 473"/>
                <a:gd name="T75" fmla="*/ 5 h 6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473"/>
                <a:gd name="T115" fmla="*/ 0 h 648"/>
                <a:gd name="T116" fmla="*/ 473 w 473"/>
                <a:gd name="T117" fmla="*/ 648 h 6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473" h="648">
                  <a:moveTo>
                    <a:pt x="229" y="17"/>
                  </a:moveTo>
                  <a:lnTo>
                    <a:pt x="134" y="51"/>
                  </a:lnTo>
                  <a:lnTo>
                    <a:pt x="108" y="107"/>
                  </a:lnTo>
                  <a:lnTo>
                    <a:pt x="59" y="146"/>
                  </a:lnTo>
                  <a:lnTo>
                    <a:pt x="28" y="202"/>
                  </a:lnTo>
                  <a:lnTo>
                    <a:pt x="20" y="327"/>
                  </a:lnTo>
                  <a:lnTo>
                    <a:pt x="35" y="364"/>
                  </a:lnTo>
                  <a:lnTo>
                    <a:pt x="18" y="386"/>
                  </a:lnTo>
                  <a:lnTo>
                    <a:pt x="12" y="425"/>
                  </a:lnTo>
                  <a:lnTo>
                    <a:pt x="0" y="464"/>
                  </a:lnTo>
                  <a:lnTo>
                    <a:pt x="10" y="487"/>
                  </a:lnTo>
                  <a:lnTo>
                    <a:pt x="54" y="517"/>
                  </a:lnTo>
                  <a:lnTo>
                    <a:pt x="100" y="539"/>
                  </a:lnTo>
                  <a:lnTo>
                    <a:pt x="132" y="566"/>
                  </a:lnTo>
                  <a:lnTo>
                    <a:pt x="81" y="551"/>
                  </a:lnTo>
                  <a:lnTo>
                    <a:pt x="88" y="566"/>
                  </a:lnTo>
                  <a:lnTo>
                    <a:pt x="117" y="578"/>
                  </a:lnTo>
                  <a:lnTo>
                    <a:pt x="135" y="602"/>
                  </a:lnTo>
                  <a:lnTo>
                    <a:pt x="135" y="609"/>
                  </a:lnTo>
                  <a:lnTo>
                    <a:pt x="163" y="622"/>
                  </a:lnTo>
                  <a:lnTo>
                    <a:pt x="188" y="648"/>
                  </a:lnTo>
                  <a:lnTo>
                    <a:pt x="193" y="631"/>
                  </a:lnTo>
                  <a:lnTo>
                    <a:pt x="166" y="604"/>
                  </a:lnTo>
                  <a:lnTo>
                    <a:pt x="200" y="620"/>
                  </a:lnTo>
                  <a:lnTo>
                    <a:pt x="229" y="590"/>
                  </a:lnTo>
                  <a:lnTo>
                    <a:pt x="244" y="534"/>
                  </a:lnTo>
                  <a:lnTo>
                    <a:pt x="208" y="514"/>
                  </a:lnTo>
                  <a:lnTo>
                    <a:pt x="169" y="468"/>
                  </a:lnTo>
                  <a:lnTo>
                    <a:pt x="185" y="505"/>
                  </a:lnTo>
                  <a:lnTo>
                    <a:pt x="135" y="487"/>
                  </a:lnTo>
                  <a:lnTo>
                    <a:pt x="71" y="470"/>
                  </a:lnTo>
                  <a:lnTo>
                    <a:pt x="137" y="507"/>
                  </a:lnTo>
                  <a:lnTo>
                    <a:pt x="108" y="510"/>
                  </a:lnTo>
                  <a:lnTo>
                    <a:pt x="154" y="537"/>
                  </a:lnTo>
                  <a:lnTo>
                    <a:pt x="93" y="522"/>
                  </a:lnTo>
                  <a:lnTo>
                    <a:pt x="45" y="495"/>
                  </a:lnTo>
                  <a:lnTo>
                    <a:pt x="18" y="456"/>
                  </a:lnTo>
                  <a:lnTo>
                    <a:pt x="20" y="425"/>
                  </a:lnTo>
                  <a:lnTo>
                    <a:pt x="52" y="402"/>
                  </a:lnTo>
                  <a:lnTo>
                    <a:pt x="40" y="385"/>
                  </a:lnTo>
                  <a:lnTo>
                    <a:pt x="47" y="364"/>
                  </a:lnTo>
                  <a:lnTo>
                    <a:pt x="34" y="313"/>
                  </a:lnTo>
                  <a:lnTo>
                    <a:pt x="44" y="219"/>
                  </a:lnTo>
                  <a:lnTo>
                    <a:pt x="66" y="295"/>
                  </a:lnTo>
                  <a:lnTo>
                    <a:pt x="129" y="381"/>
                  </a:lnTo>
                  <a:lnTo>
                    <a:pt x="208" y="470"/>
                  </a:lnTo>
                  <a:lnTo>
                    <a:pt x="115" y="324"/>
                  </a:lnTo>
                  <a:lnTo>
                    <a:pt x="57" y="213"/>
                  </a:lnTo>
                  <a:lnTo>
                    <a:pt x="64" y="171"/>
                  </a:lnTo>
                  <a:lnTo>
                    <a:pt x="101" y="140"/>
                  </a:lnTo>
                  <a:lnTo>
                    <a:pt x="124" y="249"/>
                  </a:lnTo>
                  <a:lnTo>
                    <a:pt x="205" y="395"/>
                  </a:lnTo>
                  <a:lnTo>
                    <a:pt x="134" y="227"/>
                  </a:lnTo>
                  <a:lnTo>
                    <a:pt x="129" y="117"/>
                  </a:lnTo>
                  <a:lnTo>
                    <a:pt x="154" y="69"/>
                  </a:lnTo>
                  <a:lnTo>
                    <a:pt x="210" y="56"/>
                  </a:lnTo>
                  <a:lnTo>
                    <a:pt x="210" y="125"/>
                  </a:lnTo>
                  <a:lnTo>
                    <a:pt x="219" y="202"/>
                  </a:lnTo>
                  <a:lnTo>
                    <a:pt x="280" y="200"/>
                  </a:lnTo>
                  <a:lnTo>
                    <a:pt x="236" y="180"/>
                  </a:lnTo>
                  <a:lnTo>
                    <a:pt x="224" y="40"/>
                  </a:lnTo>
                  <a:lnTo>
                    <a:pt x="261" y="64"/>
                  </a:lnTo>
                  <a:lnTo>
                    <a:pt x="324" y="183"/>
                  </a:lnTo>
                  <a:lnTo>
                    <a:pt x="327" y="225"/>
                  </a:lnTo>
                  <a:lnTo>
                    <a:pt x="370" y="254"/>
                  </a:lnTo>
                  <a:lnTo>
                    <a:pt x="402" y="332"/>
                  </a:lnTo>
                  <a:lnTo>
                    <a:pt x="463" y="403"/>
                  </a:lnTo>
                  <a:lnTo>
                    <a:pt x="473" y="320"/>
                  </a:lnTo>
                  <a:lnTo>
                    <a:pt x="382" y="229"/>
                  </a:lnTo>
                  <a:lnTo>
                    <a:pt x="310" y="118"/>
                  </a:lnTo>
                  <a:lnTo>
                    <a:pt x="285" y="59"/>
                  </a:lnTo>
                  <a:lnTo>
                    <a:pt x="263" y="40"/>
                  </a:lnTo>
                  <a:lnTo>
                    <a:pt x="225" y="0"/>
                  </a:lnTo>
                  <a:lnTo>
                    <a:pt x="191" y="3"/>
                  </a:lnTo>
                  <a:lnTo>
                    <a:pt x="180" y="23"/>
                  </a:lnTo>
                  <a:lnTo>
                    <a:pt x="229"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5" name="Freeform 58">
              <a:extLst>
                <a:ext uri="{FF2B5EF4-FFF2-40B4-BE49-F238E27FC236}">
                  <a16:creationId xmlns:a16="http://schemas.microsoft.com/office/drawing/2014/main" id="{6A64988F-7345-435C-B99B-485C5184E7D4}"/>
                </a:ext>
              </a:extLst>
            </p:cNvPr>
            <p:cNvSpPr>
              <a:spLocks/>
            </p:cNvSpPr>
            <p:nvPr/>
          </p:nvSpPr>
          <p:spPr bwMode="auto">
            <a:xfrm>
              <a:off x="4729" y="2709"/>
              <a:ext cx="110" cy="190"/>
            </a:xfrm>
            <a:custGeom>
              <a:avLst/>
              <a:gdLst>
                <a:gd name="T0" fmla="*/ 0 w 221"/>
                <a:gd name="T1" fmla="*/ 0 h 380"/>
                <a:gd name="T2" fmla="*/ 20 w 221"/>
                <a:gd name="T3" fmla="*/ 0 h 380"/>
                <a:gd name="T4" fmla="*/ 19 w 221"/>
                <a:gd name="T5" fmla="*/ 10 h 380"/>
                <a:gd name="T6" fmla="*/ 32 w 221"/>
                <a:gd name="T7" fmla="*/ 27 h 380"/>
                <a:gd name="T8" fmla="*/ 49 w 221"/>
                <a:gd name="T9" fmla="*/ 69 h 380"/>
                <a:gd name="T10" fmla="*/ 55 w 221"/>
                <a:gd name="T11" fmla="*/ 95 h 380"/>
                <a:gd name="T12" fmla="*/ 33 w 221"/>
                <a:gd name="T13" fmla="*/ 38 h 380"/>
                <a:gd name="T14" fmla="*/ 12 w 221"/>
                <a:gd name="T15" fmla="*/ 11 h 380"/>
                <a:gd name="T16" fmla="*/ 3 w 221"/>
                <a:gd name="T17" fmla="*/ 8 h 380"/>
                <a:gd name="T18" fmla="*/ 0 w 221"/>
                <a:gd name="T19" fmla="*/ 0 h 380"/>
                <a:gd name="T20" fmla="*/ 0 w 221"/>
                <a:gd name="T21" fmla="*/ 0 h 3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1"/>
                <a:gd name="T34" fmla="*/ 0 h 380"/>
                <a:gd name="T35" fmla="*/ 221 w 221"/>
                <a:gd name="T36" fmla="*/ 380 h 38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1" h="380">
                  <a:moveTo>
                    <a:pt x="0" y="0"/>
                  </a:moveTo>
                  <a:lnTo>
                    <a:pt x="83" y="0"/>
                  </a:lnTo>
                  <a:lnTo>
                    <a:pt x="78" y="40"/>
                  </a:lnTo>
                  <a:lnTo>
                    <a:pt x="128" y="107"/>
                  </a:lnTo>
                  <a:lnTo>
                    <a:pt x="199" y="273"/>
                  </a:lnTo>
                  <a:lnTo>
                    <a:pt x="221" y="380"/>
                  </a:lnTo>
                  <a:lnTo>
                    <a:pt x="133" y="151"/>
                  </a:lnTo>
                  <a:lnTo>
                    <a:pt x="48" y="44"/>
                  </a:lnTo>
                  <a:lnTo>
                    <a:pt x="14" y="3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6" name="Freeform 59">
              <a:extLst>
                <a:ext uri="{FF2B5EF4-FFF2-40B4-BE49-F238E27FC236}">
                  <a16:creationId xmlns:a16="http://schemas.microsoft.com/office/drawing/2014/main" id="{765F2DF6-BC7E-477B-AB2C-355D4820DC1C}"/>
                </a:ext>
              </a:extLst>
            </p:cNvPr>
            <p:cNvSpPr>
              <a:spLocks/>
            </p:cNvSpPr>
            <p:nvPr/>
          </p:nvSpPr>
          <p:spPr bwMode="auto">
            <a:xfrm>
              <a:off x="4692" y="2815"/>
              <a:ext cx="166" cy="376"/>
            </a:xfrm>
            <a:custGeom>
              <a:avLst/>
              <a:gdLst>
                <a:gd name="T0" fmla="*/ 0 w 332"/>
                <a:gd name="T1" fmla="*/ 0 h 751"/>
                <a:gd name="T2" fmla="*/ 29 w 332"/>
                <a:gd name="T3" fmla="*/ 33 h 751"/>
                <a:gd name="T4" fmla="*/ 66 w 332"/>
                <a:gd name="T5" fmla="*/ 70 h 751"/>
                <a:gd name="T6" fmla="*/ 43 w 332"/>
                <a:gd name="T7" fmla="*/ 60 h 751"/>
                <a:gd name="T8" fmla="*/ 47 w 332"/>
                <a:gd name="T9" fmla="*/ 76 h 751"/>
                <a:gd name="T10" fmla="*/ 56 w 332"/>
                <a:gd name="T11" fmla="*/ 108 h 751"/>
                <a:gd name="T12" fmla="*/ 83 w 332"/>
                <a:gd name="T13" fmla="*/ 169 h 751"/>
                <a:gd name="T14" fmla="*/ 57 w 332"/>
                <a:gd name="T15" fmla="*/ 139 h 751"/>
                <a:gd name="T16" fmla="*/ 62 w 332"/>
                <a:gd name="T17" fmla="*/ 188 h 751"/>
                <a:gd name="T18" fmla="*/ 47 w 332"/>
                <a:gd name="T19" fmla="*/ 110 h 751"/>
                <a:gd name="T20" fmla="*/ 45 w 332"/>
                <a:gd name="T21" fmla="*/ 97 h 751"/>
                <a:gd name="T22" fmla="*/ 37 w 332"/>
                <a:gd name="T23" fmla="*/ 84 h 751"/>
                <a:gd name="T24" fmla="*/ 30 w 332"/>
                <a:gd name="T25" fmla="*/ 48 h 751"/>
                <a:gd name="T26" fmla="*/ 25 w 332"/>
                <a:gd name="T27" fmla="*/ 37 h 751"/>
                <a:gd name="T28" fmla="*/ 15 w 332"/>
                <a:gd name="T29" fmla="*/ 35 h 751"/>
                <a:gd name="T30" fmla="*/ 0 w 332"/>
                <a:gd name="T31" fmla="*/ 0 h 751"/>
                <a:gd name="T32" fmla="*/ 0 w 332"/>
                <a:gd name="T33" fmla="*/ 0 h 7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2"/>
                <a:gd name="T52" fmla="*/ 0 h 751"/>
                <a:gd name="T53" fmla="*/ 332 w 332"/>
                <a:gd name="T54" fmla="*/ 751 h 7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2" h="751">
                  <a:moveTo>
                    <a:pt x="0" y="0"/>
                  </a:moveTo>
                  <a:lnTo>
                    <a:pt x="113" y="130"/>
                  </a:lnTo>
                  <a:lnTo>
                    <a:pt x="264" y="280"/>
                  </a:lnTo>
                  <a:lnTo>
                    <a:pt x="169" y="239"/>
                  </a:lnTo>
                  <a:lnTo>
                    <a:pt x="186" y="302"/>
                  </a:lnTo>
                  <a:lnTo>
                    <a:pt x="222" y="429"/>
                  </a:lnTo>
                  <a:lnTo>
                    <a:pt x="332" y="676"/>
                  </a:lnTo>
                  <a:lnTo>
                    <a:pt x="227" y="554"/>
                  </a:lnTo>
                  <a:lnTo>
                    <a:pt x="247" y="751"/>
                  </a:lnTo>
                  <a:lnTo>
                    <a:pt x="186" y="437"/>
                  </a:lnTo>
                  <a:lnTo>
                    <a:pt x="178" y="388"/>
                  </a:lnTo>
                  <a:lnTo>
                    <a:pt x="147" y="336"/>
                  </a:lnTo>
                  <a:lnTo>
                    <a:pt x="120" y="191"/>
                  </a:lnTo>
                  <a:lnTo>
                    <a:pt x="100" y="147"/>
                  </a:lnTo>
                  <a:lnTo>
                    <a:pt x="59" y="14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7" name="Freeform 60">
              <a:extLst>
                <a:ext uri="{FF2B5EF4-FFF2-40B4-BE49-F238E27FC236}">
                  <a16:creationId xmlns:a16="http://schemas.microsoft.com/office/drawing/2014/main" id="{199B3DA3-26EA-4A64-A7D5-BCF011053F7C}"/>
                </a:ext>
              </a:extLst>
            </p:cNvPr>
            <p:cNvSpPr>
              <a:spLocks/>
            </p:cNvSpPr>
            <p:nvPr/>
          </p:nvSpPr>
          <p:spPr bwMode="auto">
            <a:xfrm>
              <a:off x="4848" y="2631"/>
              <a:ext cx="61" cy="198"/>
            </a:xfrm>
            <a:custGeom>
              <a:avLst/>
              <a:gdLst>
                <a:gd name="T0" fmla="*/ 3 w 122"/>
                <a:gd name="T1" fmla="*/ 79 h 397"/>
                <a:gd name="T2" fmla="*/ 5 w 122"/>
                <a:gd name="T3" fmla="*/ 33 h 397"/>
                <a:gd name="T4" fmla="*/ 14 w 122"/>
                <a:gd name="T5" fmla="*/ 11 h 397"/>
                <a:gd name="T6" fmla="*/ 28 w 122"/>
                <a:gd name="T7" fmla="*/ 0 h 397"/>
                <a:gd name="T8" fmla="*/ 18 w 122"/>
                <a:gd name="T9" fmla="*/ 22 h 397"/>
                <a:gd name="T10" fmla="*/ 27 w 122"/>
                <a:gd name="T11" fmla="*/ 17 h 397"/>
                <a:gd name="T12" fmla="*/ 31 w 122"/>
                <a:gd name="T13" fmla="*/ 49 h 397"/>
                <a:gd name="T14" fmla="*/ 30 w 122"/>
                <a:gd name="T15" fmla="*/ 99 h 397"/>
                <a:gd name="T16" fmla="*/ 18 w 122"/>
                <a:gd name="T17" fmla="*/ 48 h 397"/>
                <a:gd name="T18" fmla="*/ 9 w 122"/>
                <a:gd name="T19" fmla="*/ 76 h 397"/>
                <a:gd name="T20" fmla="*/ 0 w 122"/>
                <a:gd name="T21" fmla="*/ 93 h 397"/>
                <a:gd name="T22" fmla="*/ 3 w 122"/>
                <a:gd name="T23" fmla="*/ 79 h 397"/>
                <a:gd name="T24" fmla="*/ 3 w 122"/>
                <a:gd name="T25" fmla="*/ 79 h 3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2"/>
                <a:gd name="T40" fmla="*/ 0 h 397"/>
                <a:gd name="T41" fmla="*/ 122 w 122"/>
                <a:gd name="T42" fmla="*/ 397 h 3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2" h="397">
                  <a:moveTo>
                    <a:pt x="10" y="317"/>
                  </a:moveTo>
                  <a:lnTo>
                    <a:pt x="19" y="135"/>
                  </a:lnTo>
                  <a:lnTo>
                    <a:pt x="56" y="47"/>
                  </a:lnTo>
                  <a:lnTo>
                    <a:pt x="112" y="0"/>
                  </a:lnTo>
                  <a:lnTo>
                    <a:pt x="69" y="91"/>
                  </a:lnTo>
                  <a:lnTo>
                    <a:pt x="108" y="71"/>
                  </a:lnTo>
                  <a:lnTo>
                    <a:pt x="122" y="196"/>
                  </a:lnTo>
                  <a:lnTo>
                    <a:pt x="119" y="397"/>
                  </a:lnTo>
                  <a:lnTo>
                    <a:pt x="71" y="193"/>
                  </a:lnTo>
                  <a:lnTo>
                    <a:pt x="34" y="307"/>
                  </a:lnTo>
                  <a:lnTo>
                    <a:pt x="0" y="374"/>
                  </a:lnTo>
                  <a:lnTo>
                    <a:pt x="10" y="3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8" name="Freeform 61">
              <a:extLst>
                <a:ext uri="{FF2B5EF4-FFF2-40B4-BE49-F238E27FC236}">
                  <a16:creationId xmlns:a16="http://schemas.microsoft.com/office/drawing/2014/main" id="{84CFB4D1-DD9A-4AB9-8AAD-7497E9557B4E}"/>
                </a:ext>
              </a:extLst>
            </p:cNvPr>
            <p:cNvSpPr>
              <a:spLocks/>
            </p:cNvSpPr>
            <p:nvPr/>
          </p:nvSpPr>
          <p:spPr bwMode="auto">
            <a:xfrm>
              <a:off x="4848" y="2504"/>
              <a:ext cx="67" cy="138"/>
            </a:xfrm>
            <a:custGeom>
              <a:avLst/>
              <a:gdLst>
                <a:gd name="T0" fmla="*/ 33 w 134"/>
                <a:gd name="T1" fmla="*/ 56 h 277"/>
                <a:gd name="T2" fmla="*/ 28 w 134"/>
                <a:gd name="T3" fmla="*/ 24 h 277"/>
                <a:gd name="T4" fmla="*/ 28 w 134"/>
                <a:gd name="T5" fmla="*/ 40 h 277"/>
                <a:gd name="T6" fmla="*/ 20 w 134"/>
                <a:gd name="T7" fmla="*/ 56 h 277"/>
                <a:gd name="T8" fmla="*/ 9 w 134"/>
                <a:gd name="T9" fmla="*/ 69 h 277"/>
                <a:gd name="T10" fmla="*/ 7 w 134"/>
                <a:gd name="T11" fmla="*/ 48 h 277"/>
                <a:gd name="T12" fmla="*/ 10 w 134"/>
                <a:gd name="T13" fmla="*/ 24 h 277"/>
                <a:gd name="T14" fmla="*/ 0 w 134"/>
                <a:gd name="T15" fmla="*/ 3 h 277"/>
                <a:gd name="T16" fmla="*/ 2 w 134"/>
                <a:gd name="T17" fmla="*/ 0 h 277"/>
                <a:gd name="T18" fmla="*/ 10 w 134"/>
                <a:gd name="T19" fmla="*/ 3 h 277"/>
                <a:gd name="T20" fmla="*/ 19 w 134"/>
                <a:gd name="T21" fmla="*/ 3 h 277"/>
                <a:gd name="T22" fmla="*/ 34 w 134"/>
                <a:gd name="T23" fmla="*/ 24 h 277"/>
                <a:gd name="T24" fmla="*/ 33 w 134"/>
                <a:gd name="T25" fmla="*/ 56 h 277"/>
                <a:gd name="T26" fmla="*/ 33 w 134"/>
                <a:gd name="T27" fmla="*/ 56 h 27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4"/>
                <a:gd name="T43" fmla="*/ 0 h 277"/>
                <a:gd name="T44" fmla="*/ 134 w 134"/>
                <a:gd name="T45" fmla="*/ 277 h 27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4" h="277">
                  <a:moveTo>
                    <a:pt x="131" y="224"/>
                  </a:moveTo>
                  <a:lnTo>
                    <a:pt x="110" y="99"/>
                  </a:lnTo>
                  <a:lnTo>
                    <a:pt x="110" y="161"/>
                  </a:lnTo>
                  <a:lnTo>
                    <a:pt x="78" y="224"/>
                  </a:lnTo>
                  <a:lnTo>
                    <a:pt x="34" y="277"/>
                  </a:lnTo>
                  <a:lnTo>
                    <a:pt x="27" y="192"/>
                  </a:lnTo>
                  <a:lnTo>
                    <a:pt x="37" y="99"/>
                  </a:lnTo>
                  <a:lnTo>
                    <a:pt x="0" y="14"/>
                  </a:lnTo>
                  <a:lnTo>
                    <a:pt x="8" y="0"/>
                  </a:lnTo>
                  <a:lnTo>
                    <a:pt x="39" y="15"/>
                  </a:lnTo>
                  <a:lnTo>
                    <a:pt x="76" y="15"/>
                  </a:lnTo>
                  <a:lnTo>
                    <a:pt x="134" y="97"/>
                  </a:lnTo>
                  <a:lnTo>
                    <a:pt x="131"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69" name="Freeform 62">
              <a:extLst>
                <a:ext uri="{FF2B5EF4-FFF2-40B4-BE49-F238E27FC236}">
                  <a16:creationId xmlns:a16="http://schemas.microsoft.com/office/drawing/2014/main" id="{D4AAF329-D566-4C9D-B621-B009458D15D0}"/>
                </a:ext>
              </a:extLst>
            </p:cNvPr>
            <p:cNvSpPr>
              <a:spLocks/>
            </p:cNvSpPr>
            <p:nvPr/>
          </p:nvSpPr>
          <p:spPr bwMode="auto">
            <a:xfrm>
              <a:off x="4882" y="2491"/>
              <a:ext cx="397" cy="164"/>
            </a:xfrm>
            <a:custGeom>
              <a:avLst/>
              <a:gdLst>
                <a:gd name="T0" fmla="*/ 0 w 794"/>
                <a:gd name="T1" fmla="*/ 15 h 327"/>
                <a:gd name="T2" fmla="*/ 16 w 794"/>
                <a:gd name="T3" fmla="*/ 9 h 327"/>
                <a:gd name="T4" fmla="*/ 33 w 794"/>
                <a:gd name="T5" fmla="*/ 8 h 327"/>
                <a:gd name="T6" fmla="*/ 43 w 794"/>
                <a:gd name="T7" fmla="*/ 2 h 327"/>
                <a:gd name="T8" fmla="*/ 55 w 794"/>
                <a:gd name="T9" fmla="*/ 7 h 327"/>
                <a:gd name="T10" fmla="*/ 71 w 794"/>
                <a:gd name="T11" fmla="*/ 2 h 327"/>
                <a:gd name="T12" fmla="*/ 89 w 794"/>
                <a:gd name="T13" fmla="*/ 2 h 327"/>
                <a:gd name="T14" fmla="*/ 98 w 794"/>
                <a:gd name="T15" fmla="*/ 4 h 327"/>
                <a:gd name="T16" fmla="*/ 107 w 794"/>
                <a:gd name="T17" fmla="*/ 0 h 327"/>
                <a:gd name="T18" fmla="*/ 120 w 794"/>
                <a:gd name="T19" fmla="*/ 8 h 327"/>
                <a:gd name="T20" fmla="*/ 137 w 794"/>
                <a:gd name="T21" fmla="*/ 6 h 327"/>
                <a:gd name="T22" fmla="*/ 149 w 794"/>
                <a:gd name="T23" fmla="*/ 12 h 327"/>
                <a:gd name="T24" fmla="*/ 163 w 794"/>
                <a:gd name="T25" fmla="*/ 12 h 327"/>
                <a:gd name="T26" fmla="*/ 179 w 794"/>
                <a:gd name="T27" fmla="*/ 14 h 327"/>
                <a:gd name="T28" fmla="*/ 189 w 794"/>
                <a:gd name="T29" fmla="*/ 24 h 327"/>
                <a:gd name="T30" fmla="*/ 196 w 794"/>
                <a:gd name="T31" fmla="*/ 24 h 327"/>
                <a:gd name="T32" fmla="*/ 199 w 794"/>
                <a:gd name="T33" fmla="*/ 25 h 327"/>
                <a:gd name="T34" fmla="*/ 197 w 794"/>
                <a:gd name="T35" fmla="*/ 45 h 327"/>
                <a:gd name="T36" fmla="*/ 191 w 794"/>
                <a:gd name="T37" fmla="*/ 57 h 327"/>
                <a:gd name="T38" fmla="*/ 190 w 794"/>
                <a:gd name="T39" fmla="*/ 68 h 327"/>
                <a:gd name="T40" fmla="*/ 194 w 794"/>
                <a:gd name="T41" fmla="*/ 76 h 327"/>
                <a:gd name="T42" fmla="*/ 190 w 794"/>
                <a:gd name="T43" fmla="*/ 82 h 327"/>
                <a:gd name="T44" fmla="*/ 173 w 794"/>
                <a:gd name="T45" fmla="*/ 82 h 327"/>
                <a:gd name="T46" fmla="*/ 181 w 794"/>
                <a:gd name="T47" fmla="*/ 71 h 327"/>
                <a:gd name="T48" fmla="*/ 187 w 794"/>
                <a:gd name="T49" fmla="*/ 62 h 327"/>
                <a:gd name="T50" fmla="*/ 188 w 794"/>
                <a:gd name="T51" fmla="*/ 53 h 327"/>
                <a:gd name="T52" fmla="*/ 193 w 794"/>
                <a:gd name="T53" fmla="*/ 44 h 327"/>
                <a:gd name="T54" fmla="*/ 195 w 794"/>
                <a:gd name="T55" fmla="*/ 31 h 327"/>
                <a:gd name="T56" fmla="*/ 187 w 794"/>
                <a:gd name="T57" fmla="*/ 27 h 327"/>
                <a:gd name="T58" fmla="*/ 180 w 794"/>
                <a:gd name="T59" fmla="*/ 42 h 327"/>
                <a:gd name="T60" fmla="*/ 180 w 794"/>
                <a:gd name="T61" fmla="*/ 62 h 327"/>
                <a:gd name="T62" fmla="*/ 177 w 794"/>
                <a:gd name="T63" fmla="*/ 47 h 327"/>
                <a:gd name="T64" fmla="*/ 171 w 794"/>
                <a:gd name="T65" fmla="*/ 51 h 327"/>
                <a:gd name="T66" fmla="*/ 165 w 794"/>
                <a:gd name="T67" fmla="*/ 49 h 327"/>
                <a:gd name="T68" fmla="*/ 179 w 794"/>
                <a:gd name="T69" fmla="*/ 36 h 327"/>
                <a:gd name="T70" fmla="*/ 181 w 794"/>
                <a:gd name="T71" fmla="*/ 27 h 327"/>
                <a:gd name="T72" fmla="*/ 179 w 794"/>
                <a:gd name="T73" fmla="*/ 19 h 327"/>
                <a:gd name="T74" fmla="*/ 158 w 794"/>
                <a:gd name="T75" fmla="*/ 15 h 327"/>
                <a:gd name="T76" fmla="*/ 147 w 794"/>
                <a:gd name="T77" fmla="*/ 17 h 327"/>
                <a:gd name="T78" fmla="*/ 131 w 794"/>
                <a:gd name="T79" fmla="*/ 9 h 327"/>
                <a:gd name="T80" fmla="*/ 111 w 794"/>
                <a:gd name="T81" fmla="*/ 10 h 327"/>
                <a:gd name="T82" fmla="*/ 103 w 794"/>
                <a:gd name="T83" fmla="*/ 3 h 327"/>
                <a:gd name="T84" fmla="*/ 88 w 794"/>
                <a:gd name="T85" fmla="*/ 7 h 327"/>
                <a:gd name="T86" fmla="*/ 77 w 794"/>
                <a:gd name="T87" fmla="*/ 6 h 327"/>
                <a:gd name="T88" fmla="*/ 61 w 794"/>
                <a:gd name="T89" fmla="*/ 8 h 327"/>
                <a:gd name="T90" fmla="*/ 51 w 794"/>
                <a:gd name="T91" fmla="*/ 9 h 327"/>
                <a:gd name="T92" fmla="*/ 40 w 794"/>
                <a:gd name="T93" fmla="*/ 10 h 327"/>
                <a:gd name="T94" fmla="*/ 30 w 794"/>
                <a:gd name="T95" fmla="*/ 15 h 327"/>
                <a:gd name="T96" fmla="*/ 57 w 794"/>
                <a:gd name="T97" fmla="*/ 14 h 327"/>
                <a:gd name="T98" fmla="*/ 87 w 794"/>
                <a:gd name="T99" fmla="*/ 13 h 327"/>
                <a:gd name="T100" fmla="*/ 65 w 794"/>
                <a:gd name="T101" fmla="*/ 18 h 327"/>
                <a:gd name="T102" fmla="*/ 42 w 794"/>
                <a:gd name="T103" fmla="*/ 21 h 327"/>
                <a:gd name="T104" fmla="*/ 28 w 794"/>
                <a:gd name="T105" fmla="*/ 22 h 327"/>
                <a:gd name="T106" fmla="*/ 23 w 794"/>
                <a:gd name="T107" fmla="*/ 33 h 327"/>
                <a:gd name="T108" fmla="*/ 22 w 794"/>
                <a:gd name="T109" fmla="*/ 54 h 327"/>
                <a:gd name="T110" fmla="*/ 19 w 794"/>
                <a:gd name="T111" fmla="*/ 29 h 327"/>
                <a:gd name="T112" fmla="*/ 0 w 794"/>
                <a:gd name="T113" fmla="*/ 15 h 327"/>
                <a:gd name="T114" fmla="*/ 0 w 794"/>
                <a:gd name="T115" fmla="*/ 15 h 32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94"/>
                <a:gd name="T175" fmla="*/ 0 h 327"/>
                <a:gd name="T176" fmla="*/ 794 w 794"/>
                <a:gd name="T177" fmla="*/ 327 h 32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94" h="327">
                  <a:moveTo>
                    <a:pt x="0" y="59"/>
                  </a:moveTo>
                  <a:lnTo>
                    <a:pt x="64" y="34"/>
                  </a:lnTo>
                  <a:lnTo>
                    <a:pt x="132" y="29"/>
                  </a:lnTo>
                  <a:lnTo>
                    <a:pt x="169" y="8"/>
                  </a:lnTo>
                  <a:lnTo>
                    <a:pt x="219" y="25"/>
                  </a:lnTo>
                  <a:lnTo>
                    <a:pt x="283" y="8"/>
                  </a:lnTo>
                  <a:lnTo>
                    <a:pt x="356" y="7"/>
                  </a:lnTo>
                  <a:lnTo>
                    <a:pt x="392" y="15"/>
                  </a:lnTo>
                  <a:lnTo>
                    <a:pt x="427" y="0"/>
                  </a:lnTo>
                  <a:lnTo>
                    <a:pt x="480" y="30"/>
                  </a:lnTo>
                  <a:lnTo>
                    <a:pt x="545" y="22"/>
                  </a:lnTo>
                  <a:lnTo>
                    <a:pt x="594" y="47"/>
                  </a:lnTo>
                  <a:lnTo>
                    <a:pt x="650" y="46"/>
                  </a:lnTo>
                  <a:lnTo>
                    <a:pt x="714" y="54"/>
                  </a:lnTo>
                  <a:lnTo>
                    <a:pt x="753" y="96"/>
                  </a:lnTo>
                  <a:lnTo>
                    <a:pt x="782" y="95"/>
                  </a:lnTo>
                  <a:lnTo>
                    <a:pt x="794" y="100"/>
                  </a:lnTo>
                  <a:lnTo>
                    <a:pt x="786" y="178"/>
                  </a:lnTo>
                  <a:lnTo>
                    <a:pt x="762" y="227"/>
                  </a:lnTo>
                  <a:lnTo>
                    <a:pt x="760" y="269"/>
                  </a:lnTo>
                  <a:lnTo>
                    <a:pt x="775" y="302"/>
                  </a:lnTo>
                  <a:lnTo>
                    <a:pt x="760" y="327"/>
                  </a:lnTo>
                  <a:lnTo>
                    <a:pt x="691" y="325"/>
                  </a:lnTo>
                  <a:lnTo>
                    <a:pt x="723" y="283"/>
                  </a:lnTo>
                  <a:lnTo>
                    <a:pt x="747" y="246"/>
                  </a:lnTo>
                  <a:lnTo>
                    <a:pt x="750" y="210"/>
                  </a:lnTo>
                  <a:lnTo>
                    <a:pt x="772" y="176"/>
                  </a:lnTo>
                  <a:lnTo>
                    <a:pt x="777" y="122"/>
                  </a:lnTo>
                  <a:lnTo>
                    <a:pt x="745" y="107"/>
                  </a:lnTo>
                  <a:lnTo>
                    <a:pt x="718" y="168"/>
                  </a:lnTo>
                  <a:lnTo>
                    <a:pt x="719" y="246"/>
                  </a:lnTo>
                  <a:lnTo>
                    <a:pt x="708" y="186"/>
                  </a:lnTo>
                  <a:lnTo>
                    <a:pt x="682" y="202"/>
                  </a:lnTo>
                  <a:lnTo>
                    <a:pt x="660" y="195"/>
                  </a:lnTo>
                  <a:lnTo>
                    <a:pt x="713" y="142"/>
                  </a:lnTo>
                  <a:lnTo>
                    <a:pt x="723" y="107"/>
                  </a:lnTo>
                  <a:lnTo>
                    <a:pt x="714" y="73"/>
                  </a:lnTo>
                  <a:lnTo>
                    <a:pt x="629" y="59"/>
                  </a:lnTo>
                  <a:lnTo>
                    <a:pt x="587" y="66"/>
                  </a:lnTo>
                  <a:lnTo>
                    <a:pt x="524" y="35"/>
                  </a:lnTo>
                  <a:lnTo>
                    <a:pt x="444" y="40"/>
                  </a:lnTo>
                  <a:lnTo>
                    <a:pt x="412" y="12"/>
                  </a:lnTo>
                  <a:lnTo>
                    <a:pt x="351" y="27"/>
                  </a:lnTo>
                  <a:lnTo>
                    <a:pt x="305" y="24"/>
                  </a:lnTo>
                  <a:lnTo>
                    <a:pt x="244" y="29"/>
                  </a:lnTo>
                  <a:lnTo>
                    <a:pt x="203" y="35"/>
                  </a:lnTo>
                  <a:lnTo>
                    <a:pt x="158" y="39"/>
                  </a:lnTo>
                  <a:lnTo>
                    <a:pt x="117" y="59"/>
                  </a:lnTo>
                  <a:lnTo>
                    <a:pt x="227" y="56"/>
                  </a:lnTo>
                  <a:lnTo>
                    <a:pt x="348" y="52"/>
                  </a:lnTo>
                  <a:lnTo>
                    <a:pt x="258" y="69"/>
                  </a:lnTo>
                  <a:lnTo>
                    <a:pt x="168" y="81"/>
                  </a:lnTo>
                  <a:lnTo>
                    <a:pt x="110" y="85"/>
                  </a:lnTo>
                  <a:lnTo>
                    <a:pt x="91" y="130"/>
                  </a:lnTo>
                  <a:lnTo>
                    <a:pt x="86" y="215"/>
                  </a:lnTo>
                  <a:lnTo>
                    <a:pt x="73" y="115"/>
                  </a:lnTo>
                  <a:lnTo>
                    <a:pt x="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0" name="Freeform 63">
              <a:extLst>
                <a:ext uri="{FF2B5EF4-FFF2-40B4-BE49-F238E27FC236}">
                  <a16:creationId xmlns:a16="http://schemas.microsoft.com/office/drawing/2014/main" id="{9DC604ED-5C92-4BCE-ACE7-A1A79A9D96FD}"/>
                </a:ext>
              </a:extLst>
            </p:cNvPr>
            <p:cNvSpPr>
              <a:spLocks/>
            </p:cNvSpPr>
            <p:nvPr/>
          </p:nvSpPr>
          <p:spPr bwMode="auto">
            <a:xfrm>
              <a:off x="5047" y="2571"/>
              <a:ext cx="27" cy="101"/>
            </a:xfrm>
            <a:custGeom>
              <a:avLst/>
              <a:gdLst>
                <a:gd name="T0" fmla="*/ 0 w 54"/>
                <a:gd name="T1" fmla="*/ 0 h 202"/>
                <a:gd name="T2" fmla="*/ 2 w 54"/>
                <a:gd name="T3" fmla="*/ 25 h 202"/>
                <a:gd name="T4" fmla="*/ 7 w 54"/>
                <a:gd name="T5" fmla="*/ 45 h 202"/>
                <a:gd name="T6" fmla="*/ 14 w 54"/>
                <a:gd name="T7" fmla="*/ 51 h 202"/>
                <a:gd name="T8" fmla="*/ 12 w 54"/>
                <a:gd name="T9" fmla="*/ 39 h 202"/>
                <a:gd name="T10" fmla="*/ 0 w 54"/>
                <a:gd name="T11" fmla="*/ 0 h 202"/>
                <a:gd name="T12" fmla="*/ 0 w 54"/>
                <a:gd name="T13" fmla="*/ 0 h 202"/>
                <a:gd name="T14" fmla="*/ 0 60000 65536"/>
                <a:gd name="T15" fmla="*/ 0 60000 65536"/>
                <a:gd name="T16" fmla="*/ 0 60000 65536"/>
                <a:gd name="T17" fmla="*/ 0 60000 65536"/>
                <a:gd name="T18" fmla="*/ 0 60000 65536"/>
                <a:gd name="T19" fmla="*/ 0 60000 65536"/>
                <a:gd name="T20" fmla="*/ 0 60000 65536"/>
                <a:gd name="T21" fmla="*/ 0 w 54"/>
                <a:gd name="T22" fmla="*/ 0 h 202"/>
                <a:gd name="T23" fmla="*/ 54 w 54"/>
                <a:gd name="T24" fmla="*/ 202 h 2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202">
                  <a:moveTo>
                    <a:pt x="0" y="0"/>
                  </a:moveTo>
                  <a:lnTo>
                    <a:pt x="7" y="97"/>
                  </a:lnTo>
                  <a:lnTo>
                    <a:pt x="27" y="180"/>
                  </a:lnTo>
                  <a:lnTo>
                    <a:pt x="54" y="202"/>
                  </a:lnTo>
                  <a:lnTo>
                    <a:pt x="46" y="15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1" name="Freeform 64">
              <a:extLst>
                <a:ext uri="{FF2B5EF4-FFF2-40B4-BE49-F238E27FC236}">
                  <a16:creationId xmlns:a16="http://schemas.microsoft.com/office/drawing/2014/main" id="{78F18BDB-A7B7-43D0-B57E-0DACD44F1ADD}"/>
                </a:ext>
              </a:extLst>
            </p:cNvPr>
            <p:cNvSpPr>
              <a:spLocks/>
            </p:cNvSpPr>
            <p:nvPr/>
          </p:nvSpPr>
          <p:spPr bwMode="auto">
            <a:xfrm>
              <a:off x="5051" y="2617"/>
              <a:ext cx="203" cy="491"/>
            </a:xfrm>
            <a:custGeom>
              <a:avLst/>
              <a:gdLst>
                <a:gd name="T0" fmla="*/ 16 w 407"/>
                <a:gd name="T1" fmla="*/ 24 h 983"/>
                <a:gd name="T2" fmla="*/ 32 w 407"/>
                <a:gd name="T3" fmla="*/ 23 h 983"/>
                <a:gd name="T4" fmla="*/ 44 w 407"/>
                <a:gd name="T5" fmla="*/ 15 h 983"/>
                <a:gd name="T6" fmla="*/ 36 w 407"/>
                <a:gd name="T7" fmla="*/ 2 h 983"/>
                <a:gd name="T8" fmla="*/ 50 w 407"/>
                <a:gd name="T9" fmla="*/ 11 h 983"/>
                <a:gd name="T10" fmla="*/ 62 w 407"/>
                <a:gd name="T11" fmla="*/ 11 h 983"/>
                <a:gd name="T12" fmla="*/ 78 w 407"/>
                <a:gd name="T13" fmla="*/ 1 h 983"/>
                <a:gd name="T14" fmla="*/ 75 w 407"/>
                <a:gd name="T15" fmla="*/ 11 h 983"/>
                <a:gd name="T16" fmla="*/ 77 w 407"/>
                <a:gd name="T17" fmla="*/ 9 h 983"/>
                <a:gd name="T18" fmla="*/ 79 w 407"/>
                <a:gd name="T19" fmla="*/ 7 h 983"/>
                <a:gd name="T20" fmla="*/ 82 w 407"/>
                <a:gd name="T21" fmla="*/ 5 h 983"/>
                <a:gd name="T22" fmla="*/ 84 w 407"/>
                <a:gd name="T23" fmla="*/ 3 h 983"/>
                <a:gd name="T24" fmla="*/ 87 w 407"/>
                <a:gd name="T25" fmla="*/ 1 h 983"/>
                <a:gd name="T26" fmla="*/ 89 w 407"/>
                <a:gd name="T27" fmla="*/ 1 h 983"/>
                <a:gd name="T28" fmla="*/ 89 w 407"/>
                <a:gd name="T29" fmla="*/ 2 h 983"/>
                <a:gd name="T30" fmla="*/ 88 w 407"/>
                <a:gd name="T31" fmla="*/ 4 h 983"/>
                <a:gd name="T32" fmla="*/ 86 w 407"/>
                <a:gd name="T33" fmla="*/ 6 h 983"/>
                <a:gd name="T34" fmla="*/ 84 w 407"/>
                <a:gd name="T35" fmla="*/ 8 h 983"/>
                <a:gd name="T36" fmla="*/ 83 w 407"/>
                <a:gd name="T37" fmla="*/ 10 h 983"/>
                <a:gd name="T38" fmla="*/ 81 w 407"/>
                <a:gd name="T39" fmla="*/ 12 h 983"/>
                <a:gd name="T40" fmla="*/ 80 w 407"/>
                <a:gd name="T41" fmla="*/ 14 h 983"/>
                <a:gd name="T42" fmla="*/ 95 w 407"/>
                <a:gd name="T43" fmla="*/ 1 h 983"/>
                <a:gd name="T44" fmla="*/ 101 w 407"/>
                <a:gd name="T45" fmla="*/ 0 h 983"/>
                <a:gd name="T46" fmla="*/ 93 w 407"/>
                <a:gd name="T47" fmla="*/ 13 h 983"/>
                <a:gd name="T48" fmla="*/ 87 w 407"/>
                <a:gd name="T49" fmla="*/ 18 h 983"/>
                <a:gd name="T50" fmla="*/ 71 w 407"/>
                <a:gd name="T51" fmla="*/ 18 h 983"/>
                <a:gd name="T52" fmla="*/ 53 w 407"/>
                <a:gd name="T53" fmla="*/ 20 h 983"/>
                <a:gd name="T54" fmla="*/ 35 w 407"/>
                <a:gd name="T55" fmla="*/ 30 h 983"/>
                <a:gd name="T56" fmla="*/ 51 w 407"/>
                <a:gd name="T57" fmla="*/ 74 h 983"/>
                <a:gd name="T58" fmla="*/ 53 w 407"/>
                <a:gd name="T59" fmla="*/ 96 h 983"/>
                <a:gd name="T60" fmla="*/ 59 w 407"/>
                <a:gd name="T61" fmla="*/ 116 h 983"/>
                <a:gd name="T62" fmla="*/ 65 w 407"/>
                <a:gd name="T63" fmla="*/ 137 h 983"/>
                <a:gd name="T64" fmla="*/ 74 w 407"/>
                <a:gd name="T65" fmla="*/ 157 h 983"/>
                <a:gd name="T66" fmla="*/ 77 w 407"/>
                <a:gd name="T67" fmla="*/ 182 h 983"/>
                <a:gd name="T68" fmla="*/ 88 w 407"/>
                <a:gd name="T69" fmla="*/ 189 h 983"/>
                <a:gd name="T70" fmla="*/ 86 w 407"/>
                <a:gd name="T71" fmla="*/ 197 h 983"/>
                <a:gd name="T72" fmla="*/ 93 w 407"/>
                <a:gd name="T73" fmla="*/ 204 h 983"/>
                <a:gd name="T74" fmla="*/ 100 w 407"/>
                <a:gd name="T75" fmla="*/ 217 h 983"/>
                <a:gd name="T76" fmla="*/ 81 w 407"/>
                <a:gd name="T77" fmla="*/ 222 h 983"/>
                <a:gd name="T78" fmla="*/ 49 w 407"/>
                <a:gd name="T79" fmla="*/ 239 h 983"/>
                <a:gd name="T80" fmla="*/ 71 w 407"/>
                <a:gd name="T81" fmla="*/ 222 h 983"/>
                <a:gd name="T82" fmla="*/ 47 w 407"/>
                <a:gd name="T83" fmla="*/ 233 h 983"/>
                <a:gd name="T84" fmla="*/ 77 w 407"/>
                <a:gd name="T85" fmla="*/ 211 h 983"/>
                <a:gd name="T86" fmla="*/ 53 w 407"/>
                <a:gd name="T87" fmla="*/ 222 h 983"/>
                <a:gd name="T88" fmla="*/ 6 w 407"/>
                <a:gd name="T89" fmla="*/ 245 h 983"/>
                <a:gd name="T90" fmla="*/ 37 w 407"/>
                <a:gd name="T91" fmla="*/ 222 h 983"/>
                <a:gd name="T92" fmla="*/ 48 w 407"/>
                <a:gd name="T93" fmla="*/ 204 h 983"/>
                <a:gd name="T94" fmla="*/ 0 w 407"/>
                <a:gd name="T95" fmla="*/ 235 h 983"/>
                <a:gd name="T96" fmla="*/ 27 w 407"/>
                <a:gd name="T97" fmla="*/ 194 h 983"/>
                <a:gd name="T98" fmla="*/ 35 w 407"/>
                <a:gd name="T99" fmla="*/ 164 h 983"/>
                <a:gd name="T100" fmla="*/ 33 w 407"/>
                <a:gd name="T101" fmla="*/ 95 h 983"/>
                <a:gd name="T102" fmla="*/ 20 w 407"/>
                <a:gd name="T103" fmla="*/ 123 h 983"/>
                <a:gd name="T104" fmla="*/ 20 w 407"/>
                <a:gd name="T105" fmla="*/ 62 h 983"/>
                <a:gd name="T106" fmla="*/ 2 w 407"/>
                <a:gd name="T107" fmla="*/ 85 h 983"/>
                <a:gd name="T108" fmla="*/ 11 w 407"/>
                <a:gd name="T109" fmla="*/ 32 h 983"/>
                <a:gd name="T110" fmla="*/ 2 w 407"/>
                <a:gd name="T111" fmla="*/ 0 h 983"/>
                <a:gd name="T112" fmla="*/ 8 w 407"/>
                <a:gd name="T113" fmla="*/ 15 h 983"/>
                <a:gd name="T114" fmla="*/ 16 w 407"/>
                <a:gd name="T115" fmla="*/ 24 h 983"/>
                <a:gd name="T116" fmla="*/ 16 w 407"/>
                <a:gd name="T117" fmla="*/ 24 h 9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7"/>
                <a:gd name="T178" fmla="*/ 0 h 983"/>
                <a:gd name="T179" fmla="*/ 407 w 407"/>
                <a:gd name="T180" fmla="*/ 983 h 9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7" h="983">
                  <a:moveTo>
                    <a:pt x="67" y="99"/>
                  </a:moveTo>
                  <a:lnTo>
                    <a:pt x="128" y="94"/>
                  </a:lnTo>
                  <a:lnTo>
                    <a:pt x="178" y="63"/>
                  </a:lnTo>
                  <a:lnTo>
                    <a:pt x="145" y="9"/>
                  </a:lnTo>
                  <a:lnTo>
                    <a:pt x="200" y="45"/>
                  </a:lnTo>
                  <a:lnTo>
                    <a:pt x="251" y="45"/>
                  </a:lnTo>
                  <a:lnTo>
                    <a:pt x="315" y="6"/>
                  </a:lnTo>
                  <a:lnTo>
                    <a:pt x="300" y="45"/>
                  </a:lnTo>
                  <a:lnTo>
                    <a:pt x="310" y="38"/>
                  </a:lnTo>
                  <a:lnTo>
                    <a:pt x="319" y="29"/>
                  </a:lnTo>
                  <a:lnTo>
                    <a:pt x="329" y="23"/>
                  </a:lnTo>
                  <a:lnTo>
                    <a:pt x="339" y="14"/>
                  </a:lnTo>
                  <a:lnTo>
                    <a:pt x="349" y="7"/>
                  </a:lnTo>
                  <a:lnTo>
                    <a:pt x="358" y="4"/>
                  </a:lnTo>
                  <a:lnTo>
                    <a:pt x="356" y="9"/>
                  </a:lnTo>
                  <a:lnTo>
                    <a:pt x="353" y="16"/>
                  </a:lnTo>
                  <a:lnTo>
                    <a:pt x="346" y="24"/>
                  </a:lnTo>
                  <a:lnTo>
                    <a:pt x="339" y="33"/>
                  </a:lnTo>
                  <a:lnTo>
                    <a:pt x="334" y="43"/>
                  </a:lnTo>
                  <a:lnTo>
                    <a:pt x="327" y="50"/>
                  </a:lnTo>
                  <a:lnTo>
                    <a:pt x="322" y="58"/>
                  </a:lnTo>
                  <a:lnTo>
                    <a:pt x="383" y="7"/>
                  </a:lnTo>
                  <a:lnTo>
                    <a:pt x="407" y="0"/>
                  </a:lnTo>
                  <a:lnTo>
                    <a:pt x="375" y="53"/>
                  </a:lnTo>
                  <a:lnTo>
                    <a:pt x="349" y="73"/>
                  </a:lnTo>
                  <a:lnTo>
                    <a:pt x="285" y="75"/>
                  </a:lnTo>
                  <a:lnTo>
                    <a:pt x="213" y="82"/>
                  </a:lnTo>
                  <a:lnTo>
                    <a:pt x="140" y="123"/>
                  </a:lnTo>
                  <a:lnTo>
                    <a:pt x="207" y="299"/>
                  </a:lnTo>
                  <a:lnTo>
                    <a:pt x="215" y="387"/>
                  </a:lnTo>
                  <a:lnTo>
                    <a:pt x="237" y="467"/>
                  </a:lnTo>
                  <a:lnTo>
                    <a:pt x="263" y="548"/>
                  </a:lnTo>
                  <a:lnTo>
                    <a:pt x="298" y="631"/>
                  </a:lnTo>
                  <a:lnTo>
                    <a:pt x="310" y="728"/>
                  </a:lnTo>
                  <a:lnTo>
                    <a:pt x="353" y="759"/>
                  </a:lnTo>
                  <a:lnTo>
                    <a:pt x="347" y="789"/>
                  </a:lnTo>
                  <a:lnTo>
                    <a:pt x="373" y="818"/>
                  </a:lnTo>
                  <a:lnTo>
                    <a:pt x="400" y="869"/>
                  </a:lnTo>
                  <a:lnTo>
                    <a:pt x="324" y="888"/>
                  </a:lnTo>
                  <a:lnTo>
                    <a:pt x="196" y="959"/>
                  </a:lnTo>
                  <a:lnTo>
                    <a:pt x="285" y="891"/>
                  </a:lnTo>
                  <a:lnTo>
                    <a:pt x="188" y="933"/>
                  </a:lnTo>
                  <a:lnTo>
                    <a:pt x="310" y="845"/>
                  </a:lnTo>
                  <a:lnTo>
                    <a:pt x="215" y="889"/>
                  </a:lnTo>
                  <a:lnTo>
                    <a:pt x="25" y="983"/>
                  </a:lnTo>
                  <a:lnTo>
                    <a:pt x="149" y="889"/>
                  </a:lnTo>
                  <a:lnTo>
                    <a:pt x="193" y="818"/>
                  </a:lnTo>
                  <a:lnTo>
                    <a:pt x="0" y="940"/>
                  </a:lnTo>
                  <a:lnTo>
                    <a:pt x="110" y="776"/>
                  </a:lnTo>
                  <a:lnTo>
                    <a:pt x="140" y="657"/>
                  </a:lnTo>
                  <a:lnTo>
                    <a:pt x="135" y="382"/>
                  </a:lnTo>
                  <a:lnTo>
                    <a:pt x="83" y="492"/>
                  </a:lnTo>
                  <a:lnTo>
                    <a:pt x="83" y="250"/>
                  </a:lnTo>
                  <a:lnTo>
                    <a:pt x="10" y="343"/>
                  </a:lnTo>
                  <a:lnTo>
                    <a:pt x="44" y="128"/>
                  </a:lnTo>
                  <a:lnTo>
                    <a:pt x="11" y="2"/>
                  </a:lnTo>
                  <a:lnTo>
                    <a:pt x="35" y="63"/>
                  </a:lnTo>
                  <a:lnTo>
                    <a:pt x="67"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2" name="Freeform 65">
              <a:extLst>
                <a:ext uri="{FF2B5EF4-FFF2-40B4-BE49-F238E27FC236}">
                  <a16:creationId xmlns:a16="http://schemas.microsoft.com/office/drawing/2014/main" id="{F97413E0-BDAE-4AFA-A09D-2D648A99352E}"/>
                </a:ext>
              </a:extLst>
            </p:cNvPr>
            <p:cNvSpPr>
              <a:spLocks/>
            </p:cNvSpPr>
            <p:nvPr/>
          </p:nvSpPr>
          <p:spPr bwMode="auto">
            <a:xfrm>
              <a:off x="4967" y="2520"/>
              <a:ext cx="229" cy="176"/>
            </a:xfrm>
            <a:custGeom>
              <a:avLst/>
              <a:gdLst>
                <a:gd name="T0" fmla="*/ 7 w 459"/>
                <a:gd name="T1" fmla="*/ 5 h 353"/>
                <a:gd name="T2" fmla="*/ 18 w 459"/>
                <a:gd name="T3" fmla="*/ 88 h 353"/>
                <a:gd name="T4" fmla="*/ 17 w 459"/>
                <a:gd name="T5" fmla="*/ 18 h 353"/>
                <a:gd name="T6" fmla="*/ 25 w 459"/>
                <a:gd name="T7" fmla="*/ 6 h 353"/>
                <a:gd name="T8" fmla="*/ 41 w 459"/>
                <a:gd name="T9" fmla="*/ 5 h 353"/>
                <a:gd name="T10" fmla="*/ 64 w 459"/>
                <a:gd name="T11" fmla="*/ 11 h 353"/>
                <a:gd name="T12" fmla="*/ 85 w 459"/>
                <a:gd name="T13" fmla="*/ 11 h 353"/>
                <a:gd name="T14" fmla="*/ 97 w 459"/>
                <a:gd name="T15" fmla="*/ 19 h 353"/>
                <a:gd name="T16" fmla="*/ 114 w 459"/>
                <a:gd name="T17" fmla="*/ 19 h 353"/>
                <a:gd name="T18" fmla="*/ 93 w 459"/>
                <a:gd name="T19" fmla="*/ 9 h 353"/>
                <a:gd name="T20" fmla="*/ 62 w 459"/>
                <a:gd name="T21" fmla="*/ 2 h 353"/>
                <a:gd name="T22" fmla="*/ 32 w 459"/>
                <a:gd name="T23" fmla="*/ 0 h 353"/>
                <a:gd name="T24" fmla="*/ 0 w 459"/>
                <a:gd name="T25" fmla="*/ 0 h 353"/>
                <a:gd name="T26" fmla="*/ 7 w 459"/>
                <a:gd name="T27" fmla="*/ 5 h 353"/>
                <a:gd name="T28" fmla="*/ 7 w 459"/>
                <a:gd name="T29" fmla="*/ 5 h 3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9"/>
                <a:gd name="T46" fmla="*/ 0 h 353"/>
                <a:gd name="T47" fmla="*/ 459 w 459"/>
                <a:gd name="T48" fmla="*/ 353 h 3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9" h="353">
                  <a:moveTo>
                    <a:pt x="28" y="21"/>
                  </a:moveTo>
                  <a:lnTo>
                    <a:pt x="73" y="353"/>
                  </a:lnTo>
                  <a:lnTo>
                    <a:pt x="70" y="73"/>
                  </a:lnTo>
                  <a:lnTo>
                    <a:pt x="102" y="26"/>
                  </a:lnTo>
                  <a:lnTo>
                    <a:pt x="165" y="22"/>
                  </a:lnTo>
                  <a:lnTo>
                    <a:pt x="258" y="45"/>
                  </a:lnTo>
                  <a:lnTo>
                    <a:pt x="342" y="46"/>
                  </a:lnTo>
                  <a:lnTo>
                    <a:pt x="389" y="78"/>
                  </a:lnTo>
                  <a:lnTo>
                    <a:pt x="459" y="78"/>
                  </a:lnTo>
                  <a:lnTo>
                    <a:pt x="374" y="36"/>
                  </a:lnTo>
                  <a:lnTo>
                    <a:pt x="250" y="9"/>
                  </a:lnTo>
                  <a:lnTo>
                    <a:pt x="131" y="0"/>
                  </a:lnTo>
                  <a:lnTo>
                    <a:pt x="0" y="2"/>
                  </a:lnTo>
                  <a:lnTo>
                    <a:pt x="28"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3" name="Freeform 66">
              <a:extLst>
                <a:ext uri="{FF2B5EF4-FFF2-40B4-BE49-F238E27FC236}">
                  <a16:creationId xmlns:a16="http://schemas.microsoft.com/office/drawing/2014/main" id="{A064A447-D0CA-48EE-A6AD-080D9409F50F}"/>
                </a:ext>
              </a:extLst>
            </p:cNvPr>
            <p:cNvSpPr>
              <a:spLocks/>
            </p:cNvSpPr>
            <p:nvPr/>
          </p:nvSpPr>
          <p:spPr bwMode="auto">
            <a:xfrm>
              <a:off x="4818" y="3129"/>
              <a:ext cx="277" cy="205"/>
            </a:xfrm>
            <a:custGeom>
              <a:avLst/>
              <a:gdLst>
                <a:gd name="T0" fmla="*/ 31 w 554"/>
                <a:gd name="T1" fmla="*/ 45 h 411"/>
                <a:gd name="T2" fmla="*/ 4 w 554"/>
                <a:gd name="T3" fmla="*/ 58 h 411"/>
                <a:gd name="T4" fmla="*/ 0 w 554"/>
                <a:gd name="T5" fmla="*/ 65 h 411"/>
                <a:gd name="T6" fmla="*/ 18 w 554"/>
                <a:gd name="T7" fmla="*/ 64 h 411"/>
                <a:gd name="T8" fmla="*/ 25 w 554"/>
                <a:gd name="T9" fmla="*/ 74 h 411"/>
                <a:gd name="T10" fmla="*/ 22 w 554"/>
                <a:gd name="T11" fmla="*/ 63 h 411"/>
                <a:gd name="T12" fmla="*/ 26 w 554"/>
                <a:gd name="T13" fmla="*/ 57 h 411"/>
                <a:gd name="T14" fmla="*/ 38 w 554"/>
                <a:gd name="T15" fmla="*/ 67 h 411"/>
                <a:gd name="T16" fmla="*/ 61 w 554"/>
                <a:gd name="T17" fmla="*/ 80 h 411"/>
                <a:gd name="T18" fmla="*/ 40 w 554"/>
                <a:gd name="T19" fmla="*/ 75 h 411"/>
                <a:gd name="T20" fmla="*/ 50 w 554"/>
                <a:gd name="T21" fmla="*/ 82 h 411"/>
                <a:gd name="T22" fmla="*/ 73 w 554"/>
                <a:gd name="T23" fmla="*/ 85 h 411"/>
                <a:gd name="T24" fmla="*/ 102 w 554"/>
                <a:gd name="T25" fmla="*/ 96 h 411"/>
                <a:gd name="T26" fmla="*/ 129 w 554"/>
                <a:gd name="T27" fmla="*/ 102 h 411"/>
                <a:gd name="T28" fmla="*/ 87 w 554"/>
                <a:gd name="T29" fmla="*/ 86 h 411"/>
                <a:gd name="T30" fmla="*/ 61 w 554"/>
                <a:gd name="T31" fmla="*/ 74 h 411"/>
                <a:gd name="T32" fmla="*/ 40 w 554"/>
                <a:gd name="T33" fmla="*/ 59 h 411"/>
                <a:gd name="T34" fmla="*/ 34 w 554"/>
                <a:gd name="T35" fmla="*/ 55 h 411"/>
                <a:gd name="T36" fmla="*/ 44 w 554"/>
                <a:gd name="T37" fmla="*/ 55 h 411"/>
                <a:gd name="T38" fmla="*/ 60 w 554"/>
                <a:gd name="T39" fmla="*/ 61 h 411"/>
                <a:gd name="T40" fmla="*/ 45 w 554"/>
                <a:gd name="T41" fmla="*/ 51 h 411"/>
                <a:gd name="T42" fmla="*/ 28 w 554"/>
                <a:gd name="T43" fmla="*/ 50 h 411"/>
                <a:gd name="T44" fmla="*/ 42 w 554"/>
                <a:gd name="T45" fmla="*/ 48 h 411"/>
                <a:gd name="T46" fmla="*/ 46 w 554"/>
                <a:gd name="T47" fmla="*/ 45 h 411"/>
                <a:gd name="T48" fmla="*/ 52 w 554"/>
                <a:gd name="T49" fmla="*/ 46 h 411"/>
                <a:gd name="T50" fmla="*/ 68 w 554"/>
                <a:gd name="T51" fmla="*/ 46 h 411"/>
                <a:gd name="T52" fmla="*/ 88 w 554"/>
                <a:gd name="T53" fmla="*/ 45 h 411"/>
                <a:gd name="T54" fmla="*/ 61 w 554"/>
                <a:gd name="T55" fmla="*/ 40 h 411"/>
                <a:gd name="T56" fmla="*/ 84 w 554"/>
                <a:gd name="T57" fmla="*/ 34 h 411"/>
                <a:gd name="T58" fmla="*/ 107 w 554"/>
                <a:gd name="T59" fmla="*/ 24 h 411"/>
                <a:gd name="T60" fmla="*/ 125 w 554"/>
                <a:gd name="T61" fmla="*/ 13 h 411"/>
                <a:gd name="T62" fmla="*/ 139 w 554"/>
                <a:gd name="T63" fmla="*/ 0 h 411"/>
                <a:gd name="T64" fmla="*/ 109 w 554"/>
                <a:gd name="T65" fmla="*/ 18 h 411"/>
                <a:gd name="T66" fmla="*/ 90 w 554"/>
                <a:gd name="T67" fmla="*/ 27 h 411"/>
                <a:gd name="T68" fmla="*/ 54 w 554"/>
                <a:gd name="T69" fmla="*/ 37 h 411"/>
                <a:gd name="T70" fmla="*/ 37 w 554"/>
                <a:gd name="T71" fmla="*/ 40 h 411"/>
                <a:gd name="T72" fmla="*/ 31 w 554"/>
                <a:gd name="T73" fmla="*/ 45 h 411"/>
                <a:gd name="T74" fmla="*/ 31 w 554"/>
                <a:gd name="T75" fmla="*/ 45 h 41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54"/>
                <a:gd name="T115" fmla="*/ 0 h 411"/>
                <a:gd name="T116" fmla="*/ 554 w 554"/>
                <a:gd name="T117" fmla="*/ 411 h 41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54" h="411">
                  <a:moveTo>
                    <a:pt x="124" y="183"/>
                  </a:moveTo>
                  <a:lnTo>
                    <a:pt x="14" y="234"/>
                  </a:lnTo>
                  <a:lnTo>
                    <a:pt x="0" y="263"/>
                  </a:lnTo>
                  <a:lnTo>
                    <a:pt x="70" y="256"/>
                  </a:lnTo>
                  <a:lnTo>
                    <a:pt x="99" y="297"/>
                  </a:lnTo>
                  <a:lnTo>
                    <a:pt x="85" y="253"/>
                  </a:lnTo>
                  <a:lnTo>
                    <a:pt x="102" y="228"/>
                  </a:lnTo>
                  <a:lnTo>
                    <a:pt x="152" y="270"/>
                  </a:lnTo>
                  <a:lnTo>
                    <a:pt x="243" y="321"/>
                  </a:lnTo>
                  <a:lnTo>
                    <a:pt x="160" y="300"/>
                  </a:lnTo>
                  <a:lnTo>
                    <a:pt x="197" y="329"/>
                  </a:lnTo>
                  <a:lnTo>
                    <a:pt x="291" y="343"/>
                  </a:lnTo>
                  <a:lnTo>
                    <a:pt x="408" y="384"/>
                  </a:lnTo>
                  <a:lnTo>
                    <a:pt x="515" y="411"/>
                  </a:lnTo>
                  <a:lnTo>
                    <a:pt x="348" y="345"/>
                  </a:lnTo>
                  <a:lnTo>
                    <a:pt x="243" y="299"/>
                  </a:lnTo>
                  <a:lnTo>
                    <a:pt x="158" y="239"/>
                  </a:lnTo>
                  <a:lnTo>
                    <a:pt x="133" y="221"/>
                  </a:lnTo>
                  <a:lnTo>
                    <a:pt x="175" y="222"/>
                  </a:lnTo>
                  <a:lnTo>
                    <a:pt x="240" y="245"/>
                  </a:lnTo>
                  <a:lnTo>
                    <a:pt x="180" y="207"/>
                  </a:lnTo>
                  <a:lnTo>
                    <a:pt x="109" y="202"/>
                  </a:lnTo>
                  <a:lnTo>
                    <a:pt x="167" y="195"/>
                  </a:lnTo>
                  <a:lnTo>
                    <a:pt x="182" y="182"/>
                  </a:lnTo>
                  <a:lnTo>
                    <a:pt x="208" y="187"/>
                  </a:lnTo>
                  <a:lnTo>
                    <a:pt x="272" y="187"/>
                  </a:lnTo>
                  <a:lnTo>
                    <a:pt x="352" y="182"/>
                  </a:lnTo>
                  <a:lnTo>
                    <a:pt x="243" y="160"/>
                  </a:lnTo>
                  <a:lnTo>
                    <a:pt x="335" y="138"/>
                  </a:lnTo>
                  <a:lnTo>
                    <a:pt x="425" y="97"/>
                  </a:lnTo>
                  <a:lnTo>
                    <a:pt x="499" y="53"/>
                  </a:lnTo>
                  <a:lnTo>
                    <a:pt x="554" y="0"/>
                  </a:lnTo>
                  <a:lnTo>
                    <a:pt x="435" y="75"/>
                  </a:lnTo>
                  <a:lnTo>
                    <a:pt x="357" y="111"/>
                  </a:lnTo>
                  <a:lnTo>
                    <a:pt x="213" y="151"/>
                  </a:lnTo>
                  <a:lnTo>
                    <a:pt x="145" y="163"/>
                  </a:lnTo>
                  <a:lnTo>
                    <a:pt x="124"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4" name="Freeform 67">
              <a:extLst>
                <a:ext uri="{FF2B5EF4-FFF2-40B4-BE49-F238E27FC236}">
                  <a16:creationId xmlns:a16="http://schemas.microsoft.com/office/drawing/2014/main" id="{B7CC4E79-69EA-4DC4-9880-F4D477E13568}"/>
                </a:ext>
              </a:extLst>
            </p:cNvPr>
            <p:cNvSpPr>
              <a:spLocks/>
            </p:cNvSpPr>
            <p:nvPr/>
          </p:nvSpPr>
          <p:spPr bwMode="auto">
            <a:xfrm>
              <a:off x="4790" y="3068"/>
              <a:ext cx="68" cy="184"/>
            </a:xfrm>
            <a:custGeom>
              <a:avLst/>
              <a:gdLst>
                <a:gd name="T0" fmla="*/ 17 w 136"/>
                <a:gd name="T1" fmla="*/ 92 h 368"/>
                <a:gd name="T2" fmla="*/ 16 w 136"/>
                <a:gd name="T3" fmla="*/ 90 h 368"/>
                <a:gd name="T4" fmla="*/ 16 w 136"/>
                <a:gd name="T5" fmla="*/ 86 h 368"/>
                <a:gd name="T6" fmla="*/ 14 w 136"/>
                <a:gd name="T7" fmla="*/ 80 h 368"/>
                <a:gd name="T8" fmla="*/ 13 w 136"/>
                <a:gd name="T9" fmla="*/ 73 h 368"/>
                <a:gd name="T10" fmla="*/ 12 w 136"/>
                <a:gd name="T11" fmla="*/ 67 h 368"/>
                <a:gd name="T12" fmla="*/ 11 w 136"/>
                <a:gd name="T13" fmla="*/ 61 h 368"/>
                <a:gd name="T14" fmla="*/ 10 w 136"/>
                <a:gd name="T15" fmla="*/ 55 h 368"/>
                <a:gd name="T16" fmla="*/ 0 w 136"/>
                <a:gd name="T17" fmla="*/ 0 h 368"/>
                <a:gd name="T18" fmla="*/ 15 w 136"/>
                <a:gd name="T19" fmla="*/ 56 h 368"/>
                <a:gd name="T20" fmla="*/ 17 w 136"/>
                <a:gd name="T21" fmla="*/ 78 h 368"/>
                <a:gd name="T22" fmla="*/ 34 w 136"/>
                <a:gd name="T23" fmla="*/ 75 h 368"/>
                <a:gd name="T24" fmla="*/ 21 w 136"/>
                <a:gd name="T25" fmla="*/ 82 h 368"/>
                <a:gd name="T26" fmla="*/ 22 w 136"/>
                <a:gd name="T27" fmla="*/ 92 h 368"/>
                <a:gd name="T28" fmla="*/ 17 w 136"/>
                <a:gd name="T29" fmla="*/ 92 h 368"/>
                <a:gd name="T30" fmla="*/ 17 w 136"/>
                <a:gd name="T31" fmla="*/ 92 h 36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36"/>
                <a:gd name="T49" fmla="*/ 0 h 368"/>
                <a:gd name="T50" fmla="*/ 136 w 136"/>
                <a:gd name="T51" fmla="*/ 368 h 36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36" h="368">
                  <a:moveTo>
                    <a:pt x="65" y="368"/>
                  </a:moveTo>
                  <a:lnTo>
                    <a:pt x="63" y="359"/>
                  </a:lnTo>
                  <a:lnTo>
                    <a:pt x="62" y="342"/>
                  </a:lnTo>
                  <a:lnTo>
                    <a:pt x="56" y="319"/>
                  </a:lnTo>
                  <a:lnTo>
                    <a:pt x="51" y="292"/>
                  </a:lnTo>
                  <a:lnTo>
                    <a:pt x="46" y="266"/>
                  </a:lnTo>
                  <a:lnTo>
                    <a:pt x="41" y="242"/>
                  </a:lnTo>
                  <a:lnTo>
                    <a:pt x="38" y="220"/>
                  </a:lnTo>
                  <a:lnTo>
                    <a:pt x="0" y="0"/>
                  </a:lnTo>
                  <a:lnTo>
                    <a:pt x="58" y="222"/>
                  </a:lnTo>
                  <a:lnTo>
                    <a:pt x="68" y="310"/>
                  </a:lnTo>
                  <a:lnTo>
                    <a:pt x="136" y="298"/>
                  </a:lnTo>
                  <a:lnTo>
                    <a:pt x="82" y="327"/>
                  </a:lnTo>
                  <a:lnTo>
                    <a:pt x="85" y="365"/>
                  </a:lnTo>
                  <a:lnTo>
                    <a:pt x="65" y="3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5" name="Freeform 68">
              <a:extLst>
                <a:ext uri="{FF2B5EF4-FFF2-40B4-BE49-F238E27FC236}">
                  <a16:creationId xmlns:a16="http://schemas.microsoft.com/office/drawing/2014/main" id="{578E5C93-A764-437E-89E9-F48EE7C2D550}"/>
                </a:ext>
              </a:extLst>
            </p:cNvPr>
            <p:cNvSpPr>
              <a:spLocks/>
            </p:cNvSpPr>
            <p:nvPr/>
          </p:nvSpPr>
          <p:spPr bwMode="auto">
            <a:xfrm>
              <a:off x="5048" y="3050"/>
              <a:ext cx="267" cy="201"/>
            </a:xfrm>
            <a:custGeom>
              <a:avLst/>
              <a:gdLst>
                <a:gd name="T0" fmla="*/ 19 w 533"/>
                <a:gd name="T1" fmla="*/ 57 h 402"/>
                <a:gd name="T2" fmla="*/ 42 w 533"/>
                <a:gd name="T3" fmla="*/ 38 h 402"/>
                <a:gd name="T4" fmla="*/ 25 w 533"/>
                <a:gd name="T5" fmla="*/ 74 h 402"/>
                <a:gd name="T6" fmla="*/ 51 w 533"/>
                <a:gd name="T7" fmla="*/ 34 h 402"/>
                <a:gd name="T8" fmla="*/ 34 w 533"/>
                <a:gd name="T9" fmla="*/ 63 h 402"/>
                <a:gd name="T10" fmla="*/ 37 w 533"/>
                <a:gd name="T11" fmla="*/ 77 h 402"/>
                <a:gd name="T12" fmla="*/ 58 w 533"/>
                <a:gd name="T13" fmla="*/ 32 h 402"/>
                <a:gd name="T14" fmla="*/ 55 w 533"/>
                <a:gd name="T15" fmla="*/ 49 h 402"/>
                <a:gd name="T16" fmla="*/ 78 w 533"/>
                <a:gd name="T17" fmla="*/ 19 h 402"/>
                <a:gd name="T18" fmla="*/ 77 w 533"/>
                <a:gd name="T19" fmla="*/ 22 h 402"/>
                <a:gd name="T20" fmla="*/ 75 w 533"/>
                <a:gd name="T21" fmla="*/ 25 h 402"/>
                <a:gd name="T22" fmla="*/ 73 w 533"/>
                <a:gd name="T23" fmla="*/ 29 h 402"/>
                <a:gd name="T24" fmla="*/ 72 w 533"/>
                <a:gd name="T25" fmla="*/ 32 h 402"/>
                <a:gd name="T26" fmla="*/ 70 w 533"/>
                <a:gd name="T27" fmla="*/ 37 h 402"/>
                <a:gd name="T28" fmla="*/ 70 w 533"/>
                <a:gd name="T29" fmla="*/ 35 h 402"/>
                <a:gd name="T30" fmla="*/ 74 w 533"/>
                <a:gd name="T31" fmla="*/ 32 h 402"/>
                <a:gd name="T32" fmla="*/ 79 w 533"/>
                <a:gd name="T33" fmla="*/ 28 h 402"/>
                <a:gd name="T34" fmla="*/ 84 w 533"/>
                <a:gd name="T35" fmla="*/ 25 h 402"/>
                <a:gd name="T36" fmla="*/ 85 w 533"/>
                <a:gd name="T37" fmla="*/ 32 h 402"/>
                <a:gd name="T38" fmla="*/ 90 w 533"/>
                <a:gd name="T39" fmla="*/ 37 h 402"/>
                <a:gd name="T40" fmla="*/ 66 w 533"/>
                <a:gd name="T41" fmla="*/ 60 h 402"/>
                <a:gd name="T42" fmla="*/ 47 w 533"/>
                <a:gd name="T43" fmla="*/ 80 h 402"/>
                <a:gd name="T44" fmla="*/ 63 w 533"/>
                <a:gd name="T45" fmla="*/ 74 h 402"/>
                <a:gd name="T46" fmla="*/ 88 w 533"/>
                <a:gd name="T47" fmla="*/ 58 h 402"/>
                <a:gd name="T48" fmla="*/ 85 w 533"/>
                <a:gd name="T49" fmla="*/ 54 h 402"/>
                <a:gd name="T50" fmla="*/ 104 w 533"/>
                <a:gd name="T51" fmla="*/ 34 h 402"/>
                <a:gd name="T52" fmla="*/ 95 w 533"/>
                <a:gd name="T53" fmla="*/ 51 h 402"/>
                <a:gd name="T54" fmla="*/ 103 w 533"/>
                <a:gd name="T55" fmla="*/ 59 h 402"/>
                <a:gd name="T56" fmla="*/ 123 w 533"/>
                <a:gd name="T57" fmla="*/ 76 h 402"/>
                <a:gd name="T58" fmla="*/ 129 w 533"/>
                <a:gd name="T59" fmla="*/ 98 h 402"/>
                <a:gd name="T60" fmla="*/ 131 w 533"/>
                <a:gd name="T61" fmla="*/ 71 h 402"/>
                <a:gd name="T62" fmla="*/ 116 w 533"/>
                <a:gd name="T63" fmla="*/ 48 h 402"/>
                <a:gd name="T64" fmla="*/ 128 w 533"/>
                <a:gd name="T65" fmla="*/ 60 h 402"/>
                <a:gd name="T66" fmla="*/ 116 w 533"/>
                <a:gd name="T67" fmla="*/ 20 h 402"/>
                <a:gd name="T68" fmla="*/ 98 w 533"/>
                <a:gd name="T69" fmla="*/ 0 h 402"/>
                <a:gd name="T70" fmla="*/ 49 w 533"/>
                <a:gd name="T71" fmla="*/ 27 h 402"/>
                <a:gd name="T72" fmla="*/ 0 w 533"/>
                <a:gd name="T73" fmla="*/ 57 h 402"/>
                <a:gd name="T74" fmla="*/ 26 w 533"/>
                <a:gd name="T75" fmla="*/ 41 h 40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33"/>
                <a:gd name="T115" fmla="*/ 0 h 402"/>
                <a:gd name="T116" fmla="*/ 533 w 533"/>
                <a:gd name="T117" fmla="*/ 402 h 40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33" h="402">
                  <a:moveTo>
                    <a:pt x="102" y="161"/>
                  </a:moveTo>
                  <a:lnTo>
                    <a:pt x="73" y="225"/>
                  </a:lnTo>
                  <a:lnTo>
                    <a:pt x="141" y="157"/>
                  </a:lnTo>
                  <a:lnTo>
                    <a:pt x="167" y="152"/>
                  </a:lnTo>
                  <a:lnTo>
                    <a:pt x="121" y="212"/>
                  </a:lnTo>
                  <a:lnTo>
                    <a:pt x="99" y="295"/>
                  </a:lnTo>
                  <a:lnTo>
                    <a:pt x="151" y="193"/>
                  </a:lnTo>
                  <a:lnTo>
                    <a:pt x="202" y="134"/>
                  </a:lnTo>
                  <a:lnTo>
                    <a:pt x="172" y="196"/>
                  </a:lnTo>
                  <a:lnTo>
                    <a:pt x="134" y="251"/>
                  </a:lnTo>
                  <a:lnTo>
                    <a:pt x="104" y="329"/>
                  </a:lnTo>
                  <a:lnTo>
                    <a:pt x="146" y="305"/>
                  </a:lnTo>
                  <a:lnTo>
                    <a:pt x="168" y="223"/>
                  </a:lnTo>
                  <a:lnTo>
                    <a:pt x="230" y="125"/>
                  </a:lnTo>
                  <a:lnTo>
                    <a:pt x="272" y="93"/>
                  </a:lnTo>
                  <a:lnTo>
                    <a:pt x="219" y="193"/>
                  </a:lnTo>
                  <a:lnTo>
                    <a:pt x="265" y="130"/>
                  </a:lnTo>
                  <a:lnTo>
                    <a:pt x="311" y="74"/>
                  </a:lnTo>
                  <a:lnTo>
                    <a:pt x="309" y="78"/>
                  </a:lnTo>
                  <a:lnTo>
                    <a:pt x="306" y="88"/>
                  </a:lnTo>
                  <a:lnTo>
                    <a:pt x="303" y="93"/>
                  </a:lnTo>
                  <a:lnTo>
                    <a:pt x="299" y="100"/>
                  </a:lnTo>
                  <a:lnTo>
                    <a:pt x="296" y="106"/>
                  </a:lnTo>
                  <a:lnTo>
                    <a:pt x="292" y="113"/>
                  </a:lnTo>
                  <a:lnTo>
                    <a:pt x="289" y="122"/>
                  </a:lnTo>
                  <a:lnTo>
                    <a:pt x="286" y="128"/>
                  </a:lnTo>
                  <a:lnTo>
                    <a:pt x="280" y="139"/>
                  </a:lnTo>
                  <a:lnTo>
                    <a:pt x="277" y="145"/>
                  </a:lnTo>
                  <a:lnTo>
                    <a:pt x="275" y="145"/>
                  </a:lnTo>
                  <a:lnTo>
                    <a:pt x="279" y="140"/>
                  </a:lnTo>
                  <a:lnTo>
                    <a:pt x="286" y="135"/>
                  </a:lnTo>
                  <a:lnTo>
                    <a:pt x="296" y="127"/>
                  </a:lnTo>
                  <a:lnTo>
                    <a:pt x="306" y="118"/>
                  </a:lnTo>
                  <a:lnTo>
                    <a:pt x="316" y="111"/>
                  </a:lnTo>
                  <a:lnTo>
                    <a:pt x="325" y="105"/>
                  </a:lnTo>
                  <a:lnTo>
                    <a:pt x="333" y="100"/>
                  </a:lnTo>
                  <a:lnTo>
                    <a:pt x="367" y="72"/>
                  </a:lnTo>
                  <a:lnTo>
                    <a:pt x="340" y="125"/>
                  </a:lnTo>
                  <a:lnTo>
                    <a:pt x="292" y="166"/>
                  </a:lnTo>
                  <a:lnTo>
                    <a:pt x="359" y="145"/>
                  </a:lnTo>
                  <a:lnTo>
                    <a:pt x="299" y="196"/>
                  </a:lnTo>
                  <a:lnTo>
                    <a:pt x="263" y="239"/>
                  </a:lnTo>
                  <a:lnTo>
                    <a:pt x="221" y="262"/>
                  </a:lnTo>
                  <a:lnTo>
                    <a:pt x="187" y="317"/>
                  </a:lnTo>
                  <a:lnTo>
                    <a:pt x="131" y="402"/>
                  </a:lnTo>
                  <a:lnTo>
                    <a:pt x="250" y="293"/>
                  </a:lnTo>
                  <a:lnTo>
                    <a:pt x="303" y="247"/>
                  </a:lnTo>
                  <a:lnTo>
                    <a:pt x="350" y="229"/>
                  </a:lnTo>
                  <a:lnTo>
                    <a:pt x="391" y="225"/>
                  </a:lnTo>
                  <a:lnTo>
                    <a:pt x="340" y="213"/>
                  </a:lnTo>
                  <a:lnTo>
                    <a:pt x="389" y="152"/>
                  </a:lnTo>
                  <a:lnTo>
                    <a:pt x="416" y="134"/>
                  </a:lnTo>
                  <a:lnTo>
                    <a:pt x="404" y="167"/>
                  </a:lnTo>
                  <a:lnTo>
                    <a:pt x="377" y="203"/>
                  </a:lnTo>
                  <a:lnTo>
                    <a:pt x="432" y="229"/>
                  </a:lnTo>
                  <a:lnTo>
                    <a:pt x="411" y="234"/>
                  </a:lnTo>
                  <a:lnTo>
                    <a:pt x="462" y="256"/>
                  </a:lnTo>
                  <a:lnTo>
                    <a:pt x="491" y="301"/>
                  </a:lnTo>
                  <a:lnTo>
                    <a:pt x="506" y="366"/>
                  </a:lnTo>
                  <a:lnTo>
                    <a:pt x="513" y="391"/>
                  </a:lnTo>
                  <a:lnTo>
                    <a:pt x="533" y="346"/>
                  </a:lnTo>
                  <a:lnTo>
                    <a:pt x="521" y="281"/>
                  </a:lnTo>
                  <a:lnTo>
                    <a:pt x="486" y="247"/>
                  </a:lnTo>
                  <a:lnTo>
                    <a:pt x="462" y="189"/>
                  </a:lnTo>
                  <a:lnTo>
                    <a:pt x="435" y="103"/>
                  </a:lnTo>
                  <a:lnTo>
                    <a:pt x="510" y="239"/>
                  </a:lnTo>
                  <a:lnTo>
                    <a:pt x="488" y="145"/>
                  </a:lnTo>
                  <a:lnTo>
                    <a:pt x="464" y="79"/>
                  </a:lnTo>
                  <a:lnTo>
                    <a:pt x="426" y="28"/>
                  </a:lnTo>
                  <a:lnTo>
                    <a:pt x="392" y="0"/>
                  </a:lnTo>
                  <a:lnTo>
                    <a:pt x="263" y="52"/>
                  </a:lnTo>
                  <a:lnTo>
                    <a:pt x="194" y="108"/>
                  </a:lnTo>
                  <a:lnTo>
                    <a:pt x="90" y="149"/>
                  </a:lnTo>
                  <a:lnTo>
                    <a:pt x="0" y="225"/>
                  </a:lnTo>
                  <a:lnTo>
                    <a:pt x="102" y="1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6" name="Freeform 69">
              <a:extLst>
                <a:ext uri="{FF2B5EF4-FFF2-40B4-BE49-F238E27FC236}">
                  <a16:creationId xmlns:a16="http://schemas.microsoft.com/office/drawing/2014/main" id="{315EEE23-A249-4C6B-B3DE-A93E554EA2FE}"/>
                </a:ext>
              </a:extLst>
            </p:cNvPr>
            <p:cNvSpPr>
              <a:spLocks/>
            </p:cNvSpPr>
            <p:nvPr/>
          </p:nvSpPr>
          <p:spPr bwMode="auto">
            <a:xfrm>
              <a:off x="5056" y="3030"/>
              <a:ext cx="155" cy="110"/>
            </a:xfrm>
            <a:custGeom>
              <a:avLst/>
              <a:gdLst>
                <a:gd name="T0" fmla="*/ 50 w 310"/>
                <a:gd name="T1" fmla="*/ 24 h 218"/>
                <a:gd name="T2" fmla="*/ 0 w 310"/>
                <a:gd name="T3" fmla="*/ 56 h 218"/>
                <a:gd name="T4" fmla="*/ 33 w 310"/>
                <a:gd name="T5" fmla="*/ 29 h 218"/>
                <a:gd name="T6" fmla="*/ 55 w 310"/>
                <a:gd name="T7" fmla="*/ 12 h 218"/>
                <a:gd name="T8" fmla="*/ 76 w 310"/>
                <a:gd name="T9" fmla="*/ 0 h 218"/>
                <a:gd name="T10" fmla="*/ 78 w 310"/>
                <a:gd name="T11" fmla="*/ 9 h 218"/>
                <a:gd name="T12" fmla="*/ 50 w 310"/>
                <a:gd name="T13" fmla="*/ 24 h 218"/>
                <a:gd name="T14" fmla="*/ 50 w 310"/>
                <a:gd name="T15" fmla="*/ 24 h 218"/>
                <a:gd name="T16" fmla="*/ 0 60000 65536"/>
                <a:gd name="T17" fmla="*/ 0 60000 65536"/>
                <a:gd name="T18" fmla="*/ 0 60000 65536"/>
                <a:gd name="T19" fmla="*/ 0 60000 65536"/>
                <a:gd name="T20" fmla="*/ 0 60000 65536"/>
                <a:gd name="T21" fmla="*/ 0 60000 65536"/>
                <a:gd name="T22" fmla="*/ 0 60000 65536"/>
                <a:gd name="T23" fmla="*/ 0 60000 65536"/>
                <a:gd name="T24" fmla="*/ 0 w 310"/>
                <a:gd name="T25" fmla="*/ 0 h 218"/>
                <a:gd name="T26" fmla="*/ 310 w 310"/>
                <a:gd name="T27" fmla="*/ 218 h 2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0" h="218">
                  <a:moveTo>
                    <a:pt x="197" y="94"/>
                  </a:moveTo>
                  <a:lnTo>
                    <a:pt x="0" y="218"/>
                  </a:lnTo>
                  <a:lnTo>
                    <a:pt x="132" y="113"/>
                  </a:lnTo>
                  <a:lnTo>
                    <a:pt x="217" y="45"/>
                  </a:lnTo>
                  <a:lnTo>
                    <a:pt x="302" y="0"/>
                  </a:lnTo>
                  <a:lnTo>
                    <a:pt x="310" y="33"/>
                  </a:lnTo>
                  <a:lnTo>
                    <a:pt x="197" y="9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7" name="Freeform 70">
              <a:extLst>
                <a:ext uri="{FF2B5EF4-FFF2-40B4-BE49-F238E27FC236}">
                  <a16:creationId xmlns:a16="http://schemas.microsoft.com/office/drawing/2014/main" id="{A8ED57B3-69D0-49B9-BB56-EA6C390DDAF2}"/>
                </a:ext>
              </a:extLst>
            </p:cNvPr>
            <p:cNvSpPr>
              <a:spLocks/>
            </p:cNvSpPr>
            <p:nvPr/>
          </p:nvSpPr>
          <p:spPr bwMode="auto">
            <a:xfrm>
              <a:off x="4918" y="3157"/>
              <a:ext cx="231" cy="230"/>
            </a:xfrm>
            <a:custGeom>
              <a:avLst/>
              <a:gdLst>
                <a:gd name="T0" fmla="*/ 105 w 461"/>
                <a:gd name="T1" fmla="*/ 22 h 460"/>
                <a:gd name="T2" fmla="*/ 88 w 461"/>
                <a:gd name="T3" fmla="*/ 44 h 460"/>
                <a:gd name="T4" fmla="*/ 92 w 461"/>
                <a:gd name="T5" fmla="*/ 32 h 460"/>
                <a:gd name="T6" fmla="*/ 79 w 461"/>
                <a:gd name="T7" fmla="*/ 47 h 460"/>
                <a:gd name="T8" fmla="*/ 73 w 461"/>
                <a:gd name="T9" fmla="*/ 59 h 460"/>
                <a:gd name="T10" fmla="*/ 78 w 461"/>
                <a:gd name="T11" fmla="*/ 35 h 460"/>
                <a:gd name="T12" fmla="*/ 71 w 461"/>
                <a:gd name="T13" fmla="*/ 52 h 460"/>
                <a:gd name="T14" fmla="*/ 67 w 461"/>
                <a:gd name="T15" fmla="*/ 66 h 460"/>
                <a:gd name="T16" fmla="*/ 63 w 461"/>
                <a:gd name="T17" fmla="*/ 55 h 460"/>
                <a:gd name="T18" fmla="*/ 63 w 461"/>
                <a:gd name="T19" fmla="*/ 68 h 460"/>
                <a:gd name="T20" fmla="*/ 65 w 461"/>
                <a:gd name="T21" fmla="*/ 75 h 460"/>
                <a:gd name="T22" fmla="*/ 53 w 461"/>
                <a:gd name="T23" fmla="*/ 71 h 460"/>
                <a:gd name="T24" fmla="*/ 35 w 461"/>
                <a:gd name="T25" fmla="*/ 57 h 460"/>
                <a:gd name="T26" fmla="*/ 47 w 461"/>
                <a:gd name="T27" fmla="*/ 72 h 460"/>
                <a:gd name="T28" fmla="*/ 59 w 461"/>
                <a:gd name="T29" fmla="*/ 79 h 460"/>
                <a:gd name="T30" fmla="*/ 70 w 461"/>
                <a:gd name="T31" fmla="*/ 86 h 460"/>
                <a:gd name="T32" fmla="*/ 42 w 461"/>
                <a:gd name="T33" fmla="*/ 80 h 460"/>
                <a:gd name="T34" fmla="*/ 58 w 461"/>
                <a:gd name="T35" fmla="*/ 89 h 460"/>
                <a:gd name="T36" fmla="*/ 41 w 461"/>
                <a:gd name="T37" fmla="*/ 91 h 460"/>
                <a:gd name="T38" fmla="*/ 24 w 461"/>
                <a:gd name="T39" fmla="*/ 94 h 460"/>
                <a:gd name="T40" fmla="*/ 10 w 461"/>
                <a:gd name="T41" fmla="*/ 100 h 460"/>
                <a:gd name="T42" fmla="*/ 0 w 461"/>
                <a:gd name="T43" fmla="*/ 107 h 460"/>
                <a:gd name="T44" fmla="*/ 28 w 461"/>
                <a:gd name="T45" fmla="*/ 96 h 460"/>
                <a:gd name="T46" fmla="*/ 45 w 461"/>
                <a:gd name="T47" fmla="*/ 96 h 460"/>
                <a:gd name="T48" fmla="*/ 59 w 461"/>
                <a:gd name="T49" fmla="*/ 98 h 460"/>
                <a:gd name="T50" fmla="*/ 72 w 461"/>
                <a:gd name="T51" fmla="*/ 102 h 460"/>
                <a:gd name="T52" fmla="*/ 86 w 461"/>
                <a:gd name="T53" fmla="*/ 106 h 460"/>
                <a:gd name="T54" fmla="*/ 92 w 461"/>
                <a:gd name="T55" fmla="*/ 107 h 460"/>
                <a:gd name="T56" fmla="*/ 99 w 461"/>
                <a:gd name="T57" fmla="*/ 115 h 460"/>
                <a:gd name="T58" fmla="*/ 89 w 461"/>
                <a:gd name="T59" fmla="*/ 94 h 460"/>
                <a:gd name="T60" fmla="*/ 87 w 461"/>
                <a:gd name="T61" fmla="*/ 79 h 460"/>
                <a:gd name="T62" fmla="*/ 87 w 461"/>
                <a:gd name="T63" fmla="*/ 69 h 460"/>
                <a:gd name="T64" fmla="*/ 96 w 461"/>
                <a:gd name="T65" fmla="*/ 55 h 460"/>
                <a:gd name="T66" fmla="*/ 104 w 461"/>
                <a:gd name="T67" fmla="*/ 41 h 460"/>
                <a:gd name="T68" fmla="*/ 114 w 461"/>
                <a:gd name="T69" fmla="*/ 25 h 460"/>
                <a:gd name="T70" fmla="*/ 116 w 461"/>
                <a:gd name="T71" fmla="*/ 7 h 460"/>
                <a:gd name="T72" fmla="*/ 111 w 461"/>
                <a:gd name="T73" fmla="*/ 20 h 460"/>
                <a:gd name="T74" fmla="*/ 110 w 461"/>
                <a:gd name="T75" fmla="*/ 0 h 460"/>
                <a:gd name="T76" fmla="*/ 106 w 461"/>
                <a:gd name="T77" fmla="*/ 16 h 460"/>
                <a:gd name="T78" fmla="*/ 105 w 461"/>
                <a:gd name="T79" fmla="*/ 22 h 460"/>
                <a:gd name="T80" fmla="*/ 105 w 461"/>
                <a:gd name="T81" fmla="*/ 22 h 4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61"/>
                <a:gd name="T124" fmla="*/ 0 h 460"/>
                <a:gd name="T125" fmla="*/ 461 w 461"/>
                <a:gd name="T126" fmla="*/ 460 h 4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61" h="460">
                  <a:moveTo>
                    <a:pt x="419" y="88"/>
                  </a:moveTo>
                  <a:lnTo>
                    <a:pt x="351" y="176"/>
                  </a:lnTo>
                  <a:lnTo>
                    <a:pt x="366" y="125"/>
                  </a:lnTo>
                  <a:lnTo>
                    <a:pt x="315" y="187"/>
                  </a:lnTo>
                  <a:lnTo>
                    <a:pt x="292" y="236"/>
                  </a:lnTo>
                  <a:lnTo>
                    <a:pt x="310" y="139"/>
                  </a:lnTo>
                  <a:lnTo>
                    <a:pt x="281" y="207"/>
                  </a:lnTo>
                  <a:lnTo>
                    <a:pt x="268" y="261"/>
                  </a:lnTo>
                  <a:lnTo>
                    <a:pt x="249" y="217"/>
                  </a:lnTo>
                  <a:lnTo>
                    <a:pt x="251" y="271"/>
                  </a:lnTo>
                  <a:lnTo>
                    <a:pt x="258" y="297"/>
                  </a:lnTo>
                  <a:lnTo>
                    <a:pt x="210" y="281"/>
                  </a:lnTo>
                  <a:lnTo>
                    <a:pt x="139" y="227"/>
                  </a:lnTo>
                  <a:lnTo>
                    <a:pt x="186" y="285"/>
                  </a:lnTo>
                  <a:lnTo>
                    <a:pt x="236" y="314"/>
                  </a:lnTo>
                  <a:lnTo>
                    <a:pt x="280" y="344"/>
                  </a:lnTo>
                  <a:lnTo>
                    <a:pt x="168" y="319"/>
                  </a:lnTo>
                  <a:lnTo>
                    <a:pt x="231" y="356"/>
                  </a:lnTo>
                  <a:lnTo>
                    <a:pt x="164" y="363"/>
                  </a:lnTo>
                  <a:lnTo>
                    <a:pt x="95" y="373"/>
                  </a:lnTo>
                  <a:lnTo>
                    <a:pt x="39" y="400"/>
                  </a:lnTo>
                  <a:lnTo>
                    <a:pt x="0" y="427"/>
                  </a:lnTo>
                  <a:lnTo>
                    <a:pt x="110" y="383"/>
                  </a:lnTo>
                  <a:lnTo>
                    <a:pt x="180" y="382"/>
                  </a:lnTo>
                  <a:lnTo>
                    <a:pt x="234" y="392"/>
                  </a:lnTo>
                  <a:lnTo>
                    <a:pt x="288" y="407"/>
                  </a:lnTo>
                  <a:lnTo>
                    <a:pt x="343" y="421"/>
                  </a:lnTo>
                  <a:lnTo>
                    <a:pt x="366" y="426"/>
                  </a:lnTo>
                  <a:lnTo>
                    <a:pt x="395" y="460"/>
                  </a:lnTo>
                  <a:lnTo>
                    <a:pt x="356" y="375"/>
                  </a:lnTo>
                  <a:lnTo>
                    <a:pt x="348" y="314"/>
                  </a:lnTo>
                  <a:lnTo>
                    <a:pt x="346" y="273"/>
                  </a:lnTo>
                  <a:lnTo>
                    <a:pt x="383" y="219"/>
                  </a:lnTo>
                  <a:lnTo>
                    <a:pt x="414" y="164"/>
                  </a:lnTo>
                  <a:lnTo>
                    <a:pt x="456" y="98"/>
                  </a:lnTo>
                  <a:lnTo>
                    <a:pt x="461" y="27"/>
                  </a:lnTo>
                  <a:lnTo>
                    <a:pt x="443" y="80"/>
                  </a:lnTo>
                  <a:lnTo>
                    <a:pt x="439" y="0"/>
                  </a:lnTo>
                  <a:lnTo>
                    <a:pt x="424" y="63"/>
                  </a:lnTo>
                  <a:lnTo>
                    <a:pt x="419" y="8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8" name="Freeform 71">
              <a:extLst>
                <a:ext uri="{FF2B5EF4-FFF2-40B4-BE49-F238E27FC236}">
                  <a16:creationId xmlns:a16="http://schemas.microsoft.com/office/drawing/2014/main" id="{C840BD40-F983-41FF-A559-F7063F21E69A}"/>
                </a:ext>
              </a:extLst>
            </p:cNvPr>
            <p:cNvSpPr>
              <a:spLocks/>
            </p:cNvSpPr>
            <p:nvPr/>
          </p:nvSpPr>
          <p:spPr bwMode="auto">
            <a:xfrm>
              <a:off x="5056" y="3158"/>
              <a:ext cx="24" cy="80"/>
            </a:xfrm>
            <a:custGeom>
              <a:avLst/>
              <a:gdLst>
                <a:gd name="T0" fmla="*/ 12 w 47"/>
                <a:gd name="T1" fmla="*/ 0 h 159"/>
                <a:gd name="T2" fmla="*/ 0 w 47"/>
                <a:gd name="T3" fmla="*/ 40 h 159"/>
                <a:gd name="T4" fmla="*/ 4 w 47"/>
                <a:gd name="T5" fmla="*/ 10 h 159"/>
                <a:gd name="T6" fmla="*/ 12 w 47"/>
                <a:gd name="T7" fmla="*/ 0 h 159"/>
                <a:gd name="T8" fmla="*/ 12 w 47"/>
                <a:gd name="T9" fmla="*/ 0 h 159"/>
                <a:gd name="T10" fmla="*/ 0 60000 65536"/>
                <a:gd name="T11" fmla="*/ 0 60000 65536"/>
                <a:gd name="T12" fmla="*/ 0 60000 65536"/>
                <a:gd name="T13" fmla="*/ 0 60000 65536"/>
                <a:gd name="T14" fmla="*/ 0 60000 65536"/>
                <a:gd name="T15" fmla="*/ 0 w 47"/>
                <a:gd name="T16" fmla="*/ 0 h 159"/>
                <a:gd name="T17" fmla="*/ 47 w 47"/>
                <a:gd name="T18" fmla="*/ 159 h 159"/>
              </a:gdLst>
              <a:ahLst/>
              <a:cxnLst>
                <a:cxn ang="T10">
                  <a:pos x="T0" y="T1"/>
                </a:cxn>
                <a:cxn ang="T11">
                  <a:pos x="T2" y="T3"/>
                </a:cxn>
                <a:cxn ang="T12">
                  <a:pos x="T4" y="T5"/>
                </a:cxn>
                <a:cxn ang="T13">
                  <a:pos x="T6" y="T7"/>
                </a:cxn>
                <a:cxn ang="T14">
                  <a:pos x="T8" y="T9"/>
                </a:cxn>
              </a:cxnLst>
              <a:rect l="T15" t="T16" r="T17" b="T18"/>
              <a:pathLst>
                <a:path w="47" h="159">
                  <a:moveTo>
                    <a:pt x="47" y="0"/>
                  </a:moveTo>
                  <a:lnTo>
                    <a:pt x="0" y="159"/>
                  </a:lnTo>
                  <a:lnTo>
                    <a:pt x="13" y="40"/>
                  </a:lnTo>
                  <a:lnTo>
                    <a:pt x="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79" name="Freeform 72">
              <a:extLst>
                <a:ext uri="{FF2B5EF4-FFF2-40B4-BE49-F238E27FC236}">
                  <a16:creationId xmlns:a16="http://schemas.microsoft.com/office/drawing/2014/main" id="{F45B3452-C3F6-4510-AA01-9AD53F4347A3}"/>
                </a:ext>
              </a:extLst>
            </p:cNvPr>
            <p:cNvSpPr>
              <a:spLocks/>
            </p:cNvSpPr>
            <p:nvPr/>
          </p:nvSpPr>
          <p:spPr bwMode="auto">
            <a:xfrm>
              <a:off x="5077" y="3134"/>
              <a:ext cx="48" cy="85"/>
            </a:xfrm>
            <a:custGeom>
              <a:avLst/>
              <a:gdLst>
                <a:gd name="T0" fmla="*/ 0 w 97"/>
                <a:gd name="T1" fmla="*/ 43 h 170"/>
                <a:gd name="T2" fmla="*/ 8 w 97"/>
                <a:gd name="T3" fmla="*/ 16 h 170"/>
                <a:gd name="T4" fmla="*/ 24 w 97"/>
                <a:gd name="T5" fmla="*/ 0 h 170"/>
                <a:gd name="T6" fmla="*/ 17 w 97"/>
                <a:gd name="T7" fmla="*/ 13 h 170"/>
                <a:gd name="T8" fmla="*/ 9 w 97"/>
                <a:gd name="T9" fmla="*/ 20 h 170"/>
                <a:gd name="T10" fmla="*/ 0 w 97"/>
                <a:gd name="T11" fmla="*/ 43 h 170"/>
                <a:gd name="T12" fmla="*/ 0 w 97"/>
                <a:gd name="T13" fmla="*/ 43 h 170"/>
                <a:gd name="T14" fmla="*/ 0 60000 65536"/>
                <a:gd name="T15" fmla="*/ 0 60000 65536"/>
                <a:gd name="T16" fmla="*/ 0 60000 65536"/>
                <a:gd name="T17" fmla="*/ 0 60000 65536"/>
                <a:gd name="T18" fmla="*/ 0 60000 65536"/>
                <a:gd name="T19" fmla="*/ 0 60000 65536"/>
                <a:gd name="T20" fmla="*/ 0 60000 65536"/>
                <a:gd name="T21" fmla="*/ 0 w 97"/>
                <a:gd name="T22" fmla="*/ 0 h 170"/>
                <a:gd name="T23" fmla="*/ 97 w 97"/>
                <a:gd name="T24" fmla="*/ 170 h 17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7" h="170">
                  <a:moveTo>
                    <a:pt x="0" y="170"/>
                  </a:moveTo>
                  <a:lnTo>
                    <a:pt x="34" y="62"/>
                  </a:lnTo>
                  <a:lnTo>
                    <a:pt x="97" y="0"/>
                  </a:lnTo>
                  <a:lnTo>
                    <a:pt x="71" y="50"/>
                  </a:lnTo>
                  <a:lnTo>
                    <a:pt x="39" y="80"/>
                  </a:lnTo>
                  <a:lnTo>
                    <a:pt x="0" y="1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0" name="Freeform 73">
              <a:extLst>
                <a:ext uri="{FF2B5EF4-FFF2-40B4-BE49-F238E27FC236}">
                  <a16:creationId xmlns:a16="http://schemas.microsoft.com/office/drawing/2014/main" id="{15B9B8CA-5DBF-40D4-8269-0257D93E82EE}"/>
                </a:ext>
              </a:extLst>
            </p:cNvPr>
            <p:cNvSpPr>
              <a:spLocks/>
            </p:cNvSpPr>
            <p:nvPr/>
          </p:nvSpPr>
          <p:spPr bwMode="auto">
            <a:xfrm>
              <a:off x="4858" y="3245"/>
              <a:ext cx="121" cy="175"/>
            </a:xfrm>
            <a:custGeom>
              <a:avLst/>
              <a:gdLst>
                <a:gd name="T0" fmla="*/ 2 w 241"/>
                <a:gd name="T1" fmla="*/ 8 h 351"/>
                <a:gd name="T2" fmla="*/ 14 w 241"/>
                <a:gd name="T3" fmla="*/ 38 h 351"/>
                <a:gd name="T4" fmla="*/ 20 w 241"/>
                <a:gd name="T5" fmla="*/ 43 h 351"/>
                <a:gd name="T6" fmla="*/ 19 w 241"/>
                <a:gd name="T7" fmla="*/ 74 h 351"/>
                <a:gd name="T8" fmla="*/ 20 w 241"/>
                <a:gd name="T9" fmla="*/ 81 h 351"/>
                <a:gd name="T10" fmla="*/ 35 w 241"/>
                <a:gd name="T11" fmla="*/ 87 h 351"/>
                <a:gd name="T12" fmla="*/ 32 w 241"/>
                <a:gd name="T13" fmla="*/ 72 h 351"/>
                <a:gd name="T14" fmla="*/ 34 w 241"/>
                <a:gd name="T15" fmla="*/ 67 h 351"/>
                <a:gd name="T16" fmla="*/ 49 w 241"/>
                <a:gd name="T17" fmla="*/ 56 h 351"/>
                <a:gd name="T18" fmla="*/ 61 w 241"/>
                <a:gd name="T19" fmla="*/ 50 h 351"/>
                <a:gd name="T20" fmla="*/ 51 w 241"/>
                <a:gd name="T21" fmla="*/ 52 h 351"/>
                <a:gd name="T22" fmla="*/ 32 w 241"/>
                <a:gd name="T23" fmla="*/ 61 h 351"/>
                <a:gd name="T24" fmla="*/ 28 w 241"/>
                <a:gd name="T25" fmla="*/ 71 h 351"/>
                <a:gd name="T26" fmla="*/ 23 w 241"/>
                <a:gd name="T27" fmla="*/ 76 h 351"/>
                <a:gd name="T28" fmla="*/ 22 w 241"/>
                <a:gd name="T29" fmla="*/ 54 h 351"/>
                <a:gd name="T30" fmla="*/ 23 w 241"/>
                <a:gd name="T31" fmla="*/ 48 h 351"/>
                <a:gd name="T32" fmla="*/ 38 w 241"/>
                <a:gd name="T33" fmla="*/ 48 h 351"/>
                <a:gd name="T34" fmla="*/ 54 w 241"/>
                <a:gd name="T35" fmla="*/ 46 h 351"/>
                <a:gd name="T36" fmla="*/ 32 w 241"/>
                <a:gd name="T37" fmla="*/ 44 h 351"/>
                <a:gd name="T38" fmla="*/ 20 w 241"/>
                <a:gd name="T39" fmla="*/ 34 h 351"/>
                <a:gd name="T40" fmla="*/ 15 w 241"/>
                <a:gd name="T41" fmla="*/ 28 h 351"/>
                <a:gd name="T42" fmla="*/ 31 w 241"/>
                <a:gd name="T43" fmla="*/ 33 h 351"/>
                <a:gd name="T44" fmla="*/ 16 w 241"/>
                <a:gd name="T45" fmla="*/ 23 h 351"/>
                <a:gd name="T46" fmla="*/ 11 w 241"/>
                <a:gd name="T47" fmla="*/ 17 h 351"/>
                <a:gd name="T48" fmla="*/ 33 w 241"/>
                <a:gd name="T49" fmla="*/ 22 h 351"/>
                <a:gd name="T50" fmla="*/ 21 w 241"/>
                <a:gd name="T51" fmla="*/ 15 h 351"/>
                <a:gd name="T52" fmla="*/ 8 w 241"/>
                <a:gd name="T53" fmla="*/ 12 h 351"/>
                <a:gd name="T54" fmla="*/ 0 w 241"/>
                <a:gd name="T55" fmla="*/ 0 h 351"/>
                <a:gd name="T56" fmla="*/ 2 w 241"/>
                <a:gd name="T57" fmla="*/ 8 h 351"/>
                <a:gd name="T58" fmla="*/ 2 w 241"/>
                <a:gd name="T59" fmla="*/ 8 h 35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1"/>
                <a:gd name="T91" fmla="*/ 0 h 351"/>
                <a:gd name="T92" fmla="*/ 241 w 241"/>
                <a:gd name="T93" fmla="*/ 351 h 35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1" h="351">
                  <a:moveTo>
                    <a:pt x="7" y="35"/>
                  </a:moveTo>
                  <a:lnTo>
                    <a:pt x="55" y="154"/>
                  </a:lnTo>
                  <a:lnTo>
                    <a:pt x="78" y="174"/>
                  </a:lnTo>
                  <a:lnTo>
                    <a:pt x="73" y="296"/>
                  </a:lnTo>
                  <a:lnTo>
                    <a:pt x="77" y="327"/>
                  </a:lnTo>
                  <a:lnTo>
                    <a:pt x="139" y="351"/>
                  </a:lnTo>
                  <a:lnTo>
                    <a:pt x="126" y="290"/>
                  </a:lnTo>
                  <a:lnTo>
                    <a:pt x="136" y="268"/>
                  </a:lnTo>
                  <a:lnTo>
                    <a:pt x="194" y="225"/>
                  </a:lnTo>
                  <a:lnTo>
                    <a:pt x="241" y="203"/>
                  </a:lnTo>
                  <a:lnTo>
                    <a:pt x="201" y="208"/>
                  </a:lnTo>
                  <a:lnTo>
                    <a:pt x="126" y="247"/>
                  </a:lnTo>
                  <a:lnTo>
                    <a:pt x="112" y="286"/>
                  </a:lnTo>
                  <a:lnTo>
                    <a:pt x="92" y="307"/>
                  </a:lnTo>
                  <a:lnTo>
                    <a:pt x="85" y="217"/>
                  </a:lnTo>
                  <a:lnTo>
                    <a:pt x="92" y="193"/>
                  </a:lnTo>
                  <a:lnTo>
                    <a:pt x="151" y="195"/>
                  </a:lnTo>
                  <a:lnTo>
                    <a:pt x="214" y="185"/>
                  </a:lnTo>
                  <a:lnTo>
                    <a:pt x="128" y="176"/>
                  </a:lnTo>
                  <a:lnTo>
                    <a:pt x="77" y="139"/>
                  </a:lnTo>
                  <a:lnTo>
                    <a:pt x="58" y="113"/>
                  </a:lnTo>
                  <a:lnTo>
                    <a:pt x="121" y="132"/>
                  </a:lnTo>
                  <a:lnTo>
                    <a:pt x="61" y="93"/>
                  </a:lnTo>
                  <a:lnTo>
                    <a:pt x="44" y="71"/>
                  </a:lnTo>
                  <a:lnTo>
                    <a:pt x="129" y="90"/>
                  </a:lnTo>
                  <a:lnTo>
                    <a:pt x="83" y="61"/>
                  </a:lnTo>
                  <a:lnTo>
                    <a:pt x="29" y="51"/>
                  </a:lnTo>
                  <a:lnTo>
                    <a:pt x="0" y="0"/>
                  </a:lnTo>
                  <a:lnTo>
                    <a:pt x="7"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1" name="Freeform 74">
              <a:extLst>
                <a:ext uri="{FF2B5EF4-FFF2-40B4-BE49-F238E27FC236}">
                  <a16:creationId xmlns:a16="http://schemas.microsoft.com/office/drawing/2014/main" id="{C1BCB06B-7E69-4E5F-A63E-74F8FC909A80}"/>
                </a:ext>
              </a:extLst>
            </p:cNvPr>
            <p:cNvSpPr>
              <a:spLocks/>
            </p:cNvSpPr>
            <p:nvPr/>
          </p:nvSpPr>
          <p:spPr bwMode="auto">
            <a:xfrm>
              <a:off x="5045" y="3361"/>
              <a:ext cx="181" cy="420"/>
            </a:xfrm>
            <a:custGeom>
              <a:avLst/>
              <a:gdLst>
                <a:gd name="T0" fmla="*/ 27 w 361"/>
                <a:gd name="T1" fmla="*/ 0 h 840"/>
                <a:gd name="T2" fmla="*/ 40 w 361"/>
                <a:gd name="T3" fmla="*/ 34 h 840"/>
                <a:gd name="T4" fmla="*/ 47 w 361"/>
                <a:gd name="T5" fmla="*/ 69 h 840"/>
                <a:gd name="T6" fmla="*/ 52 w 361"/>
                <a:gd name="T7" fmla="*/ 97 h 840"/>
                <a:gd name="T8" fmla="*/ 61 w 361"/>
                <a:gd name="T9" fmla="*/ 119 h 840"/>
                <a:gd name="T10" fmla="*/ 65 w 361"/>
                <a:gd name="T11" fmla="*/ 139 h 840"/>
                <a:gd name="T12" fmla="*/ 61 w 361"/>
                <a:gd name="T13" fmla="*/ 153 h 840"/>
                <a:gd name="T14" fmla="*/ 55 w 361"/>
                <a:gd name="T15" fmla="*/ 159 h 840"/>
                <a:gd name="T16" fmla="*/ 50 w 361"/>
                <a:gd name="T17" fmla="*/ 168 h 840"/>
                <a:gd name="T18" fmla="*/ 44 w 361"/>
                <a:gd name="T19" fmla="*/ 179 h 840"/>
                <a:gd name="T20" fmla="*/ 38 w 361"/>
                <a:gd name="T21" fmla="*/ 185 h 840"/>
                <a:gd name="T22" fmla="*/ 32 w 361"/>
                <a:gd name="T23" fmla="*/ 187 h 840"/>
                <a:gd name="T24" fmla="*/ 24 w 361"/>
                <a:gd name="T25" fmla="*/ 186 h 840"/>
                <a:gd name="T26" fmla="*/ 20 w 361"/>
                <a:gd name="T27" fmla="*/ 186 h 840"/>
                <a:gd name="T28" fmla="*/ 0 w 361"/>
                <a:gd name="T29" fmla="*/ 173 h 840"/>
                <a:gd name="T30" fmla="*/ 8 w 361"/>
                <a:gd name="T31" fmla="*/ 182 h 840"/>
                <a:gd name="T32" fmla="*/ 18 w 361"/>
                <a:gd name="T33" fmla="*/ 191 h 840"/>
                <a:gd name="T34" fmla="*/ 15 w 361"/>
                <a:gd name="T35" fmla="*/ 191 h 840"/>
                <a:gd name="T36" fmla="*/ 2 w 361"/>
                <a:gd name="T37" fmla="*/ 185 h 840"/>
                <a:gd name="T38" fmla="*/ 12 w 361"/>
                <a:gd name="T39" fmla="*/ 193 h 840"/>
                <a:gd name="T40" fmla="*/ 20 w 361"/>
                <a:gd name="T41" fmla="*/ 203 h 840"/>
                <a:gd name="T42" fmla="*/ 31 w 361"/>
                <a:gd name="T43" fmla="*/ 210 h 840"/>
                <a:gd name="T44" fmla="*/ 45 w 361"/>
                <a:gd name="T45" fmla="*/ 210 h 840"/>
                <a:gd name="T46" fmla="*/ 55 w 361"/>
                <a:gd name="T47" fmla="*/ 204 h 840"/>
                <a:gd name="T48" fmla="*/ 64 w 361"/>
                <a:gd name="T49" fmla="*/ 191 h 840"/>
                <a:gd name="T50" fmla="*/ 69 w 361"/>
                <a:gd name="T51" fmla="*/ 173 h 840"/>
                <a:gd name="T52" fmla="*/ 71 w 361"/>
                <a:gd name="T53" fmla="*/ 159 h 840"/>
                <a:gd name="T54" fmla="*/ 71 w 361"/>
                <a:gd name="T55" fmla="*/ 148 h 840"/>
                <a:gd name="T56" fmla="*/ 71 w 361"/>
                <a:gd name="T57" fmla="*/ 139 h 840"/>
                <a:gd name="T58" fmla="*/ 83 w 361"/>
                <a:gd name="T59" fmla="*/ 143 h 840"/>
                <a:gd name="T60" fmla="*/ 91 w 361"/>
                <a:gd name="T61" fmla="*/ 142 h 840"/>
                <a:gd name="T62" fmla="*/ 75 w 361"/>
                <a:gd name="T63" fmla="*/ 139 h 840"/>
                <a:gd name="T64" fmla="*/ 71 w 361"/>
                <a:gd name="T65" fmla="*/ 135 h 840"/>
                <a:gd name="T66" fmla="*/ 66 w 361"/>
                <a:gd name="T67" fmla="*/ 125 h 840"/>
                <a:gd name="T68" fmla="*/ 61 w 361"/>
                <a:gd name="T69" fmla="*/ 111 h 840"/>
                <a:gd name="T70" fmla="*/ 58 w 361"/>
                <a:gd name="T71" fmla="*/ 95 h 840"/>
                <a:gd name="T72" fmla="*/ 55 w 361"/>
                <a:gd name="T73" fmla="*/ 82 h 840"/>
                <a:gd name="T74" fmla="*/ 52 w 361"/>
                <a:gd name="T75" fmla="*/ 55 h 840"/>
                <a:gd name="T76" fmla="*/ 47 w 361"/>
                <a:gd name="T77" fmla="*/ 38 h 840"/>
                <a:gd name="T78" fmla="*/ 39 w 361"/>
                <a:gd name="T79" fmla="*/ 20 h 840"/>
                <a:gd name="T80" fmla="*/ 33 w 361"/>
                <a:gd name="T81" fmla="*/ 5 h 840"/>
                <a:gd name="T82" fmla="*/ 27 w 361"/>
                <a:gd name="T83" fmla="*/ 0 h 840"/>
                <a:gd name="T84" fmla="*/ 27 w 361"/>
                <a:gd name="T85" fmla="*/ 0 h 8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1"/>
                <a:gd name="T130" fmla="*/ 0 h 840"/>
                <a:gd name="T131" fmla="*/ 361 w 361"/>
                <a:gd name="T132" fmla="*/ 840 h 8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1" h="840">
                  <a:moveTo>
                    <a:pt x="107" y="0"/>
                  </a:moveTo>
                  <a:lnTo>
                    <a:pt x="157" y="136"/>
                  </a:lnTo>
                  <a:lnTo>
                    <a:pt x="186" y="273"/>
                  </a:lnTo>
                  <a:lnTo>
                    <a:pt x="205" y="385"/>
                  </a:lnTo>
                  <a:lnTo>
                    <a:pt x="241" y="475"/>
                  </a:lnTo>
                  <a:lnTo>
                    <a:pt x="258" y="556"/>
                  </a:lnTo>
                  <a:lnTo>
                    <a:pt x="241" y="609"/>
                  </a:lnTo>
                  <a:lnTo>
                    <a:pt x="219" y="633"/>
                  </a:lnTo>
                  <a:lnTo>
                    <a:pt x="200" y="672"/>
                  </a:lnTo>
                  <a:lnTo>
                    <a:pt x="176" y="716"/>
                  </a:lnTo>
                  <a:lnTo>
                    <a:pt x="151" y="738"/>
                  </a:lnTo>
                  <a:lnTo>
                    <a:pt x="127" y="745"/>
                  </a:lnTo>
                  <a:lnTo>
                    <a:pt x="96" y="743"/>
                  </a:lnTo>
                  <a:lnTo>
                    <a:pt x="78" y="741"/>
                  </a:lnTo>
                  <a:lnTo>
                    <a:pt x="0" y="692"/>
                  </a:lnTo>
                  <a:lnTo>
                    <a:pt x="30" y="726"/>
                  </a:lnTo>
                  <a:lnTo>
                    <a:pt x="71" y="762"/>
                  </a:lnTo>
                  <a:lnTo>
                    <a:pt x="57" y="763"/>
                  </a:lnTo>
                  <a:lnTo>
                    <a:pt x="8" y="738"/>
                  </a:lnTo>
                  <a:lnTo>
                    <a:pt x="47" y="772"/>
                  </a:lnTo>
                  <a:lnTo>
                    <a:pt x="78" y="812"/>
                  </a:lnTo>
                  <a:lnTo>
                    <a:pt x="122" y="838"/>
                  </a:lnTo>
                  <a:lnTo>
                    <a:pt x="178" y="840"/>
                  </a:lnTo>
                  <a:lnTo>
                    <a:pt x="220" y="814"/>
                  </a:lnTo>
                  <a:lnTo>
                    <a:pt x="253" y="763"/>
                  </a:lnTo>
                  <a:lnTo>
                    <a:pt x="273" y="690"/>
                  </a:lnTo>
                  <a:lnTo>
                    <a:pt x="281" y="633"/>
                  </a:lnTo>
                  <a:lnTo>
                    <a:pt x="281" y="589"/>
                  </a:lnTo>
                  <a:lnTo>
                    <a:pt x="281" y="556"/>
                  </a:lnTo>
                  <a:lnTo>
                    <a:pt x="329" y="570"/>
                  </a:lnTo>
                  <a:lnTo>
                    <a:pt x="361" y="565"/>
                  </a:lnTo>
                  <a:lnTo>
                    <a:pt x="300" y="553"/>
                  </a:lnTo>
                  <a:lnTo>
                    <a:pt x="281" y="539"/>
                  </a:lnTo>
                  <a:lnTo>
                    <a:pt x="261" y="499"/>
                  </a:lnTo>
                  <a:lnTo>
                    <a:pt x="244" y="441"/>
                  </a:lnTo>
                  <a:lnTo>
                    <a:pt x="229" y="380"/>
                  </a:lnTo>
                  <a:lnTo>
                    <a:pt x="220" y="326"/>
                  </a:lnTo>
                  <a:lnTo>
                    <a:pt x="205" y="219"/>
                  </a:lnTo>
                  <a:lnTo>
                    <a:pt x="186" y="149"/>
                  </a:lnTo>
                  <a:lnTo>
                    <a:pt x="154" y="80"/>
                  </a:lnTo>
                  <a:lnTo>
                    <a:pt x="132" y="20"/>
                  </a:lnTo>
                  <a:lnTo>
                    <a:pt x="10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2" name="Freeform 75">
              <a:extLst>
                <a:ext uri="{FF2B5EF4-FFF2-40B4-BE49-F238E27FC236}">
                  <a16:creationId xmlns:a16="http://schemas.microsoft.com/office/drawing/2014/main" id="{75901790-D69E-4F0C-88A6-F381022CDB04}"/>
                </a:ext>
              </a:extLst>
            </p:cNvPr>
            <p:cNvSpPr>
              <a:spLocks/>
            </p:cNvSpPr>
            <p:nvPr/>
          </p:nvSpPr>
          <p:spPr bwMode="auto">
            <a:xfrm>
              <a:off x="5079" y="3697"/>
              <a:ext cx="102" cy="96"/>
            </a:xfrm>
            <a:custGeom>
              <a:avLst/>
              <a:gdLst>
                <a:gd name="T0" fmla="*/ 0 w 203"/>
                <a:gd name="T1" fmla="*/ 38 h 191"/>
                <a:gd name="T2" fmla="*/ 10 w 203"/>
                <a:gd name="T3" fmla="*/ 44 h 191"/>
                <a:gd name="T4" fmla="*/ 24 w 203"/>
                <a:gd name="T5" fmla="*/ 45 h 191"/>
                <a:gd name="T6" fmla="*/ 33 w 203"/>
                <a:gd name="T7" fmla="*/ 43 h 191"/>
                <a:gd name="T8" fmla="*/ 39 w 203"/>
                <a:gd name="T9" fmla="*/ 37 h 191"/>
                <a:gd name="T10" fmla="*/ 44 w 203"/>
                <a:gd name="T11" fmla="*/ 25 h 191"/>
                <a:gd name="T12" fmla="*/ 51 w 203"/>
                <a:gd name="T13" fmla="*/ 0 h 191"/>
                <a:gd name="T14" fmla="*/ 50 w 203"/>
                <a:gd name="T15" fmla="*/ 17 h 191"/>
                <a:gd name="T16" fmla="*/ 48 w 203"/>
                <a:gd name="T17" fmla="*/ 27 h 191"/>
                <a:gd name="T18" fmla="*/ 43 w 203"/>
                <a:gd name="T19" fmla="*/ 37 h 191"/>
                <a:gd name="T20" fmla="*/ 38 w 203"/>
                <a:gd name="T21" fmla="*/ 43 h 191"/>
                <a:gd name="T22" fmla="*/ 28 w 203"/>
                <a:gd name="T23" fmla="*/ 48 h 191"/>
                <a:gd name="T24" fmla="*/ 16 w 203"/>
                <a:gd name="T25" fmla="*/ 48 h 191"/>
                <a:gd name="T26" fmla="*/ 8 w 203"/>
                <a:gd name="T27" fmla="*/ 47 h 191"/>
                <a:gd name="T28" fmla="*/ 0 w 203"/>
                <a:gd name="T29" fmla="*/ 38 h 191"/>
                <a:gd name="T30" fmla="*/ 0 w 203"/>
                <a:gd name="T31" fmla="*/ 38 h 1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03"/>
                <a:gd name="T49" fmla="*/ 0 h 191"/>
                <a:gd name="T50" fmla="*/ 203 w 203"/>
                <a:gd name="T51" fmla="*/ 191 h 1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03" h="191">
                  <a:moveTo>
                    <a:pt x="0" y="152"/>
                  </a:moveTo>
                  <a:lnTo>
                    <a:pt x="40" y="176"/>
                  </a:lnTo>
                  <a:lnTo>
                    <a:pt x="95" y="179"/>
                  </a:lnTo>
                  <a:lnTo>
                    <a:pt x="129" y="169"/>
                  </a:lnTo>
                  <a:lnTo>
                    <a:pt x="156" y="146"/>
                  </a:lnTo>
                  <a:lnTo>
                    <a:pt x="173" y="98"/>
                  </a:lnTo>
                  <a:lnTo>
                    <a:pt x="203" y="0"/>
                  </a:lnTo>
                  <a:lnTo>
                    <a:pt x="200" y="66"/>
                  </a:lnTo>
                  <a:lnTo>
                    <a:pt x="191" y="108"/>
                  </a:lnTo>
                  <a:lnTo>
                    <a:pt x="169" y="146"/>
                  </a:lnTo>
                  <a:lnTo>
                    <a:pt x="151" y="171"/>
                  </a:lnTo>
                  <a:lnTo>
                    <a:pt x="110" y="191"/>
                  </a:lnTo>
                  <a:lnTo>
                    <a:pt x="61" y="190"/>
                  </a:lnTo>
                  <a:lnTo>
                    <a:pt x="32" y="186"/>
                  </a:lnTo>
                  <a:lnTo>
                    <a:pt x="0" y="1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3" name="Freeform 76">
              <a:extLst>
                <a:ext uri="{FF2B5EF4-FFF2-40B4-BE49-F238E27FC236}">
                  <a16:creationId xmlns:a16="http://schemas.microsoft.com/office/drawing/2014/main" id="{3FDAC542-CF48-43BF-B2C4-34AA15569D9D}"/>
                </a:ext>
              </a:extLst>
            </p:cNvPr>
            <p:cNvSpPr>
              <a:spLocks/>
            </p:cNvSpPr>
            <p:nvPr/>
          </p:nvSpPr>
          <p:spPr bwMode="auto">
            <a:xfrm>
              <a:off x="5008" y="3673"/>
              <a:ext cx="82" cy="113"/>
            </a:xfrm>
            <a:custGeom>
              <a:avLst/>
              <a:gdLst>
                <a:gd name="T0" fmla="*/ 35 w 163"/>
                <a:gd name="T1" fmla="*/ 50 h 226"/>
                <a:gd name="T2" fmla="*/ 26 w 163"/>
                <a:gd name="T3" fmla="*/ 45 h 226"/>
                <a:gd name="T4" fmla="*/ 21 w 163"/>
                <a:gd name="T5" fmla="*/ 39 h 226"/>
                <a:gd name="T6" fmla="*/ 24 w 163"/>
                <a:gd name="T7" fmla="*/ 48 h 226"/>
                <a:gd name="T8" fmla="*/ 18 w 163"/>
                <a:gd name="T9" fmla="*/ 48 h 226"/>
                <a:gd name="T10" fmla="*/ 11 w 163"/>
                <a:gd name="T11" fmla="*/ 41 h 226"/>
                <a:gd name="T12" fmla="*/ 7 w 163"/>
                <a:gd name="T13" fmla="*/ 27 h 226"/>
                <a:gd name="T14" fmla="*/ 5 w 163"/>
                <a:gd name="T15" fmla="*/ 17 h 226"/>
                <a:gd name="T16" fmla="*/ 4 w 163"/>
                <a:gd name="T17" fmla="*/ 8 h 226"/>
                <a:gd name="T18" fmla="*/ 6 w 163"/>
                <a:gd name="T19" fmla="*/ 0 h 226"/>
                <a:gd name="T20" fmla="*/ 0 w 163"/>
                <a:gd name="T21" fmla="*/ 8 h 226"/>
                <a:gd name="T22" fmla="*/ 0 w 163"/>
                <a:gd name="T23" fmla="*/ 22 h 226"/>
                <a:gd name="T24" fmla="*/ 3 w 163"/>
                <a:gd name="T25" fmla="*/ 31 h 226"/>
                <a:gd name="T26" fmla="*/ 8 w 163"/>
                <a:gd name="T27" fmla="*/ 39 h 226"/>
                <a:gd name="T28" fmla="*/ 15 w 163"/>
                <a:gd name="T29" fmla="*/ 50 h 226"/>
                <a:gd name="T30" fmla="*/ 18 w 163"/>
                <a:gd name="T31" fmla="*/ 49 h 226"/>
                <a:gd name="T32" fmla="*/ 24 w 163"/>
                <a:gd name="T33" fmla="*/ 51 h 226"/>
                <a:gd name="T34" fmla="*/ 31 w 163"/>
                <a:gd name="T35" fmla="*/ 51 h 226"/>
                <a:gd name="T36" fmla="*/ 41 w 163"/>
                <a:gd name="T37" fmla="*/ 57 h 226"/>
                <a:gd name="T38" fmla="*/ 35 w 163"/>
                <a:gd name="T39" fmla="*/ 50 h 226"/>
                <a:gd name="T40" fmla="*/ 35 w 163"/>
                <a:gd name="T41" fmla="*/ 50 h 22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3"/>
                <a:gd name="T64" fmla="*/ 0 h 226"/>
                <a:gd name="T65" fmla="*/ 163 w 163"/>
                <a:gd name="T66" fmla="*/ 226 h 22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3" h="226">
                  <a:moveTo>
                    <a:pt x="137" y="200"/>
                  </a:moveTo>
                  <a:lnTo>
                    <a:pt x="101" y="177"/>
                  </a:lnTo>
                  <a:lnTo>
                    <a:pt x="83" y="156"/>
                  </a:lnTo>
                  <a:lnTo>
                    <a:pt x="96" y="190"/>
                  </a:lnTo>
                  <a:lnTo>
                    <a:pt x="71" y="190"/>
                  </a:lnTo>
                  <a:lnTo>
                    <a:pt x="44" y="161"/>
                  </a:lnTo>
                  <a:lnTo>
                    <a:pt x="28" y="107"/>
                  </a:lnTo>
                  <a:lnTo>
                    <a:pt x="18" y="65"/>
                  </a:lnTo>
                  <a:lnTo>
                    <a:pt x="15" y="31"/>
                  </a:lnTo>
                  <a:lnTo>
                    <a:pt x="22" y="0"/>
                  </a:lnTo>
                  <a:lnTo>
                    <a:pt x="0" y="32"/>
                  </a:lnTo>
                  <a:lnTo>
                    <a:pt x="0" y="87"/>
                  </a:lnTo>
                  <a:lnTo>
                    <a:pt x="10" y="121"/>
                  </a:lnTo>
                  <a:lnTo>
                    <a:pt x="32" y="156"/>
                  </a:lnTo>
                  <a:lnTo>
                    <a:pt x="57" y="197"/>
                  </a:lnTo>
                  <a:lnTo>
                    <a:pt x="71" y="194"/>
                  </a:lnTo>
                  <a:lnTo>
                    <a:pt x="95" y="204"/>
                  </a:lnTo>
                  <a:lnTo>
                    <a:pt x="122" y="204"/>
                  </a:lnTo>
                  <a:lnTo>
                    <a:pt x="163" y="226"/>
                  </a:lnTo>
                  <a:lnTo>
                    <a:pt x="137" y="2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4" name="Freeform 77">
              <a:extLst>
                <a:ext uri="{FF2B5EF4-FFF2-40B4-BE49-F238E27FC236}">
                  <a16:creationId xmlns:a16="http://schemas.microsoft.com/office/drawing/2014/main" id="{56968073-1527-42C3-B6B0-022C473BE024}"/>
                </a:ext>
              </a:extLst>
            </p:cNvPr>
            <p:cNvSpPr>
              <a:spLocks/>
            </p:cNvSpPr>
            <p:nvPr/>
          </p:nvSpPr>
          <p:spPr bwMode="auto">
            <a:xfrm>
              <a:off x="4918" y="3405"/>
              <a:ext cx="136" cy="331"/>
            </a:xfrm>
            <a:custGeom>
              <a:avLst/>
              <a:gdLst>
                <a:gd name="T0" fmla="*/ 68 w 273"/>
                <a:gd name="T1" fmla="*/ 166 h 662"/>
                <a:gd name="T2" fmla="*/ 51 w 273"/>
                <a:gd name="T3" fmla="*/ 133 h 662"/>
                <a:gd name="T4" fmla="*/ 45 w 273"/>
                <a:gd name="T5" fmla="*/ 119 h 662"/>
                <a:gd name="T6" fmla="*/ 39 w 273"/>
                <a:gd name="T7" fmla="*/ 101 h 662"/>
                <a:gd name="T8" fmla="*/ 23 w 273"/>
                <a:gd name="T9" fmla="*/ 65 h 662"/>
                <a:gd name="T10" fmla="*/ 11 w 273"/>
                <a:gd name="T11" fmla="*/ 32 h 662"/>
                <a:gd name="T12" fmla="*/ 4 w 273"/>
                <a:gd name="T13" fmla="*/ 7 h 662"/>
                <a:gd name="T14" fmla="*/ 3 w 273"/>
                <a:gd name="T15" fmla="*/ 0 h 662"/>
                <a:gd name="T16" fmla="*/ 0 w 273"/>
                <a:gd name="T17" fmla="*/ 3 h 662"/>
                <a:gd name="T18" fmla="*/ 7 w 273"/>
                <a:gd name="T19" fmla="*/ 37 h 662"/>
                <a:gd name="T20" fmla="*/ 25 w 273"/>
                <a:gd name="T21" fmla="*/ 80 h 662"/>
                <a:gd name="T22" fmla="*/ 39 w 273"/>
                <a:gd name="T23" fmla="*/ 111 h 662"/>
                <a:gd name="T24" fmla="*/ 46 w 273"/>
                <a:gd name="T25" fmla="*/ 129 h 662"/>
                <a:gd name="T26" fmla="*/ 55 w 273"/>
                <a:gd name="T27" fmla="*/ 148 h 662"/>
                <a:gd name="T28" fmla="*/ 68 w 273"/>
                <a:gd name="T29" fmla="*/ 166 h 662"/>
                <a:gd name="T30" fmla="*/ 68 w 273"/>
                <a:gd name="T31" fmla="*/ 166 h 66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73"/>
                <a:gd name="T49" fmla="*/ 0 h 662"/>
                <a:gd name="T50" fmla="*/ 273 w 273"/>
                <a:gd name="T51" fmla="*/ 662 h 66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73" h="662">
                  <a:moveTo>
                    <a:pt x="273" y="662"/>
                  </a:moveTo>
                  <a:lnTo>
                    <a:pt x="205" y="531"/>
                  </a:lnTo>
                  <a:lnTo>
                    <a:pt x="180" y="475"/>
                  </a:lnTo>
                  <a:lnTo>
                    <a:pt x="158" y="402"/>
                  </a:lnTo>
                  <a:lnTo>
                    <a:pt x="93" y="260"/>
                  </a:lnTo>
                  <a:lnTo>
                    <a:pt x="46" y="127"/>
                  </a:lnTo>
                  <a:lnTo>
                    <a:pt x="17" y="27"/>
                  </a:lnTo>
                  <a:lnTo>
                    <a:pt x="12" y="0"/>
                  </a:lnTo>
                  <a:lnTo>
                    <a:pt x="0" y="12"/>
                  </a:lnTo>
                  <a:lnTo>
                    <a:pt x="31" y="148"/>
                  </a:lnTo>
                  <a:lnTo>
                    <a:pt x="102" y="319"/>
                  </a:lnTo>
                  <a:lnTo>
                    <a:pt x="158" y="441"/>
                  </a:lnTo>
                  <a:lnTo>
                    <a:pt x="185" y="514"/>
                  </a:lnTo>
                  <a:lnTo>
                    <a:pt x="221" y="592"/>
                  </a:lnTo>
                  <a:lnTo>
                    <a:pt x="273" y="66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5" name="Freeform 78">
              <a:extLst>
                <a:ext uri="{FF2B5EF4-FFF2-40B4-BE49-F238E27FC236}">
                  <a16:creationId xmlns:a16="http://schemas.microsoft.com/office/drawing/2014/main" id="{2F2A2913-9C1D-4E0B-B5BC-ACA4D5B5FD4A}"/>
                </a:ext>
              </a:extLst>
            </p:cNvPr>
            <p:cNvSpPr>
              <a:spLocks/>
            </p:cNvSpPr>
            <p:nvPr/>
          </p:nvSpPr>
          <p:spPr bwMode="auto">
            <a:xfrm>
              <a:off x="4991" y="3651"/>
              <a:ext cx="27" cy="88"/>
            </a:xfrm>
            <a:custGeom>
              <a:avLst/>
              <a:gdLst>
                <a:gd name="T0" fmla="*/ 10 w 52"/>
                <a:gd name="T1" fmla="*/ 5 h 176"/>
                <a:gd name="T2" fmla="*/ 7 w 52"/>
                <a:gd name="T3" fmla="*/ 10 h 176"/>
                <a:gd name="T4" fmla="*/ 6 w 52"/>
                <a:gd name="T5" fmla="*/ 22 h 176"/>
                <a:gd name="T6" fmla="*/ 6 w 52"/>
                <a:gd name="T7" fmla="*/ 29 h 176"/>
                <a:gd name="T8" fmla="*/ 14 w 52"/>
                <a:gd name="T9" fmla="*/ 42 h 176"/>
                <a:gd name="T10" fmla="*/ 9 w 52"/>
                <a:gd name="T11" fmla="*/ 44 h 176"/>
                <a:gd name="T12" fmla="*/ 2 w 52"/>
                <a:gd name="T13" fmla="*/ 31 h 176"/>
                <a:gd name="T14" fmla="*/ 0 w 52"/>
                <a:gd name="T15" fmla="*/ 17 h 176"/>
                <a:gd name="T16" fmla="*/ 2 w 52"/>
                <a:gd name="T17" fmla="*/ 6 h 176"/>
                <a:gd name="T18" fmla="*/ 9 w 52"/>
                <a:gd name="T19" fmla="*/ 0 h 176"/>
                <a:gd name="T20" fmla="*/ 10 w 52"/>
                <a:gd name="T21" fmla="*/ 5 h 176"/>
                <a:gd name="T22" fmla="*/ 10 w 52"/>
                <a:gd name="T23" fmla="*/ 5 h 17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2"/>
                <a:gd name="T37" fmla="*/ 0 h 176"/>
                <a:gd name="T38" fmla="*/ 52 w 52"/>
                <a:gd name="T39" fmla="*/ 176 h 17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2" h="176">
                  <a:moveTo>
                    <a:pt x="37" y="19"/>
                  </a:moveTo>
                  <a:lnTo>
                    <a:pt x="27" y="39"/>
                  </a:lnTo>
                  <a:lnTo>
                    <a:pt x="22" y="88"/>
                  </a:lnTo>
                  <a:lnTo>
                    <a:pt x="22" y="115"/>
                  </a:lnTo>
                  <a:lnTo>
                    <a:pt x="52" y="165"/>
                  </a:lnTo>
                  <a:lnTo>
                    <a:pt x="34" y="176"/>
                  </a:lnTo>
                  <a:lnTo>
                    <a:pt x="6" y="124"/>
                  </a:lnTo>
                  <a:lnTo>
                    <a:pt x="0" y="65"/>
                  </a:lnTo>
                  <a:lnTo>
                    <a:pt x="5" y="24"/>
                  </a:lnTo>
                  <a:lnTo>
                    <a:pt x="34" y="0"/>
                  </a:lnTo>
                  <a:lnTo>
                    <a:pt x="37"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6" name="Freeform 79">
              <a:extLst>
                <a:ext uri="{FF2B5EF4-FFF2-40B4-BE49-F238E27FC236}">
                  <a16:creationId xmlns:a16="http://schemas.microsoft.com/office/drawing/2014/main" id="{71E875A2-2B14-4E29-BA72-06BA1CE2756E}"/>
                </a:ext>
              </a:extLst>
            </p:cNvPr>
            <p:cNvSpPr>
              <a:spLocks/>
            </p:cNvSpPr>
            <p:nvPr/>
          </p:nvSpPr>
          <p:spPr bwMode="auto">
            <a:xfrm>
              <a:off x="4993" y="3721"/>
              <a:ext cx="93" cy="238"/>
            </a:xfrm>
            <a:custGeom>
              <a:avLst/>
              <a:gdLst>
                <a:gd name="T0" fmla="*/ 3 w 187"/>
                <a:gd name="T1" fmla="*/ 0 h 477"/>
                <a:gd name="T2" fmla="*/ 1 w 187"/>
                <a:gd name="T3" fmla="*/ 18 h 477"/>
                <a:gd name="T4" fmla="*/ 3 w 187"/>
                <a:gd name="T5" fmla="*/ 32 h 477"/>
                <a:gd name="T6" fmla="*/ 5 w 187"/>
                <a:gd name="T7" fmla="*/ 37 h 477"/>
                <a:gd name="T8" fmla="*/ 12 w 187"/>
                <a:gd name="T9" fmla="*/ 44 h 477"/>
                <a:gd name="T10" fmla="*/ 14 w 187"/>
                <a:gd name="T11" fmla="*/ 46 h 477"/>
                <a:gd name="T12" fmla="*/ 14 w 187"/>
                <a:gd name="T13" fmla="*/ 53 h 477"/>
                <a:gd name="T14" fmla="*/ 7 w 187"/>
                <a:gd name="T15" fmla="*/ 50 h 477"/>
                <a:gd name="T16" fmla="*/ 0 w 187"/>
                <a:gd name="T17" fmla="*/ 38 h 477"/>
                <a:gd name="T18" fmla="*/ 0 w 187"/>
                <a:gd name="T19" fmla="*/ 48 h 477"/>
                <a:gd name="T20" fmla="*/ 7 w 187"/>
                <a:gd name="T21" fmla="*/ 56 h 477"/>
                <a:gd name="T22" fmla="*/ 16 w 187"/>
                <a:gd name="T23" fmla="*/ 59 h 477"/>
                <a:gd name="T24" fmla="*/ 17 w 187"/>
                <a:gd name="T25" fmla="*/ 66 h 477"/>
                <a:gd name="T26" fmla="*/ 12 w 187"/>
                <a:gd name="T27" fmla="*/ 65 h 477"/>
                <a:gd name="T28" fmla="*/ 0 w 187"/>
                <a:gd name="T29" fmla="*/ 55 h 477"/>
                <a:gd name="T30" fmla="*/ 1 w 187"/>
                <a:gd name="T31" fmla="*/ 64 h 477"/>
                <a:gd name="T32" fmla="*/ 7 w 187"/>
                <a:gd name="T33" fmla="*/ 69 h 477"/>
                <a:gd name="T34" fmla="*/ 11 w 187"/>
                <a:gd name="T35" fmla="*/ 71 h 477"/>
                <a:gd name="T36" fmla="*/ 19 w 187"/>
                <a:gd name="T37" fmla="*/ 74 h 477"/>
                <a:gd name="T38" fmla="*/ 21 w 187"/>
                <a:gd name="T39" fmla="*/ 82 h 477"/>
                <a:gd name="T40" fmla="*/ 12 w 187"/>
                <a:gd name="T41" fmla="*/ 81 h 477"/>
                <a:gd name="T42" fmla="*/ 1 w 187"/>
                <a:gd name="T43" fmla="*/ 71 h 477"/>
                <a:gd name="T44" fmla="*/ 8 w 187"/>
                <a:gd name="T45" fmla="*/ 90 h 477"/>
                <a:gd name="T46" fmla="*/ 20 w 187"/>
                <a:gd name="T47" fmla="*/ 107 h 477"/>
                <a:gd name="T48" fmla="*/ 35 w 187"/>
                <a:gd name="T49" fmla="*/ 118 h 477"/>
                <a:gd name="T50" fmla="*/ 46 w 187"/>
                <a:gd name="T51" fmla="*/ 119 h 477"/>
                <a:gd name="T52" fmla="*/ 32 w 187"/>
                <a:gd name="T53" fmla="*/ 112 h 477"/>
                <a:gd name="T54" fmla="*/ 26 w 187"/>
                <a:gd name="T55" fmla="*/ 105 h 477"/>
                <a:gd name="T56" fmla="*/ 20 w 187"/>
                <a:gd name="T57" fmla="*/ 95 h 477"/>
                <a:gd name="T58" fmla="*/ 20 w 187"/>
                <a:gd name="T59" fmla="*/ 90 h 477"/>
                <a:gd name="T60" fmla="*/ 38 w 187"/>
                <a:gd name="T61" fmla="*/ 91 h 477"/>
                <a:gd name="T62" fmla="*/ 43 w 187"/>
                <a:gd name="T63" fmla="*/ 99 h 477"/>
                <a:gd name="T64" fmla="*/ 46 w 187"/>
                <a:gd name="T65" fmla="*/ 108 h 477"/>
                <a:gd name="T66" fmla="*/ 44 w 187"/>
                <a:gd name="T67" fmla="*/ 89 h 477"/>
                <a:gd name="T68" fmla="*/ 40 w 187"/>
                <a:gd name="T69" fmla="*/ 81 h 477"/>
                <a:gd name="T70" fmla="*/ 33 w 187"/>
                <a:gd name="T71" fmla="*/ 76 h 477"/>
                <a:gd name="T72" fmla="*/ 30 w 187"/>
                <a:gd name="T73" fmla="*/ 60 h 477"/>
                <a:gd name="T74" fmla="*/ 29 w 187"/>
                <a:gd name="T75" fmla="*/ 43 h 477"/>
                <a:gd name="T76" fmla="*/ 30 w 187"/>
                <a:gd name="T77" fmla="*/ 35 h 477"/>
                <a:gd name="T78" fmla="*/ 34 w 187"/>
                <a:gd name="T79" fmla="*/ 32 h 477"/>
                <a:gd name="T80" fmla="*/ 29 w 187"/>
                <a:gd name="T81" fmla="*/ 28 h 477"/>
                <a:gd name="T82" fmla="*/ 15 w 187"/>
                <a:gd name="T83" fmla="*/ 27 h 477"/>
                <a:gd name="T84" fmla="*/ 11 w 187"/>
                <a:gd name="T85" fmla="*/ 23 h 477"/>
                <a:gd name="T86" fmla="*/ 14 w 187"/>
                <a:gd name="T87" fmla="*/ 6 h 477"/>
                <a:gd name="T88" fmla="*/ 3 w 187"/>
                <a:gd name="T89" fmla="*/ 0 h 477"/>
                <a:gd name="T90" fmla="*/ 3 w 187"/>
                <a:gd name="T91" fmla="*/ 0 h 4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7"/>
                <a:gd name="T139" fmla="*/ 0 h 477"/>
                <a:gd name="T140" fmla="*/ 187 w 187"/>
                <a:gd name="T141" fmla="*/ 477 h 4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7" h="477">
                  <a:moveTo>
                    <a:pt x="15" y="0"/>
                  </a:moveTo>
                  <a:lnTo>
                    <a:pt x="7" y="73"/>
                  </a:lnTo>
                  <a:lnTo>
                    <a:pt x="15" y="131"/>
                  </a:lnTo>
                  <a:lnTo>
                    <a:pt x="22" y="149"/>
                  </a:lnTo>
                  <a:lnTo>
                    <a:pt x="48" y="177"/>
                  </a:lnTo>
                  <a:lnTo>
                    <a:pt x="59" y="185"/>
                  </a:lnTo>
                  <a:lnTo>
                    <a:pt x="58" y="212"/>
                  </a:lnTo>
                  <a:lnTo>
                    <a:pt x="31" y="200"/>
                  </a:lnTo>
                  <a:lnTo>
                    <a:pt x="2" y="153"/>
                  </a:lnTo>
                  <a:lnTo>
                    <a:pt x="0" y="194"/>
                  </a:lnTo>
                  <a:lnTo>
                    <a:pt x="31" y="224"/>
                  </a:lnTo>
                  <a:lnTo>
                    <a:pt x="66" y="239"/>
                  </a:lnTo>
                  <a:lnTo>
                    <a:pt x="68" y="266"/>
                  </a:lnTo>
                  <a:lnTo>
                    <a:pt x="51" y="263"/>
                  </a:lnTo>
                  <a:lnTo>
                    <a:pt x="0" y="221"/>
                  </a:lnTo>
                  <a:lnTo>
                    <a:pt x="5" y="256"/>
                  </a:lnTo>
                  <a:lnTo>
                    <a:pt x="29" y="278"/>
                  </a:lnTo>
                  <a:lnTo>
                    <a:pt x="46" y="287"/>
                  </a:lnTo>
                  <a:lnTo>
                    <a:pt x="78" y="299"/>
                  </a:lnTo>
                  <a:lnTo>
                    <a:pt x="85" y="329"/>
                  </a:lnTo>
                  <a:lnTo>
                    <a:pt x="51" y="324"/>
                  </a:lnTo>
                  <a:lnTo>
                    <a:pt x="5" y="285"/>
                  </a:lnTo>
                  <a:lnTo>
                    <a:pt x="34" y="360"/>
                  </a:lnTo>
                  <a:lnTo>
                    <a:pt x="82" y="431"/>
                  </a:lnTo>
                  <a:lnTo>
                    <a:pt x="141" y="475"/>
                  </a:lnTo>
                  <a:lnTo>
                    <a:pt x="187" y="477"/>
                  </a:lnTo>
                  <a:lnTo>
                    <a:pt x="131" y="448"/>
                  </a:lnTo>
                  <a:lnTo>
                    <a:pt x="104" y="422"/>
                  </a:lnTo>
                  <a:lnTo>
                    <a:pt x="80" y="380"/>
                  </a:lnTo>
                  <a:lnTo>
                    <a:pt x="83" y="360"/>
                  </a:lnTo>
                  <a:lnTo>
                    <a:pt x="153" y="367"/>
                  </a:lnTo>
                  <a:lnTo>
                    <a:pt x="173" y="397"/>
                  </a:lnTo>
                  <a:lnTo>
                    <a:pt x="185" y="434"/>
                  </a:lnTo>
                  <a:lnTo>
                    <a:pt x="178" y="356"/>
                  </a:lnTo>
                  <a:lnTo>
                    <a:pt x="160" y="326"/>
                  </a:lnTo>
                  <a:lnTo>
                    <a:pt x="132" y="307"/>
                  </a:lnTo>
                  <a:lnTo>
                    <a:pt x="121" y="241"/>
                  </a:lnTo>
                  <a:lnTo>
                    <a:pt x="117" y="175"/>
                  </a:lnTo>
                  <a:lnTo>
                    <a:pt x="122" y="141"/>
                  </a:lnTo>
                  <a:lnTo>
                    <a:pt x="139" y="131"/>
                  </a:lnTo>
                  <a:lnTo>
                    <a:pt x="116" y="112"/>
                  </a:lnTo>
                  <a:lnTo>
                    <a:pt x="63" y="110"/>
                  </a:lnTo>
                  <a:lnTo>
                    <a:pt x="44" y="95"/>
                  </a:lnTo>
                  <a:lnTo>
                    <a:pt x="56" y="27"/>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7" name="Freeform 80">
              <a:extLst>
                <a:ext uri="{FF2B5EF4-FFF2-40B4-BE49-F238E27FC236}">
                  <a16:creationId xmlns:a16="http://schemas.microsoft.com/office/drawing/2014/main" id="{52487F9F-6980-4779-BADC-0838A52B3323}"/>
                </a:ext>
              </a:extLst>
            </p:cNvPr>
            <p:cNvSpPr>
              <a:spLocks/>
            </p:cNvSpPr>
            <p:nvPr/>
          </p:nvSpPr>
          <p:spPr bwMode="auto">
            <a:xfrm>
              <a:off x="5034" y="3764"/>
              <a:ext cx="91" cy="206"/>
            </a:xfrm>
            <a:custGeom>
              <a:avLst/>
              <a:gdLst>
                <a:gd name="T0" fmla="*/ 6 w 183"/>
                <a:gd name="T1" fmla="*/ 8 h 412"/>
                <a:gd name="T2" fmla="*/ 13 w 183"/>
                <a:gd name="T3" fmla="*/ 4 h 412"/>
                <a:gd name="T4" fmla="*/ 23 w 183"/>
                <a:gd name="T5" fmla="*/ 7 h 412"/>
                <a:gd name="T6" fmla="*/ 32 w 183"/>
                <a:gd name="T7" fmla="*/ 13 h 412"/>
                <a:gd name="T8" fmla="*/ 14 w 183"/>
                <a:gd name="T9" fmla="*/ 13 h 412"/>
                <a:gd name="T10" fmla="*/ 8 w 183"/>
                <a:gd name="T11" fmla="*/ 17 h 412"/>
                <a:gd name="T12" fmla="*/ 30 w 183"/>
                <a:gd name="T13" fmla="*/ 18 h 412"/>
                <a:gd name="T14" fmla="*/ 30 w 183"/>
                <a:gd name="T15" fmla="*/ 23 h 412"/>
                <a:gd name="T16" fmla="*/ 9 w 183"/>
                <a:gd name="T17" fmla="*/ 21 h 412"/>
                <a:gd name="T18" fmla="*/ 6 w 183"/>
                <a:gd name="T19" fmla="*/ 27 h 412"/>
                <a:gd name="T20" fmla="*/ 29 w 183"/>
                <a:gd name="T21" fmla="*/ 28 h 412"/>
                <a:gd name="T22" fmla="*/ 30 w 183"/>
                <a:gd name="T23" fmla="*/ 33 h 412"/>
                <a:gd name="T24" fmla="*/ 14 w 183"/>
                <a:gd name="T25" fmla="*/ 33 h 412"/>
                <a:gd name="T26" fmla="*/ 14 w 183"/>
                <a:gd name="T27" fmla="*/ 38 h 412"/>
                <a:gd name="T28" fmla="*/ 25 w 183"/>
                <a:gd name="T29" fmla="*/ 39 h 412"/>
                <a:gd name="T30" fmla="*/ 25 w 183"/>
                <a:gd name="T31" fmla="*/ 42 h 412"/>
                <a:gd name="T32" fmla="*/ 16 w 183"/>
                <a:gd name="T33" fmla="*/ 43 h 412"/>
                <a:gd name="T34" fmla="*/ 16 w 183"/>
                <a:gd name="T35" fmla="*/ 47 h 412"/>
                <a:gd name="T36" fmla="*/ 26 w 183"/>
                <a:gd name="T37" fmla="*/ 46 h 412"/>
                <a:gd name="T38" fmla="*/ 23 w 183"/>
                <a:gd name="T39" fmla="*/ 53 h 412"/>
                <a:gd name="T40" fmla="*/ 17 w 183"/>
                <a:gd name="T41" fmla="*/ 55 h 412"/>
                <a:gd name="T42" fmla="*/ 8 w 183"/>
                <a:gd name="T43" fmla="*/ 45 h 412"/>
                <a:gd name="T44" fmla="*/ 11 w 183"/>
                <a:gd name="T45" fmla="*/ 57 h 412"/>
                <a:gd name="T46" fmla="*/ 19 w 183"/>
                <a:gd name="T47" fmla="*/ 61 h 412"/>
                <a:gd name="T48" fmla="*/ 22 w 183"/>
                <a:gd name="T49" fmla="*/ 70 h 412"/>
                <a:gd name="T50" fmla="*/ 10 w 183"/>
                <a:gd name="T51" fmla="*/ 77 h 412"/>
                <a:gd name="T52" fmla="*/ 21 w 183"/>
                <a:gd name="T53" fmla="*/ 90 h 412"/>
                <a:gd name="T54" fmla="*/ 30 w 183"/>
                <a:gd name="T55" fmla="*/ 95 h 412"/>
                <a:gd name="T56" fmla="*/ 28 w 183"/>
                <a:gd name="T57" fmla="*/ 97 h 412"/>
                <a:gd name="T58" fmla="*/ 25 w 183"/>
                <a:gd name="T59" fmla="*/ 97 h 412"/>
                <a:gd name="T60" fmla="*/ 19 w 183"/>
                <a:gd name="T61" fmla="*/ 96 h 412"/>
                <a:gd name="T62" fmla="*/ 0 w 183"/>
                <a:gd name="T63" fmla="*/ 86 h 412"/>
                <a:gd name="T64" fmla="*/ 12 w 183"/>
                <a:gd name="T65" fmla="*/ 99 h 412"/>
                <a:gd name="T66" fmla="*/ 21 w 183"/>
                <a:gd name="T67" fmla="*/ 103 h 412"/>
                <a:gd name="T68" fmla="*/ 32 w 183"/>
                <a:gd name="T69" fmla="*/ 102 h 412"/>
                <a:gd name="T70" fmla="*/ 38 w 183"/>
                <a:gd name="T71" fmla="*/ 99 h 412"/>
                <a:gd name="T72" fmla="*/ 43 w 183"/>
                <a:gd name="T73" fmla="*/ 92 h 412"/>
                <a:gd name="T74" fmla="*/ 45 w 183"/>
                <a:gd name="T75" fmla="*/ 78 h 412"/>
                <a:gd name="T76" fmla="*/ 45 w 183"/>
                <a:gd name="T77" fmla="*/ 67 h 412"/>
                <a:gd name="T78" fmla="*/ 45 w 183"/>
                <a:gd name="T79" fmla="*/ 58 h 412"/>
                <a:gd name="T80" fmla="*/ 40 w 183"/>
                <a:gd name="T81" fmla="*/ 47 h 412"/>
                <a:gd name="T82" fmla="*/ 39 w 183"/>
                <a:gd name="T83" fmla="*/ 27 h 412"/>
                <a:gd name="T84" fmla="*/ 39 w 183"/>
                <a:gd name="T85" fmla="*/ 19 h 412"/>
                <a:gd name="T86" fmla="*/ 39 w 183"/>
                <a:gd name="T87" fmla="*/ 14 h 412"/>
                <a:gd name="T88" fmla="*/ 36 w 183"/>
                <a:gd name="T89" fmla="*/ 12 h 412"/>
                <a:gd name="T90" fmla="*/ 17 w 183"/>
                <a:gd name="T91" fmla="*/ 2 h 412"/>
                <a:gd name="T92" fmla="*/ 11 w 183"/>
                <a:gd name="T93" fmla="*/ 0 h 412"/>
                <a:gd name="T94" fmla="*/ 6 w 183"/>
                <a:gd name="T95" fmla="*/ 8 h 412"/>
                <a:gd name="T96" fmla="*/ 6 w 183"/>
                <a:gd name="T97" fmla="*/ 8 h 41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83"/>
                <a:gd name="T148" fmla="*/ 0 h 412"/>
                <a:gd name="T149" fmla="*/ 183 w 183"/>
                <a:gd name="T150" fmla="*/ 412 h 41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83" h="412">
                  <a:moveTo>
                    <a:pt x="25" y="32"/>
                  </a:moveTo>
                  <a:lnTo>
                    <a:pt x="52" y="13"/>
                  </a:lnTo>
                  <a:lnTo>
                    <a:pt x="93" y="27"/>
                  </a:lnTo>
                  <a:lnTo>
                    <a:pt x="129" y="52"/>
                  </a:lnTo>
                  <a:lnTo>
                    <a:pt x="56" y="51"/>
                  </a:lnTo>
                  <a:lnTo>
                    <a:pt x="34" y="66"/>
                  </a:lnTo>
                  <a:lnTo>
                    <a:pt x="122" y="69"/>
                  </a:lnTo>
                  <a:lnTo>
                    <a:pt x="122" y="91"/>
                  </a:lnTo>
                  <a:lnTo>
                    <a:pt x="37" y="83"/>
                  </a:lnTo>
                  <a:lnTo>
                    <a:pt x="27" y="108"/>
                  </a:lnTo>
                  <a:lnTo>
                    <a:pt x="118" y="110"/>
                  </a:lnTo>
                  <a:lnTo>
                    <a:pt x="120" y="130"/>
                  </a:lnTo>
                  <a:lnTo>
                    <a:pt x="56" y="132"/>
                  </a:lnTo>
                  <a:lnTo>
                    <a:pt x="56" y="151"/>
                  </a:lnTo>
                  <a:lnTo>
                    <a:pt x="103" y="154"/>
                  </a:lnTo>
                  <a:lnTo>
                    <a:pt x="101" y="166"/>
                  </a:lnTo>
                  <a:lnTo>
                    <a:pt x="67" y="171"/>
                  </a:lnTo>
                  <a:lnTo>
                    <a:pt x="66" y="185"/>
                  </a:lnTo>
                  <a:lnTo>
                    <a:pt x="106" y="181"/>
                  </a:lnTo>
                  <a:lnTo>
                    <a:pt x="93" y="212"/>
                  </a:lnTo>
                  <a:lnTo>
                    <a:pt x="69" y="217"/>
                  </a:lnTo>
                  <a:lnTo>
                    <a:pt x="35" y="179"/>
                  </a:lnTo>
                  <a:lnTo>
                    <a:pt x="44" y="227"/>
                  </a:lnTo>
                  <a:lnTo>
                    <a:pt x="79" y="244"/>
                  </a:lnTo>
                  <a:lnTo>
                    <a:pt x="90" y="280"/>
                  </a:lnTo>
                  <a:lnTo>
                    <a:pt x="42" y="305"/>
                  </a:lnTo>
                  <a:lnTo>
                    <a:pt x="86" y="358"/>
                  </a:lnTo>
                  <a:lnTo>
                    <a:pt x="123" y="378"/>
                  </a:lnTo>
                  <a:lnTo>
                    <a:pt x="115" y="385"/>
                  </a:lnTo>
                  <a:lnTo>
                    <a:pt x="103" y="388"/>
                  </a:lnTo>
                  <a:lnTo>
                    <a:pt x="76" y="381"/>
                  </a:lnTo>
                  <a:lnTo>
                    <a:pt x="0" y="341"/>
                  </a:lnTo>
                  <a:lnTo>
                    <a:pt x="49" y="393"/>
                  </a:lnTo>
                  <a:lnTo>
                    <a:pt x="86" y="412"/>
                  </a:lnTo>
                  <a:lnTo>
                    <a:pt x="129" y="408"/>
                  </a:lnTo>
                  <a:lnTo>
                    <a:pt x="154" y="395"/>
                  </a:lnTo>
                  <a:lnTo>
                    <a:pt x="173" y="366"/>
                  </a:lnTo>
                  <a:lnTo>
                    <a:pt x="181" y="310"/>
                  </a:lnTo>
                  <a:lnTo>
                    <a:pt x="183" y="268"/>
                  </a:lnTo>
                  <a:lnTo>
                    <a:pt x="181" y="229"/>
                  </a:lnTo>
                  <a:lnTo>
                    <a:pt x="162" y="185"/>
                  </a:lnTo>
                  <a:lnTo>
                    <a:pt x="157" y="105"/>
                  </a:lnTo>
                  <a:lnTo>
                    <a:pt x="159" y="76"/>
                  </a:lnTo>
                  <a:lnTo>
                    <a:pt x="157" y="54"/>
                  </a:lnTo>
                  <a:lnTo>
                    <a:pt x="146" y="47"/>
                  </a:lnTo>
                  <a:lnTo>
                    <a:pt x="69" y="8"/>
                  </a:lnTo>
                  <a:lnTo>
                    <a:pt x="47" y="0"/>
                  </a:lnTo>
                  <a:lnTo>
                    <a:pt x="25"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8" name="Freeform 81">
              <a:extLst>
                <a:ext uri="{FF2B5EF4-FFF2-40B4-BE49-F238E27FC236}">
                  <a16:creationId xmlns:a16="http://schemas.microsoft.com/office/drawing/2014/main" id="{97EDB988-E720-403D-AF72-E922D50C5DB6}"/>
                </a:ext>
              </a:extLst>
            </p:cNvPr>
            <p:cNvSpPr>
              <a:spLocks/>
            </p:cNvSpPr>
            <p:nvPr/>
          </p:nvSpPr>
          <p:spPr bwMode="auto">
            <a:xfrm>
              <a:off x="5179" y="3641"/>
              <a:ext cx="120" cy="418"/>
            </a:xfrm>
            <a:custGeom>
              <a:avLst/>
              <a:gdLst>
                <a:gd name="T0" fmla="*/ 36 w 239"/>
                <a:gd name="T1" fmla="*/ 209 h 836"/>
                <a:gd name="T2" fmla="*/ 34 w 239"/>
                <a:gd name="T3" fmla="*/ 193 h 836"/>
                <a:gd name="T4" fmla="*/ 38 w 239"/>
                <a:gd name="T5" fmla="*/ 178 h 836"/>
                <a:gd name="T6" fmla="*/ 40 w 239"/>
                <a:gd name="T7" fmla="*/ 162 h 836"/>
                <a:gd name="T8" fmla="*/ 34 w 239"/>
                <a:gd name="T9" fmla="*/ 134 h 836"/>
                <a:gd name="T10" fmla="*/ 24 w 239"/>
                <a:gd name="T11" fmla="*/ 86 h 836"/>
                <a:gd name="T12" fmla="*/ 20 w 239"/>
                <a:gd name="T13" fmla="*/ 75 h 836"/>
                <a:gd name="T14" fmla="*/ 17 w 239"/>
                <a:gd name="T15" fmla="*/ 60 h 836"/>
                <a:gd name="T16" fmla="*/ 16 w 239"/>
                <a:gd name="T17" fmla="*/ 42 h 836"/>
                <a:gd name="T18" fmla="*/ 25 w 239"/>
                <a:gd name="T19" fmla="*/ 47 h 836"/>
                <a:gd name="T20" fmla="*/ 35 w 239"/>
                <a:gd name="T21" fmla="*/ 49 h 836"/>
                <a:gd name="T22" fmla="*/ 50 w 239"/>
                <a:gd name="T23" fmla="*/ 47 h 836"/>
                <a:gd name="T24" fmla="*/ 60 w 239"/>
                <a:gd name="T25" fmla="*/ 41 h 836"/>
                <a:gd name="T26" fmla="*/ 44 w 239"/>
                <a:gd name="T27" fmla="*/ 44 h 836"/>
                <a:gd name="T28" fmla="*/ 31 w 239"/>
                <a:gd name="T29" fmla="*/ 45 h 836"/>
                <a:gd name="T30" fmla="*/ 24 w 239"/>
                <a:gd name="T31" fmla="*/ 41 h 836"/>
                <a:gd name="T32" fmla="*/ 17 w 239"/>
                <a:gd name="T33" fmla="*/ 38 h 836"/>
                <a:gd name="T34" fmla="*/ 13 w 239"/>
                <a:gd name="T35" fmla="*/ 36 h 836"/>
                <a:gd name="T36" fmla="*/ 12 w 239"/>
                <a:gd name="T37" fmla="*/ 26 h 836"/>
                <a:gd name="T38" fmla="*/ 11 w 239"/>
                <a:gd name="T39" fmla="*/ 16 h 836"/>
                <a:gd name="T40" fmla="*/ 7 w 239"/>
                <a:gd name="T41" fmla="*/ 10 h 836"/>
                <a:gd name="T42" fmla="*/ 14 w 239"/>
                <a:gd name="T43" fmla="*/ 12 h 836"/>
                <a:gd name="T44" fmla="*/ 27 w 239"/>
                <a:gd name="T45" fmla="*/ 13 h 836"/>
                <a:gd name="T46" fmla="*/ 11 w 239"/>
                <a:gd name="T47" fmla="*/ 10 h 836"/>
                <a:gd name="T48" fmla="*/ 0 w 239"/>
                <a:gd name="T49" fmla="*/ 0 h 836"/>
                <a:gd name="T50" fmla="*/ 3 w 239"/>
                <a:gd name="T51" fmla="*/ 10 h 836"/>
                <a:gd name="T52" fmla="*/ 8 w 239"/>
                <a:gd name="T53" fmla="*/ 21 h 836"/>
                <a:gd name="T54" fmla="*/ 8 w 239"/>
                <a:gd name="T55" fmla="*/ 36 h 836"/>
                <a:gd name="T56" fmla="*/ 11 w 239"/>
                <a:gd name="T57" fmla="*/ 41 h 836"/>
                <a:gd name="T58" fmla="*/ 12 w 239"/>
                <a:gd name="T59" fmla="*/ 56 h 836"/>
                <a:gd name="T60" fmla="*/ 16 w 239"/>
                <a:gd name="T61" fmla="*/ 75 h 836"/>
                <a:gd name="T62" fmla="*/ 21 w 239"/>
                <a:gd name="T63" fmla="*/ 91 h 836"/>
                <a:gd name="T64" fmla="*/ 27 w 239"/>
                <a:gd name="T65" fmla="*/ 116 h 836"/>
                <a:gd name="T66" fmla="*/ 33 w 239"/>
                <a:gd name="T67" fmla="*/ 150 h 836"/>
                <a:gd name="T68" fmla="*/ 36 w 239"/>
                <a:gd name="T69" fmla="*/ 167 h 836"/>
                <a:gd name="T70" fmla="*/ 33 w 239"/>
                <a:gd name="T71" fmla="*/ 181 h 836"/>
                <a:gd name="T72" fmla="*/ 30 w 239"/>
                <a:gd name="T73" fmla="*/ 191 h 836"/>
                <a:gd name="T74" fmla="*/ 30 w 239"/>
                <a:gd name="T75" fmla="*/ 199 h 836"/>
                <a:gd name="T76" fmla="*/ 33 w 239"/>
                <a:gd name="T77" fmla="*/ 209 h 836"/>
                <a:gd name="T78" fmla="*/ 36 w 239"/>
                <a:gd name="T79" fmla="*/ 209 h 836"/>
                <a:gd name="T80" fmla="*/ 36 w 239"/>
                <a:gd name="T81" fmla="*/ 209 h 8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39"/>
                <a:gd name="T124" fmla="*/ 0 h 836"/>
                <a:gd name="T125" fmla="*/ 239 w 239"/>
                <a:gd name="T126" fmla="*/ 836 h 8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39" h="836">
                  <a:moveTo>
                    <a:pt x="144" y="833"/>
                  </a:moveTo>
                  <a:lnTo>
                    <a:pt x="134" y="771"/>
                  </a:lnTo>
                  <a:lnTo>
                    <a:pt x="151" y="712"/>
                  </a:lnTo>
                  <a:lnTo>
                    <a:pt x="158" y="646"/>
                  </a:lnTo>
                  <a:lnTo>
                    <a:pt x="134" y="534"/>
                  </a:lnTo>
                  <a:lnTo>
                    <a:pt x="95" y="341"/>
                  </a:lnTo>
                  <a:lnTo>
                    <a:pt x="80" y="298"/>
                  </a:lnTo>
                  <a:lnTo>
                    <a:pt x="68" y="237"/>
                  </a:lnTo>
                  <a:lnTo>
                    <a:pt x="63" y="168"/>
                  </a:lnTo>
                  <a:lnTo>
                    <a:pt x="98" y="186"/>
                  </a:lnTo>
                  <a:lnTo>
                    <a:pt x="137" y="195"/>
                  </a:lnTo>
                  <a:lnTo>
                    <a:pt x="200" y="188"/>
                  </a:lnTo>
                  <a:lnTo>
                    <a:pt x="239" y="164"/>
                  </a:lnTo>
                  <a:lnTo>
                    <a:pt x="173" y="176"/>
                  </a:lnTo>
                  <a:lnTo>
                    <a:pt x="124" y="178"/>
                  </a:lnTo>
                  <a:lnTo>
                    <a:pt x="95" y="161"/>
                  </a:lnTo>
                  <a:lnTo>
                    <a:pt x="66" y="152"/>
                  </a:lnTo>
                  <a:lnTo>
                    <a:pt x="49" y="144"/>
                  </a:lnTo>
                  <a:lnTo>
                    <a:pt x="47" y="103"/>
                  </a:lnTo>
                  <a:lnTo>
                    <a:pt x="42" y="64"/>
                  </a:lnTo>
                  <a:lnTo>
                    <a:pt x="27" y="40"/>
                  </a:lnTo>
                  <a:lnTo>
                    <a:pt x="54" y="47"/>
                  </a:lnTo>
                  <a:lnTo>
                    <a:pt x="108" y="52"/>
                  </a:lnTo>
                  <a:lnTo>
                    <a:pt x="42" y="37"/>
                  </a:lnTo>
                  <a:lnTo>
                    <a:pt x="0" y="0"/>
                  </a:lnTo>
                  <a:lnTo>
                    <a:pt x="10" y="37"/>
                  </a:lnTo>
                  <a:lnTo>
                    <a:pt x="30" y="83"/>
                  </a:lnTo>
                  <a:lnTo>
                    <a:pt x="32" y="144"/>
                  </a:lnTo>
                  <a:lnTo>
                    <a:pt x="44" y="163"/>
                  </a:lnTo>
                  <a:lnTo>
                    <a:pt x="47" y="222"/>
                  </a:lnTo>
                  <a:lnTo>
                    <a:pt x="61" y="297"/>
                  </a:lnTo>
                  <a:lnTo>
                    <a:pt x="81" y="363"/>
                  </a:lnTo>
                  <a:lnTo>
                    <a:pt x="108" y="464"/>
                  </a:lnTo>
                  <a:lnTo>
                    <a:pt x="129" y="598"/>
                  </a:lnTo>
                  <a:lnTo>
                    <a:pt x="141" y="666"/>
                  </a:lnTo>
                  <a:lnTo>
                    <a:pt x="132" y="724"/>
                  </a:lnTo>
                  <a:lnTo>
                    <a:pt x="120" y="761"/>
                  </a:lnTo>
                  <a:lnTo>
                    <a:pt x="120" y="794"/>
                  </a:lnTo>
                  <a:lnTo>
                    <a:pt x="129" y="836"/>
                  </a:lnTo>
                  <a:lnTo>
                    <a:pt x="144" y="8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89" name="Freeform 82">
              <a:extLst>
                <a:ext uri="{FF2B5EF4-FFF2-40B4-BE49-F238E27FC236}">
                  <a16:creationId xmlns:a16="http://schemas.microsoft.com/office/drawing/2014/main" id="{FF32C4DE-D37F-456C-9C60-9A5A991F1EA9}"/>
                </a:ext>
              </a:extLst>
            </p:cNvPr>
            <p:cNvSpPr>
              <a:spLocks/>
            </p:cNvSpPr>
            <p:nvPr/>
          </p:nvSpPr>
          <p:spPr bwMode="auto">
            <a:xfrm>
              <a:off x="5239" y="4047"/>
              <a:ext cx="137" cy="101"/>
            </a:xfrm>
            <a:custGeom>
              <a:avLst/>
              <a:gdLst>
                <a:gd name="T0" fmla="*/ 1 w 274"/>
                <a:gd name="T1" fmla="*/ 9 h 202"/>
                <a:gd name="T2" fmla="*/ 4 w 274"/>
                <a:gd name="T3" fmla="*/ 17 h 202"/>
                <a:gd name="T4" fmla="*/ 0 w 274"/>
                <a:gd name="T5" fmla="*/ 33 h 202"/>
                <a:gd name="T6" fmla="*/ 5 w 274"/>
                <a:gd name="T7" fmla="*/ 37 h 202"/>
                <a:gd name="T8" fmla="*/ 15 w 274"/>
                <a:gd name="T9" fmla="*/ 43 h 202"/>
                <a:gd name="T10" fmla="*/ 22 w 274"/>
                <a:gd name="T11" fmla="*/ 39 h 202"/>
                <a:gd name="T12" fmla="*/ 40 w 274"/>
                <a:gd name="T13" fmla="*/ 51 h 202"/>
                <a:gd name="T14" fmla="*/ 60 w 274"/>
                <a:gd name="T15" fmla="*/ 50 h 202"/>
                <a:gd name="T16" fmla="*/ 68 w 274"/>
                <a:gd name="T17" fmla="*/ 41 h 202"/>
                <a:gd name="T18" fmla="*/ 69 w 274"/>
                <a:gd name="T19" fmla="*/ 32 h 202"/>
                <a:gd name="T20" fmla="*/ 61 w 274"/>
                <a:gd name="T21" fmla="*/ 42 h 202"/>
                <a:gd name="T22" fmla="*/ 49 w 274"/>
                <a:gd name="T23" fmla="*/ 46 h 202"/>
                <a:gd name="T24" fmla="*/ 37 w 274"/>
                <a:gd name="T25" fmla="*/ 45 h 202"/>
                <a:gd name="T26" fmla="*/ 23 w 274"/>
                <a:gd name="T27" fmla="*/ 33 h 202"/>
                <a:gd name="T28" fmla="*/ 30 w 274"/>
                <a:gd name="T29" fmla="*/ 25 h 202"/>
                <a:gd name="T30" fmla="*/ 29 w 274"/>
                <a:gd name="T31" fmla="*/ 23 h 202"/>
                <a:gd name="T32" fmla="*/ 22 w 274"/>
                <a:gd name="T33" fmla="*/ 28 h 202"/>
                <a:gd name="T34" fmla="*/ 16 w 274"/>
                <a:gd name="T35" fmla="*/ 33 h 202"/>
                <a:gd name="T36" fmla="*/ 14 w 274"/>
                <a:gd name="T37" fmla="*/ 31 h 202"/>
                <a:gd name="T38" fmla="*/ 18 w 274"/>
                <a:gd name="T39" fmla="*/ 24 h 202"/>
                <a:gd name="T40" fmla="*/ 13 w 274"/>
                <a:gd name="T41" fmla="*/ 28 h 202"/>
                <a:gd name="T42" fmla="*/ 20 w 274"/>
                <a:gd name="T43" fmla="*/ 15 h 202"/>
                <a:gd name="T44" fmla="*/ 11 w 274"/>
                <a:gd name="T45" fmla="*/ 26 h 202"/>
                <a:gd name="T46" fmla="*/ 10 w 274"/>
                <a:gd name="T47" fmla="*/ 21 h 202"/>
                <a:gd name="T48" fmla="*/ 17 w 274"/>
                <a:gd name="T49" fmla="*/ 13 h 202"/>
                <a:gd name="T50" fmla="*/ 21 w 274"/>
                <a:gd name="T51" fmla="*/ 9 h 202"/>
                <a:gd name="T52" fmla="*/ 24 w 274"/>
                <a:gd name="T53" fmla="*/ 11 h 202"/>
                <a:gd name="T54" fmla="*/ 28 w 274"/>
                <a:gd name="T55" fmla="*/ 17 h 202"/>
                <a:gd name="T56" fmla="*/ 28 w 274"/>
                <a:gd name="T57" fmla="*/ 8 h 202"/>
                <a:gd name="T58" fmla="*/ 23 w 274"/>
                <a:gd name="T59" fmla="*/ 1 h 202"/>
                <a:gd name="T60" fmla="*/ 19 w 274"/>
                <a:gd name="T61" fmla="*/ 0 h 202"/>
                <a:gd name="T62" fmla="*/ 15 w 274"/>
                <a:gd name="T63" fmla="*/ 2 h 202"/>
                <a:gd name="T64" fmla="*/ 10 w 274"/>
                <a:gd name="T65" fmla="*/ 7 h 202"/>
                <a:gd name="T66" fmla="*/ 7 w 274"/>
                <a:gd name="T67" fmla="*/ 8 h 202"/>
                <a:gd name="T68" fmla="*/ 3 w 274"/>
                <a:gd name="T69" fmla="*/ 4 h 202"/>
                <a:gd name="T70" fmla="*/ 1 w 274"/>
                <a:gd name="T71" fmla="*/ 9 h 202"/>
                <a:gd name="T72" fmla="*/ 1 w 274"/>
                <a:gd name="T73" fmla="*/ 9 h 2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74"/>
                <a:gd name="T112" fmla="*/ 0 h 202"/>
                <a:gd name="T113" fmla="*/ 274 w 274"/>
                <a:gd name="T114" fmla="*/ 202 h 2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74" h="202">
                  <a:moveTo>
                    <a:pt x="2" y="36"/>
                  </a:moveTo>
                  <a:lnTo>
                    <a:pt x="14" y="65"/>
                  </a:lnTo>
                  <a:lnTo>
                    <a:pt x="0" y="132"/>
                  </a:lnTo>
                  <a:lnTo>
                    <a:pt x="19" y="148"/>
                  </a:lnTo>
                  <a:lnTo>
                    <a:pt x="60" y="170"/>
                  </a:lnTo>
                  <a:lnTo>
                    <a:pt x="87" y="156"/>
                  </a:lnTo>
                  <a:lnTo>
                    <a:pt x="158" y="202"/>
                  </a:lnTo>
                  <a:lnTo>
                    <a:pt x="240" y="197"/>
                  </a:lnTo>
                  <a:lnTo>
                    <a:pt x="272" y="161"/>
                  </a:lnTo>
                  <a:lnTo>
                    <a:pt x="274" y="127"/>
                  </a:lnTo>
                  <a:lnTo>
                    <a:pt x="241" y="168"/>
                  </a:lnTo>
                  <a:lnTo>
                    <a:pt x="195" y="183"/>
                  </a:lnTo>
                  <a:lnTo>
                    <a:pt x="146" y="177"/>
                  </a:lnTo>
                  <a:lnTo>
                    <a:pt x="92" y="129"/>
                  </a:lnTo>
                  <a:lnTo>
                    <a:pt x="119" y="99"/>
                  </a:lnTo>
                  <a:lnTo>
                    <a:pt x="116" y="90"/>
                  </a:lnTo>
                  <a:lnTo>
                    <a:pt x="85" y="112"/>
                  </a:lnTo>
                  <a:lnTo>
                    <a:pt x="63" y="131"/>
                  </a:lnTo>
                  <a:lnTo>
                    <a:pt x="55" y="121"/>
                  </a:lnTo>
                  <a:lnTo>
                    <a:pt x="72" y="95"/>
                  </a:lnTo>
                  <a:lnTo>
                    <a:pt x="50" y="109"/>
                  </a:lnTo>
                  <a:lnTo>
                    <a:pt x="80" y="58"/>
                  </a:lnTo>
                  <a:lnTo>
                    <a:pt x="43" y="102"/>
                  </a:lnTo>
                  <a:lnTo>
                    <a:pt x="38" y="83"/>
                  </a:lnTo>
                  <a:lnTo>
                    <a:pt x="68" y="51"/>
                  </a:lnTo>
                  <a:lnTo>
                    <a:pt x="82" y="34"/>
                  </a:lnTo>
                  <a:lnTo>
                    <a:pt x="95" y="44"/>
                  </a:lnTo>
                  <a:lnTo>
                    <a:pt x="112" y="65"/>
                  </a:lnTo>
                  <a:lnTo>
                    <a:pt x="112" y="29"/>
                  </a:lnTo>
                  <a:lnTo>
                    <a:pt x="92" y="4"/>
                  </a:lnTo>
                  <a:lnTo>
                    <a:pt x="73" y="0"/>
                  </a:lnTo>
                  <a:lnTo>
                    <a:pt x="58" y="7"/>
                  </a:lnTo>
                  <a:lnTo>
                    <a:pt x="38" y="26"/>
                  </a:lnTo>
                  <a:lnTo>
                    <a:pt x="26" y="29"/>
                  </a:lnTo>
                  <a:lnTo>
                    <a:pt x="9" y="14"/>
                  </a:lnTo>
                  <a:lnTo>
                    <a:pt x="2"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0" name="Freeform 83">
              <a:extLst>
                <a:ext uri="{FF2B5EF4-FFF2-40B4-BE49-F238E27FC236}">
                  <a16:creationId xmlns:a16="http://schemas.microsoft.com/office/drawing/2014/main" id="{56DF574C-48F8-4FD4-A11C-A0C58F952ED9}"/>
                </a:ext>
              </a:extLst>
            </p:cNvPr>
            <p:cNvSpPr>
              <a:spLocks/>
            </p:cNvSpPr>
            <p:nvPr/>
          </p:nvSpPr>
          <p:spPr bwMode="auto">
            <a:xfrm>
              <a:off x="5271" y="4077"/>
              <a:ext cx="29" cy="20"/>
            </a:xfrm>
            <a:custGeom>
              <a:avLst/>
              <a:gdLst>
                <a:gd name="T0" fmla="*/ 15 w 58"/>
                <a:gd name="T1" fmla="*/ 4 h 40"/>
                <a:gd name="T2" fmla="*/ 7 w 58"/>
                <a:gd name="T3" fmla="*/ 6 h 40"/>
                <a:gd name="T4" fmla="*/ 0 w 58"/>
                <a:gd name="T5" fmla="*/ 10 h 40"/>
                <a:gd name="T6" fmla="*/ 6 w 58"/>
                <a:gd name="T7" fmla="*/ 3 h 40"/>
                <a:gd name="T8" fmla="*/ 12 w 58"/>
                <a:gd name="T9" fmla="*/ 0 h 40"/>
                <a:gd name="T10" fmla="*/ 15 w 58"/>
                <a:gd name="T11" fmla="*/ 4 h 40"/>
                <a:gd name="T12" fmla="*/ 15 w 58"/>
                <a:gd name="T13" fmla="*/ 4 h 40"/>
                <a:gd name="T14" fmla="*/ 0 60000 65536"/>
                <a:gd name="T15" fmla="*/ 0 60000 65536"/>
                <a:gd name="T16" fmla="*/ 0 60000 65536"/>
                <a:gd name="T17" fmla="*/ 0 60000 65536"/>
                <a:gd name="T18" fmla="*/ 0 60000 65536"/>
                <a:gd name="T19" fmla="*/ 0 60000 65536"/>
                <a:gd name="T20" fmla="*/ 0 60000 65536"/>
                <a:gd name="T21" fmla="*/ 0 w 58"/>
                <a:gd name="T22" fmla="*/ 0 h 40"/>
                <a:gd name="T23" fmla="*/ 58 w 58"/>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40">
                  <a:moveTo>
                    <a:pt x="58" y="13"/>
                  </a:moveTo>
                  <a:lnTo>
                    <a:pt x="27" y="22"/>
                  </a:lnTo>
                  <a:lnTo>
                    <a:pt x="0" y="40"/>
                  </a:lnTo>
                  <a:lnTo>
                    <a:pt x="24" y="11"/>
                  </a:lnTo>
                  <a:lnTo>
                    <a:pt x="46" y="0"/>
                  </a:lnTo>
                  <a:lnTo>
                    <a:pt x="58"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1" name="Freeform 84">
              <a:extLst>
                <a:ext uri="{FF2B5EF4-FFF2-40B4-BE49-F238E27FC236}">
                  <a16:creationId xmlns:a16="http://schemas.microsoft.com/office/drawing/2014/main" id="{45638B9A-209E-4EDC-AA1B-C8C69E6CF543}"/>
                </a:ext>
              </a:extLst>
            </p:cNvPr>
            <p:cNvSpPr>
              <a:spLocks/>
            </p:cNvSpPr>
            <p:nvPr/>
          </p:nvSpPr>
          <p:spPr bwMode="auto">
            <a:xfrm>
              <a:off x="5282" y="3982"/>
              <a:ext cx="126" cy="178"/>
            </a:xfrm>
            <a:custGeom>
              <a:avLst/>
              <a:gdLst>
                <a:gd name="T0" fmla="*/ 2 w 253"/>
                <a:gd name="T1" fmla="*/ 35 h 356"/>
                <a:gd name="T2" fmla="*/ 0 w 253"/>
                <a:gd name="T3" fmla="*/ 27 h 356"/>
                <a:gd name="T4" fmla="*/ 0 w 253"/>
                <a:gd name="T5" fmla="*/ 12 h 356"/>
                <a:gd name="T6" fmla="*/ 6 w 253"/>
                <a:gd name="T7" fmla="*/ 0 h 356"/>
                <a:gd name="T8" fmla="*/ 17 w 253"/>
                <a:gd name="T9" fmla="*/ 1 h 356"/>
                <a:gd name="T10" fmla="*/ 28 w 253"/>
                <a:gd name="T11" fmla="*/ 4 h 356"/>
                <a:gd name="T12" fmla="*/ 38 w 253"/>
                <a:gd name="T13" fmla="*/ 12 h 356"/>
                <a:gd name="T14" fmla="*/ 40 w 253"/>
                <a:gd name="T15" fmla="*/ 16 h 356"/>
                <a:gd name="T16" fmla="*/ 38 w 253"/>
                <a:gd name="T17" fmla="*/ 34 h 356"/>
                <a:gd name="T18" fmla="*/ 34 w 253"/>
                <a:gd name="T19" fmla="*/ 42 h 356"/>
                <a:gd name="T20" fmla="*/ 42 w 253"/>
                <a:gd name="T21" fmla="*/ 49 h 356"/>
                <a:gd name="T22" fmla="*/ 47 w 253"/>
                <a:gd name="T23" fmla="*/ 58 h 356"/>
                <a:gd name="T24" fmla="*/ 58 w 253"/>
                <a:gd name="T25" fmla="*/ 66 h 356"/>
                <a:gd name="T26" fmla="*/ 63 w 253"/>
                <a:gd name="T27" fmla="*/ 82 h 356"/>
                <a:gd name="T28" fmla="*/ 57 w 253"/>
                <a:gd name="T29" fmla="*/ 89 h 356"/>
                <a:gd name="T30" fmla="*/ 29 w 253"/>
                <a:gd name="T31" fmla="*/ 83 h 356"/>
                <a:gd name="T32" fmla="*/ 45 w 253"/>
                <a:gd name="T33" fmla="*/ 73 h 356"/>
                <a:gd name="T34" fmla="*/ 45 w 253"/>
                <a:gd name="T35" fmla="*/ 64 h 356"/>
                <a:gd name="T36" fmla="*/ 33 w 253"/>
                <a:gd name="T37" fmla="*/ 56 h 356"/>
                <a:gd name="T38" fmla="*/ 29 w 253"/>
                <a:gd name="T39" fmla="*/ 49 h 356"/>
                <a:gd name="T40" fmla="*/ 21 w 253"/>
                <a:gd name="T41" fmla="*/ 44 h 356"/>
                <a:gd name="T42" fmla="*/ 29 w 253"/>
                <a:gd name="T43" fmla="*/ 43 h 356"/>
                <a:gd name="T44" fmla="*/ 15 w 253"/>
                <a:gd name="T45" fmla="*/ 39 h 356"/>
                <a:gd name="T46" fmla="*/ 22 w 253"/>
                <a:gd name="T47" fmla="*/ 36 h 356"/>
                <a:gd name="T48" fmla="*/ 12 w 253"/>
                <a:gd name="T49" fmla="*/ 32 h 356"/>
                <a:gd name="T50" fmla="*/ 9 w 253"/>
                <a:gd name="T51" fmla="*/ 21 h 356"/>
                <a:gd name="T52" fmla="*/ 8 w 253"/>
                <a:gd name="T53" fmla="*/ 10 h 356"/>
                <a:gd name="T54" fmla="*/ 4 w 253"/>
                <a:gd name="T55" fmla="*/ 22 h 356"/>
                <a:gd name="T56" fmla="*/ 4 w 253"/>
                <a:gd name="T57" fmla="*/ 33 h 356"/>
                <a:gd name="T58" fmla="*/ 2 w 253"/>
                <a:gd name="T59" fmla="*/ 35 h 356"/>
                <a:gd name="T60" fmla="*/ 2 w 253"/>
                <a:gd name="T61" fmla="*/ 35 h 35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53"/>
                <a:gd name="T94" fmla="*/ 0 h 356"/>
                <a:gd name="T95" fmla="*/ 253 w 253"/>
                <a:gd name="T96" fmla="*/ 356 h 35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53" h="356">
                  <a:moveTo>
                    <a:pt x="10" y="137"/>
                  </a:moveTo>
                  <a:lnTo>
                    <a:pt x="0" y="106"/>
                  </a:lnTo>
                  <a:lnTo>
                    <a:pt x="2" y="45"/>
                  </a:lnTo>
                  <a:lnTo>
                    <a:pt x="27" y="0"/>
                  </a:lnTo>
                  <a:lnTo>
                    <a:pt x="70" y="1"/>
                  </a:lnTo>
                  <a:lnTo>
                    <a:pt x="114" y="13"/>
                  </a:lnTo>
                  <a:lnTo>
                    <a:pt x="155" y="45"/>
                  </a:lnTo>
                  <a:lnTo>
                    <a:pt x="160" y="61"/>
                  </a:lnTo>
                  <a:lnTo>
                    <a:pt x="155" y="135"/>
                  </a:lnTo>
                  <a:lnTo>
                    <a:pt x="139" y="166"/>
                  </a:lnTo>
                  <a:lnTo>
                    <a:pt x="170" y="195"/>
                  </a:lnTo>
                  <a:lnTo>
                    <a:pt x="190" y="229"/>
                  </a:lnTo>
                  <a:lnTo>
                    <a:pt x="234" y="262"/>
                  </a:lnTo>
                  <a:lnTo>
                    <a:pt x="253" y="327"/>
                  </a:lnTo>
                  <a:lnTo>
                    <a:pt x="229" y="356"/>
                  </a:lnTo>
                  <a:lnTo>
                    <a:pt x="116" y="330"/>
                  </a:lnTo>
                  <a:lnTo>
                    <a:pt x="180" y="291"/>
                  </a:lnTo>
                  <a:lnTo>
                    <a:pt x="180" y="256"/>
                  </a:lnTo>
                  <a:lnTo>
                    <a:pt x="134" y="222"/>
                  </a:lnTo>
                  <a:lnTo>
                    <a:pt x="119" y="195"/>
                  </a:lnTo>
                  <a:lnTo>
                    <a:pt x="85" y="176"/>
                  </a:lnTo>
                  <a:lnTo>
                    <a:pt x="117" y="171"/>
                  </a:lnTo>
                  <a:lnTo>
                    <a:pt x="60" y="154"/>
                  </a:lnTo>
                  <a:lnTo>
                    <a:pt x="90" y="144"/>
                  </a:lnTo>
                  <a:lnTo>
                    <a:pt x="51" y="128"/>
                  </a:lnTo>
                  <a:lnTo>
                    <a:pt x="36" y="83"/>
                  </a:lnTo>
                  <a:lnTo>
                    <a:pt x="34" y="40"/>
                  </a:lnTo>
                  <a:lnTo>
                    <a:pt x="17" y="88"/>
                  </a:lnTo>
                  <a:lnTo>
                    <a:pt x="17" y="132"/>
                  </a:lnTo>
                  <a:lnTo>
                    <a:pt x="10" y="1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2" name="Freeform 85">
              <a:extLst>
                <a:ext uri="{FF2B5EF4-FFF2-40B4-BE49-F238E27FC236}">
                  <a16:creationId xmlns:a16="http://schemas.microsoft.com/office/drawing/2014/main" id="{EF7645FD-CC5A-475A-AD8E-97149F5921D8}"/>
                </a:ext>
              </a:extLst>
            </p:cNvPr>
            <p:cNvSpPr>
              <a:spLocks/>
            </p:cNvSpPr>
            <p:nvPr/>
          </p:nvSpPr>
          <p:spPr bwMode="auto">
            <a:xfrm>
              <a:off x="5281" y="4038"/>
              <a:ext cx="94" cy="104"/>
            </a:xfrm>
            <a:custGeom>
              <a:avLst/>
              <a:gdLst>
                <a:gd name="T0" fmla="*/ 3 w 189"/>
                <a:gd name="T1" fmla="*/ 15 h 208"/>
                <a:gd name="T2" fmla="*/ 12 w 189"/>
                <a:gd name="T3" fmla="*/ 28 h 208"/>
                <a:gd name="T4" fmla="*/ 22 w 189"/>
                <a:gd name="T5" fmla="*/ 32 h 208"/>
                <a:gd name="T6" fmla="*/ 15 w 189"/>
                <a:gd name="T7" fmla="*/ 38 h 208"/>
                <a:gd name="T8" fmla="*/ 31 w 189"/>
                <a:gd name="T9" fmla="*/ 44 h 208"/>
                <a:gd name="T10" fmla="*/ 30 w 189"/>
                <a:gd name="T11" fmla="*/ 49 h 208"/>
                <a:gd name="T12" fmla="*/ 23 w 189"/>
                <a:gd name="T13" fmla="*/ 52 h 208"/>
                <a:gd name="T14" fmla="*/ 32 w 189"/>
                <a:gd name="T15" fmla="*/ 52 h 208"/>
                <a:gd name="T16" fmla="*/ 40 w 189"/>
                <a:gd name="T17" fmla="*/ 48 h 208"/>
                <a:gd name="T18" fmla="*/ 46 w 189"/>
                <a:gd name="T19" fmla="*/ 40 h 208"/>
                <a:gd name="T20" fmla="*/ 47 w 189"/>
                <a:gd name="T21" fmla="*/ 34 h 208"/>
                <a:gd name="T22" fmla="*/ 35 w 189"/>
                <a:gd name="T23" fmla="*/ 27 h 208"/>
                <a:gd name="T24" fmla="*/ 22 w 189"/>
                <a:gd name="T25" fmla="*/ 24 h 208"/>
                <a:gd name="T26" fmla="*/ 14 w 189"/>
                <a:gd name="T27" fmla="*/ 23 h 208"/>
                <a:gd name="T28" fmla="*/ 21 w 189"/>
                <a:gd name="T29" fmla="*/ 21 h 208"/>
                <a:gd name="T30" fmla="*/ 13 w 189"/>
                <a:gd name="T31" fmla="*/ 16 h 208"/>
                <a:gd name="T32" fmla="*/ 17 w 189"/>
                <a:gd name="T33" fmla="*/ 16 h 208"/>
                <a:gd name="T34" fmla="*/ 7 w 189"/>
                <a:gd name="T35" fmla="*/ 7 h 208"/>
                <a:gd name="T36" fmla="*/ 13 w 189"/>
                <a:gd name="T37" fmla="*/ 7 h 208"/>
                <a:gd name="T38" fmla="*/ 2 w 189"/>
                <a:gd name="T39" fmla="*/ 0 h 208"/>
                <a:gd name="T40" fmla="*/ 0 w 189"/>
                <a:gd name="T41" fmla="*/ 9 h 208"/>
                <a:gd name="T42" fmla="*/ 3 w 189"/>
                <a:gd name="T43" fmla="*/ 15 h 208"/>
                <a:gd name="T44" fmla="*/ 3 w 189"/>
                <a:gd name="T45" fmla="*/ 15 h 20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9"/>
                <a:gd name="T70" fmla="*/ 0 h 208"/>
                <a:gd name="T71" fmla="*/ 189 w 189"/>
                <a:gd name="T72" fmla="*/ 208 h 20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9" h="208">
                  <a:moveTo>
                    <a:pt x="12" y="57"/>
                  </a:moveTo>
                  <a:lnTo>
                    <a:pt x="48" y="110"/>
                  </a:lnTo>
                  <a:lnTo>
                    <a:pt x="89" y="127"/>
                  </a:lnTo>
                  <a:lnTo>
                    <a:pt x="62" y="149"/>
                  </a:lnTo>
                  <a:lnTo>
                    <a:pt x="124" y="173"/>
                  </a:lnTo>
                  <a:lnTo>
                    <a:pt x="123" y="195"/>
                  </a:lnTo>
                  <a:lnTo>
                    <a:pt x="92" y="208"/>
                  </a:lnTo>
                  <a:lnTo>
                    <a:pt x="129" y="208"/>
                  </a:lnTo>
                  <a:lnTo>
                    <a:pt x="160" y="189"/>
                  </a:lnTo>
                  <a:lnTo>
                    <a:pt x="187" y="159"/>
                  </a:lnTo>
                  <a:lnTo>
                    <a:pt x="189" y="134"/>
                  </a:lnTo>
                  <a:lnTo>
                    <a:pt x="140" y="108"/>
                  </a:lnTo>
                  <a:lnTo>
                    <a:pt x="89" y="96"/>
                  </a:lnTo>
                  <a:lnTo>
                    <a:pt x="56" y="89"/>
                  </a:lnTo>
                  <a:lnTo>
                    <a:pt x="87" y="81"/>
                  </a:lnTo>
                  <a:lnTo>
                    <a:pt x="53" y="62"/>
                  </a:lnTo>
                  <a:lnTo>
                    <a:pt x="70" y="61"/>
                  </a:lnTo>
                  <a:lnTo>
                    <a:pt x="28" y="28"/>
                  </a:lnTo>
                  <a:lnTo>
                    <a:pt x="53" y="25"/>
                  </a:lnTo>
                  <a:lnTo>
                    <a:pt x="9" y="0"/>
                  </a:lnTo>
                  <a:lnTo>
                    <a:pt x="0" y="33"/>
                  </a:lnTo>
                  <a:lnTo>
                    <a:pt x="12"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3" name="Freeform 86">
              <a:extLst>
                <a:ext uri="{FF2B5EF4-FFF2-40B4-BE49-F238E27FC236}">
                  <a16:creationId xmlns:a16="http://schemas.microsoft.com/office/drawing/2014/main" id="{2F2E8919-3D71-440F-B4E6-98FD062EF58D}"/>
                </a:ext>
              </a:extLst>
            </p:cNvPr>
            <p:cNvSpPr>
              <a:spLocks/>
            </p:cNvSpPr>
            <p:nvPr/>
          </p:nvSpPr>
          <p:spPr bwMode="auto">
            <a:xfrm>
              <a:off x="5282" y="4085"/>
              <a:ext cx="44" cy="28"/>
            </a:xfrm>
            <a:custGeom>
              <a:avLst/>
              <a:gdLst>
                <a:gd name="T0" fmla="*/ 22 w 88"/>
                <a:gd name="T1" fmla="*/ 8 h 56"/>
                <a:gd name="T2" fmla="*/ 10 w 88"/>
                <a:gd name="T3" fmla="*/ 10 h 56"/>
                <a:gd name="T4" fmla="*/ 0 w 88"/>
                <a:gd name="T5" fmla="*/ 14 h 56"/>
                <a:gd name="T6" fmla="*/ 12 w 88"/>
                <a:gd name="T7" fmla="*/ 0 h 56"/>
                <a:gd name="T8" fmla="*/ 22 w 88"/>
                <a:gd name="T9" fmla="*/ 8 h 56"/>
                <a:gd name="T10" fmla="*/ 22 w 88"/>
                <a:gd name="T11" fmla="*/ 8 h 56"/>
                <a:gd name="T12" fmla="*/ 0 60000 65536"/>
                <a:gd name="T13" fmla="*/ 0 60000 65536"/>
                <a:gd name="T14" fmla="*/ 0 60000 65536"/>
                <a:gd name="T15" fmla="*/ 0 60000 65536"/>
                <a:gd name="T16" fmla="*/ 0 60000 65536"/>
                <a:gd name="T17" fmla="*/ 0 60000 65536"/>
                <a:gd name="T18" fmla="*/ 0 w 88"/>
                <a:gd name="T19" fmla="*/ 0 h 56"/>
                <a:gd name="T20" fmla="*/ 88 w 88"/>
                <a:gd name="T21" fmla="*/ 56 h 56"/>
              </a:gdLst>
              <a:ahLst/>
              <a:cxnLst>
                <a:cxn ang="T12">
                  <a:pos x="T0" y="T1"/>
                </a:cxn>
                <a:cxn ang="T13">
                  <a:pos x="T2" y="T3"/>
                </a:cxn>
                <a:cxn ang="T14">
                  <a:pos x="T4" y="T5"/>
                </a:cxn>
                <a:cxn ang="T15">
                  <a:pos x="T6" y="T7"/>
                </a:cxn>
                <a:cxn ang="T16">
                  <a:pos x="T8" y="T9"/>
                </a:cxn>
                <a:cxn ang="T17">
                  <a:pos x="T10" y="T11"/>
                </a:cxn>
              </a:cxnLst>
              <a:rect l="T18" t="T19" r="T20" b="T21"/>
              <a:pathLst>
                <a:path w="88" h="56">
                  <a:moveTo>
                    <a:pt x="88" y="31"/>
                  </a:moveTo>
                  <a:lnTo>
                    <a:pt x="39" y="40"/>
                  </a:lnTo>
                  <a:lnTo>
                    <a:pt x="0" y="56"/>
                  </a:lnTo>
                  <a:lnTo>
                    <a:pt x="48" y="0"/>
                  </a:lnTo>
                  <a:lnTo>
                    <a:pt x="88"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4" name="Freeform 87">
              <a:extLst>
                <a:ext uri="{FF2B5EF4-FFF2-40B4-BE49-F238E27FC236}">
                  <a16:creationId xmlns:a16="http://schemas.microsoft.com/office/drawing/2014/main" id="{BFD78DB7-D108-45BA-977B-F6EE8EA6A17D}"/>
                </a:ext>
              </a:extLst>
            </p:cNvPr>
            <p:cNvSpPr>
              <a:spLocks/>
            </p:cNvSpPr>
            <p:nvPr/>
          </p:nvSpPr>
          <p:spPr bwMode="auto">
            <a:xfrm>
              <a:off x="5261" y="4115"/>
              <a:ext cx="140" cy="62"/>
            </a:xfrm>
            <a:custGeom>
              <a:avLst/>
              <a:gdLst>
                <a:gd name="T0" fmla="*/ 6 w 280"/>
                <a:gd name="T1" fmla="*/ 16 h 124"/>
                <a:gd name="T2" fmla="*/ 19 w 280"/>
                <a:gd name="T3" fmla="*/ 22 h 124"/>
                <a:gd name="T4" fmla="*/ 29 w 280"/>
                <a:gd name="T5" fmla="*/ 27 h 124"/>
                <a:gd name="T6" fmla="*/ 51 w 280"/>
                <a:gd name="T7" fmla="*/ 31 h 124"/>
                <a:gd name="T8" fmla="*/ 65 w 280"/>
                <a:gd name="T9" fmla="*/ 27 h 124"/>
                <a:gd name="T10" fmla="*/ 70 w 280"/>
                <a:gd name="T11" fmla="*/ 16 h 124"/>
                <a:gd name="T12" fmla="*/ 42 w 280"/>
                <a:gd name="T13" fmla="*/ 14 h 124"/>
                <a:gd name="T14" fmla="*/ 26 w 280"/>
                <a:gd name="T15" fmla="*/ 13 h 124"/>
                <a:gd name="T16" fmla="*/ 13 w 280"/>
                <a:gd name="T17" fmla="*/ 2 h 124"/>
                <a:gd name="T18" fmla="*/ 0 w 280"/>
                <a:gd name="T19" fmla="*/ 0 h 124"/>
                <a:gd name="T20" fmla="*/ 6 w 280"/>
                <a:gd name="T21" fmla="*/ 16 h 124"/>
                <a:gd name="T22" fmla="*/ 6 w 280"/>
                <a:gd name="T23" fmla="*/ 16 h 1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0"/>
                <a:gd name="T37" fmla="*/ 0 h 124"/>
                <a:gd name="T38" fmla="*/ 280 w 280"/>
                <a:gd name="T39" fmla="*/ 124 h 1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0" h="124">
                  <a:moveTo>
                    <a:pt x="24" y="63"/>
                  </a:moveTo>
                  <a:lnTo>
                    <a:pt x="73" y="88"/>
                  </a:lnTo>
                  <a:lnTo>
                    <a:pt x="114" y="108"/>
                  </a:lnTo>
                  <a:lnTo>
                    <a:pt x="204" y="124"/>
                  </a:lnTo>
                  <a:lnTo>
                    <a:pt x="260" y="107"/>
                  </a:lnTo>
                  <a:lnTo>
                    <a:pt x="280" y="63"/>
                  </a:lnTo>
                  <a:lnTo>
                    <a:pt x="165" y="56"/>
                  </a:lnTo>
                  <a:lnTo>
                    <a:pt x="101" y="51"/>
                  </a:lnTo>
                  <a:lnTo>
                    <a:pt x="51" y="8"/>
                  </a:lnTo>
                  <a:lnTo>
                    <a:pt x="0" y="0"/>
                  </a:lnTo>
                  <a:lnTo>
                    <a:pt x="24"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5" name="Freeform 88">
              <a:extLst>
                <a:ext uri="{FF2B5EF4-FFF2-40B4-BE49-F238E27FC236}">
                  <a16:creationId xmlns:a16="http://schemas.microsoft.com/office/drawing/2014/main" id="{5B16E6C6-3083-48D9-A3CE-EAC639D29FFD}"/>
                </a:ext>
              </a:extLst>
            </p:cNvPr>
            <p:cNvSpPr>
              <a:spLocks/>
            </p:cNvSpPr>
            <p:nvPr/>
          </p:nvSpPr>
          <p:spPr bwMode="auto">
            <a:xfrm>
              <a:off x="5210" y="3584"/>
              <a:ext cx="150" cy="415"/>
            </a:xfrm>
            <a:custGeom>
              <a:avLst/>
              <a:gdLst>
                <a:gd name="T0" fmla="*/ 62 w 298"/>
                <a:gd name="T1" fmla="*/ 208 h 829"/>
                <a:gd name="T2" fmla="*/ 65 w 298"/>
                <a:gd name="T3" fmla="*/ 184 h 829"/>
                <a:gd name="T4" fmla="*/ 68 w 298"/>
                <a:gd name="T5" fmla="*/ 145 h 829"/>
                <a:gd name="T6" fmla="*/ 73 w 298"/>
                <a:gd name="T7" fmla="*/ 101 h 829"/>
                <a:gd name="T8" fmla="*/ 76 w 298"/>
                <a:gd name="T9" fmla="*/ 80 h 829"/>
                <a:gd name="T10" fmla="*/ 76 w 298"/>
                <a:gd name="T11" fmla="*/ 55 h 829"/>
                <a:gd name="T12" fmla="*/ 73 w 298"/>
                <a:gd name="T13" fmla="*/ 46 h 829"/>
                <a:gd name="T14" fmla="*/ 73 w 298"/>
                <a:gd name="T15" fmla="*/ 40 h 829"/>
                <a:gd name="T16" fmla="*/ 72 w 298"/>
                <a:gd name="T17" fmla="*/ 35 h 829"/>
                <a:gd name="T18" fmla="*/ 65 w 298"/>
                <a:gd name="T19" fmla="*/ 20 h 829"/>
                <a:gd name="T20" fmla="*/ 62 w 298"/>
                <a:gd name="T21" fmla="*/ 11 h 829"/>
                <a:gd name="T22" fmla="*/ 58 w 298"/>
                <a:gd name="T23" fmla="*/ 3 h 829"/>
                <a:gd name="T24" fmla="*/ 55 w 298"/>
                <a:gd name="T25" fmla="*/ 0 h 829"/>
                <a:gd name="T26" fmla="*/ 49 w 298"/>
                <a:gd name="T27" fmla="*/ 14 h 829"/>
                <a:gd name="T28" fmla="*/ 40 w 298"/>
                <a:gd name="T29" fmla="*/ 23 h 829"/>
                <a:gd name="T30" fmla="*/ 28 w 298"/>
                <a:gd name="T31" fmla="*/ 28 h 829"/>
                <a:gd name="T32" fmla="*/ 18 w 298"/>
                <a:gd name="T33" fmla="*/ 31 h 829"/>
                <a:gd name="T34" fmla="*/ 0 w 298"/>
                <a:gd name="T35" fmla="*/ 31 h 829"/>
                <a:gd name="T36" fmla="*/ 16 w 298"/>
                <a:gd name="T37" fmla="*/ 34 h 829"/>
                <a:gd name="T38" fmla="*/ 33 w 298"/>
                <a:gd name="T39" fmla="*/ 33 h 829"/>
                <a:gd name="T40" fmla="*/ 19 w 298"/>
                <a:gd name="T41" fmla="*/ 37 h 829"/>
                <a:gd name="T42" fmla="*/ 1 w 298"/>
                <a:gd name="T43" fmla="*/ 40 h 829"/>
                <a:gd name="T44" fmla="*/ 14 w 298"/>
                <a:gd name="T45" fmla="*/ 42 h 829"/>
                <a:gd name="T46" fmla="*/ 27 w 298"/>
                <a:gd name="T47" fmla="*/ 40 h 829"/>
                <a:gd name="T48" fmla="*/ 39 w 298"/>
                <a:gd name="T49" fmla="*/ 36 h 829"/>
                <a:gd name="T50" fmla="*/ 49 w 298"/>
                <a:gd name="T51" fmla="*/ 30 h 829"/>
                <a:gd name="T52" fmla="*/ 57 w 298"/>
                <a:gd name="T53" fmla="*/ 23 h 829"/>
                <a:gd name="T54" fmla="*/ 60 w 298"/>
                <a:gd name="T55" fmla="*/ 13 h 829"/>
                <a:gd name="T56" fmla="*/ 62 w 298"/>
                <a:gd name="T57" fmla="*/ 21 h 829"/>
                <a:gd name="T58" fmla="*/ 62 w 298"/>
                <a:gd name="T59" fmla="*/ 31 h 829"/>
                <a:gd name="T60" fmla="*/ 51 w 298"/>
                <a:gd name="T61" fmla="*/ 39 h 829"/>
                <a:gd name="T62" fmla="*/ 32 w 298"/>
                <a:gd name="T63" fmla="*/ 47 h 829"/>
                <a:gd name="T64" fmla="*/ 46 w 298"/>
                <a:gd name="T65" fmla="*/ 44 h 829"/>
                <a:gd name="T66" fmla="*/ 59 w 298"/>
                <a:gd name="T67" fmla="*/ 39 h 829"/>
                <a:gd name="T68" fmla="*/ 35 w 298"/>
                <a:gd name="T69" fmla="*/ 55 h 829"/>
                <a:gd name="T70" fmla="*/ 55 w 298"/>
                <a:gd name="T71" fmla="*/ 50 h 829"/>
                <a:gd name="T72" fmla="*/ 48 w 298"/>
                <a:gd name="T73" fmla="*/ 62 h 829"/>
                <a:gd name="T74" fmla="*/ 61 w 298"/>
                <a:gd name="T75" fmla="*/ 53 h 829"/>
                <a:gd name="T76" fmla="*/ 60 w 298"/>
                <a:gd name="T77" fmla="*/ 59 h 829"/>
                <a:gd name="T78" fmla="*/ 56 w 298"/>
                <a:gd name="T79" fmla="*/ 62 h 829"/>
                <a:gd name="T80" fmla="*/ 45 w 298"/>
                <a:gd name="T81" fmla="*/ 70 h 829"/>
                <a:gd name="T82" fmla="*/ 20 w 298"/>
                <a:gd name="T83" fmla="*/ 75 h 829"/>
                <a:gd name="T84" fmla="*/ 43 w 298"/>
                <a:gd name="T85" fmla="*/ 76 h 829"/>
                <a:gd name="T86" fmla="*/ 62 w 298"/>
                <a:gd name="T87" fmla="*/ 68 h 829"/>
                <a:gd name="T88" fmla="*/ 53 w 298"/>
                <a:gd name="T89" fmla="*/ 79 h 829"/>
                <a:gd name="T90" fmla="*/ 57 w 298"/>
                <a:gd name="T91" fmla="*/ 100 h 829"/>
                <a:gd name="T92" fmla="*/ 57 w 298"/>
                <a:gd name="T93" fmla="*/ 124 h 829"/>
                <a:gd name="T94" fmla="*/ 56 w 298"/>
                <a:gd name="T95" fmla="*/ 153 h 829"/>
                <a:gd name="T96" fmla="*/ 54 w 298"/>
                <a:gd name="T97" fmla="*/ 177 h 829"/>
                <a:gd name="T98" fmla="*/ 51 w 298"/>
                <a:gd name="T99" fmla="*/ 205 h 829"/>
                <a:gd name="T100" fmla="*/ 62 w 298"/>
                <a:gd name="T101" fmla="*/ 208 h 829"/>
                <a:gd name="T102" fmla="*/ 62 w 298"/>
                <a:gd name="T103" fmla="*/ 208 h 82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98"/>
                <a:gd name="T157" fmla="*/ 0 h 829"/>
                <a:gd name="T158" fmla="*/ 298 w 298"/>
                <a:gd name="T159" fmla="*/ 829 h 82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98" h="829">
                  <a:moveTo>
                    <a:pt x="247" y="829"/>
                  </a:moveTo>
                  <a:lnTo>
                    <a:pt x="259" y="736"/>
                  </a:lnTo>
                  <a:lnTo>
                    <a:pt x="269" y="580"/>
                  </a:lnTo>
                  <a:lnTo>
                    <a:pt x="288" y="404"/>
                  </a:lnTo>
                  <a:lnTo>
                    <a:pt x="298" y="317"/>
                  </a:lnTo>
                  <a:lnTo>
                    <a:pt x="298" y="219"/>
                  </a:lnTo>
                  <a:lnTo>
                    <a:pt x="288" y="183"/>
                  </a:lnTo>
                  <a:lnTo>
                    <a:pt x="288" y="160"/>
                  </a:lnTo>
                  <a:lnTo>
                    <a:pt x="286" y="137"/>
                  </a:lnTo>
                  <a:lnTo>
                    <a:pt x="258" y="80"/>
                  </a:lnTo>
                  <a:lnTo>
                    <a:pt x="246" y="41"/>
                  </a:lnTo>
                  <a:lnTo>
                    <a:pt x="229" y="12"/>
                  </a:lnTo>
                  <a:lnTo>
                    <a:pt x="217" y="0"/>
                  </a:lnTo>
                  <a:lnTo>
                    <a:pt x="195" y="53"/>
                  </a:lnTo>
                  <a:lnTo>
                    <a:pt x="156" y="90"/>
                  </a:lnTo>
                  <a:lnTo>
                    <a:pt x="112" y="110"/>
                  </a:lnTo>
                  <a:lnTo>
                    <a:pt x="71" y="121"/>
                  </a:lnTo>
                  <a:lnTo>
                    <a:pt x="0" y="122"/>
                  </a:lnTo>
                  <a:lnTo>
                    <a:pt x="62" y="134"/>
                  </a:lnTo>
                  <a:lnTo>
                    <a:pt x="129" y="129"/>
                  </a:lnTo>
                  <a:lnTo>
                    <a:pt x="76" y="148"/>
                  </a:lnTo>
                  <a:lnTo>
                    <a:pt x="3" y="160"/>
                  </a:lnTo>
                  <a:lnTo>
                    <a:pt x="56" y="166"/>
                  </a:lnTo>
                  <a:lnTo>
                    <a:pt x="107" y="158"/>
                  </a:lnTo>
                  <a:lnTo>
                    <a:pt x="152" y="144"/>
                  </a:lnTo>
                  <a:lnTo>
                    <a:pt x="195" y="117"/>
                  </a:lnTo>
                  <a:lnTo>
                    <a:pt x="224" y="90"/>
                  </a:lnTo>
                  <a:lnTo>
                    <a:pt x="239" y="51"/>
                  </a:lnTo>
                  <a:lnTo>
                    <a:pt x="244" y="81"/>
                  </a:lnTo>
                  <a:lnTo>
                    <a:pt x="244" y="122"/>
                  </a:lnTo>
                  <a:lnTo>
                    <a:pt x="200" y="156"/>
                  </a:lnTo>
                  <a:lnTo>
                    <a:pt x="125" y="188"/>
                  </a:lnTo>
                  <a:lnTo>
                    <a:pt x="181" y="175"/>
                  </a:lnTo>
                  <a:lnTo>
                    <a:pt x="232" y="156"/>
                  </a:lnTo>
                  <a:lnTo>
                    <a:pt x="140" y="217"/>
                  </a:lnTo>
                  <a:lnTo>
                    <a:pt x="217" y="199"/>
                  </a:lnTo>
                  <a:lnTo>
                    <a:pt x="188" y="246"/>
                  </a:lnTo>
                  <a:lnTo>
                    <a:pt x="241" y="212"/>
                  </a:lnTo>
                  <a:lnTo>
                    <a:pt x="236" y="234"/>
                  </a:lnTo>
                  <a:lnTo>
                    <a:pt x="222" y="248"/>
                  </a:lnTo>
                  <a:lnTo>
                    <a:pt x="176" y="280"/>
                  </a:lnTo>
                  <a:lnTo>
                    <a:pt x="79" y="299"/>
                  </a:lnTo>
                  <a:lnTo>
                    <a:pt x="169" y="304"/>
                  </a:lnTo>
                  <a:lnTo>
                    <a:pt x="244" y="271"/>
                  </a:lnTo>
                  <a:lnTo>
                    <a:pt x="210" y="316"/>
                  </a:lnTo>
                  <a:lnTo>
                    <a:pt x="227" y="397"/>
                  </a:lnTo>
                  <a:lnTo>
                    <a:pt x="227" y="495"/>
                  </a:lnTo>
                  <a:lnTo>
                    <a:pt x="220" y="611"/>
                  </a:lnTo>
                  <a:lnTo>
                    <a:pt x="212" y="706"/>
                  </a:lnTo>
                  <a:lnTo>
                    <a:pt x="200" y="819"/>
                  </a:lnTo>
                  <a:lnTo>
                    <a:pt x="247" y="8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6" name="Freeform 89">
              <a:extLst>
                <a:ext uri="{FF2B5EF4-FFF2-40B4-BE49-F238E27FC236}">
                  <a16:creationId xmlns:a16="http://schemas.microsoft.com/office/drawing/2014/main" id="{F85A6196-9348-4DB5-9E02-4ECB82E5A36F}"/>
                </a:ext>
              </a:extLst>
            </p:cNvPr>
            <p:cNvSpPr>
              <a:spLocks/>
            </p:cNvSpPr>
            <p:nvPr/>
          </p:nvSpPr>
          <p:spPr bwMode="auto">
            <a:xfrm>
              <a:off x="5216" y="3157"/>
              <a:ext cx="104" cy="491"/>
            </a:xfrm>
            <a:custGeom>
              <a:avLst/>
              <a:gdLst>
                <a:gd name="T0" fmla="*/ 8 w 208"/>
                <a:gd name="T1" fmla="*/ 245 h 982"/>
                <a:gd name="T2" fmla="*/ 21 w 208"/>
                <a:gd name="T3" fmla="*/ 241 h 982"/>
                <a:gd name="T4" fmla="*/ 25 w 208"/>
                <a:gd name="T5" fmla="*/ 227 h 982"/>
                <a:gd name="T6" fmla="*/ 18 w 208"/>
                <a:gd name="T7" fmla="*/ 233 h 982"/>
                <a:gd name="T8" fmla="*/ 18 w 208"/>
                <a:gd name="T9" fmla="*/ 217 h 982"/>
                <a:gd name="T10" fmla="*/ 20 w 208"/>
                <a:gd name="T11" fmla="*/ 209 h 982"/>
                <a:gd name="T12" fmla="*/ 28 w 208"/>
                <a:gd name="T13" fmla="*/ 196 h 982"/>
                <a:gd name="T14" fmla="*/ 28 w 208"/>
                <a:gd name="T15" fmla="*/ 189 h 982"/>
                <a:gd name="T16" fmla="*/ 33 w 208"/>
                <a:gd name="T17" fmla="*/ 170 h 982"/>
                <a:gd name="T18" fmla="*/ 31 w 208"/>
                <a:gd name="T19" fmla="*/ 152 h 982"/>
                <a:gd name="T20" fmla="*/ 35 w 208"/>
                <a:gd name="T21" fmla="*/ 134 h 982"/>
                <a:gd name="T22" fmla="*/ 37 w 208"/>
                <a:gd name="T23" fmla="*/ 98 h 982"/>
                <a:gd name="T24" fmla="*/ 34 w 208"/>
                <a:gd name="T25" fmla="*/ 55 h 982"/>
                <a:gd name="T26" fmla="*/ 30 w 208"/>
                <a:gd name="T27" fmla="*/ 27 h 982"/>
                <a:gd name="T28" fmla="*/ 23 w 208"/>
                <a:gd name="T29" fmla="*/ 9 h 982"/>
                <a:gd name="T30" fmla="*/ 0 w 208"/>
                <a:gd name="T31" fmla="*/ 0 h 982"/>
                <a:gd name="T32" fmla="*/ 31 w 208"/>
                <a:gd name="T33" fmla="*/ 5 h 982"/>
                <a:gd name="T34" fmla="*/ 43 w 208"/>
                <a:gd name="T35" fmla="*/ 17 h 982"/>
                <a:gd name="T36" fmla="*/ 43 w 208"/>
                <a:gd name="T37" fmla="*/ 35 h 982"/>
                <a:gd name="T38" fmla="*/ 47 w 208"/>
                <a:gd name="T39" fmla="*/ 32 h 982"/>
                <a:gd name="T40" fmla="*/ 45 w 208"/>
                <a:gd name="T41" fmla="*/ 67 h 982"/>
                <a:gd name="T42" fmla="*/ 48 w 208"/>
                <a:gd name="T43" fmla="*/ 125 h 982"/>
                <a:gd name="T44" fmla="*/ 46 w 208"/>
                <a:gd name="T45" fmla="*/ 147 h 982"/>
                <a:gd name="T46" fmla="*/ 45 w 208"/>
                <a:gd name="T47" fmla="*/ 171 h 982"/>
                <a:gd name="T48" fmla="*/ 48 w 208"/>
                <a:gd name="T49" fmla="*/ 188 h 982"/>
                <a:gd name="T50" fmla="*/ 48 w 208"/>
                <a:gd name="T51" fmla="*/ 198 h 982"/>
                <a:gd name="T52" fmla="*/ 52 w 208"/>
                <a:gd name="T53" fmla="*/ 217 h 982"/>
                <a:gd name="T54" fmla="*/ 45 w 208"/>
                <a:gd name="T55" fmla="*/ 235 h 982"/>
                <a:gd name="T56" fmla="*/ 25 w 208"/>
                <a:gd name="T57" fmla="*/ 246 h 982"/>
                <a:gd name="T58" fmla="*/ 8 w 208"/>
                <a:gd name="T59" fmla="*/ 245 h 982"/>
                <a:gd name="T60" fmla="*/ 8 w 208"/>
                <a:gd name="T61" fmla="*/ 245 h 98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8"/>
                <a:gd name="T94" fmla="*/ 0 h 982"/>
                <a:gd name="T95" fmla="*/ 208 w 208"/>
                <a:gd name="T96" fmla="*/ 982 h 98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8" h="982">
                  <a:moveTo>
                    <a:pt x="29" y="979"/>
                  </a:moveTo>
                  <a:lnTo>
                    <a:pt x="84" y="962"/>
                  </a:lnTo>
                  <a:lnTo>
                    <a:pt x="99" y="906"/>
                  </a:lnTo>
                  <a:lnTo>
                    <a:pt x="72" y="929"/>
                  </a:lnTo>
                  <a:lnTo>
                    <a:pt x="70" y="868"/>
                  </a:lnTo>
                  <a:lnTo>
                    <a:pt x="79" y="834"/>
                  </a:lnTo>
                  <a:lnTo>
                    <a:pt x="109" y="784"/>
                  </a:lnTo>
                  <a:lnTo>
                    <a:pt x="111" y="753"/>
                  </a:lnTo>
                  <a:lnTo>
                    <a:pt x="131" y="680"/>
                  </a:lnTo>
                  <a:lnTo>
                    <a:pt x="121" y="607"/>
                  </a:lnTo>
                  <a:lnTo>
                    <a:pt x="138" y="536"/>
                  </a:lnTo>
                  <a:lnTo>
                    <a:pt x="148" y="390"/>
                  </a:lnTo>
                  <a:lnTo>
                    <a:pt x="136" y="220"/>
                  </a:lnTo>
                  <a:lnTo>
                    <a:pt x="119" y="108"/>
                  </a:lnTo>
                  <a:lnTo>
                    <a:pt x="92" y="34"/>
                  </a:lnTo>
                  <a:lnTo>
                    <a:pt x="0" y="0"/>
                  </a:lnTo>
                  <a:lnTo>
                    <a:pt x="123" y="20"/>
                  </a:lnTo>
                  <a:lnTo>
                    <a:pt x="172" y="66"/>
                  </a:lnTo>
                  <a:lnTo>
                    <a:pt x="169" y="139"/>
                  </a:lnTo>
                  <a:lnTo>
                    <a:pt x="185" y="127"/>
                  </a:lnTo>
                  <a:lnTo>
                    <a:pt x="180" y="266"/>
                  </a:lnTo>
                  <a:lnTo>
                    <a:pt x="192" y="497"/>
                  </a:lnTo>
                  <a:lnTo>
                    <a:pt x="184" y="588"/>
                  </a:lnTo>
                  <a:lnTo>
                    <a:pt x="180" y="682"/>
                  </a:lnTo>
                  <a:lnTo>
                    <a:pt x="189" y="751"/>
                  </a:lnTo>
                  <a:lnTo>
                    <a:pt x="192" y="792"/>
                  </a:lnTo>
                  <a:lnTo>
                    <a:pt x="208" y="868"/>
                  </a:lnTo>
                  <a:lnTo>
                    <a:pt x="180" y="938"/>
                  </a:lnTo>
                  <a:lnTo>
                    <a:pt x="99" y="982"/>
                  </a:lnTo>
                  <a:lnTo>
                    <a:pt x="29" y="9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7" name="Freeform 90">
              <a:extLst>
                <a:ext uri="{FF2B5EF4-FFF2-40B4-BE49-F238E27FC236}">
                  <a16:creationId xmlns:a16="http://schemas.microsoft.com/office/drawing/2014/main" id="{862A6C96-36FC-43D7-99AF-C1DE953A5576}"/>
                </a:ext>
              </a:extLst>
            </p:cNvPr>
            <p:cNvSpPr>
              <a:spLocks/>
            </p:cNvSpPr>
            <p:nvPr/>
          </p:nvSpPr>
          <p:spPr bwMode="auto">
            <a:xfrm>
              <a:off x="4598" y="2847"/>
              <a:ext cx="18" cy="113"/>
            </a:xfrm>
            <a:custGeom>
              <a:avLst/>
              <a:gdLst>
                <a:gd name="T0" fmla="*/ 8 w 38"/>
                <a:gd name="T1" fmla="*/ 6 h 226"/>
                <a:gd name="T2" fmla="*/ 5 w 38"/>
                <a:gd name="T3" fmla="*/ 10 h 226"/>
                <a:gd name="T4" fmla="*/ 3 w 38"/>
                <a:gd name="T5" fmla="*/ 16 h 226"/>
                <a:gd name="T6" fmla="*/ 4 w 38"/>
                <a:gd name="T7" fmla="*/ 23 h 226"/>
                <a:gd name="T8" fmla="*/ 2 w 38"/>
                <a:gd name="T9" fmla="*/ 30 h 226"/>
                <a:gd name="T10" fmla="*/ 2 w 38"/>
                <a:gd name="T11" fmla="*/ 36 h 226"/>
                <a:gd name="T12" fmla="*/ 5 w 38"/>
                <a:gd name="T13" fmla="*/ 43 h 226"/>
                <a:gd name="T14" fmla="*/ 9 w 38"/>
                <a:gd name="T15" fmla="*/ 38 h 226"/>
                <a:gd name="T16" fmla="*/ 7 w 38"/>
                <a:gd name="T17" fmla="*/ 51 h 226"/>
                <a:gd name="T18" fmla="*/ 6 w 38"/>
                <a:gd name="T19" fmla="*/ 57 h 226"/>
                <a:gd name="T20" fmla="*/ 3 w 38"/>
                <a:gd name="T21" fmla="*/ 49 h 226"/>
                <a:gd name="T22" fmla="*/ 0 w 38"/>
                <a:gd name="T23" fmla="*/ 39 h 226"/>
                <a:gd name="T24" fmla="*/ 0 w 38"/>
                <a:gd name="T25" fmla="*/ 33 h 226"/>
                <a:gd name="T26" fmla="*/ 0 w 38"/>
                <a:gd name="T27" fmla="*/ 28 h 226"/>
                <a:gd name="T28" fmla="*/ 2 w 38"/>
                <a:gd name="T29" fmla="*/ 22 h 226"/>
                <a:gd name="T30" fmla="*/ 1 w 38"/>
                <a:gd name="T31" fmla="*/ 14 h 226"/>
                <a:gd name="T32" fmla="*/ 3 w 38"/>
                <a:gd name="T33" fmla="*/ 7 h 226"/>
                <a:gd name="T34" fmla="*/ 8 w 38"/>
                <a:gd name="T35" fmla="*/ 0 h 226"/>
                <a:gd name="T36" fmla="*/ 8 w 38"/>
                <a:gd name="T37" fmla="*/ 6 h 226"/>
                <a:gd name="T38" fmla="*/ 8 w 38"/>
                <a:gd name="T39" fmla="*/ 6 h 2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
                <a:gd name="T61" fmla="*/ 0 h 226"/>
                <a:gd name="T62" fmla="*/ 38 w 38"/>
                <a:gd name="T63" fmla="*/ 226 h 2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 h="226">
                  <a:moveTo>
                    <a:pt x="36" y="22"/>
                  </a:moveTo>
                  <a:lnTo>
                    <a:pt x="24" y="37"/>
                  </a:lnTo>
                  <a:lnTo>
                    <a:pt x="14" y="63"/>
                  </a:lnTo>
                  <a:lnTo>
                    <a:pt x="19" y="90"/>
                  </a:lnTo>
                  <a:lnTo>
                    <a:pt x="10" y="117"/>
                  </a:lnTo>
                  <a:lnTo>
                    <a:pt x="10" y="141"/>
                  </a:lnTo>
                  <a:lnTo>
                    <a:pt x="21" y="171"/>
                  </a:lnTo>
                  <a:lnTo>
                    <a:pt x="38" y="149"/>
                  </a:lnTo>
                  <a:lnTo>
                    <a:pt x="31" y="204"/>
                  </a:lnTo>
                  <a:lnTo>
                    <a:pt x="27" y="226"/>
                  </a:lnTo>
                  <a:lnTo>
                    <a:pt x="14" y="194"/>
                  </a:lnTo>
                  <a:lnTo>
                    <a:pt x="0" y="154"/>
                  </a:lnTo>
                  <a:lnTo>
                    <a:pt x="0" y="132"/>
                  </a:lnTo>
                  <a:lnTo>
                    <a:pt x="2" y="110"/>
                  </a:lnTo>
                  <a:lnTo>
                    <a:pt x="10" y="87"/>
                  </a:lnTo>
                  <a:lnTo>
                    <a:pt x="7" y="54"/>
                  </a:lnTo>
                  <a:lnTo>
                    <a:pt x="12" y="26"/>
                  </a:lnTo>
                  <a:lnTo>
                    <a:pt x="34" y="0"/>
                  </a:lnTo>
                  <a:lnTo>
                    <a:pt x="36"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8" name="Freeform 91">
              <a:extLst>
                <a:ext uri="{FF2B5EF4-FFF2-40B4-BE49-F238E27FC236}">
                  <a16:creationId xmlns:a16="http://schemas.microsoft.com/office/drawing/2014/main" id="{2579FAC2-7420-4FA6-987C-82BD2F942C81}"/>
                </a:ext>
              </a:extLst>
            </p:cNvPr>
            <p:cNvSpPr>
              <a:spLocks/>
            </p:cNvSpPr>
            <p:nvPr/>
          </p:nvSpPr>
          <p:spPr bwMode="auto">
            <a:xfrm>
              <a:off x="4604" y="2939"/>
              <a:ext cx="111" cy="140"/>
            </a:xfrm>
            <a:custGeom>
              <a:avLst/>
              <a:gdLst>
                <a:gd name="T0" fmla="*/ 3 w 220"/>
                <a:gd name="T1" fmla="*/ 5 h 282"/>
                <a:gd name="T2" fmla="*/ 6 w 220"/>
                <a:gd name="T3" fmla="*/ 11 h 282"/>
                <a:gd name="T4" fmla="*/ 4 w 220"/>
                <a:gd name="T5" fmla="*/ 29 h 282"/>
                <a:gd name="T6" fmla="*/ 3 w 220"/>
                <a:gd name="T7" fmla="*/ 35 h 282"/>
                <a:gd name="T8" fmla="*/ 8 w 220"/>
                <a:gd name="T9" fmla="*/ 39 h 282"/>
                <a:gd name="T10" fmla="*/ 20 w 220"/>
                <a:gd name="T11" fmla="*/ 47 h 282"/>
                <a:gd name="T12" fmla="*/ 21 w 220"/>
                <a:gd name="T13" fmla="*/ 43 h 282"/>
                <a:gd name="T14" fmla="*/ 14 w 220"/>
                <a:gd name="T15" fmla="*/ 36 h 282"/>
                <a:gd name="T16" fmla="*/ 8 w 220"/>
                <a:gd name="T17" fmla="*/ 31 h 282"/>
                <a:gd name="T18" fmla="*/ 13 w 220"/>
                <a:gd name="T19" fmla="*/ 32 h 282"/>
                <a:gd name="T20" fmla="*/ 21 w 220"/>
                <a:gd name="T21" fmla="*/ 38 h 282"/>
                <a:gd name="T22" fmla="*/ 25 w 220"/>
                <a:gd name="T23" fmla="*/ 48 h 282"/>
                <a:gd name="T24" fmla="*/ 30 w 220"/>
                <a:gd name="T25" fmla="*/ 50 h 282"/>
                <a:gd name="T26" fmla="*/ 33 w 220"/>
                <a:gd name="T27" fmla="*/ 55 h 282"/>
                <a:gd name="T28" fmla="*/ 40 w 220"/>
                <a:gd name="T29" fmla="*/ 59 h 282"/>
                <a:gd name="T30" fmla="*/ 45 w 220"/>
                <a:gd name="T31" fmla="*/ 64 h 282"/>
                <a:gd name="T32" fmla="*/ 49 w 220"/>
                <a:gd name="T33" fmla="*/ 63 h 282"/>
                <a:gd name="T34" fmla="*/ 49 w 220"/>
                <a:gd name="T35" fmla="*/ 66 h 282"/>
                <a:gd name="T36" fmla="*/ 52 w 220"/>
                <a:gd name="T37" fmla="*/ 67 h 282"/>
                <a:gd name="T38" fmla="*/ 56 w 220"/>
                <a:gd name="T39" fmla="*/ 66 h 282"/>
                <a:gd name="T40" fmla="*/ 55 w 220"/>
                <a:gd name="T41" fmla="*/ 69 h 282"/>
                <a:gd name="T42" fmla="*/ 50 w 220"/>
                <a:gd name="T43" fmla="*/ 70 h 282"/>
                <a:gd name="T44" fmla="*/ 43 w 220"/>
                <a:gd name="T45" fmla="*/ 66 h 282"/>
                <a:gd name="T46" fmla="*/ 35 w 220"/>
                <a:gd name="T47" fmla="*/ 58 h 282"/>
                <a:gd name="T48" fmla="*/ 30 w 220"/>
                <a:gd name="T49" fmla="*/ 58 h 282"/>
                <a:gd name="T50" fmla="*/ 11 w 220"/>
                <a:gd name="T51" fmla="*/ 46 h 282"/>
                <a:gd name="T52" fmla="*/ 0 w 220"/>
                <a:gd name="T53" fmla="*/ 35 h 282"/>
                <a:gd name="T54" fmla="*/ 2 w 220"/>
                <a:gd name="T55" fmla="*/ 15 h 282"/>
                <a:gd name="T56" fmla="*/ 0 w 220"/>
                <a:gd name="T57" fmla="*/ 0 h 282"/>
                <a:gd name="T58" fmla="*/ 3 w 220"/>
                <a:gd name="T59" fmla="*/ 5 h 282"/>
                <a:gd name="T60" fmla="*/ 3 w 220"/>
                <a:gd name="T61" fmla="*/ 5 h 28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0"/>
                <a:gd name="T94" fmla="*/ 0 h 282"/>
                <a:gd name="T95" fmla="*/ 220 w 220"/>
                <a:gd name="T96" fmla="*/ 282 h 28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0" h="282">
                  <a:moveTo>
                    <a:pt x="10" y="21"/>
                  </a:moveTo>
                  <a:lnTo>
                    <a:pt x="24" y="46"/>
                  </a:lnTo>
                  <a:lnTo>
                    <a:pt x="13" y="119"/>
                  </a:lnTo>
                  <a:lnTo>
                    <a:pt x="10" y="141"/>
                  </a:lnTo>
                  <a:lnTo>
                    <a:pt x="29" y="160"/>
                  </a:lnTo>
                  <a:lnTo>
                    <a:pt x="78" y="189"/>
                  </a:lnTo>
                  <a:lnTo>
                    <a:pt x="83" y="173"/>
                  </a:lnTo>
                  <a:lnTo>
                    <a:pt x="54" y="146"/>
                  </a:lnTo>
                  <a:lnTo>
                    <a:pt x="30" y="124"/>
                  </a:lnTo>
                  <a:lnTo>
                    <a:pt x="52" y="128"/>
                  </a:lnTo>
                  <a:lnTo>
                    <a:pt x="83" y="156"/>
                  </a:lnTo>
                  <a:lnTo>
                    <a:pt x="100" y="194"/>
                  </a:lnTo>
                  <a:lnTo>
                    <a:pt x="119" y="202"/>
                  </a:lnTo>
                  <a:lnTo>
                    <a:pt x="130" y="224"/>
                  </a:lnTo>
                  <a:lnTo>
                    <a:pt x="158" y="238"/>
                  </a:lnTo>
                  <a:lnTo>
                    <a:pt x="178" y="258"/>
                  </a:lnTo>
                  <a:lnTo>
                    <a:pt x="193" y="255"/>
                  </a:lnTo>
                  <a:lnTo>
                    <a:pt x="195" y="268"/>
                  </a:lnTo>
                  <a:lnTo>
                    <a:pt x="207" y="272"/>
                  </a:lnTo>
                  <a:lnTo>
                    <a:pt x="220" y="268"/>
                  </a:lnTo>
                  <a:lnTo>
                    <a:pt x="217" y="278"/>
                  </a:lnTo>
                  <a:lnTo>
                    <a:pt x="198" y="282"/>
                  </a:lnTo>
                  <a:lnTo>
                    <a:pt x="171" y="265"/>
                  </a:lnTo>
                  <a:lnTo>
                    <a:pt x="139" y="234"/>
                  </a:lnTo>
                  <a:lnTo>
                    <a:pt x="119" y="233"/>
                  </a:lnTo>
                  <a:lnTo>
                    <a:pt x="44" y="185"/>
                  </a:lnTo>
                  <a:lnTo>
                    <a:pt x="0" y="141"/>
                  </a:lnTo>
                  <a:lnTo>
                    <a:pt x="7" y="61"/>
                  </a:lnTo>
                  <a:lnTo>
                    <a:pt x="0" y="0"/>
                  </a:lnTo>
                  <a:lnTo>
                    <a:pt x="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799" name="Freeform 92">
              <a:extLst>
                <a:ext uri="{FF2B5EF4-FFF2-40B4-BE49-F238E27FC236}">
                  <a16:creationId xmlns:a16="http://schemas.microsoft.com/office/drawing/2014/main" id="{5E057108-DBA5-421B-B3D6-436859B84441}"/>
                </a:ext>
              </a:extLst>
            </p:cNvPr>
            <p:cNvSpPr>
              <a:spLocks/>
            </p:cNvSpPr>
            <p:nvPr/>
          </p:nvSpPr>
          <p:spPr bwMode="auto">
            <a:xfrm>
              <a:off x="4637" y="2974"/>
              <a:ext cx="61" cy="76"/>
            </a:xfrm>
            <a:custGeom>
              <a:avLst/>
              <a:gdLst>
                <a:gd name="T0" fmla="*/ 0 w 120"/>
                <a:gd name="T1" fmla="*/ 9 h 151"/>
                <a:gd name="T2" fmla="*/ 9 w 120"/>
                <a:gd name="T3" fmla="*/ 17 h 151"/>
                <a:gd name="T4" fmla="*/ 17 w 120"/>
                <a:gd name="T5" fmla="*/ 27 h 151"/>
                <a:gd name="T6" fmla="*/ 22 w 120"/>
                <a:gd name="T7" fmla="*/ 31 h 151"/>
                <a:gd name="T8" fmla="*/ 26 w 120"/>
                <a:gd name="T9" fmla="*/ 36 h 151"/>
                <a:gd name="T10" fmla="*/ 31 w 120"/>
                <a:gd name="T11" fmla="*/ 38 h 151"/>
                <a:gd name="T12" fmla="*/ 29 w 120"/>
                <a:gd name="T13" fmla="*/ 32 h 151"/>
                <a:gd name="T14" fmla="*/ 24 w 120"/>
                <a:gd name="T15" fmla="*/ 29 h 151"/>
                <a:gd name="T16" fmla="*/ 27 w 120"/>
                <a:gd name="T17" fmla="*/ 25 h 151"/>
                <a:gd name="T18" fmla="*/ 20 w 120"/>
                <a:gd name="T19" fmla="*/ 26 h 151"/>
                <a:gd name="T20" fmla="*/ 14 w 120"/>
                <a:gd name="T21" fmla="*/ 19 h 151"/>
                <a:gd name="T22" fmla="*/ 7 w 120"/>
                <a:gd name="T23" fmla="*/ 10 h 151"/>
                <a:gd name="T24" fmla="*/ 4 w 120"/>
                <a:gd name="T25" fmla="*/ 6 h 151"/>
                <a:gd name="T26" fmla="*/ 1 w 120"/>
                <a:gd name="T27" fmla="*/ 0 h 151"/>
                <a:gd name="T28" fmla="*/ 0 w 120"/>
                <a:gd name="T29" fmla="*/ 9 h 151"/>
                <a:gd name="T30" fmla="*/ 0 w 120"/>
                <a:gd name="T31" fmla="*/ 9 h 1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20"/>
                <a:gd name="T49" fmla="*/ 0 h 151"/>
                <a:gd name="T50" fmla="*/ 120 w 120"/>
                <a:gd name="T51" fmla="*/ 151 h 1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20" h="151">
                  <a:moveTo>
                    <a:pt x="0" y="33"/>
                  </a:moveTo>
                  <a:lnTo>
                    <a:pt x="34" y="66"/>
                  </a:lnTo>
                  <a:lnTo>
                    <a:pt x="64" y="108"/>
                  </a:lnTo>
                  <a:lnTo>
                    <a:pt x="85" y="122"/>
                  </a:lnTo>
                  <a:lnTo>
                    <a:pt x="102" y="144"/>
                  </a:lnTo>
                  <a:lnTo>
                    <a:pt x="120" y="151"/>
                  </a:lnTo>
                  <a:lnTo>
                    <a:pt x="112" y="127"/>
                  </a:lnTo>
                  <a:lnTo>
                    <a:pt x="93" y="113"/>
                  </a:lnTo>
                  <a:lnTo>
                    <a:pt x="105" y="100"/>
                  </a:lnTo>
                  <a:lnTo>
                    <a:pt x="76" y="101"/>
                  </a:lnTo>
                  <a:lnTo>
                    <a:pt x="54" y="74"/>
                  </a:lnTo>
                  <a:lnTo>
                    <a:pt x="25" y="39"/>
                  </a:lnTo>
                  <a:lnTo>
                    <a:pt x="14" y="23"/>
                  </a:lnTo>
                  <a:lnTo>
                    <a:pt x="3" y="0"/>
                  </a:lnTo>
                  <a:lnTo>
                    <a:pt x="0"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0" name="Freeform 93">
              <a:extLst>
                <a:ext uri="{FF2B5EF4-FFF2-40B4-BE49-F238E27FC236}">
                  <a16:creationId xmlns:a16="http://schemas.microsoft.com/office/drawing/2014/main" id="{E89E8F43-B8EB-4815-A205-E22620F33C53}"/>
                </a:ext>
              </a:extLst>
            </p:cNvPr>
            <p:cNvSpPr>
              <a:spLocks/>
            </p:cNvSpPr>
            <p:nvPr/>
          </p:nvSpPr>
          <p:spPr bwMode="auto">
            <a:xfrm>
              <a:off x="4661" y="2966"/>
              <a:ext cx="28" cy="39"/>
            </a:xfrm>
            <a:custGeom>
              <a:avLst/>
              <a:gdLst>
                <a:gd name="T0" fmla="*/ 0 w 56"/>
                <a:gd name="T1" fmla="*/ 5 h 78"/>
                <a:gd name="T2" fmla="*/ 6 w 56"/>
                <a:gd name="T3" fmla="*/ 11 h 78"/>
                <a:gd name="T4" fmla="*/ 14 w 56"/>
                <a:gd name="T5" fmla="*/ 20 h 78"/>
                <a:gd name="T6" fmla="*/ 7 w 56"/>
                <a:gd name="T7" fmla="*/ 9 h 78"/>
                <a:gd name="T8" fmla="*/ 2 w 56"/>
                <a:gd name="T9" fmla="*/ 3 h 78"/>
                <a:gd name="T10" fmla="*/ 1 w 56"/>
                <a:gd name="T11" fmla="*/ 0 h 78"/>
                <a:gd name="T12" fmla="*/ 0 w 56"/>
                <a:gd name="T13" fmla="*/ 5 h 78"/>
                <a:gd name="T14" fmla="*/ 0 w 56"/>
                <a:gd name="T15" fmla="*/ 5 h 78"/>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78"/>
                <a:gd name="T26" fmla="*/ 56 w 56"/>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78">
                  <a:moveTo>
                    <a:pt x="0" y="18"/>
                  </a:moveTo>
                  <a:lnTo>
                    <a:pt x="24" y="44"/>
                  </a:lnTo>
                  <a:lnTo>
                    <a:pt x="56" y="78"/>
                  </a:lnTo>
                  <a:lnTo>
                    <a:pt x="28" y="34"/>
                  </a:lnTo>
                  <a:lnTo>
                    <a:pt x="7" y="11"/>
                  </a:lnTo>
                  <a:lnTo>
                    <a:pt x="2" y="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1" name="Freeform 94">
              <a:extLst>
                <a:ext uri="{FF2B5EF4-FFF2-40B4-BE49-F238E27FC236}">
                  <a16:creationId xmlns:a16="http://schemas.microsoft.com/office/drawing/2014/main" id="{BD88CD7A-4D28-45D6-9D00-B69A0A911BE0}"/>
                </a:ext>
              </a:extLst>
            </p:cNvPr>
            <p:cNvSpPr>
              <a:spLocks/>
            </p:cNvSpPr>
            <p:nvPr/>
          </p:nvSpPr>
          <p:spPr bwMode="auto">
            <a:xfrm>
              <a:off x="4671" y="2945"/>
              <a:ext cx="60" cy="96"/>
            </a:xfrm>
            <a:custGeom>
              <a:avLst/>
              <a:gdLst>
                <a:gd name="T0" fmla="*/ 11 w 119"/>
                <a:gd name="T1" fmla="*/ 33 h 192"/>
                <a:gd name="T2" fmla="*/ 13 w 119"/>
                <a:gd name="T3" fmla="*/ 38 h 192"/>
                <a:gd name="T4" fmla="*/ 19 w 119"/>
                <a:gd name="T5" fmla="*/ 44 h 192"/>
                <a:gd name="T6" fmla="*/ 22 w 119"/>
                <a:gd name="T7" fmla="*/ 48 h 192"/>
                <a:gd name="T8" fmla="*/ 22 w 119"/>
                <a:gd name="T9" fmla="*/ 44 h 192"/>
                <a:gd name="T10" fmla="*/ 24 w 119"/>
                <a:gd name="T11" fmla="*/ 42 h 192"/>
                <a:gd name="T12" fmla="*/ 27 w 119"/>
                <a:gd name="T13" fmla="*/ 41 h 192"/>
                <a:gd name="T14" fmla="*/ 30 w 119"/>
                <a:gd name="T15" fmla="*/ 44 h 192"/>
                <a:gd name="T16" fmla="*/ 29 w 119"/>
                <a:gd name="T17" fmla="*/ 37 h 192"/>
                <a:gd name="T18" fmla="*/ 24 w 119"/>
                <a:gd name="T19" fmla="*/ 25 h 192"/>
                <a:gd name="T20" fmla="*/ 19 w 119"/>
                <a:gd name="T21" fmla="*/ 17 h 192"/>
                <a:gd name="T22" fmla="*/ 14 w 119"/>
                <a:gd name="T23" fmla="*/ 8 h 192"/>
                <a:gd name="T24" fmla="*/ 13 w 119"/>
                <a:gd name="T25" fmla="*/ 0 h 192"/>
                <a:gd name="T26" fmla="*/ 11 w 119"/>
                <a:gd name="T27" fmla="*/ 1 h 192"/>
                <a:gd name="T28" fmla="*/ 11 w 119"/>
                <a:gd name="T29" fmla="*/ 5 h 192"/>
                <a:gd name="T30" fmla="*/ 15 w 119"/>
                <a:gd name="T31" fmla="*/ 15 h 192"/>
                <a:gd name="T32" fmla="*/ 23 w 119"/>
                <a:gd name="T33" fmla="*/ 28 h 192"/>
                <a:gd name="T34" fmla="*/ 26 w 119"/>
                <a:gd name="T35" fmla="*/ 39 h 192"/>
                <a:gd name="T36" fmla="*/ 22 w 119"/>
                <a:gd name="T37" fmla="*/ 39 h 192"/>
                <a:gd name="T38" fmla="*/ 20 w 119"/>
                <a:gd name="T39" fmla="*/ 41 h 192"/>
                <a:gd name="T40" fmla="*/ 14 w 119"/>
                <a:gd name="T41" fmla="*/ 35 h 192"/>
                <a:gd name="T42" fmla="*/ 10 w 119"/>
                <a:gd name="T43" fmla="*/ 28 h 192"/>
                <a:gd name="T44" fmla="*/ 0 w 119"/>
                <a:gd name="T45" fmla="*/ 18 h 192"/>
                <a:gd name="T46" fmla="*/ 10 w 119"/>
                <a:gd name="T47" fmla="*/ 31 h 192"/>
                <a:gd name="T48" fmla="*/ 11 w 119"/>
                <a:gd name="T49" fmla="*/ 33 h 192"/>
                <a:gd name="T50" fmla="*/ 11 w 119"/>
                <a:gd name="T51" fmla="*/ 33 h 19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19"/>
                <a:gd name="T79" fmla="*/ 0 h 192"/>
                <a:gd name="T80" fmla="*/ 119 w 119"/>
                <a:gd name="T81" fmla="*/ 192 h 19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19" h="192">
                  <a:moveTo>
                    <a:pt x="44" y="131"/>
                  </a:moveTo>
                  <a:lnTo>
                    <a:pt x="51" y="151"/>
                  </a:lnTo>
                  <a:lnTo>
                    <a:pt x="73" y="175"/>
                  </a:lnTo>
                  <a:lnTo>
                    <a:pt x="85" y="192"/>
                  </a:lnTo>
                  <a:lnTo>
                    <a:pt x="85" y="175"/>
                  </a:lnTo>
                  <a:lnTo>
                    <a:pt x="93" y="166"/>
                  </a:lnTo>
                  <a:lnTo>
                    <a:pt x="108" y="164"/>
                  </a:lnTo>
                  <a:lnTo>
                    <a:pt x="119" y="175"/>
                  </a:lnTo>
                  <a:lnTo>
                    <a:pt x="114" y="146"/>
                  </a:lnTo>
                  <a:lnTo>
                    <a:pt x="93" y="97"/>
                  </a:lnTo>
                  <a:lnTo>
                    <a:pt x="76" y="68"/>
                  </a:lnTo>
                  <a:lnTo>
                    <a:pt x="54" y="30"/>
                  </a:lnTo>
                  <a:lnTo>
                    <a:pt x="51" y="0"/>
                  </a:lnTo>
                  <a:lnTo>
                    <a:pt x="41" y="3"/>
                  </a:lnTo>
                  <a:lnTo>
                    <a:pt x="41" y="20"/>
                  </a:lnTo>
                  <a:lnTo>
                    <a:pt x="58" y="59"/>
                  </a:lnTo>
                  <a:lnTo>
                    <a:pt x="90" y="112"/>
                  </a:lnTo>
                  <a:lnTo>
                    <a:pt x="103" y="154"/>
                  </a:lnTo>
                  <a:lnTo>
                    <a:pt x="86" y="154"/>
                  </a:lnTo>
                  <a:lnTo>
                    <a:pt x="78" y="163"/>
                  </a:lnTo>
                  <a:lnTo>
                    <a:pt x="56" y="139"/>
                  </a:lnTo>
                  <a:lnTo>
                    <a:pt x="37" y="110"/>
                  </a:lnTo>
                  <a:lnTo>
                    <a:pt x="0" y="71"/>
                  </a:lnTo>
                  <a:lnTo>
                    <a:pt x="37" y="124"/>
                  </a:lnTo>
                  <a:lnTo>
                    <a:pt x="44"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2" name="Freeform 95">
              <a:extLst>
                <a:ext uri="{FF2B5EF4-FFF2-40B4-BE49-F238E27FC236}">
                  <a16:creationId xmlns:a16="http://schemas.microsoft.com/office/drawing/2014/main" id="{BBF4F5BA-834D-4C90-B67C-B71807593316}"/>
                </a:ext>
              </a:extLst>
            </p:cNvPr>
            <p:cNvSpPr>
              <a:spLocks/>
            </p:cNvSpPr>
            <p:nvPr/>
          </p:nvSpPr>
          <p:spPr bwMode="auto">
            <a:xfrm>
              <a:off x="4682" y="3034"/>
              <a:ext cx="51" cy="41"/>
            </a:xfrm>
            <a:custGeom>
              <a:avLst/>
              <a:gdLst>
                <a:gd name="T0" fmla="*/ 2 w 102"/>
                <a:gd name="T1" fmla="*/ 2 h 83"/>
                <a:gd name="T2" fmla="*/ 11 w 102"/>
                <a:gd name="T3" fmla="*/ 11 h 83"/>
                <a:gd name="T4" fmla="*/ 12 w 102"/>
                <a:gd name="T5" fmla="*/ 13 h 83"/>
                <a:gd name="T6" fmla="*/ 9 w 102"/>
                <a:gd name="T7" fmla="*/ 15 h 83"/>
                <a:gd name="T8" fmla="*/ 8 w 102"/>
                <a:gd name="T9" fmla="*/ 18 h 83"/>
                <a:gd name="T10" fmla="*/ 11 w 102"/>
                <a:gd name="T11" fmla="*/ 15 h 83"/>
                <a:gd name="T12" fmla="*/ 14 w 102"/>
                <a:gd name="T13" fmla="*/ 15 h 83"/>
                <a:gd name="T14" fmla="*/ 17 w 102"/>
                <a:gd name="T15" fmla="*/ 17 h 83"/>
                <a:gd name="T16" fmla="*/ 15 w 102"/>
                <a:gd name="T17" fmla="*/ 20 h 83"/>
                <a:gd name="T18" fmla="*/ 18 w 102"/>
                <a:gd name="T19" fmla="*/ 19 h 83"/>
                <a:gd name="T20" fmla="*/ 22 w 102"/>
                <a:gd name="T21" fmla="*/ 19 h 83"/>
                <a:gd name="T22" fmla="*/ 25 w 102"/>
                <a:gd name="T23" fmla="*/ 18 h 83"/>
                <a:gd name="T24" fmla="*/ 26 w 102"/>
                <a:gd name="T25" fmla="*/ 14 h 83"/>
                <a:gd name="T26" fmla="*/ 25 w 102"/>
                <a:gd name="T27" fmla="*/ 10 h 83"/>
                <a:gd name="T28" fmla="*/ 21 w 102"/>
                <a:gd name="T29" fmla="*/ 6 h 83"/>
                <a:gd name="T30" fmla="*/ 18 w 102"/>
                <a:gd name="T31" fmla="*/ 9 h 83"/>
                <a:gd name="T32" fmla="*/ 16 w 102"/>
                <a:gd name="T33" fmla="*/ 10 h 83"/>
                <a:gd name="T34" fmla="*/ 20 w 102"/>
                <a:gd name="T35" fmla="*/ 11 h 83"/>
                <a:gd name="T36" fmla="*/ 22 w 102"/>
                <a:gd name="T37" fmla="*/ 13 h 83"/>
                <a:gd name="T38" fmla="*/ 22 w 102"/>
                <a:gd name="T39" fmla="*/ 16 h 83"/>
                <a:gd name="T40" fmla="*/ 20 w 102"/>
                <a:gd name="T41" fmla="*/ 16 h 83"/>
                <a:gd name="T42" fmla="*/ 16 w 102"/>
                <a:gd name="T43" fmla="*/ 13 h 83"/>
                <a:gd name="T44" fmla="*/ 17 w 102"/>
                <a:gd name="T45" fmla="*/ 13 h 83"/>
                <a:gd name="T46" fmla="*/ 14 w 102"/>
                <a:gd name="T47" fmla="*/ 12 h 83"/>
                <a:gd name="T48" fmla="*/ 11 w 102"/>
                <a:gd name="T49" fmla="*/ 8 h 83"/>
                <a:gd name="T50" fmla="*/ 7 w 102"/>
                <a:gd name="T51" fmla="*/ 5 h 83"/>
                <a:gd name="T52" fmla="*/ 3 w 102"/>
                <a:gd name="T53" fmla="*/ 1 h 83"/>
                <a:gd name="T54" fmla="*/ 0 w 102"/>
                <a:gd name="T55" fmla="*/ 0 h 83"/>
                <a:gd name="T56" fmla="*/ 2 w 102"/>
                <a:gd name="T57" fmla="*/ 2 h 83"/>
                <a:gd name="T58" fmla="*/ 2 w 102"/>
                <a:gd name="T59" fmla="*/ 2 h 83"/>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2"/>
                <a:gd name="T91" fmla="*/ 0 h 83"/>
                <a:gd name="T92" fmla="*/ 102 w 102"/>
                <a:gd name="T93" fmla="*/ 83 h 83"/>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2" h="83">
                  <a:moveTo>
                    <a:pt x="5" y="10"/>
                  </a:moveTo>
                  <a:lnTo>
                    <a:pt x="41" y="44"/>
                  </a:lnTo>
                  <a:lnTo>
                    <a:pt x="48" y="55"/>
                  </a:lnTo>
                  <a:lnTo>
                    <a:pt x="34" y="60"/>
                  </a:lnTo>
                  <a:lnTo>
                    <a:pt x="29" y="73"/>
                  </a:lnTo>
                  <a:lnTo>
                    <a:pt x="44" y="61"/>
                  </a:lnTo>
                  <a:lnTo>
                    <a:pt x="56" y="61"/>
                  </a:lnTo>
                  <a:lnTo>
                    <a:pt x="65" y="70"/>
                  </a:lnTo>
                  <a:lnTo>
                    <a:pt x="60" y="83"/>
                  </a:lnTo>
                  <a:lnTo>
                    <a:pt x="71" y="77"/>
                  </a:lnTo>
                  <a:lnTo>
                    <a:pt x="87" y="78"/>
                  </a:lnTo>
                  <a:lnTo>
                    <a:pt x="99" y="72"/>
                  </a:lnTo>
                  <a:lnTo>
                    <a:pt x="102" y="56"/>
                  </a:lnTo>
                  <a:lnTo>
                    <a:pt x="99" y="41"/>
                  </a:lnTo>
                  <a:lnTo>
                    <a:pt x="83" y="26"/>
                  </a:lnTo>
                  <a:lnTo>
                    <a:pt x="71" y="36"/>
                  </a:lnTo>
                  <a:lnTo>
                    <a:pt x="61" y="43"/>
                  </a:lnTo>
                  <a:lnTo>
                    <a:pt x="78" y="46"/>
                  </a:lnTo>
                  <a:lnTo>
                    <a:pt x="87" y="53"/>
                  </a:lnTo>
                  <a:lnTo>
                    <a:pt x="88" y="65"/>
                  </a:lnTo>
                  <a:lnTo>
                    <a:pt x="78" y="66"/>
                  </a:lnTo>
                  <a:lnTo>
                    <a:pt x="63" y="55"/>
                  </a:lnTo>
                  <a:lnTo>
                    <a:pt x="68" y="53"/>
                  </a:lnTo>
                  <a:lnTo>
                    <a:pt x="55" y="48"/>
                  </a:lnTo>
                  <a:lnTo>
                    <a:pt x="43" y="34"/>
                  </a:lnTo>
                  <a:lnTo>
                    <a:pt x="27" y="21"/>
                  </a:lnTo>
                  <a:lnTo>
                    <a:pt x="9" y="5"/>
                  </a:lnTo>
                  <a:lnTo>
                    <a:pt x="0" y="0"/>
                  </a:lnTo>
                  <a:lnTo>
                    <a:pt x="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3" name="Freeform 96">
              <a:extLst>
                <a:ext uri="{FF2B5EF4-FFF2-40B4-BE49-F238E27FC236}">
                  <a16:creationId xmlns:a16="http://schemas.microsoft.com/office/drawing/2014/main" id="{9A251B07-A0F0-42A2-827F-9E7410386ECC}"/>
                </a:ext>
              </a:extLst>
            </p:cNvPr>
            <p:cNvSpPr>
              <a:spLocks/>
            </p:cNvSpPr>
            <p:nvPr/>
          </p:nvSpPr>
          <p:spPr bwMode="auto">
            <a:xfrm>
              <a:off x="4711" y="3025"/>
              <a:ext cx="21" cy="26"/>
            </a:xfrm>
            <a:custGeom>
              <a:avLst/>
              <a:gdLst>
                <a:gd name="T0" fmla="*/ 0 w 40"/>
                <a:gd name="T1" fmla="*/ 3 h 51"/>
                <a:gd name="T2" fmla="*/ 1 w 40"/>
                <a:gd name="T3" fmla="*/ 7 h 51"/>
                <a:gd name="T4" fmla="*/ 5 w 40"/>
                <a:gd name="T5" fmla="*/ 13 h 51"/>
                <a:gd name="T6" fmla="*/ 8 w 40"/>
                <a:gd name="T7" fmla="*/ 12 h 51"/>
                <a:gd name="T8" fmla="*/ 11 w 40"/>
                <a:gd name="T9" fmla="*/ 10 h 51"/>
                <a:gd name="T10" fmla="*/ 11 w 40"/>
                <a:gd name="T11" fmla="*/ 6 h 51"/>
                <a:gd name="T12" fmla="*/ 11 w 40"/>
                <a:gd name="T13" fmla="*/ 3 h 51"/>
                <a:gd name="T14" fmla="*/ 9 w 40"/>
                <a:gd name="T15" fmla="*/ 0 h 51"/>
                <a:gd name="T16" fmla="*/ 9 w 40"/>
                <a:gd name="T17" fmla="*/ 6 h 51"/>
                <a:gd name="T18" fmla="*/ 7 w 40"/>
                <a:gd name="T19" fmla="*/ 8 h 51"/>
                <a:gd name="T20" fmla="*/ 5 w 40"/>
                <a:gd name="T21" fmla="*/ 9 h 51"/>
                <a:gd name="T22" fmla="*/ 2 w 40"/>
                <a:gd name="T23" fmla="*/ 6 h 51"/>
                <a:gd name="T24" fmla="*/ 0 w 40"/>
                <a:gd name="T25" fmla="*/ 3 h 51"/>
                <a:gd name="T26" fmla="*/ 0 w 40"/>
                <a:gd name="T27" fmla="*/ 3 h 5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0"/>
                <a:gd name="T43" fmla="*/ 0 h 51"/>
                <a:gd name="T44" fmla="*/ 40 w 40"/>
                <a:gd name="T45" fmla="*/ 51 h 5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0" h="51">
                  <a:moveTo>
                    <a:pt x="0" y="11"/>
                  </a:moveTo>
                  <a:lnTo>
                    <a:pt x="1" y="27"/>
                  </a:lnTo>
                  <a:lnTo>
                    <a:pt x="18" y="51"/>
                  </a:lnTo>
                  <a:lnTo>
                    <a:pt x="30" y="46"/>
                  </a:lnTo>
                  <a:lnTo>
                    <a:pt x="40" y="38"/>
                  </a:lnTo>
                  <a:lnTo>
                    <a:pt x="40" y="22"/>
                  </a:lnTo>
                  <a:lnTo>
                    <a:pt x="39" y="12"/>
                  </a:lnTo>
                  <a:lnTo>
                    <a:pt x="32" y="0"/>
                  </a:lnTo>
                  <a:lnTo>
                    <a:pt x="34" y="22"/>
                  </a:lnTo>
                  <a:lnTo>
                    <a:pt x="25" y="31"/>
                  </a:lnTo>
                  <a:lnTo>
                    <a:pt x="17" y="36"/>
                  </a:lnTo>
                  <a:lnTo>
                    <a:pt x="8" y="21"/>
                  </a:lnTo>
                  <a:lnTo>
                    <a:pt x="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4" name="Freeform 97">
              <a:extLst>
                <a:ext uri="{FF2B5EF4-FFF2-40B4-BE49-F238E27FC236}">
                  <a16:creationId xmlns:a16="http://schemas.microsoft.com/office/drawing/2014/main" id="{21E101F8-3092-4FB0-AE54-82DAD94E9EB4}"/>
                </a:ext>
              </a:extLst>
            </p:cNvPr>
            <p:cNvSpPr>
              <a:spLocks/>
            </p:cNvSpPr>
            <p:nvPr/>
          </p:nvSpPr>
          <p:spPr bwMode="auto">
            <a:xfrm>
              <a:off x="4701" y="2925"/>
              <a:ext cx="21" cy="66"/>
            </a:xfrm>
            <a:custGeom>
              <a:avLst/>
              <a:gdLst>
                <a:gd name="T0" fmla="*/ 0 w 43"/>
                <a:gd name="T1" fmla="*/ 5 h 132"/>
                <a:gd name="T2" fmla="*/ 7 w 43"/>
                <a:gd name="T3" fmla="*/ 16 h 132"/>
                <a:gd name="T4" fmla="*/ 6 w 43"/>
                <a:gd name="T5" fmla="*/ 23 h 132"/>
                <a:gd name="T6" fmla="*/ 6 w 43"/>
                <a:gd name="T7" fmla="*/ 27 h 132"/>
                <a:gd name="T8" fmla="*/ 3 w 43"/>
                <a:gd name="T9" fmla="*/ 29 h 132"/>
                <a:gd name="T10" fmla="*/ 7 w 43"/>
                <a:gd name="T11" fmla="*/ 33 h 132"/>
                <a:gd name="T12" fmla="*/ 9 w 43"/>
                <a:gd name="T13" fmla="*/ 27 h 132"/>
                <a:gd name="T14" fmla="*/ 9 w 43"/>
                <a:gd name="T15" fmla="*/ 20 h 132"/>
                <a:gd name="T16" fmla="*/ 10 w 43"/>
                <a:gd name="T17" fmla="*/ 16 h 132"/>
                <a:gd name="T18" fmla="*/ 7 w 43"/>
                <a:gd name="T19" fmla="*/ 10 h 132"/>
                <a:gd name="T20" fmla="*/ 0 w 43"/>
                <a:gd name="T21" fmla="*/ 0 h 132"/>
                <a:gd name="T22" fmla="*/ 0 w 43"/>
                <a:gd name="T23" fmla="*/ 5 h 132"/>
                <a:gd name="T24" fmla="*/ 0 w 43"/>
                <a:gd name="T25" fmla="*/ 5 h 1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3"/>
                <a:gd name="T40" fmla="*/ 0 h 132"/>
                <a:gd name="T41" fmla="*/ 43 w 43"/>
                <a:gd name="T42" fmla="*/ 132 h 1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3" h="132">
                  <a:moveTo>
                    <a:pt x="2" y="17"/>
                  </a:moveTo>
                  <a:lnTo>
                    <a:pt x="29" y="63"/>
                  </a:lnTo>
                  <a:lnTo>
                    <a:pt x="24" y="92"/>
                  </a:lnTo>
                  <a:lnTo>
                    <a:pt x="24" y="107"/>
                  </a:lnTo>
                  <a:lnTo>
                    <a:pt x="14" y="114"/>
                  </a:lnTo>
                  <a:lnTo>
                    <a:pt x="29" y="132"/>
                  </a:lnTo>
                  <a:lnTo>
                    <a:pt x="38" y="107"/>
                  </a:lnTo>
                  <a:lnTo>
                    <a:pt x="39" y="77"/>
                  </a:lnTo>
                  <a:lnTo>
                    <a:pt x="43" y="61"/>
                  </a:lnTo>
                  <a:lnTo>
                    <a:pt x="29" y="38"/>
                  </a:lnTo>
                  <a:lnTo>
                    <a:pt x="0" y="0"/>
                  </a:lnTo>
                  <a:lnTo>
                    <a:pt x="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5" name="Freeform 98">
              <a:extLst>
                <a:ext uri="{FF2B5EF4-FFF2-40B4-BE49-F238E27FC236}">
                  <a16:creationId xmlns:a16="http://schemas.microsoft.com/office/drawing/2014/main" id="{D0944FB9-AF76-429B-AFD4-06A294A570EE}"/>
                </a:ext>
              </a:extLst>
            </p:cNvPr>
            <p:cNvSpPr>
              <a:spLocks/>
            </p:cNvSpPr>
            <p:nvPr/>
          </p:nvSpPr>
          <p:spPr bwMode="auto">
            <a:xfrm>
              <a:off x="4686" y="2906"/>
              <a:ext cx="25" cy="29"/>
            </a:xfrm>
            <a:custGeom>
              <a:avLst/>
              <a:gdLst>
                <a:gd name="T0" fmla="*/ 12 w 51"/>
                <a:gd name="T1" fmla="*/ 6 h 58"/>
                <a:gd name="T2" fmla="*/ 9 w 51"/>
                <a:gd name="T3" fmla="*/ 15 h 58"/>
                <a:gd name="T4" fmla="*/ 7 w 51"/>
                <a:gd name="T5" fmla="*/ 12 h 58"/>
                <a:gd name="T6" fmla="*/ 0 w 51"/>
                <a:gd name="T7" fmla="*/ 0 h 58"/>
                <a:gd name="T8" fmla="*/ 12 w 51"/>
                <a:gd name="T9" fmla="*/ 6 h 58"/>
                <a:gd name="T10" fmla="*/ 12 w 51"/>
                <a:gd name="T11" fmla="*/ 6 h 58"/>
                <a:gd name="T12" fmla="*/ 0 60000 65536"/>
                <a:gd name="T13" fmla="*/ 0 60000 65536"/>
                <a:gd name="T14" fmla="*/ 0 60000 65536"/>
                <a:gd name="T15" fmla="*/ 0 60000 65536"/>
                <a:gd name="T16" fmla="*/ 0 60000 65536"/>
                <a:gd name="T17" fmla="*/ 0 60000 65536"/>
                <a:gd name="T18" fmla="*/ 0 w 51"/>
                <a:gd name="T19" fmla="*/ 0 h 58"/>
                <a:gd name="T20" fmla="*/ 51 w 51"/>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51" h="58">
                  <a:moveTo>
                    <a:pt x="51" y="24"/>
                  </a:moveTo>
                  <a:lnTo>
                    <a:pt x="39" y="58"/>
                  </a:lnTo>
                  <a:lnTo>
                    <a:pt x="29" y="47"/>
                  </a:lnTo>
                  <a:lnTo>
                    <a:pt x="0" y="0"/>
                  </a:lnTo>
                  <a:lnTo>
                    <a:pt x="51"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6" name="Freeform 99">
              <a:extLst>
                <a:ext uri="{FF2B5EF4-FFF2-40B4-BE49-F238E27FC236}">
                  <a16:creationId xmlns:a16="http://schemas.microsoft.com/office/drawing/2014/main" id="{262342DA-321A-4145-8832-2CE5289D85C2}"/>
                </a:ext>
              </a:extLst>
            </p:cNvPr>
            <p:cNvSpPr>
              <a:spLocks/>
            </p:cNvSpPr>
            <p:nvPr/>
          </p:nvSpPr>
          <p:spPr bwMode="auto">
            <a:xfrm>
              <a:off x="5088" y="2549"/>
              <a:ext cx="72" cy="78"/>
            </a:xfrm>
            <a:custGeom>
              <a:avLst/>
              <a:gdLst>
                <a:gd name="T0" fmla="*/ 14 w 144"/>
                <a:gd name="T1" fmla="*/ 8 h 156"/>
                <a:gd name="T2" fmla="*/ 7 w 144"/>
                <a:gd name="T3" fmla="*/ 19 h 156"/>
                <a:gd name="T4" fmla="*/ 1 w 144"/>
                <a:gd name="T5" fmla="*/ 28 h 156"/>
                <a:gd name="T6" fmla="*/ 0 w 144"/>
                <a:gd name="T7" fmla="*/ 39 h 156"/>
                <a:gd name="T8" fmla="*/ 8 w 144"/>
                <a:gd name="T9" fmla="*/ 24 h 156"/>
                <a:gd name="T10" fmla="*/ 18 w 144"/>
                <a:gd name="T11" fmla="*/ 14 h 156"/>
                <a:gd name="T12" fmla="*/ 21 w 144"/>
                <a:gd name="T13" fmla="*/ 8 h 156"/>
                <a:gd name="T14" fmla="*/ 36 w 144"/>
                <a:gd name="T15" fmla="*/ 2 h 156"/>
                <a:gd name="T16" fmla="*/ 28 w 144"/>
                <a:gd name="T17" fmla="*/ 0 h 156"/>
                <a:gd name="T18" fmla="*/ 18 w 144"/>
                <a:gd name="T19" fmla="*/ 5 h 156"/>
                <a:gd name="T20" fmla="*/ 14 w 144"/>
                <a:gd name="T21" fmla="*/ 8 h 156"/>
                <a:gd name="T22" fmla="*/ 14 w 144"/>
                <a:gd name="T23" fmla="*/ 8 h 15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4"/>
                <a:gd name="T37" fmla="*/ 0 h 156"/>
                <a:gd name="T38" fmla="*/ 144 w 144"/>
                <a:gd name="T39" fmla="*/ 156 h 15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4" h="156">
                  <a:moveTo>
                    <a:pt x="54" y="32"/>
                  </a:moveTo>
                  <a:lnTo>
                    <a:pt x="26" y="73"/>
                  </a:lnTo>
                  <a:lnTo>
                    <a:pt x="2" y="112"/>
                  </a:lnTo>
                  <a:lnTo>
                    <a:pt x="0" y="156"/>
                  </a:lnTo>
                  <a:lnTo>
                    <a:pt x="29" y="95"/>
                  </a:lnTo>
                  <a:lnTo>
                    <a:pt x="71" y="56"/>
                  </a:lnTo>
                  <a:lnTo>
                    <a:pt x="82" y="32"/>
                  </a:lnTo>
                  <a:lnTo>
                    <a:pt x="144" y="5"/>
                  </a:lnTo>
                  <a:lnTo>
                    <a:pt x="109" y="0"/>
                  </a:lnTo>
                  <a:lnTo>
                    <a:pt x="70" y="17"/>
                  </a:lnTo>
                  <a:lnTo>
                    <a:pt x="54"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7" name="Freeform 100">
              <a:extLst>
                <a:ext uri="{FF2B5EF4-FFF2-40B4-BE49-F238E27FC236}">
                  <a16:creationId xmlns:a16="http://schemas.microsoft.com/office/drawing/2014/main" id="{9362C5F4-8C46-4CF9-BF34-6F46E3A70E4A}"/>
                </a:ext>
              </a:extLst>
            </p:cNvPr>
            <p:cNvSpPr>
              <a:spLocks/>
            </p:cNvSpPr>
            <p:nvPr/>
          </p:nvSpPr>
          <p:spPr bwMode="auto">
            <a:xfrm>
              <a:off x="5161" y="2578"/>
              <a:ext cx="66" cy="66"/>
            </a:xfrm>
            <a:custGeom>
              <a:avLst/>
              <a:gdLst>
                <a:gd name="T0" fmla="*/ 12 w 133"/>
                <a:gd name="T1" fmla="*/ 20 h 133"/>
                <a:gd name="T2" fmla="*/ 20 w 133"/>
                <a:gd name="T3" fmla="*/ 9 h 133"/>
                <a:gd name="T4" fmla="*/ 33 w 133"/>
                <a:gd name="T5" fmla="*/ 0 h 133"/>
                <a:gd name="T6" fmla="*/ 26 w 133"/>
                <a:gd name="T7" fmla="*/ 9 h 133"/>
                <a:gd name="T8" fmla="*/ 20 w 133"/>
                <a:gd name="T9" fmla="*/ 16 h 133"/>
                <a:gd name="T10" fmla="*/ 12 w 133"/>
                <a:gd name="T11" fmla="*/ 23 h 133"/>
                <a:gd name="T12" fmla="*/ 0 w 133"/>
                <a:gd name="T13" fmla="*/ 33 h 133"/>
                <a:gd name="T14" fmla="*/ 4 w 133"/>
                <a:gd name="T15" fmla="*/ 22 h 133"/>
                <a:gd name="T16" fmla="*/ 12 w 133"/>
                <a:gd name="T17" fmla="*/ 20 h 133"/>
                <a:gd name="T18" fmla="*/ 12 w 133"/>
                <a:gd name="T19" fmla="*/ 20 h 13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3"/>
                <a:gd name="T31" fmla="*/ 0 h 133"/>
                <a:gd name="T32" fmla="*/ 133 w 133"/>
                <a:gd name="T33" fmla="*/ 133 h 13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3" h="133">
                  <a:moveTo>
                    <a:pt x="49" y="80"/>
                  </a:moveTo>
                  <a:lnTo>
                    <a:pt x="82" y="38"/>
                  </a:lnTo>
                  <a:lnTo>
                    <a:pt x="133" y="0"/>
                  </a:lnTo>
                  <a:lnTo>
                    <a:pt x="104" y="38"/>
                  </a:lnTo>
                  <a:lnTo>
                    <a:pt x="83" y="67"/>
                  </a:lnTo>
                  <a:lnTo>
                    <a:pt x="51" y="94"/>
                  </a:lnTo>
                  <a:lnTo>
                    <a:pt x="0" y="133"/>
                  </a:lnTo>
                  <a:lnTo>
                    <a:pt x="19" y="89"/>
                  </a:lnTo>
                  <a:lnTo>
                    <a:pt x="49"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8" name="Freeform 101">
              <a:extLst>
                <a:ext uri="{FF2B5EF4-FFF2-40B4-BE49-F238E27FC236}">
                  <a16:creationId xmlns:a16="http://schemas.microsoft.com/office/drawing/2014/main" id="{5111758D-3EFE-4E3A-BE60-FB6F60E8A63A}"/>
                </a:ext>
              </a:extLst>
            </p:cNvPr>
            <p:cNvSpPr>
              <a:spLocks/>
            </p:cNvSpPr>
            <p:nvPr/>
          </p:nvSpPr>
          <p:spPr bwMode="auto">
            <a:xfrm>
              <a:off x="5232" y="2549"/>
              <a:ext cx="39" cy="84"/>
            </a:xfrm>
            <a:custGeom>
              <a:avLst/>
              <a:gdLst>
                <a:gd name="T0" fmla="*/ 19 w 78"/>
                <a:gd name="T1" fmla="*/ 0 h 168"/>
                <a:gd name="T2" fmla="*/ 11 w 78"/>
                <a:gd name="T3" fmla="*/ 13 h 168"/>
                <a:gd name="T4" fmla="*/ 7 w 78"/>
                <a:gd name="T5" fmla="*/ 25 h 168"/>
                <a:gd name="T6" fmla="*/ 3 w 78"/>
                <a:gd name="T7" fmla="*/ 31 h 168"/>
                <a:gd name="T8" fmla="*/ 0 w 78"/>
                <a:gd name="T9" fmla="*/ 42 h 168"/>
                <a:gd name="T10" fmla="*/ 8 w 78"/>
                <a:gd name="T11" fmla="*/ 37 h 168"/>
                <a:gd name="T12" fmla="*/ 10 w 78"/>
                <a:gd name="T13" fmla="*/ 24 h 168"/>
                <a:gd name="T14" fmla="*/ 14 w 78"/>
                <a:gd name="T15" fmla="*/ 13 h 168"/>
                <a:gd name="T16" fmla="*/ 20 w 78"/>
                <a:gd name="T17" fmla="*/ 3 h 168"/>
                <a:gd name="T18" fmla="*/ 19 w 78"/>
                <a:gd name="T19" fmla="*/ 0 h 168"/>
                <a:gd name="T20" fmla="*/ 19 w 78"/>
                <a:gd name="T21" fmla="*/ 0 h 1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8"/>
                <a:gd name="T34" fmla="*/ 0 h 168"/>
                <a:gd name="T35" fmla="*/ 78 w 78"/>
                <a:gd name="T36" fmla="*/ 168 h 1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8" h="168">
                  <a:moveTo>
                    <a:pt x="76" y="0"/>
                  </a:moveTo>
                  <a:lnTo>
                    <a:pt x="44" y="49"/>
                  </a:lnTo>
                  <a:lnTo>
                    <a:pt x="25" y="98"/>
                  </a:lnTo>
                  <a:lnTo>
                    <a:pt x="10" y="122"/>
                  </a:lnTo>
                  <a:lnTo>
                    <a:pt x="0" y="168"/>
                  </a:lnTo>
                  <a:lnTo>
                    <a:pt x="30" y="146"/>
                  </a:lnTo>
                  <a:lnTo>
                    <a:pt x="40" y="96"/>
                  </a:lnTo>
                  <a:lnTo>
                    <a:pt x="56" y="51"/>
                  </a:lnTo>
                  <a:lnTo>
                    <a:pt x="78" y="10"/>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09" name="Freeform 102">
              <a:extLst>
                <a:ext uri="{FF2B5EF4-FFF2-40B4-BE49-F238E27FC236}">
                  <a16:creationId xmlns:a16="http://schemas.microsoft.com/office/drawing/2014/main" id="{C8AD8969-C622-4C8D-90AD-5D708E4E8105}"/>
                </a:ext>
              </a:extLst>
            </p:cNvPr>
            <p:cNvSpPr>
              <a:spLocks/>
            </p:cNvSpPr>
            <p:nvPr/>
          </p:nvSpPr>
          <p:spPr bwMode="auto">
            <a:xfrm>
              <a:off x="5271" y="2538"/>
              <a:ext cx="116" cy="178"/>
            </a:xfrm>
            <a:custGeom>
              <a:avLst/>
              <a:gdLst>
                <a:gd name="T0" fmla="*/ 2 w 231"/>
                <a:gd name="T1" fmla="*/ 4 h 356"/>
                <a:gd name="T2" fmla="*/ 14 w 231"/>
                <a:gd name="T3" fmla="*/ 4 h 356"/>
                <a:gd name="T4" fmla="*/ 24 w 231"/>
                <a:gd name="T5" fmla="*/ 5 h 356"/>
                <a:gd name="T6" fmla="*/ 32 w 231"/>
                <a:gd name="T7" fmla="*/ 9 h 356"/>
                <a:gd name="T8" fmla="*/ 45 w 231"/>
                <a:gd name="T9" fmla="*/ 15 h 356"/>
                <a:gd name="T10" fmla="*/ 52 w 231"/>
                <a:gd name="T11" fmla="*/ 22 h 356"/>
                <a:gd name="T12" fmla="*/ 56 w 231"/>
                <a:gd name="T13" fmla="*/ 33 h 356"/>
                <a:gd name="T14" fmla="*/ 55 w 231"/>
                <a:gd name="T15" fmla="*/ 46 h 356"/>
                <a:gd name="T16" fmla="*/ 54 w 231"/>
                <a:gd name="T17" fmla="*/ 52 h 356"/>
                <a:gd name="T18" fmla="*/ 52 w 231"/>
                <a:gd name="T19" fmla="*/ 60 h 356"/>
                <a:gd name="T20" fmla="*/ 47 w 231"/>
                <a:gd name="T21" fmla="*/ 68 h 356"/>
                <a:gd name="T22" fmla="*/ 36 w 231"/>
                <a:gd name="T23" fmla="*/ 77 h 356"/>
                <a:gd name="T24" fmla="*/ 27 w 231"/>
                <a:gd name="T25" fmla="*/ 83 h 356"/>
                <a:gd name="T26" fmla="*/ 22 w 231"/>
                <a:gd name="T27" fmla="*/ 86 h 356"/>
                <a:gd name="T28" fmla="*/ 21 w 231"/>
                <a:gd name="T29" fmla="*/ 89 h 356"/>
                <a:gd name="T30" fmla="*/ 33 w 231"/>
                <a:gd name="T31" fmla="*/ 82 h 356"/>
                <a:gd name="T32" fmla="*/ 49 w 231"/>
                <a:gd name="T33" fmla="*/ 73 h 356"/>
                <a:gd name="T34" fmla="*/ 55 w 231"/>
                <a:gd name="T35" fmla="*/ 66 h 356"/>
                <a:gd name="T36" fmla="*/ 57 w 231"/>
                <a:gd name="T37" fmla="*/ 53 h 356"/>
                <a:gd name="T38" fmla="*/ 57 w 231"/>
                <a:gd name="T39" fmla="*/ 41 h 356"/>
                <a:gd name="T40" fmla="*/ 58 w 231"/>
                <a:gd name="T41" fmla="*/ 30 h 356"/>
                <a:gd name="T42" fmla="*/ 53 w 231"/>
                <a:gd name="T43" fmla="*/ 19 h 356"/>
                <a:gd name="T44" fmla="*/ 43 w 231"/>
                <a:gd name="T45" fmla="*/ 10 h 356"/>
                <a:gd name="T46" fmla="*/ 34 w 231"/>
                <a:gd name="T47" fmla="*/ 7 h 356"/>
                <a:gd name="T48" fmla="*/ 24 w 231"/>
                <a:gd name="T49" fmla="*/ 2 h 356"/>
                <a:gd name="T50" fmla="*/ 13 w 231"/>
                <a:gd name="T51" fmla="*/ 1 h 356"/>
                <a:gd name="T52" fmla="*/ 0 w 231"/>
                <a:gd name="T53" fmla="*/ 0 h 356"/>
                <a:gd name="T54" fmla="*/ 2 w 231"/>
                <a:gd name="T55" fmla="*/ 4 h 356"/>
                <a:gd name="T56" fmla="*/ 2 w 231"/>
                <a:gd name="T57" fmla="*/ 4 h 35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231"/>
                <a:gd name="T88" fmla="*/ 0 h 356"/>
                <a:gd name="T89" fmla="*/ 231 w 231"/>
                <a:gd name="T90" fmla="*/ 356 h 356"/>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231" h="356">
                  <a:moveTo>
                    <a:pt x="5" y="13"/>
                  </a:moveTo>
                  <a:lnTo>
                    <a:pt x="56" y="15"/>
                  </a:lnTo>
                  <a:lnTo>
                    <a:pt x="93" y="17"/>
                  </a:lnTo>
                  <a:lnTo>
                    <a:pt x="127" y="34"/>
                  </a:lnTo>
                  <a:lnTo>
                    <a:pt x="178" y="57"/>
                  </a:lnTo>
                  <a:lnTo>
                    <a:pt x="205" y="88"/>
                  </a:lnTo>
                  <a:lnTo>
                    <a:pt x="222" y="132"/>
                  </a:lnTo>
                  <a:lnTo>
                    <a:pt x="219" y="183"/>
                  </a:lnTo>
                  <a:lnTo>
                    <a:pt x="215" y="208"/>
                  </a:lnTo>
                  <a:lnTo>
                    <a:pt x="207" y="239"/>
                  </a:lnTo>
                  <a:lnTo>
                    <a:pt x="186" y="271"/>
                  </a:lnTo>
                  <a:lnTo>
                    <a:pt x="144" y="307"/>
                  </a:lnTo>
                  <a:lnTo>
                    <a:pt x="105" y="331"/>
                  </a:lnTo>
                  <a:lnTo>
                    <a:pt x="86" y="344"/>
                  </a:lnTo>
                  <a:lnTo>
                    <a:pt x="81" y="356"/>
                  </a:lnTo>
                  <a:lnTo>
                    <a:pt x="130" y="327"/>
                  </a:lnTo>
                  <a:lnTo>
                    <a:pt x="195" y="291"/>
                  </a:lnTo>
                  <a:lnTo>
                    <a:pt x="217" y="264"/>
                  </a:lnTo>
                  <a:lnTo>
                    <a:pt x="226" y="212"/>
                  </a:lnTo>
                  <a:lnTo>
                    <a:pt x="227" y="164"/>
                  </a:lnTo>
                  <a:lnTo>
                    <a:pt x="231" y="117"/>
                  </a:lnTo>
                  <a:lnTo>
                    <a:pt x="210" y="73"/>
                  </a:lnTo>
                  <a:lnTo>
                    <a:pt x="170" y="37"/>
                  </a:lnTo>
                  <a:lnTo>
                    <a:pt x="134" y="25"/>
                  </a:lnTo>
                  <a:lnTo>
                    <a:pt x="95" y="5"/>
                  </a:lnTo>
                  <a:lnTo>
                    <a:pt x="52" y="3"/>
                  </a:lnTo>
                  <a:lnTo>
                    <a:pt x="0" y="0"/>
                  </a:lnTo>
                  <a:lnTo>
                    <a:pt x="5"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0" name="Freeform 103">
              <a:extLst>
                <a:ext uri="{FF2B5EF4-FFF2-40B4-BE49-F238E27FC236}">
                  <a16:creationId xmlns:a16="http://schemas.microsoft.com/office/drawing/2014/main" id="{23806036-B42F-4808-B805-EED03AAF2398}"/>
                </a:ext>
              </a:extLst>
            </p:cNvPr>
            <p:cNvSpPr>
              <a:spLocks/>
            </p:cNvSpPr>
            <p:nvPr/>
          </p:nvSpPr>
          <p:spPr bwMode="auto">
            <a:xfrm>
              <a:off x="5178" y="2614"/>
              <a:ext cx="104" cy="100"/>
            </a:xfrm>
            <a:custGeom>
              <a:avLst/>
              <a:gdLst>
                <a:gd name="T0" fmla="*/ 43 w 207"/>
                <a:gd name="T1" fmla="*/ 16 h 200"/>
                <a:gd name="T2" fmla="*/ 52 w 207"/>
                <a:gd name="T3" fmla="*/ 0 h 200"/>
                <a:gd name="T4" fmla="*/ 51 w 207"/>
                <a:gd name="T5" fmla="*/ 8 h 200"/>
                <a:gd name="T6" fmla="*/ 42 w 207"/>
                <a:gd name="T7" fmla="*/ 21 h 200"/>
                <a:gd name="T8" fmla="*/ 47 w 207"/>
                <a:gd name="T9" fmla="*/ 24 h 200"/>
                <a:gd name="T10" fmla="*/ 31 w 207"/>
                <a:gd name="T11" fmla="*/ 22 h 200"/>
                <a:gd name="T12" fmla="*/ 25 w 207"/>
                <a:gd name="T13" fmla="*/ 22 h 200"/>
                <a:gd name="T14" fmla="*/ 20 w 207"/>
                <a:gd name="T15" fmla="*/ 25 h 200"/>
                <a:gd name="T16" fmla="*/ 17 w 207"/>
                <a:gd name="T17" fmla="*/ 31 h 200"/>
                <a:gd name="T18" fmla="*/ 14 w 207"/>
                <a:gd name="T19" fmla="*/ 36 h 200"/>
                <a:gd name="T20" fmla="*/ 7 w 207"/>
                <a:gd name="T21" fmla="*/ 39 h 200"/>
                <a:gd name="T22" fmla="*/ 3 w 207"/>
                <a:gd name="T23" fmla="*/ 46 h 200"/>
                <a:gd name="T24" fmla="*/ 4 w 207"/>
                <a:gd name="T25" fmla="*/ 50 h 200"/>
                <a:gd name="T26" fmla="*/ 0 w 207"/>
                <a:gd name="T27" fmla="*/ 48 h 200"/>
                <a:gd name="T28" fmla="*/ 4 w 207"/>
                <a:gd name="T29" fmla="*/ 37 h 200"/>
                <a:gd name="T30" fmla="*/ 13 w 207"/>
                <a:gd name="T31" fmla="*/ 34 h 200"/>
                <a:gd name="T32" fmla="*/ 20 w 207"/>
                <a:gd name="T33" fmla="*/ 21 h 200"/>
                <a:gd name="T34" fmla="*/ 27 w 207"/>
                <a:gd name="T35" fmla="*/ 17 h 200"/>
                <a:gd name="T36" fmla="*/ 43 w 207"/>
                <a:gd name="T37" fmla="*/ 16 h 200"/>
                <a:gd name="T38" fmla="*/ 43 w 207"/>
                <a:gd name="T39" fmla="*/ 16 h 2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7"/>
                <a:gd name="T61" fmla="*/ 0 h 200"/>
                <a:gd name="T62" fmla="*/ 207 w 207"/>
                <a:gd name="T63" fmla="*/ 200 h 20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7" h="200">
                  <a:moveTo>
                    <a:pt x="172" y="61"/>
                  </a:moveTo>
                  <a:lnTo>
                    <a:pt x="207" y="0"/>
                  </a:lnTo>
                  <a:lnTo>
                    <a:pt x="202" y="32"/>
                  </a:lnTo>
                  <a:lnTo>
                    <a:pt x="168" y="81"/>
                  </a:lnTo>
                  <a:lnTo>
                    <a:pt x="187" y="95"/>
                  </a:lnTo>
                  <a:lnTo>
                    <a:pt x="122" y="85"/>
                  </a:lnTo>
                  <a:lnTo>
                    <a:pt x="100" y="85"/>
                  </a:lnTo>
                  <a:lnTo>
                    <a:pt x="80" y="98"/>
                  </a:lnTo>
                  <a:lnTo>
                    <a:pt x="66" y="124"/>
                  </a:lnTo>
                  <a:lnTo>
                    <a:pt x="53" y="144"/>
                  </a:lnTo>
                  <a:lnTo>
                    <a:pt x="26" y="156"/>
                  </a:lnTo>
                  <a:lnTo>
                    <a:pt x="12" y="183"/>
                  </a:lnTo>
                  <a:lnTo>
                    <a:pt x="15" y="200"/>
                  </a:lnTo>
                  <a:lnTo>
                    <a:pt x="0" y="190"/>
                  </a:lnTo>
                  <a:lnTo>
                    <a:pt x="14" y="146"/>
                  </a:lnTo>
                  <a:lnTo>
                    <a:pt x="49" y="134"/>
                  </a:lnTo>
                  <a:lnTo>
                    <a:pt x="80" y="81"/>
                  </a:lnTo>
                  <a:lnTo>
                    <a:pt x="105" y="68"/>
                  </a:lnTo>
                  <a:lnTo>
                    <a:pt x="172"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1" name="Freeform 104">
              <a:extLst>
                <a:ext uri="{FF2B5EF4-FFF2-40B4-BE49-F238E27FC236}">
                  <a16:creationId xmlns:a16="http://schemas.microsoft.com/office/drawing/2014/main" id="{DF17FB5A-FD7E-4676-8DAC-C34807DAEB99}"/>
                </a:ext>
              </a:extLst>
            </p:cNvPr>
            <p:cNvSpPr>
              <a:spLocks/>
            </p:cNvSpPr>
            <p:nvPr/>
          </p:nvSpPr>
          <p:spPr bwMode="auto">
            <a:xfrm>
              <a:off x="5200" y="2673"/>
              <a:ext cx="23" cy="55"/>
            </a:xfrm>
            <a:custGeom>
              <a:avLst/>
              <a:gdLst>
                <a:gd name="T0" fmla="*/ 9 w 46"/>
                <a:gd name="T1" fmla="*/ 0 h 111"/>
                <a:gd name="T2" fmla="*/ 8 w 46"/>
                <a:gd name="T3" fmla="*/ 9 h 111"/>
                <a:gd name="T4" fmla="*/ 8 w 46"/>
                <a:gd name="T5" fmla="*/ 14 h 111"/>
                <a:gd name="T6" fmla="*/ 0 w 46"/>
                <a:gd name="T7" fmla="*/ 12 h 111"/>
                <a:gd name="T8" fmla="*/ 6 w 46"/>
                <a:gd name="T9" fmla="*/ 17 h 111"/>
                <a:gd name="T10" fmla="*/ 3 w 46"/>
                <a:gd name="T11" fmla="*/ 27 h 111"/>
                <a:gd name="T12" fmla="*/ 11 w 46"/>
                <a:gd name="T13" fmla="*/ 17 h 111"/>
                <a:gd name="T14" fmla="*/ 12 w 46"/>
                <a:gd name="T15" fmla="*/ 9 h 111"/>
                <a:gd name="T16" fmla="*/ 9 w 46"/>
                <a:gd name="T17" fmla="*/ 0 h 111"/>
                <a:gd name="T18" fmla="*/ 9 w 46"/>
                <a:gd name="T19" fmla="*/ 0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6"/>
                <a:gd name="T31" fmla="*/ 0 h 111"/>
                <a:gd name="T32" fmla="*/ 46 w 46"/>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6" h="111">
                  <a:moveTo>
                    <a:pt x="36" y="0"/>
                  </a:moveTo>
                  <a:lnTo>
                    <a:pt x="31" y="38"/>
                  </a:lnTo>
                  <a:lnTo>
                    <a:pt x="29" y="58"/>
                  </a:lnTo>
                  <a:lnTo>
                    <a:pt x="0" y="51"/>
                  </a:lnTo>
                  <a:lnTo>
                    <a:pt x="21" y="68"/>
                  </a:lnTo>
                  <a:lnTo>
                    <a:pt x="9" y="111"/>
                  </a:lnTo>
                  <a:lnTo>
                    <a:pt x="41" y="70"/>
                  </a:lnTo>
                  <a:lnTo>
                    <a:pt x="46" y="38"/>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2" name="Freeform 105">
              <a:extLst>
                <a:ext uri="{FF2B5EF4-FFF2-40B4-BE49-F238E27FC236}">
                  <a16:creationId xmlns:a16="http://schemas.microsoft.com/office/drawing/2014/main" id="{659E02F9-5676-463C-9229-85BA5D161776}"/>
                </a:ext>
              </a:extLst>
            </p:cNvPr>
            <p:cNvSpPr>
              <a:spLocks/>
            </p:cNvSpPr>
            <p:nvPr/>
          </p:nvSpPr>
          <p:spPr bwMode="auto">
            <a:xfrm>
              <a:off x="5179" y="2697"/>
              <a:ext cx="29" cy="37"/>
            </a:xfrm>
            <a:custGeom>
              <a:avLst/>
              <a:gdLst>
                <a:gd name="T0" fmla="*/ 3 w 58"/>
                <a:gd name="T1" fmla="*/ 6 h 75"/>
                <a:gd name="T2" fmla="*/ 6 w 58"/>
                <a:gd name="T3" fmla="*/ 10 h 75"/>
                <a:gd name="T4" fmla="*/ 10 w 58"/>
                <a:gd name="T5" fmla="*/ 10 h 75"/>
                <a:gd name="T6" fmla="*/ 15 w 58"/>
                <a:gd name="T7" fmla="*/ 14 h 75"/>
                <a:gd name="T8" fmla="*/ 15 w 58"/>
                <a:gd name="T9" fmla="*/ 18 h 75"/>
                <a:gd name="T10" fmla="*/ 8 w 58"/>
                <a:gd name="T11" fmla="*/ 14 h 75"/>
                <a:gd name="T12" fmla="*/ 3 w 58"/>
                <a:gd name="T13" fmla="*/ 12 h 75"/>
                <a:gd name="T14" fmla="*/ 0 w 58"/>
                <a:gd name="T15" fmla="*/ 6 h 75"/>
                <a:gd name="T16" fmla="*/ 3 w 58"/>
                <a:gd name="T17" fmla="*/ 0 h 75"/>
                <a:gd name="T18" fmla="*/ 3 w 58"/>
                <a:gd name="T19" fmla="*/ 6 h 75"/>
                <a:gd name="T20" fmla="*/ 3 w 58"/>
                <a:gd name="T21" fmla="*/ 6 h 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75"/>
                <a:gd name="T35" fmla="*/ 58 w 58"/>
                <a:gd name="T36" fmla="*/ 75 h 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75">
                  <a:moveTo>
                    <a:pt x="10" y="27"/>
                  </a:moveTo>
                  <a:lnTo>
                    <a:pt x="24" y="41"/>
                  </a:lnTo>
                  <a:lnTo>
                    <a:pt x="39" y="41"/>
                  </a:lnTo>
                  <a:lnTo>
                    <a:pt x="58" y="58"/>
                  </a:lnTo>
                  <a:lnTo>
                    <a:pt x="58" y="75"/>
                  </a:lnTo>
                  <a:lnTo>
                    <a:pt x="30" y="56"/>
                  </a:lnTo>
                  <a:lnTo>
                    <a:pt x="10" y="49"/>
                  </a:lnTo>
                  <a:lnTo>
                    <a:pt x="0" y="24"/>
                  </a:lnTo>
                  <a:lnTo>
                    <a:pt x="10" y="0"/>
                  </a:lnTo>
                  <a:lnTo>
                    <a:pt x="1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3" name="Freeform 106">
              <a:extLst>
                <a:ext uri="{FF2B5EF4-FFF2-40B4-BE49-F238E27FC236}">
                  <a16:creationId xmlns:a16="http://schemas.microsoft.com/office/drawing/2014/main" id="{D12FC073-9C01-412D-BA85-035A543A8458}"/>
                </a:ext>
              </a:extLst>
            </p:cNvPr>
            <p:cNvSpPr>
              <a:spLocks/>
            </p:cNvSpPr>
            <p:nvPr/>
          </p:nvSpPr>
          <p:spPr bwMode="auto">
            <a:xfrm>
              <a:off x="5200" y="2674"/>
              <a:ext cx="51" cy="76"/>
            </a:xfrm>
            <a:custGeom>
              <a:avLst/>
              <a:gdLst>
                <a:gd name="T0" fmla="*/ 2 w 102"/>
                <a:gd name="T1" fmla="*/ 28 h 153"/>
                <a:gd name="T2" fmla="*/ 3 w 102"/>
                <a:gd name="T3" fmla="*/ 35 h 153"/>
                <a:gd name="T4" fmla="*/ 7 w 102"/>
                <a:gd name="T5" fmla="*/ 37 h 153"/>
                <a:gd name="T6" fmla="*/ 10 w 102"/>
                <a:gd name="T7" fmla="*/ 38 h 153"/>
                <a:gd name="T8" fmla="*/ 16 w 102"/>
                <a:gd name="T9" fmla="*/ 33 h 153"/>
                <a:gd name="T10" fmla="*/ 21 w 102"/>
                <a:gd name="T11" fmla="*/ 25 h 153"/>
                <a:gd name="T12" fmla="*/ 26 w 102"/>
                <a:gd name="T13" fmla="*/ 16 h 153"/>
                <a:gd name="T14" fmla="*/ 26 w 102"/>
                <a:gd name="T15" fmla="*/ 10 h 153"/>
                <a:gd name="T16" fmla="*/ 23 w 102"/>
                <a:gd name="T17" fmla="*/ 0 h 153"/>
                <a:gd name="T18" fmla="*/ 23 w 102"/>
                <a:gd name="T19" fmla="*/ 10 h 153"/>
                <a:gd name="T20" fmla="*/ 20 w 102"/>
                <a:gd name="T21" fmla="*/ 14 h 153"/>
                <a:gd name="T22" fmla="*/ 19 w 102"/>
                <a:gd name="T23" fmla="*/ 15 h 153"/>
                <a:gd name="T24" fmla="*/ 19 w 102"/>
                <a:gd name="T25" fmla="*/ 20 h 153"/>
                <a:gd name="T26" fmla="*/ 14 w 102"/>
                <a:gd name="T27" fmla="*/ 26 h 153"/>
                <a:gd name="T28" fmla="*/ 10 w 102"/>
                <a:gd name="T29" fmla="*/ 28 h 153"/>
                <a:gd name="T30" fmla="*/ 9 w 102"/>
                <a:gd name="T31" fmla="*/ 34 h 153"/>
                <a:gd name="T32" fmla="*/ 6 w 102"/>
                <a:gd name="T33" fmla="*/ 34 h 153"/>
                <a:gd name="T34" fmla="*/ 5 w 102"/>
                <a:gd name="T35" fmla="*/ 32 h 153"/>
                <a:gd name="T36" fmla="*/ 4 w 102"/>
                <a:gd name="T37" fmla="*/ 26 h 153"/>
                <a:gd name="T38" fmla="*/ 0 w 102"/>
                <a:gd name="T39" fmla="*/ 25 h 153"/>
                <a:gd name="T40" fmla="*/ 2 w 102"/>
                <a:gd name="T41" fmla="*/ 28 h 153"/>
                <a:gd name="T42" fmla="*/ 2 w 102"/>
                <a:gd name="T43" fmla="*/ 28 h 153"/>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
                <a:gd name="T67" fmla="*/ 0 h 153"/>
                <a:gd name="T68" fmla="*/ 102 w 102"/>
                <a:gd name="T69" fmla="*/ 153 h 153"/>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 h="153">
                  <a:moveTo>
                    <a:pt x="7" y="115"/>
                  </a:moveTo>
                  <a:lnTo>
                    <a:pt x="9" y="141"/>
                  </a:lnTo>
                  <a:lnTo>
                    <a:pt x="26" y="151"/>
                  </a:lnTo>
                  <a:lnTo>
                    <a:pt x="38" y="153"/>
                  </a:lnTo>
                  <a:lnTo>
                    <a:pt x="63" y="134"/>
                  </a:lnTo>
                  <a:lnTo>
                    <a:pt x="82" y="102"/>
                  </a:lnTo>
                  <a:lnTo>
                    <a:pt x="102" y="65"/>
                  </a:lnTo>
                  <a:lnTo>
                    <a:pt x="102" y="41"/>
                  </a:lnTo>
                  <a:lnTo>
                    <a:pt x="92" y="0"/>
                  </a:lnTo>
                  <a:lnTo>
                    <a:pt x="92" y="41"/>
                  </a:lnTo>
                  <a:lnTo>
                    <a:pt x="80" y="56"/>
                  </a:lnTo>
                  <a:lnTo>
                    <a:pt x="73" y="60"/>
                  </a:lnTo>
                  <a:lnTo>
                    <a:pt x="73" y="80"/>
                  </a:lnTo>
                  <a:lnTo>
                    <a:pt x="56" y="104"/>
                  </a:lnTo>
                  <a:lnTo>
                    <a:pt x="39" y="114"/>
                  </a:lnTo>
                  <a:lnTo>
                    <a:pt x="34" y="136"/>
                  </a:lnTo>
                  <a:lnTo>
                    <a:pt x="21" y="139"/>
                  </a:lnTo>
                  <a:lnTo>
                    <a:pt x="19" y="129"/>
                  </a:lnTo>
                  <a:lnTo>
                    <a:pt x="16" y="105"/>
                  </a:lnTo>
                  <a:lnTo>
                    <a:pt x="0" y="100"/>
                  </a:lnTo>
                  <a:lnTo>
                    <a:pt x="7"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4" name="Freeform 107">
              <a:extLst>
                <a:ext uri="{FF2B5EF4-FFF2-40B4-BE49-F238E27FC236}">
                  <a16:creationId xmlns:a16="http://schemas.microsoft.com/office/drawing/2014/main" id="{D81DF217-0A73-4A76-B119-82472D423D51}"/>
                </a:ext>
              </a:extLst>
            </p:cNvPr>
            <p:cNvSpPr>
              <a:spLocks/>
            </p:cNvSpPr>
            <p:nvPr/>
          </p:nvSpPr>
          <p:spPr bwMode="auto">
            <a:xfrm>
              <a:off x="5232" y="2674"/>
              <a:ext cx="41" cy="66"/>
            </a:xfrm>
            <a:custGeom>
              <a:avLst/>
              <a:gdLst>
                <a:gd name="T0" fmla="*/ 4 w 83"/>
                <a:gd name="T1" fmla="*/ 28 h 132"/>
                <a:gd name="T2" fmla="*/ 7 w 83"/>
                <a:gd name="T3" fmla="*/ 30 h 132"/>
                <a:gd name="T4" fmla="*/ 11 w 83"/>
                <a:gd name="T5" fmla="*/ 30 h 132"/>
                <a:gd name="T6" fmla="*/ 13 w 83"/>
                <a:gd name="T7" fmla="*/ 25 h 132"/>
                <a:gd name="T8" fmla="*/ 17 w 83"/>
                <a:gd name="T9" fmla="*/ 17 h 132"/>
                <a:gd name="T10" fmla="*/ 17 w 83"/>
                <a:gd name="T11" fmla="*/ 9 h 132"/>
                <a:gd name="T12" fmla="*/ 18 w 83"/>
                <a:gd name="T13" fmla="*/ 4 h 132"/>
                <a:gd name="T14" fmla="*/ 20 w 83"/>
                <a:gd name="T15" fmla="*/ 0 h 132"/>
                <a:gd name="T16" fmla="*/ 20 w 83"/>
                <a:gd name="T17" fmla="*/ 7 h 132"/>
                <a:gd name="T18" fmla="*/ 20 w 83"/>
                <a:gd name="T19" fmla="*/ 12 h 132"/>
                <a:gd name="T20" fmla="*/ 17 w 83"/>
                <a:gd name="T21" fmla="*/ 23 h 132"/>
                <a:gd name="T22" fmla="*/ 19 w 83"/>
                <a:gd name="T23" fmla="*/ 27 h 132"/>
                <a:gd name="T24" fmla="*/ 14 w 83"/>
                <a:gd name="T25" fmla="*/ 32 h 132"/>
                <a:gd name="T26" fmla="*/ 10 w 83"/>
                <a:gd name="T27" fmla="*/ 33 h 132"/>
                <a:gd name="T28" fmla="*/ 5 w 83"/>
                <a:gd name="T29" fmla="*/ 33 h 132"/>
                <a:gd name="T30" fmla="*/ 0 w 83"/>
                <a:gd name="T31" fmla="*/ 31 h 132"/>
                <a:gd name="T32" fmla="*/ 3 w 83"/>
                <a:gd name="T33" fmla="*/ 22 h 132"/>
                <a:gd name="T34" fmla="*/ 4 w 83"/>
                <a:gd name="T35" fmla="*/ 28 h 132"/>
                <a:gd name="T36" fmla="*/ 4 w 83"/>
                <a:gd name="T37" fmla="*/ 28 h 13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3"/>
                <a:gd name="T58" fmla="*/ 0 h 132"/>
                <a:gd name="T59" fmla="*/ 83 w 83"/>
                <a:gd name="T60" fmla="*/ 132 h 13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3" h="132">
                  <a:moveTo>
                    <a:pt x="17" y="109"/>
                  </a:moveTo>
                  <a:lnTo>
                    <a:pt x="29" y="117"/>
                  </a:lnTo>
                  <a:lnTo>
                    <a:pt x="44" y="117"/>
                  </a:lnTo>
                  <a:lnTo>
                    <a:pt x="54" y="97"/>
                  </a:lnTo>
                  <a:lnTo>
                    <a:pt x="68" y="65"/>
                  </a:lnTo>
                  <a:lnTo>
                    <a:pt x="68" y="36"/>
                  </a:lnTo>
                  <a:lnTo>
                    <a:pt x="75" y="15"/>
                  </a:lnTo>
                  <a:lnTo>
                    <a:pt x="83" y="0"/>
                  </a:lnTo>
                  <a:lnTo>
                    <a:pt x="80" y="26"/>
                  </a:lnTo>
                  <a:lnTo>
                    <a:pt x="80" y="48"/>
                  </a:lnTo>
                  <a:lnTo>
                    <a:pt x="71" y="90"/>
                  </a:lnTo>
                  <a:lnTo>
                    <a:pt x="76" y="105"/>
                  </a:lnTo>
                  <a:lnTo>
                    <a:pt x="56" y="127"/>
                  </a:lnTo>
                  <a:lnTo>
                    <a:pt x="41" y="132"/>
                  </a:lnTo>
                  <a:lnTo>
                    <a:pt x="20" y="132"/>
                  </a:lnTo>
                  <a:lnTo>
                    <a:pt x="0" y="122"/>
                  </a:lnTo>
                  <a:lnTo>
                    <a:pt x="14" y="88"/>
                  </a:lnTo>
                  <a:lnTo>
                    <a:pt x="17"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5" name="Freeform 108">
              <a:extLst>
                <a:ext uri="{FF2B5EF4-FFF2-40B4-BE49-F238E27FC236}">
                  <a16:creationId xmlns:a16="http://schemas.microsoft.com/office/drawing/2014/main" id="{C3E26EF2-1B2F-4C8F-9487-3B71A13AE6E4}"/>
                </a:ext>
              </a:extLst>
            </p:cNvPr>
            <p:cNvSpPr>
              <a:spLocks/>
            </p:cNvSpPr>
            <p:nvPr/>
          </p:nvSpPr>
          <p:spPr bwMode="auto">
            <a:xfrm>
              <a:off x="5248" y="2644"/>
              <a:ext cx="113" cy="106"/>
            </a:xfrm>
            <a:custGeom>
              <a:avLst/>
              <a:gdLst>
                <a:gd name="T0" fmla="*/ 6 w 224"/>
                <a:gd name="T1" fmla="*/ 46 h 210"/>
                <a:gd name="T2" fmla="*/ 9 w 224"/>
                <a:gd name="T3" fmla="*/ 50 h 210"/>
                <a:gd name="T4" fmla="*/ 13 w 224"/>
                <a:gd name="T5" fmla="*/ 50 h 210"/>
                <a:gd name="T6" fmla="*/ 14 w 224"/>
                <a:gd name="T7" fmla="*/ 47 h 210"/>
                <a:gd name="T8" fmla="*/ 19 w 224"/>
                <a:gd name="T9" fmla="*/ 44 h 210"/>
                <a:gd name="T10" fmla="*/ 20 w 224"/>
                <a:gd name="T11" fmla="*/ 38 h 210"/>
                <a:gd name="T12" fmla="*/ 20 w 224"/>
                <a:gd name="T13" fmla="*/ 29 h 210"/>
                <a:gd name="T14" fmla="*/ 21 w 224"/>
                <a:gd name="T15" fmla="*/ 25 h 210"/>
                <a:gd name="T16" fmla="*/ 24 w 224"/>
                <a:gd name="T17" fmla="*/ 22 h 210"/>
                <a:gd name="T18" fmla="*/ 25 w 224"/>
                <a:gd name="T19" fmla="*/ 28 h 210"/>
                <a:gd name="T20" fmla="*/ 23 w 224"/>
                <a:gd name="T21" fmla="*/ 34 h 210"/>
                <a:gd name="T22" fmla="*/ 21 w 224"/>
                <a:gd name="T23" fmla="*/ 43 h 210"/>
                <a:gd name="T24" fmla="*/ 18 w 224"/>
                <a:gd name="T25" fmla="*/ 47 h 210"/>
                <a:gd name="T26" fmla="*/ 19 w 224"/>
                <a:gd name="T27" fmla="*/ 51 h 210"/>
                <a:gd name="T28" fmla="*/ 22 w 224"/>
                <a:gd name="T29" fmla="*/ 51 h 210"/>
                <a:gd name="T30" fmla="*/ 26 w 224"/>
                <a:gd name="T31" fmla="*/ 44 h 210"/>
                <a:gd name="T32" fmla="*/ 32 w 224"/>
                <a:gd name="T33" fmla="*/ 38 h 210"/>
                <a:gd name="T34" fmla="*/ 32 w 224"/>
                <a:gd name="T35" fmla="*/ 31 h 210"/>
                <a:gd name="T36" fmla="*/ 35 w 224"/>
                <a:gd name="T37" fmla="*/ 27 h 210"/>
                <a:gd name="T38" fmla="*/ 34 w 224"/>
                <a:gd name="T39" fmla="*/ 22 h 210"/>
                <a:gd name="T40" fmla="*/ 31 w 224"/>
                <a:gd name="T41" fmla="*/ 20 h 210"/>
                <a:gd name="T42" fmla="*/ 36 w 224"/>
                <a:gd name="T43" fmla="*/ 19 h 210"/>
                <a:gd name="T44" fmla="*/ 43 w 224"/>
                <a:gd name="T45" fmla="*/ 12 h 210"/>
                <a:gd name="T46" fmla="*/ 52 w 224"/>
                <a:gd name="T47" fmla="*/ 0 h 210"/>
                <a:gd name="T48" fmla="*/ 45 w 224"/>
                <a:gd name="T49" fmla="*/ 15 h 210"/>
                <a:gd name="T50" fmla="*/ 40 w 224"/>
                <a:gd name="T51" fmla="*/ 25 h 210"/>
                <a:gd name="T52" fmla="*/ 57 w 224"/>
                <a:gd name="T53" fmla="*/ 12 h 210"/>
                <a:gd name="T54" fmla="*/ 46 w 224"/>
                <a:gd name="T55" fmla="*/ 27 h 210"/>
                <a:gd name="T56" fmla="*/ 35 w 224"/>
                <a:gd name="T57" fmla="*/ 34 h 210"/>
                <a:gd name="T58" fmla="*/ 33 w 224"/>
                <a:gd name="T59" fmla="*/ 41 h 210"/>
                <a:gd name="T60" fmla="*/ 30 w 224"/>
                <a:gd name="T61" fmla="*/ 45 h 210"/>
                <a:gd name="T62" fmla="*/ 27 w 224"/>
                <a:gd name="T63" fmla="*/ 49 h 210"/>
                <a:gd name="T64" fmla="*/ 24 w 224"/>
                <a:gd name="T65" fmla="*/ 53 h 210"/>
                <a:gd name="T66" fmla="*/ 18 w 224"/>
                <a:gd name="T67" fmla="*/ 54 h 210"/>
                <a:gd name="T68" fmla="*/ 16 w 224"/>
                <a:gd name="T69" fmla="*/ 51 h 210"/>
                <a:gd name="T70" fmla="*/ 13 w 224"/>
                <a:gd name="T71" fmla="*/ 54 h 210"/>
                <a:gd name="T72" fmla="*/ 7 w 224"/>
                <a:gd name="T73" fmla="*/ 53 h 210"/>
                <a:gd name="T74" fmla="*/ 0 w 224"/>
                <a:gd name="T75" fmla="*/ 48 h 210"/>
                <a:gd name="T76" fmla="*/ 5 w 224"/>
                <a:gd name="T77" fmla="*/ 43 h 210"/>
                <a:gd name="T78" fmla="*/ 6 w 224"/>
                <a:gd name="T79" fmla="*/ 46 h 210"/>
                <a:gd name="T80" fmla="*/ 6 w 224"/>
                <a:gd name="T81" fmla="*/ 46 h 21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24"/>
                <a:gd name="T124" fmla="*/ 0 h 210"/>
                <a:gd name="T125" fmla="*/ 224 w 224"/>
                <a:gd name="T126" fmla="*/ 210 h 21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24" h="210">
                  <a:moveTo>
                    <a:pt x="22" y="183"/>
                  </a:moveTo>
                  <a:lnTo>
                    <a:pt x="34" y="197"/>
                  </a:lnTo>
                  <a:lnTo>
                    <a:pt x="49" y="197"/>
                  </a:lnTo>
                  <a:lnTo>
                    <a:pt x="54" y="186"/>
                  </a:lnTo>
                  <a:lnTo>
                    <a:pt x="73" y="173"/>
                  </a:lnTo>
                  <a:lnTo>
                    <a:pt x="80" y="149"/>
                  </a:lnTo>
                  <a:lnTo>
                    <a:pt x="80" y="115"/>
                  </a:lnTo>
                  <a:lnTo>
                    <a:pt x="81" y="98"/>
                  </a:lnTo>
                  <a:lnTo>
                    <a:pt x="93" y="88"/>
                  </a:lnTo>
                  <a:lnTo>
                    <a:pt x="97" y="108"/>
                  </a:lnTo>
                  <a:lnTo>
                    <a:pt x="90" y="135"/>
                  </a:lnTo>
                  <a:lnTo>
                    <a:pt x="81" y="171"/>
                  </a:lnTo>
                  <a:lnTo>
                    <a:pt x="70" y="185"/>
                  </a:lnTo>
                  <a:lnTo>
                    <a:pt x="75" y="200"/>
                  </a:lnTo>
                  <a:lnTo>
                    <a:pt x="88" y="200"/>
                  </a:lnTo>
                  <a:lnTo>
                    <a:pt x="102" y="174"/>
                  </a:lnTo>
                  <a:lnTo>
                    <a:pt x="126" y="151"/>
                  </a:lnTo>
                  <a:lnTo>
                    <a:pt x="126" y="122"/>
                  </a:lnTo>
                  <a:lnTo>
                    <a:pt x="137" y="107"/>
                  </a:lnTo>
                  <a:lnTo>
                    <a:pt x="134" y="88"/>
                  </a:lnTo>
                  <a:lnTo>
                    <a:pt x="120" y="79"/>
                  </a:lnTo>
                  <a:lnTo>
                    <a:pt x="143" y="74"/>
                  </a:lnTo>
                  <a:lnTo>
                    <a:pt x="168" y="47"/>
                  </a:lnTo>
                  <a:lnTo>
                    <a:pt x="205" y="0"/>
                  </a:lnTo>
                  <a:lnTo>
                    <a:pt x="176" y="57"/>
                  </a:lnTo>
                  <a:lnTo>
                    <a:pt x="156" y="98"/>
                  </a:lnTo>
                  <a:lnTo>
                    <a:pt x="224" y="47"/>
                  </a:lnTo>
                  <a:lnTo>
                    <a:pt x="182" y="105"/>
                  </a:lnTo>
                  <a:lnTo>
                    <a:pt x="136" y="135"/>
                  </a:lnTo>
                  <a:lnTo>
                    <a:pt x="131" y="163"/>
                  </a:lnTo>
                  <a:lnTo>
                    <a:pt x="119" y="176"/>
                  </a:lnTo>
                  <a:lnTo>
                    <a:pt x="105" y="195"/>
                  </a:lnTo>
                  <a:lnTo>
                    <a:pt x="93" y="208"/>
                  </a:lnTo>
                  <a:lnTo>
                    <a:pt x="71" y="210"/>
                  </a:lnTo>
                  <a:lnTo>
                    <a:pt x="61" y="200"/>
                  </a:lnTo>
                  <a:lnTo>
                    <a:pt x="49" y="210"/>
                  </a:lnTo>
                  <a:lnTo>
                    <a:pt x="25" y="208"/>
                  </a:lnTo>
                  <a:lnTo>
                    <a:pt x="0" y="188"/>
                  </a:lnTo>
                  <a:lnTo>
                    <a:pt x="20" y="171"/>
                  </a:lnTo>
                  <a:lnTo>
                    <a:pt x="22"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6" name="Freeform 109">
              <a:extLst>
                <a:ext uri="{FF2B5EF4-FFF2-40B4-BE49-F238E27FC236}">
                  <a16:creationId xmlns:a16="http://schemas.microsoft.com/office/drawing/2014/main" id="{4C5B3131-33D7-4311-814C-4C9664E6A8CF}"/>
                </a:ext>
              </a:extLst>
            </p:cNvPr>
            <p:cNvSpPr>
              <a:spLocks/>
            </p:cNvSpPr>
            <p:nvPr/>
          </p:nvSpPr>
          <p:spPr bwMode="auto">
            <a:xfrm>
              <a:off x="5327" y="2582"/>
              <a:ext cx="24" cy="59"/>
            </a:xfrm>
            <a:custGeom>
              <a:avLst/>
              <a:gdLst>
                <a:gd name="T0" fmla="*/ 7 w 49"/>
                <a:gd name="T1" fmla="*/ 0 h 117"/>
                <a:gd name="T2" fmla="*/ 6 w 49"/>
                <a:gd name="T3" fmla="*/ 16 h 117"/>
                <a:gd name="T4" fmla="*/ 0 w 49"/>
                <a:gd name="T5" fmla="*/ 30 h 117"/>
                <a:gd name="T6" fmla="*/ 8 w 49"/>
                <a:gd name="T7" fmla="*/ 19 h 117"/>
                <a:gd name="T8" fmla="*/ 12 w 49"/>
                <a:gd name="T9" fmla="*/ 9 h 117"/>
                <a:gd name="T10" fmla="*/ 12 w 49"/>
                <a:gd name="T11" fmla="*/ 3 h 117"/>
                <a:gd name="T12" fmla="*/ 7 w 49"/>
                <a:gd name="T13" fmla="*/ 0 h 117"/>
                <a:gd name="T14" fmla="*/ 7 w 49"/>
                <a:gd name="T15" fmla="*/ 0 h 117"/>
                <a:gd name="T16" fmla="*/ 0 60000 65536"/>
                <a:gd name="T17" fmla="*/ 0 60000 65536"/>
                <a:gd name="T18" fmla="*/ 0 60000 65536"/>
                <a:gd name="T19" fmla="*/ 0 60000 65536"/>
                <a:gd name="T20" fmla="*/ 0 60000 65536"/>
                <a:gd name="T21" fmla="*/ 0 60000 65536"/>
                <a:gd name="T22" fmla="*/ 0 60000 65536"/>
                <a:gd name="T23" fmla="*/ 0 60000 65536"/>
                <a:gd name="T24" fmla="*/ 0 w 49"/>
                <a:gd name="T25" fmla="*/ 0 h 117"/>
                <a:gd name="T26" fmla="*/ 49 w 49"/>
                <a:gd name="T27" fmla="*/ 117 h 1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9" h="117">
                  <a:moveTo>
                    <a:pt x="31" y="0"/>
                  </a:moveTo>
                  <a:lnTo>
                    <a:pt x="24" y="63"/>
                  </a:lnTo>
                  <a:lnTo>
                    <a:pt x="0" y="117"/>
                  </a:lnTo>
                  <a:lnTo>
                    <a:pt x="32" y="75"/>
                  </a:lnTo>
                  <a:lnTo>
                    <a:pt x="49" y="36"/>
                  </a:lnTo>
                  <a:lnTo>
                    <a:pt x="49" y="10"/>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7" name="Freeform 110">
              <a:extLst>
                <a:ext uri="{FF2B5EF4-FFF2-40B4-BE49-F238E27FC236}">
                  <a16:creationId xmlns:a16="http://schemas.microsoft.com/office/drawing/2014/main" id="{7228F66C-EFE6-484D-B346-F6828E1E649E}"/>
                </a:ext>
              </a:extLst>
            </p:cNvPr>
            <p:cNvSpPr>
              <a:spLocks/>
            </p:cNvSpPr>
            <p:nvPr/>
          </p:nvSpPr>
          <p:spPr bwMode="auto">
            <a:xfrm>
              <a:off x="5338" y="2570"/>
              <a:ext cx="39" cy="79"/>
            </a:xfrm>
            <a:custGeom>
              <a:avLst/>
              <a:gdLst>
                <a:gd name="T0" fmla="*/ 7 w 76"/>
                <a:gd name="T1" fmla="*/ 34 h 157"/>
                <a:gd name="T2" fmla="*/ 18 w 76"/>
                <a:gd name="T3" fmla="*/ 21 h 157"/>
                <a:gd name="T4" fmla="*/ 20 w 76"/>
                <a:gd name="T5" fmla="*/ 9 h 157"/>
                <a:gd name="T6" fmla="*/ 15 w 76"/>
                <a:gd name="T7" fmla="*/ 0 h 157"/>
                <a:gd name="T8" fmla="*/ 15 w 76"/>
                <a:gd name="T9" fmla="*/ 10 h 157"/>
                <a:gd name="T10" fmla="*/ 8 w 76"/>
                <a:gd name="T11" fmla="*/ 26 h 157"/>
                <a:gd name="T12" fmla="*/ 0 w 76"/>
                <a:gd name="T13" fmla="*/ 40 h 157"/>
                <a:gd name="T14" fmla="*/ 7 w 76"/>
                <a:gd name="T15" fmla="*/ 34 h 157"/>
                <a:gd name="T16" fmla="*/ 7 w 76"/>
                <a:gd name="T17" fmla="*/ 34 h 1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6"/>
                <a:gd name="T28" fmla="*/ 0 h 157"/>
                <a:gd name="T29" fmla="*/ 76 w 76"/>
                <a:gd name="T30" fmla="*/ 157 h 1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6" h="157">
                  <a:moveTo>
                    <a:pt x="27" y="135"/>
                  </a:moveTo>
                  <a:lnTo>
                    <a:pt x="69" y="83"/>
                  </a:lnTo>
                  <a:lnTo>
                    <a:pt x="76" y="33"/>
                  </a:lnTo>
                  <a:lnTo>
                    <a:pt x="59" y="0"/>
                  </a:lnTo>
                  <a:lnTo>
                    <a:pt x="56" y="37"/>
                  </a:lnTo>
                  <a:lnTo>
                    <a:pt x="32" y="101"/>
                  </a:lnTo>
                  <a:lnTo>
                    <a:pt x="0" y="157"/>
                  </a:lnTo>
                  <a:lnTo>
                    <a:pt x="27" y="1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8" name="Freeform 111">
              <a:extLst>
                <a:ext uri="{FF2B5EF4-FFF2-40B4-BE49-F238E27FC236}">
                  <a16:creationId xmlns:a16="http://schemas.microsoft.com/office/drawing/2014/main" id="{D73A5D94-3D79-41AD-828D-C905A31EF829}"/>
                </a:ext>
              </a:extLst>
            </p:cNvPr>
            <p:cNvSpPr>
              <a:spLocks/>
            </p:cNvSpPr>
            <p:nvPr/>
          </p:nvSpPr>
          <p:spPr bwMode="auto">
            <a:xfrm>
              <a:off x="4575" y="2418"/>
              <a:ext cx="121" cy="162"/>
            </a:xfrm>
            <a:custGeom>
              <a:avLst/>
              <a:gdLst>
                <a:gd name="T0" fmla="*/ 51 w 243"/>
                <a:gd name="T1" fmla="*/ 61 h 324"/>
                <a:gd name="T2" fmla="*/ 53 w 243"/>
                <a:gd name="T3" fmla="*/ 72 h 324"/>
                <a:gd name="T4" fmla="*/ 60 w 243"/>
                <a:gd name="T5" fmla="*/ 81 h 324"/>
                <a:gd name="T6" fmla="*/ 53 w 243"/>
                <a:gd name="T7" fmla="*/ 75 h 324"/>
                <a:gd name="T8" fmla="*/ 47 w 243"/>
                <a:gd name="T9" fmla="*/ 73 h 324"/>
                <a:gd name="T10" fmla="*/ 36 w 243"/>
                <a:gd name="T11" fmla="*/ 59 h 324"/>
                <a:gd name="T12" fmla="*/ 29 w 243"/>
                <a:gd name="T13" fmla="*/ 58 h 324"/>
                <a:gd name="T14" fmla="*/ 21 w 243"/>
                <a:gd name="T15" fmla="*/ 53 h 324"/>
                <a:gd name="T16" fmla="*/ 13 w 243"/>
                <a:gd name="T17" fmla="*/ 50 h 324"/>
                <a:gd name="T18" fmla="*/ 12 w 243"/>
                <a:gd name="T19" fmla="*/ 47 h 324"/>
                <a:gd name="T20" fmla="*/ 11 w 243"/>
                <a:gd name="T21" fmla="*/ 44 h 324"/>
                <a:gd name="T22" fmla="*/ 10 w 243"/>
                <a:gd name="T23" fmla="*/ 42 h 324"/>
                <a:gd name="T24" fmla="*/ 9 w 243"/>
                <a:gd name="T25" fmla="*/ 40 h 324"/>
                <a:gd name="T26" fmla="*/ 9 w 243"/>
                <a:gd name="T27" fmla="*/ 38 h 324"/>
                <a:gd name="T28" fmla="*/ 9 w 243"/>
                <a:gd name="T29" fmla="*/ 36 h 324"/>
                <a:gd name="T30" fmla="*/ 19 w 243"/>
                <a:gd name="T31" fmla="*/ 43 h 324"/>
                <a:gd name="T32" fmla="*/ 11 w 243"/>
                <a:gd name="T33" fmla="*/ 30 h 324"/>
                <a:gd name="T34" fmla="*/ 18 w 243"/>
                <a:gd name="T35" fmla="*/ 31 h 324"/>
                <a:gd name="T36" fmla="*/ 13 w 243"/>
                <a:gd name="T37" fmla="*/ 25 h 324"/>
                <a:gd name="T38" fmla="*/ 1 w 243"/>
                <a:gd name="T39" fmla="*/ 16 h 324"/>
                <a:gd name="T40" fmla="*/ 0 w 243"/>
                <a:gd name="T41" fmla="*/ 7 h 324"/>
                <a:gd name="T42" fmla="*/ 5 w 243"/>
                <a:gd name="T43" fmla="*/ 16 h 324"/>
                <a:gd name="T44" fmla="*/ 20 w 243"/>
                <a:gd name="T45" fmla="*/ 25 h 324"/>
                <a:gd name="T46" fmla="*/ 23 w 243"/>
                <a:gd name="T47" fmla="*/ 32 h 324"/>
                <a:gd name="T48" fmla="*/ 23 w 243"/>
                <a:gd name="T49" fmla="*/ 22 h 324"/>
                <a:gd name="T50" fmla="*/ 18 w 243"/>
                <a:gd name="T51" fmla="*/ 17 h 324"/>
                <a:gd name="T52" fmla="*/ 10 w 243"/>
                <a:gd name="T53" fmla="*/ 11 h 324"/>
                <a:gd name="T54" fmla="*/ 9 w 243"/>
                <a:gd name="T55" fmla="*/ 4 h 324"/>
                <a:gd name="T56" fmla="*/ 12 w 243"/>
                <a:gd name="T57" fmla="*/ 9 h 324"/>
                <a:gd name="T58" fmla="*/ 26 w 243"/>
                <a:gd name="T59" fmla="*/ 18 h 324"/>
                <a:gd name="T60" fmla="*/ 32 w 243"/>
                <a:gd name="T61" fmla="*/ 19 h 324"/>
                <a:gd name="T62" fmla="*/ 27 w 243"/>
                <a:gd name="T63" fmla="*/ 13 h 324"/>
                <a:gd name="T64" fmla="*/ 18 w 243"/>
                <a:gd name="T65" fmla="*/ 8 h 324"/>
                <a:gd name="T66" fmla="*/ 40 w 243"/>
                <a:gd name="T67" fmla="*/ 10 h 324"/>
                <a:gd name="T68" fmla="*/ 54 w 243"/>
                <a:gd name="T69" fmla="*/ 0 h 324"/>
                <a:gd name="T70" fmla="*/ 37 w 243"/>
                <a:gd name="T71" fmla="*/ 20 h 324"/>
                <a:gd name="T72" fmla="*/ 37 w 243"/>
                <a:gd name="T73" fmla="*/ 30 h 324"/>
                <a:gd name="T74" fmla="*/ 40 w 243"/>
                <a:gd name="T75" fmla="*/ 40 h 324"/>
                <a:gd name="T76" fmla="*/ 43 w 243"/>
                <a:gd name="T77" fmla="*/ 44 h 324"/>
                <a:gd name="T78" fmla="*/ 49 w 243"/>
                <a:gd name="T79" fmla="*/ 50 h 324"/>
                <a:gd name="T80" fmla="*/ 54 w 243"/>
                <a:gd name="T81" fmla="*/ 55 h 324"/>
                <a:gd name="T82" fmla="*/ 60 w 243"/>
                <a:gd name="T83" fmla="*/ 58 h 324"/>
                <a:gd name="T84" fmla="*/ 60 w 243"/>
                <a:gd name="T85" fmla="*/ 61 h 324"/>
                <a:gd name="T86" fmla="*/ 57 w 243"/>
                <a:gd name="T87" fmla="*/ 60 h 324"/>
                <a:gd name="T88" fmla="*/ 52 w 243"/>
                <a:gd name="T89" fmla="*/ 59 h 324"/>
                <a:gd name="T90" fmla="*/ 51 w 243"/>
                <a:gd name="T91" fmla="*/ 61 h 324"/>
                <a:gd name="T92" fmla="*/ 51 w 243"/>
                <a:gd name="T93" fmla="*/ 61 h 32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43"/>
                <a:gd name="T142" fmla="*/ 0 h 324"/>
                <a:gd name="T143" fmla="*/ 243 w 243"/>
                <a:gd name="T144" fmla="*/ 324 h 32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43" h="324">
                  <a:moveTo>
                    <a:pt x="206" y="244"/>
                  </a:moveTo>
                  <a:lnTo>
                    <a:pt x="214" y="285"/>
                  </a:lnTo>
                  <a:lnTo>
                    <a:pt x="243" y="324"/>
                  </a:lnTo>
                  <a:lnTo>
                    <a:pt x="214" y="297"/>
                  </a:lnTo>
                  <a:lnTo>
                    <a:pt x="190" y="290"/>
                  </a:lnTo>
                  <a:lnTo>
                    <a:pt x="145" y="234"/>
                  </a:lnTo>
                  <a:lnTo>
                    <a:pt x="117" y="232"/>
                  </a:lnTo>
                  <a:lnTo>
                    <a:pt x="87" y="210"/>
                  </a:lnTo>
                  <a:lnTo>
                    <a:pt x="55" y="198"/>
                  </a:lnTo>
                  <a:lnTo>
                    <a:pt x="48" y="185"/>
                  </a:lnTo>
                  <a:lnTo>
                    <a:pt x="44" y="176"/>
                  </a:lnTo>
                  <a:lnTo>
                    <a:pt x="41" y="166"/>
                  </a:lnTo>
                  <a:lnTo>
                    <a:pt x="39" y="158"/>
                  </a:lnTo>
                  <a:lnTo>
                    <a:pt x="38" y="151"/>
                  </a:lnTo>
                  <a:lnTo>
                    <a:pt x="38" y="144"/>
                  </a:lnTo>
                  <a:lnTo>
                    <a:pt x="78" y="170"/>
                  </a:lnTo>
                  <a:lnTo>
                    <a:pt x="46" y="120"/>
                  </a:lnTo>
                  <a:lnTo>
                    <a:pt x="73" y="124"/>
                  </a:lnTo>
                  <a:lnTo>
                    <a:pt x="53" y="97"/>
                  </a:lnTo>
                  <a:lnTo>
                    <a:pt x="7" y="61"/>
                  </a:lnTo>
                  <a:lnTo>
                    <a:pt x="0" y="27"/>
                  </a:lnTo>
                  <a:lnTo>
                    <a:pt x="22" y="61"/>
                  </a:lnTo>
                  <a:lnTo>
                    <a:pt x="82" y="97"/>
                  </a:lnTo>
                  <a:lnTo>
                    <a:pt x="95" y="125"/>
                  </a:lnTo>
                  <a:lnTo>
                    <a:pt x="95" y="88"/>
                  </a:lnTo>
                  <a:lnTo>
                    <a:pt x="75" y="66"/>
                  </a:lnTo>
                  <a:lnTo>
                    <a:pt x="43" y="42"/>
                  </a:lnTo>
                  <a:lnTo>
                    <a:pt x="39" y="15"/>
                  </a:lnTo>
                  <a:lnTo>
                    <a:pt x="51" y="36"/>
                  </a:lnTo>
                  <a:lnTo>
                    <a:pt x="106" y="71"/>
                  </a:lnTo>
                  <a:lnTo>
                    <a:pt x="131" y="73"/>
                  </a:lnTo>
                  <a:lnTo>
                    <a:pt x="109" y="49"/>
                  </a:lnTo>
                  <a:lnTo>
                    <a:pt x="75" y="32"/>
                  </a:lnTo>
                  <a:lnTo>
                    <a:pt x="162" y="37"/>
                  </a:lnTo>
                  <a:lnTo>
                    <a:pt x="216" y="0"/>
                  </a:lnTo>
                  <a:lnTo>
                    <a:pt x="151" y="78"/>
                  </a:lnTo>
                  <a:lnTo>
                    <a:pt x="150" y="117"/>
                  </a:lnTo>
                  <a:lnTo>
                    <a:pt x="160" y="159"/>
                  </a:lnTo>
                  <a:lnTo>
                    <a:pt x="172" y="175"/>
                  </a:lnTo>
                  <a:lnTo>
                    <a:pt x="196" y="197"/>
                  </a:lnTo>
                  <a:lnTo>
                    <a:pt x="219" y="217"/>
                  </a:lnTo>
                  <a:lnTo>
                    <a:pt x="240" y="232"/>
                  </a:lnTo>
                  <a:lnTo>
                    <a:pt x="241" y="242"/>
                  </a:lnTo>
                  <a:lnTo>
                    <a:pt x="228" y="239"/>
                  </a:lnTo>
                  <a:lnTo>
                    <a:pt x="211" y="234"/>
                  </a:lnTo>
                  <a:lnTo>
                    <a:pt x="206" y="2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19" name="Freeform 112">
              <a:extLst>
                <a:ext uri="{FF2B5EF4-FFF2-40B4-BE49-F238E27FC236}">
                  <a16:creationId xmlns:a16="http://schemas.microsoft.com/office/drawing/2014/main" id="{9894EE61-5A02-4EDF-A4C3-C6A0B1AB086E}"/>
                </a:ext>
              </a:extLst>
            </p:cNvPr>
            <p:cNvSpPr>
              <a:spLocks/>
            </p:cNvSpPr>
            <p:nvPr/>
          </p:nvSpPr>
          <p:spPr bwMode="auto">
            <a:xfrm>
              <a:off x="4593" y="2294"/>
              <a:ext cx="199" cy="203"/>
            </a:xfrm>
            <a:custGeom>
              <a:avLst/>
              <a:gdLst>
                <a:gd name="T0" fmla="*/ 9 w 397"/>
                <a:gd name="T1" fmla="*/ 67 h 406"/>
                <a:gd name="T2" fmla="*/ 2 w 397"/>
                <a:gd name="T3" fmla="*/ 59 h 406"/>
                <a:gd name="T4" fmla="*/ 0 w 397"/>
                <a:gd name="T5" fmla="*/ 50 h 406"/>
                <a:gd name="T6" fmla="*/ 8 w 397"/>
                <a:gd name="T7" fmla="*/ 38 h 406"/>
                <a:gd name="T8" fmla="*/ 28 w 397"/>
                <a:gd name="T9" fmla="*/ 62 h 406"/>
                <a:gd name="T10" fmla="*/ 19 w 397"/>
                <a:gd name="T11" fmla="*/ 34 h 406"/>
                <a:gd name="T12" fmla="*/ 20 w 397"/>
                <a:gd name="T13" fmla="*/ 24 h 406"/>
                <a:gd name="T14" fmla="*/ 22 w 397"/>
                <a:gd name="T15" fmla="*/ 27 h 406"/>
                <a:gd name="T16" fmla="*/ 28 w 397"/>
                <a:gd name="T17" fmla="*/ 30 h 406"/>
                <a:gd name="T18" fmla="*/ 31 w 397"/>
                <a:gd name="T19" fmla="*/ 54 h 406"/>
                <a:gd name="T20" fmla="*/ 33 w 397"/>
                <a:gd name="T21" fmla="*/ 29 h 406"/>
                <a:gd name="T22" fmla="*/ 37 w 397"/>
                <a:gd name="T23" fmla="*/ 48 h 406"/>
                <a:gd name="T24" fmla="*/ 40 w 397"/>
                <a:gd name="T25" fmla="*/ 27 h 406"/>
                <a:gd name="T26" fmla="*/ 41 w 397"/>
                <a:gd name="T27" fmla="*/ 13 h 406"/>
                <a:gd name="T28" fmla="*/ 45 w 397"/>
                <a:gd name="T29" fmla="*/ 28 h 406"/>
                <a:gd name="T30" fmla="*/ 55 w 397"/>
                <a:gd name="T31" fmla="*/ 14 h 406"/>
                <a:gd name="T32" fmla="*/ 47 w 397"/>
                <a:gd name="T33" fmla="*/ 33 h 406"/>
                <a:gd name="T34" fmla="*/ 52 w 397"/>
                <a:gd name="T35" fmla="*/ 34 h 406"/>
                <a:gd name="T36" fmla="*/ 68 w 397"/>
                <a:gd name="T37" fmla="*/ 13 h 406"/>
                <a:gd name="T38" fmla="*/ 80 w 397"/>
                <a:gd name="T39" fmla="*/ 0 h 406"/>
                <a:gd name="T40" fmla="*/ 75 w 397"/>
                <a:gd name="T41" fmla="*/ 13 h 406"/>
                <a:gd name="T42" fmla="*/ 60 w 397"/>
                <a:gd name="T43" fmla="*/ 31 h 406"/>
                <a:gd name="T44" fmla="*/ 81 w 397"/>
                <a:gd name="T45" fmla="*/ 18 h 406"/>
                <a:gd name="T46" fmla="*/ 92 w 397"/>
                <a:gd name="T47" fmla="*/ 7 h 406"/>
                <a:gd name="T48" fmla="*/ 87 w 397"/>
                <a:gd name="T49" fmla="*/ 20 h 406"/>
                <a:gd name="T50" fmla="*/ 73 w 397"/>
                <a:gd name="T51" fmla="*/ 34 h 406"/>
                <a:gd name="T52" fmla="*/ 70 w 397"/>
                <a:gd name="T53" fmla="*/ 31 h 406"/>
                <a:gd name="T54" fmla="*/ 65 w 397"/>
                <a:gd name="T55" fmla="*/ 32 h 406"/>
                <a:gd name="T56" fmla="*/ 69 w 397"/>
                <a:gd name="T57" fmla="*/ 36 h 406"/>
                <a:gd name="T58" fmla="*/ 79 w 397"/>
                <a:gd name="T59" fmla="*/ 34 h 406"/>
                <a:gd name="T60" fmla="*/ 92 w 397"/>
                <a:gd name="T61" fmla="*/ 17 h 406"/>
                <a:gd name="T62" fmla="*/ 97 w 397"/>
                <a:gd name="T63" fmla="*/ 20 h 406"/>
                <a:gd name="T64" fmla="*/ 85 w 397"/>
                <a:gd name="T65" fmla="*/ 34 h 406"/>
                <a:gd name="T66" fmla="*/ 85 w 397"/>
                <a:gd name="T67" fmla="*/ 36 h 406"/>
                <a:gd name="T68" fmla="*/ 73 w 397"/>
                <a:gd name="T69" fmla="*/ 46 h 406"/>
                <a:gd name="T70" fmla="*/ 83 w 397"/>
                <a:gd name="T71" fmla="*/ 47 h 406"/>
                <a:gd name="T72" fmla="*/ 100 w 397"/>
                <a:gd name="T73" fmla="*/ 26 h 406"/>
                <a:gd name="T74" fmla="*/ 91 w 397"/>
                <a:gd name="T75" fmla="*/ 43 h 406"/>
                <a:gd name="T76" fmla="*/ 81 w 397"/>
                <a:gd name="T77" fmla="*/ 56 h 406"/>
                <a:gd name="T78" fmla="*/ 87 w 397"/>
                <a:gd name="T79" fmla="*/ 59 h 406"/>
                <a:gd name="T80" fmla="*/ 94 w 397"/>
                <a:gd name="T81" fmla="*/ 60 h 406"/>
                <a:gd name="T82" fmla="*/ 86 w 397"/>
                <a:gd name="T83" fmla="*/ 71 h 406"/>
                <a:gd name="T84" fmla="*/ 80 w 397"/>
                <a:gd name="T85" fmla="*/ 73 h 406"/>
                <a:gd name="T86" fmla="*/ 63 w 397"/>
                <a:gd name="T87" fmla="*/ 69 h 406"/>
                <a:gd name="T88" fmla="*/ 55 w 397"/>
                <a:gd name="T89" fmla="*/ 80 h 406"/>
                <a:gd name="T90" fmla="*/ 65 w 397"/>
                <a:gd name="T91" fmla="*/ 92 h 406"/>
                <a:gd name="T92" fmla="*/ 68 w 397"/>
                <a:gd name="T93" fmla="*/ 94 h 406"/>
                <a:gd name="T94" fmla="*/ 54 w 397"/>
                <a:gd name="T95" fmla="*/ 89 h 406"/>
                <a:gd name="T96" fmla="*/ 50 w 397"/>
                <a:gd name="T97" fmla="*/ 87 h 406"/>
                <a:gd name="T98" fmla="*/ 43 w 397"/>
                <a:gd name="T99" fmla="*/ 102 h 406"/>
                <a:gd name="T100" fmla="*/ 47 w 397"/>
                <a:gd name="T101" fmla="*/ 84 h 406"/>
                <a:gd name="T102" fmla="*/ 52 w 397"/>
                <a:gd name="T103" fmla="*/ 67 h 406"/>
                <a:gd name="T104" fmla="*/ 40 w 397"/>
                <a:gd name="T105" fmla="*/ 78 h 406"/>
                <a:gd name="T106" fmla="*/ 39 w 397"/>
                <a:gd name="T107" fmla="*/ 96 h 406"/>
                <a:gd name="T108" fmla="*/ 38 w 397"/>
                <a:gd name="T109" fmla="*/ 90 h 406"/>
                <a:gd name="T110" fmla="*/ 40 w 397"/>
                <a:gd name="T111" fmla="*/ 70 h 406"/>
                <a:gd name="T112" fmla="*/ 37 w 397"/>
                <a:gd name="T113" fmla="*/ 69 h 406"/>
                <a:gd name="T114" fmla="*/ 48 w 397"/>
                <a:gd name="T115" fmla="*/ 68 h 406"/>
                <a:gd name="T116" fmla="*/ 32 w 397"/>
                <a:gd name="T117" fmla="*/ 68 h 406"/>
                <a:gd name="T118" fmla="*/ 32 w 397"/>
                <a:gd name="T119" fmla="*/ 65 h 406"/>
                <a:gd name="T120" fmla="*/ 30 w 397"/>
                <a:gd name="T121" fmla="*/ 69 h 406"/>
                <a:gd name="T122" fmla="*/ 20 w 397"/>
                <a:gd name="T123" fmla="*/ 77 h 406"/>
                <a:gd name="T124" fmla="*/ 27 w 397"/>
                <a:gd name="T125" fmla="*/ 69 h 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7"/>
                <a:gd name="T190" fmla="*/ 0 h 406"/>
                <a:gd name="T191" fmla="*/ 397 w 397"/>
                <a:gd name="T192" fmla="*/ 406 h 4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7" h="406">
                  <a:moveTo>
                    <a:pt x="108" y="275"/>
                  </a:moveTo>
                  <a:lnTo>
                    <a:pt x="34" y="268"/>
                  </a:lnTo>
                  <a:lnTo>
                    <a:pt x="78" y="268"/>
                  </a:lnTo>
                  <a:lnTo>
                    <a:pt x="5" y="234"/>
                  </a:lnTo>
                  <a:lnTo>
                    <a:pt x="47" y="245"/>
                  </a:lnTo>
                  <a:lnTo>
                    <a:pt x="0" y="200"/>
                  </a:lnTo>
                  <a:lnTo>
                    <a:pt x="34" y="217"/>
                  </a:lnTo>
                  <a:lnTo>
                    <a:pt x="29" y="150"/>
                  </a:lnTo>
                  <a:lnTo>
                    <a:pt x="78" y="226"/>
                  </a:lnTo>
                  <a:lnTo>
                    <a:pt x="110" y="246"/>
                  </a:lnTo>
                  <a:lnTo>
                    <a:pt x="71" y="155"/>
                  </a:lnTo>
                  <a:lnTo>
                    <a:pt x="76" y="134"/>
                  </a:lnTo>
                  <a:lnTo>
                    <a:pt x="73" y="107"/>
                  </a:lnTo>
                  <a:lnTo>
                    <a:pt x="79" y="94"/>
                  </a:lnTo>
                  <a:lnTo>
                    <a:pt x="117" y="75"/>
                  </a:lnTo>
                  <a:lnTo>
                    <a:pt x="86" y="105"/>
                  </a:lnTo>
                  <a:lnTo>
                    <a:pt x="86" y="126"/>
                  </a:lnTo>
                  <a:lnTo>
                    <a:pt x="110" y="117"/>
                  </a:lnTo>
                  <a:lnTo>
                    <a:pt x="95" y="146"/>
                  </a:lnTo>
                  <a:lnTo>
                    <a:pt x="122" y="216"/>
                  </a:lnTo>
                  <a:lnTo>
                    <a:pt x="122" y="163"/>
                  </a:lnTo>
                  <a:lnTo>
                    <a:pt x="130" y="116"/>
                  </a:lnTo>
                  <a:lnTo>
                    <a:pt x="141" y="153"/>
                  </a:lnTo>
                  <a:lnTo>
                    <a:pt x="146" y="190"/>
                  </a:lnTo>
                  <a:lnTo>
                    <a:pt x="164" y="158"/>
                  </a:lnTo>
                  <a:lnTo>
                    <a:pt x="158" y="105"/>
                  </a:lnTo>
                  <a:lnTo>
                    <a:pt x="144" y="78"/>
                  </a:lnTo>
                  <a:lnTo>
                    <a:pt x="164" y="51"/>
                  </a:lnTo>
                  <a:lnTo>
                    <a:pt x="169" y="88"/>
                  </a:lnTo>
                  <a:lnTo>
                    <a:pt x="178" y="112"/>
                  </a:lnTo>
                  <a:lnTo>
                    <a:pt x="195" y="77"/>
                  </a:lnTo>
                  <a:lnTo>
                    <a:pt x="219" y="53"/>
                  </a:lnTo>
                  <a:lnTo>
                    <a:pt x="203" y="95"/>
                  </a:lnTo>
                  <a:lnTo>
                    <a:pt x="188" y="129"/>
                  </a:lnTo>
                  <a:lnTo>
                    <a:pt x="188" y="178"/>
                  </a:lnTo>
                  <a:lnTo>
                    <a:pt x="207" y="136"/>
                  </a:lnTo>
                  <a:lnTo>
                    <a:pt x="242" y="87"/>
                  </a:lnTo>
                  <a:lnTo>
                    <a:pt x="270" y="49"/>
                  </a:lnTo>
                  <a:lnTo>
                    <a:pt x="300" y="33"/>
                  </a:lnTo>
                  <a:lnTo>
                    <a:pt x="319" y="0"/>
                  </a:lnTo>
                  <a:lnTo>
                    <a:pt x="314" y="34"/>
                  </a:lnTo>
                  <a:lnTo>
                    <a:pt x="300" y="51"/>
                  </a:lnTo>
                  <a:lnTo>
                    <a:pt x="264" y="75"/>
                  </a:lnTo>
                  <a:lnTo>
                    <a:pt x="237" y="124"/>
                  </a:lnTo>
                  <a:lnTo>
                    <a:pt x="290" y="77"/>
                  </a:lnTo>
                  <a:lnTo>
                    <a:pt x="324" y="72"/>
                  </a:lnTo>
                  <a:lnTo>
                    <a:pt x="351" y="41"/>
                  </a:lnTo>
                  <a:lnTo>
                    <a:pt x="366" y="26"/>
                  </a:lnTo>
                  <a:lnTo>
                    <a:pt x="361" y="60"/>
                  </a:lnTo>
                  <a:lnTo>
                    <a:pt x="346" y="80"/>
                  </a:lnTo>
                  <a:lnTo>
                    <a:pt x="322" y="100"/>
                  </a:lnTo>
                  <a:lnTo>
                    <a:pt x="290" y="136"/>
                  </a:lnTo>
                  <a:lnTo>
                    <a:pt x="314" y="94"/>
                  </a:lnTo>
                  <a:lnTo>
                    <a:pt x="278" y="121"/>
                  </a:lnTo>
                  <a:lnTo>
                    <a:pt x="290" y="94"/>
                  </a:lnTo>
                  <a:lnTo>
                    <a:pt x="259" y="127"/>
                  </a:lnTo>
                  <a:lnTo>
                    <a:pt x="241" y="163"/>
                  </a:lnTo>
                  <a:lnTo>
                    <a:pt x="276" y="143"/>
                  </a:lnTo>
                  <a:lnTo>
                    <a:pt x="259" y="172"/>
                  </a:lnTo>
                  <a:lnTo>
                    <a:pt x="314" y="134"/>
                  </a:lnTo>
                  <a:lnTo>
                    <a:pt x="353" y="100"/>
                  </a:lnTo>
                  <a:lnTo>
                    <a:pt x="366" y="68"/>
                  </a:lnTo>
                  <a:lnTo>
                    <a:pt x="360" y="102"/>
                  </a:lnTo>
                  <a:lnTo>
                    <a:pt x="385" y="80"/>
                  </a:lnTo>
                  <a:lnTo>
                    <a:pt x="376" y="104"/>
                  </a:lnTo>
                  <a:lnTo>
                    <a:pt x="337" y="133"/>
                  </a:lnTo>
                  <a:lnTo>
                    <a:pt x="317" y="151"/>
                  </a:lnTo>
                  <a:lnTo>
                    <a:pt x="339" y="144"/>
                  </a:lnTo>
                  <a:lnTo>
                    <a:pt x="314" y="166"/>
                  </a:lnTo>
                  <a:lnTo>
                    <a:pt x="292" y="183"/>
                  </a:lnTo>
                  <a:lnTo>
                    <a:pt x="280" y="219"/>
                  </a:lnTo>
                  <a:lnTo>
                    <a:pt x="332" y="187"/>
                  </a:lnTo>
                  <a:lnTo>
                    <a:pt x="356" y="143"/>
                  </a:lnTo>
                  <a:lnTo>
                    <a:pt x="397" y="102"/>
                  </a:lnTo>
                  <a:lnTo>
                    <a:pt x="380" y="134"/>
                  </a:lnTo>
                  <a:lnTo>
                    <a:pt x="363" y="172"/>
                  </a:lnTo>
                  <a:lnTo>
                    <a:pt x="349" y="199"/>
                  </a:lnTo>
                  <a:lnTo>
                    <a:pt x="322" y="222"/>
                  </a:lnTo>
                  <a:lnTo>
                    <a:pt x="368" y="202"/>
                  </a:lnTo>
                  <a:lnTo>
                    <a:pt x="346" y="236"/>
                  </a:lnTo>
                  <a:lnTo>
                    <a:pt x="319" y="263"/>
                  </a:lnTo>
                  <a:lnTo>
                    <a:pt x="375" y="238"/>
                  </a:lnTo>
                  <a:lnTo>
                    <a:pt x="346" y="260"/>
                  </a:lnTo>
                  <a:lnTo>
                    <a:pt x="341" y="282"/>
                  </a:lnTo>
                  <a:lnTo>
                    <a:pt x="375" y="292"/>
                  </a:lnTo>
                  <a:lnTo>
                    <a:pt x="320" y="292"/>
                  </a:lnTo>
                  <a:lnTo>
                    <a:pt x="275" y="292"/>
                  </a:lnTo>
                  <a:lnTo>
                    <a:pt x="249" y="273"/>
                  </a:lnTo>
                  <a:lnTo>
                    <a:pt x="220" y="297"/>
                  </a:lnTo>
                  <a:lnTo>
                    <a:pt x="220" y="317"/>
                  </a:lnTo>
                  <a:lnTo>
                    <a:pt x="229" y="351"/>
                  </a:lnTo>
                  <a:lnTo>
                    <a:pt x="259" y="365"/>
                  </a:lnTo>
                  <a:lnTo>
                    <a:pt x="288" y="365"/>
                  </a:lnTo>
                  <a:lnTo>
                    <a:pt x="271" y="375"/>
                  </a:lnTo>
                  <a:lnTo>
                    <a:pt x="236" y="373"/>
                  </a:lnTo>
                  <a:lnTo>
                    <a:pt x="214" y="356"/>
                  </a:lnTo>
                  <a:lnTo>
                    <a:pt x="208" y="326"/>
                  </a:lnTo>
                  <a:lnTo>
                    <a:pt x="197" y="348"/>
                  </a:lnTo>
                  <a:lnTo>
                    <a:pt x="188" y="387"/>
                  </a:lnTo>
                  <a:lnTo>
                    <a:pt x="171" y="406"/>
                  </a:lnTo>
                  <a:lnTo>
                    <a:pt x="185" y="372"/>
                  </a:lnTo>
                  <a:lnTo>
                    <a:pt x="186" y="336"/>
                  </a:lnTo>
                  <a:lnTo>
                    <a:pt x="186" y="292"/>
                  </a:lnTo>
                  <a:lnTo>
                    <a:pt x="205" y="265"/>
                  </a:lnTo>
                  <a:lnTo>
                    <a:pt x="176" y="275"/>
                  </a:lnTo>
                  <a:lnTo>
                    <a:pt x="158" y="312"/>
                  </a:lnTo>
                  <a:lnTo>
                    <a:pt x="159" y="365"/>
                  </a:lnTo>
                  <a:lnTo>
                    <a:pt x="154" y="382"/>
                  </a:lnTo>
                  <a:lnTo>
                    <a:pt x="132" y="401"/>
                  </a:lnTo>
                  <a:lnTo>
                    <a:pt x="149" y="358"/>
                  </a:lnTo>
                  <a:lnTo>
                    <a:pt x="149" y="317"/>
                  </a:lnTo>
                  <a:lnTo>
                    <a:pt x="158" y="277"/>
                  </a:lnTo>
                  <a:lnTo>
                    <a:pt x="125" y="324"/>
                  </a:lnTo>
                  <a:lnTo>
                    <a:pt x="147" y="273"/>
                  </a:lnTo>
                  <a:lnTo>
                    <a:pt x="156" y="260"/>
                  </a:lnTo>
                  <a:lnTo>
                    <a:pt x="191" y="270"/>
                  </a:lnTo>
                  <a:lnTo>
                    <a:pt x="171" y="255"/>
                  </a:lnTo>
                  <a:lnTo>
                    <a:pt x="127" y="272"/>
                  </a:lnTo>
                  <a:lnTo>
                    <a:pt x="139" y="248"/>
                  </a:lnTo>
                  <a:lnTo>
                    <a:pt x="125" y="260"/>
                  </a:lnTo>
                  <a:lnTo>
                    <a:pt x="105" y="253"/>
                  </a:lnTo>
                  <a:lnTo>
                    <a:pt x="117" y="275"/>
                  </a:lnTo>
                  <a:lnTo>
                    <a:pt x="122" y="289"/>
                  </a:lnTo>
                  <a:lnTo>
                    <a:pt x="79" y="307"/>
                  </a:lnTo>
                  <a:lnTo>
                    <a:pt x="108" y="2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0" name="Freeform 113">
              <a:extLst>
                <a:ext uri="{FF2B5EF4-FFF2-40B4-BE49-F238E27FC236}">
                  <a16:creationId xmlns:a16="http://schemas.microsoft.com/office/drawing/2014/main" id="{74E9B96C-E24F-4EA4-A557-4913F649CB15}"/>
                </a:ext>
              </a:extLst>
            </p:cNvPr>
            <p:cNvSpPr>
              <a:spLocks/>
            </p:cNvSpPr>
            <p:nvPr/>
          </p:nvSpPr>
          <p:spPr bwMode="auto">
            <a:xfrm>
              <a:off x="4704" y="2420"/>
              <a:ext cx="23" cy="56"/>
            </a:xfrm>
            <a:custGeom>
              <a:avLst/>
              <a:gdLst>
                <a:gd name="T0" fmla="*/ 5 w 48"/>
                <a:gd name="T1" fmla="*/ 6 h 112"/>
                <a:gd name="T2" fmla="*/ 9 w 48"/>
                <a:gd name="T3" fmla="*/ 11 h 112"/>
                <a:gd name="T4" fmla="*/ 5 w 48"/>
                <a:gd name="T5" fmla="*/ 19 h 112"/>
                <a:gd name="T6" fmla="*/ 0 w 48"/>
                <a:gd name="T7" fmla="*/ 28 h 112"/>
                <a:gd name="T8" fmla="*/ 8 w 48"/>
                <a:gd name="T9" fmla="*/ 18 h 112"/>
                <a:gd name="T10" fmla="*/ 11 w 48"/>
                <a:gd name="T11" fmla="*/ 13 h 112"/>
                <a:gd name="T12" fmla="*/ 10 w 48"/>
                <a:gd name="T13" fmla="*/ 4 h 112"/>
                <a:gd name="T14" fmla="*/ 7 w 48"/>
                <a:gd name="T15" fmla="*/ 0 h 112"/>
                <a:gd name="T16" fmla="*/ 5 w 48"/>
                <a:gd name="T17" fmla="*/ 6 h 112"/>
                <a:gd name="T18" fmla="*/ 5 w 48"/>
                <a:gd name="T19" fmla="*/ 6 h 1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112"/>
                <a:gd name="T32" fmla="*/ 48 w 48"/>
                <a:gd name="T33" fmla="*/ 112 h 1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112">
                  <a:moveTo>
                    <a:pt x="21" y="22"/>
                  </a:moveTo>
                  <a:lnTo>
                    <a:pt x="38" y="44"/>
                  </a:lnTo>
                  <a:lnTo>
                    <a:pt x="21" y="75"/>
                  </a:lnTo>
                  <a:lnTo>
                    <a:pt x="0" y="112"/>
                  </a:lnTo>
                  <a:lnTo>
                    <a:pt x="36" y="70"/>
                  </a:lnTo>
                  <a:lnTo>
                    <a:pt x="48" y="51"/>
                  </a:lnTo>
                  <a:lnTo>
                    <a:pt x="43" y="16"/>
                  </a:lnTo>
                  <a:lnTo>
                    <a:pt x="29" y="0"/>
                  </a:lnTo>
                  <a:lnTo>
                    <a:pt x="21"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1" name="Freeform 114">
              <a:extLst>
                <a:ext uri="{FF2B5EF4-FFF2-40B4-BE49-F238E27FC236}">
                  <a16:creationId xmlns:a16="http://schemas.microsoft.com/office/drawing/2014/main" id="{8D4498C1-51EA-4EF2-A453-242EC813DEFD}"/>
                </a:ext>
              </a:extLst>
            </p:cNvPr>
            <p:cNvSpPr>
              <a:spLocks/>
            </p:cNvSpPr>
            <p:nvPr/>
          </p:nvSpPr>
          <p:spPr bwMode="auto">
            <a:xfrm>
              <a:off x="4684" y="2468"/>
              <a:ext cx="22" cy="48"/>
            </a:xfrm>
            <a:custGeom>
              <a:avLst/>
              <a:gdLst>
                <a:gd name="T0" fmla="*/ 9 w 44"/>
                <a:gd name="T1" fmla="*/ 0 h 97"/>
                <a:gd name="T2" fmla="*/ 6 w 44"/>
                <a:gd name="T3" fmla="*/ 8 h 97"/>
                <a:gd name="T4" fmla="*/ 4 w 44"/>
                <a:gd name="T5" fmla="*/ 17 h 97"/>
                <a:gd name="T6" fmla="*/ 0 w 44"/>
                <a:gd name="T7" fmla="*/ 24 h 97"/>
                <a:gd name="T8" fmla="*/ 8 w 44"/>
                <a:gd name="T9" fmla="*/ 17 h 97"/>
                <a:gd name="T10" fmla="*/ 9 w 44"/>
                <a:gd name="T11" fmla="*/ 9 h 97"/>
                <a:gd name="T12" fmla="*/ 11 w 44"/>
                <a:gd name="T13" fmla="*/ 2 h 97"/>
                <a:gd name="T14" fmla="*/ 9 w 44"/>
                <a:gd name="T15" fmla="*/ 0 h 97"/>
                <a:gd name="T16" fmla="*/ 9 w 44"/>
                <a:gd name="T17" fmla="*/ 0 h 9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97"/>
                <a:gd name="T29" fmla="*/ 44 w 44"/>
                <a:gd name="T30" fmla="*/ 97 h 9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97">
                  <a:moveTo>
                    <a:pt x="33" y="0"/>
                  </a:moveTo>
                  <a:lnTo>
                    <a:pt x="24" y="34"/>
                  </a:lnTo>
                  <a:lnTo>
                    <a:pt x="16" y="71"/>
                  </a:lnTo>
                  <a:lnTo>
                    <a:pt x="0" y="97"/>
                  </a:lnTo>
                  <a:lnTo>
                    <a:pt x="31" y="71"/>
                  </a:lnTo>
                  <a:lnTo>
                    <a:pt x="33" y="36"/>
                  </a:lnTo>
                  <a:lnTo>
                    <a:pt x="44" y="8"/>
                  </a:lnTo>
                  <a:lnTo>
                    <a:pt x="3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2" name="Freeform 115">
              <a:extLst>
                <a:ext uri="{FF2B5EF4-FFF2-40B4-BE49-F238E27FC236}">
                  <a16:creationId xmlns:a16="http://schemas.microsoft.com/office/drawing/2014/main" id="{DAFE781E-EB03-4EF3-8EC9-3A58C8F30DFC}"/>
                </a:ext>
              </a:extLst>
            </p:cNvPr>
            <p:cNvSpPr>
              <a:spLocks/>
            </p:cNvSpPr>
            <p:nvPr/>
          </p:nvSpPr>
          <p:spPr bwMode="auto">
            <a:xfrm>
              <a:off x="4754" y="2287"/>
              <a:ext cx="122" cy="195"/>
            </a:xfrm>
            <a:custGeom>
              <a:avLst/>
              <a:gdLst>
                <a:gd name="T0" fmla="*/ 12 w 245"/>
                <a:gd name="T1" fmla="*/ 61 h 388"/>
                <a:gd name="T2" fmla="*/ 20 w 245"/>
                <a:gd name="T3" fmla="*/ 47 h 388"/>
                <a:gd name="T4" fmla="*/ 13 w 245"/>
                <a:gd name="T5" fmla="*/ 51 h 388"/>
                <a:gd name="T6" fmla="*/ 23 w 245"/>
                <a:gd name="T7" fmla="*/ 38 h 388"/>
                <a:gd name="T8" fmla="*/ 15 w 245"/>
                <a:gd name="T9" fmla="*/ 42 h 388"/>
                <a:gd name="T10" fmla="*/ 23 w 245"/>
                <a:gd name="T11" fmla="*/ 27 h 388"/>
                <a:gd name="T12" fmla="*/ 29 w 245"/>
                <a:gd name="T13" fmla="*/ 20 h 388"/>
                <a:gd name="T14" fmla="*/ 20 w 245"/>
                <a:gd name="T15" fmla="*/ 24 h 388"/>
                <a:gd name="T16" fmla="*/ 24 w 245"/>
                <a:gd name="T17" fmla="*/ 17 h 388"/>
                <a:gd name="T18" fmla="*/ 16 w 245"/>
                <a:gd name="T19" fmla="*/ 19 h 388"/>
                <a:gd name="T20" fmla="*/ 16 w 245"/>
                <a:gd name="T21" fmla="*/ 14 h 388"/>
                <a:gd name="T22" fmla="*/ 25 w 245"/>
                <a:gd name="T23" fmla="*/ 0 h 388"/>
                <a:gd name="T24" fmla="*/ 24 w 245"/>
                <a:gd name="T25" fmla="*/ 10 h 388"/>
                <a:gd name="T26" fmla="*/ 33 w 245"/>
                <a:gd name="T27" fmla="*/ 8 h 388"/>
                <a:gd name="T28" fmla="*/ 36 w 245"/>
                <a:gd name="T29" fmla="*/ 16 h 388"/>
                <a:gd name="T30" fmla="*/ 36 w 245"/>
                <a:gd name="T31" fmla="*/ 25 h 388"/>
                <a:gd name="T32" fmla="*/ 43 w 245"/>
                <a:gd name="T33" fmla="*/ 21 h 388"/>
                <a:gd name="T34" fmla="*/ 41 w 245"/>
                <a:gd name="T35" fmla="*/ 31 h 388"/>
                <a:gd name="T36" fmla="*/ 47 w 245"/>
                <a:gd name="T37" fmla="*/ 24 h 388"/>
                <a:gd name="T38" fmla="*/ 48 w 245"/>
                <a:gd name="T39" fmla="*/ 30 h 388"/>
                <a:gd name="T40" fmla="*/ 52 w 245"/>
                <a:gd name="T41" fmla="*/ 28 h 388"/>
                <a:gd name="T42" fmla="*/ 48 w 245"/>
                <a:gd name="T43" fmla="*/ 40 h 388"/>
                <a:gd name="T44" fmla="*/ 52 w 245"/>
                <a:gd name="T45" fmla="*/ 39 h 388"/>
                <a:gd name="T46" fmla="*/ 45 w 245"/>
                <a:gd name="T47" fmla="*/ 55 h 388"/>
                <a:gd name="T48" fmla="*/ 54 w 245"/>
                <a:gd name="T49" fmla="*/ 47 h 388"/>
                <a:gd name="T50" fmla="*/ 49 w 245"/>
                <a:gd name="T51" fmla="*/ 57 h 388"/>
                <a:gd name="T52" fmla="*/ 54 w 245"/>
                <a:gd name="T53" fmla="*/ 60 h 388"/>
                <a:gd name="T54" fmla="*/ 51 w 245"/>
                <a:gd name="T55" fmla="*/ 67 h 388"/>
                <a:gd name="T56" fmla="*/ 55 w 245"/>
                <a:gd name="T57" fmla="*/ 69 h 388"/>
                <a:gd name="T58" fmla="*/ 51 w 245"/>
                <a:gd name="T59" fmla="*/ 75 h 388"/>
                <a:gd name="T60" fmla="*/ 48 w 245"/>
                <a:gd name="T61" fmla="*/ 80 h 388"/>
                <a:gd name="T62" fmla="*/ 57 w 245"/>
                <a:gd name="T63" fmla="*/ 85 h 388"/>
                <a:gd name="T64" fmla="*/ 50 w 245"/>
                <a:gd name="T65" fmla="*/ 85 h 388"/>
                <a:gd name="T66" fmla="*/ 61 w 245"/>
                <a:gd name="T67" fmla="*/ 93 h 388"/>
                <a:gd name="T68" fmla="*/ 49 w 245"/>
                <a:gd name="T69" fmla="*/ 89 h 388"/>
                <a:gd name="T70" fmla="*/ 60 w 245"/>
                <a:gd name="T71" fmla="*/ 98 h 388"/>
                <a:gd name="T72" fmla="*/ 48 w 245"/>
                <a:gd name="T73" fmla="*/ 93 h 388"/>
                <a:gd name="T74" fmla="*/ 44 w 245"/>
                <a:gd name="T75" fmla="*/ 84 h 388"/>
                <a:gd name="T76" fmla="*/ 41 w 245"/>
                <a:gd name="T77" fmla="*/ 82 h 388"/>
                <a:gd name="T78" fmla="*/ 44 w 245"/>
                <a:gd name="T79" fmla="*/ 90 h 388"/>
                <a:gd name="T80" fmla="*/ 43 w 245"/>
                <a:gd name="T81" fmla="*/ 94 h 388"/>
                <a:gd name="T82" fmla="*/ 39 w 245"/>
                <a:gd name="T83" fmla="*/ 86 h 388"/>
                <a:gd name="T84" fmla="*/ 34 w 245"/>
                <a:gd name="T85" fmla="*/ 80 h 388"/>
                <a:gd name="T86" fmla="*/ 35 w 245"/>
                <a:gd name="T87" fmla="*/ 96 h 388"/>
                <a:gd name="T88" fmla="*/ 28 w 245"/>
                <a:gd name="T89" fmla="*/ 88 h 388"/>
                <a:gd name="T90" fmla="*/ 24 w 245"/>
                <a:gd name="T91" fmla="*/ 78 h 388"/>
                <a:gd name="T92" fmla="*/ 22 w 245"/>
                <a:gd name="T93" fmla="*/ 90 h 388"/>
                <a:gd name="T94" fmla="*/ 17 w 245"/>
                <a:gd name="T95" fmla="*/ 71 h 388"/>
                <a:gd name="T96" fmla="*/ 13 w 245"/>
                <a:gd name="T97" fmla="*/ 68 h 388"/>
                <a:gd name="T98" fmla="*/ 7 w 245"/>
                <a:gd name="T99" fmla="*/ 65 h 388"/>
                <a:gd name="T100" fmla="*/ 0 w 245"/>
                <a:gd name="T101" fmla="*/ 65 h 388"/>
                <a:gd name="T102" fmla="*/ 13 w 245"/>
                <a:gd name="T103" fmla="*/ 55 h 388"/>
                <a:gd name="T104" fmla="*/ 12 w 245"/>
                <a:gd name="T105" fmla="*/ 61 h 388"/>
                <a:gd name="T106" fmla="*/ 12 w 245"/>
                <a:gd name="T107" fmla="*/ 61 h 3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45"/>
                <a:gd name="T163" fmla="*/ 0 h 388"/>
                <a:gd name="T164" fmla="*/ 245 w 245"/>
                <a:gd name="T165" fmla="*/ 388 h 3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45" h="388">
                  <a:moveTo>
                    <a:pt x="51" y="241"/>
                  </a:moveTo>
                  <a:lnTo>
                    <a:pt x="82" y="188"/>
                  </a:lnTo>
                  <a:lnTo>
                    <a:pt x="53" y="202"/>
                  </a:lnTo>
                  <a:lnTo>
                    <a:pt x="92" y="151"/>
                  </a:lnTo>
                  <a:lnTo>
                    <a:pt x="60" y="166"/>
                  </a:lnTo>
                  <a:lnTo>
                    <a:pt x="92" y="105"/>
                  </a:lnTo>
                  <a:lnTo>
                    <a:pt x="116" y="79"/>
                  </a:lnTo>
                  <a:lnTo>
                    <a:pt x="80" y="96"/>
                  </a:lnTo>
                  <a:lnTo>
                    <a:pt x="96" y="66"/>
                  </a:lnTo>
                  <a:lnTo>
                    <a:pt x="65" y="76"/>
                  </a:lnTo>
                  <a:lnTo>
                    <a:pt x="67" y="54"/>
                  </a:lnTo>
                  <a:lnTo>
                    <a:pt x="101" y="0"/>
                  </a:lnTo>
                  <a:lnTo>
                    <a:pt x="97" y="40"/>
                  </a:lnTo>
                  <a:lnTo>
                    <a:pt x="133" y="30"/>
                  </a:lnTo>
                  <a:lnTo>
                    <a:pt x="146" y="64"/>
                  </a:lnTo>
                  <a:lnTo>
                    <a:pt x="146" y="98"/>
                  </a:lnTo>
                  <a:lnTo>
                    <a:pt x="172" y="83"/>
                  </a:lnTo>
                  <a:lnTo>
                    <a:pt x="165" y="124"/>
                  </a:lnTo>
                  <a:lnTo>
                    <a:pt x="191" y="96"/>
                  </a:lnTo>
                  <a:lnTo>
                    <a:pt x="192" y="117"/>
                  </a:lnTo>
                  <a:lnTo>
                    <a:pt x="208" y="110"/>
                  </a:lnTo>
                  <a:lnTo>
                    <a:pt x="194" y="159"/>
                  </a:lnTo>
                  <a:lnTo>
                    <a:pt x="211" y="154"/>
                  </a:lnTo>
                  <a:lnTo>
                    <a:pt x="180" y="219"/>
                  </a:lnTo>
                  <a:lnTo>
                    <a:pt x="216" y="186"/>
                  </a:lnTo>
                  <a:lnTo>
                    <a:pt x="199" y="227"/>
                  </a:lnTo>
                  <a:lnTo>
                    <a:pt x="216" y="237"/>
                  </a:lnTo>
                  <a:lnTo>
                    <a:pt x="204" y="266"/>
                  </a:lnTo>
                  <a:lnTo>
                    <a:pt x="223" y="273"/>
                  </a:lnTo>
                  <a:lnTo>
                    <a:pt x="206" y="297"/>
                  </a:lnTo>
                  <a:lnTo>
                    <a:pt x="192" y="317"/>
                  </a:lnTo>
                  <a:lnTo>
                    <a:pt x="230" y="339"/>
                  </a:lnTo>
                  <a:lnTo>
                    <a:pt x="202" y="339"/>
                  </a:lnTo>
                  <a:lnTo>
                    <a:pt x="245" y="369"/>
                  </a:lnTo>
                  <a:lnTo>
                    <a:pt x="197" y="354"/>
                  </a:lnTo>
                  <a:lnTo>
                    <a:pt x="241" y="388"/>
                  </a:lnTo>
                  <a:lnTo>
                    <a:pt x="194" y="369"/>
                  </a:lnTo>
                  <a:lnTo>
                    <a:pt x="177" y="332"/>
                  </a:lnTo>
                  <a:lnTo>
                    <a:pt x="165" y="327"/>
                  </a:lnTo>
                  <a:lnTo>
                    <a:pt x="177" y="356"/>
                  </a:lnTo>
                  <a:lnTo>
                    <a:pt x="175" y="375"/>
                  </a:lnTo>
                  <a:lnTo>
                    <a:pt x="157" y="342"/>
                  </a:lnTo>
                  <a:lnTo>
                    <a:pt x="136" y="317"/>
                  </a:lnTo>
                  <a:lnTo>
                    <a:pt x="141" y="383"/>
                  </a:lnTo>
                  <a:lnTo>
                    <a:pt x="114" y="349"/>
                  </a:lnTo>
                  <a:lnTo>
                    <a:pt x="97" y="308"/>
                  </a:lnTo>
                  <a:lnTo>
                    <a:pt x="90" y="356"/>
                  </a:lnTo>
                  <a:lnTo>
                    <a:pt x="70" y="283"/>
                  </a:lnTo>
                  <a:lnTo>
                    <a:pt x="53" y="271"/>
                  </a:lnTo>
                  <a:lnTo>
                    <a:pt x="31" y="259"/>
                  </a:lnTo>
                  <a:lnTo>
                    <a:pt x="0" y="256"/>
                  </a:lnTo>
                  <a:lnTo>
                    <a:pt x="55" y="219"/>
                  </a:lnTo>
                  <a:lnTo>
                    <a:pt x="51" y="2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3" name="Freeform 116">
              <a:extLst>
                <a:ext uri="{FF2B5EF4-FFF2-40B4-BE49-F238E27FC236}">
                  <a16:creationId xmlns:a16="http://schemas.microsoft.com/office/drawing/2014/main" id="{2084666A-2F9D-4DC5-87FD-B887C0B76B77}"/>
                </a:ext>
              </a:extLst>
            </p:cNvPr>
            <p:cNvSpPr>
              <a:spLocks/>
            </p:cNvSpPr>
            <p:nvPr/>
          </p:nvSpPr>
          <p:spPr bwMode="auto">
            <a:xfrm>
              <a:off x="4760" y="2481"/>
              <a:ext cx="65" cy="73"/>
            </a:xfrm>
            <a:custGeom>
              <a:avLst/>
              <a:gdLst>
                <a:gd name="T0" fmla="*/ 0 w 131"/>
                <a:gd name="T1" fmla="*/ 22 h 148"/>
                <a:gd name="T2" fmla="*/ 4 w 131"/>
                <a:gd name="T3" fmla="*/ 15 h 148"/>
                <a:gd name="T4" fmla="*/ 10 w 131"/>
                <a:gd name="T5" fmla="*/ 13 h 148"/>
                <a:gd name="T6" fmla="*/ 15 w 131"/>
                <a:gd name="T7" fmla="*/ 6 h 148"/>
                <a:gd name="T8" fmla="*/ 24 w 131"/>
                <a:gd name="T9" fmla="*/ 2 h 148"/>
                <a:gd name="T10" fmla="*/ 31 w 131"/>
                <a:gd name="T11" fmla="*/ 0 h 148"/>
                <a:gd name="T12" fmla="*/ 32 w 131"/>
                <a:gd name="T13" fmla="*/ 6 h 148"/>
                <a:gd name="T14" fmla="*/ 30 w 131"/>
                <a:gd name="T15" fmla="*/ 10 h 148"/>
                <a:gd name="T16" fmla="*/ 24 w 131"/>
                <a:gd name="T17" fmla="*/ 9 h 148"/>
                <a:gd name="T18" fmla="*/ 21 w 131"/>
                <a:gd name="T19" fmla="*/ 9 h 148"/>
                <a:gd name="T20" fmla="*/ 27 w 131"/>
                <a:gd name="T21" fmla="*/ 6 h 148"/>
                <a:gd name="T22" fmla="*/ 21 w 131"/>
                <a:gd name="T23" fmla="*/ 7 h 148"/>
                <a:gd name="T24" fmla="*/ 15 w 131"/>
                <a:gd name="T25" fmla="*/ 12 h 148"/>
                <a:gd name="T26" fmla="*/ 17 w 131"/>
                <a:gd name="T27" fmla="*/ 15 h 148"/>
                <a:gd name="T28" fmla="*/ 22 w 131"/>
                <a:gd name="T29" fmla="*/ 11 h 148"/>
                <a:gd name="T30" fmla="*/ 27 w 131"/>
                <a:gd name="T31" fmla="*/ 10 h 148"/>
                <a:gd name="T32" fmla="*/ 19 w 131"/>
                <a:gd name="T33" fmla="*/ 17 h 148"/>
                <a:gd name="T34" fmla="*/ 29 w 131"/>
                <a:gd name="T35" fmla="*/ 12 h 148"/>
                <a:gd name="T36" fmla="*/ 29 w 131"/>
                <a:gd name="T37" fmla="*/ 16 h 148"/>
                <a:gd name="T38" fmla="*/ 20 w 131"/>
                <a:gd name="T39" fmla="*/ 23 h 148"/>
                <a:gd name="T40" fmla="*/ 11 w 131"/>
                <a:gd name="T41" fmla="*/ 23 h 148"/>
                <a:gd name="T42" fmla="*/ 9 w 131"/>
                <a:gd name="T43" fmla="*/ 22 h 148"/>
                <a:gd name="T44" fmla="*/ 13 w 131"/>
                <a:gd name="T45" fmla="*/ 36 h 148"/>
                <a:gd name="T46" fmla="*/ 3 w 131"/>
                <a:gd name="T47" fmla="*/ 22 h 148"/>
                <a:gd name="T48" fmla="*/ 0 w 131"/>
                <a:gd name="T49" fmla="*/ 22 h 148"/>
                <a:gd name="T50" fmla="*/ 0 w 131"/>
                <a:gd name="T51" fmla="*/ 22 h 148"/>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1"/>
                <a:gd name="T79" fmla="*/ 0 h 148"/>
                <a:gd name="T80" fmla="*/ 131 w 131"/>
                <a:gd name="T81" fmla="*/ 148 h 148"/>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1" h="148">
                  <a:moveTo>
                    <a:pt x="0" y="92"/>
                  </a:moveTo>
                  <a:lnTo>
                    <a:pt x="17" y="60"/>
                  </a:lnTo>
                  <a:lnTo>
                    <a:pt x="43" y="55"/>
                  </a:lnTo>
                  <a:lnTo>
                    <a:pt x="63" y="26"/>
                  </a:lnTo>
                  <a:lnTo>
                    <a:pt x="99" y="9"/>
                  </a:lnTo>
                  <a:lnTo>
                    <a:pt x="124" y="0"/>
                  </a:lnTo>
                  <a:lnTo>
                    <a:pt x="131" y="24"/>
                  </a:lnTo>
                  <a:lnTo>
                    <a:pt x="123" y="43"/>
                  </a:lnTo>
                  <a:lnTo>
                    <a:pt x="99" y="38"/>
                  </a:lnTo>
                  <a:lnTo>
                    <a:pt x="85" y="38"/>
                  </a:lnTo>
                  <a:lnTo>
                    <a:pt x="109" y="26"/>
                  </a:lnTo>
                  <a:lnTo>
                    <a:pt x="87" y="28"/>
                  </a:lnTo>
                  <a:lnTo>
                    <a:pt x="63" y="48"/>
                  </a:lnTo>
                  <a:lnTo>
                    <a:pt x="68" y="60"/>
                  </a:lnTo>
                  <a:lnTo>
                    <a:pt x="90" y="45"/>
                  </a:lnTo>
                  <a:lnTo>
                    <a:pt x="111" y="41"/>
                  </a:lnTo>
                  <a:lnTo>
                    <a:pt x="77" y="70"/>
                  </a:lnTo>
                  <a:lnTo>
                    <a:pt x="119" y="51"/>
                  </a:lnTo>
                  <a:lnTo>
                    <a:pt x="116" y="67"/>
                  </a:lnTo>
                  <a:lnTo>
                    <a:pt x="80" y="94"/>
                  </a:lnTo>
                  <a:lnTo>
                    <a:pt x="46" y="94"/>
                  </a:lnTo>
                  <a:lnTo>
                    <a:pt x="36" y="90"/>
                  </a:lnTo>
                  <a:lnTo>
                    <a:pt x="55" y="148"/>
                  </a:lnTo>
                  <a:lnTo>
                    <a:pt x="14" y="90"/>
                  </a:lnTo>
                  <a:lnTo>
                    <a:pt x="0"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4" name="Freeform 117">
              <a:extLst>
                <a:ext uri="{FF2B5EF4-FFF2-40B4-BE49-F238E27FC236}">
                  <a16:creationId xmlns:a16="http://schemas.microsoft.com/office/drawing/2014/main" id="{4D0FDD6A-855E-4C49-AD20-58FD2518376F}"/>
                </a:ext>
              </a:extLst>
            </p:cNvPr>
            <p:cNvSpPr>
              <a:spLocks/>
            </p:cNvSpPr>
            <p:nvPr/>
          </p:nvSpPr>
          <p:spPr bwMode="auto">
            <a:xfrm>
              <a:off x="4686" y="2521"/>
              <a:ext cx="69" cy="39"/>
            </a:xfrm>
            <a:custGeom>
              <a:avLst/>
              <a:gdLst>
                <a:gd name="T0" fmla="*/ 0 w 137"/>
                <a:gd name="T1" fmla="*/ 11 h 78"/>
                <a:gd name="T2" fmla="*/ 4 w 137"/>
                <a:gd name="T3" fmla="*/ 12 h 78"/>
                <a:gd name="T4" fmla="*/ 6 w 137"/>
                <a:gd name="T5" fmla="*/ 8 h 78"/>
                <a:gd name="T6" fmla="*/ 14 w 137"/>
                <a:gd name="T7" fmla="*/ 5 h 78"/>
                <a:gd name="T8" fmla="*/ 24 w 137"/>
                <a:gd name="T9" fmla="*/ 5 h 78"/>
                <a:gd name="T10" fmla="*/ 31 w 137"/>
                <a:gd name="T11" fmla="*/ 0 h 78"/>
                <a:gd name="T12" fmla="*/ 35 w 137"/>
                <a:gd name="T13" fmla="*/ 6 h 78"/>
                <a:gd name="T14" fmla="*/ 35 w 137"/>
                <a:gd name="T15" fmla="*/ 12 h 78"/>
                <a:gd name="T16" fmla="*/ 35 w 137"/>
                <a:gd name="T17" fmla="*/ 19 h 78"/>
                <a:gd name="T18" fmla="*/ 30 w 137"/>
                <a:gd name="T19" fmla="*/ 15 h 78"/>
                <a:gd name="T20" fmla="*/ 18 w 137"/>
                <a:gd name="T21" fmla="*/ 20 h 78"/>
                <a:gd name="T22" fmla="*/ 11 w 137"/>
                <a:gd name="T23" fmla="*/ 18 h 78"/>
                <a:gd name="T24" fmla="*/ 24 w 137"/>
                <a:gd name="T25" fmla="*/ 15 h 78"/>
                <a:gd name="T26" fmla="*/ 16 w 137"/>
                <a:gd name="T27" fmla="*/ 15 h 78"/>
                <a:gd name="T28" fmla="*/ 18 w 137"/>
                <a:gd name="T29" fmla="*/ 14 h 78"/>
                <a:gd name="T30" fmla="*/ 11 w 137"/>
                <a:gd name="T31" fmla="*/ 15 h 78"/>
                <a:gd name="T32" fmla="*/ 19 w 137"/>
                <a:gd name="T33" fmla="*/ 10 h 78"/>
                <a:gd name="T34" fmla="*/ 13 w 137"/>
                <a:gd name="T35" fmla="*/ 10 h 78"/>
                <a:gd name="T36" fmla="*/ 8 w 137"/>
                <a:gd name="T37" fmla="*/ 14 h 78"/>
                <a:gd name="T38" fmla="*/ 2 w 137"/>
                <a:gd name="T39" fmla="*/ 15 h 78"/>
                <a:gd name="T40" fmla="*/ 0 w 137"/>
                <a:gd name="T41" fmla="*/ 11 h 78"/>
                <a:gd name="T42" fmla="*/ 0 w 137"/>
                <a:gd name="T43" fmla="*/ 11 h 7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7"/>
                <a:gd name="T67" fmla="*/ 0 h 78"/>
                <a:gd name="T68" fmla="*/ 137 w 137"/>
                <a:gd name="T69" fmla="*/ 78 h 7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7" h="78">
                  <a:moveTo>
                    <a:pt x="0" y="43"/>
                  </a:moveTo>
                  <a:lnTo>
                    <a:pt x="15" y="46"/>
                  </a:lnTo>
                  <a:lnTo>
                    <a:pt x="22" y="29"/>
                  </a:lnTo>
                  <a:lnTo>
                    <a:pt x="54" y="20"/>
                  </a:lnTo>
                  <a:lnTo>
                    <a:pt x="96" y="17"/>
                  </a:lnTo>
                  <a:lnTo>
                    <a:pt x="124" y="0"/>
                  </a:lnTo>
                  <a:lnTo>
                    <a:pt x="137" y="22"/>
                  </a:lnTo>
                  <a:lnTo>
                    <a:pt x="137" y="46"/>
                  </a:lnTo>
                  <a:lnTo>
                    <a:pt x="137" y="73"/>
                  </a:lnTo>
                  <a:lnTo>
                    <a:pt x="118" y="60"/>
                  </a:lnTo>
                  <a:lnTo>
                    <a:pt x="71" y="78"/>
                  </a:lnTo>
                  <a:lnTo>
                    <a:pt x="44" y="70"/>
                  </a:lnTo>
                  <a:lnTo>
                    <a:pt x="93" y="58"/>
                  </a:lnTo>
                  <a:lnTo>
                    <a:pt x="61" y="60"/>
                  </a:lnTo>
                  <a:lnTo>
                    <a:pt x="69" y="53"/>
                  </a:lnTo>
                  <a:lnTo>
                    <a:pt x="44" y="58"/>
                  </a:lnTo>
                  <a:lnTo>
                    <a:pt x="74" y="37"/>
                  </a:lnTo>
                  <a:lnTo>
                    <a:pt x="51" y="39"/>
                  </a:lnTo>
                  <a:lnTo>
                    <a:pt x="29" y="54"/>
                  </a:lnTo>
                  <a:lnTo>
                    <a:pt x="6" y="58"/>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5" name="Freeform 118">
              <a:extLst>
                <a:ext uri="{FF2B5EF4-FFF2-40B4-BE49-F238E27FC236}">
                  <a16:creationId xmlns:a16="http://schemas.microsoft.com/office/drawing/2014/main" id="{E8018A87-F5BC-4A86-86C6-D465144C57B8}"/>
                </a:ext>
              </a:extLst>
            </p:cNvPr>
            <p:cNvSpPr>
              <a:spLocks/>
            </p:cNvSpPr>
            <p:nvPr/>
          </p:nvSpPr>
          <p:spPr bwMode="auto">
            <a:xfrm>
              <a:off x="4663" y="2548"/>
              <a:ext cx="76" cy="79"/>
            </a:xfrm>
            <a:custGeom>
              <a:avLst/>
              <a:gdLst>
                <a:gd name="T0" fmla="*/ 11 w 153"/>
                <a:gd name="T1" fmla="*/ 15 h 158"/>
                <a:gd name="T2" fmla="*/ 21 w 153"/>
                <a:gd name="T3" fmla="*/ 25 h 158"/>
                <a:gd name="T4" fmla="*/ 25 w 153"/>
                <a:gd name="T5" fmla="*/ 32 h 158"/>
                <a:gd name="T6" fmla="*/ 34 w 153"/>
                <a:gd name="T7" fmla="*/ 40 h 158"/>
                <a:gd name="T8" fmla="*/ 29 w 153"/>
                <a:gd name="T9" fmla="*/ 28 h 158"/>
                <a:gd name="T10" fmla="*/ 19 w 153"/>
                <a:gd name="T11" fmla="*/ 18 h 158"/>
                <a:gd name="T12" fmla="*/ 32 w 153"/>
                <a:gd name="T13" fmla="*/ 25 h 158"/>
                <a:gd name="T14" fmla="*/ 38 w 153"/>
                <a:gd name="T15" fmla="*/ 22 h 158"/>
                <a:gd name="T16" fmla="*/ 30 w 153"/>
                <a:gd name="T17" fmla="*/ 20 h 158"/>
                <a:gd name="T18" fmla="*/ 19 w 153"/>
                <a:gd name="T19" fmla="*/ 16 h 158"/>
                <a:gd name="T20" fmla="*/ 12 w 153"/>
                <a:gd name="T21" fmla="*/ 8 h 158"/>
                <a:gd name="T22" fmla="*/ 0 w 153"/>
                <a:gd name="T23" fmla="*/ 0 h 158"/>
                <a:gd name="T24" fmla="*/ 11 w 153"/>
                <a:gd name="T25" fmla="*/ 15 h 158"/>
                <a:gd name="T26" fmla="*/ 11 w 153"/>
                <a:gd name="T27" fmla="*/ 15 h 1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158"/>
                <a:gd name="T44" fmla="*/ 153 w 153"/>
                <a:gd name="T45" fmla="*/ 158 h 1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158">
                  <a:moveTo>
                    <a:pt x="44" y="58"/>
                  </a:moveTo>
                  <a:lnTo>
                    <a:pt x="85" y="99"/>
                  </a:lnTo>
                  <a:lnTo>
                    <a:pt x="102" y="126"/>
                  </a:lnTo>
                  <a:lnTo>
                    <a:pt x="139" y="158"/>
                  </a:lnTo>
                  <a:lnTo>
                    <a:pt x="119" y="112"/>
                  </a:lnTo>
                  <a:lnTo>
                    <a:pt x="76" y="70"/>
                  </a:lnTo>
                  <a:lnTo>
                    <a:pt x="129" y="97"/>
                  </a:lnTo>
                  <a:lnTo>
                    <a:pt x="153" y="85"/>
                  </a:lnTo>
                  <a:lnTo>
                    <a:pt x="120" y="80"/>
                  </a:lnTo>
                  <a:lnTo>
                    <a:pt x="78" y="61"/>
                  </a:lnTo>
                  <a:lnTo>
                    <a:pt x="49" y="29"/>
                  </a:lnTo>
                  <a:lnTo>
                    <a:pt x="0" y="0"/>
                  </a:lnTo>
                  <a:lnTo>
                    <a:pt x="44"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6" name="Freeform 119">
              <a:extLst>
                <a:ext uri="{FF2B5EF4-FFF2-40B4-BE49-F238E27FC236}">
                  <a16:creationId xmlns:a16="http://schemas.microsoft.com/office/drawing/2014/main" id="{4B211F08-7014-42C1-86D8-3B5BE96942DB}"/>
                </a:ext>
              </a:extLst>
            </p:cNvPr>
            <p:cNvSpPr>
              <a:spLocks/>
            </p:cNvSpPr>
            <p:nvPr/>
          </p:nvSpPr>
          <p:spPr bwMode="auto">
            <a:xfrm>
              <a:off x="4759" y="2575"/>
              <a:ext cx="69" cy="50"/>
            </a:xfrm>
            <a:custGeom>
              <a:avLst/>
              <a:gdLst>
                <a:gd name="T0" fmla="*/ 0 w 139"/>
                <a:gd name="T1" fmla="*/ 15 h 100"/>
                <a:gd name="T2" fmla="*/ 11 w 139"/>
                <a:gd name="T3" fmla="*/ 13 h 100"/>
                <a:gd name="T4" fmla="*/ 13 w 139"/>
                <a:gd name="T5" fmla="*/ 16 h 100"/>
                <a:gd name="T6" fmla="*/ 21 w 139"/>
                <a:gd name="T7" fmla="*/ 12 h 100"/>
                <a:gd name="T8" fmla="*/ 21 w 139"/>
                <a:gd name="T9" fmla="*/ 7 h 100"/>
                <a:gd name="T10" fmla="*/ 31 w 139"/>
                <a:gd name="T11" fmla="*/ 0 h 100"/>
                <a:gd name="T12" fmla="*/ 34 w 139"/>
                <a:gd name="T13" fmla="*/ 10 h 100"/>
                <a:gd name="T14" fmla="*/ 30 w 139"/>
                <a:gd name="T15" fmla="*/ 7 h 100"/>
                <a:gd name="T16" fmla="*/ 19 w 139"/>
                <a:gd name="T17" fmla="*/ 16 h 100"/>
                <a:gd name="T18" fmla="*/ 11 w 139"/>
                <a:gd name="T19" fmla="*/ 20 h 100"/>
                <a:gd name="T20" fmla="*/ 5 w 139"/>
                <a:gd name="T21" fmla="*/ 19 h 100"/>
                <a:gd name="T22" fmla="*/ 0 w 139"/>
                <a:gd name="T23" fmla="*/ 25 h 100"/>
                <a:gd name="T24" fmla="*/ 0 w 139"/>
                <a:gd name="T25" fmla="*/ 15 h 100"/>
                <a:gd name="T26" fmla="*/ 0 w 139"/>
                <a:gd name="T27" fmla="*/ 15 h 1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9"/>
                <a:gd name="T43" fmla="*/ 0 h 100"/>
                <a:gd name="T44" fmla="*/ 139 w 139"/>
                <a:gd name="T45" fmla="*/ 100 h 1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9" h="100">
                  <a:moveTo>
                    <a:pt x="0" y="57"/>
                  </a:moveTo>
                  <a:lnTo>
                    <a:pt x="44" y="52"/>
                  </a:lnTo>
                  <a:lnTo>
                    <a:pt x="54" y="64"/>
                  </a:lnTo>
                  <a:lnTo>
                    <a:pt x="86" y="45"/>
                  </a:lnTo>
                  <a:lnTo>
                    <a:pt x="86" y="25"/>
                  </a:lnTo>
                  <a:lnTo>
                    <a:pt x="124" y="0"/>
                  </a:lnTo>
                  <a:lnTo>
                    <a:pt x="139" y="37"/>
                  </a:lnTo>
                  <a:lnTo>
                    <a:pt x="122" y="25"/>
                  </a:lnTo>
                  <a:lnTo>
                    <a:pt x="76" y="64"/>
                  </a:lnTo>
                  <a:lnTo>
                    <a:pt x="45" y="78"/>
                  </a:lnTo>
                  <a:lnTo>
                    <a:pt x="20" y="74"/>
                  </a:lnTo>
                  <a:lnTo>
                    <a:pt x="0" y="100"/>
                  </a:lnTo>
                  <a:lnTo>
                    <a:pt x="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7" name="Freeform 120">
              <a:extLst>
                <a:ext uri="{FF2B5EF4-FFF2-40B4-BE49-F238E27FC236}">
                  <a16:creationId xmlns:a16="http://schemas.microsoft.com/office/drawing/2014/main" id="{3A0491FB-B0B1-4FBC-ADE5-C5868DF2A93D}"/>
                </a:ext>
              </a:extLst>
            </p:cNvPr>
            <p:cNvSpPr>
              <a:spLocks/>
            </p:cNvSpPr>
            <p:nvPr/>
          </p:nvSpPr>
          <p:spPr bwMode="auto">
            <a:xfrm>
              <a:off x="4764" y="2565"/>
              <a:ext cx="50" cy="41"/>
            </a:xfrm>
            <a:custGeom>
              <a:avLst/>
              <a:gdLst>
                <a:gd name="T0" fmla="*/ 8 w 100"/>
                <a:gd name="T1" fmla="*/ 20 h 83"/>
                <a:gd name="T2" fmla="*/ 21 w 100"/>
                <a:gd name="T3" fmla="*/ 14 h 83"/>
                <a:gd name="T4" fmla="*/ 25 w 100"/>
                <a:gd name="T5" fmla="*/ 10 h 83"/>
                <a:gd name="T6" fmla="*/ 17 w 100"/>
                <a:gd name="T7" fmla="*/ 13 h 83"/>
                <a:gd name="T8" fmla="*/ 13 w 100"/>
                <a:gd name="T9" fmla="*/ 11 h 83"/>
                <a:gd name="T10" fmla="*/ 19 w 100"/>
                <a:gd name="T11" fmla="*/ 5 h 83"/>
                <a:gd name="T12" fmla="*/ 19 w 100"/>
                <a:gd name="T13" fmla="*/ 0 h 83"/>
                <a:gd name="T14" fmla="*/ 15 w 100"/>
                <a:gd name="T15" fmla="*/ 1 h 83"/>
                <a:gd name="T16" fmla="*/ 14 w 100"/>
                <a:gd name="T17" fmla="*/ 6 h 83"/>
                <a:gd name="T18" fmla="*/ 11 w 100"/>
                <a:gd name="T19" fmla="*/ 6 h 83"/>
                <a:gd name="T20" fmla="*/ 9 w 100"/>
                <a:gd name="T21" fmla="*/ 6 h 83"/>
                <a:gd name="T22" fmla="*/ 8 w 100"/>
                <a:gd name="T23" fmla="*/ 9 h 83"/>
                <a:gd name="T24" fmla="*/ 4 w 100"/>
                <a:gd name="T25" fmla="*/ 9 h 83"/>
                <a:gd name="T26" fmla="*/ 0 w 100"/>
                <a:gd name="T27" fmla="*/ 8 h 83"/>
                <a:gd name="T28" fmla="*/ 1 w 100"/>
                <a:gd name="T29" fmla="*/ 11 h 83"/>
                <a:gd name="T30" fmla="*/ 6 w 100"/>
                <a:gd name="T31" fmla="*/ 13 h 83"/>
                <a:gd name="T32" fmla="*/ 9 w 100"/>
                <a:gd name="T33" fmla="*/ 14 h 83"/>
                <a:gd name="T34" fmla="*/ 1 w 100"/>
                <a:gd name="T35" fmla="*/ 20 h 83"/>
                <a:gd name="T36" fmla="*/ 8 w 100"/>
                <a:gd name="T37" fmla="*/ 20 h 83"/>
                <a:gd name="T38" fmla="*/ 8 w 100"/>
                <a:gd name="T39" fmla="*/ 20 h 83"/>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0"/>
                <a:gd name="T61" fmla="*/ 0 h 83"/>
                <a:gd name="T62" fmla="*/ 100 w 100"/>
                <a:gd name="T63" fmla="*/ 83 h 83"/>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0" h="83">
                  <a:moveTo>
                    <a:pt x="32" y="83"/>
                  </a:moveTo>
                  <a:lnTo>
                    <a:pt x="83" y="56"/>
                  </a:lnTo>
                  <a:lnTo>
                    <a:pt x="100" y="43"/>
                  </a:lnTo>
                  <a:lnTo>
                    <a:pt x="66" y="53"/>
                  </a:lnTo>
                  <a:lnTo>
                    <a:pt x="52" y="44"/>
                  </a:lnTo>
                  <a:lnTo>
                    <a:pt x="73" y="21"/>
                  </a:lnTo>
                  <a:lnTo>
                    <a:pt x="75" y="0"/>
                  </a:lnTo>
                  <a:lnTo>
                    <a:pt x="59" y="4"/>
                  </a:lnTo>
                  <a:lnTo>
                    <a:pt x="56" y="24"/>
                  </a:lnTo>
                  <a:lnTo>
                    <a:pt x="42" y="26"/>
                  </a:lnTo>
                  <a:lnTo>
                    <a:pt x="34" y="24"/>
                  </a:lnTo>
                  <a:lnTo>
                    <a:pt x="29" y="38"/>
                  </a:lnTo>
                  <a:lnTo>
                    <a:pt x="15" y="39"/>
                  </a:lnTo>
                  <a:lnTo>
                    <a:pt x="0" y="34"/>
                  </a:lnTo>
                  <a:lnTo>
                    <a:pt x="3" y="44"/>
                  </a:lnTo>
                  <a:lnTo>
                    <a:pt x="22" y="55"/>
                  </a:lnTo>
                  <a:lnTo>
                    <a:pt x="34" y="58"/>
                  </a:lnTo>
                  <a:lnTo>
                    <a:pt x="3" y="83"/>
                  </a:lnTo>
                  <a:lnTo>
                    <a:pt x="32"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8" name="Freeform 121">
              <a:extLst>
                <a:ext uri="{FF2B5EF4-FFF2-40B4-BE49-F238E27FC236}">
                  <a16:creationId xmlns:a16="http://schemas.microsoft.com/office/drawing/2014/main" id="{30394657-B992-4CB7-9CF4-FE9344E536F3}"/>
                </a:ext>
              </a:extLst>
            </p:cNvPr>
            <p:cNvSpPr>
              <a:spLocks/>
            </p:cNvSpPr>
            <p:nvPr/>
          </p:nvSpPr>
          <p:spPr bwMode="auto">
            <a:xfrm>
              <a:off x="4753" y="2469"/>
              <a:ext cx="109" cy="240"/>
            </a:xfrm>
            <a:custGeom>
              <a:avLst/>
              <a:gdLst>
                <a:gd name="T0" fmla="*/ 51 w 219"/>
                <a:gd name="T1" fmla="*/ 26 h 480"/>
                <a:gd name="T2" fmla="*/ 54 w 219"/>
                <a:gd name="T3" fmla="*/ 44 h 480"/>
                <a:gd name="T4" fmla="*/ 50 w 219"/>
                <a:gd name="T5" fmla="*/ 70 h 480"/>
                <a:gd name="T6" fmla="*/ 46 w 219"/>
                <a:gd name="T7" fmla="*/ 82 h 480"/>
                <a:gd name="T8" fmla="*/ 40 w 219"/>
                <a:gd name="T9" fmla="*/ 88 h 480"/>
                <a:gd name="T10" fmla="*/ 41 w 219"/>
                <a:gd name="T11" fmla="*/ 105 h 480"/>
                <a:gd name="T12" fmla="*/ 42 w 219"/>
                <a:gd name="T13" fmla="*/ 120 h 480"/>
                <a:gd name="T14" fmla="*/ 28 w 219"/>
                <a:gd name="T15" fmla="*/ 99 h 480"/>
                <a:gd name="T16" fmla="*/ 17 w 219"/>
                <a:gd name="T17" fmla="*/ 94 h 480"/>
                <a:gd name="T18" fmla="*/ 8 w 219"/>
                <a:gd name="T19" fmla="*/ 93 h 480"/>
                <a:gd name="T20" fmla="*/ 0 w 219"/>
                <a:gd name="T21" fmla="*/ 82 h 480"/>
                <a:gd name="T22" fmla="*/ 10 w 219"/>
                <a:gd name="T23" fmla="*/ 88 h 480"/>
                <a:gd name="T24" fmla="*/ 18 w 219"/>
                <a:gd name="T25" fmla="*/ 90 h 480"/>
                <a:gd name="T26" fmla="*/ 31 w 219"/>
                <a:gd name="T27" fmla="*/ 86 h 480"/>
                <a:gd name="T28" fmla="*/ 42 w 219"/>
                <a:gd name="T29" fmla="*/ 79 h 480"/>
                <a:gd name="T30" fmla="*/ 45 w 219"/>
                <a:gd name="T31" fmla="*/ 67 h 480"/>
                <a:gd name="T32" fmla="*/ 47 w 219"/>
                <a:gd name="T33" fmla="*/ 55 h 480"/>
                <a:gd name="T34" fmla="*/ 42 w 219"/>
                <a:gd name="T35" fmla="*/ 57 h 480"/>
                <a:gd name="T36" fmla="*/ 40 w 219"/>
                <a:gd name="T37" fmla="*/ 41 h 480"/>
                <a:gd name="T38" fmla="*/ 39 w 219"/>
                <a:gd name="T39" fmla="*/ 33 h 480"/>
                <a:gd name="T40" fmla="*/ 43 w 219"/>
                <a:gd name="T41" fmla="*/ 27 h 480"/>
                <a:gd name="T42" fmla="*/ 43 w 219"/>
                <a:gd name="T43" fmla="*/ 13 h 480"/>
                <a:gd name="T44" fmla="*/ 39 w 219"/>
                <a:gd name="T45" fmla="*/ 0 h 480"/>
                <a:gd name="T46" fmla="*/ 46 w 219"/>
                <a:gd name="T47" fmla="*/ 8 h 480"/>
                <a:gd name="T48" fmla="*/ 49 w 219"/>
                <a:gd name="T49" fmla="*/ 21 h 480"/>
                <a:gd name="T50" fmla="*/ 51 w 219"/>
                <a:gd name="T51" fmla="*/ 26 h 480"/>
                <a:gd name="T52" fmla="*/ 51 w 219"/>
                <a:gd name="T53" fmla="*/ 26 h 48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9"/>
                <a:gd name="T82" fmla="*/ 0 h 480"/>
                <a:gd name="T83" fmla="*/ 219 w 219"/>
                <a:gd name="T84" fmla="*/ 480 h 48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9" h="480">
                  <a:moveTo>
                    <a:pt x="205" y="103"/>
                  </a:moveTo>
                  <a:lnTo>
                    <a:pt x="219" y="174"/>
                  </a:lnTo>
                  <a:lnTo>
                    <a:pt x="202" y="280"/>
                  </a:lnTo>
                  <a:lnTo>
                    <a:pt x="185" y="327"/>
                  </a:lnTo>
                  <a:lnTo>
                    <a:pt x="163" y="349"/>
                  </a:lnTo>
                  <a:lnTo>
                    <a:pt x="166" y="420"/>
                  </a:lnTo>
                  <a:lnTo>
                    <a:pt x="168" y="480"/>
                  </a:lnTo>
                  <a:lnTo>
                    <a:pt x="113" y="393"/>
                  </a:lnTo>
                  <a:lnTo>
                    <a:pt x="69" y="375"/>
                  </a:lnTo>
                  <a:lnTo>
                    <a:pt x="32" y="371"/>
                  </a:lnTo>
                  <a:lnTo>
                    <a:pt x="0" y="327"/>
                  </a:lnTo>
                  <a:lnTo>
                    <a:pt x="42" y="349"/>
                  </a:lnTo>
                  <a:lnTo>
                    <a:pt x="73" y="358"/>
                  </a:lnTo>
                  <a:lnTo>
                    <a:pt x="125" y="344"/>
                  </a:lnTo>
                  <a:lnTo>
                    <a:pt x="169" y="315"/>
                  </a:lnTo>
                  <a:lnTo>
                    <a:pt x="181" y="266"/>
                  </a:lnTo>
                  <a:lnTo>
                    <a:pt x="190" y="217"/>
                  </a:lnTo>
                  <a:lnTo>
                    <a:pt x="169" y="225"/>
                  </a:lnTo>
                  <a:lnTo>
                    <a:pt x="163" y="163"/>
                  </a:lnTo>
                  <a:lnTo>
                    <a:pt x="158" y="132"/>
                  </a:lnTo>
                  <a:lnTo>
                    <a:pt x="175" y="105"/>
                  </a:lnTo>
                  <a:lnTo>
                    <a:pt x="175" y="51"/>
                  </a:lnTo>
                  <a:lnTo>
                    <a:pt x="159" y="0"/>
                  </a:lnTo>
                  <a:lnTo>
                    <a:pt x="185" y="32"/>
                  </a:lnTo>
                  <a:lnTo>
                    <a:pt x="197" y="83"/>
                  </a:lnTo>
                  <a:lnTo>
                    <a:pt x="205" y="10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29" name="Freeform 122">
              <a:extLst>
                <a:ext uri="{FF2B5EF4-FFF2-40B4-BE49-F238E27FC236}">
                  <a16:creationId xmlns:a16="http://schemas.microsoft.com/office/drawing/2014/main" id="{9B42C45D-6F22-4EFB-8CBF-C41C7CF7AD90}"/>
                </a:ext>
              </a:extLst>
            </p:cNvPr>
            <p:cNvSpPr>
              <a:spLocks/>
            </p:cNvSpPr>
            <p:nvPr/>
          </p:nvSpPr>
          <p:spPr bwMode="auto">
            <a:xfrm>
              <a:off x="4710" y="2585"/>
              <a:ext cx="42" cy="45"/>
            </a:xfrm>
            <a:custGeom>
              <a:avLst/>
              <a:gdLst>
                <a:gd name="T0" fmla="*/ 2 w 85"/>
                <a:gd name="T1" fmla="*/ 3 h 90"/>
                <a:gd name="T2" fmla="*/ 9 w 85"/>
                <a:gd name="T3" fmla="*/ 11 h 90"/>
                <a:gd name="T4" fmla="*/ 13 w 85"/>
                <a:gd name="T5" fmla="*/ 18 h 90"/>
                <a:gd name="T6" fmla="*/ 21 w 85"/>
                <a:gd name="T7" fmla="*/ 23 h 90"/>
                <a:gd name="T8" fmla="*/ 8 w 85"/>
                <a:gd name="T9" fmla="*/ 4 h 90"/>
                <a:gd name="T10" fmla="*/ 0 w 85"/>
                <a:gd name="T11" fmla="*/ 0 h 90"/>
                <a:gd name="T12" fmla="*/ 2 w 85"/>
                <a:gd name="T13" fmla="*/ 3 h 90"/>
                <a:gd name="T14" fmla="*/ 2 w 85"/>
                <a:gd name="T15" fmla="*/ 3 h 90"/>
                <a:gd name="T16" fmla="*/ 0 60000 65536"/>
                <a:gd name="T17" fmla="*/ 0 60000 65536"/>
                <a:gd name="T18" fmla="*/ 0 60000 65536"/>
                <a:gd name="T19" fmla="*/ 0 60000 65536"/>
                <a:gd name="T20" fmla="*/ 0 60000 65536"/>
                <a:gd name="T21" fmla="*/ 0 60000 65536"/>
                <a:gd name="T22" fmla="*/ 0 60000 65536"/>
                <a:gd name="T23" fmla="*/ 0 60000 65536"/>
                <a:gd name="T24" fmla="*/ 0 w 85"/>
                <a:gd name="T25" fmla="*/ 0 h 90"/>
                <a:gd name="T26" fmla="*/ 85 w 85"/>
                <a:gd name="T27" fmla="*/ 90 h 9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5" h="90">
                  <a:moveTo>
                    <a:pt x="10" y="9"/>
                  </a:moveTo>
                  <a:lnTo>
                    <a:pt x="38" y="42"/>
                  </a:lnTo>
                  <a:lnTo>
                    <a:pt x="55" y="70"/>
                  </a:lnTo>
                  <a:lnTo>
                    <a:pt x="85" y="90"/>
                  </a:lnTo>
                  <a:lnTo>
                    <a:pt x="32" y="15"/>
                  </a:lnTo>
                  <a:lnTo>
                    <a:pt x="0" y="0"/>
                  </a:lnTo>
                  <a:lnTo>
                    <a:pt x="1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0" name="Freeform 123">
              <a:extLst>
                <a:ext uri="{FF2B5EF4-FFF2-40B4-BE49-F238E27FC236}">
                  <a16:creationId xmlns:a16="http://schemas.microsoft.com/office/drawing/2014/main" id="{499E0DBA-5A3C-4BEF-AE69-B65C3020038C}"/>
                </a:ext>
              </a:extLst>
            </p:cNvPr>
            <p:cNvSpPr>
              <a:spLocks/>
            </p:cNvSpPr>
            <p:nvPr/>
          </p:nvSpPr>
          <p:spPr bwMode="auto">
            <a:xfrm>
              <a:off x="4838" y="2586"/>
              <a:ext cx="40" cy="195"/>
            </a:xfrm>
            <a:custGeom>
              <a:avLst/>
              <a:gdLst>
                <a:gd name="T0" fmla="*/ 12 w 82"/>
                <a:gd name="T1" fmla="*/ 0 h 390"/>
                <a:gd name="T2" fmla="*/ 6 w 82"/>
                <a:gd name="T3" fmla="*/ 25 h 390"/>
                <a:gd name="T4" fmla="*/ 0 w 82"/>
                <a:gd name="T5" fmla="*/ 33 h 390"/>
                <a:gd name="T6" fmla="*/ 2 w 82"/>
                <a:gd name="T7" fmla="*/ 44 h 390"/>
                <a:gd name="T8" fmla="*/ 2 w 82"/>
                <a:gd name="T9" fmla="*/ 54 h 390"/>
                <a:gd name="T10" fmla="*/ 0 w 82"/>
                <a:gd name="T11" fmla="*/ 98 h 390"/>
                <a:gd name="T12" fmla="*/ 3 w 82"/>
                <a:gd name="T13" fmla="*/ 93 h 390"/>
                <a:gd name="T14" fmla="*/ 5 w 82"/>
                <a:gd name="T15" fmla="*/ 56 h 390"/>
                <a:gd name="T16" fmla="*/ 11 w 82"/>
                <a:gd name="T17" fmla="*/ 31 h 390"/>
                <a:gd name="T18" fmla="*/ 20 w 82"/>
                <a:gd name="T19" fmla="*/ 16 h 390"/>
                <a:gd name="T20" fmla="*/ 12 w 82"/>
                <a:gd name="T21" fmla="*/ 0 h 390"/>
                <a:gd name="T22" fmla="*/ 12 w 82"/>
                <a:gd name="T23" fmla="*/ 0 h 39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2"/>
                <a:gd name="T37" fmla="*/ 0 h 390"/>
                <a:gd name="T38" fmla="*/ 82 w 82"/>
                <a:gd name="T39" fmla="*/ 390 h 39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2" h="390">
                  <a:moveTo>
                    <a:pt x="51" y="0"/>
                  </a:moveTo>
                  <a:lnTo>
                    <a:pt x="26" y="100"/>
                  </a:lnTo>
                  <a:lnTo>
                    <a:pt x="0" y="129"/>
                  </a:lnTo>
                  <a:lnTo>
                    <a:pt x="11" y="176"/>
                  </a:lnTo>
                  <a:lnTo>
                    <a:pt x="9" y="213"/>
                  </a:lnTo>
                  <a:lnTo>
                    <a:pt x="0" y="390"/>
                  </a:lnTo>
                  <a:lnTo>
                    <a:pt x="14" y="371"/>
                  </a:lnTo>
                  <a:lnTo>
                    <a:pt x="21" y="222"/>
                  </a:lnTo>
                  <a:lnTo>
                    <a:pt x="48" y="124"/>
                  </a:lnTo>
                  <a:lnTo>
                    <a:pt x="82" y="62"/>
                  </a:lnTo>
                  <a:lnTo>
                    <a:pt x="5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1" name="Freeform 124">
              <a:extLst>
                <a:ext uri="{FF2B5EF4-FFF2-40B4-BE49-F238E27FC236}">
                  <a16:creationId xmlns:a16="http://schemas.microsoft.com/office/drawing/2014/main" id="{B0A09B43-652E-456C-8D4E-1274F13E0A6B}"/>
                </a:ext>
              </a:extLst>
            </p:cNvPr>
            <p:cNvSpPr>
              <a:spLocks/>
            </p:cNvSpPr>
            <p:nvPr/>
          </p:nvSpPr>
          <p:spPr bwMode="auto">
            <a:xfrm>
              <a:off x="4906" y="2549"/>
              <a:ext cx="29" cy="183"/>
            </a:xfrm>
            <a:custGeom>
              <a:avLst/>
              <a:gdLst>
                <a:gd name="T0" fmla="*/ 0 w 60"/>
                <a:gd name="T1" fmla="*/ 43 h 366"/>
                <a:gd name="T2" fmla="*/ 6 w 60"/>
                <a:gd name="T3" fmla="*/ 61 h 366"/>
                <a:gd name="T4" fmla="*/ 9 w 60"/>
                <a:gd name="T5" fmla="*/ 92 h 366"/>
                <a:gd name="T6" fmla="*/ 12 w 60"/>
                <a:gd name="T7" fmla="*/ 48 h 366"/>
                <a:gd name="T8" fmla="*/ 14 w 60"/>
                <a:gd name="T9" fmla="*/ 29 h 366"/>
                <a:gd name="T10" fmla="*/ 8 w 60"/>
                <a:gd name="T11" fmla="*/ 0 h 366"/>
                <a:gd name="T12" fmla="*/ 10 w 60"/>
                <a:gd name="T13" fmla="*/ 34 h 366"/>
                <a:gd name="T14" fmla="*/ 0 w 60"/>
                <a:gd name="T15" fmla="*/ 43 h 366"/>
                <a:gd name="T16" fmla="*/ 0 w 60"/>
                <a:gd name="T17" fmla="*/ 43 h 36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366"/>
                <a:gd name="T29" fmla="*/ 60 w 60"/>
                <a:gd name="T30" fmla="*/ 366 h 36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366">
                  <a:moveTo>
                    <a:pt x="0" y="171"/>
                  </a:moveTo>
                  <a:lnTo>
                    <a:pt x="27" y="244"/>
                  </a:lnTo>
                  <a:lnTo>
                    <a:pt x="39" y="366"/>
                  </a:lnTo>
                  <a:lnTo>
                    <a:pt x="51" y="190"/>
                  </a:lnTo>
                  <a:lnTo>
                    <a:pt x="60" y="114"/>
                  </a:lnTo>
                  <a:lnTo>
                    <a:pt x="33" y="0"/>
                  </a:lnTo>
                  <a:lnTo>
                    <a:pt x="43" y="134"/>
                  </a:lnTo>
                  <a:lnTo>
                    <a:pt x="0"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2" name="Freeform 125">
              <a:extLst>
                <a:ext uri="{FF2B5EF4-FFF2-40B4-BE49-F238E27FC236}">
                  <a16:creationId xmlns:a16="http://schemas.microsoft.com/office/drawing/2014/main" id="{7ABC9134-8557-47B0-8A4B-6AC566476620}"/>
                </a:ext>
              </a:extLst>
            </p:cNvPr>
            <p:cNvSpPr>
              <a:spLocks/>
            </p:cNvSpPr>
            <p:nvPr/>
          </p:nvSpPr>
          <p:spPr bwMode="auto">
            <a:xfrm>
              <a:off x="4744" y="2638"/>
              <a:ext cx="65" cy="67"/>
            </a:xfrm>
            <a:custGeom>
              <a:avLst/>
              <a:gdLst>
                <a:gd name="T0" fmla="*/ 0 w 131"/>
                <a:gd name="T1" fmla="*/ 0 h 134"/>
                <a:gd name="T2" fmla="*/ 12 w 131"/>
                <a:gd name="T3" fmla="*/ 5 h 134"/>
                <a:gd name="T4" fmla="*/ 22 w 131"/>
                <a:gd name="T5" fmla="*/ 9 h 134"/>
                <a:gd name="T6" fmla="*/ 21 w 131"/>
                <a:gd name="T7" fmla="*/ 16 h 134"/>
                <a:gd name="T8" fmla="*/ 26 w 131"/>
                <a:gd name="T9" fmla="*/ 24 h 134"/>
                <a:gd name="T10" fmla="*/ 32 w 131"/>
                <a:gd name="T11" fmla="*/ 34 h 134"/>
                <a:gd name="T12" fmla="*/ 20 w 131"/>
                <a:gd name="T13" fmla="*/ 24 h 134"/>
                <a:gd name="T14" fmla="*/ 13 w 131"/>
                <a:gd name="T15" fmla="*/ 12 h 134"/>
                <a:gd name="T16" fmla="*/ 3 w 131"/>
                <a:gd name="T17" fmla="*/ 6 h 134"/>
                <a:gd name="T18" fmla="*/ 0 w 131"/>
                <a:gd name="T19" fmla="*/ 0 h 134"/>
                <a:gd name="T20" fmla="*/ 0 w 131"/>
                <a:gd name="T21" fmla="*/ 0 h 1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1"/>
                <a:gd name="T34" fmla="*/ 0 h 134"/>
                <a:gd name="T35" fmla="*/ 131 w 131"/>
                <a:gd name="T36" fmla="*/ 134 h 1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1" h="134">
                  <a:moveTo>
                    <a:pt x="0" y="0"/>
                  </a:moveTo>
                  <a:lnTo>
                    <a:pt x="51" y="17"/>
                  </a:lnTo>
                  <a:lnTo>
                    <a:pt x="90" y="34"/>
                  </a:lnTo>
                  <a:lnTo>
                    <a:pt x="87" y="61"/>
                  </a:lnTo>
                  <a:lnTo>
                    <a:pt x="105" y="95"/>
                  </a:lnTo>
                  <a:lnTo>
                    <a:pt x="131" y="134"/>
                  </a:lnTo>
                  <a:lnTo>
                    <a:pt x="80" y="93"/>
                  </a:lnTo>
                  <a:lnTo>
                    <a:pt x="53" y="48"/>
                  </a:lnTo>
                  <a:lnTo>
                    <a:pt x="14" y="2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3" name="Freeform 126">
              <a:extLst>
                <a:ext uri="{FF2B5EF4-FFF2-40B4-BE49-F238E27FC236}">
                  <a16:creationId xmlns:a16="http://schemas.microsoft.com/office/drawing/2014/main" id="{1B80E207-6F2F-430A-BDC6-B572308288D5}"/>
                </a:ext>
              </a:extLst>
            </p:cNvPr>
            <p:cNvSpPr>
              <a:spLocks/>
            </p:cNvSpPr>
            <p:nvPr/>
          </p:nvSpPr>
          <p:spPr bwMode="auto">
            <a:xfrm>
              <a:off x="4641" y="2545"/>
              <a:ext cx="58" cy="43"/>
            </a:xfrm>
            <a:custGeom>
              <a:avLst/>
              <a:gdLst>
                <a:gd name="T0" fmla="*/ 24 w 115"/>
                <a:gd name="T1" fmla="*/ 17 h 85"/>
                <a:gd name="T2" fmla="*/ 19 w 115"/>
                <a:gd name="T3" fmla="*/ 17 h 85"/>
                <a:gd name="T4" fmla="*/ 13 w 115"/>
                <a:gd name="T5" fmla="*/ 12 h 85"/>
                <a:gd name="T6" fmla="*/ 20 w 115"/>
                <a:gd name="T7" fmla="*/ 11 h 85"/>
                <a:gd name="T8" fmla="*/ 14 w 115"/>
                <a:gd name="T9" fmla="*/ 9 h 85"/>
                <a:gd name="T10" fmla="*/ 9 w 115"/>
                <a:gd name="T11" fmla="*/ 9 h 85"/>
                <a:gd name="T12" fmla="*/ 6 w 115"/>
                <a:gd name="T13" fmla="*/ 0 h 85"/>
                <a:gd name="T14" fmla="*/ 0 w 115"/>
                <a:gd name="T15" fmla="*/ 2 h 85"/>
                <a:gd name="T16" fmla="*/ 11 w 115"/>
                <a:gd name="T17" fmla="*/ 15 h 85"/>
                <a:gd name="T18" fmla="*/ 20 w 115"/>
                <a:gd name="T19" fmla="*/ 22 h 85"/>
                <a:gd name="T20" fmla="*/ 29 w 115"/>
                <a:gd name="T21" fmla="*/ 21 h 85"/>
                <a:gd name="T22" fmla="*/ 24 w 115"/>
                <a:gd name="T23" fmla="*/ 17 h 85"/>
                <a:gd name="T24" fmla="*/ 24 w 115"/>
                <a:gd name="T25" fmla="*/ 17 h 8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5"/>
                <a:gd name="T40" fmla="*/ 0 h 85"/>
                <a:gd name="T41" fmla="*/ 115 w 115"/>
                <a:gd name="T42" fmla="*/ 85 h 8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5" h="85">
                  <a:moveTo>
                    <a:pt x="96" y="65"/>
                  </a:moveTo>
                  <a:lnTo>
                    <a:pt x="74" y="66"/>
                  </a:lnTo>
                  <a:lnTo>
                    <a:pt x="49" y="48"/>
                  </a:lnTo>
                  <a:lnTo>
                    <a:pt x="78" y="43"/>
                  </a:lnTo>
                  <a:lnTo>
                    <a:pt x="54" y="34"/>
                  </a:lnTo>
                  <a:lnTo>
                    <a:pt x="35" y="33"/>
                  </a:lnTo>
                  <a:lnTo>
                    <a:pt x="22" y="0"/>
                  </a:lnTo>
                  <a:lnTo>
                    <a:pt x="0" y="7"/>
                  </a:lnTo>
                  <a:lnTo>
                    <a:pt x="42" y="60"/>
                  </a:lnTo>
                  <a:lnTo>
                    <a:pt x="78" y="85"/>
                  </a:lnTo>
                  <a:lnTo>
                    <a:pt x="115" y="83"/>
                  </a:lnTo>
                  <a:lnTo>
                    <a:pt x="96"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4" name="Freeform 127">
              <a:extLst>
                <a:ext uri="{FF2B5EF4-FFF2-40B4-BE49-F238E27FC236}">
                  <a16:creationId xmlns:a16="http://schemas.microsoft.com/office/drawing/2014/main" id="{9089C2C8-5B7C-4EB1-9F2F-314E87A7B1EF}"/>
                </a:ext>
              </a:extLst>
            </p:cNvPr>
            <p:cNvSpPr>
              <a:spLocks/>
            </p:cNvSpPr>
            <p:nvPr/>
          </p:nvSpPr>
          <p:spPr bwMode="auto">
            <a:xfrm>
              <a:off x="4845" y="2454"/>
              <a:ext cx="12" cy="56"/>
            </a:xfrm>
            <a:custGeom>
              <a:avLst/>
              <a:gdLst>
                <a:gd name="T0" fmla="*/ 0 w 24"/>
                <a:gd name="T1" fmla="*/ 26 h 110"/>
                <a:gd name="T2" fmla="*/ 4 w 24"/>
                <a:gd name="T3" fmla="*/ 20 h 110"/>
                <a:gd name="T4" fmla="*/ 2 w 24"/>
                <a:gd name="T5" fmla="*/ 13 h 110"/>
                <a:gd name="T6" fmla="*/ 2 w 24"/>
                <a:gd name="T7" fmla="*/ 0 h 110"/>
                <a:gd name="T8" fmla="*/ 5 w 24"/>
                <a:gd name="T9" fmla="*/ 13 h 110"/>
                <a:gd name="T10" fmla="*/ 6 w 24"/>
                <a:gd name="T11" fmla="*/ 21 h 110"/>
                <a:gd name="T12" fmla="*/ 3 w 24"/>
                <a:gd name="T13" fmla="*/ 29 h 110"/>
                <a:gd name="T14" fmla="*/ 0 w 24"/>
                <a:gd name="T15" fmla="*/ 26 h 110"/>
                <a:gd name="T16" fmla="*/ 0 w 24"/>
                <a:gd name="T17" fmla="*/ 26 h 1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110"/>
                <a:gd name="T29" fmla="*/ 24 w 24"/>
                <a:gd name="T30" fmla="*/ 110 h 1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110">
                  <a:moveTo>
                    <a:pt x="0" y="100"/>
                  </a:moveTo>
                  <a:lnTo>
                    <a:pt x="15" y="78"/>
                  </a:lnTo>
                  <a:lnTo>
                    <a:pt x="7" y="51"/>
                  </a:lnTo>
                  <a:lnTo>
                    <a:pt x="7" y="0"/>
                  </a:lnTo>
                  <a:lnTo>
                    <a:pt x="18" y="49"/>
                  </a:lnTo>
                  <a:lnTo>
                    <a:pt x="24" y="81"/>
                  </a:lnTo>
                  <a:lnTo>
                    <a:pt x="12" y="110"/>
                  </a:lnTo>
                  <a:lnTo>
                    <a:pt x="0"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5" name="Freeform 128">
              <a:extLst>
                <a:ext uri="{FF2B5EF4-FFF2-40B4-BE49-F238E27FC236}">
                  <a16:creationId xmlns:a16="http://schemas.microsoft.com/office/drawing/2014/main" id="{ABB2B124-DCC6-4412-ACAC-838E2C6145E5}"/>
                </a:ext>
              </a:extLst>
            </p:cNvPr>
            <p:cNvSpPr>
              <a:spLocks/>
            </p:cNvSpPr>
            <p:nvPr/>
          </p:nvSpPr>
          <p:spPr bwMode="auto">
            <a:xfrm>
              <a:off x="4565" y="2362"/>
              <a:ext cx="49" cy="86"/>
            </a:xfrm>
            <a:custGeom>
              <a:avLst/>
              <a:gdLst>
                <a:gd name="T0" fmla="*/ 5 w 96"/>
                <a:gd name="T1" fmla="*/ 25 h 171"/>
                <a:gd name="T2" fmla="*/ 7 w 96"/>
                <a:gd name="T3" fmla="*/ 36 h 171"/>
                <a:gd name="T4" fmla="*/ 16 w 96"/>
                <a:gd name="T5" fmla="*/ 43 h 171"/>
                <a:gd name="T6" fmla="*/ 12 w 96"/>
                <a:gd name="T7" fmla="*/ 34 h 171"/>
                <a:gd name="T8" fmla="*/ 12 w 96"/>
                <a:gd name="T9" fmla="*/ 24 h 171"/>
                <a:gd name="T10" fmla="*/ 17 w 96"/>
                <a:gd name="T11" fmla="*/ 32 h 171"/>
                <a:gd name="T12" fmla="*/ 25 w 96"/>
                <a:gd name="T13" fmla="*/ 33 h 171"/>
                <a:gd name="T14" fmla="*/ 19 w 96"/>
                <a:gd name="T15" fmla="*/ 27 h 171"/>
                <a:gd name="T16" fmla="*/ 17 w 96"/>
                <a:gd name="T17" fmla="*/ 20 h 171"/>
                <a:gd name="T18" fmla="*/ 17 w 96"/>
                <a:gd name="T19" fmla="*/ 13 h 171"/>
                <a:gd name="T20" fmla="*/ 21 w 96"/>
                <a:gd name="T21" fmla="*/ 15 h 171"/>
                <a:gd name="T22" fmla="*/ 23 w 96"/>
                <a:gd name="T23" fmla="*/ 9 h 171"/>
                <a:gd name="T24" fmla="*/ 21 w 96"/>
                <a:gd name="T25" fmla="*/ 0 h 171"/>
                <a:gd name="T26" fmla="*/ 20 w 96"/>
                <a:gd name="T27" fmla="*/ 11 h 171"/>
                <a:gd name="T28" fmla="*/ 15 w 96"/>
                <a:gd name="T29" fmla="*/ 8 h 171"/>
                <a:gd name="T30" fmla="*/ 15 w 96"/>
                <a:gd name="T31" fmla="*/ 19 h 171"/>
                <a:gd name="T32" fmla="*/ 11 w 96"/>
                <a:gd name="T33" fmla="*/ 16 h 171"/>
                <a:gd name="T34" fmla="*/ 9 w 96"/>
                <a:gd name="T35" fmla="*/ 29 h 171"/>
                <a:gd name="T36" fmla="*/ 6 w 96"/>
                <a:gd name="T37" fmla="*/ 16 h 171"/>
                <a:gd name="T38" fmla="*/ 2 w 96"/>
                <a:gd name="T39" fmla="*/ 25 h 171"/>
                <a:gd name="T40" fmla="*/ 0 w 96"/>
                <a:gd name="T41" fmla="*/ 32 h 171"/>
                <a:gd name="T42" fmla="*/ 5 w 96"/>
                <a:gd name="T43" fmla="*/ 34 h 171"/>
                <a:gd name="T44" fmla="*/ 5 w 96"/>
                <a:gd name="T45" fmla="*/ 25 h 171"/>
                <a:gd name="T46" fmla="*/ 5 w 96"/>
                <a:gd name="T47" fmla="*/ 25 h 17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6"/>
                <a:gd name="T73" fmla="*/ 0 h 171"/>
                <a:gd name="T74" fmla="*/ 96 w 96"/>
                <a:gd name="T75" fmla="*/ 171 h 17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6" h="171">
                  <a:moveTo>
                    <a:pt x="20" y="100"/>
                  </a:moveTo>
                  <a:lnTo>
                    <a:pt x="27" y="144"/>
                  </a:lnTo>
                  <a:lnTo>
                    <a:pt x="62" y="171"/>
                  </a:lnTo>
                  <a:lnTo>
                    <a:pt x="45" y="136"/>
                  </a:lnTo>
                  <a:lnTo>
                    <a:pt x="47" y="93"/>
                  </a:lnTo>
                  <a:lnTo>
                    <a:pt x="64" y="127"/>
                  </a:lnTo>
                  <a:lnTo>
                    <a:pt x="96" y="131"/>
                  </a:lnTo>
                  <a:lnTo>
                    <a:pt x="74" y="105"/>
                  </a:lnTo>
                  <a:lnTo>
                    <a:pt x="64" y="78"/>
                  </a:lnTo>
                  <a:lnTo>
                    <a:pt x="64" y="49"/>
                  </a:lnTo>
                  <a:lnTo>
                    <a:pt x="83" y="58"/>
                  </a:lnTo>
                  <a:lnTo>
                    <a:pt x="90" y="34"/>
                  </a:lnTo>
                  <a:lnTo>
                    <a:pt x="81" y="0"/>
                  </a:lnTo>
                  <a:lnTo>
                    <a:pt x="78" y="41"/>
                  </a:lnTo>
                  <a:lnTo>
                    <a:pt x="57" y="32"/>
                  </a:lnTo>
                  <a:lnTo>
                    <a:pt x="57" y="75"/>
                  </a:lnTo>
                  <a:lnTo>
                    <a:pt x="42" y="61"/>
                  </a:lnTo>
                  <a:lnTo>
                    <a:pt x="34" y="115"/>
                  </a:lnTo>
                  <a:lnTo>
                    <a:pt x="23" y="64"/>
                  </a:lnTo>
                  <a:lnTo>
                    <a:pt x="6" y="97"/>
                  </a:lnTo>
                  <a:lnTo>
                    <a:pt x="0" y="125"/>
                  </a:lnTo>
                  <a:lnTo>
                    <a:pt x="17" y="136"/>
                  </a:lnTo>
                  <a:lnTo>
                    <a:pt x="20" y="10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6" name="Freeform 129">
              <a:extLst>
                <a:ext uri="{FF2B5EF4-FFF2-40B4-BE49-F238E27FC236}">
                  <a16:creationId xmlns:a16="http://schemas.microsoft.com/office/drawing/2014/main" id="{4E8D508A-17F2-41EB-BBB4-3E7D2113DF1B}"/>
                </a:ext>
              </a:extLst>
            </p:cNvPr>
            <p:cNvSpPr>
              <a:spLocks/>
            </p:cNvSpPr>
            <p:nvPr/>
          </p:nvSpPr>
          <p:spPr bwMode="auto">
            <a:xfrm>
              <a:off x="4615" y="2344"/>
              <a:ext cx="21" cy="56"/>
            </a:xfrm>
            <a:custGeom>
              <a:avLst/>
              <a:gdLst>
                <a:gd name="T0" fmla="*/ 0 w 43"/>
                <a:gd name="T1" fmla="*/ 8 h 112"/>
                <a:gd name="T2" fmla="*/ 2 w 43"/>
                <a:gd name="T3" fmla="*/ 18 h 112"/>
                <a:gd name="T4" fmla="*/ 10 w 43"/>
                <a:gd name="T5" fmla="*/ 28 h 112"/>
                <a:gd name="T6" fmla="*/ 6 w 43"/>
                <a:gd name="T7" fmla="*/ 16 h 112"/>
                <a:gd name="T8" fmla="*/ 9 w 43"/>
                <a:gd name="T9" fmla="*/ 0 h 112"/>
                <a:gd name="T10" fmla="*/ 3 w 43"/>
                <a:gd name="T11" fmla="*/ 14 h 112"/>
                <a:gd name="T12" fmla="*/ 3 w 43"/>
                <a:gd name="T13" fmla="*/ 1 h 112"/>
                <a:gd name="T14" fmla="*/ 0 w 43"/>
                <a:gd name="T15" fmla="*/ 8 h 112"/>
                <a:gd name="T16" fmla="*/ 0 w 43"/>
                <a:gd name="T17" fmla="*/ 8 h 11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3"/>
                <a:gd name="T28" fmla="*/ 0 h 112"/>
                <a:gd name="T29" fmla="*/ 43 w 43"/>
                <a:gd name="T30" fmla="*/ 112 h 11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3" h="112">
                  <a:moveTo>
                    <a:pt x="0" y="29"/>
                  </a:moveTo>
                  <a:lnTo>
                    <a:pt x="9" y="70"/>
                  </a:lnTo>
                  <a:lnTo>
                    <a:pt x="43" y="112"/>
                  </a:lnTo>
                  <a:lnTo>
                    <a:pt x="27" y="61"/>
                  </a:lnTo>
                  <a:lnTo>
                    <a:pt x="36" y="0"/>
                  </a:lnTo>
                  <a:lnTo>
                    <a:pt x="15" y="53"/>
                  </a:lnTo>
                  <a:lnTo>
                    <a:pt x="15" y="4"/>
                  </a:lnTo>
                  <a:lnTo>
                    <a:pt x="0"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7" name="Freeform 130">
              <a:extLst>
                <a:ext uri="{FF2B5EF4-FFF2-40B4-BE49-F238E27FC236}">
                  <a16:creationId xmlns:a16="http://schemas.microsoft.com/office/drawing/2014/main" id="{1244B88C-D496-4462-83EE-607D837A90F8}"/>
                </a:ext>
              </a:extLst>
            </p:cNvPr>
            <p:cNvSpPr>
              <a:spLocks/>
            </p:cNvSpPr>
            <p:nvPr/>
          </p:nvSpPr>
          <p:spPr bwMode="auto">
            <a:xfrm>
              <a:off x="4564" y="2440"/>
              <a:ext cx="37" cy="51"/>
            </a:xfrm>
            <a:custGeom>
              <a:avLst/>
              <a:gdLst>
                <a:gd name="T0" fmla="*/ 14 w 75"/>
                <a:gd name="T1" fmla="*/ 14 h 102"/>
                <a:gd name="T2" fmla="*/ 7 w 75"/>
                <a:gd name="T3" fmla="*/ 8 h 102"/>
                <a:gd name="T4" fmla="*/ 0 w 75"/>
                <a:gd name="T5" fmla="*/ 0 h 102"/>
                <a:gd name="T6" fmla="*/ 5 w 75"/>
                <a:gd name="T7" fmla="*/ 13 h 102"/>
                <a:gd name="T8" fmla="*/ 14 w 75"/>
                <a:gd name="T9" fmla="*/ 17 h 102"/>
                <a:gd name="T10" fmla="*/ 8 w 75"/>
                <a:gd name="T11" fmla="*/ 16 h 102"/>
                <a:gd name="T12" fmla="*/ 1 w 75"/>
                <a:gd name="T13" fmla="*/ 12 h 102"/>
                <a:gd name="T14" fmla="*/ 5 w 75"/>
                <a:gd name="T15" fmla="*/ 19 h 102"/>
                <a:gd name="T16" fmla="*/ 13 w 75"/>
                <a:gd name="T17" fmla="*/ 21 h 102"/>
                <a:gd name="T18" fmla="*/ 18 w 75"/>
                <a:gd name="T19" fmla="*/ 26 h 102"/>
                <a:gd name="T20" fmla="*/ 14 w 75"/>
                <a:gd name="T21" fmla="*/ 14 h 102"/>
                <a:gd name="T22" fmla="*/ 14 w 75"/>
                <a:gd name="T23" fmla="*/ 14 h 1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5"/>
                <a:gd name="T37" fmla="*/ 0 h 102"/>
                <a:gd name="T38" fmla="*/ 75 w 75"/>
                <a:gd name="T39" fmla="*/ 102 h 1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5" h="102">
                  <a:moveTo>
                    <a:pt x="58" y="53"/>
                  </a:moveTo>
                  <a:lnTo>
                    <a:pt x="29" y="32"/>
                  </a:lnTo>
                  <a:lnTo>
                    <a:pt x="0" y="0"/>
                  </a:lnTo>
                  <a:lnTo>
                    <a:pt x="22" y="49"/>
                  </a:lnTo>
                  <a:lnTo>
                    <a:pt x="56" y="66"/>
                  </a:lnTo>
                  <a:lnTo>
                    <a:pt x="34" y="63"/>
                  </a:lnTo>
                  <a:lnTo>
                    <a:pt x="5" y="46"/>
                  </a:lnTo>
                  <a:lnTo>
                    <a:pt x="22" y="75"/>
                  </a:lnTo>
                  <a:lnTo>
                    <a:pt x="53" y="83"/>
                  </a:lnTo>
                  <a:lnTo>
                    <a:pt x="75" y="102"/>
                  </a:lnTo>
                  <a:lnTo>
                    <a:pt x="58"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8" name="Freeform 131">
              <a:extLst>
                <a:ext uri="{FF2B5EF4-FFF2-40B4-BE49-F238E27FC236}">
                  <a16:creationId xmlns:a16="http://schemas.microsoft.com/office/drawing/2014/main" id="{FF0AF4C9-FC43-497C-93A3-C1CD7D3DABB4}"/>
                </a:ext>
              </a:extLst>
            </p:cNvPr>
            <p:cNvSpPr>
              <a:spLocks/>
            </p:cNvSpPr>
            <p:nvPr/>
          </p:nvSpPr>
          <p:spPr bwMode="auto">
            <a:xfrm>
              <a:off x="4787" y="2604"/>
              <a:ext cx="32" cy="28"/>
            </a:xfrm>
            <a:custGeom>
              <a:avLst/>
              <a:gdLst>
                <a:gd name="T0" fmla="*/ 0 w 64"/>
                <a:gd name="T1" fmla="*/ 6 h 56"/>
                <a:gd name="T2" fmla="*/ 15 w 64"/>
                <a:gd name="T3" fmla="*/ 0 h 56"/>
                <a:gd name="T4" fmla="*/ 16 w 64"/>
                <a:gd name="T5" fmla="*/ 6 h 56"/>
                <a:gd name="T6" fmla="*/ 11 w 64"/>
                <a:gd name="T7" fmla="*/ 11 h 56"/>
                <a:gd name="T8" fmla="*/ 2 w 64"/>
                <a:gd name="T9" fmla="*/ 14 h 56"/>
                <a:gd name="T10" fmla="*/ 8 w 64"/>
                <a:gd name="T11" fmla="*/ 7 h 56"/>
                <a:gd name="T12" fmla="*/ 0 w 64"/>
                <a:gd name="T13" fmla="*/ 6 h 56"/>
                <a:gd name="T14" fmla="*/ 0 w 64"/>
                <a:gd name="T15" fmla="*/ 6 h 56"/>
                <a:gd name="T16" fmla="*/ 0 60000 65536"/>
                <a:gd name="T17" fmla="*/ 0 60000 65536"/>
                <a:gd name="T18" fmla="*/ 0 60000 65536"/>
                <a:gd name="T19" fmla="*/ 0 60000 65536"/>
                <a:gd name="T20" fmla="*/ 0 60000 65536"/>
                <a:gd name="T21" fmla="*/ 0 60000 65536"/>
                <a:gd name="T22" fmla="*/ 0 60000 65536"/>
                <a:gd name="T23" fmla="*/ 0 60000 65536"/>
                <a:gd name="T24" fmla="*/ 0 w 64"/>
                <a:gd name="T25" fmla="*/ 0 h 56"/>
                <a:gd name="T26" fmla="*/ 64 w 64"/>
                <a:gd name="T27" fmla="*/ 56 h 5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4" h="56">
                  <a:moveTo>
                    <a:pt x="0" y="24"/>
                  </a:moveTo>
                  <a:lnTo>
                    <a:pt x="59" y="0"/>
                  </a:lnTo>
                  <a:lnTo>
                    <a:pt x="64" y="24"/>
                  </a:lnTo>
                  <a:lnTo>
                    <a:pt x="42" y="43"/>
                  </a:lnTo>
                  <a:lnTo>
                    <a:pt x="8" y="56"/>
                  </a:lnTo>
                  <a:lnTo>
                    <a:pt x="30" y="27"/>
                  </a:lnTo>
                  <a:lnTo>
                    <a:pt x="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39" name="Freeform 132">
              <a:extLst>
                <a:ext uri="{FF2B5EF4-FFF2-40B4-BE49-F238E27FC236}">
                  <a16:creationId xmlns:a16="http://schemas.microsoft.com/office/drawing/2014/main" id="{87E959A2-764B-43DA-963D-40884DAF2833}"/>
                </a:ext>
              </a:extLst>
            </p:cNvPr>
            <p:cNvSpPr>
              <a:spLocks/>
            </p:cNvSpPr>
            <p:nvPr/>
          </p:nvSpPr>
          <p:spPr bwMode="auto">
            <a:xfrm>
              <a:off x="4978" y="3519"/>
              <a:ext cx="121" cy="183"/>
            </a:xfrm>
            <a:custGeom>
              <a:avLst/>
              <a:gdLst>
                <a:gd name="T0" fmla="*/ 61 w 242"/>
                <a:gd name="T1" fmla="*/ 91 h 367"/>
                <a:gd name="T2" fmla="*/ 38 w 242"/>
                <a:gd name="T3" fmla="*/ 66 h 367"/>
                <a:gd name="T4" fmla="*/ 19 w 242"/>
                <a:gd name="T5" fmla="*/ 36 h 367"/>
                <a:gd name="T6" fmla="*/ 0 w 242"/>
                <a:gd name="T7" fmla="*/ 0 h 367"/>
                <a:gd name="T8" fmla="*/ 15 w 242"/>
                <a:gd name="T9" fmla="*/ 45 h 367"/>
                <a:gd name="T10" fmla="*/ 23 w 242"/>
                <a:gd name="T11" fmla="*/ 66 h 367"/>
                <a:gd name="T12" fmla="*/ 37 w 242"/>
                <a:gd name="T13" fmla="*/ 85 h 367"/>
                <a:gd name="T14" fmla="*/ 49 w 242"/>
                <a:gd name="T15" fmla="*/ 91 h 367"/>
                <a:gd name="T16" fmla="*/ 61 w 242"/>
                <a:gd name="T17" fmla="*/ 91 h 367"/>
                <a:gd name="T18" fmla="*/ 61 w 242"/>
                <a:gd name="T19" fmla="*/ 91 h 3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2"/>
                <a:gd name="T31" fmla="*/ 0 h 367"/>
                <a:gd name="T32" fmla="*/ 242 w 242"/>
                <a:gd name="T33" fmla="*/ 367 h 3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2" h="367">
                  <a:moveTo>
                    <a:pt x="242" y="367"/>
                  </a:moveTo>
                  <a:lnTo>
                    <a:pt x="149" y="267"/>
                  </a:lnTo>
                  <a:lnTo>
                    <a:pt x="74" y="146"/>
                  </a:lnTo>
                  <a:lnTo>
                    <a:pt x="0" y="0"/>
                  </a:lnTo>
                  <a:lnTo>
                    <a:pt x="57" y="180"/>
                  </a:lnTo>
                  <a:lnTo>
                    <a:pt x="89" y="267"/>
                  </a:lnTo>
                  <a:lnTo>
                    <a:pt x="146" y="341"/>
                  </a:lnTo>
                  <a:lnTo>
                    <a:pt x="193" y="365"/>
                  </a:lnTo>
                  <a:lnTo>
                    <a:pt x="242" y="367"/>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40" name="Freeform 133">
              <a:extLst>
                <a:ext uri="{FF2B5EF4-FFF2-40B4-BE49-F238E27FC236}">
                  <a16:creationId xmlns:a16="http://schemas.microsoft.com/office/drawing/2014/main" id="{FAF0BA94-5B55-45A1-AFE4-0B32EC66C9CD}"/>
                </a:ext>
              </a:extLst>
            </p:cNvPr>
            <p:cNvSpPr>
              <a:spLocks/>
            </p:cNvSpPr>
            <p:nvPr/>
          </p:nvSpPr>
          <p:spPr bwMode="auto">
            <a:xfrm>
              <a:off x="5176" y="3357"/>
              <a:ext cx="63" cy="262"/>
            </a:xfrm>
            <a:custGeom>
              <a:avLst/>
              <a:gdLst>
                <a:gd name="T0" fmla="*/ 30 w 125"/>
                <a:gd name="T1" fmla="*/ 115 h 524"/>
                <a:gd name="T2" fmla="*/ 30 w 125"/>
                <a:gd name="T3" fmla="*/ 130 h 524"/>
                <a:gd name="T4" fmla="*/ 24 w 125"/>
                <a:gd name="T5" fmla="*/ 131 h 524"/>
                <a:gd name="T6" fmla="*/ 16 w 125"/>
                <a:gd name="T7" fmla="*/ 123 h 524"/>
                <a:gd name="T8" fmla="*/ 14 w 125"/>
                <a:gd name="T9" fmla="*/ 104 h 524"/>
                <a:gd name="T10" fmla="*/ 9 w 125"/>
                <a:gd name="T11" fmla="*/ 87 h 524"/>
                <a:gd name="T12" fmla="*/ 0 w 125"/>
                <a:gd name="T13" fmla="*/ 64 h 524"/>
                <a:gd name="T14" fmla="*/ 1 w 125"/>
                <a:gd name="T15" fmla="*/ 0 h 524"/>
                <a:gd name="T16" fmla="*/ 21 w 125"/>
                <a:gd name="T17" fmla="*/ 79 h 524"/>
                <a:gd name="T18" fmla="*/ 32 w 125"/>
                <a:gd name="T19" fmla="*/ 96 h 524"/>
                <a:gd name="T20" fmla="*/ 30 w 125"/>
                <a:gd name="T21" fmla="*/ 115 h 524"/>
                <a:gd name="T22" fmla="*/ 30 w 125"/>
                <a:gd name="T23" fmla="*/ 115 h 52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5"/>
                <a:gd name="T37" fmla="*/ 0 h 524"/>
                <a:gd name="T38" fmla="*/ 125 w 125"/>
                <a:gd name="T39" fmla="*/ 524 h 52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5" h="524">
                  <a:moveTo>
                    <a:pt x="119" y="457"/>
                  </a:moveTo>
                  <a:lnTo>
                    <a:pt x="119" y="517"/>
                  </a:lnTo>
                  <a:lnTo>
                    <a:pt x="93" y="524"/>
                  </a:lnTo>
                  <a:lnTo>
                    <a:pt x="61" y="491"/>
                  </a:lnTo>
                  <a:lnTo>
                    <a:pt x="56" y="413"/>
                  </a:lnTo>
                  <a:lnTo>
                    <a:pt x="34" y="346"/>
                  </a:lnTo>
                  <a:lnTo>
                    <a:pt x="0" y="254"/>
                  </a:lnTo>
                  <a:lnTo>
                    <a:pt x="3" y="0"/>
                  </a:lnTo>
                  <a:lnTo>
                    <a:pt x="81" y="313"/>
                  </a:lnTo>
                  <a:lnTo>
                    <a:pt x="125" y="381"/>
                  </a:lnTo>
                  <a:lnTo>
                    <a:pt x="119" y="457"/>
                  </a:lnTo>
                  <a:close/>
                </a:path>
              </a:pathLst>
            </a:custGeom>
            <a:solidFill>
              <a:srgbClr val="FFFDF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41" name="Freeform 134">
              <a:extLst>
                <a:ext uri="{FF2B5EF4-FFF2-40B4-BE49-F238E27FC236}">
                  <a16:creationId xmlns:a16="http://schemas.microsoft.com/office/drawing/2014/main" id="{FDA593B3-9855-4A86-B7B4-A1CBFFF2F363}"/>
                </a:ext>
              </a:extLst>
            </p:cNvPr>
            <p:cNvSpPr>
              <a:spLocks/>
            </p:cNvSpPr>
            <p:nvPr/>
          </p:nvSpPr>
          <p:spPr bwMode="auto">
            <a:xfrm>
              <a:off x="4741" y="3915"/>
              <a:ext cx="290" cy="283"/>
            </a:xfrm>
            <a:custGeom>
              <a:avLst/>
              <a:gdLst>
                <a:gd name="T0" fmla="*/ 103 w 580"/>
                <a:gd name="T1" fmla="*/ 124 h 566"/>
                <a:gd name="T2" fmla="*/ 112 w 580"/>
                <a:gd name="T3" fmla="*/ 114 h 566"/>
                <a:gd name="T4" fmla="*/ 120 w 580"/>
                <a:gd name="T5" fmla="*/ 102 h 566"/>
                <a:gd name="T6" fmla="*/ 124 w 580"/>
                <a:gd name="T7" fmla="*/ 92 h 566"/>
                <a:gd name="T8" fmla="*/ 126 w 580"/>
                <a:gd name="T9" fmla="*/ 85 h 566"/>
                <a:gd name="T10" fmla="*/ 129 w 580"/>
                <a:gd name="T11" fmla="*/ 56 h 566"/>
                <a:gd name="T12" fmla="*/ 126 w 580"/>
                <a:gd name="T13" fmla="*/ 44 h 566"/>
                <a:gd name="T14" fmla="*/ 124 w 580"/>
                <a:gd name="T15" fmla="*/ 38 h 566"/>
                <a:gd name="T16" fmla="*/ 120 w 580"/>
                <a:gd name="T17" fmla="*/ 29 h 566"/>
                <a:gd name="T18" fmla="*/ 110 w 580"/>
                <a:gd name="T19" fmla="*/ 19 h 566"/>
                <a:gd name="T20" fmla="*/ 98 w 580"/>
                <a:gd name="T21" fmla="*/ 12 h 566"/>
                <a:gd name="T22" fmla="*/ 87 w 580"/>
                <a:gd name="T23" fmla="*/ 2 h 566"/>
                <a:gd name="T24" fmla="*/ 110 w 580"/>
                <a:gd name="T25" fmla="*/ 10 h 566"/>
                <a:gd name="T26" fmla="*/ 124 w 580"/>
                <a:gd name="T27" fmla="*/ 21 h 566"/>
                <a:gd name="T28" fmla="*/ 133 w 580"/>
                <a:gd name="T29" fmla="*/ 32 h 566"/>
                <a:gd name="T30" fmla="*/ 137 w 580"/>
                <a:gd name="T31" fmla="*/ 40 h 566"/>
                <a:gd name="T32" fmla="*/ 141 w 580"/>
                <a:gd name="T33" fmla="*/ 48 h 566"/>
                <a:gd name="T34" fmla="*/ 143 w 580"/>
                <a:gd name="T35" fmla="*/ 56 h 566"/>
                <a:gd name="T36" fmla="*/ 144 w 580"/>
                <a:gd name="T37" fmla="*/ 83 h 566"/>
                <a:gd name="T38" fmla="*/ 142 w 580"/>
                <a:gd name="T39" fmla="*/ 94 h 566"/>
                <a:gd name="T40" fmla="*/ 138 w 580"/>
                <a:gd name="T41" fmla="*/ 103 h 566"/>
                <a:gd name="T42" fmla="*/ 132 w 580"/>
                <a:gd name="T43" fmla="*/ 112 h 566"/>
                <a:gd name="T44" fmla="*/ 127 w 580"/>
                <a:gd name="T45" fmla="*/ 119 h 566"/>
                <a:gd name="T46" fmla="*/ 115 w 580"/>
                <a:gd name="T47" fmla="*/ 128 h 566"/>
                <a:gd name="T48" fmla="*/ 100 w 580"/>
                <a:gd name="T49" fmla="*/ 136 h 566"/>
                <a:gd name="T50" fmla="*/ 73 w 580"/>
                <a:gd name="T51" fmla="*/ 142 h 566"/>
                <a:gd name="T52" fmla="*/ 32 w 580"/>
                <a:gd name="T53" fmla="*/ 131 h 566"/>
                <a:gd name="T54" fmla="*/ 19 w 580"/>
                <a:gd name="T55" fmla="*/ 120 h 566"/>
                <a:gd name="T56" fmla="*/ 12 w 580"/>
                <a:gd name="T57" fmla="*/ 111 h 566"/>
                <a:gd name="T58" fmla="*/ 8 w 580"/>
                <a:gd name="T59" fmla="*/ 103 h 566"/>
                <a:gd name="T60" fmla="*/ 4 w 580"/>
                <a:gd name="T61" fmla="*/ 94 h 566"/>
                <a:gd name="T62" fmla="*/ 1 w 580"/>
                <a:gd name="T63" fmla="*/ 80 h 566"/>
                <a:gd name="T64" fmla="*/ 2 w 580"/>
                <a:gd name="T65" fmla="*/ 57 h 566"/>
                <a:gd name="T66" fmla="*/ 5 w 580"/>
                <a:gd name="T67" fmla="*/ 49 h 566"/>
                <a:gd name="T68" fmla="*/ 8 w 580"/>
                <a:gd name="T69" fmla="*/ 39 h 566"/>
                <a:gd name="T70" fmla="*/ 13 w 580"/>
                <a:gd name="T71" fmla="*/ 32 h 566"/>
                <a:gd name="T72" fmla="*/ 19 w 580"/>
                <a:gd name="T73" fmla="*/ 24 h 566"/>
                <a:gd name="T74" fmla="*/ 30 w 580"/>
                <a:gd name="T75" fmla="*/ 14 h 566"/>
                <a:gd name="T76" fmla="*/ 45 w 580"/>
                <a:gd name="T77" fmla="*/ 6 h 566"/>
                <a:gd name="T78" fmla="*/ 68 w 580"/>
                <a:gd name="T79" fmla="*/ 7 h 566"/>
                <a:gd name="T80" fmla="*/ 35 w 580"/>
                <a:gd name="T81" fmla="*/ 16 h 566"/>
                <a:gd name="T82" fmla="*/ 23 w 580"/>
                <a:gd name="T83" fmla="*/ 27 h 566"/>
                <a:gd name="T84" fmla="*/ 14 w 580"/>
                <a:gd name="T85" fmla="*/ 40 h 566"/>
                <a:gd name="T86" fmla="*/ 10 w 580"/>
                <a:gd name="T87" fmla="*/ 48 h 566"/>
                <a:gd name="T88" fmla="*/ 8 w 580"/>
                <a:gd name="T89" fmla="*/ 56 h 566"/>
                <a:gd name="T90" fmla="*/ 6 w 580"/>
                <a:gd name="T91" fmla="*/ 82 h 566"/>
                <a:gd name="T92" fmla="*/ 9 w 580"/>
                <a:gd name="T93" fmla="*/ 91 h 566"/>
                <a:gd name="T94" fmla="*/ 13 w 580"/>
                <a:gd name="T95" fmla="*/ 99 h 566"/>
                <a:gd name="T96" fmla="*/ 17 w 580"/>
                <a:gd name="T97" fmla="*/ 105 h 566"/>
                <a:gd name="T98" fmla="*/ 27 w 580"/>
                <a:gd name="T99" fmla="*/ 116 h 566"/>
                <a:gd name="T100" fmla="*/ 40 w 580"/>
                <a:gd name="T101" fmla="*/ 125 h 566"/>
                <a:gd name="T102" fmla="*/ 61 w 580"/>
                <a:gd name="T103" fmla="*/ 132 h 56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80"/>
                <a:gd name="T157" fmla="*/ 0 h 566"/>
                <a:gd name="T158" fmla="*/ 580 w 580"/>
                <a:gd name="T159" fmla="*/ 566 h 56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80" h="566">
                  <a:moveTo>
                    <a:pt x="290" y="532"/>
                  </a:moveTo>
                  <a:lnTo>
                    <a:pt x="338" y="527"/>
                  </a:lnTo>
                  <a:lnTo>
                    <a:pt x="380" y="512"/>
                  </a:lnTo>
                  <a:lnTo>
                    <a:pt x="399" y="500"/>
                  </a:lnTo>
                  <a:lnTo>
                    <a:pt x="409" y="493"/>
                  </a:lnTo>
                  <a:lnTo>
                    <a:pt x="418" y="486"/>
                  </a:lnTo>
                  <a:lnTo>
                    <a:pt x="426" y="480"/>
                  </a:lnTo>
                  <a:lnTo>
                    <a:pt x="433" y="471"/>
                  </a:lnTo>
                  <a:lnTo>
                    <a:pt x="441" y="463"/>
                  </a:lnTo>
                  <a:lnTo>
                    <a:pt x="448" y="454"/>
                  </a:lnTo>
                  <a:lnTo>
                    <a:pt x="455" y="446"/>
                  </a:lnTo>
                  <a:lnTo>
                    <a:pt x="462" y="435"/>
                  </a:lnTo>
                  <a:lnTo>
                    <a:pt x="468" y="427"/>
                  </a:lnTo>
                  <a:lnTo>
                    <a:pt x="474" y="417"/>
                  </a:lnTo>
                  <a:lnTo>
                    <a:pt x="479" y="405"/>
                  </a:lnTo>
                  <a:lnTo>
                    <a:pt x="484" y="395"/>
                  </a:lnTo>
                  <a:lnTo>
                    <a:pt x="487" y="390"/>
                  </a:lnTo>
                  <a:lnTo>
                    <a:pt x="489" y="385"/>
                  </a:lnTo>
                  <a:lnTo>
                    <a:pt x="494" y="373"/>
                  </a:lnTo>
                  <a:lnTo>
                    <a:pt x="496" y="366"/>
                  </a:lnTo>
                  <a:lnTo>
                    <a:pt x="497" y="361"/>
                  </a:lnTo>
                  <a:lnTo>
                    <a:pt x="499" y="354"/>
                  </a:lnTo>
                  <a:lnTo>
                    <a:pt x="501" y="349"/>
                  </a:lnTo>
                  <a:lnTo>
                    <a:pt x="502" y="342"/>
                  </a:lnTo>
                  <a:lnTo>
                    <a:pt x="504" y="337"/>
                  </a:lnTo>
                  <a:lnTo>
                    <a:pt x="506" y="330"/>
                  </a:lnTo>
                  <a:lnTo>
                    <a:pt x="506" y="325"/>
                  </a:lnTo>
                  <a:lnTo>
                    <a:pt x="514" y="274"/>
                  </a:lnTo>
                  <a:lnTo>
                    <a:pt x="514" y="249"/>
                  </a:lnTo>
                  <a:lnTo>
                    <a:pt x="513" y="223"/>
                  </a:lnTo>
                  <a:lnTo>
                    <a:pt x="513" y="212"/>
                  </a:lnTo>
                  <a:lnTo>
                    <a:pt x="509" y="200"/>
                  </a:lnTo>
                  <a:lnTo>
                    <a:pt x="507" y="188"/>
                  </a:lnTo>
                  <a:lnTo>
                    <a:pt x="506" y="183"/>
                  </a:lnTo>
                  <a:lnTo>
                    <a:pt x="504" y="176"/>
                  </a:lnTo>
                  <a:lnTo>
                    <a:pt x="502" y="171"/>
                  </a:lnTo>
                  <a:lnTo>
                    <a:pt x="501" y="166"/>
                  </a:lnTo>
                  <a:lnTo>
                    <a:pt x="499" y="161"/>
                  </a:lnTo>
                  <a:lnTo>
                    <a:pt x="497" y="156"/>
                  </a:lnTo>
                  <a:lnTo>
                    <a:pt x="496" y="149"/>
                  </a:lnTo>
                  <a:lnTo>
                    <a:pt x="492" y="144"/>
                  </a:lnTo>
                  <a:lnTo>
                    <a:pt x="487" y="135"/>
                  </a:lnTo>
                  <a:lnTo>
                    <a:pt x="485" y="130"/>
                  </a:lnTo>
                  <a:lnTo>
                    <a:pt x="482" y="125"/>
                  </a:lnTo>
                  <a:lnTo>
                    <a:pt x="477" y="115"/>
                  </a:lnTo>
                  <a:lnTo>
                    <a:pt x="470" y="106"/>
                  </a:lnTo>
                  <a:lnTo>
                    <a:pt x="463" y="98"/>
                  </a:lnTo>
                  <a:lnTo>
                    <a:pt x="457" y="89"/>
                  </a:lnTo>
                  <a:lnTo>
                    <a:pt x="448" y="81"/>
                  </a:lnTo>
                  <a:lnTo>
                    <a:pt x="440" y="74"/>
                  </a:lnTo>
                  <a:lnTo>
                    <a:pt x="431" y="67"/>
                  </a:lnTo>
                  <a:lnTo>
                    <a:pt x="421" y="61"/>
                  </a:lnTo>
                  <a:lnTo>
                    <a:pt x="412" y="56"/>
                  </a:lnTo>
                  <a:lnTo>
                    <a:pt x="402" y="50"/>
                  </a:lnTo>
                  <a:lnTo>
                    <a:pt x="390" y="45"/>
                  </a:lnTo>
                  <a:lnTo>
                    <a:pt x="368" y="37"/>
                  </a:lnTo>
                  <a:lnTo>
                    <a:pt x="345" y="30"/>
                  </a:lnTo>
                  <a:lnTo>
                    <a:pt x="292" y="25"/>
                  </a:lnTo>
                  <a:lnTo>
                    <a:pt x="290" y="0"/>
                  </a:lnTo>
                  <a:lnTo>
                    <a:pt x="348" y="5"/>
                  </a:lnTo>
                  <a:lnTo>
                    <a:pt x="377" y="11"/>
                  </a:lnTo>
                  <a:lnTo>
                    <a:pt x="402" y="22"/>
                  </a:lnTo>
                  <a:lnTo>
                    <a:pt x="416" y="27"/>
                  </a:lnTo>
                  <a:lnTo>
                    <a:pt x="428" y="33"/>
                  </a:lnTo>
                  <a:lnTo>
                    <a:pt x="440" y="40"/>
                  </a:lnTo>
                  <a:lnTo>
                    <a:pt x="451" y="49"/>
                  </a:lnTo>
                  <a:lnTo>
                    <a:pt x="463" y="56"/>
                  </a:lnTo>
                  <a:lnTo>
                    <a:pt x="474" y="66"/>
                  </a:lnTo>
                  <a:lnTo>
                    <a:pt x="485" y="74"/>
                  </a:lnTo>
                  <a:lnTo>
                    <a:pt x="494" y="84"/>
                  </a:lnTo>
                  <a:lnTo>
                    <a:pt x="504" y="95"/>
                  </a:lnTo>
                  <a:lnTo>
                    <a:pt x="514" y="105"/>
                  </a:lnTo>
                  <a:lnTo>
                    <a:pt x="523" y="115"/>
                  </a:lnTo>
                  <a:lnTo>
                    <a:pt x="526" y="120"/>
                  </a:lnTo>
                  <a:lnTo>
                    <a:pt x="530" y="127"/>
                  </a:lnTo>
                  <a:lnTo>
                    <a:pt x="535" y="132"/>
                  </a:lnTo>
                  <a:lnTo>
                    <a:pt x="538" y="139"/>
                  </a:lnTo>
                  <a:lnTo>
                    <a:pt x="541" y="144"/>
                  </a:lnTo>
                  <a:lnTo>
                    <a:pt x="545" y="151"/>
                  </a:lnTo>
                  <a:lnTo>
                    <a:pt x="548" y="157"/>
                  </a:lnTo>
                  <a:lnTo>
                    <a:pt x="552" y="162"/>
                  </a:lnTo>
                  <a:lnTo>
                    <a:pt x="553" y="169"/>
                  </a:lnTo>
                  <a:lnTo>
                    <a:pt x="557" y="176"/>
                  </a:lnTo>
                  <a:lnTo>
                    <a:pt x="560" y="183"/>
                  </a:lnTo>
                  <a:lnTo>
                    <a:pt x="562" y="190"/>
                  </a:lnTo>
                  <a:lnTo>
                    <a:pt x="565" y="196"/>
                  </a:lnTo>
                  <a:lnTo>
                    <a:pt x="567" y="203"/>
                  </a:lnTo>
                  <a:lnTo>
                    <a:pt x="569" y="210"/>
                  </a:lnTo>
                  <a:lnTo>
                    <a:pt x="570" y="217"/>
                  </a:lnTo>
                  <a:lnTo>
                    <a:pt x="572" y="223"/>
                  </a:lnTo>
                  <a:lnTo>
                    <a:pt x="574" y="230"/>
                  </a:lnTo>
                  <a:lnTo>
                    <a:pt x="579" y="259"/>
                  </a:lnTo>
                  <a:lnTo>
                    <a:pt x="580" y="290"/>
                  </a:lnTo>
                  <a:lnTo>
                    <a:pt x="579" y="318"/>
                  </a:lnTo>
                  <a:lnTo>
                    <a:pt x="575" y="332"/>
                  </a:lnTo>
                  <a:lnTo>
                    <a:pt x="574" y="347"/>
                  </a:lnTo>
                  <a:lnTo>
                    <a:pt x="572" y="354"/>
                  </a:lnTo>
                  <a:lnTo>
                    <a:pt x="570" y="361"/>
                  </a:lnTo>
                  <a:lnTo>
                    <a:pt x="569" y="368"/>
                  </a:lnTo>
                  <a:lnTo>
                    <a:pt x="567" y="373"/>
                  </a:lnTo>
                  <a:lnTo>
                    <a:pt x="563" y="380"/>
                  </a:lnTo>
                  <a:lnTo>
                    <a:pt x="562" y="386"/>
                  </a:lnTo>
                  <a:lnTo>
                    <a:pt x="557" y="400"/>
                  </a:lnTo>
                  <a:lnTo>
                    <a:pt x="553" y="405"/>
                  </a:lnTo>
                  <a:lnTo>
                    <a:pt x="550" y="412"/>
                  </a:lnTo>
                  <a:lnTo>
                    <a:pt x="547" y="419"/>
                  </a:lnTo>
                  <a:lnTo>
                    <a:pt x="543" y="424"/>
                  </a:lnTo>
                  <a:lnTo>
                    <a:pt x="540" y="429"/>
                  </a:lnTo>
                  <a:lnTo>
                    <a:pt x="536" y="435"/>
                  </a:lnTo>
                  <a:lnTo>
                    <a:pt x="528" y="446"/>
                  </a:lnTo>
                  <a:lnTo>
                    <a:pt x="524" y="452"/>
                  </a:lnTo>
                  <a:lnTo>
                    <a:pt x="521" y="458"/>
                  </a:lnTo>
                  <a:lnTo>
                    <a:pt x="516" y="463"/>
                  </a:lnTo>
                  <a:lnTo>
                    <a:pt x="511" y="468"/>
                  </a:lnTo>
                  <a:lnTo>
                    <a:pt x="507" y="473"/>
                  </a:lnTo>
                  <a:lnTo>
                    <a:pt x="502" y="478"/>
                  </a:lnTo>
                  <a:lnTo>
                    <a:pt x="492" y="486"/>
                  </a:lnTo>
                  <a:lnTo>
                    <a:pt x="482" y="497"/>
                  </a:lnTo>
                  <a:lnTo>
                    <a:pt x="472" y="505"/>
                  </a:lnTo>
                  <a:lnTo>
                    <a:pt x="460" y="512"/>
                  </a:lnTo>
                  <a:lnTo>
                    <a:pt x="450" y="520"/>
                  </a:lnTo>
                  <a:lnTo>
                    <a:pt x="438" y="527"/>
                  </a:lnTo>
                  <a:lnTo>
                    <a:pt x="424" y="534"/>
                  </a:lnTo>
                  <a:lnTo>
                    <a:pt x="412" y="539"/>
                  </a:lnTo>
                  <a:lnTo>
                    <a:pt x="399" y="544"/>
                  </a:lnTo>
                  <a:lnTo>
                    <a:pt x="387" y="549"/>
                  </a:lnTo>
                  <a:lnTo>
                    <a:pt x="373" y="554"/>
                  </a:lnTo>
                  <a:lnTo>
                    <a:pt x="345" y="561"/>
                  </a:lnTo>
                  <a:lnTo>
                    <a:pt x="317" y="564"/>
                  </a:lnTo>
                  <a:lnTo>
                    <a:pt x="289" y="566"/>
                  </a:lnTo>
                  <a:lnTo>
                    <a:pt x="231" y="563"/>
                  </a:lnTo>
                  <a:lnTo>
                    <a:pt x="177" y="547"/>
                  </a:lnTo>
                  <a:lnTo>
                    <a:pt x="151" y="536"/>
                  </a:lnTo>
                  <a:lnTo>
                    <a:pt x="139" y="529"/>
                  </a:lnTo>
                  <a:lnTo>
                    <a:pt x="127" y="522"/>
                  </a:lnTo>
                  <a:lnTo>
                    <a:pt x="117" y="513"/>
                  </a:lnTo>
                  <a:lnTo>
                    <a:pt x="105" y="507"/>
                  </a:lnTo>
                  <a:lnTo>
                    <a:pt x="95" y="498"/>
                  </a:lnTo>
                  <a:lnTo>
                    <a:pt x="85" y="488"/>
                  </a:lnTo>
                  <a:lnTo>
                    <a:pt x="75" y="480"/>
                  </a:lnTo>
                  <a:lnTo>
                    <a:pt x="66" y="469"/>
                  </a:lnTo>
                  <a:lnTo>
                    <a:pt x="58" y="459"/>
                  </a:lnTo>
                  <a:lnTo>
                    <a:pt x="54" y="452"/>
                  </a:lnTo>
                  <a:lnTo>
                    <a:pt x="49" y="447"/>
                  </a:lnTo>
                  <a:lnTo>
                    <a:pt x="46" y="442"/>
                  </a:lnTo>
                  <a:lnTo>
                    <a:pt x="42" y="435"/>
                  </a:lnTo>
                  <a:lnTo>
                    <a:pt x="39" y="430"/>
                  </a:lnTo>
                  <a:lnTo>
                    <a:pt x="36" y="425"/>
                  </a:lnTo>
                  <a:lnTo>
                    <a:pt x="32" y="419"/>
                  </a:lnTo>
                  <a:lnTo>
                    <a:pt x="29" y="412"/>
                  </a:lnTo>
                  <a:lnTo>
                    <a:pt x="24" y="400"/>
                  </a:lnTo>
                  <a:lnTo>
                    <a:pt x="20" y="393"/>
                  </a:lnTo>
                  <a:lnTo>
                    <a:pt x="17" y="386"/>
                  </a:lnTo>
                  <a:lnTo>
                    <a:pt x="15" y="381"/>
                  </a:lnTo>
                  <a:lnTo>
                    <a:pt x="14" y="374"/>
                  </a:lnTo>
                  <a:lnTo>
                    <a:pt x="12" y="368"/>
                  </a:lnTo>
                  <a:lnTo>
                    <a:pt x="8" y="361"/>
                  </a:lnTo>
                  <a:lnTo>
                    <a:pt x="8" y="354"/>
                  </a:lnTo>
                  <a:lnTo>
                    <a:pt x="7" y="347"/>
                  </a:lnTo>
                  <a:lnTo>
                    <a:pt x="2" y="318"/>
                  </a:lnTo>
                  <a:lnTo>
                    <a:pt x="0" y="290"/>
                  </a:lnTo>
                  <a:lnTo>
                    <a:pt x="2" y="261"/>
                  </a:lnTo>
                  <a:lnTo>
                    <a:pt x="3" y="246"/>
                  </a:lnTo>
                  <a:lnTo>
                    <a:pt x="5" y="232"/>
                  </a:lnTo>
                  <a:lnTo>
                    <a:pt x="7" y="225"/>
                  </a:lnTo>
                  <a:lnTo>
                    <a:pt x="8" y="218"/>
                  </a:lnTo>
                  <a:lnTo>
                    <a:pt x="10" y="212"/>
                  </a:lnTo>
                  <a:lnTo>
                    <a:pt x="12" y="206"/>
                  </a:lnTo>
                  <a:lnTo>
                    <a:pt x="14" y="200"/>
                  </a:lnTo>
                  <a:lnTo>
                    <a:pt x="17" y="193"/>
                  </a:lnTo>
                  <a:lnTo>
                    <a:pt x="22" y="179"/>
                  </a:lnTo>
                  <a:lnTo>
                    <a:pt x="24" y="174"/>
                  </a:lnTo>
                  <a:lnTo>
                    <a:pt x="27" y="167"/>
                  </a:lnTo>
                  <a:lnTo>
                    <a:pt x="29" y="161"/>
                  </a:lnTo>
                  <a:lnTo>
                    <a:pt x="32" y="156"/>
                  </a:lnTo>
                  <a:lnTo>
                    <a:pt x="36" y="149"/>
                  </a:lnTo>
                  <a:lnTo>
                    <a:pt x="39" y="144"/>
                  </a:lnTo>
                  <a:lnTo>
                    <a:pt x="42" y="139"/>
                  </a:lnTo>
                  <a:lnTo>
                    <a:pt x="46" y="132"/>
                  </a:lnTo>
                  <a:lnTo>
                    <a:pt x="49" y="127"/>
                  </a:lnTo>
                  <a:lnTo>
                    <a:pt x="53" y="122"/>
                  </a:lnTo>
                  <a:lnTo>
                    <a:pt x="61" y="110"/>
                  </a:lnTo>
                  <a:lnTo>
                    <a:pt x="66" y="105"/>
                  </a:lnTo>
                  <a:lnTo>
                    <a:pt x="70" y="100"/>
                  </a:lnTo>
                  <a:lnTo>
                    <a:pt x="75" y="95"/>
                  </a:lnTo>
                  <a:lnTo>
                    <a:pt x="78" y="89"/>
                  </a:lnTo>
                  <a:lnTo>
                    <a:pt x="88" y="81"/>
                  </a:lnTo>
                  <a:lnTo>
                    <a:pt x="98" y="73"/>
                  </a:lnTo>
                  <a:lnTo>
                    <a:pt x="109" y="62"/>
                  </a:lnTo>
                  <a:lnTo>
                    <a:pt x="119" y="56"/>
                  </a:lnTo>
                  <a:lnTo>
                    <a:pt x="129" y="47"/>
                  </a:lnTo>
                  <a:lnTo>
                    <a:pt x="141" y="40"/>
                  </a:lnTo>
                  <a:lnTo>
                    <a:pt x="153" y="33"/>
                  </a:lnTo>
                  <a:lnTo>
                    <a:pt x="165" y="27"/>
                  </a:lnTo>
                  <a:lnTo>
                    <a:pt x="177" y="22"/>
                  </a:lnTo>
                  <a:lnTo>
                    <a:pt x="190" y="17"/>
                  </a:lnTo>
                  <a:lnTo>
                    <a:pt x="216" y="8"/>
                  </a:lnTo>
                  <a:lnTo>
                    <a:pt x="243" y="3"/>
                  </a:lnTo>
                  <a:lnTo>
                    <a:pt x="270" y="0"/>
                  </a:lnTo>
                  <a:lnTo>
                    <a:pt x="272" y="25"/>
                  </a:lnTo>
                  <a:lnTo>
                    <a:pt x="219" y="28"/>
                  </a:lnTo>
                  <a:lnTo>
                    <a:pt x="170" y="45"/>
                  </a:lnTo>
                  <a:lnTo>
                    <a:pt x="160" y="50"/>
                  </a:lnTo>
                  <a:lnTo>
                    <a:pt x="148" y="57"/>
                  </a:lnTo>
                  <a:lnTo>
                    <a:pt x="137" y="64"/>
                  </a:lnTo>
                  <a:lnTo>
                    <a:pt x="127" y="71"/>
                  </a:lnTo>
                  <a:lnTo>
                    <a:pt x="117" y="79"/>
                  </a:lnTo>
                  <a:lnTo>
                    <a:pt x="109" y="88"/>
                  </a:lnTo>
                  <a:lnTo>
                    <a:pt x="100" y="96"/>
                  </a:lnTo>
                  <a:lnTo>
                    <a:pt x="90" y="105"/>
                  </a:lnTo>
                  <a:lnTo>
                    <a:pt x="83" y="115"/>
                  </a:lnTo>
                  <a:lnTo>
                    <a:pt x="75" y="125"/>
                  </a:lnTo>
                  <a:lnTo>
                    <a:pt x="68" y="135"/>
                  </a:lnTo>
                  <a:lnTo>
                    <a:pt x="61" y="145"/>
                  </a:lnTo>
                  <a:lnTo>
                    <a:pt x="54" y="157"/>
                  </a:lnTo>
                  <a:lnTo>
                    <a:pt x="51" y="162"/>
                  </a:lnTo>
                  <a:lnTo>
                    <a:pt x="49" y="169"/>
                  </a:lnTo>
                  <a:lnTo>
                    <a:pt x="46" y="174"/>
                  </a:lnTo>
                  <a:lnTo>
                    <a:pt x="42" y="179"/>
                  </a:lnTo>
                  <a:lnTo>
                    <a:pt x="39" y="191"/>
                  </a:lnTo>
                  <a:lnTo>
                    <a:pt x="36" y="198"/>
                  </a:lnTo>
                  <a:lnTo>
                    <a:pt x="34" y="203"/>
                  </a:lnTo>
                  <a:lnTo>
                    <a:pt x="32" y="210"/>
                  </a:lnTo>
                  <a:lnTo>
                    <a:pt x="31" y="215"/>
                  </a:lnTo>
                  <a:lnTo>
                    <a:pt x="29" y="222"/>
                  </a:lnTo>
                  <a:lnTo>
                    <a:pt x="27" y="227"/>
                  </a:lnTo>
                  <a:lnTo>
                    <a:pt x="24" y="240"/>
                  </a:lnTo>
                  <a:lnTo>
                    <a:pt x="19" y="290"/>
                  </a:lnTo>
                  <a:lnTo>
                    <a:pt x="20" y="313"/>
                  </a:lnTo>
                  <a:lnTo>
                    <a:pt x="22" y="325"/>
                  </a:lnTo>
                  <a:lnTo>
                    <a:pt x="25" y="337"/>
                  </a:lnTo>
                  <a:lnTo>
                    <a:pt x="27" y="344"/>
                  </a:lnTo>
                  <a:lnTo>
                    <a:pt x="29" y="349"/>
                  </a:lnTo>
                  <a:lnTo>
                    <a:pt x="31" y="356"/>
                  </a:lnTo>
                  <a:lnTo>
                    <a:pt x="34" y="361"/>
                  </a:lnTo>
                  <a:lnTo>
                    <a:pt x="36" y="366"/>
                  </a:lnTo>
                  <a:lnTo>
                    <a:pt x="37" y="373"/>
                  </a:lnTo>
                  <a:lnTo>
                    <a:pt x="42" y="383"/>
                  </a:lnTo>
                  <a:lnTo>
                    <a:pt x="46" y="388"/>
                  </a:lnTo>
                  <a:lnTo>
                    <a:pt x="49" y="393"/>
                  </a:lnTo>
                  <a:lnTo>
                    <a:pt x="53" y="398"/>
                  </a:lnTo>
                  <a:lnTo>
                    <a:pt x="56" y="403"/>
                  </a:lnTo>
                  <a:lnTo>
                    <a:pt x="59" y="410"/>
                  </a:lnTo>
                  <a:lnTo>
                    <a:pt x="63" y="415"/>
                  </a:lnTo>
                  <a:lnTo>
                    <a:pt x="66" y="419"/>
                  </a:lnTo>
                  <a:lnTo>
                    <a:pt x="70" y="424"/>
                  </a:lnTo>
                  <a:lnTo>
                    <a:pt x="78" y="434"/>
                  </a:lnTo>
                  <a:lnTo>
                    <a:pt x="87" y="442"/>
                  </a:lnTo>
                  <a:lnTo>
                    <a:pt x="95" y="452"/>
                  </a:lnTo>
                  <a:lnTo>
                    <a:pt x="105" y="461"/>
                  </a:lnTo>
                  <a:lnTo>
                    <a:pt x="115" y="469"/>
                  </a:lnTo>
                  <a:lnTo>
                    <a:pt x="126" y="476"/>
                  </a:lnTo>
                  <a:lnTo>
                    <a:pt x="136" y="483"/>
                  </a:lnTo>
                  <a:lnTo>
                    <a:pt x="146" y="490"/>
                  </a:lnTo>
                  <a:lnTo>
                    <a:pt x="158" y="497"/>
                  </a:lnTo>
                  <a:lnTo>
                    <a:pt x="170" y="502"/>
                  </a:lnTo>
                  <a:lnTo>
                    <a:pt x="180" y="508"/>
                  </a:lnTo>
                  <a:lnTo>
                    <a:pt x="192" y="513"/>
                  </a:lnTo>
                  <a:lnTo>
                    <a:pt x="217" y="520"/>
                  </a:lnTo>
                  <a:lnTo>
                    <a:pt x="241" y="527"/>
                  </a:lnTo>
                  <a:lnTo>
                    <a:pt x="290" y="5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42" name="Freeform 135">
              <a:extLst>
                <a:ext uri="{FF2B5EF4-FFF2-40B4-BE49-F238E27FC236}">
                  <a16:creationId xmlns:a16="http://schemas.microsoft.com/office/drawing/2014/main" id="{90F380FE-D1C0-45D3-B8CB-D48433DAE7DE}"/>
                </a:ext>
              </a:extLst>
            </p:cNvPr>
            <p:cNvSpPr>
              <a:spLocks/>
            </p:cNvSpPr>
            <p:nvPr/>
          </p:nvSpPr>
          <p:spPr bwMode="auto">
            <a:xfrm>
              <a:off x="4870" y="3914"/>
              <a:ext cx="29" cy="14"/>
            </a:xfrm>
            <a:custGeom>
              <a:avLst/>
              <a:gdLst>
                <a:gd name="T0" fmla="*/ 0 w 58"/>
                <a:gd name="T1" fmla="*/ 7 h 27"/>
                <a:gd name="T2" fmla="*/ 12 w 58"/>
                <a:gd name="T3" fmla="*/ 7 h 27"/>
                <a:gd name="T4" fmla="*/ 15 w 58"/>
                <a:gd name="T5" fmla="*/ 1 h 27"/>
                <a:gd name="T6" fmla="*/ 6 w 58"/>
                <a:gd name="T7" fmla="*/ 0 h 27"/>
                <a:gd name="T8" fmla="*/ 0 w 58"/>
                <a:gd name="T9" fmla="*/ 1 h 27"/>
                <a:gd name="T10" fmla="*/ 0 w 58"/>
                <a:gd name="T11" fmla="*/ 7 h 27"/>
                <a:gd name="T12" fmla="*/ 0 w 58"/>
                <a:gd name="T13" fmla="*/ 7 h 27"/>
                <a:gd name="T14" fmla="*/ 0 60000 65536"/>
                <a:gd name="T15" fmla="*/ 0 60000 65536"/>
                <a:gd name="T16" fmla="*/ 0 60000 65536"/>
                <a:gd name="T17" fmla="*/ 0 60000 65536"/>
                <a:gd name="T18" fmla="*/ 0 60000 65536"/>
                <a:gd name="T19" fmla="*/ 0 60000 65536"/>
                <a:gd name="T20" fmla="*/ 0 60000 65536"/>
                <a:gd name="T21" fmla="*/ 0 w 58"/>
                <a:gd name="T22" fmla="*/ 0 h 27"/>
                <a:gd name="T23" fmla="*/ 58 w 58"/>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27">
                  <a:moveTo>
                    <a:pt x="0" y="27"/>
                  </a:moveTo>
                  <a:lnTo>
                    <a:pt x="48" y="27"/>
                  </a:lnTo>
                  <a:lnTo>
                    <a:pt x="58" y="2"/>
                  </a:lnTo>
                  <a:lnTo>
                    <a:pt x="24" y="0"/>
                  </a:lnTo>
                  <a:lnTo>
                    <a:pt x="0" y="3"/>
                  </a:ln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15843" name="Freeform 136">
              <a:extLst>
                <a:ext uri="{FF2B5EF4-FFF2-40B4-BE49-F238E27FC236}">
                  <a16:creationId xmlns:a16="http://schemas.microsoft.com/office/drawing/2014/main" id="{5D6FBB69-BAD3-421C-B7E3-EDEAC118C44E}"/>
                </a:ext>
              </a:extLst>
            </p:cNvPr>
            <p:cNvSpPr>
              <a:spLocks/>
            </p:cNvSpPr>
            <p:nvPr/>
          </p:nvSpPr>
          <p:spPr bwMode="auto">
            <a:xfrm>
              <a:off x="4756" y="3934"/>
              <a:ext cx="230" cy="194"/>
            </a:xfrm>
            <a:custGeom>
              <a:avLst/>
              <a:gdLst>
                <a:gd name="T0" fmla="*/ 26 w 460"/>
                <a:gd name="T1" fmla="*/ 89 h 388"/>
                <a:gd name="T2" fmla="*/ 24 w 460"/>
                <a:gd name="T3" fmla="*/ 97 h 388"/>
                <a:gd name="T4" fmla="*/ 32 w 460"/>
                <a:gd name="T5" fmla="*/ 90 h 388"/>
                <a:gd name="T6" fmla="*/ 42 w 460"/>
                <a:gd name="T7" fmla="*/ 89 h 388"/>
                <a:gd name="T8" fmla="*/ 53 w 460"/>
                <a:gd name="T9" fmla="*/ 85 h 388"/>
                <a:gd name="T10" fmla="*/ 50 w 460"/>
                <a:gd name="T11" fmla="*/ 95 h 388"/>
                <a:gd name="T12" fmla="*/ 63 w 460"/>
                <a:gd name="T13" fmla="*/ 80 h 388"/>
                <a:gd name="T14" fmla="*/ 69 w 460"/>
                <a:gd name="T15" fmla="*/ 81 h 388"/>
                <a:gd name="T16" fmla="*/ 74 w 460"/>
                <a:gd name="T17" fmla="*/ 81 h 388"/>
                <a:gd name="T18" fmla="*/ 79 w 460"/>
                <a:gd name="T19" fmla="*/ 79 h 388"/>
                <a:gd name="T20" fmla="*/ 85 w 460"/>
                <a:gd name="T21" fmla="*/ 75 h 388"/>
                <a:gd name="T22" fmla="*/ 90 w 460"/>
                <a:gd name="T23" fmla="*/ 71 h 388"/>
                <a:gd name="T24" fmla="*/ 88 w 460"/>
                <a:gd name="T25" fmla="*/ 80 h 388"/>
                <a:gd name="T26" fmla="*/ 84 w 460"/>
                <a:gd name="T27" fmla="*/ 85 h 388"/>
                <a:gd name="T28" fmla="*/ 90 w 460"/>
                <a:gd name="T29" fmla="*/ 82 h 388"/>
                <a:gd name="T30" fmla="*/ 93 w 460"/>
                <a:gd name="T31" fmla="*/ 74 h 388"/>
                <a:gd name="T32" fmla="*/ 96 w 460"/>
                <a:gd name="T33" fmla="*/ 66 h 388"/>
                <a:gd name="T34" fmla="*/ 102 w 460"/>
                <a:gd name="T35" fmla="*/ 65 h 388"/>
                <a:gd name="T36" fmla="*/ 105 w 460"/>
                <a:gd name="T37" fmla="*/ 65 h 388"/>
                <a:gd name="T38" fmla="*/ 111 w 460"/>
                <a:gd name="T39" fmla="*/ 61 h 388"/>
                <a:gd name="T40" fmla="*/ 114 w 460"/>
                <a:gd name="T41" fmla="*/ 55 h 388"/>
                <a:gd name="T42" fmla="*/ 115 w 460"/>
                <a:gd name="T43" fmla="*/ 44 h 388"/>
                <a:gd name="T44" fmla="*/ 113 w 460"/>
                <a:gd name="T45" fmla="*/ 35 h 388"/>
                <a:gd name="T46" fmla="*/ 109 w 460"/>
                <a:gd name="T47" fmla="*/ 41 h 388"/>
                <a:gd name="T48" fmla="*/ 110 w 460"/>
                <a:gd name="T49" fmla="*/ 27 h 388"/>
                <a:gd name="T50" fmla="*/ 99 w 460"/>
                <a:gd name="T51" fmla="*/ 14 h 388"/>
                <a:gd name="T52" fmla="*/ 99 w 460"/>
                <a:gd name="T53" fmla="*/ 29 h 388"/>
                <a:gd name="T54" fmla="*/ 94 w 460"/>
                <a:gd name="T55" fmla="*/ 13 h 388"/>
                <a:gd name="T56" fmla="*/ 88 w 460"/>
                <a:gd name="T57" fmla="*/ 6 h 388"/>
                <a:gd name="T58" fmla="*/ 73 w 460"/>
                <a:gd name="T59" fmla="*/ 2 h 388"/>
                <a:gd name="T60" fmla="*/ 60 w 460"/>
                <a:gd name="T61" fmla="*/ 0 h 388"/>
                <a:gd name="T62" fmla="*/ 41 w 460"/>
                <a:gd name="T63" fmla="*/ 5 h 388"/>
                <a:gd name="T64" fmla="*/ 33 w 460"/>
                <a:gd name="T65" fmla="*/ 9 h 388"/>
                <a:gd name="T66" fmla="*/ 22 w 460"/>
                <a:gd name="T67" fmla="*/ 17 h 388"/>
                <a:gd name="T68" fmla="*/ 11 w 460"/>
                <a:gd name="T69" fmla="*/ 31 h 388"/>
                <a:gd name="T70" fmla="*/ 7 w 460"/>
                <a:gd name="T71" fmla="*/ 41 h 388"/>
                <a:gd name="T72" fmla="*/ 12 w 460"/>
                <a:gd name="T73" fmla="*/ 49 h 388"/>
                <a:gd name="T74" fmla="*/ 18 w 460"/>
                <a:gd name="T75" fmla="*/ 53 h 388"/>
                <a:gd name="T76" fmla="*/ 11 w 460"/>
                <a:gd name="T77" fmla="*/ 54 h 388"/>
                <a:gd name="T78" fmla="*/ 5 w 460"/>
                <a:gd name="T79" fmla="*/ 49 h 388"/>
                <a:gd name="T80" fmla="*/ 3 w 460"/>
                <a:gd name="T81" fmla="*/ 58 h 388"/>
                <a:gd name="T82" fmla="*/ 5 w 460"/>
                <a:gd name="T83" fmla="*/ 64 h 388"/>
                <a:gd name="T84" fmla="*/ 9 w 460"/>
                <a:gd name="T85" fmla="*/ 70 h 388"/>
                <a:gd name="T86" fmla="*/ 14 w 460"/>
                <a:gd name="T87" fmla="*/ 75 h 388"/>
                <a:gd name="T88" fmla="*/ 9 w 460"/>
                <a:gd name="T89" fmla="*/ 75 h 388"/>
                <a:gd name="T90" fmla="*/ 0 w 460"/>
                <a:gd name="T91" fmla="*/ 69 h 388"/>
                <a:gd name="T92" fmla="*/ 7 w 460"/>
                <a:gd name="T93" fmla="*/ 83 h 388"/>
                <a:gd name="T94" fmla="*/ 15 w 460"/>
                <a:gd name="T95" fmla="*/ 86 h 388"/>
                <a:gd name="T96" fmla="*/ 26 w 460"/>
                <a:gd name="T97" fmla="*/ 89 h 388"/>
                <a:gd name="T98" fmla="*/ 26 w 460"/>
                <a:gd name="T99" fmla="*/ 89 h 3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60"/>
                <a:gd name="T151" fmla="*/ 0 h 388"/>
                <a:gd name="T152" fmla="*/ 460 w 460"/>
                <a:gd name="T153" fmla="*/ 388 h 3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60" h="388">
                  <a:moveTo>
                    <a:pt x="103" y="356"/>
                  </a:moveTo>
                  <a:lnTo>
                    <a:pt x="96" y="388"/>
                  </a:lnTo>
                  <a:lnTo>
                    <a:pt x="125" y="357"/>
                  </a:lnTo>
                  <a:lnTo>
                    <a:pt x="166" y="354"/>
                  </a:lnTo>
                  <a:lnTo>
                    <a:pt x="210" y="339"/>
                  </a:lnTo>
                  <a:lnTo>
                    <a:pt x="200" y="380"/>
                  </a:lnTo>
                  <a:lnTo>
                    <a:pt x="251" y="318"/>
                  </a:lnTo>
                  <a:lnTo>
                    <a:pt x="273" y="322"/>
                  </a:lnTo>
                  <a:lnTo>
                    <a:pt x="295" y="322"/>
                  </a:lnTo>
                  <a:lnTo>
                    <a:pt x="314" y="313"/>
                  </a:lnTo>
                  <a:lnTo>
                    <a:pt x="339" y="298"/>
                  </a:lnTo>
                  <a:lnTo>
                    <a:pt x="358" y="281"/>
                  </a:lnTo>
                  <a:lnTo>
                    <a:pt x="349" y="317"/>
                  </a:lnTo>
                  <a:lnTo>
                    <a:pt x="336" y="339"/>
                  </a:lnTo>
                  <a:lnTo>
                    <a:pt x="359" y="325"/>
                  </a:lnTo>
                  <a:lnTo>
                    <a:pt x="371" y="295"/>
                  </a:lnTo>
                  <a:lnTo>
                    <a:pt x="381" y="264"/>
                  </a:lnTo>
                  <a:lnTo>
                    <a:pt x="407" y="259"/>
                  </a:lnTo>
                  <a:lnTo>
                    <a:pt x="420" y="257"/>
                  </a:lnTo>
                  <a:lnTo>
                    <a:pt x="441" y="242"/>
                  </a:lnTo>
                  <a:lnTo>
                    <a:pt x="453" y="220"/>
                  </a:lnTo>
                  <a:lnTo>
                    <a:pt x="460" y="174"/>
                  </a:lnTo>
                  <a:lnTo>
                    <a:pt x="451" y="139"/>
                  </a:lnTo>
                  <a:lnTo>
                    <a:pt x="434" y="164"/>
                  </a:lnTo>
                  <a:lnTo>
                    <a:pt x="437" y="106"/>
                  </a:lnTo>
                  <a:lnTo>
                    <a:pt x="395" y="56"/>
                  </a:lnTo>
                  <a:lnTo>
                    <a:pt x="393" y="113"/>
                  </a:lnTo>
                  <a:lnTo>
                    <a:pt x="375" y="50"/>
                  </a:lnTo>
                  <a:lnTo>
                    <a:pt x="351" y="23"/>
                  </a:lnTo>
                  <a:lnTo>
                    <a:pt x="290" y="5"/>
                  </a:lnTo>
                  <a:lnTo>
                    <a:pt x="237" y="0"/>
                  </a:lnTo>
                  <a:lnTo>
                    <a:pt x="164" y="17"/>
                  </a:lnTo>
                  <a:lnTo>
                    <a:pt x="129" y="34"/>
                  </a:lnTo>
                  <a:lnTo>
                    <a:pt x="88" y="67"/>
                  </a:lnTo>
                  <a:lnTo>
                    <a:pt x="44" y="122"/>
                  </a:lnTo>
                  <a:lnTo>
                    <a:pt x="27" y="164"/>
                  </a:lnTo>
                  <a:lnTo>
                    <a:pt x="45" y="196"/>
                  </a:lnTo>
                  <a:lnTo>
                    <a:pt x="71" y="210"/>
                  </a:lnTo>
                  <a:lnTo>
                    <a:pt x="42" y="213"/>
                  </a:lnTo>
                  <a:lnTo>
                    <a:pt x="18" y="195"/>
                  </a:lnTo>
                  <a:lnTo>
                    <a:pt x="10" y="229"/>
                  </a:lnTo>
                  <a:lnTo>
                    <a:pt x="17" y="256"/>
                  </a:lnTo>
                  <a:lnTo>
                    <a:pt x="35" y="278"/>
                  </a:lnTo>
                  <a:lnTo>
                    <a:pt x="54" y="298"/>
                  </a:lnTo>
                  <a:lnTo>
                    <a:pt x="35" y="300"/>
                  </a:lnTo>
                  <a:lnTo>
                    <a:pt x="0" y="274"/>
                  </a:lnTo>
                  <a:lnTo>
                    <a:pt x="27" y="329"/>
                  </a:lnTo>
                  <a:lnTo>
                    <a:pt x="57" y="344"/>
                  </a:lnTo>
                  <a:lnTo>
                    <a:pt x="103" y="35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5238"/>
                                        </p:tgtEl>
                                        <p:attrNameLst>
                                          <p:attrName>style.visibility</p:attrName>
                                        </p:attrNameLst>
                                      </p:cBhvr>
                                      <p:to>
                                        <p:strVal val="visible"/>
                                      </p:to>
                                    </p:set>
                                    <p:animEffect transition="in" filter="wipe(left)">
                                      <p:cBhvr>
                                        <p:cTn id="7" dur="500"/>
                                        <p:tgtEl>
                                          <p:spTgt spid="9523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5235"/>
                                        </p:tgtEl>
                                        <p:attrNameLst>
                                          <p:attrName>style.visibility</p:attrName>
                                        </p:attrNameLst>
                                      </p:cBhvr>
                                      <p:to>
                                        <p:strVal val="visible"/>
                                      </p:to>
                                    </p:set>
                                    <p:animEffect transition="in" filter="wipe(left)">
                                      <p:cBhvr>
                                        <p:cTn id="12" dur="500"/>
                                        <p:tgtEl>
                                          <p:spTgt spid="9523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5236"/>
                                        </p:tgtEl>
                                        <p:attrNameLst>
                                          <p:attrName>style.visibility</p:attrName>
                                        </p:attrNameLst>
                                      </p:cBhvr>
                                      <p:to>
                                        <p:strVal val="visible"/>
                                      </p:to>
                                    </p:set>
                                    <p:animEffect transition="in" filter="wipe(left)">
                                      <p:cBhvr>
                                        <p:cTn id="17" dur="500"/>
                                        <p:tgtEl>
                                          <p:spTgt spid="9523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5237"/>
                                        </p:tgtEl>
                                        <p:attrNameLst>
                                          <p:attrName>style.visibility</p:attrName>
                                        </p:attrNameLst>
                                      </p:cBhvr>
                                      <p:to>
                                        <p:strVal val="visible"/>
                                      </p:to>
                                    </p:set>
                                    <p:animEffect transition="in" filter="wipe(left)">
                                      <p:cBhvr>
                                        <p:cTn id="22" dur="500"/>
                                        <p:tgtEl>
                                          <p:spTgt spid="9523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5239"/>
                                        </p:tgtEl>
                                        <p:attrNameLst>
                                          <p:attrName>style.visibility</p:attrName>
                                        </p:attrNameLst>
                                      </p:cBhvr>
                                      <p:to>
                                        <p:strVal val="visible"/>
                                      </p:to>
                                    </p:set>
                                    <p:animEffect transition="in" filter="wipe(left)">
                                      <p:cBhvr>
                                        <p:cTn id="27" dur="500"/>
                                        <p:tgtEl>
                                          <p:spTgt spid="95239"/>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5240"/>
                                        </p:tgtEl>
                                        <p:attrNameLst>
                                          <p:attrName>style.visibility</p:attrName>
                                        </p:attrNameLst>
                                      </p:cBhvr>
                                      <p:to>
                                        <p:strVal val="visible"/>
                                      </p:to>
                                    </p:set>
                                    <p:animEffect transition="in" filter="wipe(left)">
                                      <p:cBhvr>
                                        <p:cTn id="32" dur="500"/>
                                        <p:tgtEl>
                                          <p:spTgt spid="95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35" grpId="0" autoUpdateAnimBg="0"/>
      <p:bldP spid="95236" grpId="0" autoUpdateAnimBg="0"/>
      <p:bldP spid="95237" grpId="0" autoUpdateAnimBg="0"/>
      <p:bldP spid="95238" grpId="0" autoUpdateAnimBg="0"/>
      <p:bldP spid="95239" grpId="0" autoUpdateAnimBg="0"/>
      <p:bldP spid="95240" grpId="0" autoUpdateAnimBg="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Text Box 2">
            <a:extLst>
              <a:ext uri="{FF2B5EF4-FFF2-40B4-BE49-F238E27FC236}">
                <a16:creationId xmlns:a16="http://schemas.microsoft.com/office/drawing/2014/main" id="{EC4A015C-70A8-479B-9600-795E8E1EA93C}"/>
              </a:ext>
            </a:extLst>
          </p:cNvPr>
          <p:cNvSpPr txBox="1">
            <a:spLocks noChangeArrowheads="1"/>
          </p:cNvSpPr>
          <p:nvPr/>
        </p:nvSpPr>
        <p:spPr bwMode="auto">
          <a:xfrm>
            <a:off x="228600" y="6540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Baja capacidad oxidativa (CHO y grasas):</a:t>
            </a:r>
            <a:r>
              <a:rPr lang="en-US" altLang="es-PR" sz="2400">
                <a:latin typeface="Times New Roman" panose="02020603050405020304" pitchFamily="18" charset="0"/>
              </a:rPr>
              <a:t> </a:t>
            </a:r>
            <a:r>
              <a:rPr lang="en-US" altLang="es-PR" sz="2400" i="1">
                <a:latin typeface="Times New Roman" panose="02020603050405020304" pitchFamily="18" charset="0"/>
              </a:rPr>
              <a:t>BajaTolerancia Aeróbica – Mayor fatigabilidad</a:t>
            </a:r>
          </a:p>
        </p:txBody>
      </p:sp>
      <p:sp>
        <p:nvSpPr>
          <p:cNvPr id="96259" name="Text Box 3">
            <a:extLst>
              <a:ext uri="{FF2B5EF4-FFF2-40B4-BE49-F238E27FC236}">
                <a16:creationId xmlns:a16="http://schemas.microsoft.com/office/drawing/2014/main" id="{790D5DE6-5B56-42D7-99A3-1DC50385A3AE}"/>
              </a:ext>
            </a:extLst>
          </p:cNvPr>
          <p:cNvSpPr txBox="1">
            <a:spLocks noChangeArrowheads="1"/>
          </p:cNvSpPr>
          <p:nvPr/>
        </p:nvSpPr>
        <p:spPr bwMode="auto">
          <a:xfrm>
            <a:off x="228600" y="137160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Alta capacidad glucolítica (CHO):</a:t>
            </a:r>
            <a:r>
              <a:rPr lang="en-US" altLang="es-PR" sz="2400">
                <a:latin typeface="Times New Roman" panose="02020603050405020304" pitchFamily="18" charset="0"/>
              </a:rPr>
              <a:t>  </a:t>
            </a:r>
            <a:r>
              <a:rPr lang="en-US" altLang="es-PR" sz="2400" i="1">
                <a:latin typeface="Times New Roman" panose="02020603050405020304" pitchFamily="18" charset="0"/>
              </a:rPr>
              <a:t>Elevada Capacidad Anaeróbica</a:t>
            </a:r>
          </a:p>
        </p:txBody>
      </p:sp>
      <p:sp>
        <p:nvSpPr>
          <p:cNvPr id="96260" name="Text Box 4">
            <a:extLst>
              <a:ext uri="{FF2B5EF4-FFF2-40B4-BE49-F238E27FC236}">
                <a16:creationId xmlns:a16="http://schemas.microsoft.com/office/drawing/2014/main" id="{64E2D609-FB62-4090-A4FE-877DE703BA7F}"/>
              </a:ext>
            </a:extLst>
          </p:cNvPr>
          <p:cNvSpPr txBox="1">
            <a:spLocks noChangeArrowheads="1"/>
          </p:cNvSpPr>
          <p:nvPr/>
        </p:nvSpPr>
        <p:spPr bwMode="auto">
          <a:xfrm>
            <a:off x="228600" y="2466975"/>
            <a:ext cx="867727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Umbral de estímulo para tensión máxima: </a:t>
            </a:r>
            <a:r>
              <a:rPr lang="en-US" altLang="es-PR" sz="2400" i="1">
                <a:latin typeface="Times New Roman" panose="02020603050405020304" pitchFamily="18" charset="0"/>
              </a:rPr>
              <a:t>50 ms (rápido)</a:t>
            </a:r>
          </a:p>
        </p:txBody>
      </p:sp>
      <p:sp>
        <p:nvSpPr>
          <p:cNvPr id="96261" name="Text Box 5">
            <a:extLst>
              <a:ext uri="{FF2B5EF4-FFF2-40B4-BE49-F238E27FC236}">
                <a16:creationId xmlns:a16="http://schemas.microsoft.com/office/drawing/2014/main" id="{7EDE07FD-50F9-4F87-86DD-E081F0BCAA9E}"/>
              </a:ext>
            </a:extLst>
          </p:cNvPr>
          <p:cNvSpPr txBox="1">
            <a:spLocks noChangeArrowheads="1"/>
          </p:cNvSpPr>
          <p:nvPr/>
        </p:nvSpPr>
        <p:spPr bwMode="auto">
          <a:xfrm>
            <a:off x="225425" y="184150"/>
            <a:ext cx="84105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600" b="1">
                <a:solidFill>
                  <a:schemeClr val="accent2"/>
                </a:solidFill>
                <a:latin typeface="Times New Roman" panose="02020603050405020304" pitchFamily="18" charset="0"/>
              </a:rPr>
              <a:t>Fibras Musculares “Fast-Twitch” (FT): </a:t>
            </a:r>
          </a:p>
        </p:txBody>
      </p:sp>
      <p:sp>
        <p:nvSpPr>
          <p:cNvPr id="96262" name="Text Box 6">
            <a:extLst>
              <a:ext uri="{FF2B5EF4-FFF2-40B4-BE49-F238E27FC236}">
                <a16:creationId xmlns:a16="http://schemas.microsoft.com/office/drawing/2014/main" id="{E5A29914-569F-4B4A-836D-022744C32223}"/>
              </a:ext>
            </a:extLst>
          </p:cNvPr>
          <p:cNvSpPr txBox="1">
            <a:spLocks noChangeArrowheads="1"/>
          </p:cNvSpPr>
          <p:nvPr/>
        </p:nvSpPr>
        <p:spPr bwMode="auto">
          <a:xfrm>
            <a:off x="228600" y="28987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Unidad Motora:</a:t>
            </a:r>
            <a:r>
              <a:rPr lang="en-US" altLang="es-PR" sz="2400">
                <a:latin typeface="Times New Roman" panose="02020603050405020304" pitchFamily="18" charset="0"/>
              </a:rPr>
              <a:t>  </a:t>
            </a:r>
            <a:r>
              <a:rPr lang="en-US" altLang="es-PR" sz="2400" i="1">
                <a:latin typeface="Times New Roman" panose="02020603050405020304" pitchFamily="18" charset="0"/>
              </a:rPr>
              <a:t>300–800 fibras por neurona motora -                                 Muchas fibras - Mayor fuerza</a:t>
            </a:r>
          </a:p>
        </p:txBody>
      </p:sp>
      <p:sp>
        <p:nvSpPr>
          <p:cNvPr id="96263" name="Text Box 7">
            <a:extLst>
              <a:ext uri="{FF2B5EF4-FFF2-40B4-BE49-F238E27FC236}">
                <a16:creationId xmlns:a16="http://schemas.microsoft.com/office/drawing/2014/main" id="{BFB73AE3-CC58-4AE4-BDA8-B292A20E3828}"/>
              </a:ext>
            </a:extLst>
          </p:cNvPr>
          <p:cNvSpPr txBox="1">
            <a:spLocks noChangeArrowheads="1"/>
          </p:cNvSpPr>
          <p:nvPr/>
        </p:nvSpPr>
        <p:spPr bwMode="auto">
          <a:xfrm>
            <a:off x="228600" y="3686175"/>
            <a:ext cx="85582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Unidad Motora:</a:t>
            </a:r>
            <a:r>
              <a:rPr lang="en-US" altLang="es-PR" sz="2400">
                <a:latin typeface="Times New Roman" panose="02020603050405020304" pitchFamily="18" charset="0"/>
              </a:rPr>
              <a:t> </a:t>
            </a:r>
            <a:r>
              <a:rPr lang="en-US" altLang="es-PR" sz="2400" i="1">
                <a:latin typeface="Times New Roman" panose="02020603050405020304" pitchFamily="18" charset="0"/>
              </a:rPr>
              <a:t>Grande cuerpo celular – Mayor velocidad</a:t>
            </a:r>
          </a:p>
        </p:txBody>
      </p:sp>
      <p:sp>
        <p:nvSpPr>
          <p:cNvPr id="96264" name="Text Box 8">
            <a:extLst>
              <a:ext uri="{FF2B5EF4-FFF2-40B4-BE49-F238E27FC236}">
                <a16:creationId xmlns:a16="http://schemas.microsoft.com/office/drawing/2014/main" id="{15CAF193-A734-468A-BF82-01DF94CB5B78}"/>
              </a:ext>
            </a:extLst>
          </p:cNvPr>
          <p:cNvSpPr txBox="1">
            <a:spLocks noChangeArrowheads="1"/>
          </p:cNvSpPr>
          <p:nvPr/>
        </p:nvSpPr>
        <p:spPr bwMode="auto">
          <a:xfrm>
            <a:off x="228600" y="413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Forma rápida de la miosina ATPase:</a:t>
            </a:r>
            <a:r>
              <a:rPr lang="en-US" altLang="es-PR" sz="2400">
                <a:latin typeface="Times New Roman" panose="02020603050405020304" pitchFamily="18" charset="0"/>
              </a:rPr>
              <a:t>  </a:t>
            </a:r>
            <a:r>
              <a:rPr lang="en-US" altLang="es-PR" sz="2400" i="1">
                <a:latin typeface="Times New Roman" panose="02020603050405020304" pitchFamily="18" charset="0"/>
              </a:rPr>
              <a:t>Suministro de energía más rápido</a:t>
            </a:r>
          </a:p>
        </p:txBody>
      </p:sp>
      <p:sp>
        <p:nvSpPr>
          <p:cNvPr id="96265" name="Text Box 9">
            <a:extLst>
              <a:ext uri="{FF2B5EF4-FFF2-40B4-BE49-F238E27FC236}">
                <a16:creationId xmlns:a16="http://schemas.microsoft.com/office/drawing/2014/main" id="{A5FFF93D-3F08-43BE-BAE8-9A5D39925C23}"/>
              </a:ext>
            </a:extLst>
          </p:cNvPr>
          <p:cNvSpPr txBox="1">
            <a:spLocks noChangeArrowheads="1"/>
          </p:cNvSpPr>
          <p:nvPr/>
        </p:nvSpPr>
        <p:spPr bwMode="auto">
          <a:xfrm>
            <a:off x="228600" y="4930775"/>
            <a:ext cx="86233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Retículo sarcoplasmátco más desarrollado:</a:t>
            </a:r>
            <a:r>
              <a:rPr lang="en-US" altLang="es-PR" sz="2400">
                <a:latin typeface="Times New Roman" panose="02020603050405020304" pitchFamily="18" charset="0"/>
              </a:rPr>
              <a:t>  </a:t>
            </a:r>
            <a:r>
              <a:rPr lang="en-US" altLang="es-PR" sz="2400" i="1">
                <a:latin typeface="Times New Roman" panose="02020603050405020304" pitchFamily="18" charset="0"/>
              </a:rPr>
              <a:t>Mayor capacidad para liberar calcio – Mayor velocidad contracción </a:t>
            </a:r>
          </a:p>
        </p:txBody>
      </p:sp>
      <p:sp>
        <p:nvSpPr>
          <p:cNvPr id="96266" name="Text Box 10">
            <a:extLst>
              <a:ext uri="{FF2B5EF4-FFF2-40B4-BE49-F238E27FC236}">
                <a16:creationId xmlns:a16="http://schemas.microsoft.com/office/drawing/2014/main" id="{ECAD52A9-07B8-49F1-AB84-B4C7409902CF}"/>
              </a:ext>
            </a:extLst>
          </p:cNvPr>
          <p:cNvSpPr txBox="1">
            <a:spLocks noChangeArrowheads="1"/>
          </p:cNvSpPr>
          <p:nvPr/>
        </p:nvSpPr>
        <p:spPr bwMode="auto">
          <a:xfrm>
            <a:off x="228600" y="5768975"/>
            <a:ext cx="88646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Distribución Cuerpo:</a:t>
            </a:r>
            <a:r>
              <a:rPr lang="en-US" altLang="es-PR" sz="2400">
                <a:latin typeface="Times New Roman" panose="02020603050405020304" pitchFamily="18" charset="0"/>
              </a:rPr>
              <a:t>  25% (FTa), </a:t>
            </a:r>
            <a:r>
              <a:rPr lang="en-US" altLang="es-PR" sz="2400" i="1">
                <a:latin typeface="Times New Roman" panose="02020603050405020304" pitchFamily="18" charset="0"/>
              </a:rPr>
              <a:t>22-24% (FTb), 1-3% (FTc)</a:t>
            </a:r>
          </a:p>
        </p:txBody>
      </p:sp>
      <p:sp>
        <p:nvSpPr>
          <p:cNvPr id="96267" name="Text Box 11">
            <a:extLst>
              <a:ext uri="{FF2B5EF4-FFF2-40B4-BE49-F238E27FC236}">
                <a16:creationId xmlns:a16="http://schemas.microsoft.com/office/drawing/2014/main" id="{CEA036F7-9FEC-4CF5-8EC2-5A406D8B71B6}"/>
              </a:ext>
            </a:extLst>
          </p:cNvPr>
          <p:cNvSpPr txBox="1">
            <a:spLocks noChangeArrowheads="1"/>
          </p:cNvSpPr>
          <p:nvPr/>
        </p:nvSpPr>
        <p:spPr bwMode="auto">
          <a:xfrm>
            <a:off x="228600" y="20351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Velocidad contractil: </a:t>
            </a:r>
            <a:r>
              <a:rPr lang="en-US" altLang="es-PR" sz="2400" i="1">
                <a:latin typeface="Times New Roman" panose="02020603050405020304" pitchFamily="18" charset="0"/>
              </a:rPr>
              <a:t>Alta (rápido) – Mayor fuerza</a:t>
            </a:r>
          </a:p>
        </p:txBody>
      </p:sp>
      <p:sp>
        <p:nvSpPr>
          <p:cNvPr id="96268" name="Text Box 12">
            <a:extLst>
              <a:ext uri="{FF2B5EF4-FFF2-40B4-BE49-F238E27FC236}">
                <a16:creationId xmlns:a16="http://schemas.microsoft.com/office/drawing/2014/main" id="{94A6A6DF-C8F3-4703-9DCA-F7B7C1477ACA}"/>
              </a:ext>
            </a:extLst>
          </p:cNvPr>
          <p:cNvSpPr txBox="1">
            <a:spLocks noChangeArrowheads="1"/>
          </p:cNvSpPr>
          <p:nvPr/>
        </p:nvSpPr>
        <p:spPr bwMode="auto">
          <a:xfrm>
            <a:off x="228600" y="620077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Reclutamiento:</a:t>
            </a:r>
            <a:r>
              <a:rPr lang="en-US" altLang="es-PR" sz="2400">
                <a:latin typeface="Times New Roman" panose="02020603050405020304" pitchFamily="18" charset="0"/>
              </a:rPr>
              <a:t>  </a:t>
            </a:r>
            <a:r>
              <a:rPr lang="en-US" altLang="es-PR" sz="2400" i="1">
                <a:latin typeface="Times New Roman" panose="02020603050405020304" pitchFamily="18" charset="0"/>
              </a:rPr>
              <a:t>Mayor frecuencia FTa que FTb y FTc</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6261"/>
                                        </p:tgtEl>
                                        <p:attrNameLst>
                                          <p:attrName>style.visibility</p:attrName>
                                        </p:attrNameLst>
                                      </p:cBhvr>
                                      <p:to>
                                        <p:strVal val="visible"/>
                                      </p:to>
                                    </p:set>
                                    <p:animEffect transition="in" filter="wipe(left)">
                                      <p:cBhvr>
                                        <p:cTn id="7" dur="500"/>
                                        <p:tgtEl>
                                          <p:spTgt spid="96261"/>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6258"/>
                                        </p:tgtEl>
                                        <p:attrNameLst>
                                          <p:attrName>style.visibility</p:attrName>
                                        </p:attrNameLst>
                                      </p:cBhvr>
                                      <p:to>
                                        <p:strVal val="visible"/>
                                      </p:to>
                                    </p:set>
                                    <p:animEffect transition="in" filter="wipe(left)">
                                      <p:cBhvr>
                                        <p:cTn id="12" dur="500"/>
                                        <p:tgtEl>
                                          <p:spTgt spid="96258"/>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6259"/>
                                        </p:tgtEl>
                                        <p:attrNameLst>
                                          <p:attrName>style.visibility</p:attrName>
                                        </p:attrNameLst>
                                      </p:cBhvr>
                                      <p:to>
                                        <p:strVal val="visible"/>
                                      </p:to>
                                    </p:set>
                                    <p:animEffect transition="in" filter="wipe(left)">
                                      <p:cBhvr>
                                        <p:cTn id="17" dur="500"/>
                                        <p:tgtEl>
                                          <p:spTgt spid="96259"/>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6260"/>
                                        </p:tgtEl>
                                        <p:attrNameLst>
                                          <p:attrName>style.visibility</p:attrName>
                                        </p:attrNameLst>
                                      </p:cBhvr>
                                      <p:to>
                                        <p:strVal val="visible"/>
                                      </p:to>
                                    </p:set>
                                    <p:animEffect transition="in" filter="wipe(left)">
                                      <p:cBhvr>
                                        <p:cTn id="22" dur="500"/>
                                        <p:tgtEl>
                                          <p:spTgt spid="96260"/>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6262"/>
                                        </p:tgtEl>
                                        <p:attrNameLst>
                                          <p:attrName>style.visibility</p:attrName>
                                        </p:attrNameLst>
                                      </p:cBhvr>
                                      <p:to>
                                        <p:strVal val="visible"/>
                                      </p:to>
                                    </p:set>
                                    <p:animEffect transition="in" filter="wipe(left)">
                                      <p:cBhvr>
                                        <p:cTn id="27" dur="500"/>
                                        <p:tgtEl>
                                          <p:spTgt spid="9626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6263"/>
                                        </p:tgtEl>
                                        <p:attrNameLst>
                                          <p:attrName>style.visibility</p:attrName>
                                        </p:attrNameLst>
                                      </p:cBhvr>
                                      <p:to>
                                        <p:strVal val="visible"/>
                                      </p:to>
                                    </p:set>
                                    <p:animEffect transition="in" filter="wipe(left)">
                                      <p:cBhvr>
                                        <p:cTn id="32" dur="500"/>
                                        <p:tgtEl>
                                          <p:spTgt spid="96263"/>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6264"/>
                                        </p:tgtEl>
                                        <p:attrNameLst>
                                          <p:attrName>style.visibility</p:attrName>
                                        </p:attrNameLst>
                                      </p:cBhvr>
                                      <p:to>
                                        <p:strVal val="visible"/>
                                      </p:to>
                                    </p:set>
                                    <p:animEffect transition="in" filter="wipe(left)">
                                      <p:cBhvr>
                                        <p:cTn id="37" dur="500"/>
                                        <p:tgtEl>
                                          <p:spTgt spid="96264"/>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6265"/>
                                        </p:tgtEl>
                                        <p:attrNameLst>
                                          <p:attrName>style.visibility</p:attrName>
                                        </p:attrNameLst>
                                      </p:cBhvr>
                                      <p:to>
                                        <p:strVal val="visible"/>
                                      </p:to>
                                    </p:set>
                                    <p:animEffect transition="in" filter="wipe(left)">
                                      <p:cBhvr>
                                        <p:cTn id="42" dur="500"/>
                                        <p:tgtEl>
                                          <p:spTgt spid="96265"/>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6266"/>
                                        </p:tgtEl>
                                        <p:attrNameLst>
                                          <p:attrName>style.visibility</p:attrName>
                                        </p:attrNameLst>
                                      </p:cBhvr>
                                      <p:to>
                                        <p:strVal val="visible"/>
                                      </p:to>
                                    </p:set>
                                    <p:animEffect transition="in" filter="wipe(left)">
                                      <p:cBhvr>
                                        <p:cTn id="47" dur="500"/>
                                        <p:tgtEl>
                                          <p:spTgt spid="96266"/>
                                        </p:tgtEl>
                                      </p:cBhvr>
                                    </p:animEffect>
                                  </p:childTnLst>
                                </p:cTn>
                              </p:par>
                            </p:childTnLst>
                          </p:cTn>
                        </p:par>
                      </p:childTnLst>
                    </p:cTn>
                  </p:par>
                  <p:par>
                    <p:cTn id="48" fill="hold" nodeType="clickPar">
                      <p:stCondLst>
                        <p:cond delay="indefinite"/>
                      </p:stCondLst>
                      <p:childTnLst>
                        <p:par>
                          <p:cTn id="49" fill="hold" nodeType="withGroup">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96267"/>
                                        </p:tgtEl>
                                        <p:attrNameLst>
                                          <p:attrName>style.visibility</p:attrName>
                                        </p:attrNameLst>
                                      </p:cBhvr>
                                      <p:to>
                                        <p:strVal val="visible"/>
                                      </p:to>
                                    </p:set>
                                    <p:animEffect transition="in" filter="wipe(left)">
                                      <p:cBhvr>
                                        <p:cTn id="52" dur="500"/>
                                        <p:tgtEl>
                                          <p:spTgt spid="96267"/>
                                        </p:tgtEl>
                                      </p:cBhvr>
                                    </p:animEffect>
                                  </p:childTnLst>
                                </p:cTn>
                              </p:par>
                            </p:childTnLst>
                          </p:cTn>
                        </p:par>
                      </p:childTnLst>
                    </p:cTn>
                  </p:par>
                  <p:par>
                    <p:cTn id="53" fill="hold" nodeType="clickPar">
                      <p:stCondLst>
                        <p:cond delay="indefinite"/>
                      </p:stCondLst>
                      <p:childTnLst>
                        <p:par>
                          <p:cTn id="54" fill="hold" nodeType="withGroup">
                            <p:stCondLst>
                              <p:cond delay="0"/>
                            </p:stCondLst>
                            <p:childTnLst>
                              <p:par>
                                <p:cTn id="55" presetID="22" presetClass="entr" presetSubtype="8" fill="hold" grpId="0" nodeType="clickEffect">
                                  <p:stCondLst>
                                    <p:cond delay="0"/>
                                  </p:stCondLst>
                                  <p:childTnLst>
                                    <p:set>
                                      <p:cBhvr>
                                        <p:cTn id="56" dur="1" fill="hold">
                                          <p:stCondLst>
                                            <p:cond delay="0"/>
                                          </p:stCondLst>
                                        </p:cTn>
                                        <p:tgtEl>
                                          <p:spTgt spid="96268"/>
                                        </p:tgtEl>
                                        <p:attrNameLst>
                                          <p:attrName>style.visibility</p:attrName>
                                        </p:attrNameLst>
                                      </p:cBhvr>
                                      <p:to>
                                        <p:strVal val="visible"/>
                                      </p:to>
                                    </p:set>
                                    <p:animEffect transition="in" filter="wipe(left)">
                                      <p:cBhvr>
                                        <p:cTn id="57" dur="500"/>
                                        <p:tgtEl>
                                          <p:spTgt spid="962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258" grpId="0" autoUpdateAnimBg="0"/>
      <p:bldP spid="96259" grpId="0" autoUpdateAnimBg="0"/>
      <p:bldP spid="96260" grpId="0" autoUpdateAnimBg="0"/>
      <p:bldP spid="96261" grpId="0" autoUpdateAnimBg="0"/>
      <p:bldP spid="96262" grpId="0" autoUpdateAnimBg="0"/>
      <p:bldP spid="96263" grpId="0" autoUpdateAnimBg="0"/>
      <p:bldP spid="96264" grpId="0" autoUpdateAnimBg="0"/>
      <p:bldP spid="96265" grpId="0" autoUpdateAnimBg="0"/>
      <p:bldP spid="96266" grpId="0" autoUpdateAnimBg="0"/>
      <p:bldP spid="96267" grpId="0" autoUpdateAnimBg="0"/>
      <p:bldP spid="96268" grpId="0" autoUpdateAnimBg="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3" name="Text Box 3">
            <a:extLst>
              <a:ext uri="{FF2B5EF4-FFF2-40B4-BE49-F238E27FC236}">
                <a16:creationId xmlns:a16="http://schemas.microsoft.com/office/drawing/2014/main" id="{68F013C5-0529-4B8C-9068-39DCD8C511FE}"/>
              </a:ext>
            </a:extLst>
          </p:cNvPr>
          <p:cNvSpPr txBox="1">
            <a:spLocks noChangeArrowheads="1"/>
          </p:cNvSpPr>
          <p:nvPr/>
        </p:nvSpPr>
        <p:spPr bwMode="auto">
          <a:xfrm>
            <a:off x="609600" y="15176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Moderada capacidad aeróbica (oxidativa) y tolerancia a la fatiga</a:t>
            </a:r>
          </a:p>
        </p:txBody>
      </p:sp>
      <p:sp>
        <p:nvSpPr>
          <p:cNvPr id="20484" name="Text Box 4">
            <a:extLst>
              <a:ext uri="{FF2B5EF4-FFF2-40B4-BE49-F238E27FC236}">
                <a16:creationId xmlns:a16="http://schemas.microsoft.com/office/drawing/2014/main" id="{19B21EE2-ED26-4669-9F38-924A7C4F0E17}"/>
              </a:ext>
            </a:extLst>
          </p:cNvPr>
          <p:cNvSpPr txBox="1">
            <a:spLocks noChangeArrowheads="1"/>
          </p:cNvSpPr>
          <p:nvPr/>
        </p:nvSpPr>
        <p:spPr bwMode="auto">
          <a:xfrm>
            <a:off x="609600" y="20764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Alta capacidad anaeróbica (glucolítica) y fuerza generadad por la unidad motora</a:t>
            </a:r>
          </a:p>
        </p:txBody>
      </p:sp>
      <p:sp>
        <p:nvSpPr>
          <p:cNvPr id="20485" name="Text Box 5">
            <a:extLst>
              <a:ext uri="{FF2B5EF4-FFF2-40B4-BE49-F238E27FC236}">
                <a16:creationId xmlns:a16="http://schemas.microsoft.com/office/drawing/2014/main" id="{00D79B21-D65C-46FA-B8AB-B7BE1E2A395B}"/>
              </a:ext>
            </a:extLst>
          </p:cNvPr>
          <p:cNvSpPr txBox="1">
            <a:spLocks noChangeArrowheads="1"/>
          </p:cNvSpPr>
          <p:nvPr/>
        </p:nvSpPr>
        <p:spPr bwMode="auto">
          <a:xfrm>
            <a:off x="609600" y="290512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Rápida velocidad contractil (50 ms para alcanzar la tensión pico) y miosina ATPase (forma rápida)</a:t>
            </a:r>
          </a:p>
        </p:txBody>
      </p:sp>
      <p:sp>
        <p:nvSpPr>
          <p:cNvPr id="20486" name="Text Box 6">
            <a:extLst>
              <a:ext uri="{FF2B5EF4-FFF2-40B4-BE49-F238E27FC236}">
                <a16:creationId xmlns:a16="http://schemas.microsoft.com/office/drawing/2014/main" id="{531F6E5E-1918-47C4-9982-81E6840A3B01}"/>
              </a:ext>
            </a:extLst>
          </p:cNvPr>
          <p:cNvSpPr txBox="1">
            <a:spLocks noChangeArrowheads="1"/>
          </p:cNvSpPr>
          <p:nvPr/>
        </p:nvSpPr>
        <p:spPr bwMode="auto">
          <a:xfrm>
            <a:off x="276225"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Fast-Twitch (FT</a:t>
            </a:r>
            <a:r>
              <a:rPr lang="en-US" altLang="es-PR" sz="3400" b="1" baseline="-25000">
                <a:solidFill>
                  <a:schemeClr val="accent2"/>
                </a:solidFill>
                <a:latin typeface="Times New Roman" panose="02020603050405020304" pitchFamily="18" charset="0"/>
              </a:rPr>
              <a:t>a</a:t>
            </a:r>
            <a:r>
              <a:rPr lang="en-US" altLang="es-PR" sz="3400" b="1">
                <a:solidFill>
                  <a:schemeClr val="accent2"/>
                </a:solidFill>
                <a:latin typeface="Times New Roman" panose="02020603050405020304" pitchFamily="18" charset="0"/>
              </a:rPr>
              <a:t>)</a:t>
            </a:r>
          </a:p>
        </p:txBody>
      </p:sp>
      <p:sp>
        <p:nvSpPr>
          <p:cNvPr id="20487" name="Text Box 7">
            <a:extLst>
              <a:ext uri="{FF2B5EF4-FFF2-40B4-BE49-F238E27FC236}">
                <a16:creationId xmlns:a16="http://schemas.microsoft.com/office/drawing/2014/main" id="{F5AA4169-9D65-4D99-A444-244A9725A3D0}"/>
              </a:ext>
            </a:extLst>
          </p:cNvPr>
          <p:cNvSpPr txBox="1">
            <a:spLocks noChangeArrowheads="1"/>
          </p:cNvSpPr>
          <p:nvPr/>
        </p:nvSpPr>
        <p:spPr bwMode="auto">
          <a:xfrm>
            <a:off x="609600" y="38068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300–800 fibras por neurona motora</a:t>
            </a:r>
          </a:p>
        </p:txBody>
      </p:sp>
      <p:sp>
        <p:nvSpPr>
          <p:cNvPr id="20488" name="Text Box 8">
            <a:extLst>
              <a:ext uri="{FF2B5EF4-FFF2-40B4-BE49-F238E27FC236}">
                <a16:creationId xmlns:a16="http://schemas.microsoft.com/office/drawing/2014/main" id="{5D06631B-C5E9-4A31-BE4C-2B449ADBCE24}"/>
              </a:ext>
            </a:extLst>
          </p:cNvPr>
          <p:cNvSpPr txBox="1">
            <a:spLocks noChangeArrowheads="1"/>
          </p:cNvSpPr>
          <p:nvPr/>
        </p:nvSpPr>
        <p:spPr bwMode="auto">
          <a:xfrm>
            <a:off x="609600" y="43402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Alto desarrollo del retículo sarcoplasmático</a:t>
            </a:r>
          </a:p>
        </p:txBody>
      </p:sp>
      <p:pic>
        <p:nvPicPr>
          <p:cNvPr id="119816" name="Picture 10" descr="TRACK01">
            <a:extLst>
              <a:ext uri="{FF2B5EF4-FFF2-40B4-BE49-F238E27FC236}">
                <a16:creationId xmlns:a16="http://schemas.microsoft.com/office/drawing/2014/main" id="{7A22B1AB-1D2B-4889-973C-6E696DC8B64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15075" y="4965700"/>
            <a:ext cx="2727325" cy="1790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0486"/>
                                        </p:tgtEl>
                                        <p:attrNameLst>
                                          <p:attrName>style.visibility</p:attrName>
                                        </p:attrNameLst>
                                      </p:cBhvr>
                                      <p:to>
                                        <p:strVal val="visible"/>
                                      </p:to>
                                    </p:set>
                                    <p:animEffect transition="in" filter="wipe(left)">
                                      <p:cBhvr>
                                        <p:cTn id="7" dur="500"/>
                                        <p:tgtEl>
                                          <p:spTgt spid="204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0483"/>
                                        </p:tgtEl>
                                        <p:attrNameLst>
                                          <p:attrName>style.visibility</p:attrName>
                                        </p:attrNameLst>
                                      </p:cBhvr>
                                      <p:to>
                                        <p:strVal val="visible"/>
                                      </p:to>
                                    </p:set>
                                    <p:animEffect transition="in" filter="wipe(left)">
                                      <p:cBhvr>
                                        <p:cTn id="12" dur="500"/>
                                        <p:tgtEl>
                                          <p:spTgt spid="204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0484"/>
                                        </p:tgtEl>
                                        <p:attrNameLst>
                                          <p:attrName>style.visibility</p:attrName>
                                        </p:attrNameLst>
                                      </p:cBhvr>
                                      <p:to>
                                        <p:strVal val="visible"/>
                                      </p:to>
                                    </p:set>
                                    <p:animEffect transition="in" filter="wipe(left)">
                                      <p:cBhvr>
                                        <p:cTn id="17" dur="500"/>
                                        <p:tgtEl>
                                          <p:spTgt spid="204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0485"/>
                                        </p:tgtEl>
                                        <p:attrNameLst>
                                          <p:attrName>style.visibility</p:attrName>
                                        </p:attrNameLst>
                                      </p:cBhvr>
                                      <p:to>
                                        <p:strVal val="visible"/>
                                      </p:to>
                                    </p:set>
                                    <p:animEffect transition="in" filter="wipe(left)">
                                      <p:cBhvr>
                                        <p:cTn id="22" dur="500"/>
                                        <p:tgtEl>
                                          <p:spTgt spid="204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0487"/>
                                        </p:tgtEl>
                                        <p:attrNameLst>
                                          <p:attrName>style.visibility</p:attrName>
                                        </p:attrNameLst>
                                      </p:cBhvr>
                                      <p:to>
                                        <p:strVal val="visible"/>
                                      </p:to>
                                    </p:set>
                                    <p:animEffect transition="in" filter="wipe(left)">
                                      <p:cBhvr>
                                        <p:cTn id="27" dur="500"/>
                                        <p:tgtEl>
                                          <p:spTgt spid="204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0488"/>
                                        </p:tgtEl>
                                        <p:attrNameLst>
                                          <p:attrName>style.visibility</p:attrName>
                                        </p:attrNameLst>
                                      </p:cBhvr>
                                      <p:to>
                                        <p:strVal val="visible"/>
                                      </p:to>
                                    </p:set>
                                    <p:animEffect transition="in" filter="wipe(left)">
                                      <p:cBhvr>
                                        <p:cTn id="32" dur="500"/>
                                        <p:tgtEl>
                                          <p:spTgt spid="204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483" grpId="0" autoUpdateAnimBg="0"/>
      <p:bldP spid="20484" grpId="0" autoUpdateAnimBg="0"/>
      <p:bldP spid="20485" grpId="0" autoUpdateAnimBg="0"/>
      <p:bldP spid="20486" grpId="0" autoUpdateAnimBg="0"/>
      <p:bldP spid="20487" grpId="0" autoUpdateAnimBg="0"/>
      <p:bldP spid="20488" grpId="0" autoUpdateAnimBg="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3" name="Text Box 3">
            <a:extLst>
              <a:ext uri="{FF2B5EF4-FFF2-40B4-BE49-F238E27FC236}">
                <a16:creationId xmlns:a16="http://schemas.microsoft.com/office/drawing/2014/main" id="{D49527CA-89F3-476F-AC15-BD7CBE861904}"/>
              </a:ext>
            </a:extLst>
          </p:cNvPr>
          <p:cNvSpPr txBox="1">
            <a:spLocks noChangeArrowheads="1"/>
          </p:cNvSpPr>
          <p:nvPr/>
        </p:nvSpPr>
        <p:spPr bwMode="auto">
          <a:xfrm>
            <a:off x="609600" y="55054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Reclutamiento:</a:t>
            </a:r>
            <a:r>
              <a:rPr lang="en-US" altLang="es-PR" sz="2400">
                <a:latin typeface="Times New Roman" panose="02020603050405020304" pitchFamily="18" charset="0"/>
              </a:rPr>
              <a:t>  </a:t>
            </a:r>
            <a:r>
              <a:rPr lang="en-US" altLang="es-PR" sz="2400" i="1">
                <a:latin typeface="Times New Roman" panose="02020603050405020304" pitchFamily="18" charset="0"/>
              </a:rPr>
              <a:t>Mayor frecuencia que FTb y FTc</a:t>
            </a:r>
          </a:p>
        </p:txBody>
      </p:sp>
      <p:sp>
        <p:nvSpPr>
          <p:cNvPr id="97284" name="Text Box 4">
            <a:extLst>
              <a:ext uri="{FF2B5EF4-FFF2-40B4-BE49-F238E27FC236}">
                <a16:creationId xmlns:a16="http://schemas.microsoft.com/office/drawing/2014/main" id="{B3DF1AB9-74BD-4607-8532-268E35D2D100}"/>
              </a:ext>
            </a:extLst>
          </p:cNvPr>
          <p:cNvSpPr txBox="1">
            <a:spLocks noChangeArrowheads="1"/>
          </p:cNvSpPr>
          <p:nvPr/>
        </p:nvSpPr>
        <p:spPr bwMode="auto">
          <a:xfrm>
            <a:off x="609600" y="3689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Fuerza de la contracción:</a:t>
            </a:r>
            <a:r>
              <a:rPr lang="en-US" altLang="es-PR" sz="2400">
                <a:latin typeface="Times New Roman" panose="02020603050405020304" pitchFamily="18" charset="0"/>
              </a:rPr>
              <a:t>  </a:t>
            </a:r>
            <a:r>
              <a:rPr lang="en-US" altLang="es-PR" sz="2400" i="1">
                <a:latin typeface="Times New Roman" panose="02020603050405020304" pitchFamily="18" charset="0"/>
              </a:rPr>
              <a:t>Alta</a:t>
            </a:r>
          </a:p>
        </p:txBody>
      </p:sp>
      <p:sp>
        <p:nvSpPr>
          <p:cNvPr id="97285" name="Text Box 5">
            <a:extLst>
              <a:ext uri="{FF2B5EF4-FFF2-40B4-BE49-F238E27FC236}">
                <a16:creationId xmlns:a16="http://schemas.microsoft.com/office/drawing/2014/main" id="{70669AE3-4387-49CC-A26F-17861C8E4A98}"/>
              </a:ext>
            </a:extLst>
          </p:cNvPr>
          <p:cNvSpPr txBox="1">
            <a:spLocks noChangeArrowheads="1"/>
          </p:cNvSpPr>
          <p:nvPr/>
        </p:nvSpPr>
        <p:spPr bwMode="auto">
          <a:xfrm>
            <a:off x="609600" y="25622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Fatigabilidad:</a:t>
            </a:r>
            <a:r>
              <a:rPr lang="en-US" altLang="es-PR" sz="2400">
                <a:latin typeface="Times New Roman" panose="02020603050405020304" pitchFamily="18" charset="0"/>
              </a:rPr>
              <a:t>  </a:t>
            </a:r>
            <a:r>
              <a:rPr lang="en-US" altLang="es-PR" sz="2400" i="1">
                <a:latin typeface="Times New Roman" panose="02020603050405020304" pitchFamily="18" charset="0"/>
              </a:rPr>
              <a:t>Alta</a:t>
            </a:r>
          </a:p>
        </p:txBody>
      </p:sp>
      <p:sp>
        <p:nvSpPr>
          <p:cNvPr id="97286" name="Text Box 6">
            <a:extLst>
              <a:ext uri="{FF2B5EF4-FFF2-40B4-BE49-F238E27FC236}">
                <a16:creationId xmlns:a16="http://schemas.microsoft.com/office/drawing/2014/main" id="{19F103AE-183D-4644-9A2D-380A176527C4}"/>
              </a:ext>
            </a:extLst>
          </p:cNvPr>
          <p:cNvSpPr txBox="1">
            <a:spLocks noChangeArrowheads="1"/>
          </p:cNvSpPr>
          <p:nvPr/>
        </p:nvSpPr>
        <p:spPr bwMode="auto">
          <a:xfrm>
            <a:off x="276225"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Fast-Twitch (FT</a:t>
            </a:r>
            <a:r>
              <a:rPr lang="en-US" altLang="es-PR" sz="3400" b="1" baseline="-25000">
                <a:solidFill>
                  <a:schemeClr val="accent2"/>
                </a:solidFill>
                <a:latin typeface="Times New Roman" panose="02020603050405020304" pitchFamily="18" charset="0"/>
              </a:rPr>
              <a:t>a</a:t>
            </a:r>
            <a:r>
              <a:rPr lang="en-US" altLang="es-PR" sz="3400" b="1">
                <a:solidFill>
                  <a:schemeClr val="accent2"/>
                </a:solidFill>
                <a:latin typeface="Times New Roman" panose="02020603050405020304" pitchFamily="18" charset="0"/>
              </a:rPr>
              <a:t>)</a:t>
            </a:r>
          </a:p>
        </p:txBody>
      </p:sp>
      <p:sp>
        <p:nvSpPr>
          <p:cNvPr id="97287" name="Text Box 7">
            <a:extLst>
              <a:ext uri="{FF2B5EF4-FFF2-40B4-BE49-F238E27FC236}">
                <a16:creationId xmlns:a16="http://schemas.microsoft.com/office/drawing/2014/main" id="{0F594DB7-FD22-43C1-9383-A9B5F4673AA9}"/>
              </a:ext>
            </a:extLst>
          </p:cNvPr>
          <p:cNvSpPr txBox="1">
            <a:spLocks noChangeArrowheads="1"/>
          </p:cNvSpPr>
          <p:nvPr/>
        </p:nvSpPr>
        <p:spPr bwMode="auto">
          <a:xfrm>
            <a:off x="609600" y="4860925"/>
            <a:ext cx="81343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Distribución en Cuerpo:</a:t>
            </a:r>
            <a:r>
              <a:rPr lang="en-US" altLang="es-PR" sz="2400">
                <a:latin typeface="Times New Roman" panose="02020603050405020304" pitchFamily="18" charset="0"/>
              </a:rPr>
              <a:t>  25% compuesto de fibras FTa</a:t>
            </a:r>
          </a:p>
        </p:txBody>
      </p:sp>
      <p:sp>
        <p:nvSpPr>
          <p:cNvPr id="97288" name="Text Box 8">
            <a:extLst>
              <a:ext uri="{FF2B5EF4-FFF2-40B4-BE49-F238E27FC236}">
                <a16:creationId xmlns:a16="http://schemas.microsoft.com/office/drawing/2014/main" id="{900606C9-A1C7-487A-B7F2-1A4A2AA1F07A}"/>
              </a:ext>
            </a:extLst>
          </p:cNvPr>
          <p:cNvSpPr txBox="1">
            <a:spLocks noChangeArrowheads="1"/>
          </p:cNvSpPr>
          <p:nvPr/>
        </p:nvSpPr>
        <p:spPr bwMode="auto">
          <a:xfrm>
            <a:off x="609600" y="4251325"/>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b="1">
                <a:latin typeface="Times New Roman" panose="02020603050405020304" pitchFamily="18" charset="0"/>
              </a:rPr>
              <a:t>Retículo sarcoplasmático:</a:t>
            </a:r>
            <a:r>
              <a:rPr lang="en-US" altLang="es-PR" sz="2400">
                <a:latin typeface="Times New Roman" panose="02020603050405020304" pitchFamily="18" charset="0"/>
              </a:rPr>
              <a:t>  </a:t>
            </a:r>
            <a:r>
              <a:rPr lang="en-US" altLang="es-PR" sz="2400" i="1">
                <a:latin typeface="Times New Roman" panose="02020603050405020304" pitchFamily="18" charset="0"/>
              </a:rPr>
              <a:t>Más desarrollado que ST</a:t>
            </a:r>
          </a:p>
        </p:txBody>
      </p:sp>
      <p:sp>
        <p:nvSpPr>
          <p:cNvPr id="97290" name="Text Box 10">
            <a:extLst>
              <a:ext uri="{FF2B5EF4-FFF2-40B4-BE49-F238E27FC236}">
                <a16:creationId xmlns:a16="http://schemas.microsoft.com/office/drawing/2014/main" id="{B2E9F6B2-D3C4-4AA3-89B0-CFDB5D2F7789}"/>
              </a:ext>
            </a:extLst>
          </p:cNvPr>
          <p:cNvSpPr txBox="1">
            <a:spLocks noChangeArrowheads="1"/>
          </p:cNvSpPr>
          <p:nvPr/>
        </p:nvSpPr>
        <p:spPr bwMode="auto">
          <a:xfrm>
            <a:off x="609600" y="15303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Capacidad aeróbica (oxidativa):</a:t>
            </a:r>
            <a:r>
              <a:rPr lang="en-US" altLang="es-PR" sz="2400">
                <a:latin typeface="Times New Roman" panose="02020603050405020304" pitchFamily="18" charset="0"/>
              </a:rPr>
              <a:t>  </a:t>
            </a:r>
            <a:r>
              <a:rPr lang="en-US" altLang="es-PR" sz="2400" i="1">
                <a:latin typeface="Times New Roman" panose="02020603050405020304" pitchFamily="18" charset="0"/>
              </a:rPr>
              <a:t>Moderada</a:t>
            </a:r>
          </a:p>
        </p:txBody>
      </p:sp>
      <p:sp>
        <p:nvSpPr>
          <p:cNvPr id="97291" name="Text Box 11">
            <a:extLst>
              <a:ext uri="{FF2B5EF4-FFF2-40B4-BE49-F238E27FC236}">
                <a16:creationId xmlns:a16="http://schemas.microsoft.com/office/drawing/2014/main" id="{EAD23F1B-1FEA-41AB-8FC0-BF189C1B542F}"/>
              </a:ext>
            </a:extLst>
          </p:cNvPr>
          <p:cNvSpPr txBox="1">
            <a:spLocks noChangeArrowheads="1"/>
          </p:cNvSpPr>
          <p:nvPr/>
        </p:nvSpPr>
        <p:spPr bwMode="auto">
          <a:xfrm>
            <a:off x="609600" y="20637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Capacidad anaeróbica (glucolítica):</a:t>
            </a:r>
            <a:r>
              <a:rPr lang="en-US" altLang="es-PR" sz="2400">
                <a:latin typeface="Times New Roman" panose="02020603050405020304" pitchFamily="18" charset="0"/>
              </a:rPr>
              <a:t>  </a:t>
            </a:r>
            <a:r>
              <a:rPr lang="en-US" altLang="es-PR" sz="2400" i="1">
                <a:latin typeface="Times New Roman" panose="02020603050405020304" pitchFamily="18" charset="0"/>
              </a:rPr>
              <a:t>Alta</a:t>
            </a:r>
          </a:p>
        </p:txBody>
      </p:sp>
      <p:sp>
        <p:nvSpPr>
          <p:cNvPr id="97292" name="Text Box 12">
            <a:extLst>
              <a:ext uri="{FF2B5EF4-FFF2-40B4-BE49-F238E27FC236}">
                <a16:creationId xmlns:a16="http://schemas.microsoft.com/office/drawing/2014/main" id="{6ED43DE6-0D31-42FE-8D46-0116F2F9D4FB}"/>
              </a:ext>
            </a:extLst>
          </p:cNvPr>
          <p:cNvSpPr txBox="1">
            <a:spLocks noChangeArrowheads="1"/>
          </p:cNvSpPr>
          <p:nvPr/>
        </p:nvSpPr>
        <p:spPr bwMode="auto">
          <a:xfrm>
            <a:off x="609600" y="31432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Times New Roman" panose="02020603050405020304" pitchFamily="18" charset="0"/>
              </a:rPr>
              <a:t>Velocidad de la contracción:</a:t>
            </a:r>
            <a:r>
              <a:rPr lang="en-US" altLang="es-PR" sz="2400">
                <a:latin typeface="Times New Roman" panose="02020603050405020304" pitchFamily="18" charset="0"/>
              </a:rPr>
              <a:t>  </a:t>
            </a:r>
            <a:r>
              <a:rPr lang="en-US" altLang="es-PR" sz="2400" i="1">
                <a:latin typeface="Times New Roman" panose="02020603050405020304" pitchFamily="18" charset="0"/>
              </a:rPr>
              <a:t>Alta (Rapido)</a:t>
            </a:r>
          </a:p>
        </p:txBody>
      </p:sp>
      <p:grpSp>
        <p:nvGrpSpPr>
          <p:cNvPr id="121867" name="Group 15">
            <a:extLst>
              <a:ext uri="{FF2B5EF4-FFF2-40B4-BE49-F238E27FC236}">
                <a16:creationId xmlns:a16="http://schemas.microsoft.com/office/drawing/2014/main" id="{EBA4D38F-41AE-4790-87A7-DB1AD0A0B27A}"/>
              </a:ext>
            </a:extLst>
          </p:cNvPr>
          <p:cNvGrpSpPr>
            <a:grpSpLocks noChangeAspect="1"/>
          </p:cNvGrpSpPr>
          <p:nvPr/>
        </p:nvGrpSpPr>
        <p:grpSpPr bwMode="auto">
          <a:xfrm>
            <a:off x="7086600" y="1446213"/>
            <a:ext cx="1825625" cy="1746250"/>
            <a:chOff x="4464" y="911"/>
            <a:chExt cx="1150" cy="1100"/>
          </a:xfrm>
        </p:grpSpPr>
        <p:sp>
          <p:nvSpPr>
            <p:cNvPr id="121868" name="AutoShape 14">
              <a:extLst>
                <a:ext uri="{FF2B5EF4-FFF2-40B4-BE49-F238E27FC236}">
                  <a16:creationId xmlns:a16="http://schemas.microsoft.com/office/drawing/2014/main" id="{1FFE6DB1-9ED6-4DB2-8DA2-2C32CF0A3F1B}"/>
                </a:ext>
              </a:extLst>
            </p:cNvPr>
            <p:cNvSpPr>
              <a:spLocks noChangeAspect="1" noChangeArrowheads="1" noTextEdit="1"/>
            </p:cNvSpPr>
            <p:nvPr/>
          </p:nvSpPr>
          <p:spPr bwMode="auto">
            <a:xfrm>
              <a:off x="4464" y="911"/>
              <a:ext cx="1150" cy="1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1869" name="Freeform 16">
              <a:extLst>
                <a:ext uri="{FF2B5EF4-FFF2-40B4-BE49-F238E27FC236}">
                  <a16:creationId xmlns:a16="http://schemas.microsoft.com/office/drawing/2014/main" id="{2EC1D8E2-CE10-4C14-A35D-73FD040951B3}"/>
                </a:ext>
              </a:extLst>
            </p:cNvPr>
            <p:cNvSpPr>
              <a:spLocks/>
            </p:cNvSpPr>
            <p:nvPr/>
          </p:nvSpPr>
          <p:spPr bwMode="auto">
            <a:xfrm>
              <a:off x="5062" y="1333"/>
              <a:ext cx="68" cy="53"/>
            </a:xfrm>
            <a:custGeom>
              <a:avLst/>
              <a:gdLst>
                <a:gd name="T0" fmla="*/ 23 w 204"/>
                <a:gd name="T1" fmla="*/ 10 h 158"/>
                <a:gd name="T2" fmla="*/ 22 w 204"/>
                <a:gd name="T3" fmla="*/ 5 h 158"/>
                <a:gd name="T4" fmla="*/ 19 w 204"/>
                <a:gd name="T5" fmla="*/ 4 h 158"/>
                <a:gd name="T6" fmla="*/ 17 w 204"/>
                <a:gd name="T7" fmla="*/ 1 h 158"/>
                <a:gd name="T8" fmla="*/ 12 w 204"/>
                <a:gd name="T9" fmla="*/ 0 h 158"/>
                <a:gd name="T10" fmla="*/ 7 w 204"/>
                <a:gd name="T11" fmla="*/ 0 h 158"/>
                <a:gd name="T12" fmla="*/ 16 w 204"/>
                <a:gd name="T13" fmla="*/ 11 h 158"/>
                <a:gd name="T14" fmla="*/ 6 w 204"/>
                <a:gd name="T15" fmla="*/ 14 h 158"/>
                <a:gd name="T16" fmla="*/ 0 w 204"/>
                <a:gd name="T17" fmla="*/ 9 h 158"/>
                <a:gd name="T18" fmla="*/ 2 w 204"/>
                <a:gd name="T19" fmla="*/ 18 h 158"/>
                <a:gd name="T20" fmla="*/ 10 w 204"/>
                <a:gd name="T21" fmla="*/ 13 h 158"/>
                <a:gd name="T22" fmla="*/ 20 w 204"/>
                <a:gd name="T23" fmla="*/ 11 h 158"/>
                <a:gd name="T24" fmla="*/ 23 w 204"/>
                <a:gd name="T25" fmla="*/ 10 h 158"/>
                <a:gd name="T26" fmla="*/ 23 w 204"/>
                <a:gd name="T27" fmla="*/ 10 h 15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4"/>
                <a:gd name="T43" fmla="*/ 0 h 158"/>
                <a:gd name="T44" fmla="*/ 204 w 204"/>
                <a:gd name="T45" fmla="*/ 158 h 15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4" h="158">
                  <a:moveTo>
                    <a:pt x="204" y="85"/>
                  </a:moveTo>
                  <a:lnTo>
                    <a:pt x="195" y="49"/>
                  </a:lnTo>
                  <a:lnTo>
                    <a:pt x="170" y="35"/>
                  </a:lnTo>
                  <a:lnTo>
                    <a:pt x="150" y="13"/>
                  </a:lnTo>
                  <a:lnTo>
                    <a:pt x="105" y="3"/>
                  </a:lnTo>
                  <a:lnTo>
                    <a:pt x="65" y="0"/>
                  </a:lnTo>
                  <a:lnTo>
                    <a:pt x="142" y="97"/>
                  </a:lnTo>
                  <a:lnTo>
                    <a:pt x="52" y="124"/>
                  </a:lnTo>
                  <a:lnTo>
                    <a:pt x="0" y="79"/>
                  </a:lnTo>
                  <a:lnTo>
                    <a:pt x="22" y="158"/>
                  </a:lnTo>
                  <a:lnTo>
                    <a:pt x="86" y="120"/>
                  </a:lnTo>
                  <a:lnTo>
                    <a:pt x="184" y="95"/>
                  </a:lnTo>
                  <a:lnTo>
                    <a:pt x="204" y="8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0" name="Freeform 17">
              <a:extLst>
                <a:ext uri="{FF2B5EF4-FFF2-40B4-BE49-F238E27FC236}">
                  <a16:creationId xmlns:a16="http://schemas.microsoft.com/office/drawing/2014/main" id="{16ACA494-9F95-42A3-9C4B-76E13C463AE4}"/>
                </a:ext>
              </a:extLst>
            </p:cNvPr>
            <p:cNvSpPr>
              <a:spLocks/>
            </p:cNvSpPr>
            <p:nvPr/>
          </p:nvSpPr>
          <p:spPr bwMode="auto">
            <a:xfrm>
              <a:off x="5341" y="1201"/>
              <a:ext cx="205" cy="220"/>
            </a:xfrm>
            <a:custGeom>
              <a:avLst/>
              <a:gdLst>
                <a:gd name="T0" fmla="*/ 11 w 615"/>
                <a:gd name="T1" fmla="*/ 41 h 660"/>
                <a:gd name="T2" fmla="*/ 0 w 615"/>
                <a:gd name="T3" fmla="*/ 52 h 660"/>
                <a:gd name="T4" fmla="*/ 8 w 615"/>
                <a:gd name="T5" fmla="*/ 54 h 660"/>
                <a:gd name="T6" fmla="*/ 13 w 615"/>
                <a:gd name="T7" fmla="*/ 61 h 660"/>
                <a:gd name="T8" fmla="*/ 15 w 615"/>
                <a:gd name="T9" fmla="*/ 69 h 660"/>
                <a:gd name="T10" fmla="*/ 11 w 615"/>
                <a:gd name="T11" fmla="*/ 73 h 660"/>
                <a:gd name="T12" fmla="*/ 17 w 615"/>
                <a:gd name="T13" fmla="*/ 73 h 660"/>
                <a:gd name="T14" fmla="*/ 27 w 615"/>
                <a:gd name="T15" fmla="*/ 65 h 660"/>
                <a:gd name="T16" fmla="*/ 32 w 615"/>
                <a:gd name="T17" fmla="*/ 63 h 660"/>
                <a:gd name="T18" fmla="*/ 38 w 615"/>
                <a:gd name="T19" fmla="*/ 62 h 660"/>
                <a:gd name="T20" fmla="*/ 43 w 615"/>
                <a:gd name="T21" fmla="*/ 61 h 660"/>
                <a:gd name="T22" fmla="*/ 49 w 615"/>
                <a:gd name="T23" fmla="*/ 49 h 660"/>
                <a:gd name="T24" fmla="*/ 42 w 615"/>
                <a:gd name="T25" fmla="*/ 33 h 660"/>
                <a:gd name="T26" fmla="*/ 68 w 615"/>
                <a:gd name="T27" fmla="*/ 21 h 660"/>
                <a:gd name="T28" fmla="*/ 66 w 615"/>
                <a:gd name="T29" fmla="*/ 11 h 660"/>
                <a:gd name="T30" fmla="*/ 50 w 615"/>
                <a:gd name="T31" fmla="*/ 0 h 660"/>
                <a:gd name="T32" fmla="*/ 30 w 615"/>
                <a:gd name="T33" fmla="*/ 26 h 660"/>
                <a:gd name="T34" fmla="*/ 11 w 615"/>
                <a:gd name="T35" fmla="*/ 41 h 660"/>
                <a:gd name="T36" fmla="*/ 11 w 615"/>
                <a:gd name="T37" fmla="*/ 41 h 6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15"/>
                <a:gd name="T58" fmla="*/ 0 h 660"/>
                <a:gd name="T59" fmla="*/ 615 w 615"/>
                <a:gd name="T60" fmla="*/ 660 h 6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15" h="660">
                  <a:moveTo>
                    <a:pt x="99" y="369"/>
                  </a:moveTo>
                  <a:lnTo>
                    <a:pt x="0" y="469"/>
                  </a:lnTo>
                  <a:lnTo>
                    <a:pt x="75" y="489"/>
                  </a:lnTo>
                  <a:lnTo>
                    <a:pt x="115" y="545"/>
                  </a:lnTo>
                  <a:lnTo>
                    <a:pt x="131" y="624"/>
                  </a:lnTo>
                  <a:lnTo>
                    <a:pt x="95" y="660"/>
                  </a:lnTo>
                  <a:lnTo>
                    <a:pt x="151" y="660"/>
                  </a:lnTo>
                  <a:lnTo>
                    <a:pt x="243" y="581"/>
                  </a:lnTo>
                  <a:lnTo>
                    <a:pt x="287" y="564"/>
                  </a:lnTo>
                  <a:lnTo>
                    <a:pt x="339" y="561"/>
                  </a:lnTo>
                  <a:lnTo>
                    <a:pt x="388" y="545"/>
                  </a:lnTo>
                  <a:lnTo>
                    <a:pt x="444" y="441"/>
                  </a:lnTo>
                  <a:lnTo>
                    <a:pt x="379" y="297"/>
                  </a:lnTo>
                  <a:lnTo>
                    <a:pt x="615" y="188"/>
                  </a:lnTo>
                  <a:lnTo>
                    <a:pt x="592" y="100"/>
                  </a:lnTo>
                  <a:lnTo>
                    <a:pt x="447" y="0"/>
                  </a:lnTo>
                  <a:lnTo>
                    <a:pt x="267" y="237"/>
                  </a:lnTo>
                  <a:lnTo>
                    <a:pt x="99" y="36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1" name="Freeform 18">
              <a:extLst>
                <a:ext uri="{FF2B5EF4-FFF2-40B4-BE49-F238E27FC236}">
                  <a16:creationId xmlns:a16="http://schemas.microsoft.com/office/drawing/2014/main" id="{D8822EB2-68AB-420A-97F9-6892D11B9426}"/>
                </a:ext>
              </a:extLst>
            </p:cNvPr>
            <p:cNvSpPr>
              <a:spLocks/>
            </p:cNvSpPr>
            <p:nvPr/>
          </p:nvSpPr>
          <p:spPr bwMode="auto">
            <a:xfrm>
              <a:off x="4637" y="919"/>
              <a:ext cx="32" cy="34"/>
            </a:xfrm>
            <a:custGeom>
              <a:avLst/>
              <a:gdLst>
                <a:gd name="T0" fmla="*/ 9 w 94"/>
                <a:gd name="T1" fmla="*/ 0 h 101"/>
                <a:gd name="T2" fmla="*/ 5 w 94"/>
                <a:gd name="T3" fmla="*/ 0 h 101"/>
                <a:gd name="T4" fmla="*/ 2 w 94"/>
                <a:gd name="T5" fmla="*/ 2 h 101"/>
                <a:gd name="T6" fmla="*/ 0 w 94"/>
                <a:gd name="T7" fmla="*/ 5 h 101"/>
                <a:gd name="T8" fmla="*/ 0 w 94"/>
                <a:gd name="T9" fmla="*/ 8 h 101"/>
                <a:gd name="T10" fmla="*/ 7 w 94"/>
                <a:gd name="T11" fmla="*/ 11 h 101"/>
                <a:gd name="T12" fmla="*/ 11 w 94"/>
                <a:gd name="T13" fmla="*/ 4 h 101"/>
                <a:gd name="T14" fmla="*/ 9 w 94"/>
                <a:gd name="T15" fmla="*/ 0 h 101"/>
                <a:gd name="T16" fmla="*/ 9 w 94"/>
                <a:gd name="T17" fmla="*/ 0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4"/>
                <a:gd name="T28" fmla="*/ 0 h 101"/>
                <a:gd name="T29" fmla="*/ 94 w 94"/>
                <a:gd name="T30" fmla="*/ 101 h 1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4" h="101">
                  <a:moveTo>
                    <a:pt x="72" y="0"/>
                  </a:moveTo>
                  <a:lnTo>
                    <a:pt x="41" y="0"/>
                  </a:lnTo>
                  <a:lnTo>
                    <a:pt x="14" y="19"/>
                  </a:lnTo>
                  <a:lnTo>
                    <a:pt x="0" y="45"/>
                  </a:lnTo>
                  <a:lnTo>
                    <a:pt x="0" y="69"/>
                  </a:lnTo>
                  <a:lnTo>
                    <a:pt x="59" y="101"/>
                  </a:lnTo>
                  <a:lnTo>
                    <a:pt x="94" y="35"/>
                  </a:lnTo>
                  <a:lnTo>
                    <a:pt x="7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2" name="Freeform 19">
              <a:extLst>
                <a:ext uri="{FF2B5EF4-FFF2-40B4-BE49-F238E27FC236}">
                  <a16:creationId xmlns:a16="http://schemas.microsoft.com/office/drawing/2014/main" id="{8128C2CA-F873-4B84-865C-9CE8CE84275A}"/>
                </a:ext>
              </a:extLst>
            </p:cNvPr>
            <p:cNvSpPr>
              <a:spLocks/>
            </p:cNvSpPr>
            <p:nvPr/>
          </p:nvSpPr>
          <p:spPr bwMode="auto">
            <a:xfrm>
              <a:off x="4811" y="1073"/>
              <a:ext cx="299" cy="304"/>
            </a:xfrm>
            <a:custGeom>
              <a:avLst/>
              <a:gdLst>
                <a:gd name="T0" fmla="*/ 4 w 896"/>
                <a:gd name="T1" fmla="*/ 15 h 911"/>
                <a:gd name="T2" fmla="*/ 86 w 896"/>
                <a:gd name="T3" fmla="*/ 96 h 911"/>
                <a:gd name="T4" fmla="*/ 89 w 896"/>
                <a:gd name="T5" fmla="*/ 101 h 911"/>
                <a:gd name="T6" fmla="*/ 100 w 896"/>
                <a:gd name="T7" fmla="*/ 97 h 911"/>
                <a:gd name="T8" fmla="*/ 52 w 896"/>
                <a:gd name="T9" fmla="*/ 47 h 911"/>
                <a:gd name="T10" fmla="*/ 2 w 896"/>
                <a:gd name="T11" fmla="*/ 0 h 911"/>
                <a:gd name="T12" fmla="*/ 0 w 896"/>
                <a:gd name="T13" fmla="*/ 1 h 911"/>
                <a:gd name="T14" fmla="*/ 4 w 896"/>
                <a:gd name="T15" fmla="*/ 15 h 911"/>
                <a:gd name="T16" fmla="*/ 4 w 896"/>
                <a:gd name="T17" fmla="*/ 15 h 9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96"/>
                <a:gd name="T28" fmla="*/ 0 h 911"/>
                <a:gd name="T29" fmla="*/ 896 w 896"/>
                <a:gd name="T30" fmla="*/ 911 h 9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96" h="911">
                  <a:moveTo>
                    <a:pt x="36" y="132"/>
                  </a:moveTo>
                  <a:lnTo>
                    <a:pt x="776" y="859"/>
                  </a:lnTo>
                  <a:lnTo>
                    <a:pt x="796" y="911"/>
                  </a:lnTo>
                  <a:lnTo>
                    <a:pt x="896" y="875"/>
                  </a:lnTo>
                  <a:lnTo>
                    <a:pt x="464" y="423"/>
                  </a:lnTo>
                  <a:lnTo>
                    <a:pt x="20" y="0"/>
                  </a:lnTo>
                  <a:lnTo>
                    <a:pt x="0" y="11"/>
                  </a:lnTo>
                  <a:lnTo>
                    <a:pt x="36" y="13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3" name="Freeform 20">
              <a:extLst>
                <a:ext uri="{FF2B5EF4-FFF2-40B4-BE49-F238E27FC236}">
                  <a16:creationId xmlns:a16="http://schemas.microsoft.com/office/drawing/2014/main" id="{EDCD2A4F-844D-4B3E-853E-932569EEFA1C}"/>
                </a:ext>
              </a:extLst>
            </p:cNvPr>
            <p:cNvSpPr>
              <a:spLocks/>
            </p:cNvSpPr>
            <p:nvPr/>
          </p:nvSpPr>
          <p:spPr bwMode="auto">
            <a:xfrm>
              <a:off x="4661" y="935"/>
              <a:ext cx="81" cy="98"/>
            </a:xfrm>
            <a:custGeom>
              <a:avLst/>
              <a:gdLst>
                <a:gd name="T0" fmla="*/ 0 w 244"/>
                <a:gd name="T1" fmla="*/ 7 h 293"/>
                <a:gd name="T2" fmla="*/ 26 w 244"/>
                <a:gd name="T3" fmla="*/ 33 h 293"/>
                <a:gd name="T4" fmla="*/ 27 w 244"/>
                <a:gd name="T5" fmla="*/ 30 h 293"/>
                <a:gd name="T6" fmla="*/ 26 w 244"/>
                <a:gd name="T7" fmla="*/ 22 h 293"/>
                <a:gd name="T8" fmla="*/ 9 w 244"/>
                <a:gd name="T9" fmla="*/ 6 h 293"/>
                <a:gd name="T10" fmla="*/ 2 w 244"/>
                <a:gd name="T11" fmla="*/ 0 h 293"/>
                <a:gd name="T12" fmla="*/ 0 w 244"/>
                <a:gd name="T13" fmla="*/ 7 h 293"/>
                <a:gd name="T14" fmla="*/ 0 w 244"/>
                <a:gd name="T15" fmla="*/ 7 h 293"/>
                <a:gd name="T16" fmla="*/ 0 60000 65536"/>
                <a:gd name="T17" fmla="*/ 0 60000 65536"/>
                <a:gd name="T18" fmla="*/ 0 60000 65536"/>
                <a:gd name="T19" fmla="*/ 0 60000 65536"/>
                <a:gd name="T20" fmla="*/ 0 60000 65536"/>
                <a:gd name="T21" fmla="*/ 0 60000 65536"/>
                <a:gd name="T22" fmla="*/ 0 60000 65536"/>
                <a:gd name="T23" fmla="*/ 0 60000 65536"/>
                <a:gd name="T24" fmla="*/ 0 w 244"/>
                <a:gd name="T25" fmla="*/ 0 h 293"/>
                <a:gd name="T26" fmla="*/ 244 w 244"/>
                <a:gd name="T27" fmla="*/ 293 h 29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44" h="293">
                  <a:moveTo>
                    <a:pt x="0" y="65"/>
                  </a:moveTo>
                  <a:lnTo>
                    <a:pt x="233" y="293"/>
                  </a:lnTo>
                  <a:lnTo>
                    <a:pt x="244" y="273"/>
                  </a:lnTo>
                  <a:lnTo>
                    <a:pt x="236" y="197"/>
                  </a:lnTo>
                  <a:lnTo>
                    <a:pt x="80" y="56"/>
                  </a:lnTo>
                  <a:lnTo>
                    <a:pt x="20" y="0"/>
                  </a:lnTo>
                  <a:lnTo>
                    <a:pt x="0" y="6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4" name="Freeform 21">
              <a:extLst>
                <a:ext uri="{FF2B5EF4-FFF2-40B4-BE49-F238E27FC236}">
                  <a16:creationId xmlns:a16="http://schemas.microsoft.com/office/drawing/2014/main" id="{A8B37EBB-9CDA-4246-B900-342842E021EE}"/>
                </a:ext>
              </a:extLst>
            </p:cNvPr>
            <p:cNvSpPr>
              <a:spLocks/>
            </p:cNvSpPr>
            <p:nvPr/>
          </p:nvSpPr>
          <p:spPr bwMode="auto">
            <a:xfrm>
              <a:off x="4829" y="1641"/>
              <a:ext cx="309" cy="260"/>
            </a:xfrm>
            <a:custGeom>
              <a:avLst/>
              <a:gdLst>
                <a:gd name="T0" fmla="*/ 8 w 927"/>
                <a:gd name="T1" fmla="*/ 0 h 781"/>
                <a:gd name="T2" fmla="*/ 31 w 927"/>
                <a:gd name="T3" fmla="*/ 25 h 781"/>
                <a:gd name="T4" fmla="*/ 36 w 927"/>
                <a:gd name="T5" fmla="*/ 38 h 781"/>
                <a:gd name="T6" fmla="*/ 31 w 927"/>
                <a:gd name="T7" fmla="*/ 48 h 781"/>
                <a:gd name="T8" fmla="*/ 0 w 927"/>
                <a:gd name="T9" fmla="*/ 65 h 781"/>
                <a:gd name="T10" fmla="*/ 40 w 927"/>
                <a:gd name="T11" fmla="*/ 72 h 781"/>
                <a:gd name="T12" fmla="*/ 103 w 927"/>
                <a:gd name="T13" fmla="*/ 87 h 781"/>
                <a:gd name="T14" fmla="*/ 91 w 927"/>
                <a:gd name="T15" fmla="*/ 44 h 781"/>
                <a:gd name="T16" fmla="*/ 83 w 927"/>
                <a:gd name="T17" fmla="*/ 25 h 781"/>
                <a:gd name="T18" fmla="*/ 84 w 927"/>
                <a:gd name="T19" fmla="*/ 20 h 781"/>
                <a:gd name="T20" fmla="*/ 52 w 927"/>
                <a:gd name="T21" fmla="*/ 8 h 781"/>
                <a:gd name="T22" fmla="*/ 8 w 927"/>
                <a:gd name="T23" fmla="*/ 0 h 781"/>
                <a:gd name="T24" fmla="*/ 8 w 927"/>
                <a:gd name="T25" fmla="*/ 0 h 78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27"/>
                <a:gd name="T40" fmla="*/ 0 h 781"/>
                <a:gd name="T41" fmla="*/ 927 w 927"/>
                <a:gd name="T42" fmla="*/ 781 h 78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27" h="781">
                  <a:moveTo>
                    <a:pt x="76" y="0"/>
                  </a:moveTo>
                  <a:lnTo>
                    <a:pt x="280" y="226"/>
                  </a:lnTo>
                  <a:lnTo>
                    <a:pt x="324" y="338"/>
                  </a:lnTo>
                  <a:lnTo>
                    <a:pt x="276" y="437"/>
                  </a:lnTo>
                  <a:lnTo>
                    <a:pt x="0" y="586"/>
                  </a:lnTo>
                  <a:lnTo>
                    <a:pt x="363" y="645"/>
                  </a:lnTo>
                  <a:lnTo>
                    <a:pt x="927" y="781"/>
                  </a:lnTo>
                  <a:lnTo>
                    <a:pt x="820" y="401"/>
                  </a:lnTo>
                  <a:lnTo>
                    <a:pt x="744" y="226"/>
                  </a:lnTo>
                  <a:lnTo>
                    <a:pt x="755" y="181"/>
                  </a:lnTo>
                  <a:lnTo>
                    <a:pt x="472" y="69"/>
                  </a:lnTo>
                  <a:lnTo>
                    <a:pt x="76" y="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5" name="Freeform 22">
              <a:extLst>
                <a:ext uri="{FF2B5EF4-FFF2-40B4-BE49-F238E27FC236}">
                  <a16:creationId xmlns:a16="http://schemas.microsoft.com/office/drawing/2014/main" id="{765918A9-B01A-4AEE-8B6A-58DE511C5C3E}"/>
                </a:ext>
              </a:extLst>
            </p:cNvPr>
            <p:cNvSpPr>
              <a:spLocks/>
            </p:cNvSpPr>
            <p:nvPr/>
          </p:nvSpPr>
          <p:spPr bwMode="auto">
            <a:xfrm>
              <a:off x="5033" y="1622"/>
              <a:ext cx="33" cy="67"/>
            </a:xfrm>
            <a:custGeom>
              <a:avLst/>
              <a:gdLst>
                <a:gd name="T0" fmla="*/ 5 w 100"/>
                <a:gd name="T1" fmla="*/ 0 h 203"/>
                <a:gd name="T2" fmla="*/ 11 w 100"/>
                <a:gd name="T3" fmla="*/ 1 h 203"/>
                <a:gd name="T4" fmla="*/ 11 w 100"/>
                <a:gd name="T5" fmla="*/ 16 h 203"/>
                <a:gd name="T6" fmla="*/ 8 w 100"/>
                <a:gd name="T7" fmla="*/ 22 h 203"/>
                <a:gd name="T8" fmla="*/ 0 w 100"/>
                <a:gd name="T9" fmla="*/ 17 h 203"/>
                <a:gd name="T10" fmla="*/ 6 w 100"/>
                <a:gd name="T11" fmla="*/ 3 h 203"/>
                <a:gd name="T12" fmla="*/ 5 w 100"/>
                <a:gd name="T13" fmla="*/ 0 h 203"/>
                <a:gd name="T14" fmla="*/ 5 w 100"/>
                <a:gd name="T15" fmla="*/ 0 h 203"/>
                <a:gd name="T16" fmla="*/ 0 60000 65536"/>
                <a:gd name="T17" fmla="*/ 0 60000 65536"/>
                <a:gd name="T18" fmla="*/ 0 60000 65536"/>
                <a:gd name="T19" fmla="*/ 0 60000 65536"/>
                <a:gd name="T20" fmla="*/ 0 60000 65536"/>
                <a:gd name="T21" fmla="*/ 0 60000 65536"/>
                <a:gd name="T22" fmla="*/ 0 60000 65536"/>
                <a:gd name="T23" fmla="*/ 0 60000 65536"/>
                <a:gd name="T24" fmla="*/ 0 w 100"/>
                <a:gd name="T25" fmla="*/ 0 h 203"/>
                <a:gd name="T26" fmla="*/ 100 w 100"/>
                <a:gd name="T27" fmla="*/ 203 h 2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0" h="203">
                  <a:moveTo>
                    <a:pt x="44" y="0"/>
                  </a:moveTo>
                  <a:lnTo>
                    <a:pt x="100" y="11"/>
                  </a:lnTo>
                  <a:lnTo>
                    <a:pt x="100" y="143"/>
                  </a:lnTo>
                  <a:lnTo>
                    <a:pt x="76" y="203"/>
                  </a:lnTo>
                  <a:lnTo>
                    <a:pt x="0" y="159"/>
                  </a:lnTo>
                  <a:lnTo>
                    <a:pt x="51" y="31"/>
                  </a:lnTo>
                  <a:lnTo>
                    <a:pt x="44"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6" name="Freeform 23">
              <a:extLst>
                <a:ext uri="{FF2B5EF4-FFF2-40B4-BE49-F238E27FC236}">
                  <a16:creationId xmlns:a16="http://schemas.microsoft.com/office/drawing/2014/main" id="{FF8D5BBB-C7B9-4A9D-98C6-751EE395060D}"/>
                </a:ext>
              </a:extLst>
            </p:cNvPr>
            <p:cNvSpPr>
              <a:spLocks/>
            </p:cNvSpPr>
            <p:nvPr/>
          </p:nvSpPr>
          <p:spPr bwMode="auto">
            <a:xfrm>
              <a:off x="4533" y="1630"/>
              <a:ext cx="178" cy="124"/>
            </a:xfrm>
            <a:custGeom>
              <a:avLst/>
              <a:gdLst>
                <a:gd name="T0" fmla="*/ 59 w 535"/>
                <a:gd name="T1" fmla="*/ 7 h 371"/>
                <a:gd name="T2" fmla="*/ 52 w 535"/>
                <a:gd name="T3" fmla="*/ 7 h 371"/>
                <a:gd name="T4" fmla="*/ 50 w 535"/>
                <a:gd name="T5" fmla="*/ 4 h 371"/>
                <a:gd name="T6" fmla="*/ 49 w 535"/>
                <a:gd name="T7" fmla="*/ 1 h 371"/>
                <a:gd name="T8" fmla="*/ 48 w 535"/>
                <a:gd name="T9" fmla="*/ 0 h 371"/>
                <a:gd name="T10" fmla="*/ 44 w 535"/>
                <a:gd name="T11" fmla="*/ 0 h 371"/>
                <a:gd name="T12" fmla="*/ 34 w 535"/>
                <a:gd name="T13" fmla="*/ 3 h 371"/>
                <a:gd name="T14" fmla="*/ 29 w 535"/>
                <a:gd name="T15" fmla="*/ 1 h 371"/>
                <a:gd name="T16" fmla="*/ 18 w 535"/>
                <a:gd name="T17" fmla="*/ 2 h 371"/>
                <a:gd name="T18" fmla="*/ 7 w 535"/>
                <a:gd name="T19" fmla="*/ 5 h 371"/>
                <a:gd name="T20" fmla="*/ 0 w 535"/>
                <a:gd name="T21" fmla="*/ 16 h 371"/>
                <a:gd name="T22" fmla="*/ 21 w 535"/>
                <a:gd name="T23" fmla="*/ 22 h 371"/>
                <a:gd name="T24" fmla="*/ 21 w 535"/>
                <a:gd name="T25" fmla="*/ 37 h 371"/>
                <a:gd name="T26" fmla="*/ 38 w 535"/>
                <a:gd name="T27" fmla="*/ 41 h 371"/>
                <a:gd name="T28" fmla="*/ 57 w 535"/>
                <a:gd name="T29" fmla="*/ 33 h 371"/>
                <a:gd name="T30" fmla="*/ 59 w 535"/>
                <a:gd name="T31" fmla="*/ 7 h 371"/>
                <a:gd name="T32" fmla="*/ 59 w 535"/>
                <a:gd name="T33" fmla="*/ 7 h 3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35"/>
                <a:gd name="T52" fmla="*/ 0 h 371"/>
                <a:gd name="T53" fmla="*/ 535 w 535"/>
                <a:gd name="T54" fmla="*/ 371 h 3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35" h="371">
                  <a:moveTo>
                    <a:pt x="535" y="66"/>
                  </a:moveTo>
                  <a:lnTo>
                    <a:pt x="468" y="66"/>
                  </a:lnTo>
                  <a:lnTo>
                    <a:pt x="448" y="38"/>
                  </a:lnTo>
                  <a:lnTo>
                    <a:pt x="442" y="12"/>
                  </a:lnTo>
                  <a:lnTo>
                    <a:pt x="429" y="0"/>
                  </a:lnTo>
                  <a:lnTo>
                    <a:pt x="393" y="0"/>
                  </a:lnTo>
                  <a:lnTo>
                    <a:pt x="310" y="28"/>
                  </a:lnTo>
                  <a:lnTo>
                    <a:pt x="261" y="12"/>
                  </a:lnTo>
                  <a:lnTo>
                    <a:pt x="159" y="21"/>
                  </a:lnTo>
                  <a:lnTo>
                    <a:pt x="61" y="42"/>
                  </a:lnTo>
                  <a:lnTo>
                    <a:pt x="0" y="148"/>
                  </a:lnTo>
                  <a:lnTo>
                    <a:pt x="191" y="199"/>
                  </a:lnTo>
                  <a:lnTo>
                    <a:pt x="189" y="335"/>
                  </a:lnTo>
                  <a:lnTo>
                    <a:pt x="346" y="371"/>
                  </a:lnTo>
                  <a:lnTo>
                    <a:pt x="514" y="298"/>
                  </a:lnTo>
                  <a:lnTo>
                    <a:pt x="535" y="6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7" name="Freeform 24">
              <a:extLst>
                <a:ext uri="{FF2B5EF4-FFF2-40B4-BE49-F238E27FC236}">
                  <a16:creationId xmlns:a16="http://schemas.microsoft.com/office/drawing/2014/main" id="{C0840A98-1086-4FA0-9D64-729C05D23953}"/>
                </a:ext>
              </a:extLst>
            </p:cNvPr>
            <p:cNvSpPr>
              <a:spLocks/>
            </p:cNvSpPr>
            <p:nvPr/>
          </p:nvSpPr>
          <p:spPr bwMode="auto">
            <a:xfrm>
              <a:off x="4715" y="985"/>
              <a:ext cx="219" cy="818"/>
            </a:xfrm>
            <a:custGeom>
              <a:avLst/>
              <a:gdLst>
                <a:gd name="T0" fmla="*/ 5 w 656"/>
                <a:gd name="T1" fmla="*/ 225 h 2454"/>
                <a:gd name="T2" fmla="*/ 13 w 656"/>
                <a:gd name="T3" fmla="*/ 273 h 2454"/>
                <a:gd name="T4" fmla="*/ 61 w 656"/>
                <a:gd name="T5" fmla="*/ 269 h 2454"/>
                <a:gd name="T6" fmla="*/ 73 w 656"/>
                <a:gd name="T7" fmla="*/ 253 h 2454"/>
                <a:gd name="T8" fmla="*/ 64 w 656"/>
                <a:gd name="T9" fmla="*/ 237 h 2454"/>
                <a:gd name="T10" fmla="*/ 53 w 656"/>
                <a:gd name="T11" fmla="*/ 233 h 2454"/>
                <a:gd name="T12" fmla="*/ 54 w 656"/>
                <a:gd name="T13" fmla="*/ 250 h 2454"/>
                <a:gd name="T14" fmla="*/ 36 w 656"/>
                <a:gd name="T15" fmla="*/ 226 h 2454"/>
                <a:gd name="T16" fmla="*/ 24 w 656"/>
                <a:gd name="T17" fmla="*/ 242 h 2454"/>
                <a:gd name="T18" fmla="*/ 23 w 656"/>
                <a:gd name="T19" fmla="*/ 229 h 2454"/>
                <a:gd name="T20" fmla="*/ 33 w 656"/>
                <a:gd name="T21" fmla="*/ 180 h 2454"/>
                <a:gd name="T22" fmla="*/ 33 w 656"/>
                <a:gd name="T23" fmla="*/ 66 h 2454"/>
                <a:gd name="T24" fmla="*/ 32 w 656"/>
                <a:gd name="T25" fmla="*/ 39 h 2454"/>
                <a:gd name="T26" fmla="*/ 32 w 656"/>
                <a:gd name="T27" fmla="*/ 32 h 2454"/>
                <a:gd name="T28" fmla="*/ 29 w 656"/>
                <a:gd name="T29" fmla="*/ 17 h 2454"/>
                <a:gd name="T30" fmla="*/ 23 w 656"/>
                <a:gd name="T31" fmla="*/ 10 h 2454"/>
                <a:gd name="T32" fmla="*/ 20 w 656"/>
                <a:gd name="T33" fmla="*/ 8 h 2454"/>
                <a:gd name="T34" fmla="*/ 20 w 656"/>
                <a:gd name="T35" fmla="*/ 4 h 2454"/>
                <a:gd name="T36" fmla="*/ 14 w 656"/>
                <a:gd name="T37" fmla="*/ 0 h 2454"/>
                <a:gd name="T38" fmla="*/ 9 w 656"/>
                <a:gd name="T39" fmla="*/ 0 h 2454"/>
                <a:gd name="T40" fmla="*/ 8 w 656"/>
                <a:gd name="T41" fmla="*/ 4 h 2454"/>
                <a:gd name="T42" fmla="*/ 9 w 656"/>
                <a:gd name="T43" fmla="*/ 16 h 2454"/>
                <a:gd name="T44" fmla="*/ 2 w 656"/>
                <a:gd name="T45" fmla="*/ 13 h 2454"/>
                <a:gd name="T46" fmla="*/ 0 w 656"/>
                <a:gd name="T47" fmla="*/ 16 h 2454"/>
                <a:gd name="T48" fmla="*/ 0 w 656"/>
                <a:gd name="T49" fmla="*/ 20 h 2454"/>
                <a:gd name="T50" fmla="*/ 2 w 656"/>
                <a:gd name="T51" fmla="*/ 23 h 2454"/>
                <a:gd name="T52" fmla="*/ 3 w 656"/>
                <a:gd name="T53" fmla="*/ 27 h 2454"/>
                <a:gd name="T54" fmla="*/ 13 w 656"/>
                <a:gd name="T55" fmla="*/ 36 h 2454"/>
                <a:gd name="T56" fmla="*/ 16 w 656"/>
                <a:gd name="T57" fmla="*/ 45 h 2454"/>
                <a:gd name="T58" fmla="*/ 16 w 656"/>
                <a:gd name="T59" fmla="*/ 84 h 2454"/>
                <a:gd name="T60" fmla="*/ 10 w 656"/>
                <a:gd name="T61" fmla="*/ 112 h 2454"/>
                <a:gd name="T62" fmla="*/ 9 w 656"/>
                <a:gd name="T63" fmla="*/ 122 h 2454"/>
                <a:gd name="T64" fmla="*/ 16 w 656"/>
                <a:gd name="T65" fmla="*/ 138 h 2454"/>
                <a:gd name="T66" fmla="*/ 12 w 656"/>
                <a:gd name="T67" fmla="*/ 185 h 2454"/>
                <a:gd name="T68" fmla="*/ 4 w 656"/>
                <a:gd name="T69" fmla="*/ 197 h 2454"/>
                <a:gd name="T70" fmla="*/ 5 w 656"/>
                <a:gd name="T71" fmla="*/ 225 h 2454"/>
                <a:gd name="T72" fmla="*/ 5 w 656"/>
                <a:gd name="T73" fmla="*/ 225 h 24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56"/>
                <a:gd name="T112" fmla="*/ 0 h 2454"/>
                <a:gd name="T113" fmla="*/ 656 w 656"/>
                <a:gd name="T114" fmla="*/ 2454 h 24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56" h="2454">
                  <a:moveTo>
                    <a:pt x="49" y="2029"/>
                  </a:moveTo>
                  <a:lnTo>
                    <a:pt x="116" y="2454"/>
                  </a:lnTo>
                  <a:lnTo>
                    <a:pt x="548" y="2422"/>
                  </a:lnTo>
                  <a:lnTo>
                    <a:pt x="656" y="2281"/>
                  </a:lnTo>
                  <a:lnTo>
                    <a:pt x="575" y="2129"/>
                  </a:lnTo>
                  <a:lnTo>
                    <a:pt x="472" y="2100"/>
                  </a:lnTo>
                  <a:lnTo>
                    <a:pt x="488" y="2253"/>
                  </a:lnTo>
                  <a:lnTo>
                    <a:pt x="320" y="2033"/>
                  </a:lnTo>
                  <a:lnTo>
                    <a:pt x="219" y="2174"/>
                  </a:lnTo>
                  <a:lnTo>
                    <a:pt x="204" y="2065"/>
                  </a:lnTo>
                  <a:lnTo>
                    <a:pt x="293" y="1621"/>
                  </a:lnTo>
                  <a:lnTo>
                    <a:pt x="296" y="596"/>
                  </a:lnTo>
                  <a:lnTo>
                    <a:pt x="284" y="348"/>
                  </a:lnTo>
                  <a:lnTo>
                    <a:pt x="288" y="288"/>
                  </a:lnTo>
                  <a:lnTo>
                    <a:pt x="260" y="151"/>
                  </a:lnTo>
                  <a:lnTo>
                    <a:pt x="208" y="88"/>
                  </a:lnTo>
                  <a:lnTo>
                    <a:pt x="181" y="68"/>
                  </a:lnTo>
                  <a:lnTo>
                    <a:pt x="181" y="32"/>
                  </a:lnTo>
                  <a:lnTo>
                    <a:pt x="128" y="0"/>
                  </a:lnTo>
                  <a:lnTo>
                    <a:pt x="80" y="0"/>
                  </a:lnTo>
                  <a:lnTo>
                    <a:pt x="69" y="39"/>
                  </a:lnTo>
                  <a:lnTo>
                    <a:pt x="80" y="140"/>
                  </a:lnTo>
                  <a:lnTo>
                    <a:pt x="16" y="115"/>
                  </a:lnTo>
                  <a:lnTo>
                    <a:pt x="0" y="148"/>
                  </a:lnTo>
                  <a:lnTo>
                    <a:pt x="0" y="180"/>
                  </a:lnTo>
                  <a:lnTo>
                    <a:pt x="20" y="204"/>
                  </a:lnTo>
                  <a:lnTo>
                    <a:pt x="28" y="245"/>
                  </a:lnTo>
                  <a:lnTo>
                    <a:pt x="116" y="328"/>
                  </a:lnTo>
                  <a:lnTo>
                    <a:pt x="140" y="408"/>
                  </a:lnTo>
                  <a:lnTo>
                    <a:pt x="148" y="753"/>
                  </a:lnTo>
                  <a:lnTo>
                    <a:pt x="92" y="1008"/>
                  </a:lnTo>
                  <a:lnTo>
                    <a:pt x="80" y="1097"/>
                  </a:lnTo>
                  <a:lnTo>
                    <a:pt x="140" y="1241"/>
                  </a:lnTo>
                  <a:lnTo>
                    <a:pt x="105" y="1661"/>
                  </a:lnTo>
                  <a:lnTo>
                    <a:pt x="36" y="1773"/>
                  </a:lnTo>
                  <a:lnTo>
                    <a:pt x="49" y="2029"/>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8" name="Freeform 25">
              <a:extLst>
                <a:ext uri="{FF2B5EF4-FFF2-40B4-BE49-F238E27FC236}">
                  <a16:creationId xmlns:a16="http://schemas.microsoft.com/office/drawing/2014/main" id="{E0D71E66-7635-4AA0-953F-EDE1F0010FA5}"/>
                </a:ext>
              </a:extLst>
            </p:cNvPr>
            <p:cNvSpPr>
              <a:spLocks/>
            </p:cNvSpPr>
            <p:nvPr/>
          </p:nvSpPr>
          <p:spPr bwMode="auto">
            <a:xfrm>
              <a:off x="5041" y="1309"/>
              <a:ext cx="333" cy="338"/>
            </a:xfrm>
            <a:custGeom>
              <a:avLst/>
              <a:gdLst>
                <a:gd name="T0" fmla="*/ 4 w 999"/>
                <a:gd name="T1" fmla="*/ 86 h 1014"/>
                <a:gd name="T2" fmla="*/ 0 w 999"/>
                <a:gd name="T3" fmla="*/ 68 h 1014"/>
                <a:gd name="T4" fmla="*/ 7 w 999"/>
                <a:gd name="T5" fmla="*/ 57 h 1014"/>
                <a:gd name="T6" fmla="*/ 5 w 999"/>
                <a:gd name="T7" fmla="*/ 39 h 1014"/>
                <a:gd name="T8" fmla="*/ 11 w 999"/>
                <a:gd name="T9" fmla="*/ 24 h 1014"/>
                <a:gd name="T10" fmla="*/ 20 w 999"/>
                <a:gd name="T11" fmla="*/ 20 h 1014"/>
                <a:gd name="T12" fmla="*/ 35 w 999"/>
                <a:gd name="T13" fmla="*/ 17 h 1014"/>
                <a:gd name="T14" fmla="*/ 53 w 999"/>
                <a:gd name="T15" fmla="*/ 10 h 1014"/>
                <a:gd name="T16" fmla="*/ 86 w 999"/>
                <a:gd name="T17" fmla="*/ 0 h 1014"/>
                <a:gd name="T18" fmla="*/ 105 w 999"/>
                <a:gd name="T19" fmla="*/ 0 h 1014"/>
                <a:gd name="T20" fmla="*/ 102 w 999"/>
                <a:gd name="T21" fmla="*/ 15 h 1014"/>
                <a:gd name="T22" fmla="*/ 108 w 999"/>
                <a:gd name="T23" fmla="*/ 18 h 1014"/>
                <a:gd name="T24" fmla="*/ 111 w 999"/>
                <a:gd name="T25" fmla="*/ 20 h 1014"/>
                <a:gd name="T26" fmla="*/ 42 w 999"/>
                <a:gd name="T27" fmla="*/ 71 h 1014"/>
                <a:gd name="T28" fmla="*/ 59 w 999"/>
                <a:gd name="T29" fmla="*/ 73 h 1014"/>
                <a:gd name="T30" fmla="*/ 81 w 999"/>
                <a:gd name="T31" fmla="*/ 103 h 1014"/>
                <a:gd name="T32" fmla="*/ 81 w 999"/>
                <a:gd name="T33" fmla="*/ 113 h 1014"/>
                <a:gd name="T34" fmla="*/ 44 w 999"/>
                <a:gd name="T35" fmla="*/ 82 h 1014"/>
                <a:gd name="T36" fmla="*/ 21 w 999"/>
                <a:gd name="T37" fmla="*/ 75 h 1014"/>
                <a:gd name="T38" fmla="*/ 4 w 999"/>
                <a:gd name="T39" fmla="*/ 86 h 1014"/>
                <a:gd name="T40" fmla="*/ 4 w 999"/>
                <a:gd name="T41" fmla="*/ 86 h 10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99"/>
                <a:gd name="T64" fmla="*/ 0 h 1014"/>
                <a:gd name="T65" fmla="*/ 999 w 999"/>
                <a:gd name="T66" fmla="*/ 1014 h 10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99" h="1014">
                  <a:moveTo>
                    <a:pt x="32" y="770"/>
                  </a:moveTo>
                  <a:lnTo>
                    <a:pt x="0" y="613"/>
                  </a:lnTo>
                  <a:lnTo>
                    <a:pt x="63" y="513"/>
                  </a:lnTo>
                  <a:lnTo>
                    <a:pt x="47" y="349"/>
                  </a:lnTo>
                  <a:lnTo>
                    <a:pt x="96" y="213"/>
                  </a:lnTo>
                  <a:lnTo>
                    <a:pt x="184" y="177"/>
                  </a:lnTo>
                  <a:lnTo>
                    <a:pt x="316" y="157"/>
                  </a:lnTo>
                  <a:lnTo>
                    <a:pt x="480" y="92"/>
                  </a:lnTo>
                  <a:lnTo>
                    <a:pt x="771" y="0"/>
                  </a:lnTo>
                  <a:lnTo>
                    <a:pt x="948" y="0"/>
                  </a:lnTo>
                  <a:lnTo>
                    <a:pt x="916" y="132"/>
                  </a:lnTo>
                  <a:lnTo>
                    <a:pt x="975" y="161"/>
                  </a:lnTo>
                  <a:lnTo>
                    <a:pt x="999" y="184"/>
                  </a:lnTo>
                  <a:lnTo>
                    <a:pt x="379" y="640"/>
                  </a:lnTo>
                  <a:lnTo>
                    <a:pt x="527" y="656"/>
                  </a:lnTo>
                  <a:lnTo>
                    <a:pt x="731" y="925"/>
                  </a:lnTo>
                  <a:lnTo>
                    <a:pt x="731" y="1014"/>
                  </a:lnTo>
                  <a:lnTo>
                    <a:pt x="396" y="737"/>
                  </a:lnTo>
                  <a:lnTo>
                    <a:pt x="191" y="673"/>
                  </a:lnTo>
                  <a:lnTo>
                    <a:pt x="32" y="77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79" name="Freeform 26">
              <a:extLst>
                <a:ext uri="{FF2B5EF4-FFF2-40B4-BE49-F238E27FC236}">
                  <a16:creationId xmlns:a16="http://schemas.microsoft.com/office/drawing/2014/main" id="{C36F59FD-41C4-4FB0-BCAB-C70ED18D71D5}"/>
                </a:ext>
              </a:extLst>
            </p:cNvPr>
            <p:cNvSpPr>
              <a:spLocks/>
            </p:cNvSpPr>
            <p:nvPr/>
          </p:nvSpPr>
          <p:spPr bwMode="auto">
            <a:xfrm>
              <a:off x="5372" y="1090"/>
              <a:ext cx="190" cy="234"/>
            </a:xfrm>
            <a:custGeom>
              <a:avLst/>
              <a:gdLst>
                <a:gd name="T0" fmla="*/ 10 w 569"/>
                <a:gd name="T1" fmla="*/ 61 h 701"/>
                <a:gd name="T2" fmla="*/ 0 w 569"/>
                <a:gd name="T3" fmla="*/ 67 h 701"/>
                <a:gd name="T4" fmla="*/ 3 w 569"/>
                <a:gd name="T5" fmla="*/ 77 h 701"/>
                <a:gd name="T6" fmla="*/ 25 w 569"/>
                <a:gd name="T7" fmla="*/ 78 h 701"/>
                <a:gd name="T8" fmla="*/ 29 w 569"/>
                <a:gd name="T9" fmla="*/ 71 h 701"/>
                <a:gd name="T10" fmla="*/ 33 w 569"/>
                <a:gd name="T11" fmla="*/ 62 h 701"/>
                <a:gd name="T12" fmla="*/ 30 w 569"/>
                <a:gd name="T13" fmla="*/ 24 h 701"/>
                <a:gd name="T14" fmla="*/ 41 w 569"/>
                <a:gd name="T15" fmla="*/ 44 h 701"/>
                <a:gd name="T16" fmla="*/ 62 w 569"/>
                <a:gd name="T17" fmla="*/ 57 h 701"/>
                <a:gd name="T18" fmla="*/ 63 w 569"/>
                <a:gd name="T19" fmla="*/ 49 h 701"/>
                <a:gd name="T20" fmla="*/ 34 w 569"/>
                <a:gd name="T21" fmla="*/ 24 h 701"/>
                <a:gd name="T22" fmla="*/ 15 w 569"/>
                <a:gd name="T23" fmla="*/ 0 h 701"/>
                <a:gd name="T24" fmla="*/ 13 w 569"/>
                <a:gd name="T25" fmla="*/ 3 h 701"/>
                <a:gd name="T26" fmla="*/ 20 w 569"/>
                <a:gd name="T27" fmla="*/ 15 h 701"/>
                <a:gd name="T28" fmla="*/ 15 w 569"/>
                <a:gd name="T29" fmla="*/ 17 h 701"/>
                <a:gd name="T30" fmla="*/ 12 w 569"/>
                <a:gd name="T31" fmla="*/ 28 h 701"/>
                <a:gd name="T32" fmla="*/ 10 w 569"/>
                <a:gd name="T33" fmla="*/ 61 h 701"/>
                <a:gd name="T34" fmla="*/ 10 w 569"/>
                <a:gd name="T35" fmla="*/ 61 h 70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569"/>
                <a:gd name="T55" fmla="*/ 0 h 701"/>
                <a:gd name="T56" fmla="*/ 569 w 569"/>
                <a:gd name="T57" fmla="*/ 701 h 70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569" h="701">
                  <a:moveTo>
                    <a:pt x="89" y="549"/>
                  </a:moveTo>
                  <a:lnTo>
                    <a:pt x="0" y="600"/>
                  </a:lnTo>
                  <a:lnTo>
                    <a:pt x="24" y="696"/>
                  </a:lnTo>
                  <a:lnTo>
                    <a:pt x="224" y="701"/>
                  </a:lnTo>
                  <a:lnTo>
                    <a:pt x="260" y="636"/>
                  </a:lnTo>
                  <a:lnTo>
                    <a:pt x="300" y="553"/>
                  </a:lnTo>
                  <a:lnTo>
                    <a:pt x="273" y="216"/>
                  </a:lnTo>
                  <a:lnTo>
                    <a:pt x="372" y="392"/>
                  </a:lnTo>
                  <a:lnTo>
                    <a:pt x="560" y="513"/>
                  </a:lnTo>
                  <a:lnTo>
                    <a:pt x="569" y="441"/>
                  </a:lnTo>
                  <a:lnTo>
                    <a:pt x="304" y="220"/>
                  </a:lnTo>
                  <a:lnTo>
                    <a:pt x="132" y="0"/>
                  </a:lnTo>
                  <a:lnTo>
                    <a:pt x="116" y="28"/>
                  </a:lnTo>
                  <a:lnTo>
                    <a:pt x="181" y="132"/>
                  </a:lnTo>
                  <a:lnTo>
                    <a:pt x="132" y="157"/>
                  </a:lnTo>
                  <a:lnTo>
                    <a:pt x="112" y="256"/>
                  </a:lnTo>
                  <a:lnTo>
                    <a:pt x="89" y="54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0" name="Freeform 27">
              <a:extLst>
                <a:ext uri="{FF2B5EF4-FFF2-40B4-BE49-F238E27FC236}">
                  <a16:creationId xmlns:a16="http://schemas.microsoft.com/office/drawing/2014/main" id="{DFDC697A-C07B-4AB2-87E4-CD2306072E51}"/>
                </a:ext>
              </a:extLst>
            </p:cNvPr>
            <p:cNvSpPr>
              <a:spLocks/>
            </p:cNvSpPr>
            <p:nvPr/>
          </p:nvSpPr>
          <p:spPr bwMode="auto">
            <a:xfrm>
              <a:off x="5416" y="1091"/>
              <a:ext cx="180" cy="174"/>
            </a:xfrm>
            <a:custGeom>
              <a:avLst/>
              <a:gdLst>
                <a:gd name="T0" fmla="*/ 0 w 540"/>
                <a:gd name="T1" fmla="*/ 2 h 521"/>
                <a:gd name="T2" fmla="*/ 9 w 540"/>
                <a:gd name="T3" fmla="*/ 12 h 521"/>
                <a:gd name="T4" fmla="*/ 16 w 540"/>
                <a:gd name="T5" fmla="*/ 20 h 521"/>
                <a:gd name="T6" fmla="*/ 25 w 540"/>
                <a:gd name="T7" fmla="*/ 35 h 521"/>
                <a:gd name="T8" fmla="*/ 35 w 540"/>
                <a:gd name="T9" fmla="*/ 41 h 521"/>
                <a:gd name="T10" fmla="*/ 46 w 540"/>
                <a:gd name="T11" fmla="*/ 52 h 521"/>
                <a:gd name="T12" fmla="*/ 48 w 540"/>
                <a:gd name="T13" fmla="*/ 56 h 521"/>
                <a:gd name="T14" fmla="*/ 52 w 540"/>
                <a:gd name="T15" fmla="*/ 58 h 521"/>
                <a:gd name="T16" fmla="*/ 60 w 540"/>
                <a:gd name="T17" fmla="*/ 50 h 521"/>
                <a:gd name="T18" fmla="*/ 60 w 540"/>
                <a:gd name="T19" fmla="*/ 47 h 521"/>
                <a:gd name="T20" fmla="*/ 54 w 540"/>
                <a:gd name="T21" fmla="*/ 38 h 521"/>
                <a:gd name="T22" fmla="*/ 34 w 540"/>
                <a:gd name="T23" fmla="*/ 21 h 521"/>
                <a:gd name="T24" fmla="*/ 9 w 540"/>
                <a:gd name="T25" fmla="*/ 0 h 521"/>
                <a:gd name="T26" fmla="*/ 0 w 540"/>
                <a:gd name="T27" fmla="*/ 2 h 521"/>
                <a:gd name="T28" fmla="*/ 0 w 540"/>
                <a:gd name="T29" fmla="*/ 2 h 52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40"/>
                <a:gd name="T46" fmla="*/ 0 h 521"/>
                <a:gd name="T47" fmla="*/ 540 w 540"/>
                <a:gd name="T48" fmla="*/ 521 h 52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40" h="521">
                  <a:moveTo>
                    <a:pt x="0" y="21"/>
                  </a:moveTo>
                  <a:lnTo>
                    <a:pt x="79" y="109"/>
                  </a:lnTo>
                  <a:lnTo>
                    <a:pt x="142" y="183"/>
                  </a:lnTo>
                  <a:lnTo>
                    <a:pt x="227" y="316"/>
                  </a:lnTo>
                  <a:lnTo>
                    <a:pt x="317" y="369"/>
                  </a:lnTo>
                  <a:lnTo>
                    <a:pt x="411" y="465"/>
                  </a:lnTo>
                  <a:lnTo>
                    <a:pt x="432" y="504"/>
                  </a:lnTo>
                  <a:lnTo>
                    <a:pt x="467" y="521"/>
                  </a:lnTo>
                  <a:lnTo>
                    <a:pt x="536" y="450"/>
                  </a:lnTo>
                  <a:lnTo>
                    <a:pt x="540" y="422"/>
                  </a:lnTo>
                  <a:lnTo>
                    <a:pt x="487" y="337"/>
                  </a:lnTo>
                  <a:lnTo>
                    <a:pt x="302" y="186"/>
                  </a:lnTo>
                  <a:lnTo>
                    <a:pt x="82" y="0"/>
                  </a:lnTo>
                  <a:lnTo>
                    <a:pt x="0" y="21"/>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1" name="Freeform 28">
              <a:extLst>
                <a:ext uri="{FF2B5EF4-FFF2-40B4-BE49-F238E27FC236}">
                  <a16:creationId xmlns:a16="http://schemas.microsoft.com/office/drawing/2014/main" id="{469EC3B9-B5A0-4BDC-BE8A-DE58665940A5}"/>
                </a:ext>
              </a:extLst>
            </p:cNvPr>
            <p:cNvSpPr>
              <a:spLocks/>
            </p:cNvSpPr>
            <p:nvPr/>
          </p:nvSpPr>
          <p:spPr bwMode="auto">
            <a:xfrm>
              <a:off x="5410" y="1133"/>
              <a:ext cx="98" cy="210"/>
            </a:xfrm>
            <a:custGeom>
              <a:avLst/>
              <a:gdLst>
                <a:gd name="T0" fmla="*/ 4 w 295"/>
                <a:gd name="T1" fmla="*/ 19 h 631"/>
                <a:gd name="T2" fmla="*/ 5 w 295"/>
                <a:gd name="T3" fmla="*/ 10 h 631"/>
                <a:gd name="T4" fmla="*/ 9 w 295"/>
                <a:gd name="T5" fmla="*/ 9 h 631"/>
                <a:gd name="T6" fmla="*/ 12 w 295"/>
                <a:gd name="T7" fmla="*/ 9 h 631"/>
                <a:gd name="T8" fmla="*/ 14 w 295"/>
                <a:gd name="T9" fmla="*/ 16 h 631"/>
                <a:gd name="T10" fmla="*/ 10 w 295"/>
                <a:gd name="T11" fmla="*/ 20 h 631"/>
                <a:gd name="T12" fmla="*/ 14 w 295"/>
                <a:gd name="T13" fmla="*/ 23 h 631"/>
                <a:gd name="T14" fmla="*/ 17 w 295"/>
                <a:gd name="T15" fmla="*/ 37 h 631"/>
                <a:gd name="T16" fmla="*/ 16 w 295"/>
                <a:gd name="T17" fmla="*/ 44 h 631"/>
                <a:gd name="T18" fmla="*/ 9 w 295"/>
                <a:gd name="T19" fmla="*/ 51 h 631"/>
                <a:gd name="T20" fmla="*/ 17 w 295"/>
                <a:gd name="T21" fmla="*/ 56 h 631"/>
                <a:gd name="T22" fmla="*/ 28 w 295"/>
                <a:gd name="T23" fmla="*/ 70 h 631"/>
                <a:gd name="T24" fmla="*/ 33 w 295"/>
                <a:gd name="T25" fmla="*/ 67 h 631"/>
                <a:gd name="T26" fmla="*/ 30 w 295"/>
                <a:gd name="T27" fmla="*/ 34 h 631"/>
                <a:gd name="T28" fmla="*/ 26 w 295"/>
                <a:gd name="T29" fmla="*/ 15 h 631"/>
                <a:gd name="T30" fmla="*/ 10 w 295"/>
                <a:gd name="T31" fmla="*/ 0 h 631"/>
                <a:gd name="T32" fmla="*/ 4 w 295"/>
                <a:gd name="T33" fmla="*/ 3 h 631"/>
                <a:gd name="T34" fmla="*/ 0 w 295"/>
                <a:gd name="T35" fmla="*/ 9 h 631"/>
                <a:gd name="T36" fmla="*/ 1 w 295"/>
                <a:gd name="T37" fmla="*/ 20 h 631"/>
                <a:gd name="T38" fmla="*/ 4 w 295"/>
                <a:gd name="T39" fmla="*/ 19 h 631"/>
                <a:gd name="T40" fmla="*/ 4 w 295"/>
                <a:gd name="T41" fmla="*/ 19 h 63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5"/>
                <a:gd name="T64" fmla="*/ 0 h 631"/>
                <a:gd name="T65" fmla="*/ 295 w 295"/>
                <a:gd name="T66" fmla="*/ 631 h 63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5" h="631">
                  <a:moveTo>
                    <a:pt x="32" y="175"/>
                  </a:moveTo>
                  <a:lnTo>
                    <a:pt x="42" y="93"/>
                  </a:lnTo>
                  <a:lnTo>
                    <a:pt x="82" y="80"/>
                  </a:lnTo>
                  <a:lnTo>
                    <a:pt x="104" y="80"/>
                  </a:lnTo>
                  <a:lnTo>
                    <a:pt x="124" y="143"/>
                  </a:lnTo>
                  <a:lnTo>
                    <a:pt x="89" y="183"/>
                  </a:lnTo>
                  <a:lnTo>
                    <a:pt x="130" y="206"/>
                  </a:lnTo>
                  <a:lnTo>
                    <a:pt x="151" y="331"/>
                  </a:lnTo>
                  <a:lnTo>
                    <a:pt x="148" y="397"/>
                  </a:lnTo>
                  <a:lnTo>
                    <a:pt x="79" y="456"/>
                  </a:lnTo>
                  <a:lnTo>
                    <a:pt x="158" y="503"/>
                  </a:lnTo>
                  <a:lnTo>
                    <a:pt x="257" y="631"/>
                  </a:lnTo>
                  <a:lnTo>
                    <a:pt x="295" y="602"/>
                  </a:lnTo>
                  <a:lnTo>
                    <a:pt x="270" y="305"/>
                  </a:lnTo>
                  <a:lnTo>
                    <a:pt x="239" y="137"/>
                  </a:lnTo>
                  <a:lnTo>
                    <a:pt x="92" y="0"/>
                  </a:lnTo>
                  <a:lnTo>
                    <a:pt x="32" y="30"/>
                  </a:lnTo>
                  <a:lnTo>
                    <a:pt x="0" y="84"/>
                  </a:lnTo>
                  <a:lnTo>
                    <a:pt x="8" y="180"/>
                  </a:lnTo>
                  <a:lnTo>
                    <a:pt x="32" y="17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2" name="Freeform 29">
              <a:extLst>
                <a:ext uri="{FF2B5EF4-FFF2-40B4-BE49-F238E27FC236}">
                  <a16:creationId xmlns:a16="http://schemas.microsoft.com/office/drawing/2014/main" id="{EE8897F8-FEF8-4F2C-AE52-74ED5E4C9A39}"/>
                </a:ext>
              </a:extLst>
            </p:cNvPr>
            <p:cNvSpPr>
              <a:spLocks/>
            </p:cNvSpPr>
            <p:nvPr/>
          </p:nvSpPr>
          <p:spPr bwMode="auto">
            <a:xfrm>
              <a:off x="5505" y="1232"/>
              <a:ext cx="43" cy="62"/>
            </a:xfrm>
            <a:custGeom>
              <a:avLst/>
              <a:gdLst>
                <a:gd name="T0" fmla="*/ 0 w 128"/>
                <a:gd name="T1" fmla="*/ 10 h 188"/>
                <a:gd name="T2" fmla="*/ 4 w 128"/>
                <a:gd name="T3" fmla="*/ 8 h 188"/>
                <a:gd name="T4" fmla="*/ 7 w 128"/>
                <a:gd name="T5" fmla="*/ 11 h 188"/>
                <a:gd name="T6" fmla="*/ 6 w 128"/>
                <a:gd name="T7" fmla="*/ 5 h 188"/>
                <a:gd name="T8" fmla="*/ 3 w 128"/>
                <a:gd name="T9" fmla="*/ 0 h 188"/>
                <a:gd name="T10" fmla="*/ 11 w 128"/>
                <a:gd name="T11" fmla="*/ 5 h 188"/>
                <a:gd name="T12" fmla="*/ 14 w 128"/>
                <a:gd name="T13" fmla="*/ 17 h 188"/>
                <a:gd name="T14" fmla="*/ 9 w 128"/>
                <a:gd name="T15" fmla="*/ 17 h 188"/>
                <a:gd name="T16" fmla="*/ 1 w 128"/>
                <a:gd name="T17" fmla="*/ 20 h 188"/>
                <a:gd name="T18" fmla="*/ 0 w 128"/>
                <a:gd name="T19" fmla="*/ 10 h 188"/>
                <a:gd name="T20" fmla="*/ 0 w 128"/>
                <a:gd name="T21" fmla="*/ 10 h 1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8"/>
                <a:gd name="T34" fmla="*/ 0 h 188"/>
                <a:gd name="T35" fmla="*/ 128 w 128"/>
                <a:gd name="T36" fmla="*/ 188 h 1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8" h="188">
                  <a:moveTo>
                    <a:pt x="0" y="93"/>
                  </a:moveTo>
                  <a:lnTo>
                    <a:pt x="35" y="71"/>
                  </a:lnTo>
                  <a:lnTo>
                    <a:pt x="66" y="100"/>
                  </a:lnTo>
                  <a:lnTo>
                    <a:pt x="56" y="46"/>
                  </a:lnTo>
                  <a:lnTo>
                    <a:pt x="29" y="0"/>
                  </a:lnTo>
                  <a:lnTo>
                    <a:pt x="96" y="50"/>
                  </a:lnTo>
                  <a:lnTo>
                    <a:pt x="128" y="156"/>
                  </a:lnTo>
                  <a:lnTo>
                    <a:pt x="80" y="162"/>
                  </a:lnTo>
                  <a:lnTo>
                    <a:pt x="6" y="188"/>
                  </a:lnTo>
                  <a:lnTo>
                    <a:pt x="0" y="9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3" name="Freeform 30">
              <a:extLst>
                <a:ext uri="{FF2B5EF4-FFF2-40B4-BE49-F238E27FC236}">
                  <a16:creationId xmlns:a16="http://schemas.microsoft.com/office/drawing/2014/main" id="{DEAB8622-B0E6-4012-965E-62037BAD8FA7}"/>
                </a:ext>
              </a:extLst>
            </p:cNvPr>
            <p:cNvSpPr>
              <a:spLocks/>
            </p:cNvSpPr>
            <p:nvPr/>
          </p:nvSpPr>
          <p:spPr bwMode="auto">
            <a:xfrm>
              <a:off x="4830" y="1620"/>
              <a:ext cx="285" cy="165"/>
            </a:xfrm>
            <a:custGeom>
              <a:avLst/>
              <a:gdLst>
                <a:gd name="T0" fmla="*/ 9 w 857"/>
                <a:gd name="T1" fmla="*/ 8 h 495"/>
                <a:gd name="T2" fmla="*/ 17 w 857"/>
                <a:gd name="T3" fmla="*/ 10 h 495"/>
                <a:gd name="T4" fmla="*/ 36 w 857"/>
                <a:gd name="T5" fmla="*/ 30 h 495"/>
                <a:gd name="T6" fmla="*/ 29 w 857"/>
                <a:gd name="T7" fmla="*/ 16 h 495"/>
                <a:gd name="T8" fmla="*/ 33 w 857"/>
                <a:gd name="T9" fmla="*/ 16 h 495"/>
                <a:gd name="T10" fmla="*/ 45 w 857"/>
                <a:gd name="T11" fmla="*/ 29 h 495"/>
                <a:gd name="T12" fmla="*/ 42 w 857"/>
                <a:gd name="T13" fmla="*/ 16 h 495"/>
                <a:gd name="T14" fmla="*/ 47 w 857"/>
                <a:gd name="T15" fmla="*/ 16 h 495"/>
                <a:gd name="T16" fmla="*/ 66 w 857"/>
                <a:gd name="T17" fmla="*/ 33 h 495"/>
                <a:gd name="T18" fmla="*/ 58 w 857"/>
                <a:gd name="T19" fmla="*/ 22 h 495"/>
                <a:gd name="T20" fmla="*/ 64 w 857"/>
                <a:gd name="T21" fmla="*/ 23 h 495"/>
                <a:gd name="T22" fmla="*/ 72 w 857"/>
                <a:gd name="T23" fmla="*/ 27 h 495"/>
                <a:gd name="T24" fmla="*/ 82 w 857"/>
                <a:gd name="T25" fmla="*/ 32 h 495"/>
                <a:gd name="T26" fmla="*/ 89 w 857"/>
                <a:gd name="T27" fmla="*/ 46 h 495"/>
                <a:gd name="T28" fmla="*/ 92 w 857"/>
                <a:gd name="T29" fmla="*/ 55 h 495"/>
                <a:gd name="T30" fmla="*/ 89 w 857"/>
                <a:gd name="T31" fmla="*/ 35 h 495"/>
                <a:gd name="T32" fmla="*/ 95 w 857"/>
                <a:gd name="T33" fmla="*/ 43 h 495"/>
                <a:gd name="T34" fmla="*/ 95 w 857"/>
                <a:gd name="T35" fmla="*/ 42 h 495"/>
                <a:gd name="T36" fmla="*/ 95 w 857"/>
                <a:gd name="T37" fmla="*/ 41 h 495"/>
                <a:gd name="T38" fmla="*/ 94 w 857"/>
                <a:gd name="T39" fmla="*/ 38 h 495"/>
                <a:gd name="T40" fmla="*/ 88 w 857"/>
                <a:gd name="T41" fmla="*/ 22 h 495"/>
                <a:gd name="T42" fmla="*/ 85 w 857"/>
                <a:gd name="T43" fmla="*/ 25 h 495"/>
                <a:gd name="T44" fmla="*/ 70 w 857"/>
                <a:gd name="T45" fmla="*/ 20 h 495"/>
                <a:gd name="T46" fmla="*/ 54 w 857"/>
                <a:gd name="T47" fmla="*/ 15 h 495"/>
                <a:gd name="T48" fmla="*/ 49 w 857"/>
                <a:gd name="T49" fmla="*/ 15 h 495"/>
                <a:gd name="T50" fmla="*/ 39 w 857"/>
                <a:gd name="T51" fmla="*/ 11 h 495"/>
                <a:gd name="T52" fmla="*/ 32 w 857"/>
                <a:gd name="T53" fmla="*/ 11 h 495"/>
                <a:gd name="T54" fmla="*/ 22 w 857"/>
                <a:gd name="T55" fmla="*/ 7 h 495"/>
                <a:gd name="T56" fmla="*/ 15 w 857"/>
                <a:gd name="T57" fmla="*/ 6 h 495"/>
                <a:gd name="T58" fmla="*/ 3 w 857"/>
                <a:gd name="T59" fmla="*/ 0 h 495"/>
                <a:gd name="T60" fmla="*/ 0 w 857"/>
                <a:gd name="T61" fmla="*/ 0 h 495"/>
                <a:gd name="T62" fmla="*/ 4 w 857"/>
                <a:gd name="T63" fmla="*/ 7 h 495"/>
                <a:gd name="T64" fmla="*/ 9 w 857"/>
                <a:gd name="T65" fmla="*/ 8 h 495"/>
                <a:gd name="T66" fmla="*/ 9 w 857"/>
                <a:gd name="T67" fmla="*/ 8 h 4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57"/>
                <a:gd name="T103" fmla="*/ 0 h 495"/>
                <a:gd name="T104" fmla="*/ 857 w 857"/>
                <a:gd name="T105" fmla="*/ 495 h 4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57" h="495">
                  <a:moveTo>
                    <a:pt x="79" y="69"/>
                  </a:moveTo>
                  <a:lnTo>
                    <a:pt x="156" y="86"/>
                  </a:lnTo>
                  <a:lnTo>
                    <a:pt x="329" y="270"/>
                  </a:lnTo>
                  <a:lnTo>
                    <a:pt x="260" y="146"/>
                  </a:lnTo>
                  <a:lnTo>
                    <a:pt x="296" y="143"/>
                  </a:lnTo>
                  <a:lnTo>
                    <a:pt x="403" y="258"/>
                  </a:lnTo>
                  <a:lnTo>
                    <a:pt x="377" y="148"/>
                  </a:lnTo>
                  <a:lnTo>
                    <a:pt x="428" y="148"/>
                  </a:lnTo>
                  <a:lnTo>
                    <a:pt x="597" y="300"/>
                  </a:lnTo>
                  <a:lnTo>
                    <a:pt x="527" y="198"/>
                  </a:lnTo>
                  <a:lnTo>
                    <a:pt x="573" y="204"/>
                  </a:lnTo>
                  <a:lnTo>
                    <a:pt x="650" y="245"/>
                  </a:lnTo>
                  <a:lnTo>
                    <a:pt x="744" y="285"/>
                  </a:lnTo>
                  <a:lnTo>
                    <a:pt x="810" y="418"/>
                  </a:lnTo>
                  <a:lnTo>
                    <a:pt x="834" y="495"/>
                  </a:lnTo>
                  <a:lnTo>
                    <a:pt x="804" y="316"/>
                  </a:lnTo>
                  <a:lnTo>
                    <a:pt x="856" y="387"/>
                  </a:lnTo>
                  <a:lnTo>
                    <a:pt x="857" y="382"/>
                  </a:lnTo>
                  <a:lnTo>
                    <a:pt x="857" y="369"/>
                  </a:lnTo>
                  <a:lnTo>
                    <a:pt x="853" y="341"/>
                  </a:lnTo>
                  <a:lnTo>
                    <a:pt x="801" y="198"/>
                  </a:lnTo>
                  <a:lnTo>
                    <a:pt x="771" y="222"/>
                  </a:lnTo>
                  <a:lnTo>
                    <a:pt x="633" y="181"/>
                  </a:lnTo>
                  <a:lnTo>
                    <a:pt x="488" y="135"/>
                  </a:lnTo>
                  <a:lnTo>
                    <a:pt x="441" y="132"/>
                  </a:lnTo>
                  <a:lnTo>
                    <a:pt x="356" y="96"/>
                  </a:lnTo>
                  <a:lnTo>
                    <a:pt x="290" y="102"/>
                  </a:lnTo>
                  <a:lnTo>
                    <a:pt x="194" y="60"/>
                  </a:lnTo>
                  <a:lnTo>
                    <a:pt x="139" y="53"/>
                  </a:lnTo>
                  <a:lnTo>
                    <a:pt x="30" y="0"/>
                  </a:lnTo>
                  <a:lnTo>
                    <a:pt x="0" y="0"/>
                  </a:lnTo>
                  <a:lnTo>
                    <a:pt x="40" y="60"/>
                  </a:lnTo>
                  <a:lnTo>
                    <a:pt x="79" y="69"/>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4" name="Freeform 31">
              <a:extLst>
                <a:ext uri="{FF2B5EF4-FFF2-40B4-BE49-F238E27FC236}">
                  <a16:creationId xmlns:a16="http://schemas.microsoft.com/office/drawing/2014/main" id="{5E586F87-24F4-42C1-B60C-F1C3A7666812}"/>
                </a:ext>
              </a:extLst>
            </p:cNvPr>
            <p:cNvSpPr>
              <a:spLocks/>
            </p:cNvSpPr>
            <p:nvPr/>
          </p:nvSpPr>
          <p:spPr bwMode="auto">
            <a:xfrm>
              <a:off x="4841" y="1767"/>
              <a:ext cx="288" cy="145"/>
            </a:xfrm>
            <a:custGeom>
              <a:avLst/>
              <a:gdLst>
                <a:gd name="T0" fmla="*/ 0 w 863"/>
                <a:gd name="T1" fmla="*/ 25 h 435"/>
                <a:gd name="T2" fmla="*/ 22 w 863"/>
                <a:gd name="T3" fmla="*/ 18 h 435"/>
                <a:gd name="T4" fmla="*/ 31 w 863"/>
                <a:gd name="T5" fmla="*/ 13 h 435"/>
                <a:gd name="T6" fmla="*/ 38 w 863"/>
                <a:gd name="T7" fmla="*/ 0 h 435"/>
                <a:gd name="T8" fmla="*/ 36 w 863"/>
                <a:gd name="T9" fmla="*/ 11 h 435"/>
                <a:gd name="T10" fmla="*/ 38 w 863"/>
                <a:gd name="T11" fmla="*/ 22 h 435"/>
                <a:gd name="T12" fmla="*/ 44 w 863"/>
                <a:gd name="T13" fmla="*/ 4 h 435"/>
                <a:gd name="T14" fmla="*/ 55 w 863"/>
                <a:gd name="T15" fmla="*/ 9 h 435"/>
                <a:gd name="T16" fmla="*/ 63 w 863"/>
                <a:gd name="T17" fmla="*/ 22 h 435"/>
                <a:gd name="T18" fmla="*/ 75 w 863"/>
                <a:gd name="T19" fmla="*/ 32 h 435"/>
                <a:gd name="T20" fmla="*/ 89 w 863"/>
                <a:gd name="T21" fmla="*/ 39 h 435"/>
                <a:gd name="T22" fmla="*/ 96 w 863"/>
                <a:gd name="T23" fmla="*/ 44 h 435"/>
                <a:gd name="T24" fmla="*/ 96 w 863"/>
                <a:gd name="T25" fmla="*/ 48 h 435"/>
                <a:gd name="T26" fmla="*/ 50 w 863"/>
                <a:gd name="T27" fmla="*/ 47 h 435"/>
                <a:gd name="T28" fmla="*/ 0 w 863"/>
                <a:gd name="T29" fmla="*/ 36 h 435"/>
                <a:gd name="T30" fmla="*/ 0 w 863"/>
                <a:gd name="T31" fmla="*/ 25 h 435"/>
                <a:gd name="T32" fmla="*/ 0 w 863"/>
                <a:gd name="T33" fmla="*/ 25 h 43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63"/>
                <a:gd name="T52" fmla="*/ 0 h 435"/>
                <a:gd name="T53" fmla="*/ 863 w 863"/>
                <a:gd name="T54" fmla="*/ 435 h 43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63" h="435">
                  <a:moveTo>
                    <a:pt x="3" y="228"/>
                  </a:moveTo>
                  <a:lnTo>
                    <a:pt x="198" y="161"/>
                  </a:lnTo>
                  <a:lnTo>
                    <a:pt x="282" y="116"/>
                  </a:lnTo>
                  <a:lnTo>
                    <a:pt x="339" y="0"/>
                  </a:lnTo>
                  <a:lnTo>
                    <a:pt x="328" y="95"/>
                  </a:lnTo>
                  <a:lnTo>
                    <a:pt x="339" y="201"/>
                  </a:lnTo>
                  <a:lnTo>
                    <a:pt x="399" y="36"/>
                  </a:lnTo>
                  <a:lnTo>
                    <a:pt x="493" y="83"/>
                  </a:lnTo>
                  <a:lnTo>
                    <a:pt x="569" y="201"/>
                  </a:lnTo>
                  <a:lnTo>
                    <a:pt x="677" y="284"/>
                  </a:lnTo>
                  <a:lnTo>
                    <a:pt x="800" y="354"/>
                  </a:lnTo>
                  <a:lnTo>
                    <a:pt x="860" y="399"/>
                  </a:lnTo>
                  <a:lnTo>
                    <a:pt x="863" y="435"/>
                  </a:lnTo>
                  <a:lnTo>
                    <a:pt x="451" y="426"/>
                  </a:lnTo>
                  <a:lnTo>
                    <a:pt x="0" y="324"/>
                  </a:lnTo>
                  <a:lnTo>
                    <a:pt x="3" y="228"/>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5" name="Freeform 32">
              <a:extLst>
                <a:ext uri="{FF2B5EF4-FFF2-40B4-BE49-F238E27FC236}">
                  <a16:creationId xmlns:a16="http://schemas.microsoft.com/office/drawing/2014/main" id="{382A1FF9-7D94-413A-ADCB-0109CA8ABDB5}"/>
                </a:ext>
              </a:extLst>
            </p:cNvPr>
            <p:cNvSpPr>
              <a:spLocks/>
            </p:cNvSpPr>
            <p:nvPr/>
          </p:nvSpPr>
          <p:spPr bwMode="auto">
            <a:xfrm>
              <a:off x="5110" y="1722"/>
              <a:ext cx="203" cy="197"/>
            </a:xfrm>
            <a:custGeom>
              <a:avLst/>
              <a:gdLst>
                <a:gd name="T0" fmla="*/ 2 w 611"/>
                <a:gd name="T1" fmla="*/ 7 h 592"/>
                <a:gd name="T2" fmla="*/ 0 w 611"/>
                <a:gd name="T3" fmla="*/ 30 h 592"/>
                <a:gd name="T4" fmla="*/ 1 w 611"/>
                <a:gd name="T5" fmla="*/ 49 h 592"/>
                <a:gd name="T6" fmla="*/ 6 w 611"/>
                <a:gd name="T7" fmla="*/ 64 h 592"/>
                <a:gd name="T8" fmla="*/ 34 w 611"/>
                <a:gd name="T9" fmla="*/ 66 h 592"/>
                <a:gd name="T10" fmla="*/ 25 w 611"/>
                <a:gd name="T11" fmla="*/ 58 h 592"/>
                <a:gd name="T12" fmla="*/ 17 w 611"/>
                <a:gd name="T13" fmla="*/ 46 h 592"/>
                <a:gd name="T14" fmla="*/ 27 w 611"/>
                <a:gd name="T15" fmla="*/ 51 h 592"/>
                <a:gd name="T16" fmla="*/ 19 w 611"/>
                <a:gd name="T17" fmla="*/ 39 h 592"/>
                <a:gd name="T18" fmla="*/ 33 w 611"/>
                <a:gd name="T19" fmla="*/ 47 h 592"/>
                <a:gd name="T20" fmla="*/ 20 w 611"/>
                <a:gd name="T21" fmla="*/ 37 h 592"/>
                <a:gd name="T22" fmla="*/ 50 w 611"/>
                <a:gd name="T23" fmla="*/ 46 h 592"/>
                <a:gd name="T24" fmla="*/ 41 w 611"/>
                <a:gd name="T25" fmla="*/ 42 h 592"/>
                <a:gd name="T26" fmla="*/ 56 w 611"/>
                <a:gd name="T27" fmla="*/ 42 h 592"/>
                <a:gd name="T28" fmla="*/ 41 w 611"/>
                <a:gd name="T29" fmla="*/ 37 h 592"/>
                <a:gd name="T30" fmla="*/ 53 w 611"/>
                <a:gd name="T31" fmla="*/ 37 h 592"/>
                <a:gd name="T32" fmla="*/ 41 w 611"/>
                <a:gd name="T33" fmla="*/ 33 h 592"/>
                <a:gd name="T34" fmla="*/ 61 w 611"/>
                <a:gd name="T35" fmla="*/ 36 h 592"/>
                <a:gd name="T36" fmla="*/ 67 w 611"/>
                <a:gd name="T37" fmla="*/ 26 h 592"/>
                <a:gd name="T38" fmla="*/ 62 w 611"/>
                <a:gd name="T39" fmla="*/ 0 h 592"/>
                <a:gd name="T40" fmla="*/ 18 w 611"/>
                <a:gd name="T41" fmla="*/ 0 h 592"/>
                <a:gd name="T42" fmla="*/ 15 w 611"/>
                <a:gd name="T43" fmla="*/ 10 h 592"/>
                <a:gd name="T44" fmla="*/ 2 w 611"/>
                <a:gd name="T45" fmla="*/ 7 h 592"/>
                <a:gd name="T46" fmla="*/ 2 w 611"/>
                <a:gd name="T47" fmla="*/ 7 h 5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611"/>
                <a:gd name="T73" fmla="*/ 0 h 592"/>
                <a:gd name="T74" fmla="*/ 611 w 611"/>
                <a:gd name="T75" fmla="*/ 592 h 5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611" h="592">
                  <a:moveTo>
                    <a:pt x="16" y="63"/>
                  </a:moveTo>
                  <a:lnTo>
                    <a:pt x="0" y="274"/>
                  </a:lnTo>
                  <a:lnTo>
                    <a:pt x="7" y="445"/>
                  </a:lnTo>
                  <a:lnTo>
                    <a:pt x="51" y="574"/>
                  </a:lnTo>
                  <a:lnTo>
                    <a:pt x="310" y="592"/>
                  </a:lnTo>
                  <a:lnTo>
                    <a:pt x="225" y="524"/>
                  </a:lnTo>
                  <a:lnTo>
                    <a:pt x="156" y="417"/>
                  </a:lnTo>
                  <a:lnTo>
                    <a:pt x="241" y="460"/>
                  </a:lnTo>
                  <a:lnTo>
                    <a:pt x="169" y="354"/>
                  </a:lnTo>
                  <a:lnTo>
                    <a:pt x="298" y="420"/>
                  </a:lnTo>
                  <a:lnTo>
                    <a:pt x="184" y="334"/>
                  </a:lnTo>
                  <a:lnTo>
                    <a:pt x="452" y="414"/>
                  </a:lnTo>
                  <a:lnTo>
                    <a:pt x="367" y="376"/>
                  </a:lnTo>
                  <a:lnTo>
                    <a:pt x="505" y="376"/>
                  </a:lnTo>
                  <a:lnTo>
                    <a:pt x="367" y="334"/>
                  </a:lnTo>
                  <a:lnTo>
                    <a:pt x="485" y="334"/>
                  </a:lnTo>
                  <a:lnTo>
                    <a:pt x="370" y="298"/>
                  </a:lnTo>
                  <a:lnTo>
                    <a:pt x="557" y="327"/>
                  </a:lnTo>
                  <a:lnTo>
                    <a:pt x="611" y="234"/>
                  </a:lnTo>
                  <a:lnTo>
                    <a:pt x="563" y="0"/>
                  </a:lnTo>
                  <a:lnTo>
                    <a:pt x="162" y="2"/>
                  </a:lnTo>
                  <a:lnTo>
                    <a:pt x="132" y="93"/>
                  </a:lnTo>
                  <a:lnTo>
                    <a:pt x="16" y="63"/>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6" name="Freeform 33">
              <a:extLst>
                <a:ext uri="{FF2B5EF4-FFF2-40B4-BE49-F238E27FC236}">
                  <a16:creationId xmlns:a16="http://schemas.microsoft.com/office/drawing/2014/main" id="{2B148BD8-9E0F-40A6-B080-2D871731CFE7}"/>
                </a:ext>
              </a:extLst>
            </p:cNvPr>
            <p:cNvSpPr>
              <a:spLocks/>
            </p:cNvSpPr>
            <p:nvPr/>
          </p:nvSpPr>
          <p:spPr bwMode="auto">
            <a:xfrm>
              <a:off x="5181" y="1514"/>
              <a:ext cx="103" cy="130"/>
            </a:xfrm>
            <a:custGeom>
              <a:avLst/>
              <a:gdLst>
                <a:gd name="T0" fmla="*/ 0 w 307"/>
                <a:gd name="T1" fmla="*/ 7 h 389"/>
                <a:gd name="T2" fmla="*/ 7 w 307"/>
                <a:gd name="T3" fmla="*/ 10 h 389"/>
                <a:gd name="T4" fmla="*/ 14 w 307"/>
                <a:gd name="T5" fmla="*/ 17 h 389"/>
                <a:gd name="T6" fmla="*/ 19 w 307"/>
                <a:gd name="T7" fmla="*/ 22 h 389"/>
                <a:gd name="T8" fmla="*/ 14 w 307"/>
                <a:gd name="T9" fmla="*/ 24 h 389"/>
                <a:gd name="T10" fmla="*/ 21 w 307"/>
                <a:gd name="T11" fmla="*/ 27 h 389"/>
                <a:gd name="T12" fmla="*/ 35 w 307"/>
                <a:gd name="T13" fmla="*/ 43 h 389"/>
                <a:gd name="T14" fmla="*/ 28 w 307"/>
                <a:gd name="T15" fmla="*/ 20 h 389"/>
                <a:gd name="T16" fmla="*/ 10 w 307"/>
                <a:gd name="T17" fmla="*/ 0 h 389"/>
                <a:gd name="T18" fmla="*/ 0 w 307"/>
                <a:gd name="T19" fmla="*/ 4 h 389"/>
                <a:gd name="T20" fmla="*/ 0 w 307"/>
                <a:gd name="T21" fmla="*/ 7 h 389"/>
                <a:gd name="T22" fmla="*/ 0 w 307"/>
                <a:gd name="T23" fmla="*/ 7 h 38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7"/>
                <a:gd name="T37" fmla="*/ 0 h 389"/>
                <a:gd name="T38" fmla="*/ 307 w 307"/>
                <a:gd name="T39" fmla="*/ 389 h 38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7" h="389">
                  <a:moveTo>
                    <a:pt x="0" y="63"/>
                  </a:moveTo>
                  <a:lnTo>
                    <a:pt x="60" y="89"/>
                  </a:lnTo>
                  <a:lnTo>
                    <a:pt x="129" y="151"/>
                  </a:lnTo>
                  <a:lnTo>
                    <a:pt x="170" y="195"/>
                  </a:lnTo>
                  <a:lnTo>
                    <a:pt x="124" y="212"/>
                  </a:lnTo>
                  <a:lnTo>
                    <a:pt x="187" y="244"/>
                  </a:lnTo>
                  <a:lnTo>
                    <a:pt x="307" y="389"/>
                  </a:lnTo>
                  <a:lnTo>
                    <a:pt x="243" y="179"/>
                  </a:lnTo>
                  <a:lnTo>
                    <a:pt x="92" y="0"/>
                  </a:lnTo>
                  <a:lnTo>
                    <a:pt x="2" y="37"/>
                  </a:lnTo>
                  <a:lnTo>
                    <a:pt x="0" y="6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7" name="Freeform 34">
              <a:extLst>
                <a:ext uri="{FF2B5EF4-FFF2-40B4-BE49-F238E27FC236}">
                  <a16:creationId xmlns:a16="http://schemas.microsoft.com/office/drawing/2014/main" id="{C072398D-3B9A-4356-A07C-7F9B8459B566}"/>
                </a:ext>
              </a:extLst>
            </p:cNvPr>
            <p:cNvSpPr>
              <a:spLocks/>
            </p:cNvSpPr>
            <p:nvPr/>
          </p:nvSpPr>
          <p:spPr bwMode="auto">
            <a:xfrm>
              <a:off x="5047" y="1569"/>
              <a:ext cx="51" cy="122"/>
            </a:xfrm>
            <a:custGeom>
              <a:avLst/>
              <a:gdLst>
                <a:gd name="T0" fmla="*/ 1 w 151"/>
                <a:gd name="T1" fmla="*/ 1 h 366"/>
                <a:gd name="T2" fmla="*/ 3 w 151"/>
                <a:gd name="T3" fmla="*/ 16 h 366"/>
                <a:gd name="T4" fmla="*/ 4 w 151"/>
                <a:gd name="T5" fmla="*/ 25 h 366"/>
                <a:gd name="T6" fmla="*/ 0 w 151"/>
                <a:gd name="T7" fmla="*/ 35 h 366"/>
                <a:gd name="T8" fmla="*/ 3 w 151"/>
                <a:gd name="T9" fmla="*/ 40 h 366"/>
                <a:gd name="T10" fmla="*/ 17 w 151"/>
                <a:gd name="T11" fmla="*/ 41 h 366"/>
                <a:gd name="T12" fmla="*/ 8 w 151"/>
                <a:gd name="T13" fmla="*/ 18 h 366"/>
                <a:gd name="T14" fmla="*/ 5 w 151"/>
                <a:gd name="T15" fmla="*/ 0 h 366"/>
                <a:gd name="T16" fmla="*/ 1 w 151"/>
                <a:gd name="T17" fmla="*/ 1 h 366"/>
                <a:gd name="T18" fmla="*/ 1 w 151"/>
                <a:gd name="T19" fmla="*/ 1 h 36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
                <a:gd name="T31" fmla="*/ 0 h 366"/>
                <a:gd name="T32" fmla="*/ 151 w 151"/>
                <a:gd name="T33" fmla="*/ 366 h 36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 h="366">
                  <a:moveTo>
                    <a:pt x="10" y="10"/>
                  </a:moveTo>
                  <a:lnTo>
                    <a:pt x="29" y="142"/>
                  </a:lnTo>
                  <a:lnTo>
                    <a:pt x="35" y="224"/>
                  </a:lnTo>
                  <a:lnTo>
                    <a:pt x="0" y="312"/>
                  </a:lnTo>
                  <a:lnTo>
                    <a:pt x="25" y="360"/>
                  </a:lnTo>
                  <a:lnTo>
                    <a:pt x="151" y="366"/>
                  </a:lnTo>
                  <a:lnTo>
                    <a:pt x="73" y="161"/>
                  </a:lnTo>
                  <a:lnTo>
                    <a:pt x="43" y="0"/>
                  </a:lnTo>
                  <a:lnTo>
                    <a:pt x="10" y="1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8" name="Freeform 35">
              <a:extLst>
                <a:ext uri="{FF2B5EF4-FFF2-40B4-BE49-F238E27FC236}">
                  <a16:creationId xmlns:a16="http://schemas.microsoft.com/office/drawing/2014/main" id="{6077D4AC-D66E-4F92-B4BC-43933AF5398B}"/>
                </a:ext>
              </a:extLst>
            </p:cNvPr>
            <p:cNvSpPr>
              <a:spLocks/>
            </p:cNvSpPr>
            <p:nvPr/>
          </p:nvSpPr>
          <p:spPr bwMode="auto">
            <a:xfrm>
              <a:off x="5060" y="1288"/>
              <a:ext cx="321" cy="158"/>
            </a:xfrm>
            <a:custGeom>
              <a:avLst/>
              <a:gdLst>
                <a:gd name="T0" fmla="*/ 10 w 962"/>
                <a:gd name="T1" fmla="*/ 30 h 476"/>
                <a:gd name="T2" fmla="*/ 6 w 962"/>
                <a:gd name="T3" fmla="*/ 36 h 476"/>
                <a:gd name="T4" fmla="*/ 7 w 962"/>
                <a:gd name="T5" fmla="*/ 41 h 476"/>
                <a:gd name="T6" fmla="*/ 14 w 962"/>
                <a:gd name="T7" fmla="*/ 42 h 476"/>
                <a:gd name="T8" fmla="*/ 23 w 962"/>
                <a:gd name="T9" fmla="*/ 37 h 476"/>
                <a:gd name="T10" fmla="*/ 29 w 962"/>
                <a:gd name="T11" fmla="*/ 30 h 476"/>
                <a:gd name="T12" fmla="*/ 43 w 962"/>
                <a:gd name="T13" fmla="*/ 28 h 476"/>
                <a:gd name="T14" fmla="*/ 41 w 962"/>
                <a:gd name="T15" fmla="*/ 32 h 476"/>
                <a:gd name="T16" fmla="*/ 55 w 962"/>
                <a:gd name="T17" fmla="*/ 26 h 476"/>
                <a:gd name="T18" fmla="*/ 69 w 962"/>
                <a:gd name="T19" fmla="*/ 19 h 476"/>
                <a:gd name="T20" fmla="*/ 86 w 962"/>
                <a:gd name="T21" fmla="*/ 15 h 476"/>
                <a:gd name="T22" fmla="*/ 94 w 962"/>
                <a:gd name="T23" fmla="*/ 13 h 476"/>
                <a:gd name="T24" fmla="*/ 83 w 962"/>
                <a:gd name="T25" fmla="*/ 12 h 476"/>
                <a:gd name="T26" fmla="*/ 64 w 962"/>
                <a:gd name="T27" fmla="*/ 17 h 476"/>
                <a:gd name="T28" fmla="*/ 45 w 962"/>
                <a:gd name="T29" fmla="*/ 21 h 476"/>
                <a:gd name="T30" fmla="*/ 28 w 962"/>
                <a:gd name="T31" fmla="*/ 27 h 476"/>
                <a:gd name="T32" fmla="*/ 63 w 962"/>
                <a:gd name="T33" fmla="*/ 12 h 476"/>
                <a:gd name="T34" fmla="*/ 107 w 962"/>
                <a:gd name="T35" fmla="*/ 0 h 476"/>
                <a:gd name="T36" fmla="*/ 103 w 962"/>
                <a:gd name="T37" fmla="*/ 15 h 476"/>
                <a:gd name="T38" fmla="*/ 81 w 962"/>
                <a:gd name="T39" fmla="*/ 28 h 476"/>
                <a:gd name="T40" fmla="*/ 61 w 962"/>
                <a:gd name="T41" fmla="*/ 34 h 476"/>
                <a:gd name="T42" fmla="*/ 26 w 962"/>
                <a:gd name="T43" fmla="*/ 48 h 476"/>
                <a:gd name="T44" fmla="*/ 0 w 962"/>
                <a:gd name="T45" fmla="*/ 52 h 476"/>
                <a:gd name="T46" fmla="*/ 1 w 962"/>
                <a:gd name="T47" fmla="*/ 32 h 476"/>
                <a:gd name="T48" fmla="*/ 10 w 962"/>
                <a:gd name="T49" fmla="*/ 30 h 476"/>
                <a:gd name="T50" fmla="*/ 10 w 962"/>
                <a:gd name="T51" fmla="*/ 30 h 47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62"/>
                <a:gd name="T79" fmla="*/ 0 h 476"/>
                <a:gd name="T80" fmla="*/ 962 w 962"/>
                <a:gd name="T81" fmla="*/ 476 h 47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62" h="476">
                  <a:moveTo>
                    <a:pt x="87" y="271"/>
                  </a:moveTo>
                  <a:lnTo>
                    <a:pt x="53" y="326"/>
                  </a:lnTo>
                  <a:lnTo>
                    <a:pt x="63" y="374"/>
                  </a:lnTo>
                  <a:lnTo>
                    <a:pt x="126" y="383"/>
                  </a:lnTo>
                  <a:lnTo>
                    <a:pt x="204" y="330"/>
                  </a:lnTo>
                  <a:lnTo>
                    <a:pt x="257" y="271"/>
                  </a:lnTo>
                  <a:lnTo>
                    <a:pt x="383" y="252"/>
                  </a:lnTo>
                  <a:lnTo>
                    <a:pt x="365" y="291"/>
                  </a:lnTo>
                  <a:lnTo>
                    <a:pt x="491" y="232"/>
                  </a:lnTo>
                  <a:lnTo>
                    <a:pt x="622" y="175"/>
                  </a:lnTo>
                  <a:lnTo>
                    <a:pt x="772" y="135"/>
                  </a:lnTo>
                  <a:lnTo>
                    <a:pt x="841" y="116"/>
                  </a:lnTo>
                  <a:lnTo>
                    <a:pt x="748" y="106"/>
                  </a:lnTo>
                  <a:lnTo>
                    <a:pt x="578" y="150"/>
                  </a:lnTo>
                  <a:lnTo>
                    <a:pt x="403" y="193"/>
                  </a:lnTo>
                  <a:lnTo>
                    <a:pt x="253" y="242"/>
                  </a:lnTo>
                  <a:lnTo>
                    <a:pt x="568" y="106"/>
                  </a:lnTo>
                  <a:lnTo>
                    <a:pt x="962" y="0"/>
                  </a:lnTo>
                  <a:lnTo>
                    <a:pt x="923" y="140"/>
                  </a:lnTo>
                  <a:lnTo>
                    <a:pt x="729" y="257"/>
                  </a:lnTo>
                  <a:lnTo>
                    <a:pt x="550" y="310"/>
                  </a:lnTo>
                  <a:lnTo>
                    <a:pt x="238" y="437"/>
                  </a:lnTo>
                  <a:lnTo>
                    <a:pt x="0" y="476"/>
                  </a:lnTo>
                  <a:lnTo>
                    <a:pt x="10" y="287"/>
                  </a:lnTo>
                  <a:lnTo>
                    <a:pt x="87" y="27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89" name="Freeform 36">
              <a:extLst>
                <a:ext uri="{FF2B5EF4-FFF2-40B4-BE49-F238E27FC236}">
                  <a16:creationId xmlns:a16="http://schemas.microsoft.com/office/drawing/2014/main" id="{F1788662-4C39-48B0-8BD3-A1BD09C3056D}"/>
                </a:ext>
              </a:extLst>
            </p:cNvPr>
            <p:cNvSpPr>
              <a:spLocks/>
            </p:cNvSpPr>
            <p:nvPr/>
          </p:nvSpPr>
          <p:spPr bwMode="auto">
            <a:xfrm>
              <a:off x="5091" y="1364"/>
              <a:ext cx="297" cy="157"/>
            </a:xfrm>
            <a:custGeom>
              <a:avLst/>
              <a:gdLst>
                <a:gd name="T0" fmla="*/ 95 w 890"/>
                <a:gd name="T1" fmla="*/ 4 h 472"/>
                <a:gd name="T2" fmla="*/ 99 w 890"/>
                <a:gd name="T3" fmla="*/ 11 h 472"/>
                <a:gd name="T4" fmla="*/ 98 w 890"/>
                <a:gd name="T5" fmla="*/ 17 h 472"/>
                <a:gd name="T6" fmla="*/ 77 w 890"/>
                <a:gd name="T7" fmla="*/ 30 h 472"/>
                <a:gd name="T8" fmla="*/ 55 w 890"/>
                <a:gd name="T9" fmla="*/ 45 h 472"/>
                <a:gd name="T10" fmla="*/ 32 w 890"/>
                <a:gd name="T11" fmla="*/ 52 h 472"/>
                <a:gd name="T12" fmla="*/ 14 w 890"/>
                <a:gd name="T13" fmla="*/ 51 h 472"/>
                <a:gd name="T14" fmla="*/ 0 w 890"/>
                <a:gd name="T15" fmla="*/ 48 h 472"/>
                <a:gd name="T16" fmla="*/ 18 w 890"/>
                <a:gd name="T17" fmla="*/ 29 h 472"/>
                <a:gd name="T18" fmla="*/ 16 w 890"/>
                <a:gd name="T19" fmla="*/ 26 h 472"/>
                <a:gd name="T20" fmla="*/ 2 w 890"/>
                <a:gd name="T21" fmla="*/ 28 h 472"/>
                <a:gd name="T22" fmla="*/ 11 w 890"/>
                <a:gd name="T23" fmla="*/ 23 h 472"/>
                <a:gd name="T24" fmla="*/ 28 w 890"/>
                <a:gd name="T25" fmla="*/ 26 h 472"/>
                <a:gd name="T26" fmla="*/ 57 w 890"/>
                <a:gd name="T27" fmla="*/ 15 h 472"/>
                <a:gd name="T28" fmla="*/ 76 w 890"/>
                <a:gd name="T29" fmla="*/ 9 h 472"/>
                <a:gd name="T30" fmla="*/ 92 w 890"/>
                <a:gd name="T31" fmla="*/ 0 h 472"/>
                <a:gd name="T32" fmla="*/ 95 w 890"/>
                <a:gd name="T33" fmla="*/ 4 h 472"/>
                <a:gd name="T34" fmla="*/ 95 w 890"/>
                <a:gd name="T35" fmla="*/ 4 h 4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90"/>
                <a:gd name="T55" fmla="*/ 0 h 472"/>
                <a:gd name="T56" fmla="*/ 890 w 890"/>
                <a:gd name="T57" fmla="*/ 472 h 4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90" h="472">
                  <a:moveTo>
                    <a:pt x="855" y="34"/>
                  </a:moveTo>
                  <a:lnTo>
                    <a:pt x="890" y="98"/>
                  </a:lnTo>
                  <a:lnTo>
                    <a:pt x="880" y="151"/>
                  </a:lnTo>
                  <a:lnTo>
                    <a:pt x="690" y="273"/>
                  </a:lnTo>
                  <a:lnTo>
                    <a:pt x="497" y="403"/>
                  </a:lnTo>
                  <a:lnTo>
                    <a:pt x="287" y="472"/>
                  </a:lnTo>
                  <a:lnTo>
                    <a:pt x="122" y="462"/>
                  </a:lnTo>
                  <a:lnTo>
                    <a:pt x="0" y="436"/>
                  </a:lnTo>
                  <a:lnTo>
                    <a:pt x="158" y="263"/>
                  </a:lnTo>
                  <a:lnTo>
                    <a:pt x="143" y="231"/>
                  </a:lnTo>
                  <a:lnTo>
                    <a:pt x="16" y="253"/>
                  </a:lnTo>
                  <a:lnTo>
                    <a:pt x="97" y="204"/>
                  </a:lnTo>
                  <a:lnTo>
                    <a:pt x="252" y="231"/>
                  </a:lnTo>
                  <a:lnTo>
                    <a:pt x="511" y="131"/>
                  </a:lnTo>
                  <a:lnTo>
                    <a:pt x="686" y="77"/>
                  </a:lnTo>
                  <a:lnTo>
                    <a:pt x="831" y="0"/>
                  </a:lnTo>
                  <a:lnTo>
                    <a:pt x="855" y="3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0" name="Freeform 37">
              <a:extLst>
                <a:ext uri="{FF2B5EF4-FFF2-40B4-BE49-F238E27FC236}">
                  <a16:creationId xmlns:a16="http://schemas.microsoft.com/office/drawing/2014/main" id="{D4BA65F8-834C-42A6-BF52-FF5512540AC6}"/>
                </a:ext>
              </a:extLst>
            </p:cNvPr>
            <p:cNvSpPr>
              <a:spLocks/>
            </p:cNvSpPr>
            <p:nvPr/>
          </p:nvSpPr>
          <p:spPr bwMode="auto">
            <a:xfrm>
              <a:off x="5056" y="1540"/>
              <a:ext cx="217" cy="226"/>
            </a:xfrm>
            <a:custGeom>
              <a:avLst/>
              <a:gdLst>
                <a:gd name="T0" fmla="*/ 0 w 651"/>
                <a:gd name="T1" fmla="*/ 2 h 676"/>
                <a:gd name="T2" fmla="*/ 11 w 651"/>
                <a:gd name="T3" fmla="*/ 2 h 676"/>
                <a:gd name="T4" fmla="*/ 31 w 651"/>
                <a:gd name="T5" fmla="*/ 0 h 676"/>
                <a:gd name="T6" fmla="*/ 48 w 651"/>
                <a:gd name="T7" fmla="*/ 11 h 676"/>
                <a:gd name="T8" fmla="*/ 72 w 651"/>
                <a:gd name="T9" fmla="*/ 33 h 676"/>
                <a:gd name="T10" fmla="*/ 64 w 651"/>
                <a:gd name="T11" fmla="*/ 45 h 676"/>
                <a:gd name="T12" fmla="*/ 39 w 651"/>
                <a:gd name="T13" fmla="*/ 56 h 676"/>
                <a:gd name="T14" fmla="*/ 30 w 651"/>
                <a:gd name="T15" fmla="*/ 76 h 676"/>
                <a:gd name="T16" fmla="*/ 21 w 651"/>
                <a:gd name="T17" fmla="*/ 68 h 676"/>
                <a:gd name="T18" fmla="*/ 13 w 651"/>
                <a:gd name="T19" fmla="*/ 50 h 676"/>
                <a:gd name="T20" fmla="*/ 3 w 651"/>
                <a:gd name="T21" fmla="*/ 18 h 676"/>
                <a:gd name="T22" fmla="*/ 0 w 651"/>
                <a:gd name="T23" fmla="*/ 2 h 676"/>
                <a:gd name="T24" fmla="*/ 0 w 651"/>
                <a:gd name="T25" fmla="*/ 2 h 6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51"/>
                <a:gd name="T40" fmla="*/ 0 h 676"/>
                <a:gd name="T41" fmla="*/ 651 w 651"/>
                <a:gd name="T42" fmla="*/ 676 h 67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51" h="676">
                  <a:moveTo>
                    <a:pt x="0" y="20"/>
                  </a:moveTo>
                  <a:lnTo>
                    <a:pt x="97" y="20"/>
                  </a:lnTo>
                  <a:lnTo>
                    <a:pt x="277" y="0"/>
                  </a:lnTo>
                  <a:lnTo>
                    <a:pt x="432" y="101"/>
                  </a:lnTo>
                  <a:lnTo>
                    <a:pt x="651" y="297"/>
                  </a:lnTo>
                  <a:lnTo>
                    <a:pt x="572" y="404"/>
                  </a:lnTo>
                  <a:lnTo>
                    <a:pt x="354" y="501"/>
                  </a:lnTo>
                  <a:lnTo>
                    <a:pt x="267" y="676"/>
                  </a:lnTo>
                  <a:lnTo>
                    <a:pt x="193" y="604"/>
                  </a:lnTo>
                  <a:lnTo>
                    <a:pt x="116" y="447"/>
                  </a:lnTo>
                  <a:lnTo>
                    <a:pt x="24" y="166"/>
                  </a:lnTo>
                  <a:lnTo>
                    <a:pt x="0" y="2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1" name="Freeform 38">
              <a:extLst>
                <a:ext uri="{FF2B5EF4-FFF2-40B4-BE49-F238E27FC236}">
                  <a16:creationId xmlns:a16="http://schemas.microsoft.com/office/drawing/2014/main" id="{96F4A80A-71A5-4CCD-B406-77C9593A2190}"/>
                </a:ext>
              </a:extLst>
            </p:cNvPr>
            <p:cNvSpPr>
              <a:spLocks/>
            </p:cNvSpPr>
            <p:nvPr/>
          </p:nvSpPr>
          <p:spPr bwMode="auto">
            <a:xfrm>
              <a:off x="4637" y="1703"/>
              <a:ext cx="64" cy="83"/>
            </a:xfrm>
            <a:custGeom>
              <a:avLst/>
              <a:gdLst>
                <a:gd name="T0" fmla="*/ 0 w 193"/>
                <a:gd name="T1" fmla="*/ 14 h 247"/>
                <a:gd name="T2" fmla="*/ 4 w 193"/>
                <a:gd name="T3" fmla="*/ 9 h 247"/>
                <a:gd name="T4" fmla="*/ 10 w 193"/>
                <a:gd name="T5" fmla="*/ 5 h 247"/>
                <a:gd name="T6" fmla="*/ 20 w 193"/>
                <a:gd name="T7" fmla="*/ 0 h 247"/>
                <a:gd name="T8" fmla="*/ 11 w 193"/>
                <a:gd name="T9" fmla="*/ 7 h 247"/>
                <a:gd name="T10" fmla="*/ 7 w 193"/>
                <a:gd name="T11" fmla="*/ 11 h 247"/>
                <a:gd name="T12" fmla="*/ 7 w 193"/>
                <a:gd name="T13" fmla="*/ 14 h 247"/>
                <a:gd name="T14" fmla="*/ 13 w 193"/>
                <a:gd name="T15" fmla="*/ 9 h 247"/>
                <a:gd name="T16" fmla="*/ 17 w 193"/>
                <a:gd name="T17" fmla="*/ 6 h 247"/>
                <a:gd name="T18" fmla="*/ 16 w 193"/>
                <a:gd name="T19" fmla="*/ 10 h 247"/>
                <a:gd name="T20" fmla="*/ 21 w 193"/>
                <a:gd name="T21" fmla="*/ 7 h 247"/>
                <a:gd name="T22" fmla="*/ 11 w 193"/>
                <a:gd name="T23" fmla="*/ 18 h 247"/>
                <a:gd name="T24" fmla="*/ 12 w 193"/>
                <a:gd name="T25" fmla="*/ 24 h 247"/>
                <a:gd name="T26" fmla="*/ 10 w 193"/>
                <a:gd name="T27" fmla="*/ 28 h 247"/>
                <a:gd name="T28" fmla="*/ 2 w 193"/>
                <a:gd name="T29" fmla="*/ 23 h 247"/>
                <a:gd name="T30" fmla="*/ 0 w 193"/>
                <a:gd name="T31" fmla="*/ 14 h 247"/>
                <a:gd name="T32" fmla="*/ 0 w 193"/>
                <a:gd name="T33" fmla="*/ 14 h 2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3"/>
                <a:gd name="T52" fmla="*/ 0 h 247"/>
                <a:gd name="T53" fmla="*/ 193 w 193"/>
                <a:gd name="T54" fmla="*/ 247 h 2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3" h="247">
                  <a:moveTo>
                    <a:pt x="0" y="121"/>
                  </a:moveTo>
                  <a:lnTo>
                    <a:pt x="40" y="83"/>
                  </a:lnTo>
                  <a:lnTo>
                    <a:pt x="89" y="46"/>
                  </a:lnTo>
                  <a:lnTo>
                    <a:pt x="184" y="0"/>
                  </a:lnTo>
                  <a:lnTo>
                    <a:pt x="104" y="60"/>
                  </a:lnTo>
                  <a:lnTo>
                    <a:pt x="59" y="102"/>
                  </a:lnTo>
                  <a:lnTo>
                    <a:pt x="63" y="129"/>
                  </a:lnTo>
                  <a:lnTo>
                    <a:pt x="121" y="79"/>
                  </a:lnTo>
                  <a:lnTo>
                    <a:pt x="158" y="52"/>
                  </a:lnTo>
                  <a:lnTo>
                    <a:pt x="141" y="88"/>
                  </a:lnTo>
                  <a:lnTo>
                    <a:pt x="193" y="63"/>
                  </a:lnTo>
                  <a:lnTo>
                    <a:pt x="104" y="165"/>
                  </a:lnTo>
                  <a:lnTo>
                    <a:pt x="111" y="208"/>
                  </a:lnTo>
                  <a:lnTo>
                    <a:pt x="91" y="247"/>
                  </a:lnTo>
                  <a:lnTo>
                    <a:pt x="20" y="198"/>
                  </a:lnTo>
                  <a:lnTo>
                    <a:pt x="0" y="12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2" name="Freeform 39">
              <a:extLst>
                <a:ext uri="{FF2B5EF4-FFF2-40B4-BE49-F238E27FC236}">
                  <a16:creationId xmlns:a16="http://schemas.microsoft.com/office/drawing/2014/main" id="{3D694390-0705-488B-9E8E-08D575107B4D}"/>
                </a:ext>
              </a:extLst>
            </p:cNvPr>
            <p:cNvSpPr>
              <a:spLocks/>
            </p:cNvSpPr>
            <p:nvPr/>
          </p:nvSpPr>
          <p:spPr bwMode="auto">
            <a:xfrm>
              <a:off x="4525" y="1630"/>
              <a:ext cx="183" cy="112"/>
            </a:xfrm>
            <a:custGeom>
              <a:avLst/>
              <a:gdLst>
                <a:gd name="T0" fmla="*/ 9 w 548"/>
                <a:gd name="T1" fmla="*/ 8 h 337"/>
                <a:gd name="T2" fmla="*/ 9 w 548"/>
                <a:gd name="T3" fmla="*/ 13 h 337"/>
                <a:gd name="T4" fmla="*/ 18 w 548"/>
                <a:gd name="T5" fmla="*/ 12 h 337"/>
                <a:gd name="T6" fmla="*/ 26 w 548"/>
                <a:gd name="T7" fmla="*/ 9 h 337"/>
                <a:gd name="T8" fmla="*/ 29 w 548"/>
                <a:gd name="T9" fmla="*/ 5 h 337"/>
                <a:gd name="T10" fmla="*/ 31 w 548"/>
                <a:gd name="T11" fmla="*/ 5 h 337"/>
                <a:gd name="T12" fmla="*/ 31 w 548"/>
                <a:gd name="T13" fmla="*/ 8 h 337"/>
                <a:gd name="T14" fmla="*/ 33 w 548"/>
                <a:gd name="T15" fmla="*/ 12 h 337"/>
                <a:gd name="T16" fmla="*/ 32 w 548"/>
                <a:gd name="T17" fmla="*/ 16 h 337"/>
                <a:gd name="T18" fmla="*/ 32 w 548"/>
                <a:gd name="T19" fmla="*/ 20 h 337"/>
                <a:gd name="T20" fmla="*/ 34 w 548"/>
                <a:gd name="T21" fmla="*/ 24 h 337"/>
                <a:gd name="T22" fmla="*/ 39 w 548"/>
                <a:gd name="T23" fmla="*/ 22 h 337"/>
                <a:gd name="T24" fmla="*/ 40 w 548"/>
                <a:gd name="T25" fmla="*/ 14 h 337"/>
                <a:gd name="T26" fmla="*/ 45 w 548"/>
                <a:gd name="T27" fmla="*/ 12 h 337"/>
                <a:gd name="T28" fmla="*/ 36 w 548"/>
                <a:gd name="T29" fmla="*/ 8 h 337"/>
                <a:gd name="T30" fmla="*/ 37 w 548"/>
                <a:gd name="T31" fmla="*/ 5 h 337"/>
                <a:gd name="T32" fmla="*/ 43 w 548"/>
                <a:gd name="T33" fmla="*/ 7 h 337"/>
                <a:gd name="T34" fmla="*/ 49 w 548"/>
                <a:gd name="T35" fmla="*/ 7 h 337"/>
                <a:gd name="T36" fmla="*/ 50 w 548"/>
                <a:gd name="T37" fmla="*/ 4 h 337"/>
                <a:gd name="T38" fmla="*/ 50 w 548"/>
                <a:gd name="T39" fmla="*/ 0 h 337"/>
                <a:gd name="T40" fmla="*/ 53 w 548"/>
                <a:gd name="T41" fmla="*/ 1 h 337"/>
                <a:gd name="T42" fmla="*/ 54 w 548"/>
                <a:gd name="T43" fmla="*/ 7 h 337"/>
                <a:gd name="T44" fmla="*/ 55 w 548"/>
                <a:gd name="T45" fmla="*/ 11 h 337"/>
                <a:gd name="T46" fmla="*/ 52 w 548"/>
                <a:gd name="T47" fmla="*/ 11 h 337"/>
                <a:gd name="T48" fmla="*/ 52 w 548"/>
                <a:gd name="T49" fmla="*/ 13 h 337"/>
                <a:gd name="T50" fmla="*/ 56 w 548"/>
                <a:gd name="T51" fmla="*/ 16 h 337"/>
                <a:gd name="T52" fmla="*/ 61 w 548"/>
                <a:gd name="T53" fmla="*/ 13 h 337"/>
                <a:gd name="T54" fmla="*/ 59 w 548"/>
                <a:gd name="T55" fmla="*/ 24 h 337"/>
                <a:gd name="T56" fmla="*/ 43 w 548"/>
                <a:gd name="T57" fmla="*/ 31 h 337"/>
                <a:gd name="T58" fmla="*/ 39 w 548"/>
                <a:gd name="T59" fmla="*/ 27 h 337"/>
                <a:gd name="T60" fmla="*/ 36 w 548"/>
                <a:gd name="T61" fmla="*/ 29 h 337"/>
                <a:gd name="T62" fmla="*/ 32 w 548"/>
                <a:gd name="T63" fmla="*/ 29 h 337"/>
                <a:gd name="T64" fmla="*/ 33 w 548"/>
                <a:gd name="T65" fmla="*/ 32 h 337"/>
                <a:gd name="T66" fmla="*/ 38 w 548"/>
                <a:gd name="T67" fmla="*/ 32 h 337"/>
                <a:gd name="T68" fmla="*/ 37 w 548"/>
                <a:gd name="T69" fmla="*/ 34 h 337"/>
                <a:gd name="T70" fmla="*/ 31 w 548"/>
                <a:gd name="T71" fmla="*/ 34 h 337"/>
                <a:gd name="T72" fmla="*/ 27 w 548"/>
                <a:gd name="T73" fmla="*/ 34 h 337"/>
                <a:gd name="T74" fmla="*/ 30 w 548"/>
                <a:gd name="T75" fmla="*/ 37 h 337"/>
                <a:gd name="T76" fmla="*/ 23 w 548"/>
                <a:gd name="T77" fmla="*/ 35 h 337"/>
                <a:gd name="T78" fmla="*/ 22 w 548"/>
                <a:gd name="T79" fmla="*/ 23 h 337"/>
                <a:gd name="T80" fmla="*/ 3 w 548"/>
                <a:gd name="T81" fmla="*/ 23 h 337"/>
                <a:gd name="T82" fmla="*/ 0 w 548"/>
                <a:gd name="T83" fmla="*/ 14 h 337"/>
                <a:gd name="T84" fmla="*/ 4 w 548"/>
                <a:gd name="T85" fmla="*/ 5 h 337"/>
                <a:gd name="T86" fmla="*/ 14 w 548"/>
                <a:gd name="T87" fmla="*/ 4 h 337"/>
                <a:gd name="T88" fmla="*/ 11 w 548"/>
                <a:gd name="T89" fmla="*/ 7 h 337"/>
                <a:gd name="T90" fmla="*/ 9 w 548"/>
                <a:gd name="T91" fmla="*/ 8 h 337"/>
                <a:gd name="T92" fmla="*/ 9 w 548"/>
                <a:gd name="T93" fmla="*/ 8 h 33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548"/>
                <a:gd name="T142" fmla="*/ 0 h 337"/>
                <a:gd name="T143" fmla="*/ 548 w 548"/>
                <a:gd name="T144" fmla="*/ 337 h 33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548" h="337">
                  <a:moveTo>
                    <a:pt x="84" y="75"/>
                  </a:moveTo>
                  <a:lnTo>
                    <a:pt x="84" y="118"/>
                  </a:lnTo>
                  <a:lnTo>
                    <a:pt x="162" y="106"/>
                  </a:lnTo>
                  <a:lnTo>
                    <a:pt x="235" y="77"/>
                  </a:lnTo>
                  <a:lnTo>
                    <a:pt x="264" y="43"/>
                  </a:lnTo>
                  <a:lnTo>
                    <a:pt x="281" y="47"/>
                  </a:lnTo>
                  <a:lnTo>
                    <a:pt x="278" y="75"/>
                  </a:lnTo>
                  <a:lnTo>
                    <a:pt x="293" y="112"/>
                  </a:lnTo>
                  <a:lnTo>
                    <a:pt x="290" y="141"/>
                  </a:lnTo>
                  <a:lnTo>
                    <a:pt x="290" y="184"/>
                  </a:lnTo>
                  <a:lnTo>
                    <a:pt x="303" y="215"/>
                  </a:lnTo>
                  <a:lnTo>
                    <a:pt x="346" y="198"/>
                  </a:lnTo>
                  <a:lnTo>
                    <a:pt x="363" y="126"/>
                  </a:lnTo>
                  <a:lnTo>
                    <a:pt x="408" y="108"/>
                  </a:lnTo>
                  <a:lnTo>
                    <a:pt x="327" y="75"/>
                  </a:lnTo>
                  <a:lnTo>
                    <a:pt x="334" y="42"/>
                  </a:lnTo>
                  <a:lnTo>
                    <a:pt x="385" y="59"/>
                  </a:lnTo>
                  <a:lnTo>
                    <a:pt x="439" y="65"/>
                  </a:lnTo>
                  <a:lnTo>
                    <a:pt x="451" y="34"/>
                  </a:lnTo>
                  <a:lnTo>
                    <a:pt x="453" y="0"/>
                  </a:lnTo>
                  <a:lnTo>
                    <a:pt x="472" y="13"/>
                  </a:lnTo>
                  <a:lnTo>
                    <a:pt x="486" y="60"/>
                  </a:lnTo>
                  <a:lnTo>
                    <a:pt x="497" y="95"/>
                  </a:lnTo>
                  <a:lnTo>
                    <a:pt x="468" y="102"/>
                  </a:lnTo>
                  <a:lnTo>
                    <a:pt x="466" y="113"/>
                  </a:lnTo>
                  <a:lnTo>
                    <a:pt x="502" y="141"/>
                  </a:lnTo>
                  <a:lnTo>
                    <a:pt x="548" y="121"/>
                  </a:lnTo>
                  <a:lnTo>
                    <a:pt x="532" y="221"/>
                  </a:lnTo>
                  <a:lnTo>
                    <a:pt x="389" y="277"/>
                  </a:lnTo>
                  <a:lnTo>
                    <a:pt x="349" y="248"/>
                  </a:lnTo>
                  <a:lnTo>
                    <a:pt x="320" y="263"/>
                  </a:lnTo>
                  <a:lnTo>
                    <a:pt x="290" y="263"/>
                  </a:lnTo>
                  <a:lnTo>
                    <a:pt x="300" y="293"/>
                  </a:lnTo>
                  <a:lnTo>
                    <a:pt x="341" y="288"/>
                  </a:lnTo>
                  <a:lnTo>
                    <a:pt x="333" y="309"/>
                  </a:lnTo>
                  <a:lnTo>
                    <a:pt x="280" y="311"/>
                  </a:lnTo>
                  <a:lnTo>
                    <a:pt x="244" y="307"/>
                  </a:lnTo>
                  <a:lnTo>
                    <a:pt x="267" y="337"/>
                  </a:lnTo>
                  <a:lnTo>
                    <a:pt x="211" y="320"/>
                  </a:lnTo>
                  <a:lnTo>
                    <a:pt x="199" y="211"/>
                  </a:lnTo>
                  <a:lnTo>
                    <a:pt x="27" y="210"/>
                  </a:lnTo>
                  <a:lnTo>
                    <a:pt x="0" y="123"/>
                  </a:lnTo>
                  <a:lnTo>
                    <a:pt x="36" y="42"/>
                  </a:lnTo>
                  <a:lnTo>
                    <a:pt x="128" y="34"/>
                  </a:lnTo>
                  <a:lnTo>
                    <a:pt x="97" y="60"/>
                  </a:lnTo>
                  <a:lnTo>
                    <a:pt x="84" y="7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3" name="Freeform 40">
              <a:extLst>
                <a:ext uri="{FF2B5EF4-FFF2-40B4-BE49-F238E27FC236}">
                  <a16:creationId xmlns:a16="http://schemas.microsoft.com/office/drawing/2014/main" id="{C680AA74-1DEB-4357-9058-D4C75B60642F}"/>
                </a:ext>
              </a:extLst>
            </p:cNvPr>
            <p:cNvSpPr>
              <a:spLocks/>
            </p:cNvSpPr>
            <p:nvPr/>
          </p:nvSpPr>
          <p:spPr bwMode="auto">
            <a:xfrm>
              <a:off x="4677" y="1719"/>
              <a:ext cx="211" cy="200"/>
            </a:xfrm>
            <a:custGeom>
              <a:avLst/>
              <a:gdLst>
                <a:gd name="T0" fmla="*/ 8 w 633"/>
                <a:gd name="T1" fmla="*/ 5 h 599"/>
                <a:gd name="T2" fmla="*/ 16 w 633"/>
                <a:gd name="T3" fmla="*/ 21 h 599"/>
                <a:gd name="T4" fmla="*/ 26 w 633"/>
                <a:gd name="T5" fmla="*/ 34 h 599"/>
                <a:gd name="T6" fmla="*/ 48 w 633"/>
                <a:gd name="T7" fmla="*/ 37 h 599"/>
                <a:gd name="T8" fmla="*/ 59 w 633"/>
                <a:gd name="T9" fmla="*/ 40 h 599"/>
                <a:gd name="T10" fmla="*/ 58 w 633"/>
                <a:gd name="T11" fmla="*/ 48 h 599"/>
                <a:gd name="T12" fmla="*/ 70 w 633"/>
                <a:gd name="T13" fmla="*/ 67 h 599"/>
                <a:gd name="T14" fmla="*/ 45 w 633"/>
                <a:gd name="T15" fmla="*/ 67 h 599"/>
                <a:gd name="T16" fmla="*/ 20 w 633"/>
                <a:gd name="T17" fmla="*/ 45 h 599"/>
                <a:gd name="T18" fmla="*/ 0 w 633"/>
                <a:gd name="T19" fmla="*/ 26 h 599"/>
                <a:gd name="T20" fmla="*/ 0 w 633"/>
                <a:gd name="T21" fmla="*/ 12 h 599"/>
                <a:gd name="T22" fmla="*/ 9 w 633"/>
                <a:gd name="T23" fmla="*/ 0 h 599"/>
                <a:gd name="T24" fmla="*/ 8 w 633"/>
                <a:gd name="T25" fmla="*/ 5 h 599"/>
                <a:gd name="T26" fmla="*/ 8 w 633"/>
                <a:gd name="T27" fmla="*/ 5 h 5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33"/>
                <a:gd name="T43" fmla="*/ 0 h 599"/>
                <a:gd name="T44" fmla="*/ 633 w 633"/>
                <a:gd name="T45" fmla="*/ 599 h 5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33" h="599">
                  <a:moveTo>
                    <a:pt x="71" y="46"/>
                  </a:moveTo>
                  <a:lnTo>
                    <a:pt x="144" y="191"/>
                  </a:lnTo>
                  <a:lnTo>
                    <a:pt x="237" y="306"/>
                  </a:lnTo>
                  <a:lnTo>
                    <a:pt x="428" y="331"/>
                  </a:lnTo>
                  <a:lnTo>
                    <a:pt x="532" y="362"/>
                  </a:lnTo>
                  <a:lnTo>
                    <a:pt x="526" y="428"/>
                  </a:lnTo>
                  <a:lnTo>
                    <a:pt x="633" y="599"/>
                  </a:lnTo>
                  <a:lnTo>
                    <a:pt x="407" y="599"/>
                  </a:lnTo>
                  <a:lnTo>
                    <a:pt x="178" y="404"/>
                  </a:lnTo>
                  <a:lnTo>
                    <a:pt x="0" y="234"/>
                  </a:lnTo>
                  <a:lnTo>
                    <a:pt x="0" y="105"/>
                  </a:lnTo>
                  <a:lnTo>
                    <a:pt x="78" y="0"/>
                  </a:lnTo>
                  <a:lnTo>
                    <a:pt x="71" y="46"/>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4" name="Freeform 41">
              <a:extLst>
                <a:ext uri="{FF2B5EF4-FFF2-40B4-BE49-F238E27FC236}">
                  <a16:creationId xmlns:a16="http://schemas.microsoft.com/office/drawing/2014/main" id="{C98BB69E-C2FB-4AEA-940F-DC14BAA713F0}"/>
                </a:ext>
              </a:extLst>
            </p:cNvPr>
            <p:cNvSpPr>
              <a:spLocks/>
            </p:cNvSpPr>
            <p:nvPr/>
          </p:nvSpPr>
          <p:spPr bwMode="auto">
            <a:xfrm>
              <a:off x="4702" y="1535"/>
              <a:ext cx="240" cy="293"/>
            </a:xfrm>
            <a:custGeom>
              <a:avLst/>
              <a:gdLst>
                <a:gd name="T0" fmla="*/ 15 w 719"/>
                <a:gd name="T1" fmla="*/ 8 h 880"/>
                <a:gd name="T2" fmla="*/ 10 w 719"/>
                <a:gd name="T3" fmla="*/ 20 h 880"/>
                <a:gd name="T4" fmla="*/ 10 w 719"/>
                <a:gd name="T5" fmla="*/ 29 h 880"/>
                <a:gd name="T6" fmla="*/ 23 w 719"/>
                <a:gd name="T7" fmla="*/ 20 h 880"/>
                <a:gd name="T8" fmla="*/ 34 w 719"/>
                <a:gd name="T9" fmla="*/ 9 h 880"/>
                <a:gd name="T10" fmla="*/ 39 w 719"/>
                <a:gd name="T11" fmla="*/ 36 h 880"/>
                <a:gd name="T12" fmla="*/ 34 w 719"/>
                <a:gd name="T13" fmla="*/ 42 h 880"/>
                <a:gd name="T14" fmla="*/ 29 w 719"/>
                <a:gd name="T15" fmla="*/ 53 h 880"/>
                <a:gd name="T16" fmla="*/ 27 w 719"/>
                <a:gd name="T17" fmla="*/ 63 h 880"/>
                <a:gd name="T18" fmla="*/ 25 w 719"/>
                <a:gd name="T19" fmla="*/ 71 h 880"/>
                <a:gd name="T20" fmla="*/ 39 w 719"/>
                <a:gd name="T21" fmla="*/ 77 h 880"/>
                <a:gd name="T22" fmla="*/ 37 w 719"/>
                <a:gd name="T23" fmla="*/ 68 h 880"/>
                <a:gd name="T24" fmla="*/ 45 w 719"/>
                <a:gd name="T25" fmla="*/ 75 h 880"/>
                <a:gd name="T26" fmla="*/ 54 w 719"/>
                <a:gd name="T27" fmla="*/ 72 h 880"/>
                <a:gd name="T28" fmla="*/ 58 w 719"/>
                <a:gd name="T29" fmla="*/ 64 h 880"/>
                <a:gd name="T30" fmla="*/ 51 w 719"/>
                <a:gd name="T31" fmla="*/ 45 h 880"/>
                <a:gd name="T32" fmla="*/ 62 w 719"/>
                <a:gd name="T33" fmla="*/ 63 h 880"/>
                <a:gd name="T34" fmla="*/ 63 w 719"/>
                <a:gd name="T35" fmla="*/ 73 h 880"/>
                <a:gd name="T36" fmla="*/ 53 w 719"/>
                <a:gd name="T37" fmla="*/ 85 h 880"/>
                <a:gd name="T38" fmla="*/ 66 w 719"/>
                <a:gd name="T39" fmla="*/ 81 h 880"/>
                <a:gd name="T40" fmla="*/ 73 w 719"/>
                <a:gd name="T41" fmla="*/ 75 h 880"/>
                <a:gd name="T42" fmla="*/ 75 w 719"/>
                <a:gd name="T43" fmla="*/ 64 h 880"/>
                <a:gd name="T44" fmla="*/ 80 w 719"/>
                <a:gd name="T45" fmla="*/ 73 h 880"/>
                <a:gd name="T46" fmla="*/ 76 w 719"/>
                <a:gd name="T47" fmla="*/ 81 h 880"/>
                <a:gd name="T48" fmla="*/ 64 w 719"/>
                <a:gd name="T49" fmla="*/ 90 h 880"/>
                <a:gd name="T50" fmla="*/ 42 w 719"/>
                <a:gd name="T51" fmla="*/ 98 h 880"/>
                <a:gd name="T52" fmla="*/ 24 w 719"/>
                <a:gd name="T53" fmla="*/ 95 h 880"/>
                <a:gd name="T54" fmla="*/ 6 w 719"/>
                <a:gd name="T55" fmla="*/ 82 h 880"/>
                <a:gd name="T56" fmla="*/ 1 w 719"/>
                <a:gd name="T57" fmla="*/ 65 h 880"/>
                <a:gd name="T58" fmla="*/ 3 w 719"/>
                <a:gd name="T59" fmla="*/ 37 h 880"/>
                <a:gd name="T60" fmla="*/ 0 w 719"/>
                <a:gd name="T61" fmla="*/ 27 h 880"/>
                <a:gd name="T62" fmla="*/ 14 w 719"/>
                <a:gd name="T63" fmla="*/ 0 h 880"/>
                <a:gd name="T64" fmla="*/ 15 w 719"/>
                <a:gd name="T65" fmla="*/ 8 h 880"/>
                <a:gd name="T66" fmla="*/ 15 w 719"/>
                <a:gd name="T67" fmla="*/ 8 h 88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19"/>
                <a:gd name="T103" fmla="*/ 0 h 880"/>
                <a:gd name="T104" fmla="*/ 719 w 719"/>
                <a:gd name="T105" fmla="*/ 880 h 88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19" h="880">
                  <a:moveTo>
                    <a:pt x="139" y="70"/>
                  </a:moveTo>
                  <a:lnTo>
                    <a:pt x="90" y="181"/>
                  </a:lnTo>
                  <a:lnTo>
                    <a:pt x="93" y="261"/>
                  </a:lnTo>
                  <a:lnTo>
                    <a:pt x="205" y="181"/>
                  </a:lnTo>
                  <a:lnTo>
                    <a:pt x="308" y="77"/>
                  </a:lnTo>
                  <a:lnTo>
                    <a:pt x="348" y="326"/>
                  </a:lnTo>
                  <a:lnTo>
                    <a:pt x="308" y="376"/>
                  </a:lnTo>
                  <a:lnTo>
                    <a:pt x="265" y="481"/>
                  </a:lnTo>
                  <a:lnTo>
                    <a:pt x="241" y="564"/>
                  </a:lnTo>
                  <a:lnTo>
                    <a:pt x="228" y="641"/>
                  </a:lnTo>
                  <a:lnTo>
                    <a:pt x="351" y="692"/>
                  </a:lnTo>
                  <a:lnTo>
                    <a:pt x="337" y="614"/>
                  </a:lnTo>
                  <a:lnTo>
                    <a:pt x="407" y="676"/>
                  </a:lnTo>
                  <a:lnTo>
                    <a:pt x="485" y="649"/>
                  </a:lnTo>
                  <a:lnTo>
                    <a:pt x="519" y="574"/>
                  </a:lnTo>
                  <a:lnTo>
                    <a:pt x="462" y="407"/>
                  </a:lnTo>
                  <a:lnTo>
                    <a:pt x="557" y="568"/>
                  </a:lnTo>
                  <a:lnTo>
                    <a:pt x="568" y="654"/>
                  </a:lnTo>
                  <a:lnTo>
                    <a:pt x="479" y="762"/>
                  </a:lnTo>
                  <a:lnTo>
                    <a:pt x="590" y="730"/>
                  </a:lnTo>
                  <a:lnTo>
                    <a:pt x="660" y="672"/>
                  </a:lnTo>
                  <a:lnTo>
                    <a:pt x="673" y="577"/>
                  </a:lnTo>
                  <a:lnTo>
                    <a:pt x="719" y="660"/>
                  </a:lnTo>
                  <a:lnTo>
                    <a:pt x="680" y="726"/>
                  </a:lnTo>
                  <a:lnTo>
                    <a:pt x="577" y="814"/>
                  </a:lnTo>
                  <a:lnTo>
                    <a:pt x="381" y="880"/>
                  </a:lnTo>
                  <a:lnTo>
                    <a:pt x="215" y="855"/>
                  </a:lnTo>
                  <a:lnTo>
                    <a:pt x="53" y="743"/>
                  </a:lnTo>
                  <a:lnTo>
                    <a:pt x="10" y="584"/>
                  </a:lnTo>
                  <a:lnTo>
                    <a:pt x="28" y="334"/>
                  </a:lnTo>
                  <a:lnTo>
                    <a:pt x="0" y="241"/>
                  </a:lnTo>
                  <a:lnTo>
                    <a:pt x="124" y="0"/>
                  </a:lnTo>
                  <a:lnTo>
                    <a:pt x="139" y="7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5" name="Freeform 42">
              <a:extLst>
                <a:ext uri="{FF2B5EF4-FFF2-40B4-BE49-F238E27FC236}">
                  <a16:creationId xmlns:a16="http://schemas.microsoft.com/office/drawing/2014/main" id="{26FD5CF1-5175-4384-9DA8-AA054167F78F}"/>
                </a:ext>
              </a:extLst>
            </p:cNvPr>
            <p:cNvSpPr>
              <a:spLocks/>
            </p:cNvSpPr>
            <p:nvPr/>
          </p:nvSpPr>
          <p:spPr bwMode="auto">
            <a:xfrm>
              <a:off x="4744" y="1182"/>
              <a:ext cx="86" cy="425"/>
            </a:xfrm>
            <a:custGeom>
              <a:avLst/>
              <a:gdLst>
                <a:gd name="T0" fmla="*/ 18 w 257"/>
                <a:gd name="T1" fmla="*/ 32 h 1273"/>
                <a:gd name="T2" fmla="*/ 12 w 257"/>
                <a:gd name="T3" fmla="*/ 32 h 1273"/>
                <a:gd name="T4" fmla="*/ 8 w 257"/>
                <a:gd name="T5" fmla="*/ 53 h 1273"/>
                <a:gd name="T6" fmla="*/ 7 w 257"/>
                <a:gd name="T7" fmla="*/ 28 h 1273"/>
                <a:gd name="T8" fmla="*/ 4 w 257"/>
                <a:gd name="T9" fmla="*/ 45 h 1273"/>
                <a:gd name="T10" fmla="*/ 5 w 257"/>
                <a:gd name="T11" fmla="*/ 59 h 1273"/>
                <a:gd name="T12" fmla="*/ 1 w 257"/>
                <a:gd name="T13" fmla="*/ 58 h 1273"/>
                <a:gd name="T14" fmla="*/ 6 w 257"/>
                <a:gd name="T15" fmla="*/ 72 h 1273"/>
                <a:gd name="T16" fmla="*/ 15 w 257"/>
                <a:gd name="T17" fmla="*/ 66 h 1273"/>
                <a:gd name="T18" fmla="*/ 17 w 257"/>
                <a:gd name="T19" fmla="*/ 107 h 1273"/>
                <a:gd name="T20" fmla="*/ 12 w 257"/>
                <a:gd name="T21" fmla="*/ 122 h 1273"/>
                <a:gd name="T22" fmla="*/ 7 w 257"/>
                <a:gd name="T23" fmla="*/ 97 h 1273"/>
                <a:gd name="T24" fmla="*/ 7 w 257"/>
                <a:gd name="T25" fmla="*/ 95 h 1273"/>
                <a:gd name="T26" fmla="*/ 7 w 257"/>
                <a:gd name="T27" fmla="*/ 95 h 1273"/>
                <a:gd name="T28" fmla="*/ 7 w 257"/>
                <a:gd name="T29" fmla="*/ 93 h 1273"/>
                <a:gd name="T30" fmla="*/ 8 w 257"/>
                <a:gd name="T31" fmla="*/ 92 h 1273"/>
                <a:gd name="T32" fmla="*/ 8 w 257"/>
                <a:gd name="T33" fmla="*/ 91 h 1273"/>
                <a:gd name="T34" fmla="*/ 8 w 257"/>
                <a:gd name="T35" fmla="*/ 90 h 1273"/>
                <a:gd name="T36" fmla="*/ 8 w 257"/>
                <a:gd name="T37" fmla="*/ 90 h 1273"/>
                <a:gd name="T38" fmla="*/ 8 w 257"/>
                <a:gd name="T39" fmla="*/ 90 h 1273"/>
                <a:gd name="T40" fmla="*/ 8 w 257"/>
                <a:gd name="T41" fmla="*/ 89 h 1273"/>
                <a:gd name="T42" fmla="*/ 8 w 257"/>
                <a:gd name="T43" fmla="*/ 89 h 1273"/>
                <a:gd name="T44" fmla="*/ 8 w 257"/>
                <a:gd name="T45" fmla="*/ 88 h 1273"/>
                <a:gd name="T46" fmla="*/ 8 w 257"/>
                <a:gd name="T47" fmla="*/ 87 h 1273"/>
                <a:gd name="T48" fmla="*/ 8 w 257"/>
                <a:gd name="T49" fmla="*/ 85 h 1273"/>
                <a:gd name="T50" fmla="*/ 8 w 257"/>
                <a:gd name="T51" fmla="*/ 83 h 1273"/>
                <a:gd name="T52" fmla="*/ 8 w 257"/>
                <a:gd name="T53" fmla="*/ 81 h 1273"/>
                <a:gd name="T54" fmla="*/ 9 w 257"/>
                <a:gd name="T55" fmla="*/ 80 h 1273"/>
                <a:gd name="T56" fmla="*/ 9 w 257"/>
                <a:gd name="T57" fmla="*/ 79 h 1273"/>
                <a:gd name="T58" fmla="*/ 9 w 257"/>
                <a:gd name="T59" fmla="*/ 79 h 1273"/>
                <a:gd name="T60" fmla="*/ 9 w 257"/>
                <a:gd name="T61" fmla="*/ 77 h 1273"/>
                <a:gd name="T62" fmla="*/ 9 w 257"/>
                <a:gd name="T63" fmla="*/ 77 h 1273"/>
                <a:gd name="T64" fmla="*/ 9 w 257"/>
                <a:gd name="T65" fmla="*/ 76 h 1273"/>
                <a:gd name="T66" fmla="*/ 9 w 257"/>
                <a:gd name="T67" fmla="*/ 75 h 1273"/>
                <a:gd name="T68" fmla="*/ 9 w 257"/>
                <a:gd name="T69" fmla="*/ 74 h 1273"/>
                <a:gd name="T70" fmla="*/ 9 w 257"/>
                <a:gd name="T71" fmla="*/ 74 h 1273"/>
                <a:gd name="T72" fmla="*/ 0 w 257"/>
                <a:gd name="T73" fmla="*/ 117 h 1273"/>
                <a:gd name="T74" fmla="*/ 11 w 257"/>
                <a:gd name="T75" fmla="*/ 142 h 1273"/>
                <a:gd name="T76" fmla="*/ 24 w 257"/>
                <a:gd name="T77" fmla="*/ 74 h 1273"/>
                <a:gd name="T78" fmla="*/ 29 w 257"/>
                <a:gd name="T79" fmla="*/ 34 h 1273"/>
                <a:gd name="T80" fmla="*/ 21 w 257"/>
                <a:gd name="T81" fmla="*/ 0 h 12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57"/>
                <a:gd name="T124" fmla="*/ 0 h 1273"/>
                <a:gd name="T125" fmla="*/ 257 w 257"/>
                <a:gd name="T126" fmla="*/ 1273 h 12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57" h="1273">
                  <a:moveTo>
                    <a:pt x="191" y="0"/>
                  </a:moveTo>
                  <a:lnTo>
                    <a:pt x="158" y="286"/>
                  </a:lnTo>
                  <a:lnTo>
                    <a:pt x="142" y="139"/>
                  </a:lnTo>
                  <a:lnTo>
                    <a:pt x="109" y="291"/>
                  </a:lnTo>
                  <a:lnTo>
                    <a:pt x="107" y="472"/>
                  </a:lnTo>
                  <a:lnTo>
                    <a:pt x="74" y="478"/>
                  </a:lnTo>
                  <a:lnTo>
                    <a:pt x="56" y="397"/>
                  </a:lnTo>
                  <a:lnTo>
                    <a:pt x="63" y="250"/>
                  </a:lnTo>
                  <a:lnTo>
                    <a:pt x="33" y="349"/>
                  </a:lnTo>
                  <a:lnTo>
                    <a:pt x="35" y="400"/>
                  </a:lnTo>
                  <a:lnTo>
                    <a:pt x="36" y="446"/>
                  </a:lnTo>
                  <a:lnTo>
                    <a:pt x="48" y="528"/>
                  </a:lnTo>
                  <a:lnTo>
                    <a:pt x="15" y="486"/>
                  </a:lnTo>
                  <a:lnTo>
                    <a:pt x="12" y="517"/>
                  </a:lnTo>
                  <a:lnTo>
                    <a:pt x="8" y="564"/>
                  </a:lnTo>
                  <a:lnTo>
                    <a:pt x="58" y="646"/>
                  </a:lnTo>
                  <a:lnTo>
                    <a:pt x="107" y="593"/>
                  </a:lnTo>
                  <a:lnTo>
                    <a:pt x="135" y="593"/>
                  </a:lnTo>
                  <a:lnTo>
                    <a:pt x="155" y="805"/>
                  </a:lnTo>
                  <a:lnTo>
                    <a:pt x="151" y="959"/>
                  </a:lnTo>
                  <a:lnTo>
                    <a:pt x="148" y="1043"/>
                  </a:lnTo>
                  <a:lnTo>
                    <a:pt x="111" y="1089"/>
                  </a:lnTo>
                  <a:lnTo>
                    <a:pt x="68" y="1064"/>
                  </a:lnTo>
                  <a:lnTo>
                    <a:pt x="63" y="873"/>
                  </a:lnTo>
                  <a:lnTo>
                    <a:pt x="65" y="861"/>
                  </a:lnTo>
                  <a:lnTo>
                    <a:pt x="65" y="857"/>
                  </a:lnTo>
                  <a:lnTo>
                    <a:pt x="65" y="854"/>
                  </a:lnTo>
                  <a:lnTo>
                    <a:pt x="65" y="850"/>
                  </a:lnTo>
                  <a:lnTo>
                    <a:pt x="66" y="844"/>
                  </a:lnTo>
                  <a:lnTo>
                    <a:pt x="66" y="840"/>
                  </a:lnTo>
                  <a:lnTo>
                    <a:pt x="66" y="837"/>
                  </a:lnTo>
                  <a:lnTo>
                    <a:pt x="68" y="828"/>
                  </a:lnTo>
                  <a:lnTo>
                    <a:pt x="68" y="824"/>
                  </a:lnTo>
                  <a:lnTo>
                    <a:pt x="68" y="822"/>
                  </a:lnTo>
                  <a:lnTo>
                    <a:pt x="68" y="821"/>
                  </a:lnTo>
                  <a:lnTo>
                    <a:pt x="69" y="812"/>
                  </a:lnTo>
                  <a:lnTo>
                    <a:pt x="69" y="811"/>
                  </a:lnTo>
                  <a:lnTo>
                    <a:pt x="69" y="809"/>
                  </a:lnTo>
                  <a:lnTo>
                    <a:pt x="69" y="807"/>
                  </a:lnTo>
                  <a:lnTo>
                    <a:pt x="69" y="805"/>
                  </a:lnTo>
                  <a:lnTo>
                    <a:pt x="69" y="804"/>
                  </a:lnTo>
                  <a:lnTo>
                    <a:pt x="71" y="802"/>
                  </a:lnTo>
                  <a:lnTo>
                    <a:pt x="71" y="798"/>
                  </a:lnTo>
                  <a:lnTo>
                    <a:pt x="71" y="794"/>
                  </a:lnTo>
                  <a:lnTo>
                    <a:pt x="71" y="788"/>
                  </a:lnTo>
                  <a:lnTo>
                    <a:pt x="72" y="784"/>
                  </a:lnTo>
                  <a:lnTo>
                    <a:pt x="72" y="779"/>
                  </a:lnTo>
                  <a:lnTo>
                    <a:pt x="72" y="775"/>
                  </a:lnTo>
                  <a:lnTo>
                    <a:pt x="74" y="765"/>
                  </a:lnTo>
                  <a:lnTo>
                    <a:pt x="75" y="755"/>
                  </a:lnTo>
                  <a:lnTo>
                    <a:pt x="75" y="745"/>
                  </a:lnTo>
                  <a:lnTo>
                    <a:pt x="76" y="736"/>
                  </a:lnTo>
                  <a:lnTo>
                    <a:pt x="76" y="728"/>
                  </a:lnTo>
                  <a:lnTo>
                    <a:pt x="78" y="723"/>
                  </a:lnTo>
                  <a:lnTo>
                    <a:pt x="78" y="719"/>
                  </a:lnTo>
                  <a:lnTo>
                    <a:pt x="78" y="713"/>
                  </a:lnTo>
                  <a:lnTo>
                    <a:pt x="78" y="712"/>
                  </a:lnTo>
                  <a:lnTo>
                    <a:pt x="78" y="710"/>
                  </a:lnTo>
                  <a:lnTo>
                    <a:pt x="79" y="695"/>
                  </a:lnTo>
                  <a:lnTo>
                    <a:pt x="79" y="693"/>
                  </a:lnTo>
                  <a:lnTo>
                    <a:pt x="81" y="690"/>
                  </a:lnTo>
                  <a:lnTo>
                    <a:pt x="81" y="687"/>
                  </a:lnTo>
                  <a:lnTo>
                    <a:pt x="81" y="682"/>
                  </a:lnTo>
                  <a:lnTo>
                    <a:pt x="81" y="679"/>
                  </a:lnTo>
                  <a:lnTo>
                    <a:pt x="81" y="676"/>
                  </a:lnTo>
                  <a:lnTo>
                    <a:pt x="82" y="672"/>
                  </a:lnTo>
                  <a:lnTo>
                    <a:pt x="82" y="667"/>
                  </a:lnTo>
                  <a:lnTo>
                    <a:pt x="82" y="666"/>
                  </a:lnTo>
                  <a:lnTo>
                    <a:pt x="82" y="663"/>
                  </a:lnTo>
                  <a:lnTo>
                    <a:pt x="32" y="687"/>
                  </a:lnTo>
                  <a:lnTo>
                    <a:pt x="0" y="1052"/>
                  </a:lnTo>
                  <a:lnTo>
                    <a:pt x="61" y="1196"/>
                  </a:lnTo>
                  <a:lnTo>
                    <a:pt x="98" y="1273"/>
                  </a:lnTo>
                  <a:lnTo>
                    <a:pt x="213" y="1145"/>
                  </a:lnTo>
                  <a:lnTo>
                    <a:pt x="213" y="663"/>
                  </a:lnTo>
                  <a:lnTo>
                    <a:pt x="257" y="528"/>
                  </a:lnTo>
                  <a:lnTo>
                    <a:pt x="257" y="304"/>
                  </a:lnTo>
                  <a:lnTo>
                    <a:pt x="220" y="13"/>
                  </a:lnTo>
                  <a:lnTo>
                    <a:pt x="191"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6" name="Freeform 43">
              <a:extLst>
                <a:ext uri="{FF2B5EF4-FFF2-40B4-BE49-F238E27FC236}">
                  <a16:creationId xmlns:a16="http://schemas.microsoft.com/office/drawing/2014/main" id="{7E41A275-F1A8-4ADE-B65A-BFB5C7575100}"/>
                </a:ext>
              </a:extLst>
            </p:cNvPr>
            <p:cNvSpPr>
              <a:spLocks/>
            </p:cNvSpPr>
            <p:nvPr/>
          </p:nvSpPr>
          <p:spPr bwMode="auto">
            <a:xfrm>
              <a:off x="4754" y="1080"/>
              <a:ext cx="45" cy="267"/>
            </a:xfrm>
            <a:custGeom>
              <a:avLst/>
              <a:gdLst>
                <a:gd name="T0" fmla="*/ 2 w 134"/>
                <a:gd name="T1" fmla="*/ 7 h 802"/>
                <a:gd name="T2" fmla="*/ 7 w 134"/>
                <a:gd name="T3" fmla="*/ 11 h 802"/>
                <a:gd name="T4" fmla="*/ 9 w 134"/>
                <a:gd name="T5" fmla="*/ 5 h 802"/>
                <a:gd name="T6" fmla="*/ 14 w 134"/>
                <a:gd name="T7" fmla="*/ 0 h 802"/>
                <a:gd name="T8" fmla="*/ 13 w 134"/>
                <a:gd name="T9" fmla="*/ 17 h 802"/>
                <a:gd name="T10" fmla="*/ 15 w 134"/>
                <a:gd name="T11" fmla="*/ 39 h 802"/>
                <a:gd name="T12" fmla="*/ 12 w 134"/>
                <a:gd name="T13" fmla="*/ 62 h 802"/>
                <a:gd name="T14" fmla="*/ 10 w 134"/>
                <a:gd name="T15" fmla="*/ 75 h 802"/>
                <a:gd name="T16" fmla="*/ 10 w 134"/>
                <a:gd name="T17" fmla="*/ 53 h 802"/>
                <a:gd name="T18" fmla="*/ 10 w 134"/>
                <a:gd name="T19" fmla="*/ 38 h 802"/>
                <a:gd name="T20" fmla="*/ 9 w 134"/>
                <a:gd name="T21" fmla="*/ 27 h 802"/>
                <a:gd name="T22" fmla="*/ 7 w 134"/>
                <a:gd name="T23" fmla="*/ 20 h 802"/>
                <a:gd name="T24" fmla="*/ 7 w 134"/>
                <a:gd name="T25" fmla="*/ 45 h 802"/>
                <a:gd name="T26" fmla="*/ 6 w 134"/>
                <a:gd name="T27" fmla="*/ 72 h 802"/>
                <a:gd name="T28" fmla="*/ 8 w 134"/>
                <a:gd name="T29" fmla="*/ 89 h 802"/>
                <a:gd name="T30" fmla="*/ 3 w 134"/>
                <a:gd name="T31" fmla="*/ 86 h 802"/>
                <a:gd name="T32" fmla="*/ 4 w 134"/>
                <a:gd name="T33" fmla="*/ 62 h 802"/>
                <a:gd name="T34" fmla="*/ 4 w 134"/>
                <a:gd name="T35" fmla="*/ 44 h 802"/>
                <a:gd name="T36" fmla="*/ 4 w 134"/>
                <a:gd name="T37" fmla="*/ 28 h 802"/>
                <a:gd name="T38" fmla="*/ 0 w 134"/>
                <a:gd name="T39" fmla="*/ 6 h 802"/>
                <a:gd name="T40" fmla="*/ 2 w 134"/>
                <a:gd name="T41" fmla="*/ 7 h 802"/>
                <a:gd name="T42" fmla="*/ 2 w 134"/>
                <a:gd name="T43" fmla="*/ 7 h 80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34"/>
                <a:gd name="T67" fmla="*/ 0 h 802"/>
                <a:gd name="T68" fmla="*/ 134 w 134"/>
                <a:gd name="T69" fmla="*/ 802 h 80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34" h="802">
                  <a:moveTo>
                    <a:pt x="19" y="63"/>
                  </a:moveTo>
                  <a:lnTo>
                    <a:pt x="62" y="100"/>
                  </a:lnTo>
                  <a:lnTo>
                    <a:pt x="76" y="41"/>
                  </a:lnTo>
                  <a:lnTo>
                    <a:pt x="129" y="0"/>
                  </a:lnTo>
                  <a:lnTo>
                    <a:pt x="119" y="149"/>
                  </a:lnTo>
                  <a:lnTo>
                    <a:pt x="134" y="349"/>
                  </a:lnTo>
                  <a:lnTo>
                    <a:pt x="105" y="558"/>
                  </a:lnTo>
                  <a:lnTo>
                    <a:pt x="89" y="679"/>
                  </a:lnTo>
                  <a:lnTo>
                    <a:pt x="89" y="476"/>
                  </a:lnTo>
                  <a:lnTo>
                    <a:pt x="89" y="341"/>
                  </a:lnTo>
                  <a:lnTo>
                    <a:pt x="80" y="242"/>
                  </a:lnTo>
                  <a:lnTo>
                    <a:pt x="62" y="181"/>
                  </a:lnTo>
                  <a:lnTo>
                    <a:pt x="62" y="406"/>
                  </a:lnTo>
                  <a:lnTo>
                    <a:pt x="53" y="646"/>
                  </a:lnTo>
                  <a:lnTo>
                    <a:pt x="72" y="802"/>
                  </a:lnTo>
                  <a:lnTo>
                    <a:pt x="29" y="771"/>
                  </a:lnTo>
                  <a:lnTo>
                    <a:pt x="32" y="557"/>
                  </a:lnTo>
                  <a:lnTo>
                    <a:pt x="33" y="393"/>
                  </a:lnTo>
                  <a:lnTo>
                    <a:pt x="34" y="249"/>
                  </a:lnTo>
                  <a:lnTo>
                    <a:pt x="0" y="50"/>
                  </a:lnTo>
                  <a:lnTo>
                    <a:pt x="19" y="6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7" name="Freeform 44">
              <a:extLst>
                <a:ext uri="{FF2B5EF4-FFF2-40B4-BE49-F238E27FC236}">
                  <a16:creationId xmlns:a16="http://schemas.microsoft.com/office/drawing/2014/main" id="{3251131E-33E4-4407-BE9E-3D85B9589A0F}"/>
                </a:ext>
              </a:extLst>
            </p:cNvPr>
            <p:cNvSpPr>
              <a:spLocks/>
            </p:cNvSpPr>
            <p:nvPr/>
          </p:nvSpPr>
          <p:spPr bwMode="auto">
            <a:xfrm>
              <a:off x="4729" y="988"/>
              <a:ext cx="24" cy="59"/>
            </a:xfrm>
            <a:custGeom>
              <a:avLst/>
              <a:gdLst>
                <a:gd name="T0" fmla="*/ 8 w 71"/>
                <a:gd name="T1" fmla="*/ 14 h 179"/>
                <a:gd name="T2" fmla="*/ 6 w 71"/>
                <a:gd name="T3" fmla="*/ 9 h 179"/>
                <a:gd name="T4" fmla="*/ 6 w 71"/>
                <a:gd name="T5" fmla="*/ 0 h 179"/>
                <a:gd name="T6" fmla="*/ 1 w 71"/>
                <a:gd name="T7" fmla="*/ 3 h 179"/>
                <a:gd name="T8" fmla="*/ 2 w 71"/>
                <a:gd name="T9" fmla="*/ 8 h 179"/>
                <a:gd name="T10" fmla="*/ 0 w 71"/>
                <a:gd name="T11" fmla="*/ 9 h 179"/>
                <a:gd name="T12" fmla="*/ 3 w 71"/>
                <a:gd name="T13" fmla="*/ 13 h 179"/>
                <a:gd name="T14" fmla="*/ 4 w 71"/>
                <a:gd name="T15" fmla="*/ 17 h 179"/>
                <a:gd name="T16" fmla="*/ 5 w 71"/>
                <a:gd name="T17" fmla="*/ 19 h 179"/>
                <a:gd name="T18" fmla="*/ 8 w 71"/>
                <a:gd name="T19" fmla="*/ 14 h 179"/>
                <a:gd name="T20" fmla="*/ 8 w 71"/>
                <a:gd name="T21" fmla="*/ 14 h 1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1"/>
                <a:gd name="T34" fmla="*/ 0 h 179"/>
                <a:gd name="T35" fmla="*/ 71 w 71"/>
                <a:gd name="T36" fmla="*/ 179 h 1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1" h="179">
                  <a:moveTo>
                    <a:pt x="71" y="126"/>
                  </a:moveTo>
                  <a:lnTo>
                    <a:pt x="49" y="86"/>
                  </a:lnTo>
                  <a:lnTo>
                    <a:pt x="52" y="0"/>
                  </a:lnTo>
                  <a:lnTo>
                    <a:pt x="13" y="31"/>
                  </a:lnTo>
                  <a:lnTo>
                    <a:pt x="16" y="69"/>
                  </a:lnTo>
                  <a:lnTo>
                    <a:pt x="0" y="81"/>
                  </a:lnTo>
                  <a:lnTo>
                    <a:pt x="23" y="119"/>
                  </a:lnTo>
                  <a:lnTo>
                    <a:pt x="33" y="162"/>
                  </a:lnTo>
                  <a:lnTo>
                    <a:pt x="45" y="179"/>
                  </a:lnTo>
                  <a:lnTo>
                    <a:pt x="71" y="126"/>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8" name="Freeform 45">
              <a:extLst>
                <a:ext uri="{FF2B5EF4-FFF2-40B4-BE49-F238E27FC236}">
                  <a16:creationId xmlns:a16="http://schemas.microsoft.com/office/drawing/2014/main" id="{E4100CDC-B621-426A-94B0-3975BDAE068B}"/>
                </a:ext>
              </a:extLst>
            </p:cNvPr>
            <p:cNvSpPr>
              <a:spLocks/>
            </p:cNvSpPr>
            <p:nvPr/>
          </p:nvSpPr>
          <p:spPr bwMode="auto">
            <a:xfrm>
              <a:off x="4725" y="1013"/>
              <a:ext cx="82" cy="84"/>
            </a:xfrm>
            <a:custGeom>
              <a:avLst/>
              <a:gdLst>
                <a:gd name="T0" fmla="*/ 11 w 247"/>
                <a:gd name="T1" fmla="*/ 3 h 251"/>
                <a:gd name="T2" fmla="*/ 5 w 247"/>
                <a:gd name="T3" fmla="*/ 11 h 251"/>
                <a:gd name="T4" fmla="*/ 3 w 247"/>
                <a:gd name="T5" fmla="*/ 14 h 251"/>
                <a:gd name="T6" fmla="*/ 0 w 247"/>
                <a:gd name="T7" fmla="*/ 12 h 251"/>
                <a:gd name="T8" fmla="*/ 0 w 247"/>
                <a:gd name="T9" fmla="*/ 17 h 251"/>
                <a:gd name="T10" fmla="*/ 7 w 247"/>
                <a:gd name="T11" fmla="*/ 24 h 251"/>
                <a:gd name="T12" fmla="*/ 11 w 247"/>
                <a:gd name="T13" fmla="*/ 28 h 251"/>
                <a:gd name="T14" fmla="*/ 11 w 247"/>
                <a:gd name="T15" fmla="*/ 25 h 251"/>
                <a:gd name="T16" fmla="*/ 14 w 247"/>
                <a:gd name="T17" fmla="*/ 28 h 251"/>
                <a:gd name="T18" fmla="*/ 18 w 247"/>
                <a:gd name="T19" fmla="*/ 21 h 251"/>
                <a:gd name="T20" fmla="*/ 20 w 247"/>
                <a:gd name="T21" fmla="*/ 12 h 251"/>
                <a:gd name="T22" fmla="*/ 21 w 247"/>
                <a:gd name="T23" fmla="*/ 22 h 251"/>
                <a:gd name="T24" fmla="*/ 26 w 247"/>
                <a:gd name="T25" fmla="*/ 18 h 251"/>
                <a:gd name="T26" fmla="*/ 27 w 247"/>
                <a:gd name="T27" fmla="*/ 9 h 251"/>
                <a:gd name="T28" fmla="*/ 24 w 247"/>
                <a:gd name="T29" fmla="*/ 4 h 251"/>
                <a:gd name="T30" fmla="*/ 20 w 247"/>
                <a:gd name="T31" fmla="*/ 0 h 251"/>
                <a:gd name="T32" fmla="*/ 15 w 247"/>
                <a:gd name="T33" fmla="*/ 0 h 251"/>
                <a:gd name="T34" fmla="*/ 11 w 247"/>
                <a:gd name="T35" fmla="*/ 3 h 251"/>
                <a:gd name="T36" fmla="*/ 11 w 247"/>
                <a:gd name="T37" fmla="*/ 3 h 25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7"/>
                <a:gd name="T58" fmla="*/ 0 h 251"/>
                <a:gd name="T59" fmla="*/ 247 w 247"/>
                <a:gd name="T60" fmla="*/ 251 h 25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7" h="251">
                  <a:moveTo>
                    <a:pt x="102" y="29"/>
                  </a:moveTo>
                  <a:lnTo>
                    <a:pt x="46" y="102"/>
                  </a:lnTo>
                  <a:lnTo>
                    <a:pt x="29" y="128"/>
                  </a:lnTo>
                  <a:lnTo>
                    <a:pt x="0" y="106"/>
                  </a:lnTo>
                  <a:lnTo>
                    <a:pt x="2" y="152"/>
                  </a:lnTo>
                  <a:lnTo>
                    <a:pt x="65" y="218"/>
                  </a:lnTo>
                  <a:lnTo>
                    <a:pt x="97" y="250"/>
                  </a:lnTo>
                  <a:lnTo>
                    <a:pt x="102" y="221"/>
                  </a:lnTo>
                  <a:lnTo>
                    <a:pt x="128" y="251"/>
                  </a:lnTo>
                  <a:lnTo>
                    <a:pt x="161" y="185"/>
                  </a:lnTo>
                  <a:lnTo>
                    <a:pt x="180" y="108"/>
                  </a:lnTo>
                  <a:lnTo>
                    <a:pt x="186" y="197"/>
                  </a:lnTo>
                  <a:lnTo>
                    <a:pt x="232" y="165"/>
                  </a:lnTo>
                  <a:lnTo>
                    <a:pt x="247" y="85"/>
                  </a:lnTo>
                  <a:lnTo>
                    <a:pt x="217" y="37"/>
                  </a:lnTo>
                  <a:lnTo>
                    <a:pt x="177" y="0"/>
                  </a:lnTo>
                  <a:lnTo>
                    <a:pt x="133" y="2"/>
                  </a:lnTo>
                  <a:lnTo>
                    <a:pt x="102" y="2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899" name="Freeform 46">
              <a:extLst>
                <a:ext uri="{FF2B5EF4-FFF2-40B4-BE49-F238E27FC236}">
                  <a16:creationId xmlns:a16="http://schemas.microsoft.com/office/drawing/2014/main" id="{28B326F7-B7EC-4825-8647-D3E2B7C86EFB}"/>
                </a:ext>
              </a:extLst>
            </p:cNvPr>
            <p:cNvSpPr>
              <a:spLocks/>
            </p:cNvSpPr>
            <p:nvPr/>
          </p:nvSpPr>
          <p:spPr bwMode="auto">
            <a:xfrm>
              <a:off x="5378" y="1318"/>
              <a:ext cx="96" cy="105"/>
            </a:xfrm>
            <a:custGeom>
              <a:avLst/>
              <a:gdLst>
                <a:gd name="T0" fmla="*/ 0 w 287"/>
                <a:gd name="T1" fmla="*/ 35 h 314"/>
                <a:gd name="T2" fmla="*/ 4 w 287"/>
                <a:gd name="T3" fmla="*/ 35 h 314"/>
                <a:gd name="T4" fmla="*/ 9 w 287"/>
                <a:gd name="T5" fmla="*/ 31 h 314"/>
                <a:gd name="T6" fmla="*/ 22 w 287"/>
                <a:gd name="T7" fmla="*/ 24 h 314"/>
                <a:gd name="T8" fmla="*/ 24 w 287"/>
                <a:gd name="T9" fmla="*/ 20 h 314"/>
                <a:gd name="T10" fmla="*/ 30 w 287"/>
                <a:gd name="T11" fmla="*/ 16 h 314"/>
                <a:gd name="T12" fmla="*/ 32 w 287"/>
                <a:gd name="T13" fmla="*/ 11 h 314"/>
                <a:gd name="T14" fmla="*/ 31 w 287"/>
                <a:gd name="T15" fmla="*/ 6 h 314"/>
                <a:gd name="T16" fmla="*/ 29 w 287"/>
                <a:gd name="T17" fmla="*/ 0 h 314"/>
                <a:gd name="T18" fmla="*/ 27 w 287"/>
                <a:gd name="T19" fmla="*/ 0 h 314"/>
                <a:gd name="T20" fmla="*/ 24 w 287"/>
                <a:gd name="T21" fmla="*/ 4 h 314"/>
                <a:gd name="T22" fmla="*/ 15 w 287"/>
                <a:gd name="T23" fmla="*/ 4 h 314"/>
                <a:gd name="T24" fmla="*/ 5 w 287"/>
                <a:gd name="T25" fmla="*/ 4 h 314"/>
                <a:gd name="T26" fmla="*/ 13 w 287"/>
                <a:gd name="T27" fmla="*/ 7 h 314"/>
                <a:gd name="T28" fmla="*/ 20 w 287"/>
                <a:gd name="T29" fmla="*/ 11 h 314"/>
                <a:gd name="T30" fmla="*/ 23 w 287"/>
                <a:gd name="T31" fmla="*/ 13 h 314"/>
                <a:gd name="T32" fmla="*/ 23 w 287"/>
                <a:gd name="T33" fmla="*/ 17 h 314"/>
                <a:gd name="T34" fmla="*/ 18 w 287"/>
                <a:gd name="T35" fmla="*/ 21 h 314"/>
                <a:gd name="T36" fmla="*/ 13 w 287"/>
                <a:gd name="T37" fmla="*/ 23 h 314"/>
                <a:gd name="T38" fmla="*/ 8 w 287"/>
                <a:gd name="T39" fmla="*/ 27 h 314"/>
                <a:gd name="T40" fmla="*/ 6 w 287"/>
                <a:gd name="T41" fmla="*/ 25 h 314"/>
                <a:gd name="T42" fmla="*/ 5 w 287"/>
                <a:gd name="T43" fmla="*/ 30 h 314"/>
                <a:gd name="T44" fmla="*/ 3 w 287"/>
                <a:gd name="T45" fmla="*/ 33 h 314"/>
                <a:gd name="T46" fmla="*/ 0 w 287"/>
                <a:gd name="T47" fmla="*/ 35 h 314"/>
                <a:gd name="T48" fmla="*/ 0 w 287"/>
                <a:gd name="T49" fmla="*/ 35 h 31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7"/>
                <a:gd name="T76" fmla="*/ 0 h 314"/>
                <a:gd name="T77" fmla="*/ 287 w 287"/>
                <a:gd name="T78" fmla="*/ 314 h 31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7" h="314">
                  <a:moveTo>
                    <a:pt x="0" y="310"/>
                  </a:moveTo>
                  <a:lnTo>
                    <a:pt x="38" y="314"/>
                  </a:lnTo>
                  <a:lnTo>
                    <a:pt x="79" y="278"/>
                  </a:lnTo>
                  <a:lnTo>
                    <a:pt x="194" y="215"/>
                  </a:lnTo>
                  <a:lnTo>
                    <a:pt x="218" y="180"/>
                  </a:lnTo>
                  <a:lnTo>
                    <a:pt x="269" y="142"/>
                  </a:lnTo>
                  <a:lnTo>
                    <a:pt x="287" y="100"/>
                  </a:lnTo>
                  <a:lnTo>
                    <a:pt x="282" y="54"/>
                  </a:lnTo>
                  <a:lnTo>
                    <a:pt x="264" y="1"/>
                  </a:lnTo>
                  <a:lnTo>
                    <a:pt x="244" y="0"/>
                  </a:lnTo>
                  <a:lnTo>
                    <a:pt x="218" y="37"/>
                  </a:lnTo>
                  <a:lnTo>
                    <a:pt x="139" y="38"/>
                  </a:lnTo>
                  <a:lnTo>
                    <a:pt x="48" y="33"/>
                  </a:lnTo>
                  <a:lnTo>
                    <a:pt x="121" y="60"/>
                  </a:lnTo>
                  <a:lnTo>
                    <a:pt x="177" y="96"/>
                  </a:lnTo>
                  <a:lnTo>
                    <a:pt x="203" y="113"/>
                  </a:lnTo>
                  <a:lnTo>
                    <a:pt x="207" y="150"/>
                  </a:lnTo>
                  <a:lnTo>
                    <a:pt x="164" y="192"/>
                  </a:lnTo>
                  <a:lnTo>
                    <a:pt x="114" y="209"/>
                  </a:lnTo>
                  <a:lnTo>
                    <a:pt x="72" y="244"/>
                  </a:lnTo>
                  <a:lnTo>
                    <a:pt x="53" y="223"/>
                  </a:lnTo>
                  <a:lnTo>
                    <a:pt x="48" y="272"/>
                  </a:lnTo>
                  <a:lnTo>
                    <a:pt x="26" y="300"/>
                  </a:lnTo>
                  <a:lnTo>
                    <a:pt x="0" y="31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0" name="Freeform 47">
              <a:extLst>
                <a:ext uri="{FF2B5EF4-FFF2-40B4-BE49-F238E27FC236}">
                  <a16:creationId xmlns:a16="http://schemas.microsoft.com/office/drawing/2014/main" id="{493AD773-3E48-4DEB-879A-62843FC3DE91}"/>
                </a:ext>
              </a:extLst>
            </p:cNvPr>
            <p:cNvSpPr>
              <a:spLocks/>
            </p:cNvSpPr>
            <p:nvPr/>
          </p:nvSpPr>
          <p:spPr bwMode="auto">
            <a:xfrm>
              <a:off x="4778" y="1627"/>
              <a:ext cx="129" cy="113"/>
            </a:xfrm>
            <a:custGeom>
              <a:avLst/>
              <a:gdLst>
                <a:gd name="T0" fmla="*/ 9 w 387"/>
                <a:gd name="T1" fmla="*/ 0 h 341"/>
                <a:gd name="T2" fmla="*/ 0 w 387"/>
                <a:gd name="T3" fmla="*/ 30 h 341"/>
                <a:gd name="T4" fmla="*/ 14 w 387"/>
                <a:gd name="T5" fmla="*/ 17 h 341"/>
                <a:gd name="T6" fmla="*/ 34 w 387"/>
                <a:gd name="T7" fmla="*/ 37 h 341"/>
                <a:gd name="T8" fmla="*/ 30 w 387"/>
                <a:gd name="T9" fmla="*/ 21 h 341"/>
                <a:gd name="T10" fmla="*/ 43 w 387"/>
                <a:gd name="T11" fmla="*/ 24 h 341"/>
                <a:gd name="T12" fmla="*/ 29 w 387"/>
                <a:gd name="T13" fmla="*/ 8 h 341"/>
                <a:gd name="T14" fmla="*/ 16 w 387"/>
                <a:gd name="T15" fmla="*/ 1 h 341"/>
                <a:gd name="T16" fmla="*/ 9 w 387"/>
                <a:gd name="T17" fmla="*/ 0 h 341"/>
                <a:gd name="T18" fmla="*/ 9 w 387"/>
                <a:gd name="T19" fmla="*/ 0 h 34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7"/>
                <a:gd name="T31" fmla="*/ 0 h 341"/>
                <a:gd name="T32" fmla="*/ 387 w 387"/>
                <a:gd name="T33" fmla="*/ 341 h 34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7" h="341">
                  <a:moveTo>
                    <a:pt x="85" y="0"/>
                  </a:moveTo>
                  <a:lnTo>
                    <a:pt x="0" y="272"/>
                  </a:lnTo>
                  <a:lnTo>
                    <a:pt x="128" y="155"/>
                  </a:lnTo>
                  <a:lnTo>
                    <a:pt x="308" y="341"/>
                  </a:lnTo>
                  <a:lnTo>
                    <a:pt x="268" y="193"/>
                  </a:lnTo>
                  <a:lnTo>
                    <a:pt x="387" y="220"/>
                  </a:lnTo>
                  <a:lnTo>
                    <a:pt x="257" y="68"/>
                  </a:lnTo>
                  <a:lnTo>
                    <a:pt x="148" y="8"/>
                  </a:lnTo>
                  <a:lnTo>
                    <a:pt x="85"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1" name="Freeform 48">
              <a:extLst>
                <a:ext uri="{FF2B5EF4-FFF2-40B4-BE49-F238E27FC236}">
                  <a16:creationId xmlns:a16="http://schemas.microsoft.com/office/drawing/2014/main" id="{363FFDA9-A736-4F0E-BA8B-3478935E00F0}"/>
                </a:ext>
              </a:extLst>
            </p:cNvPr>
            <p:cNvSpPr>
              <a:spLocks/>
            </p:cNvSpPr>
            <p:nvPr/>
          </p:nvSpPr>
          <p:spPr bwMode="auto">
            <a:xfrm>
              <a:off x="5068" y="1693"/>
              <a:ext cx="50" cy="98"/>
            </a:xfrm>
            <a:custGeom>
              <a:avLst/>
              <a:gdLst>
                <a:gd name="T0" fmla="*/ 7 w 148"/>
                <a:gd name="T1" fmla="*/ 0 h 293"/>
                <a:gd name="T2" fmla="*/ 0 w 148"/>
                <a:gd name="T3" fmla="*/ 6 h 293"/>
                <a:gd name="T4" fmla="*/ 14 w 148"/>
                <a:gd name="T5" fmla="*/ 33 h 293"/>
                <a:gd name="T6" fmla="*/ 17 w 148"/>
                <a:gd name="T7" fmla="*/ 13 h 293"/>
                <a:gd name="T8" fmla="*/ 7 w 148"/>
                <a:gd name="T9" fmla="*/ 0 h 293"/>
                <a:gd name="T10" fmla="*/ 7 w 148"/>
                <a:gd name="T11" fmla="*/ 0 h 293"/>
                <a:gd name="T12" fmla="*/ 0 60000 65536"/>
                <a:gd name="T13" fmla="*/ 0 60000 65536"/>
                <a:gd name="T14" fmla="*/ 0 60000 65536"/>
                <a:gd name="T15" fmla="*/ 0 60000 65536"/>
                <a:gd name="T16" fmla="*/ 0 60000 65536"/>
                <a:gd name="T17" fmla="*/ 0 60000 65536"/>
                <a:gd name="T18" fmla="*/ 0 w 148"/>
                <a:gd name="T19" fmla="*/ 0 h 293"/>
                <a:gd name="T20" fmla="*/ 148 w 148"/>
                <a:gd name="T21" fmla="*/ 293 h 293"/>
              </a:gdLst>
              <a:ahLst/>
              <a:cxnLst>
                <a:cxn ang="T12">
                  <a:pos x="T0" y="T1"/>
                </a:cxn>
                <a:cxn ang="T13">
                  <a:pos x="T2" y="T3"/>
                </a:cxn>
                <a:cxn ang="T14">
                  <a:pos x="T4" y="T5"/>
                </a:cxn>
                <a:cxn ang="T15">
                  <a:pos x="T6" y="T7"/>
                </a:cxn>
                <a:cxn ang="T16">
                  <a:pos x="T8" y="T9"/>
                </a:cxn>
                <a:cxn ang="T17">
                  <a:pos x="T10" y="T11"/>
                </a:cxn>
              </a:cxnLst>
              <a:rect l="T18" t="T19" r="T20" b="T21"/>
              <a:pathLst>
                <a:path w="148" h="293">
                  <a:moveTo>
                    <a:pt x="65" y="0"/>
                  </a:moveTo>
                  <a:lnTo>
                    <a:pt x="0" y="52"/>
                  </a:lnTo>
                  <a:lnTo>
                    <a:pt x="121" y="293"/>
                  </a:lnTo>
                  <a:lnTo>
                    <a:pt x="148" y="120"/>
                  </a:lnTo>
                  <a:lnTo>
                    <a:pt x="65"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2" name="Freeform 49">
              <a:extLst>
                <a:ext uri="{FF2B5EF4-FFF2-40B4-BE49-F238E27FC236}">
                  <a16:creationId xmlns:a16="http://schemas.microsoft.com/office/drawing/2014/main" id="{1C78C99E-D7CE-41D7-A94D-F6C3EF4ED6F9}"/>
                </a:ext>
              </a:extLst>
            </p:cNvPr>
            <p:cNvSpPr>
              <a:spLocks/>
            </p:cNvSpPr>
            <p:nvPr/>
          </p:nvSpPr>
          <p:spPr bwMode="auto">
            <a:xfrm>
              <a:off x="5138" y="1733"/>
              <a:ext cx="176" cy="183"/>
            </a:xfrm>
            <a:custGeom>
              <a:avLst/>
              <a:gdLst>
                <a:gd name="T0" fmla="*/ 0 w 529"/>
                <a:gd name="T1" fmla="*/ 48 h 549"/>
                <a:gd name="T2" fmla="*/ 4 w 529"/>
                <a:gd name="T3" fmla="*/ 40 h 549"/>
                <a:gd name="T4" fmla="*/ 13 w 529"/>
                <a:gd name="T5" fmla="*/ 43 h 549"/>
                <a:gd name="T6" fmla="*/ 6 w 529"/>
                <a:gd name="T7" fmla="*/ 34 h 549"/>
                <a:gd name="T8" fmla="*/ 12 w 529"/>
                <a:gd name="T9" fmla="*/ 36 h 549"/>
                <a:gd name="T10" fmla="*/ 9 w 529"/>
                <a:gd name="T11" fmla="*/ 30 h 549"/>
                <a:gd name="T12" fmla="*/ 30 w 529"/>
                <a:gd name="T13" fmla="*/ 35 h 549"/>
                <a:gd name="T14" fmla="*/ 26 w 529"/>
                <a:gd name="T15" fmla="*/ 28 h 549"/>
                <a:gd name="T16" fmla="*/ 43 w 529"/>
                <a:gd name="T17" fmla="*/ 29 h 549"/>
                <a:gd name="T18" fmla="*/ 50 w 529"/>
                <a:gd name="T19" fmla="*/ 17 h 549"/>
                <a:gd name="T20" fmla="*/ 46 w 529"/>
                <a:gd name="T21" fmla="*/ 14 h 549"/>
                <a:gd name="T22" fmla="*/ 40 w 529"/>
                <a:gd name="T23" fmla="*/ 19 h 549"/>
                <a:gd name="T24" fmla="*/ 33 w 529"/>
                <a:gd name="T25" fmla="*/ 20 h 549"/>
                <a:gd name="T26" fmla="*/ 44 w 529"/>
                <a:gd name="T27" fmla="*/ 21 h 549"/>
                <a:gd name="T28" fmla="*/ 36 w 529"/>
                <a:gd name="T29" fmla="*/ 26 h 549"/>
                <a:gd name="T30" fmla="*/ 13 w 529"/>
                <a:gd name="T31" fmla="*/ 23 h 549"/>
                <a:gd name="T32" fmla="*/ 5 w 529"/>
                <a:gd name="T33" fmla="*/ 9 h 549"/>
                <a:gd name="T34" fmla="*/ 51 w 529"/>
                <a:gd name="T35" fmla="*/ 0 h 549"/>
                <a:gd name="T36" fmla="*/ 59 w 529"/>
                <a:gd name="T37" fmla="*/ 19 h 549"/>
                <a:gd name="T38" fmla="*/ 53 w 529"/>
                <a:gd name="T39" fmla="*/ 44 h 549"/>
                <a:gd name="T40" fmla="*/ 36 w 529"/>
                <a:gd name="T41" fmla="*/ 61 h 549"/>
                <a:gd name="T42" fmla="*/ 8 w 529"/>
                <a:gd name="T43" fmla="*/ 61 h 549"/>
                <a:gd name="T44" fmla="*/ 0 w 529"/>
                <a:gd name="T45" fmla="*/ 48 h 549"/>
                <a:gd name="T46" fmla="*/ 0 w 529"/>
                <a:gd name="T47" fmla="*/ 48 h 54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29"/>
                <a:gd name="T73" fmla="*/ 0 h 549"/>
                <a:gd name="T74" fmla="*/ 529 w 529"/>
                <a:gd name="T75" fmla="*/ 549 h 54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29" h="549">
                  <a:moveTo>
                    <a:pt x="0" y="428"/>
                  </a:moveTo>
                  <a:lnTo>
                    <a:pt x="36" y="356"/>
                  </a:lnTo>
                  <a:lnTo>
                    <a:pt x="117" y="388"/>
                  </a:lnTo>
                  <a:lnTo>
                    <a:pt x="52" y="309"/>
                  </a:lnTo>
                  <a:lnTo>
                    <a:pt x="105" y="321"/>
                  </a:lnTo>
                  <a:lnTo>
                    <a:pt x="85" y="272"/>
                  </a:lnTo>
                  <a:lnTo>
                    <a:pt x="273" y="312"/>
                  </a:lnTo>
                  <a:lnTo>
                    <a:pt x="233" y="253"/>
                  </a:lnTo>
                  <a:lnTo>
                    <a:pt x="384" y="260"/>
                  </a:lnTo>
                  <a:lnTo>
                    <a:pt x="448" y="153"/>
                  </a:lnTo>
                  <a:lnTo>
                    <a:pt x="417" y="124"/>
                  </a:lnTo>
                  <a:lnTo>
                    <a:pt x="357" y="168"/>
                  </a:lnTo>
                  <a:lnTo>
                    <a:pt x="296" y="180"/>
                  </a:lnTo>
                  <a:lnTo>
                    <a:pt x="397" y="189"/>
                  </a:lnTo>
                  <a:lnTo>
                    <a:pt x="321" y="236"/>
                  </a:lnTo>
                  <a:lnTo>
                    <a:pt x="121" y="209"/>
                  </a:lnTo>
                  <a:lnTo>
                    <a:pt x="49" y="81"/>
                  </a:lnTo>
                  <a:lnTo>
                    <a:pt x="460" y="0"/>
                  </a:lnTo>
                  <a:lnTo>
                    <a:pt x="529" y="168"/>
                  </a:lnTo>
                  <a:lnTo>
                    <a:pt x="480" y="392"/>
                  </a:lnTo>
                  <a:lnTo>
                    <a:pt x="328" y="549"/>
                  </a:lnTo>
                  <a:lnTo>
                    <a:pt x="72" y="549"/>
                  </a:lnTo>
                  <a:lnTo>
                    <a:pt x="0" y="428"/>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3" name="Freeform 50">
              <a:extLst>
                <a:ext uri="{FF2B5EF4-FFF2-40B4-BE49-F238E27FC236}">
                  <a16:creationId xmlns:a16="http://schemas.microsoft.com/office/drawing/2014/main" id="{93FD2822-4C51-4ADA-B5E4-F517841D056F}"/>
                </a:ext>
              </a:extLst>
            </p:cNvPr>
            <p:cNvSpPr>
              <a:spLocks/>
            </p:cNvSpPr>
            <p:nvPr/>
          </p:nvSpPr>
          <p:spPr bwMode="auto">
            <a:xfrm>
              <a:off x="4705" y="1170"/>
              <a:ext cx="192" cy="618"/>
            </a:xfrm>
            <a:custGeom>
              <a:avLst/>
              <a:gdLst>
                <a:gd name="T0" fmla="*/ 36 w 576"/>
                <a:gd name="T1" fmla="*/ 0 h 1853"/>
                <a:gd name="T2" fmla="*/ 30 w 576"/>
                <a:gd name="T3" fmla="*/ 44 h 1853"/>
                <a:gd name="T4" fmla="*/ 36 w 576"/>
                <a:gd name="T5" fmla="*/ 29 h 1853"/>
                <a:gd name="T6" fmla="*/ 32 w 576"/>
                <a:gd name="T7" fmla="*/ 57 h 1853"/>
                <a:gd name="T8" fmla="*/ 29 w 576"/>
                <a:gd name="T9" fmla="*/ 48 h 1853"/>
                <a:gd name="T10" fmla="*/ 27 w 576"/>
                <a:gd name="T11" fmla="*/ 28 h 1853"/>
                <a:gd name="T12" fmla="*/ 23 w 576"/>
                <a:gd name="T13" fmla="*/ 53 h 1853"/>
                <a:gd name="T14" fmla="*/ 19 w 576"/>
                <a:gd name="T15" fmla="*/ 37 h 1853"/>
                <a:gd name="T16" fmla="*/ 20 w 576"/>
                <a:gd name="T17" fmla="*/ 61 h 1853"/>
                <a:gd name="T18" fmla="*/ 22 w 576"/>
                <a:gd name="T19" fmla="*/ 72 h 1853"/>
                <a:gd name="T20" fmla="*/ 25 w 576"/>
                <a:gd name="T21" fmla="*/ 66 h 1853"/>
                <a:gd name="T22" fmla="*/ 30 w 576"/>
                <a:gd name="T23" fmla="*/ 71 h 1853"/>
                <a:gd name="T24" fmla="*/ 29 w 576"/>
                <a:gd name="T25" fmla="*/ 62 h 1853"/>
                <a:gd name="T26" fmla="*/ 33 w 576"/>
                <a:gd name="T27" fmla="*/ 75 h 1853"/>
                <a:gd name="T28" fmla="*/ 32 w 576"/>
                <a:gd name="T29" fmla="*/ 115 h 1853"/>
                <a:gd name="T30" fmla="*/ 29 w 576"/>
                <a:gd name="T31" fmla="*/ 126 h 1853"/>
                <a:gd name="T32" fmla="*/ 24 w 576"/>
                <a:gd name="T33" fmla="*/ 137 h 1853"/>
                <a:gd name="T34" fmla="*/ 23 w 576"/>
                <a:gd name="T35" fmla="*/ 147 h 1853"/>
                <a:gd name="T36" fmla="*/ 28 w 576"/>
                <a:gd name="T37" fmla="*/ 145 h 1853"/>
                <a:gd name="T38" fmla="*/ 27 w 576"/>
                <a:gd name="T39" fmla="*/ 156 h 1853"/>
                <a:gd name="T40" fmla="*/ 23 w 576"/>
                <a:gd name="T41" fmla="*/ 154 h 1853"/>
                <a:gd name="T42" fmla="*/ 19 w 576"/>
                <a:gd name="T43" fmla="*/ 168 h 1853"/>
                <a:gd name="T44" fmla="*/ 12 w 576"/>
                <a:gd name="T45" fmla="*/ 177 h 1853"/>
                <a:gd name="T46" fmla="*/ 9 w 576"/>
                <a:gd name="T47" fmla="*/ 172 h 1853"/>
                <a:gd name="T48" fmla="*/ 16 w 576"/>
                <a:gd name="T49" fmla="*/ 151 h 1853"/>
                <a:gd name="T50" fmla="*/ 7 w 576"/>
                <a:gd name="T51" fmla="*/ 156 h 1853"/>
                <a:gd name="T52" fmla="*/ 0 w 576"/>
                <a:gd name="T53" fmla="*/ 150 h 1853"/>
                <a:gd name="T54" fmla="*/ 2 w 576"/>
                <a:gd name="T55" fmla="*/ 176 h 1853"/>
                <a:gd name="T56" fmla="*/ 6 w 576"/>
                <a:gd name="T57" fmla="*/ 194 h 1853"/>
                <a:gd name="T58" fmla="*/ 24 w 576"/>
                <a:gd name="T59" fmla="*/ 206 h 1853"/>
                <a:gd name="T60" fmla="*/ 19 w 576"/>
                <a:gd name="T61" fmla="*/ 193 h 1853"/>
                <a:gd name="T62" fmla="*/ 23 w 576"/>
                <a:gd name="T63" fmla="*/ 182 h 1853"/>
                <a:gd name="T64" fmla="*/ 28 w 576"/>
                <a:gd name="T65" fmla="*/ 176 h 1853"/>
                <a:gd name="T66" fmla="*/ 29 w 576"/>
                <a:gd name="T67" fmla="*/ 170 h 1853"/>
                <a:gd name="T68" fmla="*/ 37 w 576"/>
                <a:gd name="T69" fmla="*/ 162 h 1853"/>
                <a:gd name="T70" fmla="*/ 54 w 576"/>
                <a:gd name="T71" fmla="*/ 178 h 1853"/>
                <a:gd name="T72" fmla="*/ 55 w 576"/>
                <a:gd name="T73" fmla="*/ 170 h 1853"/>
                <a:gd name="T74" fmla="*/ 64 w 576"/>
                <a:gd name="T75" fmla="*/ 173 h 1853"/>
                <a:gd name="T76" fmla="*/ 55 w 576"/>
                <a:gd name="T77" fmla="*/ 162 h 1853"/>
                <a:gd name="T78" fmla="*/ 45 w 576"/>
                <a:gd name="T79" fmla="*/ 154 h 1853"/>
                <a:gd name="T80" fmla="*/ 34 w 576"/>
                <a:gd name="T81" fmla="*/ 147 h 1853"/>
                <a:gd name="T82" fmla="*/ 38 w 576"/>
                <a:gd name="T83" fmla="*/ 90 h 1853"/>
                <a:gd name="T84" fmla="*/ 42 w 576"/>
                <a:gd name="T85" fmla="*/ 63 h 1853"/>
                <a:gd name="T86" fmla="*/ 40 w 576"/>
                <a:gd name="T87" fmla="*/ 17 h 1853"/>
                <a:gd name="T88" fmla="*/ 36 w 576"/>
                <a:gd name="T89" fmla="*/ 0 h 1853"/>
                <a:gd name="T90" fmla="*/ 36 w 576"/>
                <a:gd name="T91" fmla="*/ 0 h 185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76"/>
                <a:gd name="T139" fmla="*/ 0 h 1853"/>
                <a:gd name="T140" fmla="*/ 576 w 576"/>
                <a:gd name="T141" fmla="*/ 1853 h 185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76" h="1853">
                  <a:moveTo>
                    <a:pt x="320" y="0"/>
                  </a:moveTo>
                  <a:lnTo>
                    <a:pt x="272" y="396"/>
                  </a:lnTo>
                  <a:lnTo>
                    <a:pt x="325" y="257"/>
                  </a:lnTo>
                  <a:lnTo>
                    <a:pt x="289" y="517"/>
                  </a:lnTo>
                  <a:lnTo>
                    <a:pt x="264" y="432"/>
                  </a:lnTo>
                  <a:lnTo>
                    <a:pt x="240" y="253"/>
                  </a:lnTo>
                  <a:lnTo>
                    <a:pt x="204" y="481"/>
                  </a:lnTo>
                  <a:lnTo>
                    <a:pt x="175" y="332"/>
                  </a:lnTo>
                  <a:lnTo>
                    <a:pt x="184" y="548"/>
                  </a:lnTo>
                  <a:lnTo>
                    <a:pt x="195" y="649"/>
                  </a:lnTo>
                  <a:lnTo>
                    <a:pt x="224" y="593"/>
                  </a:lnTo>
                  <a:lnTo>
                    <a:pt x="269" y="637"/>
                  </a:lnTo>
                  <a:lnTo>
                    <a:pt x="264" y="557"/>
                  </a:lnTo>
                  <a:lnTo>
                    <a:pt x="296" y="673"/>
                  </a:lnTo>
                  <a:lnTo>
                    <a:pt x="292" y="1036"/>
                  </a:lnTo>
                  <a:lnTo>
                    <a:pt x="264" y="1130"/>
                  </a:lnTo>
                  <a:lnTo>
                    <a:pt x="213" y="1229"/>
                  </a:lnTo>
                  <a:lnTo>
                    <a:pt x="204" y="1325"/>
                  </a:lnTo>
                  <a:lnTo>
                    <a:pt x="256" y="1305"/>
                  </a:lnTo>
                  <a:lnTo>
                    <a:pt x="244" y="1405"/>
                  </a:lnTo>
                  <a:lnTo>
                    <a:pt x="208" y="1381"/>
                  </a:lnTo>
                  <a:lnTo>
                    <a:pt x="175" y="1513"/>
                  </a:lnTo>
                  <a:lnTo>
                    <a:pt x="108" y="1589"/>
                  </a:lnTo>
                  <a:lnTo>
                    <a:pt x="83" y="1544"/>
                  </a:lnTo>
                  <a:lnTo>
                    <a:pt x="144" y="1361"/>
                  </a:lnTo>
                  <a:lnTo>
                    <a:pt x="60" y="1401"/>
                  </a:lnTo>
                  <a:lnTo>
                    <a:pt x="0" y="1349"/>
                  </a:lnTo>
                  <a:lnTo>
                    <a:pt x="16" y="1582"/>
                  </a:lnTo>
                  <a:lnTo>
                    <a:pt x="56" y="1741"/>
                  </a:lnTo>
                  <a:lnTo>
                    <a:pt x="220" y="1853"/>
                  </a:lnTo>
                  <a:lnTo>
                    <a:pt x="172" y="1734"/>
                  </a:lnTo>
                  <a:lnTo>
                    <a:pt x="204" y="1641"/>
                  </a:lnTo>
                  <a:lnTo>
                    <a:pt x="256" y="1585"/>
                  </a:lnTo>
                  <a:lnTo>
                    <a:pt x="264" y="1533"/>
                  </a:lnTo>
                  <a:lnTo>
                    <a:pt x="336" y="1457"/>
                  </a:lnTo>
                  <a:lnTo>
                    <a:pt x="488" y="1600"/>
                  </a:lnTo>
                  <a:lnTo>
                    <a:pt x="493" y="1529"/>
                  </a:lnTo>
                  <a:lnTo>
                    <a:pt x="576" y="1553"/>
                  </a:lnTo>
                  <a:lnTo>
                    <a:pt x="493" y="1453"/>
                  </a:lnTo>
                  <a:lnTo>
                    <a:pt x="404" y="1385"/>
                  </a:lnTo>
                  <a:lnTo>
                    <a:pt x="307" y="1321"/>
                  </a:lnTo>
                  <a:lnTo>
                    <a:pt x="345" y="808"/>
                  </a:lnTo>
                  <a:lnTo>
                    <a:pt x="381" y="568"/>
                  </a:lnTo>
                  <a:lnTo>
                    <a:pt x="363" y="156"/>
                  </a:lnTo>
                  <a:lnTo>
                    <a:pt x="320" y="0"/>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4" name="Freeform 51">
              <a:extLst>
                <a:ext uri="{FF2B5EF4-FFF2-40B4-BE49-F238E27FC236}">
                  <a16:creationId xmlns:a16="http://schemas.microsoft.com/office/drawing/2014/main" id="{DC3004D0-B25E-4239-868F-47B9358BBC32}"/>
                </a:ext>
              </a:extLst>
            </p:cNvPr>
            <p:cNvSpPr>
              <a:spLocks/>
            </p:cNvSpPr>
            <p:nvPr/>
          </p:nvSpPr>
          <p:spPr bwMode="auto">
            <a:xfrm>
              <a:off x="4750" y="1016"/>
              <a:ext cx="55" cy="74"/>
            </a:xfrm>
            <a:custGeom>
              <a:avLst/>
              <a:gdLst>
                <a:gd name="T0" fmla="*/ 3 w 163"/>
                <a:gd name="T1" fmla="*/ 3 h 224"/>
                <a:gd name="T2" fmla="*/ 0 w 163"/>
                <a:gd name="T3" fmla="*/ 9 h 224"/>
                <a:gd name="T4" fmla="*/ 5 w 163"/>
                <a:gd name="T5" fmla="*/ 24 h 224"/>
                <a:gd name="T6" fmla="*/ 8 w 163"/>
                <a:gd name="T7" fmla="*/ 19 h 224"/>
                <a:gd name="T8" fmla="*/ 10 w 163"/>
                <a:gd name="T9" fmla="*/ 6 h 224"/>
                <a:gd name="T10" fmla="*/ 11 w 163"/>
                <a:gd name="T11" fmla="*/ 14 h 224"/>
                <a:gd name="T12" fmla="*/ 16 w 163"/>
                <a:gd name="T13" fmla="*/ 11 h 224"/>
                <a:gd name="T14" fmla="*/ 17 w 163"/>
                <a:gd name="T15" fmla="*/ 19 h 224"/>
                <a:gd name="T16" fmla="*/ 19 w 163"/>
                <a:gd name="T17" fmla="*/ 7 h 224"/>
                <a:gd name="T18" fmla="*/ 15 w 163"/>
                <a:gd name="T19" fmla="*/ 5 h 224"/>
                <a:gd name="T20" fmla="*/ 13 w 163"/>
                <a:gd name="T21" fmla="*/ 0 h 224"/>
                <a:gd name="T22" fmla="*/ 9 w 163"/>
                <a:gd name="T23" fmla="*/ 0 h 224"/>
                <a:gd name="T24" fmla="*/ 6 w 163"/>
                <a:gd name="T25" fmla="*/ 0 h 224"/>
                <a:gd name="T26" fmla="*/ 3 w 163"/>
                <a:gd name="T27" fmla="*/ 3 h 224"/>
                <a:gd name="T28" fmla="*/ 3 w 163"/>
                <a:gd name="T29" fmla="*/ 3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63"/>
                <a:gd name="T46" fmla="*/ 0 h 224"/>
                <a:gd name="T47" fmla="*/ 163 w 163"/>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63" h="224">
                  <a:moveTo>
                    <a:pt x="31" y="23"/>
                  </a:moveTo>
                  <a:lnTo>
                    <a:pt x="0" y="79"/>
                  </a:lnTo>
                  <a:lnTo>
                    <a:pt x="43" y="224"/>
                  </a:lnTo>
                  <a:lnTo>
                    <a:pt x="67" y="168"/>
                  </a:lnTo>
                  <a:lnTo>
                    <a:pt x="91" y="56"/>
                  </a:lnTo>
                  <a:lnTo>
                    <a:pt x="99" y="124"/>
                  </a:lnTo>
                  <a:lnTo>
                    <a:pt x="135" y="104"/>
                  </a:lnTo>
                  <a:lnTo>
                    <a:pt x="152" y="168"/>
                  </a:lnTo>
                  <a:lnTo>
                    <a:pt x="163" y="68"/>
                  </a:lnTo>
                  <a:lnTo>
                    <a:pt x="132" y="48"/>
                  </a:lnTo>
                  <a:lnTo>
                    <a:pt x="114" y="0"/>
                  </a:lnTo>
                  <a:lnTo>
                    <a:pt x="76" y="0"/>
                  </a:lnTo>
                  <a:lnTo>
                    <a:pt x="51" y="0"/>
                  </a:lnTo>
                  <a:lnTo>
                    <a:pt x="31" y="23"/>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5" name="Freeform 52">
              <a:extLst>
                <a:ext uri="{FF2B5EF4-FFF2-40B4-BE49-F238E27FC236}">
                  <a16:creationId xmlns:a16="http://schemas.microsoft.com/office/drawing/2014/main" id="{E7BDE75A-DA41-4F48-9B87-368B3E1FB17F}"/>
                </a:ext>
              </a:extLst>
            </p:cNvPr>
            <p:cNvSpPr>
              <a:spLocks/>
            </p:cNvSpPr>
            <p:nvPr/>
          </p:nvSpPr>
          <p:spPr bwMode="auto">
            <a:xfrm>
              <a:off x="4720" y="1745"/>
              <a:ext cx="218" cy="87"/>
            </a:xfrm>
            <a:custGeom>
              <a:avLst/>
              <a:gdLst>
                <a:gd name="T0" fmla="*/ 16 w 654"/>
                <a:gd name="T1" fmla="*/ 11 h 260"/>
                <a:gd name="T2" fmla="*/ 16 w 654"/>
                <a:gd name="T3" fmla="*/ 2 h 260"/>
                <a:gd name="T4" fmla="*/ 26 w 654"/>
                <a:gd name="T5" fmla="*/ 8 h 260"/>
                <a:gd name="T6" fmla="*/ 36 w 654"/>
                <a:gd name="T7" fmla="*/ 8 h 260"/>
                <a:gd name="T8" fmla="*/ 52 w 654"/>
                <a:gd name="T9" fmla="*/ 3 h 260"/>
                <a:gd name="T10" fmla="*/ 44 w 654"/>
                <a:gd name="T11" fmla="*/ 18 h 260"/>
                <a:gd name="T12" fmla="*/ 51 w 654"/>
                <a:gd name="T13" fmla="*/ 17 h 260"/>
                <a:gd name="T14" fmla="*/ 64 w 654"/>
                <a:gd name="T15" fmla="*/ 12 h 260"/>
                <a:gd name="T16" fmla="*/ 72 w 654"/>
                <a:gd name="T17" fmla="*/ 0 h 260"/>
                <a:gd name="T18" fmla="*/ 73 w 654"/>
                <a:gd name="T19" fmla="*/ 6 h 260"/>
                <a:gd name="T20" fmla="*/ 65 w 654"/>
                <a:gd name="T21" fmla="*/ 15 h 260"/>
                <a:gd name="T22" fmla="*/ 50 w 654"/>
                <a:gd name="T23" fmla="*/ 23 h 260"/>
                <a:gd name="T24" fmla="*/ 30 w 654"/>
                <a:gd name="T25" fmla="*/ 29 h 260"/>
                <a:gd name="T26" fmla="*/ 12 w 654"/>
                <a:gd name="T27" fmla="*/ 24 h 260"/>
                <a:gd name="T28" fmla="*/ 0 w 654"/>
                <a:gd name="T29" fmla="*/ 6 h 260"/>
                <a:gd name="T30" fmla="*/ 16 w 654"/>
                <a:gd name="T31" fmla="*/ 11 h 260"/>
                <a:gd name="T32" fmla="*/ 16 w 654"/>
                <a:gd name="T33" fmla="*/ 11 h 2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54"/>
                <a:gd name="T52" fmla="*/ 0 h 260"/>
                <a:gd name="T53" fmla="*/ 654 w 654"/>
                <a:gd name="T54" fmla="*/ 260 h 2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54" h="260">
                  <a:moveTo>
                    <a:pt x="143" y="101"/>
                  </a:moveTo>
                  <a:lnTo>
                    <a:pt x="148" y="16"/>
                  </a:lnTo>
                  <a:lnTo>
                    <a:pt x="235" y="72"/>
                  </a:lnTo>
                  <a:lnTo>
                    <a:pt x="323" y="72"/>
                  </a:lnTo>
                  <a:lnTo>
                    <a:pt x="471" y="28"/>
                  </a:lnTo>
                  <a:lnTo>
                    <a:pt x="399" y="161"/>
                  </a:lnTo>
                  <a:lnTo>
                    <a:pt x="463" y="153"/>
                  </a:lnTo>
                  <a:lnTo>
                    <a:pt x="575" y="112"/>
                  </a:lnTo>
                  <a:lnTo>
                    <a:pt x="651" y="0"/>
                  </a:lnTo>
                  <a:lnTo>
                    <a:pt x="654" y="56"/>
                  </a:lnTo>
                  <a:lnTo>
                    <a:pt x="587" y="132"/>
                  </a:lnTo>
                  <a:lnTo>
                    <a:pt x="448" y="208"/>
                  </a:lnTo>
                  <a:lnTo>
                    <a:pt x="267" y="260"/>
                  </a:lnTo>
                  <a:lnTo>
                    <a:pt x="112" y="213"/>
                  </a:lnTo>
                  <a:lnTo>
                    <a:pt x="0" y="52"/>
                  </a:lnTo>
                  <a:lnTo>
                    <a:pt x="143" y="101"/>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6" name="Freeform 53">
              <a:extLst>
                <a:ext uri="{FF2B5EF4-FFF2-40B4-BE49-F238E27FC236}">
                  <a16:creationId xmlns:a16="http://schemas.microsoft.com/office/drawing/2014/main" id="{6B990BE4-F6E4-4C1C-ADCF-B317F333CE98}"/>
                </a:ext>
              </a:extLst>
            </p:cNvPr>
            <p:cNvSpPr>
              <a:spLocks/>
            </p:cNvSpPr>
            <p:nvPr/>
          </p:nvSpPr>
          <p:spPr bwMode="auto">
            <a:xfrm>
              <a:off x="4689" y="1760"/>
              <a:ext cx="233" cy="159"/>
            </a:xfrm>
            <a:custGeom>
              <a:avLst/>
              <a:gdLst>
                <a:gd name="T0" fmla="*/ 4 w 699"/>
                <a:gd name="T1" fmla="*/ 0 h 475"/>
                <a:gd name="T2" fmla="*/ 0 w 699"/>
                <a:gd name="T3" fmla="*/ 14 h 475"/>
                <a:gd name="T4" fmla="*/ 25 w 699"/>
                <a:gd name="T5" fmla="*/ 36 h 475"/>
                <a:gd name="T6" fmla="*/ 39 w 699"/>
                <a:gd name="T7" fmla="*/ 53 h 475"/>
                <a:gd name="T8" fmla="*/ 68 w 699"/>
                <a:gd name="T9" fmla="*/ 53 h 475"/>
                <a:gd name="T10" fmla="*/ 48 w 699"/>
                <a:gd name="T11" fmla="*/ 30 h 475"/>
                <a:gd name="T12" fmla="*/ 59 w 699"/>
                <a:gd name="T13" fmla="*/ 26 h 475"/>
                <a:gd name="T14" fmla="*/ 78 w 699"/>
                <a:gd name="T15" fmla="*/ 14 h 475"/>
                <a:gd name="T16" fmla="*/ 63 w 699"/>
                <a:gd name="T17" fmla="*/ 22 h 475"/>
                <a:gd name="T18" fmla="*/ 40 w 699"/>
                <a:gd name="T19" fmla="*/ 24 h 475"/>
                <a:gd name="T20" fmla="*/ 15 w 699"/>
                <a:gd name="T21" fmla="*/ 10 h 475"/>
                <a:gd name="T22" fmla="*/ 4 w 699"/>
                <a:gd name="T23" fmla="*/ 0 h 475"/>
                <a:gd name="T24" fmla="*/ 4 w 699"/>
                <a:gd name="T25" fmla="*/ 0 h 47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9"/>
                <a:gd name="T40" fmla="*/ 0 h 475"/>
                <a:gd name="T41" fmla="*/ 699 w 699"/>
                <a:gd name="T42" fmla="*/ 475 h 47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9" h="475">
                  <a:moveTo>
                    <a:pt x="36" y="0"/>
                  </a:moveTo>
                  <a:lnTo>
                    <a:pt x="0" y="128"/>
                  </a:lnTo>
                  <a:lnTo>
                    <a:pt x="222" y="320"/>
                  </a:lnTo>
                  <a:lnTo>
                    <a:pt x="352" y="468"/>
                  </a:lnTo>
                  <a:lnTo>
                    <a:pt x="611" y="475"/>
                  </a:lnTo>
                  <a:lnTo>
                    <a:pt x="435" y="267"/>
                  </a:lnTo>
                  <a:lnTo>
                    <a:pt x="527" y="235"/>
                  </a:lnTo>
                  <a:lnTo>
                    <a:pt x="699" y="123"/>
                  </a:lnTo>
                  <a:lnTo>
                    <a:pt x="563" y="195"/>
                  </a:lnTo>
                  <a:lnTo>
                    <a:pt x="363" y="219"/>
                  </a:lnTo>
                  <a:lnTo>
                    <a:pt x="135" y="87"/>
                  </a:lnTo>
                  <a:lnTo>
                    <a:pt x="36"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7" name="Freeform 54">
              <a:extLst>
                <a:ext uri="{FF2B5EF4-FFF2-40B4-BE49-F238E27FC236}">
                  <a16:creationId xmlns:a16="http://schemas.microsoft.com/office/drawing/2014/main" id="{A98FA0C3-D322-4B06-BEBA-04144CF22405}"/>
                </a:ext>
              </a:extLst>
            </p:cNvPr>
            <p:cNvSpPr>
              <a:spLocks/>
            </p:cNvSpPr>
            <p:nvPr/>
          </p:nvSpPr>
          <p:spPr bwMode="auto">
            <a:xfrm>
              <a:off x="4933" y="1678"/>
              <a:ext cx="103" cy="114"/>
            </a:xfrm>
            <a:custGeom>
              <a:avLst/>
              <a:gdLst>
                <a:gd name="T0" fmla="*/ 0 w 311"/>
                <a:gd name="T1" fmla="*/ 2 h 342"/>
                <a:gd name="T2" fmla="*/ 14 w 311"/>
                <a:gd name="T3" fmla="*/ 19 h 342"/>
                <a:gd name="T4" fmla="*/ 6 w 311"/>
                <a:gd name="T5" fmla="*/ 17 h 342"/>
                <a:gd name="T6" fmla="*/ 8 w 311"/>
                <a:gd name="T7" fmla="*/ 24 h 342"/>
                <a:gd name="T8" fmla="*/ 21 w 311"/>
                <a:gd name="T9" fmla="*/ 27 h 342"/>
                <a:gd name="T10" fmla="*/ 19 w 311"/>
                <a:gd name="T11" fmla="*/ 21 h 342"/>
                <a:gd name="T12" fmla="*/ 34 w 311"/>
                <a:gd name="T13" fmla="*/ 38 h 342"/>
                <a:gd name="T14" fmla="*/ 30 w 311"/>
                <a:gd name="T15" fmla="*/ 26 h 342"/>
                <a:gd name="T16" fmla="*/ 23 w 311"/>
                <a:gd name="T17" fmla="*/ 12 h 342"/>
                <a:gd name="T18" fmla="*/ 13 w 311"/>
                <a:gd name="T19" fmla="*/ 0 h 342"/>
                <a:gd name="T20" fmla="*/ 17 w 311"/>
                <a:gd name="T21" fmla="*/ 12 h 342"/>
                <a:gd name="T22" fmla="*/ 13 w 311"/>
                <a:gd name="T23" fmla="*/ 11 h 342"/>
                <a:gd name="T24" fmla="*/ 0 w 311"/>
                <a:gd name="T25" fmla="*/ 2 h 342"/>
                <a:gd name="T26" fmla="*/ 0 w 311"/>
                <a:gd name="T27" fmla="*/ 2 h 3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1"/>
                <a:gd name="T43" fmla="*/ 0 h 342"/>
                <a:gd name="T44" fmla="*/ 311 w 311"/>
                <a:gd name="T45" fmla="*/ 342 h 3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1" h="342">
                  <a:moveTo>
                    <a:pt x="0" y="20"/>
                  </a:moveTo>
                  <a:lnTo>
                    <a:pt x="127" y="170"/>
                  </a:lnTo>
                  <a:lnTo>
                    <a:pt x="51" y="150"/>
                  </a:lnTo>
                  <a:lnTo>
                    <a:pt x="68" y="217"/>
                  </a:lnTo>
                  <a:lnTo>
                    <a:pt x="192" y="246"/>
                  </a:lnTo>
                  <a:lnTo>
                    <a:pt x="176" y="193"/>
                  </a:lnTo>
                  <a:lnTo>
                    <a:pt x="311" y="342"/>
                  </a:lnTo>
                  <a:lnTo>
                    <a:pt x="275" y="237"/>
                  </a:lnTo>
                  <a:lnTo>
                    <a:pt x="208" y="109"/>
                  </a:lnTo>
                  <a:lnTo>
                    <a:pt x="116" y="0"/>
                  </a:lnTo>
                  <a:lnTo>
                    <a:pt x="156" y="109"/>
                  </a:lnTo>
                  <a:lnTo>
                    <a:pt x="116" y="97"/>
                  </a:lnTo>
                  <a:lnTo>
                    <a:pt x="0" y="2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8" name="Freeform 55">
              <a:extLst>
                <a:ext uri="{FF2B5EF4-FFF2-40B4-BE49-F238E27FC236}">
                  <a16:creationId xmlns:a16="http://schemas.microsoft.com/office/drawing/2014/main" id="{88A04383-F0F0-4E53-803D-9709AF65FA58}"/>
                </a:ext>
              </a:extLst>
            </p:cNvPr>
            <p:cNvSpPr>
              <a:spLocks/>
            </p:cNvSpPr>
            <p:nvPr/>
          </p:nvSpPr>
          <p:spPr bwMode="auto">
            <a:xfrm>
              <a:off x="4997" y="1699"/>
              <a:ext cx="70" cy="77"/>
            </a:xfrm>
            <a:custGeom>
              <a:avLst/>
              <a:gdLst>
                <a:gd name="T0" fmla="*/ 5 w 211"/>
                <a:gd name="T1" fmla="*/ 7 h 232"/>
                <a:gd name="T2" fmla="*/ 23 w 211"/>
                <a:gd name="T3" fmla="*/ 26 h 232"/>
                <a:gd name="T4" fmla="*/ 14 w 211"/>
                <a:gd name="T5" fmla="*/ 4 h 232"/>
                <a:gd name="T6" fmla="*/ 9 w 211"/>
                <a:gd name="T7" fmla="*/ 0 h 232"/>
                <a:gd name="T8" fmla="*/ 13 w 211"/>
                <a:gd name="T9" fmla="*/ 8 h 232"/>
                <a:gd name="T10" fmla="*/ 0 w 211"/>
                <a:gd name="T11" fmla="*/ 0 h 232"/>
                <a:gd name="T12" fmla="*/ 5 w 211"/>
                <a:gd name="T13" fmla="*/ 7 h 232"/>
                <a:gd name="T14" fmla="*/ 5 w 211"/>
                <a:gd name="T15" fmla="*/ 7 h 232"/>
                <a:gd name="T16" fmla="*/ 0 60000 65536"/>
                <a:gd name="T17" fmla="*/ 0 60000 65536"/>
                <a:gd name="T18" fmla="*/ 0 60000 65536"/>
                <a:gd name="T19" fmla="*/ 0 60000 65536"/>
                <a:gd name="T20" fmla="*/ 0 60000 65536"/>
                <a:gd name="T21" fmla="*/ 0 60000 65536"/>
                <a:gd name="T22" fmla="*/ 0 60000 65536"/>
                <a:gd name="T23" fmla="*/ 0 60000 65536"/>
                <a:gd name="T24" fmla="*/ 0 w 211"/>
                <a:gd name="T25" fmla="*/ 0 h 232"/>
                <a:gd name="T26" fmla="*/ 211 w 211"/>
                <a:gd name="T27" fmla="*/ 232 h 2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1" h="232">
                  <a:moveTo>
                    <a:pt x="47" y="64"/>
                  </a:moveTo>
                  <a:lnTo>
                    <a:pt x="211" y="232"/>
                  </a:lnTo>
                  <a:lnTo>
                    <a:pt x="123" y="33"/>
                  </a:lnTo>
                  <a:lnTo>
                    <a:pt x="80" y="0"/>
                  </a:lnTo>
                  <a:lnTo>
                    <a:pt x="116" y="69"/>
                  </a:lnTo>
                  <a:lnTo>
                    <a:pt x="0" y="4"/>
                  </a:lnTo>
                  <a:lnTo>
                    <a:pt x="47" y="6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09" name="Freeform 56">
              <a:extLst>
                <a:ext uri="{FF2B5EF4-FFF2-40B4-BE49-F238E27FC236}">
                  <a16:creationId xmlns:a16="http://schemas.microsoft.com/office/drawing/2014/main" id="{E4422C2C-20B8-4AFC-B13F-4BC6A7D1720C}"/>
                </a:ext>
              </a:extLst>
            </p:cNvPr>
            <p:cNvSpPr>
              <a:spLocks/>
            </p:cNvSpPr>
            <p:nvPr/>
          </p:nvSpPr>
          <p:spPr bwMode="auto">
            <a:xfrm>
              <a:off x="5115" y="1735"/>
              <a:ext cx="41" cy="107"/>
            </a:xfrm>
            <a:custGeom>
              <a:avLst/>
              <a:gdLst>
                <a:gd name="T0" fmla="*/ 6 w 123"/>
                <a:gd name="T1" fmla="*/ 10 h 320"/>
                <a:gd name="T2" fmla="*/ 9 w 123"/>
                <a:gd name="T3" fmla="*/ 15 h 320"/>
                <a:gd name="T4" fmla="*/ 14 w 123"/>
                <a:gd name="T5" fmla="*/ 29 h 320"/>
                <a:gd name="T6" fmla="*/ 7 w 123"/>
                <a:gd name="T7" fmla="*/ 24 h 320"/>
                <a:gd name="T8" fmla="*/ 12 w 123"/>
                <a:gd name="T9" fmla="*/ 36 h 320"/>
                <a:gd name="T10" fmla="*/ 4 w 123"/>
                <a:gd name="T11" fmla="*/ 28 h 320"/>
                <a:gd name="T12" fmla="*/ 0 w 123"/>
                <a:gd name="T13" fmla="*/ 34 h 320"/>
                <a:gd name="T14" fmla="*/ 3 w 123"/>
                <a:gd name="T15" fmla="*/ 16 h 320"/>
                <a:gd name="T16" fmla="*/ 0 w 123"/>
                <a:gd name="T17" fmla="*/ 0 h 320"/>
                <a:gd name="T18" fmla="*/ 6 w 123"/>
                <a:gd name="T19" fmla="*/ 10 h 320"/>
                <a:gd name="T20" fmla="*/ 6 w 123"/>
                <a:gd name="T21" fmla="*/ 10 h 3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320"/>
                <a:gd name="T35" fmla="*/ 123 w 123"/>
                <a:gd name="T36" fmla="*/ 320 h 3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320">
                  <a:moveTo>
                    <a:pt x="52" y="92"/>
                  </a:moveTo>
                  <a:lnTo>
                    <a:pt x="79" y="139"/>
                  </a:lnTo>
                  <a:lnTo>
                    <a:pt x="123" y="264"/>
                  </a:lnTo>
                  <a:lnTo>
                    <a:pt x="63" y="219"/>
                  </a:lnTo>
                  <a:lnTo>
                    <a:pt x="112" y="320"/>
                  </a:lnTo>
                  <a:lnTo>
                    <a:pt x="40" y="251"/>
                  </a:lnTo>
                  <a:lnTo>
                    <a:pt x="0" y="304"/>
                  </a:lnTo>
                  <a:lnTo>
                    <a:pt x="23" y="143"/>
                  </a:lnTo>
                  <a:lnTo>
                    <a:pt x="0" y="0"/>
                  </a:lnTo>
                  <a:lnTo>
                    <a:pt x="52" y="92"/>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0" name="Freeform 57">
              <a:extLst>
                <a:ext uri="{FF2B5EF4-FFF2-40B4-BE49-F238E27FC236}">
                  <a16:creationId xmlns:a16="http://schemas.microsoft.com/office/drawing/2014/main" id="{86365D4E-E259-45B4-A0EC-9A2966AF8D90}"/>
                </a:ext>
              </a:extLst>
            </p:cNvPr>
            <p:cNvSpPr>
              <a:spLocks/>
            </p:cNvSpPr>
            <p:nvPr/>
          </p:nvSpPr>
          <p:spPr bwMode="auto">
            <a:xfrm>
              <a:off x="5089" y="1683"/>
              <a:ext cx="26" cy="78"/>
            </a:xfrm>
            <a:custGeom>
              <a:avLst/>
              <a:gdLst>
                <a:gd name="T0" fmla="*/ 5 w 80"/>
                <a:gd name="T1" fmla="*/ 23 h 236"/>
                <a:gd name="T2" fmla="*/ 0 w 80"/>
                <a:gd name="T3" fmla="*/ 10 h 236"/>
                <a:gd name="T4" fmla="*/ 1 w 80"/>
                <a:gd name="T5" fmla="*/ 0 h 236"/>
                <a:gd name="T6" fmla="*/ 8 w 80"/>
                <a:gd name="T7" fmla="*/ 16 h 236"/>
                <a:gd name="T8" fmla="*/ 8 w 80"/>
                <a:gd name="T9" fmla="*/ 26 h 236"/>
                <a:gd name="T10" fmla="*/ 5 w 80"/>
                <a:gd name="T11" fmla="*/ 23 h 236"/>
                <a:gd name="T12" fmla="*/ 5 w 80"/>
                <a:gd name="T13" fmla="*/ 23 h 236"/>
                <a:gd name="T14" fmla="*/ 0 60000 65536"/>
                <a:gd name="T15" fmla="*/ 0 60000 65536"/>
                <a:gd name="T16" fmla="*/ 0 60000 65536"/>
                <a:gd name="T17" fmla="*/ 0 60000 65536"/>
                <a:gd name="T18" fmla="*/ 0 60000 65536"/>
                <a:gd name="T19" fmla="*/ 0 60000 65536"/>
                <a:gd name="T20" fmla="*/ 0 60000 65536"/>
                <a:gd name="T21" fmla="*/ 0 w 80"/>
                <a:gd name="T22" fmla="*/ 0 h 236"/>
                <a:gd name="T23" fmla="*/ 80 w 80"/>
                <a:gd name="T24" fmla="*/ 236 h 2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0" h="236">
                  <a:moveTo>
                    <a:pt x="47" y="213"/>
                  </a:moveTo>
                  <a:lnTo>
                    <a:pt x="0" y="92"/>
                  </a:lnTo>
                  <a:lnTo>
                    <a:pt x="11" y="0"/>
                  </a:lnTo>
                  <a:lnTo>
                    <a:pt x="80" y="144"/>
                  </a:lnTo>
                  <a:lnTo>
                    <a:pt x="76" y="236"/>
                  </a:lnTo>
                  <a:lnTo>
                    <a:pt x="47" y="213"/>
                  </a:lnTo>
                  <a:close/>
                </a:path>
              </a:pathLst>
            </a:custGeom>
            <a:solidFill>
              <a:srgbClr val="FFFF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1" name="Freeform 58">
              <a:extLst>
                <a:ext uri="{FF2B5EF4-FFF2-40B4-BE49-F238E27FC236}">
                  <a16:creationId xmlns:a16="http://schemas.microsoft.com/office/drawing/2014/main" id="{81829628-219F-4E7F-8589-7C18AE53072D}"/>
                </a:ext>
              </a:extLst>
            </p:cNvPr>
            <p:cNvSpPr>
              <a:spLocks/>
            </p:cNvSpPr>
            <p:nvPr/>
          </p:nvSpPr>
          <p:spPr bwMode="auto">
            <a:xfrm>
              <a:off x="5059" y="1375"/>
              <a:ext cx="325" cy="335"/>
            </a:xfrm>
            <a:custGeom>
              <a:avLst/>
              <a:gdLst>
                <a:gd name="T0" fmla="*/ 0 w 975"/>
                <a:gd name="T1" fmla="*/ 53 h 1005"/>
                <a:gd name="T2" fmla="*/ 9 w 975"/>
                <a:gd name="T3" fmla="*/ 43 h 1005"/>
                <a:gd name="T4" fmla="*/ 11 w 975"/>
                <a:gd name="T5" fmla="*/ 35 h 1005"/>
                <a:gd name="T6" fmla="*/ 29 w 975"/>
                <a:gd name="T7" fmla="*/ 29 h 1005"/>
                <a:gd name="T8" fmla="*/ 27 w 975"/>
                <a:gd name="T9" fmla="*/ 32 h 1005"/>
                <a:gd name="T10" fmla="*/ 55 w 975"/>
                <a:gd name="T11" fmla="*/ 23 h 1005"/>
                <a:gd name="T12" fmla="*/ 83 w 975"/>
                <a:gd name="T13" fmla="*/ 14 h 1005"/>
                <a:gd name="T14" fmla="*/ 59 w 975"/>
                <a:gd name="T15" fmla="*/ 28 h 1005"/>
                <a:gd name="T16" fmla="*/ 85 w 975"/>
                <a:gd name="T17" fmla="*/ 16 h 1005"/>
                <a:gd name="T18" fmla="*/ 101 w 975"/>
                <a:gd name="T19" fmla="*/ 8 h 1005"/>
                <a:gd name="T20" fmla="*/ 96 w 975"/>
                <a:gd name="T21" fmla="*/ 8 h 1005"/>
                <a:gd name="T22" fmla="*/ 104 w 975"/>
                <a:gd name="T23" fmla="*/ 0 h 1005"/>
                <a:gd name="T24" fmla="*/ 108 w 975"/>
                <a:gd name="T25" fmla="*/ 7 h 1005"/>
                <a:gd name="T26" fmla="*/ 96 w 975"/>
                <a:gd name="T27" fmla="*/ 21 h 1005"/>
                <a:gd name="T28" fmla="*/ 65 w 975"/>
                <a:gd name="T29" fmla="*/ 44 h 1005"/>
                <a:gd name="T30" fmla="*/ 41 w 975"/>
                <a:gd name="T31" fmla="*/ 49 h 1005"/>
                <a:gd name="T32" fmla="*/ 32 w 975"/>
                <a:gd name="T33" fmla="*/ 54 h 1005"/>
                <a:gd name="T34" fmla="*/ 50 w 975"/>
                <a:gd name="T35" fmla="*/ 70 h 1005"/>
                <a:gd name="T36" fmla="*/ 72 w 975"/>
                <a:gd name="T37" fmla="*/ 90 h 1005"/>
                <a:gd name="T38" fmla="*/ 46 w 975"/>
                <a:gd name="T39" fmla="*/ 112 h 1005"/>
                <a:gd name="T40" fmla="*/ 12 w 975"/>
                <a:gd name="T41" fmla="*/ 105 h 1005"/>
                <a:gd name="T42" fmla="*/ 6 w 975"/>
                <a:gd name="T43" fmla="*/ 76 h 1005"/>
                <a:gd name="T44" fmla="*/ 5 w 975"/>
                <a:gd name="T45" fmla="*/ 57 h 1005"/>
                <a:gd name="T46" fmla="*/ 0 w 975"/>
                <a:gd name="T47" fmla="*/ 53 h 1005"/>
                <a:gd name="T48" fmla="*/ 0 w 975"/>
                <a:gd name="T49" fmla="*/ 53 h 100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75"/>
                <a:gd name="T76" fmla="*/ 0 h 1005"/>
                <a:gd name="T77" fmla="*/ 975 w 975"/>
                <a:gd name="T78" fmla="*/ 1005 h 100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75" h="1005">
                  <a:moveTo>
                    <a:pt x="0" y="476"/>
                  </a:moveTo>
                  <a:lnTo>
                    <a:pt x="79" y="383"/>
                  </a:lnTo>
                  <a:lnTo>
                    <a:pt x="103" y="311"/>
                  </a:lnTo>
                  <a:lnTo>
                    <a:pt x="264" y="260"/>
                  </a:lnTo>
                  <a:lnTo>
                    <a:pt x="247" y="287"/>
                  </a:lnTo>
                  <a:lnTo>
                    <a:pt x="495" y="204"/>
                  </a:lnTo>
                  <a:lnTo>
                    <a:pt x="744" y="123"/>
                  </a:lnTo>
                  <a:lnTo>
                    <a:pt x="531" y="255"/>
                  </a:lnTo>
                  <a:lnTo>
                    <a:pt x="764" y="148"/>
                  </a:lnTo>
                  <a:lnTo>
                    <a:pt x="912" y="76"/>
                  </a:lnTo>
                  <a:lnTo>
                    <a:pt x="860" y="72"/>
                  </a:lnTo>
                  <a:lnTo>
                    <a:pt x="939" y="0"/>
                  </a:lnTo>
                  <a:lnTo>
                    <a:pt x="975" y="60"/>
                  </a:lnTo>
                  <a:lnTo>
                    <a:pt x="860" y="188"/>
                  </a:lnTo>
                  <a:lnTo>
                    <a:pt x="583" y="392"/>
                  </a:lnTo>
                  <a:lnTo>
                    <a:pt x="372" y="439"/>
                  </a:lnTo>
                  <a:lnTo>
                    <a:pt x="287" y="484"/>
                  </a:lnTo>
                  <a:lnTo>
                    <a:pt x="452" y="627"/>
                  </a:lnTo>
                  <a:lnTo>
                    <a:pt x="648" y="812"/>
                  </a:lnTo>
                  <a:lnTo>
                    <a:pt x="416" y="1005"/>
                  </a:lnTo>
                  <a:lnTo>
                    <a:pt x="112" y="949"/>
                  </a:lnTo>
                  <a:lnTo>
                    <a:pt x="52" y="680"/>
                  </a:lnTo>
                  <a:lnTo>
                    <a:pt x="43" y="517"/>
                  </a:lnTo>
                  <a:lnTo>
                    <a:pt x="0" y="476"/>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2" name="Freeform 59">
              <a:extLst>
                <a:ext uri="{FF2B5EF4-FFF2-40B4-BE49-F238E27FC236}">
                  <a16:creationId xmlns:a16="http://schemas.microsoft.com/office/drawing/2014/main" id="{6DD4B04B-1387-4CE9-90DA-1A6B3CFDA648}"/>
                </a:ext>
              </a:extLst>
            </p:cNvPr>
            <p:cNvSpPr>
              <a:spLocks/>
            </p:cNvSpPr>
            <p:nvPr/>
          </p:nvSpPr>
          <p:spPr bwMode="auto">
            <a:xfrm>
              <a:off x="5054" y="1288"/>
              <a:ext cx="325" cy="161"/>
            </a:xfrm>
            <a:custGeom>
              <a:avLst/>
              <a:gdLst>
                <a:gd name="T0" fmla="*/ 3 w 975"/>
                <a:gd name="T1" fmla="*/ 44 h 485"/>
                <a:gd name="T2" fmla="*/ 8 w 975"/>
                <a:gd name="T3" fmla="*/ 47 h 485"/>
                <a:gd name="T4" fmla="*/ 18 w 975"/>
                <a:gd name="T5" fmla="*/ 45 h 485"/>
                <a:gd name="T6" fmla="*/ 17 w 975"/>
                <a:gd name="T7" fmla="*/ 42 h 485"/>
                <a:gd name="T8" fmla="*/ 24 w 975"/>
                <a:gd name="T9" fmla="*/ 40 h 485"/>
                <a:gd name="T10" fmla="*/ 30 w 975"/>
                <a:gd name="T11" fmla="*/ 40 h 485"/>
                <a:gd name="T12" fmla="*/ 37 w 975"/>
                <a:gd name="T13" fmla="*/ 31 h 485"/>
                <a:gd name="T14" fmla="*/ 40 w 975"/>
                <a:gd name="T15" fmla="*/ 38 h 485"/>
                <a:gd name="T16" fmla="*/ 50 w 975"/>
                <a:gd name="T17" fmla="*/ 33 h 485"/>
                <a:gd name="T18" fmla="*/ 60 w 975"/>
                <a:gd name="T19" fmla="*/ 25 h 485"/>
                <a:gd name="T20" fmla="*/ 88 w 975"/>
                <a:gd name="T21" fmla="*/ 20 h 485"/>
                <a:gd name="T22" fmla="*/ 101 w 975"/>
                <a:gd name="T23" fmla="*/ 13 h 485"/>
                <a:gd name="T24" fmla="*/ 84 w 975"/>
                <a:gd name="T25" fmla="*/ 13 h 485"/>
                <a:gd name="T26" fmla="*/ 74 w 975"/>
                <a:gd name="T27" fmla="*/ 14 h 485"/>
                <a:gd name="T28" fmla="*/ 61 w 975"/>
                <a:gd name="T29" fmla="*/ 21 h 485"/>
                <a:gd name="T30" fmla="*/ 70 w 975"/>
                <a:gd name="T31" fmla="*/ 13 h 485"/>
                <a:gd name="T32" fmla="*/ 78 w 975"/>
                <a:gd name="T33" fmla="*/ 9 h 485"/>
                <a:gd name="T34" fmla="*/ 108 w 975"/>
                <a:gd name="T35" fmla="*/ 0 h 485"/>
                <a:gd name="T36" fmla="*/ 107 w 975"/>
                <a:gd name="T37" fmla="*/ 5 h 485"/>
                <a:gd name="T38" fmla="*/ 107 w 975"/>
                <a:gd name="T39" fmla="*/ 13 h 485"/>
                <a:gd name="T40" fmla="*/ 85 w 975"/>
                <a:gd name="T41" fmla="*/ 27 h 485"/>
                <a:gd name="T42" fmla="*/ 35 w 975"/>
                <a:gd name="T43" fmla="*/ 45 h 485"/>
                <a:gd name="T44" fmla="*/ 4 w 975"/>
                <a:gd name="T45" fmla="*/ 53 h 485"/>
                <a:gd name="T46" fmla="*/ 0 w 975"/>
                <a:gd name="T47" fmla="*/ 50 h 485"/>
                <a:gd name="T48" fmla="*/ 3 w 975"/>
                <a:gd name="T49" fmla="*/ 44 h 485"/>
                <a:gd name="T50" fmla="*/ 3 w 975"/>
                <a:gd name="T51" fmla="*/ 44 h 48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975"/>
                <a:gd name="T79" fmla="*/ 0 h 485"/>
                <a:gd name="T80" fmla="*/ 975 w 975"/>
                <a:gd name="T81" fmla="*/ 485 h 48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975" h="485">
                  <a:moveTo>
                    <a:pt x="23" y="404"/>
                  </a:moveTo>
                  <a:lnTo>
                    <a:pt x="68" y="429"/>
                  </a:lnTo>
                  <a:lnTo>
                    <a:pt x="164" y="413"/>
                  </a:lnTo>
                  <a:lnTo>
                    <a:pt x="155" y="384"/>
                  </a:lnTo>
                  <a:lnTo>
                    <a:pt x="216" y="360"/>
                  </a:lnTo>
                  <a:lnTo>
                    <a:pt x="267" y="360"/>
                  </a:lnTo>
                  <a:lnTo>
                    <a:pt x="336" y="277"/>
                  </a:lnTo>
                  <a:lnTo>
                    <a:pt x="359" y="341"/>
                  </a:lnTo>
                  <a:lnTo>
                    <a:pt x="451" y="297"/>
                  </a:lnTo>
                  <a:lnTo>
                    <a:pt x="543" y="229"/>
                  </a:lnTo>
                  <a:lnTo>
                    <a:pt x="796" y="181"/>
                  </a:lnTo>
                  <a:lnTo>
                    <a:pt x="908" y="113"/>
                  </a:lnTo>
                  <a:lnTo>
                    <a:pt x="760" y="113"/>
                  </a:lnTo>
                  <a:lnTo>
                    <a:pt x="668" y="129"/>
                  </a:lnTo>
                  <a:lnTo>
                    <a:pt x="552" y="189"/>
                  </a:lnTo>
                  <a:lnTo>
                    <a:pt x="628" y="120"/>
                  </a:lnTo>
                  <a:lnTo>
                    <a:pt x="704" y="77"/>
                  </a:lnTo>
                  <a:lnTo>
                    <a:pt x="975" y="0"/>
                  </a:lnTo>
                  <a:lnTo>
                    <a:pt x="959" y="44"/>
                  </a:lnTo>
                  <a:lnTo>
                    <a:pt x="964" y="113"/>
                  </a:lnTo>
                  <a:lnTo>
                    <a:pt x="767" y="248"/>
                  </a:lnTo>
                  <a:lnTo>
                    <a:pt x="312" y="409"/>
                  </a:lnTo>
                  <a:lnTo>
                    <a:pt x="39" y="485"/>
                  </a:lnTo>
                  <a:lnTo>
                    <a:pt x="0" y="453"/>
                  </a:lnTo>
                  <a:lnTo>
                    <a:pt x="23" y="404"/>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3" name="Freeform 60">
              <a:extLst>
                <a:ext uri="{FF2B5EF4-FFF2-40B4-BE49-F238E27FC236}">
                  <a16:creationId xmlns:a16="http://schemas.microsoft.com/office/drawing/2014/main" id="{7DFC3E0E-CB18-4FFE-B14F-2E4ADA1E26C9}"/>
                </a:ext>
              </a:extLst>
            </p:cNvPr>
            <p:cNvSpPr>
              <a:spLocks/>
            </p:cNvSpPr>
            <p:nvPr/>
          </p:nvSpPr>
          <p:spPr bwMode="auto">
            <a:xfrm>
              <a:off x="5194" y="1520"/>
              <a:ext cx="92" cy="129"/>
            </a:xfrm>
            <a:custGeom>
              <a:avLst/>
              <a:gdLst>
                <a:gd name="T0" fmla="*/ 0 w 276"/>
                <a:gd name="T1" fmla="*/ 3 h 388"/>
                <a:gd name="T2" fmla="*/ 9 w 276"/>
                <a:gd name="T3" fmla="*/ 10 h 388"/>
                <a:gd name="T4" fmla="*/ 15 w 276"/>
                <a:gd name="T5" fmla="*/ 16 h 388"/>
                <a:gd name="T6" fmla="*/ 5 w 276"/>
                <a:gd name="T7" fmla="*/ 21 h 388"/>
                <a:gd name="T8" fmla="*/ 31 w 276"/>
                <a:gd name="T9" fmla="*/ 43 h 388"/>
                <a:gd name="T10" fmla="*/ 31 w 276"/>
                <a:gd name="T11" fmla="*/ 35 h 388"/>
                <a:gd name="T12" fmla="*/ 18 w 276"/>
                <a:gd name="T13" fmla="*/ 10 h 388"/>
                <a:gd name="T14" fmla="*/ 7 w 276"/>
                <a:gd name="T15" fmla="*/ 0 h 388"/>
                <a:gd name="T16" fmla="*/ 0 w 276"/>
                <a:gd name="T17" fmla="*/ 3 h 388"/>
                <a:gd name="T18" fmla="*/ 0 w 276"/>
                <a:gd name="T19" fmla="*/ 3 h 3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6"/>
                <a:gd name="T31" fmla="*/ 0 h 388"/>
                <a:gd name="T32" fmla="*/ 276 w 276"/>
                <a:gd name="T33" fmla="*/ 388 h 3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6" h="388">
                  <a:moveTo>
                    <a:pt x="0" y="23"/>
                  </a:moveTo>
                  <a:lnTo>
                    <a:pt x="81" y="88"/>
                  </a:lnTo>
                  <a:lnTo>
                    <a:pt x="133" y="148"/>
                  </a:lnTo>
                  <a:lnTo>
                    <a:pt x="41" y="191"/>
                  </a:lnTo>
                  <a:lnTo>
                    <a:pt x="276" y="388"/>
                  </a:lnTo>
                  <a:lnTo>
                    <a:pt x="276" y="316"/>
                  </a:lnTo>
                  <a:lnTo>
                    <a:pt x="164" y="92"/>
                  </a:lnTo>
                  <a:lnTo>
                    <a:pt x="61" y="0"/>
                  </a:lnTo>
                  <a:lnTo>
                    <a:pt x="0" y="23"/>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4" name="Freeform 61">
              <a:extLst>
                <a:ext uri="{FF2B5EF4-FFF2-40B4-BE49-F238E27FC236}">
                  <a16:creationId xmlns:a16="http://schemas.microsoft.com/office/drawing/2014/main" id="{6A003848-DE36-46B7-8E47-E7F6BE8A1AC2}"/>
                </a:ext>
              </a:extLst>
            </p:cNvPr>
            <p:cNvSpPr>
              <a:spLocks/>
            </p:cNvSpPr>
            <p:nvPr/>
          </p:nvSpPr>
          <p:spPr bwMode="auto">
            <a:xfrm>
              <a:off x="5094" y="1636"/>
              <a:ext cx="183" cy="69"/>
            </a:xfrm>
            <a:custGeom>
              <a:avLst/>
              <a:gdLst>
                <a:gd name="T0" fmla="*/ 5 w 549"/>
                <a:gd name="T1" fmla="*/ 16 h 208"/>
                <a:gd name="T2" fmla="*/ 24 w 549"/>
                <a:gd name="T3" fmla="*/ 17 h 208"/>
                <a:gd name="T4" fmla="*/ 48 w 549"/>
                <a:gd name="T5" fmla="*/ 9 h 208"/>
                <a:gd name="T6" fmla="*/ 57 w 549"/>
                <a:gd name="T7" fmla="*/ 0 h 208"/>
                <a:gd name="T8" fmla="*/ 61 w 549"/>
                <a:gd name="T9" fmla="*/ 4 h 208"/>
                <a:gd name="T10" fmla="*/ 46 w 549"/>
                <a:gd name="T11" fmla="*/ 23 h 208"/>
                <a:gd name="T12" fmla="*/ 11 w 549"/>
                <a:gd name="T13" fmla="*/ 22 h 208"/>
                <a:gd name="T14" fmla="*/ 0 w 549"/>
                <a:gd name="T15" fmla="*/ 19 h 208"/>
                <a:gd name="T16" fmla="*/ 5 w 549"/>
                <a:gd name="T17" fmla="*/ 16 h 208"/>
                <a:gd name="T18" fmla="*/ 5 w 549"/>
                <a:gd name="T19" fmla="*/ 16 h 2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49"/>
                <a:gd name="T31" fmla="*/ 0 h 208"/>
                <a:gd name="T32" fmla="*/ 549 w 549"/>
                <a:gd name="T33" fmla="*/ 208 h 2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49" h="208">
                  <a:moveTo>
                    <a:pt x="41" y="145"/>
                  </a:moveTo>
                  <a:lnTo>
                    <a:pt x="217" y="152"/>
                  </a:lnTo>
                  <a:lnTo>
                    <a:pt x="428" y="80"/>
                  </a:lnTo>
                  <a:lnTo>
                    <a:pt x="513" y="0"/>
                  </a:lnTo>
                  <a:lnTo>
                    <a:pt x="549" y="33"/>
                  </a:lnTo>
                  <a:lnTo>
                    <a:pt x="417" y="208"/>
                  </a:lnTo>
                  <a:lnTo>
                    <a:pt x="97" y="201"/>
                  </a:lnTo>
                  <a:lnTo>
                    <a:pt x="0" y="168"/>
                  </a:lnTo>
                  <a:lnTo>
                    <a:pt x="41" y="145"/>
                  </a:lnTo>
                  <a:close/>
                </a:path>
              </a:pathLst>
            </a:custGeom>
            <a:solidFill>
              <a:srgbClr val="FF99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5" name="Freeform 62">
              <a:extLst>
                <a:ext uri="{FF2B5EF4-FFF2-40B4-BE49-F238E27FC236}">
                  <a16:creationId xmlns:a16="http://schemas.microsoft.com/office/drawing/2014/main" id="{948BB72D-CCC3-47B4-8AFC-F20095FDEDE9}"/>
                </a:ext>
              </a:extLst>
            </p:cNvPr>
            <p:cNvSpPr>
              <a:spLocks/>
            </p:cNvSpPr>
            <p:nvPr/>
          </p:nvSpPr>
          <p:spPr bwMode="auto">
            <a:xfrm>
              <a:off x="5097" y="1693"/>
              <a:ext cx="61" cy="76"/>
            </a:xfrm>
            <a:custGeom>
              <a:avLst/>
              <a:gdLst>
                <a:gd name="T0" fmla="*/ 9 w 184"/>
                <a:gd name="T1" fmla="*/ 2 h 228"/>
                <a:gd name="T2" fmla="*/ 20 w 184"/>
                <a:gd name="T3" fmla="*/ 25 h 228"/>
                <a:gd name="T4" fmla="*/ 10 w 184"/>
                <a:gd name="T5" fmla="*/ 19 h 228"/>
                <a:gd name="T6" fmla="*/ 0 w 184"/>
                <a:gd name="T7" fmla="*/ 0 h 228"/>
                <a:gd name="T8" fmla="*/ 9 w 184"/>
                <a:gd name="T9" fmla="*/ 2 h 228"/>
                <a:gd name="T10" fmla="*/ 9 w 184"/>
                <a:gd name="T11" fmla="*/ 2 h 228"/>
                <a:gd name="T12" fmla="*/ 0 60000 65536"/>
                <a:gd name="T13" fmla="*/ 0 60000 65536"/>
                <a:gd name="T14" fmla="*/ 0 60000 65536"/>
                <a:gd name="T15" fmla="*/ 0 60000 65536"/>
                <a:gd name="T16" fmla="*/ 0 60000 65536"/>
                <a:gd name="T17" fmla="*/ 0 60000 65536"/>
                <a:gd name="T18" fmla="*/ 0 w 184"/>
                <a:gd name="T19" fmla="*/ 0 h 228"/>
                <a:gd name="T20" fmla="*/ 184 w 184"/>
                <a:gd name="T21" fmla="*/ 228 h 228"/>
              </a:gdLst>
              <a:ahLst/>
              <a:cxnLst>
                <a:cxn ang="T12">
                  <a:pos x="T0" y="T1"/>
                </a:cxn>
                <a:cxn ang="T13">
                  <a:pos x="T2" y="T3"/>
                </a:cxn>
                <a:cxn ang="T14">
                  <a:pos x="T4" y="T5"/>
                </a:cxn>
                <a:cxn ang="T15">
                  <a:pos x="T6" y="T7"/>
                </a:cxn>
                <a:cxn ang="T16">
                  <a:pos x="T8" y="T9"/>
                </a:cxn>
                <a:cxn ang="T17">
                  <a:pos x="T10" y="T11"/>
                </a:cxn>
              </a:cxnLst>
              <a:rect l="T18" t="T19" r="T20" b="T21"/>
              <a:pathLst>
                <a:path w="184" h="228">
                  <a:moveTo>
                    <a:pt x="79" y="20"/>
                  </a:moveTo>
                  <a:lnTo>
                    <a:pt x="184" y="228"/>
                  </a:lnTo>
                  <a:lnTo>
                    <a:pt x="92" y="172"/>
                  </a:lnTo>
                  <a:lnTo>
                    <a:pt x="0" y="0"/>
                  </a:lnTo>
                  <a:lnTo>
                    <a:pt x="79" y="2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6" name="Freeform 63">
              <a:extLst>
                <a:ext uri="{FF2B5EF4-FFF2-40B4-BE49-F238E27FC236}">
                  <a16:creationId xmlns:a16="http://schemas.microsoft.com/office/drawing/2014/main" id="{2A1AD481-B7D9-4028-A685-1948F2A9E133}"/>
                </a:ext>
              </a:extLst>
            </p:cNvPr>
            <p:cNvSpPr>
              <a:spLocks/>
            </p:cNvSpPr>
            <p:nvPr/>
          </p:nvSpPr>
          <p:spPr bwMode="auto">
            <a:xfrm>
              <a:off x="4803" y="1062"/>
              <a:ext cx="287" cy="316"/>
            </a:xfrm>
            <a:custGeom>
              <a:avLst/>
              <a:gdLst>
                <a:gd name="T0" fmla="*/ 12 w 860"/>
                <a:gd name="T1" fmla="*/ 24 h 948"/>
                <a:gd name="T2" fmla="*/ 36 w 860"/>
                <a:gd name="T3" fmla="*/ 44 h 948"/>
                <a:gd name="T4" fmla="*/ 89 w 860"/>
                <a:gd name="T5" fmla="*/ 98 h 948"/>
                <a:gd name="T6" fmla="*/ 92 w 860"/>
                <a:gd name="T7" fmla="*/ 105 h 948"/>
                <a:gd name="T8" fmla="*/ 96 w 860"/>
                <a:gd name="T9" fmla="*/ 101 h 948"/>
                <a:gd name="T10" fmla="*/ 65 w 860"/>
                <a:gd name="T11" fmla="*/ 68 h 948"/>
                <a:gd name="T12" fmla="*/ 22 w 860"/>
                <a:gd name="T13" fmla="*/ 27 h 948"/>
                <a:gd name="T14" fmla="*/ 20 w 860"/>
                <a:gd name="T15" fmla="*/ 19 h 948"/>
                <a:gd name="T16" fmla="*/ 3 w 860"/>
                <a:gd name="T17" fmla="*/ 0 h 948"/>
                <a:gd name="T18" fmla="*/ 0 w 860"/>
                <a:gd name="T19" fmla="*/ 4 h 948"/>
                <a:gd name="T20" fmla="*/ 5 w 860"/>
                <a:gd name="T21" fmla="*/ 10 h 948"/>
                <a:gd name="T22" fmla="*/ 7 w 860"/>
                <a:gd name="T23" fmla="*/ 18 h 948"/>
                <a:gd name="T24" fmla="*/ 12 w 860"/>
                <a:gd name="T25" fmla="*/ 24 h 948"/>
                <a:gd name="T26" fmla="*/ 12 w 860"/>
                <a:gd name="T27" fmla="*/ 24 h 9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60"/>
                <a:gd name="T43" fmla="*/ 0 h 948"/>
                <a:gd name="T44" fmla="*/ 860 w 860"/>
                <a:gd name="T45" fmla="*/ 948 h 9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60" h="948">
                  <a:moveTo>
                    <a:pt x="112" y="212"/>
                  </a:moveTo>
                  <a:lnTo>
                    <a:pt x="324" y="400"/>
                  </a:lnTo>
                  <a:lnTo>
                    <a:pt x="800" y="885"/>
                  </a:lnTo>
                  <a:lnTo>
                    <a:pt x="824" y="948"/>
                  </a:lnTo>
                  <a:lnTo>
                    <a:pt x="860" y="913"/>
                  </a:lnTo>
                  <a:lnTo>
                    <a:pt x="580" y="608"/>
                  </a:lnTo>
                  <a:lnTo>
                    <a:pt x="197" y="241"/>
                  </a:lnTo>
                  <a:lnTo>
                    <a:pt x="184" y="172"/>
                  </a:lnTo>
                  <a:lnTo>
                    <a:pt x="24" y="0"/>
                  </a:lnTo>
                  <a:lnTo>
                    <a:pt x="0" y="33"/>
                  </a:lnTo>
                  <a:lnTo>
                    <a:pt x="44" y="89"/>
                  </a:lnTo>
                  <a:lnTo>
                    <a:pt x="65" y="165"/>
                  </a:lnTo>
                  <a:lnTo>
                    <a:pt x="112" y="212"/>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7" name="Freeform 64">
              <a:extLst>
                <a:ext uri="{FF2B5EF4-FFF2-40B4-BE49-F238E27FC236}">
                  <a16:creationId xmlns:a16="http://schemas.microsoft.com/office/drawing/2014/main" id="{1EEDC39C-80A4-407C-8201-74AC53CB876E}"/>
                </a:ext>
              </a:extLst>
            </p:cNvPr>
            <p:cNvSpPr>
              <a:spLocks/>
            </p:cNvSpPr>
            <p:nvPr/>
          </p:nvSpPr>
          <p:spPr bwMode="auto">
            <a:xfrm>
              <a:off x="4519" y="1649"/>
              <a:ext cx="196" cy="93"/>
            </a:xfrm>
            <a:custGeom>
              <a:avLst/>
              <a:gdLst>
                <a:gd name="T0" fmla="*/ 23 w 587"/>
                <a:gd name="T1" fmla="*/ 12 h 280"/>
                <a:gd name="T2" fmla="*/ 23 w 587"/>
                <a:gd name="T3" fmla="*/ 6 h 280"/>
                <a:gd name="T4" fmla="*/ 23 w 587"/>
                <a:gd name="T5" fmla="*/ 9 h 280"/>
                <a:gd name="T6" fmla="*/ 26 w 587"/>
                <a:gd name="T7" fmla="*/ 7 h 280"/>
                <a:gd name="T8" fmla="*/ 30 w 587"/>
                <a:gd name="T9" fmla="*/ 14 h 280"/>
                <a:gd name="T10" fmla="*/ 31 w 587"/>
                <a:gd name="T11" fmla="*/ 8 h 280"/>
                <a:gd name="T12" fmla="*/ 33 w 587"/>
                <a:gd name="T13" fmla="*/ 12 h 280"/>
                <a:gd name="T14" fmla="*/ 35 w 587"/>
                <a:gd name="T15" fmla="*/ 17 h 280"/>
                <a:gd name="T16" fmla="*/ 42 w 587"/>
                <a:gd name="T17" fmla="*/ 17 h 280"/>
                <a:gd name="T18" fmla="*/ 44 w 587"/>
                <a:gd name="T19" fmla="*/ 12 h 280"/>
                <a:gd name="T20" fmla="*/ 47 w 587"/>
                <a:gd name="T21" fmla="*/ 16 h 280"/>
                <a:gd name="T22" fmla="*/ 59 w 587"/>
                <a:gd name="T23" fmla="*/ 14 h 280"/>
                <a:gd name="T24" fmla="*/ 65 w 587"/>
                <a:gd name="T25" fmla="*/ 10 h 280"/>
                <a:gd name="T26" fmla="*/ 61 w 587"/>
                <a:gd name="T27" fmla="*/ 17 h 280"/>
                <a:gd name="T28" fmla="*/ 47 w 587"/>
                <a:gd name="T29" fmla="*/ 25 h 280"/>
                <a:gd name="T30" fmla="*/ 42 w 587"/>
                <a:gd name="T31" fmla="*/ 20 h 280"/>
                <a:gd name="T32" fmla="*/ 39 w 587"/>
                <a:gd name="T33" fmla="*/ 21 h 280"/>
                <a:gd name="T34" fmla="*/ 33 w 587"/>
                <a:gd name="T35" fmla="*/ 22 h 280"/>
                <a:gd name="T36" fmla="*/ 29 w 587"/>
                <a:gd name="T37" fmla="*/ 24 h 280"/>
                <a:gd name="T38" fmla="*/ 27 w 587"/>
                <a:gd name="T39" fmla="*/ 26 h 280"/>
                <a:gd name="T40" fmla="*/ 28 w 587"/>
                <a:gd name="T41" fmla="*/ 31 h 280"/>
                <a:gd name="T42" fmla="*/ 24 w 587"/>
                <a:gd name="T43" fmla="*/ 29 h 280"/>
                <a:gd name="T44" fmla="*/ 21 w 587"/>
                <a:gd name="T45" fmla="*/ 16 h 280"/>
                <a:gd name="T46" fmla="*/ 0 w 587"/>
                <a:gd name="T47" fmla="*/ 16 h 280"/>
                <a:gd name="T48" fmla="*/ 6 w 587"/>
                <a:gd name="T49" fmla="*/ 4 h 280"/>
                <a:gd name="T50" fmla="*/ 10 w 587"/>
                <a:gd name="T51" fmla="*/ 0 h 280"/>
                <a:gd name="T52" fmla="*/ 8 w 587"/>
                <a:gd name="T53" fmla="*/ 7 h 280"/>
                <a:gd name="T54" fmla="*/ 10 w 587"/>
                <a:gd name="T55" fmla="*/ 7 h 280"/>
                <a:gd name="T56" fmla="*/ 10 w 587"/>
                <a:gd name="T57" fmla="*/ 10 h 280"/>
                <a:gd name="T58" fmla="*/ 16 w 587"/>
                <a:gd name="T59" fmla="*/ 7 h 280"/>
                <a:gd name="T60" fmla="*/ 21 w 587"/>
                <a:gd name="T61" fmla="*/ 7 h 280"/>
                <a:gd name="T62" fmla="*/ 23 w 587"/>
                <a:gd name="T63" fmla="*/ 12 h 280"/>
                <a:gd name="T64" fmla="*/ 23 w 587"/>
                <a:gd name="T65" fmla="*/ 12 h 2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7"/>
                <a:gd name="T100" fmla="*/ 0 h 280"/>
                <a:gd name="T101" fmla="*/ 587 w 587"/>
                <a:gd name="T102" fmla="*/ 280 h 2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7" h="280">
                  <a:moveTo>
                    <a:pt x="204" y="112"/>
                  </a:moveTo>
                  <a:lnTo>
                    <a:pt x="203" y="55"/>
                  </a:lnTo>
                  <a:lnTo>
                    <a:pt x="211" y="84"/>
                  </a:lnTo>
                  <a:lnTo>
                    <a:pt x="230" y="62"/>
                  </a:lnTo>
                  <a:lnTo>
                    <a:pt x="270" y="125"/>
                  </a:lnTo>
                  <a:lnTo>
                    <a:pt x="280" y="68"/>
                  </a:lnTo>
                  <a:lnTo>
                    <a:pt x="294" y="112"/>
                  </a:lnTo>
                  <a:lnTo>
                    <a:pt x="313" y="158"/>
                  </a:lnTo>
                  <a:lnTo>
                    <a:pt x="379" y="151"/>
                  </a:lnTo>
                  <a:lnTo>
                    <a:pt x="393" y="111"/>
                  </a:lnTo>
                  <a:lnTo>
                    <a:pt x="425" y="141"/>
                  </a:lnTo>
                  <a:lnTo>
                    <a:pt x="530" y="124"/>
                  </a:lnTo>
                  <a:lnTo>
                    <a:pt x="587" y="92"/>
                  </a:lnTo>
                  <a:lnTo>
                    <a:pt x="547" y="158"/>
                  </a:lnTo>
                  <a:lnTo>
                    <a:pt x="419" y="223"/>
                  </a:lnTo>
                  <a:lnTo>
                    <a:pt x="381" y="178"/>
                  </a:lnTo>
                  <a:lnTo>
                    <a:pt x="348" y="186"/>
                  </a:lnTo>
                  <a:lnTo>
                    <a:pt x="297" y="200"/>
                  </a:lnTo>
                  <a:lnTo>
                    <a:pt x="259" y="217"/>
                  </a:lnTo>
                  <a:lnTo>
                    <a:pt x="244" y="239"/>
                  </a:lnTo>
                  <a:lnTo>
                    <a:pt x="256" y="280"/>
                  </a:lnTo>
                  <a:lnTo>
                    <a:pt x="213" y="260"/>
                  </a:lnTo>
                  <a:lnTo>
                    <a:pt x="187" y="141"/>
                  </a:lnTo>
                  <a:lnTo>
                    <a:pt x="0" y="144"/>
                  </a:lnTo>
                  <a:lnTo>
                    <a:pt x="58" y="33"/>
                  </a:lnTo>
                  <a:lnTo>
                    <a:pt x="93" y="0"/>
                  </a:lnTo>
                  <a:lnTo>
                    <a:pt x="69" y="66"/>
                  </a:lnTo>
                  <a:lnTo>
                    <a:pt x="89" y="62"/>
                  </a:lnTo>
                  <a:lnTo>
                    <a:pt x="88" y="94"/>
                  </a:lnTo>
                  <a:lnTo>
                    <a:pt x="148" y="64"/>
                  </a:lnTo>
                  <a:lnTo>
                    <a:pt x="185" y="66"/>
                  </a:lnTo>
                  <a:lnTo>
                    <a:pt x="204" y="112"/>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8" name="Freeform 65">
              <a:extLst>
                <a:ext uri="{FF2B5EF4-FFF2-40B4-BE49-F238E27FC236}">
                  <a16:creationId xmlns:a16="http://schemas.microsoft.com/office/drawing/2014/main" id="{58552847-DDD8-49F4-B379-03FDF400E124}"/>
                </a:ext>
              </a:extLst>
            </p:cNvPr>
            <p:cNvSpPr>
              <a:spLocks/>
            </p:cNvSpPr>
            <p:nvPr/>
          </p:nvSpPr>
          <p:spPr bwMode="auto">
            <a:xfrm>
              <a:off x="4634" y="1719"/>
              <a:ext cx="66" cy="80"/>
            </a:xfrm>
            <a:custGeom>
              <a:avLst/>
              <a:gdLst>
                <a:gd name="T0" fmla="*/ 11 w 198"/>
                <a:gd name="T1" fmla="*/ 0 h 241"/>
                <a:gd name="T2" fmla="*/ 6 w 198"/>
                <a:gd name="T3" fmla="*/ 6 h 241"/>
                <a:gd name="T4" fmla="*/ 5 w 198"/>
                <a:gd name="T5" fmla="*/ 10 h 241"/>
                <a:gd name="T6" fmla="*/ 10 w 198"/>
                <a:gd name="T7" fmla="*/ 9 h 241"/>
                <a:gd name="T8" fmla="*/ 21 w 198"/>
                <a:gd name="T9" fmla="*/ 2 h 241"/>
                <a:gd name="T10" fmla="*/ 22 w 198"/>
                <a:gd name="T11" fmla="*/ 9 h 241"/>
                <a:gd name="T12" fmla="*/ 20 w 198"/>
                <a:gd name="T13" fmla="*/ 26 h 241"/>
                <a:gd name="T14" fmla="*/ 17 w 198"/>
                <a:gd name="T15" fmla="*/ 27 h 241"/>
                <a:gd name="T16" fmla="*/ 19 w 198"/>
                <a:gd name="T17" fmla="*/ 11 h 241"/>
                <a:gd name="T18" fmla="*/ 13 w 198"/>
                <a:gd name="T19" fmla="*/ 14 h 241"/>
                <a:gd name="T20" fmla="*/ 11 w 198"/>
                <a:gd name="T21" fmla="*/ 22 h 241"/>
                <a:gd name="T22" fmla="*/ 4 w 198"/>
                <a:gd name="T23" fmla="*/ 19 h 241"/>
                <a:gd name="T24" fmla="*/ 0 w 198"/>
                <a:gd name="T25" fmla="*/ 9 h 241"/>
                <a:gd name="T26" fmla="*/ 5 w 198"/>
                <a:gd name="T27" fmla="*/ 4 h 241"/>
                <a:gd name="T28" fmla="*/ 11 w 198"/>
                <a:gd name="T29" fmla="*/ 0 h 241"/>
                <a:gd name="T30" fmla="*/ 11 w 198"/>
                <a:gd name="T31" fmla="*/ 0 h 24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8"/>
                <a:gd name="T49" fmla="*/ 0 h 241"/>
                <a:gd name="T50" fmla="*/ 198 w 198"/>
                <a:gd name="T51" fmla="*/ 241 h 24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8" h="241">
                  <a:moveTo>
                    <a:pt x="103" y="0"/>
                  </a:moveTo>
                  <a:lnTo>
                    <a:pt x="55" y="55"/>
                  </a:lnTo>
                  <a:lnTo>
                    <a:pt x="49" y="93"/>
                  </a:lnTo>
                  <a:lnTo>
                    <a:pt x="89" y="82"/>
                  </a:lnTo>
                  <a:lnTo>
                    <a:pt x="191" y="20"/>
                  </a:lnTo>
                  <a:lnTo>
                    <a:pt x="198" y="80"/>
                  </a:lnTo>
                  <a:lnTo>
                    <a:pt x="177" y="237"/>
                  </a:lnTo>
                  <a:lnTo>
                    <a:pt x="152" y="241"/>
                  </a:lnTo>
                  <a:lnTo>
                    <a:pt x="172" y="96"/>
                  </a:lnTo>
                  <a:lnTo>
                    <a:pt x="119" y="129"/>
                  </a:lnTo>
                  <a:lnTo>
                    <a:pt x="96" y="195"/>
                  </a:lnTo>
                  <a:lnTo>
                    <a:pt x="40" y="175"/>
                  </a:lnTo>
                  <a:lnTo>
                    <a:pt x="0" y="80"/>
                  </a:lnTo>
                  <a:lnTo>
                    <a:pt x="46" y="40"/>
                  </a:lnTo>
                  <a:lnTo>
                    <a:pt x="103" y="0"/>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19" name="Freeform 66">
              <a:extLst>
                <a:ext uri="{FF2B5EF4-FFF2-40B4-BE49-F238E27FC236}">
                  <a16:creationId xmlns:a16="http://schemas.microsoft.com/office/drawing/2014/main" id="{0E4B8D96-99AC-4D05-AA1C-BDE3EBF97E83}"/>
                </a:ext>
              </a:extLst>
            </p:cNvPr>
            <p:cNvSpPr>
              <a:spLocks/>
            </p:cNvSpPr>
            <p:nvPr/>
          </p:nvSpPr>
          <p:spPr bwMode="auto">
            <a:xfrm>
              <a:off x="4722" y="1027"/>
              <a:ext cx="16" cy="14"/>
            </a:xfrm>
            <a:custGeom>
              <a:avLst/>
              <a:gdLst>
                <a:gd name="T0" fmla="*/ 6 w 46"/>
                <a:gd name="T1" fmla="*/ 4 h 43"/>
                <a:gd name="T2" fmla="*/ 1 w 46"/>
                <a:gd name="T3" fmla="*/ 0 h 43"/>
                <a:gd name="T4" fmla="*/ 0 w 46"/>
                <a:gd name="T5" fmla="*/ 3 h 43"/>
                <a:gd name="T6" fmla="*/ 2 w 46"/>
                <a:gd name="T7" fmla="*/ 5 h 43"/>
                <a:gd name="T8" fmla="*/ 6 w 46"/>
                <a:gd name="T9" fmla="*/ 4 h 43"/>
                <a:gd name="T10" fmla="*/ 6 w 46"/>
                <a:gd name="T11" fmla="*/ 4 h 43"/>
                <a:gd name="T12" fmla="*/ 0 60000 65536"/>
                <a:gd name="T13" fmla="*/ 0 60000 65536"/>
                <a:gd name="T14" fmla="*/ 0 60000 65536"/>
                <a:gd name="T15" fmla="*/ 0 60000 65536"/>
                <a:gd name="T16" fmla="*/ 0 60000 65536"/>
                <a:gd name="T17" fmla="*/ 0 60000 65536"/>
                <a:gd name="T18" fmla="*/ 0 w 46"/>
                <a:gd name="T19" fmla="*/ 0 h 43"/>
                <a:gd name="T20" fmla="*/ 46 w 46"/>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46" h="43">
                  <a:moveTo>
                    <a:pt x="46" y="41"/>
                  </a:moveTo>
                  <a:lnTo>
                    <a:pt x="7" y="0"/>
                  </a:lnTo>
                  <a:lnTo>
                    <a:pt x="0" y="26"/>
                  </a:lnTo>
                  <a:lnTo>
                    <a:pt x="18" y="43"/>
                  </a:lnTo>
                  <a:lnTo>
                    <a:pt x="46"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0" name="Freeform 67">
              <a:extLst>
                <a:ext uri="{FF2B5EF4-FFF2-40B4-BE49-F238E27FC236}">
                  <a16:creationId xmlns:a16="http://schemas.microsoft.com/office/drawing/2014/main" id="{6E45D6F7-3871-4D3D-8D95-17B01B924B93}"/>
                </a:ext>
              </a:extLst>
            </p:cNvPr>
            <p:cNvSpPr>
              <a:spLocks/>
            </p:cNvSpPr>
            <p:nvPr/>
          </p:nvSpPr>
          <p:spPr bwMode="auto">
            <a:xfrm>
              <a:off x="4714" y="1022"/>
              <a:ext cx="43" cy="85"/>
            </a:xfrm>
            <a:custGeom>
              <a:avLst/>
              <a:gdLst>
                <a:gd name="T0" fmla="*/ 3 w 130"/>
                <a:gd name="T1" fmla="*/ 1 h 253"/>
                <a:gd name="T2" fmla="*/ 1 w 130"/>
                <a:gd name="T3" fmla="*/ 3 h 253"/>
                <a:gd name="T4" fmla="*/ 1 w 130"/>
                <a:gd name="T5" fmla="*/ 5 h 253"/>
                <a:gd name="T6" fmla="*/ 2 w 130"/>
                <a:gd name="T7" fmla="*/ 7 h 253"/>
                <a:gd name="T8" fmla="*/ 4 w 130"/>
                <a:gd name="T9" fmla="*/ 9 h 253"/>
                <a:gd name="T10" fmla="*/ 4 w 130"/>
                <a:gd name="T11" fmla="*/ 14 h 253"/>
                <a:gd name="T12" fmla="*/ 6 w 130"/>
                <a:gd name="T13" fmla="*/ 16 h 253"/>
                <a:gd name="T14" fmla="*/ 9 w 130"/>
                <a:gd name="T15" fmla="*/ 20 h 253"/>
                <a:gd name="T16" fmla="*/ 13 w 130"/>
                <a:gd name="T17" fmla="*/ 26 h 253"/>
                <a:gd name="T18" fmla="*/ 14 w 130"/>
                <a:gd name="T19" fmla="*/ 27 h 253"/>
                <a:gd name="T20" fmla="*/ 14 w 130"/>
                <a:gd name="T21" fmla="*/ 29 h 253"/>
                <a:gd name="T22" fmla="*/ 12 w 130"/>
                <a:gd name="T23" fmla="*/ 26 h 253"/>
                <a:gd name="T24" fmla="*/ 9 w 130"/>
                <a:gd name="T25" fmla="*/ 23 h 253"/>
                <a:gd name="T26" fmla="*/ 7 w 130"/>
                <a:gd name="T27" fmla="*/ 18 h 253"/>
                <a:gd name="T28" fmla="*/ 4 w 130"/>
                <a:gd name="T29" fmla="*/ 16 h 253"/>
                <a:gd name="T30" fmla="*/ 3 w 130"/>
                <a:gd name="T31" fmla="*/ 14 h 253"/>
                <a:gd name="T32" fmla="*/ 3 w 130"/>
                <a:gd name="T33" fmla="*/ 11 h 253"/>
                <a:gd name="T34" fmla="*/ 2 w 130"/>
                <a:gd name="T35" fmla="*/ 9 h 253"/>
                <a:gd name="T36" fmla="*/ 0 w 130"/>
                <a:gd name="T37" fmla="*/ 7 h 253"/>
                <a:gd name="T38" fmla="*/ 0 w 130"/>
                <a:gd name="T39" fmla="*/ 5 h 253"/>
                <a:gd name="T40" fmla="*/ 0 w 130"/>
                <a:gd name="T41" fmla="*/ 3 h 253"/>
                <a:gd name="T42" fmla="*/ 3 w 130"/>
                <a:gd name="T43" fmla="*/ 0 h 253"/>
                <a:gd name="T44" fmla="*/ 3 w 130"/>
                <a:gd name="T45" fmla="*/ 1 h 253"/>
                <a:gd name="T46" fmla="*/ 3 w 130"/>
                <a:gd name="T47" fmla="*/ 1 h 25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30"/>
                <a:gd name="T73" fmla="*/ 0 h 253"/>
                <a:gd name="T74" fmla="*/ 130 w 130"/>
                <a:gd name="T75" fmla="*/ 253 h 25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30" h="253">
                  <a:moveTo>
                    <a:pt x="31" y="10"/>
                  </a:moveTo>
                  <a:lnTo>
                    <a:pt x="9" y="31"/>
                  </a:lnTo>
                  <a:lnTo>
                    <a:pt x="13" y="46"/>
                  </a:lnTo>
                  <a:lnTo>
                    <a:pt x="22" y="62"/>
                  </a:lnTo>
                  <a:lnTo>
                    <a:pt x="35" y="79"/>
                  </a:lnTo>
                  <a:lnTo>
                    <a:pt x="38" y="125"/>
                  </a:lnTo>
                  <a:lnTo>
                    <a:pt x="56" y="145"/>
                  </a:lnTo>
                  <a:lnTo>
                    <a:pt x="81" y="177"/>
                  </a:lnTo>
                  <a:lnTo>
                    <a:pt x="117" y="227"/>
                  </a:lnTo>
                  <a:lnTo>
                    <a:pt x="128" y="236"/>
                  </a:lnTo>
                  <a:lnTo>
                    <a:pt x="130" y="253"/>
                  </a:lnTo>
                  <a:lnTo>
                    <a:pt x="107" y="227"/>
                  </a:lnTo>
                  <a:lnTo>
                    <a:pt x="81" y="199"/>
                  </a:lnTo>
                  <a:lnTo>
                    <a:pt x="59" y="163"/>
                  </a:lnTo>
                  <a:lnTo>
                    <a:pt x="38" y="141"/>
                  </a:lnTo>
                  <a:lnTo>
                    <a:pt x="28" y="127"/>
                  </a:lnTo>
                  <a:lnTo>
                    <a:pt x="28" y="102"/>
                  </a:lnTo>
                  <a:lnTo>
                    <a:pt x="15" y="82"/>
                  </a:lnTo>
                  <a:lnTo>
                    <a:pt x="0" y="62"/>
                  </a:lnTo>
                  <a:lnTo>
                    <a:pt x="0" y="41"/>
                  </a:lnTo>
                  <a:lnTo>
                    <a:pt x="0" y="26"/>
                  </a:lnTo>
                  <a:lnTo>
                    <a:pt x="28" y="0"/>
                  </a:lnTo>
                  <a:lnTo>
                    <a:pt x="3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1" name="Freeform 68">
              <a:extLst>
                <a:ext uri="{FF2B5EF4-FFF2-40B4-BE49-F238E27FC236}">
                  <a16:creationId xmlns:a16="http://schemas.microsoft.com/office/drawing/2014/main" id="{1FA2B9B1-C4B5-4998-9634-200F3ECCAD63}"/>
                </a:ext>
              </a:extLst>
            </p:cNvPr>
            <p:cNvSpPr>
              <a:spLocks/>
            </p:cNvSpPr>
            <p:nvPr/>
          </p:nvSpPr>
          <p:spPr bwMode="auto">
            <a:xfrm>
              <a:off x="4730" y="993"/>
              <a:ext cx="15" cy="50"/>
            </a:xfrm>
            <a:custGeom>
              <a:avLst/>
              <a:gdLst>
                <a:gd name="T0" fmla="*/ 0 w 45"/>
                <a:gd name="T1" fmla="*/ 16 h 148"/>
                <a:gd name="T2" fmla="*/ 4 w 45"/>
                <a:gd name="T3" fmla="*/ 17 h 148"/>
                <a:gd name="T4" fmla="*/ 4 w 45"/>
                <a:gd name="T5" fmla="*/ 13 h 148"/>
                <a:gd name="T6" fmla="*/ 5 w 45"/>
                <a:gd name="T7" fmla="*/ 11 h 148"/>
                <a:gd name="T8" fmla="*/ 4 w 45"/>
                <a:gd name="T9" fmla="*/ 8 h 148"/>
                <a:gd name="T10" fmla="*/ 3 w 45"/>
                <a:gd name="T11" fmla="*/ 2 h 148"/>
                <a:gd name="T12" fmla="*/ 2 w 45"/>
                <a:gd name="T13" fmla="*/ 0 h 148"/>
                <a:gd name="T14" fmla="*/ 3 w 45"/>
                <a:gd name="T15" fmla="*/ 5 h 148"/>
                <a:gd name="T16" fmla="*/ 4 w 45"/>
                <a:gd name="T17" fmla="*/ 10 h 148"/>
                <a:gd name="T18" fmla="*/ 3 w 45"/>
                <a:gd name="T19" fmla="*/ 13 h 148"/>
                <a:gd name="T20" fmla="*/ 3 w 45"/>
                <a:gd name="T21" fmla="*/ 15 h 148"/>
                <a:gd name="T22" fmla="*/ 0 w 45"/>
                <a:gd name="T23" fmla="*/ 15 h 148"/>
                <a:gd name="T24" fmla="*/ 0 w 45"/>
                <a:gd name="T25" fmla="*/ 16 h 148"/>
                <a:gd name="T26" fmla="*/ 0 w 45"/>
                <a:gd name="T27" fmla="*/ 16 h 1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5"/>
                <a:gd name="T43" fmla="*/ 0 h 148"/>
                <a:gd name="T44" fmla="*/ 45 w 45"/>
                <a:gd name="T45" fmla="*/ 148 h 1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5" h="148">
                  <a:moveTo>
                    <a:pt x="0" y="142"/>
                  </a:moveTo>
                  <a:lnTo>
                    <a:pt x="35" y="148"/>
                  </a:lnTo>
                  <a:lnTo>
                    <a:pt x="39" y="115"/>
                  </a:lnTo>
                  <a:lnTo>
                    <a:pt x="45" y="95"/>
                  </a:lnTo>
                  <a:lnTo>
                    <a:pt x="36" y="69"/>
                  </a:lnTo>
                  <a:lnTo>
                    <a:pt x="29" y="14"/>
                  </a:lnTo>
                  <a:lnTo>
                    <a:pt x="15" y="0"/>
                  </a:lnTo>
                  <a:lnTo>
                    <a:pt x="28" y="44"/>
                  </a:lnTo>
                  <a:lnTo>
                    <a:pt x="32" y="85"/>
                  </a:lnTo>
                  <a:lnTo>
                    <a:pt x="30" y="112"/>
                  </a:lnTo>
                  <a:lnTo>
                    <a:pt x="29" y="129"/>
                  </a:lnTo>
                  <a:lnTo>
                    <a:pt x="2" y="133"/>
                  </a:lnTo>
                  <a:lnTo>
                    <a:pt x="0" y="1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2" name="Freeform 69">
              <a:extLst>
                <a:ext uri="{FF2B5EF4-FFF2-40B4-BE49-F238E27FC236}">
                  <a16:creationId xmlns:a16="http://schemas.microsoft.com/office/drawing/2014/main" id="{6194634A-B028-45A2-B544-15E3803580B6}"/>
                </a:ext>
              </a:extLst>
            </p:cNvPr>
            <p:cNvSpPr>
              <a:spLocks/>
            </p:cNvSpPr>
            <p:nvPr/>
          </p:nvSpPr>
          <p:spPr bwMode="auto">
            <a:xfrm>
              <a:off x="4737" y="983"/>
              <a:ext cx="29" cy="31"/>
            </a:xfrm>
            <a:custGeom>
              <a:avLst/>
              <a:gdLst>
                <a:gd name="T0" fmla="*/ 0 w 88"/>
                <a:gd name="T1" fmla="*/ 3 h 94"/>
                <a:gd name="T2" fmla="*/ 2 w 88"/>
                <a:gd name="T3" fmla="*/ 1 h 94"/>
                <a:gd name="T4" fmla="*/ 5 w 88"/>
                <a:gd name="T5" fmla="*/ 0 h 94"/>
                <a:gd name="T6" fmla="*/ 8 w 88"/>
                <a:gd name="T7" fmla="*/ 1 h 94"/>
                <a:gd name="T8" fmla="*/ 10 w 88"/>
                <a:gd name="T9" fmla="*/ 9 h 94"/>
                <a:gd name="T10" fmla="*/ 5 w 88"/>
                <a:gd name="T11" fmla="*/ 10 h 94"/>
                <a:gd name="T12" fmla="*/ 6 w 88"/>
                <a:gd name="T13" fmla="*/ 5 h 94"/>
                <a:gd name="T14" fmla="*/ 6 w 88"/>
                <a:gd name="T15" fmla="*/ 1 h 94"/>
                <a:gd name="T16" fmla="*/ 3 w 88"/>
                <a:gd name="T17" fmla="*/ 2 h 94"/>
                <a:gd name="T18" fmla="*/ 2 w 88"/>
                <a:gd name="T19" fmla="*/ 3 h 94"/>
                <a:gd name="T20" fmla="*/ 1 w 88"/>
                <a:gd name="T21" fmla="*/ 8 h 94"/>
                <a:gd name="T22" fmla="*/ 0 w 88"/>
                <a:gd name="T23" fmla="*/ 3 h 94"/>
                <a:gd name="T24" fmla="*/ 0 w 88"/>
                <a:gd name="T25" fmla="*/ 3 h 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94"/>
                <a:gd name="T41" fmla="*/ 88 w 88"/>
                <a:gd name="T42" fmla="*/ 94 h 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94">
                  <a:moveTo>
                    <a:pt x="0" y="30"/>
                  </a:moveTo>
                  <a:lnTo>
                    <a:pt x="19" y="7"/>
                  </a:lnTo>
                  <a:lnTo>
                    <a:pt x="48" y="0"/>
                  </a:lnTo>
                  <a:lnTo>
                    <a:pt x="75" y="7"/>
                  </a:lnTo>
                  <a:lnTo>
                    <a:pt x="88" y="82"/>
                  </a:lnTo>
                  <a:lnTo>
                    <a:pt x="48" y="94"/>
                  </a:lnTo>
                  <a:lnTo>
                    <a:pt x="52" y="41"/>
                  </a:lnTo>
                  <a:lnTo>
                    <a:pt x="56" y="7"/>
                  </a:lnTo>
                  <a:lnTo>
                    <a:pt x="29" y="15"/>
                  </a:lnTo>
                  <a:lnTo>
                    <a:pt x="16" y="30"/>
                  </a:lnTo>
                  <a:lnTo>
                    <a:pt x="12" y="71"/>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3" name="Freeform 70">
              <a:extLst>
                <a:ext uri="{FF2B5EF4-FFF2-40B4-BE49-F238E27FC236}">
                  <a16:creationId xmlns:a16="http://schemas.microsoft.com/office/drawing/2014/main" id="{6B0D9B14-EB40-46CD-8F33-B753D5FCD3CA}"/>
                </a:ext>
              </a:extLst>
            </p:cNvPr>
            <p:cNvSpPr>
              <a:spLocks/>
            </p:cNvSpPr>
            <p:nvPr/>
          </p:nvSpPr>
          <p:spPr bwMode="auto">
            <a:xfrm>
              <a:off x="4765" y="1015"/>
              <a:ext cx="10" cy="65"/>
            </a:xfrm>
            <a:custGeom>
              <a:avLst/>
              <a:gdLst>
                <a:gd name="T0" fmla="*/ 0 w 29"/>
                <a:gd name="T1" fmla="*/ 0 h 195"/>
                <a:gd name="T2" fmla="*/ 0 w 29"/>
                <a:gd name="T3" fmla="*/ 3 h 195"/>
                <a:gd name="T4" fmla="*/ 3 w 29"/>
                <a:gd name="T5" fmla="*/ 22 h 195"/>
                <a:gd name="T6" fmla="*/ 3 w 29"/>
                <a:gd name="T7" fmla="*/ 3 h 195"/>
                <a:gd name="T8" fmla="*/ 3 w 29"/>
                <a:gd name="T9" fmla="*/ 0 h 195"/>
                <a:gd name="T10" fmla="*/ 0 w 29"/>
                <a:gd name="T11" fmla="*/ 0 h 195"/>
                <a:gd name="T12" fmla="*/ 0 w 29"/>
                <a:gd name="T13" fmla="*/ 0 h 195"/>
                <a:gd name="T14" fmla="*/ 0 60000 65536"/>
                <a:gd name="T15" fmla="*/ 0 60000 65536"/>
                <a:gd name="T16" fmla="*/ 0 60000 65536"/>
                <a:gd name="T17" fmla="*/ 0 60000 65536"/>
                <a:gd name="T18" fmla="*/ 0 60000 65536"/>
                <a:gd name="T19" fmla="*/ 0 60000 65536"/>
                <a:gd name="T20" fmla="*/ 0 60000 65536"/>
                <a:gd name="T21" fmla="*/ 0 w 29"/>
                <a:gd name="T22" fmla="*/ 0 h 195"/>
                <a:gd name="T23" fmla="*/ 29 w 29"/>
                <a:gd name="T24" fmla="*/ 195 h 19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195">
                  <a:moveTo>
                    <a:pt x="3" y="0"/>
                  </a:moveTo>
                  <a:lnTo>
                    <a:pt x="0" y="24"/>
                  </a:lnTo>
                  <a:lnTo>
                    <a:pt x="28" y="195"/>
                  </a:lnTo>
                  <a:lnTo>
                    <a:pt x="29" y="29"/>
                  </a:lnTo>
                  <a:lnTo>
                    <a:pt x="23" y="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4" name="Freeform 71">
              <a:extLst>
                <a:ext uri="{FF2B5EF4-FFF2-40B4-BE49-F238E27FC236}">
                  <a16:creationId xmlns:a16="http://schemas.microsoft.com/office/drawing/2014/main" id="{824FBA41-009A-4BC2-8085-BBDEC126AF01}"/>
                </a:ext>
              </a:extLst>
            </p:cNvPr>
            <p:cNvSpPr>
              <a:spLocks/>
            </p:cNvSpPr>
            <p:nvPr/>
          </p:nvSpPr>
          <p:spPr bwMode="auto">
            <a:xfrm>
              <a:off x="4762" y="989"/>
              <a:ext cx="49" cy="97"/>
            </a:xfrm>
            <a:custGeom>
              <a:avLst/>
              <a:gdLst>
                <a:gd name="T0" fmla="*/ 2 w 148"/>
                <a:gd name="T1" fmla="*/ 7 h 292"/>
                <a:gd name="T2" fmla="*/ 1 w 148"/>
                <a:gd name="T3" fmla="*/ 1 h 292"/>
                <a:gd name="T4" fmla="*/ 3 w 148"/>
                <a:gd name="T5" fmla="*/ 2 h 292"/>
                <a:gd name="T6" fmla="*/ 3 w 148"/>
                <a:gd name="T7" fmla="*/ 5 h 292"/>
                <a:gd name="T8" fmla="*/ 4 w 148"/>
                <a:gd name="T9" fmla="*/ 8 h 292"/>
                <a:gd name="T10" fmla="*/ 9 w 148"/>
                <a:gd name="T11" fmla="*/ 9 h 292"/>
                <a:gd name="T12" fmla="*/ 9 w 148"/>
                <a:gd name="T13" fmla="*/ 13 h 292"/>
                <a:gd name="T14" fmla="*/ 7 w 148"/>
                <a:gd name="T15" fmla="*/ 32 h 292"/>
                <a:gd name="T16" fmla="*/ 8 w 148"/>
                <a:gd name="T17" fmla="*/ 26 h 292"/>
                <a:gd name="T18" fmla="*/ 10 w 148"/>
                <a:gd name="T19" fmla="*/ 13 h 292"/>
                <a:gd name="T20" fmla="*/ 12 w 148"/>
                <a:gd name="T21" fmla="*/ 14 h 292"/>
                <a:gd name="T22" fmla="*/ 14 w 148"/>
                <a:gd name="T23" fmla="*/ 16 h 292"/>
                <a:gd name="T24" fmla="*/ 16 w 148"/>
                <a:gd name="T25" fmla="*/ 17 h 292"/>
                <a:gd name="T26" fmla="*/ 14 w 148"/>
                <a:gd name="T27" fmla="*/ 14 h 292"/>
                <a:gd name="T28" fmla="*/ 13 w 148"/>
                <a:gd name="T29" fmla="*/ 13 h 292"/>
                <a:gd name="T30" fmla="*/ 10 w 148"/>
                <a:gd name="T31" fmla="*/ 11 h 292"/>
                <a:gd name="T32" fmla="*/ 9 w 148"/>
                <a:gd name="T33" fmla="*/ 9 h 292"/>
                <a:gd name="T34" fmla="*/ 7 w 148"/>
                <a:gd name="T35" fmla="*/ 7 h 292"/>
                <a:gd name="T36" fmla="*/ 7 w 148"/>
                <a:gd name="T37" fmla="*/ 3 h 292"/>
                <a:gd name="T38" fmla="*/ 0 w 148"/>
                <a:gd name="T39" fmla="*/ 0 h 292"/>
                <a:gd name="T40" fmla="*/ 0 w 148"/>
                <a:gd name="T41" fmla="*/ 4 h 292"/>
                <a:gd name="T42" fmla="*/ 2 w 148"/>
                <a:gd name="T43" fmla="*/ 8 h 292"/>
                <a:gd name="T44" fmla="*/ 2 w 148"/>
                <a:gd name="T45" fmla="*/ 7 h 292"/>
                <a:gd name="T46" fmla="*/ 2 w 148"/>
                <a:gd name="T47" fmla="*/ 7 h 2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48"/>
                <a:gd name="T73" fmla="*/ 0 h 292"/>
                <a:gd name="T74" fmla="*/ 148 w 148"/>
                <a:gd name="T75" fmla="*/ 292 h 2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48" h="292">
                  <a:moveTo>
                    <a:pt x="20" y="66"/>
                  </a:moveTo>
                  <a:lnTo>
                    <a:pt x="6" y="10"/>
                  </a:lnTo>
                  <a:lnTo>
                    <a:pt x="27" y="21"/>
                  </a:lnTo>
                  <a:lnTo>
                    <a:pt x="24" y="43"/>
                  </a:lnTo>
                  <a:lnTo>
                    <a:pt x="39" y="68"/>
                  </a:lnTo>
                  <a:lnTo>
                    <a:pt x="78" y="78"/>
                  </a:lnTo>
                  <a:lnTo>
                    <a:pt x="78" y="116"/>
                  </a:lnTo>
                  <a:lnTo>
                    <a:pt x="60" y="292"/>
                  </a:lnTo>
                  <a:lnTo>
                    <a:pt x="76" y="238"/>
                  </a:lnTo>
                  <a:lnTo>
                    <a:pt x="92" y="114"/>
                  </a:lnTo>
                  <a:lnTo>
                    <a:pt x="113" y="122"/>
                  </a:lnTo>
                  <a:lnTo>
                    <a:pt x="126" y="147"/>
                  </a:lnTo>
                  <a:lnTo>
                    <a:pt x="148" y="155"/>
                  </a:lnTo>
                  <a:lnTo>
                    <a:pt x="128" y="129"/>
                  </a:lnTo>
                  <a:lnTo>
                    <a:pt x="118" y="113"/>
                  </a:lnTo>
                  <a:lnTo>
                    <a:pt x="89" y="100"/>
                  </a:lnTo>
                  <a:lnTo>
                    <a:pt x="85" y="77"/>
                  </a:lnTo>
                  <a:lnTo>
                    <a:pt x="59" y="64"/>
                  </a:lnTo>
                  <a:lnTo>
                    <a:pt x="59" y="28"/>
                  </a:lnTo>
                  <a:lnTo>
                    <a:pt x="0" y="0"/>
                  </a:lnTo>
                  <a:lnTo>
                    <a:pt x="0" y="38"/>
                  </a:lnTo>
                  <a:lnTo>
                    <a:pt x="22" y="74"/>
                  </a:lnTo>
                  <a:lnTo>
                    <a:pt x="20" y="6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5" name="Freeform 72">
              <a:extLst>
                <a:ext uri="{FF2B5EF4-FFF2-40B4-BE49-F238E27FC236}">
                  <a16:creationId xmlns:a16="http://schemas.microsoft.com/office/drawing/2014/main" id="{F57CFDDA-5D4D-45A8-A3DA-E431852EDA19}"/>
                </a:ext>
              </a:extLst>
            </p:cNvPr>
            <p:cNvSpPr>
              <a:spLocks/>
            </p:cNvSpPr>
            <p:nvPr/>
          </p:nvSpPr>
          <p:spPr bwMode="auto">
            <a:xfrm>
              <a:off x="4784" y="1027"/>
              <a:ext cx="34" cy="124"/>
            </a:xfrm>
            <a:custGeom>
              <a:avLst/>
              <a:gdLst>
                <a:gd name="T0" fmla="*/ 9 w 103"/>
                <a:gd name="T1" fmla="*/ 4 h 372"/>
                <a:gd name="T2" fmla="*/ 10 w 103"/>
                <a:gd name="T3" fmla="*/ 8 h 372"/>
                <a:gd name="T4" fmla="*/ 11 w 103"/>
                <a:gd name="T5" fmla="*/ 16 h 372"/>
                <a:gd name="T6" fmla="*/ 10 w 103"/>
                <a:gd name="T7" fmla="*/ 21 h 372"/>
                <a:gd name="T8" fmla="*/ 9 w 103"/>
                <a:gd name="T9" fmla="*/ 25 h 372"/>
                <a:gd name="T10" fmla="*/ 9 w 103"/>
                <a:gd name="T11" fmla="*/ 21 h 372"/>
                <a:gd name="T12" fmla="*/ 7 w 103"/>
                <a:gd name="T13" fmla="*/ 18 h 372"/>
                <a:gd name="T14" fmla="*/ 5 w 103"/>
                <a:gd name="T15" fmla="*/ 24 h 372"/>
                <a:gd name="T16" fmla="*/ 3 w 103"/>
                <a:gd name="T17" fmla="*/ 41 h 372"/>
                <a:gd name="T18" fmla="*/ 0 w 103"/>
                <a:gd name="T19" fmla="*/ 25 h 372"/>
                <a:gd name="T20" fmla="*/ 3 w 103"/>
                <a:gd name="T21" fmla="*/ 17 h 372"/>
                <a:gd name="T22" fmla="*/ 5 w 103"/>
                <a:gd name="T23" fmla="*/ 13 h 372"/>
                <a:gd name="T24" fmla="*/ 6 w 103"/>
                <a:gd name="T25" fmla="*/ 4 h 372"/>
                <a:gd name="T26" fmla="*/ 5 w 103"/>
                <a:gd name="T27" fmla="*/ 4 h 372"/>
                <a:gd name="T28" fmla="*/ 4 w 103"/>
                <a:gd name="T29" fmla="*/ 12 h 372"/>
                <a:gd name="T30" fmla="*/ 1 w 103"/>
                <a:gd name="T31" fmla="*/ 11 h 372"/>
                <a:gd name="T32" fmla="*/ 3 w 103"/>
                <a:gd name="T33" fmla="*/ 0 h 372"/>
                <a:gd name="T34" fmla="*/ 6 w 103"/>
                <a:gd name="T35" fmla="*/ 2 h 372"/>
                <a:gd name="T36" fmla="*/ 9 w 103"/>
                <a:gd name="T37" fmla="*/ 4 h 372"/>
                <a:gd name="T38" fmla="*/ 9 w 103"/>
                <a:gd name="T39" fmla="*/ 4 h 37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03"/>
                <a:gd name="T61" fmla="*/ 0 h 372"/>
                <a:gd name="T62" fmla="*/ 103 w 103"/>
                <a:gd name="T63" fmla="*/ 372 h 37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03" h="372">
                  <a:moveTo>
                    <a:pt x="79" y="36"/>
                  </a:moveTo>
                  <a:lnTo>
                    <a:pt x="92" y="76"/>
                  </a:lnTo>
                  <a:lnTo>
                    <a:pt x="103" y="140"/>
                  </a:lnTo>
                  <a:lnTo>
                    <a:pt x="93" y="186"/>
                  </a:lnTo>
                  <a:lnTo>
                    <a:pt x="83" y="228"/>
                  </a:lnTo>
                  <a:lnTo>
                    <a:pt x="83" y="188"/>
                  </a:lnTo>
                  <a:lnTo>
                    <a:pt x="65" y="166"/>
                  </a:lnTo>
                  <a:lnTo>
                    <a:pt x="43" y="212"/>
                  </a:lnTo>
                  <a:lnTo>
                    <a:pt x="23" y="372"/>
                  </a:lnTo>
                  <a:lnTo>
                    <a:pt x="0" y="224"/>
                  </a:lnTo>
                  <a:lnTo>
                    <a:pt x="30" y="152"/>
                  </a:lnTo>
                  <a:lnTo>
                    <a:pt x="43" y="119"/>
                  </a:lnTo>
                  <a:lnTo>
                    <a:pt x="55" y="39"/>
                  </a:lnTo>
                  <a:lnTo>
                    <a:pt x="43" y="34"/>
                  </a:lnTo>
                  <a:lnTo>
                    <a:pt x="33" y="112"/>
                  </a:lnTo>
                  <a:lnTo>
                    <a:pt x="12" y="97"/>
                  </a:lnTo>
                  <a:lnTo>
                    <a:pt x="26" y="0"/>
                  </a:lnTo>
                  <a:lnTo>
                    <a:pt x="57" y="18"/>
                  </a:lnTo>
                  <a:lnTo>
                    <a:pt x="7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6" name="Freeform 73">
              <a:extLst>
                <a:ext uri="{FF2B5EF4-FFF2-40B4-BE49-F238E27FC236}">
                  <a16:creationId xmlns:a16="http://schemas.microsoft.com/office/drawing/2014/main" id="{5EFD6C26-8BE4-411F-B458-1DB2F889DC02}"/>
                </a:ext>
              </a:extLst>
            </p:cNvPr>
            <p:cNvSpPr>
              <a:spLocks/>
            </p:cNvSpPr>
            <p:nvPr/>
          </p:nvSpPr>
          <p:spPr bwMode="auto">
            <a:xfrm>
              <a:off x="4732" y="1039"/>
              <a:ext cx="24" cy="57"/>
            </a:xfrm>
            <a:custGeom>
              <a:avLst/>
              <a:gdLst>
                <a:gd name="T0" fmla="*/ 0 w 71"/>
                <a:gd name="T1" fmla="*/ 8 h 171"/>
                <a:gd name="T2" fmla="*/ 8 w 71"/>
                <a:gd name="T3" fmla="*/ 19 h 171"/>
                <a:gd name="T4" fmla="*/ 7 w 71"/>
                <a:gd name="T5" fmla="*/ 11 h 171"/>
                <a:gd name="T6" fmla="*/ 3 w 71"/>
                <a:gd name="T7" fmla="*/ 5 h 171"/>
                <a:gd name="T8" fmla="*/ 3 w 71"/>
                <a:gd name="T9" fmla="*/ 0 h 171"/>
                <a:gd name="T10" fmla="*/ 0 w 71"/>
                <a:gd name="T11" fmla="*/ 5 h 171"/>
                <a:gd name="T12" fmla="*/ 0 w 71"/>
                <a:gd name="T13" fmla="*/ 8 h 171"/>
                <a:gd name="T14" fmla="*/ 0 w 71"/>
                <a:gd name="T15" fmla="*/ 8 h 171"/>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171"/>
                <a:gd name="T26" fmla="*/ 71 w 71"/>
                <a:gd name="T27" fmla="*/ 171 h 17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171">
                  <a:moveTo>
                    <a:pt x="3" y="71"/>
                  </a:moveTo>
                  <a:lnTo>
                    <a:pt x="71" y="171"/>
                  </a:lnTo>
                  <a:lnTo>
                    <a:pt x="58" y="103"/>
                  </a:lnTo>
                  <a:lnTo>
                    <a:pt x="31" y="47"/>
                  </a:lnTo>
                  <a:lnTo>
                    <a:pt x="26" y="0"/>
                  </a:lnTo>
                  <a:lnTo>
                    <a:pt x="0" y="41"/>
                  </a:lnTo>
                  <a:lnTo>
                    <a:pt x="3"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7" name="Freeform 74">
              <a:extLst>
                <a:ext uri="{FF2B5EF4-FFF2-40B4-BE49-F238E27FC236}">
                  <a16:creationId xmlns:a16="http://schemas.microsoft.com/office/drawing/2014/main" id="{085D9321-5B7E-4177-836A-6A591CF20869}"/>
                </a:ext>
              </a:extLst>
            </p:cNvPr>
            <p:cNvSpPr>
              <a:spLocks/>
            </p:cNvSpPr>
            <p:nvPr/>
          </p:nvSpPr>
          <p:spPr bwMode="auto">
            <a:xfrm>
              <a:off x="4801" y="1078"/>
              <a:ext cx="18" cy="215"/>
            </a:xfrm>
            <a:custGeom>
              <a:avLst/>
              <a:gdLst>
                <a:gd name="T0" fmla="*/ 3 w 53"/>
                <a:gd name="T1" fmla="*/ 3 h 647"/>
                <a:gd name="T2" fmla="*/ 1 w 53"/>
                <a:gd name="T3" fmla="*/ 7 h 647"/>
                <a:gd name="T4" fmla="*/ 1 w 53"/>
                <a:gd name="T5" fmla="*/ 15 h 647"/>
                <a:gd name="T6" fmla="*/ 1 w 53"/>
                <a:gd name="T7" fmla="*/ 36 h 647"/>
                <a:gd name="T8" fmla="*/ 1 w 53"/>
                <a:gd name="T9" fmla="*/ 45 h 647"/>
                <a:gd name="T10" fmla="*/ 0 w 53"/>
                <a:gd name="T11" fmla="*/ 71 h 647"/>
                <a:gd name="T12" fmla="*/ 6 w 53"/>
                <a:gd name="T13" fmla="*/ 37 h 647"/>
                <a:gd name="T14" fmla="*/ 4 w 53"/>
                <a:gd name="T15" fmla="*/ 18 h 647"/>
                <a:gd name="T16" fmla="*/ 4 w 53"/>
                <a:gd name="T17" fmla="*/ 9 h 647"/>
                <a:gd name="T18" fmla="*/ 4 w 53"/>
                <a:gd name="T19" fmla="*/ 0 h 647"/>
                <a:gd name="T20" fmla="*/ 3 w 53"/>
                <a:gd name="T21" fmla="*/ 3 h 647"/>
                <a:gd name="T22" fmla="*/ 3 w 53"/>
                <a:gd name="T23" fmla="*/ 3 h 64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
                <a:gd name="T37" fmla="*/ 0 h 647"/>
                <a:gd name="T38" fmla="*/ 53 w 53"/>
                <a:gd name="T39" fmla="*/ 647 h 64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 h="647">
                  <a:moveTo>
                    <a:pt x="26" y="30"/>
                  </a:moveTo>
                  <a:lnTo>
                    <a:pt x="12" y="61"/>
                  </a:lnTo>
                  <a:lnTo>
                    <a:pt x="7" y="132"/>
                  </a:lnTo>
                  <a:lnTo>
                    <a:pt x="10" y="325"/>
                  </a:lnTo>
                  <a:lnTo>
                    <a:pt x="13" y="409"/>
                  </a:lnTo>
                  <a:lnTo>
                    <a:pt x="0" y="647"/>
                  </a:lnTo>
                  <a:lnTo>
                    <a:pt x="53" y="337"/>
                  </a:lnTo>
                  <a:lnTo>
                    <a:pt x="33" y="166"/>
                  </a:lnTo>
                  <a:lnTo>
                    <a:pt x="39" y="77"/>
                  </a:lnTo>
                  <a:lnTo>
                    <a:pt x="39" y="0"/>
                  </a:lnTo>
                  <a:lnTo>
                    <a:pt x="26"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8" name="Freeform 75">
              <a:extLst>
                <a:ext uri="{FF2B5EF4-FFF2-40B4-BE49-F238E27FC236}">
                  <a16:creationId xmlns:a16="http://schemas.microsoft.com/office/drawing/2014/main" id="{3078B1D7-FFF0-4CA9-BC29-060DE9203A0E}"/>
                </a:ext>
              </a:extLst>
            </p:cNvPr>
            <p:cNvSpPr>
              <a:spLocks/>
            </p:cNvSpPr>
            <p:nvPr/>
          </p:nvSpPr>
          <p:spPr bwMode="auto">
            <a:xfrm>
              <a:off x="4811" y="1112"/>
              <a:ext cx="34" cy="279"/>
            </a:xfrm>
            <a:custGeom>
              <a:avLst/>
              <a:gdLst>
                <a:gd name="T0" fmla="*/ 0 w 101"/>
                <a:gd name="T1" fmla="*/ 0 h 838"/>
                <a:gd name="T2" fmla="*/ 2 w 101"/>
                <a:gd name="T3" fmla="*/ 11 h 838"/>
                <a:gd name="T4" fmla="*/ 4 w 101"/>
                <a:gd name="T5" fmla="*/ 25 h 838"/>
                <a:gd name="T6" fmla="*/ 6 w 101"/>
                <a:gd name="T7" fmla="*/ 38 h 838"/>
                <a:gd name="T8" fmla="*/ 9 w 101"/>
                <a:gd name="T9" fmla="*/ 53 h 838"/>
                <a:gd name="T10" fmla="*/ 11 w 101"/>
                <a:gd name="T11" fmla="*/ 63 h 838"/>
                <a:gd name="T12" fmla="*/ 11 w 101"/>
                <a:gd name="T13" fmla="*/ 72 h 838"/>
                <a:gd name="T14" fmla="*/ 8 w 101"/>
                <a:gd name="T15" fmla="*/ 86 h 838"/>
                <a:gd name="T16" fmla="*/ 1 w 101"/>
                <a:gd name="T17" fmla="*/ 93 h 838"/>
                <a:gd name="T18" fmla="*/ 3 w 101"/>
                <a:gd name="T19" fmla="*/ 86 h 838"/>
                <a:gd name="T20" fmla="*/ 0 w 101"/>
                <a:gd name="T21" fmla="*/ 77 h 838"/>
                <a:gd name="T22" fmla="*/ 1 w 101"/>
                <a:gd name="T23" fmla="*/ 61 h 838"/>
                <a:gd name="T24" fmla="*/ 4 w 101"/>
                <a:gd name="T25" fmla="*/ 50 h 838"/>
                <a:gd name="T26" fmla="*/ 3 w 101"/>
                <a:gd name="T27" fmla="*/ 33 h 838"/>
                <a:gd name="T28" fmla="*/ 1 w 101"/>
                <a:gd name="T29" fmla="*/ 17 h 838"/>
                <a:gd name="T30" fmla="*/ 0 w 101"/>
                <a:gd name="T31" fmla="*/ 7 h 838"/>
                <a:gd name="T32" fmla="*/ 0 w 101"/>
                <a:gd name="T33" fmla="*/ 0 h 838"/>
                <a:gd name="T34" fmla="*/ 0 w 101"/>
                <a:gd name="T35" fmla="*/ 0 h 8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1"/>
                <a:gd name="T55" fmla="*/ 0 h 838"/>
                <a:gd name="T56" fmla="*/ 101 w 101"/>
                <a:gd name="T57" fmla="*/ 838 h 8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1" h="838">
                  <a:moveTo>
                    <a:pt x="3" y="0"/>
                  </a:moveTo>
                  <a:lnTo>
                    <a:pt x="15" y="97"/>
                  </a:lnTo>
                  <a:lnTo>
                    <a:pt x="39" y="224"/>
                  </a:lnTo>
                  <a:lnTo>
                    <a:pt x="56" y="341"/>
                  </a:lnTo>
                  <a:lnTo>
                    <a:pt x="84" y="475"/>
                  </a:lnTo>
                  <a:lnTo>
                    <a:pt x="98" y="564"/>
                  </a:lnTo>
                  <a:lnTo>
                    <a:pt x="101" y="652"/>
                  </a:lnTo>
                  <a:lnTo>
                    <a:pt x="75" y="776"/>
                  </a:lnTo>
                  <a:lnTo>
                    <a:pt x="8" y="838"/>
                  </a:lnTo>
                  <a:lnTo>
                    <a:pt x="30" y="771"/>
                  </a:lnTo>
                  <a:lnTo>
                    <a:pt x="3" y="692"/>
                  </a:lnTo>
                  <a:lnTo>
                    <a:pt x="10" y="553"/>
                  </a:lnTo>
                  <a:lnTo>
                    <a:pt x="33" y="453"/>
                  </a:lnTo>
                  <a:lnTo>
                    <a:pt x="23" y="300"/>
                  </a:lnTo>
                  <a:lnTo>
                    <a:pt x="8" y="156"/>
                  </a:lnTo>
                  <a:lnTo>
                    <a:pt x="0" y="63"/>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29" name="Freeform 76">
              <a:extLst>
                <a:ext uri="{FF2B5EF4-FFF2-40B4-BE49-F238E27FC236}">
                  <a16:creationId xmlns:a16="http://schemas.microsoft.com/office/drawing/2014/main" id="{6170876F-2D46-4097-A572-95A4D333ED56}"/>
                </a:ext>
              </a:extLst>
            </p:cNvPr>
            <p:cNvSpPr>
              <a:spLocks/>
            </p:cNvSpPr>
            <p:nvPr/>
          </p:nvSpPr>
          <p:spPr bwMode="auto">
            <a:xfrm>
              <a:off x="4725" y="1064"/>
              <a:ext cx="58" cy="382"/>
            </a:xfrm>
            <a:custGeom>
              <a:avLst/>
              <a:gdLst>
                <a:gd name="T0" fmla="*/ 10 w 174"/>
                <a:gd name="T1" fmla="*/ 13 h 1148"/>
                <a:gd name="T2" fmla="*/ 11 w 174"/>
                <a:gd name="T3" fmla="*/ 24 h 1148"/>
                <a:gd name="T4" fmla="*/ 12 w 174"/>
                <a:gd name="T5" fmla="*/ 37 h 1148"/>
                <a:gd name="T6" fmla="*/ 12 w 174"/>
                <a:gd name="T7" fmla="*/ 48 h 1148"/>
                <a:gd name="T8" fmla="*/ 12 w 174"/>
                <a:gd name="T9" fmla="*/ 52 h 1148"/>
                <a:gd name="T10" fmla="*/ 11 w 174"/>
                <a:gd name="T11" fmla="*/ 59 h 1148"/>
                <a:gd name="T12" fmla="*/ 8 w 174"/>
                <a:gd name="T13" fmla="*/ 74 h 1148"/>
                <a:gd name="T14" fmla="*/ 5 w 174"/>
                <a:gd name="T15" fmla="*/ 86 h 1148"/>
                <a:gd name="T16" fmla="*/ 5 w 174"/>
                <a:gd name="T17" fmla="*/ 94 h 1148"/>
                <a:gd name="T18" fmla="*/ 7 w 174"/>
                <a:gd name="T19" fmla="*/ 102 h 1148"/>
                <a:gd name="T20" fmla="*/ 8 w 174"/>
                <a:gd name="T21" fmla="*/ 111 h 1148"/>
                <a:gd name="T22" fmla="*/ 9 w 174"/>
                <a:gd name="T23" fmla="*/ 127 h 1148"/>
                <a:gd name="T24" fmla="*/ 11 w 174"/>
                <a:gd name="T25" fmla="*/ 117 h 1148"/>
                <a:gd name="T26" fmla="*/ 14 w 174"/>
                <a:gd name="T27" fmla="*/ 115 h 1148"/>
                <a:gd name="T28" fmla="*/ 19 w 174"/>
                <a:gd name="T29" fmla="*/ 123 h 1148"/>
                <a:gd name="T30" fmla="*/ 17 w 174"/>
                <a:gd name="T31" fmla="*/ 110 h 1148"/>
                <a:gd name="T32" fmla="*/ 18 w 174"/>
                <a:gd name="T33" fmla="*/ 105 h 1148"/>
                <a:gd name="T34" fmla="*/ 15 w 174"/>
                <a:gd name="T35" fmla="*/ 99 h 1148"/>
                <a:gd name="T36" fmla="*/ 12 w 174"/>
                <a:gd name="T37" fmla="*/ 104 h 1148"/>
                <a:gd name="T38" fmla="*/ 8 w 174"/>
                <a:gd name="T39" fmla="*/ 100 h 1148"/>
                <a:gd name="T40" fmla="*/ 8 w 174"/>
                <a:gd name="T41" fmla="*/ 89 h 1148"/>
                <a:gd name="T42" fmla="*/ 10 w 174"/>
                <a:gd name="T43" fmla="*/ 75 h 1148"/>
                <a:gd name="T44" fmla="*/ 13 w 174"/>
                <a:gd name="T45" fmla="*/ 58 h 1148"/>
                <a:gd name="T46" fmla="*/ 14 w 174"/>
                <a:gd name="T47" fmla="*/ 37 h 1148"/>
                <a:gd name="T48" fmla="*/ 13 w 174"/>
                <a:gd name="T49" fmla="*/ 22 h 1148"/>
                <a:gd name="T50" fmla="*/ 12 w 174"/>
                <a:gd name="T51" fmla="*/ 11 h 1148"/>
                <a:gd name="T52" fmla="*/ 0 w 174"/>
                <a:gd name="T53" fmla="*/ 0 h 1148"/>
                <a:gd name="T54" fmla="*/ 8 w 174"/>
                <a:gd name="T55" fmla="*/ 11 h 1148"/>
                <a:gd name="T56" fmla="*/ 10 w 174"/>
                <a:gd name="T57" fmla="*/ 13 h 1148"/>
                <a:gd name="T58" fmla="*/ 10 w 174"/>
                <a:gd name="T59" fmla="*/ 13 h 114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74"/>
                <a:gd name="T91" fmla="*/ 0 h 1148"/>
                <a:gd name="T92" fmla="*/ 174 w 174"/>
                <a:gd name="T93" fmla="*/ 1148 h 114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74" h="1148">
                  <a:moveTo>
                    <a:pt x="87" y="119"/>
                  </a:moveTo>
                  <a:lnTo>
                    <a:pt x="102" y="215"/>
                  </a:lnTo>
                  <a:lnTo>
                    <a:pt x="109" y="330"/>
                  </a:lnTo>
                  <a:lnTo>
                    <a:pt x="110" y="432"/>
                  </a:lnTo>
                  <a:lnTo>
                    <a:pt x="112" y="465"/>
                  </a:lnTo>
                  <a:lnTo>
                    <a:pt x="100" y="535"/>
                  </a:lnTo>
                  <a:lnTo>
                    <a:pt x="76" y="670"/>
                  </a:lnTo>
                  <a:lnTo>
                    <a:pt x="46" y="772"/>
                  </a:lnTo>
                  <a:lnTo>
                    <a:pt x="43" y="845"/>
                  </a:lnTo>
                  <a:lnTo>
                    <a:pt x="59" y="926"/>
                  </a:lnTo>
                  <a:lnTo>
                    <a:pt x="76" y="1003"/>
                  </a:lnTo>
                  <a:lnTo>
                    <a:pt x="77" y="1148"/>
                  </a:lnTo>
                  <a:lnTo>
                    <a:pt x="100" y="1056"/>
                  </a:lnTo>
                  <a:lnTo>
                    <a:pt x="128" y="1038"/>
                  </a:lnTo>
                  <a:lnTo>
                    <a:pt x="174" y="1114"/>
                  </a:lnTo>
                  <a:lnTo>
                    <a:pt x="151" y="995"/>
                  </a:lnTo>
                  <a:lnTo>
                    <a:pt x="162" y="949"/>
                  </a:lnTo>
                  <a:lnTo>
                    <a:pt x="139" y="894"/>
                  </a:lnTo>
                  <a:lnTo>
                    <a:pt x="108" y="944"/>
                  </a:lnTo>
                  <a:lnTo>
                    <a:pt x="73" y="903"/>
                  </a:lnTo>
                  <a:lnTo>
                    <a:pt x="73" y="798"/>
                  </a:lnTo>
                  <a:lnTo>
                    <a:pt x="92" y="676"/>
                  </a:lnTo>
                  <a:lnTo>
                    <a:pt x="116" y="524"/>
                  </a:lnTo>
                  <a:lnTo>
                    <a:pt x="123" y="334"/>
                  </a:lnTo>
                  <a:lnTo>
                    <a:pt x="113" y="194"/>
                  </a:lnTo>
                  <a:lnTo>
                    <a:pt x="105" y="98"/>
                  </a:lnTo>
                  <a:lnTo>
                    <a:pt x="0" y="0"/>
                  </a:lnTo>
                  <a:lnTo>
                    <a:pt x="72" y="99"/>
                  </a:lnTo>
                  <a:lnTo>
                    <a:pt x="87"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0" name="Freeform 77">
              <a:extLst>
                <a:ext uri="{FF2B5EF4-FFF2-40B4-BE49-F238E27FC236}">
                  <a16:creationId xmlns:a16="http://schemas.microsoft.com/office/drawing/2014/main" id="{78DCC9BD-5BCC-474B-A4C9-CF7F6DA2A33F}"/>
                </a:ext>
              </a:extLst>
            </p:cNvPr>
            <p:cNvSpPr>
              <a:spLocks/>
            </p:cNvSpPr>
            <p:nvPr/>
          </p:nvSpPr>
          <p:spPr bwMode="auto">
            <a:xfrm>
              <a:off x="4759" y="1150"/>
              <a:ext cx="30" cy="226"/>
            </a:xfrm>
            <a:custGeom>
              <a:avLst/>
              <a:gdLst>
                <a:gd name="T0" fmla="*/ 6 w 90"/>
                <a:gd name="T1" fmla="*/ 70 h 679"/>
                <a:gd name="T2" fmla="*/ 2 w 90"/>
                <a:gd name="T3" fmla="*/ 66 h 679"/>
                <a:gd name="T4" fmla="*/ 0 w 90"/>
                <a:gd name="T5" fmla="*/ 56 h 679"/>
                <a:gd name="T6" fmla="*/ 2 w 90"/>
                <a:gd name="T7" fmla="*/ 0 h 679"/>
                <a:gd name="T8" fmla="*/ 4 w 90"/>
                <a:gd name="T9" fmla="*/ 27 h 679"/>
                <a:gd name="T10" fmla="*/ 3 w 90"/>
                <a:gd name="T11" fmla="*/ 39 h 679"/>
                <a:gd name="T12" fmla="*/ 2 w 90"/>
                <a:gd name="T13" fmla="*/ 51 h 679"/>
                <a:gd name="T14" fmla="*/ 3 w 90"/>
                <a:gd name="T15" fmla="*/ 58 h 679"/>
                <a:gd name="T16" fmla="*/ 4 w 90"/>
                <a:gd name="T17" fmla="*/ 63 h 679"/>
                <a:gd name="T18" fmla="*/ 5 w 90"/>
                <a:gd name="T19" fmla="*/ 57 h 679"/>
                <a:gd name="T20" fmla="*/ 5 w 90"/>
                <a:gd name="T21" fmla="*/ 45 h 679"/>
                <a:gd name="T22" fmla="*/ 10 w 90"/>
                <a:gd name="T23" fmla="*/ 24 h 679"/>
                <a:gd name="T24" fmla="*/ 9 w 90"/>
                <a:gd name="T25" fmla="*/ 40 h 679"/>
                <a:gd name="T26" fmla="*/ 8 w 90"/>
                <a:gd name="T27" fmla="*/ 52 h 679"/>
                <a:gd name="T28" fmla="*/ 9 w 90"/>
                <a:gd name="T29" fmla="*/ 60 h 679"/>
                <a:gd name="T30" fmla="*/ 7 w 90"/>
                <a:gd name="T31" fmla="*/ 65 h 679"/>
                <a:gd name="T32" fmla="*/ 10 w 90"/>
                <a:gd name="T33" fmla="*/ 75 h 679"/>
                <a:gd name="T34" fmla="*/ 6 w 90"/>
                <a:gd name="T35" fmla="*/ 70 h 679"/>
                <a:gd name="T36" fmla="*/ 6 w 90"/>
                <a:gd name="T37" fmla="*/ 70 h 67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0"/>
                <a:gd name="T58" fmla="*/ 0 h 679"/>
                <a:gd name="T59" fmla="*/ 90 w 90"/>
                <a:gd name="T60" fmla="*/ 679 h 67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0" h="679">
                  <a:moveTo>
                    <a:pt x="56" y="633"/>
                  </a:moveTo>
                  <a:lnTo>
                    <a:pt x="17" y="595"/>
                  </a:lnTo>
                  <a:lnTo>
                    <a:pt x="0" y="507"/>
                  </a:lnTo>
                  <a:lnTo>
                    <a:pt x="16" y="0"/>
                  </a:lnTo>
                  <a:lnTo>
                    <a:pt x="33" y="243"/>
                  </a:lnTo>
                  <a:lnTo>
                    <a:pt x="26" y="356"/>
                  </a:lnTo>
                  <a:lnTo>
                    <a:pt x="20" y="460"/>
                  </a:lnTo>
                  <a:lnTo>
                    <a:pt x="24" y="527"/>
                  </a:lnTo>
                  <a:lnTo>
                    <a:pt x="36" y="567"/>
                  </a:lnTo>
                  <a:lnTo>
                    <a:pt x="41" y="510"/>
                  </a:lnTo>
                  <a:lnTo>
                    <a:pt x="44" y="406"/>
                  </a:lnTo>
                  <a:lnTo>
                    <a:pt x="87" y="217"/>
                  </a:lnTo>
                  <a:lnTo>
                    <a:pt x="83" y="363"/>
                  </a:lnTo>
                  <a:lnTo>
                    <a:pt x="76" y="467"/>
                  </a:lnTo>
                  <a:lnTo>
                    <a:pt x="79" y="544"/>
                  </a:lnTo>
                  <a:lnTo>
                    <a:pt x="64" y="586"/>
                  </a:lnTo>
                  <a:lnTo>
                    <a:pt x="90" y="679"/>
                  </a:lnTo>
                  <a:lnTo>
                    <a:pt x="56" y="6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1" name="Freeform 78">
              <a:extLst>
                <a:ext uri="{FF2B5EF4-FFF2-40B4-BE49-F238E27FC236}">
                  <a16:creationId xmlns:a16="http://schemas.microsoft.com/office/drawing/2014/main" id="{A36DB32A-7471-42BD-B521-DCFFF28F3B99}"/>
                </a:ext>
              </a:extLst>
            </p:cNvPr>
            <p:cNvSpPr>
              <a:spLocks/>
            </p:cNvSpPr>
            <p:nvPr/>
          </p:nvSpPr>
          <p:spPr bwMode="auto">
            <a:xfrm>
              <a:off x="4802" y="1355"/>
              <a:ext cx="38" cy="264"/>
            </a:xfrm>
            <a:custGeom>
              <a:avLst/>
              <a:gdLst>
                <a:gd name="T0" fmla="*/ 0 w 112"/>
                <a:gd name="T1" fmla="*/ 5 h 792"/>
                <a:gd name="T2" fmla="*/ 3 w 112"/>
                <a:gd name="T3" fmla="*/ 10 h 792"/>
                <a:gd name="T4" fmla="*/ 11 w 112"/>
                <a:gd name="T5" fmla="*/ 0 h 792"/>
                <a:gd name="T6" fmla="*/ 13 w 112"/>
                <a:gd name="T7" fmla="*/ 7 h 792"/>
                <a:gd name="T8" fmla="*/ 11 w 112"/>
                <a:gd name="T9" fmla="*/ 11 h 792"/>
                <a:gd name="T10" fmla="*/ 10 w 112"/>
                <a:gd name="T11" fmla="*/ 17 h 792"/>
                <a:gd name="T12" fmla="*/ 10 w 112"/>
                <a:gd name="T13" fmla="*/ 31 h 792"/>
                <a:gd name="T14" fmla="*/ 8 w 112"/>
                <a:gd name="T15" fmla="*/ 40 h 792"/>
                <a:gd name="T16" fmla="*/ 10 w 112"/>
                <a:gd name="T17" fmla="*/ 52 h 792"/>
                <a:gd name="T18" fmla="*/ 9 w 112"/>
                <a:gd name="T19" fmla="*/ 68 h 792"/>
                <a:gd name="T20" fmla="*/ 5 w 112"/>
                <a:gd name="T21" fmla="*/ 77 h 792"/>
                <a:gd name="T22" fmla="*/ 3 w 112"/>
                <a:gd name="T23" fmla="*/ 88 h 792"/>
                <a:gd name="T24" fmla="*/ 0 w 112"/>
                <a:gd name="T25" fmla="*/ 83 h 792"/>
                <a:gd name="T26" fmla="*/ 3 w 112"/>
                <a:gd name="T27" fmla="*/ 73 h 792"/>
                <a:gd name="T28" fmla="*/ 6 w 112"/>
                <a:gd name="T29" fmla="*/ 65 h 792"/>
                <a:gd name="T30" fmla="*/ 6 w 112"/>
                <a:gd name="T31" fmla="*/ 50 h 792"/>
                <a:gd name="T32" fmla="*/ 5 w 112"/>
                <a:gd name="T33" fmla="*/ 41 h 792"/>
                <a:gd name="T34" fmla="*/ 3 w 112"/>
                <a:gd name="T35" fmla="*/ 33 h 792"/>
                <a:gd name="T36" fmla="*/ 1 w 112"/>
                <a:gd name="T37" fmla="*/ 17 h 792"/>
                <a:gd name="T38" fmla="*/ 0 w 112"/>
                <a:gd name="T39" fmla="*/ 10 h 792"/>
                <a:gd name="T40" fmla="*/ 0 w 112"/>
                <a:gd name="T41" fmla="*/ 5 h 792"/>
                <a:gd name="T42" fmla="*/ 0 w 112"/>
                <a:gd name="T43" fmla="*/ 5 h 792"/>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12"/>
                <a:gd name="T67" fmla="*/ 0 h 792"/>
                <a:gd name="T68" fmla="*/ 112 w 112"/>
                <a:gd name="T69" fmla="*/ 792 h 792"/>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12" h="792">
                  <a:moveTo>
                    <a:pt x="0" y="46"/>
                  </a:moveTo>
                  <a:lnTo>
                    <a:pt x="30" y="91"/>
                  </a:lnTo>
                  <a:lnTo>
                    <a:pt x="92" y="0"/>
                  </a:lnTo>
                  <a:lnTo>
                    <a:pt x="112" y="64"/>
                  </a:lnTo>
                  <a:lnTo>
                    <a:pt x="92" y="103"/>
                  </a:lnTo>
                  <a:lnTo>
                    <a:pt x="88" y="153"/>
                  </a:lnTo>
                  <a:lnTo>
                    <a:pt x="85" y="282"/>
                  </a:lnTo>
                  <a:lnTo>
                    <a:pt x="75" y="360"/>
                  </a:lnTo>
                  <a:lnTo>
                    <a:pt x="85" y="465"/>
                  </a:lnTo>
                  <a:lnTo>
                    <a:pt x="78" y="614"/>
                  </a:lnTo>
                  <a:lnTo>
                    <a:pt x="43" y="696"/>
                  </a:lnTo>
                  <a:lnTo>
                    <a:pt x="27" y="792"/>
                  </a:lnTo>
                  <a:lnTo>
                    <a:pt x="0" y="749"/>
                  </a:lnTo>
                  <a:lnTo>
                    <a:pt x="27" y="661"/>
                  </a:lnTo>
                  <a:lnTo>
                    <a:pt x="55" y="584"/>
                  </a:lnTo>
                  <a:lnTo>
                    <a:pt x="57" y="449"/>
                  </a:lnTo>
                  <a:lnTo>
                    <a:pt x="43" y="369"/>
                  </a:lnTo>
                  <a:lnTo>
                    <a:pt x="23" y="295"/>
                  </a:lnTo>
                  <a:lnTo>
                    <a:pt x="12" y="153"/>
                  </a:lnTo>
                  <a:lnTo>
                    <a:pt x="1" y="90"/>
                  </a:lnTo>
                  <a:lnTo>
                    <a:pt x="0"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2" name="Freeform 79">
              <a:extLst>
                <a:ext uri="{FF2B5EF4-FFF2-40B4-BE49-F238E27FC236}">
                  <a16:creationId xmlns:a16="http://schemas.microsoft.com/office/drawing/2014/main" id="{A801B6D1-62B0-43CA-99AF-FD0A82EFEF3C}"/>
                </a:ext>
              </a:extLst>
            </p:cNvPr>
            <p:cNvSpPr>
              <a:spLocks/>
            </p:cNvSpPr>
            <p:nvPr/>
          </p:nvSpPr>
          <p:spPr bwMode="auto">
            <a:xfrm>
              <a:off x="4740" y="1393"/>
              <a:ext cx="25" cy="190"/>
            </a:xfrm>
            <a:custGeom>
              <a:avLst/>
              <a:gdLst>
                <a:gd name="T0" fmla="*/ 5 w 75"/>
                <a:gd name="T1" fmla="*/ 0 h 570"/>
                <a:gd name="T2" fmla="*/ 3 w 75"/>
                <a:gd name="T3" fmla="*/ 15 h 570"/>
                <a:gd name="T4" fmla="*/ 2 w 75"/>
                <a:gd name="T5" fmla="*/ 33 h 570"/>
                <a:gd name="T6" fmla="*/ 0 w 75"/>
                <a:gd name="T7" fmla="*/ 49 h 570"/>
                <a:gd name="T8" fmla="*/ 1 w 75"/>
                <a:gd name="T9" fmla="*/ 53 h 570"/>
                <a:gd name="T10" fmla="*/ 8 w 75"/>
                <a:gd name="T11" fmla="*/ 63 h 570"/>
                <a:gd name="T12" fmla="*/ 3 w 75"/>
                <a:gd name="T13" fmla="*/ 44 h 570"/>
                <a:gd name="T14" fmla="*/ 5 w 75"/>
                <a:gd name="T15" fmla="*/ 30 h 570"/>
                <a:gd name="T16" fmla="*/ 7 w 75"/>
                <a:gd name="T17" fmla="*/ 13 h 570"/>
                <a:gd name="T18" fmla="*/ 5 w 75"/>
                <a:gd name="T19" fmla="*/ 0 h 570"/>
                <a:gd name="T20" fmla="*/ 5 w 75"/>
                <a:gd name="T21" fmla="*/ 0 h 5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5"/>
                <a:gd name="T34" fmla="*/ 0 h 570"/>
                <a:gd name="T35" fmla="*/ 75 w 75"/>
                <a:gd name="T36" fmla="*/ 570 h 5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5" h="570">
                  <a:moveTo>
                    <a:pt x="41" y="0"/>
                  </a:moveTo>
                  <a:lnTo>
                    <a:pt x="29" y="138"/>
                  </a:lnTo>
                  <a:lnTo>
                    <a:pt x="18" y="293"/>
                  </a:lnTo>
                  <a:lnTo>
                    <a:pt x="0" y="440"/>
                  </a:lnTo>
                  <a:lnTo>
                    <a:pt x="13" y="481"/>
                  </a:lnTo>
                  <a:lnTo>
                    <a:pt x="75" y="570"/>
                  </a:lnTo>
                  <a:lnTo>
                    <a:pt x="25" y="399"/>
                  </a:lnTo>
                  <a:lnTo>
                    <a:pt x="49" y="270"/>
                  </a:lnTo>
                  <a:lnTo>
                    <a:pt x="61" y="120"/>
                  </a:lnTo>
                  <a:lnTo>
                    <a:pt x="4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3" name="Freeform 80">
              <a:extLst>
                <a:ext uri="{FF2B5EF4-FFF2-40B4-BE49-F238E27FC236}">
                  <a16:creationId xmlns:a16="http://schemas.microsoft.com/office/drawing/2014/main" id="{CCE16B03-CE97-4000-8715-9B5B2D226D78}"/>
                </a:ext>
              </a:extLst>
            </p:cNvPr>
            <p:cNvSpPr>
              <a:spLocks/>
            </p:cNvSpPr>
            <p:nvPr/>
          </p:nvSpPr>
          <p:spPr bwMode="auto">
            <a:xfrm>
              <a:off x="4806" y="1608"/>
              <a:ext cx="225" cy="110"/>
            </a:xfrm>
            <a:custGeom>
              <a:avLst/>
              <a:gdLst>
                <a:gd name="T0" fmla="*/ 2 w 674"/>
                <a:gd name="T1" fmla="*/ 3 h 330"/>
                <a:gd name="T2" fmla="*/ 10 w 674"/>
                <a:gd name="T3" fmla="*/ 5 h 330"/>
                <a:gd name="T4" fmla="*/ 21 w 674"/>
                <a:gd name="T5" fmla="*/ 11 h 330"/>
                <a:gd name="T6" fmla="*/ 31 w 674"/>
                <a:gd name="T7" fmla="*/ 12 h 330"/>
                <a:gd name="T8" fmla="*/ 38 w 674"/>
                <a:gd name="T9" fmla="*/ 16 h 330"/>
                <a:gd name="T10" fmla="*/ 57 w 674"/>
                <a:gd name="T11" fmla="*/ 33 h 330"/>
                <a:gd name="T12" fmla="*/ 43 w 674"/>
                <a:gd name="T13" fmla="*/ 16 h 330"/>
                <a:gd name="T14" fmla="*/ 50 w 674"/>
                <a:gd name="T15" fmla="*/ 16 h 330"/>
                <a:gd name="T16" fmla="*/ 55 w 674"/>
                <a:gd name="T17" fmla="*/ 19 h 330"/>
                <a:gd name="T18" fmla="*/ 75 w 674"/>
                <a:gd name="T19" fmla="*/ 37 h 330"/>
                <a:gd name="T20" fmla="*/ 60 w 674"/>
                <a:gd name="T21" fmla="*/ 21 h 330"/>
                <a:gd name="T22" fmla="*/ 70 w 674"/>
                <a:gd name="T23" fmla="*/ 20 h 330"/>
                <a:gd name="T24" fmla="*/ 58 w 674"/>
                <a:gd name="T25" fmla="*/ 18 h 330"/>
                <a:gd name="T26" fmla="*/ 50 w 674"/>
                <a:gd name="T27" fmla="*/ 15 h 330"/>
                <a:gd name="T28" fmla="*/ 40 w 674"/>
                <a:gd name="T29" fmla="*/ 15 h 330"/>
                <a:gd name="T30" fmla="*/ 30 w 674"/>
                <a:gd name="T31" fmla="*/ 10 h 330"/>
                <a:gd name="T32" fmla="*/ 23 w 674"/>
                <a:gd name="T33" fmla="*/ 9 h 330"/>
                <a:gd name="T34" fmla="*/ 15 w 674"/>
                <a:gd name="T35" fmla="*/ 5 h 330"/>
                <a:gd name="T36" fmla="*/ 8 w 674"/>
                <a:gd name="T37" fmla="*/ 2 h 330"/>
                <a:gd name="T38" fmla="*/ 0 w 674"/>
                <a:gd name="T39" fmla="*/ 0 h 330"/>
                <a:gd name="T40" fmla="*/ 2 w 674"/>
                <a:gd name="T41" fmla="*/ 3 h 330"/>
                <a:gd name="T42" fmla="*/ 2 w 674"/>
                <a:gd name="T43" fmla="*/ 3 h 3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74"/>
                <a:gd name="T67" fmla="*/ 0 h 330"/>
                <a:gd name="T68" fmla="*/ 674 w 674"/>
                <a:gd name="T69" fmla="*/ 330 h 3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74" h="330">
                  <a:moveTo>
                    <a:pt x="15" y="30"/>
                  </a:moveTo>
                  <a:lnTo>
                    <a:pt x="86" y="43"/>
                  </a:lnTo>
                  <a:lnTo>
                    <a:pt x="192" y="96"/>
                  </a:lnTo>
                  <a:lnTo>
                    <a:pt x="282" y="110"/>
                  </a:lnTo>
                  <a:lnTo>
                    <a:pt x="340" y="141"/>
                  </a:lnTo>
                  <a:lnTo>
                    <a:pt x="515" y="297"/>
                  </a:lnTo>
                  <a:lnTo>
                    <a:pt x="383" y="146"/>
                  </a:lnTo>
                  <a:lnTo>
                    <a:pt x="445" y="146"/>
                  </a:lnTo>
                  <a:lnTo>
                    <a:pt x="493" y="175"/>
                  </a:lnTo>
                  <a:lnTo>
                    <a:pt x="674" y="330"/>
                  </a:lnTo>
                  <a:lnTo>
                    <a:pt x="542" y="187"/>
                  </a:lnTo>
                  <a:lnTo>
                    <a:pt x="628" y="184"/>
                  </a:lnTo>
                  <a:lnTo>
                    <a:pt x="525" y="166"/>
                  </a:lnTo>
                  <a:lnTo>
                    <a:pt x="452" y="133"/>
                  </a:lnTo>
                  <a:lnTo>
                    <a:pt x="363" y="131"/>
                  </a:lnTo>
                  <a:lnTo>
                    <a:pt x="269" y="90"/>
                  </a:lnTo>
                  <a:lnTo>
                    <a:pt x="206" y="77"/>
                  </a:lnTo>
                  <a:lnTo>
                    <a:pt x="136" y="43"/>
                  </a:lnTo>
                  <a:lnTo>
                    <a:pt x="71" y="19"/>
                  </a:lnTo>
                  <a:lnTo>
                    <a:pt x="0" y="0"/>
                  </a:lnTo>
                  <a:lnTo>
                    <a:pt x="15"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4" name="Freeform 81">
              <a:extLst>
                <a:ext uri="{FF2B5EF4-FFF2-40B4-BE49-F238E27FC236}">
                  <a16:creationId xmlns:a16="http://schemas.microsoft.com/office/drawing/2014/main" id="{D8AAF5AC-6546-4466-94FF-74DD7485C0DC}"/>
                </a:ext>
              </a:extLst>
            </p:cNvPr>
            <p:cNvSpPr>
              <a:spLocks/>
            </p:cNvSpPr>
            <p:nvPr/>
          </p:nvSpPr>
          <p:spPr bwMode="auto">
            <a:xfrm>
              <a:off x="4696" y="1518"/>
              <a:ext cx="246" cy="320"/>
            </a:xfrm>
            <a:custGeom>
              <a:avLst/>
              <a:gdLst>
                <a:gd name="T0" fmla="*/ 14 w 738"/>
                <a:gd name="T1" fmla="*/ 8 h 962"/>
                <a:gd name="T2" fmla="*/ 5 w 738"/>
                <a:gd name="T3" fmla="*/ 23 h 962"/>
                <a:gd name="T4" fmla="*/ 1 w 738"/>
                <a:gd name="T5" fmla="*/ 38 h 962"/>
                <a:gd name="T6" fmla="*/ 4 w 738"/>
                <a:gd name="T7" fmla="*/ 54 h 962"/>
                <a:gd name="T8" fmla="*/ 0 w 738"/>
                <a:gd name="T9" fmla="*/ 73 h 962"/>
                <a:gd name="T10" fmla="*/ 4 w 738"/>
                <a:gd name="T11" fmla="*/ 87 h 962"/>
                <a:gd name="T12" fmla="*/ 19 w 738"/>
                <a:gd name="T13" fmla="*/ 100 h 962"/>
                <a:gd name="T14" fmla="*/ 46 w 738"/>
                <a:gd name="T15" fmla="*/ 105 h 962"/>
                <a:gd name="T16" fmla="*/ 76 w 738"/>
                <a:gd name="T17" fmla="*/ 90 h 962"/>
                <a:gd name="T18" fmla="*/ 82 w 738"/>
                <a:gd name="T19" fmla="*/ 74 h 962"/>
                <a:gd name="T20" fmla="*/ 72 w 738"/>
                <a:gd name="T21" fmla="*/ 59 h 962"/>
                <a:gd name="T22" fmla="*/ 57 w 738"/>
                <a:gd name="T23" fmla="*/ 44 h 962"/>
                <a:gd name="T24" fmla="*/ 45 w 738"/>
                <a:gd name="T25" fmla="*/ 34 h 962"/>
                <a:gd name="T26" fmla="*/ 37 w 738"/>
                <a:gd name="T27" fmla="*/ 32 h 962"/>
                <a:gd name="T28" fmla="*/ 58 w 738"/>
                <a:gd name="T29" fmla="*/ 59 h 962"/>
                <a:gd name="T30" fmla="*/ 64 w 738"/>
                <a:gd name="T31" fmla="*/ 53 h 962"/>
                <a:gd name="T32" fmla="*/ 47 w 738"/>
                <a:gd name="T33" fmla="*/ 43 h 962"/>
                <a:gd name="T34" fmla="*/ 56 w 738"/>
                <a:gd name="T35" fmla="*/ 45 h 962"/>
                <a:gd name="T36" fmla="*/ 73 w 738"/>
                <a:gd name="T37" fmla="*/ 65 h 962"/>
                <a:gd name="T38" fmla="*/ 80 w 738"/>
                <a:gd name="T39" fmla="*/ 79 h 962"/>
                <a:gd name="T40" fmla="*/ 56 w 738"/>
                <a:gd name="T41" fmla="*/ 98 h 962"/>
                <a:gd name="T42" fmla="*/ 44 w 738"/>
                <a:gd name="T43" fmla="*/ 93 h 962"/>
                <a:gd name="T44" fmla="*/ 32 w 738"/>
                <a:gd name="T45" fmla="*/ 100 h 962"/>
                <a:gd name="T46" fmla="*/ 17 w 738"/>
                <a:gd name="T47" fmla="*/ 89 h 962"/>
                <a:gd name="T48" fmla="*/ 12 w 738"/>
                <a:gd name="T49" fmla="*/ 79 h 962"/>
                <a:gd name="T50" fmla="*/ 5 w 738"/>
                <a:gd name="T51" fmla="*/ 69 h 962"/>
                <a:gd name="T52" fmla="*/ 6 w 738"/>
                <a:gd name="T53" fmla="*/ 55 h 962"/>
                <a:gd name="T54" fmla="*/ 12 w 738"/>
                <a:gd name="T55" fmla="*/ 42 h 962"/>
                <a:gd name="T56" fmla="*/ 7 w 738"/>
                <a:gd name="T57" fmla="*/ 42 h 962"/>
                <a:gd name="T58" fmla="*/ 5 w 738"/>
                <a:gd name="T59" fmla="*/ 29 h 962"/>
                <a:gd name="T60" fmla="*/ 13 w 738"/>
                <a:gd name="T61" fmla="*/ 12 h 962"/>
                <a:gd name="T62" fmla="*/ 17 w 738"/>
                <a:gd name="T63" fmla="*/ 0 h 96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38"/>
                <a:gd name="T97" fmla="*/ 0 h 962"/>
                <a:gd name="T98" fmla="*/ 738 w 738"/>
                <a:gd name="T99" fmla="*/ 962 h 96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38" h="962">
                  <a:moveTo>
                    <a:pt x="157" y="0"/>
                  </a:moveTo>
                  <a:lnTo>
                    <a:pt x="128" y="70"/>
                  </a:lnTo>
                  <a:lnTo>
                    <a:pt x="84" y="147"/>
                  </a:lnTo>
                  <a:lnTo>
                    <a:pt x="45" y="211"/>
                  </a:lnTo>
                  <a:lnTo>
                    <a:pt x="13" y="286"/>
                  </a:lnTo>
                  <a:lnTo>
                    <a:pt x="7" y="347"/>
                  </a:lnTo>
                  <a:lnTo>
                    <a:pt x="20" y="399"/>
                  </a:lnTo>
                  <a:lnTo>
                    <a:pt x="35" y="488"/>
                  </a:lnTo>
                  <a:lnTo>
                    <a:pt x="3" y="569"/>
                  </a:lnTo>
                  <a:lnTo>
                    <a:pt x="0" y="660"/>
                  </a:lnTo>
                  <a:lnTo>
                    <a:pt x="3" y="731"/>
                  </a:lnTo>
                  <a:lnTo>
                    <a:pt x="38" y="787"/>
                  </a:lnTo>
                  <a:lnTo>
                    <a:pt x="109" y="860"/>
                  </a:lnTo>
                  <a:lnTo>
                    <a:pt x="175" y="906"/>
                  </a:lnTo>
                  <a:lnTo>
                    <a:pt x="276" y="962"/>
                  </a:lnTo>
                  <a:lnTo>
                    <a:pt x="417" y="950"/>
                  </a:lnTo>
                  <a:lnTo>
                    <a:pt x="579" y="899"/>
                  </a:lnTo>
                  <a:lnTo>
                    <a:pt x="687" y="811"/>
                  </a:lnTo>
                  <a:lnTo>
                    <a:pt x="738" y="735"/>
                  </a:lnTo>
                  <a:lnTo>
                    <a:pt x="738" y="665"/>
                  </a:lnTo>
                  <a:lnTo>
                    <a:pt x="701" y="613"/>
                  </a:lnTo>
                  <a:lnTo>
                    <a:pt x="646" y="530"/>
                  </a:lnTo>
                  <a:lnTo>
                    <a:pt x="556" y="436"/>
                  </a:lnTo>
                  <a:lnTo>
                    <a:pt x="510" y="393"/>
                  </a:lnTo>
                  <a:lnTo>
                    <a:pt x="450" y="339"/>
                  </a:lnTo>
                  <a:lnTo>
                    <a:pt x="408" y="303"/>
                  </a:lnTo>
                  <a:lnTo>
                    <a:pt x="368" y="297"/>
                  </a:lnTo>
                  <a:lnTo>
                    <a:pt x="332" y="291"/>
                  </a:lnTo>
                  <a:lnTo>
                    <a:pt x="362" y="362"/>
                  </a:lnTo>
                  <a:lnTo>
                    <a:pt x="526" y="536"/>
                  </a:lnTo>
                  <a:lnTo>
                    <a:pt x="487" y="472"/>
                  </a:lnTo>
                  <a:lnTo>
                    <a:pt x="572" y="481"/>
                  </a:lnTo>
                  <a:lnTo>
                    <a:pt x="457" y="424"/>
                  </a:lnTo>
                  <a:lnTo>
                    <a:pt x="421" y="391"/>
                  </a:lnTo>
                  <a:lnTo>
                    <a:pt x="484" y="406"/>
                  </a:lnTo>
                  <a:lnTo>
                    <a:pt x="507" y="408"/>
                  </a:lnTo>
                  <a:lnTo>
                    <a:pt x="549" y="472"/>
                  </a:lnTo>
                  <a:lnTo>
                    <a:pt x="656" y="586"/>
                  </a:lnTo>
                  <a:lnTo>
                    <a:pt x="689" y="646"/>
                  </a:lnTo>
                  <a:lnTo>
                    <a:pt x="721" y="716"/>
                  </a:lnTo>
                  <a:lnTo>
                    <a:pt x="662" y="810"/>
                  </a:lnTo>
                  <a:lnTo>
                    <a:pt x="503" y="883"/>
                  </a:lnTo>
                  <a:lnTo>
                    <a:pt x="460" y="867"/>
                  </a:lnTo>
                  <a:lnTo>
                    <a:pt x="397" y="846"/>
                  </a:lnTo>
                  <a:lnTo>
                    <a:pt x="432" y="910"/>
                  </a:lnTo>
                  <a:lnTo>
                    <a:pt x="286" y="904"/>
                  </a:lnTo>
                  <a:lnTo>
                    <a:pt x="214" y="864"/>
                  </a:lnTo>
                  <a:lnTo>
                    <a:pt x="157" y="810"/>
                  </a:lnTo>
                  <a:lnTo>
                    <a:pt x="86" y="735"/>
                  </a:lnTo>
                  <a:lnTo>
                    <a:pt x="109" y="708"/>
                  </a:lnTo>
                  <a:lnTo>
                    <a:pt x="78" y="665"/>
                  </a:lnTo>
                  <a:lnTo>
                    <a:pt x="46" y="626"/>
                  </a:lnTo>
                  <a:lnTo>
                    <a:pt x="49" y="528"/>
                  </a:lnTo>
                  <a:lnTo>
                    <a:pt x="53" y="497"/>
                  </a:lnTo>
                  <a:lnTo>
                    <a:pt x="158" y="326"/>
                  </a:lnTo>
                  <a:lnTo>
                    <a:pt x="107" y="379"/>
                  </a:lnTo>
                  <a:lnTo>
                    <a:pt x="78" y="399"/>
                  </a:lnTo>
                  <a:lnTo>
                    <a:pt x="61" y="376"/>
                  </a:lnTo>
                  <a:lnTo>
                    <a:pt x="43" y="304"/>
                  </a:lnTo>
                  <a:lnTo>
                    <a:pt x="43" y="266"/>
                  </a:lnTo>
                  <a:lnTo>
                    <a:pt x="79" y="188"/>
                  </a:lnTo>
                  <a:lnTo>
                    <a:pt x="121" y="108"/>
                  </a:lnTo>
                  <a:lnTo>
                    <a:pt x="160" y="42"/>
                  </a:lnTo>
                  <a:lnTo>
                    <a:pt x="15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5" name="Freeform 82">
              <a:extLst>
                <a:ext uri="{FF2B5EF4-FFF2-40B4-BE49-F238E27FC236}">
                  <a16:creationId xmlns:a16="http://schemas.microsoft.com/office/drawing/2014/main" id="{EEAA5DE1-6462-45BC-94E2-043A6020CD54}"/>
                </a:ext>
              </a:extLst>
            </p:cNvPr>
            <p:cNvSpPr>
              <a:spLocks/>
            </p:cNvSpPr>
            <p:nvPr/>
          </p:nvSpPr>
          <p:spPr bwMode="auto">
            <a:xfrm>
              <a:off x="4464" y="1633"/>
              <a:ext cx="208" cy="217"/>
            </a:xfrm>
            <a:custGeom>
              <a:avLst/>
              <a:gdLst>
                <a:gd name="T0" fmla="*/ 44 w 625"/>
                <a:gd name="T1" fmla="*/ 2 h 653"/>
                <a:gd name="T2" fmla="*/ 53 w 625"/>
                <a:gd name="T3" fmla="*/ 0 h 653"/>
                <a:gd name="T4" fmla="*/ 35 w 625"/>
                <a:gd name="T5" fmla="*/ 3 h 653"/>
                <a:gd name="T6" fmla="*/ 28 w 625"/>
                <a:gd name="T7" fmla="*/ 1 h 653"/>
                <a:gd name="T8" fmla="*/ 15 w 625"/>
                <a:gd name="T9" fmla="*/ 2 h 653"/>
                <a:gd name="T10" fmla="*/ 4 w 625"/>
                <a:gd name="T11" fmla="*/ 13 h 653"/>
                <a:gd name="T12" fmla="*/ 4 w 625"/>
                <a:gd name="T13" fmla="*/ 18 h 653"/>
                <a:gd name="T14" fmla="*/ 3 w 625"/>
                <a:gd name="T15" fmla="*/ 23 h 653"/>
                <a:gd name="T16" fmla="*/ 4 w 625"/>
                <a:gd name="T17" fmla="*/ 26 h 653"/>
                <a:gd name="T18" fmla="*/ 0 w 625"/>
                <a:gd name="T19" fmla="*/ 37 h 653"/>
                <a:gd name="T20" fmla="*/ 2 w 625"/>
                <a:gd name="T21" fmla="*/ 48 h 653"/>
                <a:gd name="T22" fmla="*/ 5 w 625"/>
                <a:gd name="T23" fmla="*/ 40 h 653"/>
                <a:gd name="T24" fmla="*/ 5 w 625"/>
                <a:gd name="T25" fmla="*/ 58 h 653"/>
                <a:gd name="T26" fmla="*/ 9 w 625"/>
                <a:gd name="T27" fmla="*/ 61 h 653"/>
                <a:gd name="T28" fmla="*/ 19 w 625"/>
                <a:gd name="T29" fmla="*/ 72 h 653"/>
                <a:gd name="T30" fmla="*/ 32 w 625"/>
                <a:gd name="T31" fmla="*/ 70 h 653"/>
                <a:gd name="T32" fmla="*/ 59 w 625"/>
                <a:gd name="T33" fmla="*/ 71 h 653"/>
                <a:gd name="T34" fmla="*/ 65 w 625"/>
                <a:gd name="T35" fmla="*/ 68 h 653"/>
                <a:gd name="T36" fmla="*/ 69 w 625"/>
                <a:gd name="T37" fmla="*/ 58 h 653"/>
                <a:gd name="T38" fmla="*/ 62 w 625"/>
                <a:gd name="T39" fmla="*/ 41 h 653"/>
                <a:gd name="T40" fmla="*/ 50 w 625"/>
                <a:gd name="T41" fmla="*/ 37 h 653"/>
                <a:gd name="T42" fmla="*/ 44 w 625"/>
                <a:gd name="T43" fmla="*/ 31 h 653"/>
                <a:gd name="T44" fmla="*/ 51 w 625"/>
                <a:gd name="T45" fmla="*/ 27 h 653"/>
                <a:gd name="T46" fmla="*/ 59 w 625"/>
                <a:gd name="T47" fmla="*/ 26 h 653"/>
                <a:gd name="T48" fmla="*/ 54 w 625"/>
                <a:gd name="T49" fmla="*/ 24 h 653"/>
                <a:gd name="T50" fmla="*/ 51 w 625"/>
                <a:gd name="T51" fmla="*/ 20 h 653"/>
                <a:gd name="T52" fmla="*/ 49 w 625"/>
                <a:gd name="T53" fmla="*/ 19 h 653"/>
                <a:gd name="T54" fmla="*/ 45 w 625"/>
                <a:gd name="T55" fmla="*/ 17 h 653"/>
                <a:gd name="T56" fmla="*/ 42 w 625"/>
                <a:gd name="T57" fmla="*/ 19 h 653"/>
                <a:gd name="T58" fmla="*/ 40 w 625"/>
                <a:gd name="T59" fmla="*/ 16 h 653"/>
                <a:gd name="T60" fmla="*/ 34 w 625"/>
                <a:gd name="T61" fmla="*/ 14 h 653"/>
                <a:gd name="T62" fmla="*/ 27 w 625"/>
                <a:gd name="T63" fmla="*/ 19 h 653"/>
                <a:gd name="T64" fmla="*/ 24 w 625"/>
                <a:gd name="T65" fmla="*/ 17 h 653"/>
                <a:gd name="T66" fmla="*/ 29 w 625"/>
                <a:gd name="T67" fmla="*/ 7 h 653"/>
                <a:gd name="T68" fmla="*/ 32 w 625"/>
                <a:gd name="T69" fmla="*/ 4 h 6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5"/>
                <a:gd name="T106" fmla="*/ 0 h 653"/>
                <a:gd name="T107" fmla="*/ 625 w 625"/>
                <a:gd name="T108" fmla="*/ 653 h 6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5" h="653">
                  <a:moveTo>
                    <a:pt x="287" y="37"/>
                  </a:moveTo>
                  <a:lnTo>
                    <a:pt x="398" y="15"/>
                  </a:lnTo>
                  <a:lnTo>
                    <a:pt x="477" y="14"/>
                  </a:lnTo>
                  <a:lnTo>
                    <a:pt x="481" y="0"/>
                  </a:lnTo>
                  <a:lnTo>
                    <a:pt x="399" y="7"/>
                  </a:lnTo>
                  <a:lnTo>
                    <a:pt x="317" y="23"/>
                  </a:lnTo>
                  <a:lnTo>
                    <a:pt x="268" y="27"/>
                  </a:lnTo>
                  <a:lnTo>
                    <a:pt x="248" y="11"/>
                  </a:lnTo>
                  <a:lnTo>
                    <a:pt x="197" y="4"/>
                  </a:lnTo>
                  <a:lnTo>
                    <a:pt x="134" y="17"/>
                  </a:lnTo>
                  <a:lnTo>
                    <a:pt x="79" y="53"/>
                  </a:lnTo>
                  <a:lnTo>
                    <a:pt x="39" y="113"/>
                  </a:lnTo>
                  <a:lnTo>
                    <a:pt x="1" y="203"/>
                  </a:lnTo>
                  <a:lnTo>
                    <a:pt x="33" y="162"/>
                  </a:lnTo>
                  <a:lnTo>
                    <a:pt x="62" y="175"/>
                  </a:lnTo>
                  <a:lnTo>
                    <a:pt x="30" y="209"/>
                  </a:lnTo>
                  <a:lnTo>
                    <a:pt x="23" y="248"/>
                  </a:lnTo>
                  <a:lnTo>
                    <a:pt x="40" y="239"/>
                  </a:lnTo>
                  <a:lnTo>
                    <a:pt x="27" y="278"/>
                  </a:lnTo>
                  <a:lnTo>
                    <a:pt x="0" y="331"/>
                  </a:lnTo>
                  <a:lnTo>
                    <a:pt x="0" y="403"/>
                  </a:lnTo>
                  <a:lnTo>
                    <a:pt x="20" y="429"/>
                  </a:lnTo>
                  <a:lnTo>
                    <a:pt x="20" y="386"/>
                  </a:lnTo>
                  <a:lnTo>
                    <a:pt x="49" y="357"/>
                  </a:lnTo>
                  <a:lnTo>
                    <a:pt x="43" y="437"/>
                  </a:lnTo>
                  <a:lnTo>
                    <a:pt x="46" y="525"/>
                  </a:lnTo>
                  <a:lnTo>
                    <a:pt x="82" y="617"/>
                  </a:lnTo>
                  <a:lnTo>
                    <a:pt x="82" y="557"/>
                  </a:lnTo>
                  <a:lnTo>
                    <a:pt x="118" y="614"/>
                  </a:lnTo>
                  <a:lnTo>
                    <a:pt x="172" y="653"/>
                  </a:lnTo>
                  <a:lnTo>
                    <a:pt x="175" y="627"/>
                  </a:lnTo>
                  <a:lnTo>
                    <a:pt x="290" y="637"/>
                  </a:lnTo>
                  <a:lnTo>
                    <a:pt x="451" y="627"/>
                  </a:lnTo>
                  <a:lnTo>
                    <a:pt x="528" y="640"/>
                  </a:lnTo>
                  <a:lnTo>
                    <a:pt x="547" y="611"/>
                  </a:lnTo>
                  <a:lnTo>
                    <a:pt x="590" y="617"/>
                  </a:lnTo>
                  <a:lnTo>
                    <a:pt x="622" y="569"/>
                  </a:lnTo>
                  <a:lnTo>
                    <a:pt x="625" y="525"/>
                  </a:lnTo>
                  <a:lnTo>
                    <a:pt x="599" y="427"/>
                  </a:lnTo>
                  <a:lnTo>
                    <a:pt x="557" y="370"/>
                  </a:lnTo>
                  <a:lnTo>
                    <a:pt x="534" y="348"/>
                  </a:lnTo>
                  <a:lnTo>
                    <a:pt x="454" y="335"/>
                  </a:lnTo>
                  <a:lnTo>
                    <a:pt x="409" y="328"/>
                  </a:lnTo>
                  <a:lnTo>
                    <a:pt x="399" y="284"/>
                  </a:lnTo>
                  <a:lnTo>
                    <a:pt x="425" y="255"/>
                  </a:lnTo>
                  <a:lnTo>
                    <a:pt x="464" y="241"/>
                  </a:lnTo>
                  <a:lnTo>
                    <a:pt x="480" y="251"/>
                  </a:lnTo>
                  <a:lnTo>
                    <a:pt x="533" y="232"/>
                  </a:lnTo>
                  <a:lnTo>
                    <a:pt x="525" y="202"/>
                  </a:lnTo>
                  <a:lnTo>
                    <a:pt x="487" y="221"/>
                  </a:lnTo>
                  <a:lnTo>
                    <a:pt x="477" y="216"/>
                  </a:lnTo>
                  <a:lnTo>
                    <a:pt x="458" y="183"/>
                  </a:lnTo>
                  <a:lnTo>
                    <a:pt x="455" y="211"/>
                  </a:lnTo>
                  <a:lnTo>
                    <a:pt x="438" y="172"/>
                  </a:lnTo>
                  <a:lnTo>
                    <a:pt x="438" y="201"/>
                  </a:lnTo>
                  <a:lnTo>
                    <a:pt x="409" y="156"/>
                  </a:lnTo>
                  <a:lnTo>
                    <a:pt x="393" y="130"/>
                  </a:lnTo>
                  <a:lnTo>
                    <a:pt x="383" y="172"/>
                  </a:lnTo>
                  <a:lnTo>
                    <a:pt x="368" y="116"/>
                  </a:lnTo>
                  <a:lnTo>
                    <a:pt x="357" y="146"/>
                  </a:lnTo>
                  <a:lnTo>
                    <a:pt x="336" y="123"/>
                  </a:lnTo>
                  <a:lnTo>
                    <a:pt x="307" y="123"/>
                  </a:lnTo>
                  <a:lnTo>
                    <a:pt x="271" y="139"/>
                  </a:lnTo>
                  <a:lnTo>
                    <a:pt x="240" y="172"/>
                  </a:lnTo>
                  <a:lnTo>
                    <a:pt x="240" y="133"/>
                  </a:lnTo>
                  <a:lnTo>
                    <a:pt x="214" y="155"/>
                  </a:lnTo>
                  <a:lnTo>
                    <a:pt x="230" y="102"/>
                  </a:lnTo>
                  <a:lnTo>
                    <a:pt x="258" y="63"/>
                  </a:lnTo>
                  <a:lnTo>
                    <a:pt x="271" y="46"/>
                  </a:lnTo>
                  <a:lnTo>
                    <a:pt x="287"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6" name="Freeform 83">
              <a:extLst>
                <a:ext uri="{FF2B5EF4-FFF2-40B4-BE49-F238E27FC236}">
                  <a16:creationId xmlns:a16="http://schemas.microsoft.com/office/drawing/2014/main" id="{25694593-F99B-46CB-80D6-E2A92FFB82B6}"/>
                </a:ext>
              </a:extLst>
            </p:cNvPr>
            <p:cNvSpPr>
              <a:spLocks/>
            </p:cNvSpPr>
            <p:nvPr/>
          </p:nvSpPr>
          <p:spPr bwMode="auto">
            <a:xfrm>
              <a:off x="4606" y="1722"/>
              <a:ext cx="22" cy="13"/>
            </a:xfrm>
            <a:custGeom>
              <a:avLst/>
              <a:gdLst>
                <a:gd name="T0" fmla="*/ 0 w 67"/>
                <a:gd name="T1" fmla="*/ 1 h 41"/>
                <a:gd name="T2" fmla="*/ 1 w 67"/>
                <a:gd name="T3" fmla="*/ 0 h 41"/>
                <a:gd name="T4" fmla="*/ 4 w 67"/>
                <a:gd name="T5" fmla="*/ 0 h 41"/>
                <a:gd name="T6" fmla="*/ 4 w 67"/>
                <a:gd name="T7" fmla="*/ 1 h 41"/>
                <a:gd name="T8" fmla="*/ 6 w 67"/>
                <a:gd name="T9" fmla="*/ 1 h 41"/>
                <a:gd name="T10" fmla="*/ 7 w 67"/>
                <a:gd name="T11" fmla="*/ 2 h 41"/>
                <a:gd name="T12" fmla="*/ 4 w 67"/>
                <a:gd name="T13" fmla="*/ 3 h 41"/>
                <a:gd name="T14" fmla="*/ 2 w 67"/>
                <a:gd name="T15" fmla="*/ 1 h 41"/>
                <a:gd name="T16" fmla="*/ 2 w 67"/>
                <a:gd name="T17" fmla="*/ 3 h 41"/>
                <a:gd name="T18" fmla="*/ 6 w 67"/>
                <a:gd name="T19" fmla="*/ 4 h 41"/>
                <a:gd name="T20" fmla="*/ 1 w 67"/>
                <a:gd name="T21" fmla="*/ 3 h 41"/>
                <a:gd name="T22" fmla="*/ 0 w 67"/>
                <a:gd name="T23" fmla="*/ 1 h 41"/>
                <a:gd name="T24" fmla="*/ 0 w 67"/>
                <a:gd name="T25" fmla="*/ 1 h 4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41"/>
                <a:gd name="T41" fmla="*/ 67 w 67"/>
                <a:gd name="T42" fmla="*/ 41 h 4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41">
                  <a:moveTo>
                    <a:pt x="0" y="14"/>
                  </a:moveTo>
                  <a:lnTo>
                    <a:pt x="10" y="0"/>
                  </a:lnTo>
                  <a:lnTo>
                    <a:pt x="32" y="0"/>
                  </a:lnTo>
                  <a:lnTo>
                    <a:pt x="36" y="5"/>
                  </a:lnTo>
                  <a:lnTo>
                    <a:pt x="57" y="8"/>
                  </a:lnTo>
                  <a:lnTo>
                    <a:pt x="67" y="23"/>
                  </a:lnTo>
                  <a:lnTo>
                    <a:pt x="37" y="25"/>
                  </a:lnTo>
                  <a:lnTo>
                    <a:pt x="14" y="11"/>
                  </a:lnTo>
                  <a:lnTo>
                    <a:pt x="16" y="27"/>
                  </a:lnTo>
                  <a:lnTo>
                    <a:pt x="57" y="41"/>
                  </a:lnTo>
                  <a:lnTo>
                    <a:pt x="6" y="34"/>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7" name="Freeform 84">
              <a:extLst>
                <a:ext uri="{FF2B5EF4-FFF2-40B4-BE49-F238E27FC236}">
                  <a16:creationId xmlns:a16="http://schemas.microsoft.com/office/drawing/2014/main" id="{68C975DC-5C53-4F2B-80BE-8F114D998992}"/>
                </a:ext>
              </a:extLst>
            </p:cNvPr>
            <p:cNvSpPr>
              <a:spLocks/>
            </p:cNvSpPr>
            <p:nvPr/>
          </p:nvSpPr>
          <p:spPr bwMode="auto">
            <a:xfrm>
              <a:off x="4622" y="1718"/>
              <a:ext cx="23" cy="13"/>
            </a:xfrm>
            <a:custGeom>
              <a:avLst/>
              <a:gdLst>
                <a:gd name="T0" fmla="*/ 0 w 68"/>
                <a:gd name="T1" fmla="*/ 0 h 39"/>
                <a:gd name="T2" fmla="*/ 2 w 68"/>
                <a:gd name="T3" fmla="*/ 2 h 39"/>
                <a:gd name="T4" fmla="*/ 3 w 68"/>
                <a:gd name="T5" fmla="*/ 2 h 39"/>
                <a:gd name="T6" fmla="*/ 5 w 68"/>
                <a:gd name="T7" fmla="*/ 1 h 39"/>
                <a:gd name="T8" fmla="*/ 8 w 68"/>
                <a:gd name="T9" fmla="*/ 1 h 39"/>
                <a:gd name="T10" fmla="*/ 8 w 68"/>
                <a:gd name="T11" fmla="*/ 2 h 39"/>
                <a:gd name="T12" fmla="*/ 6 w 68"/>
                <a:gd name="T13" fmla="*/ 2 h 39"/>
                <a:gd name="T14" fmla="*/ 5 w 68"/>
                <a:gd name="T15" fmla="*/ 3 h 39"/>
                <a:gd name="T16" fmla="*/ 4 w 68"/>
                <a:gd name="T17" fmla="*/ 4 h 39"/>
                <a:gd name="T18" fmla="*/ 1 w 68"/>
                <a:gd name="T19" fmla="*/ 4 h 39"/>
                <a:gd name="T20" fmla="*/ 1 w 68"/>
                <a:gd name="T21" fmla="*/ 3 h 39"/>
                <a:gd name="T22" fmla="*/ 0 w 68"/>
                <a:gd name="T23" fmla="*/ 0 h 39"/>
                <a:gd name="T24" fmla="*/ 0 w 68"/>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8"/>
                <a:gd name="T40" fmla="*/ 0 h 39"/>
                <a:gd name="T41" fmla="*/ 68 w 68"/>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8" h="39">
                  <a:moveTo>
                    <a:pt x="0" y="0"/>
                  </a:moveTo>
                  <a:lnTo>
                    <a:pt x="17" y="19"/>
                  </a:lnTo>
                  <a:lnTo>
                    <a:pt x="30" y="17"/>
                  </a:lnTo>
                  <a:lnTo>
                    <a:pt x="46" y="7"/>
                  </a:lnTo>
                  <a:lnTo>
                    <a:pt x="68" y="9"/>
                  </a:lnTo>
                  <a:lnTo>
                    <a:pt x="68" y="14"/>
                  </a:lnTo>
                  <a:lnTo>
                    <a:pt x="55" y="16"/>
                  </a:lnTo>
                  <a:lnTo>
                    <a:pt x="43" y="27"/>
                  </a:lnTo>
                  <a:lnTo>
                    <a:pt x="38" y="37"/>
                  </a:lnTo>
                  <a:lnTo>
                    <a:pt x="7" y="39"/>
                  </a:lnTo>
                  <a:lnTo>
                    <a:pt x="5" y="2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8" name="Freeform 85">
              <a:extLst>
                <a:ext uri="{FF2B5EF4-FFF2-40B4-BE49-F238E27FC236}">
                  <a16:creationId xmlns:a16="http://schemas.microsoft.com/office/drawing/2014/main" id="{F1FE5927-B1D2-4D53-BD86-14D05B37FE33}"/>
                </a:ext>
              </a:extLst>
            </p:cNvPr>
            <p:cNvSpPr>
              <a:spLocks/>
            </p:cNvSpPr>
            <p:nvPr/>
          </p:nvSpPr>
          <p:spPr bwMode="auto">
            <a:xfrm>
              <a:off x="4607" y="1702"/>
              <a:ext cx="91" cy="60"/>
            </a:xfrm>
            <a:custGeom>
              <a:avLst/>
              <a:gdLst>
                <a:gd name="T0" fmla="*/ 0 w 273"/>
                <a:gd name="T1" fmla="*/ 14 h 180"/>
                <a:gd name="T2" fmla="*/ 7 w 273"/>
                <a:gd name="T3" fmla="*/ 14 h 180"/>
                <a:gd name="T4" fmla="*/ 11 w 273"/>
                <a:gd name="T5" fmla="*/ 12 h 180"/>
                <a:gd name="T6" fmla="*/ 13 w 273"/>
                <a:gd name="T7" fmla="*/ 10 h 180"/>
                <a:gd name="T8" fmla="*/ 16 w 273"/>
                <a:gd name="T9" fmla="*/ 8 h 180"/>
                <a:gd name="T10" fmla="*/ 16 w 273"/>
                <a:gd name="T11" fmla="*/ 5 h 180"/>
                <a:gd name="T12" fmla="*/ 18 w 273"/>
                <a:gd name="T13" fmla="*/ 5 h 180"/>
                <a:gd name="T14" fmla="*/ 20 w 273"/>
                <a:gd name="T15" fmla="*/ 4 h 180"/>
                <a:gd name="T16" fmla="*/ 30 w 273"/>
                <a:gd name="T17" fmla="*/ 0 h 180"/>
                <a:gd name="T18" fmla="*/ 17 w 273"/>
                <a:gd name="T19" fmla="*/ 8 h 180"/>
                <a:gd name="T20" fmla="*/ 14 w 273"/>
                <a:gd name="T21" fmla="*/ 11 h 180"/>
                <a:gd name="T22" fmla="*/ 13 w 273"/>
                <a:gd name="T23" fmla="*/ 12 h 180"/>
                <a:gd name="T24" fmla="*/ 13 w 273"/>
                <a:gd name="T25" fmla="*/ 15 h 180"/>
                <a:gd name="T26" fmla="*/ 14 w 273"/>
                <a:gd name="T27" fmla="*/ 19 h 180"/>
                <a:gd name="T28" fmla="*/ 13 w 273"/>
                <a:gd name="T29" fmla="*/ 20 h 180"/>
                <a:gd name="T30" fmla="*/ 0 w 273"/>
                <a:gd name="T31" fmla="*/ 14 h 180"/>
                <a:gd name="T32" fmla="*/ 0 w 273"/>
                <a:gd name="T33" fmla="*/ 14 h 18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73"/>
                <a:gd name="T52" fmla="*/ 0 h 180"/>
                <a:gd name="T53" fmla="*/ 273 w 273"/>
                <a:gd name="T54" fmla="*/ 180 h 18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73" h="180">
                  <a:moveTo>
                    <a:pt x="0" y="125"/>
                  </a:moveTo>
                  <a:lnTo>
                    <a:pt x="63" y="125"/>
                  </a:lnTo>
                  <a:lnTo>
                    <a:pt x="99" y="111"/>
                  </a:lnTo>
                  <a:lnTo>
                    <a:pt x="117" y="89"/>
                  </a:lnTo>
                  <a:lnTo>
                    <a:pt x="145" y="70"/>
                  </a:lnTo>
                  <a:lnTo>
                    <a:pt x="147" y="45"/>
                  </a:lnTo>
                  <a:lnTo>
                    <a:pt x="165" y="46"/>
                  </a:lnTo>
                  <a:lnTo>
                    <a:pt x="181" y="37"/>
                  </a:lnTo>
                  <a:lnTo>
                    <a:pt x="273" y="0"/>
                  </a:lnTo>
                  <a:lnTo>
                    <a:pt x="154" y="76"/>
                  </a:lnTo>
                  <a:lnTo>
                    <a:pt x="127" y="99"/>
                  </a:lnTo>
                  <a:lnTo>
                    <a:pt x="114" y="112"/>
                  </a:lnTo>
                  <a:lnTo>
                    <a:pt x="117" y="137"/>
                  </a:lnTo>
                  <a:lnTo>
                    <a:pt x="128" y="168"/>
                  </a:lnTo>
                  <a:lnTo>
                    <a:pt x="117" y="180"/>
                  </a:lnTo>
                  <a:lnTo>
                    <a:pt x="0" y="1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39" name="Freeform 86">
              <a:extLst>
                <a:ext uri="{FF2B5EF4-FFF2-40B4-BE49-F238E27FC236}">
                  <a16:creationId xmlns:a16="http://schemas.microsoft.com/office/drawing/2014/main" id="{7DD24041-BE06-43BC-B43A-81390F59A8C7}"/>
                </a:ext>
              </a:extLst>
            </p:cNvPr>
            <p:cNvSpPr>
              <a:spLocks/>
            </p:cNvSpPr>
            <p:nvPr/>
          </p:nvSpPr>
          <p:spPr bwMode="auto">
            <a:xfrm>
              <a:off x="4596" y="1729"/>
              <a:ext cx="38" cy="16"/>
            </a:xfrm>
            <a:custGeom>
              <a:avLst/>
              <a:gdLst>
                <a:gd name="T0" fmla="*/ 1 w 115"/>
                <a:gd name="T1" fmla="*/ 0 h 48"/>
                <a:gd name="T2" fmla="*/ 2 w 115"/>
                <a:gd name="T3" fmla="*/ 3 h 48"/>
                <a:gd name="T4" fmla="*/ 8 w 115"/>
                <a:gd name="T5" fmla="*/ 4 h 48"/>
                <a:gd name="T6" fmla="*/ 13 w 115"/>
                <a:gd name="T7" fmla="*/ 4 h 48"/>
                <a:gd name="T8" fmla="*/ 10 w 115"/>
                <a:gd name="T9" fmla="*/ 5 h 48"/>
                <a:gd name="T10" fmla="*/ 3 w 115"/>
                <a:gd name="T11" fmla="*/ 5 h 48"/>
                <a:gd name="T12" fmla="*/ 0 w 115"/>
                <a:gd name="T13" fmla="*/ 1 h 48"/>
                <a:gd name="T14" fmla="*/ 1 w 115"/>
                <a:gd name="T15" fmla="*/ 0 h 48"/>
                <a:gd name="T16" fmla="*/ 1 w 115"/>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5"/>
                <a:gd name="T28" fmla="*/ 0 h 48"/>
                <a:gd name="T29" fmla="*/ 115 w 115"/>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5" h="48">
                  <a:moveTo>
                    <a:pt x="6" y="0"/>
                  </a:moveTo>
                  <a:lnTo>
                    <a:pt x="17" y="23"/>
                  </a:lnTo>
                  <a:lnTo>
                    <a:pt x="74" y="38"/>
                  </a:lnTo>
                  <a:lnTo>
                    <a:pt x="115" y="38"/>
                  </a:lnTo>
                  <a:lnTo>
                    <a:pt x="95" y="48"/>
                  </a:lnTo>
                  <a:lnTo>
                    <a:pt x="23" y="45"/>
                  </a:lnTo>
                  <a:lnTo>
                    <a:pt x="0" y="11"/>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0" name="Freeform 87">
              <a:extLst>
                <a:ext uri="{FF2B5EF4-FFF2-40B4-BE49-F238E27FC236}">
                  <a16:creationId xmlns:a16="http://schemas.microsoft.com/office/drawing/2014/main" id="{179A2121-4E5F-4EFC-ABDD-52C77970688A}"/>
                </a:ext>
              </a:extLst>
            </p:cNvPr>
            <p:cNvSpPr>
              <a:spLocks/>
            </p:cNvSpPr>
            <p:nvPr/>
          </p:nvSpPr>
          <p:spPr bwMode="auto">
            <a:xfrm>
              <a:off x="4619" y="1633"/>
              <a:ext cx="40" cy="28"/>
            </a:xfrm>
            <a:custGeom>
              <a:avLst/>
              <a:gdLst>
                <a:gd name="T0" fmla="*/ 1 w 120"/>
                <a:gd name="T1" fmla="*/ 6 h 83"/>
                <a:gd name="T2" fmla="*/ 0 w 120"/>
                <a:gd name="T3" fmla="*/ 4 h 83"/>
                <a:gd name="T4" fmla="*/ 1 w 120"/>
                <a:gd name="T5" fmla="*/ 2 h 83"/>
                <a:gd name="T6" fmla="*/ 2 w 120"/>
                <a:gd name="T7" fmla="*/ 0 h 83"/>
                <a:gd name="T8" fmla="*/ 5 w 120"/>
                <a:gd name="T9" fmla="*/ 1 h 83"/>
                <a:gd name="T10" fmla="*/ 6 w 120"/>
                <a:gd name="T11" fmla="*/ 2 h 83"/>
                <a:gd name="T12" fmla="*/ 7 w 120"/>
                <a:gd name="T13" fmla="*/ 4 h 83"/>
                <a:gd name="T14" fmla="*/ 9 w 120"/>
                <a:gd name="T15" fmla="*/ 4 h 83"/>
                <a:gd name="T16" fmla="*/ 13 w 120"/>
                <a:gd name="T17" fmla="*/ 7 h 83"/>
                <a:gd name="T18" fmla="*/ 9 w 120"/>
                <a:gd name="T19" fmla="*/ 6 h 83"/>
                <a:gd name="T20" fmla="*/ 8 w 120"/>
                <a:gd name="T21" fmla="*/ 7 h 83"/>
                <a:gd name="T22" fmla="*/ 7 w 120"/>
                <a:gd name="T23" fmla="*/ 6 h 83"/>
                <a:gd name="T24" fmla="*/ 7 w 120"/>
                <a:gd name="T25" fmla="*/ 6 h 83"/>
                <a:gd name="T26" fmla="*/ 6 w 120"/>
                <a:gd name="T27" fmla="*/ 8 h 83"/>
                <a:gd name="T28" fmla="*/ 5 w 120"/>
                <a:gd name="T29" fmla="*/ 7 h 83"/>
                <a:gd name="T30" fmla="*/ 5 w 120"/>
                <a:gd name="T31" fmla="*/ 4 h 83"/>
                <a:gd name="T32" fmla="*/ 3 w 120"/>
                <a:gd name="T33" fmla="*/ 2 h 83"/>
                <a:gd name="T34" fmla="*/ 3 w 120"/>
                <a:gd name="T35" fmla="*/ 4 h 83"/>
                <a:gd name="T36" fmla="*/ 4 w 120"/>
                <a:gd name="T37" fmla="*/ 9 h 83"/>
                <a:gd name="T38" fmla="*/ 1 w 120"/>
                <a:gd name="T39" fmla="*/ 6 h 83"/>
                <a:gd name="T40" fmla="*/ 1 w 120"/>
                <a:gd name="T41" fmla="*/ 6 h 8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0"/>
                <a:gd name="T64" fmla="*/ 0 h 83"/>
                <a:gd name="T65" fmla="*/ 120 w 120"/>
                <a:gd name="T66" fmla="*/ 83 h 8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0" h="83">
                  <a:moveTo>
                    <a:pt x="8" y="55"/>
                  </a:moveTo>
                  <a:lnTo>
                    <a:pt x="0" y="32"/>
                  </a:lnTo>
                  <a:lnTo>
                    <a:pt x="10" y="14"/>
                  </a:lnTo>
                  <a:lnTo>
                    <a:pt x="14" y="0"/>
                  </a:lnTo>
                  <a:lnTo>
                    <a:pt x="46" y="13"/>
                  </a:lnTo>
                  <a:lnTo>
                    <a:pt x="57" y="16"/>
                  </a:lnTo>
                  <a:lnTo>
                    <a:pt x="61" y="36"/>
                  </a:lnTo>
                  <a:lnTo>
                    <a:pt x="80" y="36"/>
                  </a:lnTo>
                  <a:lnTo>
                    <a:pt x="120" y="63"/>
                  </a:lnTo>
                  <a:lnTo>
                    <a:pt x="80" y="49"/>
                  </a:lnTo>
                  <a:lnTo>
                    <a:pt x="76" y="62"/>
                  </a:lnTo>
                  <a:lnTo>
                    <a:pt x="67" y="49"/>
                  </a:lnTo>
                  <a:lnTo>
                    <a:pt x="59" y="55"/>
                  </a:lnTo>
                  <a:lnTo>
                    <a:pt x="54" y="69"/>
                  </a:lnTo>
                  <a:lnTo>
                    <a:pt x="47" y="65"/>
                  </a:lnTo>
                  <a:lnTo>
                    <a:pt x="49" y="34"/>
                  </a:lnTo>
                  <a:lnTo>
                    <a:pt x="23" y="20"/>
                  </a:lnTo>
                  <a:lnTo>
                    <a:pt x="26" y="34"/>
                  </a:lnTo>
                  <a:lnTo>
                    <a:pt x="34" y="83"/>
                  </a:lnTo>
                  <a:lnTo>
                    <a:pt x="8"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1" name="Freeform 88">
              <a:extLst>
                <a:ext uri="{FF2B5EF4-FFF2-40B4-BE49-F238E27FC236}">
                  <a16:creationId xmlns:a16="http://schemas.microsoft.com/office/drawing/2014/main" id="{ADD7B1E4-B947-4745-953E-5EE1C25D81C9}"/>
                </a:ext>
              </a:extLst>
            </p:cNvPr>
            <p:cNvSpPr>
              <a:spLocks/>
            </p:cNvSpPr>
            <p:nvPr/>
          </p:nvSpPr>
          <p:spPr bwMode="auto">
            <a:xfrm>
              <a:off x="4632" y="1629"/>
              <a:ext cx="53" cy="17"/>
            </a:xfrm>
            <a:custGeom>
              <a:avLst/>
              <a:gdLst>
                <a:gd name="T0" fmla="*/ 2 w 158"/>
                <a:gd name="T1" fmla="*/ 4 h 51"/>
                <a:gd name="T2" fmla="*/ 8 w 158"/>
                <a:gd name="T3" fmla="*/ 2 h 51"/>
                <a:gd name="T4" fmla="*/ 13 w 158"/>
                <a:gd name="T5" fmla="*/ 1 h 51"/>
                <a:gd name="T6" fmla="*/ 15 w 158"/>
                <a:gd name="T7" fmla="*/ 1 h 51"/>
                <a:gd name="T8" fmla="*/ 16 w 158"/>
                <a:gd name="T9" fmla="*/ 2 h 51"/>
                <a:gd name="T10" fmla="*/ 17 w 158"/>
                <a:gd name="T11" fmla="*/ 4 h 51"/>
                <a:gd name="T12" fmla="*/ 17 w 158"/>
                <a:gd name="T13" fmla="*/ 6 h 51"/>
                <a:gd name="T14" fmla="*/ 18 w 158"/>
                <a:gd name="T15" fmla="*/ 3 h 51"/>
                <a:gd name="T16" fmla="*/ 17 w 158"/>
                <a:gd name="T17" fmla="*/ 1 h 51"/>
                <a:gd name="T18" fmla="*/ 15 w 158"/>
                <a:gd name="T19" fmla="*/ 0 h 51"/>
                <a:gd name="T20" fmla="*/ 13 w 158"/>
                <a:gd name="T21" fmla="*/ 0 h 51"/>
                <a:gd name="T22" fmla="*/ 12 w 158"/>
                <a:gd name="T23" fmla="*/ 0 h 51"/>
                <a:gd name="T24" fmla="*/ 9 w 158"/>
                <a:gd name="T25" fmla="*/ 1 h 51"/>
                <a:gd name="T26" fmla="*/ 0 w 158"/>
                <a:gd name="T27" fmla="*/ 3 h 51"/>
                <a:gd name="T28" fmla="*/ 2 w 158"/>
                <a:gd name="T29" fmla="*/ 4 h 51"/>
                <a:gd name="T30" fmla="*/ 2 w 158"/>
                <a:gd name="T31" fmla="*/ 4 h 5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8"/>
                <a:gd name="T49" fmla="*/ 0 h 51"/>
                <a:gd name="T50" fmla="*/ 158 w 158"/>
                <a:gd name="T51" fmla="*/ 51 h 5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8" h="51">
                  <a:moveTo>
                    <a:pt x="16" y="34"/>
                  </a:moveTo>
                  <a:lnTo>
                    <a:pt x="69" y="20"/>
                  </a:lnTo>
                  <a:lnTo>
                    <a:pt x="116" y="5"/>
                  </a:lnTo>
                  <a:lnTo>
                    <a:pt x="138" y="8"/>
                  </a:lnTo>
                  <a:lnTo>
                    <a:pt x="146" y="20"/>
                  </a:lnTo>
                  <a:lnTo>
                    <a:pt x="149" y="38"/>
                  </a:lnTo>
                  <a:lnTo>
                    <a:pt x="151" y="51"/>
                  </a:lnTo>
                  <a:lnTo>
                    <a:pt x="158" y="30"/>
                  </a:lnTo>
                  <a:lnTo>
                    <a:pt x="155" y="12"/>
                  </a:lnTo>
                  <a:lnTo>
                    <a:pt x="136" y="0"/>
                  </a:lnTo>
                  <a:lnTo>
                    <a:pt x="119" y="0"/>
                  </a:lnTo>
                  <a:lnTo>
                    <a:pt x="105" y="0"/>
                  </a:lnTo>
                  <a:lnTo>
                    <a:pt x="80" y="5"/>
                  </a:lnTo>
                  <a:lnTo>
                    <a:pt x="0" y="27"/>
                  </a:lnTo>
                  <a:lnTo>
                    <a:pt x="16"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2" name="Freeform 89">
              <a:extLst>
                <a:ext uri="{FF2B5EF4-FFF2-40B4-BE49-F238E27FC236}">
                  <a16:creationId xmlns:a16="http://schemas.microsoft.com/office/drawing/2014/main" id="{85D26CBE-DA18-4DC7-ABB7-58F726B63381}"/>
                </a:ext>
              </a:extLst>
            </p:cNvPr>
            <p:cNvSpPr>
              <a:spLocks/>
            </p:cNvSpPr>
            <p:nvPr/>
          </p:nvSpPr>
          <p:spPr bwMode="auto">
            <a:xfrm>
              <a:off x="4681" y="1640"/>
              <a:ext cx="12" cy="21"/>
            </a:xfrm>
            <a:custGeom>
              <a:avLst/>
              <a:gdLst>
                <a:gd name="T0" fmla="*/ 0 w 34"/>
                <a:gd name="T1" fmla="*/ 2 h 63"/>
                <a:gd name="T2" fmla="*/ 2 w 34"/>
                <a:gd name="T3" fmla="*/ 3 h 63"/>
                <a:gd name="T4" fmla="*/ 3 w 34"/>
                <a:gd name="T5" fmla="*/ 7 h 63"/>
                <a:gd name="T6" fmla="*/ 4 w 34"/>
                <a:gd name="T7" fmla="*/ 7 h 63"/>
                <a:gd name="T8" fmla="*/ 4 w 34"/>
                <a:gd name="T9" fmla="*/ 4 h 63"/>
                <a:gd name="T10" fmla="*/ 0 w 34"/>
                <a:gd name="T11" fmla="*/ 0 h 63"/>
                <a:gd name="T12" fmla="*/ 0 w 34"/>
                <a:gd name="T13" fmla="*/ 2 h 63"/>
                <a:gd name="T14" fmla="*/ 0 w 34"/>
                <a:gd name="T15" fmla="*/ 2 h 63"/>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63"/>
                <a:gd name="T26" fmla="*/ 34 w 34"/>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63">
                  <a:moveTo>
                    <a:pt x="1" y="20"/>
                  </a:moveTo>
                  <a:lnTo>
                    <a:pt x="16" y="31"/>
                  </a:lnTo>
                  <a:lnTo>
                    <a:pt x="24" y="63"/>
                  </a:lnTo>
                  <a:lnTo>
                    <a:pt x="34" y="61"/>
                  </a:lnTo>
                  <a:lnTo>
                    <a:pt x="34" y="33"/>
                  </a:lnTo>
                  <a:lnTo>
                    <a:pt x="0" y="0"/>
                  </a:lnTo>
                  <a:lnTo>
                    <a:pt x="1"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3" name="Freeform 90">
              <a:extLst>
                <a:ext uri="{FF2B5EF4-FFF2-40B4-BE49-F238E27FC236}">
                  <a16:creationId xmlns:a16="http://schemas.microsoft.com/office/drawing/2014/main" id="{9E81EDA7-231D-46BF-9331-D2BA5ECCF415}"/>
                </a:ext>
              </a:extLst>
            </p:cNvPr>
            <p:cNvSpPr>
              <a:spLocks/>
            </p:cNvSpPr>
            <p:nvPr/>
          </p:nvSpPr>
          <p:spPr bwMode="auto">
            <a:xfrm>
              <a:off x="4691" y="1651"/>
              <a:ext cx="15" cy="6"/>
            </a:xfrm>
            <a:custGeom>
              <a:avLst/>
              <a:gdLst>
                <a:gd name="T0" fmla="*/ 0 w 43"/>
                <a:gd name="T1" fmla="*/ 0 h 17"/>
                <a:gd name="T2" fmla="*/ 5 w 43"/>
                <a:gd name="T3" fmla="*/ 0 h 17"/>
                <a:gd name="T4" fmla="*/ 5 w 43"/>
                <a:gd name="T5" fmla="*/ 2 h 17"/>
                <a:gd name="T6" fmla="*/ 0 w 43"/>
                <a:gd name="T7" fmla="*/ 2 h 17"/>
                <a:gd name="T8" fmla="*/ 0 w 43"/>
                <a:gd name="T9" fmla="*/ 0 h 17"/>
                <a:gd name="T10" fmla="*/ 0 w 43"/>
                <a:gd name="T11" fmla="*/ 0 h 17"/>
                <a:gd name="T12" fmla="*/ 0 60000 65536"/>
                <a:gd name="T13" fmla="*/ 0 60000 65536"/>
                <a:gd name="T14" fmla="*/ 0 60000 65536"/>
                <a:gd name="T15" fmla="*/ 0 60000 65536"/>
                <a:gd name="T16" fmla="*/ 0 60000 65536"/>
                <a:gd name="T17" fmla="*/ 0 60000 65536"/>
                <a:gd name="T18" fmla="*/ 0 w 43"/>
                <a:gd name="T19" fmla="*/ 0 h 17"/>
                <a:gd name="T20" fmla="*/ 43 w 43"/>
                <a:gd name="T21" fmla="*/ 17 h 17"/>
              </a:gdLst>
              <a:ahLst/>
              <a:cxnLst>
                <a:cxn ang="T12">
                  <a:pos x="T0" y="T1"/>
                </a:cxn>
                <a:cxn ang="T13">
                  <a:pos x="T2" y="T3"/>
                </a:cxn>
                <a:cxn ang="T14">
                  <a:pos x="T4" y="T5"/>
                </a:cxn>
                <a:cxn ang="T15">
                  <a:pos x="T6" y="T7"/>
                </a:cxn>
                <a:cxn ang="T16">
                  <a:pos x="T8" y="T9"/>
                </a:cxn>
                <a:cxn ang="T17">
                  <a:pos x="T10" y="T11"/>
                </a:cxn>
              </a:cxnLst>
              <a:rect l="T18" t="T19" r="T20" b="T21"/>
              <a:pathLst>
                <a:path w="43" h="17">
                  <a:moveTo>
                    <a:pt x="0" y="4"/>
                  </a:moveTo>
                  <a:lnTo>
                    <a:pt x="37" y="0"/>
                  </a:lnTo>
                  <a:lnTo>
                    <a:pt x="43" y="17"/>
                  </a:lnTo>
                  <a:lnTo>
                    <a:pt x="0" y="15"/>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4" name="Freeform 91">
              <a:extLst>
                <a:ext uri="{FF2B5EF4-FFF2-40B4-BE49-F238E27FC236}">
                  <a16:creationId xmlns:a16="http://schemas.microsoft.com/office/drawing/2014/main" id="{3F406FC4-F3D6-4BF6-8089-C545A0221E16}"/>
                </a:ext>
              </a:extLst>
            </p:cNvPr>
            <p:cNvSpPr>
              <a:spLocks/>
            </p:cNvSpPr>
            <p:nvPr/>
          </p:nvSpPr>
          <p:spPr bwMode="auto">
            <a:xfrm>
              <a:off x="4642" y="1736"/>
              <a:ext cx="47" cy="31"/>
            </a:xfrm>
            <a:custGeom>
              <a:avLst/>
              <a:gdLst>
                <a:gd name="T0" fmla="*/ 1 w 142"/>
                <a:gd name="T1" fmla="*/ 7 h 93"/>
                <a:gd name="T2" fmla="*/ 7 w 142"/>
                <a:gd name="T3" fmla="*/ 5 h 93"/>
                <a:gd name="T4" fmla="*/ 11 w 142"/>
                <a:gd name="T5" fmla="*/ 3 h 93"/>
                <a:gd name="T6" fmla="*/ 16 w 142"/>
                <a:gd name="T7" fmla="*/ 0 h 93"/>
                <a:gd name="T8" fmla="*/ 14 w 142"/>
                <a:gd name="T9" fmla="*/ 4 h 93"/>
                <a:gd name="T10" fmla="*/ 10 w 142"/>
                <a:gd name="T11" fmla="*/ 8 h 93"/>
                <a:gd name="T12" fmla="*/ 4 w 142"/>
                <a:gd name="T13" fmla="*/ 10 h 93"/>
                <a:gd name="T14" fmla="*/ 0 w 142"/>
                <a:gd name="T15" fmla="*/ 5 h 93"/>
                <a:gd name="T16" fmla="*/ 1 w 142"/>
                <a:gd name="T17" fmla="*/ 7 h 93"/>
                <a:gd name="T18" fmla="*/ 1 w 142"/>
                <a:gd name="T19" fmla="*/ 7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2"/>
                <a:gd name="T31" fmla="*/ 0 h 93"/>
                <a:gd name="T32" fmla="*/ 142 w 142"/>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2" h="93">
                  <a:moveTo>
                    <a:pt x="13" y="60"/>
                  </a:moveTo>
                  <a:lnTo>
                    <a:pt x="59" y="43"/>
                  </a:lnTo>
                  <a:lnTo>
                    <a:pt x="98" y="29"/>
                  </a:lnTo>
                  <a:lnTo>
                    <a:pt x="142" y="0"/>
                  </a:lnTo>
                  <a:lnTo>
                    <a:pt x="126" y="37"/>
                  </a:lnTo>
                  <a:lnTo>
                    <a:pt x="95" y="69"/>
                  </a:lnTo>
                  <a:lnTo>
                    <a:pt x="40" y="93"/>
                  </a:lnTo>
                  <a:lnTo>
                    <a:pt x="0" y="43"/>
                  </a:lnTo>
                  <a:lnTo>
                    <a:pt x="13"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5" name="Freeform 92">
              <a:extLst>
                <a:ext uri="{FF2B5EF4-FFF2-40B4-BE49-F238E27FC236}">
                  <a16:creationId xmlns:a16="http://schemas.microsoft.com/office/drawing/2014/main" id="{7A59E48F-A0E2-4423-86D4-7C5025743469}"/>
                </a:ext>
              </a:extLst>
            </p:cNvPr>
            <p:cNvSpPr>
              <a:spLocks/>
            </p:cNvSpPr>
            <p:nvPr/>
          </p:nvSpPr>
          <p:spPr bwMode="auto">
            <a:xfrm>
              <a:off x="4661" y="1718"/>
              <a:ext cx="45" cy="102"/>
            </a:xfrm>
            <a:custGeom>
              <a:avLst/>
              <a:gdLst>
                <a:gd name="T0" fmla="*/ 3 w 133"/>
                <a:gd name="T1" fmla="*/ 13 h 307"/>
                <a:gd name="T2" fmla="*/ 2 w 133"/>
                <a:gd name="T3" fmla="*/ 17 h 307"/>
                <a:gd name="T4" fmla="*/ 0 w 133"/>
                <a:gd name="T5" fmla="*/ 22 h 307"/>
                <a:gd name="T6" fmla="*/ 5 w 133"/>
                <a:gd name="T7" fmla="*/ 30 h 307"/>
                <a:gd name="T8" fmla="*/ 15 w 133"/>
                <a:gd name="T9" fmla="*/ 34 h 307"/>
                <a:gd name="T10" fmla="*/ 12 w 133"/>
                <a:gd name="T11" fmla="*/ 19 h 307"/>
                <a:gd name="T12" fmla="*/ 9 w 133"/>
                <a:gd name="T13" fmla="*/ 25 h 307"/>
                <a:gd name="T14" fmla="*/ 8 w 133"/>
                <a:gd name="T15" fmla="*/ 23 h 307"/>
                <a:gd name="T16" fmla="*/ 8 w 133"/>
                <a:gd name="T17" fmla="*/ 17 h 307"/>
                <a:gd name="T18" fmla="*/ 7 w 133"/>
                <a:gd name="T19" fmla="*/ 12 h 307"/>
                <a:gd name="T20" fmla="*/ 9 w 133"/>
                <a:gd name="T21" fmla="*/ 10 h 307"/>
                <a:gd name="T22" fmla="*/ 14 w 133"/>
                <a:gd name="T23" fmla="*/ 6 h 307"/>
                <a:gd name="T24" fmla="*/ 12 w 133"/>
                <a:gd name="T25" fmla="*/ 3 h 307"/>
                <a:gd name="T26" fmla="*/ 13 w 133"/>
                <a:gd name="T27" fmla="*/ 0 h 307"/>
                <a:gd name="T28" fmla="*/ 10 w 133"/>
                <a:gd name="T29" fmla="*/ 4 h 307"/>
                <a:gd name="T30" fmla="*/ 7 w 133"/>
                <a:gd name="T31" fmla="*/ 7 h 307"/>
                <a:gd name="T32" fmla="*/ 6 w 133"/>
                <a:gd name="T33" fmla="*/ 10 h 307"/>
                <a:gd name="T34" fmla="*/ 3 w 133"/>
                <a:gd name="T35" fmla="*/ 13 h 307"/>
                <a:gd name="T36" fmla="*/ 3 w 133"/>
                <a:gd name="T37" fmla="*/ 13 h 30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3"/>
                <a:gd name="T58" fmla="*/ 0 h 307"/>
                <a:gd name="T59" fmla="*/ 133 w 133"/>
                <a:gd name="T60" fmla="*/ 307 h 30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3" h="307">
                  <a:moveTo>
                    <a:pt x="27" y="113"/>
                  </a:moveTo>
                  <a:lnTo>
                    <a:pt x="21" y="157"/>
                  </a:lnTo>
                  <a:lnTo>
                    <a:pt x="0" y="202"/>
                  </a:lnTo>
                  <a:lnTo>
                    <a:pt x="40" y="267"/>
                  </a:lnTo>
                  <a:lnTo>
                    <a:pt x="133" y="307"/>
                  </a:lnTo>
                  <a:lnTo>
                    <a:pt x="101" y="174"/>
                  </a:lnTo>
                  <a:lnTo>
                    <a:pt x="84" y="228"/>
                  </a:lnTo>
                  <a:lnTo>
                    <a:pt x="74" y="204"/>
                  </a:lnTo>
                  <a:lnTo>
                    <a:pt x="68" y="149"/>
                  </a:lnTo>
                  <a:lnTo>
                    <a:pt x="64" y="112"/>
                  </a:lnTo>
                  <a:lnTo>
                    <a:pt x="81" y="92"/>
                  </a:lnTo>
                  <a:lnTo>
                    <a:pt x="123" y="58"/>
                  </a:lnTo>
                  <a:lnTo>
                    <a:pt x="106" y="26"/>
                  </a:lnTo>
                  <a:lnTo>
                    <a:pt x="116" y="0"/>
                  </a:lnTo>
                  <a:lnTo>
                    <a:pt x="91" y="35"/>
                  </a:lnTo>
                  <a:lnTo>
                    <a:pt x="66" y="63"/>
                  </a:lnTo>
                  <a:lnTo>
                    <a:pt x="54" y="92"/>
                  </a:lnTo>
                  <a:lnTo>
                    <a:pt x="27" y="1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6" name="Freeform 93">
              <a:extLst>
                <a:ext uri="{FF2B5EF4-FFF2-40B4-BE49-F238E27FC236}">
                  <a16:creationId xmlns:a16="http://schemas.microsoft.com/office/drawing/2014/main" id="{9E415410-FAD3-42CE-8413-1456A1BC6425}"/>
                </a:ext>
              </a:extLst>
            </p:cNvPr>
            <p:cNvSpPr>
              <a:spLocks/>
            </p:cNvSpPr>
            <p:nvPr/>
          </p:nvSpPr>
          <p:spPr bwMode="auto">
            <a:xfrm>
              <a:off x="4688" y="1779"/>
              <a:ext cx="455" cy="156"/>
            </a:xfrm>
            <a:custGeom>
              <a:avLst/>
              <a:gdLst>
                <a:gd name="T0" fmla="*/ 0 w 1364"/>
                <a:gd name="T1" fmla="*/ 8 h 469"/>
                <a:gd name="T2" fmla="*/ 11 w 1364"/>
                <a:gd name="T3" fmla="*/ 22 h 469"/>
                <a:gd name="T4" fmla="*/ 19 w 1364"/>
                <a:gd name="T5" fmla="*/ 27 h 469"/>
                <a:gd name="T6" fmla="*/ 31 w 1364"/>
                <a:gd name="T7" fmla="*/ 37 h 469"/>
                <a:gd name="T8" fmla="*/ 63 w 1364"/>
                <a:gd name="T9" fmla="*/ 46 h 469"/>
                <a:gd name="T10" fmla="*/ 32 w 1364"/>
                <a:gd name="T11" fmla="*/ 40 h 469"/>
                <a:gd name="T12" fmla="*/ 39 w 1364"/>
                <a:gd name="T13" fmla="*/ 47 h 469"/>
                <a:gd name="T14" fmla="*/ 45 w 1364"/>
                <a:gd name="T15" fmla="*/ 50 h 469"/>
                <a:gd name="T16" fmla="*/ 68 w 1364"/>
                <a:gd name="T17" fmla="*/ 50 h 469"/>
                <a:gd name="T18" fmla="*/ 100 w 1364"/>
                <a:gd name="T19" fmla="*/ 52 h 469"/>
                <a:gd name="T20" fmla="*/ 112 w 1364"/>
                <a:gd name="T21" fmla="*/ 51 h 469"/>
                <a:gd name="T22" fmla="*/ 120 w 1364"/>
                <a:gd name="T23" fmla="*/ 49 h 469"/>
                <a:gd name="T24" fmla="*/ 133 w 1364"/>
                <a:gd name="T25" fmla="*/ 49 h 469"/>
                <a:gd name="T26" fmla="*/ 152 w 1364"/>
                <a:gd name="T27" fmla="*/ 49 h 469"/>
                <a:gd name="T28" fmla="*/ 145 w 1364"/>
                <a:gd name="T29" fmla="*/ 41 h 469"/>
                <a:gd name="T30" fmla="*/ 138 w 1364"/>
                <a:gd name="T31" fmla="*/ 43 h 469"/>
                <a:gd name="T32" fmla="*/ 118 w 1364"/>
                <a:gd name="T33" fmla="*/ 37 h 469"/>
                <a:gd name="T34" fmla="*/ 110 w 1364"/>
                <a:gd name="T35" fmla="*/ 34 h 469"/>
                <a:gd name="T36" fmla="*/ 88 w 1364"/>
                <a:gd name="T37" fmla="*/ 33 h 469"/>
                <a:gd name="T38" fmla="*/ 71 w 1364"/>
                <a:gd name="T39" fmla="*/ 30 h 469"/>
                <a:gd name="T40" fmla="*/ 43 w 1364"/>
                <a:gd name="T41" fmla="*/ 23 h 469"/>
                <a:gd name="T42" fmla="*/ 30 w 1364"/>
                <a:gd name="T43" fmla="*/ 22 h 469"/>
                <a:gd name="T44" fmla="*/ 17 w 1364"/>
                <a:gd name="T45" fmla="*/ 14 h 469"/>
                <a:gd name="T46" fmla="*/ 3 w 1364"/>
                <a:gd name="T47" fmla="*/ 0 h 469"/>
                <a:gd name="T48" fmla="*/ 16 w 1364"/>
                <a:gd name="T49" fmla="*/ 15 h 469"/>
                <a:gd name="T50" fmla="*/ 23 w 1364"/>
                <a:gd name="T51" fmla="*/ 25 h 469"/>
                <a:gd name="T52" fmla="*/ 13 w 1364"/>
                <a:gd name="T53" fmla="*/ 18 h 469"/>
                <a:gd name="T54" fmla="*/ 6 w 1364"/>
                <a:gd name="T55" fmla="*/ 10 h 469"/>
                <a:gd name="T56" fmla="*/ 0 w 1364"/>
                <a:gd name="T57" fmla="*/ 8 h 469"/>
                <a:gd name="T58" fmla="*/ 0 w 1364"/>
                <a:gd name="T59" fmla="*/ 8 h 46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364"/>
                <a:gd name="T91" fmla="*/ 0 h 469"/>
                <a:gd name="T92" fmla="*/ 1364 w 1364"/>
                <a:gd name="T93" fmla="*/ 469 h 46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364" h="469">
                  <a:moveTo>
                    <a:pt x="0" y="76"/>
                  </a:moveTo>
                  <a:lnTo>
                    <a:pt x="99" y="198"/>
                  </a:lnTo>
                  <a:lnTo>
                    <a:pt x="168" y="248"/>
                  </a:lnTo>
                  <a:lnTo>
                    <a:pt x="276" y="330"/>
                  </a:lnTo>
                  <a:lnTo>
                    <a:pt x="564" y="416"/>
                  </a:lnTo>
                  <a:lnTo>
                    <a:pt x="284" y="357"/>
                  </a:lnTo>
                  <a:lnTo>
                    <a:pt x="347" y="425"/>
                  </a:lnTo>
                  <a:lnTo>
                    <a:pt x="406" y="452"/>
                  </a:lnTo>
                  <a:lnTo>
                    <a:pt x="614" y="452"/>
                  </a:lnTo>
                  <a:lnTo>
                    <a:pt x="899" y="469"/>
                  </a:lnTo>
                  <a:lnTo>
                    <a:pt x="1003" y="461"/>
                  </a:lnTo>
                  <a:lnTo>
                    <a:pt x="1075" y="438"/>
                  </a:lnTo>
                  <a:lnTo>
                    <a:pt x="1197" y="438"/>
                  </a:lnTo>
                  <a:lnTo>
                    <a:pt x="1364" y="442"/>
                  </a:lnTo>
                  <a:lnTo>
                    <a:pt x="1301" y="374"/>
                  </a:lnTo>
                  <a:lnTo>
                    <a:pt x="1237" y="385"/>
                  </a:lnTo>
                  <a:lnTo>
                    <a:pt x="1057" y="330"/>
                  </a:lnTo>
                  <a:lnTo>
                    <a:pt x="985" y="311"/>
                  </a:lnTo>
                  <a:lnTo>
                    <a:pt x="791" y="298"/>
                  </a:lnTo>
                  <a:lnTo>
                    <a:pt x="642" y="275"/>
                  </a:lnTo>
                  <a:lnTo>
                    <a:pt x="389" y="208"/>
                  </a:lnTo>
                  <a:lnTo>
                    <a:pt x="271" y="198"/>
                  </a:lnTo>
                  <a:lnTo>
                    <a:pt x="154" y="122"/>
                  </a:lnTo>
                  <a:lnTo>
                    <a:pt x="27" y="0"/>
                  </a:lnTo>
                  <a:lnTo>
                    <a:pt x="141" y="135"/>
                  </a:lnTo>
                  <a:lnTo>
                    <a:pt x="208" y="221"/>
                  </a:lnTo>
                  <a:lnTo>
                    <a:pt x="113" y="158"/>
                  </a:lnTo>
                  <a:lnTo>
                    <a:pt x="50" y="86"/>
                  </a:lnTo>
                  <a:lnTo>
                    <a:pt x="0"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7" name="Freeform 94">
              <a:extLst>
                <a:ext uri="{FF2B5EF4-FFF2-40B4-BE49-F238E27FC236}">
                  <a16:creationId xmlns:a16="http://schemas.microsoft.com/office/drawing/2014/main" id="{6F79A49C-3DDF-4F4C-AC6B-2D9636E86AFD}"/>
                </a:ext>
              </a:extLst>
            </p:cNvPr>
            <p:cNvSpPr>
              <a:spLocks/>
            </p:cNvSpPr>
            <p:nvPr/>
          </p:nvSpPr>
          <p:spPr bwMode="auto">
            <a:xfrm>
              <a:off x="5098" y="1634"/>
              <a:ext cx="242" cy="303"/>
            </a:xfrm>
            <a:custGeom>
              <a:avLst/>
              <a:gdLst>
                <a:gd name="T0" fmla="*/ 9 w 727"/>
                <a:gd name="T1" fmla="*/ 35 h 909"/>
                <a:gd name="T2" fmla="*/ 5 w 727"/>
                <a:gd name="T3" fmla="*/ 57 h 909"/>
                <a:gd name="T4" fmla="*/ 6 w 727"/>
                <a:gd name="T5" fmla="*/ 76 h 909"/>
                <a:gd name="T6" fmla="*/ 12 w 727"/>
                <a:gd name="T7" fmla="*/ 70 h 909"/>
                <a:gd name="T8" fmla="*/ 20 w 727"/>
                <a:gd name="T9" fmla="*/ 77 h 909"/>
                <a:gd name="T10" fmla="*/ 36 w 727"/>
                <a:gd name="T11" fmla="*/ 89 h 909"/>
                <a:gd name="T12" fmla="*/ 36 w 727"/>
                <a:gd name="T13" fmla="*/ 84 h 909"/>
                <a:gd name="T14" fmla="*/ 40 w 727"/>
                <a:gd name="T15" fmla="*/ 81 h 909"/>
                <a:gd name="T16" fmla="*/ 38 w 727"/>
                <a:gd name="T17" fmla="*/ 75 h 909"/>
                <a:gd name="T18" fmla="*/ 61 w 727"/>
                <a:gd name="T19" fmla="*/ 75 h 909"/>
                <a:gd name="T20" fmla="*/ 61 w 727"/>
                <a:gd name="T21" fmla="*/ 70 h 909"/>
                <a:gd name="T22" fmla="*/ 62 w 727"/>
                <a:gd name="T23" fmla="*/ 64 h 909"/>
                <a:gd name="T24" fmla="*/ 68 w 727"/>
                <a:gd name="T25" fmla="*/ 50 h 909"/>
                <a:gd name="T26" fmla="*/ 61 w 727"/>
                <a:gd name="T27" fmla="*/ 42 h 909"/>
                <a:gd name="T28" fmla="*/ 50 w 727"/>
                <a:gd name="T29" fmla="*/ 51 h 909"/>
                <a:gd name="T30" fmla="*/ 28 w 727"/>
                <a:gd name="T31" fmla="*/ 50 h 909"/>
                <a:gd name="T32" fmla="*/ 16 w 727"/>
                <a:gd name="T33" fmla="*/ 43 h 909"/>
                <a:gd name="T34" fmla="*/ 9 w 727"/>
                <a:gd name="T35" fmla="*/ 27 h 909"/>
                <a:gd name="T36" fmla="*/ 4 w 727"/>
                <a:gd name="T37" fmla="*/ 20 h 909"/>
                <a:gd name="T38" fmla="*/ 37 w 727"/>
                <a:gd name="T39" fmla="*/ 19 h 909"/>
                <a:gd name="T40" fmla="*/ 58 w 727"/>
                <a:gd name="T41" fmla="*/ 0 h 909"/>
                <a:gd name="T42" fmla="*/ 74 w 727"/>
                <a:gd name="T43" fmla="*/ 27 h 909"/>
                <a:gd name="T44" fmla="*/ 77 w 727"/>
                <a:gd name="T45" fmla="*/ 48 h 909"/>
                <a:gd name="T46" fmla="*/ 81 w 727"/>
                <a:gd name="T47" fmla="*/ 68 h 909"/>
                <a:gd name="T48" fmla="*/ 72 w 727"/>
                <a:gd name="T49" fmla="*/ 88 h 909"/>
                <a:gd name="T50" fmla="*/ 48 w 727"/>
                <a:gd name="T51" fmla="*/ 101 h 909"/>
                <a:gd name="T52" fmla="*/ 27 w 727"/>
                <a:gd name="T53" fmla="*/ 100 h 909"/>
                <a:gd name="T54" fmla="*/ 13 w 727"/>
                <a:gd name="T55" fmla="*/ 96 h 909"/>
                <a:gd name="T56" fmla="*/ 4 w 727"/>
                <a:gd name="T57" fmla="*/ 73 h 909"/>
                <a:gd name="T58" fmla="*/ 4 w 727"/>
                <a:gd name="T59" fmla="*/ 44 h 909"/>
                <a:gd name="T60" fmla="*/ 0 w 727"/>
                <a:gd name="T61" fmla="*/ 22 h 909"/>
                <a:gd name="T62" fmla="*/ 5 w 727"/>
                <a:gd name="T63" fmla="*/ 29 h 90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27"/>
                <a:gd name="T97" fmla="*/ 0 h 909"/>
                <a:gd name="T98" fmla="*/ 727 w 727"/>
                <a:gd name="T99" fmla="*/ 909 h 90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27" h="909">
                  <a:moveTo>
                    <a:pt x="49" y="258"/>
                  </a:moveTo>
                  <a:lnTo>
                    <a:pt x="79" y="311"/>
                  </a:lnTo>
                  <a:lnTo>
                    <a:pt x="58" y="393"/>
                  </a:lnTo>
                  <a:lnTo>
                    <a:pt x="45" y="511"/>
                  </a:lnTo>
                  <a:lnTo>
                    <a:pt x="49" y="647"/>
                  </a:lnTo>
                  <a:lnTo>
                    <a:pt x="51" y="687"/>
                  </a:lnTo>
                  <a:lnTo>
                    <a:pt x="98" y="664"/>
                  </a:lnTo>
                  <a:lnTo>
                    <a:pt x="112" y="629"/>
                  </a:lnTo>
                  <a:lnTo>
                    <a:pt x="151" y="646"/>
                  </a:lnTo>
                  <a:lnTo>
                    <a:pt x="184" y="696"/>
                  </a:lnTo>
                  <a:lnTo>
                    <a:pt x="256" y="787"/>
                  </a:lnTo>
                  <a:lnTo>
                    <a:pt x="323" y="805"/>
                  </a:lnTo>
                  <a:lnTo>
                    <a:pt x="239" y="723"/>
                  </a:lnTo>
                  <a:lnTo>
                    <a:pt x="323" y="755"/>
                  </a:lnTo>
                  <a:lnTo>
                    <a:pt x="243" y="652"/>
                  </a:lnTo>
                  <a:lnTo>
                    <a:pt x="361" y="728"/>
                  </a:lnTo>
                  <a:lnTo>
                    <a:pt x="392" y="710"/>
                  </a:lnTo>
                  <a:lnTo>
                    <a:pt x="346" y="675"/>
                  </a:lnTo>
                  <a:lnTo>
                    <a:pt x="455" y="692"/>
                  </a:lnTo>
                  <a:lnTo>
                    <a:pt x="554" y="679"/>
                  </a:lnTo>
                  <a:lnTo>
                    <a:pt x="372" y="591"/>
                  </a:lnTo>
                  <a:lnTo>
                    <a:pt x="554" y="629"/>
                  </a:lnTo>
                  <a:lnTo>
                    <a:pt x="500" y="594"/>
                  </a:lnTo>
                  <a:lnTo>
                    <a:pt x="563" y="574"/>
                  </a:lnTo>
                  <a:lnTo>
                    <a:pt x="575" y="502"/>
                  </a:lnTo>
                  <a:lnTo>
                    <a:pt x="609" y="451"/>
                  </a:lnTo>
                  <a:lnTo>
                    <a:pt x="593" y="402"/>
                  </a:lnTo>
                  <a:lnTo>
                    <a:pt x="552" y="377"/>
                  </a:lnTo>
                  <a:lnTo>
                    <a:pt x="510" y="398"/>
                  </a:lnTo>
                  <a:lnTo>
                    <a:pt x="455" y="462"/>
                  </a:lnTo>
                  <a:lnTo>
                    <a:pt x="306" y="462"/>
                  </a:lnTo>
                  <a:lnTo>
                    <a:pt x="252" y="448"/>
                  </a:lnTo>
                  <a:lnTo>
                    <a:pt x="165" y="425"/>
                  </a:lnTo>
                  <a:lnTo>
                    <a:pt x="144" y="390"/>
                  </a:lnTo>
                  <a:lnTo>
                    <a:pt x="91" y="293"/>
                  </a:lnTo>
                  <a:lnTo>
                    <a:pt x="82" y="245"/>
                  </a:lnTo>
                  <a:lnTo>
                    <a:pt x="69" y="231"/>
                  </a:lnTo>
                  <a:lnTo>
                    <a:pt x="38" y="181"/>
                  </a:lnTo>
                  <a:lnTo>
                    <a:pt x="229" y="208"/>
                  </a:lnTo>
                  <a:lnTo>
                    <a:pt x="329" y="172"/>
                  </a:lnTo>
                  <a:lnTo>
                    <a:pt x="460" y="86"/>
                  </a:lnTo>
                  <a:lnTo>
                    <a:pt x="527" y="0"/>
                  </a:lnTo>
                  <a:lnTo>
                    <a:pt x="589" y="43"/>
                  </a:lnTo>
                  <a:lnTo>
                    <a:pt x="665" y="241"/>
                  </a:lnTo>
                  <a:lnTo>
                    <a:pt x="694" y="336"/>
                  </a:lnTo>
                  <a:lnTo>
                    <a:pt x="698" y="432"/>
                  </a:lnTo>
                  <a:lnTo>
                    <a:pt x="721" y="502"/>
                  </a:lnTo>
                  <a:lnTo>
                    <a:pt x="727" y="610"/>
                  </a:lnTo>
                  <a:lnTo>
                    <a:pt x="707" y="695"/>
                  </a:lnTo>
                  <a:lnTo>
                    <a:pt x="649" y="794"/>
                  </a:lnTo>
                  <a:lnTo>
                    <a:pt x="567" y="855"/>
                  </a:lnTo>
                  <a:lnTo>
                    <a:pt x="437" y="909"/>
                  </a:lnTo>
                  <a:lnTo>
                    <a:pt x="319" y="909"/>
                  </a:lnTo>
                  <a:lnTo>
                    <a:pt x="247" y="896"/>
                  </a:lnTo>
                  <a:lnTo>
                    <a:pt x="175" y="887"/>
                  </a:lnTo>
                  <a:lnTo>
                    <a:pt x="121" y="868"/>
                  </a:lnTo>
                  <a:lnTo>
                    <a:pt x="49" y="787"/>
                  </a:lnTo>
                  <a:lnTo>
                    <a:pt x="35" y="656"/>
                  </a:lnTo>
                  <a:lnTo>
                    <a:pt x="22" y="538"/>
                  </a:lnTo>
                  <a:lnTo>
                    <a:pt x="35" y="393"/>
                  </a:lnTo>
                  <a:lnTo>
                    <a:pt x="49" y="307"/>
                  </a:lnTo>
                  <a:lnTo>
                    <a:pt x="0" y="199"/>
                  </a:lnTo>
                  <a:lnTo>
                    <a:pt x="39" y="235"/>
                  </a:lnTo>
                  <a:lnTo>
                    <a:pt x="49" y="2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8" name="Freeform 95">
              <a:extLst>
                <a:ext uri="{FF2B5EF4-FFF2-40B4-BE49-F238E27FC236}">
                  <a16:creationId xmlns:a16="http://schemas.microsoft.com/office/drawing/2014/main" id="{CC11AB43-E5ED-44E4-9445-0F685B72BBBA}"/>
                </a:ext>
              </a:extLst>
            </p:cNvPr>
            <p:cNvSpPr>
              <a:spLocks/>
            </p:cNvSpPr>
            <p:nvPr/>
          </p:nvSpPr>
          <p:spPr bwMode="auto">
            <a:xfrm>
              <a:off x="5111" y="1718"/>
              <a:ext cx="158" cy="126"/>
            </a:xfrm>
            <a:custGeom>
              <a:avLst/>
              <a:gdLst>
                <a:gd name="T0" fmla="*/ 0 w 476"/>
                <a:gd name="T1" fmla="*/ 0 h 376"/>
                <a:gd name="T2" fmla="*/ 5 w 476"/>
                <a:gd name="T3" fmla="*/ 12 h 376"/>
                <a:gd name="T4" fmla="*/ 14 w 476"/>
                <a:gd name="T5" fmla="*/ 21 h 376"/>
                <a:gd name="T6" fmla="*/ 15 w 476"/>
                <a:gd name="T7" fmla="*/ 28 h 376"/>
                <a:gd name="T8" fmla="*/ 17 w 476"/>
                <a:gd name="T9" fmla="*/ 35 h 376"/>
                <a:gd name="T10" fmla="*/ 30 w 476"/>
                <a:gd name="T11" fmla="*/ 41 h 376"/>
                <a:gd name="T12" fmla="*/ 42 w 476"/>
                <a:gd name="T13" fmla="*/ 42 h 376"/>
                <a:gd name="T14" fmla="*/ 27 w 476"/>
                <a:gd name="T15" fmla="*/ 36 h 376"/>
                <a:gd name="T16" fmla="*/ 30 w 476"/>
                <a:gd name="T17" fmla="*/ 36 h 376"/>
                <a:gd name="T18" fmla="*/ 48 w 476"/>
                <a:gd name="T19" fmla="*/ 38 h 376"/>
                <a:gd name="T20" fmla="*/ 27 w 476"/>
                <a:gd name="T21" fmla="*/ 29 h 376"/>
                <a:gd name="T22" fmla="*/ 44 w 476"/>
                <a:gd name="T23" fmla="*/ 30 h 376"/>
                <a:gd name="T24" fmla="*/ 52 w 476"/>
                <a:gd name="T25" fmla="*/ 26 h 376"/>
                <a:gd name="T26" fmla="*/ 37 w 476"/>
                <a:gd name="T27" fmla="*/ 26 h 376"/>
                <a:gd name="T28" fmla="*/ 28 w 476"/>
                <a:gd name="T29" fmla="*/ 24 h 376"/>
                <a:gd name="T30" fmla="*/ 17 w 476"/>
                <a:gd name="T31" fmla="*/ 19 h 376"/>
                <a:gd name="T32" fmla="*/ 31 w 476"/>
                <a:gd name="T33" fmla="*/ 22 h 376"/>
                <a:gd name="T34" fmla="*/ 15 w 476"/>
                <a:gd name="T35" fmla="*/ 17 h 376"/>
                <a:gd name="T36" fmla="*/ 7 w 476"/>
                <a:gd name="T37" fmla="*/ 10 h 376"/>
                <a:gd name="T38" fmla="*/ 0 w 476"/>
                <a:gd name="T39" fmla="*/ 0 h 376"/>
                <a:gd name="T40" fmla="*/ 0 w 476"/>
                <a:gd name="T41" fmla="*/ 0 h 3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76"/>
                <a:gd name="T64" fmla="*/ 0 h 376"/>
                <a:gd name="T65" fmla="*/ 476 w 476"/>
                <a:gd name="T66" fmla="*/ 376 h 3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76" h="376">
                  <a:moveTo>
                    <a:pt x="0" y="0"/>
                  </a:moveTo>
                  <a:lnTo>
                    <a:pt x="47" y="109"/>
                  </a:lnTo>
                  <a:lnTo>
                    <a:pt x="123" y="190"/>
                  </a:lnTo>
                  <a:lnTo>
                    <a:pt x="137" y="254"/>
                  </a:lnTo>
                  <a:lnTo>
                    <a:pt x="150" y="312"/>
                  </a:lnTo>
                  <a:lnTo>
                    <a:pt x="272" y="363"/>
                  </a:lnTo>
                  <a:lnTo>
                    <a:pt x="382" y="376"/>
                  </a:lnTo>
                  <a:lnTo>
                    <a:pt x="241" y="317"/>
                  </a:lnTo>
                  <a:lnTo>
                    <a:pt x="272" y="317"/>
                  </a:lnTo>
                  <a:lnTo>
                    <a:pt x="439" y="340"/>
                  </a:lnTo>
                  <a:lnTo>
                    <a:pt x="248" y="264"/>
                  </a:lnTo>
                  <a:lnTo>
                    <a:pt x="400" y="271"/>
                  </a:lnTo>
                  <a:lnTo>
                    <a:pt x="476" y="236"/>
                  </a:lnTo>
                  <a:lnTo>
                    <a:pt x="331" y="236"/>
                  </a:lnTo>
                  <a:lnTo>
                    <a:pt x="254" y="216"/>
                  </a:lnTo>
                  <a:lnTo>
                    <a:pt x="156" y="173"/>
                  </a:lnTo>
                  <a:lnTo>
                    <a:pt x="281" y="199"/>
                  </a:lnTo>
                  <a:lnTo>
                    <a:pt x="133" y="155"/>
                  </a:lnTo>
                  <a:lnTo>
                    <a:pt x="60" y="8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49" name="Freeform 96">
              <a:extLst>
                <a:ext uri="{FF2B5EF4-FFF2-40B4-BE49-F238E27FC236}">
                  <a16:creationId xmlns:a16="http://schemas.microsoft.com/office/drawing/2014/main" id="{4FA89F3D-56BE-4C8D-BDD3-68F62D1A32C7}"/>
                </a:ext>
              </a:extLst>
            </p:cNvPr>
            <p:cNvSpPr>
              <a:spLocks/>
            </p:cNvSpPr>
            <p:nvPr/>
          </p:nvSpPr>
          <p:spPr bwMode="auto">
            <a:xfrm>
              <a:off x="5152" y="1363"/>
              <a:ext cx="238" cy="283"/>
            </a:xfrm>
            <a:custGeom>
              <a:avLst/>
              <a:gdLst>
                <a:gd name="T0" fmla="*/ 46 w 714"/>
                <a:gd name="T1" fmla="*/ 94 h 851"/>
                <a:gd name="T2" fmla="*/ 30 w 714"/>
                <a:gd name="T3" fmla="*/ 80 h 851"/>
                <a:gd name="T4" fmla="*/ 18 w 714"/>
                <a:gd name="T5" fmla="*/ 69 h 851"/>
                <a:gd name="T6" fmla="*/ 11 w 714"/>
                <a:gd name="T7" fmla="*/ 60 h 851"/>
                <a:gd name="T8" fmla="*/ 11 w 714"/>
                <a:gd name="T9" fmla="*/ 56 h 851"/>
                <a:gd name="T10" fmla="*/ 14 w 714"/>
                <a:gd name="T11" fmla="*/ 56 h 851"/>
                <a:gd name="T12" fmla="*/ 20 w 714"/>
                <a:gd name="T13" fmla="*/ 56 h 851"/>
                <a:gd name="T14" fmla="*/ 30 w 714"/>
                <a:gd name="T15" fmla="*/ 53 h 851"/>
                <a:gd name="T16" fmla="*/ 37 w 714"/>
                <a:gd name="T17" fmla="*/ 50 h 851"/>
                <a:gd name="T18" fmla="*/ 43 w 714"/>
                <a:gd name="T19" fmla="*/ 46 h 851"/>
                <a:gd name="T20" fmla="*/ 50 w 714"/>
                <a:gd name="T21" fmla="*/ 38 h 851"/>
                <a:gd name="T22" fmla="*/ 63 w 714"/>
                <a:gd name="T23" fmla="*/ 31 h 851"/>
                <a:gd name="T24" fmla="*/ 75 w 714"/>
                <a:gd name="T25" fmla="*/ 20 h 851"/>
                <a:gd name="T26" fmla="*/ 79 w 714"/>
                <a:gd name="T27" fmla="*/ 17 h 851"/>
                <a:gd name="T28" fmla="*/ 79 w 714"/>
                <a:gd name="T29" fmla="*/ 10 h 851"/>
                <a:gd name="T30" fmla="*/ 76 w 714"/>
                <a:gd name="T31" fmla="*/ 4 h 851"/>
                <a:gd name="T32" fmla="*/ 72 w 714"/>
                <a:gd name="T33" fmla="*/ 0 h 851"/>
                <a:gd name="T34" fmla="*/ 74 w 714"/>
                <a:gd name="T35" fmla="*/ 6 h 851"/>
                <a:gd name="T36" fmla="*/ 69 w 714"/>
                <a:gd name="T37" fmla="*/ 11 h 851"/>
                <a:gd name="T38" fmla="*/ 76 w 714"/>
                <a:gd name="T39" fmla="*/ 10 h 851"/>
                <a:gd name="T40" fmla="*/ 78 w 714"/>
                <a:gd name="T41" fmla="*/ 11 h 851"/>
                <a:gd name="T42" fmla="*/ 69 w 714"/>
                <a:gd name="T43" fmla="*/ 15 h 851"/>
                <a:gd name="T44" fmla="*/ 55 w 714"/>
                <a:gd name="T45" fmla="*/ 22 h 851"/>
                <a:gd name="T46" fmla="*/ 40 w 714"/>
                <a:gd name="T47" fmla="*/ 31 h 851"/>
                <a:gd name="T48" fmla="*/ 26 w 714"/>
                <a:gd name="T49" fmla="*/ 37 h 851"/>
                <a:gd name="T50" fmla="*/ 16 w 714"/>
                <a:gd name="T51" fmla="*/ 43 h 851"/>
                <a:gd name="T52" fmla="*/ 30 w 714"/>
                <a:gd name="T53" fmla="*/ 41 h 851"/>
                <a:gd name="T54" fmla="*/ 57 w 714"/>
                <a:gd name="T55" fmla="*/ 28 h 851"/>
                <a:gd name="T56" fmla="*/ 36 w 714"/>
                <a:gd name="T57" fmla="*/ 42 h 851"/>
                <a:gd name="T58" fmla="*/ 23 w 714"/>
                <a:gd name="T59" fmla="*/ 48 h 851"/>
                <a:gd name="T60" fmla="*/ 11 w 714"/>
                <a:gd name="T61" fmla="*/ 48 h 851"/>
                <a:gd name="T62" fmla="*/ 12 w 714"/>
                <a:gd name="T63" fmla="*/ 41 h 851"/>
                <a:gd name="T64" fmla="*/ 4 w 714"/>
                <a:gd name="T65" fmla="*/ 45 h 851"/>
                <a:gd name="T66" fmla="*/ 0 w 714"/>
                <a:gd name="T67" fmla="*/ 50 h 851"/>
                <a:gd name="T68" fmla="*/ 4 w 714"/>
                <a:gd name="T69" fmla="*/ 60 h 851"/>
                <a:gd name="T70" fmla="*/ 11 w 714"/>
                <a:gd name="T71" fmla="*/ 72 h 851"/>
                <a:gd name="T72" fmla="*/ 25 w 714"/>
                <a:gd name="T73" fmla="*/ 80 h 851"/>
                <a:gd name="T74" fmla="*/ 36 w 714"/>
                <a:gd name="T75" fmla="*/ 91 h 851"/>
                <a:gd name="T76" fmla="*/ 46 w 714"/>
                <a:gd name="T77" fmla="*/ 94 h 851"/>
                <a:gd name="T78" fmla="*/ 46 w 714"/>
                <a:gd name="T79" fmla="*/ 94 h 8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714"/>
                <a:gd name="T121" fmla="*/ 0 h 851"/>
                <a:gd name="T122" fmla="*/ 714 w 714"/>
                <a:gd name="T123" fmla="*/ 851 h 85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714" h="851">
                  <a:moveTo>
                    <a:pt x="411" y="851"/>
                  </a:moveTo>
                  <a:lnTo>
                    <a:pt x="273" y="722"/>
                  </a:lnTo>
                  <a:lnTo>
                    <a:pt x="165" y="623"/>
                  </a:lnTo>
                  <a:lnTo>
                    <a:pt x="98" y="538"/>
                  </a:lnTo>
                  <a:lnTo>
                    <a:pt x="99" y="507"/>
                  </a:lnTo>
                  <a:lnTo>
                    <a:pt x="128" y="507"/>
                  </a:lnTo>
                  <a:lnTo>
                    <a:pt x="177" y="507"/>
                  </a:lnTo>
                  <a:lnTo>
                    <a:pt x="271" y="482"/>
                  </a:lnTo>
                  <a:lnTo>
                    <a:pt x="335" y="455"/>
                  </a:lnTo>
                  <a:lnTo>
                    <a:pt x="388" y="413"/>
                  </a:lnTo>
                  <a:lnTo>
                    <a:pt x="449" y="346"/>
                  </a:lnTo>
                  <a:lnTo>
                    <a:pt x="563" y="281"/>
                  </a:lnTo>
                  <a:lnTo>
                    <a:pt x="678" y="181"/>
                  </a:lnTo>
                  <a:lnTo>
                    <a:pt x="714" y="149"/>
                  </a:lnTo>
                  <a:lnTo>
                    <a:pt x="714" y="90"/>
                  </a:lnTo>
                  <a:lnTo>
                    <a:pt x="682" y="32"/>
                  </a:lnTo>
                  <a:lnTo>
                    <a:pt x="650" y="0"/>
                  </a:lnTo>
                  <a:lnTo>
                    <a:pt x="663" y="56"/>
                  </a:lnTo>
                  <a:lnTo>
                    <a:pt x="620" y="96"/>
                  </a:lnTo>
                  <a:lnTo>
                    <a:pt x="688" y="93"/>
                  </a:lnTo>
                  <a:lnTo>
                    <a:pt x="701" y="101"/>
                  </a:lnTo>
                  <a:lnTo>
                    <a:pt x="623" y="136"/>
                  </a:lnTo>
                  <a:lnTo>
                    <a:pt x="498" y="195"/>
                  </a:lnTo>
                  <a:lnTo>
                    <a:pt x="362" y="278"/>
                  </a:lnTo>
                  <a:lnTo>
                    <a:pt x="231" y="334"/>
                  </a:lnTo>
                  <a:lnTo>
                    <a:pt x="141" y="390"/>
                  </a:lnTo>
                  <a:lnTo>
                    <a:pt x="267" y="372"/>
                  </a:lnTo>
                  <a:lnTo>
                    <a:pt x="514" y="257"/>
                  </a:lnTo>
                  <a:lnTo>
                    <a:pt x="326" y="376"/>
                  </a:lnTo>
                  <a:lnTo>
                    <a:pt x="208" y="431"/>
                  </a:lnTo>
                  <a:lnTo>
                    <a:pt x="101" y="435"/>
                  </a:lnTo>
                  <a:lnTo>
                    <a:pt x="112" y="370"/>
                  </a:lnTo>
                  <a:lnTo>
                    <a:pt x="35" y="409"/>
                  </a:lnTo>
                  <a:lnTo>
                    <a:pt x="0" y="455"/>
                  </a:lnTo>
                  <a:lnTo>
                    <a:pt x="32" y="538"/>
                  </a:lnTo>
                  <a:lnTo>
                    <a:pt x="99" y="656"/>
                  </a:lnTo>
                  <a:lnTo>
                    <a:pt x="226" y="728"/>
                  </a:lnTo>
                  <a:lnTo>
                    <a:pt x="327" y="824"/>
                  </a:lnTo>
                  <a:lnTo>
                    <a:pt x="411" y="8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0" name="Freeform 97">
              <a:extLst>
                <a:ext uri="{FF2B5EF4-FFF2-40B4-BE49-F238E27FC236}">
                  <a16:creationId xmlns:a16="http://schemas.microsoft.com/office/drawing/2014/main" id="{5B291B02-B9A6-4753-8085-F0B032DA4C7F}"/>
                </a:ext>
              </a:extLst>
            </p:cNvPr>
            <p:cNvSpPr>
              <a:spLocks/>
            </p:cNvSpPr>
            <p:nvPr/>
          </p:nvSpPr>
          <p:spPr bwMode="auto">
            <a:xfrm>
              <a:off x="5039" y="1463"/>
              <a:ext cx="77" cy="257"/>
            </a:xfrm>
            <a:custGeom>
              <a:avLst/>
              <a:gdLst>
                <a:gd name="T0" fmla="*/ 21 w 231"/>
                <a:gd name="T1" fmla="*/ 83 h 771"/>
                <a:gd name="T2" fmla="*/ 16 w 231"/>
                <a:gd name="T3" fmla="*/ 70 h 771"/>
                <a:gd name="T4" fmla="*/ 13 w 231"/>
                <a:gd name="T5" fmla="*/ 62 h 771"/>
                <a:gd name="T6" fmla="*/ 10 w 231"/>
                <a:gd name="T7" fmla="*/ 53 h 771"/>
                <a:gd name="T8" fmla="*/ 8 w 231"/>
                <a:gd name="T9" fmla="*/ 46 h 771"/>
                <a:gd name="T10" fmla="*/ 6 w 231"/>
                <a:gd name="T11" fmla="*/ 38 h 771"/>
                <a:gd name="T12" fmla="*/ 2 w 231"/>
                <a:gd name="T13" fmla="*/ 27 h 771"/>
                <a:gd name="T14" fmla="*/ 0 w 231"/>
                <a:gd name="T15" fmla="*/ 20 h 771"/>
                <a:gd name="T16" fmla="*/ 1 w 231"/>
                <a:gd name="T17" fmla="*/ 13 h 771"/>
                <a:gd name="T18" fmla="*/ 4 w 231"/>
                <a:gd name="T19" fmla="*/ 6 h 771"/>
                <a:gd name="T20" fmla="*/ 10 w 231"/>
                <a:gd name="T21" fmla="*/ 0 h 771"/>
                <a:gd name="T22" fmla="*/ 9 w 231"/>
                <a:gd name="T23" fmla="*/ 8 h 771"/>
                <a:gd name="T24" fmla="*/ 7 w 231"/>
                <a:gd name="T25" fmla="*/ 16 h 771"/>
                <a:gd name="T26" fmla="*/ 5 w 231"/>
                <a:gd name="T27" fmla="*/ 13 h 771"/>
                <a:gd name="T28" fmla="*/ 4 w 231"/>
                <a:gd name="T29" fmla="*/ 18 h 771"/>
                <a:gd name="T30" fmla="*/ 8 w 231"/>
                <a:gd name="T31" fmla="*/ 22 h 771"/>
                <a:gd name="T32" fmla="*/ 13 w 231"/>
                <a:gd name="T33" fmla="*/ 28 h 771"/>
                <a:gd name="T34" fmla="*/ 10 w 231"/>
                <a:gd name="T35" fmla="*/ 42 h 771"/>
                <a:gd name="T36" fmla="*/ 10 w 231"/>
                <a:gd name="T37" fmla="*/ 48 h 771"/>
                <a:gd name="T38" fmla="*/ 16 w 231"/>
                <a:gd name="T39" fmla="*/ 63 h 771"/>
                <a:gd name="T40" fmla="*/ 26 w 231"/>
                <a:gd name="T41" fmla="*/ 86 h 771"/>
                <a:gd name="T42" fmla="*/ 21 w 231"/>
                <a:gd name="T43" fmla="*/ 83 h 771"/>
                <a:gd name="T44" fmla="*/ 21 w 231"/>
                <a:gd name="T45" fmla="*/ 83 h 7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31"/>
                <a:gd name="T70" fmla="*/ 0 h 771"/>
                <a:gd name="T71" fmla="*/ 231 w 231"/>
                <a:gd name="T72" fmla="*/ 771 h 7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31" h="771">
                  <a:moveTo>
                    <a:pt x="191" y="745"/>
                  </a:moveTo>
                  <a:lnTo>
                    <a:pt x="140" y="628"/>
                  </a:lnTo>
                  <a:lnTo>
                    <a:pt x="119" y="559"/>
                  </a:lnTo>
                  <a:lnTo>
                    <a:pt x="92" y="473"/>
                  </a:lnTo>
                  <a:lnTo>
                    <a:pt x="76" y="414"/>
                  </a:lnTo>
                  <a:lnTo>
                    <a:pt x="52" y="338"/>
                  </a:lnTo>
                  <a:lnTo>
                    <a:pt x="16" y="242"/>
                  </a:lnTo>
                  <a:lnTo>
                    <a:pt x="0" y="176"/>
                  </a:lnTo>
                  <a:lnTo>
                    <a:pt x="6" y="114"/>
                  </a:lnTo>
                  <a:lnTo>
                    <a:pt x="36" y="58"/>
                  </a:lnTo>
                  <a:lnTo>
                    <a:pt x="89" y="0"/>
                  </a:lnTo>
                  <a:lnTo>
                    <a:pt x="79" y="72"/>
                  </a:lnTo>
                  <a:lnTo>
                    <a:pt x="65" y="140"/>
                  </a:lnTo>
                  <a:lnTo>
                    <a:pt x="43" y="114"/>
                  </a:lnTo>
                  <a:lnTo>
                    <a:pt x="36" y="163"/>
                  </a:lnTo>
                  <a:lnTo>
                    <a:pt x="72" y="200"/>
                  </a:lnTo>
                  <a:lnTo>
                    <a:pt x="115" y="249"/>
                  </a:lnTo>
                  <a:lnTo>
                    <a:pt x="94" y="377"/>
                  </a:lnTo>
                  <a:lnTo>
                    <a:pt x="94" y="434"/>
                  </a:lnTo>
                  <a:lnTo>
                    <a:pt x="144" y="570"/>
                  </a:lnTo>
                  <a:lnTo>
                    <a:pt x="231" y="771"/>
                  </a:lnTo>
                  <a:lnTo>
                    <a:pt x="191" y="7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1" name="Freeform 98">
              <a:extLst>
                <a:ext uri="{FF2B5EF4-FFF2-40B4-BE49-F238E27FC236}">
                  <a16:creationId xmlns:a16="http://schemas.microsoft.com/office/drawing/2014/main" id="{169D3DEE-134C-4789-9343-6B74F21AAC43}"/>
                </a:ext>
              </a:extLst>
            </p:cNvPr>
            <p:cNvSpPr>
              <a:spLocks/>
            </p:cNvSpPr>
            <p:nvPr/>
          </p:nvSpPr>
          <p:spPr bwMode="auto">
            <a:xfrm>
              <a:off x="5049" y="1475"/>
              <a:ext cx="195" cy="222"/>
            </a:xfrm>
            <a:custGeom>
              <a:avLst/>
              <a:gdLst>
                <a:gd name="T0" fmla="*/ 0 w 583"/>
                <a:gd name="T1" fmla="*/ 24 h 666"/>
                <a:gd name="T2" fmla="*/ 4 w 583"/>
                <a:gd name="T3" fmla="*/ 17 h 666"/>
                <a:gd name="T4" fmla="*/ 8 w 583"/>
                <a:gd name="T5" fmla="*/ 20 h 666"/>
                <a:gd name="T6" fmla="*/ 13 w 583"/>
                <a:gd name="T7" fmla="*/ 15 h 666"/>
                <a:gd name="T8" fmla="*/ 17 w 583"/>
                <a:gd name="T9" fmla="*/ 8 h 666"/>
                <a:gd name="T10" fmla="*/ 18 w 583"/>
                <a:gd name="T11" fmla="*/ 4 h 666"/>
                <a:gd name="T12" fmla="*/ 23 w 583"/>
                <a:gd name="T13" fmla="*/ 3 h 666"/>
                <a:gd name="T14" fmla="*/ 29 w 583"/>
                <a:gd name="T15" fmla="*/ 0 h 666"/>
                <a:gd name="T16" fmla="*/ 28 w 583"/>
                <a:gd name="T17" fmla="*/ 5 h 666"/>
                <a:gd name="T18" fmla="*/ 33 w 583"/>
                <a:gd name="T19" fmla="*/ 6 h 666"/>
                <a:gd name="T20" fmla="*/ 45 w 583"/>
                <a:gd name="T21" fmla="*/ 32 h 666"/>
                <a:gd name="T22" fmla="*/ 58 w 583"/>
                <a:gd name="T23" fmla="*/ 55 h 666"/>
                <a:gd name="T24" fmla="*/ 43 w 583"/>
                <a:gd name="T25" fmla="*/ 42 h 666"/>
                <a:gd name="T26" fmla="*/ 35 w 583"/>
                <a:gd name="T27" fmla="*/ 23 h 666"/>
                <a:gd name="T28" fmla="*/ 29 w 583"/>
                <a:gd name="T29" fmla="*/ 28 h 666"/>
                <a:gd name="T30" fmla="*/ 39 w 583"/>
                <a:gd name="T31" fmla="*/ 45 h 666"/>
                <a:gd name="T32" fmla="*/ 65 w 583"/>
                <a:gd name="T33" fmla="*/ 62 h 666"/>
                <a:gd name="T34" fmla="*/ 53 w 583"/>
                <a:gd name="T35" fmla="*/ 70 h 666"/>
                <a:gd name="T36" fmla="*/ 39 w 583"/>
                <a:gd name="T37" fmla="*/ 74 h 666"/>
                <a:gd name="T38" fmla="*/ 27 w 583"/>
                <a:gd name="T39" fmla="*/ 73 h 666"/>
                <a:gd name="T40" fmla="*/ 17 w 583"/>
                <a:gd name="T41" fmla="*/ 72 h 666"/>
                <a:gd name="T42" fmla="*/ 11 w 583"/>
                <a:gd name="T43" fmla="*/ 44 h 666"/>
                <a:gd name="T44" fmla="*/ 10 w 583"/>
                <a:gd name="T45" fmla="*/ 27 h 666"/>
                <a:gd name="T46" fmla="*/ 0 w 583"/>
                <a:gd name="T47" fmla="*/ 24 h 666"/>
                <a:gd name="T48" fmla="*/ 0 w 583"/>
                <a:gd name="T49" fmla="*/ 24 h 66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583"/>
                <a:gd name="T76" fmla="*/ 0 h 666"/>
                <a:gd name="T77" fmla="*/ 583 w 583"/>
                <a:gd name="T78" fmla="*/ 666 h 66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583" h="666">
                  <a:moveTo>
                    <a:pt x="0" y="217"/>
                  </a:moveTo>
                  <a:lnTo>
                    <a:pt x="33" y="152"/>
                  </a:lnTo>
                  <a:lnTo>
                    <a:pt x="70" y="182"/>
                  </a:lnTo>
                  <a:lnTo>
                    <a:pt x="118" y="136"/>
                  </a:lnTo>
                  <a:lnTo>
                    <a:pt x="148" y="75"/>
                  </a:lnTo>
                  <a:lnTo>
                    <a:pt x="158" y="40"/>
                  </a:lnTo>
                  <a:lnTo>
                    <a:pt x="208" y="24"/>
                  </a:lnTo>
                  <a:lnTo>
                    <a:pt x="263" y="0"/>
                  </a:lnTo>
                  <a:lnTo>
                    <a:pt x="253" y="49"/>
                  </a:lnTo>
                  <a:lnTo>
                    <a:pt x="297" y="57"/>
                  </a:lnTo>
                  <a:lnTo>
                    <a:pt x="408" y="284"/>
                  </a:lnTo>
                  <a:lnTo>
                    <a:pt x="520" y="499"/>
                  </a:lnTo>
                  <a:lnTo>
                    <a:pt x="390" y="376"/>
                  </a:lnTo>
                  <a:lnTo>
                    <a:pt x="314" y="211"/>
                  </a:lnTo>
                  <a:lnTo>
                    <a:pt x="260" y="254"/>
                  </a:lnTo>
                  <a:lnTo>
                    <a:pt x="347" y="403"/>
                  </a:lnTo>
                  <a:lnTo>
                    <a:pt x="583" y="561"/>
                  </a:lnTo>
                  <a:lnTo>
                    <a:pt x="468" y="631"/>
                  </a:lnTo>
                  <a:lnTo>
                    <a:pt x="350" y="666"/>
                  </a:lnTo>
                  <a:lnTo>
                    <a:pt x="245" y="653"/>
                  </a:lnTo>
                  <a:lnTo>
                    <a:pt x="148" y="646"/>
                  </a:lnTo>
                  <a:lnTo>
                    <a:pt x="100" y="392"/>
                  </a:lnTo>
                  <a:lnTo>
                    <a:pt x="90" y="244"/>
                  </a:lnTo>
                  <a:lnTo>
                    <a:pt x="0" y="2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2" name="Freeform 99">
              <a:extLst>
                <a:ext uri="{FF2B5EF4-FFF2-40B4-BE49-F238E27FC236}">
                  <a16:creationId xmlns:a16="http://schemas.microsoft.com/office/drawing/2014/main" id="{C0D0FBFB-5F8C-4DF2-B987-4A41CA99B527}"/>
                </a:ext>
              </a:extLst>
            </p:cNvPr>
            <p:cNvSpPr>
              <a:spLocks/>
            </p:cNvSpPr>
            <p:nvPr/>
          </p:nvSpPr>
          <p:spPr bwMode="auto">
            <a:xfrm>
              <a:off x="5116" y="1315"/>
              <a:ext cx="266" cy="124"/>
            </a:xfrm>
            <a:custGeom>
              <a:avLst/>
              <a:gdLst>
                <a:gd name="T0" fmla="*/ 1 w 800"/>
                <a:gd name="T1" fmla="*/ 41 h 370"/>
                <a:gd name="T2" fmla="*/ 8 w 800"/>
                <a:gd name="T3" fmla="*/ 42 h 370"/>
                <a:gd name="T4" fmla="*/ 22 w 800"/>
                <a:gd name="T5" fmla="*/ 37 h 370"/>
                <a:gd name="T6" fmla="*/ 36 w 800"/>
                <a:gd name="T7" fmla="*/ 30 h 370"/>
                <a:gd name="T8" fmla="*/ 48 w 800"/>
                <a:gd name="T9" fmla="*/ 26 h 370"/>
                <a:gd name="T10" fmla="*/ 66 w 800"/>
                <a:gd name="T11" fmla="*/ 21 h 370"/>
                <a:gd name="T12" fmla="*/ 79 w 800"/>
                <a:gd name="T13" fmla="*/ 15 h 370"/>
                <a:gd name="T14" fmla="*/ 79 w 800"/>
                <a:gd name="T15" fmla="*/ 12 h 370"/>
                <a:gd name="T16" fmla="*/ 88 w 800"/>
                <a:gd name="T17" fmla="*/ 3 h 370"/>
                <a:gd name="T18" fmla="*/ 86 w 800"/>
                <a:gd name="T19" fmla="*/ 0 h 370"/>
                <a:gd name="T20" fmla="*/ 82 w 800"/>
                <a:gd name="T21" fmla="*/ 4 h 370"/>
                <a:gd name="T22" fmla="*/ 71 w 800"/>
                <a:gd name="T23" fmla="*/ 12 h 370"/>
                <a:gd name="T24" fmla="*/ 63 w 800"/>
                <a:gd name="T25" fmla="*/ 16 h 370"/>
                <a:gd name="T26" fmla="*/ 54 w 800"/>
                <a:gd name="T27" fmla="*/ 16 h 370"/>
                <a:gd name="T28" fmla="*/ 37 w 800"/>
                <a:gd name="T29" fmla="*/ 21 h 370"/>
                <a:gd name="T30" fmla="*/ 33 w 800"/>
                <a:gd name="T31" fmla="*/ 28 h 370"/>
                <a:gd name="T32" fmla="*/ 16 w 800"/>
                <a:gd name="T33" fmla="*/ 35 h 370"/>
                <a:gd name="T34" fmla="*/ 16 w 800"/>
                <a:gd name="T35" fmla="*/ 28 h 370"/>
                <a:gd name="T36" fmla="*/ 17 w 800"/>
                <a:gd name="T37" fmla="*/ 23 h 370"/>
                <a:gd name="T38" fmla="*/ 15 w 800"/>
                <a:gd name="T39" fmla="*/ 24 h 370"/>
                <a:gd name="T40" fmla="*/ 13 w 800"/>
                <a:gd name="T41" fmla="*/ 32 h 370"/>
                <a:gd name="T42" fmla="*/ 8 w 800"/>
                <a:gd name="T43" fmla="*/ 36 h 370"/>
                <a:gd name="T44" fmla="*/ 3 w 800"/>
                <a:gd name="T45" fmla="*/ 33 h 370"/>
                <a:gd name="T46" fmla="*/ 0 w 800"/>
                <a:gd name="T47" fmla="*/ 35 h 370"/>
                <a:gd name="T48" fmla="*/ 1 w 800"/>
                <a:gd name="T49" fmla="*/ 41 h 370"/>
                <a:gd name="T50" fmla="*/ 1 w 800"/>
                <a:gd name="T51" fmla="*/ 41 h 3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800"/>
                <a:gd name="T79" fmla="*/ 0 h 370"/>
                <a:gd name="T80" fmla="*/ 800 w 800"/>
                <a:gd name="T81" fmla="*/ 370 h 3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800" h="370">
                  <a:moveTo>
                    <a:pt x="9" y="360"/>
                  </a:moveTo>
                  <a:lnTo>
                    <a:pt x="74" y="370"/>
                  </a:lnTo>
                  <a:lnTo>
                    <a:pt x="197" y="324"/>
                  </a:lnTo>
                  <a:lnTo>
                    <a:pt x="321" y="273"/>
                  </a:lnTo>
                  <a:lnTo>
                    <a:pt x="437" y="232"/>
                  </a:lnTo>
                  <a:lnTo>
                    <a:pt x="596" y="192"/>
                  </a:lnTo>
                  <a:lnTo>
                    <a:pt x="713" y="136"/>
                  </a:lnTo>
                  <a:lnTo>
                    <a:pt x="713" y="109"/>
                  </a:lnTo>
                  <a:lnTo>
                    <a:pt x="800" y="29"/>
                  </a:lnTo>
                  <a:lnTo>
                    <a:pt x="780" y="0"/>
                  </a:lnTo>
                  <a:lnTo>
                    <a:pt x="744" y="33"/>
                  </a:lnTo>
                  <a:lnTo>
                    <a:pt x="641" y="105"/>
                  </a:lnTo>
                  <a:lnTo>
                    <a:pt x="568" y="145"/>
                  </a:lnTo>
                  <a:lnTo>
                    <a:pt x="484" y="145"/>
                  </a:lnTo>
                  <a:lnTo>
                    <a:pt x="332" y="192"/>
                  </a:lnTo>
                  <a:lnTo>
                    <a:pt x="300" y="255"/>
                  </a:lnTo>
                  <a:lnTo>
                    <a:pt x="148" y="310"/>
                  </a:lnTo>
                  <a:lnTo>
                    <a:pt x="143" y="247"/>
                  </a:lnTo>
                  <a:lnTo>
                    <a:pt x="157" y="208"/>
                  </a:lnTo>
                  <a:lnTo>
                    <a:pt x="137" y="214"/>
                  </a:lnTo>
                  <a:lnTo>
                    <a:pt x="114" y="287"/>
                  </a:lnTo>
                  <a:lnTo>
                    <a:pt x="71" y="320"/>
                  </a:lnTo>
                  <a:lnTo>
                    <a:pt x="29" y="293"/>
                  </a:lnTo>
                  <a:lnTo>
                    <a:pt x="0" y="309"/>
                  </a:lnTo>
                  <a:lnTo>
                    <a:pt x="9" y="3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3" name="Freeform 100">
              <a:extLst>
                <a:ext uri="{FF2B5EF4-FFF2-40B4-BE49-F238E27FC236}">
                  <a16:creationId xmlns:a16="http://schemas.microsoft.com/office/drawing/2014/main" id="{C84B80FB-A774-425D-9CBD-B116CDFC192D}"/>
                </a:ext>
              </a:extLst>
            </p:cNvPr>
            <p:cNvSpPr>
              <a:spLocks/>
            </p:cNvSpPr>
            <p:nvPr/>
          </p:nvSpPr>
          <p:spPr bwMode="auto">
            <a:xfrm>
              <a:off x="5051" y="1398"/>
              <a:ext cx="107" cy="78"/>
            </a:xfrm>
            <a:custGeom>
              <a:avLst/>
              <a:gdLst>
                <a:gd name="T0" fmla="*/ 31 w 321"/>
                <a:gd name="T1" fmla="*/ 12 h 234"/>
                <a:gd name="T2" fmla="*/ 36 w 321"/>
                <a:gd name="T3" fmla="*/ 14 h 234"/>
                <a:gd name="T4" fmla="*/ 26 w 321"/>
                <a:gd name="T5" fmla="*/ 14 h 234"/>
                <a:gd name="T6" fmla="*/ 16 w 321"/>
                <a:gd name="T7" fmla="*/ 16 h 234"/>
                <a:gd name="T8" fmla="*/ 9 w 321"/>
                <a:gd name="T9" fmla="*/ 21 h 234"/>
                <a:gd name="T10" fmla="*/ 2 w 321"/>
                <a:gd name="T11" fmla="*/ 26 h 234"/>
                <a:gd name="T12" fmla="*/ 0 w 321"/>
                <a:gd name="T13" fmla="*/ 18 h 234"/>
                <a:gd name="T14" fmla="*/ 0 w 321"/>
                <a:gd name="T15" fmla="*/ 13 h 234"/>
                <a:gd name="T16" fmla="*/ 1 w 321"/>
                <a:gd name="T17" fmla="*/ 7 h 234"/>
                <a:gd name="T18" fmla="*/ 3 w 321"/>
                <a:gd name="T19" fmla="*/ 4 h 234"/>
                <a:gd name="T20" fmla="*/ 6 w 321"/>
                <a:gd name="T21" fmla="*/ 0 h 234"/>
                <a:gd name="T22" fmla="*/ 7 w 321"/>
                <a:gd name="T23" fmla="*/ 1 h 234"/>
                <a:gd name="T24" fmla="*/ 5 w 321"/>
                <a:gd name="T25" fmla="*/ 4 h 234"/>
                <a:gd name="T26" fmla="*/ 3 w 321"/>
                <a:gd name="T27" fmla="*/ 9 h 234"/>
                <a:gd name="T28" fmla="*/ 5 w 321"/>
                <a:gd name="T29" fmla="*/ 12 h 234"/>
                <a:gd name="T30" fmla="*/ 9 w 321"/>
                <a:gd name="T31" fmla="*/ 14 h 234"/>
                <a:gd name="T32" fmla="*/ 13 w 321"/>
                <a:gd name="T33" fmla="*/ 13 h 234"/>
                <a:gd name="T34" fmla="*/ 23 w 321"/>
                <a:gd name="T35" fmla="*/ 10 h 234"/>
                <a:gd name="T36" fmla="*/ 31 w 321"/>
                <a:gd name="T37" fmla="*/ 12 h 234"/>
                <a:gd name="T38" fmla="*/ 31 w 321"/>
                <a:gd name="T39" fmla="*/ 12 h 2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1"/>
                <a:gd name="T61" fmla="*/ 0 h 234"/>
                <a:gd name="T62" fmla="*/ 321 w 321"/>
                <a:gd name="T63" fmla="*/ 234 h 2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1" h="234">
                  <a:moveTo>
                    <a:pt x="277" y="109"/>
                  </a:moveTo>
                  <a:lnTo>
                    <a:pt x="321" y="123"/>
                  </a:lnTo>
                  <a:lnTo>
                    <a:pt x="234" y="126"/>
                  </a:lnTo>
                  <a:lnTo>
                    <a:pt x="142" y="142"/>
                  </a:lnTo>
                  <a:lnTo>
                    <a:pt x="81" y="186"/>
                  </a:lnTo>
                  <a:lnTo>
                    <a:pt x="21" y="234"/>
                  </a:lnTo>
                  <a:lnTo>
                    <a:pt x="4" y="166"/>
                  </a:lnTo>
                  <a:lnTo>
                    <a:pt x="0" y="115"/>
                  </a:lnTo>
                  <a:lnTo>
                    <a:pt x="13" y="67"/>
                  </a:lnTo>
                  <a:lnTo>
                    <a:pt x="30" y="40"/>
                  </a:lnTo>
                  <a:lnTo>
                    <a:pt x="58" y="0"/>
                  </a:lnTo>
                  <a:lnTo>
                    <a:pt x="67" y="8"/>
                  </a:lnTo>
                  <a:lnTo>
                    <a:pt x="46" y="36"/>
                  </a:lnTo>
                  <a:lnTo>
                    <a:pt x="30" y="82"/>
                  </a:lnTo>
                  <a:lnTo>
                    <a:pt x="47" y="112"/>
                  </a:lnTo>
                  <a:lnTo>
                    <a:pt x="79" y="123"/>
                  </a:lnTo>
                  <a:lnTo>
                    <a:pt x="116" y="120"/>
                  </a:lnTo>
                  <a:lnTo>
                    <a:pt x="203" y="86"/>
                  </a:lnTo>
                  <a:lnTo>
                    <a:pt x="277"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4" name="Freeform 101">
              <a:extLst>
                <a:ext uri="{FF2B5EF4-FFF2-40B4-BE49-F238E27FC236}">
                  <a16:creationId xmlns:a16="http://schemas.microsoft.com/office/drawing/2014/main" id="{269C829A-3516-43BF-8B29-811E6A11E695}"/>
                </a:ext>
              </a:extLst>
            </p:cNvPr>
            <p:cNvSpPr>
              <a:spLocks/>
            </p:cNvSpPr>
            <p:nvPr/>
          </p:nvSpPr>
          <p:spPr bwMode="auto">
            <a:xfrm>
              <a:off x="5056" y="1277"/>
              <a:ext cx="342" cy="141"/>
            </a:xfrm>
            <a:custGeom>
              <a:avLst/>
              <a:gdLst>
                <a:gd name="T0" fmla="*/ 9 w 1025"/>
                <a:gd name="T1" fmla="*/ 32 h 425"/>
                <a:gd name="T2" fmla="*/ 4 w 1025"/>
                <a:gd name="T3" fmla="*/ 33 h 425"/>
                <a:gd name="T4" fmla="*/ 1 w 1025"/>
                <a:gd name="T5" fmla="*/ 37 h 425"/>
                <a:gd name="T6" fmla="*/ 0 w 1025"/>
                <a:gd name="T7" fmla="*/ 40 h 425"/>
                <a:gd name="T8" fmla="*/ 0 w 1025"/>
                <a:gd name="T9" fmla="*/ 47 h 425"/>
                <a:gd name="T10" fmla="*/ 2 w 1025"/>
                <a:gd name="T11" fmla="*/ 44 h 425"/>
                <a:gd name="T12" fmla="*/ 7 w 1025"/>
                <a:gd name="T13" fmla="*/ 36 h 425"/>
                <a:gd name="T14" fmla="*/ 15 w 1025"/>
                <a:gd name="T15" fmla="*/ 32 h 425"/>
                <a:gd name="T16" fmla="*/ 25 w 1025"/>
                <a:gd name="T17" fmla="*/ 31 h 425"/>
                <a:gd name="T18" fmla="*/ 37 w 1025"/>
                <a:gd name="T19" fmla="*/ 26 h 425"/>
                <a:gd name="T20" fmla="*/ 56 w 1025"/>
                <a:gd name="T21" fmla="*/ 20 h 425"/>
                <a:gd name="T22" fmla="*/ 83 w 1025"/>
                <a:gd name="T23" fmla="*/ 12 h 425"/>
                <a:gd name="T24" fmla="*/ 107 w 1025"/>
                <a:gd name="T25" fmla="*/ 7 h 425"/>
                <a:gd name="T26" fmla="*/ 114 w 1025"/>
                <a:gd name="T27" fmla="*/ 0 h 425"/>
                <a:gd name="T28" fmla="*/ 93 w 1025"/>
                <a:gd name="T29" fmla="*/ 7 h 425"/>
                <a:gd name="T30" fmla="*/ 64 w 1025"/>
                <a:gd name="T31" fmla="*/ 15 h 425"/>
                <a:gd name="T32" fmla="*/ 49 w 1025"/>
                <a:gd name="T33" fmla="*/ 21 h 425"/>
                <a:gd name="T34" fmla="*/ 33 w 1025"/>
                <a:gd name="T35" fmla="*/ 26 h 425"/>
                <a:gd name="T36" fmla="*/ 20 w 1025"/>
                <a:gd name="T37" fmla="*/ 28 h 425"/>
                <a:gd name="T38" fmla="*/ 11 w 1025"/>
                <a:gd name="T39" fmla="*/ 29 h 425"/>
                <a:gd name="T40" fmla="*/ 9 w 1025"/>
                <a:gd name="T41" fmla="*/ 32 h 425"/>
                <a:gd name="T42" fmla="*/ 9 w 1025"/>
                <a:gd name="T43" fmla="*/ 32 h 42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25"/>
                <a:gd name="T67" fmla="*/ 0 h 425"/>
                <a:gd name="T68" fmla="*/ 1025 w 1025"/>
                <a:gd name="T69" fmla="*/ 425 h 42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25" h="425">
                  <a:moveTo>
                    <a:pt x="83" y="285"/>
                  </a:moveTo>
                  <a:lnTo>
                    <a:pt x="40" y="301"/>
                  </a:lnTo>
                  <a:lnTo>
                    <a:pt x="7" y="341"/>
                  </a:lnTo>
                  <a:lnTo>
                    <a:pt x="0" y="369"/>
                  </a:lnTo>
                  <a:lnTo>
                    <a:pt x="4" y="425"/>
                  </a:lnTo>
                  <a:lnTo>
                    <a:pt x="19" y="403"/>
                  </a:lnTo>
                  <a:lnTo>
                    <a:pt x="65" y="327"/>
                  </a:lnTo>
                  <a:lnTo>
                    <a:pt x="133" y="290"/>
                  </a:lnTo>
                  <a:lnTo>
                    <a:pt x="227" y="281"/>
                  </a:lnTo>
                  <a:lnTo>
                    <a:pt x="334" y="238"/>
                  </a:lnTo>
                  <a:lnTo>
                    <a:pt x="508" y="182"/>
                  </a:lnTo>
                  <a:lnTo>
                    <a:pt x="749" y="104"/>
                  </a:lnTo>
                  <a:lnTo>
                    <a:pt x="965" y="63"/>
                  </a:lnTo>
                  <a:lnTo>
                    <a:pt x="1025" y="0"/>
                  </a:lnTo>
                  <a:lnTo>
                    <a:pt x="837" y="63"/>
                  </a:lnTo>
                  <a:lnTo>
                    <a:pt x="576" y="136"/>
                  </a:lnTo>
                  <a:lnTo>
                    <a:pt x="445" y="188"/>
                  </a:lnTo>
                  <a:lnTo>
                    <a:pt x="297" y="235"/>
                  </a:lnTo>
                  <a:lnTo>
                    <a:pt x="179" y="252"/>
                  </a:lnTo>
                  <a:lnTo>
                    <a:pt x="103" y="265"/>
                  </a:lnTo>
                  <a:lnTo>
                    <a:pt x="83" y="28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5" name="Freeform 102">
              <a:extLst>
                <a:ext uri="{FF2B5EF4-FFF2-40B4-BE49-F238E27FC236}">
                  <a16:creationId xmlns:a16="http://schemas.microsoft.com/office/drawing/2014/main" id="{7BB225DD-813A-45A0-8FD7-DDCB467BCF28}"/>
                </a:ext>
              </a:extLst>
            </p:cNvPr>
            <p:cNvSpPr>
              <a:spLocks/>
            </p:cNvSpPr>
            <p:nvPr/>
          </p:nvSpPr>
          <p:spPr bwMode="auto">
            <a:xfrm>
              <a:off x="5027" y="1564"/>
              <a:ext cx="50" cy="120"/>
            </a:xfrm>
            <a:custGeom>
              <a:avLst/>
              <a:gdLst>
                <a:gd name="T0" fmla="*/ 10 w 151"/>
                <a:gd name="T1" fmla="*/ 5 h 360"/>
                <a:gd name="T2" fmla="*/ 6 w 151"/>
                <a:gd name="T3" fmla="*/ 19 h 360"/>
                <a:gd name="T4" fmla="*/ 12 w 151"/>
                <a:gd name="T5" fmla="*/ 19 h 360"/>
                <a:gd name="T6" fmla="*/ 17 w 151"/>
                <a:gd name="T7" fmla="*/ 20 h 360"/>
                <a:gd name="T8" fmla="*/ 9 w 151"/>
                <a:gd name="T9" fmla="*/ 20 h 360"/>
                <a:gd name="T10" fmla="*/ 4 w 151"/>
                <a:gd name="T11" fmla="*/ 40 h 360"/>
                <a:gd name="T12" fmla="*/ 0 w 151"/>
                <a:gd name="T13" fmla="*/ 37 h 360"/>
                <a:gd name="T14" fmla="*/ 6 w 151"/>
                <a:gd name="T15" fmla="*/ 23 h 360"/>
                <a:gd name="T16" fmla="*/ 4 w 151"/>
                <a:gd name="T17" fmla="*/ 19 h 360"/>
                <a:gd name="T18" fmla="*/ 9 w 151"/>
                <a:gd name="T19" fmla="*/ 0 h 360"/>
                <a:gd name="T20" fmla="*/ 10 w 151"/>
                <a:gd name="T21" fmla="*/ 5 h 360"/>
                <a:gd name="T22" fmla="*/ 10 w 151"/>
                <a:gd name="T23" fmla="*/ 5 h 36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1"/>
                <a:gd name="T37" fmla="*/ 0 h 360"/>
                <a:gd name="T38" fmla="*/ 151 w 151"/>
                <a:gd name="T39" fmla="*/ 360 h 36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1" h="360">
                  <a:moveTo>
                    <a:pt x="88" y="44"/>
                  </a:moveTo>
                  <a:lnTo>
                    <a:pt x="52" y="168"/>
                  </a:lnTo>
                  <a:lnTo>
                    <a:pt x="112" y="168"/>
                  </a:lnTo>
                  <a:lnTo>
                    <a:pt x="151" y="184"/>
                  </a:lnTo>
                  <a:lnTo>
                    <a:pt x="84" y="184"/>
                  </a:lnTo>
                  <a:lnTo>
                    <a:pt x="39" y="360"/>
                  </a:lnTo>
                  <a:lnTo>
                    <a:pt x="0" y="336"/>
                  </a:lnTo>
                  <a:lnTo>
                    <a:pt x="56" y="204"/>
                  </a:lnTo>
                  <a:lnTo>
                    <a:pt x="32" y="168"/>
                  </a:lnTo>
                  <a:lnTo>
                    <a:pt x="84" y="0"/>
                  </a:lnTo>
                  <a:lnTo>
                    <a:pt x="88"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6" name="Freeform 103">
              <a:extLst>
                <a:ext uri="{FF2B5EF4-FFF2-40B4-BE49-F238E27FC236}">
                  <a16:creationId xmlns:a16="http://schemas.microsoft.com/office/drawing/2014/main" id="{1BD4EE99-2F7E-45DB-8C79-DE792FB96476}"/>
                </a:ext>
              </a:extLst>
            </p:cNvPr>
            <p:cNvSpPr>
              <a:spLocks/>
            </p:cNvSpPr>
            <p:nvPr/>
          </p:nvSpPr>
          <p:spPr bwMode="auto">
            <a:xfrm>
              <a:off x="4965" y="1626"/>
              <a:ext cx="131" cy="71"/>
            </a:xfrm>
            <a:custGeom>
              <a:avLst/>
              <a:gdLst>
                <a:gd name="T0" fmla="*/ 11 w 392"/>
                <a:gd name="T1" fmla="*/ 15 h 212"/>
                <a:gd name="T2" fmla="*/ 20 w 392"/>
                <a:gd name="T3" fmla="*/ 17 h 212"/>
                <a:gd name="T4" fmla="*/ 28 w 392"/>
                <a:gd name="T5" fmla="*/ 21 h 212"/>
                <a:gd name="T6" fmla="*/ 34 w 392"/>
                <a:gd name="T7" fmla="*/ 23 h 212"/>
                <a:gd name="T8" fmla="*/ 35 w 392"/>
                <a:gd name="T9" fmla="*/ 24 h 212"/>
                <a:gd name="T10" fmla="*/ 42 w 392"/>
                <a:gd name="T11" fmla="*/ 24 h 212"/>
                <a:gd name="T12" fmla="*/ 44 w 392"/>
                <a:gd name="T13" fmla="*/ 21 h 212"/>
                <a:gd name="T14" fmla="*/ 38 w 392"/>
                <a:gd name="T15" fmla="*/ 21 h 212"/>
                <a:gd name="T16" fmla="*/ 39 w 392"/>
                <a:gd name="T17" fmla="*/ 10 h 212"/>
                <a:gd name="T18" fmla="*/ 36 w 392"/>
                <a:gd name="T19" fmla="*/ 0 h 212"/>
                <a:gd name="T20" fmla="*/ 29 w 392"/>
                <a:gd name="T21" fmla="*/ 19 h 212"/>
                <a:gd name="T22" fmla="*/ 23 w 392"/>
                <a:gd name="T23" fmla="*/ 16 h 212"/>
                <a:gd name="T24" fmla="*/ 13 w 392"/>
                <a:gd name="T25" fmla="*/ 13 h 212"/>
                <a:gd name="T26" fmla="*/ 3 w 392"/>
                <a:gd name="T27" fmla="*/ 11 h 212"/>
                <a:gd name="T28" fmla="*/ 0 w 392"/>
                <a:gd name="T29" fmla="*/ 11 h 212"/>
                <a:gd name="T30" fmla="*/ 11 w 392"/>
                <a:gd name="T31" fmla="*/ 15 h 212"/>
                <a:gd name="T32" fmla="*/ 11 w 392"/>
                <a:gd name="T33" fmla="*/ 15 h 21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92"/>
                <a:gd name="T52" fmla="*/ 0 h 212"/>
                <a:gd name="T53" fmla="*/ 392 w 392"/>
                <a:gd name="T54" fmla="*/ 212 h 21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92" h="212">
                  <a:moveTo>
                    <a:pt x="101" y="132"/>
                  </a:moveTo>
                  <a:lnTo>
                    <a:pt x="181" y="148"/>
                  </a:lnTo>
                  <a:lnTo>
                    <a:pt x="249" y="188"/>
                  </a:lnTo>
                  <a:lnTo>
                    <a:pt x="305" y="210"/>
                  </a:lnTo>
                  <a:lnTo>
                    <a:pt x="313" y="212"/>
                  </a:lnTo>
                  <a:lnTo>
                    <a:pt x="376" y="212"/>
                  </a:lnTo>
                  <a:lnTo>
                    <a:pt x="392" y="188"/>
                  </a:lnTo>
                  <a:lnTo>
                    <a:pt x="345" y="192"/>
                  </a:lnTo>
                  <a:lnTo>
                    <a:pt x="348" y="92"/>
                  </a:lnTo>
                  <a:lnTo>
                    <a:pt x="326" y="0"/>
                  </a:lnTo>
                  <a:lnTo>
                    <a:pt x="261" y="172"/>
                  </a:lnTo>
                  <a:lnTo>
                    <a:pt x="205" y="141"/>
                  </a:lnTo>
                  <a:lnTo>
                    <a:pt x="121" y="116"/>
                  </a:lnTo>
                  <a:lnTo>
                    <a:pt x="27" y="103"/>
                  </a:lnTo>
                  <a:lnTo>
                    <a:pt x="0" y="100"/>
                  </a:lnTo>
                  <a:lnTo>
                    <a:pt x="101" y="1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7" name="Freeform 104">
              <a:extLst>
                <a:ext uri="{FF2B5EF4-FFF2-40B4-BE49-F238E27FC236}">
                  <a16:creationId xmlns:a16="http://schemas.microsoft.com/office/drawing/2014/main" id="{40F1AF8A-036A-400A-8347-3A85D5BC16F4}"/>
                </a:ext>
              </a:extLst>
            </p:cNvPr>
            <p:cNvSpPr>
              <a:spLocks/>
            </p:cNvSpPr>
            <p:nvPr/>
          </p:nvSpPr>
          <p:spPr bwMode="auto">
            <a:xfrm>
              <a:off x="5218" y="1575"/>
              <a:ext cx="78" cy="72"/>
            </a:xfrm>
            <a:custGeom>
              <a:avLst/>
              <a:gdLst>
                <a:gd name="T0" fmla="*/ 13 w 232"/>
                <a:gd name="T1" fmla="*/ 0 h 217"/>
                <a:gd name="T2" fmla="*/ 0 w 232"/>
                <a:gd name="T3" fmla="*/ 4 h 217"/>
                <a:gd name="T4" fmla="*/ 8 w 232"/>
                <a:gd name="T5" fmla="*/ 5 h 217"/>
                <a:gd name="T6" fmla="*/ 11 w 232"/>
                <a:gd name="T7" fmla="*/ 7 h 217"/>
                <a:gd name="T8" fmla="*/ 25 w 232"/>
                <a:gd name="T9" fmla="*/ 24 h 217"/>
                <a:gd name="T10" fmla="*/ 26 w 232"/>
                <a:gd name="T11" fmla="*/ 15 h 217"/>
                <a:gd name="T12" fmla="*/ 13 w 232"/>
                <a:gd name="T13" fmla="*/ 0 h 217"/>
                <a:gd name="T14" fmla="*/ 13 w 232"/>
                <a:gd name="T15" fmla="*/ 0 h 217"/>
                <a:gd name="T16" fmla="*/ 0 60000 65536"/>
                <a:gd name="T17" fmla="*/ 0 60000 65536"/>
                <a:gd name="T18" fmla="*/ 0 60000 65536"/>
                <a:gd name="T19" fmla="*/ 0 60000 65536"/>
                <a:gd name="T20" fmla="*/ 0 60000 65536"/>
                <a:gd name="T21" fmla="*/ 0 60000 65536"/>
                <a:gd name="T22" fmla="*/ 0 60000 65536"/>
                <a:gd name="T23" fmla="*/ 0 60000 65536"/>
                <a:gd name="T24" fmla="*/ 0 w 232"/>
                <a:gd name="T25" fmla="*/ 0 h 217"/>
                <a:gd name="T26" fmla="*/ 232 w 232"/>
                <a:gd name="T27" fmla="*/ 217 h 21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32" h="217">
                  <a:moveTo>
                    <a:pt x="112" y="0"/>
                  </a:moveTo>
                  <a:lnTo>
                    <a:pt x="0" y="35"/>
                  </a:lnTo>
                  <a:lnTo>
                    <a:pt x="69" y="42"/>
                  </a:lnTo>
                  <a:lnTo>
                    <a:pt x="94" y="62"/>
                  </a:lnTo>
                  <a:lnTo>
                    <a:pt x="216" y="217"/>
                  </a:lnTo>
                  <a:lnTo>
                    <a:pt x="232" y="135"/>
                  </a:lnTo>
                  <a:lnTo>
                    <a:pt x="1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8" name="Freeform 105">
              <a:extLst>
                <a:ext uri="{FF2B5EF4-FFF2-40B4-BE49-F238E27FC236}">
                  <a16:creationId xmlns:a16="http://schemas.microsoft.com/office/drawing/2014/main" id="{B088D17A-A795-4679-AAF4-3F7804C6A3CB}"/>
                </a:ext>
              </a:extLst>
            </p:cNvPr>
            <p:cNvSpPr>
              <a:spLocks/>
            </p:cNvSpPr>
            <p:nvPr/>
          </p:nvSpPr>
          <p:spPr bwMode="auto">
            <a:xfrm>
              <a:off x="5214" y="1528"/>
              <a:ext cx="50" cy="64"/>
            </a:xfrm>
            <a:custGeom>
              <a:avLst/>
              <a:gdLst>
                <a:gd name="T0" fmla="*/ 0 w 148"/>
                <a:gd name="T1" fmla="*/ 0 h 193"/>
                <a:gd name="T2" fmla="*/ 6 w 148"/>
                <a:gd name="T3" fmla="*/ 7 h 193"/>
                <a:gd name="T4" fmla="*/ 12 w 148"/>
                <a:gd name="T5" fmla="*/ 15 h 193"/>
                <a:gd name="T6" fmla="*/ 16 w 148"/>
                <a:gd name="T7" fmla="*/ 21 h 193"/>
                <a:gd name="T8" fmla="*/ 17 w 148"/>
                <a:gd name="T9" fmla="*/ 19 h 193"/>
                <a:gd name="T10" fmla="*/ 12 w 148"/>
                <a:gd name="T11" fmla="*/ 10 h 193"/>
                <a:gd name="T12" fmla="*/ 5 w 148"/>
                <a:gd name="T13" fmla="*/ 4 h 193"/>
                <a:gd name="T14" fmla="*/ 0 w 148"/>
                <a:gd name="T15" fmla="*/ 0 h 193"/>
                <a:gd name="T16" fmla="*/ 0 w 148"/>
                <a:gd name="T17" fmla="*/ 0 h 19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8"/>
                <a:gd name="T28" fmla="*/ 0 h 193"/>
                <a:gd name="T29" fmla="*/ 148 w 148"/>
                <a:gd name="T30" fmla="*/ 193 h 19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8" h="193">
                  <a:moveTo>
                    <a:pt x="0" y="0"/>
                  </a:moveTo>
                  <a:lnTo>
                    <a:pt x="52" y="61"/>
                  </a:lnTo>
                  <a:lnTo>
                    <a:pt x="105" y="132"/>
                  </a:lnTo>
                  <a:lnTo>
                    <a:pt x="137" y="193"/>
                  </a:lnTo>
                  <a:lnTo>
                    <a:pt x="148" y="172"/>
                  </a:lnTo>
                  <a:lnTo>
                    <a:pt x="105" y="92"/>
                  </a:lnTo>
                  <a:lnTo>
                    <a:pt x="45" y="3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59" name="Freeform 106">
              <a:extLst>
                <a:ext uri="{FF2B5EF4-FFF2-40B4-BE49-F238E27FC236}">
                  <a16:creationId xmlns:a16="http://schemas.microsoft.com/office/drawing/2014/main" id="{631523A6-29C2-4686-8273-9CBE1BAD5ECA}"/>
                </a:ext>
              </a:extLst>
            </p:cNvPr>
            <p:cNvSpPr>
              <a:spLocks/>
            </p:cNvSpPr>
            <p:nvPr/>
          </p:nvSpPr>
          <p:spPr bwMode="auto">
            <a:xfrm>
              <a:off x="5213" y="1513"/>
              <a:ext cx="377" cy="488"/>
            </a:xfrm>
            <a:custGeom>
              <a:avLst/>
              <a:gdLst>
                <a:gd name="T0" fmla="*/ 9 w 1131"/>
                <a:gd name="T1" fmla="*/ 0 h 1464"/>
                <a:gd name="T2" fmla="*/ 26 w 1131"/>
                <a:gd name="T3" fmla="*/ 20 h 1464"/>
                <a:gd name="T4" fmla="*/ 41 w 1131"/>
                <a:gd name="T5" fmla="*/ 41 h 1464"/>
                <a:gd name="T6" fmla="*/ 63 w 1131"/>
                <a:gd name="T7" fmla="*/ 70 h 1464"/>
                <a:gd name="T8" fmla="*/ 126 w 1131"/>
                <a:gd name="T9" fmla="*/ 156 h 1464"/>
                <a:gd name="T10" fmla="*/ 119 w 1131"/>
                <a:gd name="T11" fmla="*/ 163 h 1464"/>
                <a:gd name="T12" fmla="*/ 71 w 1131"/>
                <a:gd name="T13" fmla="*/ 97 h 1464"/>
                <a:gd name="T14" fmla="*/ 28 w 1131"/>
                <a:gd name="T15" fmla="*/ 41 h 1464"/>
                <a:gd name="T16" fmla="*/ 13 w 1131"/>
                <a:gd name="T17" fmla="*/ 21 h 1464"/>
                <a:gd name="T18" fmla="*/ 7 w 1131"/>
                <a:gd name="T19" fmla="*/ 13 h 1464"/>
                <a:gd name="T20" fmla="*/ 0 w 1131"/>
                <a:gd name="T21" fmla="*/ 6 h 1464"/>
                <a:gd name="T22" fmla="*/ 9 w 1131"/>
                <a:gd name="T23" fmla="*/ 0 h 1464"/>
                <a:gd name="T24" fmla="*/ 9 w 1131"/>
                <a:gd name="T25" fmla="*/ 0 h 14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1"/>
                <a:gd name="T40" fmla="*/ 0 h 1464"/>
                <a:gd name="T41" fmla="*/ 1131 w 1131"/>
                <a:gd name="T42" fmla="*/ 1464 h 14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1" h="1464">
                  <a:moveTo>
                    <a:pt x="79" y="0"/>
                  </a:moveTo>
                  <a:lnTo>
                    <a:pt x="231" y="178"/>
                  </a:lnTo>
                  <a:lnTo>
                    <a:pt x="372" y="365"/>
                  </a:lnTo>
                  <a:lnTo>
                    <a:pt x="570" y="627"/>
                  </a:lnTo>
                  <a:lnTo>
                    <a:pt x="1131" y="1404"/>
                  </a:lnTo>
                  <a:lnTo>
                    <a:pt x="1075" y="1464"/>
                  </a:lnTo>
                  <a:lnTo>
                    <a:pt x="642" y="874"/>
                  </a:lnTo>
                  <a:lnTo>
                    <a:pt x="251" y="365"/>
                  </a:lnTo>
                  <a:lnTo>
                    <a:pt x="116" y="193"/>
                  </a:lnTo>
                  <a:lnTo>
                    <a:pt x="59" y="119"/>
                  </a:lnTo>
                  <a:lnTo>
                    <a:pt x="0" y="50"/>
                  </a:lnTo>
                  <a:lnTo>
                    <a:pt x="7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0" name="Freeform 107">
              <a:extLst>
                <a:ext uri="{FF2B5EF4-FFF2-40B4-BE49-F238E27FC236}">
                  <a16:creationId xmlns:a16="http://schemas.microsoft.com/office/drawing/2014/main" id="{DB3F9D38-5DC5-4226-9C9A-80D1DE25A5CD}"/>
                </a:ext>
              </a:extLst>
            </p:cNvPr>
            <p:cNvSpPr>
              <a:spLocks/>
            </p:cNvSpPr>
            <p:nvPr/>
          </p:nvSpPr>
          <p:spPr bwMode="auto">
            <a:xfrm>
              <a:off x="4967" y="1793"/>
              <a:ext cx="152" cy="103"/>
            </a:xfrm>
            <a:custGeom>
              <a:avLst/>
              <a:gdLst>
                <a:gd name="T0" fmla="*/ 48 w 455"/>
                <a:gd name="T1" fmla="*/ 35 h 307"/>
                <a:gd name="T2" fmla="*/ 42 w 455"/>
                <a:gd name="T3" fmla="*/ 34 h 307"/>
                <a:gd name="T4" fmla="*/ 33 w 455"/>
                <a:gd name="T5" fmla="*/ 31 h 307"/>
                <a:gd name="T6" fmla="*/ 24 w 455"/>
                <a:gd name="T7" fmla="*/ 28 h 307"/>
                <a:gd name="T8" fmla="*/ 15 w 455"/>
                <a:gd name="T9" fmla="*/ 25 h 307"/>
                <a:gd name="T10" fmla="*/ 0 w 455"/>
                <a:gd name="T11" fmla="*/ 23 h 307"/>
                <a:gd name="T12" fmla="*/ 7 w 455"/>
                <a:gd name="T13" fmla="*/ 17 h 307"/>
                <a:gd name="T14" fmla="*/ 6 w 455"/>
                <a:gd name="T15" fmla="*/ 9 h 307"/>
                <a:gd name="T16" fmla="*/ 16 w 455"/>
                <a:gd name="T17" fmla="*/ 20 h 307"/>
                <a:gd name="T18" fmla="*/ 23 w 455"/>
                <a:gd name="T19" fmla="*/ 21 h 307"/>
                <a:gd name="T20" fmla="*/ 35 w 455"/>
                <a:gd name="T21" fmla="*/ 28 h 307"/>
                <a:gd name="T22" fmla="*/ 46 w 455"/>
                <a:gd name="T23" fmla="*/ 32 h 307"/>
                <a:gd name="T24" fmla="*/ 39 w 455"/>
                <a:gd name="T25" fmla="*/ 27 h 307"/>
                <a:gd name="T26" fmla="*/ 29 w 455"/>
                <a:gd name="T27" fmla="*/ 21 h 307"/>
                <a:gd name="T28" fmla="*/ 14 w 455"/>
                <a:gd name="T29" fmla="*/ 0 h 307"/>
                <a:gd name="T30" fmla="*/ 29 w 455"/>
                <a:gd name="T31" fmla="*/ 16 h 307"/>
                <a:gd name="T32" fmla="*/ 43 w 455"/>
                <a:gd name="T33" fmla="*/ 27 h 307"/>
                <a:gd name="T34" fmla="*/ 47 w 455"/>
                <a:gd name="T35" fmla="*/ 29 h 307"/>
                <a:gd name="T36" fmla="*/ 47 w 455"/>
                <a:gd name="T37" fmla="*/ 25 h 307"/>
                <a:gd name="T38" fmla="*/ 37 w 455"/>
                <a:gd name="T39" fmla="*/ 19 h 307"/>
                <a:gd name="T40" fmla="*/ 25 w 455"/>
                <a:gd name="T41" fmla="*/ 7 h 307"/>
                <a:gd name="T42" fmla="*/ 34 w 455"/>
                <a:gd name="T43" fmla="*/ 13 h 307"/>
                <a:gd name="T44" fmla="*/ 41 w 455"/>
                <a:gd name="T45" fmla="*/ 18 h 307"/>
                <a:gd name="T46" fmla="*/ 46 w 455"/>
                <a:gd name="T47" fmla="*/ 20 h 307"/>
                <a:gd name="T48" fmla="*/ 47 w 455"/>
                <a:gd name="T49" fmla="*/ 11 h 307"/>
                <a:gd name="T50" fmla="*/ 50 w 455"/>
                <a:gd name="T51" fmla="*/ 29 h 307"/>
                <a:gd name="T52" fmla="*/ 51 w 455"/>
                <a:gd name="T53" fmla="*/ 34 h 307"/>
                <a:gd name="T54" fmla="*/ 48 w 455"/>
                <a:gd name="T55" fmla="*/ 35 h 307"/>
                <a:gd name="T56" fmla="*/ 48 w 455"/>
                <a:gd name="T57" fmla="*/ 35 h 30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55"/>
                <a:gd name="T88" fmla="*/ 0 h 307"/>
                <a:gd name="T89" fmla="*/ 455 w 455"/>
                <a:gd name="T90" fmla="*/ 307 h 30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55" h="307">
                  <a:moveTo>
                    <a:pt x="431" y="307"/>
                  </a:moveTo>
                  <a:lnTo>
                    <a:pt x="378" y="298"/>
                  </a:lnTo>
                  <a:lnTo>
                    <a:pt x="293" y="273"/>
                  </a:lnTo>
                  <a:lnTo>
                    <a:pt x="217" y="244"/>
                  </a:lnTo>
                  <a:lnTo>
                    <a:pt x="132" y="222"/>
                  </a:lnTo>
                  <a:lnTo>
                    <a:pt x="0" y="205"/>
                  </a:lnTo>
                  <a:lnTo>
                    <a:pt x="60" y="156"/>
                  </a:lnTo>
                  <a:lnTo>
                    <a:pt x="57" y="80"/>
                  </a:lnTo>
                  <a:lnTo>
                    <a:pt x="141" y="178"/>
                  </a:lnTo>
                  <a:lnTo>
                    <a:pt x="204" y="191"/>
                  </a:lnTo>
                  <a:lnTo>
                    <a:pt x="314" y="251"/>
                  </a:lnTo>
                  <a:lnTo>
                    <a:pt x="411" y="283"/>
                  </a:lnTo>
                  <a:lnTo>
                    <a:pt x="349" y="238"/>
                  </a:lnTo>
                  <a:lnTo>
                    <a:pt x="261" y="191"/>
                  </a:lnTo>
                  <a:lnTo>
                    <a:pt x="125" y="0"/>
                  </a:lnTo>
                  <a:lnTo>
                    <a:pt x="264" y="145"/>
                  </a:lnTo>
                  <a:lnTo>
                    <a:pt x="386" y="238"/>
                  </a:lnTo>
                  <a:lnTo>
                    <a:pt x="421" y="260"/>
                  </a:lnTo>
                  <a:lnTo>
                    <a:pt x="426" y="220"/>
                  </a:lnTo>
                  <a:lnTo>
                    <a:pt x="333" y="174"/>
                  </a:lnTo>
                  <a:lnTo>
                    <a:pt x="228" y="64"/>
                  </a:lnTo>
                  <a:lnTo>
                    <a:pt x="301" y="119"/>
                  </a:lnTo>
                  <a:lnTo>
                    <a:pt x="367" y="164"/>
                  </a:lnTo>
                  <a:lnTo>
                    <a:pt x="415" y="182"/>
                  </a:lnTo>
                  <a:lnTo>
                    <a:pt x="423" y="97"/>
                  </a:lnTo>
                  <a:lnTo>
                    <a:pt x="449" y="257"/>
                  </a:lnTo>
                  <a:lnTo>
                    <a:pt x="455" y="298"/>
                  </a:lnTo>
                  <a:lnTo>
                    <a:pt x="431" y="3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1" name="Freeform 108">
              <a:extLst>
                <a:ext uri="{FF2B5EF4-FFF2-40B4-BE49-F238E27FC236}">
                  <a16:creationId xmlns:a16="http://schemas.microsoft.com/office/drawing/2014/main" id="{2BA28930-BC0A-46E2-84C4-393AD42F8CFF}"/>
                </a:ext>
              </a:extLst>
            </p:cNvPr>
            <p:cNvSpPr>
              <a:spLocks/>
            </p:cNvSpPr>
            <p:nvPr/>
          </p:nvSpPr>
          <p:spPr bwMode="auto">
            <a:xfrm>
              <a:off x="5072" y="1696"/>
              <a:ext cx="37" cy="113"/>
            </a:xfrm>
            <a:custGeom>
              <a:avLst/>
              <a:gdLst>
                <a:gd name="T0" fmla="*/ 6 w 112"/>
                <a:gd name="T1" fmla="*/ 0 h 340"/>
                <a:gd name="T2" fmla="*/ 3 w 112"/>
                <a:gd name="T3" fmla="*/ 5 h 340"/>
                <a:gd name="T4" fmla="*/ 8 w 112"/>
                <a:gd name="T5" fmla="*/ 16 h 340"/>
                <a:gd name="T6" fmla="*/ 12 w 112"/>
                <a:gd name="T7" fmla="*/ 29 h 340"/>
                <a:gd name="T8" fmla="*/ 12 w 112"/>
                <a:gd name="T9" fmla="*/ 34 h 340"/>
                <a:gd name="T10" fmla="*/ 12 w 112"/>
                <a:gd name="T11" fmla="*/ 38 h 340"/>
                <a:gd name="T12" fmla="*/ 9 w 112"/>
                <a:gd name="T13" fmla="*/ 27 h 340"/>
                <a:gd name="T14" fmla="*/ 3 w 112"/>
                <a:gd name="T15" fmla="*/ 13 h 340"/>
                <a:gd name="T16" fmla="*/ 0 w 112"/>
                <a:gd name="T17" fmla="*/ 5 h 340"/>
                <a:gd name="T18" fmla="*/ 4 w 112"/>
                <a:gd name="T19" fmla="*/ 0 h 340"/>
                <a:gd name="T20" fmla="*/ 8 w 112"/>
                <a:gd name="T21" fmla="*/ 0 h 340"/>
                <a:gd name="T22" fmla="*/ 6 w 112"/>
                <a:gd name="T23" fmla="*/ 0 h 340"/>
                <a:gd name="T24" fmla="*/ 6 w 112"/>
                <a:gd name="T25" fmla="*/ 0 h 3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2"/>
                <a:gd name="T40" fmla="*/ 0 h 340"/>
                <a:gd name="T41" fmla="*/ 112 w 112"/>
                <a:gd name="T42" fmla="*/ 340 h 3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2" h="340">
                  <a:moveTo>
                    <a:pt x="53" y="3"/>
                  </a:moveTo>
                  <a:lnTo>
                    <a:pt x="28" y="49"/>
                  </a:lnTo>
                  <a:lnTo>
                    <a:pt x="69" y="146"/>
                  </a:lnTo>
                  <a:lnTo>
                    <a:pt x="109" y="266"/>
                  </a:lnTo>
                  <a:lnTo>
                    <a:pt x="112" y="303"/>
                  </a:lnTo>
                  <a:lnTo>
                    <a:pt x="112" y="340"/>
                  </a:lnTo>
                  <a:lnTo>
                    <a:pt x="78" y="243"/>
                  </a:lnTo>
                  <a:lnTo>
                    <a:pt x="28" y="121"/>
                  </a:lnTo>
                  <a:lnTo>
                    <a:pt x="0" y="43"/>
                  </a:lnTo>
                  <a:lnTo>
                    <a:pt x="35" y="0"/>
                  </a:lnTo>
                  <a:lnTo>
                    <a:pt x="72" y="0"/>
                  </a:lnTo>
                  <a:lnTo>
                    <a:pt x="53"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2" name="Freeform 109">
              <a:extLst>
                <a:ext uri="{FF2B5EF4-FFF2-40B4-BE49-F238E27FC236}">
                  <a16:creationId xmlns:a16="http://schemas.microsoft.com/office/drawing/2014/main" id="{BEF11B12-5BF4-4515-9214-24E49C6094D8}"/>
                </a:ext>
              </a:extLst>
            </p:cNvPr>
            <p:cNvSpPr>
              <a:spLocks/>
            </p:cNvSpPr>
            <p:nvPr/>
          </p:nvSpPr>
          <p:spPr bwMode="auto">
            <a:xfrm>
              <a:off x="5009" y="1689"/>
              <a:ext cx="80" cy="90"/>
            </a:xfrm>
            <a:custGeom>
              <a:avLst/>
              <a:gdLst>
                <a:gd name="T0" fmla="*/ 15 w 242"/>
                <a:gd name="T1" fmla="*/ 8 h 269"/>
                <a:gd name="T2" fmla="*/ 22 w 242"/>
                <a:gd name="T3" fmla="*/ 21 h 269"/>
                <a:gd name="T4" fmla="*/ 26 w 242"/>
                <a:gd name="T5" fmla="*/ 30 h 269"/>
                <a:gd name="T6" fmla="*/ 17 w 242"/>
                <a:gd name="T7" fmla="*/ 16 h 269"/>
                <a:gd name="T8" fmla="*/ 11 w 242"/>
                <a:gd name="T9" fmla="*/ 5 h 269"/>
                <a:gd name="T10" fmla="*/ 0 w 242"/>
                <a:gd name="T11" fmla="*/ 0 h 269"/>
                <a:gd name="T12" fmla="*/ 15 w 242"/>
                <a:gd name="T13" fmla="*/ 4 h 269"/>
                <a:gd name="T14" fmla="*/ 15 w 242"/>
                <a:gd name="T15" fmla="*/ 8 h 269"/>
                <a:gd name="T16" fmla="*/ 15 w 242"/>
                <a:gd name="T17" fmla="*/ 8 h 2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2"/>
                <a:gd name="T28" fmla="*/ 0 h 269"/>
                <a:gd name="T29" fmla="*/ 242 w 242"/>
                <a:gd name="T30" fmla="*/ 269 h 2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2" h="269">
                  <a:moveTo>
                    <a:pt x="135" y="74"/>
                  </a:moveTo>
                  <a:lnTo>
                    <a:pt x="205" y="184"/>
                  </a:lnTo>
                  <a:lnTo>
                    <a:pt x="242" y="269"/>
                  </a:lnTo>
                  <a:lnTo>
                    <a:pt x="152" y="147"/>
                  </a:lnTo>
                  <a:lnTo>
                    <a:pt x="97" y="46"/>
                  </a:lnTo>
                  <a:lnTo>
                    <a:pt x="0" y="0"/>
                  </a:lnTo>
                  <a:lnTo>
                    <a:pt x="139" y="33"/>
                  </a:lnTo>
                  <a:lnTo>
                    <a:pt x="135"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3" name="Freeform 110">
              <a:extLst>
                <a:ext uri="{FF2B5EF4-FFF2-40B4-BE49-F238E27FC236}">
                  <a16:creationId xmlns:a16="http://schemas.microsoft.com/office/drawing/2014/main" id="{9F189734-E3AE-4D39-8B87-671355ADF4AA}"/>
                </a:ext>
              </a:extLst>
            </p:cNvPr>
            <p:cNvSpPr>
              <a:spLocks/>
            </p:cNvSpPr>
            <p:nvPr/>
          </p:nvSpPr>
          <p:spPr bwMode="auto">
            <a:xfrm>
              <a:off x="4869" y="1638"/>
              <a:ext cx="96" cy="114"/>
            </a:xfrm>
            <a:custGeom>
              <a:avLst/>
              <a:gdLst>
                <a:gd name="T0" fmla="*/ 0 w 287"/>
                <a:gd name="T1" fmla="*/ 0 h 340"/>
                <a:gd name="T2" fmla="*/ 15 w 287"/>
                <a:gd name="T3" fmla="*/ 16 h 340"/>
                <a:gd name="T4" fmla="*/ 24 w 287"/>
                <a:gd name="T5" fmla="*/ 30 h 340"/>
                <a:gd name="T6" fmla="*/ 27 w 287"/>
                <a:gd name="T7" fmla="*/ 38 h 340"/>
                <a:gd name="T8" fmla="*/ 26 w 287"/>
                <a:gd name="T9" fmla="*/ 31 h 340"/>
                <a:gd name="T10" fmla="*/ 25 w 287"/>
                <a:gd name="T11" fmla="*/ 27 h 340"/>
                <a:gd name="T12" fmla="*/ 32 w 287"/>
                <a:gd name="T13" fmla="*/ 33 h 340"/>
                <a:gd name="T14" fmla="*/ 24 w 287"/>
                <a:gd name="T15" fmla="*/ 22 h 340"/>
                <a:gd name="T16" fmla="*/ 9 w 287"/>
                <a:gd name="T17" fmla="*/ 8 h 340"/>
                <a:gd name="T18" fmla="*/ 3 w 287"/>
                <a:gd name="T19" fmla="*/ 0 h 340"/>
                <a:gd name="T20" fmla="*/ 0 w 287"/>
                <a:gd name="T21" fmla="*/ 0 h 340"/>
                <a:gd name="T22" fmla="*/ 0 w 287"/>
                <a:gd name="T23" fmla="*/ 0 h 3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7"/>
                <a:gd name="T37" fmla="*/ 0 h 340"/>
                <a:gd name="T38" fmla="*/ 287 w 287"/>
                <a:gd name="T39" fmla="*/ 340 h 3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7" h="340">
                  <a:moveTo>
                    <a:pt x="0" y="0"/>
                  </a:moveTo>
                  <a:lnTo>
                    <a:pt x="132" y="140"/>
                  </a:lnTo>
                  <a:lnTo>
                    <a:pt x="214" y="265"/>
                  </a:lnTo>
                  <a:lnTo>
                    <a:pt x="244" y="340"/>
                  </a:lnTo>
                  <a:lnTo>
                    <a:pt x="229" y="277"/>
                  </a:lnTo>
                  <a:lnTo>
                    <a:pt x="222" y="238"/>
                  </a:lnTo>
                  <a:lnTo>
                    <a:pt x="287" y="294"/>
                  </a:lnTo>
                  <a:lnTo>
                    <a:pt x="214" y="199"/>
                  </a:lnTo>
                  <a:lnTo>
                    <a:pt x="81" y="70"/>
                  </a:lnTo>
                  <a:lnTo>
                    <a:pt x="28"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4" name="Freeform 111">
              <a:extLst>
                <a:ext uri="{FF2B5EF4-FFF2-40B4-BE49-F238E27FC236}">
                  <a16:creationId xmlns:a16="http://schemas.microsoft.com/office/drawing/2014/main" id="{55AECB86-1EA3-4A5E-9693-20F794CD40F5}"/>
                </a:ext>
              </a:extLst>
            </p:cNvPr>
            <p:cNvSpPr>
              <a:spLocks/>
            </p:cNvSpPr>
            <p:nvPr/>
          </p:nvSpPr>
          <p:spPr bwMode="auto">
            <a:xfrm>
              <a:off x="4770" y="1763"/>
              <a:ext cx="236" cy="109"/>
            </a:xfrm>
            <a:custGeom>
              <a:avLst/>
              <a:gdLst>
                <a:gd name="T0" fmla="*/ 0 w 708"/>
                <a:gd name="T1" fmla="*/ 26 h 326"/>
                <a:gd name="T2" fmla="*/ 8 w 708"/>
                <a:gd name="T3" fmla="*/ 29 h 326"/>
                <a:gd name="T4" fmla="*/ 22 w 708"/>
                <a:gd name="T5" fmla="*/ 27 h 326"/>
                <a:gd name="T6" fmla="*/ 33 w 708"/>
                <a:gd name="T7" fmla="*/ 24 h 326"/>
                <a:gd name="T8" fmla="*/ 45 w 708"/>
                <a:gd name="T9" fmla="*/ 18 h 326"/>
                <a:gd name="T10" fmla="*/ 52 w 708"/>
                <a:gd name="T11" fmla="*/ 13 h 326"/>
                <a:gd name="T12" fmla="*/ 57 w 708"/>
                <a:gd name="T13" fmla="*/ 7 h 326"/>
                <a:gd name="T14" fmla="*/ 59 w 708"/>
                <a:gd name="T15" fmla="*/ 3 h 326"/>
                <a:gd name="T16" fmla="*/ 60 w 708"/>
                <a:gd name="T17" fmla="*/ 0 h 326"/>
                <a:gd name="T18" fmla="*/ 79 w 708"/>
                <a:gd name="T19" fmla="*/ 9 h 326"/>
                <a:gd name="T20" fmla="*/ 62 w 708"/>
                <a:gd name="T21" fmla="*/ 3 h 326"/>
                <a:gd name="T22" fmla="*/ 54 w 708"/>
                <a:gd name="T23" fmla="*/ 15 h 326"/>
                <a:gd name="T24" fmla="*/ 44 w 708"/>
                <a:gd name="T25" fmla="*/ 21 h 326"/>
                <a:gd name="T26" fmla="*/ 36 w 708"/>
                <a:gd name="T27" fmla="*/ 25 h 326"/>
                <a:gd name="T28" fmla="*/ 49 w 708"/>
                <a:gd name="T29" fmla="*/ 26 h 326"/>
                <a:gd name="T30" fmla="*/ 31 w 708"/>
                <a:gd name="T31" fmla="*/ 27 h 326"/>
                <a:gd name="T32" fmla="*/ 35 w 708"/>
                <a:gd name="T33" fmla="*/ 28 h 326"/>
                <a:gd name="T34" fmla="*/ 46 w 708"/>
                <a:gd name="T35" fmla="*/ 29 h 326"/>
                <a:gd name="T36" fmla="*/ 30 w 708"/>
                <a:gd name="T37" fmla="*/ 30 h 326"/>
                <a:gd name="T38" fmla="*/ 52 w 708"/>
                <a:gd name="T39" fmla="*/ 36 h 326"/>
                <a:gd name="T40" fmla="*/ 35 w 708"/>
                <a:gd name="T41" fmla="*/ 34 h 326"/>
                <a:gd name="T42" fmla="*/ 7 w 708"/>
                <a:gd name="T43" fmla="*/ 30 h 326"/>
                <a:gd name="T44" fmla="*/ 0 w 708"/>
                <a:gd name="T45" fmla="*/ 26 h 326"/>
                <a:gd name="T46" fmla="*/ 0 w 708"/>
                <a:gd name="T47" fmla="*/ 26 h 32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08"/>
                <a:gd name="T73" fmla="*/ 0 h 326"/>
                <a:gd name="T74" fmla="*/ 708 w 708"/>
                <a:gd name="T75" fmla="*/ 326 h 32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08" h="326">
                  <a:moveTo>
                    <a:pt x="0" y="229"/>
                  </a:moveTo>
                  <a:lnTo>
                    <a:pt x="72" y="257"/>
                  </a:lnTo>
                  <a:lnTo>
                    <a:pt x="200" y="239"/>
                  </a:lnTo>
                  <a:lnTo>
                    <a:pt x="295" y="213"/>
                  </a:lnTo>
                  <a:lnTo>
                    <a:pt x="408" y="163"/>
                  </a:lnTo>
                  <a:lnTo>
                    <a:pt x="468" y="115"/>
                  </a:lnTo>
                  <a:lnTo>
                    <a:pt x="514" y="64"/>
                  </a:lnTo>
                  <a:lnTo>
                    <a:pt x="530" y="23"/>
                  </a:lnTo>
                  <a:lnTo>
                    <a:pt x="539" y="0"/>
                  </a:lnTo>
                  <a:lnTo>
                    <a:pt x="708" y="79"/>
                  </a:lnTo>
                  <a:lnTo>
                    <a:pt x="557" y="31"/>
                  </a:lnTo>
                  <a:lnTo>
                    <a:pt x="486" y="135"/>
                  </a:lnTo>
                  <a:lnTo>
                    <a:pt x="392" y="188"/>
                  </a:lnTo>
                  <a:lnTo>
                    <a:pt x="323" y="223"/>
                  </a:lnTo>
                  <a:lnTo>
                    <a:pt x="438" y="233"/>
                  </a:lnTo>
                  <a:lnTo>
                    <a:pt x="279" y="242"/>
                  </a:lnTo>
                  <a:lnTo>
                    <a:pt x="313" y="247"/>
                  </a:lnTo>
                  <a:lnTo>
                    <a:pt x="414" y="257"/>
                  </a:lnTo>
                  <a:lnTo>
                    <a:pt x="266" y="265"/>
                  </a:lnTo>
                  <a:lnTo>
                    <a:pt x="467" y="326"/>
                  </a:lnTo>
                  <a:lnTo>
                    <a:pt x="316" y="305"/>
                  </a:lnTo>
                  <a:lnTo>
                    <a:pt x="66" y="273"/>
                  </a:lnTo>
                  <a:lnTo>
                    <a:pt x="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5" name="Freeform 112">
              <a:extLst>
                <a:ext uri="{FF2B5EF4-FFF2-40B4-BE49-F238E27FC236}">
                  <a16:creationId xmlns:a16="http://schemas.microsoft.com/office/drawing/2014/main" id="{9A5EA828-2C1E-4819-860A-4F706FEAD4CD}"/>
                </a:ext>
              </a:extLst>
            </p:cNvPr>
            <p:cNvSpPr>
              <a:spLocks/>
            </p:cNvSpPr>
            <p:nvPr/>
          </p:nvSpPr>
          <p:spPr bwMode="auto">
            <a:xfrm>
              <a:off x="4775" y="1389"/>
              <a:ext cx="50" cy="305"/>
            </a:xfrm>
            <a:custGeom>
              <a:avLst/>
              <a:gdLst>
                <a:gd name="T0" fmla="*/ 14 w 150"/>
                <a:gd name="T1" fmla="*/ 82 h 917"/>
                <a:gd name="T2" fmla="*/ 11 w 150"/>
                <a:gd name="T3" fmla="*/ 85 h 917"/>
                <a:gd name="T4" fmla="*/ 8 w 150"/>
                <a:gd name="T5" fmla="*/ 92 h 917"/>
                <a:gd name="T6" fmla="*/ 2 w 150"/>
                <a:gd name="T7" fmla="*/ 101 h 917"/>
                <a:gd name="T8" fmla="*/ 4 w 150"/>
                <a:gd name="T9" fmla="*/ 93 h 917"/>
                <a:gd name="T10" fmla="*/ 6 w 150"/>
                <a:gd name="T11" fmla="*/ 85 h 917"/>
                <a:gd name="T12" fmla="*/ 8 w 150"/>
                <a:gd name="T13" fmla="*/ 75 h 917"/>
                <a:gd name="T14" fmla="*/ 8 w 150"/>
                <a:gd name="T15" fmla="*/ 67 h 917"/>
                <a:gd name="T16" fmla="*/ 0 w 150"/>
                <a:gd name="T17" fmla="*/ 74 h 917"/>
                <a:gd name="T18" fmla="*/ 2 w 150"/>
                <a:gd name="T19" fmla="*/ 67 h 917"/>
                <a:gd name="T20" fmla="*/ 8 w 150"/>
                <a:gd name="T21" fmla="*/ 53 h 917"/>
                <a:gd name="T22" fmla="*/ 11 w 150"/>
                <a:gd name="T23" fmla="*/ 43 h 917"/>
                <a:gd name="T24" fmla="*/ 10 w 150"/>
                <a:gd name="T25" fmla="*/ 32 h 917"/>
                <a:gd name="T26" fmla="*/ 9 w 150"/>
                <a:gd name="T27" fmla="*/ 19 h 917"/>
                <a:gd name="T28" fmla="*/ 10 w 150"/>
                <a:gd name="T29" fmla="*/ 0 h 917"/>
                <a:gd name="T30" fmla="*/ 16 w 150"/>
                <a:gd name="T31" fmla="*/ 30 h 917"/>
                <a:gd name="T32" fmla="*/ 17 w 150"/>
                <a:gd name="T33" fmla="*/ 51 h 917"/>
                <a:gd name="T34" fmla="*/ 11 w 150"/>
                <a:gd name="T35" fmla="*/ 72 h 917"/>
                <a:gd name="T36" fmla="*/ 13 w 150"/>
                <a:gd name="T37" fmla="*/ 77 h 917"/>
                <a:gd name="T38" fmla="*/ 14 w 150"/>
                <a:gd name="T39" fmla="*/ 82 h 917"/>
                <a:gd name="T40" fmla="*/ 14 w 150"/>
                <a:gd name="T41" fmla="*/ 82 h 9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50"/>
                <a:gd name="T64" fmla="*/ 0 h 917"/>
                <a:gd name="T65" fmla="*/ 150 w 150"/>
                <a:gd name="T66" fmla="*/ 917 h 9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50" h="917">
                  <a:moveTo>
                    <a:pt x="125" y="739"/>
                  </a:moveTo>
                  <a:lnTo>
                    <a:pt x="99" y="766"/>
                  </a:lnTo>
                  <a:lnTo>
                    <a:pt x="71" y="829"/>
                  </a:lnTo>
                  <a:lnTo>
                    <a:pt x="22" y="917"/>
                  </a:lnTo>
                  <a:lnTo>
                    <a:pt x="35" y="845"/>
                  </a:lnTo>
                  <a:lnTo>
                    <a:pt x="56" y="766"/>
                  </a:lnTo>
                  <a:lnTo>
                    <a:pt x="76" y="676"/>
                  </a:lnTo>
                  <a:lnTo>
                    <a:pt x="68" y="601"/>
                  </a:lnTo>
                  <a:lnTo>
                    <a:pt x="0" y="664"/>
                  </a:lnTo>
                  <a:lnTo>
                    <a:pt x="15" y="601"/>
                  </a:lnTo>
                  <a:lnTo>
                    <a:pt x="72" y="479"/>
                  </a:lnTo>
                  <a:lnTo>
                    <a:pt x="99" y="386"/>
                  </a:lnTo>
                  <a:lnTo>
                    <a:pt x="94" y="288"/>
                  </a:lnTo>
                  <a:lnTo>
                    <a:pt x="85" y="169"/>
                  </a:lnTo>
                  <a:lnTo>
                    <a:pt x="94" y="0"/>
                  </a:lnTo>
                  <a:lnTo>
                    <a:pt x="144" y="267"/>
                  </a:lnTo>
                  <a:lnTo>
                    <a:pt x="150" y="460"/>
                  </a:lnTo>
                  <a:lnTo>
                    <a:pt x="99" y="651"/>
                  </a:lnTo>
                  <a:lnTo>
                    <a:pt x="115" y="696"/>
                  </a:lnTo>
                  <a:lnTo>
                    <a:pt x="125" y="7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6" name="Freeform 113">
              <a:extLst>
                <a:ext uri="{FF2B5EF4-FFF2-40B4-BE49-F238E27FC236}">
                  <a16:creationId xmlns:a16="http://schemas.microsoft.com/office/drawing/2014/main" id="{63FDDF6E-9D00-4879-A785-5FA10F558A55}"/>
                </a:ext>
              </a:extLst>
            </p:cNvPr>
            <p:cNvSpPr>
              <a:spLocks/>
            </p:cNvSpPr>
            <p:nvPr/>
          </p:nvSpPr>
          <p:spPr bwMode="auto">
            <a:xfrm>
              <a:off x="4774" y="1650"/>
              <a:ext cx="16" cy="61"/>
            </a:xfrm>
            <a:custGeom>
              <a:avLst/>
              <a:gdLst>
                <a:gd name="T0" fmla="*/ 3 w 49"/>
                <a:gd name="T1" fmla="*/ 3 h 185"/>
                <a:gd name="T2" fmla="*/ 5 w 49"/>
                <a:gd name="T3" fmla="*/ 9 h 185"/>
                <a:gd name="T4" fmla="*/ 3 w 49"/>
                <a:gd name="T5" fmla="*/ 15 h 185"/>
                <a:gd name="T6" fmla="*/ 0 w 49"/>
                <a:gd name="T7" fmla="*/ 20 h 185"/>
                <a:gd name="T8" fmla="*/ 1 w 49"/>
                <a:gd name="T9" fmla="*/ 15 h 185"/>
                <a:gd name="T10" fmla="*/ 2 w 49"/>
                <a:gd name="T11" fmla="*/ 10 h 185"/>
                <a:gd name="T12" fmla="*/ 2 w 49"/>
                <a:gd name="T13" fmla="*/ 0 h 185"/>
                <a:gd name="T14" fmla="*/ 3 w 49"/>
                <a:gd name="T15" fmla="*/ 3 h 185"/>
                <a:gd name="T16" fmla="*/ 3 w 49"/>
                <a:gd name="T17" fmla="*/ 3 h 1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185"/>
                <a:gd name="T29" fmla="*/ 49 w 49"/>
                <a:gd name="T30" fmla="*/ 185 h 1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185">
                  <a:moveTo>
                    <a:pt x="27" y="29"/>
                  </a:moveTo>
                  <a:lnTo>
                    <a:pt x="49" y="78"/>
                  </a:lnTo>
                  <a:lnTo>
                    <a:pt x="31" y="141"/>
                  </a:lnTo>
                  <a:lnTo>
                    <a:pt x="0" y="185"/>
                  </a:lnTo>
                  <a:lnTo>
                    <a:pt x="6" y="141"/>
                  </a:lnTo>
                  <a:lnTo>
                    <a:pt x="14" y="88"/>
                  </a:lnTo>
                  <a:lnTo>
                    <a:pt x="17" y="0"/>
                  </a:lnTo>
                  <a:lnTo>
                    <a:pt x="27" y="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7" name="Freeform 114">
              <a:extLst>
                <a:ext uri="{FF2B5EF4-FFF2-40B4-BE49-F238E27FC236}">
                  <a16:creationId xmlns:a16="http://schemas.microsoft.com/office/drawing/2014/main" id="{A0D925E5-0B16-40A0-B050-5FCF1C3DC152}"/>
                </a:ext>
              </a:extLst>
            </p:cNvPr>
            <p:cNvSpPr>
              <a:spLocks/>
            </p:cNvSpPr>
            <p:nvPr/>
          </p:nvSpPr>
          <p:spPr bwMode="auto">
            <a:xfrm>
              <a:off x="4706" y="1681"/>
              <a:ext cx="58" cy="87"/>
            </a:xfrm>
            <a:custGeom>
              <a:avLst/>
              <a:gdLst>
                <a:gd name="T0" fmla="*/ 19 w 175"/>
                <a:gd name="T1" fmla="*/ 12 h 262"/>
                <a:gd name="T2" fmla="*/ 12 w 175"/>
                <a:gd name="T3" fmla="*/ 11 h 262"/>
                <a:gd name="T4" fmla="*/ 8 w 175"/>
                <a:gd name="T5" fmla="*/ 8 h 262"/>
                <a:gd name="T6" fmla="*/ 9 w 175"/>
                <a:gd name="T7" fmla="*/ 4 h 262"/>
                <a:gd name="T8" fmla="*/ 4 w 175"/>
                <a:gd name="T9" fmla="*/ 3 h 262"/>
                <a:gd name="T10" fmla="*/ 3 w 175"/>
                <a:gd name="T11" fmla="*/ 0 h 262"/>
                <a:gd name="T12" fmla="*/ 0 w 175"/>
                <a:gd name="T13" fmla="*/ 8 h 262"/>
                <a:gd name="T14" fmla="*/ 3 w 175"/>
                <a:gd name="T15" fmla="*/ 14 h 262"/>
                <a:gd name="T16" fmla="*/ 8 w 175"/>
                <a:gd name="T17" fmla="*/ 15 h 262"/>
                <a:gd name="T18" fmla="*/ 7 w 175"/>
                <a:gd name="T19" fmla="*/ 19 h 262"/>
                <a:gd name="T20" fmla="*/ 8 w 175"/>
                <a:gd name="T21" fmla="*/ 25 h 262"/>
                <a:gd name="T22" fmla="*/ 13 w 175"/>
                <a:gd name="T23" fmla="*/ 29 h 262"/>
                <a:gd name="T24" fmla="*/ 17 w 175"/>
                <a:gd name="T25" fmla="*/ 19 h 262"/>
                <a:gd name="T26" fmla="*/ 19 w 175"/>
                <a:gd name="T27" fmla="*/ 12 h 262"/>
                <a:gd name="T28" fmla="*/ 19 w 175"/>
                <a:gd name="T29" fmla="*/ 12 h 26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5"/>
                <a:gd name="T46" fmla="*/ 0 h 262"/>
                <a:gd name="T47" fmla="*/ 175 w 175"/>
                <a:gd name="T48" fmla="*/ 262 h 26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5" h="262">
                  <a:moveTo>
                    <a:pt x="175" y="109"/>
                  </a:moveTo>
                  <a:lnTo>
                    <a:pt x="106" y="100"/>
                  </a:lnTo>
                  <a:lnTo>
                    <a:pt x="68" y="74"/>
                  </a:lnTo>
                  <a:lnTo>
                    <a:pt x="82" y="40"/>
                  </a:lnTo>
                  <a:lnTo>
                    <a:pt x="34" y="25"/>
                  </a:lnTo>
                  <a:lnTo>
                    <a:pt x="24" y="0"/>
                  </a:lnTo>
                  <a:lnTo>
                    <a:pt x="0" y="71"/>
                  </a:lnTo>
                  <a:lnTo>
                    <a:pt x="23" y="122"/>
                  </a:lnTo>
                  <a:lnTo>
                    <a:pt x="72" y="134"/>
                  </a:lnTo>
                  <a:lnTo>
                    <a:pt x="63" y="170"/>
                  </a:lnTo>
                  <a:lnTo>
                    <a:pt x="72" y="229"/>
                  </a:lnTo>
                  <a:lnTo>
                    <a:pt x="116" y="262"/>
                  </a:lnTo>
                  <a:lnTo>
                    <a:pt x="157" y="169"/>
                  </a:lnTo>
                  <a:lnTo>
                    <a:pt x="175"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8" name="Freeform 115">
              <a:extLst>
                <a:ext uri="{FF2B5EF4-FFF2-40B4-BE49-F238E27FC236}">
                  <a16:creationId xmlns:a16="http://schemas.microsoft.com/office/drawing/2014/main" id="{8E57715B-7A4C-4263-80AA-4E439DBE33FB}"/>
                </a:ext>
              </a:extLst>
            </p:cNvPr>
            <p:cNvSpPr>
              <a:spLocks/>
            </p:cNvSpPr>
            <p:nvPr/>
          </p:nvSpPr>
          <p:spPr bwMode="auto">
            <a:xfrm>
              <a:off x="4704" y="1704"/>
              <a:ext cx="166" cy="101"/>
            </a:xfrm>
            <a:custGeom>
              <a:avLst/>
              <a:gdLst>
                <a:gd name="T0" fmla="*/ 51 w 500"/>
                <a:gd name="T1" fmla="*/ 26 h 303"/>
                <a:gd name="T2" fmla="*/ 48 w 500"/>
                <a:gd name="T3" fmla="*/ 29 h 303"/>
                <a:gd name="T4" fmla="*/ 41 w 500"/>
                <a:gd name="T5" fmla="*/ 32 h 303"/>
                <a:gd name="T6" fmla="*/ 31 w 500"/>
                <a:gd name="T7" fmla="*/ 34 h 303"/>
                <a:gd name="T8" fmla="*/ 23 w 500"/>
                <a:gd name="T9" fmla="*/ 31 h 303"/>
                <a:gd name="T10" fmla="*/ 8 w 500"/>
                <a:gd name="T11" fmla="*/ 22 h 303"/>
                <a:gd name="T12" fmla="*/ 0 w 500"/>
                <a:gd name="T13" fmla="*/ 7 h 303"/>
                <a:gd name="T14" fmla="*/ 4 w 500"/>
                <a:gd name="T15" fmla="*/ 0 h 303"/>
                <a:gd name="T16" fmla="*/ 22 w 500"/>
                <a:gd name="T17" fmla="*/ 23 h 303"/>
                <a:gd name="T18" fmla="*/ 22 w 500"/>
                <a:gd name="T19" fmla="*/ 18 h 303"/>
                <a:gd name="T20" fmla="*/ 30 w 500"/>
                <a:gd name="T21" fmla="*/ 24 h 303"/>
                <a:gd name="T22" fmla="*/ 38 w 500"/>
                <a:gd name="T23" fmla="*/ 25 h 303"/>
                <a:gd name="T24" fmla="*/ 43 w 500"/>
                <a:gd name="T25" fmla="*/ 25 h 303"/>
                <a:gd name="T26" fmla="*/ 47 w 500"/>
                <a:gd name="T27" fmla="*/ 23 h 303"/>
                <a:gd name="T28" fmla="*/ 55 w 500"/>
                <a:gd name="T29" fmla="*/ 19 h 303"/>
                <a:gd name="T30" fmla="*/ 51 w 500"/>
                <a:gd name="T31" fmla="*/ 26 h 303"/>
                <a:gd name="T32" fmla="*/ 51 w 500"/>
                <a:gd name="T33" fmla="*/ 26 h 30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00"/>
                <a:gd name="T52" fmla="*/ 0 h 303"/>
                <a:gd name="T53" fmla="*/ 500 w 500"/>
                <a:gd name="T54" fmla="*/ 303 h 30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00" h="303">
                  <a:moveTo>
                    <a:pt x="465" y="230"/>
                  </a:moveTo>
                  <a:lnTo>
                    <a:pt x="434" y="258"/>
                  </a:lnTo>
                  <a:lnTo>
                    <a:pt x="372" y="287"/>
                  </a:lnTo>
                  <a:lnTo>
                    <a:pt x="283" y="303"/>
                  </a:lnTo>
                  <a:lnTo>
                    <a:pt x="206" y="281"/>
                  </a:lnTo>
                  <a:lnTo>
                    <a:pt x="74" y="199"/>
                  </a:lnTo>
                  <a:lnTo>
                    <a:pt x="0" y="63"/>
                  </a:lnTo>
                  <a:lnTo>
                    <a:pt x="40" y="0"/>
                  </a:lnTo>
                  <a:lnTo>
                    <a:pt x="201" y="208"/>
                  </a:lnTo>
                  <a:lnTo>
                    <a:pt x="201" y="166"/>
                  </a:lnTo>
                  <a:lnTo>
                    <a:pt x="273" y="214"/>
                  </a:lnTo>
                  <a:lnTo>
                    <a:pt x="341" y="224"/>
                  </a:lnTo>
                  <a:lnTo>
                    <a:pt x="394" y="221"/>
                  </a:lnTo>
                  <a:lnTo>
                    <a:pt x="430" y="204"/>
                  </a:lnTo>
                  <a:lnTo>
                    <a:pt x="500" y="175"/>
                  </a:lnTo>
                  <a:lnTo>
                    <a:pt x="465"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69" name="Freeform 116">
              <a:extLst>
                <a:ext uri="{FF2B5EF4-FFF2-40B4-BE49-F238E27FC236}">
                  <a16:creationId xmlns:a16="http://schemas.microsoft.com/office/drawing/2014/main" id="{160223AF-0B29-4837-AFAB-B5EBB92026F5}"/>
                </a:ext>
              </a:extLst>
            </p:cNvPr>
            <p:cNvSpPr>
              <a:spLocks/>
            </p:cNvSpPr>
            <p:nvPr/>
          </p:nvSpPr>
          <p:spPr bwMode="auto">
            <a:xfrm>
              <a:off x="4812" y="1076"/>
              <a:ext cx="269" cy="300"/>
            </a:xfrm>
            <a:custGeom>
              <a:avLst/>
              <a:gdLst>
                <a:gd name="T0" fmla="*/ 0 w 807"/>
                <a:gd name="T1" fmla="*/ 12 h 899"/>
                <a:gd name="T2" fmla="*/ 24 w 807"/>
                <a:gd name="T3" fmla="*/ 34 h 899"/>
                <a:gd name="T4" fmla="*/ 50 w 807"/>
                <a:gd name="T5" fmla="*/ 60 h 899"/>
                <a:gd name="T6" fmla="*/ 73 w 807"/>
                <a:gd name="T7" fmla="*/ 82 h 899"/>
                <a:gd name="T8" fmla="*/ 83 w 807"/>
                <a:gd name="T9" fmla="*/ 95 h 899"/>
                <a:gd name="T10" fmla="*/ 88 w 807"/>
                <a:gd name="T11" fmla="*/ 100 h 899"/>
                <a:gd name="T12" fmla="*/ 90 w 807"/>
                <a:gd name="T13" fmla="*/ 95 h 899"/>
                <a:gd name="T14" fmla="*/ 66 w 807"/>
                <a:gd name="T15" fmla="*/ 71 h 899"/>
                <a:gd name="T16" fmla="*/ 40 w 807"/>
                <a:gd name="T17" fmla="*/ 44 h 899"/>
                <a:gd name="T18" fmla="*/ 15 w 807"/>
                <a:gd name="T19" fmla="*/ 20 h 899"/>
                <a:gd name="T20" fmla="*/ 9 w 807"/>
                <a:gd name="T21" fmla="*/ 8 h 899"/>
                <a:gd name="T22" fmla="*/ 0 w 807"/>
                <a:gd name="T23" fmla="*/ 0 h 899"/>
                <a:gd name="T24" fmla="*/ 0 w 807"/>
                <a:gd name="T25" fmla="*/ 12 h 899"/>
                <a:gd name="T26" fmla="*/ 0 w 807"/>
                <a:gd name="T27" fmla="*/ 12 h 8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07"/>
                <a:gd name="T43" fmla="*/ 0 h 899"/>
                <a:gd name="T44" fmla="*/ 807 w 807"/>
                <a:gd name="T45" fmla="*/ 899 h 8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07" h="899">
                  <a:moveTo>
                    <a:pt x="0" y="106"/>
                  </a:moveTo>
                  <a:lnTo>
                    <a:pt x="214" y="310"/>
                  </a:lnTo>
                  <a:lnTo>
                    <a:pt x="446" y="540"/>
                  </a:lnTo>
                  <a:lnTo>
                    <a:pt x="654" y="741"/>
                  </a:lnTo>
                  <a:lnTo>
                    <a:pt x="745" y="854"/>
                  </a:lnTo>
                  <a:lnTo>
                    <a:pt x="791" y="899"/>
                  </a:lnTo>
                  <a:lnTo>
                    <a:pt x="807" y="857"/>
                  </a:lnTo>
                  <a:lnTo>
                    <a:pt x="598" y="636"/>
                  </a:lnTo>
                  <a:lnTo>
                    <a:pt x="356" y="394"/>
                  </a:lnTo>
                  <a:lnTo>
                    <a:pt x="138" y="180"/>
                  </a:lnTo>
                  <a:lnTo>
                    <a:pt x="77" y="75"/>
                  </a:lnTo>
                  <a:lnTo>
                    <a:pt x="0" y="0"/>
                  </a:lnTo>
                  <a:lnTo>
                    <a:pt x="0" y="1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0" name="Freeform 117">
              <a:extLst>
                <a:ext uri="{FF2B5EF4-FFF2-40B4-BE49-F238E27FC236}">
                  <a16:creationId xmlns:a16="http://schemas.microsoft.com/office/drawing/2014/main" id="{981A6827-3809-405A-B77C-76262E19E851}"/>
                </a:ext>
              </a:extLst>
            </p:cNvPr>
            <p:cNvSpPr>
              <a:spLocks/>
            </p:cNvSpPr>
            <p:nvPr/>
          </p:nvSpPr>
          <p:spPr bwMode="auto">
            <a:xfrm>
              <a:off x="4811" y="1065"/>
              <a:ext cx="301" cy="299"/>
            </a:xfrm>
            <a:custGeom>
              <a:avLst/>
              <a:gdLst>
                <a:gd name="T0" fmla="*/ 0 w 903"/>
                <a:gd name="T1" fmla="*/ 0 h 896"/>
                <a:gd name="T2" fmla="*/ 29 w 903"/>
                <a:gd name="T3" fmla="*/ 27 h 896"/>
                <a:gd name="T4" fmla="*/ 55 w 903"/>
                <a:gd name="T5" fmla="*/ 52 h 896"/>
                <a:gd name="T6" fmla="*/ 72 w 903"/>
                <a:gd name="T7" fmla="*/ 69 h 896"/>
                <a:gd name="T8" fmla="*/ 88 w 903"/>
                <a:gd name="T9" fmla="*/ 86 h 896"/>
                <a:gd name="T10" fmla="*/ 100 w 903"/>
                <a:gd name="T11" fmla="*/ 100 h 896"/>
                <a:gd name="T12" fmla="*/ 98 w 903"/>
                <a:gd name="T13" fmla="*/ 99 h 896"/>
                <a:gd name="T14" fmla="*/ 80 w 903"/>
                <a:gd name="T15" fmla="*/ 81 h 896"/>
                <a:gd name="T16" fmla="*/ 60 w 903"/>
                <a:gd name="T17" fmla="*/ 61 h 896"/>
                <a:gd name="T18" fmla="*/ 2 w 903"/>
                <a:gd name="T19" fmla="*/ 5 h 896"/>
                <a:gd name="T20" fmla="*/ 0 w 903"/>
                <a:gd name="T21" fmla="*/ 0 h 896"/>
                <a:gd name="T22" fmla="*/ 0 w 903"/>
                <a:gd name="T23" fmla="*/ 0 h 89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03"/>
                <a:gd name="T37" fmla="*/ 0 h 896"/>
                <a:gd name="T38" fmla="*/ 903 w 903"/>
                <a:gd name="T39" fmla="*/ 896 h 89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03" h="896">
                  <a:moveTo>
                    <a:pt x="0" y="0"/>
                  </a:moveTo>
                  <a:lnTo>
                    <a:pt x="262" y="241"/>
                  </a:lnTo>
                  <a:lnTo>
                    <a:pt x="494" y="470"/>
                  </a:lnTo>
                  <a:lnTo>
                    <a:pt x="646" y="622"/>
                  </a:lnTo>
                  <a:lnTo>
                    <a:pt x="793" y="774"/>
                  </a:lnTo>
                  <a:lnTo>
                    <a:pt x="903" y="896"/>
                  </a:lnTo>
                  <a:lnTo>
                    <a:pt x="883" y="894"/>
                  </a:lnTo>
                  <a:lnTo>
                    <a:pt x="717" y="732"/>
                  </a:lnTo>
                  <a:lnTo>
                    <a:pt x="543" y="546"/>
                  </a:lnTo>
                  <a:lnTo>
                    <a:pt x="15"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1" name="Freeform 118">
              <a:extLst>
                <a:ext uri="{FF2B5EF4-FFF2-40B4-BE49-F238E27FC236}">
                  <a16:creationId xmlns:a16="http://schemas.microsoft.com/office/drawing/2014/main" id="{BDB9AEF8-CE11-4B28-840D-2E43269B38AC}"/>
                </a:ext>
              </a:extLst>
            </p:cNvPr>
            <p:cNvSpPr>
              <a:spLocks/>
            </p:cNvSpPr>
            <p:nvPr/>
          </p:nvSpPr>
          <p:spPr bwMode="auto">
            <a:xfrm>
              <a:off x="4638" y="919"/>
              <a:ext cx="38" cy="40"/>
            </a:xfrm>
            <a:custGeom>
              <a:avLst/>
              <a:gdLst>
                <a:gd name="T0" fmla="*/ 8 w 114"/>
                <a:gd name="T1" fmla="*/ 3 h 121"/>
                <a:gd name="T2" fmla="*/ 7 w 114"/>
                <a:gd name="T3" fmla="*/ 5 h 121"/>
                <a:gd name="T4" fmla="*/ 4 w 114"/>
                <a:gd name="T5" fmla="*/ 8 h 121"/>
                <a:gd name="T6" fmla="*/ 1 w 114"/>
                <a:gd name="T7" fmla="*/ 8 h 121"/>
                <a:gd name="T8" fmla="*/ 0 w 114"/>
                <a:gd name="T9" fmla="*/ 7 h 121"/>
                <a:gd name="T10" fmla="*/ 0 w 114"/>
                <a:gd name="T11" fmla="*/ 9 h 121"/>
                <a:gd name="T12" fmla="*/ 4 w 114"/>
                <a:gd name="T13" fmla="*/ 13 h 121"/>
                <a:gd name="T14" fmla="*/ 7 w 114"/>
                <a:gd name="T15" fmla="*/ 13 h 121"/>
                <a:gd name="T16" fmla="*/ 11 w 114"/>
                <a:gd name="T17" fmla="*/ 9 h 121"/>
                <a:gd name="T18" fmla="*/ 13 w 114"/>
                <a:gd name="T19" fmla="*/ 6 h 121"/>
                <a:gd name="T20" fmla="*/ 11 w 114"/>
                <a:gd name="T21" fmla="*/ 3 h 121"/>
                <a:gd name="T22" fmla="*/ 8 w 114"/>
                <a:gd name="T23" fmla="*/ 0 h 121"/>
                <a:gd name="T24" fmla="*/ 4 w 114"/>
                <a:gd name="T25" fmla="*/ 0 h 121"/>
                <a:gd name="T26" fmla="*/ 8 w 114"/>
                <a:gd name="T27" fmla="*/ 1 h 121"/>
                <a:gd name="T28" fmla="*/ 8 w 114"/>
                <a:gd name="T29" fmla="*/ 3 h 121"/>
                <a:gd name="T30" fmla="*/ 8 w 114"/>
                <a:gd name="T31" fmla="*/ 3 h 1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21"/>
                <a:gd name="T50" fmla="*/ 114 w 114"/>
                <a:gd name="T51" fmla="*/ 121 h 1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21">
                  <a:moveTo>
                    <a:pt x="72" y="23"/>
                  </a:moveTo>
                  <a:lnTo>
                    <a:pt x="59" y="44"/>
                  </a:lnTo>
                  <a:lnTo>
                    <a:pt x="36" y="70"/>
                  </a:lnTo>
                  <a:lnTo>
                    <a:pt x="12" y="77"/>
                  </a:lnTo>
                  <a:lnTo>
                    <a:pt x="2" y="65"/>
                  </a:lnTo>
                  <a:lnTo>
                    <a:pt x="0" y="82"/>
                  </a:lnTo>
                  <a:lnTo>
                    <a:pt x="40" y="121"/>
                  </a:lnTo>
                  <a:lnTo>
                    <a:pt x="66" y="118"/>
                  </a:lnTo>
                  <a:lnTo>
                    <a:pt x="101" y="86"/>
                  </a:lnTo>
                  <a:lnTo>
                    <a:pt x="114" y="57"/>
                  </a:lnTo>
                  <a:lnTo>
                    <a:pt x="98" y="26"/>
                  </a:lnTo>
                  <a:lnTo>
                    <a:pt x="75" y="0"/>
                  </a:lnTo>
                  <a:lnTo>
                    <a:pt x="40" y="4"/>
                  </a:lnTo>
                  <a:lnTo>
                    <a:pt x="71" y="13"/>
                  </a:lnTo>
                  <a:lnTo>
                    <a:pt x="72"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2" name="Freeform 119">
              <a:extLst>
                <a:ext uri="{FF2B5EF4-FFF2-40B4-BE49-F238E27FC236}">
                  <a16:creationId xmlns:a16="http://schemas.microsoft.com/office/drawing/2014/main" id="{07CB1D3C-9818-4CBE-99A6-440F64C5728D}"/>
                </a:ext>
              </a:extLst>
            </p:cNvPr>
            <p:cNvSpPr>
              <a:spLocks/>
            </p:cNvSpPr>
            <p:nvPr/>
          </p:nvSpPr>
          <p:spPr bwMode="auto">
            <a:xfrm>
              <a:off x="4656" y="948"/>
              <a:ext cx="87" cy="91"/>
            </a:xfrm>
            <a:custGeom>
              <a:avLst/>
              <a:gdLst>
                <a:gd name="T0" fmla="*/ 0 w 260"/>
                <a:gd name="T1" fmla="*/ 3 h 274"/>
                <a:gd name="T2" fmla="*/ 21 w 260"/>
                <a:gd name="T3" fmla="*/ 25 h 274"/>
                <a:gd name="T4" fmla="*/ 27 w 260"/>
                <a:gd name="T5" fmla="*/ 30 h 274"/>
                <a:gd name="T6" fmla="*/ 29 w 260"/>
                <a:gd name="T7" fmla="*/ 28 h 274"/>
                <a:gd name="T8" fmla="*/ 24 w 260"/>
                <a:gd name="T9" fmla="*/ 21 h 274"/>
                <a:gd name="T10" fmla="*/ 10 w 260"/>
                <a:gd name="T11" fmla="*/ 7 h 274"/>
                <a:gd name="T12" fmla="*/ 2 w 260"/>
                <a:gd name="T13" fmla="*/ 0 h 274"/>
                <a:gd name="T14" fmla="*/ 0 w 260"/>
                <a:gd name="T15" fmla="*/ 3 h 274"/>
                <a:gd name="T16" fmla="*/ 0 w 260"/>
                <a:gd name="T17" fmla="*/ 3 h 2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0"/>
                <a:gd name="T28" fmla="*/ 0 h 274"/>
                <a:gd name="T29" fmla="*/ 260 w 260"/>
                <a:gd name="T30" fmla="*/ 274 h 2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0" h="274">
                  <a:moveTo>
                    <a:pt x="0" y="30"/>
                  </a:moveTo>
                  <a:lnTo>
                    <a:pt x="191" y="229"/>
                  </a:lnTo>
                  <a:lnTo>
                    <a:pt x="241" y="274"/>
                  </a:lnTo>
                  <a:lnTo>
                    <a:pt x="260" y="249"/>
                  </a:lnTo>
                  <a:lnTo>
                    <a:pt x="217" y="190"/>
                  </a:lnTo>
                  <a:lnTo>
                    <a:pt x="86" y="66"/>
                  </a:lnTo>
                  <a:lnTo>
                    <a:pt x="21" y="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3" name="Freeform 120">
              <a:extLst>
                <a:ext uri="{FF2B5EF4-FFF2-40B4-BE49-F238E27FC236}">
                  <a16:creationId xmlns:a16="http://schemas.microsoft.com/office/drawing/2014/main" id="{DA820F3D-DD05-4569-B7E9-90091161AFAE}"/>
                </a:ext>
              </a:extLst>
            </p:cNvPr>
            <p:cNvSpPr>
              <a:spLocks/>
            </p:cNvSpPr>
            <p:nvPr/>
          </p:nvSpPr>
          <p:spPr bwMode="auto">
            <a:xfrm>
              <a:off x="4667" y="938"/>
              <a:ext cx="72" cy="68"/>
            </a:xfrm>
            <a:custGeom>
              <a:avLst/>
              <a:gdLst>
                <a:gd name="T0" fmla="*/ 2 w 216"/>
                <a:gd name="T1" fmla="*/ 0 h 204"/>
                <a:gd name="T2" fmla="*/ 24 w 216"/>
                <a:gd name="T3" fmla="*/ 20 h 204"/>
                <a:gd name="T4" fmla="*/ 24 w 216"/>
                <a:gd name="T5" fmla="*/ 23 h 204"/>
                <a:gd name="T6" fmla="*/ 0 w 216"/>
                <a:gd name="T7" fmla="*/ 1 h 204"/>
                <a:gd name="T8" fmla="*/ 2 w 216"/>
                <a:gd name="T9" fmla="*/ 0 h 204"/>
                <a:gd name="T10" fmla="*/ 2 w 216"/>
                <a:gd name="T11" fmla="*/ 0 h 204"/>
                <a:gd name="T12" fmla="*/ 0 60000 65536"/>
                <a:gd name="T13" fmla="*/ 0 60000 65536"/>
                <a:gd name="T14" fmla="*/ 0 60000 65536"/>
                <a:gd name="T15" fmla="*/ 0 60000 65536"/>
                <a:gd name="T16" fmla="*/ 0 60000 65536"/>
                <a:gd name="T17" fmla="*/ 0 60000 65536"/>
                <a:gd name="T18" fmla="*/ 0 w 216"/>
                <a:gd name="T19" fmla="*/ 0 h 204"/>
                <a:gd name="T20" fmla="*/ 216 w 216"/>
                <a:gd name="T21" fmla="*/ 204 h 204"/>
              </a:gdLst>
              <a:ahLst/>
              <a:cxnLst>
                <a:cxn ang="T12">
                  <a:pos x="T0" y="T1"/>
                </a:cxn>
                <a:cxn ang="T13">
                  <a:pos x="T2" y="T3"/>
                </a:cxn>
                <a:cxn ang="T14">
                  <a:pos x="T4" y="T5"/>
                </a:cxn>
                <a:cxn ang="T15">
                  <a:pos x="T6" y="T7"/>
                </a:cxn>
                <a:cxn ang="T16">
                  <a:pos x="T8" y="T9"/>
                </a:cxn>
                <a:cxn ang="T17">
                  <a:pos x="T10" y="T11"/>
                </a:cxn>
              </a:cxnLst>
              <a:rect l="T18" t="T19" r="T20" b="T21"/>
              <a:pathLst>
                <a:path w="216" h="204">
                  <a:moveTo>
                    <a:pt x="16" y="0"/>
                  </a:moveTo>
                  <a:lnTo>
                    <a:pt x="216" y="183"/>
                  </a:lnTo>
                  <a:lnTo>
                    <a:pt x="216" y="204"/>
                  </a:lnTo>
                  <a:lnTo>
                    <a:pt x="0" y="5"/>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4" name="Freeform 121">
              <a:extLst>
                <a:ext uri="{FF2B5EF4-FFF2-40B4-BE49-F238E27FC236}">
                  <a16:creationId xmlns:a16="http://schemas.microsoft.com/office/drawing/2014/main" id="{ECDC56AF-7BBA-4124-B595-9302AAE0E6EC}"/>
                </a:ext>
              </a:extLst>
            </p:cNvPr>
            <p:cNvSpPr>
              <a:spLocks/>
            </p:cNvSpPr>
            <p:nvPr/>
          </p:nvSpPr>
          <p:spPr bwMode="auto">
            <a:xfrm>
              <a:off x="5389" y="1284"/>
              <a:ext cx="113" cy="109"/>
            </a:xfrm>
            <a:custGeom>
              <a:avLst/>
              <a:gdLst>
                <a:gd name="T0" fmla="*/ 0 w 340"/>
                <a:gd name="T1" fmla="*/ 12 h 327"/>
                <a:gd name="T2" fmla="*/ 21 w 340"/>
                <a:gd name="T3" fmla="*/ 13 h 327"/>
                <a:gd name="T4" fmla="*/ 22 w 340"/>
                <a:gd name="T5" fmla="*/ 7 h 327"/>
                <a:gd name="T6" fmla="*/ 25 w 340"/>
                <a:gd name="T7" fmla="*/ 8 h 327"/>
                <a:gd name="T8" fmla="*/ 29 w 340"/>
                <a:gd name="T9" fmla="*/ 14 h 327"/>
                <a:gd name="T10" fmla="*/ 30 w 340"/>
                <a:gd name="T11" fmla="*/ 22 h 327"/>
                <a:gd name="T12" fmla="*/ 29 w 340"/>
                <a:gd name="T13" fmla="*/ 27 h 327"/>
                <a:gd name="T14" fmla="*/ 25 w 340"/>
                <a:gd name="T15" fmla="*/ 31 h 327"/>
                <a:gd name="T16" fmla="*/ 21 w 340"/>
                <a:gd name="T17" fmla="*/ 35 h 327"/>
                <a:gd name="T18" fmla="*/ 16 w 340"/>
                <a:gd name="T19" fmla="*/ 36 h 327"/>
                <a:gd name="T20" fmla="*/ 20 w 340"/>
                <a:gd name="T21" fmla="*/ 36 h 327"/>
                <a:gd name="T22" fmla="*/ 28 w 340"/>
                <a:gd name="T23" fmla="*/ 33 h 327"/>
                <a:gd name="T24" fmla="*/ 35 w 340"/>
                <a:gd name="T25" fmla="*/ 28 h 327"/>
                <a:gd name="T26" fmla="*/ 37 w 340"/>
                <a:gd name="T27" fmla="*/ 22 h 327"/>
                <a:gd name="T28" fmla="*/ 38 w 340"/>
                <a:gd name="T29" fmla="*/ 17 h 327"/>
                <a:gd name="T30" fmla="*/ 34 w 340"/>
                <a:gd name="T31" fmla="*/ 12 h 327"/>
                <a:gd name="T32" fmla="*/ 28 w 340"/>
                <a:gd name="T33" fmla="*/ 7 h 327"/>
                <a:gd name="T34" fmla="*/ 22 w 340"/>
                <a:gd name="T35" fmla="*/ 3 h 327"/>
                <a:gd name="T36" fmla="*/ 18 w 340"/>
                <a:gd name="T37" fmla="*/ 1 h 327"/>
                <a:gd name="T38" fmla="*/ 9 w 340"/>
                <a:gd name="T39" fmla="*/ 0 h 327"/>
                <a:gd name="T40" fmla="*/ 19 w 340"/>
                <a:gd name="T41" fmla="*/ 3 h 327"/>
                <a:gd name="T42" fmla="*/ 20 w 340"/>
                <a:gd name="T43" fmla="*/ 6 h 327"/>
                <a:gd name="T44" fmla="*/ 20 w 340"/>
                <a:gd name="T45" fmla="*/ 12 h 327"/>
                <a:gd name="T46" fmla="*/ 17 w 340"/>
                <a:gd name="T47" fmla="*/ 10 h 327"/>
                <a:gd name="T48" fmla="*/ 17 w 340"/>
                <a:gd name="T49" fmla="*/ 6 h 327"/>
                <a:gd name="T50" fmla="*/ 11 w 340"/>
                <a:gd name="T51" fmla="*/ 5 h 327"/>
                <a:gd name="T52" fmla="*/ 2 w 340"/>
                <a:gd name="T53" fmla="*/ 4 h 327"/>
                <a:gd name="T54" fmla="*/ 0 w 340"/>
                <a:gd name="T55" fmla="*/ 12 h 327"/>
                <a:gd name="T56" fmla="*/ 0 w 340"/>
                <a:gd name="T57" fmla="*/ 12 h 32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0"/>
                <a:gd name="T88" fmla="*/ 0 h 327"/>
                <a:gd name="T89" fmla="*/ 340 w 340"/>
                <a:gd name="T90" fmla="*/ 327 h 32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0" h="327">
                  <a:moveTo>
                    <a:pt x="0" y="108"/>
                  </a:moveTo>
                  <a:lnTo>
                    <a:pt x="194" y="115"/>
                  </a:lnTo>
                  <a:lnTo>
                    <a:pt x="198" y="65"/>
                  </a:lnTo>
                  <a:lnTo>
                    <a:pt x="229" y="76"/>
                  </a:lnTo>
                  <a:lnTo>
                    <a:pt x="264" y="125"/>
                  </a:lnTo>
                  <a:lnTo>
                    <a:pt x="274" y="194"/>
                  </a:lnTo>
                  <a:lnTo>
                    <a:pt x="258" y="241"/>
                  </a:lnTo>
                  <a:lnTo>
                    <a:pt x="229" y="283"/>
                  </a:lnTo>
                  <a:lnTo>
                    <a:pt x="188" y="312"/>
                  </a:lnTo>
                  <a:lnTo>
                    <a:pt x="146" y="320"/>
                  </a:lnTo>
                  <a:lnTo>
                    <a:pt x="185" y="327"/>
                  </a:lnTo>
                  <a:lnTo>
                    <a:pt x="255" y="296"/>
                  </a:lnTo>
                  <a:lnTo>
                    <a:pt x="314" y="251"/>
                  </a:lnTo>
                  <a:lnTo>
                    <a:pt x="337" y="194"/>
                  </a:lnTo>
                  <a:lnTo>
                    <a:pt x="340" y="155"/>
                  </a:lnTo>
                  <a:lnTo>
                    <a:pt x="303" y="108"/>
                  </a:lnTo>
                  <a:lnTo>
                    <a:pt x="254" y="62"/>
                  </a:lnTo>
                  <a:lnTo>
                    <a:pt x="198" y="23"/>
                  </a:lnTo>
                  <a:lnTo>
                    <a:pt x="159" y="7"/>
                  </a:lnTo>
                  <a:lnTo>
                    <a:pt x="80" y="0"/>
                  </a:lnTo>
                  <a:lnTo>
                    <a:pt x="169" y="29"/>
                  </a:lnTo>
                  <a:lnTo>
                    <a:pt x="182" y="55"/>
                  </a:lnTo>
                  <a:lnTo>
                    <a:pt x="182" y="105"/>
                  </a:lnTo>
                  <a:lnTo>
                    <a:pt x="151" y="92"/>
                  </a:lnTo>
                  <a:lnTo>
                    <a:pt x="152" y="56"/>
                  </a:lnTo>
                  <a:lnTo>
                    <a:pt x="99" y="49"/>
                  </a:lnTo>
                  <a:lnTo>
                    <a:pt x="16" y="36"/>
                  </a:lnTo>
                  <a:lnTo>
                    <a:pt x="0"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5" name="Freeform 122">
              <a:extLst>
                <a:ext uri="{FF2B5EF4-FFF2-40B4-BE49-F238E27FC236}">
                  <a16:creationId xmlns:a16="http://schemas.microsoft.com/office/drawing/2014/main" id="{B2152D6E-7010-445C-BF5A-D805F6FFD465}"/>
                </a:ext>
              </a:extLst>
            </p:cNvPr>
            <p:cNvSpPr>
              <a:spLocks/>
            </p:cNvSpPr>
            <p:nvPr/>
          </p:nvSpPr>
          <p:spPr bwMode="auto">
            <a:xfrm>
              <a:off x="5400" y="1123"/>
              <a:ext cx="112" cy="230"/>
            </a:xfrm>
            <a:custGeom>
              <a:avLst/>
              <a:gdLst>
                <a:gd name="T0" fmla="*/ 33 w 336"/>
                <a:gd name="T1" fmla="*/ 71 h 688"/>
                <a:gd name="T2" fmla="*/ 35 w 336"/>
                <a:gd name="T3" fmla="*/ 66 h 688"/>
                <a:gd name="T4" fmla="*/ 33 w 336"/>
                <a:gd name="T5" fmla="*/ 50 h 688"/>
                <a:gd name="T6" fmla="*/ 33 w 336"/>
                <a:gd name="T7" fmla="*/ 50 h 688"/>
                <a:gd name="T8" fmla="*/ 33 w 336"/>
                <a:gd name="T9" fmla="*/ 49 h 688"/>
                <a:gd name="T10" fmla="*/ 33 w 336"/>
                <a:gd name="T11" fmla="*/ 48 h 688"/>
                <a:gd name="T12" fmla="*/ 33 w 336"/>
                <a:gd name="T13" fmla="*/ 48 h 688"/>
                <a:gd name="T14" fmla="*/ 33 w 336"/>
                <a:gd name="T15" fmla="*/ 48 h 688"/>
                <a:gd name="T16" fmla="*/ 33 w 336"/>
                <a:gd name="T17" fmla="*/ 47 h 688"/>
                <a:gd name="T18" fmla="*/ 33 w 336"/>
                <a:gd name="T19" fmla="*/ 47 h 688"/>
                <a:gd name="T20" fmla="*/ 33 w 336"/>
                <a:gd name="T21" fmla="*/ 47 h 688"/>
                <a:gd name="T22" fmla="*/ 33 w 336"/>
                <a:gd name="T23" fmla="*/ 46 h 688"/>
                <a:gd name="T24" fmla="*/ 33 w 336"/>
                <a:gd name="T25" fmla="*/ 46 h 688"/>
                <a:gd name="T26" fmla="*/ 33 w 336"/>
                <a:gd name="T27" fmla="*/ 44 h 688"/>
                <a:gd name="T28" fmla="*/ 33 w 336"/>
                <a:gd name="T29" fmla="*/ 43 h 688"/>
                <a:gd name="T30" fmla="*/ 33 w 336"/>
                <a:gd name="T31" fmla="*/ 43 h 688"/>
                <a:gd name="T32" fmla="*/ 33 w 336"/>
                <a:gd name="T33" fmla="*/ 43 h 688"/>
                <a:gd name="T34" fmla="*/ 33 w 336"/>
                <a:gd name="T35" fmla="*/ 43 h 688"/>
                <a:gd name="T36" fmla="*/ 33 w 336"/>
                <a:gd name="T37" fmla="*/ 43 h 688"/>
                <a:gd name="T38" fmla="*/ 33 w 336"/>
                <a:gd name="T39" fmla="*/ 43 h 688"/>
                <a:gd name="T40" fmla="*/ 33 w 336"/>
                <a:gd name="T41" fmla="*/ 42 h 688"/>
                <a:gd name="T42" fmla="*/ 33 w 336"/>
                <a:gd name="T43" fmla="*/ 42 h 688"/>
                <a:gd name="T44" fmla="*/ 33 w 336"/>
                <a:gd name="T45" fmla="*/ 42 h 688"/>
                <a:gd name="T46" fmla="*/ 33 w 336"/>
                <a:gd name="T47" fmla="*/ 42 h 688"/>
                <a:gd name="T48" fmla="*/ 33 w 336"/>
                <a:gd name="T49" fmla="*/ 41 h 688"/>
                <a:gd name="T50" fmla="*/ 33 w 336"/>
                <a:gd name="T51" fmla="*/ 41 h 688"/>
                <a:gd name="T52" fmla="*/ 33 w 336"/>
                <a:gd name="T53" fmla="*/ 41 h 688"/>
                <a:gd name="T54" fmla="*/ 33 w 336"/>
                <a:gd name="T55" fmla="*/ 40 h 688"/>
                <a:gd name="T56" fmla="*/ 32 w 336"/>
                <a:gd name="T57" fmla="*/ 39 h 688"/>
                <a:gd name="T58" fmla="*/ 32 w 336"/>
                <a:gd name="T59" fmla="*/ 37 h 688"/>
                <a:gd name="T60" fmla="*/ 32 w 336"/>
                <a:gd name="T61" fmla="*/ 34 h 688"/>
                <a:gd name="T62" fmla="*/ 32 w 336"/>
                <a:gd name="T63" fmla="*/ 29 h 688"/>
                <a:gd name="T64" fmla="*/ 29 w 336"/>
                <a:gd name="T65" fmla="*/ 19 h 688"/>
                <a:gd name="T66" fmla="*/ 23 w 336"/>
                <a:gd name="T67" fmla="*/ 9 h 688"/>
                <a:gd name="T68" fmla="*/ 18 w 336"/>
                <a:gd name="T69" fmla="*/ 2 h 688"/>
                <a:gd name="T70" fmla="*/ 10 w 336"/>
                <a:gd name="T71" fmla="*/ 2 h 688"/>
                <a:gd name="T72" fmla="*/ 6 w 336"/>
                <a:gd name="T73" fmla="*/ 5 h 688"/>
                <a:gd name="T74" fmla="*/ 4 w 336"/>
                <a:gd name="T75" fmla="*/ 16 h 688"/>
                <a:gd name="T76" fmla="*/ 7 w 336"/>
                <a:gd name="T77" fmla="*/ 25 h 688"/>
                <a:gd name="T78" fmla="*/ 4 w 336"/>
                <a:gd name="T79" fmla="*/ 28 h 688"/>
                <a:gd name="T80" fmla="*/ 3 w 336"/>
                <a:gd name="T81" fmla="*/ 43 h 688"/>
                <a:gd name="T82" fmla="*/ 0 w 336"/>
                <a:gd name="T83" fmla="*/ 50 h 688"/>
                <a:gd name="T84" fmla="*/ 2 w 336"/>
                <a:gd name="T85" fmla="*/ 34 h 688"/>
                <a:gd name="T86" fmla="*/ 2 w 336"/>
                <a:gd name="T87" fmla="*/ 10 h 688"/>
                <a:gd name="T88" fmla="*/ 5 w 336"/>
                <a:gd name="T89" fmla="*/ 2 h 688"/>
                <a:gd name="T90" fmla="*/ 12 w 336"/>
                <a:gd name="T91" fmla="*/ 0 h 688"/>
                <a:gd name="T92" fmla="*/ 17 w 336"/>
                <a:gd name="T93" fmla="*/ 0 h 688"/>
                <a:gd name="T94" fmla="*/ 23 w 336"/>
                <a:gd name="T95" fmla="*/ 7 h 688"/>
                <a:gd name="T96" fmla="*/ 31 w 336"/>
                <a:gd name="T97" fmla="*/ 18 h 688"/>
                <a:gd name="T98" fmla="*/ 33 w 336"/>
                <a:gd name="T99" fmla="*/ 30 h 688"/>
                <a:gd name="T100" fmla="*/ 36 w 336"/>
                <a:gd name="T101" fmla="*/ 58 h 688"/>
                <a:gd name="T102" fmla="*/ 37 w 336"/>
                <a:gd name="T103" fmla="*/ 71 h 688"/>
                <a:gd name="T104" fmla="*/ 32 w 336"/>
                <a:gd name="T105" fmla="*/ 77 h 688"/>
                <a:gd name="T106" fmla="*/ 33 w 336"/>
                <a:gd name="T107" fmla="*/ 71 h 688"/>
                <a:gd name="T108" fmla="*/ 33 w 336"/>
                <a:gd name="T109" fmla="*/ 71 h 68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36"/>
                <a:gd name="T166" fmla="*/ 0 h 688"/>
                <a:gd name="T167" fmla="*/ 336 w 336"/>
                <a:gd name="T168" fmla="*/ 688 h 68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36" h="688">
                  <a:moveTo>
                    <a:pt x="301" y="636"/>
                  </a:moveTo>
                  <a:lnTo>
                    <a:pt x="317" y="593"/>
                  </a:lnTo>
                  <a:lnTo>
                    <a:pt x="301" y="452"/>
                  </a:lnTo>
                  <a:lnTo>
                    <a:pt x="301" y="447"/>
                  </a:lnTo>
                  <a:lnTo>
                    <a:pt x="300" y="440"/>
                  </a:lnTo>
                  <a:lnTo>
                    <a:pt x="300" y="435"/>
                  </a:lnTo>
                  <a:lnTo>
                    <a:pt x="300" y="434"/>
                  </a:lnTo>
                  <a:lnTo>
                    <a:pt x="300" y="431"/>
                  </a:lnTo>
                  <a:lnTo>
                    <a:pt x="298" y="425"/>
                  </a:lnTo>
                  <a:lnTo>
                    <a:pt x="298" y="424"/>
                  </a:lnTo>
                  <a:lnTo>
                    <a:pt x="298" y="421"/>
                  </a:lnTo>
                  <a:lnTo>
                    <a:pt x="298" y="415"/>
                  </a:lnTo>
                  <a:lnTo>
                    <a:pt x="297" y="409"/>
                  </a:lnTo>
                  <a:lnTo>
                    <a:pt x="297" y="396"/>
                  </a:lnTo>
                  <a:lnTo>
                    <a:pt x="296" y="384"/>
                  </a:lnTo>
                  <a:lnTo>
                    <a:pt x="296" y="382"/>
                  </a:lnTo>
                  <a:lnTo>
                    <a:pt x="296" y="381"/>
                  </a:lnTo>
                  <a:lnTo>
                    <a:pt x="294" y="378"/>
                  </a:lnTo>
                  <a:lnTo>
                    <a:pt x="294" y="374"/>
                  </a:lnTo>
                  <a:lnTo>
                    <a:pt x="294" y="372"/>
                  </a:lnTo>
                  <a:lnTo>
                    <a:pt x="294" y="371"/>
                  </a:lnTo>
                  <a:lnTo>
                    <a:pt x="293" y="365"/>
                  </a:lnTo>
                  <a:lnTo>
                    <a:pt x="293" y="358"/>
                  </a:lnTo>
                  <a:lnTo>
                    <a:pt x="291" y="346"/>
                  </a:lnTo>
                  <a:lnTo>
                    <a:pt x="291" y="335"/>
                  </a:lnTo>
                  <a:lnTo>
                    <a:pt x="288" y="307"/>
                  </a:lnTo>
                  <a:lnTo>
                    <a:pt x="288" y="260"/>
                  </a:lnTo>
                  <a:lnTo>
                    <a:pt x="260" y="168"/>
                  </a:lnTo>
                  <a:lnTo>
                    <a:pt x="208" y="85"/>
                  </a:lnTo>
                  <a:lnTo>
                    <a:pt x="163" y="22"/>
                  </a:lnTo>
                  <a:lnTo>
                    <a:pt x="89" y="22"/>
                  </a:lnTo>
                  <a:lnTo>
                    <a:pt x="50" y="43"/>
                  </a:lnTo>
                  <a:lnTo>
                    <a:pt x="37" y="148"/>
                  </a:lnTo>
                  <a:lnTo>
                    <a:pt x="62" y="220"/>
                  </a:lnTo>
                  <a:lnTo>
                    <a:pt x="34" y="253"/>
                  </a:lnTo>
                  <a:lnTo>
                    <a:pt x="27" y="389"/>
                  </a:lnTo>
                  <a:lnTo>
                    <a:pt x="0" y="450"/>
                  </a:lnTo>
                  <a:lnTo>
                    <a:pt x="21" y="307"/>
                  </a:lnTo>
                  <a:lnTo>
                    <a:pt x="21" y="89"/>
                  </a:lnTo>
                  <a:lnTo>
                    <a:pt x="43" y="19"/>
                  </a:lnTo>
                  <a:lnTo>
                    <a:pt x="107" y="0"/>
                  </a:lnTo>
                  <a:lnTo>
                    <a:pt x="149" y="0"/>
                  </a:lnTo>
                  <a:lnTo>
                    <a:pt x="208" y="61"/>
                  </a:lnTo>
                  <a:lnTo>
                    <a:pt x="275" y="158"/>
                  </a:lnTo>
                  <a:lnTo>
                    <a:pt x="301" y="272"/>
                  </a:lnTo>
                  <a:lnTo>
                    <a:pt x="327" y="520"/>
                  </a:lnTo>
                  <a:lnTo>
                    <a:pt x="336" y="636"/>
                  </a:lnTo>
                  <a:lnTo>
                    <a:pt x="284" y="688"/>
                  </a:lnTo>
                  <a:lnTo>
                    <a:pt x="301" y="6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6" name="Freeform 123">
              <a:extLst>
                <a:ext uri="{FF2B5EF4-FFF2-40B4-BE49-F238E27FC236}">
                  <a16:creationId xmlns:a16="http://schemas.microsoft.com/office/drawing/2014/main" id="{90A0378B-C635-43A4-95EB-8E188C94065E}"/>
                </a:ext>
              </a:extLst>
            </p:cNvPr>
            <p:cNvSpPr>
              <a:spLocks/>
            </p:cNvSpPr>
            <p:nvPr/>
          </p:nvSpPr>
          <p:spPr bwMode="auto">
            <a:xfrm>
              <a:off x="5406" y="1072"/>
              <a:ext cx="198" cy="220"/>
            </a:xfrm>
            <a:custGeom>
              <a:avLst/>
              <a:gdLst>
                <a:gd name="T0" fmla="*/ 34 w 596"/>
                <a:gd name="T1" fmla="*/ 73 h 659"/>
                <a:gd name="T2" fmla="*/ 43 w 596"/>
                <a:gd name="T3" fmla="*/ 72 h 659"/>
                <a:gd name="T4" fmla="*/ 47 w 596"/>
                <a:gd name="T5" fmla="*/ 73 h 659"/>
                <a:gd name="T6" fmla="*/ 54 w 596"/>
                <a:gd name="T7" fmla="*/ 68 h 659"/>
                <a:gd name="T8" fmla="*/ 63 w 596"/>
                <a:gd name="T9" fmla="*/ 57 h 659"/>
                <a:gd name="T10" fmla="*/ 66 w 596"/>
                <a:gd name="T11" fmla="*/ 57 h 659"/>
                <a:gd name="T12" fmla="*/ 63 w 596"/>
                <a:gd name="T13" fmla="*/ 49 h 659"/>
                <a:gd name="T14" fmla="*/ 57 w 596"/>
                <a:gd name="T15" fmla="*/ 42 h 659"/>
                <a:gd name="T16" fmla="*/ 30 w 596"/>
                <a:gd name="T17" fmla="*/ 20 h 659"/>
                <a:gd name="T18" fmla="*/ 21 w 596"/>
                <a:gd name="T19" fmla="*/ 9 h 659"/>
                <a:gd name="T20" fmla="*/ 6 w 596"/>
                <a:gd name="T21" fmla="*/ 0 h 659"/>
                <a:gd name="T22" fmla="*/ 0 w 596"/>
                <a:gd name="T23" fmla="*/ 2 h 659"/>
                <a:gd name="T24" fmla="*/ 1 w 596"/>
                <a:gd name="T25" fmla="*/ 8 h 659"/>
                <a:gd name="T26" fmla="*/ 5 w 596"/>
                <a:gd name="T27" fmla="*/ 18 h 659"/>
                <a:gd name="T28" fmla="*/ 8 w 596"/>
                <a:gd name="T29" fmla="*/ 18 h 659"/>
                <a:gd name="T30" fmla="*/ 1 w 596"/>
                <a:gd name="T31" fmla="*/ 5 h 659"/>
                <a:gd name="T32" fmla="*/ 4 w 596"/>
                <a:gd name="T33" fmla="*/ 3 h 659"/>
                <a:gd name="T34" fmla="*/ 19 w 596"/>
                <a:gd name="T35" fmla="*/ 10 h 659"/>
                <a:gd name="T36" fmla="*/ 32 w 596"/>
                <a:gd name="T37" fmla="*/ 24 h 659"/>
                <a:gd name="T38" fmla="*/ 52 w 596"/>
                <a:gd name="T39" fmla="*/ 41 h 659"/>
                <a:gd name="T40" fmla="*/ 61 w 596"/>
                <a:gd name="T41" fmla="*/ 52 h 659"/>
                <a:gd name="T42" fmla="*/ 57 w 596"/>
                <a:gd name="T43" fmla="*/ 61 h 659"/>
                <a:gd name="T44" fmla="*/ 51 w 596"/>
                <a:gd name="T45" fmla="*/ 61 h 659"/>
                <a:gd name="T46" fmla="*/ 43 w 596"/>
                <a:gd name="T47" fmla="*/ 54 h 659"/>
                <a:gd name="T48" fmla="*/ 36 w 596"/>
                <a:gd name="T49" fmla="*/ 51 h 659"/>
                <a:gd name="T50" fmla="*/ 29 w 596"/>
                <a:gd name="T51" fmla="*/ 44 h 659"/>
                <a:gd name="T52" fmla="*/ 31 w 596"/>
                <a:gd name="T53" fmla="*/ 50 h 659"/>
                <a:gd name="T54" fmla="*/ 38 w 596"/>
                <a:gd name="T55" fmla="*/ 55 h 659"/>
                <a:gd name="T56" fmla="*/ 44 w 596"/>
                <a:gd name="T57" fmla="*/ 63 h 659"/>
                <a:gd name="T58" fmla="*/ 45 w 596"/>
                <a:gd name="T59" fmla="*/ 69 h 659"/>
                <a:gd name="T60" fmla="*/ 40 w 596"/>
                <a:gd name="T61" fmla="*/ 70 h 659"/>
                <a:gd name="T62" fmla="*/ 34 w 596"/>
                <a:gd name="T63" fmla="*/ 73 h 659"/>
                <a:gd name="T64" fmla="*/ 34 w 596"/>
                <a:gd name="T65" fmla="*/ 73 h 6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6"/>
                <a:gd name="T100" fmla="*/ 0 h 659"/>
                <a:gd name="T101" fmla="*/ 596 w 596"/>
                <a:gd name="T102" fmla="*/ 659 h 6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6" h="659">
                  <a:moveTo>
                    <a:pt x="311" y="659"/>
                  </a:moveTo>
                  <a:lnTo>
                    <a:pt x="387" y="644"/>
                  </a:lnTo>
                  <a:lnTo>
                    <a:pt x="421" y="656"/>
                  </a:lnTo>
                  <a:lnTo>
                    <a:pt x="490" y="614"/>
                  </a:lnTo>
                  <a:lnTo>
                    <a:pt x="573" y="508"/>
                  </a:lnTo>
                  <a:lnTo>
                    <a:pt x="596" y="508"/>
                  </a:lnTo>
                  <a:lnTo>
                    <a:pt x="576" y="443"/>
                  </a:lnTo>
                  <a:lnTo>
                    <a:pt x="520" y="379"/>
                  </a:lnTo>
                  <a:lnTo>
                    <a:pt x="273" y="182"/>
                  </a:lnTo>
                  <a:lnTo>
                    <a:pt x="187" y="83"/>
                  </a:lnTo>
                  <a:lnTo>
                    <a:pt x="54" y="0"/>
                  </a:lnTo>
                  <a:lnTo>
                    <a:pt x="0" y="18"/>
                  </a:lnTo>
                  <a:lnTo>
                    <a:pt x="5" y="72"/>
                  </a:lnTo>
                  <a:lnTo>
                    <a:pt x="46" y="162"/>
                  </a:lnTo>
                  <a:lnTo>
                    <a:pt x="72" y="159"/>
                  </a:lnTo>
                  <a:lnTo>
                    <a:pt x="8" y="49"/>
                  </a:lnTo>
                  <a:lnTo>
                    <a:pt x="39" y="23"/>
                  </a:lnTo>
                  <a:lnTo>
                    <a:pt x="171" y="94"/>
                  </a:lnTo>
                  <a:lnTo>
                    <a:pt x="292" y="219"/>
                  </a:lnTo>
                  <a:lnTo>
                    <a:pt x="474" y="367"/>
                  </a:lnTo>
                  <a:lnTo>
                    <a:pt x="550" y="466"/>
                  </a:lnTo>
                  <a:lnTo>
                    <a:pt x="520" y="549"/>
                  </a:lnTo>
                  <a:lnTo>
                    <a:pt x="463" y="552"/>
                  </a:lnTo>
                  <a:lnTo>
                    <a:pt x="391" y="485"/>
                  </a:lnTo>
                  <a:lnTo>
                    <a:pt x="326" y="462"/>
                  </a:lnTo>
                  <a:lnTo>
                    <a:pt x="266" y="397"/>
                  </a:lnTo>
                  <a:lnTo>
                    <a:pt x="278" y="446"/>
                  </a:lnTo>
                  <a:lnTo>
                    <a:pt x="345" y="492"/>
                  </a:lnTo>
                  <a:lnTo>
                    <a:pt x="398" y="564"/>
                  </a:lnTo>
                  <a:lnTo>
                    <a:pt x="407" y="621"/>
                  </a:lnTo>
                  <a:lnTo>
                    <a:pt x="364" y="628"/>
                  </a:lnTo>
                  <a:lnTo>
                    <a:pt x="311" y="6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7" name="Freeform 124">
              <a:extLst>
                <a:ext uri="{FF2B5EF4-FFF2-40B4-BE49-F238E27FC236}">
                  <a16:creationId xmlns:a16="http://schemas.microsoft.com/office/drawing/2014/main" id="{F59416E8-245B-4433-B33C-58A78DEB2E49}"/>
                </a:ext>
              </a:extLst>
            </p:cNvPr>
            <p:cNvSpPr>
              <a:spLocks/>
            </p:cNvSpPr>
            <p:nvPr/>
          </p:nvSpPr>
          <p:spPr bwMode="auto">
            <a:xfrm>
              <a:off x="5411" y="1126"/>
              <a:ext cx="86" cy="185"/>
            </a:xfrm>
            <a:custGeom>
              <a:avLst/>
              <a:gdLst>
                <a:gd name="T0" fmla="*/ 11 w 257"/>
                <a:gd name="T1" fmla="*/ 25 h 554"/>
                <a:gd name="T2" fmla="*/ 20 w 257"/>
                <a:gd name="T3" fmla="*/ 25 h 554"/>
                <a:gd name="T4" fmla="*/ 26 w 257"/>
                <a:gd name="T5" fmla="*/ 31 h 554"/>
                <a:gd name="T6" fmla="*/ 24 w 257"/>
                <a:gd name="T7" fmla="*/ 32 h 554"/>
                <a:gd name="T8" fmla="*/ 14 w 257"/>
                <a:gd name="T9" fmla="*/ 27 h 554"/>
                <a:gd name="T10" fmla="*/ 16 w 257"/>
                <a:gd name="T11" fmla="*/ 33 h 554"/>
                <a:gd name="T12" fmla="*/ 26 w 257"/>
                <a:gd name="T13" fmla="*/ 37 h 554"/>
                <a:gd name="T14" fmla="*/ 26 w 257"/>
                <a:gd name="T15" fmla="*/ 41 h 554"/>
                <a:gd name="T16" fmla="*/ 15 w 257"/>
                <a:gd name="T17" fmla="*/ 37 h 554"/>
                <a:gd name="T18" fmla="*/ 15 w 257"/>
                <a:gd name="T19" fmla="*/ 42 h 554"/>
                <a:gd name="T20" fmla="*/ 25 w 257"/>
                <a:gd name="T21" fmla="*/ 44 h 554"/>
                <a:gd name="T22" fmla="*/ 25 w 257"/>
                <a:gd name="T23" fmla="*/ 49 h 554"/>
                <a:gd name="T24" fmla="*/ 14 w 257"/>
                <a:gd name="T25" fmla="*/ 45 h 554"/>
                <a:gd name="T26" fmla="*/ 16 w 257"/>
                <a:gd name="T27" fmla="*/ 49 h 554"/>
                <a:gd name="T28" fmla="*/ 21 w 257"/>
                <a:gd name="T29" fmla="*/ 51 h 554"/>
                <a:gd name="T30" fmla="*/ 14 w 257"/>
                <a:gd name="T31" fmla="*/ 55 h 554"/>
                <a:gd name="T32" fmla="*/ 23 w 257"/>
                <a:gd name="T33" fmla="*/ 62 h 554"/>
                <a:gd name="T34" fmla="*/ 21 w 257"/>
                <a:gd name="T35" fmla="*/ 55 h 554"/>
                <a:gd name="T36" fmla="*/ 29 w 257"/>
                <a:gd name="T37" fmla="*/ 61 h 554"/>
                <a:gd name="T38" fmla="*/ 27 w 257"/>
                <a:gd name="T39" fmla="*/ 43 h 554"/>
                <a:gd name="T40" fmla="*/ 27 w 257"/>
                <a:gd name="T41" fmla="*/ 29 h 554"/>
                <a:gd name="T42" fmla="*/ 27 w 257"/>
                <a:gd name="T43" fmla="*/ 18 h 554"/>
                <a:gd name="T44" fmla="*/ 20 w 257"/>
                <a:gd name="T45" fmla="*/ 8 h 554"/>
                <a:gd name="T46" fmla="*/ 13 w 257"/>
                <a:gd name="T47" fmla="*/ 0 h 554"/>
                <a:gd name="T48" fmla="*/ 5 w 257"/>
                <a:gd name="T49" fmla="*/ 0 h 554"/>
                <a:gd name="T50" fmla="*/ 0 w 257"/>
                <a:gd name="T51" fmla="*/ 5 h 554"/>
                <a:gd name="T52" fmla="*/ 0 w 257"/>
                <a:gd name="T53" fmla="*/ 12 h 554"/>
                <a:gd name="T54" fmla="*/ 3 w 257"/>
                <a:gd name="T55" fmla="*/ 11 h 554"/>
                <a:gd name="T56" fmla="*/ 4 w 257"/>
                <a:gd name="T57" fmla="*/ 7 h 554"/>
                <a:gd name="T58" fmla="*/ 8 w 257"/>
                <a:gd name="T59" fmla="*/ 9 h 554"/>
                <a:gd name="T60" fmla="*/ 11 w 257"/>
                <a:gd name="T61" fmla="*/ 6 h 554"/>
                <a:gd name="T62" fmla="*/ 19 w 257"/>
                <a:gd name="T63" fmla="*/ 17 h 554"/>
                <a:gd name="T64" fmla="*/ 19 w 257"/>
                <a:gd name="T65" fmla="*/ 22 h 554"/>
                <a:gd name="T66" fmla="*/ 13 w 257"/>
                <a:gd name="T67" fmla="*/ 22 h 554"/>
                <a:gd name="T68" fmla="*/ 11 w 257"/>
                <a:gd name="T69" fmla="*/ 25 h 554"/>
                <a:gd name="T70" fmla="*/ 11 w 257"/>
                <a:gd name="T71" fmla="*/ 25 h 5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7"/>
                <a:gd name="T109" fmla="*/ 0 h 554"/>
                <a:gd name="T110" fmla="*/ 257 w 257"/>
                <a:gd name="T111" fmla="*/ 554 h 5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7" h="554">
                  <a:moveTo>
                    <a:pt x="98" y="224"/>
                  </a:moveTo>
                  <a:lnTo>
                    <a:pt x="181" y="224"/>
                  </a:lnTo>
                  <a:lnTo>
                    <a:pt x="231" y="281"/>
                  </a:lnTo>
                  <a:lnTo>
                    <a:pt x="213" y="284"/>
                  </a:lnTo>
                  <a:lnTo>
                    <a:pt x="128" y="247"/>
                  </a:lnTo>
                  <a:lnTo>
                    <a:pt x="140" y="296"/>
                  </a:lnTo>
                  <a:lnTo>
                    <a:pt x="231" y="330"/>
                  </a:lnTo>
                  <a:lnTo>
                    <a:pt x="231" y="372"/>
                  </a:lnTo>
                  <a:lnTo>
                    <a:pt x="132" y="334"/>
                  </a:lnTo>
                  <a:lnTo>
                    <a:pt x="137" y="376"/>
                  </a:lnTo>
                  <a:lnTo>
                    <a:pt x="227" y="399"/>
                  </a:lnTo>
                  <a:lnTo>
                    <a:pt x="227" y="443"/>
                  </a:lnTo>
                  <a:lnTo>
                    <a:pt x="128" y="406"/>
                  </a:lnTo>
                  <a:lnTo>
                    <a:pt x="140" y="443"/>
                  </a:lnTo>
                  <a:lnTo>
                    <a:pt x="185" y="459"/>
                  </a:lnTo>
                  <a:lnTo>
                    <a:pt x="125" y="494"/>
                  </a:lnTo>
                  <a:lnTo>
                    <a:pt x="208" y="554"/>
                  </a:lnTo>
                  <a:lnTo>
                    <a:pt x="185" y="497"/>
                  </a:lnTo>
                  <a:lnTo>
                    <a:pt x="257" y="547"/>
                  </a:lnTo>
                  <a:lnTo>
                    <a:pt x="246" y="387"/>
                  </a:lnTo>
                  <a:lnTo>
                    <a:pt x="246" y="258"/>
                  </a:lnTo>
                  <a:lnTo>
                    <a:pt x="243" y="164"/>
                  </a:lnTo>
                  <a:lnTo>
                    <a:pt x="181" y="72"/>
                  </a:lnTo>
                  <a:lnTo>
                    <a:pt x="121" y="0"/>
                  </a:lnTo>
                  <a:lnTo>
                    <a:pt x="45" y="4"/>
                  </a:lnTo>
                  <a:lnTo>
                    <a:pt x="0" y="46"/>
                  </a:lnTo>
                  <a:lnTo>
                    <a:pt x="0" y="110"/>
                  </a:lnTo>
                  <a:lnTo>
                    <a:pt x="23" y="103"/>
                  </a:lnTo>
                  <a:lnTo>
                    <a:pt x="38" y="65"/>
                  </a:lnTo>
                  <a:lnTo>
                    <a:pt x="68" y="80"/>
                  </a:lnTo>
                  <a:lnTo>
                    <a:pt x="102" y="50"/>
                  </a:lnTo>
                  <a:lnTo>
                    <a:pt x="171" y="152"/>
                  </a:lnTo>
                  <a:lnTo>
                    <a:pt x="167" y="194"/>
                  </a:lnTo>
                  <a:lnTo>
                    <a:pt x="121" y="198"/>
                  </a:lnTo>
                  <a:lnTo>
                    <a:pt x="98" y="2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8" name="Freeform 125">
              <a:extLst>
                <a:ext uri="{FF2B5EF4-FFF2-40B4-BE49-F238E27FC236}">
                  <a16:creationId xmlns:a16="http://schemas.microsoft.com/office/drawing/2014/main" id="{7CACF5B9-DB6E-4A45-8AF4-C6CDF5594CFB}"/>
                </a:ext>
              </a:extLst>
            </p:cNvPr>
            <p:cNvSpPr>
              <a:spLocks/>
            </p:cNvSpPr>
            <p:nvPr/>
          </p:nvSpPr>
          <p:spPr bwMode="auto">
            <a:xfrm>
              <a:off x="5402" y="1078"/>
              <a:ext cx="177" cy="164"/>
            </a:xfrm>
            <a:custGeom>
              <a:avLst/>
              <a:gdLst>
                <a:gd name="T0" fmla="*/ 6 w 531"/>
                <a:gd name="T1" fmla="*/ 10 h 490"/>
                <a:gd name="T2" fmla="*/ 9 w 531"/>
                <a:gd name="T3" fmla="*/ 8 h 490"/>
                <a:gd name="T4" fmla="*/ 14 w 531"/>
                <a:gd name="T5" fmla="*/ 12 h 490"/>
                <a:gd name="T6" fmla="*/ 19 w 531"/>
                <a:gd name="T7" fmla="*/ 14 h 490"/>
                <a:gd name="T8" fmla="*/ 19 w 531"/>
                <a:gd name="T9" fmla="*/ 19 h 490"/>
                <a:gd name="T10" fmla="*/ 29 w 531"/>
                <a:gd name="T11" fmla="*/ 19 h 490"/>
                <a:gd name="T12" fmla="*/ 32 w 531"/>
                <a:gd name="T13" fmla="*/ 22 h 490"/>
                <a:gd name="T14" fmla="*/ 19 w 531"/>
                <a:gd name="T15" fmla="*/ 22 h 490"/>
                <a:gd name="T16" fmla="*/ 23 w 531"/>
                <a:gd name="T17" fmla="*/ 25 h 490"/>
                <a:gd name="T18" fmla="*/ 34 w 531"/>
                <a:gd name="T19" fmla="*/ 24 h 490"/>
                <a:gd name="T20" fmla="*/ 37 w 531"/>
                <a:gd name="T21" fmla="*/ 27 h 490"/>
                <a:gd name="T22" fmla="*/ 26 w 531"/>
                <a:gd name="T23" fmla="*/ 28 h 490"/>
                <a:gd name="T24" fmla="*/ 27 w 531"/>
                <a:gd name="T25" fmla="*/ 30 h 490"/>
                <a:gd name="T26" fmla="*/ 39 w 531"/>
                <a:gd name="T27" fmla="*/ 30 h 490"/>
                <a:gd name="T28" fmla="*/ 43 w 531"/>
                <a:gd name="T29" fmla="*/ 33 h 490"/>
                <a:gd name="T30" fmla="*/ 28 w 531"/>
                <a:gd name="T31" fmla="*/ 33 h 490"/>
                <a:gd name="T32" fmla="*/ 30 w 531"/>
                <a:gd name="T33" fmla="*/ 35 h 490"/>
                <a:gd name="T34" fmla="*/ 40 w 531"/>
                <a:gd name="T35" fmla="*/ 43 h 490"/>
                <a:gd name="T36" fmla="*/ 49 w 531"/>
                <a:gd name="T37" fmla="*/ 49 h 490"/>
                <a:gd name="T38" fmla="*/ 53 w 531"/>
                <a:gd name="T39" fmla="*/ 55 h 490"/>
                <a:gd name="T40" fmla="*/ 59 w 531"/>
                <a:gd name="T41" fmla="*/ 50 h 490"/>
                <a:gd name="T42" fmla="*/ 53 w 531"/>
                <a:gd name="T43" fmla="*/ 40 h 490"/>
                <a:gd name="T44" fmla="*/ 42 w 531"/>
                <a:gd name="T45" fmla="*/ 29 h 490"/>
                <a:gd name="T46" fmla="*/ 25 w 531"/>
                <a:gd name="T47" fmla="*/ 12 h 490"/>
                <a:gd name="T48" fmla="*/ 14 w 531"/>
                <a:gd name="T49" fmla="*/ 2 h 490"/>
                <a:gd name="T50" fmla="*/ 7 w 531"/>
                <a:gd name="T51" fmla="*/ 0 h 490"/>
                <a:gd name="T52" fmla="*/ 4 w 531"/>
                <a:gd name="T53" fmla="*/ 0 h 490"/>
                <a:gd name="T54" fmla="*/ 0 w 531"/>
                <a:gd name="T55" fmla="*/ 1 h 490"/>
                <a:gd name="T56" fmla="*/ 1 w 531"/>
                <a:gd name="T57" fmla="*/ 6 h 490"/>
                <a:gd name="T58" fmla="*/ 6 w 531"/>
                <a:gd name="T59" fmla="*/ 10 h 490"/>
                <a:gd name="T60" fmla="*/ 6 w 531"/>
                <a:gd name="T61" fmla="*/ 10 h 4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31"/>
                <a:gd name="T94" fmla="*/ 0 h 490"/>
                <a:gd name="T95" fmla="*/ 531 w 531"/>
                <a:gd name="T96" fmla="*/ 490 h 4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31" h="490">
                  <a:moveTo>
                    <a:pt x="50" y="91"/>
                  </a:moveTo>
                  <a:lnTo>
                    <a:pt x="80" y="76"/>
                  </a:lnTo>
                  <a:lnTo>
                    <a:pt x="129" y="111"/>
                  </a:lnTo>
                  <a:lnTo>
                    <a:pt x="175" y="125"/>
                  </a:lnTo>
                  <a:lnTo>
                    <a:pt x="175" y="171"/>
                  </a:lnTo>
                  <a:lnTo>
                    <a:pt x="258" y="167"/>
                  </a:lnTo>
                  <a:lnTo>
                    <a:pt x="291" y="197"/>
                  </a:lnTo>
                  <a:lnTo>
                    <a:pt x="175" y="201"/>
                  </a:lnTo>
                  <a:lnTo>
                    <a:pt x="205" y="220"/>
                  </a:lnTo>
                  <a:lnTo>
                    <a:pt x="303" y="213"/>
                  </a:lnTo>
                  <a:lnTo>
                    <a:pt x="337" y="243"/>
                  </a:lnTo>
                  <a:lnTo>
                    <a:pt x="231" y="247"/>
                  </a:lnTo>
                  <a:lnTo>
                    <a:pt x="247" y="266"/>
                  </a:lnTo>
                  <a:lnTo>
                    <a:pt x="353" y="266"/>
                  </a:lnTo>
                  <a:lnTo>
                    <a:pt x="383" y="296"/>
                  </a:lnTo>
                  <a:lnTo>
                    <a:pt x="254" y="292"/>
                  </a:lnTo>
                  <a:lnTo>
                    <a:pt x="266" y="312"/>
                  </a:lnTo>
                  <a:lnTo>
                    <a:pt x="356" y="384"/>
                  </a:lnTo>
                  <a:lnTo>
                    <a:pt x="439" y="437"/>
                  </a:lnTo>
                  <a:lnTo>
                    <a:pt x="478" y="490"/>
                  </a:lnTo>
                  <a:lnTo>
                    <a:pt x="531" y="444"/>
                  </a:lnTo>
                  <a:lnTo>
                    <a:pt x="474" y="361"/>
                  </a:lnTo>
                  <a:lnTo>
                    <a:pt x="379" y="259"/>
                  </a:lnTo>
                  <a:lnTo>
                    <a:pt x="228" y="111"/>
                  </a:lnTo>
                  <a:lnTo>
                    <a:pt x="122" y="19"/>
                  </a:lnTo>
                  <a:lnTo>
                    <a:pt x="65" y="0"/>
                  </a:lnTo>
                  <a:lnTo>
                    <a:pt x="34" y="0"/>
                  </a:lnTo>
                  <a:lnTo>
                    <a:pt x="0" y="12"/>
                  </a:lnTo>
                  <a:lnTo>
                    <a:pt x="11" y="58"/>
                  </a:lnTo>
                  <a:lnTo>
                    <a:pt x="50"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79" name="Freeform 126">
              <a:extLst>
                <a:ext uri="{FF2B5EF4-FFF2-40B4-BE49-F238E27FC236}">
                  <a16:creationId xmlns:a16="http://schemas.microsoft.com/office/drawing/2014/main" id="{98070EE3-FCB9-440A-8708-86BCD7561FEB}"/>
                </a:ext>
              </a:extLst>
            </p:cNvPr>
            <p:cNvSpPr>
              <a:spLocks/>
            </p:cNvSpPr>
            <p:nvPr/>
          </p:nvSpPr>
          <p:spPr bwMode="auto">
            <a:xfrm>
              <a:off x="5371" y="1242"/>
              <a:ext cx="81" cy="84"/>
            </a:xfrm>
            <a:custGeom>
              <a:avLst/>
              <a:gdLst>
                <a:gd name="T0" fmla="*/ 6 w 244"/>
                <a:gd name="T1" fmla="*/ 26 h 254"/>
                <a:gd name="T2" fmla="*/ 2 w 244"/>
                <a:gd name="T3" fmla="*/ 24 h 254"/>
                <a:gd name="T4" fmla="*/ 2 w 244"/>
                <a:gd name="T5" fmla="*/ 19 h 254"/>
                <a:gd name="T6" fmla="*/ 5 w 244"/>
                <a:gd name="T7" fmla="*/ 15 h 254"/>
                <a:gd name="T8" fmla="*/ 9 w 244"/>
                <a:gd name="T9" fmla="*/ 12 h 254"/>
                <a:gd name="T10" fmla="*/ 13 w 244"/>
                <a:gd name="T11" fmla="*/ 14 h 254"/>
                <a:gd name="T12" fmla="*/ 21 w 244"/>
                <a:gd name="T13" fmla="*/ 15 h 254"/>
                <a:gd name="T14" fmla="*/ 12 w 244"/>
                <a:gd name="T15" fmla="*/ 10 h 254"/>
                <a:gd name="T16" fmla="*/ 12 w 244"/>
                <a:gd name="T17" fmla="*/ 0 h 254"/>
                <a:gd name="T18" fmla="*/ 9 w 244"/>
                <a:gd name="T19" fmla="*/ 11 h 254"/>
                <a:gd name="T20" fmla="*/ 3 w 244"/>
                <a:gd name="T21" fmla="*/ 15 h 254"/>
                <a:gd name="T22" fmla="*/ 0 w 244"/>
                <a:gd name="T23" fmla="*/ 21 h 254"/>
                <a:gd name="T24" fmla="*/ 1 w 244"/>
                <a:gd name="T25" fmla="*/ 25 h 254"/>
                <a:gd name="T26" fmla="*/ 6 w 244"/>
                <a:gd name="T27" fmla="*/ 28 h 254"/>
                <a:gd name="T28" fmla="*/ 16 w 244"/>
                <a:gd name="T29" fmla="*/ 27 h 254"/>
                <a:gd name="T30" fmla="*/ 27 w 244"/>
                <a:gd name="T31" fmla="*/ 27 h 254"/>
                <a:gd name="T32" fmla="*/ 21 w 244"/>
                <a:gd name="T33" fmla="*/ 25 h 254"/>
                <a:gd name="T34" fmla="*/ 6 w 244"/>
                <a:gd name="T35" fmla="*/ 26 h 254"/>
                <a:gd name="T36" fmla="*/ 6 w 244"/>
                <a:gd name="T37" fmla="*/ 26 h 25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4"/>
                <a:gd name="T58" fmla="*/ 0 h 254"/>
                <a:gd name="T59" fmla="*/ 244 w 244"/>
                <a:gd name="T60" fmla="*/ 254 h 25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4" h="254">
                  <a:moveTo>
                    <a:pt x="54" y="235"/>
                  </a:moveTo>
                  <a:lnTo>
                    <a:pt x="20" y="218"/>
                  </a:lnTo>
                  <a:lnTo>
                    <a:pt x="20" y="175"/>
                  </a:lnTo>
                  <a:lnTo>
                    <a:pt x="47" y="133"/>
                  </a:lnTo>
                  <a:lnTo>
                    <a:pt x="83" y="109"/>
                  </a:lnTo>
                  <a:lnTo>
                    <a:pt x="119" y="129"/>
                  </a:lnTo>
                  <a:lnTo>
                    <a:pt x="189" y="136"/>
                  </a:lnTo>
                  <a:lnTo>
                    <a:pt x="110" y="87"/>
                  </a:lnTo>
                  <a:lnTo>
                    <a:pt x="109" y="0"/>
                  </a:lnTo>
                  <a:lnTo>
                    <a:pt x="83" y="99"/>
                  </a:lnTo>
                  <a:lnTo>
                    <a:pt x="24" y="133"/>
                  </a:lnTo>
                  <a:lnTo>
                    <a:pt x="0" y="186"/>
                  </a:lnTo>
                  <a:lnTo>
                    <a:pt x="11" y="231"/>
                  </a:lnTo>
                  <a:lnTo>
                    <a:pt x="57" y="254"/>
                  </a:lnTo>
                  <a:lnTo>
                    <a:pt x="142" y="251"/>
                  </a:lnTo>
                  <a:lnTo>
                    <a:pt x="244" y="251"/>
                  </a:lnTo>
                  <a:lnTo>
                    <a:pt x="186" y="230"/>
                  </a:lnTo>
                  <a:lnTo>
                    <a:pt x="54" y="2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0" name="Freeform 127">
              <a:extLst>
                <a:ext uri="{FF2B5EF4-FFF2-40B4-BE49-F238E27FC236}">
                  <a16:creationId xmlns:a16="http://schemas.microsoft.com/office/drawing/2014/main" id="{F483BA2E-C357-490B-B183-A81F6A229537}"/>
                </a:ext>
              </a:extLst>
            </p:cNvPr>
            <p:cNvSpPr>
              <a:spLocks/>
            </p:cNvSpPr>
            <p:nvPr/>
          </p:nvSpPr>
          <p:spPr bwMode="auto">
            <a:xfrm>
              <a:off x="5414" y="1192"/>
              <a:ext cx="41" cy="79"/>
            </a:xfrm>
            <a:custGeom>
              <a:avLst/>
              <a:gdLst>
                <a:gd name="T0" fmla="*/ 2 w 122"/>
                <a:gd name="T1" fmla="*/ 3 h 236"/>
                <a:gd name="T2" fmla="*/ 9 w 122"/>
                <a:gd name="T3" fmla="*/ 5 h 236"/>
                <a:gd name="T4" fmla="*/ 11 w 122"/>
                <a:gd name="T5" fmla="*/ 7 h 236"/>
                <a:gd name="T6" fmla="*/ 2 w 122"/>
                <a:gd name="T7" fmla="*/ 5 h 236"/>
                <a:gd name="T8" fmla="*/ 2 w 122"/>
                <a:gd name="T9" fmla="*/ 7 h 236"/>
                <a:gd name="T10" fmla="*/ 8 w 122"/>
                <a:gd name="T11" fmla="*/ 9 h 236"/>
                <a:gd name="T12" fmla="*/ 12 w 122"/>
                <a:gd name="T13" fmla="*/ 11 h 236"/>
                <a:gd name="T14" fmla="*/ 3 w 122"/>
                <a:gd name="T15" fmla="*/ 9 h 236"/>
                <a:gd name="T16" fmla="*/ 3 w 122"/>
                <a:gd name="T17" fmla="*/ 11 h 236"/>
                <a:gd name="T18" fmla="*/ 12 w 122"/>
                <a:gd name="T19" fmla="*/ 14 h 236"/>
                <a:gd name="T20" fmla="*/ 9 w 122"/>
                <a:gd name="T21" fmla="*/ 14 h 236"/>
                <a:gd name="T22" fmla="*/ 3 w 122"/>
                <a:gd name="T23" fmla="*/ 14 h 236"/>
                <a:gd name="T24" fmla="*/ 1 w 122"/>
                <a:gd name="T25" fmla="*/ 16 h 236"/>
                <a:gd name="T26" fmla="*/ 4 w 122"/>
                <a:gd name="T27" fmla="*/ 15 h 236"/>
                <a:gd name="T28" fmla="*/ 11 w 122"/>
                <a:gd name="T29" fmla="*/ 17 h 236"/>
                <a:gd name="T30" fmla="*/ 10 w 122"/>
                <a:gd name="T31" fmla="*/ 18 h 236"/>
                <a:gd name="T32" fmla="*/ 4 w 122"/>
                <a:gd name="T33" fmla="*/ 17 h 236"/>
                <a:gd name="T34" fmla="*/ 2 w 122"/>
                <a:gd name="T35" fmla="*/ 20 h 236"/>
                <a:gd name="T36" fmla="*/ 6 w 122"/>
                <a:gd name="T37" fmla="*/ 20 h 236"/>
                <a:gd name="T38" fmla="*/ 11 w 122"/>
                <a:gd name="T39" fmla="*/ 21 h 236"/>
                <a:gd name="T40" fmla="*/ 10 w 122"/>
                <a:gd name="T41" fmla="*/ 24 h 236"/>
                <a:gd name="T42" fmla="*/ 4 w 122"/>
                <a:gd name="T43" fmla="*/ 22 h 236"/>
                <a:gd name="T44" fmla="*/ 1 w 122"/>
                <a:gd name="T45" fmla="*/ 23 h 236"/>
                <a:gd name="T46" fmla="*/ 0 w 122"/>
                <a:gd name="T47" fmla="*/ 25 h 236"/>
                <a:gd name="T48" fmla="*/ 6 w 122"/>
                <a:gd name="T49" fmla="*/ 25 h 236"/>
                <a:gd name="T50" fmla="*/ 9 w 122"/>
                <a:gd name="T51" fmla="*/ 26 h 236"/>
                <a:gd name="T52" fmla="*/ 13 w 122"/>
                <a:gd name="T53" fmla="*/ 25 h 236"/>
                <a:gd name="T54" fmla="*/ 14 w 122"/>
                <a:gd name="T55" fmla="*/ 16 h 236"/>
                <a:gd name="T56" fmla="*/ 12 w 122"/>
                <a:gd name="T57" fmla="*/ 6 h 236"/>
                <a:gd name="T58" fmla="*/ 7 w 122"/>
                <a:gd name="T59" fmla="*/ 0 h 236"/>
                <a:gd name="T60" fmla="*/ 1 w 122"/>
                <a:gd name="T61" fmla="*/ 1 h 236"/>
                <a:gd name="T62" fmla="*/ 2 w 122"/>
                <a:gd name="T63" fmla="*/ 3 h 236"/>
                <a:gd name="T64" fmla="*/ 2 w 122"/>
                <a:gd name="T65" fmla="*/ 3 h 2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236"/>
                <a:gd name="T101" fmla="*/ 122 w 122"/>
                <a:gd name="T102" fmla="*/ 236 h 2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236">
                  <a:moveTo>
                    <a:pt x="18" y="30"/>
                  </a:moveTo>
                  <a:lnTo>
                    <a:pt x="84" y="47"/>
                  </a:lnTo>
                  <a:lnTo>
                    <a:pt x="97" y="63"/>
                  </a:lnTo>
                  <a:lnTo>
                    <a:pt x="20" y="46"/>
                  </a:lnTo>
                  <a:lnTo>
                    <a:pt x="20" y="64"/>
                  </a:lnTo>
                  <a:lnTo>
                    <a:pt x="75" y="81"/>
                  </a:lnTo>
                  <a:lnTo>
                    <a:pt x="105" y="101"/>
                  </a:lnTo>
                  <a:lnTo>
                    <a:pt x="29" y="80"/>
                  </a:lnTo>
                  <a:lnTo>
                    <a:pt x="29" y="101"/>
                  </a:lnTo>
                  <a:lnTo>
                    <a:pt x="109" y="126"/>
                  </a:lnTo>
                  <a:lnTo>
                    <a:pt x="81" y="123"/>
                  </a:lnTo>
                  <a:lnTo>
                    <a:pt x="25" y="122"/>
                  </a:lnTo>
                  <a:lnTo>
                    <a:pt x="12" y="145"/>
                  </a:lnTo>
                  <a:lnTo>
                    <a:pt x="35" y="136"/>
                  </a:lnTo>
                  <a:lnTo>
                    <a:pt x="101" y="156"/>
                  </a:lnTo>
                  <a:lnTo>
                    <a:pt x="85" y="165"/>
                  </a:lnTo>
                  <a:lnTo>
                    <a:pt x="38" y="149"/>
                  </a:lnTo>
                  <a:lnTo>
                    <a:pt x="18" y="182"/>
                  </a:lnTo>
                  <a:lnTo>
                    <a:pt x="52" y="178"/>
                  </a:lnTo>
                  <a:lnTo>
                    <a:pt x="101" y="190"/>
                  </a:lnTo>
                  <a:lnTo>
                    <a:pt x="88" y="211"/>
                  </a:lnTo>
                  <a:lnTo>
                    <a:pt x="38" y="193"/>
                  </a:lnTo>
                  <a:lnTo>
                    <a:pt x="12" y="203"/>
                  </a:lnTo>
                  <a:lnTo>
                    <a:pt x="0" y="228"/>
                  </a:lnTo>
                  <a:lnTo>
                    <a:pt x="51" y="226"/>
                  </a:lnTo>
                  <a:lnTo>
                    <a:pt x="84" y="236"/>
                  </a:lnTo>
                  <a:lnTo>
                    <a:pt x="118" y="228"/>
                  </a:lnTo>
                  <a:lnTo>
                    <a:pt x="122" y="140"/>
                  </a:lnTo>
                  <a:lnTo>
                    <a:pt x="107" y="50"/>
                  </a:lnTo>
                  <a:lnTo>
                    <a:pt x="63" y="0"/>
                  </a:lnTo>
                  <a:lnTo>
                    <a:pt x="5" y="13"/>
                  </a:lnTo>
                  <a:lnTo>
                    <a:pt x="1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1" name="Freeform 128">
              <a:extLst>
                <a:ext uri="{FF2B5EF4-FFF2-40B4-BE49-F238E27FC236}">
                  <a16:creationId xmlns:a16="http://schemas.microsoft.com/office/drawing/2014/main" id="{FBE7257B-FC3A-4F4E-96CF-603423F08FC9}"/>
                </a:ext>
              </a:extLst>
            </p:cNvPr>
            <p:cNvSpPr>
              <a:spLocks/>
            </p:cNvSpPr>
            <p:nvPr/>
          </p:nvSpPr>
          <p:spPr bwMode="auto">
            <a:xfrm>
              <a:off x="5403" y="1198"/>
              <a:ext cx="20" cy="80"/>
            </a:xfrm>
            <a:custGeom>
              <a:avLst/>
              <a:gdLst>
                <a:gd name="T0" fmla="*/ 6 w 59"/>
                <a:gd name="T1" fmla="*/ 0 h 240"/>
                <a:gd name="T2" fmla="*/ 7 w 59"/>
                <a:gd name="T3" fmla="*/ 5 h 240"/>
                <a:gd name="T4" fmla="*/ 7 w 59"/>
                <a:gd name="T5" fmla="*/ 12 h 240"/>
                <a:gd name="T6" fmla="*/ 5 w 59"/>
                <a:gd name="T7" fmla="*/ 19 h 240"/>
                <a:gd name="T8" fmla="*/ 5 w 59"/>
                <a:gd name="T9" fmla="*/ 23 h 240"/>
                <a:gd name="T10" fmla="*/ 0 w 59"/>
                <a:gd name="T11" fmla="*/ 27 h 240"/>
                <a:gd name="T12" fmla="*/ 1 w 59"/>
                <a:gd name="T13" fmla="*/ 24 h 240"/>
                <a:gd name="T14" fmla="*/ 4 w 59"/>
                <a:gd name="T15" fmla="*/ 20 h 240"/>
                <a:gd name="T16" fmla="*/ 5 w 59"/>
                <a:gd name="T17" fmla="*/ 9 h 240"/>
                <a:gd name="T18" fmla="*/ 6 w 59"/>
                <a:gd name="T19" fmla="*/ 0 h 240"/>
                <a:gd name="T20" fmla="*/ 6 w 59"/>
                <a:gd name="T21" fmla="*/ 0 h 2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240"/>
                <a:gd name="T35" fmla="*/ 59 w 59"/>
                <a:gd name="T36" fmla="*/ 240 h 2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240">
                  <a:moveTo>
                    <a:pt x="49" y="0"/>
                  </a:moveTo>
                  <a:lnTo>
                    <a:pt x="58" y="47"/>
                  </a:lnTo>
                  <a:lnTo>
                    <a:pt x="59" y="106"/>
                  </a:lnTo>
                  <a:lnTo>
                    <a:pt x="45" y="169"/>
                  </a:lnTo>
                  <a:lnTo>
                    <a:pt x="42" y="209"/>
                  </a:lnTo>
                  <a:lnTo>
                    <a:pt x="0" y="240"/>
                  </a:lnTo>
                  <a:lnTo>
                    <a:pt x="5" y="219"/>
                  </a:lnTo>
                  <a:lnTo>
                    <a:pt x="33" y="181"/>
                  </a:lnTo>
                  <a:lnTo>
                    <a:pt x="42" y="80"/>
                  </a:lnTo>
                  <a:lnTo>
                    <a:pt x="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2" name="Freeform 129">
              <a:extLst>
                <a:ext uri="{FF2B5EF4-FFF2-40B4-BE49-F238E27FC236}">
                  <a16:creationId xmlns:a16="http://schemas.microsoft.com/office/drawing/2014/main" id="{761F0080-ADD9-40FB-8D5D-05A85870E150}"/>
                </a:ext>
              </a:extLst>
            </p:cNvPr>
            <p:cNvSpPr>
              <a:spLocks/>
            </p:cNvSpPr>
            <p:nvPr/>
          </p:nvSpPr>
          <p:spPr bwMode="auto">
            <a:xfrm>
              <a:off x="5345" y="1356"/>
              <a:ext cx="35" cy="22"/>
            </a:xfrm>
            <a:custGeom>
              <a:avLst/>
              <a:gdLst>
                <a:gd name="T0" fmla="*/ 1 w 107"/>
                <a:gd name="T1" fmla="*/ 1 h 64"/>
                <a:gd name="T2" fmla="*/ 5 w 107"/>
                <a:gd name="T3" fmla="*/ 0 h 64"/>
                <a:gd name="T4" fmla="*/ 9 w 107"/>
                <a:gd name="T5" fmla="*/ 2 h 64"/>
                <a:gd name="T6" fmla="*/ 11 w 107"/>
                <a:gd name="T7" fmla="*/ 8 h 64"/>
                <a:gd name="T8" fmla="*/ 6 w 107"/>
                <a:gd name="T9" fmla="*/ 2 h 64"/>
                <a:gd name="T10" fmla="*/ 0 w 107"/>
                <a:gd name="T11" fmla="*/ 3 h 64"/>
                <a:gd name="T12" fmla="*/ 1 w 107"/>
                <a:gd name="T13" fmla="*/ 1 h 64"/>
                <a:gd name="T14" fmla="*/ 1 w 107"/>
                <a:gd name="T15" fmla="*/ 1 h 64"/>
                <a:gd name="T16" fmla="*/ 0 60000 65536"/>
                <a:gd name="T17" fmla="*/ 0 60000 65536"/>
                <a:gd name="T18" fmla="*/ 0 60000 65536"/>
                <a:gd name="T19" fmla="*/ 0 60000 65536"/>
                <a:gd name="T20" fmla="*/ 0 60000 65536"/>
                <a:gd name="T21" fmla="*/ 0 60000 65536"/>
                <a:gd name="T22" fmla="*/ 0 60000 65536"/>
                <a:gd name="T23" fmla="*/ 0 60000 65536"/>
                <a:gd name="T24" fmla="*/ 0 w 107"/>
                <a:gd name="T25" fmla="*/ 0 h 64"/>
                <a:gd name="T26" fmla="*/ 107 w 107"/>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7" h="64">
                  <a:moveTo>
                    <a:pt x="11" y="13"/>
                  </a:moveTo>
                  <a:lnTo>
                    <a:pt x="50" y="0"/>
                  </a:lnTo>
                  <a:lnTo>
                    <a:pt x="82" y="20"/>
                  </a:lnTo>
                  <a:lnTo>
                    <a:pt x="107" y="64"/>
                  </a:lnTo>
                  <a:lnTo>
                    <a:pt x="54" y="16"/>
                  </a:lnTo>
                  <a:lnTo>
                    <a:pt x="0" y="23"/>
                  </a:lnTo>
                  <a:lnTo>
                    <a:pt x="1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3" name="Freeform 130">
              <a:extLst>
                <a:ext uri="{FF2B5EF4-FFF2-40B4-BE49-F238E27FC236}">
                  <a16:creationId xmlns:a16="http://schemas.microsoft.com/office/drawing/2014/main" id="{FA745E81-0DB9-49D6-BC3E-E0C060983AB7}"/>
                </a:ext>
              </a:extLst>
            </p:cNvPr>
            <p:cNvSpPr>
              <a:spLocks/>
            </p:cNvSpPr>
            <p:nvPr/>
          </p:nvSpPr>
          <p:spPr bwMode="auto">
            <a:xfrm>
              <a:off x="5206" y="1303"/>
              <a:ext cx="173" cy="72"/>
            </a:xfrm>
            <a:custGeom>
              <a:avLst/>
              <a:gdLst>
                <a:gd name="T0" fmla="*/ 48 w 520"/>
                <a:gd name="T1" fmla="*/ 5 h 214"/>
                <a:gd name="T2" fmla="*/ 35 w 520"/>
                <a:gd name="T3" fmla="*/ 8 h 214"/>
                <a:gd name="T4" fmla="*/ 20 w 520"/>
                <a:gd name="T5" fmla="*/ 12 h 214"/>
                <a:gd name="T6" fmla="*/ 9 w 520"/>
                <a:gd name="T7" fmla="*/ 20 h 214"/>
                <a:gd name="T8" fmla="*/ 0 w 520"/>
                <a:gd name="T9" fmla="*/ 24 h 214"/>
                <a:gd name="T10" fmla="*/ 8 w 520"/>
                <a:gd name="T11" fmla="*/ 17 h 214"/>
                <a:gd name="T12" fmla="*/ 15 w 520"/>
                <a:gd name="T13" fmla="*/ 12 h 214"/>
                <a:gd name="T14" fmla="*/ 28 w 520"/>
                <a:gd name="T15" fmla="*/ 6 h 214"/>
                <a:gd name="T16" fmla="*/ 45 w 520"/>
                <a:gd name="T17" fmla="*/ 2 h 214"/>
                <a:gd name="T18" fmla="*/ 58 w 520"/>
                <a:gd name="T19" fmla="*/ 0 h 214"/>
                <a:gd name="T20" fmla="*/ 45 w 520"/>
                <a:gd name="T21" fmla="*/ 4 h 214"/>
                <a:gd name="T22" fmla="*/ 48 w 520"/>
                <a:gd name="T23" fmla="*/ 5 h 214"/>
                <a:gd name="T24" fmla="*/ 48 w 520"/>
                <a:gd name="T25" fmla="*/ 5 h 2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20"/>
                <a:gd name="T40" fmla="*/ 0 h 214"/>
                <a:gd name="T41" fmla="*/ 520 w 520"/>
                <a:gd name="T42" fmla="*/ 214 h 2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20" h="214">
                  <a:moveTo>
                    <a:pt x="435" y="49"/>
                  </a:moveTo>
                  <a:lnTo>
                    <a:pt x="318" y="70"/>
                  </a:lnTo>
                  <a:lnTo>
                    <a:pt x="183" y="103"/>
                  </a:lnTo>
                  <a:lnTo>
                    <a:pt x="81" y="171"/>
                  </a:lnTo>
                  <a:lnTo>
                    <a:pt x="0" y="214"/>
                  </a:lnTo>
                  <a:lnTo>
                    <a:pt x="72" y="155"/>
                  </a:lnTo>
                  <a:lnTo>
                    <a:pt x="131" y="103"/>
                  </a:lnTo>
                  <a:lnTo>
                    <a:pt x="253" y="52"/>
                  </a:lnTo>
                  <a:lnTo>
                    <a:pt x="408" y="14"/>
                  </a:lnTo>
                  <a:lnTo>
                    <a:pt x="520" y="0"/>
                  </a:lnTo>
                  <a:lnTo>
                    <a:pt x="408" y="32"/>
                  </a:lnTo>
                  <a:lnTo>
                    <a:pt x="435" y="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4" name="Freeform 131">
              <a:extLst>
                <a:ext uri="{FF2B5EF4-FFF2-40B4-BE49-F238E27FC236}">
                  <a16:creationId xmlns:a16="http://schemas.microsoft.com/office/drawing/2014/main" id="{DB5B1B8C-BA98-42B2-A83B-D9F13F4BFE2B}"/>
                </a:ext>
              </a:extLst>
            </p:cNvPr>
            <p:cNvSpPr>
              <a:spLocks/>
            </p:cNvSpPr>
            <p:nvPr/>
          </p:nvSpPr>
          <p:spPr bwMode="auto">
            <a:xfrm>
              <a:off x="5078" y="1332"/>
              <a:ext cx="36" cy="30"/>
            </a:xfrm>
            <a:custGeom>
              <a:avLst/>
              <a:gdLst>
                <a:gd name="T0" fmla="*/ 0 w 108"/>
                <a:gd name="T1" fmla="*/ 1 h 91"/>
                <a:gd name="T2" fmla="*/ 6 w 108"/>
                <a:gd name="T3" fmla="*/ 0 h 91"/>
                <a:gd name="T4" fmla="*/ 10 w 108"/>
                <a:gd name="T5" fmla="*/ 2 h 91"/>
                <a:gd name="T6" fmla="*/ 12 w 108"/>
                <a:gd name="T7" fmla="*/ 5 h 91"/>
                <a:gd name="T8" fmla="*/ 11 w 108"/>
                <a:gd name="T9" fmla="*/ 9 h 91"/>
                <a:gd name="T10" fmla="*/ 9 w 108"/>
                <a:gd name="T11" fmla="*/ 10 h 91"/>
                <a:gd name="T12" fmla="*/ 9 w 108"/>
                <a:gd name="T13" fmla="*/ 4 h 91"/>
                <a:gd name="T14" fmla="*/ 8 w 108"/>
                <a:gd name="T15" fmla="*/ 2 h 91"/>
                <a:gd name="T16" fmla="*/ 3 w 108"/>
                <a:gd name="T17" fmla="*/ 1 h 91"/>
                <a:gd name="T18" fmla="*/ 2 w 108"/>
                <a:gd name="T19" fmla="*/ 3 h 91"/>
                <a:gd name="T20" fmla="*/ 0 w 108"/>
                <a:gd name="T21" fmla="*/ 1 h 91"/>
                <a:gd name="T22" fmla="*/ 0 w 108"/>
                <a:gd name="T23" fmla="*/ 1 h 9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8"/>
                <a:gd name="T37" fmla="*/ 0 h 91"/>
                <a:gd name="T38" fmla="*/ 108 w 108"/>
                <a:gd name="T39" fmla="*/ 91 h 9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8" h="91">
                  <a:moveTo>
                    <a:pt x="0" y="9"/>
                  </a:moveTo>
                  <a:lnTo>
                    <a:pt x="50" y="0"/>
                  </a:lnTo>
                  <a:lnTo>
                    <a:pt x="89" y="17"/>
                  </a:lnTo>
                  <a:lnTo>
                    <a:pt x="108" y="49"/>
                  </a:lnTo>
                  <a:lnTo>
                    <a:pt x="102" y="83"/>
                  </a:lnTo>
                  <a:lnTo>
                    <a:pt x="80" y="91"/>
                  </a:lnTo>
                  <a:lnTo>
                    <a:pt x="83" y="36"/>
                  </a:lnTo>
                  <a:lnTo>
                    <a:pt x="72" y="22"/>
                  </a:lnTo>
                  <a:lnTo>
                    <a:pt x="29" y="10"/>
                  </a:lnTo>
                  <a:lnTo>
                    <a:pt x="19" y="27"/>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5" name="Freeform 132">
              <a:extLst>
                <a:ext uri="{FF2B5EF4-FFF2-40B4-BE49-F238E27FC236}">
                  <a16:creationId xmlns:a16="http://schemas.microsoft.com/office/drawing/2014/main" id="{7A341F21-3023-4A8E-BC35-A662BA07CDF6}"/>
                </a:ext>
              </a:extLst>
            </p:cNvPr>
            <p:cNvSpPr>
              <a:spLocks/>
            </p:cNvSpPr>
            <p:nvPr/>
          </p:nvSpPr>
          <p:spPr bwMode="auto">
            <a:xfrm>
              <a:off x="5090" y="1344"/>
              <a:ext cx="10" cy="12"/>
            </a:xfrm>
            <a:custGeom>
              <a:avLst/>
              <a:gdLst>
                <a:gd name="T0" fmla="*/ 0 w 28"/>
                <a:gd name="T1" fmla="*/ 1 h 36"/>
                <a:gd name="T2" fmla="*/ 3 w 28"/>
                <a:gd name="T3" fmla="*/ 0 h 36"/>
                <a:gd name="T4" fmla="*/ 4 w 28"/>
                <a:gd name="T5" fmla="*/ 4 h 36"/>
                <a:gd name="T6" fmla="*/ 0 w 28"/>
                <a:gd name="T7" fmla="*/ 1 h 36"/>
                <a:gd name="T8" fmla="*/ 0 w 28"/>
                <a:gd name="T9" fmla="*/ 1 h 36"/>
                <a:gd name="T10" fmla="*/ 0 60000 65536"/>
                <a:gd name="T11" fmla="*/ 0 60000 65536"/>
                <a:gd name="T12" fmla="*/ 0 60000 65536"/>
                <a:gd name="T13" fmla="*/ 0 60000 65536"/>
                <a:gd name="T14" fmla="*/ 0 60000 65536"/>
                <a:gd name="T15" fmla="*/ 0 w 28"/>
                <a:gd name="T16" fmla="*/ 0 h 36"/>
                <a:gd name="T17" fmla="*/ 28 w 28"/>
                <a:gd name="T18" fmla="*/ 36 h 36"/>
              </a:gdLst>
              <a:ahLst/>
              <a:cxnLst>
                <a:cxn ang="T10">
                  <a:pos x="T0" y="T1"/>
                </a:cxn>
                <a:cxn ang="T11">
                  <a:pos x="T2" y="T3"/>
                </a:cxn>
                <a:cxn ang="T12">
                  <a:pos x="T4" y="T5"/>
                </a:cxn>
                <a:cxn ang="T13">
                  <a:pos x="T6" y="T7"/>
                </a:cxn>
                <a:cxn ang="T14">
                  <a:pos x="T8" y="T9"/>
                </a:cxn>
              </a:cxnLst>
              <a:rect l="T15" t="T16" r="T17" b="T18"/>
              <a:pathLst>
                <a:path w="28" h="36">
                  <a:moveTo>
                    <a:pt x="0" y="8"/>
                  </a:moveTo>
                  <a:lnTo>
                    <a:pt x="23" y="0"/>
                  </a:lnTo>
                  <a:lnTo>
                    <a:pt x="28" y="36"/>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6" name="Freeform 133">
              <a:extLst>
                <a:ext uri="{FF2B5EF4-FFF2-40B4-BE49-F238E27FC236}">
                  <a16:creationId xmlns:a16="http://schemas.microsoft.com/office/drawing/2014/main" id="{CE86EFC9-5700-4A74-9623-9826A3CEE7F9}"/>
                </a:ext>
              </a:extLst>
            </p:cNvPr>
            <p:cNvSpPr>
              <a:spLocks/>
            </p:cNvSpPr>
            <p:nvPr/>
          </p:nvSpPr>
          <p:spPr bwMode="auto">
            <a:xfrm>
              <a:off x="5111" y="1344"/>
              <a:ext cx="14" cy="18"/>
            </a:xfrm>
            <a:custGeom>
              <a:avLst/>
              <a:gdLst>
                <a:gd name="T0" fmla="*/ 1 w 43"/>
                <a:gd name="T1" fmla="*/ 0 h 55"/>
                <a:gd name="T2" fmla="*/ 3 w 43"/>
                <a:gd name="T3" fmla="*/ 1 h 55"/>
                <a:gd name="T4" fmla="*/ 5 w 43"/>
                <a:gd name="T5" fmla="*/ 4 h 55"/>
                <a:gd name="T6" fmla="*/ 0 w 43"/>
                <a:gd name="T7" fmla="*/ 6 h 55"/>
                <a:gd name="T8" fmla="*/ 1 w 43"/>
                <a:gd name="T9" fmla="*/ 0 h 55"/>
                <a:gd name="T10" fmla="*/ 1 w 43"/>
                <a:gd name="T11" fmla="*/ 0 h 55"/>
                <a:gd name="T12" fmla="*/ 0 60000 65536"/>
                <a:gd name="T13" fmla="*/ 0 60000 65536"/>
                <a:gd name="T14" fmla="*/ 0 60000 65536"/>
                <a:gd name="T15" fmla="*/ 0 60000 65536"/>
                <a:gd name="T16" fmla="*/ 0 60000 65536"/>
                <a:gd name="T17" fmla="*/ 0 60000 65536"/>
                <a:gd name="T18" fmla="*/ 0 w 43"/>
                <a:gd name="T19" fmla="*/ 0 h 55"/>
                <a:gd name="T20" fmla="*/ 43 w 4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43" h="55">
                  <a:moveTo>
                    <a:pt x="9" y="0"/>
                  </a:moveTo>
                  <a:lnTo>
                    <a:pt x="32" y="6"/>
                  </a:lnTo>
                  <a:lnTo>
                    <a:pt x="43" y="37"/>
                  </a:lnTo>
                  <a:lnTo>
                    <a:pt x="0" y="55"/>
                  </a:lnTo>
                  <a:lnTo>
                    <a:pt x="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7" name="Freeform 134">
              <a:extLst>
                <a:ext uri="{FF2B5EF4-FFF2-40B4-BE49-F238E27FC236}">
                  <a16:creationId xmlns:a16="http://schemas.microsoft.com/office/drawing/2014/main" id="{54CC9A24-C8D5-4FD7-A31D-546F96CC50A7}"/>
                </a:ext>
              </a:extLst>
            </p:cNvPr>
            <p:cNvSpPr>
              <a:spLocks/>
            </p:cNvSpPr>
            <p:nvPr/>
          </p:nvSpPr>
          <p:spPr bwMode="auto">
            <a:xfrm>
              <a:off x="5055" y="1358"/>
              <a:ext cx="18" cy="38"/>
            </a:xfrm>
            <a:custGeom>
              <a:avLst/>
              <a:gdLst>
                <a:gd name="T0" fmla="*/ 2 w 53"/>
                <a:gd name="T1" fmla="*/ 0 h 112"/>
                <a:gd name="T2" fmla="*/ 0 w 53"/>
                <a:gd name="T3" fmla="*/ 4 h 112"/>
                <a:gd name="T4" fmla="*/ 0 w 53"/>
                <a:gd name="T5" fmla="*/ 8 h 112"/>
                <a:gd name="T6" fmla="*/ 1 w 53"/>
                <a:gd name="T7" fmla="*/ 13 h 112"/>
                <a:gd name="T8" fmla="*/ 6 w 53"/>
                <a:gd name="T9" fmla="*/ 7 h 112"/>
                <a:gd name="T10" fmla="*/ 2 w 53"/>
                <a:gd name="T11" fmla="*/ 0 h 112"/>
                <a:gd name="T12" fmla="*/ 2 w 53"/>
                <a:gd name="T13" fmla="*/ 0 h 112"/>
                <a:gd name="T14" fmla="*/ 0 60000 65536"/>
                <a:gd name="T15" fmla="*/ 0 60000 65536"/>
                <a:gd name="T16" fmla="*/ 0 60000 65536"/>
                <a:gd name="T17" fmla="*/ 0 60000 65536"/>
                <a:gd name="T18" fmla="*/ 0 60000 65536"/>
                <a:gd name="T19" fmla="*/ 0 60000 65536"/>
                <a:gd name="T20" fmla="*/ 0 60000 65536"/>
                <a:gd name="T21" fmla="*/ 0 w 53"/>
                <a:gd name="T22" fmla="*/ 0 h 112"/>
                <a:gd name="T23" fmla="*/ 53 w 53"/>
                <a:gd name="T24" fmla="*/ 112 h 11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112">
                  <a:moveTo>
                    <a:pt x="16" y="0"/>
                  </a:moveTo>
                  <a:lnTo>
                    <a:pt x="0" y="39"/>
                  </a:lnTo>
                  <a:lnTo>
                    <a:pt x="0" y="73"/>
                  </a:lnTo>
                  <a:lnTo>
                    <a:pt x="10" y="112"/>
                  </a:lnTo>
                  <a:lnTo>
                    <a:pt x="53" y="59"/>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8" name="Freeform 135">
              <a:extLst>
                <a:ext uri="{FF2B5EF4-FFF2-40B4-BE49-F238E27FC236}">
                  <a16:creationId xmlns:a16="http://schemas.microsoft.com/office/drawing/2014/main" id="{3323370E-D090-427F-94F1-D540619E5510}"/>
                </a:ext>
              </a:extLst>
            </p:cNvPr>
            <p:cNvSpPr>
              <a:spLocks/>
            </p:cNvSpPr>
            <p:nvPr/>
          </p:nvSpPr>
          <p:spPr bwMode="auto">
            <a:xfrm>
              <a:off x="5131" y="1425"/>
              <a:ext cx="156" cy="153"/>
            </a:xfrm>
            <a:custGeom>
              <a:avLst/>
              <a:gdLst>
                <a:gd name="T0" fmla="*/ 44 w 468"/>
                <a:gd name="T1" fmla="*/ 5 h 459"/>
                <a:gd name="T2" fmla="*/ 37 w 468"/>
                <a:gd name="T3" fmla="*/ 9 h 459"/>
                <a:gd name="T4" fmla="*/ 28 w 468"/>
                <a:gd name="T5" fmla="*/ 13 h 459"/>
                <a:gd name="T6" fmla="*/ 25 w 468"/>
                <a:gd name="T7" fmla="*/ 17 h 459"/>
                <a:gd name="T8" fmla="*/ 9 w 468"/>
                <a:gd name="T9" fmla="*/ 22 h 459"/>
                <a:gd name="T10" fmla="*/ 7 w 468"/>
                <a:gd name="T11" fmla="*/ 26 h 459"/>
                <a:gd name="T12" fmla="*/ 12 w 468"/>
                <a:gd name="T13" fmla="*/ 37 h 459"/>
                <a:gd name="T14" fmla="*/ 22 w 468"/>
                <a:gd name="T15" fmla="*/ 51 h 459"/>
                <a:gd name="T16" fmla="*/ 9 w 468"/>
                <a:gd name="T17" fmla="*/ 44 h 459"/>
                <a:gd name="T18" fmla="*/ 4 w 468"/>
                <a:gd name="T19" fmla="*/ 44 h 459"/>
                <a:gd name="T20" fmla="*/ 0 w 468"/>
                <a:gd name="T21" fmla="*/ 25 h 459"/>
                <a:gd name="T22" fmla="*/ 5 w 468"/>
                <a:gd name="T23" fmla="*/ 22 h 459"/>
                <a:gd name="T24" fmla="*/ 7 w 468"/>
                <a:gd name="T25" fmla="*/ 17 h 459"/>
                <a:gd name="T26" fmla="*/ 17 w 468"/>
                <a:gd name="T27" fmla="*/ 14 h 459"/>
                <a:gd name="T28" fmla="*/ 30 w 468"/>
                <a:gd name="T29" fmla="*/ 8 h 459"/>
                <a:gd name="T30" fmla="*/ 52 w 468"/>
                <a:gd name="T31" fmla="*/ 0 h 459"/>
                <a:gd name="T32" fmla="*/ 44 w 468"/>
                <a:gd name="T33" fmla="*/ 5 h 459"/>
                <a:gd name="T34" fmla="*/ 44 w 468"/>
                <a:gd name="T35" fmla="*/ 5 h 4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468"/>
                <a:gd name="T55" fmla="*/ 0 h 459"/>
                <a:gd name="T56" fmla="*/ 468 w 468"/>
                <a:gd name="T57" fmla="*/ 459 h 4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468" h="459">
                  <a:moveTo>
                    <a:pt x="400" y="47"/>
                  </a:moveTo>
                  <a:lnTo>
                    <a:pt x="329" y="83"/>
                  </a:lnTo>
                  <a:lnTo>
                    <a:pt x="255" y="115"/>
                  </a:lnTo>
                  <a:lnTo>
                    <a:pt x="221" y="155"/>
                  </a:lnTo>
                  <a:lnTo>
                    <a:pt x="77" y="195"/>
                  </a:lnTo>
                  <a:lnTo>
                    <a:pt x="60" y="238"/>
                  </a:lnTo>
                  <a:lnTo>
                    <a:pt x="106" y="335"/>
                  </a:lnTo>
                  <a:lnTo>
                    <a:pt x="194" y="459"/>
                  </a:lnTo>
                  <a:lnTo>
                    <a:pt x="79" y="395"/>
                  </a:lnTo>
                  <a:lnTo>
                    <a:pt x="32" y="395"/>
                  </a:lnTo>
                  <a:lnTo>
                    <a:pt x="0" y="225"/>
                  </a:lnTo>
                  <a:lnTo>
                    <a:pt x="46" y="198"/>
                  </a:lnTo>
                  <a:lnTo>
                    <a:pt x="63" y="152"/>
                  </a:lnTo>
                  <a:lnTo>
                    <a:pt x="152" y="124"/>
                  </a:lnTo>
                  <a:lnTo>
                    <a:pt x="274" y="75"/>
                  </a:lnTo>
                  <a:lnTo>
                    <a:pt x="468" y="0"/>
                  </a:lnTo>
                  <a:lnTo>
                    <a:pt x="400" y="4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89" name="Freeform 136">
              <a:extLst>
                <a:ext uri="{FF2B5EF4-FFF2-40B4-BE49-F238E27FC236}">
                  <a16:creationId xmlns:a16="http://schemas.microsoft.com/office/drawing/2014/main" id="{BD82D22D-E1EA-4302-9F7E-41C0CB491D0A}"/>
                </a:ext>
              </a:extLst>
            </p:cNvPr>
            <p:cNvSpPr>
              <a:spLocks/>
            </p:cNvSpPr>
            <p:nvPr/>
          </p:nvSpPr>
          <p:spPr bwMode="auto">
            <a:xfrm>
              <a:off x="4668" y="1645"/>
              <a:ext cx="9" cy="10"/>
            </a:xfrm>
            <a:custGeom>
              <a:avLst/>
              <a:gdLst>
                <a:gd name="T0" fmla="*/ 3 w 27"/>
                <a:gd name="T1" fmla="*/ 2 h 31"/>
                <a:gd name="T2" fmla="*/ 1 w 27"/>
                <a:gd name="T3" fmla="*/ 2 h 31"/>
                <a:gd name="T4" fmla="*/ 0 w 27"/>
                <a:gd name="T5" fmla="*/ 0 h 31"/>
                <a:gd name="T6" fmla="*/ 0 w 27"/>
                <a:gd name="T7" fmla="*/ 2 h 31"/>
                <a:gd name="T8" fmla="*/ 1 w 27"/>
                <a:gd name="T9" fmla="*/ 3 h 31"/>
                <a:gd name="T10" fmla="*/ 3 w 27"/>
                <a:gd name="T11" fmla="*/ 2 h 31"/>
                <a:gd name="T12" fmla="*/ 3 w 27"/>
                <a:gd name="T13" fmla="*/ 2 h 31"/>
                <a:gd name="T14" fmla="*/ 0 60000 65536"/>
                <a:gd name="T15" fmla="*/ 0 60000 65536"/>
                <a:gd name="T16" fmla="*/ 0 60000 65536"/>
                <a:gd name="T17" fmla="*/ 0 60000 65536"/>
                <a:gd name="T18" fmla="*/ 0 60000 65536"/>
                <a:gd name="T19" fmla="*/ 0 60000 65536"/>
                <a:gd name="T20" fmla="*/ 0 60000 65536"/>
                <a:gd name="T21" fmla="*/ 0 w 27"/>
                <a:gd name="T22" fmla="*/ 0 h 31"/>
                <a:gd name="T23" fmla="*/ 27 w 27"/>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31">
                  <a:moveTo>
                    <a:pt x="27" y="23"/>
                  </a:moveTo>
                  <a:lnTo>
                    <a:pt x="10" y="19"/>
                  </a:lnTo>
                  <a:lnTo>
                    <a:pt x="0" y="0"/>
                  </a:lnTo>
                  <a:lnTo>
                    <a:pt x="0" y="19"/>
                  </a:lnTo>
                  <a:lnTo>
                    <a:pt x="12" y="31"/>
                  </a:lnTo>
                  <a:lnTo>
                    <a:pt x="2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90" name="Freeform 137">
              <a:extLst>
                <a:ext uri="{FF2B5EF4-FFF2-40B4-BE49-F238E27FC236}">
                  <a16:creationId xmlns:a16="http://schemas.microsoft.com/office/drawing/2014/main" id="{639CABF1-B775-4E89-B974-3C5EE6677B38}"/>
                </a:ext>
              </a:extLst>
            </p:cNvPr>
            <p:cNvSpPr>
              <a:spLocks/>
            </p:cNvSpPr>
            <p:nvPr/>
          </p:nvSpPr>
          <p:spPr bwMode="auto">
            <a:xfrm>
              <a:off x="4676" y="1641"/>
              <a:ext cx="4" cy="8"/>
            </a:xfrm>
            <a:custGeom>
              <a:avLst/>
              <a:gdLst>
                <a:gd name="T0" fmla="*/ 1 w 13"/>
                <a:gd name="T1" fmla="*/ 0 h 23"/>
                <a:gd name="T2" fmla="*/ 0 w 13"/>
                <a:gd name="T3" fmla="*/ 1 h 23"/>
                <a:gd name="T4" fmla="*/ 0 w 13"/>
                <a:gd name="T5" fmla="*/ 3 h 23"/>
                <a:gd name="T6" fmla="*/ 1 w 13"/>
                <a:gd name="T7" fmla="*/ 2 h 23"/>
                <a:gd name="T8" fmla="*/ 1 w 13"/>
                <a:gd name="T9" fmla="*/ 1 h 23"/>
                <a:gd name="T10" fmla="*/ 1 w 13"/>
                <a:gd name="T11" fmla="*/ 0 h 23"/>
                <a:gd name="T12" fmla="*/ 1 w 13"/>
                <a:gd name="T13" fmla="*/ 0 h 23"/>
                <a:gd name="T14" fmla="*/ 0 60000 65536"/>
                <a:gd name="T15" fmla="*/ 0 60000 65536"/>
                <a:gd name="T16" fmla="*/ 0 60000 65536"/>
                <a:gd name="T17" fmla="*/ 0 60000 65536"/>
                <a:gd name="T18" fmla="*/ 0 60000 65536"/>
                <a:gd name="T19" fmla="*/ 0 60000 65536"/>
                <a:gd name="T20" fmla="*/ 0 60000 65536"/>
                <a:gd name="T21" fmla="*/ 0 w 13"/>
                <a:gd name="T22" fmla="*/ 0 h 23"/>
                <a:gd name="T23" fmla="*/ 13 w 13"/>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23">
                  <a:moveTo>
                    <a:pt x="6" y="0"/>
                  </a:moveTo>
                  <a:lnTo>
                    <a:pt x="0" y="12"/>
                  </a:lnTo>
                  <a:lnTo>
                    <a:pt x="0" y="23"/>
                  </a:lnTo>
                  <a:lnTo>
                    <a:pt x="13" y="21"/>
                  </a:lnTo>
                  <a:lnTo>
                    <a:pt x="13" y="5"/>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91" name="Freeform 138">
              <a:extLst>
                <a:ext uri="{FF2B5EF4-FFF2-40B4-BE49-F238E27FC236}">
                  <a16:creationId xmlns:a16="http://schemas.microsoft.com/office/drawing/2014/main" id="{0F6778B9-A222-4452-9AE6-46E3A969EE5F}"/>
                </a:ext>
              </a:extLst>
            </p:cNvPr>
            <p:cNvSpPr>
              <a:spLocks/>
            </p:cNvSpPr>
            <p:nvPr/>
          </p:nvSpPr>
          <p:spPr bwMode="auto">
            <a:xfrm>
              <a:off x="4680" y="1661"/>
              <a:ext cx="18" cy="10"/>
            </a:xfrm>
            <a:custGeom>
              <a:avLst/>
              <a:gdLst>
                <a:gd name="T0" fmla="*/ 0 w 53"/>
                <a:gd name="T1" fmla="*/ 0 h 30"/>
                <a:gd name="T2" fmla="*/ 5 w 53"/>
                <a:gd name="T3" fmla="*/ 2 h 30"/>
                <a:gd name="T4" fmla="*/ 6 w 53"/>
                <a:gd name="T5" fmla="*/ 3 h 30"/>
                <a:gd name="T6" fmla="*/ 5 w 53"/>
                <a:gd name="T7" fmla="*/ 1 h 30"/>
                <a:gd name="T8" fmla="*/ 0 w 53"/>
                <a:gd name="T9" fmla="*/ 0 h 30"/>
                <a:gd name="T10" fmla="*/ 0 w 53"/>
                <a:gd name="T11" fmla="*/ 0 h 30"/>
                <a:gd name="T12" fmla="*/ 0 60000 65536"/>
                <a:gd name="T13" fmla="*/ 0 60000 65536"/>
                <a:gd name="T14" fmla="*/ 0 60000 65536"/>
                <a:gd name="T15" fmla="*/ 0 60000 65536"/>
                <a:gd name="T16" fmla="*/ 0 60000 65536"/>
                <a:gd name="T17" fmla="*/ 0 60000 65536"/>
                <a:gd name="T18" fmla="*/ 0 w 53"/>
                <a:gd name="T19" fmla="*/ 0 h 30"/>
                <a:gd name="T20" fmla="*/ 53 w 53"/>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53" h="30">
                  <a:moveTo>
                    <a:pt x="0" y="0"/>
                  </a:moveTo>
                  <a:lnTo>
                    <a:pt x="40" y="20"/>
                  </a:lnTo>
                  <a:lnTo>
                    <a:pt x="53" y="30"/>
                  </a:lnTo>
                  <a:lnTo>
                    <a:pt x="46"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1992" name="Freeform 139">
              <a:extLst>
                <a:ext uri="{FF2B5EF4-FFF2-40B4-BE49-F238E27FC236}">
                  <a16:creationId xmlns:a16="http://schemas.microsoft.com/office/drawing/2014/main" id="{8AFD59C0-1751-4F5C-8DC2-6222D55CA927}"/>
                </a:ext>
              </a:extLst>
            </p:cNvPr>
            <p:cNvSpPr>
              <a:spLocks/>
            </p:cNvSpPr>
            <p:nvPr/>
          </p:nvSpPr>
          <p:spPr bwMode="auto">
            <a:xfrm>
              <a:off x="5176" y="1476"/>
              <a:ext cx="54" cy="45"/>
            </a:xfrm>
            <a:custGeom>
              <a:avLst/>
              <a:gdLst>
                <a:gd name="T0" fmla="*/ 13 w 163"/>
                <a:gd name="T1" fmla="*/ 3 h 136"/>
                <a:gd name="T2" fmla="*/ 6 w 163"/>
                <a:gd name="T3" fmla="*/ 8 h 136"/>
                <a:gd name="T4" fmla="*/ 6 w 163"/>
                <a:gd name="T5" fmla="*/ 11 h 136"/>
                <a:gd name="T6" fmla="*/ 3 w 163"/>
                <a:gd name="T7" fmla="*/ 15 h 136"/>
                <a:gd name="T8" fmla="*/ 0 w 163"/>
                <a:gd name="T9" fmla="*/ 10 h 136"/>
                <a:gd name="T10" fmla="*/ 1 w 163"/>
                <a:gd name="T11" fmla="*/ 6 h 136"/>
                <a:gd name="T12" fmla="*/ 9 w 163"/>
                <a:gd name="T13" fmla="*/ 2 h 136"/>
                <a:gd name="T14" fmla="*/ 18 w 163"/>
                <a:gd name="T15" fmla="*/ 0 h 136"/>
                <a:gd name="T16" fmla="*/ 13 w 163"/>
                <a:gd name="T17" fmla="*/ 3 h 136"/>
                <a:gd name="T18" fmla="*/ 13 w 163"/>
                <a:gd name="T19" fmla="*/ 3 h 13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3"/>
                <a:gd name="T31" fmla="*/ 0 h 136"/>
                <a:gd name="T32" fmla="*/ 163 w 163"/>
                <a:gd name="T33" fmla="*/ 136 h 1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3" h="136">
                  <a:moveTo>
                    <a:pt x="119" y="31"/>
                  </a:moveTo>
                  <a:lnTo>
                    <a:pt x="55" y="72"/>
                  </a:lnTo>
                  <a:lnTo>
                    <a:pt x="55" y="102"/>
                  </a:lnTo>
                  <a:lnTo>
                    <a:pt x="30" y="136"/>
                  </a:lnTo>
                  <a:lnTo>
                    <a:pt x="0" y="89"/>
                  </a:lnTo>
                  <a:lnTo>
                    <a:pt x="10" y="51"/>
                  </a:lnTo>
                  <a:lnTo>
                    <a:pt x="85" y="21"/>
                  </a:lnTo>
                  <a:lnTo>
                    <a:pt x="163" y="0"/>
                  </a:lnTo>
                  <a:lnTo>
                    <a:pt x="119"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7286"/>
                                        </p:tgtEl>
                                        <p:attrNameLst>
                                          <p:attrName>style.visibility</p:attrName>
                                        </p:attrNameLst>
                                      </p:cBhvr>
                                      <p:to>
                                        <p:strVal val="visible"/>
                                      </p:to>
                                    </p:set>
                                    <p:animEffect transition="in" filter="wipe(left)">
                                      <p:cBhvr>
                                        <p:cTn id="7" dur="500"/>
                                        <p:tgtEl>
                                          <p:spTgt spid="9728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7283"/>
                                        </p:tgtEl>
                                        <p:attrNameLst>
                                          <p:attrName>style.visibility</p:attrName>
                                        </p:attrNameLst>
                                      </p:cBhvr>
                                      <p:to>
                                        <p:strVal val="visible"/>
                                      </p:to>
                                    </p:set>
                                    <p:animEffect transition="in" filter="wipe(left)">
                                      <p:cBhvr>
                                        <p:cTn id="12" dur="500"/>
                                        <p:tgtEl>
                                          <p:spTgt spid="972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7284"/>
                                        </p:tgtEl>
                                        <p:attrNameLst>
                                          <p:attrName>style.visibility</p:attrName>
                                        </p:attrNameLst>
                                      </p:cBhvr>
                                      <p:to>
                                        <p:strVal val="visible"/>
                                      </p:to>
                                    </p:set>
                                    <p:animEffect transition="in" filter="wipe(left)">
                                      <p:cBhvr>
                                        <p:cTn id="17" dur="500"/>
                                        <p:tgtEl>
                                          <p:spTgt spid="97284"/>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97285"/>
                                        </p:tgtEl>
                                        <p:attrNameLst>
                                          <p:attrName>style.visibility</p:attrName>
                                        </p:attrNameLst>
                                      </p:cBhvr>
                                      <p:to>
                                        <p:strVal val="visible"/>
                                      </p:to>
                                    </p:set>
                                    <p:animEffect transition="in" filter="wipe(left)">
                                      <p:cBhvr>
                                        <p:cTn id="22" dur="500"/>
                                        <p:tgtEl>
                                          <p:spTgt spid="97285"/>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97287"/>
                                        </p:tgtEl>
                                        <p:attrNameLst>
                                          <p:attrName>style.visibility</p:attrName>
                                        </p:attrNameLst>
                                      </p:cBhvr>
                                      <p:to>
                                        <p:strVal val="visible"/>
                                      </p:to>
                                    </p:set>
                                    <p:animEffect transition="in" filter="wipe(left)">
                                      <p:cBhvr>
                                        <p:cTn id="27" dur="500"/>
                                        <p:tgtEl>
                                          <p:spTgt spid="97287"/>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97288"/>
                                        </p:tgtEl>
                                        <p:attrNameLst>
                                          <p:attrName>style.visibility</p:attrName>
                                        </p:attrNameLst>
                                      </p:cBhvr>
                                      <p:to>
                                        <p:strVal val="visible"/>
                                      </p:to>
                                    </p:set>
                                    <p:animEffect transition="in" filter="wipe(left)">
                                      <p:cBhvr>
                                        <p:cTn id="32" dur="500"/>
                                        <p:tgtEl>
                                          <p:spTgt spid="97288"/>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97290"/>
                                        </p:tgtEl>
                                        <p:attrNameLst>
                                          <p:attrName>style.visibility</p:attrName>
                                        </p:attrNameLst>
                                      </p:cBhvr>
                                      <p:to>
                                        <p:strVal val="visible"/>
                                      </p:to>
                                    </p:set>
                                    <p:animEffect transition="in" filter="wipe(left)">
                                      <p:cBhvr>
                                        <p:cTn id="37" dur="500"/>
                                        <p:tgtEl>
                                          <p:spTgt spid="97290"/>
                                        </p:tgtEl>
                                      </p:cBhvr>
                                    </p:animEffect>
                                  </p:childTnLst>
                                </p:cTn>
                              </p:par>
                            </p:childTnLst>
                          </p:cTn>
                        </p:par>
                      </p:childTnLst>
                    </p:cTn>
                  </p:par>
                  <p:par>
                    <p:cTn id="38" fill="hold" nodeType="clickPar">
                      <p:stCondLst>
                        <p:cond delay="indefinite"/>
                      </p:stCondLst>
                      <p:childTnLst>
                        <p:par>
                          <p:cTn id="39" fill="hold" nodeType="withGroup">
                            <p:stCondLst>
                              <p:cond delay="0"/>
                            </p:stCondLst>
                            <p:childTnLst>
                              <p:par>
                                <p:cTn id="40" presetID="22" presetClass="entr" presetSubtype="8" fill="hold" grpId="0" nodeType="clickEffect">
                                  <p:stCondLst>
                                    <p:cond delay="0"/>
                                  </p:stCondLst>
                                  <p:childTnLst>
                                    <p:set>
                                      <p:cBhvr>
                                        <p:cTn id="41" dur="1" fill="hold">
                                          <p:stCondLst>
                                            <p:cond delay="0"/>
                                          </p:stCondLst>
                                        </p:cTn>
                                        <p:tgtEl>
                                          <p:spTgt spid="97291"/>
                                        </p:tgtEl>
                                        <p:attrNameLst>
                                          <p:attrName>style.visibility</p:attrName>
                                        </p:attrNameLst>
                                      </p:cBhvr>
                                      <p:to>
                                        <p:strVal val="visible"/>
                                      </p:to>
                                    </p:set>
                                    <p:animEffect transition="in" filter="wipe(left)">
                                      <p:cBhvr>
                                        <p:cTn id="42" dur="500"/>
                                        <p:tgtEl>
                                          <p:spTgt spid="97291"/>
                                        </p:tgtEl>
                                      </p:cBhvr>
                                    </p:animEffect>
                                  </p:childTnLst>
                                </p:cTn>
                              </p:par>
                            </p:childTnLst>
                          </p:cTn>
                        </p:par>
                      </p:childTnLst>
                    </p:cTn>
                  </p:par>
                  <p:par>
                    <p:cTn id="43" fill="hold" nodeType="clickPar">
                      <p:stCondLst>
                        <p:cond delay="indefinite"/>
                      </p:stCondLst>
                      <p:childTnLst>
                        <p:par>
                          <p:cTn id="44" fill="hold" nodeType="withGroup">
                            <p:stCondLst>
                              <p:cond delay="0"/>
                            </p:stCondLst>
                            <p:childTnLst>
                              <p:par>
                                <p:cTn id="45" presetID="22" presetClass="entr" presetSubtype="8" fill="hold" grpId="0" nodeType="clickEffect">
                                  <p:stCondLst>
                                    <p:cond delay="0"/>
                                  </p:stCondLst>
                                  <p:childTnLst>
                                    <p:set>
                                      <p:cBhvr>
                                        <p:cTn id="46" dur="1" fill="hold">
                                          <p:stCondLst>
                                            <p:cond delay="0"/>
                                          </p:stCondLst>
                                        </p:cTn>
                                        <p:tgtEl>
                                          <p:spTgt spid="97292"/>
                                        </p:tgtEl>
                                        <p:attrNameLst>
                                          <p:attrName>style.visibility</p:attrName>
                                        </p:attrNameLst>
                                      </p:cBhvr>
                                      <p:to>
                                        <p:strVal val="visible"/>
                                      </p:to>
                                    </p:set>
                                    <p:animEffect transition="in" filter="wipe(left)">
                                      <p:cBhvr>
                                        <p:cTn id="47" dur="500"/>
                                        <p:tgtEl>
                                          <p:spTgt spid="9729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283" grpId="0" autoUpdateAnimBg="0"/>
      <p:bldP spid="97284" grpId="0" autoUpdateAnimBg="0"/>
      <p:bldP spid="97285" grpId="0" autoUpdateAnimBg="0"/>
      <p:bldP spid="97286" grpId="0" autoUpdateAnimBg="0"/>
      <p:bldP spid="97287" grpId="0" autoUpdateAnimBg="0"/>
      <p:bldP spid="97288" grpId="0" autoUpdateAnimBg="0"/>
      <p:bldP spid="97290" grpId="0" autoUpdateAnimBg="0"/>
      <p:bldP spid="97291" grpId="0" autoUpdateAnimBg="0"/>
      <p:bldP spid="97292" grpId="0" autoUpdateAnimBg="0"/>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7" name="Text Box 3">
            <a:extLst>
              <a:ext uri="{FF2B5EF4-FFF2-40B4-BE49-F238E27FC236}">
                <a16:creationId xmlns:a16="http://schemas.microsoft.com/office/drawing/2014/main" id="{8E5B1213-57B6-483D-B5CC-7787971CC00B}"/>
              </a:ext>
            </a:extLst>
          </p:cNvPr>
          <p:cNvSpPr txBox="1">
            <a:spLocks noChangeArrowheads="1"/>
          </p:cNvSpPr>
          <p:nvPr/>
        </p:nvSpPr>
        <p:spPr bwMode="auto">
          <a:xfrm>
            <a:off x="323850" y="1631950"/>
            <a:ext cx="859155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Arial" panose="020B0604020202020204" pitchFamily="34" charset="0"/>
                <a:cs typeface="Arial" panose="020B0604020202020204" pitchFamily="34" charset="0"/>
              </a:rPr>
              <a:t>Baja capacidad aeróbica (oxidativa) y tolerancia a la fatiga (alta fatigabilidad)</a:t>
            </a:r>
          </a:p>
        </p:txBody>
      </p:sp>
      <p:sp>
        <p:nvSpPr>
          <p:cNvPr id="21508" name="Text Box 4">
            <a:extLst>
              <a:ext uri="{FF2B5EF4-FFF2-40B4-BE49-F238E27FC236}">
                <a16:creationId xmlns:a16="http://schemas.microsoft.com/office/drawing/2014/main" id="{372A48C9-4DB3-4DC7-BCB2-C508D5E917D8}"/>
              </a:ext>
            </a:extLst>
          </p:cNvPr>
          <p:cNvSpPr txBox="1">
            <a:spLocks noChangeArrowheads="1"/>
          </p:cNvSpPr>
          <p:nvPr/>
        </p:nvSpPr>
        <p:spPr bwMode="auto">
          <a:xfrm>
            <a:off x="323850" y="2527300"/>
            <a:ext cx="859155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Arial" panose="020B0604020202020204" pitchFamily="34" charset="0"/>
                <a:cs typeface="Arial" panose="020B0604020202020204" pitchFamily="34" charset="0"/>
              </a:rPr>
              <a:t>Alta capacidad anaeróbica (glucolítica) y fuerza generada por la unidad motora</a:t>
            </a:r>
          </a:p>
        </p:txBody>
      </p:sp>
      <p:sp>
        <p:nvSpPr>
          <p:cNvPr id="21509" name="Text Box 5">
            <a:extLst>
              <a:ext uri="{FF2B5EF4-FFF2-40B4-BE49-F238E27FC236}">
                <a16:creationId xmlns:a16="http://schemas.microsoft.com/office/drawing/2014/main" id="{590F8359-0114-4E8E-837E-0B3278F7675C}"/>
              </a:ext>
            </a:extLst>
          </p:cNvPr>
          <p:cNvSpPr txBox="1">
            <a:spLocks noChangeArrowheads="1"/>
          </p:cNvSpPr>
          <p:nvPr/>
        </p:nvSpPr>
        <p:spPr bwMode="auto">
          <a:xfrm>
            <a:off x="323850" y="3355975"/>
            <a:ext cx="85915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Arial" panose="020B0604020202020204" pitchFamily="34" charset="0"/>
                <a:cs typeface="Arial" panose="020B0604020202020204" pitchFamily="34" charset="0"/>
              </a:rPr>
              <a:t>Alta velocidad contractil (50 ms para alcanzar la tensión pico) y miosina ATPase (forma rápida)</a:t>
            </a:r>
          </a:p>
        </p:txBody>
      </p:sp>
      <p:sp>
        <p:nvSpPr>
          <p:cNvPr id="21510" name="Text Box 6">
            <a:extLst>
              <a:ext uri="{FF2B5EF4-FFF2-40B4-BE49-F238E27FC236}">
                <a16:creationId xmlns:a16="http://schemas.microsoft.com/office/drawing/2014/main" id="{38D1BC3B-5F10-4A32-B0F2-428C3A462FF2}"/>
              </a:ext>
            </a:extLst>
          </p:cNvPr>
          <p:cNvSpPr txBox="1">
            <a:spLocks noChangeArrowheads="1"/>
          </p:cNvSpPr>
          <p:nvPr/>
        </p:nvSpPr>
        <p:spPr bwMode="auto">
          <a:xfrm>
            <a:off x="276225"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Fast-Twitch (FT</a:t>
            </a:r>
            <a:r>
              <a:rPr lang="en-US" altLang="es-PR" sz="3400" b="1" baseline="-25000">
                <a:solidFill>
                  <a:schemeClr val="accent2"/>
                </a:solidFill>
                <a:latin typeface="Times New Roman" panose="02020603050405020304" pitchFamily="18" charset="0"/>
              </a:rPr>
              <a:t>b</a:t>
            </a:r>
            <a:r>
              <a:rPr lang="en-US" altLang="es-PR" sz="3400" b="1">
                <a:solidFill>
                  <a:schemeClr val="accent2"/>
                </a:solidFill>
                <a:latin typeface="Times New Roman" panose="02020603050405020304" pitchFamily="18" charset="0"/>
              </a:rPr>
              <a:t>) </a:t>
            </a:r>
          </a:p>
        </p:txBody>
      </p:sp>
      <p:sp>
        <p:nvSpPr>
          <p:cNvPr id="21511" name="Text Box 7">
            <a:extLst>
              <a:ext uri="{FF2B5EF4-FFF2-40B4-BE49-F238E27FC236}">
                <a16:creationId xmlns:a16="http://schemas.microsoft.com/office/drawing/2014/main" id="{19981ACD-5975-4452-8328-256875F7B4A2}"/>
              </a:ext>
            </a:extLst>
          </p:cNvPr>
          <p:cNvSpPr txBox="1">
            <a:spLocks noChangeArrowheads="1"/>
          </p:cNvSpPr>
          <p:nvPr/>
        </p:nvSpPr>
        <p:spPr bwMode="auto">
          <a:xfrm>
            <a:off x="323850" y="4270375"/>
            <a:ext cx="859155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Arial" panose="020B0604020202020204" pitchFamily="34" charset="0"/>
                <a:cs typeface="Arial" panose="020B0604020202020204" pitchFamily="34" charset="0"/>
              </a:rPr>
              <a:t>300–800 fibras por neurona motora</a:t>
            </a:r>
          </a:p>
        </p:txBody>
      </p:sp>
      <p:sp>
        <p:nvSpPr>
          <p:cNvPr id="21513" name="Text Box 9">
            <a:extLst>
              <a:ext uri="{FF2B5EF4-FFF2-40B4-BE49-F238E27FC236}">
                <a16:creationId xmlns:a16="http://schemas.microsoft.com/office/drawing/2014/main" id="{773C9FD8-A73E-4374-82DD-6015D80BFEA8}"/>
              </a:ext>
            </a:extLst>
          </p:cNvPr>
          <p:cNvSpPr txBox="1">
            <a:spLocks noChangeArrowheads="1"/>
          </p:cNvSpPr>
          <p:nvPr/>
        </p:nvSpPr>
        <p:spPr bwMode="auto">
          <a:xfrm>
            <a:off x="323850" y="4816475"/>
            <a:ext cx="615315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Arial" panose="020B0604020202020204" pitchFamily="34" charset="0"/>
                <a:cs typeface="Arial" panose="020B0604020202020204" pitchFamily="34" charset="0"/>
              </a:rPr>
              <a:t>Alto desarrollo del retículo sarcoplasmático</a:t>
            </a:r>
          </a:p>
        </p:txBody>
      </p:sp>
      <p:grpSp>
        <p:nvGrpSpPr>
          <p:cNvPr id="123912" name="Group 12">
            <a:extLst>
              <a:ext uri="{FF2B5EF4-FFF2-40B4-BE49-F238E27FC236}">
                <a16:creationId xmlns:a16="http://schemas.microsoft.com/office/drawing/2014/main" id="{578CA760-6437-45FF-A3C3-BDF8DF50FEE0}"/>
              </a:ext>
            </a:extLst>
          </p:cNvPr>
          <p:cNvGrpSpPr>
            <a:grpSpLocks noChangeAspect="1"/>
          </p:cNvGrpSpPr>
          <p:nvPr/>
        </p:nvGrpSpPr>
        <p:grpSpPr bwMode="auto">
          <a:xfrm>
            <a:off x="6954838" y="3830638"/>
            <a:ext cx="1271587" cy="2951162"/>
            <a:chOff x="4381" y="2413"/>
            <a:chExt cx="801" cy="1859"/>
          </a:xfrm>
        </p:grpSpPr>
        <p:sp>
          <p:nvSpPr>
            <p:cNvPr id="123913" name="AutoShape 11">
              <a:extLst>
                <a:ext uri="{FF2B5EF4-FFF2-40B4-BE49-F238E27FC236}">
                  <a16:creationId xmlns:a16="http://schemas.microsoft.com/office/drawing/2014/main" id="{1AFEAB90-E2EE-4039-863C-4EB289929E71}"/>
                </a:ext>
              </a:extLst>
            </p:cNvPr>
            <p:cNvSpPr>
              <a:spLocks noChangeAspect="1" noChangeArrowheads="1" noTextEdit="1"/>
            </p:cNvSpPr>
            <p:nvPr/>
          </p:nvSpPr>
          <p:spPr bwMode="auto">
            <a:xfrm>
              <a:off x="4381" y="2413"/>
              <a:ext cx="801" cy="1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3914" name="Freeform 13">
              <a:extLst>
                <a:ext uri="{FF2B5EF4-FFF2-40B4-BE49-F238E27FC236}">
                  <a16:creationId xmlns:a16="http://schemas.microsoft.com/office/drawing/2014/main" id="{4D6FC1F5-89D3-46C8-ADDF-892C60F86991}"/>
                </a:ext>
              </a:extLst>
            </p:cNvPr>
            <p:cNvSpPr>
              <a:spLocks/>
            </p:cNvSpPr>
            <p:nvPr/>
          </p:nvSpPr>
          <p:spPr bwMode="auto">
            <a:xfrm>
              <a:off x="4539" y="3930"/>
              <a:ext cx="363" cy="315"/>
            </a:xfrm>
            <a:custGeom>
              <a:avLst/>
              <a:gdLst>
                <a:gd name="T0" fmla="*/ 37 w 726"/>
                <a:gd name="T1" fmla="*/ 7 h 629"/>
                <a:gd name="T2" fmla="*/ 52 w 726"/>
                <a:gd name="T3" fmla="*/ 21 h 629"/>
                <a:gd name="T4" fmla="*/ 65 w 726"/>
                <a:gd name="T5" fmla="*/ 23 h 629"/>
                <a:gd name="T6" fmla="*/ 72 w 726"/>
                <a:gd name="T7" fmla="*/ 34 h 629"/>
                <a:gd name="T8" fmla="*/ 95 w 726"/>
                <a:gd name="T9" fmla="*/ 47 h 629"/>
                <a:gd name="T10" fmla="*/ 98 w 726"/>
                <a:gd name="T11" fmla="*/ 63 h 629"/>
                <a:gd name="T12" fmla="*/ 109 w 726"/>
                <a:gd name="T13" fmla="*/ 70 h 629"/>
                <a:gd name="T14" fmla="*/ 123 w 726"/>
                <a:gd name="T15" fmla="*/ 88 h 629"/>
                <a:gd name="T16" fmla="*/ 126 w 726"/>
                <a:gd name="T17" fmla="*/ 96 h 629"/>
                <a:gd name="T18" fmla="*/ 127 w 726"/>
                <a:gd name="T19" fmla="*/ 102 h 629"/>
                <a:gd name="T20" fmla="*/ 132 w 726"/>
                <a:gd name="T21" fmla="*/ 105 h 629"/>
                <a:gd name="T22" fmla="*/ 141 w 726"/>
                <a:gd name="T23" fmla="*/ 116 h 629"/>
                <a:gd name="T24" fmla="*/ 151 w 726"/>
                <a:gd name="T25" fmla="*/ 124 h 629"/>
                <a:gd name="T26" fmla="*/ 154 w 726"/>
                <a:gd name="T27" fmla="*/ 132 h 629"/>
                <a:gd name="T28" fmla="*/ 177 w 726"/>
                <a:gd name="T29" fmla="*/ 141 h 629"/>
                <a:gd name="T30" fmla="*/ 182 w 726"/>
                <a:gd name="T31" fmla="*/ 145 h 629"/>
                <a:gd name="T32" fmla="*/ 182 w 726"/>
                <a:gd name="T33" fmla="*/ 156 h 629"/>
                <a:gd name="T34" fmla="*/ 169 w 726"/>
                <a:gd name="T35" fmla="*/ 158 h 629"/>
                <a:gd name="T36" fmla="*/ 109 w 726"/>
                <a:gd name="T37" fmla="*/ 155 h 629"/>
                <a:gd name="T38" fmla="*/ 84 w 726"/>
                <a:gd name="T39" fmla="*/ 153 h 629"/>
                <a:gd name="T40" fmla="*/ 43 w 726"/>
                <a:gd name="T41" fmla="*/ 150 h 629"/>
                <a:gd name="T42" fmla="*/ 41 w 726"/>
                <a:gd name="T43" fmla="*/ 138 h 629"/>
                <a:gd name="T44" fmla="*/ 45 w 726"/>
                <a:gd name="T45" fmla="*/ 122 h 629"/>
                <a:gd name="T46" fmla="*/ 45 w 726"/>
                <a:gd name="T47" fmla="*/ 114 h 629"/>
                <a:gd name="T48" fmla="*/ 48 w 726"/>
                <a:gd name="T49" fmla="*/ 105 h 629"/>
                <a:gd name="T50" fmla="*/ 57 w 726"/>
                <a:gd name="T51" fmla="*/ 99 h 629"/>
                <a:gd name="T52" fmla="*/ 56 w 726"/>
                <a:gd name="T53" fmla="*/ 93 h 629"/>
                <a:gd name="T54" fmla="*/ 67 w 726"/>
                <a:gd name="T55" fmla="*/ 101 h 629"/>
                <a:gd name="T56" fmla="*/ 93 w 726"/>
                <a:gd name="T57" fmla="*/ 96 h 629"/>
                <a:gd name="T58" fmla="*/ 65 w 726"/>
                <a:gd name="T59" fmla="*/ 80 h 629"/>
                <a:gd name="T60" fmla="*/ 26 w 726"/>
                <a:gd name="T61" fmla="*/ 59 h 629"/>
                <a:gd name="T62" fmla="*/ 0 w 726"/>
                <a:gd name="T63" fmla="*/ 36 h 629"/>
                <a:gd name="T64" fmla="*/ 9 w 726"/>
                <a:gd name="T65" fmla="*/ 18 h 629"/>
                <a:gd name="T66" fmla="*/ 31 w 726"/>
                <a:gd name="T67" fmla="*/ 0 h 629"/>
                <a:gd name="T68" fmla="*/ 37 w 726"/>
                <a:gd name="T69" fmla="*/ 7 h 629"/>
                <a:gd name="T70" fmla="*/ 37 w 726"/>
                <a:gd name="T71" fmla="*/ 7 h 62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726"/>
                <a:gd name="T109" fmla="*/ 0 h 629"/>
                <a:gd name="T110" fmla="*/ 726 w 726"/>
                <a:gd name="T111" fmla="*/ 629 h 62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726" h="629">
                  <a:moveTo>
                    <a:pt x="147" y="27"/>
                  </a:moveTo>
                  <a:lnTo>
                    <a:pt x="205" y="81"/>
                  </a:lnTo>
                  <a:lnTo>
                    <a:pt x="260" y="90"/>
                  </a:lnTo>
                  <a:lnTo>
                    <a:pt x="288" y="134"/>
                  </a:lnTo>
                  <a:lnTo>
                    <a:pt x="377" y="186"/>
                  </a:lnTo>
                  <a:lnTo>
                    <a:pt x="390" y="249"/>
                  </a:lnTo>
                  <a:lnTo>
                    <a:pt x="436" y="278"/>
                  </a:lnTo>
                  <a:lnTo>
                    <a:pt x="491" y="352"/>
                  </a:lnTo>
                  <a:lnTo>
                    <a:pt x="501" y="382"/>
                  </a:lnTo>
                  <a:lnTo>
                    <a:pt x="508" y="406"/>
                  </a:lnTo>
                  <a:lnTo>
                    <a:pt x="525" y="417"/>
                  </a:lnTo>
                  <a:lnTo>
                    <a:pt x="563" y="461"/>
                  </a:lnTo>
                  <a:lnTo>
                    <a:pt x="602" y="496"/>
                  </a:lnTo>
                  <a:lnTo>
                    <a:pt x="614" y="526"/>
                  </a:lnTo>
                  <a:lnTo>
                    <a:pt x="705" y="564"/>
                  </a:lnTo>
                  <a:lnTo>
                    <a:pt x="726" y="577"/>
                  </a:lnTo>
                  <a:lnTo>
                    <a:pt x="726" y="621"/>
                  </a:lnTo>
                  <a:lnTo>
                    <a:pt x="676" y="629"/>
                  </a:lnTo>
                  <a:lnTo>
                    <a:pt x="433" y="619"/>
                  </a:lnTo>
                  <a:lnTo>
                    <a:pt x="336" y="610"/>
                  </a:lnTo>
                  <a:lnTo>
                    <a:pt x="171" y="600"/>
                  </a:lnTo>
                  <a:lnTo>
                    <a:pt x="163" y="550"/>
                  </a:lnTo>
                  <a:lnTo>
                    <a:pt x="179" y="485"/>
                  </a:lnTo>
                  <a:lnTo>
                    <a:pt x="179" y="456"/>
                  </a:lnTo>
                  <a:lnTo>
                    <a:pt x="189" y="420"/>
                  </a:lnTo>
                  <a:lnTo>
                    <a:pt x="226" y="395"/>
                  </a:lnTo>
                  <a:lnTo>
                    <a:pt x="224" y="369"/>
                  </a:lnTo>
                  <a:lnTo>
                    <a:pt x="267" y="401"/>
                  </a:lnTo>
                  <a:lnTo>
                    <a:pt x="372" y="382"/>
                  </a:lnTo>
                  <a:lnTo>
                    <a:pt x="258" y="319"/>
                  </a:lnTo>
                  <a:lnTo>
                    <a:pt x="103" y="236"/>
                  </a:lnTo>
                  <a:lnTo>
                    <a:pt x="0" y="142"/>
                  </a:lnTo>
                  <a:lnTo>
                    <a:pt x="35" y="69"/>
                  </a:lnTo>
                  <a:lnTo>
                    <a:pt x="123" y="0"/>
                  </a:lnTo>
                  <a:lnTo>
                    <a:pt x="147" y="2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15" name="Freeform 14">
              <a:extLst>
                <a:ext uri="{FF2B5EF4-FFF2-40B4-BE49-F238E27FC236}">
                  <a16:creationId xmlns:a16="http://schemas.microsoft.com/office/drawing/2014/main" id="{D2F969B7-AF16-4837-9268-A9AA63B7321D}"/>
                </a:ext>
              </a:extLst>
            </p:cNvPr>
            <p:cNvSpPr>
              <a:spLocks/>
            </p:cNvSpPr>
            <p:nvPr/>
          </p:nvSpPr>
          <p:spPr bwMode="auto">
            <a:xfrm>
              <a:off x="4628" y="3883"/>
              <a:ext cx="50" cy="31"/>
            </a:xfrm>
            <a:custGeom>
              <a:avLst/>
              <a:gdLst>
                <a:gd name="T0" fmla="*/ 8 w 100"/>
                <a:gd name="T1" fmla="*/ 4 h 62"/>
                <a:gd name="T2" fmla="*/ 0 w 100"/>
                <a:gd name="T3" fmla="*/ 12 h 62"/>
                <a:gd name="T4" fmla="*/ 10 w 100"/>
                <a:gd name="T5" fmla="*/ 10 h 62"/>
                <a:gd name="T6" fmla="*/ 17 w 100"/>
                <a:gd name="T7" fmla="*/ 12 h 62"/>
                <a:gd name="T8" fmla="*/ 23 w 100"/>
                <a:gd name="T9" fmla="*/ 16 h 62"/>
                <a:gd name="T10" fmla="*/ 25 w 100"/>
                <a:gd name="T11" fmla="*/ 0 h 62"/>
                <a:gd name="T12" fmla="*/ 15 w 100"/>
                <a:gd name="T13" fmla="*/ 2 h 62"/>
                <a:gd name="T14" fmla="*/ 8 w 100"/>
                <a:gd name="T15" fmla="*/ 4 h 62"/>
                <a:gd name="T16" fmla="*/ 8 w 100"/>
                <a:gd name="T17" fmla="*/ 4 h 6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0"/>
                <a:gd name="T28" fmla="*/ 0 h 62"/>
                <a:gd name="T29" fmla="*/ 100 w 100"/>
                <a:gd name="T30" fmla="*/ 62 h 6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0" h="62">
                  <a:moveTo>
                    <a:pt x="29" y="16"/>
                  </a:moveTo>
                  <a:lnTo>
                    <a:pt x="0" y="45"/>
                  </a:lnTo>
                  <a:lnTo>
                    <a:pt x="38" y="37"/>
                  </a:lnTo>
                  <a:lnTo>
                    <a:pt x="68" y="45"/>
                  </a:lnTo>
                  <a:lnTo>
                    <a:pt x="89" y="62"/>
                  </a:lnTo>
                  <a:lnTo>
                    <a:pt x="100" y="0"/>
                  </a:lnTo>
                  <a:lnTo>
                    <a:pt x="58" y="7"/>
                  </a:lnTo>
                  <a:lnTo>
                    <a:pt x="29" y="16"/>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16" name="Freeform 15">
              <a:extLst>
                <a:ext uri="{FF2B5EF4-FFF2-40B4-BE49-F238E27FC236}">
                  <a16:creationId xmlns:a16="http://schemas.microsoft.com/office/drawing/2014/main" id="{BF070EF2-7151-4418-979D-A6C5B92BFF33}"/>
                </a:ext>
              </a:extLst>
            </p:cNvPr>
            <p:cNvSpPr>
              <a:spLocks/>
            </p:cNvSpPr>
            <p:nvPr/>
          </p:nvSpPr>
          <p:spPr bwMode="auto">
            <a:xfrm>
              <a:off x="4646" y="4114"/>
              <a:ext cx="111" cy="56"/>
            </a:xfrm>
            <a:custGeom>
              <a:avLst/>
              <a:gdLst>
                <a:gd name="T0" fmla="*/ 2 w 221"/>
                <a:gd name="T1" fmla="*/ 4 h 113"/>
                <a:gd name="T2" fmla="*/ 0 w 221"/>
                <a:gd name="T3" fmla="*/ 21 h 113"/>
                <a:gd name="T4" fmla="*/ 8 w 221"/>
                <a:gd name="T5" fmla="*/ 27 h 113"/>
                <a:gd name="T6" fmla="*/ 17 w 221"/>
                <a:gd name="T7" fmla="*/ 28 h 113"/>
                <a:gd name="T8" fmla="*/ 29 w 221"/>
                <a:gd name="T9" fmla="*/ 25 h 113"/>
                <a:gd name="T10" fmla="*/ 44 w 221"/>
                <a:gd name="T11" fmla="*/ 13 h 113"/>
                <a:gd name="T12" fmla="*/ 51 w 221"/>
                <a:gd name="T13" fmla="*/ 15 h 113"/>
                <a:gd name="T14" fmla="*/ 56 w 221"/>
                <a:gd name="T15" fmla="*/ 12 h 113"/>
                <a:gd name="T16" fmla="*/ 40 w 221"/>
                <a:gd name="T17" fmla="*/ 0 h 113"/>
                <a:gd name="T18" fmla="*/ 31 w 221"/>
                <a:gd name="T19" fmla="*/ 4 h 113"/>
                <a:gd name="T20" fmla="*/ 14 w 221"/>
                <a:gd name="T21" fmla="*/ 7 h 113"/>
                <a:gd name="T22" fmla="*/ 3 w 221"/>
                <a:gd name="T23" fmla="*/ 1 h 113"/>
                <a:gd name="T24" fmla="*/ 2 w 221"/>
                <a:gd name="T25" fmla="*/ 4 h 113"/>
                <a:gd name="T26" fmla="*/ 2 w 221"/>
                <a:gd name="T27" fmla="*/ 4 h 1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1"/>
                <a:gd name="T43" fmla="*/ 0 h 113"/>
                <a:gd name="T44" fmla="*/ 221 w 221"/>
                <a:gd name="T45" fmla="*/ 113 h 1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1" h="113">
                  <a:moveTo>
                    <a:pt x="6" y="18"/>
                  </a:moveTo>
                  <a:lnTo>
                    <a:pt x="0" y="84"/>
                  </a:lnTo>
                  <a:lnTo>
                    <a:pt x="31" y="110"/>
                  </a:lnTo>
                  <a:lnTo>
                    <a:pt x="66" y="113"/>
                  </a:lnTo>
                  <a:lnTo>
                    <a:pt x="113" y="100"/>
                  </a:lnTo>
                  <a:lnTo>
                    <a:pt x="173" y="55"/>
                  </a:lnTo>
                  <a:lnTo>
                    <a:pt x="204" y="60"/>
                  </a:lnTo>
                  <a:lnTo>
                    <a:pt x="221" y="49"/>
                  </a:lnTo>
                  <a:lnTo>
                    <a:pt x="158" y="0"/>
                  </a:lnTo>
                  <a:lnTo>
                    <a:pt x="123" y="19"/>
                  </a:lnTo>
                  <a:lnTo>
                    <a:pt x="53" y="29"/>
                  </a:lnTo>
                  <a:lnTo>
                    <a:pt x="11" y="6"/>
                  </a:lnTo>
                  <a:lnTo>
                    <a:pt x="6"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17" name="Freeform 16">
              <a:extLst>
                <a:ext uri="{FF2B5EF4-FFF2-40B4-BE49-F238E27FC236}">
                  <a16:creationId xmlns:a16="http://schemas.microsoft.com/office/drawing/2014/main" id="{1AB1BE15-37AE-4C96-9485-826F233B9AB2}"/>
                </a:ext>
              </a:extLst>
            </p:cNvPr>
            <p:cNvSpPr>
              <a:spLocks/>
            </p:cNvSpPr>
            <p:nvPr/>
          </p:nvSpPr>
          <p:spPr bwMode="auto">
            <a:xfrm>
              <a:off x="4606" y="3907"/>
              <a:ext cx="66" cy="67"/>
            </a:xfrm>
            <a:custGeom>
              <a:avLst/>
              <a:gdLst>
                <a:gd name="T0" fmla="*/ 10 w 133"/>
                <a:gd name="T1" fmla="*/ 0 h 134"/>
                <a:gd name="T2" fmla="*/ 0 w 133"/>
                <a:gd name="T3" fmla="*/ 10 h 134"/>
                <a:gd name="T4" fmla="*/ 12 w 133"/>
                <a:gd name="T5" fmla="*/ 26 h 134"/>
                <a:gd name="T6" fmla="*/ 20 w 133"/>
                <a:gd name="T7" fmla="*/ 31 h 134"/>
                <a:gd name="T8" fmla="*/ 30 w 133"/>
                <a:gd name="T9" fmla="*/ 34 h 134"/>
                <a:gd name="T10" fmla="*/ 33 w 133"/>
                <a:gd name="T11" fmla="*/ 6 h 134"/>
                <a:gd name="T12" fmla="*/ 10 w 133"/>
                <a:gd name="T13" fmla="*/ 0 h 134"/>
                <a:gd name="T14" fmla="*/ 10 w 133"/>
                <a:gd name="T15" fmla="*/ 0 h 134"/>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34"/>
                <a:gd name="T26" fmla="*/ 133 w 133"/>
                <a:gd name="T27" fmla="*/ 134 h 1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34">
                  <a:moveTo>
                    <a:pt x="42" y="0"/>
                  </a:moveTo>
                  <a:lnTo>
                    <a:pt x="0" y="40"/>
                  </a:lnTo>
                  <a:lnTo>
                    <a:pt x="48" y="102"/>
                  </a:lnTo>
                  <a:lnTo>
                    <a:pt x="81" y="124"/>
                  </a:lnTo>
                  <a:lnTo>
                    <a:pt x="123" y="134"/>
                  </a:lnTo>
                  <a:lnTo>
                    <a:pt x="133" y="21"/>
                  </a:lnTo>
                  <a:lnTo>
                    <a:pt x="42"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18" name="Freeform 17">
              <a:extLst>
                <a:ext uri="{FF2B5EF4-FFF2-40B4-BE49-F238E27FC236}">
                  <a16:creationId xmlns:a16="http://schemas.microsoft.com/office/drawing/2014/main" id="{86EAD954-7262-4E74-9CCF-700AE800A8B2}"/>
                </a:ext>
              </a:extLst>
            </p:cNvPr>
            <p:cNvSpPr>
              <a:spLocks/>
            </p:cNvSpPr>
            <p:nvPr/>
          </p:nvSpPr>
          <p:spPr bwMode="auto">
            <a:xfrm>
              <a:off x="4649" y="4075"/>
              <a:ext cx="77" cy="55"/>
            </a:xfrm>
            <a:custGeom>
              <a:avLst/>
              <a:gdLst>
                <a:gd name="T0" fmla="*/ 1 w 153"/>
                <a:gd name="T1" fmla="*/ 0 h 112"/>
                <a:gd name="T2" fmla="*/ 0 w 153"/>
                <a:gd name="T3" fmla="*/ 19 h 112"/>
                <a:gd name="T4" fmla="*/ 12 w 153"/>
                <a:gd name="T5" fmla="*/ 27 h 112"/>
                <a:gd name="T6" fmla="*/ 39 w 153"/>
                <a:gd name="T7" fmla="*/ 23 h 112"/>
                <a:gd name="T8" fmla="*/ 1 w 153"/>
                <a:gd name="T9" fmla="*/ 0 h 112"/>
                <a:gd name="T10" fmla="*/ 1 w 153"/>
                <a:gd name="T11" fmla="*/ 0 h 112"/>
                <a:gd name="T12" fmla="*/ 0 60000 65536"/>
                <a:gd name="T13" fmla="*/ 0 60000 65536"/>
                <a:gd name="T14" fmla="*/ 0 60000 65536"/>
                <a:gd name="T15" fmla="*/ 0 60000 65536"/>
                <a:gd name="T16" fmla="*/ 0 60000 65536"/>
                <a:gd name="T17" fmla="*/ 0 60000 65536"/>
                <a:gd name="T18" fmla="*/ 0 w 153"/>
                <a:gd name="T19" fmla="*/ 0 h 112"/>
                <a:gd name="T20" fmla="*/ 153 w 153"/>
                <a:gd name="T21" fmla="*/ 112 h 112"/>
              </a:gdLst>
              <a:ahLst/>
              <a:cxnLst>
                <a:cxn ang="T12">
                  <a:pos x="T0" y="T1"/>
                </a:cxn>
                <a:cxn ang="T13">
                  <a:pos x="T2" y="T3"/>
                </a:cxn>
                <a:cxn ang="T14">
                  <a:pos x="T4" y="T5"/>
                </a:cxn>
                <a:cxn ang="T15">
                  <a:pos x="T6" y="T7"/>
                </a:cxn>
                <a:cxn ang="T16">
                  <a:pos x="T8" y="T9"/>
                </a:cxn>
                <a:cxn ang="T17">
                  <a:pos x="T10" y="T11"/>
                </a:cxn>
              </a:cxnLst>
              <a:rect l="T18" t="T19" r="T20" b="T21"/>
              <a:pathLst>
                <a:path w="153" h="112">
                  <a:moveTo>
                    <a:pt x="1" y="0"/>
                  </a:moveTo>
                  <a:lnTo>
                    <a:pt x="0" y="78"/>
                  </a:lnTo>
                  <a:lnTo>
                    <a:pt x="48" y="112"/>
                  </a:lnTo>
                  <a:lnTo>
                    <a:pt x="153" y="93"/>
                  </a:lnTo>
                  <a:lnTo>
                    <a:pt x="1"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19" name="Freeform 18">
              <a:extLst>
                <a:ext uri="{FF2B5EF4-FFF2-40B4-BE49-F238E27FC236}">
                  <a16:creationId xmlns:a16="http://schemas.microsoft.com/office/drawing/2014/main" id="{95086A62-3C43-4A1F-8704-276399D1317A}"/>
                </a:ext>
              </a:extLst>
            </p:cNvPr>
            <p:cNvSpPr>
              <a:spLocks/>
            </p:cNvSpPr>
            <p:nvPr/>
          </p:nvSpPr>
          <p:spPr bwMode="auto">
            <a:xfrm>
              <a:off x="4731" y="4122"/>
              <a:ext cx="115" cy="92"/>
            </a:xfrm>
            <a:custGeom>
              <a:avLst/>
              <a:gdLst>
                <a:gd name="T0" fmla="*/ 0 w 229"/>
                <a:gd name="T1" fmla="*/ 0 h 183"/>
                <a:gd name="T2" fmla="*/ 6 w 229"/>
                <a:gd name="T3" fmla="*/ 13 h 183"/>
                <a:gd name="T4" fmla="*/ 14 w 229"/>
                <a:gd name="T5" fmla="*/ 31 h 183"/>
                <a:gd name="T6" fmla="*/ 30 w 229"/>
                <a:gd name="T7" fmla="*/ 45 h 183"/>
                <a:gd name="T8" fmla="*/ 35 w 229"/>
                <a:gd name="T9" fmla="*/ 46 h 183"/>
                <a:gd name="T10" fmla="*/ 43 w 229"/>
                <a:gd name="T11" fmla="*/ 40 h 183"/>
                <a:gd name="T12" fmla="*/ 58 w 229"/>
                <a:gd name="T13" fmla="*/ 40 h 183"/>
                <a:gd name="T14" fmla="*/ 57 w 229"/>
                <a:gd name="T15" fmla="*/ 33 h 183"/>
                <a:gd name="T16" fmla="*/ 37 w 229"/>
                <a:gd name="T17" fmla="*/ 12 h 183"/>
                <a:gd name="T18" fmla="*/ 33 w 229"/>
                <a:gd name="T19" fmla="*/ 7 h 183"/>
                <a:gd name="T20" fmla="*/ 28 w 229"/>
                <a:gd name="T21" fmla="*/ 5 h 183"/>
                <a:gd name="T22" fmla="*/ 15 w 229"/>
                <a:gd name="T23" fmla="*/ 10 h 183"/>
                <a:gd name="T24" fmla="*/ 0 w 229"/>
                <a:gd name="T25" fmla="*/ 0 h 183"/>
                <a:gd name="T26" fmla="*/ 0 w 229"/>
                <a:gd name="T27" fmla="*/ 0 h 18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9"/>
                <a:gd name="T43" fmla="*/ 0 h 183"/>
                <a:gd name="T44" fmla="*/ 229 w 229"/>
                <a:gd name="T45" fmla="*/ 183 h 18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9" h="183">
                  <a:moveTo>
                    <a:pt x="0" y="0"/>
                  </a:moveTo>
                  <a:lnTo>
                    <a:pt x="24" y="52"/>
                  </a:lnTo>
                  <a:lnTo>
                    <a:pt x="56" y="123"/>
                  </a:lnTo>
                  <a:lnTo>
                    <a:pt x="119" y="179"/>
                  </a:lnTo>
                  <a:lnTo>
                    <a:pt x="139" y="183"/>
                  </a:lnTo>
                  <a:lnTo>
                    <a:pt x="170" y="160"/>
                  </a:lnTo>
                  <a:lnTo>
                    <a:pt x="229" y="157"/>
                  </a:lnTo>
                  <a:lnTo>
                    <a:pt x="226" y="131"/>
                  </a:lnTo>
                  <a:lnTo>
                    <a:pt x="147" y="48"/>
                  </a:lnTo>
                  <a:lnTo>
                    <a:pt x="132" y="26"/>
                  </a:lnTo>
                  <a:lnTo>
                    <a:pt x="111" y="19"/>
                  </a:lnTo>
                  <a:lnTo>
                    <a:pt x="60" y="40"/>
                  </a:lnTo>
                  <a:lnTo>
                    <a:pt x="0"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0" name="Freeform 19">
              <a:extLst>
                <a:ext uri="{FF2B5EF4-FFF2-40B4-BE49-F238E27FC236}">
                  <a16:creationId xmlns:a16="http://schemas.microsoft.com/office/drawing/2014/main" id="{3E06E96A-C769-4A65-A284-3C5C6393AAB6}"/>
                </a:ext>
              </a:extLst>
            </p:cNvPr>
            <p:cNvSpPr>
              <a:spLocks/>
            </p:cNvSpPr>
            <p:nvPr/>
          </p:nvSpPr>
          <p:spPr bwMode="auto">
            <a:xfrm>
              <a:off x="4736" y="4121"/>
              <a:ext cx="112" cy="96"/>
            </a:xfrm>
            <a:custGeom>
              <a:avLst/>
              <a:gdLst>
                <a:gd name="T0" fmla="*/ 1 w 224"/>
                <a:gd name="T1" fmla="*/ 5 h 192"/>
                <a:gd name="T2" fmla="*/ 3 w 224"/>
                <a:gd name="T3" fmla="*/ 14 h 192"/>
                <a:gd name="T4" fmla="*/ 9 w 224"/>
                <a:gd name="T5" fmla="*/ 27 h 192"/>
                <a:gd name="T6" fmla="*/ 24 w 224"/>
                <a:gd name="T7" fmla="*/ 43 h 192"/>
                <a:gd name="T8" fmla="*/ 32 w 224"/>
                <a:gd name="T9" fmla="*/ 48 h 192"/>
                <a:gd name="T10" fmla="*/ 42 w 224"/>
                <a:gd name="T11" fmla="*/ 42 h 192"/>
                <a:gd name="T12" fmla="*/ 56 w 224"/>
                <a:gd name="T13" fmla="*/ 40 h 192"/>
                <a:gd name="T14" fmla="*/ 42 w 224"/>
                <a:gd name="T15" fmla="*/ 35 h 192"/>
                <a:gd name="T16" fmla="*/ 41 w 224"/>
                <a:gd name="T17" fmla="*/ 32 h 192"/>
                <a:gd name="T18" fmla="*/ 31 w 224"/>
                <a:gd name="T19" fmla="*/ 25 h 192"/>
                <a:gd name="T20" fmla="*/ 19 w 224"/>
                <a:gd name="T21" fmla="*/ 12 h 192"/>
                <a:gd name="T22" fmla="*/ 29 w 224"/>
                <a:gd name="T23" fmla="*/ 12 h 192"/>
                <a:gd name="T24" fmla="*/ 29 w 224"/>
                <a:gd name="T25" fmla="*/ 6 h 192"/>
                <a:gd name="T26" fmla="*/ 27 w 224"/>
                <a:gd name="T27" fmla="*/ 4 h 192"/>
                <a:gd name="T28" fmla="*/ 13 w 224"/>
                <a:gd name="T29" fmla="*/ 10 h 192"/>
                <a:gd name="T30" fmla="*/ 10 w 224"/>
                <a:gd name="T31" fmla="*/ 10 h 192"/>
                <a:gd name="T32" fmla="*/ 0 w 224"/>
                <a:gd name="T33" fmla="*/ 0 h 192"/>
                <a:gd name="T34" fmla="*/ 1 w 224"/>
                <a:gd name="T35" fmla="*/ 5 h 192"/>
                <a:gd name="T36" fmla="*/ 1 w 224"/>
                <a:gd name="T37" fmla="*/ 5 h 1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4"/>
                <a:gd name="T58" fmla="*/ 0 h 192"/>
                <a:gd name="T59" fmla="*/ 224 w 224"/>
                <a:gd name="T60" fmla="*/ 192 h 1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4" h="192">
                  <a:moveTo>
                    <a:pt x="4" y="17"/>
                  </a:moveTo>
                  <a:lnTo>
                    <a:pt x="12" y="53"/>
                  </a:lnTo>
                  <a:lnTo>
                    <a:pt x="36" y="105"/>
                  </a:lnTo>
                  <a:lnTo>
                    <a:pt x="93" y="169"/>
                  </a:lnTo>
                  <a:lnTo>
                    <a:pt x="128" y="192"/>
                  </a:lnTo>
                  <a:lnTo>
                    <a:pt x="167" y="166"/>
                  </a:lnTo>
                  <a:lnTo>
                    <a:pt x="224" y="160"/>
                  </a:lnTo>
                  <a:lnTo>
                    <a:pt x="167" y="140"/>
                  </a:lnTo>
                  <a:lnTo>
                    <a:pt x="164" y="126"/>
                  </a:lnTo>
                  <a:lnTo>
                    <a:pt x="122" y="97"/>
                  </a:lnTo>
                  <a:lnTo>
                    <a:pt x="73" y="48"/>
                  </a:lnTo>
                  <a:lnTo>
                    <a:pt x="114" y="46"/>
                  </a:lnTo>
                  <a:lnTo>
                    <a:pt x="115" y="21"/>
                  </a:lnTo>
                  <a:lnTo>
                    <a:pt x="107" y="14"/>
                  </a:lnTo>
                  <a:lnTo>
                    <a:pt x="52" y="38"/>
                  </a:lnTo>
                  <a:lnTo>
                    <a:pt x="39" y="40"/>
                  </a:lnTo>
                  <a:lnTo>
                    <a:pt x="0" y="0"/>
                  </a:lnTo>
                  <a:lnTo>
                    <a:pt x="4" y="1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1" name="Freeform 20">
              <a:extLst>
                <a:ext uri="{FF2B5EF4-FFF2-40B4-BE49-F238E27FC236}">
                  <a16:creationId xmlns:a16="http://schemas.microsoft.com/office/drawing/2014/main" id="{268CC116-599B-4AC4-8A22-DF178DCEC20D}"/>
                </a:ext>
              </a:extLst>
            </p:cNvPr>
            <p:cNvSpPr>
              <a:spLocks/>
            </p:cNvSpPr>
            <p:nvPr/>
          </p:nvSpPr>
          <p:spPr bwMode="auto">
            <a:xfrm>
              <a:off x="4646" y="3795"/>
              <a:ext cx="156" cy="253"/>
            </a:xfrm>
            <a:custGeom>
              <a:avLst/>
              <a:gdLst>
                <a:gd name="T0" fmla="*/ 0 w 312"/>
                <a:gd name="T1" fmla="*/ 48 h 506"/>
                <a:gd name="T2" fmla="*/ 18 w 312"/>
                <a:gd name="T3" fmla="*/ 45 h 506"/>
                <a:gd name="T4" fmla="*/ 15 w 312"/>
                <a:gd name="T5" fmla="*/ 55 h 506"/>
                <a:gd name="T6" fmla="*/ 14 w 312"/>
                <a:gd name="T7" fmla="*/ 92 h 506"/>
                <a:gd name="T8" fmla="*/ 16 w 312"/>
                <a:gd name="T9" fmla="*/ 105 h 506"/>
                <a:gd name="T10" fmla="*/ 34 w 312"/>
                <a:gd name="T11" fmla="*/ 109 h 506"/>
                <a:gd name="T12" fmla="*/ 46 w 312"/>
                <a:gd name="T13" fmla="*/ 127 h 506"/>
                <a:gd name="T14" fmla="*/ 53 w 312"/>
                <a:gd name="T15" fmla="*/ 120 h 506"/>
                <a:gd name="T16" fmla="*/ 47 w 312"/>
                <a:gd name="T17" fmla="*/ 80 h 506"/>
                <a:gd name="T18" fmla="*/ 48 w 312"/>
                <a:gd name="T19" fmla="*/ 74 h 506"/>
                <a:gd name="T20" fmla="*/ 63 w 312"/>
                <a:gd name="T21" fmla="*/ 42 h 506"/>
                <a:gd name="T22" fmla="*/ 72 w 312"/>
                <a:gd name="T23" fmla="*/ 36 h 506"/>
                <a:gd name="T24" fmla="*/ 78 w 312"/>
                <a:gd name="T25" fmla="*/ 30 h 506"/>
                <a:gd name="T26" fmla="*/ 78 w 312"/>
                <a:gd name="T27" fmla="*/ 15 h 506"/>
                <a:gd name="T28" fmla="*/ 69 w 312"/>
                <a:gd name="T29" fmla="*/ 3 h 506"/>
                <a:gd name="T30" fmla="*/ 57 w 312"/>
                <a:gd name="T31" fmla="*/ 0 h 506"/>
                <a:gd name="T32" fmla="*/ 46 w 312"/>
                <a:gd name="T33" fmla="*/ 4 h 506"/>
                <a:gd name="T34" fmla="*/ 39 w 312"/>
                <a:gd name="T35" fmla="*/ 17 h 506"/>
                <a:gd name="T36" fmla="*/ 19 w 312"/>
                <a:gd name="T37" fmla="*/ 17 h 506"/>
                <a:gd name="T38" fmla="*/ 13 w 312"/>
                <a:gd name="T39" fmla="*/ 33 h 506"/>
                <a:gd name="T40" fmla="*/ 9 w 312"/>
                <a:gd name="T41" fmla="*/ 35 h 506"/>
                <a:gd name="T42" fmla="*/ 0 w 312"/>
                <a:gd name="T43" fmla="*/ 48 h 506"/>
                <a:gd name="T44" fmla="*/ 0 w 312"/>
                <a:gd name="T45" fmla="*/ 48 h 50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2"/>
                <a:gd name="T70" fmla="*/ 0 h 506"/>
                <a:gd name="T71" fmla="*/ 312 w 312"/>
                <a:gd name="T72" fmla="*/ 506 h 50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2" h="506">
                  <a:moveTo>
                    <a:pt x="0" y="189"/>
                  </a:moveTo>
                  <a:lnTo>
                    <a:pt x="71" y="179"/>
                  </a:lnTo>
                  <a:lnTo>
                    <a:pt x="57" y="218"/>
                  </a:lnTo>
                  <a:lnTo>
                    <a:pt x="54" y="365"/>
                  </a:lnTo>
                  <a:lnTo>
                    <a:pt x="62" y="419"/>
                  </a:lnTo>
                  <a:lnTo>
                    <a:pt x="136" y="436"/>
                  </a:lnTo>
                  <a:lnTo>
                    <a:pt x="183" y="506"/>
                  </a:lnTo>
                  <a:lnTo>
                    <a:pt x="212" y="479"/>
                  </a:lnTo>
                  <a:lnTo>
                    <a:pt x="185" y="320"/>
                  </a:lnTo>
                  <a:lnTo>
                    <a:pt x="189" y="293"/>
                  </a:lnTo>
                  <a:lnTo>
                    <a:pt x="249" y="166"/>
                  </a:lnTo>
                  <a:lnTo>
                    <a:pt x="285" y="144"/>
                  </a:lnTo>
                  <a:lnTo>
                    <a:pt x="312" y="118"/>
                  </a:lnTo>
                  <a:lnTo>
                    <a:pt x="311" y="60"/>
                  </a:lnTo>
                  <a:lnTo>
                    <a:pt x="274" y="11"/>
                  </a:lnTo>
                  <a:lnTo>
                    <a:pt x="228" y="0"/>
                  </a:lnTo>
                  <a:lnTo>
                    <a:pt x="183" y="16"/>
                  </a:lnTo>
                  <a:lnTo>
                    <a:pt x="155" y="66"/>
                  </a:lnTo>
                  <a:lnTo>
                    <a:pt x="75" y="65"/>
                  </a:lnTo>
                  <a:lnTo>
                    <a:pt x="50" y="131"/>
                  </a:lnTo>
                  <a:lnTo>
                    <a:pt x="33" y="139"/>
                  </a:lnTo>
                  <a:lnTo>
                    <a:pt x="0" y="18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2" name="Freeform 21">
              <a:extLst>
                <a:ext uri="{FF2B5EF4-FFF2-40B4-BE49-F238E27FC236}">
                  <a16:creationId xmlns:a16="http://schemas.microsoft.com/office/drawing/2014/main" id="{66433F30-2DAA-478C-A4A9-BC65227165DA}"/>
                </a:ext>
              </a:extLst>
            </p:cNvPr>
            <p:cNvSpPr>
              <a:spLocks/>
            </p:cNvSpPr>
            <p:nvPr/>
          </p:nvSpPr>
          <p:spPr bwMode="auto">
            <a:xfrm>
              <a:off x="4643" y="3798"/>
              <a:ext cx="146" cy="227"/>
            </a:xfrm>
            <a:custGeom>
              <a:avLst/>
              <a:gdLst>
                <a:gd name="T0" fmla="*/ 73 w 292"/>
                <a:gd name="T1" fmla="*/ 7 h 453"/>
                <a:gd name="T2" fmla="*/ 63 w 292"/>
                <a:gd name="T3" fmla="*/ 5 h 453"/>
                <a:gd name="T4" fmla="*/ 56 w 292"/>
                <a:gd name="T5" fmla="*/ 7 h 453"/>
                <a:gd name="T6" fmla="*/ 48 w 292"/>
                <a:gd name="T7" fmla="*/ 19 h 453"/>
                <a:gd name="T8" fmla="*/ 41 w 292"/>
                <a:gd name="T9" fmla="*/ 19 h 453"/>
                <a:gd name="T10" fmla="*/ 30 w 292"/>
                <a:gd name="T11" fmla="*/ 30 h 453"/>
                <a:gd name="T12" fmla="*/ 45 w 292"/>
                <a:gd name="T13" fmla="*/ 32 h 453"/>
                <a:gd name="T14" fmla="*/ 56 w 292"/>
                <a:gd name="T15" fmla="*/ 38 h 453"/>
                <a:gd name="T16" fmla="*/ 60 w 292"/>
                <a:gd name="T17" fmla="*/ 47 h 453"/>
                <a:gd name="T18" fmla="*/ 46 w 292"/>
                <a:gd name="T19" fmla="*/ 37 h 453"/>
                <a:gd name="T20" fmla="*/ 40 w 292"/>
                <a:gd name="T21" fmla="*/ 38 h 453"/>
                <a:gd name="T22" fmla="*/ 34 w 292"/>
                <a:gd name="T23" fmla="*/ 37 h 453"/>
                <a:gd name="T24" fmla="*/ 23 w 292"/>
                <a:gd name="T25" fmla="*/ 43 h 453"/>
                <a:gd name="T26" fmla="*/ 34 w 292"/>
                <a:gd name="T27" fmla="*/ 47 h 453"/>
                <a:gd name="T28" fmla="*/ 36 w 292"/>
                <a:gd name="T29" fmla="*/ 54 h 453"/>
                <a:gd name="T30" fmla="*/ 47 w 292"/>
                <a:gd name="T31" fmla="*/ 64 h 453"/>
                <a:gd name="T32" fmla="*/ 42 w 292"/>
                <a:gd name="T33" fmla="*/ 63 h 453"/>
                <a:gd name="T34" fmla="*/ 38 w 292"/>
                <a:gd name="T35" fmla="*/ 63 h 453"/>
                <a:gd name="T36" fmla="*/ 45 w 292"/>
                <a:gd name="T37" fmla="*/ 76 h 453"/>
                <a:gd name="T38" fmla="*/ 33 w 292"/>
                <a:gd name="T39" fmla="*/ 68 h 453"/>
                <a:gd name="T40" fmla="*/ 34 w 292"/>
                <a:gd name="T41" fmla="*/ 81 h 453"/>
                <a:gd name="T42" fmla="*/ 36 w 292"/>
                <a:gd name="T43" fmla="*/ 96 h 453"/>
                <a:gd name="T44" fmla="*/ 46 w 292"/>
                <a:gd name="T45" fmla="*/ 114 h 453"/>
                <a:gd name="T46" fmla="*/ 26 w 292"/>
                <a:gd name="T47" fmla="*/ 102 h 453"/>
                <a:gd name="T48" fmla="*/ 16 w 292"/>
                <a:gd name="T49" fmla="*/ 94 h 453"/>
                <a:gd name="T50" fmla="*/ 14 w 292"/>
                <a:gd name="T51" fmla="*/ 83 h 453"/>
                <a:gd name="T52" fmla="*/ 15 w 292"/>
                <a:gd name="T53" fmla="*/ 48 h 453"/>
                <a:gd name="T54" fmla="*/ 17 w 292"/>
                <a:gd name="T55" fmla="*/ 42 h 453"/>
                <a:gd name="T56" fmla="*/ 0 w 292"/>
                <a:gd name="T57" fmla="*/ 47 h 453"/>
                <a:gd name="T58" fmla="*/ 9 w 292"/>
                <a:gd name="T59" fmla="*/ 34 h 453"/>
                <a:gd name="T60" fmla="*/ 16 w 292"/>
                <a:gd name="T61" fmla="*/ 31 h 453"/>
                <a:gd name="T62" fmla="*/ 16 w 292"/>
                <a:gd name="T63" fmla="*/ 24 h 453"/>
                <a:gd name="T64" fmla="*/ 20 w 292"/>
                <a:gd name="T65" fmla="*/ 15 h 453"/>
                <a:gd name="T66" fmla="*/ 39 w 292"/>
                <a:gd name="T67" fmla="*/ 17 h 453"/>
                <a:gd name="T68" fmla="*/ 49 w 292"/>
                <a:gd name="T69" fmla="*/ 0 h 453"/>
                <a:gd name="T70" fmla="*/ 59 w 292"/>
                <a:gd name="T71" fmla="*/ 0 h 453"/>
                <a:gd name="T72" fmla="*/ 66 w 292"/>
                <a:gd name="T73" fmla="*/ 1 h 453"/>
                <a:gd name="T74" fmla="*/ 73 w 292"/>
                <a:gd name="T75" fmla="*/ 7 h 453"/>
                <a:gd name="T76" fmla="*/ 73 w 292"/>
                <a:gd name="T77" fmla="*/ 7 h 45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92"/>
                <a:gd name="T118" fmla="*/ 0 h 453"/>
                <a:gd name="T119" fmla="*/ 292 w 292"/>
                <a:gd name="T120" fmla="*/ 453 h 45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92" h="453">
                  <a:moveTo>
                    <a:pt x="292" y="25"/>
                  </a:moveTo>
                  <a:lnTo>
                    <a:pt x="249" y="18"/>
                  </a:lnTo>
                  <a:lnTo>
                    <a:pt x="222" y="28"/>
                  </a:lnTo>
                  <a:lnTo>
                    <a:pt x="190" y="76"/>
                  </a:lnTo>
                  <a:lnTo>
                    <a:pt x="164" y="73"/>
                  </a:lnTo>
                  <a:lnTo>
                    <a:pt x="117" y="117"/>
                  </a:lnTo>
                  <a:lnTo>
                    <a:pt x="178" y="125"/>
                  </a:lnTo>
                  <a:lnTo>
                    <a:pt x="222" y="149"/>
                  </a:lnTo>
                  <a:lnTo>
                    <a:pt x="237" y="188"/>
                  </a:lnTo>
                  <a:lnTo>
                    <a:pt x="183" y="147"/>
                  </a:lnTo>
                  <a:lnTo>
                    <a:pt x="157" y="149"/>
                  </a:lnTo>
                  <a:lnTo>
                    <a:pt x="135" y="146"/>
                  </a:lnTo>
                  <a:lnTo>
                    <a:pt x="91" y="172"/>
                  </a:lnTo>
                  <a:lnTo>
                    <a:pt x="135" y="186"/>
                  </a:lnTo>
                  <a:lnTo>
                    <a:pt x="143" y="214"/>
                  </a:lnTo>
                  <a:lnTo>
                    <a:pt x="186" y="253"/>
                  </a:lnTo>
                  <a:lnTo>
                    <a:pt x="165" y="249"/>
                  </a:lnTo>
                  <a:lnTo>
                    <a:pt x="149" y="251"/>
                  </a:lnTo>
                  <a:lnTo>
                    <a:pt x="180" y="301"/>
                  </a:lnTo>
                  <a:lnTo>
                    <a:pt x="131" y="269"/>
                  </a:lnTo>
                  <a:lnTo>
                    <a:pt x="135" y="324"/>
                  </a:lnTo>
                  <a:lnTo>
                    <a:pt x="144" y="384"/>
                  </a:lnTo>
                  <a:lnTo>
                    <a:pt x="183" y="453"/>
                  </a:lnTo>
                  <a:lnTo>
                    <a:pt x="102" y="406"/>
                  </a:lnTo>
                  <a:lnTo>
                    <a:pt x="62" y="376"/>
                  </a:lnTo>
                  <a:lnTo>
                    <a:pt x="54" y="330"/>
                  </a:lnTo>
                  <a:lnTo>
                    <a:pt x="60" y="191"/>
                  </a:lnTo>
                  <a:lnTo>
                    <a:pt x="67" y="168"/>
                  </a:lnTo>
                  <a:lnTo>
                    <a:pt x="0" y="188"/>
                  </a:lnTo>
                  <a:lnTo>
                    <a:pt x="34" y="136"/>
                  </a:lnTo>
                  <a:lnTo>
                    <a:pt x="62" y="123"/>
                  </a:lnTo>
                  <a:lnTo>
                    <a:pt x="62" y="96"/>
                  </a:lnTo>
                  <a:lnTo>
                    <a:pt x="80" y="57"/>
                  </a:lnTo>
                  <a:lnTo>
                    <a:pt x="156" y="67"/>
                  </a:lnTo>
                  <a:lnTo>
                    <a:pt x="193" y="0"/>
                  </a:lnTo>
                  <a:lnTo>
                    <a:pt x="235" y="0"/>
                  </a:lnTo>
                  <a:lnTo>
                    <a:pt x="261" y="4"/>
                  </a:lnTo>
                  <a:lnTo>
                    <a:pt x="292" y="2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3" name="Freeform 22">
              <a:extLst>
                <a:ext uri="{FF2B5EF4-FFF2-40B4-BE49-F238E27FC236}">
                  <a16:creationId xmlns:a16="http://schemas.microsoft.com/office/drawing/2014/main" id="{5DCA9E57-9BE2-430F-BD59-B84BB044529E}"/>
                </a:ext>
              </a:extLst>
            </p:cNvPr>
            <p:cNvSpPr>
              <a:spLocks/>
            </p:cNvSpPr>
            <p:nvPr/>
          </p:nvSpPr>
          <p:spPr bwMode="auto">
            <a:xfrm>
              <a:off x="4383" y="3228"/>
              <a:ext cx="585" cy="835"/>
            </a:xfrm>
            <a:custGeom>
              <a:avLst/>
              <a:gdLst>
                <a:gd name="T0" fmla="*/ 29 w 1170"/>
                <a:gd name="T1" fmla="*/ 0 h 1669"/>
                <a:gd name="T2" fmla="*/ 28 w 1170"/>
                <a:gd name="T3" fmla="*/ 19 h 1669"/>
                <a:gd name="T4" fmla="*/ 22 w 1170"/>
                <a:gd name="T5" fmla="*/ 35 h 1669"/>
                <a:gd name="T6" fmla="*/ 9 w 1170"/>
                <a:gd name="T7" fmla="*/ 53 h 1669"/>
                <a:gd name="T8" fmla="*/ 4 w 1170"/>
                <a:gd name="T9" fmla="*/ 68 h 1669"/>
                <a:gd name="T10" fmla="*/ 0 w 1170"/>
                <a:gd name="T11" fmla="*/ 83 h 1669"/>
                <a:gd name="T12" fmla="*/ 0 w 1170"/>
                <a:gd name="T13" fmla="*/ 101 h 1669"/>
                <a:gd name="T14" fmla="*/ 1 w 1170"/>
                <a:gd name="T15" fmla="*/ 114 h 1669"/>
                <a:gd name="T16" fmla="*/ 11 w 1170"/>
                <a:gd name="T17" fmla="*/ 136 h 1669"/>
                <a:gd name="T18" fmla="*/ 25 w 1170"/>
                <a:gd name="T19" fmla="*/ 157 h 1669"/>
                <a:gd name="T20" fmla="*/ 62 w 1170"/>
                <a:gd name="T21" fmla="*/ 191 h 1669"/>
                <a:gd name="T22" fmla="*/ 137 w 1170"/>
                <a:gd name="T23" fmla="*/ 255 h 1669"/>
                <a:gd name="T24" fmla="*/ 148 w 1170"/>
                <a:gd name="T25" fmla="*/ 268 h 1669"/>
                <a:gd name="T26" fmla="*/ 157 w 1170"/>
                <a:gd name="T27" fmla="*/ 276 h 1669"/>
                <a:gd name="T28" fmla="*/ 153 w 1170"/>
                <a:gd name="T29" fmla="*/ 298 h 1669"/>
                <a:gd name="T30" fmla="*/ 153 w 1170"/>
                <a:gd name="T31" fmla="*/ 301 h 1669"/>
                <a:gd name="T32" fmla="*/ 173 w 1170"/>
                <a:gd name="T33" fmla="*/ 301 h 1669"/>
                <a:gd name="T34" fmla="*/ 180 w 1170"/>
                <a:gd name="T35" fmla="*/ 287 h 1669"/>
                <a:gd name="T36" fmla="*/ 195 w 1170"/>
                <a:gd name="T37" fmla="*/ 285 h 1669"/>
                <a:gd name="T38" fmla="*/ 211 w 1170"/>
                <a:gd name="T39" fmla="*/ 301 h 1669"/>
                <a:gd name="T40" fmla="*/ 209 w 1170"/>
                <a:gd name="T41" fmla="*/ 314 h 1669"/>
                <a:gd name="T42" fmla="*/ 197 w 1170"/>
                <a:gd name="T43" fmla="*/ 325 h 1669"/>
                <a:gd name="T44" fmla="*/ 191 w 1170"/>
                <a:gd name="T45" fmla="*/ 329 h 1669"/>
                <a:gd name="T46" fmla="*/ 191 w 1170"/>
                <a:gd name="T47" fmla="*/ 338 h 1669"/>
                <a:gd name="T48" fmla="*/ 180 w 1170"/>
                <a:gd name="T49" fmla="*/ 353 h 1669"/>
                <a:gd name="T50" fmla="*/ 178 w 1170"/>
                <a:gd name="T51" fmla="*/ 361 h 1669"/>
                <a:gd name="T52" fmla="*/ 182 w 1170"/>
                <a:gd name="T53" fmla="*/ 378 h 1669"/>
                <a:gd name="T54" fmla="*/ 183 w 1170"/>
                <a:gd name="T55" fmla="*/ 406 h 1669"/>
                <a:gd name="T56" fmla="*/ 176 w 1170"/>
                <a:gd name="T57" fmla="*/ 411 h 1669"/>
                <a:gd name="T58" fmla="*/ 182 w 1170"/>
                <a:gd name="T59" fmla="*/ 418 h 1669"/>
                <a:gd name="T60" fmla="*/ 189 w 1170"/>
                <a:gd name="T61" fmla="*/ 416 h 1669"/>
                <a:gd name="T62" fmla="*/ 207 w 1170"/>
                <a:gd name="T63" fmla="*/ 353 h 1669"/>
                <a:gd name="T64" fmla="*/ 225 w 1170"/>
                <a:gd name="T65" fmla="*/ 285 h 1669"/>
                <a:gd name="T66" fmla="*/ 247 w 1170"/>
                <a:gd name="T67" fmla="*/ 262 h 1669"/>
                <a:gd name="T68" fmla="*/ 270 w 1170"/>
                <a:gd name="T69" fmla="*/ 238 h 1669"/>
                <a:gd name="T70" fmla="*/ 291 w 1170"/>
                <a:gd name="T71" fmla="*/ 213 h 1669"/>
                <a:gd name="T72" fmla="*/ 293 w 1170"/>
                <a:gd name="T73" fmla="*/ 207 h 1669"/>
                <a:gd name="T74" fmla="*/ 291 w 1170"/>
                <a:gd name="T75" fmla="*/ 190 h 1669"/>
                <a:gd name="T76" fmla="*/ 286 w 1170"/>
                <a:gd name="T77" fmla="*/ 183 h 1669"/>
                <a:gd name="T78" fmla="*/ 278 w 1170"/>
                <a:gd name="T79" fmla="*/ 176 h 1669"/>
                <a:gd name="T80" fmla="*/ 254 w 1170"/>
                <a:gd name="T81" fmla="*/ 157 h 1669"/>
                <a:gd name="T82" fmla="*/ 216 w 1170"/>
                <a:gd name="T83" fmla="*/ 126 h 1669"/>
                <a:gd name="T84" fmla="*/ 156 w 1170"/>
                <a:gd name="T85" fmla="*/ 80 h 1669"/>
                <a:gd name="T86" fmla="*/ 151 w 1170"/>
                <a:gd name="T87" fmla="*/ 69 h 1669"/>
                <a:gd name="T88" fmla="*/ 156 w 1170"/>
                <a:gd name="T89" fmla="*/ 63 h 1669"/>
                <a:gd name="T90" fmla="*/ 159 w 1170"/>
                <a:gd name="T91" fmla="*/ 52 h 1669"/>
                <a:gd name="T92" fmla="*/ 153 w 1170"/>
                <a:gd name="T93" fmla="*/ 43 h 1669"/>
                <a:gd name="T94" fmla="*/ 115 w 1170"/>
                <a:gd name="T95" fmla="*/ 29 h 1669"/>
                <a:gd name="T96" fmla="*/ 80 w 1170"/>
                <a:gd name="T97" fmla="*/ 15 h 1669"/>
                <a:gd name="T98" fmla="*/ 56 w 1170"/>
                <a:gd name="T99" fmla="*/ 7 h 1669"/>
                <a:gd name="T100" fmla="*/ 29 w 1170"/>
                <a:gd name="T101" fmla="*/ 0 h 1669"/>
                <a:gd name="T102" fmla="*/ 29 w 1170"/>
                <a:gd name="T103" fmla="*/ 0 h 166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70"/>
                <a:gd name="T157" fmla="*/ 0 h 1669"/>
                <a:gd name="T158" fmla="*/ 1170 w 1170"/>
                <a:gd name="T159" fmla="*/ 1669 h 166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70" h="1669">
                  <a:moveTo>
                    <a:pt x="114" y="0"/>
                  </a:moveTo>
                  <a:lnTo>
                    <a:pt x="110" y="75"/>
                  </a:lnTo>
                  <a:lnTo>
                    <a:pt x="86" y="139"/>
                  </a:lnTo>
                  <a:lnTo>
                    <a:pt x="36" y="210"/>
                  </a:lnTo>
                  <a:lnTo>
                    <a:pt x="13" y="272"/>
                  </a:lnTo>
                  <a:lnTo>
                    <a:pt x="0" y="330"/>
                  </a:lnTo>
                  <a:lnTo>
                    <a:pt x="0" y="404"/>
                  </a:lnTo>
                  <a:lnTo>
                    <a:pt x="3" y="455"/>
                  </a:lnTo>
                  <a:lnTo>
                    <a:pt x="44" y="542"/>
                  </a:lnTo>
                  <a:lnTo>
                    <a:pt x="99" y="628"/>
                  </a:lnTo>
                  <a:lnTo>
                    <a:pt x="245" y="763"/>
                  </a:lnTo>
                  <a:lnTo>
                    <a:pt x="547" y="1017"/>
                  </a:lnTo>
                  <a:lnTo>
                    <a:pt x="591" y="1071"/>
                  </a:lnTo>
                  <a:lnTo>
                    <a:pt x="626" y="1101"/>
                  </a:lnTo>
                  <a:lnTo>
                    <a:pt x="609" y="1189"/>
                  </a:lnTo>
                  <a:lnTo>
                    <a:pt x="612" y="1203"/>
                  </a:lnTo>
                  <a:lnTo>
                    <a:pt x="690" y="1203"/>
                  </a:lnTo>
                  <a:lnTo>
                    <a:pt x="720" y="1145"/>
                  </a:lnTo>
                  <a:lnTo>
                    <a:pt x="780" y="1137"/>
                  </a:lnTo>
                  <a:lnTo>
                    <a:pt x="842" y="1203"/>
                  </a:lnTo>
                  <a:lnTo>
                    <a:pt x="834" y="1255"/>
                  </a:lnTo>
                  <a:lnTo>
                    <a:pt x="787" y="1300"/>
                  </a:lnTo>
                  <a:lnTo>
                    <a:pt x="764" y="1315"/>
                  </a:lnTo>
                  <a:lnTo>
                    <a:pt x="761" y="1351"/>
                  </a:lnTo>
                  <a:lnTo>
                    <a:pt x="719" y="1410"/>
                  </a:lnTo>
                  <a:lnTo>
                    <a:pt x="711" y="1444"/>
                  </a:lnTo>
                  <a:lnTo>
                    <a:pt x="725" y="1511"/>
                  </a:lnTo>
                  <a:lnTo>
                    <a:pt x="730" y="1621"/>
                  </a:lnTo>
                  <a:lnTo>
                    <a:pt x="701" y="1643"/>
                  </a:lnTo>
                  <a:lnTo>
                    <a:pt x="725" y="1669"/>
                  </a:lnTo>
                  <a:lnTo>
                    <a:pt x="753" y="1661"/>
                  </a:lnTo>
                  <a:lnTo>
                    <a:pt x="827" y="1410"/>
                  </a:lnTo>
                  <a:lnTo>
                    <a:pt x="898" y="1139"/>
                  </a:lnTo>
                  <a:lnTo>
                    <a:pt x="987" y="1048"/>
                  </a:lnTo>
                  <a:lnTo>
                    <a:pt x="1078" y="951"/>
                  </a:lnTo>
                  <a:lnTo>
                    <a:pt x="1162" y="849"/>
                  </a:lnTo>
                  <a:lnTo>
                    <a:pt x="1170" y="827"/>
                  </a:lnTo>
                  <a:lnTo>
                    <a:pt x="1164" y="760"/>
                  </a:lnTo>
                  <a:lnTo>
                    <a:pt x="1143" y="731"/>
                  </a:lnTo>
                  <a:lnTo>
                    <a:pt x="1110" y="704"/>
                  </a:lnTo>
                  <a:lnTo>
                    <a:pt x="1013" y="628"/>
                  </a:lnTo>
                  <a:lnTo>
                    <a:pt x="863" y="502"/>
                  </a:lnTo>
                  <a:lnTo>
                    <a:pt x="622" y="320"/>
                  </a:lnTo>
                  <a:lnTo>
                    <a:pt x="601" y="273"/>
                  </a:lnTo>
                  <a:lnTo>
                    <a:pt x="622" y="249"/>
                  </a:lnTo>
                  <a:lnTo>
                    <a:pt x="636" y="207"/>
                  </a:lnTo>
                  <a:lnTo>
                    <a:pt x="610" y="170"/>
                  </a:lnTo>
                  <a:lnTo>
                    <a:pt x="460" y="113"/>
                  </a:lnTo>
                  <a:lnTo>
                    <a:pt x="319" y="58"/>
                  </a:lnTo>
                  <a:lnTo>
                    <a:pt x="224" y="26"/>
                  </a:lnTo>
                  <a:lnTo>
                    <a:pt x="114" y="0"/>
                  </a:lnTo>
                  <a:close/>
                </a:path>
              </a:pathLst>
            </a:custGeom>
            <a:solidFill>
              <a:srgbClr val="E8E8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4" name="Freeform 23">
              <a:extLst>
                <a:ext uri="{FF2B5EF4-FFF2-40B4-BE49-F238E27FC236}">
                  <a16:creationId xmlns:a16="http://schemas.microsoft.com/office/drawing/2014/main" id="{EA7AD044-E905-4BF7-9FE6-0F948A434685}"/>
                </a:ext>
              </a:extLst>
            </p:cNvPr>
            <p:cNvSpPr>
              <a:spLocks/>
            </p:cNvSpPr>
            <p:nvPr/>
          </p:nvSpPr>
          <p:spPr bwMode="auto">
            <a:xfrm>
              <a:off x="4383" y="3224"/>
              <a:ext cx="507" cy="606"/>
            </a:xfrm>
            <a:custGeom>
              <a:avLst/>
              <a:gdLst>
                <a:gd name="T0" fmla="*/ 28 w 1015"/>
                <a:gd name="T1" fmla="*/ 0 h 1213"/>
                <a:gd name="T2" fmla="*/ 24 w 1015"/>
                <a:gd name="T3" fmla="*/ 28 h 1213"/>
                <a:gd name="T4" fmla="*/ 13 w 1015"/>
                <a:gd name="T5" fmla="*/ 46 h 1213"/>
                <a:gd name="T6" fmla="*/ 6 w 1015"/>
                <a:gd name="T7" fmla="*/ 59 h 1213"/>
                <a:gd name="T8" fmla="*/ 0 w 1015"/>
                <a:gd name="T9" fmla="*/ 83 h 1213"/>
                <a:gd name="T10" fmla="*/ 0 w 1015"/>
                <a:gd name="T11" fmla="*/ 111 h 1213"/>
                <a:gd name="T12" fmla="*/ 7 w 1015"/>
                <a:gd name="T13" fmla="*/ 127 h 1213"/>
                <a:gd name="T14" fmla="*/ 22 w 1015"/>
                <a:gd name="T15" fmla="*/ 156 h 1213"/>
                <a:gd name="T16" fmla="*/ 50 w 1015"/>
                <a:gd name="T17" fmla="*/ 183 h 1213"/>
                <a:gd name="T18" fmla="*/ 117 w 1015"/>
                <a:gd name="T19" fmla="*/ 240 h 1213"/>
                <a:gd name="T20" fmla="*/ 139 w 1015"/>
                <a:gd name="T21" fmla="*/ 259 h 1213"/>
                <a:gd name="T22" fmla="*/ 151 w 1015"/>
                <a:gd name="T23" fmla="*/ 271 h 1213"/>
                <a:gd name="T24" fmla="*/ 157 w 1015"/>
                <a:gd name="T25" fmla="*/ 281 h 1213"/>
                <a:gd name="T26" fmla="*/ 152 w 1015"/>
                <a:gd name="T27" fmla="*/ 301 h 1213"/>
                <a:gd name="T28" fmla="*/ 183 w 1015"/>
                <a:gd name="T29" fmla="*/ 253 h 1213"/>
                <a:gd name="T30" fmla="*/ 204 w 1015"/>
                <a:gd name="T31" fmla="*/ 227 h 1213"/>
                <a:gd name="T32" fmla="*/ 208 w 1015"/>
                <a:gd name="T33" fmla="*/ 216 h 1213"/>
                <a:gd name="T34" fmla="*/ 217 w 1015"/>
                <a:gd name="T35" fmla="*/ 209 h 1213"/>
                <a:gd name="T36" fmla="*/ 229 w 1015"/>
                <a:gd name="T37" fmla="*/ 209 h 1213"/>
                <a:gd name="T38" fmla="*/ 210 w 1015"/>
                <a:gd name="T39" fmla="*/ 231 h 1213"/>
                <a:gd name="T40" fmla="*/ 196 w 1015"/>
                <a:gd name="T41" fmla="*/ 247 h 1213"/>
                <a:gd name="T42" fmla="*/ 192 w 1015"/>
                <a:gd name="T43" fmla="*/ 263 h 1213"/>
                <a:gd name="T44" fmla="*/ 176 w 1015"/>
                <a:gd name="T45" fmla="*/ 284 h 1213"/>
                <a:gd name="T46" fmla="*/ 167 w 1015"/>
                <a:gd name="T47" fmla="*/ 300 h 1213"/>
                <a:gd name="T48" fmla="*/ 172 w 1015"/>
                <a:gd name="T49" fmla="*/ 303 h 1213"/>
                <a:gd name="T50" fmla="*/ 179 w 1015"/>
                <a:gd name="T51" fmla="*/ 290 h 1213"/>
                <a:gd name="T52" fmla="*/ 186 w 1015"/>
                <a:gd name="T53" fmla="*/ 286 h 1213"/>
                <a:gd name="T54" fmla="*/ 226 w 1015"/>
                <a:gd name="T55" fmla="*/ 231 h 1213"/>
                <a:gd name="T56" fmla="*/ 253 w 1015"/>
                <a:gd name="T57" fmla="*/ 201 h 1213"/>
                <a:gd name="T58" fmla="*/ 251 w 1015"/>
                <a:gd name="T59" fmla="*/ 189 h 1213"/>
                <a:gd name="T60" fmla="*/ 241 w 1015"/>
                <a:gd name="T61" fmla="*/ 181 h 1213"/>
                <a:gd name="T62" fmla="*/ 217 w 1015"/>
                <a:gd name="T63" fmla="*/ 158 h 1213"/>
                <a:gd name="T64" fmla="*/ 155 w 1015"/>
                <a:gd name="T65" fmla="*/ 121 h 1213"/>
                <a:gd name="T66" fmla="*/ 119 w 1015"/>
                <a:gd name="T67" fmla="*/ 108 h 1213"/>
                <a:gd name="T68" fmla="*/ 202 w 1015"/>
                <a:gd name="T69" fmla="*/ 167 h 1213"/>
                <a:gd name="T70" fmla="*/ 214 w 1015"/>
                <a:gd name="T71" fmla="*/ 181 h 1213"/>
                <a:gd name="T72" fmla="*/ 190 w 1015"/>
                <a:gd name="T73" fmla="*/ 185 h 1213"/>
                <a:gd name="T74" fmla="*/ 170 w 1015"/>
                <a:gd name="T75" fmla="*/ 190 h 1213"/>
                <a:gd name="T76" fmla="*/ 155 w 1015"/>
                <a:gd name="T77" fmla="*/ 190 h 1213"/>
                <a:gd name="T78" fmla="*/ 173 w 1015"/>
                <a:gd name="T79" fmla="*/ 179 h 1213"/>
                <a:gd name="T80" fmla="*/ 131 w 1015"/>
                <a:gd name="T81" fmla="*/ 169 h 1213"/>
                <a:gd name="T82" fmla="*/ 87 w 1015"/>
                <a:gd name="T83" fmla="*/ 154 h 1213"/>
                <a:gd name="T84" fmla="*/ 59 w 1015"/>
                <a:gd name="T85" fmla="*/ 138 h 1213"/>
                <a:gd name="T86" fmla="*/ 47 w 1015"/>
                <a:gd name="T87" fmla="*/ 127 h 1213"/>
                <a:gd name="T88" fmla="*/ 42 w 1015"/>
                <a:gd name="T89" fmla="*/ 112 h 1213"/>
                <a:gd name="T90" fmla="*/ 42 w 1015"/>
                <a:gd name="T91" fmla="*/ 95 h 1213"/>
                <a:gd name="T92" fmla="*/ 47 w 1015"/>
                <a:gd name="T93" fmla="*/ 87 h 1213"/>
                <a:gd name="T94" fmla="*/ 70 w 1015"/>
                <a:gd name="T95" fmla="*/ 80 h 1213"/>
                <a:gd name="T96" fmla="*/ 44 w 1015"/>
                <a:gd name="T97" fmla="*/ 76 h 1213"/>
                <a:gd name="T98" fmla="*/ 67 w 1015"/>
                <a:gd name="T99" fmla="*/ 67 h 1213"/>
                <a:gd name="T100" fmla="*/ 43 w 1015"/>
                <a:gd name="T101" fmla="*/ 70 h 1213"/>
                <a:gd name="T102" fmla="*/ 65 w 1015"/>
                <a:gd name="T103" fmla="*/ 62 h 1213"/>
                <a:gd name="T104" fmla="*/ 38 w 1015"/>
                <a:gd name="T105" fmla="*/ 64 h 1213"/>
                <a:gd name="T106" fmla="*/ 71 w 1015"/>
                <a:gd name="T107" fmla="*/ 53 h 1213"/>
                <a:gd name="T108" fmla="*/ 79 w 1015"/>
                <a:gd name="T109" fmla="*/ 39 h 1213"/>
                <a:gd name="T110" fmla="*/ 99 w 1015"/>
                <a:gd name="T111" fmla="*/ 42 h 1213"/>
                <a:gd name="T112" fmla="*/ 115 w 1015"/>
                <a:gd name="T113" fmla="*/ 42 h 1213"/>
                <a:gd name="T114" fmla="*/ 123 w 1015"/>
                <a:gd name="T115" fmla="*/ 35 h 1213"/>
                <a:gd name="T116" fmla="*/ 68 w 1015"/>
                <a:gd name="T117" fmla="*/ 12 h 1213"/>
                <a:gd name="T118" fmla="*/ 28 w 1015"/>
                <a:gd name="T119" fmla="*/ 0 h 1213"/>
                <a:gd name="T120" fmla="*/ 28 w 1015"/>
                <a:gd name="T121" fmla="*/ 0 h 121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15"/>
                <a:gd name="T184" fmla="*/ 0 h 1213"/>
                <a:gd name="T185" fmla="*/ 1015 w 1015"/>
                <a:gd name="T186" fmla="*/ 1213 h 121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15" h="1213">
                  <a:moveTo>
                    <a:pt x="115" y="0"/>
                  </a:moveTo>
                  <a:lnTo>
                    <a:pt x="99" y="115"/>
                  </a:lnTo>
                  <a:lnTo>
                    <a:pt x="55" y="186"/>
                  </a:lnTo>
                  <a:lnTo>
                    <a:pt x="26" y="239"/>
                  </a:lnTo>
                  <a:lnTo>
                    <a:pt x="0" y="333"/>
                  </a:lnTo>
                  <a:lnTo>
                    <a:pt x="0" y="445"/>
                  </a:lnTo>
                  <a:lnTo>
                    <a:pt x="29" y="511"/>
                  </a:lnTo>
                  <a:lnTo>
                    <a:pt x="89" y="626"/>
                  </a:lnTo>
                  <a:lnTo>
                    <a:pt x="201" y="734"/>
                  </a:lnTo>
                  <a:lnTo>
                    <a:pt x="470" y="961"/>
                  </a:lnTo>
                  <a:lnTo>
                    <a:pt x="559" y="1037"/>
                  </a:lnTo>
                  <a:lnTo>
                    <a:pt x="604" y="1085"/>
                  </a:lnTo>
                  <a:lnTo>
                    <a:pt x="630" y="1124"/>
                  </a:lnTo>
                  <a:lnTo>
                    <a:pt x="610" y="1207"/>
                  </a:lnTo>
                  <a:lnTo>
                    <a:pt x="735" y="1012"/>
                  </a:lnTo>
                  <a:lnTo>
                    <a:pt x="817" y="911"/>
                  </a:lnTo>
                  <a:lnTo>
                    <a:pt x="834" y="865"/>
                  </a:lnTo>
                  <a:lnTo>
                    <a:pt x="871" y="839"/>
                  </a:lnTo>
                  <a:lnTo>
                    <a:pt x="916" y="836"/>
                  </a:lnTo>
                  <a:lnTo>
                    <a:pt x="843" y="924"/>
                  </a:lnTo>
                  <a:lnTo>
                    <a:pt x="785" y="990"/>
                  </a:lnTo>
                  <a:lnTo>
                    <a:pt x="769" y="1053"/>
                  </a:lnTo>
                  <a:lnTo>
                    <a:pt x="706" y="1137"/>
                  </a:lnTo>
                  <a:lnTo>
                    <a:pt x="670" y="1203"/>
                  </a:lnTo>
                  <a:lnTo>
                    <a:pt x="690" y="1213"/>
                  </a:lnTo>
                  <a:lnTo>
                    <a:pt x="719" y="1163"/>
                  </a:lnTo>
                  <a:lnTo>
                    <a:pt x="746" y="1147"/>
                  </a:lnTo>
                  <a:lnTo>
                    <a:pt x="906" y="925"/>
                  </a:lnTo>
                  <a:lnTo>
                    <a:pt x="1015" y="805"/>
                  </a:lnTo>
                  <a:lnTo>
                    <a:pt x="1005" y="757"/>
                  </a:lnTo>
                  <a:lnTo>
                    <a:pt x="966" y="725"/>
                  </a:lnTo>
                  <a:lnTo>
                    <a:pt x="871" y="632"/>
                  </a:lnTo>
                  <a:lnTo>
                    <a:pt x="620" y="485"/>
                  </a:lnTo>
                  <a:lnTo>
                    <a:pt x="476" y="435"/>
                  </a:lnTo>
                  <a:lnTo>
                    <a:pt x="811" y="668"/>
                  </a:lnTo>
                  <a:lnTo>
                    <a:pt x="858" y="725"/>
                  </a:lnTo>
                  <a:lnTo>
                    <a:pt x="762" y="741"/>
                  </a:lnTo>
                  <a:lnTo>
                    <a:pt x="680" y="760"/>
                  </a:lnTo>
                  <a:lnTo>
                    <a:pt x="620" y="760"/>
                  </a:lnTo>
                  <a:lnTo>
                    <a:pt x="693" y="717"/>
                  </a:lnTo>
                  <a:lnTo>
                    <a:pt x="525" y="679"/>
                  </a:lnTo>
                  <a:lnTo>
                    <a:pt x="350" y="616"/>
                  </a:lnTo>
                  <a:lnTo>
                    <a:pt x="236" y="553"/>
                  </a:lnTo>
                  <a:lnTo>
                    <a:pt x="188" y="510"/>
                  </a:lnTo>
                  <a:lnTo>
                    <a:pt x="169" y="448"/>
                  </a:lnTo>
                  <a:lnTo>
                    <a:pt x="170" y="380"/>
                  </a:lnTo>
                  <a:lnTo>
                    <a:pt x="190" y="348"/>
                  </a:lnTo>
                  <a:lnTo>
                    <a:pt x="283" y="322"/>
                  </a:lnTo>
                  <a:lnTo>
                    <a:pt x="178" y="304"/>
                  </a:lnTo>
                  <a:lnTo>
                    <a:pt x="270" y="270"/>
                  </a:lnTo>
                  <a:lnTo>
                    <a:pt x="175" y="283"/>
                  </a:lnTo>
                  <a:lnTo>
                    <a:pt x="262" y="248"/>
                  </a:lnTo>
                  <a:lnTo>
                    <a:pt x="152" y="257"/>
                  </a:lnTo>
                  <a:lnTo>
                    <a:pt x="287" y="214"/>
                  </a:lnTo>
                  <a:lnTo>
                    <a:pt x="316" y="157"/>
                  </a:lnTo>
                  <a:lnTo>
                    <a:pt x="397" y="170"/>
                  </a:lnTo>
                  <a:lnTo>
                    <a:pt x="463" y="170"/>
                  </a:lnTo>
                  <a:lnTo>
                    <a:pt x="492" y="141"/>
                  </a:lnTo>
                  <a:lnTo>
                    <a:pt x="275" y="49"/>
                  </a:lnTo>
                  <a:lnTo>
                    <a:pt x="115"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5" name="Freeform 24">
              <a:extLst>
                <a:ext uri="{FF2B5EF4-FFF2-40B4-BE49-F238E27FC236}">
                  <a16:creationId xmlns:a16="http://schemas.microsoft.com/office/drawing/2014/main" id="{5B23E1A7-B77D-4DF7-B6CE-A4780C77E0E7}"/>
                </a:ext>
              </a:extLst>
            </p:cNvPr>
            <p:cNvSpPr>
              <a:spLocks/>
            </p:cNvSpPr>
            <p:nvPr/>
          </p:nvSpPr>
          <p:spPr bwMode="auto">
            <a:xfrm>
              <a:off x="4418" y="3515"/>
              <a:ext cx="372" cy="281"/>
            </a:xfrm>
            <a:custGeom>
              <a:avLst/>
              <a:gdLst>
                <a:gd name="T0" fmla="*/ 0 w 743"/>
                <a:gd name="T1" fmla="*/ 0 h 561"/>
                <a:gd name="T2" fmla="*/ 24 w 743"/>
                <a:gd name="T3" fmla="*/ 15 h 561"/>
                <a:gd name="T4" fmla="*/ 66 w 743"/>
                <a:gd name="T5" fmla="*/ 32 h 561"/>
                <a:gd name="T6" fmla="*/ 130 w 743"/>
                <a:gd name="T7" fmla="*/ 55 h 561"/>
                <a:gd name="T8" fmla="*/ 152 w 743"/>
                <a:gd name="T9" fmla="*/ 58 h 561"/>
                <a:gd name="T10" fmla="*/ 174 w 743"/>
                <a:gd name="T11" fmla="*/ 61 h 561"/>
                <a:gd name="T12" fmla="*/ 168 w 743"/>
                <a:gd name="T13" fmla="*/ 67 h 561"/>
                <a:gd name="T14" fmla="*/ 186 w 743"/>
                <a:gd name="T15" fmla="*/ 66 h 561"/>
                <a:gd name="T16" fmla="*/ 181 w 743"/>
                <a:gd name="T17" fmla="*/ 75 h 561"/>
                <a:gd name="T18" fmla="*/ 173 w 743"/>
                <a:gd name="T19" fmla="*/ 78 h 561"/>
                <a:gd name="T20" fmla="*/ 122 w 743"/>
                <a:gd name="T21" fmla="*/ 65 h 561"/>
                <a:gd name="T22" fmla="*/ 95 w 743"/>
                <a:gd name="T23" fmla="*/ 70 h 561"/>
                <a:gd name="T24" fmla="*/ 115 w 743"/>
                <a:gd name="T25" fmla="*/ 93 h 561"/>
                <a:gd name="T26" fmla="*/ 120 w 743"/>
                <a:gd name="T27" fmla="*/ 80 h 561"/>
                <a:gd name="T28" fmla="*/ 127 w 743"/>
                <a:gd name="T29" fmla="*/ 92 h 561"/>
                <a:gd name="T30" fmla="*/ 132 w 743"/>
                <a:gd name="T31" fmla="*/ 87 h 561"/>
                <a:gd name="T32" fmla="*/ 139 w 743"/>
                <a:gd name="T33" fmla="*/ 96 h 561"/>
                <a:gd name="T34" fmla="*/ 143 w 743"/>
                <a:gd name="T35" fmla="*/ 77 h 561"/>
                <a:gd name="T36" fmla="*/ 158 w 743"/>
                <a:gd name="T37" fmla="*/ 84 h 561"/>
                <a:gd name="T38" fmla="*/ 172 w 743"/>
                <a:gd name="T39" fmla="*/ 83 h 561"/>
                <a:gd name="T40" fmla="*/ 138 w 743"/>
                <a:gd name="T41" fmla="*/ 141 h 561"/>
                <a:gd name="T42" fmla="*/ 139 w 743"/>
                <a:gd name="T43" fmla="*/ 126 h 561"/>
                <a:gd name="T44" fmla="*/ 123 w 743"/>
                <a:gd name="T45" fmla="*/ 118 h 561"/>
                <a:gd name="T46" fmla="*/ 113 w 743"/>
                <a:gd name="T47" fmla="*/ 104 h 561"/>
                <a:gd name="T48" fmla="*/ 36 w 743"/>
                <a:gd name="T49" fmla="*/ 40 h 561"/>
                <a:gd name="T50" fmla="*/ 4 w 743"/>
                <a:gd name="T51" fmla="*/ 11 h 561"/>
                <a:gd name="T52" fmla="*/ 0 w 743"/>
                <a:gd name="T53" fmla="*/ 0 h 561"/>
                <a:gd name="T54" fmla="*/ 0 w 743"/>
                <a:gd name="T55" fmla="*/ 0 h 56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43"/>
                <a:gd name="T85" fmla="*/ 0 h 561"/>
                <a:gd name="T86" fmla="*/ 743 w 743"/>
                <a:gd name="T87" fmla="*/ 561 h 56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43" h="561">
                  <a:moveTo>
                    <a:pt x="0" y="0"/>
                  </a:moveTo>
                  <a:lnTo>
                    <a:pt x="96" y="60"/>
                  </a:lnTo>
                  <a:lnTo>
                    <a:pt x="261" y="128"/>
                  </a:lnTo>
                  <a:lnTo>
                    <a:pt x="520" y="220"/>
                  </a:lnTo>
                  <a:lnTo>
                    <a:pt x="606" y="230"/>
                  </a:lnTo>
                  <a:lnTo>
                    <a:pt x="696" y="243"/>
                  </a:lnTo>
                  <a:lnTo>
                    <a:pt x="672" y="267"/>
                  </a:lnTo>
                  <a:lnTo>
                    <a:pt x="743" y="261"/>
                  </a:lnTo>
                  <a:lnTo>
                    <a:pt x="724" y="298"/>
                  </a:lnTo>
                  <a:lnTo>
                    <a:pt x="690" y="311"/>
                  </a:lnTo>
                  <a:lnTo>
                    <a:pt x="488" y="257"/>
                  </a:lnTo>
                  <a:lnTo>
                    <a:pt x="379" y="280"/>
                  </a:lnTo>
                  <a:lnTo>
                    <a:pt x="457" y="372"/>
                  </a:lnTo>
                  <a:lnTo>
                    <a:pt x="479" y="317"/>
                  </a:lnTo>
                  <a:lnTo>
                    <a:pt x="507" y="367"/>
                  </a:lnTo>
                  <a:lnTo>
                    <a:pt x="525" y="348"/>
                  </a:lnTo>
                  <a:lnTo>
                    <a:pt x="554" y="382"/>
                  </a:lnTo>
                  <a:lnTo>
                    <a:pt x="572" y="308"/>
                  </a:lnTo>
                  <a:lnTo>
                    <a:pt x="632" y="335"/>
                  </a:lnTo>
                  <a:lnTo>
                    <a:pt x="687" y="332"/>
                  </a:lnTo>
                  <a:lnTo>
                    <a:pt x="551" y="561"/>
                  </a:lnTo>
                  <a:lnTo>
                    <a:pt x="554" y="503"/>
                  </a:lnTo>
                  <a:lnTo>
                    <a:pt x="491" y="469"/>
                  </a:lnTo>
                  <a:lnTo>
                    <a:pt x="450" y="416"/>
                  </a:lnTo>
                  <a:lnTo>
                    <a:pt x="143" y="159"/>
                  </a:lnTo>
                  <a:lnTo>
                    <a:pt x="15" y="44"/>
                  </a:lnTo>
                  <a:lnTo>
                    <a:pt x="0" y="0"/>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6" name="Freeform 25">
              <a:extLst>
                <a:ext uri="{FF2B5EF4-FFF2-40B4-BE49-F238E27FC236}">
                  <a16:creationId xmlns:a16="http://schemas.microsoft.com/office/drawing/2014/main" id="{BD99062F-84D8-4082-89F8-6292367AD9C7}"/>
                </a:ext>
              </a:extLst>
            </p:cNvPr>
            <p:cNvSpPr>
              <a:spLocks/>
            </p:cNvSpPr>
            <p:nvPr/>
          </p:nvSpPr>
          <p:spPr bwMode="auto">
            <a:xfrm>
              <a:off x="4383" y="3230"/>
              <a:ext cx="322" cy="294"/>
            </a:xfrm>
            <a:custGeom>
              <a:avLst/>
              <a:gdLst>
                <a:gd name="T0" fmla="*/ 65 w 642"/>
                <a:gd name="T1" fmla="*/ 40 h 589"/>
                <a:gd name="T2" fmla="*/ 55 w 642"/>
                <a:gd name="T3" fmla="*/ 37 h 589"/>
                <a:gd name="T4" fmla="*/ 43 w 642"/>
                <a:gd name="T5" fmla="*/ 37 h 589"/>
                <a:gd name="T6" fmla="*/ 29 w 642"/>
                <a:gd name="T7" fmla="*/ 47 h 589"/>
                <a:gd name="T8" fmla="*/ 47 w 642"/>
                <a:gd name="T9" fmla="*/ 48 h 589"/>
                <a:gd name="T10" fmla="*/ 18 w 642"/>
                <a:gd name="T11" fmla="*/ 55 h 589"/>
                <a:gd name="T12" fmla="*/ 12 w 642"/>
                <a:gd name="T13" fmla="*/ 64 h 589"/>
                <a:gd name="T14" fmla="*/ 7 w 642"/>
                <a:gd name="T15" fmla="*/ 83 h 589"/>
                <a:gd name="T16" fmla="*/ 7 w 642"/>
                <a:gd name="T17" fmla="*/ 106 h 589"/>
                <a:gd name="T18" fmla="*/ 14 w 642"/>
                <a:gd name="T19" fmla="*/ 128 h 589"/>
                <a:gd name="T20" fmla="*/ 23 w 642"/>
                <a:gd name="T21" fmla="*/ 147 h 589"/>
                <a:gd name="T22" fmla="*/ 11 w 642"/>
                <a:gd name="T23" fmla="*/ 134 h 589"/>
                <a:gd name="T24" fmla="*/ 2 w 642"/>
                <a:gd name="T25" fmla="*/ 113 h 589"/>
                <a:gd name="T26" fmla="*/ 0 w 642"/>
                <a:gd name="T27" fmla="*/ 87 h 589"/>
                <a:gd name="T28" fmla="*/ 4 w 642"/>
                <a:gd name="T29" fmla="*/ 64 h 589"/>
                <a:gd name="T30" fmla="*/ 8 w 642"/>
                <a:gd name="T31" fmla="*/ 50 h 589"/>
                <a:gd name="T32" fmla="*/ 23 w 642"/>
                <a:gd name="T33" fmla="*/ 29 h 589"/>
                <a:gd name="T34" fmla="*/ 25 w 642"/>
                <a:gd name="T35" fmla="*/ 18 h 589"/>
                <a:gd name="T36" fmla="*/ 29 w 642"/>
                <a:gd name="T37" fmla="*/ 0 h 589"/>
                <a:gd name="T38" fmla="*/ 53 w 642"/>
                <a:gd name="T39" fmla="*/ 3 h 589"/>
                <a:gd name="T40" fmla="*/ 72 w 642"/>
                <a:gd name="T41" fmla="*/ 12 h 589"/>
                <a:gd name="T42" fmla="*/ 130 w 642"/>
                <a:gd name="T43" fmla="*/ 37 h 589"/>
                <a:gd name="T44" fmla="*/ 149 w 642"/>
                <a:gd name="T45" fmla="*/ 40 h 589"/>
                <a:gd name="T46" fmla="*/ 162 w 642"/>
                <a:gd name="T47" fmla="*/ 53 h 589"/>
                <a:gd name="T48" fmla="*/ 151 w 642"/>
                <a:gd name="T49" fmla="*/ 69 h 589"/>
                <a:gd name="T50" fmla="*/ 121 w 642"/>
                <a:gd name="T51" fmla="*/ 48 h 589"/>
                <a:gd name="T52" fmla="*/ 86 w 642"/>
                <a:gd name="T53" fmla="*/ 32 h 589"/>
                <a:gd name="T54" fmla="*/ 86 w 642"/>
                <a:gd name="T55" fmla="*/ 51 h 589"/>
                <a:gd name="T56" fmla="*/ 65 w 642"/>
                <a:gd name="T57" fmla="*/ 40 h 589"/>
                <a:gd name="T58" fmla="*/ 65 w 642"/>
                <a:gd name="T59" fmla="*/ 40 h 58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642"/>
                <a:gd name="T91" fmla="*/ 0 h 589"/>
                <a:gd name="T92" fmla="*/ 642 w 642"/>
                <a:gd name="T93" fmla="*/ 589 h 58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642" h="589">
                  <a:moveTo>
                    <a:pt x="257" y="162"/>
                  </a:moveTo>
                  <a:lnTo>
                    <a:pt x="218" y="149"/>
                  </a:lnTo>
                  <a:lnTo>
                    <a:pt x="171" y="151"/>
                  </a:lnTo>
                  <a:lnTo>
                    <a:pt x="115" y="190"/>
                  </a:lnTo>
                  <a:lnTo>
                    <a:pt x="188" y="194"/>
                  </a:lnTo>
                  <a:lnTo>
                    <a:pt x="69" y="222"/>
                  </a:lnTo>
                  <a:lnTo>
                    <a:pt x="45" y="259"/>
                  </a:lnTo>
                  <a:lnTo>
                    <a:pt x="27" y="334"/>
                  </a:lnTo>
                  <a:lnTo>
                    <a:pt x="27" y="424"/>
                  </a:lnTo>
                  <a:lnTo>
                    <a:pt x="53" y="513"/>
                  </a:lnTo>
                  <a:lnTo>
                    <a:pt x="92" y="589"/>
                  </a:lnTo>
                  <a:lnTo>
                    <a:pt x="44" y="537"/>
                  </a:lnTo>
                  <a:lnTo>
                    <a:pt x="6" y="453"/>
                  </a:lnTo>
                  <a:lnTo>
                    <a:pt x="0" y="351"/>
                  </a:lnTo>
                  <a:lnTo>
                    <a:pt x="13" y="259"/>
                  </a:lnTo>
                  <a:lnTo>
                    <a:pt x="32" y="201"/>
                  </a:lnTo>
                  <a:lnTo>
                    <a:pt x="89" y="118"/>
                  </a:lnTo>
                  <a:lnTo>
                    <a:pt x="99" y="73"/>
                  </a:lnTo>
                  <a:lnTo>
                    <a:pt x="115" y="0"/>
                  </a:lnTo>
                  <a:lnTo>
                    <a:pt x="209" y="15"/>
                  </a:lnTo>
                  <a:lnTo>
                    <a:pt x="288" y="51"/>
                  </a:lnTo>
                  <a:lnTo>
                    <a:pt x="519" y="149"/>
                  </a:lnTo>
                  <a:lnTo>
                    <a:pt x="592" y="162"/>
                  </a:lnTo>
                  <a:lnTo>
                    <a:pt x="642" y="214"/>
                  </a:lnTo>
                  <a:lnTo>
                    <a:pt x="600" y="279"/>
                  </a:lnTo>
                  <a:lnTo>
                    <a:pt x="482" y="194"/>
                  </a:lnTo>
                  <a:lnTo>
                    <a:pt x="343" y="131"/>
                  </a:lnTo>
                  <a:lnTo>
                    <a:pt x="341" y="206"/>
                  </a:lnTo>
                  <a:lnTo>
                    <a:pt x="257" y="162"/>
                  </a:lnTo>
                  <a:close/>
                </a:path>
              </a:pathLst>
            </a:custGeom>
            <a:solidFill>
              <a:srgbClr val="82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7" name="Freeform 26">
              <a:extLst>
                <a:ext uri="{FF2B5EF4-FFF2-40B4-BE49-F238E27FC236}">
                  <a16:creationId xmlns:a16="http://schemas.microsoft.com/office/drawing/2014/main" id="{F3277ACA-95AA-4203-B5FF-0B9D3E5F3C3A}"/>
                </a:ext>
              </a:extLst>
            </p:cNvPr>
            <p:cNvSpPr>
              <a:spLocks/>
            </p:cNvSpPr>
            <p:nvPr/>
          </p:nvSpPr>
          <p:spPr bwMode="auto">
            <a:xfrm>
              <a:off x="4666" y="2429"/>
              <a:ext cx="206" cy="314"/>
            </a:xfrm>
            <a:custGeom>
              <a:avLst/>
              <a:gdLst>
                <a:gd name="T0" fmla="*/ 5 w 412"/>
                <a:gd name="T1" fmla="*/ 18 h 628"/>
                <a:gd name="T2" fmla="*/ 52 w 412"/>
                <a:gd name="T3" fmla="*/ 102 h 628"/>
                <a:gd name="T4" fmla="*/ 84 w 412"/>
                <a:gd name="T5" fmla="*/ 148 h 628"/>
                <a:gd name="T6" fmla="*/ 91 w 412"/>
                <a:gd name="T7" fmla="*/ 157 h 628"/>
                <a:gd name="T8" fmla="*/ 96 w 412"/>
                <a:gd name="T9" fmla="*/ 144 h 628"/>
                <a:gd name="T10" fmla="*/ 103 w 412"/>
                <a:gd name="T11" fmla="*/ 129 h 628"/>
                <a:gd name="T12" fmla="*/ 36 w 412"/>
                <a:gd name="T13" fmla="*/ 13 h 628"/>
                <a:gd name="T14" fmla="*/ 25 w 412"/>
                <a:gd name="T15" fmla="*/ 0 h 628"/>
                <a:gd name="T16" fmla="*/ 12 w 412"/>
                <a:gd name="T17" fmla="*/ 2 h 628"/>
                <a:gd name="T18" fmla="*/ 4 w 412"/>
                <a:gd name="T19" fmla="*/ 8 h 628"/>
                <a:gd name="T20" fmla="*/ 0 w 412"/>
                <a:gd name="T21" fmla="*/ 19 h 628"/>
                <a:gd name="T22" fmla="*/ 5 w 412"/>
                <a:gd name="T23" fmla="*/ 18 h 628"/>
                <a:gd name="T24" fmla="*/ 5 w 412"/>
                <a:gd name="T25" fmla="*/ 18 h 6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12"/>
                <a:gd name="T40" fmla="*/ 0 h 628"/>
                <a:gd name="T41" fmla="*/ 412 w 412"/>
                <a:gd name="T42" fmla="*/ 628 h 6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12" h="628">
                  <a:moveTo>
                    <a:pt x="17" y="72"/>
                  </a:moveTo>
                  <a:lnTo>
                    <a:pt x="207" y="408"/>
                  </a:lnTo>
                  <a:lnTo>
                    <a:pt x="333" y="591"/>
                  </a:lnTo>
                  <a:lnTo>
                    <a:pt x="364" y="628"/>
                  </a:lnTo>
                  <a:lnTo>
                    <a:pt x="383" y="573"/>
                  </a:lnTo>
                  <a:lnTo>
                    <a:pt x="412" y="516"/>
                  </a:lnTo>
                  <a:lnTo>
                    <a:pt x="142" y="50"/>
                  </a:lnTo>
                  <a:lnTo>
                    <a:pt x="100" y="0"/>
                  </a:lnTo>
                  <a:lnTo>
                    <a:pt x="45" y="5"/>
                  </a:lnTo>
                  <a:lnTo>
                    <a:pt x="14" y="31"/>
                  </a:lnTo>
                  <a:lnTo>
                    <a:pt x="0" y="73"/>
                  </a:lnTo>
                  <a:lnTo>
                    <a:pt x="17" y="72"/>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8" name="Freeform 27">
              <a:extLst>
                <a:ext uri="{FF2B5EF4-FFF2-40B4-BE49-F238E27FC236}">
                  <a16:creationId xmlns:a16="http://schemas.microsoft.com/office/drawing/2014/main" id="{6D018381-BE49-4AEF-AF4D-67202B336ED4}"/>
                </a:ext>
              </a:extLst>
            </p:cNvPr>
            <p:cNvSpPr>
              <a:spLocks/>
            </p:cNvSpPr>
            <p:nvPr/>
          </p:nvSpPr>
          <p:spPr bwMode="auto">
            <a:xfrm>
              <a:off x="4667" y="2431"/>
              <a:ext cx="192" cy="309"/>
            </a:xfrm>
            <a:custGeom>
              <a:avLst/>
              <a:gdLst>
                <a:gd name="T0" fmla="*/ 95 w 383"/>
                <a:gd name="T1" fmla="*/ 143 h 617"/>
                <a:gd name="T2" fmla="*/ 46 w 383"/>
                <a:gd name="T3" fmla="*/ 64 h 617"/>
                <a:gd name="T4" fmla="*/ 20 w 383"/>
                <a:gd name="T5" fmla="*/ 12 h 617"/>
                <a:gd name="T6" fmla="*/ 10 w 383"/>
                <a:gd name="T7" fmla="*/ 10 h 617"/>
                <a:gd name="T8" fmla="*/ 15 w 383"/>
                <a:gd name="T9" fmla="*/ 0 h 617"/>
                <a:gd name="T10" fmla="*/ 5 w 383"/>
                <a:gd name="T11" fmla="*/ 4 h 617"/>
                <a:gd name="T12" fmla="*/ 0 w 383"/>
                <a:gd name="T13" fmla="*/ 14 h 617"/>
                <a:gd name="T14" fmla="*/ 22 w 383"/>
                <a:gd name="T15" fmla="*/ 52 h 617"/>
                <a:gd name="T16" fmla="*/ 65 w 383"/>
                <a:gd name="T17" fmla="*/ 120 h 617"/>
                <a:gd name="T18" fmla="*/ 84 w 383"/>
                <a:gd name="T19" fmla="*/ 148 h 617"/>
                <a:gd name="T20" fmla="*/ 89 w 383"/>
                <a:gd name="T21" fmla="*/ 155 h 617"/>
                <a:gd name="T22" fmla="*/ 96 w 383"/>
                <a:gd name="T23" fmla="*/ 151 h 617"/>
                <a:gd name="T24" fmla="*/ 95 w 383"/>
                <a:gd name="T25" fmla="*/ 143 h 617"/>
                <a:gd name="T26" fmla="*/ 95 w 383"/>
                <a:gd name="T27" fmla="*/ 143 h 6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83"/>
                <a:gd name="T43" fmla="*/ 0 h 617"/>
                <a:gd name="T44" fmla="*/ 383 w 383"/>
                <a:gd name="T45" fmla="*/ 617 h 6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83" h="617">
                  <a:moveTo>
                    <a:pt x="380" y="569"/>
                  </a:moveTo>
                  <a:lnTo>
                    <a:pt x="184" y="253"/>
                  </a:lnTo>
                  <a:lnTo>
                    <a:pt x="79" y="46"/>
                  </a:lnTo>
                  <a:lnTo>
                    <a:pt x="40" y="38"/>
                  </a:lnTo>
                  <a:lnTo>
                    <a:pt x="60" y="0"/>
                  </a:lnTo>
                  <a:lnTo>
                    <a:pt x="19" y="16"/>
                  </a:lnTo>
                  <a:lnTo>
                    <a:pt x="0" y="53"/>
                  </a:lnTo>
                  <a:lnTo>
                    <a:pt x="86" y="207"/>
                  </a:lnTo>
                  <a:lnTo>
                    <a:pt x="260" y="478"/>
                  </a:lnTo>
                  <a:lnTo>
                    <a:pt x="335" y="591"/>
                  </a:lnTo>
                  <a:lnTo>
                    <a:pt x="353" y="617"/>
                  </a:lnTo>
                  <a:lnTo>
                    <a:pt x="383" y="601"/>
                  </a:lnTo>
                  <a:lnTo>
                    <a:pt x="380" y="569"/>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29" name="Freeform 28">
              <a:extLst>
                <a:ext uri="{FF2B5EF4-FFF2-40B4-BE49-F238E27FC236}">
                  <a16:creationId xmlns:a16="http://schemas.microsoft.com/office/drawing/2014/main" id="{60AA378E-5A1F-4B5A-A71F-53F3C844FFB1}"/>
                </a:ext>
              </a:extLst>
            </p:cNvPr>
            <p:cNvSpPr>
              <a:spLocks/>
            </p:cNvSpPr>
            <p:nvPr/>
          </p:nvSpPr>
          <p:spPr bwMode="auto">
            <a:xfrm>
              <a:off x="4950" y="2884"/>
              <a:ext cx="99" cy="141"/>
            </a:xfrm>
            <a:custGeom>
              <a:avLst/>
              <a:gdLst>
                <a:gd name="T0" fmla="*/ 0 w 199"/>
                <a:gd name="T1" fmla="*/ 14 h 281"/>
                <a:gd name="T2" fmla="*/ 39 w 199"/>
                <a:gd name="T3" fmla="*/ 71 h 281"/>
                <a:gd name="T4" fmla="*/ 49 w 199"/>
                <a:gd name="T5" fmla="*/ 62 h 281"/>
                <a:gd name="T6" fmla="*/ 37 w 199"/>
                <a:gd name="T7" fmla="*/ 42 h 281"/>
                <a:gd name="T8" fmla="*/ 11 w 199"/>
                <a:gd name="T9" fmla="*/ 0 h 281"/>
                <a:gd name="T10" fmla="*/ 0 w 199"/>
                <a:gd name="T11" fmla="*/ 14 h 281"/>
                <a:gd name="T12" fmla="*/ 0 w 199"/>
                <a:gd name="T13" fmla="*/ 14 h 281"/>
                <a:gd name="T14" fmla="*/ 0 60000 65536"/>
                <a:gd name="T15" fmla="*/ 0 60000 65536"/>
                <a:gd name="T16" fmla="*/ 0 60000 65536"/>
                <a:gd name="T17" fmla="*/ 0 60000 65536"/>
                <a:gd name="T18" fmla="*/ 0 60000 65536"/>
                <a:gd name="T19" fmla="*/ 0 60000 65536"/>
                <a:gd name="T20" fmla="*/ 0 60000 65536"/>
                <a:gd name="T21" fmla="*/ 0 w 199"/>
                <a:gd name="T22" fmla="*/ 0 h 281"/>
                <a:gd name="T23" fmla="*/ 199 w 199"/>
                <a:gd name="T24" fmla="*/ 281 h 28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281">
                  <a:moveTo>
                    <a:pt x="0" y="55"/>
                  </a:moveTo>
                  <a:lnTo>
                    <a:pt x="158" y="281"/>
                  </a:lnTo>
                  <a:lnTo>
                    <a:pt x="199" y="247"/>
                  </a:lnTo>
                  <a:lnTo>
                    <a:pt x="150" y="165"/>
                  </a:lnTo>
                  <a:lnTo>
                    <a:pt x="45" y="0"/>
                  </a:lnTo>
                  <a:lnTo>
                    <a:pt x="0" y="55"/>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0" name="Freeform 29">
              <a:extLst>
                <a:ext uri="{FF2B5EF4-FFF2-40B4-BE49-F238E27FC236}">
                  <a16:creationId xmlns:a16="http://schemas.microsoft.com/office/drawing/2014/main" id="{3DE6D1A7-F3FC-4317-B04B-4FF9A6FF25EF}"/>
                </a:ext>
              </a:extLst>
            </p:cNvPr>
            <p:cNvSpPr>
              <a:spLocks/>
            </p:cNvSpPr>
            <p:nvPr/>
          </p:nvSpPr>
          <p:spPr bwMode="auto">
            <a:xfrm>
              <a:off x="4962" y="2994"/>
              <a:ext cx="201" cy="213"/>
            </a:xfrm>
            <a:custGeom>
              <a:avLst/>
              <a:gdLst>
                <a:gd name="T0" fmla="*/ 0 w 403"/>
                <a:gd name="T1" fmla="*/ 29 h 427"/>
                <a:gd name="T2" fmla="*/ 8 w 403"/>
                <a:gd name="T3" fmla="*/ 49 h 427"/>
                <a:gd name="T4" fmla="*/ 17 w 403"/>
                <a:gd name="T5" fmla="*/ 71 h 427"/>
                <a:gd name="T6" fmla="*/ 33 w 403"/>
                <a:gd name="T7" fmla="*/ 68 h 427"/>
                <a:gd name="T8" fmla="*/ 45 w 403"/>
                <a:gd name="T9" fmla="*/ 65 h 427"/>
                <a:gd name="T10" fmla="*/ 49 w 403"/>
                <a:gd name="T11" fmla="*/ 85 h 427"/>
                <a:gd name="T12" fmla="*/ 53 w 403"/>
                <a:gd name="T13" fmla="*/ 83 h 427"/>
                <a:gd name="T14" fmla="*/ 64 w 403"/>
                <a:gd name="T15" fmla="*/ 87 h 427"/>
                <a:gd name="T16" fmla="*/ 78 w 403"/>
                <a:gd name="T17" fmla="*/ 91 h 427"/>
                <a:gd name="T18" fmla="*/ 81 w 403"/>
                <a:gd name="T19" fmla="*/ 96 h 427"/>
                <a:gd name="T20" fmla="*/ 82 w 403"/>
                <a:gd name="T21" fmla="*/ 106 h 427"/>
                <a:gd name="T22" fmla="*/ 85 w 403"/>
                <a:gd name="T23" fmla="*/ 104 h 427"/>
                <a:gd name="T24" fmla="*/ 95 w 403"/>
                <a:gd name="T25" fmla="*/ 93 h 427"/>
                <a:gd name="T26" fmla="*/ 100 w 403"/>
                <a:gd name="T27" fmla="*/ 87 h 427"/>
                <a:gd name="T28" fmla="*/ 100 w 403"/>
                <a:gd name="T29" fmla="*/ 80 h 427"/>
                <a:gd name="T30" fmla="*/ 98 w 403"/>
                <a:gd name="T31" fmla="*/ 64 h 427"/>
                <a:gd name="T32" fmla="*/ 95 w 403"/>
                <a:gd name="T33" fmla="*/ 60 h 427"/>
                <a:gd name="T34" fmla="*/ 94 w 403"/>
                <a:gd name="T35" fmla="*/ 55 h 427"/>
                <a:gd name="T36" fmla="*/ 87 w 403"/>
                <a:gd name="T37" fmla="*/ 51 h 427"/>
                <a:gd name="T38" fmla="*/ 86 w 403"/>
                <a:gd name="T39" fmla="*/ 48 h 427"/>
                <a:gd name="T40" fmla="*/ 84 w 403"/>
                <a:gd name="T41" fmla="*/ 47 h 427"/>
                <a:gd name="T42" fmla="*/ 83 w 403"/>
                <a:gd name="T43" fmla="*/ 38 h 427"/>
                <a:gd name="T44" fmla="*/ 77 w 403"/>
                <a:gd name="T45" fmla="*/ 36 h 427"/>
                <a:gd name="T46" fmla="*/ 75 w 403"/>
                <a:gd name="T47" fmla="*/ 30 h 427"/>
                <a:gd name="T48" fmla="*/ 68 w 403"/>
                <a:gd name="T49" fmla="*/ 24 h 427"/>
                <a:gd name="T50" fmla="*/ 67 w 403"/>
                <a:gd name="T51" fmla="*/ 18 h 427"/>
                <a:gd name="T52" fmla="*/ 61 w 403"/>
                <a:gd name="T53" fmla="*/ 12 h 427"/>
                <a:gd name="T54" fmla="*/ 59 w 403"/>
                <a:gd name="T55" fmla="*/ 2 h 427"/>
                <a:gd name="T56" fmla="*/ 55 w 403"/>
                <a:gd name="T57" fmla="*/ 0 h 427"/>
                <a:gd name="T58" fmla="*/ 48 w 403"/>
                <a:gd name="T59" fmla="*/ 0 h 427"/>
                <a:gd name="T60" fmla="*/ 44 w 403"/>
                <a:gd name="T61" fmla="*/ 4 h 427"/>
                <a:gd name="T62" fmla="*/ 43 w 403"/>
                <a:gd name="T63" fmla="*/ 9 h 427"/>
                <a:gd name="T64" fmla="*/ 39 w 403"/>
                <a:gd name="T65" fmla="*/ 11 h 427"/>
                <a:gd name="T66" fmla="*/ 32 w 403"/>
                <a:gd name="T67" fmla="*/ 15 h 427"/>
                <a:gd name="T68" fmla="*/ 30 w 403"/>
                <a:gd name="T69" fmla="*/ 11 h 427"/>
                <a:gd name="T70" fmla="*/ 20 w 403"/>
                <a:gd name="T71" fmla="*/ 17 h 427"/>
                <a:gd name="T72" fmla="*/ 11 w 403"/>
                <a:gd name="T73" fmla="*/ 32 h 427"/>
                <a:gd name="T74" fmla="*/ 0 w 403"/>
                <a:gd name="T75" fmla="*/ 29 h 427"/>
                <a:gd name="T76" fmla="*/ 0 w 403"/>
                <a:gd name="T77" fmla="*/ 29 h 42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03"/>
                <a:gd name="T118" fmla="*/ 0 h 427"/>
                <a:gd name="T119" fmla="*/ 403 w 403"/>
                <a:gd name="T120" fmla="*/ 427 h 42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03" h="427">
                  <a:moveTo>
                    <a:pt x="0" y="118"/>
                  </a:moveTo>
                  <a:lnTo>
                    <a:pt x="34" y="196"/>
                  </a:lnTo>
                  <a:lnTo>
                    <a:pt x="71" y="285"/>
                  </a:lnTo>
                  <a:lnTo>
                    <a:pt x="134" y="275"/>
                  </a:lnTo>
                  <a:lnTo>
                    <a:pt x="183" y="262"/>
                  </a:lnTo>
                  <a:lnTo>
                    <a:pt x="197" y="343"/>
                  </a:lnTo>
                  <a:lnTo>
                    <a:pt x="215" y="335"/>
                  </a:lnTo>
                  <a:lnTo>
                    <a:pt x="259" y="348"/>
                  </a:lnTo>
                  <a:lnTo>
                    <a:pt x="314" y="366"/>
                  </a:lnTo>
                  <a:lnTo>
                    <a:pt x="325" y="385"/>
                  </a:lnTo>
                  <a:lnTo>
                    <a:pt x="330" y="427"/>
                  </a:lnTo>
                  <a:lnTo>
                    <a:pt x="343" y="417"/>
                  </a:lnTo>
                  <a:lnTo>
                    <a:pt x="380" y="374"/>
                  </a:lnTo>
                  <a:lnTo>
                    <a:pt x="403" y="349"/>
                  </a:lnTo>
                  <a:lnTo>
                    <a:pt x="403" y="320"/>
                  </a:lnTo>
                  <a:lnTo>
                    <a:pt x="395" y="259"/>
                  </a:lnTo>
                  <a:lnTo>
                    <a:pt x="380" y="240"/>
                  </a:lnTo>
                  <a:lnTo>
                    <a:pt x="379" y="223"/>
                  </a:lnTo>
                  <a:lnTo>
                    <a:pt x="349" y="207"/>
                  </a:lnTo>
                  <a:lnTo>
                    <a:pt x="345" y="193"/>
                  </a:lnTo>
                  <a:lnTo>
                    <a:pt x="336" y="191"/>
                  </a:lnTo>
                  <a:lnTo>
                    <a:pt x="335" y="154"/>
                  </a:lnTo>
                  <a:lnTo>
                    <a:pt x="311" y="144"/>
                  </a:lnTo>
                  <a:lnTo>
                    <a:pt x="302" y="123"/>
                  </a:lnTo>
                  <a:lnTo>
                    <a:pt x="273" y="96"/>
                  </a:lnTo>
                  <a:lnTo>
                    <a:pt x="268" y="73"/>
                  </a:lnTo>
                  <a:lnTo>
                    <a:pt x="246" y="49"/>
                  </a:lnTo>
                  <a:lnTo>
                    <a:pt x="238" y="11"/>
                  </a:lnTo>
                  <a:lnTo>
                    <a:pt x="222" y="0"/>
                  </a:lnTo>
                  <a:lnTo>
                    <a:pt x="194" y="3"/>
                  </a:lnTo>
                  <a:lnTo>
                    <a:pt x="178" y="16"/>
                  </a:lnTo>
                  <a:lnTo>
                    <a:pt x="175" y="36"/>
                  </a:lnTo>
                  <a:lnTo>
                    <a:pt x="157" y="44"/>
                  </a:lnTo>
                  <a:lnTo>
                    <a:pt x="131" y="63"/>
                  </a:lnTo>
                  <a:lnTo>
                    <a:pt x="123" y="45"/>
                  </a:lnTo>
                  <a:lnTo>
                    <a:pt x="82" y="68"/>
                  </a:lnTo>
                  <a:lnTo>
                    <a:pt x="47" y="130"/>
                  </a:lnTo>
                  <a:lnTo>
                    <a:pt x="0" y="118"/>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1" name="Freeform 30">
              <a:extLst>
                <a:ext uri="{FF2B5EF4-FFF2-40B4-BE49-F238E27FC236}">
                  <a16:creationId xmlns:a16="http://schemas.microsoft.com/office/drawing/2014/main" id="{76691626-5806-4FA3-BA7D-30E8BA822239}"/>
                </a:ext>
              </a:extLst>
            </p:cNvPr>
            <p:cNvSpPr>
              <a:spLocks/>
            </p:cNvSpPr>
            <p:nvPr/>
          </p:nvSpPr>
          <p:spPr bwMode="auto">
            <a:xfrm>
              <a:off x="4906" y="3135"/>
              <a:ext cx="222" cy="162"/>
            </a:xfrm>
            <a:custGeom>
              <a:avLst/>
              <a:gdLst>
                <a:gd name="T0" fmla="*/ 0 w 444"/>
                <a:gd name="T1" fmla="*/ 30 h 324"/>
                <a:gd name="T2" fmla="*/ 28 w 444"/>
                <a:gd name="T3" fmla="*/ 17 h 324"/>
                <a:gd name="T4" fmla="*/ 45 w 444"/>
                <a:gd name="T5" fmla="*/ 0 h 324"/>
                <a:gd name="T6" fmla="*/ 54 w 444"/>
                <a:gd name="T7" fmla="*/ 17 h 324"/>
                <a:gd name="T8" fmla="*/ 59 w 444"/>
                <a:gd name="T9" fmla="*/ 23 h 324"/>
                <a:gd name="T10" fmla="*/ 69 w 444"/>
                <a:gd name="T11" fmla="*/ 22 h 324"/>
                <a:gd name="T12" fmla="*/ 77 w 444"/>
                <a:gd name="T13" fmla="*/ 20 h 324"/>
                <a:gd name="T14" fmla="*/ 83 w 444"/>
                <a:gd name="T15" fmla="*/ 14 h 324"/>
                <a:gd name="T16" fmla="*/ 88 w 444"/>
                <a:gd name="T17" fmla="*/ 15 h 324"/>
                <a:gd name="T18" fmla="*/ 95 w 444"/>
                <a:gd name="T19" fmla="*/ 18 h 324"/>
                <a:gd name="T20" fmla="*/ 109 w 444"/>
                <a:gd name="T21" fmla="*/ 21 h 324"/>
                <a:gd name="T22" fmla="*/ 111 w 444"/>
                <a:gd name="T23" fmla="*/ 29 h 324"/>
                <a:gd name="T24" fmla="*/ 108 w 444"/>
                <a:gd name="T25" fmla="*/ 38 h 324"/>
                <a:gd name="T26" fmla="*/ 103 w 444"/>
                <a:gd name="T27" fmla="*/ 47 h 324"/>
                <a:gd name="T28" fmla="*/ 94 w 444"/>
                <a:gd name="T29" fmla="*/ 62 h 324"/>
                <a:gd name="T30" fmla="*/ 86 w 444"/>
                <a:gd name="T31" fmla="*/ 69 h 324"/>
                <a:gd name="T32" fmla="*/ 66 w 444"/>
                <a:gd name="T33" fmla="*/ 81 h 324"/>
                <a:gd name="T34" fmla="*/ 52 w 444"/>
                <a:gd name="T35" fmla="*/ 81 h 324"/>
                <a:gd name="T36" fmla="*/ 36 w 444"/>
                <a:gd name="T37" fmla="*/ 73 h 324"/>
                <a:gd name="T38" fmla="*/ 31 w 444"/>
                <a:gd name="T39" fmla="*/ 69 h 324"/>
                <a:gd name="T40" fmla="*/ 16 w 444"/>
                <a:gd name="T41" fmla="*/ 47 h 324"/>
                <a:gd name="T42" fmla="*/ 0 w 444"/>
                <a:gd name="T43" fmla="*/ 30 h 324"/>
                <a:gd name="T44" fmla="*/ 0 w 444"/>
                <a:gd name="T45" fmla="*/ 30 h 32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44"/>
                <a:gd name="T70" fmla="*/ 0 h 324"/>
                <a:gd name="T71" fmla="*/ 444 w 444"/>
                <a:gd name="T72" fmla="*/ 324 h 32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44" h="324">
                  <a:moveTo>
                    <a:pt x="0" y="120"/>
                  </a:moveTo>
                  <a:lnTo>
                    <a:pt x="109" y="68"/>
                  </a:lnTo>
                  <a:lnTo>
                    <a:pt x="180" y="0"/>
                  </a:lnTo>
                  <a:lnTo>
                    <a:pt x="215" y="65"/>
                  </a:lnTo>
                  <a:lnTo>
                    <a:pt x="235" y="89"/>
                  </a:lnTo>
                  <a:lnTo>
                    <a:pt x="275" y="88"/>
                  </a:lnTo>
                  <a:lnTo>
                    <a:pt x="308" y="78"/>
                  </a:lnTo>
                  <a:lnTo>
                    <a:pt x="330" y="54"/>
                  </a:lnTo>
                  <a:lnTo>
                    <a:pt x="350" y="57"/>
                  </a:lnTo>
                  <a:lnTo>
                    <a:pt x="380" y="71"/>
                  </a:lnTo>
                  <a:lnTo>
                    <a:pt x="434" y="84"/>
                  </a:lnTo>
                  <a:lnTo>
                    <a:pt x="444" y="115"/>
                  </a:lnTo>
                  <a:lnTo>
                    <a:pt x="432" y="149"/>
                  </a:lnTo>
                  <a:lnTo>
                    <a:pt x="410" y="186"/>
                  </a:lnTo>
                  <a:lnTo>
                    <a:pt x="374" y="246"/>
                  </a:lnTo>
                  <a:lnTo>
                    <a:pt x="342" y="275"/>
                  </a:lnTo>
                  <a:lnTo>
                    <a:pt x="264" y="324"/>
                  </a:lnTo>
                  <a:lnTo>
                    <a:pt x="207" y="324"/>
                  </a:lnTo>
                  <a:lnTo>
                    <a:pt x="141" y="291"/>
                  </a:lnTo>
                  <a:lnTo>
                    <a:pt x="122" y="275"/>
                  </a:lnTo>
                  <a:lnTo>
                    <a:pt x="62" y="186"/>
                  </a:lnTo>
                  <a:lnTo>
                    <a:pt x="0" y="12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2" name="Freeform 31">
              <a:extLst>
                <a:ext uri="{FF2B5EF4-FFF2-40B4-BE49-F238E27FC236}">
                  <a16:creationId xmlns:a16="http://schemas.microsoft.com/office/drawing/2014/main" id="{1F229E96-5D8D-45ED-8D18-C7459D95848C}"/>
                </a:ext>
              </a:extLst>
            </p:cNvPr>
            <p:cNvSpPr>
              <a:spLocks/>
            </p:cNvSpPr>
            <p:nvPr/>
          </p:nvSpPr>
          <p:spPr bwMode="auto">
            <a:xfrm>
              <a:off x="4907" y="3159"/>
              <a:ext cx="214" cy="139"/>
            </a:xfrm>
            <a:custGeom>
              <a:avLst/>
              <a:gdLst>
                <a:gd name="T0" fmla="*/ 33 w 427"/>
                <a:gd name="T1" fmla="*/ 0 h 276"/>
                <a:gd name="T2" fmla="*/ 44 w 427"/>
                <a:gd name="T3" fmla="*/ 16 h 276"/>
                <a:gd name="T4" fmla="*/ 51 w 427"/>
                <a:gd name="T5" fmla="*/ 38 h 276"/>
                <a:gd name="T6" fmla="*/ 57 w 427"/>
                <a:gd name="T7" fmla="*/ 48 h 276"/>
                <a:gd name="T8" fmla="*/ 53 w 427"/>
                <a:gd name="T9" fmla="*/ 23 h 276"/>
                <a:gd name="T10" fmla="*/ 44 w 427"/>
                <a:gd name="T11" fmla="*/ 6 h 276"/>
                <a:gd name="T12" fmla="*/ 58 w 427"/>
                <a:gd name="T13" fmla="*/ 24 h 276"/>
                <a:gd name="T14" fmla="*/ 61 w 427"/>
                <a:gd name="T15" fmla="*/ 30 h 276"/>
                <a:gd name="T16" fmla="*/ 73 w 427"/>
                <a:gd name="T17" fmla="*/ 27 h 276"/>
                <a:gd name="T18" fmla="*/ 87 w 427"/>
                <a:gd name="T19" fmla="*/ 21 h 276"/>
                <a:gd name="T20" fmla="*/ 79 w 427"/>
                <a:gd name="T21" fmla="*/ 34 h 276"/>
                <a:gd name="T22" fmla="*/ 87 w 427"/>
                <a:gd name="T23" fmla="*/ 30 h 276"/>
                <a:gd name="T24" fmla="*/ 99 w 427"/>
                <a:gd name="T25" fmla="*/ 21 h 276"/>
                <a:gd name="T26" fmla="*/ 89 w 427"/>
                <a:gd name="T27" fmla="*/ 39 h 276"/>
                <a:gd name="T28" fmla="*/ 96 w 427"/>
                <a:gd name="T29" fmla="*/ 37 h 276"/>
                <a:gd name="T30" fmla="*/ 107 w 427"/>
                <a:gd name="T31" fmla="*/ 25 h 276"/>
                <a:gd name="T32" fmla="*/ 99 w 427"/>
                <a:gd name="T33" fmla="*/ 43 h 276"/>
                <a:gd name="T34" fmla="*/ 89 w 427"/>
                <a:gd name="T35" fmla="*/ 55 h 276"/>
                <a:gd name="T36" fmla="*/ 81 w 427"/>
                <a:gd name="T37" fmla="*/ 60 h 276"/>
                <a:gd name="T38" fmla="*/ 64 w 427"/>
                <a:gd name="T39" fmla="*/ 70 h 276"/>
                <a:gd name="T40" fmla="*/ 47 w 427"/>
                <a:gd name="T41" fmla="*/ 68 h 276"/>
                <a:gd name="T42" fmla="*/ 34 w 427"/>
                <a:gd name="T43" fmla="*/ 61 h 276"/>
                <a:gd name="T44" fmla="*/ 20 w 427"/>
                <a:gd name="T45" fmla="*/ 44 h 276"/>
                <a:gd name="T46" fmla="*/ 14 w 427"/>
                <a:gd name="T47" fmla="*/ 31 h 276"/>
                <a:gd name="T48" fmla="*/ 5 w 427"/>
                <a:gd name="T49" fmla="*/ 24 h 276"/>
                <a:gd name="T50" fmla="*/ 0 w 427"/>
                <a:gd name="T51" fmla="*/ 18 h 276"/>
                <a:gd name="T52" fmla="*/ 33 w 427"/>
                <a:gd name="T53" fmla="*/ 0 h 276"/>
                <a:gd name="T54" fmla="*/ 33 w 427"/>
                <a:gd name="T55" fmla="*/ 0 h 27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27"/>
                <a:gd name="T85" fmla="*/ 0 h 276"/>
                <a:gd name="T86" fmla="*/ 427 w 427"/>
                <a:gd name="T87" fmla="*/ 276 h 276"/>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27" h="276">
                  <a:moveTo>
                    <a:pt x="129" y="0"/>
                  </a:moveTo>
                  <a:lnTo>
                    <a:pt x="173" y="64"/>
                  </a:lnTo>
                  <a:lnTo>
                    <a:pt x="204" y="148"/>
                  </a:lnTo>
                  <a:lnTo>
                    <a:pt x="226" y="191"/>
                  </a:lnTo>
                  <a:lnTo>
                    <a:pt x="212" y="90"/>
                  </a:lnTo>
                  <a:lnTo>
                    <a:pt x="176" y="21"/>
                  </a:lnTo>
                  <a:lnTo>
                    <a:pt x="230" y="93"/>
                  </a:lnTo>
                  <a:lnTo>
                    <a:pt x="243" y="119"/>
                  </a:lnTo>
                  <a:lnTo>
                    <a:pt x="291" y="106"/>
                  </a:lnTo>
                  <a:lnTo>
                    <a:pt x="346" y="82"/>
                  </a:lnTo>
                  <a:lnTo>
                    <a:pt x="314" y="134"/>
                  </a:lnTo>
                  <a:lnTo>
                    <a:pt x="348" y="119"/>
                  </a:lnTo>
                  <a:lnTo>
                    <a:pt x="395" y="82"/>
                  </a:lnTo>
                  <a:lnTo>
                    <a:pt x="353" y="153"/>
                  </a:lnTo>
                  <a:lnTo>
                    <a:pt x="383" y="144"/>
                  </a:lnTo>
                  <a:lnTo>
                    <a:pt x="427" y="98"/>
                  </a:lnTo>
                  <a:lnTo>
                    <a:pt x="393" y="168"/>
                  </a:lnTo>
                  <a:lnTo>
                    <a:pt x="353" y="218"/>
                  </a:lnTo>
                  <a:lnTo>
                    <a:pt x="322" y="237"/>
                  </a:lnTo>
                  <a:lnTo>
                    <a:pt x="254" y="276"/>
                  </a:lnTo>
                  <a:lnTo>
                    <a:pt x="186" y="270"/>
                  </a:lnTo>
                  <a:lnTo>
                    <a:pt x="134" y="241"/>
                  </a:lnTo>
                  <a:lnTo>
                    <a:pt x="79" y="173"/>
                  </a:lnTo>
                  <a:lnTo>
                    <a:pt x="56" y="124"/>
                  </a:lnTo>
                  <a:lnTo>
                    <a:pt x="18" y="95"/>
                  </a:lnTo>
                  <a:lnTo>
                    <a:pt x="0" y="71"/>
                  </a:lnTo>
                  <a:lnTo>
                    <a:pt x="129"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3" name="Freeform 32">
              <a:extLst>
                <a:ext uri="{FF2B5EF4-FFF2-40B4-BE49-F238E27FC236}">
                  <a16:creationId xmlns:a16="http://schemas.microsoft.com/office/drawing/2014/main" id="{ECD7BC3C-4B7F-4B72-BBFA-5A1B7F53CFBA}"/>
                </a:ext>
              </a:extLst>
            </p:cNvPr>
            <p:cNvSpPr>
              <a:spLocks/>
            </p:cNvSpPr>
            <p:nvPr/>
          </p:nvSpPr>
          <p:spPr bwMode="auto">
            <a:xfrm>
              <a:off x="4437" y="2842"/>
              <a:ext cx="564" cy="492"/>
            </a:xfrm>
            <a:custGeom>
              <a:avLst/>
              <a:gdLst>
                <a:gd name="T0" fmla="*/ 0 w 1128"/>
                <a:gd name="T1" fmla="*/ 194 h 983"/>
                <a:gd name="T2" fmla="*/ 18 w 1128"/>
                <a:gd name="T3" fmla="*/ 196 h 983"/>
                <a:gd name="T4" fmla="*/ 49 w 1128"/>
                <a:gd name="T5" fmla="*/ 207 h 983"/>
                <a:gd name="T6" fmla="*/ 81 w 1128"/>
                <a:gd name="T7" fmla="*/ 219 h 983"/>
                <a:gd name="T8" fmla="*/ 103 w 1128"/>
                <a:gd name="T9" fmla="*/ 230 h 983"/>
                <a:gd name="T10" fmla="*/ 127 w 1128"/>
                <a:gd name="T11" fmla="*/ 237 h 983"/>
                <a:gd name="T12" fmla="*/ 134 w 1128"/>
                <a:gd name="T13" fmla="*/ 246 h 983"/>
                <a:gd name="T14" fmla="*/ 157 w 1128"/>
                <a:gd name="T15" fmla="*/ 241 h 983"/>
                <a:gd name="T16" fmla="*/ 204 w 1128"/>
                <a:gd name="T17" fmla="*/ 216 h 983"/>
                <a:gd name="T18" fmla="*/ 213 w 1128"/>
                <a:gd name="T19" fmla="*/ 194 h 983"/>
                <a:gd name="T20" fmla="*/ 212 w 1128"/>
                <a:gd name="T21" fmla="*/ 186 h 983"/>
                <a:gd name="T22" fmla="*/ 252 w 1128"/>
                <a:gd name="T23" fmla="*/ 167 h 983"/>
                <a:gd name="T24" fmla="*/ 282 w 1128"/>
                <a:gd name="T25" fmla="*/ 144 h 983"/>
                <a:gd name="T26" fmla="*/ 276 w 1128"/>
                <a:gd name="T27" fmla="*/ 135 h 983"/>
                <a:gd name="T28" fmla="*/ 275 w 1128"/>
                <a:gd name="T29" fmla="*/ 126 h 983"/>
                <a:gd name="T30" fmla="*/ 265 w 1128"/>
                <a:gd name="T31" fmla="*/ 114 h 983"/>
                <a:gd name="T32" fmla="*/ 263 w 1128"/>
                <a:gd name="T33" fmla="*/ 108 h 983"/>
                <a:gd name="T34" fmla="*/ 258 w 1128"/>
                <a:gd name="T35" fmla="*/ 99 h 983"/>
                <a:gd name="T36" fmla="*/ 261 w 1128"/>
                <a:gd name="T37" fmla="*/ 94 h 983"/>
                <a:gd name="T38" fmla="*/ 256 w 1128"/>
                <a:gd name="T39" fmla="*/ 87 h 983"/>
                <a:gd name="T40" fmla="*/ 258 w 1128"/>
                <a:gd name="T41" fmla="*/ 82 h 983"/>
                <a:gd name="T42" fmla="*/ 251 w 1128"/>
                <a:gd name="T43" fmla="*/ 72 h 983"/>
                <a:gd name="T44" fmla="*/ 245 w 1128"/>
                <a:gd name="T45" fmla="*/ 61 h 983"/>
                <a:gd name="T46" fmla="*/ 230 w 1128"/>
                <a:gd name="T47" fmla="*/ 41 h 983"/>
                <a:gd name="T48" fmla="*/ 199 w 1128"/>
                <a:gd name="T49" fmla="*/ 0 h 983"/>
                <a:gd name="T50" fmla="*/ 181 w 1128"/>
                <a:gd name="T51" fmla="*/ 10 h 983"/>
                <a:gd name="T52" fmla="*/ 170 w 1128"/>
                <a:gd name="T53" fmla="*/ 8 h 983"/>
                <a:gd name="T54" fmla="*/ 160 w 1128"/>
                <a:gd name="T55" fmla="*/ 13 h 983"/>
                <a:gd name="T56" fmla="*/ 152 w 1128"/>
                <a:gd name="T57" fmla="*/ 20 h 983"/>
                <a:gd name="T58" fmla="*/ 135 w 1128"/>
                <a:gd name="T59" fmla="*/ 36 h 983"/>
                <a:gd name="T60" fmla="*/ 107 w 1128"/>
                <a:gd name="T61" fmla="*/ 71 h 983"/>
                <a:gd name="T62" fmla="*/ 71 w 1128"/>
                <a:gd name="T63" fmla="*/ 119 h 983"/>
                <a:gd name="T64" fmla="*/ 39 w 1128"/>
                <a:gd name="T65" fmla="*/ 143 h 983"/>
                <a:gd name="T66" fmla="*/ 18 w 1128"/>
                <a:gd name="T67" fmla="*/ 162 h 983"/>
                <a:gd name="T68" fmla="*/ 4 w 1128"/>
                <a:gd name="T69" fmla="*/ 177 h 983"/>
                <a:gd name="T70" fmla="*/ 0 w 1128"/>
                <a:gd name="T71" fmla="*/ 194 h 983"/>
                <a:gd name="T72" fmla="*/ 0 w 1128"/>
                <a:gd name="T73" fmla="*/ 194 h 9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28"/>
                <a:gd name="T112" fmla="*/ 0 h 983"/>
                <a:gd name="T113" fmla="*/ 1128 w 1128"/>
                <a:gd name="T114" fmla="*/ 983 h 9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28" h="983">
                  <a:moveTo>
                    <a:pt x="0" y="774"/>
                  </a:moveTo>
                  <a:lnTo>
                    <a:pt x="72" y="784"/>
                  </a:lnTo>
                  <a:lnTo>
                    <a:pt x="194" y="826"/>
                  </a:lnTo>
                  <a:lnTo>
                    <a:pt x="322" y="876"/>
                  </a:lnTo>
                  <a:lnTo>
                    <a:pt x="412" y="917"/>
                  </a:lnTo>
                  <a:lnTo>
                    <a:pt x="508" y="947"/>
                  </a:lnTo>
                  <a:lnTo>
                    <a:pt x="534" y="983"/>
                  </a:lnTo>
                  <a:lnTo>
                    <a:pt x="628" y="964"/>
                  </a:lnTo>
                  <a:lnTo>
                    <a:pt x="814" y="863"/>
                  </a:lnTo>
                  <a:lnTo>
                    <a:pt x="851" y="774"/>
                  </a:lnTo>
                  <a:lnTo>
                    <a:pt x="846" y="744"/>
                  </a:lnTo>
                  <a:lnTo>
                    <a:pt x="1005" y="668"/>
                  </a:lnTo>
                  <a:lnTo>
                    <a:pt x="1128" y="575"/>
                  </a:lnTo>
                  <a:lnTo>
                    <a:pt x="1102" y="538"/>
                  </a:lnTo>
                  <a:lnTo>
                    <a:pt x="1097" y="503"/>
                  </a:lnTo>
                  <a:lnTo>
                    <a:pt x="1058" y="453"/>
                  </a:lnTo>
                  <a:lnTo>
                    <a:pt x="1051" y="432"/>
                  </a:lnTo>
                  <a:lnTo>
                    <a:pt x="1030" y="396"/>
                  </a:lnTo>
                  <a:lnTo>
                    <a:pt x="1043" y="373"/>
                  </a:lnTo>
                  <a:lnTo>
                    <a:pt x="1024" y="346"/>
                  </a:lnTo>
                  <a:lnTo>
                    <a:pt x="1029" y="326"/>
                  </a:lnTo>
                  <a:lnTo>
                    <a:pt x="1001" y="288"/>
                  </a:lnTo>
                  <a:lnTo>
                    <a:pt x="979" y="241"/>
                  </a:lnTo>
                  <a:lnTo>
                    <a:pt x="919" y="161"/>
                  </a:lnTo>
                  <a:lnTo>
                    <a:pt x="793" y="0"/>
                  </a:lnTo>
                  <a:lnTo>
                    <a:pt x="721" y="37"/>
                  </a:lnTo>
                  <a:lnTo>
                    <a:pt x="679" y="32"/>
                  </a:lnTo>
                  <a:lnTo>
                    <a:pt x="639" y="51"/>
                  </a:lnTo>
                  <a:lnTo>
                    <a:pt x="606" y="77"/>
                  </a:lnTo>
                  <a:lnTo>
                    <a:pt x="537" y="144"/>
                  </a:lnTo>
                  <a:lnTo>
                    <a:pt x="425" y="281"/>
                  </a:lnTo>
                  <a:lnTo>
                    <a:pt x="284" y="474"/>
                  </a:lnTo>
                  <a:lnTo>
                    <a:pt x="155" y="571"/>
                  </a:lnTo>
                  <a:lnTo>
                    <a:pt x="71" y="645"/>
                  </a:lnTo>
                  <a:lnTo>
                    <a:pt x="14" y="708"/>
                  </a:lnTo>
                  <a:lnTo>
                    <a:pt x="0" y="774"/>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4" name="Freeform 33">
              <a:extLst>
                <a:ext uri="{FF2B5EF4-FFF2-40B4-BE49-F238E27FC236}">
                  <a16:creationId xmlns:a16="http://schemas.microsoft.com/office/drawing/2014/main" id="{8EE4AAF3-73FF-480D-80D7-C2A02164A06D}"/>
                </a:ext>
              </a:extLst>
            </p:cNvPr>
            <p:cNvSpPr>
              <a:spLocks/>
            </p:cNvSpPr>
            <p:nvPr/>
          </p:nvSpPr>
          <p:spPr bwMode="auto">
            <a:xfrm>
              <a:off x="4837" y="2761"/>
              <a:ext cx="171" cy="199"/>
            </a:xfrm>
            <a:custGeom>
              <a:avLst/>
              <a:gdLst>
                <a:gd name="T0" fmla="*/ 21 w 341"/>
                <a:gd name="T1" fmla="*/ 0 h 398"/>
                <a:gd name="T2" fmla="*/ 0 w 341"/>
                <a:gd name="T3" fmla="*/ 44 h 398"/>
                <a:gd name="T4" fmla="*/ 6 w 341"/>
                <a:gd name="T5" fmla="*/ 62 h 398"/>
                <a:gd name="T6" fmla="*/ 30 w 341"/>
                <a:gd name="T7" fmla="*/ 84 h 398"/>
                <a:gd name="T8" fmla="*/ 43 w 341"/>
                <a:gd name="T9" fmla="*/ 100 h 398"/>
                <a:gd name="T10" fmla="*/ 53 w 341"/>
                <a:gd name="T11" fmla="*/ 79 h 398"/>
                <a:gd name="T12" fmla="*/ 64 w 341"/>
                <a:gd name="T13" fmla="*/ 71 h 398"/>
                <a:gd name="T14" fmla="*/ 77 w 341"/>
                <a:gd name="T15" fmla="*/ 55 h 398"/>
                <a:gd name="T16" fmla="*/ 77 w 341"/>
                <a:gd name="T17" fmla="*/ 41 h 398"/>
                <a:gd name="T18" fmla="*/ 84 w 341"/>
                <a:gd name="T19" fmla="*/ 32 h 398"/>
                <a:gd name="T20" fmla="*/ 86 w 341"/>
                <a:gd name="T21" fmla="*/ 20 h 398"/>
                <a:gd name="T22" fmla="*/ 73 w 341"/>
                <a:gd name="T23" fmla="*/ 14 h 398"/>
                <a:gd name="T24" fmla="*/ 49 w 341"/>
                <a:gd name="T25" fmla="*/ 8 h 398"/>
                <a:gd name="T26" fmla="*/ 29 w 341"/>
                <a:gd name="T27" fmla="*/ 3 h 398"/>
                <a:gd name="T28" fmla="*/ 21 w 341"/>
                <a:gd name="T29" fmla="*/ 0 h 398"/>
                <a:gd name="T30" fmla="*/ 21 w 341"/>
                <a:gd name="T31" fmla="*/ 0 h 39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1"/>
                <a:gd name="T49" fmla="*/ 0 h 398"/>
                <a:gd name="T50" fmla="*/ 341 w 341"/>
                <a:gd name="T51" fmla="*/ 398 h 39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1" h="398">
                  <a:moveTo>
                    <a:pt x="81" y="0"/>
                  </a:moveTo>
                  <a:lnTo>
                    <a:pt x="0" y="173"/>
                  </a:lnTo>
                  <a:lnTo>
                    <a:pt x="24" y="246"/>
                  </a:lnTo>
                  <a:lnTo>
                    <a:pt x="118" y="334"/>
                  </a:lnTo>
                  <a:lnTo>
                    <a:pt x="171" y="398"/>
                  </a:lnTo>
                  <a:lnTo>
                    <a:pt x="210" y="316"/>
                  </a:lnTo>
                  <a:lnTo>
                    <a:pt x="254" y="282"/>
                  </a:lnTo>
                  <a:lnTo>
                    <a:pt x="305" y="217"/>
                  </a:lnTo>
                  <a:lnTo>
                    <a:pt x="307" y="164"/>
                  </a:lnTo>
                  <a:lnTo>
                    <a:pt x="336" y="125"/>
                  </a:lnTo>
                  <a:lnTo>
                    <a:pt x="341" y="78"/>
                  </a:lnTo>
                  <a:lnTo>
                    <a:pt x="291" y="54"/>
                  </a:lnTo>
                  <a:lnTo>
                    <a:pt x="195" y="30"/>
                  </a:lnTo>
                  <a:lnTo>
                    <a:pt x="116" y="12"/>
                  </a:lnTo>
                  <a:lnTo>
                    <a:pt x="81"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5" name="Freeform 34">
              <a:extLst>
                <a:ext uri="{FF2B5EF4-FFF2-40B4-BE49-F238E27FC236}">
                  <a16:creationId xmlns:a16="http://schemas.microsoft.com/office/drawing/2014/main" id="{1F1D92B2-9F20-4E05-A02C-08B8D904C271}"/>
                </a:ext>
              </a:extLst>
            </p:cNvPr>
            <p:cNvSpPr>
              <a:spLocks/>
            </p:cNvSpPr>
            <p:nvPr/>
          </p:nvSpPr>
          <p:spPr bwMode="auto">
            <a:xfrm>
              <a:off x="4943" y="2804"/>
              <a:ext cx="25" cy="36"/>
            </a:xfrm>
            <a:custGeom>
              <a:avLst/>
              <a:gdLst>
                <a:gd name="T0" fmla="*/ 0 w 52"/>
                <a:gd name="T1" fmla="*/ 1 h 71"/>
                <a:gd name="T2" fmla="*/ 5 w 52"/>
                <a:gd name="T3" fmla="*/ 18 h 71"/>
                <a:gd name="T4" fmla="*/ 12 w 52"/>
                <a:gd name="T5" fmla="*/ 16 h 71"/>
                <a:gd name="T6" fmla="*/ 5 w 52"/>
                <a:gd name="T7" fmla="*/ 0 h 71"/>
                <a:gd name="T8" fmla="*/ 0 w 52"/>
                <a:gd name="T9" fmla="*/ 1 h 71"/>
                <a:gd name="T10" fmla="*/ 0 w 52"/>
                <a:gd name="T11" fmla="*/ 1 h 71"/>
                <a:gd name="T12" fmla="*/ 0 60000 65536"/>
                <a:gd name="T13" fmla="*/ 0 60000 65536"/>
                <a:gd name="T14" fmla="*/ 0 60000 65536"/>
                <a:gd name="T15" fmla="*/ 0 60000 65536"/>
                <a:gd name="T16" fmla="*/ 0 60000 65536"/>
                <a:gd name="T17" fmla="*/ 0 60000 65536"/>
                <a:gd name="T18" fmla="*/ 0 w 52"/>
                <a:gd name="T19" fmla="*/ 0 h 71"/>
                <a:gd name="T20" fmla="*/ 52 w 52"/>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52" h="71">
                  <a:moveTo>
                    <a:pt x="0" y="1"/>
                  </a:moveTo>
                  <a:lnTo>
                    <a:pt x="23" y="71"/>
                  </a:lnTo>
                  <a:lnTo>
                    <a:pt x="52" y="64"/>
                  </a:lnTo>
                  <a:lnTo>
                    <a:pt x="23" y="0"/>
                  </a:lnTo>
                  <a:lnTo>
                    <a:pt x="0" y="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6" name="Freeform 35">
              <a:extLst>
                <a:ext uri="{FF2B5EF4-FFF2-40B4-BE49-F238E27FC236}">
                  <a16:creationId xmlns:a16="http://schemas.microsoft.com/office/drawing/2014/main" id="{56664474-5BDC-4C29-9135-5DEB4DDEB937}"/>
                </a:ext>
              </a:extLst>
            </p:cNvPr>
            <p:cNvSpPr>
              <a:spLocks/>
            </p:cNvSpPr>
            <p:nvPr/>
          </p:nvSpPr>
          <p:spPr bwMode="auto">
            <a:xfrm>
              <a:off x="4841" y="2794"/>
              <a:ext cx="127" cy="99"/>
            </a:xfrm>
            <a:custGeom>
              <a:avLst/>
              <a:gdLst>
                <a:gd name="T0" fmla="*/ 20 w 254"/>
                <a:gd name="T1" fmla="*/ 2 h 199"/>
                <a:gd name="T2" fmla="*/ 17 w 254"/>
                <a:gd name="T3" fmla="*/ 12 h 199"/>
                <a:gd name="T4" fmla="*/ 17 w 254"/>
                <a:gd name="T5" fmla="*/ 24 h 199"/>
                <a:gd name="T6" fmla="*/ 20 w 254"/>
                <a:gd name="T7" fmla="*/ 30 h 199"/>
                <a:gd name="T8" fmla="*/ 21 w 254"/>
                <a:gd name="T9" fmla="*/ 17 h 199"/>
                <a:gd name="T10" fmla="*/ 25 w 254"/>
                <a:gd name="T11" fmla="*/ 21 h 199"/>
                <a:gd name="T12" fmla="*/ 28 w 254"/>
                <a:gd name="T13" fmla="*/ 21 h 199"/>
                <a:gd name="T14" fmla="*/ 36 w 254"/>
                <a:gd name="T15" fmla="*/ 21 h 199"/>
                <a:gd name="T16" fmla="*/ 35 w 254"/>
                <a:gd name="T17" fmla="*/ 9 h 199"/>
                <a:gd name="T18" fmla="*/ 38 w 254"/>
                <a:gd name="T19" fmla="*/ 6 h 199"/>
                <a:gd name="T20" fmla="*/ 44 w 254"/>
                <a:gd name="T21" fmla="*/ 8 h 199"/>
                <a:gd name="T22" fmla="*/ 48 w 254"/>
                <a:gd name="T23" fmla="*/ 17 h 199"/>
                <a:gd name="T24" fmla="*/ 41 w 254"/>
                <a:gd name="T25" fmla="*/ 16 h 199"/>
                <a:gd name="T26" fmla="*/ 40 w 254"/>
                <a:gd name="T27" fmla="*/ 21 h 199"/>
                <a:gd name="T28" fmla="*/ 48 w 254"/>
                <a:gd name="T29" fmla="*/ 21 h 199"/>
                <a:gd name="T30" fmla="*/ 52 w 254"/>
                <a:gd name="T31" fmla="*/ 23 h 199"/>
                <a:gd name="T32" fmla="*/ 56 w 254"/>
                <a:gd name="T33" fmla="*/ 22 h 199"/>
                <a:gd name="T34" fmla="*/ 60 w 254"/>
                <a:gd name="T35" fmla="*/ 16 h 199"/>
                <a:gd name="T36" fmla="*/ 64 w 254"/>
                <a:gd name="T37" fmla="*/ 24 h 199"/>
                <a:gd name="T38" fmla="*/ 63 w 254"/>
                <a:gd name="T39" fmla="*/ 28 h 199"/>
                <a:gd name="T40" fmla="*/ 58 w 254"/>
                <a:gd name="T41" fmla="*/ 26 h 199"/>
                <a:gd name="T42" fmla="*/ 54 w 254"/>
                <a:gd name="T43" fmla="*/ 29 h 199"/>
                <a:gd name="T44" fmla="*/ 46 w 254"/>
                <a:gd name="T45" fmla="*/ 26 h 199"/>
                <a:gd name="T46" fmla="*/ 41 w 254"/>
                <a:gd name="T47" fmla="*/ 26 h 199"/>
                <a:gd name="T48" fmla="*/ 33 w 254"/>
                <a:gd name="T49" fmla="*/ 34 h 199"/>
                <a:gd name="T50" fmla="*/ 34 w 254"/>
                <a:gd name="T51" fmla="*/ 38 h 199"/>
                <a:gd name="T52" fmla="*/ 25 w 254"/>
                <a:gd name="T53" fmla="*/ 31 h 199"/>
                <a:gd name="T54" fmla="*/ 24 w 254"/>
                <a:gd name="T55" fmla="*/ 42 h 199"/>
                <a:gd name="T56" fmla="*/ 18 w 254"/>
                <a:gd name="T57" fmla="*/ 49 h 199"/>
                <a:gd name="T58" fmla="*/ 0 w 254"/>
                <a:gd name="T59" fmla="*/ 34 h 199"/>
                <a:gd name="T60" fmla="*/ 2 w 254"/>
                <a:gd name="T61" fmla="*/ 23 h 199"/>
                <a:gd name="T62" fmla="*/ 14 w 254"/>
                <a:gd name="T63" fmla="*/ 0 h 199"/>
                <a:gd name="T64" fmla="*/ 20 w 254"/>
                <a:gd name="T65" fmla="*/ 2 h 199"/>
                <a:gd name="T66" fmla="*/ 20 w 254"/>
                <a:gd name="T67" fmla="*/ 2 h 1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4"/>
                <a:gd name="T103" fmla="*/ 0 h 199"/>
                <a:gd name="T104" fmla="*/ 254 w 254"/>
                <a:gd name="T105" fmla="*/ 199 h 1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4" h="199">
                  <a:moveTo>
                    <a:pt x="79" y="9"/>
                  </a:moveTo>
                  <a:lnTo>
                    <a:pt x="68" y="48"/>
                  </a:lnTo>
                  <a:lnTo>
                    <a:pt x="66" y="98"/>
                  </a:lnTo>
                  <a:lnTo>
                    <a:pt x="79" y="121"/>
                  </a:lnTo>
                  <a:lnTo>
                    <a:pt x="82" y="69"/>
                  </a:lnTo>
                  <a:lnTo>
                    <a:pt x="97" y="87"/>
                  </a:lnTo>
                  <a:lnTo>
                    <a:pt x="110" y="87"/>
                  </a:lnTo>
                  <a:lnTo>
                    <a:pt x="144" y="84"/>
                  </a:lnTo>
                  <a:lnTo>
                    <a:pt x="137" y="39"/>
                  </a:lnTo>
                  <a:lnTo>
                    <a:pt x="149" y="27"/>
                  </a:lnTo>
                  <a:lnTo>
                    <a:pt x="175" y="35"/>
                  </a:lnTo>
                  <a:lnTo>
                    <a:pt x="192" y="69"/>
                  </a:lnTo>
                  <a:lnTo>
                    <a:pt x="162" y="66"/>
                  </a:lnTo>
                  <a:lnTo>
                    <a:pt x="160" y="85"/>
                  </a:lnTo>
                  <a:lnTo>
                    <a:pt x="189" y="85"/>
                  </a:lnTo>
                  <a:lnTo>
                    <a:pt x="205" y="94"/>
                  </a:lnTo>
                  <a:lnTo>
                    <a:pt x="221" y="89"/>
                  </a:lnTo>
                  <a:lnTo>
                    <a:pt x="238" y="64"/>
                  </a:lnTo>
                  <a:lnTo>
                    <a:pt x="254" y="98"/>
                  </a:lnTo>
                  <a:lnTo>
                    <a:pt x="252" y="113"/>
                  </a:lnTo>
                  <a:lnTo>
                    <a:pt x="230" y="105"/>
                  </a:lnTo>
                  <a:lnTo>
                    <a:pt x="215" y="119"/>
                  </a:lnTo>
                  <a:lnTo>
                    <a:pt x="183" y="105"/>
                  </a:lnTo>
                  <a:lnTo>
                    <a:pt x="163" y="105"/>
                  </a:lnTo>
                  <a:lnTo>
                    <a:pt x="131" y="136"/>
                  </a:lnTo>
                  <a:lnTo>
                    <a:pt x="134" y="155"/>
                  </a:lnTo>
                  <a:lnTo>
                    <a:pt x="100" y="126"/>
                  </a:lnTo>
                  <a:lnTo>
                    <a:pt x="94" y="170"/>
                  </a:lnTo>
                  <a:lnTo>
                    <a:pt x="69" y="199"/>
                  </a:lnTo>
                  <a:lnTo>
                    <a:pt x="0" y="139"/>
                  </a:lnTo>
                  <a:lnTo>
                    <a:pt x="5" y="92"/>
                  </a:lnTo>
                  <a:lnTo>
                    <a:pt x="55" y="0"/>
                  </a:lnTo>
                  <a:lnTo>
                    <a:pt x="79"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7" name="Freeform 36">
              <a:extLst>
                <a:ext uri="{FF2B5EF4-FFF2-40B4-BE49-F238E27FC236}">
                  <a16:creationId xmlns:a16="http://schemas.microsoft.com/office/drawing/2014/main" id="{13CB7212-7D1B-439E-9737-9630F7F57711}"/>
                </a:ext>
              </a:extLst>
            </p:cNvPr>
            <p:cNvSpPr>
              <a:spLocks/>
            </p:cNvSpPr>
            <p:nvPr/>
          </p:nvSpPr>
          <p:spPr bwMode="auto">
            <a:xfrm>
              <a:off x="4833" y="2657"/>
              <a:ext cx="199" cy="186"/>
            </a:xfrm>
            <a:custGeom>
              <a:avLst/>
              <a:gdLst>
                <a:gd name="T0" fmla="*/ 8 w 396"/>
                <a:gd name="T1" fmla="*/ 46 h 372"/>
                <a:gd name="T2" fmla="*/ 8 w 396"/>
                <a:gd name="T3" fmla="*/ 50 h 372"/>
                <a:gd name="T4" fmla="*/ 1 w 396"/>
                <a:gd name="T5" fmla="*/ 60 h 372"/>
                <a:gd name="T6" fmla="*/ 0 w 396"/>
                <a:gd name="T7" fmla="*/ 93 h 372"/>
                <a:gd name="T8" fmla="*/ 6 w 396"/>
                <a:gd name="T9" fmla="*/ 91 h 372"/>
                <a:gd name="T10" fmla="*/ 12 w 396"/>
                <a:gd name="T11" fmla="*/ 86 h 372"/>
                <a:gd name="T12" fmla="*/ 18 w 396"/>
                <a:gd name="T13" fmla="*/ 75 h 372"/>
                <a:gd name="T14" fmla="*/ 19 w 396"/>
                <a:gd name="T15" fmla="*/ 55 h 372"/>
                <a:gd name="T16" fmla="*/ 25 w 396"/>
                <a:gd name="T17" fmla="*/ 54 h 372"/>
                <a:gd name="T18" fmla="*/ 35 w 396"/>
                <a:gd name="T19" fmla="*/ 56 h 372"/>
                <a:gd name="T20" fmla="*/ 49 w 396"/>
                <a:gd name="T21" fmla="*/ 60 h 372"/>
                <a:gd name="T22" fmla="*/ 66 w 396"/>
                <a:gd name="T23" fmla="*/ 65 h 372"/>
                <a:gd name="T24" fmla="*/ 80 w 396"/>
                <a:gd name="T25" fmla="*/ 68 h 372"/>
                <a:gd name="T26" fmla="*/ 90 w 396"/>
                <a:gd name="T27" fmla="*/ 73 h 372"/>
                <a:gd name="T28" fmla="*/ 100 w 396"/>
                <a:gd name="T29" fmla="*/ 73 h 372"/>
                <a:gd name="T30" fmla="*/ 98 w 396"/>
                <a:gd name="T31" fmla="*/ 65 h 372"/>
                <a:gd name="T32" fmla="*/ 96 w 396"/>
                <a:gd name="T33" fmla="*/ 23 h 372"/>
                <a:gd name="T34" fmla="*/ 95 w 396"/>
                <a:gd name="T35" fmla="*/ 18 h 372"/>
                <a:gd name="T36" fmla="*/ 88 w 396"/>
                <a:gd name="T37" fmla="*/ 10 h 372"/>
                <a:gd name="T38" fmla="*/ 72 w 396"/>
                <a:gd name="T39" fmla="*/ 1 h 372"/>
                <a:gd name="T40" fmla="*/ 57 w 396"/>
                <a:gd name="T41" fmla="*/ 0 h 372"/>
                <a:gd name="T42" fmla="*/ 47 w 396"/>
                <a:gd name="T43" fmla="*/ 0 h 372"/>
                <a:gd name="T44" fmla="*/ 37 w 396"/>
                <a:gd name="T45" fmla="*/ 2 h 372"/>
                <a:gd name="T46" fmla="*/ 28 w 396"/>
                <a:gd name="T47" fmla="*/ 7 h 372"/>
                <a:gd name="T48" fmla="*/ 19 w 396"/>
                <a:gd name="T49" fmla="*/ 15 h 372"/>
                <a:gd name="T50" fmla="*/ 8 w 396"/>
                <a:gd name="T51" fmla="*/ 46 h 372"/>
                <a:gd name="T52" fmla="*/ 8 w 396"/>
                <a:gd name="T53" fmla="*/ 46 h 3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96"/>
                <a:gd name="T82" fmla="*/ 0 h 372"/>
                <a:gd name="T83" fmla="*/ 396 w 396"/>
                <a:gd name="T84" fmla="*/ 372 h 3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96" h="372">
                  <a:moveTo>
                    <a:pt x="32" y="182"/>
                  </a:moveTo>
                  <a:lnTo>
                    <a:pt x="30" y="198"/>
                  </a:lnTo>
                  <a:lnTo>
                    <a:pt x="4" y="237"/>
                  </a:lnTo>
                  <a:lnTo>
                    <a:pt x="0" y="372"/>
                  </a:lnTo>
                  <a:lnTo>
                    <a:pt x="24" y="361"/>
                  </a:lnTo>
                  <a:lnTo>
                    <a:pt x="48" y="343"/>
                  </a:lnTo>
                  <a:lnTo>
                    <a:pt x="69" y="300"/>
                  </a:lnTo>
                  <a:lnTo>
                    <a:pt x="74" y="217"/>
                  </a:lnTo>
                  <a:lnTo>
                    <a:pt x="100" y="214"/>
                  </a:lnTo>
                  <a:lnTo>
                    <a:pt x="137" y="224"/>
                  </a:lnTo>
                  <a:lnTo>
                    <a:pt x="194" y="238"/>
                  </a:lnTo>
                  <a:lnTo>
                    <a:pt x="260" y="258"/>
                  </a:lnTo>
                  <a:lnTo>
                    <a:pt x="318" y="272"/>
                  </a:lnTo>
                  <a:lnTo>
                    <a:pt x="359" y="290"/>
                  </a:lnTo>
                  <a:lnTo>
                    <a:pt x="396" y="292"/>
                  </a:lnTo>
                  <a:lnTo>
                    <a:pt x="390" y="258"/>
                  </a:lnTo>
                  <a:lnTo>
                    <a:pt x="380" y="89"/>
                  </a:lnTo>
                  <a:lnTo>
                    <a:pt x="377" y="72"/>
                  </a:lnTo>
                  <a:lnTo>
                    <a:pt x="351" y="38"/>
                  </a:lnTo>
                  <a:lnTo>
                    <a:pt x="286" y="2"/>
                  </a:lnTo>
                  <a:lnTo>
                    <a:pt x="226" y="0"/>
                  </a:lnTo>
                  <a:lnTo>
                    <a:pt x="186" y="0"/>
                  </a:lnTo>
                  <a:lnTo>
                    <a:pt x="147" y="5"/>
                  </a:lnTo>
                  <a:lnTo>
                    <a:pt x="111" y="26"/>
                  </a:lnTo>
                  <a:lnTo>
                    <a:pt x="76" y="59"/>
                  </a:lnTo>
                  <a:lnTo>
                    <a:pt x="32" y="182"/>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8" name="Freeform 37">
              <a:extLst>
                <a:ext uri="{FF2B5EF4-FFF2-40B4-BE49-F238E27FC236}">
                  <a16:creationId xmlns:a16="http://schemas.microsoft.com/office/drawing/2014/main" id="{536D266B-A7EA-4510-8E8A-748E6ED46E76}"/>
                </a:ext>
              </a:extLst>
            </p:cNvPr>
            <p:cNvSpPr>
              <a:spLocks/>
            </p:cNvSpPr>
            <p:nvPr/>
          </p:nvSpPr>
          <p:spPr bwMode="auto">
            <a:xfrm>
              <a:off x="4912" y="2656"/>
              <a:ext cx="103" cy="142"/>
            </a:xfrm>
            <a:custGeom>
              <a:avLst/>
              <a:gdLst>
                <a:gd name="T0" fmla="*/ 0 w 205"/>
                <a:gd name="T1" fmla="*/ 1 h 283"/>
                <a:gd name="T2" fmla="*/ 11 w 205"/>
                <a:gd name="T3" fmla="*/ 4 h 283"/>
                <a:gd name="T4" fmla="*/ 28 w 205"/>
                <a:gd name="T5" fmla="*/ 5 h 283"/>
                <a:gd name="T6" fmla="*/ 6 w 205"/>
                <a:gd name="T7" fmla="*/ 7 h 283"/>
                <a:gd name="T8" fmla="*/ 22 w 205"/>
                <a:gd name="T9" fmla="*/ 10 h 283"/>
                <a:gd name="T10" fmla="*/ 32 w 205"/>
                <a:gd name="T11" fmla="*/ 19 h 283"/>
                <a:gd name="T12" fmla="*/ 34 w 205"/>
                <a:gd name="T13" fmla="*/ 27 h 283"/>
                <a:gd name="T14" fmla="*/ 31 w 205"/>
                <a:gd name="T15" fmla="*/ 44 h 283"/>
                <a:gd name="T16" fmla="*/ 2 w 205"/>
                <a:gd name="T17" fmla="*/ 51 h 283"/>
                <a:gd name="T18" fmla="*/ 38 w 205"/>
                <a:gd name="T19" fmla="*/ 49 h 283"/>
                <a:gd name="T20" fmla="*/ 29 w 205"/>
                <a:gd name="T21" fmla="*/ 53 h 283"/>
                <a:gd name="T22" fmla="*/ 17 w 205"/>
                <a:gd name="T23" fmla="*/ 54 h 283"/>
                <a:gd name="T24" fmla="*/ 32 w 205"/>
                <a:gd name="T25" fmla="*/ 61 h 283"/>
                <a:gd name="T26" fmla="*/ 39 w 205"/>
                <a:gd name="T27" fmla="*/ 68 h 283"/>
                <a:gd name="T28" fmla="*/ 49 w 205"/>
                <a:gd name="T29" fmla="*/ 71 h 283"/>
                <a:gd name="T30" fmla="*/ 42 w 205"/>
                <a:gd name="T31" fmla="*/ 60 h 283"/>
                <a:gd name="T32" fmla="*/ 36 w 205"/>
                <a:gd name="T33" fmla="*/ 54 h 283"/>
                <a:gd name="T34" fmla="*/ 45 w 205"/>
                <a:gd name="T35" fmla="*/ 53 h 283"/>
                <a:gd name="T36" fmla="*/ 38 w 205"/>
                <a:gd name="T37" fmla="*/ 44 h 283"/>
                <a:gd name="T38" fmla="*/ 42 w 205"/>
                <a:gd name="T39" fmla="*/ 29 h 283"/>
                <a:gd name="T40" fmla="*/ 40 w 205"/>
                <a:gd name="T41" fmla="*/ 21 h 283"/>
                <a:gd name="T42" fmla="*/ 36 w 205"/>
                <a:gd name="T43" fmla="*/ 9 h 283"/>
                <a:gd name="T44" fmla="*/ 39 w 205"/>
                <a:gd name="T45" fmla="*/ 10 h 283"/>
                <a:gd name="T46" fmla="*/ 44 w 205"/>
                <a:gd name="T47" fmla="*/ 14 h 283"/>
                <a:gd name="T48" fmla="*/ 52 w 205"/>
                <a:gd name="T49" fmla="*/ 23 h 283"/>
                <a:gd name="T50" fmla="*/ 45 w 205"/>
                <a:gd name="T51" fmla="*/ 8 h 283"/>
                <a:gd name="T52" fmla="*/ 36 w 205"/>
                <a:gd name="T53" fmla="*/ 2 h 283"/>
                <a:gd name="T54" fmla="*/ 24 w 205"/>
                <a:gd name="T55" fmla="*/ 0 h 283"/>
                <a:gd name="T56" fmla="*/ 15 w 205"/>
                <a:gd name="T57" fmla="*/ 0 h 283"/>
                <a:gd name="T58" fmla="*/ 0 w 205"/>
                <a:gd name="T59" fmla="*/ 1 h 283"/>
                <a:gd name="T60" fmla="*/ 0 w 205"/>
                <a:gd name="T61" fmla="*/ 1 h 28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5"/>
                <a:gd name="T94" fmla="*/ 0 h 283"/>
                <a:gd name="T95" fmla="*/ 205 w 205"/>
                <a:gd name="T96" fmla="*/ 283 h 28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5" h="283">
                  <a:moveTo>
                    <a:pt x="0" y="3"/>
                  </a:moveTo>
                  <a:lnTo>
                    <a:pt x="43" y="14"/>
                  </a:lnTo>
                  <a:lnTo>
                    <a:pt x="111" y="19"/>
                  </a:lnTo>
                  <a:lnTo>
                    <a:pt x="22" y="26"/>
                  </a:lnTo>
                  <a:lnTo>
                    <a:pt x="85" y="40"/>
                  </a:lnTo>
                  <a:lnTo>
                    <a:pt x="126" y="73"/>
                  </a:lnTo>
                  <a:lnTo>
                    <a:pt x="135" y="105"/>
                  </a:lnTo>
                  <a:lnTo>
                    <a:pt x="123" y="176"/>
                  </a:lnTo>
                  <a:lnTo>
                    <a:pt x="8" y="202"/>
                  </a:lnTo>
                  <a:lnTo>
                    <a:pt x="152" y="195"/>
                  </a:lnTo>
                  <a:lnTo>
                    <a:pt x="113" y="212"/>
                  </a:lnTo>
                  <a:lnTo>
                    <a:pt x="67" y="216"/>
                  </a:lnTo>
                  <a:lnTo>
                    <a:pt x="126" y="244"/>
                  </a:lnTo>
                  <a:lnTo>
                    <a:pt x="156" y="270"/>
                  </a:lnTo>
                  <a:lnTo>
                    <a:pt x="194" y="283"/>
                  </a:lnTo>
                  <a:lnTo>
                    <a:pt x="168" y="238"/>
                  </a:lnTo>
                  <a:lnTo>
                    <a:pt x="142" y="213"/>
                  </a:lnTo>
                  <a:lnTo>
                    <a:pt x="179" y="212"/>
                  </a:lnTo>
                  <a:lnTo>
                    <a:pt x="150" y="174"/>
                  </a:lnTo>
                  <a:lnTo>
                    <a:pt x="168" y="116"/>
                  </a:lnTo>
                  <a:lnTo>
                    <a:pt x="160" y="81"/>
                  </a:lnTo>
                  <a:lnTo>
                    <a:pt x="142" y="34"/>
                  </a:lnTo>
                  <a:lnTo>
                    <a:pt x="156" y="40"/>
                  </a:lnTo>
                  <a:lnTo>
                    <a:pt x="173" y="55"/>
                  </a:lnTo>
                  <a:lnTo>
                    <a:pt x="205" y="89"/>
                  </a:lnTo>
                  <a:lnTo>
                    <a:pt x="178" y="31"/>
                  </a:lnTo>
                  <a:lnTo>
                    <a:pt x="142" y="5"/>
                  </a:lnTo>
                  <a:lnTo>
                    <a:pt x="93" y="0"/>
                  </a:lnTo>
                  <a:lnTo>
                    <a:pt x="59" y="0"/>
                  </a:lnTo>
                  <a:lnTo>
                    <a:pt x="0" y="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39" name="Freeform 38">
              <a:extLst>
                <a:ext uri="{FF2B5EF4-FFF2-40B4-BE49-F238E27FC236}">
                  <a16:creationId xmlns:a16="http://schemas.microsoft.com/office/drawing/2014/main" id="{D0F71E9B-E0F8-43BD-A00F-4C725F70F5FF}"/>
                </a:ext>
              </a:extLst>
            </p:cNvPr>
            <p:cNvSpPr>
              <a:spLocks/>
            </p:cNvSpPr>
            <p:nvPr/>
          </p:nvSpPr>
          <p:spPr bwMode="auto">
            <a:xfrm>
              <a:off x="4951" y="2668"/>
              <a:ext cx="48" cy="20"/>
            </a:xfrm>
            <a:custGeom>
              <a:avLst/>
              <a:gdLst>
                <a:gd name="T0" fmla="*/ 0 w 95"/>
                <a:gd name="T1" fmla="*/ 0 h 41"/>
                <a:gd name="T2" fmla="*/ 10 w 95"/>
                <a:gd name="T3" fmla="*/ 0 h 41"/>
                <a:gd name="T4" fmla="*/ 17 w 95"/>
                <a:gd name="T5" fmla="*/ 2 h 41"/>
                <a:gd name="T6" fmla="*/ 22 w 95"/>
                <a:gd name="T7" fmla="*/ 5 h 41"/>
                <a:gd name="T8" fmla="*/ 24 w 95"/>
                <a:gd name="T9" fmla="*/ 10 h 41"/>
                <a:gd name="T10" fmla="*/ 16 w 95"/>
                <a:gd name="T11" fmla="*/ 7 h 41"/>
                <a:gd name="T12" fmla="*/ 8 w 95"/>
                <a:gd name="T13" fmla="*/ 4 h 41"/>
                <a:gd name="T14" fmla="*/ 0 w 95"/>
                <a:gd name="T15" fmla="*/ 0 h 41"/>
                <a:gd name="T16" fmla="*/ 0 w 95"/>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5"/>
                <a:gd name="T28" fmla="*/ 0 h 41"/>
                <a:gd name="T29" fmla="*/ 95 w 95"/>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5" h="41">
                  <a:moveTo>
                    <a:pt x="0" y="2"/>
                  </a:moveTo>
                  <a:lnTo>
                    <a:pt x="37" y="0"/>
                  </a:lnTo>
                  <a:lnTo>
                    <a:pt x="65" y="9"/>
                  </a:lnTo>
                  <a:lnTo>
                    <a:pt x="86" y="20"/>
                  </a:lnTo>
                  <a:lnTo>
                    <a:pt x="95" y="41"/>
                  </a:lnTo>
                  <a:lnTo>
                    <a:pt x="61" y="31"/>
                  </a:lnTo>
                  <a:lnTo>
                    <a:pt x="32" y="17"/>
                  </a:lnTo>
                  <a:lnTo>
                    <a:pt x="0" y="2"/>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0" name="Freeform 39">
              <a:extLst>
                <a:ext uri="{FF2B5EF4-FFF2-40B4-BE49-F238E27FC236}">
                  <a16:creationId xmlns:a16="http://schemas.microsoft.com/office/drawing/2014/main" id="{C7209EBF-3CBB-4890-AE1A-F06952EF1272}"/>
                </a:ext>
              </a:extLst>
            </p:cNvPr>
            <p:cNvSpPr>
              <a:spLocks/>
            </p:cNvSpPr>
            <p:nvPr/>
          </p:nvSpPr>
          <p:spPr bwMode="auto">
            <a:xfrm>
              <a:off x="4845" y="2762"/>
              <a:ext cx="14" cy="47"/>
            </a:xfrm>
            <a:custGeom>
              <a:avLst/>
              <a:gdLst>
                <a:gd name="T0" fmla="*/ 3 w 27"/>
                <a:gd name="T1" fmla="*/ 0 h 93"/>
                <a:gd name="T2" fmla="*/ 0 w 27"/>
                <a:gd name="T3" fmla="*/ 11 h 93"/>
                <a:gd name="T4" fmla="*/ 2 w 27"/>
                <a:gd name="T5" fmla="*/ 24 h 93"/>
                <a:gd name="T6" fmla="*/ 7 w 27"/>
                <a:gd name="T7" fmla="*/ 12 h 93"/>
                <a:gd name="T8" fmla="*/ 3 w 27"/>
                <a:gd name="T9" fmla="*/ 0 h 93"/>
                <a:gd name="T10" fmla="*/ 3 w 27"/>
                <a:gd name="T11" fmla="*/ 0 h 93"/>
                <a:gd name="T12" fmla="*/ 0 60000 65536"/>
                <a:gd name="T13" fmla="*/ 0 60000 65536"/>
                <a:gd name="T14" fmla="*/ 0 60000 65536"/>
                <a:gd name="T15" fmla="*/ 0 60000 65536"/>
                <a:gd name="T16" fmla="*/ 0 60000 65536"/>
                <a:gd name="T17" fmla="*/ 0 60000 65536"/>
                <a:gd name="T18" fmla="*/ 0 w 27"/>
                <a:gd name="T19" fmla="*/ 0 h 93"/>
                <a:gd name="T20" fmla="*/ 27 w 27"/>
                <a:gd name="T21" fmla="*/ 93 h 93"/>
              </a:gdLst>
              <a:ahLst/>
              <a:cxnLst>
                <a:cxn ang="T12">
                  <a:pos x="T0" y="T1"/>
                </a:cxn>
                <a:cxn ang="T13">
                  <a:pos x="T2" y="T3"/>
                </a:cxn>
                <a:cxn ang="T14">
                  <a:pos x="T4" y="T5"/>
                </a:cxn>
                <a:cxn ang="T15">
                  <a:pos x="T6" y="T7"/>
                </a:cxn>
                <a:cxn ang="T16">
                  <a:pos x="T8" y="T9"/>
                </a:cxn>
                <a:cxn ang="T17">
                  <a:pos x="T10" y="T11"/>
                </a:cxn>
              </a:cxnLst>
              <a:rect l="T18" t="T19" r="T20" b="T21"/>
              <a:pathLst>
                <a:path w="27" h="93">
                  <a:moveTo>
                    <a:pt x="10" y="0"/>
                  </a:moveTo>
                  <a:lnTo>
                    <a:pt x="0" y="42"/>
                  </a:lnTo>
                  <a:lnTo>
                    <a:pt x="8" y="93"/>
                  </a:lnTo>
                  <a:lnTo>
                    <a:pt x="27" y="48"/>
                  </a:lnTo>
                  <a:lnTo>
                    <a:pt x="10"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1" name="Freeform 40">
              <a:extLst>
                <a:ext uri="{FF2B5EF4-FFF2-40B4-BE49-F238E27FC236}">
                  <a16:creationId xmlns:a16="http://schemas.microsoft.com/office/drawing/2014/main" id="{F2A26147-4337-49FE-B3B9-25BA2762D003}"/>
                </a:ext>
              </a:extLst>
            </p:cNvPr>
            <p:cNvSpPr>
              <a:spLocks/>
            </p:cNvSpPr>
            <p:nvPr/>
          </p:nvSpPr>
          <p:spPr bwMode="auto">
            <a:xfrm>
              <a:off x="4937" y="2758"/>
              <a:ext cx="48" cy="29"/>
            </a:xfrm>
            <a:custGeom>
              <a:avLst/>
              <a:gdLst>
                <a:gd name="T0" fmla="*/ 10 w 97"/>
                <a:gd name="T1" fmla="*/ 2 h 58"/>
                <a:gd name="T2" fmla="*/ 24 w 97"/>
                <a:gd name="T3" fmla="*/ 15 h 58"/>
                <a:gd name="T4" fmla="*/ 6 w 97"/>
                <a:gd name="T5" fmla="*/ 11 h 58"/>
                <a:gd name="T6" fmla="*/ 0 w 97"/>
                <a:gd name="T7" fmla="*/ 0 h 58"/>
                <a:gd name="T8" fmla="*/ 10 w 97"/>
                <a:gd name="T9" fmla="*/ 2 h 58"/>
                <a:gd name="T10" fmla="*/ 10 w 97"/>
                <a:gd name="T11" fmla="*/ 2 h 58"/>
                <a:gd name="T12" fmla="*/ 0 60000 65536"/>
                <a:gd name="T13" fmla="*/ 0 60000 65536"/>
                <a:gd name="T14" fmla="*/ 0 60000 65536"/>
                <a:gd name="T15" fmla="*/ 0 60000 65536"/>
                <a:gd name="T16" fmla="*/ 0 60000 65536"/>
                <a:gd name="T17" fmla="*/ 0 60000 65536"/>
                <a:gd name="T18" fmla="*/ 0 w 97"/>
                <a:gd name="T19" fmla="*/ 0 h 58"/>
                <a:gd name="T20" fmla="*/ 97 w 97"/>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97" h="58">
                  <a:moveTo>
                    <a:pt x="40" y="8"/>
                  </a:moveTo>
                  <a:lnTo>
                    <a:pt x="97" y="58"/>
                  </a:lnTo>
                  <a:lnTo>
                    <a:pt x="27" y="43"/>
                  </a:lnTo>
                  <a:lnTo>
                    <a:pt x="0" y="0"/>
                  </a:lnTo>
                  <a:lnTo>
                    <a:pt x="40" y="8"/>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2" name="Freeform 41">
              <a:extLst>
                <a:ext uri="{FF2B5EF4-FFF2-40B4-BE49-F238E27FC236}">
                  <a16:creationId xmlns:a16="http://schemas.microsoft.com/office/drawing/2014/main" id="{F1AF77D4-A36A-48FC-8650-A4DF020BA5A7}"/>
                </a:ext>
              </a:extLst>
            </p:cNvPr>
            <p:cNvSpPr>
              <a:spLocks/>
            </p:cNvSpPr>
            <p:nvPr/>
          </p:nvSpPr>
          <p:spPr bwMode="auto">
            <a:xfrm>
              <a:off x="4895" y="2791"/>
              <a:ext cx="63" cy="21"/>
            </a:xfrm>
            <a:custGeom>
              <a:avLst/>
              <a:gdLst>
                <a:gd name="T0" fmla="*/ 32 w 126"/>
                <a:gd name="T1" fmla="*/ 11 h 42"/>
                <a:gd name="T2" fmla="*/ 24 w 126"/>
                <a:gd name="T3" fmla="*/ 5 h 42"/>
                <a:gd name="T4" fmla="*/ 19 w 126"/>
                <a:gd name="T5" fmla="*/ 4 h 42"/>
                <a:gd name="T6" fmla="*/ 14 w 126"/>
                <a:gd name="T7" fmla="*/ 0 h 42"/>
                <a:gd name="T8" fmla="*/ 6 w 126"/>
                <a:gd name="T9" fmla="*/ 0 h 42"/>
                <a:gd name="T10" fmla="*/ 0 w 126"/>
                <a:gd name="T11" fmla="*/ 0 h 42"/>
                <a:gd name="T12" fmla="*/ 32 w 126"/>
                <a:gd name="T13" fmla="*/ 11 h 42"/>
                <a:gd name="T14" fmla="*/ 32 w 126"/>
                <a:gd name="T15" fmla="*/ 11 h 42"/>
                <a:gd name="T16" fmla="*/ 0 60000 65536"/>
                <a:gd name="T17" fmla="*/ 0 60000 65536"/>
                <a:gd name="T18" fmla="*/ 0 60000 65536"/>
                <a:gd name="T19" fmla="*/ 0 60000 65536"/>
                <a:gd name="T20" fmla="*/ 0 60000 65536"/>
                <a:gd name="T21" fmla="*/ 0 60000 65536"/>
                <a:gd name="T22" fmla="*/ 0 60000 65536"/>
                <a:gd name="T23" fmla="*/ 0 60000 65536"/>
                <a:gd name="T24" fmla="*/ 0 w 126"/>
                <a:gd name="T25" fmla="*/ 0 h 42"/>
                <a:gd name="T26" fmla="*/ 126 w 126"/>
                <a:gd name="T27" fmla="*/ 42 h 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6" h="42">
                  <a:moveTo>
                    <a:pt x="126" y="42"/>
                  </a:moveTo>
                  <a:lnTo>
                    <a:pt x="95" y="20"/>
                  </a:lnTo>
                  <a:lnTo>
                    <a:pt x="74" y="15"/>
                  </a:lnTo>
                  <a:lnTo>
                    <a:pt x="56" y="0"/>
                  </a:lnTo>
                  <a:lnTo>
                    <a:pt x="24" y="0"/>
                  </a:lnTo>
                  <a:lnTo>
                    <a:pt x="0" y="0"/>
                  </a:lnTo>
                  <a:lnTo>
                    <a:pt x="126" y="42"/>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3" name="Freeform 42">
              <a:extLst>
                <a:ext uri="{FF2B5EF4-FFF2-40B4-BE49-F238E27FC236}">
                  <a16:creationId xmlns:a16="http://schemas.microsoft.com/office/drawing/2014/main" id="{627E3876-D070-471B-A15F-2CDBBA38C05B}"/>
                </a:ext>
              </a:extLst>
            </p:cNvPr>
            <p:cNvSpPr>
              <a:spLocks/>
            </p:cNvSpPr>
            <p:nvPr/>
          </p:nvSpPr>
          <p:spPr bwMode="auto">
            <a:xfrm>
              <a:off x="4866" y="2758"/>
              <a:ext cx="143" cy="84"/>
            </a:xfrm>
            <a:custGeom>
              <a:avLst/>
              <a:gdLst>
                <a:gd name="T0" fmla="*/ 15 w 285"/>
                <a:gd name="T1" fmla="*/ 16 h 166"/>
                <a:gd name="T2" fmla="*/ 12 w 285"/>
                <a:gd name="T3" fmla="*/ 16 h 166"/>
                <a:gd name="T4" fmla="*/ 8 w 285"/>
                <a:gd name="T5" fmla="*/ 21 h 166"/>
                <a:gd name="T6" fmla="*/ 4 w 285"/>
                <a:gd name="T7" fmla="*/ 31 h 166"/>
                <a:gd name="T8" fmla="*/ 0 w 285"/>
                <a:gd name="T9" fmla="*/ 19 h 166"/>
                <a:gd name="T10" fmla="*/ 2 w 285"/>
                <a:gd name="T11" fmla="*/ 0 h 166"/>
                <a:gd name="T12" fmla="*/ 12 w 285"/>
                <a:gd name="T13" fmla="*/ 4 h 166"/>
                <a:gd name="T14" fmla="*/ 31 w 285"/>
                <a:gd name="T15" fmla="*/ 7 h 166"/>
                <a:gd name="T16" fmla="*/ 44 w 285"/>
                <a:gd name="T17" fmla="*/ 12 h 166"/>
                <a:gd name="T18" fmla="*/ 69 w 285"/>
                <a:gd name="T19" fmla="*/ 18 h 166"/>
                <a:gd name="T20" fmla="*/ 72 w 285"/>
                <a:gd name="T21" fmla="*/ 28 h 166"/>
                <a:gd name="T22" fmla="*/ 67 w 285"/>
                <a:gd name="T23" fmla="*/ 36 h 166"/>
                <a:gd name="T24" fmla="*/ 64 w 285"/>
                <a:gd name="T25" fmla="*/ 43 h 166"/>
                <a:gd name="T26" fmla="*/ 61 w 285"/>
                <a:gd name="T27" fmla="*/ 37 h 166"/>
                <a:gd name="T28" fmla="*/ 61 w 285"/>
                <a:gd name="T29" fmla="*/ 26 h 166"/>
                <a:gd name="T30" fmla="*/ 60 w 285"/>
                <a:gd name="T31" fmla="*/ 22 h 166"/>
                <a:gd name="T32" fmla="*/ 55 w 285"/>
                <a:gd name="T33" fmla="*/ 22 h 166"/>
                <a:gd name="T34" fmla="*/ 50 w 285"/>
                <a:gd name="T35" fmla="*/ 25 h 166"/>
                <a:gd name="T36" fmla="*/ 55 w 285"/>
                <a:gd name="T37" fmla="*/ 32 h 166"/>
                <a:gd name="T38" fmla="*/ 49 w 285"/>
                <a:gd name="T39" fmla="*/ 30 h 166"/>
                <a:gd name="T40" fmla="*/ 46 w 285"/>
                <a:gd name="T41" fmla="*/ 29 h 166"/>
                <a:gd name="T42" fmla="*/ 46 w 285"/>
                <a:gd name="T43" fmla="*/ 27 h 166"/>
                <a:gd name="T44" fmla="*/ 15 w 285"/>
                <a:gd name="T45" fmla="*/ 16 h 166"/>
                <a:gd name="T46" fmla="*/ 15 w 285"/>
                <a:gd name="T47" fmla="*/ 16 h 16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85"/>
                <a:gd name="T73" fmla="*/ 0 h 166"/>
                <a:gd name="T74" fmla="*/ 285 w 285"/>
                <a:gd name="T75" fmla="*/ 166 h 166"/>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85" h="166">
                  <a:moveTo>
                    <a:pt x="58" y="61"/>
                  </a:moveTo>
                  <a:lnTo>
                    <a:pt x="47" y="64"/>
                  </a:lnTo>
                  <a:lnTo>
                    <a:pt x="29" y="82"/>
                  </a:lnTo>
                  <a:lnTo>
                    <a:pt x="14" y="121"/>
                  </a:lnTo>
                  <a:lnTo>
                    <a:pt x="0" y="76"/>
                  </a:lnTo>
                  <a:lnTo>
                    <a:pt x="6" y="0"/>
                  </a:lnTo>
                  <a:lnTo>
                    <a:pt x="48" y="14"/>
                  </a:lnTo>
                  <a:lnTo>
                    <a:pt x="121" y="27"/>
                  </a:lnTo>
                  <a:lnTo>
                    <a:pt x="176" y="45"/>
                  </a:lnTo>
                  <a:lnTo>
                    <a:pt x="275" y="72"/>
                  </a:lnTo>
                  <a:lnTo>
                    <a:pt x="285" y="111"/>
                  </a:lnTo>
                  <a:lnTo>
                    <a:pt x="267" y="142"/>
                  </a:lnTo>
                  <a:lnTo>
                    <a:pt x="254" y="166"/>
                  </a:lnTo>
                  <a:lnTo>
                    <a:pt x="241" y="145"/>
                  </a:lnTo>
                  <a:lnTo>
                    <a:pt x="243" y="103"/>
                  </a:lnTo>
                  <a:lnTo>
                    <a:pt x="239" y="87"/>
                  </a:lnTo>
                  <a:lnTo>
                    <a:pt x="217" y="85"/>
                  </a:lnTo>
                  <a:lnTo>
                    <a:pt x="197" y="97"/>
                  </a:lnTo>
                  <a:lnTo>
                    <a:pt x="217" y="127"/>
                  </a:lnTo>
                  <a:lnTo>
                    <a:pt x="194" y="119"/>
                  </a:lnTo>
                  <a:lnTo>
                    <a:pt x="181" y="114"/>
                  </a:lnTo>
                  <a:lnTo>
                    <a:pt x="183" y="106"/>
                  </a:lnTo>
                  <a:lnTo>
                    <a:pt x="58" y="61"/>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4" name="Freeform 43">
              <a:extLst>
                <a:ext uri="{FF2B5EF4-FFF2-40B4-BE49-F238E27FC236}">
                  <a16:creationId xmlns:a16="http://schemas.microsoft.com/office/drawing/2014/main" id="{27E5C946-E9EA-4099-9381-79BB7AFBC470}"/>
                </a:ext>
              </a:extLst>
            </p:cNvPr>
            <p:cNvSpPr>
              <a:spLocks/>
            </p:cNvSpPr>
            <p:nvPr/>
          </p:nvSpPr>
          <p:spPr bwMode="auto">
            <a:xfrm>
              <a:off x="4883" y="2828"/>
              <a:ext cx="110" cy="128"/>
            </a:xfrm>
            <a:custGeom>
              <a:avLst/>
              <a:gdLst>
                <a:gd name="T0" fmla="*/ 0 w 218"/>
                <a:gd name="T1" fmla="*/ 36 h 255"/>
                <a:gd name="T2" fmla="*/ 6 w 218"/>
                <a:gd name="T3" fmla="*/ 26 h 255"/>
                <a:gd name="T4" fmla="*/ 10 w 218"/>
                <a:gd name="T5" fmla="*/ 31 h 255"/>
                <a:gd name="T6" fmla="*/ 9 w 218"/>
                <a:gd name="T7" fmla="*/ 19 h 255"/>
                <a:gd name="T8" fmla="*/ 12 w 218"/>
                <a:gd name="T9" fmla="*/ 18 h 255"/>
                <a:gd name="T10" fmla="*/ 16 w 218"/>
                <a:gd name="T11" fmla="*/ 23 h 255"/>
                <a:gd name="T12" fmla="*/ 21 w 218"/>
                <a:gd name="T13" fmla="*/ 25 h 255"/>
                <a:gd name="T14" fmla="*/ 29 w 218"/>
                <a:gd name="T15" fmla="*/ 26 h 255"/>
                <a:gd name="T16" fmla="*/ 26 w 218"/>
                <a:gd name="T17" fmla="*/ 27 h 255"/>
                <a:gd name="T18" fmla="*/ 19 w 218"/>
                <a:gd name="T19" fmla="*/ 31 h 255"/>
                <a:gd name="T20" fmla="*/ 19 w 218"/>
                <a:gd name="T21" fmla="*/ 36 h 255"/>
                <a:gd name="T22" fmla="*/ 22 w 218"/>
                <a:gd name="T23" fmla="*/ 40 h 255"/>
                <a:gd name="T24" fmla="*/ 27 w 218"/>
                <a:gd name="T25" fmla="*/ 39 h 255"/>
                <a:gd name="T26" fmla="*/ 32 w 218"/>
                <a:gd name="T27" fmla="*/ 35 h 255"/>
                <a:gd name="T28" fmla="*/ 34 w 218"/>
                <a:gd name="T29" fmla="*/ 27 h 255"/>
                <a:gd name="T30" fmla="*/ 36 w 218"/>
                <a:gd name="T31" fmla="*/ 23 h 255"/>
                <a:gd name="T32" fmla="*/ 39 w 218"/>
                <a:gd name="T33" fmla="*/ 26 h 255"/>
                <a:gd name="T34" fmla="*/ 44 w 218"/>
                <a:gd name="T35" fmla="*/ 23 h 255"/>
                <a:gd name="T36" fmla="*/ 48 w 218"/>
                <a:gd name="T37" fmla="*/ 17 h 255"/>
                <a:gd name="T38" fmla="*/ 50 w 218"/>
                <a:gd name="T39" fmla="*/ 12 h 255"/>
                <a:gd name="T40" fmla="*/ 54 w 218"/>
                <a:gd name="T41" fmla="*/ 0 h 255"/>
                <a:gd name="T42" fmla="*/ 56 w 218"/>
                <a:gd name="T43" fmla="*/ 8 h 255"/>
                <a:gd name="T44" fmla="*/ 54 w 218"/>
                <a:gd name="T45" fmla="*/ 19 h 255"/>
                <a:gd name="T46" fmla="*/ 45 w 218"/>
                <a:gd name="T47" fmla="*/ 30 h 255"/>
                <a:gd name="T48" fmla="*/ 32 w 218"/>
                <a:gd name="T49" fmla="*/ 44 h 255"/>
                <a:gd name="T50" fmla="*/ 22 w 218"/>
                <a:gd name="T51" fmla="*/ 64 h 255"/>
                <a:gd name="T52" fmla="*/ 23 w 218"/>
                <a:gd name="T53" fmla="*/ 53 h 255"/>
                <a:gd name="T54" fmla="*/ 14 w 218"/>
                <a:gd name="T55" fmla="*/ 59 h 255"/>
                <a:gd name="T56" fmla="*/ 7 w 218"/>
                <a:gd name="T57" fmla="*/ 50 h 255"/>
                <a:gd name="T58" fmla="*/ 0 w 218"/>
                <a:gd name="T59" fmla="*/ 36 h 255"/>
                <a:gd name="T60" fmla="*/ 0 w 218"/>
                <a:gd name="T61" fmla="*/ 36 h 25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18"/>
                <a:gd name="T94" fmla="*/ 0 h 255"/>
                <a:gd name="T95" fmla="*/ 218 w 218"/>
                <a:gd name="T96" fmla="*/ 255 h 25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18" h="255">
                  <a:moveTo>
                    <a:pt x="0" y="142"/>
                  </a:moveTo>
                  <a:lnTo>
                    <a:pt x="24" y="102"/>
                  </a:lnTo>
                  <a:lnTo>
                    <a:pt x="37" y="121"/>
                  </a:lnTo>
                  <a:lnTo>
                    <a:pt x="34" y="76"/>
                  </a:lnTo>
                  <a:lnTo>
                    <a:pt x="47" y="71"/>
                  </a:lnTo>
                  <a:lnTo>
                    <a:pt x="63" y="89"/>
                  </a:lnTo>
                  <a:lnTo>
                    <a:pt x="84" y="100"/>
                  </a:lnTo>
                  <a:lnTo>
                    <a:pt x="115" y="102"/>
                  </a:lnTo>
                  <a:lnTo>
                    <a:pt x="103" y="106"/>
                  </a:lnTo>
                  <a:lnTo>
                    <a:pt x="74" y="124"/>
                  </a:lnTo>
                  <a:lnTo>
                    <a:pt x="74" y="144"/>
                  </a:lnTo>
                  <a:lnTo>
                    <a:pt x="86" y="160"/>
                  </a:lnTo>
                  <a:lnTo>
                    <a:pt x="105" y="153"/>
                  </a:lnTo>
                  <a:lnTo>
                    <a:pt x="124" y="140"/>
                  </a:lnTo>
                  <a:lnTo>
                    <a:pt x="133" y="106"/>
                  </a:lnTo>
                  <a:lnTo>
                    <a:pt x="142" y="89"/>
                  </a:lnTo>
                  <a:lnTo>
                    <a:pt x="155" y="102"/>
                  </a:lnTo>
                  <a:lnTo>
                    <a:pt x="173" y="89"/>
                  </a:lnTo>
                  <a:lnTo>
                    <a:pt x="188" y="68"/>
                  </a:lnTo>
                  <a:lnTo>
                    <a:pt x="197" y="47"/>
                  </a:lnTo>
                  <a:lnTo>
                    <a:pt x="213" y="0"/>
                  </a:lnTo>
                  <a:lnTo>
                    <a:pt x="218" y="32"/>
                  </a:lnTo>
                  <a:lnTo>
                    <a:pt x="213" y="76"/>
                  </a:lnTo>
                  <a:lnTo>
                    <a:pt x="178" y="118"/>
                  </a:lnTo>
                  <a:lnTo>
                    <a:pt x="124" y="173"/>
                  </a:lnTo>
                  <a:lnTo>
                    <a:pt x="87" y="255"/>
                  </a:lnTo>
                  <a:lnTo>
                    <a:pt x="89" y="210"/>
                  </a:lnTo>
                  <a:lnTo>
                    <a:pt x="53" y="233"/>
                  </a:lnTo>
                  <a:lnTo>
                    <a:pt x="27" y="199"/>
                  </a:lnTo>
                  <a:lnTo>
                    <a:pt x="0" y="142"/>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5" name="Freeform 44">
              <a:extLst>
                <a:ext uri="{FF2B5EF4-FFF2-40B4-BE49-F238E27FC236}">
                  <a16:creationId xmlns:a16="http://schemas.microsoft.com/office/drawing/2014/main" id="{2F6EC105-E403-40C4-AB1C-B443D44F0EC3}"/>
                </a:ext>
              </a:extLst>
            </p:cNvPr>
            <p:cNvSpPr>
              <a:spLocks/>
            </p:cNvSpPr>
            <p:nvPr/>
          </p:nvSpPr>
          <p:spPr bwMode="auto">
            <a:xfrm>
              <a:off x="4441" y="2983"/>
              <a:ext cx="559" cy="344"/>
            </a:xfrm>
            <a:custGeom>
              <a:avLst/>
              <a:gdLst>
                <a:gd name="T0" fmla="*/ 192 w 1118"/>
                <a:gd name="T1" fmla="*/ 21 h 687"/>
                <a:gd name="T2" fmla="*/ 216 w 1118"/>
                <a:gd name="T3" fmla="*/ 63 h 687"/>
                <a:gd name="T4" fmla="*/ 247 w 1118"/>
                <a:gd name="T5" fmla="*/ 76 h 687"/>
                <a:gd name="T6" fmla="*/ 240 w 1118"/>
                <a:gd name="T7" fmla="*/ 59 h 687"/>
                <a:gd name="T8" fmla="*/ 250 w 1118"/>
                <a:gd name="T9" fmla="*/ 46 h 687"/>
                <a:gd name="T10" fmla="*/ 252 w 1118"/>
                <a:gd name="T11" fmla="*/ 40 h 687"/>
                <a:gd name="T12" fmla="*/ 280 w 1118"/>
                <a:gd name="T13" fmla="*/ 75 h 687"/>
                <a:gd name="T14" fmla="*/ 271 w 1118"/>
                <a:gd name="T15" fmla="*/ 76 h 687"/>
                <a:gd name="T16" fmla="*/ 229 w 1118"/>
                <a:gd name="T17" fmla="*/ 108 h 687"/>
                <a:gd name="T18" fmla="*/ 210 w 1118"/>
                <a:gd name="T19" fmla="*/ 130 h 687"/>
                <a:gd name="T20" fmla="*/ 165 w 1118"/>
                <a:gd name="T21" fmla="*/ 161 h 687"/>
                <a:gd name="T22" fmla="*/ 132 w 1118"/>
                <a:gd name="T23" fmla="*/ 172 h 687"/>
                <a:gd name="T24" fmla="*/ 94 w 1118"/>
                <a:gd name="T25" fmla="*/ 158 h 687"/>
                <a:gd name="T26" fmla="*/ 44 w 1118"/>
                <a:gd name="T27" fmla="*/ 135 h 687"/>
                <a:gd name="T28" fmla="*/ 16 w 1118"/>
                <a:gd name="T29" fmla="*/ 127 h 687"/>
                <a:gd name="T30" fmla="*/ 0 w 1118"/>
                <a:gd name="T31" fmla="*/ 115 h 687"/>
                <a:gd name="T32" fmla="*/ 13 w 1118"/>
                <a:gd name="T33" fmla="*/ 98 h 687"/>
                <a:gd name="T34" fmla="*/ 24 w 1118"/>
                <a:gd name="T35" fmla="*/ 98 h 687"/>
                <a:gd name="T36" fmla="*/ 42 w 1118"/>
                <a:gd name="T37" fmla="*/ 101 h 687"/>
                <a:gd name="T38" fmla="*/ 46 w 1118"/>
                <a:gd name="T39" fmla="*/ 110 h 687"/>
                <a:gd name="T40" fmla="*/ 43 w 1118"/>
                <a:gd name="T41" fmla="*/ 116 h 687"/>
                <a:gd name="T42" fmla="*/ 54 w 1118"/>
                <a:gd name="T43" fmla="*/ 121 h 687"/>
                <a:gd name="T44" fmla="*/ 120 w 1118"/>
                <a:gd name="T45" fmla="*/ 118 h 687"/>
                <a:gd name="T46" fmla="*/ 109 w 1118"/>
                <a:gd name="T47" fmla="*/ 127 h 687"/>
                <a:gd name="T48" fmla="*/ 69 w 1118"/>
                <a:gd name="T49" fmla="*/ 133 h 687"/>
                <a:gd name="T50" fmla="*/ 122 w 1118"/>
                <a:gd name="T51" fmla="*/ 140 h 687"/>
                <a:gd name="T52" fmla="*/ 131 w 1118"/>
                <a:gd name="T53" fmla="*/ 148 h 687"/>
                <a:gd name="T54" fmla="*/ 186 w 1118"/>
                <a:gd name="T55" fmla="*/ 120 h 687"/>
                <a:gd name="T56" fmla="*/ 177 w 1118"/>
                <a:gd name="T57" fmla="*/ 105 h 687"/>
                <a:gd name="T58" fmla="*/ 136 w 1118"/>
                <a:gd name="T59" fmla="*/ 111 h 687"/>
                <a:gd name="T60" fmla="*/ 182 w 1118"/>
                <a:gd name="T61" fmla="*/ 82 h 687"/>
                <a:gd name="T62" fmla="*/ 139 w 1118"/>
                <a:gd name="T63" fmla="*/ 63 h 687"/>
                <a:gd name="T64" fmla="*/ 126 w 1118"/>
                <a:gd name="T65" fmla="*/ 56 h 687"/>
                <a:gd name="T66" fmla="*/ 178 w 1118"/>
                <a:gd name="T67" fmla="*/ 58 h 687"/>
                <a:gd name="T68" fmla="*/ 172 w 1118"/>
                <a:gd name="T69" fmla="*/ 16 h 687"/>
                <a:gd name="T70" fmla="*/ 203 w 1118"/>
                <a:gd name="T71" fmla="*/ 0 h 68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118"/>
                <a:gd name="T109" fmla="*/ 0 h 687"/>
                <a:gd name="T110" fmla="*/ 1118 w 1118"/>
                <a:gd name="T111" fmla="*/ 687 h 68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118" h="687">
                  <a:moveTo>
                    <a:pt x="810" y="0"/>
                  </a:moveTo>
                  <a:lnTo>
                    <a:pt x="767" y="81"/>
                  </a:lnTo>
                  <a:lnTo>
                    <a:pt x="788" y="154"/>
                  </a:lnTo>
                  <a:lnTo>
                    <a:pt x="861" y="249"/>
                  </a:lnTo>
                  <a:lnTo>
                    <a:pt x="938" y="293"/>
                  </a:lnTo>
                  <a:lnTo>
                    <a:pt x="985" y="303"/>
                  </a:lnTo>
                  <a:lnTo>
                    <a:pt x="1034" y="285"/>
                  </a:lnTo>
                  <a:lnTo>
                    <a:pt x="959" y="235"/>
                  </a:lnTo>
                  <a:lnTo>
                    <a:pt x="924" y="154"/>
                  </a:lnTo>
                  <a:lnTo>
                    <a:pt x="1000" y="181"/>
                  </a:lnTo>
                  <a:lnTo>
                    <a:pt x="1048" y="209"/>
                  </a:lnTo>
                  <a:lnTo>
                    <a:pt x="1008" y="160"/>
                  </a:lnTo>
                  <a:lnTo>
                    <a:pt x="1081" y="201"/>
                  </a:lnTo>
                  <a:lnTo>
                    <a:pt x="1118" y="299"/>
                  </a:lnTo>
                  <a:lnTo>
                    <a:pt x="1069" y="346"/>
                  </a:lnTo>
                  <a:lnTo>
                    <a:pt x="1081" y="303"/>
                  </a:lnTo>
                  <a:lnTo>
                    <a:pt x="1014" y="343"/>
                  </a:lnTo>
                  <a:lnTo>
                    <a:pt x="916" y="432"/>
                  </a:lnTo>
                  <a:lnTo>
                    <a:pt x="857" y="461"/>
                  </a:lnTo>
                  <a:lnTo>
                    <a:pt x="838" y="519"/>
                  </a:lnTo>
                  <a:lnTo>
                    <a:pt x="791" y="592"/>
                  </a:lnTo>
                  <a:lnTo>
                    <a:pt x="657" y="642"/>
                  </a:lnTo>
                  <a:lnTo>
                    <a:pt x="620" y="683"/>
                  </a:lnTo>
                  <a:lnTo>
                    <a:pt x="527" y="687"/>
                  </a:lnTo>
                  <a:lnTo>
                    <a:pt x="432" y="642"/>
                  </a:lnTo>
                  <a:lnTo>
                    <a:pt x="374" y="632"/>
                  </a:lnTo>
                  <a:lnTo>
                    <a:pt x="267" y="577"/>
                  </a:lnTo>
                  <a:lnTo>
                    <a:pt x="176" y="540"/>
                  </a:lnTo>
                  <a:lnTo>
                    <a:pt x="139" y="518"/>
                  </a:lnTo>
                  <a:lnTo>
                    <a:pt x="63" y="505"/>
                  </a:lnTo>
                  <a:lnTo>
                    <a:pt x="3" y="493"/>
                  </a:lnTo>
                  <a:lnTo>
                    <a:pt x="0" y="459"/>
                  </a:lnTo>
                  <a:lnTo>
                    <a:pt x="5" y="421"/>
                  </a:lnTo>
                  <a:lnTo>
                    <a:pt x="52" y="390"/>
                  </a:lnTo>
                  <a:lnTo>
                    <a:pt x="158" y="343"/>
                  </a:lnTo>
                  <a:lnTo>
                    <a:pt x="95" y="390"/>
                  </a:lnTo>
                  <a:lnTo>
                    <a:pt x="286" y="380"/>
                  </a:lnTo>
                  <a:lnTo>
                    <a:pt x="168" y="401"/>
                  </a:lnTo>
                  <a:lnTo>
                    <a:pt x="113" y="435"/>
                  </a:lnTo>
                  <a:lnTo>
                    <a:pt x="183" y="438"/>
                  </a:lnTo>
                  <a:lnTo>
                    <a:pt x="264" y="435"/>
                  </a:lnTo>
                  <a:lnTo>
                    <a:pt x="170" y="464"/>
                  </a:lnTo>
                  <a:lnTo>
                    <a:pt x="136" y="482"/>
                  </a:lnTo>
                  <a:lnTo>
                    <a:pt x="213" y="482"/>
                  </a:lnTo>
                  <a:lnTo>
                    <a:pt x="330" y="459"/>
                  </a:lnTo>
                  <a:lnTo>
                    <a:pt x="477" y="471"/>
                  </a:lnTo>
                  <a:lnTo>
                    <a:pt x="550" y="468"/>
                  </a:lnTo>
                  <a:lnTo>
                    <a:pt x="435" y="505"/>
                  </a:lnTo>
                  <a:lnTo>
                    <a:pt x="310" y="518"/>
                  </a:lnTo>
                  <a:lnTo>
                    <a:pt x="275" y="532"/>
                  </a:lnTo>
                  <a:lnTo>
                    <a:pt x="414" y="545"/>
                  </a:lnTo>
                  <a:lnTo>
                    <a:pt x="487" y="558"/>
                  </a:lnTo>
                  <a:lnTo>
                    <a:pt x="425" y="584"/>
                  </a:lnTo>
                  <a:lnTo>
                    <a:pt x="524" y="589"/>
                  </a:lnTo>
                  <a:lnTo>
                    <a:pt x="663" y="566"/>
                  </a:lnTo>
                  <a:lnTo>
                    <a:pt x="744" y="479"/>
                  </a:lnTo>
                  <a:lnTo>
                    <a:pt x="615" y="511"/>
                  </a:lnTo>
                  <a:lnTo>
                    <a:pt x="707" y="417"/>
                  </a:lnTo>
                  <a:lnTo>
                    <a:pt x="634" y="435"/>
                  </a:lnTo>
                  <a:lnTo>
                    <a:pt x="542" y="442"/>
                  </a:lnTo>
                  <a:lnTo>
                    <a:pt x="670" y="377"/>
                  </a:lnTo>
                  <a:lnTo>
                    <a:pt x="725" y="328"/>
                  </a:lnTo>
                  <a:lnTo>
                    <a:pt x="675" y="282"/>
                  </a:lnTo>
                  <a:lnTo>
                    <a:pt x="556" y="252"/>
                  </a:lnTo>
                  <a:lnTo>
                    <a:pt x="408" y="256"/>
                  </a:lnTo>
                  <a:lnTo>
                    <a:pt x="501" y="222"/>
                  </a:lnTo>
                  <a:lnTo>
                    <a:pt x="605" y="197"/>
                  </a:lnTo>
                  <a:lnTo>
                    <a:pt x="710" y="230"/>
                  </a:lnTo>
                  <a:lnTo>
                    <a:pt x="678" y="152"/>
                  </a:lnTo>
                  <a:lnTo>
                    <a:pt x="686" y="62"/>
                  </a:lnTo>
                  <a:lnTo>
                    <a:pt x="770" y="10"/>
                  </a:lnTo>
                  <a:lnTo>
                    <a:pt x="810"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6" name="Freeform 45">
              <a:extLst>
                <a:ext uri="{FF2B5EF4-FFF2-40B4-BE49-F238E27FC236}">
                  <a16:creationId xmlns:a16="http://schemas.microsoft.com/office/drawing/2014/main" id="{E557E9F2-5EF6-4022-B2FC-734A2894328E}"/>
                </a:ext>
              </a:extLst>
            </p:cNvPr>
            <p:cNvSpPr>
              <a:spLocks/>
            </p:cNvSpPr>
            <p:nvPr/>
          </p:nvSpPr>
          <p:spPr bwMode="auto">
            <a:xfrm>
              <a:off x="4735" y="2853"/>
              <a:ext cx="77" cy="69"/>
            </a:xfrm>
            <a:custGeom>
              <a:avLst/>
              <a:gdLst>
                <a:gd name="T0" fmla="*/ 23 w 155"/>
                <a:gd name="T1" fmla="*/ 9 h 139"/>
                <a:gd name="T2" fmla="*/ 11 w 155"/>
                <a:gd name="T3" fmla="*/ 17 h 139"/>
                <a:gd name="T4" fmla="*/ 6 w 155"/>
                <a:gd name="T5" fmla="*/ 29 h 139"/>
                <a:gd name="T6" fmla="*/ 14 w 155"/>
                <a:gd name="T7" fmla="*/ 34 h 139"/>
                <a:gd name="T8" fmla="*/ 0 w 155"/>
                <a:gd name="T9" fmla="*/ 34 h 139"/>
                <a:gd name="T10" fmla="*/ 0 w 155"/>
                <a:gd name="T11" fmla="*/ 21 h 139"/>
                <a:gd name="T12" fmla="*/ 9 w 155"/>
                <a:gd name="T13" fmla="*/ 11 h 139"/>
                <a:gd name="T14" fmla="*/ 38 w 155"/>
                <a:gd name="T15" fmla="*/ 0 h 139"/>
                <a:gd name="T16" fmla="*/ 23 w 155"/>
                <a:gd name="T17" fmla="*/ 9 h 139"/>
                <a:gd name="T18" fmla="*/ 23 w 155"/>
                <a:gd name="T19" fmla="*/ 9 h 13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5"/>
                <a:gd name="T31" fmla="*/ 0 h 139"/>
                <a:gd name="T32" fmla="*/ 155 w 155"/>
                <a:gd name="T33" fmla="*/ 139 h 13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5" h="139">
                  <a:moveTo>
                    <a:pt x="94" y="37"/>
                  </a:moveTo>
                  <a:lnTo>
                    <a:pt x="47" y="68"/>
                  </a:lnTo>
                  <a:lnTo>
                    <a:pt x="24" y="119"/>
                  </a:lnTo>
                  <a:lnTo>
                    <a:pt x="57" y="136"/>
                  </a:lnTo>
                  <a:lnTo>
                    <a:pt x="3" y="139"/>
                  </a:lnTo>
                  <a:lnTo>
                    <a:pt x="0" y="87"/>
                  </a:lnTo>
                  <a:lnTo>
                    <a:pt x="39" y="45"/>
                  </a:lnTo>
                  <a:lnTo>
                    <a:pt x="155" y="0"/>
                  </a:lnTo>
                  <a:lnTo>
                    <a:pt x="94" y="37"/>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7" name="Freeform 46">
              <a:extLst>
                <a:ext uri="{FF2B5EF4-FFF2-40B4-BE49-F238E27FC236}">
                  <a16:creationId xmlns:a16="http://schemas.microsoft.com/office/drawing/2014/main" id="{51C88A96-8D4D-4496-992E-F18640FA8039}"/>
                </a:ext>
              </a:extLst>
            </p:cNvPr>
            <p:cNvSpPr>
              <a:spLocks/>
            </p:cNvSpPr>
            <p:nvPr/>
          </p:nvSpPr>
          <p:spPr bwMode="auto">
            <a:xfrm>
              <a:off x="4653" y="2920"/>
              <a:ext cx="67" cy="113"/>
            </a:xfrm>
            <a:custGeom>
              <a:avLst/>
              <a:gdLst>
                <a:gd name="T0" fmla="*/ 19 w 134"/>
                <a:gd name="T1" fmla="*/ 15 h 226"/>
                <a:gd name="T2" fmla="*/ 10 w 134"/>
                <a:gd name="T3" fmla="*/ 24 h 226"/>
                <a:gd name="T4" fmla="*/ 0 w 134"/>
                <a:gd name="T5" fmla="*/ 57 h 226"/>
                <a:gd name="T6" fmla="*/ 16 w 134"/>
                <a:gd name="T7" fmla="*/ 29 h 226"/>
                <a:gd name="T8" fmla="*/ 34 w 134"/>
                <a:gd name="T9" fmla="*/ 0 h 226"/>
                <a:gd name="T10" fmla="*/ 19 w 134"/>
                <a:gd name="T11" fmla="*/ 15 h 226"/>
                <a:gd name="T12" fmla="*/ 19 w 134"/>
                <a:gd name="T13" fmla="*/ 15 h 226"/>
                <a:gd name="T14" fmla="*/ 0 60000 65536"/>
                <a:gd name="T15" fmla="*/ 0 60000 65536"/>
                <a:gd name="T16" fmla="*/ 0 60000 65536"/>
                <a:gd name="T17" fmla="*/ 0 60000 65536"/>
                <a:gd name="T18" fmla="*/ 0 60000 65536"/>
                <a:gd name="T19" fmla="*/ 0 60000 65536"/>
                <a:gd name="T20" fmla="*/ 0 60000 65536"/>
                <a:gd name="T21" fmla="*/ 0 w 134"/>
                <a:gd name="T22" fmla="*/ 0 h 226"/>
                <a:gd name="T23" fmla="*/ 134 w 134"/>
                <a:gd name="T24" fmla="*/ 226 h 2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4" h="226">
                  <a:moveTo>
                    <a:pt x="74" y="58"/>
                  </a:moveTo>
                  <a:lnTo>
                    <a:pt x="40" y="95"/>
                  </a:lnTo>
                  <a:lnTo>
                    <a:pt x="0" y="226"/>
                  </a:lnTo>
                  <a:lnTo>
                    <a:pt x="63" y="115"/>
                  </a:lnTo>
                  <a:lnTo>
                    <a:pt x="134" y="0"/>
                  </a:lnTo>
                  <a:lnTo>
                    <a:pt x="74" y="5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8" name="Freeform 47">
              <a:extLst>
                <a:ext uri="{FF2B5EF4-FFF2-40B4-BE49-F238E27FC236}">
                  <a16:creationId xmlns:a16="http://schemas.microsoft.com/office/drawing/2014/main" id="{7193485D-CB00-4E4F-9854-F07E25178A0F}"/>
                </a:ext>
              </a:extLst>
            </p:cNvPr>
            <p:cNvSpPr>
              <a:spLocks/>
            </p:cNvSpPr>
            <p:nvPr/>
          </p:nvSpPr>
          <p:spPr bwMode="auto">
            <a:xfrm>
              <a:off x="4587" y="2963"/>
              <a:ext cx="168" cy="128"/>
            </a:xfrm>
            <a:custGeom>
              <a:avLst/>
              <a:gdLst>
                <a:gd name="T0" fmla="*/ 18 w 337"/>
                <a:gd name="T1" fmla="*/ 35 h 255"/>
                <a:gd name="T2" fmla="*/ 0 w 337"/>
                <a:gd name="T3" fmla="*/ 64 h 255"/>
                <a:gd name="T4" fmla="*/ 17 w 337"/>
                <a:gd name="T5" fmla="*/ 53 h 255"/>
                <a:gd name="T6" fmla="*/ 46 w 337"/>
                <a:gd name="T7" fmla="*/ 52 h 255"/>
                <a:gd name="T8" fmla="*/ 40 w 337"/>
                <a:gd name="T9" fmla="*/ 44 h 255"/>
                <a:gd name="T10" fmla="*/ 48 w 337"/>
                <a:gd name="T11" fmla="*/ 22 h 255"/>
                <a:gd name="T12" fmla="*/ 84 w 337"/>
                <a:gd name="T13" fmla="*/ 0 h 255"/>
                <a:gd name="T14" fmla="*/ 57 w 337"/>
                <a:gd name="T15" fmla="*/ 7 h 255"/>
                <a:gd name="T16" fmla="*/ 43 w 337"/>
                <a:gd name="T17" fmla="*/ 15 h 255"/>
                <a:gd name="T18" fmla="*/ 27 w 337"/>
                <a:gd name="T19" fmla="*/ 46 h 255"/>
                <a:gd name="T20" fmla="*/ 32 w 337"/>
                <a:gd name="T21" fmla="*/ 17 h 255"/>
                <a:gd name="T22" fmla="*/ 18 w 337"/>
                <a:gd name="T23" fmla="*/ 35 h 255"/>
                <a:gd name="T24" fmla="*/ 18 w 337"/>
                <a:gd name="T25" fmla="*/ 35 h 25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37"/>
                <a:gd name="T40" fmla="*/ 0 h 255"/>
                <a:gd name="T41" fmla="*/ 337 w 337"/>
                <a:gd name="T42" fmla="*/ 255 h 25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37" h="255">
                  <a:moveTo>
                    <a:pt x="74" y="140"/>
                  </a:moveTo>
                  <a:lnTo>
                    <a:pt x="0" y="255"/>
                  </a:lnTo>
                  <a:lnTo>
                    <a:pt x="68" y="210"/>
                  </a:lnTo>
                  <a:lnTo>
                    <a:pt x="184" y="208"/>
                  </a:lnTo>
                  <a:lnTo>
                    <a:pt x="162" y="173"/>
                  </a:lnTo>
                  <a:lnTo>
                    <a:pt x="194" y="87"/>
                  </a:lnTo>
                  <a:lnTo>
                    <a:pt x="337" y="0"/>
                  </a:lnTo>
                  <a:lnTo>
                    <a:pt x="231" y="26"/>
                  </a:lnTo>
                  <a:lnTo>
                    <a:pt x="173" y="58"/>
                  </a:lnTo>
                  <a:lnTo>
                    <a:pt x="110" y="181"/>
                  </a:lnTo>
                  <a:lnTo>
                    <a:pt x="128" y="68"/>
                  </a:lnTo>
                  <a:lnTo>
                    <a:pt x="74" y="140"/>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49" name="Freeform 48">
              <a:extLst>
                <a:ext uri="{FF2B5EF4-FFF2-40B4-BE49-F238E27FC236}">
                  <a16:creationId xmlns:a16="http://schemas.microsoft.com/office/drawing/2014/main" id="{B3118F37-1AE2-4C49-B8AF-4D53364B9E85}"/>
                </a:ext>
              </a:extLst>
            </p:cNvPr>
            <p:cNvSpPr>
              <a:spLocks/>
            </p:cNvSpPr>
            <p:nvPr/>
          </p:nvSpPr>
          <p:spPr bwMode="auto">
            <a:xfrm>
              <a:off x="4765" y="2846"/>
              <a:ext cx="163" cy="127"/>
            </a:xfrm>
            <a:custGeom>
              <a:avLst/>
              <a:gdLst>
                <a:gd name="T0" fmla="*/ 0 w 325"/>
                <a:gd name="T1" fmla="*/ 30 h 254"/>
                <a:gd name="T2" fmla="*/ 23 w 325"/>
                <a:gd name="T3" fmla="*/ 32 h 254"/>
                <a:gd name="T4" fmla="*/ 17 w 325"/>
                <a:gd name="T5" fmla="*/ 26 h 254"/>
                <a:gd name="T6" fmla="*/ 28 w 325"/>
                <a:gd name="T7" fmla="*/ 14 h 254"/>
                <a:gd name="T8" fmla="*/ 61 w 325"/>
                <a:gd name="T9" fmla="*/ 50 h 254"/>
                <a:gd name="T10" fmla="*/ 82 w 325"/>
                <a:gd name="T11" fmla="*/ 64 h 254"/>
                <a:gd name="T12" fmla="*/ 67 w 325"/>
                <a:gd name="T13" fmla="*/ 40 h 254"/>
                <a:gd name="T14" fmla="*/ 33 w 325"/>
                <a:gd name="T15" fmla="*/ 0 h 254"/>
                <a:gd name="T16" fmla="*/ 12 w 325"/>
                <a:gd name="T17" fmla="*/ 9 h 254"/>
                <a:gd name="T18" fmla="*/ 0 w 325"/>
                <a:gd name="T19" fmla="*/ 30 h 254"/>
                <a:gd name="T20" fmla="*/ 0 w 325"/>
                <a:gd name="T21" fmla="*/ 30 h 2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5"/>
                <a:gd name="T34" fmla="*/ 0 h 254"/>
                <a:gd name="T35" fmla="*/ 325 w 325"/>
                <a:gd name="T36" fmla="*/ 254 h 2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5" h="254">
                  <a:moveTo>
                    <a:pt x="0" y="118"/>
                  </a:moveTo>
                  <a:lnTo>
                    <a:pt x="90" y="125"/>
                  </a:lnTo>
                  <a:lnTo>
                    <a:pt x="66" y="102"/>
                  </a:lnTo>
                  <a:lnTo>
                    <a:pt x="110" y="55"/>
                  </a:lnTo>
                  <a:lnTo>
                    <a:pt x="241" y="198"/>
                  </a:lnTo>
                  <a:lnTo>
                    <a:pt x="325" y="254"/>
                  </a:lnTo>
                  <a:lnTo>
                    <a:pt x="268" y="160"/>
                  </a:lnTo>
                  <a:lnTo>
                    <a:pt x="131" y="0"/>
                  </a:lnTo>
                  <a:lnTo>
                    <a:pt x="48" y="34"/>
                  </a:lnTo>
                  <a:lnTo>
                    <a:pt x="0" y="118"/>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0" name="Freeform 49">
              <a:extLst>
                <a:ext uri="{FF2B5EF4-FFF2-40B4-BE49-F238E27FC236}">
                  <a16:creationId xmlns:a16="http://schemas.microsoft.com/office/drawing/2014/main" id="{CD944367-67C1-416F-929B-8D06E050DCC0}"/>
                </a:ext>
              </a:extLst>
            </p:cNvPr>
            <p:cNvSpPr>
              <a:spLocks/>
            </p:cNvSpPr>
            <p:nvPr/>
          </p:nvSpPr>
          <p:spPr bwMode="auto">
            <a:xfrm>
              <a:off x="4775" y="2907"/>
              <a:ext cx="133" cy="77"/>
            </a:xfrm>
            <a:custGeom>
              <a:avLst/>
              <a:gdLst>
                <a:gd name="T0" fmla="*/ 44 w 265"/>
                <a:gd name="T1" fmla="*/ 27 h 154"/>
                <a:gd name="T2" fmla="*/ 32 w 265"/>
                <a:gd name="T3" fmla="*/ 28 h 154"/>
                <a:gd name="T4" fmla="*/ 13 w 265"/>
                <a:gd name="T5" fmla="*/ 39 h 154"/>
                <a:gd name="T6" fmla="*/ 28 w 265"/>
                <a:gd name="T7" fmla="*/ 20 h 154"/>
                <a:gd name="T8" fmla="*/ 0 w 265"/>
                <a:gd name="T9" fmla="*/ 10 h 154"/>
                <a:gd name="T10" fmla="*/ 22 w 265"/>
                <a:gd name="T11" fmla="*/ 8 h 154"/>
                <a:gd name="T12" fmla="*/ 23 w 265"/>
                <a:gd name="T13" fmla="*/ 0 h 154"/>
                <a:gd name="T14" fmla="*/ 38 w 265"/>
                <a:gd name="T15" fmla="*/ 11 h 154"/>
                <a:gd name="T16" fmla="*/ 67 w 265"/>
                <a:gd name="T17" fmla="*/ 27 h 154"/>
                <a:gd name="T18" fmla="*/ 44 w 265"/>
                <a:gd name="T19" fmla="*/ 27 h 154"/>
                <a:gd name="T20" fmla="*/ 44 w 265"/>
                <a:gd name="T21" fmla="*/ 27 h 1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65"/>
                <a:gd name="T34" fmla="*/ 0 h 154"/>
                <a:gd name="T35" fmla="*/ 265 w 265"/>
                <a:gd name="T36" fmla="*/ 154 h 1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65" h="154">
                  <a:moveTo>
                    <a:pt x="173" y="105"/>
                  </a:moveTo>
                  <a:lnTo>
                    <a:pt x="128" y="110"/>
                  </a:lnTo>
                  <a:lnTo>
                    <a:pt x="50" y="154"/>
                  </a:lnTo>
                  <a:lnTo>
                    <a:pt x="110" y="79"/>
                  </a:lnTo>
                  <a:lnTo>
                    <a:pt x="0" y="39"/>
                  </a:lnTo>
                  <a:lnTo>
                    <a:pt x="87" y="32"/>
                  </a:lnTo>
                  <a:lnTo>
                    <a:pt x="91" y="0"/>
                  </a:lnTo>
                  <a:lnTo>
                    <a:pt x="152" y="42"/>
                  </a:lnTo>
                  <a:lnTo>
                    <a:pt x="265" y="105"/>
                  </a:lnTo>
                  <a:lnTo>
                    <a:pt x="173" y="105"/>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1" name="Freeform 50">
              <a:extLst>
                <a:ext uri="{FF2B5EF4-FFF2-40B4-BE49-F238E27FC236}">
                  <a16:creationId xmlns:a16="http://schemas.microsoft.com/office/drawing/2014/main" id="{7C2445B5-E9CA-42B9-90D9-C575D6838AF6}"/>
                </a:ext>
              </a:extLst>
            </p:cNvPr>
            <p:cNvSpPr>
              <a:spLocks/>
            </p:cNvSpPr>
            <p:nvPr/>
          </p:nvSpPr>
          <p:spPr bwMode="auto">
            <a:xfrm>
              <a:off x="4841" y="2983"/>
              <a:ext cx="86" cy="131"/>
            </a:xfrm>
            <a:custGeom>
              <a:avLst/>
              <a:gdLst>
                <a:gd name="T0" fmla="*/ 11 w 173"/>
                <a:gd name="T1" fmla="*/ 7 h 262"/>
                <a:gd name="T2" fmla="*/ 15 w 173"/>
                <a:gd name="T3" fmla="*/ 1 h 262"/>
                <a:gd name="T4" fmla="*/ 28 w 173"/>
                <a:gd name="T5" fmla="*/ 0 h 262"/>
                <a:gd name="T6" fmla="*/ 21 w 173"/>
                <a:gd name="T7" fmla="*/ 4 h 262"/>
                <a:gd name="T8" fmla="*/ 42 w 173"/>
                <a:gd name="T9" fmla="*/ 16 h 262"/>
                <a:gd name="T10" fmla="*/ 18 w 173"/>
                <a:gd name="T11" fmla="*/ 17 h 262"/>
                <a:gd name="T12" fmla="*/ 34 w 173"/>
                <a:gd name="T13" fmla="*/ 27 h 262"/>
                <a:gd name="T14" fmla="*/ 24 w 173"/>
                <a:gd name="T15" fmla="*/ 27 h 262"/>
                <a:gd name="T16" fmla="*/ 25 w 173"/>
                <a:gd name="T17" fmla="*/ 38 h 262"/>
                <a:gd name="T18" fmla="*/ 31 w 173"/>
                <a:gd name="T19" fmla="*/ 57 h 262"/>
                <a:gd name="T20" fmla="*/ 43 w 173"/>
                <a:gd name="T21" fmla="*/ 66 h 262"/>
                <a:gd name="T22" fmla="*/ 30 w 173"/>
                <a:gd name="T23" fmla="*/ 60 h 262"/>
                <a:gd name="T24" fmla="*/ 20 w 173"/>
                <a:gd name="T25" fmla="*/ 45 h 262"/>
                <a:gd name="T26" fmla="*/ 5 w 173"/>
                <a:gd name="T27" fmla="*/ 27 h 262"/>
                <a:gd name="T28" fmla="*/ 8 w 173"/>
                <a:gd name="T29" fmla="*/ 15 h 262"/>
                <a:gd name="T30" fmla="*/ 0 w 173"/>
                <a:gd name="T31" fmla="*/ 24 h 262"/>
                <a:gd name="T32" fmla="*/ 4 w 173"/>
                <a:gd name="T33" fmla="*/ 11 h 262"/>
                <a:gd name="T34" fmla="*/ 11 w 173"/>
                <a:gd name="T35" fmla="*/ 7 h 262"/>
                <a:gd name="T36" fmla="*/ 11 w 173"/>
                <a:gd name="T37" fmla="*/ 7 h 26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3"/>
                <a:gd name="T58" fmla="*/ 0 h 262"/>
                <a:gd name="T59" fmla="*/ 173 w 173"/>
                <a:gd name="T60" fmla="*/ 262 h 26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3" h="262">
                  <a:moveTo>
                    <a:pt x="45" y="28"/>
                  </a:moveTo>
                  <a:lnTo>
                    <a:pt x="63" y="2"/>
                  </a:lnTo>
                  <a:lnTo>
                    <a:pt x="113" y="0"/>
                  </a:lnTo>
                  <a:lnTo>
                    <a:pt x="84" y="16"/>
                  </a:lnTo>
                  <a:lnTo>
                    <a:pt x="170" y="63"/>
                  </a:lnTo>
                  <a:lnTo>
                    <a:pt x="75" y="68"/>
                  </a:lnTo>
                  <a:lnTo>
                    <a:pt x="138" y="105"/>
                  </a:lnTo>
                  <a:lnTo>
                    <a:pt x="96" y="105"/>
                  </a:lnTo>
                  <a:lnTo>
                    <a:pt x="100" y="149"/>
                  </a:lnTo>
                  <a:lnTo>
                    <a:pt x="126" y="225"/>
                  </a:lnTo>
                  <a:lnTo>
                    <a:pt x="173" y="262"/>
                  </a:lnTo>
                  <a:lnTo>
                    <a:pt x="123" y="238"/>
                  </a:lnTo>
                  <a:lnTo>
                    <a:pt x="81" y="178"/>
                  </a:lnTo>
                  <a:lnTo>
                    <a:pt x="23" y="107"/>
                  </a:lnTo>
                  <a:lnTo>
                    <a:pt x="34" y="60"/>
                  </a:lnTo>
                  <a:lnTo>
                    <a:pt x="0" y="94"/>
                  </a:lnTo>
                  <a:lnTo>
                    <a:pt x="18" y="42"/>
                  </a:lnTo>
                  <a:lnTo>
                    <a:pt x="45" y="2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2" name="Freeform 51">
              <a:extLst>
                <a:ext uri="{FF2B5EF4-FFF2-40B4-BE49-F238E27FC236}">
                  <a16:creationId xmlns:a16="http://schemas.microsoft.com/office/drawing/2014/main" id="{52F35B94-9251-4097-AC6A-E0CB7C998041}"/>
                </a:ext>
              </a:extLst>
            </p:cNvPr>
            <p:cNvSpPr>
              <a:spLocks/>
            </p:cNvSpPr>
            <p:nvPr/>
          </p:nvSpPr>
          <p:spPr bwMode="auto">
            <a:xfrm>
              <a:off x="4535" y="3116"/>
              <a:ext cx="243" cy="79"/>
            </a:xfrm>
            <a:custGeom>
              <a:avLst/>
              <a:gdLst>
                <a:gd name="T0" fmla="*/ 109 w 488"/>
                <a:gd name="T1" fmla="*/ 17 h 157"/>
                <a:gd name="T2" fmla="*/ 78 w 488"/>
                <a:gd name="T3" fmla="*/ 31 h 157"/>
                <a:gd name="T4" fmla="*/ 32 w 488"/>
                <a:gd name="T5" fmla="*/ 40 h 157"/>
                <a:gd name="T6" fmla="*/ 72 w 488"/>
                <a:gd name="T7" fmla="*/ 23 h 157"/>
                <a:gd name="T8" fmla="*/ 88 w 488"/>
                <a:gd name="T9" fmla="*/ 10 h 157"/>
                <a:gd name="T10" fmla="*/ 60 w 488"/>
                <a:gd name="T11" fmla="*/ 8 h 157"/>
                <a:gd name="T12" fmla="*/ 0 w 488"/>
                <a:gd name="T13" fmla="*/ 11 h 157"/>
                <a:gd name="T14" fmla="*/ 38 w 488"/>
                <a:gd name="T15" fmla="*/ 0 h 157"/>
                <a:gd name="T16" fmla="*/ 85 w 488"/>
                <a:gd name="T17" fmla="*/ 0 h 157"/>
                <a:gd name="T18" fmla="*/ 121 w 488"/>
                <a:gd name="T19" fmla="*/ 13 h 157"/>
                <a:gd name="T20" fmla="*/ 109 w 488"/>
                <a:gd name="T21" fmla="*/ 17 h 157"/>
                <a:gd name="T22" fmla="*/ 109 w 488"/>
                <a:gd name="T23" fmla="*/ 17 h 15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88"/>
                <a:gd name="T37" fmla="*/ 0 h 157"/>
                <a:gd name="T38" fmla="*/ 488 w 488"/>
                <a:gd name="T39" fmla="*/ 157 h 15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88" h="157">
                  <a:moveTo>
                    <a:pt x="437" y="65"/>
                  </a:moveTo>
                  <a:lnTo>
                    <a:pt x="314" y="121"/>
                  </a:lnTo>
                  <a:lnTo>
                    <a:pt x="128" y="157"/>
                  </a:lnTo>
                  <a:lnTo>
                    <a:pt x="290" y="89"/>
                  </a:lnTo>
                  <a:lnTo>
                    <a:pt x="355" y="40"/>
                  </a:lnTo>
                  <a:lnTo>
                    <a:pt x="240" y="32"/>
                  </a:lnTo>
                  <a:lnTo>
                    <a:pt x="0" y="44"/>
                  </a:lnTo>
                  <a:lnTo>
                    <a:pt x="154" y="0"/>
                  </a:lnTo>
                  <a:lnTo>
                    <a:pt x="344" y="0"/>
                  </a:lnTo>
                  <a:lnTo>
                    <a:pt x="488" y="50"/>
                  </a:lnTo>
                  <a:lnTo>
                    <a:pt x="437" y="65"/>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3" name="Freeform 52">
              <a:extLst>
                <a:ext uri="{FF2B5EF4-FFF2-40B4-BE49-F238E27FC236}">
                  <a16:creationId xmlns:a16="http://schemas.microsoft.com/office/drawing/2014/main" id="{7A768C35-0BCF-4383-BBCE-C16F6C92DE15}"/>
                </a:ext>
              </a:extLst>
            </p:cNvPr>
            <p:cNvSpPr>
              <a:spLocks/>
            </p:cNvSpPr>
            <p:nvPr/>
          </p:nvSpPr>
          <p:spPr bwMode="auto">
            <a:xfrm>
              <a:off x="4595" y="2981"/>
              <a:ext cx="163" cy="114"/>
            </a:xfrm>
            <a:custGeom>
              <a:avLst/>
              <a:gdLst>
                <a:gd name="T0" fmla="*/ 0 w 325"/>
                <a:gd name="T1" fmla="*/ 57 h 228"/>
                <a:gd name="T2" fmla="*/ 65 w 325"/>
                <a:gd name="T3" fmla="*/ 43 h 228"/>
                <a:gd name="T4" fmla="*/ 36 w 325"/>
                <a:gd name="T5" fmla="*/ 42 h 228"/>
                <a:gd name="T6" fmla="*/ 82 w 325"/>
                <a:gd name="T7" fmla="*/ 0 h 228"/>
                <a:gd name="T8" fmla="*/ 48 w 325"/>
                <a:gd name="T9" fmla="*/ 12 h 228"/>
                <a:gd name="T10" fmla="*/ 0 w 325"/>
                <a:gd name="T11" fmla="*/ 57 h 228"/>
                <a:gd name="T12" fmla="*/ 0 w 325"/>
                <a:gd name="T13" fmla="*/ 57 h 228"/>
                <a:gd name="T14" fmla="*/ 0 60000 65536"/>
                <a:gd name="T15" fmla="*/ 0 60000 65536"/>
                <a:gd name="T16" fmla="*/ 0 60000 65536"/>
                <a:gd name="T17" fmla="*/ 0 60000 65536"/>
                <a:gd name="T18" fmla="*/ 0 60000 65536"/>
                <a:gd name="T19" fmla="*/ 0 60000 65536"/>
                <a:gd name="T20" fmla="*/ 0 60000 65536"/>
                <a:gd name="T21" fmla="*/ 0 w 325"/>
                <a:gd name="T22" fmla="*/ 0 h 228"/>
                <a:gd name="T23" fmla="*/ 325 w 325"/>
                <a:gd name="T24" fmla="*/ 228 h 2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5" h="228">
                  <a:moveTo>
                    <a:pt x="0" y="228"/>
                  </a:moveTo>
                  <a:lnTo>
                    <a:pt x="257" y="172"/>
                  </a:lnTo>
                  <a:lnTo>
                    <a:pt x="142" y="168"/>
                  </a:lnTo>
                  <a:lnTo>
                    <a:pt x="325" y="0"/>
                  </a:lnTo>
                  <a:lnTo>
                    <a:pt x="192" y="46"/>
                  </a:lnTo>
                  <a:lnTo>
                    <a:pt x="0" y="228"/>
                  </a:lnTo>
                  <a:close/>
                </a:path>
              </a:pathLst>
            </a:custGeom>
            <a:solidFill>
              <a:srgbClr val="6666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4" name="Freeform 53">
              <a:extLst>
                <a:ext uri="{FF2B5EF4-FFF2-40B4-BE49-F238E27FC236}">
                  <a16:creationId xmlns:a16="http://schemas.microsoft.com/office/drawing/2014/main" id="{B42FD70E-1882-4D63-8BC5-8EE37CA464B3}"/>
                </a:ext>
              </a:extLst>
            </p:cNvPr>
            <p:cNvSpPr>
              <a:spLocks/>
            </p:cNvSpPr>
            <p:nvPr/>
          </p:nvSpPr>
          <p:spPr bwMode="auto">
            <a:xfrm>
              <a:off x="4570" y="3320"/>
              <a:ext cx="397" cy="509"/>
            </a:xfrm>
            <a:custGeom>
              <a:avLst/>
              <a:gdLst>
                <a:gd name="T0" fmla="*/ 0 w 795"/>
                <a:gd name="T1" fmla="*/ 0 h 1017"/>
                <a:gd name="T2" fmla="*/ 24 w 795"/>
                <a:gd name="T3" fmla="*/ 13 h 1017"/>
                <a:gd name="T4" fmla="*/ 24 w 795"/>
                <a:gd name="T5" fmla="*/ 19 h 1017"/>
                <a:gd name="T6" fmla="*/ 46 w 795"/>
                <a:gd name="T7" fmla="*/ 29 h 1017"/>
                <a:gd name="T8" fmla="*/ 135 w 795"/>
                <a:gd name="T9" fmla="*/ 105 h 1017"/>
                <a:gd name="T10" fmla="*/ 170 w 795"/>
                <a:gd name="T11" fmla="*/ 133 h 1017"/>
                <a:gd name="T12" fmla="*/ 180 w 795"/>
                <a:gd name="T13" fmla="*/ 142 h 1017"/>
                <a:gd name="T14" fmla="*/ 190 w 795"/>
                <a:gd name="T15" fmla="*/ 156 h 1017"/>
                <a:gd name="T16" fmla="*/ 188 w 795"/>
                <a:gd name="T17" fmla="*/ 166 h 1017"/>
                <a:gd name="T18" fmla="*/ 176 w 795"/>
                <a:gd name="T19" fmla="*/ 178 h 1017"/>
                <a:gd name="T20" fmla="*/ 110 w 795"/>
                <a:gd name="T21" fmla="*/ 246 h 1017"/>
                <a:gd name="T22" fmla="*/ 115 w 795"/>
                <a:gd name="T23" fmla="*/ 255 h 1017"/>
                <a:gd name="T24" fmla="*/ 137 w 795"/>
                <a:gd name="T25" fmla="*/ 233 h 1017"/>
                <a:gd name="T26" fmla="*/ 163 w 795"/>
                <a:gd name="T27" fmla="*/ 205 h 1017"/>
                <a:gd name="T28" fmla="*/ 191 w 795"/>
                <a:gd name="T29" fmla="*/ 172 h 1017"/>
                <a:gd name="T30" fmla="*/ 197 w 795"/>
                <a:gd name="T31" fmla="*/ 164 h 1017"/>
                <a:gd name="T32" fmla="*/ 198 w 795"/>
                <a:gd name="T33" fmla="*/ 153 h 1017"/>
                <a:gd name="T34" fmla="*/ 193 w 795"/>
                <a:gd name="T35" fmla="*/ 138 h 1017"/>
                <a:gd name="T36" fmla="*/ 175 w 795"/>
                <a:gd name="T37" fmla="*/ 122 h 1017"/>
                <a:gd name="T38" fmla="*/ 141 w 795"/>
                <a:gd name="T39" fmla="*/ 95 h 1017"/>
                <a:gd name="T40" fmla="*/ 112 w 795"/>
                <a:gd name="T41" fmla="*/ 69 h 1017"/>
                <a:gd name="T42" fmla="*/ 60 w 795"/>
                <a:gd name="T43" fmla="*/ 31 h 1017"/>
                <a:gd name="T44" fmla="*/ 53 w 795"/>
                <a:gd name="T45" fmla="*/ 21 h 1017"/>
                <a:gd name="T46" fmla="*/ 43 w 795"/>
                <a:gd name="T47" fmla="*/ 11 h 1017"/>
                <a:gd name="T48" fmla="*/ 0 w 795"/>
                <a:gd name="T49" fmla="*/ 0 h 1017"/>
                <a:gd name="T50" fmla="*/ 0 w 795"/>
                <a:gd name="T51" fmla="*/ 0 h 1017"/>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95"/>
                <a:gd name="T79" fmla="*/ 0 h 1017"/>
                <a:gd name="T80" fmla="*/ 795 w 795"/>
                <a:gd name="T81" fmla="*/ 1017 h 1017"/>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95" h="1017">
                  <a:moveTo>
                    <a:pt x="0" y="0"/>
                  </a:moveTo>
                  <a:lnTo>
                    <a:pt x="96" y="50"/>
                  </a:lnTo>
                  <a:lnTo>
                    <a:pt x="97" y="74"/>
                  </a:lnTo>
                  <a:lnTo>
                    <a:pt x="186" y="116"/>
                  </a:lnTo>
                  <a:lnTo>
                    <a:pt x="541" y="420"/>
                  </a:lnTo>
                  <a:lnTo>
                    <a:pt x="683" y="532"/>
                  </a:lnTo>
                  <a:lnTo>
                    <a:pt x="723" y="567"/>
                  </a:lnTo>
                  <a:lnTo>
                    <a:pt x="762" y="621"/>
                  </a:lnTo>
                  <a:lnTo>
                    <a:pt x="752" y="663"/>
                  </a:lnTo>
                  <a:lnTo>
                    <a:pt x="704" y="711"/>
                  </a:lnTo>
                  <a:lnTo>
                    <a:pt x="443" y="984"/>
                  </a:lnTo>
                  <a:lnTo>
                    <a:pt x="463" y="1017"/>
                  </a:lnTo>
                  <a:lnTo>
                    <a:pt x="549" y="931"/>
                  </a:lnTo>
                  <a:lnTo>
                    <a:pt x="654" y="819"/>
                  </a:lnTo>
                  <a:lnTo>
                    <a:pt x="765" y="688"/>
                  </a:lnTo>
                  <a:lnTo>
                    <a:pt x="791" y="653"/>
                  </a:lnTo>
                  <a:lnTo>
                    <a:pt x="795" y="609"/>
                  </a:lnTo>
                  <a:lnTo>
                    <a:pt x="772" y="551"/>
                  </a:lnTo>
                  <a:lnTo>
                    <a:pt x="701" y="488"/>
                  </a:lnTo>
                  <a:lnTo>
                    <a:pt x="565" y="378"/>
                  </a:lnTo>
                  <a:lnTo>
                    <a:pt x="450" y="276"/>
                  </a:lnTo>
                  <a:lnTo>
                    <a:pt x="240" y="124"/>
                  </a:lnTo>
                  <a:lnTo>
                    <a:pt x="214" y="82"/>
                  </a:lnTo>
                  <a:lnTo>
                    <a:pt x="172" y="4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5" name="Freeform 54">
              <a:extLst>
                <a:ext uri="{FF2B5EF4-FFF2-40B4-BE49-F238E27FC236}">
                  <a16:creationId xmlns:a16="http://schemas.microsoft.com/office/drawing/2014/main" id="{056A814B-91E1-46A6-92B6-27E22FF77EB4}"/>
                </a:ext>
              </a:extLst>
            </p:cNvPr>
            <p:cNvSpPr>
              <a:spLocks/>
            </p:cNvSpPr>
            <p:nvPr/>
          </p:nvSpPr>
          <p:spPr bwMode="auto">
            <a:xfrm>
              <a:off x="4908" y="3177"/>
              <a:ext cx="191" cy="121"/>
            </a:xfrm>
            <a:custGeom>
              <a:avLst/>
              <a:gdLst>
                <a:gd name="T0" fmla="*/ 15 w 382"/>
                <a:gd name="T1" fmla="*/ 6 h 241"/>
                <a:gd name="T2" fmla="*/ 21 w 382"/>
                <a:gd name="T3" fmla="*/ 18 h 241"/>
                <a:gd name="T4" fmla="*/ 34 w 382"/>
                <a:gd name="T5" fmla="*/ 31 h 241"/>
                <a:gd name="T6" fmla="*/ 47 w 382"/>
                <a:gd name="T7" fmla="*/ 49 h 241"/>
                <a:gd name="T8" fmla="*/ 55 w 382"/>
                <a:gd name="T9" fmla="*/ 52 h 241"/>
                <a:gd name="T10" fmla="*/ 61 w 382"/>
                <a:gd name="T11" fmla="*/ 48 h 241"/>
                <a:gd name="T12" fmla="*/ 53 w 382"/>
                <a:gd name="T13" fmla="*/ 45 h 241"/>
                <a:gd name="T14" fmla="*/ 39 w 382"/>
                <a:gd name="T15" fmla="*/ 26 h 241"/>
                <a:gd name="T16" fmla="*/ 28 w 382"/>
                <a:gd name="T17" fmla="*/ 0 h 241"/>
                <a:gd name="T18" fmla="*/ 43 w 382"/>
                <a:gd name="T19" fmla="*/ 15 h 241"/>
                <a:gd name="T20" fmla="*/ 49 w 382"/>
                <a:gd name="T21" fmla="*/ 31 h 241"/>
                <a:gd name="T22" fmla="*/ 60 w 382"/>
                <a:gd name="T23" fmla="*/ 42 h 241"/>
                <a:gd name="T24" fmla="*/ 61 w 382"/>
                <a:gd name="T25" fmla="*/ 30 h 241"/>
                <a:gd name="T26" fmla="*/ 53 w 382"/>
                <a:gd name="T27" fmla="*/ 19 h 241"/>
                <a:gd name="T28" fmla="*/ 63 w 382"/>
                <a:gd name="T29" fmla="*/ 24 h 241"/>
                <a:gd name="T30" fmla="*/ 76 w 382"/>
                <a:gd name="T31" fmla="*/ 23 h 241"/>
                <a:gd name="T32" fmla="*/ 72 w 382"/>
                <a:gd name="T33" fmla="*/ 30 h 241"/>
                <a:gd name="T34" fmla="*/ 75 w 382"/>
                <a:gd name="T35" fmla="*/ 33 h 241"/>
                <a:gd name="T36" fmla="*/ 83 w 382"/>
                <a:gd name="T37" fmla="*/ 31 h 241"/>
                <a:gd name="T38" fmla="*/ 86 w 382"/>
                <a:gd name="T39" fmla="*/ 34 h 241"/>
                <a:gd name="T40" fmla="*/ 96 w 382"/>
                <a:gd name="T41" fmla="*/ 34 h 241"/>
                <a:gd name="T42" fmla="*/ 90 w 382"/>
                <a:gd name="T43" fmla="*/ 44 h 241"/>
                <a:gd name="T44" fmla="*/ 77 w 382"/>
                <a:gd name="T45" fmla="*/ 53 h 241"/>
                <a:gd name="T46" fmla="*/ 68 w 382"/>
                <a:gd name="T47" fmla="*/ 59 h 241"/>
                <a:gd name="T48" fmla="*/ 56 w 382"/>
                <a:gd name="T49" fmla="*/ 61 h 241"/>
                <a:gd name="T50" fmla="*/ 43 w 382"/>
                <a:gd name="T51" fmla="*/ 56 h 241"/>
                <a:gd name="T52" fmla="*/ 32 w 382"/>
                <a:gd name="T53" fmla="*/ 51 h 241"/>
                <a:gd name="T54" fmla="*/ 19 w 382"/>
                <a:gd name="T55" fmla="*/ 33 h 241"/>
                <a:gd name="T56" fmla="*/ 13 w 382"/>
                <a:gd name="T57" fmla="*/ 23 h 241"/>
                <a:gd name="T58" fmla="*/ 0 w 382"/>
                <a:gd name="T59" fmla="*/ 11 h 241"/>
                <a:gd name="T60" fmla="*/ 12 w 382"/>
                <a:gd name="T61" fmla="*/ 4 h 241"/>
                <a:gd name="T62" fmla="*/ 15 w 382"/>
                <a:gd name="T63" fmla="*/ 6 h 241"/>
                <a:gd name="T64" fmla="*/ 15 w 382"/>
                <a:gd name="T65" fmla="*/ 6 h 2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2"/>
                <a:gd name="T100" fmla="*/ 0 h 241"/>
                <a:gd name="T101" fmla="*/ 382 w 382"/>
                <a:gd name="T102" fmla="*/ 241 h 2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2" h="241">
                  <a:moveTo>
                    <a:pt x="57" y="21"/>
                  </a:moveTo>
                  <a:lnTo>
                    <a:pt x="83" y="71"/>
                  </a:lnTo>
                  <a:lnTo>
                    <a:pt x="135" y="123"/>
                  </a:lnTo>
                  <a:lnTo>
                    <a:pt x="187" y="194"/>
                  </a:lnTo>
                  <a:lnTo>
                    <a:pt x="219" y="207"/>
                  </a:lnTo>
                  <a:lnTo>
                    <a:pt x="243" y="191"/>
                  </a:lnTo>
                  <a:lnTo>
                    <a:pt x="212" y="178"/>
                  </a:lnTo>
                  <a:lnTo>
                    <a:pt x="156" y="101"/>
                  </a:lnTo>
                  <a:lnTo>
                    <a:pt x="112" y="0"/>
                  </a:lnTo>
                  <a:lnTo>
                    <a:pt x="172" y="57"/>
                  </a:lnTo>
                  <a:lnTo>
                    <a:pt x="195" y="123"/>
                  </a:lnTo>
                  <a:lnTo>
                    <a:pt x="238" y="168"/>
                  </a:lnTo>
                  <a:lnTo>
                    <a:pt x="243" y="118"/>
                  </a:lnTo>
                  <a:lnTo>
                    <a:pt x="212" y="76"/>
                  </a:lnTo>
                  <a:lnTo>
                    <a:pt x="251" y="96"/>
                  </a:lnTo>
                  <a:lnTo>
                    <a:pt x="301" y="91"/>
                  </a:lnTo>
                  <a:lnTo>
                    <a:pt x="288" y="117"/>
                  </a:lnTo>
                  <a:lnTo>
                    <a:pt x="297" y="131"/>
                  </a:lnTo>
                  <a:lnTo>
                    <a:pt x="332" y="123"/>
                  </a:lnTo>
                  <a:lnTo>
                    <a:pt x="343" y="133"/>
                  </a:lnTo>
                  <a:lnTo>
                    <a:pt x="382" y="133"/>
                  </a:lnTo>
                  <a:lnTo>
                    <a:pt x="360" y="175"/>
                  </a:lnTo>
                  <a:lnTo>
                    <a:pt x="306" y="209"/>
                  </a:lnTo>
                  <a:lnTo>
                    <a:pt x="269" y="235"/>
                  </a:lnTo>
                  <a:lnTo>
                    <a:pt x="224" y="241"/>
                  </a:lnTo>
                  <a:lnTo>
                    <a:pt x="170" y="223"/>
                  </a:lnTo>
                  <a:lnTo>
                    <a:pt x="127" y="201"/>
                  </a:lnTo>
                  <a:lnTo>
                    <a:pt x="76" y="130"/>
                  </a:lnTo>
                  <a:lnTo>
                    <a:pt x="51" y="92"/>
                  </a:lnTo>
                  <a:lnTo>
                    <a:pt x="0" y="41"/>
                  </a:lnTo>
                  <a:lnTo>
                    <a:pt x="46" y="16"/>
                  </a:lnTo>
                  <a:lnTo>
                    <a:pt x="57" y="21"/>
                  </a:lnTo>
                  <a:close/>
                </a:path>
              </a:pathLst>
            </a:custGeom>
            <a:solidFill>
              <a:srgbClr val="F79D9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6" name="Freeform 55">
              <a:extLst>
                <a:ext uri="{FF2B5EF4-FFF2-40B4-BE49-F238E27FC236}">
                  <a16:creationId xmlns:a16="http://schemas.microsoft.com/office/drawing/2014/main" id="{2D357E53-0BC1-4B15-BB42-569A5090CFBD}"/>
                </a:ext>
              </a:extLst>
            </p:cNvPr>
            <p:cNvSpPr>
              <a:spLocks/>
            </p:cNvSpPr>
            <p:nvPr/>
          </p:nvSpPr>
          <p:spPr bwMode="auto">
            <a:xfrm>
              <a:off x="4962" y="3013"/>
              <a:ext cx="99" cy="122"/>
            </a:xfrm>
            <a:custGeom>
              <a:avLst/>
              <a:gdLst>
                <a:gd name="T0" fmla="*/ 30 w 199"/>
                <a:gd name="T1" fmla="*/ 2 h 244"/>
                <a:gd name="T2" fmla="*/ 33 w 199"/>
                <a:gd name="T3" fmla="*/ 6 h 244"/>
                <a:gd name="T4" fmla="*/ 27 w 199"/>
                <a:gd name="T5" fmla="*/ 8 h 244"/>
                <a:gd name="T6" fmla="*/ 21 w 199"/>
                <a:gd name="T7" fmla="*/ 14 h 244"/>
                <a:gd name="T8" fmla="*/ 18 w 199"/>
                <a:gd name="T9" fmla="*/ 21 h 244"/>
                <a:gd name="T10" fmla="*/ 29 w 199"/>
                <a:gd name="T11" fmla="*/ 12 h 244"/>
                <a:gd name="T12" fmla="*/ 37 w 199"/>
                <a:gd name="T13" fmla="*/ 4 h 244"/>
                <a:gd name="T14" fmla="*/ 43 w 199"/>
                <a:gd name="T15" fmla="*/ 0 h 244"/>
                <a:gd name="T16" fmla="*/ 40 w 199"/>
                <a:gd name="T17" fmla="*/ 8 h 244"/>
                <a:gd name="T18" fmla="*/ 34 w 199"/>
                <a:gd name="T19" fmla="*/ 12 h 244"/>
                <a:gd name="T20" fmla="*/ 33 w 199"/>
                <a:gd name="T21" fmla="*/ 15 h 244"/>
                <a:gd name="T22" fmla="*/ 30 w 199"/>
                <a:gd name="T23" fmla="*/ 21 h 244"/>
                <a:gd name="T24" fmla="*/ 27 w 199"/>
                <a:gd name="T25" fmla="*/ 25 h 244"/>
                <a:gd name="T26" fmla="*/ 25 w 199"/>
                <a:gd name="T27" fmla="*/ 29 h 244"/>
                <a:gd name="T28" fmla="*/ 27 w 199"/>
                <a:gd name="T29" fmla="*/ 34 h 244"/>
                <a:gd name="T30" fmla="*/ 28 w 199"/>
                <a:gd name="T31" fmla="*/ 42 h 244"/>
                <a:gd name="T32" fmla="*/ 28 w 199"/>
                <a:gd name="T33" fmla="*/ 44 h 244"/>
                <a:gd name="T34" fmla="*/ 31 w 199"/>
                <a:gd name="T35" fmla="*/ 34 h 244"/>
                <a:gd name="T36" fmla="*/ 31 w 199"/>
                <a:gd name="T37" fmla="*/ 25 h 244"/>
                <a:gd name="T38" fmla="*/ 35 w 199"/>
                <a:gd name="T39" fmla="*/ 19 h 244"/>
                <a:gd name="T40" fmla="*/ 40 w 199"/>
                <a:gd name="T41" fmla="*/ 16 h 244"/>
                <a:gd name="T42" fmla="*/ 45 w 199"/>
                <a:gd name="T43" fmla="*/ 16 h 244"/>
                <a:gd name="T44" fmla="*/ 39 w 199"/>
                <a:gd name="T45" fmla="*/ 26 h 244"/>
                <a:gd name="T46" fmla="*/ 43 w 199"/>
                <a:gd name="T47" fmla="*/ 32 h 244"/>
                <a:gd name="T48" fmla="*/ 49 w 199"/>
                <a:gd name="T49" fmla="*/ 41 h 244"/>
                <a:gd name="T50" fmla="*/ 49 w 199"/>
                <a:gd name="T51" fmla="*/ 50 h 244"/>
                <a:gd name="T52" fmla="*/ 46 w 199"/>
                <a:gd name="T53" fmla="*/ 53 h 244"/>
                <a:gd name="T54" fmla="*/ 32 w 199"/>
                <a:gd name="T55" fmla="*/ 59 h 244"/>
                <a:gd name="T56" fmla="*/ 19 w 199"/>
                <a:gd name="T57" fmla="*/ 61 h 244"/>
                <a:gd name="T58" fmla="*/ 11 w 199"/>
                <a:gd name="T59" fmla="*/ 46 h 244"/>
                <a:gd name="T60" fmla="*/ 10 w 199"/>
                <a:gd name="T61" fmla="*/ 38 h 244"/>
                <a:gd name="T62" fmla="*/ 4 w 199"/>
                <a:gd name="T63" fmla="*/ 31 h 244"/>
                <a:gd name="T64" fmla="*/ 0 w 199"/>
                <a:gd name="T65" fmla="*/ 21 h 244"/>
                <a:gd name="T66" fmla="*/ 12 w 199"/>
                <a:gd name="T67" fmla="*/ 23 h 244"/>
                <a:gd name="T68" fmla="*/ 21 w 199"/>
                <a:gd name="T69" fmla="*/ 7 h 244"/>
                <a:gd name="T70" fmla="*/ 30 w 199"/>
                <a:gd name="T71" fmla="*/ 2 h 244"/>
                <a:gd name="T72" fmla="*/ 30 w 199"/>
                <a:gd name="T73" fmla="*/ 2 h 24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9"/>
                <a:gd name="T112" fmla="*/ 0 h 244"/>
                <a:gd name="T113" fmla="*/ 199 w 199"/>
                <a:gd name="T114" fmla="*/ 244 h 24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9" h="244">
                  <a:moveTo>
                    <a:pt x="123" y="5"/>
                  </a:moveTo>
                  <a:lnTo>
                    <a:pt x="133" y="21"/>
                  </a:lnTo>
                  <a:lnTo>
                    <a:pt x="108" y="31"/>
                  </a:lnTo>
                  <a:lnTo>
                    <a:pt x="86" y="55"/>
                  </a:lnTo>
                  <a:lnTo>
                    <a:pt x="74" y="82"/>
                  </a:lnTo>
                  <a:lnTo>
                    <a:pt x="116" y="47"/>
                  </a:lnTo>
                  <a:lnTo>
                    <a:pt x="150" y="15"/>
                  </a:lnTo>
                  <a:lnTo>
                    <a:pt x="173" y="0"/>
                  </a:lnTo>
                  <a:lnTo>
                    <a:pt x="162" y="29"/>
                  </a:lnTo>
                  <a:lnTo>
                    <a:pt x="137" y="45"/>
                  </a:lnTo>
                  <a:lnTo>
                    <a:pt x="134" y="60"/>
                  </a:lnTo>
                  <a:lnTo>
                    <a:pt x="123" y="82"/>
                  </a:lnTo>
                  <a:lnTo>
                    <a:pt x="108" y="100"/>
                  </a:lnTo>
                  <a:lnTo>
                    <a:pt x="100" y="115"/>
                  </a:lnTo>
                  <a:lnTo>
                    <a:pt x="110" y="134"/>
                  </a:lnTo>
                  <a:lnTo>
                    <a:pt x="115" y="168"/>
                  </a:lnTo>
                  <a:lnTo>
                    <a:pt x="115" y="176"/>
                  </a:lnTo>
                  <a:lnTo>
                    <a:pt x="124" y="133"/>
                  </a:lnTo>
                  <a:lnTo>
                    <a:pt x="124" y="100"/>
                  </a:lnTo>
                  <a:lnTo>
                    <a:pt x="142" y="76"/>
                  </a:lnTo>
                  <a:lnTo>
                    <a:pt x="160" y="63"/>
                  </a:lnTo>
                  <a:lnTo>
                    <a:pt x="181" y="61"/>
                  </a:lnTo>
                  <a:lnTo>
                    <a:pt x="158" y="102"/>
                  </a:lnTo>
                  <a:lnTo>
                    <a:pt x="175" y="128"/>
                  </a:lnTo>
                  <a:lnTo>
                    <a:pt x="199" y="163"/>
                  </a:lnTo>
                  <a:lnTo>
                    <a:pt x="197" y="199"/>
                  </a:lnTo>
                  <a:lnTo>
                    <a:pt x="186" y="212"/>
                  </a:lnTo>
                  <a:lnTo>
                    <a:pt x="129" y="234"/>
                  </a:lnTo>
                  <a:lnTo>
                    <a:pt x="78" y="244"/>
                  </a:lnTo>
                  <a:lnTo>
                    <a:pt x="44" y="183"/>
                  </a:lnTo>
                  <a:lnTo>
                    <a:pt x="42" y="152"/>
                  </a:lnTo>
                  <a:lnTo>
                    <a:pt x="18" y="121"/>
                  </a:lnTo>
                  <a:lnTo>
                    <a:pt x="0" y="81"/>
                  </a:lnTo>
                  <a:lnTo>
                    <a:pt x="48" y="92"/>
                  </a:lnTo>
                  <a:lnTo>
                    <a:pt x="84" y="27"/>
                  </a:lnTo>
                  <a:lnTo>
                    <a:pt x="123" y="5"/>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7" name="Freeform 56">
              <a:extLst>
                <a:ext uri="{FF2B5EF4-FFF2-40B4-BE49-F238E27FC236}">
                  <a16:creationId xmlns:a16="http://schemas.microsoft.com/office/drawing/2014/main" id="{3EBDADC2-C549-48B4-855A-C4A715829DDC}"/>
                </a:ext>
              </a:extLst>
            </p:cNvPr>
            <p:cNvSpPr>
              <a:spLocks/>
            </p:cNvSpPr>
            <p:nvPr/>
          </p:nvSpPr>
          <p:spPr bwMode="auto">
            <a:xfrm>
              <a:off x="5036" y="3001"/>
              <a:ext cx="130" cy="191"/>
            </a:xfrm>
            <a:custGeom>
              <a:avLst/>
              <a:gdLst>
                <a:gd name="T0" fmla="*/ 8 w 259"/>
                <a:gd name="T1" fmla="*/ 1 h 381"/>
                <a:gd name="T2" fmla="*/ 12 w 259"/>
                <a:gd name="T3" fmla="*/ 0 h 381"/>
                <a:gd name="T4" fmla="*/ 17 w 259"/>
                <a:gd name="T5" fmla="*/ 2 h 381"/>
                <a:gd name="T6" fmla="*/ 18 w 259"/>
                <a:gd name="T7" fmla="*/ 9 h 381"/>
                <a:gd name="T8" fmla="*/ 20 w 259"/>
                <a:gd name="T9" fmla="*/ 14 h 381"/>
                <a:gd name="T10" fmla="*/ 24 w 259"/>
                <a:gd name="T11" fmla="*/ 8 h 381"/>
                <a:gd name="T12" fmla="*/ 25 w 259"/>
                <a:gd name="T13" fmla="*/ 13 h 381"/>
                <a:gd name="T14" fmla="*/ 21 w 259"/>
                <a:gd name="T15" fmla="*/ 22 h 381"/>
                <a:gd name="T16" fmla="*/ 14 w 259"/>
                <a:gd name="T17" fmla="*/ 25 h 381"/>
                <a:gd name="T18" fmla="*/ 24 w 259"/>
                <a:gd name="T19" fmla="*/ 27 h 381"/>
                <a:gd name="T20" fmla="*/ 23 w 259"/>
                <a:gd name="T21" fmla="*/ 33 h 381"/>
                <a:gd name="T22" fmla="*/ 22 w 259"/>
                <a:gd name="T23" fmla="*/ 37 h 381"/>
                <a:gd name="T24" fmla="*/ 28 w 259"/>
                <a:gd name="T25" fmla="*/ 36 h 381"/>
                <a:gd name="T26" fmla="*/ 29 w 259"/>
                <a:gd name="T27" fmla="*/ 31 h 381"/>
                <a:gd name="T28" fmla="*/ 33 w 259"/>
                <a:gd name="T29" fmla="*/ 27 h 381"/>
                <a:gd name="T30" fmla="*/ 33 w 259"/>
                <a:gd name="T31" fmla="*/ 31 h 381"/>
                <a:gd name="T32" fmla="*/ 35 w 259"/>
                <a:gd name="T33" fmla="*/ 34 h 381"/>
                <a:gd name="T34" fmla="*/ 38 w 259"/>
                <a:gd name="T35" fmla="*/ 35 h 381"/>
                <a:gd name="T36" fmla="*/ 42 w 259"/>
                <a:gd name="T37" fmla="*/ 33 h 381"/>
                <a:gd name="T38" fmla="*/ 43 w 259"/>
                <a:gd name="T39" fmla="*/ 35 h 381"/>
                <a:gd name="T40" fmla="*/ 37 w 259"/>
                <a:gd name="T41" fmla="*/ 41 h 381"/>
                <a:gd name="T42" fmla="*/ 31 w 259"/>
                <a:gd name="T43" fmla="*/ 45 h 381"/>
                <a:gd name="T44" fmla="*/ 29 w 259"/>
                <a:gd name="T45" fmla="*/ 50 h 381"/>
                <a:gd name="T46" fmla="*/ 27 w 259"/>
                <a:gd name="T47" fmla="*/ 52 h 381"/>
                <a:gd name="T48" fmla="*/ 31 w 259"/>
                <a:gd name="T49" fmla="*/ 69 h 381"/>
                <a:gd name="T50" fmla="*/ 33 w 259"/>
                <a:gd name="T51" fmla="*/ 65 h 381"/>
                <a:gd name="T52" fmla="*/ 48 w 259"/>
                <a:gd name="T53" fmla="*/ 67 h 381"/>
                <a:gd name="T54" fmla="*/ 58 w 259"/>
                <a:gd name="T55" fmla="*/ 73 h 381"/>
                <a:gd name="T56" fmla="*/ 63 w 259"/>
                <a:gd name="T57" fmla="*/ 76 h 381"/>
                <a:gd name="T58" fmla="*/ 65 w 259"/>
                <a:gd name="T59" fmla="*/ 84 h 381"/>
                <a:gd name="T60" fmla="*/ 52 w 259"/>
                <a:gd name="T61" fmla="*/ 96 h 381"/>
                <a:gd name="T62" fmla="*/ 51 w 259"/>
                <a:gd name="T63" fmla="*/ 86 h 381"/>
                <a:gd name="T64" fmla="*/ 46 w 259"/>
                <a:gd name="T65" fmla="*/ 80 h 381"/>
                <a:gd name="T66" fmla="*/ 23 w 259"/>
                <a:gd name="T67" fmla="*/ 70 h 381"/>
                <a:gd name="T68" fmla="*/ 14 w 259"/>
                <a:gd name="T69" fmla="*/ 84 h 381"/>
                <a:gd name="T70" fmla="*/ 10 w 259"/>
                <a:gd name="T71" fmla="*/ 59 h 381"/>
                <a:gd name="T72" fmla="*/ 14 w 259"/>
                <a:gd name="T73" fmla="*/ 47 h 381"/>
                <a:gd name="T74" fmla="*/ 0 w 259"/>
                <a:gd name="T75" fmla="*/ 31 h 381"/>
                <a:gd name="T76" fmla="*/ 7 w 259"/>
                <a:gd name="T77" fmla="*/ 22 h 381"/>
                <a:gd name="T78" fmla="*/ 13 w 259"/>
                <a:gd name="T79" fmla="*/ 11 h 381"/>
                <a:gd name="T80" fmla="*/ 8 w 259"/>
                <a:gd name="T81" fmla="*/ 1 h 381"/>
                <a:gd name="T82" fmla="*/ 8 w 259"/>
                <a:gd name="T83" fmla="*/ 1 h 38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59"/>
                <a:gd name="T127" fmla="*/ 0 h 381"/>
                <a:gd name="T128" fmla="*/ 259 w 259"/>
                <a:gd name="T129" fmla="*/ 381 h 38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59" h="381">
                  <a:moveTo>
                    <a:pt x="29" y="3"/>
                  </a:moveTo>
                  <a:lnTo>
                    <a:pt x="47" y="0"/>
                  </a:lnTo>
                  <a:lnTo>
                    <a:pt x="66" y="6"/>
                  </a:lnTo>
                  <a:lnTo>
                    <a:pt x="71" y="35"/>
                  </a:lnTo>
                  <a:lnTo>
                    <a:pt x="79" y="55"/>
                  </a:lnTo>
                  <a:lnTo>
                    <a:pt x="95" y="32"/>
                  </a:lnTo>
                  <a:lnTo>
                    <a:pt x="100" y="50"/>
                  </a:lnTo>
                  <a:lnTo>
                    <a:pt x="81" y="85"/>
                  </a:lnTo>
                  <a:lnTo>
                    <a:pt x="56" y="100"/>
                  </a:lnTo>
                  <a:lnTo>
                    <a:pt x="94" y="105"/>
                  </a:lnTo>
                  <a:lnTo>
                    <a:pt x="92" y="129"/>
                  </a:lnTo>
                  <a:lnTo>
                    <a:pt x="85" y="147"/>
                  </a:lnTo>
                  <a:lnTo>
                    <a:pt x="110" y="142"/>
                  </a:lnTo>
                  <a:lnTo>
                    <a:pt x="115" y="123"/>
                  </a:lnTo>
                  <a:lnTo>
                    <a:pt x="132" y="105"/>
                  </a:lnTo>
                  <a:lnTo>
                    <a:pt x="131" y="123"/>
                  </a:lnTo>
                  <a:lnTo>
                    <a:pt x="137" y="134"/>
                  </a:lnTo>
                  <a:lnTo>
                    <a:pt x="149" y="140"/>
                  </a:lnTo>
                  <a:lnTo>
                    <a:pt x="165" y="129"/>
                  </a:lnTo>
                  <a:lnTo>
                    <a:pt x="171" y="139"/>
                  </a:lnTo>
                  <a:lnTo>
                    <a:pt x="147" y="163"/>
                  </a:lnTo>
                  <a:lnTo>
                    <a:pt x="124" y="178"/>
                  </a:lnTo>
                  <a:lnTo>
                    <a:pt x="115" y="199"/>
                  </a:lnTo>
                  <a:lnTo>
                    <a:pt x="105" y="207"/>
                  </a:lnTo>
                  <a:lnTo>
                    <a:pt x="121" y="276"/>
                  </a:lnTo>
                  <a:lnTo>
                    <a:pt x="131" y="258"/>
                  </a:lnTo>
                  <a:lnTo>
                    <a:pt x="189" y="265"/>
                  </a:lnTo>
                  <a:lnTo>
                    <a:pt x="231" y="289"/>
                  </a:lnTo>
                  <a:lnTo>
                    <a:pt x="252" y="301"/>
                  </a:lnTo>
                  <a:lnTo>
                    <a:pt x="259" y="334"/>
                  </a:lnTo>
                  <a:lnTo>
                    <a:pt x="205" y="381"/>
                  </a:lnTo>
                  <a:lnTo>
                    <a:pt x="202" y="343"/>
                  </a:lnTo>
                  <a:lnTo>
                    <a:pt x="181" y="320"/>
                  </a:lnTo>
                  <a:lnTo>
                    <a:pt x="90" y="278"/>
                  </a:lnTo>
                  <a:lnTo>
                    <a:pt x="55" y="333"/>
                  </a:lnTo>
                  <a:lnTo>
                    <a:pt x="37" y="236"/>
                  </a:lnTo>
                  <a:lnTo>
                    <a:pt x="53" y="187"/>
                  </a:lnTo>
                  <a:lnTo>
                    <a:pt x="0" y="124"/>
                  </a:lnTo>
                  <a:lnTo>
                    <a:pt x="26" y="85"/>
                  </a:lnTo>
                  <a:lnTo>
                    <a:pt x="50" y="42"/>
                  </a:lnTo>
                  <a:lnTo>
                    <a:pt x="29" y="3"/>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8" name="Freeform 57">
              <a:extLst>
                <a:ext uri="{FF2B5EF4-FFF2-40B4-BE49-F238E27FC236}">
                  <a16:creationId xmlns:a16="http://schemas.microsoft.com/office/drawing/2014/main" id="{58E050E3-7A00-4B2F-9E15-0E9AD7B43679}"/>
                </a:ext>
              </a:extLst>
            </p:cNvPr>
            <p:cNvSpPr>
              <a:spLocks/>
            </p:cNvSpPr>
            <p:nvPr/>
          </p:nvSpPr>
          <p:spPr bwMode="auto">
            <a:xfrm>
              <a:off x="4974" y="3016"/>
              <a:ext cx="117" cy="120"/>
            </a:xfrm>
            <a:custGeom>
              <a:avLst/>
              <a:gdLst>
                <a:gd name="T0" fmla="*/ 31 w 235"/>
                <a:gd name="T1" fmla="*/ 24 h 240"/>
                <a:gd name="T2" fmla="*/ 28 w 235"/>
                <a:gd name="T3" fmla="*/ 26 h 240"/>
                <a:gd name="T4" fmla="*/ 28 w 235"/>
                <a:gd name="T5" fmla="*/ 37 h 240"/>
                <a:gd name="T6" fmla="*/ 25 w 235"/>
                <a:gd name="T7" fmla="*/ 42 h 240"/>
                <a:gd name="T8" fmla="*/ 32 w 235"/>
                <a:gd name="T9" fmla="*/ 42 h 240"/>
                <a:gd name="T10" fmla="*/ 34 w 235"/>
                <a:gd name="T11" fmla="*/ 46 h 240"/>
                <a:gd name="T12" fmla="*/ 29 w 235"/>
                <a:gd name="T13" fmla="*/ 50 h 240"/>
                <a:gd name="T14" fmla="*/ 20 w 235"/>
                <a:gd name="T15" fmla="*/ 51 h 240"/>
                <a:gd name="T16" fmla="*/ 14 w 235"/>
                <a:gd name="T17" fmla="*/ 49 h 240"/>
                <a:gd name="T18" fmla="*/ 12 w 235"/>
                <a:gd name="T19" fmla="*/ 37 h 240"/>
                <a:gd name="T20" fmla="*/ 8 w 235"/>
                <a:gd name="T21" fmla="*/ 27 h 240"/>
                <a:gd name="T22" fmla="*/ 11 w 235"/>
                <a:gd name="T23" fmla="*/ 12 h 240"/>
                <a:gd name="T24" fmla="*/ 0 w 235"/>
                <a:gd name="T25" fmla="*/ 28 h 240"/>
                <a:gd name="T26" fmla="*/ 0 w 235"/>
                <a:gd name="T27" fmla="*/ 34 h 240"/>
                <a:gd name="T28" fmla="*/ 13 w 235"/>
                <a:gd name="T29" fmla="*/ 60 h 240"/>
                <a:gd name="T30" fmla="*/ 25 w 235"/>
                <a:gd name="T31" fmla="*/ 57 h 240"/>
                <a:gd name="T32" fmla="*/ 35 w 235"/>
                <a:gd name="T33" fmla="*/ 55 h 240"/>
                <a:gd name="T34" fmla="*/ 43 w 235"/>
                <a:gd name="T35" fmla="*/ 48 h 240"/>
                <a:gd name="T36" fmla="*/ 44 w 235"/>
                <a:gd name="T37" fmla="*/ 41 h 240"/>
                <a:gd name="T38" fmla="*/ 50 w 235"/>
                <a:gd name="T39" fmla="*/ 41 h 240"/>
                <a:gd name="T40" fmla="*/ 58 w 235"/>
                <a:gd name="T41" fmla="*/ 36 h 240"/>
                <a:gd name="T42" fmla="*/ 53 w 235"/>
                <a:gd name="T43" fmla="*/ 37 h 240"/>
                <a:gd name="T44" fmla="*/ 47 w 235"/>
                <a:gd name="T45" fmla="*/ 36 h 240"/>
                <a:gd name="T46" fmla="*/ 49 w 235"/>
                <a:gd name="T47" fmla="*/ 28 h 240"/>
                <a:gd name="T48" fmla="*/ 51 w 235"/>
                <a:gd name="T49" fmla="*/ 21 h 240"/>
                <a:gd name="T50" fmla="*/ 41 w 235"/>
                <a:gd name="T51" fmla="*/ 26 h 240"/>
                <a:gd name="T52" fmla="*/ 40 w 235"/>
                <a:gd name="T53" fmla="*/ 20 h 240"/>
                <a:gd name="T54" fmla="*/ 47 w 235"/>
                <a:gd name="T55" fmla="*/ 13 h 240"/>
                <a:gd name="T56" fmla="*/ 45 w 235"/>
                <a:gd name="T57" fmla="*/ 0 h 240"/>
                <a:gd name="T58" fmla="*/ 39 w 235"/>
                <a:gd name="T59" fmla="*/ 15 h 240"/>
                <a:gd name="T60" fmla="*/ 31 w 235"/>
                <a:gd name="T61" fmla="*/ 24 h 240"/>
                <a:gd name="T62" fmla="*/ 31 w 235"/>
                <a:gd name="T63" fmla="*/ 24 h 2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35"/>
                <a:gd name="T97" fmla="*/ 0 h 240"/>
                <a:gd name="T98" fmla="*/ 235 w 235"/>
                <a:gd name="T99" fmla="*/ 240 h 2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35" h="240">
                  <a:moveTo>
                    <a:pt x="125" y="94"/>
                  </a:moveTo>
                  <a:lnTo>
                    <a:pt x="113" y="102"/>
                  </a:lnTo>
                  <a:lnTo>
                    <a:pt x="115" y="148"/>
                  </a:lnTo>
                  <a:lnTo>
                    <a:pt x="102" y="165"/>
                  </a:lnTo>
                  <a:lnTo>
                    <a:pt x="130" y="167"/>
                  </a:lnTo>
                  <a:lnTo>
                    <a:pt x="138" y="182"/>
                  </a:lnTo>
                  <a:lnTo>
                    <a:pt x="117" y="199"/>
                  </a:lnTo>
                  <a:lnTo>
                    <a:pt x="83" y="204"/>
                  </a:lnTo>
                  <a:lnTo>
                    <a:pt x="57" y="196"/>
                  </a:lnTo>
                  <a:lnTo>
                    <a:pt x="49" y="148"/>
                  </a:lnTo>
                  <a:lnTo>
                    <a:pt x="34" y="106"/>
                  </a:lnTo>
                  <a:lnTo>
                    <a:pt x="45" y="46"/>
                  </a:lnTo>
                  <a:lnTo>
                    <a:pt x="2" y="110"/>
                  </a:lnTo>
                  <a:lnTo>
                    <a:pt x="0" y="136"/>
                  </a:lnTo>
                  <a:lnTo>
                    <a:pt x="55" y="240"/>
                  </a:lnTo>
                  <a:lnTo>
                    <a:pt x="100" y="228"/>
                  </a:lnTo>
                  <a:lnTo>
                    <a:pt x="143" y="220"/>
                  </a:lnTo>
                  <a:lnTo>
                    <a:pt x="173" y="191"/>
                  </a:lnTo>
                  <a:lnTo>
                    <a:pt x="178" y="164"/>
                  </a:lnTo>
                  <a:lnTo>
                    <a:pt x="202" y="162"/>
                  </a:lnTo>
                  <a:lnTo>
                    <a:pt x="235" y="144"/>
                  </a:lnTo>
                  <a:lnTo>
                    <a:pt x="215" y="148"/>
                  </a:lnTo>
                  <a:lnTo>
                    <a:pt x="188" y="143"/>
                  </a:lnTo>
                  <a:lnTo>
                    <a:pt x="199" y="109"/>
                  </a:lnTo>
                  <a:lnTo>
                    <a:pt x="206" y="81"/>
                  </a:lnTo>
                  <a:lnTo>
                    <a:pt x="164" y="102"/>
                  </a:lnTo>
                  <a:lnTo>
                    <a:pt x="162" y="80"/>
                  </a:lnTo>
                  <a:lnTo>
                    <a:pt x="189" y="52"/>
                  </a:lnTo>
                  <a:lnTo>
                    <a:pt x="180" y="0"/>
                  </a:lnTo>
                  <a:lnTo>
                    <a:pt x="159" y="57"/>
                  </a:lnTo>
                  <a:lnTo>
                    <a:pt x="125" y="94"/>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59" name="Freeform 58">
              <a:extLst>
                <a:ext uri="{FF2B5EF4-FFF2-40B4-BE49-F238E27FC236}">
                  <a16:creationId xmlns:a16="http://schemas.microsoft.com/office/drawing/2014/main" id="{5585E331-3F50-4906-8D02-2DDD2B164F64}"/>
                </a:ext>
              </a:extLst>
            </p:cNvPr>
            <p:cNvSpPr>
              <a:spLocks/>
            </p:cNvSpPr>
            <p:nvPr/>
          </p:nvSpPr>
          <p:spPr bwMode="auto">
            <a:xfrm>
              <a:off x="5080" y="3149"/>
              <a:ext cx="48" cy="26"/>
            </a:xfrm>
            <a:custGeom>
              <a:avLst/>
              <a:gdLst>
                <a:gd name="T0" fmla="*/ 4 w 96"/>
                <a:gd name="T1" fmla="*/ 0 h 51"/>
                <a:gd name="T2" fmla="*/ 1 w 96"/>
                <a:gd name="T3" fmla="*/ 1 h 51"/>
                <a:gd name="T4" fmla="*/ 0 w 96"/>
                <a:gd name="T5" fmla="*/ 4 h 51"/>
                <a:gd name="T6" fmla="*/ 4 w 96"/>
                <a:gd name="T7" fmla="*/ 7 h 51"/>
                <a:gd name="T8" fmla="*/ 16 w 96"/>
                <a:gd name="T9" fmla="*/ 10 h 51"/>
                <a:gd name="T10" fmla="*/ 24 w 96"/>
                <a:gd name="T11" fmla="*/ 13 h 51"/>
                <a:gd name="T12" fmla="*/ 24 w 96"/>
                <a:gd name="T13" fmla="*/ 10 h 51"/>
                <a:gd name="T14" fmla="*/ 11 w 96"/>
                <a:gd name="T15" fmla="*/ 3 h 51"/>
                <a:gd name="T16" fmla="*/ 4 w 96"/>
                <a:gd name="T17" fmla="*/ 0 h 51"/>
                <a:gd name="T18" fmla="*/ 4 w 96"/>
                <a:gd name="T19" fmla="*/ 0 h 5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6"/>
                <a:gd name="T31" fmla="*/ 0 h 51"/>
                <a:gd name="T32" fmla="*/ 96 w 96"/>
                <a:gd name="T33" fmla="*/ 51 h 5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6" h="51">
                  <a:moveTo>
                    <a:pt x="16" y="0"/>
                  </a:moveTo>
                  <a:lnTo>
                    <a:pt x="3" y="1"/>
                  </a:lnTo>
                  <a:lnTo>
                    <a:pt x="0" y="13"/>
                  </a:lnTo>
                  <a:lnTo>
                    <a:pt x="16" y="26"/>
                  </a:lnTo>
                  <a:lnTo>
                    <a:pt x="62" y="37"/>
                  </a:lnTo>
                  <a:lnTo>
                    <a:pt x="96" y="51"/>
                  </a:lnTo>
                  <a:lnTo>
                    <a:pt x="94" y="40"/>
                  </a:lnTo>
                  <a:lnTo>
                    <a:pt x="41" y="9"/>
                  </a:lnTo>
                  <a:lnTo>
                    <a:pt x="16" y="0"/>
                  </a:lnTo>
                  <a:close/>
                </a:path>
              </a:pathLst>
            </a:custGeom>
            <a:solidFill>
              <a:srgbClr val="E9E9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0" name="Freeform 59">
              <a:extLst>
                <a:ext uri="{FF2B5EF4-FFF2-40B4-BE49-F238E27FC236}">
                  <a16:creationId xmlns:a16="http://schemas.microsoft.com/office/drawing/2014/main" id="{A53C7E0D-CC3E-44B3-8E52-3A3592A9DFB6}"/>
                </a:ext>
              </a:extLst>
            </p:cNvPr>
            <p:cNvSpPr>
              <a:spLocks/>
            </p:cNvSpPr>
            <p:nvPr/>
          </p:nvSpPr>
          <p:spPr bwMode="auto">
            <a:xfrm>
              <a:off x="5100" y="3088"/>
              <a:ext cx="47" cy="47"/>
            </a:xfrm>
            <a:custGeom>
              <a:avLst/>
              <a:gdLst>
                <a:gd name="T0" fmla="*/ 0 w 93"/>
                <a:gd name="T1" fmla="*/ 11 h 94"/>
                <a:gd name="T2" fmla="*/ 1 w 93"/>
                <a:gd name="T3" fmla="*/ 19 h 94"/>
                <a:gd name="T4" fmla="*/ 15 w 93"/>
                <a:gd name="T5" fmla="*/ 20 h 94"/>
                <a:gd name="T6" fmla="*/ 23 w 93"/>
                <a:gd name="T7" fmla="*/ 24 h 94"/>
                <a:gd name="T8" fmla="*/ 24 w 93"/>
                <a:gd name="T9" fmla="*/ 17 h 94"/>
                <a:gd name="T10" fmla="*/ 16 w 93"/>
                <a:gd name="T11" fmla="*/ 12 h 94"/>
                <a:gd name="T12" fmla="*/ 12 w 93"/>
                <a:gd name="T13" fmla="*/ 5 h 94"/>
                <a:gd name="T14" fmla="*/ 5 w 93"/>
                <a:gd name="T15" fmla="*/ 3 h 94"/>
                <a:gd name="T16" fmla="*/ 2 w 93"/>
                <a:gd name="T17" fmla="*/ 0 h 94"/>
                <a:gd name="T18" fmla="*/ 1 w 93"/>
                <a:gd name="T19" fmla="*/ 3 h 94"/>
                <a:gd name="T20" fmla="*/ 7 w 93"/>
                <a:gd name="T21" fmla="*/ 9 h 94"/>
                <a:gd name="T22" fmla="*/ 0 w 93"/>
                <a:gd name="T23" fmla="*/ 11 h 94"/>
                <a:gd name="T24" fmla="*/ 0 w 93"/>
                <a:gd name="T25" fmla="*/ 11 h 9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3"/>
                <a:gd name="T40" fmla="*/ 0 h 94"/>
                <a:gd name="T41" fmla="*/ 93 w 93"/>
                <a:gd name="T42" fmla="*/ 94 h 9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3" h="94">
                  <a:moveTo>
                    <a:pt x="0" y="42"/>
                  </a:moveTo>
                  <a:lnTo>
                    <a:pt x="4" y="75"/>
                  </a:lnTo>
                  <a:lnTo>
                    <a:pt x="59" y="78"/>
                  </a:lnTo>
                  <a:lnTo>
                    <a:pt x="90" y="94"/>
                  </a:lnTo>
                  <a:lnTo>
                    <a:pt x="93" y="67"/>
                  </a:lnTo>
                  <a:lnTo>
                    <a:pt x="61" y="46"/>
                  </a:lnTo>
                  <a:lnTo>
                    <a:pt x="45" y="20"/>
                  </a:lnTo>
                  <a:lnTo>
                    <a:pt x="19" y="12"/>
                  </a:lnTo>
                  <a:lnTo>
                    <a:pt x="6" y="0"/>
                  </a:lnTo>
                  <a:lnTo>
                    <a:pt x="1" y="12"/>
                  </a:lnTo>
                  <a:lnTo>
                    <a:pt x="25" y="34"/>
                  </a:lnTo>
                  <a:lnTo>
                    <a:pt x="0" y="4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1" name="Freeform 60">
              <a:extLst>
                <a:ext uri="{FF2B5EF4-FFF2-40B4-BE49-F238E27FC236}">
                  <a16:creationId xmlns:a16="http://schemas.microsoft.com/office/drawing/2014/main" id="{0C527840-1762-4A23-80E0-622C457475FB}"/>
                </a:ext>
              </a:extLst>
            </p:cNvPr>
            <p:cNvSpPr>
              <a:spLocks/>
            </p:cNvSpPr>
            <p:nvPr/>
          </p:nvSpPr>
          <p:spPr bwMode="auto">
            <a:xfrm>
              <a:off x="5072" y="2998"/>
              <a:ext cx="11" cy="28"/>
            </a:xfrm>
            <a:custGeom>
              <a:avLst/>
              <a:gdLst>
                <a:gd name="T0" fmla="*/ 0 w 23"/>
                <a:gd name="T1" fmla="*/ 0 h 55"/>
                <a:gd name="T2" fmla="*/ 1 w 23"/>
                <a:gd name="T3" fmla="*/ 8 h 55"/>
                <a:gd name="T4" fmla="*/ 0 w 23"/>
                <a:gd name="T5" fmla="*/ 14 h 55"/>
                <a:gd name="T6" fmla="*/ 5 w 23"/>
                <a:gd name="T7" fmla="*/ 7 h 55"/>
                <a:gd name="T8" fmla="*/ 4 w 23"/>
                <a:gd name="T9" fmla="*/ 2 h 55"/>
                <a:gd name="T10" fmla="*/ 0 w 23"/>
                <a:gd name="T11" fmla="*/ 0 h 55"/>
                <a:gd name="T12" fmla="*/ 0 w 23"/>
                <a:gd name="T13" fmla="*/ 0 h 55"/>
                <a:gd name="T14" fmla="*/ 0 60000 65536"/>
                <a:gd name="T15" fmla="*/ 0 60000 65536"/>
                <a:gd name="T16" fmla="*/ 0 60000 65536"/>
                <a:gd name="T17" fmla="*/ 0 60000 65536"/>
                <a:gd name="T18" fmla="*/ 0 60000 65536"/>
                <a:gd name="T19" fmla="*/ 0 60000 65536"/>
                <a:gd name="T20" fmla="*/ 0 60000 65536"/>
                <a:gd name="T21" fmla="*/ 0 w 23"/>
                <a:gd name="T22" fmla="*/ 0 h 55"/>
                <a:gd name="T23" fmla="*/ 23 w 23"/>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3" h="55">
                  <a:moveTo>
                    <a:pt x="0" y="0"/>
                  </a:moveTo>
                  <a:lnTo>
                    <a:pt x="6" y="31"/>
                  </a:lnTo>
                  <a:lnTo>
                    <a:pt x="3" y="55"/>
                  </a:lnTo>
                  <a:lnTo>
                    <a:pt x="23" y="27"/>
                  </a:lnTo>
                  <a:lnTo>
                    <a:pt x="16" y="6"/>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2" name="Freeform 61">
              <a:extLst>
                <a:ext uri="{FF2B5EF4-FFF2-40B4-BE49-F238E27FC236}">
                  <a16:creationId xmlns:a16="http://schemas.microsoft.com/office/drawing/2014/main" id="{070A9901-9190-4E5A-81B7-9F7520304396}"/>
                </a:ext>
              </a:extLst>
            </p:cNvPr>
            <p:cNvSpPr>
              <a:spLocks/>
            </p:cNvSpPr>
            <p:nvPr/>
          </p:nvSpPr>
          <p:spPr bwMode="auto">
            <a:xfrm>
              <a:off x="5075" y="3028"/>
              <a:ext cx="16" cy="21"/>
            </a:xfrm>
            <a:custGeom>
              <a:avLst/>
              <a:gdLst>
                <a:gd name="T0" fmla="*/ 6 w 33"/>
                <a:gd name="T1" fmla="*/ 0 h 40"/>
                <a:gd name="T2" fmla="*/ 3 w 33"/>
                <a:gd name="T3" fmla="*/ 8 h 40"/>
                <a:gd name="T4" fmla="*/ 0 w 33"/>
                <a:gd name="T5" fmla="*/ 11 h 40"/>
                <a:gd name="T6" fmla="*/ 6 w 33"/>
                <a:gd name="T7" fmla="*/ 9 h 40"/>
                <a:gd name="T8" fmla="*/ 8 w 33"/>
                <a:gd name="T9" fmla="*/ 4 h 40"/>
                <a:gd name="T10" fmla="*/ 6 w 33"/>
                <a:gd name="T11" fmla="*/ 0 h 40"/>
                <a:gd name="T12" fmla="*/ 6 w 33"/>
                <a:gd name="T13" fmla="*/ 0 h 40"/>
                <a:gd name="T14" fmla="*/ 0 60000 65536"/>
                <a:gd name="T15" fmla="*/ 0 60000 65536"/>
                <a:gd name="T16" fmla="*/ 0 60000 65536"/>
                <a:gd name="T17" fmla="*/ 0 60000 65536"/>
                <a:gd name="T18" fmla="*/ 0 60000 65536"/>
                <a:gd name="T19" fmla="*/ 0 60000 65536"/>
                <a:gd name="T20" fmla="*/ 0 60000 65536"/>
                <a:gd name="T21" fmla="*/ 0 w 33"/>
                <a:gd name="T22" fmla="*/ 0 h 40"/>
                <a:gd name="T23" fmla="*/ 33 w 33"/>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40">
                  <a:moveTo>
                    <a:pt x="25" y="0"/>
                  </a:moveTo>
                  <a:lnTo>
                    <a:pt x="13" y="30"/>
                  </a:lnTo>
                  <a:lnTo>
                    <a:pt x="0" y="40"/>
                  </a:lnTo>
                  <a:lnTo>
                    <a:pt x="26" y="34"/>
                  </a:lnTo>
                  <a:lnTo>
                    <a:pt x="33" y="13"/>
                  </a:lnTo>
                  <a:lnTo>
                    <a:pt x="2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3" name="Freeform 62">
              <a:extLst>
                <a:ext uri="{FF2B5EF4-FFF2-40B4-BE49-F238E27FC236}">
                  <a16:creationId xmlns:a16="http://schemas.microsoft.com/office/drawing/2014/main" id="{2DCEFE6E-B53F-49D2-A0B6-94E96C8924A1}"/>
                </a:ext>
              </a:extLst>
            </p:cNvPr>
            <p:cNvSpPr>
              <a:spLocks/>
            </p:cNvSpPr>
            <p:nvPr/>
          </p:nvSpPr>
          <p:spPr bwMode="auto">
            <a:xfrm>
              <a:off x="5082" y="3045"/>
              <a:ext cx="17" cy="17"/>
            </a:xfrm>
            <a:custGeom>
              <a:avLst/>
              <a:gdLst>
                <a:gd name="T0" fmla="*/ 7 w 32"/>
                <a:gd name="T1" fmla="*/ 0 h 32"/>
                <a:gd name="T2" fmla="*/ 5 w 32"/>
                <a:gd name="T3" fmla="*/ 5 h 32"/>
                <a:gd name="T4" fmla="*/ 0 w 32"/>
                <a:gd name="T5" fmla="*/ 9 h 32"/>
                <a:gd name="T6" fmla="*/ 7 w 32"/>
                <a:gd name="T7" fmla="*/ 7 h 32"/>
                <a:gd name="T8" fmla="*/ 9 w 32"/>
                <a:gd name="T9" fmla="*/ 4 h 32"/>
                <a:gd name="T10" fmla="*/ 7 w 32"/>
                <a:gd name="T11" fmla="*/ 0 h 32"/>
                <a:gd name="T12" fmla="*/ 7 w 32"/>
                <a:gd name="T13" fmla="*/ 0 h 32"/>
                <a:gd name="T14" fmla="*/ 0 60000 65536"/>
                <a:gd name="T15" fmla="*/ 0 60000 65536"/>
                <a:gd name="T16" fmla="*/ 0 60000 65536"/>
                <a:gd name="T17" fmla="*/ 0 60000 65536"/>
                <a:gd name="T18" fmla="*/ 0 60000 65536"/>
                <a:gd name="T19" fmla="*/ 0 60000 65536"/>
                <a:gd name="T20" fmla="*/ 0 60000 65536"/>
                <a:gd name="T21" fmla="*/ 0 w 32"/>
                <a:gd name="T22" fmla="*/ 0 h 32"/>
                <a:gd name="T23" fmla="*/ 32 w 3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2" h="32">
                  <a:moveTo>
                    <a:pt x="26" y="0"/>
                  </a:moveTo>
                  <a:lnTo>
                    <a:pt x="16" y="17"/>
                  </a:lnTo>
                  <a:lnTo>
                    <a:pt x="0" y="32"/>
                  </a:lnTo>
                  <a:lnTo>
                    <a:pt x="24" y="26"/>
                  </a:lnTo>
                  <a:lnTo>
                    <a:pt x="32" y="13"/>
                  </a:lnTo>
                  <a:lnTo>
                    <a:pt x="2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4" name="Freeform 63">
              <a:extLst>
                <a:ext uri="{FF2B5EF4-FFF2-40B4-BE49-F238E27FC236}">
                  <a16:creationId xmlns:a16="http://schemas.microsoft.com/office/drawing/2014/main" id="{757ACAC8-8F3A-43B3-9A7E-2838DE25E82C}"/>
                </a:ext>
              </a:extLst>
            </p:cNvPr>
            <p:cNvSpPr>
              <a:spLocks/>
            </p:cNvSpPr>
            <p:nvPr/>
          </p:nvSpPr>
          <p:spPr bwMode="auto">
            <a:xfrm>
              <a:off x="5035" y="3019"/>
              <a:ext cx="20" cy="22"/>
            </a:xfrm>
            <a:custGeom>
              <a:avLst/>
              <a:gdLst>
                <a:gd name="T0" fmla="*/ 7 w 41"/>
                <a:gd name="T1" fmla="*/ 0 h 46"/>
                <a:gd name="T2" fmla="*/ 5 w 41"/>
                <a:gd name="T3" fmla="*/ 5 h 46"/>
                <a:gd name="T4" fmla="*/ 0 w 41"/>
                <a:gd name="T5" fmla="*/ 11 h 46"/>
                <a:gd name="T6" fmla="*/ 7 w 41"/>
                <a:gd name="T7" fmla="*/ 6 h 46"/>
                <a:gd name="T8" fmla="*/ 10 w 41"/>
                <a:gd name="T9" fmla="*/ 1 h 46"/>
                <a:gd name="T10" fmla="*/ 7 w 41"/>
                <a:gd name="T11" fmla="*/ 0 h 46"/>
                <a:gd name="T12" fmla="*/ 7 w 41"/>
                <a:gd name="T13" fmla="*/ 0 h 46"/>
                <a:gd name="T14" fmla="*/ 0 60000 65536"/>
                <a:gd name="T15" fmla="*/ 0 60000 65536"/>
                <a:gd name="T16" fmla="*/ 0 60000 65536"/>
                <a:gd name="T17" fmla="*/ 0 60000 65536"/>
                <a:gd name="T18" fmla="*/ 0 60000 65536"/>
                <a:gd name="T19" fmla="*/ 0 60000 65536"/>
                <a:gd name="T20" fmla="*/ 0 60000 65536"/>
                <a:gd name="T21" fmla="*/ 0 w 41"/>
                <a:gd name="T22" fmla="*/ 0 h 46"/>
                <a:gd name="T23" fmla="*/ 41 w 41"/>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46">
                  <a:moveTo>
                    <a:pt x="28" y="0"/>
                  </a:moveTo>
                  <a:lnTo>
                    <a:pt x="20" y="23"/>
                  </a:lnTo>
                  <a:lnTo>
                    <a:pt x="0" y="46"/>
                  </a:lnTo>
                  <a:lnTo>
                    <a:pt x="30" y="28"/>
                  </a:lnTo>
                  <a:lnTo>
                    <a:pt x="41" y="7"/>
                  </a:lnTo>
                  <a:lnTo>
                    <a:pt x="2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5" name="Freeform 64">
              <a:extLst>
                <a:ext uri="{FF2B5EF4-FFF2-40B4-BE49-F238E27FC236}">
                  <a16:creationId xmlns:a16="http://schemas.microsoft.com/office/drawing/2014/main" id="{FFB80D10-8750-42F2-8651-F8B4B0F09989}"/>
                </a:ext>
              </a:extLst>
            </p:cNvPr>
            <p:cNvSpPr>
              <a:spLocks/>
            </p:cNvSpPr>
            <p:nvPr/>
          </p:nvSpPr>
          <p:spPr bwMode="auto">
            <a:xfrm>
              <a:off x="4954" y="2905"/>
              <a:ext cx="90" cy="122"/>
            </a:xfrm>
            <a:custGeom>
              <a:avLst/>
              <a:gdLst>
                <a:gd name="T0" fmla="*/ 0 w 179"/>
                <a:gd name="T1" fmla="*/ 4 h 244"/>
                <a:gd name="T2" fmla="*/ 39 w 179"/>
                <a:gd name="T3" fmla="*/ 61 h 244"/>
                <a:gd name="T4" fmla="*/ 45 w 179"/>
                <a:gd name="T5" fmla="*/ 57 h 244"/>
                <a:gd name="T6" fmla="*/ 9 w 179"/>
                <a:gd name="T7" fmla="*/ 0 h 244"/>
                <a:gd name="T8" fmla="*/ 0 w 179"/>
                <a:gd name="T9" fmla="*/ 4 h 244"/>
                <a:gd name="T10" fmla="*/ 0 w 179"/>
                <a:gd name="T11" fmla="*/ 4 h 244"/>
                <a:gd name="T12" fmla="*/ 0 60000 65536"/>
                <a:gd name="T13" fmla="*/ 0 60000 65536"/>
                <a:gd name="T14" fmla="*/ 0 60000 65536"/>
                <a:gd name="T15" fmla="*/ 0 60000 65536"/>
                <a:gd name="T16" fmla="*/ 0 60000 65536"/>
                <a:gd name="T17" fmla="*/ 0 60000 65536"/>
                <a:gd name="T18" fmla="*/ 0 w 179"/>
                <a:gd name="T19" fmla="*/ 0 h 244"/>
                <a:gd name="T20" fmla="*/ 179 w 179"/>
                <a:gd name="T21" fmla="*/ 244 h 244"/>
              </a:gdLst>
              <a:ahLst/>
              <a:cxnLst>
                <a:cxn ang="T12">
                  <a:pos x="T0" y="T1"/>
                </a:cxn>
                <a:cxn ang="T13">
                  <a:pos x="T2" y="T3"/>
                </a:cxn>
                <a:cxn ang="T14">
                  <a:pos x="T4" y="T5"/>
                </a:cxn>
                <a:cxn ang="T15">
                  <a:pos x="T6" y="T7"/>
                </a:cxn>
                <a:cxn ang="T16">
                  <a:pos x="T8" y="T9"/>
                </a:cxn>
                <a:cxn ang="T17">
                  <a:pos x="T10" y="T11"/>
                </a:cxn>
              </a:cxnLst>
              <a:rect l="T18" t="T19" r="T20" b="T21"/>
              <a:pathLst>
                <a:path w="179" h="244">
                  <a:moveTo>
                    <a:pt x="0" y="15"/>
                  </a:moveTo>
                  <a:lnTo>
                    <a:pt x="153" y="244"/>
                  </a:lnTo>
                  <a:lnTo>
                    <a:pt x="179" y="227"/>
                  </a:lnTo>
                  <a:lnTo>
                    <a:pt x="34" y="0"/>
                  </a:lnTo>
                  <a:lnTo>
                    <a:pt x="0" y="15"/>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6" name="Freeform 65">
              <a:extLst>
                <a:ext uri="{FF2B5EF4-FFF2-40B4-BE49-F238E27FC236}">
                  <a16:creationId xmlns:a16="http://schemas.microsoft.com/office/drawing/2014/main" id="{69B448C8-3007-495B-A72B-30BACE2D1C2E}"/>
                </a:ext>
              </a:extLst>
            </p:cNvPr>
            <p:cNvSpPr>
              <a:spLocks/>
            </p:cNvSpPr>
            <p:nvPr/>
          </p:nvSpPr>
          <p:spPr bwMode="auto">
            <a:xfrm>
              <a:off x="4693" y="2435"/>
              <a:ext cx="172" cy="278"/>
            </a:xfrm>
            <a:custGeom>
              <a:avLst/>
              <a:gdLst>
                <a:gd name="T0" fmla="*/ 0 w 343"/>
                <a:gd name="T1" fmla="*/ 4 h 556"/>
                <a:gd name="T2" fmla="*/ 10 w 343"/>
                <a:gd name="T3" fmla="*/ 5 h 556"/>
                <a:gd name="T4" fmla="*/ 16 w 343"/>
                <a:gd name="T5" fmla="*/ 16 h 556"/>
                <a:gd name="T6" fmla="*/ 78 w 343"/>
                <a:gd name="T7" fmla="*/ 127 h 556"/>
                <a:gd name="T8" fmla="*/ 86 w 343"/>
                <a:gd name="T9" fmla="*/ 139 h 556"/>
                <a:gd name="T10" fmla="*/ 58 w 343"/>
                <a:gd name="T11" fmla="*/ 84 h 556"/>
                <a:gd name="T12" fmla="*/ 14 w 343"/>
                <a:gd name="T13" fmla="*/ 2 h 556"/>
                <a:gd name="T14" fmla="*/ 5 w 343"/>
                <a:gd name="T15" fmla="*/ 0 h 556"/>
                <a:gd name="T16" fmla="*/ 0 w 343"/>
                <a:gd name="T17" fmla="*/ 4 h 556"/>
                <a:gd name="T18" fmla="*/ 0 w 343"/>
                <a:gd name="T19" fmla="*/ 4 h 5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43"/>
                <a:gd name="T31" fmla="*/ 0 h 556"/>
                <a:gd name="T32" fmla="*/ 343 w 343"/>
                <a:gd name="T33" fmla="*/ 556 h 5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43" h="556">
                  <a:moveTo>
                    <a:pt x="0" y="14"/>
                  </a:moveTo>
                  <a:lnTo>
                    <a:pt x="38" y="19"/>
                  </a:lnTo>
                  <a:lnTo>
                    <a:pt x="61" y="64"/>
                  </a:lnTo>
                  <a:lnTo>
                    <a:pt x="309" y="507"/>
                  </a:lnTo>
                  <a:lnTo>
                    <a:pt x="343" y="556"/>
                  </a:lnTo>
                  <a:lnTo>
                    <a:pt x="231" y="334"/>
                  </a:lnTo>
                  <a:lnTo>
                    <a:pt x="53" y="8"/>
                  </a:lnTo>
                  <a:lnTo>
                    <a:pt x="19" y="0"/>
                  </a:lnTo>
                  <a:lnTo>
                    <a:pt x="0" y="1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7" name="Freeform 66">
              <a:extLst>
                <a:ext uri="{FF2B5EF4-FFF2-40B4-BE49-F238E27FC236}">
                  <a16:creationId xmlns:a16="http://schemas.microsoft.com/office/drawing/2014/main" id="{2A735B2B-14A9-4663-99FD-1DA4BA1E8B41}"/>
                </a:ext>
              </a:extLst>
            </p:cNvPr>
            <p:cNvSpPr>
              <a:spLocks/>
            </p:cNvSpPr>
            <p:nvPr/>
          </p:nvSpPr>
          <p:spPr bwMode="auto">
            <a:xfrm>
              <a:off x="4974" y="2890"/>
              <a:ext cx="74" cy="125"/>
            </a:xfrm>
            <a:custGeom>
              <a:avLst/>
              <a:gdLst>
                <a:gd name="T0" fmla="*/ 34 w 147"/>
                <a:gd name="T1" fmla="*/ 62 h 251"/>
                <a:gd name="T2" fmla="*/ 37 w 147"/>
                <a:gd name="T3" fmla="*/ 60 h 251"/>
                <a:gd name="T4" fmla="*/ 0 w 147"/>
                <a:gd name="T5" fmla="*/ 0 h 251"/>
                <a:gd name="T6" fmla="*/ 34 w 147"/>
                <a:gd name="T7" fmla="*/ 62 h 251"/>
                <a:gd name="T8" fmla="*/ 34 w 147"/>
                <a:gd name="T9" fmla="*/ 62 h 251"/>
                <a:gd name="T10" fmla="*/ 0 60000 65536"/>
                <a:gd name="T11" fmla="*/ 0 60000 65536"/>
                <a:gd name="T12" fmla="*/ 0 60000 65536"/>
                <a:gd name="T13" fmla="*/ 0 60000 65536"/>
                <a:gd name="T14" fmla="*/ 0 60000 65536"/>
                <a:gd name="T15" fmla="*/ 0 w 147"/>
                <a:gd name="T16" fmla="*/ 0 h 251"/>
                <a:gd name="T17" fmla="*/ 147 w 147"/>
                <a:gd name="T18" fmla="*/ 251 h 251"/>
              </a:gdLst>
              <a:ahLst/>
              <a:cxnLst>
                <a:cxn ang="T10">
                  <a:pos x="T0" y="T1"/>
                </a:cxn>
                <a:cxn ang="T11">
                  <a:pos x="T2" y="T3"/>
                </a:cxn>
                <a:cxn ang="T12">
                  <a:pos x="T4" y="T5"/>
                </a:cxn>
                <a:cxn ang="T13">
                  <a:pos x="T6" y="T7"/>
                </a:cxn>
                <a:cxn ang="T14">
                  <a:pos x="T8" y="T9"/>
                </a:cxn>
              </a:cxnLst>
              <a:rect l="T15" t="T16" r="T17" b="T18"/>
              <a:pathLst>
                <a:path w="147" h="251">
                  <a:moveTo>
                    <a:pt x="133" y="251"/>
                  </a:moveTo>
                  <a:lnTo>
                    <a:pt x="147" y="240"/>
                  </a:lnTo>
                  <a:lnTo>
                    <a:pt x="0" y="0"/>
                  </a:lnTo>
                  <a:lnTo>
                    <a:pt x="133" y="251"/>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8" name="Freeform 67">
              <a:extLst>
                <a:ext uri="{FF2B5EF4-FFF2-40B4-BE49-F238E27FC236}">
                  <a16:creationId xmlns:a16="http://schemas.microsoft.com/office/drawing/2014/main" id="{B3C9E3FC-0655-4A85-AE10-E99C90AEFB56}"/>
                </a:ext>
              </a:extLst>
            </p:cNvPr>
            <p:cNvSpPr>
              <a:spLocks/>
            </p:cNvSpPr>
            <p:nvPr/>
          </p:nvSpPr>
          <p:spPr bwMode="auto">
            <a:xfrm>
              <a:off x="4895" y="2787"/>
              <a:ext cx="35" cy="14"/>
            </a:xfrm>
            <a:custGeom>
              <a:avLst/>
              <a:gdLst>
                <a:gd name="T0" fmla="*/ 0 w 71"/>
                <a:gd name="T1" fmla="*/ 1 h 27"/>
                <a:gd name="T2" fmla="*/ 5 w 71"/>
                <a:gd name="T3" fmla="*/ 6 h 27"/>
                <a:gd name="T4" fmla="*/ 12 w 71"/>
                <a:gd name="T5" fmla="*/ 7 h 27"/>
                <a:gd name="T6" fmla="*/ 17 w 71"/>
                <a:gd name="T7" fmla="*/ 2 h 27"/>
                <a:gd name="T8" fmla="*/ 10 w 71"/>
                <a:gd name="T9" fmla="*/ 0 h 27"/>
                <a:gd name="T10" fmla="*/ 0 w 71"/>
                <a:gd name="T11" fmla="*/ 0 h 27"/>
                <a:gd name="T12" fmla="*/ 0 w 71"/>
                <a:gd name="T13" fmla="*/ 1 h 27"/>
                <a:gd name="T14" fmla="*/ 0 w 71"/>
                <a:gd name="T15" fmla="*/ 1 h 27"/>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27"/>
                <a:gd name="T26" fmla="*/ 71 w 71"/>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27">
                  <a:moveTo>
                    <a:pt x="0" y="3"/>
                  </a:moveTo>
                  <a:lnTo>
                    <a:pt x="22" y="22"/>
                  </a:lnTo>
                  <a:lnTo>
                    <a:pt x="50" y="27"/>
                  </a:lnTo>
                  <a:lnTo>
                    <a:pt x="71" y="5"/>
                  </a:lnTo>
                  <a:lnTo>
                    <a:pt x="43" y="0"/>
                  </a:lnTo>
                  <a:lnTo>
                    <a:pt x="1" y="0"/>
                  </a:lnTo>
                  <a:lnTo>
                    <a:pt x="0" y="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69" name="Freeform 68">
              <a:extLst>
                <a:ext uri="{FF2B5EF4-FFF2-40B4-BE49-F238E27FC236}">
                  <a16:creationId xmlns:a16="http://schemas.microsoft.com/office/drawing/2014/main" id="{CD88086C-B9FA-4DBB-B2E6-A1BAE4E22362}"/>
                </a:ext>
              </a:extLst>
            </p:cNvPr>
            <p:cNvSpPr>
              <a:spLocks/>
            </p:cNvSpPr>
            <p:nvPr/>
          </p:nvSpPr>
          <p:spPr bwMode="auto">
            <a:xfrm>
              <a:off x="4968" y="2801"/>
              <a:ext cx="21" cy="15"/>
            </a:xfrm>
            <a:custGeom>
              <a:avLst/>
              <a:gdLst>
                <a:gd name="T0" fmla="*/ 5 w 44"/>
                <a:gd name="T1" fmla="*/ 0 h 29"/>
                <a:gd name="T2" fmla="*/ 0 w 44"/>
                <a:gd name="T3" fmla="*/ 4 h 29"/>
                <a:gd name="T4" fmla="*/ 1 w 44"/>
                <a:gd name="T5" fmla="*/ 6 h 29"/>
                <a:gd name="T6" fmla="*/ 5 w 44"/>
                <a:gd name="T7" fmla="*/ 8 h 29"/>
                <a:gd name="T8" fmla="*/ 10 w 44"/>
                <a:gd name="T9" fmla="*/ 6 h 29"/>
                <a:gd name="T10" fmla="*/ 10 w 44"/>
                <a:gd name="T11" fmla="*/ 3 h 29"/>
                <a:gd name="T12" fmla="*/ 5 w 44"/>
                <a:gd name="T13" fmla="*/ 0 h 29"/>
                <a:gd name="T14" fmla="*/ 5 w 44"/>
                <a:gd name="T15" fmla="*/ 0 h 29"/>
                <a:gd name="T16" fmla="*/ 0 60000 65536"/>
                <a:gd name="T17" fmla="*/ 0 60000 65536"/>
                <a:gd name="T18" fmla="*/ 0 60000 65536"/>
                <a:gd name="T19" fmla="*/ 0 60000 65536"/>
                <a:gd name="T20" fmla="*/ 0 60000 65536"/>
                <a:gd name="T21" fmla="*/ 0 60000 65536"/>
                <a:gd name="T22" fmla="*/ 0 60000 65536"/>
                <a:gd name="T23" fmla="*/ 0 60000 65536"/>
                <a:gd name="T24" fmla="*/ 0 w 44"/>
                <a:gd name="T25" fmla="*/ 0 h 29"/>
                <a:gd name="T26" fmla="*/ 44 w 44"/>
                <a:gd name="T27" fmla="*/ 29 h 2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4" h="29">
                  <a:moveTo>
                    <a:pt x="20" y="0"/>
                  </a:moveTo>
                  <a:lnTo>
                    <a:pt x="0" y="15"/>
                  </a:lnTo>
                  <a:lnTo>
                    <a:pt x="7" y="23"/>
                  </a:lnTo>
                  <a:lnTo>
                    <a:pt x="24" y="29"/>
                  </a:lnTo>
                  <a:lnTo>
                    <a:pt x="44" y="21"/>
                  </a:lnTo>
                  <a:lnTo>
                    <a:pt x="42" y="10"/>
                  </a:lnTo>
                  <a:lnTo>
                    <a:pt x="2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0" name="Freeform 69">
              <a:extLst>
                <a:ext uri="{FF2B5EF4-FFF2-40B4-BE49-F238E27FC236}">
                  <a16:creationId xmlns:a16="http://schemas.microsoft.com/office/drawing/2014/main" id="{3EEA6269-A83B-4B9B-9FAF-2880E75C98D8}"/>
                </a:ext>
              </a:extLst>
            </p:cNvPr>
            <p:cNvSpPr>
              <a:spLocks/>
            </p:cNvSpPr>
            <p:nvPr/>
          </p:nvSpPr>
          <p:spPr bwMode="auto">
            <a:xfrm>
              <a:off x="4487" y="3307"/>
              <a:ext cx="258" cy="173"/>
            </a:xfrm>
            <a:custGeom>
              <a:avLst/>
              <a:gdLst>
                <a:gd name="T0" fmla="*/ 34 w 516"/>
                <a:gd name="T1" fmla="*/ 34 h 346"/>
                <a:gd name="T2" fmla="*/ 4 w 516"/>
                <a:gd name="T3" fmla="*/ 48 h 346"/>
                <a:gd name="T4" fmla="*/ 17 w 516"/>
                <a:gd name="T5" fmla="*/ 48 h 346"/>
                <a:gd name="T6" fmla="*/ 32 w 516"/>
                <a:gd name="T7" fmla="*/ 44 h 346"/>
                <a:gd name="T8" fmla="*/ 21 w 516"/>
                <a:gd name="T9" fmla="*/ 52 h 346"/>
                <a:gd name="T10" fmla="*/ 40 w 516"/>
                <a:gd name="T11" fmla="*/ 50 h 346"/>
                <a:gd name="T12" fmla="*/ 29 w 516"/>
                <a:gd name="T13" fmla="*/ 56 h 346"/>
                <a:gd name="T14" fmla="*/ 46 w 516"/>
                <a:gd name="T15" fmla="*/ 57 h 346"/>
                <a:gd name="T16" fmla="*/ 42 w 516"/>
                <a:gd name="T17" fmla="*/ 61 h 346"/>
                <a:gd name="T18" fmla="*/ 52 w 516"/>
                <a:gd name="T19" fmla="*/ 62 h 346"/>
                <a:gd name="T20" fmla="*/ 58 w 516"/>
                <a:gd name="T21" fmla="*/ 64 h 346"/>
                <a:gd name="T22" fmla="*/ 51 w 516"/>
                <a:gd name="T23" fmla="*/ 70 h 346"/>
                <a:gd name="T24" fmla="*/ 22 w 516"/>
                <a:gd name="T25" fmla="*/ 78 h 346"/>
                <a:gd name="T26" fmla="*/ 46 w 516"/>
                <a:gd name="T27" fmla="*/ 78 h 346"/>
                <a:gd name="T28" fmla="*/ 68 w 516"/>
                <a:gd name="T29" fmla="*/ 73 h 346"/>
                <a:gd name="T30" fmla="*/ 112 w 516"/>
                <a:gd name="T31" fmla="*/ 87 h 346"/>
                <a:gd name="T32" fmla="*/ 80 w 516"/>
                <a:gd name="T33" fmla="*/ 65 h 346"/>
                <a:gd name="T34" fmla="*/ 129 w 516"/>
                <a:gd name="T35" fmla="*/ 84 h 346"/>
                <a:gd name="T36" fmla="*/ 92 w 516"/>
                <a:gd name="T37" fmla="*/ 59 h 346"/>
                <a:gd name="T38" fmla="*/ 98 w 516"/>
                <a:gd name="T39" fmla="*/ 55 h 346"/>
                <a:gd name="T40" fmla="*/ 86 w 516"/>
                <a:gd name="T41" fmla="*/ 52 h 346"/>
                <a:gd name="T42" fmla="*/ 73 w 516"/>
                <a:gd name="T43" fmla="*/ 46 h 346"/>
                <a:gd name="T44" fmla="*/ 88 w 516"/>
                <a:gd name="T45" fmla="*/ 42 h 346"/>
                <a:gd name="T46" fmla="*/ 68 w 516"/>
                <a:gd name="T47" fmla="*/ 39 h 346"/>
                <a:gd name="T48" fmla="*/ 75 w 516"/>
                <a:gd name="T49" fmla="*/ 35 h 346"/>
                <a:gd name="T50" fmla="*/ 62 w 516"/>
                <a:gd name="T51" fmla="*/ 33 h 346"/>
                <a:gd name="T52" fmla="*/ 65 w 516"/>
                <a:gd name="T53" fmla="*/ 28 h 346"/>
                <a:gd name="T54" fmla="*/ 49 w 516"/>
                <a:gd name="T55" fmla="*/ 28 h 346"/>
                <a:gd name="T56" fmla="*/ 42 w 516"/>
                <a:gd name="T57" fmla="*/ 21 h 346"/>
                <a:gd name="T58" fmla="*/ 60 w 516"/>
                <a:gd name="T59" fmla="*/ 20 h 346"/>
                <a:gd name="T60" fmla="*/ 42 w 516"/>
                <a:gd name="T61" fmla="*/ 14 h 346"/>
                <a:gd name="T62" fmla="*/ 38 w 516"/>
                <a:gd name="T63" fmla="*/ 4 h 346"/>
                <a:gd name="T64" fmla="*/ 36 w 516"/>
                <a:gd name="T65" fmla="*/ 0 h 346"/>
                <a:gd name="T66" fmla="*/ 30 w 516"/>
                <a:gd name="T67" fmla="*/ 1 h 346"/>
                <a:gd name="T68" fmla="*/ 27 w 516"/>
                <a:gd name="T69" fmla="*/ 13 h 346"/>
                <a:gd name="T70" fmla="*/ 0 w 516"/>
                <a:gd name="T71" fmla="*/ 21 h 346"/>
                <a:gd name="T72" fmla="*/ 12 w 516"/>
                <a:gd name="T73" fmla="*/ 22 h 346"/>
                <a:gd name="T74" fmla="*/ 3 w 516"/>
                <a:gd name="T75" fmla="*/ 29 h 346"/>
                <a:gd name="T76" fmla="*/ 27 w 516"/>
                <a:gd name="T77" fmla="*/ 30 h 346"/>
                <a:gd name="T78" fmla="*/ 34 w 516"/>
                <a:gd name="T79" fmla="*/ 34 h 346"/>
                <a:gd name="T80" fmla="*/ 34 w 516"/>
                <a:gd name="T81" fmla="*/ 34 h 3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6"/>
                <a:gd name="T124" fmla="*/ 0 h 346"/>
                <a:gd name="T125" fmla="*/ 516 w 516"/>
                <a:gd name="T126" fmla="*/ 346 h 3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6" h="346">
                  <a:moveTo>
                    <a:pt x="133" y="135"/>
                  </a:moveTo>
                  <a:lnTo>
                    <a:pt x="13" y="190"/>
                  </a:lnTo>
                  <a:lnTo>
                    <a:pt x="66" y="190"/>
                  </a:lnTo>
                  <a:lnTo>
                    <a:pt x="125" y="176"/>
                  </a:lnTo>
                  <a:lnTo>
                    <a:pt x="81" y="208"/>
                  </a:lnTo>
                  <a:lnTo>
                    <a:pt x="157" y="200"/>
                  </a:lnTo>
                  <a:lnTo>
                    <a:pt x="113" y="223"/>
                  </a:lnTo>
                  <a:lnTo>
                    <a:pt x="184" y="228"/>
                  </a:lnTo>
                  <a:lnTo>
                    <a:pt x="165" y="241"/>
                  </a:lnTo>
                  <a:lnTo>
                    <a:pt x="207" y="247"/>
                  </a:lnTo>
                  <a:lnTo>
                    <a:pt x="230" y="254"/>
                  </a:lnTo>
                  <a:lnTo>
                    <a:pt x="201" y="278"/>
                  </a:lnTo>
                  <a:lnTo>
                    <a:pt x="86" y="312"/>
                  </a:lnTo>
                  <a:lnTo>
                    <a:pt x="184" y="312"/>
                  </a:lnTo>
                  <a:lnTo>
                    <a:pt x="269" y="291"/>
                  </a:lnTo>
                  <a:lnTo>
                    <a:pt x="448" y="346"/>
                  </a:lnTo>
                  <a:lnTo>
                    <a:pt x="317" y="258"/>
                  </a:lnTo>
                  <a:lnTo>
                    <a:pt x="516" y="336"/>
                  </a:lnTo>
                  <a:lnTo>
                    <a:pt x="366" y="233"/>
                  </a:lnTo>
                  <a:lnTo>
                    <a:pt x="390" y="220"/>
                  </a:lnTo>
                  <a:lnTo>
                    <a:pt x="341" y="207"/>
                  </a:lnTo>
                  <a:lnTo>
                    <a:pt x="291" y="181"/>
                  </a:lnTo>
                  <a:lnTo>
                    <a:pt x="351" y="168"/>
                  </a:lnTo>
                  <a:lnTo>
                    <a:pt x="269" y="155"/>
                  </a:lnTo>
                  <a:lnTo>
                    <a:pt x="299" y="139"/>
                  </a:lnTo>
                  <a:lnTo>
                    <a:pt x="248" y="132"/>
                  </a:lnTo>
                  <a:lnTo>
                    <a:pt x="259" y="111"/>
                  </a:lnTo>
                  <a:lnTo>
                    <a:pt x="194" y="111"/>
                  </a:lnTo>
                  <a:lnTo>
                    <a:pt x="165" y="84"/>
                  </a:lnTo>
                  <a:lnTo>
                    <a:pt x="239" y="77"/>
                  </a:lnTo>
                  <a:lnTo>
                    <a:pt x="165" y="53"/>
                  </a:lnTo>
                  <a:lnTo>
                    <a:pt x="152" y="14"/>
                  </a:lnTo>
                  <a:lnTo>
                    <a:pt x="144" y="0"/>
                  </a:lnTo>
                  <a:lnTo>
                    <a:pt x="118" y="3"/>
                  </a:lnTo>
                  <a:lnTo>
                    <a:pt x="107" y="51"/>
                  </a:lnTo>
                  <a:lnTo>
                    <a:pt x="0" y="81"/>
                  </a:lnTo>
                  <a:lnTo>
                    <a:pt x="45" y="87"/>
                  </a:lnTo>
                  <a:lnTo>
                    <a:pt x="11" y="116"/>
                  </a:lnTo>
                  <a:lnTo>
                    <a:pt x="107" y="118"/>
                  </a:lnTo>
                  <a:lnTo>
                    <a:pt x="133" y="13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1" name="Freeform 70">
              <a:extLst>
                <a:ext uri="{FF2B5EF4-FFF2-40B4-BE49-F238E27FC236}">
                  <a16:creationId xmlns:a16="http://schemas.microsoft.com/office/drawing/2014/main" id="{3BB5CB69-9789-4771-829E-35D36B5C16BE}"/>
                </a:ext>
              </a:extLst>
            </p:cNvPr>
            <p:cNvSpPr>
              <a:spLocks/>
            </p:cNvSpPr>
            <p:nvPr/>
          </p:nvSpPr>
          <p:spPr bwMode="auto">
            <a:xfrm>
              <a:off x="4606" y="3896"/>
              <a:ext cx="51" cy="57"/>
            </a:xfrm>
            <a:custGeom>
              <a:avLst/>
              <a:gdLst>
                <a:gd name="T0" fmla="*/ 26 w 102"/>
                <a:gd name="T1" fmla="*/ 5 h 113"/>
                <a:gd name="T2" fmla="*/ 12 w 102"/>
                <a:gd name="T3" fmla="*/ 29 h 113"/>
                <a:gd name="T4" fmla="*/ 0 w 102"/>
                <a:gd name="T5" fmla="*/ 16 h 113"/>
                <a:gd name="T6" fmla="*/ 16 w 102"/>
                <a:gd name="T7" fmla="*/ 0 h 113"/>
                <a:gd name="T8" fmla="*/ 26 w 102"/>
                <a:gd name="T9" fmla="*/ 5 h 113"/>
                <a:gd name="T10" fmla="*/ 26 w 102"/>
                <a:gd name="T11" fmla="*/ 5 h 113"/>
                <a:gd name="T12" fmla="*/ 0 60000 65536"/>
                <a:gd name="T13" fmla="*/ 0 60000 65536"/>
                <a:gd name="T14" fmla="*/ 0 60000 65536"/>
                <a:gd name="T15" fmla="*/ 0 60000 65536"/>
                <a:gd name="T16" fmla="*/ 0 60000 65536"/>
                <a:gd name="T17" fmla="*/ 0 60000 65536"/>
                <a:gd name="T18" fmla="*/ 0 w 102"/>
                <a:gd name="T19" fmla="*/ 0 h 113"/>
                <a:gd name="T20" fmla="*/ 102 w 102"/>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102" h="113">
                  <a:moveTo>
                    <a:pt x="102" y="19"/>
                  </a:moveTo>
                  <a:lnTo>
                    <a:pt x="45" y="113"/>
                  </a:lnTo>
                  <a:lnTo>
                    <a:pt x="0" y="61"/>
                  </a:lnTo>
                  <a:lnTo>
                    <a:pt x="63" y="0"/>
                  </a:lnTo>
                  <a:lnTo>
                    <a:pt x="102" y="19"/>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2" name="Freeform 71">
              <a:extLst>
                <a:ext uri="{FF2B5EF4-FFF2-40B4-BE49-F238E27FC236}">
                  <a16:creationId xmlns:a16="http://schemas.microsoft.com/office/drawing/2014/main" id="{EC0F616D-083D-443D-B2A4-9A556DB06905}"/>
                </a:ext>
              </a:extLst>
            </p:cNvPr>
            <p:cNvSpPr>
              <a:spLocks/>
            </p:cNvSpPr>
            <p:nvPr/>
          </p:nvSpPr>
          <p:spPr bwMode="auto">
            <a:xfrm>
              <a:off x="4586" y="3940"/>
              <a:ext cx="117" cy="106"/>
            </a:xfrm>
            <a:custGeom>
              <a:avLst/>
              <a:gdLst>
                <a:gd name="T0" fmla="*/ 0 w 235"/>
                <a:gd name="T1" fmla="*/ 6 h 210"/>
                <a:gd name="T2" fmla="*/ 26 w 235"/>
                <a:gd name="T3" fmla="*/ 29 h 210"/>
                <a:gd name="T4" fmla="*/ 19 w 235"/>
                <a:gd name="T5" fmla="*/ 30 h 210"/>
                <a:gd name="T6" fmla="*/ 20 w 235"/>
                <a:gd name="T7" fmla="*/ 37 h 210"/>
                <a:gd name="T8" fmla="*/ 31 w 235"/>
                <a:gd name="T9" fmla="*/ 39 h 210"/>
                <a:gd name="T10" fmla="*/ 37 w 235"/>
                <a:gd name="T11" fmla="*/ 54 h 210"/>
                <a:gd name="T12" fmla="*/ 47 w 235"/>
                <a:gd name="T13" fmla="*/ 52 h 210"/>
                <a:gd name="T14" fmla="*/ 58 w 235"/>
                <a:gd name="T15" fmla="*/ 50 h 210"/>
                <a:gd name="T16" fmla="*/ 53 w 235"/>
                <a:gd name="T17" fmla="*/ 37 h 210"/>
                <a:gd name="T18" fmla="*/ 43 w 235"/>
                <a:gd name="T19" fmla="*/ 32 h 210"/>
                <a:gd name="T20" fmla="*/ 30 w 235"/>
                <a:gd name="T21" fmla="*/ 19 h 210"/>
                <a:gd name="T22" fmla="*/ 7 w 235"/>
                <a:gd name="T23" fmla="*/ 0 h 210"/>
                <a:gd name="T24" fmla="*/ 1 w 235"/>
                <a:gd name="T25" fmla="*/ 2 h 210"/>
                <a:gd name="T26" fmla="*/ 0 w 235"/>
                <a:gd name="T27" fmla="*/ 6 h 210"/>
                <a:gd name="T28" fmla="*/ 0 w 235"/>
                <a:gd name="T29" fmla="*/ 6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5"/>
                <a:gd name="T46" fmla="*/ 0 h 210"/>
                <a:gd name="T47" fmla="*/ 235 w 235"/>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5" h="210">
                  <a:moveTo>
                    <a:pt x="0" y="21"/>
                  </a:moveTo>
                  <a:lnTo>
                    <a:pt x="107" y="115"/>
                  </a:lnTo>
                  <a:lnTo>
                    <a:pt x="78" y="116"/>
                  </a:lnTo>
                  <a:lnTo>
                    <a:pt x="83" y="147"/>
                  </a:lnTo>
                  <a:lnTo>
                    <a:pt x="127" y="154"/>
                  </a:lnTo>
                  <a:lnTo>
                    <a:pt x="149" y="210"/>
                  </a:lnTo>
                  <a:lnTo>
                    <a:pt x="191" y="207"/>
                  </a:lnTo>
                  <a:lnTo>
                    <a:pt x="235" y="196"/>
                  </a:lnTo>
                  <a:lnTo>
                    <a:pt x="212" y="144"/>
                  </a:lnTo>
                  <a:lnTo>
                    <a:pt x="174" y="124"/>
                  </a:lnTo>
                  <a:lnTo>
                    <a:pt x="122" y="76"/>
                  </a:lnTo>
                  <a:lnTo>
                    <a:pt x="28" y="0"/>
                  </a:lnTo>
                  <a:lnTo>
                    <a:pt x="5" y="6"/>
                  </a:lnTo>
                  <a:lnTo>
                    <a:pt x="0" y="21"/>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3" name="Freeform 72">
              <a:extLst>
                <a:ext uri="{FF2B5EF4-FFF2-40B4-BE49-F238E27FC236}">
                  <a16:creationId xmlns:a16="http://schemas.microsoft.com/office/drawing/2014/main" id="{A823657F-4532-41A3-90FA-173E0FD5F7F2}"/>
                </a:ext>
              </a:extLst>
            </p:cNvPr>
            <p:cNvSpPr>
              <a:spLocks/>
            </p:cNvSpPr>
            <p:nvPr/>
          </p:nvSpPr>
          <p:spPr bwMode="auto">
            <a:xfrm>
              <a:off x="4629" y="4141"/>
              <a:ext cx="152" cy="82"/>
            </a:xfrm>
            <a:custGeom>
              <a:avLst/>
              <a:gdLst>
                <a:gd name="T0" fmla="*/ 2 w 302"/>
                <a:gd name="T1" fmla="*/ 0 h 165"/>
                <a:gd name="T2" fmla="*/ 0 w 302"/>
                <a:gd name="T3" fmla="*/ 11 h 165"/>
                <a:gd name="T4" fmla="*/ 17 w 302"/>
                <a:gd name="T5" fmla="*/ 26 h 165"/>
                <a:gd name="T6" fmla="*/ 39 w 302"/>
                <a:gd name="T7" fmla="*/ 33 h 165"/>
                <a:gd name="T8" fmla="*/ 47 w 302"/>
                <a:gd name="T9" fmla="*/ 38 h 165"/>
                <a:gd name="T10" fmla="*/ 63 w 302"/>
                <a:gd name="T11" fmla="*/ 41 h 165"/>
                <a:gd name="T12" fmla="*/ 77 w 302"/>
                <a:gd name="T13" fmla="*/ 28 h 165"/>
                <a:gd name="T14" fmla="*/ 65 w 302"/>
                <a:gd name="T15" fmla="*/ 23 h 165"/>
                <a:gd name="T16" fmla="*/ 49 w 302"/>
                <a:gd name="T17" fmla="*/ 20 h 165"/>
                <a:gd name="T18" fmla="*/ 13 w 302"/>
                <a:gd name="T19" fmla="*/ 11 h 165"/>
                <a:gd name="T20" fmla="*/ 2 w 302"/>
                <a:gd name="T21" fmla="*/ 0 h 165"/>
                <a:gd name="T22" fmla="*/ 2 w 302"/>
                <a:gd name="T23" fmla="*/ 0 h 1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2"/>
                <a:gd name="T37" fmla="*/ 0 h 165"/>
                <a:gd name="T38" fmla="*/ 302 w 302"/>
                <a:gd name="T39" fmla="*/ 165 h 1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2" h="165">
                  <a:moveTo>
                    <a:pt x="8" y="0"/>
                  </a:moveTo>
                  <a:lnTo>
                    <a:pt x="0" y="47"/>
                  </a:lnTo>
                  <a:lnTo>
                    <a:pt x="68" y="107"/>
                  </a:lnTo>
                  <a:lnTo>
                    <a:pt x="155" y="134"/>
                  </a:lnTo>
                  <a:lnTo>
                    <a:pt x="187" y="155"/>
                  </a:lnTo>
                  <a:lnTo>
                    <a:pt x="249" y="165"/>
                  </a:lnTo>
                  <a:lnTo>
                    <a:pt x="302" y="115"/>
                  </a:lnTo>
                  <a:lnTo>
                    <a:pt x="259" y="94"/>
                  </a:lnTo>
                  <a:lnTo>
                    <a:pt x="194" y="81"/>
                  </a:lnTo>
                  <a:lnTo>
                    <a:pt x="52" y="47"/>
                  </a:lnTo>
                  <a:lnTo>
                    <a:pt x="8" y="0"/>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4" name="Freeform 73">
              <a:extLst>
                <a:ext uri="{FF2B5EF4-FFF2-40B4-BE49-F238E27FC236}">
                  <a16:creationId xmlns:a16="http://schemas.microsoft.com/office/drawing/2014/main" id="{6C8D0E40-CAC2-4055-8E25-01E371DA37CE}"/>
                </a:ext>
              </a:extLst>
            </p:cNvPr>
            <p:cNvSpPr>
              <a:spLocks/>
            </p:cNvSpPr>
            <p:nvPr/>
          </p:nvSpPr>
          <p:spPr bwMode="auto">
            <a:xfrm>
              <a:off x="4541" y="3987"/>
              <a:ext cx="229" cy="155"/>
            </a:xfrm>
            <a:custGeom>
              <a:avLst/>
              <a:gdLst>
                <a:gd name="T0" fmla="*/ 8 w 458"/>
                <a:gd name="T1" fmla="*/ 0 h 309"/>
                <a:gd name="T2" fmla="*/ 0 w 458"/>
                <a:gd name="T3" fmla="*/ 4 h 309"/>
                <a:gd name="T4" fmla="*/ 1 w 458"/>
                <a:gd name="T5" fmla="*/ 10 h 309"/>
                <a:gd name="T6" fmla="*/ 15 w 458"/>
                <a:gd name="T7" fmla="*/ 23 h 309"/>
                <a:gd name="T8" fmla="*/ 27 w 458"/>
                <a:gd name="T9" fmla="*/ 32 h 309"/>
                <a:gd name="T10" fmla="*/ 78 w 458"/>
                <a:gd name="T11" fmla="*/ 59 h 309"/>
                <a:gd name="T12" fmla="*/ 108 w 458"/>
                <a:gd name="T13" fmla="*/ 77 h 309"/>
                <a:gd name="T14" fmla="*/ 115 w 458"/>
                <a:gd name="T15" fmla="*/ 78 h 309"/>
                <a:gd name="T16" fmla="*/ 115 w 458"/>
                <a:gd name="T17" fmla="*/ 72 h 309"/>
                <a:gd name="T18" fmla="*/ 71 w 458"/>
                <a:gd name="T19" fmla="*/ 44 h 309"/>
                <a:gd name="T20" fmla="*/ 59 w 458"/>
                <a:gd name="T21" fmla="*/ 39 h 309"/>
                <a:gd name="T22" fmla="*/ 50 w 458"/>
                <a:gd name="T23" fmla="*/ 27 h 309"/>
                <a:gd name="T24" fmla="*/ 8 w 458"/>
                <a:gd name="T25" fmla="*/ 0 h 309"/>
                <a:gd name="T26" fmla="*/ 8 w 458"/>
                <a:gd name="T27" fmla="*/ 0 h 30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58"/>
                <a:gd name="T43" fmla="*/ 0 h 309"/>
                <a:gd name="T44" fmla="*/ 458 w 458"/>
                <a:gd name="T45" fmla="*/ 309 h 30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58" h="309">
                  <a:moveTo>
                    <a:pt x="31" y="0"/>
                  </a:moveTo>
                  <a:lnTo>
                    <a:pt x="0" y="14"/>
                  </a:lnTo>
                  <a:lnTo>
                    <a:pt x="2" y="39"/>
                  </a:lnTo>
                  <a:lnTo>
                    <a:pt x="57" y="92"/>
                  </a:lnTo>
                  <a:lnTo>
                    <a:pt x="107" y="126"/>
                  </a:lnTo>
                  <a:lnTo>
                    <a:pt x="309" y="233"/>
                  </a:lnTo>
                  <a:lnTo>
                    <a:pt x="432" y="305"/>
                  </a:lnTo>
                  <a:lnTo>
                    <a:pt x="458" y="309"/>
                  </a:lnTo>
                  <a:lnTo>
                    <a:pt x="458" y="288"/>
                  </a:lnTo>
                  <a:lnTo>
                    <a:pt x="284" y="174"/>
                  </a:lnTo>
                  <a:lnTo>
                    <a:pt x="235" y="153"/>
                  </a:lnTo>
                  <a:lnTo>
                    <a:pt x="198" y="108"/>
                  </a:lnTo>
                  <a:lnTo>
                    <a:pt x="31" y="0"/>
                  </a:lnTo>
                  <a:close/>
                </a:path>
              </a:pathLst>
            </a:custGeom>
            <a:solidFill>
              <a:srgbClr val="78788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5" name="Freeform 74">
              <a:extLst>
                <a:ext uri="{FF2B5EF4-FFF2-40B4-BE49-F238E27FC236}">
                  <a16:creationId xmlns:a16="http://schemas.microsoft.com/office/drawing/2014/main" id="{13FEEAFC-07DC-42B6-97EF-7A243668A9A6}"/>
                </a:ext>
              </a:extLst>
            </p:cNvPr>
            <p:cNvSpPr>
              <a:spLocks/>
            </p:cNvSpPr>
            <p:nvPr/>
          </p:nvSpPr>
          <p:spPr bwMode="auto">
            <a:xfrm>
              <a:off x="4381" y="3150"/>
              <a:ext cx="491" cy="509"/>
            </a:xfrm>
            <a:custGeom>
              <a:avLst/>
              <a:gdLst>
                <a:gd name="T0" fmla="*/ 33 w 982"/>
                <a:gd name="T1" fmla="*/ 43 h 1019"/>
                <a:gd name="T2" fmla="*/ 63 w 982"/>
                <a:gd name="T3" fmla="*/ 49 h 1019"/>
                <a:gd name="T4" fmla="*/ 140 w 982"/>
                <a:gd name="T5" fmla="*/ 79 h 1019"/>
                <a:gd name="T6" fmla="*/ 148 w 982"/>
                <a:gd name="T7" fmla="*/ 85 h 1019"/>
                <a:gd name="T8" fmla="*/ 154 w 982"/>
                <a:gd name="T9" fmla="*/ 88 h 1019"/>
                <a:gd name="T10" fmla="*/ 158 w 982"/>
                <a:gd name="T11" fmla="*/ 95 h 1019"/>
                <a:gd name="T12" fmla="*/ 169 w 982"/>
                <a:gd name="T13" fmla="*/ 91 h 1019"/>
                <a:gd name="T14" fmla="*/ 193 w 982"/>
                <a:gd name="T15" fmla="*/ 85 h 1019"/>
                <a:gd name="T16" fmla="*/ 233 w 982"/>
                <a:gd name="T17" fmla="*/ 64 h 1019"/>
                <a:gd name="T18" fmla="*/ 246 w 982"/>
                <a:gd name="T19" fmla="*/ 39 h 1019"/>
                <a:gd name="T20" fmla="*/ 236 w 982"/>
                <a:gd name="T21" fmla="*/ 16 h 1019"/>
                <a:gd name="T22" fmla="*/ 225 w 982"/>
                <a:gd name="T23" fmla="*/ 62 h 1019"/>
                <a:gd name="T24" fmla="*/ 185 w 982"/>
                <a:gd name="T25" fmla="*/ 82 h 1019"/>
                <a:gd name="T26" fmla="*/ 165 w 982"/>
                <a:gd name="T27" fmla="*/ 85 h 1019"/>
                <a:gd name="T28" fmla="*/ 184 w 982"/>
                <a:gd name="T29" fmla="*/ 70 h 1019"/>
                <a:gd name="T30" fmla="*/ 142 w 982"/>
                <a:gd name="T31" fmla="*/ 74 h 1019"/>
                <a:gd name="T32" fmla="*/ 132 w 982"/>
                <a:gd name="T33" fmla="*/ 71 h 1019"/>
                <a:gd name="T34" fmla="*/ 133 w 982"/>
                <a:gd name="T35" fmla="*/ 62 h 1019"/>
                <a:gd name="T36" fmla="*/ 80 w 982"/>
                <a:gd name="T37" fmla="*/ 52 h 1019"/>
                <a:gd name="T38" fmla="*/ 110 w 982"/>
                <a:gd name="T39" fmla="*/ 40 h 1019"/>
                <a:gd name="T40" fmla="*/ 146 w 982"/>
                <a:gd name="T41" fmla="*/ 39 h 1019"/>
                <a:gd name="T42" fmla="*/ 97 w 982"/>
                <a:gd name="T43" fmla="*/ 38 h 1019"/>
                <a:gd name="T44" fmla="*/ 69 w 982"/>
                <a:gd name="T45" fmla="*/ 43 h 1019"/>
                <a:gd name="T46" fmla="*/ 58 w 982"/>
                <a:gd name="T47" fmla="*/ 34 h 1019"/>
                <a:gd name="T48" fmla="*/ 57 w 982"/>
                <a:gd name="T49" fmla="*/ 31 h 1019"/>
                <a:gd name="T50" fmla="*/ 49 w 982"/>
                <a:gd name="T51" fmla="*/ 30 h 1019"/>
                <a:gd name="T52" fmla="*/ 71 w 982"/>
                <a:gd name="T53" fmla="*/ 17 h 1019"/>
                <a:gd name="T54" fmla="*/ 45 w 982"/>
                <a:gd name="T55" fmla="*/ 25 h 1019"/>
                <a:gd name="T56" fmla="*/ 36 w 982"/>
                <a:gd name="T57" fmla="*/ 31 h 1019"/>
                <a:gd name="T58" fmla="*/ 34 w 982"/>
                <a:gd name="T59" fmla="*/ 27 h 1019"/>
                <a:gd name="T60" fmla="*/ 52 w 982"/>
                <a:gd name="T61" fmla="*/ 13 h 1019"/>
                <a:gd name="T62" fmla="*/ 56 w 982"/>
                <a:gd name="T63" fmla="*/ 7 h 1019"/>
                <a:gd name="T64" fmla="*/ 54 w 982"/>
                <a:gd name="T65" fmla="*/ 0 h 1019"/>
                <a:gd name="T66" fmla="*/ 37 w 982"/>
                <a:gd name="T67" fmla="*/ 15 h 1019"/>
                <a:gd name="T68" fmla="*/ 28 w 982"/>
                <a:gd name="T69" fmla="*/ 35 h 1019"/>
                <a:gd name="T70" fmla="*/ 25 w 982"/>
                <a:gd name="T71" fmla="*/ 63 h 1019"/>
                <a:gd name="T72" fmla="*/ 7 w 982"/>
                <a:gd name="T73" fmla="*/ 93 h 1019"/>
                <a:gd name="T74" fmla="*/ 0 w 982"/>
                <a:gd name="T75" fmla="*/ 124 h 1019"/>
                <a:gd name="T76" fmla="*/ 7 w 982"/>
                <a:gd name="T77" fmla="*/ 167 h 1019"/>
                <a:gd name="T78" fmla="*/ 30 w 982"/>
                <a:gd name="T79" fmla="*/ 193 h 1019"/>
                <a:gd name="T80" fmla="*/ 91 w 982"/>
                <a:gd name="T81" fmla="*/ 220 h 1019"/>
                <a:gd name="T82" fmla="*/ 169 w 982"/>
                <a:gd name="T83" fmla="*/ 243 h 1019"/>
                <a:gd name="T84" fmla="*/ 54 w 982"/>
                <a:gd name="T85" fmla="*/ 201 h 1019"/>
                <a:gd name="T86" fmla="*/ 12 w 982"/>
                <a:gd name="T87" fmla="*/ 168 h 1019"/>
                <a:gd name="T88" fmla="*/ 3 w 982"/>
                <a:gd name="T89" fmla="*/ 120 h 1019"/>
                <a:gd name="T90" fmla="*/ 30 w 982"/>
                <a:gd name="T91" fmla="*/ 95 h 1019"/>
                <a:gd name="T92" fmla="*/ 10 w 982"/>
                <a:gd name="T93" fmla="*/ 96 h 1019"/>
                <a:gd name="T94" fmla="*/ 27 w 982"/>
                <a:gd name="T95" fmla="*/ 93 h 1019"/>
                <a:gd name="T96" fmla="*/ 27 w 982"/>
                <a:gd name="T97" fmla="*/ 83 h 1019"/>
                <a:gd name="T98" fmla="*/ 14 w 982"/>
                <a:gd name="T99" fmla="*/ 87 h 1019"/>
                <a:gd name="T100" fmla="*/ 28 w 982"/>
                <a:gd name="T101" fmla="*/ 64 h 10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2"/>
                <a:gd name="T154" fmla="*/ 0 h 1019"/>
                <a:gd name="T155" fmla="*/ 982 w 982"/>
                <a:gd name="T156" fmla="*/ 1019 h 10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2" h="1019">
                  <a:moveTo>
                    <a:pt x="110" y="256"/>
                  </a:moveTo>
                  <a:lnTo>
                    <a:pt x="129" y="175"/>
                  </a:lnTo>
                  <a:lnTo>
                    <a:pt x="167" y="175"/>
                  </a:lnTo>
                  <a:lnTo>
                    <a:pt x="249" y="199"/>
                  </a:lnTo>
                  <a:lnTo>
                    <a:pt x="502" y="304"/>
                  </a:lnTo>
                  <a:lnTo>
                    <a:pt x="558" y="319"/>
                  </a:lnTo>
                  <a:lnTo>
                    <a:pt x="576" y="327"/>
                  </a:lnTo>
                  <a:lnTo>
                    <a:pt x="589" y="342"/>
                  </a:lnTo>
                  <a:lnTo>
                    <a:pt x="602" y="337"/>
                  </a:lnTo>
                  <a:lnTo>
                    <a:pt x="613" y="354"/>
                  </a:lnTo>
                  <a:lnTo>
                    <a:pt x="625" y="359"/>
                  </a:lnTo>
                  <a:lnTo>
                    <a:pt x="629" y="382"/>
                  </a:lnTo>
                  <a:lnTo>
                    <a:pt x="654" y="387"/>
                  </a:lnTo>
                  <a:lnTo>
                    <a:pt x="673" y="367"/>
                  </a:lnTo>
                  <a:lnTo>
                    <a:pt x="736" y="363"/>
                  </a:lnTo>
                  <a:lnTo>
                    <a:pt x="772" y="342"/>
                  </a:lnTo>
                  <a:lnTo>
                    <a:pt x="845" y="316"/>
                  </a:lnTo>
                  <a:lnTo>
                    <a:pt x="932" y="256"/>
                  </a:lnTo>
                  <a:lnTo>
                    <a:pt x="961" y="209"/>
                  </a:lnTo>
                  <a:lnTo>
                    <a:pt x="982" y="157"/>
                  </a:lnTo>
                  <a:lnTo>
                    <a:pt x="964" y="120"/>
                  </a:lnTo>
                  <a:lnTo>
                    <a:pt x="942" y="67"/>
                  </a:lnTo>
                  <a:lnTo>
                    <a:pt x="955" y="170"/>
                  </a:lnTo>
                  <a:lnTo>
                    <a:pt x="900" y="248"/>
                  </a:lnTo>
                  <a:lnTo>
                    <a:pt x="788" y="288"/>
                  </a:lnTo>
                  <a:lnTo>
                    <a:pt x="738" y="330"/>
                  </a:lnTo>
                  <a:lnTo>
                    <a:pt x="699" y="343"/>
                  </a:lnTo>
                  <a:lnTo>
                    <a:pt x="660" y="343"/>
                  </a:lnTo>
                  <a:lnTo>
                    <a:pt x="625" y="324"/>
                  </a:lnTo>
                  <a:lnTo>
                    <a:pt x="735" y="282"/>
                  </a:lnTo>
                  <a:lnTo>
                    <a:pt x="618" y="298"/>
                  </a:lnTo>
                  <a:lnTo>
                    <a:pt x="566" y="296"/>
                  </a:lnTo>
                  <a:lnTo>
                    <a:pt x="594" y="282"/>
                  </a:lnTo>
                  <a:lnTo>
                    <a:pt x="526" y="287"/>
                  </a:lnTo>
                  <a:lnTo>
                    <a:pt x="471" y="272"/>
                  </a:lnTo>
                  <a:lnTo>
                    <a:pt x="532" y="251"/>
                  </a:lnTo>
                  <a:lnTo>
                    <a:pt x="434" y="254"/>
                  </a:lnTo>
                  <a:lnTo>
                    <a:pt x="319" y="211"/>
                  </a:lnTo>
                  <a:lnTo>
                    <a:pt x="369" y="172"/>
                  </a:lnTo>
                  <a:lnTo>
                    <a:pt x="439" y="162"/>
                  </a:lnTo>
                  <a:lnTo>
                    <a:pt x="537" y="165"/>
                  </a:lnTo>
                  <a:lnTo>
                    <a:pt x="581" y="157"/>
                  </a:lnTo>
                  <a:lnTo>
                    <a:pt x="464" y="152"/>
                  </a:lnTo>
                  <a:lnTo>
                    <a:pt x="387" y="152"/>
                  </a:lnTo>
                  <a:lnTo>
                    <a:pt x="333" y="164"/>
                  </a:lnTo>
                  <a:lnTo>
                    <a:pt x="275" y="175"/>
                  </a:lnTo>
                  <a:lnTo>
                    <a:pt x="204" y="170"/>
                  </a:lnTo>
                  <a:lnTo>
                    <a:pt x="230" y="139"/>
                  </a:lnTo>
                  <a:lnTo>
                    <a:pt x="290" y="123"/>
                  </a:lnTo>
                  <a:lnTo>
                    <a:pt x="225" y="125"/>
                  </a:lnTo>
                  <a:lnTo>
                    <a:pt x="180" y="151"/>
                  </a:lnTo>
                  <a:lnTo>
                    <a:pt x="196" y="123"/>
                  </a:lnTo>
                  <a:lnTo>
                    <a:pt x="241" y="86"/>
                  </a:lnTo>
                  <a:lnTo>
                    <a:pt x="282" y="68"/>
                  </a:lnTo>
                  <a:lnTo>
                    <a:pt x="220" y="71"/>
                  </a:lnTo>
                  <a:lnTo>
                    <a:pt x="180" y="101"/>
                  </a:lnTo>
                  <a:lnTo>
                    <a:pt x="155" y="139"/>
                  </a:lnTo>
                  <a:lnTo>
                    <a:pt x="144" y="126"/>
                  </a:lnTo>
                  <a:lnTo>
                    <a:pt x="128" y="139"/>
                  </a:lnTo>
                  <a:lnTo>
                    <a:pt x="133" y="109"/>
                  </a:lnTo>
                  <a:lnTo>
                    <a:pt x="160" y="75"/>
                  </a:lnTo>
                  <a:lnTo>
                    <a:pt x="207" y="52"/>
                  </a:lnTo>
                  <a:lnTo>
                    <a:pt x="262" y="25"/>
                  </a:lnTo>
                  <a:lnTo>
                    <a:pt x="223" y="29"/>
                  </a:lnTo>
                  <a:lnTo>
                    <a:pt x="183" y="42"/>
                  </a:lnTo>
                  <a:lnTo>
                    <a:pt x="215" y="0"/>
                  </a:lnTo>
                  <a:lnTo>
                    <a:pt x="172" y="31"/>
                  </a:lnTo>
                  <a:lnTo>
                    <a:pt x="147" y="62"/>
                  </a:lnTo>
                  <a:lnTo>
                    <a:pt x="120" y="96"/>
                  </a:lnTo>
                  <a:lnTo>
                    <a:pt x="112" y="143"/>
                  </a:lnTo>
                  <a:lnTo>
                    <a:pt x="120" y="170"/>
                  </a:lnTo>
                  <a:lnTo>
                    <a:pt x="99" y="254"/>
                  </a:lnTo>
                  <a:lnTo>
                    <a:pt x="81" y="296"/>
                  </a:lnTo>
                  <a:lnTo>
                    <a:pt x="28" y="375"/>
                  </a:lnTo>
                  <a:lnTo>
                    <a:pt x="15" y="416"/>
                  </a:lnTo>
                  <a:lnTo>
                    <a:pt x="0" y="497"/>
                  </a:lnTo>
                  <a:lnTo>
                    <a:pt x="3" y="608"/>
                  </a:lnTo>
                  <a:lnTo>
                    <a:pt x="28" y="670"/>
                  </a:lnTo>
                  <a:lnTo>
                    <a:pt x="68" y="728"/>
                  </a:lnTo>
                  <a:lnTo>
                    <a:pt x="120" y="772"/>
                  </a:lnTo>
                  <a:lnTo>
                    <a:pt x="225" y="828"/>
                  </a:lnTo>
                  <a:lnTo>
                    <a:pt x="364" y="880"/>
                  </a:lnTo>
                  <a:lnTo>
                    <a:pt x="767" y="1019"/>
                  </a:lnTo>
                  <a:lnTo>
                    <a:pt x="673" y="974"/>
                  </a:lnTo>
                  <a:lnTo>
                    <a:pt x="458" y="898"/>
                  </a:lnTo>
                  <a:lnTo>
                    <a:pt x="214" y="806"/>
                  </a:lnTo>
                  <a:lnTo>
                    <a:pt x="107" y="747"/>
                  </a:lnTo>
                  <a:lnTo>
                    <a:pt x="45" y="675"/>
                  </a:lnTo>
                  <a:lnTo>
                    <a:pt x="11" y="599"/>
                  </a:lnTo>
                  <a:lnTo>
                    <a:pt x="10" y="482"/>
                  </a:lnTo>
                  <a:lnTo>
                    <a:pt x="28" y="411"/>
                  </a:lnTo>
                  <a:lnTo>
                    <a:pt x="117" y="382"/>
                  </a:lnTo>
                  <a:lnTo>
                    <a:pt x="31" y="397"/>
                  </a:lnTo>
                  <a:lnTo>
                    <a:pt x="37" y="384"/>
                  </a:lnTo>
                  <a:lnTo>
                    <a:pt x="68" y="372"/>
                  </a:lnTo>
                  <a:lnTo>
                    <a:pt x="107" y="374"/>
                  </a:lnTo>
                  <a:lnTo>
                    <a:pt x="87" y="359"/>
                  </a:lnTo>
                  <a:lnTo>
                    <a:pt x="108" y="332"/>
                  </a:lnTo>
                  <a:lnTo>
                    <a:pt x="71" y="354"/>
                  </a:lnTo>
                  <a:lnTo>
                    <a:pt x="53" y="351"/>
                  </a:lnTo>
                  <a:lnTo>
                    <a:pt x="92" y="299"/>
                  </a:lnTo>
                  <a:lnTo>
                    <a:pt x="110" y="25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6" name="Freeform 75">
              <a:extLst>
                <a:ext uri="{FF2B5EF4-FFF2-40B4-BE49-F238E27FC236}">
                  <a16:creationId xmlns:a16="http://schemas.microsoft.com/office/drawing/2014/main" id="{4A085F14-4A04-4DEA-B7B5-6BFD1CB7FF6F}"/>
                </a:ext>
              </a:extLst>
            </p:cNvPr>
            <p:cNvSpPr>
              <a:spLocks/>
            </p:cNvSpPr>
            <p:nvPr/>
          </p:nvSpPr>
          <p:spPr bwMode="auto">
            <a:xfrm>
              <a:off x="4430" y="3243"/>
              <a:ext cx="194" cy="83"/>
            </a:xfrm>
            <a:custGeom>
              <a:avLst/>
              <a:gdLst>
                <a:gd name="T0" fmla="*/ 6 w 388"/>
                <a:gd name="T1" fmla="*/ 23 h 165"/>
                <a:gd name="T2" fmla="*/ 11 w 388"/>
                <a:gd name="T3" fmla="*/ 16 h 165"/>
                <a:gd name="T4" fmla="*/ 21 w 388"/>
                <a:gd name="T5" fmla="*/ 13 h 165"/>
                <a:gd name="T6" fmla="*/ 33 w 388"/>
                <a:gd name="T7" fmla="*/ 15 h 165"/>
                <a:gd name="T8" fmla="*/ 44 w 388"/>
                <a:gd name="T9" fmla="*/ 22 h 165"/>
                <a:gd name="T10" fmla="*/ 55 w 388"/>
                <a:gd name="T11" fmla="*/ 25 h 165"/>
                <a:gd name="T12" fmla="*/ 74 w 388"/>
                <a:gd name="T13" fmla="*/ 33 h 165"/>
                <a:gd name="T14" fmla="*/ 97 w 388"/>
                <a:gd name="T15" fmla="*/ 42 h 165"/>
                <a:gd name="T16" fmla="*/ 78 w 388"/>
                <a:gd name="T17" fmla="*/ 31 h 165"/>
                <a:gd name="T18" fmla="*/ 49 w 388"/>
                <a:gd name="T19" fmla="*/ 17 h 165"/>
                <a:gd name="T20" fmla="*/ 37 w 388"/>
                <a:gd name="T21" fmla="*/ 14 h 165"/>
                <a:gd name="T22" fmla="*/ 31 w 388"/>
                <a:gd name="T23" fmla="*/ 9 h 165"/>
                <a:gd name="T24" fmla="*/ 33 w 388"/>
                <a:gd name="T25" fmla="*/ 4 h 165"/>
                <a:gd name="T26" fmla="*/ 17 w 388"/>
                <a:gd name="T27" fmla="*/ 0 h 165"/>
                <a:gd name="T28" fmla="*/ 13 w 388"/>
                <a:gd name="T29" fmla="*/ 8 h 165"/>
                <a:gd name="T30" fmla="*/ 7 w 388"/>
                <a:gd name="T31" fmla="*/ 14 h 165"/>
                <a:gd name="T32" fmla="*/ 4 w 388"/>
                <a:gd name="T33" fmla="*/ 24 h 165"/>
                <a:gd name="T34" fmla="*/ 0 w 388"/>
                <a:gd name="T35" fmla="*/ 29 h 165"/>
                <a:gd name="T36" fmla="*/ 6 w 388"/>
                <a:gd name="T37" fmla="*/ 23 h 165"/>
                <a:gd name="T38" fmla="*/ 6 w 388"/>
                <a:gd name="T39" fmla="*/ 23 h 1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8"/>
                <a:gd name="T61" fmla="*/ 0 h 165"/>
                <a:gd name="T62" fmla="*/ 388 w 388"/>
                <a:gd name="T63" fmla="*/ 165 h 1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8" h="165">
                  <a:moveTo>
                    <a:pt x="23" y="92"/>
                  </a:moveTo>
                  <a:lnTo>
                    <a:pt x="41" y="61"/>
                  </a:lnTo>
                  <a:lnTo>
                    <a:pt x="81" y="52"/>
                  </a:lnTo>
                  <a:lnTo>
                    <a:pt x="131" y="58"/>
                  </a:lnTo>
                  <a:lnTo>
                    <a:pt x="175" y="87"/>
                  </a:lnTo>
                  <a:lnTo>
                    <a:pt x="219" y="99"/>
                  </a:lnTo>
                  <a:lnTo>
                    <a:pt x="293" y="129"/>
                  </a:lnTo>
                  <a:lnTo>
                    <a:pt x="388" y="165"/>
                  </a:lnTo>
                  <a:lnTo>
                    <a:pt x="309" y="121"/>
                  </a:lnTo>
                  <a:lnTo>
                    <a:pt x="196" y="66"/>
                  </a:lnTo>
                  <a:lnTo>
                    <a:pt x="146" y="53"/>
                  </a:lnTo>
                  <a:lnTo>
                    <a:pt x="121" y="35"/>
                  </a:lnTo>
                  <a:lnTo>
                    <a:pt x="130" y="16"/>
                  </a:lnTo>
                  <a:lnTo>
                    <a:pt x="66" y="0"/>
                  </a:lnTo>
                  <a:lnTo>
                    <a:pt x="50" y="29"/>
                  </a:lnTo>
                  <a:lnTo>
                    <a:pt x="26" y="53"/>
                  </a:lnTo>
                  <a:lnTo>
                    <a:pt x="13" y="95"/>
                  </a:lnTo>
                  <a:lnTo>
                    <a:pt x="0" y="113"/>
                  </a:lnTo>
                  <a:lnTo>
                    <a:pt x="23"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7" name="Freeform 76">
              <a:extLst>
                <a:ext uri="{FF2B5EF4-FFF2-40B4-BE49-F238E27FC236}">
                  <a16:creationId xmlns:a16="http://schemas.microsoft.com/office/drawing/2014/main" id="{A1D7533E-D971-4976-9477-B8AF99F8C22B}"/>
                </a:ext>
              </a:extLst>
            </p:cNvPr>
            <p:cNvSpPr>
              <a:spLocks/>
            </p:cNvSpPr>
            <p:nvPr/>
          </p:nvSpPr>
          <p:spPr bwMode="auto">
            <a:xfrm>
              <a:off x="4395" y="3480"/>
              <a:ext cx="320" cy="329"/>
            </a:xfrm>
            <a:custGeom>
              <a:avLst/>
              <a:gdLst>
                <a:gd name="T0" fmla="*/ 0 w 640"/>
                <a:gd name="T1" fmla="*/ 0 h 658"/>
                <a:gd name="T2" fmla="*/ 8 w 640"/>
                <a:gd name="T3" fmla="*/ 18 h 658"/>
                <a:gd name="T4" fmla="*/ 19 w 640"/>
                <a:gd name="T5" fmla="*/ 33 h 658"/>
                <a:gd name="T6" fmla="*/ 40 w 640"/>
                <a:gd name="T7" fmla="*/ 53 h 658"/>
                <a:gd name="T8" fmla="*/ 62 w 640"/>
                <a:gd name="T9" fmla="*/ 73 h 658"/>
                <a:gd name="T10" fmla="*/ 90 w 640"/>
                <a:gd name="T11" fmla="*/ 98 h 658"/>
                <a:gd name="T12" fmla="*/ 110 w 640"/>
                <a:gd name="T13" fmla="*/ 113 h 658"/>
                <a:gd name="T14" fmla="*/ 128 w 640"/>
                <a:gd name="T15" fmla="*/ 128 h 658"/>
                <a:gd name="T16" fmla="*/ 132 w 640"/>
                <a:gd name="T17" fmla="*/ 134 h 658"/>
                <a:gd name="T18" fmla="*/ 134 w 640"/>
                <a:gd name="T19" fmla="*/ 139 h 658"/>
                <a:gd name="T20" fmla="*/ 141 w 640"/>
                <a:gd name="T21" fmla="*/ 144 h 658"/>
                <a:gd name="T22" fmla="*/ 147 w 640"/>
                <a:gd name="T23" fmla="*/ 147 h 658"/>
                <a:gd name="T24" fmla="*/ 147 w 640"/>
                <a:gd name="T25" fmla="*/ 157 h 658"/>
                <a:gd name="T26" fmla="*/ 146 w 640"/>
                <a:gd name="T27" fmla="*/ 165 h 658"/>
                <a:gd name="T28" fmla="*/ 158 w 640"/>
                <a:gd name="T29" fmla="*/ 146 h 658"/>
                <a:gd name="T30" fmla="*/ 160 w 640"/>
                <a:gd name="T31" fmla="*/ 139 h 658"/>
                <a:gd name="T32" fmla="*/ 152 w 640"/>
                <a:gd name="T33" fmla="*/ 144 h 658"/>
                <a:gd name="T34" fmla="*/ 154 w 640"/>
                <a:gd name="T35" fmla="*/ 139 h 658"/>
                <a:gd name="T36" fmla="*/ 148 w 640"/>
                <a:gd name="T37" fmla="*/ 140 h 658"/>
                <a:gd name="T38" fmla="*/ 143 w 640"/>
                <a:gd name="T39" fmla="*/ 138 h 658"/>
                <a:gd name="T40" fmla="*/ 137 w 640"/>
                <a:gd name="T41" fmla="*/ 121 h 658"/>
                <a:gd name="T42" fmla="*/ 133 w 640"/>
                <a:gd name="T43" fmla="*/ 107 h 658"/>
                <a:gd name="T44" fmla="*/ 133 w 640"/>
                <a:gd name="T45" fmla="*/ 124 h 658"/>
                <a:gd name="T46" fmla="*/ 122 w 640"/>
                <a:gd name="T47" fmla="*/ 112 h 658"/>
                <a:gd name="T48" fmla="*/ 98 w 640"/>
                <a:gd name="T49" fmla="*/ 95 h 658"/>
                <a:gd name="T50" fmla="*/ 75 w 640"/>
                <a:gd name="T51" fmla="*/ 78 h 658"/>
                <a:gd name="T52" fmla="*/ 46 w 640"/>
                <a:gd name="T53" fmla="*/ 49 h 658"/>
                <a:gd name="T54" fmla="*/ 25 w 640"/>
                <a:gd name="T55" fmla="*/ 34 h 658"/>
                <a:gd name="T56" fmla="*/ 14 w 640"/>
                <a:gd name="T57" fmla="*/ 18 h 658"/>
                <a:gd name="T58" fmla="*/ 0 w 640"/>
                <a:gd name="T59" fmla="*/ 0 h 658"/>
                <a:gd name="T60" fmla="*/ 0 w 640"/>
                <a:gd name="T61" fmla="*/ 0 h 65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40"/>
                <a:gd name="T94" fmla="*/ 0 h 658"/>
                <a:gd name="T95" fmla="*/ 640 w 640"/>
                <a:gd name="T96" fmla="*/ 658 h 65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40" h="658">
                  <a:moveTo>
                    <a:pt x="0" y="0"/>
                  </a:moveTo>
                  <a:lnTo>
                    <a:pt x="32" y="69"/>
                  </a:lnTo>
                  <a:lnTo>
                    <a:pt x="76" y="131"/>
                  </a:lnTo>
                  <a:lnTo>
                    <a:pt x="160" y="210"/>
                  </a:lnTo>
                  <a:lnTo>
                    <a:pt x="245" y="291"/>
                  </a:lnTo>
                  <a:lnTo>
                    <a:pt x="359" y="391"/>
                  </a:lnTo>
                  <a:lnTo>
                    <a:pt x="440" y="449"/>
                  </a:lnTo>
                  <a:lnTo>
                    <a:pt x="511" y="512"/>
                  </a:lnTo>
                  <a:lnTo>
                    <a:pt x="527" y="533"/>
                  </a:lnTo>
                  <a:lnTo>
                    <a:pt x="535" y="554"/>
                  </a:lnTo>
                  <a:lnTo>
                    <a:pt x="563" y="575"/>
                  </a:lnTo>
                  <a:lnTo>
                    <a:pt x="585" y="585"/>
                  </a:lnTo>
                  <a:lnTo>
                    <a:pt x="585" y="626"/>
                  </a:lnTo>
                  <a:lnTo>
                    <a:pt x="582" y="658"/>
                  </a:lnTo>
                  <a:lnTo>
                    <a:pt x="629" y="584"/>
                  </a:lnTo>
                  <a:lnTo>
                    <a:pt x="640" y="556"/>
                  </a:lnTo>
                  <a:lnTo>
                    <a:pt x="608" y="574"/>
                  </a:lnTo>
                  <a:lnTo>
                    <a:pt x="614" y="556"/>
                  </a:lnTo>
                  <a:lnTo>
                    <a:pt x="589" y="558"/>
                  </a:lnTo>
                  <a:lnTo>
                    <a:pt x="571" y="551"/>
                  </a:lnTo>
                  <a:lnTo>
                    <a:pt x="548" y="483"/>
                  </a:lnTo>
                  <a:lnTo>
                    <a:pt x="529" y="427"/>
                  </a:lnTo>
                  <a:lnTo>
                    <a:pt x="529" y="495"/>
                  </a:lnTo>
                  <a:lnTo>
                    <a:pt x="485" y="448"/>
                  </a:lnTo>
                  <a:lnTo>
                    <a:pt x="389" y="380"/>
                  </a:lnTo>
                  <a:lnTo>
                    <a:pt x="300" y="312"/>
                  </a:lnTo>
                  <a:lnTo>
                    <a:pt x="184" y="195"/>
                  </a:lnTo>
                  <a:lnTo>
                    <a:pt x="97" y="134"/>
                  </a:lnTo>
                  <a:lnTo>
                    <a:pt x="53" y="7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8" name="Freeform 77">
              <a:extLst>
                <a:ext uri="{FF2B5EF4-FFF2-40B4-BE49-F238E27FC236}">
                  <a16:creationId xmlns:a16="http://schemas.microsoft.com/office/drawing/2014/main" id="{3EB7BEE3-E1FC-40B5-A5C7-949151EA1A7D}"/>
                </a:ext>
              </a:extLst>
            </p:cNvPr>
            <p:cNvSpPr>
              <a:spLocks/>
            </p:cNvSpPr>
            <p:nvPr/>
          </p:nvSpPr>
          <p:spPr bwMode="auto">
            <a:xfrm>
              <a:off x="4686" y="3594"/>
              <a:ext cx="152" cy="34"/>
            </a:xfrm>
            <a:custGeom>
              <a:avLst/>
              <a:gdLst>
                <a:gd name="T0" fmla="*/ 3 w 304"/>
                <a:gd name="T1" fmla="*/ 17 h 68"/>
                <a:gd name="T2" fmla="*/ 20 w 304"/>
                <a:gd name="T3" fmla="*/ 16 h 68"/>
                <a:gd name="T4" fmla="*/ 32 w 304"/>
                <a:gd name="T5" fmla="*/ 16 h 68"/>
                <a:gd name="T6" fmla="*/ 53 w 304"/>
                <a:gd name="T7" fmla="*/ 5 h 68"/>
                <a:gd name="T8" fmla="*/ 76 w 304"/>
                <a:gd name="T9" fmla="*/ 1 h 68"/>
                <a:gd name="T10" fmla="*/ 56 w 304"/>
                <a:gd name="T11" fmla="*/ 0 h 68"/>
                <a:gd name="T12" fmla="*/ 40 w 304"/>
                <a:gd name="T13" fmla="*/ 8 h 68"/>
                <a:gd name="T14" fmla="*/ 26 w 304"/>
                <a:gd name="T15" fmla="*/ 12 h 68"/>
                <a:gd name="T16" fmla="*/ 0 w 304"/>
                <a:gd name="T17" fmla="*/ 17 h 68"/>
                <a:gd name="T18" fmla="*/ 3 w 304"/>
                <a:gd name="T19" fmla="*/ 17 h 68"/>
                <a:gd name="T20" fmla="*/ 3 w 304"/>
                <a:gd name="T21" fmla="*/ 17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4"/>
                <a:gd name="T34" fmla="*/ 0 h 68"/>
                <a:gd name="T35" fmla="*/ 304 w 304"/>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4" h="68">
                  <a:moveTo>
                    <a:pt x="10" y="68"/>
                  </a:moveTo>
                  <a:lnTo>
                    <a:pt x="79" y="64"/>
                  </a:lnTo>
                  <a:lnTo>
                    <a:pt x="125" y="63"/>
                  </a:lnTo>
                  <a:lnTo>
                    <a:pt x="209" y="18"/>
                  </a:lnTo>
                  <a:lnTo>
                    <a:pt x="304" y="3"/>
                  </a:lnTo>
                  <a:lnTo>
                    <a:pt x="223" y="0"/>
                  </a:lnTo>
                  <a:lnTo>
                    <a:pt x="159" y="30"/>
                  </a:lnTo>
                  <a:lnTo>
                    <a:pt x="102" y="45"/>
                  </a:lnTo>
                  <a:lnTo>
                    <a:pt x="0" y="68"/>
                  </a:lnTo>
                  <a:lnTo>
                    <a:pt x="10"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79" name="Freeform 78">
              <a:extLst>
                <a:ext uri="{FF2B5EF4-FFF2-40B4-BE49-F238E27FC236}">
                  <a16:creationId xmlns:a16="http://schemas.microsoft.com/office/drawing/2014/main" id="{ABEBE006-EE21-4B25-91E9-F35BDC581643}"/>
                </a:ext>
              </a:extLst>
            </p:cNvPr>
            <p:cNvSpPr>
              <a:spLocks/>
            </p:cNvSpPr>
            <p:nvPr/>
          </p:nvSpPr>
          <p:spPr bwMode="auto">
            <a:xfrm>
              <a:off x="4614" y="3604"/>
              <a:ext cx="260" cy="318"/>
            </a:xfrm>
            <a:custGeom>
              <a:avLst/>
              <a:gdLst>
                <a:gd name="T0" fmla="*/ 60 w 519"/>
                <a:gd name="T1" fmla="*/ 19 h 636"/>
                <a:gd name="T2" fmla="*/ 70 w 519"/>
                <a:gd name="T3" fmla="*/ 18 h 636"/>
                <a:gd name="T4" fmla="*/ 83 w 519"/>
                <a:gd name="T5" fmla="*/ 11 h 636"/>
                <a:gd name="T6" fmla="*/ 91 w 519"/>
                <a:gd name="T7" fmla="*/ 9 h 636"/>
                <a:gd name="T8" fmla="*/ 98 w 519"/>
                <a:gd name="T9" fmla="*/ 9 h 636"/>
                <a:gd name="T10" fmla="*/ 87 w 519"/>
                <a:gd name="T11" fmla="*/ 16 h 636"/>
                <a:gd name="T12" fmla="*/ 85 w 519"/>
                <a:gd name="T13" fmla="*/ 27 h 636"/>
                <a:gd name="T14" fmla="*/ 73 w 519"/>
                <a:gd name="T15" fmla="*/ 36 h 636"/>
                <a:gd name="T16" fmla="*/ 63 w 519"/>
                <a:gd name="T17" fmla="*/ 49 h 636"/>
                <a:gd name="T18" fmla="*/ 44 w 519"/>
                <a:gd name="T19" fmla="*/ 90 h 636"/>
                <a:gd name="T20" fmla="*/ 32 w 519"/>
                <a:gd name="T21" fmla="*/ 114 h 636"/>
                <a:gd name="T22" fmla="*/ 28 w 519"/>
                <a:gd name="T23" fmla="*/ 121 h 636"/>
                <a:gd name="T24" fmla="*/ 25 w 519"/>
                <a:gd name="T25" fmla="*/ 126 h 636"/>
                <a:gd name="T26" fmla="*/ 28 w 519"/>
                <a:gd name="T27" fmla="*/ 128 h 636"/>
                <a:gd name="T28" fmla="*/ 23 w 519"/>
                <a:gd name="T29" fmla="*/ 130 h 636"/>
                <a:gd name="T30" fmla="*/ 15 w 519"/>
                <a:gd name="T31" fmla="*/ 141 h 636"/>
                <a:gd name="T32" fmla="*/ 0 w 519"/>
                <a:gd name="T33" fmla="*/ 159 h 636"/>
                <a:gd name="T34" fmla="*/ 11 w 519"/>
                <a:gd name="T35" fmla="*/ 149 h 636"/>
                <a:gd name="T36" fmla="*/ 22 w 519"/>
                <a:gd name="T37" fmla="*/ 143 h 636"/>
                <a:gd name="T38" fmla="*/ 33 w 519"/>
                <a:gd name="T39" fmla="*/ 141 h 636"/>
                <a:gd name="T40" fmla="*/ 48 w 519"/>
                <a:gd name="T41" fmla="*/ 145 h 636"/>
                <a:gd name="T42" fmla="*/ 51 w 519"/>
                <a:gd name="T43" fmla="*/ 152 h 636"/>
                <a:gd name="T44" fmla="*/ 52 w 519"/>
                <a:gd name="T45" fmla="*/ 147 h 636"/>
                <a:gd name="T46" fmla="*/ 48 w 519"/>
                <a:gd name="T47" fmla="*/ 141 h 636"/>
                <a:gd name="T48" fmla="*/ 32 w 519"/>
                <a:gd name="T49" fmla="*/ 138 h 636"/>
                <a:gd name="T50" fmla="*/ 19 w 519"/>
                <a:gd name="T51" fmla="*/ 142 h 636"/>
                <a:gd name="T52" fmla="*/ 26 w 519"/>
                <a:gd name="T53" fmla="*/ 130 h 636"/>
                <a:gd name="T54" fmla="*/ 37 w 519"/>
                <a:gd name="T55" fmla="*/ 129 h 636"/>
                <a:gd name="T56" fmla="*/ 57 w 519"/>
                <a:gd name="T57" fmla="*/ 127 h 636"/>
                <a:gd name="T58" fmla="*/ 44 w 519"/>
                <a:gd name="T59" fmla="*/ 125 h 636"/>
                <a:gd name="T60" fmla="*/ 32 w 519"/>
                <a:gd name="T61" fmla="*/ 125 h 636"/>
                <a:gd name="T62" fmla="*/ 36 w 519"/>
                <a:gd name="T63" fmla="*/ 114 h 636"/>
                <a:gd name="T64" fmla="*/ 53 w 519"/>
                <a:gd name="T65" fmla="*/ 113 h 636"/>
                <a:gd name="T66" fmla="*/ 39 w 519"/>
                <a:gd name="T67" fmla="*/ 110 h 636"/>
                <a:gd name="T68" fmla="*/ 64 w 519"/>
                <a:gd name="T69" fmla="*/ 56 h 636"/>
                <a:gd name="T70" fmla="*/ 75 w 519"/>
                <a:gd name="T71" fmla="*/ 40 h 636"/>
                <a:gd name="T72" fmla="*/ 87 w 519"/>
                <a:gd name="T73" fmla="*/ 30 h 636"/>
                <a:gd name="T74" fmla="*/ 92 w 519"/>
                <a:gd name="T75" fmla="*/ 19 h 636"/>
                <a:gd name="T76" fmla="*/ 101 w 519"/>
                <a:gd name="T77" fmla="*/ 12 h 636"/>
                <a:gd name="T78" fmla="*/ 110 w 519"/>
                <a:gd name="T79" fmla="*/ 13 h 636"/>
                <a:gd name="T80" fmla="*/ 122 w 519"/>
                <a:gd name="T81" fmla="*/ 12 h 636"/>
                <a:gd name="T82" fmla="*/ 130 w 519"/>
                <a:gd name="T83" fmla="*/ 7 h 636"/>
                <a:gd name="T84" fmla="*/ 121 w 519"/>
                <a:gd name="T85" fmla="*/ 7 h 636"/>
                <a:gd name="T86" fmla="*/ 114 w 519"/>
                <a:gd name="T87" fmla="*/ 9 h 636"/>
                <a:gd name="T88" fmla="*/ 126 w 519"/>
                <a:gd name="T89" fmla="*/ 1 h 636"/>
                <a:gd name="T90" fmla="*/ 115 w 519"/>
                <a:gd name="T91" fmla="*/ 0 h 636"/>
                <a:gd name="T92" fmla="*/ 97 w 519"/>
                <a:gd name="T93" fmla="*/ 2 h 636"/>
                <a:gd name="T94" fmla="*/ 86 w 519"/>
                <a:gd name="T95" fmla="*/ 5 h 636"/>
                <a:gd name="T96" fmla="*/ 73 w 519"/>
                <a:gd name="T97" fmla="*/ 14 h 636"/>
                <a:gd name="T98" fmla="*/ 60 w 519"/>
                <a:gd name="T99" fmla="*/ 19 h 636"/>
                <a:gd name="T100" fmla="*/ 60 w 519"/>
                <a:gd name="T101" fmla="*/ 19 h 6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519"/>
                <a:gd name="T154" fmla="*/ 0 h 636"/>
                <a:gd name="T155" fmla="*/ 519 w 519"/>
                <a:gd name="T156" fmla="*/ 636 h 6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519" h="636">
                  <a:moveTo>
                    <a:pt x="240" y="73"/>
                  </a:moveTo>
                  <a:lnTo>
                    <a:pt x="277" y="71"/>
                  </a:lnTo>
                  <a:lnTo>
                    <a:pt x="329" y="41"/>
                  </a:lnTo>
                  <a:lnTo>
                    <a:pt x="361" y="36"/>
                  </a:lnTo>
                  <a:lnTo>
                    <a:pt x="392" y="36"/>
                  </a:lnTo>
                  <a:lnTo>
                    <a:pt x="348" y="63"/>
                  </a:lnTo>
                  <a:lnTo>
                    <a:pt x="338" y="105"/>
                  </a:lnTo>
                  <a:lnTo>
                    <a:pt x="290" y="142"/>
                  </a:lnTo>
                  <a:lnTo>
                    <a:pt x="252" y="194"/>
                  </a:lnTo>
                  <a:lnTo>
                    <a:pt x="173" y="358"/>
                  </a:lnTo>
                  <a:lnTo>
                    <a:pt x="125" y="455"/>
                  </a:lnTo>
                  <a:lnTo>
                    <a:pt x="110" y="484"/>
                  </a:lnTo>
                  <a:lnTo>
                    <a:pt x="100" y="503"/>
                  </a:lnTo>
                  <a:lnTo>
                    <a:pt x="110" y="511"/>
                  </a:lnTo>
                  <a:lnTo>
                    <a:pt x="91" y="519"/>
                  </a:lnTo>
                  <a:lnTo>
                    <a:pt x="60" y="561"/>
                  </a:lnTo>
                  <a:lnTo>
                    <a:pt x="0" y="636"/>
                  </a:lnTo>
                  <a:lnTo>
                    <a:pt x="44" y="595"/>
                  </a:lnTo>
                  <a:lnTo>
                    <a:pt x="87" y="571"/>
                  </a:lnTo>
                  <a:lnTo>
                    <a:pt x="131" y="561"/>
                  </a:lnTo>
                  <a:lnTo>
                    <a:pt x="189" y="578"/>
                  </a:lnTo>
                  <a:lnTo>
                    <a:pt x="201" y="607"/>
                  </a:lnTo>
                  <a:lnTo>
                    <a:pt x="207" y="587"/>
                  </a:lnTo>
                  <a:lnTo>
                    <a:pt x="189" y="561"/>
                  </a:lnTo>
                  <a:lnTo>
                    <a:pt x="128" y="552"/>
                  </a:lnTo>
                  <a:lnTo>
                    <a:pt x="73" y="565"/>
                  </a:lnTo>
                  <a:lnTo>
                    <a:pt x="102" y="519"/>
                  </a:lnTo>
                  <a:lnTo>
                    <a:pt x="147" y="514"/>
                  </a:lnTo>
                  <a:lnTo>
                    <a:pt x="228" y="505"/>
                  </a:lnTo>
                  <a:lnTo>
                    <a:pt x="173" y="498"/>
                  </a:lnTo>
                  <a:lnTo>
                    <a:pt x="125" y="500"/>
                  </a:lnTo>
                  <a:lnTo>
                    <a:pt x="144" y="455"/>
                  </a:lnTo>
                  <a:lnTo>
                    <a:pt x="212" y="451"/>
                  </a:lnTo>
                  <a:lnTo>
                    <a:pt x="155" y="438"/>
                  </a:lnTo>
                  <a:lnTo>
                    <a:pt x="256" y="223"/>
                  </a:lnTo>
                  <a:lnTo>
                    <a:pt x="299" y="159"/>
                  </a:lnTo>
                  <a:lnTo>
                    <a:pt x="348" y="117"/>
                  </a:lnTo>
                  <a:lnTo>
                    <a:pt x="366" y="75"/>
                  </a:lnTo>
                  <a:lnTo>
                    <a:pt x="401" y="47"/>
                  </a:lnTo>
                  <a:lnTo>
                    <a:pt x="439" y="50"/>
                  </a:lnTo>
                  <a:lnTo>
                    <a:pt x="485" y="47"/>
                  </a:lnTo>
                  <a:lnTo>
                    <a:pt x="519" y="26"/>
                  </a:lnTo>
                  <a:lnTo>
                    <a:pt x="484" y="26"/>
                  </a:lnTo>
                  <a:lnTo>
                    <a:pt x="453" y="34"/>
                  </a:lnTo>
                  <a:lnTo>
                    <a:pt x="502" y="3"/>
                  </a:lnTo>
                  <a:lnTo>
                    <a:pt x="458" y="0"/>
                  </a:lnTo>
                  <a:lnTo>
                    <a:pt x="385" y="5"/>
                  </a:lnTo>
                  <a:lnTo>
                    <a:pt x="343" y="20"/>
                  </a:lnTo>
                  <a:lnTo>
                    <a:pt x="290" y="54"/>
                  </a:lnTo>
                  <a:lnTo>
                    <a:pt x="240"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0" name="Freeform 79">
              <a:extLst>
                <a:ext uri="{FF2B5EF4-FFF2-40B4-BE49-F238E27FC236}">
                  <a16:creationId xmlns:a16="http://schemas.microsoft.com/office/drawing/2014/main" id="{51B38C6A-12BF-46A4-A8C0-BF5F38519EE6}"/>
                </a:ext>
              </a:extLst>
            </p:cNvPr>
            <p:cNvSpPr>
              <a:spLocks/>
            </p:cNvSpPr>
            <p:nvPr/>
          </p:nvSpPr>
          <p:spPr bwMode="auto">
            <a:xfrm>
              <a:off x="4692" y="3683"/>
              <a:ext cx="60" cy="67"/>
            </a:xfrm>
            <a:custGeom>
              <a:avLst/>
              <a:gdLst>
                <a:gd name="T0" fmla="*/ 7 w 120"/>
                <a:gd name="T1" fmla="*/ 24 h 132"/>
                <a:gd name="T2" fmla="*/ 10 w 120"/>
                <a:gd name="T3" fmla="*/ 18 h 132"/>
                <a:gd name="T4" fmla="*/ 9 w 120"/>
                <a:gd name="T5" fmla="*/ 0 h 132"/>
                <a:gd name="T6" fmla="*/ 15 w 120"/>
                <a:gd name="T7" fmla="*/ 13 h 132"/>
                <a:gd name="T8" fmla="*/ 30 w 120"/>
                <a:gd name="T9" fmla="*/ 5 h 132"/>
                <a:gd name="T10" fmla="*/ 18 w 120"/>
                <a:gd name="T11" fmla="*/ 29 h 132"/>
                <a:gd name="T12" fmla="*/ 4 w 120"/>
                <a:gd name="T13" fmla="*/ 34 h 132"/>
                <a:gd name="T14" fmla="*/ 0 w 120"/>
                <a:gd name="T15" fmla="*/ 16 h 132"/>
                <a:gd name="T16" fmla="*/ 7 w 120"/>
                <a:gd name="T17" fmla="*/ 24 h 132"/>
                <a:gd name="T18" fmla="*/ 7 w 120"/>
                <a:gd name="T19" fmla="*/ 24 h 1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132"/>
                <a:gd name="T32" fmla="*/ 120 w 120"/>
                <a:gd name="T33" fmla="*/ 132 h 1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132">
                  <a:moveTo>
                    <a:pt x="25" y="93"/>
                  </a:moveTo>
                  <a:lnTo>
                    <a:pt x="38" y="71"/>
                  </a:lnTo>
                  <a:lnTo>
                    <a:pt x="33" y="0"/>
                  </a:lnTo>
                  <a:lnTo>
                    <a:pt x="59" y="51"/>
                  </a:lnTo>
                  <a:lnTo>
                    <a:pt x="120" y="17"/>
                  </a:lnTo>
                  <a:lnTo>
                    <a:pt x="70" y="114"/>
                  </a:lnTo>
                  <a:lnTo>
                    <a:pt x="13" y="132"/>
                  </a:lnTo>
                  <a:lnTo>
                    <a:pt x="0" y="64"/>
                  </a:lnTo>
                  <a:lnTo>
                    <a:pt x="25" y="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1" name="Freeform 80">
              <a:extLst>
                <a:ext uri="{FF2B5EF4-FFF2-40B4-BE49-F238E27FC236}">
                  <a16:creationId xmlns:a16="http://schemas.microsoft.com/office/drawing/2014/main" id="{0D80A5EB-2D85-48B1-8AAD-19C8D7A0AF0B}"/>
                </a:ext>
              </a:extLst>
            </p:cNvPr>
            <p:cNvSpPr>
              <a:spLocks/>
            </p:cNvSpPr>
            <p:nvPr/>
          </p:nvSpPr>
          <p:spPr bwMode="auto">
            <a:xfrm>
              <a:off x="4536" y="3883"/>
              <a:ext cx="228" cy="242"/>
            </a:xfrm>
            <a:custGeom>
              <a:avLst/>
              <a:gdLst>
                <a:gd name="T0" fmla="*/ 9 w 456"/>
                <a:gd name="T1" fmla="*/ 41 h 484"/>
                <a:gd name="T2" fmla="*/ 34 w 456"/>
                <a:gd name="T3" fmla="*/ 21 h 484"/>
                <a:gd name="T4" fmla="*/ 47 w 456"/>
                <a:gd name="T5" fmla="*/ 27 h 484"/>
                <a:gd name="T6" fmla="*/ 64 w 456"/>
                <a:gd name="T7" fmla="*/ 44 h 484"/>
                <a:gd name="T8" fmla="*/ 71 w 456"/>
                <a:gd name="T9" fmla="*/ 1 h 484"/>
                <a:gd name="T10" fmla="*/ 70 w 456"/>
                <a:gd name="T11" fmla="*/ 14 h 484"/>
                <a:gd name="T12" fmla="*/ 72 w 456"/>
                <a:gd name="T13" fmla="*/ 52 h 484"/>
                <a:gd name="T14" fmla="*/ 74 w 456"/>
                <a:gd name="T15" fmla="*/ 34 h 484"/>
                <a:gd name="T16" fmla="*/ 80 w 456"/>
                <a:gd name="T17" fmla="*/ 15 h 484"/>
                <a:gd name="T18" fmla="*/ 89 w 456"/>
                <a:gd name="T19" fmla="*/ 9 h 484"/>
                <a:gd name="T20" fmla="*/ 80 w 456"/>
                <a:gd name="T21" fmla="*/ 19 h 484"/>
                <a:gd name="T22" fmla="*/ 79 w 456"/>
                <a:gd name="T23" fmla="*/ 41 h 484"/>
                <a:gd name="T24" fmla="*/ 87 w 456"/>
                <a:gd name="T25" fmla="*/ 67 h 484"/>
                <a:gd name="T26" fmla="*/ 68 w 456"/>
                <a:gd name="T27" fmla="*/ 60 h 484"/>
                <a:gd name="T28" fmla="*/ 60 w 456"/>
                <a:gd name="T29" fmla="*/ 49 h 484"/>
                <a:gd name="T30" fmla="*/ 47 w 456"/>
                <a:gd name="T31" fmla="*/ 42 h 484"/>
                <a:gd name="T32" fmla="*/ 28 w 456"/>
                <a:gd name="T33" fmla="*/ 32 h 484"/>
                <a:gd name="T34" fmla="*/ 42 w 456"/>
                <a:gd name="T35" fmla="*/ 47 h 484"/>
                <a:gd name="T36" fmla="*/ 45 w 456"/>
                <a:gd name="T37" fmla="*/ 59 h 484"/>
                <a:gd name="T38" fmla="*/ 14 w 456"/>
                <a:gd name="T39" fmla="*/ 42 h 484"/>
                <a:gd name="T40" fmla="*/ 17 w 456"/>
                <a:gd name="T41" fmla="*/ 55 h 484"/>
                <a:gd name="T42" fmla="*/ 72 w 456"/>
                <a:gd name="T43" fmla="*/ 94 h 484"/>
                <a:gd name="T44" fmla="*/ 85 w 456"/>
                <a:gd name="T45" fmla="*/ 101 h 484"/>
                <a:gd name="T46" fmla="*/ 83 w 456"/>
                <a:gd name="T47" fmla="*/ 103 h 484"/>
                <a:gd name="T48" fmla="*/ 65 w 456"/>
                <a:gd name="T49" fmla="*/ 94 h 484"/>
                <a:gd name="T50" fmla="*/ 34 w 456"/>
                <a:gd name="T51" fmla="*/ 69 h 484"/>
                <a:gd name="T52" fmla="*/ 5 w 456"/>
                <a:gd name="T53" fmla="*/ 56 h 484"/>
                <a:gd name="T54" fmla="*/ 19 w 456"/>
                <a:gd name="T55" fmla="*/ 71 h 484"/>
                <a:gd name="T56" fmla="*/ 11 w 456"/>
                <a:gd name="T57" fmla="*/ 70 h 484"/>
                <a:gd name="T58" fmla="*/ 6 w 456"/>
                <a:gd name="T59" fmla="*/ 67 h 484"/>
                <a:gd name="T60" fmla="*/ 0 w 456"/>
                <a:gd name="T61" fmla="*/ 57 h 484"/>
                <a:gd name="T62" fmla="*/ 3 w 456"/>
                <a:gd name="T63" fmla="*/ 53 h 48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6"/>
                <a:gd name="T97" fmla="*/ 0 h 484"/>
                <a:gd name="T98" fmla="*/ 456 w 456"/>
                <a:gd name="T99" fmla="*/ 484 h 48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6" h="484">
                  <a:moveTo>
                    <a:pt x="11" y="212"/>
                  </a:moveTo>
                  <a:lnTo>
                    <a:pt x="36" y="163"/>
                  </a:lnTo>
                  <a:lnTo>
                    <a:pt x="83" y="126"/>
                  </a:lnTo>
                  <a:lnTo>
                    <a:pt x="136" y="84"/>
                  </a:lnTo>
                  <a:lnTo>
                    <a:pt x="162" y="83"/>
                  </a:lnTo>
                  <a:lnTo>
                    <a:pt x="186" y="105"/>
                  </a:lnTo>
                  <a:lnTo>
                    <a:pt x="209" y="162"/>
                  </a:lnTo>
                  <a:lnTo>
                    <a:pt x="253" y="173"/>
                  </a:lnTo>
                  <a:lnTo>
                    <a:pt x="269" y="45"/>
                  </a:lnTo>
                  <a:lnTo>
                    <a:pt x="283" y="2"/>
                  </a:lnTo>
                  <a:lnTo>
                    <a:pt x="295" y="0"/>
                  </a:lnTo>
                  <a:lnTo>
                    <a:pt x="280" y="53"/>
                  </a:lnTo>
                  <a:lnTo>
                    <a:pt x="278" y="165"/>
                  </a:lnTo>
                  <a:lnTo>
                    <a:pt x="288" y="207"/>
                  </a:lnTo>
                  <a:lnTo>
                    <a:pt x="306" y="210"/>
                  </a:lnTo>
                  <a:lnTo>
                    <a:pt x="296" y="133"/>
                  </a:lnTo>
                  <a:lnTo>
                    <a:pt x="304" y="71"/>
                  </a:lnTo>
                  <a:lnTo>
                    <a:pt x="317" y="57"/>
                  </a:lnTo>
                  <a:lnTo>
                    <a:pt x="346" y="45"/>
                  </a:lnTo>
                  <a:lnTo>
                    <a:pt x="354" y="36"/>
                  </a:lnTo>
                  <a:lnTo>
                    <a:pt x="350" y="68"/>
                  </a:lnTo>
                  <a:lnTo>
                    <a:pt x="320" y="76"/>
                  </a:lnTo>
                  <a:lnTo>
                    <a:pt x="316" y="94"/>
                  </a:lnTo>
                  <a:lnTo>
                    <a:pt x="316" y="163"/>
                  </a:lnTo>
                  <a:lnTo>
                    <a:pt x="325" y="215"/>
                  </a:lnTo>
                  <a:lnTo>
                    <a:pt x="345" y="267"/>
                  </a:lnTo>
                  <a:lnTo>
                    <a:pt x="343" y="286"/>
                  </a:lnTo>
                  <a:lnTo>
                    <a:pt x="272" y="239"/>
                  </a:lnTo>
                  <a:lnTo>
                    <a:pt x="269" y="194"/>
                  </a:lnTo>
                  <a:lnTo>
                    <a:pt x="238" y="194"/>
                  </a:lnTo>
                  <a:lnTo>
                    <a:pt x="256" y="223"/>
                  </a:lnTo>
                  <a:lnTo>
                    <a:pt x="186" y="168"/>
                  </a:lnTo>
                  <a:lnTo>
                    <a:pt x="123" y="121"/>
                  </a:lnTo>
                  <a:lnTo>
                    <a:pt x="110" y="125"/>
                  </a:lnTo>
                  <a:lnTo>
                    <a:pt x="108" y="139"/>
                  </a:lnTo>
                  <a:lnTo>
                    <a:pt x="168" y="186"/>
                  </a:lnTo>
                  <a:lnTo>
                    <a:pt x="217" y="235"/>
                  </a:lnTo>
                  <a:lnTo>
                    <a:pt x="180" y="233"/>
                  </a:lnTo>
                  <a:lnTo>
                    <a:pt x="84" y="162"/>
                  </a:lnTo>
                  <a:lnTo>
                    <a:pt x="55" y="167"/>
                  </a:lnTo>
                  <a:lnTo>
                    <a:pt x="50" y="188"/>
                  </a:lnTo>
                  <a:lnTo>
                    <a:pt x="66" y="217"/>
                  </a:lnTo>
                  <a:lnTo>
                    <a:pt x="204" y="303"/>
                  </a:lnTo>
                  <a:lnTo>
                    <a:pt x="285" y="374"/>
                  </a:lnTo>
                  <a:lnTo>
                    <a:pt x="309" y="398"/>
                  </a:lnTo>
                  <a:lnTo>
                    <a:pt x="338" y="403"/>
                  </a:lnTo>
                  <a:lnTo>
                    <a:pt x="456" y="484"/>
                  </a:lnTo>
                  <a:lnTo>
                    <a:pt x="330" y="409"/>
                  </a:lnTo>
                  <a:lnTo>
                    <a:pt x="299" y="400"/>
                  </a:lnTo>
                  <a:lnTo>
                    <a:pt x="259" y="374"/>
                  </a:lnTo>
                  <a:lnTo>
                    <a:pt x="228" y="338"/>
                  </a:lnTo>
                  <a:lnTo>
                    <a:pt x="133" y="275"/>
                  </a:lnTo>
                  <a:lnTo>
                    <a:pt x="39" y="225"/>
                  </a:lnTo>
                  <a:lnTo>
                    <a:pt x="19" y="222"/>
                  </a:lnTo>
                  <a:lnTo>
                    <a:pt x="16" y="239"/>
                  </a:lnTo>
                  <a:lnTo>
                    <a:pt x="76" y="282"/>
                  </a:lnTo>
                  <a:lnTo>
                    <a:pt x="71" y="298"/>
                  </a:lnTo>
                  <a:lnTo>
                    <a:pt x="42" y="280"/>
                  </a:lnTo>
                  <a:lnTo>
                    <a:pt x="11" y="291"/>
                  </a:lnTo>
                  <a:lnTo>
                    <a:pt x="21" y="265"/>
                  </a:lnTo>
                  <a:lnTo>
                    <a:pt x="5" y="244"/>
                  </a:lnTo>
                  <a:lnTo>
                    <a:pt x="0" y="225"/>
                  </a:lnTo>
                  <a:lnTo>
                    <a:pt x="11"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2" name="Freeform 81">
              <a:extLst>
                <a:ext uri="{FF2B5EF4-FFF2-40B4-BE49-F238E27FC236}">
                  <a16:creationId xmlns:a16="http://schemas.microsoft.com/office/drawing/2014/main" id="{473F0C77-B81C-46D8-951E-19C43A905AD8}"/>
                </a:ext>
              </a:extLst>
            </p:cNvPr>
            <p:cNvSpPr>
              <a:spLocks/>
            </p:cNvSpPr>
            <p:nvPr/>
          </p:nvSpPr>
          <p:spPr bwMode="auto">
            <a:xfrm>
              <a:off x="4575" y="3966"/>
              <a:ext cx="133" cy="81"/>
            </a:xfrm>
            <a:custGeom>
              <a:avLst/>
              <a:gdLst>
                <a:gd name="T0" fmla="*/ 28 w 266"/>
                <a:gd name="T1" fmla="*/ 23 h 161"/>
                <a:gd name="T2" fmla="*/ 58 w 266"/>
                <a:gd name="T3" fmla="*/ 25 h 161"/>
                <a:gd name="T4" fmla="*/ 67 w 266"/>
                <a:gd name="T5" fmla="*/ 32 h 161"/>
                <a:gd name="T6" fmla="*/ 53 w 266"/>
                <a:gd name="T7" fmla="*/ 28 h 161"/>
                <a:gd name="T8" fmla="*/ 57 w 266"/>
                <a:gd name="T9" fmla="*/ 38 h 161"/>
                <a:gd name="T10" fmla="*/ 53 w 266"/>
                <a:gd name="T11" fmla="*/ 37 h 161"/>
                <a:gd name="T12" fmla="*/ 47 w 266"/>
                <a:gd name="T13" fmla="*/ 27 h 161"/>
                <a:gd name="T14" fmla="*/ 40 w 266"/>
                <a:gd name="T15" fmla="*/ 27 h 161"/>
                <a:gd name="T16" fmla="*/ 44 w 266"/>
                <a:gd name="T17" fmla="*/ 41 h 161"/>
                <a:gd name="T18" fmla="*/ 31 w 266"/>
                <a:gd name="T19" fmla="*/ 32 h 161"/>
                <a:gd name="T20" fmla="*/ 0 w 266"/>
                <a:gd name="T21" fmla="*/ 17 h 161"/>
                <a:gd name="T22" fmla="*/ 4 w 266"/>
                <a:gd name="T23" fmla="*/ 16 h 161"/>
                <a:gd name="T24" fmla="*/ 6 w 266"/>
                <a:gd name="T25" fmla="*/ 0 h 161"/>
                <a:gd name="T26" fmla="*/ 25 w 266"/>
                <a:gd name="T27" fmla="*/ 12 h 161"/>
                <a:gd name="T28" fmla="*/ 28 w 266"/>
                <a:gd name="T29" fmla="*/ 23 h 161"/>
                <a:gd name="T30" fmla="*/ 28 w 266"/>
                <a:gd name="T31" fmla="*/ 23 h 16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66"/>
                <a:gd name="T49" fmla="*/ 0 h 161"/>
                <a:gd name="T50" fmla="*/ 266 w 266"/>
                <a:gd name="T51" fmla="*/ 161 h 16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66" h="161">
                  <a:moveTo>
                    <a:pt x="112" y="92"/>
                  </a:moveTo>
                  <a:lnTo>
                    <a:pt x="232" y="97"/>
                  </a:lnTo>
                  <a:lnTo>
                    <a:pt x="266" y="126"/>
                  </a:lnTo>
                  <a:lnTo>
                    <a:pt x="209" y="111"/>
                  </a:lnTo>
                  <a:lnTo>
                    <a:pt x="227" y="150"/>
                  </a:lnTo>
                  <a:lnTo>
                    <a:pt x="209" y="145"/>
                  </a:lnTo>
                  <a:lnTo>
                    <a:pt x="186" y="106"/>
                  </a:lnTo>
                  <a:lnTo>
                    <a:pt x="157" y="108"/>
                  </a:lnTo>
                  <a:lnTo>
                    <a:pt x="174" y="161"/>
                  </a:lnTo>
                  <a:lnTo>
                    <a:pt x="122" y="126"/>
                  </a:lnTo>
                  <a:lnTo>
                    <a:pt x="0" y="66"/>
                  </a:lnTo>
                  <a:lnTo>
                    <a:pt x="13" y="61"/>
                  </a:lnTo>
                  <a:lnTo>
                    <a:pt x="23" y="0"/>
                  </a:lnTo>
                  <a:lnTo>
                    <a:pt x="99" y="48"/>
                  </a:lnTo>
                  <a:lnTo>
                    <a:pt x="112" y="9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3" name="Freeform 82">
              <a:extLst>
                <a:ext uri="{FF2B5EF4-FFF2-40B4-BE49-F238E27FC236}">
                  <a16:creationId xmlns:a16="http://schemas.microsoft.com/office/drawing/2014/main" id="{4CCAAB87-92FF-4018-9010-3DF1E870B1E8}"/>
                </a:ext>
              </a:extLst>
            </p:cNvPr>
            <p:cNvSpPr>
              <a:spLocks/>
            </p:cNvSpPr>
            <p:nvPr/>
          </p:nvSpPr>
          <p:spPr bwMode="auto">
            <a:xfrm>
              <a:off x="4540" y="3995"/>
              <a:ext cx="146" cy="97"/>
            </a:xfrm>
            <a:custGeom>
              <a:avLst/>
              <a:gdLst>
                <a:gd name="T0" fmla="*/ 0 w 291"/>
                <a:gd name="T1" fmla="*/ 2 h 194"/>
                <a:gd name="T2" fmla="*/ 15 w 291"/>
                <a:gd name="T3" fmla="*/ 11 h 194"/>
                <a:gd name="T4" fmla="*/ 33 w 291"/>
                <a:gd name="T5" fmla="*/ 22 h 194"/>
                <a:gd name="T6" fmla="*/ 47 w 291"/>
                <a:gd name="T7" fmla="*/ 29 h 194"/>
                <a:gd name="T8" fmla="*/ 57 w 291"/>
                <a:gd name="T9" fmla="*/ 38 h 194"/>
                <a:gd name="T10" fmla="*/ 73 w 291"/>
                <a:gd name="T11" fmla="*/ 49 h 194"/>
                <a:gd name="T12" fmla="*/ 62 w 291"/>
                <a:gd name="T13" fmla="*/ 36 h 194"/>
                <a:gd name="T14" fmla="*/ 48 w 291"/>
                <a:gd name="T15" fmla="*/ 26 h 194"/>
                <a:gd name="T16" fmla="*/ 29 w 291"/>
                <a:gd name="T17" fmla="*/ 16 h 194"/>
                <a:gd name="T18" fmla="*/ 17 w 291"/>
                <a:gd name="T19" fmla="*/ 9 h 194"/>
                <a:gd name="T20" fmla="*/ 6 w 291"/>
                <a:gd name="T21" fmla="*/ 2 h 194"/>
                <a:gd name="T22" fmla="*/ 2 w 291"/>
                <a:gd name="T23" fmla="*/ 0 h 194"/>
                <a:gd name="T24" fmla="*/ 0 w 291"/>
                <a:gd name="T25" fmla="*/ 2 h 194"/>
                <a:gd name="T26" fmla="*/ 0 w 291"/>
                <a:gd name="T27" fmla="*/ 2 h 1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1"/>
                <a:gd name="T43" fmla="*/ 0 h 194"/>
                <a:gd name="T44" fmla="*/ 291 w 291"/>
                <a:gd name="T45" fmla="*/ 194 h 19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1" h="194">
                  <a:moveTo>
                    <a:pt x="0" y="8"/>
                  </a:moveTo>
                  <a:lnTo>
                    <a:pt x="60" y="42"/>
                  </a:lnTo>
                  <a:lnTo>
                    <a:pt x="131" y="86"/>
                  </a:lnTo>
                  <a:lnTo>
                    <a:pt x="186" y="115"/>
                  </a:lnTo>
                  <a:lnTo>
                    <a:pt x="228" y="151"/>
                  </a:lnTo>
                  <a:lnTo>
                    <a:pt x="291" y="194"/>
                  </a:lnTo>
                  <a:lnTo>
                    <a:pt x="247" y="143"/>
                  </a:lnTo>
                  <a:lnTo>
                    <a:pt x="191" y="104"/>
                  </a:lnTo>
                  <a:lnTo>
                    <a:pt x="116" y="63"/>
                  </a:lnTo>
                  <a:lnTo>
                    <a:pt x="65" y="33"/>
                  </a:lnTo>
                  <a:lnTo>
                    <a:pt x="22" y="7"/>
                  </a:lnTo>
                  <a:lnTo>
                    <a:pt x="5"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4" name="Freeform 83">
              <a:extLst>
                <a:ext uri="{FF2B5EF4-FFF2-40B4-BE49-F238E27FC236}">
                  <a16:creationId xmlns:a16="http://schemas.microsoft.com/office/drawing/2014/main" id="{5499F1B6-BB1E-4312-838D-0B80F6417A82}"/>
                </a:ext>
              </a:extLst>
            </p:cNvPr>
            <p:cNvSpPr>
              <a:spLocks/>
            </p:cNvSpPr>
            <p:nvPr/>
          </p:nvSpPr>
          <p:spPr bwMode="auto">
            <a:xfrm>
              <a:off x="4558" y="4024"/>
              <a:ext cx="205" cy="118"/>
            </a:xfrm>
            <a:custGeom>
              <a:avLst/>
              <a:gdLst>
                <a:gd name="T0" fmla="*/ 8 w 410"/>
                <a:gd name="T1" fmla="*/ 3 h 236"/>
                <a:gd name="T2" fmla="*/ 0 w 410"/>
                <a:gd name="T3" fmla="*/ 0 h 236"/>
                <a:gd name="T4" fmla="*/ 6 w 410"/>
                <a:gd name="T5" fmla="*/ 7 h 236"/>
                <a:gd name="T6" fmla="*/ 16 w 410"/>
                <a:gd name="T7" fmla="*/ 14 h 236"/>
                <a:gd name="T8" fmla="*/ 17 w 410"/>
                <a:gd name="T9" fmla="*/ 20 h 236"/>
                <a:gd name="T10" fmla="*/ 22 w 410"/>
                <a:gd name="T11" fmla="*/ 17 h 236"/>
                <a:gd name="T12" fmla="*/ 45 w 410"/>
                <a:gd name="T13" fmla="*/ 29 h 236"/>
                <a:gd name="T14" fmla="*/ 70 w 410"/>
                <a:gd name="T15" fmla="*/ 42 h 236"/>
                <a:gd name="T16" fmla="*/ 93 w 410"/>
                <a:gd name="T17" fmla="*/ 55 h 236"/>
                <a:gd name="T18" fmla="*/ 103 w 410"/>
                <a:gd name="T19" fmla="*/ 59 h 236"/>
                <a:gd name="T20" fmla="*/ 96 w 410"/>
                <a:gd name="T21" fmla="*/ 50 h 236"/>
                <a:gd name="T22" fmla="*/ 74 w 410"/>
                <a:gd name="T23" fmla="*/ 37 h 236"/>
                <a:gd name="T24" fmla="*/ 71 w 410"/>
                <a:gd name="T25" fmla="*/ 40 h 236"/>
                <a:gd name="T26" fmla="*/ 68 w 410"/>
                <a:gd name="T27" fmla="*/ 35 h 236"/>
                <a:gd name="T28" fmla="*/ 58 w 410"/>
                <a:gd name="T29" fmla="*/ 29 h 236"/>
                <a:gd name="T30" fmla="*/ 42 w 410"/>
                <a:gd name="T31" fmla="*/ 18 h 236"/>
                <a:gd name="T32" fmla="*/ 29 w 410"/>
                <a:gd name="T33" fmla="*/ 11 h 236"/>
                <a:gd name="T34" fmla="*/ 47 w 410"/>
                <a:gd name="T35" fmla="*/ 25 h 236"/>
                <a:gd name="T36" fmla="*/ 25 w 410"/>
                <a:gd name="T37" fmla="*/ 14 h 236"/>
                <a:gd name="T38" fmla="*/ 13 w 410"/>
                <a:gd name="T39" fmla="*/ 9 h 236"/>
                <a:gd name="T40" fmla="*/ 8 w 410"/>
                <a:gd name="T41" fmla="*/ 3 h 236"/>
                <a:gd name="T42" fmla="*/ 8 w 410"/>
                <a:gd name="T43" fmla="*/ 3 h 2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10"/>
                <a:gd name="T67" fmla="*/ 0 h 236"/>
                <a:gd name="T68" fmla="*/ 410 w 410"/>
                <a:gd name="T69" fmla="*/ 236 h 23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10" h="236">
                  <a:moveTo>
                    <a:pt x="30" y="11"/>
                  </a:moveTo>
                  <a:lnTo>
                    <a:pt x="0" y="0"/>
                  </a:lnTo>
                  <a:lnTo>
                    <a:pt x="21" y="25"/>
                  </a:lnTo>
                  <a:lnTo>
                    <a:pt x="63" y="56"/>
                  </a:lnTo>
                  <a:lnTo>
                    <a:pt x="65" y="80"/>
                  </a:lnTo>
                  <a:lnTo>
                    <a:pt x="85" y="67"/>
                  </a:lnTo>
                  <a:lnTo>
                    <a:pt x="180" y="114"/>
                  </a:lnTo>
                  <a:lnTo>
                    <a:pt x="277" y="168"/>
                  </a:lnTo>
                  <a:lnTo>
                    <a:pt x="369" y="219"/>
                  </a:lnTo>
                  <a:lnTo>
                    <a:pt x="410" y="236"/>
                  </a:lnTo>
                  <a:lnTo>
                    <a:pt x="382" y="198"/>
                  </a:lnTo>
                  <a:lnTo>
                    <a:pt x="295" y="145"/>
                  </a:lnTo>
                  <a:lnTo>
                    <a:pt x="284" y="158"/>
                  </a:lnTo>
                  <a:lnTo>
                    <a:pt x="272" y="137"/>
                  </a:lnTo>
                  <a:lnTo>
                    <a:pt x="232" y="113"/>
                  </a:lnTo>
                  <a:lnTo>
                    <a:pt x="167" y="71"/>
                  </a:lnTo>
                  <a:lnTo>
                    <a:pt x="115" y="43"/>
                  </a:lnTo>
                  <a:lnTo>
                    <a:pt x="188" y="98"/>
                  </a:lnTo>
                  <a:lnTo>
                    <a:pt x="97" y="56"/>
                  </a:lnTo>
                  <a:lnTo>
                    <a:pt x="52" y="35"/>
                  </a:lnTo>
                  <a:lnTo>
                    <a:pt x="3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5" name="Freeform 84">
              <a:extLst>
                <a:ext uri="{FF2B5EF4-FFF2-40B4-BE49-F238E27FC236}">
                  <a16:creationId xmlns:a16="http://schemas.microsoft.com/office/drawing/2014/main" id="{3F5E1199-912B-4399-BB41-38BD384AE3F5}"/>
                </a:ext>
              </a:extLst>
            </p:cNvPr>
            <p:cNvSpPr>
              <a:spLocks/>
            </p:cNvSpPr>
            <p:nvPr/>
          </p:nvSpPr>
          <p:spPr bwMode="auto">
            <a:xfrm>
              <a:off x="4659" y="4024"/>
              <a:ext cx="129" cy="119"/>
            </a:xfrm>
            <a:custGeom>
              <a:avLst/>
              <a:gdLst>
                <a:gd name="T0" fmla="*/ 50 w 257"/>
                <a:gd name="T1" fmla="*/ 59 h 237"/>
                <a:gd name="T2" fmla="*/ 54 w 257"/>
                <a:gd name="T3" fmla="*/ 59 h 237"/>
                <a:gd name="T4" fmla="*/ 54 w 257"/>
                <a:gd name="T5" fmla="*/ 54 h 237"/>
                <a:gd name="T6" fmla="*/ 48 w 257"/>
                <a:gd name="T7" fmla="*/ 49 h 237"/>
                <a:gd name="T8" fmla="*/ 25 w 257"/>
                <a:gd name="T9" fmla="*/ 33 h 237"/>
                <a:gd name="T10" fmla="*/ 14 w 257"/>
                <a:gd name="T11" fmla="*/ 29 h 237"/>
                <a:gd name="T12" fmla="*/ 0 w 257"/>
                <a:gd name="T13" fmla="*/ 11 h 237"/>
                <a:gd name="T14" fmla="*/ 10 w 257"/>
                <a:gd name="T15" fmla="*/ 6 h 237"/>
                <a:gd name="T16" fmla="*/ 18 w 257"/>
                <a:gd name="T17" fmla="*/ 5 h 237"/>
                <a:gd name="T18" fmla="*/ 18 w 257"/>
                <a:gd name="T19" fmla="*/ 0 h 237"/>
                <a:gd name="T20" fmla="*/ 24 w 257"/>
                <a:gd name="T21" fmla="*/ 3 h 237"/>
                <a:gd name="T22" fmla="*/ 31 w 257"/>
                <a:gd name="T23" fmla="*/ 8 h 237"/>
                <a:gd name="T24" fmla="*/ 34 w 257"/>
                <a:gd name="T25" fmla="*/ 4 h 237"/>
                <a:gd name="T26" fmla="*/ 37 w 257"/>
                <a:gd name="T27" fmla="*/ 9 h 237"/>
                <a:gd name="T28" fmla="*/ 33 w 257"/>
                <a:gd name="T29" fmla="*/ 11 h 237"/>
                <a:gd name="T30" fmla="*/ 40 w 257"/>
                <a:gd name="T31" fmla="*/ 13 h 237"/>
                <a:gd name="T32" fmla="*/ 40 w 257"/>
                <a:gd name="T33" fmla="*/ 16 h 237"/>
                <a:gd name="T34" fmla="*/ 37 w 257"/>
                <a:gd name="T35" fmla="*/ 19 h 237"/>
                <a:gd name="T36" fmla="*/ 42 w 257"/>
                <a:gd name="T37" fmla="*/ 21 h 237"/>
                <a:gd name="T38" fmla="*/ 44 w 257"/>
                <a:gd name="T39" fmla="*/ 28 h 237"/>
                <a:gd name="T40" fmla="*/ 36 w 257"/>
                <a:gd name="T41" fmla="*/ 22 h 237"/>
                <a:gd name="T42" fmla="*/ 23 w 257"/>
                <a:gd name="T43" fmla="*/ 23 h 237"/>
                <a:gd name="T44" fmla="*/ 34 w 257"/>
                <a:gd name="T45" fmla="*/ 25 h 237"/>
                <a:gd name="T46" fmla="*/ 40 w 257"/>
                <a:gd name="T47" fmla="*/ 29 h 237"/>
                <a:gd name="T48" fmla="*/ 36 w 257"/>
                <a:gd name="T49" fmla="*/ 31 h 237"/>
                <a:gd name="T50" fmla="*/ 51 w 257"/>
                <a:gd name="T51" fmla="*/ 40 h 237"/>
                <a:gd name="T52" fmla="*/ 60 w 257"/>
                <a:gd name="T53" fmla="*/ 46 h 237"/>
                <a:gd name="T54" fmla="*/ 65 w 257"/>
                <a:gd name="T55" fmla="*/ 52 h 237"/>
                <a:gd name="T56" fmla="*/ 65 w 257"/>
                <a:gd name="T57" fmla="*/ 56 h 237"/>
                <a:gd name="T58" fmla="*/ 61 w 257"/>
                <a:gd name="T59" fmla="*/ 59 h 237"/>
                <a:gd name="T60" fmla="*/ 57 w 257"/>
                <a:gd name="T61" fmla="*/ 60 h 237"/>
                <a:gd name="T62" fmla="*/ 50 w 257"/>
                <a:gd name="T63" fmla="*/ 59 h 237"/>
                <a:gd name="T64" fmla="*/ 50 w 257"/>
                <a:gd name="T65" fmla="*/ 59 h 2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7"/>
                <a:gd name="T100" fmla="*/ 0 h 237"/>
                <a:gd name="T101" fmla="*/ 257 w 257"/>
                <a:gd name="T102" fmla="*/ 237 h 2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7" h="237">
                  <a:moveTo>
                    <a:pt x="199" y="236"/>
                  </a:moveTo>
                  <a:lnTo>
                    <a:pt x="215" y="234"/>
                  </a:lnTo>
                  <a:lnTo>
                    <a:pt x="213" y="215"/>
                  </a:lnTo>
                  <a:lnTo>
                    <a:pt x="189" y="194"/>
                  </a:lnTo>
                  <a:lnTo>
                    <a:pt x="100" y="132"/>
                  </a:lnTo>
                  <a:lnTo>
                    <a:pt x="56" y="116"/>
                  </a:lnTo>
                  <a:lnTo>
                    <a:pt x="0" y="43"/>
                  </a:lnTo>
                  <a:lnTo>
                    <a:pt x="37" y="24"/>
                  </a:lnTo>
                  <a:lnTo>
                    <a:pt x="71" y="19"/>
                  </a:lnTo>
                  <a:lnTo>
                    <a:pt x="72" y="0"/>
                  </a:lnTo>
                  <a:lnTo>
                    <a:pt x="95" y="9"/>
                  </a:lnTo>
                  <a:lnTo>
                    <a:pt x="124" y="32"/>
                  </a:lnTo>
                  <a:lnTo>
                    <a:pt x="134" y="14"/>
                  </a:lnTo>
                  <a:lnTo>
                    <a:pt x="145" y="35"/>
                  </a:lnTo>
                  <a:lnTo>
                    <a:pt x="129" y="42"/>
                  </a:lnTo>
                  <a:lnTo>
                    <a:pt x="160" y="51"/>
                  </a:lnTo>
                  <a:lnTo>
                    <a:pt x="157" y="63"/>
                  </a:lnTo>
                  <a:lnTo>
                    <a:pt x="145" y="74"/>
                  </a:lnTo>
                  <a:lnTo>
                    <a:pt x="165" y="82"/>
                  </a:lnTo>
                  <a:lnTo>
                    <a:pt x="176" y="109"/>
                  </a:lnTo>
                  <a:lnTo>
                    <a:pt x="144" y="85"/>
                  </a:lnTo>
                  <a:lnTo>
                    <a:pt x="89" y="90"/>
                  </a:lnTo>
                  <a:lnTo>
                    <a:pt x="136" y="100"/>
                  </a:lnTo>
                  <a:lnTo>
                    <a:pt x="158" y="113"/>
                  </a:lnTo>
                  <a:lnTo>
                    <a:pt x="144" y="124"/>
                  </a:lnTo>
                  <a:lnTo>
                    <a:pt x="202" y="158"/>
                  </a:lnTo>
                  <a:lnTo>
                    <a:pt x="238" y="182"/>
                  </a:lnTo>
                  <a:lnTo>
                    <a:pt x="257" y="205"/>
                  </a:lnTo>
                  <a:lnTo>
                    <a:pt x="257" y="223"/>
                  </a:lnTo>
                  <a:lnTo>
                    <a:pt x="244" y="236"/>
                  </a:lnTo>
                  <a:lnTo>
                    <a:pt x="228" y="237"/>
                  </a:lnTo>
                  <a:lnTo>
                    <a:pt x="199"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6" name="Freeform 85">
              <a:extLst>
                <a:ext uri="{FF2B5EF4-FFF2-40B4-BE49-F238E27FC236}">
                  <a16:creationId xmlns:a16="http://schemas.microsoft.com/office/drawing/2014/main" id="{C3FF9353-3707-41E6-AE68-55BACE9E983C}"/>
                </a:ext>
              </a:extLst>
            </p:cNvPr>
            <p:cNvSpPr>
              <a:spLocks/>
            </p:cNvSpPr>
            <p:nvPr/>
          </p:nvSpPr>
          <p:spPr bwMode="auto">
            <a:xfrm>
              <a:off x="4735" y="4064"/>
              <a:ext cx="59" cy="75"/>
            </a:xfrm>
            <a:custGeom>
              <a:avLst/>
              <a:gdLst>
                <a:gd name="T0" fmla="*/ 0 w 118"/>
                <a:gd name="T1" fmla="*/ 3 h 151"/>
                <a:gd name="T2" fmla="*/ 2 w 118"/>
                <a:gd name="T3" fmla="*/ 6 h 151"/>
                <a:gd name="T4" fmla="*/ 19 w 118"/>
                <a:gd name="T5" fmla="*/ 15 h 151"/>
                <a:gd name="T6" fmla="*/ 24 w 118"/>
                <a:gd name="T7" fmla="*/ 21 h 151"/>
                <a:gd name="T8" fmla="*/ 26 w 118"/>
                <a:gd name="T9" fmla="*/ 25 h 151"/>
                <a:gd name="T10" fmla="*/ 26 w 118"/>
                <a:gd name="T11" fmla="*/ 28 h 151"/>
                <a:gd name="T12" fmla="*/ 22 w 118"/>
                <a:gd name="T13" fmla="*/ 31 h 151"/>
                <a:gd name="T14" fmla="*/ 23 w 118"/>
                <a:gd name="T15" fmla="*/ 37 h 151"/>
                <a:gd name="T16" fmla="*/ 28 w 118"/>
                <a:gd name="T17" fmla="*/ 35 h 151"/>
                <a:gd name="T18" fmla="*/ 30 w 118"/>
                <a:gd name="T19" fmla="*/ 31 h 151"/>
                <a:gd name="T20" fmla="*/ 28 w 118"/>
                <a:gd name="T21" fmla="*/ 24 h 151"/>
                <a:gd name="T22" fmla="*/ 22 w 118"/>
                <a:gd name="T23" fmla="*/ 15 h 151"/>
                <a:gd name="T24" fmla="*/ 14 w 118"/>
                <a:gd name="T25" fmla="*/ 9 h 151"/>
                <a:gd name="T26" fmla="*/ 8 w 118"/>
                <a:gd name="T27" fmla="*/ 5 h 151"/>
                <a:gd name="T28" fmla="*/ 6 w 118"/>
                <a:gd name="T29" fmla="*/ 0 h 151"/>
                <a:gd name="T30" fmla="*/ 0 w 118"/>
                <a:gd name="T31" fmla="*/ 3 h 151"/>
                <a:gd name="T32" fmla="*/ 0 w 118"/>
                <a:gd name="T33" fmla="*/ 3 h 15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8"/>
                <a:gd name="T52" fmla="*/ 0 h 151"/>
                <a:gd name="T53" fmla="*/ 118 w 118"/>
                <a:gd name="T54" fmla="*/ 151 h 15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8" h="151">
                  <a:moveTo>
                    <a:pt x="0" y="12"/>
                  </a:moveTo>
                  <a:lnTo>
                    <a:pt x="8" y="26"/>
                  </a:lnTo>
                  <a:lnTo>
                    <a:pt x="73" y="63"/>
                  </a:lnTo>
                  <a:lnTo>
                    <a:pt x="94" y="84"/>
                  </a:lnTo>
                  <a:lnTo>
                    <a:pt x="102" y="101"/>
                  </a:lnTo>
                  <a:lnTo>
                    <a:pt x="102" y="115"/>
                  </a:lnTo>
                  <a:lnTo>
                    <a:pt x="87" y="127"/>
                  </a:lnTo>
                  <a:lnTo>
                    <a:pt x="90" y="151"/>
                  </a:lnTo>
                  <a:lnTo>
                    <a:pt x="110" y="143"/>
                  </a:lnTo>
                  <a:lnTo>
                    <a:pt x="118" y="127"/>
                  </a:lnTo>
                  <a:lnTo>
                    <a:pt x="111" y="96"/>
                  </a:lnTo>
                  <a:lnTo>
                    <a:pt x="87" y="62"/>
                  </a:lnTo>
                  <a:lnTo>
                    <a:pt x="55" y="39"/>
                  </a:lnTo>
                  <a:lnTo>
                    <a:pt x="31" y="23"/>
                  </a:lnTo>
                  <a:lnTo>
                    <a:pt x="22"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7" name="Freeform 86">
              <a:extLst>
                <a:ext uri="{FF2B5EF4-FFF2-40B4-BE49-F238E27FC236}">
                  <a16:creationId xmlns:a16="http://schemas.microsoft.com/office/drawing/2014/main" id="{8FF444CC-A46B-4F44-88E8-27BD93FED13D}"/>
                </a:ext>
              </a:extLst>
            </p:cNvPr>
            <p:cNvSpPr>
              <a:spLocks/>
            </p:cNvSpPr>
            <p:nvPr/>
          </p:nvSpPr>
          <p:spPr bwMode="auto">
            <a:xfrm>
              <a:off x="4697" y="4001"/>
              <a:ext cx="42" cy="45"/>
            </a:xfrm>
            <a:custGeom>
              <a:avLst/>
              <a:gdLst>
                <a:gd name="T0" fmla="*/ 4 w 84"/>
                <a:gd name="T1" fmla="*/ 6 h 89"/>
                <a:gd name="T2" fmla="*/ 14 w 84"/>
                <a:gd name="T3" fmla="*/ 17 h 89"/>
                <a:gd name="T4" fmla="*/ 15 w 84"/>
                <a:gd name="T5" fmla="*/ 21 h 89"/>
                <a:gd name="T6" fmla="*/ 21 w 84"/>
                <a:gd name="T7" fmla="*/ 23 h 89"/>
                <a:gd name="T8" fmla="*/ 21 w 84"/>
                <a:gd name="T9" fmla="*/ 13 h 89"/>
                <a:gd name="T10" fmla="*/ 12 w 84"/>
                <a:gd name="T11" fmla="*/ 4 h 89"/>
                <a:gd name="T12" fmla="*/ 0 w 84"/>
                <a:gd name="T13" fmla="*/ 0 h 89"/>
                <a:gd name="T14" fmla="*/ 4 w 84"/>
                <a:gd name="T15" fmla="*/ 6 h 89"/>
                <a:gd name="T16" fmla="*/ 4 w 84"/>
                <a:gd name="T17" fmla="*/ 6 h 8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89"/>
                <a:gd name="T29" fmla="*/ 84 w 84"/>
                <a:gd name="T30" fmla="*/ 89 h 8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89">
                  <a:moveTo>
                    <a:pt x="16" y="21"/>
                  </a:moveTo>
                  <a:lnTo>
                    <a:pt x="56" y="65"/>
                  </a:lnTo>
                  <a:lnTo>
                    <a:pt x="58" y="84"/>
                  </a:lnTo>
                  <a:lnTo>
                    <a:pt x="84" y="89"/>
                  </a:lnTo>
                  <a:lnTo>
                    <a:pt x="82" y="52"/>
                  </a:lnTo>
                  <a:lnTo>
                    <a:pt x="48" y="16"/>
                  </a:lnTo>
                  <a:lnTo>
                    <a:pt x="0" y="0"/>
                  </a:lnTo>
                  <a:lnTo>
                    <a:pt x="16"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8" name="Freeform 87">
              <a:extLst>
                <a:ext uri="{FF2B5EF4-FFF2-40B4-BE49-F238E27FC236}">
                  <a16:creationId xmlns:a16="http://schemas.microsoft.com/office/drawing/2014/main" id="{FFB13176-1CE3-4437-9C3A-0F0314CE05C3}"/>
                </a:ext>
              </a:extLst>
            </p:cNvPr>
            <p:cNvSpPr>
              <a:spLocks/>
            </p:cNvSpPr>
            <p:nvPr/>
          </p:nvSpPr>
          <p:spPr bwMode="auto">
            <a:xfrm>
              <a:off x="4708" y="3893"/>
              <a:ext cx="78" cy="214"/>
            </a:xfrm>
            <a:custGeom>
              <a:avLst/>
              <a:gdLst>
                <a:gd name="T0" fmla="*/ 14 w 157"/>
                <a:gd name="T1" fmla="*/ 75 h 428"/>
                <a:gd name="T2" fmla="*/ 19 w 157"/>
                <a:gd name="T3" fmla="*/ 71 h 428"/>
                <a:gd name="T4" fmla="*/ 17 w 157"/>
                <a:gd name="T5" fmla="*/ 59 h 428"/>
                <a:gd name="T6" fmla="*/ 17 w 157"/>
                <a:gd name="T7" fmla="*/ 50 h 428"/>
                <a:gd name="T8" fmla="*/ 15 w 157"/>
                <a:gd name="T9" fmla="*/ 35 h 428"/>
                <a:gd name="T10" fmla="*/ 10 w 157"/>
                <a:gd name="T11" fmla="*/ 29 h 428"/>
                <a:gd name="T12" fmla="*/ 3 w 157"/>
                <a:gd name="T13" fmla="*/ 25 h 428"/>
                <a:gd name="T14" fmla="*/ 0 w 157"/>
                <a:gd name="T15" fmla="*/ 20 h 428"/>
                <a:gd name="T16" fmla="*/ 0 w 157"/>
                <a:gd name="T17" fmla="*/ 17 h 428"/>
                <a:gd name="T18" fmla="*/ 4 w 157"/>
                <a:gd name="T19" fmla="*/ 21 h 428"/>
                <a:gd name="T20" fmla="*/ 13 w 157"/>
                <a:gd name="T21" fmla="*/ 27 h 428"/>
                <a:gd name="T22" fmla="*/ 15 w 157"/>
                <a:gd name="T23" fmla="*/ 24 h 428"/>
                <a:gd name="T24" fmla="*/ 15 w 157"/>
                <a:gd name="T25" fmla="*/ 19 h 428"/>
                <a:gd name="T26" fmla="*/ 9 w 157"/>
                <a:gd name="T27" fmla="*/ 15 h 428"/>
                <a:gd name="T28" fmla="*/ 5 w 157"/>
                <a:gd name="T29" fmla="*/ 8 h 428"/>
                <a:gd name="T30" fmla="*/ 11 w 157"/>
                <a:gd name="T31" fmla="*/ 12 h 428"/>
                <a:gd name="T32" fmla="*/ 17 w 157"/>
                <a:gd name="T33" fmla="*/ 4 h 428"/>
                <a:gd name="T34" fmla="*/ 17 w 157"/>
                <a:gd name="T35" fmla="*/ 0 h 428"/>
                <a:gd name="T36" fmla="*/ 21 w 157"/>
                <a:gd name="T37" fmla="*/ 5 h 428"/>
                <a:gd name="T38" fmla="*/ 20 w 157"/>
                <a:gd name="T39" fmla="*/ 13 h 428"/>
                <a:gd name="T40" fmla="*/ 17 w 157"/>
                <a:gd name="T41" fmla="*/ 16 h 428"/>
                <a:gd name="T42" fmla="*/ 18 w 157"/>
                <a:gd name="T43" fmla="*/ 22 h 428"/>
                <a:gd name="T44" fmla="*/ 15 w 157"/>
                <a:gd name="T45" fmla="*/ 31 h 428"/>
                <a:gd name="T46" fmla="*/ 18 w 157"/>
                <a:gd name="T47" fmla="*/ 39 h 428"/>
                <a:gd name="T48" fmla="*/ 21 w 157"/>
                <a:gd name="T49" fmla="*/ 63 h 428"/>
                <a:gd name="T50" fmla="*/ 21 w 157"/>
                <a:gd name="T51" fmla="*/ 73 h 428"/>
                <a:gd name="T52" fmla="*/ 18 w 157"/>
                <a:gd name="T53" fmla="*/ 77 h 428"/>
                <a:gd name="T54" fmla="*/ 16 w 157"/>
                <a:gd name="T55" fmla="*/ 80 h 428"/>
                <a:gd name="T56" fmla="*/ 22 w 157"/>
                <a:gd name="T57" fmla="*/ 85 h 428"/>
                <a:gd name="T58" fmla="*/ 31 w 157"/>
                <a:gd name="T59" fmla="*/ 98 h 428"/>
                <a:gd name="T60" fmla="*/ 39 w 157"/>
                <a:gd name="T61" fmla="*/ 107 h 428"/>
                <a:gd name="T62" fmla="*/ 27 w 157"/>
                <a:gd name="T63" fmla="*/ 97 h 428"/>
                <a:gd name="T64" fmla="*/ 24 w 157"/>
                <a:gd name="T65" fmla="*/ 90 h 428"/>
                <a:gd name="T66" fmla="*/ 20 w 157"/>
                <a:gd name="T67" fmla="*/ 86 h 428"/>
                <a:gd name="T68" fmla="*/ 18 w 157"/>
                <a:gd name="T69" fmla="*/ 87 h 428"/>
                <a:gd name="T70" fmla="*/ 12 w 157"/>
                <a:gd name="T71" fmla="*/ 80 h 428"/>
                <a:gd name="T72" fmla="*/ 8 w 157"/>
                <a:gd name="T73" fmla="*/ 76 h 428"/>
                <a:gd name="T74" fmla="*/ 14 w 157"/>
                <a:gd name="T75" fmla="*/ 75 h 428"/>
                <a:gd name="T76" fmla="*/ 14 w 157"/>
                <a:gd name="T77" fmla="*/ 75 h 42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7"/>
                <a:gd name="T118" fmla="*/ 0 h 428"/>
                <a:gd name="T119" fmla="*/ 157 w 157"/>
                <a:gd name="T120" fmla="*/ 428 h 42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7" h="428">
                  <a:moveTo>
                    <a:pt x="56" y="297"/>
                  </a:moveTo>
                  <a:lnTo>
                    <a:pt x="77" y="281"/>
                  </a:lnTo>
                  <a:lnTo>
                    <a:pt x="71" y="236"/>
                  </a:lnTo>
                  <a:lnTo>
                    <a:pt x="71" y="200"/>
                  </a:lnTo>
                  <a:lnTo>
                    <a:pt x="61" y="139"/>
                  </a:lnTo>
                  <a:lnTo>
                    <a:pt x="43" y="116"/>
                  </a:lnTo>
                  <a:lnTo>
                    <a:pt x="13" y="98"/>
                  </a:lnTo>
                  <a:lnTo>
                    <a:pt x="0" y="77"/>
                  </a:lnTo>
                  <a:lnTo>
                    <a:pt x="0" y="66"/>
                  </a:lnTo>
                  <a:lnTo>
                    <a:pt x="18" y="84"/>
                  </a:lnTo>
                  <a:lnTo>
                    <a:pt x="52" y="108"/>
                  </a:lnTo>
                  <a:lnTo>
                    <a:pt x="61" y="95"/>
                  </a:lnTo>
                  <a:lnTo>
                    <a:pt x="61" y="74"/>
                  </a:lnTo>
                  <a:lnTo>
                    <a:pt x="39" y="59"/>
                  </a:lnTo>
                  <a:lnTo>
                    <a:pt x="22" y="30"/>
                  </a:lnTo>
                  <a:lnTo>
                    <a:pt x="45" y="48"/>
                  </a:lnTo>
                  <a:lnTo>
                    <a:pt x="68" y="16"/>
                  </a:lnTo>
                  <a:lnTo>
                    <a:pt x="69" y="0"/>
                  </a:lnTo>
                  <a:lnTo>
                    <a:pt x="84" y="17"/>
                  </a:lnTo>
                  <a:lnTo>
                    <a:pt x="81" y="50"/>
                  </a:lnTo>
                  <a:lnTo>
                    <a:pt x="69" y="61"/>
                  </a:lnTo>
                  <a:lnTo>
                    <a:pt x="74" y="87"/>
                  </a:lnTo>
                  <a:lnTo>
                    <a:pt x="63" y="124"/>
                  </a:lnTo>
                  <a:lnTo>
                    <a:pt x="74" y="153"/>
                  </a:lnTo>
                  <a:lnTo>
                    <a:pt x="84" y="252"/>
                  </a:lnTo>
                  <a:lnTo>
                    <a:pt x="86" y="292"/>
                  </a:lnTo>
                  <a:lnTo>
                    <a:pt x="73" y="305"/>
                  </a:lnTo>
                  <a:lnTo>
                    <a:pt x="64" y="320"/>
                  </a:lnTo>
                  <a:lnTo>
                    <a:pt x="89" y="339"/>
                  </a:lnTo>
                  <a:lnTo>
                    <a:pt x="126" y="389"/>
                  </a:lnTo>
                  <a:lnTo>
                    <a:pt x="157" y="428"/>
                  </a:lnTo>
                  <a:lnTo>
                    <a:pt x="108" y="386"/>
                  </a:lnTo>
                  <a:lnTo>
                    <a:pt x="98" y="357"/>
                  </a:lnTo>
                  <a:lnTo>
                    <a:pt x="81" y="344"/>
                  </a:lnTo>
                  <a:lnTo>
                    <a:pt x="73" y="346"/>
                  </a:lnTo>
                  <a:lnTo>
                    <a:pt x="48" y="318"/>
                  </a:lnTo>
                  <a:lnTo>
                    <a:pt x="32" y="302"/>
                  </a:lnTo>
                  <a:lnTo>
                    <a:pt x="56" y="2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89" name="Freeform 88">
              <a:extLst>
                <a:ext uri="{FF2B5EF4-FFF2-40B4-BE49-F238E27FC236}">
                  <a16:creationId xmlns:a16="http://schemas.microsoft.com/office/drawing/2014/main" id="{BC37B392-EBDE-4A38-B137-18C9367AE838}"/>
                </a:ext>
              </a:extLst>
            </p:cNvPr>
            <p:cNvSpPr>
              <a:spLocks/>
            </p:cNvSpPr>
            <p:nvPr/>
          </p:nvSpPr>
          <p:spPr bwMode="auto">
            <a:xfrm>
              <a:off x="4629" y="3884"/>
              <a:ext cx="51" cy="76"/>
            </a:xfrm>
            <a:custGeom>
              <a:avLst/>
              <a:gdLst>
                <a:gd name="T0" fmla="*/ 20 w 104"/>
                <a:gd name="T1" fmla="*/ 0 h 152"/>
                <a:gd name="T2" fmla="*/ 16 w 104"/>
                <a:gd name="T3" fmla="*/ 9 h 152"/>
                <a:gd name="T4" fmla="*/ 10 w 104"/>
                <a:gd name="T5" fmla="*/ 8 h 152"/>
                <a:gd name="T6" fmla="*/ 9 w 104"/>
                <a:gd name="T7" fmla="*/ 15 h 152"/>
                <a:gd name="T8" fmla="*/ 0 w 104"/>
                <a:gd name="T9" fmla="*/ 29 h 152"/>
                <a:gd name="T10" fmla="*/ 1 w 104"/>
                <a:gd name="T11" fmla="*/ 38 h 152"/>
                <a:gd name="T12" fmla="*/ 7 w 104"/>
                <a:gd name="T13" fmla="*/ 30 h 152"/>
                <a:gd name="T14" fmla="*/ 17 w 104"/>
                <a:gd name="T15" fmla="*/ 16 h 152"/>
                <a:gd name="T16" fmla="*/ 25 w 104"/>
                <a:gd name="T17" fmla="*/ 0 h 152"/>
                <a:gd name="T18" fmla="*/ 20 w 104"/>
                <a:gd name="T19" fmla="*/ 0 h 152"/>
                <a:gd name="T20" fmla="*/ 20 w 104"/>
                <a:gd name="T21" fmla="*/ 0 h 1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4"/>
                <a:gd name="T34" fmla="*/ 0 h 152"/>
                <a:gd name="T35" fmla="*/ 104 w 104"/>
                <a:gd name="T36" fmla="*/ 152 h 1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4" h="152">
                  <a:moveTo>
                    <a:pt x="83" y="0"/>
                  </a:moveTo>
                  <a:lnTo>
                    <a:pt x="65" y="35"/>
                  </a:lnTo>
                  <a:lnTo>
                    <a:pt x="41" y="30"/>
                  </a:lnTo>
                  <a:lnTo>
                    <a:pt x="37" y="58"/>
                  </a:lnTo>
                  <a:lnTo>
                    <a:pt x="0" y="115"/>
                  </a:lnTo>
                  <a:lnTo>
                    <a:pt x="5" y="152"/>
                  </a:lnTo>
                  <a:lnTo>
                    <a:pt x="31" y="119"/>
                  </a:lnTo>
                  <a:lnTo>
                    <a:pt x="71" y="61"/>
                  </a:lnTo>
                  <a:lnTo>
                    <a:pt x="104" y="0"/>
                  </a:lnTo>
                  <a:lnTo>
                    <a:pt x="8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0" name="Freeform 89">
              <a:extLst>
                <a:ext uri="{FF2B5EF4-FFF2-40B4-BE49-F238E27FC236}">
                  <a16:creationId xmlns:a16="http://schemas.microsoft.com/office/drawing/2014/main" id="{AC62FEBF-E163-461A-8A32-9A62E33A0F63}"/>
                </a:ext>
              </a:extLst>
            </p:cNvPr>
            <p:cNvSpPr>
              <a:spLocks/>
            </p:cNvSpPr>
            <p:nvPr/>
          </p:nvSpPr>
          <p:spPr bwMode="auto">
            <a:xfrm>
              <a:off x="4675" y="3856"/>
              <a:ext cx="70" cy="49"/>
            </a:xfrm>
            <a:custGeom>
              <a:avLst/>
              <a:gdLst>
                <a:gd name="T0" fmla="*/ 19 w 141"/>
                <a:gd name="T1" fmla="*/ 0 h 97"/>
                <a:gd name="T2" fmla="*/ 18 w 141"/>
                <a:gd name="T3" fmla="*/ 4 h 97"/>
                <a:gd name="T4" fmla="*/ 26 w 141"/>
                <a:gd name="T5" fmla="*/ 10 h 97"/>
                <a:gd name="T6" fmla="*/ 35 w 141"/>
                <a:gd name="T7" fmla="*/ 20 h 97"/>
                <a:gd name="T8" fmla="*/ 34 w 141"/>
                <a:gd name="T9" fmla="*/ 25 h 97"/>
                <a:gd name="T10" fmla="*/ 26 w 141"/>
                <a:gd name="T11" fmla="*/ 13 h 97"/>
                <a:gd name="T12" fmla="*/ 12 w 141"/>
                <a:gd name="T13" fmla="*/ 4 h 97"/>
                <a:gd name="T14" fmla="*/ 0 w 141"/>
                <a:gd name="T15" fmla="*/ 3 h 97"/>
                <a:gd name="T16" fmla="*/ 19 w 141"/>
                <a:gd name="T17" fmla="*/ 0 h 97"/>
                <a:gd name="T18" fmla="*/ 19 w 141"/>
                <a:gd name="T19" fmla="*/ 0 h 9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1"/>
                <a:gd name="T31" fmla="*/ 0 h 97"/>
                <a:gd name="T32" fmla="*/ 141 w 141"/>
                <a:gd name="T33" fmla="*/ 97 h 9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1" h="97">
                  <a:moveTo>
                    <a:pt x="78" y="0"/>
                  </a:moveTo>
                  <a:lnTo>
                    <a:pt x="73" y="13"/>
                  </a:lnTo>
                  <a:lnTo>
                    <a:pt x="106" y="39"/>
                  </a:lnTo>
                  <a:lnTo>
                    <a:pt x="141" y="77"/>
                  </a:lnTo>
                  <a:lnTo>
                    <a:pt x="136" y="97"/>
                  </a:lnTo>
                  <a:lnTo>
                    <a:pt x="107" y="50"/>
                  </a:lnTo>
                  <a:lnTo>
                    <a:pt x="51" y="16"/>
                  </a:lnTo>
                  <a:lnTo>
                    <a:pt x="0" y="9"/>
                  </a:lnTo>
                  <a:lnTo>
                    <a:pt x="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1" name="Freeform 90">
              <a:extLst>
                <a:ext uri="{FF2B5EF4-FFF2-40B4-BE49-F238E27FC236}">
                  <a16:creationId xmlns:a16="http://schemas.microsoft.com/office/drawing/2014/main" id="{CCEC855F-5E9D-4368-9452-124A66EB248F}"/>
                </a:ext>
              </a:extLst>
            </p:cNvPr>
            <p:cNvSpPr>
              <a:spLocks/>
            </p:cNvSpPr>
            <p:nvPr/>
          </p:nvSpPr>
          <p:spPr bwMode="auto">
            <a:xfrm>
              <a:off x="4708" y="3895"/>
              <a:ext cx="25" cy="28"/>
            </a:xfrm>
            <a:custGeom>
              <a:avLst/>
              <a:gdLst>
                <a:gd name="T0" fmla="*/ 3 w 50"/>
                <a:gd name="T1" fmla="*/ 0 h 55"/>
                <a:gd name="T2" fmla="*/ 0 w 50"/>
                <a:gd name="T3" fmla="*/ 9 h 55"/>
                <a:gd name="T4" fmla="*/ 8 w 50"/>
                <a:gd name="T5" fmla="*/ 11 h 55"/>
                <a:gd name="T6" fmla="*/ 13 w 50"/>
                <a:gd name="T7" fmla="*/ 14 h 55"/>
                <a:gd name="T8" fmla="*/ 3 w 50"/>
                <a:gd name="T9" fmla="*/ 0 h 55"/>
                <a:gd name="T10" fmla="*/ 3 w 50"/>
                <a:gd name="T11" fmla="*/ 0 h 55"/>
                <a:gd name="T12" fmla="*/ 0 60000 65536"/>
                <a:gd name="T13" fmla="*/ 0 60000 65536"/>
                <a:gd name="T14" fmla="*/ 0 60000 65536"/>
                <a:gd name="T15" fmla="*/ 0 60000 65536"/>
                <a:gd name="T16" fmla="*/ 0 60000 65536"/>
                <a:gd name="T17" fmla="*/ 0 60000 65536"/>
                <a:gd name="T18" fmla="*/ 0 w 50"/>
                <a:gd name="T19" fmla="*/ 0 h 55"/>
                <a:gd name="T20" fmla="*/ 50 w 50"/>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50" h="55">
                  <a:moveTo>
                    <a:pt x="11" y="0"/>
                  </a:moveTo>
                  <a:lnTo>
                    <a:pt x="0" y="33"/>
                  </a:lnTo>
                  <a:lnTo>
                    <a:pt x="30" y="42"/>
                  </a:lnTo>
                  <a:lnTo>
                    <a:pt x="50" y="55"/>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2" name="Freeform 91">
              <a:extLst>
                <a:ext uri="{FF2B5EF4-FFF2-40B4-BE49-F238E27FC236}">
                  <a16:creationId xmlns:a16="http://schemas.microsoft.com/office/drawing/2014/main" id="{AEFCF22A-93E5-47AA-8F79-02FBD1BA587C}"/>
                </a:ext>
              </a:extLst>
            </p:cNvPr>
            <p:cNvSpPr>
              <a:spLocks/>
            </p:cNvSpPr>
            <p:nvPr/>
          </p:nvSpPr>
          <p:spPr bwMode="auto">
            <a:xfrm>
              <a:off x="4705" y="3855"/>
              <a:ext cx="75" cy="87"/>
            </a:xfrm>
            <a:custGeom>
              <a:avLst/>
              <a:gdLst>
                <a:gd name="T0" fmla="*/ 4 w 151"/>
                <a:gd name="T1" fmla="*/ 0 h 174"/>
                <a:gd name="T2" fmla="*/ 11 w 151"/>
                <a:gd name="T3" fmla="*/ 0 h 174"/>
                <a:gd name="T4" fmla="*/ 25 w 151"/>
                <a:gd name="T5" fmla="*/ 6 h 174"/>
                <a:gd name="T6" fmla="*/ 28 w 151"/>
                <a:gd name="T7" fmla="*/ 2 h 174"/>
                <a:gd name="T8" fmla="*/ 28 w 151"/>
                <a:gd name="T9" fmla="*/ 12 h 174"/>
                <a:gd name="T10" fmla="*/ 37 w 151"/>
                <a:gd name="T11" fmla="*/ 3 h 174"/>
                <a:gd name="T12" fmla="*/ 37 w 151"/>
                <a:gd name="T13" fmla="*/ 8 h 174"/>
                <a:gd name="T14" fmla="*/ 36 w 151"/>
                <a:gd name="T15" fmla="*/ 16 h 174"/>
                <a:gd name="T16" fmla="*/ 31 w 151"/>
                <a:gd name="T17" fmla="*/ 18 h 174"/>
                <a:gd name="T18" fmla="*/ 30 w 151"/>
                <a:gd name="T19" fmla="*/ 25 h 174"/>
                <a:gd name="T20" fmla="*/ 24 w 151"/>
                <a:gd name="T21" fmla="*/ 37 h 174"/>
                <a:gd name="T22" fmla="*/ 18 w 151"/>
                <a:gd name="T23" fmla="*/ 44 h 174"/>
                <a:gd name="T24" fmla="*/ 18 w 151"/>
                <a:gd name="T25" fmla="*/ 38 h 174"/>
                <a:gd name="T26" fmla="*/ 26 w 151"/>
                <a:gd name="T27" fmla="*/ 27 h 174"/>
                <a:gd name="T28" fmla="*/ 26 w 151"/>
                <a:gd name="T29" fmla="*/ 14 h 174"/>
                <a:gd name="T30" fmla="*/ 17 w 151"/>
                <a:gd name="T31" fmla="*/ 6 h 174"/>
                <a:gd name="T32" fmla="*/ 0 w 151"/>
                <a:gd name="T33" fmla="*/ 1 h 174"/>
                <a:gd name="T34" fmla="*/ 4 w 151"/>
                <a:gd name="T35" fmla="*/ 0 h 174"/>
                <a:gd name="T36" fmla="*/ 4 w 151"/>
                <a:gd name="T37" fmla="*/ 0 h 17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1"/>
                <a:gd name="T58" fmla="*/ 0 h 174"/>
                <a:gd name="T59" fmla="*/ 151 w 151"/>
                <a:gd name="T60" fmla="*/ 174 h 17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1" h="174">
                  <a:moveTo>
                    <a:pt x="18" y="0"/>
                  </a:moveTo>
                  <a:lnTo>
                    <a:pt x="44" y="0"/>
                  </a:lnTo>
                  <a:lnTo>
                    <a:pt x="101" y="21"/>
                  </a:lnTo>
                  <a:lnTo>
                    <a:pt x="112" y="6"/>
                  </a:lnTo>
                  <a:lnTo>
                    <a:pt x="115" y="45"/>
                  </a:lnTo>
                  <a:lnTo>
                    <a:pt x="148" y="12"/>
                  </a:lnTo>
                  <a:lnTo>
                    <a:pt x="151" y="32"/>
                  </a:lnTo>
                  <a:lnTo>
                    <a:pt x="146" y="63"/>
                  </a:lnTo>
                  <a:lnTo>
                    <a:pt x="126" y="71"/>
                  </a:lnTo>
                  <a:lnTo>
                    <a:pt x="122" y="97"/>
                  </a:lnTo>
                  <a:lnTo>
                    <a:pt x="97" y="145"/>
                  </a:lnTo>
                  <a:lnTo>
                    <a:pt x="73" y="174"/>
                  </a:lnTo>
                  <a:lnTo>
                    <a:pt x="73" y="152"/>
                  </a:lnTo>
                  <a:lnTo>
                    <a:pt x="105" y="105"/>
                  </a:lnTo>
                  <a:lnTo>
                    <a:pt x="105" y="53"/>
                  </a:lnTo>
                  <a:lnTo>
                    <a:pt x="71" y="21"/>
                  </a:lnTo>
                  <a:lnTo>
                    <a:pt x="0" y="3"/>
                  </a:lnTo>
                  <a:lnTo>
                    <a:pt x="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3" name="Freeform 92">
              <a:extLst>
                <a:ext uri="{FF2B5EF4-FFF2-40B4-BE49-F238E27FC236}">
                  <a16:creationId xmlns:a16="http://schemas.microsoft.com/office/drawing/2014/main" id="{FE0EF9E6-0C70-4D45-AA4C-BDC616CF6650}"/>
                </a:ext>
              </a:extLst>
            </p:cNvPr>
            <p:cNvSpPr>
              <a:spLocks/>
            </p:cNvSpPr>
            <p:nvPr/>
          </p:nvSpPr>
          <p:spPr bwMode="auto">
            <a:xfrm>
              <a:off x="4693" y="3793"/>
              <a:ext cx="112" cy="90"/>
            </a:xfrm>
            <a:custGeom>
              <a:avLst/>
              <a:gdLst>
                <a:gd name="T0" fmla="*/ 0 w 225"/>
                <a:gd name="T1" fmla="*/ 18 h 179"/>
                <a:gd name="T2" fmla="*/ 17 w 225"/>
                <a:gd name="T3" fmla="*/ 21 h 179"/>
                <a:gd name="T4" fmla="*/ 33 w 225"/>
                <a:gd name="T5" fmla="*/ 30 h 179"/>
                <a:gd name="T6" fmla="*/ 36 w 225"/>
                <a:gd name="T7" fmla="*/ 31 h 179"/>
                <a:gd name="T8" fmla="*/ 39 w 225"/>
                <a:gd name="T9" fmla="*/ 27 h 179"/>
                <a:gd name="T10" fmla="*/ 42 w 225"/>
                <a:gd name="T11" fmla="*/ 39 h 179"/>
                <a:gd name="T12" fmla="*/ 41 w 225"/>
                <a:gd name="T13" fmla="*/ 21 h 179"/>
                <a:gd name="T14" fmla="*/ 36 w 225"/>
                <a:gd name="T15" fmla="*/ 27 h 179"/>
                <a:gd name="T16" fmla="*/ 16 w 225"/>
                <a:gd name="T17" fmla="*/ 18 h 179"/>
                <a:gd name="T18" fmla="*/ 23 w 225"/>
                <a:gd name="T19" fmla="*/ 8 h 179"/>
                <a:gd name="T20" fmla="*/ 26 w 225"/>
                <a:gd name="T21" fmla="*/ 6 h 179"/>
                <a:gd name="T22" fmla="*/ 30 w 225"/>
                <a:gd name="T23" fmla="*/ 4 h 179"/>
                <a:gd name="T24" fmla="*/ 36 w 225"/>
                <a:gd name="T25" fmla="*/ 4 h 179"/>
                <a:gd name="T26" fmla="*/ 44 w 225"/>
                <a:gd name="T27" fmla="*/ 6 h 179"/>
                <a:gd name="T28" fmla="*/ 50 w 225"/>
                <a:gd name="T29" fmla="*/ 15 h 179"/>
                <a:gd name="T30" fmla="*/ 53 w 225"/>
                <a:gd name="T31" fmla="*/ 24 h 179"/>
                <a:gd name="T32" fmla="*/ 52 w 225"/>
                <a:gd name="T33" fmla="*/ 30 h 179"/>
                <a:gd name="T34" fmla="*/ 48 w 225"/>
                <a:gd name="T35" fmla="*/ 35 h 179"/>
                <a:gd name="T36" fmla="*/ 38 w 225"/>
                <a:gd name="T37" fmla="*/ 45 h 179"/>
                <a:gd name="T38" fmla="*/ 41 w 225"/>
                <a:gd name="T39" fmla="*/ 44 h 179"/>
                <a:gd name="T40" fmla="*/ 55 w 225"/>
                <a:gd name="T41" fmla="*/ 31 h 179"/>
                <a:gd name="T42" fmla="*/ 56 w 225"/>
                <a:gd name="T43" fmla="*/ 22 h 179"/>
                <a:gd name="T44" fmla="*/ 54 w 225"/>
                <a:gd name="T45" fmla="*/ 12 h 179"/>
                <a:gd name="T46" fmla="*/ 43 w 225"/>
                <a:gd name="T47" fmla="*/ 1 h 179"/>
                <a:gd name="T48" fmla="*/ 34 w 225"/>
                <a:gd name="T49" fmla="*/ 0 h 179"/>
                <a:gd name="T50" fmla="*/ 24 w 225"/>
                <a:gd name="T51" fmla="*/ 1 h 179"/>
                <a:gd name="T52" fmla="*/ 18 w 225"/>
                <a:gd name="T53" fmla="*/ 8 h 179"/>
                <a:gd name="T54" fmla="*/ 15 w 225"/>
                <a:gd name="T55" fmla="*/ 16 h 179"/>
                <a:gd name="T56" fmla="*/ 0 w 225"/>
                <a:gd name="T57" fmla="*/ 18 h 179"/>
                <a:gd name="T58" fmla="*/ 0 w 225"/>
                <a:gd name="T59" fmla="*/ 18 h 1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25"/>
                <a:gd name="T91" fmla="*/ 0 h 179"/>
                <a:gd name="T92" fmla="*/ 225 w 225"/>
                <a:gd name="T93" fmla="*/ 179 h 1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25" h="179">
                  <a:moveTo>
                    <a:pt x="0" y="69"/>
                  </a:moveTo>
                  <a:lnTo>
                    <a:pt x="68" y="84"/>
                  </a:lnTo>
                  <a:lnTo>
                    <a:pt x="134" y="119"/>
                  </a:lnTo>
                  <a:lnTo>
                    <a:pt x="147" y="121"/>
                  </a:lnTo>
                  <a:lnTo>
                    <a:pt x="157" y="105"/>
                  </a:lnTo>
                  <a:lnTo>
                    <a:pt x="168" y="156"/>
                  </a:lnTo>
                  <a:lnTo>
                    <a:pt x="165" y="82"/>
                  </a:lnTo>
                  <a:lnTo>
                    <a:pt x="144" y="105"/>
                  </a:lnTo>
                  <a:lnTo>
                    <a:pt x="66" y="72"/>
                  </a:lnTo>
                  <a:lnTo>
                    <a:pt x="92" y="32"/>
                  </a:lnTo>
                  <a:lnTo>
                    <a:pt x="105" y="21"/>
                  </a:lnTo>
                  <a:lnTo>
                    <a:pt x="121" y="14"/>
                  </a:lnTo>
                  <a:lnTo>
                    <a:pt x="147" y="14"/>
                  </a:lnTo>
                  <a:lnTo>
                    <a:pt x="176" y="24"/>
                  </a:lnTo>
                  <a:lnTo>
                    <a:pt x="201" y="58"/>
                  </a:lnTo>
                  <a:lnTo>
                    <a:pt x="215" y="93"/>
                  </a:lnTo>
                  <a:lnTo>
                    <a:pt x="210" y="119"/>
                  </a:lnTo>
                  <a:lnTo>
                    <a:pt x="194" y="139"/>
                  </a:lnTo>
                  <a:lnTo>
                    <a:pt x="155" y="179"/>
                  </a:lnTo>
                  <a:lnTo>
                    <a:pt x="167" y="176"/>
                  </a:lnTo>
                  <a:lnTo>
                    <a:pt x="220" y="124"/>
                  </a:lnTo>
                  <a:lnTo>
                    <a:pt x="225" y="85"/>
                  </a:lnTo>
                  <a:lnTo>
                    <a:pt x="218" y="48"/>
                  </a:lnTo>
                  <a:lnTo>
                    <a:pt x="175" y="3"/>
                  </a:lnTo>
                  <a:lnTo>
                    <a:pt x="136" y="0"/>
                  </a:lnTo>
                  <a:lnTo>
                    <a:pt x="97" y="1"/>
                  </a:lnTo>
                  <a:lnTo>
                    <a:pt x="73" y="30"/>
                  </a:lnTo>
                  <a:lnTo>
                    <a:pt x="61" y="64"/>
                  </a:lnTo>
                  <a:lnTo>
                    <a:pt x="0"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4" name="Freeform 93">
              <a:extLst>
                <a:ext uri="{FF2B5EF4-FFF2-40B4-BE49-F238E27FC236}">
                  <a16:creationId xmlns:a16="http://schemas.microsoft.com/office/drawing/2014/main" id="{B232BBE8-035B-4C0A-922D-2E8818AFE453}"/>
                </a:ext>
              </a:extLst>
            </p:cNvPr>
            <p:cNvSpPr>
              <a:spLocks/>
            </p:cNvSpPr>
            <p:nvPr/>
          </p:nvSpPr>
          <p:spPr bwMode="auto">
            <a:xfrm>
              <a:off x="4598" y="3315"/>
              <a:ext cx="372" cy="519"/>
            </a:xfrm>
            <a:custGeom>
              <a:avLst/>
              <a:gdLst>
                <a:gd name="T0" fmla="*/ 103 w 744"/>
                <a:gd name="T1" fmla="*/ 256 h 1036"/>
                <a:gd name="T2" fmla="*/ 127 w 744"/>
                <a:gd name="T3" fmla="*/ 229 h 1036"/>
                <a:gd name="T4" fmla="*/ 148 w 744"/>
                <a:gd name="T5" fmla="*/ 209 h 1036"/>
                <a:gd name="T6" fmla="*/ 161 w 744"/>
                <a:gd name="T7" fmla="*/ 192 h 1036"/>
                <a:gd name="T8" fmla="*/ 177 w 744"/>
                <a:gd name="T9" fmla="*/ 172 h 1036"/>
                <a:gd name="T10" fmla="*/ 183 w 744"/>
                <a:gd name="T11" fmla="*/ 166 h 1036"/>
                <a:gd name="T12" fmla="*/ 184 w 744"/>
                <a:gd name="T13" fmla="*/ 157 h 1036"/>
                <a:gd name="T14" fmla="*/ 182 w 744"/>
                <a:gd name="T15" fmla="*/ 145 h 1036"/>
                <a:gd name="T16" fmla="*/ 172 w 744"/>
                <a:gd name="T17" fmla="*/ 135 h 1036"/>
                <a:gd name="T18" fmla="*/ 165 w 744"/>
                <a:gd name="T19" fmla="*/ 131 h 1036"/>
                <a:gd name="T20" fmla="*/ 150 w 744"/>
                <a:gd name="T21" fmla="*/ 120 h 1036"/>
                <a:gd name="T22" fmla="*/ 127 w 744"/>
                <a:gd name="T23" fmla="*/ 100 h 1036"/>
                <a:gd name="T24" fmla="*/ 110 w 744"/>
                <a:gd name="T25" fmla="*/ 84 h 1036"/>
                <a:gd name="T26" fmla="*/ 94 w 744"/>
                <a:gd name="T27" fmla="*/ 73 h 1036"/>
                <a:gd name="T28" fmla="*/ 81 w 744"/>
                <a:gd name="T29" fmla="*/ 64 h 1036"/>
                <a:gd name="T30" fmla="*/ 69 w 744"/>
                <a:gd name="T31" fmla="*/ 56 h 1036"/>
                <a:gd name="T32" fmla="*/ 58 w 744"/>
                <a:gd name="T33" fmla="*/ 47 h 1036"/>
                <a:gd name="T34" fmla="*/ 46 w 744"/>
                <a:gd name="T35" fmla="*/ 37 h 1036"/>
                <a:gd name="T36" fmla="*/ 33 w 744"/>
                <a:gd name="T37" fmla="*/ 28 h 1036"/>
                <a:gd name="T38" fmla="*/ 14 w 744"/>
                <a:gd name="T39" fmla="*/ 14 h 1036"/>
                <a:gd name="T40" fmla="*/ 42 w 744"/>
                <a:gd name="T41" fmla="*/ 29 h 1036"/>
                <a:gd name="T42" fmla="*/ 22 w 744"/>
                <a:gd name="T43" fmla="*/ 11 h 1036"/>
                <a:gd name="T44" fmla="*/ 0 w 744"/>
                <a:gd name="T45" fmla="*/ 0 h 1036"/>
                <a:gd name="T46" fmla="*/ 20 w 744"/>
                <a:gd name="T47" fmla="*/ 7 h 1036"/>
                <a:gd name="T48" fmla="*/ 29 w 744"/>
                <a:gd name="T49" fmla="*/ 10 h 1036"/>
                <a:gd name="T50" fmla="*/ 35 w 744"/>
                <a:gd name="T51" fmla="*/ 5 h 1036"/>
                <a:gd name="T52" fmla="*/ 40 w 744"/>
                <a:gd name="T53" fmla="*/ 2 h 1036"/>
                <a:gd name="T54" fmla="*/ 38 w 744"/>
                <a:gd name="T55" fmla="*/ 9 h 1036"/>
                <a:gd name="T56" fmla="*/ 31 w 744"/>
                <a:gd name="T57" fmla="*/ 16 h 1036"/>
                <a:gd name="T58" fmla="*/ 38 w 744"/>
                <a:gd name="T59" fmla="*/ 15 h 1036"/>
                <a:gd name="T60" fmla="*/ 43 w 744"/>
                <a:gd name="T61" fmla="*/ 10 h 1036"/>
                <a:gd name="T62" fmla="*/ 45 w 744"/>
                <a:gd name="T63" fmla="*/ 3 h 1036"/>
                <a:gd name="T64" fmla="*/ 45 w 744"/>
                <a:gd name="T65" fmla="*/ 6 h 1036"/>
                <a:gd name="T66" fmla="*/ 45 w 744"/>
                <a:gd name="T67" fmla="*/ 12 h 1036"/>
                <a:gd name="T68" fmla="*/ 41 w 744"/>
                <a:gd name="T69" fmla="*/ 21 h 1036"/>
                <a:gd name="T70" fmla="*/ 46 w 744"/>
                <a:gd name="T71" fmla="*/ 17 h 1036"/>
                <a:gd name="T72" fmla="*/ 50 w 744"/>
                <a:gd name="T73" fmla="*/ 9 h 1036"/>
                <a:gd name="T74" fmla="*/ 50 w 744"/>
                <a:gd name="T75" fmla="*/ 14 h 1036"/>
                <a:gd name="T76" fmla="*/ 49 w 744"/>
                <a:gd name="T77" fmla="*/ 19 h 1036"/>
                <a:gd name="T78" fmla="*/ 45 w 744"/>
                <a:gd name="T79" fmla="*/ 24 h 1036"/>
                <a:gd name="T80" fmla="*/ 50 w 744"/>
                <a:gd name="T81" fmla="*/ 32 h 1036"/>
                <a:gd name="T82" fmla="*/ 52 w 744"/>
                <a:gd name="T83" fmla="*/ 38 h 1036"/>
                <a:gd name="T84" fmla="*/ 76 w 744"/>
                <a:gd name="T85" fmla="*/ 56 h 1036"/>
                <a:gd name="T86" fmla="*/ 106 w 744"/>
                <a:gd name="T87" fmla="*/ 77 h 1036"/>
                <a:gd name="T88" fmla="*/ 132 w 744"/>
                <a:gd name="T89" fmla="*/ 100 h 1036"/>
                <a:gd name="T90" fmla="*/ 157 w 744"/>
                <a:gd name="T91" fmla="*/ 122 h 1036"/>
                <a:gd name="T92" fmla="*/ 177 w 744"/>
                <a:gd name="T93" fmla="*/ 136 h 1036"/>
                <a:gd name="T94" fmla="*/ 182 w 744"/>
                <a:gd name="T95" fmla="*/ 142 h 1036"/>
                <a:gd name="T96" fmla="*/ 185 w 744"/>
                <a:gd name="T97" fmla="*/ 149 h 1036"/>
                <a:gd name="T98" fmla="*/ 186 w 744"/>
                <a:gd name="T99" fmla="*/ 157 h 1036"/>
                <a:gd name="T100" fmla="*/ 186 w 744"/>
                <a:gd name="T101" fmla="*/ 166 h 1036"/>
                <a:gd name="T102" fmla="*/ 180 w 744"/>
                <a:gd name="T103" fmla="*/ 175 h 1036"/>
                <a:gd name="T104" fmla="*/ 151 w 744"/>
                <a:gd name="T105" fmla="*/ 209 h 1036"/>
                <a:gd name="T106" fmla="*/ 138 w 744"/>
                <a:gd name="T107" fmla="*/ 222 h 1036"/>
                <a:gd name="T108" fmla="*/ 124 w 744"/>
                <a:gd name="T109" fmla="*/ 235 h 1036"/>
                <a:gd name="T110" fmla="*/ 102 w 744"/>
                <a:gd name="T111" fmla="*/ 260 h 1036"/>
                <a:gd name="T112" fmla="*/ 103 w 744"/>
                <a:gd name="T113" fmla="*/ 256 h 1036"/>
                <a:gd name="T114" fmla="*/ 103 w 744"/>
                <a:gd name="T115" fmla="*/ 256 h 10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44"/>
                <a:gd name="T175" fmla="*/ 0 h 1036"/>
                <a:gd name="T176" fmla="*/ 744 w 744"/>
                <a:gd name="T177" fmla="*/ 1036 h 10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44" h="1036">
                  <a:moveTo>
                    <a:pt x="409" y="1020"/>
                  </a:moveTo>
                  <a:lnTo>
                    <a:pt x="506" y="914"/>
                  </a:lnTo>
                  <a:lnTo>
                    <a:pt x="590" y="834"/>
                  </a:lnTo>
                  <a:lnTo>
                    <a:pt x="644" y="766"/>
                  </a:lnTo>
                  <a:lnTo>
                    <a:pt x="705" y="687"/>
                  </a:lnTo>
                  <a:lnTo>
                    <a:pt x="729" y="661"/>
                  </a:lnTo>
                  <a:lnTo>
                    <a:pt x="734" y="626"/>
                  </a:lnTo>
                  <a:lnTo>
                    <a:pt x="726" y="579"/>
                  </a:lnTo>
                  <a:lnTo>
                    <a:pt x="686" y="538"/>
                  </a:lnTo>
                  <a:lnTo>
                    <a:pt x="660" y="522"/>
                  </a:lnTo>
                  <a:lnTo>
                    <a:pt x="598" y="477"/>
                  </a:lnTo>
                  <a:lnTo>
                    <a:pt x="508" y="398"/>
                  </a:lnTo>
                  <a:lnTo>
                    <a:pt x="440" y="336"/>
                  </a:lnTo>
                  <a:lnTo>
                    <a:pt x="375" y="289"/>
                  </a:lnTo>
                  <a:lnTo>
                    <a:pt x="322" y="255"/>
                  </a:lnTo>
                  <a:lnTo>
                    <a:pt x="273" y="223"/>
                  </a:lnTo>
                  <a:lnTo>
                    <a:pt x="229" y="186"/>
                  </a:lnTo>
                  <a:lnTo>
                    <a:pt x="183" y="147"/>
                  </a:lnTo>
                  <a:lnTo>
                    <a:pt x="132" y="110"/>
                  </a:lnTo>
                  <a:lnTo>
                    <a:pt x="53" y="55"/>
                  </a:lnTo>
                  <a:lnTo>
                    <a:pt x="166" y="115"/>
                  </a:lnTo>
                  <a:lnTo>
                    <a:pt x="85" y="43"/>
                  </a:lnTo>
                  <a:lnTo>
                    <a:pt x="0" y="0"/>
                  </a:lnTo>
                  <a:lnTo>
                    <a:pt x="79" y="27"/>
                  </a:lnTo>
                  <a:lnTo>
                    <a:pt x="113" y="39"/>
                  </a:lnTo>
                  <a:lnTo>
                    <a:pt x="140" y="19"/>
                  </a:lnTo>
                  <a:lnTo>
                    <a:pt x="160" y="6"/>
                  </a:lnTo>
                  <a:lnTo>
                    <a:pt x="150" y="34"/>
                  </a:lnTo>
                  <a:lnTo>
                    <a:pt x="124" y="61"/>
                  </a:lnTo>
                  <a:lnTo>
                    <a:pt x="152" y="60"/>
                  </a:lnTo>
                  <a:lnTo>
                    <a:pt x="170" y="40"/>
                  </a:lnTo>
                  <a:lnTo>
                    <a:pt x="179" y="10"/>
                  </a:lnTo>
                  <a:lnTo>
                    <a:pt x="179" y="22"/>
                  </a:lnTo>
                  <a:lnTo>
                    <a:pt x="179" y="48"/>
                  </a:lnTo>
                  <a:lnTo>
                    <a:pt x="163" y="82"/>
                  </a:lnTo>
                  <a:lnTo>
                    <a:pt x="184" y="68"/>
                  </a:lnTo>
                  <a:lnTo>
                    <a:pt x="199" y="34"/>
                  </a:lnTo>
                  <a:lnTo>
                    <a:pt x="199" y="56"/>
                  </a:lnTo>
                  <a:lnTo>
                    <a:pt x="194" y="76"/>
                  </a:lnTo>
                  <a:lnTo>
                    <a:pt x="179" y="94"/>
                  </a:lnTo>
                  <a:lnTo>
                    <a:pt x="197" y="126"/>
                  </a:lnTo>
                  <a:lnTo>
                    <a:pt x="207" y="149"/>
                  </a:lnTo>
                  <a:lnTo>
                    <a:pt x="301" y="223"/>
                  </a:lnTo>
                  <a:lnTo>
                    <a:pt x="424" y="307"/>
                  </a:lnTo>
                  <a:lnTo>
                    <a:pt x="527" y="398"/>
                  </a:lnTo>
                  <a:lnTo>
                    <a:pt x="628" y="487"/>
                  </a:lnTo>
                  <a:lnTo>
                    <a:pt x="708" y="543"/>
                  </a:lnTo>
                  <a:lnTo>
                    <a:pt x="726" y="566"/>
                  </a:lnTo>
                  <a:lnTo>
                    <a:pt x="739" y="593"/>
                  </a:lnTo>
                  <a:lnTo>
                    <a:pt x="744" y="627"/>
                  </a:lnTo>
                  <a:lnTo>
                    <a:pt x="741" y="663"/>
                  </a:lnTo>
                  <a:lnTo>
                    <a:pt x="718" y="697"/>
                  </a:lnTo>
                  <a:lnTo>
                    <a:pt x="602" y="833"/>
                  </a:lnTo>
                  <a:lnTo>
                    <a:pt x="551" y="884"/>
                  </a:lnTo>
                  <a:lnTo>
                    <a:pt x="495" y="938"/>
                  </a:lnTo>
                  <a:lnTo>
                    <a:pt x="407" y="1036"/>
                  </a:lnTo>
                  <a:lnTo>
                    <a:pt x="409" y="10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5" name="Freeform 94">
              <a:extLst>
                <a:ext uri="{FF2B5EF4-FFF2-40B4-BE49-F238E27FC236}">
                  <a16:creationId xmlns:a16="http://schemas.microsoft.com/office/drawing/2014/main" id="{E43B7AC8-DB32-4D50-A254-0084D5A86403}"/>
                </a:ext>
              </a:extLst>
            </p:cNvPr>
            <p:cNvSpPr>
              <a:spLocks/>
            </p:cNvSpPr>
            <p:nvPr/>
          </p:nvSpPr>
          <p:spPr bwMode="auto">
            <a:xfrm>
              <a:off x="4491" y="3301"/>
              <a:ext cx="408" cy="502"/>
            </a:xfrm>
            <a:custGeom>
              <a:avLst/>
              <a:gdLst>
                <a:gd name="T0" fmla="*/ 144 w 816"/>
                <a:gd name="T1" fmla="*/ 237 h 1004"/>
                <a:gd name="T2" fmla="*/ 161 w 816"/>
                <a:gd name="T3" fmla="*/ 214 h 1004"/>
                <a:gd name="T4" fmla="*/ 181 w 816"/>
                <a:gd name="T5" fmla="*/ 190 h 1004"/>
                <a:gd name="T6" fmla="*/ 203 w 816"/>
                <a:gd name="T7" fmla="*/ 161 h 1004"/>
                <a:gd name="T8" fmla="*/ 203 w 816"/>
                <a:gd name="T9" fmla="*/ 151 h 1004"/>
                <a:gd name="T10" fmla="*/ 195 w 816"/>
                <a:gd name="T11" fmla="*/ 142 h 1004"/>
                <a:gd name="T12" fmla="*/ 133 w 816"/>
                <a:gd name="T13" fmla="*/ 97 h 1004"/>
                <a:gd name="T14" fmla="*/ 94 w 816"/>
                <a:gd name="T15" fmla="*/ 77 h 1004"/>
                <a:gd name="T16" fmla="*/ 71 w 816"/>
                <a:gd name="T17" fmla="*/ 62 h 1004"/>
                <a:gd name="T18" fmla="*/ 55 w 816"/>
                <a:gd name="T19" fmla="*/ 50 h 1004"/>
                <a:gd name="T20" fmla="*/ 47 w 816"/>
                <a:gd name="T21" fmla="*/ 42 h 1004"/>
                <a:gd name="T22" fmla="*/ 41 w 816"/>
                <a:gd name="T23" fmla="*/ 40 h 1004"/>
                <a:gd name="T24" fmla="*/ 38 w 816"/>
                <a:gd name="T25" fmla="*/ 35 h 1004"/>
                <a:gd name="T26" fmla="*/ 30 w 816"/>
                <a:gd name="T27" fmla="*/ 19 h 1004"/>
                <a:gd name="T28" fmla="*/ 30 w 816"/>
                <a:gd name="T29" fmla="*/ 3 h 1004"/>
                <a:gd name="T30" fmla="*/ 15 w 816"/>
                <a:gd name="T31" fmla="*/ 10 h 1004"/>
                <a:gd name="T32" fmla="*/ 23 w 816"/>
                <a:gd name="T33" fmla="*/ 33 h 1004"/>
                <a:gd name="T34" fmla="*/ 15 w 816"/>
                <a:gd name="T35" fmla="*/ 47 h 1004"/>
                <a:gd name="T36" fmla="*/ 15 w 816"/>
                <a:gd name="T37" fmla="*/ 50 h 1004"/>
                <a:gd name="T38" fmla="*/ 34 w 816"/>
                <a:gd name="T39" fmla="*/ 44 h 1004"/>
                <a:gd name="T40" fmla="*/ 23 w 816"/>
                <a:gd name="T41" fmla="*/ 53 h 1004"/>
                <a:gd name="T42" fmla="*/ 46 w 816"/>
                <a:gd name="T43" fmla="*/ 54 h 1004"/>
                <a:gd name="T44" fmla="*/ 49 w 816"/>
                <a:gd name="T45" fmla="*/ 57 h 1004"/>
                <a:gd name="T46" fmla="*/ 44 w 816"/>
                <a:gd name="T47" fmla="*/ 64 h 1004"/>
                <a:gd name="T48" fmla="*/ 59 w 816"/>
                <a:gd name="T49" fmla="*/ 67 h 1004"/>
                <a:gd name="T50" fmla="*/ 31 w 816"/>
                <a:gd name="T51" fmla="*/ 82 h 1004"/>
                <a:gd name="T52" fmla="*/ 60 w 816"/>
                <a:gd name="T53" fmla="*/ 71 h 1004"/>
                <a:gd name="T54" fmla="*/ 76 w 816"/>
                <a:gd name="T55" fmla="*/ 78 h 1004"/>
                <a:gd name="T56" fmla="*/ 129 w 816"/>
                <a:gd name="T57" fmla="*/ 106 h 1004"/>
                <a:gd name="T58" fmla="*/ 176 w 816"/>
                <a:gd name="T59" fmla="*/ 137 h 1004"/>
                <a:gd name="T60" fmla="*/ 193 w 816"/>
                <a:gd name="T61" fmla="*/ 147 h 1004"/>
                <a:gd name="T62" fmla="*/ 177 w 816"/>
                <a:gd name="T63" fmla="*/ 153 h 1004"/>
                <a:gd name="T64" fmla="*/ 195 w 816"/>
                <a:gd name="T65" fmla="*/ 154 h 1004"/>
                <a:gd name="T66" fmla="*/ 196 w 816"/>
                <a:gd name="T67" fmla="*/ 161 h 1004"/>
                <a:gd name="T68" fmla="*/ 188 w 816"/>
                <a:gd name="T69" fmla="*/ 170 h 1004"/>
                <a:gd name="T70" fmla="*/ 165 w 816"/>
                <a:gd name="T71" fmla="*/ 194 h 1004"/>
                <a:gd name="T72" fmla="*/ 144 w 816"/>
                <a:gd name="T73" fmla="*/ 224 h 1004"/>
                <a:gd name="T74" fmla="*/ 129 w 816"/>
                <a:gd name="T75" fmla="*/ 244 h 1004"/>
                <a:gd name="T76" fmla="*/ 134 w 816"/>
                <a:gd name="T77" fmla="*/ 248 h 100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816"/>
                <a:gd name="T118" fmla="*/ 0 h 1004"/>
                <a:gd name="T119" fmla="*/ 816 w 816"/>
                <a:gd name="T120" fmla="*/ 1004 h 100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816" h="1004">
                  <a:moveTo>
                    <a:pt x="536" y="989"/>
                  </a:moveTo>
                  <a:lnTo>
                    <a:pt x="575" y="946"/>
                  </a:lnTo>
                  <a:lnTo>
                    <a:pt x="607" y="904"/>
                  </a:lnTo>
                  <a:lnTo>
                    <a:pt x="641" y="855"/>
                  </a:lnTo>
                  <a:lnTo>
                    <a:pt x="665" y="821"/>
                  </a:lnTo>
                  <a:lnTo>
                    <a:pt x="722" y="760"/>
                  </a:lnTo>
                  <a:lnTo>
                    <a:pt x="765" y="705"/>
                  </a:lnTo>
                  <a:lnTo>
                    <a:pt x="811" y="643"/>
                  </a:lnTo>
                  <a:lnTo>
                    <a:pt x="816" y="624"/>
                  </a:lnTo>
                  <a:lnTo>
                    <a:pt x="809" y="603"/>
                  </a:lnTo>
                  <a:lnTo>
                    <a:pt x="790" y="585"/>
                  </a:lnTo>
                  <a:lnTo>
                    <a:pt x="777" y="567"/>
                  </a:lnTo>
                  <a:lnTo>
                    <a:pt x="670" y="478"/>
                  </a:lnTo>
                  <a:lnTo>
                    <a:pt x="531" y="385"/>
                  </a:lnTo>
                  <a:lnTo>
                    <a:pt x="474" y="351"/>
                  </a:lnTo>
                  <a:lnTo>
                    <a:pt x="374" y="305"/>
                  </a:lnTo>
                  <a:lnTo>
                    <a:pt x="312" y="263"/>
                  </a:lnTo>
                  <a:lnTo>
                    <a:pt x="283" y="246"/>
                  </a:lnTo>
                  <a:lnTo>
                    <a:pt x="244" y="205"/>
                  </a:lnTo>
                  <a:lnTo>
                    <a:pt x="219" y="197"/>
                  </a:lnTo>
                  <a:lnTo>
                    <a:pt x="207" y="176"/>
                  </a:lnTo>
                  <a:lnTo>
                    <a:pt x="185" y="165"/>
                  </a:lnTo>
                  <a:lnTo>
                    <a:pt x="180" y="157"/>
                  </a:lnTo>
                  <a:lnTo>
                    <a:pt x="164" y="158"/>
                  </a:lnTo>
                  <a:lnTo>
                    <a:pt x="154" y="152"/>
                  </a:lnTo>
                  <a:lnTo>
                    <a:pt x="151" y="139"/>
                  </a:lnTo>
                  <a:lnTo>
                    <a:pt x="118" y="97"/>
                  </a:lnTo>
                  <a:lnTo>
                    <a:pt x="118" y="74"/>
                  </a:lnTo>
                  <a:lnTo>
                    <a:pt x="108" y="40"/>
                  </a:lnTo>
                  <a:lnTo>
                    <a:pt x="120" y="11"/>
                  </a:lnTo>
                  <a:lnTo>
                    <a:pt x="84" y="0"/>
                  </a:lnTo>
                  <a:lnTo>
                    <a:pt x="60" y="40"/>
                  </a:lnTo>
                  <a:lnTo>
                    <a:pt x="60" y="76"/>
                  </a:lnTo>
                  <a:lnTo>
                    <a:pt x="92" y="129"/>
                  </a:lnTo>
                  <a:lnTo>
                    <a:pt x="113" y="160"/>
                  </a:lnTo>
                  <a:lnTo>
                    <a:pt x="58" y="187"/>
                  </a:lnTo>
                  <a:lnTo>
                    <a:pt x="0" y="202"/>
                  </a:lnTo>
                  <a:lnTo>
                    <a:pt x="58" y="200"/>
                  </a:lnTo>
                  <a:lnTo>
                    <a:pt x="104" y="176"/>
                  </a:lnTo>
                  <a:lnTo>
                    <a:pt x="134" y="174"/>
                  </a:lnTo>
                  <a:lnTo>
                    <a:pt x="146" y="187"/>
                  </a:lnTo>
                  <a:lnTo>
                    <a:pt x="92" y="212"/>
                  </a:lnTo>
                  <a:lnTo>
                    <a:pt x="164" y="197"/>
                  </a:lnTo>
                  <a:lnTo>
                    <a:pt x="181" y="216"/>
                  </a:lnTo>
                  <a:lnTo>
                    <a:pt x="131" y="237"/>
                  </a:lnTo>
                  <a:lnTo>
                    <a:pt x="193" y="226"/>
                  </a:lnTo>
                  <a:lnTo>
                    <a:pt x="209" y="241"/>
                  </a:lnTo>
                  <a:lnTo>
                    <a:pt x="175" y="255"/>
                  </a:lnTo>
                  <a:lnTo>
                    <a:pt x="217" y="252"/>
                  </a:lnTo>
                  <a:lnTo>
                    <a:pt x="235" y="265"/>
                  </a:lnTo>
                  <a:lnTo>
                    <a:pt x="183" y="309"/>
                  </a:lnTo>
                  <a:lnTo>
                    <a:pt x="121" y="328"/>
                  </a:lnTo>
                  <a:lnTo>
                    <a:pt x="204" y="309"/>
                  </a:lnTo>
                  <a:lnTo>
                    <a:pt x="240" y="284"/>
                  </a:lnTo>
                  <a:lnTo>
                    <a:pt x="261" y="278"/>
                  </a:lnTo>
                  <a:lnTo>
                    <a:pt x="301" y="309"/>
                  </a:lnTo>
                  <a:lnTo>
                    <a:pt x="377" y="354"/>
                  </a:lnTo>
                  <a:lnTo>
                    <a:pt x="513" y="423"/>
                  </a:lnTo>
                  <a:lnTo>
                    <a:pt x="578" y="464"/>
                  </a:lnTo>
                  <a:lnTo>
                    <a:pt x="701" y="545"/>
                  </a:lnTo>
                  <a:lnTo>
                    <a:pt x="735" y="584"/>
                  </a:lnTo>
                  <a:lnTo>
                    <a:pt x="772" y="588"/>
                  </a:lnTo>
                  <a:lnTo>
                    <a:pt x="762" y="601"/>
                  </a:lnTo>
                  <a:lnTo>
                    <a:pt x="707" y="611"/>
                  </a:lnTo>
                  <a:lnTo>
                    <a:pt x="751" y="617"/>
                  </a:lnTo>
                  <a:lnTo>
                    <a:pt x="777" y="613"/>
                  </a:lnTo>
                  <a:lnTo>
                    <a:pt x="793" y="614"/>
                  </a:lnTo>
                  <a:lnTo>
                    <a:pt x="782" y="642"/>
                  </a:lnTo>
                  <a:lnTo>
                    <a:pt x="762" y="651"/>
                  </a:lnTo>
                  <a:lnTo>
                    <a:pt x="749" y="679"/>
                  </a:lnTo>
                  <a:lnTo>
                    <a:pt x="702" y="739"/>
                  </a:lnTo>
                  <a:lnTo>
                    <a:pt x="659" y="774"/>
                  </a:lnTo>
                  <a:lnTo>
                    <a:pt x="604" y="839"/>
                  </a:lnTo>
                  <a:lnTo>
                    <a:pt x="573" y="894"/>
                  </a:lnTo>
                  <a:lnTo>
                    <a:pt x="552" y="923"/>
                  </a:lnTo>
                  <a:lnTo>
                    <a:pt x="515" y="975"/>
                  </a:lnTo>
                  <a:lnTo>
                    <a:pt x="500" y="1004"/>
                  </a:lnTo>
                  <a:lnTo>
                    <a:pt x="536" y="9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6" name="Freeform 95">
              <a:extLst>
                <a:ext uri="{FF2B5EF4-FFF2-40B4-BE49-F238E27FC236}">
                  <a16:creationId xmlns:a16="http://schemas.microsoft.com/office/drawing/2014/main" id="{4ACDE8E1-7F51-4A9F-B717-E13BC730CC1F}"/>
                </a:ext>
              </a:extLst>
            </p:cNvPr>
            <p:cNvSpPr>
              <a:spLocks/>
            </p:cNvSpPr>
            <p:nvPr/>
          </p:nvSpPr>
          <p:spPr bwMode="auto">
            <a:xfrm>
              <a:off x="4769" y="3616"/>
              <a:ext cx="155" cy="185"/>
            </a:xfrm>
            <a:custGeom>
              <a:avLst/>
              <a:gdLst>
                <a:gd name="T0" fmla="*/ 6 w 309"/>
                <a:gd name="T1" fmla="*/ 92 h 371"/>
                <a:gd name="T2" fmla="*/ 25 w 309"/>
                <a:gd name="T3" fmla="*/ 69 h 371"/>
                <a:gd name="T4" fmla="*/ 51 w 309"/>
                <a:gd name="T5" fmla="*/ 38 h 371"/>
                <a:gd name="T6" fmla="*/ 71 w 309"/>
                <a:gd name="T7" fmla="*/ 14 h 371"/>
                <a:gd name="T8" fmla="*/ 78 w 309"/>
                <a:gd name="T9" fmla="*/ 0 h 371"/>
                <a:gd name="T10" fmla="*/ 69 w 309"/>
                <a:gd name="T11" fmla="*/ 11 h 371"/>
                <a:gd name="T12" fmla="*/ 52 w 309"/>
                <a:gd name="T13" fmla="*/ 32 h 371"/>
                <a:gd name="T14" fmla="*/ 35 w 309"/>
                <a:gd name="T15" fmla="*/ 48 h 371"/>
                <a:gd name="T16" fmla="*/ 17 w 309"/>
                <a:gd name="T17" fmla="*/ 70 h 371"/>
                <a:gd name="T18" fmla="*/ 9 w 309"/>
                <a:gd name="T19" fmla="*/ 80 h 371"/>
                <a:gd name="T20" fmla="*/ 0 w 309"/>
                <a:gd name="T21" fmla="*/ 91 h 371"/>
                <a:gd name="T22" fmla="*/ 6 w 309"/>
                <a:gd name="T23" fmla="*/ 92 h 371"/>
                <a:gd name="T24" fmla="*/ 6 w 309"/>
                <a:gd name="T25" fmla="*/ 92 h 37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9"/>
                <a:gd name="T40" fmla="*/ 0 h 371"/>
                <a:gd name="T41" fmla="*/ 309 w 309"/>
                <a:gd name="T42" fmla="*/ 371 h 37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9" h="371">
                  <a:moveTo>
                    <a:pt x="22" y="371"/>
                  </a:moveTo>
                  <a:lnTo>
                    <a:pt x="100" y="279"/>
                  </a:lnTo>
                  <a:lnTo>
                    <a:pt x="204" y="152"/>
                  </a:lnTo>
                  <a:lnTo>
                    <a:pt x="283" y="57"/>
                  </a:lnTo>
                  <a:lnTo>
                    <a:pt x="309" y="0"/>
                  </a:lnTo>
                  <a:lnTo>
                    <a:pt x="276" y="44"/>
                  </a:lnTo>
                  <a:lnTo>
                    <a:pt x="205" y="131"/>
                  </a:lnTo>
                  <a:lnTo>
                    <a:pt x="137" y="193"/>
                  </a:lnTo>
                  <a:lnTo>
                    <a:pt x="68" y="280"/>
                  </a:lnTo>
                  <a:lnTo>
                    <a:pt x="35" y="322"/>
                  </a:lnTo>
                  <a:lnTo>
                    <a:pt x="0" y="366"/>
                  </a:lnTo>
                  <a:lnTo>
                    <a:pt x="22"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7" name="Freeform 96">
              <a:extLst>
                <a:ext uri="{FF2B5EF4-FFF2-40B4-BE49-F238E27FC236}">
                  <a16:creationId xmlns:a16="http://schemas.microsoft.com/office/drawing/2014/main" id="{D305BEAF-52C5-435C-BBBE-1AF48D2D0B25}"/>
                </a:ext>
              </a:extLst>
            </p:cNvPr>
            <p:cNvSpPr>
              <a:spLocks/>
            </p:cNvSpPr>
            <p:nvPr/>
          </p:nvSpPr>
          <p:spPr bwMode="auto">
            <a:xfrm>
              <a:off x="4879" y="3564"/>
              <a:ext cx="55" cy="43"/>
            </a:xfrm>
            <a:custGeom>
              <a:avLst/>
              <a:gdLst>
                <a:gd name="T0" fmla="*/ 28 w 110"/>
                <a:gd name="T1" fmla="*/ 22 h 86"/>
                <a:gd name="T2" fmla="*/ 19 w 110"/>
                <a:gd name="T3" fmla="*/ 20 h 86"/>
                <a:gd name="T4" fmla="*/ 11 w 110"/>
                <a:gd name="T5" fmla="*/ 20 h 86"/>
                <a:gd name="T6" fmla="*/ 10 w 110"/>
                <a:gd name="T7" fmla="*/ 18 h 86"/>
                <a:gd name="T8" fmla="*/ 16 w 110"/>
                <a:gd name="T9" fmla="*/ 17 h 86"/>
                <a:gd name="T10" fmla="*/ 0 w 110"/>
                <a:gd name="T11" fmla="*/ 0 h 86"/>
                <a:gd name="T12" fmla="*/ 16 w 110"/>
                <a:gd name="T13" fmla="*/ 13 h 86"/>
                <a:gd name="T14" fmla="*/ 21 w 110"/>
                <a:gd name="T15" fmla="*/ 16 h 86"/>
                <a:gd name="T16" fmla="*/ 26 w 110"/>
                <a:gd name="T17" fmla="*/ 18 h 86"/>
                <a:gd name="T18" fmla="*/ 28 w 110"/>
                <a:gd name="T19" fmla="*/ 22 h 86"/>
                <a:gd name="T20" fmla="*/ 28 w 110"/>
                <a:gd name="T21" fmla="*/ 22 h 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
                <a:gd name="T34" fmla="*/ 0 h 86"/>
                <a:gd name="T35" fmla="*/ 110 w 110"/>
                <a:gd name="T36" fmla="*/ 86 h 8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 h="86">
                  <a:moveTo>
                    <a:pt x="110" y="86"/>
                  </a:moveTo>
                  <a:lnTo>
                    <a:pt x="74" y="78"/>
                  </a:lnTo>
                  <a:lnTo>
                    <a:pt x="43" y="79"/>
                  </a:lnTo>
                  <a:lnTo>
                    <a:pt x="39" y="69"/>
                  </a:lnTo>
                  <a:lnTo>
                    <a:pt x="63" y="65"/>
                  </a:lnTo>
                  <a:lnTo>
                    <a:pt x="0" y="0"/>
                  </a:lnTo>
                  <a:lnTo>
                    <a:pt x="63" y="50"/>
                  </a:lnTo>
                  <a:lnTo>
                    <a:pt x="81" y="63"/>
                  </a:lnTo>
                  <a:lnTo>
                    <a:pt x="103" y="69"/>
                  </a:lnTo>
                  <a:lnTo>
                    <a:pt x="110"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8" name="Freeform 97">
              <a:extLst>
                <a:ext uri="{FF2B5EF4-FFF2-40B4-BE49-F238E27FC236}">
                  <a16:creationId xmlns:a16="http://schemas.microsoft.com/office/drawing/2014/main" id="{48FA4EC5-F7E6-4198-85E9-829991F39FE3}"/>
                </a:ext>
              </a:extLst>
            </p:cNvPr>
            <p:cNvSpPr>
              <a:spLocks/>
            </p:cNvSpPr>
            <p:nvPr/>
          </p:nvSpPr>
          <p:spPr bwMode="auto">
            <a:xfrm>
              <a:off x="4782" y="3498"/>
              <a:ext cx="114" cy="92"/>
            </a:xfrm>
            <a:custGeom>
              <a:avLst/>
              <a:gdLst>
                <a:gd name="T0" fmla="*/ 57 w 228"/>
                <a:gd name="T1" fmla="*/ 45 h 185"/>
                <a:gd name="T2" fmla="*/ 34 w 228"/>
                <a:gd name="T3" fmla="*/ 22 h 185"/>
                <a:gd name="T4" fmla="*/ 0 w 228"/>
                <a:gd name="T5" fmla="*/ 0 h 185"/>
                <a:gd name="T6" fmla="*/ 31 w 228"/>
                <a:gd name="T7" fmla="*/ 22 h 185"/>
                <a:gd name="T8" fmla="*/ 55 w 228"/>
                <a:gd name="T9" fmla="*/ 46 h 185"/>
                <a:gd name="T10" fmla="*/ 57 w 228"/>
                <a:gd name="T11" fmla="*/ 45 h 185"/>
                <a:gd name="T12" fmla="*/ 57 w 228"/>
                <a:gd name="T13" fmla="*/ 45 h 185"/>
                <a:gd name="T14" fmla="*/ 0 60000 65536"/>
                <a:gd name="T15" fmla="*/ 0 60000 65536"/>
                <a:gd name="T16" fmla="*/ 0 60000 65536"/>
                <a:gd name="T17" fmla="*/ 0 60000 65536"/>
                <a:gd name="T18" fmla="*/ 0 60000 65536"/>
                <a:gd name="T19" fmla="*/ 0 60000 65536"/>
                <a:gd name="T20" fmla="*/ 0 60000 65536"/>
                <a:gd name="T21" fmla="*/ 0 w 228"/>
                <a:gd name="T22" fmla="*/ 0 h 185"/>
                <a:gd name="T23" fmla="*/ 228 w 228"/>
                <a:gd name="T24" fmla="*/ 185 h 18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8" h="185">
                  <a:moveTo>
                    <a:pt x="228" y="183"/>
                  </a:moveTo>
                  <a:lnTo>
                    <a:pt x="133" y="91"/>
                  </a:lnTo>
                  <a:lnTo>
                    <a:pt x="0" y="0"/>
                  </a:lnTo>
                  <a:lnTo>
                    <a:pt x="123" y="91"/>
                  </a:lnTo>
                  <a:lnTo>
                    <a:pt x="218" y="185"/>
                  </a:lnTo>
                  <a:lnTo>
                    <a:pt x="228" y="1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3999" name="Freeform 98">
              <a:extLst>
                <a:ext uri="{FF2B5EF4-FFF2-40B4-BE49-F238E27FC236}">
                  <a16:creationId xmlns:a16="http://schemas.microsoft.com/office/drawing/2014/main" id="{A8443734-160F-4E9D-A688-0CACBE28CBAF}"/>
                </a:ext>
              </a:extLst>
            </p:cNvPr>
            <p:cNvSpPr>
              <a:spLocks/>
            </p:cNvSpPr>
            <p:nvPr/>
          </p:nvSpPr>
          <p:spPr bwMode="auto">
            <a:xfrm>
              <a:off x="4881" y="3615"/>
              <a:ext cx="71" cy="42"/>
            </a:xfrm>
            <a:custGeom>
              <a:avLst/>
              <a:gdLst>
                <a:gd name="T0" fmla="*/ 36 w 142"/>
                <a:gd name="T1" fmla="*/ 17 h 84"/>
                <a:gd name="T2" fmla="*/ 35 w 142"/>
                <a:gd name="T3" fmla="*/ 4 h 84"/>
                <a:gd name="T4" fmla="*/ 31 w 142"/>
                <a:gd name="T5" fmla="*/ 1 h 84"/>
                <a:gd name="T6" fmla="*/ 23 w 142"/>
                <a:gd name="T7" fmla="*/ 0 h 84"/>
                <a:gd name="T8" fmla="*/ 14 w 142"/>
                <a:gd name="T9" fmla="*/ 0 h 84"/>
                <a:gd name="T10" fmla="*/ 0 w 142"/>
                <a:gd name="T11" fmla="*/ 21 h 84"/>
                <a:gd name="T12" fmla="*/ 15 w 142"/>
                <a:gd name="T13" fmla="*/ 6 h 84"/>
                <a:gd name="T14" fmla="*/ 21 w 142"/>
                <a:gd name="T15" fmla="*/ 4 h 84"/>
                <a:gd name="T16" fmla="*/ 9 w 142"/>
                <a:gd name="T17" fmla="*/ 21 h 84"/>
                <a:gd name="T18" fmla="*/ 21 w 142"/>
                <a:gd name="T19" fmla="*/ 13 h 84"/>
                <a:gd name="T20" fmla="*/ 27 w 142"/>
                <a:gd name="T21" fmla="*/ 10 h 84"/>
                <a:gd name="T22" fmla="*/ 31 w 142"/>
                <a:gd name="T23" fmla="*/ 11 h 84"/>
                <a:gd name="T24" fmla="*/ 36 w 142"/>
                <a:gd name="T25" fmla="*/ 17 h 84"/>
                <a:gd name="T26" fmla="*/ 36 w 142"/>
                <a:gd name="T27" fmla="*/ 17 h 8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2"/>
                <a:gd name="T43" fmla="*/ 0 h 84"/>
                <a:gd name="T44" fmla="*/ 142 w 142"/>
                <a:gd name="T45" fmla="*/ 84 h 8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2" h="84">
                  <a:moveTo>
                    <a:pt x="142" y="65"/>
                  </a:moveTo>
                  <a:lnTo>
                    <a:pt x="138" y="15"/>
                  </a:lnTo>
                  <a:lnTo>
                    <a:pt x="121" y="2"/>
                  </a:lnTo>
                  <a:lnTo>
                    <a:pt x="89" y="0"/>
                  </a:lnTo>
                  <a:lnTo>
                    <a:pt x="53" y="0"/>
                  </a:lnTo>
                  <a:lnTo>
                    <a:pt x="0" y="84"/>
                  </a:lnTo>
                  <a:lnTo>
                    <a:pt x="57" y="21"/>
                  </a:lnTo>
                  <a:lnTo>
                    <a:pt x="81" y="13"/>
                  </a:lnTo>
                  <a:lnTo>
                    <a:pt x="36" y="84"/>
                  </a:lnTo>
                  <a:lnTo>
                    <a:pt x="81" y="50"/>
                  </a:lnTo>
                  <a:lnTo>
                    <a:pt x="105" y="39"/>
                  </a:lnTo>
                  <a:lnTo>
                    <a:pt x="123" y="41"/>
                  </a:lnTo>
                  <a:lnTo>
                    <a:pt x="142"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0" name="Freeform 99">
              <a:extLst>
                <a:ext uri="{FF2B5EF4-FFF2-40B4-BE49-F238E27FC236}">
                  <a16:creationId xmlns:a16="http://schemas.microsoft.com/office/drawing/2014/main" id="{3E4DA732-4832-4453-BA04-C243754103B3}"/>
                </a:ext>
              </a:extLst>
            </p:cNvPr>
            <p:cNvSpPr>
              <a:spLocks/>
            </p:cNvSpPr>
            <p:nvPr/>
          </p:nvSpPr>
          <p:spPr bwMode="auto">
            <a:xfrm>
              <a:off x="4550" y="3311"/>
              <a:ext cx="195" cy="165"/>
            </a:xfrm>
            <a:custGeom>
              <a:avLst/>
              <a:gdLst>
                <a:gd name="T0" fmla="*/ 15 w 390"/>
                <a:gd name="T1" fmla="*/ 30 h 330"/>
                <a:gd name="T2" fmla="*/ 30 w 390"/>
                <a:gd name="T3" fmla="*/ 26 h 330"/>
                <a:gd name="T4" fmla="*/ 21 w 390"/>
                <a:gd name="T5" fmla="*/ 32 h 330"/>
                <a:gd name="T6" fmla="*/ 23 w 390"/>
                <a:gd name="T7" fmla="*/ 36 h 330"/>
                <a:gd name="T8" fmla="*/ 38 w 390"/>
                <a:gd name="T9" fmla="*/ 33 h 330"/>
                <a:gd name="T10" fmla="*/ 29 w 390"/>
                <a:gd name="T11" fmla="*/ 40 h 330"/>
                <a:gd name="T12" fmla="*/ 31 w 390"/>
                <a:gd name="T13" fmla="*/ 42 h 330"/>
                <a:gd name="T14" fmla="*/ 45 w 390"/>
                <a:gd name="T15" fmla="*/ 37 h 330"/>
                <a:gd name="T16" fmla="*/ 57 w 390"/>
                <a:gd name="T17" fmla="*/ 39 h 330"/>
                <a:gd name="T18" fmla="*/ 45 w 390"/>
                <a:gd name="T19" fmla="*/ 40 h 330"/>
                <a:gd name="T20" fmla="*/ 34 w 390"/>
                <a:gd name="T21" fmla="*/ 44 h 330"/>
                <a:gd name="T22" fmla="*/ 38 w 390"/>
                <a:gd name="T23" fmla="*/ 47 h 330"/>
                <a:gd name="T24" fmla="*/ 43 w 390"/>
                <a:gd name="T25" fmla="*/ 50 h 330"/>
                <a:gd name="T26" fmla="*/ 48 w 390"/>
                <a:gd name="T27" fmla="*/ 50 h 330"/>
                <a:gd name="T28" fmla="*/ 49 w 390"/>
                <a:gd name="T29" fmla="*/ 53 h 330"/>
                <a:gd name="T30" fmla="*/ 62 w 390"/>
                <a:gd name="T31" fmla="*/ 52 h 330"/>
                <a:gd name="T32" fmla="*/ 55 w 390"/>
                <a:gd name="T33" fmla="*/ 57 h 330"/>
                <a:gd name="T34" fmla="*/ 69 w 390"/>
                <a:gd name="T35" fmla="*/ 67 h 330"/>
                <a:gd name="T36" fmla="*/ 98 w 390"/>
                <a:gd name="T37" fmla="*/ 83 h 330"/>
                <a:gd name="T38" fmla="*/ 69 w 390"/>
                <a:gd name="T39" fmla="*/ 70 h 330"/>
                <a:gd name="T40" fmla="*/ 55 w 390"/>
                <a:gd name="T41" fmla="*/ 61 h 330"/>
                <a:gd name="T42" fmla="*/ 54 w 390"/>
                <a:gd name="T43" fmla="*/ 59 h 330"/>
                <a:gd name="T44" fmla="*/ 47 w 390"/>
                <a:gd name="T45" fmla="*/ 57 h 330"/>
                <a:gd name="T46" fmla="*/ 45 w 390"/>
                <a:gd name="T47" fmla="*/ 53 h 330"/>
                <a:gd name="T48" fmla="*/ 39 w 390"/>
                <a:gd name="T49" fmla="*/ 51 h 330"/>
                <a:gd name="T50" fmla="*/ 34 w 390"/>
                <a:gd name="T51" fmla="*/ 46 h 330"/>
                <a:gd name="T52" fmla="*/ 30 w 390"/>
                <a:gd name="T53" fmla="*/ 44 h 330"/>
                <a:gd name="T54" fmla="*/ 25 w 390"/>
                <a:gd name="T55" fmla="*/ 39 h 330"/>
                <a:gd name="T56" fmla="*/ 19 w 390"/>
                <a:gd name="T57" fmla="*/ 36 h 330"/>
                <a:gd name="T58" fmla="*/ 18 w 390"/>
                <a:gd name="T59" fmla="*/ 33 h 330"/>
                <a:gd name="T60" fmla="*/ 12 w 390"/>
                <a:gd name="T61" fmla="*/ 32 h 330"/>
                <a:gd name="T62" fmla="*/ 11 w 390"/>
                <a:gd name="T63" fmla="*/ 27 h 330"/>
                <a:gd name="T64" fmla="*/ 4 w 390"/>
                <a:gd name="T65" fmla="*/ 20 h 330"/>
                <a:gd name="T66" fmla="*/ 3 w 390"/>
                <a:gd name="T67" fmla="*/ 15 h 330"/>
                <a:gd name="T68" fmla="*/ 0 w 390"/>
                <a:gd name="T69" fmla="*/ 6 h 330"/>
                <a:gd name="T70" fmla="*/ 3 w 390"/>
                <a:gd name="T71" fmla="*/ 0 h 330"/>
                <a:gd name="T72" fmla="*/ 17 w 390"/>
                <a:gd name="T73" fmla="*/ 5 h 330"/>
                <a:gd name="T74" fmla="*/ 4 w 390"/>
                <a:gd name="T75" fmla="*/ 6 h 330"/>
                <a:gd name="T76" fmla="*/ 7 w 390"/>
                <a:gd name="T77" fmla="*/ 11 h 330"/>
                <a:gd name="T78" fmla="*/ 8 w 390"/>
                <a:gd name="T79" fmla="*/ 16 h 330"/>
                <a:gd name="T80" fmla="*/ 23 w 390"/>
                <a:gd name="T81" fmla="*/ 19 h 330"/>
                <a:gd name="T82" fmla="*/ 7 w 390"/>
                <a:gd name="T83" fmla="*/ 19 h 330"/>
                <a:gd name="T84" fmla="*/ 11 w 390"/>
                <a:gd name="T85" fmla="*/ 25 h 330"/>
                <a:gd name="T86" fmla="*/ 15 w 390"/>
                <a:gd name="T87" fmla="*/ 30 h 330"/>
                <a:gd name="T88" fmla="*/ 15 w 390"/>
                <a:gd name="T89" fmla="*/ 30 h 33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90"/>
                <a:gd name="T136" fmla="*/ 0 h 330"/>
                <a:gd name="T137" fmla="*/ 390 w 390"/>
                <a:gd name="T138" fmla="*/ 330 h 33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90" h="330">
                  <a:moveTo>
                    <a:pt x="60" y="120"/>
                  </a:moveTo>
                  <a:lnTo>
                    <a:pt x="120" y="104"/>
                  </a:lnTo>
                  <a:lnTo>
                    <a:pt x="84" y="126"/>
                  </a:lnTo>
                  <a:lnTo>
                    <a:pt x="91" y="142"/>
                  </a:lnTo>
                  <a:lnTo>
                    <a:pt x="152" y="131"/>
                  </a:lnTo>
                  <a:lnTo>
                    <a:pt x="115" y="157"/>
                  </a:lnTo>
                  <a:lnTo>
                    <a:pt x="122" y="168"/>
                  </a:lnTo>
                  <a:lnTo>
                    <a:pt x="178" y="147"/>
                  </a:lnTo>
                  <a:lnTo>
                    <a:pt x="228" y="154"/>
                  </a:lnTo>
                  <a:lnTo>
                    <a:pt x="177" y="157"/>
                  </a:lnTo>
                  <a:lnTo>
                    <a:pt x="135" y="173"/>
                  </a:lnTo>
                  <a:lnTo>
                    <a:pt x="151" y="188"/>
                  </a:lnTo>
                  <a:lnTo>
                    <a:pt x="170" y="197"/>
                  </a:lnTo>
                  <a:lnTo>
                    <a:pt x="190" y="197"/>
                  </a:lnTo>
                  <a:lnTo>
                    <a:pt x="194" y="212"/>
                  </a:lnTo>
                  <a:lnTo>
                    <a:pt x="246" y="207"/>
                  </a:lnTo>
                  <a:lnTo>
                    <a:pt x="217" y="227"/>
                  </a:lnTo>
                  <a:lnTo>
                    <a:pt x="275" y="265"/>
                  </a:lnTo>
                  <a:lnTo>
                    <a:pt x="390" y="330"/>
                  </a:lnTo>
                  <a:lnTo>
                    <a:pt x="275" y="280"/>
                  </a:lnTo>
                  <a:lnTo>
                    <a:pt x="219" y="244"/>
                  </a:lnTo>
                  <a:lnTo>
                    <a:pt x="214" y="233"/>
                  </a:lnTo>
                  <a:lnTo>
                    <a:pt x="188" y="225"/>
                  </a:lnTo>
                  <a:lnTo>
                    <a:pt x="177" y="212"/>
                  </a:lnTo>
                  <a:lnTo>
                    <a:pt x="154" y="204"/>
                  </a:lnTo>
                  <a:lnTo>
                    <a:pt x="135" y="183"/>
                  </a:lnTo>
                  <a:lnTo>
                    <a:pt x="117" y="176"/>
                  </a:lnTo>
                  <a:lnTo>
                    <a:pt x="99" y="155"/>
                  </a:lnTo>
                  <a:lnTo>
                    <a:pt x="76" y="144"/>
                  </a:lnTo>
                  <a:lnTo>
                    <a:pt x="70" y="129"/>
                  </a:lnTo>
                  <a:lnTo>
                    <a:pt x="47" y="126"/>
                  </a:lnTo>
                  <a:lnTo>
                    <a:pt x="42" y="108"/>
                  </a:lnTo>
                  <a:lnTo>
                    <a:pt x="16" y="78"/>
                  </a:lnTo>
                  <a:lnTo>
                    <a:pt x="12" y="60"/>
                  </a:lnTo>
                  <a:lnTo>
                    <a:pt x="0" y="24"/>
                  </a:lnTo>
                  <a:lnTo>
                    <a:pt x="12" y="0"/>
                  </a:lnTo>
                  <a:lnTo>
                    <a:pt x="67" y="18"/>
                  </a:lnTo>
                  <a:lnTo>
                    <a:pt x="13" y="21"/>
                  </a:lnTo>
                  <a:lnTo>
                    <a:pt x="26" y="44"/>
                  </a:lnTo>
                  <a:lnTo>
                    <a:pt x="29" y="63"/>
                  </a:lnTo>
                  <a:lnTo>
                    <a:pt x="92" y="73"/>
                  </a:lnTo>
                  <a:lnTo>
                    <a:pt x="28" y="75"/>
                  </a:lnTo>
                  <a:lnTo>
                    <a:pt x="44" y="97"/>
                  </a:lnTo>
                  <a:lnTo>
                    <a:pt x="60"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1" name="Freeform 100">
              <a:extLst>
                <a:ext uri="{FF2B5EF4-FFF2-40B4-BE49-F238E27FC236}">
                  <a16:creationId xmlns:a16="http://schemas.microsoft.com/office/drawing/2014/main" id="{DFE81080-F053-47F5-BD19-0C1439733C0E}"/>
                </a:ext>
              </a:extLst>
            </p:cNvPr>
            <p:cNvSpPr>
              <a:spLocks/>
            </p:cNvSpPr>
            <p:nvPr/>
          </p:nvSpPr>
          <p:spPr bwMode="auto">
            <a:xfrm>
              <a:off x="4468" y="3272"/>
              <a:ext cx="71" cy="48"/>
            </a:xfrm>
            <a:custGeom>
              <a:avLst/>
              <a:gdLst>
                <a:gd name="T0" fmla="*/ 0 w 141"/>
                <a:gd name="T1" fmla="*/ 1 h 98"/>
                <a:gd name="T2" fmla="*/ 12 w 141"/>
                <a:gd name="T3" fmla="*/ 2 h 98"/>
                <a:gd name="T4" fmla="*/ 29 w 141"/>
                <a:gd name="T5" fmla="*/ 13 h 98"/>
                <a:gd name="T6" fmla="*/ 36 w 141"/>
                <a:gd name="T7" fmla="*/ 24 h 98"/>
                <a:gd name="T8" fmla="*/ 35 w 141"/>
                <a:gd name="T9" fmla="*/ 14 h 98"/>
                <a:gd name="T10" fmla="*/ 21 w 141"/>
                <a:gd name="T11" fmla="*/ 4 h 98"/>
                <a:gd name="T12" fmla="*/ 13 w 141"/>
                <a:gd name="T13" fmla="*/ 0 h 98"/>
                <a:gd name="T14" fmla="*/ 0 w 141"/>
                <a:gd name="T15" fmla="*/ 1 h 98"/>
                <a:gd name="T16" fmla="*/ 0 w 141"/>
                <a:gd name="T17" fmla="*/ 1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1"/>
                <a:gd name="T28" fmla="*/ 0 h 98"/>
                <a:gd name="T29" fmla="*/ 141 w 141"/>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1" h="98">
                  <a:moveTo>
                    <a:pt x="0" y="4"/>
                  </a:moveTo>
                  <a:lnTo>
                    <a:pt x="45" y="10"/>
                  </a:lnTo>
                  <a:lnTo>
                    <a:pt x="113" y="54"/>
                  </a:lnTo>
                  <a:lnTo>
                    <a:pt x="141" y="98"/>
                  </a:lnTo>
                  <a:lnTo>
                    <a:pt x="137" y="60"/>
                  </a:lnTo>
                  <a:lnTo>
                    <a:pt x="82" y="17"/>
                  </a:lnTo>
                  <a:lnTo>
                    <a:pt x="50"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2" name="Freeform 101">
              <a:extLst>
                <a:ext uri="{FF2B5EF4-FFF2-40B4-BE49-F238E27FC236}">
                  <a16:creationId xmlns:a16="http://schemas.microsoft.com/office/drawing/2014/main" id="{0C12DCA5-D98A-4609-8B81-E9B9E5052493}"/>
                </a:ext>
              </a:extLst>
            </p:cNvPr>
            <p:cNvSpPr>
              <a:spLocks/>
            </p:cNvSpPr>
            <p:nvPr/>
          </p:nvSpPr>
          <p:spPr bwMode="auto">
            <a:xfrm>
              <a:off x="4527" y="3294"/>
              <a:ext cx="84" cy="25"/>
            </a:xfrm>
            <a:custGeom>
              <a:avLst/>
              <a:gdLst>
                <a:gd name="T0" fmla="*/ 8 w 167"/>
                <a:gd name="T1" fmla="*/ 7 h 50"/>
                <a:gd name="T2" fmla="*/ 13 w 167"/>
                <a:gd name="T3" fmla="*/ 7 h 50"/>
                <a:gd name="T4" fmla="*/ 18 w 167"/>
                <a:gd name="T5" fmla="*/ 10 h 50"/>
                <a:gd name="T6" fmla="*/ 25 w 167"/>
                <a:gd name="T7" fmla="*/ 9 h 50"/>
                <a:gd name="T8" fmla="*/ 42 w 167"/>
                <a:gd name="T9" fmla="*/ 12 h 50"/>
                <a:gd name="T10" fmla="*/ 21 w 167"/>
                <a:gd name="T11" fmla="*/ 4 h 50"/>
                <a:gd name="T12" fmla="*/ 11 w 167"/>
                <a:gd name="T13" fmla="*/ 4 h 50"/>
                <a:gd name="T14" fmla="*/ 0 w 167"/>
                <a:gd name="T15" fmla="*/ 0 h 50"/>
                <a:gd name="T16" fmla="*/ 6 w 167"/>
                <a:gd name="T17" fmla="*/ 13 h 50"/>
                <a:gd name="T18" fmla="*/ 8 w 167"/>
                <a:gd name="T19" fmla="*/ 7 h 50"/>
                <a:gd name="T20" fmla="*/ 8 w 167"/>
                <a:gd name="T21" fmla="*/ 7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7"/>
                <a:gd name="T34" fmla="*/ 0 h 50"/>
                <a:gd name="T35" fmla="*/ 167 w 167"/>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7" h="50">
                  <a:moveTo>
                    <a:pt x="31" y="26"/>
                  </a:moveTo>
                  <a:lnTo>
                    <a:pt x="52" y="27"/>
                  </a:lnTo>
                  <a:lnTo>
                    <a:pt x="69" y="40"/>
                  </a:lnTo>
                  <a:lnTo>
                    <a:pt x="97" y="35"/>
                  </a:lnTo>
                  <a:lnTo>
                    <a:pt x="167" y="47"/>
                  </a:lnTo>
                  <a:lnTo>
                    <a:pt x="82" y="13"/>
                  </a:lnTo>
                  <a:lnTo>
                    <a:pt x="44" y="13"/>
                  </a:lnTo>
                  <a:lnTo>
                    <a:pt x="0" y="0"/>
                  </a:lnTo>
                  <a:lnTo>
                    <a:pt x="23" y="50"/>
                  </a:lnTo>
                  <a:lnTo>
                    <a:pt x="31"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3" name="Freeform 102">
              <a:extLst>
                <a:ext uri="{FF2B5EF4-FFF2-40B4-BE49-F238E27FC236}">
                  <a16:creationId xmlns:a16="http://schemas.microsoft.com/office/drawing/2014/main" id="{677664EB-DACA-4C54-8F23-AD39C17B3DB6}"/>
                </a:ext>
              </a:extLst>
            </p:cNvPr>
            <p:cNvSpPr>
              <a:spLocks/>
            </p:cNvSpPr>
            <p:nvPr/>
          </p:nvSpPr>
          <p:spPr bwMode="auto">
            <a:xfrm>
              <a:off x="4616" y="3298"/>
              <a:ext cx="47" cy="22"/>
            </a:xfrm>
            <a:custGeom>
              <a:avLst/>
              <a:gdLst>
                <a:gd name="T0" fmla="*/ 6 w 94"/>
                <a:gd name="T1" fmla="*/ 0 h 44"/>
                <a:gd name="T2" fmla="*/ 0 w 94"/>
                <a:gd name="T3" fmla="*/ 11 h 44"/>
                <a:gd name="T4" fmla="*/ 12 w 94"/>
                <a:gd name="T5" fmla="*/ 5 h 44"/>
                <a:gd name="T6" fmla="*/ 24 w 94"/>
                <a:gd name="T7" fmla="*/ 5 h 44"/>
                <a:gd name="T8" fmla="*/ 6 w 94"/>
                <a:gd name="T9" fmla="*/ 0 h 44"/>
                <a:gd name="T10" fmla="*/ 6 w 94"/>
                <a:gd name="T11" fmla="*/ 0 h 44"/>
                <a:gd name="T12" fmla="*/ 0 60000 65536"/>
                <a:gd name="T13" fmla="*/ 0 60000 65536"/>
                <a:gd name="T14" fmla="*/ 0 60000 65536"/>
                <a:gd name="T15" fmla="*/ 0 60000 65536"/>
                <a:gd name="T16" fmla="*/ 0 60000 65536"/>
                <a:gd name="T17" fmla="*/ 0 60000 65536"/>
                <a:gd name="T18" fmla="*/ 0 w 94"/>
                <a:gd name="T19" fmla="*/ 0 h 44"/>
                <a:gd name="T20" fmla="*/ 94 w 94"/>
                <a:gd name="T21" fmla="*/ 44 h 44"/>
              </a:gdLst>
              <a:ahLst/>
              <a:cxnLst>
                <a:cxn ang="T12">
                  <a:pos x="T0" y="T1"/>
                </a:cxn>
                <a:cxn ang="T13">
                  <a:pos x="T2" y="T3"/>
                </a:cxn>
                <a:cxn ang="T14">
                  <a:pos x="T4" y="T5"/>
                </a:cxn>
                <a:cxn ang="T15">
                  <a:pos x="T6" y="T7"/>
                </a:cxn>
                <a:cxn ang="T16">
                  <a:pos x="T8" y="T9"/>
                </a:cxn>
                <a:cxn ang="T17">
                  <a:pos x="T10" y="T11"/>
                </a:cxn>
              </a:cxnLst>
              <a:rect l="T18" t="T19" r="T20" b="T21"/>
              <a:pathLst>
                <a:path w="94" h="44">
                  <a:moveTo>
                    <a:pt x="24" y="0"/>
                  </a:moveTo>
                  <a:lnTo>
                    <a:pt x="0" y="44"/>
                  </a:lnTo>
                  <a:lnTo>
                    <a:pt x="48" y="19"/>
                  </a:lnTo>
                  <a:lnTo>
                    <a:pt x="94" y="18"/>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4" name="Freeform 103">
              <a:extLst>
                <a:ext uri="{FF2B5EF4-FFF2-40B4-BE49-F238E27FC236}">
                  <a16:creationId xmlns:a16="http://schemas.microsoft.com/office/drawing/2014/main" id="{3096C533-4A89-4B5F-87D3-285C560C101D}"/>
                </a:ext>
              </a:extLst>
            </p:cNvPr>
            <p:cNvSpPr>
              <a:spLocks/>
            </p:cNvSpPr>
            <p:nvPr/>
          </p:nvSpPr>
          <p:spPr bwMode="auto">
            <a:xfrm>
              <a:off x="4483" y="3342"/>
              <a:ext cx="67" cy="28"/>
            </a:xfrm>
            <a:custGeom>
              <a:avLst/>
              <a:gdLst>
                <a:gd name="T0" fmla="*/ 28 w 134"/>
                <a:gd name="T1" fmla="*/ 9 h 57"/>
                <a:gd name="T2" fmla="*/ 17 w 134"/>
                <a:gd name="T3" fmla="*/ 10 h 57"/>
                <a:gd name="T4" fmla="*/ 4 w 134"/>
                <a:gd name="T5" fmla="*/ 14 h 57"/>
                <a:gd name="T6" fmla="*/ 19 w 134"/>
                <a:gd name="T7" fmla="*/ 6 h 57"/>
                <a:gd name="T8" fmla="*/ 27 w 134"/>
                <a:gd name="T9" fmla="*/ 5 h 57"/>
                <a:gd name="T10" fmla="*/ 23 w 134"/>
                <a:gd name="T11" fmla="*/ 4 h 57"/>
                <a:gd name="T12" fmla="*/ 10 w 134"/>
                <a:gd name="T13" fmla="*/ 4 h 57"/>
                <a:gd name="T14" fmla="*/ 0 w 134"/>
                <a:gd name="T15" fmla="*/ 3 h 57"/>
                <a:gd name="T16" fmla="*/ 21 w 134"/>
                <a:gd name="T17" fmla="*/ 0 h 57"/>
                <a:gd name="T18" fmla="*/ 28 w 134"/>
                <a:gd name="T19" fmla="*/ 0 h 57"/>
                <a:gd name="T20" fmla="*/ 34 w 134"/>
                <a:gd name="T21" fmla="*/ 11 h 57"/>
                <a:gd name="T22" fmla="*/ 28 w 134"/>
                <a:gd name="T23" fmla="*/ 9 h 57"/>
                <a:gd name="T24" fmla="*/ 28 w 134"/>
                <a:gd name="T25" fmla="*/ 9 h 5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4"/>
                <a:gd name="T40" fmla="*/ 0 h 57"/>
                <a:gd name="T41" fmla="*/ 134 w 134"/>
                <a:gd name="T42" fmla="*/ 57 h 5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4" h="57">
                  <a:moveTo>
                    <a:pt x="110" y="37"/>
                  </a:moveTo>
                  <a:lnTo>
                    <a:pt x="68" y="41"/>
                  </a:lnTo>
                  <a:lnTo>
                    <a:pt x="14" y="57"/>
                  </a:lnTo>
                  <a:lnTo>
                    <a:pt x="74" y="26"/>
                  </a:lnTo>
                  <a:lnTo>
                    <a:pt x="107" y="23"/>
                  </a:lnTo>
                  <a:lnTo>
                    <a:pt x="92" y="16"/>
                  </a:lnTo>
                  <a:lnTo>
                    <a:pt x="39" y="16"/>
                  </a:lnTo>
                  <a:lnTo>
                    <a:pt x="0" y="12"/>
                  </a:lnTo>
                  <a:lnTo>
                    <a:pt x="82" y="3"/>
                  </a:lnTo>
                  <a:lnTo>
                    <a:pt x="110" y="0"/>
                  </a:lnTo>
                  <a:lnTo>
                    <a:pt x="134" y="47"/>
                  </a:lnTo>
                  <a:lnTo>
                    <a:pt x="110"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5" name="Freeform 104">
              <a:extLst>
                <a:ext uri="{FF2B5EF4-FFF2-40B4-BE49-F238E27FC236}">
                  <a16:creationId xmlns:a16="http://schemas.microsoft.com/office/drawing/2014/main" id="{CDE47AAE-AE3A-482E-B79A-CBE1A931F477}"/>
                </a:ext>
              </a:extLst>
            </p:cNvPr>
            <p:cNvSpPr>
              <a:spLocks/>
            </p:cNvSpPr>
            <p:nvPr/>
          </p:nvSpPr>
          <p:spPr bwMode="auto">
            <a:xfrm>
              <a:off x="4659" y="3621"/>
              <a:ext cx="121" cy="48"/>
            </a:xfrm>
            <a:custGeom>
              <a:avLst/>
              <a:gdLst>
                <a:gd name="T0" fmla="*/ 60 w 243"/>
                <a:gd name="T1" fmla="*/ 21 h 96"/>
                <a:gd name="T2" fmla="*/ 52 w 243"/>
                <a:gd name="T3" fmla="*/ 18 h 96"/>
                <a:gd name="T4" fmla="*/ 36 w 243"/>
                <a:gd name="T5" fmla="*/ 11 h 96"/>
                <a:gd name="T6" fmla="*/ 49 w 243"/>
                <a:gd name="T7" fmla="*/ 9 h 96"/>
                <a:gd name="T8" fmla="*/ 29 w 243"/>
                <a:gd name="T9" fmla="*/ 10 h 96"/>
                <a:gd name="T10" fmla="*/ 18 w 243"/>
                <a:gd name="T11" fmla="*/ 6 h 96"/>
                <a:gd name="T12" fmla="*/ 43 w 243"/>
                <a:gd name="T13" fmla="*/ 1 h 96"/>
                <a:gd name="T14" fmla="*/ 17 w 243"/>
                <a:gd name="T15" fmla="*/ 2 h 96"/>
                <a:gd name="T16" fmla="*/ 0 w 243"/>
                <a:gd name="T17" fmla="*/ 0 h 96"/>
                <a:gd name="T18" fmla="*/ 18 w 243"/>
                <a:gd name="T19" fmla="*/ 9 h 96"/>
                <a:gd name="T20" fmla="*/ 37 w 243"/>
                <a:gd name="T21" fmla="*/ 16 h 96"/>
                <a:gd name="T22" fmla="*/ 51 w 243"/>
                <a:gd name="T23" fmla="*/ 21 h 96"/>
                <a:gd name="T24" fmla="*/ 55 w 243"/>
                <a:gd name="T25" fmla="*/ 24 h 96"/>
                <a:gd name="T26" fmla="*/ 60 w 243"/>
                <a:gd name="T27" fmla="*/ 21 h 96"/>
                <a:gd name="T28" fmla="*/ 60 w 243"/>
                <a:gd name="T29" fmla="*/ 21 h 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43"/>
                <a:gd name="T46" fmla="*/ 0 h 96"/>
                <a:gd name="T47" fmla="*/ 243 w 243"/>
                <a:gd name="T48" fmla="*/ 96 h 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43" h="96">
                  <a:moveTo>
                    <a:pt x="243" y="81"/>
                  </a:moveTo>
                  <a:lnTo>
                    <a:pt x="209" y="71"/>
                  </a:lnTo>
                  <a:lnTo>
                    <a:pt x="146" y="44"/>
                  </a:lnTo>
                  <a:lnTo>
                    <a:pt x="196" y="34"/>
                  </a:lnTo>
                  <a:lnTo>
                    <a:pt x="117" y="37"/>
                  </a:lnTo>
                  <a:lnTo>
                    <a:pt x="74" y="24"/>
                  </a:lnTo>
                  <a:lnTo>
                    <a:pt x="172" y="2"/>
                  </a:lnTo>
                  <a:lnTo>
                    <a:pt x="68" y="7"/>
                  </a:lnTo>
                  <a:lnTo>
                    <a:pt x="0" y="0"/>
                  </a:lnTo>
                  <a:lnTo>
                    <a:pt x="74" y="34"/>
                  </a:lnTo>
                  <a:lnTo>
                    <a:pt x="151" y="63"/>
                  </a:lnTo>
                  <a:lnTo>
                    <a:pt x="206" y="84"/>
                  </a:lnTo>
                  <a:lnTo>
                    <a:pt x="220" y="96"/>
                  </a:lnTo>
                  <a:lnTo>
                    <a:pt x="243"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6" name="Freeform 105">
              <a:extLst>
                <a:ext uri="{FF2B5EF4-FFF2-40B4-BE49-F238E27FC236}">
                  <a16:creationId xmlns:a16="http://schemas.microsoft.com/office/drawing/2014/main" id="{2780FEE3-6294-47F6-B3ED-4A6349E2A668}"/>
                </a:ext>
              </a:extLst>
            </p:cNvPr>
            <p:cNvSpPr>
              <a:spLocks/>
            </p:cNvSpPr>
            <p:nvPr/>
          </p:nvSpPr>
          <p:spPr bwMode="auto">
            <a:xfrm>
              <a:off x="4742" y="3784"/>
              <a:ext cx="99" cy="279"/>
            </a:xfrm>
            <a:custGeom>
              <a:avLst/>
              <a:gdLst>
                <a:gd name="T0" fmla="*/ 49 w 199"/>
                <a:gd name="T1" fmla="*/ 0 h 558"/>
                <a:gd name="T2" fmla="*/ 42 w 199"/>
                <a:gd name="T3" fmla="*/ 38 h 558"/>
                <a:gd name="T4" fmla="*/ 32 w 199"/>
                <a:gd name="T5" fmla="*/ 66 h 558"/>
                <a:gd name="T6" fmla="*/ 19 w 199"/>
                <a:gd name="T7" fmla="*/ 109 h 558"/>
                <a:gd name="T8" fmla="*/ 9 w 199"/>
                <a:gd name="T9" fmla="*/ 139 h 558"/>
                <a:gd name="T10" fmla="*/ 0 w 199"/>
                <a:gd name="T11" fmla="*/ 140 h 558"/>
                <a:gd name="T12" fmla="*/ 8 w 199"/>
                <a:gd name="T13" fmla="*/ 134 h 558"/>
                <a:gd name="T14" fmla="*/ 23 w 199"/>
                <a:gd name="T15" fmla="*/ 80 h 558"/>
                <a:gd name="T16" fmla="*/ 38 w 199"/>
                <a:gd name="T17" fmla="*/ 32 h 558"/>
                <a:gd name="T18" fmla="*/ 41 w 199"/>
                <a:gd name="T19" fmla="*/ 9 h 558"/>
                <a:gd name="T20" fmla="*/ 49 w 199"/>
                <a:gd name="T21" fmla="*/ 0 h 558"/>
                <a:gd name="T22" fmla="*/ 49 w 199"/>
                <a:gd name="T23" fmla="*/ 0 h 55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9"/>
                <a:gd name="T37" fmla="*/ 0 h 558"/>
                <a:gd name="T38" fmla="*/ 199 w 199"/>
                <a:gd name="T39" fmla="*/ 558 h 55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9" h="558">
                  <a:moveTo>
                    <a:pt x="199" y="0"/>
                  </a:moveTo>
                  <a:lnTo>
                    <a:pt x="168" y="149"/>
                  </a:lnTo>
                  <a:lnTo>
                    <a:pt x="131" y="262"/>
                  </a:lnTo>
                  <a:lnTo>
                    <a:pt x="77" y="436"/>
                  </a:lnTo>
                  <a:lnTo>
                    <a:pt x="39" y="556"/>
                  </a:lnTo>
                  <a:lnTo>
                    <a:pt x="0" y="558"/>
                  </a:lnTo>
                  <a:lnTo>
                    <a:pt x="34" y="535"/>
                  </a:lnTo>
                  <a:lnTo>
                    <a:pt x="94" y="318"/>
                  </a:lnTo>
                  <a:lnTo>
                    <a:pt x="152" y="126"/>
                  </a:lnTo>
                  <a:lnTo>
                    <a:pt x="166" y="35"/>
                  </a:lnTo>
                  <a:lnTo>
                    <a:pt x="19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7" name="Freeform 106">
              <a:extLst>
                <a:ext uri="{FF2B5EF4-FFF2-40B4-BE49-F238E27FC236}">
                  <a16:creationId xmlns:a16="http://schemas.microsoft.com/office/drawing/2014/main" id="{ABD40FBE-5BE5-4C24-BB45-08CD05827B91}"/>
                </a:ext>
              </a:extLst>
            </p:cNvPr>
            <p:cNvSpPr>
              <a:spLocks/>
            </p:cNvSpPr>
            <p:nvPr/>
          </p:nvSpPr>
          <p:spPr bwMode="auto">
            <a:xfrm>
              <a:off x="4620" y="4076"/>
              <a:ext cx="280" cy="180"/>
            </a:xfrm>
            <a:custGeom>
              <a:avLst/>
              <a:gdLst>
                <a:gd name="T0" fmla="*/ 4 w 562"/>
                <a:gd name="T1" fmla="*/ 36 h 359"/>
                <a:gd name="T2" fmla="*/ 2 w 562"/>
                <a:gd name="T3" fmla="*/ 42 h 359"/>
                <a:gd name="T4" fmla="*/ 2 w 562"/>
                <a:gd name="T5" fmla="*/ 53 h 359"/>
                <a:gd name="T6" fmla="*/ 0 w 562"/>
                <a:gd name="T7" fmla="*/ 63 h 359"/>
                <a:gd name="T8" fmla="*/ 1 w 562"/>
                <a:gd name="T9" fmla="*/ 78 h 359"/>
                <a:gd name="T10" fmla="*/ 7 w 562"/>
                <a:gd name="T11" fmla="*/ 83 h 359"/>
                <a:gd name="T12" fmla="*/ 28 w 562"/>
                <a:gd name="T13" fmla="*/ 83 h 359"/>
                <a:gd name="T14" fmla="*/ 47 w 562"/>
                <a:gd name="T15" fmla="*/ 82 h 359"/>
                <a:gd name="T16" fmla="*/ 71 w 562"/>
                <a:gd name="T17" fmla="*/ 88 h 359"/>
                <a:gd name="T18" fmla="*/ 98 w 562"/>
                <a:gd name="T19" fmla="*/ 90 h 359"/>
                <a:gd name="T20" fmla="*/ 128 w 562"/>
                <a:gd name="T21" fmla="*/ 90 h 359"/>
                <a:gd name="T22" fmla="*/ 140 w 562"/>
                <a:gd name="T23" fmla="*/ 83 h 359"/>
                <a:gd name="T24" fmla="*/ 140 w 562"/>
                <a:gd name="T25" fmla="*/ 77 h 359"/>
                <a:gd name="T26" fmla="*/ 135 w 562"/>
                <a:gd name="T27" fmla="*/ 82 h 359"/>
                <a:gd name="T28" fmla="*/ 134 w 562"/>
                <a:gd name="T29" fmla="*/ 78 h 359"/>
                <a:gd name="T30" fmla="*/ 120 w 562"/>
                <a:gd name="T31" fmla="*/ 80 h 359"/>
                <a:gd name="T32" fmla="*/ 102 w 562"/>
                <a:gd name="T33" fmla="*/ 78 h 359"/>
                <a:gd name="T34" fmla="*/ 86 w 562"/>
                <a:gd name="T35" fmla="*/ 80 h 359"/>
                <a:gd name="T36" fmla="*/ 66 w 562"/>
                <a:gd name="T37" fmla="*/ 80 h 359"/>
                <a:gd name="T38" fmla="*/ 51 w 562"/>
                <a:gd name="T39" fmla="*/ 75 h 359"/>
                <a:gd name="T40" fmla="*/ 26 w 562"/>
                <a:gd name="T41" fmla="*/ 76 h 359"/>
                <a:gd name="T42" fmla="*/ 7 w 562"/>
                <a:gd name="T43" fmla="*/ 75 h 359"/>
                <a:gd name="T44" fmla="*/ 3 w 562"/>
                <a:gd name="T45" fmla="*/ 64 h 359"/>
                <a:gd name="T46" fmla="*/ 5 w 562"/>
                <a:gd name="T47" fmla="*/ 54 h 359"/>
                <a:gd name="T48" fmla="*/ 14 w 562"/>
                <a:gd name="T49" fmla="*/ 63 h 359"/>
                <a:gd name="T50" fmla="*/ 38 w 562"/>
                <a:gd name="T51" fmla="*/ 63 h 359"/>
                <a:gd name="T52" fmla="*/ 15 w 562"/>
                <a:gd name="T53" fmla="*/ 52 h 359"/>
                <a:gd name="T54" fmla="*/ 6 w 562"/>
                <a:gd name="T55" fmla="*/ 45 h 359"/>
                <a:gd name="T56" fmla="*/ 8 w 562"/>
                <a:gd name="T57" fmla="*/ 39 h 359"/>
                <a:gd name="T58" fmla="*/ 23 w 562"/>
                <a:gd name="T59" fmla="*/ 50 h 359"/>
                <a:gd name="T60" fmla="*/ 39 w 562"/>
                <a:gd name="T61" fmla="*/ 54 h 359"/>
                <a:gd name="T62" fmla="*/ 58 w 562"/>
                <a:gd name="T63" fmla="*/ 54 h 359"/>
                <a:gd name="T64" fmla="*/ 47 w 562"/>
                <a:gd name="T65" fmla="*/ 59 h 359"/>
                <a:gd name="T66" fmla="*/ 69 w 562"/>
                <a:gd name="T67" fmla="*/ 72 h 359"/>
                <a:gd name="T68" fmla="*/ 73 w 562"/>
                <a:gd name="T69" fmla="*/ 68 h 359"/>
                <a:gd name="T70" fmla="*/ 62 w 562"/>
                <a:gd name="T71" fmla="*/ 61 h 359"/>
                <a:gd name="T72" fmla="*/ 74 w 562"/>
                <a:gd name="T73" fmla="*/ 59 h 359"/>
                <a:gd name="T74" fmla="*/ 78 w 562"/>
                <a:gd name="T75" fmla="*/ 65 h 359"/>
                <a:gd name="T76" fmla="*/ 87 w 562"/>
                <a:gd name="T77" fmla="*/ 69 h 359"/>
                <a:gd name="T78" fmla="*/ 84 w 562"/>
                <a:gd name="T79" fmla="*/ 61 h 359"/>
                <a:gd name="T80" fmla="*/ 69 w 562"/>
                <a:gd name="T81" fmla="*/ 47 h 359"/>
                <a:gd name="T82" fmla="*/ 65 w 562"/>
                <a:gd name="T83" fmla="*/ 36 h 359"/>
                <a:gd name="T84" fmla="*/ 75 w 562"/>
                <a:gd name="T85" fmla="*/ 33 h 359"/>
                <a:gd name="T86" fmla="*/ 67 w 562"/>
                <a:gd name="T87" fmla="*/ 31 h 359"/>
                <a:gd name="T88" fmla="*/ 58 w 562"/>
                <a:gd name="T89" fmla="*/ 33 h 359"/>
                <a:gd name="T90" fmla="*/ 63 w 562"/>
                <a:gd name="T91" fmla="*/ 42 h 359"/>
                <a:gd name="T92" fmla="*/ 45 w 562"/>
                <a:gd name="T93" fmla="*/ 48 h 359"/>
                <a:gd name="T94" fmla="*/ 29 w 562"/>
                <a:gd name="T95" fmla="*/ 45 h 359"/>
                <a:gd name="T96" fmla="*/ 30 w 562"/>
                <a:gd name="T97" fmla="*/ 24 h 359"/>
                <a:gd name="T98" fmla="*/ 24 w 562"/>
                <a:gd name="T99" fmla="*/ 25 h 359"/>
                <a:gd name="T100" fmla="*/ 20 w 562"/>
                <a:gd name="T101" fmla="*/ 42 h 359"/>
                <a:gd name="T102" fmla="*/ 18 w 562"/>
                <a:gd name="T103" fmla="*/ 35 h 359"/>
                <a:gd name="T104" fmla="*/ 18 w 562"/>
                <a:gd name="T105" fmla="*/ 24 h 359"/>
                <a:gd name="T106" fmla="*/ 17 w 562"/>
                <a:gd name="T107" fmla="*/ 3 h 359"/>
                <a:gd name="T108" fmla="*/ 13 w 562"/>
                <a:gd name="T109" fmla="*/ 0 h 359"/>
                <a:gd name="T110" fmla="*/ 13 w 562"/>
                <a:gd name="T111" fmla="*/ 13 h 359"/>
                <a:gd name="T112" fmla="*/ 14 w 562"/>
                <a:gd name="T113" fmla="*/ 25 h 359"/>
                <a:gd name="T114" fmla="*/ 7 w 562"/>
                <a:gd name="T115" fmla="*/ 28 h 359"/>
                <a:gd name="T116" fmla="*/ 4 w 562"/>
                <a:gd name="T117" fmla="*/ 36 h 359"/>
                <a:gd name="T118" fmla="*/ 4 w 562"/>
                <a:gd name="T119" fmla="*/ 36 h 3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62"/>
                <a:gd name="T181" fmla="*/ 0 h 359"/>
                <a:gd name="T182" fmla="*/ 562 w 562"/>
                <a:gd name="T183" fmla="*/ 359 h 3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62" h="359">
                  <a:moveTo>
                    <a:pt x="18" y="144"/>
                  </a:moveTo>
                  <a:lnTo>
                    <a:pt x="8" y="166"/>
                  </a:lnTo>
                  <a:lnTo>
                    <a:pt x="10" y="210"/>
                  </a:lnTo>
                  <a:lnTo>
                    <a:pt x="0" y="252"/>
                  </a:lnTo>
                  <a:lnTo>
                    <a:pt x="4" y="312"/>
                  </a:lnTo>
                  <a:lnTo>
                    <a:pt x="29" y="330"/>
                  </a:lnTo>
                  <a:lnTo>
                    <a:pt x="115" y="330"/>
                  </a:lnTo>
                  <a:lnTo>
                    <a:pt x="190" y="326"/>
                  </a:lnTo>
                  <a:lnTo>
                    <a:pt x="287" y="349"/>
                  </a:lnTo>
                  <a:lnTo>
                    <a:pt x="394" y="359"/>
                  </a:lnTo>
                  <a:lnTo>
                    <a:pt x="515" y="359"/>
                  </a:lnTo>
                  <a:lnTo>
                    <a:pt x="562" y="330"/>
                  </a:lnTo>
                  <a:lnTo>
                    <a:pt x="562" y="305"/>
                  </a:lnTo>
                  <a:lnTo>
                    <a:pt x="544" y="325"/>
                  </a:lnTo>
                  <a:lnTo>
                    <a:pt x="538" y="312"/>
                  </a:lnTo>
                  <a:lnTo>
                    <a:pt x="484" y="320"/>
                  </a:lnTo>
                  <a:lnTo>
                    <a:pt x="411" y="312"/>
                  </a:lnTo>
                  <a:lnTo>
                    <a:pt x="347" y="318"/>
                  </a:lnTo>
                  <a:lnTo>
                    <a:pt x="264" y="317"/>
                  </a:lnTo>
                  <a:lnTo>
                    <a:pt x="207" y="300"/>
                  </a:lnTo>
                  <a:lnTo>
                    <a:pt x="106" y="302"/>
                  </a:lnTo>
                  <a:lnTo>
                    <a:pt x="29" y="297"/>
                  </a:lnTo>
                  <a:lnTo>
                    <a:pt x="12" y="255"/>
                  </a:lnTo>
                  <a:lnTo>
                    <a:pt x="20" y="213"/>
                  </a:lnTo>
                  <a:lnTo>
                    <a:pt x="59" y="252"/>
                  </a:lnTo>
                  <a:lnTo>
                    <a:pt x="154" y="252"/>
                  </a:lnTo>
                  <a:lnTo>
                    <a:pt x="62" y="207"/>
                  </a:lnTo>
                  <a:lnTo>
                    <a:pt x="25" y="178"/>
                  </a:lnTo>
                  <a:lnTo>
                    <a:pt x="33" y="155"/>
                  </a:lnTo>
                  <a:lnTo>
                    <a:pt x="93" y="200"/>
                  </a:lnTo>
                  <a:lnTo>
                    <a:pt x="156" y="213"/>
                  </a:lnTo>
                  <a:lnTo>
                    <a:pt x="233" y="215"/>
                  </a:lnTo>
                  <a:lnTo>
                    <a:pt x="190" y="233"/>
                  </a:lnTo>
                  <a:lnTo>
                    <a:pt x="279" y="287"/>
                  </a:lnTo>
                  <a:lnTo>
                    <a:pt x="295" y="271"/>
                  </a:lnTo>
                  <a:lnTo>
                    <a:pt x="250" y="242"/>
                  </a:lnTo>
                  <a:lnTo>
                    <a:pt x="300" y="234"/>
                  </a:lnTo>
                  <a:lnTo>
                    <a:pt x="314" y="258"/>
                  </a:lnTo>
                  <a:lnTo>
                    <a:pt x="350" y="275"/>
                  </a:lnTo>
                  <a:lnTo>
                    <a:pt x="339" y="241"/>
                  </a:lnTo>
                  <a:lnTo>
                    <a:pt x="277" y="187"/>
                  </a:lnTo>
                  <a:lnTo>
                    <a:pt x="263" y="144"/>
                  </a:lnTo>
                  <a:lnTo>
                    <a:pt x="301" y="131"/>
                  </a:lnTo>
                  <a:lnTo>
                    <a:pt x="269" y="121"/>
                  </a:lnTo>
                  <a:lnTo>
                    <a:pt x="232" y="129"/>
                  </a:lnTo>
                  <a:lnTo>
                    <a:pt x="254" y="166"/>
                  </a:lnTo>
                  <a:lnTo>
                    <a:pt x="183" y="190"/>
                  </a:lnTo>
                  <a:lnTo>
                    <a:pt x="118" y="178"/>
                  </a:lnTo>
                  <a:lnTo>
                    <a:pt x="123" y="95"/>
                  </a:lnTo>
                  <a:lnTo>
                    <a:pt x="99" y="98"/>
                  </a:lnTo>
                  <a:lnTo>
                    <a:pt x="83" y="165"/>
                  </a:lnTo>
                  <a:lnTo>
                    <a:pt x="72" y="137"/>
                  </a:lnTo>
                  <a:lnTo>
                    <a:pt x="72" y="93"/>
                  </a:lnTo>
                  <a:lnTo>
                    <a:pt x="70" y="11"/>
                  </a:lnTo>
                  <a:lnTo>
                    <a:pt x="55" y="0"/>
                  </a:lnTo>
                  <a:lnTo>
                    <a:pt x="52" y="50"/>
                  </a:lnTo>
                  <a:lnTo>
                    <a:pt x="59" y="100"/>
                  </a:lnTo>
                  <a:lnTo>
                    <a:pt x="28" y="110"/>
                  </a:lnTo>
                  <a:lnTo>
                    <a:pt x="18" y="1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8" name="Freeform 107">
              <a:extLst>
                <a:ext uri="{FF2B5EF4-FFF2-40B4-BE49-F238E27FC236}">
                  <a16:creationId xmlns:a16="http://schemas.microsoft.com/office/drawing/2014/main" id="{56DBF4BB-27CE-4EDC-9D4F-D91D2750EB82}"/>
                </a:ext>
              </a:extLst>
            </p:cNvPr>
            <p:cNvSpPr>
              <a:spLocks/>
            </p:cNvSpPr>
            <p:nvPr/>
          </p:nvSpPr>
          <p:spPr bwMode="auto">
            <a:xfrm>
              <a:off x="4672" y="4136"/>
              <a:ext cx="75" cy="40"/>
            </a:xfrm>
            <a:custGeom>
              <a:avLst/>
              <a:gdLst>
                <a:gd name="T0" fmla="*/ 0 w 148"/>
                <a:gd name="T1" fmla="*/ 17 h 80"/>
                <a:gd name="T2" fmla="*/ 16 w 148"/>
                <a:gd name="T3" fmla="*/ 11 h 80"/>
                <a:gd name="T4" fmla="*/ 28 w 148"/>
                <a:gd name="T5" fmla="*/ 3 h 80"/>
                <a:gd name="T6" fmla="*/ 32 w 148"/>
                <a:gd name="T7" fmla="*/ 0 h 80"/>
                <a:gd name="T8" fmla="*/ 38 w 148"/>
                <a:gd name="T9" fmla="*/ 3 h 80"/>
                <a:gd name="T10" fmla="*/ 32 w 148"/>
                <a:gd name="T11" fmla="*/ 6 h 80"/>
                <a:gd name="T12" fmla="*/ 22 w 148"/>
                <a:gd name="T13" fmla="*/ 12 h 80"/>
                <a:gd name="T14" fmla="*/ 19 w 148"/>
                <a:gd name="T15" fmla="*/ 16 h 80"/>
                <a:gd name="T16" fmla="*/ 21 w 148"/>
                <a:gd name="T17" fmla="*/ 19 h 80"/>
                <a:gd name="T18" fmla="*/ 14 w 148"/>
                <a:gd name="T19" fmla="*/ 20 h 80"/>
                <a:gd name="T20" fmla="*/ 0 w 148"/>
                <a:gd name="T21" fmla="*/ 17 h 80"/>
                <a:gd name="T22" fmla="*/ 0 w 148"/>
                <a:gd name="T23" fmla="*/ 17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
                <a:gd name="T37" fmla="*/ 0 h 80"/>
                <a:gd name="T38" fmla="*/ 148 w 148"/>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 h="80">
                  <a:moveTo>
                    <a:pt x="0" y="65"/>
                  </a:moveTo>
                  <a:lnTo>
                    <a:pt x="61" y="42"/>
                  </a:lnTo>
                  <a:lnTo>
                    <a:pt x="110" y="10"/>
                  </a:lnTo>
                  <a:lnTo>
                    <a:pt x="127" y="0"/>
                  </a:lnTo>
                  <a:lnTo>
                    <a:pt x="148" y="10"/>
                  </a:lnTo>
                  <a:lnTo>
                    <a:pt x="124" y="23"/>
                  </a:lnTo>
                  <a:lnTo>
                    <a:pt x="84" y="46"/>
                  </a:lnTo>
                  <a:lnTo>
                    <a:pt x="74" y="63"/>
                  </a:lnTo>
                  <a:lnTo>
                    <a:pt x="80" y="76"/>
                  </a:lnTo>
                  <a:lnTo>
                    <a:pt x="56" y="80"/>
                  </a:lnTo>
                  <a:lnTo>
                    <a:pt x="0"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09" name="Freeform 108">
              <a:extLst>
                <a:ext uri="{FF2B5EF4-FFF2-40B4-BE49-F238E27FC236}">
                  <a16:creationId xmlns:a16="http://schemas.microsoft.com/office/drawing/2014/main" id="{B93027C0-AA94-4B29-A021-E953B0D5BDBB}"/>
                </a:ext>
              </a:extLst>
            </p:cNvPr>
            <p:cNvSpPr>
              <a:spLocks/>
            </p:cNvSpPr>
            <p:nvPr/>
          </p:nvSpPr>
          <p:spPr bwMode="auto">
            <a:xfrm>
              <a:off x="4647" y="4106"/>
              <a:ext cx="85" cy="28"/>
            </a:xfrm>
            <a:custGeom>
              <a:avLst/>
              <a:gdLst>
                <a:gd name="T0" fmla="*/ 2 w 170"/>
                <a:gd name="T1" fmla="*/ 7 h 55"/>
                <a:gd name="T2" fmla="*/ 13 w 170"/>
                <a:gd name="T3" fmla="*/ 14 h 55"/>
                <a:gd name="T4" fmla="*/ 18 w 170"/>
                <a:gd name="T5" fmla="*/ 14 h 55"/>
                <a:gd name="T6" fmla="*/ 43 w 170"/>
                <a:gd name="T7" fmla="*/ 9 h 55"/>
                <a:gd name="T8" fmla="*/ 40 w 170"/>
                <a:gd name="T9" fmla="*/ 7 h 55"/>
                <a:gd name="T10" fmla="*/ 24 w 170"/>
                <a:gd name="T11" fmla="*/ 9 h 55"/>
                <a:gd name="T12" fmla="*/ 13 w 170"/>
                <a:gd name="T13" fmla="*/ 10 h 55"/>
                <a:gd name="T14" fmla="*/ 9 w 170"/>
                <a:gd name="T15" fmla="*/ 7 h 55"/>
                <a:gd name="T16" fmla="*/ 0 w 170"/>
                <a:gd name="T17" fmla="*/ 0 h 55"/>
                <a:gd name="T18" fmla="*/ 2 w 170"/>
                <a:gd name="T19" fmla="*/ 7 h 55"/>
                <a:gd name="T20" fmla="*/ 2 w 170"/>
                <a:gd name="T21" fmla="*/ 7 h 5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0"/>
                <a:gd name="T34" fmla="*/ 0 h 55"/>
                <a:gd name="T35" fmla="*/ 170 w 170"/>
                <a:gd name="T36" fmla="*/ 55 h 5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0" h="55">
                  <a:moveTo>
                    <a:pt x="5" y="25"/>
                  </a:moveTo>
                  <a:lnTo>
                    <a:pt x="49" y="55"/>
                  </a:lnTo>
                  <a:lnTo>
                    <a:pt x="70" y="55"/>
                  </a:lnTo>
                  <a:lnTo>
                    <a:pt x="170" y="34"/>
                  </a:lnTo>
                  <a:lnTo>
                    <a:pt x="159" y="25"/>
                  </a:lnTo>
                  <a:lnTo>
                    <a:pt x="94" y="36"/>
                  </a:lnTo>
                  <a:lnTo>
                    <a:pt x="51" y="38"/>
                  </a:lnTo>
                  <a:lnTo>
                    <a:pt x="34" y="28"/>
                  </a:lnTo>
                  <a:lnTo>
                    <a:pt x="0" y="0"/>
                  </a:lnTo>
                  <a:lnTo>
                    <a:pt x="5"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0" name="Freeform 109">
              <a:extLst>
                <a:ext uri="{FF2B5EF4-FFF2-40B4-BE49-F238E27FC236}">
                  <a16:creationId xmlns:a16="http://schemas.microsoft.com/office/drawing/2014/main" id="{FFC24FC6-C8DA-4592-972D-FED34B5C7682}"/>
                </a:ext>
              </a:extLst>
            </p:cNvPr>
            <p:cNvSpPr>
              <a:spLocks/>
            </p:cNvSpPr>
            <p:nvPr/>
          </p:nvSpPr>
          <p:spPr bwMode="auto">
            <a:xfrm>
              <a:off x="4736" y="4127"/>
              <a:ext cx="155" cy="104"/>
            </a:xfrm>
            <a:custGeom>
              <a:avLst/>
              <a:gdLst>
                <a:gd name="T0" fmla="*/ 26 w 309"/>
                <a:gd name="T1" fmla="*/ 4 h 207"/>
                <a:gd name="T2" fmla="*/ 33 w 309"/>
                <a:gd name="T3" fmla="*/ 7 h 207"/>
                <a:gd name="T4" fmla="*/ 36 w 309"/>
                <a:gd name="T5" fmla="*/ 12 h 207"/>
                <a:gd name="T6" fmla="*/ 49 w 309"/>
                <a:gd name="T7" fmla="*/ 25 h 207"/>
                <a:gd name="T8" fmla="*/ 54 w 309"/>
                <a:gd name="T9" fmla="*/ 33 h 207"/>
                <a:gd name="T10" fmla="*/ 54 w 309"/>
                <a:gd name="T11" fmla="*/ 37 h 207"/>
                <a:gd name="T12" fmla="*/ 42 w 309"/>
                <a:gd name="T13" fmla="*/ 37 h 207"/>
                <a:gd name="T14" fmla="*/ 37 w 309"/>
                <a:gd name="T15" fmla="*/ 32 h 207"/>
                <a:gd name="T16" fmla="*/ 41 w 309"/>
                <a:gd name="T17" fmla="*/ 30 h 207"/>
                <a:gd name="T18" fmla="*/ 36 w 309"/>
                <a:gd name="T19" fmla="*/ 27 h 207"/>
                <a:gd name="T20" fmla="*/ 34 w 309"/>
                <a:gd name="T21" fmla="*/ 30 h 207"/>
                <a:gd name="T22" fmla="*/ 26 w 309"/>
                <a:gd name="T23" fmla="*/ 30 h 207"/>
                <a:gd name="T24" fmla="*/ 31 w 309"/>
                <a:gd name="T25" fmla="*/ 35 h 207"/>
                <a:gd name="T26" fmla="*/ 35 w 309"/>
                <a:gd name="T27" fmla="*/ 40 h 207"/>
                <a:gd name="T28" fmla="*/ 34 w 309"/>
                <a:gd name="T29" fmla="*/ 42 h 207"/>
                <a:gd name="T30" fmla="*/ 26 w 309"/>
                <a:gd name="T31" fmla="*/ 39 h 207"/>
                <a:gd name="T32" fmla="*/ 19 w 309"/>
                <a:gd name="T33" fmla="*/ 33 h 207"/>
                <a:gd name="T34" fmla="*/ 10 w 309"/>
                <a:gd name="T35" fmla="*/ 43 h 207"/>
                <a:gd name="T36" fmla="*/ 7 w 309"/>
                <a:gd name="T37" fmla="*/ 47 h 207"/>
                <a:gd name="T38" fmla="*/ 0 w 309"/>
                <a:gd name="T39" fmla="*/ 49 h 207"/>
                <a:gd name="T40" fmla="*/ 12 w 309"/>
                <a:gd name="T41" fmla="*/ 51 h 207"/>
                <a:gd name="T42" fmla="*/ 29 w 309"/>
                <a:gd name="T43" fmla="*/ 51 h 207"/>
                <a:gd name="T44" fmla="*/ 38 w 309"/>
                <a:gd name="T45" fmla="*/ 50 h 207"/>
                <a:gd name="T46" fmla="*/ 51 w 309"/>
                <a:gd name="T47" fmla="*/ 51 h 207"/>
                <a:gd name="T48" fmla="*/ 62 w 309"/>
                <a:gd name="T49" fmla="*/ 52 h 207"/>
                <a:gd name="T50" fmla="*/ 72 w 309"/>
                <a:gd name="T51" fmla="*/ 52 h 207"/>
                <a:gd name="T52" fmla="*/ 78 w 309"/>
                <a:gd name="T53" fmla="*/ 50 h 207"/>
                <a:gd name="T54" fmla="*/ 65 w 309"/>
                <a:gd name="T55" fmla="*/ 45 h 207"/>
                <a:gd name="T56" fmla="*/ 52 w 309"/>
                <a:gd name="T57" fmla="*/ 45 h 207"/>
                <a:gd name="T58" fmla="*/ 39 w 309"/>
                <a:gd name="T59" fmla="*/ 44 h 207"/>
                <a:gd name="T60" fmla="*/ 46 w 309"/>
                <a:gd name="T61" fmla="*/ 39 h 207"/>
                <a:gd name="T62" fmla="*/ 58 w 309"/>
                <a:gd name="T63" fmla="*/ 39 h 207"/>
                <a:gd name="T64" fmla="*/ 57 w 309"/>
                <a:gd name="T65" fmla="*/ 31 h 207"/>
                <a:gd name="T66" fmla="*/ 49 w 309"/>
                <a:gd name="T67" fmla="*/ 21 h 207"/>
                <a:gd name="T68" fmla="*/ 38 w 309"/>
                <a:gd name="T69" fmla="*/ 11 h 207"/>
                <a:gd name="T70" fmla="*/ 34 w 309"/>
                <a:gd name="T71" fmla="*/ 4 h 207"/>
                <a:gd name="T72" fmla="*/ 26 w 309"/>
                <a:gd name="T73" fmla="*/ 0 h 207"/>
                <a:gd name="T74" fmla="*/ 26 w 309"/>
                <a:gd name="T75" fmla="*/ 4 h 207"/>
                <a:gd name="T76" fmla="*/ 26 w 309"/>
                <a:gd name="T77" fmla="*/ 4 h 2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09"/>
                <a:gd name="T118" fmla="*/ 0 h 207"/>
                <a:gd name="T119" fmla="*/ 309 w 309"/>
                <a:gd name="T120" fmla="*/ 207 h 2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09" h="207">
                  <a:moveTo>
                    <a:pt x="102" y="14"/>
                  </a:moveTo>
                  <a:lnTo>
                    <a:pt x="131" y="25"/>
                  </a:lnTo>
                  <a:lnTo>
                    <a:pt x="141" y="46"/>
                  </a:lnTo>
                  <a:lnTo>
                    <a:pt x="193" y="98"/>
                  </a:lnTo>
                  <a:lnTo>
                    <a:pt x="214" y="132"/>
                  </a:lnTo>
                  <a:lnTo>
                    <a:pt x="216" y="145"/>
                  </a:lnTo>
                  <a:lnTo>
                    <a:pt x="165" y="145"/>
                  </a:lnTo>
                  <a:lnTo>
                    <a:pt x="146" y="127"/>
                  </a:lnTo>
                  <a:lnTo>
                    <a:pt x="161" y="118"/>
                  </a:lnTo>
                  <a:lnTo>
                    <a:pt x="144" y="108"/>
                  </a:lnTo>
                  <a:lnTo>
                    <a:pt x="136" y="118"/>
                  </a:lnTo>
                  <a:lnTo>
                    <a:pt x="101" y="118"/>
                  </a:lnTo>
                  <a:lnTo>
                    <a:pt x="123" y="137"/>
                  </a:lnTo>
                  <a:lnTo>
                    <a:pt x="138" y="158"/>
                  </a:lnTo>
                  <a:lnTo>
                    <a:pt x="135" y="168"/>
                  </a:lnTo>
                  <a:lnTo>
                    <a:pt x="101" y="156"/>
                  </a:lnTo>
                  <a:lnTo>
                    <a:pt x="75" y="132"/>
                  </a:lnTo>
                  <a:lnTo>
                    <a:pt x="38" y="171"/>
                  </a:lnTo>
                  <a:lnTo>
                    <a:pt x="25" y="185"/>
                  </a:lnTo>
                  <a:lnTo>
                    <a:pt x="0" y="195"/>
                  </a:lnTo>
                  <a:lnTo>
                    <a:pt x="46" y="203"/>
                  </a:lnTo>
                  <a:lnTo>
                    <a:pt x="114" y="202"/>
                  </a:lnTo>
                  <a:lnTo>
                    <a:pt x="152" y="200"/>
                  </a:lnTo>
                  <a:lnTo>
                    <a:pt x="201" y="203"/>
                  </a:lnTo>
                  <a:lnTo>
                    <a:pt x="246" y="207"/>
                  </a:lnTo>
                  <a:lnTo>
                    <a:pt x="285" y="207"/>
                  </a:lnTo>
                  <a:lnTo>
                    <a:pt x="309" y="198"/>
                  </a:lnTo>
                  <a:lnTo>
                    <a:pt x="258" y="177"/>
                  </a:lnTo>
                  <a:lnTo>
                    <a:pt x="206" y="179"/>
                  </a:lnTo>
                  <a:lnTo>
                    <a:pt x="156" y="173"/>
                  </a:lnTo>
                  <a:lnTo>
                    <a:pt x="183" y="153"/>
                  </a:lnTo>
                  <a:lnTo>
                    <a:pt x="230" y="153"/>
                  </a:lnTo>
                  <a:lnTo>
                    <a:pt x="225" y="121"/>
                  </a:lnTo>
                  <a:lnTo>
                    <a:pt x="196" y="82"/>
                  </a:lnTo>
                  <a:lnTo>
                    <a:pt x="151" y="43"/>
                  </a:lnTo>
                  <a:lnTo>
                    <a:pt x="133" y="16"/>
                  </a:lnTo>
                  <a:lnTo>
                    <a:pt x="102" y="0"/>
                  </a:lnTo>
                  <a:lnTo>
                    <a:pt x="102"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1" name="Freeform 110">
              <a:extLst>
                <a:ext uri="{FF2B5EF4-FFF2-40B4-BE49-F238E27FC236}">
                  <a16:creationId xmlns:a16="http://schemas.microsoft.com/office/drawing/2014/main" id="{1FF8565F-0BB2-41A3-97EA-7DAD2D5C82DE}"/>
                </a:ext>
              </a:extLst>
            </p:cNvPr>
            <p:cNvSpPr>
              <a:spLocks/>
            </p:cNvSpPr>
            <p:nvPr/>
          </p:nvSpPr>
          <p:spPr bwMode="auto">
            <a:xfrm>
              <a:off x="4765" y="4149"/>
              <a:ext cx="29" cy="29"/>
            </a:xfrm>
            <a:custGeom>
              <a:avLst/>
              <a:gdLst>
                <a:gd name="T0" fmla="*/ 4 w 56"/>
                <a:gd name="T1" fmla="*/ 6 h 58"/>
                <a:gd name="T2" fmla="*/ 6 w 56"/>
                <a:gd name="T3" fmla="*/ 11 h 58"/>
                <a:gd name="T4" fmla="*/ 15 w 56"/>
                <a:gd name="T5" fmla="*/ 15 h 58"/>
                <a:gd name="T6" fmla="*/ 7 w 56"/>
                <a:gd name="T7" fmla="*/ 4 h 58"/>
                <a:gd name="T8" fmla="*/ 0 w 56"/>
                <a:gd name="T9" fmla="*/ 0 h 58"/>
                <a:gd name="T10" fmla="*/ 4 w 56"/>
                <a:gd name="T11" fmla="*/ 6 h 58"/>
                <a:gd name="T12" fmla="*/ 4 w 56"/>
                <a:gd name="T13" fmla="*/ 6 h 58"/>
                <a:gd name="T14" fmla="*/ 0 60000 65536"/>
                <a:gd name="T15" fmla="*/ 0 60000 65536"/>
                <a:gd name="T16" fmla="*/ 0 60000 65536"/>
                <a:gd name="T17" fmla="*/ 0 60000 65536"/>
                <a:gd name="T18" fmla="*/ 0 60000 65536"/>
                <a:gd name="T19" fmla="*/ 0 60000 65536"/>
                <a:gd name="T20" fmla="*/ 0 60000 65536"/>
                <a:gd name="T21" fmla="*/ 0 w 56"/>
                <a:gd name="T22" fmla="*/ 0 h 58"/>
                <a:gd name="T23" fmla="*/ 56 w 56"/>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6" h="58">
                  <a:moveTo>
                    <a:pt x="14" y="21"/>
                  </a:moveTo>
                  <a:lnTo>
                    <a:pt x="24" y="41"/>
                  </a:lnTo>
                  <a:lnTo>
                    <a:pt x="56" y="58"/>
                  </a:lnTo>
                  <a:lnTo>
                    <a:pt x="27" y="15"/>
                  </a:lnTo>
                  <a:lnTo>
                    <a:pt x="0" y="0"/>
                  </a:lnTo>
                  <a:lnTo>
                    <a:pt x="1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2" name="Freeform 111">
              <a:extLst>
                <a:ext uri="{FF2B5EF4-FFF2-40B4-BE49-F238E27FC236}">
                  <a16:creationId xmlns:a16="http://schemas.microsoft.com/office/drawing/2014/main" id="{5E6087A2-A43E-4EE6-8E54-75D243098F30}"/>
                </a:ext>
              </a:extLst>
            </p:cNvPr>
            <p:cNvSpPr>
              <a:spLocks/>
            </p:cNvSpPr>
            <p:nvPr/>
          </p:nvSpPr>
          <p:spPr bwMode="auto">
            <a:xfrm>
              <a:off x="4841" y="4186"/>
              <a:ext cx="64" cy="67"/>
            </a:xfrm>
            <a:custGeom>
              <a:avLst/>
              <a:gdLst>
                <a:gd name="T0" fmla="*/ 4 w 128"/>
                <a:gd name="T1" fmla="*/ 5 h 134"/>
                <a:gd name="T2" fmla="*/ 14 w 128"/>
                <a:gd name="T3" fmla="*/ 10 h 134"/>
                <a:gd name="T4" fmla="*/ 21 w 128"/>
                <a:gd name="T5" fmla="*/ 12 h 134"/>
                <a:gd name="T6" fmla="*/ 26 w 128"/>
                <a:gd name="T7" fmla="*/ 15 h 134"/>
                <a:gd name="T8" fmla="*/ 25 w 128"/>
                <a:gd name="T9" fmla="*/ 18 h 134"/>
                <a:gd name="T10" fmla="*/ 21 w 128"/>
                <a:gd name="T11" fmla="*/ 19 h 134"/>
                <a:gd name="T12" fmla="*/ 10 w 128"/>
                <a:gd name="T13" fmla="*/ 20 h 134"/>
                <a:gd name="T14" fmla="*/ 19 w 128"/>
                <a:gd name="T15" fmla="*/ 22 h 134"/>
                <a:gd name="T16" fmla="*/ 22 w 128"/>
                <a:gd name="T17" fmla="*/ 26 h 134"/>
                <a:gd name="T18" fmla="*/ 24 w 128"/>
                <a:gd name="T19" fmla="*/ 24 h 134"/>
                <a:gd name="T20" fmla="*/ 27 w 128"/>
                <a:gd name="T21" fmla="*/ 19 h 134"/>
                <a:gd name="T22" fmla="*/ 28 w 128"/>
                <a:gd name="T23" fmla="*/ 16 h 134"/>
                <a:gd name="T24" fmla="*/ 29 w 128"/>
                <a:gd name="T25" fmla="*/ 19 h 134"/>
                <a:gd name="T26" fmla="*/ 28 w 128"/>
                <a:gd name="T27" fmla="*/ 27 h 134"/>
                <a:gd name="T28" fmla="*/ 15 w 128"/>
                <a:gd name="T29" fmla="*/ 33 h 134"/>
                <a:gd name="T30" fmla="*/ 20 w 128"/>
                <a:gd name="T31" fmla="*/ 34 h 134"/>
                <a:gd name="T32" fmla="*/ 27 w 128"/>
                <a:gd name="T33" fmla="*/ 31 h 134"/>
                <a:gd name="T34" fmla="*/ 31 w 128"/>
                <a:gd name="T35" fmla="*/ 28 h 134"/>
                <a:gd name="T36" fmla="*/ 32 w 128"/>
                <a:gd name="T37" fmla="*/ 21 h 134"/>
                <a:gd name="T38" fmla="*/ 31 w 128"/>
                <a:gd name="T39" fmla="*/ 14 h 134"/>
                <a:gd name="T40" fmla="*/ 23 w 128"/>
                <a:gd name="T41" fmla="*/ 10 h 134"/>
                <a:gd name="T42" fmla="*/ 14 w 128"/>
                <a:gd name="T43" fmla="*/ 8 h 134"/>
                <a:gd name="T44" fmla="*/ 0 w 128"/>
                <a:gd name="T45" fmla="*/ 0 h 134"/>
                <a:gd name="T46" fmla="*/ 4 w 128"/>
                <a:gd name="T47" fmla="*/ 5 h 134"/>
                <a:gd name="T48" fmla="*/ 4 w 128"/>
                <a:gd name="T49" fmla="*/ 5 h 13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8"/>
                <a:gd name="T76" fmla="*/ 0 h 134"/>
                <a:gd name="T77" fmla="*/ 128 w 128"/>
                <a:gd name="T78" fmla="*/ 134 h 13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8" h="134">
                  <a:moveTo>
                    <a:pt x="13" y="19"/>
                  </a:moveTo>
                  <a:lnTo>
                    <a:pt x="55" y="40"/>
                  </a:lnTo>
                  <a:lnTo>
                    <a:pt x="84" y="46"/>
                  </a:lnTo>
                  <a:lnTo>
                    <a:pt x="102" y="59"/>
                  </a:lnTo>
                  <a:lnTo>
                    <a:pt x="98" y="69"/>
                  </a:lnTo>
                  <a:lnTo>
                    <a:pt x="82" y="76"/>
                  </a:lnTo>
                  <a:lnTo>
                    <a:pt x="39" y="80"/>
                  </a:lnTo>
                  <a:lnTo>
                    <a:pt x="76" y="87"/>
                  </a:lnTo>
                  <a:lnTo>
                    <a:pt x="86" y="101"/>
                  </a:lnTo>
                  <a:lnTo>
                    <a:pt x="94" y="93"/>
                  </a:lnTo>
                  <a:lnTo>
                    <a:pt x="105" y="74"/>
                  </a:lnTo>
                  <a:lnTo>
                    <a:pt x="110" y="63"/>
                  </a:lnTo>
                  <a:lnTo>
                    <a:pt x="116" y="76"/>
                  </a:lnTo>
                  <a:lnTo>
                    <a:pt x="111" y="108"/>
                  </a:lnTo>
                  <a:lnTo>
                    <a:pt x="60" y="131"/>
                  </a:lnTo>
                  <a:lnTo>
                    <a:pt x="79" y="134"/>
                  </a:lnTo>
                  <a:lnTo>
                    <a:pt x="107" y="124"/>
                  </a:lnTo>
                  <a:lnTo>
                    <a:pt x="121" y="110"/>
                  </a:lnTo>
                  <a:lnTo>
                    <a:pt x="128" y="84"/>
                  </a:lnTo>
                  <a:lnTo>
                    <a:pt x="124" y="55"/>
                  </a:lnTo>
                  <a:lnTo>
                    <a:pt x="90" y="38"/>
                  </a:lnTo>
                  <a:lnTo>
                    <a:pt x="53" y="29"/>
                  </a:lnTo>
                  <a:lnTo>
                    <a:pt x="0" y="0"/>
                  </a:lnTo>
                  <a:lnTo>
                    <a:pt x="1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3" name="Freeform 112">
              <a:extLst>
                <a:ext uri="{FF2B5EF4-FFF2-40B4-BE49-F238E27FC236}">
                  <a16:creationId xmlns:a16="http://schemas.microsoft.com/office/drawing/2014/main" id="{E5CCAB12-E8B9-492F-9185-C1F20A30910C}"/>
                </a:ext>
              </a:extLst>
            </p:cNvPr>
            <p:cNvSpPr>
              <a:spLocks/>
            </p:cNvSpPr>
            <p:nvPr/>
          </p:nvSpPr>
          <p:spPr bwMode="auto">
            <a:xfrm>
              <a:off x="4620" y="4181"/>
              <a:ext cx="129" cy="45"/>
            </a:xfrm>
            <a:custGeom>
              <a:avLst/>
              <a:gdLst>
                <a:gd name="T0" fmla="*/ 60 w 257"/>
                <a:gd name="T1" fmla="*/ 11 h 91"/>
                <a:gd name="T2" fmla="*/ 49 w 257"/>
                <a:gd name="T3" fmla="*/ 15 h 91"/>
                <a:gd name="T4" fmla="*/ 57 w 257"/>
                <a:gd name="T5" fmla="*/ 20 h 91"/>
                <a:gd name="T6" fmla="*/ 61 w 257"/>
                <a:gd name="T7" fmla="*/ 17 h 91"/>
                <a:gd name="T8" fmla="*/ 65 w 257"/>
                <a:gd name="T9" fmla="*/ 21 h 91"/>
                <a:gd name="T10" fmla="*/ 61 w 257"/>
                <a:gd name="T11" fmla="*/ 22 h 91"/>
                <a:gd name="T12" fmla="*/ 45 w 257"/>
                <a:gd name="T13" fmla="*/ 19 h 91"/>
                <a:gd name="T14" fmla="*/ 14 w 257"/>
                <a:gd name="T15" fmla="*/ 20 h 91"/>
                <a:gd name="T16" fmla="*/ 5 w 257"/>
                <a:gd name="T17" fmla="*/ 20 h 91"/>
                <a:gd name="T18" fmla="*/ 0 w 257"/>
                <a:gd name="T19" fmla="*/ 10 h 91"/>
                <a:gd name="T20" fmla="*/ 13 w 257"/>
                <a:gd name="T21" fmla="*/ 14 h 91"/>
                <a:gd name="T22" fmla="*/ 15 w 257"/>
                <a:gd name="T23" fmla="*/ 5 h 91"/>
                <a:gd name="T24" fmla="*/ 39 w 257"/>
                <a:gd name="T25" fmla="*/ 10 h 91"/>
                <a:gd name="T26" fmla="*/ 59 w 257"/>
                <a:gd name="T27" fmla="*/ 0 h 91"/>
                <a:gd name="T28" fmla="*/ 60 w 257"/>
                <a:gd name="T29" fmla="*/ 11 h 91"/>
                <a:gd name="T30" fmla="*/ 60 w 257"/>
                <a:gd name="T31" fmla="*/ 11 h 9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7"/>
                <a:gd name="T49" fmla="*/ 0 h 91"/>
                <a:gd name="T50" fmla="*/ 257 w 257"/>
                <a:gd name="T51" fmla="*/ 91 h 9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7" h="91">
                  <a:moveTo>
                    <a:pt x="238" y="46"/>
                  </a:moveTo>
                  <a:lnTo>
                    <a:pt x="194" y="62"/>
                  </a:lnTo>
                  <a:lnTo>
                    <a:pt x="227" y="81"/>
                  </a:lnTo>
                  <a:lnTo>
                    <a:pt x="241" y="71"/>
                  </a:lnTo>
                  <a:lnTo>
                    <a:pt x="257" y="86"/>
                  </a:lnTo>
                  <a:lnTo>
                    <a:pt x="243" y="91"/>
                  </a:lnTo>
                  <a:lnTo>
                    <a:pt x="178" y="78"/>
                  </a:lnTo>
                  <a:lnTo>
                    <a:pt x="53" y="83"/>
                  </a:lnTo>
                  <a:lnTo>
                    <a:pt x="18" y="81"/>
                  </a:lnTo>
                  <a:lnTo>
                    <a:pt x="0" y="41"/>
                  </a:lnTo>
                  <a:lnTo>
                    <a:pt x="52" y="57"/>
                  </a:lnTo>
                  <a:lnTo>
                    <a:pt x="58" y="23"/>
                  </a:lnTo>
                  <a:lnTo>
                    <a:pt x="154" y="42"/>
                  </a:lnTo>
                  <a:lnTo>
                    <a:pt x="235" y="0"/>
                  </a:lnTo>
                  <a:lnTo>
                    <a:pt x="238"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4" name="Freeform 113">
              <a:extLst>
                <a:ext uri="{FF2B5EF4-FFF2-40B4-BE49-F238E27FC236}">
                  <a16:creationId xmlns:a16="http://schemas.microsoft.com/office/drawing/2014/main" id="{D9F06F74-2FF9-4798-9B00-73EA1BB1EEC4}"/>
                </a:ext>
              </a:extLst>
            </p:cNvPr>
            <p:cNvSpPr>
              <a:spLocks/>
            </p:cNvSpPr>
            <p:nvPr/>
          </p:nvSpPr>
          <p:spPr bwMode="auto">
            <a:xfrm>
              <a:off x="4456" y="2857"/>
              <a:ext cx="344" cy="322"/>
            </a:xfrm>
            <a:custGeom>
              <a:avLst/>
              <a:gdLst>
                <a:gd name="T0" fmla="*/ 9 w 688"/>
                <a:gd name="T1" fmla="*/ 155 h 644"/>
                <a:gd name="T2" fmla="*/ 28 w 688"/>
                <a:gd name="T3" fmla="*/ 141 h 644"/>
                <a:gd name="T4" fmla="*/ 42 w 688"/>
                <a:gd name="T5" fmla="*/ 133 h 644"/>
                <a:gd name="T6" fmla="*/ 56 w 688"/>
                <a:gd name="T7" fmla="*/ 128 h 644"/>
                <a:gd name="T8" fmla="*/ 46 w 688"/>
                <a:gd name="T9" fmla="*/ 129 h 644"/>
                <a:gd name="T10" fmla="*/ 61 w 688"/>
                <a:gd name="T11" fmla="*/ 115 h 644"/>
                <a:gd name="T12" fmla="*/ 94 w 688"/>
                <a:gd name="T13" fmla="*/ 71 h 644"/>
                <a:gd name="T14" fmla="*/ 92 w 688"/>
                <a:gd name="T15" fmla="*/ 97 h 644"/>
                <a:gd name="T16" fmla="*/ 107 w 688"/>
                <a:gd name="T17" fmla="*/ 54 h 644"/>
                <a:gd name="T18" fmla="*/ 130 w 688"/>
                <a:gd name="T19" fmla="*/ 27 h 644"/>
                <a:gd name="T20" fmla="*/ 147 w 688"/>
                <a:gd name="T21" fmla="*/ 10 h 644"/>
                <a:gd name="T22" fmla="*/ 163 w 688"/>
                <a:gd name="T23" fmla="*/ 2 h 644"/>
                <a:gd name="T24" fmla="*/ 172 w 688"/>
                <a:gd name="T25" fmla="*/ 0 h 644"/>
                <a:gd name="T26" fmla="*/ 155 w 688"/>
                <a:gd name="T27" fmla="*/ 2 h 644"/>
                <a:gd name="T28" fmla="*/ 128 w 688"/>
                <a:gd name="T29" fmla="*/ 20 h 644"/>
                <a:gd name="T30" fmla="*/ 110 w 688"/>
                <a:gd name="T31" fmla="*/ 44 h 644"/>
                <a:gd name="T32" fmla="*/ 65 w 688"/>
                <a:gd name="T33" fmla="*/ 101 h 644"/>
                <a:gd name="T34" fmla="*/ 46 w 688"/>
                <a:gd name="T35" fmla="*/ 119 h 644"/>
                <a:gd name="T36" fmla="*/ 20 w 688"/>
                <a:gd name="T37" fmla="*/ 140 h 644"/>
                <a:gd name="T38" fmla="*/ 0 w 688"/>
                <a:gd name="T39" fmla="*/ 161 h 644"/>
                <a:gd name="T40" fmla="*/ 9 w 688"/>
                <a:gd name="T41" fmla="*/ 155 h 644"/>
                <a:gd name="T42" fmla="*/ 9 w 688"/>
                <a:gd name="T43" fmla="*/ 155 h 64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8"/>
                <a:gd name="T67" fmla="*/ 0 h 644"/>
                <a:gd name="T68" fmla="*/ 688 w 688"/>
                <a:gd name="T69" fmla="*/ 644 h 64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8" h="644">
                  <a:moveTo>
                    <a:pt x="36" y="619"/>
                  </a:moveTo>
                  <a:lnTo>
                    <a:pt x="112" y="563"/>
                  </a:lnTo>
                  <a:lnTo>
                    <a:pt x="166" y="532"/>
                  </a:lnTo>
                  <a:lnTo>
                    <a:pt x="222" y="511"/>
                  </a:lnTo>
                  <a:lnTo>
                    <a:pt x="183" y="513"/>
                  </a:lnTo>
                  <a:lnTo>
                    <a:pt x="243" y="458"/>
                  </a:lnTo>
                  <a:lnTo>
                    <a:pt x="374" y="284"/>
                  </a:lnTo>
                  <a:lnTo>
                    <a:pt x="366" y="386"/>
                  </a:lnTo>
                  <a:lnTo>
                    <a:pt x="426" y="213"/>
                  </a:lnTo>
                  <a:lnTo>
                    <a:pt x="520" y="107"/>
                  </a:lnTo>
                  <a:lnTo>
                    <a:pt x="586" y="37"/>
                  </a:lnTo>
                  <a:lnTo>
                    <a:pt x="651" y="8"/>
                  </a:lnTo>
                  <a:lnTo>
                    <a:pt x="688" y="0"/>
                  </a:lnTo>
                  <a:lnTo>
                    <a:pt x="617" y="8"/>
                  </a:lnTo>
                  <a:lnTo>
                    <a:pt x="509" y="77"/>
                  </a:lnTo>
                  <a:lnTo>
                    <a:pt x="439" y="176"/>
                  </a:lnTo>
                  <a:lnTo>
                    <a:pt x="258" y="404"/>
                  </a:lnTo>
                  <a:lnTo>
                    <a:pt x="183" y="475"/>
                  </a:lnTo>
                  <a:lnTo>
                    <a:pt x="80" y="559"/>
                  </a:lnTo>
                  <a:lnTo>
                    <a:pt x="0" y="644"/>
                  </a:lnTo>
                  <a:lnTo>
                    <a:pt x="36" y="6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5" name="Freeform 114">
              <a:extLst>
                <a:ext uri="{FF2B5EF4-FFF2-40B4-BE49-F238E27FC236}">
                  <a16:creationId xmlns:a16="http://schemas.microsoft.com/office/drawing/2014/main" id="{18A6A836-BEE2-4F1D-A48C-86BA2A6E5E2A}"/>
                </a:ext>
              </a:extLst>
            </p:cNvPr>
            <p:cNvSpPr>
              <a:spLocks/>
            </p:cNvSpPr>
            <p:nvPr/>
          </p:nvSpPr>
          <p:spPr bwMode="auto">
            <a:xfrm>
              <a:off x="4827" y="2741"/>
              <a:ext cx="55" cy="99"/>
            </a:xfrm>
            <a:custGeom>
              <a:avLst/>
              <a:gdLst>
                <a:gd name="T0" fmla="*/ 5 w 110"/>
                <a:gd name="T1" fmla="*/ 50 h 197"/>
                <a:gd name="T2" fmla="*/ 12 w 110"/>
                <a:gd name="T3" fmla="*/ 43 h 197"/>
                <a:gd name="T4" fmla="*/ 16 w 110"/>
                <a:gd name="T5" fmla="*/ 34 h 197"/>
                <a:gd name="T6" fmla="*/ 18 w 110"/>
                <a:gd name="T7" fmla="*/ 25 h 197"/>
                <a:gd name="T8" fmla="*/ 18 w 110"/>
                <a:gd name="T9" fmla="*/ 12 h 197"/>
                <a:gd name="T10" fmla="*/ 18 w 110"/>
                <a:gd name="T11" fmla="*/ 10 h 197"/>
                <a:gd name="T12" fmla="*/ 27 w 110"/>
                <a:gd name="T13" fmla="*/ 6 h 197"/>
                <a:gd name="T14" fmla="*/ 28 w 110"/>
                <a:gd name="T15" fmla="*/ 0 h 197"/>
                <a:gd name="T16" fmla="*/ 26 w 110"/>
                <a:gd name="T17" fmla="*/ 5 h 197"/>
                <a:gd name="T18" fmla="*/ 24 w 110"/>
                <a:gd name="T19" fmla="*/ 6 h 197"/>
                <a:gd name="T20" fmla="*/ 21 w 110"/>
                <a:gd name="T21" fmla="*/ 6 h 197"/>
                <a:gd name="T22" fmla="*/ 21 w 110"/>
                <a:gd name="T23" fmla="*/ 2 h 197"/>
                <a:gd name="T24" fmla="*/ 18 w 110"/>
                <a:gd name="T25" fmla="*/ 6 h 197"/>
                <a:gd name="T26" fmla="*/ 16 w 110"/>
                <a:gd name="T27" fmla="*/ 10 h 197"/>
                <a:gd name="T28" fmla="*/ 15 w 110"/>
                <a:gd name="T29" fmla="*/ 18 h 197"/>
                <a:gd name="T30" fmla="*/ 14 w 110"/>
                <a:gd name="T31" fmla="*/ 29 h 197"/>
                <a:gd name="T32" fmla="*/ 11 w 110"/>
                <a:gd name="T33" fmla="*/ 36 h 197"/>
                <a:gd name="T34" fmla="*/ 8 w 110"/>
                <a:gd name="T35" fmla="*/ 39 h 197"/>
                <a:gd name="T36" fmla="*/ 6 w 110"/>
                <a:gd name="T37" fmla="*/ 39 h 197"/>
                <a:gd name="T38" fmla="*/ 4 w 110"/>
                <a:gd name="T39" fmla="*/ 34 h 197"/>
                <a:gd name="T40" fmla="*/ 3 w 110"/>
                <a:gd name="T41" fmla="*/ 31 h 197"/>
                <a:gd name="T42" fmla="*/ 3 w 110"/>
                <a:gd name="T43" fmla="*/ 22 h 197"/>
                <a:gd name="T44" fmla="*/ 1 w 110"/>
                <a:gd name="T45" fmla="*/ 28 h 197"/>
                <a:gd name="T46" fmla="*/ 1 w 110"/>
                <a:gd name="T47" fmla="*/ 33 h 197"/>
                <a:gd name="T48" fmla="*/ 0 w 110"/>
                <a:gd name="T49" fmla="*/ 37 h 197"/>
                <a:gd name="T50" fmla="*/ 1 w 110"/>
                <a:gd name="T51" fmla="*/ 42 h 197"/>
                <a:gd name="T52" fmla="*/ 2 w 110"/>
                <a:gd name="T53" fmla="*/ 48 h 197"/>
                <a:gd name="T54" fmla="*/ 5 w 110"/>
                <a:gd name="T55" fmla="*/ 50 h 197"/>
                <a:gd name="T56" fmla="*/ 5 w 110"/>
                <a:gd name="T57" fmla="*/ 50 h 197"/>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0"/>
                <a:gd name="T88" fmla="*/ 0 h 197"/>
                <a:gd name="T89" fmla="*/ 110 w 110"/>
                <a:gd name="T90" fmla="*/ 197 h 197"/>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0" h="197">
                  <a:moveTo>
                    <a:pt x="17" y="197"/>
                  </a:moveTo>
                  <a:lnTo>
                    <a:pt x="45" y="169"/>
                  </a:lnTo>
                  <a:lnTo>
                    <a:pt x="64" y="134"/>
                  </a:lnTo>
                  <a:lnTo>
                    <a:pt x="69" y="97"/>
                  </a:lnTo>
                  <a:lnTo>
                    <a:pt x="72" y="48"/>
                  </a:lnTo>
                  <a:lnTo>
                    <a:pt x="69" y="38"/>
                  </a:lnTo>
                  <a:lnTo>
                    <a:pt x="105" y="24"/>
                  </a:lnTo>
                  <a:lnTo>
                    <a:pt x="110" y="0"/>
                  </a:lnTo>
                  <a:lnTo>
                    <a:pt x="102" y="17"/>
                  </a:lnTo>
                  <a:lnTo>
                    <a:pt x="93" y="24"/>
                  </a:lnTo>
                  <a:lnTo>
                    <a:pt x="81" y="24"/>
                  </a:lnTo>
                  <a:lnTo>
                    <a:pt x="84" y="8"/>
                  </a:lnTo>
                  <a:lnTo>
                    <a:pt x="71" y="22"/>
                  </a:lnTo>
                  <a:lnTo>
                    <a:pt x="61" y="38"/>
                  </a:lnTo>
                  <a:lnTo>
                    <a:pt x="59" y="72"/>
                  </a:lnTo>
                  <a:lnTo>
                    <a:pt x="55" y="113"/>
                  </a:lnTo>
                  <a:lnTo>
                    <a:pt x="43" y="144"/>
                  </a:lnTo>
                  <a:lnTo>
                    <a:pt x="30" y="156"/>
                  </a:lnTo>
                  <a:lnTo>
                    <a:pt x="21" y="155"/>
                  </a:lnTo>
                  <a:lnTo>
                    <a:pt x="14" y="135"/>
                  </a:lnTo>
                  <a:lnTo>
                    <a:pt x="9" y="121"/>
                  </a:lnTo>
                  <a:lnTo>
                    <a:pt x="11" y="85"/>
                  </a:lnTo>
                  <a:lnTo>
                    <a:pt x="3" y="111"/>
                  </a:lnTo>
                  <a:lnTo>
                    <a:pt x="1" y="129"/>
                  </a:lnTo>
                  <a:lnTo>
                    <a:pt x="0" y="145"/>
                  </a:lnTo>
                  <a:lnTo>
                    <a:pt x="3" y="166"/>
                  </a:lnTo>
                  <a:lnTo>
                    <a:pt x="6" y="190"/>
                  </a:lnTo>
                  <a:lnTo>
                    <a:pt x="17" y="19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6" name="Freeform 115">
              <a:extLst>
                <a:ext uri="{FF2B5EF4-FFF2-40B4-BE49-F238E27FC236}">
                  <a16:creationId xmlns:a16="http://schemas.microsoft.com/office/drawing/2014/main" id="{3BA2A83E-76BD-45B3-9EA8-77769B8D22E0}"/>
                </a:ext>
              </a:extLst>
            </p:cNvPr>
            <p:cNvSpPr>
              <a:spLocks/>
            </p:cNvSpPr>
            <p:nvPr/>
          </p:nvSpPr>
          <p:spPr bwMode="auto">
            <a:xfrm>
              <a:off x="4777" y="2794"/>
              <a:ext cx="54" cy="48"/>
            </a:xfrm>
            <a:custGeom>
              <a:avLst/>
              <a:gdLst>
                <a:gd name="T0" fmla="*/ 24 w 109"/>
                <a:gd name="T1" fmla="*/ 19 h 95"/>
                <a:gd name="T2" fmla="*/ 20 w 109"/>
                <a:gd name="T3" fmla="*/ 23 h 95"/>
                <a:gd name="T4" fmla="*/ 15 w 109"/>
                <a:gd name="T5" fmla="*/ 24 h 95"/>
                <a:gd name="T6" fmla="*/ 9 w 109"/>
                <a:gd name="T7" fmla="*/ 23 h 95"/>
                <a:gd name="T8" fmla="*/ 7 w 109"/>
                <a:gd name="T9" fmla="*/ 23 h 95"/>
                <a:gd name="T10" fmla="*/ 13 w 109"/>
                <a:gd name="T11" fmla="*/ 23 h 95"/>
                <a:gd name="T12" fmla="*/ 17 w 109"/>
                <a:gd name="T13" fmla="*/ 21 h 95"/>
                <a:gd name="T14" fmla="*/ 19 w 109"/>
                <a:gd name="T15" fmla="*/ 19 h 95"/>
                <a:gd name="T16" fmla="*/ 13 w 109"/>
                <a:gd name="T17" fmla="*/ 20 h 95"/>
                <a:gd name="T18" fmla="*/ 8 w 109"/>
                <a:gd name="T19" fmla="*/ 20 h 95"/>
                <a:gd name="T20" fmla="*/ 2 w 109"/>
                <a:gd name="T21" fmla="*/ 22 h 95"/>
                <a:gd name="T22" fmla="*/ 0 w 109"/>
                <a:gd name="T23" fmla="*/ 24 h 95"/>
                <a:gd name="T24" fmla="*/ 3 w 109"/>
                <a:gd name="T25" fmla="*/ 20 h 95"/>
                <a:gd name="T26" fmla="*/ 6 w 109"/>
                <a:gd name="T27" fmla="*/ 18 h 95"/>
                <a:gd name="T28" fmla="*/ 12 w 109"/>
                <a:gd name="T29" fmla="*/ 17 h 95"/>
                <a:gd name="T30" fmla="*/ 11 w 109"/>
                <a:gd name="T31" fmla="*/ 15 h 95"/>
                <a:gd name="T32" fmla="*/ 6 w 109"/>
                <a:gd name="T33" fmla="*/ 12 h 95"/>
                <a:gd name="T34" fmla="*/ 6 w 109"/>
                <a:gd name="T35" fmla="*/ 9 h 95"/>
                <a:gd name="T36" fmla="*/ 7 w 109"/>
                <a:gd name="T37" fmla="*/ 4 h 95"/>
                <a:gd name="T38" fmla="*/ 7 w 109"/>
                <a:gd name="T39" fmla="*/ 10 h 95"/>
                <a:gd name="T40" fmla="*/ 9 w 109"/>
                <a:gd name="T41" fmla="*/ 12 h 95"/>
                <a:gd name="T42" fmla="*/ 12 w 109"/>
                <a:gd name="T43" fmla="*/ 13 h 95"/>
                <a:gd name="T44" fmla="*/ 15 w 109"/>
                <a:gd name="T45" fmla="*/ 14 h 95"/>
                <a:gd name="T46" fmla="*/ 17 w 109"/>
                <a:gd name="T47" fmla="*/ 14 h 95"/>
                <a:gd name="T48" fmla="*/ 11 w 109"/>
                <a:gd name="T49" fmla="*/ 8 h 95"/>
                <a:gd name="T50" fmla="*/ 16 w 109"/>
                <a:gd name="T51" fmla="*/ 10 h 95"/>
                <a:gd name="T52" fmla="*/ 19 w 109"/>
                <a:gd name="T53" fmla="*/ 10 h 95"/>
                <a:gd name="T54" fmla="*/ 14 w 109"/>
                <a:gd name="T55" fmla="*/ 6 h 95"/>
                <a:gd name="T56" fmla="*/ 21 w 109"/>
                <a:gd name="T57" fmla="*/ 7 h 95"/>
                <a:gd name="T58" fmla="*/ 20 w 109"/>
                <a:gd name="T59" fmla="*/ 4 h 95"/>
                <a:gd name="T60" fmla="*/ 23 w 109"/>
                <a:gd name="T61" fmla="*/ 4 h 95"/>
                <a:gd name="T62" fmla="*/ 25 w 109"/>
                <a:gd name="T63" fmla="*/ 1 h 95"/>
                <a:gd name="T64" fmla="*/ 27 w 109"/>
                <a:gd name="T65" fmla="*/ 0 h 95"/>
                <a:gd name="T66" fmla="*/ 26 w 109"/>
                <a:gd name="T67" fmla="*/ 8 h 95"/>
                <a:gd name="T68" fmla="*/ 21 w 109"/>
                <a:gd name="T69" fmla="*/ 9 h 95"/>
                <a:gd name="T70" fmla="*/ 23 w 109"/>
                <a:gd name="T71" fmla="*/ 10 h 95"/>
                <a:gd name="T72" fmla="*/ 20 w 109"/>
                <a:gd name="T73" fmla="*/ 13 h 95"/>
                <a:gd name="T74" fmla="*/ 18 w 109"/>
                <a:gd name="T75" fmla="*/ 16 h 95"/>
                <a:gd name="T76" fmla="*/ 23 w 109"/>
                <a:gd name="T77" fmla="*/ 14 h 95"/>
                <a:gd name="T78" fmla="*/ 26 w 109"/>
                <a:gd name="T79" fmla="*/ 12 h 95"/>
                <a:gd name="T80" fmla="*/ 26 w 109"/>
                <a:gd name="T81" fmla="*/ 15 h 95"/>
                <a:gd name="T82" fmla="*/ 24 w 109"/>
                <a:gd name="T83" fmla="*/ 17 h 95"/>
                <a:gd name="T84" fmla="*/ 20 w 109"/>
                <a:gd name="T85" fmla="*/ 18 h 95"/>
                <a:gd name="T86" fmla="*/ 26 w 109"/>
                <a:gd name="T87" fmla="*/ 19 h 95"/>
                <a:gd name="T88" fmla="*/ 24 w 109"/>
                <a:gd name="T89" fmla="*/ 19 h 95"/>
                <a:gd name="T90" fmla="*/ 24 w 109"/>
                <a:gd name="T91" fmla="*/ 19 h 9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9"/>
                <a:gd name="T139" fmla="*/ 0 h 95"/>
                <a:gd name="T140" fmla="*/ 109 w 109"/>
                <a:gd name="T141" fmla="*/ 95 h 9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9" h="95">
                  <a:moveTo>
                    <a:pt x="97" y="76"/>
                  </a:moveTo>
                  <a:lnTo>
                    <a:pt x="83" y="90"/>
                  </a:lnTo>
                  <a:lnTo>
                    <a:pt x="62" y="94"/>
                  </a:lnTo>
                  <a:lnTo>
                    <a:pt x="39" y="92"/>
                  </a:lnTo>
                  <a:lnTo>
                    <a:pt x="31" y="89"/>
                  </a:lnTo>
                  <a:lnTo>
                    <a:pt x="55" y="89"/>
                  </a:lnTo>
                  <a:lnTo>
                    <a:pt x="71" y="82"/>
                  </a:lnTo>
                  <a:lnTo>
                    <a:pt x="76" y="76"/>
                  </a:lnTo>
                  <a:lnTo>
                    <a:pt x="52" y="77"/>
                  </a:lnTo>
                  <a:lnTo>
                    <a:pt x="33" y="77"/>
                  </a:lnTo>
                  <a:lnTo>
                    <a:pt x="10" y="85"/>
                  </a:lnTo>
                  <a:lnTo>
                    <a:pt x="0" y="95"/>
                  </a:lnTo>
                  <a:lnTo>
                    <a:pt x="12" y="77"/>
                  </a:lnTo>
                  <a:lnTo>
                    <a:pt x="25" y="71"/>
                  </a:lnTo>
                  <a:lnTo>
                    <a:pt x="50" y="66"/>
                  </a:lnTo>
                  <a:lnTo>
                    <a:pt x="46" y="60"/>
                  </a:lnTo>
                  <a:lnTo>
                    <a:pt x="26" y="45"/>
                  </a:lnTo>
                  <a:lnTo>
                    <a:pt x="26" y="34"/>
                  </a:lnTo>
                  <a:lnTo>
                    <a:pt x="28" y="13"/>
                  </a:lnTo>
                  <a:lnTo>
                    <a:pt x="29" y="40"/>
                  </a:lnTo>
                  <a:lnTo>
                    <a:pt x="38" y="47"/>
                  </a:lnTo>
                  <a:lnTo>
                    <a:pt x="50" y="51"/>
                  </a:lnTo>
                  <a:lnTo>
                    <a:pt x="62" y="55"/>
                  </a:lnTo>
                  <a:lnTo>
                    <a:pt x="70" y="53"/>
                  </a:lnTo>
                  <a:lnTo>
                    <a:pt x="47" y="30"/>
                  </a:lnTo>
                  <a:lnTo>
                    <a:pt x="65" y="39"/>
                  </a:lnTo>
                  <a:lnTo>
                    <a:pt x="76" y="39"/>
                  </a:lnTo>
                  <a:lnTo>
                    <a:pt x="57" y="24"/>
                  </a:lnTo>
                  <a:lnTo>
                    <a:pt x="84" y="27"/>
                  </a:lnTo>
                  <a:lnTo>
                    <a:pt x="83" y="14"/>
                  </a:lnTo>
                  <a:lnTo>
                    <a:pt x="93" y="14"/>
                  </a:lnTo>
                  <a:lnTo>
                    <a:pt x="102" y="3"/>
                  </a:lnTo>
                  <a:lnTo>
                    <a:pt x="109" y="0"/>
                  </a:lnTo>
                  <a:lnTo>
                    <a:pt x="107" y="29"/>
                  </a:lnTo>
                  <a:lnTo>
                    <a:pt x="84" y="35"/>
                  </a:lnTo>
                  <a:lnTo>
                    <a:pt x="94" y="39"/>
                  </a:lnTo>
                  <a:lnTo>
                    <a:pt x="83" y="51"/>
                  </a:lnTo>
                  <a:lnTo>
                    <a:pt x="73" y="61"/>
                  </a:lnTo>
                  <a:lnTo>
                    <a:pt x="94" y="53"/>
                  </a:lnTo>
                  <a:lnTo>
                    <a:pt x="107" y="45"/>
                  </a:lnTo>
                  <a:lnTo>
                    <a:pt x="107" y="60"/>
                  </a:lnTo>
                  <a:lnTo>
                    <a:pt x="97" y="68"/>
                  </a:lnTo>
                  <a:lnTo>
                    <a:pt x="83" y="71"/>
                  </a:lnTo>
                  <a:lnTo>
                    <a:pt x="105" y="74"/>
                  </a:lnTo>
                  <a:lnTo>
                    <a:pt x="97" y="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7" name="Freeform 116">
              <a:extLst>
                <a:ext uri="{FF2B5EF4-FFF2-40B4-BE49-F238E27FC236}">
                  <a16:creationId xmlns:a16="http://schemas.microsoft.com/office/drawing/2014/main" id="{FD2AB47A-2FB1-48A0-AE58-4B787EE0579A}"/>
                </a:ext>
              </a:extLst>
            </p:cNvPr>
            <p:cNvSpPr>
              <a:spLocks/>
            </p:cNvSpPr>
            <p:nvPr/>
          </p:nvSpPr>
          <p:spPr bwMode="auto">
            <a:xfrm>
              <a:off x="4829" y="2654"/>
              <a:ext cx="206" cy="170"/>
            </a:xfrm>
            <a:custGeom>
              <a:avLst/>
              <a:gdLst>
                <a:gd name="T0" fmla="*/ 0 w 411"/>
                <a:gd name="T1" fmla="*/ 67 h 340"/>
                <a:gd name="T2" fmla="*/ 9 w 411"/>
                <a:gd name="T3" fmla="*/ 51 h 340"/>
                <a:gd name="T4" fmla="*/ 11 w 411"/>
                <a:gd name="T5" fmla="*/ 39 h 340"/>
                <a:gd name="T6" fmla="*/ 17 w 411"/>
                <a:gd name="T7" fmla="*/ 23 h 340"/>
                <a:gd name="T8" fmla="*/ 27 w 411"/>
                <a:gd name="T9" fmla="*/ 10 h 340"/>
                <a:gd name="T10" fmla="*/ 41 w 411"/>
                <a:gd name="T11" fmla="*/ 2 h 340"/>
                <a:gd name="T12" fmla="*/ 62 w 411"/>
                <a:gd name="T13" fmla="*/ 0 h 340"/>
                <a:gd name="T14" fmla="*/ 83 w 411"/>
                <a:gd name="T15" fmla="*/ 6 h 340"/>
                <a:gd name="T16" fmla="*/ 97 w 411"/>
                <a:gd name="T17" fmla="*/ 19 h 340"/>
                <a:gd name="T18" fmla="*/ 103 w 411"/>
                <a:gd name="T19" fmla="*/ 47 h 340"/>
                <a:gd name="T20" fmla="*/ 101 w 411"/>
                <a:gd name="T21" fmla="*/ 63 h 340"/>
                <a:gd name="T22" fmla="*/ 100 w 411"/>
                <a:gd name="T23" fmla="*/ 76 h 340"/>
                <a:gd name="T24" fmla="*/ 101 w 411"/>
                <a:gd name="T25" fmla="*/ 74 h 340"/>
                <a:gd name="T26" fmla="*/ 94 w 411"/>
                <a:gd name="T27" fmla="*/ 61 h 340"/>
                <a:gd name="T28" fmla="*/ 72 w 411"/>
                <a:gd name="T29" fmla="*/ 55 h 340"/>
                <a:gd name="T30" fmla="*/ 55 w 411"/>
                <a:gd name="T31" fmla="*/ 54 h 340"/>
                <a:gd name="T32" fmla="*/ 39 w 411"/>
                <a:gd name="T33" fmla="*/ 53 h 340"/>
                <a:gd name="T34" fmla="*/ 30 w 411"/>
                <a:gd name="T35" fmla="*/ 47 h 340"/>
                <a:gd name="T36" fmla="*/ 52 w 411"/>
                <a:gd name="T37" fmla="*/ 50 h 340"/>
                <a:gd name="T38" fmla="*/ 78 w 411"/>
                <a:gd name="T39" fmla="*/ 50 h 340"/>
                <a:gd name="T40" fmla="*/ 81 w 411"/>
                <a:gd name="T41" fmla="*/ 45 h 340"/>
                <a:gd name="T42" fmla="*/ 85 w 411"/>
                <a:gd name="T43" fmla="*/ 35 h 340"/>
                <a:gd name="T44" fmla="*/ 92 w 411"/>
                <a:gd name="T45" fmla="*/ 31 h 340"/>
                <a:gd name="T46" fmla="*/ 86 w 411"/>
                <a:gd name="T47" fmla="*/ 26 h 340"/>
                <a:gd name="T48" fmla="*/ 83 w 411"/>
                <a:gd name="T49" fmla="*/ 17 h 340"/>
                <a:gd name="T50" fmla="*/ 85 w 411"/>
                <a:gd name="T51" fmla="*/ 10 h 340"/>
                <a:gd name="T52" fmla="*/ 94 w 411"/>
                <a:gd name="T53" fmla="*/ 21 h 340"/>
                <a:gd name="T54" fmla="*/ 96 w 411"/>
                <a:gd name="T55" fmla="*/ 21 h 340"/>
                <a:gd name="T56" fmla="*/ 85 w 411"/>
                <a:gd name="T57" fmla="*/ 8 h 340"/>
                <a:gd name="T58" fmla="*/ 73 w 411"/>
                <a:gd name="T59" fmla="*/ 4 h 340"/>
                <a:gd name="T60" fmla="*/ 56 w 411"/>
                <a:gd name="T61" fmla="*/ 2 h 340"/>
                <a:gd name="T62" fmla="*/ 43 w 411"/>
                <a:gd name="T63" fmla="*/ 4 h 340"/>
                <a:gd name="T64" fmla="*/ 32 w 411"/>
                <a:gd name="T65" fmla="*/ 9 h 340"/>
                <a:gd name="T66" fmla="*/ 25 w 411"/>
                <a:gd name="T67" fmla="*/ 15 h 340"/>
                <a:gd name="T68" fmla="*/ 40 w 411"/>
                <a:gd name="T69" fmla="*/ 8 h 340"/>
                <a:gd name="T70" fmla="*/ 53 w 411"/>
                <a:gd name="T71" fmla="*/ 5 h 340"/>
                <a:gd name="T72" fmla="*/ 67 w 411"/>
                <a:gd name="T73" fmla="*/ 6 h 340"/>
                <a:gd name="T74" fmla="*/ 49 w 411"/>
                <a:gd name="T75" fmla="*/ 8 h 340"/>
                <a:gd name="T76" fmla="*/ 51 w 411"/>
                <a:gd name="T77" fmla="*/ 12 h 340"/>
                <a:gd name="T78" fmla="*/ 64 w 411"/>
                <a:gd name="T79" fmla="*/ 16 h 340"/>
                <a:gd name="T80" fmla="*/ 69 w 411"/>
                <a:gd name="T81" fmla="*/ 23 h 340"/>
                <a:gd name="T82" fmla="*/ 68 w 411"/>
                <a:gd name="T83" fmla="*/ 37 h 340"/>
                <a:gd name="T84" fmla="*/ 60 w 411"/>
                <a:gd name="T85" fmla="*/ 46 h 340"/>
                <a:gd name="T86" fmla="*/ 42 w 411"/>
                <a:gd name="T87" fmla="*/ 48 h 340"/>
                <a:gd name="T88" fmla="*/ 26 w 411"/>
                <a:gd name="T89" fmla="*/ 49 h 340"/>
                <a:gd name="T90" fmla="*/ 24 w 411"/>
                <a:gd name="T91" fmla="*/ 45 h 340"/>
                <a:gd name="T92" fmla="*/ 20 w 411"/>
                <a:gd name="T93" fmla="*/ 47 h 340"/>
                <a:gd name="T94" fmla="*/ 14 w 411"/>
                <a:gd name="T95" fmla="*/ 50 h 340"/>
                <a:gd name="T96" fmla="*/ 6 w 411"/>
                <a:gd name="T97" fmla="*/ 65 h 340"/>
                <a:gd name="T98" fmla="*/ 8 w 411"/>
                <a:gd name="T99" fmla="*/ 85 h 340"/>
                <a:gd name="T100" fmla="*/ 3 w 411"/>
                <a:gd name="T101" fmla="*/ 82 h 3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1"/>
                <a:gd name="T154" fmla="*/ 0 h 340"/>
                <a:gd name="T155" fmla="*/ 411 w 411"/>
                <a:gd name="T156" fmla="*/ 340 h 3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1" h="340">
                  <a:moveTo>
                    <a:pt x="12" y="325"/>
                  </a:moveTo>
                  <a:lnTo>
                    <a:pt x="0" y="267"/>
                  </a:lnTo>
                  <a:lnTo>
                    <a:pt x="0" y="246"/>
                  </a:lnTo>
                  <a:lnTo>
                    <a:pt x="34" y="204"/>
                  </a:lnTo>
                  <a:lnTo>
                    <a:pt x="41" y="191"/>
                  </a:lnTo>
                  <a:lnTo>
                    <a:pt x="43" y="154"/>
                  </a:lnTo>
                  <a:lnTo>
                    <a:pt x="51" y="120"/>
                  </a:lnTo>
                  <a:lnTo>
                    <a:pt x="67" y="89"/>
                  </a:lnTo>
                  <a:lnTo>
                    <a:pt x="83" y="61"/>
                  </a:lnTo>
                  <a:lnTo>
                    <a:pt x="107" y="39"/>
                  </a:lnTo>
                  <a:lnTo>
                    <a:pt x="127" y="24"/>
                  </a:lnTo>
                  <a:lnTo>
                    <a:pt x="161" y="8"/>
                  </a:lnTo>
                  <a:lnTo>
                    <a:pt x="208" y="0"/>
                  </a:lnTo>
                  <a:lnTo>
                    <a:pt x="246" y="0"/>
                  </a:lnTo>
                  <a:lnTo>
                    <a:pt x="284" y="3"/>
                  </a:lnTo>
                  <a:lnTo>
                    <a:pt x="332" y="23"/>
                  </a:lnTo>
                  <a:lnTo>
                    <a:pt x="365" y="44"/>
                  </a:lnTo>
                  <a:lnTo>
                    <a:pt x="387" y="73"/>
                  </a:lnTo>
                  <a:lnTo>
                    <a:pt x="410" y="131"/>
                  </a:lnTo>
                  <a:lnTo>
                    <a:pt x="411" y="188"/>
                  </a:lnTo>
                  <a:lnTo>
                    <a:pt x="405" y="228"/>
                  </a:lnTo>
                  <a:lnTo>
                    <a:pt x="402" y="252"/>
                  </a:lnTo>
                  <a:lnTo>
                    <a:pt x="411" y="299"/>
                  </a:lnTo>
                  <a:lnTo>
                    <a:pt x="397" y="304"/>
                  </a:lnTo>
                  <a:lnTo>
                    <a:pt x="369" y="294"/>
                  </a:lnTo>
                  <a:lnTo>
                    <a:pt x="402" y="294"/>
                  </a:lnTo>
                  <a:lnTo>
                    <a:pt x="373" y="259"/>
                  </a:lnTo>
                  <a:lnTo>
                    <a:pt x="374" y="243"/>
                  </a:lnTo>
                  <a:lnTo>
                    <a:pt x="318" y="223"/>
                  </a:lnTo>
                  <a:lnTo>
                    <a:pt x="287" y="217"/>
                  </a:lnTo>
                  <a:lnTo>
                    <a:pt x="242" y="213"/>
                  </a:lnTo>
                  <a:lnTo>
                    <a:pt x="217" y="213"/>
                  </a:lnTo>
                  <a:lnTo>
                    <a:pt x="178" y="210"/>
                  </a:lnTo>
                  <a:lnTo>
                    <a:pt x="153" y="209"/>
                  </a:lnTo>
                  <a:lnTo>
                    <a:pt x="123" y="191"/>
                  </a:lnTo>
                  <a:lnTo>
                    <a:pt x="117" y="186"/>
                  </a:lnTo>
                  <a:lnTo>
                    <a:pt x="153" y="194"/>
                  </a:lnTo>
                  <a:lnTo>
                    <a:pt x="208" y="197"/>
                  </a:lnTo>
                  <a:lnTo>
                    <a:pt x="251" y="197"/>
                  </a:lnTo>
                  <a:lnTo>
                    <a:pt x="311" y="197"/>
                  </a:lnTo>
                  <a:lnTo>
                    <a:pt x="305" y="183"/>
                  </a:lnTo>
                  <a:lnTo>
                    <a:pt x="324" y="179"/>
                  </a:lnTo>
                  <a:lnTo>
                    <a:pt x="334" y="154"/>
                  </a:lnTo>
                  <a:lnTo>
                    <a:pt x="339" y="137"/>
                  </a:lnTo>
                  <a:lnTo>
                    <a:pt x="352" y="128"/>
                  </a:lnTo>
                  <a:lnTo>
                    <a:pt x="366" y="121"/>
                  </a:lnTo>
                  <a:lnTo>
                    <a:pt x="369" y="113"/>
                  </a:lnTo>
                  <a:lnTo>
                    <a:pt x="344" y="102"/>
                  </a:lnTo>
                  <a:lnTo>
                    <a:pt x="339" y="74"/>
                  </a:lnTo>
                  <a:lnTo>
                    <a:pt x="331" y="66"/>
                  </a:lnTo>
                  <a:lnTo>
                    <a:pt x="350" y="66"/>
                  </a:lnTo>
                  <a:lnTo>
                    <a:pt x="339" y="40"/>
                  </a:lnTo>
                  <a:lnTo>
                    <a:pt x="360" y="65"/>
                  </a:lnTo>
                  <a:lnTo>
                    <a:pt x="374" y="84"/>
                  </a:lnTo>
                  <a:lnTo>
                    <a:pt x="387" y="113"/>
                  </a:lnTo>
                  <a:lnTo>
                    <a:pt x="382" y="81"/>
                  </a:lnTo>
                  <a:lnTo>
                    <a:pt x="360" y="48"/>
                  </a:lnTo>
                  <a:lnTo>
                    <a:pt x="337" y="32"/>
                  </a:lnTo>
                  <a:lnTo>
                    <a:pt x="311" y="23"/>
                  </a:lnTo>
                  <a:lnTo>
                    <a:pt x="292" y="16"/>
                  </a:lnTo>
                  <a:lnTo>
                    <a:pt x="250" y="10"/>
                  </a:lnTo>
                  <a:lnTo>
                    <a:pt x="222" y="8"/>
                  </a:lnTo>
                  <a:lnTo>
                    <a:pt x="200" y="10"/>
                  </a:lnTo>
                  <a:lnTo>
                    <a:pt x="170" y="14"/>
                  </a:lnTo>
                  <a:lnTo>
                    <a:pt x="153" y="23"/>
                  </a:lnTo>
                  <a:lnTo>
                    <a:pt x="128" y="34"/>
                  </a:lnTo>
                  <a:lnTo>
                    <a:pt x="111" y="47"/>
                  </a:lnTo>
                  <a:lnTo>
                    <a:pt x="99" y="57"/>
                  </a:lnTo>
                  <a:lnTo>
                    <a:pt x="132" y="42"/>
                  </a:lnTo>
                  <a:lnTo>
                    <a:pt x="157" y="29"/>
                  </a:lnTo>
                  <a:lnTo>
                    <a:pt x="182" y="23"/>
                  </a:lnTo>
                  <a:lnTo>
                    <a:pt x="209" y="19"/>
                  </a:lnTo>
                  <a:lnTo>
                    <a:pt x="240" y="19"/>
                  </a:lnTo>
                  <a:lnTo>
                    <a:pt x="267" y="23"/>
                  </a:lnTo>
                  <a:lnTo>
                    <a:pt x="229" y="27"/>
                  </a:lnTo>
                  <a:lnTo>
                    <a:pt x="196" y="32"/>
                  </a:lnTo>
                  <a:lnTo>
                    <a:pt x="175" y="40"/>
                  </a:lnTo>
                  <a:lnTo>
                    <a:pt x="203" y="45"/>
                  </a:lnTo>
                  <a:lnTo>
                    <a:pt x="229" y="52"/>
                  </a:lnTo>
                  <a:lnTo>
                    <a:pt x="256" y="61"/>
                  </a:lnTo>
                  <a:lnTo>
                    <a:pt x="269" y="76"/>
                  </a:lnTo>
                  <a:lnTo>
                    <a:pt x="274" y="89"/>
                  </a:lnTo>
                  <a:lnTo>
                    <a:pt x="274" y="112"/>
                  </a:lnTo>
                  <a:lnTo>
                    <a:pt x="269" y="147"/>
                  </a:lnTo>
                  <a:lnTo>
                    <a:pt x="261" y="170"/>
                  </a:lnTo>
                  <a:lnTo>
                    <a:pt x="237" y="184"/>
                  </a:lnTo>
                  <a:lnTo>
                    <a:pt x="221" y="189"/>
                  </a:lnTo>
                  <a:lnTo>
                    <a:pt x="166" y="189"/>
                  </a:lnTo>
                  <a:lnTo>
                    <a:pt x="114" y="181"/>
                  </a:lnTo>
                  <a:lnTo>
                    <a:pt x="104" y="194"/>
                  </a:lnTo>
                  <a:lnTo>
                    <a:pt x="101" y="183"/>
                  </a:lnTo>
                  <a:lnTo>
                    <a:pt x="94" y="179"/>
                  </a:lnTo>
                  <a:lnTo>
                    <a:pt x="86" y="179"/>
                  </a:lnTo>
                  <a:lnTo>
                    <a:pt x="78" y="186"/>
                  </a:lnTo>
                  <a:lnTo>
                    <a:pt x="70" y="197"/>
                  </a:lnTo>
                  <a:lnTo>
                    <a:pt x="55" y="200"/>
                  </a:lnTo>
                  <a:lnTo>
                    <a:pt x="36" y="218"/>
                  </a:lnTo>
                  <a:lnTo>
                    <a:pt x="23" y="260"/>
                  </a:lnTo>
                  <a:lnTo>
                    <a:pt x="46" y="312"/>
                  </a:lnTo>
                  <a:lnTo>
                    <a:pt x="30" y="340"/>
                  </a:lnTo>
                  <a:lnTo>
                    <a:pt x="13" y="333"/>
                  </a:lnTo>
                  <a:lnTo>
                    <a:pt x="12" y="3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8" name="Freeform 117">
              <a:extLst>
                <a:ext uri="{FF2B5EF4-FFF2-40B4-BE49-F238E27FC236}">
                  <a16:creationId xmlns:a16="http://schemas.microsoft.com/office/drawing/2014/main" id="{68C362CE-FEA9-4AB0-BD62-BAEBB4F14493}"/>
                </a:ext>
              </a:extLst>
            </p:cNvPr>
            <p:cNvSpPr>
              <a:spLocks/>
            </p:cNvSpPr>
            <p:nvPr/>
          </p:nvSpPr>
          <p:spPr bwMode="auto">
            <a:xfrm>
              <a:off x="4871" y="2749"/>
              <a:ext cx="163" cy="57"/>
            </a:xfrm>
            <a:custGeom>
              <a:avLst/>
              <a:gdLst>
                <a:gd name="T0" fmla="*/ 0 w 327"/>
                <a:gd name="T1" fmla="*/ 4 h 115"/>
                <a:gd name="T2" fmla="*/ 1 w 327"/>
                <a:gd name="T3" fmla="*/ 7 h 115"/>
                <a:gd name="T4" fmla="*/ 9 w 327"/>
                <a:gd name="T5" fmla="*/ 9 h 115"/>
                <a:gd name="T6" fmla="*/ 26 w 327"/>
                <a:gd name="T7" fmla="*/ 12 h 115"/>
                <a:gd name="T8" fmla="*/ 45 w 327"/>
                <a:gd name="T9" fmla="*/ 19 h 115"/>
                <a:gd name="T10" fmla="*/ 59 w 327"/>
                <a:gd name="T11" fmla="*/ 22 h 115"/>
                <a:gd name="T12" fmla="*/ 67 w 327"/>
                <a:gd name="T13" fmla="*/ 26 h 115"/>
                <a:gd name="T14" fmla="*/ 73 w 327"/>
                <a:gd name="T15" fmla="*/ 28 h 115"/>
                <a:gd name="T16" fmla="*/ 76 w 327"/>
                <a:gd name="T17" fmla="*/ 28 h 115"/>
                <a:gd name="T18" fmla="*/ 81 w 327"/>
                <a:gd name="T19" fmla="*/ 27 h 115"/>
                <a:gd name="T20" fmla="*/ 76 w 327"/>
                <a:gd name="T21" fmla="*/ 26 h 115"/>
                <a:gd name="T22" fmla="*/ 62 w 327"/>
                <a:gd name="T23" fmla="*/ 21 h 115"/>
                <a:gd name="T24" fmla="*/ 50 w 327"/>
                <a:gd name="T25" fmla="*/ 17 h 115"/>
                <a:gd name="T26" fmla="*/ 33 w 327"/>
                <a:gd name="T27" fmla="*/ 12 h 115"/>
                <a:gd name="T28" fmla="*/ 25 w 327"/>
                <a:gd name="T29" fmla="*/ 9 h 115"/>
                <a:gd name="T30" fmla="*/ 14 w 327"/>
                <a:gd name="T31" fmla="*/ 8 h 115"/>
                <a:gd name="T32" fmla="*/ 8 w 327"/>
                <a:gd name="T33" fmla="*/ 7 h 115"/>
                <a:gd name="T34" fmla="*/ 4 w 327"/>
                <a:gd name="T35" fmla="*/ 4 h 115"/>
                <a:gd name="T36" fmla="*/ 13 w 327"/>
                <a:gd name="T37" fmla="*/ 7 h 115"/>
                <a:gd name="T38" fmla="*/ 19 w 327"/>
                <a:gd name="T39" fmla="*/ 7 h 115"/>
                <a:gd name="T40" fmla="*/ 22 w 327"/>
                <a:gd name="T41" fmla="*/ 5 h 115"/>
                <a:gd name="T42" fmla="*/ 11 w 327"/>
                <a:gd name="T43" fmla="*/ 0 h 115"/>
                <a:gd name="T44" fmla="*/ 7 w 327"/>
                <a:gd name="T45" fmla="*/ 2 h 115"/>
                <a:gd name="T46" fmla="*/ 1 w 327"/>
                <a:gd name="T47" fmla="*/ 4 h 115"/>
                <a:gd name="T48" fmla="*/ 0 w 327"/>
                <a:gd name="T49" fmla="*/ 4 h 115"/>
                <a:gd name="T50" fmla="*/ 0 w 327"/>
                <a:gd name="T51" fmla="*/ 4 h 11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7"/>
                <a:gd name="T79" fmla="*/ 0 h 115"/>
                <a:gd name="T80" fmla="*/ 327 w 327"/>
                <a:gd name="T81" fmla="*/ 115 h 11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7" h="115">
                  <a:moveTo>
                    <a:pt x="0" y="16"/>
                  </a:moveTo>
                  <a:lnTo>
                    <a:pt x="5" y="28"/>
                  </a:lnTo>
                  <a:lnTo>
                    <a:pt x="36" y="39"/>
                  </a:lnTo>
                  <a:lnTo>
                    <a:pt x="104" y="50"/>
                  </a:lnTo>
                  <a:lnTo>
                    <a:pt x="183" y="76"/>
                  </a:lnTo>
                  <a:lnTo>
                    <a:pt x="236" y="89"/>
                  </a:lnTo>
                  <a:lnTo>
                    <a:pt x="270" y="104"/>
                  </a:lnTo>
                  <a:lnTo>
                    <a:pt x="293" y="112"/>
                  </a:lnTo>
                  <a:lnTo>
                    <a:pt x="307" y="115"/>
                  </a:lnTo>
                  <a:lnTo>
                    <a:pt x="327" y="109"/>
                  </a:lnTo>
                  <a:lnTo>
                    <a:pt x="307" y="107"/>
                  </a:lnTo>
                  <a:lnTo>
                    <a:pt x="251" y="84"/>
                  </a:lnTo>
                  <a:lnTo>
                    <a:pt x="201" y="70"/>
                  </a:lnTo>
                  <a:lnTo>
                    <a:pt x="133" y="49"/>
                  </a:lnTo>
                  <a:lnTo>
                    <a:pt x="100" y="39"/>
                  </a:lnTo>
                  <a:lnTo>
                    <a:pt x="58" y="34"/>
                  </a:lnTo>
                  <a:lnTo>
                    <a:pt x="32" y="29"/>
                  </a:lnTo>
                  <a:lnTo>
                    <a:pt x="19" y="18"/>
                  </a:lnTo>
                  <a:lnTo>
                    <a:pt x="53" y="29"/>
                  </a:lnTo>
                  <a:lnTo>
                    <a:pt x="78" y="29"/>
                  </a:lnTo>
                  <a:lnTo>
                    <a:pt x="89" y="20"/>
                  </a:lnTo>
                  <a:lnTo>
                    <a:pt x="44" y="0"/>
                  </a:lnTo>
                  <a:lnTo>
                    <a:pt x="29" y="10"/>
                  </a:lnTo>
                  <a:lnTo>
                    <a:pt x="5" y="16"/>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19" name="Freeform 118">
              <a:extLst>
                <a:ext uri="{FF2B5EF4-FFF2-40B4-BE49-F238E27FC236}">
                  <a16:creationId xmlns:a16="http://schemas.microsoft.com/office/drawing/2014/main" id="{394CC738-10EC-4227-929E-5DC2CB18E6D7}"/>
                </a:ext>
              </a:extLst>
            </p:cNvPr>
            <p:cNvSpPr>
              <a:spLocks/>
            </p:cNvSpPr>
            <p:nvPr/>
          </p:nvSpPr>
          <p:spPr bwMode="auto">
            <a:xfrm>
              <a:off x="4989" y="2771"/>
              <a:ext cx="26" cy="27"/>
            </a:xfrm>
            <a:custGeom>
              <a:avLst/>
              <a:gdLst>
                <a:gd name="T0" fmla="*/ 0 w 54"/>
                <a:gd name="T1" fmla="*/ 0 h 54"/>
                <a:gd name="T2" fmla="*/ 5 w 54"/>
                <a:gd name="T3" fmla="*/ 7 h 54"/>
                <a:gd name="T4" fmla="*/ 7 w 54"/>
                <a:gd name="T5" fmla="*/ 11 h 54"/>
                <a:gd name="T6" fmla="*/ 13 w 54"/>
                <a:gd name="T7" fmla="*/ 14 h 54"/>
                <a:gd name="T8" fmla="*/ 7 w 54"/>
                <a:gd name="T9" fmla="*/ 3 h 54"/>
                <a:gd name="T10" fmla="*/ 0 w 54"/>
                <a:gd name="T11" fmla="*/ 0 h 54"/>
                <a:gd name="T12" fmla="*/ 0 w 54"/>
                <a:gd name="T13" fmla="*/ 0 h 54"/>
                <a:gd name="T14" fmla="*/ 0 60000 65536"/>
                <a:gd name="T15" fmla="*/ 0 60000 65536"/>
                <a:gd name="T16" fmla="*/ 0 60000 65536"/>
                <a:gd name="T17" fmla="*/ 0 60000 65536"/>
                <a:gd name="T18" fmla="*/ 0 60000 65536"/>
                <a:gd name="T19" fmla="*/ 0 60000 65536"/>
                <a:gd name="T20" fmla="*/ 0 60000 65536"/>
                <a:gd name="T21" fmla="*/ 0 w 54"/>
                <a:gd name="T22" fmla="*/ 0 h 54"/>
                <a:gd name="T23" fmla="*/ 54 w 54"/>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4">
                  <a:moveTo>
                    <a:pt x="0" y="0"/>
                  </a:moveTo>
                  <a:lnTo>
                    <a:pt x="21" y="28"/>
                  </a:lnTo>
                  <a:lnTo>
                    <a:pt x="31" y="42"/>
                  </a:lnTo>
                  <a:lnTo>
                    <a:pt x="54" y="54"/>
                  </a:lnTo>
                  <a:lnTo>
                    <a:pt x="29"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0" name="Freeform 119">
              <a:extLst>
                <a:ext uri="{FF2B5EF4-FFF2-40B4-BE49-F238E27FC236}">
                  <a16:creationId xmlns:a16="http://schemas.microsoft.com/office/drawing/2014/main" id="{503C96CC-35C3-4A52-A3A9-5F1692ACD9B7}"/>
                </a:ext>
              </a:extLst>
            </p:cNvPr>
            <p:cNvSpPr>
              <a:spLocks/>
            </p:cNvSpPr>
            <p:nvPr/>
          </p:nvSpPr>
          <p:spPr bwMode="auto">
            <a:xfrm>
              <a:off x="4917" y="2762"/>
              <a:ext cx="34" cy="12"/>
            </a:xfrm>
            <a:custGeom>
              <a:avLst/>
              <a:gdLst>
                <a:gd name="T0" fmla="*/ 8 w 66"/>
                <a:gd name="T1" fmla="*/ 1 h 24"/>
                <a:gd name="T2" fmla="*/ 18 w 66"/>
                <a:gd name="T3" fmla="*/ 6 h 24"/>
                <a:gd name="T4" fmla="*/ 7 w 66"/>
                <a:gd name="T5" fmla="*/ 4 h 24"/>
                <a:gd name="T6" fmla="*/ 0 w 66"/>
                <a:gd name="T7" fmla="*/ 0 h 24"/>
                <a:gd name="T8" fmla="*/ 8 w 66"/>
                <a:gd name="T9" fmla="*/ 1 h 24"/>
                <a:gd name="T10" fmla="*/ 8 w 66"/>
                <a:gd name="T11" fmla="*/ 1 h 24"/>
                <a:gd name="T12" fmla="*/ 0 60000 65536"/>
                <a:gd name="T13" fmla="*/ 0 60000 65536"/>
                <a:gd name="T14" fmla="*/ 0 60000 65536"/>
                <a:gd name="T15" fmla="*/ 0 60000 65536"/>
                <a:gd name="T16" fmla="*/ 0 60000 65536"/>
                <a:gd name="T17" fmla="*/ 0 60000 65536"/>
                <a:gd name="T18" fmla="*/ 0 w 66"/>
                <a:gd name="T19" fmla="*/ 0 h 24"/>
                <a:gd name="T20" fmla="*/ 66 w 66"/>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66" h="24">
                  <a:moveTo>
                    <a:pt x="32" y="2"/>
                  </a:moveTo>
                  <a:lnTo>
                    <a:pt x="66" y="24"/>
                  </a:lnTo>
                  <a:lnTo>
                    <a:pt x="27" y="13"/>
                  </a:lnTo>
                  <a:lnTo>
                    <a:pt x="0" y="0"/>
                  </a:lnTo>
                  <a:lnTo>
                    <a:pt x="32"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1" name="Freeform 120">
              <a:extLst>
                <a:ext uri="{FF2B5EF4-FFF2-40B4-BE49-F238E27FC236}">
                  <a16:creationId xmlns:a16="http://schemas.microsoft.com/office/drawing/2014/main" id="{D6A48738-39ED-4DC1-B404-307D64B79411}"/>
                </a:ext>
              </a:extLst>
            </p:cNvPr>
            <p:cNvSpPr>
              <a:spLocks/>
            </p:cNvSpPr>
            <p:nvPr/>
          </p:nvSpPr>
          <p:spPr bwMode="auto">
            <a:xfrm>
              <a:off x="4972" y="2765"/>
              <a:ext cx="47" cy="22"/>
            </a:xfrm>
            <a:custGeom>
              <a:avLst/>
              <a:gdLst>
                <a:gd name="T0" fmla="*/ 24 w 94"/>
                <a:gd name="T1" fmla="*/ 8 h 44"/>
                <a:gd name="T2" fmla="*/ 11 w 94"/>
                <a:gd name="T3" fmla="*/ 4 h 44"/>
                <a:gd name="T4" fmla="*/ 0 w 94"/>
                <a:gd name="T5" fmla="*/ 0 h 44"/>
                <a:gd name="T6" fmla="*/ 15 w 94"/>
                <a:gd name="T7" fmla="*/ 8 h 44"/>
                <a:gd name="T8" fmla="*/ 24 w 94"/>
                <a:gd name="T9" fmla="*/ 11 h 44"/>
                <a:gd name="T10" fmla="*/ 24 w 94"/>
                <a:gd name="T11" fmla="*/ 8 h 44"/>
                <a:gd name="T12" fmla="*/ 24 w 94"/>
                <a:gd name="T13" fmla="*/ 8 h 44"/>
                <a:gd name="T14" fmla="*/ 0 60000 65536"/>
                <a:gd name="T15" fmla="*/ 0 60000 65536"/>
                <a:gd name="T16" fmla="*/ 0 60000 65536"/>
                <a:gd name="T17" fmla="*/ 0 60000 65536"/>
                <a:gd name="T18" fmla="*/ 0 60000 65536"/>
                <a:gd name="T19" fmla="*/ 0 60000 65536"/>
                <a:gd name="T20" fmla="*/ 0 60000 65536"/>
                <a:gd name="T21" fmla="*/ 0 w 94"/>
                <a:gd name="T22" fmla="*/ 0 h 44"/>
                <a:gd name="T23" fmla="*/ 94 w 94"/>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4" h="44">
                  <a:moveTo>
                    <a:pt x="94" y="31"/>
                  </a:moveTo>
                  <a:lnTo>
                    <a:pt x="42" y="15"/>
                  </a:lnTo>
                  <a:lnTo>
                    <a:pt x="0" y="0"/>
                  </a:lnTo>
                  <a:lnTo>
                    <a:pt x="57" y="31"/>
                  </a:lnTo>
                  <a:lnTo>
                    <a:pt x="94" y="44"/>
                  </a:lnTo>
                  <a:lnTo>
                    <a:pt x="94" y="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2" name="Freeform 121">
              <a:extLst>
                <a:ext uri="{FF2B5EF4-FFF2-40B4-BE49-F238E27FC236}">
                  <a16:creationId xmlns:a16="http://schemas.microsoft.com/office/drawing/2014/main" id="{279624B1-6791-4852-AE0A-8A0F111AA9AD}"/>
                </a:ext>
              </a:extLst>
            </p:cNvPr>
            <p:cNvSpPr>
              <a:spLocks/>
            </p:cNvSpPr>
            <p:nvPr/>
          </p:nvSpPr>
          <p:spPr bwMode="auto">
            <a:xfrm>
              <a:off x="4887" y="2777"/>
              <a:ext cx="64" cy="21"/>
            </a:xfrm>
            <a:custGeom>
              <a:avLst/>
              <a:gdLst>
                <a:gd name="T0" fmla="*/ 3 w 126"/>
                <a:gd name="T1" fmla="*/ 0 h 42"/>
                <a:gd name="T2" fmla="*/ 15 w 126"/>
                <a:gd name="T3" fmla="*/ 0 h 42"/>
                <a:gd name="T4" fmla="*/ 23 w 126"/>
                <a:gd name="T5" fmla="*/ 4 h 42"/>
                <a:gd name="T6" fmla="*/ 30 w 126"/>
                <a:gd name="T7" fmla="*/ 8 h 42"/>
                <a:gd name="T8" fmla="*/ 33 w 126"/>
                <a:gd name="T9" fmla="*/ 9 h 42"/>
                <a:gd name="T10" fmla="*/ 28 w 126"/>
                <a:gd name="T11" fmla="*/ 11 h 42"/>
                <a:gd name="T12" fmla="*/ 21 w 126"/>
                <a:gd name="T13" fmla="*/ 11 h 42"/>
                <a:gd name="T14" fmla="*/ 19 w 126"/>
                <a:gd name="T15" fmla="*/ 7 h 42"/>
                <a:gd name="T16" fmla="*/ 16 w 126"/>
                <a:gd name="T17" fmla="*/ 6 h 42"/>
                <a:gd name="T18" fmla="*/ 13 w 126"/>
                <a:gd name="T19" fmla="*/ 2 h 42"/>
                <a:gd name="T20" fmla="*/ 4 w 126"/>
                <a:gd name="T21" fmla="*/ 2 h 42"/>
                <a:gd name="T22" fmla="*/ 0 w 126"/>
                <a:gd name="T23" fmla="*/ 3 h 42"/>
                <a:gd name="T24" fmla="*/ 3 w 126"/>
                <a:gd name="T25" fmla="*/ 0 h 42"/>
                <a:gd name="T26" fmla="*/ 3 w 126"/>
                <a:gd name="T27" fmla="*/ 0 h 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6"/>
                <a:gd name="T43" fmla="*/ 0 h 42"/>
                <a:gd name="T44" fmla="*/ 126 w 126"/>
                <a:gd name="T45" fmla="*/ 42 h 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6" h="42">
                  <a:moveTo>
                    <a:pt x="11" y="0"/>
                  </a:moveTo>
                  <a:lnTo>
                    <a:pt x="58" y="0"/>
                  </a:lnTo>
                  <a:lnTo>
                    <a:pt x="91" y="14"/>
                  </a:lnTo>
                  <a:lnTo>
                    <a:pt x="116" y="30"/>
                  </a:lnTo>
                  <a:lnTo>
                    <a:pt x="126" y="34"/>
                  </a:lnTo>
                  <a:lnTo>
                    <a:pt x="108" y="42"/>
                  </a:lnTo>
                  <a:lnTo>
                    <a:pt x="81" y="42"/>
                  </a:lnTo>
                  <a:lnTo>
                    <a:pt x="73" y="27"/>
                  </a:lnTo>
                  <a:lnTo>
                    <a:pt x="63" y="24"/>
                  </a:lnTo>
                  <a:lnTo>
                    <a:pt x="49" y="6"/>
                  </a:lnTo>
                  <a:lnTo>
                    <a:pt x="16" y="5"/>
                  </a:lnTo>
                  <a:lnTo>
                    <a:pt x="0" y="1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3" name="Freeform 122">
              <a:extLst>
                <a:ext uri="{FF2B5EF4-FFF2-40B4-BE49-F238E27FC236}">
                  <a16:creationId xmlns:a16="http://schemas.microsoft.com/office/drawing/2014/main" id="{BA911D40-B3C1-4102-94CF-36D05DFA438C}"/>
                </a:ext>
              </a:extLst>
            </p:cNvPr>
            <p:cNvSpPr>
              <a:spLocks/>
            </p:cNvSpPr>
            <p:nvPr/>
          </p:nvSpPr>
          <p:spPr bwMode="auto">
            <a:xfrm>
              <a:off x="4893" y="2778"/>
              <a:ext cx="33" cy="20"/>
            </a:xfrm>
            <a:custGeom>
              <a:avLst/>
              <a:gdLst>
                <a:gd name="T0" fmla="*/ 0 w 67"/>
                <a:gd name="T1" fmla="*/ 5 h 39"/>
                <a:gd name="T2" fmla="*/ 7 w 67"/>
                <a:gd name="T3" fmla="*/ 2 h 39"/>
                <a:gd name="T4" fmla="*/ 9 w 67"/>
                <a:gd name="T5" fmla="*/ 0 h 39"/>
                <a:gd name="T6" fmla="*/ 16 w 67"/>
                <a:gd name="T7" fmla="*/ 6 h 39"/>
                <a:gd name="T8" fmla="*/ 12 w 67"/>
                <a:gd name="T9" fmla="*/ 6 h 39"/>
                <a:gd name="T10" fmla="*/ 12 w 67"/>
                <a:gd name="T11" fmla="*/ 8 h 39"/>
                <a:gd name="T12" fmla="*/ 9 w 67"/>
                <a:gd name="T13" fmla="*/ 10 h 39"/>
                <a:gd name="T14" fmla="*/ 7 w 67"/>
                <a:gd name="T15" fmla="*/ 9 h 39"/>
                <a:gd name="T16" fmla="*/ 9 w 67"/>
                <a:gd name="T17" fmla="*/ 7 h 39"/>
                <a:gd name="T18" fmla="*/ 6 w 67"/>
                <a:gd name="T19" fmla="*/ 7 h 39"/>
                <a:gd name="T20" fmla="*/ 8 w 67"/>
                <a:gd name="T21" fmla="*/ 6 h 39"/>
                <a:gd name="T22" fmla="*/ 0 w 67"/>
                <a:gd name="T23" fmla="*/ 5 h 39"/>
                <a:gd name="T24" fmla="*/ 0 w 67"/>
                <a:gd name="T25" fmla="*/ 5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39"/>
                <a:gd name="T41" fmla="*/ 67 w 67"/>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39">
                  <a:moveTo>
                    <a:pt x="0" y="18"/>
                  </a:moveTo>
                  <a:lnTo>
                    <a:pt x="31" y="8"/>
                  </a:lnTo>
                  <a:lnTo>
                    <a:pt x="39" y="0"/>
                  </a:lnTo>
                  <a:lnTo>
                    <a:pt x="67" y="23"/>
                  </a:lnTo>
                  <a:lnTo>
                    <a:pt x="49" y="23"/>
                  </a:lnTo>
                  <a:lnTo>
                    <a:pt x="49" y="31"/>
                  </a:lnTo>
                  <a:lnTo>
                    <a:pt x="36" y="39"/>
                  </a:lnTo>
                  <a:lnTo>
                    <a:pt x="28" y="34"/>
                  </a:lnTo>
                  <a:lnTo>
                    <a:pt x="38" y="27"/>
                  </a:lnTo>
                  <a:lnTo>
                    <a:pt x="25" y="26"/>
                  </a:lnTo>
                  <a:lnTo>
                    <a:pt x="33" y="21"/>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4" name="Freeform 123">
              <a:extLst>
                <a:ext uri="{FF2B5EF4-FFF2-40B4-BE49-F238E27FC236}">
                  <a16:creationId xmlns:a16="http://schemas.microsoft.com/office/drawing/2014/main" id="{D8778C8C-6D01-43A8-AE13-DF6ECD0ED55B}"/>
                </a:ext>
              </a:extLst>
            </p:cNvPr>
            <p:cNvSpPr>
              <a:spLocks/>
            </p:cNvSpPr>
            <p:nvPr/>
          </p:nvSpPr>
          <p:spPr bwMode="auto">
            <a:xfrm>
              <a:off x="4887" y="2787"/>
              <a:ext cx="30" cy="38"/>
            </a:xfrm>
            <a:custGeom>
              <a:avLst/>
              <a:gdLst>
                <a:gd name="T0" fmla="*/ 6 w 60"/>
                <a:gd name="T1" fmla="*/ 3 h 74"/>
                <a:gd name="T2" fmla="*/ 8 w 60"/>
                <a:gd name="T3" fmla="*/ 7 h 74"/>
                <a:gd name="T4" fmla="*/ 12 w 60"/>
                <a:gd name="T5" fmla="*/ 10 h 74"/>
                <a:gd name="T6" fmla="*/ 15 w 60"/>
                <a:gd name="T7" fmla="*/ 10 h 74"/>
                <a:gd name="T8" fmla="*/ 15 w 60"/>
                <a:gd name="T9" fmla="*/ 14 h 74"/>
                <a:gd name="T10" fmla="*/ 15 w 60"/>
                <a:gd name="T11" fmla="*/ 17 h 74"/>
                <a:gd name="T12" fmla="*/ 13 w 60"/>
                <a:gd name="T13" fmla="*/ 20 h 74"/>
                <a:gd name="T14" fmla="*/ 11 w 60"/>
                <a:gd name="T15" fmla="*/ 13 h 74"/>
                <a:gd name="T16" fmla="*/ 5 w 60"/>
                <a:gd name="T17" fmla="*/ 9 h 74"/>
                <a:gd name="T18" fmla="*/ 2 w 60"/>
                <a:gd name="T19" fmla="*/ 3 h 74"/>
                <a:gd name="T20" fmla="*/ 0 w 60"/>
                <a:gd name="T21" fmla="*/ 2 h 74"/>
                <a:gd name="T22" fmla="*/ 4 w 60"/>
                <a:gd name="T23" fmla="*/ 0 h 74"/>
                <a:gd name="T24" fmla="*/ 6 w 60"/>
                <a:gd name="T25" fmla="*/ 3 h 74"/>
                <a:gd name="T26" fmla="*/ 6 w 60"/>
                <a:gd name="T27" fmla="*/ 3 h 7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
                <a:gd name="T43" fmla="*/ 0 h 74"/>
                <a:gd name="T44" fmla="*/ 60 w 60"/>
                <a:gd name="T45" fmla="*/ 74 h 7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 h="74">
                  <a:moveTo>
                    <a:pt x="21" y="9"/>
                  </a:moveTo>
                  <a:lnTo>
                    <a:pt x="31" y="27"/>
                  </a:lnTo>
                  <a:lnTo>
                    <a:pt x="47" y="37"/>
                  </a:lnTo>
                  <a:lnTo>
                    <a:pt x="60" y="37"/>
                  </a:lnTo>
                  <a:lnTo>
                    <a:pt x="60" y="55"/>
                  </a:lnTo>
                  <a:lnTo>
                    <a:pt x="57" y="66"/>
                  </a:lnTo>
                  <a:lnTo>
                    <a:pt x="49" y="74"/>
                  </a:lnTo>
                  <a:lnTo>
                    <a:pt x="41" y="50"/>
                  </a:lnTo>
                  <a:lnTo>
                    <a:pt x="20" y="35"/>
                  </a:lnTo>
                  <a:lnTo>
                    <a:pt x="8" y="9"/>
                  </a:lnTo>
                  <a:lnTo>
                    <a:pt x="0" y="5"/>
                  </a:lnTo>
                  <a:lnTo>
                    <a:pt x="13" y="0"/>
                  </a:lnTo>
                  <a:lnTo>
                    <a:pt x="21" y="9"/>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5" name="Freeform 124">
              <a:extLst>
                <a:ext uri="{FF2B5EF4-FFF2-40B4-BE49-F238E27FC236}">
                  <a16:creationId xmlns:a16="http://schemas.microsoft.com/office/drawing/2014/main" id="{885454D7-C978-49A4-B9AC-2EFFFE995EAC}"/>
                </a:ext>
              </a:extLst>
            </p:cNvPr>
            <p:cNvSpPr>
              <a:spLocks/>
            </p:cNvSpPr>
            <p:nvPr/>
          </p:nvSpPr>
          <p:spPr bwMode="auto">
            <a:xfrm>
              <a:off x="4908" y="2789"/>
              <a:ext cx="30" cy="16"/>
            </a:xfrm>
            <a:custGeom>
              <a:avLst/>
              <a:gdLst>
                <a:gd name="T0" fmla="*/ 8 w 60"/>
                <a:gd name="T1" fmla="*/ 3 h 32"/>
                <a:gd name="T2" fmla="*/ 7 w 60"/>
                <a:gd name="T3" fmla="*/ 5 h 32"/>
                <a:gd name="T4" fmla="*/ 3 w 60"/>
                <a:gd name="T5" fmla="*/ 6 h 32"/>
                <a:gd name="T6" fmla="*/ 0 w 60"/>
                <a:gd name="T7" fmla="*/ 6 h 32"/>
                <a:gd name="T8" fmla="*/ 6 w 60"/>
                <a:gd name="T9" fmla="*/ 7 h 32"/>
                <a:gd name="T10" fmla="*/ 7 w 60"/>
                <a:gd name="T11" fmla="*/ 8 h 32"/>
                <a:gd name="T12" fmla="*/ 12 w 60"/>
                <a:gd name="T13" fmla="*/ 6 h 32"/>
                <a:gd name="T14" fmla="*/ 15 w 60"/>
                <a:gd name="T15" fmla="*/ 6 h 32"/>
                <a:gd name="T16" fmla="*/ 10 w 60"/>
                <a:gd name="T17" fmla="*/ 4 h 32"/>
                <a:gd name="T18" fmla="*/ 12 w 60"/>
                <a:gd name="T19" fmla="*/ 0 h 32"/>
                <a:gd name="T20" fmla="*/ 8 w 60"/>
                <a:gd name="T21" fmla="*/ 3 h 32"/>
                <a:gd name="T22" fmla="*/ 8 w 60"/>
                <a:gd name="T23" fmla="*/ 3 h 3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0"/>
                <a:gd name="T37" fmla="*/ 0 h 32"/>
                <a:gd name="T38" fmla="*/ 60 w 60"/>
                <a:gd name="T39" fmla="*/ 32 h 3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0" h="32">
                  <a:moveTo>
                    <a:pt x="31" y="10"/>
                  </a:moveTo>
                  <a:lnTo>
                    <a:pt x="26" y="18"/>
                  </a:lnTo>
                  <a:lnTo>
                    <a:pt x="9" y="23"/>
                  </a:lnTo>
                  <a:lnTo>
                    <a:pt x="0" y="23"/>
                  </a:lnTo>
                  <a:lnTo>
                    <a:pt x="21" y="28"/>
                  </a:lnTo>
                  <a:lnTo>
                    <a:pt x="28" y="32"/>
                  </a:lnTo>
                  <a:lnTo>
                    <a:pt x="46" y="24"/>
                  </a:lnTo>
                  <a:lnTo>
                    <a:pt x="60" y="21"/>
                  </a:lnTo>
                  <a:lnTo>
                    <a:pt x="39" y="15"/>
                  </a:lnTo>
                  <a:lnTo>
                    <a:pt x="46" y="0"/>
                  </a:lnTo>
                  <a:lnTo>
                    <a:pt x="31"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6" name="Freeform 125">
              <a:extLst>
                <a:ext uri="{FF2B5EF4-FFF2-40B4-BE49-F238E27FC236}">
                  <a16:creationId xmlns:a16="http://schemas.microsoft.com/office/drawing/2014/main" id="{C574E0B1-FC06-4AA0-9E20-7E3C2138BCEB}"/>
                </a:ext>
              </a:extLst>
            </p:cNvPr>
            <p:cNvSpPr>
              <a:spLocks/>
            </p:cNvSpPr>
            <p:nvPr/>
          </p:nvSpPr>
          <p:spPr bwMode="auto">
            <a:xfrm>
              <a:off x="4977" y="2800"/>
              <a:ext cx="23" cy="51"/>
            </a:xfrm>
            <a:custGeom>
              <a:avLst/>
              <a:gdLst>
                <a:gd name="T0" fmla="*/ 5 w 45"/>
                <a:gd name="T1" fmla="*/ 0 h 104"/>
                <a:gd name="T2" fmla="*/ 9 w 45"/>
                <a:gd name="T3" fmla="*/ 2 h 104"/>
                <a:gd name="T4" fmla="*/ 10 w 45"/>
                <a:gd name="T5" fmla="*/ 7 h 104"/>
                <a:gd name="T6" fmla="*/ 10 w 45"/>
                <a:gd name="T7" fmla="*/ 11 h 104"/>
                <a:gd name="T8" fmla="*/ 12 w 45"/>
                <a:gd name="T9" fmla="*/ 14 h 104"/>
                <a:gd name="T10" fmla="*/ 10 w 45"/>
                <a:gd name="T11" fmla="*/ 19 h 104"/>
                <a:gd name="T12" fmla="*/ 9 w 45"/>
                <a:gd name="T13" fmla="*/ 25 h 104"/>
                <a:gd name="T14" fmla="*/ 8 w 45"/>
                <a:gd name="T15" fmla="*/ 18 h 104"/>
                <a:gd name="T16" fmla="*/ 10 w 45"/>
                <a:gd name="T17" fmla="*/ 13 h 104"/>
                <a:gd name="T18" fmla="*/ 8 w 45"/>
                <a:gd name="T19" fmla="*/ 9 h 104"/>
                <a:gd name="T20" fmla="*/ 6 w 45"/>
                <a:gd name="T21" fmla="*/ 11 h 104"/>
                <a:gd name="T22" fmla="*/ 0 w 45"/>
                <a:gd name="T23" fmla="*/ 13 h 104"/>
                <a:gd name="T24" fmla="*/ 6 w 45"/>
                <a:gd name="T25" fmla="*/ 9 h 104"/>
                <a:gd name="T26" fmla="*/ 6 w 45"/>
                <a:gd name="T27" fmla="*/ 4 h 104"/>
                <a:gd name="T28" fmla="*/ 5 w 45"/>
                <a:gd name="T29" fmla="*/ 0 h 104"/>
                <a:gd name="T30" fmla="*/ 5 w 45"/>
                <a:gd name="T31" fmla="*/ 0 h 1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45"/>
                <a:gd name="T49" fmla="*/ 0 h 104"/>
                <a:gd name="T50" fmla="*/ 45 w 45"/>
                <a:gd name="T51" fmla="*/ 104 h 1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45" h="104">
                  <a:moveTo>
                    <a:pt x="19" y="0"/>
                  </a:moveTo>
                  <a:lnTo>
                    <a:pt x="34" y="11"/>
                  </a:lnTo>
                  <a:lnTo>
                    <a:pt x="37" y="31"/>
                  </a:lnTo>
                  <a:lnTo>
                    <a:pt x="40" y="45"/>
                  </a:lnTo>
                  <a:lnTo>
                    <a:pt x="45" y="57"/>
                  </a:lnTo>
                  <a:lnTo>
                    <a:pt x="40" y="79"/>
                  </a:lnTo>
                  <a:lnTo>
                    <a:pt x="35" y="104"/>
                  </a:lnTo>
                  <a:lnTo>
                    <a:pt x="29" y="74"/>
                  </a:lnTo>
                  <a:lnTo>
                    <a:pt x="37" y="52"/>
                  </a:lnTo>
                  <a:lnTo>
                    <a:pt x="30" y="37"/>
                  </a:lnTo>
                  <a:lnTo>
                    <a:pt x="22" y="47"/>
                  </a:lnTo>
                  <a:lnTo>
                    <a:pt x="0" y="52"/>
                  </a:lnTo>
                  <a:lnTo>
                    <a:pt x="22" y="37"/>
                  </a:lnTo>
                  <a:lnTo>
                    <a:pt x="24" y="18"/>
                  </a:lnTo>
                  <a:lnTo>
                    <a:pt x="19" y="0"/>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7" name="Freeform 126">
              <a:extLst>
                <a:ext uri="{FF2B5EF4-FFF2-40B4-BE49-F238E27FC236}">
                  <a16:creationId xmlns:a16="http://schemas.microsoft.com/office/drawing/2014/main" id="{29110A2C-663C-4FF0-BA94-D30922935834}"/>
                </a:ext>
              </a:extLst>
            </p:cNvPr>
            <p:cNvSpPr>
              <a:spLocks/>
            </p:cNvSpPr>
            <p:nvPr/>
          </p:nvSpPr>
          <p:spPr bwMode="auto">
            <a:xfrm>
              <a:off x="4988" y="2791"/>
              <a:ext cx="30" cy="65"/>
            </a:xfrm>
            <a:custGeom>
              <a:avLst/>
              <a:gdLst>
                <a:gd name="T0" fmla="*/ 7 w 60"/>
                <a:gd name="T1" fmla="*/ 5 h 129"/>
                <a:gd name="T2" fmla="*/ 8 w 60"/>
                <a:gd name="T3" fmla="*/ 8 h 129"/>
                <a:gd name="T4" fmla="*/ 8 w 60"/>
                <a:gd name="T5" fmla="*/ 14 h 129"/>
                <a:gd name="T6" fmla="*/ 5 w 60"/>
                <a:gd name="T7" fmla="*/ 19 h 129"/>
                <a:gd name="T8" fmla="*/ 4 w 60"/>
                <a:gd name="T9" fmla="*/ 23 h 129"/>
                <a:gd name="T10" fmla="*/ 8 w 60"/>
                <a:gd name="T11" fmla="*/ 31 h 129"/>
                <a:gd name="T12" fmla="*/ 11 w 60"/>
                <a:gd name="T13" fmla="*/ 33 h 129"/>
                <a:gd name="T14" fmla="*/ 7 w 60"/>
                <a:gd name="T15" fmla="*/ 25 h 129"/>
                <a:gd name="T16" fmla="*/ 11 w 60"/>
                <a:gd name="T17" fmla="*/ 29 h 129"/>
                <a:gd name="T18" fmla="*/ 8 w 60"/>
                <a:gd name="T19" fmla="*/ 23 h 129"/>
                <a:gd name="T20" fmla="*/ 8 w 60"/>
                <a:gd name="T21" fmla="*/ 20 h 129"/>
                <a:gd name="T22" fmla="*/ 12 w 60"/>
                <a:gd name="T23" fmla="*/ 23 h 129"/>
                <a:gd name="T24" fmla="*/ 10 w 60"/>
                <a:gd name="T25" fmla="*/ 17 h 129"/>
                <a:gd name="T26" fmla="*/ 11 w 60"/>
                <a:gd name="T27" fmla="*/ 13 h 129"/>
                <a:gd name="T28" fmla="*/ 15 w 60"/>
                <a:gd name="T29" fmla="*/ 6 h 129"/>
                <a:gd name="T30" fmla="*/ 10 w 60"/>
                <a:gd name="T31" fmla="*/ 3 h 129"/>
                <a:gd name="T32" fmla="*/ 0 w 60"/>
                <a:gd name="T33" fmla="*/ 0 h 129"/>
                <a:gd name="T34" fmla="*/ 7 w 60"/>
                <a:gd name="T35" fmla="*/ 5 h 129"/>
                <a:gd name="T36" fmla="*/ 7 w 60"/>
                <a:gd name="T37" fmla="*/ 5 h 1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
                <a:gd name="T58" fmla="*/ 0 h 129"/>
                <a:gd name="T59" fmla="*/ 60 w 60"/>
                <a:gd name="T60" fmla="*/ 129 h 1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 h="129">
                  <a:moveTo>
                    <a:pt x="26" y="19"/>
                  </a:moveTo>
                  <a:lnTo>
                    <a:pt x="30" y="32"/>
                  </a:lnTo>
                  <a:lnTo>
                    <a:pt x="32" y="56"/>
                  </a:lnTo>
                  <a:lnTo>
                    <a:pt x="19" y="74"/>
                  </a:lnTo>
                  <a:lnTo>
                    <a:pt x="16" y="92"/>
                  </a:lnTo>
                  <a:lnTo>
                    <a:pt x="29" y="121"/>
                  </a:lnTo>
                  <a:lnTo>
                    <a:pt x="43" y="129"/>
                  </a:lnTo>
                  <a:lnTo>
                    <a:pt x="26" y="97"/>
                  </a:lnTo>
                  <a:lnTo>
                    <a:pt x="42" y="113"/>
                  </a:lnTo>
                  <a:lnTo>
                    <a:pt x="32" y="92"/>
                  </a:lnTo>
                  <a:lnTo>
                    <a:pt x="30" y="77"/>
                  </a:lnTo>
                  <a:lnTo>
                    <a:pt x="48" y="90"/>
                  </a:lnTo>
                  <a:lnTo>
                    <a:pt x="37" y="68"/>
                  </a:lnTo>
                  <a:lnTo>
                    <a:pt x="42" y="52"/>
                  </a:lnTo>
                  <a:lnTo>
                    <a:pt x="60" y="24"/>
                  </a:lnTo>
                  <a:lnTo>
                    <a:pt x="38" y="11"/>
                  </a:lnTo>
                  <a:lnTo>
                    <a:pt x="0" y="0"/>
                  </a:lnTo>
                  <a:lnTo>
                    <a:pt x="26"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8" name="Freeform 127">
              <a:extLst>
                <a:ext uri="{FF2B5EF4-FFF2-40B4-BE49-F238E27FC236}">
                  <a16:creationId xmlns:a16="http://schemas.microsoft.com/office/drawing/2014/main" id="{89DF87AA-41E5-463C-A50D-A9295471F8D9}"/>
                </a:ext>
              </a:extLst>
            </p:cNvPr>
            <p:cNvSpPr>
              <a:spLocks/>
            </p:cNvSpPr>
            <p:nvPr/>
          </p:nvSpPr>
          <p:spPr bwMode="auto">
            <a:xfrm>
              <a:off x="4927" y="2837"/>
              <a:ext cx="11" cy="6"/>
            </a:xfrm>
            <a:custGeom>
              <a:avLst/>
              <a:gdLst>
                <a:gd name="T0" fmla="*/ 1 w 23"/>
                <a:gd name="T1" fmla="*/ 3 h 13"/>
                <a:gd name="T2" fmla="*/ 0 w 23"/>
                <a:gd name="T3" fmla="*/ 1 h 13"/>
                <a:gd name="T4" fmla="*/ 1 w 23"/>
                <a:gd name="T5" fmla="*/ 0 h 13"/>
                <a:gd name="T6" fmla="*/ 3 w 23"/>
                <a:gd name="T7" fmla="*/ 0 h 13"/>
                <a:gd name="T8" fmla="*/ 5 w 23"/>
                <a:gd name="T9" fmla="*/ 0 h 13"/>
                <a:gd name="T10" fmla="*/ 5 w 23"/>
                <a:gd name="T11" fmla="*/ 2 h 13"/>
                <a:gd name="T12" fmla="*/ 4 w 23"/>
                <a:gd name="T13" fmla="*/ 2 h 13"/>
                <a:gd name="T14" fmla="*/ 2 w 23"/>
                <a:gd name="T15" fmla="*/ 3 h 13"/>
                <a:gd name="T16" fmla="*/ 1 w 23"/>
                <a:gd name="T17" fmla="*/ 3 h 13"/>
                <a:gd name="T18" fmla="*/ 1 w 23"/>
                <a:gd name="T19" fmla="*/ 3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3"/>
                <a:gd name="T32" fmla="*/ 23 w 2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3">
                  <a:moveTo>
                    <a:pt x="4" y="12"/>
                  </a:moveTo>
                  <a:lnTo>
                    <a:pt x="0" y="5"/>
                  </a:lnTo>
                  <a:lnTo>
                    <a:pt x="4" y="0"/>
                  </a:lnTo>
                  <a:lnTo>
                    <a:pt x="15" y="0"/>
                  </a:lnTo>
                  <a:lnTo>
                    <a:pt x="23" y="2"/>
                  </a:lnTo>
                  <a:lnTo>
                    <a:pt x="21" y="9"/>
                  </a:lnTo>
                  <a:lnTo>
                    <a:pt x="16" y="9"/>
                  </a:lnTo>
                  <a:lnTo>
                    <a:pt x="10" y="13"/>
                  </a:lnTo>
                  <a:lnTo>
                    <a:pt x="4"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29" name="Freeform 128">
              <a:extLst>
                <a:ext uri="{FF2B5EF4-FFF2-40B4-BE49-F238E27FC236}">
                  <a16:creationId xmlns:a16="http://schemas.microsoft.com/office/drawing/2014/main" id="{15E8C569-2D00-47F0-AE68-BB38AE5677E7}"/>
                </a:ext>
              </a:extLst>
            </p:cNvPr>
            <p:cNvSpPr>
              <a:spLocks/>
            </p:cNvSpPr>
            <p:nvPr/>
          </p:nvSpPr>
          <p:spPr bwMode="auto">
            <a:xfrm>
              <a:off x="4942" y="2842"/>
              <a:ext cx="16" cy="17"/>
            </a:xfrm>
            <a:custGeom>
              <a:avLst/>
              <a:gdLst>
                <a:gd name="T0" fmla="*/ 4 w 33"/>
                <a:gd name="T1" fmla="*/ 9 h 34"/>
                <a:gd name="T2" fmla="*/ 4 w 33"/>
                <a:gd name="T3" fmla="*/ 4 h 34"/>
                <a:gd name="T4" fmla="*/ 0 w 33"/>
                <a:gd name="T5" fmla="*/ 3 h 34"/>
                <a:gd name="T6" fmla="*/ 3 w 33"/>
                <a:gd name="T7" fmla="*/ 3 h 34"/>
                <a:gd name="T8" fmla="*/ 5 w 33"/>
                <a:gd name="T9" fmla="*/ 2 h 34"/>
                <a:gd name="T10" fmla="*/ 6 w 33"/>
                <a:gd name="T11" fmla="*/ 0 h 34"/>
                <a:gd name="T12" fmla="*/ 8 w 33"/>
                <a:gd name="T13" fmla="*/ 1 h 34"/>
                <a:gd name="T14" fmla="*/ 8 w 33"/>
                <a:gd name="T15" fmla="*/ 3 h 34"/>
                <a:gd name="T16" fmla="*/ 6 w 33"/>
                <a:gd name="T17" fmla="*/ 3 h 34"/>
                <a:gd name="T18" fmla="*/ 4 w 33"/>
                <a:gd name="T19" fmla="*/ 9 h 34"/>
                <a:gd name="T20" fmla="*/ 4 w 33"/>
                <a:gd name="T21" fmla="*/ 9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34"/>
                <a:gd name="T35" fmla="*/ 33 w 33"/>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34">
                  <a:moveTo>
                    <a:pt x="18" y="34"/>
                  </a:moveTo>
                  <a:lnTo>
                    <a:pt x="17" y="16"/>
                  </a:lnTo>
                  <a:lnTo>
                    <a:pt x="0" y="9"/>
                  </a:lnTo>
                  <a:lnTo>
                    <a:pt x="15" y="11"/>
                  </a:lnTo>
                  <a:lnTo>
                    <a:pt x="23" y="6"/>
                  </a:lnTo>
                  <a:lnTo>
                    <a:pt x="26" y="0"/>
                  </a:lnTo>
                  <a:lnTo>
                    <a:pt x="33" y="1"/>
                  </a:lnTo>
                  <a:lnTo>
                    <a:pt x="33" y="9"/>
                  </a:lnTo>
                  <a:lnTo>
                    <a:pt x="25" y="11"/>
                  </a:lnTo>
                  <a:lnTo>
                    <a:pt x="18"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0" name="Freeform 129">
              <a:extLst>
                <a:ext uri="{FF2B5EF4-FFF2-40B4-BE49-F238E27FC236}">
                  <a16:creationId xmlns:a16="http://schemas.microsoft.com/office/drawing/2014/main" id="{ED8E9436-C4CC-48B9-9FF7-99B1D568B391}"/>
                </a:ext>
              </a:extLst>
            </p:cNvPr>
            <p:cNvSpPr>
              <a:spLocks/>
            </p:cNvSpPr>
            <p:nvPr/>
          </p:nvSpPr>
          <p:spPr bwMode="auto">
            <a:xfrm>
              <a:off x="4867" y="2795"/>
              <a:ext cx="10" cy="68"/>
            </a:xfrm>
            <a:custGeom>
              <a:avLst/>
              <a:gdLst>
                <a:gd name="T0" fmla="*/ 0 w 19"/>
                <a:gd name="T1" fmla="*/ 5 h 134"/>
                <a:gd name="T2" fmla="*/ 1 w 19"/>
                <a:gd name="T3" fmla="*/ 15 h 134"/>
                <a:gd name="T4" fmla="*/ 1 w 19"/>
                <a:gd name="T5" fmla="*/ 20 h 134"/>
                <a:gd name="T6" fmla="*/ 2 w 19"/>
                <a:gd name="T7" fmla="*/ 24 h 134"/>
                <a:gd name="T8" fmla="*/ 5 w 19"/>
                <a:gd name="T9" fmla="*/ 35 h 134"/>
                <a:gd name="T10" fmla="*/ 4 w 19"/>
                <a:gd name="T11" fmla="*/ 22 h 134"/>
                <a:gd name="T12" fmla="*/ 5 w 19"/>
                <a:gd name="T13" fmla="*/ 12 h 134"/>
                <a:gd name="T14" fmla="*/ 1 w 19"/>
                <a:gd name="T15" fmla="*/ 0 h 134"/>
                <a:gd name="T16" fmla="*/ 0 w 19"/>
                <a:gd name="T17" fmla="*/ 5 h 134"/>
                <a:gd name="T18" fmla="*/ 0 w 19"/>
                <a:gd name="T19" fmla="*/ 5 h 13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34"/>
                <a:gd name="T32" fmla="*/ 19 w 19"/>
                <a:gd name="T33" fmla="*/ 134 h 13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34">
                  <a:moveTo>
                    <a:pt x="0" y="19"/>
                  </a:moveTo>
                  <a:lnTo>
                    <a:pt x="3" y="58"/>
                  </a:lnTo>
                  <a:lnTo>
                    <a:pt x="4" y="78"/>
                  </a:lnTo>
                  <a:lnTo>
                    <a:pt x="6" y="95"/>
                  </a:lnTo>
                  <a:lnTo>
                    <a:pt x="19" y="134"/>
                  </a:lnTo>
                  <a:lnTo>
                    <a:pt x="16" y="86"/>
                  </a:lnTo>
                  <a:lnTo>
                    <a:pt x="17" y="48"/>
                  </a:lnTo>
                  <a:lnTo>
                    <a:pt x="4" y="0"/>
                  </a:lnTo>
                  <a:lnTo>
                    <a:pt x="0" y="19"/>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1" name="Freeform 130">
              <a:extLst>
                <a:ext uri="{FF2B5EF4-FFF2-40B4-BE49-F238E27FC236}">
                  <a16:creationId xmlns:a16="http://schemas.microsoft.com/office/drawing/2014/main" id="{3E2F8C7B-458B-47B6-A547-D05D9E3701FA}"/>
                </a:ext>
              </a:extLst>
            </p:cNvPr>
            <p:cNvSpPr>
              <a:spLocks/>
            </p:cNvSpPr>
            <p:nvPr/>
          </p:nvSpPr>
          <p:spPr bwMode="auto">
            <a:xfrm>
              <a:off x="4875" y="2859"/>
              <a:ext cx="29" cy="62"/>
            </a:xfrm>
            <a:custGeom>
              <a:avLst/>
              <a:gdLst>
                <a:gd name="T0" fmla="*/ 0 w 60"/>
                <a:gd name="T1" fmla="*/ 14 h 123"/>
                <a:gd name="T2" fmla="*/ 3 w 60"/>
                <a:gd name="T3" fmla="*/ 12 h 123"/>
                <a:gd name="T4" fmla="*/ 3 w 60"/>
                <a:gd name="T5" fmla="*/ 0 h 123"/>
                <a:gd name="T6" fmla="*/ 6 w 60"/>
                <a:gd name="T7" fmla="*/ 10 h 123"/>
                <a:gd name="T8" fmla="*/ 6 w 60"/>
                <a:gd name="T9" fmla="*/ 15 h 123"/>
                <a:gd name="T10" fmla="*/ 9 w 60"/>
                <a:gd name="T11" fmla="*/ 27 h 123"/>
                <a:gd name="T12" fmla="*/ 8 w 60"/>
                <a:gd name="T13" fmla="*/ 18 h 123"/>
                <a:gd name="T14" fmla="*/ 9 w 60"/>
                <a:gd name="T15" fmla="*/ 14 h 123"/>
                <a:gd name="T16" fmla="*/ 9 w 60"/>
                <a:gd name="T17" fmla="*/ 11 h 123"/>
                <a:gd name="T18" fmla="*/ 10 w 60"/>
                <a:gd name="T19" fmla="*/ 17 h 123"/>
                <a:gd name="T20" fmla="*/ 12 w 60"/>
                <a:gd name="T21" fmla="*/ 21 h 123"/>
                <a:gd name="T22" fmla="*/ 12 w 60"/>
                <a:gd name="T23" fmla="*/ 26 h 123"/>
                <a:gd name="T24" fmla="*/ 14 w 60"/>
                <a:gd name="T25" fmla="*/ 31 h 123"/>
                <a:gd name="T26" fmla="*/ 9 w 60"/>
                <a:gd name="T27" fmla="*/ 30 h 123"/>
                <a:gd name="T28" fmla="*/ 0 w 60"/>
                <a:gd name="T29" fmla="*/ 14 h 123"/>
                <a:gd name="T30" fmla="*/ 0 w 60"/>
                <a:gd name="T31" fmla="*/ 14 h 12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0"/>
                <a:gd name="T49" fmla="*/ 0 h 123"/>
                <a:gd name="T50" fmla="*/ 60 w 60"/>
                <a:gd name="T51" fmla="*/ 123 h 12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0" h="123">
                  <a:moveTo>
                    <a:pt x="0" y="55"/>
                  </a:moveTo>
                  <a:lnTo>
                    <a:pt x="15" y="45"/>
                  </a:lnTo>
                  <a:lnTo>
                    <a:pt x="15" y="0"/>
                  </a:lnTo>
                  <a:lnTo>
                    <a:pt x="24" y="39"/>
                  </a:lnTo>
                  <a:lnTo>
                    <a:pt x="26" y="58"/>
                  </a:lnTo>
                  <a:lnTo>
                    <a:pt x="37" y="106"/>
                  </a:lnTo>
                  <a:lnTo>
                    <a:pt x="36" y="72"/>
                  </a:lnTo>
                  <a:lnTo>
                    <a:pt x="39" y="56"/>
                  </a:lnTo>
                  <a:lnTo>
                    <a:pt x="39" y="43"/>
                  </a:lnTo>
                  <a:lnTo>
                    <a:pt x="44" y="68"/>
                  </a:lnTo>
                  <a:lnTo>
                    <a:pt x="49" y="82"/>
                  </a:lnTo>
                  <a:lnTo>
                    <a:pt x="52" y="102"/>
                  </a:lnTo>
                  <a:lnTo>
                    <a:pt x="60" y="123"/>
                  </a:lnTo>
                  <a:lnTo>
                    <a:pt x="37" y="118"/>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2" name="Freeform 131">
              <a:extLst>
                <a:ext uri="{FF2B5EF4-FFF2-40B4-BE49-F238E27FC236}">
                  <a16:creationId xmlns:a16="http://schemas.microsoft.com/office/drawing/2014/main" id="{EF381B16-2ABD-4B9F-9A12-FE44CC4091A6}"/>
                </a:ext>
              </a:extLst>
            </p:cNvPr>
            <p:cNvSpPr>
              <a:spLocks/>
            </p:cNvSpPr>
            <p:nvPr/>
          </p:nvSpPr>
          <p:spPr bwMode="auto">
            <a:xfrm>
              <a:off x="4918" y="2823"/>
              <a:ext cx="24" cy="16"/>
            </a:xfrm>
            <a:custGeom>
              <a:avLst/>
              <a:gdLst>
                <a:gd name="T0" fmla="*/ 3 w 47"/>
                <a:gd name="T1" fmla="*/ 8 h 32"/>
                <a:gd name="T2" fmla="*/ 2 w 47"/>
                <a:gd name="T3" fmla="*/ 5 h 32"/>
                <a:gd name="T4" fmla="*/ 5 w 47"/>
                <a:gd name="T5" fmla="*/ 3 h 32"/>
                <a:gd name="T6" fmla="*/ 9 w 47"/>
                <a:gd name="T7" fmla="*/ 4 h 32"/>
                <a:gd name="T8" fmla="*/ 12 w 47"/>
                <a:gd name="T9" fmla="*/ 5 h 32"/>
                <a:gd name="T10" fmla="*/ 10 w 47"/>
                <a:gd name="T11" fmla="*/ 2 h 32"/>
                <a:gd name="T12" fmla="*/ 8 w 47"/>
                <a:gd name="T13" fmla="*/ 0 h 32"/>
                <a:gd name="T14" fmla="*/ 6 w 47"/>
                <a:gd name="T15" fmla="*/ 1 h 32"/>
                <a:gd name="T16" fmla="*/ 3 w 47"/>
                <a:gd name="T17" fmla="*/ 2 h 32"/>
                <a:gd name="T18" fmla="*/ 1 w 47"/>
                <a:gd name="T19" fmla="*/ 3 h 32"/>
                <a:gd name="T20" fmla="*/ 0 w 47"/>
                <a:gd name="T21" fmla="*/ 6 h 32"/>
                <a:gd name="T22" fmla="*/ 3 w 47"/>
                <a:gd name="T23" fmla="*/ 8 h 32"/>
                <a:gd name="T24" fmla="*/ 3 w 47"/>
                <a:gd name="T25" fmla="*/ 8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32"/>
                <a:gd name="T41" fmla="*/ 47 w 47"/>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32">
                  <a:moveTo>
                    <a:pt x="10" y="32"/>
                  </a:moveTo>
                  <a:lnTo>
                    <a:pt x="7" y="18"/>
                  </a:lnTo>
                  <a:lnTo>
                    <a:pt x="17" y="11"/>
                  </a:lnTo>
                  <a:lnTo>
                    <a:pt x="34" y="13"/>
                  </a:lnTo>
                  <a:lnTo>
                    <a:pt x="47" y="19"/>
                  </a:lnTo>
                  <a:lnTo>
                    <a:pt x="38" y="6"/>
                  </a:lnTo>
                  <a:lnTo>
                    <a:pt x="31" y="0"/>
                  </a:lnTo>
                  <a:lnTo>
                    <a:pt x="22" y="2"/>
                  </a:lnTo>
                  <a:lnTo>
                    <a:pt x="10" y="6"/>
                  </a:lnTo>
                  <a:lnTo>
                    <a:pt x="2" y="11"/>
                  </a:lnTo>
                  <a:lnTo>
                    <a:pt x="0" y="21"/>
                  </a:lnTo>
                  <a:lnTo>
                    <a:pt x="10"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3" name="Freeform 132">
              <a:extLst>
                <a:ext uri="{FF2B5EF4-FFF2-40B4-BE49-F238E27FC236}">
                  <a16:creationId xmlns:a16="http://schemas.microsoft.com/office/drawing/2014/main" id="{849DA4BB-FAC0-42B5-9C25-E1D397D0328A}"/>
                </a:ext>
              </a:extLst>
            </p:cNvPr>
            <p:cNvSpPr>
              <a:spLocks/>
            </p:cNvSpPr>
            <p:nvPr/>
          </p:nvSpPr>
          <p:spPr bwMode="auto">
            <a:xfrm>
              <a:off x="4896" y="2861"/>
              <a:ext cx="64" cy="18"/>
            </a:xfrm>
            <a:custGeom>
              <a:avLst/>
              <a:gdLst>
                <a:gd name="T0" fmla="*/ 5 w 128"/>
                <a:gd name="T1" fmla="*/ 3 h 36"/>
                <a:gd name="T2" fmla="*/ 9 w 128"/>
                <a:gd name="T3" fmla="*/ 2 h 36"/>
                <a:gd name="T4" fmla="*/ 13 w 128"/>
                <a:gd name="T5" fmla="*/ 3 h 36"/>
                <a:gd name="T6" fmla="*/ 17 w 128"/>
                <a:gd name="T7" fmla="*/ 5 h 36"/>
                <a:gd name="T8" fmla="*/ 20 w 128"/>
                <a:gd name="T9" fmla="*/ 5 h 36"/>
                <a:gd name="T10" fmla="*/ 25 w 128"/>
                <a:gd name="T11" fmla="*/ 4 h 36"/>
                <a:gd name="T12" fmla="*/ 28 w 128"/>
                <a:gd name="T13" fmla="*/ 6 h 36"/>
                <a:gd name="T14" fmla="*/ 32 w 128"/>
                <a:gd name="T15" fmla="*/ 6 h 36"/>
                <a:gd name="T16" fmla="*/ 30 w 128"/>
                <a:gd name="T17" fmla="*/ 4 h 36"/>
                <a:gd name="T18" fmla="*/ 27 w 128"/>
                <a:gd name="T19" fmla="*/ 3 h 36"/>
                <a:gd name="T20" fmla="*/ 22 w 128"/>
                <a:gd name="T21" fmla="*/ 4 h 36"/>
                <a:gd name="T22" fmla="*/ 18 w 128"/>
                <a:gd name="T23" fmla="*/ 3 h 36"/>
                <a:gd name="T24" fmla="*/ 15 w 128"/>
                <a:gd name="T25" fmla="*/ 2 h 36"/>
                <a:gd name="T26" fmla="*/ 10 w 128"/>
                <a:gd name="T27" fmla="*/ 0 h 36"/>
                <a:gd name="T28" fmla="*/ 5 w 128"/>
                <a:gd name="T29" fmla="*/ 0 h 36"/>
                <a:gd name="T30" fmla="*/ 2 w 128"/>
                <a:gd name="T31" fmla="*/ 1 h 36"/>
                <a:gd name="T32" fmla="*/ 0 w 128"/>
                <a:gd name="T33" fmla="*/ 3 h 36"/>
                <a:gd name="T34" fmla="*/ 1 w 128"/>
                <a:gd name="T35" fmla="*/ 9 h 36"/>
                <a:gd name="T36" fmla="*/ 2 w 128"/>
                <a:gd name="T37" fmla="*/ 4 h 36"/>
                <a:gd name="T38" fmla="*/ 5 w 128"/>
                <a:gd name="T39" fmla="*/ 3 h 36"/>
                <a:gd name="T40" fmla="*/ 5 w 128"/>
                <a:gd name="T41" fmla="*/ 3 h 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8"/>
                <a:gd name="T64" fmla="*/ 0 h 36"/>
                <a:gd name="T65" fmla="*/ 128 w 128"/>
                <a:gd name="T66" fmla="*/ 36 h 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8" h="36">
                  <a:moveTo>
                    <a:pt x="20" y="11"/>
                  </a:moveTo>
                  <a:lnTo>
                    <a:pt x="34" y="6"/>
                  </a:lnTo>
                  <a:lnTo>
                    <a:pt x="49" y="11"/>
                  </a:lnTo>
                  <a:lnTo>
                    <a:pt x="65" y="18"/>
                  </a:lnTo>
                  <a:lnTo>
                    <a:pt x="79" y="18"/>
                  </a:lnTo>
                  <a:lnTo>
                    <a:pt x="100" y="16"/>
                  </a:lnTo>
                  <a:lnTo>
                    <a:pt x="109" y="23"/>
                  </a:lnTo>
                  <a:lnTo>
                    <a:pt x="128" y="21"/>
                  </a:lnTo>
                  <a:lnTo>
                    <a:pt x="118" y="14"/>
                  </a:lnTo>
                  <a:lnTo>
                    <a:pt x="107" y="11"/>
                  </a:lnTo>
                  <a:lnTo>
                    <a:pt x="88" y="13"/>
                  </a:lnTo>
                  <a:lnTo>
                    <a:pt x="71" y="11"/>
                  </a:lnTo>
                  <a:lnTo>
                    <a:pt x="58" y="5"/>
                  </a:lnTo>
                  <a:lnTo>
                    <a:pt x="37" y="0"/>
                  </a:lnTo>
                  <a:lnTo>
                    <a:pt x="18" y="0"/>
                  </a:lnTo>
                  <a:lnTo>
                    <a:pt x="7" y="2"/>
                  </a:lnTo>
                  <a:lnTo>
                    <a:pt x="0" y="10"/>
                  </a:lnTo>
                  <a:lnTo>
                    <a:pt x="2" y="36"/>
                  </a:lnTo>
                  <a:lnTo>
                    <a:pt x="8" y="16"/>
                  </a:lnTo>
                  <a:lnTo>
                    <a:pt x="20"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4" name="Freeform 133">
              <a:extLst>
                <a:ext uri="{FF2B5EF4-FFF2-40B4-BE49-F238E27FC236}">
                  <a16:creationId xmlns:a16="http://schemas.microsoft.com/office/drawing/2014/main" id="{3C23E83C-3D50-414B-BA4D-70AFFCCDFE52}"/>
                </a:ext>
              </a:extLst>
            </p:cNvPr>
            <p:cNvSpPr>
              <a:spLocks/>
            </p:cNvSpPr>
            <p:nvPr/>
          </p:nvSpPr>
          <p:spPr bwMode="auto">
            <a:xfrm>
              <a:off x="4892" y="2838"/>
              <a:ext cx="21" cy="30"/>
            </a:xfrm>
            <a:custGeom>
              <a:avLst/>
              <a:gdLst>
                <a:gd name="T0" fmla="*/ 1 w 44"/>
                <a:gd name="T1" fmla="*/ 10 h 59"/>
                <a:gd name="T2" fmla="*/ 0 w 44"/>
                <a:gd name="T3" fmla="*/ 7 h 59"/>
                <a:gd name="T4" fmla="*/ 0 w 44"/>
                <a:gd name="T5" fmla="*/ 6 h 59"/>
                <a:gd name="T6" fmla="*/ 4 w 44"/>
                <a:gd name="T7" fmla="*/ 4 h 59"/>
                <a:gd name="T8" fmla="*/ 6 w 44"/>
                <a:gd name="T9" fmla="*/ 3 h 59"/>
                <a:gd name="T10" fmla="*/ 10 w 44"/>
                <a:gd name="T11" fmla="*/ 0 h 59"/>
                <a:gd name="T12" fmla="*/ 7 w 44"/>
                <a:gd name="T13" fmla="*/ 6 h 59"/>
                <a:gd name="T14" fmla="*/ 4 w 44"/>
                <a:gd name="T15" fmla="*/ 7 h 59"/>
                <a:gd name="T16" fmla="*/ 3 w 44"/>
                <a:gd name="T17" fmla="*/ 10 h 59"/>
                <a:gd name="T18" fmla="*/ 1 w 44"/>
                <a:gd name="T19" fmla="*/ 15 h 59"/>
                <a:gd name="T20" fmla="*/ 1 w 44"/>
                <a:gd name="T21" fmla="*/ 10 h 59"/>
                <a:gd name="T22" fmla="*/ 1 w 44"/>
                <a:gd name="T23" fmla="*/ 10 h 5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59"/>
                <a:gd name="T38" fmla="*/ 44 w 44"/>
                <a:gd name="T39" fmla="*/ 59 h 5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59">
                  <a:moveTo>
                    <a:pt x="5" y="37"/>
                  </a:moveTo>
                  <a:lnTo>
                    <a:pt x="0" y="26"/>
                  </a:lnTo>
                  <a:lnTo>
                    <a:pt x="3" y="21"/>
                  </a:lnTo>
                  <a:lnTo>
                    <a:pt x="18" y="14"/>
                  </a:lnTo>
                  <a:lnTo>
                    <a:pt x="28" y="11"/>
                  </a:lnTo>
                  <a:lnTo>
                    <a:pt x="44" y="0"/>
                  </a:lnTo>
                  <a:lnTo>
                    <a:pt x="31" y="21"/>
                  </a:lnTo>
                  <a:lnTo>
                    <a:pt x="18" y="27"/>
                  </a:lnTo>
                  <a:lnTo>
                    <a:pt x="13" y="40"/>
                  </a:lnTo>
                  <a:lnTo>
                    <a:pt x="5" y="59"/>
                  </a:lnTo>
                  <a:lnTo>
                    <a:pt x="5" y="37"/>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5" name="Freeform 134">
              <a:extLst>
                <a:ext uri="{FF2B5EF4-FFF2-40B4-BE49-F238E27FC236}">
                  <a16:creationId xmlns:a16="http://schemas.microsoft.com/office/drawing/2014/main" id="{DFBC10DC-07AA-4BCA-9F13-40554D9E9630}"/>
                </a:ext>
              </a:extLst>
            </p:cNvPr>
            <p:cNvSpPr>
              <a:spLocks/>
            </p:cNvSpPr>
            <p:nvPr/>
          </p:nvSpPr>
          <p:spPr bwMode="auto">
            <a:xfrm>
              <a:off x="4955" y="2800"/>
              <a:ext cx="15" cy="50"/>
            </a:xfrm>
            <a:custGeom>
              <a:avLst/>
              <a:gdLst>
                <a:gd name="T0" fmla="*/ 1 w 31"/>
                <a:gd name="T1" fmla="*/ 16 h 100"/>
                <a:gd name="T2" fmla="*/ 0 w 31"/>
                <a:gd name="T3" fmla="*/ 4 h 100"/>
                <a:gd name="T4" fmla="*/ 7 w 31"/>
                <a:gd name="T5" fmla="*/ 0 h 100"/>
                <a:gd name="T6" fmla="*/ 3 w 31"/>
                <a:gd name="T7" fmla="*/ 6 h 100"/>
                <a:gd name="T8" fmla="*/ 3 w 31"/>
                <a:gd name="T9" fmla="*/ 8 h 100"/>
                <a:gd name="T10" fmla="*/ 7 w 31"/>
                <a:gd name="T11" fmla="*/ 18 h 100"/>
                <a:gd name="T12" fmla="*/ 7 w 31"/>
                <a:gd name="T13" fmla="*/ 22 h 100"/>
                <a:gd name="T14" fmla="*/ 5 w 31"/>
                <a:gd name="T15" fmla="*/ 25 h 100"/>
                <a:gd name="T16" fmla="*/ 5 w 31"/>
                <a:gd name="T17" fmla="*/ 21 h 100"/>
                <a:gd name="T18" fmla="*/ 5 w 31"/>
                <a:gd name="T19" fmla="*/ 19 h 100"/>
                <a:gd name="T20" fmla="*/ 1 w 31"/>
                <a:gd name="T21" fmla="*/ 16 h 100"/>
                <a:gd name="T22" fmla="*/ 1 w 31"/>
                <a:gd name="T23" fmla="*/ 16 h 1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100"/>
                <a:gd name="T38" fmla="*/ 31 w 31"/>
                <a:gd name="T39" fmla="*/ 100 h 1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100">
                  <a:moveTo>
                    <a:pt x="7" y="61"/>
                  </a:moveTo>
                  <a:lnTo>
                    <a:pt x="0" y="14"/>
                  </a:lnTo>
                  <a:lnTo>
                    <a:pt x="31" y="0"/>
                  </a:lnTo>
                  <a:lnTo>
                    <a:pt x="13" y="24"/>
                  </a:lnTo>
                  <a:lnTo>
                    <a:pt x="13" y="32"/>
                  </a:lnTo>
                  <a:lnTo>
                    <a:pt x="31" y="71"/>
                  </a:lnTo>
                  <a:lnTo>
                    <a:pt x="31" y="87"/>
                  </a:lnTo>
                  <a:lnTo>
                    <a:pt x="21" y="100"/>
                  </a:lnTo>
                  <a:lnTo>
                    <a:pt x="20" y="84"/>
                  </a:lnTo>
                  <a:lnTo>
                    <a:pt x="20" y="74"/>
                  </a:lnTo>
                  <a:lnTo>
                    <a:pt x="7" y="6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6" name="Freeform 135">
              <a:extLst>
                <a:ext uri="{FF2B5EF4-FFF2-40B4-BE49-F238E27FC236}">
                  <a16:creationId xmlns:a16="http://schemas.microsoft.com/office/drawing/2014/main" id="{7F0E417B-DBCB-456A-8033-7595DB65C256}"/>
                </a:ext>
              </a:extLst>
            </p:cNvPr>
            <p:cNvSpPr>
              <a:spLocks/>
            </p:cNvSpPr>
            <p:nvPr/>
          </p:nvSpPr>
          <p:spPr bwMode="auto">
            <a:xfrm>
              <a:off x="4961" y="2842"/>
              <a:ext cx="15" cy="31"/>
            </a:xfrm>
            <a:custGeom>
              <a:avLst/>
              <a:gdLst>
                <a:gd name="T0" fmla="*/ 0 w 29"/>
                <a:gd name="T1" fmla="*/ 4 h 61"/>
                <a:gd name="T2" fmla="*/ 4 w 29"/>
                <a:gd name="T3" fmla="*/ 7 h 61"/>
                <a:gd name="T4" fmla="*/ 5 w 29"/>
                <a:gd name="T5" fmla="*/ 11 h 61"/>
                <a:gd name="T6" fmla="*/ 5 w 29"/>
                <a:gd name="T7" fmla="*/ 16 h 61"/>
                <a:gd name="T8" fmla="*/ 8 w 29"/>
                <a:gd name="T9" fmla="*/ 15 h 61"/>
                <a:gd name="T10" fmla="*/ 7 w 29"/>
                <a:gd name="T11" fmla="*/ 6 h 61"/>
                <a:gd name="T12" fmla="*/ 4 w 29"/>
                <a:gd name="T13" fmla="*/ 0 h 61"/>
                <a:gd name="T14" fmla="*/ 3 w 29"/>
                <a:gd name="T15" fmla="*/ 3 h 61"/>
                <a:gd name="T16" fmla="*/ 0 w 29"/>
                <a:gd name="T17" fmla="*/ 4 h 61"/>
                <a:gd name="T18" fmla="*/ 0 w 29"/>
                <a:gd name="T19" fmla="*/ 4 h 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9"/>
                <a:gd name="T31" fmla="*/ 0 h 61"/>
                <a:gd name="T32" fmla="*/ 29 w 29"/>
                <a:gd name="T33" fmla="*/ 61 h 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9" h="61">
                  <a:moveTo>
                    <a:pt x="0" y="14"/>
                  </a:moveTo>
                  <a:lnTo>
                    <a:pt x="15" y="26"/>
                  </a:lnTo>
                  <a:lnTo>
                    <a:pt x="20" y="43"/>
                  </a:lnTo>
                  <a:lnTo>
                    <a:pt x="18" y="61"/>
                  </a:lnTo>
                  <a:lnTo>
                    <a:pt x="29" y="58"/>
                  </a:lnTo>
                  <a:lnTo>
                    <a:pt x="25" y="24"/>
                  </a:lnTo>
                  <a:lnTo>
                    <a:pt x="13" y="0"/>
                  </a:lnTo>
                  <a:lnTo>
                    <a:pt x="10" y="9"/>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7" name="Freeform 136">
              <a:extLst>
                <a:ext uri="{FF2B5EF4-FFF2-40B4-BE49-F238E27FC236}">
                  <a16:creationId xmlns:a16="http://schemas.microsoft.com/office/drawing/2014/main" id="{E11A24CE-A901-428B-AA80-BA04A5C3F0A9}"/>
                </a:ext>
              </a:extLst>
            </p:cNvPr>
            <p:cNvSpPr>
              <a:spLocks/>
            </p:cNvSpPr>
            <p:nvPr/>
          </p:nvSpPr>
          <p:spPr bwMode="auto">
            <a:xfrm>
              <a:off x="4909" y="2872"/>
              <a:ext cx="35" cy="19"/>
            </a:xfrm>
            <a:custGeom>
              <a:avLst/>
              <a:gdLst>
                <a:gd name="T0" fmla="*/ 3 w 71"/>
                <a:gd name="T1" fmla="*/ 4 h 37"/>
                <a:gd name="T2" fmla="*/ 7 w 71"/>
                <a:gd name="T3" fmla="*/ 4 h 37"/>
                <a:gd name="T4" fmla="*/ 11 w 71"/>
                <a:gd name="T5" fmla="*/ 3 h 37"/>
                <a:gd name="T6" fmla="*/ 15 w 71"/>
                <a:gd name="T7" fmla="*/ 4 h 37"/>
                <a:gd name="T8" fmla="*/ 17 w 71"/>
                <a:gd name="T9" fmla="*/ 7 h 37"/>
                <a:gd name="T10" fmla="*/ 14 w 71"/>
                <a:gd name="T11" fmla="*/ 7 h 37"/>
                <a:gd name="T12" fmla="*/ 11 w 71"/>
                <a:gd name="T13" fmla="*/ 7 h 37"/>
                <a:gd name="T14" fmla="*/ 5 w 71"/>
                <a:gd name="T15" fmla="*/ 7 h 37"/>
                <a:gd name="T16" fmla="*/ 1 w 71"/>
                <a:gd name="T17" fmla="*/ 10 h 37"/>
                <a:gd name="T18" fmla="*/ 0 w 71"/>
                <a:gd name="T19" fmla="*/ 0 h 37"/>
                <a:gd name="T20" fmla="*/ 3 w 71"/>
                <a:gd name="T21" fmla="*/ 4 h 37"/>
                <a:gd name="T22" fmla="*/ 3 w 71"/>
                <a:gd name="T23" fmla="*/ 4 h 3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
                <a:gd name="T37" fmla="*/ 0 h 37"/>
                <a:gd name="T38" fmla="*/ 71 w 71"/>
                <a:gd name="T39" fmla="*/ 37 h 3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 h="37">
                  <a:moveTo>
                    <a:pt x="13" y="16"/>
                  </a:moveTo>
                  <a:lnTo>
                    <a:pt x="29" y="14"/>
                  </a:lnTo>
                  <a:lnTo>
                    <a:pt x="44" y="11"/>
                  </a:lnTo>
                  <a:lnTo>
                    <a:pt x="60" y="14"/>
                  </a:lnTo>
                  <a:lnTo>
                    <a:pt x="71" y="25"/>
                  </a:lnTo>
                  <a:lnTo>
                    <a:pt x="58" y="25"/>
                  </a:lnTo>
                  <a:lnTo>
                    <a:pt x="44" y="25"/>
                  </a:lnTo>
                  <a:lnTo>
                    <a:pt x="21" y="25"/>
                  </a:lnTo>
                  <a:lnTo>
                    <a:pt x="5" y="37"/>
                  </a:lnTo>
                  <a:lnTo>
                    <a:pt x="0" y="0"/>
                  </a:lnTo>
                  <a:lnTo>
                    <a:pt x="13"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8" name="Freeform 137">
              <a:extLst>
                <a:ext uri="{FF2B5EF4-FFF2-40B4-BE49-F238E27FC236}">
                  <a16:creationId xmlns:a16="http://schemas.microsoft.com/office/drawing/2014/main" id="{7E36E609-4B0C-4C73-A3D3-7707D6D3D666}"/>
                </a:ext>
              </a:extLst>
            </p:cNvPr>
            <p:cNvSpPr>
              <a:spLocks/>
            </p:cNvSpPr>
            <p:nvPr/>
          </p:nvSpPr>
          <p:spPr bwMode="auto">
            <a:xfrm>
              <a:off x="4896" y="2835"/>
              <a:ext cx="109" cy="90"/>
            </a:xfrm>
            <a:custGeom>
              <a:avLst/>
              <a:gdLst>
                <a:gd name="T0" fmla="*/ 2 w 217"/>
                <a:gd name="T1" fmla="*/ 35 h 180"/>
                <a:gd name="T2" fmla="*/ 4 w 217"/>
                <a:gd name="T3" fmla="*/ 37 h 180"/>
                <a:gd name="T4" fmla="*/ 6 w 217"/>
                <a:gd name="T5" fmla="*/ 37 h 180"/>
                <a:gd name="T6" fmla="*/ 8 w 217"/>
                <a:gd name="T7" fmla="*/ 30 h 180"/>
                <a:gd name="T8" fmla="*/ 12 w 217"/>
                <a:gd name="T9" fmla="*/ 38 h 180"/>
                <a:gd name="T10" fmla="*/ 15 w 217"/>
                <a:gd name="T11" fmla="*/ 40 h 180"/>
                <a:gd name="T12" fmla="*/ 20 w 217"/>
                <a:gd name="T13" fmla="*/ 41 h 180"/>
                <a:gd name="T14" fmla="*/ 23 w 217"/>
                <a:gd name="T15" fmla="*/ 40 h 180"/>
                <a:gd name="T16" fmla="*/ 26 w 217"/>
                <a:gd name="T17" fmla="*/ 38 h 180"/>
                <a:gd name="T18" fmla="*/ 30 w 217"/>
                <a:gd name="T19" fmla="*/ 34 h 180"/>
                <a:gd name="T20" fmla="*/ 33 w 217"/>
                <a:gd name="T21" fmla="*/ 30 h 180"/>
                <a:gd name="T22" fmla="*/ 42 w 217"/>
                <a:gd name="T23" fmla="*/ 21 h 180"/>
                <a:gd name="T24" fmla="*/ 44 w 217"/>
                <a:gd name="T25" fmla="*/ 17 h 180"/>
                <a:gd name="T26" fmla="*/ 46 w 217"/>
                <a:gd name="T27" fmla="*/ 12 h 180"/>
                <a:gd name="T28" fmla="*/ 46 w 217"/>
                <a:gd name="T29" fmla="*/ 8 h 180"/>
                <a:gd name="T30" fmla="*/ 47 w 217"/>
                <a:gd name="T31" fmla="*/ 3 h 180"/>
                <a:gd name="T32" fmla="*/ 49 w 217"/>
                <a:gd name="T33" fmla="*/ 0 h 180"/>
                <a:gd name="T34" fmla="*/ 49 w 217"/>
                <a:gd name="T35" fmla="*/ 7 h 180"/>
                <a:gd name="T36" fmla="*/ 49 w 217"/>
                <a:gd name="T37" fmla="*/ 13 h 180"/>
                <a:gd name="T38" fmla="*/ 48 w 217"/>
                <a:gd name="T39" fmla="*/ 16 h 180"/>
                <a:gd name="T40" fmla="*/ 48 w 217"/>
                <a:gd name="T41" fmla="*/ 19 h 180"/>
                <a:gd name="T42" fmla="*/ 50 w 217"/>
                <a:gd name="T43" fmla="*/ 22 h 180"/>
                <a:gd name="T44" fmla="*/ 55 w 217"/>
                <a:gd name="T45" fmla="*/ 25 h 180"/>
                <a:gd name="T46" fmla="*/ 50 w 217"/>
                <a:gd name="T47" fmla="*/ 25 h 180"/>
                <a:gd name="T48" fmla="*/ 47 w 217"/>
                <a:gd name="T49" fmla="*/ 21 h 180"/>
                <a:gd name="T50" fmla="*/ 46 w 217"/>
                <a:gd name="T51" fmla="*/ 20 h 180"/>
                <a:gd name="T52" fmla="*/ 45 w 217"/>
                <a:gd name="T53" fmla="*/ 23 h 180"/>
                <a:gd name="T54" fmla="*/ 45 w 217"/>
                <a:gd name="T55" fmla="*/ 25 h 180"/>
                <a:gd name="T56" fmla="*/ 48 w 217"/>
                <a:gd name="T57" fmla="*/ 29 h 180"/>
                <a:gd name="T58" fmla="*/ 46 w 217"/>
                <a:gd name="T59" fmla="*/ 28 h 180"/>
                <a:gd name="T60" fmla="*/ 44 w 217"/>
                <a:gd name="T61" fmla="*/ 27 h 180"/>
                <a:gd name="T62" fmla="*/ 42 w 217"/>
                <a:gd name="T63" fmla="*/ 23 h 180"/>
                <a:gd name="T64" fmla="*/ 39 w 217"/>
                <a:gd name="T65" fmla="*/ 30 h 180"/>
                <a:gd name="T66" fmla="*/ 32 w 217"/>
                <a:gd name="T67" fmla="*/ 36 h 180"/>
                <a:gd name="T68" fmla="*/ 28 w 217"/>
                <a:gd name="T69" fmla="*/ 40 h 180"/>
                <a:gd name="T70" fmla="*/ 23 w 217"/>
                <a:gd name="T71" fmla="*/ 44 h 180"/>
                <a:gd name="T72" fmla="*/ 18 w 217"/>
                <a:gd name="T73" fmla="*/ 45 h 180"/>
                <a:gd name="T74" fmla="*/ 8 w 217"/>
                <a:gd name="T75" fmla="*/ 44 h 180"/>
                <a:gd name="T76" fmla="*/ 2 w 217"/>
                <a:gd name="T77" fmla="*/ 41 h 180"/>
                <a:gd name="T78" fmla="*/ 0 w 217"/>
                <a:gd name="T79" fmla="*/ 36 h 180"/>
                <a:gd name="T80" fmla="*/ 2 w 217"/>
                <a:gd name="T81" fmla="*/ 31 h 180"/>
                <a:gd name="T82" fmla="*/ 2 w 217"/>
                <a:gd name="T83" fmla="*/ 35 h 180"/>
                <a:gd name="T84" fmla="*/ 2 w 217"/>
                <a:gd name="T85" fmla="*/ 35 h 1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7"/>
                <a:gd name="T130" fmla="*/ 0 h 180"/>
                <a:gd name="T131" fmla="*/ 217 w 217"/>
                <a:gd name="T132" fmla="*/ 180 h 1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7" h="180">
                  <a:moveTo>
                    <a:pt x="6" y="138"/>
                  </a:moveTo>
                  <a:lnTo>
                    <a:pt x="14" y="146"/>
                  </a:lnTo>
                  <a:lnTo>
                    <a:pt x="24" y="146"/>
                  </a:lnTo>
                  <a:lnTo>
                    <a:pt x="31" y="120"/>
                  </a:lnTo>
                  <a:lnTo>
                    <a:pt x="45" y="149"/>
                  </a:lnTo>
                  <a:lnTo>
                    <a:pt x="60" y="160"/>
                  </a:lnTo>
                  <a:lnTo>
                    <a:pt x="77" y="164"/>
                  </a:lnTo>
                  <a:lnTo>
                    <a:pt x="89" y="160"/>
                  </a:lnTo>
                  <a:lnTo>
                    <a:pt x="103" y="152"/>
                  </a:lnTo>
                  <a:lnTo>
                    <a:pt x="118" y="134"/>
                  </a:lnTo>
                  <a:lnTo>
                    <a:pt x="131" y="120"/>
                  </a:lnTo>
                  <a:lnTo>
                    <a:pt x="168" y="81"/>
                  </a:lnTo>
                  <a:lnTo>
                    <a:pt x="176" y="68"/>
                  </a:lnTo>
                  <a:lnTo>
                    <a:pt x="181" y="47"/>
                  </a:lnTo>
                  <a:lnTo>
                    <a:pt x="181" y="31"/>
                  </a:lnTo>
                  <a:lnTo>
                    <a:pt x="187" y="12"/>
                  </a:lnTo>
                  <a:lnTo>
                    <a:pt x="196" y="0"/>
                  </a:lnTo>
                  <a:lnTo>
                    <a:pt x="196" y="28"/>
                  </a:lnTo>
                  <a:lnTo>
                    <a:pt x="196" y="52"/>
                  </a:lnTo>
                  <a:lnTo>
                    <a:pt x="191" y="63"/>
                  </a:lnTo>
                  <a:lnTo>
                    <a:pt x="189" y="73"/>
                  </a:lnTo>
                  <a:lnTo>
                    <a:pt x="200" y="86"/>
                  </a:lnTo>
                  <a:lnTo>
                    <a:pt x="217" y="97"/>
                  </a:lnTo>
                  <a:lnTo>
                    <a:pt x="199" y="97"/>
                  </a:lnTo>
                  <a:lnTo>
                    <a:pt x="187" y="83"/>
                  </a:lnTo>
                  <a:lnTo>
                    <a:pt x="181" y="78"/>
                  </a:lnTo>
                  <a:lnTo>
                    <a:pt x="179" y="89"/>
                  </a:lnTo>
                  <a:lnTo>
                    <a:pt x="179" y="100"/>
                  </a:lnTo>
                  <a:lnTo>
                    <a:pt x="191" y="115"/>
                  </a:lnTo>
                  <a:lnTo>
                    <a:pt x="181" y="110"/>
                  </a:lnTo>
                  <a:lnTo>
                    <a:pt x="175" y="105"/>
                  </a:lnTo>
                  <a:lnTo>
                    <a:pt x="168" y="92"/>
                  </a:lnTo>
                  <a:lnTo>
                    <a:pt x="154" y="117"/>
                  </a:lnTo>
                  <a:lnTo>
                    <a:pt x="128" y="141"/>
                  </a:lnTo>
                  <a:lnTo>
                    <a:pt x="111" y="160"/>
                  </a:lnTo>
                  <a:lnTo>
                    <a:pt x="90" y="175"/>
                  </a:lnTo>
                  <a:lnTo>
                    <a:pt x="71" y="180"/>
                  </a:lnTo>
                  <a:lnTo>
                    <a:pt x="29" y="173"/>
                  </a:lnTo>
                  <a:lnTo>
                    <a:pt x="6" y="162"/>
                  </a:lnTo>
                  <a:lnTo>
                    <a:pt x="0" y="143"/>
                  </a:lnTo>
                  <a:lnTo>
                    <a:pt x="5" y="123"/>
                  </a:lnTo>
                  <a:lnTo>
                    <a:pt x="6" y="1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39" name="Freeform 138">
              <a:extLst>
                <a:ext uri="{FF2B5EF4-FFF2-40B4-BE49-F238E27FC236}">
                  <a16:creationId xmlns:a16="http://schemas.microsoft.com/office/drawing/2014/main" id="{ACCC6039-912A-4FD7-8CAE-1C1CA30EC180}"/>
                </a:ext>
              </a:extLst>
            </p:cNvPr>
            <p:cNvSpPr>
              <a:spLocks/>
            </p:cNvSpPr>
            <p:nvPr/>
          </p:nvSpPr>
          <p:spPr bwMode="auto">
            <a:xfrm>
              <a:off x="4923" y="2911"/>
              <a:ext cx="28" cy="51"/>
            </a:xfrm>
            <a:custGeom>
              <a:avLst/>
              <a:gdLst>
                <a:gd name="T0" fmla="*/ 10 w 57"/>
                <a:gd name="T1" fmla="*/ 6 h 102"/>
                <a:gd name="T2" fmla="*/ 5 w 57"/>
                <a:gd name="T3" fmla="*/ 17 h 102"/>
                <a:gd name="T4" fmla="*/ 1 w 57"/>
                <a:gd name="T5" fmla="*/ 26 h 102"/>
                <a:gd name="T6" fmla="*/ 0 w 57"/>
                <a:gd name="T7" fmla="*/ 23 h 102"/>
                <a:gd name="T8" fmla="*/ 5 w 57"/>
                <a:gd name="T9" fmla="*/ 12 h 102"/>
                <a:gd name="T10" fmla="*/ 8 w 57"/>
                <a:gd name="T11" fmla="*/ 4 h 102"/>
                <a:gd name="T12" fmla="*/ 14 w 57"/>
                <a:gd name="T13" fmla="*/ 0 h 102"/>
                <a:gd name="T14" fmla="*/ 10 w 57"/>
                <a:gd name="T15" fmla="*/ 6 h 102"/>
                <a:gd name="T16" fmla="*/ 10 w 57"/>
                <a:gd name="T17" fmla="*/ 6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102"/>
                <a:gd name="T29" fmla="*/ 57 w 57"/>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102">
                  <a:moveTo>
                    <a:pt x="41" y="24"/>
                  </a:moveTo>
                  <a:lnTo>
                    <a:pt x="23" y="67"/>
                  </a:lnTo>
                  <a:lnTo>
                    <a:pt x="5" y="102"/>
                  </a:lnTo>
                  <a:lnTo>
                    <a:pt x="0" y="89"/>
                  </a:lnTo>
                  <a:lnTo>
                    <a:pt x="23" y="47"/>
                  </a:lnTo>
                  <a:lnTo>
                    <a:pt x="33" y="16"/>
                  </a:lnTo>
                  <a:lnTo>
                    <a:pt x="57" y="0"/>
                  </a:lnTo>
                  <a:lnTo>
                    <a:pt x="41"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0" name="Freeform 139">
              <a:extLst>
                <a:ext uri="{FF2B5EF4-FFF2-40B4-BE49-F238E27FC236}">
                  <a16:creationId xmlns:a16="http://schemas.microsoft.com/office/drawing/2014/main" id="{C4BDE478-C20D-4BFE-BC64-0060BD834CE3}"/>
                </a:ext>
              </a:extLst>
            </p:cNvPr>
            <p:cNvSpPr>
              <a:spLocks/>
            </p:cNvSpPr>
            <p:nvPr/>
          </p:nvSpPr>
          <p:spPr bwMode="auto">
            <a:xfrm>
              <a:off x="4949" y="2867"/>
              <a:ext cx="14" cy="15"/>
            </a:xfrm>
            <a:custGeom>
              <a:avLst/>
              <a:gdLst>
                <a:gd name="T0" fmla="*/ 0 w 27"/>
                <a:gd name="T1" fmla="*/ 2 h 31"/>
                <a:gd name="T2" fmla="*/ 4 w 27"/>
                <a:gd name="T3" fmla="*/ 4 h 31"/>
                <a:gd name="T4" fmla="*/ 6 w 27"/>
                <a:gd name="T5" fmla="*/ 7 h 31"/>
                <a:gd name="T6" fmla="*/ 7 w 27"/>
                <a:gd name="T7" fmla="*/ 5 h 31"/>
                <a:gd name="T8" fmla="*/ 7 w 27"/>
                <a:gd name="T9" fmla="*/ 3 h 31"/>
                <a:gd name="T10" fmla="*/ 2 w 27"/>
                <a:gd name="T11" fmla="*/ 0 h 31"/>
                <a:gd name="T12" fmla="*/ 0 w 27"/>
                <a:gd name="T13" fmla="*/ 2 h 31"/>
                <a:gd name="T14" fmla="*/ 0 w 27"/>
                <a:gd name="T15" fmla="*/ 2 h 31"/>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31"/>
                <a:gd name="T26" fmla="*/ 27 w 27"/>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31">
                  <a:moveTo>
                    <a:pt x="0" y="8"/>
                  </a:moveTo>
                  <a:lnTo>
                    <a:pt x="15" y="16"/>
                  </a:lnTo>
                  <a:lnTo>
                    <a:pt x="24" y="31"/>
                  </a:lnTo>
                  <a:lnTo>
                    <a:pt x="27" y="23"/>
                  </a:lnTo>
                  <a:lnTo>
                    <a:pt x="26" y="13"/>
                  </a:lnTo>
                  <a:lnTo>
                    <a:pt x="8" y="0"/>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1" name="Freeform 140">
              <a:extLst>
                <a:ext uri="{FF2B5EF4-FFF2-40B4-BE49-F238E27FC236}">
                  <a16:creationId xmlns:a16="http://schemas.microsoft.com/office/drawing/2014/main" id="{4736E241-5F18-4700-92E6-C151EF18DF37}"/>
                </a:ext>
              </a:extLst>
            </p:cNvPr>
            <p:cNvSpPr>
              <a:spLocks/>
            </p:cNvSpPr>
            <p:nvPr/>
          </p:nvSpPr>
          <p:spPr bwMode="auto">
            <a:xfrm>
              <a:off x="4720" y="3011"/>
              <a:ext cx="142" cy="245"/>
            </a:xfrm>
            <a:custGeom>
              <a:avLst/>
              <a:gdLst>
                <a:gd name="T0" fmla="*/ 71 w 283"/>
                <a:gd name="T1" fmla="*/ 99 h 492"/>
                <a:gd name="T2" fmla="*/ 61 w 283"/>
                <a:gd name="T3" fmla="*/ 73 h 492"/>
                <a:gd name="T4" fmla="*/ 50 w 283"/>
                <a:gd name="T5" fmla="*/ 45 h 492"/>
                <a:gd name="T6" fmla="*/ 40 w 283"/>
                <a:gd name="T7" fmla="*/ 23 h 492"/>
                <a:gd name="T8" fmla="*/ 38 w 283"/>
                <a:gd name="T9" fmla="*/ 11 h 492"/>
                <a:gd name="T10" fmla="*/ 42 w 283"/>
                <a:gd name="T11" fmla="*/ 0 h 492"/>
                <a:gd name="T12" fmla="*/ 36 w 283"/>
                <a:gd name="T13" fmla="*/ 15 h 492"/>
                <a:gd name="T14" fmla="*/ 36 w 283"/>
                <a:gd name="T15" fmla="*/ 31 h 492"/>
                <a:gd name="T16" fmla="*/ 46 w 283"/>
                <a:gd name="T17" fmla="*/ 51 h 492"/>
                <a:gd name="T18" fmla="*/ 46 w 283"/>
                <a:gd name="T19" fmla="*/ 55 h 492"/>
                <a:gd name="T20" fmla="*/ 38 w 283"/>
                <a:gd name="T21" fmla="*/ 51 h 492"/>
                <a:gd name="T22" fmla="*/ 28 w 283"/>
                <a:gd name="T23" fmla="*/ 47 h 492"/>
                <a:gd name="T24" fmla="*/ 9 w 283"/>
                <a:gd name="T25" fmla="*/ 44 h 492"/>
                <a:gd name="T26" fmla="*/ 35 w 283"/>
                <a:gd name="T27" fmla="*/ 56 h 492"/>
                <a:gd name="T28" fmla="*/ 45 w 283"/>
                <a:gd name="T29" fmla="*/ 62 h 492"/>
                <a:gd name="T30" fmla="*/ 48 w 283"/>
                <a:gd name="T31" fmla="*/ 70 h 492"/>
                <a:gd name="T32" fmla="*/ 38 w 283"/>
                <a:gd name="T33" fmla="*/ 79 h 492"/>
                <a:gd name="T34" fmla="*/ 24 w 283"/>
                <a:gd name="T35" fmla="*/ 87 h 492"/>
                <a:gd name="T36" fmla="*/ 0 w 283"/>
                <a:gd name="T37" fmla="*/ 101 h 492"/>
                <a:gd name="T38" fmla="*/ 24 w 283"/>
                <a:gd name="T39" fmla="*/ 91 h 492"/>
                <a:gd name="T40" fmla="*/ 40 w 283"/>
                <a:gd name="T41" fmla="*/ 84 h 492"/>
                <a:gd name="T42" fmla="*/ 50 w 283"/>
                <a:gd name="T43" fmla="*/ 77 h 492"/>
                <a:gd name="T44" fmla="*/ 45 w 283"/>
                <a:gd name="T45" fmla="*/ 89 h 492"/>
                <a:gd name="T46" fmla="*/ 34 w 283"/>
                <a:gd name="T47" fmla="*/ 100 h 492"/>
                <a:gd name="T48" fmla="*/ 31 w 283"/>
                <a:gd name="T49" fmla="*/ 103 h 492"/>
                <a:gd name="T50" fmla="*/ 42 w 283"/>
                <a:gd name="T51" fmla="*/ 97 h 492"/>
                <a:gd name="T52" fmla="*/ 51 w 283"/>
                <a:gd name="T53" fmla="*/ 90 h 492"/>
                <a:gd name="T54" fmla="*/ 57 w 283"/>
                <a:gd name="T55" fmla="*/ 90 h 492"/>
                <a:gd name="T56" fmla="*/ 58 w 283"/>
                <a:gd name="T57" fmla="*/ 98 h 492"/>
                <a:gd name="T58" fmla="*/ 55 w 283"/>
                <a:gd name="T59" fmla="*/ 105 h 492"/>
                <a:gd name="T60" fmla="*/ 44 w 283"/>
                <a:gd name="T61" fmla="*/ 115 h 492"/>
                <a:gd name="T62" fmla="*/ 36 w 283"/>
                <a:gd name="T63" fmla="*/ 122 h 492"/>
                <a:gd name="T64" fmla="*/ 53 w 283"/>
                <a:gd name="T65" fmla="*/ 112 h 492"/>
                <a:gd name="T66" fmla="*/ 61 w 283"/>
                <a:gd name="T67" fmla="*/ 110 h 492"/>
                <a:gd name="T68" fmla="*/ 70 w 283"/>
                <a:gd name="T69" fmla="*/ 109 h 492"/>
                <a:gd name="T70" fmla="*/ 71 w 283"/>
                <a:gd name="T71" fmla="*/ 99 h 492"/>
                <a:gd name="T72" fmla="*/ 71 w 283"/>
                <a:gd name="T73" fmla="*/ 99 h 49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83"/>
                <a:gd name="T112" fmla="*/ 0 h 492"/>
                <a:gd name="T113" fmla="*/ 283 w 283"/>
                <a:gd name="T114" fmla="*/ 492 h 49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83" h="492">
                  <a:moveTo>
                    <a:pt x="283" y="398"/>
                  </a:moveTo>
                  <a:lnTo>
                    <a:pt x="241" y="296"/>
                  </a:lnTo>
                  <a:lnTo>
                    <a:pt x="197" y="180"/>
                  </a:lnTo>
                  <a:lnTo>
                    <a:pt x="159" y="94"/>
                  </a:lnTo>
                  <a:lnTo>
                    <a:pt x="152" y="45"/>
                  </a:lnTo>
                  <a:lnTo>
                    <a:pt x="168" y="0"/>
                  </a:lnTo>
                  <a:lnTo>
                    <a:pt x="141" y="60"/>
                  </a:lnTo>
                  <a:lnTo>
                    <a:pt x="141" y="125"/>
                  </a:lnTo>
                  <a:lnTo>
                    <a:pt x="184" y="204"/>
                  </a:lnTo>
                  <a:lnTo>
                    <a:pt x="184" y="222"/>
                  </a:lnTo>
                  <a:lnTo>
                    <a:pt x="152" y="207"/>
                  </a:lnTo>
                  <a:lnTo>
                    <a:pt x="112" y="191"/>
                  </a:lnTo>
                  <a:lnTo>
                    <a:pt x="36" y="178"/>
                  </a:lnTo>
                  <a:lnTo>
                    <a:pt x="139" y="225"/>
                  </a:lnTo>
                  <a:lnTo>
                    <a:pt x="180" y="249"/>
                  </a:lnTo>
                  <a:lnTo>
                    <a:pt x="189" y="282"/>
                  </a:lnTo>
                  <a:lnTo>
                    <a:pt x="151" y="320"/>
                  </a:lnTo>
                  <a:lnTo>
                    <a:pt x="94" y="349"/>
                  </a:lnTo>
                  <a:lnTo>
                    <a:pt x="0" y="406"/>
                  </a:lnTo>
                  <a:lnTo>
                    <a:pt x="95" y="366"/>
                  </a:lnTo>
                  <a:lnTo>
                    <a:pt x="157" y="338"/>
                  </a:lnTo>
                  <a:lnTo>
                    <a:pt x="197" y="311"/>
                  </a:lnTo>
                  <a:lnTo>
                    <a:pt x="180" y="358"/>
                  </a:lnTo>
                  <a:lnTo>
                    <a:pt x="134" y="403"/>
                  </a:lnTo>
                  <a:lnTo>
                    <a:pt x="121" y="413"/>
                  </a:lnTo>
                  <a:lnTo>
                    <a:pt x="167" y="390"/>
                  </a:lnTo>
                  <a:lnTo>
                    <a:pt x="204" y="362"/>
                  </a:lnTo>
                  <a:lnTo>
                    <a:pt x="227" y="364"/>
                  </a:lnTo>
                  <a:lnTo>
                    <a:pt x="230" y="395"/>
                  </a:lnTo>
                  <a:lnTo>
                    <a:pt x="220" y="421"/>
                  </a:lnTo>
                  <a:lnTo>
                    <a:pt x="173" y="464"/>
                  </a:lnTo>
                  <a:lnTo>
                    <a:pt x="142" y="492"/>
                  </a:lnTo>
                  <a:lnTo>
                    <a:pt x="210" y="451"/>
                  </a:lnTo>
                  <a:lnTo>
                    <a:pt x="243" y="442"/>
                  </a:lnTo>
                  <a:lnTo>
                    <a:pt x="280" y="437"/>
                  </a:lnTo>
                  <a:lnTo>
                    <a:pt x="283" y="39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2" name="Freeform 141">
              <a:extLst>
                <a:ext uri="{FF2B5EF4-FFF2-40B4-BE49-F238E27FC236}">
                  <a16:creationId xmlns:a16="http://schemas.microsoft.com/office/drawing/2014/main" id="{6A2569CD-CE52-4E5B-93F3-7A931F9E13E5}"/>
                </a:ext>
              </a:extLst>
            </p:cNvPr>
            <p:cNvSpPr>
              <a:spLocks/>
            </p:cNvSpPr>
            <p:nvPr/>
          </p:nvSpPr>
          <p:spPr bwMode="auto">
            <a:xfrm>
              <a:off x="4811" y="2963"/>
              <a:ext cx="142" cy="64"/>
            </a:xfrm>
            <a:custGeom>
              <a:avLst/>
              <a:gdLst>
                <a:gd name="T0" fmla="*/ 60 w 283"/>
                <a:gd name="T1" fmla="*/ 7 h 127"/>
                <a:gd name="T2" fmla="*/ 48 w 283"/>
                <a:gd name="T3" fmla="*/ 0 h 127"/>
                <a:gd name="T4" fmla="*/ 35 w 283"/>
                <a:gd name="T5" fmla="*/ 0 h 127"/>
                <a:gd name="T6" fmla="*/ 17 w 283"/>
                <a:gd name="T7" fmla="*/ 4 h 127"/>
                <a:gd name="T8" fmla="*/ 8 w 283"/>
                <a:gd name="T9" fmla="*/ 10 h 127"/>
                <a:gd name="T10" fmla="*/ 2 w 283"/>
                <a:gd name="T11" fmla="*/ 16 h 127"/>
                <a:gd name="T12" fmla="*/ 0 w 283"/>
                <a:gd name="T13" fmla="*/ 21 h 127"/>
                <a:gd name="T14" fmla="*/ 19 w 283"/>
                <a:gd name="T15" fmla="*/ 9 h 127"/>
                <a:gd name="T16" fmla="*/ 33 w 283"/>
                <a:gd name="T17" fmla="*/ 7 h 127"/>
                <a:gd name="T18" fmla="*/ 51 w 283"/>
                <a:gd name="T19" fmla="*/ 7 h 127"/>
                <a:gd name="T20" fmla="*/ 56 w 283"/>
                <a:gd name="T21" fmla="*/ 12 h 127"/>
                <a:gd name="T22" fmla="*/ 41 w 283"/>
                <a:gd name="T23" fmla="*/ 12 h 127"/>
                <a:gd name="T24" fmla="*/ 53 w 283"/>
                <a:gd name="T25" fmla="*/ 16 h 127"/>
                <a:gd name="T26" fmla="*/ 61 w 283"/>
                <a:gd name="T27" fmla="*/ 20 h 127"/>
                <a:gd name="T28" fmla="*/ 67 w 283"/>
                <a:gd name="T29" fmla="*/ 30 h 127"/>
                <a:gd name="T30" fmla="*/ 71 w 283"/>
                <a:gd name="T31" fmla="*/ 32 h 127"/>
                <a:gd name="T32" fmla="*/ 69 w 283"/>
                <a:gd name="T33" fmla="*/ 25 h 127"/>
                <a:gd name="T34" fmla="*/ 60 w 283"/>
                <a:gd name="T35" fmla="*/ 16 h 127"/>
                <a:gd name="T36" fmla="*/ 60 w 283"/>
                <a:gd name="T37" fmla="*/ 7 h 127"/>
                <a:gd name="T38" fmla="*/ 60 w 283"/>
                <a:gd name="T39" fmla="*/ 7 h 12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83"/>
                <a:gd name="T61" fmla="*/ 0 h 127"/>
                <a:gd name="T62" fmla="*/ 283 w 283"/>
                <a:gd name="T63" fmla="*/ 127 h 12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83" h="127">
                  <a:moveTo>
                    <a:pt x="239" y="26"/>
                  </a:moveTo>
                  <a:lnTo>
                    <a:pt x="191" y="0"/>
                  </a:lnTo>
                  <a:lnTo>
                    <a:pt x="137" y="0"/>
                  </a:lnTo>
                  <a:lnTo>
                    <a:pt x="68" y="16"/>
                  </a:lnTo>
                  <a:lnTo>
                    <a:pt x="32" y="40"/>
                  </a:lnTo>
                  <a:lnTo>
                    <a:pt x="5" y="64"/>
                  </a:lnTo>
                  <a:lnTo>
                    <a:pt x="0" y="84"/>
                  </a:lnTo>
                  <a:lnTo>
                    <a:pt x="74" y="34"/>
                  </a:lnTo>
                  <a:lnTo>
                    <a:pt x="131" y="26"/>
                  </a:lnTo>
                  <a:lnTo>
                    <a:pt x="201" y="26"/>
                  </a:lnTo>
                  <a:lnTo>
                    <a:pt x="223" y="47"/>
                  </a:lnTo>
                  <a:lnTo>
                    <a:pt x="162" y="47"/>
                  </a:lnTo>
                  <a:lnTo>
                    <a:pt x="212" y="64"/>
                  </a:lnTo>
                  <a:lnTo>
                    <a:pt x="241" y="79"/>
                  </a:lnTo>
                  <a:lnTo>
                    <a:pt x="267" y="118"/>
                  </a:lnTo>
                  <a:lnTo>
                    <a:pt x="283" y="127"/>
                  </a:lnTo>
                  <a:lnTo>
                    <a:pt x="273" y="97"/>
                  </a:lnTo>
                  <a:lnTo>
                    <a:pt x="239" y="63"/>
                  </a:lnTo>
                  <a:lnTo>
                    <a:pt x="239"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3" name="Freeform 142">
              <a:extLst>
                <a:ext uri="{FF2B5EF4-FFF2-40B4-BE49-F238E27FC236}">
                  <a16:creationId xmlns:a16="http://schemas.microsoft.com/office/drawing/2014/main" id="{1CF1C6A0-2DD8-4FC3-871D-3982DBF91E93}"/>
                </a:ext>
              </a:extLst>
            </p:cNvPr>
            <p:cNvSpPr>
              <a:spLocks/>
            </p:cNvSpPr>
            <p:nvPr/>
          </p:nvSpPr>
          <p:spPr bwMode="auto">
            <a:xfrm>
              <a:off x="4881" y="2971"/>
              <a:ext cx="81" cy="74"/>
            </a:xfrm>
            <a:custGeom>
              <a:avLst/>
              <a:gdLst>
                <a:gd name="T0" fmla="*/ 24 w 162"/>
                <a:gd name="T1" fmla="*/ 6 h 147"/>
                <a:gd name="T2" fmla="*/ 32 w 162"/>
                <a:gd name="T3" fmla="*/ 15 h 147"/>
                <a:gd name="T4" fmla="*/ 35 w 162"/>
                <a:gd name="T5" fmla="*/ 26 h 147"/>
                <a:gd name="T6" fmla="*/ 38 w 162"/>
                <a:gd name="T7" fmla="*/ 30 h 147"/>
                <a:gd name="T8" fmla="*/ 37 w 162"/>
                <a:gd name="T9" fmla="*/ 33 h 147"/>
                <a:gd name="T10" fmla="*/ 28 w 162"/>
                <a:gd name="T11" fmla="*/ 29 h 147"/>
                <a:gd name="T12" fmla="*/ 16 w 162"/>
                <a:gd name="T13" fmla="*/ 25 h 147"/>
                <a:gd name="T14" fmla="*/ 0 w 162"/>
                <a:gd name="T15" fmla="*/ 24 h 147"/>
                <a:gd name="T16" fmla="*/ 16 w 162"/>
                <a:gd name="T17" fmla="*/ 29 h 147"/>
                <a:gd name="T18" fmla="*/ 27 w 162"/>
                <a:gd name="T19" fmla="*/ 35 h 147"/>
                <a:gd name="T20" fmla="*/ 39 w 162"/>
                <a:gd name="T21" fmla="*/ 37 h 147"/>
                <a:gd name="T22" fmla="*/ 41 w 162"/>
                <a:gd name="T23" fmla="*/ 34 h 147"/>
                <a:gd name="T24" fmla="*/ 41 w 162"/>
                <a:gd name="T25" fmla="*/ 29 h 147"/>
                <a:gd name="T26" fmla="*/ 37 w 162"/>
                <a:gd name="T27" fmla="*/ 24 h 147"/>
                <a:gd name="T28" fmla="*/ 36 w 162"/>
                <a:gd name="T29" fmla="*/ 18 h 147"/>
                <a:gd name="T30" fmla="*/ 34 w 162"/>
                <a:gd name="T31" fmla="*/ 12 h 147"/>
                <a:gd name="T32" fmla="*/ 25 w 162"/>
                <a:gd name="T33" fmla="*/ 0 h 147"/>
                <a:gd name="T34" fmla="*/ 24 w 162"/>
                <a:gd name="T35" fmla="*/ 6 h 147"/>
                <a:gd name="T36" fmla="*/ 24 w 162"/>
                <a:gd name="T37" fmla="*/ 6 h 14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2"/>
                <a:gd name="T58" fmla="*/ 0 h 147"/>
                <a:gd name="T59" fmla="*/ 162 w 162"/>
                <a:gd name="T60" fmla="*/ 147 h 14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2" h="147">
                  <a:moveTo>
                    <a:pt x="94" y="21"/>
                  </a:moveTo>
                  <a:lnTo>
                    <a:pt x="128" y="60"/>
                  </a:lnTo>
                  <a:lnTo>
                    <a:pt x="138" y="102"/>
                  </a:lnTo>
                  <a:lnTo>
                    <a:pt x="151" y="118"/>
                  </a:lnTo>
                  <a:lnTo>
                    <a:pt x="147" y="132"/>
                  </a:lnTo>
                  <a:lnTo>
                    <a:pt x="110" y="116"/>
                  </a:lnTo>
                  <a:lnTo>
                    <a:pt x="63" y="100"/>
                  </a:lnTo>
                  <a:lnTo>
                    <a:pt x="0" y="94"/>
                  </a:lnTo>
                  <a:lnTo>
                    <a:pt x="62" y="116"/>
                  </a:lnTo>
                  <a:lnTo>
                    <a:pt x="107" y="139"/>
                  </a:lnTo>
                  <a:lnTo>
                    <a:pt x="155" y="147"/>
                  </a:lnTo>
                  <a:lnTo>
                    <a:pt x="162" y="134"/>
                  </a:lnTo>
                  <a:lnTo>
                    <a:pt x="162" y="116"/>
                  </a:lnTo>
                  <a:lnTo>
                    <a:pt x="147" y="94"/>
                  </a:lnTo>
                  <a:lnTo>
                    <a:pt x="142" y="69"/>
                  </a:lnTo>
                  <a:lnTo>
                    <a:pt x="134" y="47"/>
                  </a:lnTo>
                  <a:lnTo>
                    <a:pt x="99" y="0"/>
                  </a:lnTo>
                  <a:lnTo>
                    <a:pt x="94"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4" name="Freeform 143">
              <a:extLst>
                <a:ext uri="{FF2B5EF4-FFF2-40B4-BE49-F238E27FC236}">
                  <a16:creationId xmlns:a16="http://schemas.microsoft.com/office/drawing/2014/main" id="{45497AA6-C08F-4110-8CE8-16DB495439CD}"/>
                </a:ext>
              </a:extLst>
            </p:cNvPr>
            <p:cNvSpPr>
              <a:spLocks/>
            </p:cNvSpPr>
            <p:nvPr/>
          </p:nvSpPr>
          <p:spPr bwMode="auto">
            <a:xfrm>
              <a:off x="4825" y="3040"/>
              <a:ext cx="166" cy="148"/>
            </a:xfrm>
            <a:custGeom>
              <a:avLst/>
              <a:gdLst>
                <a:gd name="T0" fmla="*/ 63 w 332"/>
                <a:gd name="T1" fmla="*/ 0 h 298"/>
                <a:gd name="T2" fmla="*/ 70 w 332"/>
                <a:gd name="T3" fmla="*/ 12 h 298"/>
                <a:gd name="T4" fmla="*/ 55 w 332"/>
                <a:gd name="T5" fmla="*/ 5 h 298"/>
                <a:gd name="T6" fmla="*/ 36 w 332"/>
                <a:gd name="T7" fmla="*/ 1 h 298"/>
                <a:gd name="T8" fmla="*/ 59 w 332"/>
                <a:gd name="T9" fmla="*/ 10 h 298"/>
                <a:gd name="T10" fmla="*/ 66 w 332"/>
                <a:gd name="T11" fmla="*/ 17 h 298"/>
                <a:gd name="T12" fmla="*/ 74 w 332"/>
                <a:gd name="T13" fmla="*/ 24 h 298"/>
                <a:gd name="T14" fmla="*/ 80 w 332"/>
                <a:gd name="T15" fmla="*/ 31 h 298"/>
                <a:gd name="T16" fmla="*/ 75 w 332"/>
                <a:gd name="T17" fmla="*/ 29 h 298"/>
                <a:gd name="T18" fmla="*/ 64 w 332"/>
                <a:gd name="T19" fmla="*/ 24 h 298"/>
                <a:gd name="T20" fmla="*/ 56 w 332"/>
                <a:gd name="T21" fmla="*/ 15 h 298"/>
                <a:gd name="T22" fmla="*/ 44 w 332"/>
                <a:gd name="T23" fmla="*/ 9 h 298"/>
                <a:gd name="T24" fmla="*/ 51 w 332"/>
                <a:gd name="T25" fmla="*/ 27 h 298"/>
                <a:gd name="T26" fmla="*/ 66 w 332"/>
                <a:gd name="T27" fmla="*/ 37 h 298"/>
                <a:gd name="T28" fmla="*/ 69 w 332"/>
                <a:gd name="T29" fmla="*/ 39 h 298"/>
                <a:gd name="T30" fmla="*/ 79 w 332"/>
                <a:gd name="T31" fmla="*/ 35 h 298"/>
                <a:gd name="T32" fmla="*/ 76 w 332"/>
                <a:gd name="T33" fmla="*/ 41 h 298"/>
                <a:gd name="T34" fmla="*/ 66 w 332"/>
                <a:gd name="T35" fmla="*/ 46 h 298"/>
                <a:gd name="T36" fmla="*/ 55 w 332"/>
                <a:gd name="T37" fmla="*/ 53 h 298"/>
                <a:gd name="T38" fmla="*/ 34 w 332"/>
                <a:gd name="T39" fmla="*/ 49 h 298"/>
                <a:gd name="T40" fmla="*/ 21 w 332"/>
                <a:gd name="T41" fmla="*/ 41 h 298"/>
                <a:gd name="T42" fmla="*/ 0 w 332"/>
                <a:gd name="T43" fmla="*/ 21 h 298"/>
                <a:gd name="T44" fmla="*/ 7 w 332"/>
                <a:gd name="T45" fmla="*/ 51 h 298"/>
                <a:gd name="T46" fmla="*/ 18 w 332"/>
                <a:gd name="T47" fmla="*/ 74 h 298"/>
                <a:gd name="T48" fmla="*/ 34 w 332"/>
                <a:gd name="T49" fmla="*/ 67 h 298"/>
                <a:gd name="T50" fmla="*/ 61 w 332"/>
                <a:gd name="T51" fmla="*/ 55 h 298"/>
                <a:gd name="T52" fmla="*/ 79 w 332"/>
                <a:gd name="T53" fmla="*/ 43 h 298"/>
                <a:gd name="T54" fmla="*/ 83 w 332"/>
                <a:gd name="T55" fmla="*/ 37 h 298"/>
                <a:gd name="T56" fmla="*/ 83 w 332"/>
                <a:gd name="T57" fmla="*/ 33 h 298"/>
                <a:gd name="T58" fmla="*/ 77 w 332"/>
                <a:gd name="T59" fmla="*/ 24 h 298"/>
                <a:gd name="T60" fmla="*/ 73 w 332"/>
                <a:gd name="T61" fmla="*/ 18 h 298"/>
                <a:gd name="T62" fmla="*/ 73 w 332"/>
                <a:gd name="T63" fmla="*/ 12 h 298"/>
                <a:gd name="T64" fmla="*/ 66 w 332"/>
                <a:gd name="T65" fmla="*/ 0 h 298"/>
                <a:gd name="T66" fmla="*/ 63 w 332"/>
                <a:gd name="T67" fmla="*/ 0 h 298"/>
                <a:gd name="T68" fmla="*/ 63 w 332"/>
                <a:gd name="T69" fmla="*/ 0 h 29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2"/>
                <a:gd name="T106" fmla="*/ 0 h 298"/>
                <a:gd name="T107" fmla="*/ 332 w 332"/>
                <a:gd name="T108" fmla="*/ 298 h 29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2" h="298">
                  <a:moveTo>
                    <a:pt x="250" y="2"/>
                  </a:moveTo>
                  <a:lnTo>
                    <a:pt x="279" y="49"/>
                  </a:lnTo>
                  <a:lnTo>
                    <a:pt x="219" y="21"/>
                  </a:lnTo>
                  <a:lnTo>
                    <a:pt x="143" y="4"/>
                  </a:lnTo>
                  <a:lnTo>
                    <a:pt x="235" y="41"/>
                  </a:lnTo>
                  <a:lnTo>
                    <a:pt x="261" y="70"/>
                  </a:lnTo>
                  <a:lnTo>
                    <a:pt x="293" y="99"/>
                  </a:lnTo>
                  <a:lnTo>
                    <a:pt x="318" y="126"/>
                  </a:lnTo>
                  <a:lnTo>
                    <a:pt x="300" y="118"/>
                  </a:lnTo>
                  <a:lnTo>
                    <a:pt x="253" y="97"/>
                  </a:lnTo>
                  <a:lnTo>
                    <a:pt x="222" y="63"/>
                  </a:lnTo>
                  <a:lnTo>
                    <a:pt x="175" y="39"/>
                  </a:lnTo>
                  <a:lnTo>
                    <a:pt x="204" y="110"/>
                  </a:lnTo>
                  <a:lnTo>
                    <a:pt x="263" y="149"/>
                  </a:lnTo>
                  <a:lnTo>
                    <a:pt x="275" y="157"/>
                  </a:lnTo>
                  <a:lnTo>
                    <a:pt x="316" y="143"/>
                  </a:lnTo>
                  <a:lnTo>
                    <a:pt x="301" y="167"/>
                  </a:lnTo>
                  <a:lnTo>
                    <a:pt x="263" y="188"/>
                  </a:lnTo>
                  <a:lnTo>
                    <a:pt x="220" y="214"/>
                  </a:lnTo>
                  <a:lnTo>
                    <a:pt x="136" y="198"/>
                  </a:lnTo>
                  <a:lnTo>
                    <a:pt x="81" y="165"/>
                  </a:lnTo>
                  <a:lnTo>
                    <a:pt x="0" y="86"/>
                  </a:lnTo>
                  <a:lnTo>
                    <a:pt x="28" y="206"/>
                  </a:lnTo>
                  <a:lnTo>
                    <a:pt x="70" y="298"/>
                  </a:lnTo>
                  <a:lnTo>
                    <a:pt x="133" y="270"/>
                  </a:lnTo>
                  <a:lnTo>
                    <a:pt x="243" y="222"/>
                  </a:lnTo>
                  <a:lnTo>
                    <a:pt x="316" y="173"/>
                  </a:lnTo>
                  <a:lnTo>
                    <a:pt x="332" y="149"/>
                  </a:lnTo>
                  <a:lnTo>
                    <a:pt x="332" y="135"/>
                  </a:lnTo>
                  <a:lnTo>
                    <a:pt x="305" y="96"/>
                  </a:lnTo>
                  <a:lnTo>
                    <a:pt x="292" y="72"/>
                  </a:lnTo>
                  <a:lnTo>
                    <a:pt x="290" y="49"/>
                  </a:lnTo>
                  <a:lnTo>
                    <a:pt x="261" y="0"/>
                  </a:lnTo>
                  <a:lnTo>
                    <a:pt x="25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5" name="Freeform 144">
              <a:extLst>
                <a:ext uri="{FF2B5EF4-FFF2-40B4-BE49-F238E27FC236}">
                  <a16:creationId xmlns:a16="http://schemas.microsoft.com/office/drawing/2014/main" id="{2839B55A-0DB2-47A3-94F7-C2A0DA60BDF5}"/>
                </a:ext>
              </a:extLst>
            </p:cNvPr>
            <p:cNvSpPr>
              <a:spLocks/>
            </p:cNvSpPr>
            <p:nvPr/>
          </p:nvSpPr>
          <p:spPr bwMode="auto">
            <a:xfrm>
              <a:off x="4667" y="2892"/>
              <a:ext cx="114" cy="98"/>
            </a:xfrm>
            <a:custGeom>
              <a:avLst/>
              <a:gdLst>
                <a:gd name="T0" fmla="*/ 33 w 226"/>
                <a:gd name="T1" fmla="*/ 0 h 198"/>
                <a:gd name="T2" fmla="*/ 31 w 226"/>
                <a:gd name="T3" fmla="*/ 15 h 198"/>
                <a:gd name="T4" fmla="*/ 29 w 226"/>
                <a:gd name="T5" fmla="*/ 22 h 198"/>
                <a:gd name="T6" fmla="*/ 58 w 226"/>
                <a:gd name="T7" fmla="*/ 23 h 198"/>
                <a:gd name="T8" fmla="*/ 27 w 226"/>
                <a:gd name="T9" fmla="*/ 31 h 198"/>
                <a:gd name="T10" fmla="*/ 0 w 226"/>
                <a:gd name="T11" fmla="*/ 49 h 198"/>
                <a:gd name="T12" fmla="*/ 17 w 226"/>
                <a:gd name="T13" fmla="*/ 29 h 198"/>
                <a:gd name="T14" fmla="*/ 33 w 226"/>
                <a:gd name="T15" fmla="*/ 0 h 198"/>
                <a:gd name="T16" fmla="*/ 33 w 226"/>
                <a:gd name="T17" fmla="*/ 0 h 1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26"/>
                <a:gd name="T28" fmla="*/ 0 h 198"/>
                <a:gd name="T29" fmla="*/ 226 w 226"/>
                <a:gd name="T30" fmla="*/ 198 h 1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26" h="198">
                  <a:moveTo>
                    <a:pt x="129" y="0"/>
                  </a:moveTo>
                  <a:lnTo>
                    <a:pt x="120" y="60"/>
                  </a:lnTo>
                  <a:lnTo>
                    <a:pt x="115" y="88"/>
                  </a:lnTo>
                  <a:lnTo>
                    <a:pt x="226" y="93"/>
                  </a:lnTo>
                  <a:lnTo>
                    <a:pt x="108" y="125"/>
                  </a:lnTo>
                  <a:lnTo>
                    <a:pt x="0" y="198"/>
                  </a:lnTo>
                  <a:lnTo>
                    <a:pt x="68" y="118"/>
                  </a:lnTo>
                  <a:lnTo>
                    <a:pt x="12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6" name="Freeform 145">
              <a:extLst>
                <a:ext uri="{FF2B5EF4-FFF2-40B4-BE49-F238E27FC236}">
                  <a16:creationId xmlns:a16="http://schemas.microsoft.com/office/drawing/2014/main" id="{72525C0F-B02E-42A9-9E30-4918E8558721}"/>
                </a:ext>
              </a:extLst>
            </p:cNvPr>
            <p:cNvSpPr>
              <a:spLocks/>
            </p:cNvSpPr>
            <p:nvPr/>
          </p:nvSpPr>
          <p:spPr bwMode="auto">
            <a:xfrm>
              <a:off x="4960" y="3015"/>
              <a:ext cx="64" cy="90"/>
            </a:xfrm>
            <a:custGeom>
              <a:avLst/>
              <a:gdLst>
                <a:gd name="T0" fmla="*/ 12 w 127"/>
                <a:gd name="T1" fmla="*/ 21 h 179"/>
                <a:gd name="T2" fmla="*/ 20 w 127"/>
                <a:gd name="T3" fmla="*/ 7 h 179"/>
                <a:gd name="T4" fmla="*/ 31 w 127"/>
                <a:gd name="T5" fmla="*/ 0 h 179"/>
                <a:gd name="T6" fmla="*/ 32 w 127"/>
                <a:gd name="T7" fmla="*/ 3 h 179"/>
                <a:gd name="T8" fmla="*/ 25 w 127"/>
                <a:gd name="T9" fmla="*/ 6 h 179"/>
                <a:gd name="T10" fmla="*/ 22 w 127"/>
                <a:gd name="T11" fmla="*/ 9 h 179"/>
                <a:gd name="T12" fmla="*/ 20 w 127"/>
                <a:gd name="T13" fmla="*/ 14 h 179"/>
                <a:gd name="T14" fmla="*/ 18 w 127"/>
                <a:gd name="T15" fmla="*/ 17 h 179"/>
                <a:gd name="T16" fmla="*/ 14 w 127"/>
                <a:gd name="T17" fmla="*/ 23 h 179"/>
                <a:gd name="T18" fmla="*/ 9 w 127"/>
                <a:gd name="T19" fmla="*/ 29 h 179"/>
                <a:gd name="T20" fmla="*/ 9 w 127"/>
                <a:gd name="T21" fmla="*/ 32 h 179"/>
                <a:gd name="T22" fmla="*/ 13 w 127"/>
                <a:gd name="T23" fmla="*/ 29 h 179"/>
                <a:gd name="T24" fmla="*/ 16 w 127"/>
                <a:gd name="T25" fmla="*/ 26 h 179"/>
                <a:gd name="T26" fmla="*/ 17 w 127"/>
                <a:gd name="T27" fmla="*/ 30 h 179"/>
                <a:gd name="T28" fmla="*/ 18 w 127"/>
                <a:gd name="T29" fmla="*/ 35 h 179"/>
                <a:gd name="T30" fmla="*/ 17 w 127"/>
                <a:gd name="T31" fmla="*/ 40 h 179"/>
                <a:gd name="T32" fmla="*/ 14 w 127"/>
                <a:gd name="T33" fmla="*/ 45 h 179"/>
                <a:gd name="T34" fmla="*/ 7 w 127"/>
                <a:gd name="T35" fmla="*/ 36 h 179"/>
                <a:gd name="T36" fmla="*/ 5 w 127"/>
                <a:gd name="T37" fmla="*/ 29 h 179"/>
                <a:gd name="T38" fmla="*/ 9 w 127"/>
                <a:gd name="T39" fmla="*/ 23 h 179"/>
                <a:gd name="T40" fmla="*/ 1 w 127"/>
                <a:gd name="T41" fmla="*/ 22 h 179"/>
                <a:gd name="T42" fmla="*/ 0 w 127"/>
                <a:gd name="T43" fmla="*/ 19 h 179"/>
                <a:gd name="T44" fmla="*/ 12 w 127"/>
                <a:gd name="T45" fmla="*/ 21 h 179"/>
                <a:gd name="T46" fmla="*/ 12 w 127"/>
                <a:gd name="T47" fmla="*/ 21 h 179"/>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27"/>
                <a:gd name="T73" fmla="*/ 0 h 179"/>
                <a:gd name="T74" fmla="*/ 127 w 127"/>
                <a:gd name="T75" fmla="*/ 179 h 179"/>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27" h="179">
                  <a:moveTo>
                    <a:pt x="48" y="81"/>
                  </a:moveTo>
                  <a:lnTo>
                    <a:pt x="79" y="27"/>
                  </a:lnTo>
                  <a:lnTo>
                    <a:pt x="124" y="0"/>
                  </a:lnTo>
                  <a:lnTo>
                    <a:pt x="127" y="10"/>
                  </a:lnTo>
                  <a:lnTo>
                    <a:pt x="98" y="22"/>
                  </a:lnTo>
                  <a:lnTo>
                    <a:pt x="85" y="34"/>
                  </a:lnTo>
                  <a:lnTo>
                    <a:pt x="77" y="53"/>
                  </a:lnTo>
                  <a:lnTo>
                    <a:pt x="71" y="66"/>
                  </a:lnTo>
                  <a:lnTo>
                    <a:pt x="56" y="90"/>
                  </a:lnTo>
                  <a:lnTo>
                    <a:pt x="35" y="113"/>
                  </a:lnTo>
                  <a:lnTo>
                    <a:pt x="35" y="128"/>
                  </a:lnTo>
                  <a:lnTo>
                    <a:pt x="50" y="113"/>
                  </a:lnTo>
                  <a:lnTo>
                    <a:pt x="61" y="102"/>
                  </a:lnTo>
                  <a:lnTo>
                    <a:pt x="68" y="120"/>
                  </a:lnTo>
                  <a:lnTo>
                    <a:pt x="69" y="137"/>
                  </a:lnTo>
                  <a:lnTo>
                    <a:pt x="68" y="158"/>
                  </a:lnTo>
                  <a:lnTo>
                    <a:pt x="56" y="179"/>
                  </a:lnTo>
                  <a:lnTo>
                    <a:pt x="26" y="142"/>
                  </a:lnTo>
                  <a:lnTo>
                    <a:pt x="17" y="116"/>
                  </a:lnTo>
                  <a:lnTo>
                    <a:pt x="35" y="90"/>
                  </a:lnTo>
                  <a:lnTo>
                    <a:pt x="1" y="86"/>
                  </a:lnTo>
                  <a:lnTo>
                    <a:pt x="0" y="73"/>
                  </a:lnTo>
                  <a:lnTo>
                    <a:pt x="48"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7" name="Freeform 146">
              <a:extLst>
                <a:ext uri="{FF2B5EF4-FFF2-40B4-BE49-F238E27FC236}">
                  <a16:creationId xmlns:a16="http://schemas.microsoft.com/office/drawing/2014/main" id="{4387563B-ABCA-48BC-BA01-DB67DD4B1659}"/>
                </a:ext>
              </a:extLst>
            </p:cNvPr>
            <p:cNvSpPr>
              <a:spLocks/>
            </p:cNvSpPr>
            <p:nvPr/>
          </p:nvSpPr>
          <p:spPr bwMode="auto">
            <a:xfrm>
              <a:off x="4998" y="3011"/>
              <a:ext cx="55" cy="47"/>
            </a:xfrm>
            <a:custGeom>
              <a:avLst/>
              <a:gdLst>
                <a:gd name="T0" fmla="*/ 9 w 112"/>
                <a:gd name="T1" fmla="*/ 8 h 94"/>
                <a:gd name="T2" fmla="*/ 8 w 112"/>
                <a:gd name="T3" fmla="*/ 12 h 94"/>
                <a:gd name="T4" fmla="*/ 6 w 112"/>
                <a:gd name="T5" fmla="*/ 16 h 94"/>
                <a:gd name="T6" fmla="*/ 4 w 112"/>
                <a:gd name="T7" fmla="*/ 19 h 94"/>
                <a:gd name="T8" fmla="*/ 1 w 112"/>
                <a:gd name="T9" fmla="*/ 19 h 94"/>
                <a:gd name="T10" fmla="*/ 0 w 112"/>
                <a:gd name="T11" fmla="*/ 24 h 94"/>
                <a:gd name="T12" fmla="*/ 5 w 112"/>
                <a:gd name="T13" fmla="*/ 21 h 94"/>
                <a:gd name="T14" fmla="*/ 16 w 112"/>
                <a:gd name="T15" fmla="*/ 8 h 94"/>
                <a:gd name="T16" fmla="*/ 23 w 112"/>
                <a:gd name="T17" fmla="*/ 2 h 94"/>
                <a:gd name="T18" fmla="*/ 27 w 112"/>
                <a:gd name="T19" fmla="*/ 0 h 94"/>
                <a:gd name="T20" fmla="*/ 22 w 112"/>
                <a:gd name="T21" fmla="*/ 0 h 94"/>
                <a:gd name="T22" fmla="*/ 15 w 112"/>
                <a:gd name="T23" fmla="*/ 6 h 94"/>
                <a:gd name="T24" fmla="*/ 9 w 112"/>
                <a:gd name="T25" fmla="*/ 8 h 94"/>
                <a:gd name="T26" fmla="*/ 9 w 112"/>
                <a:gd name="T27" fmla="*/ 8 h 9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2"/>
                <a:gd name="T43" fmla="*/ 0 h 94"/>
                <a:gd name="T44" fmla="*/ 112 w 112"/>
                <a:gd name="T45" fmla="*/ 94 h 9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2" h="94">
                  <a:moveTo>
                    <a:pt x="37" y="32"/>
                  </a:moveTo>
                  <a:lnTo>
                    <a:pt x="34" y="47"/>
                  </a:lnTo>
                  <a:lnTo>
                    <a:pt x="24" y="63"/>
                  </a:lnTo>
                  <a:lnTo>
                    <a:pt x="16" y="74"/>
                  </a:lnTo>
                  <a:lnTo>
                    <a:pt x="5" y="74"/>
                  </a:lnTo>
                  <a:lnTo>
                    <a:pt x="0" y="94"/>
                  </a:lnTo>
                  <a:lnTo>
                    <a:pt x="23" y="84"/>
                  </a:lnTo>
                  <a:lnTo>
                    <a:pt x="68" y="30"/>
                  </a:lnTo>
                  <a:lnTo>
                    <a:pt x="96" y="8"/>
                  </a:lnTo>
                  <a:lnTo>
                    <a:pt x="112" y="0"/>
                  </a:lnTo>
                  <a:lnTo>
                    <a:pt x="91" y="0"/>
                  </a:lnTo>
                  <a:lnTo>
                    <a:pt x="63" y="22"/>
                  </a:lnTo>
                  <a:lnTo>
                    <a:pt x="3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8" name="Freeform 147">
              <a:extLst>
                <a:ext uri="{FF2B5EF4-FFF2-40B4-BE49-F238E27FC236}">
                  <a16:creationId xmlns:a16="http://schemas.microsoft.com/office/drawing/2014/main" id="{45DBAC66-E81A-4DC8-90FD-23EB42AD5F3C}"/>
                </a:ext>
              </a:extLst>
            </p:cNvPr>
            <p:cNvSpPr>
              <a:spLocks/>
            </p:cNvSpPr>
            <p:nvPr/>
          </p:nvSpPr>
          <p:spPr bwMode="auto">
            <a:xfrm>
              <a:off x="4860" y="3103"/>
              <a:ext cx="143" cy="116"/>
            </a:xfrm>
            <a:custGeom>
              <a:avLst/>
              <a:gdLst>
                <a:gd name="T0" fmla="*/ 0 w 286"/>
                <a:gd name="T1" fmla="*/ 52 h 233"/>
                <a:gd name="T2" fmla="*/ 18 w 286"/>
                <a:gd name="T3" fmla="*/ 47 h 233"/>
                <a:gd name="T4" fmla="*/ 45 w 286"/>
                <a:gd name="T5" fmla="*/ 32 h 233"/>
                <a:gd name="T6" fmla="*/ 62 w 286"/>
                <a:gd name="T7" fmla="*/ 19 h 233"/>
                <a:gd name="T8" fmla="*/ 68 w 286"/>
                <a:gd name="T9" fmla="*/ 12 h 233"/>
                <a:gd name="T10" fmla="*/ 64 w 286"/>
                <a:gd name="T11" fmla="*/ 6 h 233"/>
                <a:gd name="T12" fmla="*/ 63 w 286"/>
                <a:gd name="T13" fmla="*/ 0 h 233"/>
                <a:gd name="T14" fmla="*/ 72 w 286"/>
                <a:gd name="T15" fmla="*/ 13 h 233"/>
                <a:gd name="T16" fmla="*/ 65 w 286"/>
                <a:gd name="T17" fmla="*/ 22 h 233"/>
                <a:gd name="T18" fmla="*/ 52 w 286"/>
                <a:gd name="T19" fmla="*/ 33 h 233"/>
                <a:gd name="T20" fmla="*/ 21 w 286"/>
                <a:gd name="T21" fmla="*/ 51 h 233"/>
                <a:gd name="T22" fmla="*/ 8 w 286"/>
                <a:gd name="T23" fmla="*/ 57 h 233"/>
                <a:gd name="T24" fmla="*/ 2 w 286"/>
                <a:gd name="T25" fmla="*/ 58 h 233"/>
                <a:gd name="T26" fmla="*/ 0 w 286"/>
                <a:gd name="T27" fmla="*/ 52 h 233"/>
                <a:gd name="T28" fmla="*/ 0 w 286"/>
                <a:gd name="T29" fmla="*/ 52 h 23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86"/>
                <a:gd name="T46" fmla="*/ 0 h 233"/>
                <a:gd name="T47" fmla="*/ 286 w 286"/>
                <a:gd name="T48" fmla="*/ 233 h 23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86" h="233">
                  <a:moveTo>
                    <a:pt x="0" y="211"/>
                  </a:moveTo>
                  <a:lnTo>
                    <a:pt x="70" y="188"/>
                  </a:lnTo>
                  <a:lnTo>
                    <a:pt x="180" y="130"/>
                  </a:lnTo>
                  <a:lnTo>
                    <a:pt x="248" y="78"/>
                  </a:lnTo>
                  <a:lnTo>
                    <a:pt x="272" y="51"/>
                  </a:lnTo>
                  <a:lnTo>
                    <a:pt x="256" y="25"/>
                  </a:lnTo>
                  <a:lnTo>
                    <a:pt x="251" y="0"/>
                  </a:lnTo>
                  <a:lnTo>
                    <a:pt x="286" y="54"/>
                  </a:lnTo>
                  <a:lnTo>
                    <a:pt x="259" y="89"/>
                  </a:lnTo>
                  <a:lnTo>
                    <a:pt x="207" y="135"/>
                  </a:lnTo>
                  <a:lnTo>
                    <a:pt x="82" y="207"/>
                  </a:lnTo>
                  <a:lnTo>
                    <a:pt x="32" y="229"/>
                  </a:lnTo>
                  <a:lnTo>
                    <a:pt x="5" y="233"/>
                  </a:lnTo>
                  <a:lnTo>
                    <a:pt x="0" y="2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49" name="Freeform 148">
              <a:extLst>
                <a:ext uri="{FF2B5EF4-FFF2-40B4-BE49-F238E27FC236}">
                  <a16:creationId xmlns:a16="http://schemas.microsoft.com/office/drawing/2014/main" id="{2EC3E7D6-6286-4B7A-BF38-F7EFE7DA5E00}"/>
                </a:ext>
              </a:extLst>
            </p:cNvPr>
            <p:cNvSpPr>
              <a:spLocks/>
            </p:cNvSpPr>
            <p:nvPr/>
          </p:nvSpPr>
          <p:spPr bwMode="auto">
            <a:xfrm>
              <a:off x="4807" y="3046"/>
              <a:ext cx="161" cy="152"/>
            </a:xfrm>
            <a:custGeom>
              <a:avLst/>
              <a:gdLst>
                <a:gd name="T0" fmla="*/ 32 w 320"/>
                <a:gd name="T1" fmla="*/ 68 h 304"/>
                <a:gd name="T2" fmla="*/ 31 w 320"/>
                <a:gd name="T3" fmla="*/ 72 h 304"/>
                <a:gd name="T4" fmla="*/ 52 w 320"/>
                <a:gd name="T5" fmla="*/ 65 h 304"/>
                <a:gd name="T6" fmla="*/ 81 w 320"/>
                <a:gd name="T7" fmla="*/ 50 h 304"/>
                <a:gd name="T8" fmla="*/ 61 w 320"/>
                <a:gd name="T9" fmla="*/ 64 h 304"/>
                <a:gd name="T10" fmla="*/ 28 w 320"/>
                <a:gd name="T11" fmla="*/ 76 h 304"/>
                <a:gd name="T12" fmla="*/ 25 w 320"/>
                <a:gd name="T13" fmla="*/ 70 h 304"/>
                <a:gd name="T14" fmla="*/ 16 w 320"/>
                <a:gd name="T15" fmla="*/ 42 h 304"/>
                <a:gd name="T16" fmla="*/ 11 w 320"/>
                <a:gd name="T17" fmla="*/ 28 h 304"/>
                <a:gd name="T18" fmla="*/ 4 w 320"/>
                <a:gd name="T19" fmla="*/ 21 h 304"/>
                <a:gd name="T20" fmla="*/ 0 w 320"/>
                <a:gd name="T21" fmla="*/ 0 h 304"/>
                <a:gd name="T22" fmla="*/ 16 w 320"/>
                <a:gd name="T23" fmla="*/ 24 h 304"/>
                <a:gd name="T24" fmla="*/ 26 w 320"/>
                <a:gd name="T25" fmla="*/ 56 h 304"/>
                <a:gd name="T26" fmla="*/ 32 w 320"/>
                <a:gd name="T27" fmla="*/ 66 h 304"/>
                <a:gd name="T28" fmla="*/ 32 w 320"/>
                <a:gd name="T29" fmla="*/ 68 h 304"/>
                <a:gd name="T30" fmla="*/ 32 w 320"/>
                <a:gd name="T31" fmla="*/ 68 h 304"/>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20"/>
                <a:gd name="T49" fmla="*/ 0 h 304"/>
                <a:gd name="T50" fmla="*/ 320 w 320"/>
                <a:gd name="T51" fmla="*/ 304 h 304"/>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20" h="304">
                  <a:moveTo>
                    <a:pt x="128" y="269"/>
                  </a:moveTo>
                  <a:lnTo>
                    <a:pt x="123" y="287"/>
                  </a:lnTo>
                  <a:lnTo>
                    <a:pt x="205" y="257"/>
                  </a:lnTo>
                  <a:lnTo>
                    <a:pt x="320" y="198"/>
                  </a:lnTo>
                  <a:lnTo>
                    <a:pt x="241" y="254"/>
                  </a:lnTo>
                  <a:lnTo>
                    <a:pt x="111" y="304"/>
                  </a:lnTo>
                  <a:lnTo>
                    <a:pt x="97" y="277"/>
                  </a:lnTo>
                  <a:lnTo>
                    <a:pt x="61" y="165"/>
                  </a:lnTo>
                  <a:lnTo>
                    <a:pt x="43" y="109"/>
                  </a:lnTo>
                  <a:lnTo>
                    <a:pt x="14" y="83"/>
                  </a:lnTo>
                  <a:lnTo>
                    <a:pt x="0" y="0"/>
                  </a:lnTo>
                  <a:lnTo>
                    <a:pt x="63" y="96"/>
                  </a:lnTo>
                  <a:lnTo>
                    <a:pt x="103" y="222"/>
                  </a:lnTo>
                  <a:lnTo>
                    <a:pt x="128" y="261"/>
                  </a:lnTo>
                  <a:lnTo>
                    <a:pt x="128" y="2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0" name="Freeform 149">
              <a:extLst>
                <a:ext uri="{FF2B5EF4-FFF2-40B4-BE49-F238E27FC236}">
                  <a16:creationId xmlns:a16="http://schemas.microsoft.com/office/drawing/2014/main" id="{C026C7B7-19B3-479E-B295-E321218DC607}"/>
                </a:ext>
              </a:extLst>
            </p:cNvPr>
            <p:cNvSpPr>
              <a:spLocks/>
            </p:cNvSpPr>
            <p:nvPr/>
          </p:nvSpPr>
          <p:spPr bwMode="auto">
            <a:xfrm>
              <a:off x="4991" y="3007"/>
              <a:ext cx="97" cy="132"/>
            </a:xfrm>
            <a:custGeom>
              <a:avLst/>
              <a:gdLst>
                <a:gd name="T0" fmla="*/ 18 w 194"/>
                <a:gd name="T1" fmla="*/ 29 h 265"/>
                <a:gd name="T2" fmla="*/ 19 w 194"/>
                <a:gd name="T3" fmla="*/ 35 h 265"/>
                <a:gd name="T4" fmla="*/ 18 w 194"/>
                <a:gd name="T5" fmla="*/ 45 h 265"/>
                <a:gd name="T6" fmla="*/ 21 w 194"/>
                <a:gd name="T7" fmla="*/ 41 h 265"/>
                <a:gd name="T8" fmla="*/ 22 w 194"/>
                <a:gd name="T9" fmla="*/ 37 h 265"/>
                <a:gd name="T10" fmla="*/ 22 w 194"/>
                <a:gd name="T11" fmla="*/ 30 h 265"/>
                <a:gd name="T12" fmla="*/ 25 w 194"/>
                <a:gd name="T13" fmla="*/ 35 h 265"/>
                <a:gd name="T14" fmla="*/ 28 w 194"/>
                <a:gd name="T15" fmla="*/ 38 h 265"/>
                <a:gd name="T16" fmla="*/ 30 w 194"/>
                <a:gd name="T17" fmla="*/ 40 h 265"/>
                <a:gd name="T18" fmla="*/ 31 w 194"/>
                <a:gd name="T19" fmla="*/ 42 h 265"/>
                <a:gd name="T20" fmla="*/ 34 w 194"/>
                <a:gd name="T21" fmla="*/ 45 h 265"/>
                <a:gd name="T22" fmla="*/ 34 w 194"/>
                <a:gd name="T23" fmla="*/ 51 h 265"/>
                <a:gd name="T24" fmla="*/ 30 w 194"/>
                <a:gd name="T25" fmla="*/ 55 h 265"/>
                <a:gd name="T26" fmla="*/ 25 w 194"/>
                <a:gd name="T27" fmla="*/ 58 h 265"/>
                <a:gd name="T28" fmla="*/ 18 w 194"/>
                <a:gd name="T29" fmla="*/ 60 h 265"/>
                <a:gd name="T30" fmla="*/ 11 w 194"/>
                <a:gd name="T31" fmla="*/ 62 h 265"/>
                <a:gd name="T32" fmla="*/ 3 w 194"/>
                <a:gd name="T33" fmla="*/ 62 h 265"/>
                <a:gd name="T34" fmla="*/ 0 w 194"/>
                <a:gd name="T35" fmla="*/ 66 h 265"/>
                <a:gd name="T36" fmla="*/ 6 w 194"/>
                <a:gd name="T37" fmla="*/ 66 h 265"/>
                <a:gd name="T38" fmla="*/ 13 w 194"/>
                <a:gd name="T39" fmla="*/ 66 h 265"/>
                <a:gd name="T40" fmla="*/ 18 w 194"/>
                <a:gd name="T41" fmla="*/ 63 h 265"/>
                <a:gd name="T42" fmla="*/ 25 w 194"/>
                <a:gd name="T43" fmla="*/ 63 h 265"/>
                <a:gd name="T44" fmla="*/ 30 w 194"/>
                <a:gd name="T45" fmla="*/ 60 h 265"/>
                <a:gd name="T46" fmla="*/ 33 w 194"/>
                <a:gd name="T47" fmla="*/ 59 h 265"/>
                <a:gd name="T48" fmla="*/ 38 w 194"/>
                <a:gd name="T49" fmla="*/ 53 h 265"/>
                <a:gd name="T50" fmla="*/ 40 w 194"/>
                <a:gd name="T51" fmla="*/ 47 h 265"/>
                <a:gd name="T52" fmla="*/ 43 w 194"/>
                <a:gd name="T53" fmla="*/ 44 h 265"/>
                <a:gd name="T54" fmla="*/ 41 w 194"/>
                <a:gd name="T55" fmla="*/ 42 h 265"/>
                <a:gd name="T56" fmla="*/ 49 w 194"/>
                <a:gd name="T57" fmla="*/ 36 h 265"/>
                <a:gd name="T58" fmla="*/ 40 w 194"/>
                <a:gd name="T59" fmla="*/ 40 h 265"/>
                <a:gd name="T60" fmla="*/ 36 w 194"/>
                <a:gd name="T61" fmla="*/ 40 h 265"/>
                <a:gd name="T62" fmla="*/ 34 w 194"/>
                <a:gd name="T63" fmla="*/ 39 h 265"/>
                <a:gd name="T64" fmla="*/ 35 w 194"/>
                <a:gd name="T65" fmla="*/ 36 h 265"/>
                <a:gd name="T66" fmla="*/ 43 w 194"/>
                <a:gd name="T67" fmla="*/ 26 h 265"/>
                <a:gd name="T68" fmla="*/ 37 w 194"/>
                <a:gd name="T69" fmla="*/ 31 h 265"/>
                <a:gd name="T70" fmla="*/ 32 w 194"/>
                <a:gd name="T71" fmla="*/ 34 h 265"/>
                <a:gd name="T72" fmla="*/ 30 w 194"/>
                <a:gd name="T73" fmla="*/ 33 h 265"/>
                <a:gd name="T74" fmla="*/ 29 w 194"/>
                <a:gd name="T75" fmla="*/ 29 h 265"/>
                <a:gd name="T76" fmla="*/ 30 w 194"/>
                <a:gd name="T77" fmla="*/ 26 h 265"/>
                <a:gd name="T78" fmla="*/ 36 w 194"/>
                <a:gd name="T79" fmla="*/ 19 h 265"/>
                <a:gd name="T80" fmla="*/ 33 w 194"/>
                <a:gd name="T81" fmla="*/ 16 h 265"/>
                <a:gd name="T82" fmla="*/ 37 w 194"/>
                <a:gd name="T83" fmla="*/ 11 h 265"/>
                <a:gd name="T84" fmla="*/ 38 w 194"/>
                <a:gd name="T85" fmla="*/ 7 h 265"/>
                <a:gd name="T86" fmla="*/ 36 w 194"/>
                <a:gd name="T87" fmla="*/ 2 h 265"/>
                <a:gd name="T88" fmla="*/ 38 w 194"/>
                <a:gd name="T89" fmla="*/ 0 h 265"/>
                <a:gd name="T90" fmla="*/ 29 w 194"/>
                <a:gd name="T91" fmla="*/ 0 h 265"/>
                <a:gd name="T92" fmla="*/ 32 w 194"/>
                <a:gd name="T93" fmla="*/ 3 h 265"/>
                <a:gd name="T94" fmla="*/ 34 w 194"/>
                <a:gd name="T95" fmla="*/ 5 h 265"/>
                <a:gd name="T96" fmla="*/ 34 w 194"/>
                <a:gd name="T97" fmla="*/ 8 h 265"/>
                <a:gd name="T98" fmla="*/ 32 w 194"/>
                <a:gd name="T99" fmla="*/ 13 h 265"/>
                <a:gd name="T100" fmla="*/ 29 w 194"/>
                <a:gd name="T101" fmla="*/ 19 h 265"/>
                <a:gd name="T102" fmla="*/ 25 w 194"/>
                <a:gd name="T103" fmla="*/ 20 h 265"/>
                <a:gd name="T104" fmla="*/ 23 w 194"/>
                <a:gd name="T105" fmla="*/ 25 h 265"/>
                <a:gd name="T106" fmla="*/ 18 w 194"/>
                <a:gd name="T107" fmla="*/ 29 h 265"/>
                <a:gd name="T108" fmla="*/ 18 w 194"/>
                <a:gd name="T109" fmla="*/ 29 h 26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4"/>
                <a:gd name="T166" fmla="*/ 0 h 265"/>
                <a:gd name="T167" fmla="*/ 194 w 194"/>
                <a:gd name="T168" fmla="*/ 265 h 26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4" h="265">
                  <a:moveTo>
                    <a:pt x="71" y="118"/>
                  </a:moveTo>
                  <a:lnTo>
                    <a:pt x="76" y="141"/>
                  </a:lnTo>
                  <a:lnTo>
                    <a:pt x="70" y="180"/>
                  </a:lnTo>
                  <a:lnTo>
                    <a:pt x="81" y="167"/>
                  </a:lnTo>
                  <a:lnTo>
                    <a:pt x="87" y="150"/>
                  </a:lnTo>
                  <a:lnTo>
                    <a:pt x="87" y="123"/>
                  </a:lnTo>
                  <a:lnTo>
                    <a:pt x="100" y="141"/>
                  </a:lnTo>
                  <a:lnTo>
                    <a:pt x="109" y="155"/>
                  </a:lnTo>
                  <a:lnTo>
                    <a:pt x="120" y="160"/>
                  </a:lnTo>
                  <a:lnTo>
                    <a:pt x="121" y="171"/>
                  </a:lnTo>
                  <a:lnTo>
                    <a:pt x="133" y="180"/>
                  </a:lnTo>
                  <a:lnTo>
                    <a:pt x="133" y="205"/>
                  </a:lnTo>
                  <a:lnTo>
                    <a:pt x="118" y="223"/>
                  </a:lnTo>
                  <a:lnTo>
                    <a:pt x="97" y="233"/>
                  </a:lnTo>
                  <a:lnTo>
                    <a:pt x="70" y="241"/>
                  </a:lnTo>
                  <a:lnTo>
                    <a:pt x="41" y="249"/>
                  </a:lnTo>
                  <a:lnTo>
                    <a:pt x="10" y="251"/>
                  </a:lnTo>
                  <a:lnTo>
                    <a:pt x="0" y="265"/>
                  </a:lnTo>
                  <a:lnTo>
                    <a:pt x="24" y="265"/>
                  </a:lnTo>
                  <a:lnTo>
                    <a:pt x="50" y="264"/>
                  </a:lnTo>
                  <a:lnTo>
                    <a:pt x="70" y="254"/>
                  </a:lnTo>
                  <a:lnTo>
                    <a:pt x="99" y="254"/>
                  </a:lnTo>
                  <a:lnTo>
                    <a:pt x="118" y="243"/>
                  </a:lnTo>
                  <a:lnTo>
                    <a:pt x="131" y="239"/>
                  </a:lnTo>
                  <a:lnTo>
                    <a:pt x="149" y="214"/>
                  </a:lnTo>
                  <a:lnTo>
                    <a:pt x="160" y="188"/>
                  </a:lnTo>
                  <a:lnTo>
                    <a:pt x="170" y="176"/>
                  </a:lnTo>
                  <a:lnTo>
                    <a:pt x="162" y="168"/>
                  </a:lnTo>
                  <a:lnTo>
                    <a:pt x="194" y="146"/>
                  </a:lnTo>
                  <a:lnTo>
                    <a:pt x="159" y="160"/>
                  </a:lnTo>
                  <a:lnTo>
                    <a:pt x="144" y="162"/>
                  </a:lnTo>
                  <a:lnTo>
                    <a:pt x="136" y="157"/>
                  </a:lnTo>
                  <a:lnTo>
                    <a:pt x="138" y="146"/>
                  </a:lnTo>
                  <a:lnTo>
                    <a:pt x="170" y="105"/>
                  </a:lnTo>
                  <a:lnTo>
                    <a:pt x="146" y="125"/>
                  </a:lnTo>
                  <a:lnTo>
                    <a:pt x="128" y="138"/>
                  </a:lnTo>
                  <a:lnTo>
                    <a:pt x="117" y="133"/>
                  </a:lnTo>
                  <a:lnTo>
                    <a:pt x="113" y="118"/>
                  </a:lnTo>
                  <a:lnTo>
                    <a:pt x="117" y="107"/>
                  </a:lnTo>
                  <a:lnTo>
                    <a:pt x="143" y="78"/>
                  </a:lnTo>
                  <a:lnTo>
                    <a:pt x="131" y="65"/>
                  </a:lnTo>
                  <a:lnTo>
                    <a:pt x="147" y="44"/>
                  </a:lnTo>
                  <a:lnTo>
                    <a:pt x="152" y="28"/>
                  </a:lnTo>
                  <a:lnTo>
                    <a:pt x="141" y="10"/>
                  </a:lnTo>
                  <a:lnTo>
                    <a:pt x="151" y="0"/>
                  </a:lnTo>
                  <a:lnTo>
                    <a:pt x="115" y="2"/>
                  </a:lnTo>
                  <a:lnTo>
                    <a:pt x="125" y="15"/>
                  </a:lnTo>
                  <a:lnTo>
                    <a:pt x="133" y="23"/>
                  </a:lnTo>
                  <a:lnTo>
                    <a:pt x="136" y="34"/>
                  </a:lnTo>
                  <a:lnTo>
                    <a:pt x="128" y="55"/>
                  </a:lnTo>
                  <a:lnTo>
                    <a:pt x="115" y="76"/>
                  </a:lnTo>
                  <a:lnTo>
                    <a:pt x="97" y="83"/>
                  </a:lnTo>
                  <a:lnTo>
                    <a:pt x="91" y="100"/>
                  </a:lnTo>
                  <a:lnTo>
                    <a:pt x="71" y="1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1" name="Freeform 150">
              <a:extLst>
                <a:ext uri="{FF2B5EF4-FFF2-40B4-BE49-F238E27FC236}">
                  <a16:creationId xmlns:a16="http://schemas.microsoft.com/office/drawing/2014/main" id="{69BFBA93-0E47-4792-BD3B-B6BDB3B9B7A9}"/>
                </a:ext>
              </a:extLst>
            </p:cNvPr>
            <p:cNvSpPr>
              <a:spLocks/>
            </p:cNvSpPr>
            <p:nvPr/>
          </p:nvSpPr>
          <p:spPr bwMode="auto">
            <a:xfrm>
              <a:off x="4953" y="2904"/>
              <a:ext cx="79" cy="120"/>
            </a:xfrm>
            <a:custGeom>
              <a:avLst/>
              <a:gdLst>
                <a:gd name="T0" fmla="*/ 38 w 157"/>
                <a:gd name="T1" fmla="*/ 60 h 239"/>
                <a:gd name="T2" fmla="*/ 0 w 157"/>
                <a:gd name="T3" fmla="*/ 4 h 239"/>
                <a:gd name="T4" fmla="*/ 3 w 157"/>
                <a:gd name="T5" fmla="*/ 0 h 239"/>
                <a:gd name="T6" fmla="*/ 40 w 157"/>
                <a:gd name="T7" fmla="*/ 60 h 239"/>
                <a:gd name="T8" fmla="*/ 38 w 157"/>
                <a:gd name="T9" fmla="*/ 60 h 239"/>
                <a:gd name="T10" fmla="*/ 38 w 157"/>
                <a:gd name="T11" fmla="*/ 60 h 239"/>
                <a:gd name="T12" fmla="*/ 0 60000 65536"/>
                <a:gd name="T13" fmla="*/ 0 60000 65536"/>
                <a:gd name="T14" fmla="*/ 0 60000 65536"/>
                <a:gd name="T15" fmla="*/ 0 60000 65536"/>
                <a:gd name="T16" fmla="*/ 0 60000 65536"/>
                <a:gd name="T17" fmla="*/ 0 60000 65536"/>
                <a:gd name="T18" fmla="*/ 0 w 157"/>
                <a:gd name="T19" fmla="*/ 0 h 239"/>
                <a:gd name="T20" fmla="*/ 157 w 157"/>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157" h="239">
                  <a:moveTo>
                    <a:pt x="149" y="239"/>
                  </a:moveTo>
                  <a:lnTo>
                    <a:pt x="0" y="16"/>
                  </a:lnTo>
                  <a:lnTo>
                    <a:pt x="10" y="0"/>
                  </a:lnTo>
                  <a:lnTo>
                    <a:pt x="157" y="239"/>
                  </a:lnTo>
                  <a:lnTo>
                    <a:pt x="149" y="2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2" name="Freeform 151">
              <a:extLst>
                <a:ext uri="{FF2B5EF4-FFF2-40B4-BE49-F238E27FC236}">
                  <a16:creationId xmlns:a16="http://schemas.microsoft.com/office/drawing/2014/main" id="{71DEFC0C-104A-424E-B614-616DB05D0379}"/>
                </a:ext>
              </a:extLst>
            </p:cNvPr>
            <p:cNvSpPr>
              <a:spLocks/>
            </p:cNvSpPr>
            <p:nvPr/>
          </p:nvSpPr>
          <p:spPr bwMode="auto">
            <a:xfrm>
              <a:off x="4954" y="2894"/>
              <a:ext cx="74" cy="107"/>
            </a:xfrm>
            <a:custGeom>
              <a:avLst/>
              <a:gdLst>
                <a:gd name="T0" fmla="*/ 2 w 149"/>
                <a:gd name="T1" fmla="*/ 6 h 214"/>
                <a:gd name="T2" fmla="*/ 8 w 149"/>
                <a:gd name="T3" fmla="*/ 0 h 214"/>
                <a:gd name="T4" fmla="*/ 37 w 149"/>
                <a:gd name="T5" fmla="*/ 54 h 214"/>
                <a:gd name="T6" fmla="*/ 9 w 149"/>
                <a:gd name="T7" fmla="*/ 11 h 214"/>
                <a:gd name="T8" fmla="*/ 0 w 149"/>
                <a:gd name="T9" fmla="*/ 8 h 214"/>
                <a:gd name="T10" fmla="*/ 2 w 149"/>
                <a:gd name="T11" fmla="*/ 6 h 214"/>
                <a:gd name="T12" fmla="*/ 2 w 149"/>
                <a:gd name="T13" fmla="*/ 6 h 214"/>
                <a:gd name="T14" fmla="*/ 0 60000 65536"/>
                <a:gd name="T15" fmla="*/ 0 60000 65536"/>
                <a:gd name="T16" fmla="*/ 0 60000 65536"/>
                <a:gd name="T17" fmla="*/ 0 60000 65536"/>
                <a:gd name="T18" fmla="*/ 0 60000 65536"/>
                <a:gd name="T19" fmla="*/ 0 60000 65536"/>
                <a:gd name="T20" fmla="*/ 0 60000 65536"/>
                <a:gd name="T21" fmla="*/ 0 w 149"/>
                <a:gd name="T22" fmla="*/ 0 h 214"/>
                <a:gd name="T23" fmla="*/ 149 w 149"/>
                <a:gd name="T24" fmla="*/ 214 h 2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9" h="214">
                  <a:moveTo>
                    <a:pt x="8" y="23"/>
                  </a:moveTo>
                  <a:lnTo>
                    <a:pt x="34" y="0"/>
                  </a:lnTo>
                  <a:lnTo>
                    <a:pt x="149" y="214"/>
                  </a:lnTo>
                  <a:lnTo>
                    <a:pt x="37" y="42"/>
                  </a:lnTo>
                  <a:lnTo>
                    <a:pt x="0" y="31"/>
                  </a:lnTo>
                  <a:lnTo>
                    <a:pt x="8"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3" name="Freeform 152">
              <a:extLst>
                <a:ext uri="{FF2B5EF4-FFF2-40B4-BE49-F238E27FC236}">
                  <a16:creationId xmlns:a16="http://schemas.microsoft.com/office/drawing/2014/main" id="{D1C85ED6-61B1-46DE-A347-358743C42891}"/>
                </a:ext>
              </a:extLst>
            </p:cNvPr>
            <p:cNvSpPr>
              <a:spLocks/>
            </p:cNvSpPr>
            <p:nvPr/>
          </p:nvSpPr>
          <p:spPr bwMode="auto">
            <a:xfrm>
              <a:off x="4973" y="2884"/>
              <a:ext cx="113" cy="162"/>
            </a:xfrm>
            <a:custGeom>
              <a:avLst/>
              <a:gdLst>
                <a:gd name="T0" fmla="*/ 0 w 224"/>
                <a:gd name="T1" fmla="*/ 2 h 325"/>
                <a:gd name="T2" fmla="*/ 38 w 224"/>
                <a:gd name="T3" fmla="*/ 64 h 325"/>
                <a:gd name="T4" fmla="*/ 41 w 224"/>
                <a:gd name="T5" fmla="*/ 62 h 325"/>
                <a:gd name="T6" fmla="*/ 41 w 224"/>
                <a:gd name="T7" fmla="*/ 59 h 325"/>
                <a:gd name="T8" fmla="*/ 49 w 224"/>
                <a:gd name="T9" fmla="*/ 55 h 325"/>
                <a:gd name="T10" fmla="*/ 53 w 224"/>
                <a:gd name="T11" fmla="*/ 58 h 325"/>
                <a:gd name="T12" fmla="*/ 55 w 224"/>
                <a:gd name="T13" fmla="*/ 64 h 325"/>
                <a:gd name="T14" fmla="*/ 53 w 224"/>
                <a:gd name="T15" fmla="*/ 71 h 325"/>
                <a:gd name="T16" fmla="*/ 51 w 224"/>
                <a:gd name="T17" fmla="*/ 68 h 325"/>
                <a:gd name="T18" fmla="*/ 49 w 224"/>
                <a:gd name="T19" fmla="*/ 69 h 325"/>
                <a:gd name="T20" fmla="*/ 50 w 224"/>
                <a:gd name="T21" fmla="*/ 72 h 325"/>
                <a:gd name="T22" fmla="*/ 48 w 224"/>
                <a:gd name="T23" fmla="*/ 76 h 325"/>
                <a:gd name="T24" fmla="*/ 46 w 224"/>
                <a:gd name="T25" fmla="*/ 78 h 325"/>
                <a:gd name="T26" fmla="*/ 41 w 224"/>
                <a:gd name="T27" fmla="*/ 77 h 325"/>
                <a:gd name="T28" fmla="*/ 41 w 224"/>
                <a:gd name="T29" fmla="*/ 81 h 325"/>
                <a:gd name="T30" fmla="*/ 47 w 224"/>
                <a:gd name="T31" fmla="*/ 79 h 325"/>
                <a:gd name="T32" fmla="*/ 50 w 224"/>
                <a:gd name="T33" fmla="*/ 78 h 325"/>
                <a:gd name="T34" fmla="*/ 51 w 224"/>
                <a:gd name="T35" fmla="*/ 74 h 325"/>
                <a:gd name="T36" fmla="*/ 54 w 224"/>
                <a:gd name="T37" fmla="*/ 73 h 325"/>
                <a:gd name="T38" fmla="*/ 57 w 224"/>
                <a:gd name="T39" fmla="*/ 67 h 325"/>
                <a:gd name="T40" fmla="*/ 57 w 224"/>
                <a:gd name="T41" fmla="*/ 58 h 325"/>
                <a:gd name="T42" fmla="*/ 51 w 224"/>
                <a:gd name="T43" fmla="*/ 54 h 325"/>
                <a:gd name="T44" fmla="*/ 46 w 224"/>
                <a:gd name="T45" fmla="*/ 54 h 325"/>
                <a:gd name="T46" fmla="*/ 42 w 224"/>
                <a:gd name="T47" fmla="*/ 55 h 325"/>
                <a:gd name="T48" fmla="*/ 38 w 224"/>
                <a:gd name="T49" fmla="*/ 58 h 325"/>
                <a:gd name="T50" fmla="*/ 2 w 224"/>
                <a:gd name="T51" fmla="*/ 0 h 325"/>
                <a:gd name="T52" fmla="*/ 0 w 224"/>
                <a:gd name="T53" fmla="*/ 2 h 325"/>
                <a:gd name="T54" fmla="*/ 0 w 224"/>
                <a:gd name="T55" fmla="*/ 2 h 32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24"/>
                <a:gd name="T85" fmla="*/ 0 h 325"/>
                <a:gd name="T86" fmla="*/ 224 w 224"/>
                <a:gd name="T87" fmla="*/ 325 h 32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24" h="325">
                  <a:moveTo>
                    <a:pt x="0" y="10"/>
                  </a:moveTo>
                  <a:lnTo>
                    <a:pt x="148" y="257"/>
                  </a:lnTo>
                  <a:lnTo>
                    <a:pt x="160" y="251"/>
                  </a:lnTo>
                  <a:lnTo>
                    <a:pt x="160" y="236"/>
                  </a:lnTo>
                  <a:lnTo>
                    <a:pt x="194" y="223"/>
                  </a:lnTo>
                  <a:lnTo>
                    <a:pt x="211" y="233"/>
                  </a:lnTo>
                  <a:lnTo>
                    <a:pt x="218" y="257"/>
                  </a:lnTo>
                  <a:lnTo>
                    <a:pt x="211" y="286"/>
                  </a:lnTo>
                  <a:lnTo>
                    <a:pt x="200" y="275"/>
                  </a:lnTo>
                  <a:lnTo>
                    <a:pt x="194" y="277"/>
                  </a:lnTo>
                  <a:lnTo>
                    <a:pt x="197" y="291"/>
                  </a:lnTo>
                  <a:lnTo>
                    <a:pt x="189" y="304"/>
                  </a:lnTo>
                  <a:lnTo>
                    <a:pt x="181" y="314"/>
                  </a:lnTo>
                  <a:lnTo>
                    <a:pt x="163" y="311"/>
                  </a:lnTo>
                  <a:lnTo>
                    <a:pt x="163" y="325"/>
                  </a:lnTo>
                  <a:lnTo>
                    <a:pt x="184" y="319"/>
                  </a:lnTo>
                  <a:lnTo>
                    <a:pt x="197" y="314"/>
                  </a:lnTo>
                  <a:lnTo>
                    <a:pt x="203" y="298"/>
                  </a:lnTo>
                  <a:lnTo>
                    <a:pt x="213" y="293"/>
                  </a:lnTo>
                  <a:lnTo>
                    <a:pt x="224" y="269"/>
                  </a:lnTo>
                  <a:lnTo>
                    <a:pt x="223" y="235"/>
                  </a:lnTo>
                  <a:lnTo>
                    <a:pt x="203" y="217"/>
                  </a:lnTo>
                  <a:lnTo>
                    <a:pt x="181" y="217"/>
                  </a:lnTo>
                  <a:lnTo>
                    <a:pt x="165" y="222"/>
                  </a:lnTo>
                  <a:lnTo>
                    <a:pt x="148" y="235"/>
                  </a:lnTo>
                  <a:lnTo>
                    <a:pt x="6"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4" name="Freeform 153">
              <a:extLst>
                <a:ext uri="{FF2B5EF4-FFF2-40B4-BE49-F238E27FC236}">
                  <a16:creationId xmlns:a16="http://schemas.microsoft.com/office/drawing/2014/main" id="{266F7358-B4BA-4241-B8A6-EC26E5A8B707}"/>
                </a:ext>
              </a:extLst>
            </p:cNvPr>
            <p:cNvSpPr>
              <a:spLocks/>
            </p:cNvSpPr>
            <p:nvPr/>
          </p:nvSpPr>
          <p:spPr bwMode="auto">
            <a:xfrm>
              <a:off x="5063" y="3015"/>
              <a:ext cx="45" cy="66"/>
            </a:xfrm>
            <a:custGeom>
              <a:avLst/>
              <a:gdLst>
                <a:gd name="T0" fmla="*/ 11 w 89"/>
                <a:gd name="T1" fmla="*/ 3 h 131"/>
                <a:gd name="T2" fmla="*/ 13 w 89"/>
                <a:gd name="T3" fmla="*/ 4 h 131"/>
                <a:gd name="T4" fmla="*/ 16 w 89"/>
                <a:gd name="T5" fmla="*/ 6 h 131"/>
                <a:gd name="T6" fmla="*/ 17 w 89"/>
                <a:gd name="T7" fmla="*/ 11 h 131"/>
                <a:gd name="T8" fmla="*/ 11 w 89"/>
                <a:gd name="T9" fmla="*/ 18 h 131"/>
                <a:gd name="T10" fmla="*/ 6 w 89"/>
                <a:gd name="T11" fmla="*/ 22 h 131"/>
                <a:gd name="T12" fmla="*/ 0 w 89"/>
                <a:gd name="T13" fmla="*/ 28 h 131"/>
                <a:gd name="T14" fmla="*/ 11 w 89"/>
                <a:gd name="T15" fmla="*/ 22 h 131"/>
                <a:gd name="T16" fmla="*/ 16 w 89"/>
                <a:gd name="T17" fmla="*/ 14 h 131"/>
                <a:gd name="T18" fmla="*/ 20 w 89"/>
                <a:gd name="T19" fmla="*/ 17 h 131"/>
                <a:gd name="T20" fmla="*/ 18 w 89"/>
                <a:gd name="T21" fmla="*/ 21 h 131"/>
                <a:gd name="T22" fmla="*/ 15 w 89"/>
                <a:gd name="T23" fmla="*/ 24 h 131"/>
                <a:gd name="T24" fmla="*/ 13 w 89"/>
                <a:gd name="T25" fmla="*/ 27 h 131"/>
                <a:gd name="T26" fmla="*/ 13 w 89"/>
                <a:gd name="T27" fmla="*/ 29 h 131"/>
                <a:gd name="T28" fmla="*/ 13 w 89"/>
                <a:gd name="T29" fmla="*/ 31 h 131"/>
                <a:gd name="T30" fmla="*/ 17 w 89"/>
                <a:gd name="T31" fmla="*/ 33 h 131"/>
                <a:gd name="T32" fmla="*/ 19 w 89"/>
                <a:gd name="T33" fmla="*/ 33 h 131"/>
                <a:gd name="T34" fmla="*/ 22 w 89"/>
                <a:gd name="T35" fmla="*/ 32 h 131"/>
                <a:gd name="T36" fmla="*/ 23 w 89"/>
                <a:gd name="T37" fmla="*/ 29 h 131"/>
                <a:gd name="T38" fmla="*/ 20 w 89"/>
                <a:gd name="T39" fmla="*/ 28 h 131"/>
                <a:gd name="T40" fmla="*/ 17 w 89"/>
                <a:gd name="T41" fmla="*/ 27 h 131"/>
                <a:gd name="T42" fmla="*/ 17 w 89"/>
                <a:gd name="T43" fmla="*/ 25 h 131"/>
                <a:gd name="T44" fmla="*/ 20 w 89"/>
                <a:gd name="T45" fmla="*/ 21 h 131"/>
                <a:gd name="T46" fmla="*/ 22 w 89"/>
                <a:gd name="T47" fmla="*/ 18 h 131"/>
                <a:gd name="T48" fmla="*/ 23 w 89"/>
                <a:gd name="T49" fmla="*/ 16 h 131"/>
                <a:gd name="T50" fmla="*/ 19 w 89"/>
                <a:gd name="T51" fmla="*/ 12 h 131"/>
                <a:gd name="T52" fmla="*/ 18 w 89"/>
                <a:gd name="T53" fmla="*/ 7 h 131"/>
                <a:gd name="T54" fmla="*/ 17 w 89"/>
                <a:gd name="T55" fmla="*/ 4 h 131"/>
                <a:gd name="T56" fmla="*/ 14 w 89"/>
                <a:gd name="T57" fmla="*/ 2 h 131"/>
                <a:gd name="T58" fmla="*/ 11 w 89"/>
                <a:gd name="T59" fmla="*/ 0 h 131"/>
                <a:gd name="T60" fmla="*/ 11 w 89"/>
                <a:gd name="T61" fmla="*/ 3 h 131"/>
                <a:gd name="T62" fmla="*/ 11 w 89"/>
                <a:gd name="T63" fmla="*/ 3 h 13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9"/>
                <a:gd name="T97" fmla="*/ 0 h 131"/>
                <a:gd name="T98" fmla="*/ 89 w 89"/>
                <a:gd name="T99" fmla="*/ 131 h 13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9" h="131">
                  <a:moveTo>
                    <a:pt x="42" y="11"/>
                  </a:moveTo>
                  <a:lnTo>
                    <a:pt x="52" y="16"/>
                  </a:lnTo>
                  <a:lnTo>
                    <a:pt x="62" y="24"/>
                  </a:lnTo>
                  <a:lnTo>
                    <a:pt x="65" y="42"/>
                  </a:lnTo>
                  <a:lnTo>
                    <a:pt x="44" y="69"/>
                  </a:lnTo>
                  <a:lnTo>
                    <a:pt x="24" y="86"/>
                  </a:lnTo>
                  <a:lnTo>
                    <a:pt x="0" y="111"/>
                  </a:lnTo>
                  <a:lnTo>
                    <a:pt x="41" y="86"/>
                  </a:lnTo>
                  <a:lnTo>
                    <a:pt x="63" y="55"/>
                  </a:lnTo>
                  <a:lnTo>
                    <a:pt x="78" y="65"/>
                  </a:lnTo>
                  <a:lnTo>
                    <a:pt x="71" y="82"/>
                  </a:lnTo>
                  <a:lnTo>
                    <a:pt x="57" y="95"/>
                  </a:lnTo>
                  <a:lnTo>
                    <a:pt x="50" y="105"/>
                  </a:lnTo>
                  <a:lnTo>
                    <a:pt x="49" y="116"/>
                  </a:lnTo>
                  <a:lnTo>
                    <a:pt x="50" y="123"/>
                  </a:lnTo>
                  <a:lnTo>
                    <a:pt x="65" y="131"/>
                  </a:lnTo>
                  <a:lnTo>
                    <a:pt x="73" y="131"/>
                  </a:lnTo>
                  <a:lnTo>
                    <a:pt x="86" y="126"/>
                  </a:lnTo>
                  <a:lnTo>
                    <a:pt x="89" y="115"/>
                  </a:lnTo>
                  <a:lnTo>
                    <a:pt x="78" y="111"/>
                  </a:lnTo>
                  <a:lnTo>
                    <a:pt x="66" y="105"/>
                  </a:lnTo>
                  <a:lnTo>
                    <a:pt x="66" y="97"/>
                  </a:lnTo>
                  <a:lnTo>
                    <a:pt x="78" y="81"/>
                  </a:lnTo>
                  <a:lnTo>
                    <a:pt x="86" y="71"/>
                  </a:lnTo>
                  <a:lnTo>
                    <a:pt x="89" y="63"/>
                  </a:lnTo>
                  <a:lnTo>
                    <a:pt x="73" y="47"/>
                  </a:lnTo>
                  <a:lnTo>
                    <a:pt x="71" y="27"/>
                  </a:lnTo>
                  <a:lnTo>
                    <a:pt x="65" y="13"/>
                  </a:lnTo>
                  <a:lnTo>
                    <a:pt x="54" y="5"/>
                  </a:lnTo>
                  <a:lnTo>
                    <a:pt x="41" y="0"/>
                  </a:lnTo>
                  <a:lnTo>
                    <a:pt x="42"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5" name="Freeform 154">
              <a:extLst>
                <a:ext uri="{FF2B5EF4-FFF2-40B4-BE49-F238E27FC236}">
                  <a16:creationId xmlns:a16="http://schemas.microsoft.com/office/drawing/2014/main" id="{AA5A206D-4192-4B35-ABC2-5ADF5C5B30AC}"/>
                </a:ext>
              </a:extLst>
            </p:cNvPr>
            <p:cNvSpPr>
              <a:spLocks/>
            </p:cNvSpPr>
            <p:nvPr/>
          </p:nvSpPr>
          <p:spPr bwMode="auto">
            <a:xfrm>
              <a:off x="5099" y="3046"/>
              <a:ext cx="40" cy="58"/>
            </a:xfrm>
            <a:custGeom>
              <a:avLst/>
              <a:gdLst>
                <a:gd name="T0" fmla="*/ 2 w 81"/>
                <a:gd name="T1" fmla="*/ 3 h 117"/>
                <a:gd name="T2" fmla="*/ 5 w 81"/>
                <a:gd name="T3" fmla="*/ 3 h 117"/>
                <a:gd name="T4" fmla="*/ 8 w 81"/>
                <a:gd name="T5" fmla="*/ 7 h 117"/>
                <a:gd name="T6" fmla="*/ 8 w 81"/>
                <a:gd name="T7" fmla="*/ 10 h 117"/>
                <a:gd name="T8" fmla="*/ 3 w 81"/>
                <a:gd name="T9" fmla="*/ 13 h 117"/>
                <a:gd name="T10" fmla="*/ 0 w 81"/>
                <a:gd name="T11" fmla="*/ 16 h 117"/>
                <a:gd name="T12" fmla="*/ 4 w 81"/>
                <a:gd name="T13" fmla="*/ 16 h 117"/>
                <a:gd name="T14" fmla="*/ 9 w 81"/>
                <a:gd name="T15" fmla="*/ 11 h 117"/>
                <a:gd name="T16" fmla="*/ 13 w 81"/>
                <a:gd name="T17" fmla="*/ 13 h 117"/>
                <a:gd name="T18" fmla="*/ 15 w 81"/>
                <a:gd name="T19" fmla="*/ 18 h 117"/>
                <a:gd name="T20" fmla="*/ 13 w 81"/>
                <a:gd name="T21" fmla="*/ 20 h 117"/>
                <a:gd name="T22" fmla="*/ 18 w 81"/>
                <a:gd name="T23" fmla="*/ 24 h 117"/>
                <a:gd name="T24" fmla="*/ 18 w 81"/>
                <a:gd name="T25" fmla="*/ 29 h 117"/>
                <a:gd name="T26" fmla="*/ 20 w 81"/>
                <a:gd name="T27" fmla="*/ 25 h 117"/>
                <a:gd name="T28" fmla="*/ 19 w 81"/>
                <a:gd name="T29" fmla="*/ 22 h 117"/>
                <a:gd name="T30" fmla="*/ 16 w 81"/>
                <a:gd name="T31" fmla="*/ 20 h 117"/>
                <a:gd name="T32" fmla="*/ 16 w 81"/>
                <a:gd name="T33" fmla="*/ 12 h 117"/>
                <a:gd name="T34" fmla="*/ 10 w 81"/>
                <a:gd name="T35" fmla="*/ 8 h 117"/>
                <a:gd name="T36" fmla="*/ 9 w 81"/>
                <a:gd name="T37" fmla="*/ 5 h 117"/>
                <a:gd name="T38" fmla="*/ 5 w 81"/>
                <a:gd name="T39" fmla="*/ 0 h 117"/>
                <a:gd name="T40" fmla="*/ 2 w 81"/>
                <a:gd name="T41" fmla="*/ 0 h 117"/>
                <a:gd name="T42" fmla="*/ 2 w 81"/>
                <a:gd name="T43" fmla="*/ 3 h 117"/>
                <a:gd name="T44" fmla="*/ 2 w 81"/>
                <a:gd name="T45" fmla="*/ 3 h 11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1"/>
                <a:gd name="T70" fmla="*/ 0 h 117"/>
                <a:gd name="T71" fmla="*/ 81 w 81"/>
                <a:gd name="T72" fmla="*/ 117 h 11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1" h="117">
                  <a:moveTo>
                    <a:pt x="10" y="15"/>
                  </a:moveTo>
                  <a:lnTo>
                    <a:pt x="23" y="15"/>
                  </a:lnTo>
                  <a:lnTo>
                    <a:pt x="34" y="29"/>
                  </a:lnTo>
                  <a:lnTo>
                    <a:pt x="33" y="42"/>
                  </a:lnTo>
                  <a:lnTo>
                    <a:pt x="13" y="54"/>
                  </a:lnTo>
                  <a:lnTo>
                    <a:pt x="0" y="67"/>
                  </a:lnTo>
                  <a:lnTo>
                    <a:pt x="17" y="65"/>
                  </a:lnTo>
                  <a:lnTo>
                    <a:pt x="38" y="44"/>
                  </a:lnTo>
                  <a:lnTo>
                    <a:pt x="54" y="55"/>
                  </a:lnTo>
                  <a:lnTo>
                    <a:pt x="60" y="73"/>
                  </a:lnTo>
                  <a:lnTo>
                    <a:pt x="54" y="83"/>
                  </a:lnTo>
                  <a:lnTo>
                    <a:pt x="73" y="96"/>
                  </a:lnTo>
                  <a:lnTo>
                    <a:pt x="75" y="117"/>
                  </a:lnTo>
                  <a:lnTo>
                    <a:pt x="81" y="102"/>
                  </a:lnTo>
                  <a:lnTo>
                    <a:pt x="78" y="89"/>
                  </a:lnTo>
                  <a:lnTo>
                    <a:pt x="65" y="80"/>
                  </a:lnTo>
                  <a:lnTo>
                    <a:pt x="65" y="49"/>
                  </a:lnTo>
                  <a:lnTo>
                    <a:pt x="42" y="34"/>
                  </a:lnTo>
                  <a:lnTo>
                    <a:pt x="38" y="23"/>
                  </a:lnTo>
                  <a:lnTo>
                    <a:pt x="21" y="2"/>
                  </a:lnTo>
                  <a:lnTo>
                    <a:pt x="10" y="0"/>
                  </a:lnTo>
                  <a:lnTo>
                    <a:pt x="1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6" name="Freeform 155">
              <a:extLst>
                <a:ext uri="{FF2B5EF4-FFF2-40B4-BE49-F238E27FC236}">
                  <a16:creationId xmlns:a16="http://schemas.microsoft.com/office/drawing/2014/main" id="{3C4481D0-CA1D-4FA2-8C71-CFF365E48BAF}"/>
                </a:ext>
              </a:extLst>
            </p:cNvPr>
            <p:cNvSpPr>
              <a:spLocks/>
            </p:cNvSpPr>
            <p:nvPr/>
          </p:nvSpPr>
          <p:spPr bwMode="auto">
            <a:xfrm>
              <a:off x="5055" y="3070"/>
              <a:ext cx="59" cy="104"/>
            </a:xfrm>
            <a:custGeom>
              <a:avLst/>
              <a:gdLst>
                <a:gd name="T0" fmla="*/ 22 w 118"/>
                <a:gd name="T1" fmla="*/ 5 h 207"/>
                <a:gd name="T2" fmla="*/ 13 w 118"/>
                <a:gd name="T3" fmla="*/ 10 h 207"/>
                <a:gd name="T4" fmla="*/ 8 w 118"/>
                <a:gd name="T5" fmla="*/ 15 h 207"/>
                <a:gd name="T6" fmla="*/ 0 w 118"/>
                <a:gd name="T7" fmla="*/ 28 h 207"/>
                <a:gd name="T8" fmla="*/ 3 w 118"/>
                <a:gd name="T9" fmla="*/ 52 h 207"/>
                <a:gd name="T10" fmla="*/ 6 w 118"/>
                <a:gd name="T11" fmla="*/ 50 h 207"/>
                <a:gd name="T12" fmla="*/ 4 w 118"/>
                <a:gd name="T13" fmla="*/ 28 h 207"/>
                <a:gd name="T14" fmla="*/ 12 w 118"/>
                <a:gd name="T15" fmla="*/ 13 h 207"/>
                <a:gd name="T16" fmla="*/ 21 w 118"/>
                <a:gd name="T17" fmla="*/ 8 h 207"/>
                <a:gd name="T18" fmla="*/ 24 w 118"/>
                <a:gd name="T19" fmla="*/ 8 h 207"/>
                <a:gd name="T20" fmla="*/ 30 w 118"/>
                <a:gd name="T21" fmla="*/ 0 h 207"/>
                <a:gd name="T22" fmla="*/ 22 w 118"/>
                <a:gd name="T23" fmla="*/ 5 h 207"/>
                <a:gd name="T24" fmla="*/ 22 w 118"/>
                <a:gd name="T25" fmla="*/ 5 h 20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8"/>
                <a:gd name="T40" fmla="*/ 0 h 207"/>
                <a:gd name="T41" fmla="*/ 118 w 118"/>
                <a:gd name="T42" fmla="*/ 207 h 20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8" h="207">
                  <a:moveTo>
                    <a:pt x="87" y="18"/>
                  </a:moveTo>
                  <a:lnTo>
                    <a:pt x="52" y="39"/>
                  </a:lnTo>
                  <a:lnTo>
                    <a:pt x="32" y="60"/>
                  </a:lnTo>
                  <a:lnTo>
                    <a:pt x="0" y="111"/>
                  </a:lnTo>
                  <a:lnTo>
                    <a:pt x="11" y="207"/>
                  </a:lnTo>
                  <a:lnTo>
                    <a:pt x="23" y="200"/>
                  </a:lnTo>
                  <a:lnTo>
                    <a:pt x="16" y="110"/>
                  </a:lnTo>
                  <a:lnTo>
                    <a:pt x="47" y="52"/>
                  </a:lnTo>
                  <a:lnTo>
                    <a:pt x="81" y="31"/>
                  </a:lnTo>
                  <a:lnTo>
                    <a:pt x="94" y="32"/>
                  </a:lnTo>
                  <a:lnTo>
                    <a:pt x="118" y="0"/>
                  </a:lnTo>
                  <a:lnTo>
                    <a:pt x="87"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7" name="Freeform 156">
              <a:extLst>
                <a:ext uri="{FF2B5EF4-FFF2-40B4-BE49-F238E27FC236}">
                  <a16:creationId xmlns:a16="http://schemas.microsoft.com/office/drawing/2014/main" id="{9861509A-B1EE-4184-9A31-4B22E014B8B4}"/>
                </a:ext>
              </a:extLst>
            </p:cNvPr>
            <p:cNvSpPr>
              <a:spLocks/>
            </p:cNvSpPr>
            <p:nvPr/>
          </p:nvSpPr>
          <p:spPr bwMode="auto">
            <a:xfrm>
              <a:off x="5107" y="3087"/>
              <a:ext cx="59" cy="73"/>
            </a:xfrm>
            <a:custGeom>
              <a:avLst/>
              <a:gdLst>
                <a:gd name="T0" fmla="*/ 0 w 118"/>
                <a:gd name="T1" fmla="*/ 0 h 145"/>
                <a:gd name="T2" fmla="*/ 4 w 118"/>
                <a:gd name="T3" fmla="*/ 4 h 145"/>
                <a:gd name="T4" fmla="*/ 10 w 118"/>
                <a:gd name="T5" fmla="*/ 4 h 145"/>
                <a:gd name="T6" fmla="*/ 12 w 118"/>
                <a:gd name="T7" fmla="*/ 9 h 145"/>
                <a:gd name="T8" fmla="*/ 15 w 118"/>
                <a:gd name="T9" fmla="*/ 11 h 145"/>
                <a:gd name="T10" fmla="*/ 20 w 118"/>
                <a:gd name="T11" fmla="*/ 15 h 145"/>
                <a:gd name="T12" fmla="*/ 23 w 118"/>
                <a:gd name="T13" fmla="*/ 16 h 145"/>
                <a:gd name="T14" fmla="*/ 27 w 118"/>
                <a:gd name="T15" fmla="*/ 21 h 145"/>
                <a:gd name="T16" fmla="*/ 25 w 118"/>
                <a:gd name="T17" fmla="*/ 34 h 145"/>
                <a:gd name="T18" fmla="*/ 30 w 118"/>
                <a:gd name="T19" fmla="*/ 37 h 145"/>
                <a:gd name="T20" fmla="*/ 29 w 118"/>
                <a:gd name="T21" fmla="*/ 23 h 145"/>
                <a:gd name="T22" fmla="*/ 29 w 118"/>
                <a:gd name="T23" fmla="*/ 20 h 145"/>
                <a:gd name="T24" fmla="*/ 23 w 118"/>
                <a:gd name="T25" fmla="*/ 12 h 145"/>
                <a:gd name="T26" fmla="*/ 20 w 118"/>
                <a:gd name="T27" fmla="*/ 12 h 145"/>
                <a:gd name="T28" fmla="*/ 15 w 118"/>
                <a:gd name="T29" fmla="*/ 6 h 145"/>
                <a:gd name="T30" fmla="*/ 8 w 118"/>
                <a:gd name="T31" fmla="*/ 2 h 145"/>
                <a:gd name="T32" fmla="*/ 0 w 118"/>
                <a:gd name="T33" fmla="*/ 0 h 145"/>
                <a:gd name="T34" fmla="*/ 0 w 118"/>
                <a:gd name="T35" fmla="*/ 0 h 14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8"/>
                <a:gd name="T55" fmla="*/ 0 h 145"/>
                <a:gd name="T56" fmla="*/ 118 w 118"/>
                <a:gd name="T57" fmla="*/ 145 h 14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8" h="145">
                  <a:moveTo>
                    <a:pt x="0" y="0"/>
                  </a:moveTo>
                  <a:lnTo>
                    <a:pt x="16" y="14"/>
                  </a:lnTo>
                  <a:lnTo>
                    <a:pt x="37" y="16"/>
                  </a:lnTo>
                  <a:lnTo>
                    <a:pt x="46" y="35"/>
                  </a:lnTo>
                  <a:lnTo>
                    <a:pt x="59" y="43"/>
                  </a:lnTo>
                  <a:lnTo>
                    <a:pt x="77" y="58"/>
                  </a:lnTo>
                  <a:lnTo>
                    <a:pt x="92" y="64"/>
                  </a:lnTo>
                  <a:lnTo>
                    <a:pt x="105" y="81"/>
                  </a:lnTo>
                  <a:lnTo>
                    <a:pt x="100" y="134"/>
                  </a:lnTo>
                  <a:lnTo>
                    <a:pt x="118" y="145"/>
                  </a:lnTo>
                  <a:lnTo>
                    <a:pt x="113" y="90"/>
                  </a:lnTo>
                  <a:lnTo>
                    <a:pt x="113" y="77"/>
                  </a:lnTo>
                  <a:lnTo>
                    <a:pt x="92" y="47"/>
                  </a:lnTo>
                  <a:lnTo>
                    <a:pt x="77" y="45"/>
                  </a:lnTo>
                  <a:lnTo>
                    <a:pt x="58" y="22"/>
                  </a:lnTo>
                  <a:lnTo>
                    <a:pt x="32"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8" name="Freeform 157">
              <a:extLst>
                <a:ext uri="{FF2B5EF4-FFF2-40B4-BE49-F238E27FC236}">
                  <a16:creationId xmlns:a16="http://schemas.microsoft.com/office/drawing/2014/main" id="{045EE3DD-20B2-43D3-B43D-0592ED8A3BFA}"/>
                </a:ext>
              </a:extLst>
            </p:cNvPr>
            <p:cNvSpPr>
              <a:spLocks/>
            </p:cNvSpPr>
            <p:nvPr/>
          </p:nvSpPr>
          <p:spPr bwMode="auto">
            <a:xfrm>
              <a:off x="5138" y="3095"/>
              <a:ext cx="16" cy="23"/>
            </a:xfrm>
            <a:custGeom>
              <a:avLst/>
              <a:gdLst>
                <a:gd name="T0" fmla="*/ 0 w 32"/>
                <a:gd name="T1" fmla="*/ 4 h 45"/>
                <a:gd name="T2" fmla="*/ 0 w 32"/>
                <a:gd name="T3" fmla="*/ 0 h 45"/>
                <a:gd name="T4" fmla="*/ 7 w 32"/>
                <a:gd name="T5" fmla="*/ 5 h 45"/>
                <a:gd name="T6" fmla="*/ 8 w 32"/>
                <a:gd name="T7" fmla="*/ 12 h 45"/>
                <a:gd name="T8" fmla="*/ 6 w 32"/>
                <a:gd name="T9" fmla="*/ 10 h 45"/>
                <a:gd name="T10" fmla="*/ 4 w 32"/>
                <a:gd name="T11" fmla="*/ 5 h 45"/>
                <a:gd name="T12" fmla="*/ 0 w 32"/>
                <a:gd name="T13" fmla="*/ 4 h 45"/>
                <a:gd name="T14" fmla="*/ 0 w 32"/>
                <a:gd name="T15" fmla="*/ 4 h 45"/>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45"/>
                <a:gd name="T26" fmla="*/ 32 w 32"/>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45">
                  <a:moveTo>
                    <a:pt x="0" y="13"/>
                  </a:moveTo>
                  <a:lnTo>
                    <a:pt x="0" y="0"/>
                  </a:lnTo>
                  <a:lnTo>
                    <a:pt x="28" y="18"/>
                  </a:lnTo>
                  <a:lnTo>
                    <a:pt x="32" y="45"/>
                  </a:lnTo>
                  <a:lnTo>
                    <a:pt x="23" y="37"/>
                  </a:lnTo>
                  <a:lnTo>
                    <a:pt x="16" y="18"/>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59" name="Freeform 158">
              <a:extLst>
                <a:ext uri="{FF2B5EF4-FFF2-40B4-BE49-F238E27FC236}">
                  <a16:creationId xmlns:a16="http://schemas.microsoft.com/office/drawing/2014/main" id="{B36C8ABA-48F2-4053-947C-6BCB2F4E2EC8}"/>
                </a:ext>
              </a:extLst>
            </p:cNvPr>
            <p:cNvSpPr>
              <a:spLocks/>
            </p:cNvSpPr>
            <p:nvPr/>
          </p:nvSpPr>
          <p:spPr bwMode="auto">
            <a:xfrm>
              <a:off x="5065" y="3096"/>
              <a:ext cx="90" cy="139"/>
            </a:xfrm>
            <a:custGeom>
              <a:avLst/>
              <a:gdLst>
                <a:gd name="T0" fmla="*/ 0 w 180"/>
                <a:gd name="T1" fmla="*/ 37 h 276"/>
                <a:gd name="T2" fmla="*/ 4 w 180"/>
                <a:gd name="T3" fmla="*/ 35 h 276"/>
                <a:gd name="T4" fmla="*/ 8 w 180"/>
                <a:gd name="T5" fmla="*/ 34 h 276"/>
                <a:gd name="T6" fmla="*/ 13 w 180"/>
                <a:gd name="T7" fmla="*/ 39 h 276"/>
                <a:gd name="T8" fmla="*/ 21 w 180"/>
                <a:gd name="T9" fmla="*/ 40 h 276"/>
                <a:gd name="T10" fmla="*/ 29 w 180"/>
                <a:gd name="T11" fmla="*/ 43 h 276"/>
                <a:gd name="T12" fmla="*/ 30 w 180"/>
                <a:gd name="T13" fmla="*/ 49 h 276"/>
                <a:gd name="T14" fmla="*/ 29 w 180"/>
                <a:gd name="T15" fmla="*/ 51 h 276"/>
                <a:gd name="T16" fmla="*/ 25 w 180"/>
                <a:gd name="T17" fmla="*/ 55 h 276"/>
                <a:gd name="T18" fmla="*/ 23 w 180"/>
                <a:gd name="T19" fmla="*/ 60 h 276"/>
                <a:gd name="T20" fmla="*/ 15 w 180"/>
                <a:gd name="T21" fmla="*/ 70 h 276"/>
                <a:gd name="T22" fmla="*/ 24 w 180"/>
                <a:gd name="T23" fmla="*/ 62 h 276"/>
                <a:gd name="T24" fmla="*/ 29 w 180"/>
                <a:gd name="T25" fmla="*/ 55 h 276"/>
                <a:gd name="T26" fmla="*/ 23 w 180"/>
                <a:gd name="T27" fmla="*/ 67 h 276"/>
                <a:gd name="T28" fmla="*/ 31 w 180"/>
                <a:gd name="T29" fmla="*/ 57 h 276"/>
                <a:gd name="T30" fmla="*/ 33 w 180"/>
                <a:gd name="T31" fmla="*/ 51 h 276"/>
                <a:gd name="T32" fmla="*/ 33 w 180"/>
                <a:gd name="T33" fmla="*/ 49 h 276"/>
                <a:gd name="T34" fmla="*/ 32 w 180"/>
                <a:gd name="T35" fmla="*/ 44 h 276"/>
                <a:gd name="T36" fmla="*/ 28 w 180"/>
                <a:gd name="T37" fmla="*/ 39 h 276"/>
                <a:gd name="T38" fmla="*/ 21 w 180"/>
                <a:gd name="T39" fmla="*/ 37 h 276"/>
                <a:gd name="T40" fmla="*/ 16 w 180"/>
                <a:gd name="T41" fmla="*/ 36 h 276"/>
                <a:gd name="T42" fmla="*/ 6 w 180"/>
                <a:gd name="T43" fmla="*/ 32 h 276"/>
                <a:gd name="T44" fmla="*/ 5 w 180"/>
                <a:gd name="T45" fmla="*/ 29 h 276"/>
                <a:gd name="T46" fmla="*/ 7 w 180"/>
                <a:gd name="T47" fmla="*/ 26 h 276"/>
                <a:gd name="T48" fmla="*/ 10 w 180"/>
                <a:gd name="T49" fmla="*/ 25 h 276"/>
                <a:gd name="T50" fmla="*/ 17 w 180"/>
                <a:gd name="T51" fmla="*/ 27 h 276"/>
                <a:gd name="T52" fmla="*/ 25 w 180"/>
                <a:gd name="T53" fmla="*/ 32 h 276"/>
                <a:gd name="T54" fmla="*/ 34 w 180"/>
                <a:gd name="T55" fmla="*/ 36 h 276"/>
                <a:gd name="T56" fmla="*/ 36 w 180"/>
                <a:gd name="T57" fmla="*/ 40 h 276"/>
                <a:gd name="T58" fmla="*/ 37 w 180"/>
                <a:gd name="T59" fmla="*/ 45 h 276"/>
                <a:gd name="T60" fmla="*/ 39 w 180"/>
                <a:gd name="T61" fmla="*/ 38 h 276"/>
                <a:gd name="T62" fmla="*/ 41 w 180"/>
                <a:gd name="T63" fmla="*/ 40 h 276"/>
                <a:gd name="T64" fmla="*/ 40 w 180"/>
                <a:gd name="T65" fmla="*/ 34 h 276"/>
                <a:gd name="T66" fmla="*/ 34 w 180"/>
                <a:gd name="T67" fmla="*/ 31 h 276"/>
                <a:gd name="T68" fmla="*/ 23 w 180"/>
                <a:gd name="T69" fmla="*/ 27 h 276"/>
                <a:gd name="T70" fmla="*/ 33 w 180"/>
                <a:gd name="T71" fmla="*/ 28 h 276"/>
                <a:gd name="T72" fmla="*/ 39 w 180"/>
                <a:gd name="T73" fmla="*/ 31 h 276"/>
                <a:gd name="T74" fmla="*/ 45 w 180"/>
                <a:gd name="T75" fmla="*/ 31 h 276"/>
                <a:gd name="T76" fmla="*/ 36 w 180"/>
                <a:gd name="T77" fmla="*/ 25 h 276"/>
                <a:gd name="T78" fmla="*/ 27 w 180"/>
                <a:gd name="T79" fmla="*/ 23 h 276"/>
                <a:gd name="T80" fmla="*/ 8 w 180"/>
                <a:gd name="T81" fmla="*/ 20 h 276"/>
                <a:gd name="T82" fmla="*/ 8 w 180"/>
                <a:gd name="T83" fmla="*/ 5 h 276"/>
                <a:gd name="T84" fmla="*/ 30 w 180"/>
                <a:gd name="T85" fmla="*/ 5 h 276"/>
                <a:gd name="T86" fmla="*/ 27 w 180"/>
                <a:gd name="T87" fmla="*/ 2 h 276"/>
                <a:gd name="T88" fmla="*/ 19 w 180"/>
                <a:gd name="T89" fmla="*/ 1 h 276"/>
                <a:gd name="T90" fmla="*/ 15 w 180"/>
                <a:gd name="T91" fmla="*/ 0 h 276"/>
                <a:gd name="T92" fmla="*/ 11 w 180"/>
                <a:gd name="T93" fmla="*/ 2 h 276"/>
                <a:gd name="T94" fmla="*/ 6 w 180"/>
                <a:gd name="T95" fmla="*/ 3 h 276"/>
                <a:gd name="T96" fmla="*/ 2 w 180"/>
                <a:gd name="T97" fmla="*/ 10 h 276"/>
                <a:gd name="T98" fmla="*/ 0 w 180"/>
                <a:gd name="T99" fmla="*/ 37 h 276"/>
                <a:gd name="T100" fmla="*/ 0 w 180"/>
                <a:gd name="T101" fmla="*/ 37 h 27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80"/>
                <a:gd name="T154" fmla="*/ 0 h 276"/>
                <a:gd name="T155" fmla="*/ 180 w 180"/>
                <a:gd name="T156" fmla="*/ 276 h 27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80" h="276">
                  <a:moveTo>
                    <a:pt x="0" y="145"/>
                  </a:moveTo>
                  <a:lnTo>
                    <a:pt x="15" y="137"/>
                  </a:lnTo>
                  <a:lnTo>
                    <a:pt x="31" y="135"/>
                  </a:lnTo>
                  <a:lnTo>
                    <a:pt x="52" y="152"/>
                  </a:lnTo>
                  <a:lnTo>
                    <a:pt x="81" y="158"/>
                  </a:lnTo>
                  <a:lnTo>
                    <a:pt x="113" y="168"/>
                  </a:lnTo>
                  <a:lnTo>
                    <a:pt x="120" y="192"/>
                  </a:lnTo>
                  <a:lnTo>
                    <a:pt x="113" y="203"/>
                  </a:lnTo>
                  <a:lnTo>
                    <a:pt x="100" y="219"/>
                  </a:lnTo>
                  <a:lnTo>
                    <a:pt x="89" y="239"/>
                  </a:lnTo>
                  <a:lnTo>
                    <a:pt x="60" y="276"/>
                  </a:lnTo>
                  <a:lnTo>
                    <a:pt x="94" y="245"/>
                  </a:lnTo>
                  <a:lnTo>
                    <a:pt x="113" y="216"/>
                  </a:lnTo>
                  <a:lnTo>
                    <a:pt x="89" y="265"/>
                  </a:lnTo>
                  <a:lnTo>
                    <a:pt x="121" y="226"/>
                  </a:lnTo>
                  <a:lnTo>
                    <a:pt x="131" y="203"/>
                  </a:lnTo>
                  <a:lnTo>
                    <a:pt x="129" y="192"/>
                  </a:lnTo>
                  <a:lnTo>
                    <a:pt x="125" y="173"/>
                  </a:lnTo>
                  <a:lnTo>
                    <a:pt x="112" y="155"/>
                  </a:lnTo>
                  <a:lnTo>
                    <a:pt x="81" y="147"/>
                  </a:lnTo>
                  <a:lnTo>
                    <a:pt x="61" y="140"/>
                  </a:lnTo>
                  <a:lnTo>
                    <a:pt x="24" y="126"/>
                  </a:lnTo>
                  <a:lnTo>
                    <a:pt x="19" y="114"/>
                  </a:lnTo>
                  <a:lnTo>
                    <a:pt x="26" y="103"/>
                  </a:lnTo>
                  <a:lnTo>
                    <a:pt x="39" y="100"/>
                  </a:lnTo>
                  <a:lnTo>
                    <a:pt x="68" y="108"/>
                  </a:lnTo>
                  <a:lnTo>
                    <a:pt x="100" y="126"/>
                  </a:lnTo>
                  <a:lnTo>
                    <a:pt x="136" y="142"/>
                  </a:lnTo>
                  <a:lnTo>
                    <a:pt x="142" y="158"/>
                  </a:lnTo>
                  <a:lnTo>
                    <a:pt x="147" y="179"/>
                  </a:lnTo>
                  <a:lnTo>
                    <a:pt x="154" y="150"/>
                  </a:lnTo>
                  <a:lnTo>
                    <a:pt x="162" y="158"/>
                  </a:lnTo>
                  <a:lnTo>
                    <a:pt x="159" y="134"/>
                  </a:lnTo>
                  <a:lnTo>
                    <a:pt x="133" y="121"/>
                  </a:lnTo>
                  <a:lnTo>
                    <a:pt x="92" y="106"/>
                  </a:lnTo>
                  <a:lnTo>
                    <a:pt x="131" y="111"/>
                  </a:lnTo>
                  <a:lnTo>
                    <a:pt x="154" y="122"/>
                  </a:lnTo>
                  <a:lnTo>
                    <a:pt x="180" y="122"/>
                  </a:lnTo>
                  <a:lnTo>
                    <a:pt x="144" y="97"/>
                  </a:lnTo>
                  <a:lnTo>
                    <a:pt x="107" y="90"/>
                  </a:lnTo>
                  <a:lnTo>
                    <a:pt x="32" y="80"/>
                  </a:lnTo>
                  <a:lnTo>
                    <a:pt x="31" y="17"/>
                  </a:lnTo>
                  <a:lnTo>
                    <a:pt x="120" y="17"/>
                  </a:lnTo>
                  <a:lnTo>
                    <a:pt x="107" y="8"/>
                  </a:lnTo>
                  <a:lnTo>
                    <a:pt x="73" y="3"/>
                  </a:lnTo>
                  <a:lnTo>
                    <a:pt x="60" y="0"/>
                  </a:lnTo>
                  <a:lnTo>
                    <a:pt x="42" y="8"/>
                  </a:lnTo>
                  <a:lnTo>
                    <a:pt x="24" y="9"/>
                  </a:lnTo>
                  <a:lnTo>
                    <a:pt x="6" y="37"/>
                  </a:lnTo>
                  <a:lnTo>
                    <a:pt x="0" y="1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0" name="Freeform 159">
              <a:extLst>
                <a:ext uri="{FF2B5EF4-FFF2-40B4-BE49-F238E27FC236}">
                  <a16:creationId xmlns:a16="http://schemas.microsoft.com/office/drawing/2014/main" id="{24B0A2C3-2F34-46EC-BF34-758DD61C093F}"/>
                </a:ext>
              </a:extLst>
            </p:cNvPr>
            <p:cNvSpPr>
              <a:spLocks/>
            </p:cNvSpPr>
            <p:nvPr/>
          </p:nvSpPr>
          <p:spPr bwMode="auto">
            <a:xfrm>
              <a:off x="5097" y="3125"/>
              <a:ext cx="65" cy="25"/>
            </a:xfrm>
            <a:custGeom>
              <a:avLst/>
              <a:gdLst>
                <a:gd name="T0" fmla="*/ 29 w 130"/>
                <a:gd name="T1" fmla="*/ 0 h 52"/>
                <a:gd name="T2" fmla="*/ 27 w 130"/>
                <a:gd name="T3" fmla="*/ 1 h 52"/>
                <a:gd name="T4" fmla="*/ 26 w 130"/>
                <a:gd name="T5" fmla="*/ 10 h 52"/>
                <a:gd name="T6" fmla="*/ 19 w 130"/>
                <a:gd name="T7" fmla="*/ 7 h 52"/>
                <a:gd name="T8" fmla="*/ 14 w 130"/>
                <a:gd name="T9" fmla="*/ 5 h 52"/>
                <a:gd name="T10" fmla="*/ 0 w 130"/>
                <a:gd name="T11" fmla="*/ 6 h 52"/>
                <a:gd name="T12" fmla="*/ 17 w 130"/>
                <a:gd name="T13" fmla="*/ 8 h 52"/>
                <a:gd name="T14" fmla="*/ 26 w 130"/>
                <a:gd name="T15" fmla="*/ 12 h 52"/>
                <a:gd name="T16" fmla="*/ 31 w 130"/>
                <a:gd name="T17" fmla="*/ 12 h 52"/>
                <a:gd name="T18" fmla="*/ 33 w 130"/>
                <a:gd name="T19" fmla="*/ 0 h 52"/>
                <a:gd name="T20" fmla="*/ 29 w 130"/>
                <a:gd name="T21" fmla="*/ 0 h 52"/>
                <a:gd name="T22" fmla="*/ 29 w 130"/>
                <a:gd name="T23" fmla="*/ 0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0"/>
                <a:gd name="T37" fmla="*/ 0 h 52"/>
                <a:gd name="T38" fmla="*/ 130 w 130"/>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0" h="52">
                  <a:moveTo>
                    <a:pt x="115" y="0"/>
                  </a:moveTo>
                  <a:lnTo>
                    <a:pt x="107" y="7"/>
                  </a:lnTo>
                  <a:lnTo>
                    <a:pt x="104" y="42"/>
                  </a:lnTo>
                  <a:lnTo>
                    <a:pt x="73" y="29"/>
                  </a:lnTo>
                  <a:lnTo>
                    <a:pt x="55" y="23"/>
                  </a:lnTo>
                  <a:lnTo>
                    <a:pt x="0" y="24"/>
                  </a:lnTo>
                  <a:lnTo>
                    <a:pt x="65" y="34"/>
                  </a:lnTo>
                  <a:lnTo>
                    <a:pt x="102" y="52"/>
                  </a:lnTo>
                  <a:lnTo>
                    <a:pt x="123" y="50"/>
                  </a:lnTo>
                  <a:lnTo>
                    <a:pt x="130" y="3"/>
                  </a:lnTo>
                  <a:lnTo>
                    <a:pt x="1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1" name="Freeform 160">
              <a:extLst>
                <a:ext uri="{FF2B5EF4-FFF2-40B4-BE49-F238E27FC236}">
                  <a16:creationId xmlns:a16="http://schemas.microsoft.com/office/drawing/2014/main" id="{59EB38C6-CA01-4A79-A0B3-64801AAD63CC}"/>
                </a:ext>
              </a:extLst>
            </p:cNvPr>
            <p:cNvSpPr>
              <a:spLocks/>
            </p:cNvSpPr>
            <p:nvPr/>
          </p:nvSpPr>
          <p:spPr bwMode="auto">
            <a:xfrm>
              <a:off x="5122" y="3165"/>
              <a:ext cx="38" cy="46"/>
            </a:xfrm>
            <a:custGeom>
              <a:avLst/>
              <a:gdLst>
                <a:gd name="T0" fmla="*/ 14 w 76"/>
                <a:gd name="T1" fmla="*/ 7 h 92"/>
                <a:gd name="T2" fmla="*/ 16 w 76"/>
                <a:gd name="T3" fmla="*/ 1 h 92"/>
                <a:gd name="T4" fmla="*/ 19 w 76"/>
                <a:gd name="T5" fmla="*/ 0 h 92"/>
                <a:gd name="T6" fmla="*/ 18 w 76"/>
                <a:gd name="T7" fmla="*/ 8 h 92"/>
                <a:gd name="T8" fmla="*/ 11 w 76"/>
                <a:gd name="T9" fmla="*/ 15 h 92"/>
                <a:gd name="T10" fmla="*/ 8 w 76"/>
                <a:gd name="T11" fmla="*/ 21 h 92"/>
                <a:gd name="T12" fmla="*/ 0 w 76"/>
                <a:gd name="T13" fmla="*/ 23 h 92"/>
                <a:gd name="T14" fmla="*/ 3 w 76"/>
                <a:gd name="T15" fmla="*/ 18 h 92"/>
                <a:gd name="T16" fmla="*/ 6 w 76"/>
                <a:gd name="T17" fmla="*/ 17 h 92"/>
                <a:gd name="T18" fmla="*/ 9 w 76"/>
                <a:gd name="T19" fmla="*/ 5 h 92"/>
                <a:gd name="T20" fmla="*/ 10 w 76"/>
                <a:gd name="T21" fmla="*/ 11 h 92"/>
                <a:gd name="T22" fmla="*/ 14 w 76"/>
                <a:gd name="T23" fmla="*/ 7 h 92"/>
                <a:gd name="T24" fmla="*/ 14 w 76"/>
                <a:gd name="T25" fmla="*/ 7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6"/>
                <a:gd name="T40" fmla="*/ 0 h 92"/>
                <a:gd name="T41" fmla="*/ 76 w 76"/>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6" h="92">
                  <a:moveTo>
                    <a:pt x="54" y="28"/>
                  </a:moveTo>
                  <a:lnTo>
                    <a:pt x="62" y="3"/>
                  </a:lnTo>
                  <a:lnTo>
                    <a:pt x="76" y="0"/>
                  </a:lnTo>
                  <a:lnTo>
                    <a:pt x="70" y="31"/>
                  </a:lnTo>
                  <a:lnTo>
                    <a:pt x="41" y="60"/>
                  </a:lnTo>
                  <a:lnTo>
                    <a:pt x="29" y="82"/>
                  </a:lnTo>
                  <a:lnTo>
                    <a:pt x="0" y="92"/>
                  </a:lnTo>
                  <a:lnTo>
                    <a:pt x="12" y="71"/>
                  </a:lnTo>
                  <a:lnTo>
                    <a:pt x="23" y="66"/>
                  </a:lnTo>
                  <a:lnTo>
                    <a:pt x="33" y="18"/>
                  </a:lnTo>
                  <a:lnTo>
                    <a:pt x="39" y="42"/>
                  </a:lnTo>
                  <a:lnTo>
                    <a:pt x="54"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2" name="Freeform 161">
              <a:extLst>
                <a:ext uri="{FF2B5EF4-FFF2-40B4-BE49-F238E27FC236}">
                  <a16:creationId xmlns:a16="http://schemas.microsoft.com/office/drawing/2014/main" id="{E0F885AF-B5C6-4316-88A6-F57DAC7EEC15}"/>
                </a:ext>
              </a:extLst>
            </p:cNvPr>
            <p:cNvSpPr>
              <a:spLocks/>
            </p:cNvSpPr>
            <p:nvPr/>
          </p:nvSpPr>
          <p:spPr bwMode="auto">
            <a:xfrm>
              <a:off x="5154" y="3157"/>
              <a:ext cx="11" cy="27"/>
            </a:xfrm>
            <a:custGeom>
              <a:avLst/>
              <a:gdLst>
                <a:gd name="T0" fmla="*/ 5 w 23"/>
                <a:gd name="T1" fmla="*/ 0 h 53"/>
                <a:gd name="T2" fmla="*/ 1 w 23"/>
                <a:gd name="T3" fmla="*/ 8 h 53"/>
                <a:gd name="T4" fmla="*/ 0 w 23"/>
                <a:gd name="T5" fmla="*/ 14 h 53"/>
                <a:gd name="T6" fmla="*/ 5 w 23"/>
                <a:gd name="T7" fmla="*/ 9 h 53"/>
                <a:gd name="T8" fmla="*/ 5 w 23"/>
                <a:gd name="T9" fmla="*/ 0 h 53"/>
                <a:gd name="T10" fmla="*/ 5 w 23"/>
                <a:gd name="T11" fmla="*/ 0 h 53"/>
                <a:gd name="T12" fmla="*/ 0 60000 65536"/>
                <a:gd name="T13" fmla="*/ 0 60000 65536"/>
                <a:gd name="T14" fmla="*/ 0 60000 65536"/>
                <a:gd name="T15" fmla="*/ 0 60000 65536"/>
                <a:gd name="T16" fmla="*/ 0 60000 65536"/>
                <a:gd name="T17" fmla="*/ 0 60000 65536"/>
                <a:gd name="T18" fmla="*/ 0 w 23"/>
                <a:gd name="T19" fmla="*/ 0 h 53"/>
                <a:gd name="T20" fmla="*/ 23 w 23"/>
                <a:gd name="T21" fmla="*/ 53 h 53"/>
              </a:gdLst>
              <a:ahLst/>
              <a:cxnLst>
                <a:cxn ang="T12">
                  <a:pos x="T0" y="T1"/>
                </a:cxn>
                <a:cxn ang="T13">
                  <a:pos x="T2" y="T3"/>
                </a:cxn>
                <a:cxn ang="T14">
                  <a:pos x="T4" y="T5"/>
                </a:cxn>
                <a:cxn ang="T15">
                  <a:pos x="T6" y="T7"/>
                </a:cxn>
                <a:cxn ang="T16">
                  <a:pos x="T8" y="T9"/>
                </a:cxn>
                <a:cxn ang="T17">
                  <a:pos x="T10" y="T11"/>
                </a:cxn>
              </a:cxnLst>
              <a:rect l="T18" t="T19" r="T20" b="T21"/>
              <a:pathLst>
                <a:path w="23" h="53">
                  <a:moveTo>
                    <a:pt x="23" y="0"/>
                  </a:moveTo>
                  <a:lnTo>
                    <a:pt x="4" y="31"/>
                  </a:lnTo>
                  <a:lnTo>
                    <a:pt x="0" y="53"/>
                  </a:lnTo>
                  <a:lnTo>
                    <a:pt x="21" y="34"/>
                  </a:lnTo>
                  <a:lnTo>
                    <a:pt x="2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3" name="Freeform 162">
              <a:extLst>
                <a:ext uri="{FF2B5EF4-FFF2-40B4-BE49-F238E27FC236}">
                  <a16:creationId xmlns:a16="http://schemas.microsoft.com/office/drawing/2014/main" id="{28F25861-6AB6-455D-A0AB-839EDD1C69D5}"/>
                </a:ext>
              </a:extLst>
            </p:cNvPr>
            <p:cNvSpPr>
              <a:spLocks/>
            </p:cNvSpPr>
            <p:nvPr/>
          </p:nvSpPr>
          <p:spPr bwMode="auto">
            <a:xfrm>
              <a:off x="4906" y="3192"/>
              <a:ext cx="218" cy="112"/>
            </a:xfrm>
            <a:custGeom>
              <a:avLst/>
              <a:gdLst>
                <a:gd name="T0" fmla="*/ 0 w 435"/>
                <a:gd name="T1" fmla="*/ 4 h 225"/>
                <a:gd name="T2" fmla="*/ 7 w 435"/>
                <a:gd name="T3" fmla="*/ 12 h 225"/>
                <a:gd name="T4" fmla="*/ 16 w 435"/>
                <a:gd name="T5" fmla="*/ 20 h 225"/>
                <a:gd name="T6" fmla="*/ 22 w 435"/>
                <a:gd name="T7" fmla="*/ 32 h 225"/>
                <a:gd name="T8" fmla="*/ 34 w 435"/>
                <a:gd name="T9" fmla="*/ 47 h 225"/>
                <a:gd name="T10" fmla="*/ 42 w 435"/>
                <a:gd name="T11" fmla="*/ 50 h 225"/>
                <a:gd name="T12" fmla="*/ 51 w 435"/>
                <a:gd name="T13" fmla="*/ 56 h 225"/>
                <a:gd name="T14" fmla="*/ 60 w 435"/>
                <a:gd name="T15" fmla="*/ 56 h 225"/>
                <a:gd name="T16" fmla="*/ 69 w 435"/>
                <a:gd name="T17" fmla="*/ 52 h 225"/>
                <a:gd name="T18" fmla="*/ 77 w 435"/>
                <a:gd name="T19" fmla="*/ 47 h 225"/>
                <a:gd name="T20" fmla="*/ 87 w 435"/>
                <a:gd name="T21" fmla="*/ 42 h 225"/>
                <a:gd name="T22" fmla="*/ 99 w 435"/>
                <a:gd name="T23" fmla="*/ 28 h 225"/>
                <a:gd name="T24" fmla="*/ 109 w 435"/>
                <a:gd name="T25" fmla="*/ 5 h 225"/>
                <a:gd name="T26" fmla="*/ 98 w 435"/>
                <a:gd name="T27" fmla="*/ 25 h 225"/>
                <a:gd name="T28" fmla="*/ 91 w 435"/>
                <a:gd name="T29" fmla="*/ 34 h 225"/>
                <a:gd name="T30" fmla="*/ 83 w 435"/>
                <a:gd name="T31" fmla="*/ 39 h 225"/>
                <a:gd name="T32" fmla="*/ 76 w 435"/>
                <a:gd name="T33" fmla="*/ 42 h 225"/>
                <a:gd name="T34" fmla="*/ 71 w 435"/>
                <a:gd name="T35" fmla="*/ 47 h 225"/>
                <a:gd name="T36" fmla="*/ 65 w 435"/>
                <a:gd name="T37" fmla="*/ 50 h 225"/>
                <a:gd name="T38" fmla="*/ 55 w 435"/>
                <a:gd name="T39" fmla="*/ 51 h 225"/>
                <a:gd name="T40" fmla="*/ 43 w 435"/>
                <a:gd name="T41" fmla="*/ 47 h 225"/>
                <a:gd name="T42" fmla="*/ 40 w 435"/>
                <a:gd name="T43" fmla="*/ 43 h 225"/>
                <a:gd name="T44" fmla="*/ 35 w 435"/>
                <a:gd name="T45" fmla="*/ 42 h 225"/>
                <a:gd name="T46" fmla="*/ 22 w 435"/>
                <a:gd name="T47" fmla="*/ 24 h 225"/>
                <a:gd name="T48" fmla="*/ 18 w 435"/>
                <a:gd name="T49" fmla="*/ 15 h 225"/>
                <a:gd name="T50" fmla="*/ 8 w 435"/>
                <a:gd name="T51" fmla="*/ 7 h 225"/>
                <a:gd name="T52" fmla="*/ 4 w 435"/>
                <a:gd name="T53" fmla="*/ 0 h 225"/>
                <a:gd name="T54" fmla="*/ 0 w 435"/>
                <a:gd name="T55" fmla="*/ 4 h 225"/>
                <a:gd name="T56" fmla="*/ 0 w 435"/>
                <a:gd name="T57" fmla="*/ 4 h 225"/>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435"/>
                <a:gd name="T88" fmla="*/ 0 h 225"/>
                <a:gd name="T89" fmla="*/ 435 w 435"/>
                <a:gd name="T90" fmla="*/ 225 h 225"/>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435" h="225">
                  <a:moveTo>
                    <a:pt x="0" y="17"/>
                  </a:moveTo>
                  <a:lnTo>
                    <a:pt x="26" y="51"/>
                  </a:lnTo>
                  <a:lnTo>
                    <a:pt x="63" y="81"/>
                  </a:lnTo>
                  <a:lnTo>
                    <a:pt x="88" y="130"/>
                  </a:lnTo>
                  <a:lnTo>
                    <a:pt x="136" y="188"/>
                  </a:lnTo>
                  <a:lnTo>
                    <a:pt x="165" y="201"/>
                  </a:lnTo>
                  <a:lnTo>
                    <a:pt x="204" y="225"/>
                  </a:lnTo>
                  <a:lnTo>
                    <a:pt x="238" y="224"/>
                  </a:lnTo>
                  <a:lnTo>
                    <a:pt x="275" y="211"/>
                  </a:lnTo>
                  <a:lnTo>
                    <a:pt x="306" y="191"/>
                  </a:lnTo>
                  <a:lnTo>
                    <a:pt x="348" y="169"/>
                  </a:lnTo>
                  <a:lnTo>
                    <a:pt x="393" y="115"/>
                  </a:lnTo>
                  <a:lnTo>
                    <a:pt x="435" y="21"/>
                  </a:lnTo>
                  <a:lnTo>
                    <a:pt x="389" y="102"/>
                  </a:lnTo>
                  <a:lnTo>
                    <a:pt x="364" y="138"/>
                  </a:lnTo>
                  <a:lnTo>
                    <a:pt x="330" y="159"/>
                  </a:lnTo>
                  <a:lnTo>
                    <a:pt x="304" y="170"/>
                  </a:lnTo>
                  <a:lnTo>
                    <a:pt x="283" y="191"/>
                  </a:lnTo>
                  <a:lnTo>
                    <a:pt x="257" y="201"/>
                  </a:lnTo>
                  <a:lnTo>
                    <a:pt x="217" y="204"/>
                  </a:lnTo>
                  <a:lnTo>
                    <a:pt x="172" y="191"/>
                  </a:lnTo>
                  <a:lnTo>
                    <a:pt x="157" y="175"/>
                  </a:lnTo>
                  <a:lnTo>
                    <a:pt x="138" y="170"/>
                  </a:lnTo>
                  <a:lnTo>
                    <a:pt x="86" y="96"/>
                  </a:lnTo>
                  <a:lnTo>
                    <a:pt x="71" y="63"/>
                  </a:lnTo>
                  <a:lnTo>
                    <a:pt x="31" y="31"/>
                  </a:lnTo>
                  <a:lnTo>
                    <a:pt x="13" y="0"/>
                  </a:lnTo>
                  <a:lnTo>
                    <a:pt x="0"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4" name="Freeform 163">
              <a:extLst>
                <a:ext uri="{FF2B5EF4-FFF2-40B4-BE49-F238E27FC236}">
                  <a16:creationId xmlns:a16="http://schemas.microsoft.com/office/drawing/2014/main" id="{A9C2E35B-C35C-46BA-B8BE-E6F5339CA482}"/>
                </a:ext>
              </a:extLst>
            </p:cNvPr>
            <p:cNvSpPr>
              <a:spLocks/>
            </p:cNvSpPr>
            <p:nvPr/>
          </p:nvSpPr>
          <p:spPr bwMode="auto">
            <a:xfrm>
              <a:off x="4979" y="3162"/>
              <a:ext cx="113" cy="115"/>
            </a:xfrm>
            <a:custGeom>
              <a:avLst/>
              <a:gdLst>
                <a:gd name="T0" fmla="*/ 21 w 226"/>
                <a:gd name="T1" fmla="*/ 27 h 231"/>
                <a:gd name="T2" fmla="*/ 17 w 226"/>
                <a:gd name="T3" fmla="*/ 19 h 231"/>
                <a:gd name="T4" fmla="*/ 5 w 226"/>
                <a:gd name="T5" fmla="*/ 0 h 231"/>
                <a:gd name="T6" fmla="*/ 14 w 226"/>
                <a:gd name="T7" fmla="*/ 19 h 231"/>
                <a:gd name="T8" fmla="*/ 18 w 226"/>
                <a:gd name="T9" fmla="*/ 31 h 231"/>
                <a:gd name="T10" fmla="*/ 20 w 226"/>
                <a:gd name="T11" fmla="*/ 42 h 231"/>
                <a:gd name="T12" fmla="*/ 0 w 226"/>
                <a:gd name="T13" fmla="*/ 18 h 231"/>
                <a:gd name="T14" fmla="*/ 6 w 226"/>
                <a:gd name="T15" fmla="*/ 33 h 231"/>
                <a:gd name="T16" fmla="*/ 17 w 226"/>
                <a:gd name="T17" fmla="*/ 46 h 231"/>
                <a:gd name="T18" fmla="*/ 19 w 226"/>
                <a:gd name="T19" fmla="*/ 52 h 231"/>
                <a:gd name="T20" fmla="*/ 29 w 226"/>
                <a:gd name="T21" fmla="*/ 52 h 231"/>
                <a:gd name="T22" fmla="*/ 31 w 226"/>
                <a:gd name="T23" fmla="*/ 57 h 231"/>
                <a:gd name="T24" fmla="*/ 39 w 226"/>
                <a:gd name="T25" fmla="*/ 49 h 231"/>
                <a:gd name="T26" fmla="*/ 48 w 226"/>
                <a:gd name="T27" fmla="*/ 36 h 231"/>
                <a:gd name="T28" fmla="*/ 57 w 226"/>
                <a:gd name="T29" fmla="*/ 26 h 231"/>
                <a:gd name="T30" fmla="*/ 46 w 226"/>
                <a:gd name="T31" fmla="*/ 34 h 231"/>
                <a:gd name="T32" fmla="*/ 38 w 226"/>
                <a:gd name="T33" fmla="*/ 44 h 231"/>
                <a:gd name="T34" fmla="*/ 31 w 226"/>
                <a:gd name="T35" fmla="*/ 42 h 231"/>
                <a:gd name="T36" fmla="*/ 31 w 226"/>
                <a:gd name="T37" fmla="*/ 38 h 231"/>
                <a:gd name="T38" fmla="*/ 48 w 226"/>
                <a:gd name="T39" fmla="*/ 23 h 231"/>
                <a:gd name="T40" fmla="*/ 34 w 226"/>
                <a:gd name="T41" fmla="*/ 30 h 231"/>
                <a:gd name="T42" fmla="*/ 28 w 226"/>
                <a:gd name="T43" fmla="*/ 32 h 231"/>
                <a:gd name="T44" fmla="*/ 24 w 226"/>
                <a:gd name="T45" fmla="*/ 31 h 231"/>
                <a:gd name="T46" fmla="*/ 21 w 226"/>
                <a:gd name="T47" fmla="*/ 27 h 231"/>
                <a:gd name="T48" fmla="*/ 21 w 226"/>
                <a:gd name="T49" fmla="*/ 27 h 23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26"/>
                <a:gd name="T76" fmla="*/ 0 h 231"/>
                <a:gd name="T77" fmla="*/ 226 w 226"/>
                <a:gd name="T78" fmla="*/ 231 h 23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26" h="231">
                  <a:moveTo>
                    <a:pt x="81" y="111"/>
                  </a:moveTo>
                  <a:lnTo>
                    <a:pt x="68" y="79"/>
                  </a:lnTo>
                  <a:lnTo>
                    <a:pt x="18" y="0"/>
                  </a:lnTo>
                  <a:lnTo>
                    <a:pt x="53" y="76"/>
                  </a:lnTo>
                  <a:lnTo>
                    <a:pt x="69" y="127"/>
                  </a:lnTo>
                  <a:lnTo>
                    <a:pt x="79" y="171"/>
                  </a:lnTo>
                  <a:lnTo>
                    <a:pt x="0" y="74"/>
                  </a:lnTo>
                  <a:lnTo>
                    <a:pt x="24" y="134"/>
                  </a:lnTo>
                  <a:lnTo>
                    <a:pt x="68" y="187"/>
                  </a:lnTo>
                  <a:lnTo>
                    <a:pt x="76" y="210"/>
                  </a:lnTo>
                  <a:lnTo>
                    <a:pt x="113" y="211"/>
                  </a:lnTo>
                  <a:lnTo>
                    <a:pt x="123" y="231"/>
                  </a:lnTo>
                  <a:lnTo>
                    <a:pt x="154" y="197"/>
                  </a:lnTo>
                  <a:lnTo>
                    <a:pt x="192" y="147"/>
                  </a:lnTo>
                  <a:lnTo>
                    <a:pt x="226" y="106"/>
                  </a:lnTo>
                  <a:lnTo>
                    <a:pt x="183" y="137"/>
                  </a:lnTo>
                  <a:lnTo>
                    <a:pt x="149" y="176"/>
                  </a:lnTo>
                  <a:lnTo>
                    <a:pt x="124" y="168"/>
                  </a:lnTo>
                  <a:lnTo>
                    <a:pt x="121" y="152"/>
                  </a:lnTo>
                  <a:lnTo>
                    <a:pt x="189" y="92"/>
                  </a:lnTo>
                  <a:lnTo>
                    <a:pt x="133" y="122"/>
                  </a:lnTo>
                  <a:lnTo>
                    <a:pt x="111" y="129"/>
                  </a:lnTo>
                  <a:lnTo>
                    <a:pt x="94" y="126"/>
                  </a:lnTo>
                  <a:lnTo>
                    <a:pt x="81" y="1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5" name="Freeform 164">
              <a:extLst>
                <a:ext uri="{FF2B5EF4-FFF2-40B4-BE49-F238E27FC236}">
                  <a16:creationId xmlns:a16="http://schemas.microsoft.com/office/drawing/2014/main" id="{8FB27576-668D-4DFB-9B36-07CAF36E167E}"/>
                </a:ext>
              </a:extLst>
            </p:cNvPr>
            <p:cNvSpPr>
              <a:spLocks/>
            </p:cNvSpPr>
            <p:nvPr/>
          </p:nvSpPr>
          <p:spPr bwMode="auto">
            <a:xfrm>
              <a:off x="5057" y="3219"/>
              <a:ext cx="54" cy="59"/>
            </a:xfrm>
            <a:custGeom>
              <a:avLst/>
              <a:gdLst>
                <a:gd name="T0" fmla="*/ 17 w 107"/>
                <a:gd name="T1" fmla="*/ 10 h 118"/>
                <a:gd name="T2" fmla="*/ 12 w 107"/>
                <a:gd name="T3" fmla="*/ 14 h 118"/>
                <a:gd name="T4" fmla="*/ 7 w 107"/>
                <a:gd name="T5" fmla="*/ 16 h 118"/>
                <a:gd name="T6" fmla="*/ 0 w 107"/>
                <a:gd name="T7" fmla="*/ 17 h 118"/>
                <a:gd name="T8" fmla="*/ 1 w 107"/>
                <a:gd name="T9" fmla="*/ 22 h 118"/>
                <a:gd name="T10" fmla="*/ 1 w 107"/>
                <a:gd name="T11" fmla="*/ 30 h 118"/>
                <a:gd name="T12" fmla="*/ 5 w 107"/>
                <a:gd name="T13" fmla="*/ 28 h 118"/>
                <a:gd name="T14" fmla="*/ 8 w 107"/>
                <a:gd name="T15" fmla="*/ 21 h 118"/>
                <a:gd name="T16" fmla="*/ 16 w 107"/>
                <a:gd name="T17" fmla="*/ 15 h 118"/>
                <a:gd name="T18" fmla="*/ 27 w 107"/>
                <a:gd name="T19" fmla="*/ 0 h 118"/>
                <a:gd name="T20" fmla="*/ 17 w 107"/>
                <a:gd name="T21" fmla="*/ 10 h 118"/>
                <a:gd name="T22" fmla="*/ 17 w 107"/>
                <a:gd name="T23" fmla="*/ 10 h 11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118"/>
                <a:gd name="T38" fmla="*/ 107 w 107"/>
                <a:gd name="T39" fmla="*/ 118 h 11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118">
                  <a:moveTo>
                    <a:pt x="66" y="39"/>
                  </a:moveTo>
                  <a:lnTo>
                    <a:pt x="45" y="54"/>
                  </a:lnTo>
                  <a:lnTo>
                    <a:pt x="27" y="63"/>
                  </a:lnTo>
                  <a:lnTo>
                    <a:pt x="0" y="68"/>
                  </a:lnTo>
                  <a:lnTo>
                    <a:pt x="1" y="86"/>
                  </a:lnTo>
                  <a:lnTo>
                    <a:pt x="3" y="118"/>
                  </a:lnTo>
                  <a:lnTo>
                    <a:pt x="18" y="109"/>
                  </a:lnTo>
                  <a:lnTo>
                    <a:pt x="32" y="83"/>
                  </a:lnTo>
                  <a:lnTo>
                    <a:pt x="61" y="59"/>
                  </a:lnTo>
                  <a:lnTo>
                    <a:pt x="107" y="0"/>
                  </a:lnTo>
                  <a:lnTo>
                    <a:pt x="66"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6" name="Freeform 165">
              <a:extLst>
                <a:ext uri="{FF2B5EF4-FFF2-40B4-BE49-F238E27FC236}">
                  <a16:creationId xmlns:a16="http://schemas.microsoft.com/office/drawing/2014/main" id="{840F5EBD-296C-47C7-BAC2-D37AA6288FCD}"/>
                </a:ext>
              </a:extLst>
            </p:cNvPr>
            <p:cNvSpPr>
              <a:spLocks/>
            </p:cNvSpPr>
            <p:nvPr/>
          </p:nvSpPr>
          <p:spPr bwMode="auto">
            <a:xfrm>
              <a:off x="4947" y="3226"/>
              <a:ext cx="79" cy="76"/>
            </a:xfrm>
            <a:custGeom>
              <a:avLst/>
              <a:gdLst>
                <a:gd name="T0" fmla="*/ 23 w 157"/>
                <a:gd name="T1" fmla="*/ 32 h 154"/>
                <a:gd name="T2" fmla="*/ 12 w 157"/>
                <a:gd name="T3" fmla="*/ 17 h 154"/>
                <a:gd name="T4" fmla="*/ 0 w 157"/>
                <a:gd name="T5" fmla="*/ 0 h 154"/>
                <a:gd name="T6" fmla="*/ 16 w 157"/>
                <a:gd name="T7" fmla="*/ 16 h 154"/>
                <a:gd name="T8" fmla="*/ 25 w 157"/>
                <a:gd name="T9" fmla="*/ 29 h 154"/>
                <a:gd name="T10" fmla="*/ 33 w 157"/>
                <a:gd name="T11" fmla="*/ 35 h 154"/>
                <a:gd name="T12" fmla="*/ 40 w 157"/>
                <a:gd name="T13" fmla="*/ 35 h 154"/>
                <a:gd name="T14" fmla="*/ 33 w 157"/>
                <a:gd name="T15" fmla="*/ 38 h 154"/>
                <a:gd name="T16" fmla="*/ 23 w 157"/>
                <a:gd name="T17" fmla="*/ 32 h 154"/>
                <a:gd name="T18" fmla="*/ 23 w 157"/>
                <a:gd name="T19" fmla="*/ 32 h 1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154"/>
                <a:gd name="T32" fmla="*/ 157 w 157"/>
                <a:gd name="T33" fmla="*/ 154 h 1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154">
                  <a:moveTo>
                    <a:pt x="89" y="131"/>
                  </a:moveTo>
                  <a:lnTo>
                    <a:pt x="45" y="70"/>
                  </a:lnTo>
                  <a:lnTo>
                    <a:pt x="0" y="0"/>
                  </a:lnTo>
                  <a:lnTo>
                    <a:pt x="64" y="65"/>
                  </a:lnTo>
                  <a:lnTo>
                    <a:pt x="97" y="118"/>
                  </a:lnTo>
                  <a:lnTo>
                    <a:pt x="129" y="141"/>
                  </a:lnTo>
                  <a:lnTo>
                    <a:pt x="157" y="141"/>
                  </a:lnTo>
                  <a:lnTo>
                    <a:pt x="131" y="154"/>
                  </a:lnTo>
                  <a:lnTo>
                    <a:pt x="89"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7" name="Freeform 166">
              <a:extLst>
                <a:ext uri="{FF2B5EF4-FFF2-40B4-BE49-F238E27FC236}">
                  <a16:creationId xmlns:a16="http://schemas.microsoft.com/office/drawing/2014/main" id="{6D54DC99-612D-4A70-9B5D-551E9EA07470}"/>
                </a:ext>
              </a:extLst>
            </p:cNvPr>
            <p:cNvSpPr>
              <a:spLocks/>
            </p:cNvSpPr>
            <p:nvPr/>
          </p:nvSpPr>
          <p:spPr bwMode="auto">
            <a:xfrm>
              <a:off x="5009" y="3252"/>
              <a:ext cx="56" cy="46"/>
            </a:xfrm>
            <a:custGeom>
              <a:avLst/>
              <a:gdLst>
                <a:gd name="T0" fmla="*/ 17 w 111"/>
                <a:gd name="T1" fmla="*/ 10 h 90"/>
                <a:gd name="T2" fmla="*/ 12 w 111"/>
                <a:gd name="T3" fmla="*/ 17 h 90"/>
                <a:gd name="T4" fmla="*/ 0 w 111"/>
                <a:gd name="T5" fmla="*/ 22 h 90"/>
                <a:gd name="T6" fmla="*/ 7 w 111"/>
                <a:gd name="T7" fmla="*/ 24 h 90"/>
                <a:gd name="T8" fmla="*/ 13 w 111"/>
                <a:gd name="T9" fmla="*/ 21 h 90"/>
                <a:gd name="T10" fmla="*/ 23 w 111"/>
                <a:gd name="T11" fmla="*/ 10 h 90"/>
                <a:gd name="T12" fmla="*/ 28 w 111"/>
                <a:gd name="T13" fmla="*/ 0 h 90"/>
                <a:gd name="T14" fmla="*/ 17 w 111"/>
                <a:gd name="T15" fmla="*/ 10 h 90"/>
                <a:gd name="T16" fmla="*/ 17 w 111"/>
                <a:gd name="T17" fmla="*/ 10 h 9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1"/>
                <a:gd name="T28" fmla="*/ 0 h 90"/>
                <a:gd name="T29" fmla="*/ 111 w 111"/>
                <a:gd name="T30" fmla="*/ 90 h 9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1" h="90">
                  <a:moveTo>
                    <a:pt x="66" y="37"/>
                  </a:moveTo>
                  <a:lnTo>
                    <a:pt x="48" y="64"/>
                  </a:lnTo>
                  <a:lnTo>
                    <a:pt x="0" y="84"/>
                  </a:lnTo>
                  <a:lnTo>
                    <a:pt x="27" y="90"/>
                  </a:lnTo>
                  <a:lnTo>
                    <a:pt x="51" y="81"/>
                  </a:lnTo>
                  <a:lnTo>
                    <a:pt x="90" y="37"/>
                  </a:lnTo>
                  <a:lnTo>
                    <a:pt x="111" y="0"/>
                  </a:lnTo>
                  <a:lnTo>
                    <a:pt x="66"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8" name="Freeform 167">
              <a:extLst>
                <a:ext uri="{FF2B5EF4-FFF2-40B4-BE49-F238E27FC236}">
                  <a16:creationId xmlns:a16="http://schemas.microsoft.com/office/drawing/2014/main" id="{BF29D1E2-253E-4427-BE8A-A4437F7FA5F1}"/>
                </a:ext>
              </a:extLst>
            </p:cNvPr>
            <p:cNvSpPr>
              <a:spLocks/>
            </p:cNvSpPr>
            <p:nvPr/>
          </p:nvSpPr>
          <p:spPr bwMode="auto">
            <a:xfrm>
              <a:off x="4993" y="3131"/>
              <a:ext cx="78" cy="61"/>
            </a:xfrm>
            <a:custGeom>
              <a:avLst/>
              <a:gdLst>
                <a:gd name="T0" fmla="*/ 0 w 157"/>
                <a:gd name="T1" fmla="*/ 4 h 121"/>
                <a:gd name="T2" fmla="*/ 5 w 157"/>
                <a:gd name="T3" fmla="*/ 10 h 121"/>
                <a:gd name="T4" fmla="*/ 10 w 157"/>
                <a:gd name="T5" fmla="*/ 20 h 121"/>
                <a:gd name="T6" fmla="*/ 15 w 157"/>
                <a:gd name="T7" fmla="*/ 26 h 121"/>
                <a:gd name="T8" fmla="*/ 20 w 157"/>
                <a:gd name="T9" fmla="*/ 31 h 121"/>
                <a:gd name="T10" fmla="*/ 18 w 157"/>
                <a:gd name="T11" fmla="*/ 26 h 121"/>
                <a:gd name="T12" fmla="*/ 26 w 157"/>
                <a:gd name="T13" fmla="*/ 26 h 121"/>
                <a:gd name="T14" fmla="*/ 33 w 157"/>
                <a:gd name="T15" fmla="*/ 24 h 121"/>
                <a:gd name="T16" fmla="*/ 39 w 157"/>
                <a:gd name="T17" fmla="*/ 17 h 121"/>
                <a:gd name="T18" fmla="*/ 31 w 157"/>
                <a:gd name="T19" fmla="*/ 21 h 121"/>
                <a:gd name="T20" fmla="*/ 27 w 157"/>
                <a:gd name="T21" fmla="*/ 23 h 121"/>
                <a:gd name="T22" fmla="*/ 15 w 157"/>
                <a:gd name="T23" fmla="*/ 23 h 121"/>
                <a:gd name="T24" fmla="*/ 8 w 157"/>
                <a:gd name="T25" fmla="*/ 10 h 121"/>
                <a:gd name="T26" fmla="*/ 3 w 157"/>
                <a:gd name="T27" fmla="*/ 0 h 121"/>
                <a:gd name="T28" fmla="*/ 0 w 157"/>
                <a:gd name="T29" fmla="*/ 4 h 121"/>
                <a:gd name="T30" fmla="*/ 0 w 157"/>
                <a:gd name="T31" fmla="*/ 4 h 121"/>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7"/>
                <a:gd name="T49" fmla="*/ 0 h 121"/>
                <a:gd name="T50" fmla="*/ 157 w 157"/>
                <a:gd name="T51" fmla="*/ 121 h 121"/>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7" h="121">
                  <a:moveTo>
                    <a:pt x="0" y="15"/>
                  </a:moveTo>
                  <a:lnTo>
                    <a:pt x="21" y="37"/>
                  </a:lnTo>
                  <a:lnTo>
                    <a:pt x="42" y="79"/>
                  </a:lnTo>
                  <a:lnTo>
                    <a:pt x="62" y="104"/>
                  </a:lnTo>
                  <a:lnTo>
                    <a:pt x="80" y="121"/>
                  </a:lnTo>
                  <a:lnTo>
                    <a:pt x="75" y="102"/>
                  </a:lnTo>
                  <a:lnTo>
                    <a:pt x="104" y="104"/>
                  </a:lnTo>
                  <a:lnTo>
                    <a:pt x="135" y="94"/>
                  </a:lnTo>
                  <a:lnTo>
                    <a:pt x="157" y="65"/>
                  </a:lnTo>
                  <a:lnTo>
                    <a:pt x="127" y="84"/>
                  </a:lnTo>
                  <a:lnTo>
                    <a:pt x="109" y="92"/>
                  </a:lnTo>
                  <a:lnTo>
                    <a:pt x="62" y="91"/>
                  </a:lnTo>
                  <a:lnTo>
                    <a:pt x="34" y="39"/>
                  </a:lnTo>
                  <a:lnTo>
                    <a:pt x="13" y="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69" name="Freeform 168">
              <a:extLst>
                <a:ext uri="{FF2B5EF4-FFF2-40B4-BE49-F238E27FC236}">
                  <a16:creationId xmlns:a16="http://schemas.microsoft.com/office/drawing/2014/main" id="{7B9264EC-2433-48D8-9DBC-91CF41FFA5C0}"/>
                </a:ext>
              </a:extLst>
            </p:cNvPr>
            <p:cNvSpPr>
              <a:spLocks/>
            </p:cNvSpPr>
            <p:nvPr/>
          </p:nvSpPr>
          <p:spPr bwMode="auto">
            <a:xfrm>
              <a:off x="4665" y="2427"/>
              <a:ext cx="209" cy="327"/>
            </a:xfrm>
            <a:custGeom>
              <a:avLst/>
              <a:gdLst>
                <a:gd name="T0" fmla="*/ 93 w 417"/>
                <a:gd name="T1" fmla="*/ 163 h 655"/>
                <a:gd name="T2" fmla="*/ 43 w 417"/>
                <a:gd name="T3" fmla="*/ 92 h 655"/>
                <a:gd name="T4" fmla="*/ 11 w 417"/>
                <a:gd name="T5" fmla="*/ 42 h 655"/>
                <a:gd name="T6" fmla="*/ 0 w 417"/>
                <a:gd name="T7" fmla="*/ 19 h 655"/>
                <a:gd name="T8" fmla="*/ 2 w 417"/>
                <a:gd name="T9" fmla="*/ 10 h 655"/>
                <a:gd name="T10" fmla="*/ 15 w 417"/>
                <a:gd name="T11" fmla="*/ 1 h 655"/>
                <a:gd name="T12" fmla="*/ 25 w 417"/>
                <a:gd name="T13" fmla="*/ 0 h 655"/>
                <a:gd name="T14" fmla="*/ 32 w 417"/>
                <a:gd name="T15" fmla="*/ 3 h 655"/>
                <a:gd name="T16" fmla="*/ 105 w 417"/>
                <a:gd name="T17" fmla="*/ 132 h 655"/>
                <a:gd name="T18" fmla="*/ 32 w 417"/>
                <a:gd name="T19" fmla="*/ 11 h 655"/>
                <a:gd name="T20" fmla="*/ 27 w 417"/>
                <a:gd name="T21" fmla="*/ 4 h 655"/>
                <a:gd name="T22" fmla="*/ 19 w 417"/>
                <a:gd name="T23" fmla="*/ 3 h 655"/>
                <a:gd name="T24" fmla="*/ 9 w 417"/>
                <a:gd name="T25" fmla="*/ 6 h 655"/>
                <a:gd name="T26" fmla="*/ 6 w 417"/>
                <a:gd name="T27" fmla="*/ 12 h 655"/>
                <a:gd name="T28" fmla="*/ 5 w 417"/>
                <a:gd name="T29" fmla="*/ 15 h 655"/>
                <a:gd name="T30" fmla="*/ 15 w 417"/>
                <a:gd name="T31" fmla="*/ 11 h 655"/>
                <a:gd name="T32" fmla="*/ 20 w 417"/>
                <a:gd name="T33" fmla="*/ 10 h 655"/>
                <a:gd name="T34" fmla="*/ 27 w 417"/>
                <a:gd name="T35" fmla="*/ 14 h 655"/>
                <a:gd name="T36" fmla="*/ 19 w 417"/>
                <a:gd name="T37" fmla="*/ 15 h 655"/>
                <a:gd name="T38" fmla="*/ 13 w 417"/>
                <a:gd name="T39" fmla="*/ 16 h 655"/>
                <a:gd name="T40" fmla="*/ 8 w 417"/>
                <a:gd name="T41" fmla="*/ 20 h 655"/>
                <a:gd name="T42" fmla="*/ 43 w 417"/>
                <a:gd name="T43" fmla="*/ 67 h 655"/>
                <a:gd name="T44" fmla="*/ 63 w 417"/>
                <a:gd name="T45" fmla="*/ 102 h 655"/>
                <a:gd name="T46" fmla="*/ 97 w 417"/>
                <a:gd name="T47" fmla="*/ 157 h 655"/>
                <a:gd name="T48" fmla="*/ 70 w 417"/>
                <a:gd name="T49" fmla="*/ 110 h 655"/>
                <a:gd name="T50" fmla="*/ 29 w 417"/>
                <a:gd name="T51" fmla="*/ 18 h 655"/>
                <a:gd name="T52" fmla="*/ 61 w 417"/>
                <a:gd name="T53" fmla="*/ 75 h 655"/>
                <a:gd name="T54" fmla="*/ 82 w 417"/>
                <a:gd name="T55" fmla="*/ 127 h 655"/>
                <a:gd name="T56" fmla="*/ 101 w 417"/>
                <a:gd name="T57" fmla="*/ 147 h 655"/>
                <a:gd name="T58" fmla="*/ 101 w 417"/>
                <a:gd name="T59" fmla="*/ 160 h 655"/>
                <a:gd name="T60" fmla="*/ 93 w 417"/>
                <a:gd name="T61" fmla="*/ 163 h 655"/>
                <a:gd name="T62" fmla="*/ 93 w 417"/>
                <a:gd name="T63" fmla="*/ 163 h 65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7"/>
                <a:gd name="T97" fmla="*/ 0 h 655"/>
                <a:gd name="T98" fmla="*/ 417 w 417"/>
                <a:gd name="T99" fmla="*/ 655 h 65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7" h="655">
                  <a:moveTo>
                    <a:pt x="369" y="655"/>
                  </a:moveTo>
                  <a:lnTo>
                    <a:pt x="172" y="371"/>
                  </a:lnTo>
                  <a:lnTo>
                    <a:pt x="44" y="170"/>
                  </a:lnTo>
                  <a:lnTo>
                    <a:pt x="0" y="78"/>
                  </a:lnTo>
                  <a:lnTo>
                    <a:pt x="8" y="41"/>
                  </a:lnTo>
                  <a:lnTo>
                    <a:pt x="57" y="7"/>
                  </a:lnTo>
                  <a:lnTo>
                    <a:pt x="100" y="0"/>
                  </a:lnTo>
                  <a:lnTo>
                    <a:pt x="125" y="15"/>
                  </a:lnTo>
                  <a:lnTo>
                    <a:pt x="417" y="528"/>
                  </a:lnTo>
                  <a:lnTo>
                    <a:pt x="125" y="44"/>
                  </a:lnTo>
                  <a:lnTo>
                    <a:pt x="105" y="18"/>
                  </a:lnTo>
                  <a:lnTo>
                    <a:pt x="73" y="13"/>
                  </a:lnTo>
                  <a:lnTo>
                    <a:pt x="34" y="25"/>
                  </a:lnTo>
                  <a:lnTo>
                    <a:pt x="21" y="49"/>
                  </a:lnTo>
                  <a:lnTo>
                    <a:pt x="19" y="60"/>
                  </a:lnTo>
                  <a:lnTo>
                    <a:pt x="57" y="44"/>
                  </a:lnTo>
                  <a:lnTo>
                    <a:pt x="78" y="41"/>
                  </a:lnTo>
                  <a:lnTo>
                    <a:pt x="105" y="59"/>
                  </a:lnTo>
                  <a:lnTo>
                    <a:pt x="76" y="62"/>
                  </a:lnTo>
                  <a:lnTo>
                    <a:pt x="50" y="67"/>
                  </a:lnTo>
                  <a:lnTo>
                    <a:pt x="29" y="80"/>
                  </a:lnTo>
                  <a:lnTo>
                    <a:pt x="170" y="269"/>
                  </a:lnTo>
                  <a:lnTo>
                    <a:pt x="252" y="408"/>
                  </a:lnTo>
                  <a:lnTo>
                    <a:pt x="388" y="631"/>
                  </a:lnTo>
                  <a:lnTo>
                    <a:pt x="277" y="442"/>
                  </a:lnTo>
                  <a:lnTo>
                    <a:pt x="113" y="73"/>
                  </a:lnTo>
                  <a:lnTo>
                    <a:pt x="241" y="303"/>
                  </a:lnTo>
                  <a:lnTo>
                    <a:pt x="328" y="510"/>
                  </a:lnTo>
                  <a:lnTo>
                    <a:pt x="403" y="591"/>
                  </a:lnTo>
                  <a:lnTo>
                    <a:pt x="401" y="643"/>
                  </a:lnTo>
                  <a:lnTo>
                    <a:pt x="369" y="6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70" name="Freeform 169">
              <a:extLst>
                <a:ext uri="{FF2B5EF4-FFF2-40B4-BE49-F238E27FC236}">
                  <a16:creationId xmlns:a16="http://schemas.microsoft.com/office/drawing/2014/main" id="{8B0D532A-6927-42AD-BE24-BD3BC35094D5}"/>
                </a:ext>
              </a:extLst>
            </p:cNvPr>
            <p:cNvSpPr>
              <a:spLocks/>
            </p:cNvSpPr>
            <p:nvPr/>
          </p:nvSpPr>
          <p:spPr bwMode="auto">
            <a:xfrm>
              <a:off x="4752" y="2760"/>
              <a:ext cx="186" cy="221"/>
            </a:xfrm>
            <a:custGeom>
              <a:avLst/>
              <a:gdLst>
                <a:gd name="T0" fmla="*/ 14 w 372"/>
                <a:gd name="T1" fmla="*/ 53 h 443"/>
                <a:gd name="T2" fmla="*/ 4 w 372"/>
                <a:gd name="T3" fmla="*/ 65 h 443"/>
                <a:gd name="T4" fmla="*/ 0 w 372"/>
                <a:gd name="T5" fmla="*/ 74 h 443"/>
                <a:gd name="T6" fmla="*/ 20 w 372"/>
                <a:gd name="T7" fmla="*/ 74 h 443"/>
                <a:gd name="T8" fmla="*/ 10 w 372"/>
                <a:gd name="T9" fmla="*/ 70 h 443"/>
                <a:gd name="T10" fmla="*/ 21 w 372"/>
                <a:gd name="T11" fmla="*/ 55 h 443"/>
                <a:gd name="T12" fmla="*/ 33 w 372"/>
                <a:gd name="T13" fmla="*/ 48 h 443"/>
                <a:gd name="T14" fmla="*/ 38 w 372"/>
                <a:gd name="T15" fmla="*/ 46 h 443"/>
                <a:gd name="T16" fmla="*/ 42 w 372"/>
                <a:gd name="T17" fmla="*/ 52 h 443"/>
                <a:gd name="T18" fmla="*/ 47 w 372"/>
                <a:gd name="T19" fmla="*/ 62 h 443"/>
                <a:gd name="T20" fmla="*/ 57 w 372"/>
                <a:gd name="T21" fmla="*/ 74 h 443"/>
                <a:gd name="T22" fmla="*/ 73 w 372"/>
                <a:gd name="T23" fmla="*/ 87 h 443"/>
                <a:gd name="T24" fmla="*/ 83 w 372"/>
                <a:gd name="T25" fmla="*/ 99 h 443"/>
                <a:gd name="T26" fmla="*/ 71 w 372"/>
                <a:gd name="T27" fmla="*/ 95 h 443"/>
                <a:gd name="T28" fmla="*/ 82 w 372"/>
                <a:gd name="T29" fmla="*/ 103 h 443"/>
                <a:gd name="T30" fmla="*/ 93 w 372"/>
                <a:gd name="T31" fmla="*/ 110 h 443"/>
                <a:gd name="T32" fmla="*/ 90 w 372"/>
                <a:gd name="T33" fmla="*/ 100 h 443"/>
                <a:gd name="T34" fmla="*/ 83 w 372"/>
                <a:gd name="T35" fmla="*/ 93 h 443"/>
                <a:gd name="T36" fmla="*/ 79 w 372"/>
                <a:gd name="T37" fmla="*/ 87 h 443"/>
                <a:gd name="T38" fmla="*/ 84 w 372"/>
                <a:gd name="T39" fmla="*/ 84 h 443"/>
                <a:gd name="T40" fmla="*/ 92 w 372"/>
                <a:gd name="T41" fmla="*/ 81 h 443"/>
                <a:gd name="T42" fmla="*/ 85 w 372"/>
                <a:gd name="T43" fmla="*/ 83 h 443"/>
                <a:gd name="T44" fmla="*/ 81 w 372"/>
                <a:gd name="T45" fmla="*/ 80 h 443"/>
                <a:gd name="T46" fmla="*/ 74 w 372"/>
                <a:gd name="T47" fmla="*/ 76 h 443"/>
                <a:gd name="T48" fmla="*/ 64 w 372"/>
                <a:gd name="T49" fmla="*/ 62 h 443"/>
                <a:gd name="T50" fmla="*/ 61 w 372"/>
                <a:gd name="T51" fmla="*/ 61 h 443"/>
                <a:gd name="T52" fmla="*/ 58 w 372"/>
                <a:gd name="T53" fmla="*/ 56 h 443"/>
                <a:gd name="T54" fmla="*/ 51 w 372"/>
                <a:gd name="T55" fmla="*/ 51 h 443"/>
                <a:gd name="T56" fmla="*/ 49 w 372"/>
                <a:gd name="T57" fmla="*/ 45 h 443"/>
                <a:gd name="T58" fmla="*/ 50 w 372"/>
                <a:gd name="T59" fmla="*/ 38 h 443"/>
                <a:gd name="T60" fmla="*/ 55 w 372"/>
                <a:gd name="T61" fmla="*/ 35 h 443"/>
                <a:gd name="T62" fmla="*/ 61 w 372"/>
                <a:gd name="T63" fmla="*/ 19 h 443"/>
                <a:gd name="T64" fmla="*/ 62 w 372"/>
                <a:gd name="T65" fmla="*/ 11 h 443"/>
                <a:gd name="T66" fmla="*/ 65 w 372"/>
                <a:gd name="T67" fmla="*/ 2 h 443"/>
                <a:gd name="T68" fmla="*/ 61 w 372"/>
                <a:gd name="T69" fmla="*/ 0 h 443"/>
                <a:gd name="T70" fmla="*/ 56 w 372"/>
                <a:gd name="T71" fmla="*/ 0 h 443"/>
                <a:gd name="T72" fmla="*/ 59 w 372"/>
                <a:gd name="T73" fmla="*/ 12 h 443"/>
                <a:gd name="T74" fmla="*/ 58 w 372"/>
                <a:gd name="T75" fmla="*/ 19 h 443"/>
                <a:gd name="T76" fmla="*/ 55 w 372"/>
                <a:gd name="T77" fmla="*/ 29 h 443"/>
                <a:gd name="T78" fmla="*/ 50 w 372"/>
                <a:gd name="T79" fmla="*/ 36 h 443"/>
                <a:gd name="T80" fmla="*/ 46 w 372"/>
                <a:gd name="T81" fmla="*/ 39 h 443"/>
                <a:gd name="T82" fmla="*/ 43 w 372"/>
                <a:gd name="T83" fmla="*/ 38 h 443"/>
                <a:gd name="T84" fmla="*/ 41 w 372"/>
                <a:gd name="T85" fmla="*/ 35 h 443"/>
                <a:gd name="T86" fmla="*/ 39 w 372"/>
                <a:gd name="T87" fmla="*/ 27 h 443"/>
                <a:gd name="T88" fmla="*/ 34 w 372"/>
                <a:gd name="T89" fmla="*/ 42 h 443"/>
                <a:gd name="T90" fmla="*/ 14 w 372"/>
                <a:gd name="T91" fmla="*/ 53 h 443"/>
                <a:gd name="T92" fmla="*/ 14 w 372"/>
                <a:gd name="T93" fmla="*/ 53 h 44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72"/>
                <a:gd name="T142" fmla="*/ 0 h 443"/>
                <a:gd name="T143" fmla="*/ 372 w 372"/>
                <a:gd name="T144" fmla="*/ 443 h 44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72" h="443">
                  <a:moveTo>
                    <a:pt x="54" y="212"/>
                  </a:moveTo>
                  <a:lnTo>
                    <a:pt x="13" y="262"/>
                  </a:lnTo>
                  <a:lnTo>
                    <a:pt x="0" y="299"/>
                  </a:lnTo>
                  <a:lnTo>
                    <a:pt x="79" y="299"/>
                  </a:lnTo>
                  <a:lnTo>
                    <a:pt x="39" y="283"/>
                  </a:lnTo>
                  <a:lnTo>
                    <a:pt x="83" y="220"/>
                  </a:lnTo>
                  <a:lnTo>
                    <a:pt x="130" y="195"/>
                  </a:lnTo>
                  <a:lnTo>
                    <a:pt x="149" y="187"/>
                  </a:lnTo>
                  <a:lnTo>
                    <a:pt x="168" y="210"/>
                  </a:lnTo>
                  <a:lnTo>
                    <a:pt x="188" y="249"/>
                  </a:lnTo>
                  <a:lnTo>
                    <a:pt x="225" y="299"/>
                  </a:lnTo>
                  <a:lnTo>
                    <a:pt x="290" y="351"/>
                  </a:lnTo>
                  <a:lnTo>
                    <a:pt x="329" y="396"/>
                  </a:lnTo>
                  <a:lnTo>
                    <a:pt x="282" y="383"/>
                  </a:lnTo>
                  <a:lnTo>
                    <a:pt x="327" y="412"/>
                  </a:lnTo>
                  <a:lnTo>
                    <a:pt x="372" y="443"/>
                  </a:lnTo>
                  <a:lnTo>
                    <a:pt x="359" y="401"/>
                  </a:lnTo>
                  <a:lnTo>
                    <a:pt x="330" y="373"/>
                  </a:lnTo>
                  <a:lnTo>
                    <a:pt x="316" y="351"/>
                  </a:lnTo>
                  <a:lnTo>
                    <a:pt x="335" y="339"/>
                  </a:lnTo>
                  <a:lnTo>
                    <a:pt x="366" y="326"/>
                  </a:lnTo>
                  <a:lnTo>
                    <a:pt x="337" y="333"/>
                  </a:lnTo>
                  <a:lnTo>
                    <a:pt x="322" y="320"/>
                  </a:lnTo>
                  <a:lnTo>
                    <a:pt x="293" y="304"/>
                  </a:lnTo>
                  <a:lnTo>
                    <a:pt x="256" y="250"/>
                  </a:lnTo>
                  <a:lnTo>
                    <a:pt x="241" y="244"/>
                  </a:lnTo>
                  <a:lnTo>
                    <a:pt x="230" y="226"/>
                  </a:lnTo>
                  <a:lnTo>
                    <a:pt x="204" y="205"/>
                  </a:lnTo>
                  <a:lnTo>
                    <a:pt x="196" y="181"/>
                  </a:lnTo>
                  <a:lnTo>
                    <a:pt x="199" y="155"/>
                  </a:lnTo>
                  <a:lnTo>
                    <a:pt x="217" y="142"/>
                  </a:lnTo>
                  <a:lnTo>
                    <a:pt x="241" y="76"/>
                  </a:lnTo>
                  <a:lnTo>
                    <a:pt x="248" y="45"/>
                  </a:lnTo>
                  <a:lnTo>
                    <a:pt x="259" y="8"/>
                  </a:lnTo>
                  <a:lnTo>
                    <a:pt x="241" y="0"/>
                  </a:lnTo>
                  <a:lnTo>
                    <a:pt x="223" y="3"/>
                  </a:lnTo>
                  <a:lnTo>
                    <a:pt x="233" y="48"/>
                  </a:lnTo>
                  <a:lnTo>
                    <a:pt x="230" y="79"/>
                  </a:lnTo>
                  <a:lnTo>
                    <a:pt x="217" y="119"/>
                  </a:lnTo>
                  <a:lnTo>
                    <a:pt x="199" y="145"/>
                  </a:lnTo>
                  <a:lnTo>
                    <a:pt x="183" y="158"/>
                  </a:lnTo>
                  <a:lnTo>
                    <a:pt x="170" y="153"/>
                  </a:lnTo>
                  <a:lnTo>
                    <a:pt x="162" y="142"/>
                  </a:lnTo>
                  <a:lnTo>
                    <a:pt x="155" y="108"/>
                  </a:lnTo>
                  <a:lnTo>
                    <a:pt x="136" y="171"/>
                  </a:lnTo>
                  <a:lnTo>
                    <a:pt x="54" y="2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4071" name="Freeform 170">
              <a:extLst>
                <a:ext uri="{FF2B5EF4-FFF2-40B4-BE49-F238E27FC236}">
                  <a16:creationId xmlns:a16="http://schemas.microsoft.com/office/drawing/2014/main" id="{3984DA32-FA75-4EAC-9BF0-A5D2B93F1331}"/>
                </a:ext>
              </a:extLst>
            </p:cNvPr>
            <p:cNvSpPr>
              <a:spLocks/>
            </p:cNvSpPr>
            <p:nvPr/>
          </p:nvSpPr>
          <p:spPr bwMode="auto">
            <a:xfrm>
              <a:off x="4963" y="2794"/>
              <a:ext cx="37" cy="35"/>
            </a:xfrm>
            <a:custGeom>
              <a:avLst/>
              <a:gdLst>
                <a:gd name="T0" fmla="*/ 1 w 75"/>
                <a:gd name="T1" fmla="*/ 2 h 69"/>
                <a:gd name="T2" fmla="*/ 3 w 75"/>
                <a:gd name="T3" fmla="*/ 3 h 69"/>
                <a:gd name="T4" fmla="*/ 0 w 75"/>
                <a:gd name="T5" fmla="*/ 7 h 69"/>
                <a:gd name="T6" fmla="*/ 2 w 75"/>
                <a:gd name="T7" fmla="*/ 12 h 69"/>
                <a:gd name="T8" fmla="*/ 5 w 75"/>
                <a:gd name="T9" fmla="*/ 16 h 69"/>
                <a:gd name="T10" fmla="*/ 10 w 75"/>
                <a:gd name="T11" fmla="*/ 18 h 69"/>
                <a:gd name="T12" fmla="*/ 4 w 75"/>
                <a:gd name="T13" fmla="*/ 12 h 69"/>
                <a:gd name="T14" fmla="*/ 3 w 75"/>
                <a:gd name="T15" fmla="*/ 10 h 69"/>
                <a:gd name="T16" fmla="*/ 9 w 75"/>
                <a:gd name="T17" fmla="*/ 12 h 69"/>
                <a:gd name="T18" fmla="*/ 15 w 75"/>
                <a:gd name="T19" fmla="*/ 9 h 69"/>
                <a:gd name="T20" fmla="*/ 9 w 75"/>
                <a:gd name="T21" fmla="*/ 10 h 69"/>
                <a:gd name="T22" fmla="*/ 5 w 75"/>
                <a:gd name="T23" fmla="*/ 10 h 69"/>
                <a:gd name="T24" fmla="*/ 3 w 75"/>
                <a:gd name="T25" fmla="*/ 8 h 69"/>
                <a:gd name="T26" fmla="*/ 6 w 75"/>
                <a:gd name="T27" fmla="*/ 9 h 69"/>
                <a:gd name="T28" fmla="*/ 8 w 75"/>
                <a:gd name="T29" fmla="*/ 8 h 69"/>
                <a:gd name="T30" fmla="*/ 8 w 75"/>
                <a:gd name="T31" fmla="*/ 6 h 69"/>
                <a:gd name="T32" fmla="*/ 6 w 75"/>
                <a:gd name="T33" fmla="*/ 6 h 69"/>
                <a:gd name="T34" fmla="*/ 10 w 75"/>
                <a:gd name="T35" fmla="*/ 5 h 69"/>
                <a:gd name="T36" fmla="*/ 14 w 75"/>
                <a:gd name="T37" fmla="*/ 8 h 69"/>
                <a:gd name="T38" fmla="*/ 12 w 75"/>
                <a:gd name="T39" fmla="*/ 4 h 69"/>
                <a:gd name="T40" fmla="*/ 18 w 75"/>
                <a:gd name="T41" fmla="*/ 8 h 69"/>
                <a:gd name="T42" fmla="*/ 14 w 75"/>
                <a:gd name="T43" fmla="*/ 2 h 69"/>
                <a:gd name="T44" fmla="*/ 9 w 75"/>
                <a:gd name="T45" fmla="*/ 0 h 69"/>
                <a:gd name="T46" fmla="*/ 3 w 75"/>
                <a:gd name="T47" fmla="*/ 1 h 69"/>
                <a:gd name="T48" fmla="*/ 1 w 75"/>
                <a:gd name="T49" fmla="*/ 2 h 69"/>
                <a:gd name="T50" fmla="*/ 1 w 75"/>
                <a:gd name="T51" fmla="*/ 2 h 6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5"/>
                <a:gd name="T79" fmla="*/ 0 h 69"/>
                <a:gd name="T80" fmla="*/ 75 w 75"/>
                <a:gd name="T81" fmla="*/ 69 h 6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5" h="69">
                  <a:moveTo>
                    <a:pt x="4" y="5"/>
                  </a:moveTo>
                  <a:lnTo>
                    <a:pt x="15" y="11"/>
                  </a:lnTo>
                  <a:lnTo>
                    <a:pt x="0" y="26"/>
                  </a:lnTo>
                  <a:lnTo>
                    <a:pt x="9" y="47"/>
                  </a:lnTo>
                  <a:lnTo>
                    <a:pt x="22" y="61"/>
                  </a:lnTo>
                  <a:lnTo>
                    <a:pt x="43" y="69"/>
                  </a:lnTo>
                  <a:lnTo>
                    <a:pt x="17" y="48"/>
                  </a:lnTo>
                  <a:lnTo>
                    <a:pt x="15" y="39"/>
                  </a:lnTo>
                  <a:lnTo>
                    <a:pt x="38" y="45"/>
                  </a:lnTo>
                  <a:lnTo>
                    <a:pt x="60" y="34"/>
                  </a:lnTo>
                  <a:lnTo>
                    <a:pt x="36" y="39"/>
                  </a:lnTo>
                  <a:lnTo>
                    <a:pt x="23" y="37"/>
                  </a:lnTo>
                  <a:lnTo>
                    <a:pt x="15" y="30"/>
                  </a:lnTo>
                  <a:lnTo>
                    <a:pt x="26" y="35"/>
                  </a:lnTo>
                  <a:lnTo>
                    <a:pt x="33" y="32"/>
                  </a:lnTo>
                  <a:lnTo>
                    <a:pt x="34" y="22"/>
                  </a:lnTo>
                  <a:lnTo>
                    <a:pt x="25" y="22"/>
                  </a:lnTo>
                  <a:lnTo>
                    <a:pt x="41" y="19"/>
                  </a:lnTo>
                  <a:lnTo>
                    <a:pt x="59" y="29"/>
                  </a:lnTo>
                  <a:lnTo>
                    <a:pt x="49" y="13"/>
                  </a:lnTo>
                  <a:lnTo>
                    <a:pt x="75" y="30"/>
                  </a:lnTo>
                  <a:lnTo>
                    <a:pt x="57" y="6"/>
                  </a:lnTo>
                  <a:lnTo>
                    <a:pt x="36" y="0"/>
                  </a:lnTo>
                  <a:lnTo>
                    <a:pt x="15" y="1"/>
                  </a:lnTo>
                  <a:lnTo>
                    <a:pt x="4"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1510"/>
                                        </p:tgtEl>
                                        <p:attrNameLst>
                                          <p:attrName>style.visibility</p:attrName>
                                        </p:attrNameLst>
                                      </p:cBhvr>
                                      <p:to>
                                        <p:strVal val="visible"/>
                                      </p:to>
                                    </p:set>
                                    <p:animEffect transition="in" filter="wipe(left)">
                                      <p:cBhvr>
                                        <p:cTn id="7" dur="500"/>
                                        <p:tgtEl>
                                          <p:spTgt spid="215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1507"/>
                                        </p:tgtEl>
                                        <p:attrNameLst>
                                          <p:attrName>style.visibility</p:attrName>
                                        </p:attrNameLst>
                                      </p:cBhvr>
                                      <p:to>
                                        <p:strVal val="visible"/>
                                      </p:to>
                                    </p:set>
                                    <p:animEffect transition="in" filter="wipe(left)">
                                      <p:cBhvr>
                                        <p:cTn id="12" dur="500"/>
                                        <p:tgtEl>
                                          <p:spTgt spid="215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1508"/>
                                        </p:tgtEl>
                                        <p:attrNameLst>
                                          <p:attrName>style.visibility</p:attrName>
                                        </p:attrNameLst>
                                      </p:cBhvr>
                                      <p:to>
                                        <p:strVal val="visible"/>
                                      </p:to>
                                    </p:set>
                                    <p:animEffect transition="in" filter="wipe(left)">
                                      <p:cBhvr>
                                        <p:cTn id="17" dur="500"/>
                                        <p:tgtEl>
                                          <p:spTgt spid="2150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1509"/>
                                        </p:tgtEl>
                                        <p:attrNameLst>
                                          <p:attrName>style.visibility</p:attrName>
                                        </p:attrNameLst>
                                      </p:cBhvr>
                                      <p:to>
                                        <p:strVal val="visible"/>
                                      </p:to>
                                    </p:set>
                                    <p:animEffect transition="in" filter="wipe(left)">
                                      <p:cBhvr>
                                        <p:cTn id="22" dur="500"/>
                                        <p:tgtEl>
                                          <p:spTgt spid="2150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1511"/>
                                        </p:tgtEl>
                                        <p:attrNameLst>
                                          <p:attrName>style.visibility</p:attrName>
                                        </p:attrNameLst>
                                      </p:cBhvr>
                                      <p:to>
                                        <p:strVal val="visible"/>
                                      </p:to>
                                    </p:set>
                                    <p:animEffect transition="in" filter="wipe(left)">
                                      <p:cBhvr>
                                        <p:cTn id="27" dur="500"/>
                                        <p:tgtEl>
                                          <p:spTgt spid="2151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1513"/>
                                        </p:tgtEl>
                                        <p:attrNameLst>
                                          <p:attrName>style.visibility</p:attrName>
                                        </p:attrNameLst>
                                      </p:cBhvr>
                                      <p:to>
                                        <p:strVal val="visible"/>
                                      </p:to>
                                    </p:set>
                                    <p:animEffect transition="in" filter="wipe(left)">
                                      <p:cBhvr>
                                        <p:cTn id="32" dur="500"/>
                                        <p:tgtEl>
                                          <p:spTgt spid="215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507" grpId="0" autoUpdateAnimBg="0"/>
      <p:bldP spid="21508" grpId="0" autoUpdateAnimBg="0"/>
      <p:bldP spid="21509" grpId="0" autoUpdateAnimBg="0"/>
      <p:bldP spid="21510" grpId="0" autoUpdateAnimBg="0"/>
      <p:bldP spid="21511" grpId="0" autoUpdateAnimBg="0"/>
      <p:bldP spid="21513" grpId="0" autoUpdateAnimBg="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ext Box 5">
            <a:extLst>
              <a:ext uri="{FF2B5EF4-FFF2-40B4-BE49-F238E27FC236}">
                <a16:creationId xmlns:a16="http://schemas.microsoft.com/office/drawing/2014/main" id="{F70EB03D-DD37-4B07-B34C-537F13E89C61}"/>
              </a:ext>
            </a:extLst>
          </p:cNvPr>
          <p:cNvSpPr txBox="1">
            <a:spLocks noChangeArrowheads="1"/>
          </p:cNvSpPr>
          <p:nvPr/>
        </p:nvSpPr>
        <p:spPr bwMode="auto">
          <a:xfrm>
            <a:off x="223962" y="1794793"/>
            <a:ext cx="8763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3200" b="1" dirty="0">
                <a:latin typeface="Arial" panose="020B0604020202020204" pitchFamily="34" charset="0"/>
                <a:cs typeface="Arial" panose="020B0604020202020204" pitchFamily="34" charset="0"/>
              </a:rPr>
              <a:t>Epimisio:</a:t>
            </a:r>
            <a:r>
              <a:rPr lang="es-PR" altLang="es-PR" sz="3200" i="1" dirty="0">
                <a:latin typeface="Arial" panose="020B0604020202020204" pitchFamily="34" charset="0"/>
                <a:cs typeface="Arial" panose="020B0604020202020204" pitchFamily="34" charset="0"/>
              </a:rPr>
              <a:t> Tejido conectivo externo que recubre todo el músculo.</a:t>
            </a:r>
            <a:endParaRPr lang="en-US" altLang="es-PR" i="1" dirty="0">
              <a:latin typeface="Arial" panose="020B0604020202020204" pitchFamily="34" charset="0"/>
              <a:cs typeface="Arial" panose="020B0604020202020204" pitchFamily="34" charset="0"/>
            </a:endParaRPr>
          </a:p>
        </p:txBody>
      </p:sp>
      <p:sp>
        <p:nvSpPr>
          <p:cNvPr id="15363" name="Text Box 6">
            <a:extLst>
              <a:ext uri="{FF2B5EF4-FFF2-40B4-BE49-F238E27FC236}">
                <a16:creationId xmlns:a16="http://schemas.microsoft.com/office/drawing/2014/main" id="{ECFC6CF9-FBDE-4418-885F-10C3F9E501D1}"/>
              </a:ext>
            </a:extLst>
          </p:cNvPr>
          <p:cNvSpPr txBox="1">
            <a:spLocks noChangeArrowheads="1"/>
          </p:cNvSpPr>
          <p:nvPr/>
        </p:nvSpPr>
        <p:spPr bwMode="auto">
          <a:xfrm>
            <a:off x="243012" y="3074318"/>
            <a:ext cx="8382000" cy="1066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3200" b="1">
                <a:latin typeface="Arial" panose="020B0604020202020204" pitchFamily="34" charset="0"/>
                <a:cs typeface="Arial" panose="020B0604020202020204" pitchFamily="34" charset="0"/>
              </a:rPr>
              <a:t>Perimisio:</a:t>
            </a:r>
            <a:r>
              <a:rPr lang="es-PR" altLang="es-PR" sz="3200">
                <a:latin typeface="Arial" panose="020B0604020202020204" pitchFamily="34" charset="0"/>
                <a:cs typeface="Arial" panose="020B0604020202020204" pitchFamily="34" charset="0"/>
              </a:rPr>
              <a:t> </a:t>
            </a:r>
            <a:r>
              <a:rPr lang="es-PR" altLang="es-PR" sz="3200" i="1">
                <a:latin typeface="Arial" panose="020B0604020202020204" pitchFamily="34" charset="0"/>
                <a:cs typeface="Arial" panose="020B0604020202020204" pitchFamily="34" charset="0"/>
              </a:rPr>
              <a:t>Tejido conectivo intermedio que recubre los fascículos.</a:t>
            </a:r>
            <a:r>
              <a:rPr lang="en-US" altLang="es-PR" sz="3200" b="1" i="1">
                <a:latin typeface="Arial" panose="020B0604020202020204" pitchFamily="34" charset="0"/>
                <a:cs typeface="Arial" panose="020B0604020202020204" pitchFamily="34" charset="0"/>
              </a:rPr>
              <a:t>  </a:t>
            </a:r>
            <a:endParaRPr lang="en-US" altLang="es-PR" b="1" i="1">
              <a:latin typeface="Arial" panose="020B0604020202020204" pitchFamily="34" charset="0"/>
              <a:cs typeface="Arial" panose="020B0604020202020204" pitchFamily="34" charset="0"/>
            </a:endParaRPr>
          </a:p>
        </p:txBody>
      </p:sp>
      <p:sp>
        <p:nvSpPr>
          <p:cNvPr id="15364" name="Text Box 7">
            <a:extLst>
              <a:ext uri="{FF2B5EF4-FFF2-40B4-BE49-F238E27FC236}">
                <a16:creationId xmlns:a16="http://schemas.microsoft.com/office/drawing/2014/main" id="{7765B894-B172-417E-BAF8-F0C11A2A508E}"/>
              </a:ext>
            </a:extLst>
          </p:cNvPr>
          <p:cNvSpPr txBox="1">
            <a:spLocks noChangeArrowheads="1"/>
          </p:cNvSpPr>
          <p:nvPr/>
        </p:nvSpPr>
        <p:spPr bwMode="auto">
          <a:xfrm>
            <a:off x="179512" y="4395118"/>
            <a:ext cx="8382000" cy="1554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3200" b="1">
                <a:latin typeface="Arial" panose="020B0604020202020204" pitchFamily="34" charset="0"/>
                <a:cs typeface="Arial" panose="020B0604020202020204" pitchFamily="34" charset="0"/>
              </a:rPr>
              <a:t>Endomisio:</a:t>
            </a:r>
            <a:r>
              <a:rPr lang="es-PR" altLang="es-PR" sz="3200">
                <a:latin typeface="Arial" panose="020B0604020202020204" pitchFamily="34" charset="0"/>
                <a:cs typeface="Arial" panose="020B0604020202020204" pitchFamily="34" charset="0"/>
              </a:rPr>
              <a:t> </a:t>
            </a:r>
            <a:r>
              <a:rPr lang="es-PR" altLang="es-PR" sz="3200" i="1">
                <a:latin typeface="Arial" panose="020B0604020202020204" pitchFamily="34" charset="0"/>
                <a:cs typeface="Arial" panose="020B0604020202020204" pitchFamily="34" charset="0"/>
              </a:rPr>
              <a:t>Tejido conectivo interno que recubre las fibras o células musculoesqueletales.</a:t>
            </a:r>
            <a:endParaRPr lang="en-US" altLang="es-PR" i="1">
              <a:latin typeface="Arial" panose="020B0604020202020204" pitchFamily="34" charset="0"/>
              <a:cs typeface="Arial" panose="020B0604020202020204" pitchFamily="34" charset="0"/>
            </a:endParaRPr>
          </a:p>
        </p:txBody>
      </p:sp>
      <p:sp>
        <p:nvSpPr>
          <p:cNvPr id="2" name="Title 1">
            <a:extLst>
              <a:ext uri="{FF2B5EF4-FFF2-40B4-BE49-F238E27FC236}">
                <a16:creationId xmlns:a16="http://schemas.microsoft.com/office/drawing/2014/main" id="{B9D0B45F-BF49-4E87-AD8C-BC712A892120}"/>
              </a:ext>
            </a:extLst>
          </p:cNvPr>
          <p:cNvSpPr>
            <a:spLocks/>
          </p:cNvSpPr>
          <p:nvPr/>
        </p:nvSpPr>
        <p:spPr bwMode="auto">
          <a:xfrm>
            <a:off x="-129480" y="1082006"/>
            <a:ext cx="9144000"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lgn="l" eaLnBrk="0" hangingPunct="0">
              <a:defRPr sz="4000">
                <a:solidFill>
                  <a:schemeClr val="tx2"/>
                </a:solidFill>
                <a:latin typeface="Trebuchet MS" panose="020B0603020202020204" pitchFamily="34" charset="0"/>
              </a:defRPr>
            </a:lvl1pPr>
            <a:lvl2pPr algn="l" eaLnBrk="0" hangingPunct="0">
              <a:defRPr sz="4000">
                <a:solidFill>
                  <a:schemeClr val="tx2"/>
                </a:solidFill>
                <a:latin typeface="Trebuchet MS" panose="020B0603020202020204" pitchFamily="34" charset="0"/>
              </a:defRPr>
            </a:lvl2pPr>
            <a:lvl3pPr algn="l" eaLnBrk="0" hangingPunct="0">
              <a:defRPr sz="4000">
                <a:solidFill>
                  <a:schemeClr val="tx2"/>
                </a:solidFill>
                <a:latin typeface="Trebuchet MS" panose="020B0603020202020204" pitchFamily="34" charset="0"/>
              </a:defRPr>
            </a:lvl3pPr>
            <a:lvl4pPr algn="l" eaLnBrk="0" hangingPunct="0">
              <a:defRPr sz="4000">
                <a:solidFill>
                  <a:schemeClr val="tx2"/>
                </a:solidFill>
                <a:latin typeface="Trebuchet MS" panose="020B0603020202020204" pitchFamily="34" charset="0"/>
              </a:defRPr>
            </a:lvl4pPr>
            <a:lvl5pPr algn="l" eaLnBrk="0" hangingPunct="0">
              <a:defRPr sz="4000">
                <a:solidFill>
                  <a:schemeClr val="tx2"/>
                </a:solidFill>
                <a:latin typeface="Trebuchet MS" panose="020B0603020202020204" pitchFamily="34" charset="0"/>
              </a:defRPr>
            </a:lvl5pPr>
            <a:lvl6pPr marL="457200" eaLnBrk="0" fontAlgn="base" hangingPunct="0">
              <a:spcBef>
                <a:spcPct val="0"/>
              </a:spcBef>
              <a:spcAft>
                <a:spcPct val="0"/>
              </a:spcAft>
              <a:defRPr sz="4000">
                <a:solidFill>
                  <a:schemeClr val="tx2"/>
                </a:solidFill>
                <a:latin typeface="Trebuchet MS" panose="020B0603020202020204" pitchFamily="34" charset="0"/>
              </a:defRPr>
            </a:lvl6pPr>
            <a:lvl7pPr marL="914400" eaLnBrk="0" fontAlgn="base" hangingPunct="0">
              <a:spcBef>
                <a:spcPct val="0"/>
              </a:spcBef>
              <a:spcAft>
                <a:spcPct val="0"/>
              </a:spcAft>
              <a:defRPr sz="4000">
                <a:solidFill>
                  <a:schemeClr val="tx2"/>
                </a:solidFill>
                <a:latin typeface="Trebuchet MS" panose="020B0603020202020204" pitchFamily="34" charset="0"/>
              </a:defRPr>
            </a:lvl7pPr>
            <a:lvl8pPr marL="1371600" eaLnBrk="0" fontAlgn="base" hangingPunct="0">
              <a:spcBef>
                <a:spcPct val="0"/>
              </a:spcBef>
              <a:spcAft>
                <a:spcPct val="0"/>
              </a:spcAft>
              <a:defRPr sz="4000">
                <a:solidFill>
                  <a:schemeClr val="tx2"/>
                </a:solidFill>
                <a:latin typeface="Trebuchet MS" panose="020B0603020202020204" pitchFamily="34" charset="0"/>
              </a:defRPr>
            </a:lvl8pPr>
            <a:lvl9pPr marL="1828800" eaLnBrk="0" fontAlgn="base" hangingPunct="0">
              <a:spcBef>
                <a:spcPct val="0"/>
              </a:spcBef>
              <a:spcAft>
                <a:spcPct val="0"/>
              </a:spcAft>
              <a:defRPr sz="4000">
                <a:solidFill>
                  <a:schemeClr val="tx2"/>
                </a:solidFill>
                <a:latin typeface="Trebuchet MS" panose="020B0603020202020204" pitchFamily="34" charset="0"/>
              </a:defRPr>
            </a:lvl9pPr>
          </a:lstStyle>
          <a:p>
            <a:pPr algn="ctr">
              <a:lnSpc>
                <a:spcPct val="120000"/>
              </a:lnSpc>
              <a:defRPr/>
            </a:pPr>
            <a:r>
              <a:rPr lang="es-PR" altLang="es-PR" sz="3800" dirty="0">
                <a:solidFill>
                  <a:srgbClr val="484876"/>
                </a:solidFill>
                <a:effectLst>
                  <a:outerShdw blurRad="38100" dist="38100" dir="2700000" algn="tl">
                    <a:srgbClr val="C0C0C0"/>
                  </a:outerShdw>
                </a:effectLst>
                <a:latin typeface="Arial Black" panose="020B0A04020102020204" pitchFamily="34" charset="0"/>
                <a:cs typeface="Arial" panose="020B0604020202020204" pitchFamily="34" charset="0"/>
              </a:rPr>
              <a:t>TEJIDOS CONECTIVOS</a:t>
            </a:r>
            <a:endParaRPr lang="es-PR" altLang="es-PR" sz="3200" i="1" dirty="0">
              <a:solidFill>
                <a:srgbClr val="484876"/>
              </a:solidFill>
              <a:effectLst>
                <a:outerShdw blurRad="38100" dist="38100" dir="2700000" algn="tl">
                  <a:srgbClr val="C0C0C0"/>
                </a:outerShdw>
              </a:effectLst>
              <a:latin typeface="Arial Black" panose="020B0A04020102020204" pitchFamily="34" charset="0"/>
              <a:cs typeface="Arial" panose="020B0604020202020204" pitchFamily="34" charset="0"/>
            </a:endParaRP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7" name="Text Box 3">
            <a:extLst>
              <a:ext uri="{FF2B5EF4-FFF2-40B4-BE49-F238E27FC236}">
                <a16:creationId xmlns:a16="http://schemas.microsoft.com/office/drawing/2014/main" id="{747740D1-8E3C-4464-8576-6F51C4DDA643}"/>
              </a:ext>
            </a:extLst>
          </p:cNvPr>
          <p:cNvSpPr txBox="1">
            <a:spLocks noChangeArrowheads="1"/>
          </p:cNvSpPr>
          <p:nvPr/>
        </p:nvSpPr>
        <p:spPr bwMode="auto">
          <a:xfrm>
            <a:off x="323850" y="1517650"/>
            <a:ext cx="859155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Arial" panose="020B0604020202020204" pitchFamily="34" charset="0"/>
                <a:cs typeface="Arial" panose="020B0604020202020204" pitchFamily="34" charset="0"/>
              </a:rPr>
              <a:t>Reclutamiento:</a:t>
            </a:r>
            <a:r>
              <a:rPr lang="en-US" altLang="es-PR" sz="2400">
                <a:latin typeface="Arial" panose="020B0604020202020204" pitchFamily="34" charset="0"/>
                <a:cs typeface="Arial" panose="020B0604020202020204" pitchFamily="34" charset="0"/>
              </a:rPr>
              <a:t>  </a:t>
            </a:r>
            <a:r>
              <a:rPr lang="en-US" altLang="es-PR" sz="2400" i="1">
                <a:latin typeface="Arial" panose="020B0604020202020204" pitchFamily="34" charset="0"/>
                <a:cs typeface="Arial" panose="020B0604020202020204" pitchFamily="34" charset="0"/>
              </a:rPr>
              <a:t>No son activadas con facilidad por el sistema nervioso</a:t>
            </a:r>
          </a:p>
        </p:txBody>
      </p:sp>
      <p:sp>
        <p:nvSpPr>
          <p:cNvPr id="98308" name="Text Box 4">
            <a:extLst>
              <a:ext uri="{FF2B5EF4-FFF2-40B4-BE49-F238E27FC236}">
                <a16:creationId xmlns:a16="http://schemas.microsoft.com/office/drawing/2014/main" id="{EDC16F54-E280-43EA-BE32-39B271EBE82C}"/>
              </a:ext>
            </a:extLst>
          </p:cNvPr>
          <p:cNvSpPr txBox="1">
            <a:spLocks noChangeArrowheads="1"/>
          </p:cNvSpPr>
          <p:nvPr/>
        </p:nvSpPr>
        <p:spPr bwMode="auto">
          <a:xfrm>
            <a:off x="395288" y="2590800"/>
            <a:ext cx="8520112"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Arial" panose="020B0604020202020204" pitchFamily="34" charset="0"/>
                <a:cs typeface="Arial" panose="020B0604020202020204" pitchFamily="34" charset="0"/>
              </a:rPr>
              <a:t>Distribución cuerpo:</a:t>
            </a:r>
            <a:r>
              <a:rPr lang="en-US" altLang="es-PR" sz="2400">
                <a:latin typeface="Arial" panose="020B0604020202020204" pitchFamily="34" charset="0"/>
                <a:cs typeface="Arial" panose="020B0604020202020204" pitchFamily="34" charset="0"/>
              </a:rPr>
              <a:t>  22-24% formado por fibras FTb</a:t>
            </a:r>
          </a:p>
        </p:txBody>
      </p:sp>
      <p:sp>
        <p:nvSpPr>
          <p:cNvPr id="98310" name="Text Box 6">
            <a:extLst>
              <a:ext uri="{FF2B5EF4-FFF2-40B4-BE49-F238E27FC236}">
                <a16:creationId xmlns:a16="http://schemas.microsoft.com/office/drawing/2014/main" id="{708EF8E4-6F71-43CB-BD88-9BE28F9491B2}"/>
              </a:ext>
            </a:extLst>
          </p:cNvPr>
          <p:cNvSpPr txBox="1">
            <a:spLocks noChangeArrowheads="1"/>
          </p:cNvSpPr>
          <p:nvPr/>
        </p:nvSpPr>
        <p:spPr bwMode="auto">
          <a:xfrm>
            <a:off x="276225" y="587375"/>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Fast-Twitch (FT</a:t>
            </a:r>
            <a:r>
              <a:rPr lang="en-US" altLang="es-PR" sz="3400" b="1" baseline="-25000">
                <a:solidFill>
                  <a:schemeClr val="accent2"/>
                </a:solidFill>
                <a:latin typeface="Times New Roman" panose="02020603050405020304" pitchFamily="18" charset="0"/>
              </a:rPr>
              <a:t>b</a:t>
            </a:r>
            <a:r>
              <a:rPr lang="en-US" altLang="es-PR" sz="3400" b="1">
                <a:solidFill>
                  <a:schemeClr val="accent2"/>
                </a:solidFill>
                <a:latin typeface="Times New Roman" panose="02020603050405020304" pitchFamily="18" charset="0"/>
              </a:rPr>
              <a:t>) </a:t>
            </a:r>
          </a:p>
        </p:txBody>
      </p:sp>
      <p:grpSp>
        <p:nvGrpSpPr>
          <p:cNvPr id="125957" name="Group 13">
            <a:extLst>
              <a:ext uri="{FF2B5EF4-FFF2-40B4-BE49-F238E27FC236}">
                <a16:creationId xmlns:a16="http://schemas.microsoft.com/office/drawing/2014/main" id="{A7A25DC3-A01D-4945-9B49-6C596B60CC99}"/>
              </a:ext>
            </a:extLst>
          </p:cNvPr>
          <p:cNvGrpSpPr>
            <a:grpSpLocks noChangeAspect="1"/>
          </p:cNvGrpSpPr>
          <p:nvPr/>
        </p:nvGrpSpPr>
        <p:grpSpPr bwMode="auto">
          <a:xfrm>
            <a:off x="6389688" y="3149600"/>
            <a:ext cx="2305050" cy="3468688"/>
            <a:chOff x="4025" y="1984"/>
            <a:chExt cx="1452" cy="2185"/>
          </a:xfrm>
        </p:grpSpPr>
        <p:sp>
          <p:nvSpPr>
            <p:cNvPr id="125958" name="AutoShape 12">
              <a:extLst>
                <a:ext uri="{FF2B5EF4-FFF2-40B4-BE49-F238E27FC236}">
                  <a16:creationId xmlns:a16="http://schemas.microsoft.com/office/drawing/2014/main" id="{FDFA3A91-22AE-49E4-9C0D-057A2CE9577E}"/>
                </a:ext>
              </a:extLst>
            </p:cNvPr>
            <p:cNvSpPr>
              <a:spLocks noChangeAspect="1" noChangeArrowheads="1" noTextEdit="1"/>
            </p:cNvSpPr>
            <p:nvPr/>
          </p:nvSpPr>
          <p:spPr bwMode="auto">
            <a:xfrm>
              <a:off x="4025" y="1984"/>
              <a:ext cx="1452" cy="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5959" name="Freeform 14">
              <a:extLst>
                <a:ext uri="{FF2B5EF4-FFF2-40B4-BE49-F238E27FC236}">
                  <a16:creationId xmlns:a16="http://schemas.microsoft.com/office/drawing/2014/main" id="{02D91CD1-69A1-49A5-B9DE-5053076E712D}"/>
                </a:ext>
              </a:extLst>
            </p:cNvPr>
            <p:cNvSpPr>
              <a:spLocks/>
            </p:cNvSpPr>
            <p:nvPr/>
          </p:nvSpPr>
          <p:spPr bwMode="auto">
            <a:xfrm>
              <a:off x="4030" y="2004"/>
              <a:ext cx="542" cy="544"/>
            </a:xfrm>
            <a:custGeom>
              <a:avLst/>
              <a:gdLst>
                <a:gd name="T0" fmla="*/ 135 w 1085"/>
                <a:gd name="T1" fmla="*/ 272 h 1087"/>
                <a:gd name="T2" fmla="*/ 188 w 1085"/>
                <a:gd name="T3" fmla="*/ 262 h 1087"/>
                <a:gd name="T4" fmla="*/ 231 w 1085"/>
                <a:gd name="T5" fmla="*/ 232 h 1087"/>
                <a:gd name="T6" fmla="*/ 260 w 1085"/>
                <a:gd name="T7" fmla="*/ 189 h 1087"/>
                <a:gd name="T8" fmla="*/ 271 w 1085"/>
                <a:gd name="T9" fmla="*/ 136 h 1087"/>
                <a:gd name="T10" fmla="*/ 260 w 1085"/>
                <a:gd name="T11" fmla="*/ 84 h 1087"/>
                <a:gd name="T12" fmla="*/ 248 w 1085"/>
                <a:gd name="T13" fmla="*/ 61 h 1087"/>
                <a:gd name="T14" fmla="*/ 231 w 1085"/>
                <a:gd name="T15" fmla="*/ 40 h 1087"/>
                <a:gd name="T16" fmla="*/ 211 w 1085"/>
                <a:gd name="T17" fmla="*/ 24 h 1087"/>
                <a:gd name="T18" fmla="*/ 188 w 1085"/>
                <a:gd name="T19" fmla="*/ 11 h 1087"/>
                <a:gd name="T20" fmla="*/ 135 w 1085"/>
                <a:gd name="T21" fmla="*/ 0 h 1087"/>
                <a:gd name="T22" fmla="*/ 82 w 1085"/>
                <a:gd name="T23" fmla="*/ 11 h 1087"/>
                <a:gd name="T24" fmla="*/ 39 w 1085"/>
                <a:gd name="T25" fmla="*/ 40 h 1087"/>
                <a:gd name="T26" fmla="*/ 10 w 1085"/>
                <a:gd name="T27" fmla="*/ 84 h 1087"/>
                <a:gd name="T28" fmla="*/ 0 w 1085"/>
                <a:gd name="T29" fmla="*/ 136 h 1087"/>
                <a:gd name="T30" fmla="*/ 10 w 1085"/>
                <a:gd name="T31" fmla="*/ 189 h 1087"/>
                <a:gd name="T32" fmla="*/ 23 w 1085"/>
                <a:gd name="T33" fmla="*/ 212 h 1087"/>
                <a:gd name="T34" fmla="*/ 39 w 1085"/>
                <a:gd name="T35" fmla="*/ 232 h 1087"/>
                <a:gd name="T36" fmla="*/ 59 w 1085"/>
                <a:gd name="T37" fmla="*/ 249 h 1087"/>
                <a:gd name="T38" fmla="*/ 82 w 1085"/>
                <a:gd name="T39" fmla="*/ 262 h 1087"/>
                <a:gd name="T40" fmla="*/ 135 w 1085"/>
                <a:gd name="T41" fmla="*/ 272 h 1087"/>
                <a:gd name="T42" fmla="*/ 135 w 1085"/>
                <a:gd name="T43" fmla="*/ 272 h 108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085"/>
                <a:gd name="T67" fmla="*/ 0 h 1087"/>
                <a:gd name="T68" fmla="*/ 1085 w 1085"/>
                <a:gd name="T69" fmla="*/ 1087 h 108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085" h="1087">
                  <a:moveTo>
                    <a:pt x="541" y="1087"/>
                  </a:moveTo>
                  <a:lnTo>
                    <a:pt x="752" y="1045"/>
                  </a:lnTo>
                  <a:lnTo>
                    <a:pt x="925" y="928"/>
                  </a:lnTo>
                  <a:lnTo>
                    <a:pt x="1041" y="756"/>
                  </a:lnTo>
                  <a:lnTo>
                    <a:pt x="1085" y="544"/>
                  </a:lnTo>
                  <a:lnTo>
                    <a:pt x="1041" y="333"/>
                  </a:lnTo>
                  <a:lnTo>
                    <a:pt x="992" y="241"/>
                  </a:lnTo>
                  <a:lnTo>
                    <a:pt x="925" y="160"/>
                  </a:lnTo>
                  <a:lnTo>
                    <a:pt x="845" y="93"/>
                  </a:lnTo>
                  <a:lnTo>
                    <a:pt x="752" y="44"/>
                  </a:lnTo>
                  <a:lnTo>
                    <a:pt x="541" y="0"/>
                  </a:lnTo>
                  <a:lnTo>
                    <a:pt x="330" y="44"/>
                  </a:lnTo>
                  <a:lnTo>
                    <a:pt x="159" y="160"/>
                  </a:lnTo>
                  <a:lnTo>
                    <a:pt x="41" y="333"/>
                  </a:lnTo>
                  <a:lnTo>
                    <a:pt x="0" y="544"/>
                  </a:lnTo>
                  <a:lnTo>
                    <a:pt x="41" y="756"/>
                  </a:lnTo>
                  <a:lnTo>
                    <a:pt x="93" y="848"/>
                  </a:lnTo>
                  <a:lnTo>
                    <a:pt x="159" y="928"/>
                  </a:lnTo>
                  <a:lnTo>
                    <a:pt x="239" y="994"/>
                  </a:lnTo>
                  <a:lnTo>
                    <a:pt x="330" y="1045"/>
                  </a:lnTo>
                  <a:lnTo>
                    <a:pt x="541" y="1087"/>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0" name="Freeform 15">
              <a:extLst>
                <a:ext uri="{FF2B5EF4-FFF2-40B4-BE49-F238E27FC236}">
                  <a16:creationId xmlns:a16="http://schemas.microsoft.com/office/drawing/2014/main" id="{0599314E-9DB9-4A17-A4B5-8DFDEF62B790}"/>
                </a:ext>
              </a:extLst>
            </p:cNvPr>
            <p:cNvSpPr>
              <a:spLocks/>
            </p:cNvSpPr>
            <p:nvPr/>
          </p:nvSpPr>
          <p:spPr bwMode="auto">
            <a:xfrm>
              <a:off x="4689" y="3124"/>
              <a:ext cx="761" cy="1018"/>
            </a:xfrm>
            <a:custGeom>
              <a:avLst/>
              <a:gdLst>
                <a:gd name="T0" fmla="*/ 329 w 1523"/>
                <a:gd name="T1" fmla="*/ 71 h 2038"/>
                <a:gd name="T2" fmla="*/ 351 w 1523"/>
                <a:gd name="T3" fmla="*/ 82 h 2038"/>
                <a:gd name="T4" fmla="*/ 369 w 1523"/>
                <a:gd name="T5" fmla="*/ 98 h 2038"/>
                <a:gd name="T6" fmla="*/ 379 w 1523"/>
                <a:gd name="T7" fmla="*/ 121 h 2038"/>
                <a:gd name="T8" fmla="*/ 380 w 1523"/>
                <a:gd name="T9" fmla="*/ 140 h 2038"/>
                <a:gd name="T10" fmla="*/ 376 w 1523"/>
                <a:gd name="T11" fmla="*/ 164 h 2038"/>
                <a:gd name="T12" fmla="*/ 368 w 1523"/>
                <a:gd name="T13" fmla="*/ 186 h 2038"/>
                <a:gd name="T14" fmla="*/ 367 w 1523"/>
                <a:gd name="T15" fmla="*/ 216 h 2038"/>
                <a:gd name="T16" fmla="*/ 363 w 1523"/>
                <a:gd name="T17" fmla="*/ 236 h 2038"/>
                <a:gd name="T18" fmla="*/ 356 w 1523"/>
                <a:gd name="T19" fmla="*/ 257 h 2038"/>
                <a:gd name="T20" fmla="*/ 346 w 1523"/>
                <a:gd name="T21" fmla="*/ 277 h 2038"/>
                <a:gd name="T22" fmla="*/ 324 w 1523"/>
                <a:gd name="T23" fmla="*/ 297 h 2038"/>
                <a:gd name="T24" fmla="*/ 305 w 1523"/>
                <a:gd name="T25" fmla="*/ 307 h 2038"/>
                <a:gd name="T26" fmla="*/ 288 w 1523"/>
                <a:gd name="T27" fmla="*/ 312 h 2038"/>
                <a:gd name="T28" fmla="*/ 275 w 1523"/>
                <a:gd name="T29" fmla="*/ 332 h 2038"/>
                <a:gd name="T30" fmla="*/ 246 w 1523"/>
                <a:gd name="T31" fmla="*/ 362 h 2038"/>
                <a:gd name="T32" fmla="*/ 214 w 1523"/>
                <a:gd name="T33" fmla="*/ 384 h 2038"/>
                <a:gd name="T34" fmla="*/ 178 w 1523"/>
                <a:gd name="T35" fmla="*/ 398 h 2038"/>
                <a:gd name="T36" fmla="*/ 135 w 1523"/>
                <a:gd name="T37" fmla="*/ 411 h 2038"/>
                <a:gd name="T38" fmla="*/ 115 w 1523"/>
                <a:gd name="T39" fmla="*/ 421 h 2038"/>
                <a:gd name="T40" fmla="*/ 105 w 1523"/>
                <a:gd name="T41" fmla="*/ 458 h 2038"/>
                <a:gd name="T42" fmla="*/ 96 w 1523"/>
                <a:gd name="T43" fmla="*/ 479 h 2038"/>
                <a:gd name="T44" fmla="*/ 90 w 1523"/>
                <a:gd name="T45" fmla="*/ 485 h 2038"/>
                <a:gd name="T46" fmla="*/ 46 w 1523"/>
                <a:gd name="T47" fmla="*/ 509 h 2038"/>
                <a:gd name="T48" fmla="*/ 22 w 1523"/>
                <a:gd name="T49" fmla="*/ 509 h 2038"/>
                <a:gd name="T50" fmla="*/ 0 w 1523"/>
                <a:gd name="T51" fmla="*/ 507 h 2038"/>
                <a:gd name="T52" fmla="*/ 3 w 1523"/>
                <a:gd name="T53" fmla="*/ 373 h 2038"/>
                <a:gd name="T54" fmla="*/ 36 w 1523"/>
                <a:gd name="T55" fmla="*/ 364 h 2038"/>
                <a:gd name="T56" fmla="*/ 57 w 1523"/>
                <a:gd name="T57" fmla="*/ 353 h 2038"/>
                <a:gd name="T58" fmla="*/ 64 w 1523"/>
                <a:gd name="T59" fmla="*/ 342 h 2038"/>
                <a:gd name="T60" fmla="*/ 22 w 1523"/>
                <a:gd name="T61" fmla="*/ 322 h 2038"/>
                <a:gd name="T62" fmla="*/ 89 w 1523"/>
                <a:gd name="T63" fmla="*/ 137 h 2038"/>
                <a:gd name="T64" fmla="*/ 217 w 1523"/>
                <a:gd name="T65" fmla="*/ 0 h 2038"/>
                <a:gd name="T66" fmla="*/ 329 w 1523"/>
                <a:gd name="T67" fmla="*/ 71 h 2038"/>
                <a:gd name="T68" fmla="*/ 329 w 1523"/>
                <a:gd name="T69" fmla="*/ 71 h 20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23"/>
                <a:gd name="T106" fmla="*/ 0 h 2038"/>
                <a:gd name="T107" fmla="*/ 1523 w 1523"/>
                <a:gd name="T108" fmla="*/ 2038 h 20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23" h="2038">
                  <a:moveTo>
                    <a:pt x="1316" y="285"/>
                  </a:moveTo>
                  <a:lnTo>
                    <a:pt x="1405" y="331"/>
                  </a:lnTo>
                  <a:lnTo>
                    <a:pt x="1479" y="395"/>
                  </a:lnTo>
                  <a:lnTo>
                    <a:pt x="1519" y="485"/>
                  </a:lnTo>
                  <a:lnTo>
                    <a:pt x="1523" y="563"/>
                  </a:lnTo>
                  <a:lnTo>
                    <a:pt x="1504" y="658"/>
                  </a:lnTo>
                  <a:lnTo>
                    <a:pt x="1473" y="747"/>
                  </a:lnTo>
                  <a:lnTo>
                    <a:pt x="1470" y="865"/>
                  </a:lnTo>
                  <a:lnTo>
                    <a:pt x="1454" y="945"/>
                  </a:lnTo>
                  <a:lnTo>
                    <a:pt x="1424" y="1032"/>
                  </a:lnTo>
                  <a:lnTo>
                    <a:pt x="1384" y="1112"/>
                  </a:lnTo>
                  <a:lnTo>
                    <a:pt x="1297" y="1192"/>
                  </a:lnTo>
                  <a:lnTo>
                    <a:pt x="1223" y="1232"/>
                  </a:lnTo>
                  <a:lnTo>
                    <a:pt x="1152" y="1251"/>
                  </a:lnTo>
                  <a:lnTo>
                    <a:pt x="1103" y="1331"/>
                  </a:lnTo>
                  <a:lnTo>
                    <a:pt x="985" y="1449"/>
                  </a:lnTo>
                  <a:lnTo>
                    <a:pt x="856" y="1538"/>
                  </a:lnTo>
                  <a:lnTo>
                    <a:pt x="713" y="1593"/>
                  </a:lnTo>
                  <a:lnTo>
                    <a:pt x="540" y="1646"/>
                  </a:lnTo>
                  <a:lnTo>
                    <a:pt x="460" y="1686"/>
                  </a:lnTo>
                  <a:lnTo>
                    <a:pt x="420" y="1834"/>
                  </a:lnTo>
                  <a:lnTo>
                    <a:pt x="386" y="1918"/>
                  </a:lnTo>
                  <a:lnTo>
                    <a:pt x="362" y="1943"/>
                  </a:lnTo>
                  <a:lnTo>
                    <a:pt x="185" y="2038"/>
                  </a:lnTo>
                  <a:lnTo>
                    <a:pt x="90" y="2038"/>
                  </a:lnTo>
                  <a:lnTo>
                    <a:pt x="0" y="2032"/>
                  </a:lnTo>
                  <a:lnTo>
                    <a:pt x="12" y="1494"/>
                  </a:lnTo>
                  <a:lnTo>
                    <a:pt x="145" y="1458"/>
                  </a:lnTo>
                  <a:lnTo>
                    <a:pt x="229" y="1414"/>
                  </a:lnTo>
                  <a:lnTo>
                    <a:pt x="259" y="1371"/>
                  </a:lnTo>
                  <a:lnTo>
                    <a:pt x="90" y="1291"/>
                  </a:lnTo>
                  <a:lnTo>
                    <a:pt x="358" y="549"/>
                  </a:lnTo>
                  <a:lnTo>
                    <a:pt x="871" y="0"/>
                  </a:lnTo>
                  <a:lnTo>
                    <a:pt x="1316" y="285"/>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1" name="Freeform 16">
              <a:extLst>
                <a:ext uri="{FF2B5EF4-FFF2-40B4-BE49-F238E27FC236}">
                  <a16:creationId xmlns:a16="http://schemas.microsoft.com/office/drawing/2014/main" id="{AD73302E-4E1A-4FE9-BE3D-9100DC201DE2}"/>
                </a:ext>
              </a:extLst>
            </p:cNvPr>
            <p:cNvSpPr>
              <a:spLocks/>
            </p:cNvSpPr>
            <p:nvPr/>
          </p:nvSpPr>
          <p:spPr bwMode="auto">
            <a:xfrm>
              <a:off x="4361" y="2812"/>
              <a:ext cx="883" cy="1323"/>
            </a:xfrm>
            <a:custGeom>
              <a:avLst/>
              <a:gdLst>
                <a:gd name="T0" fmla="*/ 439 w 1765"/>
                <a:gd name="T1" fmla="*/ 124 h 2646"/>
                <a:gd name="T2" fmla="*/ 442 w 1765"/>
                <a:gd name="T3" fmla="*/ 143 h 2646"/>
                <a:gd name="T4" fmla="*/ 436 w 1765"/>
                <a:gd name="T5" fmla="*/ 152 h 2646"/>
                <a:gd name="T6" fmla="*/ 421 w 1765"/>
                <a:gd name="T7" fmla="*/ 171 h 2646"/>
                <a:gd name="T8" fmla="*/ 192 w 1765"/>
                <a:gd name="T9" fmla="*/ 481 h 2646"/>
                <a:gd name="T10" fmla="*/ 178 w 1765"/>
                <a:gd name="T11" fmla="*/ 479 h 2646"/>
                <a:gd name="T12" fmla="*/ 163 w 1765"/>
                <a:gd name="T13" fmla="*/ 473 h 2646"/>
                <a:gd name="T14" fmla="*/ 149 w 1765"/>
                <a:gd name="T15" fmla="*/ 466 h 2646"/>
                <a:gd name="T16" fmla="*/ 156 w 1765"/>
                <a:gd name="T17" fmla="*/ 492 h 2646"/>
                <a:gd name="T18" fmla="*/ 172 w 1765"/>
                <a:gd name="T19" fmla="*/ 514 h 2646"/>
                <a:gd name="T20" fmla="*/ 197 w 1765"/>
                <a:gd name="T21" fmla="*/ 537 h 2646"/>
                <a:gd name="T22" fmla="*/ 169 w 1765"/>
                <a:gd name="T23" fmla="*/ 662 h 2646"/>
                <a:gd name="T24" fmla="*/ 147 w 1765"/>
                <a:gd name="T25" fmla="*/ 657 h 2646"/>
                <a:gd name="T26" fmla="*/ 135 w 1765"/>
                <a:gd name="T27" fmla="*/ 644 h 2646"/>
                <a:gd name="T28" fmla="*/ 124 w 1765"/>
                <a:gd name="T29" fmla="*/ 644 h 2646"/>
                <a:gd name="T30" fmla="*/ 114 w 1765"/>
                <a:gd name="T31" fmla="*/ 639 h 2646"/>
                <a:gd name="T32" fmla="*/ 112 w 1765"/>
                <a:gd name="T33" fmla="*/ 629 h 2646"/>
                <a:gd name="T34" fmla="*/ 99 w 1765"/>
                <a:gd name="T35" fmla="*/ 591 h 2646"/>
                <a:gd name="T36" fmla="*/ 104 w 1765"/>
                <a:gd name="T37" fmla="*/ 565 h 2646"/>
                <a:gd name="T38" fmla="*/ 77 w 1765"/>
                <a:gd name="T39" fmla="*/ 542 h 2646"/>
                <a:gd name="T40" fmla="*/ 53 w 1765"/>
                <a:gd name="T41" fmla="*/ 517 h 2646"/>
                <a:gd name="T42" fmla="*/ 38 w 1765"/>
                <a:gd name="T43" fmla="*/ 494 h 2646"/>
                <a:gd name="T44" fmla="*/ 27 w 1765"/>
                <a:gd name="T45" fmla="*/ 464 h 2646"/>
                <a:gd name="T46" fmla="*/ 26 w 1765"/>
                <a:gd name="T47" fmla="*/ 437 h 2646"/>
                <a:gd name="T48" fmla="*/ 23 w 1765"/>
                <a:gd name="T49" fmla="*/ 421 h 2646"/>
                <a:gd name="T50" fmla="*/ 17 w 1765"/>
                <a:gd name="T51" fmla="*/ 406 h 2646"/>
                <a:gd name="T52" fmla="*/ 9 w 1765"/>
                <a:gd name="T53" fmla="*/ 386 h 2646"/>
                <a:gd name="T54" fmla="*/ 1 w 1765"/>
                <a:gd name="T55" fmla="*/ 360 h 2646"/>
                <a:gd name="T56" fmla="*/ 0 w 1765"/>
                <a:gd name="T57" fmla="*/ 337 h 2646"/>
                <a:gd name="T58" fmla="*/ 3 w 1765"/>
                <a:gd name="T59" fmla="*/ 315 h 2646"/>
                <a:gd name="T60" fmla="*/ 9 w 1765"/>
                <a:gd name="T61" fmla="*/ 286 h 2646"/>
                <a:gd name="T62" fmla="*/ 5 w 1765"/>
                <a:gd name="T63" fmla="*/ 197 h 2646"/>
                <a:gd name="T64" fmla="*/ 62 w 1765"/>
                <a:gd name="T65" fmla="*/ 115 h 2646"/>
                <a:gd name="T66" fmla="*/ 219 w 1765"/>
                <a:gd name="T67" fmla="*/ 85 h 2646"/>
                <a:gd name="T68" fmla="*/ 230 w 1765"/>
                <a:gd name="T69" fmla="*/ 64 h 2646"/>
                <a:gd name="T70" fmla="*/ 237 w 1765"/>
                <a:gd name="T71" fmla="*/ 26 h 2646"/>
                <a:gd name="T72" fmla="*/ 255 w 1765"/>
                <a:gd name="T73" fmla="*/ 0 h 2646"/>
                <a:gd name="T74" fmla="*/ 411 w 1765"/>
                <a:gd name="T75" fmla="*/ 10 h 2646"/>
                <a:gd name="T76" fmla="*/ 439 w 1765"/>
                <a:gd name="T77" fmla="*/ 124 h 2646"/>
                <a:gd name="T78" fmla="*/ 439 w 1765"/>
                <a:gd name="T79" fmla="*/ 124 h 26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65"/>
                <a:gd name="T121" fmla="*/ 0 h 2646"/>
                <a:gd name="T122" fmla="*/ 1765 w 1765"/>
                <a:gd name="T123" fmla="*/ 2646 h 26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65" h="2646">
                  <a:moveTo>
                    <a:pt x="1754" y="494"/>
                  </a:moveTo>
                  <a:lnTo>
                    <a:pt x="1765" y="572"/>
                  </a:lnTo>
                  <a:lnTo>
                    <a:pt x="1744" y="606"/>
                  </a:lnTo>
                  <a:lnTo>
                    <a:pt x="1682" y="682"/>
                  </a:lnTo>
                  <a:lnTo>
                    <a:pt x="766" y="1923"/>
                  </a:lnTo>
                  <a:lnTo>
                    <a:pt x="711" y="1914"/>
                  </a:lnTo>
                  <a:lnTo>
                    <a:pt x="652" y="1889"/>
                  </a:lnTo>
                  <a:lnTo>
                    <a:pt x="593" y="1864"/>
                  </a:lnTo>
                  <a:lnTo>
                    <a:pt x="621" y="1967"/>
                  </a:lnTo>
                  <a:lnTo>
                    <a:pt x="686" y="2056"/>
                  </a:lnTo>
                  <a:lnTo>
                    <a:pt x="785" y="2146"/>
                  </a:lnTo>
                  <a:lnTo>
                    <a:pt x="676" y="2646"/>
                  </a:lnTo>
                  <a:lnTo>
                    <a:pt x="587" y="2627"/>
                  </a:lnTo>
                  <a:lnTo>
                    <a:pt x="538" y="2575"/>
                  </a:lnTo>
                  <a:lnTo>
                    <a:pt x="494" y="2575"/>
                  </a:lnTo>
                  <a:lnTo>
                    <a:pt x="454" y="2556"/>
                  </a:lnTo>
                  <a:lnTo>
                    <a:pt x="445" y="2516"/>
                  </a:lnTo>
                  <a:lnTo>
                    <a:pt x="395" y="2364"/>
                  </a:lnTo>
                  <a:lnTo>
                    <a:pt x="414" y="2260"/>
                  </a:lnTo>
                  <a:lnTo>
                    <a:pt x="306" y="2165"/>
                  </a:lnTo>
                  <a:lnTo>
                    <a:pt x="211" y="2066"/>
                  </a:lnTo>
                  <a:lnTo>
                    <a:pt x="152" y="1973"/>
                  </a:lnTo>
                  <a:lnTo>
                    <a:pt x="108" y="1855"/>
                  </a:lnTo>
                  <a:lnTo>
                    <a:pt x="102" y="1745"/>
                  </a:lnTo>
                  <a:lnTo>
                    <a:pt x="89" y="1682"/>
                  </a:lnTo>
                  <a:lnTo>
                    <a:pt x="68" y="1621"/>
                  </a:lnTo>
                  <a:lnTo>
                    <a:pt x="34" y="1543"/>
                  </a:lnTo>
                  <a:lnTo>
                    <a:pt x="4" y="1439"/>
                  </a:lnTo>
                  <a:lnTo>
                    <a:pt x="0" y="1345"/>
                  </a:lnTo>
                  <a:lnTo>
                    <a:pt x="9" y="1260"/>
                  </a:lnTo>
                  <a:lnTo>
                    <a:pt x="34" y="1142"/>
                  </a:lnTo>
                  <a:lnTo>
                    <a:pt x="19" y="785"/>
                  </a:lnTo>
                  <a:lnTo>
                    <a:pt x="247" y="460"/>
                  </a:lnTo>
                  <a:lnTo>
                    <a:pt x="874" y="340"/>
                  </a:lnTo>
                  <a:lnTo>
                    <a:pt x="918" y="256"/>
                  </a:lnTo>
                  <a:lnTo>
                    <a:pt x="948" y="102"/>
                  </a:lnTo>
                  <a:lnTo>
                    <a:pt x="1017" y="0"/>
                  </a:lnTo>
                  <a:lnTo>
                    <a:pt x="1644" y="38"/>
                  </a:lnTo>
                  <a:lnTo>
                    <a:pt x="1754" y="494"/>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2" name="Freeform 17">
              <a:extLst>
                <a:ext uri="{FF2B5EF4-FFF2-40B4-BE49-F238E27FC236}">
                  <a16:creationId xmlns:a16="http://schemas.microsoft.com/office/drawing/2014/main" id="{A77421DB-3643-41FF-AE15-629045E23309}"/>
                </a:ext>
              </a:extLst>
            </p:cNvPr>
            <p:cNvSpPr>
              <a:spLocks/>
            </p:cNvSpPr>
            <p:nvPr/>
          </p:nvSpPr>
          <p:spPr bwMode="auto">
            <a:xfrm>
              <a:off x="4623" y="2123"/>
              <a:ext cx="481" cy="582"/>
            </a:xfrm>
            <a:custGeom>
              <a:avLst/>
              <a:gdLst>
                <a:gd name="T0" fmla="*/ 4 w 964"/>
                <a:gd name="T1" fmla="*/ 90 h 1165"/>
                <a:gd name="T2" fmla="*/ 15 w 964"/>
                <a:gd name="T3" fmla="*/ 90 h 1165"/>
                <a:gd name="T4" fmla="*/ 30 w 964"/>
                <a:gd name="T5" fmla="*/ 77 h 1165"/>
                <a:gd name="T6" fmla="*/ 59 w 964"/>
                <a:gd name="T7" fmla="*/ 70 h 1165"/>
                <a:gd name="T8" fmla="*/ 63 w 964"/>
                <a:gd name="T9" fmla="*/ 30 h 1165"/>
                <a:gd name="T10" fmla="*/ 75 w 964"/>
                <a:gd name="T11" fmla="*/ 12 h 1165"/>
                <a:gd name="T12" fmla="*/ 87 w 964"/>
                <a:gd name="T13" fmla="*/ 1 h 1165"/>
                <a:gd name="T14" fmla="*/ 101 w 964"/>
                <a:gd name="T15" fmla="*/ 0 h 1165"/>
                <a:gd name="T16" fmla="*/ 120 w 964"/>
                <a:gd name="T17" fmla="*/ 3 h 1165"/>
                <a:gd name="T18" fmla="*/ 130 w 964"/>
                <a:gd name="T19" fmla="*/ 10 h 1165"/>
                <a:gd name="T20" fmla="*/ 136 w 964"/>
                <a:gd name="T21" fmla="*/ 19 h 1165"/>
                <a:gd name="T22" fmla="*/ 136 w 964"/>
                <a:gd name="T23" fmla="*/ 28 h 1165"/>
                <a:gd name="T24" fmla="*/ 135 w 964"/>
                <a:gd name="T25" fmla="*/ 51 h 1165"/>
                <a:gd name="T26" fmla="*/ 137 w 964"/>
                <a:gd name="T27" fmla="*/ 64 h 1165"/>
                <a:gd name="T28" fmla="*/ 143 w 964"/>
                <a:gd name="T29" fmla="*/ 75 h 1165"/>
                <a:gd name="T30" fmla="*/ 157 w 964"/>
                <a:gd name="T31" fmla="*/ 88 h 1165"/>
                <a:gd name="T32" fmla="*/ 164 w 964"/>
                <a:gd name="T33" fmla="*/ 96 h 1165"/>
                <a:gd name="T34" fmla="*/ 168 w 964"/>
                <a:gd name="T35" fmla="*/ 120 h 1165"/>
                <a:gd name="T36" fmla="*/ 172 w 964"/>
                <a:gd name="T37" fmla="*/ 137 h 1165"/>
                <a:gd name="T38" fmla="*/ 200 w 964"/>
                <a:gd name="T39" fmla="*/ 185 h 1165"/>
                <a:gd name="T40" fmla="*/ 223 w 964"/>
                <a:gd name="T41" fmla="*/ 228 h 1165"/>
                <a:gd name="T42" fmla="*/ 234 w 964"/>
                <a:gd name="T43" fmla="*/ 252 h 1165"/>
                <a:gd name="T44" fmla="*/ 239 w 964"/>
                <a:gd name="T45" fmla="*/ 274 h 1165"/>
                <a:gd name="T46" fmla="*/ 240 w 964"/>
                <a:gd name="T47" fmla="*/ 291 h 1165"/>
                <a:gd name="T48" fmla="*/ 120 w 964"/>
                <a:gd name="T49" fmla="*/ 285 h 1165"/>
                <a:gd name="T50" fmla="*/ 122 w 964"/>
                <a:gd name="T51" fmla="*/ 238 h 1165"/>
                <a:gd name="T52" fmla="*/ 121 w 964"/>
                <a:gd name="T53" fmla="*/ 206 h 1165"/>
                <a:gd name="T54" fmla="*/ 118 w 964"/>
                <a:gd name="T55" fmla="*/ 189 h 1165"/>
                <a:gd name="T56" fmla="*/ 113 w 964"/>
                <a:gd name="T57" fmla="*/ 173 h 1165"/>
                <a:gd name="T58" fmla="*/ 101 w 964"/>
                <a:gd name="T59" fmla="*/ 153 h 1165"/>
                <a:gd name="T60" fmla="*/ 85 w 964"/>
                <a:gd name="T61" fmla="*/ 142 h 1165"/>
                <a:gd name="T62" fmla="*/ 70 w 964"/>
                <a:gd name="T63" fmla="*/ 137 h 1165"/>
                <a:gd name="T64" fmla="*/ 52 w 964"/>
                <a:gd name="T65" fmla="*/ 134 h 1165"/>
                <a:gd name="T66" fmla="*/ 33 w 964"/>
                <a:gd name="T67" fmla="*/ 127 h 1165"/>
                <a:gd name="T68" fmla="*/ 20 w 964"/>
                <a:gd name="T69" fmla="*/ 120 h 1165"/>
                <a:gd name="T70" fmla="*/ 9 w 964"/>
                <a:gd name="T71" fmla="*/ 109 h 1165"/>
                <a:gd name="T72" fmla="*/ 0 w 964"/>
                <a:gd name="T73" fmla="*/ 101 h 1165"/>
                <a:gd name="T74" fmla="*/ 4 w 964"/>
                <a:gd name="T75" fmla="*/ 90 h 1165"/>
                <a:gd name="T76" fmla="*/ 4 w 964"/>
                <a:gd name="T77" fmla="*/ 90 h 116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64"/>
                <a:gd name="T118" fmla="*/ 0 h 1165"/>
                <a:gd name="T119" fmla="*/ 964 w 964"/>
                <a:gd name="T120" fmla="*/ 1165 h 116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64" h="1165">
                  <a:moveTo>
                    <a:pt x="16" y="361"/>
                  </a:moveTo>
                  <a:lnTo>
                    <a:pt x="63" y="361"/>
                  </a:lnTo>
                  <a:lnTo>
                    <a:pt x="120" y="311"/>
                  </a:lnTo>
                  <a:lnTo>
                    <a:pt x="238" y="281"/>
                  </a:lnTo>
                  <a:lnTo>
                    <a:pt x="255" y="123"/>
                  </a:lnTo>
                  <a:lnTo>
                    <a:pt x="301" y="49"/>
                  </a:lnTo>
                  <a:lnTo>
                    <a:pt x="350" y="7"/>
                  </a:lnTo>
                  <a:lnTo>
                    <a:pt x="407" y="0"/>
                  </a:lnTo>
                  <a:lnTo>
                    <a:pt x="481" y="15"/>
                  </a:lnTo>
                  <a:lnTo>
                    <a:pt x="523" y="43"/>
                  </a:lnTo>
                  <a:lnTo>
                    <a:pt x="546" y="77"/>
                  </a:lnTo>
                  <a:lnTo>
                    <a:pt x="546" y="115"/>
                  </a:lnTo>
                  <a:lnTo>
                    <a:pt x="542" y="207"/>
                  </a:lnTo>
                  <a:lnTo>
                    <a:pt x="550" y="256"/>
                  </a:lnTo>
                  <a:lnTo>
                    <a:pt x="576" y="302"/>
                  </a:lnTo>
                  <a:lnTo>
                    <a:pt x="630" y="353"/>
                  </a:lnTo>
                  <a:lnTo>
                    <a:pt x="660" y="387"/>
                  </a:lnTo>
                  <a:lnTo>
                    <a:pt x="675" y="482"/>
                  </a:lnTo>
                  <a:lnTo>
                    <a:pt x="692" y="549"/>
                  </a:lnTo>
                  <a:lnTo>
                    <a:pt x="802" y="743"/>
                  </a:lnTo>
                  <a:lnTo>
                    <a:pt x="896" y="912"/>
                  </a:lnTo>
                  <a:lnTo>
                    <a:pt x="937" y="1009"/>
                  </a:lnTo>
                  <a:lnTo>
                    <a:pt x="960" y="1096"/>
                  </a:lnTo>
                  <a:lnTo>
                    <a:pt x="964" y="1165"/>
                  </a:lnTo>
                  <a:lnTo>
                    <a:pt x="481" y="1142"/>
                  </a:lnTo>
                  <a:lnTo>
                    <a:pt x="489" y="954"/>
                  </a:lnTo>
                  <a:lnTo>
                    <a:pt x="485" y="824"/>
                  </a:lnTo>
                  <a:lnTo>
                    <a:pt x="474" y="758"/>
                  </a:lnTo>
                  <a:lnTo>
                    <a:pt x="453" y="693"/>
                  </a:lnTo>
                  <a:lnTo>
                    <a:pt x="407" y="613"/>
                  </a:lnTo>
                  <a:lnTo>
                    <a:pt x="343" y="568"/>
                  </a:lnTo>
                  <a:lnTo>
                    <a:pt x="282" y="549"/>
                  </a:lnTo>
                  <a:lnTo>
                    <a:pt x="211" y="536"/>
                  </a:lnTo>
                  <a:lnTo>
                    <a:pt x="132" y="509"/>
                  </a:lnTo>
                  <a:lnTo>
                    <a:pt x="82" y="482"/>
                  </a:lnTo>
                  <a:lnTo>
                    <a:pt x="37" y="437"/>
                  </a:lnTo>
                  <a:lnTo>
                    <a:pt x="0" y="406"/>
                  </a:lnTo>
                  <a:lnTo>
                    <a:pt x="16" y="361"/>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3" name="Freeform 18">
              <a:extLst>
                <a:ext uri="{FF2B5EF4-FFF2-40B4-BE49-F238E27FC236}">
                  <a16:creationId xmlns:a16="http://schemas.microsoft.com/office/drawing/2014/main" id="{BC0ECF74-C2E4-4367-8502-EA6EF074CF7D}"/>
                </a:ext>
              </a:extLst>
            </p:cNvPr>
            <p:cNvSpPr>
              <a:spLocks/>
            </p:cNvSpPr>
            <p:nvPr/>
          </p:nvSpPr>
          <p:spPr bwMode="auto">
            <a:xfrm>
              <a:off x="4285" y="2391"/>
              <a:ext cx="334" cy="790"/>
            </a:xfrm>
            <a:custGeom>
              <a:avLst/>
              <a:gdLst>
                <a:gd name="T0" fmla="*/ 127 w 667"/>
                <a:gd name="T1" fmla="*/ 0 h 1579"/>
                <a:gd name="T2" fmla="*/ 135 w 667"/>
                <a:gd name="T3" fmla="*/ 29 h 1579"/>
                <a:gd name="T4" fmla="*/ 139 w 667"/>
                <a:gd name="T5" fmla="*/ 60 h 1579"/>
                <a:gd name="T6" fmla="*/ 139 w 667"/>
                <a:gd name="T7" fmla="*/ 75 h 1579"/>
                <a:gd name="T8" fmla="*/ 136 w 667"/>
                <a:gd name="T9" fmla="*/ 92 h 1579"/>
                <a:gd name="T10" fmla="*/ 128 w 667"/>
                <a:gd name="T11" fmla="*/ 111 h 1579"/>
                <a:gd name="T12" fmla="*/ 118 w 667"/>
                <a:gd name="T13" fmla="*/ 132 h 1579"/>
                <a:gd name="T14" fmla="*/ 115 w 667"/>
                <a:gd name="T15" fmla="*/ 143 h 1579"/>
                <a:gd name="T16" fmla="*/ 115 w 667"/>
                <a:gd name="T17" fmla="*/ 151 h 1579"/>
                <a:gd name="T18" fmla="*/ 117 w 667"/>
                <a:gd name="T19" fmla="*/ 165 h 1579"/>
                <a:gd name="T20" fmla="*/ 123 w 667"/>
                <a:gd name="T21" fmla="*/ 182 h 1579"/>
                <a:gd name="T22" fmla="*/ 136 w 667"/>
                <a:gd name="T23" fmla="*/ 207 h 1579"/>
                <a:gd name="T24" fmla="*/ 147 w 667"/>
                <a:gd name="T25" fmla="*/ 231 h 1579"/>
                <a:gd name="T26" fmla="*/ 158 w 667"/>
                <a:gd name="T27" fmla="*/ 259 h 1579"/>
                <a:gd name="T28" fmla="*/ 167 w 667"/>
                <a:gd name="T29" fmla="*/ 290 h 1579"/>
                <a:gd name="T30" fmla="*/ 18 w 667"/>
                <a:gd name="T31" fmla="*/ 395 h 1579"/>
                <a:gd name="T32" fmla="*/ 16 w 667"/>
                <a:gd name="T33" fmla="*/ 377 h 1579"/>
                <a:gd name="T34" fmla="*/ 17 w 667"/>
                <a:gd name="T35" fmla="*/ 357 h 1579"/>
                <a:gd name="T36" fmla="*/ 21 w 667"/>
                <a:gd name="T37" fmla="*/ 331 h 1579"/>
                <a:gd name="T38" fmla="*/ 25 w 667"/>
                <a:gd name="T39" fmla="*/ 303 h 1579"/>
                <a:gd name="T40" fmla="*/ 24 w 667"/>
                <a:gd name="T41" fmla="*/ 287 h 1579"/>
                <a:gd name="T42" fmla="*/ 16 w 667"/>
                <a:gd name="T43" fmla="*/ 248 h 1579"/>
                <a:gd name="T44" fmla="*/ 10 w 667"/>
                <a:gd name="T45" fmla="*/ 222 h 1579"/>
                <a:gd name="T46" fmla="*/ 8 w 667"/>
                <a:gd name="T47" fmla="*/ 190 h 1579"/>
                <a:gd name="T48" fmla="*/ 8 w 667"/>
                <a:gd name="T49" fmla="*/ 164 h 1579"/>
                <a:gd name="T50" fmla="*/ 2 w 667"/>
                <a:gd name="T51" fmla="*/ 139 h 1579"/>
                <a:gd name="T52" fmla="*/ 0 w 667"/>
                <a:gd name="T53" fmla="*/ 118 h 1579"/>
                <a:gd name="T54" fmla="*/ 4 w 667"/>
                <a:gd name="T55" fmla="*/ 98 h 1579"/>
                <a:gd name="T56" fmla="*/ 9 w 667"/>
                <a:gd name="T57" fmla="*/ 77 h 1579"/>
                <a:gd name="T58" fmla="*/ 45 w 667"/>
                <a:gd name="T59" fmla="*/ 70 h 1579"/>
                <a:gd name="T60" fmla="*/ 84 w 667"/>
                <a:gd name="T61" fmla="*/ 50 h 1579"/>
                <a:gd name="T62" fmla="*/ 112 w 667"/>
                <a:gd name="T63" fmla="*/ 24 h 1579"/>
                <a:gd name="T64" fmla="*/ 127 w 667"/>
                <a:gd name="T65" fmla="*/ 0 h 1579"/>
                <a:gd name="T66" fmla="*/ 127 w 667"/>
                <a:gd name="T67" fmla="*/ 0 h 157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67"/>
                <a:gd name="T103" fmla="*/ 0 h 1579"/>
                <a:gd name="T104" fmla="*/ 667 w 667"/>
                <a:gd name="T105" fmla="*/ 1579 h 157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67" h="1579">
                  <a:moveTo>
                    <a:pt x="507" y="0"/>
                  </a:moveTo>
                  <a:lnTo>
                    <a:pt x="538" y="116"/>
                  </a:lnTo>
                  <a:lnTo>
                    <a:pt x="553" y="237"/>
                  </a:lnTo>
                  <a:lnTo>
                    <a:pt x="553" y="300"/>
                  </a:lnTo>
                  <a:lnTo>
                    <a:pt x="541" y="368"/>
                  </a:lnTo>
                  <a:lnTo>
                    <a:pt x="511" y="444"/>
                  </a:lnTo>
                  <a:lnTo>
                    <a:pt x="471" y="526"/>
                  </a:lnTo>
                  <a:lnTo>
                    <a:pt x="460" y="572"/>
                  </a:lnTo>
                  <a:lnTo>
                    <a:pt x="460" y="602"/>
                  </a:lnTo>
                  <a:lnTo>
                    <a:pt x="467" y="659"/>
                  </a:lnTo>
                  <a:lnTo>
                    <a:pt x="492" y="728"/>
                  </a:lnTo>
                  <a:lnTo>
                    <a:pt x="541" y="825"/>
                  </a:lnTo>
                  <a:lnTo>
                    <a:pt x="587" y="923"/>
                  </a:lnTo>
                  <a:lnTo>
                    <a:pt x="629" y="1036"/>
                  </a:lnTo>
                  <a:lnTo>
                    <a:pt x="667" y="1157"/>
                  </a:lnTo>
                  <a:lnTo>
                    <a:pt x="72" y="1579"/>
                  </a:lnTo>
                  <a:lnTo>
                    <a:pt x="64" y="1507"/>
                  </a:lnTo>
                  <a:lnTo>
                    <a:pt x="68" y="1425"/>
                  </a:lnTo>
                  <a:lnTo>
                    <a:pt x="81" y="1323"/>
                  </a:lnTo>
                  <a:lnTo>
                    <a:pt x="100" y="1210"/>
                  </a:lnTo>
                  <a:lnTo>
                    <a:pt x="93" y="1146"/>
                  </a:lnTo>
                  <a:lnTo>
                    <a:pt x="61" y="990"/>
                  </a:lnTo>
                  <a:lnTo>
                    <a:pt x="38" y="885"/>
                  </a:lnTo>
                  <a:lnTo>
                    <a:pt x="30" y="760"/>
                  </a:lnTo>
                  <a:lnTo>
                    <a:pt x="30" y="655"/>
                  </a:lnTo>
                  <a:lnTo>
                    <a:pt x="7" y="553"/>
                  </a:lnTo>
                  <a:lnTo>
                    <a:pt x="0" y="471"/>
                  </a:lnTo>
                  <a:lnTo>
                    <a:pt x="15" y="391"/>
                  </a:lnTo>
                  <a:lnTo>
                    <a:pt x="34" y="307"/>
                  </a:lnTo>
                  <a:lnTo>
                    <a:pt x="180" y="277"/>
                  </a:lnTo>
                  <a:lnTo>
                    <a:pt x="334" y="199"/>
                  </a:lnTo>
                  <a:lnTo>
                    <a:pt x="448" y="93"/>
                  </a:lnTo>
                  <a:lnTo>
                    <a:pt x="507" y="0"/>
                  </a:lnTo>
                  <a:close/>
                </a:path>
              </a:pathLst>
            </a:custGeom>
            <a:solidFill>
              <a:srgbClr val="FF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4" name="Freeform 19">
              <a:extLst>
                <a:ext uri="{FF2B5EF4-FFF2-40B4-BE49-F238E27FC236}">
                  <a16:creationId xmlns:a16="http://schemas.microsoft.com/office/drawing/2014/main" id="{64970146-5A33-473F-BE75-6013FBFC2BBA}"/>
                </a:ext>
              </a:extLst>
            </p:cNvPr>
            <p:cNvSpPr>
              <a:spLocks/>
            </p:cNvSpPr>
            <p:nvPr/>
          </p:nvSpPr>
          <p:spPr bwMode="auto">
            <a:xfrm>
              <a:off x="4304" y="2967"/>
              <a:ext cx="495" cy="476"/>
            </a:xfrm>
            <a:custGeom>
              <a:avLst/>
              <a:gdLst>
                <a:gd name="T0" fmla="*/ 248 w 990"/>
                <a:gd name="T1" fmla="*/ 7 h 953"/>
                <a:gd name="T2" fmla="*/ 238 w 990"/>
                <a:gd name="T3" fmla="*/ 2 h 953"/>
                <a:gd name="T4" fmla="*/ 227 w 990"/>
                <a:gd name="T5" fmla="*/ 0 h 953"/>
                <a:gd name="T6" fmla="*/ 218 w 990"/>
                <a:gd name="T7" fmla="*/ 0 h 953"/>
                <a:gd name="T8" fmla="*/ 205 w 990"/>
                <a:gd name="T9" fmla="*/ 0 h 953"/>
                <a:gd name="T10" fmla="*/ 191 w 990"/>
                <a:gd name="T11" fmla="*/ 1 h 953"/>
                <a:gd name="T12" fmla="*/ 169 w 990"/>
                <a:gd name="T13" fmla="*/ 1 h 953"/>
                <a:gd name="T14" fmla="*/ 149 w 990"/>
                <a:gd name="T15" fmla="*/ 1 h 953"/>
                <a:gd name="T16" fmla="*/ 130 w 990"/>
                <a:gd name="T17" fmla="*/ 3 h 953"/>
                <a:gd name="T18" fmla="*/ 105 w 990"/>
                <a:gd name="T19" fmla="*/ 8 h 953"/>
                <a:gd name="T20" fmla="*/ 88 w 990"/>
                <a:gd name="T21" fmla="*/ 15 h 953"/>
                <a:gd name="T22" fmla="*/ 71 w 990"/>
                <a:gd name="T23" fmla="*/ 25 h 953"/>
                <a:gd name="T24" fmla="*/ 46 w 990"/>
                <a:gd name="T25" fmla="*/ 44 h 953"/>
                <a:gd name="T26" fmla="*/ 32 w 990"/>
                <a:gd name="T27" fmla="*/ 62 h 953"/>
                <a:gd name="T28" fmla="*/ 20 w 990"/>
                <a:gd name="T29" fmla="*/ 78 h 953"/>
                <a:gd name="T30" fmla="*/ 9 w 990"/>
                <a:gd name="T31" fmla="*/ 102 h 953"/>
                <a:gd name="T32" fmla="*/ 4 w 990"/>
                <a:gd name="T33" fmla="*/ 117 h 953"/>
                <a:gd name="T34" fmla="*/ 0 w 990"/>
                <a:gd name="T35" fmla="*/ 138 h 953"/>
                <a:gd name="T36" fmla="*/ 0 w 990"/>
                <a:gd name="T37" fmla="*/ 158 h 953"/>
                <a:gd name="T38" fmla="*/ 3 w 990"/>
                <a:gd name="T39" fmla="*/ 175 h 953"/>
                <a:gd name="T40" fmla="*/ 8 w 990"/>
                <a:gd name="T41" fmla="*/ 192 h 953"/>
                <a:gd name="T42" fmla="*/ 16 w 990"/>
                <a:gd name="T43" fmla="*/ 208 h 953"/>
                <a:gd name="T44" fmla="*/ 25 w 990"/>
                <a:gd name="T45" fmla="*/ 222 h 953"/>
                <a:gd name="T46" fmla="*/ 30 w 990"/>
                <a:gd name="T47" fmla="*/ 238 h 953"/>
                <a:gd name="T48" fmla="*/ 40 w 990"/>
                <a:gd name="T49" fmla="*/ 207 h 953"/>
                <a:gd name="T50" fmla="*/ 49 w 990"/>
                <a:gd name="T51" fmla="*/ 187 h 953"/>
                <a:gd name="T52" fmla="*/ 48 w 990"/>
                <a:gd name="T53" fmla="*/ 162 h 953"/>
                <a:gd name="T54" fmla="*/ 50 w 990"/>
                <a:gd name="T55" fmla="*/ 143 h 953"/>
                <a:gd name="T56" fmla="*/ 54 w 990"/>
                <a:gd name="T57" fmla="*/ 123 h 953"/>
                <a:gd name="T58" fmla="*/ 65 w 990"/>
                <a:gd name="T59" fmla="*/ 104 h 953"/>
                <a:gd name="T60" fmla="*/ 77 w 990"/>
                <a:gd name="T61" fmla="*/ 88 h 953"/>
                <a:gd name="T62" fmla="*/ 99 w 990"/>
                <a:gd name="T63" fmla="*/ 75 h 953"/>
                <a:gd name="T64" fmla="*/ 123 w 990"/>
                <a:gd name="T65" fmla="*/ 67 h 953"/>
                <a:gd name="T66" fmla="*/ 146 w 990"/>
                <a:gd name="T67" fmla="*/ 65 h 953"/>
                <a:gd name="T68" fmla="*/ 172 w 990"/>
                <a:gd name="T69" fmla="*/ 55 h 953"/>
                <a:gd name="T70" fmla="*/ 193 w 990"/>
                <a:gd name="T71" fmla="*/ 50 h 953"/>
                <a:gd name="T72" fmla="*/ 216 w 990"/>
                <a:gd name="T73" fmla="*/ 48 h 953"/>
                <a:gd name="T74" fmla="*/ 243 w 990"/>
                <a:gd name="T75" fmla="*/ 47 h 953"/>
                <a:gd name="T76" fmla="*/ 243 w 990"/>
                <a:gd name="T77" fmla="*/ 29 h 953"/>
                <a:gd name="T78" fmla="*/ 245 w 990"/>
                <a:gd name="T79" fmla="*/ 16 h 953"/>
                <a:gd name="T80" fmla="*/ 248 w 990"/>
                <a:gd name="T81" fmla="*/ 7 h 953"/>
                <a:gd name="T82" fmla="*/ 248 w 990"/>
                <a:gd name="T83" fmla="*/ 7 h 9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0"/>
                <a:gd name="T127" fmla="*/ 0 h 953"/>
                <a:gd name="T128" fmla="*/ 990 w 990"/>
                <a:gd name="T129" fmla="*/ 953 h 9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0" h="953">
                  <a:moveTo>
                    <a:pt x="990" y="29"/>
                  </a:moveTo>
                  <a:lnTo>
                    <a:pt x="950" y="10"/>
                  </a:lnTo>
                  <a:lnTo>
                    <a:pt x="906" y="2"/>
                  </a:lnTo>
                  <a:lnTo>
                    <a:pt x="872" y="0"/>
                  </a:lnTo>
                  <a:lnTo>
                    <a:pt x="817" y="2"/>
                  </a:lnTo>
                  <a:lnTo>
                    <a:pt x="764" y="6"/>
                  </a:lnTo>
                  <a:lnTo>
                    <a:pt x="673" y="6"/>
                  </a:lnTo>
                  <a:lnTo>
                    <a:pt x="593" y="6"/>
                  </a:lnTo>
                  <a:lnTo>
                    <a:pt x="517" y="12"/>
                  </a:lnTo>
                  <a:lnTo>
                    <a:pt x="420" y="33"/>
                  </a:lnTo>
                  <a:lnTo>
                    <a:pt x="351" y="61"/>
                  </a:lnTo>
                  <a:lnTo>
                    <a:pt x="283" y="101"/>
                  </a:lnTo>
                  <a:lnTo>
                    <a:pt x="182" y="179"/>
                  </a:lnTo>
                  <a:lnTo>
                    <a:pt x="127" y="249"/>
                  </a:lnTo>
                  <a:lnTo>
                    <a:pt x="80" y="312"/>
                  </a:lnTo>
                  <a:lnTo>
                    <a:pt x="34" y="409"/>
                  </a:lnTo>
                  <a:lnTo>
                    <a:pt x="13" y="470"/>
                  </a:lnTo>
                  <a:lnTo>
                    <a:pt x="0" y="554"/>
                  </a:lnTo>
                  <a:lnTo>
                    <a:pt x="0" y="633"/>
                  </a:lnTo>
                  <a:lnTo>
                    <a:pt x="9" y="702"/>
                  </a:lnTo>
                  <a:lnTo>
                    <a:pt x="30" y="768"/>
                  </a:lnTo>
                  <a:lnTo>
                    <a:pt x="62" y="833"/>
                  </a:lnTo>
                  <a:lnTo>
                    <a:pt x="97" y="890"/>
                  </a:lnTo>
                  <a:lnTo>
                    <a:pt x="118" y="953"/>
                  </a:lnTo>
                  <a:lnTo>
                    <a:pt x="159" y="829"/>
                  </a:lnTo>
                  <a:lnTo>
                    <a:pt x="194" y="751"/>
                  </a:lnTo>
                  <a:lnTo>
                    <a:pt x="192" y="649"/>
                  </a:lnTo>
                  <a:lnTo>
                    <a:pt x="199" y="573"/>
                  </a:lnTo>
                  <a:lnTo>
                    <a:pt x="216" y="495"/>
                  </a:lnTo>
                  <a:lnTo>
                    <a:pt x="258" y="417"/>
                  </a:lnTo>
                  <a:lnTo>
                    <a:pt x="306" y="354"/>
                  </a:lnTo>
                  <a:lnTo>
                    <a:pt x="393" y="301"/>
                  </a:lnTo>
                  <a:lnTo>
                    <a:pt x="492" y="270"/>
                  </a:lnTo>
                  <a:lnTo>
                    <a:pt x="581" y="261"/>
                  </a:lnTo>
                  <a:lnTo>
                    <a:pt x="686" y="221"/>
                  </a:lnTo>
                  <a:lnTo>
                    <a:pt x="769" y="200"/>
                  </a:lnTo>
                  <a:lnTo>
                    <a:pt x="861" y="194"/>
                  </a:lnTo>
                  <a:lnTo>
                    <a:pt x="971" y="191"/>
                  </a:lnTo>
                  <a:lnTo>
                    <a:pt x="969" y="116"/>
                  </a:lnTo>
                  <a:lnTo>
                    <a:pt x="979" y="67"/>
                  </a:lnTo>
                  <a:lnTo>
                    <a:pt x="990" y="29"/>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5" name="Freeform 20">
              <a:extLst>
                <a:ext uri="{FF2B5EF4-FFF2-40B4-BE49-F238E27FC236}">
                  <a16:creationId xmlns:a16="http://schemas.microsoft.com/office/drawing/2014/main" id="{108503A9-A296-450B-B65A-C44626938F14}"/>
                </a:ext>
              </a:extLst>
            </p:cNvPr>
            <p:cNvSpPr>
              <a:spLocks/>
            </p:cNvSpPr>
            <p:nvPr/>
          </p:nvSpPr>
          <p:spPr bwMode="auto">
            <a:xfrm>
              <a:off x="4361" y="3364"/>
              <a:ext cx="28" cy="52"/>
            </a:xfrm>
            <a:custGeom>
              <a:avLst/>
              <a:gdLst>
                <a:gd name="T0" fmla="*/ 14 w 55"/>
                <a:gd name="T1" fmla="*/ 0 h 105"/>
                <a:gd name="T2" fmla="*/ 5 w 55"/>
                <a:gd name="T3" fmla="*/ 2 h 105"/>
                <a:gd name="T4" fmla="*/ 2 w 55"/>
                <a:gd name="T5" fmla="*/ 9 h 105"/>
                <a:gd name="T6" fmla="*/ 0 w 55"/>
                <a:gd name="T7" fmla="*/ 15 h 105"/>
                <a:gd name="T8" fmla="*/ 5 w 55"/>
                <a:gd name="T9" fmla="*/ 26 h 105"/>
                <a:gd name="T10" fmla="*/ 12 w 55"/>
                <a:gd name="T11" fmla="*/ 7 h 105"/>
                <a:gd name="T12" fmla="*/ 14 w 55"/>
                <a:gd name="T13" fmla="*/ 0 h 105"/>
                <a:gd name="T14" fmla="*/ 14 w 55"/>
                <a:gd name="T15" fmla="*/ 0 h 105"/>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105"/>
                <a:gd name="T26" fmla="*/ 55 w 55"/>
                <a:gd name="T27" fmla="*/ 105 h 10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105">
                  <a:moveTo>
                    <a:pt x="55" y="0"/>
                  </a:moveTo>
                  <a:lnTo>
                    <a:pt x="17" y="11"/>
                  </a:lnTo>
                  <a:lnTo>
                    <a:pt x="5" y="36"/>
                  </a:lnTo>
                  <a:lnTo>
                    <a:pt x="0" y="61"/>
                  </a:lnTo>
                  <a:lnTo>
                    <a:pt x="19" y="105"/>
                  </a:lnTo>
                  <a:lnTo>
                    <a:pt x="47" y="29"/>
                  </a:lnTo>
                  <a:lnTo>
                    <a:pt x="55"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6" name="Freeform 21">
              <a:extLst>
                <a:ext uri="{FF2B5EF4-FFF2-40B4-BE49-F238E27FC236}">
                  <a16:creationId xmlns:a16="http://schemas.microsoft.com/office/drawing/2014/main" id="{5BAF944E-7441-42D0-9C28-F8BFD425823D}"/>
                </a:ext>
              </a:extLst>
            </p:cNvPr>
            <p:cNvSpPr>
              <a:spLocks/>
            </p:cNvSpPr>
            <p:nvPr/>
          </p:nvSpPr>
          <p:spPr bwMode="auto">
            <a:xfrm>
              <a:off x="4304" y="3220"/>
              <a:ext cx="69" cy="154"/>
            </a:xfrm>
            <a:custGeom>
              <a:avLst/>
              <a:gdLst>
                <a:gd name="T0" fmla="*/ 2 w 137"/>
                <a:gd name="T1" fmla="*/ 2 h 310"/>
                <a:gd name="T2" fmla="*/ 7 w 137"/>
                <a:gd name="T3" fmla="*/ 0 h 310"/>
                <a:gd name="T4" fmla="*/ 13 w 137"/>
                <a:gd name="T5" fmla="*/ 1 h 310"/>
                <a:gd name="T6" fmla="*/ 14 w 137"/>
                <a:gd name="T7" fmla="*/ 5 h 310"/>
                <a:gd name="T8" fmla="*/ 12 w 137"/>
                <a:gd name="T9" fmla="*/ 24 h 310"/>
                <a:gd name="T10" fmla="*/ 12 w 137"/>
                <a:gd name="T11" fmla="*/ 34 h 310"/>
                <a:gd name="T12" fmla="*/ 15 w 137"/>
                <a:gd name="T13" fmla="*/ 41 h 310"/>
                <a:gd name="T14" fmla="*/ 18 w 137"/>
                <a:gd name="T15" fmla="*/ 45 h 310"/>
                <a:gd name="T16" fmla="*/ 27 w 137"/>
                <a:gd name="T17" fmla="*/ 46 h 310"/>
                <a:gd name="T18" fmla="*/ 33 w 137"/>
                <a:gd name="T19" fmla="*/ 50 h 310"/>
                <a:gd name="T20" fmla="*/ 35 w 137"/>
                <a:gd name="T21" fmla="*/ 55 h 310"/>
                <a:gd name="T22" fmla="*/ 30 w 137"/>
                <a:gd name="T23" fmla="*/ 64 h 310"/>
                <a:gd name="T24" fmla="*/ 22 w 137"/>
                <a:gd name="T25" fmla="*/ 71 h 310"/>
                <a:gd name="T26" fmla="*/ 14 w 137"/>
                <a:gd name="T27" fmla="*/ 77 h 310"/>
                <a:gd name="T28" fmla="*/ 6 w 137"/>
                <a:gd name="T29" fmla="*/ 61 h 310"/>
                <a:gd name="T30" fmla="*/ 0 w 137"/>
                <a:gd name="T31" fmla="*/ 38 h 310"/>
                <a:gd name="T32" fmla="*/ 0 w 137"/>
                <a:gd name="T33" fmla="*/ 20 h 310"/>
                <a:gd name="T34" fmla="*/ 1 w 137"/>
                <a:gd name="T35" fmla="*/ 8 h 310"/>
                <a:gd name="T36" fmla="*/ 2 w 137"/>
                <a:gd name="T37" fmla="*/ 2 h 310"/>
                <a:gd name="T38" fmla="*/ 2 w 137"/>
                <a:gd name="T39" fmla="*/ 2 h 3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7"/>
                <a:gd name="T61" fmla="*/ 0 h 310"/>
                <a:gd name="T62" fmla="*/ 137 w 137"/>
                <a:gd name="T63" fmla="*/ 310 h 3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7" h="310">
                  <a:moveTo>
                    <a:pt x="5" y="10"/>
                  </a:moveTo>
                  <a:lnTo>
                    <a:pt x="28" y="0"/>
                  </a:lnTo>
                  <a:lnTo>
                    <a:pt x="49" y="6"/>
                  </a:lnTo>
                  <a:lnTo>
                    <a:pt x="53" y="21"/>
                  </a:lnTo>
                  <a:lnTo>
                    <a:pt x="47" y="99"/>
                  </a:lnTo>
                  <a:lnTo>
                    <a:pt x="45" y="139"/>
                  </a:lnTo>
                  <a:lnTo>
                    <a:pt x="57" y="165"/>
                  </a:lnTo>
                  <a:lnTo>
                    <a:pt x="72" y="184"/>
                  </a:lnTo>
                  <a:lnTo>
                    <a:pt x="108" y="188"/>
                  </a:lnTo>
                  <a:lnTo>
                    <a:pt x="131" y="202"/>
                  </a:lnTo>
                  <a:lnTo>
                    <a:pt x="137" y="222"/>
                  </a:lnTo>
                  <a:lnTo>
                    <a:pt x="119" y="257"/>
                  </a:lnTo>
                  <a:lnTo>
                    <a:pt x="87" y="285"/>
                  </a:lnTo>
                  <a:lnTo>
                    <a:pt x="53" y="310"/>
                  </a:lnTo>
                  <a:lnTo>
                    <a:pt x="21" y="245"/>
                  </a:lnTo>
                  <a:lnTo>
                    <a:pt x="0" y="156"/>
                  </a:lnTo>
                  <a:lnTo>
                    <a:pt x="0" y="82"/>
                  </a:lnTo>
                  <a:lnTo>
                    <a:pt x="2" y="34"/>
                  </a:lnTo>
                  <a:lnTo>
                    <a:pt x="5" y="1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7" name="Freeform 22">
              <a:extLst>
                <a:ext uri="{FF2B5EF4-FFF2-40B4-BE49-F238E27FC236}">
                  <a16:creationId xmlns:a16="http://schemas.microsoft.com/office/drawing/2014/main" id="{AAF92F6B-C6A3-4CF9-979E-28680A693475}"/>
                </a:ext>
              </a:extLst>
            </p:cNvPr>
            <p:cNvSpPr>
              <a:spLocks/>
            </p:cNvSpPr>
            <p:nvPr/>
          </p:nvSpPr>
          <p:spPr bwMode="auto">
            <a:xfrm>
              <a:off x="4349" y="3174"/>
              <a:ext cx="81" cy="140"/>
            </a:xfrm>
            <a:custGeom>
              <a:avLst/>
              <a:gdLst>
                <a:gd name="T0" fmla="*/ 41 w 162"/>
                <a:gd name="T1" fmla="*/ 3 h 279"/>
                <a:gd name="T2" fmla="*/ 37 w 162"/>
                <a:gd name="T3" fmla="*/ 0 h 279"/>
                <a:gd name="T4" fmla="*/ 32 w 162"/>
                <a:gd name="T5" fmla="*/ 0 h 279"/>
                <a:gd name="T6" fmla="*/ 27 w 162"/>
                <a:gd name="T7" fmla="*/ 1 h 279"/>
                <a:gd name="T8" fmla="*/ 21 w 162"/>
                <a:gd name="T9" fmla="*/ 5 h 279"/>
                <a:gd name="T10" fmla="*/ 16 w 162"/>
                <a:gd name="T11" fmla="*/ 12 h 279"/>
                <a:gd name="T12" fmla="*/ 13 w 162"/>
                <a:gd name="T13" fmla="*/ 19 h 279"/>
                <a:gd name="T14" fmla="*/ 6 w 162"/>
                <a:gd name="T15" fmla="*/ 25 h 279"/>
                <a:gd name="T16" fmla="*/ 2 w 162"/>
                <a:gd name="T17" fmla="*/ 33 h 279"/>
                <a:gd name="T18" fmla="*/ 0 w 162"/>
                <a:gd name="T19" fmla="*/ 43 h 279"/>
                <a:gd name="T20" fmla="*/ 2 w 162"/>
                <a:gd name="T21" fmla="*/ 49 h 279"/>
                <a:gd name="T22" fmla="*/ 5 w 162"/>
                <a:gd name="T23" fmla="*/ 52 h 279"/>
                <a:gd name="T24" fmla="*/ 12 w 162"/>
                <a:gd name="T25" fmla="*/ 53 h 279"/>
                <a:gd name="T26" fmla="*/ 17 w 162"/>
                <a:gd name="T27" fmla="*/ 56 h 279"/>
                <a:gd name="T28" fmla="*/ 20 w 162"/>
                <a:gd name="T29" fmla="*/ 63 h 279"/>
                <a:gd name="T30" fmla="*/ 22 w 162"/>
                <a:gd name="T31" fmla="*/ 68 h 279"/>
                <a:gd name="T32" fmla="*/ 26 w 162"/>
                <a:gd name="T33" fmla="*/ 70 h 279"/>
                <a:gd name="T34" fmla="*/ 27 w 162"/>
                <a:gd name="T35" fmla="*/ 50 h 279"/>
                <a:gd name="T36" fmla="*/ 29 w 162"/>
                <a:gd name="T37" fmla="*/ 31 h 279"/>
                <a:gd name="T38" fmla="*/ 35 w 162"/>
                <a:gd name="T39" fmla="*/ 17 h 279"/>
                <a:gd name="T40" fmla="*/ 37 w 162"/>
                <a:gd name="T41" fmla="*/ 9 h 279"/>
                <a:gd name="T42" fmla="*/ 41 w 162"/>
                <a:gd name="T43" fmla="*/ 3 h 279"/>
                <a:gd name="T44" fmla="*/ 41 w 162"/>
                <a:gd name="T45" fmla="*/ 3 h 27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62"/>
                <a:gd name="T70" fmla="*/ 0 h 279"/>
                <a:gd name="T71" fmla="*/ 162 w 162"/>
                <a:gd name="T72" fmla="*/ 279 h 27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62" h="279">
                  <a:moveTo>
                    <a:pt x="162" y="11"/>
                  </a:moveTo>
                  <a:lnTo>
                    <a:pt x="148" y="0"/>
                  </a:lnTo>
                  <a:lnTo>
                    <a:pt x="126" y="0"/>
                  </a:lnTo>
                  <a:lnTo>
                    <a:pt x="105" y="2"/>
                  </a:lnTo>
                  <a:lnTo>
                    <a:pt x="82" y="19"/>
                  </a:lnTo>
                  <a:lnTo>
                    <a:pt x="63" y="47"/>
                  </a:lnTo>
                  <a:lnTo>
                    <a:pt x="49" y="76"/>
                  </a:lnTo>
                  <a:lnTo>
                    <a:pt x="23" y="97"/>
                  </a:lnTo>
                  <a:lnTo>
                    <a:pt x="6" y="131"/>
                  </a:lnTo>
                  <a:lnTo>
                    <a:pt x="0" y="171"/>
                  </a:lnTo>
                  <a:lnTo>
                    <a:pt x="8" y="194"/>
                  </a:lnTo>
                  <a:lnTo>
                    <a:pt x="19" y="205"/>
                  </a:lnTo>
                  <a:lnTo>
                    <a:pt x="48" y="211"/>
                  </a:lnTo>
                  <a:lnTo>
                    <a:pt x="68" y="222"/>
                  </a:lnTo>
                  <a:lnTo>
                    <a:pt x="80" y="251"/>
                  </a:lnTo>
                  <a:lnTo>
                    <a:pt x="86" y="272"/>
                  </a:lnTo>
                  <a:lnTo>
                    <a:pt x="101" y="279"/>
                  </a:lnTo>
                  <a:lnTo>
                    <a:pt x="105" y="198"/>
                  </a:lnTo>
                  <a:lnTo>
                    <a:pt x="114" y="121"/>
                  </a:lnTo>
                  <a:lnTo>
                    <a:pt x="137" y="66"/>
                  </a:lnTo>
                  <a:lnTo>
                    <a:pt x="148" y="36"/>
                  </a:lnTo>
                  <a:lnTo>
                    <a:pt x="162" y="11"/>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8" name="Freeform 23">
              <a:extLst>
                <a:ext uri="{FF2B5EF4-FFF2-40B4-BE49-F238E27FC236}">
                  <a16:creationId xmlns:a16="http://schemas.microsoft.com/office/drawing/2014/main" id="{534B6D9C-4C1F-49E9-B3DB-656C08FD4C0C}"/>
                </a:ext>
              </a:extLst>
            </p:cNvPr>
            <p:cNvSpPr>
              <a:spLocks/>
            </p:cNvSpPr>
            <p:nvPr/>
          </p:nvSpPr>
          <p:spPr bwMode="auto">
            <a:xfrm>
              <a:off x="4315" y="3086"/>
              <a:ext cx="72" cy="116"/>
            </a:xfrm>
            <a:custGeom>
              <a:avLst/>
              <a:gdLst>
                <a:gd name="T0" fmla="*/ 29 w 144"/>
                <a:gd name="T1" fmla="*/ 0 h 232"/>
                <a:gd name="T2" fmla="*/ 31 w 144"/>
                <a:gd name="T3" fmla="*/ 7 h 232"/>
                <a:gd name="T4" fmla="*/ 34 w 144"/>
                <a:gd name="T5" fmla="*/ 13 h 232"/>
                <a:gd name="T6" fmla="*/ 36 w 144"/>
                <a:gd name="T7" fmla="*/ 18 h 232"/>
                <a:gd name="T8" fmla="*/ 36 w 144"/>
                <a:gd name="T9" fmla="*/ 23 h 232"/>
                <a:gd name="T10" fmla="*/ 35 w 144"/>
                <a:gd name="T11" fmla="*/ 29 h 232"/>
                <a:gd name="T12" fmla="*/ 32 w 144"/>
                <a:gd name="T13" fmla="*/ 32 h 232"/>
                <a:gd name="T14" fmla="*/ 25 w 144"/>
                <a:gd name="T15" fmla="*/ 33 h 232"/>
                <a:gd name="T16" fmla="*/ 19 w 144"/>
                <a:gd name="T17" fmla="*/ 37 h 232"/>
                <a:gd name="T18" fmla="*/ 13 w 144"/>
                <a:gd name="T19" fmla="*/ 47 h 232"/>
                <a:gd name="T20" fmla="*/ 8 w 144"/>
                <a:gd name="T21" fmla="*/ 54 h 232"/>
                <a:gd name="T22" fmla="*/ 0 w 144"/>
                <a:gd name="T23" fmla="*/ 58 h 232"/>
                <a:gd name="T24" fmla="*/ 5 w 144"/>
                <a:gd name="T25" fmla="*/ 43 h 232"/>
                <a:gd name="T26" fmla="*/ 11 w 144"/>
                <a:gd name="T27" fmla="*/ 27 h 232"/>
                <a:gd name="T28" fmla="*/ 22 w 144"/>
                <a:gd name="T29" fmla="*/ 9 h 232"/>
                <a:gd name="T30" fmla="*/ 29 w 144"/>
                <a:gd name="T31" fmla="*/ 0 h 232"/>
                <a:gd name="T32" fmla="*/ 29 w 144"/>
                <a:gd name="T33" fmla="*/ 0 h 2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44"/>
                <a:gd name="T52" fmla="*/ 0 h 232"/>
                <a:gd name="T53" fmla="*/ 144 w 144"/>
                <a:gd name="T54" fmla="*/ 232 h 2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44" h="232">
                  <a:moveTo>
                    <a:pt x="116" y="0"/>
                  </a:moveTo>
                  <a:lnTo>
                    <a:pt x="121" y="27"/>
                  </a:lnTo>
                  <a:lnTo>
                    <a:pt x="136" y="49"/>
                  </a:lnTo>
                  <a:lnTo>
                    <a:pt x="144" y="70"/>
                  </a:lnTo>
                  <a:lnTo>
                    <a:pt x="144" y="91"/>
                  </a:lnTo>
                  <a:lnTo>
                    <a:pt x="140" y="114"/>
                  </a:lnTo>
                  <a:lnTo>
                    <a:pt x="125" y="125"/>
                  </a:lnTo>
                  <a:lnTo>
                    <a:pt x="98" y="131"/>
                  </a:lnTo>
                  <a:lnTo>
                    <a:pt x="74" y="148"/>
                  </a:lnTo>
                  <a:lnTo>
                    <a:pt x="51" y="186"/>
                  </a:lnTo>
                  <a:lnTo>
                    <a:pt x="32" y="215"/>
                  </a:lnTo>
                  <a:lnTo>
                    <a:pt x="0" y="232"/>
                  </a:lnTo>
                  <a:lnTo>
                    <a:pt x="17" y="169"/>
                  </a:lnTo>
                  <a:lnTo>
                    <a:pt x="41" y="108"/>
                  </a:lnTo>
                  <a:lnTo>
                    <a:pt x="87" y="34"/>
                  </a:lnTo>
                  <a:lnTo>
                    <a:pt x="116"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69" name="Freeform 24">
              <a:extLst>
                <a:ext uri="{FF2B5EF4-FFF2-40B4-BE49-F238E27FC236}">
                  <a16:creationId xmlns:a16="http://schemas.microsoft.com/office/drawing/2014/main" id="{991C0915-1335-4B5B-A832-972245358243}"/>
                </a:ext>
              </a:extLst>
            </p:cNvPr>
            <p:cNvSpPr>
              <a:spLocks/>
            </p:cNvSpPr>
            <p:nvPr/>
          </p:nvSpPr>
          <p:spPr bwMode="auto">
            <a:xfrm>
              <a:off x="4465" y="3035"/>
              <a:ext cx="74" cy="103"/>
            </a:xfrm>
            <a:custGeom>
              <a:avLst/>
              <a:gdLst>
                <a:gd name="T0" fmla="*/ 37 w 148"/>
                <a:gd name="T1" fmla="*/ 35 h 206"/>
                <a:gd name="T2" fmla="*/ 35 w 148"/>
                <a:gd name="T3" fmla="*/ 31 h 206"/>
                <a:gd name="T4" fmla="*/ 29 w 148"/>
                <a:gd name="T5" fmla="*/ 27 h 206"/>
                <a:gd name="T6" fmla="*/ 27 w 148"/>
                <a:gd name="T7" fmla="*/ 22 h 206"/>
                <a:gd name="T8" fmla="*/ 28 w 148"/>
                <a:gd name="T9" fmla="*/ 16 h 206"/>
                <a:gd name="T10" fmla="*/ 30 w 148"/>
                <a:gd name="T11" fmla="*/ 8 h 206"/>
                <a:gd name="T12" fmla="*/ 29 w 148"/>
                <a:gd name="T13" fmla="*/ 3 h 206"/>
                <a:gd name="T14" fmla="*/ 26 w 148"/>
                <a:gd name="T15" fmla="*/ 0 h 206"/>
                <a:gd name="T16" fmla="*/ 20 w 148"/>
                <a:gd name="T17" fmla="*/ 1 h 206"/>
                <a:gd name="T18" fmla="*/ 15 w 148"/>
                <a:gd name="T19" fmla="*/ 5 h 206"/>
                <a:gd name="T20" fmla="*/ 13 w 148"/>
                <a:gd name="T21" fmla="*/ 9 h 206"/>
                <a:gd name="T22" fmla="*/ 11 w 148"/>
                <a:gd name="T23" fmla="*/ 19 h 206"/>
                <a:gd name="T24" fmla="*/ 9 w 148"/>
                <a:gd name="T25" fmla="*/ 25 h 206"/>
                <a:gd name="T26" fmla="*/ 3 w 148"/>
                <a:gd name="T27" fmla="*/ 32 h 206"/>
                <a:gd name="T28" fmla="*/ 1 w 148"/>
                <a:gd name="T29" fmla="*/ 39 h 206"/>
                <a:gd name="T30" fmla="*/ 0 w 148"/>
                <a:gd name="T31" fmla="*/ 45 h 206"/>
                <a:gd name="T32" fmla="*/ 0 w 148"/>
                <a:gd name="T33" fmla="*/ 52 h 206"/>
                <a:gd name="T34" fmla="*/ 19 w 148"/>
                <a:gd name="T35" fmla="*/ 40 h 206"/>
                <a:gd name="T36" fmla="*/ 37 w 148"/>
                <a:gd name="T37" fmla="*/ 35 h 206"/>
                <a:gd name="T38" fmla="*/ 37 w 148"/>
                <a:gd name="T39" fmla="*/ 35 h 2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8"/>
                <a:gd name="T61" fmla="*/ 0 h 206"/>
                <a:gd name="T62" fmla="*/ 148 w 148"/>
                <a:gd name="T63" fmla="*/ 206 h 2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8" h="206">
                  <a:moveTo>
                    <a:pt x="148" y="139"/>
                  </a:moveTo>
                  <a:lnTo>
                    <a:pt x="139" y="122"/>
                  </a:lnTo>
                  <a:lnTo>
                    <a:pt x="116" y="107"/>
                  </a:lnTo>
                  <a:lnTo>
                    <a:pt x="108" y="88"/>
                  </a:lnTo>
                  <a:lnTo>
                    <a:pt x="110" y="63"/>
                  </a:lnTo>
                  <a:lnTo>
                    <a:pt x="118" y="31"/>
                  </a:lnTo>
                  <a:lnTo>
                    <a:pt x="114" y="12"/>
                  </a:lnTo>
                  <a:lnTo>
                    <a:pt x="101" y="0"/>
                  </a:lnTo>
                  <a:lnTo>
                    <a:pt x="78" y="4"/>
                  </a:lnTo>
                  <a:lnTo>
                    <a:pt x="57" y="19"/>
                  </a:lnTo>
                  <a:lnTo>
                    <a:pt x="49" y="36"/>
                  </a:lnTo>
                  <a:lnTo>
                    <a:pt x="42" y="74"/>
                  </a:lnTo>
                  <a:lnTo>
                    <a:pt x="34" y="97"/>
                  </a:lnTo>
                  <a:lnTo>
                    <a:pt x="11" y="128"/>
                  </a:lnTo>
                  <a:lnTo>
                    <a:pt x="4" y="156"/>
                  </a:lnTo>
                  <a:lnTo>
                    <a:pt x="0" y="179"/>
                  </a:lnTo>
                  <a:lnTo>
                    <a:pt x="0" y="206"/>
                  </a:lnTo>
                  <a:lnTo>
                    <a:pt x="74" y="160"/>
                  </a:lnTo>
                  <a:lnTo>
                    <a:pt x="148" y="13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0" name="Freeform 25">
              <a:extLst>
                <a:ext uri="{FF2B5EF4-FFF2-40B4-BE49-F238E27FC236}">
                  <a16:creationId xmlns:a16="http://schemas.microsoft.com/office/drawing/2014/main" id="{E9182354-437C-4385-B0ED-F84DFFE1E41A}"/>
                </a:ext>
              </a:extLst>
            </p:cNvPr>
            <p:cNvSpPr>
              <a:spLocks/>
            </p:cNvSpPr>
            <p:nvPr/>
          </p:nvSpPr>
          <p:spPr bwMode="auto">
            <a:xfrm>
              <a:off x="4575" y="3068"/>
              <a:ext cx="42" cy="30"/>
            </a:xfrm>
            <a:custGeom>
              <a:avLst/>
              <a:gdLst>
                <a:gd name="T0" fmla="*/ 0 w 84"/>
                <a:gd name="T1" fmla="*/ 15 h 59"/>
                <a:gd name="T2" fmla="*/ 1 w 84"/>
                <a:gd name="T3" fmla="*/ 9 h 59"/>
                <a:gd name="T4" fmla="*/ 5 w 84"/>
                <a:gd name="T5" fmla="*/ 2 h 59"/>
                <a:gd name="T6" fmla="*/ 10 w 84"/>
                <a:gd name="T7" fmla="*/ 0 h 59"/>
                <a:gd name="T8" fmla="*/ 15 w 84"/>
                <a:gd name="T9" fmla="*/ 2 h 59"/>
                <a:gd name="T10" fmla="*/ 21 w 84"/>
                <a:gd name="T11" fmla="*/ 10 h 59"/>
                <a:gd name="T12" fmla="*/ 10 w 84"/>
                <a:gd name="T13" fmla="*/ 15 h 59"/>
                <a:gd name="T14" fmla="*/ 0 w 84"/>
                <a:gd name="T15" fmla="*/ 15 h 59"/>
                <a:gd name="T16" fmla="*/ 0 w 84"/>
                <a:gd name="T17" fmla="*/ 15 h 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59"/>
                <a:gd name="T29" fmla="*/ 84 w 84"/>
                <a:gd name="T30" fmla="*/ 59 h 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59">
                  <a:moveTo>
                    <a:pt x="0" y="59"/>
                  </a:moveTo>
                  <a:lnTo>
                    <a:pt x="2" y="34"/>
                  </a:lnTo>
                  <a:lnTo>
                    <a:pt x="18" y="6"/>
                  </a:lnTo>
                  <a:lnTo>
                    <a:pt x="38" y="0"/>
                  </a:lnTo>
                  <a:lnTo>
                    <a:pt x="57" y="7"/>
                  </a:lnTo>
                  <a:lnTo>
                    <a:pt x="84" y="40"/>
                  </a:lnTo>
                  <a:lnTo>
                    <a:pt x="40" y="59"/>
                  </a:lnTo>
                  <a:lnTo>
                    <a:pt x="0" y="59"/>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1" name="Freeform 26">
              <a:extLst>
                <a:ext uri="{FF2B5EF4-FFF2-40B4-BE49-F238E27FC236}">
                  <a16:creationId xmlns:a16="http://schemas.microsoft.com/office/drawing/2014/main" id="{716739FE-AAB4-4798-B22A-61E054305A81}"/>
                </a:ext>
              </a:extLst>
            </p:cNvPr>
            <p:cNvSpPr>
              <a:spLocks/>
            </p:cNvSpPr>
            <p:nvPr/>
          </p:nvSpPr>
          <p:spPr bwMode="auto">
            <a:xfrm>
              <a:off x="4383" y="2999"/>
              <a:ext cx="105" cy="138"/>
            </a:xfrm>
            <a:custGeom>
              <a:avLst/>
              <a:gdLst>
                <a:gd name="T0" fmla="*/ 50 w 210"/>
                <a:gd name="T1" fmla="*/ 0 h 276"/>
                <a:gd name="T2" fmla="*/ 53 w 210"/>
                <a:gd name="T3" fmla="*/ 6 h 276"/>
                <a:gd name="T4" fmla="*/ 51 w 210"/>
                <a:gd name="T5" fmla="*/ 12 h 276"/>
                <a:gd name="T6" fmla="*/ 45 w 210"/>
                <a:gd name="T7" fmla="*/ 16 h 276"/>
                <a:gd name="T8" fmla="*/ 39 w 210"/>
                <a:gd name="T9" fmla="*/ 21 h 276"/>
                <a:gd name="T10" fmla="*/ 36 w 210"/>
                <a:gd name="T11" fmla="*/ 26 h 276"/>
                <a:gd name="T12" fmla="*/ 35 w 210"/>
                <a:gd name="T13" fmla="*/ 30 h 276"/>
                <a:gd name="T14" fmla="*/ 37 w 210"/>
                <a:gd name="T15" fmla="*/ 34 h 276"/>
                <a:gd name="T16" fmla="*/ 39 w 210"/>
                <a:gd name="T17" fmla="*/ 38 h 276"/>
                <a:gd name="T18" fmla="*/ 39 w 210"/>
                <a:gd name="T19" fmla="*/ 41 h 276"/>
                <a:gd name="T20" fmla="*/ 38 w 210"/>
                <a:gd name="T21" fmla="*/ 46 h 276"/>
                <a:gd name="T22" fmla="*/ 33 w 210"/>
                <a:gd name="T23" fmla="*/ 50 h 276"/>
                <a:gd name="T24" fmla="*/ 28 w 210"/>
                <a:gd name="T25" fmla="*/ 56 h 276"/>
                <a:gd name="T26" fmla="*/ 20 w 210"/>
                <a:gd name="T27" fmla="*/ 65 h 276"/>
                <a:gd name="T28" fmla="*/ 16 w 210"/>
                <a:gd name="T29" fmla="*/ 69 h 276"/>
                <a:gd name="T30" fmla="*/ 13 w 210"/>
                <a:gd name="T31" fmla="*/ 69 h 276"/>
                <a:gd name="T32" fmla="*/ 10 w 210"/>
                <a:gd name="T33" fmla="*/ 66 h 276"/>
                <a:gd name="T34" fmla="*/ 10 w 210"/>
                <a:gd name="T35" fmla="*/ 63 h 276"/>
                <a:gd name="T36" fmla="*/ 12 w 210"/>
                <a:gd name="T37" fmla="*/ 58 h 276"/>
                <a:gd name="T38" fmla="*/ 14 w 210"/>
                <a:gd name="T39" fmla="*/ 54 h 276"/>
                <a:gd name="T40" fmla="*/ 13 w 210"/>
                <a:gd name="T41" fmla="*/ 51 h 276"/>
                <a:gd name="T42" fmla="*/ 6 w 210"/>
                <a:gd name="T43" fmla="*/ 50 h 276"/>
                <a:gd name="T44" fmla="*/ 1 w 210"/>
                <a:gd name="T45" fmla="*/ 47 h 276"/>
                <a:gd name="T46" fmla="*/ 0 w 210"/>
                <a:gd name="T47" fmla="*/ 39 h 276"/>
                <a:gd name="T48" fmla="*/ 2 w 210"/>
                <a:gd name="T49" fmla="*/ 34 h 276"/>
                <a:gd name="T50" fmla="*/ 13 w 210"/>
                <a:gd name="T51" fmla="*/ 23 h 276"/>
                <a:gd name="T52" fmla="*/ 33 w 210"/>
                <a:gd name="T53" fmla="*/ 8 h 276"/>
                <a:gd name="T54" fmla="*/ 46 w 210"/>
                <a:gd name="T55" fmla="*/ 1 h 276"/>
                <a:gd name="T56" fmla="*/ 50 w 210"/>
                <a:gd name="T57" fmla="*/ 0 h 276"/>
                <a:gd name="T58" fmla="*/ 50 w 210"/>
                <a:gd name="T59" fmla="*/ 0 h 2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10"/>
                <a:gd name="T91" fmla="*/ 0 h 276"/>
                <a:gd name="T92" fmla="*/ 210 w 210"/>
                <a:gd name="T93" fmla="*/ 276 h 27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10" h="276">
                  <a:moveTo>
                    <a:pt x="198" y="0"/>
                  </a:moveTo>
                  <a:lnTo>
                    <a:pt x="210" y="23"/>
                  </a:lnTo>
                  <a:lnTo>
                    <a:pt x="202" y="46"/>
                  </a:lnTo>
                  <a:lnTo>
                    <a:pt x="179" y="63"/>
                  </a:lnTo>
                  <a:lnTo>
                    <a:pt x="153" y="82"/>
                  </a:lnTo>
                  <a:lnTo>
                    <a:pt x="141" y="101"/>
                  </a:lnTo>
                  <a:lnTo>
                    <a:pt x="137" y="118"/>
                  </a:lnTo>
                  <a:lnTo>
                    <a:pt x="145" y="133"/>
                  </a:lnTo>
                  <a:lnTo>
                    <a:pt x="156" y="150"/>
                  </a:lnTo>
                  <a:lnTo>
                    <a:pt x="154" y="164"/>
                  </a:lnTo>
                  <a:lnTo>
                    <a:pt x="151" y="181"/>
                  </a:lnTo>
                  <a:lnTo>
                    <a:pt x="130" y="200"/>
                  </a:lnTo>
                  <a:lnTo>
                    <a:pt x="111" y="222"/>
                  </a:lnTo>
                  <a:lnTo>
                    <a:pt x="80" y="260"/>
                  </a:lnTo>
                  <a:lnTo>
                    <a:pt x="61" y="276"/>
                  </a:lnTo>
                  <a:lnTo>
                    <a:pt x="50" y="276"/>
                  </a:lnTo>
                  <a:lnTo>
                    <a:pt x="39" y="264"/>
                  </a:lnTo>
                  <a:lnTo>
                    <a:pt x="37" y="249"/>
                  </a:lnTo>
                  <a:lnTo>
                    <a:pt x="46" y="232"/>
                  </a:lnTo>
                  <a:lnTo>
                    <a:pt x="54" y="215"/>
                  </a:lnTo>
                  <a:lnTo>
                    <a:pt x="50" y="202"/>
                  </a:lnTo>
                  <a:lnTo>
                    <a:pt x="21" y="198"/>
                  </a:lnTo>
                  <a:lnTo>
                    <a:pt x="4" y="186"/>
                  </a:lnTo>
                  <a:lnTo>
                    <a:pt x="0" y="156"/>
                  </a:lnTo>
                  <a:lnTo>
                    <a:pt x="8" y="133"/>
                  </a:lnTo>
                  <a:lnTo>
                    <a:pt x="52" y="91"/>
                  </a:lnTo>
                  <a:lnTo>
                    <a:pt x="130" y="30"/>
                  </a:lnTo>
                  <a:lnTo>
                    <a:pt x="183" y="2"/>
                  </a:lnTo>
                  <a:lnTo>
                    <a:pt x="198" y="0"/>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2" name="Freeform 27">
              <a:extLst>
                <a:ext uri="{FF2B5EF4-FFF2-40B4-BE49-F238E27FC236}">
                  <a16:creationId xmlns:a16="http://schemas.microsoft.com/office/drawing/2014/main" id="{C7D405A9-C6A5-4A3A-A6CA-B0C21BA5D536}"/>
                </a:ext>
              </a:extLst>
            </p:cNvPr>
            <p:cNvSpPr>
              <a:spLocks/>
            </p:cNvSpPr>
            <p:nvPr/>
          </p:nvSpPr>
          <p:spPr bwMode="auto">
            <a:xfrm>
              <a:off x="4608" y="2967"/>
              <a:ext cx="182" cy="100"/>
            </a:xfrm>
            <a:custGeom>
              <a:avLst/>
              <a:gdLst>
                <a:gd name="T0" fmla="*/ 16 w 365"/>
                <a:gd name="T1" fmla="*/ 2 h 200"/>
                <a:gd name="T2" fmla="*/ 17 w 365"/>
                <a:gd name="T3" fmla="*/ 6 h 200"/>
                <a:gd name="T4" fmla="*/ 23 w 365"/>
                <a:gd name="T5" fmla="*/ 9 h 200"/>
                <a:gd name="T6" fmla="*/ 30 w 365"/>
                <a:gd name="T7" fmla="*/ 12 h 200"/>
                <a:gd name="T8" fmla="*/ 29 w 365"/>
                <a:gd name="T9" fmla="*/ 14 h 200"/>
                <a:gd name="T10" fmla="*/ 20 w 365"/>
                <a:gd name="T11" fmla="*/ 14 h 200"/>
                <a:gd name="T12" fmla="*/ 10 w 365"/>
                <a:gd name="T13" fmla="*/ 14 h 200"/>
                <a:gd name="T14" fmla="*/ 2 w 365"/>
                <a:gd name="T15" fmla="*/ 17 h 200"/>
                <a:gd name="T16" fmla="*/ 0 w 365"/>
                <a:gd name="T17" fmla="*/ 21 h 200"/>
                <a:gd name="T18" fmla="*/ 1 w 365"/>
                <a:gd name="T19" fmla="*/ 26 h 200"/>
                <a:gd name="T20" fmla="*/ 7 w 365"/>
                <a:gd name="T21" fmla="*/ 28 h 200"/>
                <a:gd name="T22" fmla="*/ 24 w 365"/>
                <a:gd name="T23" fmla="*/ 29 h 200"/>
                <a:gd name="T24" fmla="*/ 29 w 365"/>
                <a:gd name="T25" fmla="*/ 30 h 200"/>
                <a:gd name="T26" fmla="*/ 28 w 365"/>
                <a:gd name="T27" fmla="*/ 33 h 200"/>
                <a:gd name="T28" fmla="*/ 18 w 365"/>
                <a:gd name="T29" fmla="*/ 38 h 200"/>
                <a:gd name="T30" fmla="*/ 14 w 365"/>
                <a:gd name="T31" fmla="*/ 42 h 200"/>
                <a:gd name="T32" fmla="*/ 14 w 365"/>
                <a:gd name="T33" fmla="*/ 47 h 200"/>
                <a:gd name="T34" fmla="*/ 21 w 365"/>
                <a:gd name="T35" fmla="*/ 47 h 200"/>
                <a:gd name="T36" fmla="*/ 32 w 365"/>
                <a:gd name="T37" fmla="*/ 45 h 200"/>
                <a:gd name="T38" fmla="*/ 38 w 365"/>
                <a:gd name="T39" fmla="*/ 46 h 200"/>
                <a:gd name="T40" fmla="*/ 42 w 365"/>
                <a:gd name="T41" fmla="*/ 48 h 200"/>
                <a:gd name="T42" fmla="*/ 44 w 365"/>
                <a:gd name="T43" fmla="*/ 50 h 200"/>
                <a:gd name="T44" fmla="*/ 62 w 365"/>
                <a:gd name="T45" fmla="*/ 48 h 200"/>
                <a:gd name="T46" fmla="*/ 74 w 365"/>
                <a:gd name="T47" fmla="*/ 48 h 200"/>
                <a:gd name="T48" fmla="*/ 76 w 365"/>
                <a:gd name="T49" fmla="*/ 42 h 200"/>
                <a:gd name="T50" fmla="*/ 80 w 365"/>
                <a:gd name="T51" fmla="*/ 40 h 200"/>
                <a:gd name="T52" fmla="*/ 83 w 365"/>
                <a:gd name="T53" fmla="*/ 43 h 200"/>
                <a:gd name="T54" fmla="*/ 88 w 365"/>
                <a:gd name="T55" fmla="*/ 47 h 200"/>
                <a:gd name="T56" fmla="*/ 90 w 365"/>
                <a:gd name="T57" fmla="*/ 48 h 200"/>
                <a:gd name="T58" fmla="*/ 91 w 365"/>
                <a:gd name="T59" fmla="*/ 30 h 200"/>
                <a:gd name="T60" fmla="*/ 91 w 365"/>
                <a:gd name="T61" fmla="*/ 22 h 200"/>
                <a:gd name="T62" fmla="*/ 88 w 365"/>
                <a:gd name="T63" fmla="*/ 20 h 200"/>
                <a:gd name="T64" fmla="*/ 81 w 365"/>
                <a:gd name="T65" fmla="*/ 20 h 200"/>
                <a:gd name="T66" fmla="*/ 74 w 365"/>
                <a:gd name="T67" fmla="*/ 21 h 200"/>
                <a:gd name="T68" fmla="*/ 67 w 365"/>
                <a:gd name="T69" fmla="*/ 24 h 200"/>
                <a:gd name="T70" fmla="*/ 64 w 365"/>
                <a:gd name="T71" fmla="*/ 22 h 200"/>
                <a:gd name="T72" fmla="*/ 64 w 365"/>
                <a:gd name="T73" fmla="*/ 19 h 200"/>
                <a:gd name="T74" fmla="*/ 67 w 365"/>
                <a:gd name="T75" fmla="*/ 16 h 200"/>
                <a:gd name="T76" fmla="*/ 71 w 365"/>
                <a:gd name="T77" fmla="*/ 14 h 200"/>
                <a:gd name="T78" fmla="*/ 74 w 365"/>
                <a:gd name="T79" fmla="*/ 10 h 200"/>
                <a:gd name="T80" fmla="*/ 74 w 365"/>
                <a:gd name="T81" fmla="*/ 5 h 200"/>
                <a:gd name="T82" fmla="*/ 72 w 365"/>
                <a:gd name="T83" fmla="*/ 1 h 200"/>
                <a:gd name="T84" fmla="*/ 63 w 365"/>
                <a:gd name="T85" fmla="*/ 0 h 200"/>
                <a:gd name="T86" fmla="*/ 44 w 365"/>
                <a:gd name="T87" fmla="*/ 2 h 200"/>
                <a:gd name="T88" fmla="*/ 32 w 365"/>
                <a:gd name="T89" fmla="*/ 2 h 200"/>
                <a:gd name="T90" fmla="*/ 16 w 365"/>
                <a:gd name="T91" fmla="*/ 2 h 200"/>
                <a:gd name="T92" fmla="*/ 16 w 365"/>
                <a:gd name="T93" fmla="*/ 2 h 2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65"/>
                <a:gd name="T142" fmla="*/ 0 h 200"/>
                <a:gd name="T143" fmla="*/ 365 w 365"/>
                <a:gd name="T144" fmla="*/ 200 h 2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65" h="200">
                  <a:moveTo>
                    <a:pt x="67" y="8"/>
                  </a:moveTo>
                  <a:lnTo>
                    <a:pt x="68" y="21"/>
                  </a:lnTo>
                  <a:lnTo>
                    <a:pt x="93" y="35"/>
                  </a:lnTo>
                  <a:lnTo>
                    <a:pt x="120" y="46"/>
                  </a:lnTo>
                  <a:lnTo>
                    <a:pt x="118" y="56"/>
                  </a:lnTo>
                  <a:lnTo>
                    <a:pt x="80" y="54"/>
                  </a:lnTo>
                  <a:lnTo>
                    <a:pt x="40" y="54"/>
                  </a:lnTo>
                  <a:lnTo>
                    <a:pt x="8" y="65"/>
                  </a:lnTo>
                  <a:lnTo>
                    <a:pt x="0" y="82"/>
                  </a:lnTo>
                  <a:lnTo>
                    <a:pt x="4" y="101"/>
                  </a:lnTo>
                  <a:lnTo>
                    <a:pt x="29" y="109"/>
                  </a:lnTo>
                  <a:lnTo>
                    <a:pt x="97" y="113"/>
                  </a:lnTo>
                  <a:lnTo>
                    <a:pt x="118" y="120"/>
                  </a:lnTo>
                  <a:lnTo>
                    <a:pt x="114" y="132"/>
                  </a:lnTo>
                  <a:lnTo>
                    <a:pt x="74" y="151"/>
                  </a:lnTo>
                  <a:lnTo>
                    <a:pt x="59" y="166"/>
                  </a:lnTo>
                  <a:lnTo>
                    <a:pt x="59" y="185"/>
                  </a:lnTo>
                  <a:lnTo>
                    <a:pt x="86" y="185"/>
                  </a:lnTo>
                  <a:lnTo>
                    <a:pt x="131" y="177"/>
                  </a:lnTo>
                  <a:lnTo>
                    <a:pt x="154" y="181"/>
                  </a:lnTo>
                  <a:lnTo>
                    <a:pt x="169" y="189"/>
                  </a:lnTo>
                  <a:lnTo>
                    <a:pt x="177" y="200"/>
                  </a:lnTo>
                  <a:lnTo>
                    <a:pt x="251" y="192"/>
                  </a:lnTo>
                  <a:lnTo>
                    <a:pt x="297" y="192"/>
                  </a:lnTo>
                  <a:lnTo>
                    <a:pt x="304" y="166"/>
                  </a:lnTo>
                  <a:lnTo>
                    <a:pt x="321" y="160"/>
                  </a:lnTo>
                  <a:lnTo>
                    <a:pt x="335" y="170"/>
                  </a:lnTo>
                  <a:lnTo>
                    <a:pt x="352" y="187"/>
                  </a:lnTo>
                  <a:lnTo>
                    <a:pt x="363" y="191"/>
                  </a:lnTo>
                  <a:lnTo>
                    <a:pt x="365" y="118"/>
                  </a:lnTo>
                  <a:lnTo>
                    <a:pt x="365" y="88"/>
                  </a:lnTo>
                  <a:lnTo>
                    <a:pt x="352" y="78"/>
                  </a:lnTo>
                  <a:lnTo>
                    <a:pt x="325" y="78"/>
                  </a:lnTo>
                  <a:lnTo>
                    <a:pt x="297" y="84"/>
                  </a:lnTo>
                  <a:lnTo>
                    <a:pt x="270" y="95"/>
                  </a:lnTo>
                  <a:lnTo>
                    <a:pt x="257" y="88"/>
                  </a:lnTo>
                  <a:lnTo>
                    <a:pt x="257" y="75"/>
                  </a:lnTo>
                  <a:lnTo>
                    <a:pt x="268" y="61"/>
                  </a:lnTo>
                  <a:lnTo>
                    <a:pt x="285" y="54"/>
                  </a:lnTo>
                  <a:lnTo>
                    <a:pt x="297" y="37"/>
                  </a:lnTo>
                  <a:lnTo>
                    <a:pt x="298" y="19"/>
                  </a:lnTo>
                  <a:lnTo>
                    <a:pt x="289" y="4"/>
                  </a:lnTo>
                  <a:lnTo>
                    <a:pt x="253" y="0"/>
                  </a:lnTo>
                  <a:lnTo>
                    <a:pt x="177" y="6"/>
                  </a:lnTo>
                  <a:lnTo>
                    <a:pt x="131" y="6"/>
                  </a:lnTo>
                  <a:lnTo>
                    <a:pt x="67" y="8"/>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3" name="Freeform 28">
              <a:extLst>
                <a:ext uri="{FF2B5EF4-FFF2-40B4-BE49-F238E27FC236}">
                  <a16:creationId xmlns:a16="http://schemas.microsoft.com/office/drawing/2014/main" id="{873DE1AC-C48E-4215-9614-3D6AF56CFAC1}"/>
                </a:ext>
              </a:extLst>
            </p:cNvPr>
            <p:cNvSpPr>
              <a:spLocks/>
            </p:cNvSpPr>
            <p:nvPr/>
          </p:nvSpPr>
          <p:spPr bwMode="auto">
            <a:xfrm>
              <a:off x="4828" y="2797"/>
              <a:ext cx="41" cy="59"/>
            </a:xfrm>
            <a:custGeom>
              <a:avLst/>
              <a:gdLst>
                <a:gd name="T0" fmla="*/ 20 w 82"/>
                <a:gd name="T1" fmla="*/ 17 h 120"/>
                <a:gd name="T2" fmla="*/ 10 w 82"/>
                <a:gd name="T3" fmla="*/ 29 h 120"/>
                <a:gd name="T4" fmla="*/ 1 w 82"/>
                <a:gd name="T5" fmla="*/ 20 h 120"/>
                <a:gd name="T6" fmla="*/ 0 w 82"/>
                <a:gd name="T7" fmla="*/ 0 h 120"/>
                <a:gd name="T8" fmla="*/ 21 w 82"/>
                <a:gd name="T9" fmla="*/ 7 h 120"/>
                <a:gd name="T10" fmla="*/ 20 w 82"/>
                <a:gd name="T11" fmla="*/ 17 h 120"/>
                <a:gd name="T12" fmla="*/ 20 w 82"/>
                <a:gd name="T13" fmla="*/ 17 h 120"/>
                <a:gd name="T14" fmla="*/ 0 60000 65536"/>
                <a:gd name="T15" fmla="*/ 0 60000 65536"/>
                <a:gd name="T16" fmla="*/ 0 60000 65536"/>
                <a:gd name="T17" fmla="*/ 0 60000 65536"/>
                <a:gd name="T18" fmla="*/ 0 60000 65536"/>
                <a:gd name="T19" fmla="*/ 0 60000 65536"/>
                <a:gd name="T20" fmla="*/ 0 60000 65536"/>
                <a:gd name="T21" fmla="*/ 0 w 82"/>
                <a:gd name="T22" fmla="*/ 0 h 120"/>
                <a:gd name="T23" fmla="*/ 82 w 82"/>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2" h="120">
                  <a:moveTo>
                    <a:pt x="78" y="72"/>
                  </a:moveTo>
                  <a:lnTo>
                    <a:pt x="38" y="120"/>
                  </a:lnTo>
                  <a:lnTo>
                    <a:pt x="2" y="84"/>
                  </a:lnTo>
                  <a:lnTo>
                    <a:pt x="0" y="0"/>
                  </a:lnTo>
                  <a:lnTo>
                    <a:pt x="82" y="29"/>
                  </a:lnTo>
                  <a:lnTo>
                    <a:pt x="78" y="72"/>
                  </a:lnTo>
                  <a:close/>
                </a:path>
              </a:pathLst>
            </a:custGeom>
            <a:solidFill>
              <a:srgbClr val="9E57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4" name="Freeform 29">
              <a:extLst>
                <a:ext uri="{FF2B5EF4-FFF2-40B4-BE49-F238E27FC236}">
                  <a16:creationId xmlns:a16="http://schemas.microsoft.com/office/drawing/2014/main" id="{1AFBF4F9-5918-4D33-BC88-76A243339707}"/>
                </a:ext>
              </a:extLst>
            </p:cNvPr>
            <p:cNvSpPr>
              <a:spLocks/>
            </p:cNvSpPr>
            <p:nvPr/>
          </p:nvSpPr>
          <p:spPr bwMode="auto">
            <a:xfrm>
              <a:off x="5015" y="2714"/>
              <a:ext cx="311" cy="334"/>
            </a:xfrm>
            <a:custGeom>
              <a:avLst/>
              <a:gdLst>
                <a:gd name="T0" fmla="*/ 19 w 622"/>
                <a:gd name="T1" fmla="*/ 60 h 669"/>
                <a:gd name="T2" fmla="*/ 34 w 622"/>
                <a:gd name="T3" fmla="*/ 77 h 669"/>
                <a:gd name="T4" fmla="*/ 36 w 622"/>
                <a:gd name="T5" fmla="*/ 84 h 669"/>
                <a:gd name="T6" fmla="*/ 34 w 622"/>
                <a:gd name="T7" fmla="*/ 90 h 669"/>
                <a:gd name="T8" fmla="*/ 44 w 622"/>
                <a:gd name="T9" fmla="*/ 96 h 669"/>
                <a:gd name="T10" fmla="*/ 57 w 622"/>
                <a:gd name="T11" fmla="*/ 112 h 669"/>
                <a:gd name="T12" fmla="*/ 94 w 622"/>
                <a:gd name="T13" fmla="*/ 164 h 669"/>
                <a:gd name="T14" fmla="*/ 117 w 622"/>
                <a:gd name="T15" fmla="*/ 167 h 669"/>
                <a:gd name="T16" fmla="*/ 143 w 622"/>
                <a:gd name="T17" fmla="*/ 128 h 669"/>
                <a:gd name="T18" fmla="*/ 150 w 622"/>
                <a:gd name="T19" fmla="*/ 118 h 669"/>
                <a:gd name="T20" fmla="*/ 153 w 622"/>
                <a:gd name="T21" fmla="*/ 107 h 669"/>
                <a:gd name="T22" fmla="*/ 149 w 622"/>
                <a:gd name="T23" fmla="*/ 92 h 669"/>
                <a:gd name="T24" fmla="*/ 145 w 622"/>
                <a:gd name="T25" fmla="*/ 84 h 669"/>
                <a:gd name="T26" fmla="*/ 136 w 622"/>
                <a:gd name="T27" fmla="*/ 77 h 669"/>
                <a:gd name="T28" fmla="*/ 125 w 622"/>
                <a:gd name="T29" fmla="*/ 69 h 669"/>
                <a:gd name="T30" fmla="*/ 140 w 622"/>
                <a:gd name="T31" fmla="*/ 69 h 669"/>
                <a:gd name="T32" fmla="*/ 156 w 622"/>
                <a:gd name="T33" fmla="*/ 72 h 669"/>
                <a:gd name="T34" fmla="*/ 145 w 622"/>
                <a:gd name="T35" fmla="*/ 66 h 669"/>
                <a:gd name="T36" fmla="*/ 133 w 622"/>
                <a:gd name="T37" fmla="*/ 64 h 669"/>
                <a:gd name="T38" fmla="*/ 138 w 622"/>
                <a:gd name="T39" fmla="*/ 59 h 669"/>
                <a:gd name="T40" fmla="*/ 127 w 622"/>
                <a:gd name="T41" fmla="*/ 60 h 669"/>
                <a:gd name="T42" fmla="*/ 120 w 622"/>
                <a:gd name="T43" fmla="*/ 56 h 669"/>
                <a:gd name="T44" fmla="*/ 126 w 622"/>
                <a:gd name="T45" fmla="*/ 47 h 669"/>
                <a:gd name="T46" fmla="*/ 127 w 622"/>
                <a:gd name="T47" fmla="*/ 38 h 669"/>
                <a:gd name="T48" fmla="*/ 120 w 622"/>
                <a:gd name="T49" fmla="*/ 45 h 669"/>
                <a:gd name="T50" fmla="*/ 108 w 622"/>
                <a:gd name="T51" fmla="*/ 52 h 669"/>
                <a:gd name="T52" fmla="*/ 113 w 622"/>
                <a:gd name="T53" fmla="*/ 32 h 669"/>
                <a:gd name="T54" fmla="*/ 109 w 622"/>
                <a:gd name="T55" fmla="*/ 11 h 669"/>
                <a:gd name="T56" fmla="*/ 90 w 622"/>
                <a:gd name="T57" fmla="*/ 0 h 669"/>
                <a:gd name="T58" fmla="*/ 76 w 622"/>
                <a:gd name="T59" fmla="*/ 9 h 669"/>
                <a:gd name="T60" fmla="*/ 65 w 622"/>
                <a:gd name="T61" fmla="*/ 0 h 669"/>
                <a:gd name="T62" fmla="*/ 38 w 622"/>
                <a:gd name="T63" fmla="*/ 6 h 669"/>
                <a:gd name="T64" fmla="*/ 0 w 622"/>
                <a:gd name="T65" fmla="*/ 56 h 669"/>
                <a:gd name="T66" fmla="*/ 19 w 622"/>
                <a:gd name="T67" fmla="*/ 60 h 669"/>
                <a:gd name="T68" fmla="*/ 19 w 622"/>
                <a:gd name="T69" fmla="*/ 60 h 6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2"/>
                <a:gd name="T106" fmla="*/ 0 h 669"/>
                <a:gd name="T107" fmla="*/ 622 w 622"/>
                <a:gd name="T108" fmla="*/ 669 h 6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2" h="669">
                  <a:moveTo>
                    <a:pt x="73" y="243"/>
                  </a:moveTo>
                  <a:lnTo>
                    <a:pt x="135" y="308"/>
                  </a:lnTo>
                  <a:lnTo>
                    <a:pt x="143" y="336"/>
                  </a:lnTo>
                  <a:lnTo>
                    <a:pt x="133" y="361"/>
                  </a:lnTo>
                  <a:lnTo>
                    <a:pt x="175" y="384"/>
                  </a:lnTo>
                  <a:lnTo>
                    <a:pt x="228" y="448"/>
                  </a:lnTo>
                  <a:lnTo>
                    <a:pt x="375" y="658"/>
                  </a:lnTo>
                  <a:lnTo>
                    <a:pt x="466" y="669"/>
                  </a:lnTo>
                  <a:lnTo>
                    <a:pt x="571" y="515"/>
                  </a:lnTo>
                  <a:lnTo>
                    <a:pt x="599" y="475"/>
                  </a:lnTo>
                  <a:lnTo>
                    <a:pt x="609" y="429"/>
                  </a:lnTo>
                  <a:lnTo>
                    <a:pt x="593" y="370"/>
                  </a:lnTo>
                  <a:lnTo>
                    <a:pt x="578" y="336"/>
                  </a:lnTo>
                  <a:lnTo>
                    <a:pt x="544" y="308"/>
                  </a:lnTo>
                  <a:lnTo>
                    <a:pt x="500" y="277"/>
                  </a:lnTo>
                  <a:lnTo>
                    <a:pt x="559" y="279"/>
                  </a:lnTo>
                  <a:lnTo>
                    <a:pt x="622" y="291"/>
                  </a:lnTo>
                  <a:lnTo>
                    <a:pt x="578" y="266"/>
                  </a:lnTo>
                  <a:lnTo>
                    <a:pt x="532" y="258"/>
                  </a:lnTo>
                  <a:lnTo>
                    <a:pt x="550" y="236"/>
                  </a:lnTo>
                  <a:lnTo>
                    <a:pt x="508" y="241"/>
                  </a:lnTo>
                  <a:lnTo>
                    <a:pt x="479" y="226"/>
                  </a:lnTo>
                  <a:lnTo>
                    <a:pt x="502" y="190"/>
                  </a:lnTo>
                  <a:lnTo>
                    <a:pt x="506" y="152"/>
                  </a:lnTo>
                  <a:lnTo>
                    <a:pt x="477" y="180"/>
                  </a:lnTo>
                  <a:lnTo>
                    <a:pt x="432" y="211"/>
                  </a:lnTo>
                  <a:lnTo>
                    <a:pt x="449" y="131"/>
                  </a:lnTo>
                  <a:lnTo>
                    <a:pt x="434" y="44"/>
                  </a:lnTo>
                  <a:lnTo>
                    <a:pt x="358" y="0"/>
                  </a:lnTo>
                  <a:lnTo>
                    <a:pt x="304" y="38"/>
                  </a:lnTo>
                  <a:lnTo>
                    <a:pt x="257" y="2"/>
                  </a:lnTo>
                  <a:lnTo>
                    <a:pt x="150" y="25"/>
                  </a:lnTo>
                  <a:lnTo>
                    <a:pt x="0" y="226"/>
                  </a:lnTo>
                  <a:lnTo>
                    <a:pt x="73" y="243"/>
                  </a:lnTo>
                  <a:close/>
                </a:path>
              </a:pathLst>
            </a:custGeom>
            <a:solidFill>
              <a:srgbClr val="9E574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5" name="Freeform 30">
              <a:extLst>
                <a:ext uri="{FF2B5EF4-FFF2-40B4-BE49-F238E27FC236}">
                  <a16:creationId xmlns:a16="http://schemas.microsoft.com/office/drawing/2014/main" id="{06CC42C0-9BA3-4430-8392-11ED3415263F}"/>
                </a:ext>
              </a:extLst>
            </p:cNvPr>
            <p:cNvSpPr>
              <a:spLocks/>
            </p:cNvSpPr>
            <p:nvPr/>
          </p:nvSpPr>
          <p:spPr bwMode="auto">
            <a:xfrm>
              <a:off x="4979" y="3009"/>
              <a:ext cx="27" cy="20"/>
            </a:xfrm>
            <a:custGeom>
              <a:avLst/>
              <a:gdLst>
                <a:gd name="T0" fmla="*/ 1 w 53"/>
                <a:gd name="T1" fmla="*/ 8 h 40"/>
                <a:gd name="T2" fmla="*/ 14 w 53"/>
                <a:gd name="T3" fmla="*/ 10 h 40"/>
                <a:gd name="T4" fmla="*/ 12 w 53"/>
                <a:gd name="T5" fmla="*/ 3 h 40"/>
                <a:gd name="T6" fmla="*/ 6 w 53"/>
                <a:gd name="T7" fmla="*/ 0 h 40"/>
                <a:gd name="T8" fmla="*/ 0 w 53"/>
                <a:gd name="T9" fmla="*/ 2 h 40"/>
                <a:gd name="T10" fmla="*/ 1 w 53"/>
                <a:gd name="T11" fmla="*/ 8 h 40"/>
                <a:gd name="T12" fmla="*/ 1 w 53"/>
                <a:gd name="T13" fmla="*/ 8 h 40"/>
                <a:gd name="T14" fmla="*/ 0 60000 65536"/>
                <a:gd name="T15" fmla="*/ 0 60000 65536"/>
                <a:gd name="T16" fmla="*/ 0 60000 65536"/>
                <a:gd name="T17" fmla="*/ 0 60000 65536"/>
                <a:gd name="T18" fmla="*/ 0 60000 65536"/>
                <a:gd name="T19" fmla="*/ 0 60000 65536"/>
                <a:gd name="T20" fmla="*/ 0 60000 65536"/>
                <a:gd name="T21" fmla="*/ 0 w 53"/>
                <a:gd name="T22" fmla="*/ 0 h 40"/>
                <a:gd name="T23" fmla="*/ 53 w 53"/>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40">
                  <a:moveTo>
                    <a:pt x="4" y="32"/>
                  </a:moveTo>
                  <a:lnTo>
                    <a:pt x="53" y="40"/>
                  </a:lnTo>
                  <a:lnTo>
                    <a:pt x="48" y="11"/>
                  </a:lnTo>
                  <a:lnTo>
                    <a:pt x="23" y="0"/>
                  </a:lnTo>
                  <a:lnTo>
                    <a:pt x="0" y="6"/>
                  </a:lnTo>
                  <a:lnTo>
                    <a:pt x="4" y="3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6" name="Freeform 31">
              <a:extLst>
                <a:ext uri="{FF2B5EF4-FFF2-40B4-BE49-F238E27FC236}">
                  <a16:creationId xmlns:a16="http://schemas.microsoft.com/office/drawing/2014/main" id="{2B8862C5-696F-469C-A151-51638AED8DA9}"/>
                </a:ext>
              </a:extLst>
            </p:cNvPr>
            <p:cNvSpPr>
              <a:spLocks/>
            </p:cNvSpPr>
            <p:nvPr/>
          </p:nvSpPr>
          <p:spPr bwMode="auto">
            <a:xfrm>
              <a:off x="4837" y="2965"/>
              <a:ext cx="32" cy="24"/>
            </a:xfrm>
            <a:custGeom>
              <a:avLst/>
              <a:gdLst>
                <a:gd name="T0" fmla="*/ 0 w 63"/>
                <a:gd name="T1" fmla="*/ 3 h 47"/>
                <a:gd name="T2" fmla="*/ 7 w 63"/>
                <a:gd name="T3" fmla="*/ 8 h 47"/>
                <a:gd name="T4" fmla="*/ 16 w 63"/>
                <a:gd name="T5" fmla="*/ 12 h 47"/>
                <a:gd name="T6" fmla="*/ 16 w 63"/>
                <a:gd name="T7" fmla="*/ 6 h 47"/>
                <a:gd name="T8" fmla="*/ 13 w 63"/>
                <a:gd name="T9" fmla="*/ 2 h 47"/>
                <a:gd name="T10" fmla="*/ 7 w 63"/>
                <a:gd name="T11" fmla="*/ 0 h 47"/>
                <a:gd name="T12" fmla="*/ 0 w 63"/>
                <a:gd name="T13" fmla="*/ 3 h 47"/>
                <a:gd name="T14" fmla="*/ 0 w 63"/>
                <a:gd name="T15" fmla="*/ 3 h 47"/>
                <a:gd name="T16" fmla="*/ 0 60000 65536"/>
                <a:gd name="T17" fmla="*/ 0 60000 65536"/>
                <a:gd name="T18" fmla="*/ 0 60000 65536"/>
                <a:gd name="T19" fmla="*/ 0 60000 65536"/>
                <a:gd name="T20" fmla="*/ 0 60000 65536"/>
                <a:gd name="T21" fmla="*/ 0 60000 65536"/>
                <a:gd name="T22" fmla="*/ 0 60000 65536"/>
                <a:gd name="T23" fmla="*/ 0 60000 65536"/>
                <a:gd name="T24" fmla="*/ 0 w 63"/>
                <a:gd name="T25" fmla="*/ 0 h 47"/>
                <a:gd name="T26" fmla="*/ 63 w 63"/>
                <a:gd name="T27" fmla="*/ 47 h 4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3" h="47">
                  <a:moveTo>
                    <a:pt x="0" y="11"/>
                  </a:moveTo>
                  <a:lnTo>
                    <a:pt x="25" y="32"/>
                  </a:lnTo>
                  <a:lnTo>
                    <a:pt x="63" y="47"/>
                  </a:lnTo>
                  <a:lnTo>
                    <a:pt x="63" y="21"/>
                  </a:lnTo>
                  <a:lnTo>
                    <a:pt x="49" y="7"/>
                  </a:lnTo>
                  <a:lnTo>
                    <a:pt x="25" y="0"/>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7" name="Freeform 32">
              <a:extLst>
                <a:ext uri="{FF2B5EF4-FFF2-40B4-BE49-F238E27FC236}">
                  <a16:creationId xmlns:a16="http://schemas.microsoft.com/office/drawing/2014/main" id="{AC078D6D-7751-499C-ACEB-064894AEF785}"/>
                </a:ext>
              </a:extLst>
            </p:cNvPr>
            <p:cNvSpPr>
              <a:spLocks/>
            </p:cNvSpPr>
            <p:nvPr/>
          </p:nvSpPr>
          <p:spPr bwMode="auto">
            <a:xfrm>
              <a:off x="4808" y="3135"/>
              <a:ext cx="79" cy="39"/>
            </a:xfrm>
            <a:custGeom>
              <a:avLst/>
              <a:gdLst>
                <a:gd name="T0" fmla="*/ 0 w 158"/>
                <a:gd name="T1" fmla="*/ 0 h 78"/>
                <a:gd name="T2" fmla="*/ 10 w 158"/>
                <a:gd name="T3" fmla="*/ 3 h 78"/>
                <a:gd name="T4" fmla="*/ 16 w 158"/>
                <a:gd name="T5" fmla="*/ 7 h 78"/>
                <a:gd name="T6" fmla="*/ 28 w 158"/>
                <a:gd name="T7" fmla="*/ 11 h 78"/>
                <a:gd name="T8" fmla="*/ 40 w 158"/>
                <a:gd name="T9" fmla="*/ 19 h 78"/>
                <a:gd name="T10" fmla="*/ 27 w 158"/>
                <a:gd name="T11" fmla="*/ 20 h 78"/>
                <a:gd name="T12" fmla="*/ 20 w 158"/>
                <a:gd name="T13" fmla="*/ 18 h 78"/>
                <a:gd name="T14" fmla="*/ 13 w 158"/>
                <a:gd name="T15" fmla="*/ 15 h 78"/>
                <a:gd name="T16" fmla="*/ 4 w 158"/>
                <a:gd name="T17" fmla="*/ 8 h 78"/>
                <a:gd name="T18" fmla="*/ 0 w 158"/>
                <a:gd name="T19" fmla="*/ 1 h 78"/>
                <a:gd name="T20" fmla="*/ 0 w 158"/>
                <a:gd name="T21" fmla="*/ 0 h 78"/>
                <a:gd name="T22" fmla="*/ 0 w 158"/>
                <a:gd name="T23" fmla="*/ 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8"/>
                <a:gd name="T37" fmla="*/ 0 h 78"/>
                <a:gd name="T38" fmla="*/ 158 w 158"/>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8" h="78">
                  <a:moveTo>
                    <a:pt x="0" y="0"/>
                  </a:moveTo>
                  <a:lnTo>
                    <a:pt x="40" y="9"/>
                  </a:lnTo>
                  <a:lnTo>
                    <a:pt x="61" y="25"/>
                  </a:lnTo>
                  <a:lnTo>
                    <a:pt x="112" y="42"/>
                  </a:lnTo>
                  <a:lnTo>
                    <a:pt x="158" y="74"/>
                  </a:lnTo>
                  <a:lnTo>
                    <a:pt x="106" y="78"/>
                  </a:lnTo>
                  <a:lnTo>
                    <a:pt x="78" y="70"/>
                  </a:lnTo>
                  <a:lnTo>
                    <a:pt x="49" y="59"/>
                  </a:lnTo>
                  <a:lnTo>
                    <a:pt x="15" y="32"/>
                  </a:lnTo>
                  <a:lnTo>
                    <a:pt x="0" y="4"/>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8" name="Freeform 33">
              <a:extLst>
                <a:ext uri="{FF2B5EF4-FFF2-40B4-BE49-F238E27FC236}">
                  <a16:creationId xmlns:a16="http://schemas.microsoft.com/office/drawing/2014/main" id="{41ED2F15-4717-4AA3-AD48-C31D30BC89B1}"/>
                </a:ext>
              </a:extLst>
            </p:cNvPr>
            <p:cNvSpPr>
              <a:spLocks/>
            </p:cNvSpPr>
            <p:nvPr/>
          </p:nvSpPr>
          <p:spPr bwMode="auto">
            <a:xfrm>
              <a:off x="4788" y="3152"/>
              <a:ext cx="564" cy="434"/>
            </a:xfrm>
            <a:custGeom>
              <a:avLst/>
              <a:gdLst>
                <a:gd name="T0" fmla="*/ 5 w 1127"/>
                <a:gd name="T1" fmla="*/ 56 h 869"/>
                <a:gd name="T2" fmla="*/ 0 w 1127"/>
                <a:gd name="T3" fmla="*/ 74 h 869"/>
                <a:gd name="T4" fmla="*/ 0 w 1127"/>
                <a:gd name="T5" fmla="*/ 90 h 869"/>
                <a:gd name="T6" fmla="*/ 3 w 1127"/>
                <a:gd name="T7" fmla="*/ 110 h 869"/>
                <a:gd name="T8" fmla="*/ 11 w 1127"/>
                <a:gd name="T9" fmla="*/ 144 h 869"/>
                <a:gd name="T10" fmla="*/ 23 w 1127"/>
                <a:gd name="T11" fmla="*/ 178 h 869"/>
                <a:gd name="T12" fmla="*/ 36 w 1127"/>
                <a:gd name="T13" fmla="*/ 201 h 869"/>
                <a:gd name="T14" fmla="*/ 46 w 1127"/>
                <a:gd name="T15" fmla="*/ 213 h 869"/>
                <a:gd name="T16" fmla="*/ 58 w 1127"/>
                <a:gd name="T17" fmla="*/ 217 h 869"/>
                <a:gd name="T18" fmla="*/ 68 w 1127"/>
                <a:gd name="T19" fmla="*/ 213 h 869"/>
                <a:gd name="T20" fmla="*/ 75 w 1127"/>
                <a:gd name="T21" fmla="*/ 196 h 869"/>
                <a:gd name="T22" fmla="*/ 94 w 1127"/>
                <a:gd name="T23" fmla="*/ 160 h 869"/>
                <a:gd name="T24" fmla="*/ 121 w 1127"/>
                <a:gd name="T25" fmla="*/ 129 h 869"/>
                <a:gd name="T26" fmla="*/ 148 w 1127"/>
                <a:gd name="T27" fmla="*/ 103 h 869"/>
                <a:gd name="T28" fmla="*/ 185 w 1127"/>
                <a:gd name="T29" fmla="*/ 75 h 869"/>
                <a:gd name="T30" fmla="*/ 212 w 1127"/>
                <a:gd name="T31" fmla="*/ 63 h 869"/>
                <a:gd name="T32" fmla="*/ 243 w 1127"/>
                <a:gd name="T33" fmla="*/ 54 h 869"/>
                <a:gd name="T34" fmla="*/ 267 w 1127"/>
                <a:gd name="T35" fmla="*/ 54 h 869"/>
                <a:gd name="T36" fmla="*/ 282 w 1127"/>
                <a:gd name="T37" fmla="*/ 58 h 869"/>
                <a:gd name="T38" fmla="*/ 268 w 1127"/>
                <a:gd name="T39" fmla="*/ 38 h 869"/>
                <a:gd name="T40" fmla="*/ 247 w 1127"/>
                <a:gd name="T41" fmla="*/ 19 h 869"/>
                <a:gd name="T42" fmla="*/ 225 w 1127"/>
                <a:gd name="T43" fmla="*/ 7 h 869"/>
                <a:gd name="T44" fmla="*/ 209 w 1127"/>
                <a:gd name="T45" fmla="*/ 0 h 869"/>
                <a:gd name="T46" fmla="*/ 194 w 1127"/>
                <a:gd name="T47" fmla="*/ 12 h 869"/>
                <a:gd name="T48" fmla="*/ 183 w 1127"/>
                <a:gd name="T49" fmla="*/ 14 h 869"/>
                <a:gd name="T50" fmla="*/ 170 w 1127"/>
                <a:gd name="T51" fmla="*/ 16 h 869"/>
                <a:gd name="T52" fmla="*/ 161 w 1127"/>
                <a:gd name="T53" fmla="*/ 11 h 869"/>
                <a:gd name="T54" fmla="*/ 140 w 1127"/>
                <a:gd name="T55" fmla="*/ 36 h 869"/>
                <a:gd name="T56" fmla="*/ 103 w 1127"/>
                <a:gd name="T57" fmla="*/ 57 h 869"/>
                <a:gd name="T58" fmla="*/ 72 w 1127"/>
                <a:gd name="T59" fmla="*/ 59 h 869"/>
                <a:gd name="T60" fmla="*/ 45 w 1127"/>
                <a:gd name="T61" fmla="*/ 70 h 869"/>
                <a:gd name="T62" fmla="*/ 30 w 1127"/>
                <a:gd name="T63" fmla="*/ 70 h 869"/>
                <a:gd name="T64" fmla="*/ 18 w 1127"/>
                <a:gd name="T65" fmla="*/ 67 h 869"/>
                <a:gd name="T66" fmla="*/ 5 w 1127"/>
                <a:gd name="T67" fmla="*/ 56 h 869"/>
                <a:gd name="T68" fmla="*/ 5 w 1127"/>
                <a:gd name="T69" fmla="*/ 56 h 8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127"/>
                <a:gd name="T106" fmla="*/ 0 h 869"/>
                <a:gd name="T107" fmla="*/ 1127 w 1127"/>
                <a:gd name="T108" fmla="*/ 869 h 8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127" h="869">
                  <a:moveTo>
                    <a:pt x="19" y="226"/>
                  </a:moveTo>
                  <a:lnTo>
                    <a:pt x="0" y="299"/>
                  </a:lnTo>
                  <a:lnTo>
                    <a:pt x="0" y="363"/>
                  </a:lnTo>
                  <a:lnTo>
                    <a:pt x="12" y="443"/>
                  </a:lnTo>
                  <a:lnTo>
                    <a:pt x="42" y="578"/>
                  </a:lnTo>
                  <a:lnTo>
                    <a:pt x="91" y="715"/>
                  </a:lnTo>
                  <a:lnTo>
                    <a:pt x="143" y="804"/>
                  </a:lnTo>
                  <a:lnTo>
                    <a:pt x="184" y="854"/>
                  </a:lnTo>
                  <a:lnTo>
                    <a:pt x="230" y="869"/>
                  </a:lnTo>
                  <a:lnTo>
                    <a:pt x="272" y="854"/>
                  </a:lnTo>
                  <a:lnTo>
                    <a:pt x="299" y="785"/>
                  </a:lnTo>
                  <a:lnTo>
                    <a:pt x="376" y="643"/>
                  </a:lnTo>
                  <a:lnTo>
                    <a:pt x="483" y="517"/>
                  </a:lnTo>
                  <a:lnTo>
                    <a:pt x="591" y="413"/>
                  </a:lnTo>
                  <a:lnTo>
                    <a:pt x="739" y="302"/>
                  </a:lnTo>
                  <a:lnTo>
                    <a:pt x="848" y="255"/>
                  </a:lnTo>
                  <a:lnTo>
                    <a:pt x="969" y="217"/>
                  </a:lnTo>
                  <a:lnTo>
                    <a:pt x="1066" y="219"/>
                  </a:lnTo>
                  <a:lnTo>
                    <a:pt x="1127" y="234"/>
                  </a:lnTo>
                  <a:lnTo>
                    <a:pt x="1070" y="152"/>
                  </a:lnTo>
                  <a:lnTo>
                    <a:pt x="986" y="76"/>
                  </a:lnTo>
                  <a:lnTo>
                    <a:pt x="897" y="31"/>
                  </a:lnTo>
                  <a:lnTo>
                    <a:pt x="833" y="0"/>
                  </a:lnTo>
                  <a:lnTo>
                    <a:pt x="776" y="50"/>
                  </a:lnTo>
                  <a:lnTo>
                    <a:pt x="732" y="57"/>
                  </a:lnTo>
                  <a:lnTo>
                    <a:pt x="679" y="65"/>
                  </a:lnTo>
                  <a:lnTo>
                    <a:pt x="644" y="46"/>
                  </a:lnTo>
                  <a:lnTo>
                    <a:pt x="557" y="145"/>
                  </a:lnTo>
                  <a:lnTo>
                    <a:pt x="411" y="230"/>
                  </a:lnTo>
                  <a:lnTo>
                    <a:pt x="287" y="238"/>
                  </a:lnTo>
                  <a:lnTo>
                    <a:pt x="177" y="280"/>
                  </a:lnTo>
                  <a:lnTo>
                    <a:pt x="118" y="280"/>
                  </a:lnTo>
                  <a:lnTo>
                    <a:pt x="72" y="268"/>
                  </a:lnTo>
                  <a:lnTo>
                    <a:pt x="19" y="226"/>
                  </a:lnTo>
                  <a:close/>
                </a:path>
              </a:pathLst>
            </a:custGeom>
            <a:solidFill>
              <a:srgbClr val="D18A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79" name="Freeform 34">
              <a:extLst>
                <a:ext uri="{FF2B5EF4-FFF2-40B4-BE49-F238E27FC236}">
                  <a16:creationId xmlns:a16="http://schemas.microsoft.com/office/drawing/2014/main" id="{745A7AA6-4597-4527-A631-362DA0D05898}"/>
                </a:ext>
              </a:extLst>
            </p:cNvPr>
            <p:cNvSpPr>
              <a:spLocks/>
            </p:cNvSpPr>
            <p:nvPr/>
          </p:nvSpPr>
          <p:spPr bwMode="auto">
            <a:xfrm>
              <a:off x="4304" y="2439"/>
              <a:ext cx="277" cy="634"/>
            </a:xfrm>
            <a:custGeom>
              <a:avLst/>
              <a:gdLst>
                <a:gd name="T0" fmla="*/ 117 w 553"/>
                <a:gd name="T1" fmla="*/ 3 h 1268"/>
                <a:gd name="T2" fmla="*/ 117 w 553"/>
                <a:gd name="T3" fmla="*/ 34 h 1268"/>
                <a:gd name="T4" fmla="*/ 109 w 553"/>
                <a:gd name="T5" fmla="*/ 52 h 1268"/>
                <a:gd name="T6" fmla="*/ 89 w 553"/>
                <a:gd name="T7" fmla="*/ 76 h 1268"/>
                <a:gd name="T8" fmla="*/ 40 w 553"/>
                <a:gd name="T9" fmla="*/ 103 h 1268"/>
                <a:gd name="T10" fmla="*/ 27 w 553"/>
                <a:gd name="T11" fmla="*/ 116 h 1268"/>
                <a:gd name="T12" fmla="*/ 27 w 553"/>
                <a:gd name="T13" fmla="*/ 128 h 1268"/>
                <a:gd name="T14" fmla="*/ 37 w 553"/>
                <a:gd name="T15" fmla="*/ 138 h 1268"/>
                <a:gd name="T16" fmla="*/ 54 w 553"/>
                <a:gd name="T17" fmla="*/ 137 h 1268"/>
                <a:gd name="T18" fmla="*/ 76 w 553"/>
                <a:gd name="T19" fmla="*/ 132 h 1268"/>
                <a:gd name="T20" fmla="*/ 96 w 553"/>
                <a:gd name="T21" fmla="*/ 154 h 1268"/>
                <a:gd name="T22" fmla="*/ 111 w 553"/>
                <a:gd name="T23" fmla="*/ 184 h 1268"/>
                <a:gd name="T24" fmla="*/ 118 w 553"/>
                <a:gd name="T25" fmla="*/ 209 h 1268"/>
                <a:gd name="T26" fmla="*/ 123 w 553"/>
                <a:gd name="T27" fmla="*/ 229 h 1268"/>
                <a:gd name="T28" fmla="*/ 132 w 553"/>
                <a:gd name="T29" fmla="*/ 242 h 1268"/>
                <a:gd name="T30" fmla="*/ 139 w 553"/>
                <a:gd name="T31" fmla="*/ 250 h 1268"/>
                <a:gd name="T32" fmla="*/ 121 w 553"/>
                <a:gd name="T33" fmla="*/ 246 h 1268"/>
                <a:gd name="T34" fmla="*/ 99 w 553"/>
                <a:gd name="T35" fmla="*/ 243 h 1268"/>
                <a:gd name="T36" fmla="*/ 81 w 553"/>
                <a:gd name="T37" fmla="*/ 245 h 1268"/>
                <a:gd name="T38" fmla="*/ 67 w 553"/>
                <a:gd name="T39" fmla="*/ 252 h 1268"/>
                <a:gd name="T40" fmla="*/ 57 w 553"/>
                <a:gd name="T41" fmla="*/ 262 h 1268"/>
                <a:gd name="T42" fmla="*/ 51 w 553"/>
                <a:gd name="T43" fmla="*/ 276 h 1268"/>
                <a:gd name="T44" fmla="*/ 45 w 553"/>
                <a:gd name="T45" fmla="*/ 292 h 1268"/>
                <a:gd name="T46" fmla="*/ 34 w 553"/>
                <a:gd name="T47" fmla="*/ 306 h 1268"/>
                <a:gd name="T48" fmla="*/ 25 w 553"/>
                <a:gd name="T49" fmla="*/ 317 h 1268"/>
                <a:gd name="T50" fmla="*/ 30 w 553"/>
                <a:gd name="T51" fmla="*/ 294 h 1268"/>
                <a:gd name="T52" fmla="*/ 43 w 553"/>
                <a:gd name="T53" fmla="*/ 272 h 1268"/>
                <a:gd name="T54" fmla="*/ 46 w 553"/>
                <a:gd name="T55" fmla="*/ 256 h 1268"/>
                <a:gd name="T56" fmla="*/ 44 w 553"/>
                <a:gd name="T57" fmla="*/ 242 h 1268"/>
                <a:gd name="T58" fmla="*/ 25 w 553"/>
                <a:gd name="T59" fmla="*/ 203 h 1268"/>
                <a:gd name="T60" fmla="*/ 17 w 553"/>
                <a:gd name="T61" fmla="*/ 174 h 1268"/>
                <a:gd name="T62" fmla="*/ 15 w 553"/>
                <a:gd name="T63" fmla="*/ 146 h 1268"/>
                <a:gd name="T64" fmla="*/ 9 w 553"/>
                <a:gd name="T65" fmla="*/ 123 h 1268"/>
                <a:gd name="T66" fmla="*/ 3 w 553"/>
                <a:gd name="T67" fmla="*/ 105 h 1268"/>
                <a:gd name="T68" fmla="*/ 0 w 553"/>
                <a:gd name="T69" fmla="*/ 92 h 1268"/>
                <a:gd name="T70" fmla="*/ 2 w 553"/>
                <a:gd name="T71" fmla="*/ 77 h 1268"/>
                <a:gd name="T72" fmla="*/ 7 w 553"/>
                <a:gd name="T73" fmla="*/ 67 h 1268"/>
                <a:gd name="T74" fmla="*/ 29 w 553"/>
                <a:gd name="T75" fmla="*/ 62 h 1268"/>
                <a:gd name="T76" fmla="*/ 51 w 553"/>
                <a:gd name="T77" fmla="*/ 54 h 1268"/>
                <a:gd name="T78" fmla="*/ 69 w 553"/>
                <a:gd name="T79" fmla="*/ 44 h 1268"/>
                <a:gd name="T80" fmla="*/ 92 w 553"/>
                <a:gd name="T81" fmla="*/ 28 h 1268"/>
                <a:gd name="T82" fmla="*/ 103 w 553"/>
                <a:gd name="T83" fmla="*/ 16 h 1268"/>
                <a:gd name="T84" fmla="*/ 112 w 553"/>
                <a:gd name="T85" fmla="*/ 0 h 1268"/>
                <a:gd name="T86" fmla="*/ 117 w 553"/>
                <a:gd name="T87" fmla="*/ 3 h 1268"/>
                <a:gd name="T88" fmla="*/ 117 w 553"/>
                <a:gd name="T89" fmla="*/ 3 h 126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53"/>
                <a:gd name="T136" fmla="*/ 0 h 1268"/>
                <a:gd name="T137" fmla="*/ 553 w 553"/>
                <a:gd name="T138" fmla="*/ 1268 h 126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53" h="1268">
                  <a:moveTo>
                    <a:pt x="467" y="12"/>
                  </a:moveTo>
                  <a:lnTo>
                    <a:pt x="467" y="134"/>
                  </a:lnTo>
                  <a:lnTo>
                    <a:pt x="433" y="208"/>
                  </a:lnTo>
                  <a:lnTo>
                    <a:pt x="353" y="303"/>
                  </a:lnTo>
                  <a:lnTo>
                    <a:pt x="157" y="411"/>
                  </a:lnTo>
                  <a:lnTo>
                    <a:pt x="108" y="464"/>
                  </a:lnTo>
                  <a:lnTo>
                    <a:pt x="108" y="510"/>
                  </a:lnTo>
                  <a:lnTo>
                    <a:pt x="146" y="552"/>
                  </a:lnTo>
                  <a:lnTo>
                    <a:pt x="215" y="548"/>
                  </a:lnTo>
                  <a:lnTo>
                    <a:pt x="304" y="525"/>
                  </a:lnTo>
                  <a:lnTo>
                    <a:pt x="384" y="616"/>
                  </a:lnTo>
                  <a:lnTo>
                    <a:pt x="444" y="736"/>
                  </a:lnTo>
                  <a:lnTo>
                    <a:pt x="469" y="835"/>
                  </a:lnTo>
                  <a:lnTo>
                    <a:pt x="492" y="913"/>
                  </a:lnTo>
                  <a:lnTo>
                    <a:pt x="526" y="966"/>
                  </a:lnTo>
                  <a:lnTo>
                    <a:pt x="553" y="1000"/>
                  </a:lnTo>
                  <a:lnTo>
                    <a:pt x="484" y="981"/>
                  </a:lnTo>
                  <a:lnTo>
                    <a:pt x="395" y="970"/>
                  </a:lnTo>
                  <a:lnTo>
                    <a:pt x="323" y="978"/>
                  </a:lnTo>
                  <a:lnTo>
                    <a:pt x="266" y="1008"/>
                  </a:lnTo>
                  <a:lnTo>
                    <a:pt x="226" y="1046"/>
                  </a:lnTo>
                  <a:lnTo>
                    <a:pt x="203" y="1103"/>
                  </a:lnTo>
                  <a:lnTo>
                    <a:pt x="180" y="1166"/>
                  </a:lnTo>
                  <a:lnTo>
                    <a:pt x="135" y="1223"/>
                  </a:lnTo>
                  <a:lnTo>
                    <a:pt x="97" y="1268"/>
                  </a:lnTo>
                  <a:lnTo>
                    <a:pt x="119" y="1173"/>
                  </a:lnTo>
                  <a:lnTo>
                    <a:pt x="169" y="1088"/>
                  </a:lnTo>
                  <a:lnTo>
                    <a:pt x="184" y="1023"/>
                  </a:lnTo>
                  <a:lnTo>
                    <a:pt x="173" y="966"/>
                  </a:lnTo>
                  <a:lnTo>
                    <a:pt x="97" y="812"/>
                  </a:lnTo>
                  <a:lnTo>
                    <a:pt x="66" y="694"/>
                  </a:lnTo>
                  <a:lnTo>
                    <a:pt x="59" y="582"/>
                  </a:lnTo>
                  <a:lnTo>
                    <a:pt x="36" y="491"/>
                  </a:lnTo>
                  <a:lnTo>
                    <a:pt x="11" y="419"/>
                  </a:lnTo>
                  <a:lnTo>
                    <a:pt x="0" y="367"/>
                  </a:lnTo>
                  <a:lnTo>
                    <a:pt x="7" y="307"/>
                  </a:lnTo>
                  <a:lnTo>
                    <a:pt x="26" y="265"/>
                  </a:lnTo>
                  <a:lnTo>
                    <a:pt x="116" y="246"/>
                  </a:lnTo>
                  <a:lnTo>
                    <a:pt x="203" y="215"/>
                  </a:lnTo>
                  <a:lnTo>
                    <a:pt x="273" y="173"/>
                  </a:lnTo>
                  <a:lnTo>
                    <a:pt x="365" y="111"/>
                  </a:lnTo>
                  <a:lnTo>
                    <a:pt x="410" y="61"/>
                  </a:lnTo>
                  <a:lnTo>
                    <a:pt x="448" y="0"/>
                  </a:lnTo>
                  <a:lnTo>
                    <a:pt x="467" y="12"/>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0" name="Freeform 35">
              <a:extLst>
                <a:ext uri="{FF2B5EF4-FFF2-40B4-BE49-F238E27FC236}">
                  <a16:creationId xmlns:a16="http://schemas.microsoft.com/office/drawing/2014/main" id="{548B8A59-4D9D-48BB-BBA0-FD7DE5F6DE3E}"/>
                </a:ext>
              </a:extLst>
            </p:cNvPr>
            <p:cNvSpPr>
              <a:spLocks/>
            </p:cNvSpPr>
            <p:nvPr/>
          </p:nvSpPr>
          <p:spPr bwMode="auto">
            <a:xfrm>
              <a:off x="4790" y="2138"/>
              <a:ext cx="115" cy="450"/>
            </a:xfrm>
            <a:custGeom>
              <a:avLst/>
              <a:gdLst>
                <a:gd name="T0" fmla="*/ 37 w 230"/>
                <a:gd name="T1" fmla="*/ 7 h 901"/>
                <a:gd name="T2" fmla="*/ 19 w 230"/>
                <a:gd name="T3" fmla="*/ 0 h 901"/>
                <a:gd name="T4" fmla="*/ 2 w 230"/>
                <a:gd name="T5" fmla="*/ 5 h 901"/>
                <a:gd name="T6" fmla="*/ 0 w 230"/>
                <a:gd name="T7" fmla="*/ 19 h 901"/>
                <a:gd name="T8" fmla="*/ 6 w 230"/>
                <a:gd name="T9" fmla="*/ 31 h 901"/>
                <a:gd name="T10" fmla="*/ 17 w 230"/>
                <a:gd name="T11" fmla="*/ 44 h 901"/>
                <a:gd name="T12" fmla="*/ 24 w 230"/>
                <a:gd name="T13" fmla="*/ 58 h 901"/>
                <a:gd name="T14" fmla="*/ 29 w 230"/>
                <a:gd name="T15" fmla="*/ 75 h 901"/>
                <a:gd name="T16" fmla="*/ 38 w 230"/>
                <a:gd name="T17" fmla="*/ 95 h 901"/>
                <a:gd name="T18" fmla="*/ 42 w 230"/>
                <a:gd name="T19" fmla="*/ 109 h 901"/>
                <a:gd name="T20" fmla="*/ 45 w 230"/>
                <a:gd name="T21" fmla="*/ 148 h 901"/>
                <a:gd name="T22" fmla="*/ 49 w 230"/>
                <a:gd name="T23" fmla="*/ 194 h 901"/>
                <a:gd name="T24" fmla="*/ 58 w 230"/>
                <a:gd name="T25" fmla="*/ 225 h 901"/>
                <a:gd name="T26" fmla="*/ 58 w 230"/>
                <a:gd name="T27" fmla="*/ 178 h 901"/>
                <a:gd name="T28" fmla="*/ 50 w 230"/>
                <a:gd name="T29" fmla="*/ 140 h 901"/>
                <a:gd name="T30" fmla="*/ 45 w 230"/>
                <a:gd name="T31" fmla="*/ 106 h 901"/>
                <a:gd name="T32" fmla="*/ 42 w 230"/>
                <a:gd name="T33" fmla="*/ 79 h 901"/>
                <a:gd name="T34" fmla="*/ 43 w 230"/>
                <a:gd name="T35" fmla="*/ 53 h 901"/>
                <a:gd name="T36" fmla="*/ 45 w 230"/>
                <a:gd name="T37" fmla="*/ 29 h 901"/>
                <a:gd name="T38" fmla="*/ 43 w 230"/>
                <a:gd name="T39" fmla="*/ 14 h 901"/>
                <a:gd name="T40" fmla="*/ 37 w 230"/>
                <a:gd name="T41" fmla="*/ 7 h 901"/>
                <a:gd name="T42" fmla="*/ 37 w 230"/>
                <a:gd name="T43" fmla="*/ 7 h 9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0"/>
                <a:gd name="T67" fmla="*/ 0 h 901"/>
                <a:gd name="T68" fmla="*/ 230 w 230"/>
                <a:gd name="T69" fmla="*/ 901 h 9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0" h="901">
                  <a:moveTo>
                    <a:pt x="146" y="28"/>
                  </a:moveTo>
                  <a:lnTo>
                    <a:pt x="76" y="0"/>
                  </a:lnTo>
                  <a:lnTo>
                    <a:pt x="8" y="21"/>
                  </a:lnTo>
                  <a:lnTo>
                    <a:pt x="0" y="78"/>
                  </a:lnTo>
                  <a:lnTo>
                    <a:pt x="23" y="127"/>
                  </a:lnTo>
                  <a:lnTo>
                    <a:pt x="68" y="177"/>
                  </a:lnTo>
                  <a:lnTo>
                    <a:pt x="95" y="234"/>
                  </a:lnTo>
                  <a:lnTo>
                    <a:pt x="114" y="300"/>
                  </a:lnTo>
                  <a:lnTo>
                    <a:pt x="150" y="380"/>
                  </a:lnTo>
                  <a:lnTo>
                    <a:pt x="165" y="437"/>
                  </a:lnTo>
                  <a:lnTo>
                    <a:pt x="180" y="595"/>
                  </a:lnTo>
                  <a:lnTo>
                    <a:pt x="196" y="779"/>
                  </a:lnTo>
                  <a:lnTo>
                    <a:pt x="230" y="901"/>
                  </a:lnTo>
                  <a:lnTo>
                    <a:pt x="230" y="713"/>
                  </a:lnTo>
                  <a:lnTo>
                    <a:pt x="199" y="561"/>
                  </a:lnTo>
                  <a:lnTo>
                    <a:pt x="180" y="426"/>
                  </a:lnTo>
                  <a:lnTo>
                    <a:pt x="165" y="319"/>
                  </a:lnTo>
                  <a:lnTo>
                    <a:pt x="169" y="215"/>
                  </a:lnTo>
                  <a:lnTo>
                    <a:pt x="180" y="116"/>
                  </a:lnTo>
                  <a:lnTo>
                    <a:pt x="169" y="59"/>
                  </a:lnTo>
                  <a:lnTo>
                    <a:pt x="146" y="28"/>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1" name="Freeform 36">
              <a:extLst>
                <a:ext uri="{FF2B5EF4-FFF2-40B4-BE49-F238E27FC236}">
                  <a16:creationId xmlns:a16="http://schemas.microsoft.com/office/drawing/2014/main" id="{F16C282F-AC17-4ABF-B0B2-E62766F1261C}"/>
                </a:ext>
              </a:extLst>
            </p:cNvPr>
            <p:cNvSpPr>
              <a:spLocks/>
            </p:cNvSpPr>
            <p:nvPr/>
          </p:nvSpPr>
          <p:spPr bwMode="auto">
            <a:xfrm>
              <a:off x="4656" y="2282"/>
              <a:ext cx="66" cy="52"/>
            </a:xfrm>
            <a:custGeom>
              <a:avLst/>
              <a:gdLst>
                <a:gd name="T0" fmla="*/ 33 w 133"/>
                <a:gd name="T1" fmla="*/ 0 h 103"/>
                <a:gd name="T2" fmla="*/ 25 w 133"/>
                <a:gd name="T3" fmla="*/ 15 h 103"/>
                <a:gd name="T4" fmla="*/ 12 w 133"/>
                <a:gd name="T5" fmla="*/ 26 h 103"/>
                <a:gd name="T6" fmla="*/ 0 w 133"/>
                <a:gd name="T7" fmla="*/ 26 h 103"/>
                <a:gd name="T8" fmla="*/ 6 w 133"/>
                <a:gd name="T9" fmla="*/ 11 h 103"/>
                <a:gd name="T10" fmla="*/ 18 w 133"/>
                <a:gd name="T11" fmla="*/ 0 h 103"/>
                <a:gd name="T12" fmla="*/ 33 w 133"/>
                <a:gd name="T13" fmla="*/ 0 h 103"/>
                <a:gd name="T14" fmla="*/ 33 w 133"/>
                <a:gd name="T15" fmla="*/ 0 h 103"/>
                <a:gd name="T16" fmla="*/ 0 60000 65536"/>
                <a:gd name="T17" fmla="*/ 0 60000 65536"/>
                <a:gd name="T18" fmla="*/ 0 60000 65536"/>
                <a:gd name="T19" fmla="*/ 0 60000 65536"/>
                <a:gd name="T20" fmla="*/ 0 60000 65536"/>
                <a:gd name="T21" fmla="*/ 0 60000 65536"/>
                <a:gd name="T22" fmla="*/ 0 60000 65536"/>
                <a:gd name="T23" fmla="*/ 0 60000 65536"/>
                <a:gd name="T24" fmla="*/ 0 w 133"/>
                <a:gd name="T25" fmla="*/ 0 h 103"/>
                <a:gd name="T26" fmla="*/ 133 w 133"/>
                <a:gd name="T27" fmla="*/ 103 h 1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3" h="103">
                  <a:moveTo>
                    <a:pt x="133" y="0"/>
                  </a:moveTo>
                  <a:lnTo>
                    <a:pt x="103" y="57"/>
                  </a:lnTo>
                  <a:lnTo>
                    <a:pt x="49" y="103"/>
                  </a:lnTo>
                  <a:lnTo>
                    <a:pt x="0" y="103"/>
                  </a:lnTo>
                  <a:lnTo>
                    <a:pt x="27" y="42"/>
                  </a:lnTo>
                  <a:lnTo>
                    <a:pt x="72" y="0"/>
                  </a:lnTo>
                  <a:lnTo>
                    <a:pt x="133"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2" name="Freeform 37">
              <a:extLst>
                <a:ext uri="{FF2B5EF4-FFF2-40B4-BE49-F238E27FC236}">
                  <a16:creationId xmlns:a16="http://schemas.microsoft.com/office/drawing/2014/main" id="{E06BE353-566C-4A2B-9425-07DE57F87CB8}"/>
                </a:ext>
              </a:extLst>
            </p:cNvPr>
            <p:cNvSpPr>
              <a:spLocks/>
            </p:cNvSpPr>
            <p:nvPr/>
          </p:nvSpPr>
          <p:spPr bwMode="auto">
            <a:xfrm>
              <a:off x="5009" y="2531"/>
              <a:ext cx="56" cy="125"/>
            </a:xfrm>
            <a:custGeom>
              <a:avLst/>
              <a:gdLst>
                <a:gd name="T0" fmla="*/ 0 w 112"/>
                <a:gd name="T1" fmla="*/ 54 h 249"/>
                <a:gd name="T2" fmla="*/ 3 w 112"/>
                <a:gd name="T3" fmla="*/ 36 h 249"/>
                <a:gd name="T4" fmla="*/ 1 w 112"/>
                <a:gd name="T5" fmla="*/ 0 h 249"/>
                <a:gd name="T6" fmla="*/ 16 w 112"/>
                <a:gd name="T7" fmla="*/ 20 h 249"/>
                <a:gd name="T8" fmla="*/ 25 w 112"/>
                <a:gd name="T9" fmla="*/ 44 h 249"/>
                <a:gd name="T10" fmla="*/ 28 w 112"/>
                <a:gd name="T11" fmla="*/ 63 h 249"/>
                <a:gd name="T12" fmla="*/ 18 w 112"/>
                <a:gd name="T13" fmla="*/ 56 h 249"/>
                <a:gd name="T14" fmla="*/ 8 w 112"/>
                <a:gd name="T15" fmla="*/ 54 h 249"/>
                <a:gd name="T16" fmla="*/ 0 w 112"/>
                <a:gd name="T17" fmla="*/ 54 h 249"/>
                <a:gd name="T18" fmla="*/ 0 w 112"/>
                <a:gd name="T19" fmla="*/ 54 h 24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249"/>
                <a:gd name="T32" fmla="*/ 112 w 112"/>
                <a:gd name="T33" fmla="*/ 249 h 24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249">
                  <a:moveTo>
                    <a:pt x="0" y="213"/>
                  </a:moveTo>
                  <a:lnTo>
                    <a:pt x="11" y="141"/>
                  </a:lnTo>
                  <a:lnTo>
                    <a:pt x="4" y="0"/>
                  </a:lnTo>
                  <a:lnTo>
                    <a:pt x="61" y="80"/>
                  </a:lnTo>
                  <a:lnTo>
                    <a:pt x="99" y="175"/>
                  </a:lnTo>
                  <a:lnTo>
                    <a:pt x="112" y="249"/>
                  </a:lnTo>
                  <a:lnTo>
                    <a:pt x="72" y="224"/>
                  </a:lnTo>
                  <a:lnTo>
                    <a:pt x="30" y="213"/>
                  </a:lnTo>
                  <a:lnTo>
                    <a:pt x="0" y="21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3" name="Freeform 38">
              <a:extLst>
                <a:ext uri="{FF2B5EF4-FFF2-40B4-BE49-F238E27FC236}">
                  <a16:creationId xmlns:a16="http://schemas.microsoft.com/office/drawing/2014/main" id="{74B11CD4-00C8-4C2C-A3D0-AEF261E0C4BA}"/>
                </a:ext>
              </a:extLst>
            </p:cNvPr>
            <p:cNvSpPr>
              <a:spLocks/>
            </p:cNvSpPr>
            <p:nvPr/>
          </p:nvSpPr>
          <p:spPr bwMode="auto">
            <a:xfrm>
              <a:off x="4914" y="2892"/>
              <a:ext cx="59" cy="16"/>
            </a:xfrm>
            <a:custGeom>
              <a:avLst/>
              <a:gdLst>
                <a:gd name="T0" fmla="*/ 0 w 118"/>
                <a:gd name="T1" fmla="*/ 0 h 33"/>
                <a:gd name="T2" fmla="*/ 14 w 118"/>
                <a:gd name="T3" fmla="*/ 4 h 33"/>
                <a:gd name="T4" fmla="*/ 30 w 118"/>
                <a:gd name="T5" fmla="*/ 4 h 33"/>
                <a:gd name="T6" fmla="*/ 17 w 118"/>
                <a:gd name="T7" fmla="*/ 7 h 33"/>
                <a:gd name="T8" fmla="*/ 11 w 118"/>
                <a:gd name="T9" fmla="*/ 8 h 33"/>
                <a:gd name="T10" fmla="*/ 5 w 118"/>
                <a:gd name="T11" fmla="*/ 4 h 33"/>
                <a:gd name="T12" fmla="*/ 0 w 118"/>
                <a:gd name="T13" fmla="*/ 0 h 33"/>
                <a:gd name="T14" fmla="*/ 0 w 118"/>
                <a:gd name="T15" fmla="*/ 0 h 33"/>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33"/>
                <a:gd name="T26" fmla="*/ 118 w 118"/>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33">
                  <a:moveTo>
                    <a:pt x="0" y="0"/>
                  </a:moveTo>
                  <a:lnTo>
                    <a:pt x="53" y="17"/>
                  </a:lnTo>
                  <a:lnTo>
                    <a:pt x="118" y="19"/>
                  </a:lnTo>
                  <a:lnTo>
                    <a:pt x="68" y="31"/>
                  </a:lnTo>
                  <a:lnTo>
                    <a:pt x="42" y="33"/>
                  </a:lnTo>
                  <a:lnTo>
                    <a:pt x="17" y="19"/>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4" name="Freeform 39">
              <a:extLst>
                <a:ext uri="{FF2B5EF4-FFF2-40B4-BE49-F238E27FC236}">
                  <a16:creationId xmlns:a16="http://schemas.microsoft.com/office/drawing/2014/main" id="{B844ED81-F496-4655-A848-F226A654711A}"/>
                </a:ext>
              </a:extLst>
            </p:cNvPr>
            <p:cNvSpPr>
              <a:spLocks/>
            </p:cNvSpPr>
            <p:nvPr/>
          </p:nvSpPr>
          <p:spPr bwMode="auto">
            <a:xfrm>
              <a:off x="4896" y="2900"/>
              <a:ext cx="93" cy="24"/>
            </a:xfrm>
            <a:custGeom>
              <a:avLst/>
              <a:gdLst>
                <a:gd name="T0" fmla="*/ 0 w 184"/>
                <a:gd name="T1" fmla="*/ 0 h 48"/>
                <a:gd name="T2" fmla="*/ 8 w 184"/>
                <a:gd name="T3" fmla="*/ 5 h 48"/>
                <a:gd name="T4" fmla="*/ 17 w 184"/>
                <a:gd name="T5" fmla="*/ 9 h 48"/>
                <a:gd name="T6" fmla="*/ 23 w 184"/>
                <a:gd name="T7" fmla="*/ 10 h 48"/>
                <a:gd name="T8" fmla="*/ 37 w 184"/>
                <a:gd name="T9" fmla="*/ 10 h 48"/>
                <a:gd name="T10" fmla="*/ 47 w 184"/>
                <a:gd name="T11" fmla="*/ 10 h 48"/>
                <a:gd name="T12" fmla="*/ 29 w 184"/>
                <a:gd name="T13" fmla="*/ 12 h 48"/>
                <a:gd name="T14" fmla="*/ 19 w 184"/>
                <a:gd name="T15" fmla="*/ 12 h 48"/>
                <a:gd name="T16" fmla="*/ 12 w 184"/>
                <a:gd name="T17" fmla="*/ 11 h 48"/>
                <a:gd name="T18" fmla="*/ 7 w 184"/>
                <a:gd name="T19" fmla="*/ 8 h 48"/>
                <a:gd name="T20" fmla="*/ 5 w 184"/>
                <a:gd name="T21" fmla="*/ 6 h 48"/>
                <a:gd name="T22" fmla="*/ 0 w 184"/>
                <a:gd name="T23" fmla="*/ 0 h 48"/>
                <a:gd name="T24" fmla="*/ 0 w 184"/>
                <a:gd name="T25" fmla="*/ 0 h 4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4"/>
                <a:gd name="T40" fmla="*/ 0 h 48"/>
                <a:gd name="T41" fmla="*/ 184 w 184"/>
                <a:gd name="T42" fmla="*/ 48 h 4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4" h="48">
                  <a:moveTo>
                    <a:pt x="0" y="0"/>
                  </a:moveTo>
                  <a:lnTo>
                    <a:pt x="32" y="19"/>
                  </a:lnTo>
                  <a:lnTo>
                    <a:pt x="66" y="33"/>
                  </a:lnTo>
                  <a:lnTo>
                    <a:pt x="89" y="38"/>
                  </a:lnTo>
                  <a:lnTo>
                    <a:pt x="144" y="38"/>
                  </a:lnTo>
                  <a:lnTo>
                    <a:pt x="184" y="37"/>
                  </a:lnTo>
                  <a:lnTo>
                    <a:pt x="112" y="46"/>
                  </a:lnTo>
                  <a:lnTo>
                    <a:pt x="74" y="48"/>
                  </a:lnTo>
                  <a:lnTo>
                    <a:pt x="47" y="42"/>
                  </a:lnTo>
                  <a:lnTo>
                    <a:pt x="26" y="31"/>
                  </a:lnTo>
                  <a:lnTo>
                    <a:pt x="17" y="21"/>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5" name="Freeform 40">
              <a:extLst>
                <a:ext uri="{FF2B5EF4-FFF2-40B4-BE49-F238E27FC236}">
                  <a16:creationId xmlns:a16="http://schemas.microsoft.com/office/drawing/2014/main" id="{EE23F834-5DC6-40B5-8354-0057F4E03D01}"/>
                </a:ext>
              </a:extLst>
            </p:cNvPr>
            <p:cNvSpPr>
              <a:spLocks/>
            </p:cNvSpPr>
            <p:nvPr/>
          </p:nvSpPr>
          <p:spPr bwMode="auto">
            <a:xfrm>
              <a:off x="4840" y="2986"/>
              <a:ext cx="57" cy="98"/>
            </a:xfrm>
            <a:custGeom>
              <a:avLst/>
              <a:gdLst>
                <a:gd name="T0" fmla="*/ 24 w 114"/>
                <a:gd name="T1" fmla="*/ 0 h 196"/>
                <a:gd name="T2" fmla="*/ 27 w 114"/>
                <a:gd name="T3" fmla="*/ 2 h 196"/>
                <a:gd name="T4" fmla="*/ 29 w 114"/>
                <a:gd name="T5" fmla="*/ 8 h 196"/>
                <a:gd name="T6" fmla="*/ 28 w 114"/>
                <a:gd name="T7" fmla="*/ 14 h 196"/>
                <a:gd name="T8" fmla="*/ 23 w 114"/>
                <a:gd name="T9" fmla="*/ 23 h 196"/>
                <a:gd name="T10" fmla="*/ 17 w 114"/>
                <a:gd name="T11" fmla="*/ 34 h 196"/>
                <a:gd name="T12" fmla="*/ 13 w 114"/>
                <a:gd name="T13" fmla="*/ 41 h 196"/>
                <a:gd name="T14" fmla="*/ 13 w 114"/>
                <a:gd name="T15" fmla="*/ 49 h 196"/>
                <a:gd name="T16" fmla="*/ 5 w 114"/>
                <a:gd name="T17" fmla="*/ 49 h 196"/>
                <a:gd name="T18" fmla="*/ 0 w 114"/>
                <a:gd name="T19" fmla="*/ 46 h 196"/>
                <a:gd name="T20" fmla="*/ 0 w 114"/>
                <a:gd name="T21" fmla="*/ 39 h 196"/>
                <a:gd name="T22" fmla="*/ 6 w 114"/>
                <a:gd name="T23" fmla="*/ 29 h 196"/>
                <a:gd name="T24" fmla="*/ 17 w 114"/>
                <a:gd name="T25" fmla="*/ 10 h 196"/>
                <a:gd name="T26" fmla="*/ 21 w 114"/>
                <a:gd name="T27" fmla="*/ 6 h 196"/>
                <a:gd name="T28" fmla="*/ 24 w 114"/>
                <a:gd name="T29" fmla="*/ 0 h 196"/>
                <a:gd name="T30" fmla="*/ 24 w 114"/>
                <a:gd name="T31" fmla="*/ 0 h 19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96"/>
                <a:gd name="T50" fmla="*/ 114 w 114"/>
                <a:gd name="T51" fmla="*/ 196 h 19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96">
                  <a:moveTo>
                    <a:pt x="93" y="0"/>
                  </a:moveTo>
                  <a:lnTo>
                    <a:pt x="108" y="8"/>
                  </a:lnTo>
                  <a:lnTo>
                    <a:pt x="114" y="29"/>
                  </a:lnTo>
                  <a:lnTo>
                    <a:pt x="110" y="56"/>
                  </a:lnTo>
                  <a:lnTo>
                    <a:pt x="91" y="92"/>
                  </a:lnTo>
                  <a:lnTo>
                    <a:pt x="66" y="134"/>
                  </a:lnTo>
                  <a:lnTo>
                    <a:pt x="49" y="164"/>
                  </a:lnTo>
                  <a:lnTo>
                    <a:pt x="49" y="194"/>
                  </a:lnTo>
                  <a:lnTo>
                    <a:pt x="19" y="196"/>
                  </a:lnTo>
                  <a:lnTo>
                    <a:pt x="0" y="183"/>
                  </a:lnTo>
                  <a:lnTo>
                    <a:pt x="0" y="153"/>
                  </a:lnTo>
                  <a:lnTo>
                    <a:pt x="21" y="116"/>
                  </a:lnTo>
                  <a:lnTo>
                    <a:pt x="66" y="37"/>
                  </a:lnTo>
                  <a:lnTo>
                    <a:pt x="83" y="21"/>
                  </a:lnTo>
                  <a:lnTo>
                    <a:pt x="93"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6" name="Freeform 41">
              <a:extLst>
                <a:ext uri="{FF2B5EF4-FFF2-40B4-BE49-F238E27FC236}">
                  <a16:creationId xmlns:a16="http://schemas.microsoft.com/office/drawing/2014/main" id="{0E0EFECD-63D7-43CE-99FD-C7EB07978C4E}"/>
                </a:ext>
              </a:extLst>
            </p:cNvPr>
            <p:cNvSpPr>
              <a:spLocks/>
            </p:cNvSpPr>
            <p:nvPr/>
          </p:nvSpPr>
          <p:spPr bwMode="auto">
            <a:xfrm>
              <a:off x="4888" y="3073"/>
              <a:ext cx="17" cy="16"/>
            </a:xfrm>
            <a:custGeom>
              <a:avLst/>
              <a:gdLst>
                <a:gd name="T0" fmla="*/ 3 w 34"/>
                <a:gd name="T1" fmla="*/ 0 h 33"/>
                <a:gd name="T2" fmla="*/ 0 w 34"/>
                <a:gd name="T3" fmla="*/ 4 h 33"/>
                <a:gd name="T4" fmla="*/ 9 w 34"/>
                <a:gd name="T5" fmla="*/ 8 h 33"/>
                <a:gd name="T6" fmla="*/ 9 w 34"/>
                <a:gd name="T7" fmla="*/ 3 h 33"/>
                <a:gd name="T8" fmla="*/ 3 w 34"/>
                <a:gd name="T9" fmla="*/ 0 h 33"/>
                <a:gd name="T10" fmla="*/ 3 w 34"/>
                <a:gd name="T11" fmla="*/ 0 h 33"/>
                <a:gd name="T12" fmla="*/ 0 60000 65536"/>
                <a:gd name="T13" fmla="*/ 0 60000 65536"/>
                <a:gd name="T14" fmla="*/ 0 60000 65536"/>
                <a:gd name="T15" fmla="*/ 0 60000 65536"/>
                <a:gd name="T16" fmla="*/ 0 60000 65536"/>
                <a:gd name="T17" fmla="*/ 0 60000 65536"/>
                <a:gd name="T18" fmla="*/ 0 w 34"/>
                <a:gd name="T19" fmla="*/ 0 h 33"/>
                <a:gd name="T20" fmla="*/ 34 w 34"/>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34" h="33">
                  <a:moveTo>
                    <a:pt x="11" y="0"/>
                  </a:moveTo>
                  <a:lnTo>
                    <a:pt x="0" y="19"/>
                  </a:lnTo>
                  <a:lnTo>
                    <a:pt x="34" y="33"/>
                  </a:lnTo>
                  <a:lnTo>
                    <a:pt x="34" y="14"/>
                  </a:lnTo>
                  <a:lnTo>
                    <a:pt x="11"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7" name="Freeform 42">
              <a:extLst>
                <a:ext uri="{FF2B5EF4-FFF2-40B4-BE49-F238E27FC236}">
                  <a16:creationId xmlns:a16="http://schemas.microsoft.com/office/drawing/2014/main" id="{F27BB91F-E7C6-49E7-AA78-49975CA0706F}"/>
                </a:ext>
              </a:extLst>
            </p:cNvPr>
            <p:cNvSpPr>
              <a:spLocks/>
            </p:cNvSpPr>
            <p:nvPr/>
          </p:nvSpPr>
          <p:spPr bwMode="auto">
            <a:xfrm>
              <a:off x="4942" y="3037"/>
              <a:ext cx="84" cy="93"/>
            </a:xfrm>
            <a:custGeom>
              <a:avLst/>
              <a:gdLst>
                <a:gd name="T0" fmla="*/ 5 w 167"/>
                <a:gd name="T1" fmla="*/ 8 h 186"/>
                <a:gd name="T2" fmla="*/ 16 w 167"/>
                <a:gd name="T3" fmla="*/ 15 h 186"/>
                <a:gd name="T4" fmla="*/ 35 w 167"/>
                <a:gd name="T5" fmla="*/ 21 h 186"/>
                <a:gd name="T6" fmla="*/ 42 w 167"/>
                <a:gd name="T7" fmla="*/ 23 h 186"/>
                <a:gd name="T8" fmla="*/ 40 w 167"/>
                <a:gd name="T9" fmla="*/ 32 h 186"/>
                <a:gd name="T10" fmla="*/ 29 w 167"/>
                <a:gd name="T11" fmla="*/ 39 h 186"/>
                <a:gd name="T12" fmla="*/ 19 w 167"/>
                <a:gd name="T13" fmla="*/ 40 h 186"/>
                <a:gd name="T14" fmla="*/ 11 w 167"/>
                <a:gd name="T15" fmla="*/ 47 h 186"/>
                <a:gd name="T16" fmla="*/ 5 w 167"/>
                <a:gd name="T17" fmla="*/ 42 h 186"/>
                <a:gd name="T18" fmla="*/ 2 w 167"/>
                <a:gd name="T19" fmla="*/ 35 h 186"/>
                <a:gd name="T20" fmla="*/ 3 w 167"/>
                <a:gd name="T21" fmla="*/ 27 h 186"/>
                <a:gd name="T22" fmla="*/ 11 w 167"/>
                <a:gd name="T23" fmla="*/ 25 h 186"/>
                <a:gd name="T24" fmla="*/ 4 w 167"/>
                <a:gd name="T25" fmla="*/ 17 h 186"/>
                <a:gd name="T26" fmla="*/ 0 w 167"/>
                <a:gd name="T27" fmla="*/ 7 h 186"/>
                <a:gd name="T28" fmla="*/ 1 w 167"/>
                <a:gd name="T29" fmla="*/ 0 h 186"/>
                <a:gd name="T30" fmla="*/ 5 w 167"/>
                <a:gd name="T31" fmla="*/ 8 h 186"/>
                <a:gd name="T32" fmla="*/ 5 w 167"/>
                <a:gd name="T33" fmla="*/ 8 h 18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7"/>
                <a:gd name="T52" fmla="*/ 0 h 186"/>
                <a:gd name="T53" fmla="*/ 167 w 167"/>
                <a:gd name="T54" fmla="*/ 186 h 18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7" h="186">
                  <a:moveTo>
                    <a:pt x="19" y="29"/>
                  </a:moveTo>
                  <a:lnTo>
                    <a:pt x="61" y="57"/>
                  </a:lnTo>
                  <a:lnTo>
                    <a:pt x="137" y="84"/>
                  </a:lnTo>
                  <a:lnTo>
                    <a:pt x="167" y="89"/>
                  </a:lnTo>
                  <a:lnTo>
                    <a:pt x="158" y="126"/>
                  </a:lnTo>
                  <a:lnTo>
                    <a:pt x="116" y="154"/>
                  </a:lnTo>
                  <a:lnTo>
                    <a:pt x="74" y="158"/>
                  </a:lnTo>
                  <a:lnTo>
                    <a:pt x="42" y="186"/>
                  </a:lnTo>
                  <a:lnTo>
                    <a:pt x="19" y="167"/>
                  </a:lnTo>
                  <a:lnTo>
                    <a:pt x="8" y="139"/>
                  </a:lnTo>
                  <a:lnTo>
                    <a:pt x="10" y="105"/>
                  </a:lnTo>
                  <a:lnTo>
                    <a:pt x="42" y="99"/>
                  </a:lnTo>
                  <a:lnTo>
                    <a:pt x="13" y="65"/>
                  </a:lnTo>
                  <a:lnTo>
                    <a:pt x="0" y="27"/>
                  </a:lnTo>
                  <a:lnTo>
                    <a:pt x="2" y="0"/>
                  </a:lnTo>
                  <a:lnTo>
                    <a:pt x="19" y="29"/>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8" name="Freeform 43">
              <a:extLst>
                <a:ext uri="{FF2B5EF4-FFF2-40B4-BE49-F238E27FC236}">
                  <a16:creationId xmlns:a16="http://schemas.microsoft.com/office/drawing/2014/main" id="{48B851FA-B7FE-4847-9575-7C482A4A7E88}"/>
                </a:ext>
              </a:extLst>
            </p:cNvPr>
            <p:cNvSpPr>
              <a:spLocks/>
            </p:cNvSpPr>
            <p:nvPr/>
          </p:nvSpPr>
          <p:spPr bwMode="auto">
            <a:xfrm>
              <a:off x="4964" y="3024"/>
              <a:ext cx="36" cy="20"/>
            </a:xfrm>
            <a:custGeom>
              <a:avLst/>
              <a:gdLst>
                <a:gd name="T0" fmla="*/ 0 w 72"/>
                <a:gd name="T1" fmla="*/ 0 h 39"/>
                <a:gd name="T2" fmla="*/ 18 w 72"/>
                <a:gd name="T3" fmla="*/ 6 h 39"/>
                <a:gd name="T4" fmla="*/ 14 w 72"/>
                <a:gd name="T5" fmla="*/ 10 h 39"/>
                <a:gd name="T6" fmla="*/ 6 w 72"/>
                <a:gd name="T7" fmla="*/ 7 h 39"/>
                <a:gd name="T8" fmla="*/ 3 w 72"/>
                <a:gd name="T9" fmla="*/ 4 h 39"/>
                <a:gd name="T10" fmla="*/ 0 w 72"/>
                <a:gd name="T11" fmla="*/ 0 h 39"/>
                <a:gd name="T12" fmla="*/ 0 w 72"/>
                <a:gd name="T13" fmla="*/ 0 h 39"/>
                <a:gd name="T14" fmla="*/ 0 60000 65536"/>
                <a:gd name="T15" fmla="*/ 0 60000 65536"/>
                <a:gd name="T16" fmla="*/ 0 60000 65536"/>
                <a:gd name="T17" fmla="*/ 0 60000 65536"/>
                <a:gd name="T18" fmla="*/ 0 60000 65536"/>
                <a:gd name="T19" fmla="*/ 0 60000 65536"/>
                <a:gd name="T20" fmla="*/ 0 60000 65536"/>
                <a:gd name="T21" fmla="*/ 0 w 72"/>
                <a:gd name="T22" fmla="*/ 0 h 39"/>
                <a:gd name="T23" fmla="*/ 72 w 72"/>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2" h="39">
                  <a:moveTo>
                    <a:pt x="0" y="0"/>
                  </a:moveTo>
                  <a:lnTo>
                    <a:pt x="72" y="22"/>
                  </a:lnTo>
                  <a:lnTo>
                    <a:pt x="55" y="39"/>
                  </a:lnTo>
                  <a:lnTo>
                    <a:pt x="23" y="26"/>
                  </a:lnTo>
                  <a:lnTo>
                    <a:pt x="9" y="13"/>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89" name="Freeform 44">
              <a:extLst>
                <a:ext uri="{FF2B5EF4-FFF2-40B4-BE49-F238E27FC236}">
                  <a16:creationId xmlns:a16="http://schemas.microsoft.com/office/drawing/2014/main" id="{F48EDB15-28D9-42C3-B89E-0627BFD9EAF3}"/>
                </a:ext>
              </a:extLst>
            </p:cNvPr>
            <p:cNvSpPr>
              <a:spLocks/>
            </p:cNvSpPr>
            <p:nvPr/>
          </p:nvSpPr>
          <p:spPr bwMode="auto">
            <a:xfrm>
              <a:off x="4797" y="2984"/>
              <a:ext cx="51" cy="79"/>
            </a:xfrm>
            <a:custGeom>
              <a:avLst/>
              <a:gdLst>
                <a:gd name="T0" fmla="*/ 9 w 103"/>
                <a:gd name="T1" fmla="*/ 0 h 157"/>
                <a:gd name="T2" fmla="*/ 10 w 103"/>
                <a:gd name="T3" fmla="*/ 5 h 157"/>
                <a:gd name="T4" fmla="*/ 14 w 103"/>
                <a:gd name="T5" fmla="*/ 9 h 157"/>
                <a:gd name="T6" fmla="*/ 20 w 103"/>
                <a:gd name="T7" fmla="*/ 11 h 157"/>
                <a:gd name="T8" fmla="*/ 25 w 103"/>
                <a:gd name="T9" fmla="*/ 11 h 157"/>
                <a:gd name="T10" fmla="*/ 16 w 103"/>
                <a:gd name="T11" fmla="*/ 20 h 157"/>
                <a:gd name="T12" fmla="*/ 6 w 103"/>
                <a:gd name="T13" fmla="*/ 24 h 157"/>
                <a:gd name="T14" fmla="*/ 3 w 103"/>
                <a:gd name="T15" fmla="*/ 31 h 157"/>
                <a:gd name="T16" fmla="*/ 1 w 103"/>
                <a:gd name="T17" fmla="*/ 40 h 157"/>
                <a:gd name="T18" fmla="*/ 0 w 103"/>
                <a:gd name="T19" fmla="*/ 25 h 157"/>
                <a:gd name="T20" fmla="*/ 2 w 103"/>
                <a:gd name="T21" fmla="*/ 13 h 157"/>
                <a:gd name="T22" fmla="*/ 5 w 103"/>
                <a:gd name="T23" fmla="*/ 4 h 157"/>
                <a:gd name="T24" fmla="*/ 9 w 103"/>
                <a:gd name="T25" fmla="*/ 0 h 157"/>
                <a:gd name="T26" fmla="*/ 9 w 103"/>
                <a:gd name="T27" fmla="*/ 0 h 15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3"/>
                <a:gd name="T43" fmla="*/ 0 h 157"/>
                <a:gd name="T44" fmla="*/ 103 w 103"/>
                <a:gd name="T45" fmla="*/ 157 h 15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3" h="157">
                  <a:moveTo>
                    <a:pt x="36" y="0"/>
                  </a:moveTo>
                  <a:lnTo>
                    <a:pt x="42" y="19"/>
                  </a:lnTo>
                  <a:lnTo>
                    <a:pt x="59" y="36"/>
                  </a:lnTo>
                  <a:lnTo>
                    <a:pt x="82" y="43"/>
                  </a:lnTo>
                  <a:lnTo>
                    <a:pt x="103" y="43"/>
                  </a:lnTo>
                  <a:lnTo>
                    <a:pt x="67" y="80"/>
                  </a:lnTo>
                  <a:lnTo>
                    <a:pt x="27" y="93"/>
                  </a:lnTo>
                  <a:lnTo>
                    <a:pt x="15" y="121"/>
                  </a:lnTo>
                  <a:lnTo>
                    <a:pt x="4" y="157"/>
                  </a:lnTo>
                  <a:lnTo>
                    <a:pt x="0" y="100"/>
                  </a:lnTo>
                  <a:lnTo>
                    <a:pt x="8" y="49"/>
                  </a:lnTo>
                  <a:lnTo>
                    <a:pt x="23" y="13"/>
                  </a:lnTo>
                  <a:lnTo>
                    <a:pt x="36"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0" name="Freeform 45">
              <a:extLst>
                <a:ext uri="{FF2B5EF4-FFF2-40B4-BE49-F238E27FC236}">
                  <a16:creationId xmlns:a16="http://schemas.microsoft.com/office/drawing/2014/main" id="{89CE2591-D5F5-4CBF-919C-C81FD61BE522}"/>
                </a:ext>
              </a:extLst>
            </p:cNvPr>
            <p:cNvSpPr>
              <a:spLocks/>
            </p:cNvSpPr>
            <p:nvPr/>
          </p:nvSpPr>
          <p:spPr bwMode="auto">
            <a:xfrm>
              <a:off x="5005" y="2999"/>
              <a:ext cx="37" cy="22"/>
            </a:xfrm>
            <a:custGeom>
              <a:avLst/>
              <a:gdLst>
                <a:gd name="T0" fmla="*/ 4 w 75"/>
                <a:gd name="T1" fmla="*/ 0 h 44"/>
                <a:gd name="T2" fmla="*/ 15 w 75"/>
                <a:gd name="T3" fmla="*/ 4 h 44"/>
                <a:gd name="T4" fmla="*/ 18 w 75"/>
                <a:gd name="T5" fmla="*/ 8 h 44"/>
                <a:gd name="T6" fmla="*/ 16 w 75"/>
                <a:gd name="T7" fmla="*/ 11 h 44"/>
                <a:gd name="T8" fmla="*/ 8 w 75"/>
                <a:gd name="T9" fmla="*/ 7 h 44"/>
                <a:gd name="T10" fmla="*/ 7 w 75"/>
                <a:gd name="T11" fmla="*/ 11 h 44"/>
                <a:gd name="T12" fmla="*/ 0 w 75"/>
                <a:gd name="T13" fmla="*/ 5 h 44"/>
                <a:gd name="T14" fmla="*/ 4 w 75"/>
                <a:gd name="T15" fmla="*/ 4 h 44"/>
                <a:gd name="T16" fmla="*/ 4 w 75"/>
                <a:gd name="T17" fmla="*/ 0 h 44"/>
                <a:gd name="T18" fmla="*/ 4 w 75"/>
                <a:gd name="T19" fmla="*/ 0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5"/>
                <a:gd name="T31" fmla="*/ 0 h 44"/>
                <a:gd name="T32" fmla="*/ 75 w 75"/>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5" h="44">
                  <a:moveTo>
                    <a:pt x="19" y="0"/>
                  </a:moveTo>
                  <a:lnTo>
                    <a:pt x="63" y="13"/>
                  </a:lnTo>
                  <a:lnTo>
                    <a:pt x="75" y="32"/>
                  </a:lnTo>
                  <a:lnTo>
                    <a:pt x="67" y="42"/>
                  </a:lnTo>
                  <a:lnTo>
                    <a:pt x="35" y="27"/>
                  </a:lnTo>
                  <a:lnTo>
                    <a:pt x="31" y="44"/>
                  </a:lnTo>
                  <a:lnTo>
                    <a:pt x="0" y="19"/>
                  </a:lnTo>
                  <a:lnTo>
                    <a:pt x="19" y="13"/>
                  </a:lnTo>
                  <a:lnTo>
                    <a:pt x="19"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1" name="Freeform 46">
              <a:extLst>
                <a:ext uri="{FF2B5EF4-FFF2-40B4-BE49-F238E27FC236}">
                  <a16:creationId xmlns:a16="http://schemas.microsoft.com/office/drawing/2014/main" id="{6277A391-AC97-42A5-A92E-53357736ED5E}"/>
                </a:ext>
              </a:extLst>
            </p:cNvPr>
            <p:cNvSpPr>
              <a:spLocks/>
            </p:cNvSpPr>
            <p:nvPr/>
          </p:nvSpPr>
          <p:spPr bwMode="auto">
            <a:xfrm>
              <a:off x="4807" y="3094"/>
              <a:ext cx="17" cy="29"/>
            </a:xfrm>
            <a:custGeom>
              <a:avLst/>
              <a:gdLst>
                <a:gd name="T0" fmla="*/ 7 w 34"/>
                <a:gd name="T1" fmla="*/ 0 h 57"/>
                <a:gd name="T2" fmla="*/ 1 w 34"/>
                <a:gd name="T3" fmla="*/ 10 h 57"/>
                <a:gd name="T4" fmla="*/ 0 w 34"/>
                <a:gd name="T5" fmla="*/ 14 h 57"/>
                <a:gd name="T6" fmla="*/ 9 w 34"/>
                <a:gd name="T7" fmla="*/ 15 h 57"/>
                <a:gd name="T8" fmla="*/ 8 w 34"/>
                <a:gd name="T9" fmla="*/ 7 h 57"/>
                <a:gd name="T10" fmla="*/ 7 w 34"/>
                <a:gd name="T11" fmla="*/ 0 h 57"/>
                <a:gd name="T12" fmla="*/ 7 w 34"/>
                <a:gd name="T13" fmla="*/ 0 h 57"/>
                <a:gd name="T14" fmla="*/ 0 60000 65536"/>
                <a:gd name="T15" fmla="*/ 0 60000 65536"/>
                <a:gd name="T16" fmla="*/ 0 60000 65536"/>
                <a:gd name="T17" fmla="*/ 0 60000 65536"/>
                <a:gd name="T18" fmla="*/ 0 60000 65536"/>
                <a:gd name="T19" fmla="*/ 0 60000 65536"/>
                <a:gd name="T20" fmla="*/ 0 60000 65536"/>
                <a:gd name="T21" fmla="*/ 0 w 34"/>
                <a:gd name="T22" fmla="*/ 0 h 57"/>
                <a:gd name="T23" fmla="*/ 34 w 34"/>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57">
                  <a:moveTo>
                    <a:pt x="27" y="0"/>
                  </a:moveTo>
                  <a:lnTo>
                    <a:pt x="4" y="38"/>
                  </a:lnTo>
                  <a:lnTo>
                    <a:pt x="0" y="53"/>
                  </a:lnTo>
                  <a:lnTo>
                    <a:pt x="34" y="57"/>
                  </a:lnTo>
                  <a:lnTo>
                    <a:pt x="29" y="25"/>
                  </a:lnTo>
                  <a:lnTo>
                    <a:pt x="27"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2" name="Freeform 47">
              <a:extLst>
                <a:ext uri="{FF2B5EF4-FFF2-40B4-BE49-F238E27FC236}">
                  <a16:creationId xmlns:a16="http://schemas.microsoft.com/office/drawing/2014/main" id="{52B29F32-E396-4A46-B3C1-A058CF98CF6C}"/>
                </a:ext>
              </a:extLst>
            </p:cNvPr>
            <p:cNvSpPr>
              <a:spLocks/>
            </p:cNvSpPr>
            <p:nvPr/>
          </p:nvSpPr>
          <p:spPr bwMode="auto">
            <a:xfrm>
              <a:off x="4857" y="3122"/>
              <a:ext cx="49" cy="49"/>
            </a:xfrm>
            <a:custGeom>
              <a:avLst/>
              <a:gdLst>
                <a:gd name="T0" fmla="*/ 0 w 97"/>
                <a:gd name="T1" fmla="*/ 8 h 99"/>
                <a:gd name="T2" fmla="*/ 9 w 97"/>
                <a:gd name="T3" fmla="*/ 13 h 99"/>
                <a:gd name="T4" fmla="*/ 25 w 97"/>
                <a:gd name="T5" fmla="*/ 24 h 99"/>
                <a:gd name="T6" fmla="*/ 18 w 97"/>
                <a:gd name="T7" fmla="*/ 13 h 99"/>
                <a:gd name="T8" fmla="*/ 16 w 97"/>
                <a:gd name="T9" fmla="*/ 5 h 99"/>
                <a:gd name="T10" fmla="*/ 15 w 97"/>
                <a:gd name="T11" fmla="*/ 0 h 99"/>
                <a:gd name="T12" fmla="*/ 8 w 97"/>
                <a:gd name="T13" fmla="*/ 2 h 99"/>
                <a:gd name="T14" fmla="*/ 5 w 97"/>
                <a:gd name="T15" fmla="*/ 5 h 99"/>
                <a:gd name="T16" fmla="*/ 0 w 97"/>
                <a:gd name="T17" fmla="*/ 8 h 99"/>
                <a:gd name="T18" fmla="*/ 0 w 97"/>
                <a:gd name="T19" fmla="*/ 8 h 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7"/>
                <a:gd name="T31" fmla="*/ 0 h 99"/>
                <a:gd name="T32" fmla="*/ 97 w 97"/>
                <a:gd name="T33" fmla="*/ 99 h 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7" h="99">
                  <a:moveTo>
                    <a:pt x="0" y="33"/>
                  </a:moveTo>
                  <a:lnTo>
                    <a:pt x="36" y="52"/>
                  </a:lnTo>
                  <a:lnTo>
                    <a:pt x="97" y="99"/>
                  </a:lnTo>
                  <a:lnTo>
                    <a:pt x="70" y="54"/>
                  </a:lnTo>
                  <a:lnTo>
                    <a:pt x="61" y="21"/>
                  </a:lnTo>
                  <a:lnTo>
                    <a:pt x="59" y="0"/>
                  </a:lnTo>
                  <a:lnTo>
                    <a:pt x="32" y="10"/>
                  </a:lnTo>
                  <a:lnTo>
                    <a:pt x="17" y="21"/>
                  </a:lnTo>
                  <a:lnTo>
                    <a:pt x="0" y="3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3" name="Freeform 48">
              <a:extLst>
                <a:ext uri="{FF2B5EF4-FFF2-40B4-BE49-F238E27FC236}">
                  <a16:creationId xmlns:a16="http://schemas.microsoft.com/office/drawing/2014/main" id="{4BA4B45C-28A0-403B-87D7-59BAA2FB91A4}"/>
                </a:ext>
              </a:extLst>
            </p:cNvPr>
            <p:cNvSpPr>
              <a:spLocks/>
            </p:cNvSpPr>
            <p:nvPr/>
          </p:nvSpPr>
          <p:spPr bwMode="auto">
            <a:xfrm>
              <a:off x="4809" y="3159"/>
              <a:ext cx="74" cy="32"/>
            </a:xfrm>
            <a:custGeom>
              <a:avLst/>
              <a:gdLst>
                <a:gd name="T0" fmla="*/ 0 w 148"/>
                <a:gd name="T1" fmla="*/ 0 h 65"/>
                <a:gd name="T2" fmla="*/ 5 w 148"/>
                <a:gd name="T3" fmla="*/ 8 h 65"/>
                <a:gd name="T4" fmla="*/ 16 w 148"/>
                <a:gd name="T5" fmla="*/ 14 h 65"/>
                <a:gd name="T6" fmla="*/ 29 w 148"/>
                <a:gd name="T7" fmla="*/ 16 h 65"/>
                <a:gd name="T8" fmla="*/ 37 w 148"/>
                <a:gd name="T9" fmla="*/ 15 h 65"/>
                <a:gd name="T10" fmla="*/ 34 w 148"/>
                <a:gd name="T11" fmla="*/ 12 h 65"/>
                <a:gd name="T12" fmla="*/ 24 w 148"/>
                <a:gd name="T13" fmla="*/ 11 h 65"/>
                <a:gd name="T14" fmla="*/ 17 w 148"/>
                <a:gd name="T15" fmla="*/ 10 h 65"/>
                <a:gd name="T16" fmla="*/ 8 w 148"/>
                <a:gd name="T17" fmla="*/ 4 h 65"/>
                <a:gd name="T18" fmla="*/ 4 w 148"/>
                <a:gd name="T19" fmla="*/ 1 h 65"/>
                <a:gd name="T20" fmla="*/ 0 w 148"/>
                <a:gd name="T21" fmla="*/ 0 h 65"/>
                <a:gd name="T22" fmla="*/ 0 w 148"/>
                <a:gd name="T23" fmla="*/ 0 h 6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8"/>
                <a:gd name="T37" fmla="*/ 0 h 65"/>
                <a:gd name="T38" fmla="*/ 148 w 148"/>
                <a:gd name="T39" fmla="*/ 65 h 6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8" h="65">
                  <a:moveTo>
                    <a:pt x="0" y="0"/>
                  </a:moveTo>
                  <a:lnTo>
                    <a:pt x="19" y="33"/>
                  </a:lnTo>
                  <a:lnTo>
                    <a:pt x="63" y="57"/>
                  </a:lnTo>
                  <a:lnTo>
                    <a:pt x="114" y="65"/>
                  </a:lnTo>
                  <a:lnTo>
                    <a:pt x="148" y="61"/>
                  </a:lnTo>
                  <a:lnTo>
                    <a:pt x="135" y="50"/>
                  </a:lnTo>
                  <a:lnTo>
                    <a:pt x="95" y="46"/>
                  </a:lnTo>
                  <a:lnTo>
                    <a:pt x="68" y="42"/>
                  </a:lnTo>
                  <a:lnTo>
                    <a:pt x="30" y="19"/>
                  </a:lnTo>
                  <a:lnTo>
                    <a:pt x="13" y="4"/>
                  </a:lnTo>
                  <a:lnTo>
                    <a:pt x="0"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4" name="Freeform 49">
              <a:extLst>
                <a:ext uri="{FF2B5EF4-FFF2-40B4-BE49-F238E27FC236}">
                  <a16:creationId xmlns:a16="http://schemas.microsoft.com/office/drawing/2014/main" id="{93723FE5-613F-417B-A202-15D4AED2F98B}"/>
                </a:ext>
              </a:extLst>
            </p:cNvPr>
            <p:cNvSpPr>
              <a:spLocks/>
            </p:cNvSpPr>
            <p:nvPr/>
          </p:nvSpPr>
          <p:spPr bwMode="auto">
            <a:xfrm>
              <a:off x="4830" y="3226"/>
              <a:ext cx="44" cy="16"/>
            </a:xfrm>
            <a:custGeom>
              <a:avLst/>
              <a:gdLst>
                <a:gd name="T0" fmla="*/ 0 w 87"/>
                <a:gd name="T1" fmla="*/ 8 h 33"/>
                <a:gd name="T2" fmla="*/ 12 w 87"/>
                <a:gd name="T3" fmla="*/ 7 h 33"/>
                <a:gd name="T4" fmla="*/ 22 w 87"/>
                <a:gd name="T5" fmla="*/ 8 h 33"/>
                <a:gd name="T6" fmla="*/ 16 w 87"/>
                <a:gd name="T7" fmla="*/ 1 h 33"/>
                <a:gd name="T8" fmla="*/ 10 w 87"/>
                <a:gd name="T9" fmla="*/ 0 h 33"/>
                <a:gd name="T10" fmla="*/ 2 w 87"/>
                <a:gd name="T11" fmla="*/ 1 h 33"/>
                <a:gd name="T12" fmla="*/ 0 w 87"/>
                <a:gd name="T13" fmla="*/ 8 h 33"/>
                <a:gd name="T14" fmla="*/ 0 w 87"/>
                <a:gd name="T15" fmla="*/ 8 h 33"/>
                <a:gd name="T16" fmla="*/ 0 60000 65536"/>
                <a:gd name="T17" fmla="*/ 0 60000 65536"/>
                <a:gd name="T18" fmla="*/ 0 60000 65536"/>
                <a:gd name="T19" fmla="*/ 0 60000 65536"/>
                <a:gd name="T20" fmla="*/ 0 60000 65536"/>
                <a:gd name="T21" fmla="*/ 0 60000 65536"/>
                <a:gd name="T22" fmla="*/ 0 60000 65536"/>
                <a:gd name="T23" fmla="*/ 0 60000 65536"/>
                <a:gd name="T24" fmla="*/ 0 w 87"/>
                <a:gd name="T25" fmla="*/ 0 h 33"/>
                <a:gd name="T26" fmla="*/ 87 w 87"/>
                <a:gd name="T27" fmla="*/ 33 h 3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7" h="33">
                  <a:moveTo>
                    <a:pt x="0" y="33"/>
                  </a:moveTo>
                  <a:lnTo>
                    <a:pt x="45" y="31"/>
                  </a:lnTo>
                  <a:lnTo>
                    <a:pt x="87" y="33"/>
                  </a:lnTo>
                  <a:lnTo>
                    <a:pt x="61" y="6"/>
                  </a:lnTo>
                  <a:lnTo>
                    <a:pt x="38" y="0"/>
                  </a:lnTo>
                  <a:lnTo>
                    <a:pt x="5" y="6"/>
                  </a:lnTo>
                  <a:lnTo>
                    <a:pt x="0" y="33"/>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5" name="Freeform 50">
              <a:extLst>
                <a:ext uri="{FF2B5EF4-FFF2-40B4-BE49-F238E27FC236}">
                  <a16:creationId xmlns:a16="http://schemas.microsoft.com/office/drawing/2014/main" id="{CE30A3A3-0723-40F7-B34D-E6B84B7C8290}"/>
                </a:ext>
              </a:extLst>
            </p:cNvPr>
            <p:cNvSpPr>
              <a:spLocks/>
            </p:cNvSpPr>
            <p:nvPr/>
          </p:nvSpPr>
          <p:spPr bwMode="auto">
            <a:xfrm>
              <a:off x="4921" y="2962"/>
              <a:ext cx="138" cy="60"/>
            </a:xfrm>
            <a:custGeom>
              <a:avLst/>
              <a:gdLst>
                <a:gd name="T0" fmla="*/ 0 w 276"/>
                <a:gd name="T1" fmla="*/ 7 h 120"/>
                <a:gd name="T2" fmla="*/ 3 w 276"/>
                <a:gd name="T3" fmla="*/ 3 h 120"/>
                <a:gd name="T4" fmla="*/ 11 w 276"/>
                <a:gd name="T5" fmla="*/ 0 h 120"/>
                <a:gd name="T6" fmla="*/ 15 w 276"/>
                <a:gd name="T7" fmla="*/ 1 h 120"/>
                <a:gd name="T8" fmla="*/ 15 w 276"/>
                <a:gd name="T9" fmla="*/ 3 h 120"/>
                <a:gd name="T10" fmla="*/ 21 w 276"/>
                <a:gd name="T11" fmla="*/ 1 h 120"/>
                <a:gd name="T12" fmla="*/ 26 w 276"/>
                <a:gd name="T13" fmla="*/ 2 h 120"/>
                <a:gd name="T14" fmla="*/ 25 w 276"/>
                <a:gd name="T15" fmla="*/ 5 h 120"/>
                <a:gd name="T16" fmla="*/ 33 w 276"/>
                <a:gd name="T17" fmla="*/ 6 h 120"/>
                <a:gd name="T18" fmla="*/ 47 w 276"/>
                <a:gd name="T19" fmla="*/ 5 h 120"/>
                <a:gd name="T20" fmla="*/ 55 w 276"/>
                <a:gd name="T21" fmla="*/ 7 h 120"/>
                <a:gd name="T22" fmla="*/ 62 w 276"/>
                <a:gd name="T23" fmla="*/ 15 h 120"/>
                <a:gd name="T24" fmla="*/ 69 w 276"/>
                <a:gd name="T25" fmla="*/ 24 h 120"/>
                <a:gd name="T26" fmla="*/ 69 w 276"/>
                <a:gd name="T27" fmla="*/ 30 h 120"/>
                <a:gd name="T28" fmla="*/ 62 w 276"/>
                <a:gd name="T29" fmla="*/ 23 h 120"/>
                <a:gd name="T30" fmla="*/ 44 w 276"/>
                <a:gd name="T31" fmla="*/ 14 h 120"/>
                <a:gd name="T32" fmla="*/ 40 w 276"/>
                <a:gd name="T33" fmla="*/ 14 h 120"/>
                <a:gd name="T34" fmla="*/ 27 w 276"/>
                <a:gd name="T35" fmla="*/ 13 h 120"/>
                <a:gd name="T36" fmla="*/ 21 w 276"/>
                <a:gd name="T37" fmla="*/ 9 h 120"/>
                <a:gd name="T38" fmla="*/ 14 w 276"/>
                <a:gd name="T39" fmla="*/ 9 h 120"/>
                <a:gd name="T40" fmla="*/ 10 w 276"/>
                <a:gd name="T41" fmla="*/ 9 h 120"/>
                <a:gd name="T42" fmla="*/ 10 w 276"/>
                <a:gd name="T43" fmla="*/ 7 h 120"/>
                <a:gd name="T44" fmla="*/ 6 w 276"/>
                <a:gd name="T45" fmla="*/ 8 h 120"/>
                <a:gd name="T46" fmla="*/ 2 w 276"/>
                <a:gd name="T47" fmla="*/ 8 h 120"/>
                <a:gd name="T48" fmla="*/ 0 w 276"/>
                <a:gd name="T49" fmla="*/ 7 h 120"/>
                <a:gd name="T50" fmla="*/ 0 w 276"/>
                <a:gd name="T51" fmla="*/ 7 h 1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76"/>
                <a:gd name="T79" fmla="*/ 0 h 120"/>
                <a:gd name="T80" fmla="*/ 276 w 276"/>
                <a:gd name="T81" fmla="*/ 120 h 1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76" h="120">
                  <a:moveTo>
                    <a:pt x="0" y="27"/>
                  </a:moveTo>
                  <a:lnTo>
                    <a:pt x="12" y="11"/>
                  </a:lnTo>
                  <a:lnTo>
                    <a:pt x="42" y="0"/>
                  </a:lnTo>
                  <a:lnTo>
                    <a:pt x="57" y="2"/>
                  </a:lnTo>
                  <a:lnTo>
                    <a:pt x="57" y="11"/>
                  </a:lnTo>
                  <a:lnTo>
                    <a:pt x="84" y="4"/>
                  </a:lnTo>
                  <a:lnTo>
                    <a:pt x="101" y="6"/>
                  </a:lnTo>
                  <a:lnTo>
                    <a:pt x="97" y="19"/>
                  </a:lnTo>
                  <a:lnTo>
                    <a:pt x="131" y="21"/>
                  </a:lnTo>
                  <a:lnTo>
                    <a:pt x="185" y="19"/>
                  </a:lnTo>
                  <a:lnTo>
                    <a:pt x="217" y="28"/>
                  </a:lnTo>
                  <a:lnTo>
                    <a:pt x="245" y="59"/>
                  </a:lnTo>
                  <a:lnTo>
                    <a:pt x="276" y="93"/>
                  </a:lnTo>
                  <a:lnTo>
                    <a:pt x="276" y="120"/>
                  </a:lnTo>
                  <a:lnTo>
                    <a:pt x="245" y="89"/>
                  </a:lnTo>
                  <a:lnTo>
                    <a:pt x="175" y="55"/>
                  </a:lnTo>
                  <a:lnTo>
                    <a:pt x="158" y="55"/>
                  </a:lnTo>
                  <a:lnTo>
                    <a:pt x="107" y="51"/>
                  </a:lnTo>
                  <a:lnTo>
                    <a:pt x="82" y="36"/>
                  </a:lnTo>
                  <a:lnTo>
                    <a:pt x="53" y="36"/>
                  </a:lnTo>
                  <a:lnTo>
                    <a:pt x="40" y="36"/>
                  </a:lnTo>
                  <a:lnTo>
                    <a:pt x="38" y="25"/>
                  </a:lnTo>
                  <a:lnTo>
                    <a:pt x="21" y="30"/>
                  </a:lnTo>
                  <a:lnTo>
                    <a:pt x="6" y="32"/>
                  </a:lnTo>
                  <a:lnTo>
                    <a:pt x="0" y="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6" name="Freeform 51">
              <a:extLst>
                <a:ext uri="{FF2B5EF4-FFF2-40B4-BE49-F238E27FC236}">
                  <a16:creationId xmlns:a16="http://schemas.microsoft.com/office/drawing/2014/main" id="{BC47DC6D-C710-4A4A-AC20-2D2803D882B1}"/>
                </a:ext>
              </a:extLst>
            </p:cNvPr>
            <p:cNvSpPr>
              <a:spLocks/>
            </p:cNvSpPr>
            <p:nvPr/>
          </p:nvSpPr>
          <p:spPr bwMode="auto">
            <a:xfrm>
              <a:off x="4823" y="2907"/>
              <a:ext cx="60" cy="98"/>
            </a:xfrm>
            <a:custGeom>
              <a:avLst/>
              <a:gdLst>
                <a:gd name="T0" fmla="*/ 3 w 120"/>
                <a:gd name="T1" fmla="*/ 1 h 195"/>
                <a:gd name="T2" fmla="*/ 10 w 120"/>
                <a:gd name="T3" fmla="*/ 0 h 195"/>
                <a:gd name="T4" fmla="*/ 16 w 120"/>
                <a:gd name="T5" fmla="*/ 2 h 195"/>
                <a:gd name="T6" fmla="*/ 20 w 120"/>
                <a:gd name="T7" fmla="*/ 9 h 195"/>
                <a:gd name="T8" fmla="*/ 23 w 120"/>
                <a:gd name="T9" fmla="*/ 14 h 195"/>
                <a:gd name="T10" fmla="*/ 29 w 120"/>
                <a:gd name="T11" fmla="*/ 16 h 195"/>
                <a:gd name="T12" fmla="*/ 30 w 120"/>
                <a:gd name="T13" fmla="*/ 20 h 195"/>
                <a:gd name="T14" fmla="*/ 30 w 120"/>
                <a:gd name="T15" fmla="*/ 24 h 195"/>
                <a:gd name="T16" fmla="*/ 29 w 120"/>
                <a:gd name="T17" fmla="*/ 25 h 195"/>
                <a:gd name="T18" fmla="*/ 30 w 120"/>
                <a:gd name="T19" fmla="*/ 29 h 195"/>
                <a:gd name="T20" fmla="*/ 29 w 120"/>
                <a:gd name="T21" fmla="*/ 35 h 195"/>
                <a:gd name="T22" fmla="*/ 29 w 120"/>
                <a:gd name="T23" fmla="*/ 39 h 195"/>
                <a:gd name="T24" fmla="*/ 27 w 120"/>
                <a:gd name="T25" fmla="*/ 46 h 195"/>
                <a:gd name="T26" fmla="*/ 24 w 120"/>
                <a:gd name="T27" fmla="*/ 49 h 195"/>
                <a:gd name="T28" fmla="*/ 24 w 120"/>
                <a:gd name="T29" fmla="*/ 46 h 195"/>
                <a:gd name="T30" fmla="*/ 22 w 120"/>
                <a:gd name="T31" fmla="*/ 44 h 195"/>
                <a:gd name="T32" fmla="*/ 22 w 120"/>
                <a:gd name="T33" fmla="*/ 38 h 195"/>
                <a:gd name="T34" fmla="*/ 21 w 120"/>
                <a:gd name="T35" fmla="*/ 35 h 195"/>
                <a:gd name="T36" fmla="*/ 19 w 120"/>
                <a:gd name="T37" fmla="*/ 31 h 195"/>
                <a:gd name="T38" fmla="*/ 21 w 120"/>
                <a:gd name="T39" fmla="*/ 26 h 195"/>
                <a:gd name="T40" fmla="*/ 25 w 120"/>
                <a:gd name="T41" fmla="*/ 26 h 195"/>
                <a:gd name="T42" fmla="*/ 25 w 120"/>
                <a:gd name="T43" fmla="*/ 23 h 195"/>
                <a:gd name="T44" fmla="*/ 19 w 120"/>
                <a:gd name="T45" fmla="*/ 19 h 195"/>
                <a:gd name="T46" fmla="*/ 18 w 120"/>
                <a:gd name="T47" fmla="*/ 15 h 195"/>
                <a:gd name="T48" fmla="*/ 13 w 120"/>
                <a:gd name="T49" fmla="*/ 12 h 195"/>
                <a:gd name="T50" fmla="*/ 12 w 120"/>
                <a:gd name="T51" fmla="*/ 10 h 195"/>
                <a:gd name="T52" fmla="*/ 9 w 120"/>
                <a:gd name="T53" fmla="*/ 9 h 195"/>
                <a:gd name="T54" fmla="*/ 4 w 120"/>
                <a:gd name="T55" fmla="*/ 8 h 195"/>
                <a:gd name="T56" fmla="*/ 1 w 120"/>
                <a:gd name="T57" fmla="*/ 6 h 195"/>
                <a:gd name="T58" fmla="*/ 0 w 120"/>
                <a:gd name="T59" fmla="*/ 3 h 195"/>
                <a:gd name="T60" fmla="*/ 3 w 120"/>
                <a:gd name="T61" fmla="*/ 1 h 195"/>
                <a:gd name="T62" fmla="*/ 3 w 120"/>
                <a:gd name="T63" fmla="*/ 1 h 1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0"/>
                <a:gd name="T97" fmla="*/ 0 h 195"/>
                <a:gd name="T98" fmla="*/ 120 w 120"/>
                <a:gd name="T99" fmla="*/ 195 h 1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0" h="195">
                  <a:moveTo>
                    <a:pt x="10" y="2"/>
                  </a:moveTo>
                  <a:lnTo>
                    <a:pt x="40" y="0"/>
                  </a:lnTo>
                  <a:lnTo>
                    <a:pt x="61" y="5"/>
                  </a:lnTo>
                  <a:lnTo>
                    <a:pt x="80" y="36"/>
                  </a:lnTo>
                  <a:lnTo>
                    <a:pt x="92" y="55"/>
                  </a:lnTo>
                  <a:lnTo>
                    <a:pt x="113" y="64"/>
                  </a:lnTo>
                  <a:lnTo>
                    <a:pt x="118" y="80"/>
                  </a:lnTo>
                  <a:lnTo>
                    <a:pt x="120" y="93"/>
                  </a:lnTo>
                  <a:lnTo>
                    <a:pt x="113" y="97"/>
                  </a:lnTo>
                  <a:lnTo>
                    <a:pt x="118" y="116"/>
                  </a:lnTo>
                  <a:lnTo>
                    <a:pt x="116" y="137"/>
                  </a:lnTo>
                  <a:lnTo>
                    <a:pt x="113" y="156"/>
                  </a:lnTo>
                  <a:lnTo>
                    <a:pt x="105" y="182"/>
                  </a:lnTo>
                  <a:lnTo>
                    <a:pt x="95" y="195"/>
                  </a:lnTo>
                  <a:lnTo>
                    <a:pt x="95" y="182"/>
                  </a:lnTo>
                  <a:lnTo>
                    <a:pt x="88" y="173"/>
                  </a:lnTo>
                  <a:lnTo>
                    <a:pt x="88" y="152"/>
                  </a:lnTo>
                  <a:lnTo>
                    <a:pt x="84" y="140"/>
                  </a:lnTo>
                  <a:lnTo>
                    <a:pt x="75" y="123"/>
                  </a:lnTo>
                  <a:lnTo>
                    <a:pt x="82" y="104"/>
                  </a:lnTo>
                  <a:lnTo>
                    <a:pt x="97" y="102"/>
                  </a:lnTo>
                  <a:lnTo>
                    <a:pt x="97" y="89"/>
                  </a:lnTo>
                  <a:lnTo>
                    <a:pt x="76" y="76"/>
                  </a:lnTo>
                  <a:lnTo>
                    <a:pt x="69" y="57"/>
                  </a:lnTo>
                  <a:lnTo>
                    <a:pt x="52" y="45"/>
                  </a:lnTo>
                  <a:lnTo>
                    <a:pt x="46" y="38"/>
                  </a:lnTo>
                  <a:lnTo>
                    <a:pt x="35" y="34"/>
                  </a:lnTo>
                  <a:lnTo>
                    <a:pt x="14" y="32"/>
                  </a:lnTo>
                  <a:lnTo>
                    <a:pt x="2" y="24"/>
                  </a:lnTo>
                  <a:lnTo>
                    <a:pt x="0" y="11"/>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7" name="Freeform 52">
              <a:extLst>
                <a:ext uri="{FF2B5EF4-FFF2-40B4-BE49-F238E27FC236}">
                  <a16:creationId xmlns:a16="http://schemas.microsoft.com/office/drawing/2014/main" id="{C7CEF5D4-3356-4B45-B77C-EC9CDD401A55}"/>
                </a:ext>
              </a:extLst>
            </p:cNvPr>
            <p:cNvSpPr>
              <a:spLocks/>
            </p:cNvSpPr>
            <p:nvPr/>
          </p:nvSpPr>
          <p:spPr bwMode="auto">
            <a:xfrm>
              <a:off x="4819" y="2913"/>
              <a:ext cx="44" cy="69"/>
            </a:xfrm>
            <a:custGeom>
              <a:avLst/>
              <a:gdLst>
                <a:gd name="T0" fmla="*/ 22 w 87"/>
                <a:gd name="T1" fmla="*/ 29 h 139"/>
                <a:gd name="T2" fmla="*/ 19 w 87"/>
                <a:gd name="T3" fmla="*/ 29 h 139"/>
                <a:gd name="T4" fmla="*/ 18 w 87"/>
                <a:gd name="T5" fmla="*/ 34 h 139"/>
                <a:gd name="T6" fmla="*/ 16 w 87"/>
                <a:gd name="T7" fmla="*/ 34 h 139"/>
                <a:gd name="T8" fmla="*/ 12 w 87"/>
                <a:gd name="T9" fmla="*/ 33 h 139"/>
                <a:gd name="T10" fmla="*/ 8 w 87"/>
                <a:gd name="T11" fmla="*/ 29 h 139"/>
                <a:gd name="T12" fmla="*/ 8 w 87"/>
                <a:gd name="T13" fmla="*/ 24 h 139"/>
                <a:gd name="T14" fmla="*/ 5 w 87"/>
                <a:gd name="T15" fmla="*/ 26 h 139"/>
                <a:gd name="T16" fmla="*/ 3 w 87"/>
                <a:gd name="T17" fmla="*/ 25 h 139"/>
                <a:gd name="T18" fmla="*/ 0 w 87"/>
                <a:gd name="T19" fmla="*/ 16 h 139"/>
                <a:gd name="T20" fmla="*/ 1 w 87"/>
                <a:gd name="T21" fmla="*/ 5 h 139"/>
                <a:gd name="T22" fmla="*/ 3 w 87"/>
                <a:gd name="T23" fmla="*/ 0 h 139"/>
                <a:gd name="T24" fmla="*/ 5 w 87"/>
                <a:gd name="T25" fmla="*/ 3 h 139"/>
                <a:gd name="T26" fmla="*/ 5 w 87"/>
                <a:gd name="T27" fmla="*/ 9 h 139"/>
                <a:gd name="T28" fmla="*/ 8 w 87"/>
                <a:gd name="T29" fmla="*/ 16 h 139"/>
                <a:gd name="T30" fmla="*/ 17 w 87"/>
                <a:gd name="T31" fmla="*/ 20 h 139"/>
                <a:gd name="T32" fmla="*/ 11 w 87"/>
                <a:gd name="T33" fmla="*/ 21 h 139"/>
                <a:gd name="T34" fmla="*/ 10 w 87"/>
                <a:gd name="T35" fmla="*/ 23 h 139"/>
                <a:gd name="T36" fmla="*/ 16 w 87"/>
                <a:gd name="T37" fmla="*/ 23 h 139"/>
                <a:gd name="T38" fmla="*/ 22 w 87"/>
                <a:gd name="T39" fmla="*/ 26 h 139"/>
                <a:gd name="T40" fmla="*/ 22 w 87"/>
                <a:gd name="T41" fmla="*/ 29 h 139"/>
                <a:gd name="T42" fmla="*/ 22 w 87"/>
                <a:gd name="T43" fmla="*/ 29 h 13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7"/>
                <a:gd name="T67" fmla="*/ 0 h 139"/>
                <a:gd name="T68" fmla="*/ 87 w 87"/>
                <a:gd name="T69" fmla="*/ 139 h 13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7" h="139">
                  <a:moveTo>
                    <a:pt x="85" y="118"/>
                  </a:moveTo>
                  <a:lnTo>
                    <a:pt x="76" y="118"/>
                  </a:lnTo>
                  <a:lnTo>
                    <a:pt x="72" y="137"/>
                  </a:lnTo>
                  <a:lnTo>
                    <a:pt x="63" y="139"/>
                  </a:lnTo>
                  <a:lnTo>
                    <a:pt x="47" y="135"/>
                  </a:lnTo>
                  <a:lnTo>
                    <a:pt x="32" y="118"/>
                  </a:lnTo>
                  <a:lnTo>
                    <a:pt x="30" y="97"/>
                  </a:lnTo>
                  <a:lnTo>
                    <a:pt x="19" y="107"/>
                  </a:lnTo>
                  <a:lnTo>
                    <a:pt x="11" y="101"/>
                  </a:lnTo>
                  <a:lnTo>
                    <a:pt x="0" y="65"/>
                  </a:lnTo>
                  <a:lnTo>
                    <a:pt x="2" y="23"/>
                  </a:lnTo>
                  <a:lnTo>
                    <a:pt x="11" y="0"/>
                  </a:lnTo>
                  <a:lnTo>
                    <a:pt x="17" y="15"/>
                  </a:lnTo>
                  <a:lnTo>
                    <a:pt x="19" y="38"/>
                  </a:lnTo>
                  <a:lnTo>
                    <a:pt x="30" y="67"/>
                  </a:lnTo>
                  <a:lnTo>
                    <a:pt x="68" y="82"/>
                  </a:lnTo>
                  <a:lnTo>
                    <a:pt x="42" y="84"/>
                  </a:lnTo>
                  <a:lnTo>
                    <a:pt x="40" y="93"/>
                  </a:lnTo>
                  <a:lnTo>
                    <a:pt x="61" y="93"/>
                  </a:lnTo>
                  <a:lnTo>
                    <a:pt x="87" y="105"/>
                  </a:lnTo>
                  <a:lnTo>
                    <a:pt x="85" y="1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8" name="Freeform 53">
              <a:extLst>
                <a:ext uri="{FF2B5EF4-FFF2-40B4-BE49-F238E27FC236}">
                  <a16:creationId xmlns:a16="http://schemas.microsoft.com/office/drawing/2014/main" id="{71FFF50B-6254-45AB-BAC9-A32D98CD90D6}"/>
                </a:ext>
              </a:extLst>
            </p:cNvPr>
            <p:cNvSpPr>
              <a:spLocks/>
            </p:cNvSpPr>
            <p:nvPr/>
          </p:nvSpPr>
          <p:spPr bwMode="auto">
            <a:xfrm>
              <a:off x="4824" y="2978"/>
              <a:ext cx="20" cy="15"/>
            </a:xfrm>
            <a:custGeom>
              <a:avLst/>
              <a:gdLst>
                <a:gd name="T0" fmla="*/ 3 w 40"/>
                <a:gd name="T1" fmla="*/ 0 h 31"/>
                <a:gd name="T2" fmla="*/ 7 w 40"/>
                <a:gd name="T3" fmla="*/ 3 h 31"/>
                <a:gd name="T4" fmla="*/ 10 w 40"/>
                <a:gd name="T5" fmla="*/ 6 h 31"/>
                <a:gd name="T6" fmla="*/ 7 w 40"/>
                <a:gd name="T7" fmla="*/ 7 h 31"/>
                <a:gd name="T8" fmla="*/ 3 w 40"/>
                <a:gd name="T9" fmla="*/ 6 h 31"/>
                <a:gd name="T10" fmla="*/ 0 w 40"/>
                <a:gd name="T11" fmla="*/ 3 h 31"/>
                <a:gd name="T12" fmla="*/ 0 w 40"/>
                <a:gd name="T13" fmla="*/ 1 h 31"/>
                <a:gd name="T14" fmla="*/ 3 w 40"/>
                <a:gd name="T15" fmla="*/ 0 h 31"/>
                <a:gd name="T16" fmla="*/ 3 w 40"/>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31"/>
                <a:gd name="T29" fmla="*/ 40 w 40"/>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31">
                  <a:moveTo>
                    <a:pt x="12" y="0"/>
                  </a:moveTo>
                  <a:lnTo>
                    <a:pt x="27" y="15"/>
                  </a:lnTo>
                  <a:lnTo>
                    <a:pt x="40" y="27"/>
                  </a:lnTo>
                  <a:lnTo>
                    <a:pt x="25" y="31"/>
                  </a:lnTo>
                  <a:lnTo>
                    <a:pt x="12" y="27"/>
                  </a:lnTo>
                  <a:lnTo>
                    <a:pt x="0" y="15"/>
                  </a:lnTo>
                  <a:lnTo>
                    <a:pt x="0" y="6"/>
                  </a:lnTo>
                  <a:lnTo>
                    <a:pt x="1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5999" name="Freeform 54">
              <a:extLst>
                <a:ext uri="{FF2B5EF4-FFF2-40B4-BE49-F238E27FC236}">
                  <a16:creationId xmlns:a16="http://schemas.microsoft.com/office/drawing/2014/main" id="{B6DCA1B8-00BA-4BB9-B98C-FBE5F997FEF7}"/>
                </a:ext>
              </a:extLst>
            </p:cNvPr>
            <p:cNvSpPr>
              <a:spLocks/>
            </p:cNvSpPr>
            <p:nvPr/>
          </p:nvSpPr>
          <p:spPr bwMode="auto">
            <a:xfrm>
              <a:off x="4950" y="3026"/>
              <a:ext cx="40" cy="29"/>
            </a:xfrm>
            <a:custGeom>
              <a:avLst/>
              <a:gdLst>
                <a:gd name="T0" fmla="*/ 0 w 82"/>
                <a:gd name="T1" fmla="*/ 1 h 59"/>
                <a:gd name="T2" fmla="*/ 5 w 82"/>
                <a:gd name="T3" fmla="*/ 8 h 59"/>
                <a:gd name="T4" fmla="*/ 12 w 82"/>
                <a:gd name="T5" fmla="*/ 14 h 59"/>
                <a:gd name="T6" fmla="*/ 20 w 82"/>
                <a:gd name="T7" fmla="*/ 14 h 59"/>
                <a:gd name="T8" fmla="*/ 19 w 82"/>
                <a:gd name="T9" fmla="*/ 12 h 59"/>
                <a:gd name="T10" fmla="*/ 11 w 82"/>
                <a:gd name="T11" fmla="*/ 8 h 59"/>
                <a:gd name="T12" fmla="*/ 5 w 82"/>
                <a:gd name="T13" fmla="*/ 3 h 59"/>
                <a:gd name="T14" fmla="*/ 1 w 82"/>
                <a:gd name="T15" fmla="*/ 0 h 59"/>
                <a:gd name="T16" fmla="*/ 0 w 82"/>
                <a:gd name="T17" fmla="*/ 1 h 59"/>
                <a:gd name="T18" fmla="*/ 0 w 82"/>
                <a:gd name="T19" fmla="*/ 1 h 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59"/>
                <a:gd name="T32" fmla="*/ 82 w 82"/>
                <a:gd name="T33" fmla="*/ 59 h 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59">
                  <a:moveTo>
                    <a:pt x="0" y="4"/>
                  </a:moveTo>
                  <a:lnTo>
                    <a:pt x="23" y="35"/>
                  </a:lnTo>
                  <a:lnTo>
                    <a:pt x="50" y="57"/>
                  </a:lnTo>
                  <a:lnTo>
                    <a:pt x="82" y="59"/>
                  </a:lnTo>
                  <a:lnTo>
                    <a:pt x="78" y="50"/>
                  </a:lnTo>
                  <a:lnTo>
                    <a:pt x="48" y="33"/>
                  </a:lnTo>
                  <a:lnTo>
                    <a:pt x="21" y="14"/>
                  </a:lnTo>
                  <a:lnTo>
                    <a:pt x="6"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0" name="Freeform 55">
              <a:extLst>
                <a:ext uri="{FF2B5EF4-FFF2-40B4-BE49-F238E27FC236}">
                  <a16:creationId xmlns:a16="http://schemas.microsoft.com/office/drawing/2014/main" id="{2B6E15FD-82E1-42DA-8099-F9D5E72CC512}"/>
                </a:ext>
              </a:extLst>
            </p:cNvPr>
            <p:cNvSpPr>
              <a:spLocks/>
            </p:cNvSpPr>
            <p:nvPr/>
          </p:nvSpPr>
          <p:spPr bwMode="auto">
            <a:xfrm>
              <a:off x="5018" y="2980"/>
              <a:ext cx="54" cy="67"/>
            </a:xfrm>
            <a:custGeom>
              <a:avLst/>
              <a:gdLst>
                <a:gd name="T0" fmla="*/ 1 w 108"/>
                <a:gd name="T1" fmla="*/ 32 h 133"/>
                <a:gd name="T2" fmla="*/ 0 w 108"/>
                <a:gd name="T3" fmla="*/ 26 h 133"/>
                <a:gd name="T4" fmla="*/ 5 w 108"/>
                <a:gd name="T5" fmla="*/ 25 h 133"/>
                <a:gd name="T6" fmla="*/ 2 w 108"/>
                <a:gd name="T7" fmla="*/ 18 h 133"/>
                <a:gd name="T8" fmla="*/ 11 w 108"/>
                <a:gd name="T9" fmla="*/ 24 h 133"/>
                <a:gd name="T10" fmla="*/ 17 w 108"/>
                <a:gd name="T11" fmla="*/ 22 h 133"/>
                <a:gd name="T12" fmla="*/ 18 w 108"/>
                <a:gd name="T13" fmla="*/ 13 h 133"/>
                <a:gd name="T14" fmla="*/ 23 w 108"/>
                <a:gd name="T15" fmla="*/ 10 h 133"/>
                <a:gd name="T16" fmla="*/ 25 w 108"/>
                <a:gd name="T17" fmla="*/ 0 h 133"/>
                <a:gd name="T18" fmla="*/ 27 w 108"/>
                <a:gd name="T19" fmla="*/ 15 h 133"/>
                <a:gd name="T20" fmla="*/ 23 w 108"/>
                <a:gd name="T21" fmla="*/ 22 h 133"/>
                <a:gd name="T22" fmla="*/ 22 w 108"/>
                <a:gd name="T23" fmla="*/ 28 h 133"/>
                <a:gd name="T24" fmla="*/ 14 w 108"/>
                <a:gd name="T25" fmla="*/ 33 h 133"/>
                <a:gd name="T26" fmla="*/ 5 w 108"/>
                <a:gd name="T27" fmla="*/ 34 h 133"/>
                <a:gd name="T28" fmla="*/ 1 w 108"/>
                <a:gd name="T29" fmla="*/ 32 h 133"/>
                <a:gd name="T30" fmla="*/ 1 w 108"/>
                <a:gd name="T31" fmla="*/ 32 h 13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8"/>
                <a:gd name="T49" fmla="*/ 0 h 133"/>
                <a:gd name="T50" fmla="*/ 108 w 108"/>
                <a:gd name="T51" fmla="*/ 133 h 13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8" h="133">
                  <a:moveTo>
                    <a:pt x="4" y="127"/>
                  </a:moveTo>
                  <a:lnTo>
                    <a:pt x="0" y="101"/>
                  </a:lnTo>
                  <a:lnTo>
                    <a:pt x="17" y="99"/>
                  </a:lnTo>
                  <a:lnTo>
                    <a:pt x="8" y="72"/>
                  </a:lnTo>
                  <a:lnTo>
                    <a:pt x="42" y="95"/>
                  </a:lnTo>
                  <a:lnTo>
                    <a:pt x="67" y="88"/>
                  </a:lnTo>
                  <a:lnTo>
                    <a:pt x="70" y="49"/>
                  </a:lnTo>
                  <a:lnTo>
                    <a:pt x="91" y="38"/>
                  </a:lnTo>
                  <a:lnTo>
                    <a:pt x="99" y="0"/>
                  </a:lnTo>
                  <a:lnTo>
                    <a:pt x="108" y="57"/>
                  </a:lnTo>
                  <a:lnTo>
                    <a:pt x="89" y="86"/>
                  </a:lnTo>
                  <a:lnTo>
                    <a:pt x="86" y="110"/>
                  </a:lnTo>
                  <a:lnTo>
                    <a:pt x="53" y="129"/>
                  </a:lnTo>
                  <a:lnTo>
                    <a:pt x="19" y="133"/>
                  </a:lnTo>
                  <a:lnTo>
                    <a:pt x="4"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1" name="Freeform 56">
              <a:extLst>
                <a:ext uri="{FF2B5EF4-FFF2-40B4-BE49-F238E27FC236}">
                  <a16:creationId xmlns:a16="http://schemas.microsoft.com/office/drawing/2014/main" id="{5D5C8FAC-FF0A-4B65-8A4B-722B91224759}"/>
                </a:ext>
              </a:extLst>
            </p:cNvPr>
            <p:cNvSpPr>
              <a:spLocks/>
            </p:cNvSpPr>
            <p:nvPr/>
          </p:nvSpPr>
          <p:spPr bwMode="auto">
            <a:xfrm>
              <a:off x="4873" y="3035"/>
              <a:ext cx="21" cy="43"/>
            </a:xfrm>
            <a:custGeom>
              <a:avLst/>
              <a:gdLst>
                <a:gd name="T0" fmla="*/ 9 w 42"/>
                <a:gd name="T1" fmla="*/ 3 h 86"/>
                <a:gd name="T2" fmla="*/ 5 w 42"/>
                <a:gd name="T3" fmla="*/ 10 h 86"/>
                <a:gd name="T4" fmla="*/ 0 w 42"/>
                <a:gd name="T5" fmla="*/ 17 h 86"/>
                <a:gd name="T6" fmla="*/ 0 w 42"/>
                <a:gd name="T7" fmla="*/ 22 h 86"/>
                <a:gd name="T8" fmla="*/ 5 w 42"/>
                <a:gd name="T9" fmla="*/ 22 h 86"/>
                <a:gd name="T10" fmla="*/ 9 w 42"/>
                <a:gd name="T11" fmla="*/ 17 h 86"/>
                <a:gd name="T12" fmla="*/ 11 w 42"/>
                <a:gd name="T13" fmla="*/ 6 h 86"/>
                <a:gd name="T14" fmla="*/ 11 w 42"/>
                <a:gd name="T15" fmla="*/ 0 h 86"/>
                <a:gd name="T16" fmla="*/ 9 w 42"/>
                <a:gd name="T17" fmla="*/ 3 h 86"/>
                <a:gd name="T18" fmla="*/ 9 w 42"/>
                <a:gd name="T19" fmla="*/ 3 h 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2"/>
                <a:gd name="T31" fmla="*/ 0 h 86"/>
                <a:gd name="T32" fmla="*/ 42 w 42"/>
                <a:gd name="T33" fmla="*/ 86 h 8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2" h="86">
                  <a:moveTo>
                    <a:pt x="33" y="12"/>
                  </a:moveTo>
                  <a:lnTo>
                    <a:pt x="17" y="38"/>
                  </a:lnTo>
                  <a:lnTo>
                    <a:pt x="0" y="65"/>
                  </a:lnTo>
                  <a:lnTo>
                    <a:pt x="0" y="86"/>
                  </a:lnTo>
                  <a:lnTo>
                    <a:pt x="17" y="86"/>
                  </a:lnTo>
                  <a:lnTo>
                    <a:pt x="34" y="65"/>
                  </a:lnTo>
                  <a:lnTo>
                    <a:pt x="42" y="23"/>
                  </a:lnTo>
                  <a:lnTo>
                    <a:pt x="42" y="0"/>
                  </a:lnTo>
                  <a:lnTo>
                    <a:pt x="3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2" name="Freeform 57">
              <a:extLst>
                <a:ext uri="{FF2B5EF4-FFF2-40B4-BE49-F238E27FC236}">
                  <a16:creationId xmlns:a16="http://schemas.microsoft.com/office/drawing/2014/main" id="{FEFC0D62-55F6-4188-974D-09BCA5A53154}"/>
                </a:ext>
              </a:extLst>
            </p:cNvPr>
            <p:cNvSpPr>
              <a:spLocks/>
            </p:cNvSpPr>
            <p:nvPr/>
          </p:nvSpPr>
          <p:spPr bwMode="auto">
            <a:xfrm>
              <a:off x="4939" y="2990"/>
              <a:ext cx="78" cy="48"/>
            </a:xfrm>
            <a:custGeom>
              <a:avLst/>
              <a:gdLst>
                <a:gd name="T0" fmla="*/ 0 w 156"/>
                <a:gd name="T1" fmla="*/ 8 h 97"/>
                <a:gd name="T2" fmla="*/ 2 w 156"/>
                <a:gd name="T3" fmla="*/ 11 h 97"/>
                <a:gd name="T4" fmla="*/ 5 w 156"/>
                <a:gd name="T5" fmla="*/ 10 h 97"/>
                <a:gd name="T6" fmla="*/ 8 w 156"/>
                <a:gd name="T7" fmla="*/ 11 h 97"/>
                <a:gd name="T8" fmla="*/ 10 w 156"/>
                <a:gd name="T9" fmla="*/ 11 h 97"/>
                <a:gd name="T10" fmla="*/ 14 w 156"/>
                <a:gd name="T11" fmla="*/ 15 h 97"/>
                <a:gd name="T12" fmla="*/ 23 w 156"/>
                <a:gd name="T13" fmla="*/ 19 h 97"/>
                <a:gd name="T14" fmla="*/ 24 w 156"/>
                <a:gd name="T15" fmla="*/ 18 h 97"/>
                <a:gd name="T16" fmla="*/ 26 w 156"/>
                <a:gd name="T17" fmla="*/ 12 h 97"/>
                <a:gd name="T18" fmla="*/ 30 w 156"/>
                <a:gd name="T19" fmla="*/ 13 h 97"/>
                <a:gd name="T20" fmla="*/ 33 w 156"/>
                <a:gd name="T21" fmla="*/ 20 h 97"/>
                <a:gd name="T22" fmla="*/ 39 w 156"/>
                <a:gd name="T23" fmla="*/ 24 h 97"/>
                <a:gd name="T24" fmla="*/ 39 w 156"/>
                <a:gd name="T25" fmla="*/ 17 h 97"/>
                <a:gd name="T26" fmla="*/ 35 w 156"/>
                <a:gd name="T27" fmla="*/ 13 h 97"/>
                <a:gd name="T28" fmla="*/ 30 w 156"/>
                <a:gd name="T29" fmla="*/ 9 h 97"/>
                <a:gd name="T30" fmla="*/ 23 w 156"/>
                <a:gd name="T31" fmla="*/ 5 h 97"/>
                <a:gd name="T32" fmla="*/ 29 w 156"/>
                <a:gd name="T33" fmla="*/ 5 h 97"/>
                <a:gd name="T34" fmla="*/ 38 w 156"/>
                <a:gd name="T35" fmla="*/ 9 h 97"/>
                <a:gd name="T36" fmla="*/ 33 w 156"/>
                <a:gd name="T37" fmla="*/ 3 h 97"/>
                <a:gd name="T38" fmla="*/ 20 w 156"/>
                <a:gd name="T39" fmla="*/ 0 h 97"/>
                <a:gd name="T40" fmla="*/ 9 w 156"/>
                <a:gd name="T41" fmla="*/ 2 h 97"/>
                <a:gd name="T42" fmla="*/ 3 w 156"/>
                <a:gd name="T43" fmla="*/ 4 h 97"/>
                <a:gd name="T44" fmla="*/ 0 w 156"/>
                <a:gd name="T45" fmla="*/ 8 h 97"/>
                <a:gd name="T46" fmla="*/ 0 w 156"/>
                <a:gd name="T47" fmla="*/ 8 h 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6"/>
                <a:gd name="T73" fmla="*/ 0 h 97"/>
                <a:gd name="T74" fmla="*/ 156 w 156"/>
                <a:gd name="T75" fmla="*/ 97 h 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6" h="97">
                  <a:moveTo>
                    <a:pt x="0" y="34"/>
                  </a:moveTo>
                  <a:lnTo>
                    <a:pt x="6" y="44"/>
                  </a:lnTo>
                  <a:lnTo>
                    <a:pt x="19" y="42"/>
                  </a:lnTo>
                  <a:lnTo>
                    <a:pt x="31" y="46"/>
                  </a:lnTo>
                  <a:lnTo>
                    <a:pt x="38" y="46"/>
                  </a:lnTo>
                  <a:lnTo>
                    <a:pt x="54" y="63"/>
                  </a:lnTo>
                  <a:lnTo>
                    <a:pt x="90" y="76"/>
                  </a:lnTo>
                  <a:lnTo>
                    <a:pt x="95" y="74"/>
                  </a:lnTo>
                  <a:lnTo>
                    <a:pt x="101" y="49"/>
                  </a:lnTo>
                  <a:lnTo>
                    <a:pt x="120" y="53"/>
                  </a:lnTo>
                  <a:lnTo>
                    <a:pt x="131" y="80"/>
                  </a:lnTo>
                  <a:lnTo>
                    <a:pt x="156" y="97"/>
                  </a:lnTo>
                  <a:lnTo>
                    <a:pt x="156" y="69"/>
                  </a:lnTo>
                  <a:lnTo>
                    <a:pt x="139" y="55"/>
                  </a:lnTo>
                  <a:lnTo>
                    <a:pt x="118" y="36"/>
                  </a:lnTo>
                  <a:lnTo>
                    <a:pt x="90" y="23"/>
                  </a:lnTo>
                  <a:lnTo>
                    <a:pt x="114" y="23"/>
                  </a:lnTo>
                  <a:lnTo>
                    <a:pt x="149" y="38"/>
                  </a:lnTo>
                  <a:lnTo>
                    <a:pt x="130" y="15"/>
                  </a:lnTo>
                  <a:lnTo>
                    <a:pt x="78" y="0"/>
                  </a:lnTo>
                  <a:lnTo>
                    <a:pt x="35" y="8"/>
                  </a:lnTo>
                  <a:lnTo>
                    <a:pt x="10" y="17"/>
                  </a:lnTo>
                  <a:lnTo>
                    <a:pt x="0"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3" name="Freeform 58">
              <a:extLst>
                <a:ext uri="{FF2B5EF4-FFF2-40B4-BE49-F238E27FC236}">
                  <a16:creationId xmlns:a16="http://schemas.microsoft.com/office/drawing/2014/main" id="{257E004E-8D7A-4B49-B459-2AC16E083731}"/>
                </a:ext>
              </a:extLst>
            </p:cNvPr>
            <p:cNvSpPr>
              <a:spLocks/>
            </p:cNvSpPr>
            <p:nvPr/>
          </p:nvSpPr>
          <p:spPr bwMode="auto">
            <a:xfrm>
              <a:off x="4907" y="2998"/>
              <a:ext cx="11" cy="12"/>
            </a:xfrm>
            <a:custGeom>
              <a:avLst/>
              <a:gdLst>
                <a:gd name="T0" fmla="*/ 0 w 22"/>
                <a:gd name="T1" fmla="*/ 3 h 25"/>
                <a:gd name="T2" fmla="*/ 6 w 22"/>
                <a:gd name="T3" fmla="*/ 6 h 25"/>
                <a:gd name="T4" fmla="*/ 1 w 22"/>
                <a:gd name="T5" fmla="*/ 0 h 25"/>
                <a:gd name="T6" fmla="*/ 0 w 22"/>
                <a:gd name="T7" fmla="*/ 3 h 25"/>
                <a:gd name="T8" fmla="*/ 0 w 22"/>
                <a:gd name="T9" fmla="*/ 3 h 25"/>
                <a:gd name="T10" fmla="*/ 0 60000 65536"/>
                <a:gd name="T11" fmla="*/ 0 60000 65536"/>
                <a:gd name="T12" fmla="*/ 0 60000 65536"/>
                <a:gd name="T13" fmla="*/ 0 60000 65536"/>
                <a:gd name="T14" fmla="*/ 0 60000 65536"/>
                <a:gd name="T15" fmla="*/ 0 w 22"/>
                <a:gd name="T16" fmla="*/ 0 h 25"/>
                <a:gd name="T17" fmla="*/ 22 w 22"/>
                <a:gd name="T18" fmla="*/ 25 h 25"/>
              </a:gdLst>
              <a:ahLst/>
              <a:cxnLst>
                <a:cxn ang="T10">
                  <a:pos x="T0" y="T1"/>
                </a:cxn>
                <a:cxn ang="T11">
                  <a:pos x="T2" y="T3"/>
                </a:cxn>
                <a:cxn ang="T12">
                  <a:pos x="T4" y="T5"/>
                </a:cxn>
                <a:cxn ang="T13">
                  <a:pos x="T6" y="T7"/>
                </a:cxn>
                <a:cxn ang="T14">
                  <a:pos x="T8" y="T9"/>
                </a:cxn>
              </a:cxnLst>
              <a:rect l="T15" t="T16" r="T17" b="T18"/>
              <a:pathLst>
                <a:path w="22" h="25">
                  <a:moveTo>
                    <a:pt x="0" y="12"/>
                  </a:moveTo>
                  <a:lnTo>
                    <a:pt x="22" y="25"/>
                  </a:lnTo>
                  <a:lnTo>
                    <a:pt x="3" y="0"/>
                  </a:lnTo>
                  <a:lnTo>
                    <a:pt x="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4" name="Freeform 59">
              <a:extLst>
                <a:ext uri="{FF2B5EF4-FFF2-40B4-BE49-F238E27FC236}">
                  <a16:creationId xmlns:a16="http://schemas.microsoft.com/office/drawing/2014/main" id="{9FDE8F65-EC1E-4B82-8F73-F463B6D1D9A3}"/>
                </a:ext>
              </a:extLst>
            </p:cNvPr>
            <p:cNvSpPr>
              <a:spLocks/>
            </p:cNvSpPr>
            <p:nvPr/>
          </p:nvSpPr>
          <p:spPr bwMode="auto">
            <a:xfrm>
              <a:off x="4911" y="2988"/>
              <a:ext cx="17" cy="21"/>
            </a:xfrm>
            <a:custGeom>
              <a:avLst/>
              <a:gdLst>
                <a:gd name="T0" fmla="*/ 0 w 34"/>
                <a:gd name="T1" fmla="*/ 2 h 44"/>
                <a:gd name="T2" fmla="*/ 9 w 34"/>
                <a:gd name="T3" fmla="*/ 10 h 44"/>
                <a:gd name="T4" fmla="*/ 2 w 34"/>
                <a:gd name="T5" fmla="*/ 0 h 44"/>
                <a:gd name="T6" fmla="*/ 0 w 34"/>
                <a:gd name="T7" fmla="*/ 2 h 44"/>
                <a:gd name="T8" fmla="*/ 0 w 34"/>
                <a:gd name="T9" fmla="*/ 2 h 44"/>
                <a:gd name="T10" fmla="*/ 0 60000 65536"/>
                <a:gd name="T11" fmla="*/ 0 60000 65536"/>
                <a:gd name="T12" fmla="*/ 0 60000 65536"/>
                <a:gd name="T13" fmla="*/ 0 60000 65536"/>
                <a:gd name="T14" fmla="*/ 0 60000 65536"/>
                <a:gd name="T15" fmla="*/ 0 w 34"/>
                <a:gd name="T16" fmla="*/ 0 h 44"/>
                <a:gd name="T17" fmla="*/ 34 w 34"/>
                <a:gd name="T18" fmla="*/ 44 h 44"/>
              </a:gdLst>
              <a:ahLst/>
              <a:cxnLst>
                <a:cxn ang="T10">
                  <a:pos x="T0" y="T1"/>
                </a:cxn>
                <a:cxn ang="T11">
                  <a:pos x="T2" y="T3"/>
                </a:cxn>
                <a:cxn ang="T12">
                  <a:pos x="T4" y="T5"/>
                </a:cxn>
                <a:cxn ang="T13">
                  <a:pos x="T6" y="T7"/>
                </a:cxn>
                <a:cxn ang="T14">
                  <a:pos x="T8" y="T9"/>
                </a:cxn>
              </a:cxnLst>
              <a:rect l="T15" t="T16" r="T17" b="T18"/>
              <a:pathLst>
                <a:path w="34" h="44">
                  <a:moveTo>
                    <a:pt x="0" y="10"/>
                  </a:moveTo>
                  <a:lnTo>
                    <a:pt x="34" y="44"/>
                  </a:lnTo>
                  <a:lnTo>
                    <a:pt x="8"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5" name="Freeform 60">
              <a:extLst>
                <a:ext uri="{FF2B5EF4-FFF2-40B4-BE49-F238E27FC236}">
                  <a16:creationId xmlns:a16="http://schemas.microsoft.com/office/drawing/2014/main" id="{02868A3B-0A34-457B-9320-0C9FA76D374F}"/>
                </a:ext>
              </a:extLst>
            </p:cNvPr>
            <p:cNvSpPr>
              <a:spLocks/>
            </p:cNvSpPr>
            <p:nvPr/>
          </p:nvSpPr>
          <p:spPr bwMode="auto">
            <a:xfrm>
              <a:off x="4917" y="2979"/>
              <a:ext cx="23" cy="27"/>
            </a:xfrm>
            <a:custGeom>
              <a:avLst/>
              <a:gdLst>
                <a:gd name="T0" fmla="*/ 0 w 45"/>
                <a:gd name="T1" fmla="*/ 4 h 53"/>
                <a:gd name="T2" fmla="*/ 9 w 45"/>
                <a:gd name="T3" fmla="*/ 14 h 53"/>
                <a:gd name="T4" fmla="*/ 5 w 45"/>
                <a:gd name="T5" fmla="*/ 3 h 53"/>
                <a:gd name="T6" fmla="*/ 12 w 45"/>
                <a:gd name="T7" fmla="*/ 9 h 53"/>
                <a:gd name="T8" fmla="*/ 7 w 45"/>
                <a:gd name="T9" fmla="*/ 0 h 53"/>
                <a:gd name="T10" fmla="*/ 4 w 45"/>
                <a:gd name="T11" fmla="*/ 1 h 53"/>
                <a:gd name="T12" fmla="*/ 0 w 45"/>
                <a:gd name="T13" fmla="*/ 4 h 53"/>
                <a:gd name="T14" fmla="*/ 0 w 45"/>
                <a:gd name="T15" fmla="*/ 4 h 53"/>
                <a:gd name="T16" fmla="*/ 0 60000 65536"/>
                <a:gd name="T17" fmla="*/ 0 60000 65536"/>
                <a:gd name="T18" fmla="*/ 0 60000 65536"/>
                <a:gd name="T19" fmla="*/ 0 60000 65536"/>
                <a:gd name="T20" fmla="*/ 0 60000 65536"/>
                <a:gd name="T21" fmla="*/ 0 60000 65536"/>
                <a:gd name="T22" fmla="*/ 0 60000 65536"/>
                <a:gd name="T23" fmla="*/ 0 60000 65536"/>
                <a:gd name="T24" fmla="*/ 0 w 45"/>
                <a:gd name="T25" fmla="*/ 0 h 53"/>
                <a:gd name="T26" fmla="*/ 45 w 45"/>
                <a:gd name="T27" fmla="*/ 53 h 5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5" h="53">
                  <a:moveTo>
                    <a:pt x="0" y="13"/>
                  </a:moveTo>
                  <a:lnTo>
                    <a:pt x="36" y="53"/>
                  </a:lnTo>
                  <a:lnTo>
                    <a:pt x="17" y="10"/>
                  </a:lnTo>
                  <a:lnTo>
                    <a:pt x="45" y="36"/>
                  </a:lnTo>
                  <a:lnTo>
                    <a:pt x="28" y="0"/>
                  </a:lnTo>
                  <a:lnTo>
                    <a:pt x="13" y="4"/>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6" name="Freeform 61">
              <a:extLst>
                <a:ext uri="{FF2B5EF4-FFF2-40B4-BE49-F238E27FC236}">
                  <a16:creationId xmlns:a16="http://schemas.microsoft.com/office/drawing/2014/main" id="{CCA0F35B-44C8-43DD-AE89-38419CFD8DF1}"/>
                </a:ext>
              </a:extLst>
            </p:cNvPr>
            <p:cNvSpPr>
              <a:spLocks/>
            </p:cNvSpPr>
            <p:nvPr/>
          </p:nvSpPr>
          <p:spPr bwMode="auto">
            <a:xfrm>
              <a:off x="4937" y="2979"/>
              <a:ext cx="8" cy="10"/>
            </a:xfrm>
            <a:custGeom>
              <a:avLst/>
              <a:gdLst>
                <a:gd name="T0" fmla="*/ 0 w 15"/>
                <a:gd name="T1" fmla="*/ 1 h 19"/>
                <a:gd name="T2" fmla="*/ 4 w 15"/>
                <a:gd name="T3" fmla="*/ 5 h 19"/>
                <a:gd name="T4" fmla="*/ 4 w 15"/>
                <a:gd name="T5" fmla="*/ 0 h 19"/>
                <a:gd name="T6" fmla="*/ 0 w 15"/>
                <a:gd name="T7" fmla="*/ 1 h 19"/>
                <a:gd name="T8" fmla="*/ 0 w 15"/>
                <a:gd name="T9" fmla="*/ 1 h 19"/>
                <a:gd name="T10" fmla="*/ 0 60000 65536"/>
                <a:gd name="T11" fmla="*/ 0 60000 65536"/>
                <a:gd name="T12" fmla="*/ 0 60000 65536"/>
                <a:gd name="T13" fmla="*/ 0 60000 65536"/>
                <a:gd name="T14" fmla="*/ 0 60000 65536"/>
                <a:gd name="T15" fmla="*/ 0 w 15"/>
                <a:gd name="T16" fmla="*/ 0 h 19"/>
                <a:gd name="T17" fmla="*/ 15 w 15"/>
                <a:gd name="T18" fmla="*/ 19 h 19"/>
              </a:gdLst>
              <a:ahLst/>
              <a:cxnLst>
                <a:cxn ang="T10">
                  <a:pos x="T0" y="T1"/>
                </a:cxn>
                <a:cxn ang="T11">
                  <a:pos x="T2" y="T3"/>
                </a:cxn>
                <a:cxn ang="T12">
                  <a:pos x="T4" y="T5"/>
                </a:cxn>
                <a:cxn ang="T13">
                  <a:pos x="T6" y="T7"/>
                </a:cxn>
                <a:cxn ang="T14">
                  <a:pos x="T8" y="T9"/>
                </a:cxn>
              </a:cxnLst>
              <a:rect l="T15" t="T16" r="T17" b="T18"/>
              <a:pathLst>
                <a:path w="15" h="19">
                  <a:moveTo>
                    <a:pt x="0" y="2"/>
                  </a:moveTo>
                  <a:lnTo>
                    <a:pt x="15" y="19"/>
                  </a:lnTo>
                  <a:lnTo>
                    <a:pt x="1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7" name="Freeform 62">
              <a:extLst>
                <a:ext uri="{FF2B5EF4-FFF2-40B4-BE49-F238E27FC236}">
                  <a16:creationId xmlns:a16="http://schemas.microsoft.com/office/drawing/2014/main" id="{68C99153-F6E8-43D1-988A-08460C440703}"/>
                </a:ext>
              </a:extLst>
            </p:cNvPr>
            <p:cNvSpPr>
              <a:spLocks/>
            </p:cNvSpPr>
            <p:nvPr/>
          </p:nvSpPr>
          <p:spPr bwMode="auto">
            <a:xfrm>
              <a:off x="4928" y="3103"/>
              <a:ext cx="33" cy="62"/>
            </a:xfrm>
            <a:custGeom>
              <a:avLst/>
              <a:gdLst>
                <a:gd name="T0" fmla="*/ 2 w 67"/>
                <a:gd name="T1" fmla="*/ 0 h 126"/>
                <a:gd name="T2" fmla="*/ 5 w 67"/>
                <a:gd name="T3" fmla="*/ 11 h 126"/>
                <a:gd name="T4" fmla="*/ 16 w 67"/>
                <a:gd name="T5" fmla="*/ 25 h 126"/>
                <a:gd name="T6" fmla="*/ 10 w 67"/>
                <a:gd name="T7" fmla="*/ 22 h 126"/>
                <a:gd name="T8" fmla="*/ 11 w 67"/>
                <a:gd name="T9" fmla="*/ 26 h 126"/>
                <a:gd name="T10" fmla="*/ 11 w 67"/>
                <a:gd name="T11" fmla="*/ 31 h 126"/>
                <a:gd name="T12" fmla="*/ 5 w 67"/>
                <a:gd name="T13" fmla="*/ 24 h 126"/>
                <a:gd name="T14" fmla="*/ 1 w 67"/>
                <a:gd name="T15" fmla="*/ 16 h 126"/>
                <a:gd name="T16" fmla="*/ 0 w 67"/>
                <a:gd name="T17" fmla="*/ 8 h 126"/>
                <a:gd name="T18" fmla="*/ 2 w 67"/>
                <a:gd name="T19" fmla="*/ 0 h 126"/>
                <a:gd name="T20" fmla="*/ 2 w 67"/>
                <a:gd name="T21" fmla="*/ 0 h 12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7"/>
                <a:gd name="T34" fmla="*/ 0 h 126"/>
                <a:gd name="T35" fmla="*/ 67 w 67"/>
                <a:gd name="T36" fmla="*/ 126 h 12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7" h="126">
                  <a:moveTo>
                    <a:pt x="8" y="0"/>
                  </a:moveTo>
                  <a:lnTo>
                    <a:pt x="23" y="44"/>
                  </a:lnTo>
                  <a:lnTo>
                    <a:pt x="67" y="101"/>
                  </a:lnTo>
                  <a:lnTo>
                    <a:pt x="40" y="90"/>
                  </a:lnTo>
                  <a:lnTo>
                    <a:pt x="46" y="105"/>
                  </a:lnTo>
                  <a:lnTo>
                    <a:pt x="46" y="126"/>
                  </a:lnTo>
                  <a:lnTo>
                    <a:pt x="21" y="99"/>
                  </a:lnTo>
                  <a:lnTo>
                    <a:pt x="6" y="67"/>
                  </a:lnTo>
                  <a:lnTo>
                    <a:pt x="0" y="33"/>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8" name="Freeform 63">
              <a:extLst>
                <a:ext uri="{FF2B5EF4-FFF2-40B4-BE49-F238E27FC236}">
                  <a16:creationId xmlns:a16="http://schemas.microsoft.com/office/drawing/2014/main" id="{A2F6617F-5C4E-4022-9162-4C9705CE9D24}"/>
                </a:ext>
              </a:extLst>
            </p:cNvPr>
            <p:cNvSpPr>
              <a:spLocks/>
            </p:cNvSpPr>
            <p:nvPr/>
          </p:nvSpPr>
          <p:spPr bwMode="auto">
            <a:xfrm>
              <a:off x="4826" y="3004"/>
              <a:ext cx="89" cy="130"/>
            </a:xfrm>
            <a:custGeom>
              <a:avLst/>
              <a:gdLst>
                <a:gd name="T0" fmla="*/ 22 w 179"/>
                <a:gd name="T1" fmla="*/ 0 h 260"/>
                <a:gd name="T2" fmla="*/ 16 w 179"/>
                <a:gd name="T3" fmla="*/ 7 h 260"/>
                <a:gd name="T4" fmla="*/ 8 w 179"/>
                <a:gd name="T5" fmla="*/ 20 h 260"/>
                <a:gd name="T6" fmla="*/ 1 w 179"/>
                <a:gd name="T7" fmla="*/ 28 h 260"/>
                <a:gd name="T8" fmla="*/ 0 w 179"/>
                <a:gd name="T9" fmla="*/ 37 h 260"/>
                <a:gd name="T10" fmla="*/ 2 w 179"/>
                <a:gd name="T11" fmla="*/ 42 h 260"/>
                <a:gd name="T12" fmla="*/ 1 w 179"/>
                <a:gd name="T13" fmla="*/ 53 h 260"/>
                <a:gd name="T14" fmla="*/ 3 w 179"/>
                <a:gd name="T15" fmla="*/ 61 h 260"/>
                <a:gd name="T16" fmla="*/ 7 w 179"/>
                <a:gd name="T17" fmla="*/ 65 h 260"/>
                <a:gd name="T18" fmla="*/ 13 w 179"/>
                <a:gd name="T19" fmla="*/ 65 h 260"/>
                <a:gd name="T20" fmla="*/ 22 w 179"/>
                <a:gd name="T21" fmla="*/ 58 h 260"/>
                <a:gd name="T22" fmla="*/ 28 w 179"/>
                <a:gd name="T23" fmla="*/ 57 h 260"/>
                <a:gd name="T24" fmla="*/ 36 w 179"/>
                <a:gd name="T25" fmla="*/ 57 h 260"/>
                <a:gd name="T26" fmla="*/ 41 w 179"/>
                <a:gd name="T27" fmla="*/ 53 h 260"/>
                <a:gd name="T28" fmla="*/ 44 w 179"/>
                <a:gd name="T29" fmla="*/ 51 h 260"/>
                <a:gd name="T30" fmla="*/ 44 w 179"/>
                <a:gd name="T31" fmla="*/ 46 h 260"/>
                <a:gd name="T32" fmla="*/ 43 w 179"/>
                <a:gd name="T33" fmla="*/ 43 h 260"/>
                <a:gd name="T34" fmla="*/ 40 w 179"/>
                <a:gd name="T35" fmla="*/ 49 h 260"/>
                <a:gd name="T36" fmla="*/ 37 w 179"/>
                <a:gd name="T37" fmla="*/ 50 h 260"/>
                <a:gd name="T38" fmla="*/ 33 w 179"/>
                <a:gd name="T39" fmla="*/ 50 h 260"/>
                <a:gd name="T40" fmla="*/ 31 w 179"/>
                <a:gd name="T41" fmla="*/ 47 h 260"/>
                <a:gd name="T42" fmla="*/ 28 w 179"/>
                <a:gd name="T43" fmla="*/ 45 h 260"/>
                <a:gd name="T44" fmla="*/ 23 w 179"/>
                <a:gd name="T45" fmla="*/ 44 h 260"/>
                <a:gd name="T46" fmla="*/ 19 w 179"/>
                <a:gd name="T47" fmla="*/ 46 h 260"/>
                <a:gd name="T48" fmla="*/ 15 w 179"/>
                <a:gd name="T49" fmla="*/ 47 h 260"/>
                <a:gd name="T50" fmla="*/ 12 w 179"/>
                <a:gd name="T51" fmla="*/ 45 h 260"/>
                <a:gd name="T52" fmla="*/ 8 w 179"/>
                <a:gd name="T53" fmla="*/ 43 h 260"/>
                <a:gd name="T54" fmla="*/ 4 w 179"/>
                <a:gd name="T55" fmla="*/ 36 h 260"/>
                <a:gd name="T56" fmla="*/ 3 w 179"/>
                <a:gd name="T57" fmla="*/ 33 h 260"/>
                <a:gd name="T58" fmla="*/ 3 w 179"/>
                <a:gd name="T59" fmla="*/ 29 h 260"/>
                <a:gd name="T60" fmla="*/ 11 w 179"/>
                <a:gd name="T61" fmla="*/ 21 h 260"/>
                <a:gd name="T62" fmla="*/ 17 w 179"/>
                <a:gd name="T63" fmla="*/ 9 h 260"/>
                <a:gd name="T64" fmla="*/ 22 w 179"/>
                <a:gd name="T65" fmla="*/ 0 h 260"/>
                <a:gd name="T66" fmla="*/ 22 w 179"/>
                <a:gd name="T67" fmla="*/ 0 h 2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9"/>
                <a:gd name="T103" fmla="*/ 0 h 260"/>
                <a:gd name="T104" fmla="*/ 179 w 179"/>
                <a:gd name="T105" fmla="*/ 260 h 2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9" h="260">
                  <a:moveTo>
                    <a:pt x="88" y="0"/>
                  </a:moveTo>
                  <a:lnTo>
                    <a:pt x="65" y="28"/>
                  </a:lnTo>
                  <a:lnTo>
                    <a:pt x="32" y="78"/>
                  </a:lnTo>
                  <a:lnTo>
                    <a:pt x="6" y="112"/>
                  </a:lnTo>
                  <a:lnTo>
                    <a:pt x="0" y="146"/>
                  </a:lnTo>
                  <a:lnTo>
                    <a:pt x="8" y="167"/>
                  </a:lnTo>
                  <a:lnTo>
                    <a:pt x="6" y="209"/>
                  </a:lnTo>
                  <a:lnTo>
                    <a:pt x="13" y="241"/>
                  </a:lnTo>
                  <a:lnTo>
                    <a:pt x="31" y="260"/>
                  </a:lnTo>
                  <a:lnTo>
                    <a:pt x="53" y="258"/>
                  </a:lnTo>
                  <a:lnTo>
                    <a:pt x="89" y="231"/>
                  </a:lnTo>
                  <a:lnTo>
                    <a:pt x="112" y="226"/>
                  </a:lnTo>
                  <a:lnTo>
                    <a:pt x="146" y="226"/>
                  </a:lnTo>
                  <a:lnTo>
                    <a:pt x="167" y="212"/>
                  </a:lnTo>
                  <a:lnTo>
                    <a:pt x="177" y="201"/>
                  </a:lnTo>
                  <a:lnTo>
                    <a:pt x="179" y="184"/>
                  </a:lnTo>
                  <a:lnTo>
                    <a:pt x="175" y="169"/>
                  </a:lnTo>
                  <a:lnTo>
                    <a:pt x="162" y="193"/>
                  </a:lnTo>
                  <a:lnTo>
                    <a:pt x="150" y="199"/>
                  </a:lnTo>
                  <a:lnTo>
                    <a:pt x="135" y="199"/>
                  </a:lnTo>
                  <a:lnTo>
                    <a:pt x="124" y="186"/>
                  </a:lnTo>
                  <a:lnTo>
                    <a:pt x="112" y="178"/>
                  </a:lnTo>
                  <a:lnTo>
                    <a:pt x="95" y="176"/>
                  </a:lnTo>
                  <a:lnTo>
                    <a:pt x="78" y="182"/>
                  </a:lnTo>
                  <a:lnTo>
                    <a:pt x="63" y="186"/>
                  </a:lnTo>
                  <a:lnTo>
                    <a:pt x="50" y="180"/>
                  </a:lnTo>
                  <a:lnTo>
                    <a:pt x="32" y="169"/>
                  </a:lnTo>
                  <a:lnTo>
                    <a:pt x="17" y="144"/>
                  </a:lnTo>
                  <a:lnTo>
                    <a:pt x="13" y="131"/>
                  </a:lnTo>
                  <a:lnTo>
                    <a:pt x="15" y="114"/>
                  </a:lnTo>
                  <a:lnTo>
                    <a:pt x="44" y="81"/>
                  </a:lnTo>
                  <a:lnTo>
                    <a:pt x="69" y="34"/>
                  </a:lnTo>
                  <a:lnTo>
                    <a:pt x="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09" name="Freeform 64">
              <a:extLst>
                <a:ext uri="{FF2B5EF4-FFF2-40B4-BE49-F238E27FC236}">
                  <a16:creationId xmlns:a16="http://schemas.microsoft.com/office/drawing/2014/main" id="{FD7FA5FF-130F-40FC-9B82-64F647E71E21}"/>
                </a:ext>
              </a:extLst>
            </p:cNvPr>
            <p:cNvSpPr>
              <a:spLocks/>
            </p:cNvSpPr>
            <p:nvPr/>
          </p:nvSpPr>
          <p:spPr bwMode="auto">
            <a:xfrm>
              <a:off x="4796" y="3129"/>
              <a:ext cx="13" cy="13"/>
            </a:xfrm>
            <a:custGeom>
              <a:avLst/>
              <a:gdLst>
                <a:gd name="T0" fmla="*/ 4 w 27"/>
                <a:gd name="T1" fmla="*/ 6 h 25"/>
                <a:gd name="T2" fmla="*/ 6 w 27"/>
                <a:gd name="T3" fmla="*/ 4 h 25"/>
                <a:gd name="T4" fmla="*/ 4 w 27"/>
                <a:gd name="T5" fmla="*/ 0 h 25"/>
                <a:gd name="T6" fmla="*/ 2 w 27"/>
                <a:gd name="T7" fmla="*/ 2 h 25"/>
                <a:gd name="T8" fmla="*/ 0 w 27"/>
                <a:gd name="T9" fmla="*/ 7 h 25"/>
                <a:gd name="T10" fmla="*/ 4 w 27"/>
                <a:gd name="T11" fmla="*/ 6 h 25"/>
                <a:gd name="T12" fmla="*/ 4 w 27"/>
                <a:gd name="T13" fmla="*/ 6 h 25"/>
                <a:gd name="T14" fmla="*/ 0 60000 65536"/>
                <a:gd name="T15" fmla="*/ 0 60000 65536"/>
                <a:gd name="T16" fmla="*/ 0 60000 65536"/>
                <a:gd name="T17" fmla="*/ 0 60000 65536"/>
                <a:gd name="T18" fmla="*/ 0 60000 65536"/>
                <a:gd name="T19" fmla="*/ 0 60000 65536"/>
                <a:gd name="T20" fmla="*/ 0 60000 65536"/>
                <a:gd name="T21" fmla="*/ 0 w 27"/>
                <a:gd name="T22" fmla="*/ 0 h 25"/>
                <a:gd name="T23" fmla="*/ 27 w 27"/>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25">
                  <a:moveTo>
                    <a:pt x="17" y="23"/>
                  </a:moveTo>
                  <a:lnTo>
                    <a:pt x="27" y="14"/>
                  </a:lnTo>
                  <a:lnTo>
                    <a:pt x="19" y="0"/>
                  </a:lnTo>
                  <a:lnTo>
                    <a:pt x="10" y="6"/>
                  </a:lnTo>
                  <a:lnTo>
                    <a:pt x="0" y="25"/>
                  </a:lnTo>
                  <a:lnTo>
                    <a:pt x="17"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0" name="Freeform 65">
              <a:extLst>
                <a:ext uri="{FF2B5EF4-FFF2-40B4-BE49-F238E27FC236}">
                  <a16:creationId xmlns:a16="http://schemas.microsoft.com/office/drawing/2014/main" id="{1D493591-6058-4B29-8350-ACA11AA4BB6D}"/>
                </a:ext>
              </a:extLst>
            </p:cNvPr>
            <p:cNvSpPr>
              <a:spLocks/>
            </p:cNvSpPr>
            <p:nvPr/>
          </p:nvSpPr>
          <p:spPr bwMode="auto">
            <a:xfrm>
              <a:off x="4808" y="3135"/>
              <a:ext cx="96" cy="47"/>
            </a:xfrm>
            <a:custGeom>
              <a:avLst/>
              <a:gdLst>
                <a:gd name="T0" fmla="*/ 3 w 192"/>
                <a:gd name="T1" fmla="*/ 2 h 93"/>
                <a:gd name="T2" fmla="*/ 9 w 192"/>
                <a:gd name="T3" fmla="*/ 4 h 93"/>
                <a:gd name="T4" fmla="*/ 16 w 192"/>
                <a:gd name="T5" fmla="*/ 9 h 93"/>
                <a:gd name="T6" fmla="*/ 25 w 192"/>
                <a:gd name="T7" fmla="*/ 11 h 93"/>
                <a:gd name="T8" fmla="*/ 36 w 192"/>
                <a:gd name="T9" fmla="*/ 18 h 93"/>
                <a:gd name="T10" fmla="*/ 48 w 192"/>
                <a:gd name="T11" fmla="*/ 24 h 93"/>
                <a:gd name="T12" fmla="*/ 48 w 192"/>
                <a:gd name="T13" fmla="*/ 20 h 93"/>
                <a:gd name="T14" fmla="*/ 40 w 192"/>
                <a:gd name="T15" fmla="*/ 13 h 93"/>
                <a:gd name="T16" fmla="*/ 26 w 192"/>
                <a:gd name="T17" fmla="*/ 4 h 93"/>
                <a:gd name="T18" fmla="*/ 21 w 192"/>
                <a:gd name="T19" fmla="*/ 2 h 93"/>
                <a:gd name="T20" fmla="*/ 26 w 192"/>
                <a:gd name="T21" fmla="*/ 7 h 93"/>
                <a:gd name="T22" fmla="*/ 17 w 192"/>
                <a:gd name="T23" fmla="*/ 6 h 93"/>
                <a:gd name="T24" fmla="*/ 10 w 192"/>
                <a:gd name="T25" fmla="*/ 1 h 93"/>
                <a:gd name="T26" fmla="*/ 0 w 192"/>
                <a:gd name="T27" fmla="*/ 0 h 93"/>
                <a:gd name="T28" fmla="*/ 3 w 192"/>
                <a:gd name="T29" fmla="*/ 2 h 93"/>
                <a:gd name="T30" fmla="*/ 3 w 192"/>
                <a:gd name="T31" fmla="*/ 2 h 9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2"/>
                <a:gd name="T49" fmla="*/ 0 h 93"/>
                <a:gd name="T50" fmla="*/ 192 w 192"/>
                <a:gd name="T51" fmla="*/ 93 h 9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2" h="93">
                  <a:moveTo>
                    <a:pt x="11" y="6"/>
                  </a:moveTo>
                  <a:lnTo>
                    <a:pt x="36" y="15"/>
                  </a:lnTo>
                  <a:lnTo>
                    <a:pt x="63" y="34"/>
                  </a:lnTo>
                  <a:lnTo>
                    <a:pt x="99" y="44"/>
                  </a:lnTo>
                  <a:lnTo>
                    <a:pt x="143" y="70"/>
                  </a:lnTo>
                  <a:lnTo>
                    <a:pt x="192" y="93"/>
                  </a:lnTo>
                  <a:lnTo>
                    <a:pt x="190" y="80"/>
                  </a:lnTo>
                  <a:lnTo>
                    <a:pt x="158" y="49"/>
                  </a:lnTo>
                  <a:lnTo>
                    <a:pt x="101" y="15"/>
                  </a:lnTo>
                  <a:lnTo>
                    <a:pt x="82" y="8"/>
                  </a:lnTo>
                  <a:lnTo>
                    <a:pt x="103" y="28"/>
                  </a:lnTo>
                  <a:lnTo>
                    <a:pt x="65" y="21"/>
                  </a:lnTo>
                  <a:lnTo>
                    <a:pt x="38" y="4"/>
                  </a:lnTo>
                  <a:lnTo>
                    <a:pt x="0" y="0"/>
                  </a:lnTo>
                  <a:lnTo>
                    <a:pt x="11"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1" name="Freeform 66">
              <a:extLst>
                <a:ext uri="{FF2B5EF4-FFF2-40B4-BE49-F238E27FC236}">
                  <a16:creationId xmlns:a16="http://schemas.microsoft.com/office/drawing/2014/main" id="{185DF40D-B3FD-4C66-BD43-13ABBD585BB8}"/>
                </a:ext>
              </a:extLst>
            </p:cNvPr>
            <p:cNvSpPr>
              <a:spLocks/>
            </p:cNvSpPr>
            <p:nvPr/>
          </p:nvSpPr>
          <p:spPr bwMode="auto">
            <a:xfrm>
              <a:off x="4807" y="3136"/>
              <a:ext cx="92" cy="46"/>
            </a:xfrm>
            <a:custGeom>
              <a:avLst/>
              <a:gdLst>
                <a:gd name="T0" fmla="*/ 3 w 184"/>
                <a:gd name="T1" fmla="*/ 1 h 93"/>
                <a:gd name="T2" fmla="*/ 6 w 184"/>
                <a:gd name="T3" fmla="*/ 6 h 93"/>
                <a:gd name="T4" fmla="*/ 15 w 184"/>
                <a:gd name="T5" fmla="*/ 12 h 93"/>
                <a:gd name="T6" fmla="*/ 27 w 184"/>
                <a:gd name="T7" fmla="*/ 16 h 93"/>
                <a:gd name="T8" fmla="*/ 32 w 184"/>
                <a:gd name="T9" fmla="*/ 16 h 93"/>
                <a:gd name="T10" fmla="*/ 38 w 184"/>
                <a:gd name="T11" fmla="*/ 16 h 93"/>
                <a:gd name="T12" fmla="*/ 46 w 184"/>
                <a:gd name="T13" fmla="*/ 20 h 93"/>
                <a:gd name="T14" fmla="*/ 44 w 184"/>
                <a:gd name="T15" fmla="*/ 23 h 93"/>
                <a:gd name="T16" fmla="*/ 35 w 184"/>
                <a:gd name="T17" fmla="*/ 22 h 93"/>
                <a:gd name="T18" fmla="*/ 19 w 184"/>
                <a:gd name="T19" fmla="*/ 20 h 93"/>
                <a:gd name="T20" fmla="*/ 11 w 184"/>
                <a:gd name="T21" fmla="*/ 16 h 93"/>
                <a:gd name="T22" fmla="*/ 4 w 184"/>
                <a:gd name="T23" fmla="*/ 9 h 93"/>
                <a:gd name="T24" fmla="*/ 2 w 184"/>
                <a:gd name="T25" fmla="*/ 4 h 93"/>
                <a:gd name="T26" fmla="*/ 0 w 184"/>
                <a:gd name="T27" fmla="*/ 0 h 93"/>
                <a:gd name="T28" fmla="*/ 3 w 184"/>
                <a:gd name="T29" fmla="*/ 1 h 93"/>
                <a:gd name="T30" fmla="*/ 3 w 184"/>
                <a:gd name="T31" fmla="*/ 1 h 9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84"/>
                <a:gd name="T49" fmla="*/ 0 h 93"/>
                <a:gd name="T50" fmla="*/ 184 w 184"/>
                <a:gd name="T51" fmla="*/ 93 h 9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84" h="93">
                  <a:moveTo>
                    <a:pt x="10" y="6"/>
                  </a:moveTo>
                  <a:lnTo>
                    <a:pt x="21" y="26"/>
                  </a:lnTo>
                  <a:lnTo>
                    <a:pt x="57" y="51"/>
                  </a:lnTo>
                  <a:lnTo>
                    <a:pt x="105" y="66"/>
                  </a:lnTo>
                  <a:lnTo>
                    <a:pt x="127" y="66"/>
                  </a:lnTo>
                  <a:lnTo>
                    <a:pt x="150" y="64"/>
                  </a:lnTo>
                  <a:lnTo>
                    <a:pt x="184" y="82"/>
                  </a:lnTo>
                  <a:lnTo>
                    <a:pt x="173" y="93"/>
                  </a:lnTo>
                  <a:lnTo>
                    <a:pt x="137" y="89"/>
                  </a:lnTo>
                  <a:lnTo>
                    <a:pt x="76" y="82"/>
                  </a:lnTo>
                  <a:lnTo>
                    <a:pt x="44" y="64"/>
                  </a:lnTo>
                  <a:lnTo>
                    <a:pt x="15" y="38"/>
                  </a:lnTo>
                  <a:lnTo>
                    <a:pt x="6" y="19"/>
                  </a:lnTo>
                  <a:lnTo>
                    <a:pt x="0" y="0"/>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2" name="Freeform 67">
              <a:extLst>
                <a:ext uri="{FF2B5EF4-FFF2-40B4-BE49-F238E27FC236}">
                  <a16:creationId xmlns:a16="http://schemas.microsoft.com/office/drawing/2014/main" id="{AE435D03-4AC0-4466-BDC2-E7A1BB56FB60}"/>
                </a:ext>
              </a:extLst>
            </p:cNvPr>
            <p:cNvSpPr>
              <a:spLocks/>
            </p:cNvSpPr>
            <p:nvPr/>
          </p:nvSpPr>
          <p:spPr bwMode="auto">
            <a:xfrm>
              <a:off x="4811" y="3179"/>
              <a:ext cx="62" cy="41"/>
            </a:xfrm>
            <a:custGeom>
              <a:avLst/>
              <a:gdLst>
                <a:gd name="T0" fmla="*/ 1 w 123"/>
                <a:gd name="T1" fmla="*/ 0 h 82"/>
                <a:gd name="T2" fmla="*/ 3 w 123"/>
                <a:gd name="T3" fmla="*/ 3 h 82"/>
                <a:gd name="T4" fmla="*/ 15 w 123"/>
                <a:gd name="T5" fmla="*/ 10 h 82"/>
                <a:gd name="T6" fmla="*/ 20 w 123"/>
                <a:gd name="T7" fmla="*/ 11 h 82"/>
                <a:gd name="T8" fmla="*/ 30 w 123"/>
                <a:gd name="T9" fmla="*/ 13 h 82"/>
                <a:gd name="T10" fmla="*/ 31 w 123"/>
                <a:gd name="T11" fmla="*/ 16 h 82"/>
                <a:gd name="T12" fmla="*/ 19 w 123"/>
                <a:gd name="T13" fmla="*/ 18 h 82"/>
                <a:gd name="T14" fmla="*/ 18 w 123"/>
                <a:gd name="T15" fmla="*/ 21 h 82"/>
                <a:gd name="T16" fmla="*/ 11 w 123"/>
                <a:gd name="T17" fmla="*/ 20 h 82"/>
                <a:gd name="T18" fmla="*/ 2 w 123"/>
                <a:gd name="T19" fmla="*/ 11 h 82"/>
                <a:gd name="T20" fmla="*/ 0 w 123"/>
                <a:gd name="T21" fmla="*/ 7 h 82"/>
                <a:gd name="T22" fmla="*/ 1 w 123"/>
                <a:gd name="T23" fmla="*/ 0 h 82"/>
                <a:gd name="T24" fmla="*/ 1 w 123"/>
                <a:gd name="T25" fmla="*/ 0 h 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3"/>
                <a:gd name="T40" fmla="*/ 0 h 82"/>
                <a:gd name="T41" fmla="*/ 123 w 123"/>
                <a:gd name="T42" fmla="*/ 82 h 8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3" h="82">
                  <a:moveTo>
                    <a:pt x="2" y="0"/>
                  </a:moveTo>
                  <a:lnTo>
                    <a:pt x="9" y="12"/>
                  </a:lnTo>
                  <a:lnTo>
                    <a:pt x="57" y="40"/>
                  </a:lnTo>
                  <a:lnTo>
                    <a:pt x="80" y="44"/>
                  </a:lnTo>
                  <a:lnTo>
                    <a:pt x="118" y="50"/>
                  </a:lnTo>
                  <a:lnTo>
                    <a:pt x="123" y="61"/>
                  </a:lnTo>
                  <a:lnTo>
                    <a:pt x="74" y="69"/>
                  </a:lnTo>
                  <a:lnTo>
                    <a:pt x="72" y="82"/>
                  </a:lnTo>
                  <a:lnTo>
                    <a:pt x="43" y="78"/>
                  </a:lnTo>
                  <a:lnTo>
                    <a:pt x="7" y="44"/>
                  </a:lnTo>
                  <a:lnTo>
                    <a:pt x="0" y="27"/>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3" name="Freeform 68">
              <a:extLst>
                <a:ext uri="{FF2B5EF4-FFF2-40B4-BE49-F238E27FC236}">
                  <a16:creationId xmlns:a16="http://schemas.microsoft.com/office/drawing/2014/main" id="{F10F8F11-FCD4-4BE6-BB42-9D391A82F22B}"/>
                </a:ext>
              </a:extLst>
            </p:cNvPr>
            <p:cNvSpPr>
              <a:spLocks/>
            </p:cNvSpPr>
            <p:nvPr/>
          </p:nvSpPr>
          <p:spPr bwMode="auto">
            <a:xfrm>
              <a:off x="4778" y="2939"/>
              <a:ext cx="169" cy="392"/>
            </a:xfrm>
            <a:custGeom>
              <a:avLst/>
              <a:gdLst>
                <a:gd name="T0" fmla="*/ 22 w 339"/>
                <a:gd name="T1" fmla="*/ 0 h 783"/>
                <a:gd name="T2" fmla="*/ 19 w 339"/>
                <a:gd name="T3" fmla="*/ 11 h 783"/>
                <a:gd name="T4" fmla="*/ 12 w 339"/>
                <a:gd name="T5" fmla="*/ 24 h 783"/>
                <a:gd name="T6" fmla="*/ 8 w 339"/>
                <a:gd name="T7" fmla="*/ 37 h 783"/>
                <a:gd name="T8" fmla="*/ 7 w 339"/>
                <a:gd name="T9" fmla="*/ 44 h 783"/>
                <a:gd name="T10" fmla="*/ 7 w 339"/>
                <a:gd name="T11" fmla="*/ 63 h 783"/>
                <a:gd name="T12" fmla="*/ 6 w 339"/>
                <a:gd name="T13" fmla="*/ 78 h 783"/>
                <a:gd name="T14" fmla="*/ 4 w 339"/>
                <a:gd name="T15" fmla="*/ 93 h 783"/>
                <a:gd name="T16" fmla="*/ 3 w 339"/>
                <a:gd name="T17" fmla="*/ 101 h 783"/>
                <a:gd name="T18" fmla="*/ 4 w 339"/>
                <a:gd name="T19" fmla="*/ 115 h 783"/>
                <a:gd name="T20" fmla="*/ 5 w 339"/>
                <a:gd name="T21" fmla="*/ 125 h 783"/>
                <a:gd name="T22" fmla="*/ 4 w 339"/>
                <a:gd name="T23" fmla="*/ 138 h 783"/>
                <a:gd name="T24" fmla="*/ 5 w 339"/>
                <a:gd name="T25" fmla="*/ 148 h 783"/>
                <a:gd name="T26" fmla="*/ 8 w 339"/>
                <a:gd name="T27" fmla="*/ 157 h 783"/>
                <a:gd name="T28" fmla="*/ 12 w 339"/>
                <a:gd name="T29" fmla="*/ 163 h 783"/>
                <a:gd name="T30" fmla="*/ 19 w 339"/>
                <a:gd name="T31" fmla="*/ 169 h 783"/>
                <a:gd name="T32" fmla="*/ 26 w 339"/>
                <a:gd name="T33" fmla="*/ 172 h 783"/>
                <a:gd name="T34" fmla="*/ 34 w 339"/>
                <a:gd name="T35" fmla="*/ 174 h 783"/>
                <a:gd name="T36" fmla="*/ 40 w 339"/>
                <a:gd name="T37" fmla="*/ 175 h 783"/>
                <a:gd name="T38" fmla="*/ 46 w 339"/>
                <a:gd name="T39" fmla="*/ 174 h 783"/>
                <a:gd name="T40" fmla="*/ 55 w 339"/>
                <a:gd name="T41" fmla="*/ 172 h 783"/>
                <a:gd name="T42" fmla="*/ 61 w 339"/>
                <a:gd name="T43" fmla="*/ 167 h 783"/>
                <a:gd name="T44" fmla="*/ 72 w 339"/>
                <a:gd name="T45" fmla="*/ 164 h 783"/>
                <a:gd name="T46" fmla="*/ 84 w 339"/>
                <a:gd name="T47" fmla="*/ 163 h 783"/>
                <a:gd name="T48" fmla="*/ 76 w 339"/>
                <a:gd name="T49" fmla="*/ 171 h 783"/>
                <a:gd name="T50" fmla="*/ 65 w 339"/>
                <a:gd name="T51" fmla="*/ 175 h 783"/>
                <a:gd name="T52" fmla="*/ 52 w 339"/>
                <a:gd name="T53" fmla="*/ 180 h 783"/>
                <a:gd name="T54" fmla="*/ 57 w 339"/>
                <a:gd name="T55" fmla="*/ 188 h 783"/>
                <a:gd name="T56" fmla="*/ 62 w 339"/>
                <a:gd name="T57" fmla="*/ 196 h 783"/>
                <a:gd name="T58" fmla="*/ 51 w 339"/>
                <a:gd name="T59" fmla="*/ 193 h 783"/>
                <a:gd name="T60" fmla="*/ 44 w 339"/>
                <a:gd name="T61" fmla="*/ 188 h 783"/>
                <a:gd name="T62" fmla="*/ 39 w 339"/>
                <a:gd name="T63" fmla="*/ 182 h 783"/>
                <a:gd name="T64" fmla="*/ 26 w 339"/>
                <a:gd name="T65" fmla="*/ 179 h 783"/>
                <a:gd name="T66" fmla="*/ 14 w 339"/>
                <a:gd name="T67" fmla="*/ 172 h 783"/>
                <a:gd name="T68" fmla="*/ 6 w 339"/>
                <a:gd name="T69" fmla="*/ 163 h 783"/>
                <a:gd name="T70" fmla="*/ 3 w 339"/>
                <a:gd name="T71" fmla="*/ 153 h 783"/>
                <a:gd name="T72" fmla="*/ 0 w 339"/>
                <a:gd name="T73" fmla="*/ 143 h 783"/>
                <a:gd name="T74" fmla="*/ 1 w 339"/>
                <a:gd name="T75" fmla="*/ 129 h 783"/>
                <a:gd name="T76" fmla="*/ 1 w 339"/>
                <a:gd name="T77" fmla="*/ 121 h 783"/>
                <a:gd name="T78" fmla="*/ 0 w 339"/>
                <a:gd name="T79" fmla="*/ 105 h 783"/>
                <a:gd name="T80" fmla="*/ 1 w 339"/>
                <a:gd name="T81" fmla="*/ 90 h 783"/>
                <a:gd name="T82" fmla="*/ 3 w 339"/>
                <a:gd name="T83" fmla="*/ 78 h 783"/>
                <a:gd name="T84" fmla="*/ 4 w 339"/>
                <a:gd name="T85" fmla="*/ 67 h 783"/>
                <a:gd name="T86" fmla="*/ 4 w 339"/>
                <a:gd name="T87" fmla="*/ 47 h 783"/>
                <a:gd name="T88" fmla="*/ 5 w 339"/>
                <a:gd name="T89" fmla="*/ 34 h 783"/>
                <a:gd name="T90" fmla="*/ 10 w 339"/>
                <a:gd name="T91" fmla="*/ 21 h 783"/>
                <a:gd name="T92" fmla="*/ 17 w 339"/>
                <a:gd name="T93" fmla="*/ 10 h 783"/>
                <a:gd name="T94" fmla="*/ 22 w 339"/>
                <a:gd name="T95" fmla="*/ 0 h 783"/>
                <a:gd name="T96" fmla="*/ 22 w 339"/>
                <a:gd name="T97" fmla="*/ 0 h 7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39"/>
                <a:gd name="T148" fmla="*/ 0 h 783"/>
                <a:gd name="T149" fmla="*/ 339 w 339"/>
                <a:gd name="T150" fmla="*/ 783 h 7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39" h="783">
                  <a:moveTo>
                    <a:pt x="88" y="0"/>
                  </a:moveTo>
                  <a:lnTo>
                    <a:pt x="76" y="42"/>
                  </a:lnTo>
                  <a:lnTo>
                    <a:pt x="48" y="95"/>
                  </a:lnTo>
                  <a:lnTo>
                    <a:pt x="33" y="145"/>
                  </a:lnTo>
                  <a:lnTo>
                    <a:pt x="31" y="175"/>
                  </a:lnTo>
                  <a:lnTo>
                    <a:pt x="31" y="249"/>
                  </a:lnTo>
                  <a:lnTo>
                    <a:pt x="27" y="310"/>
                  </a:lnTo>
                  <a:lnTo>
                    <a:pt x="19" y="371"/>
                  </a:lnTo>
                  <a:lnTo>
                    <a:pt x="15" y="403"/>
                  </a:lnTo>
                  <a:lnTo>
                    <a:pt x="19" y="458"/>
                  </a:lnTo>
                  <a:lnTo>
                    <a:pt x="21" y="500"/>
                  </a:lnTo>
                  <a:lnTo>
                    <a:pt x="17" y="550"/>
                  </a:lnTo>
                  <a:lnTo>
                    <a:pt x="21" y="590"/>
                  </a:lnTo>
                  <a:lnTo>
                    <a:pt x="33" y="626"/>
                  </a:lnTo>
                  <a:lnTo>
                    <a:pt x="48" y="650"/>
                  </a:lnTo>
                  <a:lnTo>
                    <a:pt x="76" y="673"/>
                  </a:lnTo>
                  <a:lnTo>
                    <a:pt x="105" y="688"/>
                  </a:lnTo>
                  <a:lnTo>
                    <a:pt x="139" y="696"/>
                  </a:lnTo>
                  <a:lnTo>
                    <a:pt x="160" y="698"/>
                  </a:lnTo>
                  <a:lnTo>
                    <a:pt x="186" y="696"/>
                  </a:lnTo>
                  <a:lnTo>
                    <a:pt x="223" y="685"/>
                  </a:lnTo>
                  <a:lnTo>
                    <a:pt x="247" y="666"/>
                  </a:lnTo>
                  <a:lnTo>
                    <a:pt x="291" y="654"/>
                  </a:lnTo>
                  <a:lnTo>
                    <a:pt x="339" y="652"/>
                  </a:lnTo>
                  <a:lnTo>
                    <a:pt x="306" y="683"/>
                  </a:lnTo>
                  <a:lnTo>
                    <a:pt x="262" y="700"/>
                  </a:lnTo>
                  <a:lnTo>
                    <a:pt x="211" y="719"/>
                  </a:lnTo>
                  <a:lnTo>
                    <a:pt x="228" y="751"/>
                  </a:lnTo>
                  <a:lnTo>
                    <a:pt x="249" y="783"/>
                  </a:lnTo>
                  <a:lnTo>
                    <a:pt x="204" y="770"/>
                  </a:lnTo>
                  <a:lnTo>
                    <a:pt x="177" y="751"/>
                  </a:lnTo>
                  <a:lnTo>
                    <a:pt x="156" y="728"/>
                  </a:lnTo>
                  <a:lnTo>
                    <a:pt x="105" y="715"/>
                  </a:lnTo>
                  <a:lnTo>
                    <a:pt x="57" y="685"/>
                  </a:lnTo>
                  <a:lnTo>
                    <a:pt x="27" y="649"/>
                  </a:lnTo>
                  <a:lnTo>
                    <a:pt x="12" y="609"/>
                  </a:lnTo>
                  <a:lnTo>
                    <a:pt x="2" y="572"/>
                  </a:lnTo>
                  <a:lnTo>
                    <a:pt x="6" y="515"/>
                  </a:lnTo>
                  <a:lnTo>
                    <a:pt x="6" y="481"/>
                  </a:lnTo>
                  <a:lnTo>
                    <a:pt x="0" y="417"/>
                  </a:lnTo>
                  <a:lnTo>
                    <a:pt x="4" y="360"/>
                  </a:lnTo>
                  <a:lnTo>
                    <a:pt x="14" y="312"/>
                  </a:lnTo>
                  <a:lnTo>
                    <a:pt x="19" y="266"/>
                  </a:lnTo>
                  <a:lnTo>
                    <a:pt x="19" y="187"/>
                  </a:lnTo>
                  <a:lnTo>
                    <a:pt x="23" y="133"/>
                  </a:lnTo>
                  <a:lnTo>
                    <a:pt x="40" y="82"/>
                  </a:lnTo>
                  <a:lnTo>
                    <a:pt x="69" y="38"/>
                  </a:lnTo>
                  <a:lnTo>
                    <a:pt x="8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4" name="Freeform 69">
              <a:extLst>
                <a:ext uri="{FF2B5EF4-FFF2-40B4-BE49-F238E27FC236}">
                  <a16:creationId xmlns:a16="http://schemas.microsoft.com/office/drawing/2014/main" id="{7407F8BD-658A-4338-B429-47D682EA38D4}"/>
                </a:ext>
              </a:extLst>
            </p:cNvPr>
            <p:cNvSpPr>
              <a:spLocks/>
            </p:cNvSpPr>
            <p:nvPr/>
          </p:nvSpPr>
          <p:spPr bwMode="auto">
            <a:xfrm>
              <a:off x="5026" y="3066"/>
              <a:ext cx="93" cy="85"/>
            </a:xfrm>
            <a:custGeom>
              <a:avLst/>
              <a:gdLst>
                <a:gd name="T0" fmla="*/ 46 w 187"/>
                <a:gd name="T1" fmla="*/ 0 h 171"/>
                <a:gd name="T2" fmla="*/ 40 w 187"/>
                <a:gd name="T3" fmla="*/ 12 h 171"/>
                <a:gd name="T4" fmla="*/ 32 w 187"/>
                <a:gd name="T5" fmla="*/ 14 h 171"/>
                <a:gd name="T6" fmla="*/ 26 w 187"/>
                <a:gd name="T7" fmla="*/ 17 h 171"/>
                <a:gd name="T8" fmla="*/ 18 w 187"/>
                <a:gd name="T9" fmla="*/ 22 h 171"/>
                <a:gd name="T10" fmla="*/ 0 w 187"/>
                <a:gd name="T11" fmla="*/ 42 h 171"/>
                <a:gd name="T12" fmla="*/ 10 w 187"/>
                <a:gd name="T13" fmla="*/ 40 h 171"/>
                <a:gd name="T14" fmla="*/ 19 w 187"/>
                <a:gd name="T15" fmla="*/ 37 h 171"/>
                <a:gd name="T16" fmla="*/ 25 w 187"/>
                <a:gd name="T17" fmla="*/ 32 h 171"/>
                <a:gd name="T18" fmla="*/ 32 w 187"/>
                <a:gd name="T19" fmla="*/ 27 h 171"/>
                <a:gd name="T20" fmla="*/ 41 w 187"/>
                <a:gd name="T21" fmla="*/ 16 h 171"/>
                <a:gd name="T22" fmla="*/ 46 w 187"/>
                <a:gd name="T23" fmla="*/ 8 h 171"/>
                <a:gd name="T24" fmla="*/ 46 w 187"/>
                <a:gd name="T25" fmla="*/ 0 h 171"/>
                <a:gd name="T26" fmla="*/ 46 w 187"/>
                <a:gd name="T27" fmla="*/ 0 h 17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7"/>
                <a:gd name="T43" fmla="*/ 0 h 171"/>
                <a:gd name="T44" fmla="*/ 187 w 187"/>
                <a:gd name="T45" fmla="*/ 171 h 17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7" h="171">
                  <a:moveTo>
                    <a:pt x="187" y="0"/>
                  </a:moveTo>
                  <a:lnTo>
                    <a:pt x="162" y="48"/>
                  </a:lnTo>
                  <a:lnTo>
                    <a:pt x="129" y="59"/>
                  </a:lnTo>
                  <a:lnTo>
                    <a:pt x="105" y="70"/>
                  </a:lnTo>
                  <a:lnTo>
                    <a:pt x="74" y="91"/>
                  </a:lnTo>
                  <a:lnTo>
                    <a:pt x="0" y="171"/>
                  </a:lnTo>
                  <a:lnTo>
                    <a:pt x="40" y="162"/>
                  </a:lnTo>
                  <a:lnTo>
                    <a:pt x="76" y="150"/>
                  </a:lnTo>
                  <a:lnTo>
                    <a:pt x="103" y="131"/>
                  </a:lnTo>
                  <a:lnTo>
                    <a:pt x="129" y="110"/>
                  </a:lnTo>
                  <a:lnTo>
                    <a:pt x="167" y="67"/>
                  </a:lnTo>
                  <a:lnTo>
                    <a:pt x="185" y="34"/>
                  </a:lnTo>
                  <a:lnTo>
                    <a:pt x="1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5" name="Freeform 70">
              <a:extLst>
                <a:ext uri="{FF2B5EF4-FFF2-40B4-BE49-F238E27FC236}">
                  <a16:creationId xmlns:a16="http://schemas.microsoft.com/office/drawing/2014/main" id="{D16BB83B-6845-4EB6-BB86-150A8FF3C3DC}"/>
                </a:ext>
              </a:extLst>
            </p:cNvPr>
            <p:cNvSpPr>
              <a:spLocks/>
            </p:cNvSpPr>
            <p:nvPr/>
          </p:nvSpPr>
          <p:spPr bwMode="auto">
            <a:xfrm>
              <a:off x="5018" y="3120"/>
              <a:ext cx="27" cy="26"/>
            </a:xfrm>
            <a:custGeom>
              <a:avLst/>
              <a:gdLst>
                <a:gd name="T0" fmla="*/ 14 w 53"/>
                <a:gd name="T1" fmla="*/ 0 h 54"/>
                <a:gd name="T2" fmla="*/ 5 w 53"/>
                <a:gd name="T3" fmla="*/ 7 h 54"/>
                <a:gd name="T4" fmla="*/ 0 w 53"/>
                <a:gd name="T5" fmla="*/ 13 h 54"/>
                <a:gd name="T6" fmla="*/ 7 w 53"/>
                <a:gd name="T7" fmla="*/ 9 h 54"/>
                <a:gd name="T8" fmla="*/ 14 w 53"/>
                <a:gd name="T9" fmla="*/ 0 h 54"/>
                <a:gd name="T10" fmla="*/ 14 w 53"/>
                <a:gd name="T11" fmla="*/ 0 h 54"/>
                <a:gd name="T12" fmla="*/ 0 60000 65536"/>
                <a:gd name="T13" fmla="*/ 0 60000 65536"/>
                <a:gd name="T14" fmla="*/ 0 60000 65536"/>
                <a:gd name="T15" fmla="*/ 0 60000 65536"/>
                <a:gd name="T16" fmla="*/ 0 60000 65536"/>
                <a:gd name="T17" fmla="*/ 0 60000 65536"/>
                <a:gd name="T18" fmla="*/ 0 w 53"/>
                <a:gd name="T19" fmla="*/ 0 h 54"/>
                <a:gd name="T20" fmla="*/ 53 w 53"/>
                <a:gd name="T21" fmla="*/ 54 h 54"/>
              </a:gdLst>
              <a:ahLst/>
              <a:cxnLst>
                <a:cxn ang="T12">
                  <a:pos x="T0" y="T1"/>
                </a:cxn>
                <a:cxn ang="T13">
                  <a:pos x="T2" y="T3"/>
                </a:cxn>
                <a:cxn ang="T14">
                  <a:pos x="T4" y="T5"/>
                </a:cxn>
                <a:cxn ang="T15">
                  <a:pos x="T6" y="T7"/>
                </a:cxn>
                <a:cxn ang="T16">
                  <a:pos x="T8" y="T9"/>
                </a:cxn>
                <a:cxn ang="T17">
                  <a:pos x="T10" y="T11"/>
                </a:cxn>
              </a:cxnLst>
              <a:rect l="T18" t="T19" r="T20" b="T21"/>
              <a:pathLst>
                <a:path w="53" h="54">
                  <a:moveTo>
                    <a:pt x="53" y="0"/>
                  </a:moveTo>
                  <a:lnTo>
                    <a:pt x="17" y="31"/>
                  </a:lnTo>
                  <a:lnTo>
                    <a:pt x="0" y="54"/>
                  </a:lnTo>
                  <a:lnTo>
                    <a:pt x="27" y="37"/>
                  </a:lnTo>
                  <a:lnTo>
                    <a:pt x="5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6" name="Freeform 71">
              <a:extLst>
                <a:ext uri="{FF2B5EF4-FFF2-40B4-BE49-F238E27FC236}">
                  <a16:creationId xmlns:a16="http://schemas.microsoft.com/office/drawing/2014/main" id="{B966E830-421F-4589-BDC8-AE537AD96B70}"/>
                </a:ext>
              </a:extLst>
            </p:cNvPr>
            <p:cNvSpPr>
              <a:spLocks/>
            </p:cNvSpPr>
            <p:nvPr/>
          </p:nvSpPr>
          <p:spPr bwMode="auto">
            <a:xfrm>
              <a:off x="4957" y="3049"/>
              <a:ext cx="289" cy="225"/>
            </a:xfrm>
            <a:custGeom>
              <a:avLst/>
              <a:gdLst>
                <a:gd name="T0" fmla="*/ 0 w 578"/>
                <a:gd name="T1" fmla="*/ 113 h 448"/>
                <a:gd name="T2" fmla="*/ 21 w 578"/>
                <a:gd name="T3" fmla="*/ 107 h 448"/>
                <a:gd name="T4" fmla="*/ 30 w 578"/>
                <a:gd name="T5" fmla="*/ 102 h 448"/>
                <a:gd name="T6" fmla="*/ 46 w 578"/>
                <a:gd name="T7" fmla="*/ 89 h 448"/>
                <a:gd name="T8" fmla="*/ 65 w 578"/>
                <a:gd name="T9" fmla="*/ 73 h 448"/>
                <a:gd name="T10" fmla="*/ 75 w 578"/>
                <a:gd name="T11" fmla="*/ 57 h 448"/>
                <a:gd name="T12" fmla="*/ 87 w 578"/>
                <a:gd name="T13" fmla="*/ 65 h 448"/>
                <a:gd name="T14" fmla="*/ 93 w 578"/>
                <a:gd name="T15" fmla="*/ 66 h 448"/>
                <a:gd name="T16" fmla="*/ 109 w 578"/>
                <a:gd name="T17" fmla="*/ 64 h 448"/>
                <a:gd name="T18" fmla="*/ 114 w 578"/>
                <a:gd name="T19" fmla="*/ 61 h 448"/>
                <a:gd name="T20" fmla="*/ 129 w 578"/>
                <a:gd name="T21" fmla="*/ 44 h 448"/>
                <a:gd name="T22" fmla="*/ 141 w 578"/>
                <a:gd name="T23" fmla="*/ 27 h 448"/>
                <a:gd name="T24" fmla="*/ 142 w 578"/>
                <a:gd name="T25" fmla="*/ 22 h 448"/>
                <a:gd name="T26" fmla="*/ 141 w 578"/>
                <a:gd name="T27" fmla="*/ 13 h 448"/>
                <a:gd name="T28" fmla="*/ 134 w 578"/>
                <a:gd name="T29" fmla="*/ 0 h 448"/>
                <a:gd name="T30" fmla="*/ 145 w 578"/>
                <a:gd name="T31" fmla="*/ 13 h 448"/>
                <a:gd name="T32" fmla="*/ 145 w 578"/>
                <a:gd name="T33" fmla="*/ 22 h 448"/>
                <a:gd name="T34" fmla="*/ 142 w 578"/>
                <a:gd name="T35" fmla="*/ 31 h 448"/>
                <a:gd name="T36" fmla="*/ 133 w 578"/>
                <a:gd name="T37" fmla="*/ 43 h 448"/>
                <a:gd name="T38" fmla="*/ 120 w 578"/>
                <a:gd name="T39" fmla="*/ 58 h 448"/>
                <a:gd name="T40" fmla="*/ 114 w 578"/>
                <a:gd name="T41" fmla="*/ 65 h 448"/>
                <a:gd name="T42" fmla="*/ 104 w 578"/>
                <a:gd name="T43" fmla="*/ 69 h 448"/>
                <a:gd name="T44" fmla="*/ 86 w 578"/>
                <a:gd name="T45" fmla="*/ 70 h 448"/>
                <a:gd name="T46" fmla="*/ 80 w 578"/>
                <a:gd name="T47" fmla="*/ 68 h 448"/>
                <a:gd name="T48" fmla="*/ 77 w 578"/>
                <a:gd name="T49" fmla="*/ 78 h 448"/>
                <a:gd name="T50" fmla="*/ 67 w 578"/>
                <a:gd name="T51" fmla="*/ 90 h 448"/>
                <a:gd name="T52" fmla="*/ 69 w 578"/>
                <a:gd name="T53" fmla="*/ 76 h 448"/>
                <a:gd name="T54" fmla="*/ 59 w 578"/>
                <a:gd name="T55" fmla="*/ 89 h 448"/>
                <a:gd name="T56" fmla="*/ 41 w 578"/>
                <a:gd name="T57" fmla="*/ 101 h 448"/>
                <a:gd name="T58" fmla="*/ 25 w 578"/>
                <a:gd name="T59" fmla="*/ 110 h 448"/>
                <a:gd name="T60" fmla="*/ 13 w 578"/>
                <a:gd name="T61" fmla="*/ 113 h 448"/>
                <a:gd name="T62" fmla="*/ 0 w 578"/>
                <a:gd name="T63" fmla="*/ 113 h 448"/>
                <a:gd name="T64" fmla="*/ 0 w 578"/>
                <a:gd name="T65" fmla="*/ 113 h 4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78"/>
                <a:gd name="T100" fmla="*/ 0 h 448"/>
                <a:gd name="T101" fmla="*/ 578 w 578"/>
                <a:gd name="T102" fmla="*/ 448 h 4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78" h="448">
                  <a:moveTo>
                    <a:pt x="0" y="448"/>
                  </a:moveTo>
                  <a:lnTo>
                    <a:pt x="84" y="424"/>
                  </a:lnTo>
                  <a:lnTo>
                    <a:pt x="120" y="405"/>
                  </a:lnTo>
                  <a:lnTo>
                    <a:pt x="181" y="355"/>
                  </a:lnTo>
                  <a:lnTo>
                    <a:pt x="257" y="289"/>
                  </a:lnTo>
                  <a:lnTo>
                    <a:pt x="299" y="226"/>
                  </a:lnTo>
                  <a:lnTo>
                    <a:pt x="348" y="258"/>
                  </a:lnTo>
                  <a:lnTo>
                    <a:pt x="371" y="262"/>
                  </a:lnTo>
                  <a:lnTo>
                    <a:pt x="434" y="253"/>
                  </a:lnTo>
                  <a:lnTo>
                    <a:pt x="455" y="241"/>
                  </a:lnTo>
                  <a:lnTo>
                    <a:pt x="515" y="175"/>
                  </a:lnTo>
                  <a:lnTo>
                    <a:pt x="561" y="108"/>
                  </a:lnTo>
                  <a:lnTo>
                    <a:pt x="565" y="85"/>
                  </a:lnTo>
                  <a:lnTo>
                    <a:pt x="563" y="49"/>
                  </a:lnTo>
                  <a:lnTo>
                    <a:pt x="533" y="0"/>
                  </a:lnTo>
                  <a:lnTo>
                    <a:pt x="578" y="51"/>
                  </a:lnTo>
                  <a:lnTo>
                    <a:pt x="578" y="85"/>
                  </a:lnTo>
                  <a:lnTo>
                    <a:pt x="565" y="121"/>
                  </a:lnTo>
                  <a:lnTo>
                    <a:pt x="531" y="171"/>
                  </a:lnTo>
                  <a:lnTo>
                    <a:pt x="477" y="230"/>
                  </a:lnTo>
                  <a:lnTo>
                    <a:pt x="453" y="256"/>
                  </a:lnTo>
                  <a:lnTo>
                    <a:pt x="413" y="272"/>
                  </a:lnTo>
                  <a:lnTo>
                    <a:pt x="344" y="279"/>
                  </a:lnTo>
                  <a:lnTo>
                    <a:pt x="320" y="268"/>
                  </a:lnTo>
                  <a:lnTo>
                    <a:pt x="306" y="310"/>
                  </a:lnTo>
                  <a:lnTo>
                    <a:pt x="266" y="359"/>
                  </a:lnTo>
                  <a:lnTo>
                    <a:pt x="276" y="300"/>
                  </a:lnTo>
                  <a:lnTo>
                    <a:pt x="234" y="353"/>
                  </a:lnTo>
                  <a:lnTo>
                    <a:pt x="164" y="401"/>
                  </a:lnTo>
                  <a:lnTo>
                    <a:pt x="97" y="437"/>
                  </a:lnTo>
                  <a:lnTo>
                    <a:pt x="50" y="447"/>
                  </a:lnTo>
                  <a:lnTo>
                    <a:pt x="0"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7" name="Freeform 72">
              <a:extLst>
                <a:ext uri="{FF2B5EF4-FFF2-40B4-BE49-F238E27FC236}">
                  <a16:creationId xmlns:a16="http://schemas.microsoft.com/office/drawing/2014/main" id="{50E81212-4C66-4025-8A31-59AAF1255A02}"/>
                </a:ext>
              </a:extLst>
            </p:cNvPr>
            <p:cNvSpPr>
              <a:spLocks/>
            </p:cNvSpPr>
            <p:nvPr/>
          </p:nvSpPr>
          <p:spPr bwMode="auto">
            <a:xfrm>
              <a:off x="5135" y="3074"/>
              <a:ext cx="93" cy="81"/>
            </a:xfrm>
            <a:custGeom>
              <a:avLst/>
              <a:gdLst>
                <a:gd name="T0" fmla="*/ 10 w 186"/>
                <a:gd name="T1" fmla="*/ 12 h 162"/>
                <a:gd name="T2" fmla="*/ 11 w 186"/>
                <a:gd name="T3" fmla="*/ 23 h 162"/>
                <a:gd name="T4" fmla="*/ 9 w 186"/>
                <a:gd name="T5" fmla="*/ 27 h 162"/>
                <a:gd name="T6" fmla="*/ 1 w 186"/>
                <a:gd name="T7" fmla="*/ 30 h 162"/>
                <a:gd name="T8" fmla="*/ 0 w 186"/>
                <a:gd name="T9" fmla="*/ 40 h 162"/>
                <a:gd name="T10" fmla="*/ 4 w 186"/>
                <a:gd name="T11" fmla="*/ 39 h 162"/>
                <a:gd name="T12" fmla="*/ 12 w 186"/>
                <a:gd name="T13" fmla="*/ 30 h 162"/>
                <a:gd name="T14" fmla="*/ 25 w 186"/>
                <a:gd name="T15" fmla="*/ 20 h 162"/>
                <a:gd name="T16" fmla="*/ 28 w 186"/>
                <a:gd name="T17" fmla="*/ 15 h 162"/>
                <a:gd name="T18" fmla="*/ 26 w 186"/>
                <a:gd name="T19" fmla="*/ 11 h 162"/>
                <a:gd name="T20" fmla="*/ 30 w 186"/>
                <a:gd name="T21" fmla="*/ 8 h 162"/>
                <a:gd name="T22" fmla="*/ 35 w 186"/>
                <a:gd name="T23" fmla="*/ 8 h 162"/>
                <a:gd name="T24" fmla="*/ 33 w 186"/>
                <a:gd name="T25" fmla="*/ 22 h 162"/>
                <a:gd name="T26" fmla="*/ 26 w 186"/>
                <a:gd name="T27" fmla="*/ 28 h 162"/>
                <a:gd name="T28" fmla="*/ 16 w 186"/>
                <a:gd name="T29" fmla="*/ 41 h 162"/>
                <a:gd name="T30" fmla="*/ 26 w 186"/>
                <a:gd name="T31" fmla="*/ 35 h 162"/>
                <a:gd name="T32" fmla="*/ 37 w 186"/>
                <a:gd name="T33" fmla="*/ 25 h 162"/>
                <a:gd name="T34" fmla="*/ 40 w 186"/>
                <a:gd name="T35" fmla="*/ 14 h 162"/>
                <a:gd name="T36" fmla="*/ 47 w 186"/>
                <a:gd name="T37" fmla="*/ 13 h 162"/>
                <a:gd name="T38" fmla="*/ 43 w 186"/>
                <a:gd name="T39" fmla="*/ 3 h 162"/>
                <a:gd name="T40" fmla="*/ 39 w 186"/>
                <a:gd name="T41" fmla="*/ 0 h 162"/>
                <a:gd name="T42" fmla="*/ 33 w 186"/>
                <a:gd name="T43" fmla="*/ 0 h 162"/>
                <a:gd name="T44" fmla="*/ 19 w 186"/>
                <a:gd name="T45" fmla="*/ 6 h 162"/>
                <a:gd name="T46" fmla="*/ 10 w 186"/>
                <a:gd name="T47" fmla="*/ 12 h 162"/>
                <a:gd name="T48" fmla="*/ 10 w 186"/>
                <a:gd name="T49" fmla="*/ 12 h 1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86"/>
                <a:gd name="T76" fmla="*/ 0 h 162"/>
                <a:gd name="T77" fmla="*/ 186 w 186"/>
                <a:gd name="T78" fmla="*/ 162 h 1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86" h="162">
                  <a:moveTo>
                    <a:pt x="40" y="48"/>
                  </a:moveTo>
                  <a:lnTo>
                    <a:pt x="44" y="91"/>
                  </a:lnTo>
                  <a:lnTo>
                    <a:pt x="36" y="105"/>
                  </a:lnTo>
                  <a:lnTo>
                    <a:pt x="2" y="120"/>
                  </a:lnTo>
                  <a:lnTo>
                    <a:pt x="0" y="158"/>
                  </a:lnTo>
                  <a:lnTo>
                    <a:pt x="15" y="156"/>
                  </a:lnTo>
                  <a:lnTo>
                    <a:pt x="47" y="118"/>
                  </a:lnTo>
                  <a:lnTo>
                    <a:pt x="99" y="80"/>
                  </a:lnTo>
                  <a:lnTo>
                    <a:pt x="110" y="57"/>
                  </a:lnTo>
                  <a:lnTo>
                    <a:pt x="101" y="42"/>
                  </a:lnTo>
                  <a:lnTo>
                    <a:pt x="118" y="29"/>
                  </a:lnTo>
                  <a:lnTo>
                    <a:pt x="139" y="31"/>
                  </a:lnTo>
                  <a:lnTo>
                    <a:pt x="129" y="88"/>
                  </a:lnTo>
                  <a:lnTo>
                    <a:pt x="104" y="112"/>
                  </a:lnTo>
                  <a:lnTo>
                    <a:pt x="61" y="162"/>
                  </a:lnTo>
                  <a:lnTo>
                    <a:pt x="101" y="139"/>
                  </a:lnTo>
                  <a:lnTo>
                    <a:pt x="148" y="97"/>
                  </a:lnTo>
                  <a:lnTo>
                    <a:pt x="158" y="53"/>
                  </a:lnTo>
                  <a:lnTo>
                    <a:pt x="186" y="52"/>
                  </a:lnTo>
                  <a:lnTo>
                    <a:pt x="171" y="12"/>
                  </a:lnTo>
                  <a:lnTo>
                    <a:pt x="154" y="0"/>
                  </a:lnTo>
                  <a:lnTo>
                    <a:pt x="129" y="0"/>
                  </a:lnTo>
                  <a:lnTo>
                    <a:pt x="76" y="21"/>
                  </a:lnTo>
                  <a:lnTo>
                    <a:pt x="4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8" name="Freeform 73">
              <a:extLst>
                <a:ext uri="{FF2B5EF4-FFF2-40B4-BE49-F238E27FC236}">
                  <a16:creationId xmlns:a16="http://schemas.microsoft.com/office/drawing/2014/main" id="{B9AA51EE-5383-46D5-9BFC-2F724BADFD7D}"/>
                </a:ext>
              </a:extLst>
            </p:cNvPr>
            <p:cNvSpPr>
              <a:spLocks/>
            </p:cNvSpPr>
            <p:nvPr/>
          </p:nvSpPr>
          <p:spPr bwMode="auto">
            <a:xfrm>
              <a:off x="5094" y="2849"/>
              <a:ext cx="217" cy="267"/>
            </a:xfrm>
            <a:custGeom>
              <a:avLst/>
              <a:gdLst>
                <a:gd name="T0" fmla="*/ 9 w 433"/>
                <a:gd name="T1" fmla="*/ 29 h 534"/>
                <a:gd name="T2" fmla="*/ 23 w 433"/>
                <a:gd name="T3" fmla="*/ 44 h 534"/>
                <a:gd name="T4" fmla="*/ 16 w 433"/>
                <a:gd name="T5" fmla="*/ 25 h 534"/>
                <a:gd name="T6" fmla="*/ 19 w 433"/>
                <a:gd name="T7" fmla="*/ 23 h 534"/>
                <a:gd name="T8" fmla="*/ 38 w 433"/>
                <a:gd name="T9" fmla="*/ 48 h 534"/>
                <a:gd name="T10" fmla="*/ 56 w 433"/>
                <a:gd name="T11" fmla="*/ 81 h 534"/>
                <a:gd name="T12" fmla="*/ 55 w 433"/>
                <a:gd name="T13" fmla="*/ 70 h 534"/>
                <a:gd name="T14" fmla="*/ 56 w 433"/>
                <a:gd name="T15" fmla="*/ 57 h 534"/>
                <a:gd name="T16" fmla="*/ 49 w 433"/>
                <a:gd name="T17" fmla="*/ 33 h 534"/>
                <a:gd name="T18" fmla="*/ 39 w 433"/>
                <a:gd name="T19" fmla="*/ 32 h 534"/>
                <a:gd name="T20" fmla="*/ 24 w 433"/>
                <a:gd name="T21" fmla="*/ 13 h 534"/>
                <a:gd name="T22" fmla="*/ 37 w 433"/>
                <a:gd name="T23" fmla="*/ 8 h 534"/>
                <a:gd name="T24" fmla="*/ 46 w 433"/>
                <a:gd name="T25" fmla="*/ 6 h 534"/>
                <a:gd name="T26" fmla="*/ 63 w 433"/>
                <a:gd name="T27" fmla="*/ 17 h 534"/>
                <a:gd name="T28" fmla="*/ 55 w 433"/>
                <a:gd name="T29" fmla="*/ 2 h 534"/>
                <a:gd name="T30" fmla="*/ 79 w 433"/>
                <a:gd name="T31" fmla="*/ 4 h 534"/>
                <a:gd name="T32" fmla="*/ 101 w 433"/>
                <a:gd name="T33" fmla="*/ 29 h 534"/>
                <a:gd name="T34" fmla="*/ 107 w 433"/>
                <a:gd name="T35" fmla="*/ 52 h 534"/>
                <a:gd name="T36" fmla="*/ 107 w 433"/>
                <a:gd name="T37" fmla="*/ 73 h 534"/>
                <a:gd name="T38" fmla="*/ 98 w 433"/>
                <a:gd name="T39" fmla="*/ 90 h 534"/>
                <a:gd name="T40" fmla="*/ 100 w 433"/>
                <a:gd name="T41" fmla="*/ 72 h 534"/>
                <a:gd name="T42" fmla="*/ 90 w 433"/>
                <a:gd name="T43" fmla="*/ 93 h 534"/>
                <a:gd name="T44" fmla="*/ 85 w 433"/>
                <a:gd name="T45" fmla="*/ 105 h 534"/>
                <a:gd name="T46" fmla="*/ 92 w 433"/>
                <a:gd name="T47" fmla="*/ 117 h 534"/>
                <a:gd name="T48" fmla="*/ 75 w 433"/>
                <a:gd name="T49" fmla="*/ 116 h 534"/>
                <a:gd name="T50" fmla="*/ 61 w 433"/>
                <a:gd name="T51" fmla="*/ 104 h 534"/>
                <a:gd name="T52" fmla="*/ 30 w 433"/>
                <a:gd name="T53" fmla="*/ 117 h 534"/>
                <a:gd name="T54" fmla="*/ 24 w 433"/>
                <a:gd name="T55" fmla="*/ 121 h 534"/>
                <a:gd name="T56" fmla="*/ 17 w 433"/>
                <a:gd name="T57" fmla="*/ 122 h 534"/>
                <a:gd name="T58" fmla="*/ 21 w 433"/>
                <a:gd name="T59" fmla="*/ 134 h 534"/>
                <a:gd name="T60" fmla="*/ 8 w 433"/>
                <a:gd name="T61" fmla="*/ 129 h 534"/>
                <a:gd name="T62" fmla="*/ 15 w 433"/>
                <a:gd name="T63" fmla="*/ 112 h 534"/>
                <a:gd name="T64" fmla="*/ 6 w 433"/>
                <a:gd name="T65" fmla="*/ 92 h 534"/>
                <a:gd name="T66" fmla="*/ 8 w 433"/>
                <a:gd name="T67" fmla="*/ 76 h 534"/>
                <a:gd name="T68" fmla="*/ 13 w 433"/>
                <a:gd name="T69" fmla="*/ 68 h 534"/>
                <a:gd name="T70" fmla="*/ 8 w 433"/>
                <a:gd name="T71" fmla="*/ 52 h 534"/>
                <a:gd name="T72" fmla="*/ 13 w 433"/>
                <a:gd name="T73" fmla="*/ 49 h 534"/>
                <a:gd name="T74" fmla="*/ 3 w 433"/>
                <a:gd name="T75" fmla="*/ 39 h 534"/>
                <a:gd name="T76" fmla="*/ 5 w 433"/>
                <a:gd name="T77" fmla="*/ 31 h 534"/>
                <a:gd name="T78" fmla="*/ 0 w 433"/>
                <a:gd name="T79" fmla="*/ 26 h 53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33"/>
                <a:gd name="T121" fmla="*/ 0 h 534"/>
                <a:gd name="T122" fmla="*/ 433 w 433"/>
                <a:gd name="T123" fmla="*/ 534 h 53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33" h="534">
                  <a:moveTo>
                    <a:pt x="0" y="102"/>
                  </a:moveTo>
                  <a:lnTo>
                    <a:pt x="34" y="114"/>
                  </a:lnTo>
                  <a:lnTo>
                    <a:pt x="67" y="140"/>
                  </a:lnTo>
                  <a:lnTo>
                    <a:pt x="89" y="173"/>
                  </a:lnTo>
                  <a:lnTo>
                    <a:pt x="84" y="133"/>
                  </a:lnTo>
                  <a:lnTo>
                    <a:pt x="63" y="99"/>
                  </a:lnTo>
                  <a:lnTo>
                    <a:pt x="40" y="80"/>
                  </a:lnTo>
                  <a:lnTo>
                    <a:pt x="76" y="91"/>
                  </a:lnTo>
                  <a:lnTo>
                    <a:pt x="114" y="123"/>
                  </a:lnTo>
                  <a:lnTo>
                    <a:pt x="150" y="192"/>
                  </a:lnTo>
                  <a:lnTo>
                    <a:pt x="194" y="277"/>
                  </a:lnTo>
                  <a:lnTo>
                    <a:pt x="222" y="321"/>
                  </a:lnTo>
                  <a:lnTo>
                    <a:pt x="268" y="367"/>
                  </a:lnTo>
                  <a:lnTo>
                    <a:pt x="217" y="277"/>
                  </a:lnTo>
                  <a:lnTo>
                    <a:pt x="192" y="190"/>
                  </a:lnTo>
                  <a:lnTo>
                    <a:pt x="224" y="226"/>
                  </a:lnTo>
                  <a:lnTo>
                    <a:pt x="219" y="180"/>
                  </a:lnTo>
                  <a:lnTo>
                    <a:pt x="196" y="131"/>
                  </a:lnTo>
                  <a:lnTo>
                    <a:pt x="148" y="81"/>
                  </a:lnTo>
                  <a:lnTo>
                    <a:pt x="154" y="127"/>
                  </a:lnTo>
                  <a:lnTo>
                    <a:pt x="124" y="80"/>
                  </a:lnTo>
                  <a:lnTo>
                    <a:pt x="95" y="51"/>
                  </a:lnTo>
                  <a:lnTo>
                    <a:pt x="126" y="51"/>
                  </a:lnTo>
                  <a:lnTo>
                    <a:pt x="146" y="30"/>
                  </a:lnTo>
                  <a:lnTo>
                    <a:pt x="188" y="42"/>
                  </a:lnTo>
                  <a:lnTo>
                    <a:pt x="184" y="24"/>
                  </a:lnTo>
                  <a:lnTo>
                    <a:pt x="221" y="42"/>
                  </a:lnTo>
                  <a:lnTo>
                    <a:pt x="249" y="66"/>
                  </a:lnTo>
                  <a:lnTo>
                    <a:pt x="234" y="26"/>
                  </a:lnTo>
                  <a:lnTo>
                    <a:pt x="217" y="7"/>
                  </a:lnTo>
                  <a:lnTo>
                    <a:pt x="257" y="0"/>
                  </a:lnTo>
                  <a:lnTo>
                    <a:pt x="316" y="13"/>
                  </a:lnTo>
                  <a:lnTo>
                    <a:pt x="374" y="59"/>
                  </a:lnTo>
                  <a:lnTo>
                    <a:pt x="403" y="116"/>
                  </a:lnTo>
                  <a:lnTo>
                    <a:pt x="403" y="159"/>
                  </a:lnTo>
                  <a:lnTo>
                    <a:pt x="426" y="205"/>
                  </a:lnTo>
                  <a:lnTo>
                    <a:pt x="433" y="249"/>
                  </a:lnTo>
                  <a:lnTo>
                    <a:pt x="426" y="291"/>
                  </a:lnTo>
                  <a:lnTo>
                    <a:pt x="414" y="327"/>
                  </a:lnTo>
                  <a:lnTo>
                    <a:pt x="390" y="359"/>
                  </a:lnTo>
                  <a:lnTo>
                    <a:pt x="401" y="317"/>
                  </a:lnTo>
                  <a:lnTo>
                    <a:pt x="399" y="285"/>
                  </a:lnTo>
                  <a:lnTo>
                    <a:pt x="382" y="342"/>
                  </a:lnTo>
                  <a:lnTo>
                    <a:pt x="359" y="372"/>
                  </a:lnTo>
                  <a:lnTo>
                    <a:pt x="340" y="391"/>
                  </a:lnTo>
                  <a:lnTo>
                    <a:pt x="338" y="418"/>
                  </a:lnTo>
                  <a:lnTo>
                    <a:pt x="350" y="445"/>
                  </a:lnTo>
                  <a:lnTo>
                    <a:pt x="367" y="465"/>
                  </a:lnTo>
                  <a:lnTo>
                    <a:pt x="342" y="473"/>
                  </a:lnTo>
                  <a:lnTo>
                    <a:pt x="298" y="462"/>
                  </a:lnTo>
                  <a:lnTo>
                    <a:pt x="281" y="435"/>
                  </a:lnTo>
                  <a:lnTo>
                    <a:pt x="243" y="416"/>
                  </a:lnTo>
                  <a:lnTo>
                    <a:pt x="177" y="427"/>
                  </a:lnTo>
                  <a:lnTo>
                    <a:pt x="118" y="467"/>
                  </a:lnTo>
                  <a:lnTo>
                    <a:pt x="99" y="462"/>
                  </a:lnTo>
                  <a:lnTo>
                    <a:pt x="93" y="484"/>
                  </a:lnTo>
                  <a:lnTo>
                    <a:pt x="72" y="507"/>
                  </a:lnTo>
                  <a:lnTo>
                    <a:pt x="65" y="488"/>
                  </a:lnTo>
                  <a:lnTo>
                    <a:pt x="51" y="519"/>
                  </a:lnTo>
                  <a:lnTo>
                    <a:pt x="82" y="534"/>
                  </a:lnTo>
                  <a:lnTo>
                    <a:pt x="30" y="534"/>
                  </a:lnTo>
                  <a:lnTo>
                    <a:pt x="29" y="515"/>
                  </a:lnTo>
                  <a:lnTo>
                    <a:pt x="48" y="490"/>
                  </a:lnTo>
                  <a:lnTo>
                    <a:pt x="57" y="448"/>
                  </a:lnTo>
                  <a:lnTo>
                    <a:pt x="32" y="412"/>
                  </a:lnTo>
                  <a:lnTo>
                    <a:pt x="21" y="367"/>
                  </a:lnTo>
                  <a:lnTo>
                    <a:pt x="29" y="336"/>
                  </a:lnTo>
                  <a:lnTo>
                    <a:pt x="29" y="304"/>
                  </a:lnTo>
                  <a:lnTo>
                    <a:pt x="34" y="268"/>
                  </a:lnTo>
                  <a:lnTo>
                    <a:pt x="50" y="270"/>
                  </a:lnTo>
                  <a:lnTo>
                    <a:pt x="50" y="243"/>
                  </a:lnTo>
                  <a:lnTo>
                    <a:pt x="29" y="207"/>
                  </a:lnTo>
                  <a:lnTo>
                    <a:pt x="50" y="215"/>
                  </a:lnTo>
                  <a:lnTo>
                    <a:pt x="50" y="194"/>
                  </a:lnTo>
                  <a:lnTo>
                    <a:pt x="36" y="175"/>
                  </a:lnTo>
                  <a:lnTo>
                    <a:pt x="10" y="156"/>
                  </a:lnTo>
                  <a:lnTo>
                    <a:pt x="30" y="146"/>
                  </a:lnTo>
                  <a:lnTo>
                    <a:pt x="17" y="123"/>
                  </a:lnTo>
                  <a:lnTo>
                    <a:pt x="0"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19" name="Freeform 74">
              <a:extLst>
                <a:ext uri="{FF2B5EF4-FFF2-40B4-BE49-F238E27FC236}">
                  <a16:creationId xmlns:a16="http://schemas.microsoft.com/office/drawing/2014/main" id="{270502E2-7417-4554-8E4A-761A8B6564C3}"/>
                </a:ext>
              </a:extLst>
            </p:cNvPr>
            <p:cNvSpPr>
              <a:spLocks/>
            </p:cNvSpPr>
            <p:nvPr/>
          </p:nvSpPr>
          <p:spPr bwMode="auto">
            <a:xfrm>
              <a:off x="5257" y="2852"/>
              <a:ext cx="90" cy="144"/>
            </a:xfrm>
            <a:custGeom>
              <a:avLst/>
              <a:gdLst>
                <a:gd name="T0" fmla="*/ 0 w 179"/>
                <a:gd name="T1" fmla="*/ 0 h 289"/>
                <a:gd name="T2" fmla="*/ 14 w 179"/>
                <a:gd name="T3" fmla="*/ 8 h 289"/>
                <a:gd name="T4" fmla="*/ 25 w 179"/>
                <a:gd name="T5" fmla="*/ 20 h 289"/>
                <a:gd name="T6" fmla="*/ 28 w 179"/>
                <a:gd name="T7" fmla="*/ 35 h 289"/>
                <a:gd name="T8" fmla="*/ 28 w 179"/>
                <a:gd name="T9" fmla="*/ 46 h 289"/>
                <a:gd name="T10" fmla="*/ 23 w 179"/>
                <a:gd name="T11" fmla="*/ 60 h 289"/>
                <a:gd name="T12" fmla="*/ 29 w 179"/>
                <a:gd name="T13" fmla="*/ 53 h 289"/>
                <a:gd name="T14" fmla="*/ 32 w 179"/>
                <a:gd name="T15" fmla="*/ 45 h 289"/>
                <a:gd name="T16" fmla="*/ 33 w 179"/>
                <a:gd name="T17" fmla="*/ 39 h 289"/>
                <a:gd name="T18" fmla="*/ 36 w 179"/>
                <a:gd name="T19" fmla="*/ 47 h 289"/>
                <a:gd name="T20" fmla="*/ 36 w 179"/>
                <a:gd name="T21" fmla="*/ 53 h 289"/>
                <a:gd name="T22" fmla="*/ 34 w 179"/>
                <a:gd name="T23" fmla="*/ 62 h 289"/>
                <a:gd name="T24" fmla="*/ 30 w 179"/>
                <a:gd name="T25" fmla="*/ 72 h 289"/>
                <a:gd name="T26" fmla="*/ 35 w 179"/>
                <a:gd name="T27" fmla="*/ 66 h 289"/>
                <a:gd name="T28" fmla="*/ 38 w 179"/>
                <a:gd name="T29" fmla="*/ 56 h 289"/>
                <a:gd name="T30" fmla="*/ 40 w 179"/>
                <a:gd name="T31" fmla="*/ 49 h 289"/>
                <a:gd name="T32" fmla="*/ 40 w 179"/>
                <a:gd name="T33" fmla="*/ 44 h 289"/>
                <a:gd name="T34" fmla="*/ 44 w 179"/>
                <a:gd name="T35" fmla="*/ 40 h 289"/>
                <a:gd name="T36" fmla="*/ 45 w 179"/>
                <a:gd name="T37" fmla="*/ 31 h 289"/>
                <a:gd name="T38" fmla="*/ 43 w 179"/>
                <a:gd name="T39" fmla="*/ 22 h 289"/>
                <a:gd name="T40" fmla="*/ 36 w 179"/>
                <a:gd name="T41" fmla="*/ 13 h 289"/>
                <a:gd name="T42" fmla="*/ 26 w 179"/>
                <a:gd name="T43" fmla="*/ 7 h 289"/>
                <a:gd name="T44" fmla="*/ 20 w 179"/>
                <a:gd name="T45" fmla="*/ 5 h 289"/>
                <a:gd name="T46" fmla="*/ 32 w 179"/>
                <a:gd name="T47" fmla="*/ 13 h 289"/>
                <a:gd name="T48" fmla="*/ 37 w 179"/>
                <a:gd name="T49" fmla="*/ 20 h 289"/>
                <a:gd name="T50" fmla="*/ 40 w 179"/>
                <a:gd name="T51" fmla="*/ 30 h 289"/>
                <a:gd name="T52" fmla="*/ 40 w 179"/>
                <a:gd name="T53" fmla="*/ 35 h 289"/>
                <a:gd name="T54" fmla="*/ 38 w 179"/>
                <a:gd name="T55" fmla="*/ 38 h 289"/>
                <a:gd name="T56" fmla="*/ 34 w 179"/>
                <a:gd name="T57" fmla="*/ 32 h 289"/>
                <a:gd name="T58" fmla="*/ 31 w 179"/>
                <a:gd name="T59" fmla="*/ 30 h 289"/>
                <a:gd name="T60" fmla="*/ 27 w 179"/>
                <a:gd name="T61" fmla="*/ 18 h 289"/>
                <a:gd name="T62" fmla="*/ 22 w 179"/>
                <a:gd name="T63" fmla="*/ 12 h 289"/>
                <a:gd name="T64" fmla="*/ 12 w 179"/>
                <a:gd name="T65" fmla="*/ 4 h 289"/>
                <a:gd name="T66" fmla="*/ 0 w 179"/>
                <a:gd name="T67" fmla="*/ 0 h 289"/>
                <a:gd name="T68" fmla="*/ 0 w 179"/>
                <a:gd name="T69" fmla="*/ 0 h 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9"/>
                <a:gd name="T106" fmla="*/ 0 h 289"/>
                <a:gd name="T107" fmla="*/ 179 w 179"/>
                <a:gd name="T108" fmla="*/ 289 h 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9" h="289">
                  <a:moveTo>
                    <a:pt x="0" y="0"/>
                  </a:moveTo>
                  <a:lnTo>
                    <a:pt x="55" y="33"/>
                  </a:lnTo>
                  <a:lnTo>
                    <a:pt x="97" y="82"/>
                  </a:lnTo>
                  <a:lnTo>
                    <a:pt x="112" y="141"/>
                  </a:lnTo>
                  <a:lnTo>
                    <a:pt x="112" y="185"/>
                  </a:lnTo>
                  <a:lnTo>
                    <a:pt x="89" y="240"/>
                  </a:lnTo>
                  <a:lnTo>
                    <a:pt x="114" y="213"/>
                  </a:lnTo>
                  <a:lnTo>
                    <a:pt x="127" y="181"/>
                  </a:lnTo>
                  <a:lnTo>
                    <a:pt x="131" y="156"/>
                  </a:lnTo>
                  <a:lnTo>
                    <a:pt x="143" y="191"/>
                  </a:lnTo>
                  <a:lnTo>
                    <a:pt x="143" y="213"/>
                  </a:lnTo>
                  <a:lnTo>
                    <a:pt x="135" y="248"/>
                  </a:lnTo>
                  <a:lnTo>
                    <a:pt x="120" y="289"/>
                  </a:lnTo>
                  <a:lnTo>
                    <a:pt x="137" y="267"/>
                  </a:lnTo>
                  <a:lnTo>
                    <a:pt x="152" y="227"/>
                  </a:lnTo>
                  <a:lnTo>
                    <a:pt x="158" y="198"/>
                  </a:lnTo>
                  <a:lnTo>
                    <a:pt x="158" y="179"/>
                  </a:lnTo>
                  <a:lnTo>
                    <a:pt x="173" y="160"/>
                  </a:lnTo>
                  <a:lnTo>
                    <a:pt x="179" y="124"/>
                  </a:lnTo>
                  <a:lnTo>
                    <a:pt x="171" y="90"/>
                  </a:lnTo>
                  <a:lnTo>
                    <a:pt x="144" y="52"/>
                  </a:lnTo>
                  <a:lnTo>
                    <a:pt x="101" y="29"/>
                  </a:lnTo>
                  <a:lnTo>
                    <a:pt x="78" y="23"/>
                  </a:lnTo>
                  <a:lnTo>
                    <a:pt x="125" y="54"/>
                  </a:lnTo>
                  <a:lnTo>
                    <a:pt x="148" y="82"/>
                  </a:lnTo>
                  <a:lnTo>
                    <a:pt x="158" y="120"/>
                  </a:lnTo>
                  <a:lnTo>
                    <a:pt x="158" y="143"/>
                  </a:lnTo>
                  <a:lnTo>
                    <a:pt x="150" y="154"/>
                  </a:lnTo>
                  <a:lnTo>
                    <a:pt x="133" y="130"/>
                  </a:lnTo>
                  <a:lnTo>
                    <a:pt x="124" y="120"/>
                  </a:lnTo>
                  <a:lnTo>
                    <a:pt x="105" y="73"/>
                  </a:lnTo>
                  <a:lnTo>
                    <a:pt x="86" y="48"/>
                  </a:lnTo>
                  <a:lnTo>
                    <a:pt x="47" y="1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0" name="Freeform 75">
              <a:extLst>
                <a:ext uri="{FF2B5EF4-FFF2-40B4-BE49-F238E27FC236}">
                  <a16:creationId xmlns:a16="http://schemas.microsoft.com/office/drawing/2014/main" id="{23F76F85-EA49-4331-9F5D-08A148209A15}"/>
                </a:ext>
              </a:extLst>
            </p:cNvPr>
            <p:cNvSpPr>
              <a:spLocks/>
            </p:cNvSpPr>
            <p:nvPr/>
          </p:nvSpPr>
          <p:spPr bwMode="auto">
            <a:xfrm>
              <a:off x="5286" y="2845"/>
              <a:ext cx="61" cy="30"/>
            </a:xfrm>
            <a:custGeom>
              <a:avLst/>
              <a:gdLst>
                <a:gd name="T0" fmla="*/ 0 w 122"/>
                <a:gd name="T1" fmla="*/ 0 h 61"/>
                <a:gd name="T2" fmla="*/ 12 w 122"/>
                <a:gd name="T3" fmla="*/ 3 h 61"/>
                <a:gd name="T4" fmla="*/ 25 w 122"/>
                <a:gd name="T5" fmla="*/ 10 h 61"/>
                <a:gd name="T6" fmla="*/ 31 w 122"/>
                <a:gd name="T7" fmla="*/ 15 h 61"/>
                <a:gd name="T8" fmla="*/ 27 w 122"/>
                <a:gd name="T9" fmla="*/ 9 h 61"/>
                <a:gd name="T10" fmla="*/ 20 w 122"/>
                <a:gd name="T11" fmla="*/ 3 h 61"/>
                <a:gd name="T12" fmla="*/ 9 w 122"/>
                <a:gd name="T13" fmla="*/ 0 h 61"/>
                <a:gd name="T14" fmla="*/ 0 w 122"/>
                <a:gd name="T15" fmla="*/ 0 h 61"/>
                <a:gd name="T16" fmla="*/ 0 w 122"/>
                <a:gd name="T17" fmla="*/ 0 h 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2"/>
                <a:gd name="T28" fmla="*/ 0 h 61"/>
                <a:gd name="T29" fmla="*/ 122 w 122"/>
                <a:gd name="T30" fmla="*/ 61 h 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2" h="61">
                  <a:moveTo>
                    <a:pt x="0" y="2"/>
                  </a:moveTo>
                  <a:lnTo>
                    <a:pt x="48" y="13"/>
                  </a:lnTo>
                  <a:lnTo>
                    <a:pt x="97" y="42"/>
                  </a:lnTo>
                  <a:lnTo>
                    <a:pt x="122" y="61"/>
                  </a:lnTo>
                  <a:lnTo>
                    <a:pt x="106" y="38"/>
                  </a:lnTo>
                  <a:lnTo>
                    <a:pt x="78" y="13"/>
                  </a:lnTo>
                  <a:lnTo>
                    <a:pt x="36"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1" name="Freeform 76">
              <a:extLst>
                <a:ext uri="{FF2B5EF4-FFF2-40B4-BE49-F238E27FC236}">
                  <a16:creationId xmlns:a16="http://schemas.microsoft.com/office/drawing/2014/main" id="{2A673492-67B9-4254-9BE4-ED2D6FEC5C8F}"/>
                </a:ext>
              </a:extLst>
            </p:cNvPr>
            <p:cNvSpPr>
              <a:spLocks/>
            </p:cNvSpPr>
            <p:nvPr/>
          </p:nvSpPr>
          <p:spPr bwMode="auto">
            <a:xfrm>
              <a:off x="5275" y="2804"/>
              <a:ext cx="65" cy="33"/>
            </a:xfrm>
            <a:custGeom>
              <a:avLst/>
              <a:gdLst>
                <a:gd name="T0" fmla="*/ 0 w 131"/>
                <a:gd name="T1" fmla="*/ 15 h 67"/>
                <a:gd name="T2" fmla="*/ 8 w 131"/>
                <a:gd name="T3" fmla="*/ 13 h 67"/>
                <a:gd name="T4" fmla="*/ 18 w 131"/>
                <a:gd name="T5" fmla="*/ 9 h 67"/>
                <a:gd name="T6" fmla="*/ 27 w 131"/>
                <a:gd name="T7" fmla="*/ 4 h 67"/>
                <a:gd name="T8" fmla="*/ 32 w 131"/>
                <a:gd name="T9" fmla="*/ 0 h 67"/>
                <a:gd name="T10" fmla="*/ 28 w 131"/>
                <a:gd name="T11" fmla="*/ 7 h 67"/>
                <a:gd name="T12" fmla="*/ 19 w 131"/>
                <a:gd name="T13" fmla="*/ 13 h 67"/>
                <a:gd name="T14" fmla="*/ 9 w 131"/>
                <a:gd name="T15" fmla="*/ 16 h 67"/>
                <a:gd name="T16" fmla="*/ 0 w 131"/>
                <a:gd name="T17" fmla="*/ 15 h 67"/>
                <a:gd name="T18" fmla="*/ 0 w 131"/>
                <a:gd name="T19" fmla="*/ 15 h 6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1"/>
                <a:gd name="T31" fmla="*/ 0 h 67"/>
                <a:gd name="T32" fmla="*/ 131 w 131"/>
                <a:gd name="T33" fmla="*/ 67 h 6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1" h="67">
                  <a:moveTo>
                    <a:pt x="0" y="63"/>
                  </a:moveTo>
                  <a:lnTo>
                    <a:pt x="32" y="54"/>
                  </a:lnTo>
                  <a:lnTo>
                    <a:pt x="74" y="37"/>
                  </a:lnTo>
                  <a:lnTo>
                    <a:pt x="110" y="16"/>
                  </a:lnTo>
                  <a:lnTo>
                    <a:pt x="131" y="0"/>
                  </a:lnTo>
                  <a:lnTo>
                    <a:pt x="112" y="31"/>
                  </a:lnTo>
                  <a:lnTo>
                    <a:pt x="78" y="52"/>
                  </a:lnTo>
                  <a:lnTo>
                    <a:pt x="36" y="67"/>
                  </a:lnTo>
                  <a:lnTo>
                    <a:pt x="0" y="6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2" name="Freeform 77">
              <a:extLst>
                <a:ext uri="{FF2B5EF4-FFF2-40B4-BE49-F238E27FC236}">
                  <a16:creationId xmlns:a16="http://schemas.microsoft.com/office/drawing/2014/main" id="{A95442E2-4F0C-453D-8ADE-168F8FC109B1}"/>
                </a:ext>
              </a:extLst>
            </p:cNvPr>
            <p:cNvSpPr>
              <a:spLocks/>
            </p:cNvSpPr>
            <p:nvPr/>
          </p:nvSpPr>
          <p:spPr bwMode="auto">
            <a:xfrm>
              <a:off x="5001" y="2802"/>
              <a:ext cx="220" cy="84"/>
            </a:xfrm>
            <a:custGeom>
              <a:avLst/>
              <a:gdLst>
                <a:gd name="T0" fmla="*/ 99 w 441"/>
                <a:gd name="T1" fmla="*/ 9 h 167"/>
                <a:gd name="T2" fmla="*/ 89 w 441"/>
                <a:gd name="T3" fmla="*/ 16 h 167"/>
                <a:gd name="T4" fmla="*/ 82 w 441"/>
                <a:gd name="T5" fmla="*/ 20 h 167"/>
                <a:gd name="T6" fmla="*/ 78 w 441"/>
                <a:gd name="T7" fmla="*/ 13 h 167"/>
                <a:gd name="T8" fmla="*/ 75 w 441"/>
                <a:gd name="T9" fmla="*/ 17 h 167"/>
                <a:gd name="T10" fmla="*/ 70 w 441"/>
                <a:gd name="T11" fmla="*/ 23 h 167"/>
                <a:gd name="T12" fmla="*/ 69 w 441"/>
                <a:gd name="T13" fmla="*/ 7 h 167"/>
                <a:gd name="T14" fmla="*/ 63 w 441"/>
                <a:gd name="T15" fmla="*/ 19 h 167"/>
                <a:gd name="T16" fmla="*/ 51 w 441"/>
                <a:gd name="T17" fmla="*/ 9 h 167"/>
                <a:gd name="T18" fmla="*/ 47 w 441"/>
                <a:gd name="T19" fmla="*/ 16 h 167"/>
                <a:gd name="T20" fmla="*/ 42 w 441"/>
                <a:gd name="T21" fmla="*/ 17 h 167"/>
                <a:gd name="T22" fmla="*/ 39 w 441"/>
                <a:gd name="T23" fmla="*/ 27 h 167"/>
                <a:gd name="T24" fmla="*/ 33 w 441"/>
                <a:gd name="T25" fmla="*/ 16 h 167"/>
                <a:gd name="T26" fmla="*/ 20 w 441"/>
                <a:gd name="T27" fmla="*/ 9 h 167"/>
                <a:gd name="T28" fmla="*/ 0 w 441"/>
                <a:gd name="T29" fmla="*/ 8 h 167"/>
                <a:gd name="T30" fmla="*/ 22 w 441"/>
                <a:gd name="T31" fmla="*/ 23 h 167"/>
                <a:gd name="T32" fmla="*/ 24 w 441"/>
                <a:gd name="T33" fmla="*/ 33 h 167"/>
                <a:gd name="T34" fmla="*/ 30 w 441"/>
                <a:gd name="T35" fmla="*/ 31 h 167"/>
                <a:gd name="T36" fmla="*/ 29 w 441"/>
                <a:gd name="T37" fmla="*/ 39 h 167"/>
                <a:gd name="T38" fmla="*/ 39 w 441"/>
                <a:gd name="T39" fmla="*/ 36 h 167"/>
                <a:gd name="T40" fmla="*/ 35 w 441"/>
                <a:gd name="T41" fmla="*/ 42 h 167"/>
                <a:gd name="T42" fmla="*/ 44 w 441"/>
                <a:gd name="T43" fmla="*/ 42 h 167"/>
                <a:gd name="T44" fmla="*/ 52 w 441"/>
                <a:gd name="T45" fmla="*/ 36 h 167"/>
                <a:gd name="T46" fmla="*/ 56 w 441"/>
                <a:gd name="T47" fmla="*/ 26 h 167"/>
                <a:gd name="T48" fmla="*/ 60 w 441"/>
                <a:gd name="T49" fmla="*/ 31 h 167"/>
                <a:gd name="T50" fmla="*/ 71 w 441"/>
                <a:gd name="T51" fmla="*/ 26 h 167"/>
                <a:gd name="T52" fmla="*/ 77 w 441"/>
                <a:gd name="T53" fmla="*/ 28 h 167"/>
                <a:gd name="T54" fmla="*/ 91 w 441"/>
                <a:gd name="T55" fmla="*/ 21 h 167"/>
                <a:gd name="T56" fmla="*/ 102 w 441"/>
                <a:gd name="T57" fmla="*/ 12 h 167"/>
                <a:gd name="T58" fmla="*/ 110 w 441"/>
                <a:gd name="T59" fmla="*/ 0 h 167"/>
                <a:gd name="T60" fmla="*/ 99 w 441"/>
                <a:gd name="T61" fmla="*/ 9 h 167"/>
                <a:gd name="T62" fmla="*/ 99 w 441"/>
                <a:gd name="T63" fmla="*/ 9 h 1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1"/>
                <a:gd name="T97" fmla="*/ 0 h 167"/>
                <a:gd name="T98" fmla="*/ 441 w 441"/>
                <a:gd name="T99" fmla="*/ 167 h 16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1" h="167">
                  <a:moveTo>
                    <a:pt x="399" y="36"/>
                  </a:moveTo>
                  <a:lnTo>
                    <a:pt x="357" y="64"/>
                  </a:lnTo>
                  <a:lnTo>
                    <a:pt x="331" y="78"/>
                  </a:lnTo>
                  <a:lnTo>
                    <a:pt x="315" y="51"/>
                  </a:lnTo>
                  <a:lnTo>
                    <a:pt x="300" y="68"/>
                  </a:lnTo>
                  <a:lnTo>
                    <a:pt x="283" y="89"/>
                  </a:lnTo>
                  <a:lnTo>
                    <a:pt x="277" y="28"/>
                  </a:lnTo>
                  <a:lnTo>
                    <a:pt x="253" y="76"/>
                  </a:lnTo>
                  <a:lnTo>
                    <a:pt x="207" y="36"/>
                  </a:lnTo>
                  <a:lnTo>
                    <a:pt x="190" y="64"/>
                  </a:lnTo>
                  <a:lnTo>
                    <a:pt x="169" y="68"/>
                  </a:lnTo>
                  <a:lnTo>
                    <a:pt x="159" y="106"/>
                  </a:lnTo>
                  <a:lnTo>
                    <a:pt x="133" y="64"/>
                  </a:lnTo>
                  <a:lnTo>
                    <a:pt x="82" y="34"/>
                  </a:lnTo>
                  <a:lnTo>
                    <a:pt x="0" y="32"/>
                  </a:lnTo>
                  <a:lnTo>
                    <a:pt x="89" y="91"/>
                  </a:lnTo>
                  <a:lnTo>
                    <a:pt x="97" y="129"/>
                  </a:lnTo>
                  <a:lnTo>
                    <a:pt x="121" y="121"/>
                  </a:lnTo>
                  <a:lnTo>
                    <a:pt x="118" y="154"/>
                  </a:lnTo>
                  <a:lnTo>
                    <a:pt x="156" y="144"/>
                  </a:lnTo>
                  <a:lnTo>
                    <a:pt x="140" y="167"/>
                  </a:lnTo>
                  <a:lnTo>
                    <a:pt x="177" y="165"/>
                  </a:lnTo>
                  <a:lnTo>
                    <a:pt x="211" y="142"/>
                  </a:lnTo>
                  <a:lnTo>
                    <a:pt x="226" y="104"/>
                  </a:lnTo>
                  <a:lnTo>
                    <a:pt x="243" y="121"/>
                  </a:lnTo>
                  <a:lnTo>
                    <a:pt x="285" y="102"/>
                  </a:lnTo>
                  <a:lnTo>
                    <a:pt x="310" y="110"/>
                  </a:lnTo>
                  <a:lnTo>
                    <a:pt x="365" y="83"/>
                  </a:lnTo>
                  <a:lnTo>
                    <a:pt x="408" y="47"/>
                  </a:lnTo>
                  <a:lnTo>
                    <a:pt x="441" y="0"/>
                  </a:lnTo>
                  <a:lnTo>
                    <a:pt x="39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3" name="Freeform 78">
              <a:extLst>
                <a:ext uri="{FF2B5EF4-FFF2-40B4-BE49-F238E27FC236}">
                  <a16:creationId xmlns:a16="http://schemas.microsoft.com/office/drawing/2014/main" id="{157F079C-098C-4C04-B02A-58AC5E193D71}"/>
                </a:ext>
              </a:extLst>
            </p:cNvPr>
            <p:cNvSpPr>
              <a:spLocks/>
            </p:cNvSpPr>
            <p:nvPr/>
          </p:nvSpPr>
          <p:spPr bwMode="auto">
            <a:xfrm>
              <a:off x="5211" y="2727"/>
              <a:ext cx="80" cy="103"/>
            </a:xfrm>
            <a:custGeom>
              <a:avLst/>
              <a:gdLst>
                <a:gd name="T0" fmla="*/ 0 w 159"/>
                <a:gd name="T1" fmla="*/ 52 h 206"/>
                <a:gd name="T2" fmla="*/ 10 w 159"/>
                <a:gd name="T3" fmla="*/ 43 h 206"/>
                <a:gd name="T4" fmla="*/ 16 w 159"/>
                <a:gd name="T5" fmla="*/ 31 h 206"/>
                <a:gd name="T6" fmla="*/ 17 w 159"/>
                <a:gd name="T7" fmla="*/ 23 h 206"/>
                <a:gd name="T8" fmla="*/ 20 w 159"/>
                <a:gd name="T9" fmla="*/ 28 h 206"/>
                <a:gd name="T10" fmla="*/ 20 w 159"/>
                <a:gd name="T11" fmla="*/ 36 h 206"/>
                <a:gd name="T12" fmla="*/ 26 w 159"/>
                <a:gd name="T13" fmla="*/ 29 h 206"/>
                <a:gd name="T14" fmla="*/ 27 w 159"/>
                <a:gd name="T15" fmla="*/ 20 h 206"/>
                <a:gd name="T16" fmla="*/ 26 w 159"/>
                <a:gd name="T17" fmla="*/ 10 h 206"/>
                <a:gd name="T18" fmla="*/ 21 w 159"/>
                <a:gd name="T19" fmla="*/ 0 h 206"/>
                <a:gd name="T20" fmla="*/ 31 w 159"/>
                <a:gd name="T21" fmla="*/ 11 h 206"/>
                <a:gd name="T22" fmla="*/ 33 w 159"/>
                <a:gd name="T23" fmla="*/ 18 h 206"/>
                <a:gd name="T24" fmla="*/ 32 w 159"/>
                <a:gd name="T25" fmla="*/ 27 h 206"/>
                <a:gd name="T26" fmla="*/ 37 w 159"/>
                <a:gd name="T27" fmla="*/ 19 h 206"/>
                <a:gd name="T28" fmla="*/ 38 w 159"/>
                <a:gd name="T29" fmla="*/ 11 h 206"/>
                <a:gd name="T30" fmla="*/ 40 w 159"/>
                <a:gd name="T31" fmla="*/ 22 h 206"/>
                <a:gd name="T32" fmla="*/ 38 w 159"/>
                <a:gd name="T33" fmla="*/ 30 h 206"/>
                <a:gd name="T34" fmla="*/ 35 w 159"/>
                <a:gd name="T35" fmla="*/ 38 h 206"/>
                <a:gd name="T36" fmla="*/ 27 w 159"/>
                <a:gd name="T37" fmla="*/ 45 h 206"/>
                <a:gd name="T38" fmla="*/ 22 w 159"/>
                <a:gd name="T39" fmla="*/ 50 h 206"/>
                <a:gd name="T40" fmla="*/ 24 w 159"/>
                <a:gd name="T41" fmla="*/ 42 h 206"/>
                <a:gd name="T42" fmla="*/ 18 w 159"/>
                <a:gd name="T43" fmla="*/ 48 h 206"/>
                <a:gd name="T44" fmla="*/ 10 w 159"/>
                <a:gd name="T45" fmla="*/ 51 h 206"/>
                <a:gd name="T46" fmla="*/ 0 w 159"/>
                <a:gd name="T47" fmla="*/ 52 h 206"/>
                <a:gd name="T48" fmla="*/ 0 w 159"/>
                <a:gd name="T49" fmla="*/ 52 h 20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9"/>
                <a:gd name="T76" fmla="*/ 0 h 206"/>
                <a:gd name="T77" fmla="*/ 159 w 159"/>
                <a:gd name="T78" fmla="*/ 206 h 20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9" h="206">
                  <a:moveTo>
                    <a:pt x="0" y="206"/>
                  </a:moveTo>
                  <a:lnTo>
                    <a:pt x="38" y="170"/>
                  </a:lnTo>
                  <a:lnTo>
                    <a:pt x="64" y="124"/>
                  </a:lnTo>
                  <a:lnTo>
                    <a:pt x="66" y="92"/>
                  </a:lnTo>
                  <a:lnTo>
                    <a:pt x="80" y="111"/>
                  </a:lnTo>
                  <a:lnTo>
                    <a:pt x="80" y="141"/>
                  </a:lnTo>
                  <a:lnTo>
                    <a:pt x="104" y="113"/>
                  </a:lnTo>
                  <a:lnTo>
                    <a:pt x="106" y="80"/>
                  </a:lnTo>
                  <a:lnTo>
                    <a:pt x="104" y="37"/>
                  </a:lnTo>
                  <a:lnTo>
                    <a:pt x="83" y="0"/>
                  </a:lnTo>
                  <a:lnTo>
                    <a:pt x="123" y="44"/>
                  </a:lnTo>
                  <a:lnTo>
                    <a:pt x="129" y="71"/>
                  </a:lnTo>
                  <a:lnTo>
                    <a:pt x="127" y="107"/>
                  </a:lnTo>
                  <a:lnTo>
                    <a:pt x="146" y="76"/>
                  </a:lnTo>
                  <a:lnTo>
                    <a:pt x="152" y="42"/>
                  </a:lnTo>
                  <a:lnTo>
                    <a:pt x="159" y="86"/>
                  </a:lnTo>
                  <a:lnTo>
                    <a:pt x="152" y="120"/>
                  </a:lnTo>
                  <a:lnTo>
                    <a:pt x="137" y="151"/>
                  </a:lnTo>
                  <a:lnTo>
                    <a:pt x="108" y="179"/>
                  </a:lnTo>
                  <a:lnTo>
                    <a:pt x="87" y="200"/>
                  </a:lnTo>
                  <a:lnTo>
                    <a:pt x="95" y="166"/>
                  </a:lnTo>
                  <a:lnTo>
                    <a:pt x="70" y="189"/>
                  </a:lnTo>
                  <a:lnTo>
                    <a:pt x="40" y="202"/>
                  </a:lnTo>
                  <a:lnTo>
                    <a:pt x="0" y="2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4" name="Freeform 79">
              <a:extLst>
                <a:ext uri="{FF2B5EF4-FFF2-40B4-BE49-F238E27FC236}">
                  <a16:creationId xmlns:a16="http://schemas.microsoft.com/office/drawing/2014/main" id="{3031D343-FA12-4943-A1B6-E8CC94E2FB82}"/>
                </a:ext>
              </a:extLst>
            </p:cNvPr>
            <p:cNvSpPr>
              <a:spLocks/>
            </p:cNvSpPr>
            <p:nvPr/>
          </p:nvSpPr>
          <p:spPr bwMode="auto">
            <a:xfrm>
              <a:off x="4802" y="2636"/>
              <a:ext cx="430" cy="284"/>
            </a:xfrm>
            <a:custGeom>
              <a:avLst/>
              <a:gdLst>
                <a:gd name="T0" fmla="*/ 211 w 859"/>
                <a:gd name="T1" fmla="*/ 67 h 568"/>
                <a:gd name="T2" fmla="*/ 201 w 859"/>
                <a:gd name="T3" fmla="*/ 71 h 568"/>
                <a:gd name="T4" fmla="*/ 188 w 859"/>
                <a:gd name="T5" fmla="*/ 77 h 568"/>
                <a:gd name="T6" fmla="*/ 183 w 859"/>
                <a:gd name="T7" fmla="*/ 68 h 568"/>
                <a:gd name="T8" fmla="*/ 171 w 859"/>
                <a:gd name="T9" fmla="*/ 41 h 568"/>
                <a:gd name="T10" fmla="*/ 175 w 859"/>
                <a:gd name="T11" fmla="*/ 80 h 568"/>
                <a:gd name="T12" fmla="*/ 168 w 859"/>
                <a:gd name="T13" fmla="*/ 77 h 568"/>
                <a:gd name="T14" fmla="*/ 149 w 859"/>
                <a:gd name="T15" fmla="*/ 78 h 568"/>
                <a:gd name="T16" fmla="*/ 136 w 859"/>
                <a:gd name="T17" fmla="*/ 85 h 568"/>
                <a:gd name="T18" fmla="*/ 124 w 859"/>
                <a:gd name="T19" fmla="*/ 100 h 568"/>
                <a:gd name="T20" fmla="*/ 112 w 859"/>
                <a:gd name="T21" fmla="*/ 107 h 568"/>
                <a:gd name="T22" fmla="*/ 86 w 859"/>
                <a:gd name="T23" fmla="*/ 107 h 568"/>
                <a:gd name="T24" fmla="*/ 55 w 859"/>
                <a:gd name="T25" fmla="*/ 118 h 568"/>
                <a:gd name="T26" fmla="*/ 31 w 859"/>
                <a:gd name="T27" fmla="*/ 113 h 568"/>
                <a:gd name="T28" fmla="*/ 52 w 859"/>
                <a:gd name="T29" fmla="*/ 114 h 568"/>
                <a:gd name="T30" fmla="*/ 48 w 859"/>
                <a:gd name="T31" fmla="*/ 112 h 568"/>
                <a:gd name="T32" fmla="*/ 27 w 859"/>
                <a:gd name="T33" fmla="*/ 102 h 568"/>
                <a:gd name="T34" fmla="*/ 19 w 859"/>
                <a:gd name="T35" fmla="*/ 98 h 568"/>
                <a:gd name="T36" fmla="*/ 28 w 859"/>
                <a:gd name="T37" fmla="*/ 106 h 568"/>
                <a:gd name="T38" fmla="*/ 13 w 859"/>
                <a:gd name="T39" fmla="*/ 132 h 568"/>
                <a:gd name="T40" fmla="*/ 11 w 859"/>
                <a:gd name="T41" fmla="*/ 128 h 568"/>
                <a:gd name="T42" fmla="*/ 0 w 859"/>
                <a:gd name="T43" fmla="*/ 112 h 568"/>
                <a:gd name="T44" fmla="*/ 6 w 859"/>
                <a:gd name="T45" fmla="*/ 106 h 568"/>
                <a:gd name="T46" fmla="*/ 6 w 859"/>
                <a:gd name="T47" fmla="*/ 90 h 568"/>
                <a:gd name="T48" fmla="*/ 5 w 859"/>
                <a:gd name="T49" fmla="*/ 71 h 568"/>
                <a:gd name="T50" fmla="*/ 6 w 859"/>
                <a:gd name="T51" fmla="*/ 42 h 568"/>
                <a:gd name="T52" fmla="*/ 13 w 859"/>
                <a:gd name="T53" fmla="*/ 37 h 568"/>
                <a:gd name="T54" fmla="*/ 19 w 859"/>
                <a:gd name="T55" fmla="*/ 35 h 568"/>
                <a:gd name="T56" fmla="*/ 32 w 859"/>
                <a:gd name="T57" fmla="*/ 26 h 568"/>
                <a:gd name="T58" fmla="*/ 36 w 859"/>
                <a:gd name="T59" fmla="*/ 12 h 568"/>
                <a:gd name="T60" fmla="*/ 40 w 859"/>
                <a:gd name="T61" fmla="*/ 11 h 568"/>
                <a:gd name="T62" fmla="*/ 44 w 859"/>
                <a:gd name="T63" fmla="*/ 7 h 568"/>
                <a:gd name="T64" fmla="*/ 57 w 859"/>
                <a:gd name="T65" fmla="*/ 16 h 568"/>
                <a:gd name="T66" fmla="*/ 73 w 859"/>
                <a:gd name="T67" fmla="*/ 15 h 568"/>
                <a:gd name="T68" fmla="*/ 97 w 859"/>
                <a:gd name="T69" fmla="*/ 9 h 568"/>
                <a:gd name="T70" fmla="*/ 124 w 859"/>
                <a:gd name="T71" fmla="*/ 14 h 568"/>
                <a:gd name="T72" fmla="*/ 139 w 859"/>
                <a:gd name="T73" fmla="*/ 26 h 568"/>
                <a:gd name="T74" fmla="*/ 159 w 859"/>
                <a:gd name="T75" fmla="*/ 31 h 568"/>
                <a:gd name="T76" fmla="*/ 178 w 859"/>
                <a:gd name="T77" fmla="*/ 44 h 568"/>
                <a:gd name="T78" fmla="*/ 153 w 859"/>
                <a:gd name="T79" fmla="*/ 22 h 568"/>
                <a:gd name="T80" fmla="*/ 154 w 859"/>
                <a:gd name="T81" fmla="*/ 19 h 568"/>
                <a:gd name="T82" fmla="*/ 177 w 859"/>
                <a:gd name="T83" fmla="*/ 30 h 568"/>
                <a:gd name="T84" fmla="*/ 181 w 859"/>
                <a:gd name="T85" fmla="*/ 28 h 568"/>
                <a:gd name="T86" fmla="*/ 201 w 859"/>
                <a:gd name="T87" fmla="*/ 34 h 568"/>
                <a:gd name="T88" fmla="*/ 213 w 859"/>
                <a:gd name="T89" fmla="*/ 45 h 568"/>
                <a:gd name="T90" fmla="*/ 215 w 859"/>
                <a:gd name="T91" fmla="*/ 55 h 568"/>
                <a:gd name="T92" fmla="*/ 213 w 859"/>
                <a:gd name="T93" fmla="*/ 67 h 568"/>
                <a:gd name="T94" fmla="*/ 209 w 859"/>
                <a:gd name="T95" fmla="*/ 76 h 56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59"/>
                <a:gd name="T145" fmla="*/ 0 h 568"/>
                <a:gd name="T146" fmla="*/ 859 w 859"/>
                <a:gd name="T147" fmla="*/ 568 h 56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59" h="568">
                  <a:moveTo>
                    <a:pt x="836" y="304"/>
                  </a:moveTo>
                  <a:lnTo>
                    <a:pt x="842" y="268"/>
                  </a:lnTo>
                  <a:lnTo>
                    <a:pt x="840" y="228"/>
                  </a:lnTo>
                  <a:lnTo>
                    <a:pt x="802" y="283"/>
                  </a:lnTo>
                  <a:lnTo>
                    <a:pt x="756" y="338"/>
                  </a:lnTo>
                  <a:lnTo>
                    <a:pt x="750" y="306"/>
                  </a:lnTo>
                  <a:lnTo>
                    <a:pt x="728" y="321"/>
                  </a:lnTo>
                  <a:lnTo>
                    <a:pt x="731" y="270"/>
                  </a:lnTo>
                  <a:lnTo>
                    <a:pt x="718" y="217"/>
                  </a:lnTo>
                  <a:lnTo>
                    <a:pt x="682" y="163"/>
                  </a:lnTo>
                  <a:lnTo>
                    <a:pt x="703" y="245"/>
                  </a:lnTo>
                  <a:lnTo>
                    <a:pt x="699" y="319"/>
                  </a:lnTo>
                  <a:lnTo>
                    <a:pt x="690" y="336"/>
                  </a:lnTo>
                  <a:lnTo>
                    <a:pt x="669" y="308"/>
                  </a:lnTo>
                  <a:lnTo>
                    <a:pt x="636" y="327"/>
                  </a:lnTo>
                  <a:lnTo>
                    <a:pt x="594" y="312"/>
                  </a:lnTo>
                  <a:lnTo>
                    <a:pt x="596" y="344"/>
                  </a:lnTo>
                  <a:lnTo>
                    <a:pt x="543" y="340"/>
                  </a:lnTo>
                  <a:lnTo>
                    <a:pt x="566" y="380"/>
                  </a:lnTo>
                  <a:lnTo>
                    <a:pt x="494" y="397"/>
                  </a:lnTo>
                  <a:lnTo>
                    <a:pt x="494" y="445"/>
                  </a:lnTo>
                  <a:lnTo>
                    <a:pt x="446" y="428"/>
                  </a:lnTo>
                  <a:lnTo>
                    <a:pt x="397" y="426"/>
                  </a:lnTo>
                  <a:lnTo>
                    <a:pt x="342" y="428"/>
                  </a:lnTo>
                  <a:lnTo>
                    <a:pt x="264" y="464"/>
                  </a:lnTo>
                  <a:lnTo>
                    <a:pt x="218" y="469"/>
                  </a:lnTo>
                  <a:lnTo>
                    <a:pt x="171" y="466"/>
                  </a:lnTo>
                  <a:lnTo>
                    <a:pt x="123" y="452"/>
                  </a:lnTo>
                  <a:lnTo>
                    <a:pt x="173" y="456"/>
                  </a:lnTo>
                  <a:lnTo>
                    <a:pt x="207" y="456"/>
                  </a:lnTo>
                  <a:lnTo>
                    <a:pt x="254" y="447"/>
                  </a:lnTo>
                  <a:lnTo>
                    <a:pt x="192" y="447"/>
                  </a:lnTo>
                  <a:lnTo>
                    <a:pt x="146" y="430"/>
                  </a:lnTo>
                  <a:lnTo>
                    <a:pt x="106" y="407"/>
                  </a:lnTo>
                  <a:lnTo>
                    <a:pt x="62" y="355"/>
                  </a:lnTo>
                  <a:lnTo>
                    <a:pt x="76" y="392"/>
                  </a:lnTo>
                  <a:lnTo>
                    <a:pt x="93" y="426"/>
                  </a:lnTo>
                  <a:lnTo>
                    <a:pt x="110" y="422"/>
                  </a:lnTo>
                  <a:lnTo>
                    <a:pt x="87" y="452"/>
                  </a:lnTo>
                  <a:lnTo>
                    <a:pt x="49" y="526"/>
                  </a:lnTo>
                  <a:lnTo>
                    <a:pt x="41" y="568"/>
                  </a:lnTo>
                  <a:lnTo>
                    <a:pt x="41" y="511"/>
                  </a:lnTo>
                  <a:lnTo>
                    <a:pt x="9" y="477"/>
                  </a:lnTo>
                  <a:lnTo>
                    <a:pt x="0" y="445"/>
                  </a:lnTo>
                  <a:lnTo>
                    <a:pt x="5" y="407"/>
                  </a:lnTo>
                  <a:lnTo>
                    <a:pt x="22" y="424"/>
                  </a:lnTo>
                  <a:lnTo>
                    <a:pt x="19" y="393"/>
                  </a:lnTo>
                  <a:lnTo>
                    <a:pt x="24" y="357"/>
                  </a:lnTo>
                  <a:lnTo>
                    <a:pt x="41" y="331"/>
                  </a:lnTo>
                  <a:lnTo>
                    <a:pt x="19" y="283"/>
                  </a:lnTo>
                  <a:lnTo>
                    <a:pt x="9" y="222"/>
                  </a:lnTo>
                  <a:lnTo>
                    <a:pt x="24" y="165"/>
                  </a:lnTo>
                  <a:lnTo>
                    <a:pt x="43" y="201"/>
                  </a:lnTo>
                  <a:lnTo>
                    <a:pt x="51" y="148"/>
                  </a:lnTo>
                  <a:lnTo>
                    <a:pt x="62" y="106"/>
                  </a:lnTo>
                  <a:lnTo>
                    <a:pt x="74" y="137"/>
                  </a:lnTo>
                  <a:lnTo>
                    <a:pt x="100" y="103"/>
                  </a:lnTo>
                  <a:lnTo>
                    <a:pt x="125" y="103"/>
                  </a:lnTo>
                  <a:lnTo>
                    <a:pt x="131" y="68"/>
                  </a:lnTo>
                  <a:lnTo>
                    <a:pt x="144" y="46"/>
                  </a:lnTo>
                  <a:lnTo>
                    <a:pt x="163" y="74"/>
                  </a:lnTo>
                  <a:lnTo>
                    <a:pt x="159" y="42"/>
                  </a:lnTo>
                  <a:lnTo>
                    <a:pt x="163" y="0"/>
                  </a:lnTo>
                  <a:lnTo>
                    <a:pt x="176" y="28"/>
                  </a:lnTo>
                  <a:lnTo>
                    <a:pt x="197" y="49"/>
                  </a:lnTo>
                  <a:lnTo>
                    <a:pt x="228" y="61"/>
                  </a:lnTo>
                  <a:lnTo>
                    <a:pt x="260" y="63"/>
                  </a:lnTo>
                  <a:lnTo>
                    <a:pt x="289" y="57"/>
                  </a:lnTo>
                  <a:lnTo>
                    <a:pt x="340" y="44"/>
                  </a:lnTo>
                  <a:lnTo>
                    <a:pt x="387" y="36"/>
                  </a:lnTo>
                  <a:lnTo>
                    <a:pt x="444" y="40"/>
                  </a:lnTo>
                  <a:lnTo>
                    <a:pt x="494" y="53"/>
                  </a:lnTo>
                  <a:lnTo>
                    <a:pt x="526" y="72"/>
                  </a:lnTo>
                  <a:lnTo>
                    <a:pt x="553" y="101"/>
                  </a:lnTo>
                  <a:lnTo>
                    <a:pt x="589" y="108"/>
                  </a:lnTo>
                  <a:lnTo>
                    <a:pt x="634" y="122"/>
                  </a:lnTo>
                  <a:lnTo>
                    <a:pt x="676" y="144"/>
                  </a:lnTo>
                  <a:lnTo>
                    <a:pt x="712" y="173"/>
                  </a:lnTo>
                  <a:lnTo>
                    <a:pt x="672" y="120"/>
                  </a:lnTo>
                  <a:lnTo>
                    <a:pt x="612" y="86"/>
                  </a:lnTo>
                  <a:lnTo>
                    <a:pt x="555" y="70"/>
                  </a:lnTo>
                  <a:lnTo>
                    <a:pt x="613" y="74"/>
                  </a:lnTo>
                  <a:lnTo>
                    <a:pt x="661" y="89"/>
                  </a:lnTo>
                  <a:lnTo>
                    <a:pt x="705" y="118"/>
                  </a:lnTo>
                  <a:lnTo>
                    <a:pt x="726" y="141"/>
                  </a:lnTo>
                  <a:lnTo>
                    <a:pt x="724" y="110"/>
                  </a:lnTo>
                  <a:lnTo>
                    <a:pt x="766" y="120"/>
                  </a:lnTo>
                  <a:lnTo>
                    <a:pt x="804" y="135"/>
                  </a:lnTo>
                  <a:lnTo>
                    <a:pt x="836" y="154"/>
                  </a:lnTo>
                  <a:lnTo>
                    <a:pt x="849" y="177"/>
                  </a:lnTo>
                  <a:lnTo>
                    <a:pt x="859" y="198"/>
                  </a:lnTo>
                  <a:lnTo>
                    <a:pt x="859" y="219"/>
                  </a:lnTo>
                  <a:lnTo>
                    <a:pt x="855" y="243"/>
                  </a:lnTo>
                  <a:lnTo>
                    <a:pt x="849" y="266"/>
                  </a:lnTo>
                  <a:lnTo>
                    <a:pt x="836" y="30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5" name="Freeform 80">
              <a:extLst>
                <a:ext uri="{FF2B5EF4-FFF2-40B4-BE49-F238E27FC236}">
                  <a16:creationId xmlns:a16="http://schemas.microsoft.com/office/drawing/2014/main" id="{FC02B05E-A5AC-4A39-B9E6-3CE6E3A64821}"/>
                </a:ext>
              </a:extLst>
            </p:cNvPr>
            <p:cNvSpPr>
              <a:spLocks/>
            </p:cNvSpPr>
            <p:nvPr/>
          </p:nvSpPr>
          <p:spPr bwMode="auto">
            <a:xfrm>
              <a:off x="4854" y="2886"/>
              <a:ext cx="183" cy="60"/>
            </a:xfrm>
            <a:custGeom>
              <a:avLst/>
              <a:gdLst>
                <a:gd name="T0" fmla="*/ 0 w 367"/>
                <a:gd name="T1" fmla="*/ 1 h 120"/>
                <a:gd name="T2" fmla="*/ 5 w 367"/>
                <a:gd name="T3" fmla="*/ 3 h 120"/>
                <a:gd name="T4" fmla="*/ 13 w 367"/>
                <a:gd name="T5" fmla="*/ 7 h 120"/>
                <a:gd name="T6" fmla="*/ 24 w 367"/>
                <a:gd name="T7" fmla="*/ 17 h 120"/>
                <a:gd name="T8" fmla="*/ 30 w 367"/>
                <a:gd name="T9" fmla="*/ 21 h 120"/>
                <a:gd name="T10" fmla="*/ 34 w 367"/>
                <a:gd name="T11" fmla="*/ 22 h 120"/>
                <a:gd name="T12" fmla="*/ 44 w 367"/>
                <a:gd name="T13" fmla="*/ 24 h 120"/>
                <a:gd name="T14" fmla="*/ 62 w 367"/>
                <a:gd name="T15" fmla="*/ 24 h 120"/>
                <a:gd name="T16" fmla="*/ 74 w 367"/>
                <a:gd name="T17" fmla="*/ 25 h 120"/>
                <a:gd name="T18" fmla="*/ 82 w 367"/>
                <a:gd name="T19" fmla="*/ 26 h 120"/>
                <a:gd name="T20" fmla="*/ 91 w 367"/>
                <a:gd name="T21" fmla="*/ 30 h 120"/>
                <a:gd name="T22" fmla="*/ 83 w 367"/>
                <a:gd name="T23" fmla="*/ 25 h 120"/>
                <a:gd name="T24" fmla="*/ 74 w 367"/>
                <a:gd name="T25" fmla="*/ 23 h 120"/>
                <a:gd name="T26" fmla="*/ 63 w 367"/>
                <a:gd name="T27" fmla="*/ 21 h 120"/>
                <a:gd name="T28" fmla="*/ 44 w 367"/>
                <a:gd name="T29" fmla="*/ 21 h 120"/>
                <a:gd name="T30" fmla="*/ 35 w 367"/>
                <a:gd name="T31" fmla="*/ 20 h 120"/>
                <a:gd name="T32" fmla="*/ 29 w 367"/>
                <a:gd name="T33" fmla="*/ 19 h 120"/>
                <a:gd name="T34" fmla="*/ 26 w 367"/>
                <a:gd name="T35" fmla="*/ 17 h 120"/>
                <a:gd name="T36" fmla="*/ 20 w 367"/>
                <a:gd name="T37" fmla="*/ 10 h 120"/>
                <a:gd name="T38" fmla="*/ 12 w 367"/>
                <a:gd name="T39" fmla="*/ 3 h 120"/>
                <a:gd name="T40" fmla="*/ 3 w 367"/>
                <a:gd name="T41" fmla="*/ 0 h 120"/>
                <a:gd name="T42" fmla="*/ 0 w 367"/>
                <a:gd name="T43" fmla="*/ 1 h 120"/>
                <a:gd name="T44" fmla="*/ 0 w 367"/>
                <a:gd name="T45" fmla="*/ 1 h 12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7"/>
                <a:gd name="T70" fmla="*/ 0 h 120"/>
                <a:gd name="T71" fmla="*/ 367 w 367"/>
                <a:gd name="T72" fmla="*/ 120 h 12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7" h="120">
                  <a:moveTo>
                    <a:pt x="0" y="2"/>
                  </a:moveTo>
                  <a:lnTo>
                    <a:pt x="23" y="9"/>
                  </a:lnTo>
                  <a:lnTo>
                    <a:pt x="55" y="28"/>
                  </a:lnTo>
                  <a:lnTo>
                    <a:pt x="97" y="66"/>
                  </a:lnTo>
                  <a:lnTo>
                    <a:pt x="120" y="82"/>
                  </a:lnTo>
                  <a:lnTo>
                    <a:pt x="137" y="87"/>
                  </a:lnTo>
                  <a:lnTo>
                    <a:pt x="177" y="93"/>
                  </a:lnTo>
                  <a:lnTo>
                    <a:pt x="251" y="93"/>
                  </a:lnTo>
                  <a:lnTo>
                    <a:pt x="297" y="97"/>
                  </a:lnTo>
                  <a:lnTo>
                    <a:pt x="329" y="103"/>
                  </a:lnTo>
                  <a:lnTo>
                    <a:pt x="367" y="120"/>
                  </a:lnTo>
                  <a:lnTo>
                    <a:pt x="333" y="97"/>
                  </a:lnTo>
                  <a:lnTo>
                    <a:pt x="299" y="89"/>
                  </a:lnTo>
                  <a:lnTo>
                    <a:pt x="255" y="84"/>
                  </a:lnTo>
                  <a:lnTo>
                    <a:pt x="179" y="84"/>
                  </a:lnTo>
                  <a:lnTo>
                    <a:pt x="143" y="80"/>
                  </a:lnTo>
                  <a:lnTo>
                    <a:pt x="118" y="74"/>
                  </a:lnTo>
                  <a:lnTo>
                    <a:pt x="107" y="66"/>
                  </a:lnTo>
                  <a:lnTo>
                    <a:pt x="82" y="38"/>
                  </a:lnTo>
                  <a:lnTo>
                    <a:pt x="48" y="9"/>
                  </a:lnTo>
                  <a:lnTo>
                    <a:pt x="15"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6" name="Freeform 81">
              <a:extLst>
                <a:ext uri="{FF2B5EF4-FFF2-40B4-BE49-F238E27FC236}">
                  <a16:creationId xmlns:a16="http://schemas.microsoft.com/office/drawing/2014/main" id="{DA9708DC-32A2-43ED-9B18-75FFC1A144A6}"/>
                </a:ext>
              </a:extLst>
            </p:cNvPr>
            <p:cNvSpPr>
              <a:spLocks/>
            </p:cNvSpPr>
            <p:nvPr/>
          </p:nvSpPr>
          <p:spPr bwMode="auto">
            <a:xfrm>
              <a:off x="4886" y="2886"/>
              <a:ext cx="145" cy="38"/>
            </a:xfrm>
            <a:custGeom>
              <a:avLst/>
              <a:gdLst>
                <a:gd name="T0" fmla="*/ 0 w 291"/>
                <a:gd name="T1" fmla="*/ 0 h 76"/>
                <a:gd name="T2" fmla="*/ 6 w 291"/>
                <a:gd name="T3" fmla="*/ 5 h 76"/>
                <a:gd name="T4" fmla="*/ 15 w 291"/>
                <a:gd name="T5" fmla="*/ 12 h 76"/>
                <a:gd name="T6" fmla="*/ 22 w 291"/>
                <a:gd name="T7" fmla="*/ 15 h 76"/>
                <a:gd name="T8" fmla="*/ 29 w 291"/>
                <a:gd name="T9" fmla="*/ 16 h 76"/>
                <a:gd name="T10" fmla="*/ 46 w 291"/>
                <a:gd name="T11" fmla="*/ 15 h 76"/>
                <a:gd name="T12" fmla="*/ 53 w 291"/>
                <a:gd name="T13" fmla="*/ 14 h 76"/>
                <a:gd name="T14" fmla="*/ 61 w 291"/>
                <a:gd name="T15" fmla="*/ 15 h 76"/>
                <a:gd name="T16" fmla="*/ 68 w 291"/>
                <a:gd name="T17" fmla="*/ 17 h 76"/>
                <a:gd name="T18" fmla="*/ 72 w 291"/>
                <a:gd name="T19" fmla="*/ 19 h 76"/>
                <a:gd name="T20" fmla="*/ 67 w 291"/>
                <a:gd name="T21" fmla="*/ 15 h 76"/>
                <a:gd name="T22" fmla="*/ 59 w 291"/>
                <a:gd name="T23" fmla="*/ 12 h 76"/>
                <a:gd name="T24" fmla="*/ 53 w 291"/>
                <a:gd name="T25" fmla="*/ 11 h 76"/>
                <a:gd name="T26" fmla="*/ 45 w 291"/>
                <a:gd name="T27" fmla="*/ 12 h 76"/>
                <a:gd name="T28" fmla="*/ 33 w 291"/>
                <a:gd name="T29" fmla="*/ 14 h 76"/>
                <a:gd name="T30" fmla="*/ 26 w 291"/>
                <a:gd name="T31" fmla="*/ 13 h 76"/>
                <a:gd name="T32" fmla="*/ 18 w 291"/>
                <a:gd name="T33" fmla="*/ 11 h 76"/>
                <a:gd name="T34" fmla="*/ 11 w 291"/>
                <a:gd name="T35" fmla="*/ 6 h 76"/>
                <a:gd name="T36" fmla="*/ 6 w 291"/>
                <a:gd name="T37" fmla="*/ 3 h 76"/>
                <a:gd name="T38" fmla="*/ 0 w 291"/>
                <a:gd name="T39" fmla="*/ 0 h 76"/>
                <a:gd name="T40" fmla="*/ 0 w 291"/>
                <a:gd name="T41" fmla="*/ 0 h 7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91"/>
                <a:gd name="T64" fmla="*/ 0 h 76"/>
                <a:gd name="T65" fmla="*/ 291 w 291"/>
                <a:gd name="T66" fmla="*/ 76 h 7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91" h="76">
                  <a:moveTo>
                    <a:pt x="0" y="0"/>
                  </a:moveTo>
                  <a:lnTo>
                    <a:pt x="25" y="17"/>
                  </a:lnTo>
                  <a:lnTo>
                    <a:pt x="63" y="47"/>
                  </a:lnTo>
                  <a:lnTo>
                    <a:pt x="91" y="57"/>
                  </a:lnTo>
                  <a:lnTo>
                    <a:pt x="116" y="61"/>
                  </a:lnTo>
                  <a:lnTo>
                    <a:pt x="184" y="57"/>
                  </a:lnTo>
                  <a:lnTo>
                    <a:pt x="215" y="55"/>
                  </a:lnTo>
                  <a:lnTo>
                    <a:pt x="247" y="57"/>
                  </a:lnTo>
                  <a:lnTo>
                    <a:pt x="274" y="68"/>
                  </a:lnTo>
                  <a:lnTo>
                    <a:pt x="291" y="76"/>
                  </a:lnTo>
                  <a:lnTo>
                    <a:pt x="270" y="57"/>
                  </a:lnTo>
                  <a:lnTo>
                    <a:pt x="236" y="47"/>
                  </a:lnTo>
                  <a:lnTo>
                    <a:pt x="215" y="44"/>
                  </a:lnTo>
                  <a:lnTo>
                    <a:pt x="180" y="47"/>
                  </a:lnTo>
                  <a:lnTo>
                    <a:pt x="133" y="53"/>
                  </a:lnTo>
                  <a:lnTo>
                    <a:pt x="106" y="51"/>
                  </a:lnTo>
                  <a:lnTo>
                    <a:pt x="72" y="42"/>
                  </a:lnTo>
                  <a:lnTo>
                    <a:pt x="45" y="23"/>
                  </a:lnTo>
                  <a:lnTo>
                    <a:pt x="26"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7" name="Freeform 82">
              <a:extLst>
                <a:ext uri="{FF2B5EF4-FFF2-40B4-BE49-F238E27FC236}">
                  <a16:creationId xmlns:a16="http://schemas.microsoft.com/office/drawing/2014/main" id="{09CEA37A-8F8B-42D2-AA5B-C6C111AC3841}"/>
                </a:ext>
              </a:extLst>
            </p:cNvPr>
            <p:cNvSpPr>
              <a:spLocks/>
            </p:cNvSpPr>
            <p:nvPr/>
          </p:nvSpPr>
          <p:spPr bwMode="auto">
            <a:xfrm>
              <a:off x="4930" y="2894"/>
              <a:ext cx="41" cy="5"/>
            </a:xfrm>
            <a:custGeom>
              <a:avLst/>
              <a:gdLst>
                <a:gd name="T0" fmla="*/ 0 w 84"/>
                <a:gd name="T1" fmla="*/ 0 h 11"/>
                <a:gd name="T2" fmla="*/ 5 w 84"/>
                <a:gd name="T3" fmla="*/ 2 h 11"/>
                <a:gd name="T4" fmla="*/ 12 w 84"/>
                <a:gd name="T5" fmla="*/ 2 h 11"/>
                <a:gd name="T6" fmla="*/ 20 w 84"/>
                <a:gd name="T7" fmla="*/ 1 h 11"/>
                <a:gd name="T8" fmla="*/ 10 w 84"/>
                <a:gd name="T9" fmla="*/ 1 h 11"/>
                <a:gd name="T10" fmla="*/ 4 w 84"/>
                <a:gd name="T11" fmla="*/ 0 h 11"/>
                <a:gd name="T12" fmla="*/ 0 w 84"/>
                <a:gd name="T13" fmla="*/ 0 h 11"/>
                <a:gd name="T14" fmla="*/ 0 w 84"/>
                <a:gd name="T15" fmla="*/ 0 h 11"/>
                <a:gd name="T16" fmla="*/ 0 60000 65536"/>
                <a:gd name="T17" fmla="*/ 0 60000 65536"/>
                <a:gd name="T18" fmla="*/ 0 60000 65536"/>
                <a:gd name="T19" fmla="*/ 0 60000 65536"/>
                <a:gd name="T20" fmla="*/ 0 60000 65536"/>
                <a:gd name="T21" fmla="*/ 0 60000 65536"/>
                <a:gd name="T22" fmla="*/ 0 60000 65536"/>
                <a:gd name="T23" fmla="*/ 0 60000 65536"/>
                <a:gd name="T24" fmla="*/ 0 w 84"/>
                <a:gd name="T25" fmla="*/ 0 h 11"/>
                <a:gd name="T26" fmla="*/ 84 w 84"/>
                <a:gd name="T27" fmla="*/ 11 h 1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4" h="11">
                  <a:moveTo>
                    <a:pt x="0" y="2"/>
                  </a:moveTo>
                  <a:lnTo>
                    <a:pt x="23" y="11"/>
                  </a:lnTo>
                  <a:lnTo>
                    <a:pt x="52" y="11"/>
                  </a:lnTo>
                  <a:lnTo>
                    <a:pt x="84" y="4"/>
                  </a:lnTo>
                  <a:lnTo>
                    <a:pt x="44" y="4"/>
                  </a:lnTo>
                  <a:lnTo>
                    <a:pt x="19"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8" name="Freeform 83">
              <a:extLst>
                <a:ext uri="{FF2B5EF4-FFF2-40B4-BE49-F238E27FC236}">
                  <a16:creationId xmlns:a16="http://schemas.microsoft.com/office/drawing/2014/main" id="{E6C85784-C5DE-4B22-8372-4ECABB36EFFF}"/>
                </a:ext>
              </a:extLst>
            </p:cNvPr>
            <p:cNvSpPr>
              <a:spLocks/>
            </p:cNvSpPr>
            <p:nvPr/>
          </p:nvSpPr>
          <p:spPr bwMode="auto">
            <a:xfrm>
              <a:off x="4608" y="3876"/>
              <a:ext cx="40" cy="152"/>
            </a:xfrm>
            <a:custGeom>
              <a:avLst/>
              <a:gdLst>
                <a:gd name="T0" fmla="*/ 14 w 80"/>
                <a:gd name="T1" fmla="*/ 4 h 304"/>
                <a:gd name="T2" fmla="*/ 12 w 80"/>
                <a:gd name="T3" fmla="*/ 11 h 304"/>
                <a:gd name="T4" fmla="*/ 9 w 80"/>
                <a:gd name="T5" fmla="*/ 21 h 304"/>
                <a:gd name="T6" fmla="*/ 11 w 80"/>
                <a:gd name="T7" fmla="*/ 32 h 304"/>
                <a:gd name="T8" fmla="*/ 11 w 80"/>
                <a:gd name="T9" fmla="*/ 42 h 304"/>
                <a:gd name="T10" fmla="*/ 7 w 80"/>
                <a:gd name="T11" fmla="*/ 56 h 304"/>
                <a:gd name="T12" fmla="*/ 7 w 80"/>
                <a:gd name="T13" fmla="*/ 71 h 304"/>
                <a:gd name="T14" fmla="*/ 11 w 80"/>
                <a:gd name="T15" fmla="*/ 73 h 304"/>
                <a:gd name="T16" fmla="*/ 20 w 80"/>
                <a:gd name="T17" fmla="*/ 73 h 304"/>
                <a:gd name="T18" fmla="*/ 17 w 80"/>
                <a:gd name="T19" fmla="*/ 76 h 304"/>
                <a:gd name="T20" fmla="*/ 8 w 80"/>
                <a:gd name="T21" fmla="*/ 76 h 304"/>
                <a:gd name="T22" fmla="*/ 4 w 80"/>
                <a:gd name="T23" fmla="*/ 72 h 304"/>
                <a:gd name="T24" fmla="*/ 3 w 80"/>
                <a:gd name="T25" fmla="*/ 58 h 304"/>
                <a:gd name="T26" fmla="*/ 0 w 80"/>
                <a:gd name="T27" fmla="*/ 54 h 304"/>
                <a:gd name="T28" fmla="*/ 5 w 80"/>
                <a:gd name="T29" fmla="*/ 48 h 304"/>
                <a:gd name="T30" fmla="*/ 7 w 80"/>
                <a:gd name="T31" fmla="*/ 41 h 304"/>
                <a:gd name="T32" fmla="*/ 7 w 80"/>
                <a:gd name="T33" fmla="*/ 34 h 304"/>
                <a:gd name="T34" fmla="*/ 7 w 80"/>
                <a:gd name="T35" fmla="*/ 28 h 304"/>
                <a:gd name="T36" fmla="*/ 5 w 80"/>
                <a:gd name="T37" fmla="*/ 23 h 304"/>
                <a:gd name="T38" fmla="*/ 7 w 80"/>
                <a:gd name="T39" fmla="*/ 8 h 304"/>
                <a:gd name="T40" fmla="*/ 9 w 80"/>
                <a:gd name="T41" fmla="*/ 4 h 304"/>
                <a:gd name="T42" fmla="*/ 13 w 80"/>
                <a:gd name="T43" fmla="*/ 0 h 304"/>
                <a:gd name="T44" fmla="*/ 14 w 80"/>
                <a:gd name="T45" fmla="*/ 4 h 304"/>
                <a:gd name="T46" fmla="*/ 14 w 80"/>
                <a:gd name="T47" fmla="*/ 4 h 30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304"/>
                <a:gd name="T74" fmla="*/ 80 w 80"/>
                <a:gd name="T75" fmla="*/ 304 h 30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304">
                  <a:moveTo>
                    <a:pt x="53" y="13"/>
                  </a:moveTo>
                  <a:lnTo>
                    <a:pt x="46" y="41"/>
                  </a:lnTo>
                  <a:lnTo>
                    <a:pt x="34" y="81"/>
                  </a:lnTo>
                  <a:lnTo>
                    <a:pt x="44" y="127"/>
                  </a:lnTo>
                  <a:lnTo>
                    <a:pt x="42" y="165"/>
                  </a:lnTo>
                  <a:lnTo>
                    <a:pt x="25" y="222"/>
                  </a:lnTo>
                  <a:lnTo>
                    <a:pt x="27" y="281"/>
                  </a:lnTo>
                  <a:lnTo>
                    <a:pt x="42" y="290"/>
                  </a:lnTo>
                  <a:lnTo>
                    <a:pt x="80" y="290"/>
                  </a:lnTo>
                  <a:lnTo>
                    <a:pt x="66" y="304"/>
                  </a:lnTo>
                  <a:lnTo>
                    <a:pt x="32" y="304"/>
                  </a:lnTo>
                  <a:lnTo>
                    <a:pt x="15" y="285"/>
                  </a:lnTo>
                  <a:lnTo>
                    <a:pt x="11" y="231"/>
                  </a:lnTo>
                  <a:lnTo>
                    <a:pt x="0" y="216"/>
                  </a:lnTo>
                  <a:lnTo>
                    <a:pt x="17" y="192"/>
                  </a:lnTo>
                  <a:lnTo>
                    <a:pt x="25" y="163"/>
                  </a:lnTo>
                  <a:lnTo>
                    <a:pt x="27" y="136"/>
                  </a:lnTo>
                  <a:lnTo>
                    <a:pt x="25" y="110"/>
                  </a:lnTo>
                  <a:lnTo>
                    <a:pt x="17" y="91"/>
                  </a:lnTo>
                  <a:lnTo>
                    <a:pt x="25" y="32"/>
                  </a:lnTo>
                  <a:lnTo>
                    <a:pt x="36" y="13"/>
                  </a:lnTo>
                  <a:lnTo>
                    <a:pt x="49" y="0"/>
                  </a:lnTo>
                  <a:lnTo>
                    <a:pt x="5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29" name="Freeform 84">
              <a:extLst>
                <a:ext uri="{FF2B5EF4-FFF2-40B4-BE49-F238E27FC236}">
                  <a16:creationId xmlns:a16="http://schemas.microsoft.com/office/drawing/2014/main" id="{0EF388DC-37F5-4F4A-A575-47BA20A3A2B3}"/>
                </a:ext>
              </a:extLst>
            </p:cNvPr>
            <p:cNvSpPr>
              <a:spLocks/>
            </p:cNvSpPr>
            <p:nvPr/>
          </p:nvSpPr>
          <p:spPr bwMode="auto">
            <a:xfrm>
              <a:off x="4659" y="3869"/>
              <a:ext cx="81" cy="131"/>
            </a:xfrm>
            <a:custGeom>
              <a:avLst/>
              <a:gdLst>
                <a:gd name="T0" fmla="*/ 37 w 161"/>
                <a:gd name="T1" fmla="*/ 1 h 263"/>
                <a:gd name="T2" fmla="*/ 31 w 161"/>
                <a:gd name="T3" fmla="*/ 10 h 263"/>
                <a:gd name="T4" fmla="*/ 24 w 161"/>
                <a:gd name="T5" fmla="*/ 21 h 263"/>
                <a:gd name="T6" fmla="*/ 6 w 161"/>
                <a:gd name="T7" fmla="*/ 35 h 263"/>
                <a:gd name="T8" fmla="*/ 5 w 161"/>
                <a:gd name="T9" fmla="*/ 51 h 263"/>
                <a:gd name="T10" fmla="*/ 0 w 161"/>
                <a:gd name="T11" fmla="*/ 65 h 263"/>
                <a:gd name="T12" fmla="*/ 5 w 161"/>
                <a:gd name="T13" fmla="*/ 64 h 263"/>
                <a:gd name="T14" fmla="*/ 8 w 161"/>
                <a:gd name="T15" fmla="*/ 58 h 263"/>
                <a:gd name="T16" fmla="*/ 10 w 161"/>
                <a:gd name="T17" fmla="*/ 50 h 263"/>
                <a:gd name="T18" fmla="*/ 10 w 161"/>
                <a:gd name="T19" fmla="*/ 40 h 263"/>
                <a:gd name="T20" fmla="*/ 17 w 161"/>
                <a:gd name="T21" fmla="*/ 34 h 263"/>
                <a:gd name="T22" fmla="*/ 22 w 161"/>
                <a:gd name="T23" fmla="*/ 29 h 263"/>
                <a:gd name="T24" fmla="*/ 28 w 161"/>
                <a:gd name="T25" fmla="*/ 22 h 263"/>
                <a:gd name="T26" fmla="*/ 35 w 161"/>
                <a:gd name="T27" fmla="*/ 10 h 263"/>
                <a:gd name="T28" fmla="*/ 41 w 161"/>
                <a:gd name="T29" fmla="*/ 0 h 263"/>
                <a:gd name="T30" fmla="*/ 37 w 161"/>
                <a:gd name="T31" fmla="*/ 1 h 263"/>
                <a:gd name="T32" fmla="*/ 37 w 161"/>
                <a:gd name="T33" fmla="*/ 1 h 26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61"/>
                <a:gd name="T52" fmla="*/ 0 h 263"/>
                <a:gd name="T53" fmla="*/ 161 w 161"/>
                <a:gd name="T54" fmla="*/ 263 h 26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61" h="263">
                  <a:moveTo>
                    <a:pt x="148" y="4"/>
                  </a:moveTo>
                  <a:lnTo>
                    <a:pt x="121" y="40"/>
                  </a:lnTo>
                  <a:lnTo>
                    <a:pt x="93" y="86"/>
                  </a:lnTo>
                  <a:lnTo>
                    <a:pt x="24" y="143"/>
                  </a:lnTo>
                  <a:lnTo>
                    <a:pt x="19" y="206"/>
                  </a:lnTo>
                  <a:lnTo>
                    <a:pt x="0" y="263"/>
                  </a:lnTo>
                  <a:lnTo>
                    <a:pt x="19" y="257"/>
                  </a:lnTo>
                  <a:lnTo>
                    <a:pt x="30" y="234"/>
                  </a:lnTo>
                  <a:lnTo>
                    <a:pt x="38" y="200"/>
                  </a:lnTo>
                  <a:lnTo>
                    <a:pt x="40" y="162"/>
                  </a:lnTo>
                  <a:lnTo>
                    <a:pt x="66" y="137"/>
                  </a:lnTo>
                  <a:lnTo>
                    <a:pt x="87" y="116"/>
                  </a:lnTo>
                  <a:lnTo>
                    <a:pt x="110" y="88"/>
                  </a:lnTo>
                  <a:lnTo>
                    <a:pt x="138" y="40"/>
                  </a:lnTo>
                  <a:lnTo>
                    <a:pt x="161" y="0"/>
                  </a:lnTo>
                  <a:lnTo>
                    <a:pt x="14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0" name="Freeform 85">
              <a:extLst>
                <a:ext uri="{FF2B5EF4-FFF2-40B4-BE49-F238E27FC236}">
                  <a16:creationId xmlns:a16="http://schemas.microsoft.com/office/drawing/2014/main" id="{5D61ED17-67C0-4FEE-A532-0D1838D1DEC2}"/>
                </a:ext>
              </a:extLst>
            </p:cNvPr>
            <p:cNvSpPr>
              <a:spLocks/>
            </p:cNvSpPr>
            <p:nvPr/>
          </p:nvSpPr>
          <p:spPr bwMode="auto">
            <a:xfrm>
              <a:off x="4667" y="3880"/>
              <a:ext cx="96" cy="155"/>
            </a:xfrm>
            <a:custGeom>
              <a:avLst/>
              <a:gdLst>
                <a:gd name="T0" fmla="*/ 38 w 192"/>
                <a:gd name="T1" fmla="*/ 3 h 310"/>
                <a:gd name="T2" fmla="*/ 31 w 192"/>
                <a:gd name="T3" fmla="*/ 26 h 310"/>
                <a:gd name="T4" fmla="*/ 31 w 192"/>
                <a:gd name="T5" fmla="*/ 33 h 310"/>
                <a:gd name="T6" fmla="*/ 4 w 192"/>
                <a:gd name="T7" fmla="*/ 69 h 310"/>
                <a:gd name="T8" fmla="*/ 0 w 192"/>
                <a:gd name="T9" fmla="*/ 78 h 310"/>
                <a:gd name="T10" fmla="*/ 7 w 192"/>
                <a:gd name="T11" fmla="*/ 73 h 310"/>
                <a:gd name="T12" fmla="*/ 29 w 192"/>
                <a:gd name="T13" fmla="*/ 47 h 310"/>
                <a:gd name="T14" fmla="*/ 36 w 192"/>
                <a:gd name="T15" fmla="*/ 35 h 310"/>
                <a:gd name="T16" fmla="*/ 40 w 192"/>
                <a:gd name="T17" fmla="*/ 27 h 310"/>
                <a:gd name="T18" fmla="*/ 46 w 192"/>
                <a:gd name="T19" fmla="*/ 15 h 310"/>
                <a:gd name="T20" fmla="*/ 48 w 192"/>
                <a:gd name="T21" fmla="*/ 7 h 310"/>
                <a:gd name="T22" fmla="*/ 46 w 192"/>
                <a:gd name="T23" fmla="*/ 0 h 310"/>
                <a:gd name="T24" fmla="*/ 42 w 192"/>
                <a:gd name="T25" fmla="*/ 0 h 310"/>
                <a:gd name="T26" fmla="*/ 38 w 192"/>
                <a:gd name="T27" fmla="*/ 3 h 310"/>
                <a:gd name="T28" fmla="*/ 38 w 192"/>
                <a:gd name="T29" fmla="*/ 3 h 3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2"/>
                <a:gd name="T46" fmla="*/ 0 h 310"/>
                <a:gd name="T47" fmla="*/ 192 w 192"/>
                <a:gd name="T48" fmla="*/ 310 h 3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2" h="310">
                  <a:moveTo>
                    <a:pt x="150" y="12"/>
                  </a:moveTo>
                  <a:lnTo>
                    <a:pt x="121" y="103"/>
                  </a:lnTo>
                  <a:lnTo>
                    <a:pt x="121" y="131"/>
                  </a:lnTo>
                  <a:lnTo>
                    <a:pt x="13" y="276"/>
                  </a:lnTo>
                  <a:lnTo>
                    <a:pt x="0" y="310"/>
                  </a:lnTo>
                  <a:lnTo>
                    <a:pt x="28" y="289"/>
                  </a:lnTo>
                  <a:lnTo>
                    <a:pt x="114" y="186"/>
                  </a:lnTo>
                  <a:lnTo>
                    <a:pt x="144" y="139"/>
                  </a:lnTo>
                  <a:lnTo>
                    <a:pt x="157" y="105"/>
                  </a:lnTo>
                  <a:lnTo>
                    <a:pt x="184" y="59"/>
                  </a:lnTo>
                  <a:lnTo>
                    <a:pt x="192" y="27"/>
                  </a:lnTo>
                  <a:lnTo>
                    <a:pt x="184" y="0"/>
                  </a:lnTo>
                  <a:lnTo>
                    <a:pt x="167" y="0"/>
                  </a:lnTo>
                  <a:lnTo>
                    <a:pt x="150"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1" name="Freeform 86">
              <a:extLst>
                <a:ext uri="{FF2B5EF4-FFF2-40B4-BE49-F238E27FC236}">
                  <a16:creationId xmlns:a16="http://schemas.microsoft.com/office/drawing/2014/main" id="{02BABE5C-289D-43CE-B14C-79B930D8174C}"/>
                </a:ext>
              </a:extLst>
            </p:cNvPr>
            <p:cNvSpPr>
              <a:spLocks/>
            </p:cNvSpPr>
            <p:nvPr/>
          </p:nvSpPr>
          <p:spPr bwMode="auto">
            <a:xfrm>
              <a:off x="4529" y="3879"/>
              <a:ext cx="363" cy="271"/>
            </a:xfrm>
            <a:custGeom>
              <a:avLst/>
              <a:gdLst>
                <a:gd name="T0" fmla="*/ 144 w 726"/>
                <a:gd name="T1" fmla="*/ 40 h 542"/>
                <a:gd name="T2" fmla="*/ 133 w 726"/>
                <a:gd name="T3" fmla="*/ 49 h 542"/>
                <a:gd name="T4" fmla="*/ 113 w 726"/>
                <a:gd name="T5" fmla="*/ 75 h 542"/>
                <a:gd name="T6" fmla="*/ 86 w 726"/>
                <a:gd name="T7" fmla="*/ 104 h 542"/>
                <a:gd name="T8" fmla="*/ 33 w 726"/>
                <a:gd name="T9" fmla="*/ 107 h 542"/>
                <a:gd name="T10" fmla="*/ 35 w 726"/>
                <a:gd name="T11" fmla="*/ 96 h 542"/>
                <a:gd name="T12" fmla="*/ 68 w 726"/>
                <a:gd name="T13" fmla="*/ 81 h 542"/>
                <a:gd name="T14" fmla="*/ 47 w 726"/>
                <a:gd name="T15" fmla="*/ 88 h 542"/>
                <a:gd name="T16" fmla="*/ 28 w 726"/>
                <a:gd name="T17" fmla="*/ 93 h 542"/>
                <a:gd name="T18" fmla="*/ 20 w 726"/>
                <a:gd name="T19" fmla="*/ 65 h 542"/>
                <a:gd name="T20" fmla="*/ 18 w 726"/>
                <a:gd name="T21" fmla="*/ 53 h 542"/>
                <a:gd name="T22" fmla="*/ 22 w 726"/>
                <a:gd name="T23" fmla="*/ 37 h 542"/>
                <a:gd name="T24" fmla="*/ 30 w 726"/>
                <a:gd name="T25" fmla="*/ 9 h 542"/>
                <a:gd name="T26" fmla="*/ 30 w 726"/>
                <a:gd name="T27" fmla="*/ 5 h 542"/>
                <a:gd name="T28" fmla="*/ 15 w 726"/>
                <a:gd name="T29" fmla="*/ 6 h 542"/>
                <a:gd name="T30" fmla="*/ 8 w 726"/>
                <a:gd name="T31" fmla="*/ 10 h 542"/>
                <a:gd name="T32" fmla="*/ 0 w 726"/>
                <a:gd name="T33" fmla="*/ 16 h 542"/>
                <a:gd name="T34" fmla="*/ 13 w 726"/>
                <a:gd name="T35" fmla="*/ 54 h 542"/>
                <a:gd name="T36" fmla="*/ 16 w 726"/>
                <a:gd name="T37" fmla="*/ 66 h 542"/>
                <a:gd name="T38" fmla="*/ 25 w 726"/>
                <a:gd name="T39" fmla="*/ 96 h 542"/>
                <a:gd name="T40" fmla="*/ 27 w 726"/>
                <a:gd name="T41" fmla="*/ 104 h 542"/>
                <a:gd name="T42" fmla="*/ 40 w 726"/>
                <a:gd name="T43" fmla="*/ 114 h 542"/>
                <a:gd name="T44" fmla="*/ 57 w 726"/>
                <a:gd name="T45" fmla="*/ 125 h 542"/>
                <a:gd name="T46" fmla="*/ 69 w 726"/>
                <a:gd name="T47" fmla="*/ 129 h 542"/>
                <a:gd name="T48" fmla="*/ 123 w 726"/>
                <a:gd name="T49" fmla="*/ 136 h 542"/>
                <a:gd name="T50" fmla="*/ 149 w 726"/>
                <a:gd name="T51" fmla="*/ 125 h 542"/>
                <a:gd name="T52" fmla="*/ 176 w 726"/>
                <a:gd name="T53" fmla="*/ 107 h 542"/>
                <a:gd name="T54" fmla="*/ 174 w 726"/>
                <a:gd name="T55" fmla="*/ 103 h 542"/>
                <a:gd name="T56" fmla="*/ 181 w 726"/>
                <a:gd name="T57" fmla="*/ 87 h 542"/>
                <a:gd name="T58" fmla="*/ 176 w 726"/>
                <a:gd name="T59" fmla="*/ 82 h 542"/>
                <a:gd name="T60" fmla="*/ 163 w 726"/>
                <a:gd name="T61" fmla="*/ 94 h 542"/>
                <a:gd name="T62" fmla="*/ 145 w 726"/>
                <a:gd name="T63" fmla="*/ 111 h 542"/>
                <a:gd name="T64" fmla="*/ 112 w 726"/>
                <a:gd name="T65" fmla="*/ 129 h 542"/>
                <a:gd name="T66" fmla="*/ 108 w 726"/>
                <a:gd name="T67" fmla="*/ 123 h 542"/>
                <a:gd name="T68" fmla="*/ 132 w 726"/>
                <a:gd name="T69" fmla="*/ 102 h 542"/>
                <a:gd name="T70" fmla="*/ 158 w 726"/>
                <a:gd name="T71" fmla="*/ 85 h 542"/>
                <a:gd name="T72" fmla="*/ 169 w 726"/>
                <a:gd name="T73" fmla="*/ 66 h 542"/>
                <a:gd name="T74" fmla="*/ 161 w 726"/>
                <a:gd name="T75" fmla="*/ 70 h 542"/>
                <a:gd name="T76" fmla="*/ 148 w 726"/>
                <a:gd name="T77" fmla="*/ 78 h 542"/>
                <a:gd name="T78" fmla="*/ 125 w 726"/>
                <a:gd name="T79" fmla="*/ 101 h 542"/>
                <a:gd name="T80" fmla="*/ 73 w 726"/>
                <a:gd name="T81" fmla="*/ 124 h 542"/>
                <a:gd name="T82" fmla="*/ 87 w 726"/>
                <a:gd name="T83" fmla="*/ 107 h 542"/>
                <a:gd name="T84" fmla="*/ 117 w 726"/>
                <a:gd name="T85" fmla="*/ 78 h 542"/>
                <a:gd name="T86" fmla="*/ 142 w 726"/>
                <a:gd name="T87" fmla="*/ 57 h 542"/>
                <a:gd name="T88" fmla="*/ 150 w 726"/>
                <a:gd name="T89" fmla="*/ 39 h 542"/>
                <a:gd name="T90" fmla="*/ 147 w 726"/>
                <a:gd name="T91" fmla="*/ 30 h 54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26"/>
                <a:gd name="T139" fmla="*/ 0 h 542"/>
                <a:gd name="T140" fmla="*/ 726 w 726"/>
                <a:gd name="T141" fmla="*/ 542 h 54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26" h="542">
                  <a:moveTo>
                    <a:pt x="588" y="120"/>
                  </a:moveTo>
                  <a:lnTo>
                    <a:pt x="576" y="160"/>
                  </a:lnTo>
                  <a:lnTo>
                    <a:pt x="553" y="187"/>
                  </a:lnTo>
                  <a:lnTo>
                    <a:pt x="531" y="196"/>
                  </a:lnTo>
                  <a:lnTo>
                    <a:pt x="515" y="228"/>
                  </a:lnTo>
                  <a:lnTo>
                    <a:pt x="449" y="297"/>
                  </a:lnTo>
                  <a:lnTo>
                    <a:pt x="373" y="399"/>
                  </a:lnTo>
                  <a:lnTo>
                    <a:pt x="344" y="413"/>
                  </a:lnTo>
                  <a:lnTo>
                    <a:pt x="169" y="445"/>
                  </a:lnTo>
                  <a:lnTo>
                    <a:pt x="131" y="426"/>
                  </a:lnTo>
                  <a:lnTo>
                    <a:pt x="122" y="409"/>
                  </a:lnTo>
                  <a:lnTo>
                    <a:pt x="137" y="384"/>
                  </a:lnTo>
                  <a:lnTo>
                    <a:pt x="190" y="367"/>
                  </a:lnTo>
                  <a:lnTo>
                    <a:pt x="270" y="321"/>
                  </a:lnTo>
                  <a:lnTo>
                    <a:pt x="240" y="327"/>
                  </a:lnTo>
                  <a:lnTo>
                    <a:pt x="188" y="350"/>
                  </a:lnTo>
                  <a:lnTo>
                    <a:pt x="124" y="361"/>
                  </a:lnTo>
                  <a:lnTo>
                    <a:pt x="111" y="371"/>
                  </a:lnTo>
                  <a:lnTo>
                    <a:pt x="97" y="318"/>
                  </a:lnTo>
                  <a:lnTo>
                    <a:pt x="80" y="259"/>
                  </a:lnTo>
                  <a:lnTo>
                    <a:pt x="69" y="234"/>
                  </a:lnTo>
                  <a:lnTo>
                    <a:pt x="69" y="209"/>
                  </a:lnTo>
                  <a:lnTo>
                    <a:pt x="78" y="177"/>
                  </a:lnTo>
                  <a:lnTo>
                    <a:pt x="86" y="145"/>
                  </a:lnTo>
                  <a:lnTo>
                    <a:pt x="101" y="91"/>
                  </a:lnTo>
                  <a:lnTo>
                    <a:pt x="120" y="36"/>
                  </a:lnTo>
                  <a:lnTo>
                    <a:pt x="143" y="0"/>
                  </a:lnTo>
                  <a:lnTo>
                    <a:pt x="120" y="19"/>
                  </a:lnTo>
                  <a:lnTo>
                    <a:pt x="103" y="38"/>
                  </a:lnTo>
                  <a:lnTo>
                    <a:pt x="57" y="21"/>
                  </a:lnTo>
                  <a:lnTo>
                    <a:pt x="93" y="63"/>
                  </a:lnTo>
                  <a:lnTo>
                    <a:pt x="29" y="38"/>
                  </a:lnTo>
                  <a:lnTo>
                    <a:pt x="80" y="93"/>
                  </a:lnTo>
                  <a:lnTo>
                    <a:pt x="0" y="63"/>
                  </a:lnTo>
                  <a:lnTo>
                    <a:pt x="69" y="126"/>
                  </a:lnTo>
                  <a:lnTo>
                    <a:pt x="50" y="213"/>
                  </a:lnTo>
                  <a:lnTo>
                    <a:pt x="50" y="242"/>
                  </a:lnTo>
                  <a:lnTo>
                    <a:pt x="61" y="264"/>
                  </a:lnTo>
                  <a:lnTo>
                    <a:pt x="78" y="348"/>
                  </a:lnTo>
                  <a:lnTo>
                    <a:pt x="99" y="384"/>
                  </a:lnTo>
                  <a:lnTo>
                    <a:pt x="107" y="388"/>
                  </a:lnTo>
                  <a:lnTo>
                    <a:pt x="107" y="413"/>
                  </a:lnTo>
                  <a:lnTo>
                    <a:pt x="122" y="437"/>
                  </a:lnTo>
                  <a:lnTo>
                    <a:pt x="158" y="453"/>
                  </a:lnTo>
                  <a:lnTo>
                    <a:pt x="200" y="456"/>
                  </a:lnTo>
                  <a:lnTo>
                    <a:pt x="225" y="500"/>
                  </a:lnTo>
                  <a:lnTo>
                    <a:pt x="251" y="513"/>
                  </a:lnTo>
                  <a:lnTo>
                    <a:pt x="276" y="515"/>
                  </a:lnTo>
                  <a:lnTo>
                    <a:pt x="306" y="542"/>
                  </a:lnTo>
                  <a:lnTo>
                    <a:pt x="491" y="542"/>
                  </a:lnTo>
                  <a:lnTo>
                    <a:pt x="512" y="534"/>
                  </a:lnTo>
                  <a:lnTo>
                    <a:pt x="593" y="498"/>
                  </a:lnTo>
                  <a:lnTo>
                    <a:pt x="667" y="451"/>
                  </a:lnTo>
                  <a:lnTo>
                    <a:pt x="703" y="426"/>
                  </a:lnTo>
                  <a:lnTo>
                    <a:pt x="717" y="386"/>
                  </a:lnTo>
                  <a:lnTo>
                    <a:pt x="696" y="411"/>
                  </a:lnTo>
                  <a:lnTo>
                    <a:pt x="692" y="379"/>
                  </a:lnTo>
                  <a:lnTo>
                    <a:pt x="722" y="348"/>
                  </a:lnTo>
                  <a:lnTo>
                    <a:pt x="726" y="321"/>
                  </a:lnTo>
                  <a:lnTo>
                    <a:pt x="702" y="327"/>
                  </a:lnTo>
                  <a:lnTo>
                    <a:pt x="673" y="356"/>
                  </a:lnTo>
                  <a:lnTo>
                    <a:pt x="650" y="375"/>
                  </a:lnTo>
                  <a:lnTo>
                    <a:pt x="639" y="403"/>
                  </a:lnTo>
                  <a:lnTo>
                    <a:pt x="578" y="441"/>
                  </a:lnTo>
                  <a:lnTo>
                    <a:pt x="489" y="510"/>
                  </a:lnTo>
                  <a:lnTo>
                    <a:pt x="445" y="513"/>
                  </a:lnTo>
                  <a:lnTo>
                    <a:pt x="435" y="506"/>
                  </a:lnTo>
                  <a:lnTo>
                    <a:pt x="432" y="491"/>
                  </a:lnTo>
                  <a:lnTo>
                    <a:pt x="460" y="475"/>
                  </a:lnTo>
                  <a:lnTo>
                    <a:pt x="525" y="405"/>
                  </a:lnTo>
                  <a:lnTo>
                    <a:pt x="584" y="354"/>
                  </a:lnTo>
                  <a:lnTo>
                    <a:pt x="631" y="337"/>
                  </a:lnTo>
                  <a:lnTo>
                    <a:pt x="650" y="316"/>
                  </a:lnTo>
                  <a:lnTo>
                    <a:pt x="675" y="263"/>
                  </a:lnTo>
                  <a:lnTo>
                    <a:pt x="690" y="202"/>
                  </a:lnTo>
                  <a:lnTo>
                    <a:pt x="641" y="280"/>
                  </a:lnTo>
                  <a:lnTo>
                    <a:pt x="612" y="301"/>
                  </a:lnTo>
                  <a:lnTo>
                    <a:pt x="591" y="312"/>
                  </a:lnTo>
                  <a:lnTo>
                    <a:pt x="572" y="352"/>
                  </a:lnTo>
                  <a:lnTo>
                    <a:pt x="500" y="401"/>
                  </a:lnTo>
                  <a:lnTo>
                    <a:pt x="426" y="470"/>
                  </a:lnTo>
                  <a:lnTo>
                    <a:pt x="289" y="494"/>
                  </a:lnTo>
                  <a:lnTo>
                    <a:pt x="314" y="468"/>
                  </a:lnTo>
                  <a:lnTo>
                    <a:pt x="348" y="426"/>
                  </a:lnTo>
                  <a:lnTo>
                    <a:pt x="386" y="407"/>
                  </a:lnTo>
                  <a:lnTo>
                    <a:pt x="468" y="310"/>
                  </a:lnTo>
                  <a:lnTo>
                    <a:pt x="531" y="244"/>
                  </a:lnTo>
                  <a:lnTo>
                    <a:pt x="567" y="226"/>
                  </a:lnTo>
                  <a:lnTo>
                    <a:pt x="584" y="198"/>
                  </a:lnTo>
                  <a:lnTo>
                    <a:pt x="597" y="156"/>
                  </a:lnTo>
                  <a:lnTo>
                    <a:pt x="597" y="120"/>
                  </a:lnTo>
                  <a:lnTo>
                    <a:pt x="588" y="1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2" name="Freeform 87">
              <a:extLst>
                <a:ext uri="{FF2B5EF4-FFF2-40B4-BE49-F238E27FC236}">
                  <a16:creationId xmlns:a16="http://schemas.microsoft.com/office/drawing/2014/main" id="{83675065-FDA6-4C34-8304-85CDC0EE863E}"/>
                </a:ext>
              </a:extLst>
            </p:cNvPr>
            <p:cNvSpPr>
              <a:spLocks/>
            </p:cNvSpPr>
            <p:nvPr/>
          </p:nvSpPr>
          <p:spPr bwMode="auto">
            <a:xfrm>
              <a:off x="4890" y="3870"/>
              <a:ext cx="153" cy="197"/>
            </a:xfrm>
            <a:custGeom>
              <a:avLst/>
              <a:gdLst>
                <a:gd name="T0" fmla="*/ 77 w 306"/>
                <a:gd name="T1" fmla="*/ 0 h 396"/>
                <a:gd name="T2" fmla="*/ 53 w 306"/>
                <a:gd name="T3" fmla="*/ 15 h 396"/>
                <a:gd name="T4" fmla="*/ 27 w 306"/>
                <a:gd name="T5" fmla="*/ 39 h 396"/>
                <a:gd name="T6" fmla="*/ 16 w 306"/>
                <a:gd name="T7" fmla="*/ 44 h 396"/>
                <a:gd name="T8" fmla="*/ 10 w 306"/>
                <a:gd name="T9" fmla="*/ 62 h 396"/>
                <a:gd name="T10" fmla="*/ 2 w 306"/>
                <a:gd name="T11" fmla="*/ 85 h 396"/>
                <a:gd name="T12" fmla="*/ 0 w 306"/>
                <a:gd name="T13" fmla="*/ 98 h 396"/>
                <a:gd name="T14" fmla="*/ 9 w 306"/>
                <a:gd name="T15" fmla="*/ 81 h 396"/>
                <a:gd name="T16" fmla="*/ 18 w 306"/>
                <a:gd name="T17" fmla="*/ 51 h 396"/>
                <a:gd name="T18" fmla="*/ 27 w 306"/>
                <a:gd name="T19" fmla="*/ 46 h 396"/>
                <a:gd name="T20" fmla="*/ 39 w 306"/>
                <a:gd name="T21" fmla="*/ 39 h 396"/>
                <a:gd name="T22" fmla="*/ 54 w 306"/>
                <a:gd name="T23" fmla="*/ 23 h 396"/>
                <a:gd name="T24" fmla="*/ 67 w 306"/>
                <a:gd name="T25" fmla="*/ 9 h 396"/>
                <a:gd name="T26" fmla="*/ 77 w 306"/>
                <a:gd name="T27" fmla="*/ 0 h 396"/>
                <a:gd name="T28" fmla="*/ 77 w 306"/>
                <a:gd name="T29" fmla="*/ 0 h 3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06"/>
                <a:gd name="T46" fmla="*/ 0 h 396"/>
                <a:gd name="T47" fmla="*/ 306 w 306"/>
                <a:gd name="T48" fmla="*/ 396 h 3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06" h="396">
                  <a:moveTo>
                    <a:pt x="306" y="0"/>
                  </a:moveTo>
                  <a:lnTo>
                    <a:pt x="210" y="61"/>
                  </a:lnTo>
                  <a:lnTo>
                    <a:pt x="105" y="158"/>
                  </a:lnTo>
                  <a:lnTo>
                    <a:pt x="61" y="179"/>
                  </a:lnTo>
                  <a:lnTo>
                    <a:pt x="40" y="249"/>
                  </a:lnTo>
                  <a:lnTo>
                    <a:pt x="8" y="344"/>
                  </a:lnTo>
                  <a:lnTo>
                    <a:pt x="0" y="396"/>
                  </a:lnTo>
                  <a:lnTo>
                    <a:pt x="33" y="327"/>
                  </a:lnTo>
                  <a:lnTo>
                    <a:pt x="69" y="206"/>
                  </a:lnTo>
                  <a:lnTo>
                    <a:pt x="105" y="187"/>
                  </a:lnTo>
                  <a:lnTo>
                    <a:pt x="156" y="156"/>
                  </a:lnTo>
                  <a:lnTo>
                    <a:pt x="213" y="95"/>
                  </a:lnTo>
                  <a:lnTo>
                    <a:pt x="268" y="38"/>
                  </a:lnTo>
                  <a:lnTo>
                    <a:pt x="30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3" name="Freeform 88">
              <a:extLst>
                <a:ext uri="{FF2B5EF4-FFF2-40B4-BE49-F238E27FC236}">
                  <a16:creationId xmlns:a16="http://schemas.microsoft.com/office/drawing/2014/main" id="{236BEA17-1D04-496D-ADC4-8319604CD820}"/>
                </a:ext>
              </a:extLst>
            </p:cNvPr>
            <p:cNvSpPr>
              <a:spLocks/>
            </p:cNvSpPr>
            <p:nvPr/>
          </p:nvSpPr>
          <p:spPr bwMode="auto">
            <a:xfrm>
              <a:off x="4849" y="3959"/>
              <a:ext cx="25" cy="69"/>
            </a:xfrm>
            <a:custGeom>
              <a:avLst/>
              <a:gdLst>
                <a:gd name="T0" fmla="*/ 1 w 49"/>
                <a:gd name="T1" fmla="*/ 5 h 139"/>
                <a:gd name="T2" fmla="*/ 13 w 49"/>
                <a:gd name="T3" fmla="*/ 34 h 139"/>
                <a:gd name="T4" fmla="*/ 7 w 49"/>
                <a:gd name="T5" fmla="*/ 11 h 139"/>
                <a:gd name="T6" fmla="*/ 0 w 49"/>
                <a:gd name="T7" fmla="*/ 0 h 139"/>
                <a:gd name="T8" fmla="*/ 1 w 49"/>
                <a:gd name="T9" fmla="*/ 5 h 139"/>
                <a:gd name="T10" fmla="*/ 1 w 49"/>
                <a:gd name="T11" fmla="*/ 5 h 139"/>
                <a:gd name="T12" fmla="*/ 0 60000 65536"/>
                <a:gd name="T13" fmla="*/ 0 60000 65536"/>
                <a:gd name="T14" fmla="*/ 0 60000 65536"/>
                <a:gd name="T15" fmla="*/ 0 60000 65536"/>
                <a:gd name="T16" fmla="*/ 0 60000 65536"/>
                <a:gd name="T17" fmla="*/ 0 60000 65536"/>
                <a:gd name="T18" fmla="*/ 0 w 49"/>
                <a:gd name="T19" fmla="*/ 0 h 139"/>
                <a:gd name="T20" fmla="*/ 49 w 49"/>
                <a:gd name="T21" fmla="*/ 139 h 139"/>
              </a:gdLst>
              <a:ahLst/>
              <a:cxnLst>
                <a:cxn ang="T12">
                  <a:pos x="T0" y="T1"/>
                </a:cxn>
                <a:cxn ang="T13">
                  <a:pos x="T2" y="T3"/>
                </a:cxn>
                <a:cxn ang="T14">
                  <a:pos x="T4" y="T5"/>
                </a:cxn>
                <a:cxn ang="T15">
                  <a:pos x="T6" y="T7"/>
                </a:cxn>
                <a:cxn ang="T16">
                  <a:pos x="T8" y="T9"/>
                </a:cxn>
                <a:cxn ang="T17">
                  <a:pos x="T10" y="T11"/>
                </a:cxn>
              </a:cxnLst>
              <a:rect l="T18" t="T19" r="T20" b="T21"/>
              <a:pathLst>
                <a:path w="49" h="139">
                  <a:moveTo>
                    <a:pt x="2" y="21"/>
                  </a:moveTo>
                  <a:lnTo>
                    <a:pt x="49" y="139"/>
                  </a:lnTo>
                  <a:lnTo>
                    <a:pt x="26" y="46"/>
                  </a:lnTo>
                  <a:lnTo>
                    <a:pt x="0" y="0"/>
                  </a:lnTo>
                  <a:lnTo>
                    <a:pt x="2"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4" name="Freeform 89">
              <a:extLst>
                <a:ext uri="{FF2B5EF4-FFF2-40B4-BE49-F238E27FC236}">
                  <a16:creationId xmlns:a16="http://schemas.microsoft.com/office/drawing/2014/main" id="{BB47AB88-B50E-494C-BB80-0D7F254587A7}"/>
                </a:ext>
              </a:extLst>
            </p:cNvPr>
            <p:cNvSpPr>
              <a:spLocks/>
            </p:cNvSpPr>
            <p:nvPr/>
          </p:nvSpPr>
          <p:spPr bwMode="auto">
            <a:xfrm>
              <a:off x="4844" y="3916"/>
              <a:ext cx="50" cy="127"/>
            </a:xfrm>
            <a:custGeom>
              <a:avLst/>
              <a:gdLst>
                <a:gd name="T0" fmla="*/ 0 w 99"/>
                <a:gd name="T1" fmla="*/ 0 h 253"/>
                <a:gd name="T2" fmla="*/ 13 w 99"/>
                <a:gd name="T3" fmla="*/ 37 h 253"/>
                <a:gd name="T4" fmla="*/ 25 w 99"/>
                <a:gd name="T5" fmla="*/ 64 h 253"/>
                <a:gd name="T6" fmla="*/ 13 w 99"/>
                <a:gd name="T7" fmla="*/ 26 h 253"/>
                <a:gd name="T8" fmla="*/ 0 w 99"/>
                <a:gd name="T9" fmla="*/ 0 h 253"/>
                <a:gd name="T10" fmla="*/ 0 w 99"/>
                <a:gd name="T11" fmla="*/ 0 h 253"/>
                <a:gd name="T12" fmla="*/ 0 60000 65536"/>
                <a:gd name="T13" fmla="*/ 0 60000 65536"/>
                <a:gd name="T14" fmla="*/ 0 60000 65536"/>
                <a:gd name="T15" fmla="*/ 0 60000 65536"/>
                <a:gd name="T16" fmla="*/ 0 60000 65536"/>
                <a:gd name="T17" fmla="*/ 0 60000 65536"/>
                <a:gd name="T18" fmla="*/ 0 w 99"/>
                <a:gd name="T19" fmla="*/ 0 h 253"/>
                <a:gd name="T20" fmla="*/ 99 w 99"/>
                <a:gd name="T21" fmla="*/ 253 h 253"/>
              </a:gdLst>
              <a:ahLst/>
              <a:cxnLst>
                <a:cxn ang="T12">
                  <a:pos x="T0" y="T1"/>
                </a:cxn>
                <a:cxn ang="T13">
                  <a:pos x="T2" y="T3"/>
                </a:cxn>
                <a:cxn ang="T14">
                  <a:pos x="T4" y="T5"/>
                </a:cxn>
                <a:cxn ang="T15">
                  <a:pos x="T6" y="T7"/>
                </a:cxn>
                <a:cxn ang="T16">
                  <a:pos x="T8" y="T9"/>
                </a:cxn>
                <a:cxn ang="T17">
                  <a:pos x="T10" y="T11"/>
                </a:cxn>
              </a:cxnLst>
              <a:rect l="T18" t="T19" r="T20" b="T21"/>
              <a:pathLst>
                <a:path w="99" h="253">
                  <a:moveTo>
                    <a:pt x="0" y="0"/>
                  </a:moveTo>
                  <a:lnTo>
                    <a:pt x="52" y="147"/>
                  </a:lnTo>
                  <a:lnTo>
                    <a:pt x="99" y="253"/>
                  </a:lnTo>
                  <a:lnTo>
                    <a:pt x="52" y="10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5" name="Freeform 90">
              <a:extLst>
                <a:ext uri="{FF2B5EF4-FFF2-40B4-BE49-F238E27FC236}">
                  <a16:creationId xmlns:a16="http://schemas.microsoft.com/office/drawing/2014/main" id="{F034A88F-23C3-4590-8F8F-BBF752617573}"/>
                </a:ext>
              </a:extLst>
            </p:cNvPr>
            <p:cNvSpPr>
              <a:spLocks/>
            </p:cNvSpPr>
            <p:nvPr/>
          </p:nvSpPr>
          <p:spPr bwMode="auto">
            <a:xfrm>
              <a:off x="4849" y="3891"/>
              <a:ext cx="50" cy="135"/>
            </a:xfrm>
            <a:custGeom>
              <a:avLst/>
              <a:gdLst>
                <a:gd name="T0" fmla="*/ 0 w 100"/>
                <a:gd name="T1" fmla="*/ 0 h 272"/>
                <a:gd name="T2" fmla="*/ 15 w 100"/>
                <a:gd name="T3" fmla="*/ 39 h 272"/>
                <a:gd name="T4" fmla="*/ 25 w 100"/>
                <a:gd name="T5" fmla="*/ 67 h 272"/>
                <a:gd name="T6" fmla="*/ 16 w 100"/>
                <a:gd name="T7" fmla="*/ 33 h 272"/>
                <a:gd name="T8" fmla="*/ 0 w 100"/>
                <a:gd name="T9" fmla="*/ 0 h 272"/>
                <a:gd name="T10" fmla="*/ 0 w 100"/>
                <a:gd name="T11" fmla="*/ 0 h 272"/>
                <a:gd name="T12" fmla="*/ 0 60000 65536"/>
                <a:gd name="T13" fmla="*/ 0 60000 65536"/>
                <a:gd name="T14" fmla="*/ 0 60000 65536"/>
                <a:gd name="T15" fmla="*/ 0 60000 65536"/>
                <a:gd name="T16" fmla="*/ 0 60000 65536"/>
                <a:gd name="T17" fmla="*/ 0 60000 65536"/>
                <a:gd name="T18" fmla="*/ 0 w 100"/>
                <a:gd name="T19" fmla="*/ 0 h 272"/>
                <a:gd name="T20" fmla="*/ 100 w 100"/>
                <a:gd name="T21" fmla="*/ 272 h 272"/>
              </a:gdLst>
              <a:ahLst/>
              <a:cxnLst>
                <a:cxn ang="T12">
                  <a:pos x="T0" y="T1"/>
                </a:cxn>
                <a:cxn ang="T13">
                  <a:pos x="T2" y="T3"/>
                </a:cxn>
                <a:cxn ang="T14">
                  <a:pos x="T4" y="T5"/>
                </a:cxn>
                <a:cxn ang="T15">
                  <a:pos x="T6" y="T7"/>
                </a:cxn>
                <a:cxn ang="T16">
                  <a:pos x="T8" y="T9"/>
                </a:cxn>
                <a:cxn ang="T17">
                  <a:pos x="T10" y="T11"/>
                </a:cxn>
              </a:cxnLst>
              <a:rect l="T18" t="T19" r="T20" b="T21"/>
              <a:pathLst>
                <a:path w="100" h="272">
                  <a:moveTo>
                    <a:pt x="0" y="0"/>
                  </a:moveTo>
                  <a:lnTo>
                    <a:pt x="57" y="160"/>
                  </a:lnTo>
                  <a:lnTo>
                    <a:pt x="100" y="272"/>
                  </a:lnTo>
                  <a:lnTo>
                    <a:pt x="61" y="13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6" name="Freeform 91">
              <a:extLst>
                <a:ext uri="{FF2B5EF4-FFF2-40B4-BE49-F238E27FC236}">
                  <a16:creationId xmlns:a16="http://schemas.microsoft.com/office/drawing/2014/main" id="{97C19DB8-7369-42D8-96D0-B0C143C339E2}"/>
                </a:ext>
              </a:extLst>
            </p:cNvPr>
            <p:cNvSpPr>
              <a:spLocks/>
            </p:cNvSpPr>
            <p:nvPr/>
          </p:nvSpPr>
          <p:spPr bwMode="auto">
            <a:xfrm>
              <a:off x="4856" y="3872"/>
              <a:ext cx="51" cy="141"/>
            </a:xfrm>
            <a:custGeom>
              <a:avLst/>
              <a:gdLst>
                <a:gd name="T0" fmla="*/ 0 w 103"/>
                <a:gd name="T1" fmla="*/ 0 h 283"/>
                <a:gd name="T2" fmla="*/ 15 w 103"/>
                <a:gd name="T3" fmla="*/ 43 h 283"/>
                <a:gd name="T4" fmla="*/ 25 w 103"/>
                <a:gd name="T5" fmla="*/ 70 h 283"/>
                <a:gd name="T6" fmla="*/ 15 w 103"/>
                <a:gd name="T7" fmla="*/ 35 h 283"/>
                <a:gd name="T8" fmla="*/ 0 w 103"/>
                <a:gd name="T9" fmla="*/ 0 h 283"/>
                <a:gd name="T10" fmla="*/ 0 w 103"/>
                <a:gd name="T11" fmla="*/ 0 h 283"/>
                <a:gd name="T12" fmla="*/ 0 60000 65536"/>
                <a:gd name="T13" fmla="*/ 0 60000 65536"/>
                <a:gd name="T14" fmla="*/ 0 60000 65536"/>
                <a:gd name="T15" fmla="*/ 0 60000 65536"/>
                <a:gd name="T16" fmla="*/ 0 60000 65536"/>
                <a:gd name="T17" fmla="*/ 0 60000 65536"/>
                <a:gd name="T18" fmla="*/ 0 w 103"/>
                <a:gd name="T19" fmla="*/ 0 h 283"/>
                <a:gd name="T20" fmla="*/ 103 w 103"/>
                <a:gd name="T21" fmla="*/ 283 h 283"/>
              </a:gdLst>
              <a:ahLst/>
              <a:cxnLst>
                <a:cxn ang="T12">
                  <a:pos x="T0" y="T1"/>
                </a:cxn>
                <a:cxn ang="T13">
                  <a:pos x="T2" y="T3"/>
                </a:cxn>
                <a:cxn ang="T14">
                  <a:pos x="T4" y="T5"/>
                </a:cxn>
                <a:cxn ang="T15">
                  <a:pos x="T6" y="T7"/>
                </a:cxn>
                <a:cxn ang="T16">
                  <a:pos x="T8" y="T9"/>
                </a:cxn>
                <a:cxn ang="T17">
                  <a:pos x="T10" y="T11"/>
                </a:cxn>
              </a:cxnLst>
              <a:rect l="T18" t="T19" r="T20" b="T21"/>
              <a:pathLst>
                <a:path w="103" h="283">
                  <a:moveTo>
                    <a:pt x="0" y="0"/>
                  </a:moveTo>
                  <a:lnTo>
                    <a:pt x="61" y="175"/>
                  </a:lnTo>
                  <a:lnTo>
                    <a:pt x="103" y="283"/>
                  </a:lnTo>
                  <a:lnTo>
                    <a:pt x="63" y="14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7" name="Freeform 92">
              <a:extLst>
                <a:ext uri="{FF2B5EF4-FFF2-40B4-BE49-F238E27FC236}">
                  <a16:creationId xmlns:a16="http://schemas.microsoft.com/office/drawing/2014/main" id="{5E1E3B44-4D8B-44DE-8EFC-6F44B72FC2A8}"/>
                </a:ext>
              </a:extLst>
            </p:cNvPr>
            <p:cNvSpPr>
              <a:spLocks/>
            </p:cNvSpPr>
            <p:nvPr/>
          </p:nvSpPr>
          <p:spPr bwMode="auto">
            <a:xfrm>
              <a:off x="4881" y="3889"/>
              <a:ext cx="28" cy="88"/>
            </a:xfrm>
            <a:custGeom>
              <a:avLst/>
              <a:gdLst>
                <a:gd name="T0" fmla="*/ 0 w 55"/>
                <a:gd name="T1" fmla="*/ 0 h 177"/>
                <a:gd name="T2" fmla="*/ 8 w 55"/>
                <a:gd name="T3" fmla="*/ 25 h 177"/>
                <a:gd name="T4" fmla="*/ 14 w 55"/>
                <a:gd name="T5" fmla="*/ 44 h 177"/>
                <a:gd name="T6" fmla="*/ 9 w 55"/>
                <a:gd name="T7" fmla="*/ 19 h 177"/>
                <a:gd name="T8" fmla="*/ 0 w 55"/>
                <a:gd name="T9" fmla="*/ 0 h 177"/>
                <a:gd name="T10" fmla="*/ 0 w 55"/>
                <a:gd name="T11" fmla="*/ 0 h 177"/>
                <a:gd name="T12" fmla="*/ 0 60000 65536"/>
                <a:gd name="T13" fmla="*/ 0 60000 65536"/>
                <a:gd name="T14" fmla="*/ 0 60000 65536"/>
                <a:gd name="T15" fmla="*/ 0 60000 65536"/>
                <a:gd name="T16" fmla="*/ 0 60000 65536"/>
                <a:gd name="T17" fmla="*/ 0 60000 65536"/>
                <a:gd name="T18" fmla="*/ 0 w 55"/>
                <a:gd name="T19" fmla="*/ 0 h 177"/>
                <a:gd name="T20" fmla="*/ 55 w 55"/>
                <a:gd name="T21" fmla="*/ 177 h 177"/>
              </a:gdLst>
              <a:ahLst/>
              <a:cxnLst>
                <a:cxn ang="T12">
                  <a:pos x="T0" y="T1"/>
                </a:cxn>
                <a:cxn ang="T13">
                  <a:pos x="T2" y="T3"/>
                </a:cxn>
                <a:cxn ang="T14">
                  <a:pos x="T4" y="T5"/>
                </a:cxn>
                <a:cxn ang="T15">
                  <a:pos x="T6" y="T7"/>
                </a:cxn>
                <a:cxn ang="T16">
                  <a:pos x="T8" y="T9"/>
                </a:cxn>
                <a:cxn ang="T17">
                  <a:pos x="T10" y="T11"/>
                </a:cxn>
              </a:cxnLst>
              <a:rect l="T18" t="T19" r="T20" b="T21"/>
              <a:pathLst>
                <a:path w="55" h="177">
                  <a:moveTo>
                    <a:pt x="0" y="0"/>
                  </a:moveTo>
                  <a:lnTo>
                    <a:pt x="29" y="101"/>
                  </a:lnTo>
                  <a:lnTo>
                    <a:pt x="55" y="177"/>
                  </a:lnTo>
                  <a:lnTo>
                    <a:pt x="33" y="7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8" name="Freeform 93">
              <a:extLst>
                <a:ext uri="{FF2B5EF4-FFF2-40B4-BE49-F238E27FC236}">
                  <a16:creationId xmlns:a16="http://schemas.microsoft.com/office/drawing/2014/main" id="{50ED83B1-3622-45B6-B16D-DE7661E30A6A}"/>
                </a:ext>
              </a:extLst>
            </p:cNvPr>
            <p:cNvSpPr>
              <a:spLocks/>
            </p:cNvSpPr>
            <p:nvPr/>
          </p:nvSpPr>
          <p:spPr bwMode="auto">
            <a:xfrm>
              <a:off x="4904" y="3907"/>
              <a:ext cx="10" cy="41"/>
            </a:xfrm>
            <a:custGeom>
              <a:avLst/>
              <a:gdLst>
                <a:gd name="T0" fmla="*/ 0 w 21"/>
                <a:gd name="T1" fmla="*/ 0 h 82"/>
                <a:gd name="T2" fmla="*/ 2 w 21"/>
                <a:gd name="T3" fmla="*/ 12 h 82"/>
                <a:gd name="T4" fmla="*/ 5 w 21"/>
                <a:gd name="T5" fmla="*/ 21 h 82"/>
                <a:gd name="T6" fmla="*/ 3 w 21"/>
                <a:gd name="T7" fmla="*/ 9 h 82"/>
                <a:gd name="T8" fmla="*/ 0 w 21"/>
                <a:gd name="T9" fmla="*/ 0 h 82"/>
                <a:gd name="T10" fmla="*/ 0 w 21"/>
                <a:gd name="T11" fmla="*/ 0 h 82"/>
                <a:gd name="T12" fmla="*/ 0 60000 65536"/>
                <a:gd name="T13" fmla="*/ 0 60000 65536"/>
                <a:gd name="T14" fmla="*/ 0 60000 65536"/>
                <a:gd name="T15" fmla="*/ 0 60000 65536"/>
                <a:gd name="T16" fmla="*/ 0 60000 65536"/>
                <a:gd name="T17" fmla="*/ 0 60000 65536"/>
                <a:gd name="T18" fmla="*/ 0 w 21"/>
                <a:gd name="T19" fmla="*/ 0 h 82"/>
                <a:gd name="T20" fmla="*/ 21 w 21"/>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21" h="82">
                  <a:moveTo>
                    <a:pt x="0" y="0"/>
                  </a:moveTo>
                  <a:lnTo>
                    <a:pt x="9" y="48"/>
                  </a:lnTo>
                  <a:lnTo>
                    <a:pt x="21" y="82"/>
                  </a:lnTo>
                  <a:lnTo>
                    <a:pt x="15" y="3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39" name="Freeform 94">
              <a:extLst>
                <a:ext uri="{FF2B5EF4-FFF2-40B4-BE49-F238E27FC236}">
                  <a16:creationId xmlns:a16="http://schemas.microsoft.com/office/drawing/2014/main" id="{2E532599-A042-423B-BEF5-3727E78CA477}"/>
                </a:ext>
              </a:extLst>
            </p:cNvPr>
            <p:cNvSpPr>
              <a:spLocks/>
            </p:cNvSpPr>
            <p:nvPr/>
          </p:nvSpPr>
          <p:spPr bwMode="auto">
            <a:xfrm>
              <a:off x="4923" y="3832"/>
              <a:ext cx="94" cy="84"/>
            </a:xfrm>
            <a:custGeom>
              <a:avLst/>
              <a:gdLst>
                <a:gd name="T0" fmla="*/ 31 w 188"/>
                <a:gd name="T1" fmla="*/ 12 h 169"/>
                <a:gd name="T2" fmla="*/ 20 w 188"/>
                <a:gd name="T3" fmla="*/ 24 h 169"/>
                <a:gd name="T4" fmla="*/ 20 w 188"/>
                <a:gd name="T5" fmla="*/ 18 h 169"/>
                <a:gd name="T6" fmla="*/ 0 w 188"/>
                <a:gd name="T7" fmla="*/ 42 h 169"/>
                <a:gd name="T8" fmla="*/ 10 w 188"/>
                <a:gd name="T9" fmla="*/ 41 h 169"/>
                <a:gd name="T10" fmla="*/ 27 w 188"/>
                <a:gd name="T11" fmla="*/ 29 h 169"/>
                <a:gd name="T12" fmla="*/ 34 w 188"/>
                <a:gd name="T13" fmla="*/ 22 h 169"/>
                <a:gd name="T14" fmla="*/ 47 w 188"/>
                <a:gd name="T15" fmla="*/ 0 h 169"/>
                <a:gd name="T16" fmla="*/ 24 w 188"/>
                <a:gd name="T17" fmla="*/ 26 h 169"/>
                <a:gd name="T18" fmla="*/ 31 w 188"/>
                <a:gd name="T19" fmla="*/ 12 h 169"/>
                <a:gd name="T20" fmla="*/ 31 w 188"/>
                <a:gd name="T21" fmla="*/ 12 h 1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8"/>
                <a:gd name="T34" fmla="*/ 0 h 169"/>
                <a:gd name="T35" fmla="*/ 188 w 188"/>
                <a:gd name="T36" fmla="*/ 169 h 1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8" h="169">
                  <a:moveTo>
                    <a:pt x="122" y="48"/>
                  </a:moveTo>
                  <a:lnTo>
                    <a:pt x="78" y="99"/>
                  </a:lnTo>
                  <a:lnTo>
                    <a:pt x="80" y="74"/>
                  </a:lnTo>
                  <a:lnTo>
                    <a:pt x="0" y="169"/>
                  </a:lnTo>
                  <a:lnTo>
                    <a:pt x="38" y="164"/>
                  </a:lnTo>
                  <a:lnTo>
                    <a:pt x="106" y="118"/>
                  </a:lnTo>
                  <a:lnTo>
                    <a:pt x="133" y="88"/>
                  </a:lnTo>
                  <a:lnTo>
                    <a:pt x="188" y="0"/>
                  </a:lnTo>
                  <a:lnTo>
                    <a:pt x="93" y="107"/>
                  </a:lnTo>
                  <a:lnTo>
                    <a:pt x="12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0" name="Freeform 95">
              <a:extLst>
                <a:ext uri="{FF2B5EF4-FFF2-40B4-BE49-F238E27FC236}">
                  <a16:creationId xmlns:a16="http://schemas.microsoft.com/office/drawing/2014/main" id="{0D32855F-8869-4D6D-BF6B-653EDF5D1CE3}"/>
                </a:ext>
              </a:extLst>
            </p:cNvPr>
            <p:cNvSpPr>
              <a:spLocks/>
            </p:cNvSpPr>
            <p:nvPr/>
          </p:nvSpPr>
          <p:spPr bwMode="auto">
            <a:xfrm>
              <a:off x="5003" y="3815"/>
              <a:ext cx="42" cy="51"/>
            </a:xfrm>
            <a:custGeom>
              <a:avLst/>
              <a:gdLst>
                <a:gd name="T0" fmla="*/ 0 w 83"/>
                <a:gd name="T1" fmla="*/ 26 h 101"/>
                <a:gd name="T2" fmla="*/ 15 w 83"/>
                <a:gd name="T3" fmla="*/ 4 h 101"/>
                <a:gd name="T4" fmla="*/ 21 w 83"/>
                <a:gd name="T5" fmla="*/ 0 h 101"/>
                <a:gd name="T6" fmla="*/ 0 w 83"/>
                <a:gd name="T7" fmla="*/ 26 h 101"/>
                <a:gd name="T8" fmla="*/ 0 w 83"/>
                <a:gd name="T9" fmla="*/ 26 h 101"/>
                <a:gd name="T10" fmla="*/ 0 60000 65536"/>
                <a:gd name="T11" fmla="*/ 0 60000 65536"/>
                <a:gd name="T12" fmla="*/ 0 60000 65536"/>
                <a:gd name="T13" fmla="*/ 0 60000 65536"/>
                <a:gd name="T14" fmla="*/ 0 60000 65536"/>
                <a:gd name="T15" fmla="*/ 0 w 83"/>
                <a:gd name="T16" fmla="*/ 0 h 101"/>
                <a:gd name="T17" fmla="*/ 83 w 83"/>
                <a:gd name="T18" fmla="*/ 101 h 101"/>
              </a:gdLst>
              <a:ahLst/>
              <a:cxnLst>
                <a:cxn ang="T10">
                  <a:pos x="T0" y="T1"/>
                </a:cxn>
                <a:cxn ang="T11">
                  <a:pos x="T2" y="T3"/>
                </a:cxn>
                <a:cxn ang="T12">
                  <a:pos x="T4" y="T5"/>
                </a:cxn>
                <a:cxn ang="T13">
                  <a:pos x="T6" y="T7"/>
                </a:cxn>
                <a:cxn ang="T14">
                  <a:pos x="T8" y="T9"/>
                </a:cxn>
              </a:cxnLst>
              <a:rect l="T15" t="T16" r="T17" b="T18"/>
              <a:pathLst>
                <a:path w="83" h="101">
                  <a:moveTo>
                    <a:pt x="0" y="101"/>
                  </a:moveTo>
                  <a:lnTo>
                    <a:pt x="60" y="13"/>
                  </a:lnTo>
                  <a:lnTo>
                    <a:pt x="83" y="0"/>
                  </a:lnTo>
                  <a:lnTo>
                    <a:pt x="0" y="1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1" name="Freeform 96">
              <a:extLst>
                <a:ext uri="{FF2B5EF4-FFF2-40B4-BE49-F238E27FC236}">
                  <a16:creationId xmlns:a16="http://schemas.microsoft.com/office/drawing/2014/main" id="{561536EB-2DF6-4CD8-A08D-BDEE7EB21251}"/>
                </a:ext>
              </a:extLst>
            </p:cNvPr>
            <p:cNvSpPr>
              <a:spLocks/>
            </p:cNvSpPr>
            <p:nvPr/>
          </p:nvSpPr>
          <p:spPr bwMode="auto">
            <a:xfrm>
              <a:off x="5027" y="3812"/>
              <a:ext cx="41" cy="35"/>
            </a:xfrm>
            <a:custGeom>
              <a:avLst/>
              <a:gdLst>
                <a:gd name="T0" fmla="*/ 14 w 84"/>
                <a:gd name="T1" fmla="*/ 1 h 71"/>
                <a:gd name="T2" fmla="*/ 0 w 84"/>
                <a:gd name="T3" fmla="*/ 17 h 71"/>
                <a:gd name="T4" fmla="*/ 20 w 84"/>
                <a:gd name="T5" fmla="*/ 0 h 71"/>
                <a:gd name="T6" fmla="*/ 14 w 84"/>
                <a:gd name="T7" fmla="*/ 1 h 71"/>
                <a:gd name="T8" fmla="*/ 14 w 84"/>
                <a:gd name="T9" fmla="*/ 1 h 71"/>
                <a:gd name="T10" fmla="*/ 0 60000 65536"/>
                <a:gd name="T11" fmla="*/ 0 60000 65536"/>
                <a:gd name="T12" fmla="*/ 0 60000 65536"/>
                <a:gd name="T13" fmla="*/ 0 60000 65536"/>
                <a:gd name="T14" fmla="*/ 0 60000 65536"/>
                <a:gd name="T15" fmla="*/ 0 w 84"/>
                <a:gd name="T16" fmla="*/ 0 h 71"/>
                <a:gd name="T17" fmla="*/ 84 w 84"/>
                <a:gd name="T18" fmla="*/ 71 h 71"/>
              </a:gdLst>
              <a:ahLst/>
              <a:cxnLst>
                <a:cxn ang="T10">
                  <a:pos x="T0" y="T1"/>
                </a:cxn>
                <a:cxn ang="T11">
                  <a:pos x="T2" y="T3"/>
                </a:cxn>
                <a:cxn ang="T12">
                  <a:pos x="T4" y="T5"/>
                </a:cxn>
                <a:cxn ang="T13">
                  <a:pos x="T6" y="T7"/>
                </a:cxn>
                <a:cxn ang="T14">
                  <a:pos x="T8" y="T9"/>
                </a:cxn>
              </a:cxnLst>
              <a:rect l="T15" t="T16" r="T17" b="T18"/>
              <a:pathLst>
                <a:path w="84" h="71">
                  <a:moveTo>
                    <a:pt x="59" y="4"/>
                  </a:moveTo>
                  <a:lnTo>
                    <a:pt x="0" y="71"/>
                  </a:lnTo>
                  <a:lnTo>
                    <a:pt x="84" y="0"/>
                  </a:lnTo>
                  <a:lnTo>
                    <a:pt x="5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2" name="Freeform 97">
              <a:extLst>
                <a:ext uri="{FF2B5EF4-FFF2-40B4-BE49-F238E27FC236}">
                  <a16:creationId xmlns:a16="http://schemas.microsoft.com/office/drawing/2014/main" id="{4A850449-689B-4F41-B417-0B789596A19C}"/>
                </a:ext>
              </a:extLst>
            </p:cNvPr>
            <p:cNvSpPr>
              <a:spLocks/>
            </p:cNvSpPr>
            <p:nvPr/>
          </p:nvSpPr>
          <p:spPr bwMode="auto">
            <a:xfrm>
              <a:off x="5054" y="3812"/>
              <a:ext cx="35" cy="22"/>
            </a:xfrm>
            <a:custGeom>
              <a:avLst/>
              <a:gdLst>
                <a:gd name="T0" fmla="*/ 13 w 71"/>
                <a:gd name="T1" fmla="*/ 0 h 44"/>
                <a:gd name="T2" fmla="*/ 0 w 71"/>
                <a:gd name="T3" fmla="*/ 11 h 44"/>
                <a:gd name="T4" fmla="*/ 17 w 71"/>
                <a:gd name="T5" fmla="*/ 3 h 44"/>
                <a:gd name="T6" fmla="*/ 13 w 71"/>
                <a:gd name="T7" fmla="*/ 0 h 44"/>
                <a:gd name="T8" fmla="*/ 13 w 71"/>
                <a:gd name="T9" fmla="*/ 0 h 44"/>
                <a:gd name="T10" fmla="*/ 0 60000 65536"/>
                <a:gd name="T11" fmla="*/ 0 60000 65536"/>
                <a:gd name="T12" fmla="*/ 0 60000 65536"/>
                <a:gd name="T13" fmla="*/ 0 60000 65536"/>
                <a:gd name="T14" fmla="*/ 0 60000 65536"/>
                <a:gd name="T15" fmla="*/ 0 w 71"/>
                <a:gd name="T16" fmla="*/ 0 h 44"/>
                <a:gd name="T17" fmla="*/ 71 w 71"/>
                <a:gd name="T18" fmla="*/ 44 h 44"/>
              </a:gdLst>
              <a:ahLst/>
              <a:cxnLst>
                <a:cxn ang="T10">
                  <a:pos x="T0" y="T1"/>
                </a:cxn>
                <a:cxn ang="T11">
                  <a:pos x="T2" y="T3"/>
                </a:cxn>
                <a:cxn ang="T12">
                  <a:pos x="T4" y="T5"/>
                </a:cxn>
                <a:cxn ang="T13">
                  <a:pos x="T6" y="T7"/>
                </a:cxn>
                <a:cxn ang="T14">
                  <a:pos x="T8" y="T9"/>
                </a:cxn>
              </a:cxnLst>
              <a:rect l="T15" t="T16" r="T17" b="T18"/>
              <a:pathLst>
                <a:path w="71" h="44">
                  <a:moveTo>
                    <a:pt x="55" y="0"/>
                  </a:moveTo>
                  <a:lnTo>
                    <a:pt x="0" y="44"/>
                  </a:lnTo>
                  <a:lnTo>
                    <a:pt x="71" y="1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3" name="Freeform 98">
              <a:extLst>
                <a:ext uri="{FF2B5EF4-FFF2-40B4-BE49-F238E27FC236}">
                  <a16:creationId xmlns:a16="http://schemas.microsoft.com/office/drawing/2014/main" id="{F777546C-36E4-4E6F-938C-E74534BF13CA}"/>
                </a:ext>
              </a:extLst>
            </p:cNvPr>
            <p:cNvSpPr>
              <a:spLocks/>
            </p:cNvSpPr>
            <p:nvPr/>
          </p:nvSpPr>
          <p:spPr bwMode="auto">
            <a:xfrm>
              <a:off x="4413" y="3611"/>
              <a:ext cx="61" cy="119"/>
            </a:xfrm>
            <a:custGeom>
              <a:avLst/>
              <a:gdLst>
                <a:gd name="T0" fmla="*/ 0 w 122"/>
                <a:gd name="T1" fmla="*/ 11 h 238"/>
                <a:gd name="T2" fmla="*/ 12 w 122"/>
                <a:gd name="T3" fmla="*/ 1 h 238"/>
                <a:gd name="T4" fmla="*/ 20 w 122"/>
                <a:gd name="T5" fmla="*/ 0 h 238"/>
                <a:gd name="T6" fmla="*/ 27 w 122"/>
                <a:gd name="T7" fmla="*/ 3 h 238"/>
                <a:gd name="T8" fmla="*/ 16 w 122"/>
                <a:gd name="T9" fmla="*/ 19 h 238"/>
                <a:gd name="T10" fmla="*/ 28 w 122"/>
                <a:gd name="T11" fmla="*/ 11 h 238"/>
                <a:gd name="T12" fmla="*/ 19 w 122"/>
                <a:gd name="T13" fmla="*/ 25 h 238"/>
                <a:gd name="T14" fmla="*/ 31 w 122"/>
                <a:gd name="T15" fmla="*/ 18 h 238"/>
                <a:gd name="T16" fmla="*/ 22 w 122"/>
                <a:gd name="T17" fmla="*/ 30 h 238"/>
                <a:gd name="T18" fmla="*/ 31 w 122"/>
                <a:gd name="T19" fmla="*/ 25 h 238"/>
                <a:gd name="T20" fmla="*/ 23 w 122"/>
                <a:gd name="T21" fmla="*/ 37 h 238"/>
                <a:gd name="T22" fmla="*/ 22 w 122"/>
                <a:gd name="T23" fmla="*/ 60 h 238"/>
                <a:gd name="T24" fmla="*/ 19 w 122"/>
                <a:gd name="T25" fmla="*/ 56 h 238"/>
                <a:gd name="T26" fmla="*/ 18 w 122"/>
                <a:gd name="T27" fmla="*/ 42 h 238"/>
                <a:gd name="T28" fmla="*/ 12 w 122"/>
                <a:gd name="T29" fmla="*/ 38 h 238"/>
                <a:gd name="T30" fmla="*/ 8 w 122"/>
                <a:gd name="T31" fmla="*/ 34 h 238"/>
                <a:gd name="T32" fmla="*/ 5 w 122"/>
                <a:gd name="T33" fmla="*/ 21 h 238"/>
                <a:gd name="T34" fmla="*/ 3 w 122"/>
                <a:gd name="T35" fmla="*/ 17 h 238"/>
                <a:gd name="T36" fmla="*/ 0 w 122"/>
                <a:gd name="T37" fmla="*/ 11 h 238"/>
                <a:gd name="T38" fmla="*/ 0 w 122"/>
                <a:gd name="T39" fmla="*/ 11 h 2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22"/>
                <a:gd name="T61" fmla="*/ 0 h 238"/>
                <a:gd name="T62" fmla="*/ 122 w 122"/>
                <a:gd name="T63" fmla="*/ 238 h 2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22" h="238">
                  <a:moveTo>
                    <a:pt x="0" y="44"/>
                  </a:moveTo>
                  <a:lnTo>
                    <a:pt x="48" y="2"/>
                  </a:lnTo>
                  <a:lnTo>
                    <a:pt x="78" y="0"/>
                  </a:lnTo>
                  <a:lnTo>
                    <a:pt x="107" y="10"/>
                  </a:lnTo>
                  <a:lnTo>
                    <a:pt x="61" y="74"/>
                  </a:lnTo>
                  <a:lnTo>
                    <a:pt x="111" y="42"/>
                  </a:lnTo>
                  <a:lnTo>
                    <a:pt x="73" y="99"/>
                  </a:lnTo>
                  <a:lnTo>
                    <a:pt x="122" y="69"/>
                  </a:lnTo>
                  <a:lnTo>
                    <a:pt x="88" y="120"/>
                  </a:lnTo>
                  <a:lnTo>
                    <a:pt x="122" y="97"/>
                  </a:lnTo>
                  <a:lnTo>
                    <a:pt x="92" y="145"/>
                  </a:lnTo>
                  <a:lnTo>
                    <a:pt x="88" y="238"/>
                  </a:lnTo>
                  <a:lnTo>
                    <a:pt x="76" y="221"/>
                  </a:lnTo>
                  <a:lnTo>
                    <a:pt x="71" y="166"/>
                  </a:lnTo>
                  <a:lnTo>
                    <a:pt x="48" y="152"/>
                  </a:lnTo>
                  <a:lnTo>
                    <a:pt x="31" y="133"/>
                  </a:lnTo>
                  <a:lnTo>
                    <a:pt x="18" y="84"/>
                  </a:lnTo>
                  <a:lnTo>
                    <a:pt x="10" y="67"/>
                  </a:lnTo>
                  <a:lnTo>
                    <a:pt x="0"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4" name="Freeform 99">
              <a:extLst>
                <a:ext uri="{FF2B5EF4-FFF2-40B4-BE49-F238E27FC236}">
                  <a16:creationId xmlns:a16="http://schemas.microsoft.com/office/drawing/2014/main" id="{0B85B8B4-AF0B-4CFA-B177-1D9AA4C01607}"/>
                </a:ext>
              </a:extLst>
            </p:cNvPr>
            <p:cNvSpPr>
              <a:spLocks/>
            </p:cNvSpPr>
            <p:nvPr/>
          </p:nvSpPr>
          <p:spPr bwMode="auto">
            <a:xfrm>
              <a:off x="4547" y="3373"/>
              <a:ext cx="189" cy="492"/>
            </a:xfrm>
            <a:custGeom>
              <a:avLst/>
              <a:gdLst>
                <a:gd name="T0" fmla="*/ 45 w 379"/>
                <a:gd name="T1" fmla="*/ 0 h 985"/>
                <a:gd name="T2" fmla="*/ 52 w 379"/>
                <a:gd name="T3" fmla="*/ 18 h 985"/>
                <a:gd name="T4" fmla="*/ 58 w 379"/>
                <a:gd name="T5" fmla="*/ 38 h 985"/>
                <a:gd name="T6" fmla="*/ 58 w 379"/>
                <a:gd name="T7" fmla="*/ 60 h 985"/>
                <a:gd name="T8" fmla="*/ 55 w 379"/>
                <a:gd name="T9" fmla="*/ 85 h 985"/>
                <a:gd name="T10" fmla="*/ 47 w 379"/>
                <a:gd name="T11" fmla="*/ 106 h 985"/>
                <a:gd name="T12" fmla="*/ 33 w 379"/>
                <a:gd name="T13" fmla="*/ 131 h 985"/>
                <a:gd name="T14" fmla="*/ 23 w 379"/>
                <a:gd name="T15" fmla="*/ 121 h 985"/>
                <a:gd name="T16" fmla="*/ 20 w 379"/>
                <a:gd name="T17" fmla="*/ 113 h 985"/>
                <a:gd name="T18" fmla="*/ 17 w 379"/>
                <a:gd name="T19" fmla="*/ 102 h 985"/>
                <a:gd name="T20" fmla="*/ 10 w 379"/>
                <a:gd name="T21" fmla="*/ 100 h 985"/>
                <a:gd name="T22" fmla="*/ 5 w 379"/>
                <a:gd name="T23" fmla="*/ 97 h 985"/>
                <a:gd name="T24" fmla="*/ 0 w 379"/>
                <a:gd name="T25" fmla="*/ 90 h 985"/>
                <a:gd name="T26" fmla="*/ 3 w 379"/>
                <a:gd name="T27" fmla="*/ 102 h 985"/>
                <a:gd name="T28" fmla="*/ 9 w 379"/>
                <a:gd name="T29" fmla="*/ 115 h 985"/>
                <a:gd name="T30" fmla="*/ 24 w 379"/>
                <a:gd name="T31" fmla="*/ 137 h 985"/>
                <a:gd name="T32" fmla="*/ 38 w 379"/>
                <a:gd name="T33" fmla="*/ 153 h 985"/>
                <a:gd name="T34" fmla="*/ 46 w 379"/>
                <a:gd name="T35" fmla="*/ 165 h 985"/>
                <a:gd name="T36" fmla="*/ 50 w 379"/>
                <a:gd name="T37" fmla="*/ 175 h 985"/>
                <a:gd name="T38" fmla="*/ 54 w 379"/>
                <a:gd name="T39" fmla="*/ 188 h 985"/>
                <a:gd name="T40" fmla="*/ 59 w 379"/>
                <a:gd name="T41" fmla="*/ 205 h 985"/>
                <a:gd name="T42" fmla="*/ 65 w 379"/>
                <a:gd name="T43" fmla="*/ 218 h 985"/>
                <a:gd name="T44" fmla="*/ 72 w 379"/>
                <a:gd name="T45" fmla="*/ 229 h 985"/>
                <a:gd name="T46" fmla="*/ 78 w 379"/>
                <a:gd name="T47" fmla="*/ 236 h 985"/>
                <a:gd name="T48" fmla="*/ 86 w 379"/>
                <a:gd name="T49" fmla="*/ 242 h 985"/>
                <a:gd name="T50" fmla="*/ 94 w 379"/>
                <a:gd name="T51" fmla="*/ 246 h 985"/>
                <a:gd name="T52" fmla="*/ 89 w 379"/>
                <a:gd name="T53" fmla="*/ 238 h 985"/>
                <a:gd name="T54" fmla="*/ 80 w 379"/>
                <a:gd name="T55" fmla="*/ 230 h 985"/>
                <a:gd name="T56" fmla="*/ 71 w 379"/>
                <a:gd name="T57" fmla="*/ 221 h 985"/>
                <a:gd name="T58" fmla="*/ 65 w 379"/>
                <a:gd name="T59" fmla="*/ 209 h 985"/>
                <a:gd name="T60" fmla="*/ 61 w 379"/>
                <a:gd name="T61" fmla="*/ 195 h 985"/>
                <a:gd name="T62" fmla="*/ 55 w 379"/>
                <a:gd name="T63" fmla="*/ 172 h 985"/>
                <a:gd name="T64" fmla="*/ 48 w 379"/>
                <a:gd name="T65" fmla="*/ 152 h 985"/>
                <a:gd name="T66" fmla="*/ 39 w 379"/>
                <a:gd name="T67" fmla="*/ 138 h 985"/>
                <a:gd name="T68" fmla="*/ 47 w 379"/>
                <a:gd name="T69" fmla="*/ 118 h 985"/>
                <a:gd name="T70" fmla="*/ 57 w 379"/>
                <a:gd name="T71" fmla="*/ 96 h 985"/>
                <a:gd name="T72" fmla="*/ 61 w 379"/>
                <a:gd name="T73" fmla="*/ 76 h 985"/>
                <a:gd name="T74" fmla="*/ 63 w 379"/>
                <a:gd name="T75" fmla="*/ 51 h 985"/>
                <a:gd name="T76" fmla="*/ 61 w 379"/>
                <a:gd name="T77" fmla="*/ 36 h 985"/>
                <a:gd name="T78" fmla="*/ 56 w 379"/>
                <a:gd name="T79" fmla="*/ 17 h 985"/>
                <a:gd name="T80" fmla="*/ 45 w 379"/>
                <a:gd name="T81" fmla="*/ 0 h 985"/>
                <a:gd name="T82" fmla="*/ 45 w 379"/>
                <a:gd name="T83" fmla="*/ 0 h 98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9"/>
                <a:gd name="T127" fmla="*/ 0 h 985"/>
                <a:gd name="T128" fmla="*/ 379 w 379"/>
                <a:gd name="T129" fmla="*/ 985 h 98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9" h="985">
                  <a:moveTo>
                    <a:pt x="181" y="0"/>
                  </a:moveTo>
                  <a:lnTo>
                    <a:pt x="211" y="72"/>
                  </a:lnTo>
                  <a:lnTo>
                    <a:pt x="232" y="154"/>
                  </a:lnTo>
                  <a:lnTo>
                    <a:pt x="234" y="243"/>
                  </a:lnTo>
                  <a:lnTo>
                    <a:pt x="221" y="340"/>
                  </a:lnTo>
                  <a:lnTo>
                    <a:pt x="190" y="424"/>
                  </a:lnTo>
                  <a:lnTo>
                    <a:pt x="133" y="527"/>
                  </a:lnTo>
                  <a:lnTo>
                    <a:pt x="92" y="487"/>
                  </a:lnTo>
                  <a:lnTo>
                    <a:pt x="80" y="454"/>
                  </a:lnTo>
                  <a:lnTo>
                    <a:pt x="69" y="409"/>
                  </a:lnTo>
                  <a:lnTo>
                    <a:pt x="40" y="403"/>
                  </a:lnTo>
                  <a:lnTo>
                    <a:pt x="23" y="390"/>
                  </a:lnTo>
                  <a:lnTo>
                    <a:pt x="0" y="361"/>
                  </a:lnTo>
                  <a:lnTo>
                    <a:pt x="12" y="411"/>
                  </a:lnTo>
                  <a:lnTo>
                    <a:pt x="38" y="462"/>
                  </a:lnTo>
                  <a:lnTo>
                    <a:pt x="97" y="548"/>
                  </a:lnTo>
                  <a:lnTo>
                    <a:pt x="152" y="612"/>
                  </a:lnTo>
                  <a:lnTo>
                    <a:pt x="185" y="660"/>
                  </a:lnTo>
                  <a:lnTo>
                    <a:pt x="202" y="702"/>
                  </a:lnTo>
                  <a:lnTo>
                    <a:pt x="219" y="755"/>
                  </a:lnTo>
                  <a:lnTo>
                    <a:pt x="238" y="823"/>
                  </a:lnTo>
                  <a:lnTo>
                    <a:pt x="261" y="873"/>
                  </a:lnTo>
                  <a:lnTo>
                    <a:pt x="289" y="916"/>
                  </a:lnTo>
                  <a:lnTo>
                    <a:pt x="312" y="945"/>
                  </a:lnTo>
                  <a:lnTo>
                    <a:pt x="344" y="971"/>
                  </a:lnTo>
                  <a:lnTo>
                    <a:pt x="379" y="985"/>
                  </a:lnTo>
                  <a:lnTo>
                    <a:pt x="356" y="952"/>
                  </a:lnTo>
                  <a:lnTo>
                    <a:pt x="322" y="922"/>
                  </a:lnTo>
                  <a:lnTo>
                    <a:pt x="287" y="886"/>
                  </a:lnTo>
                  <a:lnTo>
                    <a:pt x="263" y="836"/>
                  </a:lnTo>
                  <a:lnTo>
                    <a:pt x="244" y="783"/>
                  </a:lnTo>
                  <a:lnTo>
                    <a:pt x="221" y="690"/>
                  </a:lnTo>
                  <a:lnTo>
                    <a:pt x="194" y="610"/>
                  </a:lnTo>
                  <a:lnTo>
                    <a:pt x="158" y="555"/>
                  </a:lnTo>
                  <a:lnTo>
                    <a:pt x="190" y="473"/>
                  </a:lnTo>
                  <a:lnTo>
                    <a:pt x="230" y="384"/>
                  </a:lnTo>
                  <a:lnTo>
                    <a:pt x="247" y="306"/>
                  </a:lnTo>
                  <a:lnTo>
                    <a:pt x="255" y="207"/>
                  </a:lnTo>
                  <a:lnTo>
                    <a:pt x="247" y="146"/>
                  </a:lnTo>
                  <a:lnTo>
                    <a:pt x="225" y="70"/>
                  </a:lnTo>
                  <a:lnTo>
                    <a:pt x="18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5" name="Freeform 100">
              <a:extLst>
                <a:ext uri="{FF2B5EF4-FFF2-40B4-BE49-F238E27FC236}">
                  <a16:creationId xmlns:a16="http://schemas.microsoft.com/office/drawing/2014/main" id="{8A07A57C-7DB9-4859-87DE-95E4C58CFD28}"/>
                </a:ext>
              </a:extLst>
            </p:cNvPr>
            <p:cNvSpPr>
              <a:spLocks/>
            </p:cNvSpPr>
            <p:nvPr/>
          </p:nvSpPr>
          <p:spPr bwMode="auto">
            <a:xfrm>
              <a:off x="4707" y="3693"/>
              <a:ext cx="99" cy="63"/>
            </a:xfrm>
            <a:custGeom>
              <a:avLst/>
              <a:gdLst>
                <a:gd name="T0" fmla="*/ 0 w 197"/>
                <a:gd name="T1" fmla="*/ 20 h 125"/>
                <a:gd name="T2" fmla="*/ 27 w 197"/>
                <a:gd name="T3" fmla="*/ 25 h 125"/>
                <a:gd name="T4" fmla="*/ 13 w 197"/>
                <a:gd name="T5" fmla="*/ 15 h 125"/>
                <a:gd name="T6" fmla="*/ 32 w 197"/>
                <a:gd name="T7" fmla="*/ 17 h 125"/>
                <a:gd name="T8" fmla="*/ 24 w 197"/>
                <a:gd name="T9" fmla="*/ 9 h 125"/>
                <a:gd name="T10" fmla="*/ 37 w 197"/>
                <a:gd name="T11" fmla="*/ 8 h 125"/>
                <a:gd name="T12" fmla="*/ 34 w 197"/>
                <a:gd name="T13" fmla="*/ 1 h 125"/>
                <a:gd name="T14" fmla="*/ 50 w 197"/>
                <a:gd name="T15" fmla="*/ 0 h 125"/>
                <a:gd name="T16" fmla="*/ 44 w 197"/>
                <a:gd name="T17" fmla="*/ 16 h 125"/>
                <a:gd name="T18" fmla="*/ 25 w 197"/>
                <a:gd name="T19" fmla="*/ 32 h 125"/>
                <a:gd name="T20" fmla="*/ 0 w 197"/>
                <a:gd name="T21" fmla="*/ 20 h 125"/>
                <a:gd name="T22" fmla="*/ 0 w 197"/>
                <a:gd name="T23" fmla="*/ 20 h 12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7"/>
                <a:gd name="T37" fmla="*/ 0 h 125"/>
                <a:gd name="T38" fmla="*/ 197 w 197"/>
                <a:gd name="T39" fmla="*/ 125 h 12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7" h="125">
                  <a:moveTo>
                    <a:pt x="0" y="78"/>
                  </a:moveTo>
                  <a:lnTo>
                    <a:pt x="106" y="97"/>
                  </a:lnTo>
                  <a:lnTo>
                    <a:pt x="49" y="57"/>
                  </a:lnTo>
                  <a:lnTo>
                    <a:pt x="125" y="66"/>
                  </a:lnTo>
                  <a:lnTo>
                    <a:pt x="95" y="36"/>
                  </a:lnTo>
                  <a:lnTo>
                    <a:pt x="148" y="30"/>
                  </a:lnTo>
                  <a:lnTo>
                    <a:pt x="136" y="2"/>
                  </a:lnTo>
                  <a:lnTo>
                    <a:pt x="197" y="0"/>
                  </a:lnTo>
                  <a:lnTo>
                    <a:pt x="173" y="62"/>
                  </a:lnTo>
                  <a:lnTo>
                    <a:pt x="98" y="125"/>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6" name="Freeform 101">
              <a:extLst>
                <a:ext uri="{FF2B5EF4-FFF2-40B4-BE49-F238E27FC236}">
                  <a16:creationId xmlns:a16="http://schemas.microsoft.com/office/drawing/2014/main" id="{2D4D00E1-FB5A-4D02-BFDD-C93EEF8DF58A}"/>
                </a:ext>
              </a:extLst>
            </p:cNvPr>
            <p:cNvSpPr>
              <a:spLocks/>
            </p:cNvSpPr>
            <p:nvPr/>
          </p:nvSpPr>
          <p:spPr bwMode="auto">
            <a:xfrm>
              <a:off x="4401" y="3639"/>
              <a:ext cx="121" cy="267"/>
            </a:xfrm>
            <a:custGeom>
              <a:avLst/>
              <a:gdLst>
                <a:gd name="T0" fmla="*/ 0 w 241"/>
                <a:gd name="T1" fmla="*/ 0 h 534"/>
                <a:gd name="T2" fmla="*/ 5 w 241"/>
                <a:gd name="T3" fmla="*/ 6 h 534"/>
                <a:gd name="T4" fmla="*/ 6 w 241"/>
                <a:gd name="T5" fmla="*/ 13 h 534"/>
                <a:gd name="T6" fmla="*/ 7 w 241"/>
                <a:gd name="T7" fmla="*/ 37 h 534"/>
                <a:gd name="T8" fmla="*/ 9 w 241"/>
                <a:gd name="T9" fmla="*/ 52 h 534"/>
                <a:gd name="T10" fmla="*/ 16 w 241"/>
                <a:gd name="T11" fmla="*/ 75 h 534"/>
                <a:gd name="T12" fmla="*/ 25 w 241"/>
                <a:gd name="T13" fmla="*/ 90 h 534"/>
                <a:gd name="T14" fmla="*/ 38 w 241"/>
                <a:gd name="T15" fmla="*/ 105 h 534"/>
                <a:gd name="T16" fmla="*/ 61 w 241"/>
                <a:gd name="T17" fmla="*/ 134 h 534"/>
                <a:gd name="T18" fmla="*/ 40 w 241"/>
                <a:gd name="T19" fmla="*/ 115 h 534"/>
                <a:gd name="T20" fmla="*/ 26 w 241"/>
                <a:gd name="T21" fmla="*/ 98 h 534"/>
                <a:gd name="T22" fmla="*/ 15 w 241"/>
                <a:gd name="T23" fmla="*/ 80 h 534"/>
                <a:gd name="T24" fmla="*/ 7 w 241"/>
                <a:gd name="T25" fmla="*/ 60 h 534"/>
                <a:gd name="T26" fmla="*/ 4 w 241"/>
                <a:gd name="T27" fmla="*/ 43 h 534"/>
                <a:gd name="T28" fmla="*/ 3 w 241"/>
                <a:gd name="T29" fmla="*/ 25 h 534"/>
                <a:gd name="T30" fmla="*/ 2 w 241"/>
                <a:gd name="T31" fmla="*/ 14 h 534"/>
                <a:gd name="T32" fmla="*/ 0 w 241"/>
                <a:gd name="T33" fmla="*/ 0 h 534"/>
                <a:gd name="T34" fmla="*/ 0 w 241"/>
                <a:gd name="T35" fmla="*/ 0 h 53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1"/>
                <a:gd name="T55" fmla="*/ 0 h 534"/>
                <a:gd name="T56" fmla="*/ 241 w 241"/>
                <a:gd name="T57" fmla="*/ 534 h 53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1" h="534">
                  <a:moveTo>
                    <a:pt x="0" y="0"/>
                  </a:moveTo>
                  <a:lnTo>
                    <a:pt x="19" y="23"/>
                  </a:lnTo>
                  <a:lnTo>
                    <a:pt x="22" y="52"/>
                  </a:lnTo>
                  <a:lnTo>
                    <a:pt x="26" y="145"/>
                  </a:lnTo>
                  <a:lnTo>
                    <a:pt x="36" y="208"/>
                  </a:lnTo>
                  <a:lnTo>
                    <a:pt x="64" y="297"/>
                  </a:lnTo>
                  <a:lnTo>
                    <a:pt x="100" y="360"/>
                  </a:lnTo>
                  <a:lnTo>
                    <a:pt x="150" y="420"/>
                  </a:lnTo>
                  <a:lnTo>
                    <a:pt x="241" y="534"/>
                  </a:lnTo>
                  <a:lnTo>
                    <a:pt x="157" y="457"/>
                  </a:lnTo>
                  <a:lnTo>
                    <a:pt x="102" y="390"/>
                  </a:lnTo>
                  <a:lnTo>
                    <a:pt x="59" y="320"/>
                  </a:lnTo>
                  <a:lnTo>
                    <a:pt x="26" y="238"/>
                  </a:lnTo>
                  <a:lnTo>
                    <a:pt x="13" y="170"/>
                  </a:lnTo>
                  <a:lnTo>
                    <a:pt x="11" y="99"/>
                  </a:lnTo>
                  <a:lnTo>
                    <a:pt x="7" y="5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7" name="Freeform 102">
              <a:extLst>
                <a:ext uri="{FF2B5EF4-FFF2-40B4-BE49-F238E27FC236}">
                  <a16:creationId xmlns:a16="http://schemas.microsoft.com/office/drawing/2014/main" id="{75F31997-94F9-4C95-B02E-5685D7053811}"/>
                </a:ext>
              </a:extLst>
            </p:cNvPr>
            <p:cNvSpPr>
              <a:spLocks/>
            </p:cNvSpPr>
            <p:nvPr/>
          </p:nvSpPr>
          <p:spPr bwMode="auto">
            <a:xfrm>
              <a:off x="4747" y="3424"/>
              <a:ext cx="434" cy="437"/>
            </a:xfrm>
            <a:custGeom>
              <a:avLst/>
              <a:gdLst>
                <a:gd name="T0" fmla="*/ 0 w 869"/>
                <a:gd name="T1" fmla="*/ 219 h 874"/>
                <a:gd name="T2" fmla="*/ 16 w 869"/>
                <a:gd name="T3" fmla="*/ 212 h 874"/>
                <a:gd name="T4" fmla="*/ 29 w 869"/>
                <a:gd name="T5" fmla="*/ 205 h 874"/>
                <a:gd name="T6" fmla="*/ 42 w 869"/>
                <a:gd name="T7" fmla="*/ 192 h 874"/>
                <a:gd name="T8" fmla="*/ 65 w 869"/>
                <a:gd name="T9" fmla="*/ 178 h 874"/>
                <a:gd name="T10" fmla="*/ 75 w 869"/>
                <a:gd name="T11" fmla="*/ 169 h 874"/>
                <a:gd name="T12" fmla="*/ 100 w 869"/>
                <a:gd name="T13" fmla="*/ 140 h 874"/>
                <a:gd name="T14" fmla="*/ 118 w 869"/>
                <a:gd name="T15" fmla="*/ 117 h 874"/>
                <a:gd name="T16" fmla="*/ 136 w 869"/>
                <a:gd name="T17" fmla="*/ 101 h 874"/>
                <a:gd name="T18" fmla="*/ 152 w 869"/>
                <a:gd name="T19" fmla="*/ 92 h 874"/>
                <a:gd name="T20" fmla="*/ 167 w 869"/>
                <a:gd name="T21" fmla="*/ 85 h 874"/>
                <a:gd name="T22" fmla="*/ 149 w 869"/>
                <a:gd name="T23" fmla="*/ 89 h 874"/>
                <a:gd name="T24" fmla="*/ 153 w 869"/>
                <a:gd name="T25" fmla="*/ 75 h 874"/>
                <a:gd name="T26" fmla="*/ 160 w 869"/>
                <a:gd name="T27" fmla="*/ 60 h 874"/>
                <a:gd name="T28" fmla="*/ 173 w 869"/>
                <a:gd name="T29" fmla="*/ 44 h 874"/>
                <a:gd name="T30" fmla="*/ 188 w 869"/>
                <a:gd name="T31" fmla="*/ 28 h 874"/>
                <a:gd name="T32" fmla="*/ 204 w 869"/>
                <a:gd name="T33" fmla="*/ 17 h 874"/>
                <a:gd name="T34" fmla="*/ 217 w 869"/>
                <a:gd name="T35" fmla="*/ 11 h 874"/>
                <a:gd name="T36" fmla="*/ 204 w 869"/>
                <a:gd name="T37" fmla="*/ 16 h 874"/>
                <a:gd name="T38" fmla="*/ 185 w 869"/>
                <a:gd name="T39" fmla="*/ 25 h 874"/>
                <a:gd name="T40" fmla="*/ 195 w 869"/>
                <a:gd name="T41" fmla="*/ 12 h 874"/>
                <a:gd name="T42" fmla="*/ 175 w 869"/>
                <a:gd name="T43" fmla="*/ 27 h 874"/>
                <a:gd name="T44" fmla="*/ 186 w 869"/>
                <a:gd name="T45" fmla="*/ 9 h 874"/>
                <a:gd name="T46" fmla="*/ 172 w 869"/>
                <a:gd name="T47" fmla="*/ 23 h 874"/>
                <a:gd name="T48" fmla="*/ 179 w 869"/>
                <a:gd name="T49" fmla="*/ 6 h 874"/>
                <a:gd name="T50" fmla="*/ 170 w 869"/>
                <a:gd name="T51" fmla="*/ 15 h 874"/>
                <a:gd name="T52" fmla="*/ 173 w 869"/>
                <a:gd name="T53" fmla="*/ 0 h 874"/>
                <a:gd name="T54" fmla="*/ 167 w 869"/>
                <a:gd name="T55" fmla="*/ 11 h 874"/>
                <a:gd name="T56" fmla="*/ 165 w 869"/>
                <a:gd name="T57" fmla="*/ 21 h 874"/>
                <a:gd name="T58" fmla="*/ 165 w 869"/>
                <a:gd name="T59" fmla="*/ 31 h 874"/>
                <a:gd name="T60" fmla="*/ 166 w 869"/>
                <a:gd name="T61" fmla="*/ 41 h 874"/>
                <a:gd name="T62" fmla="*/ 156 w 869"/>
                <a:gd name="T63" fmla="*/ 57 h 874"/>
                <a:gd name="T64" fmla="*/ 148 w 869"/>
                <a:gd name="T65" fmla="*/ 73 h 874"/>
                <a:gd name="T66" fmla="*/ 143 w 869"/>
                <a:gd name="T67" fmla="*/ 92 h 874"/>
                <a:gd name="T68" fmla="*/ 129 w 869"/>
                <a:gd name="T69" fmla="*/ 101 h 874"/>
                <a:gd name="T70" fmla="*/ 112 w 869"/>
                <a:gd name="T71" fmla="*/ 119 h 874"/>
                <a:gd name="T72" fmla="*/ 91 w 869"/>
                <a:gd name="T73" fmla="*/ 144 h 874"/>
                <a:gd name="T74" fmla="*/ 77 w 869"/>
                <a:gd name="T75" fmla="*/ 163 h 874"/>
                <a:gd name="T76" fmla="*/ 64 w 869"/>
                <a:gd name="T77" fmla="*/ 174 h 874"/>
                <a:gd name="T78" fmla="*/ 44 w 869"/>
                <a:gd name="T79" fmla="*/ 185 h 874"/>
                <a:gd name="T80" fmla="*/ 30 w 869"/>
                <a:gd name="T81" fmla="*/ 198 h 874"/>
                <a:gd name="T82" fmla="*/ 19 w 869"/>
                <a:gd name="T83" fmla="*/ 206 h 874"/>
                <a:gd name="T84" fmla="*/ 0 w 869"/>
                <a:gd name="T85" fmla="*/ 219 h 874"/>
                <a:gd name="T86" fmla="*/ 0 w 869"/>
                <a:gd name="T87" fmla="*/ 219 h 87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69"/>
                <a:gd name="T133" fmla="*/ 0 h 874"/>
                <a:gd name="T134" fmla="*/ 869 w 869"/>
                <a:gd name="T135" fmla="*/ 874 h 87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69" h="874">
                  <a:moveTo>
                    <a:pt x="0" y="874"/>
                  </a:moveTo>
                  <a:lnTo>
                    <a:pt x="65" y="848"/>
                  </a:lnTo>
                  <a:lnTo>
                    <a:pt x="116" y="817"/>
                  </a:lnTo>
                  <a:lnTo>
                    <a:pt x="168" y="766"/>
                  </a:lnTo>
                  <a:lnTo>
                    <a:pt x="263" y="709"/>
                  </a:lnTo>
                  <a:lnTo>
                    <a:pt x="301" y="676"/>
                  </a:lnTo>
                  <a:lnTo>
                    <a:pt x="401" y="560"/>
                  </a:lnTo>
                  <a:lnTo>
                    <a:pt x="472" y="465"/>
                  </a:lnTo>
                  <a:lnTo>
                    <a:pt x="544" y="403"/>
                  </a:lnTo>
                  <a:lnTo>
                    <a:pt x="609" y="365"/>
                  </a:lnTo>
                  <a:lnTo>
                    <a:pt x="671" y="340"/>
                  </a:lnTo>
                  <a:lnTo>
                    <a:pt x="597" y="355"/>
                  </a:lnTo>
                  <a:lnTo>
                    <a:pt x="612" y="298"/>
                  </a:lnTo>
                  <a:lnTo>
                    <a:pt x="643" y="237"/>
                  </a:lnTo>
                  <a:lnTo>
                    <a:pt x="692" y="173"/>
                  </a:lnTo>
                  <a:lnTo>
                    <a:pt x="755" y="112"/>
                  </a:lnTo>
                  <a:lnTo>
                    <a:pt x="818" y="68"/>
                  </a:lnTo>
                  <a:lnTo>
                    <a:pt x="869" y="43"/>
                  </a:lnTo>
                  <a:lnTo>
                    <a:pt x="816" y="62"/>
                  </a:lnTo>
                  <a:lnTo>
                    <a:pt x="742" y="100"/>
                  </a:lnTo>
                  <a:lnTo>
                    <a:pt x="780" y="47"/>
                  </a:lnTo>
                  <a:lnTo>
                    <a:pt x="702" y="108"/>
                  </a:lnTo>
                  <a:lnTo>
                    <a:pt x="745" y="36"/>
                  </a:lnTo>
                  <a:lnTo>
                    <a:pt x="688" y="89"/>
                  </a:lnTo>
                  <a:lnTo>
                    <a:pt x="717" y="24"/>
                  </a:lnTo>
                  <a:lnTo>
                    <a:pt x="681" y="59"/>
                  </a:lnTo>
                  <a:lnTo>
                    <a:pt x="694" y="0"/>
                  </a:lnTo>
                  <a:lnTo>
                    <a:pt x="669" y="42"/>
                  </a:lnTo>
                  <a:lnTo>
                    <a:pt x="660" y="81"/>
                  </a:lnTo>
                  <a:lnTo>
                    <a:pt x="660" y="121"/>
                  </a:lnTo>
                  <a:lnTo>
                    <a:pt x="667" y="163"/>
                  </a:lnTo>
                  <a:lnTo>
                    <a:pt x="624" y="226"/>
                  </a:lnTo>
                  <a:lnTo>
                    <a:pt x="595" y="292"/>
                  </a:lnTo>
                  <a:lnTo>
                    <a:pt x="574" y="365"/>
                  </a:lnTo>
                  <a:lnTo>
                    <a:pt x="519" y="401"/>
                  </a:lnTo>
                  <a:lnTo>
                    <a:pt x="449" y="473"/>
                  </a:lnTo>
                  <a:lnTo>
                    <a:pt x="365" y="576"/>
                  </a:lnTo>
                  <a:lnTo>
                    <a:pt x="308" y="650"/>
                  </a:lnTo>
                  <a:lnTo>
                    <a:pt x="257" y="695"/>
                  </a:lnTo>
                  <a:lnTo>
                    <a:pt x="179" y="739"/>
                  </a:lnTo>
                  <a:lnTo>
                    <a:pt x="120" y="790"/>
                  </a:lnTo>
                  <a:lnTo>
                    <a:pt x="78" y="821"/>
                  </a:lnTo>
                  <a:lnTo>
                    <a:pt x="0" y="8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8" name="Freeform 103">
              <a:extLst>
                <a:ext uri="{FF2B5EF4-FFF2-40B4-BE49-F238E27FC236}">
                  <a16:creationId xmlns:a16="http://schemas.microsoft.com/office/drawing/2014/main" id="{0ABC4E4E-09AF-43ED-B965-59C7A0E31795}"/>
                </a:ext>
              </a:extLst>
            </p:cNvPr>
            <p:cNvSpPr>
              <a:spLocks/>
            </p:cNvSpPr>
            <p:nvPr/>
          </p:nvSpPr>
          <p:spPr bwMode="auto">
            <a:xfrm>
              <a:off x="5114" y="3558"/>
              <a:ext cx="72" cy="29"/>
            </a:xfrm>
            <a:custGeom>
              <a:avLst/>
              <a:gdLst>
                <a:gd name="T0" fmla="*/ 0 w 144"/>
                <a:gd name="T1" fmla="*/ 14 h 59"/>
                <a:gd name="T2" fmla="*/ 15 w 144"/>
                <a:gd name="T3" fmla="*/ 12 h 59"/>
                <a:gd name="T4" fmla="*/ 32 w 144"/>
                <a:gd name="T5" fmla="*/ 13 h 59"/>
                <a:gd name="T6" fmla="*/ 30 w 144"/>
                <a:gd name="T7" fmla="*/ 7 h 59"/>
                <a:gd name="T8" fmla="*/ 36 w 144"/>
                <a:gd name="T9" fmla="*/ 5 h 59"/>
                <a:gd name="T10" fmla="*/ 33 w 144"/>
                <a:gd name="T11" fmla="*/ 0 h 59"/>
                <a:gd name="T12" fmla="*/ 23 w 144"/>
                <a:gd name="T13" fmla="*/ 0 h 59"/>
                <a:gd name="T14" fmla="*/ 15 w 144"/>
                <a:gd name="T15" fmla="*/ 2 h 59"/>
                <a:gd name="T16" fmla="*/ 9 w 144"/>
                <a:gd name="T17" fmla="*/ 9 h 59"/>
                <a:gd name="T18" fmla="*/ 0 w 144"/>
                <a:gd name="T19" fmla="*/ 14 h 59"/>
                <a:gd name="T20" fmla="*/ 0 w 144"/>
                <a:gd name="T21" fmla="*/ 14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4"/>
                <a:gd name="T34" fmla="*/ 0 h 59"/>
                <a:gd name="T35" fmla="*/ 144 w 144"/>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4" h="59">
                  <a:moveTo>
                    <a:pt x="0" y="59"/>
                  </a:moveTo>
                  <a:lnTo>
                    <a:pt x="57" y="49"/>
                  </a:lnTo>
                  <a:lnTo>
                    <a:pt x="127" y="53"/>
                  </a:lnTo>
                  <a:lnTo>
                    <a:pt x="120" y="30"/>
                  </a:lnTo>
                  <a:lnTo>
                    <a:pt x="144" y="23"/>
                  </a:lnTo>
                  <a:lnTo>
                    <a:pt x="129" y="2"/>
                  </a:lnTo>
                  <a:lnTo>
                    <a:pt x="91" y="0"/>
                  </a:lnTo>
                  <a:lnTo>
                    <a:pt x="59" y="9"/>
                  </a:lnTo>
                  <a:lnTo>
                    <a:pt x="34" y="36"/>
                  </a:lnTo>
                  <a:lnTo>
                    <a:pt x="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49" name="Freeform 104">
              <a:extLst>
                <a:ext uri="{FF2B5EF4-FFF2-40B4-BE49-F238E27FC236}">
                  <a16:creationId xmlns:a16="http://schemas.microsoft.com/office/drawing/2014/main" id="{1103F127-1F74-4C28-AC19-92573CFB8055}"/>
                </a:ext>
              </a:extLst>
            </p:cNvPr>
            <p:cNvSpPr>
              <a:spLocks/>
            </p:cNvSpPr>
            <p:nvPr/>
          </p:nvSpPr>
          <p:spPr bwMode="auto">
            <a:xfrm>
              <a:off x="4958" y="3546"/>
              <a:ext cx="470" cy="403"/>
            </a:xfrm>
            <a:custGeom>
              <a:avLst/>
              <a:gdLst>
                <a:gd name="T0" fmla="*/ 0 w 939"/>
                <a:gd name="T1" fmla="*/ 202 h 806"/>
                <a:gd name="T2" fmla="*/ 19 w 939"/>
                <a:gd name="T3" fmla="*/ 198 h 806"/>
                <a:gd name="T4" fmla="*/ 53 w 939"/>
                <a:gd name="T5" fmla="*/ 187 h 806"/>
                <a:gd name="T6" fmla="*/ 86 w 939"/>
                <a:gd name="T7" fmla="*/ 171 h 806"/>
                <a:gd name="T8" fmla="*/ 114 w 939"/>
                <a:gd name="T9" fmla="*/ 152 h 806"/>
                <a:gd name="T10" fmla="*/ 141 w 939"/>
                <a:gd name="T11" fmla="*/ 127 h 806"/>
                <a:gd name="T12" fmla="*/ 157 w 939"/>
                <a:gd name="T13" fmla="*/ 105 h 806"/>
                <a:gd name="T14" fmla="*/ 170 w 939"/>
                <a:gd name="T15" fmla="*/ 101 h 806"/>
                <a:gd name="T16" fmla="*/ 186 w 939"/>
                <a:gd name="T17" fmla="*/ 93 h 806"/>
                <a:gd name="T18" fmla="*/ 207 w 939"/>
                <a:gd name="T19" fmla="*/ 76 h 806"/>
                <a:gd name="T20" fmla="*/ 224 w 939"/>
                <a:gd name="T21" fmla="*/ 53 h 806"/>
                <a:gd name="T22" fmla="*/ 232 w 939"/>
                <a:gd name="T23" fmla="*/ 29 h 806"/>
                <a:gd name="T24" fmla="*/ 235 w 939"/>
                <a:gd name="T25" fmla="*/ 0 h 806"/>
                <a:gd name="T26" fmla="*/ 231 w 939"/>
                <a:gd name="T27" fmla="*/ 21 h 806"/>
                <a:gd name="T28" fmla="*/ 225 w 939"/>
                <a:gd name="T29" fmla="*/ 41 h 806"/>
                <a:gd name="T30" fmla="*/ 214 w 939"/>
                <a:gd name="T31" fmla="*/ 61 h 806"/>
                <a:gd name="T32" fmla="*/ 200 w 939"/>
                <a:gd name="T33" fmla="*/ 77 h 806"/>
                <a:gd name="T34" fmla="*/ 181 w 939"/>
                <a:gd name="T35" fmla="*/ 90 h 806"/>
                <a:gd name="T36" fmla="*/ 166 w 939"/>
                <a:gd name="T37" fmla="*/ 97 h 806"/>
                <a:gd name="T38" fmla="*/ 183 w 939"/>
                <a:gd name="T39" fmla="*/ 84 h 806"/>
                <a:gd name="T40" fmla="*/ 167 w 939"/>
                <a:gd name="T41" fmla="*/ 89 h 806"/>
                <a:gd name="T42" fmla="*/ 187 w 939"/>
                <a:gd name="T43" fmla="*/ 74 h 806"/>
                <a:gd name="T44" fmla="*/ 167 w 939"/>
                <a:gd name="T45" fmla="*/ 83 h 806"/>
                <a:gd name="T46" fmla="*/ 188 w 939"/>
                <a:gd name="T47" fmla="*/ 65 h 806"/>
                <a:gd name="T48" fmla="*/ 166 w 939"/>
                <a:gd name="T49" fmla="*/ 75 h 806"/>
                <a:gd name="T50" fmla="*/ 181 w 939"/>
                <a:gd name="T51" fmla="*/ 62 h 806"/>
                <a:gd name="T52" fmla="*/ 164 w 939"/>
                <a:gd name="T53" fmla="*/ 69 h 806"/>
                <a:gd name="T54" fmla="*/ 173 w 939"/>
                <a:gd name="T55" fmla="*/ 60 h 806"/>
                <a:gd name="T56" fmla="*/ 162 w 939"/>
                <a:gd name="T57" fmla="*/ 65 h 806"/>
                <a:gd name="T58" fmla="*/ 166 w 939"/>
                <a:gd name="T59" fmla="*/ 58 h 806"/>
                <a:gd name="T60" fmla="*/ 158 w 939"/>
                <a:gd name="T61" fmla="*/ 60 h 806"/>
                <a:gd name="T62" fmla="*/ 159 w 939"/>
                <a:gd name="T63" fmla="*/ 67 h 806"/>
                <a:gd name="T64" fmla="*/ 159 w 939"/>
                <a:gd name="T65" fmla="*/ 76 h 806"/>
                <a:gd name="T66" fmla="*/ 157 w 939"/>
                <a:gd name="T67" fmla="*/ 86 h 806"/>
                <a:gd name="T68" fmla="*/ 153 w 939"/>
                <a:gd name="T69" fmla="*/ 99 h 806"/>
                <a:gd name="T70" fmla="*/ 148 w 939"/>
                <a:gd name="T71" fmla="*/ 110 h 806"/>
                <a:gd name="T72" fmla="*/ 139 w 939"/>
                <a:gd name="T73" fmla="*/ 122 h 806"/>
                <a:gd name="T74" fmla="*/ 116 w 939"/>
                <a:gd name="T75" fmla="*/ 143 h 806"/>
                <a:gd name="T76" fmla="*/ 96 w 939"/>
                <a:gd name="T77" fmla="*/ 158 h 806"/>
                <a:gd name="T78" fmla="*/ 74 w 939"/>
                <a:gd name="T79" fmla="*/ 172 h 806"/>
                <a:gd name="T80" fmla="*/ 50 w 939"/>
                <a:gd name="T81" fmla="*/ 183 h 806"/>
                <a:gd name="T82" fmla="*/ 25 w 939"/>
                <a:gd name="T83" fmla="*/ 192 h 806"/>
                <a:gd name="T84" fmla="*/ 5 w 939"/>
                <a:gd name="T85" fmla="*/ 198 h 806"/>
                <a:gd name="T86" fmla="*/ 0 w 939"/>
                <a:gd name="T87" fmla="*/ 202 h 806"/>
                <a:gd name="T88" fmla="*/ 0 w 939"/>
                <a:gd name="T89" fmla="*/ 202 h 80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39"/>
                <a:gd name="T136" fmla="*/ 0 h 806"/>
                <a:gd name="T137" fmla="*/ 939 w 939"/>
                <a:gd name="T138" fmla="*/ 806 h 80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39" h="806">
                  <a:moveTo>
                    <a:pt x="0" y="806"/>
                  </a:moveTo>
                  <a:lnTo>
                    <a:pt x="76" y="789"/>
                  </a:lnTo>
                  <a:lnTo>
                    <a:pt x="211" y="747"/>
                  </a:lnTo>
                  <a:lnTo>
                    <a:pt x="344" y="684"/>
                  </a:lnTo>
                  <a:lnTo>
                    <a:pt x="455" y="606"/>
                  </a:lnTo>
                  <a:lnTo>
                    <a:pt x="561" y="506"/>
                  </a:lnTo>
                  <a:lnTo>
                    <a:pt x="626" y="420"/>
                  </a:lnTo>
                  <a:lnTo>
                    <a:pt x="679" y="401"/>
                  </a:lnTo>
                  <a:lnTo>
                    <a:pt x="743" y="369"/>
                  </a:lnTo>
                  <a:lnTo>
                    <a:pt x="825" y="302"/>
                  </a:lnTo>
                  <a:lnTo>
                    <a:pt x="894" y="211"/>
                  </a:lnTo>
                  <a:lnTo>
                    <a:pt x="928" y="114"/>
                  </a:lnTo>
                  <a:lnTo>
                    <a:pt x="939" y="0"/>
                  </a:lnTo>
                  <a:lnTo>
                    <a:pt x="922" y="84"/>
                  </a:lnTo>
                  <a:lnTo>
                    <a:pt x="897" y="162"/>
                  </a:lnTo>
                  <a:lnTo>
                    <a:pt x="856" y="241"/>
                  </a:lnTo>
                  <a:lnTo>
                    <a:pt x="797" y="308"/>
                  </a:lnTo>
                  <a:lnTo>
                    <a:pt x="724" y="359"/>
                  </a:lnTo>
                  <a:lnTo>
                    <a:pt x="664" y="386"/>
                  </a:lnTo>
                  <a:lnTo>
                    <a:pt x="732" y="333"/>
                  </a:lnTo>
                  <a:lnTo>
                    <a:pt x="667" y="355"/>
                  </a:lnTo>
                  <a:lnTo>
                    <a:pt x="747" y="293"/>
                  </a:lnTo>
                  <a:lnTo>
                    <a:pt x="665" y="329"/>
                  </a:lnTo>
                  <a:lnTo>
                    <a:pt x="749" y="258"/>
                  </a:lnTo>
                  <a:lnTo>
                    <a:pt x="664" y="298"/>
                  </a:lnTo>
                  <a:lnTo>
                    <a:pt x="721" y="245"/>
                  </a:lnTo>
                  <a:lnTo>
                    <a:pt x="656" y="274"/>
                  </a:lnTo>
                  <a:lnTo>
                    <a:pt x="690" y="239"/>
                  </a:lnTo>
                  <a:lnTo>
                    <a:pt x="648" y="257"/>
                  </a:lnTo>
                  <a:lnTo>
                    <a:pt x="662" y="230"/>
                  </a:lnTo>
                  <a:lnTo>
                    <a:pt x="631" y="239"/>
                  </a:lnTo>
                  <a:lnTo>
                    <a:pt x="635" y="266"/>
                  </a:lnTo>
                  <a:lnTo>
                    <a:pt x="635" y="302"/>
                  </a:lnTo>
                  <a:lnTo>
                    <a:pt x="627" y="344"/>
                  </a:lnTo>
                  <a:lnTo>
                    <a:pt x="612" y="395"/>
                  </a:lnTo>
                  <a:lnTo>
                    <a:pt x="589" y="437"/>
                  </a:lnTo>
                  <a:lnTo>
                    <a:pt x="553" y="485"/>
                  </a:lnTo>
                  <a:lnTo>
                    <a:pt x="462" y="572"/>
                  </a:lnTo>
                  <a:lnTo>
                    <a:pt x="384" y="631"/>
                  </a:lnTo>
                  <a:lnTo>
                    <a:pt x="295" y="686"/>
                  </a:lnTo>
                  <a:lnTo>
                    <a:pt x="198" y="732"/>
                  </a:lnTo>
                  <a:lnTo>
                    <a:pt x="99" y="766"/>
                  </a:lnTo>
                  <a:lnTo>
                    <a:pt x="17" y="789"/>
                  </a:lnTo>
                  <a:lnTo>
                    <a:pt x="0" y="80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0" name="Freeform 105">
              <a:extLst>
                <a:ext uri="{FF2B5EF4-FFF2-40B4-BE49-F238E27FC236}">
                  <a16:creationId xmlns:a16="http://schemas.microsoft.com/office/drawing/2014/main" id="{7CE4FB68-0E72-4C80-8C2D-0FF25E135D66}"/>
                </a:ext>
              </a:extLst>
            </p:cNvPr>
            <p:cNvSpPr>
              <a:spLocks/>
            </p:cNvSpPr>
            <p:nvPr/>
          </p:nvSpPr>
          <p:spPr bwMode="auto">
            <a:xfrm>
              <a:off x="5200" y="3650"/>
              <a:ext cx="14" cy="13"/>
            </a:xfrm>
            <a:custGeom>
              <a:avLst/>
              <a:gdLst>
                <a:gd name="T0" fmla="*/ 0 w 27"/>
                <a:gd name="T1" fmla="*/ 0 h 27"/>
                <a:gd name="T2" fmla="*/ 4 w 27"/>
                <a:gd name="T3" fmla="*/ 6 h 27"/>
                <a:gd name="T4" fmla="*/ 7 w 27"/>
                <a:gd name="T5" fmla="*/ 6 h 27"/>
                <a:gd name="T6" fmla="*/ 7 w 27"/>
                <a:gd name="T7" fmla="*/ 3 h 27"/>
                <a:gd name="T8" fmla="*/ 4 w 27"/>
                <a:gd name="T9" fmla="*/ 1 h 27"/>
                <a:gd name="T10" fmla="*/ 0 w 27"/>
                <a:gd name="T11" fmla="*/ 0 h 27"/>
                <a:gd name="T12" fmla="*/ 0 w 27"/>
                <a:gd name="T13" fmla="*/ 0 h 27"/>
                <a:gd name="T14" fmla="*/ 0 60000 65536"/>
                <a:gd name="T15" fmla="*/ 0 60000 65536"/>
                <a:gd name="T16" fmla="*/ 0 60000 65536"/>
                <a:gd name="T17" fmla="*/ 0 60000 65536"/>
                <a:gd name="T18" fmla="*/ 0 60000 65536"/>
                <a:gd name="T19" fmla="*/ 0 60000 65536"/>
                <a:gd name="T20" fmla="*/ 0 60000 65536"/>
                <a:gd name="T21" fmla="*/ 0 w 27"/>
                <a:gd name="T22" fmla="*/ 0 h 27"/>
                <a:gd name="T23" fmla="*/ 27 w 27"/>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27">
                  <a:moveTo>
                    <a:pt x="0" y="0"/>
                  </a:moveTo>
                  <a:lnTo>
                    <a:pt x="15" y="27"/>
                  </a:lnTo>
                  <a:lnTo>
                    <a:pt x="27" y="25"/>
                  </a:lnTo>
                  <a:lnTo>
                    <a:pt x="25" y="13"/>
                  </a:lnTo>
                  <a:lnTo>
                    <a:pt x="15"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1" name="Freeform 106">
              <a:extLst>
                <a:ext uri="{FF2B5EF4-FFF2-40B4-BE49-F238E27FC236}">
                  <a16:creationId xmlns:a16="http://schemas.microsoft.com/office/drawing/2014/main" id="{62887D67-AB44-49F7-B930-00F9D977FE01}"/>
                </a:ext>
              </a:extLst>
            </p:cNvPr>
            <p:cNvSpPr>
              <a:spLocks/>
            </p:cNvSpPr>
            <p:nvPr/>
          </p:nvSpPr>
          <p:spPr bwMode="auto">
            <a:xfrm>
              <a:off x="5203" y="3608"/>
              <a:ext cx="37" cy="48"/>
            </a:xfrm>
            <a:custGeom>
              <a:avLst/>
              <a:gdLst>
                <a:gd name="T0" fmla="*/ 0 w 74"/>
                <a:gd name="T1" fmla="*/ 16 h 95"/>
                <a:gd name="T2" fmla="*/ 6 w 74"/>
                <a:gd name="T3" fmla="*/ 24 h 95"/>
                <a:gd name="T4" fmla="*/ 9 w 74"/>
                <a:gd name="T5" fmla="*/ 24 h 95"/>
                <a:gd name="T6" fmla="*/ 10 w 74"/>
                <a:gd name="T7" fmla="*/ 21 h 95"/>
                <a:gd name="T8" fmla="*/ 14 w 74"/>
                <a:gd name="T9" fmla="*/ 22 h 95"/>
                <a:gd name="T10" fmla="*/ 15 w 74"/>
                <a:gd name="T11" fmla="*/ 19 h 95"/>
                <a:gd name="T12" fmla="*/ 19 w 74"/>
                <a:gd name="T13" fmla="*/ 19 h 95"/>
                <a:gd name="T14" fmla="*/ 18 w 74"/>
                <a:gd name="T15" fmla="*/ 14 h 95"/>
                <a:gd name="T16" fmla="*/ 16 w 74"/>
                <a:gd name="T17" fmla="*/ 8 h 95"/>
                <a:gd name="T18" fmla="*/ 10 w 74"/>
                <a:gd name="T19" fmla="*/ 0 h 95"/>
                <a:gd name="T20" fmla="*/ 14 w 74"/>
                <a:gd name="T21" fmla="*/ 10 h 95"/>
                <a:gd name="T22" fmla="*/ 14 w 74"/>
                <a:gd name="T23" fmla="*/ 15 h 95"/>
                <a:gd name="T24" fmla="*/ 10 w 74"/>
                <a:gd name="T25" fmla="*/ 7 h 95"/>
                <a:gd name="T26" fmla="*/ 4 w 74"/>
                <a:gd name="T27" fmla="*/ 2 h 95"/>
                <a:gd name="T28" fmla="*/ 8 w 74"/>
                <a:gd name="T29" fmla="*/ 10 h 95"/>
                <a:gd name="T30" fmla="*/ 10 w 74"/>
                <a:gd name="T31" fmla="*/ 17 h 95"/>
                <a:gd name="T32" fmla="*/ 5 w 74"/>
                <a:gd name="T33" fmla="*/ 12 h 95"/>
                <a:gd name="T34" fmla="*/ 1 w 74"/>
                <a:gd name="T35" fmla="*/ 9 h 95"/>
                <a:gd name="T36" fmla="*/ 6 w 74"/>
                <a:gd name="T37" fmla="*/ 19 h 95"/>
                <a:gd name="T38" fmla="*/ 0 w 74"/>
                <a:gd name="T39" fmla="*/ 16 h 95"/>
                <a:gd name="T40" fmla="*/ 0 w 74"/>
                <a:gd name="T41" fmla="*/ 16 h 9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4"/>
                <a:gd name="T64" fmla="*/ 0 h 95"/>
                <a:gd name="T65" fmla="*/ 74 w 74"/>
                <a:gd name="T66" fmla="*/ 95 h 9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4" h="95">
                  <a:moveTo>
                    <a:pt x="0" y="64"/>
                  </a:moveTo>
                  <a:lnTo>
                    <a:pt x="21" y="95"/>
                  </a:lnTo>
                  <a:lnTo>
                    <a:pt x="36" y="95"/>
                  </a:lnTo>
                  <a:lnTo>
                    <a:pt x="40" y="83"/>
                  </a:lnTo>
                  <a:lnTo>
                    <a:pt x="55" y="85"/>
                  </a:lnTo>
                  <a:lnTo>
                    <a:pt x="57" y="74"/>
                  </a:lnTo>
                  <a:lnTo>
                    <a:pt x="74" y="76"/>
                  </a:lnTo>
                  <a:lnTo>
                    <a:pt x="72" y="55"/>
                  </a:lnTo>
                  <a:lnTo>
                    <a:pt x="62" y="30"/>
                  </a:lnTo>
                  <a:lnTo>
                    <a:pt x="40" y="0"/>
                  </a:lnTo>
                  <a:lnTo>
                    <a:pt x="53" y="38"/>
                  </a:lnTo>
                  <a:lnTo>
                    <a:pt x="55" y="57"/>
                  </a:lnTo>
                  <a:lnTo>
                    <a:pt x="40" y="26"/>
                  </a:lnTo>
                  <a:lnTo>
                    <a:pt x="13" y="7"/>
                  </a:lnTo>
                  <a:lnTo>
                    <a:pt x="30" y="39"/>
                  </a:lnTo>
                  <a:lnTo>
                    <a:pt x="38" y="66"/>
                  </a:lnTo>
                  <a:lnTo>
                    <a:pt x="19" y="47"/>
                  </a:lnTo>
                  <a:lnTo>
                    <a:pt x="2" y="36"/>
                  </a:lnTo>
                  <a:lnTo>
                    <a:pt x="24" y="76"/>
                  </a:lnTo>
                  <a:lnTo>
                    <a:pt x="0"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2" name="Freeform 107">
              <a:extLst>
                <a:ext uri="{FF2B5EF4-FFF2-40B4-BE49-F238E27FC236}">
                  <a16:creationId xmlns:a16="http://schemas.microsoft.com/office/drawing/2014/main" id="{E0A958E7-3455-4238-B352-5FC458EE9D2E}"/>
                </a:ext>
              </a:extLst>
            </p:cNvPr>
            <p:cNvSpPr>
              <a:spLocks/>
            </p:cNvSpPr>
            <p:nvPr/>
          </p:nvSpPr>
          <p:spPr bwMode="auto">
            <a:xfrm>
              <a:off x="4433" y="3334"/>
              <a:ext cx="19" cy="59"/>
            </a:xfrm>
            <a:custGeom>
              <a:avLst/>
              <a:gdLst>
                <a:gd name="T0" fmla="*/ 0 w 38"/>
                <a:gd name="T1" fmla="*/ 0 h 120"/>
                <a:gd name="T2" fmla="*/ 3 w 38"/>
                <a:gd name="T3" fmla="*/ 15 h 120"/>
                <a:gd name="T4" fmla="*/ 10 w 38"/>
                <a:gd name="T5" fmla="*/ 29 h 120"/>
                <a:gd name="T6" fmla="*/ 7 w 38"/>
                <a:gd name="T7" fmla="*/ 10 h 120"/>
                <a:gd name="T8" fmla="*/ 0 w 38"/>
                <a:gd name="T9" fmla="*/ 0 h 120"/>
                <a:gd name="T10" fmla="*/ 0 w 38"/>
                <a:gd name="T11" fmla="*/ 0 h 120"/>
                <a:gd name="T12" fmla="*/ 0 60000 65536"/>
                <a:gd name="T13" fmla="*/ 0 60000 65536"/>
                <a:gd name="T14" fmla="*/ 0 60000 65536"/>
                <a:gd name="T15" fmla="*/ 0 60000 65536"/>
                <a:gd name="T16" fmla="*/ 0 60000 65536"/>
                <a:gd name="T17" fmla="*/ 0 60000 65536"/>
                <a:gd name="T18" fmla="*/ 0 w 38"/>
                <a:gd name="T19" fmla="*/ 0 h 120"/>
                <a:gd name="T20" fmla="*/ 38 w 38"/>
                <a:gd name="T21" fmla="*/ 120 h 120"/>
              </a:gdLst>
              <a:ahLst/>
              <a:cxnLst>
                <a:cxn ang="T12">
                  <a:pos x="T0" y="T1"/>
                </a:cxn>
                <a:cxn ang="T13">
                  <a:pos x="T2" y="T3"/>
                </a:cxn>
                <a:cxn ang="T14">
                  <a:pos x="T4" y="T5"/>
                </a:cxn>
                <a:cxn ang="T15">
                  <a:pos x="T6" y="T7"/>
                </a:cxn>
                <a:cxn ang="T16">
                  <a:pos x="T8" y="T9"/>
                </a:cxn>
                <a:cxn ang="T17">
                  <a:pos x="T10" y="T11"/>
                </a:cxn>
              </a:cxnLst>
              <a:rect l="T18" t="T19" r="T20" b="T21"/>
              <a:pathLst>
                <a:path w="38" h="120">
                  <a:moveTo>
                    <a:pt x="0" y="0"/>
                  </a:moveTo>
                  <a:lnTo>
                    <a:pt x="12" y="61"/>
                  </a:lnTo>
                  <a:lnTo>
                    <a:pt x="38" y="120"/>
                  </a:lnTo>
                  <a:lnTo>
                    <a:pt x="25"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3" name="Freeform 108">
              <a:extLst>
                <a:ext uri="{FF2B5EF4-FFF2-40B4-BE49-F238E27FC236}">
                  <a16:creationId xmlns:a16="http://schemas.microsoft.com/office/drawing/2014/main" id="{9478A61F-CC97-4EFC-ACD2-964CA55F44DD}"/>
                </a:ext>
              </a:extLst>
            </p:cNvPr>
            <p:cNvSpPr>
              <a:spLocks/>
            </p:cNvSpPr>
            <p:nvPr/>
          </p:nvSpPr>
          <p:spPr bwMode="auto">
            <a:xfrm>
              <a:off x="4442" y="3320"/>
              <a:ext cx="22" cy="76"/>
            </a:xfrm>
            <a:custGeom>
              <a:avLst/>
              <a:gdLst>
                <a:gd name="T0" fmla="*/ 0 w 44"/>
                <a:gd name="T1" fmla="*/ 0 h 152"/>
                <a:gd name="T2" fmla="*/ 4 w 44"/>
                <a:gd name="T3" fmla="*/ 18 h 152"/>
                <a:gd name="T4" fmla="*/ 11 w 44"/>
                <a:gd name="T5" fmla="*/ 38 h 152"/>
                <a:gd name="T6" fmla="*/ 8 w 44"/>
                <a:gd name="T7" fmla="*/ 16 h 152"/>
                <a:gd name="T8" fmla="*/ 0 w 44"/>
                <a:gd name="T9" fmla="*/ 0 h 152"/>
                <a:gd name="T10" fmla="*/ 0 w 44"/>
                <a:gd name="T11" fmla="*/ 0 h 152"/>
                <a:gd name="T12" fmla="*/ 0 60000 65536"/>
                <a:gd name="T13" fmla="*/ 0 60000 65536"/>
                <a:gd name="T14" fmla="*/ 0 60000 65536"/>
                <a:gd name="T15" fmla="*/ 0 60000 65536"/>
                <a:gd name="T16" fmla="*/ 0 60000 65536"/>
                <a:gd name="T17" fmla="*/ 0 60000 65536"/>
                <a:gd name="T18" fmla="*/ 0 w 44"/>
                <a:gd name="T19" fmla="*/ 0 h 152"/>
                <a:gd name="T20" fmla="*/ 44 w 44"/>
                <a:gd name="T21" fmla="*/ 152 h 152"/>
              </a:gdLst>
              <a:ahLst/>
              <a:cxnLst>
                <a:cxn ang="T12">
                  <a:pos x="T0" y="T1"/>
                </a:cxn>
                <a:cxn ang="T13">
                  <a:pos x="T2" y="T3"/>
                </a:cxn>
                <a:cxn ang="T14">
                  <a:pos x="T4" y="T5"/>
                </a:cxn>
                <a:cxn ang="T15">
                  <a:pos x="T6" y="T7"/>
                </a:cxn>
                <a:cxn ang="T16">
                  <a:pos x="T8" y="T9"/>
                </a:cxn>
                <a:cxn ang="T17">
                  <a:pos x="T10" y="T11"/>
                </a:cxn>
              </a:cxnLst>
              <a:rect l="T18" t="T19" r="T20" b="T21"/>
              <a:pathLst>
                <a:path w="44" h="152">
                  <a:moveTo>
                    <a:pt x="0" y="0"/>
                  </a:moveTo>
                  <a:lnTo>
                    <a:pt x="16" y="70"/>
                  </a:lnTo>
                  <a:lnTo>
                    <a:pt x="44" y="152"/>
                  </a:lnTo>
                  <a:lnTo>
                    <a:pt x="29" y="6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4" name="Freeform 109">
              <a:extLst>
                <a:ext uri="{FF2B5EF4-FFF2-40B4-BE49-F238E27FC236}">
                  <a16:creationId xmlns:a16="http://schemas.microsoft.com/office/drawing/2014/main" id="{A439A2E6-E38F-49D8-9F0A-2DC00F54557A}"/>
                </a:ext>
              </a:extLst>
            </p:cNvPr>
            <p:cNvSpPr>
              <a:spLocks/>
            </p:cNvSpPr>
            <p:nvPr/>
          </p:nvSpPr>
          <p:spPr bwMode="auto">
            <a:xfrm>
              <a:off x="4458" y="3333"/>
              <a:ext cx="12" cy="44"/>
            </a:xfrm>
            <a:custGeom>
              <a:avLst/>
              <a:gdLst>
                <a:gd name="T0" fmla="*/ 0 w 22"/>
                <a:gd name="T1" fmla="*/ 0 h 90"/>
                <a:gd name="T2" fmla="*/ 2 w 22"/>
                <a:gd name="T3" fmla="*/ 11 h 90"/>
                <a:gd name="T4" fmla="*/ 7 w 22"/>
                <a:gd name="T5" fmla="*/ 22 h 90"/>
                <a:gd name="T6" fmla="*/ 5 w 22"/>
                <a:gd name="T7" fmla="*/ 8 h 90"/>
                <a:gd name="T8" fmla="*/ 0 w 22"/>
                <a:gd name="T9" fmla="*/ 0 h 90"/>
                <a:gd name="T10" fmla="*/ 0 w 22"/>
                <a:gd name="T11" fmla="*/ 0 h 90"/>
                <a:gd name="T12" fmla="*/ 0 60000 65536"/>
                <a:gd name="T13" fmla="*/ 0 60000 65536"/>
                <a:gd name="T14" fmla="*/ 0 60000 65536"/>
                <a:gd name="T15" fmla="*/ 0 60000 65536"/>
                <a:gd name="T16" fmla="*/ 0 60000 65536"/>
                <a:gd name="T17" fmla="*/ 0 60000 65536"/>
                <a:gd name="T18" fmla="*/ 0 w 22"/>
                <a:gd name="T19" fmla="*/ 0 h 90"/>
                <a:gd name="T20" fmla="*/ 22 w 22"/>
                <a:gd name="T21" fmla="*/ 90 h 90"/>
              </a:gdLst>
              <a:ahLst/>
              <a:cxnLst>
                <a:cxn ang="T12">
                  <a:pos x="T0" y="T1"/>
                </a:cxn>
                <a:cxn ang="T13">
                  <a:pos x="T2" y="T3"/>
                </a:cxn>
                <a:cxn ang="T14">
                  <a:pos x="T4" y="T5"/>
                </a:cxn>
                <a:cxn ang="T15">
                  <a:pos x="T6" y="T7"/>
                </a:cxn>
                <a:cxn ang="T16">
                  <a:pos x="T8" y="T9"/>
                </a:cxn>
                <a:cxn ang="T17">
                  <a:pos x="T10" y="T11"/>
                </a:cxn>
              </a:cxnLst>
              <a:rect l="T18" t="T19" r="T20" b="T21"/>
              <a:pathLst>
                <a:path w="22" h="90">
                  <a:moveTo>
                    <a:pt x="0" y="0"/>
                  </a:moveTo>
                  <a:lnTo>
                    <a:pt x="5" y="46"/>
                  </a:lnTo>
                  <a:lnTo>
                    <a:pt x="22" y="90"/>
                  </a:lnTo>
                  <a:lnTo>
                    <a:pt x="17" y="3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5" name="Freeform 110">
              <a:extLst>
                <a:ext uri="{FF2B5EF4-FFF2-40B4-BE49-F238E27FC236}">
                  <a16:creationId xmlns:a16="http://schemas.microsoft.com/office/drawing/2014/main" id="{7100C5FF-C832-43CC-A9A8-3BCE3B5FB2D3}"/>
                </a:ext>
              </a:extLst>
            </p:cNvPr>
            <p:cNvSpPr>
              <a:spLocks/>
            </p:cNvSpPr>
            <p:nvPr/>
          </p:nvSpPr>
          <p:spPr bwMode="auto">
            <a:xfrm>
              <a:off x="4694" y="3241"/>
              <a:ext cx="61" cy="121"/>
            </a:xfrm>
            <a:custGeom>
              <a:avLst/>
              <a:gdLst>
                <a:gd name="T0" fmla="*/ 0 w 122"/>
                <a:gd name="T1" fmla="*/ 61 h 241"/>
                <a:gd name="T2" fmla="*/ 7 w 122"/>
                <a:gd name="T3" fmla="*/ 45 h 241"/>
                <a:gd name="T4" fmla="*/ 12 w 122"/>
                <a:gd name="T5" fmla="*/ 48 h 241"/>
                <a:gd name="T6" fmla="*/ 9 w 122"/>
                <a:gd name="T7" fmla="*/ 34 h 241"/>
                <a:gd name="T8" fmla="*/ 17 w 122"/>
                <a:gd name="T9" fmla="*/ 39 h 241"/>
                <a:gd name="T10" fmla="*/ 12 w 122"/>
                <a:gd name="T11" fmla="*/ 23 h 241"/>
                <a:gd name="T12" fmla="*/ 21 w 122"/>
                <a:gd name="T13" fmla="*/ 29 h 241"/>
                <a:gd name="T14" fmla="*/ 16 w 122"/>
                <a:gd name="T15" fmla="*/ 14 h 241"/>
                <a:gd name="T16" fmla="*/ 25 w 122"/>
                <a:gd name="T17" fmla="*/ 21 h 241"/>
                <a:gd name="T18" fmla="*/ 21 w 122"/>
                <a:gd name="T19" fmla="*/ 9 h 241"/>
                <a:gd name="T20" fmla="*/ 27 w 122"/>
                <a:gd name="T21" fmla="*/ 11 h 241"/>
                <a:gd name="T22" fmla="*/ 28 w 122"/>
                <a:gd name="T23" fmla="*/ 0 h 241"/>
                <a:gd name="T24" fmla="*/ 31 w 122"/>
                <a:gd name="T25" fmla="*/ 9 h 241"/>
                <a:gd name="T26" fmla="*/ 30 w 122"/>
                <a:gd name="T27" fmla="*/ 23 h 241"/>
                <a:gd name="T28" fmla="*/ 27 w 122"/>
                <a:gd name="T29" fmla="*/ 35 h 241"/>
                <a:gd name="T30" fmla="*/ 18 w 122"/>
                <a:gd name="T31" fmla="*/ 47 h 241"/>
                <a:gd name="T32" fmla="*/ 10 w 122"/>
                <a:gd name="T33" fmla="*/ 54 h 241"/>
                <a:gd name="T34" fmla="*/ 0 w 122"/>
                <a:gd name="T35" fmla="*/ 61 h 241"/>
                <a:gd name="T36" fmla="*/ 0 w 122"/>
                <a:gd name="T37" fmla="*/ 61 h 2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2"/>
                <a:gd name="T58" fmla="*/ 0 h 241"/>
                <a:gd name="T59" fmla="*/ 122 w 122"/>
                <a:gd name="T60" fmla="*/ 241 h 2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2" h="241">
                  <a:moveTo>
                    <a:pt x="0" y="241"/>
                  </a:moveTo>
                  <a:lnTo>
                    <a:pt x="27" y="177"/>
                  </a:lnTo>
                  <a:lnTo>
                    <a:pt x="46" y="192"/>
                  </a:lnTo>
                  <a:lnTo>
                    <a:pt x="36" y="133"/>
                  </a:lnTo>
                  <a:lnTo>
                    <a:pt x="65" y="156"/>
                  </a:lnTo>
                  <a:lnTo>
                    <a:pt x="46" y="89"/>
                  </a:lnTo>
                  <a:lnTo>
                    <a:pt x="84" y="116"/>
                  </a:lnTo>
                  <a:lnTo>
                    <a:pt x="63" y="55"/>
                  </a:lnTo>
                  <a:lnTo>
                    <a:pt x="99" y="82"/>
                  </a:lnTo>
                  <a:lnTo>
                    <a:pt x="82" y="36"/>
                  </a:lnTo>
                  <a:lnTo>
                    <a:pt x="106" y="44"/>
                  </a:lnTo>
                  <a:lnTo>
                    <a:pt x="112" y="0"/>
                  </a:lnTo>
                  <a:lnTo>
                    <a:pt x="122" y="36"/>
                  </a:lnTo>
                  <a:lnTo>
                    <a:pt x="118" y="89"/>
                  </a:lnTo>
                  <a:lnTo>
                    <a:pt x="106" y="139"/>
                  </a:lnTo>
                  <a:lnTo>
                    <a:pt x="72" y="186"/>
                  </a:lnTo>
                  <a:lnTo>
                    <a:pt x="40" y="215"/>
                  </a:lnTo>
                  <a:lnTo>
                    <a:pt x="0" y="2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6" name="Freeform 111">
              <a:extLst>
                <a:ext uri="{FF2B5EF4-FFF2-40B4-BE49-F238E27FC236}">
                  <a16:creationId xmlns:a16="http://schemas.microsoft.com/office/drawing/2014/main" id="{EAC205DB-2204-4707-80CF-172B066ABDEE}"/>
                </a:ext>
              </a:extLst>
            </p:cNvPr>
            <p:cNvSpPr>
              <a:spLocks/>
            </p:cNvSpPr>
            <p:nvPr/>
          </p:nvSpPr>
          <p:spPr bwMode="auto">
            <a:xfrm>
              <a:off x="4621" y="3158"/>
              <a:ext cx="20" cy="22"/>
            </a:xfrm>
            <a:custGeom>
              <a:avLst/>
              <a:gdLst>
                <a:gd name="T0" fmla="*/ 0 w 40"/>
                <a:gd name="T1" fmla="*/ 0 h 43"/>
                <a:gd name="T2" fmla="*/ 5 w 40"/>
                <a:gd name="T3" fmla="*/ 6 h 43"/>
                <a:gd name="T4" fmla="*/ 10 w 40"/>
                <a:gd name="T5" fmla="*/ 11 h 43"/>
                <a:gd name="T6" fmla="*/ 7 w 40"/>
                <a:gd name="T7" fmla="*/ 5 h 43"/>
                <a:gd name="T8" fmla="*/ 4 w 40"/>
                <a:gd name="T9" fmla="*/ 2 h 43"/>
                <a:gd name="T10" fmla="*/ 0 w 40"/>
                <a:gd name="T11" fmla="*/ 0 h 43"/>
                <a:gd name="T12" fmla="*/ 0 w 40"/>
                <a:gd name="T13" fmla="*/ 0 h 43"/>
                <a:gd name="T14" fmla="*/ 0 60000 65536"/>
                <a:gd name="T15" fmla="*/ 0 60000 65536"/>
                <a:gd name="T16" fmla="*/ 0 60000 65536"/>
                <a:gd name="T17" fmla="*/ 0 60000 65536"/>
                <a:gd name="T18" fmla="*/ 0 60000 65536"/>
                <a:gd name="T19" fmla="*/ 0 60000 65536"/>
                <a:gd name="T20" fmla="*/ 0 60000 65536"/>
                <a:gd name="T21" fmla="*/ 0 w 40"/>
                <a:gd name="T22" fmla="*/ 0 h 43"/>
                <a:gd name="T23" fmla="*/ 40 w 40"/>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43">
                  <a:moveTo>
                    <a:pt x="0" y="0"/>
                  </a:moveTo>
                  <a:lnTo>
                    <a:pt x="17" y="22"/>
                  </a:lnTo>
                  <a:lnTo>
                    <a:pt x="40" y="43"/>
                  </a:lnTo>
                  <a:lnTo>
                    <a:pt x="28" y="20"/>
                  </a:lnTo>
                  <a:lnTo>
                    <a:pt x="15" y="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7" name="Freeform 112">
              <a:extLst>
                <a:ext uri="{FF2B5EF4-FFF2-40B4-BE49-F238E27FC236}">
                  <a16:creationId xmlns:a16="http://schemas.microsoft.com/office/drawing/2014/main" id="{4F4E002C-7E34-494A-BB73-ECD2B1F8DDFF}"/>
                </a:ext>
              </a:extLst>
            </p:cNvPr>
            <p:cNvSpPr>
              <a:spLocks/>
            </p:cNvSpPr>
            <p:nvPr/>
          </p:nvSpPr>
          <p:spPr bwMode="auto">
            <a:xfrm>
              <a:off x="4619" y="3144"/>
              <a:ext cx="30" cy="31"/>
            </a:xfrm>
            <a:custGeom>
              <a:avLst/>
              <a:gdLst>
                <a:gd name="T0" fmla="*/ 0 w 61"/>
                <a:gd name="T1" fmla="*/ 0 h 63"/>
                <a:gd name="T2" fmla="*/ 6 w 61"/>
                <a:gd name="T3" fmla="*/ 7 h 63"/>
                <a:gd name="T4" fmla="*/ 10 w 61"/>
                <a:gd name="T5" fmla="*/ 12 h 63"/>
                <a:gd name="T6" fmla="*/ 15 w 61"/>
                <a:gd name="T7" fmla="*/ 15 h 63"/>
                <a:gd name="T8" fmla="*/ 11 w 61"/>
                <a:gd name="T9" fmla="*/ 10 h 63"/>
                <a:gd name="T10" fmla="*/ 7 w 61"/>
                <a:gd name="T11" fmla="*/ 5 h 63"/>
                <a:gd name="T12" fmla="*/ 0 w 61"/>
                <a:gd name="T13" fmla="*/ 0 h 63"/>
                <a:gd name="T14" fmla="*/ 0 w 61"/>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63"/>
                <a:gd name="T26" fmla="*/ 61 w 61"/>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63">
                  <a:moveTo>
                    <a:pt x="0" y="0"/>
                  </a:moveTo>
                  <a:lnTo>
                    <a:pt x="25" y="30"/>
                  </a:lnTo>
                  <a:lnTo>
                    <a:pt x="42" y="49"/>
                  </a:lnTo>
                  <a:lnTo>
                    <a:pt x="61" y="63"/>
                  </a:lnTo>
                  <a:lnTo>
                    <a:pt x="45" y="40"/>
                  </a:lnTo>
                  <a:lnTo>
                    <a:pt x="30"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8" name="Freeform 113">
              <a:extLst>
                <a:ext uri="{FF2B5EF4-FFF2-40B4-BE49-F238E27FC236}">
                  <a16:creationId xmlns:a16="http://schemas.microsoft.com/office/drawing/2014/main" id="{727909F1-1D7F-4FAC-9816-228C2C37571F}"/>
                </a:ext>
              </a:extLst>
            </p:cNvPr>
            <p:cNvSpPr>
              <a:spLocks/>
            </p:cNvSpPr>
            <p:nvPr/>
          </p:nvSpPr>
          <p:spPr bwMode="auto">
            <a:xfrm>
              <a:off x="4614" y="3129"/>
              <a:ext cx="42" cy="38"/>
            </a:xfrm>
            <a:custGeom>
              <a:avLst/>
              <a:gdLst>
                <a:gd name="T0" fmla="*/ 0 w 84"/>
                <a:gd name="T1" fmla="*/ 0 h 77"/>
                <a:gd name="T2" fmla="*/ 11 w 84"/>
                <a:gd name="T3" fmla="*/ 9 h 77"/>
                <a:gd name="T4" fmla="*/ 16 w 84"/>
                <a:gd name="T5" fmla="*/ 15 h 77"/>
                <a:gd name="T6" fmla="*/ 21 w 84"/>
                <a:gd name="T7" fmla="*/ 19 h 77"/>
                <a:gd name="T8" fmla="*/ 16 w 84"/>
                <a:gd name="T9" fmla="*/ 10 h 77"/>
                <a:gd name="T10" fmla="*/ 11 w 84"/>
                <a:gd name="T11" fmla="*/ 6 h 77"/>
                <a:gd name="T12" fmla="*/ 6 w 84"/>
                <a:gd name="T13" fmla="*/ 2 h 77"/>
                <a:gd name="T14" fmla="*/ 0 w 84"/>
                <a:gd name="T15" fmla="*/ 0 h 77"/>
                <a:gd name="T16" fmla="*/ 0 w 84"/>
                <a:gd name="T17" fmla="*/ 0 h 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4"/>
                <a:gd name="T28" fmla="*/ 0 h 77"/>
                <a:gd name="T29" fmla="*/ 84 w 84"/>
                <a:gd name="T30" fmla="*/ 77 h 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4" h="77">
                  <a:moveTo>
                    <a:pt x="0" y="0"/>
                  </a:moveTo>
                  <a:lnTo>
                    <a:pt x="42" y="39"/>
                  </a:lnTo>
                  <a:lnTo>
                    <a:pt x="63" y="61"/>
                  </a:lnTo>
                  <a:lnTo>
                    <a:pt x="84" y="77"/>
                  </a:lnTo>
                  <a:lnTo>
                    <a:pt x="61" y="42"/>
                  </a:lnTo>
                  <a:lnTo>
                    <a:pt x="42" y="25"/>
                  </a:lnTo>
                  <a:lnTo>
                    <a:pt x="23"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59" name="Freeform 114">
              <a:extLst>
                <a:ext uri="{FF2B5EF4-FFF2-40B4-BE49-F238E27FC236}">
                  <a16:creationId xmlns:a16="http://schemas.microsoft.com/office/drawing/2014/main" id="{4AA5CA3E-445A-446B-A64A-708B4F629456}"/>
                </a:ext>
              </a:extLst>
            </p:cNvPr>
            <p:cNvSpPr>
              <a:spLocks/>
            </p:cNvSpPr>
            <p:nvPr/>
          </p:nvSpPr>
          <p:spPr bwMode="auto">
            <a:xfrm>
              <a:off x="4638" y="3169"/>
              <a:ext cx="41" cy="6"/>
            </a:xfrm>
            <a:custGeom>
              <a:avLst/>
              <a:gdLst>
                <a:gd name="T0" fmla="*/ 0 w 82"/>
                <a:gd name="T1" fmla="*/ 3 h 12"/>
                <a:gd name="T2" fmla="*/ 6 w 82"/>
                <a:gd name="T3" fmla="*/ 2 h 12"/>
                <a:gd name="T4" fmla="*/ 14 w 82"/>
                <a:gd name="T5" fmla="*/ 2 h 12"/>
                <a:gd name="T6" fmla="*/ 21 w 82"/>
                <a:gd name="T7" fmla="*/ 3 h 12"/>
                <a:gd name="T8" fmla="*/ 16 w 82"/>
                <a:gd name="T9" fmla="*/ 1 h 12"/>
                <a:gd name="T10" fmla="*/ 13 w 82"/>
                <a:gd name="T11" fmla="*/ 0 h 12"/>
                <a:gd name="T12" fmla="*/ 8 w 82"/>
                <a:gd name="T13" fmla="*/ 0 h 12"/>
                <a:gd name="T14" fmla="*/ 5 w 82"/>
                <a:gd name="T15" fmla="*/ 1 h 12"/>
                <a:gd name="T16" fmla="*/ 0 w 82"/>
                <a:gd name="T17" fmla="*/ 3 h 12"/>
                <a:gd name="T18" fmla="*/ 0 w 82"/>
                <a:gd name="T19" fmla="*/ 3 h 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2"/>
                <a:gd name="T31" fmla="*/ 0 h 12"/>
                <a:gd name="T32" fmla="*/ 82 w 82"/>
                <a:gd name="T33" fmla="*/ 12 h 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2" h="12">
                  <a:moveTo>
                    <a:pt x="0" y="10"/>
                  </a:moveTo>
                  <a:lnTo>
                    <a:pt x="23" y="8"/>
                  </a:lnTo>
                  <a:lnTo>
                    <a:pt x="55" y="8"/>
                  </a:lnTo>
                  <a:lnTo>
                    <a:pt x="82" y="12"/>
                  </a:lnTo>
                  <a:lnTo>
                    <a:pt x="64" y="2"/>
                  </a:lnTo>
                  <a:lnTo>
                    <a:pt x="49" y="0"/>
                  </a:lnTo>
                  <a:lnTo>
                    <a:pt x="30" y="0"/>
                  </a:lnTo>
                  <a:lnTo>
                    <a:pt x="17" y="4"/>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0" name="Freeform 115">
              <a:extLst>
                <a:ext uri="{FF2B5EF4-FFF2-40B4-BE49-F238E27FC236}">
                  <a16:creationId xmlns:a16="http://schemas.microsoft.com/office/drawing/2014/main" id="{4DB90447-A3BD-4DE4-8339-1B7101DEEE94}"/>
                </a:ext>
              </a:extLst>
            </p:cNvPr>
            <p:cNvSpPr>
              <a:spLocks/>
            </p:cNvSpPr>
            <p:nvPr/>
          </p:nvSpPr>
          <p:spPr bwMode="auto">
            <a:xfrm>
              <a:off x="4640" y="3160"/>
              <a:ext cx="48" cy="14"/>
            </a:xfrm>
            <a:custGeom>
              <a:avLst/>
              <a:gdLst>
                <a:gd name="T0" fmla="*/ 0 w 97"/>
                <a:gd name="T1" fmla="*/ 3 h 29"/>
                <a:gd name="T2" fmla="*/ 4 w 97"/>
                <a:gd name="T3" fmla="*/ 2 h 29"/>
                <a:gd name="T4" fmla="*/ 10 w 97"/>
                <a:gd name="T5" fmla="*/ 2 h 29"/>
                <a:gd name="T6" fmla="*/ 17 w 97"/>
                <a:gd name="T7" fmla="*/ 4 h 29"/>
                <a:gd name="T8" fmla="*/ 24 w 97"/>
                <a:gd name="T9" fmla="*/ 7 h 29"/>
                <a:gd name="T10" fmla="*/ 17 w 97"/>
                <a:gd name="T11" fmla="*/ 3 h 29"/>
                <a:gd name="T12" fmla="*/ 11 w 97"/>
                <a:gd name="T13" fmla="*/ 0 h 29"/>
                <a:gd name="T14" fmla="*/ 6 w 97"/>
                <a:gd name="T15" fmla="*/ 0 h 29"/>
                <a:gd name="T16" fmla="*/ 2 w 97"/>
                <a:gd name="T17" fmla="*/ 1 h 29"/>
                <a:gd name="T18" fmla="*/ 0 w 97"/>
                <a:gd name="T19" fmla="*/ 3 h 29"/>
                <a:gd name="T20" fmla="*/ 0 w 97"/>
                <a:gd name="T21" fmla="*/ 3 h 2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7"/>
                <a:gd name="T34" fmla="*/ 0 h 29"/>
                <a:gd name="T35" fmla="*/ 97 w 97"/>
                <a:gd name="T36" fmla="*/ 29 h 2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7" h="29">
                  <a:moveTo>
                    <a:pt x="0" y="14"/>
                  </a:moveTo>
                  <a:lnTo>
                    <a:pt x="19" y="10"/>
                  </a:lnTo>
                  <a:lnTo>
                    <a:pt x="43" y="10"/>
                  </a:lnTo>
                  <a:lnTo>
                    <a:pt x="70" y="17"/>
                  </a:lnTo>
                  <a:lnTo>
                    <a:pt x="97" y="29"/>
                  </a:lnTo>
                  <a:lnTo>
                    <a:pt x="70" y="12"/>
                  </a:lnTo>
                  <a:lnTo>
                    <a:pt x="47" y="0"/>
                  </a:lnTo>
                  <a:lnTo>
                    <a:pt x="24" y="0"/>
                  </a:lnTo>
                  <a:lnTo>
                    <a:pt x="11" y="6"/>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1" name="Freeform 116">
              <a:extLst>
                <a:ext uri="{FF2B5EF4-FFF2-40B4-BE49-F238E27FC236}">
                  <a16:creationId xmlns:a16="http://schemas.microsoft.com/office/drawing/2014/main" id="{B3D9150C-4505-46A0-94BF-1BAAC2744424}"/>
                </a:ext>
              </a:extLst>
            </p:cNvPr>
            <p:cNvSpPr>
              <a:spLocks/>
            </p:cNvSpPr>
            <p:nvPr/>
          </p:nvSpPr>
          <p:spPr bwMode="auto">
            <a:xfrm>
              <a:off x="4644" y="3153"/>
              <a:ext cx="35" cy="10"/>
            </a:xfrm>
            <a:custGeom>
              <a:avLst/>
              <a:gdLst>
                <a:gd name="T0" fmla="*/ 0 w 71"/>
                <a:gd name="T1" fmla="*/ 3 h 21"/>
                <a:gd name="T2" fmla="*/ 4 w 71"/>
                <a:gd name="T3" fmla="*/ 2 h 21"/>
                <a:gd name="T4" fmla="*/ 8 w 71"/>
                <a:gd name="T5" fmla="*/ 2 h 21"/>
                <a:gd name="T6" fmla="*/ 11 w 71"/>
                <a:gd name="T7" fmla="*/ 2 h 21"/>
                <a:gd name="T8" fmla="*/ 14 w 71"/>
                <a:gd name="T9" fmla="*/ 3 h 21"/>
                <a:gd name="T10" fmla="*/ 17 w 71"/>
                <a:gd name="T11" fmla="*/ 5 h 21"/>
                <a:gd name="T12" fmla="*/ 13 w 71"/>
                <a:gd name="T13" fmla="*/ 1 h 21"/>
                <a:gd name="T14" fmla="*/ 8 w 71"/>
                <a:gd name="T15" fmla="*/ 0 h 21"/>
                <a:gd name="T16" fmla="*/ 5 w 71"/>
                <a:gd name="T17" fmla="*/ 0 h 21"/>
                <a:gd name="T18" fmla="*/ 1 w 71"/>
                <a:gd name="T19" fmla="*/ 1 h 21"/>
                <a:gd name="T20" fmla="*/ 0 w 71"/>
                <a:gd name="T21" fmla="*/ 3 h 21"/>
                <a:gd name="T22" fmla="*/ 0 w 71"/>
                <a:gd name="T23" fmla="*/ 3 h 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
                <a:gd name="T37" fmla="*/ 0 h 21"/>
                <a:gd name="T38" fmla="*/ 71 w 71"/>
                <a:gd name="T39" fmla="*/ 21 h 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 h="21">
                  <a:moveTo>
                    <a:pt x="0" y="13"/>
                  </a:moveTo>
                  <a:lnTo>
                    <a:pt x="17" y="8"/>
                  </a:lnTo>
                  <a:lnTo>
                    <a:pt x="33" y="8"/>
                  </a:lnTo>
                  <a:lnTo>
                    <a:pt x="44" y="8"/>
                  </a:lnTo>
                  <a:lnTo>
                    <a:pt x="57" y="13"/>
                  </a:lnTo>
                  <a:lnTo>
                    <a:pt x="71" y="21"/>
                  </a:lnTo>
                  <a:lnTo>
                    <a:pt x="55" y="6"/>
                  </a:lnTo>
                  <a:lnTo>
                    <a:pt x="34" y="0"/>
                  </a:lnTo>
                  <a:lnTo>
                    <a:pt x="21" y="0"/>
                  </a:lnTo>
                  <a:lnTo>
                    <a:pt x="4" y="6"/>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2" name="Freeform 117">
              <a:extLst>
                <a:ext uri="{FF2B5EF4-FFF2-40B4-BE49-F238E27FC236}">
                  <a16:creationId xmlns:a16="http://schemas.microsoft.com/office/drawing/2014/main" id="{4D355919-D73F-43B0-9185-A3AB796B3C1B}"/>
                </a:ext>
              </a:extLst>
            </p:cNvPr>
            <p:cNvSpPr>
              <a:spLocks/>
            </p:cNvSpPr>
            <p:nvPr/>
          </p:nvSpPr>
          <p:spPr bwMode="auto">
            <a:xfrm>
              <a:off x="4900" y="3302"/>
              <a:ext cx="46" cy="21"/>
            </a:xfrm>
            <a:custGeom>
              <a:avLst/>
              <a:gdLst>
                <a:gd name="T0" fmla="*/ 0 w 92"/>
                <a:gd name="T1" fmla="*/ 0 h 42"/>
                <a:gd name="T2" fmla="*/ 23 w 92"/>
                <a:gd name="T3" fmla="*/ 10 h 42"/>
                <a:gd name="T4" fmla="*/ 15 w 92"/>
                <a:gd name="T5" fmla="*/ 11 h 42"/>
                <a:gd name="T6" fmla="*/ 6 w 92"/>
                <a:gd name="T7" fmla="*/ 10 h 42"/>
                <a:gd name="T8" fmla="*/ 0 w 92"/>
                <a:gd name="T9" fmla="*/ 0 h 42"/>
                <a:gd name="T10" fmla="*/ 0 w 92"/>
                <a:gd name="T11" fmla="*/ 0 h 42"/>
                <a:gd name="T12" fmla="*/ 0 60000 65536"/>
                <a:gd name="T13" fmla="*/ 0 60000 65536"/>
                <a:gd name="T14" fmla="*/ 0 60000 65536"/>
                <a:gd name="T15" fmla="*/ 0 60000 65536"/>
                <a:gd name="T16" fmla="*/ 0 60000 65536"/>
                <a:gd name="T17" fmla="*/ 0 60000 65536"/>
                <a:gd name="T18" fmla="*/ 0 w 92"/>
                <a:gd name="T19" fmla="*/ 0 h 42"/>
                <a:gd name="T20" fmla="*/ 92 w 92"/>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92" h="42">
                  <a:moveTo>
                    <a:pt x="0" y="0"/>
                  </a:moveTo>
                  <a:lnTo>
                    <a:pt x="92" y="38"/>
                  </a:lnTo>
                  <a:lnTo>
                    <a:pt x="59" y="42"/>
                  </a:lnTo>
                  <a:lnTo>
                    <a:pt x="23"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3" name="Freeform 118">
              <a:extLst>
                <a:ext uri="{FF2B5EF4-FFF2-40B4-BE49-F238E27FC236}">
                  <a16:creationId xmlns:a16="http://schemas.microsoft.com/office/drawing/2014/main" id="{B3167C37-E8B4-453B-A942-37F80E1DE3AF}"/>
                </a:ext>
              </a:extLst>
            </p:cNvPr>
            <p:cNvSpPr>
              <a:spLocks/>
            </p:cNvSpPr>
            <p:nvPr/>
          </p:nvSpPr>
          <p:spPr bwMode="auto">
            <a:xfrm>
              <a:off x="4986" y="3302"/>
              <a:ext cx="64" cy="75"/>
            </a:xfrm>
            <a:custGeom>
              <a:avLst/>
              <a:gdLst>
                <a:gd name="T0" fmla="*/ 0 w 130"/>
                <a:gd name="T1" fmla="*/ 37 h 151"/>
                <a:gd name="T2" fmla="*/ 8 w 130"/>
                <a:gd name="T3" fmla="*/ 23 h 151"/>
                <a:gd name="T4" fmla="*/ 18 w 130"/>
                <a:gd name="T5" fmla="*/ 11 h 151"/>
                <a:gd name="T6" fmla="*/ 32 w 130"/>
                <a:gd name="T7" fmla="*/ 0 h 151"/>
                <a:gd name="T8" fmla="*/ 11 w 130"/>
                <a:gd name="T9" fmla="*/ 23 h 151"/>
                <a:gd name="T10" fmla="*/ 0 w 130"/>
                <a:gd name="T11" fmla="*/ 37 h 151"/>
                <a:gd name="T12" fmla="*/ 0 w 130"/>
                <a:gd name="T13" fmla="*/ 37 h 151"/>
                <a:gd name="T14" fmla="*/ 0 60000 65536"/>
                <a:gd name="T15" fmla="*/ 0 60000 65536"/>
                <a:gd name="T16" fmla="*/ 0 60000 65536"/>
                <a:gd name="T17" fmla="*/ 0 60000 65536"/>
                <a:gd name="T18" fmla="*/ 0 60000 65536"/>
                <a:gd name="T19" fmla="*/ 0 60000 65536"/>
                <a:gd name="T20" fmla="*/ 0 60000 65536"/>
                <a:gd name="T21" fmla="*/ 0 w 130"/>
                <a:gd name="T22" fmla="*/ 0 h 151"/>
                <a:gd name="T23" fmla="*/ 130 w 130"/>
                <a:gd name="T24" fmla="*/ 151 h 15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0" h="151">
                  <a:moveTo>
                    <a:pt x="0" y="151"/>
                  </a:moveTo>
                  <a:lnTo>
                    <a:pt x="33" y="95"/>
                  </a:lnTo>
                  <a:lnTo>
                    <a:pt x="76" y="46"/>
                  </a:lnTo>
                  <a:lnTo>
                    <a:pt x="130" y="0"/>
                  </a:lnTo>
                  <a:lnTo>
                    <a:pt x="44" y="94"/>
                  </a:lnTo>
                  <a:lnTo>
                    <a:pt x="0" y="1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4" name="Freeform 119">
              <a:extLst>
                <a:ext uri="{FF2B5EF4-FFF2-40B4-BE49-F238E27FC236}">
                  <a16:creationId xmlns:a16="http://schemas.microsoft.com/office/drawing/2014/main" id="{F3349E01-8E28-45C5-B1C8-29151F6E7873}"/>
                </a:ext>
              </a:extLst>
            </p:cNvPr>
            <p:cNvSpPr>
              <a:spLocks/>
            </p:cNvSpPr>
            <p:nvPr/>
          </p:nvSpPr>
          <p:spPr bwMode="auto">
            <a:xfrm>
              <a:off x="5008" y="3277"/>
              <a:ext cx="92" cy="81"/>
            </a:xfrm>
            <a:custGeom>
              <a:avLst/>
              <a:gdLst>
                <a:gd name="T0" fmla="*/ 0 w 184"/>
                <a:gd name="T1" fmla="*/ 40 h 164"/>
                <a:gd name="T2" fmla="*/ 17 w 184"/>
                <a:gd name="T3" fmla="*/ 21 h 164"/>
                <a:gd name="T4" fmla="*/ 35 w 184"/>
                <a:gd name="T5" fmla="*/ 6 h 164"/>
                <a:gd name="T6" fmla="*/ 46 w 184"/>
                <a:gd name="T7" fmla="*/ 0 h 164"/>
                <a:gd name="T8" fmla="*/ 23 w 184"/>
                <a:gd name="T9" fmla="*/ 21 h 164"/>
                <a:gd name="T10" fmla="*/ 11 w 184"/>
                <a:gd name="T11" fmla="*/ 31 h 164"/>
                <a:gd name="T12" fmla="*/ 0 w 184"/>
                <a:gd name="T13" fmla="*/ 40 h 164"/>
                <a:gd name="T14" fmla="*/ 0 w 184"/>
                <a:gd name="T15" fmla="*/ 40 h 164"/>
                <a:gd name="T16" fmla="*/ 0 60000 65536"/>
                <a:gd name="T17" fmla="*/ 0 60000 65536"/>
                <a:gd name="T18" fmla="*/ 0 60000 65536"/>
                <a:gd name="T19" fmla="*/ 0 60000 65536"/>
                <a:gd name="T20" fmla="*/ 0 60000 65536"/>
                <a:gd name="T21" fmla="*/ 0 60000 65536"/>
                <a:gd name="T22" fmla="*/ 0 60000 65536"/>
                <a:gd name="T23" fmla="*/ 0 60000 65536"/>
                <a:gd name="T24" fmla="*/ 0 w 184"/>
                <a:gd name="T25" fmla="*/ 0 h 164"/>
                <a:gd name="T26" fmla="*/ 184 w 184"/>
                <a:gd name="T27" fmla="*/ 164 h 1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84" h="164">
                  <a:moveTo>
                    <a:pt x="0" y="164"/>
                  </a:moveTo>
                  <a:lnTo>
                    <a:pt x="67" y="86"/>
                  </a:lnTo>
                  <a:lnTo>
                    <a:pt x="137" y="27"/>
                  </a:lnTo>
                  <a:lnTo>
                    <a:pt x="184" y="0"/>
                  </a:lnTo>
                  <a:lnTo>
                    <a:pt x="89" y="86"/>
                  </a:lnTo>
                  <a:lnTo>
                    <a:pt x="44" y="127"/>
                  </a:lnTo>
                  <a:lnTo>
                    <a:pt x="0" y="1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5" name="Freeform 120">
              <a:extLst>
                <a:ext uri="{FF2B5EF4-FFF2-40B4-BE49-F238E27FC236}">
                  <a16:creationId xmlns:a16="http://schemas.microsoft.com/office/drawing/2014/main" id="{0DFE23E0-DDC8-40C3-A036-6423C18778AF}"/>
                </a:ext>
              </a:extLst>
            </p:cNvPr>
            <p:cNvSpPr>
              <a:spLocks/>
            </p:cNvSpPr>
            <p:nvPr/>
          </p:nvSpPr>
          <p:spPr bwMode="auto">
            <a:xfrm>
              <a:off x="5053" y="3269"/>
              <a:ext cx="83" cy="57"/>
            </a:xfrm>
            <a:custGeom>
              <a:avLst/>
              <a:gdLst>
                <a:gd name="T0" fmla="*/ 0 w 166"/>
                <a:gd name="T1" fmla="*/ 29 h 114"/>
                <a:gd name="T2" fmla="*/ 14 w 166"/>
                <a:gd name="T3" fmla="*/ 16 h 114"/>
                <a:gd name="T4" fmla="*/ 29 w 166"/>
                <a:gd name="T5" fmla="*/ 5 h 114"/>
                <a:gd name="T6" fmla="*/ 42 w 166"/>
                <a:gd name="T7" fmla="*/ 0 h 114"/>
                <a:gd name="T8" fmla="*/ 25 w 166"/>
                <a:gd name="T9" fmla="*/ 13 h 114"/>
                <a:gd name="T10" fmla="*/ 0 w 166"/>
                <a:gd name="T11" fmla="*/ 29 h 114"/>
                <a:gd name="T12" fmla="*/ 0 w 166"/>
                <a:gd name="T13" fmla="*/ 29 h 114"/>
                <a:gd name="T14" fmla="*/ 0 60000 65536"/>
                <a:gd name="T15" fmla="*/ 0 60000 65536"/>
                <a:gd name="T16" fmla="*/ 0 60000 65536"/>
                <a:gd name="T17" fmla="*/ 0 60000 65536"/>
                <a:gd name="T18" fmla="*/ 0 60000 65536"/>
                <a:gd name="T19" fmla="*/ 0 60000 65536"/>
                <a:gd name="T20" fmla="*/ 0 60000 65536"/>
                <a:gd name="T21" fmla="*/ 0 w 166"/>
                <a:gd name="T22" fmla="*/ 0 h 114"/>
                <a:gd name="T23" fmla="*/ 166 w 166"/>
                <a:gd name="T24" fmla="*/ 114 h 1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6" h="114">
                  <a:moveTo>
                    <a:pt x="0" y="114"/>
                  </a:moveTo>
                  <a:lnTo>
                    <a:pt x="55" y="63"/>
                  </a:lnTo>
                  <a:lnTo>
                    <a:pt x="116" y="19"/>
                  </a:lnTo>
                  <a:lnTo>
                    <a:pt x="166" y="0"/>
                  </a:lnTo>
                  <a:lnTo>
                    <a:pt x="99" y="51"/>
                  </a:lnTo>
                  <a:lnTo>
                    <a:pt x="0"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6" name="Freeform 121">
              <a:extLst>
                <a:ext uri="{FF2B5EF4-FFF2-40B4-BE49-F238E27FC236}">
                  <a16:creationId xmlns:a16="http://schemas.microsoft.com/office/drawing/2014/main" id="{9358012B-B79F-4FE8-B184-C5C0734B86E9}"/>
                </a:ext>
              </a:extLst>
            </p:cNvPr>
            <p:cNvSpPr>
              <a:spLocks/>
            </p:cNvSpPr>
            <p:nvPr/>
          </p:nvSpPr>
          <p:spPr bwMode="auto">
            <a:xfrm>
              <a:off x="5117" y="3283"/>
              <a:ext cx="56" cy="63"/>
            </a:xfrm>
            <a:custGeom>
              <a:avLst/>
              <a:gdLst>
                <a:gd name="T0" fmla="*/ 0 w 112"/>
                <a:gd name="T1" fmla="*/ 32 h 126"/>
                <a:gd name="T2" fmla="*/ 8 w 112"/>
                <a:gd name="T3" fmla="*/ 16 h 126"/>
                <a:gd name="T4" fmla="*/ 18 w 112"/>
                <a:gd name="T5" fmla="*/ 7 h 126"/>
                <a:gd name="T6" fmla="*/ 28 w 112"/>
                <a:gd name="T7" fmla="*/ 0 h 126"/>
                <a:gd name="T8" fmla="*/ 20 w 112"/>
                <a:gd name="T9" fmla="*/ 11 h 126"/>
                <a:gd name="T10" fmla="*/ 8 w 112"/>
                <a:gd name="T11" fmla="*/ 24 h 126"/>
                <a:gd name="T12" fmla="*/ 0 w 112"/>
                <a:gd name="T13" fmla="*/ 32 h 126"/>
                <a:gd name="T14" fmla="*/ 0 w 112"/>
                <a:gd name="T15" fmla="*/ 32 h 126"/>
                <a:gd name="T16" fmla="*/ 0 60000 65536"/>
                <a:gd name="T17" fmla="*/ 0 60000 65536"/>
                <a:gd name="T18" fmla="*/ 0 60000 65536"/>
                <a:gd name="T19" fmla="*/ 0 60000 65536"/>
                <a:gd name="T20" fmla="*/ 0 60000 65536"/>
                <a:gd name="T21" fmla="*/ 0 60000 65536"/>
                <a:gd name="T22" fmla="*/ 0 60000 65536"/>
                <a:gd name="T23" fmla="*/ 0 60000 65536"/>
                <a:gd name="T24" fmla="*/ 0 w 112"/>
                <a:gd name="T25" fmla="*/ 0 h 126"/>
                <a:gd name="T26" fmla="*/ 112 w 112"/>
                <a:gd name="T27" fmla="*/ 126 h 12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 h="126">
                  <a:moveTo>
                    <a:pt x="0" y="126"/>
                  </a:moveTo>
                  <a:lnTo>
                    <a:pt x="32" y="63"/>
                  </a:lnTo>
                  <a:lnTo>
                    <a:pt x="72" y="25"/>
                  </a:lnTo>
                  <a:lnTo>
                    <a:pt x="112" y="0"/>
                  </a:lnTo>
                  <a:lnTo>
                    <a:pt x="78" y="44"/>
                  </a:lnTo>
                  <a:lnTo>
                    <a:pt x="30" y="95"/>
                  </a:lnTo>
                  <a:lnTo>
                    <a:pt x="0" y="1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7" name="Freeform 122">
              <a:extLst>
                <a:ext uri="{FF2B5EF4-FFF2-40B4-BE49-F238E27FC236}">
                  <a16:creationId xmlns:a16="http://schemas.microsoft.com/office/drawing/2014/main" id="{75A8DE86-BFC9-4FBB-8727-444AE1711B62}"/>
                </a:ext>
              </a:extLst>
            </p:cNvPr>
            <p:cNvSpPr>
              <a:spLocks/>
            </p:cNvSpPr>
            <p:nvPr/>
          </p:nvSpPr>
          <p:spPr bwMode="auto">
            <a:xfrm>
              <a:off x="5148" y="3280"/>
              <a:ext cx="48" cy="44"/>
            </a:xfrm>
            <a:custGeom>
              <a:avLst/>
              <a:gdLst>
                <a:gd name="T0" fmla="*/ 24 w 95"/>
                <a:gd name="T1" fmla="*/ 0 h 87"/>
                <a:gd name="T2" fmla="*/ 12 w 95"/>
                <a:gd name="T3" fmla="*/ 8 h 87"/>
                <a:gd name="T4" fmla="*/ 0 w 95"/>
                <a:gd name="T5" fmla="*/ 22 h 87"/>
                <a:gd name="T6" fmla="*/ 14 w 95"/>
                <a:gd name="T7" fmla="*/ 14 h 87"/>
                <a:gd name="T8" fmla="*/ 21 w 95"/>
                <a:gd name="T9" fmla="*/ 6 h 87"/>
                <a:gd name="T10" fmla="*/ 24 w 95"/>
                <a:gd name="T11" fmla="*/ 0 h 87"/>
                <a:gd name="T12" fmla="*/ 24 w 95"/>
                <a:gd name="T13" fmla="*/ 0 h 87"/>
                <a:gd name="T14" fmla="*/ 0 60000 65536"/>
                <a:gd name="T15" fmla="*/ 0 60000 65536"/>
                <a:gd name="T16" fmla="*/ 0 60000 65536"/>
                <a:gd name="T17" fmla="*/ 0 60000 65536"/>
                <a:gd name="T18" fmla="*/ 0 60000 65536"/>
                <a:gd name="T19" fmla="*/ 0 60000 65536"/>
                <a:gd name="T20" fmla="*/ 0 60000 65536"/>
                <a:gd name="T21" fmla="*/ 0 w 95"/>
                <a:gd name="T22" fmla="*/ 0 h 87"/>
                <a:gd name="T23" fmla="*/ 95 w 95"/>
                <a:gd name="T24" fmla="*/ 87 h 8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 h="87">
                  <a:moveTo>
                    <a:pt x="95" y="0"/>
                  </a:moveTo>
                  <a:lnTo>
                    <a:pt x="46" y="30"/>
                  </a:lnTo>
                  <a:lnTo>
                    <a:pt x="0" y="87"/>
                  </a:lnTo>
                  <a:lnTo>
                    <a:pt x="54" y="55"/>
                  </a:lnTo>
                  <a:lnTo>
                    <a:pt x="82" y="24"/>
                  </a:lnTo>
                  <a:lnTo>
                    <a:pt x="9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8" name="Freeform 123">
              <a:extLst>
                <a:ext uri="{FF2B5EF4-FFF2-40B4-BE49-F238E27FC236}">
                  <a16:creationId xmlns:a16="http://schemas.microsoft.com/office/drawing/2014/main" id="{5A703035-CE3B-4642-B991-419FDA33E4BF}"/>
                </a:ext>
              </a:extLst>
            </p:cNvPr>
            <p:cNvSpPr>
              <a:spLocks/>
            </p:cNvSpPr>
            <p:nvPr/>
          </p:nvSpPr>
          <p:spPr bwMode="auto">
            <a:xfrm>
              <a:off x="5198" y="3282"/>
              <a:ext cx="27" cy="18"/>
            </a:xfrm>
            <a:custGeom>
              <a:avLst/>
              <a:gdLst>
                <a:gd name="T0" fmla="*/ 13 w 55"/>
                <a:gd name="T1" fmla="*/ 0 h 36"/>
                <a:gd name="T2" fmla="*/ 3 w 55"/>
                <a:gd name="T3" fmla="*/ 5 h 36"/>
                <a:gd name="T4" fmla="*/ 0 w 55"/>
                <a:gd name="T5" fmla="*/ 9 h 36"/>
                <a:gd name="T6" fmla="*/ 8 w 55"/>
                <a:gd name="T7" fmla="*/ 6 h 36"/>
                <a:gd name="T8" fmla="*/ 13 w 55"/>
                <a:gd name="T9" fmla="*/ 0 h 36"/>
                <a:gd name="T10" fmla="*/ 13 w 55"/>
                <a:gd name="T11" fmla="*/ 0 h 36"/>
                <a:gd name="T12" fmla="*/ 0 60000 65536"/>
                <a:gd name="T13" fmla="*/ 0 60000 65536"/>
                <a:gd name="T14" fmla="*/ 0 60000 65536"/>
                <a:gd name="T15" fmla="*/ 0 60000 65536"/>
                <a:gd name="T16" fmla="*/ 0 60000 65536"/>
                <a:gd name="T17" fmla="*/ 0 60000 65536"/>
                <a:gd name="T18" fmla="*/ 0 w 55"/>
                <a:gd name="T19" fmla="*/ 0 h 36"/>
                <a:gd name="T20" fmla="*/ 55 w 55"/>
                <a:gd name="T21" fmla="*/ 36 h 36"/>
              </a:gdLst>
              <a:ahLst/>
              <a:cxnLst>
                <a:cxn ang="T12">
                  <a:pos x="T0" y="T1"/>
                </a:cxn>
                <a:cxn ang="T13">
                  <a:pos x="T2" y="T3"/>
                </a:cxn>
                <a:cxn ang="T14">
                  <a:pos x="T4" y="T5"/>
                </a:cxn>
                <a:cxn ang="T15">
                  <a:pos x="T6" y="T7"/>
                </a:cxn>
                <a:cxn ang="T16">
                  <a:pos x="T8" y="T9"/>
                </a:cxn>
                <a:cxn ang="T17">
                  <a:pos x="T10" y="T11"/>
                </a:cxn>
              </a:cxnLst>
              <a:rect l="T18" t="T19" r="T20" b="T21"/>
              <a:pathLst>
                <a:path w="55" h="36">
                  <a:moveTo>
                    <a:pt x="55" y="0"/>
                  </a:moveTo>
                  <a:lnTo>
                    <a:pt x="12" y="17"/>
                  </a:lnTo>
                  <a:lnTo>
                    <a:pt x="0" y="36"/>
                  </a:lnTo>
                  <a:lnTo>
                    <a:pt x="34" y="24"/>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69" name="Freeform 124">
              <a:extLst>
                <a:ext uri="{FF2B5EF4-FFF2-40B4-BE49-F238E27FC236}">
                  <a16:creationId xmlns:a16="http://schemas.microsoft.com/office/drawing/2014/main" id="{6090E961-9C9E-4074-BC99-83A2815FA4E6}"/>
                </a:ext>
              </a:extLst>
            </p:cNvPr>
            <p:cNvSpPr>
              <a:spLocks/>
            </p:cNvSpPr>
            <p:nvPr/>
          </p:nvSpPr>
          <p:spPr bwMode="auto">
            <a:xfrm>
              <a:off x="5201" y="3150"/>
              <a:ext cx="257" cy="356"/>
            </a:xfrm>
            <a:custGeom>
              <a:avLst/>
              <a:gdLst>
                <a:gd name="T0" fmla="*/ 2 w 513"/>
                <a:gd name="T1" fmla="*/ 0 h 711"/>
                <a:gd name="T2" fmla="*/ 23 w 513"/>
                <a:gd name="T3" fmla="*/ 9 h 711"/>
                <a:gd name="T4" fmla="*/ 39 w 513"/>
                <a:gd name="T5" fmla="*/ 19 h 711"/>
                <a:gd name="T6" fmla="*/ 54 w 513"/>
                <a:gd name="T7" fmla="*/ 28 h 711"/>
                <a:gd name="T8" fmla="*/ 68 w 513"/>
                <a:gd name="T9" fmla="*/ 44 h 711"/>
                <a:gd name="T10" fmla="*/ 77 w 513"/>
                <a:gd name="T11" fmla="*/ 58 h 711"/>
                <a:gd name="T12" fmla="*/ 95 w 513"/>
                <a:gd name="T13" fmla="*/ 67 h 711"/>
                <a:gd name="T14" fmla="*/ 109 w 513"/>
                <a:gd name="T15" fmla="*/ 76 h 711"/>
                <a:gd name="T16" fmla="*/ 120 w 513"/>
                <a:gd name="T17" fmla="*/ 89 h 711"/>
                <a:gd name="T18" fmla="*/ 127 w 513"/>
                <a:gd name="T19" fmla="*/ 104 h 711"/>
                <a:gd name="T20" fmla="*/ 129 w 513"/>
                <a:gd name="T21" fmla="*/ 118 h 711"/>
                <a:gd name="T22" fmla="*/ 127 w 513"/>
                <a:gd name="T23" fmla="*/ 137 h 711"/>
                <a:gd name="T24" fmla="*/ 121 w 513"/>
                <a:gd name="T25" fmla="*/ 157 h 711"/>
                <a:gd name="T26" fmla="*/ 112 w 513"/>
                <a:gd name="T27" fmla="*/ 178 h 711"/>
                <a:gd name="T28" fmla="*/ 120 w 513"/>
                <a:gd name="T29" fmla="*/ 149 h 711"/>
                <a:gd name="T30" fmla="*/ 122 w 513"/>
                <a:gd name="T31" fmla="*/ 131 h 711"/>
                <a:gd name="T32" fmla="*/ 121 w 513"/>
                <a:gd name="T33" fmla="*/ 114 h 711"/>
                <a:gd name="T34" fmla="*/ 119 w 513"/>
                <a:gd name="T35" fmla="*/ 103 h 711"/>
                <a:gd name="T36" fmla="*/ 113 w 513"/>
                <a:gd name="T37" fmla="*/ 89 h 711"/>
                <a:gd name="T38" fmla="*/ 106 w 513"/>
                <a:gd name="T39" fmla="*/ 81 h 711"/>
                <a:gd name="T40" fmla="*/ 92 w 513"/>
                <a:gd name="T41" fmla="*/ 70 h 711"/>
                <a:gd name="T42" fmla="*/ 76 w 513"/>
                <a:gd name="T43" fmla="*/ 61 h 711"/>
                <a:gd name="T44" fmla="*/ 63 w 513"/>
                <a:gd name="T45" fmla="*/ 43 h 711"/>
                <a:gd name="T46" fmla="*/ 46 w 513"/>
                <a:gd name="T47" fmla="*/ 27 h 711"/>
                <a:gd name="T48" fmla="*/ 27 w 513"/>
                <a:gd name="T49" fmla="*/ 15 h 711"/>
                <a:gd name="T50" fmla="*/ 0 w 513"/>
                <a:gd name="T51" fmla="*/ 1 h 711"/>
                <a:gd name="T52" fmla="*/ 2 w 513"/>
                <a:gd name="T53" fmla="*/ 0 h 711"/>
                <a:gd name="T54" fmla="*/ 2 w 513"/>
                <a:gd name="T55" fmla="*/ 0 h 71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13"/>
                <a:gd name="T85" fmla="*/ 0 h 711"/>
                <a:gd name="T86" fmla="*/ 513 w 513"/>
                <a:gd name="T87" fmla="*/ 711 h 71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13" h="711">
                  <a:moveTo>
                    <a:pt x="7" y="0"/>
                  </a:moveTo>
                  <a:lnTo>
                    <a:pt x="91" y="36"/>
                  </a:lnTo>
                  <a:lnTo>
                    <a:pt x="156" y="73"/>
                  </a:lnTo>
                  <a:lnTo>
                    <a:pt x="215" y="112"/>
                  </a:lnTo>
                  <a:lnTo>
                    <a:pt x="270" y="175"/>
                  </a:lnTo>
                  <a:lnTo>
                    <a:pt x="308" y="230"/>
                  </a:lnTo>
                  <a:lnTo>
                    <a:pt x="380" y="265"/>
                  </a:lnTo>
                  <a:lnTo>
                    <a:pt x="435" y="303"/>
                  </a:lnTo>
                  <a:lnTo>
                    <a:pt x="479" y="356"/>
                  </a:lnTo>
                  <a:lnTo>
                    <a:pt x="505" y="415"/>
                  </a:lnTo>
                  <a:lnTo>
                    <a:pt x="513" y="472"/>
                  </a:lnTo>
                  <a:lnTo>
                    <a:pt x="505" y="548"/>
                  </a:lnTo>
                  <a:lnTo>
                    <a:pt x="483" y="628"/>
                  </a:lnTo>
                  <a:lnTo>
                    <a:pt x="445" y="711"/>
                  </a:lnTo>
                  <a:lnTo>
                    <a:pt x="477" y="595"/>
                  </a:lnTo>
                  <a:lnTo>
                    <a:pt x="486" y="521"/>
                  </a:lnTo>
                  <a:lnTo>
                    <a:pt x="484" y="455"/>
                  </a:lnTo>
                  <a:lnTo>
                    <a:pt x="475" y="411"/>
                  </a:lnTo>
                  <a:lnTo>
                    <a:pt x="450" y="356"/>
                  </a:lnTo>
                  <a:lnTo>
                    <a:pt x="422" y="322"/>
                  </a:lnTo>
                  <a:lnTo>
                    <a:pt x="365" y="278"/>
                  </a:lnTo>
                  <a:lnTo>
                    <a:pt x="302" y="244"/>
                  </a:lnTo>
                  <a:lnTo>
                    <a:pt x="251" y="171"/>
                  </a:lnTo>
                  <a:lnTo>
                    <a:pt x="182" y="107"/>
                  </a:lnTo>
                  <a:lnTo>
                    <a:pt x="106" y="59"/>
                  </a:lnTo>
                  <a:lnTo>
                    <a:pt x="0" y="4"/>
                  </a:lnTo>
                  <a:lnTo>
                    <a:pt x="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0" name="Freeform 125">
              <a:extLst>
                <a:ext uri="{FF2B5EF4-FFF2-40B4-BE49-F238E27FC236}">
                  <a16:creationId xmlns:a16="http://schemas.microsoft.com/office/drawing/2014/main" id="{8A30A171-D9E2-4662-B3AD-F3CDE113CB5D}"/>
                </a:ext>
              </a:extLst>
            </p:cNvPr>
            <p:cNvSpPr>
              <a:spLocks/>
            </p:cNvSpPr>
            <p:nvPr/>
          </p:nvSpPr>
          <p:spPr bwMode="auto">
            <a:xfrm>
              <a:off x="4356" y="3057"/>
              <a:ext cx="433" cy="570"/>
            </a:xfrm>
            <a:custGeom>
              <a:avLst/>
              <a:gdLst>
                <a:gd name="T0" fmla="*/ 215 w 867"/>
                <a:gd name="T1" fmla="*/ 4 h 1141"/>
                <a:gd name="T2" fmla="*/ 197 w 867"/>
                <a:gd name="T3" fmla="*/ 4 h 1141"/>
                <a:gd name="T4" fmla="*/ 177 w 867"/>
                <a:gd name="T5" fmla="*/ 6 h 1141"/>
                <a:gd name="T6" fmla="*/ 159 w 867"/>
                <a:gd name="T7" fmla="*/ 9 h 1141"/>
                <a:gd name="T8" fmla="*/ 139 w 867"/>
                <a:gd name="T9" fmla="*/ 15 h 1141"/>
                <a:gd name="T10" fmla="*/ 123 w 867"/>
                <a:gd name="T11" fmla="*/ 21 h 1141"/>
                <a:gd name="T12" fmla="*/ 99 w 867"/>
                <a:gd name="T13" fmla="*/ 23 h 1141"/>
                <a:gd name="T14" fmla="*/ 75 w 867"/>
                <a:gd name="T15" fmla="*/ 31 h 1141"/>
                <a:gd name="T16" fmla="*/ 53 w 867"/>
                <a:gd name="T17" fmla="*/ 43 h 1141"/>
                <a:gd name="T18" fmla="*/ 39 w 867"/>
                <a:gd name="T19" fmla="*/ 61 h 1141"/>
                <a:gd name="T20" fmla="*/ 30 w 867"/>
                <a:gd name="T21" fmla="*/ 80 h 1141"/>
                <a:gd name="T22" fmla="*/ 25 w 867"/>
                <a:gd name="T23" fmla="*/ 101 h 1141"/>
                <a:gd name="T24" fmla="*/ 23 w 867"/>
                <a:gd name="T25" fmla="*/ 117 h 1141"/>
                <a:gd name="T26" fmla="*/ 23 w 867"/>
                <a:gd name="T27" fmla="*/ 129 h 1141"/>
                <a:gd name="T28" fmla="*/ 24 w 867"/>
                <a:gd name="T29" fmla="*/ 141 h 1141"/>
                <a:gd name="T30" fmla="*/ 15 w 867"/>
                <a:gd name="T31" fmla="*/ 165 h 1141"/>
                <a:gd name="T32" fmla="*/ 8 w 867"/>
                <a:gd name="T33" fmla="*/ 189 h 1141"/>
                <a:gd name="T34" fmla="*/ 5 w 867"/>
                <a:gd name="T35" fmla="*/ 208 h 1141"/>
                <a:gd name="T36" fmla="*/ 5 w 867"/>
                <a:gd name="T37" fmla="*/ 233 h 1141"/>
                <a:gd name="T38" fmla="*/ 8 w 867"/>
                <a:gd name="T39" fmla="*/ 252 h 1141"/>
                <a:gd name="T40" fmla="*/ 19 w 867"/>
                <a:gd name="T41" fmla="*/ 278 h 1141"/>
                <a:gd name="T42" fmla="*/ 20 w 867"/>
                <a:gd name="T43" fmla="*/ 285 h 1141"/>
                <a:gd name="T44" fmla="*/ 10 w 867"/>
                <a:gd name="T45" fmla="*/ 264 h 1141"/>
                <a:gd name="T46" fmla="*/ 3 w 867"/>
                <a:gd name="T47" fmla="*/ 243 h 1141"/>
                <a:gd name="T48" fmla="*/ 0 w 867"/>
                <a:gd name="T49" fmla="*/ 223 h 1141"/>
                <a:gd name="T50" fmla="*/ 1 w 867"/>
                <a:gd name="T51" fmla="*/ 204 h 1141"/>
                <a:gd name="T52" fmla="*/ 5 w 867"/>
                <a:gd name="T53" fmla="*/ 180 h 1141"/>
                <a:gd name="T54" fmla="*/ 15 w 867"/>
                <a:gd name="T55" fmla="*/ 153 h 1141"/>
                <a:gd name="T56" fmla="*/ 21 w 867"/>
                <a:gd name="T57" fmla="*/ 141 h 1141"/>
                <a:gd name="T58" fmla="*/ 19 w 867"/>
                <a:gd name="T59" fmla="*/ 122 h 1141"/>
                <a:gd name="T60" fmla="*/ 23 w 867"/>
                <a:gd name="T61" fmla="*/ 92 h 1141"/>
                <a:gd name="T62" fmla="*/ 31 w 867"/>
                <a:gd name="T63" fmla="*/ 66 h 1141"/>
                <a:gd name="T64" fmla="*/ 48 w 867"/>
                <a:gd name="T65" fmla="*/ 42 h 1141"/>
                <a:gd name="T66" fmla="*/ 71 w 867"/>
                <a:gd name="T67" fmla="*/ 27 h 1141"/>
                <a:gd name="T68" fmla="*/ 97 w 867"/>
                <a:gd name="T69" fmla="*/ 20 h 1141"/>
                <a:gd name="T70" fmla="*/ 118 w 867"/>
                <a:gd name="T71" fmla="*/ 19 h 1141"/>
                <a:gd name="T72" fmla="*/ 138 w 867"/>
                <a:gd name="T73" fmla="*/ 10 h 1141"/>
                <a:gd name="T74" fmla="*/ 163 w 867"/>
                <a:gd name="T75" fmla="*/ 4 h 1141"/>
                <a:gd name="T76" fmla="*/ 184 w 867"/>
                <a:gd name="T77" fmla="*/ 1 h 1141"/>
                <a:gd name="T78" fmla="*/ 216 w 867"/>
                <a:gd name="T79" fmla="*/ 0 h 1141"/>
                <a:gd name="T80" fmla="*/ 215 w 867"/>
                <a:gd name="T81" fmla="*/ 4 h 1141"/>
                <a:gd name="T82" fmla="*/ 215 w 867"/>
                <a:gd name="T83" fmla="*/ 4 h 11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67"/>
                <a:gd name="T127" fmla="*/ 0 h 1141"/>
                <a:gd name="T128" fmla="*/ 867 w 867"/>
                <a:gd name="T129" fmla="*/ 1141 h 11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67" h="1141">
                  <a:moveTo>
                    <a:pt x="863" y="19"/>
                  </a:moveTo>
                  <a:lnTo>
                    <a:pt x="791" y="19"/>
                  </a:lnTo>
                  <a:lnTo>
                    <a:pt x="709" y="25"/>
                  </a:lnTo>
                  <a:lnTo>
                    <a:pt x="637" y="36"/>
                  </a:lnTo>
                  <a:lnTo>
                    <a:pt x="557" y="63"/>
                  </a:lnTo>
                  <a:lnTo>
                    <a:pt x="493" y="87"/>
                  </a:lnTo>
                  <a:lnTo>
                    <a:pt x="398" y="95"/>
                  </a:lnTo>
                  <a:lnTo>
                    <a:pt x="301" y="124"/>
                  </a:lnTo>
                  <a:lnTo>
                    <a:pt x="213" y="175"/>
                  </a:lnTo>
                  <a:lnTo>
                    <a:pt x="156" y="247"/>
                  </a:lnTo>
                  <a:lnTo>
                    <a:pt x="120" y="321"/>
                  </a:lnTo>
                  <a:lnTo>
                    <a:pt x="103" y="405"/>
                  </a:lnTo>
                  <a:lnTo>
                    <a:pt x="95" y="471"/>
                  </a:lnTo>
                  <a:lnTo>
                    <a:pt x="95" y="519"/>
                  </a:lnTo>
                  <a:lnTo>
                    <a:pt x="99" y="566"/>
                  </a:lnTo>
                  <a:lnTo>
                    <a:pt x="61" y="662"/>
                  </a:lnTo>
                  <a:lnTo>
                    <a:pt x="33" y="758"/>
                  </a:lnTo>
                  <a:lnTo>
                    <a:pt x="21" y="833"/>
                  </a:lnTo>
                  <a:lnTo>
                    <a:pt x="21" y="933"/>
                  </a:lnTo>
                  <a:lnTo>
                    <a:pt x="35" y="1009"/>
                  </a:lnTo>
                  <a:lnTo>
                    <a:pt x="76" y="1114"/>
                  </a:lnTo>
                  <a:lnTo>
                    <a:pt x="82" y="1141"/>
                  </a:lnTo>
                  <a:lnTo>
                    <a:pt x="42" y="1059"/>
                  </a:lnTo>
                  <a:lnTo>
                    <a:pt x="12" y="975"/>
                  </a:lnTo>
                  <a:lnTo>
                    <a:pt x="0" y="892"/>
                  </a:lnTo>
                  <a:lnTo>
                    <a:pt x="4" y="817"/>
                  </a:lnTo>
                  <a:lnTo>
                    <a:pt x="23" y="722"/>
                  </a:lnTo>
                  <a:lnTo>
                    <a:pt x="63" y="612"/>
                  </a:lnTo>
                  <a:lnTo>
                    <a:pt x="84" y="565"/>
                  </a:lnTo>
                  <a:lnTo>
                    <a:pt x="78" y="489"/>
                  </a:lnTo>
                  <a:lnTo>
                    <a:pt x="94" y="369"/>
                  </a:lnTo>
                  <a:lnTo>
                    <a:pt x="126" y="264"/>
                  </a:lnTo>
                  <a:lnTo>
                    <a:pt x="192" y="171"/>
                  </a:lnTo>
                  <a:lnTo>
                    <a:pt x="285" y="110"/>
                  </a:lnTo>
                  <a:lnTo>
                    <a:pt x="390" y="80"/>
                  </a:lnTo>
                  <a:lnTo>
                    <a:pt x="472" y="76"/>
                  </a:lnTo>
                  <a:lnTo>
                    <a:pt x="555" y="42"/>
                  </a:lnTo>
                  <a:lnTo>
                    <a:pt x="654" y="17"/>
                  </a:lnTo>
                  <a:lnTo>
                    <a:pt x="736" y="6"/>
                  </a:lnTo>
                  <a:lnTo>
                    <a:pt x="867" y="0"/>
                  </a:lnTo>
                  <a:lnTo>
                    <a:pt x="863"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1" name="Freeform 126">
              <a:extLst>
                <a:ext uri="{FF2B5EF4-FFF2-40B4-BE49-F238E27FC236}">
                  <a16:creationId xmlns:a16="http://schemas.microsoft.com/office/drawing/2014/main" id="{6336F8F2-FB72-4E36-ADFF-9C85B24E6A1B}"/>
                </a:ext>
              </a:extLst>
            </p:cNvPr>
            <p:cNvSpPr>
              <a:spLocks/>
            </p:cNvSpPr>
            <p:nvPr/>
          </p:nvSpPr>
          <p:spPr bwMode="auto">
            <a:xfrm>
              <a:off x="4771" y="3316"/>
              <a:ext cx="27" cy="50"/>
            </a:xfrm>
            <a:custGeom>
              <a:avLst/>
              <a:gdLst>
                <a:gd name="T0" fmla="*/ 0 w 53"/>
                <a:gd name="T1" fmla="*/ 0 h 99"/>
                <a:gd name="T2" fmla="*/ 5 w 53"/>
                <a:gd name="T3" fmla="*/ 12 h 99"/>
                <a:gd name="T4" fmla="*/ 14 w 53"/>
                <a:gd name="T5" fmla="*/ 25 h 99"/>
                <a:gd name="T6" fmla="*/ 10 w 53"/>
                <a:gd name="T7" fmla="*/ 14 h 99"/>
                <a:gd name="T8" fmla="*/ 0 w 53"/>
                <a:gd name="T9" fmla="*/ 0 h 99"/>
                <a:gd name="T10" fmla="*/ 0 w 53"/>
                <a:gd name="T11" fmla="*/ 0 h 99"/>
                <a:gd name="T12" fmla="*/ 0 60000 65536"/>
                <a:gd name="T13" fmla="*/ 0 60000 65536"/>
                <a:gd name="T14" fmla="*/ 0 60000 65536"/>
                <a:gd name="T15" fmla="*/ 0 60000 65536"/>
                <a:gd name="T16" fmla="*/ 0 60000 65536"/>
                <a:gd name="T17" fmla="*/ 0 60000 65536"/>
                <a:gd name="T18" fmla="*/ 0 w 53"/>
                <a:gd name="T19" fmla="*/ 0 h 99"/>
                <a:gd name="T20" fmla="*/ 53 w 53"/>
                <a:gd name="T21" fmla="*/ 99 h 99"/>
              </a:gdLst>
              <a:ahLst/>
              <a:cxnLst>
                <a:cxn ang="T12">
                  <a:pos x="T0" y="T1"/>
                </a:cxn>
                <a:cxn ang="T13">
                  <a:pos x="T2" y="T3"/>
                </a:cxn>
                <a:cxn ang="T14">
                  <a:pos x="T4" y="T5"/>
                </a:cxn>
                <a:cxn ang="T15">
                  <a:pos x="T6" y="T7"/>
                </a:cxn>
                <a:cxn ang="T16">
                  <a:pos x="T8" y="T9"/>
                </a:cxn>
                <a:cxn ang="T17">
                  <a:pos x="T10" y="T11"/>
                </a:cxn>
              </a:cxnLst>
              <a:rect l="T18" t="T19" r="T20" b="T21"/>
              <a:pathLst>
                <a:path w="53" h="99">
                  <a:moveTo>
                    <a:pt x="0" y="0"/>
                  </a:moveTo>
                  <a:lnTo>
                    <a:pt x="17" y="47"/>
                  </a:lnTo>
                  <a:lnTo>
                    <a:pt x="53" y="99"/>
                  </a:lnTo>
                  <a:lnTo>
                    <a:pt x="38" y="5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2" name="Freeform 127">
              <a:extLst>
                <a:ext uri="{FF2B5EF4-FFF2-40B4-BE49-F238E27FC236}">
                  <a16:creationId xmlns:a16="http://schemas.microsoft.com/office/drawing/2014/main" id="{B7046141-928F-478E-B1AB-D55B84098593}"/>
                </a:ext>
              </a:extLst>
            </p:cNvPr>
            <p:cNvSpPr>
              <a:spLocks/>
            </p:cNvSpPr>
            <p:nvPr/>
          </p:nvSpPr>
          <p:spPr bwMode="auto">
            <a:xfrm>
              <a:off x="4790" y="3336"/>
              <a:ext cx="40" cy="49"/>
            </a:xfrm>
            <a:custGeom>
              <a:avLst/>
              <a:gdLst>
                <a:gd name="T0" fmla="*/ 0 w 80"/>
                <a:gd name="T1" fmla="*/ 0 h 97"/>
                <a:gd name="T2" fmla="*/ 6 w 80"/>
                <a:gd name="T3" fmla="*/ 10 h 97"/>
                <a:gd name="T4" fmla="*/ 20 w 80"/>
                <a:gd name="T5" fmla="*/ 25 h 97"/>
                <a:gd name="T6" fmla="*/ 10 w 80"/>
                <a:gd name="T7" fmla="*/ 10 h 97"/>
                <a:gd name="T8" fmla="*/ 0 w 80"/>
                <a:gd name="T9" fmla="*/ 0 h 97"/>
                <a:gd name="T10" fmla="*/ 0 w 80"/>
                <a:gd name="T11" fmla="*/ 0 h 97"/>
                <a:gd name="T12" fmla="*/ 0 60000 65536"/>
                <a:gd name="T13" fmla="*/ 0 60000 65536"/>
                <a:gd name="T14" fmla="*/ 0 60000 65536"/>
                <a:gd name="T15" fmla="*/ 0 60000 65536"/>
                <a:gd name="T16" fmla="*/ 0 60000 65536"/>
                <a:gd name="T17" fmla="*/ 0 60000 65536"/>
                <a:gd name="T18" fmla="*/ 0 w 80"/>
                <a:gd name="T19" fmla="*/ 0 h 97"/>
                <a:gd name="T20" fmla="*/ 80 w 80"/>
                <a:gd name="T21" fmla="*/ 97 h 97"/>
              </a:gdLst>
              <a:ahLst/>
              <a:cxnLst>
                <a:cxn ang="T12">
                  <a:pos x="T0" y="T1"/>
                </a:cxn>
                <a:cxn ang="T13">
                  <a:pos x="T2" y="T3"/>
                </a:cxn>
                <a:cxn ang="T14">
                  <a:pos x="T4" y="T5"/>
                </a:cxn>
                <a:cxn ang="T15">
                  <a:pos x="T6" y="T7"/>
                </a:cxn>
                <a:cxn ang="T16">
                  <a:pos x="T8" y="T9"/>
                </a:cxn>
                <a:cxn ang="T17">
                  <a:pos x="T10" y="T11"/>
                </a:cxn>
              </a:cxnLst>
              <a:rect l="T18" t="T19" r="T20" b="T21"/>
              <a:pathLst>
                <a:path w="80" h="97">
                  <a:moveTo>
                    <a:pt x="0" y="0"/>
                  </a:moveTo>
                  <a:lnTo>
                    <a:pt x="23" y="40"/>
                  </a:lnTo>
                  <a:lnTo>
                    <a:pt x="80" y="97"/>
                  </a:lnTo>
                  <a:lnTo>
                    <a:pt x="40"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3" name="Freeform 128">
              <a:extLst>
                <a:ext uri="{FF2B5EF4-FFF2-40B4-BE49-F238E27FC236}">
                  <a16:creationId xmlns:a16="http://schemas.microsoft.com/office/drawing/2014/main" id="{36D590CB-B042-41F3-A433-831E729356EA}"/>
                </a:ext>
              </a:extLst>
            </p:cNvPr>
            <p:cNvSpPr>
              <a:spLocks/>
            </p:cNvSpPr>
            <p:nvPr/>
          </p:nvSpPr>
          <p:spPr bwMode="auto">
            <a:xfrm>
              <a:off x="4660" y="3740"/>
              <a:ext cx="166" cy="72"/>
            </a:xfrm>
            <a:custGeom>
              <a:avLst/>
              <a:gdLst>
                <a:gd name="T0" fmla="*/ 0 w 332"/>
                <a:gd name="T1" fmla="*/ 0 h 142"/>
                <a:gd name="T2" fmla="*/ 15 w 332"/>
                <a:gd name="T3" fmla="*/ 8 h 142"/>
                <a:gd name="T4" fmla="*/ 30 w 332"/>
                <a:gd name="T5" fmla="*/ 12 h 142"/>
                <a:gd name="T6" fmla="*/ 45 w 332"/>
                <a:gd name="T7" fmla="*/ 16 h 142"/>
                <a:gd name="T8" fmla="*/ 60 w 332"/>
                <a:gd name="T9" fmla="*/ 24 h 142"/>
                <a:gd name="T10" fmla="*/ 72 w 332"/>
                <a:gd name="T11" fmla="*/ 30 h 142"/>
                <a:gd name="T12" fmla="*/ 83 w 332"/>
                <a:gd name="T13" fmla="*/ 34 h 142"/>
                <a:gd name="T14" fmla="*/ 80 w 332"/>
                <a:gd name="T15" fmla="*/ 37 h 142"/>
                <a:gd name="T16" fmla="*/ 69 w 332"/>
                <a:gd name="T17" fmla="*/ 32 h 142"/>
                <a:gd name="T18" fmla="*/ 57 w 332"/>
                <a:gd name="T19" fmla="*/ 27 h 142"/>
                <a:gd name="T20" fmla="*/ 43 w 332"/>
                <a:gd name="T21" fmla="*/ 19 h 142"/>
                <a:gd name="T22" fmla="*/ 29 w 332"/>
                <a:gd name="T23" fmla="*/ 16 h 142"/>
                <a:gd name="T24" fmla="*/ 14 w 332"/>
                <a:gd name="T25" fmla="*/ 12 h 142"/>
                <a:gd name="T26" fmla="*/ 1 w 332"/>
                <a:gd name="T27" fmla="*/ 6 h 142"/>
                <a:gd name="T28" fmla="*/ 0 w 332"/>
                <a:gd name="T29" fmla="*/ 0 h 142"/>
                <a:gd name="T30" fmla="*/ 0 w 332"/>
                <a:gd name="T31" fmla="*/ 0 h 14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32"/>
                <a:gd name="T49" fmla="*/ 0 h 142"/>
                <a:gd name="T50" fmla="*/ 332 w 332"/>
                <a:gd name="T51" fmla="*/ 142 h 14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32" h="142">
                  <a:moveTo>
                    <a:pt x="0" y="0"/>
                  </a:moveTo>
                  <a:lnTo>
                    <a:pt x="58" y="32"/>
                  </a:lnTo>
                  <a:lnTo>
                    <a:pt x="117" y="47"/>
                  </a:lnTo>
                  <a:lnTo>
                    <a:pt x="180" y="62"/>
                  </a:lnTo>
                  <a:lnTo>
                    <a:pt x="237" y="93"/>
                  </a:lnTo>
                  <a:lnTo>
                    <a:pt x="287" y="116"/>
                  </a:lnTo>
                  <a:lnTo>
                    <a:pt x="332" y="133"/>
                  </a:lnTo>
                  <a:lnTo>
                    <a:pt x="317" y="142"/>
                  </a:lnTo>
                  <a:lnTo>
                    <a:pt x="273" y="127"/>
                  </a:lnTo>
                  <a:lnTo>
                    <a:pt x="226" y="106"/>
                  </a:lnTo>
                  <a:lnTo>
                    <a:pt x="171" y="74"/>
                  </a:lnTo>
                  <a:lnTo>
                    <a:pt x="115" y="64"/>
                  </a:lnTo>
                  <a:lnTo>
                    <a:pt x="53" y="45"/>
                  </a:lnTo>
                  <a:lnTo>
                    <a:pt x="3" y="2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4" name="Freeform 129">
              <a:extLst>
                <a:ext uri="{FF2B5EF4-FFF2-40B4-BE49-F238E27FC236}">
                  <a16:creationId xmlns:a16="http://schemas.microsoft.com/office/drawing/2014/main" id="{E731AB6E-9ABF-4064-8CE9-5BCECA2E64B5}"/>
                </a:ext>
              </a:extLst>
            </p:cNvPr>
            <p:cNvSpPr>
              <a:spLocks/>
            </p:cNvSpPr>
            <p:nvPr/>
          </p:nvSpPr>
          <p:spPr bwMode="auto">
            <a:xfrm>
              <a:off x="4300" y="2963"/>
              <a:ext cx="502" cy="487"/>
            </a:xfrm>
            <a:custGeom>
              <a:avLst/>
              <a:gdLst>
                <a:gd name="T0" fmla="*/ 31 w 1006"/>
                <a:gd name="T1" fmla="*/ 244 h 973"/>
                <a:gd name="T2" fmla="*/ 28 w 1006"/>
                <a:gd name="T3" fmla="*/ 233 h 973"/>
                <a:gd name="T4" fmla="*/ 22 w 1006"/>
                <a:gd name="T5" fmla="*/ 220 h 973"/>
                <a:gd name="T6" fmla="*/ 13 w 1006"/>
                <a:gd name="T7" fmla="*/ 205 h 973"/>
                <a:gd name="T8" fmla="*/ 4 w 1006"/>
                <a:gd name="T9" fmla="*/ 188 h 973"/>
                <a:gd name="T10" fmla="*/ 0 w 1006"/>
                <a:gd name="T11" fmla="*/ 167 h 973"/>
                <a:gd name="T12" fmla="*/ 1 w 1006"/>
                <a:gd name="T13" fmla="*/ 137 h 973"/>
                <a:gd name="T14" fmla="*/ 5 w 1006"/>
                <a:gd name="T15" fmla="*/ 115 h 973"/>
                <a:gd name="T16" fmla="*/ 20 w 1006"/>
                <a:gd name="T17" fmla="*/ 82 h 973"/>
                <a:gd name="T18" fmla="*/ 46 w 1006"/>
                <a:gd name="T19" fmla="*/ 46 h 973"/>
                <a:gd name="T20" fmla="*/ 79 w 1006"/>
                <a:gd name="T21" fmla="*/ 21 h 973"/>
                <a:gd name="T22" fmla="*/ 109 w 1006"/>
                <a:gd name="T23" fmla="*/ 7 h 973"/>
                <a:gd name="T24" fmla="*/ 144 w 1006"/>
                <a:gd name="T25" fmla="*/ 2 h 973"/>
                <a:gd name="T26" fmla="*/ 171 w 1006"/>
                <a:gd name="T27" fmla="*/ 2 h 973"/>
                <a:gd name="T28" fmla="*/ 193 w 1006"/>
                <a:gd name="T29" fmla="*/ 2 h 973"/>
                <a:gd name="T30" fmla="*/ 215 w 1006"/>
                <a:gd name="T31" fmla="*/ 0 h 973"/>
                <a:gd name="T32" fmla="*/ 233 w 1006"/>
                <a:gd name="T33" fmla="*/ 1 h 973"/>
                <a:gd name="T34" fmla="*/ 244 w 1006"/>
                <a:gd name="T35" fmla="*/ 5 h 973"/>
                <a:gd name="T36" fmla="*/ 251 w 1006"/>
                <a:gd name="T37" fmla="*/ 7 h 973"/>
                <a:gd name="T38" fmla="*/ 249 w 1006"/>
                <a:gd name="T39" fmla="*/ 10 h 973"/>
                <a:gd name="T40" fmla="*/ 236 w 1006"/>
                <a:gd name="T41" fmla="*/ 6 h 973"/>
                <a:gd name="T42" fmla="*/ 225 w 1006"/>
                <a:gd name="T43" fmla="*/ 4 h 973"/>
                <a:gd name="T44" fmla="*/ 212 w 1006"/>
                <a:gd name="T45" fmla="*/ 4 h 973"/>
                <a:gd name="T46" fmla="*/ 193 w 1006"/>
                <a:gd name="T47" fmla="*/ 6 h 973"/>
                <a:gd name="T48" fmla="*/ 177 w 1006"/>
                <a:gd name="T49" fmla="*/ 6 h 973"/>
                <a:gd name="T50" fmla="*/ 150 w 1006"/>
                <a:gd name="T51" fmla="*/ 6 h 973"/>
                <a:gd name="T52" fmla="*/ 127 w 1006"/>
                <a:gd name="T53" fmla="*/ 8 h 973"/>
                <a:gd name="T54" fmla="*/ 104 w 1006"/>
                <a:gd name="T55" fmla="*/ 14 h 973"/>
                <a:gd name="T56" fmla="*/ 80 w 1006"/>
                <a:gd name="T57" fmla="*/ 25 h 973"/>
                <a:gd name="T58" fmla="*/ 66 w 1006"/>
                <a:gd name="T59" fmla="*/ 35 h 973"/>
                <a:gd name="T60" fmla="*/ 48 w 1006"/>
                <a:gd name="T61" fmla="*/ 50 h 973"/>
                <a:gd name="T62" fmla="*/ 32 w 1006"/>
                <a:gd name="T63" fmla="*/ 70 h 973"/>
                <a:gd name="T64" fmla="*/ 20 w 1006"/>
                <a:gd name="T65" fmla="*/ 91 h 973"/>
                <a:gd name="T66" fmla="*/ 10 w 1006"/>
                <a:gd name="T67" fmla="*/ 112 h 973"/>
                <a:gd name="T68" fmla="*/ 6 w 1006"/>
                <a:gd name="T69" fmla="*/ 130 h 973"/>
                <a:gd name="T70" fmla="*/ 4 w 1006"/>
                <a:gd name="T71" fmla="*/ 152 h 973"/>
                <a:gd name="T72" fmla="*/ 5 w 1006"/>
                <a:gd name="T73" fmla="*/ 171 h 973"/>
                <a:gd name="T74" fmla="*/ 9 w 1006"/>
                <a:gd name="T75" fmla="*/ 186 h 973"/>
                <a:gd name="T76" fmla="*/ 16 w 1006"/>
                <a:gd name="T77" fmla="*/ 201 h 973"/>
                <a:gd name="T78" fmla="*/ 24 w 1006"/>
                <a:gd name="T79" fmla="*/ 217 h 973"/>
                <a:gd name="T80" fmla="*/ 29 w 1006"/>
                <a:gd name="T81" fmla="*/ 225 h 973"/>
                <a:gd name="T82" fmla="*/ 33 w 1006"/>
                <a:gd name="T83" fmla="*/ 239 h 973"/>
                <a:gd name="T84" fmla="*/ 31 w 1006"/>
                <a:gd name="T85" fmla="*/ 244 h 973"/>
                <a:gd name="T86" fmla="*/ 31 w 1006"/>
                <a:gd name="T87" fmla="*/ 244 h 97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06"/>
                <a:gd name="T133" fmla="*/ 0 h 973"/>
                <a:gd name="T134" fmla="*/ 1006 w 1006"/>
                <a:gd name="T135" fmla="*/ 973 h 97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06" h="973">
                  <a:moveTo>
                    <a:pt x="126" y="973"/>
                  </a:moveTo>
                  <a:lnTo>
                    <a:pt x="112" y="931"/>
                  </a:lnTo>
                  <a:lnTo>
                    <a:pt x="90" y="878"/>
                  </a:lnTo>
                  <a:lnTo>
                    <a:pt x="53" y="817"/>
                  </a:lnTo>
                  <a:lnTo>
                    <a:pt x="19" y="751"/>
                  </a:lnTo>
                  <a:lnTo>
                    <a:pt x="0" y="665"/>
                  </a:lnTo>
                  <a:lnTo>
                    <a:pt x="4" y="547"/>
                  </a:lnTo>
                  <a:lnTo>
                    <a:pt x="21" y="458"/>
                  </a:lnTo>
                  <a:lnTo>
                    <a:pt x="80" y="325"/>
                  </a:lnTo>
                  <a:lnTo>
                    <a:pt x="187" y="182"/>
                  </a:lnTo>
                  <a:lnTo>
                    <a:pt x="318" y="82"/>
                  </a:lnTo>
                  <a:lnTo>
                    <a:pt x="437" y="28"/>
                  </a:lnTo>
                  <a:lnTo>
                    <a:pt x="580" y="7"/>
                  </a:lnTo>
                  <a:lnTo>
                    <a:pt x="686" y="6"/>
                  </a:lnTo>
                  <a:lnTo>
                    <a:pt x="774" y="6"/>
                  </a:lnTo>
                  <a:lnTo>
                    <a:pt x="863" y="0"/>
                  </a:lnTo>
                  <a:lnTo>
                    <a:pt x="933" y="4"/>
                  </a:lnTo>
                  <a:lnTo>
                    <a:pt x="979" y="19"/>
                  </a:lnTo>
                  <a:lnTo>
                    <a:pt x="1006" y="28"/>
                  </a:lnTo>
                  <a:lnTo>
                    <a:pt x="1000" y="40"/>
                  </a:lnTo>
                  <a:lnTo>
                    <a:pt x="945" y="21"/>
                  </a:lnTo>
                  <a:lnTo>
                    <a:pt x="903" y="15"/>
                  </a:lnTo>
                  <a:lnTo>
                    <a:pt x="852" y="15"/>
                  </a:lnTo>
                  <a:lnTo>
                    <a:pt x="774" y="21"/>
                  </a:lnTo>
                  <a:lnTo>
                    <a:pt x="711" y="21"/>
                  </a:lnTo>
                  <a:lnTo>
                    <a:pt x="601" y="21"/>
                  </a:lnTo>
                  <a:lnTo>
                    <a:pt x="510" y="32"/>
                  </a:lnTo>
                  <a:lnTo>
                    <a:pt x="418" y="53"/>
                  </a:lnTo>
                  <a:lnTo>
                    <a:pt x="320" y="99"/>
                  </a:lnTo>
                  <a:lnTo>
                    <a:pt x="264" y="139"/>
                  </a:lnTo>
                  <a:lnTo>
                    <a:pt x="192" y="199"/>
                  </a:lnTo>
                  <a:lnTo>
                    <a:pt x="131" y="277"/>
                  </a:lnTo>
                  <a:lnTo>
                    <a:pt x="80" y="361"/>
                  </a:lnTo>
                  <a:lnTo>
                    <a:pt x="42" y="448"/>
                  </a:lnTo>
                  <a:lnTo>
                    <a:pt x="27" y="517"/>
                  </a:lnTo>
                  <a:lnTo>
                    <a:pt x="17" y="606"/>
                  </a:lnTo>
                  <a:lnTo>
                    <a:pt x="21" y="682"/>
                  </a:lnTo>
                  <a:lnTo>
                    <a:pt x="36" y="743"/>
                  </a:lnTo>
                  <a:lnTo>
                    <a:pt x="65" y="804"/>
                  </a:lnTo>
                  <a:lnTo>
                    <a:pt x="99" y="865"/>
                  </a:lnTo>
                  <a:lnTo>
                    <a:pt x="116" y="897"/>
                  </a:lnTo>
                  <a:lnTo>
                    <a:pt x="133" y="954"/>
                  </a:lnTo>
                  <a:lnTo>
                    <a:pt x="126" y="9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5" name="Freeform 130">
              <a:extLst>
                <a:ext uri="{FF2B5EF4-FFF2-40B4-BE49-F238E27FC236}">
                  <a16:creationId xmlns:a16="http://schemas.microsoft.com/office/drawing/2014/main" id="{FB30F3F9-07F1-44CD-B4CD-1A6C6C290BF4}"/>
                </a:ext>
              </a:extLst>
            </p:cNvPr>
            <p:cNvSpPr>
              <a:spLocks/>
            </p:cNvSpPr>
            <p:nvPr/>
          </p:nvSpPr>
          <p:spPr bwMode="auto">
            <a:xfrm>
              <a:off x="4309" y="3214"/>
              <a:ext cx="67" cy="160"/>
            </a:xfrm>
            <a:custGeom>
              <a:avLst/>
              <a:gdLst>
                <a:gd name="T0" fmla="*/ 1 w 133"/>
                <a:gd name="T1" fmla="*/ 2 h 321"/>
                <a:gd name="T2" fmla="*/ 6 w 133"/>
                <a:gd name="T3" fmla="*/ 0 h 321"/>
                <a:gd name="T4" fmla="*/ 11 w 133"/>
                <a:gd name="T5" fmla="*/ 0 h 321"/>
                <a:gd name="T6" fmla="*/ 14 w 133"/>
                <a:gd name="T7" fmla="*/ 4 h 321"/>
                <a:gd name="T8" fmla="*/ 13 w 133"/>
                <a:gd name="T9" fmla="*/ 16 h 321"/>
                <a:gd name="T10" fmla="*/ 12 w 133"/>
                <a:gd name="T11" fmla="*/ 35 h 321"/>
                <a:gd name="T12" fmla="*/ 14 w 133"/>
                <a:gd name="T13" fmla="*/ 42 h 321"/>
                <a:gd name="T14" fmla="*/ 18 w 133"/>
                <a:gd name="T15" fmla="*/ 46 h 321"/>
                <a:gd name="T16" fmla="*/ 20 w 133"/>
                <a:gd name="T17" fmla="*/ 48 h 321"/>
                <a:gd name="T18" fmla="*/ 28 w 133"/>
                <a:gd name="T19" fmla="*/ 48 h 321"/>
                <a:gd name="T20" fmla="*/ 32 w 133"/>
                <a:gd name="T21" fmla="*/ 51 h 321"/>
                <a:gd name="T22" fmla="*/ 34 w 133"/>
                <a:gd name="T23" fmla="*/ 54 h 321"/>
                <a:gd name="T24" fmla="*/ 34 w 133"/>
                <a:gd name="T25" fmla="*/ 60 h 321"/>
                <a:gd name="T26" fmla="*/ 31 w 133"/>
                <a:gd name="T27" fmla="*/ 66 h 321"/>
                <a:gd name="T28" fmla="*/ 24 w 133"/>
                <a:gd name="T29" fmla="*/ 74 h 321"/>
                <a:gd name="T30" fmla="*/ 13 w 133"/>
                <a:gd name="T31" fmla="*/ 80 h 321"/>
                <a:gd name="T32" fmla="*/ 11 w 133"/>
                <a:gd name="T33" fmla="*/ 78 h 321"/>
                <a:gd name="T34" fmla="*/ 21 w 133"/>
                <a:gd name="T35" fmla="*/ 71 h 321"/>
                <a:gd name="T36" fmla="*/ 28 w 133"/>
                <a:gd name="T37" fmla="*/ 64 h 321"/>
                <a:gd name="T38" fmla="*/ 30 w 133"/>
                <a:gd name="T39" fmla="*/ 59 h 321"/>
                <a:gd name="T40" fmla="*/ 30 w 133"/>
                <a:gd name="T41" fmla="*/ 54 h 321"/>
                <a:gd name="T42" fmla="*/ 27 w 133"/>
                <a:gd name="T43" fmla="*/ 52 h 321"/>
                <a:gd name="T44" fmla="*/ 19 w 133"/>
                <a:gd name="T45" fmla="*/ 51 h 321"/>
                <a:gd name="T46" fmla="*/ 13 w 133"/>
                <a:gd name="T47" fmla="*/ 48 h 321"/>
                <a:gd name="T48" fmla="*/ 10 w 133"/>
                <a:gd name="T49" fmla="*/ 43 h 321"/>
                <a:gd name="T50" fmla="*/ 8 w 133"/>
                <a:gd name="T51" fmla="*/ 38 h 321"/>
                <a:gd name="T52" fmla="*/ 8 w 133"/>
                <a:gd name="T53" fmla="*/ 29 h 321"/>
                <a:gd name="T54" fmla="*/ 10 w 133"/>
                <a:gd name="T55" fmla="*/ 12 h 321"/>
                <a:gd name="T56" fmla="*/ 10 w 133"/>
                <a:gd name="T57" fmla="*/ 6 h 321"/>
                <a:gd name="T58" fmla="*/ 7 w 133"/>
                <a:gd name="T59" fmla="*/ 3 h 321"/>
                <a:gd name="T60" fmla="*/ 0 w 133"/>
                <a:gd name="T61" fmla="*/ 6 h 321"/>
                <a:gd name="T62" fmla="*/ 1 w 133"/>
                <a:gd name="T63" fmla="*/ 2 h 321"/>
                <a:gd name="T64" fmla="*/ 1 w 133"/>
                <a:gd name="T65" fmla="*/ 2 h 3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3"/>
                <a:gd name="T100" fmla="*/ 0 h 321"/>
                <a:gd name="T101" fmla="*/ 133 w 133"/>
                <a:gd name="T102" fmla="*/ 321 h 3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3" h="321">
                  <a:moveTo>
                    <a:pt x="2" y="9"/>
                  </a:moveTo>
                  <a:lnTo>
                    <a:pt x="23" y="0"/>
                  </a:lnTo>
                  <a:lnTo>
                    <a:pt x="44" y="3"/>
                  </a:lnTo>
                  <a:lnTo>
                    <a:pt x="53" y="19"/>
                  </a:lnTo>
                  <a:lnTo>
                    <a:pt x="52" y="64"/>
                  </a:lnTo>
                  <a:lnTo>
                    <a:pt x="46" y="140"/>
                  </a:lnTo>
                  <a:lnTo>
                    <a:pt x="53" y="169"/>
                  </a:lnTo>
                  <a:lnTo>
                    <a:pt x="71" y="186"/>
                  </a:lnTo>
                  <a:lnTo>
                    <a:pt x="80" y="192"/>
                  </a:lnTo>
                  <a:lnTo>
                    <a:pt x="112" y="194"/>
                  </a:lnTo>
                  <a:lnTo>
                    <a:pt x="128" y="205"/>
                  </a:lnTo>
                  <a:lnTo>
                    <a:pt x="133" y="218"/>
                  </a:lnTo>
                  <a:lnTo>
                    <a:pt x="133" y="241"/>
                  </a:lnTo>
                  <a:lnTo>
                    <a:pt x="122" y="266"/>
                  </a:lnTo>
                  <a:lnTo>
                    <a:pt x="95" y="296"/>
                  </a:lnTo>
                  <a:lnTo>
                    <a:pt x="50" y="321"/>
                  </a:lnTo>
                  <a:lnTo>
                    <a:pt x="44" y="313"/>
                  </a:lnTo>
                  <a:lnTo>
                    <a:pt x="84" y="285"/>
                  </a:lnTo>
                  <a:lnTo>
                    <a:pt x="109" y="258"/>
                  </a:lnTo>
                  <a:lnTo>
                    <a:pt x="118" y="239"/>
                  </a:lnTo>
                  <a:lnTo>
                    <a:pt x="118" y="218"/>
                  </a:lnTo>
                  <a:lnTo>
                    <a:pt x="107" y="211"/>
                  </a:lnTo>
                  <a:lnTo>
                    <a:pt x="74" y="207"/>
                  </a:lnTo>
                  <a:lnTo>
                    <a:pt x="52" y="192"/>
                  </a:lnTo>
                  <a:lnTo>
                    <a:pt x="38" y="173"/>
                  </a:lnTo>
                  <a:lnTo>
                    <a:pt x="31" y="152"/>
                  </a:lnTo>
                  <a:lnTo>
                    <a:pt x="31" y="116"/>
                  </a:lnTo>
                  <a:lnTo>
                    <a:pt x="38" y="51"/>
                  </a:lnTo>
                  <a:lnTo>
                    <a:pt x="38" y="26"/>
                  </a:lnTo>
                  <a:lnTo>
                    <a:pt x="27" y="15"/>
                  </a:lnTo>
                  <a:lnTo>
                    <a:pt x="0" y="26"/>
                  </a:lnTo>
                  <a:lnTo>
                    <a:pt x="2"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6" name="Freeform 131">
              <a:extLst>
                <a:ext uri="{FF2B5EF4-FFF2-40B4-BE49-F238E27FC236}">
                  <a16:creationId xmlns:a16="http://schemas.microsoft.com/office/drawing/2014/main" id="{0C7CA5E9-E977-4613-A279-B7C9CB3B6781}"/>
                </a:ext>
              </a:extLst>
            </p:cNvPr>
            <p:cNvSpPr>
              <a:spLocks/>
            </p:cNvSpPr>
            <p:nvPr/>
          </p:nvSpPr>
          <p:spPr bwMode="auto">
            <a:xfrm>
              <a:off x="4359" y="3361"/>
              <a:ext cx="31" cy="71"/>
            </a:xfrm>
            <a:custGeom>
              <a:avLst/>
              <a:gdLst>
                <a:gd name="T0" fmla="*/ 16 w 61"/>
                <a:gd name="T1" fmla="*/ 0 h 143"/>
                <a:gd name="T2" fmla="*/ 7 w 61"/>
                <a:gd name="T3" fmla="*/ 2 h 143"/>
                <a:gd name="T4" fmla="*/ 1 w 61"/>
                <a:gd name="T5" fmla="*/ 8 h 143"/>
                <a:gd name="T6" fmla="*/ 0 w 61"/>
                <a:gd name="T7" fmla="*/ 15 h 143"/>
                <a:gd name="T8" fmla="*/ 2 w 61"/>
                <a:gd name="T9" fmla="*/ 25 h 143"/>
                <a:gd name="T10" fmla="*/ 5 w 61"/>
                <a:gd name="T11" fmla="*/ 35 h 143"/>
                <a:gd name="T12" fmla="*/ 7 w 61"/>
                <a:gd name="T13" fmla="*/ 28 h 143"/>
                <a:gd name="T14" fmla="*/ 4 w 61"/>
                <a:gd name="T15" fmla="*/ 19 h 143"/>
                <a:gd name="T16" fmla="*/ 4 w 61"/>
                <a:gd name="T17" fmla="*/ 11 h 143"/>
                <a:gd name="T18" fmla="*/ 7 w 61"/>
                <a:gd name="T19" fmla="*/ 5 h 143"/>
                <a:gd name="T20" fmla="*/ 15 w 61"/>
                <a:gd name="T21" fmla="*/ 4 h 143"/>
                <a:gd name="T22" fmla="*/ 16 w 61"/>
                <a:gd name="T23" fmla="*/ 0 h 143"/>
                <a:gd name="T24" fmla="*/ 16 w 61"/>
                <a:gd name="T25" fmla="*/ 0 h 14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1"/>
                <a:gd name="T40" fmla="*/ 0 h 143"/>
                <a:gd name="T41" fmla="*/ 61 w 61"/>
                <a:gd name="T42" fmla="*/ 143 h 14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1" h="143">
                  <a:moveTo>
                    <a:pt x="61" y="0"/>
                  </a:moveTo>
                  <a:lnTo>
                    <a:pt x="25" y="10"/>
                  </a:lnTo>
                  <a:lnTo>
                    <a:pt x="4" y="33"/>
                  </a:lnTo>
                  <a:lnTo>
                    <a:pt x="0" y="63"/>
                  </a:lnTo>
                  <a:lnTo>
                    <a:pt x="8" y="103"/>
                  </a:lnTo>
                  <a:lnTo>
                    <a:pt x="17" y="143"/>
                  </a:lnTo>
                  <a:lnTo>
                    <a:pt x="27" y="114"/>
                  </a:lnTo>
                  <a:lnTo>
                    <a:pt x="15" y="76"/>
                  </a:lnTo>
                  <a:lnTo>
                    <a:pt x="15" y="46"/>
                  </a:lnTo>
                  <a:lnTo>
                    <a:pt x="27" y="23"/>
                  </a:lnTo>
                  <a:lnTo>
                    <a:pt x="57" y="17"/>
                  </a:lnTo>
                  <a:lnTo>
                    <a:pt x="6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7" name="Freeform 132">
              <a:extLst>
                <a:ext uri="{FF2B5EF4-FFF2-40B4-BE49-F238E27FC236}">
                  <a16:creationId xmlns:a16="http://schemas.microsoft.com/office/drawing/2014/main" id="{2B3CC9B0-25B5-437E-AE78-3DA2CAD22120}"/>
                </a:ext>
              </a:extLst>
            </p:cNvPr>
            <p:cNvSpPr>
              <a:spLocks/>
            </p:cNvSpPr>
            <p:nvPr/>
          </p:nvSpPr>
          <p:spPr bwMode="auto">
            <a:xfrm>
              <a:off x="4346" y="3167"/>
              <a:ext cx="86" cy="156"/>
            </a:xfrm>
            <a:custGeom>
              <a:avLst/>
              <a:gdLst>
                <a:gd name="T0" fmla="*/ 27 w 171"/>
                <a:gd name="T1" fmla="*/ 78 h 311"/>
                <a:gd name="T2" fmla="*/ 23 w 171"/>
                <a:gd name="T3" fmla="*/ 75 h 311"/>
                <a:gd name="T4" fmla="*/ 20 w 171"/>
                <a:gd name="T5" fmla="*/ 70 h 311"/>
                <a:gd name="T6" fmla="*/ 19 w 171"/>
                <a:gd name="T7" fmla="*/ 63 h 311"/>
                <a:gd name="T8" fmla="*/ 16 w 171"/>
                <a:gd name="T9" fmla="*/ 58 h 311"/>
                <a:gd name="T10" fmla="*/ 12 w 171"/>
                <a:gd name="T11" fmla="*/ 57 h 311"/>
                <a:gd name="T12" fmla="*/ 5 w 171"/>
                <a:gd name="T13" fmla="*/ 57 h 311"/>
                <a:gd name="T14" fmla="*/ 1 w 171"/>
                <a:gd name="T15" fmla="*/ 51 h 311"/>
                <a:gd name="T16" fmla="*/ 0 w 171"/>
                <a:gd name="T17" fmla="*/ 43 h 311"/>
                <a:gd name="T18" fmla="*/ 2 w 171"/>
                <a:gd name="T19" fmla="*/ 33 h 311"/>
                <a:gd name="T20" fmla="*/ 7 w 171"/>
                <a:gd name="T21" fmla="*/ 25 h 311"/>
                <a:gd name="T22" fmla="*/ 12 w 171"/>
                <a:gd name="T23" fmla="*/ 22 h 311"/>
                <a:gd name="T24" fmla="*/ 15 w 171"/>
                <a:gd name="T25" fmla="*/ 15 h 311"/>
                <a:gd name="T26" fmla="*/ 19 w 171"/>
                <a:gd name="T27" fmla="*/ 8 h 311"/>
                <a:gd name="T28" fmla="*/ 27 w 171"/>
                <a:gd name="T29" fmla="*/ 2 h 311"/>
                <a:gd name="T30" fmla="*/ 34 w 171"/>
                <a:gd name="T31" fmla="*/ 0 h 311"/>
                <a:gd name="T32" fmla="*/ 40 w 171"/>
                <a:gd name="T33" fmla="*/ 1 h 311"/>
                <a:gd name="T34" fmla="*/ 43 w 171"/>
                <a:gd name="T35" fmla="*/ 5 h 311"/>
                <a:gd name="T36" fmla="*/ 40 w 171"/>
                <a:gd name="T37" fmla="*/ 7 h 311"/>
                <a:gd name="T38" fmla="*/ 37 w 171"/>
                <a:gd name="T39" fmla="*/ 5 h 311"/>
                <a:gd name="T40" fmla="*/ 29 w 171"/>
                <a:gd name="T41" fmla="*/ 5 h 311"/>
                <a:gd name="T42" fmla="*/ 23 w 171"/>
                <a:gd name="T43" fmla="*/ 10 h 311"/>
                <a:gd name="T44" fmla="*/ 19 w 171"/>
                <a:gd name="T45" fmla="*/ 16 h 311"/>
                <a:gd name="T46" fmla="*/ 17 w 171"/>
                <a:gd name="T47" fmla="*/ 22 h 311"/>
                <a:gd name="T48" fmla="*/ 12 w 171"/>
                <a:gd name="T49" fmla="*/ 27 h 311"/>
                <a:gd name="T50" fmla="*/ 7 w 171"/>
                <a:gd name="T51" fmla="*/ 33 h 311"/>
                <a:gd name="T52" fmla="*/ 4 w 171"/>
                <a:gd name="T53" fmla="*/ 43 h 311"/>
                <a:gd name="T54" fmla="*/ 5 w 171"/>
                <a:gd name="T55" fmla="*/ 49 h 311"/>
                <a:gd name="T56" fmla="*/ 7 w 171"/>
                <a:gd name="T57" fmla="*/ 53 h 311"/>
                <a:gd name="T58" fmla="*/ 14 w 171"/>
                <a:gd name="T59" fmla="*/ 54 h 311"/>
                <a:gd name="T60" fmla="*/ 19 w 171"/>
                <a:gd name="T61" fmla="*/ 58 h 311"/>
                <a:gd name="T62" fmla="*/ 23 w 171"/>
                <a:gd name="T63" fmla="*/ 63 h 311"/>
                <a:gd name="T64" fmla="*/ 25 w 171"/>
                <a:gd name="T65" fmla="*/ 71 h 311"/>
                <a:gd name="T66" fmla="*/ 27 w 171"/>
                <a:gd name="T67" fmla="*/ 73 h 311"/>
                <a:gd name="T68" fmla="*/ 27 w 171"/>
                <a:gd name="T69" fmla="*/ 78 h 311"/>
                <a:gd name="T70" fmla="*/ 27 w 171"/>
                <a:gd name="T71" fmla="*/ 78 h 3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71"/>
                <a:gd name="T109" fmla="*/ 0 h 311"/>
                <a:gd name="T110" fmla="*/ 171 w 171"/>
                <a:gd name="T111" fmla="*/ 311 h 3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71" h="311">
                  <a:moveTo>
                    <a:pt x="107" y="311"/>
                  </a:moveTo>
                  <a:lnTo>
                    <a:pt x="90" y="300"/>
                  </a:lnTo>
                  <a:lnTo>
                    <a:pt x="78" y="279"/>
                  </a:lnTo>
                  <a:lnTo>
                    <a:pt x="76" y="250"/>
                  </a:lnTo>
                  <a:lnTo>
                    <a:pt x="63" y="231"/>
                  </a:lnTo>
                  <a:lnTo>
                    <a:pt x="48" y="226"/>
                  </a:lnTo>
                  <a:lnTo>
                    <a:pt x="17" y="228"/>
                  </a:lnTo>
                  <a:lnTo>
                    <a:pt x="2" y="201"/>
                  </a:lnTo>
                  <a:lnTo>
                    <a:pt x="0" y="169"/>
                  </a:lnTo>
                  <a:lnTo>
                    <a:pt x="8" y="129"/>
                  </a:lnTo>
                  <a:lnTo>
                    <a:pt x="27" y="98"/>
                  </a:lnTo>
                  <a:lnTo>
                    <a:pt x="48" y="85"/>
                  </a:lnTo>
                  <a:lnTo>
                    <a:pt x="59" y="60"/>
                  </a:lnTo>
                  <a:lnTo>
                    <a:pt x="74" y="32"/>
                  </a:lnTo>
                  <a:lnTo>
                    <a:pt x="105" y="7"/>
                  </a:lnTo>
                  <a:lnTo>
                    <a:pt x="135" y="0"/>
                  </a:lnTo>
                  <a:lnTo>
                    <a:pt x="160" y="3"/>
                  </a:lnTo>
                  <a:lnTo>
                    <a:pt x="171" y="19"/>
                  </a:lnTo>
                  <a:lnTo>
                    <a:pt x="160" y="28"/>
                  </a:lnTo>
                  <a:lnTo>
                    <a:pt x="145" y="19"/>
                  </a:lnTo>
                  <a:lnTo>
                    <a:pt x="116" y="20"/>
                  </a:lnTo>
                  <a:lnTo>
                    <a:pt x="92" y="38"/>
                  </a:lnTo>
                  <a:lnTo>
                    <a:pt x="73" y="64"/>
                  </a:lnTo>
                  <a:lnTo>
                    <a:pt x="65" y="87"/>
                  </a:lnTo>
                  <a:lnTo>
                    <a:pt x="46" y="106"/>
                  </a:lnTo>
                  <a:lnTo>
                    <a:pt x="27" y="131"/>
                  </a:lnTo>
                  <a:lnTo>
                    <a:pt x="16" y="169"/>
                  </a:lnTo>
                  <a:lnTo>
                    <a:pt x="17" y="195"/>
                  </a:lnTo>
                  <a:lnTo>
                    <a:pt x="25" y="209"/>
                  </a:lnTo>
                  <a:lnTo>
                    <a:pt x="54" y="214"/>
                  </a:lnTo>
                  <a:lnTo>
                    <a:pt x="76" y="230"/>
                  </a:lnTo>
                  <a:lnTo>
                    <a:pt x="90" y="250"/>
                  </a:lnTo>
                  <a:lnTo>
                    <a:pt x="97" y="281"/>
                  </a:lnTo>
                  <a:lnTo>
                    <a:pt x="105" y="290"/>
                  </a:lnTo>
                  <a:lnTo>
                    <a:pt x="107" y="3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8" name="Freeform 133">
              <a:extLst>
                <a:ext uri="{FF2B5EF4-FFF2-40B4-BE49-F238E27FC236}">
                  <a16:creationId xmlns:a16="http://schemas.microsoft.com/office/drawing/2014/main" id="{9B058DB2-0AD1-49ED-8AA6-916E1471DC4E}"/>
                </a:ext>
              </a:extLst>
            </p:cNvPr>
            <p:cNvSpPr>
              <a:spLocks/>
            </p:cNvSpPr>
            <p:nvPr/>
          </p:nvSpPr>
          <p:spPr bwMode="auto">
            <a:xfrm>
              <a:off x="4314" y="3086"/>
              <a:ext cx="77" cy="118"/>
            </a:xfrm>
            <a:custGeom>
              <a:avLst/>
              <a:gdLst>
                <a:gd name="T0" fmla="*/ 0 w 154"/>
                <a:gd name="T1" fmla="*/ 59 h 236"/>
                <a:gd name="T2" fmla="*/ 7 w 154"/>
                <a:gd name="T3" fmla="*/ 57 h 236"/>
                <a:gd name="T4" fmla="*/ 15 w 154"/>
                <a:gd name="T5" fmla="*/ 50 h 236"/>
                <a:gd name="T6" fmla="*/ 18 w 154"/>
                <a:gd name="T7" fmla="*/ 41 h 236"/>
                <a:gd name="T8" fmla="*/ 25 w 154"/>
                <a:gd name="T9" fmla="*/ 35 h 236"/>
                <a:gd name="T10" fmla="*/ 36 w 154"/>
                <a:gd name="T11" fmla="*/ 32 h 236"/>
                <a:gd name="T12" fmla="*/ 39 w 154"/>
                <a:gd name="T13" fmla="*/ 25 h 236"/>
                <a:gd name="T14" fmla="*/ 38 w 154"/>
                <a:gd name="T15" fmla="*/ 15 h 236"/>
                <a:gd name="T16" fmla="*/ 34 w 154"/>
                <a:gd name="T17" fmla="*/ 9 h 236"/>
                <a:gd name="T18" fmla="*/ 31 w 154"/>
                <a:gd name="T19" fmla="*/ 0 h 236"/>
                <a:gd name="T20" fmla="*/ 28 w 154"/>
                <a:gd name="T21" fmla="*/ 2 h 236"/>
                <a:gd name="T22" fmla="*/ 29 w 154"/>
                <a:gd name="T23" fmla="*/ 7 h 236"/>
                <a:gd name="T24" fmla="*/ 33 w 154"/>
                <a:gd name="T25" fmla="*/ 13 h 236"/>
                <a:gd name="T26" fmla="*/ 35 w 154"/>
                <a:gd name="T27" fmla="*/ 18 h 236"/>
                <a:gd name="T28" fmla="*/ 35 w 154"/>
                <a:gd name="T29" fmla="*/ 24 h 236"/>
                <a:gd name="T30" fmla="*/ 34 w 154"/>
                <a:gd name="T31" fmla="*/ 28 h 236"/>
                <a:gd name="T32" fmla="*/ 30 w 154"/>
                <a:gd name="T33" fmla="*/ 30 h 236"/>
                <a:gd name="T34" fmla="*/ 23 w 154"/>
                <a:gd name="T35" fmla="*/ 33 h 236"/>
                <a:gd name="T36" fmla="*/ 18 w 154"/>
                <a:gd name="T37" fmla="*/ 37 h 236"/>
                <a:gd name="T38" fmla="*/ 13 w 154"/>
                <a:gd name="T39" fmla="*/ 44 h 236"/>
                <a:gd name="T40" fmla="*/ 9 w 154"/>
                <a:gd name="T41" fmla="*/ 51 h 236"/>
                <a:gd name="T42" fmla="*/ 6 w 154"/>
                <a:gd name="T43" fmla="*/ 54 h 236"/>
                <a:gd name="T44" fmla="*/ 1 w 154"/>
                <a:gd name="T45" fmla="*/ 56 h 236"/>
                <a:gd name="T46" fmla="*/ 0 w 154"/>
                <a:gd name="T47" fmla="*/ 59 h 236"/>
                <a:gd name="T48" fmla="*/ 0 w 154"/>
                <a:gd name="T49" fmla="*/ 59 h 2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4"/>
                <a:gd name="T76" fmla="*/ 0 h 236"/>
                <a:gd name="T77" fmla="*/ 154 w 154"/>
                <a:gd name="T78" fmla="*/ 236 h 23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4" h="236">
                  <a:moveTo>
                    <a:pt x="0" y="236"/>
                  </a:moveTo>
                  <a:lnTo>
                    <a:pt x="28" y="226"/>
                  </a:lnTo>
                  <a:lnTo>
                    <a:pt x="57" y="200"/>
                  </a:lnTo>
                  <a:lnTo>
                    <a:pt x="70" y="163"/>
                  </a:lnTo>
                  <a:lnTo>
                    <a:pt x="97" y="139"/>
                  </a:lnTo>
                  <a:lnTo>
                    <a:pt x="142" y="125"/>
                  </a:lnTo>
                  <a:lnTo>
                    <a:pt x="154" y="99"/>
                  </a:lnTo>
                  <a:lnTo>
                    <a:pt x="152" y="59"/>
                  </a:lnTo>
                  <a:lnTo>
                    <a:pt x="133" y="34"/>
                  </a:lnTo>
                  <a:lnTo>
                    <a:pt x="123" y="0"/>
                  </a:lnTo>
                  <a:lnTo>
                    <a:pt x="112" y="8"/>
                  </a:lnTo>
                  <a:lnTo>
                    <a:pt x="116" y="28"/>
                  </a:lnTo>
                  <a:lnTo>
                    <a:pt x="129" y="51"/>
                  </a:lnTo>
                  <a:lnTo>
                    <a:pt x="138" y="70"/>
                  </a:lnTo>
                  <a:lnTo>
                    <a:pt x="140" y="95"/>
                  </a:lnTo>
                  <a:lnTo>
                    <a:pt x="133" y="112"/>
                  </a:lnTo>
                  <a:lnTo>
                    <a:pt x="119" y="120"/>
                  </a:lnTo>
                  <a:lnTo>
                    <a:pt x="91" y="131"/>
                  </a:lnTo>
                  <a:lnTo>
                    <a:pt x="70" y="146"/>
                  </a:lnTo>
                  <a:lnTo>
                    <a:pt x="51" y="175"/>
                  </a:lnTo>
                  <a:lnTo>
                    <a:pt x="36" y="201"/>
                  </a:lnTo>
                  <a:lnTo>
                    <a:pt x="23" y="215"/>
                  </a:lnTo>
                  <a:lnTo>
                    <a:pt x="2" y="224"/>
                  </a:lnTo>
                  <a:lnTo>
                    <a:pt x="0"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79" name="Freeform 134">
              <a:extLst>
                <a:ext uri="{FF2B5EF4-FFF2-40B4-BE49-F238E27FC236}">
                  <a16:creationId xmlns:a16="http://schemas.microsoft.com/office/drawing/2014/main" id="{60CD1885-D563-4C5D-881E-A3B6EA0718B9}"/>
                </a:ext>
              </a:extLst>
            </p:cNvPr>
            <p:cNvSpPr>
              <a:spLocks/>
            </p:cNvSpPr>
            <p:nvPr/>
          </p:nvSpPr>
          <p:spPr bwMode="auto">
            <a:xfrm>
              <a:off x="4381" y="2997"/>
              <a:ext cx="109" cy="144"/>
            </a:xfrm>
            <a:custGeom>
              <a:avLst/>
              <a:gdLst>
                <a:gd name="T0" fmla="*/ 4 w 216"/>
                <a:gd name="T1" fmla="*/ 38 h 287"/>
                <a:gd name="T2" fmla="*/ 3 w 216"/>
                <a:gd name="T3" fmla="*/ 45 h 287"/>
                <a:gd name="T4" fmla="*/ 5 w 216"/>
                <a:gd name="T5" fmla="*/ 48 h 287"/>
                <a:gd name="T6" fmla="*/ 8 w 216"/>
                <a:gd name="T7" fmla="*/ 49 h 287"/>
                <a:gd name="T8" fmla="*/ 15 w 216"/>
                <a:gd name="T9" fmla="*/ 49 h 287"/>
                <a:gd name="T10" fmla="*/ 17 w 216"/>
                <a:gd name="T11" fmla="*/ 52 h 287"/>
                <a:gd name="T12" fmla="*/ 17 w 216"/>
                <a:gd name="T13" fmla="*/ 57 h 287"/>
                <a:gd name="T14" fmla="*/ 13 w 216"/>
                <a:gd name="T15" fmla="*/ 61 h 287"/>
                <a:gd name="T16" fmla="*/ 12 w 216"/>
                <a:gd name="T17" fmla="*/ 64 h 287"/>
                <a:gd name="T18" fmla="*/ 13 w 216"/>
                <a:gd name="T19" fmla="*/ 67 h 287"/>
                <a:gd name="T20" fmla="*/ 15 w 216"/>
                <a:gd name="T21" fmla="*/ 68 h 287"/>
                <a:gd name="T22" fmla="*/ 17 w 216"/>
                <a:gd name="T23" fmla="*/ 67 h 287"/>
                <a:gd name="T24" fmla="*/ 23 w 216"/>
                <a:gd name="T25" fmla="*/ 61 h 287"/>
                <a:gd name="T26" fmla="*/ 30 w 216"/>
                <a:gd name="T27" fmla="*/ 52 h 287"/>
                <a:gd name="T28" fmla="*/ 34 w 216"/>
                <a:gd name="T29" fmla="*/ 48 h 287"/>
                <a:gd name="T30" fmla="*/ 38 w 216"/>
                <a:gd name="T31" fmla="*/ 45 h 287"/>
                <a:gd name="T32" fmla="*/ 39 w 216"/>
                <a:gd name="T33" fmla="*/ 42 h 287"/>
                <a:gd name="T34" fmla="*/ 38 w 216"/>
                <a:gd name="T35" fmla="*/ 38 h 287"/>
                <a:gd name="T36" fmla="*/ 35 w 216"/>
                <a:gd name="T37" fmla="*/ 35 h 287"/>
                <a:gd name="T38" fmla="*/ 33 w 216"/>
                <a:gd name="T39" fmla="*/ 31 h 287"/>
                <a:gd name="T40" fmla="*/ 33 w 216"/>
                <a:gd name="T41" fmla="*/ 27 h 287"/>
                <a:gd name="T42" fmla="*/ 37 w 216"/>
                <a:gd name="T43" fmla="*/ 21 h 287"/>
                <a:gd name="T44" fmla="*/ 42 w 216"/>
                <a:gd name="T45" fmla="*/ 17 h 287"/>
                <a:gd name="T46" fmla="*/ 48 w 216"/>
                <a:gd name="T47" fmla="*/ 14 h 287"/>
                <a:gd name="T48" fmla="*/ 50 w 216"/>
                <a:gd name="T49" fmla="*/ 11 h 287"/>
                <a:gd name="T50" fmla="*/ 51 w 216"/>
                <a:gd name="T51" fmla="*/ 8 h 287"/>
                <a:gd name="T52" fmla="*/ 51 w 216"/>
                <a:gd name="T53" fmla="*/ 5 h 287"/>
                <a:gd name="T54" fmla="*/ 49 w 216"/>
                <a:gd name="T55" fmla="*/ 2 h 287"/>
                <a:gd name="T56" fmla="*/ 54 w 216"/>
                <a:gd name="T57" fmla="*/ 0 h 287"/>
                <a:gd name="T58" fmla="*/ 55 w 216"/>
                <a:gd name="T59" fmla="*/ 4 h 287"/>
                <a:gd name="T60" fmla="*/ 55 w 216"/>
                <a:gd name="T61" fmla="*/ 8 h 287"/>
                <a:gd name="T62" fmla="*/ 55 w 216"/>
                <a:gd name="T63" fmla="*/ 12 h 287"/>
                <a:gd name="T64" fmla="*/ 50 w 216"/>
                <a:gd name="T65" fmla="*/ 17 h 287"/>
                <a:gd name="T66" fmla="*/ 44 w 216"/>
                <a:gd name="T67" fmla="*/ 20 h 287"/>
                <a:gd name="T68" fmla="*/ 39 w 216"/>
                <a:gd name="T69" fmla="*/ 25 h 287"/>
                <a:gd name="T70" fmla="*/ 38 w 216"/>
                <a:gd name="T71" fmla="*/ 30 h 287"/>
                <a:gd name="T72" fmla="*/ 40 w 216"/>
                <a:gd name="T73" fmla="*/ 34 h 287"/>
                <a:gd name="T74" fmla="*/ 42 w 216"/>
                <a:gd name="T75" fmla="*/ 37 h 287"/>
                <a:gd name="T76" fmla="*/ 43 w 216"/>
                <a:gd name="T77" fmla="*/ 43 h 287"/>
                <a:gd name="T78" fmla="*/ 40 w 216"/>
                <a:gd name="T79" fmla="*/ 48 h 287"/>
                <a:gd name="T80" fmla="*/ 32 w 216"/>
                <a:gd name="T81" fmla="*/ 55 h 287"/>
                <a:gd name="T82" fmla="*/ 27 w 216"/>
                <a:gd name="T83" fmla="*/ 62 h 287"/>
                <a:gd name="T84" fmla="*/ 21 w 216"/>
                <a:gd name="T85" fmla="*/ 69 h 287"/>
                <a:gd name="T86" fmla="*/ 15 w 216"/>
                <a:gd name="T87" fmla="*/ 72 h 287"/>
                <a:gd name="T88" fmla="*/ 11 w 216"/>
                <a:gd name="T89" fmla="*/ 72 h 287"/>
                <a:gd name="T90" fmla="*/ 9 w 216"/>
                <a:gd name="T91" fmla="*/ 69 h 287"/>
                <a:gd name="T92" fmla="*/ 8 w 216"/>
                <a:gd name="T93" fmla="*/ 64 h 287"/>
                <a:gd name="T94" fmla="*/ 11 w 216"/>
                <a:gd name="T95" fmla="*/ 59 h 287"/>
                <a:gd name="T96" fmla="*/ 13 w 216"/>
                <a:gd name="T97" fmla="*/ 54 h 287"/>
                <a:gd name="T98" fmla="*/ 11 w 216"/>
                <a:gd name="T99" fmla="*/ 52 h 287"/>
                <a:gd name="T100" fmla="*/ 7 w 216"/>
                <a:gd name="T101" fmla="*/ 52 h 287"/>
                <a:gd name="T102" fmla="*/ 3 w 216"/>
                <a:gd name="T103" fmla="*/ 52 h 287"/>
                <a:gd name="T104" fmla="*/ 1 w 216"/>
                <a:gd name="T105" fmla="*/ 48 h 287"/>
                <a:gd name="T106" fmla="*/ 0 w 216"/>
                <a:gd name="T107" fmla="*/ 45 h 287"/>
                <a:gd name="T108" fmla="*/ 1 w 216"/>
                <a:gd name="T109" fmla="*/ 39 h 287"/>
                <a:gd name="T110" fmla="*/ 4 w 216"/>
                <a:gd name="T111" fmla="*/ 38 h 287"/>
                <a:gd name="T112" fmla="*/ 4 w 216"/>
                <a:gd name="T113" fmla="*/ 38 h 2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6"/>
                <a:gd name="T172" fmla="*/ 0 h 287"/>
                <a:gd name="T173" fmla="*/ 216 w 216"/>
                <a:gd name="T174" fmla="*/ 287 h 2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6" h="287">
                  <a:moveTo>
                    <a:pt x="13" y="149"/>
                  </a:moveTo>
                  <a:lnTo>
                    <a:pt x="9" y="177"/>
                  </a:lnTo>
                  <a:lnTo>
                    <a:pt x="17" y="192"/>
                  </a:lnTo>
                  <a:lnTo>
                    <a:pt x="32" y="196"/>
                  </a:lnTo>
                  <a:lnTo>
                    <a:pt x="59" y="196"/>
                  </a:lnTo>
                  <a:lnTo>
                    <a:pt x="68" y="207"/>
                  </a:lnTo>
                  <a:lnTo>
                    <a:pt x="66" y="225"/>
                  </a:lnTo>
                  <a:lnTo>
                    <a:pt x="51" y="242"/>
                  </a:lnTo>
                  <a:lnTo>
                    <a:pt x="47" y="255"/>
                  </a:lnTo>
                  <a:lnTo>
                    <a:pt x="49" y="268"/>
                  </a:lnTo>
                  <a:lnTo>
                    <a:pt x="59" y="272"/>
                  </a:lnTo>
                  <a:lnTo>
                    <a:pt x="68" y="266"/>
                  </a:lnTo>
                  <a:lnTo>
                    <a:pt x="91" y="242"/>
                  </a:lnTo>
                  <a:lnTo>
                    <a:pt x="116" y="207"/>
                  </a:lnTo>
                  <a:lnTo>
                    <a:pt x="135" y="190"/>
                  </a:lnTo>
                  <a:lnTo>
                    <a:pt x="148" y="177"/>
                  </a:lnTo>
                  <a:lnTo>
                    <a:pt x="152" y="166"/>
                  </a:lnTo>
                  <a:lnTo>
                    <a:pt x="150" y="149"/>
                  </a:lnTo>
                  <a:lnTo>
                    <a:pt x="138" y="137"/>
                  </a:lnTo>
                  <a:lnTo>
                    <a:pt x="131" y="122"/>
                  </a:lnTo>
                  <a:lnTo>
                    <a:pt x="131" y="105"/>
                  </a:lnTo>
                  <a:lnTo>
                    <a:pt x="146" y="82"/>
                  </a:lnTo>
                  <a:lnTo>
                    <a:pt x="167" y="67"/>
                  </a:lnTo>
                  <a:lnTo>
                    <a:pt x="188" y="55"/>
                  </a:lnTo>
                  <a:lnTo>
                    <a:pt x="199" y="42"/>
                  </a:lnTo>
                  <a:lnTo>
                    <a:pt x="203" y="31"/>
                  </a:lnTo>
                  <a:lnTo>
                    <a:pt x="201" y="19"/>
                  </a:lnTo>
                  <a:lnTo>
                    <a:pt x="195" y="6"/>
                  </a:lnTo>
                  <a:lnTo>
                    <a:pt x="213" y="0"/>
                  </a:lnTo>
                  <a:lnTo>
                    <a:pt x="216" y="14"/>
                  </a:lnTo>
                  <a:lnTo>
                    <a:pt x="216" y="31"/>
                  </a:lnTo>
                  <a:lnTo>
                    <a:pt x="214" y="48"/>
                  </a:lnTo>
                  <a:lnTo>
                    <a:pt x="199" y="65"/>
                  </a:lnTo>
                  <a:lnTo>
                    <a:pt x="175" y="80"/>
                  </a:lnTo>
                  <a:lnTo>
                    <a:pt x="154" y="99"/>
                  </a:lnTo>
                  <a:lnTo>
                    <a:pt x="150" y="120"/>
                  </a:lnTo>
                  <a:lnTo>
                    <a:pt x="157" y="133"/>
                  </a:lnTo>
                  <a:lnTo>
                    <a:pt x="167" y="147"/>
                  </a:lnTo>
                  <a:lnTo>
                    <a:pt x="169" y="169"/>
                  </a:lnTo>
                  <a:lnTo>
                    <a:pt x="156" y="190"/>
                  </a:lnTo>
                  <a:lnTo>
                    <a:pt x="127" y="217"/>
                  </a:lnTo>
                  <a:lnTo>
                    <a:pt x="106" y="247"/>
                  </a:lnTo>
                  <a:lnTo>
                    <a:pt x="81" y="276"/>
                  </a:lnTo>
                  <a:lnTo>
                    <a:pt x="59" y="287"/>
                  </a:lnTo>
                  <a:lnTo>
                    <a:pt x="42" y="285"/>
                  </a:lnTo>
                  <a:lnTo>
                    <a:pt x="34" y="276"/>
                  </a:lnTo>
                  <a:lnTo>
                    <a:pt x="32" y="255"/>
                  </a:lnTo>
                  <a:lnTo>
                    <a:pt x="43" y="236"/>
                  </a:lnTo>
                  <a:lnTo>
                    <a:pt x="51" y="213"/>
                  </a:lnTo>
                  <a:lnTo>
                    <a:pt x="43" y="207"/>
                  </a:lnTo>
                  <a:lnTo>
                    <a:pt x="28" y="207"/>
                  </a:lnTo>
                  <a:lnTo>
                    <a:pt x="9" y="206"/>
                  </a:lnTo>
                  <a:lnTo>
                    <a:pt x="2" y="192"/>
                  </a:lnTo>
                  <a:lnTo>
                    <a:pt x="0" y="177"/>
                  </a:lnTo>
                  <a:lnTo>
                    <a:pt x="2" y="154"/>
                  </a:lnTo>
                  <a:lnTo>
                    <a:pt x="13"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0" name="Freeform 135">
              <a:extLst>
                <a:ext uri="{FF2B5EF4-FFF2-40B4-BE49-F238E27FC236}">
                  <a16:creationId xmlns:a16="http://schemas.microsoft.com/office/drawing/2014/main" id="{3A3E0C02-0763-430B-B19C-964516784E47}"/>
                </a:ext>
              </a:extLst>
            </p:cNvPr>
            <p:cNvSpPr>
              <a:spLocks/>
            </p:cNvSpPr>
            <p:nvPr/>
          </p:nvSpPr>
          <p:spPr bwMode="auto">
            <a:xfrm>
              <a:off x="4461" y="3031"/>
              <a:ext cx="81" cy="111"/>
            </a:xfrm>
            <a:custGeom>
              <a:avLst/>
              <a:gdLst>
                <a:gd name="T0" fmla="*/ 4 w 162"/>
                <a:gd name="T1" fmla="*/ 51 h 220"/>
                <a:gd name="T2" fmla="*/ 3 w 162"/>
                <a:gd name="T3" fmla="*/ 47 h 220"/>
                <a:gd name="T4" fmla="*/ 4 w 162"/>
                <a:gd name="T5" fmla="*/ 41 h 220"/>
                <a:gd name="T6" fmla="*/ 7 w 162"/>
                <a:gd name="T7" fmla="*/ 35 h 220"/>
                <a:gd name="T8" fmla="*/ 11 w 162"/>
                <a:gd name="T9" fmla="*/ 30 h 220"/>
                <a:gd name="T10" fmla="*/ 14 w 162"/>
                <a:gd name="T11" fmla="*/ 25 h 220"/>
                <a:gd name="T12" fmla="*/ 15 w 162"/>
                <a:gd name="T13" fmla="*/ 18 h 220"/>
                <a:gd name="T14" fmla="*/ 16 w 162"/>
                <a:gd name="T15" fmla="*/ 10 h 220"/>
                <a:gd name="T16" fmla="*/ 19 w 162"/>
                <a:gd name="T17" fmla="*/ 6 h 220"/>
                <a:gd name="T18" fmla="*/ 24 w 162"/>
                <a:gd name="T19" fmla="*/ 4 h 220"/>
                <a:gd name="T20" fmla="*/ 27 w 162"/>
                <a:gd name="T21" fmla="*/ 3 h 220"/>
                <a:gd name="T22" fmla="*/ 29 w 162"/>
                <a:gd name="T23" fmla="*/ 5 h 220"/>
                <a:gd name="T24" fmla="*/ 31 w 162"/>
                <a:gd name="T25" fmla="*/ 8 h 220"/>
                <a:gd name="T26" fmla="*/ 30 w 162"/>
                <a:gd name="T27" fmla="*/ 11 h 220"/>
                <a:gd name="T28" fmla="*/ 28 w 162"/>
                <a:gd name="T29" fmla="*/ 18 h 220"/>
                <a:gd name="T30" fmla="*/ 28 w 162"/>
                <a:gd name="T31" fmla="*/ 23 h 220"/>
                <a:gd name="T32" fmla="*/ 29 w 162"/>
                <a:gd name="T33" fmla="*/ 27 h 220"/>
                <a:gd name="T34" fmla="*/ 31 w 162"/>
                <a:gd name="T35" fmla="*/ 30 h 220"/>
                <a:gd name="T36" fmla="*/ 35 w 162"/>
                <a:gd name="T37" fmla="*/ 33 h 220"/>
                <a:gd name="T38" fmla="*/ 37 w 162"/>
                <a:gd name="T39" fmla="*/ 35 h 220"/>
                <a:gd name="T40" fmla="*/ 38 w 162"/>
                <a:gd name="T41" fmla="*/ 39 h 220"/>
                <a:gd name="T42" fmla="*/ 41 w 162"/>
                <a:gd name="T43" fmla="*/ 37 h 220"/>
                <a:gd name="T44" fmla="*/ 39 w 162"/>
                <a:gd name="T45" fmla="*/ 33 h 220"/>
                <a:gd name="T46" fmla="*/ 37 w 162"/>
                <a:gd name="T47" fmla="*/ 30 h 220"/>
                <a:gd name="T48" fmla="*/ 33 w 162"/>
                <a:gd name="T49" fmla="*/ 27 h 220"/>
                <a:gd name="T50" fmla="*/ 31 w 162"/>
                <a:gd name="T51" fmla="*/ 23 h 220"/>
                <a:gd name="T52" fmla="*/ 31 w 162"/>
                <a:gd name="T53" fmla="*/ 20 h 220"/>
                <a:gd name="T54" fmla="*/ 33 w 162"/>
                <a:gd name="T55" fmla="*/ 15 h 220"/>
                <a:gd name="T56" fmla="*/ 33 w 162"/>
                <a:gd name="T57" fmla="*/ 11 h 220"/>
                <a:gd name="T58" fmla="*/ 33 w 162"/>
                <a:gd name="T59" fmla="*/ 7 h 220"/>
                <a:gd name="T60" fmla="*/ 32 w 162"/>
                <a:gd name="T61" fmla="*/ 3 h 220"/>
                <a:gd name="T62" fmla="*/ 30 w 162"/>
                <a:gd name="T63" fmla="*/ 1 h 220"/>
                <a:gd name="T64" fmla="*/ 26 w 162"/>
                <a:gd name="T65" fmla="*/ 0 h 220"/>
                <a:gd name="T66" fmla="*/ 22 w 162"/>
                <a:gd name="T67" fmla="*/ 1 h 220"/>
                <a:gd name="T68" fmla="*/ 17 w 162"/>
                <a:gd name="T69" fmla="*/ 4 h 220"/>
                <a:gd name="T70" fmla="*/ 13 w 162"/>
                <a:gd name="T71" fmla="*/ 9 h 220"/>
                <a:gd name="T72" fmla="*/ 11 w 162"/>
                <a:gd name="T73" fmla="*/ 16 h 220"/>
                <a:gd name="T74" fmla="*/ 11 w 162"/>
                <a:gd name="T75" fmla="*/ 22 h 220"/>
                <a:gd name="T76" fmla="*/ 9 w 162"/>
                <a:gd name="T77" fmla="*/ 26 h 220"/>
                <a:gd name="T78" fmla="*/ 4 w 162"/>
                <a:gd name="T79" fmla="*/ 33 h 220"/>
                <a:gd name="T80" fmla="*/ 1 w 162"/>
                <a:gd name="T81" fmla="*/ 39 h 220"/>
                <a:gd name="T82" fmla="*/ 0 w 162"/>
                <a:gd name="T83" fmla="*/ 45 h 220"/>
                <a:gd name="T84" fmla="*/ 0 w 162"/>
                <a:gd name="T85" fmla="*/ 52 h 220"/>
                <a:gd name="T86" fmla="*/ 0 w 162"/>
                <a:gd name="T87" fmla="*/ 56 h 220"/>
                <a:gd name="T88" fmla="*/ 4 w 162"/>
                <a:gd name="T89" fmla="*/ 51 h 220"/>
                <a:gd name="T90" fmla="*/ 4 w 162"/>
                <a:gd name="T91" fmla="*/ 51 h 2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2"/>
                <a:gd name="T139" fmla="*/ 0 h 220"/>
                <a:gd name="T140" fmla="*/ 162 w 162"/>
                <a:gd name="T141" fmla="*/ 220 h 2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2" h="220">
                  <a:moveTo>
                    <a:pt x="14" y="201"/>
                  </a:moveTo>
                  <a:lnTo>
                    <a:pt x="12" y="184"/>
                  </a:lnTo>
                  <a:lnTo>
                    <a:pt x="16" y="163"/>
                  </a:lnTo>
                  <a:lnTo>
                    <a:pt x="27" y="138"/>
                  </a:lnTo>
                  <a:lnTo>
                    <a:pt x="44" y="116"/>
                  </a:lnTo>
                  <a:lnTo>
                    <a:pt x="54" y="99"/>
                  </a:lnTo>
                  <a:lnTo>
                    <a:pt x="57" y="70"/>
                  </a:lnTo>
                  <a:lnTo>
                    <a:pt x="63" y="38"/>
                  </a:lnTo>
                  <a:lnTo>
                    <a:pt x="76" y="23"/>
                  </a:lnTo>
                  <a:lnTo>
                    <a:pt x="93" y="13"/>
                  </a:lnTo>
                  <a:lnTo>
                    <a:pt x="107" y="11"/>
                  </a:lnTo>
                  <a:lnTo>
                    <a:pt x="116" y="17"/>
                  </a:lnTo>
                  <a:lnTo>
                    <a:pt x="122" y="30"/>
                  </a:lnTo>
                  <a:lnTo>
                    <a:pt x="120" y="43"/>
                  </a:lnTo>
                  <a:lnTo>
                    <a:pt x="111" y="72"/>
                  </a:lnTo>
                  <a:lnTo>
                    <a:pt x="111" y="89"/>
                  </a:lnTo>
                  <a:lnTo>
                    <a:pt x="114" y="108"/>
                  </a:lnTo>
                  <a:lnTo>
                    <a:pt x="124" y="118"/>
                  </a:lnTo>
                  <a:lnTo>
                    <a:pt x="139" y="131"/>
                  </a:lnTo>
                  <a:lnTo>
                    <a:pt x="145" y="138"/>
                  </a:lnTo>
                  <a:lnTo>
                    <a:pt x="149" y="152"/>
                  </a:lnTo>
                  <a:lnTo>
                    <a:pt x="162" y="144"/>
                  </a:lnTo>
                  <a:lnTo>
                    <a:pt x="156" y="129"/>
                  </a:lnTo>
                  <a:lnTo>
                    <a:pt x="145" y="118"/>
                  </a:lnTo>
                  <a:lnTo>
                    <a:pt x="131" y="106"/>
                  </a:lnTo>
                  <a:lnTo>
                    <a:pt x="124" y="91"/>
                  </a:lnTo>
                  <a:lnTo>
                    <a:pt x="124" y="78"/>
                  </a:lnTo>
                  <a:lnTo>
                    <a:pt x="130" y="57"/>
                  </a:lnTo>
                  <a:lnTo>
                    <a:pt x="131" y="43"/>
                  </a:lnTo>
                  <a:lnTo>
                    <a:pt x="131" y="26"/>
                  </a:lnTo>
                  <a:lnTo>
                    <a:pt x="128" y="11"/>
                  </a:lnTo>
                  <a:lnTo>
                    <a:pt x="118" y="4"/>
                  </a:lnTo>
                  <a:lnTo>
                    <a:pt x="103" y="0"/>
                  </a:lnTo>
                  <a:lnTo>
                    <a:pt x="86" y="4"/>
                  </a:lnTo>
                  <a:lnTo>
                    <a:pt x="67" y="15"/>
                  </a:lnTo>
                  <a:lnTo>
                    <a:pt x="50" y="34"/>
                  </a:lnTo>
                  <a:lnTo>
                    <a:pt x="44" y="61"/>
                  </a:lnTo>
                  <a:lnTo>
                    <a:pt x="42" y="87"/>
                  </a:lnTo>
                  <a:lnTo>
                    <a:pt x="36" y="104"/>
                  </a:lnTo>
                  <a:lnTo>
                    <a:pt x="16" y="129"/>
                  </a:lnTo>
                  <a:lnTo>
                    <a:pt x="4" y="154"/>
                  </a:lnTo>
                  <a:lnTo>
                    <a:pt x="0" y="178"/>
                  </a:lnTo>
                  <a:lnTo>
                    <a:pt x="0" y="207"/>
                  </a:lnTo>
                  <a:lnTo>
                    <a:pt x="0" y="220"/>
                  </a:lnTo>
                  <a:lnTo>
                    <a:pt x="14" y="20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1" name="Freeform 136">
              <a:extLst>
                <a:ext uri="{FF2B5EF4-FFF2-40B4-BE49-F238E27FC236}">
                  <a16:creationId xmlns:a16="http://schemas.microsoft.com/office/drawing/2014/main" id="{EB3F3294-994D-47D3-AA95-8F630C65081B}"/>
                </a:ext>
              </a:extLst>
            </p:cNvPr>
            <p:cNvSpPr>
              <a:spLocks/>
            </p:cNvSpPr>
            <p:nvPr/>
          </p:nvSpPr>
          <p:spPr bwMode="auto">
            <a:xfrm>
              <a:off x="4571" y="3065"/>
              <a:ext cx="51" cy="33"/>
            </a:xfrm>
            <a:custGeom>
              <a:avLst/>
              <a:gdLst>
                <a:gd name="T0" fmla="*/ 1 w 101"/>
                <a:gd name="T1" fmla="*/ 16 h 67"/>
                <a:gd name="T2" fmla="*/ 0 w 101"/>
                <a:gd name="T3" fmla="*/ 11 h 67"/>
                <a:gd name="T4" fmla="*/ 5 w 101"/>
                <a:gd name="T5" fmla="*/ 2 h 67"/>
                <a:gd name="T6" fmla="*/ 10 w 101"/>
                <a:gd name="T7" fmla="*/ 0 h 67"/>
                <a:gd name="T8" fmla="*/ 16 w 101"/>
                <a:gd name="T9" fmla="*/ 0 h 67"/>
                <a:gd name="T10" fmla="*/ 20 w 101"/>
                <a:gd name="T11" fmla="*/ 4 h 67"/>
                <a:gd name="T12" fmla="*/ 26 w 101"/>
                <a:gd name="T13" fmla="*/ 11 h 67"/>
                <a:gd name="T14" fmla="*/ 22 w 101"/>
                <a:gd name="T15" fmla="*/ 12 h 67"/>
                <a:gd name="T16" fmla="*/ 17 w 101"/>
                <a:gd name="T17" fmla="*/ 6 h 67"/>
                <a:gd name="T18" fmla="*/ 13 w 101"/>
                <a:gd name="T19" fmla="*/ 3 h 67"/>
                <a:gd name="T20" fmla="*/ 11 w 101"/>
                <a:gd name="T21" fmla="*/ 3 h 67"/>
                <a:gd name="T22" fmla="*/ 7 w 101"/>
                <a:gd name="T23" fmla="*/ 6 h 67"/>
                <a:gd name="T24" fmla="*/ 5 w 101"/>
                <a:gd name="T25" fmla="*/ 11 h 67"/>
                <a:gd name="T26" fmla="*/ 4 w 101"/>
                <a:gd name="T27" fmla="*/ 16 h 67"/>
                <a:gd name="T28" fmla="*/ 1 w 101"/>
                <a:gd name="T29" fmla="*/ 16 h 67"/>
                <a:gd name="T30" fmla="*/ 1 w 101"/>
                <a:gd name="T31" fmla="*/ 16 h 67"/>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01"/>
                <a:gd name="T49" fmla="*/ 0 h 67"/>
                <a:gd name="T50" fmla="*/ 101 w 101"/>
                <a:gd name="T51" fmla="*/ 67 h 67"/>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01" h="67">
                  <a:moveTo>
                    <a:pt x="2" y="67"/>
                  </a:moveTo>
                  <a:lnTo>
                    <a:pt x="0" y="44"/>
                  </a:lnTo>
                  <a:lnTo>
                    <a:pt x="17" y="10"/>
                  </a:lnTo>
                  <a:lnTo>
                    <a:pt x="40" y="0"/>
                  </a:lnTo>
                  <a:lnTo>
                    <a:pt x="61" y="2"/>
                  </a:lnTo>
                  <a:lnTo>
                    <a:pt x="78" y="17"/>
                  </a:lnTo>
                  <a:lnTo>
                    <a:pt x="101" y="46"/>
                  </a:lnTo>
                  <a:lnTo>
                    <a:pt x="85" y="50"/>
                  </a:lnTo>
                  <a:lnTo>
                    <a:pt x="68" y="25"/>
                  </a:lnTo>
                  <a:lnTo>
                    <a:pt x="51" y="14"/>
                  </a:lnTo>
                  <a:lnTo>
                    <a:pt x="42" y="12"/>
                  </a:lnTo>
                  <a:lnTo>
                    <a:pt x="25" y="25"/>
                  </a:lnTo>
                  <a:lnTo>
                    <a:pt x="17" y="46"/>
                  </a:lnTo>
                  <a:lnTo>
                    <a:pt x="15" y="67"/>
                  </a:lnTo>
                  <a:lnTo>
                    <a:pt x="2"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2" name="Freeform 137">
              <a:extLst>
                <a:ext uri="{FF2B5EF4-FFF2-40B4-BE49-F238E27FC236}">
                  <a16:creationId xmlns:a16="http://schemas.microsoft.com/office/drawing/2014/main" id="{65731B63-D272-435A-8122-695CCCEFC19B}"/>
                </a:ext>
              </a:extLst>
            </p:cNvPr>
            <p:cNvSpPr>
              <a:spLocks/>
            </p:cNvSpPr>
            <p:nvPr/>
          </p:nvSpPr>
          <p:spPr bwMode="auto">
            <a:xfrm>
              <a:off x="4602" y="2971"/>
              <a:ext cx="96" cy="96"/>
            </a:xfrm>
            <a:custGeom>
              <a:avLst/>
              <a:gdLst>
                <a:gd name="T0" fmla="*/ 22 w 192"/>
                <a:gd name="T1" fmla="*/ 0 h 194"/>
                <a:gd name="T2" fmla="*/ 23 w 192"/>
                <a:gd name="T3" fmla="*/ 2 h 194"/>
                <a:gd name="T4" fmla="*/ 26 w 192"/>
                <a:gd name="T5" fmla="*/ 5 h 194"/>
                <a:gd name="T6" fmla="*/ 33 w 192"/>
                <a:gd name="T7" fmla="*/ 7 h 194"/>
                <a:gd name="T8" fmla="*/ 36 w 192"/>
                <a:gd name="T9" fmla="*/ 8 h 194"/>
                <a:gd name="T10" fmla="*/ 37 w 192"/>
                <a:gd name="T11" fmla="*/ 11 h 194"/>
                <a:gd name="T12" fmla="*/ 36 w 192"/>
                <a:gd name="T13" fmla="*/ 12 h 194"/>
                <a:gd name="T14" fmla="*/ 33 w 192"/>
                <a:gd name="T15" fmla="*/ 13 h 194"/>
                <a:gd name="T16" fmla="*/ 24 w 192"/>
                <a:gd name="T17" fmla="*/ 13 h 194"/>
                <a:gd name="T18" fmla="*/ 16 w 192"/>
                <a:gd name="T19" fmla="*/ 13 h 194"/>
                <a:gd name="T20" fmla="*/ 9 w 192"/>
                <a:gd name="T21" fmla="*/ 14 h 194"/>
                <a:gd name="T22" fmla="*/ 5 w 192"/>
                <a:gd name="T23" fmla="*/ 17 h 194"/>
                <a:gd name="T24" fmla="*/ 5 w 192"/>
                <a:gd name="T25" fmla="*/ 19 h 194"/>
                <a:gd name="T26" fmla="*/ 5 w 192"/>
                <a:gd name="T27" fmla="*/ 21 h 194"/>
                <a:gd name="T28" fmla="*/ 9 w 192"/>
                <a:gd name="T29" fmla="*/ 23 h 194"/>
                <a:gd name="T30" fmla="*/ 19 w 192"/>
                <a:gd name="T31" fmla="*/ 24 h 194"/>
                <a:gd name="T32" fmla="*/ 30 w 192"/>
                <a:gd name="T33" fmla="*/ 24 h 194"/>
                <a:gd name="T34" fmla="*/ 34 w 192"/>
                <a:gd name="T35" fmla="*/ 25 h 194"/>
                <a:gd name="T36" fmla="*/ 35 w 192"/>
                <a:gd name="T37" fmla="*/ 26 h 194"/>
                <a:gd name="T38" fmla="*/ 35 w 192"/>
                <a:gd name="T39" fmla="*/ 29 h 194"/>
                <a:gd name="T40" fmla="*/ 34 w 192"/>
                <a:gd name="T41" fmla="*/ 30 h 194"/>
                <a:gd name="T42" fmla="*/ 30 w 192"/>
                <a:gd name="T43" fmla="*/ 33 h 194"/>
                <a:gd name="T44" fmla="*/ 23 w 192"/>
                <a:gd name="T45" fmla="*/ 36 h 194"/>
                <a:gd name="T46" fmla="*/ 21 w 192"/>
                <a:gd name="T47" fmla="*/ 39 h 194"/>
                <a:gd name="T48" fmla="*/ 21 w 192"/>
                <a:gd name="T49" fmla="*/ 41 h 194"/>
                <a:gd name="T50" fmla="*/ 22 w 192"/>
                <a:gd name="T51" fmla="*/ 42 h 194"/>
                <a:gd name="T52" fmla="*/ 24 w 192"/>
                <a:gd name="T53" fmla="*/ 42 h 194"/>
                <a:gd name="T54" fmla="*/ 30 w 192"/>
                <a:gd name="T55" fmla="*/ 41 h 194"/>
                <a:gd name="T56" fmla="*/ 37 w 192"/>
                <a:gd name="T57" fmla="*/ 40 h 194"/>
                <a:gd name="T58" fmla="*/ 41 w 192"/>
                <a:gd name="T59" fmla="*/ 41 h 194"/>
                <a:gd name="T60" fmla="*/ 46 w 192"/>
                <a:gd name="T61" fmla="*/ 42 h 194"/>
                <a:gd name="T62" fmla="*/ 48 w 192"/>
                <a:gd name="T63" fmla="*/ 44 h 194"/>
                <a:gd name="T64" fmla="*/ 48 w 192"/>
                <a:gd name="T65" fmla="*/ 45 h 194"/>
                <a:gd name="T66" fmla="*/ 48 w 192"/>
                <a:gd name="T67" fmla="*/ 48 h 194"/>
                <a:gd name="T68" fmla="*/ 45 w 192"/>
                <a:gd name="T69" fmla="*/ 48 h 194"/>
                <a:gd name="T70" fmla="*/ 44 w 192"/>
                <a:gd name="T71" fmla="*/ 45 h 194"/>
                <a:gd name="T72" fmla="*/ 41 w 192"/>
                <a:gd name="T73" fmla="*/ 44 h 194"/>
                <a:gd name="T74" fmla="*/ 34 w 192"/>
                <a:gd name="T75" fmla="*/ 44 h 194"/>
                <a:gd name="T76" fmla="*/ 28 w 192"/>
                <a:gd name="T77" fmla="*/ 45 h 194"/>
                <a:gd name="T78" fmla="*/ 20 w 192"/>
                <a:gd name="T79" fmla="*/ 47 h 194"/>
                <a:gd name="T80" fmla="*/ 16 w 192"/>
                <a:gd name="T81" fmla="*/ 45 h 194"/>
                <a:gd name="T82" fmla="*/ 15 w 192"/>
                <a:gd name="T83" fmla="*/ 41 h 194"/>
                <a:gd name="T84" fmla="*/ 19 w 192"/>
                <a:gd name="T85" fmla="*/ 35 h 194"/>
                <a:gd name="T86" fmla="*/ 25 w 192"/>
                <a:gd name="T87" fmla="*/ 32 h 194"/>
                <a:gd name="T88" fmla="*/ 30 w 192"/>
                <a:gd name="T89" fmla="*/ 30 h 194"/>
                <a:gd name="T90" fmla="*/ 30 w 192"/>
                <a:gd name="T91" fmla="*/ 27 h 194"/>
                <a:gd name="T92" fmla="*/ 25 w 192"/>
                <a:gd name="T93" fmla="*/ 26 h 194"/>
                <a:gd name="T94" fmla="*/ 15 w 192"/>
                <a:gd name="T95" fmla="*/ 26 h 194"/>
                <a:gd name="T96" fmla="*/ 6 w 192"/>
                <a:gd name="T97" fmla="*/ 26 h 194"/>
                <a:gd name="T98" fmla="*/ 1 w 192"/>
                <a:gd name="T99" fmla="*/ 23 h 194"/>
                <a:gd name="T100" fmla="*/ 0 w 192"/>
                <a:gd name="T101" fmla="*/ 18 h 194"/>
                <a:gd name="T102" fmla="*/ 3 w 192"/>
                <a:gd name="T103" fmla="*/ 13 h 194"/>
                <a:gd name="T104" fmla="*/ 10 w 192"/>
                <a:gd name="T105" fmla="*/ 10 h 194"/>
                <a:gd name="T106" fmla="*/ 15 w 192"/>
                <a:gd name="T107" fmla="*/ 10 h 194"/>
                <a:gd name="T108" fmla="*/ 23 w 192"/>
                <a:gd name="T109" fmla="*/ 10 h 194"/>
                <a:gd name="T110" fmla="*/ 28 w 192"/>
                <a:gd name="T111" fmla="*/ 10 h 194"/>
                <a:gd name="T112" fmla="*/ 30 w 192"/>
                <a:gd name="T113" fmla="*/ 10 h 194"/>
                <a:gd name="T114" fmla="*/ 25 w 192"/>
                <a:gd name="T115" fmla="*/ 8 h 194"/>
                <a:gd name="T116" fmla="*/ 20 w 192"/>
                <a:gd name="T117" fmla="*/ 5 h 194"/>
                <a:gd name="T118" fmla="*/ 17 w 192"/>
                <a:gd name="T119" fmla="*/ 0 h 194"/>
                <a:gd name="T120" fmla="*/ 22 w 192"/>
                <a:gd name="T121" fmla="*/ 0 h 194"/>
                <a:gd name="T122" fmla="*/ 22 w 192"/>
                <a:gd name="T123" fmla="*/ 0 h 1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2"/>
                <a:gd name="T187" fmla="*/ 0 h 194"/>
                <a:gd name="T188" fmla="*/ 192 w 192"/>
                <a:gd name="T189" fmla="*/ 194 h 1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2" h="194">
                  <a:moveTo>
                    <a:pt x="85" y="2"/>
                  </a:moveTo>
                  <a:lnTo>
                    <a:pt x="91" y="11"/>
                  </a:lnTo>
                  <a:lnTo>
                    <a:pt x="102" y="21"/>
                  </a:lnTo>
                  <a:lnTo>
                    <a:pt x="129" y="29"/>
                  </a:lnTo>
                  <a:lnTo>
                    <a:pt x="144" y="34"/>
                  </a:lnTo>
                  <a:lnTo>
                    <a:pt x="146" y="44"/>
                  </a:lnTo>
                  <a:lnTo>
                    <a:pt x="142" y="51"/>
                  </a:lnTo>
                  <a:lnTo>
                    <a:pt x="129" y="53"/>
                  </a:lnTo>
                  <a:lnTo>
                    <a:pt x="93" y="53"/>
                  </a:lnTo>
                  <a:lnTo>
                    <a:pt x="62" y="53"/>
                  </a:lnTo>
                  <a:lnTo>
                    <a:pt x="34" y="59"/>
                  </a:lnTo>
                  <a:lnTo>
                    <a:pt x="19" y="70"/>
                  </a:lnTo>
                  <a:lnTo>
                    <a:pt x="17" y="78"/>
                  </a:lnTo>
                  <a:lnTo>
                    <a:pt x="19" y="86"/>
                  </a:lnTo>
                  <a:lnTo>
                    <a:pt x="36" y="93"/>
                  </a:lnTo>
                  <a:lnTo>
                    <a:pt x="76" y="97"/>
                  </a:lnTo>
                  <a:lnTo>
                    <a:pt x="119" y="99"/>
                  </a:lnTo>
                  <a:lnTo>
                    <a:pt x="136" y="103"/>
                  </a:lnTo>
                  <a:lnTo>
                    <a:pt x="140" y="108"/>
                  </a:lnTo>
                  <a:lnTo>
                    <a:pt x="140" y="118"/>
                  </a:lnTo>
                  <a:lnTo>
                    <a:pt x="135" y="124"/>
                  </a:lnTo>
                  <a:lnTo>
                    <a:pt x="117" y="135"/>
                  </a:lnTo>
                  <a:lnTo>
                    <a:pt x="91" y="148"/>
                  </a:lnTo>
                  <a:lnTo>
                    <a:pt x="83" y="158"/>
                  </a:lnTo>
                  <a:lnTo>
                    <a:pt x="81" y="167"/>
                  </a:lnTo>
                  <a:lnTo>
                    <a:pt x="85" y="171"/>
                  </a:lnTo>
                  <a:lnTo>
                    <a:pt x="95" y="171"/>
                  </a:lnTo>
                  <a:lnTo>
                    <a:pt x="119" y="165"/>
                  </a:lnTo>
                  <a:lnTo>
                    <a:pt x="146" y="164"/>
                  </a:lnTo>
                  <a:lnTo>
                    <a:pt x="163" y="165"/>
                  </a:lnTo>
                  <a:lnTo>
                    <a:pt x="182" y="171"/>
                  </a:lnTo>
                  <a:lnTo>
                    <a:pt x="190" y="179"/>
                  </a:lnTo>
                  <a:lnTo>
                    <a:pt x="192" y="184"/>
                  </a:lnTo>
                  <a:lnTo>
                    <a:pt x="192" y="194"/>
                  </a:lnTo>
                  <a:lnTo>
                    <a:pt x="178" y="194"/>
                  </a:lnTo>
                  <a:lnTo>
                    <a:pt x="176" y="184"/>
                  </a:lnTo>
                  <a:lnTo>
                    <a:pt x="161" y="177"/>
                  </a:lnTo>
                  <a:lnTo>
                    <a:pt x="133" y="177"/>
                  </a:lnTo>
                  <a:lnTo>
                    <a:pt x="112" y="184"/>
                  </a:lnTo>
                  <a:lnTo>
                    <a:pt x="78" y="190"/>
                  </a:lnTo>
                  <a:lnTo>
                    <a:pt x="62" y="181"/>
                  </a:lnTo>
                  <a:lnTo>
                    <a:pt x="60" y="165"/>
                  </a:lnTo>
                  <a:lnTo>
                    <a:pt x="74" y="143"/>
                  </a:lnTo>
                  <a:lnTo>
                    <a:pt x="97" y="131"/>
                  </a:lnTo>
                  <a:lnTo>
                    <a:pt x="119" y="122"/>
                  </a:lnTo>
                  <a:lnTo>
                    <a:pt x="119" y="112"/>
                  </a:lnTo>
                  <a:lnTo>
                    <a:pt x="98" y="108"/>
                  </a:lnTo>
                  <a:lnTo>
                    <a:pt x="60" y="108"/>
                  </a:lnTo>
                  <a:lnTo>
                    <a:pt x="24" y="105"/>
                  </a:lnTo>
                  <a:lnTo>
                    <a:pt x="3" y="95"/>
                  </a:lnTo>
                  <a:lnTo>
                    <a:pt x="0" y="74"/>
                  </a:lnTo>
                  <a:lnTo>
                    <a:pt x="11" y="53"/>
                  </a:lnTo>
                  <a:lnTo>
                    <a:pt x="40" y="40"/>
                  </a:lnTo>
                  <a:lnTo>
                    <a:pt x="60" y="40"/>
                  </a:lnTo>
                  <a:lnTo>
                    <a:pt x="89" y="40"/>
                  </a:lnTo>
                  <a:lnTo>
                    <a:pt x="110" y="42"/>
                  </a:lnTo>
                  <a:lnTo>
                    <a:pt x="117" y="40"/>
                  </a:lnTo>
                  <a:lnTo>
                    <a:pt x="100" y="32"/>
                  </a:lnTo>
                  <a:lnTo>
                    <a:pt x="79" y="21"/>
                  </a:lnTo>
                  <a:lnTo>
                    <a:pt x="66" y="0"/>
                  </a:lnTo>
                  <a:lnTo>
                    <a:pt x="8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3" name="Freeform 138">
              <a:extLst>
                <a:ext uri="{FF2B5EF4-FFF2-40B4-BE49-F238E27FC236}">
                  <a16:creationId xmlns:a16="http://schemas.microsoft.com/office/drawing/2014/main" id="{C9F89FF5-93D8-4293-9F3B-58D0B0019AA9}"/>
                </a:ext>
              </a:extLst>
            </p:cNvPr>
            <p:cNvSpPr>
              <a:spLocks/>
            </p:cNvSpPr>
            <p:nvPr/>
          </p:nvSpPr>
          <p:spPr bwMode="auto">
            <a:xfrm>
              <a:off x="4732" y="2967"/>
              <a:ext cx="61" cy="51"/>
            </a:xfrm>
            <a:custGeom>
              <a:avLst/>
              <a:gdLst>
                <a:gd name="T0" fmla="*/ 7 w 122"/>
                <a:gd name="T1" fmla="*/ 0 h 103"/>
                <a:gd name="T2" fmla="*/ 11 w 122"/>
                <a:gd name="T3" fmla="*/ 3 h 103"/>
                <a:gd name="T4" fmla="*/ 11 w 122"/>
                <a:gd name="T5" fmla="*/ 6 h 103"/>
                <a:gd name="T6" fmla="*/ 9 w 122"/>
                <a:gd name="T7" fmla="*/ 9 h 103"/>
                <a:gd name="T8" fmla="*/ 7 w 122"/>
                <a:gd name="T9" fmla="*/ 12 h 103"/>
                <a:gd name="T10" fmla="*/ 2 w 122"/>
                <a:gd name="T11" fmla="*/ 17 h 103"/>
                <a:gd name="T12" fmla="*/ 0 w 122"/>
                <a:gd name="T13" fmla="*/ 22 h 103"/>
                <a:gd name="T14" fmla="*/ 1 w 122"/>
                <a:gd name="T15" fmla="*/ 24 h 103"/>
                <a:gd name="T16" fmla="*/ 5 w 122"/>
                <a:gd name="T17" fmla="*/ 25 h 103"/>
                <a:gd name="T18" fmla="*/ 7 w 122"/>
                <a:gd name="T19" fmla="*/ 24 h 103"/>
                <a:gd name="T20" fmla="*/ 15 w 122"/>
                <a:gd name="T21" fmla="*/ 21 h 103"/>
                <a:gd name="T22" fmla="*/ 21 w 122"/>
                <a:gd name="T23" fmla="*/ 20 h 103"/>
                <a:gd name="T24" fmla="*/ 27 w 122"/>
                <a:gd name="T25" fmla="*/ 21 h 103"/>
                <a:gd name="T26" fmla="*/ 30 w 122"/>
                <a:gd name="T27" fmla="*/ 23 h 103"/>
                <a:gd name="T28" fmla="*/ 31 w 122"/>
                <a:gd name="T29" fmla="*/ 20 h 103"/>
                <a:gd name="T30" fmla="*/ 27 w 122"/>
                <a:gd name="T31" fmla="*/ 17 h 103"/>
                <a:gd name="T32" fmla="*/ 21 w 122"/>
                <a:gd name="T33" fmla="*/ 17 h 103"/>
                <a:gd name="T34" fmla="*/ 12 w 122"/>
                <a:gd name="T35" fmla="*/ 18 h 103"/>
                <a:gd name="T36" fmla="*/ 8 w 122"/>
                <a:gd name="T37" fmla="*/ 21 h 103"/>
                <a:gd name="T38" fmla="*/ 6 w 122"/>
                <a:gd name="T39" fmla="*/ 21 h 103"/>
                <a:gd name="T40" fmla="*/ 5 w 122"/>
                <a:gd name="T41" fmla="*/ 20 h 103"/>
                <a:gd name="T42" fmla="*/ 6 w 122"/>
                <a:gd name="T43" fmla="*/ 17 h 103"/>
                <a:gd name="T44" fmla="*/ 9 w 122"/>
                <a:gd name="T45" fmla="*/ 15 h 103"/>
                <a:gd name="T46" fmla="*/ 13 w 122"/>
                <a:gd name="T47" fmla="*/ 11 h 103"/>
                <a:gd name="T48" fmla="*/ 14 w 122"/>
                <a:gd name="T49" fmla="*/ 7 h 103"/>
                <a:gd name="T50" fmla="*/ 14 w 122"/>
                <a:gd name="T51" fmla="*/ 3 h 103"/>
                <a:gd name="T52" fmla="*/ 13 w 122"/>
                <a:gd name="T53" fmla="*/ 1 h 103"/>
                <a:gd name="T54" fmla="*/ 7 w 122"/>
                <a:gd name="T55" fmla="*/ 0 h 103"/>
                <a:gd name="T56" fmla="*/ 7 w 122"/>
                <a:gd name="T57" fmla="*/ 0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22"/>
                <a:gd name="T88" fmla="*/ 0 h 103"/>
                <a:gd name="T89" fmla="*/ 122 w 122"/>
                <a:gd name="T90" fmla="*/ 103 h 10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22" h="103">
                  <a:moveTo>
                    <a:pt x="28" y="0"/>
                  </a:moveTo>
                  <a:lnTo>
                    <a:pt x="42" y="14"/>
                  </a:lnTo>
                  <a:lnTo>
                    <a:pt x="44" y="25"/>
                  </a:lnTo>
                  <a:lnTo>
                    <a:pt x="36" y="38"/>
                  </a:lnTo>
                  <a:lnTo>
                    <a:pt x="28" y="50"/>
                  </a:lnTo>
                  <a:lnTo>
                    <a:pt x="8" y="69"/>
                  </a:lnTo>
                  <a:lnTo>
                    <a:pt x="0" y="90"/>
                  </a:lnTo>
                  <a:lnTo>
                    <a:pt x="2" y="97"/>
                  </a:lnTo>
                  <a:lnTo>
                    <a:pt x="17" y="103"/>
                  </a:lnTo>
                  <a:lnTo>
                    <a:pt x="28" y="97"/>
                  </a:lnTo>
                  <a:lnTo>
                    <a:pt x="57" y="84"/>
                  </a:lnTo>
                  <a:lnTo>
                    <a:pt x="84" y="82"/>
                  </a:lnTo>
                  <a:lnTo>
                    <a:pt x="108" y="86"/>
                  </a:lnTo>
                  <a:lnTo>
                    <a:pt x="118" y="92"/>
                  </a:lnTo>
                  <a:lnTo>
                    <a:pt x="122" y="80"/>
                  </a:lnTo>
                  <a:lnTo>
                    <a:pt x="108" y="71"/>
                  </a:lnTo>
                  <a:lnTo>
                    <a:pt x="82" y="69"/>
                  </a:lnTo>
                  <a:lnTo>
                    <a:pt x="48" y="75"/>
                  </a:lnTo>
                  <a:lnTo>
                    <a:pt x="30" y="86"/>
                  </a:lnTo>
                  <a:lnTo>
                    <a:pt x="21" y="86"/>
                  </a:lnTo>
                  <a:lnTo>
                    <a:pt x="19" y="80"/>
                  </a:lnTo>
                  <a:lnTo>
                    <a:pt x="23" y="71"/>
                  </a:lnTo>
                  <a:lnTo>
                    <a:pt x="34" y="63"/>
                  </a:lnTo>
                  <a:lnTo>
                    <a:pt x="49" y="46"/>
                  </a:lnTo>
                  <a:lnTo>
                    <a:pt x="55" y="31"/>
                  </a:lnTo>
                  <a:lnTo>
                    <a:pt x="55" y="14"/>
                  </a:lnTo>
                  <a:lnTo>
                    <a:pt x="49" y="4"/>
                  </a:lnTo>
                  <a:lnTo>
                    <a:pt x="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4" name="Freeform 139">
              <a:extLst>
                <a:ext uri="{FF2B5EF4-FFF2-40B4-BE49-F238E27FC236}">
                  <a16:creationId xmlns:a16="http://schemas.microsoft.com/office/drawing/2014/main" id="{20C24697-2C97-492F-82EE-AA91FEAF8840}"/>
                </a:ext>
              </a:extLst>
            </p:cNvPr>
            <p:cNvSpPr>
              <a:spLocks/>
            </p:cNvSpPr>
            <p:nvPr/>
          </p:nvSpPr>
          <p:spPr bwMode="auto">
            <a:xfrm>
              <a:off x="4756" y="3044"/>
              <a:ext cx="32" cy="19"/>
            </a:xfrm>
            <a:custGeom>
              <a:avLst/>
              <a:gdLst>
                <a:gd name="T0" fmla="*/ 0 w 64"/>
                <a:gd name="T1" fmla="*/ 9 h 38"/>
                <a:gd name="T2" fmla="*/ 0 w 64"/>
                <a:gd name="T3" fmla="*/ 6 h 38"/>
                <a:gd name="T4" fmla="*/ 2 w 64"/>
                <a:gd name="T5" fmla="*/ 2 h 38"/>
                <a:gd name="T6" fmla="*/ 5 w 64"/>
                <a:gd name="T7" fmla="*/ 0 h 38"/>
                <a:gd name="T8" fmla="*/ 10 w 64"/>
                <a:gd name="T9" fmla="*/ 1 h 38"/>
                <a:gd name="T10" fmla="*/ 12 w 64"/>
                <a:gd name="T11" fmla="*/ 3 h 38"/>
                <a:gd name="T12" fmla="*/ 13 w 64"/>
                <a:gd name="T13" fmla="*/ 4 h 38"/>
                <a:gd name="T14" fmla="*/ 14 w 64"/>
                <a:gd name="T15" fmla="*/ 6 h 38"/>
                <a:gd name="T16" fmla="*/ 16 w 64"/>
                <a:gd name="T17" fmla="*/ 9 h 38"/>
                <a:gd name="T18" fmla="*/ 13 w 64"/>
                <a:gd name="T19" fmla="*/ 10 h 38"/>
                <a:gd name="T20" fmla="*/ 10 w 64"/>
                <a:gd name="T21" fmla="*/ 8 h 38"/>
                <a:gd name="T22" fmla="*/ 9 w 64"/>
                <a:gd name="T23" fmla="*/ 5 h 38"/>
                <a:gd name="T24" fmla="*/ 7 w 64"/>
                <a:gd name="T25" fmla="*/ 4 h 38"/>
                <a:gd name="T26" fmla="*/ 5 w 64"/>
                <a:gd name="T27" fmla="*/ 4 h 38"/>
                <a:gd name="T28" fmla="*/ 4 w 64"/>
                <a:gd name="T29" fmla="*/ 6 h 38"/>
                <a:gd name="T30" fmla="*/ 4 w 64"/>
                <a:gd name="T31" fmla="*/ 7 h 38"/>
                <a:gd name="T32" fmla="*/ 5 w 64"/>
                <a:gd name="T33" fmla="*/ 10 h 38"/>
                <a:gd name="T34" fmla="*/ 0 w 64"/>
                <a:gd name="T35" fmla="*/ 9 h 38"/>
                <a:gd name="T36" fmla="*/ 0 w 64"/>
                <a:gd name="T37" fmla="*/ 9 h 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4"/>
                <a:gd name="T58" fmla="*/ 0 h 38"/>
                <a:gd name="T59" fmla="*/ 64 w 64"/>
                <a:gd name="T60" fmla="*/ 38 h 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4" h="38">
                  <a:moveTo>
                    <a:pt x="0" y="35"/>
                  </a:moveTo>
                  <a:lnTo>
                    <a:pt x="0" y="21"/>
                  </a:lnTo>
                  <a:lnTo>
                    <a:pt x="7" y="8"/>
                  </a:lnTo>
                  <a:lnTo>
                    <a:pt x="20" y="0"/>
                  </a:lnTo>
                  <a:lnTo>
                    <a:pt x="38" y="2"/>
                  </a:lnTo>
                  <a:lnTo>
                    <a:pt x="45" y="10"/>
                  </a:lnTo>
                  <a:lnTo>
                    <a:pt x="49" y="16"/>
                  </a:lnTo>
                  <a:lnTo>
                    <a:pt x="53" y="23"/>
                  </a:lnTo>
                  <a:lnTo>
                    <a:pt x="64" y="33"/>
                  </a:lnTo>
                  <a:lnTo>
                    <a:pt x="51" y="37"/>
                  </a:lnTo>
                  <a:lnTo>
                    <a:pt x="39" y="29"/>
                  </a:lnTo>
                  <a:lnTo>
                    <a:pt x="34" y="19"/>
                  </a:lnTo>
                  <a:lnTo>
                    <a:pt x="28" y="16"/>
                  </a:lnTo>
                  <a:lnTo>
                    <a:pt x="20" y="16"/>
                  </a:lnTo>
                  <a:lnTo>
                    <a:pt x="15" y="21"/>
                  </a:lnTo>
                  <a:lnTo>
                    <a:pt x="13" y="27"/>
                  </a:lnTo>
                  <a:lnTo>
                    <a:pt x="17" y="38"/>
                  </a:lnTo>
                  <a:lnTo>
                    <a:pt x="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5" name="Freeform 140">
              <a:extLst>
                <a:ext uri="{FF2B5EF4-FFF2-40B4-BE49-F238E27FC236}">
                  <a16:creationId xmlns:a16="http://schemas.microsoft.com/office/drawing/2014/main" id="{ADB93043-2FD0-43E1-9008-813BA71034E3}"/>
                </a:ext>
              </a:extLst>
            </p:cNvPr>
            <p:cNvSpPr>
              <a:spLocks/>
            </p:cNvSpPr>
            <p:nvPr/>
          </p:nvSpPr>
          <p:spPr bwMode="auto">
            <a:xfrm>
              <a:off x="5181" y="3193"/>
              <a:ext cx="19" cy="49"/>
            </a:xfrm>
            <a:custGeom>
              <a:avLst/>
              <a:gdLst>
                <a:gd name="T0" fmla="*/ 0 w 40"/>
                <a:gd name="T1" fmla="*/ 0 h 99"/>
                <a:gd name="T2" fmla="*/ 0 w 40"/>
                <a:gd name="T3" fmla="*/ 24 h 99"/>
                <a:gd name="T4" fmla="*/ 9 w 40"/>
                <a:gd name="T5" fmla="*/ 14 h 99"/>
                <a:gd name="T6" fmla="*/ 0 w 40"/>
                <a:gd name="T7" fmla="*/ 0 h 99"/>
                <a:gd name="T8" fmla="*/ 0 w 40"/>
                <a:gd name="T9" fmla="*/ 0 h 99"/>
                <a:gd name="T10" fmla="*/ 0 60000 65536"/>
                <a:gd name="T11" fmla="*/ 0 60000 65536"/>
                <a:gd name="T12" fmla="*/ 0 60000 65536"/>
                <a:gd name="T13" fmla="*/ 0 60000 65536"/>
                <a:gd name="T14" fmla="*/ 0 60000 65536"/>
                <a:gd name="T15" fmla="*/ 0 w 40"/>
                <a:gd name="T16" fmla="*/ 0 h 99"/>
                <a:gd name="T17" fmla="*/ 40 w 40"/>
                <a:gd name="T18" fmla="*/ 99 h 99"/>
              </a:gdLst>
              <a:ahLst/>
              <a:cxnLst>
                <a:cxn ang="T10">
                  <a:pos x="T0" y="T1"/>
                </a:cxn>
                <a:cxn ang="T11">
                  <a:pos x="T2" y="T3"/>
                </a:cxn>
                <a:cxn ang="T12">
                  <a:pos x="T4" y="T5"/>
                </a:cxn>
                <a:cxn ang="T13">
                  <a:pos x="T6" y="T7"/>
                </a:cxn>
                <a:cxn ang="T14">
                  <a:pos x="T8" y="T9"/>
                </a:cxn>
              </a:cxnLst>
              <a:rect l="T15" t="T16" r="T17" b="T18"/>
              <a:pathLst>
                <a:path w="40" h="99">
                  <a:moveTo>
                    <a:pt x="0" y="0"/>
                  </a:moveTo>
                  <a:lnTo>
                    <a:pt x="0" y="99"/>
                  </a:lnTo>
                  <a:lnTo>
                    <a:pt x="40" y="5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6" name="Freeform 141">
              <a:extLst>
                <a:ext uri="{FF2B5EF4-FFF2-40B4-BE49-F238E27FC236}">
                  <a16:creationId xmlns:a16="http://schemas.microsoft.com/office/drawing/2014/main" id="{AC51FE43-26F7-4D1C-BB5B-53D115826A0B}"/>
                </a:ext>
              </a:extLst>
            </p:cNvPr>
            <p:cNvSpPr>
              <a:spLocks/>
            </p:cNvSpPr>
            <p:nvPr/>
          </p:nvSpPr>
          <p:spPr bwMode="auto">
            <a:xfrm>
              <a:off x="4690" y="2120"/>
              <a:ext cx="414" cy="565"/>
            </a:xfrm>
            <a:custGeom>
              <a:avLst/>
              <a:gdLst>
                <a:gd name="T0" fmla="*/ 35 w 829"/>
                <a:gd name="T1" fmla="*/ 35 h 1131"/>
                <a:gd name="T2" fmla="*/ 52 w 829"/>
                <a:gd name="T3" fmla="*/ 53 h 1131"/>
                <a:gd name="T4" fmla="*/ 61 w 829"/>
                <a:gd name="T5" fmla="*/ 77 h 1131"/>
                <a:gd name="T6" fmla="*/ 68 w 829"/>
                <a:gd name="T7" fmla="*/ 98 h 1131"/>
                <a:gd name="T8" fmla="*/ 79 w 829"/>
                <a:gd name="T9" fmla="*/ 114 h 1131"/>
                <a:gd name="T10" fmla="*/ 87 w 829"/>
                <a:gd name="T11" fmla="*/ 152 h 1131"/>
                <a:gd name="T12" fmla="*/ 79 w 829"/>
                <a:gd name="T13" fmla="*/ 122 h 1131"/>
                <a:gd name="T14" fmla="*/ 73 w 829"/>
                <a:gd name="T15" fmla="*/ 135 h 1131"/>
                <a:gd name="T16" fmla="*/ 63 w 829"/>
                <a:gd name="T17" fmla="*/ 127 h 1131"/>
                <a:gd name="T18" fmla="*/ 63 w 829"/>
                <a:gd name="T19" fmla="*/ 108 h 1131"/>
                <a:gd name="T20" fmla="*/ 61 w 829"/>
                <a:gd name="T21" fmla="*/ 96 h 1131"/>
                <a:gd name="T22" fmla="*/ 45 w 829"/>
                <a:gd name="T23" fmla="*/ 75 h 1131"/>
                <a:gd name="T24" fmla="*/ 29 w 829"/>
                <a:gd name="T25" fmla="*/ 67 h 1131"/>
                <a:gd name="T26" fmla="*/ 20 w 829"/>
                <a:gd name="T27" fmla="*/ 87 h 1131"/>
                <a:gd name="T28" fmla="*/ 16 w 829"/>
                <a:gd name="T29" fmla="*/ 106 h 1131"/>
                <a:gd name="T30" fmla="*/ 16 w 829"/>
                <a:gd name="T31" fmla="*/ 118 h 1131"/>
                <a:gd name="T32" fmla="*/ 0 w 829"/>
                <a:gd name="T33" fmla="*/ 110 h 1131"/>
                <a:gd name="T34" fmla="*/ 16 w 829"/>
                <a:gd name="T35" fmla="*/ 92 h 1131"/>
                <a:gd name="T36" fmla="*/ 22 w 829"/>
                <a:gd name="T37" fmla="*/ 74 h 1131"/>
                <a:gd name="T38" fmla="*/ 27 w 829"/>
                <a:gd name="T39" fmla="*/ 36 h 1131"/>
                <a:gd name="T40" fmla="*/ 43 w 829"/>
                <a:gd name="T41" fmla="*/ 9 h 1131"/>
                <a:gd name="T42" fmla="*/ 70 w 829"/>
                <a:gd name="T43" fmla="*/ 0 h 1131"/>
                <a:gd name="T44" fmla="*/ 95 w 829"/>
                <a:gd name="T45" fmla="*/ 7 h 1131"/>
                <a:gd name="T46" fmla="*/ 106 w 829"/>
                <a:gd name="T47" fmla="*/ 23 h 1131"/>
                <a:gd name="T48" fmla="*/ 105 w 829"/>
                <a:gd name="T49" fmla="*/ 44 h 1131"/>
                <a:gd name="T50" fmla="*/ 107 w 829"/>
                <a:gd name="T51" fmla="*/ 62 h 1131"/>
                <a:gd name="T52" fmla="*/ 128 w 829"/>
                <a:gd name="T53" fmla="*/ 90 h 1131"/>
                <a:gd name="T54" fmla="*/ 134 w 829"/>
                <a:gd name="T55" fmla="*/ 103 h 1131"/>
                <a:gd name="T56" fmla="*/ 139 w 829"/>
                <a:gd name="T57" fmla="*/ 130 h 1131"/>
                <a:gd name="T58" fmla="*/ 161 w 829"/>
                <a:gd name="T59" fmla="*/ 171 h 1131"/>
                <a:gd name="T60" fmla="*/ 192 w 829"/>
                <a:gd name="T61" fmla="*/ 226 h 1131"/>
                <a:gd name="T62" fmla="*/ 205 w 829"/>
                <a:gd name="T63" fmla="*/ 265 h 1131"/>
                <a:gd name="T64" fmla="*/ 202 w 829"/>
                <a:gd name="T65" fmla="*/ 266 h 1131"/>
                <a:gd name="T66" fmla="*/ 174 w 829"/>
                <a:gd name="T67" fmla="*/ 204 h 1131"/>
                <a:gd name="T68" fmla="*/ 137 w 829"/>
                <a:gd name="T69" fmla="*/ 136 h 1131"/>
                <a:gd name="T70" fmla="*/ 129 w 829"/>
                <a:gd name="T71" fmla="*/ 101 h 1131"/>
                <a:gd name="T72" fmla="*/ 116 w 829"/>
                <a:gd name="T73" fmla="*/ 86 h 1131"/>
                <a:gd name="T74" fmla="*/ 103 w 829"/>
                <a:gd name="T75" fmla="*/ 64 h 1131"/>
                <a:gd name="T76" fmla="*/ 99 w 829"/>
                <a:gd name="T77" fmla="*/ 78 h 1131"/>
                <a:gd name="T78" fmla="*/ 99 w 829"/>
                <a:gd name="T79" fmla="*/ 53 h 1131"/>
                <a:gd name="T80" fmla="*/ 102 w 829"/>
                <a:gd name="T81" fmla="*/ 25 h 1131"/>
                <a:gd name="T82" fmla="*/ 91 w 829"/>
                <a:gd name="T83" fmla="*/ 10 h 1131"/>
                <a:gd name="T84" fmla="*/ 66 w 829"/>
                <a:gd name="T85" fmla="*/ 4 h 1131"/>
                <a:gd name="T86" fmla="*/ 42 w 829"/>
                <a:gd name="T87" fmla="*/ 16 h 1131"/>
                <a:gd name="T88" fmla="*/ 35 w 829"/>
                <a:gd name="T89" fmla="*/ 27 h 113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29"/>
                <a:gd name="T136" fmla="*/ 0 h 1131"/>
                <a:gd name="T137" fmla="*/ 829 w 829"/>
                <a:gd name="T138" fmla="*/ 1131 h 113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29" h="1131">
                  <a:moveTo>
                    <a:pt x="141" y="110"/>
                  </a:moveTo>
                  <a:lnTo>
                    <a:pt x="143" y="142"/>
                  </a:lnTo>
                  <a:lnTo>
                    <a:pt x="192" y="177"/>
                  </a:lnTo>
                  <a:lnTo>
                    <a:pt x="211" y="215"/>
                  </a:lnTo>
                  <a:lnTo>
                    <a:pt x="223" y="268"/>
                  </a:lnTo>
                  <a:lnTo>
                    <a:pt x="246" y="308"/>
                  </a:lnTo>
                  <a:lnTo>
                    <a:pt x="263" y="338"/>
                  </a:lnTo>
                  <a:lnTo>
                    <a:pt x="272" y="395"/>
                  </a:lnTo>
                  <a:lnTo>
                    <a:pt x="284" y="422"/>
                  </a:lnTo>
                  <a:lnTo>
                    <a:pt x="318" y="458"/>
                  </a:lnTo>
                  <a:lnTo>
                    <a:pt x="337" y="513"/>
                  </a:lnTo>
                  <a:lnTo>
                    <a:pt x="348" y="608"/>
                  </a:lnTo>
                  <a:lnTo>
                    <a:pt x="331" y="526"/>
                  </a:lnTo>
                  <a:lnTo>
                    <a:pt x="316" y="490"/>
                  </a:lnTo>
                  <a:lnTo>
                    <a:pt x="304" y="530"/>
                  </a:lnTo>
                  <a:lnTo>
                    <a:pt x="293" y="542"/>
                  </a:lnTo>
                  <a:lnTo>
                    <a:pt x="265" y="532"/>
                  </a:lnTo>
                  <a:lnTo>
                    <a:pt x="255" y="511"/>
                  </a:lnTo>
                  <a:lnTo>
                    <a:pt x="253" y="485"/>
                  </a:lnTo>
                  <a:lnTo>
                    <a:pt x="255" y="435"/>
                  </a:lnTo>
                  <a:lnTo>
                    <a:pt x="255" y="410"/>
                  </a:lnTo>
                  <a:lnTo>
                    <a:pt x="247" y="386"/>
                  </a:lnTo>
                  <a:lnTo>
                    <a:pt x="236" y="363"/>
                  </a:lnTo>
                  <a:lnTo>
                    <a:pt x="181" y="302"/>
                  </a:lnTo>
                  <a:lnTo>
                    <a:pt x="130" y="279"/>
                  </a:lnTo>
                  <a:lnTo>
                    <a:pt x="116" y="270"/>
                  </a:lnTo>
                  <a:lnTo>
                    <a:pt x="101" y="319"/>
                  </a:lnTo>
                  <a:lnTo>
                    <a:pt x="80" y="351"/>
                  </a:lnTo>
                  <a:lnTo>
                    <a:pt x="65" y="393"/>
                  </a:lnTo>
                  <a:lnTo>
                    <a:pt x="65" y="424"/>
                  </a:lnTo>
                  <a:lnTo>
                    <a:pt x="78" y="448"/>
                  </a:lnTo>
                  <a:lnTo>
                    <a:pt x="67" y="473"/>
                  </a:lnTo>
                  <a:lnTo>
                    <a:pt x="23" y="473"/>
                  </a:lnTo>
                  <a:lnTo>
                    <a:pt x="0" y="443"/>
                  </a:lnTo>
                  <a:lnTo>
                    <a:pt x="27" y="422"/>
                  </a:lnTo>
                  <a:lnTo>
                    <a:pt x="67" y="370"/>
                  </a:lnTo>
                  <a:lnTo>
                    <a:pt x="84" y="329"/>
                  </a:lnTo>
                  <a:lnTo>
                    <a:pt x="90" y="296"/>
                  </a:lnTo>
                  <a:lnTo>
                    <a:pt x="99" y="218"/>
                  </a:lnTo>
                  <a:lnTo>
                    <a:pt x="109" y="144"/>
                  </a:lnTo>
                  <a:lnTo>
                    <a:pt x="135" y="82"/>
                  </a:lnTo>
                  <a:lnTo>
                    <a:pt x="173" y="36"/>
                  </a:lnTo>
                  <a:lnTo>
                    <a:pt x="221" y="9"/>
                  </a:lnTo>
                  <a:lnTo>
                    <a:pt x="280" y="0"/>
                  </a:lnTo>
                  <a:lnTo>
                    <a:pt x="337" y="7"/>
                  </a:lnTo>
                  <a:lnTo>
                    <a:pt x="380" y="30"/>
                  </a:lnTo>
                  <a:lnTo>
                    <a:pt x="411" y="61"/>
                  </a:lnTo>
                  <a:lnTo>
                    <a:pt x="424" y="95"/>
                  </a:lnTo>
                  <a:lnTo>
                    <a:pt x="428" y="125"/>
                  </a:lnTo>
                  <a:lnTo>
                    <a:pt x="420" y="177"/>
                  </a:lnTo>
                  <a:lnTo>
                    <a:pt x="420" y="213"/>
                  </a:lnTo>
                  <a:lnTo>
                    <a:pt x="428" y="251"/>
                  </a:lnTo>
                  <a:lnTo>
                    <a:pt x="453" y="298"/>
                  </a:lnTo>
                  <a:lnTo>
                    <a:pt x="515" y="363"/>
                  </a:lnTo>
                  <a:lnTo>
                    <a:pt x="531" y="391"/>
                  </a:lnTo>
                  <a:lnTo>
                    <a:pt x="536" y="412"/>
                  </a:lnTo>
                  <a:lnTo>
                    <a:pt x="544" y="469"/>
                  </a:lnTo>
                  <a:lnTo>
                    <a:pt x="557" y="521"/>
                  </a:lnTo>
                  <a:lnTo>
                    <a:pt x="586" y="581"/>
                  </a:lnTo>
                  <a:lnTo>
                    <a:pt x="647" y="684"/>
                  </a:lnTo>
                  <a:lnTo>
                    <a:pt x="707" y="789"/>
                  </a:lnTo>
                  <a:lnTo>
                    <a:pt x="768" y="905"/>
                  </a:lnTo>
                  <a:lnTo>
                    <a:pt x="806" y="988"/>
                  </a:lnTo>
                  <a:lnTo>
                    <a:pt x="823" y="1060"/>
                  </a:lnTo>
                  <a:lnTo>
                    <a:pt x="829" y="1131"/>
                  </a:lnTo>
                  <a:lnTo>
                    <a:pt x="808" y="1064"/>
                  </a:lnTo>
                  <a:lnTo>
                    <a:pt x="764" y="943"/>
                  </a:lnTo>
                  <a:lnTo>
                    <a:pt x="698" y="817"/>
                  </a:lnTo>
                  <a:lnTo>
                    <a:pt x="603" y="661"/>
                  </a:lnTo>
                  <a:lnTo>
                    <a:pt x="550" y="547"/>
                  </a:lnTo>
                  <a:lnTo>
                    <a:pt x="529" y="485"/>
                  </a:lnTo>
                  <a:lnTo>
                    <a:pt x="517" y="405"/>
                  </a:lnTo>
                  <a:lnTo>
                    <a:pt x="506" y="376"/>
                  </a:lnTo>
                  <a:lnTo>
                    <a:pt x="466" y="344"/>
                  </a:lnTo>
                  <a:lnTo>
                    <a:pt x="432" y="300"/>
                  </a:lnTo>
                  <a:lnTo>
                    <a:pt x="413" y="256"/>
                  </a:lnTo>
                  <a:lnTo>
                    <a:pt x="409" y="350"/>
                  </a:lnTo>
                  <a:lnTo>
                    <a:pt x="399" y="312"/>
                  </a:lnTo>
                  <a:lnTo>
                    <a:pt x="394" y="268"/>
                  </a:lnTo>
                  <a:lnTo>
                    <a:pt x="399" y="215"/>
                  </a:lnTo>
                  <a:lnTo>
                    <a:pt x="409" y="133"/>
                  </a:lnTo>
                  <a:lnTo>
                    <a:pt x="409" y="102"/>
                  </a:lnTo>
                  <a:lnTo>
                    <a:pt x="394" y="72"/>
                  </a:lnTo>
                  <a:lnTo>
                    <a:pt x="367" y="40"/>
                  </a:lnTo>
                  <a:lnTo>
                    <a:pt x="323" y="21"/>
                  </a:lnTo>
                  <a:lnTo>
                    <a:pt x="266" y="17"/>
                  </a:lnTo>
                  <a:lnTo>
                    <a:pt x="209" y="30"/>
                  </a:lnTo>
                  <a:lnTo>
                    <a:pt x="168" y="64"/>
                  </a:lnTo>
                  <a:lnTo>
                    <a:pt x="141"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7" name="Freeform 142">
              <a:extLst>
                <a:ext uri="{FF2B5EF4-FFF2-40B4-BE49-F238E27FC236}">
                  <a16:creationId xmlns:a16="http://schemas.microsoft.com/office/drawing/2014/main" id="{1A32E904-DBDC-4F5D-A810-1593DBBCF351}"/>
                </a:ext>
              </a:extLst>
            </p:cNvPr>
            <p:cNvSpPr>
              <a:spLocks/>
            </p:cNvSpPr>
            <p:nvPr/>
          </p:nvSpPr>
          <p:spPr bwMode="auto">
            <a:xfrm>
              <a:off x="4895" y="2318"/>
              <a:ext cx="17" cy="39"/>
            </a:xfrm>
            <a:custGeom>
              <a:avLst/>
              <a:gdLst>
                <a:gd name="T0" fmla="*/ 1 w 32"/>
                <a:gd name="T1" fmla="*/ 0 h 78"/>
                <a:gd name="T2" fmla="*/ 0 w 32"/>
                <a:gd name="T3" fmla="*/ 10 h 78"/>
                <a:gd name="T4" fmla="*/ 3 w 32"/>
                <a:gd name="T5" fmla="*/ 20 h 78"/>
                <a:gd name="T6" fmla="*/ 9 w 32"/>
                <a:gd name="T7" fmla="*/ 18 h 78"/>
                <a:gd name="T8" fmla="*/ 9 w 32"/>
                <a:gd name="T9" fmla="*/ 9 h 78"/>
                <a:gd name="T10" fmla="*/ 7 w 32"/>
                <a:gd name="T11" fmla="*/ 4 h 78"/>
                <a:gd name="T12" fmla="*/ 1 w 32"/>
                <a:gd name="T13" fmla="*/ 0 h 78"/>
                <a:gd name="T14" fmla="*/ 1 w 32"/>
                <a:gd name="T15" fmla="*/ 0 h 78"/>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78"/>
                <a:gd name="T26" fmla="*/ 32 w 32"/>
                <a:gd name="T27" fmla="*/ 78 h 7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78">
                  <a:moveTo>
                    <a:pt x="2" y="0"/>
                  </a:moveTo>
                  <a:lnTo>
                    <a:pt x="0" y="38"/>
                  </a:lnTo>
                  <a:lnTo>
                    <a:pt x="9" y="78"/>
                  </a:lnTo>
                  <a:lnTo>
                    <a:pt x="30" y="71"/>
                  </a:lnTo>
                  <a:lnTo>
                    <a:pt x="32" y="33"/>
                  </a:lnTo>
                  <a:lnTo>
                    <a:pt x="25" y="15"/>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8" name="Freeform 143">
              <a:extLst>
                <a:ext uri="{FF2B5EF4-FFF2-40B4-BE49-F238E27FC236}">
                  <a16:creationId xmlns:a16="http://schemas.microsoft.com/office/drawing/2014/main" id="{A64B5B35-FB5B-429B-AC34-BC1248B26912}"/>
                </a:ext>
              </a:extLst>
            </p:cNvPr>
            <p:cNvSpPr>
              <a:spLocks/>
            </p:cNvSpPr>
            <p:nvPr/>
          </p:nvSpPr>
          <p:spPr bwMode="auto">
            <a:xfrm>
              <a:off x="4617" y="2256"/>
              <a:ext cx="255" cy="441"/>
            </a:xfrm>
            <a:custGeom>
              <a:avLst/>
              <a:gdLst>
                <a:gd name="T0" fmla="*/ 124 w 509"/>
                <a:gd name="T1" fmla="*/ 97 h 882"/>
                <a:gd name="T2" fmla="*/ 127 w 509"/>
                <a:gd name="T3" fmla="*/ 118 h 882"/>
                <a:gd name="T4" fmla="*/ 128 w 509"/>
                <a:gd name="T5" fmla="*/ 141 h 882"/>
                <a:gd name="T6" fmla="*/ 126 w 509"/>
                <a:gd name="T7" fmla="*/ 189 h 882"/>
                <a:gd name="T8" fmla="*/ 125 w 509"/>
                <a:gd name="T9" fmla="*/ 221 h 882"/>
                <a:gd name="T10" fmla="*/ 122 w 509"/>
                <a:gd name="T11" fmla="*/ 221 h 882"/>
                <a:gd name="T12" fmla="*/ 123 w 509"/>
                <a:gd name="T13" fmla="*/ 158 h 882"/>
                <a:gd name="T14" fmla="*/ 122 w 509"/>
                <a:gd name="T15" fmla="*/ 133 h 882"/>
                <a:gd name="T16" fmla="*/ 117 w 509"/>
                <a:gd name="T17" fmla="*/ 111 h 882"/>
                <a:gd name="T18" fmla="*/ 106 w 509"/>
                <a:gd name="T19" fmla="*/ 92 h 882"/>
                <a:gd name="T20" fmla="*/ 94 w 509"/>
                <a:gd name="T21" fmla="*/ 80 h 882"/>
                <a:gd name="T22" fmla="*/ 79 w 509"/>
                <a:gd name="T23" fmla="*/ 74 h 882"/>
                <a:gd name="T24" fmla="*/ 53 w 509"/>
                <a:gd name="T25" fmla="*/ 70 h 882"/>
                <a:gd name="T26" fmla="*/ 41 w 509"/>
                <a:gd name="T27" fmla="*/ 67 h 882"/>
                <a:gd name="T28" fmla="*/ 21 w 509"/>
                <a:gd name="T29" fmla="*/ 54 h 882"/>
                <a:gd name="T30" fmla="*/ 12 w 509"/>
                <a:gd name="T31" fmla="*/ 45 h 882"/>
                <a:gd name="T32" fmla="*/ 0 w 509"/>
                <a:gd name="T33" fmla="*/ 36 h 882"/>
                <a:gd name="T34" fmla="*/ 0 w 509"/>
                <a:gd name="T35" fmla="*/ 26 h 882"/>
                <a:gd name="T36" fmla="*/ 7 w 509"/>
                <a:gd name="T37" fmla="*/ 22 h 882"/>
                <a:gd name="T38" fmla="*/ 19 w 509"/>
                <a:gd name="T39" fmla="*/ 22 h 882"/>
                <a:gd name="T40" fmla="*/ 27 w 509"/>
                <a:gd name="T41" fmla="*/ 13 h 882"/>
                <a:gd name="T42" fmla="*/ 36 w 509"/>
                <a:gd name="T43" fmla="*/ 10 h 882"/>
                <a:gd name="T44" fmla="*/ 64 w 509"/>
                <a:gd name="T45" fmla="*/ 0 h 882"/>
                <a:gd name="T46" fmla="*/ 60 w 509"/>
                <a:gd name="T47" fmla="*/ 11 h 882"/>
                <a:gd name="T48" fmla="*/ 46 w 509"/>
                <a:gd name="T49" fmla="*/ 10 h 882"/>
                <a:gd name="T50" fmla="*/ 35 w 509"/>
                <a:gd name="T51" fmla="*/ 14 h 882"/>
                <a:gd name="T52" fmla="*/ 19 w 509"/>
                <a:gd name="T53" fmla="*/ 29 h 882"/>
                <a:gd name="T54" fmla="*/ 15 w 509"/>
                <a:gd name="T55" fmla="*/ 38 h 882"/>
                <a:gd name="T56" fmla="*/ 16 w 509"/>
                <a:gd name="T57" fmla="*/ 26 h 882"/>
                <a:gd name="T58" fmla="*/ 8 w 509"/>
                <a:gd name="T59" fmla="*/ 26 h 882"/>
                <a:gd name="T60" fmla="*/ 4 w 509"/>
                <a:gd name="T61" fmla="*/ 31 h 882"/>
                <a:gd name="T62" fmla="*/ 7 w 509"/>
                <a:gd name="T63" fmla="*/ 36 h 882"/>
                <a:gd name="T64" fmla="*/ 19 w 509"/>
                <a:gd name="T65" fmla="*/ 47 h 882"/>
                <a:gd name="T66" fmla="*/ 37 w 509"/>
                <a:gd name="T67" fmla="*/ 60 h 882"/>
                <a:gd name="T68" fmla="*/ 56 w 509"/>
                <a:gd name="T69" fmla="*/ 67 h 882"/>
                <a:gd name="T70" fmla="*/ 74 w 509"/>
                <a:gd name="T71" fmla="*/ 69 h 882"/>
                <a:gd name="T72" fmla="*/ 94 w 509"/>
                <a:gd name="T73" fmla="*/ 75 h 882"/>
                <a:gd name="T74" fmla="*/ 106 w 509"/>
                <a:gd name="T75" fmla="*/ 86 h 882"/>
                <a:gd name="T76" fmla="*/ 118 w 509"/>
                <a:gd name="T77" fmla="*/ 106 h 882"/>
                <a:gd name="T78" fmla="*/ 123 w 509"/>
                <a:gd name="T79" fmla="*/ 119 h 882"/>
                <a:gd name="T80" fmla="*/ 124 w 509"/>
                <a:gd name="T81" fmla="*/ 97 h 882"/>
                <a:gd name="T82" fmla="*/ 124 w 509"/>
                <a:gd name="T83" fmla="*/ 97 h 88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9"/>
                <a:gd name="T127" fmla="*/ 0 h 882"/>
                <a:gd name="T128" fmla="*/ 509 w 509"/>
                <a:gd name="T129" fmla="*/ 882 h 88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9" h="882">
                  <a:moveTo>
                    <a:pt x="496" y="386"/>
                  </a:moveTo>
                  <a:lnTo>
                    <a:pt x="506" y="469"/>
                  </a:lnTo>
                  <a:lnTo>
                    <a:pt x="509" y="562"/>
                  </a:lnTo>
                  <a:lnTo>
                    <a:pt x="504" y="756"/>
                  </a:lnTo>
                  <a:lnTo>
                    <a:pt x="498" y="882"/>
                  </a:lnTo>
                  <a:lnTo>
                    <a:pt x="487" y="882"/>
                  </a:lnTo>
                  <a:lnTo>
                    <a:pt x="492" y="631"/>
                  </a:lnTo>
                  <a:lnTo>
                    <a:pt x="487" y="530"/>
                  </a:lnTo>
                  <a:lnTo>
                    <a:pt x="466" y="444"/>
                  </a:lnTo>
                  <a:lnTo>
                    <a:pt x="422" y="368"/>
                  </a:lnTo>
                  <a:lnTo>
                    <a:pt x="373" y="319"/>
                  </a:lnTo>
                  <a:lnTo>
                    <a:pt x="316" y="296"/>
                  </a:lnTo>
                  <a:lnTo>
                    <a:pt x="211" y="277"/>
                  </a:lnTo>
                  <a:lnTo>
                    <a:pt x="162" y="266"/>
                  </a:lnTo>
                  <a:lnTo>
                    <a:pt x="84" y="214"/>
                  </a:lnTo>
                  <a:lnTo>
                    <a:pt x="46" y="180"/>
                  </a:lnTo>
                  <a:lnTo>
                    <a:pt x="0" y="144"/>
                  </a:lnTo>
                  <a:lnTo>
                    <a:pt x="0" y="102"/>
                  </a:lnTo>
                  <a:lnTo>
                    <a:pt x="27" y="87"/>
                  </a:lnTo>
                  <a:lnTo>
                    <a:pt x="74" y="87"/>
                  </a:lnTo>
                  <a:lnTo>
                    <a:pt x="106" y="51"/>
                  </a:lnTo>
                  <a:lnTo>
                    <a:pt x="141" y="38"/>
                  </a:lnTo>
                  <a:lnTo>
                    <a:pt x="253" y="0"/>
                  </a:lnTo>
                  <a:lnTo>
                    <a:pt x="239" y="41"/>
                  </a:lnTo>
                  <a:lnTo>
                    <a:pt x="182" y="40"/>
                  </a:lnTo>
                  <a:lnTo>
                    <a:pt x="137" y="53"/>
                  </a:lnTo>
                  <a:lnTo>
                    <a:pt x="76" y="114"/>
                  </a:lnTo>
                  <a:lnTo>
                    <a:pt x="57" y="150"/>
                  </a:lnTo>
                  <a:lnTo>
                    <a:pt x="61" y="104"/>
                  </a:lnTo>
                  <a:lnTo>
                    <a:pt x="30" y="104"/>
                  </a:lnTo>
                  <a:lnTo>
                    <a:pt x="15" y="121"/>
                  </a:lnTo>
                  <a:lnTo>
                    <a:pt x="27" y="144"/>
                  </a:lnTo>
                  <a:lnTo>
                    <a:pt x="76" y="186"/>
                  </a:lnTo>
                  <a:lnTo>
                    <a:pt x="148" y="237"/>
                  </a:lnTo>
                  <a:lnTo>
                    <a:pt x="224" y="266"/>
                  </a:lnTo>
                  <a:lnTo>
                    <a:pt x="293" y="273"/>
                  </a:lnTo>
                  <a:lnTo>
                    <a:pt x="373" y="300"/>
                  </a:lnTo>
                  <a:lnTo>
                    <a:pt x="424" y="344"/>
                  </a:lnTo>
                  <a:lnTo>
                    <a:pt x="471" y="424"/>
                  </a:lnTo>
                  <a:lnTo>
                    <a:pt x="492" y="475"/>
                  </a:lnTo>
                  <a:lnTo>
                    <a:pt x="496" y="3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89" name="Freeform 144">
              <a:extLst>
                <a:ext uri="{FF2B5EF4-FFF2-40B4-BE49-F238E27FC236}">
                  <a16:creationId xmlns:a16="http://schemas.microsoft.com/office/drawing/2014/main" id="{62B6B899-1455-4277-9315-7B90730873A5}"/>
                </a:ext>
              </a:extLst>
            </p:cNvPr>
            <p:cNvSpPr>
              <a:spLocks/>
            </p:cNvSpPr>
            <p:nvPr/>
          </p:nvSpPr>
          <p:spPr bwMode="auto">
            <a:xfrm>
              <a:off x="4127" y="2261"/>
              <a:ext cx="448" cy="289"/>
            </a:xfrm>
            <a:custGeom>
              <a:avLst/>
              <a:gdLst>
                <a:gd name="T0" fmla="*/ 0 w 897"/>
                <a:gd name="T1" fmla="*/ 110 h 580"/>
                <a:gd name="T2" fmla="*/ 0 w 897"/>
                <a:gd name="T3" fmla="*/ 101 h 580"/>
                <a:gd name="T4" fmla="*/ 12 w 897"/>
                <a:gd name="T5" fmla="*/ 114 h 580"/>
                <a:gd name="T6" fmla="*/ 12 w 897"/>
                <a:gd name="T7" fmla="*/ 103 h 580"/>
                <a:gd name="T8" fmla="*/ 32 w 897"/>
                <a:gd name="T9" fmla="*/ 123 h 580"/>
                <a:gd name="T10" fmla="*/ 29 w 897"/>
                <a:gd name="T11" fmla="*/ 107 h 580"/>
                <a:gd name="T12" fmla="*/ 53 w 897"/>
                <a:gd name="T13" fmla="*/ 131 h 580"/>
                <a:gd name="T14" fmla="*/ 46 w 897"/>
                <a:gd name="T15" fmla="*/ 110 h 580"/>
                <a:gd name="T16" fmla="*/ 73 w 897"/>
                <a:gd name="T17" fmla="*/ 133 h 580"/>
                <a:gd name="T18" fmla="*/ 67 w 897"/>
                <a:gd name="T19" fmla="*/ 111 h 580"/>
                <a:gd name="T20" fmla="*/ 93 w 897"/>
                <a:gd name="T21" fmla="*/ 133 h 580"/>
                <a:gd name="T22" fmla="*/ 87 w 897"/>
                <a:gd name="T23" fmla="*/ 112 h 580"/>
                <a:gd name="T24" fmla="*/ 111 w 897"/>
                <a:gd name="T25" fmla="*/ 130 h 580"/>
                <a:gd name="T26" fmla="*/ 105 w 897"/>
                <a:gd name="T27" fmla="*/ 107 h 580"/>
                <a:gd name="T28" fmla="*/ 127 w 897"/>
                <a:gd name="T29" fmla="*/ 125 h 580"/>
                <a:gd name="T30" fmla="*/ 121 w 897"/>
                <a:gd name="T31" fmla="*/ 100 h 580"/>
                <a:gd name="T32" fmla="*/ 143 w 897"/>
                <a:gd name="T33" fmla="*/ 118 h 580"/>
                <a:gd name="T34" fmla="*/ 138 w 897"/>
                <a:gd name="T35" fmla="*/ 92 h 580"/>
                <a:gd name="T36" fmla="*/ 157 w 897"/>
                <a:gd name="T37" fmla="*/ 107 h 580"/>
                <a:gd name="T38" fmla="*/ 152 w 897"/>
                <a:gd name="T39" fmla="*/ 82 h 580"/>
                <a:gd name="T40" fmla="*/ 171 w 897"/>
                <a:gd name="T41" fmla="*/ 98 h 580"/>
                <a:gd name="T42" fmla="*/ 165 w 897"/>
                <a:gd name="T43" fmla="*/ 72 h 580"/>
                <a:gd name="T44" fmla="*/ 183 w 897"/>
                <a:gd name="T45" fmla="*/ 87 h 580"/>
                <a:gd name="T46" fmla="*/ 176 w 897"/>
                <a:gd name="T47" fmla="*/ 61 h 580"/>
                <a:gd name="T48" fmla="*/ 194 w 897"/>
                <a:gd name="T49" fmla="*/ 73 h 580"/>
                <a:gd name="T50" fmla="*/ 187 w 897"/>
                <a:gd name="T51" fmla="*/ 48 h 580"/>
                <a:gd name="T52" fmla="*/ 203 w 897"/>
                <a:gd name="T53" fmla="*/ 57 h 580"/>
                <a:gd name="T54" fmla="*/ 198 w 897"/>
                <a:gd name="T55" fmla="*/ 34 h 580"/>
                <a:gd name="T56" fmla="*/ 211 w 897"/>
                <a:gd name="T57" fmla="*/ 41 h 580"/>
                <a:gd name="T58" fmla="*/ 207 w 897"/>
                <a:gd name="T59" fmla="*/ 19 h 580"/>
                <a:gd name="T60" fmla="*/ 217 w 897"/>
                <a:gd name="T61" fmla="*/ 23 h 580"/>
                <a:gd name="T62" fmla="*/ 213 w 897"/>
                <a:gd name="T63" fmla="*/ 0 h 580"/>
                <a:gd name="T64" fmla="*/ 224 w 897"/>
                <a:gd name="T65" fmla="*/ 1 h 580"/>
                <a:gd name="T66" fmla="*/ 224 w 897"/>
                <a:gd name="T67" fmla="*/ 17 h 580"/>
                <a:gd name="T68" fmla="*/ 221 w 897"/>
                <a:gd name="T69" fmla="*/ 38 h 580"/>
                <a:gd name="T70" fmla="*/ 214 w 897"/>
                <a:gd name="T71" fmla="*/ 59 h 580"/>
                <a:gd name="T72" fmla="*/ 203 w 897"/>
                <a:gd name="T73" fmla="*/ 80 h 580"/>
                <a:gd name="T74" fmla="*/ 190 w 897"/>
                <a:gd name="T75" fmla="*/ 99 h 580"/>
                <a:gd name="T76" fmla="*/ 171 w 897"/>
                <a:gd name="T77" fmla="*/ 116 h 580"/>
                <a:gd name="T78" fmla="*/ 150 w 897"/>
                <a:gd name="T79" fmla="*/ 129 h 580"/>
                <a:gd name="T80" fmla="*/ 126 w 897"/>
                <a:gd name="T81" fmla="*/ 140 h 580"/>
                <a:gd name="T82" fmla="*/ 99 w 897"/>
                <a:gd name="T83" fmla="*/ 144 h 580"/>
                <a:gd name="T84" fmla="*/ 80 w 897"/>
                <a:gd name="T85" fmla="*/ 144 h 580"/>
                <a:gd name="T86" fmla="*/ 62 w 897"/>
                <a:gd name="T87" fmla="*/ 142 h 580"/>
                <a:gd name="T88" fmla="*/ 36 w 897"/>
                <a:gd name="T89" fmla="*/ 135 h 580"/>
                <a:gd name="T90" fmla="*/ 14 w 897"/>
                <a:gd name="T91" fmla="*/ 125 h 580"/>
                <a:gd name="T92" fmla="*/ 0 w 897"/>
                <a:gd name="T93" fmla="*/ 114 h 580"/>
                <a:gd name="T94" fmla="*/ 0 w 897"/>
                <a:gd name="T95" fmla="*/ 110 h 580"/>
                <a:gd name="T96" fmla="*/ 0 w 897"/>
                <a:gd name="T97" fmla="*/ 110 h 58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97"/>
                <a:gd name="T148" fmla="*/ 0 h 580"/>
                <a:gd name="T149" fmla="*/ 897 w 897"/>
                <a:gd name="T150" fmla="*/ 580 h 58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97" h="580">
                  <a:moveTo>
                    <a:pt x="0" y="443"/>
                  </a:moveTo>
                  <a:lnTo>
                    <a:pt x="2" y="405"/>
                  </a:lnTo>
                  <a:lnTo>
                    <a:pt x="50" y="460"/>
                  </a:lnTo>
                  <a:lnTo>
                    <a:pt x="50" y="413"/>
                  </a:lnTo>
                  <a:lnTo>
                    <a:pt x="130" y="494"/>
                  </a:lnTo>
                  <a:lnTo>
                    <a:pt x="116" y="432"/>
                  </a:lnTo>
                  <a:lnTo>
                    <a:pt x="213" y="525"/>
                  </a:lnTo>
                  <a:lnTo>
                    <a:pt x="187" y="441"/>
                  </a:lnTo>
                  <a:lnTo>
                    <a:pt x="295" y="536"/>
                  </a:lnTo>
                  <a:lnTo>
                    <a:pt x="268" y="445"/>
                  </a:lnTo>
                  <a:lnTo>
                    <a:pt x="373" y="536"/>
                  </a:lnTo>
                  <a:lnTo>
                    <a:pt x="348" y="449"/>
                  </a:lnTo>
                  <a:lnTo>
                    <a:pt x="447" y="521"/>
                  </a:lnTo>
                  <a:lnTo>
                    <a:pt x="422" y="430"/>
                  </a:lnTo>
                  <a:lnTo>
                    <a:pt x="510" y="504"/>
                  </a:lnTo>
                  <a:lnTo>
                    <a:pt x="485" y="401"/>
                  </a:lnTo>
                  <a:lnTo>
                    <a:pt x="572" y="473"/>
                  </a:lnTo>
                  <a:lnTo>
                    <a:pt x="552" y="369"/>
                  </a:lnTo>
                  <a:lnTo>
                    <a:pt x="631" y="432"/>
                  </a:lnTo>
                  <a:lnTo>
                    <a:pt x="610" y="331"/>
                  </a:lnTo>
                  <a:lnTo>
                    <a:pt x="686" y="394"/>
                  </a:lnTo>
                  <a:lnTo>
                    <a:pt x="660" y="291"/>
                  </a:lnTo>
                  <a:lnTo>
                    <a:pt x="732" y="350"/>
                  </a:lnTo>
                  <a:lnTo>
                    <a:pt x="705" y="245"/>
                  </a:lnTo>
                  <a:lnTo>
                    <a:pt x="776" y="295"/>
                  </a:lnTo>
                  <a:lnTo>
                    <a:pt x="751" y="192"/>
                  </a:lnTo>
                  <a:lnTo>
                    <a:pt x="812" y="228"/>
                  </a:lnTo>
                  <a:lnTo>
                    <a:pt x="795" y="139"/>
                  </a:lnTo>
                  <a:lnTo>
                    <a:pt x="844" y="164"/>
                  </a:lnTo>
                  <a:lnTo>
                    <a:pt x="829" y="76"/>
                  </a:lnTo>
                  <a:lnTo>
                    <a:pt x="869" y="95"/>
                  </a:lnTo>
                  <a:lnTo>
                    <a:pt x="854" y="0"/>
                  </a:lnTo>
                  <a:lnTo>
                    <a:pt x="897" y="4"/>
                  </a:lnTo>
                  <a:lnTo>
                    <a:pt x="896" y="70"/>
                  </a:lnTo>
                  <a:lnTo>
                    <a:pt x="886" y="152"/>
                  </a:lnTo>
                  <a:lnTo>
                    <a:pt x="857" y="238"/>
                  </a:lnTo>
                  <a:lnTo>
                    <a:pt x="814" y="321"/>
                  </a:lnTo>
                  <a:lnTo>
                    <a:pt x="761" y="397"/>
                  </a:lnTo>
                  <a:lnTo>
                    <a:pt x="685" y="468"/>
                  </a:lnTo>
                  <a:lnTo>
                    <a:pt x="601" y="519"/>
                  </a:lnTo>
                  <a:lnTo>
                    <a:pt x="506" y="561"/>
                  </a:lnTo>
                  <a:lnTo>
                    <a:pt x="396" y="580"/>
                  </a:lnTo>
                  <a:lnTo>
                    <a:pt x="323" y="580"/>
                  </a:lnTo>
                  <a:lnTo>
                    <a:pt x="249" y="572"/>
                  </a:lnTo>
                  <a:lnTo>
                    <a:pt x="145" y="544"/>
                  </a:lnTo>
                  <a:lnTo>
                    <a:pt x="59" y="502"/>
                  </a:lnTo>
                  <a:lnTo>
                    <a:pt x="2" y="460"/>
                  </a:lnTo>
                  <a:lnTo>
                    <a:pt x="0" y="4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0" name="Freeform 145">
              <a:extLst>
                <a:ext uri="{FF2B5EF4-FFF2-40B4-BE49-F238E27FC236}">
                  <a16:creationId xmlns:a16="http://schemas.microsoft.com/office/drawing/2014/main" id="{AA05A880-7617-4A8E-96E6-4542E3251351}"/>
                </a:ext>
              </a:extLst>
            </p:cNvPr>
            <p:cNvSpPr>
              <a:spLocks/>
            </p:cNvSpPr>
            <p:nvPr/>
          </p:nvSpPr>
          <p:spPr bwMode="auto">
            <a:xfrm>
              <a:off x="4025" y="2000"/>
              <a:ext cx="550" cy="495"/>
            </a:xfrm>
            <a:custGeom>
              <a:avLst/>
              <a:gdLst>
                <a:gd name="T0" fmla="*/ 275 w 1100"/>
                <a:gd name="T1" fmla="*/ 131 h 991"/>
                <a:gd name="T2" fmla="*/ 274 w 1100"/>
                <a:gd name="T3" fmla="*/ 116 h 991"/>
                <a:gd name="T4" fmla="*/ 269 w 1100"/>
                <a:gd name="T5" fmla="*/ 95 h 991"/>
                <a:gd name="T6" fmla="*/ 255 w 1100"/>
                <a:gd name="T7" fmla="*/ 65 h 991"/>
                <a:gd name="T8" fmla="*/ 236 w 1100"/>
                <a:gd name="T9" fmla="*/ 41 h 991"/>
                <a:gd name="T10" fmla="*/ 209 w 1100"/>
                <a:gd name="T11" fmla="*/ 20 h 991"/>
                <a:gd name="T12" fmla="*/ 181 w 1100"/>
                <a:gd name="T13" fmla="*/ 7 h 991"/>
                <a:gd name="T14" fmla="*/ 144 w 1100"/>
                <a:gd name="T15" fmla="*/ 0 h 991"/>
                <a:gd name="T16" fmla="*/ 112 w 1100"/>
                <a:gd name="T17" fmla="*/ 2 h 991"/>
                <a:gd name="T18" fmla="*/ 78 w 1100"/>
                <a:gd name="T19" fmla="*/ 13 h 991"/>
                <a:gd name="T20" fmla="*/ 48 w 1100"/>
                <a:gd name="T21" fmla="*/ 32 h 991"/>
                <a:gd name="T22" fmla="*/ 28 w 1100"/>
                <a:gd name="T23" fmla="*/ 53 h 991"/>
                <a:gd name="T24" fmla="*/ 12 w 1100"/>
                <a:gd name="T25" fmla="*/ 80 h 991"/>
                <a:gd name="T26" fmla="*/ 3 w 1100"/>
                <a:gd name="T27" fmla="*/ 106 h 991"/>
                <a:gd name="T28" fmla="*/ 0 w 1100"/>
                <a:gd name="T29" fmla="*/ 129 h 991"/>
                <a:gd name="T30" fmla="*/ 1 w 1100"/>
                <a:gd name="T31" fmla="*/ 151 h 991"/>
                <a:gd name="T32" fmla="*/ 6 w 1100"/>
                <a:gd name="T33" fmla="*/ 176 h 991"/>
                <a:gd name="T34" fmla="*/ 15 w 1100"/>
                <a:gd name="T35" fmla="*/ 199 h 991"/>
                <a:gd name="T36" fmla="*/ 26 w 1100"/>
                <a:gd name="T37" fmla="*/ 217 h 991"/>
                <a:gd name="T38" fmla="*/ 40 w 1100"/>
                <a:gd name="T39" fmla="*/ 235 h 991"/>
                <a:gd name="T40" fmla="*/ 53 w 1100"/>
                <a:gd name="T41" fmla="*/ 246 h 991"/>
                <a:gd name="T42" fmla="*/ 59 w 1100"/>
                <a:gd name="T43" fmla="*/ 247 h 991"/>
                <a:gd name="T44" fmla="*/ 43 w 1100"/>
                <a:gd name="T45" fmla="*/ 233 h 991"/>
                <a:gd name="T46" fmla="*/ 34 w 1100"/>
                <a:gd name="T47" fmla="*/ 224 h 991"/>
                <a:gd name="T48" fmla="*/ 22 w 1100"/>
                <a:gd name="T49" fmla="*/ 205 h 991"/>
                <a:gd name="T50" fmla="*/ 10 w 1100"/>
                <a:gd name="T51" fmla="*/ 179 h 991"/>
                <a:gd name="T52" fmla="*/ 6 w 1100"/>
                <a:gd name="T53" fmla="*/ 154 h 991"/>
                <a:gd name="T54" fmla="*/ 4 w 1100"/>
                <a:gd name="T55" fmla="*/ 128 h 991"/>
                <a:gd name="T56" fmla="*/ 10 w 1100"/>
                <a:gd name="T57" fmla="*/ 96 h 991"/>
                <a:gd name="T58" fmla="*/ 23 w 1100"/>
                <a:gd name="T59" fmla="*/ 69 h 991"/>
                <a:gd name="T60" fmla="*/ 41 w 1100"/>
                <a:gd name="T61" fmla="*/ 43 h 991"/>
                <a:gd name="T62" fmla="*/ 61 w 1100"/>
                <a:gd name="T63" fmla="*/ 28 h 991"/>
                <a:gd name="T64" fmla="*/ 84 w 1100"/>
                <a:gd name="T65" fmla="*/ 16 h 991"/>
                <a:gd name="T66" fmla="*/ 109 w 1100"/>
                <a:gd name="T67" fmla="*/ 7 h 991"/>
                <a:gd name="T68" fmla="*/ 131 w 1100"/>
                <a:gd name="T69" fmla="*/ 5 h 991"/>
                <a:gd name="T70" fmla="*/ 152 w 1100"/>
                <a:gd name="T71" fmla="*/ 5 h 991"/>
                <a:gd name="T72" fmla="*/ 182 w 1100"/>
                <a:gd name="T73" fmla="*/ 11 h 991"/>
                <a:gd name="T74" fmla="*/ 208 w 1100"/>
                <a:gd name="T75" fmla="*/ 23 h 991"/>
                <a:gd name="T76" fmla="*/ 225 w 1100"/>
                <a:gd name="T77" fmla="*/ 36 h 991"/>
                <a:gd name="T78" fmla="*/ 242 w 1100"/>
                <a:gd name="T79" fmla="*/ 53 h 991"/>
                <a:gd name="T80" fmla="*/ 257 w 1100"/>
                <a:gd name="T81" fmla="*/ 76 h 991"/>
                <a:gd name="T82" fmla="*/ 268 w 1100"/>
                <a:gd name="T83" fmla="*/ 102 h 991"/>
                <a:gd name="T84" fmla="*/ 272 w 1100"/>
                <a:gd name="T85" fmla="*/ 124 h 991"/>
                <a:gd name="T86" fmla="*/ 272 w 1100"/>
                <a:gd name="T87" fmla="*/ 138 h 991"/>
                <a:gd name="T88" fmla="*/ 275 w 1100"/>
                <a:gd name="T89" fmla="*/ 131 h 991"/>
                <a:gd name="T90" fmla="*/ 275 w 1100"/>
                <a:gd name="T91" fmla="*/ 131 h 9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00"/>
                <a:gd name="T139" fmla="*/ 0 h 991"/>
                <a:gd name="T140" fmla="*/ 1100 w 1100"/>
                <a:gd name="T141" fmla="*/ 991 h 99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00" h="991">
                  <a:moveTo>
                    <a:pt x="1100" y="527"/>
                  </a:moveTo>
                  <a:lnTo>
                    <a:pt x="1093" y="466"/>
                  </a:lnTo>
                  <a:lnTo>
                    <a:pt x="1074" y="380"/>
                  </a:lnTo>
                  <a:lnTo>
                    <a:pt x="1019" y="261"/>
                  </a:lnTo>
                  <a:lnTo>
                    <a:pt x="943" y="166"/>
                  </a:lnTo>
                  <a:lnTo>
                    <a:pt x="836" y="82"/>
                  </a:lnTo>
                  <a:lnTo>
                    <a:pt x="724" y="29"/>
                  </a:lnTo>
                  <a:lnTo>
                    <a:pt x="576" y="0"/>
                  </a:lnTo>
                  <a:lnTo>
                    <a:pt x="447" y="10"/>
                  </a:lnTo>
                  <a:lnTo>
                    <a:pt x="310" y="55"/>
                  </a:lnTo>
                  <a:lnTo>
                    <a:pt x="192" y="130"/>
                  </a:lnTo>
                  <a:lnTo>
                    <a:pt x="112" y="215"/>
                  </a:lnTo>
                  <a:lnTo>
                    <a:pt x="46" y="322"/>
                  </a:lnTo>
                  <a:lnTo>
                    <a:pt x="11" y="424"/>
                  </a:lnTo>
                  <a:lnTo>
                    <a:pt x="0" y="519"/>
                  </a:lnTo>
                  <a:lnTo>
                    <a:pt x="4" y="607"/>
                  </a:lnTo>
                  <a:lnTo>
                    <a:pt x="21" y="704"/>
                  </a:lnTo>
                  <a:lnTo>
                    <a:pt x="57" y="799"/>
                  </a:lnTo>
                  <a:lnTo>
                    <a:pt x="101" y="869"/>
                  </a:lnTo>
                  <a:lnTo>
                    <a:pt x="160" y="943"/>
                  </a:lnTo>
                  <a:lnTo>
                    <a:pt x="209" y="985"/>
                  </a:lnTo>
                  <a:lnTo>
                    <a:pt x="234" y="991"/>
                  </a:lnTo>
                  <a:lnTo>
                    <a:pt x="171" y="934"/>
                  </a:lnTo>
                  <a:lnTo>
                    <a:pt x="133" y="898"/>
                  </a:lnTo>
                  <a:lnTo>
                    <a:pt x="86" y="821"/>
                  </a:lnTo>
                  <a:lnTo>
                    <a:pt x="40" y="717"/>
                  </a:lnTo>
                  <a:lnTo>
                    <a:pt x="21" y="618"/>
                  </a:lnTo>
                  <a:lnTo>
                    <a:pt x="13" y="512"/>
                  </a:lnTo>
                  <a:lnTo>
                    <a:pt x="40" y="386"/>
                  </a:lnTo>
                  <a:lnTo>
                    <a:pt x="91" y="276"/>
                  </a:lnTo>
                  <a:lnTo>
                    <a:pt x="163" y="175"/>
                  </a:lnTo>
                  <a:lnTo>
                    <a:pt x="243" y="114"/>
                  </a:lnTo>
                  <a:lnTo>
                    <a:pt x="336" y="65"/>
                  </a:lnTo>
                  <a:lnTo>
                    <a:pt x="435" y="29"/>
                  </a:lnTo>
                  <a:lnTo>
                    <a:pt x="523" y="21"/>
                  </a:lnTo>
                  <a:lnTo>
                    <a:pt x="608" y="21"/>
                  </a:lnTo>
                  <a:lnTo>
                    <a:pt x="728" y="44"/>
                  </a:lnTo>
                  <a:lnTo>
                    <a:pt x="831" y="95"/>
                  </a:lnTo>
                  <a:lnTo>
                    <a:pt x="899" y="147"/>
                  </a:lnTo>
                  <a:lnTo>
                    <a:pt x="967" y="215"/>
                  </a:lnTo>
                  <a:lnTo>
                    <a:pt x="1026" y="304"/>
                  </a:lnTo>
                  <a:lnTo>
                    <a:pt x="1070" y="411"/>
                  </a:lnTo>
                  <a:lnTo>
                    <a:pt x="1085" y="498"/>
                  </a:lnTo>
                  <a:lnTo>
                    <a:pt x="1087" y="555"/>
                  </a:lnTo>
                  <a:lnTo>
                    <a:pt x="1100" y="5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1" name="Freeform 146">
              <a:extLst>
                <a:ext uri="{FF2B5EF4-FFF2-40B4-BE49-F238E27FC236}">
                  <a16:creationId xmlns:a16="http://schemas.microsoft.com/office/drawing/2014/main" id="{F8DF830D-079C-4905-B2F2-87E8FA8884E5}"/>
                </a:ext>
              </a:extLst>
            </p:cNvPr>
            <p:cNvSpPr>
              <a:spLocks/>
            </p:cNvSpPr>
            <p:nvPr/>
          </p:nvSpPr>
          <p:spPr bwMode="auto">
            <a:xfrm>
              <a:off x="4203" y="2324"/>
              <a:ext cx="230" cy="126"/>
            </a:xfrm>
            <a:custGeom>
              <a:avLst/>
              <a:gdLst>
                <a:gd name="T0" fmla="*/ 0 w 460"/>
                <a:gd name="T1" fmla="*/ 58 h 251"/>
                <a:gd name="T2" fmla="*/ 25 w 460"/>
                <a:gd name="T3" fmla="*/ 46 h 251"/>
                <a:gd name="T4" fmla="*/ 41 w 460"/>
                <a:gd name="T5" fmla="*/ 33 h 251"/>
                <a:gd name="T6" fmla="*/ 49 w 460"/>
                <a:gd name="T7" fmla="*/ 20 h 251"/>
                <a:gd name="T8" fmla="*/ 51 w 460"/>
                <a:gd name="T9" fmla="*/ 10 h 251"/>
                <a:gd name="T10" fmla="*/ 49 w 460"/>
                <a:gd name="T11" fmla="*/ 0 h 251"/>
                <a:gd name="T12" fmla="*/ 57 w 460"/>
                <a:gd name="T13" fmla="*/ 8 h 251"/>
                <a:gd name="T14" fmla="*/ 74 w 460"/>
                <a:gd name="T15" fmla="*/ 9 h 251"/>
                <a:gd name="T16" fmla="*/ 93 w 460"/>
                <a:gd name="T17" fmla="*/ 12 h 251"/>
                <a:gd name="T18" fmla="*/ 115 w 460"/>
                <a:gd name="T19" fmla="*/ 19 h 251"/>
                <a:gd name="T20" fmla="*/ 83 w 460"/>
                <a:gd name="T21" fmla="*/ 15 h 251"/>
                <a:gd name="T22" fmla="*/ 57 w 460"/>
                <a:gd name="T23" fmla="*/ 14 h 251"/>
                <a:gd name="T24" fmla="*/ 53 w 460"/>
                <a:gd name="T25" fmla="*/ 23 h 251"/>
                <a:gd name="T26" fmla="*/ 42 w 460"/>
                <a:gd name="T27" fmla="*/ 37 h 251"/>
                <a:gd name="T28" fmla="*/ 23 w 460"/>
                <a:gd name="T29" fmla="*/ 51 h 251"/>
                <a:gd name="T30" fmla="*/ 38 w 460"/>
                <a:gd name="T31" fmla="*/ 58 h 251"/>
                <a:gd name="T32" fmla="*/ 51 w 460"/>
                <a:gd name="T33" fmla="*/ 63 h 251"/>
                <a:gd name="T34" fmla="*/ 32 w 460"/>
                <a:gd name="T35" fmla="*/ 60 h 251"/>
                <a:gd name="T36" fmla="*/ 15 w 460"/>
                <a:gd name="T37" fmla="*/ 56 h 251"/>
                <a:gd name="T38" fmla="*/ 0 w 460"/>
                <a:gd name="T39" fmla="*/ 58 h 251"/>
                <a:gd name="T40" fmla="*/ 0 w 460"/>
                <a:gd name="T41" fmla="*/ 58 h 25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60"/>
                <a:gd name="T64" fmla="*/ 0 h 251"/>
                <a:gd name="T65" fmla="*/ 460 w 460"/>
                <a:gd name="T66" fmla="*/ 251 h 25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60" h="251">
                  <a:moveTo>
                    <a:pt x="0" y="229"/>
                  </a:moveTo>
                  <a:lnTo>
                    <a:pt x="99" y="183"/>
                  </a:lnTo>
                  <a:lnTo>
                    <a:pt x="162" y="132"/>
                  </a:lnTo>
                  <a:lnTo>
                    <a:pt x="196" y="80"/>
                  </a:lnTo>
                  <a:lnTo>
                    <a:pt x="202" y="40"/>
                  </a:lnTo>
                  <a:lnTo>
                    <a:pt x="196" y="0"/>
                  </a:lnTo>
                  <a:lnTo>
                    <a:pt x="225" y="31"/>
                  </a:lnTo>
                  <a:lnTo>
                    <a:pt x="293" y="35"/>
                  </a:lnTo>
                  <a:lnTo>
                    <a:pt x="371" y="48"/>
                  </a:lnTo>
                  <a:lnTo>
                    <a:pt x="460" y="75"/>
                  </a:lnTo>
                  <a:lnTo>
                    <a:pt x="329" y="58"/>
                  </a:lnTo>
                  <a:lnTo>
                    <a:pt x="225" y="56"/>
                  </a:lnTo>
                  <a:lnTo>
                    <a:pt x="211" y="90"/>
                  </a:lnTo>
                  <a:lnTo>
                    <a:pt x="166" y="147"/>
                  </a:lnTo>
                  <a:lnTo>
                    <a:pt x="92" y="204"/>
                  </a:lnTo>
                  <a:lnTo>
                    <a:pt x="152" y="232"/>
                  </a:lnTo>
                  <a:lnTo>
                    <a:pt x="204" y="251"/>
                  </a:lnTo>
                  <a:lnTo>
                    <a:pt x="126" y="238"/>
                  </a:lnTo>
                  <a:lnTo>
                    <a:pt x="57" y="221"/>
                  </a:lnTo>
                  <a:lnTo>
                    <a:pt x="0" y="2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2" name="Freeform 147">
              <a:extLst>
                <a:ext uri="{FF2B5EF4-FFF2-40B4-BE49-F238E27FC236}">
                  <a16:creationId xmlns:a16="http://schemas.microsoft.com/office/drawing/2014/main" id="{AF447FC0-CCDB-4A61-B904-C0D651E00014}"/>
                </a:ext>
              </a:extLst>
            </p:cNvPr>
            <p:cNvSpPr>
              <a:spLocks/>
            </p:cNvSpPr>
            <p:nvPr/>
          </p:nvSpPr>
          <p:spPr bwMode="auto">
            <a:xfrm>
              <a:off x="4155" y="2013"/>
              <a:ext cx="83" cy="291"/>
            </a:xfrm>
            <a:custGeom>
              <a:avLst/>
              <a:gdLst>
                <a:gd name="T0" fmla="*/ 42 w 166"/>
                <a:gd name="T1" fmla="*/ 0 h 582"/>
                <a:gd name="T2" fmla="*/ 21 w 166"/>
                <a:gd name="T3" fmla="*/ 27 h 582"/>
                <a:gd name="T4" fmla="*/ 9 w 166"/>
                <a:gd name="T5" fmla="*/ 65 h 582"/>
                <a:gd name="T6" fmla="*/ 6 w 166"/>
                <a:gd name="T7" fmla="*/ 88 h 582"/>
                <a:gd name="T8" fmla="*/ 4 w 166"/>
                <a:gd name="T9" fmla="*/ 121 h 582"/>
                <a:gd name="T10" fmla="*/ 6 w 166"/>
                <a:gd name="T11" fmla="*/ 146 h 582"/>
                <a:gd name="T12" fmla="*/ 0 w 166"/>
                <a:gd name="T13" fmla="*/ 118 h 582"/>
                <a:gd name="T14" fmla="*/ 1 w 166"/>
                <a:gd name="T15" fmla="*/ 83 h 582"/>
                <a:gd name="T16" fmla="*/ 9 w 166"/>
                <a:gd name="T17" fmla="*/ 44 h 582"/>
                <a:gd name="T18" fmla="*/ 23 w 166"/>
                <a:gd name="T19" fmla="*/ 12 h 582"/>
                <a:gd name="T20" fmla="*/ 30 w 166"/>
                <a:gd name="T21" fmla="*/ 2 h 582"/>
                <a:gd name="T22" fmla="*/ 42 w 166"/>
                <a:gd name="T23" fmla="*/ 0 h 582"/>
                <a:gd name="T24" fmla="*/ 42 w 166"/>
                <a:gd name="T25" fmla="*/ 0 h 58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6"/>
                <a:gd name="T40" fmla="*/ 0 h 582"/>
                <a:gd name="T41" fmla="*/ 166 w 166"/>
                <a:gd name="T42" fmla="*/ 582 h 58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6" h="582">
                  <a:moveTo>
                    <a:pt x="166" y="0"/>
                  </a:moveTo>
                  <a:lnTo>
                    <a:pt x="82" y="106"/>
                  </a:lnTo>
                  <a:lnTo>
                    <a:pt x="35" y="257"/>
                  </a:lnTo>
                  <a:lnTo>
                    <a:pt x="23" y="352"/>
                  </a:lnTo>
                  <a:lnTo>
                    <a:pt x="14" y="481"/>
                  </a:lnTo>
                  <a:lnTo>
                    <a:pt x="21" y="582"/>
                  </a:lnTo>
                  <a:lnTo>
                    <a:pt x="0" y="471"/>
                  </a:lnTo>
                  <a:lnTo>
                    <a:pt x="2" y="329"/>
                  </a:lnTo>
                  <a:lnTo>
                    <a:pt x="35" y="175"/>
                  </a:lnTo>
                  <a:lnTo>
                    <a:pt x="90" y="47"/>
                  </a:lnTo>
                  <a:lnTo>
                    <a:pt x="120" y="8"/>
                  </a:lnTo>
                  <a:lnTo>
                    <a:pt x="16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3" name="Freeform 148">
              <a:extLst>
                <a:ext uri="{FF2B5EF4-FFF2-40B4-BE49-F238E27FC236}">
                  <a16:creationId xmlns:a16="http://schemas.microsoft.com/office/drawing/2014/main" id="{3615242B-1F31-4337-9E74-C8168C68F393}"/>
                </a:ext>
              </a:extLst>
            </p:cNvPr>
            <p:cNvSpPr>
              <a:spLocks/>
            </p:cNvSpPr>
            <p:nvPr/>
          </p:nvSpPr>
          <p:spPr bwMode="auto">
            <a:xfrm>
              <a:off x="4080" y="2058"/>
              <a:ext cx="55" cy="173"/>
            </a:xfrm>
            <a:custGeom>
              <a:avLst/>
              <a:gdLst>
                <a:gd name="T0" fmla="*/ 28 w 110"/>
                <a:gd name="T1" fmla="*/ 0 h 346"/>
                <a:gd name="T2" fmla="*/ 11 w 110"/>
                <a:gd name="T3" fmla="*/ 31 h 346"/>
                <a:gd name="T4" fmla="*/ 5 w 110"/>
                <a:gd name="T5" fmla="*/ 60 h 346"/>
                <a:gd name="T6" fmla="*/ 1 w 110"/>
                <a:gd name="T7" fmla="*/ 87 h 346"/>
                <a:gd name="T8" fmla="*/ 0 w 110"/>
                <a:gd name="T9" fmla="*/ 66 h 346"/>
                <a:gd name="T10" fmla="*/ 5 w 110"/>
                <a:gd name="T11" fmla="*/ 37 h 346"/>
                <a:gd name="T12" fmla="*/ 17 w 110"/>
                <a:gd name="T13" fmla="*/ 12 h 346"/>
                <a:gd name="T14" fmla="*/ 28 w 110"/>
                <a:gd name="T15" fmla="*/ 0 h 346"/>
                <a:gd name="T16" fmla="*/ 28 w 110"/>
                <a:gd name="T17" fmla="*/ 0 h 3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0"/>
                <a:gd name="T28" fmla="*/ 0 h 346"/>
                <a:gd name="T29" fmla="*/ 110 w 110"/>
                <a:gd name="T30" fmla="*/ 346 h 3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0" h="346">
                  <a:moveTo>
                    <a:pt x="110" y="0"/>
                  </a:moveTo>
                  <a:lnTo>
                    <a:pt x="44" y="124"/>
                  </a:lnTo>
                  <a:lnTo>
                    <a:pt x="17" y="238"/>
                  </a:lnTo>
                  <a:lnTo>
                    <a:pt x="2" y="346"/>
                  </a:lnTo>
                  <a:lnTo>
                    <a:pt x="0" y="261"/>
                  </a:lnTo>
                  <a:lnTo>
                    <a:pt x="19" y="147"/>
                  </a:lnTo>
                  <a:lnTo>
                    <a:pt x="65" y="46"/>
                  </a:lnTo>
                  <a:lnTo>
                    <a:pt x="1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4" name="Freeform 149">
              <a:extLst>
                <a:ext uri="{FF2B5EF4-FFF2-40B4-BE49-F238E27FC236}">
                  <a16:creationId xmlns:a16="http://schemas.microsoft.com/office/drawing/2014/main" id="{C8CC2471-32B8-4DEA-A59E-D30DEAAB9520}"/>
                </a:ext>
              </a:extLst>
            </p:cNvPr>
            <p:cNvSpPr>
              <a:spLocks/>
            </p:cNvSpPr>
            <p:nvPr/>
          </p:nvSpPr>
          <p:spPr bwMode="auto">
            <a:xfrm>
              <a:off x="4184" y="2359"/>
              <a:ext cx="57" cy="78"/>
            </a:xfrm>
            <a:custGeom>
              <a:avLst/>
              <a:gdLst>
                <a:gd name="T0" fmla="*/ 0 w 114"/>
                <a:gd name="T1" fmla="*/ 0 h 156"/>
                <a:gd name="T2" fmla="*/ 12 w 114"/>
                <a:gd name="T3" fmla="*/ 23 h 156"/>
                <a:gd name="T4" fmla="*/ 21 w 114"/>
                <a:gd name="T5" fmla="*/ 31 h 156"/>
                <a:gd name="T6" fmla="*/ 29 w 114"/>
                <a:gd name="T7" fmla="*/ 32 h 156"/>
                <a:gd name="T8" fmla="*/ 11 w 114"/>
                <a:gd name="T9" fmla="*/ 39 h 156"/>
                <a:gd name="T10" fmla="*/ 11 w 114"/>
                <a:gd name="T11" fmla="*/ 32 h 156"/>
                <a:gd name="T12" fmla="*/ 8 w 114"/>
                <a:gd name="T13" fmla="*/ 21 h 156"/>
                <a:gd name="T14" fmla="*/ 3 w 114"/>
                <a:gd name="T15" fmla="*/ 10 h 156"/>
                <a:gd name="T16" fmla="*/ 0 w 114"/>
                <a:gd name="T17" fmla="*/ 0 h 156"/>
                <a:gd name="T18" fmla="*/ 0 w 114"/>
                <a:gd name="T19" fmla="*/ 0 h 1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4"/>
                <a:gd name="T31" fmla="*/ 0 h 156"/>
                <a:gd name="T32" fmla="*/ 114 w 114"/>
                <a:gd name="T33" fmla="*/ 156 h 1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4" h="156">
                  <a:moveTo>
                    <a:pt x="0" y="0"/>
                  </a:moveTo>
                  <a:lnTo>
                    <a:pt x="48" y="91"/>
                  </a:lnTo>
                  <a:lnTo>
                    <a:pt x="84" y="121"/>
                  </a:lnTo>
                  <a:lnTo>
                    <a:pt x="114" y="127"/>
                  </a:lnTo>
                  <a:lnTo>
                    <a:pt x="42" y="156"/>
                  </a:lnTo>
                  <a:lnTo>
                    <a:pt x="42" y="127"/>
                  </a:lnTo>
                  <a:lnTo>
                    <a:pt x="31" y="82"/>
                  </a:lnTo>
                  <a:lnTo>
                    <a:pt x="10" y="4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5" name="Freeform 150">
              <a:extLst>
                <a:ext uri="{FF2B5EF4-FFF2-40B4-BE49-F238E27FC236}">
                  <a16:creationId xmlns:a16="http://schemas.microsoft.com/office/drawing/2014/main" id="{9FD599B9-ADE5-43BF-82B2-B7A55BF1DEFC}"/>
                </a:ext>
              </a:extLst>
            </p:cNvPr>
            <p:cNvSpPr>
              <a:spLocks/>
            </p:cNvSpPr>
            <p:nvPr/>
          </p:nvSpPr>
          <p:spPr bwMode="auto">
            <a:xfrm>
              <a:off x="4272" y="2092"/>
              <a:ext cx="64" cy="200"/>
            </a:xfrm>
            <a:custGeom>
              <a:avLst/>
              <a:gdLst>
                <a:gd name="T0" fmla="*/ 6 w 127"/>
                <a:gd name="T1" fmla="*/ 0 h 399"/>
                <a:gd name="T2" fmla="*/ 2 w 127"/>
                <a:gd name="T3" fmla="*/ 19 h 399"/>
                <a:gd name="T4" fmla="*/ 0 w 127"/>
                <a:gd name="T5" fmla="*/ 38 h 399"/>
                <a:gd name="T6" fmla="*/ 1 w 127"/>
                <a:gd name="T7" fmla="*/ 65 h 399"/>
                <a:gd name="T8" fmla="*/ 8 w 127"/>
                <a:gd name="T9" fmla="*/ 100 h 399"/>
                <a:gd name="T10" fmla="*/ 6 w 127"/>
                <a:gd name="T11" fmla="*/ 77 h 399"/>
                <a:gd name="T12" fmla="*/ 7 w 127"/>
                <a:gd name="T13" fmla="*/ 69 h 399"/>
                <a:gd name="T14" fmla="*/ 11 w 127"/>
                <a:gd name="T15" fmla="*/ 66 h 399"/>
                <a:gd name="T16" fmla="*/ 20 w 127"/>
                <a:gd name="T17" fmla="*/ 65 h 399"/>
                <a:gd name="T18" fmla="*/ 32 w 127"/>
                <a:gd name="T19" fmla="*/ 64 h 399"/>
                <a:gd name="T20" fmla="*/ 20 w 127"/>
                <a:gd name="T21" fmla="*/ 61 h 399"/>
                <a:gd name="T22" fmla="*/ 8 w 127"/>
                <a:gd name="T23" fmla="*/ 59 h 399"/>
                <a:gd name="T24" fmla="*/ 6 w 127"/>
                <a:gd name="T25" fmla="*/ 60 h 399"/>
                <a:gd name="T26" fmla="*/ 4 w 127"/>
                <a:gd name="T27" fmla="*/ 35 h 399"/>
                <a:gd name="T28" fmla="*/ 6 w 127"/>
                <a:gd name="T29" fmla="*/ 21 h 399"/>
                <a:gd name="T30" fmla="*/ 15 w 127"/>
                <a:gd name="T31" fmla="*/ 18 h 399"/>
                <a:gd name="T32" fmla="*/ 26 w 127"/>
                <a:gd name="T33" fmla="*/ 16 h 399"/>
                <a:gd name="T34" fmla="*/ 13 w 127"/>
                <a:gd name="T35" fmla="*/ 15 h 399"/>
                <a:gd name="T36" fmla="*/ 7 w 127"/>
                <a:gd name="T37" fmla="*/ 14 h 399"/>
                <a:gd name="T38" fmla="*/ 6 w 127"/>
                <a:gd name="T39" fmla="*/ 0 h 399"/>
                <a:gd name="T40" fmla="*/ 6 w 127"/>
                <a:gd name="T41" fmla="*/ 0 h 39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27"/>
                <a:gd name="T64" fmla="*/ 0 h 399"/>
                <a:gd name="T65" fmla="*/ 127 w 127"/>
                <a:gd name="T66" fmla="*/ 399 h 39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27" h="399">
                  <a:moveTo>
                    <a:pt x="21" y="0"/>
                  </a:moveTo>
                  <a:lnTo>
                    <a:pt x="8" y="74"/>
                  </a:lnTo>
                  <a:lnTo>
                    <a:pt x="0" y="152"/>
                  </a:lnTo>
                  <a:lnTo>
                    <a:pt x="4" y="258"/>
                  </a:lnTo>
                  <a:lnTo>
                    <a:pt x="32" y="399"/>
                  </a:lnTo>
                  <a:lnTo>
                    <a:pt x="23" y="306"/>
                  </a:lnTo>
                  <a:lnTo>
                    <a:pt x="27" y="275"/>
                  </a:lnTo>
                  <a:lnTo>
                    <a:pt x="44" y="262"/>
                  </a:lnTo>
                  <a:lnTo>
                    <a:pt x="78" y="258"/>
                  </a:lnTo>
                  <a:lnTo>
                    <a:pt x="127" y="254"/>
                  </a:lnTo>
                  <a:lnTo>
                    <a:pt x="80" y="243"/>
                  </a:lnTo>
                  <a:lnTo>
                    <a:pt x="31" y="235"/>
                  </a:lnTo>
                  <a:lnTo>
                    <a:pt x="21" y="237"/>
                  </a:lnTo>
                  <a:lnTo>
                    <a:pt x="15" y="137"/>
                  </a:lnTo>
                  <a:lnTo>
                    <a:pt x="23" y="81"/>
                  </a:lnTo>
                  <a:lnTo>
                    <a:pt x="57" y="72"/>
                  </a:lnTo>
                  <a:lnTo>
                    <a:pt x="103" y="64"/>
                  </a:lnTo>
                  <a:lnTo>
                    <a:pt x="51" y="59"/>
                  </a:lnTo>
                  <a:lnTo>
                    <a:pt x="25" y="55"/>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6" name="Freeform 151">
              <a:extLst>
                <a:ext uri="{FF2B5EF4-FFF2-40B4-BE49-F238E27FC236}">
                  <a16:creationId xmlns:a16="http://schemas.microsoft.com/office/drawing/2014/main" id="{C4C038C7-26C6-4F22-A260-1A831216B816}"/>
                </a:ext>
              </a:extLst>
            </p:cNvPr>
            <p:cNvSpPr>
              <a:spLocks/>
            </p:cNvSpPr>
            <p:nvPr/>
          </p:nvSpPr>
          <p:spPr bwMode="auto">
            <a:xfrm>
              <a:off x="4282" y="2543"/>
              <a:ext cx="86" cy="641"/>
            </a:xfrm>
            <a:custGeom>
              <a:avLst/>
              <a:gdLst>
                <a:gd name="T0" fmla="*/ 12 w 173"/>
                <a:gd name="T1" fmla="*/ 3 h 1283"/>
                <a:gd name="T2" fmla="*/ 7 w 173"/>
                <a:gd name="T3" fmla="*/ 26 h 1283"/>
                <a:gd name="T4" fmla="*/ 4 w 173"/>
                <a:gd name="T5" fmla="*/ 43 h 1283"/>
                <a:gd name="T6" fmla="*/ 5 w 173"/>
                <a:gd name="T7" fmla="*/ 57 h 1283"/>
                <a:gd name="T8" fmla="*/ 10 w 173"/>
                <a:gd name="T9" fmla="*/ 79 h 1283"/>
                <a:gd name="T10" fmla="*/ 15 w 173"/>
                <a:gd name="T11" fmla="*/ 97 h 1283"/>
                <a:gd name="T12" fmla="*/ 16 w 173"/>
                <a:gd name="T13" fmla="*/ 107 h 1283"/>
                <a:gd name="T14" fmla="*/ 12 w 173"/>
                <a:gd name="T15" fmla="*/ 104 h 1283"/>
                <a:gd name="T16" fmla="*/ 13 w 173"/>
                <a:gd name="T17" fmla="*/ 116 h 1283"/>
                <a:gd name="T18" fmla="*/ 16 w 173"/>
                <a:gd name="T19" fmla="*/ 124 h 1283"/>
                <a:gd name="T20" fmla="*/ 18 w 173"/>
                <a:gd name="T21" fmla="*/ 126 h 1283"/>
                <a:gd name="T22" fmla="*/ 17 w 173"/>
                <a:gd name="T23" fmla="*/ 134 h 1283"/>
                <a:gd name="T24" fmla="*/ 22 w 173"/>
                <a:gd name="T25" fmla="*/ 137 h 1283"/>
                <a:gd name="T26" fmla="*/ 18 w 173"/>
                <a:gd name="T27" fmla="*/ 146 h 1283"/>
                <a:gd name="T28" fmla="*/ 25 w 173"/>
                <a:gd name="T29" fmla="*/ 147 h 1283"/>
                <a:gd name="T30" fmla="*/ 21 w 173"/>
                <a:gd name="T31" fmla="*/ 155 h 1283"/>
                <a:gd name="T32" fmla="*/ 29 w 173"/>
                <a:gd name="T33" fmla="*/ 157 h 1283"/>
                <a:gd name="T34" fmla="*/ 25 w 173"/>
                <a:gd name="T35" fmla="*/ 164 h 1283"/>
                <a:gd name="T36" fmla="*/ 32 w 173"/>
                <a:gd name="T37" fmla="*/ 166 h 1283"/>
                <a:gd name="T38" fmla="*/ 31 w 173"/>
                <a:gd name="T39" fmla="*/ 173 h 1283"/>
                <a:gd name="T40" fmla="*/ 35 w 173"/>
                <a:gd name="T41" fmla="*/ 177 h 1283"/>
                <a:gd name="T42" fmla="*/ 34 w 173"/>
                <a:gd name="T43" fmla="*/ 186 h 1283"/>
                <a:gd name="T44" fmla="*/ 39 w 173"/>
                <a:gd name="T45" fmla="*/ 191 h 1283"/>
                <a:gd name="T46" fmla="*/ 43 w 173"/>
                <a:gd name="T47" fmla="*/ 205 h 1283"/>
                <a:gd name="T48" fmla="*/ 34 w 173"/>
                <a:gd name="T49" fmla="*/ 196 h 1283"/>
                <a:gd name="T50" fmla="*/ 26 w 173"/>
                <a:gd name="T51" fmla="*/ 184 h 1283"/>
                <a:gd name="T52" fmla="*/ 22 w 173"/>
                <a:gd name="T53" fmla="*/ 176 h 1283"/>
                <a:gd name="T54" fmla="*/ 24 w 173"/>
                <a:gd name="T55" fmla="*/ 193 h 1283"/>
                <a:gd name="T56" fmla="*/ 30 w 173"/>
                <a:gd name="T57" fmla="*/ 214 h 1283"/>
                <a:gd name="T58" fmla="*/ 30 w 173"/>
                <a:gd name="T59" fmla="*/ 226 h 1283"/>
                <a:gd name="T60" fmla="*/ 28 w 173"/>
                <a:gd name="T61" fmla="*/ 243 h 1283"/>
                <a:gd name="T62" fmla="*/ 23 w 173"/>
                <a:gd name="T63" fmla="*/ 262 h 1283"/>
                <a:gd name="T64" fmla="*/ 21 w 173"/>
                <a:gd name="T65" fmla="*/ 276 h 1283"/>
                <a:gd name="T66" fmla="*/ 20 w 173"/>
                <a:gd name="T67" fmla="*/ 289 h 1283"/>
                <a:gd name="T68" fmla="*/ 20 w 173"/>
                <a:gd name="T69" fmla="*/ 314 h 1283"/>
                <a:gd name="T70" fmla="*/ 18 w 173"/>
                <a:gd name="T71" fmla="*/ 320 h 1283"/>
                <a:gd name="T72" fmla="*/ 15 w 173"/>
                <a:gd name="T73" fmla="*/ 300 h 1283"/>
                <a:gd name="T74" fmla="*/ 16 w 173"/>
                <a:gd name="T75" fmla="*/ 280 h 1283"/>
                <a:gd name="T76" fmla="*/ 20 w 173"/>
                <a:gd name="T77" fmla="*/ 258 h 1283"/>
                <a:gd name="T78" fmla="*/ 23 w 173"/>
                <a:gd name="T79" fmla="*/ 238 h 1283"/>
                <a:gd name="T80" fmla="*/ 23 w 173"/>
                <a:gd name="T81" fmla="*/ 225 h 1283"/>
                <a:gd name="T82" fmla="*/ 21 w 173"/>
                <a:gd name="T83" fmla="*/ 209 h 1283"/>
                <a:gd name="T84" fmla="*/ 17 w 173"/>
                <a:gd name="T85" fmla="*/ 191 h 1283"/>
                <a:gd name="T86" fmla="*/ 10 w 173"/>
                <a:gd name="T87" fmla="*/ 159 h 1283"/>
                <a:gd name="T88" fmla="*/ 8 w 173"/>
                <a:gd name="T89" fmla="*/ 141 h 1283"/>
                <a:gd name="T90" fmla="*/ 7 w 173"/>
                <a:gd name="T91" fmla="*/ 113 h 1283"/>
                <a:gd name="T92" fmla="*/ 6 w 173"/>
                <a:gd name="T93" fmla="*/ 89 h 1283"/>
                <a:gd name="T94" fmla="*/ 3 w 173"/>
                <a:gd name="T95" fmla="*/ 76 h 1283"/>
                <a:gd name="T96" fmla="*/ 0 w 173"/>
                <a:gd name="T97" fmla="*/ 58 h 1283"/>
                <a:gd name="T98" fmla="*/ 0 w 173"/>
                <a:gd name="T99" fmla="*/ 43 h 1283"/>
                <a:gd name="T100" fmla="*/ 3 w 173"/>
                <a:gd name="T101" fmla="*/ 22 h 1283"/>
                <a:gd name="T102" fmla="*/ 8 w 173"/>
                <a:gd name="T103" fmla="*/ 0 h 1283"/>
                <a:gd name="T104" fmla="*/ 12 w 173"/>
                <a:gd name="T105" fmla="*/ 3 h 1283"/>
                <a:gd name="T106" fmla="*/ 12 w 173"/>
                <a:gd name="T107" fmla="*/ 3 h 12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3"/>
                <a:gd name="T163" fmla="*/ 0 h 1283"/>
                <a:gd name="T164" fmla="*/ 173 w 173"/>
                <a:gd name="T165" fmla="*/ 1283 h 12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3" h="1283">
                  <a:moveTo>
                    <a:pt x="51" y="13"/>
                  </a:moveTo>
                  <a:lnTo>
                    <a:pt x="29" y="104"/>
                  </a:lnTo>
                  <a:lnTo>
                    <a:pt x="19" y="175"/>
                  </a:lnTo>
                  <a:lnTo>
                    <a:pt x="23" y="228"/>
                  </a:lnTo>
                  <a:lnTo>
                    <a:pt x="42" y="319"/>
                  </a:lnTo>
                  <a:lnTo>
                    <a:pt x="61" y="389"/>
                  </a:lnTo>
                  <a:lnTo>
                    <a:pt x="65" y="429"/>
                  </a:lnTo>
                  <a:lnTo>
                    <a:pt x="50" y="416"/>
                  </a:lnTo>
                  <a:lnTo>
                    <a:pt x="55" y="465"/>
                  </a:lnTo>
                  <a:lnTo>
                    <a:pt x="65" y="496"/>
                  </a:lnTo>
                  <a:lnTo>
                    <a:pt x="74" y="507"/>
                  </a:lnTo>
                  <a:lnTo>
                    <a:pt x="69" y="538"/>
                  </a:lnTo>
                  <a:lnTo>
                    <a:pt x="89" y="549"/>
                  </a:lnTo>
                  <a:lnTo>
                    <a:pt x="74" y="585"/>
                  </a:lnTo>
                  <a:lnTo>
                    <a:pt x="103" y="589"/>
                  </a:lnTo>
                  <a:lnTo>
                    <a:pt x="86" y="623"/>
                  </a:lnTo>
                  <a:lnTo>
                    <a:pt x="118" y="629"/>
                  </a:lnTo>
                  <a:lnTo>
                    <a:pt x="101" y="657"/>
                  </a:lnTo>
                  <a:lnTo>
                    <a:pt x="131" y="667"/>
                  </a:lnTo>
                  <a:lnTo>
                    <a:pt x="124" y="695"/>
                  </a:lnTo>
                  <a:lnTo>
                    <a:pt x="143" y="709"/>
                  </a:lnTo>
                  <a:lnTo>
                    <a:pt x="139" y="745"/>
                  </a:lnTo>
                  <a:lnTo>
                    <a:pt x="156" y="766"/>
                  </a:lnTo>
                  <a:lnTo>
                    <a:pt x="173" y="823"/>
                  </a:lnTo>
                  <a:lnTo>
                    <a:pt x="139" y="785"/>
                  </a:lnTo>
                  <a:lnTo>
                    <a:pt x="105" y="737"/>
                  </a:lnTo>
                  <a:lnTo>
                    <a:pt x="89" y="705"/>
                  </a:lnTo>
                  <a:lnTo>
                    <a:pt x="99" y="775"/>
                  </a:lnTo>
                  <a:lnTo>
                    <a:pt x="120" y="859"/>
                  </a:lnTo>
                  <a:lnTo>
                    <a:pt x="122" y="906"/>
                  </a:lnTo>
                  <a:lnTo>
                    <a:pt x="114" y="975"/>
                  </a:lnTo>
                  <a:lnTo>
                    <a:pt x="93" y="1049"/>
                  </a:lnTo>
                  <a:lnTo>
                    <a:pt x="84" y="1106"/>
                  </a:lnTo>
                  <a:lnTo>
                    <a:pt x="80" y="1159"/>
                  </a:lnTo>
                  <a:lnTo>
                    <a:pt x="82" y="1256"/>
                  </a:lnTo>
                  <a:lnTo>
                    <a:pt x="72" y="1283"/>
                  </a:lnTo>
                  <a:lnTo>
                    <a:pt x="63" y="1201"/>
                  </a:lnTo>
                  <a:lnTo>
                    <a:pt x="65" y="1123"/>
                  </a:lnTo>
                  <a:lnTo>
                    <a:pt x="80" y="1034"/>
                  </a:lnTo>
                  <a:lnTo>
                    <a:pt x="95" y="954"/>
                  </a:lnTo>
                  <a:lnTo>
                    <a:pt x="95" y="901"/>
                  </a:lnTo>
                  <a:lnTo>
                    <a:pt x="86" y="836"/>
                  </a:lnTo>
                  <a:lnTo>
                    <a:pt x="70" y="766"/>
                  </a:lnTo>
                  <a:lnTo>
                    <a:pt x="42" y="636"/>
                  </a:lnTo>
                  <a:lnTo>
                    <a:pt x="34" y="564"/>
                  </a:lnTo>
                  <a:lnTo>
                    <a:pt x="29" y="454"/>
                  </a:lnTo>
                  <a:lnTo>
                    <a:pt x="25" y="357"/>
                  </a:lnTo>
                  <a:lnTo>
                    <a:pt x="15" y="304"/>
                  </a:lnTo>
                  <a:lnTo>
                    <a:pt x="2" y="233"/>
                  </a:lnTo>
                  <a:lnTo>
                    <a:pt x="0" y="175"/>
                  </a:lnTo>
                  <a:lnTo>
                    <a:pt x="12" y="89"/>
                  </a:lnTo>
                  <a:lnTo>
                    <a:pt x="34" y="0"/>
                  </a:lnTo>
                  <a:lnTo>
                    <a:pt x="5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7" name="Freeform 152">
              <a:extLst>
                <a:ext uri="{FF2B5EF4-FFF2-40B4-BE49-F238E27FC236}">
                  <a16:creationId xmlns:a16="http://schemas.microsoft.com/office/drawing/2014/main" id="{9268C7AF-715F-499B-9750-2CB083CD97DC}"/>
                </a:ext>
              </a:extLst>
            </p:cNvPr>
            <p:cNvSpPr>
              <a:spLocks/>
            </p:cNvSpPr>
            <p:nvPr/>
          </p:nvSpPr>
          <p:spPr bwMode="auto">
            <a:xfrm>
              <a:off x="4435" y="2941"/>
              <a:ext cx="23" cy="60"/>
            </a:xfrm>
            <a:custGeom>
              <a:avLst/>
              <a:gdLst>
                <a:gd name="T0" fmla="*/ 11 w 48"/>
                <a:gd name="T1" fmla="*/ 0 h 120"/>
                <a:gd name="T2" fmla="*/ 1 w 48"/>
                <a:gd name="T3" fmla="*/ 19 h 120"/>
                <a:gd name="T4" fmla="*/ 0 w 48"/>
                <a:gd name="T5" fmla="*/ 30 h 120"/>
                <a:gd name="T6" fmla="*/ 7 w 48"/>
                <a:gd name="T7" fmla="*/ 23 h 120"/>
                <a:gd name="T8" fmla="*/ 11 w 48"/>
                <a:gd name="T9" fmla="*/ 8 h 120"/>
                <a:gd name="T10" fmla="*/ 11 w 48"/>
                <a:gd name="T11" fmla="*/ 0 h 120"/>
                <a:gd name="T12" fmla="*/ 11 w 48"/>
                <a:gd name="T13" fmla="*/ 0 h 120"/>
                <a:gd name="T14" fmla="*/ 0 60000 65536"/>
                <a:gd name="T15" fmla="*/ 0 60000 65536"/>
                <a:gd name="T16" fmla="*/ 0 60000 65536"/>
                <a:gd name="T17" fmla="*/ 0 60000 65536"/>
                <a:gd name="T18" fmla="*/ 0 60000 65536"/>
                <a:gd name="T19" fmla="*/ 0 60000 65536"/>
                <a:gd name="T20" fmla="*/ 0 60000 65536"/>
                <a:gd name="T21" fmla="*/ 0 w 48"/>
                <a:gd name="T22" fmla="*/ 0 h 120"/>
                <a:gd name="T23" fmla="*/ 48 w 48"/>
                <a:gd name="T24" fmla="*/ 120 h 1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120">
                  <a:moveTo>
                    <a:pt x="48" y="0"/>
                  </a:moveTo>
                  <a:lnTo>
                    <a:pt x="6" y="74"/>
                  </a:lnTo>
                  <a:lnTo>
                    <a:pt x="0" y="120"/>
                  </a:lnTo>
                  <a:lnTo>
                    <a:pt x="29" y="89"/>
                  </a:lnTo>
                  <a:lnTo>
                    <a:pt x="48" y="29"/>
                  </a:lnTo>
                  <a:lnTo>
                    <a:pt x="4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8" name="Freeform 153">
              <a:extLst>
                <a:ext uri="{FF2B5EF4-FFF2-40B4-BE49-F238E27FC236}">
                  <a16:creationId xmlns:a16="http://schemas.microsoft.com/office/drawing/2014/main" id="{AFBEB3C5-D7B8-426B-9D62-EE1BF75EC003}"/>
                </a:ext>
              </a:extLst>
            </p:cNvPr>
            <p:cNvSpPr>
              <a:spLocks/>
            </p:cNvSpPr>
            <p:nvPr/>
          </p:nvSpPr>
          <p:spPr bwMode="auto">
            <a:xfrm>
              <a:off x="4401" y="2672"/>
              <a:ext cx="18" cy="24"/>
            </a:xfrm>
            <a:custGeom>
              <a:avLst/>
              <a:gdLst>
                <a:gd name="T0" fmla="*/ 0 w 36"/>
                <a:gd name="T1" fmla="*/ 0 h 48"/>
                <a:gd name="T2" fmla="*/ 5 w 36"/>
                <a:gd name="T3" fmla="*/ 11 h 48"/>
                <a:gd name="T4" fmla="*/ 9 w 36"/>
                <a:gd name="T5" fmla="*/ 12 h 48"/>
                <a:gd name="T6" fmla="*/ 8 w 36"/>
                <a:gd name="T7" fmla="*/ 9 h 48"/>
                <a:gd name="T8" fmla="*/ 0 w 36"/>
                <a:gd name="T9" fmla="*/ 0 h 48"/>
                <a:gd name="T10" fmla="*/ 0 w 36"/>
                <a:gd name="T11" fmla="*/ 0 h 48"/>
                <a:gd name="T12" fmla="*/ 0 60000 65536"/>
                <a:gd name="T13" fmla="*/ 0 60000 65536"/>
                <a:gd name="T14" fmla="*/ 0 60000 65536"/>
                <a:gd name="T15" fmla="*/ 0 60000 65536"/>
                <a:gd name="T16" fmla="*/ 0 60000 65536"/>
                <a:gd name="T17" fmla="*/ 0 60000 65536"/>
                <a:gd name="T18" fmla="*/ 0 w 36"/>
                <a:gd name="T19" fmla="*/ 0 h 48"/>
                <a:gd name="T20" fmla="*/ 36 w 36"/>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36" h="48">
                  <a:moveTo>
                    <a:pt x="0" y="0"/>
                  </a:moveTo>
                  <a:lnTo>
                    <a:pt x="19" y="44"/>
                  </a:lnTo>
                  <a:lnTo>
                    <a:pt x="36" y="48"/>
                  </a:lnTo>
                  <a:lnTo>
                    <a:pt x="30" y="3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099" name="Freeform 154">
              <a:extLst>
                <a:ext uri="{FF2B5EF4-FFF2-40B4-BE49-F238E27FC236}">
                  <a16:creationId xmlns:a16="http://schemas.microsoft.com/office/drawing/2014/main" id="{EA3A7074-EAA2-4A45-8FB5-8C61030A4379}"/>
                </a:ext>
              </a:extLst>
            </p:cNvPr>
            <p:cNvSpPr>
              <a:spLocks/>
            </p:cNvSpPr>
            <p:nvPr/>
          </p:nvSpPr>
          <p:spPr bwMode="auto">
            <a:xfrm>
              <a:off x="4405" y="2658"/>
              <a:ext cx="24" cy="35"/>
            </a:xfrm>
            <a:custGeom>
              <a:avLst/>
              <a:gdLst>
                <a:gd name="T0" fmla="*/ 0 w 48"/>
                <a:gd name="T1" fmla="*/ 0 h 70"/>
                <a:gd name="T2" fmla="*/ 8 w 48"/>
                <a:gd name="T3" fmla="*/ 14 h 70"/>
                <a:gd name="T4" fmla="*/ 12 w 48"/>
                <a:gd name="T5" fmla="*/ 18 h 70"/>
                <a:gd name="T6" fmla="*/ 11 w 48"/>
                <a:gd name="T7" fmla="*/ 12 h 70"/>
                <a:gd name="T8" fmla="*/ 0 w 48"/>
                <a:gd name="T9" fmla="*/ 0 h 70"/>
                <a:gd name="T10" fmla="*/ 0 w 48"/>
                <a:gd name="T11" fmla="*/ 0 h 70"/>
                <a:gd name="T12" fmla="*/ 0 60000 65536"/>
                <a:gd name="T13" fmla="*/ 0 60000 65536"/>
                <a:gd name="T14" fmla="*/ 0 60000 65536"/>
                <a:gd name="T15" fmla="*/ 0 60000 65536"/>
                <a:gd name="T16" fmla="*/ 0 60000 65536"/>
                <a:gd name="T17" fmla="*/ 0 60000 65536"/>
                <a:gd name="T18" fmla="*/ 0 w 48"/>
                <a:gd name="T19" fmla="*/ 0 h 70"/>
                <a:gd name="T20" fmla="*/ 48 w 48"/>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48" h="70">
                  <a:moveTo>
                    <a:pt x="0" y="0"/>
                  </a:moveTo>
                  <a:lnTo>
                    <a:pt x="29" y="55"/>
                  </a:lnTo>
                  <a:lnTo>
                    <a:pt x="48" y="70"/>
                  </a:lnTo>
                  <a:lnTo>
                    <a:pt x="42" y="4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0" name="Freeform 155">
              <a:extLst>
                <a:ext uri="{FF2B5EF4-FFF2-40B4-BE49-F238E27FC236}">
                  <a16:creationId xmlns:a16="http://schemas.microsoft.com/office/drawing/2014/main" id="{6495BB5F-71D8-4A68-B4C8-57C54845A32B}"/>
                </a:ext>
              </a:extLst>
            </p:cNvPr>
            <p:cNvSpPr>
              <a:spLocks/>
            </p:cNvSpPr>
            <p:nvPr/>
          </p:nvSpPr>
          <p:spPr bwMode="auto">
            <a:xfrm>
              <a:off x="4410" y="2643"/>
              <a:ext cx="30" cy="47"/>
            </a:xfrm>
            <a:custGeom>
              <a:avLst/>
              <a:gdLst>
                <a:gd name="T0" fmla="*/ 0 w 61"/>
                <a:gd name="T1" fmla="*/ 0 h 95"/>
                <a:gd name="T2" fmla="*/ 10 w 61"/>
                <a:gd name="T3" fmla="*/ 19 h 95"/>
                <a:gd name="T4" fmla="*/ 15 w 61"/>
                <a:gd name="T5" fmla="*/ 23 h 95"/>
                <a:gd name="T6" fmla="*/ 13 w 61"/>
                <a:gd name="T7" fmla="*/ 17 h 95"/>
                <a:gd name="T8" fmla="*/ 0 w 61"/>
                <a:gd name="T9" fmla="*/ 0 h 95"/>
                <a:gd name="T10" fmla="*/ 0 w 61"/>
                <a:gd name="T11" fmla="*/ 0 h 95"/>
                <a:gd name="T12" fmla="*/ 0 60000 65536"/>
                <a:gd name="T13" fmla="*/ 0 60000 65536"/>
                <a:gd name="T14" fmla="*/ 0 60000 65536"/>
                <a:gd name="T15" fmla="*/ 0 60000 65536"/>
                <a:gd name="T16" fmla="*/ 0 60000 65536"/>
                <a:gd name="T17" fmla="*/ 0 60000 65536"/>
                <a:gd name="T18" fmla="*/ 0 w 61"/>
                <a:gd name="T19" fmla="*/ 0 h 95"/>
                <a:gd name="T20" fmla="*/ 61 w 61"/>
                <a:gd name="T21" fmla="*/ 95 h 95"/>
              </a:gdLst>
              <a:ahLst/>
              <a:cxnLst>
                <a:cxn ang="T12">
                  <a:pos x="T0" y="T1"/>
                </a:cxn>
                <a:cxn ang="T13">
                  <a:pos x="T2" y="T3"/>
                </a:cxn>
                <a:cxn ang="T14">
                  <a:pos x="T4" y="T5"/>
                </a:cxn>
                <a:cxn ang="T15">
                  <a:pos x="T6" y="T7"/>
                </a:cxn>
                <a:cxn ang="T16">
                  <a:pos x="T8" y="T9"/>
                </a:cxn>
                <a:cxn ang="T17">
                  <a:pos x="T10" y="T11"/>
                </a:cxn>
              </a:cxnLst>
              <a:rect l="T18" t="T19" r="T20" b="T21"/>
              <a:pathLst>
                <a:path w="61" h="95">
                  <a:moveTo>
                    <a:pt x="0" y="0"/>
                  </a:moveTo>
                  <a:lnTo>
                    <a:pt x="40" y="76"/>
                  </a:lnTo>
                  <a:lnTo>
                    <a:pt x="61" y="95"/>
                  </a:lnTo>
                  <a:lnTo>
                    <a:pt x="53" y="6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1" name="Freeform 156">
              <a:extLst>
                <a:ext uri="{FF2B5EF4-FFF2-40B4-BE49-F238E27FC236}">
                  <a16:creationId xmlns:a16="http://schemas.microsoft.com/office/drawing/2014/main" id="{BEB05D2A-B430-4160-BDD7-560DAFB8D5C3}"/>
                </a:ext>
              </a:extLst>
            </p:cNvPr>
            <p:cNvSpPr>
              <a:spLocks/>
            </p:cNvSpPr>
            <p:nvPr/>
          </p:nvSpPr>
          <p:spPr bwMode="auto">
            <a:xfrm>
              <a:off x="4429" y="2650"/>
              <a:ext cx="24" cy="34"/>
            </a:xfrm>
            <a:custGeom>
              <a:avLst/>
              <a:gdLst>
                <a:gd name="T0" fmla="*/ 0 w 47"/>
                <a:gd name="T1" fmla="*/ 0 h 69"/>
                <a:gd name="T2" fmla="*/ 6 w 47"/>
                <a:gd name="T3" fmla="*/ 12 h 69"/>
                <a:gd name="T4" fmla="*/ 12 w 47"/>
                <a:gd name="T5" fmla="*/ 17 h 69"/>
                <a:gd name="T6" fmla="*/ 10 w 47"/>
                <a:gd name="T7" fmla="*/ 10 h 69"/>
                <a:gd name="T8" fmla="*/ 0 w 47"/>
                <a:gd name="T9" fmla="*/ 0 h 69"/>
                <a:gd name="T10" fmla="*/ 0 w 47"/>
                <a:gd name="T11" fmla="*/ 0 h 69"/>
                <a:gd name="T12" fmla="*/ 0 60000 65536"/>
                <a:gd name="T13" fmla="*/ 0 60000 65536"/>
                <a:gd name="T14" fmla="*/ 0 60000 65536"/>
                <a:gd name="T15" fmla="*/ 0 60000 65536"/>
                <a:gd name="T16" fmla="*/ 0 60000 65536"/>
                <a:gd name="T17" fmla="*/ 0 60000 65536"/>
                <a:gd name="T18" fmla="*/ 0 w 47"/>
                <a:gd name="T19" fmla="*/ 0 h 69"/>
                <a:gd name="T20" fmla="*/ 47 w 47"/>
                <a:gd name="T21" fmla="*/ 69 h 69"/>
              </a:gdLst>
              <a:ahLst/>
              <a:cxnLst>
                <a:cxn ang="T12">
                  <a:pos x="T0" y="T1"/>
                </a:cxn>
                <a:cxn ang="T13">
                  <a:pos x="T2" y="T3"/>
                </a:cxn>
                <a:cxn ang="T14">
                  <a:pos x="T4" y="T5"/>
                </a:cxn>
                <a:cxn ang="T15">
                  <a:pos x="T6" y="T7"/>
                </a:cxn>
                <a:cxn ang="T16">
                  <a:pos x="T8" y="T9"/>
                </a:cxn>
                <a:cxn ang="T17">
                  <a:pos x="T10" y="T11"/>
                </a:cxn>
              </a:cxnLst>
              <a:rect l="T18" t="T19" r="T20" b="T21"/>
              <a:pathLst>
                <a:path w="47" h="69">
                  <a:moveTo>
                    <a:pt x="0" y="0"/>
                  </a:moveTo>
                  <a:lnTo>
                    <a:pt x="24" y="48"/>
                  </a:lnTo>
                  <a:lnTo>
                    <a:pt x="47" y="69"/>
                  </a:lnTo>
                  <a:lnTo>
                    <a:pt x="40" y="4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2" name="Freeform 157">
              <a:extLst>
                <a:ext uri="{FF2B5EF4-FFF2-40B4-BE49-F238E27FC236}">
                  <a16:creationId xmlns:a16="http://schemas.microsoft.com/office/drawing/2014/main" id="{248BCFBE-FCD5-4513-83B4-7ACE10005182}"/>
                </a:ext>
              </a:extLst>
            </p:cNvPr>
            <p:cNvSpPr>
              <a:spLocks/>
            </p:cNvSpPr>
            <p:nvPr/>
          </p:nvSpPr>
          <p:spPr bwMode="auto">
            <a:xfrm>
              <a:off x="4451" y="2662"/>
              <a:ext cx="17" cy="21"/>
            </a:xfrm>
            <a:custGeom>
              <a:avLst/>
              <a:gdLst>
                <a:gd name="T0" fmla="*/ 0 w 35"/>
                <a:gd name="T1" fmla="*/ 0 h 42"/>
                <a:gd name="T2" fmla="*/ 3 w 35"/>
                <a:gd name="T3" fmla="*/ 6 h 42"/>
                <a:gd name="T4" fmla="*/ 8 w 35"/>
                <a:gd name="T5" fmla="*/ 11 h 42"/>
                <a:gd name="T6" fmla="*/ 6 w 35"/>
                <a:gd name="T7" fmla="*/ 6 h 42"/>
                <a:gd name="T8" fmla="*/ 0 w 35"/>
                <a:gd name="T9" fmla="*/ 0 h 42"/>
                <a:gd name="T10" fmla="*/ 0 w 35"/>
                <a:gd name="T11" fmla="*/ 0 h 42"/>
                <a:gd name="T12" fmla="*/ 0 60000 65536"/>
                <a:gd name="T13" fmla="*/ 0 60000 65536"/>
                <a:gd name="T14" fmla="*/ 0 60000 65536"/>
                <a:gd name="T15" fmla="*/ 0 60000 65536"/>
                <a:gd name="T16" fmla="*/ 0 60000 65536"/>
                <a:gd name="T17" fmla="*/ 0 60000 65536"/>
                <a:gd name="T18" fmla="*/ 0 w 35"/>
                <a:gd name="T19" fmla="*/ 0 h 42"/>
                <a:gd name="T20" fmla="*/ 35 w 35"/>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35" h="42">
                  <a:moveTo>
                    <a:pt x="0" y="0"/>
                  </a:moveTo>
                  <a:lnTo>
                    <a:pt x="12" y="21"/>
                  </a:lnTo>
                  <a:lnTo>
                    <a:pt x="35" y="42"/>
                  </a:lnTo>
                  <a:lnTo>
                    <a:pt x="25"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3" name="Freeform 158">
              <a:extLst>
                <a:ext uri="{FF2B5EF4-FFF2-40B4-BE49-F238E27FC236}">
                  <a16:creationId xmlns:a16="http://schemas.microsoft.com/office/drawing/2014/main" id="{119F1528-FA4A-4716-922B-27A6F3E80B86}"/>
                </a:ext>
              </a:extLst>
            </p:cNvPr>
            <p:cNvSpPr>
              <a:spLocks/>
            </p:cNvSpPr>
            <p:nvPr/>
          </p:nvSpPr>
          <p:spPr bwMode="auto">
            <a:xfrm>
              <a:off x="4512" y="2392"/>
              <a:ext cx="113" cy="578"/>
            </a:xfrm>
            <a:custGeom>
              <a:avLst/>
              <a:gdLst>
                <a:gd name="T0" fmla="*/ 17 w 226"/>
                <a:gd name="T1" fmla="*/ 0 h 1156"/>
                <a:gd name="T2" fmla="*/ 23 w 226"/>
                <a:gd name="T3" fmla="*/ 25 h 1156"/>
                <a:gd name="T4" fmla="*/ 27 w 226"/>
                <a:gd name="T5" fmla="*/ 53 h 1156"/>
                <a:gd name="T6" fmla="*/ 28 w 226"/>
                <a:gd name="T7" fmla="*/ 70 h 1156"/>
                <a:gd name="T8" fmla="*/ 27 w 226"/>
                <a:gd name="T9" fmla="*/ 83 h 1156"/>
                <a:gd name="T10" fmla="*/ 25 w 226"/>
                <a:gd name="T11" fmla="*/ 95 h 1156"/>
                <a:gd name="T12" fmla="*/ 19 w 226"/>
                <a:gd name="T13" fmla="*/ 109 h 1156"/>
                <a:gd name="T14" fmla="*/ 12 w 226"/>
                <a:gd name="T15" fmla="*/ 124 h 1156"/>
                <a:gd name="T16" fmla="*/ 7 w 226"/>
                <a:gd name="T17" fmla="*/ 135 h 1156"/>
                <a:gd name="T18" fmla="*/ 6 w 226"/>
                <a:gd name="T19" fmla="*/ 142 h 1156"/>
                <a:gd name="T20" fmla="*/ 5 w 226"/>
                <a:gd name="T21" fmla="*/ 152 h 1156"/>
                <a:gd name="T22" fmla="*/ 6 w 226"/>
                <a:gd name="T23" fmla="*/ 162 h 1156"/>
                <a:gd name="T24" fmla="*/ 10 w 226"/>
                <a:gd name="T25" fmla="*/ 173 h 1156"/>
                <a:gd name="T26" fmla="*/ 32 w 226"/>
                <a:gd name="T27" fmla="*/ 221 h 1156"/>
                <a:gd name="T28" fmla="*/ 45 w 226"/>
                <a:gd name="T29" fmla="*/ 251 h 1156"/>
                <a:gd name="T30" fmla="*/ 52 w 226"/>
                <a:gd name="T31" fmla="*/ 272 h 1156"/>
                <a:gd name="T32" fmla="*/ 57 w 226"/>
                <a:gd name="T33" fmla="*/ 289 h 1156"/>
                <a:gd name="T34" fmla="*/ 52 w 226"/>
                <a:gd name="T35" fmla="*/ 289 h 1156"/>
                <a:gd name="T36" fmla="*/ 45 w 226"/>
                <a:gd name="T37" fmla="*/ 264 h 1156"/>
                <a:gd name="T38" fmla="*/ 34 w 226"/>
                <a:gd name="T39" fmla="*/ 239 h 1156"/>
                <a:gd name="T40" fmla="*/ 26 w 226"/>
                <a:gd name="T41" fmla="*/ 217 h 1156"/>
                <a:gd name="T42" fmla="*/ 12 w 226"/>
                <a:gd name="T43" fmla="*/ 189 h 1156"/>
                <a:gd name="T44" fmla="*/ 4 w 226"/>
                <a:gd name="T45" fmla="*/ 172 h 1156"/>
                <a:gd name="T46" fmla="*/ 1 w 226"/>
                <a:gd name="T47" fmla="*/ 160 h 1156"/>
                <a:gd name="T48" fmla="*/ 0 w 226"/>
                <a:gd name="T49" fmla="*/ 149 h 1156"/>
                <a:gd name="T50" fmla="*/ 1 w 226"/>
                <a:gd name="T51" fmla="*/ 141 h 1156"/>
                <a:gd name="T52" fmla="*/ 3 w 226"/>
                <a:gd name="T53" fmla="*/ 133 h 1156"/>
                <a:gd name="T54" fmla="*/ 14 w 226"/>
                <a:gd name="T55" fmla="*/ 113 h 1156"/>
                <a:gd name="T56" fmla="*/ 19 w 226"/>
                <a:gd name="T57" fmla="*/ 96 h 1156"/>
                <a:gd name="T58" fmla="*/ 23 w 226"/>
                <a:gd name="T59" fmla="*/ 81 h 1156"/>
                <a:gd name="T60" fmla="*/ 25 w 226"/>
                <a:gd name="T61" fmla="*/ 72 h 1156"/>
                <a:gd name="T62" fmla="*/ 25 w 226"/>
                <a:gd name="T63" fmla="*/ 59 h 1156"/>
                <a:gd name="T64" fmla="*/ 21 w 226"/>
                <a:gd name="T65" fmla="*/ 36 h 1156"/>
                <a:gd name="T66" fmla="*/ 15 w 226"/>
                <a:gd name="T67" fmla="*/ 1 h 1156"/>
                <a:gd name="T68" fmla="*/ 17 w 226"/>
                <a:gd name="T69" fmla="*/ 0 h 1156"/>
                <a:gd name="T70" fmla="*/ 17 w 226"/>
                <a:gd name="T71" fmla="*/ 0 h 115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6"/>
                <a:gd name="T109" fmla="*/ 0 h 1156"/>
                <a:gd name="T110" fmla="*/ 226 w 226"/>
                <a:gd name="T111" fmla="*/ 1156 h 115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6" h="1156">
                  <a:moveTo>
                    <a:pt x="68" y="0"/>
                  </a:moveTo>
                  <a:lnTo>
                    <a:pt x="91" y="99"/>
                  </a:lnTo>
                  <a:lnTo>
                    <a:pt x="108" y="210"/>
                  </a:lnTo>
                  <a:lnTo>
                    <a:pt x="110" y="278"/>
                  </a:lnTo>
                  <a:lnTo>
                    <a:pt x="106" y="329"/>
                  </a:lnTo>
                  <a:lnTo>
                    <a:pt x="97" y="377"/>
                  </a:lnTo>
                  <a:lnTo>
                    <a:pt x="76" y="434"/>
                  </a:lnTo>
                  <a:lnTo>
                    <a:pt x="48" y="495"/>
                  </a:lnTo>
                  <a:lnTo>
                    <a:pt x="27" y="538"/>
                  </a:lnTo>
                  <a:lnTo>
                    <a:pt x="21" y="567"/>
                  </a:lnTo>
                  <a:lnTo>
                    <a:pt x="19" y="605"/>
                  </a:lnTo>
                  <a:lnTo>
                    <a:pt x="23" y="647"/>
                  </a:lnTo>
                  <a:lnTo>
                    <a:pt x="40" y="692"/>
                  </a:lnTo>
                  <a:lnTo>
                    <a:pt x="127" y="884"/>
                  </a:lnTo>
                  <a:lnTo>
                    <a:pt x="177" y="1004"/>
                  </a:lnTo>
                  <a:lnTo>
                    <a:pt x="205" y="1088"/>
                  </a:lnTo>
                  <a:lnTo>
                    <a:pt x="226" y="1156"/>
                  </a:lnTo>
                  <a:lnTo>
                    <a:pt x="207" y="1156"/>
                  </a:lnTo>
                  <a:lnTo>
                    <a:pt x="177" y="1055"/>
                  </a:lnTo>
                  <a:lnTo>
                    <a:pt x="135" y="955"/>
                  </a:lnTo>
                  <a:lnTo>
                    <a:pt x="101" y="865"/>
                  </a:lnTo>
                  <a:lnTo>
                    <a:pt x="46" y="753"/>
                  </a:lnTo>
                  <a:lnTo>
                    <a:pt x="15" y="685"/>
                  </a:lnTo>
                  <a:lnTo>
                    <a:pt x="2" y="639"/>
                  </a:lnTo>
                  <a:lnTo>
                    <a:pt x="0" y="595"/>
                  </a:lnTo>
                  <a:lnTo>
                    <a:pt x="4" y="561"/>
                  </a:lnTo>
                  <a:lnTo>
                    <a:pt x="11" y="529"/>
                  </a:lnTo>
                  <a:lnTo>
                    <a:pt x="53" y="451"/>
                  </a:lnTo>
                  <a:lnTo>
                    <a:pt x="76" y="383"/>
                  </a:lnTo>
                  <a:lnTo>
                    <a:pt x="91" y="322"/>
                  </a:lnTo>
                  <a:lnTo>
                    <a:pt x="97" y="286"/>
                  </a:lnTo>
                  <a:lnTo>
                    <a:pt x="97" y="236"/>
                  </a:lnTo>
                  <a:lnTo>
                    <a:pt x="84" y="143"/>
                  </a:lnTo>
                  <a:lnTo>
                    <a:pt x="57" y="4"/>
                  </a:ln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4" name="Freeform 159">
              <a:extLst>
                <a:ext uri="{FF2B5EF4-FFF2-40B4-BE49-F238E27FC236}">
                  <a16:creationId xmlns:a16="http://schemas.microsoft.com/office/drawing/2014/main" id="{7248CF20-47C7-4F7E-ACB3-6A842AB9CCD0}"/>
                </a:ext>
              </a:extLst>
            </p:cNvPr>
            <p:cNvSpPr>
              <a:spLocks/>
            </p:cNvSpPr>
            <p:nvPr/>
          </p:nvSpPr>
          <p:spPr bwMode="auto">
            <a:xfrm>
              <a:off x="4644" y="3083"/>
              <a:ext cx="108" cy="115"/>
            </a:xfrm>
            <a:custGeom>
              <a:avLst/>
              <a:gdLst>
                <a:gd name="T0" fmla="*/ 49 w 217"/>
                <a:gd name="T1" fmla="*/ 49 h 230"/>
                <a:gd name="T2" fmla="*/ 30 w 217"/>
                <a:gd name="T3" fmla="*/ 29 h 230"/>
                <a:gd name="T4" fmla="*/ 9 w 217"/>
                <a:gd name="T5" fmla="*/ 23 h 230"/>
                <a:gd name="T6" fmla="*/ 0 w 217"/>
                <a:gd name="T7" fmla="*/ 16 h 230"/>
                <a:gd name="T8" fmla="*/ 19 w 217"/>
                <a:gd name="T9" fmla="*/ 4 h 230"/>
                <a:gd name="T10" fmla="*/ 39 w 217"/>
                <a:gd name="T11" fmla="*/ 0 h 230"/>
                <a:gd name="T12" fmla="*/ 51 w 217"/>
                <a:gd name="T13" fmla="*/ 9 h 230"/>
                <a:gd name="T14" fmla="*/ 54 w 217"/>
                <a:gd name="T15" fmla="*/ 22 h 230"/>
                <a:gd name="T16" fmla="*/ 54 w 217"/>
                <a:gd name="T17" fmla="*/ 35 h 230"/>
                <a:gd name="T18" fmla="*/ 53 w 217"/>
                <a:gd name="T19" fmla="*/ 58 h 230"/>
                <a:gd name="T20" fmla="*/ 49 w 217"/>
                <a:gd name="T21" fmla="*/ 49 h 230"/>
                <a:gd name="T22" fmla="*/ 49 w 217"/>
                <a:gd name="T23" fmla="*/ 49 h 2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7"/>
                <a:gd name="T37" fmla="*/ 0 h 230"/>
                <a:gd name="T38" fmla="*/ 217 w 217"/>
                <a:gd name="T39" fmla="*/ 230 h 2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7" h="230">
                  <a:moveTo>
                    <a:pt x="196" y="196"/>
                  </a:moveTo>
                  <a:lnTo>
                    <a:pt x="120" y="113"/>
                  </a:lnTo>
                  <a:lnTo>
                    <a:pt x="36" y="90"/>
                  </a:lnTo>
                  <a:lnTo>
                    <a:pt x="0" y="61"/>
                  </a:lnTo>
                  <a:lnTo>
                    <a:pt x="78" y="16"/>
                  </a:lnTo>
                  <a:lnTo>
                    <a:pt x="158" y="0"/>
                  </a:lnTo>
                  <a:lnTo>
                    <a:pt x="204" y="35"/>
                  </a:lnTo>
                  <a:lnTo>
                    <a:pt x="217" y="88"/>
                  </a:lnTo>
                  <a:lnTo>
                    <a:pt x="217" y="139"/>
                  </a:lnTo>
                  <a:lnTo>
                    <a:pt x="213" y="230"/>
                  </a:lnTo>
                  <a:lnTo>
                    <a:pt x="196" y="196"/>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5" name="Freeform 160">
              <a:extLst>
                <a:ext uri="{FF2B5EF4-FFF2-40B4-BE49-F238E27FC236}">
                  <a16:creationId xmlns:a16="http://schemas.microsoft.com/office/drawing/2014/main" id="{6D1549AC-832E-492F-972A-8FFAD386B6C7}"/>
                </a:ext>
              </a:extLst>
            </p:cNvPr>
            <p:cNvSpPr>
              <a:spLocks/>
            </p:cNvSpPr>
            <p:nvPr/>
          </p:nvSpPr>
          <p:spPr bwMode="auto">
            <a:xfrm>
              <a:off x="4479" y="3156"/>
              <a:ext cx="177" cy="174"/>
            </a:xfrm>
            <a:custGeom>
              <a:avLst/>
              <a:gdLst>
                <a:gd name="T0" fmla="*/ 64 w 354"/>
                <a:gd name="T1" fmla="*/ 5 h 348"/>
                <a:gd name="T2" fmla="*/ 69 w 354"/>
                <a:gd name="T3" fmla="*/ 16 h 348"/>
                <a:gd name="T4" fmla="*/ 89 w 354"/>
                <a:gd name="T5" fmla="*/ 18 h 348"/>
                <a:gd name="T6" fmla="*/ 88 w 354"/>
                <a:gd name="T7" fmla="*/ 41 h 348"/>
                <a:gd name="T8" fmla="*/ 56 w 354"/>
                <a:gd name="T9" fmla="*/ 53 h 348"/>
                <a:gd name="T10" fmla="*/ 27 w 354"/>
                <a:gd name="T11" fmla="*/ 73 h 348"/>
                <a:gd name="T12" fmla="*/ 7 w 354"/>
                <a:gd name="T13" fmla="*/ 87 h 348"/>
                <a:gd name="T14" fmla="*/ 0 w 354"/>
                <a:gd name="T15" fmla="*/ 67 h 348"/>
                <a:gd name="T16" fmla="*/ 0 w 354"/>
                <a:gd name="T17" fmla="*/ 38 h 348"/>
                <a:gd name="T18" fmla="*/ 10 w 354"/>
                <a:gd name="T19" fmla="*/ 16 h 348"/>
                <a:gd name="T20" fmla="*/ 26 w 354"/>
                <a:gd name="T21" fmla="*/ 4 h 348"/>
                <a:gd name="T22" fmla="*/ 45 w 354"/>
                <a:gd name="T23" fmla="*/ 0 h 348"/>
                <a:gd name="T24" fmla="*/ 64 w 354"/>
                <a:gd name="T25" fmla="*/ 5 h 348"/>
                <a:gd name="T26" fmla="*/ 64 w 354"/>
                <a:gd name="T27" fmla="*/ 5 h 3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4"/>
                <a:gd name="T43" fmla="*/ 0 h 348"/>
                <a:gd name="T44" fmla="*/ 354 w 354"/>
                <a:gd name="T45" fmla="*/ 348 h 3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4" h="348">
                  <a:moveTo>
                    <a:pt x="253" y="19"/>
                  </a:moveTo>
                  <a:lnTo>
                    <a:pt x="276" y="64"/>
                  </a:lnTo>
                  <a:lnTo>
                    <a:pt x="354" y="72"/>
                  </a:lnTo>
                  <a:lnTo>
                    <a:pt x="350" y="163"/>
                  </a:lnTo>
                  <a:lnTo>
                    <a:pt x="223" y="211"/>
                  </a:lnTo>
                  <a:lnTo>
                    <a:pt x="105" y="291"/>
                  </a:lnTo>
                  <a:lnTo>
                    <a:pt x="27" y="348"/>
                  </a:lnTo>
                  <a:lnTo>
                    <a:pt x="0" y="268"/>
                  </a:lnTo>
                  <a:lnTo>
                    <a:pt x="0" y="152"/>
                  </a:lnTo>
                  <a:lnTo>
                    <a:pt x="38" y="64"/>
                  </a:lnTo>
                  <a:lnTo>
                    <a:pt x="103" y="15"/>
                  </a:lnTo>
                  <a:lnTo>
                    <a:pt x="177" y="0"/>
                  </a:lnTo>
                  <a:lnTo>
                    <a:pt x="253" y="19"/>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6" name="Freeform 161">
              <a:extLst>
                <a:ext uri="{FF2B5EF4-FFF2-40B4-BE49-F238E27FC236}">
                  <a16:creationId xmlns:a16="http://schemas.microsoft.com/office/drawing/2014/main" id="{DE321893-07CE-415E-BD4C-328449E2C756}"/>
                </a:ext>
              </a:extLst>
            </p:cNvPr>
            <p:cNvSpPr>
              <a:spLocks/>
            </p:cNvSpPr>
            <p:nvPr/>
          </p:nvSpPr>
          <p:spPr bwMode="auto">
            <a:xfrm>
              <a:off x="4408" y="3356"/>
              <a:ext cx="294" cy="644"/>
            </a:xfrm>
            <a:custGeom>
              <a:avLst/>
              <a:gdLst>
                <a:gd name="T0" fmla="*/ 52 w 587"/>
                <a:gd name="T1" fmla="*/ 0 h 1287"/>
                <a:gd name="T2" fmla="*/ 85 w 587"/>
                <a:gd name="T3" fmla="*/ 29 h 1287"/>
                <a:gd name="T4" fmla="*/ 92 w 587"/>
                <a:gd name="T5" fmla="*/ 58 h 1287"/>
                <a:gd name="T6" fmla="*/ 85 w 587"/>
                <a:gd name="T7" fmla="*/ 97 h 1287"/>
                <a:gd name="T8" fmla="*/ 61 w 587"/>
                <a:gd name="T9" fmla="*/ 86 h 1287"/>
                <a:gd name="T10" fmla="*/ 51 w 587"/>
                <a:gd name="T11" fmla="*/ 111 h 1287"/>
                <a:gd name="T12" fmla="*/ 64 w 587"/>
                <a:gd name="T13" fmla="*/ 144 h 1287"/>
                <a:gd name="T14" fmla="*/ 101 w 587"/>
                <a:gd name="T15" fmla="*/ 179 h 1287"/>
                <a:gd name="T16" fmla="*/ 112 w 587"/>
                <a:gd name="T17" fmla="*/ 210 h 1287"/>
                <a:gd name="T18" fmla="*/ 136 w 587"/>
                <a:gd name="T19" fmla="*/ 245 h 1287"/>
                <a:gd name="T20" fmla="*/ 147 w 587"/>
                <a:gd name="T21" fmla="*/ 264 h 1287"/>
                <a:gd name="T22" fmla="*/ 126 w 587"/>
                <a:gd name="T23" fmla="*/ 291 h 1287"/>
                <a:gd name="T24" fmla="*/ 123 w 587"/>
                <a:gd name="T25" fmla="*/ 316 h 1287"/>
                <a:gd name="T26" fmla="*/ 115 w 587"/>
                <a:gd name="T27" fmla="*/ 322 h 1287"/>
                <a:gd name="T28" fmla="*/ 112 w 587"/>
                <a:gd name="T29" fmla="*/ 316 h 1287"/>
                <a:gd name="T30" fmla="*/ 115 w 587"/>
                <a:gd name="T31" fmla="*/ 303 h 1287"/>
                <a:gd name="T32" fmla="*/ 114 w 587"/>
                <a:gd name="T33" fmla="*/ 278 h 1287"/>
                <a:gd name="T34" fmla="*/ 117 w 587"/>
                <a:gd name="T35" fmla="*/ 250 h 1287"/>
                <a:gd name="T36" fmla="*/ 92 w 587"/>
                <a:gd name="T37" fmla="*/ 225 h 1287"/>
                <a:gd name="T38" fmla="*/ 74 w 587"/>
                <a:gd name="T39" fmla="*/ 208 h 1287"/>
                <a:gd name="T40" fmla="*/ 77 w 587"/>
                <a:gd name="T41" fmla="*/ 232 h 1287"/>
                <a:gd name="T42" fmla="*/ 49 w 587"/>
                <a:gd name="T43" fmla="*/ 203 h 1287"/>
                <a:gd name="T44" fmla="*/ 44 w 587"/>
                <a:gd name="T45" fmla="*/ 177 h 1287"/>
                <a:gd name="T46" fmla="*/ 42 w 587"/>
                <a:gd name="T47" fmla="*/ 147 h 1287"/>
                <a:gd name="T48" fmla="*/ 36 w 587"/>
                <a:gd name="T49" fmla="*/ 116 h 1287"/>
                <a:gd name="T50" fmla="*/ 7 w 587"/>
                <a:gd name="T51" fmla="*/ 84 h 1287"/>
                <a:gd name="T52" fmla="*/ 0 w 587"/>
                <a:gd name="T53" fmla="*/ 57 h 1287"/>
                <a:gd name="T54" fmla="*/ 3 w 587"/>
                <a:gd name="T55" fmla="*/ 20 h 1287"/>
                <a:gd name="T56" fmla="*/ 24 w 587"/>
                <a:gd name="T57" fmla="*/ 27 h 1287"/>
                <a:gd name="T58" fmla="*/ 45 w 587"/>
                <a:gd name="T59" fmla="*/ 30 h 1287"/>
                <a:gd name="T60" fmla="*/ 56 w 587"/>
                <a:gd name="T61" fmla="*/ 28 h 1287"/>
                <a:gd name="T62" fmla="*/ 57 w 587"/>
                <a:gd name="T63" fmla="*/ 16 h 1287"/>
                <a:gd name="T64" fmla="*/ 52 w 587"/>
                <a:gd name="T65" fmla="*/ 0 h 1287"/>
                <a:gd name="T66" fmla="*/ 52 w 587"/>
                <a:gd name="T67" fmla="*/ 0 h 128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87"/>
                <a:gd name="T103" fmla="*/ 0 h 1287"/>
                <a:gd name="T104" fmla="*/ 587 w 587"/>
                <a:gd name="T105" fmla="*/ 1287 h 128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87" h="1287">
                  <a:moveTo>
                    <a:pt x="207" y="0"/>
                  </a:moveTo>
                  <a:lnTo>
                    <a:pt x="338" y="116"/>
                  </a:lnTo>
                  <a:lnTo>
                    <a:pt x="365" y="230"/>
                  </a:lnTo>
                  <a:lnTo>
                    <a:pt x="338" y="388"/>
                  </a:lnTo>
                  <a:lnTo>
                    <a:pt x="241" y="344"/>
                  </a:lnTo>
                  <a:lnTo>
                    <a:pt x="203" y="441"/>
                  </a:lnTo>
                  <a:lnTo>
                    <a:pt x="255" y="576"/>
                  </a:lnTo>
                  <a:lnTo>
                    <a:pt x="403" y="713"/>
                  </a:lnTo>
                  <a:lnTo>
                    <a:pt x="445" y="840"/>
                  </a:lnTo>
                  <a:lnTo>
                    <a:pt x="542" y="977"/>
                  </a:lnTo>
                  <a:lnTo>
                    <a:pt x="587" y="1053"/>
                  </a:lnTo>
                  <a:lnTo>
                    <a:pt x="504" y="1161"/>
                  </a:lnTo>
                  <a:lnTo>
                    <a:pt x="492" y="1264"/>
                  </a:lnTo>
                  <a:lnTo>
                    <a:pt x="460" y="1287"/>
                  </a:lnTo>
                  <a:lnTo>
                    <a:pt x="445" y="1264"/>
                  </a:lnTo>
                  <a:lnTo>
                    <a:pt x="460" y="1211"/>
                  </a:lnTo>
                  <a:lnTo>
                    <a:pt x="454" y="1112"/>
                  </a:lnTo>
                  <a:lnTo>
                    <a:pt x="466" y="1000"/>
                  </a:lnTo>
                  <a:lnTo>
                    <a:pt x="365" y="897"/>
                  </a:lnTo>
                  <a:lnTo>
                    <a:pt x="296" y="829"/>
                  </a:lnTo>
                  <a:lnTo>
                    <a:pt x="308" y="927"/>
                  </a:lnTo>
                  <a:lnTo>
                    <a:pt x="196" y="811"/>
                  </a:lnTo>
                  <a:lnTo>
                    <a:pt x="173" y="705"/>
                  </a:lnTo>
                  <a:lnTo>
                    <a:pt x="165" y="587"/>
                  </a:lnTo>
                  <a:lnTo>
                    <a:pt x="142" y="464"/>
                  </a:lnTo>
                  <a:lnTo>
                    <a:pt x="27" y="334"/>
                  </a:lnTo>
                  <a:lnTo>
                    <a:pt x="0" y="226"/>
                  </a:lnTo>
                  <a:lnTo>
                    <a:pt x="11" y="80"/>
                  </a:lnTo>
                  <a:lnTo>
                    <a:pt x="93" y="108"/>
                  </a:lnTo>
                  <a:lnTo>
                    <a:pt x="177" y="120"/>
                  </a:lnTo>
                  <a:lnTo>
                    <a:pt x="222" y="112"/>
                  </a:lnTo>
                  <a:lnTo>
                    <a:pt x="226" y="61"/>
                  </a:lnTo>
                  <a:lnTo>
                    <a:pt x="207"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7" name="Freeform 162">
              <a:extLst>
                <a:ext uri="{FF2B5EF4-FFF2-40B4-BE49-F238E27FC236}">
                  <a16:creationId xmlns:a16="http://schemas.microsoft.com/office/drawing/2014/main" id="{E23AC495-2BE9-443D-8D71-3D5147C2A272}"/>
                </a:ext>
              </a:extLst>
            </p:cNvPr>
            <p:cNvSpPr>
              <a:spLocks/>
            </p:cNvSpPr>
            <p:nvPr/>
          </p:nvSpPr>
          <p:spPr bwMode="auto">
            <a:xfrm>
              <a:off x="4664" y="3358"/>
              <a:ext cx="115" cy="211"/>
            </a:xfrm>
            <a:custGeom>
              <a:avLst/>
              <a:gdLst>
                <a:gd name="T0" fmla="*/ 10 w 230"/>
                <a:gd name="T1" fmla="*/ 25 h 422"/>
                <a:gd name="T2" fmla="*/ 27 w 230"/>
                <a:gd name="T3" fmla="*/ 59 h 422"/>
                <a:gd name="T4" fmla="*/ 58 w 230"/>
                <a:gd name="T5" fmla="*/ 106 h 422"/>
                <a:gd name="T6" fmla="*/ 53 w 230"/>
                <a:gd name="T7" fmla="*/ 55 h 422"/>
                <a:gd name="T8" fmla="*/ 45 w 230"/>
                <a:gd name="T9" fmla="*/ 0 h 422"/>
                <a:gd name="T10" fmla="*/ 34 w 230"/>
                <a:gd name="T11" fmla="*/ 11 h 422"/>
                <a:gd name="T12" fmla="*/ 0 w 230"/>
                <a:gd name="T13" fmla="*/ 16 h 422"/>
                <a:gd name="T14" fmla="*/ 10 w 230"/>
                <a:gd name="T15" fmla="*/ 25 h 422"/>
                <a:gd name="T16" fmla="*/ 10 w 230"/>
                <a:gd name="T17" fmla="*/ 25 h 4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30"/>
                <a:gd name="T28" fmla="*/ 0 h 422"/>
                <a:gd name="T29" fmla="*/ 230 w 230"/>
                <a:gd name="T30" fmla="*/ 422 h 4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30" h="422">
                  <a:moveTo>
                    <a:pt x="38" y="100"/>
                  </a:moveTo>
                  <a:lnTo>
                    <a:pt x="107" y="233"/>
                  </a:lnTo>
                  <a:lnTo>
                    <a:pt x="230" y="422"/>
                  </a:lnTo>
                  <a:lnTo>
                    <a:pt x="211" y="218"/>
                  </a:lnTo>
                  <a:lnTo>
                    <a:pt x="177" y="0"/>
                  </a:lnTo>
                  <a:lnTo>
                    <a:pt x="133" y="41"/>
                  </a:lnTo>
                  <a:lnTo>
                    <a:pt x="0" y="64"/>
                  </a:lnTo>
                  <a:lnTo>
                    <a:pt x="38" y="10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8" name="Freeform 163">
              <a:extLst>
                <a:ext uri="{FF2B5EF4-FFF2-40B4-BE49-F238E27FC236}">
                  <a16:creationId xmlns:a16="http://schemas.microsoft.com/office/drawing/2014/main" id="{71B8330C-C28D-4005-9C10-473E3786CDB8}"/>
                </a:ext>
              </a:extLst>
            </p:cNvPr>
            <p:cNvSpPr>
              <a:spLocks/>
            </p:cNvSpPr>
            <p:nvPr/>
          </p:nvSpPr>
          <p:spPr bwMode="auto">
            <a:xfrm>
              <a:off x="4660" y="3485"/>
              <a:ext cx="98" cy="239"/>
            </a:xfrm>
            <a:custGeom>
              <a:avLst/>
              <a:gdLst>
                <a:gd name="T0" fmla="*/ 12 w 195"/>
                <a:gd name="T1" fmla="*/ 0 h 479"/>
                <a:gd name="T2" fmla="*/ 14 w 195"/>
                <a:gd name="T3" fmla="*/ 23 h 479"/>
                <a:gd name="T4" fmla="*/ 11 w 195"/>
                <a:gd name="T5" fmla="*/ 46 h 479"/>
                <a:gd name="T6" fmla="*/ 6 w 195"/>
                <a:gd name="T7" fmla="*/ 72 h 479"/>
                <a:gd name="T8" fmla="*/ 0 w 195"/>
                <a:gd name="T9" fmla="*/ 83 h 479"/>
                <a:gd name="T10" fmla="*/ 3 w 195"/>
                <a:gd name="T11" fmla="*/ 100 h 479"/>
                <a:gd name="T12" fmla="*/ 3 w 195"/>
                <a:gd name="T13" fmla="*/ 119 h 479"/>
                <a:gd name="T14" fmla="*/ 20 w 195"/>
                <a:gd name="T15" fmla="*/ 117 h 479"/>
                <a:gd name="T16" fmla="*/ 49 w 195"/>
                <a:gd name="T17" fmla="*/ 105 h 479"/>
                <a:gd name="T18" fmla="*/ 36 w 195"/>
                <a:gd name="T19" fmla="*/ 57 h 479"/>
                <a:gd name="T20" fmla="*/ 22 w 195"/>
                <a:gd name="T21" fmla="*/ 17 h 479"/>
                <a:gd name="T22" fmla="*/ 12 w 195"/>
                <a:gd name="T23" fmla="*/ 0 h 479"/>
                <a:gd name="T24" fmla="*/ 12 w 195"/>
                <a:gd name="T25" fmla="*/ 0 h 47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5"/>
                <a:gd name="T40" fmla="*/ 0 h 479"/>
                <a:gd name="T41" fmla="*/ 195 w 195"/>
                <a:gd name="T42" fmla="*/ 479 h 47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5" h="479">
                  <a:moveTo>
                    <a:pt x="45" y="0"/>
                  </a:moveTo>
                  <a:lnTo>
                    <a:pt x="53" y="94"/>
                  </a:lnTo>
                  <a:lnTo>
                    <a:pt x="41" y="185"/>
                  </a:lnTo>
                  <a:lnTo>
                    <a:pt x="22" y="291"/>
                  </a:lnTo>
                  <a:lnTo>
                    <a:pt x="0" y="335"/>
                  </a:lnTo>
                  <a:lnTo>
                    <a:pt x="11" y="403"/>
                  </a:lnTo>
                  <a:lnTo>
                    <a:pt x="11" y="479"/>
                  </a:lnTo>
                  <a:lnTo>
                    <a:pt x="79" y="468"/>
                  </a:lnTo>
                  <a:lnTo>
                    <a:pt x="195" y="422"/>
                  </a:lnTo>
                  <a:lnTo>
                    <a:pt x="144" y="230"/>
                  </a:lnTo>
                  <a:lnTo>
                    <a:pt x="87" y="71"/>
                  </a:lnTo>
                  <a:lnTo>
                    <a:pt x="45"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09" name="Freeform 164">
              <a:extLst>
                <a:ext uri="{FF2B5EF4-FFF2-40B4-BE49-F238E27FC236}">
                  <a16:creationId xmlns:a16="http://schemas.microsoft.com/office/drawing/2014/main" id="{91AB79D6-ED09-487C-B8B6-1A6ADF787C89}"/>
                </a:ext>
              </a:extLst>
            </p:cNvPr>
            <p:cNvSpPr>
              <a:spLocks/>
            </p:cNvSpPr>
            <p:nvPr/>
          </p:nvSpPr>
          <p:spPr bwMode="auto">
            <a:xfrm>
              <a:off x="5087" y="3297"/>
              <a:ext cx="303" cy="295"/>
            </a:xfrm>
            <a:custGeom>
              <a:avLst/>
              <a:gdLst>
                <a:gd name="T0" fmla="*/ 96 w 604"/>
                <a:gd name="T1" fmla="*/ 0 h 589"/>
                <a:gd name="T2" fmla="*/ 54 w 604"/>
                <a:gd name="T3" fmla="*/ 14 h 589"/>
                <a:gd name="T4" fmla="*/ 32 w 604"/>
                <a:gd name="T5" fmla="*/ 40 h 589"/>
                <a:gd name="T6" fmla="*/ 66 w 604"/>
                <a:gd name="T7" fmla="*/ 53 h 589"/>
                <a:gd name="T8" fmla="*/ 63 w 604"/>
                <a:gd name="T9" fmla="*/ 70 h 589"/>
                <a:gd name="T10" fmla="*/ 29 w 604"/>
                <a:gd name="T11" fmla="*/ 90 h 589"/>
                <a:gd name="T12" fmla="*/ 0 w 604"/>
                <a:gd name="T13" fmla="*/ 127 h 589"/>
                <a:gd name="T14" fmla="*/ 45 w 604"/>
                <a:gd name="T15" fmla="*/ 121 h 589"/>
                <a:gd name="T16" fmla="*/ 64 w 604"/>
                <a:gd name="T17" fmla="*/ 134 h 589"/>
                <a:gd name="T18" fmla="*/ 74 w 604"/>
                <a:gd name="T19" fmla="*/ 148 h 589"/>
                <a:gd name="T20" fmla="*/ 88 w 604"/>
                <a:gd name="T21" fmla="*/ 121 h 589"/>
                <a:gd name="T22" fmla="*/ 89 w 604"/>
                <a:gd name="T23" fmla="*/ 91 h 589"/>
                <a:gd name="T24" fmla="*/ 128 w 604"/>
                <a:gd name="T25" fmla="*/ 84 h 589"/>
                <a:gd name="T26" fmla="*/ 150 w 604"/>
                <a:gd name="T27" fmla="*/ 72 h 589"/>
                <a:gd name="T28" fmla="*/ 152 w 604"/>
                <a:gd name="T29" fmla="*/ 40 h 589"/>
                <a:gd name="T30" fmla="*/ 138 w 604"/>
                <a:gd name="T31" fmla="*/ 12 h 589"/>
                <a:gd name="T32" fmla="*/ 118 w 604"/>
                <a:gd name="T33" fmla="*/ 1 h 589"/>
                <a:gd name="T34" fmla="*/ 96 w 604"/>
                <a:gd name="T35" fmla="*/ 0 h 589"/>
                <a:gd name="T36" fmla="*/ 96 w 604"/>
                <a:gd name="T37" fmla="*/ 0 h 58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04"/>
                <a:gd name="T58" fmla="*/ 0 h 589"/>
                <a:gd name="T59" fmla="*/ 604 w 604"/>
                <a:gd name="T60" fmla="*/ 589 h 58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04" h="589">
                  <a:moveTo>
                    <a:pt x="382" y="0"/>
                  </a:moveTo>
                  <a:lnTo>
                    <a:pt x="215" y="53"/>
                  </a:lnTo>
                  <a:lnTo>
                    <a:pt x="125" y="160"/>
                  </a:lnTo>
                  <a:lnTo>
                    <a:pt x="264" y="211"/>
                  </a:lnTo>
                  <a:lnTo>
                    <a:pt x="249" y="279"/>
                  </a:lnTo>
                  <a:lnTo>
                    <a:pt x="114" y="359"/>
                  </a:lnTo>
                  <a:lnTo>
                    <a:pt x="0" y="506"/>
                  </a:lnTo>
                  <a:lnTo>
                    <a:pt x="177" y="483"/>
                  </a:lnTo>
                  <a:lnTo>
                    <a:pt x="253" y="536"/>
                  </a:lnTo>
                  <a:lnTo>
                    <a:pt x="294" y="589"/>
                  </a:lnTo>
                  <a:lnTo>
                    <a:pt x="348" y="483"/>
                  </a:lnTo>
                  <a:lnTo>
                    <a:pt x="355" y="363"/>
                  </a:lnTo>
                  <a:lnTo>
                    <a:pt x="509" y="333"/>
                  </a:lnTo>
                  <a:lnTo>
                    <a:pt x="597" y="287"/>
                  </a:lnTo>
                  <a:lnTo>
                    <a:pt x="604" y="160"/>
                  </a:lnTo>
                  <a:lnTo>
                    <a:pt x="551" y="46"/>
                  </a:lnTo>
                  <a:lnTo>
                    <a:pt x="471" y="4"/>
                  </a:lnTo>
                  <a:lnTo>
                    <a:pt x="382"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10" name="Freeform 165">
              <a:extLst>
                <a:ext uri="{FF2B5EF4-FFF2-40B4-BE49-F238E27FC236}">
                  <a16:creationId xmlns:a16="http://schemas.microsoft.com/office/drawing/2014/main" id="{05E53CEC-1557-4AFA-8468-85C1153B4955}"/>
                </a:ext>
              </a:extLst>
            </p:cNvPr>
            <p:cNvSpPr>
              <a:spLocks/>
            </p:cNvSpPr>
            <p:nvPr/>
          </p:nvSpPr>
          <p:spPr bwMode="auto">
            <a:xfrm>
              <a:off x="4692" y="3611"/>
              <a:ext cx="552" cy="451"/>
            </a:xfrm>
            <a:custGeom>
              <a:avLst/>
              <a:gdLst>
                <a:gd name="T0" fmla="*/ 219 w 1104"/>
                <a:gd name="T1" fmla="*/ 0 h 901"/>
                <a:gd name="T2" fmla="*/ 192 w 1104"/>
                <a:gd name="T3" fmla="*/ 5 h 901"/>
                <a:gd name="T4" fmla="*/ 161 w 1104"/>
                <a:gd name="T5" fmla="*/ 25 h 901"/>
                <a:gd name="T6" fmla="*/ 131 w 1104"/>
                <a:gd name="T7" fmla="*/ 54 h 901"/>
                <a:gd name="T8" fmla="*/ 105 w 1104"/>
                <a:gd name="T9" fmla="*/ 89 h 901"/>
                <a:gd name="T10" fmla="*/ 73 w 1104"/>
                <a:gd name="T11" fmla="*/ 108 h 901"/>
                <a:gd name="T12" fmla="*/ 52 w 1104"/>
                <a:gd name="T13" fmla="*/ 140 h 901"/>
                <a:gd name="T14" fmla="*/ 34 w 1104"/>
                <a:gd name="T15" fmla="*/ 166 h 901"/>
                <a:gd name="T16" fmla="*/ 0 w 1104"/>
                <a:gd name="T17" fmla="*/ 211 h 901"/>
                <a:gd name="T18" fmla="*/ 0 w 1104"/>
                <a:gd name="T19" fmla="*/ 225 h 901"/>
                <a:gd name="T20" fmla="*/ 10 w 1104"/>
                <a:gd name="T21" fmla="*/ 226 h 901"/>
                <a:gd name="T22" fmla="*/ 40 w 1104"/>
                <a:gd name="T23" fmla="*/ 188 h 901"/>
                <a:gd name="T24" fmla="*/ 45 w 1104"/>
                <a:gd name="T25" fmla="*/ 178 h 901"/>
                <a:gd name="T26" fmla="*/ 59 w 1104"/>
                <a:gd name="T27" fmla="*/ 164 h 901"/>
                <a:gd name="T28" fmla="*/ 66 w 1104"/>
                <a:gd name="T29" fmla="*/ 143 h 901"/>
                <a:gd name="T30" fmla="*/ 80 w 1104"/>
                <a:gd name="T31" fmla="*/ 126 h 901"/>
                <a:gd name="T32" fmla="*/ 109 w 1104"/>
                <a:gd name="T33" fmla="*/ 132 h 901"/>
                <a:gd name="T34" fmla="*/ 147 w 1104"/>
                <a:gd name="T35" fmla="*/ 107 h 901"/>
                <a:gd name="T36" fmla="*/ 193 w 1104"/>
                <a:gd name="T37" fmla="*/ 90 h 901"/>
                <a:gd name="T38" fmla="*/ 229 w 1104"/>
                <a:gd name="T39" fmla="*/ 84 h 901"/>
                <a:gd name="T40" fmla="*/ 198 w 1104"/>
                <a:gd name="T41" fmla="*/ 113 h 901"/>
                <a:gd name="T42" fmla="*/ 172 w 1104"/>
                <a:gd name="T43" fmla="*/ 141 h 901"/>
                <a:gd name="T44" fmla="*/ 209 w 1104"/>
                <a:gd name="T45" fmla="*/ 125 h 901"/>
                <a:gd name="T46" fmla="*/ 248 w 1104"/>
                <a:gd name="T47" fmla="*/ 95 h 901"/>
                <a:gd name="T48" fmla="*/ 268 w 1104"/>
                <a:gd name="T49" fmla="*/ 75 h 901"/>
                <a:gd name="T50" fmla="*/ 276 w 1104"/>
                <a:gd name="T51" fmla="*/ 50 h 901"/>
                <a:gd name="T52" fmla="*/ 276 w 1104"/>
                <a:gd name="T53" fmla="*/ 35 h 901"/>
                <a:gd name="T54" fmla="*/ 255 w 1104"/>
                <a:gd name="T55" fmla="*/ 35 h 901"/>
                <a:gd name="T56" fmla="*/ 247 w 1104"/>
                <a:gd name="T57" fmla="*/ 27 h 901"/>
                <a:gd name="T58" fmla="*/ 244 w 1104"/>
                <a:gd name="T59" fmla="*/ 14 h 901"/>
                <a:gd name="T60" fmla="*/ 242 w 1104"/>
                <a:gd name="T61" fmla="*/ 6 h 901"/>
                <a:gd name="T62" fmla="*/ 219 w 1104"/>
                <a:gd name="T63" fmla="*/ 0 h 901"/>
                <a:gd name="T64" fmla="*/ 219 w 1104"/>
                <a:gd name="T65" fmla="*/ 0 h 9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04"/>
                <a:gd name="T100" fmla="*/ 0 h 901"/>
                <a:gd name="T101" fmla="*/ 1104 w 1104"/>
                <a:gd name="T102" fmla="*/ 901 h 9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04" h="901">
                  <a:moveTo>
                    <a:pt x="874" y="0"/>
                  </a:moveTo>
                  <a:lnTo>
                    <a:pt x="768" y="19"/>
                  </a:lnTo>
                  <a:lnTo>
                    <a:pt x="641" y="97"/>
                  </a:lnTo>
                  <a:lnTo>
                    <a:pt x="521" y="215"/>
                  </a:lnTo>
                  <a:lnTo>
                    <a:pt x="418" y="354"/>
                  </a:lnTo>
                  <a:lnTo>
                    <a:pt x="291" y="430"/>
                  </a:lnTo>
                  <a:lnTo>
                    <a:pt x="207" y="559"/>
                  </a:lnTo>
                  <a:lnTo>
                    <a:pt x="135" y="664"/>
                  </a:lnTo>
                  <a:lnTo>
                    <a:pt x="0" y="844"/>
                  </a:lnTo>
                  <a:lnTo>
                    <a:pt x="0" y="897"/>
                  </a:lnTo>
                  <a:lnTo>
                    <a:pt x="38" y="901"/>
                  </a:lnTo>
                  <a:lnTo>
                    <a:pt x="158" y="751"/>
                  </a:lnTo>
                  <a:lnTo>
                    <a:pt x="177" y="709"/>
                  </a:lnTo>
                  <a:lnTo>
                    <a:pt x="234" y="656"/>
                  </a:lnTo>
                  <a:lnTo>
                    <a:pt x="261" y="570"/>
                  </a:lnTo>
                  <a:lnTo>
                    <a:pt x="318" y="502"/>
                  </a:lnTo>
                  <a:lnTo>
                    <a:pt x="433" y="525"/>
                  </a:lnTo>
                  <a:lnTo>
                    <a:pt x="587" y="426"/>
                  </a:lnTo>
                  <a:lnTo>
                    <a:pt x="772" y="358"/>
                  </a:lnTo>
                  <a:lnTo>
                    <a:pt x="916" y="335"/>
                  </a:lnTo>
                  <a:lnTo>
                    <a:pt x="791" y="449"/>
                  </a:lnTo>
                  <a:lnTo>
                    <a:pt x="686" y="563"/>
                  </a:lnTo>
                  <a:lnTo>
                    <a:pt x="833" y="498"/>
                  </a:lnTo>
                  <a:lnTo>
                    <a:pt x="990" y="377"/>
                  </a:lnTo>
                  <a:lnTo>
                    <a:pt x="1070" y="299"/>
                  </a:lnTo>
                  <a:lnTo>
                    <a:pt x="1104" y="200"/>
                  </a:lnTo>
                  <a:lnTo>
                    <a:pt x="1101" y="139"/>
                  </a:lnTo>
                  <a:lnTo>
                    <a:pt x="1017" y="139"/>
                  </a:lnTo>
                  <a:lnTo>
                    <a:pt x="987" y="105"/>
                  </a:lnTo>
                  <a:lnTo>
                    <a:pt x="975" y="53"/>
                  </a:lnTo>
                  <a:lnTo>
                    <a:pt x="966" y="23"/>
                  </a:lnTo>
                  <a:lnTo>
                    <a:pt x="874"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6111" name="Freeform 166">
              <a:extLst>
                <a:ext uri="{FF2B5EF4-FFF2-40B4-BE49-F238E27FC236}">
                  <a16:creationId xmlns:a16="http://schemas.microsoft.com/office/drawing/2014/main" id="{17800741-36C3-4515-BD46-392DE39D10AC}"/>
                </a:ext>
              </a:extLst>
            </p:cNvPr>
            <p:cNvSpPr>
              <a:spLocks/>
            </p:cNvSpPr>
            <p:nvPr/>
          </p:nvSpPr>
          <p:spPr bwMode="auto">
            <a:xfrm>
              <a:off x="4722" y="4018"/>
              <a:ext cx="77" cy="76"/>
            </a:xfrm>
            <a:custGeom>
              <a:avLst/>
              <a:gdLst>
                <a:gd name="T0" fmla="*/ 39 w 154"/>
                <a:gd name="T1" fmla="*/ 0 h 152"/>
                <a:gd name="T2" fmla="*/ 35 w 154"/>
                <a:gd name="T3" fmla="*/ 16 h 152"/>
                <a:gd name="T4" fmla="*/ 11 w 154"/>
                <a:gd name="T5" fmla="*/ 37 h 152"/>
                <a:gd name="T6" fmla="*/ 0 w 154"/>
                <a:gd name="T7" fmla="*/ 38 h 152"/>
                <a:gd name="T8" fmla="*/ 14 w 154"/>
                <a:gd name="T9" fmla="*/ 20 h 152"/>
                <a:gd name="T10" fmla="*/ 29 w 154"/>
                <a:gd name="T11" fmla="*/ 4 h 152"/>
                <a:gd name="T12" fmla="*/ 39 w 154"/>
                <a:gd name="T13" fmla="*/ 0 h 152"/>
                <a:gd name="T14" fmla="*/ 39 w 154"/>
                <a:gd name="T15" fmla="*/ 0 h 152"/>
                <a:gd name="T16" fmla="*/ 0 60000 65536"/>
                <a:gd name="T17" fmla="*/ 0 60000 65536"/>
                <a:gd name="T18" fmla="*/ 0 60000 65536"/>
                <a:gd name="T19" fmla="*/ 0 60000 65536"/>
                <a:gd name="T20" fmla="*/ 0 60000 65536"/>
                <a:gd name="T21" fmla="*/ 0 60000 65536"/>
                <a:gd name="T22" fmla="*/ 0 60000 65536"/>
                <a:gd name="T23" fmla="*/ 0 60000 65536"/>
                <a:gd name="T24" fmla="*/ 0 w 154"/>
                <a:gd name="T25" fmla="*/ 0 h 152"/>
                <a:gd name="T26" fmla="*/ 154 w 154"/>
                <a:gd name="T27" fmla="*/ 152 h 15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4" h="152">
                  <a:moveTo>
                    <a:pt x="154" y="0"/>
                  </a:moveTo>
                  <a:lnTo>
                    <a:pt x="139" y="61"/>
                  </a:lnTo>
                  <a:lnTo>
                    <a:pt x="42" y="148"/>
                  </a:lnTo>
                  <a:lnTo>
                    <a:pt x="0" y="152"/>
                  </a:lnTo>
                  <a:lnTo>
                    <a:pt x="55" y="80"/>
                  </a:lnTo>
                  <a:lnTo>
                    <a:pt x="116" y="15"/>
                  </a:lnTo>
                  <a:lnTo>
                    <a:pt x="154" y="0"/>
                  </a:lnTo>
                  <a:close/>
                </a:path>
              </a:pathLst>
            </a:custGeom>
            <a:solidFill>
              <a:srgbClr val="FFD6C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8310"/>
                                        </p:tgtEl>
                                        <p:attrNameLst>
                                          <p:attrName>style.visibility</p:attrName>
                                        </p:attrNameLst>
                                      </p:cBhvr>
                                      <p:to>
                                        <p:strVal val="visible"/>
                                      </p:to>
                                    </p:set>
                                    <p:animEffect transition="in" filter="wipe(left)">
                                      <p:cBhvr>
                                        <p:cTn id="7" dur="500"/>
                                        <p:tgtEl>
                                          <p:spTgt spid="9831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8307"/>
                                        </p:tgtEl>
                                        <p:attrNameLst>
                                          <p:attrName>style.visibility</p:attrName>
                                        </p:attrNameLst>
                                      </p:cBhvr>
                                      <p:to>
                                        <p:strVal val="visible"/>
                                      </p:to>
                                    </p:set>
                                    <p:animEffect transition="in" filter="wipe(left)">
                                      <p:cBhvr>
                                        <p:cTn id="12" dur="500"/>
                                        <p:tgtEl>
                                          <p:spTgt spid="9830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8308"/>
                                        </p:tgtEl>
                                        <p:attrNameLst>
                                          <p:attrName>style.visibility</p:attrName>
                                        </p:attrNameLst>
                                      </p:cBhvr>
                                      <p:to>
                                        <p:strVal val="visible"/>
                                      </p:to>
                                    </p:set>
                                    <p:animEffect transition="in" filter="wipe(left)">
                                      <p:cBhvr>
                                        <p:cTn id="17" dur="500"/>
                                        <p:tgtEl>
                                          <p:spTgt spid="983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307" grpId="0" autoUpdateAnimBg="0"/>
      <p:bldP spid="98308" grpId="0" autoUpdateAnimBg="0"/>
      <p:bldP spid="98310" grpId="0" autoUpdateAnimBg="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a:extLst>
              <a:ext uri="{FF2B5EF4-FFF2-40B4-BE49-F238E27FC236}">
                <a16:creationId xmlns:a16="http://schemas.microsoft.com/office/drawing/2014/main" id="{4E08ED08-838D-4E40-9202-27AAD3F24DE6}"/>
              </a:ext>
            </a:extLst>
          </p:cNvPr>
          <p:cNvSpPr txBox="1">
            <a:spLocks noChangeArrowheads="1"/>
          </p:cNvSpPr>
          <p:nvPr/>
        </p:nvSpPr>
        <p:spPr bwMode="auto">
          <a:xfrm>
            <a:off x="395288" y="1631950"/>
            <a:ext cx="8520112"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Arial" panose="020B0604020202020204" pitchFamily="34" charset="0"/>
                <a:cs typeface="Arial" panose="020B0604020202020204" pitchFamily="34" charset="0"/>
              </a:rPr>
              <a:t>Reclutamiento:</a:t>
            </a:r>
            <a:r>
              <a:rPr lang="en-US" altLang="es-PR" sz="2400">
                <a:latin typeface="Arial" panose="020B0604020202020204" pitchFamily="34" charset="0"/>
                <a:cs typeface="Arial" panose="020B0604020202020204" pitchFamily="34" charset="0"/>
              </a:rPr>
              <a:t>  </a:t>
            </a:r>
            <a:r>
              <a:rPr lang="en-US" altLang="es-PR" sz="2400" i="1">
                <a:latin typeface="Arial" panose="020B0604020202020204" pitchFamily="34" charset="0"/>
                <a:cs typeface="Arial" panose="020B0604020202020204" pitchFamily="34" charset="0"/>
              </a:rPr>
              <a:t>Poco frecuente</a:t>
            </a:r>
          </a:p>
        </p:txBody>
      </p:sp>
      <p:sp>
        <p:nvSpPr>
          <p:cNvPr id="99332" name="Text Box 4">
            <a:extLst>
              <a:ext uri="{FF2B5EF4-FFF2-40B4-BE49-F238E27FC236}">
                <a16:creationId xmlns:a16="http://schemas.microsoft.com/office/drawing/2014/main" id="{EB5FA332-1CD9-4F27-9C73-511A9ACA745C}"/>
              </a:ext>
            </a:extLst>
          </p:cNvPr>
          <p:cNvSpPr txBox="1">
            <a:spLocks noChangeArrowheads="1"/>
          </p:cNvSpPr>
          <p:nvPr/>
        </p:nvSpPr>
        <p:spPr bwMode="auto">
          <a:xfrm>
            <a:off x="468313" y="2527300"/>
            <a:ext cx="8447087"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b="1">
                <a:latin typeface="Arial" panose="020B0604020202020204" pitchFamily="34" charset="0"/>
                <a:cs typeface="Arial" panose="020B0604020202020204" pitchFamily="34" charset="0"/>
              </a:rPr>
              <a:t>Distribución cuerpo:</a:t>
            </a:r>
            <a:r>
              <a:rPr lang="en-US" altLang="es-PR" sz="2400">
                <a:latin typeface="Arial" panose="020B0604020202020204" pitchFamily="34" charset="0"/>
                <a:cs typeface="Arial" panose="020B0604020202020204" pitchFamily="34" charset="0"/>
              </a:rPr>
              <a:t>  1-3% se compone de fibras FTc</a:t>
            </a:r>
          </a:p>
        </p:txBody>
      </p:sp>
      <p:sp>
        <p:nvSpPr>
          <p:cNvPr id="99333" name="Text Box 5">
            <a:extLst>
              <a:ext uri="{FF2B5EF4-FFF2-40B4-BE49-F238E27FC236}">
                <a16:creationId xmlns:a16="http://schemas.microsoft.com/office/drawing/2014/main" id="{D109D55F-9DBD-495A-A181-214BCD1DF982}"/>
              </a:ext>
            </a:extLst>
          </p:cNvPr>
          <p:cNvSpPr txBox="1">
            <a:spLocks noChangeArrowheads="1"/>
          </p:cNvSpPr>
          <p:nvPr/>
        </p:nvSpPr>
        <p:spPr bwMode="auto">
          <a:xfrm>
            <a:off x="276225" y="731838"/>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Fibras Musculares Fast-Twitch (FT</a:t>
            </a:r>
            <a:r>
              <a:rPr lang="en-US" altLang="es-PR" sz="3400" b="1" baseline="-25000">
                <a:solidFill>
                  <a:schemeClr val="accent2"/>
                </a:solidFill>
                <a:latin typeface="Times New Roman" panose="02020603050405020304" pitchFamily="18" charset="0"/>
              </a:rPr>
              <a:t>c</a:t>
            </a:r>
            <a:r>
              <a:rPr lang="en-US" altLang="es-PR" sz="3400" b="1">
                <a:solidFill>
                  <a:schemeClr val="accent2"/>
                </a:solidFill>
                <a:latin typeface="Times New Roman" panose="02020603050405020304" pitchFamily="18" charset="0"/>
              </a:rPr>
              <a:t>) </a:t>
            </a:r>
          </a:p>
        </p:txBody>
      </p:sp>
      <p:grpSp>
        <p:nvGrpSpPr>
          <p:cNvPr id="128005" name="Group 9">
            <a:extLst>
              <a:ext uri="{FF2B5EF4-FFF2-40B4-BE49-F238E27FC236}">
                <a16:creationId xmlns:a16="http://schemas.microsoft.com/office/drawing/2014/main" id="{E81E3FD0-0995-4E1D-AEA4-22620142FA4D}"/>
              </a:ext>
            </a:extLst>
          </p:cNvPr>
          <p:cNvGrpSpPr>
            <a:grpSpLocks noChangeAspect="1"/>
          </p:cNvGrpSpPr>
          <p:nvPr/>
        </p:nvGrpSpPr>
        <p:grpSpPr bwMode="auto">
          <a:xfrm>
            <a:off x="6664325" y="3197225"/>
            <a:ext cx="1939925" cy="3300413"/>
            <a:chOff x="4198" y="2014"/>
            <a:chExt cx="1222" cy="2079"/>
          </a:xfrm>
        </p:grpSpPr>
        <p:sp>
          <p:nvSpPr>
            <p:cNvPr id="128006" name="AutoShape 8">
              <a:extLst>
                <a:ext uri="{FF2B5EF4-FFF2-40B4-BE49-F238E27FC236}">
                  <a16:creationId xmlns:a16="http://schemas.microsoft.com/office/drawing/2014/main" id="{6E460817-B88B-41CE-9003-E7BCE11A9E15}"/>
                </a:ext>
              </a:extLst>
            </p:cNvPr>
            <p:cNvSpPr>
              <a:spLocks noChangeAspect="1" noChangeArrowheads="1" noTextEdit="1"/>
            </p:cNvSpPr>
            <p:nvPr/>
          </p:nvSpPr>
          <p:spPr bwMode="auto">
            <a:xfrm>
              <a:off x="4198" y="2014"/>
              <a:ext cx="1222" cy="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28007" name="Freeform 10">
              <a:extLst>
                <a:ext uri="{FF2B5EF4-FFF2-40B4-BE49-F238E27FC236}">
                  <a16:creationId xmlns:a16="http://schemas.microsoft.com/office/drawing/2014/main" id="{B4EDD079-D6B0-494B-AB45-D2A67C220A19}"/>
                </a:ext>
              </a:extLst>
            </p:cNvPr>
            <p:cNvSpPr>
              <a:spLocks/>
            </p:cNvSpPr>
            <p:nvPr/>
          </p:nvSpPr>
          <p:spPr bwMode="auto">
            <a:xfrm>
              <a:off x="4467" y="2163"/>
              <a:ext cx="816" cy="1726"/>
            </a:xfrm>
            <a:custGeom>
              <a:avLst/>
              <a:gdLst>
                <a:gd name="T0" fmla="*/ 5 w 1632"/>
                <a:gd name="T1" fmla="*/ 359 h 3451"/>
                <a:gd name="T2" fmla="*/ 19 w 1632"/>
                <a:gd name="T3" fmla="*/ 406 h 3451"/>
                <a:gd name="T4" fmla="*/ 46 w 1632"/>
                <a:gd name="T5" fmla="*/ 439 h 3451"/>
                <a:gd name="T6" fmla="*/ 83 w 1632"/>
                <a:gd name="T7" fmla="*/ 466 h 3451"/>
                <a:gd name="T8" fmla="*/ 233 w 1632"/>
                <a:gd name="T9" fmla="*/ 481 h 3451"/>
                <a:gd name="T10" fmla="*/ 248 w 1632"/>
                <a:gd name="T11" fmla="*/ 583 h 3451"/>
                <a:gd name="T12" fmla="*/ 262 w 1632"/>
                <a:gd name="T13" fmla="*/ 660 h 3451"/>
                <a:gd name="T14" fmla="*/ 266 w 1632"/>
                <a:gd name="T15" fmla="*/ 709 h 3451"/>
                <a:gd name="T16" fmla="*/ 252 w 1632"/>
                <a:gd name="T17" fmla="*/ 771 h 3451"/>
                <a:gd name="T18" fmla="*/ 250 w 1632"/>
                <a:gd name="T19" fmla="*/ 843 h 3451"/>
                <a:gd name="T20" fmla="*/ 283 w 1632"/>
                <a:gd name="T21" fmla="*/ 857 h 3451"/>
                <a:gd name="T22" fmla="*/ 332 w 1632"/>
                <a:gd name="T23" fmla="*/ 863 h 3451"/>
                <a:gd name="T24" fmla="*/ 334 w 1632"/>
                <a:gd name="T25" fmla="*/ 725 h 3451"/>
                <a:gd name="T26" fmla="*/ 328 w 1632"/>
                <a:gd name="T27" fmla="*/ 664 h 3451"/>
                <a:gd name="T28" fmla="*/ 318 w 1632"/>
                <a:gd name="T29" fmla="*/ 604 h 3451"/>
                <a:gd name="T30" fmla="*/ 336 w 1632"/>
                <a:gd name="T31" fmla="*/ 484 h 3451"/>
                <a:gd name="T32" fmla="*/ 351 w 1632"/>
                <a:gd name="T33" fmla="*/ 400 h 3451"/>
                <a:gd name="T34" fmla="*/ 344 w 1632"/>
                <a:gd name="T35" fmla="*/ 351 h 3451"/>
                <a:gd name="T36" fmla="*/ 318 w 1632"/>
                <a:gd name="T37" fmla="*/ 309 h 3451"/>
                <a:gd name="T38" fmla="*/ 312 w 1632"/>
                <a:gd name="T39" fmla="*/ 280 h 3451"/>
                <a:gd name="T40" fmla="*/ 324 w 1632"/>
                <a:gd name="T41" fmla="*/ 235 h 3451"/>
                <a:gd name="T42" fmla="*/ 342 w 1632"/>
                <a:gd name="T43" fmla="*/ 211 h 3451"/>
                <a:gd name="T44" fmla="*/ 361 w 1632"/>
                <a:gd name="T45" fmla="*/ 180 h 3451"/>
                <a:gd name="T46" fmla="*/ 384 w 1632"/>
                <a:gd name="T47" fmla="*/ 135 h 3451"/>
                <a:gd name="T48" fmla="*/ 408 w 1632"/>
                <a:gd name="T49" fmla="*/ 52 h 3451"/>
                <a:gd name="T50" fmla="*/ 349 w 1632"/>
                <a:gd name="T51" fmla="*/ 38 h 3451"/>
                <a:gd name="T52" fmla="*/ 314 w 1632"/>
                <a:gd name="T53" fmla="*/ 0 h 3451"/>
                <a:gd name="T54" fmla="*/ 303 w 1632"/>
                <a:gd name="T55" fmla="*/ 15 h 3451"/>
                <a:gd name="T56" fmla="*/ 299 w 1632"/>
                <a:gd name="T57" fmla="*/ 62 h 3451"/>
                <a:gd name="T58" fmla="*/ 262 w 1632"/>
                <a:gd name="T59" fmla="*/ 118 h 3451"/>
                <a:gd name="T60" fmla="*/ 237 w 1632"/>
                <a:gd name="T61" fmla="*/ 147 h 3451"/>
                <a:gd name="T62" fmla="*/ 205 w 1632"/>
                <a:gd name="T63" fmla="*/ 135 h 3451"/>
                <a:gd name="T64" fmla="*/ 173 w 1632"/>
                <a:gd name="T65" fmla="*/ 149 h 3451"/>
                <a:gd name="T66" fmla="*/ 91 w 1632"/>
                <a:gd name="T67" fmla="*/ 184 h 3451"/>
                <a:gd name="T68" fmla="*/ 58 w 1632"/>
                <a:gd name="T69" fmla="*/ 209 h 3451"/>
                <a:gd name="T70" fmla="*/ 21 w 1632"/>
                <a:gd name="T71" fmla="*/ 235 h 3451"/>
                <a:gd name="T72" fmla="*/ 2 w 1632"/>
                <a:gd name="T73" fmla="*/ 297 h 3451"/>
                <a:gd name="T74" fmla="*/ 0 w 1632"/>
                <a:gd name="T75" fmla="*/ 332 h 34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2"/>
                <a:gd name="T115" fmla="*/ 0 h 3451"/>
                <a:gd name="T116" fmla="*/ 1632 w 1632"/>
                <a:gd name="T117" fmla="*/ 3451 h 34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2" h="3451">
                  <a:moveTo>
                    <a:pt x="0" y="1328"/>
                  </a:moveTo>
                  <a:lnTo>
                    <a:pt x="17" y="1434"/>
                  </a:lnTo>
                  <a:lnTo>
                    <a:pt x="42" y="1533"/>
                  </a:lnTo>
                  <a:lnTo>
                    <a:pt x="74" y="1624"/>
                  </a:lnTo>
                  <a:lnTo>
                    <a:pt x="131" y="1689"/>
                  </a:lnTo>
                  <a:lnTo>
                    <a:pt x="182" y="1755"/>
                  </a:lnTo>
                  <a:lnTo>
                    <a:pt x="247" y="1797"/>
                  </a:lnTo>
                  <a:lnTo>
                    <a:pt x="331" y="1862"/>
                  </a:lnTo>
                  <a:lnTo>
                    <a:pt x="669" y="1936"/>
                  </a:lnTo>
                  <a:lnTo>
                    <a:pt x="931" y="1921"/>
                  </a:lnTo>
                  <a:lnTo>
                    <a:pt x="973" y="2094"/>
                  </a:lnTo>
                  <a:lnTo>
                    <a:pt x="990" y="2331"/>
                  </a:lnTo>
                  <a:lnTo>
                    <a:pt x="1022" y="2522"/>
                  </a:lnTo>
                  <a:lnTo>
                    <a:pt x="1047" y="2638"/>
                  </a:lnTo>
                  <a:lnTo>
                    <a:pt x="1064" y="2761"/>
                  </a:lnTo>
                  <a:lnTo>
                    <a:pt x="1064" y="2833"/>
                  </a:lnTo>
                  <a:lnTo>
                    <a:pt x="1047" y="2949"/>
                  </a:lnTo>
                  <a:lnTo>
                    <a:pt x="1007" y="3082"/>
                  </a:lnTo>
                  <a:lnTo>
                    <a:pt x="990" y="3204"/>
                  </a:lnTo>
                  <a:lnTo>
                    <a:pt x="998" y="3369"/>
                  </a:lnTo>
                  <a:lnTo>
                    <a:pt x="1081" y="3385"/>
                  </a:lnTo>
                  <a:lnTo>
                    <a:pt x="1131" y="3427"/>
                  </a:lnTo>
                  <a:lnTo>
                    <a:pt x="1220" y="3451"/>
                  </a:lnTo>
                  <a:lnTo>
                    <a:pt x="1328" y="3451"/>
                  </a:lnTo>
                  <a:lnTo>
                    <a:pt x="1328" y="3229"/>
                  </a:lnTo>
                  <a:lnTo>
                    <a:pt x="1336" y="2900"/>
                  </a:lnTo>
                  <a:lnTo>
                    <a:pt x="1321" y="2734"/>
                  </a:lnTo>
                  <a:lnTo>
                    <a:pt x="1311" y="2653"/>
                  </a:lnTo>
                  <a:lnTo>
                    <a:pt x="1271" y="2546"/>
                  </a:lnTo>
                  <a:lnTo>
                    <a:pt x="1271" y="2415"/>
                  </a:lnTo>
                  <a:lnTo>
                    <a:pt x="1286" y="2183"/>
                  </a:lnTo>
                  <a:lnTo>
                    <a:pt x="1343" y="1936"/>
                  </a:lnTo>
                  <a:lnTo>
                    <a:pt x="1393" y="1714"/>
                  </a:lnTo>
                  <a:lnTo>
                    <a:pt x="1402" y="1599"/>
                  </a:lnTo>
                  <a:lnTo>
                    <a:pt x="1402" y="1501"/>
                  </a:lnTo>
                  <a:lnTo>
                    <a:pt x="1376" y="1402"/>
                  </a:lnTo>
                  <a:lnTo>
                    <a:pt x="1311" y="1303"/>
                  </a:lnTo>
                  <a:lnTo>
                    <a:pt x="1271" y="1236"/>
                  </a:lnTo>
                  <a:lnTo>
                    <a:pt x="1254" y="1179"/>
                  </a:lnTo>
                  <a:lnTo>
                    <a:pt x="1245" y="1120"/>
                  </a:lnTo>
                  <a:lnTo>
                    <a:pt x="1271" y="1021"/>
                  </a:lnTo>
                  <a:lnTo>
                    <a:pt x="1294" y="940"/>
                  </a:lnTo>
                  <a:lnTo>
                    <a:pt x="1311" y="848"/>
                  </a:lnTo>
                  <a:lnTo>
                    <a:pt x="1368" y="841"/>
                  </a:lnTo>
                  <a:lnTo>
                    <a:pt x="1410" y="791"/>
                  </a:lnTo>
                  <a:lnTo>
                    <a:pt x="1442" y="717"/>
                  </a:lnTo>
                  <a:lnTo>
                    <a:pt x="1476" y="643"/>
                  </a:lnTo>
                  <a:lnTo>
                    <a:pt x="1534" y="537"/>
                  </a:lnTo>
                  <a:lnTo>
                    <a:pt x="1543" y="405"/>
                  </a:lnTo>
                  <a:lnTo>
                    <a:pt x="1632" y="206"/>
                  </a:lnTo>
                  <a:lnTo>
                    <a:pt x="1583" y="156"/>
                  </a:lnTo>
                  <a:lnTo>
                    <a:pt x="1393" y="149"/>
                  </a:lnTo>
                  <a:lnTo>
                    <a:pt x="1321" y="84"/>
                  </a:lnTo>
                  <a:lnTo>
                    <a:pt x="1254" y="0"/>
                  </a:lnTo>
                  <a:lnTo>
                    <a:pt x="1228" y="33"/>
                  </a:lnTo>
                  <a:lnTo>
                    <a:pt x="1212" y="59"/>
                  </a:lnTo>
                  <a:lnTo>
                    <a:pt x="1180" y="109"/>
                  </a:lnTo>
                  <a:lnTo>
                    <a:pt x="1195" y="248"/>
                  </a:lnTo>
                  <a:lnTo>
                    <a:pt x="1138" y="356"/>
                  </a:lnTo>
                  <a:lnTo>
                    <a:pt x="1047" y="470"/>
                  </a:lnTo>
                  <a:lnTo>
                    <a:pt x="1007" y="512"/>
                  </a:lnTo>
                  <a:lnTo>
                    <a:pt x="948" y="586"/>
                  </a:lnTo>
                  <a:lnTo>
                    <a:pt x="866" y="529"/>
                  </a:lnTo>
                  <a:lnTo>
                    <a:pt x="817" y="537"/>
                  </a:lnTo>
                  <a:lnTo>
                    <a:pt x="775" y="537"/>
                  </a:lnTo>
                  <a:lnTo>
                    <a:pt x="692" y="594"/>
                  </a:lnTo>
                  <a:lnTo>
                    <a:pt x="595" y="685"/>
                  </a:lnTo>
                  <a:lnTo>
                    <a:pt x="363" y="734"/>
                  </a:lnTo>
                  <a:lnTo>
                    <a:pt x="289" y="751"/>
                  </a:lnTo>
                  <a:lnTo>
                    <a:pt x="232" y="833"/>
                  </a:lnTo>
                  <a:lnTo>
                    <a:pt x="123" y="907"/>
                  </a:lnTo>
                  <a:lnTo>
                    <a:pt x="82" y="940"/>
                  </a:lnTo>
                  <a:lnTo>
                    <a:pt x="32" y="1056"/>
                  </a:lnTo>
                  <a:lnTo>
                    <a:pt x="7" y="1187"/>
                  </a:lnTo>
                  <a:lnTo>
                    <a:pt x="0" y="132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08" name="Freeform 11">
              <a:extLst>
                <a:ext uri="{FF2B5EF4-FFF2-40B4-BE49-F238E27FC236}">
                  <a16:creationId xmlns:a16="http://schemas.microsoft.com/office/drawing/2014/main" id="{17E3A637-827B-4432-A095-562B81609C9F}"/>
                </a:ext>
              </a:extLst>
            </p:cNvPr>
            <p:cNvSpPr>
              <a:spLocks/>
            </p:cNvSpPr>
            <p:nvPr/>
          </p:nvSpPr>
          <p:spPr bwMode="auto">
            <a:xfrm>
              <a:off x="4685" y="3025"/>
              <a:ext cx="157" cy="90"/>
            </a:xfrm>
            <a:custGeom>
              <a:avLst/>
              <a:gdLst>
                <a:gd name="T0" fmla="*/ 0 w 314"/>
                <a:gd name="T1" fmla="*/ 22 h 181"/>
                <a:gd name="T2" fmla="*/ 21 w 314"/>
                <a:gd name="T3" fmla="*/ 18 h 181"/>
                <a:gd name="T4" fmla="*/ 44 w 314"/>
                <a:gd name="T5" fmla="*/ 22 h 181"/>
                <a:gd name="T6" fmla="*/ 37 w 314"/>
                <a:gd name="T7" fmla="*/ 0 h 181"/>
                <a:gd name="T8" fmla="*/ 64 w 314"/>
                <a:gd name="T9" fmla="*/ 8 h 181"/>
                <a:gd name="T10" fmla="*/ 79 w 314"/>
                <a:gd name="T11" fmla="*/ 32 h 181"/>
                <a:gd name="T12" fmla="*/ 45 w 314"/>
                <a:gd name="T13" fmla="*/ 45 h 181"/>
                <a:gd name="T14" fmla="*/ 25 w 314"/>
                <a:gd name="T15" fmla="*/ 45 h 181"/>
                <a:gd name="T16" fmla="*/ 0 w 314"/>
                <a:gd name="T17" fmla="*/ 22 h 181"/>
                <a:gd name="T18" fmla="*/ 0 w 314"/>
                <a:gd name="T19" fmla="*/ 22 h 18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14"/>
                <a:gd name="T31" fmla="*/ 0 h 181"/>
                <a:gd name="T32" fmla="*/ 314 w 314"/>
                <a:gd name="T33" fmla="*/ 181 h 18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14" h="181">
                  <a:moveTo>
                    <a:pt x="0" y="91"/>
                  </a:moveTo>
                  <a:lnTo>
                    <a:pt x="84" y="74"/>
                  </a:lnTo>
                  <a:lnTo>
                    <a:pt x="173" y="91"/>
                  </a:lnTo>
                  <a:lnTo>
                    <a:pt x="148" y="0"/>
                  </a:lnTo>
                  <a:lnTo>
                    <a:pt x="255" y="32"/>
                  </a:lnTo>
                  <a:lnTo>
                    <a:pt x="314" y="131"/>
                  </a:lnTo>
                  <a:lnTo>
                    <a:pt x="180" y="181"/>
                  </a:lnTo>
                  <a:lnTo>
                    <a:pt x="99" y="181"/>
                  </a:lnTo>
                  <a:lnTo>
                    <a:pt x="0" y="9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09" name="Freeform 12">
              <a:extLst>
                <a:ext uri="{FF2B5EF4-FFF2-40B4-BE49-F238E27FC236}">
                  <a16:creationId xmlns:a16="http://schemas.microsoft.com/office/drawing/2014/main" id="{C016EB3F-81F8-4E28-8D1B-1C5C9DEA4694}"/>
                </a:ext>
              </a:extLst>
            </p:cNvPr>
            <p:cNvSpPr>
              <a:spLocks/>
            </p:cNvSpPr>
            <p:nvPr/>
          </p:nvSpPr>
          <p:spPr bwMode="auto">
            <a:xfrm>
              <a:off x="5086" y="2868"/>
              <a:ext cx="82" cy="1008"/>
            </a:xfrm>
            <a:custGeom>
              <a:avLst/>
              <a:gdLst>
                <a:gd name="T0" fmla="*/ 31 w 165"/>
                <a:gd name="T1" fmla="*/ 0 h 2018"/>
                <a:gd name="T2" fmla="*/ 32 w 165"/>
                <a:gd name="T3" fmla="*/ 37 h 2018"/>
                <a:gd name="T4" fmla="*/ 26 w 165"/>
                <a:gd name="T5" fmla="*/ 76 h 2018"/>
                <a:gd name="T6" fmla="*/ 16 w 165"/>
                <a:gd name="T7" fmla="*/ 117 h 2018"/>
                <a:gd name="T8" fmla="*/ 6 w 165"/>
                <a:gd name="T9" fmla="*/ 179 h 2018"/>
                <a:gd name="T10" fmla="*/ 0 w 165"/>
                <a:gd name="T11" fmla="*/ 235 h 2018"/>
                <a:gd name="T12" fmla="*/ 0 w 165"/>
                <a:gd name="T13" fmla="*/ 269 h 2018"/>
                <a:gd name="T14" fmla="*/ 8 w 165"/>
                <a:gd name="T15" fmla="*/ 318 h 2018"/>
                <a:gd name="T16" fmla="*/ 14 w 165"/>
                <a:gd name="T17" fmla="*/ 355 h 2018"/>
                <a:gd name="T18" fmla="*/ 18 w 165"/>
                <a:gd name="T19" fmla="*/ 411 h 2018"/>
                <a:gd name="T20" fmla="*/ 18 w 165"/>
                <a:gd name="T21" fmla="*/ 459 h 2018"/>
                <a:gd name="T22" fmla="*/ 22 w 165"/>
                <a:gd name="T23" fmla="*/ 504 h 2018"/>
                <a:gd name="T24" fmla="*/ 24 w 165"/>
                <a:gd name="T25" fmla="*/ 380 h 2018"/>
                <a:gd name="T26" fmla="*/ 21 w 165"/>
                <a:gd name="T27" fmla="*/ 327 h 2018"/>
                <a:gd name="T28" fmla="*/ 14 w 165"/>
                <a:gd name="T29" fmla="*/ 302 h 2018"/>
                <a:gd name="T30" fmla="*/ 10 w 165"/>
                <a:gd name="T31" fmla="*/ 279 h 2018"/>
                <a:gd name="T32" fmla="*/ 8 w 165"/>
                <a:gd name="T33" fmla="*/ 263 h 2018"/>
                <a:gd name="T34" fmla="*/ 10 w 165"/>
                <a:gd name="T35" fmla="*/ 232 h 2018"/>
                <a:gd name="T36" fmla="*/ 16 w 165"/>
                <a:gd name="T37" fmla="*/ 183 h 2018"/>
                <a:gd name="T38" fmla="*/ 31 w 165"/>
                <a:gd name="T39" fmla="*/ 117 h 2018"/>
                <a:gd name="T40" fmla="*/ 41 w 165"/>
                <a:gd name="T41" fmla="*/ 72 h 2018"/>
                <a:gd name="T42" fmla="*/ 41 w 165"/>
                <a:gd name="T43" fmla="*/ 41 h 2018"/>
                <a:gd name="T44" fmla="*/ 39 w 165"/>
                <a:gd name="T45" fmla="*/ 14 h 2018"/>
                <a:gd name="T46" fmla="*/ 31 w 165"/>
                <a:gd name="T47" fmla="*/ 0 h 2018"/>
                <a:gd name="T48" fmla="*/ 31 w 165"/>
                <a:gd name="T49" fmla="*/ 0 h 201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5"/>
                <a:gd name="T76" fmla="*/ 0 h 2018"/>
                <a:gd name="T77" fmla="*/ 165 w 165"/>
                <a:gd name="T78" fmla="*/ 2018 h 201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5" h="2018">
                  <a:moveTo>
                    <a:pt x="124" y="0"/>
                  </a:moveTo>
                  <a:lnTo>
                    <a:pt x="131" y="149"/>
                  </a:lnTo>
                  <a:lnTo>
                    <a:pt x="106" y="305"/>
                  </a:lnTo>
                  <a:lnTo>
                    <a:pt x="67" y="470"/>
                  </a:lnTo>
                  <a:lnTo>
                    <a:pt x="25" y="717"/>
                  </a:lnTo>
                  <a:lnTo>
                    <a:pt x="0" y="940"/>
                  </a:lnTo>
                  <a:lnTo>
                    <a:pt x="0" y="1078"/>
                  </a:lnTo>
                  <a:lnTo>
                    <a:pt x="34" y="1276"/>
                  </a:lnTo>
                  <a:lnTo>
                    <a:pt x="57" y="1424"/>
                  </a:lnTo>
                  <a:lnTo>
                    <a:pt x="74" y="1647"/>
                  </a:lnTo>
                  <a:lnTo>
                    <a:pt x="74" y="1837"/>
                  </a:lnTo>
                  <a:lnTo>
                    <a:pt x="91" y="2018"/>
                  </a:lnTo>
                  <a:lnTo>
                    <a:pt x="99" y="1523"/>
                  </a:lnTo>
                  <a:lnTo>
                    <a:pt x="84" y="1310"/>
                  </a:lnTo>
                  <a:lnTo>
                    <a:pt x="57" y="1211"/>
                  </a:lnTo>
                  <a:lnTo>
                    <a:pt x="42" y="1120"/>
                  </a:lnTo>
                  <a:lnTo>
                    <a:pt x="34" y="1054"/>
                  </a:lnTo>
                  <a:lnTo>
                    <a:pt x="42" y="930"/>
                  </a:lnTo>
                  <a:lnTo>
                    <a:pt x="67" y="734"/>
                  </a:lnTo>
                  <a:lnTo>
                    <a:pt x="124" y="470"/>
                  </a:lnTo>
                  <a:lnTo>
                    <a:pt x="165" y="289"/>
                  </a:lnTo>
                  <a:lnTo>
                    <a:pt x="165" y="166"/>
                  </a:lnTo>
                  <a:lnTo>
                    <a:pt x="156" y="57"/>
                  </a:lnTo>
                  <a:lnTo>
                    <a:pt x="124"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0" name="Freeform 13">
              <a:extLst>
                <a:ext uri="{FF2B5EF4-FFF2-40B4-BE49-F238E27FC236}">
                  <a16:creationId xmlns:a16="http://schemas.microsoft.com/office/drawing/2014/main" id="{5DF85B89-93A6-4881-AC6B-624551F5FCB3}"/>
                </a:ext>
              </a:extLst>
            </p:cNvPr>
            <p:cNvSpPr>
              <a:spLocks/>
            </p:cNvSpPr>
            <p:nvPr/>
          </p:nvSpPr>
          <p:spPr bwMode="auto">
            <a:xfrm>
              <a:off x="4933" y="2864"/>
              <a:ext cx="124" cy="991"/>
            </a:xfrm>
            <a:custGeom>
              <a:avLst/>
              <a:gdLst>
                <a:gd name="T0" fmla="*/ 10 w 249"/>
                <a:gd name="T1" fmla="*/ 71 h 1983"/>
                <a:gd name="T2" fmla="*/ 33 w 249"/>
                <a:gd name="T3" fmla="*/ 26 h 1983"/>
                <a:gd name="T4" fmla="*/ 51 w 249"/>
                <a:gd name="T5" fmla="*/ 0 h 1983"/>
                <a:gd name="T6" fmla="*/ 14 w 249"/>
                <a:gd name="T7" fmla="*/ 105 h 1983"/>
                <a:gd name="T8" fmla="*/ 16 w 249"/>
                <a:gd name="T9" fmla="*/ 173 h 1983"/>
                <a:gd name="T10" fmla="*/ 31 w 249"/>
                <a:gd name="T11" fmla="*/ 222 h 1983"/>
                <a:gd name="T12" fmla="*/ 35 w 249"/>
                <a:gd name="T13" fmla="*/ 244 h 1983"/>
                <a:gd name="T14" fmla="*/ 50 w 249"/>
                <a:gd name="T15" fmla="*/ 213 h 1983"/>
                <a:gd name="T16" fmla="*/ 62 w 249"/>
                <a:gd name="T17" fmla="*/ 170 h 1983"/>
                <a:gd name="T18" fmla="*/ 53 w 249"/>
                <a:gd name="T19" fmla="*/ 242 h 1983"/>
                <a:gd name="T20" fmla="*/ 37 w 249"/>
                <a:gd name="T21" fmla="*/ 281 h 1983"/>
                <a:gd name="T22" fmla="*/ 53 w 249"/>
                <a:gd name="T23" fmla="*/ 273 h 1983"/>
                <a:gd name="T24" fmla="*/ 53 w 249"/>
                <a:gd name="T25" fmla="*/ 318 h 1983"/>
                <a:gd name="T26" fmla="*/ 33 w 249"/>
                <a:gd name="T27" fmla="*/ 385 h 1983"/>
                <a:gd name="T28" fmla="*/ 26 w 249"/>
                <a:gd name="T29" fmla="*/ 415 h 1983"/>
                <a:gd name="T30" fmla="*/ 21 w 249"/>
                <a:gd name="T31" fmla="*/ 454 h 1983"/>
                <a:gd name="T32" fmla="*/ 37 w 249"/>
                <a:gd name="T33" fmla="*/ 448 h 1983"/>
                <a:gd name="T34" fmla="*/ 39 w 249"/>
                <a:gd name="T35" fmla="*/ 495 h 1983"/>
                <a:gd name="T36" fmla="*/ 8 w 249"/>
                <a:gd name="T37" fmla="*/ 493 h 1983"/>
                <a:gd name="T38" fmla="*/ 12 w 249"/>
                <a:gd name="T39" fmla="*/ 444 h 1983"/>
                <a:gd name="T40" fmla="*/ 21 w 249"/>
                <a:gd name="T41" fmla="*/ 401 h 1983"/>
                <a:gd name="T42" fmla="*/ 25 w 249"/>
                <a:gd name="T43" fmla="*/ 376 h 1983"/>
                <a:gd name="T44" fmla="*/ 21 w 249"/>
                <a:gd name="T45" fmla="*/ 341 h 1983"/>
                <a:gd name="T46" fmla="*/ 21 w 249"/>
                <a:gd name="T47" fmla="*/ 294 h 1983"/>
                <a:gd name="T48" fmla="*/ 10 w 249"/>
                <a:gd name="T49" fmla="*/ 246 h 1983"/>
                <a:gd name="T50" fmla="*/ 8 w 249"/>
                <a:gd name="T51" fmla="*/ 191 h 1983"/>
                <a:gd name="T52" fmla="*/ 6 w 249"/>
                <a:gd name="T53" fmla="*/ 173 h 1983"/>
                <a:gd name="T54" fmla="*/ 0 w 249"/>
                <a:gd name="T55" fmla="*/ 139 h 1983"/>
                <a:gd name="T56" fmla="*/ 4 w 249"/>
                <a:gd name="T57" fmla="*/ 100 h 1983"/>
                <a:gd name="T58" fmla="*/ 2 w 249"/>
                <a:gd name="T59" fmla="*/ 94 h 1983"/>
                <a:gd name="T60" fmla="*/ 10 w 249"/>
                <a:gd name="T61" fmla="*/ 71 h 1983"/>
                <a:gd name="T62" fmla="*/ 10 w 249"/>
                <a:gd name="T63" fmla="*/ 71 h 19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9"/>
                <a:gd name="T97" fmla="*/ 0 h 1983"/>
                <a:gd name="T98" fmla="*/ 249 w 249"/>
                <a:gd name="T99" fmla="*/ 1983 h 19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9" h="1983">
                  <a:moveTo>
                    <a:pt x="42" y="287"/>
                  </a:moveTo>
                  <a:lnTo>
                    <a:pt x="133" y="106"/>
                  </a:lnTo>
                  <a:lnTo>
                    <a:pt x="207" y="0"/>
                  </a:lnTo>
                  <a:lnTo>
                    <a:pt x="59" y="420"/>
                  </a:lnTo>
                  <a:lnTo>
                    <a:pt x="67" y="692"/>
                  </a:lnTo>
                  <a:lnTo>
                    <a:pt x="124" y="888"/>
                  </a:lnTo>
                  <a:lnTo>
                    <a:pt x="141" y="979"/>
                  </a:lnTo>
                  <a:lnTo>
                    <a:pt x="200" y="855"/>
                  </a:lnTo>
                  <a:lnTo>
                    <a:pt x="249" y="682"/>
                  </a:lnTo>
                  <a:lnTo>
                    <a:pt x="215" y="971"/>
                  </a:lnTo>
                  <a:lnTo>
                    <a:pt x="150" y="1127"/>
                  </a:lnTo>
                  <a:lnTo>
                    <a:pt x="215" y="1095"/>
                  </a:lnTo>
                  <a:lnTo>
                    <a:pt x="215" y="1275"/>
                  </a:lnTo>
                  <a:lnTo>
                    <a:pt x="133" y="1540"/>
                  </a:lnTo>
                  <a:lnTo>
                    <a:pt x="106" y="1663"/>
                  </a:lnTo>
                  <a:lnTo>
                    <a:pt x="84" y="1819"/>
                  </a:lnTo>
                  <a:lnTo>
                    <a:pt x="150" y="1794"/>
                  </a:lnTo>
                  <a:lnTo>
                    <a:pt x="158" y="1983"/>
                  </a:lnTo>
                  <a:lnTo>
                    <a:pt x="34" y="1975"/>
                  </a:lnTo>
                  <a:lnTo>
                    <a:pt x="51" y="1777"/>
                  </a:lnTo>
                  <a:lnTo>
                    <a:pt x="84" y="1604"/>
                  </a:lnTo>
                  <a:lnTo>
                    <a:pt x="101" y="1505"/>
                  </a:lnTo>
                  <a:lnTo>
                    <a:pt x="84" y="1367"/>
                  </a:lnTo>
                  <a:lnTo>
                    <a:pt x="84" y="1177"/>
                  </a:lnTo>
                  <a:lnTo>
                    <a:pt x="42" y="986"/>
                  </a:lnTo>
                  <a:lnTo>
                    <a:pt x="34" y="766"/>
                  </a:lnTo>
                  <a:lnTo>
                    <a:pt x="25" y="692"/>
                  </a:lnTo>
                  <a:lnTo>
                    <a:pt x="0" y="559"/>
                  </a:lnTo>
                  <a:lnTo>
                    <a:pt x="17" y="403"/>
                  </a:lnTo>
                  <a:lnTo>
                    <a:pt x="10" y="378"/>
                  </a:lnTo>
                  <a:lnTo>
                    <a:pt x="42" y="28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1" name="Freeform 14">
              <a:extLst>
                <a:ext uri="{FF2B5EF4-FFF2-40B4-BE49-F238E27FC236}">
                  <a16:creationId xmlns:a16="http://schemas.microsoft.com/office/drawing/2014/main" id="{33F0F62D-E97E-4D33-841B-54768626711A}"/>
                </a:ext>
              </a:extLst>
            </p:cNvPr>
            <p:cNvSpPr>
              <a:spLocks/>
            </p:cNvSpPr>
            <p:nvPr/>
          </p:nvSpPr>
          <p:spPr bwMode="auto">
            <a:xfrm>
              <a:off x="5008" y="2551"/>
              <a:ext cx="98" cy="181"/>
            </a:xfrm>
            <a:custGeom>
              <a:avLst/>
              <a:gdLst>
                <a:gd name="T0" fmla="*/ 0 w 198"/>
                <a:gd name="T1" fmla="*/ 18 h 361"/>
                <a:gd name="T2" fmla="*/ 5 w 198"/>
                <a:gd name="T3" fmla="*/ 58 h 361"/>
                <a:gd name="T4" fmla="*/ 14 w 198"/>
                <a:gd name="T5" fmla="*/ 56 h 361"/>
                <a:gd name="T6" fmla="*/ 10 w 198"/>
                <a:gd name="T7" fmla="*/ 91 h 361"/>
                <a:gd name="T8" fmla="*/ 36 w 198"/>
                <a:gd name="T9" fmla="*/ 50 h 361"/>
                <a:gd name="T10" fmla="*/ 43 w 198"/>
                <a:gd name="T11" fmla="*/ 33 h 361"/>
                <a:gd name="T12" fmla="*/ 49 w 198"/>
                <a:gd name="T13" fmla="*/ 18 h 361"/>
                <a:gd name="T14" fmla="*/ 26 w 198"/>
                <a:gd name="T15" fmla="*/ 12 h 361"/>
                <a:gd name="T16" fmla="*/ 5 w 198"/>
                <a:gd name="T17" fmla="*/ 0 h 361"/>
                <a:gd name="T18" fmla="*/ 0 w 198"/>
                <a:gd name="T19" fmla="*/ 18 h 361"/>
                <a:gd name="T20" fmla="*/ 0 w 198"/>
                <a:gd name="T21" fmla="*/ 18 h 36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8"/>
                <a:gd name="T34" fmla="*/ 0 h 361"/>
                <a:gd name="T35" fmla="*/ 198 w 198"/>
                <a:gd name="T36" fmla="*/ 361 h 36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8" h="361">
                  <a:moveTo>
                    <a:pt x="0" y="72"/>
                  </a:moveTo>
                  <a:lnTo>
                    <a:pt x="23" y="230"/>
                  </a:lnTo>
                  <a:lnTo>
                    <a:pt x="57" y="221"/>
                  </a:lnTo>
                  <a:lnTo>
                    <a:pt x="40" y="361"/>
                  </a:lnTo>
                  <a:lnTo>
                    <a:pt x="147" y="198"/>
                  </a:lnTo>
                  <a:lnTo>
                    <a:pt x="173" y="131"/>
                  </a:lnTo>
                  <a:lnTo>
                    <a:pt x="198" y="72"/>
                  </a:lnTo>
                  <a:lnTo>
                    <a:pt x="107" y="48"/>
                  </a:lnTo>
                  <a:lnTo>
                    <a:pt x="23" y="0"/>
                  </a:lnTo>
                  <a:lnTo>
                    <a:pt x="0" y="72"/>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2" name="Freeform 15">
              <a:extLst>
                <a:ext uri="{FF2B5EF4-FFF2-40B4-BE49-F238E27FC236}">
                  <a16:creationId xmlns:a16="http://schemas.microsoft.com/office/drawing/2014/main" id="{A5AE2B42-3756-41F1-A4D5-1FD07A3FE57E}"/>
                </a:ext>
              </a:extLst>
            </p:cNvPr>
            <p:cNvSpPr>
              <a:spLocks/>
            </p:cNvSpPr>
            <p:nvPr/>
          </p:nvSpPr>
          <p:spPr bwMode="auto">
            <a:xfrm>
              <a:off x="5032" y="2291"/>
              <a:ext cx="177" cy="239"/>
            </a:xfrm>
            <a:custGeom>
              <a:avLst/>
              <a:gdLst>
                <a:gd name="T0" fmla="*/ 23 w 353"/>
                <a:gd name="T1" fmla="*/ 0 h 479"/>
                <a:gd name="T2" fmla="*/ 41 w 353"/>
                <a:gd name="T3" fmla="*/ 68 h 479"/>
                <a:gd name="T4" fmla="*/ 33 w 353"/>
                <a:gd name="T5" fmla="*/ 80 h 479"/>
                <a:gd name="T6" fmla="*/ 0 w 353"/>
                <a:gd name="T7" fmla="*/ 84 h 479"/>
                <a:gd name="T8" fmla="*/ 29 w 353"/>
                <a:gd name="T9" fmla="*/ 119 h 479"/>
                <a:gd name="T10" fmla="*/ 62 w 353"/>
                <a:gd name="T11" fmla="*/ 111 h 479"/>
                <a:gd name="T12" fmla="*/ 89 w 353"/>
                <a:gd name="T13" fmla="*/ 66 h 479"/>
                <a:gd name="T14" fmla="*/ 82 w 353"/>
                <a:gd name="T15" fmla="*/ 47 h 479"/>
                <a:gd name="T16" fmla="*/ 53 w 353"/>
                <a:gd name="T17" fmla="*/ 29 h 479"/>
                <a:gd name="T18" fmla="*/ 23 w 353"/>
                <a:gd name="T19" fmla="*/ 0 h 479"/>
                <a:gd name="T20" fmla="*/ 23 w 353"/>
                <a:gd name="T21" fmla="*/ 0 h 47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53"/>
                <a:gd name="T34" fmla="*/ 0 h 479"/>
                <a:gd name="T35" fmla="*/ 353 w 353"/>
                <a:gd name="T36" fmla="*/ 479 h 47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53" h="479">
                  <a:moveTo>
                    <a:pt x="89" y="0"/>
                  </a:moveTo>
                  <a:lnTo>
                    <a:pt x="163" y="274"/>
                  </a:lnTo>
                  <a:lnTo>
                    <a:pt x="131" y="322"/>
                  </a:lnTo>
                  <a:lnTo>
                    <a:pt x="0" y="339"/>
                  </a:lnTo>
                  <a:lnTo>
                    <a:pt x="114" y="479"/>
                  </a:lnTo>
                  <a:lnTo>
                    <a:pt x="245" y="445"/>
                  </a:lnTo>
                  <a:lnTo>
                    <a:pt x="353" y="265"/>
                  </a:lnTo>
                  <a:lnTo>
                    <a:pt x="328" y="190"/>
                  </a:lnTo>
                  <a:lnTo>
                    <a:pt x="212" y="118"/>
                  </a:lnTo>
                  <a:lnTo>
                    <a:pt x="89"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3" name="Freeform 16">
              <a:extLst>
                <a:ext uri="{FF2B5EF4-FFF2-40B4-BE49-F238E27FC236}">
                  <a16:creationId xmlns:a16="http://schemas.microsoft.com/office/drawing/2014/main" id="{42EC61C8-E6F7-4C53-B7AA-0B947BA2EC37}"/>
                </a:ext>
              </a:extLst>
            </p:cNvPr>
            <p:cNvSpPr>
              <a:spLocks/>
            </p:cNvSpPr>
            <p:nvPr/>
          </p:nvSpPr>
          <p:spPr bwMode="auto">
            <a:xfrm>
              <a:off x="5086" y="2159"/>
              <a:ext cx="98" cy="128"/>
            </a:xfrm>
            <a:custGeom>
              <a:avLst/>
              <a:gdLst>
                <a:gd name="T0" fmla="*/ 0 w 198"/>
                <a:gd name="T1" fmla="*/ 2 h 255"/>
                <a:gd name="T2" fmla="*/ 12 w 198"/>
                <a:gd name="T3" fmla="*/ 36 h 255"/>
                <a:gd name="T4" fmla="*/ 32 w 198"/>
                <a:gd name="T5" fmla="*/ 64 h 255"/>
                <a:gd name="T6" fmla="*/ 49 w 198"/>
                <a:gd name="T7" fmla="*/ 44 h 255"/>
                <a:gd name="T8" fmla="*/ 34 w 198"/>
                <a:gd name="T9" fmla="*/ 33 h 255"/>
                <a:gd name="T10" fmla="*/ 21 w 198"/>
                <a:gd name="T11" fmla="*/ 17 h 255"/>
                <a:gd name="T12" fmla="*/ 16 w 198"/>
                <a:gd name="T13" fmla="*/ 2 h 255"/>
                <a:gd name="T14" fmla="*/ 8 w 198"/>
                <a:gd name="T15" fmla="*/ 0 h 255"/>
                <a:gd name="T16" fmla="*/ 0 w 198"/>
                <a:gd name="T17" fmla="*/ 2 h 255"/>
                <a:gd name="T18" fmla="*/ 0 w 198"/>
                <a:gd name="T19" fmla="*/ 2 h 2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8"/>
                <a:gd name="T31" fmla="*/ 0 h 255"/>
                <a:gd name="T32" fmla="*/ 198 w 198"/>
                <a:gd name="T33" fmla="*/ 255 h 2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8" h="255">
                  <a:moveTo>
                    <a:pt x="0" y="7"/>
                  </a:moveTo>
                  <a:lnTo>
                    <a:pt x="49" y="141"/>
                  </a:lnTo>
                  <a:lnTo>
                    <a:pt x="131" y="255"/>
                  </a:lnTo>
                  <a:lnTo>
                    <a:pt x="198" y="173"/>
                  </a:lnTo>
                  <a:lnTo>
                    <a:pt x="139" y="131"/>
                  </a:lnTo>
                  <a:lnTo>
                    <a:pt x="84" y="66"/>
                  </a:lnTo>
                  <a:lnTo>
                    <a:pt x="67" y="7"/>
                  </a:lnTo>
                  <a:lnTo>
                    <a:pt x="34" y="0"/>
                  </a:lnTo>
                  <a:lnTo>
                    <a:pt x="0" y="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4" name="Freeform 17">
              <a:extLst>
                <a:ext uri="{FF2B5EF4-FFF2-40B4-BE49-F238E27FC236}">
                  <a16:creationId xmlns:a16="http://schemas.microsoft.com/office/drawing/2014/main" id="{1A276FEA-140E-49CC-AB3E-F52BAD30EDD5}"/>
                </a:ext>
              </a:extLst>
            </p:cNvPr>
            <p:cNvSpPr>
              <a:spLocks/>
            </p:cNvSpPr>
            <p:nvPr/>
          </p:nvSpPr>
          <p:spPr bwMode="auto">
            <a:xfrm>
              <a:off x="4937" y="2357"/>
              <a:ext cx="91" cy="445"/>
            </a:xfrm>
            <a:custGeom>
              <a:avLst/>
              <a:gdLst>
                <a:gd name="T0" fmla="*/ 0 w 180"/>
                <a:gd name="T1" fmla="*/ 75 h 890"/>
                <a:gd name="T2" fmla="*/ 13 w 180"/>
                <a:gd name="T3" fmla="*/ 89 h 890"/>
                <a:gd name="T4" fmla="*/ 15 w 180"/>
                <a:gd name="T5" fmla="*/ 109 h 890"/>
                <a:gd name="T6" fmla="*/ 13 w 180"/>
                <a:gd name="T7" fmla="*/ 134 h 890"/>
                <a:gd name="T8" fmla="*/ 6 w 180"/>
                <a:gd name="T9" fmla="*/ 132 h 890"/>
                <a:gd name="T10" fmla="*/ 11 w 180"/>
                <a:gd name="T11" fmla="*/ 169 h 890"/>
                <a:gd name="T12" fmla="*/ 29 w 180"/>
                <a:gd name="T13" fmla="*/ 208 h 890"/>
                <a:gd name="T14" fmla="*/ 44 w 180"/>
                <a:gd name="T15" fmla="*/ 223 h 890"/>
                <a:gd name="T16" fmla="*/ 36 w 180"/>
                <a:gd name="T17" fmla="*/ 169 h 890"/>
                <a:gd name="T18" fmla="*/ 36 w 180"/>
                <a:gd name="T19" fmla="*/ 130 h 890"/>
                <a:gd name="T20" fmla="*/ 39 w 180"/>
                <a:gd name="T21" fmla="*/ 99 h 890"/>
                <a:gd name="T22" fmla="*/ 31 w 180"/>
                <a:gd name="T23" fmla="*/ 78 h 890"/>
                <a:gd name="T24" fmla="*/ 25 w 180"/>
                <a:gd name="T25" fmla="*/ 48 h 890"/>
                <a:gd name="T26" fmla="*/ 39 w 180"/>
                <a:gd name="T27" fmla="*/ 23 h 890"/>
                <a:gd name="T28" fmla="*/ 46 w 180"/>
                <a:gd name="T29" fmla="*/ 0 h 890"/>
                <a:gd name="T30" fmla="*/ 27 w 180"/>
                <a:gd name="T31" fmla="*/ 27 h 890"/>
                <a:gd name="T32" fmla="*/ 17 w 180"/>
                <a:gd name="T33" fmla="*/ 36 h 890"/>
                <a:gd name="T34" fmla="*/ 15 w 180"/>
                <a:gd name="T35" fmla="*/ 58 h 890"/>
                <a:gd name="T36" fmla="*/ 6 w 180"/>
                <a:gd name="T37" fmla="*/ 64 h 890"/>
                <a:gd name="T38" fmla="*/ 0 w 180"/>
                <a:gd name="T39" fmla="*/ 75 h 890"/>
                <a:gd name="T40" fmla="*/ 0 w 180"/>
                <a:gd name="T41" fmla="*/ 75 h 89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80"/>
                <a:gd name="T64" fmla="*/ 0 h 890"/>
                <a:gd name="T65" fmla="*/ 180 w 180"/>
                <a:gd name="T66" fmla="*/ 890 h 89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80" h="890">
                  <a:moveTo>
                    <a:pt x="0" y="297"/>
                  </a:moveTo>
                  <a:lnTo>
                    <a:pt x="49" y="354"/>
                  </a:lnTo>
                  <a:lnTo>
                    <a:pt x="57" y="436"/>
                  </a:lnTo>
                  <a:lnTo>
                    <a:pt x="49" y="536"/>
                  </a:lnTo>
                  <a:lnTo>
                    <a:pt x="24" y="527"/>
                  </a:lnTo>
                  <a:lnTo>
                    <a:pt x="41" y="675"/>
                  </a:lnTo>
                  <a:lnTo>
                    <a:pt x="114" y="831"/>
                  </a:lnTo>
                  <a:lnTo>
                    <a:pt x="173" y="890"/>
                  </a:lnTo>
                  <a:lnTo>
                    <a:pt x="140" y="675"/>
                  </a:lnTo>
                  <a:lnTo>
                    <a:pt x="140" y="519"/>
                  </a:lnTo>
                  <a:lnTo>
                    <a:pt x="155" y="396"/>
                  </a:lnTo>
                  <a:lnTo>
                    <a:pt x="123" y="312"/>
                  </a:lnTo>
                  <a:lnTo>
                    <a:pt x="96" y="189"/>
                  </a:lnTo>
                  <a:lnTo>
                    <a:pt x="155" y="90"/>
                  </a:lnTo>
                  <a:lnTo>
                    <a:pt x="180" y="0"/>
                  </a:lnTo>
                  <a:lnTo>
                    <a:pt x="106" y="107"/>
                  </a:lnTo>
                  <a:lnTo>
                    <a:pt x="66" y="141"/>
                  </a:lnTo>
                  <a:lnTo>
                    <a:pt x="57" y="230"/>
                  </a:lnTo>
                  <a:lnTo>
                    <a:pt x="24" y="255"/>
                  </a:lnTo>
                  <a:lnTo>
                    <a:pt x="0" y="297"/>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5" name="Freeform 18">
              <a:extLst>
                <a:ext uri="{FF2B5EF4-FFF2-40B4-BE49-F238E27FC236}">
                  <a16:creationId xmlns:a16="http://schemas.microsoft.com/office/drawing/2014/main" id="{0A552CF9-6669-45B6-B00D-60EF18F548B9}"/>
                </a:ext>
              </a:extLst>
            </p:cNvPr>
            <p:cNvSpPr>
              <a:spLocks/>
            </p:cNvSpPr>
            <p:nvPr/>
          </p:nvSpPr>
          <p:spPr bwMode="auto">
            <a:xfrm>
              <a:off x="4702" y="2880"/>
              <a:ext cx="33" cy="157"/>
            </a:xfrm>
            <a:custGeom>
              <a:avLst/>
              <a:gdLst>
                <a:gd name="T0" fmla="*/ 10 w 67"/>
                <a:gd name="T1" fmla="*/ 0 h 314"/>
                <a:gd name="T2" fmla="*/ 0 w 67"/>
                <a:gd name="T3" fmla="*/ 36 h 314"/>
                <a:gd name="T4" fmla="*/ 8 w 67"/>
                <a:gd name="T5" fmla="*/ 79 h 314"/>
                <a:gd name="T6" fmla="*/ 8 w 67"/>
                <a:gd name="T7" fmla="*/ 25 h 314"/>
                <a:gd name="T8" fmla="*/ 16 w 67"/>
                <a:gd name="T9" fmla="*/ 7 h 314"/>
                <a:gd name="T10" fmla="*/ 10 w 67"/>
                <a:gd name="T11" fmla="*/ 0 h 314"/>
                <a:gd name="T12" fmla="*/ 10 w 67"/>
                <a:gd name="T13" fmla="*/ 0 h 314"/>
                <a:gd name="T14" fmla="*/ 0 60000 65536"/>
                <a:gd name="T15" fmla="*/ 0 60000 65536"/>
                <a:gd name="T16" fmla="*/ 0 60000 65536"/>
                <a:gd name="T17" fmla="*/ 0 60000 65536"/>
                <a:gd name="T18" fmla="*/ 0 60000 65536"/>
                <a:gd name="T19" fmla="*/ 0 60000 65536"/>
                <a:gd name="T20" fmla="*/ 0 60000 65536"/>
                <a:gd name="T21" fmla="*/ 0 w 67"/>
                <a:gd name="T22" fmla="*/ 0 h 314"/>
                <a:gd name="T23" fmla="*/ 67 w 67"/>
                <a:gd name="T24" fmla="*/ 314 h 3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314">
                  <a:moveTo>
                    <a:pt x="42" y="0"/>
                  </a:moveTo>
                  <a:lnTo>
                    <a:pt x="0" y="141"/>
                  </a:lnTo>
                  <a:lnTo>
                    <a:pt x="34" y="314"/>
                  </a:lnTo>
                  <a:lnTo>
                    <a:pt x="34" y="99"/>
                  </a:lnTo>
                  <a:lnTo>
                    <a:pt x="67" y="25"/>
                  </a:lnTo>
                  <a:lnTo>
                    <a:pt x="42" y="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6" name="Freeform 19">
              <a:extLst>
                <a:ext uri="{FF2B5EF4-FFF2-40B4-BE49-F238E27FC236}">
                  <a16:creationId xmlns:a16="http://schemas.microsoft.com/office/drawing/2014/main" id="{D9AFBD9A-A12C-43FA-B7FB-1F77B4153695}"/>
                </a:ext>
              </a:extLst>
            </p:cNvPr>
            <p:cNvSpPr>
              <a:spLocks/>
            </p:cNvSpPr>
            <p:nvPr/>
          </p:nvSpPr>
          <p:spPr bwMode="auto">
            <a:xfrm>
              <a:off x="4764" y="2678"/>
              <a:ext cx="222" cy="441"/>
            </a:xfrm>
            <a:custGeom>
              <a:avLst/>
              <a:gdLst>
                <a:gd name="T0" fmla="*/ 68 w 442"/>
                <a:gd name="T1" fmla="*/ 3 h 882"/>
                <a:gd name="T2" fmla="*/ 56 w 442"/>
                <a:gd name="T3" fmla="*/ 13 h 882"/>
                <a:gd name="T4" fmla="*/ 47 w 442"/>
                <a:gd name="T5" fmla="*/ 42 h 882"/>
                <a:gd name="T6" fmla="*/ 39 w 442"/>
                <a:gd name="T7" fmla="*/ 27 h 882"/>
                <a:gd name="T8" fmla="*/ 33 w 442"/>
                <a:gd name="T9" fmla="*/ 63 h 882"/>
                <a:gd name="T10" fmla="*/ 23 w 442"/>
                <a:gd name="T11" fmla="*/ 58 h 882"/>
                <a:gd name="T12" fmla="*/ 23 w 442"/>
                <a:gd name="T13" fmla="*/ 73 h 882"/>
                <a:gd name="T14" fmla="*/ 10 w 442"/>
                <a:gd name="T15" fmla="*/ 65 h 882"/>
                <a:gd name="T16" fmla="*/ 10 w 442"/>
                <a:gd name="T17" fmla="*/ 87 h 882"/>
                <a:gd name="T18" fmla="*/ 0 w 442"/>
                <a:gd name="T19" fmla="*/ 87 h 882"/>
                <a:gd name="T20" fmla="*/ 27 w 442"/>
                <a:gd name="T21" fmla="*/ 134 h 882"/>
                <a:gd name="T22" fmla="*/ 56 w 442"/>
                <a:gd name="T23" fmla="*/ 188 h 882"/>
                <a:gd name="T24" fmla="*/ 83 w 442"/>
                <a:gd name="T25" fmla="*/ 221 h 882"/>
                <a:gd name="T26" fmla="*/ 95 w 442"/>
                <a:gd name="T27" fmla="*/ 190 h 882"/>
                <a:gd name="T28" fmla="*/ 112 w 442"/>
                <a:gd name="T29" fmla="*/ 149 h 882"/>
                <a:gd name="T30" fmla="*/ 99 w 442"/>
                <a:gd name="T31" fmla="*/ 159 h 882"/>
                <a:gd name="T32" fmla="*/ 95 w 442"/>
                <a:gd name="T33" fmla="*/ 122 h 882"/>
                <a:gd name="T34" fmla="*/ 87 w 442"/>
                <a:gd name="T35" fmla="*/ 124 h 882"/>
                <a:gd name="T36" fmla="*/ 91 w 442"/>
                <a:gd name="T37" fmla="*/ 87 h 882"/>
                <a:gd name="T38" fmla="*/ 87 w 442"/>
                <a:gd name="T39" fmla="*/ 58 h 882"/>
                <a:gd name="T40" fmla="*/ 83 w 442"/>
                <a:gd name="T41" fmla="*/ 26 h 882"/>
                <a:gd name="T42" fmla="*/ 77 w 442"/>
                <a:gd name="T43" fmla="*/ 0 h 882"/>
                <a:gd name="T44" fmla="*/ 68 w 442"/>
                <a:gd name="T45" fmla="*/ 3 h 882"/>
                <a:gd name="T46" fmla="*/ 68 w 442"/>
                <a:gd name="T47" fmla="*/ 3 h 88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42"/>
                <a:gd name="T73" fmla="*/ 0 h 882"/>
                <a:gd name="T74" fmla="*/ 442 w 442"/>
                <a:gd name="T75" fmla="*/ 882 h 88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42" h="882">
                  <a:moveTo>
                    <a:pt x="271" y="10"/>
                  </a:moveTo>
                  <a:lnTo>
                    <a:pt x="222" y="51"/>
                  </a:lnTo>
                  <a:lnTo>
                    <a:pt x="188" y="167"/>
                  </a:lnTo>
                  <a:lnTo>
                    <a:pt x="156" y="108"/>
                  </a:lnTo>
                  <a:lnTo>
                    <a:pt x="131" y="249"/>
                  </a:lnTo>
                  <a:lnTo>
                    <a:pt x="89" y="232"/>
                  </a:lnTo>
                  <a:lnTo>
                    <a:pt x="89" y="289"/>
                  </a:lnTo>
                  <a:lnTo>
                    <a:pt x="40" y="257"/>
                  </a:lnTo>
                  <a:lnTo>
                    <a:pt x="40" y="348"/>
                  </a:lnTo>
                  <a:lnTo>
                    <a:pt x="0" y="348"/>
                  </a:lnTo>
                  <a:lnTo>
                    <a:pt x="106" y="536"/>
                  </a:lnTo>
                  <a:lnTo>
                    <a:pt x="222" y="751"/>
                  </a:lnTo>
                  <a:lnTo>
                    <a:pt x="328" y="882"/>
                  </a:lnTo>
                  <a:lnTo>
                    <a:pt x="378" y="759"/>
                  </a:lnTo>
                  <a:lnTo>
                    <a:pt x="442" y="595"/>
                  </a:lnTo>
                  <a:lnTo>
                    <a:pt x="395" y="635"/>
                  </a:lnTo>
                  <a:lnTo>
                    <a:pt x="378" y="487"/>
                  </a:lnTo>
                  <a:lnTo>
                    <a:pt x="346" y="496"/>
                  </a:lnTo>
                  <a:lnTo>
                    <a:pt x="361" y="348"/>
                  </a:lnTo>
                  <a:lnTo>
                    <a:pt x="346" y="232"/>
                  </a:lnTo>
                  <a:lnTo>
                    <a:pt x="328" y="101"/>
                  </a:lnTo>
                  <a:lnTo>
                    <a:pt x="304" y="0"/>
                  </a:lnTo>
                  <a:lnTo>
                    <a:pt x="271" y="10"/>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7" name="Freeform 20">
              <a:extLst>
                <a:ext uri="{FF2B5EF4-FFF2-40B4-BE49-F238E27FC236}">
                  <a16:creationId xmlns:a16="http://schemas.microsoft.com/office/drawing/2014/main" id="{B110F75C-BB64-4A9C-BF05-7886DA7E79DB}"/>
                </a:ext>
              </a:extLst>
            </p:cNvPr>
            <p:cNvSpPr>
              <a:spLocks/>
            </p:cNvSpPr>
            <p:nvPr/>
          </p:nvSpPr>
          <p:spPr bwMode="auto">
            <a:xfrm>
              <a:off x="4532" y="2481"/>
              <a:ext cx="393" cy="415"/>
            </a:xfrm>
            <a:custGeom>
              <a:avLst/>
              <a:gdLst>
                <a:gd name="T0" fmla="*/ 184 w 785"/>
                <a:gd name="T1" fmla="*/ 33 h 830"/>
                <a:gd name="T2" fmla="*/ 174 w 785"/>
                <a:gd name="T3" fmla="*/ 31 h 830"/>
                <a:gd name="T4" fmla="*/ 172 w 785"/>
                <a:gd name="T5" fmla="*/ 39 h 830"/>
                <a:gd name="T6" fmla="*/ 159 w 785"/>
                <a:gd name="T7" fmla="*/ 39 h 830"/>
                <a:gd name="T8" fmla="*/ 151 w 785"/>
                <a:gd name="T9" fmla="*/ 15 h 830"/>
                <a:gd name="T10" fmla="*/ 151 w 785"/>
                <a:gd name="T11" fmla="*/ 0 h 830"/>
                <a:gd name="T12" fmla="*/ 143 w 785"/>
                <a:gd name="T13" fmla="*/ 23 h 830"/>
                <a:gd name="T14" fmla="*/ 131 w 785"/>
                <a:gd name="T15" fmla="*/ 47 h 830"/>
                <a:gd name="T16" fmla="*/ 112 w 785"/>
                <a:gd name="T17" fmla="*/ 79 h 830"/>
                <a:gd name="T18" fmla="*/ 89 w 785"/>
                <a:gd name="T19" fmla="*/ 95 h 830"/>
                <a:gd name="T20" fmla="*/ 63 w 785"/>
                <a:gd name="T21" fmla="*/ 107 h 830"/>
                <a:gd name="T22" fmla="*/ 46 w 785"/>
                <a:gd name="T23" fmla="*/ 120 h 830"/>
                <a:gd name="T24" fmla="*/ 0 w 785"/>
                <a:gd name="T25" fmla="*/ 126 h 830"/>
                <a:gd name="T26" fmla="*/ 42 w 785"/>
                <a:gd name="T27" fmla="*/ 140 h 830"/>
                <a:gd name="T28" fmla="*/ 26 w 785"/>
                <a:gd name="T29" fmla="*/ 169 h 830"/>
                <a:gd name="T30" fmla="*/ 48 w 785"/>
                <a:gd name="T31" fmla="*/ 167 h 830"/>
                <a:gd name="T32" fmla="*/ 83 w 785"/>
                <a:gd name="T33" fmla="*/ 128 h 830"/>
                <a:gd name="T34" fmla="*/ 65 w 785"/>
                <a:gd name="T35" fmla="*/ 186 h 830"/>
                <a:gd name="T36" fmla="*/ 77 w 785"/>
                <a:gd name="T37" fmla="*/ 179 h 830"/>
                <a:gd name="T38" fmla="*/ 73 w 785"/>
                <a:gd name="T39" fmla="*/ 194 h 830"/>
                <a:gd name="T40" fmla="*/ 85 w 785"/>
                <a:gd name="T41" fmla="*/ 188 h 830"/>
                <a:gd name="T42" fmla="*/ 77 w 785"/>
                <a:gd name="T43" fmla="*/ 208 h 830"/>
                <a:gd name="T44" fmla="*/ 93 w 785"/>
                <a:gd name="T45" fmla="*/ 189 h 830"/>
                <a:gd name="T46" fmla="*/ 100 w 785"/>
                <a:gd name="T47" fmla="*/ 152 h 830"/>
                <a:gd name="T48" fmla="*/ 122 w 785"/>
                <a:gd name="T49" fmla="*/ 120 h 830"/>
                <a:gd name="T50" fmla="*/ 120 w 785"/>
                <a:gd name="T51" fmla="*/ 107 h 830"/>
                <a:gd name="T52" fmla="*/ 141 w 785"/>
                <a:gd name="T53" fmla="*/ 97 h 830"/>
                <a:gd name="T54" fmla="*/ 168 w 785"/>
                <a:gd name="T55" fmla="*/ 68 h 830"/>
                <a:gd name="T56" fmla="*/ 192 w 785"/>
                <a:gd name="T57" fmla="*/ 47 h 830"/>
                <a:gd name="T58" fmla="*/ 197 w 785"/>
                <a:gd name="T59" fmla="*/ 35 h 830"/>
                <a:gd name="T60" fmla="*/ 184 w 785"/>
                <a:gd name="T61" fmla="*/ 33 h 830"/>
                <a:gd name="T62" fmla="*/ 184 w 785"/>
                <a:gd name="T63" fmla="*/ 33 h 8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785"/>
                <a:gd name="T97" fmla="*/ 0 h 830"/>
                <a:gd name="T98" fmla="*/ 785 w 785"/>
                <a:gd name="T99" fmla="*/ 830 h 8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785" h="830">
                  <a:moveTo>
                    <a:pt x="735" y="131"/>
                  </a:moveTo>
                  <a:lnTo>
                    <a:pt x="694" y="123"/>
                  </a:lnTo>
                  <a:lnTo>
                    <a:pt x="686" y="155"/>
                  </a:lnTo>
                  <a:lnTo>
                    <a:pt x="635" y="155"/>
                  </a:lnTo>
                  <a:lnTo>
                    <a:pt x="602" y="57"/>
                  </a:lnTo>
                  <a:lnTo>
                    <a:pt x="602" y="0"/>
                  </a:lnTo>
                  <a:lnTo>
                    <a:pt x="570" y="91"/>
                  </a:lnTo>
                  <a:lnTo>
                    <a:pt x="521" y="188"/>
                  </a:lnTo>
                  <a:lnTo>
                    <a:pt x="447" y="313"/>
                  </a:lnTo>
                  <a:lnTo>
                    <a:pt x="355" y="378"/>
                  </a:lnTo>
                  <a:lnTo>
                    <a:pt x="249" y="427"/>
                  </a:lnTo>
                  <a:lnTo>
                    <a:pt x="182" y="477"/>
                  </a:lnTo>
                  <a:lnTo>
                    <a:pt x="0" y="501"/>
                  </a:lnTo>
                  <a:lnTo>
                    <a:pt x="167" y="560"/>
                  </a:lnTo>
                  <a:lnTo>
                    <a:pt x="101" y="674"/>
                  </a:lnTo>
                  <a:lnTo>
                    <a:pt x="192" y="667"/>
                  </a:lnTo>
                  <a:lnTo>
                    <a:pt x="331" y="511"/>
                  </a:lnTo>
                  <a:lnTo>
                    <a:pt x="257" y="741"/>
                  </a:lnTo>
                  <a:lnTo>
                    <a:pt x="306" y="716"/>
                  </a:lnTo>
                  <a:lnTo>
                    <a:pt x="289" y="773"/>
                  </a:lnTo>
                  <a:lnTo>
                    <a:pt x="338" y="749"/>
                  </a:lnTo>
                  <a:lnTo>
                    <a:pt x="306" y="830"/>
                  </a:lnTo>
                  <a:lnTo>
                    <a:pt x="372" y="756"/>
                  </a:lnTo>
                  <a:lnTo>
                    <a:pt x="397" y="608"/>
                  </a:lnTo>
                  <a:lnTo>
                    <a:pt x="486" y="477"/>
                  </a:lnTo>
                  <a:lnTo>
                    <a:pt x="479" y="427"/>
                  </a:lnTo>
                  <a:lnTo>
                    <a:pt x="561" y="385"/>
                  </a:lnTo>
                  <a:lnTo>
                    <a:pt x="669" y="271"/>
                  </a:lnTo>
                  <a:lnTo>
                    <a:pt x="768" y="188"/>
                  </a:lnTo>
                  <a:lnTo>
                    <a:pt x="785" y="140"/>
                  </a:lnTo>
                  <a:lnTo>
                    <a:pt x="735" y="13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8" name="Freeform 21">
              <a:extLst>
                <a:ext uri="{FF2B5EF4-FFF2-40B4-BE49-F238E27FC236}">
                  <a16:creationId xmlns:a16="http://schemas.microsoft.com/office/drawing/2014/main" id="{9F8DCFC9-EE41-438A-A6CB-D493642A909D}"/>
                </a:ext>
              </a:extLst>
            </p:cNvPr>
            <p:cNvSpPr>
              <a:spLocks/>
            </p:cNvSpPr>
            <p:nvPr/>
          </p:nvSpPr>
          <p:spPr bwMode="auto">
            <a:xfrm>
              <a:off x="4940" y="3883"/>
              <a:ext cx="202" cy="185"/>
            </a:xfrm>
            <a:custGeom>
              <a:avLst/>
              <a:gdLst>
                <a:gd name="T0" fmla="*/ 54 w 403"/>
                <a:gd name="T1" fmla="*/ 0 h 371"/>
                <a:gd name="T2" fmla="*/ 50 w 403"/>
                <a:gd name="T3" fmla="*/ 20 h 371"/>
                <a:gd name="T4" fmla="*/ 43 w 403"/>
                <a:gd name="T5" fmla="*/ 41 h 371"/>
                <a:gd name="T6" fmla="*/ 34 w 403"/>
                <a:gd name="T7" fmla="*/ 58 h 371"/>
                <a:gd name="T8" fmla="*/ 27 w 403"/>
                <a:gd name="T9" fmla="*/ 64 h 371"/>
                <a:gd name="T10" fmla="*/ 12 w 403"/>
                <a:gd name="T11" fmla="*/ 69 h 371"/>
                <a:gd name="T12" fmla="*/ 0 w 403"/>
                <a:gd name="T13" fmla="*/ 72 h 371"/>
                <a:gd name="T14" fmla="*/ 1 w 403"/>
                <a:gd name="T15" fmla="*/ 75 h 371"/>
                <a:gd name="T16" fmla="*/ 4 w 403"/>
                <a:gd name="T17" fmla="*/ 79 h 371"/>
                <a:gd name="T18" fmla="*/ 12 w 403"/>
                <a:gd name="T19" fmla="*/ 80 h 371"/>
                <a:gd name="T20" fmla="*/ 20 w 403"/>
                <a:gd name="T21" fmla="*/ 85 h 371"/>
                <a:gd name="T22" fmla="*/ 27 w 403"/>
                <a:gd name="T23" fmla="*/ 84 h 371"/>
                <a:gd name="T24" fmla="*/ 42 w 403"/>
                <a:gd name="T25" fmla="*/ 79 h 371"/>
                <a:gd name="T26" fmla="*/ 50 w 403"/>
                <a:gd name="T27" fmla="*/ 79 h 371"/>
                <a:gd name="T28" fmla="*/ 58 w 403"/>
                <a:gd name="T29" fmla="*/ 82 h 371"/>
                <a:gd name="T30" fmla="*/ 68 w 403"/>
                <a:gd name="T31" fmla="*/ 89 h 371"/>
                <a:gd name="T32" fmla="*/ 79 w 403"/>
                <a:gd name="T33" fmla="*/ 92 h 371"/>
                <a:gd name="T34" fmla="*/ 89 w 403"/>
                <a:gd name="T35" fmla="*/ 92 h 371"/>
                <a:gd name="T36" fmla="*/ 97 w 403"/>
                <a:gd name="T37" fmla="*/ 88 h 371"/>
                <a:gd name="T38" fmla="*/ 101 w 403"/>
                <a:gd name="T39" fmla="*/ 83 h 371"/>
                <a:gd name="T40" fmla="*/ 101 w 403"/>
                <a:gd name="T41" fmla="*/ 75 h 371"/>
                <a:gd name="T42" fmla="*/ 98 w 403"/>
                <a:gd name="T43" fmla="*/ 66 h 371"/>
                <a:gd name="T44" fmla="*/ 91 w 403"/>
                <a:gd name="T45" fmla="*/ 53 h 371"/>
                <a:gd name="T46" fmla="*/ 87 w 403"/>
                <a:gd name="T47" fmla="*/ 43 h 371"/>
                <a:gd name="T48" fmla="*/ 85 w 403"/>
                <a:gd name="T49" fmla="*/ 32 h 371"/>
                <a:gd name="T50" fmla="*/ 85 w 403"/>
                <a:gd name="T51" fmla="*/ 19 h 371"/>
                <a:gd name="T52" fmla="*/ 85 w 403"/>
                <a:gd name="T53" fmla="*/ 3 h 371"/>
                <a:gd name="T54" fmla="*/ 72 w 403"/>
                <a:gd name="T55" fmla="*/ 1 h 371"/>
                <a:gd name="T56" fmla="*/ 54 w 403"/>
                <a:gd name="T57" fmla="*/ 0 h 371"/>
                <a:gd name="T58" fmla="*/ 54 w 403"/>
                <a:gd name="T59" fmla="*/ 0 h 371"/>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03"/>
                <a:gd name="T91" fmla="*/ 0 h 371"/>
                <a:gd name="T92" fmla="*/ 403 w 403"/>
                <a:gd name="T93" fmla="*/ 371 h 371"/>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03" h="371">
                  <a:moveTo>
                    <a:pt x="215" y="0"/>
                  </a:moveTo>
                  <a:lnTo>
                    <a:pt x="198" y="82"/>
                  </a:lnTo>
                  <a:lnTo>
                    <a:pt x="171" y="167"/>
                  </a:lnTo>
                  <a:lnTo>
                    <a:pt x="135" y="234"/>
                  </a:lnTo>
                  <a:lnTo>
                    <a:pt x="105" y="256"/>
                  </a:lnTo>
                  <a:lnTo>
                    <a:pt x="48" y="277"/>
                  </a:lnTo>
                  <a:lnTo>
                    <a:pt x="0" y="289"/>
                  </a:lnTo>
                  <a:lnTo>
                    <a:pt x="2" y="302"/>
                  </a:lnTo>
                  <a:lnTo>
                    <a:pt x="14" y="317"/>
                  </a:lnTo>
                  <a:lnTo>
                    <a:pt x="46" y="323"/>
                  </a:lnTo>
                  <a:lnTo>
                    <a:pt x="80" y="340"/>
                  </a:lnTo>
                  <a:lnTo>
                    <a:pt x="107" y="338"/>
                  </a:lnTo>
                  <a:lnTo>
                    <a:pt x="166" y="317"/>
                  </a:lnTo>
                  <a:lnTo>
                    <a:pt x="198" y="319"/>
                  </a:lnTo>
                  <a:lnTo>
                    <a:pt x="232" y="331"/>
                  </a:lnTo>
                  <a:lnTo>
                    <a:pt x="272" y="357"/>
                  </a:lnTo>
                  <a:lnTo>
                    <a:pt x="314" y="369"/>
                  </a:lnTo>
                  <a:lnTo>
                    <a:pt x="356" y="371"/>
                  </a:lnTo>
                  <a:lnTo>
                    <a:pt x="388" y="355"/>
                  </a:lnTo>
                  <a:lnTo>
                    <a:pt x="403" y="333"/>
                  </a:lnTo>
                  <a:lnTo>
                    <a:pt x="403" y="300"/>
                  </a:lnTo>
                  <a:lnTo>
                    <a:pt x="390" y="264"/>
                  </a:lnTo>
                  <a:lnTo>
                    <a:pt x="361" y="213"/>
                  </a:lnTo>
                  <a:lnTo>
                    <a:pt x="346" y="175"/>
                  </a:lnTo>
                  <a:lnTo>
                    <a:pt x="339" y="129"/>
                  </a:lnTo>
                  <a:lnTo>
                    <a:pt x="340" y="78"/>
                  </a:lnTo>
                  <a:lnTo>
                    <a:pt x="340" y="15"/>
                  </a:lnTo>
                  <a:lnTo>
                    <a:pt x="285" y="4"/>
                  </a:lnTo>
                  <a:lnTo>
                    <a:pt x="215"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19" name="Freeform 22">
              <a:extLst>
                <a:ext uri="{FF2B5EF4-FFF2-40B4-BE49-F238E27FC236}">
                  <a16:creationId xmlns:a16="http://schemas.microsoft.com/office/drawing/2014/main" id="{BF3F7494-5D04-4B5D-AC1B-EB80DCA4CBAC}"/>
                </a:ext>
              </a:extLst>
            </p:cNvPr>
            <p:cNvSpPr>
              <a:spLocks/>
            </p:cNvSpPr>
            <p:nvPr/>
          </p:nvSpPr>
          <p:spPr bwMode="auto">
            <a:xfrm>
              <a:off x="5131" y="2039"/>
              <a:ext cx="266" cy="259"/>
            </a:xfrm>
            <a:custGeom>
              <a:avLst/>
              <a:gdLst>
                <a:gd name="T0" fmla="*/ 26 w 532"/>
                <a:gd name="T1" fmla="*/ 14 h 519"/>
                <a:gd name="T2" fmla="*/ 18 w 532"/>
                <a:gd name="T3" fmla="*/ 15 h 519"/>
                <a:gd name="T4" fmla="*/ 17 w 532"/>
                <a:gd name="T5" fmla="*/ 19 h 519"/>
                <a:gd name="T6" fmla="*/ 19 w 532"/>
                <a:gd name="T7" fmla="*/ 25 h 519"/>
                <a:gd name="T8" fmla="*/ 11 w 532"/>
                <a:gd name="T9" fmla="*/ 28 h 519"/>
                <a:gd name="T10" fmla="*/ 12 w 532"/>
                <a:gd name="T11" fmla="*/ 33 h 519"/>
                <a:gd name="T12" fmla="*/ 18 w 532"/>
                <a:gd name="T13" fmla="*/ 36 h 519"/>
                <a:gd name="T14" fmla="*/ 18 w 532"/>
                <a:gd name="T15" fmla="*/ 41 h 519"/>
                <a:gd name="T16" fmla="*/ 10 w 532"/>
                <a:gd name="T17" fmla="*/ 42 h 519"/>
                <a:gd name="T18" fmla="*/ 3 w 532"/>
                <a:gd name="T19" fmla="*/ 43 h 519"/>
                <a:gd name="T20" fmla="*/ 1 w 532"/>
                <a:gd name="T21" fmla="*/ 47 h 519"/>
                <a:gd name="T22" fmla="*/ 3 w 532"/>
                <a:gd name="T23" fmla="*/ 51 h 519"/>
                <a:gd name="T24" fmla="*/ 7 w 532"/>
                <a:gd name="T25" fmla="*/ 52 h 519"/>
                <a:gd name="T26" fmla="*/ 18 w 532"/>
                <a:gd name="T27" fmla="*/ 53 h 519"/>
                <a:gd name="T28" fmla="*/ 12 w 532"/>
                <a:gd name="T29" fmla="*/ 56 h 519"/>
                <a:gd name="T30" fmla="*/ 3 w 532"/>
                <a:gd name="T31" fmla="*/ 62 h 519"/>
                <a:gd name="T32" fmla="*/ 0 w 532"/>
                <a:gd name="T33" fmla="*/ 67 h 519"/>
                <a:gd name="T34" fmla="*/ 3 w 532"/>
                <a:gd name="T35" fmla="*/ 72 h 519"/>
                <a:gd name="T36" fmla="*/ 9 w 532"/>
                <a:gd name="T37" fmla="*/ 72 h 519"/>
                <a:gd name="T38" fmla="*/ 18 w 532"/>
                <a:gd name="T39" fmla="*/ 70 h 519"/>
                <a:gd name="T40" fmla="*/ 14 w 532"/>
                <a:gd name="T41" fmla="*/ 75 h 519"/>
                <a:gd name="T42" fmla="*/ 15 w 532"/>
                <a:gd name="T43" fmla="*/ 84 h 519"/>
                <a:gd name="T44" fmla="*/ 19 w 532"/>
                <a:gd name="T45" fmla="*/ 88 h 519"/>
                <a:gd name="T46" fmla="*/ 27 w 532"/>
                <a:gd name="T47" fmla="*/ 87 h 519"/>
                <a:gd name="T48" fmla="*/ 37 w 532"/>
                <a:gd name="T49" fmla="*/ 84 h 519"/>
                <a:gd name="T50" fmla="*/ 35 w 532"/>
                <a:gd name="T51" fmla="*/ 88 h 519"/>
                <a:gd name="T52" fmla="*/ 6 w 532"/>
                <a:gd name="T53" fmla="*/ 127 h 519"/>
                <a:gd name="T54" fmla="*/ 16 w 532"/>
                <a:gd name="T55" fmla="*/ 128 h 519"/>
                <a:gd name="T56" fmla="*/ 46 w 532"/>
                <a:gd name="T57" fmla="*/ 129 h 519"/>
                <a:gd name="T58" fmla="*/ 59 w 532"/>
                <a:gd name="T59" fmla="*/ 126 h 519"/>
                <a:gd name="T60" fmla="*/ 72 w 532"/>
                <a:gd name="T61" fmla="*/ 118 h 519"/>
                <a:gd name="T62" fmla="*/ 80 w 532"/>
                <a:gd name="T63" fmla="*/ 99 h 519"/>
                <a:gd name="T64" fmla="*/ 95 w 532"/>
                <a:gd name="T65" fmla="*/ 70 h 519"/>
                <a:gd name="T66" fmla="*/ 106 w 532"/>
                <a:gd name="T67" fmla="*/ 53 h 519"/>
                <a:gd name="T68" fmla="*/ 113 w 532"/>
                <a:gd name="T69" fmla="*/ 45 h 519"/>
                <a:gd name="T70" fmla="*/ 120 w 532"/>
                <a:gd name="T71" fmla="*/ 38 h 519"/>
                <a:gd name="T72" fmla="*/ 127 w 532"/>
                <a:gd name="T73" fmla="*/ 33 h 519"/>
                <a:gd name="T74" fmla="*/ 132 w 532"/>
                <a:gd name="T75" fmla="*/ 27 h 519"/>
                <a:gd name="T76" fmla="*/ 133 w 532"/>
                <a:gd name="T77" fmla="*/ 17 h 519"/>
                <a:gd name="T78" fmla="*/ 129 w 532"/>
                <a:gd name="T79" fmla="*/ 5 h 519"/>
                <a:gd name="T80" fmla="*/ 119 w 532"/>
                <a:gd name="T81" fmla="*/ 0 h 519"/>
                <a:gd name="T82" fmla="*/ 105 w 532"/>
                <a:gd name="T83" fmla="*/ 1 h 519"/>
                <a:gd name="T84" fmla="*/ 89 w 532"/>
                <a:gd name="T85" fmla="*/ 4 h 519"/>
                <a:gd name="T86" fmla="*/ 76 w 532"/>
                <a:gd name="T87" fmla="*/ 7 h 519"/>
                <a:gd name="T88" fmla="*/ 61 w 532"/>
                <a:gd name="T89" fmla="*/ 5 h 519"/>
                <a:gd name="T90" fmla="*/ 41 w 532"/>
                <a:gd name="T91" fmla="*/ 7 h 519"/>
                <a:gd name="T92" fmla="*/ 29 w 532"/>
                <a:gd name="T93" fmla="*/ 12 h 519"/>
                <a:gd name="T94" fmla="*/ 26 w 532"/>
                <a:gd name="T95" fmla="*/ 14 h 519"/>
                <a:gd name="T96" fmla="*/ 26 w 532"/>
                <a:gd name="T97" fmla="*/ 14 h 51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32"/>
                <a:gd name="T148" fmla="*/ 0 h 519"/>
                <a:gd name="T149" fmla="*/ 532 w 532"/>
                <a:gd name="T150" fmla="*/ 519 h 51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32" h="519">
                  <a:moveTo>
                    <a:pt x="101" y="57"/>
                  </a:moveTo>
                  <a:lnTo>
                    <a:pt x="71" y="63"/>
                  </a:lnTo>
                  <a:lnTo>
                    <a:pt x="65" y="76"/>
                  </a:lnTo>
                  <a:lnTo>
                    <a:pt x="76" y="101"/>
                  </a:lnTo>
                  <a:lnTo>
                    <a:pt x="44" y="115"/>
                  </a:lnTo>
                  <a:lnTo>
                    <a:pt x="46" y="135"/>
                  </a:lnTo>
                  <a:lnTo>
                    <a:pt x="72" y="145"/>
                  </a:lnTo>
                  <a:lnTo>
                    <a:pt x="69" y="166"/>
                  </a:lnTo>
                  <a:lnTo>
                    <a:pt x="38" y="168"/>
                  </a:lnTo>
                  <a:lnTo>
                    <a:pt x="10" y="175"/>
                  </a:lnTo>
                  <a:lnTo>
                    <a:pt x="4" y="189"/>
                  </a:lnTo>
                  <a:lnTo>
                    <a:pt x="10" y="206"/>
                  </a:lnTo>
                  <a:lnTo>
                    <a:pt x="27" y="211"/>
                  </a:lnTo>
                  <a:lnTo>
                    <a:pt x="71" y="213"/>
                  </a:lnTo>
                  <a:lnTo>
                    <a:pt x="48" y="225"/>
                  </a:lnTo>
                  <a:lnTo>
                    <a:pt x="12" y="248"/>
                  </a:lnTo>
                  <a:lnTo>
                    <a:pt x="0" y="270"/>
                  </a:lnTo>
                  <a:lnTo>
                    <a:pt x="12" y="288"/>
                  </a:lnTo>
                  <a:lnTo>
                    <a:pt x="33" y="291"/>
                  </a:lnTo>
                  <a:lnTo>
                    <a:pt x="69" y="282"/>
                  </a:lnTo>
                  <a:lnTo>
                    <a:pt x="53" y="303"/>
                  </a:lnTo>
                  <a:lnTo>
                    <a:pt x="57" y="337"/>
                  </a:lnTo>
                  <a:lnTo>
                    <a:pt x="76" y="352"/>
                  </a:lnTo>
                  <a:lnTo>
                    <a:pt x="107" y="348"/>
                  </a:lnTo>
                  <a:lnTo>
                    <a:pt x="145" y="337"/>
                  </a:lnTo>
                  <a:lnTo>
                    <a:pt x="137" y="354"/>
                  </a:lnTo>
                  <a:lnTo>
                    <a:pt x="21" y="510"/>
                  </a:lnTo>
                  <a:lnTo>
                    <a:pt x="63" y="514"/>
                  </a:lnTo>
                  <a:lnTo>
                    <a:pt x="181" y="519"/>
                  </a:lnTo>
                  <a:lnTo>
                    <a:pt x="234" y="506"/>
                  </a:lnTo>
                  <a:lnTo>
                    <a:pt x="287" y="474"/>
                  </a:lnTo>
                  <a:lnTo>
                    <a:pt x="320" y="398"/>
                  </a:lnTo>
                  <a:lnTo>
                    <a:pt x="380" y="282"/>
                  </a:lnTo>
                  <a:lnTo>
                    <a:pt x="424" y="215"/>
                  </a:lnTo>
                  <a:lnTo>
                    <a:pt x="451" y="181"/>
                  </a:lnTo>
                  <a:lnTo>
                    <a:pt x="479" y="154"/>
                  </a:lnTo>
                  <a:lnTo>
                    <a:pt x="506" y="134"/>
                  </a:lnTo>
                  <a:lnTo>
                    <a:pt x="527" y="109"/>
                  </a:lnTo>
                  <a:lnTo>
                    <a:pt x="532" y="69"/>
                  </a:lnTo>
                  <a:lnTo>
                    <a:pt x="515" y="23"/>
                  </a:lnTo>
                  <a:lnTo>
                    <a:pt x="475" y="0"/>
                  </a:lnTo>
                  <a:lnTo>
                    <a:pt x="420" y="4"/>
                  </a:lnTo>
                  <a:lnTo>
                    <a:pt x="354" y="18"/>
                  </a:lnTo>
                  <a:lnTo>
                    <a:pt x="302" y="29"/>
                  </a:lnTo>
                  <a:lnTo>
                    <a:pt x="242" y="21"/>
                  </a:lnTo>
                  <a:lnTo>
                    <a:pt x="164" y="29"/>
                  </a:lnTo>
                  <a:lnTo>
                    <a:pt x="114" y="50"/>
                  </a:lnTo>
                  <a:lnTo>
                    <a:pt x="101" y="57"/>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0" name="Freeform 23">
              <a:extLst>
                <a:ext uri="{FF2B5EF4-FFF2-40B4-BE49-F238E27FC236}">
                  <a16:creationId xmlns:a16="http://schemas.microsoft.com/office/drawing/2014/main" id="{FF044EF5-B584-4DD6-8EA5-D736B27E8D23}"/>
                </a:ext>
              </a:extLst>
            </p:cNvPr>
            <p:cNvSpPr>
              <a:spLocks/>
            </p:cNvSpPr>
            <p:nvPr/>
          </p:nvSpPr>
          <p:spPr bwMode="auto">
            <a:xfrm>
              <a:off x="4889" y="2339"/>
              <a:ext cx="139" cy="185"/>
            </a:xfrm>
            <a:custGeom>
              <a:avLst/>
              <a:gdLst>
                <a:gd name="T0" fmla="*/ 70 w 277"/>
                <a:gd name="T1" fmla="*/ 0 h 371"/>
                <a:gd name="T2" fmla="*/ 61 w 277"/>
                <a:gd name="T3" fmla="*/ 1 h 371"/>
                <a:gd name="T4" fmla="*/ 53 w 277"/>
                <a:gd name="T5" fmla="*/ 0 h 371"/>
                <a:gd name="T6" fmla="*/ 49 w 277"/>
                <a:gd name="T7" fmla="*/ 8 h 371"/>
                <a:gd name="T8" fmla="*/ 45 w 277"/>
                <a:gd name="T9" fmla="*/ 15 h 371"/>
                <a:gd name="T10" fmla="*/ 40 w 277"/>
                <a:gd name="T11" fmla="*/ 19 h 371"/>
                <a:gd name="T12" fmla="*/ 35 w 277"/>
                <a:gd name="T13" fmla="*/ 26 h 371"/>
                <a:gd name="T14" fmla="*/ 39 w 277"/>
                <a:gd name="T15" fmla="*/ 39 h 371"/>
                <a:gd name="T16" fmla="*/ 38 w 277"/>
                <a:gd name="T17" fmla="*/ 42 h 371"/>
                <a:gd name="T18" fmla="*/ 33 w 277"/>
                <a:gd name="T19" fmla="*/ 45 h 371"/>
                <a:gd name="T20" fmla="*/ 20 w 277"/>
                <a:gd name="T21" fmla="*/ 52 h 371"/>
                <a:gd name="T22" fmla="*/ 6 w 277"/>
                <a:gd name="T23" fmla="*/ 51 h 371"/>
                <a:gd name="T24" fmla="*/ 0 w 277"/>
                <a:gd name="T25" fmla="*/ 62 h 371"/>
                <a:gd name="T26" fmla="*/ 12 w 277"/>
                <a:gd name="T27" fmla="*/ 88 h 371"/>
                <a:gd name="T28" fmla="*/ 20 w 277"/>
                <a:gd name="T29" fmla="*/ 92 h 371"/>
                <a:gd name="T30" fmla="*/ 21 w 277"/>
                <a:gd name="T31" fmla="*/ 83 h 371"/>
                <a:gd name="T32" fmla="*/ 30 w 277"/>
                <a:gd name="T33" fmla="*/ 76 h 371"/>
                <a:gd name="T34" fmla="*/ 39 w 277"/>
                <a:gd name="T35" fmla="*/ 68 h 371"/>
                <a:gd name="T36" fmla="*/ 44 w 277"/>
                <a:gd name="T37" fmla="*/ 45 h 371"/>
                <a:gd name="T38" fmla="*/ 55 w 277"/>
                <a:gd name="T39" fmla="*/ 30 h 371"/>
                <a:gd name="T40" fmla="*/ 67 w 277"/>
                <a:gd name="T41" fmla="*/ 13 h 371"/>
                <a:gd name="T42" fmla="*/ 70 w 277"/>
                <a:gd name="T43" fmla="*/ 0 h 371"/>
                <a:gd name="T44" fmla="*/ 70 w 277"/>
                <a:gd name="T45" fmla="*/ 0 h 37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77"/>
                <a:gd name="T70" fmla="*/ 0 h 371"/>
                <a:gd name="T71" fmla="*/ 277 w 277"/>
                <a:gd name="T72" fmla="*/ 371 h 37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77" h="371">
                  <a:moveTo>
                    <a:pt x="277" y="0"/>
                  </a:moveTo>
                  <a:lnTo>
                    <a:pt x="243" y="6"/>
                  </a:lnTo>
                  <a:lnTo>
                    <a:pt x="212" y="0"/>
                  </a:lnTo>
                  <a:lnTo>
                    <a:pt x="193" y="33"/>
                  </a:lnTo>
                  <a:lnTo>
                    <a:pt x="180" y="63"/>
                  </a:lnTo>
                  <a:lnTo>
                    <a:pt x="157" y="76"/>
                  </a:lnTo>
                  <a:lnTo>
                    <a:pt x="140" y="107"/>
                  </a:lnTo>
                  <a:lnTo>
                    <a:pt x="155" y="156"/>
                  </a:lnTo>
                  <a:lnTo>
                    <a:pt x="150" y="171"/>
                  </a:lnTo>
                  <a:lnTo>
                    <a:pt x="129" y="183"/>
                  </a:lnTo>
                  <a:lnTo>
                    <a:pt x="78" y="211"/>
                  </a:lnTo>
                  <a:lnTo>
                    <a:pt x="21" y="204"/>
                  </a:lnTo>
                  <a:lnTo>
                    <a:pt x="0" y="251"/>
                  </a:lnTo>
                  <a:lnTo>
                    <a:pt x="45" y="354"/>
                  </a:lnTo>
                  <a:lnTo>
                    <a:pt x="78" y="371"/>
                  </a:lnTo>
                  <a:lnTo>
                    <a:pt x="83" y="335"/>
                  </a:lnTo>
                  <a:lnTo>
                    <a:pt x="117" y="306"/>
                  </a:lnTo>
                  <a:lnTo>
                    <a:pt x="155" y="274"/>
                  </a:lnTo>
                  <a:lnTo>
                    <a:pt x="173" y="183"/>
                  </a:lnTo>
                  <a:lnTo>
                    <a:pt x="220" y="120"/>
                  </a:lnTo>
                  <a:lnTo>
                    <a:pt x="268" y="52"/>
                  </a:lnTo>
                  <a:lnTo>
                    <a:pt x="277"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1" name="Freeform 24">
              <a:extLst>
                <a:ext uri="{FF2B5EF4-FFF2-40B4-BE49-F238E27FC236}">
                  <a16:creationId xmlns:a16="http://schemas.microsoft.com/office/drawing/2014/main" id="{160DD21E-E5D0-45A1-9EC6-50177D85EBFB}"/>
                </a:ext>
              </a:extLst>
            </p:cNvPr>
            <p:cNvSpPr>
              <a:spLocks/>
            </p:cNvSpPr>
            <p:nvPr/>
          </p:nvSpPr>
          <p:spPr bwMode="auto">
            <a:xfrm>
              <a:off x="4638" y="3066"/>
              <a:ext cx="272" cy="130"/>
            </a:xfrm>
            <a:custGeom>
              <a:avLst/>
              <a:gdLst>
                <a:gd name="T0" fmla="*/ 19 w 543"/>
                <a:gd name="T1" fmla="*/ 0 h 258"/>
                <a:gd name="T2" fmla="*/ 35 w 543"/>
                <a:gd name="T3" fmla="*/ 6 h 258"/>
                <a:gd name="T4" fmla="*/ 48 w 543"/>
                <a:gd name="T5" fmla="*/ 19 h 258"/>
                <a:gd name="T6" fmla="*/ 56 w 543"/>
                <a:gd name="T7" fmla="*/ 23 h 258"/>
                <a:gd name="T8" fmla="*/ 65 w 543"/>
                <a:gd name="T9" fmla="*/ 22 h 258"/>
                <a:gd name="T10" fmla="*/ 85 w 543"/>
                <a:gd name="T11" fmla="*/ 16 h 258"/>
                <a:gd name="T12" fmla="*/ 112 w 543"/>
                <a:gd name="T13" fmla="*/ 14 h 258"/>
                <a:gd name="T14" fmla="*/ 130 w 543"/>
                <a:gd name="T15" fmla="*/ 19 h 258"/>
                <a:gd name="T16" fmla="*/ 136 w 543"/>
                <a:gd name="T17" fmla="*/ 37 h 258"/>
                <a:gd name="T18" fmla="*/ 134 w 543"/>
                <a:gd name="T19" fmla="*/ 53 h 258"/>
                <a:gd name="T20" fmla="*/ 125 w 543"/>
                <a:gd name="T21" fmla="*/ 61 h 258"/>
                <a:gd name="T22" fmla="*/ 106 w 543"/>
                <a:gd name="T23" fmla="*/ 66 h 258"/>
                <a:gd name="T24" fmla="*/ 95 w 543"/>
                <a:gd name="T25" fmla="*/ 64 h 258"/>
                <a:gd name="T26" fmla="*/ 79 w 543"/>
                <a:gd name="T27" fmla="*/ 57 h 258"/>
                <a:gd name="T28" fmla="*/ 56 w 543"/>
                <a:gd name="T29" fmla="*/ 50 h 258"/>
                <a:gd name="T30" fmla="*/ 33 w 543"/>
                <a:gd name="T31" fmla="*/ 51 h 258"/>
                <a:gd name="T32" fmla="*/ 15 w 543"/>
                <a:gd name="T33" fmla="*/ 49 h 258"/>
                <a:gd name="T34" fmla="*/ 10 w 543"/>
                <a:gd name="T35" fmla="*/ 44 h 258"/>
                <a:gd name="T36" fmla="*/ 5 w 543"/>
                <a:gd name="T37" fmla="*/ 42 h 258"/>
                <a:gd name="T38" fmla="*/ 0 w 543"/>
                <a:gd name="T39" fmla="*/ 34 h 258"/>
                <a:gd name="T40" fmla="*/ 2 w 543"/>
                <a:gd name="T41" fmla="*/ 20 h 258"/>
                <a:gd name="T42" fmla="*/ 19 w 543"/>
                <a:gd name="T43" fmla="*/ 0 h 258"/>
                <a:gd name="T44" fmla="*/ 19 w 543"/>
                <a:gd name="T45" fmla="*/ 0 h 25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43"/>
                <a:gd name="T70" fmla="*/ 0 h 258"/>
                <a:gd name="T71" fmla="*/ 543 w 543"/>
                <a:gd name="T72" fmla="*/ 258 h 25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43" h="258">
                  <a:moveTo>
                    <a:pt x="74" y="0"/>
                  </a:moveTo>
                  <a:lnTo>
                    <a:pt x="137" y="22"/>
                  </a:lnTo>
                  <a:lnTo>
                    <a:pt x="190" y="74"/>
                  </a:lnTo>
                  <a:lnTo>
                    <a:pt x="222" y="89"/>
                  </a:lnTo>
                  <a:lnTo>
                    <a:pt x="258" y="87"/>
                  </a:lnTo>
                  <a:lnTo>
                    <a:pt x="338" y="61"/>
                  </a:lnTo>
                  <a:lnTo>
                    <a:pt x="445" y="53"/>
                  </a:lnTo>
                  <a:lnTo>
                    <a:pt x="519" y="74"/>
                  </a:lnTo>
                  <a:lnTo>
                    <a:pt x="543" y="146"/>
                  </a:lnTo>
                  <a:lnTo>
                    <a:pt x="536" y="209"/>
                  </a:lnTo>
                  <a:lnTo>
                    <a:pt x="500" y="243"/>
                  </a:lnTo>
                  <a:lnTo>
                    <a:pt x="422" y="258"/>
                  </a:lnTo>
                  <a:lnTo>
                    <a:pt x="378" y="253"/>
                  </a:lnTo>
                  <a:lnTo>
                    <a:pt x="315" y="226"/>
                  </a:lnTo>
                  <a:lnTo>
                    <a:pt x="224" y="199"/>
                  </a:lnTo>
                  <a:lnTo>
                    <a:pt x="131" y="201"/>
                  </a:lnTo>
                  <a:lnTo>
                    <a:pt x="59" y="194"/>
                  </a:lnTo>
                  <a:lnTo>
                    <a:pt x="40" y="175"/>
                  </a:lnTo>
                  <a:lnTo>
                    <a:pt x="17" y="165"/>
                  </a:lnTo>
                  <a:lnTo>
                    <a:pt x="0" y="133"/>
                  </a:lnTo>
                  <a:lnTo>
                    <a:pt x="6" y="78"/>
                  </a:lnTo>
                  <a:lnTo>
                    <a:pt x="74"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2" name="Freeform 25">
              <a:extLst>
                <a:ext uri="{FF2B5EF4-FFF2-40B4-BE49-F238E27FC236}">
                  <a16:creationId xmlns:a16="http://schemas.microsoft.com/office/drawing/2014/main" id="{CB02BA27-78F7-4B23-98A8-44F0F9136DD0}"/>
                </a:ext>
              </a:extLst>
            </p:cNvPr>
            <p:cNvSpPr>
              <a:spLocks/>
            </p:cNvSpPr>
            <p:nvPr/>
          </p:nvSpPr>
          <p:spPr bwMode="auto">
            <a:xfrm>
              <a:off x="4260" y="2546"/>
              <a:ext cx="335" cy="440"/>
            </a:xfrm>
            <a:custGeom>
              <a:avLst/>
              <a:gdLst>
                <a:gd name="T0" fmla="*/ 53 w 670"/>
                <a:gd name="T1" fmla="*/ 0 h 880"/>
                <a:gd name="T2" fmla="*/ 83 w 670"/>
                <a:gd name="T3" fmla="*/ 17 h 880"/>
                <a:gd name="T4" fmla="*/ 99 w 670"/>
                <a:gd name="T5" fmla="*/ 36 h 880"/>
                <a:gd name="T6" fmla="*/ 104 w 670"/>
                <a:gd name="T7" fmla="*/ 56 h 880"/>
                <a:gd name="T8" fmla="*/ 111 w 670"/>
                <a:gd name="T9" fmla="*/ 77 h 880"/>
                <a:gd name="T10" fmla="*/ 112 w 670"/>
                <a:gd name="T11" fmla="*/ 98 h 880"/>
                <a:gd name="T12" fmla="*/ 119 w 670"/>
                <a:gd name="T13" fmla="*/ 139 h 880"/>
                <a:gd name="T14" fmla="*/ 121 w 670"/>
                <a:gd name="T15" fmla="*/ 146 h 880"/>
                <a:gd name="T16" fmla="*/ 138 w 670"/>
                <a:gd name="T17" fmla="*/ 176 h 880"/>
                <a:gd name="T18" fmla="*/ 168 w 670"/>
                <a:gd name="T19" fmla="*/ 204 h 880"/>
                <a:gd name="T20" fmla="*/ 155 w 670"/>
                <a:gd name="T21" fmla="*/ 220 h 880"/>
                <a:gd name="T22" fmla="*/ 148 w 670"/>
                <a:gd name="T23" fmla="*/ 220 h 880"/>
                <a:gd name="T24" fmla="*/ 133 w 670"/>
                <a:gd name="T25" fmla="*/ 201 h 880"/>
                <a:gd name="T26" fmla="*/ 121 w 670"/>
                <a:gd name="T27" fmla="*/ 175 h 880"/>
                <a:gd name="T28" fmla="*/ 116 w 670"/>
                <a:gd name="T29" fmla="*/ 156 h 880"/>
                <a:gd name="T30" fmla="*/ 91 w 670"/>
                <a:gd name="T31" fmla="*/ 135 h 880"/>
                <a:gd name="T32" fmla="*/ 72 w 670"/>
                <a:gd name="T33" fmla="*/ 123 h 880"/>
                <a:gd name="T34" fmla="*/ 47 w 670"/>
                <a:gd name="T35" fmla="*/ 116 h 880"/>
                <a:gd name="T36" fmla="*/ 38 w 670"/>
                <a:gd name="T37" fmla="*/ 115 h 880"/>
                <a:gd name="T38" fmla="*/ 34 w 670"/>
                <a:gd name="T39" fmla="*/ 113 h 880"/>
                <a:gd name="T40" fmla="*/ 24 w 670"/>
                <a:gd name="T41" fmla="*/ 112 h 880"/>
                <a:gd name="T42" fmla="*/ 10 w 670"/>
                <a:gd name="T43" fmla="*/ 104 h 880"/>
                <a:gd name="T44" fmla="*/ 0 w 670"/>
                <a:gd name="T45" fmla="*/ 41 h 880"/>
                <a:gd name="T46" fmla="*/ 18 w 670"/>
                <a:gd name="T47" fmla="*/ 11 h 880"/>
                <a:gd name="T48" fmla="*/ 53 w 670"/>
                <a:gd name="T49" fmla="*/ 0 h 880"/>
                <a:gd name="T50" fmla="*/ 53 w 670"/>
                <a:gd name="T51" fmla="*/ 0 h 88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670"/>
                <a:gd name="T79" fmla="*/ 0 h 880"/>
                <a:gd name="T80" fmla="*/ 670 w 670"/>
                <a:gd name="T81" fmla="*/ 880 h 88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670" h="880">
                  <a:moveTo>
                    <a:pt x="209" y="0"/>
                  </a:moveTo>
                  <a:lnTo>
                    <a:pt x="332" y="68"/>
                  </a:lnTo>
                  <a:lnTo>
                    <a:pt x="393" y="142"/>
                  </a:lnTo>
                  <a:lnTo>
                    <a:pt x="416" y="222"/>
                  </a:lnTo>
                  <a:lnTo>
                    <a:pt x="442" y="306"/>
                  </a:lnTo>
                  <a:lnTo>
                    <a:pt x="448" y="389"/>
                  </a:lnTo>
                  <a:lnTo>
                    <a:pt x="473" y="553"/>
                  </a:lnTo>
                  <a:lnTo>
                    <a:pt x="482" y="583"/>
                  </a:lnTo>
                  <a:lnTo>
                    <a:pt x="551" y="703"/>
                  </a:lnTo>
                  <a:lnTo>
                    <a:pt x="670" y="813"/>
                  </a:lnTo>
                  <a:lnTo>
                    <a:pt x="617" y="880"/>
                  </a:lnTo>
                  <a:lnTo>
                    <a:pt x="589" y="878"/>
                  </a:lnTo>
                  <a:lnTo>
                    <a:pt x="530" y="802"/>
                  </a:lnTo>
                  <a:lnTo>
                    <a:pt x="482" y="697"/>
                  </a:lnTo>
                  <a:lnTo>
                    <a:pt x="463" y="623"/>
                  </a:lnTo>
                  <a:lnTo>
                    <a:pt x="363" y="540"/>
                  </a:lnTo>
                  <a:lnTo>
                    <a:pt x="285" y="490"/>
                  </a:lnTo>
                  <a:lnTo>
                    <a:pt x="188" y="462"/>
                  </a:lnTo>
                  <a:lnTo>
                    <a:pt x="152" y="458"/>
                  </a:lnTo>
                  <a:lnTo>
                    <a:pt x="136" y="450"/>
                  </a:lnTo>
                  <a:lnTo>
                    <a:pt x="96" y="446"/>
                  </a:lnTo>
                  <a:lnTo>
                    <a:pt x="39" y="416"/>
                  </a:lnTo>
                  <a:lnTo>
                    <a:pt x="0" y="161"/>
                  </a:lnTo>
                  <a:lnTo>
                    <a:pt x="72" y="42"/>
                  </a:lnTo>
                  <a:lnTo>
                    <a:pt x="209"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3" name="Freeform 26">
              <a:extLst>
                <a:ext uri="{FF2B5EF4-FFF2-40B4-BE49-F238E27FC236}">
                  <a16:creationId xmlns:a16="http://schemas.microsoft.com/office/drawing/2014/main" id="{A027E28F-EDE2-42BC-BC01-70511A32381E}"/>
                </a:ext>
              </a:extLst>
            </p:cNvPr>
            <p:cNvSpPr>
              <a:spLocks/>
            </p:cNvSpPr>
            <p:nvPr/>
          </p:nvSpPr>
          <p:spPr bwMode="auto">
            <a:xfrm>
              <a:off x="4229" y="2530"/>
              <a:ext cx="130" cy="187"/>
            </a:xfrm>
            <a:custGeom>
              <a:avLst/>
              <a:gdLst>
                <a:gd name="T0" fmla="*/ 19 w 258"/>
                <a:gd name="T1" fmla="*/ 52 h 373"/>
                <a:gd name="T2" fmla="*/ 22 w 258"/>
                <a:gd name="T3" fmla="*/ 59 h 373"/>
                <a:gd name="T4" fmla="*/ 17 w 258"/>
                <a:gd name="T5" fmla="*/ 94 h 373"/>
                <a:gd name="T6" fmla="*/ 7 w 258"/>
                <a:gd name="T7" fmla="*/ 84 h 373"/>
                <a:gd name="T8" fmla="*/ 2 w 258"/>
                <a:gd name="T9" fmla="*/ 71 h 373"/>
                <a:gd name="T10" fmla="*/ 3 w 258"/>
                <a:gd name="T11" fmla="*/ 63 h 373"/>
                <a:gd name="T12" fmla="*/ 6 w 258"/>
                <a:gd name="T13" fmla="*/ 52 h 373"/>
                <a:gd name="T14" fmla="*/ 0 w 258"/>
                <a:gd name="T15" fmla="*/ 34 h 373"/>
                <a:gd name="T16" fmla="*/ 5 w 258"/>
                <a:gd name="T17" fmla="*/ 19 h 373"/>
                <a:gd name="T18" fmla="*/ 16 w 258"/>
                <a:gd name="T19" fmla="*/ 8 h 373"/>
                <a:gd name="T20" fmla="*/ 34 w 258"/>
                <a:gd name="T21" fmla="*/ 0 h 373"/>
                <a:gd name="T22" fmla="*/ 59 w 258"/>
                <a:gd name="T23" fmla="*/ 7 h 373"/>
                <a:gd name="T24" fmla="*/ 61 w 258"/>
                <a:gd name="T25" fmla="*/ 19 h 373"/>
                <a:gd name="T26" fmla="*/ 66 w 258"/>
                <a:gd name="T27" fmla="*/ 24 h 373"/>
                <a:gd name="T28" fmla="*/ 63 w 258"/>
                <a:gd name="T29" fmla="*/ 32 h 373"/>
                <a:gd name="T30" fmla="*/ 48 w 258"/>
                <a:gd name="T31" fmla="*/ 30 h 373"/>
                <a:gd name="T32" fmla="*/ 36 w 258"/>
                <a:gd name="T33" fmla="*/ 31 h 373"/>
                <a:gd name="T34" fmla="*/ 24 w 258"/>
                <a:gd name="T35" fmla="*/ 39 h 373"/>
                <a:gd name="T36" fmla="*/ 19 w 258"/>
                <a:gd name="T37" fmla="*/ 46 h 373"/>
                <a:gd name="T38" fmla="*/ 19 w 258"/>
                <a:gd name="T39" fmla="*/ 52 h 373"/>
                <a:gd name="T40" fmla="*/ 19 w 258"/>
                <a:gd name="T41" fmla="*/ 52 h 3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58"/>
                <a:gd name="T64" fmla="*/ 0 h 373"/>
                <a:gd name="T65" fmla="*/ 258 w 258"/>
                <a:gd name="T66" fmla="*/ 373 h 3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58" h="373">
                  <a:moveTo>
                    <a:pt x="74" y="206"/>
                  </a:moveTo>
                  <a:lnTo>
                    <a:pt x="87" y="236"/>
                  </a:lnTo>
                  <a:lnTo>
                    <a:pt x="68" y="373"/>
                  </a:lnTo>
                  <a:lnTo>
                    <a:pt x="26" y="335"/>
                  </a:lnTo>
                  <a:lnTo>
                    <a:pt x="7" y="284"/>
                  </a:lnTo>
                  <a:lnTo>
                    <a:pt x="11" y="251"/>
                  </a:lnTo>
                  <a:lnTo>
                    <a:pt x="24" y="206"/>
                  </a:lnTo>
                  <a:lnTo>
                    <a:pt x="0" y="133"/>
                  </a:lnTo>
                  <a:lnTo>
                    <a:pt x="17" y="75"/>
                  </a:lnTo>
                  <a:lnTo>
                    <a:pt x="61" y="29"/>
                  </a:lnTo>
                  <a:lnTo>
                    <a:pt x="135" y="0"/>
                  </a:lnTo>
                  <a:lnTo>
                    <a:pt x="232" y="25"/>
                  </a:lnTo>
                  <a:lnTo>
                    <a:pt x="243" y="73"/>
                  </a:lnTo>
                  <a:lnTo>
                    <a:pt x="258" y="95"/>
                  </a:lnTo>
                  <a:lnTo>
                    <a:pt x="251" y="128"/>
                  </a:lnTo>
                  <a:lnTo>
                    <a:pt x="190" y="118"/>
                  </a:lnTo>
                  <a:lnTo>
                    <a:pt x="142" y="124"/>
                  </a:lnTo>
                  <a:lnTo>
                    <a:pt x="95" y="156"/>
                  </a:lnTo>
                  <a:lnTo>
                    <a:pt x="74" y="183"/>
                  </a:lnTo>
                  <a:lnTo>
                    <a:pt x="74" y="206"/>
                  </a:lnTo>
                  <a:close/>
                </a:path>
              </a:pathLst>
            </a:custGeom>
            <a:solidFill>
              <a:srgbClr val="C96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4" name="Freeform 27">
              <a:extLst>
                <a:ext uri="{FF2B5EF4-FFF2-40B4-BE49-F238E27FC236}">
                  <a16:creationId xmlns:a16="http://schemas.microsoft.com/office/drawing/2014/main" id="{BC301509-BA67-4EE3-8704-8419F391CE20}"/>
                </a:ext>
              </a:extLst>
            </p:cNvPr>
            <p:cNvSpPr>
              <a:spLocks/>
            </p:cNvSpPr>
            <p:nvPr/>
          </p:nvSpPr>
          <p:spPr bwMode="auto">
            <a:xfrm>
              <a:off x="4385" y="2627"/>
              <a:ext cx="16" cy="13"/>
            </a:xfrm>
            <a:custGeom>
              <a:avLst/>
              <a:gdLst>
                <a:gd name="T0" fmla="*/ 0 w 33"/>
                <a:gd name="T1" fmla="*/ 3 h 27"/>
                <a:gd name="T2" fmla="*/ 0 w 33"/>
                <a:gd name="T3" fmla="*/ 6 h 27"/>
                <a:gd name="T4" fmla="*/ 4 w 33"/>
                <a:gd name="T5" fmla="*/ 5 h 27"/>
                <a:gd name="T6" fmla="*/ 8 w 33"/>
                <a:gd name="T7" fmla="*/ 2 h 27"/>
                <a:gd name="T8" fmla="*/ 6 w 33"/>
                <a:gd name="T9" fmla="*/ 0 h 27"/>
                <a:gd name="T10" fmla="*/ 0 w 33"/>
                <a:gd name="T11" fmla="*/ 3 h 27"/>
                <a:gd name="T12" fmla="*/ 0 w 33"/>
                <a:gd name="T13" fmla="*/ 3 h 27"/>
                <a:gd name="T14" fmla="*/ 0 60000 65536"/>
                <a:gd name="T15" fmla="*/ 0 60000 65536"/>
                <a:gd name="T16" fmla="*/ 0 60000 65536"/>
                <a:gd name="T17" fmla="*/ 0 60000 65536"/>
                <a:gd name="T18" fmla="*/ 0 60000 65536"/>
                <a:gd name="T19" fmla="*/ 0 60000 65536"/>
                <a:gd name="T20" fmla="*/ 0 60000 65536"/>
                <a:gd name="T21" fmla="*/ 0 w 33"/>
                <a:gd name="T22" fmla="*/ 0 h 27"/>
                <a:gd name="T23" fmla="*/ 33 w 33"/>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27">
                  <a:moveTo>
                    <a:pt x="0" y="12"/>
                  </a:moveTo>
                  <a:lnTo>
                    <a:pt x="2" y="27"/>
                  </a:lnTo>
                  <a:lnTo>
                    <a:pt x="17" y="21"/>
                  </a:lnTo>
                  <a:lnTo>
                    <a:pt x="33" y="8"/>
                  </a:lnTo>
                  <a:lnTo>
                    <a:pt x="25" y="0"/>
                  </a:lnTo>
                  <a:lnTo>
                    <a:pt x="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5" name="Freeform 28">
              <a:extLst>
                <a:ext uri="{FF2B5EF4-FFF2-40B4-BE49-F238E27FC236}">
                  <a16:creationId xmlns:a16="http://schemas.microsoft.com/office/drawing/2014/main" id="{B847DEF1-85EF-47C3-BD3D-764F95D8C51A}"/>
                </a:ext>
              </a:extLst>
            </p:cNvPr>
            <p:cNvSpPr>
              <a:spLocks/>
            </p:cNvSpPr>
            <p:nvPr/>
          </p:nvSpPr>
          <p:spPr bwMode="auto">
            <a:xfrm>
              <a:off x="4330" y="2672"/>
              <a:ext cx="13" cy="20"/>
            </a:xfrm>
            <a:custGeom>
              <a:avLst/>
              <a:gdLst>
                <a:gd name="T0" fmla="*/ 6 w 27"/>
                <a:gd name="T1" fmla="*/ 4 h 40"/>
                <a:gd name="T2" fmla="*/ 0 w 27"/>
                <a:gd name="T3" fmla="*/ 10 h 40"/>
                <a:gd name="T4" fmla="*/ 0 w 27"/>
                <a:gd name="T5" fmla="*/ 8 h 40"/>
                <a:gd name="T6" fmla="*/ 0 w 27"/>
                <a:gd name="T7" fmla="*/ 3 h 40"/>
                <a:gd name="T8" fmla="*/ 5 w 27"/>
                <a:gd name="T9" fmla="*/ 0 h 40"/>
                <a:gd name="T10" fmla="*/ 6 w 27"/>
                <a:gd name="T11" fmla="*/ 4 h 40"/>
                <a:gd name="T12" fmla="*/ 6 w 27"/>
                <a:gd name="T13" fmla="*/ 4 h 40"/>
                <a:gd name="T14" fmla="*/ 0 60000 65536"/>
                <a:gd name="T15" fmla="*/ 0 60000 65536"/>
                <a:gd name="T16" fmla="*/ 0 60000 65536"/>
                <a:gd name="T17" fmla="*/ 0 60000 65536"/>
                <a:gd name="T18" fmla="*/ 0 60000 65536"/>
                <a:gd name="T19" fmla="*/ 0 60000 65536"/>
                <a:gd name="T20" fmla="*/ 0 60000 65536"/>
                <a:gd name="T21" fmla="*/ 0 w 27"/>
                <a:gd name="T22" fmla="*/ 0 h 40"/>
                <a:gd name="T23" fmla="*/ 27 w 27"/>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40">
                  <a:moveTo>
                    <a:pt x="27" y="15"/>
                  </a:moveTo>
                  <a:lnTo>
                    <a:pt x="2" y="40"/>
                  </a:lnTo>
                  <a:lnTo>
                    <a:pt x="0" y="30"/>
                  </a:lnTo>
                  <a:lnTo>
                    <a:pt x="2" y="9"/>
                  </a:lnTo>
                  <a:lnTo>
                    <a:pt x="21" y="0"/>
                  </a:lnTo>
                  <a:lnTo>
                    <a:pt x="27"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6" name="Freeform 29">
              <a:extLst>
                <a:ext uri="{FF2B5EF4-FFF2-40B4-BE49-F238E27FC236}">
                  <a16:creationId xmlns:a16="http://schemas.microsoft.com/office/drawing/2014/main" id="{2C43EA58-78C9-4391-900A-745621518E7F}"/>
                </a:ext>
              </a:extLst>
            </p:cNvPr>
            <p:cNvSpPr>
              <a:spLocks/>
            </p:cNvSpPr>
            <p:nvPr/>
          </p:nvSpPr>
          <p:spPr bwMode="auto">
            <a:xfrm>
              <a:off x="4396" y="2699"/>
              <a:ext cx="40" cy="35"/>
            </a:xfrm>
            <a:custGeom>
              <a:avLst/>
              <a:gdLst>
                <a:gd name="T0" fmla="*/ 19 w 80"/>
                <a:gd name="T1" fmla="*/ 4 h 68"/>
                <a:gd name="T2" fmla="*/ 11 w 80"/>
                <a:gd name="T3" fmla="*/ 9 h 68"/>
                <a:gd name="T4" fmla="*/ 5 w 80"/>
                <a:gd name="T5" fmla="*/ 18 h 68"/>
                <a:gd name="T6" fmla="*/ 0 w 80"/>
                <a:gd name="T7" fmla="*/ 18 h 68"/>
                <a:gd name="T8" fmla="*/ 0 w 80"/>
                <a:gd name="T9" fmla="*/ 14 h 68"/>
                <a:gd name="T10" fmla="*/ 1 w 80"/>
                <a:gd name="T11" fmla="*/ 11 h 68"/>
                <a:gd name="T12" fmla="*/ 5 w 80"/>
                <a:gd name="T13" fmla="*/ 6 h 68"/>
                <a:gd name="T14" fmla="*/ 10 w 80"/>
                <a:gd name="T15" fmla="*/ 2 h 68"/>
                <a:gd name="T16" fmla="*/ 14 w 80"/>
                <a:gd name="T17" fmla="*/ 0 h 68"/>
                <a:gd name="T18" fmla="*/ 20 w 80"/>
                <a:gd name="T19" fmla="*/ 0 h 68"/>
                <a:gd name="T20" fmla="*/ 19 w 80"/>
                <a:gd name="T21" fmla="*/ 4 h 68"/>
                <a:gd name="T22" fmla="*/ 19 w 80"/>
                <a:gd name="T23" fmla="*/ 4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0"/>
                <a:gd name="T37" fmla="*/ 0 h 68"/>
                <a:gd name="T38" fmla="*/ 80 w 80"/>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0" h="68">
                  <a:moveTo>
                    <a:pt x="76" y="15"/>
                  </a:moveTo>
                  <a:lnTo>
                    <a:pt x="42" y="34"/>
                  </a:lnTo>
                  <a:lnTo>
                    <a:pt x="17" y="66"/>
                  </a:lnTo>
                  <a:lnTo>
                    <a:pt x="0" y="68"/>
                  </a:lnTo>
                  <a:lnTo>
                    <a:pt x="0" y="55"/>
                  </a:lnTo>
                  <a:lnTo>
                    <a:pt x="4" y="42"/>
                  </a:lnTo>
                  <a:lnTo>
                    <a:pt x="19" y="23"/>
                  </a:lnTo>
                  <a:lnTo>
                    <a:pt x="40" y="7"/>
                  </a:lnTo>
                  <a:lnTo>
                    <a:pt x="55" y="0"/>
                  </a:lnTo>
                  <a:lnTo>
                    <a:pt x="80" y="0"/>
                  </a:lnTo>
                  <a:lnTo>
                    <a:pt x="76"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7" name="Freeform 30">
              <a:extLst>
                <a:ext uri="{FF2B5EF4-FFF2-40B4-BE49-F238E27FC236}">
                  <a16:creationId xmlns:a16="http://schemas.microsoft.com/office/drawing/2014/main" id="{8C5822FD-11C3-41A6-A9F3-FE7E2B75E9D0}"/>
                </a:ext>
              </a:extLst>
            </p:cNvPr>
            <p:cNvSpPr>
              <a:spLocks/>
            </p:cNvSpPr>
            <p:nvPr/>
          </p:nvSpPr>
          <p:spPr bwMode="auto">
            <a:xfrm>
              <a:off x="4303" y="2641"/>
              <a:ext cx="38" cy="45"/>
            </a:xfrm>
            <a:custGeom>
              <a:avLst/>
              <a:gdLst>
                <a:gd name="T0" fmla="*/ 2 w 78"/>
                <a:gd name="T1" fmla="*/ 23 h 89"/>
                <a:gd name="T2" fmla="*/ 0 w 78"/>
                <a:gd name="T3" fmla="*/ 17 h 89"/>
                <a:gd name="T4" fmla="*/ 1 w 78"/>
                <a:gd name="T5" fmla="*/ 13 h 89"/>
                <a:gd name="T6" fmla="*/ 4 w 78"/>
                <a:gd name="T7" fmla="*/ 9 h 89"/>
                <a:gd name="T8" fmla="*/ 9 w 78"/>
                <a:gd name="T9" fmla="*/ 6 h 89"/>
                <a:gd name="T10" fmla="*/ 16 w 78"/>
                <a:gd name="T11" fmla="*/ 0 h 89"/>
                <a:gd name="T12" fmla="*/ 19 w 78"/>
                <a:gd name="T13" fmla="*/ 1 h 89"/>
                <a:gd name="T14" fmla="*/ 17 w 78"/>
                <a:gd name="T15" fmla="*/ 3 h 89"/>
                <a:gd name="T16" fmla="*/ 18 w 78"/>
                <a:gd name="T17" fmla="*/ 3 h 89"/>
                <a:gd name="T18" fmla="*/ 15 w 78"/>
                <a:gd name="T19" fmla="*/ 5 h 89"/>
                <a:gd name="T20" fmla="*/ 12 w 78"/>
                <a:gd name="T21" fmla="*/ 11 h 89"/>
                <a:gd name="T22" fmla="*/ 7 w 78"/>
                <a:gd name="T23" fmla="*/ 14 h 89"/>
                <a:gd name="T24" fmla="*/ 4 w 78"/>
                <a:gd name="T25" fmla="*/ 18 h 89"/>
                <a:gd name="T26" fmla="*/ 3 w 78"/>
                <a:gd name="T27" fmla="*/ 23 h 89"/>
                <a:gd name="T28" fmla="*/ 2 w 78"/>
                <a:gd name="T29" fmla="*/ 23 h 89"/>
                <a:gd name="T30" fmla="*/ 2 w 78"/>
                <a:gd name="T31" fmla="*/ 23 h 8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78"/>
                <a:gd name="T49" fmla="*/ 0 h 89"/>
                <a:gd name="T50" fmla="*/ 78 w 78"/>
                <a:gd name="T51" fmla="*/ 89 h 8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78" h="89">
                  <a:moveTo>
                    <a:pt x="8" y="89"/>
                  </a:moveTo>
                  <a:lnTo>
                    <a:pt x="0" y="68"/>
                  </a:lnTo>
                  <a:lnTo>
                    <a:pt x="4" y="51"/>
                  </a:lnTo>
                  <a:lnTo>
                    <a:pt x="19" y="36"/>
                  </a:lnTo>
                  <a:lnTo>
                    <a:pt x="40" y="21"/>
                  </a:lnTo>
                  <a:lnTo>
                    <a:pt x="67" y="0"/>
                  </a:lnTo>
                  <a:lnTo>
                    <a:pt x="78" y="2"/>
                  </a:lnTo>
                  <a:lnTo>
                    <a:pt x="72" y="9"/>
                  </a:lnTo>
                  <a:lnTo>
                    <a:pt x="76" y="11"/>
                  </a:lnTo>
                  <a:lnTo>
                    <a:pt x="61" y="19"/>
                  </a:lnTo>
                  <a:lnTo>
                    <a:pt x="49" y="42"/>
                  </a:lnTo>
                  <a:lnTo>
                    <a:pt x="29" y="53"/>
                  </a:lnTo>
                  <a:lnTo>
                    <a:pt x="17" y="72"/>
                  </a:lnTo>
                  <a:lnTo>
                    <a:pt x="15" y="89"/>
                  </a:lnTo>
                  <a:lnTo>
                    <a:pt x="8"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8" name="Freeform 31">
              <a:extLst>
                <a:ext uri="{FF2B5EF4-FFF2-40B4-BE49-F238E27FC236}">
                  <a16:creationId xmlns:a16="http://schemas.microsoft.com/office/drawing/2014/main" id="{5AED7976-CD49-4379-AAEC-3847E7CFE414}"/>
                </a:ext>
              </a:extLst>
            </p:cNvPr>
            <p:cNvSpPr>
              <a:spLocks/>
            </p:cNvSpPr>
            <p:nvPr/>
          </p:nvSpPr>
          <p:spPr bwMode="auto">
            <a:xfrm>
              <a:off x="4366" y="2598"/>
              <a:ext cx="45" cy="27"/>
            </a:xfrm>
            <a:custGeom>
              <a:avLst/>
              <a:gdLst>
                <a:gd name="T0" fmla="*/ 0 w 90"/>
                <a:gd name="T1" fmla="*/ 12 h 55"/>
                <a:gd name="T2" fmla="*/ 0 w 90"/>
                <a:gd name="T3" fmla="*/ 9 h 55"/>
                <a:gd name="T4" fmla="*/ 4 w 90"/>
                <a:gd name="T5" fmla="*/ 6 h 55"/>
                <a:gd name="T6" fmla="*/ 9 w 90"/>
                <a:gd name="T7" fmla="*/ 0 h 55"/>
                <a:gd name="T8" fmla="*/ 17 w 90"/>
                <a:gd name="T9" fmla="*/ 0 h 55"/>
                <a:gd name="T10" fmla="*/ 23 w 90"/>
                <a:gd name="T11" fmla="*/ 4 h 55"/>
                <a:gd name="T12" fmla="*/ 21 w 90"/>
                <a:gd name="T13" fmla="*/ 5 h 55"/>
                <a:gd name="T14" fmla="*/ 18 w 90"/>
                <a:gd name="T15" fmla="*/ 4 h 55"/>
                <a:gd name="T16" fmla="*/ 12 w 90"/>
                <a:gd name="T17" fmla="*/ 4 h 55"/>
                <a:gd name="T18" fmla="*/ 10 w 90"/>
                <a:gd name="T19" fmla="*/ 8 h 55"/>
                <a:gd name="T20" fmla="*/ 8 w 90"/>
                <a:gd name="T21" fmla="*/ 9 h 55"/>
                <a:gd name="T22" fmla="*/ 6 w 90"/>
                <a:gd name="T23" fmla="*/ 13 h 55"/>
                <a:gd name="T24" fmla="*/ 2 w 90"/>
                <a:gd name="T25" fmla="*/ 13 h 55"/>
                <a:gd name="T26" fmla="*/ 0 w 90"/>
                <a:gd name="T27" fmla="*/ 12 h 55"/>
                <a:gd name="T28" fmla="*/ 0 w 90"/>
                <a:gd name="T29" fmla="*/ 12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55"/>
                <a:gd name="T47" fmla="*/ 90 w 90"/>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55">
                  <a:moveTo>
                    <a:pt x="0" y="48"/>
                  </a:moveTo>
                  <a:lnTo>
                    <a:pt x="0" y="36"/>
                  </a:lnTo>
                  <a:lnTo>
                    <a:pt x="14" y="27"/>
                  </a:lnTo>
                  <a:lnTo>
                    <a:pt x="35" y="2"/>
                  </a:lnTo>
                  <a:lnTo>
                    <a:pt x="65" y="0"/>
                  </a:lnTo>
                  <a:lnTo>
                    <a:pt x="90" y="16"/>
                  </a:lnTo>
                  <a:lnTo>
                    <a:pt x="82" y="23"/>
                  </a:lnTo>
                  <a:lnTo>
                    <a:pt x="71" y="17"/>
                  </a:lnTo>
                  <a:lnTo>
                    <a:pt x="48" y="19"/>
                  </a:lnTo>
                  <a:lnTo>
                    <a:pt x="40" y="33"/>
                  </a:lnTo>
                  <a:lnTo>
                    <a:pt x="29" y="38"/>
                  </a:lnTo>
                  <a:lnTo>
                    <a:pt x="21" y="54"/>
                  </a:lnTo>
                  <a:lnTo>
                    <a:pt x="8" y="55"/>
                  </a:lnTo>
                  <a:lnTo>
                    <a:pt x="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29" name="Freeform 32">
              <a:extLst>
                <a:ext uri="{FF2B5EF4-FFF2-40B4-BE49-F238E27FC236}">
                  <a16:creationId xmlns:a16="http://schemas.microsoft.com/office/drawing/2014/main" id="{502A6173-D24F-4F18-A2F3-647519D7DB54}"/>
                </a:ext>
              </a:extLst>
            </p:cNvPr>
            <p:cNvSpPr>
              <a:spLocks/>
            </p:cNvSpPr>
            <p:nvPr/>
          </p:nvSpPr>
          <p:spPr bwMode="auto">
            <a:xfrm>
              <a:off x="4367" y="2622"/>
              <a:ext cx="44" cy="86"/>
            </a:xfrm>
            <a:custGeom>
              <a:avLst/>
              <a:gdLst>
                <a:gd name="T0" fmla="*/ 0 w 88"/>
                <a:gd name="T1" fmla="*/ 0 h 171"/>
                <a:gd name="T2" fmla="*/ 1 w 88"/>
                <a:gd name="T3" fmla="*/ 10 h 171"/>
                <a:gd name="T4" fmla="*/ 6 w 88"/>
                <a:gd name="T5" fmla="*/ 15 h 171"/>
                <a:gd name="T6" fmla="*/ 12 w 88"/>
                <a:gd name="T7" fmla="*/ 22 h 171"/>
                <a:gd name="T8" fmla="*/ 18 w 88"/>
                <a:gd name="T9" fmla="*/ 26 h 171"/>
                <a:gd name="T10" fmla="*/ 18 w 88"/>
                <a:gd name="T11" fmla="*/ 30 h 171"/>
                <a:gd name="T12" fmla="*/ 18 w 88"/>
                <a:gd name="T13" fmla="*/ 32 h 171"/>
                <a:gd name="T14" fmla="*/ 18 w 88"/>
                <a:gd name="T15" fmla="*/ 34 h 171"/>
                <a:gd name="T16" fmla="*/ 12 w 88"/>
                <a:gd name="T17" fmla="*/ 34 h 171"/>
                <a:gd name="T18" fmla="*/ 11 w 88"/>
                <a:gd name="T19" fmla="*/ 38 h 171"/>
                <a:gd name="T20" fmla="*/ 13 w 88"/>
                <a:gd name="T21" fmla="*/ 40 h 171"/>
                <a:gd name="T22" fmla="*/ 10 w 88"/>
                <a:gd name="T23" fmla="*/ 41 h 171"/>
                <a:gd name="T24" fmla="*/ 7 w 88"/>
                <a:gd name="T25" fmla="*/ 38 h 171"/>
                <a:gd name="T26" fmla="*/ 9 w 88"/>
                <a:gd name="T27" fmla="*/ 42 h 171"/>
                <a:gd name="T28" fmla="*/ 12 w 88"/>
                <a:gd name="T29" fmla="*/ 43 h 171"/>
                <a:gd name="T30" fmla="*/ 16 w 88"/>
                <a:gd name="T31" fmla="*/ 39 h 171"/>
                <a:gd name="T32" fmla="*/ 20 w 88"/>
                <a:gd name="T33" fmla="*/ 38 h 171"/>
                <a:gd name="T34" fmla="*/ 21 w 88"/>
                <a:gd name="T35" fmla="*/ 34 h 171"/>
                <a:gd name="T36" fmla="*/ 21 w 88"/>
                <a:gd name="T37" fmla="*/ 31 h 171"/>
                <a:gd name="T38" fmla="*/ 22 w 88"/>
                <a:gd name="T39" fmla="*/ 31 h 171"/>
                <a:gd name="T40" fmla="*/ 22 w 88"/>
                <a:gd name="T41" fmla="*/ 28 h 171"/>
                <a:gd name="T42" fmla="*/ 19 w 88"/>
                <a:gd name="T43" fmla="*/ 29 h 171"/>
                <a:gd name="T44" fmla="*/ 19 w 88"/>
                <a:gd name="T45" fmla="*/ 24 h 171"/>
                <a:gd name="T46" fmla="*/ 14 w 88"/>
                <a:gd name="T47" fmla="*/ 21 h 171"/>
                <a:gd name="T48" fmla="*/ 9 w 88"/>
                <a:gd name="T49" fmla="*/ 12 h 171"/>
                <a:gd name="T50" fmla="*/ 4 w 88"/>
                <a:gd name="T51" fmla="*/ 6 h 171"/>
                <a:gd name="T52" fmla="*/ 2 w 88"/>
                <a:gd name="T53" fmla="*/ 1 h 171"/>
                <a:gd name="T54" fmla="*/ 0 w 88"/>
                <a:gd name="T55" fmla="*/ 0 h 171"/>
                <a:gd name="T56" fmla="*/ 0 w 88"/>
                <a:gd name="T57" fmla="*/ 0 h 171"/>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88"/>
                <a:gd name="T88" fmla="*/ 0 h 171"/>
                <a:gd name="T89" fmla="*/ 88 w 88"/>
                <a:gd name="T90" fmla="*/ 171 h 171"/>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88" h="171">
                  <a:moveTo>
                    <a:pt x="0" y="0"/>
                  </a:moveTo>
                  <a:lnTo>
                    <a:pt x="4" y="40"/>
                  </a:lnTo>
                  <a:lnTo>
                    <a:pt x="23" y="59"/>
                  </a:lnTo>
                  <a:lnTo>
                    <a:pt x="48" y="87"/>
                  </a:lnTo>
                  <a:lnTo>
                    <a:pt x="71" y="104"/>
                  </a:lnTo>
                  <a:lnTo>
                    <a:pt x="71" y="118"/>
                  </a:lnTo>
                  <a:lnTo>
                    <a:pt x="69" y="127"/>
                  </a:lnTo>
                  <a:lnTo>
                    <a:pt x="69" y="135"/>
                  </a:lnTo>
                  <a:lnTo>
                    <a:pt x="46" y="135"/>
                  </a:lnTo>
                  <a:lnTo>
                    <a:pt x="42" y="152"/>
                  </a:lnTo>
                  <a:lnTo>
                    <a:pt x="50" y="158"/>
                  </a:lnTo>
                  <a:lnTo>
                    <a:pt x="38" y="163"/>
                  </a:lnTo>
                  <a:lnTo>
                    <a:pt x="25" y="150"/>
                  </a:lnTo>
                  <a:lnTo>
                    <a:pt x="34" y="167"/>
                  </a:lnTo>
                  <a:lnTo>
                    <a:pt x="48" y="171"/>
                  </a:lnTo>
                  <a:lnTo>
                    <a:pt x="61" y="156"/>
                  </a:lnTo>
                  <a:lnTo>
                    <a:pt x="80" y="150"/>
                  </a:lnTo>
                  <a:lnTo>
                    <a:pt x="82" y="133"/>
                  </a:lnTo>
                  <a:lnTo>
                    <a:pt x="82" y="121"/>
                  </a:lnTo>
                  <a:lnTo>
                    <a:pt x="88" y="121"/>
                  </a:lnTo>
                  <a:lnTo>
                    <a:pt x="86" y="110"/>
                  </a:lnTo>
                  <a:lnTo>
                    <a:pt x="76" y="116"/>
                  </a:lnTo>
                  <a:lnTo>
                    <a:pt x="74" y="93"/>
                  </a:lnTo>
                  <a:lnTo>
                    <a:pt x="53" y="82"/>
                  </a:lnTo>
                  <a:lnTo>
                    <a:pt x="34" y="47"/>
                  </a:lnTo>
                  <a:lnTo>
                    <a:pt x="15" y="23"/>
                  </a:lnTo>
                  <a:lnTo>
                    <a:pt x="8"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0" name="Freeform 33">
              <a:extLst>
                <a:ext uri="{FF2B5EF4-FFF2-40B4-BE49-F238E27FC236}">
                  <a16:creationId xmlns:a16="http://schemas.microsoft.com/office/drawing/2014/main" id="{CF39F3E6-4A49-4541-A976-8C0F53D9C237}"/>
                </a:ext>
              </a:extLst>
            </p:cNvPr>
            <p:cNvSpPr>
              <a:spLocks/>
            </p:cNvSpPr>
            <p:nvPr/>
          </p:nvSpPr>
          <p:spPr bwMode="auto">
            <a:xfrm>
              <a:off x="4407" y="2672"/>
              <a:ext cx="10" cy="20"/>
            </a:xfrm>
            <a:custGeom>
              <a:avLst/>
              <a:gdLst>
                <a:gd name="T0" fmla="*/ 0 w 19"/>
                <a:gd name="T1" fmla="*/ 10 h 40"/>
                <a:gd name="T2" fmla="*/ 5 w 19"/>
                <a:gd name="T3" fmla="*/ 7 h 40"/>
                <a:gd name="T4" fmla="*/ 5 w 19"/>
                <a:gd name="T5" fmla="*/ 3 h 40"/>
                <a:gd name="T6" fmla="*/ 2 w 19"/>
                <a:gd name="T7" fmla="*/ 0 h 40"/>
                <a:gd name="T8" fmla="*/ 4 w 19"/>
                <a:gd name="T9" fmla="*/ 3 h 40"/>
                <a:gd name="T10" fmla="*/ 2 w 19"/>
                <a:gd name="T11" fmla="*/ 6 h 40"/>
                <a:gd name="T12" fmla="*/ 0 w 19"/>
                <a:gd name="T13" fmla="*/ 10 h 40"/>
                <a:gd name="T14" fmla="*/ 0 w 19"/>
                <a:gd name="T15" fmla="*/ 10 h 40"/>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40"/>
                <a:gd name="T26" fmla="*/ 19 w 19"/>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40">
                  <a:moveTo>
                    <a:pt x="0" y="40"/>
                  </a:moveTo>
                  <a:lnTo>
                    <a:pt x="17" y="28"/>
                  </a:lnTo>
                  <a:lnTo>
                    <a:pt x="19" y="11"/>
                  </a:lnTo>
                  <a:lnTo>
                    <a:pt x="6" y="0"/>
                  </a:lnTo>
                  <a:lnTo>
                    <a:pt x="13" y="11"/>
                  </a:lnTo>
                  <a:lnTo>
                    <a:pt x="8" y="24"/>
                  </a:lnTo>
                  <a:lnTo>
                    <a:pt x="0"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1" name="Freeform 34">
              <a:extLst>
                <a:ext uri="{FF2B5EF4-FFF2-40B4-BE49-F238E27FC236}">
                  <a16:creationId xmlns:a16="http://schemas.microsoft.com/office/drawing/2014/main" id="{5971C373-E50A-4AC6-8D0D-F5125FDBE566}"/>
                </a:ext>
              </a:extLst>
            </p:cNvPr>
            <p:cNvSpPr>
              <a:spLocks/>
            </p:cNvSpPr>
            <p:nvPr/>
          </p:nvSpPr>
          <p:spPr bwMode="auto">
            <a:xfrm>
              <a:off x="4329" y="2666"/>
              <a:ext cx="25" cy="26"/>
            </a:xfrm>
            <a:custGeom>
              <a:avLst/>
              <a:gdLst>
                <a:gd name="T0" fmla="*/ 7 w 50"/>
                <a:gd name="T1" fmla="*/ 10 h 52"/>
                <a:gd name="T2" fmla="*/ 13 w 50"/>
                <a:gd name="T3" fmla="*/ 3 h 52"/>
                <a:gd name="T4" fmla="*/ 11 w 50"/>
                <a:gd name="T5" fmla="*/ 0 h 52"/>
                <a:gd name="T6" fmla="*/ 5 w 50"/>
                <a:gd name="T7" fmla="*/ 3 h 52"/>
                <a:gd name="T8" fmla="*/ 1 w 50"/>
                <a:gd name="T9" fmla="*/ 6 h 52"/>
                <a:gd name="T10" fmla="*/ 0 w 50"/>
                <a:gd name="T11" fmla="*/ 9 h 52"/>
                <a:gd name="T12" fmla="*/ 0 w 50"/>
                <a:gd name="T13" fmla="*/ 13 h 52"/>
                <a:gd name="T14" fmla="*/ 2 w 50"/>
                <a:gd name="T15" fmla="*/ 7 h 52"/>
                <a:gd name="T16" fmla="*/ 4 w 50"/>
                <a:gd name="T17" fmla="*/ 5 h 52"/>
                <a:gd name="T18" fmla="*/ 6 w 50"/>
                <a:gd name="T19" fmla="*/ 8 h 52"/>
                <a:gd name="T20" fmla="*/ 7 w 50"/>
                <a:gd name="T21" fmla="*/ 10 h 52"/>
                <a:gd name="T22" fmla="*/ 7 w 50"/>
                <a:gd name="T23" fmla="*/ 10 h 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52"/>
                <a:gd name="T38" fmla="*/ 50 w 50"/>
                <a:gd name="T39" fmla="*/ 52 h 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52">
                  <a:moveTo>
                    <a:pt x="25" y="40"/>
                  </a:moveTo>
                  <a:lnTo>
                    <a:pt x="50" y="12"/>
                  </a:lnTo>
                  <a:lnTo>
                    <a:pt x="44" y="0"/>
                  </a:lnTo>
                  <a:lnTo>
                    <a:pt x="19" y="10"/>
                  </a:lnTo>
                  <a:lnTo>
                    <a:pt x="2" y="23"/>
                  </a:lnTo>
                  <a:lnTo>
                    <a:pt x="0" y="36"/>
                  </a:lnTo>
                  <a:lnTo>
                    <a:pt x="0" y="52"/>
                  </a:lnTo>
                  <a:lnTo>
                    <a:pt x="8" y="25"/>
                  </a:lnTo>
                  <a:lnTo>
                    <a:pt x="15" y="19"/>
                  </a:lnTo>
                  <a:lnTo>
                    <a:pt x="23" y="29"/>
                  </a:lnTo>
                  <a:lnTo>
                    <a:pt x="25" y="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2" name="Freeform 35">
              <a:extLst>
                <a:ext uri="{FF2B5EF4-FFF2-40B4-BE49-F238E27FC236}">
                  <a16:creationId xmlns:a16="http://schemas.microsoft.com/office/drawing/2014/main" id="{EB9EA7EB-3BB1-4D7C-A299-C1BCCB67F572}"/>
                </a:ext>
              </a:extLst>
            </p:cNvPr>
            <p:cNvSpPr>
              <a:spLocks/>
            </p:cNvSpPr>
            <p:nvPr/>
          </p:nvSpPr>
          <p:spPr bwMode="auto">
            <a:xfrm>
              <a:off x="4382" y="2622"/>
              <a:ext cx="29" cy="15"/>
            </a:xfrm>
            <a:custGeom>
              <a:avLst/>
              <a:gdLst>
                <a:gd name="T0" fmla="*/ 8 w 57"/>
                <a:gd name="T1" fmla="*/ 8 h 28"/>
                <a:gd name="T2" fmla="*/ 15 w 57"/>
                <a:gd name="T3" fmla="*/ 2 h 28"/>
                <a:gd name="T4" fmla="*/ 15 w 57"/>
                <a:gd name="T5" fmla="*/ 0 h 28"/>
                <a:gd name="T6" fmla="*/ 7 w 57"/>
                <a:gd name="T7" fmla="*/ 0 h 28"/>
                <a:gd name="T8" fmla="*/ 2 w 57"/>
                <a:gd name="T9" fmla="*/ 4 h 28"/>
                <a:gd name="T10" fmla="*/ 0 w 57"/>
                <a:gd name="T11" fmla="*/ 8 h 28"/>
                <a:gd name="T12" fmla="*/ 5 w 57"/>
                <a:gd name="T13" fmla="*/ 5 h 28"/>
                <a:gd name="T14" fmla="*/ 8 w 57"/>
                <a:gd name="T15" fmla="*/ 4 h 28"/>
                <a:gd name="T16" fmla="*/ 8 w 57"/>
                <a:gd name="T17" fmla="*/ 8 h 28"/>
                <a:gd name="T18" fmla="*/ 8 w 57"/>
                <a:gd name="T19" fmla="*/ 8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7"/>
                <a:gd name="T31" fmla="*/ 0 h 28"/>
                <a:gd name="T32" fmla="*/ 57 w 5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7" h="28">
                  <a:moveTo>
                    <a:pt x="30" y="28"/>
                  </a:moveTo>
                  <a:lnTo>
                    <a:pt x="57" y="5"/>
                  </a:lnTo>
                  <a:lnTo>
                    <a:pt x="57" y="0"/>
                  </a:lnTo>
                  <a:lnTo>
                    <a:pt x="28" y="0"/>
                  </a:lnTo>
                  <a:lnTo>
                    <a:pt x="5" y="15"/>
                  </a:lnTo>
                  <a:lnTo>
                    <a:pt x="0" y="26"/>
                  </a:lnTo>
                  <a:lnTo>
                    <a:pt x="19" y="17"/>
                  </a:lnTo>
                  <a:lnTo>
                    <a:pt x="30" y="15"/>
                  </a:lnTo>
                  <a:lnTo>
                    <a:pt x="3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3" name="Freeform 36">
              <a:extLst>
                <a:ext uri="{FF2B5EF4-FFF2-40B4-BE49-F238E27FC236}">
                  <a16:creationId xmlns:a16="http://schemas.microsoft.com/office/drawing/2014/main" id="{CC583F54-8774-4025-B3D5-942728085576}"/>
                </a:ext>
              </a:extLst>
            </p:cNvPr>
            <p:cNvSpPr>
              <a:spLocks/>
            </p:cNvSpPr>
            <p:nvPr/>
          </p:nvSpPr>
          <p:spPr bwMode="auto">
            <a:xfrm>
              <a:off x="4392" y="2695"/>
              <a:ext cx="48" cy="41"/>
            </a:xfrm>
            <a:custGeom>
              <a:avLst/>
              <a:gdLst>
                <a:gd name="T0" fmla="*/ 22 w 97"/>
                <a:gd name="T1" fmla="*/ 0 h 84"/>
                <a:gd name="T2" fmla="*/ 16 w 97"/>
                <a:gd name="T3" fmla="*/ 0 h 84"/>
                <a:gd name="T4" fmla="*/ 10 w 97"/>
                <a:gd name="T5" fmla="*/ 3 h 84"/>
                <a:gd name="T6" fmla="*/ 6 w 97"/>
                <a:gd name="T7" fmla="*/ 7 h 84"/>
                <a:gd name="T8" fmla="*/ 0 w 97"/>
                <a:gd name="T9" fmla="*/ 12 h 84"/>
                <a:gd name="T10" fmla="*/ 0 w 97"/>
                <a:gd name="T11" fmla="*/ 20 h 84"/>
                <a:gd name="T12" fmla="*/ 7 w 97"/>
                <a:gd name="T13" fmla="*/ 18 h 84"/>
                <a:gd name="T14" fmla="*/ 10 w 97"/>
                <a:gd name="T15" fmla="*/ 13 h 84"/>
                <a:gd name="T16" fmla="*/ 12 w 97"/>
                <a:gd name="T17" fmla="*/ 11 h 84"/>
                <a:gd name="T18" fmla="*/ 6 w 97"/>
                <a:gd name="T19" fmla="*/ 16 h 84"/>
                <a:gd name="T20" fmla="*/ 4 w 97"/>
                <a:gd name="T21" fmla="*/ 18 h 84"/>
                <a:gd name="T22" fmla="*/ 1 w 97"/>
                <a:gd name="T23" fmla="*/ 17 h 84"/>
                <a:gd name="T24" fmla="*/ 2 w 97"/>
                <a:gd name="T25" fmla="*/ 13 h 84"/>
                <a:gd name="T26" fmla="*/ 7 w 97"/>
                <a:gd name="T27" fmla="*/ 7 h 84"/>
                <a:gd name="T28" fmla="*/ 15 w 97"/>
                <a:gd name="T29" fmla="*/ 2 h 84"/>
                <a:gd name="T30" fmla="*/ 21 w 97"/>
                <a:gd name="T31" fmla="*/ 3 h 84"/>
                <a:gd name="T32" fmla="*/ 20 w 97"/>
                <a:gd name="T33" fmla="*/ 5 h 84"/>
                <a:gd name="T34" fmla="*/ 18 w 97"/>
                <a:gd name="T35" fmla="*/ 8 h 84"/>
                <a:gd name="T36" fmla="*/ 23 w 97"/>
                <a:gd name="T37" fmla="*/ 5 h 84"/>
                <a:gd name="T38" fmla="*/ 24 w 97"/>
                <a:gd name="T39" fmla="*/ 2 h 84"/>
                <a:gd name="T40" fmla="*/ 22 w 97"/>
                <a:gd name="T41" fmla="*/ 0 h 84"/>
                <a:gd name="T42" fmla="*/ 22 w 97"/>
                <a:gd name="T43" fmla="*/ 0 h 84"/>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97"/>
                <a:gd name="T67" fmla="*/ 0 h 84"/>
                <a:gd name="T68" fmla="*/ 97 w 97"/>
                <a:gd name="T69" fmla="*/ 84 h 84"/>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97" h="84">
                  <a:moveTo>
                    <a:pt x="91" y="2"/>
                  </a:moveTo>
                  <a:lnTo>
                    <a:pt x="64" y="0"/>
                  </a:lnTo>
                  <a:lnTo>
                    <a:pt x="43" y="15"/>
                  </a:lnTo>
                  <a:lnTo>
                    <a:pt x="24" y="31"/>
                  </a:lnTo>
                  <a:lnTo>
                    <a:pt x="2" y="52"/>
                  </a:lnTo>
                  <a:lnTo>
                    <a:pt x="0" y="84"/>
                  </a:lnTo>
                  <a:lnTo>
                    <a:pt x="30" y="76"/>
                  </a:lnTo>
                  <a:lnTo>
                    <a:pt x="42" y="55"/>
                  </a:lnTo>
                  <a:lnTo>
                    <a:pt x="49" y="46"/>
                  </a:lnTo>
                  <a:lnTo>
                    <a:pt x="26" y="65"/>
                  </a:lnTo>
                  <a:lnTo>
                    <a:pt x="19" y="73"/>
                  </a:lnTo>
                  <a:lnTo>
                    <a:pt x="7" y="69"/>
                  </a:lnTo>
                  <a:lnTo>
                    <a:pt x="9" y="54"/>
                  </a:lnTo>
                  <a:lnTo>
                    <a:pt x="30" y="31"/>
                  </a:lnTo>
                  <a:lnTo>
                    <a:pt x="61" y="10"/>
                  </a:lnTo>
                  <a:lnTo>
                    <a:pt x="85" y="12"/>
                  </a:lnTo>
                  <a:lnTo>
                    <a:pt x="80" y="21"/>
                  </a:lnTo>
                  <a:lnTo>
                    <a:pt x="74" y="33"/>
                  </a:lnTo>
                  <a:lnTo>
                    <a:pt x="93" y="21"/>
                  </a:lnTo>
                  <a:lnTo>
                    <a:pt x="97" y="10"/>
                  </a:lnTo>
                  <a:lnTo>
                    <a:pt x="91"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4" name="Freeform 37">
              <a:extLst>
                <a:ext uri="{FF2B5EF4-FFF2-40B4-BE49-F238E27FC236}">
                  <a16:creationId xmlns:a16="http://schemas.microsoft.com/office/drawing/2014/main" id="{D69C1B47-E227-4502-829C-269422BF23E4}"/>
                </a:ext>
              </a:extLst>
            </p:cNvPr>
            <p:cNvSpPr>
              <a:spLocks/>
            </p:cNvSpPr>
            <p:nvPr/>
          </p:nvSpPr>
          <p:spPr bwMode="auto">
            <a:xfrm>
              <a:off x="4413" y="2716"/>
              <a:ext cx="34" cy="34"/>
            </a:xfrm>
            <a:custGeom>
              <a:avLst/>
              <a:gdLst>
                <a:gd name="T0" fmla="*/ 15 w 68"/>
                <a:gd name="T1" fmla="*/ 0 h 69"/>
                <a:gd name="T2" fmla="*/ 10 w 68"/>
                <a:gd name="T3" fmla="*/ 4 h 69"/>
                <a:gd name="T4" fmla="*/ 5 w 68"/>
                <a:gd name="T5" fmla="*/ 10 h 69"/>
                <a:gd name="T6" fmla="*/ 2 w 68"/>
                <a:gd name="T7" fmla="*/ 14 h 69"/>
                <a:gd name="T8" fmla="*/ 0 w 68"/>
                <a:gd name="T9" fmla="*/ 16 h 69"/>
                <a:gd name="T10" fmla="*/ 5 w 68"/>
                <a:gd name="T11" fmla="*/ 14 h 69"/>
                <a:gd name="T12" fmla="*/ 5 w 68"/>
                <a:gd name="T13" fmla="*/ 17 h 69"/>
                <a:gd name="T14" fmla="*/ 12 w 68"/>
                <a:gd name="T15" fmla="*/ 11 h 69"/>
                <a:gd name="T16" fmla="*/ 17 w 68"/>
                <a:gd name="T17" fmla="*/ 6 h 69"/>
                <a:gd name="T18" fmla="*/ 14 w 68"/>
                <a:gd name="T19" fmla="*/ 8 h 69"/>
                <a:gd name="T20" fmla="*/ 17 w 68"/>
                <a:gd name="T21" fmla="*/ 3 h 69"/>
                <a:gd name="T22" fmla="*/ 12 w 68"/>
                <a:gd name="T23" fmla="*/ 5 h 69"/>
                <a:gd name="T24" fmla="*/ 16 w 68"/>
                <a:gd name="T25" fmla="*/ 0 h 69"/>
                <a:gd name="T26" fmla="*/ 15 w 68"/>
                <a:gd name="T27" fmla="*/ 0 h 69"/>
                <a:gd name="T28" fmla="*/ 15 w 68"/>
                <a:gd name="T29" fmla="*/ 0 h 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8"/>
                <a:gd name="T46" fmla="*/ 0 h 69"/>
                <a:gd name="T47" fmla="*/ 68 w 68"/>
                <a:gd name="T48" fmla="*/ 69 h 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8" h="69">
                  <a:moveTo>
                    <a:pt x="60" y="0"/>
                  </a:moveTo>
                  <a:lnTo>
                    <a:pt x="39" y="17"/>
                  </a:lnTo>
                  <a:lnTo>
                    <a:pt x="19" y="42"/>
                  </a:lnTo>
                  <a:lnTo>
                    <a:pt x="5" y="57"/>
                  </a:lnTo>
                  <a:lnTo>
                    <a:pt x="0" y="65"/>
                  </a:lnTo>
                  <a:lnTo>
                    <a:pt x="17" y="59"/>
                  </a:lnTo>
                  <a:lnTo>
                    <a:pt x="19" y="69"/>
                  </a:lnTo>
                  <a:lnTo>
                    <a:pt x="45" y="46"/>
                  </a:lnTo>
                  <a:lnTo>
                    <a:pt x="68" y="25"/>
                  </a:lnTo>
                  <a:lnTo>
                    <a:pt x="53" y="32"/>
                  </a:lnTo>
                  <a:lnTo>
                    <a:pt x="66" y="13"/>
                  </a:lnTo>
                  <a:lnTo>
                    <a:pt x="47" y="23"/>
                  </a:lnTo>
                  <a:lnTo>
                    <a:pt x="62" y="2"/>
                  </a:lnTo>
                  <a:lnTo>
                    <a:pt x="6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5" name="Freeform 38">
              <a:extLst>
                <a:ext uri="{FF2B5EF4-FFF2-40B4-BE49-F238E27FC236}">
                  <a16:creationId xmlns:a16="http://schemas.microsoft.com/office/drawing/2014/main" id="{FAEC1779-23F3-48B1-954D-C558E1C769C2}"/>
                </a:ext>
              </a:extLst>
            </p:cNvPr>
            <p:cNvSpPr>
              <a:spLocks/>
            </p:cNvSpPr>
            <p:nvPr/>
          </p:nvSpPr>
          <p:spPr bwMode="auto">
            <a:xfrm>
              <a:off x="4405" y="2669"/>
              <a:ext cx="44" cy="26"/>
            </a:xfrm>
            <a:custGeom>
              <a:avLst/>
              <a:gdLst>
                <a:gd name="T0" fmla="*/ 2 w 88"/>
                <a:gd name="T1" fmla="*/ 2 h 51"/>
                <a:gd name="T2" fmla="*/ 14 w 88"/>
                <a:gd name="T3" fmla="*/ 6 h 51"/>
                <a:gd name="T4" fmla="*/ 22 w 88"/>
                <a:gd name="T5" fmla="*/ 13 h 51"/>
                <a:gd name="T6" fmla="*/ 19 w 88"/>
                <a:gd name="T7" fmla="*/ 1 h 51"/>
                <a:gd name="T8" fmla="*/ 12 w 88"/>
                <a:gd name="T9" fmla="*/ 2 h 51"/>
                <a:gd name="T10" fmla="*/ 5 w 88"/>
                <a:gd name="T11" fmla="*/ 1 h 51"/>
                <a:gd name="T12" fmla="*/ 0 w 88"/>
                <a:gd name="T13" fmla="*/ 0 h 51"/>
                <a:gd name="T14" fmla="*/ 2 w 88"/>
                <a:gd name="T15" fmla="*/ 2 h 51"/>
                <a:gd name="T16" fmla="*/ 2 w 88"/>
                <a:gd name="T17" fmla="*/ 2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8"/>
                <a:gd name="T28" fmla="*/ 0 h 51"/>
                <a:gd name="T29" fmla="*/ 88 w 88"/>
                <a:gd name="T30" fmla="*/ 51 h 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8" h="51">
                  <a:moveTo>
                    <a:pt x="6" y="8"/>
                  </a:moveTo>
                  <a:lnTo>
                    <a:pt x="54" y="23"/>
                  </a:lnTo>
                  <a:lnTo>
                    <a:pt x="88" y="51"/>
                  </a:lnTo>
                  <a:lnTo>
                    <a:pt x="73" y="4"/>
                  </a:lnTo>
                  <a:lnTo>
                    <a:pt x="46" y="8"/>
                  </a:lnTo>
                  <a:lnTo>
                    <a:pt x="17" y="4"/>
                  </a:lnTo>
                  <a:lnTo>
                    <a:pt x="0" y="0"/>
                  </a:lnTo>
                  <a:lnTo>
                    <a:pt x="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6" name="Freeform 39">
              <a:extLst>
                <a:ext uri="{FF2B5EF4-FFF2-40B4-BE49-F238E27FC236}">
                  <a16:creationId xmlns:a16="http://schemas.microsoft.com/office/drawing/2014/main" id="{F6AE384B-9D47-46D8-9817-28603F15E248}"/>
                </a:ext>
              </a:extLst>
            </p:cNvPr>
            <p:cNvSpPr>
              <a:spLocks/>
            </p:cNvSpPr>
            <p:nvPr/>
          </p:nvSpPr>
          <p:spPr bwMode="auto">
            <a:xfrm>
              <a:off x="4371" y="2689"/>
              <a:ext cx="19" cy="54"/>
            </a:xfrm>
            <a:custGeom>
              <a:avLst/>
              <a:gdLst>
                <a:gd name="T0" fmla="*/ 4 w 38"/>
                <a:gd name="T1" fmla="*/ 2 h 108"/>
                <a:gd name="T2" fmla="*/ 5 w 38"/>
                <a:gd name="T3" fmla="*/ 10 h 108"/>
                <a:gd name="T4" fmla="*/ 6 w 38"/>
                <a:gd name="T5" fmla="*/ 19 h 108"/>
                <a:gd name="T6" fmla="*/ 10 w 38"/>
                <a:gd name="T7" fmla="*/ 27 h 108"/>
                <a:gd name="T8" fmla="*/ 0 w 38"/>
                <a:gd name="T9" fmla="*/ 21 h 108"/>
                <a:gd name="T10" fmla="*/ 2 w 38"/>
                <a:gd name="T11" fmla="*/ 13 h 108"/>
                <a:gd name="T12" fmla="*/ 3 w 38"/>
                <a:gd name="T13" fmla="*/ 6 h 108"/>
                <a:gd name="T14" fmla="*/ 3 w 38"/>
                <a:gd name="T15" fmla="*/ 0 h 108"/>
                <a:gd name="T16" fmla="*/ 4 w 38"/>
                <a:gd name="T17" fmla="*/ 2 h 108"/>
                <a:gd name="T18" fmla="*/ 4 w 38"/>
                <a:gd name="T19" fmla="*/ 2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108"/>
                <a:gd name="T32" fmla="*/ 38 w 38"/>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108">
                  <a:moveTo>
                    <a:pt x="13" y="6"/>
                  </a:moveTo>
                  <a:lnTo>
                    <a:pt x="17" y="40"/>
                  </a:lnTo>
                  <a:lnTo>
                    <a:pt x="21" y="74"/>
                  </a:lnTo>
                  <a:lnTo>
                    <a:pt x="38" y="108"/>
                  </a:lnTo>
                  <a:lnTo>
                    <a:pt x="0" y="84"/>
                  </a:lnTo>
                  <a:lnTo>
                    <a:pt x="7" y="49"/>
                  </a:lnTo>
                  <a:lnTo>
                    <a:pt x="11" y="23"/>
                  </a:lnTo>
                  <a:lnTo>
                    <a:pt x="9" y="0"/>
                  </a:lnTo>
                  <a:lnTo>
                    <a:pt x="13"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7" name="Freeform 40">
              <a:extLst>
                <a:ext uri="{FF2B5EF4-FFF2-40B4-BE49-F238E27FC236}">
                  <a16:creationId xmlns:a16="http://schemas.microsoft.com/office/drawing/2014/main" id="{AE2BA082-A58A-4803-822D-0BF8E6025542}"/>
                </a:ext>
              </a:extLst>
            </p:cNvPr>
            <p:cNvSpPr>
              <a:spLocks/>
            </p:cNvSpPr>
            <p:nvPr/>
          </p:nvSpPr>
          <p:spPr bwMode="auto">
            <a:xfrm>
              <a:off x="4396" y="2631"/>
              <a:ext cx="20" cy="17"/>
            </a:xfrm>
            <a:custGeom>
              <a:avLst/>
              <a:gdLst>
                <a:gd name="T0" fmla="*/ 0 w 40"/>
                <a:gd name="T1" fmla="*/ 7 h 34"/>
                <a:gd name="T2" fmla="*/ 5 w 40"/>
                <a:gd name="T3" fmla="*/ 4 h 34"/>
                <a:gd name="T4" fmla="*/ 10 w 40"/>
                <a:gd name="T5" fmla="*/ 0 h 34"/>
                <a:gd name="T6" fmla="*/ 9 w 40"/>
                <a:gd name="T7" fmla="*/ 4 h 34"/>
                <a:gd name="T8" fmla="*/ 6 w 40"/>
                <a:gd name="T9" fmla="*/ 7 h 34"/>
                <a:gd name="T10" fmla="*/ 1 w 40"/>
                <a:gd name="T11" fmla="*/ 9 h 34"/>
                <a:gd name="T12" fmla="*/ 0 w 40"/>
                <a:gd name="T13" fmla="*/ 7 h 34"/>
                <a:gd name="T14" fmla="*/ 0 w 40"/>
                <a:gd name="T15" fmla="*/ 7 h 34"/>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34"/>
                <a:gd name="T26" fmla="*/ 40 w 40"/>
                <a:gd name="T27" fmla="*/ 34 h 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34">
                  <a:moveTo>
                    <a:pt x="0" y="25"/>
                  </a:moveTo>
                  <a:lnTo>
                    <a:pt x="19" y="15"/>
                  </a:lnTo>
                  <a:lnTo>
                    <a:pt x="40" y="0"/>
                  </a:lnTo>
                  <a:lnTo>
                    <a:pt x="36" y="15"/>
                  </a:lnTo>
                  <a:lnTo>
                    <a:pt x="23" y="28"/>
                  </a:lnTo>
                  <a:lnTo>
                    <a:pt x="4" y="34"/>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8" name="Freeform 41">
              <a:extLst>
                <a:ext uri="{FF2B5EF4-FFF2-40B4-BE49-F238E27FC236}">
                  <a16:creationId xmlns:a16="http://schemas.microsoft.com/office/drawing/2014/main" id="{82657C05-8E4D-4E2A-AF7B-EC01F76EF814}"/>
                </a:ext>
              </a:extLst>
            </p:cNvPr>
            <p:cNvSpPr>
              <a:spLocks/>
            </p:cNvSpPr>
            <p:nvPr/>
          </p:nvSpPr>
          <p:spPr bwMode="auto">
            <a:xfrm>
              <a:off x="4336" y="2678"/>
              <a:ext cx="22" cy="19"/>
            </a:xfrm>
            <a:custGeom>
              <a:avLst/>
              <a:gdLst>
                <a:gd name="T0" fmla="*/ 10 w 43"/>
                <a:gd name="T1" fmla="*/ 0 h 40"/>
                <a:gd name="T2" fmla="*/ 7 w 43"/>
                <a:gd name="T3" fmla="*/ 4 h 40"/>
                <a:gd name="T4" fmla="*/ 0 w 43"/>
                <a:gd name="T5" fmla="*/ 9 h 40"/>
                <a:gd name="T6" fmla="*/ 5 w 43"/>
                <a:gd name="T7" fmla="*/ 8 h 40"/>
                <a:gd name="T8" fmla="*/ 9 w 43"/>
                <a:gd name="T9" fmla="*/ 5 h 40"/>
                <a:gd name="T10" fmla="*/ 11 w 43"/>
                <a:gd name="T11" fmla="*/ 0 h 40"/>
                <a:gd name="T12" fmla="*/ 10 w 43"/>
                <a:gd name="T13" fmla="*/ 0 h 40"/>
                <a:gd name="T14" fmla="*/ 10 w 43"/>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40"/>
                <a:gd name="T26" fmla="*/ 43 w 43"/>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40">
                  <a:moveTo>
                    <a:pt x="39" y="0"/>
                  </a:moveTo>
                  <a:lnTo>
                    <a:pt x="28" y="17"/>
                  </a:lnTo>
                  <a:lnTo>
                    <a:pt x="0" y="40"/>
                  </a:lnTo>
                  <a:lnTo>
                    <a:pt x="19" y="36"/>
                  </a:lnTo>
                  <a:lnTo>
                    <a:pt x="36" y="23"/>
                  </a:lnTo>
                  <a:lnTo>
                    <a:pt x="43" y="2"/>
                  </a:lnTo>
                  <a:lnTo>
                    <a:pt x="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39" name="Freeform 42">
              <a:extLst>
                <a:ext uri="{FF2B5EF4-FFF2-40B4-BE49-F238E27FC236}">
                  <a16:creationId xmlns:a16="http://schemas.microsoft.com/office/drawing/2014/main" id="{018D66E9-9B36-46AA-BBEA-52706DCF4426}"/>
                </a:ext>
              </a:extLst>
            </p:cNvPr>
            <p:cNvSpPr>
              <a:spLocks/>
            </p:cNvSpPr>
            <p:nvPr/>
          </p:nvSpPr>
          <p:spPr bwMode="auto">
            <a:xfrm>
              <a:off x="4217" y="2518"/>
              <a:ext cx="262" cy="185"/>
            </a:xfrm>
            <a:custGeom>
              <a:avLst/>
              <a:gdLst>
                <a:gd name="T0" fmla="*/ 33 w 525"/>
                <a:gd name="T1" fmla="*/ 49 h 370"/>
                <a:gd name="T2" fmla="*/ 35 w 525"/>
                <a:gd name="T3" fmla="*/ 44 h 370"/>
                <a:gd name="T4" fmla="*/ 53 w 525"/>
                <a:gd name="T5" fmla="*/ 37 h 370"/>
                <a:gd name="T6" fmla="*/ 64 w 525"/>
                <a:gd name="T7" fmla="*/ 45 h 370"/>
                <a:gd name="T8" fmla="*/ 65 w 525"/>
                <a:gd name="T9" fmla="*/ 40 h 370"/>
                <a:gd name="T10" fmla="*/ 73 w 525"/>
                <a:gd name="T11" fmla="*/ 29 h 370"/>
                <a:gd name="T12" fmla="*/ 76 w 525"/>
                <a:gd name="T13" fmla="*/ 26 h 370"/>
                <a:gd name="T14" fmla="*/ 85 w 525"/>
                <a:gd name="T15" fmla="*/ 27 h 370"/>
                <a:gd name="T16" fmla="*/ 109 w 525"/>
                <a:gd name="T17" fmla="*/ 46 h 370"/>
                <a:gd name="T18" fmla="*/ 113 w 525"/>
                <a:gd name="T19" fmla="*/ 45 h 370"/>
                <a:gd name="T20" fmla="*/ 121 w 525"/>
                <a:gd name="T21" fmla="*/ 69 h 370"/>
                <a:gd name="T22" fmla="*/ 131 w 525"/>
                <a:gd name="T23" fmla="*/ 93 h 370"/>
                <a:gd name="T24" fmla="*/ 131 w 525"/>
                <a:gd name="T25" fmla="*/ 71 h 370"/>
                <a:gd name="T26" fmla="*/ 121 w 525"/>
                <a:gd name="T27" fmla="*/ 50 h 370"/>
                <a:gd name="T28" fmla="*/ 108 w 525"/>
                <a:gd name="T29" fmla="*/ 26 h 370"/>
                <a:gd name="T30" fmla="*/ 77 w 525"/>
                <a:gd name="T31" fmla="*/ 3 h 370"/>
                <a:gd name="T32" fmla="*/ 38 w 525"/>
                <a:gd name="T33" fmla="*/ 1 h 370"/>
                <a:gd name="T34" fmla="*/ 12 w 525"/>
                <a:gd name="T35" fmla="*/ 23 h 370"/>
                <a:gd name="T36" fmla="*/ 39 w 525"/>
                <a:gd name="T37" fmla="*/ 8 h 370"/>
                <a:gd name="T38" fmla="*/ 46 w 525"/>
                <a:gd name="T39" fmla="*/ 11 h 370"/>
                <a:gd name="T40" fmla="*/ 50 w 525"/>
                <a:gd name="T41" fmla="*/ 19 h 370"/>
                <a:gd name="T42" fmla="*/ 56 w 525"/>
                <a:gd name="T43" fmla="*/ 22 h 370"/>
                <a:gd name="T44" fmla="*/ 56 w 525"/>
                <a:gd name="T45" fmla="*/ 29 h 370"/>
                <a:gd name="T46" fmla="*/ 52 w 525"/>
                <a:gd name="T47" fmla="*/ 33 h 370"/>
                <a:gd name="T48" fmla="*/ 35 w 525"/>
                <a:gd name="T49" fmla="*/ 38 h 370"/>
                <a:gd name="T50" fmla="*/ 30 w 525"/>
                <a:gd name="T51" fmla="*/ 29 h 370"/>
                <a:gd name="T52" fmla="*/ 24 w 525"/>
                <a:gd name="T53" fmla="*/ 25 h 370"/>
                <a:gd name="T54" fmla="*/ 19 w 525"/>
                <a:gd name="T55" fmla="*/ 25 h 370"/>
                <a:gd name="T56" fmla="*/ 11 w 525"/>
                <a:gd name="T57" fmla="*/ 27 h 370"/>
                <a:gd name="T58" fmla="*/ 5 w 525"/>
                <a:gd name="T59" fmla="*/ 47 h 370"/>
                <a:gd name="T60" fmla="*/ 2 w 525"/>
                <a:gd name="T61" fmla="*/ 53 h 370"/>
                <a:gd name="T62" fmla="*/ 8 w 525"/>
                <a:gd name="T63" fmla="*/ 71 h 370"/>
                <a:gd name="T64" fmla="*/ 19 w 525"/>
                <a:gd name="T65" fmla="*/ 59 h 370"/>
                <a:gd name="T66" fmla="*/ 25 w 525"/>
                <a:gd name="T67" fmla="*/ 58 h 370"/>
                <a:gd name="T68" fmla="*/ 25 w 525"/>
                <a:gd name="T69" fmla="*/ 52 h 37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5"/>
                <a:gd name="T106" fmla="*/ 0 h 370"/>
                <a:gd name="T107" fmla="*/ 525 w 525"/>
                <a:gd name="T108" fmla="*/ 370 h 37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5" h="370">
                  <a:moveTo>
                    <a:pt x="103" y="207"/>
                  </a:moveTo>
                  <a:lnTo>
                    <a:pt x="135" y="194"/>
                  </a:lnTo>
                  <a:lnTo>
                    <a:pt x="162" y="176"/>
                  </a:lnTo>
                  <a:lnTo>
                    <a:pt x="143" y="175"/>
                  </a:lnTo>
                  <a:lnTo>
                    <a:pt x="173" y="156"/>
                  </a:lnTo>
                  <a:lnTo>
                    <a:pt x="213" y="148"/>
                  </a:lnTo>
                  <a:lnTo>
                    <a:pt x="232" y="156"/>
                  </a:lnTo>
                  <a:lnTo>
                    <a:pt x="258" y="178"/>
                  </a:lnTo>
                  <a:lnTo>
                    <a:pt x="270" y="201"/>
                  </a:lnTo>
                  <a:lnTo>
                    <a:pt x="260" y="157"/>
                  </a:lnTo>
                  <a:lnTo>
                    <a:pt x="283" y="159"/>
                  </a:lnTo>
                  <a:lnTo>
                    <a:pt x="295" y="116"/>
                  </a:lnTo>
                  <a:lnTo>
                    <a:pt x="276" y="99"/>
                  </a:lnTo>
                  <a:lnTo>
                    <a:pt x="306" y="102"/>
                  </a:lnTo>
                  <a:lnTo>
                    <a:pt x="293" y="81"/>
                  </a:lnTo>
                  <a:lnTo>
                    <a:pt x="340" y="108"/>
                  </a:lnTo>
                  <a:lnTo>
                    <a:pt x="407" y="140"/>
                  </a:lnTo>
                  <a:lnTo>
                    <a:pt x="437" y="182"/>
                  </a:lnTo>
                  <a:lnTo>
                    <a:pt x="454" y="209"/>
                  </a:lnTo>
                  <a:lnTo>
                    <a:pt x="452" y="180"/>
                  </a:lnTo>
                  <a:lnTo>
                    <a:pt x="481" y="218"/>
                  </a:lnTo>
                  <a:lnTo>
                    <a:pt x="485" y="273"/>
                  </a:lnTo>
                  <a:lnTo>
                    <a:pt x="513" y="336"/>
                  </a:lnTo>
                  <a:lnTo>
                    <a:pt x="525" y="370"/>
                  </a:lnTo>
                  <a:lnTo>
                    <a:pt x="521" y="315"/>
                  </a:lnTo>
                  <a:lnTo>
                    <a:pt x="525" y="281"/>
                  </a:lnTo>
                  <a:lnTo>
                    <a:pt x="498" y="241"/>
                  </a:lnTo>
                  <a:lnTo>
                    <a:pt x="485" y="197"/>
                  </a:lnTo>
                  <a:lnTo>
                    <a:pt x="454" y="161"/>
                  </a:lnTo>
                  <a:lnTo>
                    <a:pt x="433" y="102"/>
                  </a:lnTo>
                  <a:lnTo>
                    <a:pt x="369" y="47"/>
                  </a:lnTo>
                  <a:lnTo>
                    <a:pt x="308" y="11"/>
                  </a:lnTo>
                  <a:lnTo>
                    <a:pt x="224" y="0"/>
                  </a:lnTo>
                  <a:lnTo>
                    <a:pt x="154" y="2"/>
                  </a:lnTo>
                  <a:lnTo>
                    <a:pt x="82" y="41"/>
                  </a:lnTo>
                  <a:lnTo>
                    <a:pt x="51" y="91"/>
                  </a:lnTo>
                  <a:lnTo>
                    <a:pt x="105" y="51"/>
                  </a:lnTo>
                  <a:lnTo>
                    <a:pt x="156" y="30"/>
                  </a:lnTo>
                  <a:lnTo>
                    <a:pt x="139" y="53"/>
                  </a:lnTo>
                  <a:lnTo>
                    <a:pt x="186" y="43"/>
                  </a:lnTo>
                  <a:lnTo>
                    <a:pt x="167" y="64"/>
                  </a:lnTo>
                  <a:lnTo>
                    <a:pt x="201" y="76"/>
                  </a:lnTo>
                  <a:lnTo>
                    <a:pt x="243" y="66"/>
                  </a:lnTo>
                  <a:lnTo>
                    <a:pt x="224" y="87"/>
                  </a:lnTo>
                  <a:lnTo>
                    <a:pt x="264" y="104"/>
                  </a:lnTo>
                  <a:lnTo>
                    <a:pt x="226" y="116"/>
                  </a:lnTo>
                  <a:lnTo>
                    <a:pt x="266" y="138"/>
                  </a:lnTo>
                  <a:lnTo>
                    <a:pt x="209" y="129"/>
                  </a:lnTo>
                  <a:lnTo>
                    <a:pt x="169" y="138"/>
                  </a:lnTo>
                  <a:lnTo>
                    <a:pt x="143" y="150"/>
                  </a:lnTo>
                  <a:lnTo>
                    <a:pt x="114" y="167"/>
                  </a:lnTo>
                  <a:lnTo>
                    <a:pt x="122" y="114"/>
                  </a:lnTo>
                  <a:lnTo>
                    <a:pt x="135" y="91"/>
                  </a:lnTo>
                  <a:lnTo>
                    <a:pt x="97" y="100"/>
                  </a:lnTo>
                  <a:lnTo>
                    <a:pt x="78" y="135"/>
                  </a:lnTo>
                  <a:lnTo>
                    <a:pt x="78" y="97"/>
                  </a:lnTo>
                  <a:lnTo>
                    <a:pt x="51" y="131"/>
                  </a:lnTo>
                  <a:lnTo>
                    <a:pt x="44" y="106"/>
                  </a:lnTo>
                  <a:lnTo>
                    <a:pt x="19" y="137"/>
                  </a:lnTo>
                  <a:lnTo>
                    <a:pt x="23" y="186"/>
                  </a:lnTo>
                  <a:lnTo>
                    <a:pt x="0" y="161"/>
                  </a:lnTo>
                  <a:lnTo>
                    <a:pt x="11" y="209"/>
                  </a:lnTo>
                  <a:lnTo>
                    <a:pt x="42" y="245"/>
                  </a:lnTo>
                  <a:lnTo>
                    <a:pt x="34" y="283"/>
                  </a:lnTo>
                  <a:lnTo>
                    <a:pt x="63" y="232"/>
                  </a:lnTo>
                  <a:lnTo>
                    <a:pt x="78" y="235"/>
                  </a:lnTo>
                  <a:lnTo>
                    <a:pt x="76" y="270"/>
                  </a:lnTo>
                  <a:lnTo>
                    <a:pt x="101" y="232"/>
                  </a:lnTo>
                  <a:lnTo>
                    <a:pt x="110" y="218"/>
                  </a:lnTo>
                  <a:lnTo>
                    <a:pt x="103" y="2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0" name="Freeform 43">
              <a:extLst>
                <a:ext uri="{FF2B5EF4-FFF2-40B4-BE49-F238E27FC236}">
                  <a16:creationId xmlns:a16="http://schemas.microsoft.com/office/drawing/2014/main" id="{4D531F50-ACA6-4EFD-AC6E-303E243E8D26}"/>
                </a:ext>
              </a:extLst>
            </p:cNvPr>
            <p:cNvSpPr>
              <a:spLocks/>
            </p:cNvSpPr>
            <p:nvPr/>
          </p:nvSpPr>
          <p:spPr bwMode="auto">
            <a:xfrm>
              <a:off x="4232" y="2631"/>
              <a:ext cx="98" cy="130"/>
            </a:xfrm>
            <a:custGeom>
              <a:avLst/>
              <a:gdLst>
                <a:gd name="T0" fmla="*/ 18 w 196"/>
                <a:gd name="T1" fmla="*/ 0 h 260"/>
                <a:gd name="T2" fmla="*/ 27 w 196"/>
                <a:gd name="T3" fmla="*/ 13 h 260"/>
                <a:gd name="T4" fmla="*/ 30 w 196"/>
                <a:gd name="T5" fmla="*/ 29 h 260"/>
                <a:gd name="T6" fmla="*/ 38 w 196"/>
                <a:gd name="T7" fmla="*/ 42 h 260"/>
                <a:gd name="T8" fmla="*/ 49 w 196"/>
                <a:gd name="T9" fmla="*/ 57 h 260"/>
                <a:gd name="T10" fmla="*/ 46 w 196"/>
                <a:gd name="T11" fmla="*/ 60 h 260"/>
                <a:gd name="T12" fmla="*/ 38 w 196"/>
                <a:gd name="T13" fmla="*/ 55 h 260"/>
                <a:gd name="T14" fmla="*/ 25 w 196"/>
                <a:gd name="T15" fmla="*/ 57 h 260"/>
                <a:gd name="T16" fmla="*/ 24 w 196"/>
                <a:gd name="T17" fmla="*/ 65 h 260"/>
                <a:gd name="T18" fmla="*/ 17 w 196"/>
                <a:gd name="T19" fmla="*/ 55 h 260"/>
                <a:gd name="T20" fmla="*/ 13 w 196"/>
                <a:gd name="T21" fmla="*/ 46 h 260"/>
                <a:gd name="T22" fmla="*/ 5 w 196"/>
                <a:gd name="T23" fmla="*/ 36 h 260"/>
                <a:gd name="T24" fmla="*/ 0 w 196"/>
                <a:gd name="T25" fmla="*/ 22 h 260"/>
                <a:gd name="T26" fmla="*/ 7 w 196"/>
                <a:gd name="T27" fmla="*/ 34 h 260"/>
                <a:gd name="T28" fmla="*/ 14 w 196"/>
                <a:gd name="T29" fmla="*/ 40 h 260"/>
                <a:gd name="T30" fmla="*/ 11 w 196"/>
                <a:gd name="T31" fmla="*/ 30 h 260"/>
                <a:gd name="T32" fmla="*/ 15 w 196"/>
                <a:gd name="T33" fmla="*/ 19 h 260"/>
                <a:gd name="T34" fmla="*/ 17 w 196"/>
                <a:gd name="T35" fmla="*/ 8 h 260"/>
                <a:gd name="T36" fmla="*/ 18 w 196"/>
                <a:gd name="T37" fmla="*/ 0 h 260"/>
                <a:gd name="T38" fmla="*/ 18 w 196"/>
                <a:gd name="T39" fmla="*/ 0 h 26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96"/>
                <a:gd name="T61" fmla="*/ 0 h 260"/>
                <a:gd name="T62" fmla="*/ 196 w 196"/>
                <a:gd name="T63" fmla="*/ 260 h 26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96" h="260">
                  <a:moveTo>
                    <a:pt x="69" y="0"/>
                  </a:moveTo>
                  <a:lnTo>
                    <a:pt x="105" y="49"/>
                  </a:lnTo>
                  <a:lnTo>
                    <a:pt x="118" y="116"/>
                  </a:lnTo>
                  <a:lnTo>
                    <a:pt x="152" y="165"/>
                  </a:lnTo>
                  <a:lnTo>
                    <a:pt x="196" y="226"/>
                  </a:lnTo>
                  <a:lnTo>
                    <a:pt x="181" y="238"/>
                  </a:lnTo>
                  <a:lnTo>
                    <a:pt x="149" y="220"/>
                  </a:lnTo>
                  <a:lnTo>
                    <a:pt x="97" y="226"/>
                  </a:lnTo>
                  <a:lnTo>
                    <a:pt x="95" y="260"/>
                  </a:lnTo>
                  <a:lnTo>
                    <a:pt x="67" y="217"/>
                  </a:lnTo>
                  <a:lnTo>
                    <a:pt x="52" y="182"/>
                  </a:lnTo>
                  <a:lnTo>
                    <a:pt x="18" y="142"/>
                  </a:lnTo>
                  <a:lnTo>
                    <a:pt x="0" y="87"/>
                  </a:lnTo>
                  <a:lnTo>
                    <a:pt x="25" y="133"/>
                  </a:lnTo>
                  <a:lnTo>
                    <a:pt x="56" y="158"/>
                  </a:lnTo>
                  <a:lnTo>
                    <a:pt x="44" y="118"/>
                  </a:lnTo>
                  <a:lnTo>
                    <a:pt x="57" y="74"/>
                  </a:lnTo>
                  <a:lnTo>
                    <a:pt x="67" y="32"/>
                  </a:lnTo>
                  <a:lnTo>
                    <a:pt x="6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1" name="Freeform 44">
              <a:extLst>
                <a:ext uri="{FF2B5EF4-FFF2-40B4-BE49-F238E27FC236}">
                  <a16:creationId xmlns:a16="http://schemas.microsoft.com/office/drawing/2014/main" id="{E168F783-82EA-4318-83D5-76E7EE6CD689}"/>
                </a:ext>
              </a:extLst>
            </p:cNvPr>
            <p:cNvSpPr>
              <a:spLocks/>
            </p:cNvSpPr>
            <p:nvPr/>
          </p:nvSpPr>
          <p:spPr bwMode="auto">
            <a:xfrm>
              <a:off x="4279" y="2736"/>
              <a:ext cx="224" cy="134"/>
            </a:xfrm>
            <a:custGeom>
              <a:avLst/>
              <a:gdLst>
                <a:gd name="T0" fmla="*/ 0 w 448"/>
                <a:gd name="T1" fmla="*/ 7 h 266"/>
                <a:gd name="T2" fmla="*/ 18 w 448"/>
                <a:gd name="T3" fmla="*/ 16 h 266"/>
                <a:gd name="T4" fmla="*/ 26 w 448"/>
                <a:gd name="T5" fmla="*/ 16 h 266"/>
                <a:gd name="T6" fmla="*/ 31 w 448"/>
                <a:gd name="T7" fmla="*/ 19 h 266"/>
                <a:gd name="T8" fmla="*/ 34 w 448"/>
                <a:gd name="T9" fmla="*/ 17 h 266"/>
                <a:gd name="T10" fmla="*/ 26 w 448"/>
                <a:gd name="T11" fmla="*/ 9 h 266"/>
                <a:gd name="T12" fmla="*/ 50 w 448"/>
                <a:gd name="T13" fmla="*/ 20 h 266"/>
                <a:gd name="T14" fmla="*/ 67 w 448"/>
                <a:gd name="T15" fmla="*/ 23 h 266"/>
                <a:gd name="T16" fmla="*/ 77 w 448"/>
                <a:gd name="T17" fmla="*/ 20 h 266"/>
                <a:gd name="T18" fmla="*/ 73 w 448"/>
                <a:gd name="T19" fmla="*/ 18 h 266"/>
                <a:gd name="T20" fmla="*/ 84 w 448"/>
                <a:gd name="T21" fmla="*/ 17 h 266"/>
                <a:gd name="T22" fmla="*/ 90 w 448"/>
                <a:gd name="T23" fmla="*/ 12 h 266"/>
                <a:gd name="T24" fmla="*/ 94 w 448"/>
                <a:gd name="T25" fmla="*/ 5 h 266"/>
                <a:gd name="T26" fmla="*/ 96 w 448"/>
                <a:gd name="T27" fmla="*/ 0 h 266"/>
                <a:gd name="T28" fmla="*/ 97 w 448"/>
                <a:gd name="T29" fmla="*/ 7 h 266"/>
                <a:gd name="T30" fmla="*/ 101 w 448"/>
                <a:gd name="T31" fmla="*/ 3 h 266"/>
                <a:gd name="T32" fmla="*/ 102 w 448"/>
                <a:gd name="T33" fmla="*/ 14 h 266"/>
                <a:gd name="T34" fmla="*/ 96 w 448"/>
                <a:gd name="T35" fmla="*/ 23 h 266"/>
                <a:gd name="T36" fmla="*/ 86 w 448"/>
                <a:gd name="T37" fmla="*/ 30 h 266"/>
                <a:gd name="T38" fmla="*/ 73 w 448"/>
                <a:gd name="T39" fmla="*/ 27 h 266"/>
                <a:gd name="T40" fmla="*/ 67 w 448"/>
                <a:gd name="T41" fmla="*/ 29 h 266"/>
                <a:gd name="T42" fmla="*/ 79 w 448"/>
                <a:gd name="T43" fmla="*/ 38 h 266"/>
                <a:gd name="T44" fmla="*/ 94 w 448"/>
                <a:gd name="T45" fmla="*/ 44 h 266"/>
                <a:gd name="T46" fmla="*/ 101 w 448"/>
                <a:gd name="T47" fmla="*/ 48 h 266"/>
                <a:gd name="T48" fmla="*/ 106 w 448"/>
                <a:gd name="T49" fmla="*/ 58 h 266"/>
                <a:gd name="T50" fmla="*/ 112 w 448"/>
                <a:gd name="T51" fmla="*/ 68 h 266"/>
                <a:gd name="T52" fmla="*/ 101 w 448"/>
                <a:gd name="T53" fmla="*/ 56 h 266"/>
                <a:gd name="T54" fmla="*/ 92 w 448"/>
                <a:gd name="T55" fmla="*/ 48 h 266"/>
                <a:gd name="T56" fmla="*/ 80 w 448"/>
                <a:gd name="T57" fmla="*/ 43 h 266"/>
                <a:gd name="T58" fmla="*/ 67 w 448"/>
                <a:gd name="T59" fmla="*/ 33 h 266"/>
                <a:gd name="T60" fmla="*/ 60 w 448"/>
                <a:gd name="T61" fmla="*/ 30 h 266"/>
                <a:gd name="T62" fmla="*/ 49 w 448"/>
                <a:gd name="T63" fmla="*/ 26 h 266"/>
                <a:gd name="T64" fmla="*/ 37 w 448"/>
                <a:gd name="T65" fmla="*/ 22 h 266"/>
                <a:gd name="T66" fmla="*/ 31 w 448"/>
                <a:gd name="T67" fmla="*/ 22 h 266"/>
                <a:gd name="T68" fmla="*/ 24 w 448"/>
                <a:gd name="T69" fmla="*/ 19 h 266"/>
                <a:gd name="T70" fmla="*/ 13 w 448"/>
                <a:gd name="T71" fmla="*/ 18 h 266"/>
                <a:gd name="T72" fmla="*/ 0 w 448"/>
                <a:gd name="T73" fmla="*/ 11 h 266"/>
                <a:gd name="T74" fmla="*/ 0 w 448"/>
                <a:gd name="T75" fmla="*/ 7 h 266"/>
                <a:gd name="T76" fmla="*/ 0 w 448"/>
                <a:gd name="T77" fmla="*/ 7 h 2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48"/>
                <a:gd name="T118" fmla="*/ 0 h 266"/>
                <a:gd name="T119" fmla="*/ 448 w 448"/>
                <a:gd name="T120" fmla="*/ 266 h 26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48" h="266">
                  <a:moveTo>
                    <a:pt x="0" y="28"/>
                  </a:moveTo>
                  <a:lnTo>
                    <a:pt x="70" y="63"/>
                  </a:lnTo>
                  <a:lnTo>
                    <a:pt x="102" y="61"/>
                  </a:lnTo>
                  <a:lnTo>
                    <a:pt x="123" y="74"/>
                  </a:lnTo>
                  <a:lnTo>
                    <a:pt x="136" y="66"/>
                  </a:lnTo>
                  <a:lnTo>
                    <a:pt x="102" y="34"/>
                  </a:lnTo>
                  <a:lnTo>
                    <a:pt x="199" y="80"/>
                  </a:lnTo>
                  <a:lnTo>
                    <a:pt x="268" y="91"/>
                  </a:lnTo>
                  <a:lnTo>
                    <a:pt x="307" y="80"/>
                  </a:lnTo>
                  <a:lnTo>
                    <a:pt x="292" y="72"/>
                  </a:lnTo>
                  <a:lnTo>
                    <a:pt x="334" y="66"/>
                  </a:lnTo>
                  <a:lnTo>
                    <a:pt x="357" y="46"/>
                  </a:lnTo>
                  <a:lnTo>
                    <a:pt x="374" y="17"/>
                  </a:lnTo>
                  <a:lnTo>
                    <a:pt x="382" y="0"/>
                  </a:lnTo>
                  <a:lnTo>
                    <a:pt x="385" y="28"/>
                  </a:lnTo>
                  <a:lnTo>
                    <a:pt x="402" y="11"/>
                  </a:lnTo>
                  <a:lnTo>
                    <a:pt x="408" y="53"/>
                  </a:lnTo>
                  <a:lnTo>
                    <a:pt x="382" y="91"/>
                  </a:lnTo>
                  <a:lnTo>
                    <a:pt x="344" y="118"/>
                  </a:lnTo>
                  <a:lnTo>
                    <a:pt x="290" y="108"/>
                  </a:lnTo>
                  <a:lnTo>
                    <a:pt x="268" y="116"/>
                  </a:lnTo>
                  <a:lnTo>
                    <a:pt x="315" y="148"/>
                  </a:lnTo>
                  <a:lnTo>
                    <a:pt x="376" y="173"/>
                  </a:lnTo>
                  <a:lnTo>
                    <a:pt x="402" y="188"/>
                  </a:lnTo>
                  <a:lnTo>
                    <a:pt x="423" y="230"/>
                  </a:lnTo>
                  <a:lnTo>
                    <a:pt x="448" y="266"/>
                  </a:lnTo>
                  <a:lnTo>
                    <a:pt x="401" y="222"/>
                  </a:lnTo>
                  <a:lnTo>
                    <a:pt x="366" y="190"/>
                  </a:lnTo>
                  <a:lnTo>
                    <a:pt x="319" y="171"/>
                  </a:lnTo>
                  <a:lnTo>
                    <a:pt x="268" y="131"/>
                  </a:lnTo>
                  <a:lnTo>
                    <a:pt x="237" y="118"/>
                  </a:lnTo>
                  <a:lnTo>
                    <a:pt x="195" y="103"/>
                  </a:lnTo>
                  <a:lnTo>
                    <a:pt x="148" y="85"/>
                  </a:lnTo>
                  <a:lnTo>
                    <a:pt x="121" y="87"/>
                  </a:lnTo>
                  <a:lnTo>
                    <a:pt x="96" y="76"/>
                  </a:lnTo>
                  <a:lnTo>
                    <a:pt x="51" y="70"/>
                  </a:lnTo>
                  <a:lnTo>
                    <a:pt x="0" y="44"/>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2" name="Freeform 45">
              <a:extLst>
                <a:ext uri="{FF2B5EF4-FFF2-40B4-BE49-F238E27FC236}">
                  <a16:creationId xmlns:a16="http://schemas.microsoft.com/office/drawing/2014/main" id="{8D33398A-17DC-4511-AB7E-2177AF4FFFC6}"/>
                </a:ext>
              </a:extLst>
            </p:cNvPr>
            <p:cNvSpPr>
              <a:spLocks/>
            </p:cNvSpPr>
            <p:nvPr/>
          </p:nvSpPr>
          <p:spPr bwMode="auto">
            <a:xfrm>
              <a:off x="4293" y="2739"/>
              <a:ext cx="32" cy="22"/>
            </a:xfrm>
            <a:custGeom>
              <a:avLst/>
              <a:gdLst>
                <a:gd name="T0" fmla="*/ 0 w 65"/>
                <a:gd name="T1" fmla="*/ 2 h 43"/>
                <a:gd name="T2" fmla="*/ 0 w 65"/>
                <a:gd name="T3" fmla="*/ 6 h 43"/>
                <a:gd name="T4" fmla="*/ 8 w 65"/>
                <a:gd name="T5" fmla="*/ 11 h 43"/>
                <a:gd name="T6" fmla="*/ 16 w 65"/>
                <a:gd name="T7" fmla="*/ 11 h 43"/>
                <a:gd name="T8" fmla="*/ 7 w 65"/>
                <a:gd name="T9" fmla="*/ 8 h 43"/>
                <a:gd name="T10" fmla="*/ 4 w 65"/>
                <a:gd name="T11" fmla="*/ 0 h 43"/>
                <a:gd name="T12" fmla="*/ 0 w 65"/>
                <a:gd name="T13" fmla="*/ 2 h 43"/>
                <a:gd name="T14" fmla="*/ 0 w 65"/>
                <a:gd name="T15" fmla="*/ 2 h 43"/>
                <a:gd name="T16" fmla="*/ 0 60000 65536"/>
                <a:gd name="T17" fmla="*/ 0 60000 65536"/>
                <a:gd name="T18" fmla="*/ 0 60000 65536"/>
                <a:gd name="T19" fmla="*/ 0 60000 65536"/>
                <a:gd name="T20" fmla="*/ 0 60000 65536"/>
                <a:gd name="T21" fmla="*/ 0 60000 65536"/>
                <a:gd name="T22" fmla="*/ 0 60000 65536"/>
                <a:gd name="T23" fmla="*/ 0 60000 65536"/>
                <a:gd name="T24" fmla="*/ 0 w 65"/>
                <a:gd name="T25" fmla="*/ 0 h 43"/>
                <a:gd name="T26" fmla="*/ 65 w 65"/>
                <a:gd name="T27" fmla="*/ 43 h 4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5" h="43">
                  <a:moveTo>
                    <a:pt x="0" y="7"/>
                  </a:moveTo>
                  <a:lnTo>
                    <a:pt x="0" y="22"/>
                  </a:lnTo>
                  <a:lnTo>
                    <a:pt x="32" y="43"/>
                  </a:lnTo>
                  <a:lnTo>
                    <a:pt x="65" y="43"/>
                  </a:lnTo>
                  <a:lnTo>
                    <a:pt x="29" y="32"/>
                  </a:lnTo>
                  <a:lnTo>
                    <a:pt x="1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3" name="Freeform 46">
              <a:extLst>
                <a:ext uri="{FF2B5EF4-FFF2-40B4-BE49-F238E27FC236}">
                  <a16:creationId xmlns:a16="http://schemas.microsoft.com/office/drawing/2014/main" id="{09C47429-C316-4277-81AD-0BB9E9984F23}"/>
                </a:ext>
              </a:extLst>
            </p:cNvPr>
            <p:cNvSpPr>
              <a:spLocks/>
            </p:cNvSpPr>
            <p:nvPr/>
          </p:nvSpPr>
          <p:spPr bwMode="auto">
            <a:xfrm>
              <a:off x="4480" y="2424"/>
              <a:ext cx="396" cy="370"/>
            </a:xfrm>
            <a:custGeom>
              <a:avLst/>
              <a:gdLst>
                <a:gd name="T0" fmla="*/ 62 w 793"/>
                <a:gd name="T1" fmla="*/ 55 h 742"/>
                <a:gd name="T2" fmla="*/ 39 w 793"/>
                <a:gd name="T3" fmla="*/ 81 h 742"/>
                <a:gd name="T4" fmla="*/ 10 w 793"/>
                <a:gd name="T5" fmla="*/ 105 h 742"/>
                <a:gd name="T6" fmla="*/ 0 w 793"/>
                <a:gd name="T7" fmla="*/ 133 h 742"/>
                <a:gd name="T8" fmla="*/ 3 w 793"/>
                <a:gd name="T9" fmla="*/ 152 h 742"/>
                <a:gd name="T10" fmla="*/ 23 w 793"/>
                <a:gd name="T11" fmla="*/ 185 h 742"/>
                <a:gd name="T12" fmla="*/ 8 w 793"/>
                <a:gd name="T13" fmla="*/ 152 h 742"/>
                <a:gd name="T14" fmla="*/ 9 w 793"/>
                <a:gd name="T15" fmla="*/ 138 h 742"/>
                <a:gd name="T16" fmla="*/ 6 w 793"/>
                <a:gd name="T17" fmla="*/ 127 h 742"/>
                <a:gd name="T18" fmla="*/ 15 w 793"/>
                <a:gd name="T19" fmla="*/ 105 h 742"/>
                <a:gd name="T20" fmla="*/ 43 w 793"/>
                <a:gd name="T21" fmla="*/ 85 h 742"/>
                <a:gd name="T22" fmla="*/ 69 w 793"/>
                <a:gd name="T23" fmla="*/ 57 h 742"/>
                <a:gd name="T24" fmla="*/ 99 w 793"/>
                <a:gd name="T25" fmla="*/ 52 h 742"/>
                <a:gd name="T26" fmla="*/ 131 w 793"/>
                <a:gd name="T27" fmla="*/ 49 h 742"/>
                <a:gd name="T28" fmla="*/ 160 w 793"/>
                <a:gd name="T29" fmla="*/ 37 h 742"/>
                <a:gd name="T30" fmla="*/ 145 w 793"/>
                <a:gd name="T31" fmla="*/ 37 h 742"/>
                <a:gd name="T32" fmla="*/ 171 w 793"/>
                <a:gd name="T33" fmla="*/ 17 h 742"/>
                <a:gd name="T34" fmla="*/ 198 w 793"/>
                <a:gd name="T35" fmla="*/ 0 h 742"/>
                <a:gd name="T36" fmla="*/ 144 w 793"/>
                <a:gd name="T37" fmla="*/ 32 h 742"/>
                <a:gd name="T38" fmla="*/ 110 w 793"/>
                <a:gd name="T39" fmla="*/ 44 h 742"/>
                <a:gd name="T40" fmla="*/ 77 w 793"/>
                <a:gd name="T41" fmla="*/ 49 h 742"/>
                <a:gd name="T42" fmla="*/ 62 w 793"/>
                <a:gd name="T43" fmla="*/ 55 h 742"/>
                <a:gd name="T44" fmla="*/ 62 w 793"/>
                <a:gd name="T45" fmla="*/ 55 h 7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93"/>
                <a:gd name="T70" fmla="*/ 0 h 742"/>
                <a:gd name="T71" fmla="*/ 793 w 793"/>
                <a:gd name="T72" fmla="*/ 742 h 74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93" h="742">
                  <a:moveTo>
                    <a:pt x="251" y="221"/>
                  </a:moveTo>
                  <a:lnTo>
                    <a:pt x="158" y="326"/>
                  </a:lnTo>
                  <a:lnTo>
                    <a:pt x="42" y="421"/>
                  </a:lnTo>
                  <a:lnTo>
                    <a:pt x="0" y="533"/>
                  </a:lnTo>
                  <a:lnTo>
                    <a:pt x="14" y="609"/>
                  </a:lnTo>
                  <a:lnTo>
                    <a:pt x="94" y="742"/>
                  </a:lnTo>
                  <a:lnTo>
                    <a:pt x="33" y="609"/>
                  </a:lnTo>
                  <a:lnTo>
                    <a:pt x="38" y="554"/>
                  </a:lnTo>
                  <a:lnTo>
                    <a:pt x="25" y="512"/>
                  </a:lnTo>
                  <a:lnTo>
                    <a:pt x="63" y="424"/>
                  </a:lnTo>
                  <a:lnTo>
                    <a:pt x="175" y="343"/>
                  </a:lnTo>
                  <a:lnTo>
                    <a:pt x="276" y="230"/>
                  </a:lnTo>
                  <a:lnTo>
                    <a:pt x="398" y="208"/>
                  </a:lnTo>
                  <a:lnTo>
                    <a:pt x="527" y="196"/>
                  </a:lnTo>
                  <a:lnTo>
                    <a:pt x="643" y="151"/>
                  </a:lnTo>
                  <a:lnTo>
                    <a:pt x="580" y="151"/>
                  </a:lnTo>
                  <a:lnTo>
                    <a:pt x="685" y="71"/>
                  </a:lnTo>
                  <a:lnTo>
                    <a:pt x="793" y="0"/>
                  </a:lnTo>
                  <a:lnTo>
                    <a:pt x="576" y="130"/>
                  </a:lnTo>
                  <a:lnTo>
                    <a:pt x="441" y="179"/>
                  </a:lnTo>
                  <a:lnTo>
                    <a:pt x="308" y="196"/>
                  </a:lnTo>
                  <a:lnTo>
                    <a:pt x="251" y="2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4" name="Freeform 47">
              <a:extLst>
                <a:ext uri="{FF2B5EF4-FFF2-40B4-BE49-F238E27FC236}">
                  <a16:creationId xmlns:a16="http://schemas.microsoft.com/office/drawing/2014/main" id="{44AA11D4-2068-4E6A-A5F2-DFBB9DC70BA2}"/>
                </a:ext>
              </a:extLst>
            </p:cNvPr>
            <p:cNvSpPr>
              <a:spLocks/>
            </p:cNvSpPr>
            <p:nvPr/>
          </p:nvSpPr>
          <p:spPr bwMode="auto">
            <a:xfrm>
              <a:off x="4482" y="2732"/>
              <a:ext cx="211" cy="264"/>
            </a:xfrm>
            <a:custGeom>
              <a:avLst/>
              <a:gdLst>
                <a:gd name="T0" fmla="*/ 0 w 422"/>
                <a:gd name="T1" fmla="*/ 0 h 529"/>
                <a:gd name="T2" fmla="*/ 3 w 422"/>
                <a:gd name="T3" fmla="*/ 22 h 529"/>
                <a:gd name="T4" fmla="*/ 5 w 422"/>
                <a:gd name="T5" fmla="*/ 48 h 529"/>
                <a:gd name="T6" fmla="*/ 26 w 422"/>
                <a:gd name="T7" fmla="*/ 83 h 529"/>
                <a:gd name="T8" fmla="*/ 54 w 422"/>
                <a:gd name="T9" fmla="*/ 113 h 529"/>
                <a:gd name="T10" fmla="*/ 42 w 422"/>
                <a:gd name="T11" fmla="*/ 126 h 529"/>
                <a:gd name="T12" fmla="*/ 26 w 422"/>
                <a:gd name="T13" fmla="*/ 132 h 529"/>
                <a:gd name="T14" fmla="*/ 45 w 422"/>
                <a:gd name="T15" fmla="*/ 128 h 529"/>
                <a:gd name="T16" fmla="*/ 64 w 422"/>
                <a:gd name="T17" fmla="*/ 109 h 529"/>
                <a:gd name="T18" fmla="*/ 86 w 422"/>
                <a:gd name="T19" fmla="*/ 73 h 529"/>
                <a:gd name="T20" fmla="*/ 100 w 422"/>
                <a:gd name="T21" fmla="*/ 38 h 529"/>
                <a:gd name="T22" fmla="*/ 106 w 422"/>
                <a:gd name="T23" fmla="*/ 14 h 529"/>
                <a:gd name="T24" fmla="*/ 87 w 422"/>
                <a:gd name="T25" fmla="*/ 61 h 529"/>
                <a:gd name="T26" fmla="*/ 71 w 422"/>
                <a:gd name="T27" fmla="*/ 88 h 529"/>
                <a:gd name="T28" fmla="*/ 59 w 422"/>
                <a:gd name="T29" fmla="*/ 107 h 529"/>
                <a:gd name="T30" fmla="*/ 29 w 422"/>
                <a:gd name="T31" fmla="*/ 81 h 529"/>
                <a:gd name="T32" fmla="*/ 9 w 422"/>
                <a:gd name="T33" fmla="*/ 46 h 529"/>
                <a:gd name="T34" fmla="*/ 0 w 422"/>
                <a:gd name="T35" fmla="*/ 0 h 529"/>
                <a:gd name="T36" fmla="*/ 0 w 422"/>
                <a:gd name="T37" fmla="*/ 0 h 52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2"/>
                <a:gd name="T58" fmla="*/ 0 h 529"/>
                <a:gd name="T59" fmla="*/ 422 w 422"/>
                <a:gd name="T60" fmla="*/ 529 h 52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2" h="529">
                  <a:moveTo>
                    <a:pt x="0" y="0"/>
                  </a:moveTo>
                  <a:lnTo>
                    <a:pt x="10" y="88"/>
                  </a:lnTo>
                  <a:lnTo>
                    <a:pt x="17" y="192"/>
                  </a:lnTo>
                  <a:lnTo>
                    <a:pt x="101" y="333"/>
                  </a:lnTo>
                  <a:lnTo>
                    <a:pt x="213" y="455"/>
                  </a:lnTo>
                  <a:lnTo>
                    <a:pt x="167" y="504"/>
                  </a:lnTo>
                  <a:lnTo>
                    <a:pt x="101" y="529"/>
                  </a:lnTo>
                  <a:lnTo>
                    <a:pt x="179" y="512"/>
                  </a:lnTo>
                  <a:lnTo>
                    <a:pt x="255" y="438"/>
                  </a:lnTo>
                  <a:lnTo>
                    <a:pt x="342" y="295"/>
                  </a:lnTo>
                  <a:lnTo>
                    <a:pt x="397" y="154"/>
                  </a:lnTo>
                  <a:lnTo>
                    <a:pt x="422" y="59"/>
                  </a:lnTo>
                  <a:lnTo>
                    <a:pt x="346" y="246"/>
                  </a:lnTo>
                  <a:lnTo>
                    <a:pt x="283" y="354"/>
                  </a:lnTo>
                  <a:lnTo>
                    <a:pt x="234" y="428"/>
                  </a:lnTo>
                  <a:lnTo>
                    <a:pt x="114" y="326"/>
                  </a:lnTo>
                  <a:lnTo>
                    <a:pt x="34" y="18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5" name="Freeform 48">
              <a:extLst>
                <a:ext uri="{FF2B5EF4-FFF2-40B4-BE49-F238E27FC236}">
                  <a16:creationId xmlns:a16="http://schemas.microsoft.com/office/drawing/2014/main" id="{DFD1468E-1738-47A6-80FA-C1917F8D787F}"/>
                </a:ext>
              </a:extLst>
            </p:cNvPr>
            <p:cNvSpPr>
              <a:spLocks/>
            </p:cNvSpPr>
            <p:nvPr/>
          </p:nvSpPr>
          <p:spPr bwMode="auto">
            <a:xfrm>
              <a:off x="4462" y="2830"/>
              <a:ext cx="56" cy="154"/>
            </a:xfrm>
            <a:custGeom>
              <a:avLst/>
              <a:gdLst>
                <a:gd name="T0" fmla="*/ 28 w 112"/>
                <a:gd name="T1" fmla="*/ 77 h 308"/>
                <a:gd name="T2" fmla="*/ 22 w 112"/>
                <a:gd name="T3" fmla="*/ 71 h 308"/>
                <a:gd name="T4" fmla="*/ 10 w 112"/>
                <a:gd name="T5" fmla="*/ 48 h 308"/>
                <a:gd name="T6" fmla="*/ 3 w 112"/>
                <a:gd name="T7" fmla="*/ 24 h 308"/>
                <a:gd name="T8" fmla="*/ 0 w 112"/>
                <a:gd name="T9" fmla="*/ 0 h 308"/>
                <a:gd name="T10" fmla="*/ 3 w 112"/>
                <a:gd name="T11" fmla="*/ 4 h 308"/>
                <a:gd name="T12" fmla="*/ 7 w 112"/>
                <a:gd name="T13" fmla="*/ 26 h 308"/>
                <a:gd name="T14" fmla="*/ 15 w 112"/>
                <a:gd name="T15" fmla="*/ 55 h 308"/>
                <a:gd name="T16" fmla="*/ 28 w 112"/>
                <a:gd name="T17" fmla="*/ 77 h 308"/>
                <a:gd name="T18" fmla="*/ 28 w 112"/>
                <a:gd name="T19" fmla="*/ 77 h 3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308"/>
                <a:gd name="T32" fmla="*/ 112 w 112"/>
                <a:gd name="T33" fmla="*/ 308 h 3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308">
                  <a:moveTo>
                    <a:pt x="112" y="308"/>
                  </a:moveTo>
                  <a:lnTo>
                    <a:pt x="86" y="284"/>
                  </a:lnTo>
                  <a:lnTo>
                    <a:pt x="40" y="192"/>
                  </a:lnTo>
                  <a:lnTo>
                    <a:pt x="12" y="95"/>
                  </a:lnTo>
                  <a:lnTo>
                    <a:pt x="0" y="0"/>
                  </a:lnTo>
                  <a:lnTo>
                    <a:pt x="12" y="14"/>
                  </a:lnTo>
                  <a:lnTo>
                    <a:pt x="25" y="103"/>
                  </a:lnTo>
                  <a:lnTo>
                    <a:pt x="57" y="217"/>
                  </a:lnTo>
                  <a:lnTo>
                    <a:pt x="112" y="3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6" name="Freeform 49">
              <a:extLst>
                <a:ext uri="{FF2B5EF4-FFF2-40B4-BE49-F238E27FC236}">
                  <a16:creationId xmlns:a16="http://schemas.microsoft.com/office/drawing/2014/main" id="{550CCB1C-0C2C-440D-A382-B1E57AE2ABB3}"/>
                </a:ext>
              </a:extLst>
            </p:cNvPr>
            <p:cNvSpPr>
              <a:spLocks/>
            </p:cNvSpPr>
            <p:nvPr/>
          </p:nvSpPr>
          <p:spPr bwMode="auto">
            <a:xfrm>
              <a:off x="4491" y="2860"/>
              <a:ext cx="73" cy="129"/>
            </a:xfrm>
            <a:custGeom>
              <a:avLst/>
              <a:gdLst>
                <a:gd name="T0" fmla="*/ 0 w 147"/>
                <a:gd name="T1" fmla="*/ 0 h 259"/>
                <a:gd name="T2" fmla="*/ 5 w 147"/>
                <a:gd name="T3" fmla="*/ 21 h 259"/>
                <a:gd name="T4" fmla="*/ 21 w 147"/>
                <a:gd name="T5" fmla="*/ 52 h 259"/>
                <a:gd name="T6" fmla="*/ 31 w 147"/>
                <a:gd name="T7" fmla="*/ 64 h 259"/>
                <a:gd name="T8" fmla="*/ 36 w 147"/>
                <a:gd name="T9" fmla="*/ 61 h 259"/>
                <a:gd name="T10" fmla="*/ 23 w 147"/>
                <a:gd name="T11" fmla="*/ 47 h 259"/>
                <a:gd name="T12" fmla="*/ 10 w 147"/>
                <a:gd name="T13" fmla="*/ 24 h 259"/>
                <a:gd name="T14" fmla="*/ 3 w 147"/>
                <a:gd name="T15" fmla="*/ 2 h 259"/>
                <a:gd name="T16" fmla="*/ 0 w 147"/>
                <a:gd name="T17" fmla="*/ 0 h 259"/>
                <a:gd name="T18" fmla="*/ 0 w 147"/>
                <a:gd name="T19" fmla="*/ 0 h 25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7"/>
                <a:gd name="T31" fmla="*/ 0 h 259"/>
                <a:gd name="T32" fmla="*/ 147 w 147"/>
                <a:gd name="T33" fmla="*/ 259 h 25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7" h="259">
                  <a:moveTo>
                    <a:pt x="0" y="0"/>
                  </a:moveTo>
                  <a:lnTo>
                    <a:pt x="21" y="84"/>
                  </a:lnTo>
                  <a:lnTo>
                    <a:pt x="84" y="209"/>
                  </a:lnTo>
                  <a:lnTo>
                    <a:pt x="126" y="259"/>
                  </a:lnTo>
                  <a:lnTo>
                    <a:pt x="147" y="247"/>
                  </a:lnTo>
                  <a:lnTo>
                    <a:pt x="92" y="188"/>
                  </a:lnTo>
                  <a:lnTo>
                    <a:pt x="42" y="97"/>
                  </a:lnTo>
                  <a:lnTo>
                    <a:pt x="12"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7" name="Freeform 50">
              <a:extLst>
                <a:ext uri="{FF2B5EF4-FFF2-40B4-BE49-F238E27FC236}">
                  <a16:creationId xmlns:a16="http://schemas.microsoft.com/office/drawing/2014/main" id="{B956A132-97BC-4069-B421-7DA8344A0F35}"/>
                </a:ext>
              </a:extLst>
            </p:cNvPr>
            <p:cNvSpPr>
              <a:spLocks/>
            </p:cNvSpPr>
            <p:nvPr/>
          </p:nvSpPr>
          <p:spPr bwMode="auto">
            <a:xfrm>
              <a:off x="4541" y="2948"/>
              <a:ext cx="110" cy="92"/>
            </a:xfrm>
            <a:custGeom>
              <a:avLst/>
              <a:gdLst>
                <a:gd name="T0" fmla="*/ 0 w 221"/>
                <a:gd name="T1" fmla="*/ 27 h 184"/>
                <a:gd name="T2" fmla="*/ 21 w 221"/>
                <a:gd name="T3" fmla="*/ 37 h 184"/>
                <a:gd name="T4" fmla="*/ 37 w 221"/>
                <a:gd name="T5" fmla="*/ 46 h 184"/>
                <a:gd name="T6" fmla="*/ 22 w 221"/>
                <a:gd name="T7" fmla="*/ 35 h 184"/>
                <a:gd name="T8" fmla="*/ 37 w 221"/>
                <a:gd name="T9" fmla="*/ 25 h 184"/>
                <a:gd name="T10" fmla="*/ 55 w 221"/>
                <a:gd name="T11" fmla="*/ 0 h 184"/>
                <a:gd name="T12" fmla="*/ 36 w 221"/>
                <a:gd name="T13" fmla="*/ 19 h 184"/>
                <a:gd name="T14" fmla="*/ 18 w 221"/>
                <a:gd name="T15" fmla="*/ 32 h 184"/>
                <a:gd name="T16" fmla="*/ 0 w 221"/>
                <a:gd name="T17" fmla="*/ 27 h 184"/>
                <a:gd name="T18" fmla="*/ 0 w 221"/>
                <a:gd name="T19" fmla="*/ 27 h 18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1"/>
                <a:gd name="T31" fmla="*/ 0 h 184"/>
                <a:gd name="T32" fmla="*/ 221 w 221"/>
                <a:gd name="T33" fmla="*/ 184 h 18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1" h="184">
                  <a:moveTo>
                    <a:pt x="0" y="108"/>
                  </a:moveTo>
                  <a:lnTo>
                    <a:pt x="87" y="146"/>
                  </a:lnTo>
                  <a:lnTo>
                    <a:pt x="150" y="184"/>
                  </a:lnTo>
                  <a:lnTo>
                    <a:pt x="91" y="139"/>
                  </a:lnTo>
                  <a:lnTo>
                    <a:pt x="150" y="97"/>
                  </a:lnTo>
                  <a:lnTo>
                    <a:pt x="221" y="0"/>
                  </a:lnTo>
                  <a:lnTo>
                    <a:pt x="146" y="76"/>
                  </a:lnTo>
                  <a:lnTo>
                    <a:pt x="74" y="125"/>
                  </a:lnTo>
                  <a:lnTo>
                    <a:pt x="0" y="10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8" name="Freeform 51">
              <a:extLst>
                <a:ext uri="{FF2B5EF4-FFF2-40B4-BE49-F238E27FC236}">
                  <a16:creationId xmlns:a16="http://schemas.microsoft.com/office/drawing/2014/main" id="{CB20F31B-0027-4F50-A5F5-71A9C6F6F8F4}"/>
                </a:ext>
              </a:extLst>
            </p:cNvPr>
            <p:cNvSpPr>
              <a:spLocks/>
            </p:cNvSpPr>
            <p:nvPr/>
          </p:nvSpPr>
          <p:spPr bwMode="auto">
            <a:xfrm>
              <a:off x="4532" y="2998"/>
              <a:ext cx="95" cy="98"/>
            </a:xfrm>
            <a:custGeom>
              <a:avLst/>
              <a:gdLst>
                <a:gd name="T0" fmla="*/ 0 w 188"/>
                <a:gd name="T1" fmla="*/ 0 h 196"/>
                <a:gd name="T2" fmla="*/ 8 w 188"/>
                <a:gd name="T3" fmla="*/ 20 h 196"/>
                <a:gd name="T4" fmla="*/ 23 w 188"/>
                <a:gd name="T5" fmla="*/ 27 h 196"/>
                <a:gd name="T6" fmla="*/ 36 w 188"/>
                <a:gd name="T7" fmla="*/ 40 h 196"/>
                <a:gd name="T8" fmla="*/ 36 w 188"/>
                <a:gd name="T9" fmla="*/ 49 h 196"/>
                <a:gd name="T10" fmla="*/ 41 w 188"/>
                <a:gd name="T11" fmla="*/ 38 h 196"/>
                <a:gd name="T12" fmla="*/ 48 w 188"/>
                <a:gd name="T13" fmla="*/ 29 h 196"/>
                <a:gd name="T14" fmla="*/ 39 w 188"/>
                <a:gd name="T15" fmla="*/ 35 h 196"/>
                <a:gd name="T16" fmla="*/ 33 w 188"/>
                <a:gd name="T17" fmla="*/ 32 h 196"/>
                <a:gd name="T18" fmla="*/ 16 w 188"/>
                <a:gd name="T19" fmla="*/ 19 h 196"/>
                <a:gd name="T20" fmla="*/ 16 w 188"/>
                <a:gd name="T21" fmla="*/ 12 h 196"/>
                <a:gd name="T22" fmla="*/ 7 w 188"/>
                <a:gd name="T23" fmla="*/ 5 h 196"/>
                <a:gd name="T24" fmla="*/ 0 w 188"/>
                <a:gd name="T25" fmla="*/ 0 h 196"/>
                <a:gd name="T26" fmla="*/ 0 w 188"/>
                <a:gd name="T27" fmla="*/ 0 h 19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88"/>
                <a:gd name="T43" fmla="*/ 0 h 196"/>
                <a:gd name="T44" fmla="*/ 188 w 188"/>
                <a:gd name="T45" fmla="*/ 196 h 19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88" h="196">
                  <a:moveTo>
                    <a:pt x="0" y="0"/>
                  </a:moveTo>
                  <a:lnTo>
                    <a:pt x="32" y="80"/>
                  </a:lnTo>
                  <a:lnTo>
                    <a:pt x="91" y="108"/>
                  </a:lnTo>
                  <a:lnTo>
                    <a:pt x="142" y="158"/>
                  </a:lnTo>
                  <a:lnTo>
                    <a:pt x="142" y="196"/>
                  </a:lnTo>
                  <a:lnTo>
                    <a:pt x="163" y="150"/>
                  </a:lnTo>
                  <a:lnTo>
                    <a:pt x="188" y="116"/>
                  </a:lnTo>
                  <a:lnTo>
                    <a:pt x="154" y="137"/>
                  </a:lnTo>
                  <a:lnTo>
                    <a:pt x="129" y="125"/>
                  </a:lnTo>
                  <a:lnTo>
                    <a:pt x="63" y="76"/>
                  </a:lnTo>
                  <a:lnTo>
                    <a:pt x="63" y="45"/>
                  </a:lnTo>
                  <a:lnTo>
                    <a:pt x="28"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49" name="Freeform 52">
              <a:extLst>
                <a:ext uri="{FF2B5EF4-FFF2-40B4-BE49-F238E27FC236}">
                  <a16:creationId xmlns:a16="http://schemas.microsoft.com/office/drawing/2014/main" id="{F7538831-2736-47DB-A35C-4CE162EC8F50}"/>
                </a:ext>
              </a:extLst>
            </p:cNvPr>
            <p:cNvSpPr>
              <a:spLocks/>
            </p:cNvSpPr>
            <p:nvPr/>
          </p:nvSpPr>
          <p:spPr bwMode="auto">
            <a:xfrm>
              <a:off x="4541" y="2507"/>
              <a:ext cx="390" cy="302"/>
            </a:xfrm>
            <a:custGeom>
              <a:avLst/>
              <a:gdLst>
                <a:gd name="T0" fmla="*/ 0 w 779"/>
                <a:gd name="T1" fmla="*/ 113 h 602"/>
                <a:gd name="T2" fmla="*/ 49 w 779"/>
                <a:gd name="T3" fmla="*/ 113 h 602"/>
                <a:gd name="T4" fmla="*/ 68 w 779"/>
                <a:gd name="T5" fmla="*/ 108 h 602"/>
                <a:gd name="T6" fmla="*/ 96 w 779"/>
                <a:gd name="T7" fmla="*/ 88 h 602"/>
                <a:gd name="T8" fmla="*/ 132 w 779"/>
                <a:gd name="T9" fmla="*/ 83 h 602"/>
                <a:gd name="T10" fmla="*/ 154 w 779"/>
                <a:gd name="T11" fmla="*/ 58 h 602"/>
                <a:gd name="T12" fmla="*/ 172 w 779"/>
                <a:gd name="T13" fmla="*/ 46 h 602"/>
                <a:gd name="T14" fmla="*/ 159 w 779"/>
                <a:gd name="T15" fmla="*/ 35 h 602"/>
                <a:gd name="T16" fmla="*/ 153 w 779"/>
                <a:gd name="T17" fmla="*/ 19 h 602"/>
                <a:gd name="T18" fmla="*/ 168 w 779"/>
                <a:gd name="T19" fmla="*/ 37 h 602"/>
                <a:gd name="T20" fmla="*/ 180 w 779"/>
                <a:gd name="T21" fmla="*/ 37 h 602"/>
                <a:gd name="T22" fmla="*/ 190 w 779"/>
                <a:gd name="T23" fmla="*/ 26 h 602"/>
                <a:gd name="T24" fmla="*/ 195 w 779"/>
                <a:gd name="T25" fmla="*/ 0 h 602"/>
                <a:gd name="T26" fmla="*/ 193 w 779"/>
                <a:gd name="T27" fmla="*/ 33 h 602"/>
                <a:gd name="T28" fmla="*/ 179 w 779"/>
                <a:gd name="T29" fmla="*/ 79 h 602"/>
                <a:gd name="T30" fmla="*/ 178 w 779"/>
                <a:gd name="T31" fmla="*/ 64 h 602"/>
                <a:gd name="T32" fmla="*/ 160 w 779"/>
                <a:gd name="T33" fmla="*/ 80 h 602"/>
                <a:gd name="T34" fmla="*/ 142 w 779"/>
                <a:gd name="T35" fmla="*/ 101 h 602"/>
                <a:gd name="T36" fmla="*/ 126 w 779"/>
                <a:gd name="T37" fmla="*/ 123 h 602"/>
                <a:gd name="T38" fmla="*/ 132 w 779"/>
                <a:gd name="T39" fmla="*/ 100 h 602"/>
                <a:gd name="T40" fmla="*/ 155 w 779"/>
                <a:gd name="T41" fmla="*/ 74 h 602"/>
                <a:gd name="T42" fmla="*/ 179 w 779"/>
                <a:gd name="T43" fmla="*/ 56 h 602"/>
                <a:gd name="T44" fmla="*/ 180 w 779"/>
                <a:gd name="T45" fmla="*/ 50 h 602"/>
                <a:gd name="T46" fmla="*/ 158 w 779"/>
                <a:gd name="T47" fmla="*/ 67 h 602"/>
                <a:gd name="T48" fmla="*/ 138 w 779"/>
                <a:gd name="T49" fmla="*/ 86 h 602"/>
                <a:gd name="T50" fmla="*/ 130 w 779"/>
                <a:gd name="T51" fmla="*/ 94 h 602"/>
                <a:gd name="T52" fmla="*/ 90 w 779"/>
                <a:gd name="T53" fmla="*/ 101 h 602"/>
                <a:gd name="T54" fmla="*/ 67 w 779"/>
                <a:gd name="T55" fmla="*/ 117 h 602"/>
                <a:gd name="T56" fmla="*/ 42 w 779"/>
                <a:gd name="T57" fmla="*/ 142 h 602"/>
                <a:gd name="T58" fmla="*/ 35 w 779"/>
                <a:gd name="T59" fmla="*/ 152 h 602"/>
                <a:gd name="T60" fmla="*/ 27 w 779"/>
                <a:gd name="T61" fmla="*/ 150 h 602"/>
                <a:gd name="T62" fmla="*/ 45 w 779"/>
                <a:gd name="T63" fmla="*/ 133 h 602"/>
                <a:gd name="T64" fmla="*/ 64 w 779"/>
                <a:gd name="T65" fmla="*/ 116 h 602"/>
                <a:gd name="T66" fmla="*/ 39 w 779"/>
                <a:gd name="T67" fmla="*/ 124 h 602"/>
                <a:gd name="T68" fmla="*/ 18 w 779"/>
                <a:gd name="T69" fmla="*/ 117 h 602"/>
                <a:gd name="T70" fmla="*/ 0 w 779"/>
                <a:gd name="T71" fmla="*/ 113 h 602"/>
                <a:gd name="T72" fmla="*/ 0 w 779"/>
                <a:gd name="T73" fmla="*/ 113 h 60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79"/>
                <a:gd name="T112" fmla="*/ 0 h 602"/>
                <a:gd name="T113" fmla="*/ 779 w 779"/>
                <a:gd name="T114" fmla="*/ 602 h 60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79" h="602">
                  <a:moveTo>
                    <a:pt x="0" y="448"/>
                  </a:moveTo>
                  <a:lnTo>
                    <a:pt x="194" y="448"/>
                  </a:lnTo>
                  <a:lnTo>
                    <a:pt x="270" y="428"/>
                  </a:lnTo>
                  <a:lnTo>
                    <a:pt x="384" y="348"/>
                  </a:lnTo>
                  <a:lnTo>
                    <a:pt x="525" y="331"/>
                  </a:lnTo>
                  <a:lnTo>
                    <a:pt x="616" y="232"/>
                  </a:lnTo>
                  <a:lnTo>
                    <a:pt x="688" y="182"/>
                  </a:lnTo>
                  <a:lnTo>
                    <a:pt x="633" y="140"/>
                  </a:lnTo>
                  <a:lnTo>
                    <a:pt x="612" y="74"/>
                  </a:lnTo>
                  <a:lnTo>
                    <a:pt x="671" y="148"/>
                  </a:lnTo>
                  <a:lnTo>
                    <a:pt x="720" y="148"/>
                  </a:lnTo>
                  <a:lnTo>
                    <a:pt x="758" y="102"/>
                  </a:lnTo>
                  <a:lnTo>
                    <a:pt x="779" y="0"/>
                  </a:lnTo>
                  <a:lnTo>
                    <a:pt x="772" y="131"/>
                  </a:lnTo>
                  <a:lnTo>
                    <a:pt x="713" y="312"/>
                  </a:lnTo>
                  <a:lnTo>
                    <a:pt x="709" y="256"/>
                  </a:lnTo>
                  <a:lnTo>
                    <a:pt x="637" y="319"/>
                  </a:lnTo>
                  <a:lnTo>
                    <a:pt x="566" y="403"/>
                  </a:lnTo>
                  <a:lnTo>
                    <a:pt x="504" y="490"/>
                  </a:lnTo>
                  <a:lnTo>
                    <a:pt x="528" y="399"/>
                  </a:lnTo>
                  <a:lnTo>
                    <a:pt x="620" y="294"/>
                  </a:lnTo>
                  <a:lnTo>
                    <a:pt x="713" y="224"/>
                  </a:lnTo>
                  <a:lnTo>
                    <a:pt x="720" y="199"/>
                  </a:lnTo>
                  <a:lnTo>
                    <a:pt x="629" y="266"/>
                  </a:lnTo>
                  <a:lnTo>
                    <a:pt x="549" y="340"/>
                  </a:lnTo>
                  <a:lnTo>
                    <a:pt x="517" y="374"/>
                  </a:lnTo>
                  <a:lnTo>
                    <a:pt x="357" y="403"/>
                  </a:lnTo>
                  <a:lnTo>
                    <a:pt x="266" y="466"/>
                  </a:lnTo>
                  <a:lnTo>
                    <a:pt x="165" y="564"/>
                  </a:lnTo>
                  <a:lnTo>
                    <a:pt x="137" y="602"/>
                  </a:lnTo>
                  <a:lnTo>
                    <a:pt x="108" y="599"/>
                  </a:lnTo>
                  <a:lnTo>
                    <a:pt x="179" y="530"/>
                  </a:lnTo>
                  <a:lnTo>
                    <a:pt x="255" y="462"/>
                  </a:lnTo>
                  <a:lnTo>
                    <a:pt x="154" y="494"/>
                  </a:lnTo>
                  <a:lnTo>
                    <a:pt x="70" y="466"/>
                  </a:lnTo>
                  <a:lnTo>
                    <a:pt x="0"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0" name="Freeform 53">
              <a:extLst>
                <a:ext uri="{FF2B5EF4-FFF2-40B4-BE49-F238E27FC236}">
                  <a16:creationId xmlns:a16="http://schemas.microsoft.com/office/drawing/2014/main" id="{28D6B021-DC79-45C8-9BCC-514FF8099A44}"/>
                </a:ext>
              </a:extLst>
            </p:cNvPr>
            <p:cNvSpPr>
              <a:spLocks/>
            </p:cNvSpPr>
            <p:nvPr/>
          </p:nvSpPr>
          <p:spPr bwMode="auto">
            <a:xfrm>
              <a:off x="4772" y="2469"/>
              <a:ext cx="65" cy="175"/>
            </a:xfrm>
            <a:custGeom>
              <a:avLst/>
              <a:gdLst>
                <a:gd name="T0" fmla="*/ 25 w 129"/>
                <a:gd name="T1" fmla="*/ 15 h 350"/>
                <a:gd name="T2" fmla="*/ 25 w 129"/>
                <a:gd name="T3" fmla="*/ 37 h 350"/>
                <a:gd name="T4" fmla="*/ 16 w 129"/>
                <a:gd name="T5" fmla="*/ 64 h 350"/>
                <a:gd name="T6" fmla="*/ 0 w 129"/>
                <a:gd name="T7" fmla="*/ 81 h 350"/>
                <a:gd name="T8" fmla="*/ 1 w 129"/>
                <a:gd name="T9" fmla="*/ 88 h 350"/>
                <a:gd name="T10" fmla="*/ 8 w 129"/>
                <a:gd name="T11" fmla="*/ 83 h 350"/>
                <a:gd name="T12" fmla="*/ 18 w 129"/>
                <a:gd name="T13" fmla="*/ 64 h 350"/>
                <a:gd name="T14" fmla="*/ 33 w 129"/>
                <a:gd name="T15" fmla="*/ 29 h 350"/>
                <a:gd name="T16" fmla="*/ 32 w 129"/>
                <a:gd name="T17" fmla="*/ 10 h 350"/>
                <a:gd name="T18" fmla="*/ 33 w 129"/>
                <a:gd name="T19" fmla="*/ 0 h 350"/>
                <a:gd name="T20" fmla="*/ 25 w 129"/>
                <a:gd name="T21" fmla="*/ 15 h 350"/>
                <a:gd name="T22" fmla="*/ 25 w 129"/>
                <a:gd name="T23" fmla="*/ 15 h 3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9"/>
                <a:gd name="T37" fmla="*/ 0 h 350"/>
                <a:gd name="T38" fmla="*/ 129 w 129"/>
                <a:gd name="T39" fmla="*/ 350 h 3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9" h="350">
                  <a:moveTo>
                    <a:pt x="97" y="59"/>
                  </a:moveTo>
                  <a:lnTo>
                    <a:pt x="97" y="146"/>
                  </a:lnTo>
                  <a:lnTo>
                    <a:pt x="63" y="254"/>
                  </a:lnTo>
                  <a:lnTo>
                    <a:pt x="0" y="321"/>
                  </a:lnTo>
                  <a:lnTo>
                    <a:pt x="4" y="350"/>
                  </a:lnTo>
                  <a:lnTo>
                    <a:pt x="32" y="332"/>
                  </a:lnTo>
                  <a:lnTo>
                    <a:pt x="72" y="254"/>
                  </a:lnTo>
                  <a:lnTo>
                    <a:pt x="129" y="116"/>
                  </a:lnTo>
                  <a:lnTo>
                    <a:pt x="125" y="38"/>
                  </a:lnTo>
                  <a:lnTo>
                    <a:pt x="129" y="0"/>
                  </a:lnTo>
                  <a:lnTo>
                    <a:pt x="97"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1" name="Freeform 54">
              <a:extLst>
                <a:ext uri="{FF2B5EF4-FFF2-40B4-BE49-F238E27FC236}">
                  <a16:creationId xmlns:a16="http://schemas.microsoft.com/office/drawing/2014/main" id="{4A65DFD6-EAA4-4F0D-8008-8AC6C7ECA929}"/>
                </a:ext>
              </a:extLst>
            </p:cNvPr>
            <p:cNvSpPr>
              <a:spLocks/>
            </p:cNvSpPr>
            <p:nvPr/>
          </p:nvSpPr>
          <p:spPr bwMode="auto">
            <a:xfrm>
              <a:off x="4868" y="2413"/>
              <a:ext cx="100" cy="140"/>
            </a:xfrm>
            <a:custGeom>
              <a:avLst/>
              <a:gdLst>
                <a:gd name="T0" fmla="*/ 10 w 199"/>
                <a:gd name="T1" fmla="*/ 6 h 279"/>
                <a:gd name="T2" fmla="*/ 0 w 199"/>
                <a:gd name="T3" fmla="*/ 22 h 279"/>
                <a:gd name="T4" fmla="*/ 2 w 199"/>
                <a:gd name="T5" fmla="*/ 46 h 279"/>
                <a:gd name="T6" fmla="*/ 17 w 199"/>
                <a:gd name="T7" fmla="*/ 66 h 279"/>
                <a:gd name="T8" fmla="*/ 27 w 199"/>
                <a:gd name="T9" fmla="*/ 70 h 279"/>
                <a:gd name="T10" fmla="*/ 30 w 199"/>
                <a:gd name="T11" fmla="*/ 55 h 279"/>
                <a:gd name="T12" fmla="*/ 20 w 199"/>
                <a:gd name="T13" fmla="*/ 46 h 279"/>
                <a:gd name="T14" fmla="*/ 14 w 199"/>
                <a:gd name="T15" fmla="*/ 24 h 279"/>
                <a:gd name="T16" fmla="*/ 19 w 199"/>
                <a:gd name="T17" fmla="*/ 16 h 279"/>
                <a:gd name="T18" fmla="*/ 28 w 199"/>
                <a:gd name="T19" fmla="*/ 18 h 279"/>
                <a:gd name="T20" fmla="*/ 50 w 199"/>
                <a:gd name="T21" fmla="*/ 5 h 279"/>
                <a:gd name="T22" fmla="*/ 50 w 199"/>
                <a:gd name="T23" fmla="*/ 0 h 279"/>
                <a:gd name="T24" fmla="*/ 44 w 199"/>
                <a:gd name="T25" fmla="*/ 7 h 279"/>
                <a:gd name="T26" fmla="*/ 33 w 199"/>
                <a:gd name="T27" fmla="*/ 13 h 279"/>
                <a:gd name="T28" fmla="*/ 19 w 199"/>
                <a:gd name="T29" fmla="*/ 5 h 279"/>
                <a:gd name="T30" fmla="*/ 10 w 199"/>
                <a:gd name="T31" fmla="*/ 6 h 279"/>
                <a:gd name="T32" fmla="*/ 10 w 199"/>
                <a:gd name="T33" fmla="*/ 6 h 27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99"/>
                <a:gd name="T52" fmla="*/ 0 h 279"/>
                <a:gd name="T53" fmla="*/ 199 w 199"/>
                <a:gd name="T54" fmla="*/ 279 h 27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99" h="279">
                  <a:moveTo>
                    <a:pt x="38" y="24"/>
                  </a:moveTo>
                  <a:lnTo>
                    <a:pt x="0" y="87"/>
                  </a:lnTo>
                  <a:lnTo>
                    <a:pt x="7" y="184"/>
                  </a:lnTo>
                  <a:lnTo>
                    <a:pt x="66" y="262"/>
                  </a:lnTo>
                  <a:lnTo>
                    <a:pt x="108" y="279"/>
                  </a:lnTo>
                  <a:lnTo>
                    <a:pt x="118" y="220"/>
                  </a:lnTo>
                  <a:lnTo>
                    <a:pt x="80" y="184"/>
                  </a:lnTo>
                  <a:lnTo>
                    <a:pt x="55" y="95"/>
                  </a:lnTo>
                  <a:lnTo>
                    <a:pt x="74" y="62"/>
                  </a:lnTo>
                  <a:lnTo>
                    <a:pt x="112" y="72"/>
                  </a:lnTo>
                  <a:lnTo>
                    <a:pt x="199" y="20"/>
                  </a:lnTo>
                  <a:lnTo>
                    <a:pt x="199" y="0"/>
                  </a:lnTo>
                  <a:lnTo>
                    <a:pt x="175" y="28"/>
                  </a:lnTo>
                  <a:lnTo>
                    <a:pt x="129" y="49"/>
                  </a:lnTo>
                  <a:lnTo>
                    <a:pt x="74" y="17"/>
                  </a:lnTo>
                  <a:lnTo>
                    <a:pt x="38"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2" name="Freeform 55">
              <a:extLst>
                <a:ext uri="{FF2B5EF4-FFF2-40B4-BE49-F238E27FC236}">
                  <a16:creationId xmlns:a16="http://schemas.microsoft.com/office/drawing/2014/main" id="{4853CBB2-0F36-4F4F-BF6D-3C868F351E61}"/>
                </a:ext>
              </a:extLst>
            </p:cNvPr>
            <p:cNvSpPr>
              <a:spLocks/>
            </p:cNvSpPr>
            <p:nvPr/>
          </p:nvSpPr>
          <p:spPr bwMode="auto">
            <a:xfrm>
              <a:off x="4780" y="2697"/>
              <a:ext cx="154" cy="334"/>
            </a:xfrm>
            <a:custGeom>
              <a:avLst/>
              <a:gdLst>
                <a:gd name="T0" fmla="*/ 64 w 308"/>
                <a:gd name="T1" fmla="*/ 0 h 669"/>
                <a:gd name="T2" fmla="*/ 75 w 308"/>
                <a:gd name="T3" fmla="*/ 43 h 669"/>
                <a:gd name="T4" fmla="*/ 77 w 308"/>
                <a:gd name="T5" fmla="*/ 83 h 669"/>
                <a:gd name="T6" fmla="*/ 67 w 308"/>
                <a:gd name="T7" fmla="*/ 125 h 669"/>
                <a:gd name="T8" fmla="*/ 64 w 308"/>
                <a:gd name="T9" fmla="*/ 152 h 669"/>
                <a:gd name="T10" fmla="*/ 66 w 308"/>
                <a:gd name="T11" fmla="*/ 167 h 669"/>
                <a:gd name="T12" fmla="*/ 59 w 308"/>
                <a:gd name="T13" fmla="*/ 127 h 669"/>
                <a:gd name="T14" fmla="*/ 53 w 308"/>
                <a:gd name="T15" fmla="*/ 143 h 669"/>
                <a:gd name="T16" fmla="*/ 38 w 308"/>
                <a:gd name="T17" fmla="*/ 133 h 669"/>
                <a:gd name="T18" fmla="*/ 13 w 308"/>
                <a:gd name="T19" fmla="*/ 99 h 669"/>
                <a:gd name="T20" fmla="*/ 0 w 308"/>
                <a:gd name="T21" fmla="*/ 67 h 669"/>
                <a:gd name="T22" fmla="*/ 16 w 308"/>
                <a:gd name="T23" fmla="*/ 88 h 669"/>
                <a:gd name="T24" fmla="*/ 12 w 308"/>
                <a:gd name="T25" fmla="*/ 67 h 669"/>
                <a:gd name="T26" fmla="*/ 30 w 308"/>
                <a:gd name="T27" fmla="*/ 94 h 669"/>
                <a:gd name="T28" fmla="*/ 23 w 308"/>
                <a:gd name="T29" fmla="*/ 58 h 669"/>
                <a:gd name="T30" fmla="*/ 38 w 308"/>
                <a:gd name="T31" fmla="*/ 79 h 669"/>
                <a:gd name="T32" fmla="*/ 36 w 308"/>
                <a:gd name="T33" fmla="*/ 36 h 669"/>
                <a:gd name="T34" fmla="*/ 50 w 308"/>
                <a:gd name="T35" fmla="*/ 79 h 669"/>
                <a:gd name="T36" fmla="*/ 49 w 308"/>
                <a:gd name="T37" fmla="*/ 17 h 669"/>
                <a:gd name="T38" fmla="*/ 56 w 308"/>
                <a:gd name="T39" fmla="*/ 20 h 669"/>
                <a:gd name="T40" fmla="*/ 60 w 308"/>
                <a:gd name="T41" fmla="*/ 2 h 669"/>
                <a:gd name="T42" fmla="*/ 64 w 308"/>
                <a:gd name="T43" fmla="*/ 0 h 669"/>
                <a:gd name="T44" fmla="*/ 64 w 308"/>
                <a:gd name="T45" fmla="*/ 0 h 6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8"/>
                <a:gd name="T70" fmla="*/ 0 h 669"/>
                <a:gd name="T71" fmla="*/ 308 w 308"/>
                <a:gd name="T72" fmla="*/ 669 h 6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8" h="669">
                  <a:moveTo>
                    <a:pt x="255" y="0"/>
                  </a:moveTo>
                  <a:lnTo>
                    <a:pt x="300" y="175"/>
                  </a:lnTo>
                  <a:lnTo>
                    <a:pt x="308" y="333"/>
                  </a:lnTo>
                  <a:lnTo>
                    <a:pt x="266" y="502"/>
                  </a:lnTo>
                  <a:lnTo>
                    <a:pt x="255" y="610"/>
                  </a:lnTo>
                  <a:lnTo>
                    <a:pt x="262" y="669"/>
                  </a:lnTo>
                  <a:lnTo>
                    <a:pt x="234" y="508"/>
                  </a:lnTo>
                  <a:lnTo>
                    <a:pt x="209" y="574"/>
                  </a:lnTo>
                  <a:lnTo>
                    <a:pt x="150" y="532"/>
                  </a:lnTo>
                  <a:lnTo>
                    <a:pt x="49" y="396"/>
                  </a:lnTo>
                  <a:lnTo>
                    <a:pt x="0" y="270"/>
                  </a:lnTo>
                  <a:lnTo>
                    <a:pt x="63" y="352"/>
                  </a:lnTo>
                  <a:lnTo>
                    <a:pt x="46" y="270"/>
                  </a:lnTo>
                  <a:lnTo>
                    <a:pt x="120" y="378"/>
                  </a:lnTo>
                  <a:lnTo>
                    <a:pt x="91" y="232"/>
                  </a:lnTo>
                  <a:lnTo>
                    <a:pt x="150" y="319"/>
                  </a:lnTo>
                  <a:lnTo>
                    <a:pt x="141" y="146"/>
                  </a:lnTo>
                  <a:lnTo>
                    <a:pt x="200" y="316"/>
                  </a:lnTo>
                  <a:lnTo>
                    <a:pt x="196" y="70"/>
                  </a:lnTo>
                  <a:lnTo>
                    <a:pt x="224" y="80"/>
                  </a:lnTo>
                  <a:lnTo>
                    <a:pt x="238" y="8"/>
                  </a:lnTo>
                  <a:lnTo>
                    <a:pt x="2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3" name="Freeform 56">
              <a:extLst>
                <a:ext uri="{FF2B5EF4-FFF2-40B4-BE49-F238E27FC236}">
                  <a16:creationId xmlns:a16="http://schemas.microsoft.com/office/drawing/2014/main" id="{3197CCD1-767A-4F4A-B1EB-D6B97057FF90}"/>
                </a:ext>
              </a:extLst>
            </p:cNvPr>
            <p:cNvSpPr>
              <a:spLocks/>
            </p:cNvSpPr>
            <p:nvPr/>
          </p:nvSpPr>
          <p:spPr bwMode="auto">
            <a:xfrm>
              <a:off x="4716" y="2707"/>
              <a:ext cx="87" cy="289"/>
            </a:xfrm>
            <a:custGeom>
              <a:avLst/>
              <a:gdLst>
                <a:gd name="T0" fmla="*/ 36 w 175"/>
                <a:gd name="T1" fmla="*/ 0 h 578"/>
                <a:gd name="T2" fmla="*/ 20 w 175"/>
                <a:gd name="T3" fmla="*/ 12 h 578"/>
                <a:gd name="T4" fmla="*/ 5 w 175"/>
                <a:gd name="T5" fmla="*/ 30 h 578"/>
                <a:gd name="T6" fmla="*/ 0 w 175"/>
                <a:gd name="T7" fmla="*/ 49 h 578"/>
                <a:gd name="T8" fmla="*/ 1 w 175"/>
                <a:gd name="T9" fmla="*/ 79 h 578"/>
                <a:gd name="T10" fmla="*/ 23 w 175"/>
                <a:gd name="T11" fmla="*/ 120 h 578"/>
                <a:gd name="T12" fmla="*/ 35 w 175"/>
                <a:gd name="T13" fmla="*/ 145 h 578"/>
                <a:gd name="T14" fmla="*/ 29 w 175"/>
                <a:gd name="T15" fmla="*/ 117 h 578"/>
                <a:gd name="T16" fmla="*/ 21 w 175"/>
                <a:gd name="T17" fmla="*/ 95 h 578"/>
                <a:gd name="T18" fmla="*/ 9 w 175"/>
                <a:gd name="T19" fmla="*/ 69 h 578"/>
                <a:gd name="T20" fmla="*/ 17 w 175"/>
                <a:gd name="T21" fmla="*/ 54 h 578"/>
                <a:gd name="T22" fmla="*/ 22 w 175"/>
                <a:gd name="T23" fmla="*/ 53 h 578"/>
                <a:gd name="T24" fmla="*/ 25 w 175"/>
                <a:gd name="T25" fmla="*/ 32 h 578"/>
                <a:gd name="T26" fmla="*/ 35 w 175"/>
                <a:gd name="T27" fmla="*/ 14 h 578"/>
                <a:gd name="T28" fmla="*/ 43 w 175"/>
                <a:gd name="T29" fmla="*/ 1 h 578"/>
                <a:gd name="T30" fmla="*/ 36 w 175"/>
                <a:gd name="T31" fmla="*/ 0 h 578"/>
                <a:gd name="T32" fmla="*/ 36 w 175"/>
                <a:gd name="T33" fmla="*/ 0 h 5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5"/>
                <a:gd name="T52" fmla="*/ 0 h 578"/>
                <a:gd name="T53" fmla="*/ 175 w 175"/>
                <a:gd name="T54" fmla="*/ 578 h 5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5" h="578">
                  <a:moveTo>
                    <a:pt x="144" y="0"/>
                  </a:moveTo>
                  <a:lnTo>
                    <a:pt x="83" y="46"/>
                  </a:lnTo>
                  <a:lnTo>
                    <a:pt x="21" y="120"/>
                  </a:lnTo>
                  <a:lnTo>
                    <a:pt x="0" y="194"/>
                  </a:lnTo>
                  <a:lnTo>
                    <a:pt x="7" y="316"/>
                  </a:lnTo>
                  <a:lnTo>
                    <a:pt x="95" y="477"/>
                  </a:lnTo>
                  <a:lnTo>
                    <a:pt x="140" y="578"/>
                  </a:lnTo>
                  <a:lnTo>
                    <a:pt x="116" y="466"/>
                  </a:lnTo>
                  <a:lnTo>
                    <a:pt x="87" y="378"/>
                  </a:lnTo>
                  <a:lnTo>
                    <a:pt x="38" y="274"/>
                  </a:lnTo>
                  <a:lnTo>
                    <a:pt x="70" y="215"/>
                  </a:lnTo>
                  <a:lnTo>
                    <a:pt x="91" y="211"/>
                  </a:lnTo>
                  <a:lnTo>
                    <a:pt x="100" y="127"/>
                  </a:lnTo>
                  <a:lnTo>
                    <a:pt x="140" y="53"/>
                  </a:lnTo>
                  <a:lnTo>
                    <a:pt x="175" y="4"/>
                  </a:lnTo>
                  <a:lnTo>
                    <a:pt x="14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4" name="Freeform 57">
              <a:extLst>
                <a:ext uri="{FF2B5EF4-FFF2-40B4-BE49-F238E27FC236}">
                  <a16:creationId xmlns:a16="http://schemas.microsoft.com/office/drawing/2014/main" id="{C414FA94-9CC9-4CEA-9079-B5437BC1D97B}"/>
                </a:ext>
              </a:extLst>
            </p:cNvPr>
            <p:cNvSpPr>
              <a:spLocks/>
            </p:cNvSpPr>
            <p:nvPr/>
          </p:nvSpPr>
          <p:spPr bwMode="auto">
            <a:xfrm>
              <a:off x="4733" y="2946"/>
              <a:ext cx="35" cy="43"/>
            </a:xfrm>
            <a:custGeom>
              <a:avLst/>
              <a:gdLst>
                <a:gd name="T0" fmla="*/ 0 w 70"/>
                <a:gd name="T1" fmla="*/ 16 h 88"/>
                <a:gd name="T2" fmla="*/ 8 w 70"/>
                <a:gd name="T3" fmla="*/ 17 h 88"/>
                <a:gd name="T4" fmla="*/ 17 w 70"/>
                <a:gd name="T5" fmla="*/ 21 h 88"/>
                <a:gd name="T6" fmla="*/ 7 w 70"/>
                <a:gd name="T7" fmla="*/ 13 h 88"/>
                <a:gd name="T8" fmla="*/ 16 w 70"/>
                <a:gd name="T9" fmla="*/ 14 h 88"/>
                <a:gd name="T10" fmla="*/ 7 w 70"/>
                <a:gd name="T11" fmla="*/ 8 h 88"/>
                <a:gd name="T12" fmla="*/ 18 w 70"/>
                <a:gd name="T13" fmla="*/ 8 h 88"/>
                <a:gd name="T14" fmla="*/ 16 w 70"/>
                <a:gd name="T15" fmla="*/ 0 h 88"/>
                <a:gd name="T16" fmla="*/ 6 w 70"/>
                <a:gd name="T17" fmla="*/ 1 h 88"/>
                <a:gd name="T18" fmla="*/ 1 w 70"/>
                <a:gd name="T19" fmla="*/ 3 h 88"/>
                <a:gd name="T20" fmla="*/ 2 w 70"/>
                <a:gd name="T21" fmla="*/ 9 h 88"/>
                <a:gd name="T22" fmla="*/ 0 w 70"/>
                <a:gd name="T23" fmla="*/ 16 h 88"/>
                <a:gd name="T24" fmla="*/ 0 w 70"/>
                <a:gd name="T25" fmla="*/ 16 h 8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0"/>
                <a:gd name="T40" fmla="*/ 0 h 88"/>
                <a:gd name="T41" fmla="*/ 70 w 70"/>
                <a:gd name="T42" fmla="*/ 88 h 8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0" h="88">
                  <a:moveTo>
                    <a:pt x="0" y="67"/>
                  </a:moveTo>
                  <a:lnTo>
                    <a:pt x="32" y="72"/>
                  </a:lnTo>
                  <a:lnTo>
                    <a:pt x="66" y="88"/>
                  </a:lnTo>
                  <a:lnTo>
                    <a:pt x="25" y="55"/>
                  </a:lnTo>
                  <a:lnTo>
                    <a:pt x="61" y="59"/>
                  </a:lnTo>
                  <a:lnTo>
                    <a:pt x="25" y="34"/>
                  </a:lnTo>
                  <a:lnTo>
                    <a:pt x="70" y="34"/>
                  </a:lnTo>
                  <a:lnTo>
                    <a:pt x="61" y="0"/>
                  </a:lnTo>
                  <a:lnTo>
                    <a:pt x="21" y="4"/>
                  </a:lnTo>
                  <a:lnTo>
                    <a:pt x="4" y="14"/>
                  </a:lnTo>
                  <a:lnTo>
                    <a:pt x="8" y="38"/>
                  </a:lnTo>
                  <a:lnTo>
                    <a:pt x="0" y="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5" name="Freeform 58">
              <a:extLst>
                <a:ext uri="{FF2B5EF4-FFF2-40B4-BE49-F238E27FC236}">
                  <a16:creationId xmlns:a16="http://schemas.microsoft.com/office/drawing/2014/main" id="{FC7BE401-9884-4B91-832B-47DD11032989}"/>
                </a:ext>
              </a:extLst>
            </p:cNvPr>
            <p:cNvSpPr>
              <a:spLocks/>
            </p:cNvSpPr>
            <p:nvPr/>
          </p:nvSpPr>
          <p:spPr bwMode="auto">
            <a:xfrm>
              <a:off x="4590" y="2950"/>
              <a:ext cx="151" cy="200"/>
            </a:xfrm>
            <a:custGeom>
              <a:avLst/>
              <a:gdLst>
                <a:gd name="T0" fmla="*/ 74 w 300"/>
                <a:gd name="T1" fmla="*/ 0 h 399"/>
                <a:gd name="T2" fmla="*/ 56 w 300"/>
                <a:gd name="T3" fmla="*/ 12 h 399"/>
                <a:gd name="T4" fmla="*/ 32 w 300"/>
                <a:gd name="T5" fmla="*/ 35 h 399"/>
                <a:gd name="T6" fmla="*/ 13 w 300"/>
                <a:gd name="T7" fmla="*/ 58 h 399"/>
                <a:gd name="T8" fmla="*/ 0 w 300"/>
                <a:gd name="T9" fmla="*/ 81 h 399"/>
                <a:gd name="T10" fmla="*/ 12 w 300"/>
                <a:gd name="T11" fmla="*/ 92 h 399"/>
                <a:gd name="T12" fmla="*/ 20 w 300"/>
                <a:gd name="T13" fmla="*/ 100 h 399"/>
                <a:gd name="T14" fmla="*/ 40 w 300"/>
                <a:gd name="T15" fmla="*/ 74 h 399"/>
                <a:gd name="T16" fmla="*/ 56 w 300"/>
                <a:gd name="T17" fmla="*/ 46 h 399"/>
                <a:gd name="T18" fmla="*/ 73 w 300"/>
                <a:gd name="T19" fmla="*/ 14 h 399"/>
                <a:gd name="T20" fmla="*/ 76 w 300"/>
                <a:gd name="T21" fmla="*/ 3 h 399"/>
                <a:gd name="T22" fmla="*/ 74 w 300"/>
                <a:gd name="T23" fmla="*/ 0 h 399"/>
                <a:gd name="T24" fmla="*/ 74 w 300"/>
                <a:gd name="T25" fmla="*/ 0 h 39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00"/>
                <a:gd name="T40" fmla="*/ 0 h 399"/>
                <a:gd name="T41" fmla="*/ 300 w 300"/>
                <a:gd name="T42" fmla="*/ 399 h 39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00" h="399">
                  <a:moveTo>
                    <a:pt x="293" y="0"/>
                  </a:moveTo>
                  <a:lnTo>
                    <a:pt x="220" y="45"/>
                  </a:lnTo>
                  <a:lnTo>
                    <a:pt x="125" y="140"/>
                  </a:lnTo>
                  <a:lnTo>
                    <a:pt x="51" y="232"/>
                  </a:lnTo>
                  <a:lnTo>
                    <a:pt x="0" y="323"/>
                  </a:lnTo>
                  <a:lnTo>
                    <a:pt x="47" y="365"/>
                  </a:lnTo>
                  <a:lnTo>
                    <a:pt x="80" y="399"/>
                  </a:lnTo>
                  <a:lnTo>
                    <a:pt x="156" y="294"/>
                  </a:lnTo>
                  <a:lnTo>
                    <a:pt x="220" y="182"/>
                  </a:lnTo>
                  <a:lnTo>
                    <a:pt x="289" y="53"/>
                  </a:lnTo>
                  <a:lnTo>
                    <a:pt x="300" y="11"/>
                  </a:lnTo>
                  <a:lnTo>
                    <a:pt x="29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6" name="Freeform 59">
              <a:extLst>
                <a:ext uri="{FF2B5EF4-FFF2-40B4-BE49-F238E27FC236}">
                  <a16:creationId xmlns:a16="http://schemas.microsoft.com/office/drawing/2014/main" id="{CF3AF792-09F1-463D-A7B7-AB9DD36E2C8D}"/>
                </a:ext>
              </a:extLst>
            </p:cNvPr>
            <p:cNvSpPr>
              <a:spLocks/>
            </p:cNvSpPr>
            <p:nvPr/>
          </p:nvSpPr>
          <p:spPr bwMode="auto">
            <a:xfrm>
              <a:off x="4941" y="2420"/>
              <a:ext cx="79" cy="364"/>
            </a:xfrm>
            <a:custGeom>
              <a:avLst/>
              <a:gdLst>
                <a:gd name="T0" fmla="*/ 0 w 158"/>
                <a:gd name="T1" fmla="*/ 40 h 728"/>
                <a:gd name="T2" fmla="*/ 12 w 158"/>
                <a:gd name="T3" fmla="*/ 28 h 728"/>
                <a:gd name="T4" fmla="*/ 11 w 158"/>
                <a:gd name="T5" fmla="*/ 7 h 728"/>
                <a:gd name="T6" fmla="*/ 17 w 158"/>
                <a:gd name="T7" fmla="*/ 0 h 728"/>
                <a:gd name="T8" fmla="*/ 21 w 158"/>
                <a:gd name="T9" fmla="*/ 24 h 728"/>
                <a:gd name="T10" fmla="*/ 24 w 158"/>
                <a:gd name="T11" fmla="*/ 82 h 728"/>
                <a:gd name="T12" fmla="*/ 27 w 158"/>
                <a:gd name="T13" fmla="*/ 126 h 728"/>
                <a:gd name="T14" fmla="*/ 34 w 158"/>
                <a:gd name="T15" fmla="*/ 160 h 728"/>
                <a:gd name="T16" fmla="*/ 40 w 158"/>
                <a:gd name="T17" fmla="*/ 182 h 728"/>
                <a:gd name="T18" fmla="*/ 30 w 158"/>
                <a:gd name="T19" fmla="*/ 173 h 728"/>
                <a:gd name="T20" fmla="*/ 21 w 158"/>
                <a:gd name="T21" fmla="*/ 155 h 728"/>
                <a:gd name="T22" fmla="*/ 12 w 158"/>
                <a:gd name="T23" fmla="*/ 134 h 728"/>
                <a:gd name="T24" fmla="*/ 7 w 158"/>
                <a:gd name="T25" fmla="*/ 110 h 728"/>
                <a:gd name="T26" fmla="*/ 13 w 158"/>
                <a:gd name="T27" fmla="*/ 122 h 728"/>
                <a:gd name="T28" fmla="*/ 20 w 158"/>
                <a:gd name="T29" fmla="*/ 113 h 728"/>
                <a:gd name="T30" fmla="*/ 19 w 158"/>
                <a:gd name="T31" fmla="*/ 76 h 728"/>
                <a:gd name="T32" fmla="*/ 13 w 158"/>
                <a:gd name="T33" fmla="*/ 31 h 728"/>
                <a:gd name="T34" fmla="*/ 0 w 158"/>
                <a:gd name="T35" fmla="*/ 40 h 728"/>
                <a:gd name="T36" fmla="*/ 0 w 158"/>
                <a:gd name="T37" fmla="*/ 40 h 7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8"/>
                <a:gd name="T58" fmla="*/ 0 h 728"/>
                <a:gd name="T59" fmla="*/ 158 w 158"/>
                <a:gd name="T60" fmla="*/ 728 h 7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8" h="728">
                  <a:moveTo>
                    <a:pt x="0" y="158"/>
                  </a:moveTo>
                  <a:lnTo>
                    <a:pt x="46" y="112"/>
                  </a:lnTo>
                  <a:lnTo>
                    <a:pt x="42" y="25"/>
                  </a:lnTo>
                  <a:lnTo>
                    <a:pt x="67" y="0"/>
                  </a:lnTo>
                  <a:lnTo>
                    <a:pt x="84" y="95"/>
                  </a:lnTo>
                  <a:lnTo>
                    <a:pt x="95" y="327"/>
                  </a:lnTo>
                  <a:lnTo>
                    <a:pt x="105" y="502"/>
                  </a:lnTo>
                  <a:lnTo>
                    <a:pt x="133" y="637"/>
                  </a:lnTo>
                  <a:lnTo>
                    <a:pt x="158" y="728"/>
                  </a:lnTo>
                  <a:lnTo>
                    <a:pt x="120" y="690"/>
                  </a:lnTo>
                  <a:lnTo>
                    <a:pt x="84" y="620"/>
                  </a:lnTo>
                  <a:lnTo>
                    <a:pt x="46" y="536"/>
                  </a:lnTo>
                  <a:lnTo>
                    <a:pt x="25" y="437"/>
                  </a:lnTo>
                  <a:lnTo>
                    <a:pt x="50" y="487"/>
                  </a:lnTo>
                  <a:lnTo>
                    <a:pt x="78" y="449"/>
                  </a:lnTo>
                  <a:lnTo>
                    <a:pt x="74" y="302"/>
                  </a:lnTo>
                  <a:lnTo>
                    <a:pt x="50" y="123"/>
                  </a:lnTo>
                  <a:lnTo>
                    <a:pt x="0" y="1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7" name="Freeform 60">
              <a:extLst>
                <a:ext uri="{FF2B5EF4-FFF2-40B4-BE49-F238E27FC236}">
                  <a16:creationId xmlns:a16="http://schemas.microsoft.com/office/drawing/2014/main" id="{C9E05215-4665-4851-A24A-15D1E9A171C2}"/>
                </a:ext>
              </a:extLst>
            </p:cNvPr>
            <p:cNvSpPr>
              <a:spLocks/>
            </p:cNvSpPr>
            <p:nvPr/>
          </p:nvSpPr>
          <p:spPr bwMode="auto">
            <a:xfrm>
              <a:off x="4990" y="2457"/>
              <a:ext cx="151" cy="241"/>
            </a:xfrm>
            <a:custGeom>
              <a:avLst/>
              <a:gdLst>
                <a:gd name="T0" fmla="*/ 0 w 300"/>
                <a:gd name="T1" fmla="*/ 0 h 483"/>
                <a:gd name="T2" fmla="*/ 12 w 300"/>
                <a:gd name="T3" fmla="*/ 41 h 483"/>
                <a:gd name="T4" fmla="*/ 41 w 300"/>
                <a:gd name="T5" fmla="*/ 60 h 483"/>
                <a:gd name="T6" fmla="*/ 76 w 300"/>
                <a:gd name="T7" fmla="*/ 64 h 483"/>
                <a:gd name="T8" fmla="*/ 55 w 300"/>
                <a:gd name="T9" fmla="*/ 69 h 483"/>
                <a:gd name="T10" fmla="*/ 42 w 300"/>
                <a:gd name="T11" fmla="*/ 65 h 483"/>
                <a:gd name="T12" fmla="*/ 36 w 300"/>
                <a:gd name="T13" fmla="*/ 70 h 483"/>
                <a:gd name="T14" fmla="*/ 43 w 300"/>
                <a:gd name="T15" fmla="*/ 84 h 483"/>
                <a:gd name="T16" fmla="*/ 25 w 300"/>
                <a:gd name="T17" fmla="*/ 120 h 483"/>
                <a:gd name="T18" fmla="*/ 31 w 300"/>
                <a:gd name="T19" fmla="*/ 94 h 483"/>
                <a:gd name="T20" fmla="*/ 27 w 300"/>
                <a:gd name="T21" fmla="*/ 81 h 483"/>
                <a:gd name="T22" fmla="*/ 19 w 300"/>
                <a:gd name="T23" fmla="*/ 91 h 483"/>
                <a:gd name="T24" fmla="*/ 19 w 300"/>
                <a:gd name="T25" fmla="*/ 55 h 483"/>
                <a:gd name="T26" fmla="*/ 7 w 300"/>
                <a:gd name="T27" fmla="*/ 41 h 483"/>
                <a:gd name="T28" fmla="*/ 0 w 300"/>
                <a:gd name="T29" fmla="*/ 0 h 483"/>
                <a:gd name="T30" fmla="*/ 0 w 300"/>
                <a:gd name="T31" fmla="*/ 0 h 483"/>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0"/>
                <a:gd name="T49" fmla="*/ 0 h 483"/>
                <a:gd name="T50" fmla="*/ 300 w 300"/>
                <a:gd name="T51" fmla="*/ 483 h 483"/>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0" h="483">
                  <a:moveTo>
                    <a:pt x="0" y="0"/>
                  </a:moveTo>
                  <a:lnTo>
                    <a:pt x="46" y="167"/>
                  </a:lnTo>
                  <a:lnTo>
                    <a:pt x="163" y="241"/>
                  </a:lnTo>
                  <a:lnTo>
                    <a:pt x="300" y="259"/>
                  </a:lnTo>
                  <a:lnTo>
                    <a:pt x="219" y="276"/>
                  </a:lnTo>
                  <a:lnTo>
                    <a:pt x="167" y="262"/>
                  </a:lnTo>
                  <a:lnTo>
                    <a:pt x="143" y="283"/>
                  </a:lnTo>
                  <a:lnTo>
                    <a:pt x="171" y="336"/>
                  </a:lnTo>
                  <a:lnTo>
                    <a:pt x="97" y="483"/>
                  </a:lnTo>
                  <a:lnTo>
                    <a:pt x="122" y="378"/>
                  </a:lnTo>
                  <a:lnTo>
                    <a:pt x="108" y="325"/>
                  </a:lnTo>
                  <a:lnTo>
                    <a:pt x="76" y="367"/>
                  </a:lnTo>
                  <a:lnTo>
                    <a:pt x="76" y="221"/>
                  </a:lnTo>
                  <a:lnTo>
                    <a:pt x="25" y="16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8" name="Freeform 61">
              <a:extLst>
                <a:ext uri="{FF2B5EF4-FFF2-40B4-BE49-F238E27FC236}">
                  <a16:creationId xmlns:a16="http://schemas.microsoft.com/office/drawing/2014/main" id="{2933C4D0-134B-4F70-94B3-C4A4AB66E3B2}"/>
                </a:ext>
              </a:extLst>
            </p:cNvPr>
            <p:cNvSpPr>
              <a:spLocks/>
            </p:cNvSpPr>
            <p:nvPr/>
          </p:nvSpPr>
          <p:spPr bwMode="auto">
            <a:xfrm>
              <a:off x="4954" y="2332"/>
              <a:ext cx="79" cy="86"/>
            </a:xfrm>
            <a:custGeom>
              <a:avLst/>
              <a:gdLst>
                <a:gd name="T0" fmla="*/ 6 w 158"/>
                <a:gd name="T1" fmla="*/ 43 h 171"/>
                <a:gd name="T2" fmla="*/ 0 w 158"/>
                <a:gd name="T3" fmla="*/ 31 h 171"/>
                <a:gd name="T4" fmla="*/ 5 w 158"/>
                <a:gd name="T5" fmla="*/ 22 h 171"/>
                <a:gd name="T6" fmla="*/ 11 w 158"/>
                <a:gd name="T7" fmla="*/ 18 h 171"/>
                <a:gd name="T8" fmla="*/ 20 w 158"/>
                <a:gd name="T9" fmla="*/ 0 h 171"/>
                <a:gd name="T10" fmla="*/ 28 w 158"/>
                <a:gd name="T11" fmla="*/ 4 h 171"/>
                <a:gd name="T12" fmla="*/ 37 w 158"/>
                <a:gd name="T13" fmla="*/ 1 h 171"/>
                <a:gd name="T14" fmla="*/ 40 w 158"/>
                <a:gd name="T15" fmla="*/ 5 h 171"/>
                <a:gd name="T16" fmla="*/ 39 w 158"/>
                <a:gd name="T17" fmla="*/ 7 h 171"/>
                <a:gd name="T18" fmla="*/ 35 w 158"/>
                <a:gd name="T19" fmla="*/ 6 h 171"/>
                <a:gd name="T20" fmla="*/ 29 w 158"/>
                <a:gd name="T21" fmla="*/ 7 h 171"/>
                <a:gd name="T22" fmla="*/ 24 w 158"/>
                <a:gd name="T23" fmla="*/ 7 h 171"/>
                <a:gd name="T24" fmla="*/ 20 w 158"/>
                <a:gd name="T25" fmla="*/ 10 h 171"/>
                <a:gd name="T26" fmla="*/ 15 w 158"/>
                <a:gd name="T27" fmla="*/ 18 h 171"/>
                <a:gd name="T28" fmla="*/ 26 w 158"/>
                <a:gd name="T29" fmla="*/ 22 h 171"/>
                <a:gd name="T30" fmla="*/ 29 w 158"/>
                <a:gd name="T31" fmla="*/ 22 h 171"/>
                <a:gd name="T32" fmla="*/ 20 w 158"/>
                <a:gd name="T33" fmla="*/ 24 h 171"/>
                <a:gd name="T34" fmla="*/ 10 w 158"/>
                <a:gd name="T35" fmla="*/ 24 h 171"/>
                <a:gd name="T36" fmla="*/ 5 w 158"/>
                <a:gd name="T37" fmla="*/ 31 h 171"/>
                <a:gd name="T38" fmla="*/ 9 w 158"/>
                <a:gd name="T39" fmla="*/ 43 h 171"/>
                <a:gd name="T40" fmla="*/ 6 w 158"/>
                <a:gd name="T41" fmla="*/ 43 h 171"/>
                <a:gd name="T42" fmla="*/ 6 w 158"/>
                <a:gd name="T43" fmla="*/ 43 h 17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58"/>
                <a:gd name="T67" fmla="*/ 0 h 171"/>
                <a:gd name="T68" fmla="*/ 158 w 158"/>
                <a:gd name="T69" fmla="*/ 171 h 17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58" h="171">
                  <a:moveTo>
                    <a:pt x="21" y="171"/>
                  </a:moveTo>
                  <a:lnTo>
                    <a:pt x="0" y="123"/>
                  </a:lnTo>
                  <a:lnTo>
                    <a:pt x="17" y="85"/>
                  </a:lnTo>
                  <a:lnTo>
                    <a:pt x="42" y="72"/>
                  </a:lnTo>
                  <a:lnTo>
                    <a:pt x="80" y="0"/>
                  </a:lnTo>
                  <a:lnTo>
                    <a:pt x="110" y="13"/>
                  </a:lnTo>
                  <a:lnTo>
                    <a:pt x="146" y="4"/>
                  </a:lnTo>
                  <a:lnTo>
                    <a:pt x="158" y="17"/>
                  </a:lnTo>
                  <a:lnTo>
                    <a:pt x="154" y="28"/>
                  </a:lnTo>
                  <a:lnTo>
                    <a:pt x="140" y="21"/>
                  </a:lnTo>
                  <a:lnTo>
                    <a:pt x="116" y="28"/>
                  </a:lnTo>
                  <a:lnTo>
                    <a:pt x="93" y="27"/>
                  </a:lnTo>
                  <a:lnTo>
                    <a:pt x="78" y="38"/>
                  </a:lnTo>
                  <a:lnTo>
                    <a:pt x="59" y="72"/>
                  </a:lnTo>
                  <a:lnTo>
                    <a:pt x="102" y="85"/>
                  </a:lnTo>
                  <a:lnTo>
                    <a:pt x="116" y="85"/>
                  </a:lnTo>
                  <a:lnTo>
                    <a:pt x="78" y="95"/>
                  </a:lnTo>
                  <a:lnTo>
                    <a:pt x="38" y="95"/>
                  </a:lnTo>
                  <a:lnTo>
                    <a:pt x="17" y="123"/>
                  </a:lnTo>
                  <a:lnTo>
                    <a:pt x="34" y="171"/>
                  </a:lnTo>
                  <a:lnTo>
                    <a:pt x="21" y="1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59" name="Freeform 62">
              <a:extLst>
                <a:ext uri="{FF2B5EF4-FFF2-40B4-BE49-F238E27FC236}">
                  <a16:creationId xmlns:a16="http://schemas.microsoft.com/office/drawing/2014/main" id="{0C717620-F670-4BFE-B794-214B59ABB326}"/>
                </a:ext>
              </a:extLst>
            </p:cNvPr>
            <p:cNvSpPr>
              <a:spLocks/>
            </p:cNvSpPr>
            <p:nvPr/>
          </p:nvSpPr>
          <p:spPr bwMode="auto">
            <a:xfrm>
              <a:off x="4973" y="2152"/>
              <a:ext cx="153" cy="283"/>
            </a:xfrm>
            <a:custGeom>
              <a:avLst/>
              <a:gdLst>
                <a:gd name="T0" fmla="*/ 5 w 306"/>
                <a:gd name="T1" fmla="*/ 130 h 566"/>
                <a:gd name="T2" fmla="*/ 24 w 306"/>
                <a:gd name="T3" fmla="*/ 99 h 566"/>
                <a:gd name="T4" fmla="*/ 39 w 306"/>
                <a:gd name="T5" fmla="*/ 60 h 566"/>
                <a:gd name="T6" fmla="*/ 38 w 306"/>
                <a:gd name="T7" fmla="*/ 34 h 566"/>
                <a:gd name="T8" fmla="*/ 48 w 306"/>
                <a:gd name="T9" fmla="*/ 21 h 566"/>
                <a:gd name="T10" fmla="*/ 53 w 306"/>
                <a:gd name="T11" fmla="*/ 0 h 566"/>
                <a:gd name="T12" fmla="*/ 64 w 306"/>
                <a:gd name="T13" fmla="*/ 0 h 566"/>
                <a:gd name="T14" fmla="*/ 77 w 306"/>
                <a:gd name="T15" fmla="*/ 6 h 566"/>
                <a:gd name="T16" fmla="*/ 62 w 306"/>
                <a:gd name="T17" fmla="*/ 8 h 566"/>
                <a:gd name="T18" fmla="*/ 53 w 306"/>
                <a:gd name="T19" fmla="*/ 21 h 566"/>
                <a:gd name="T20" fmla="*/ 45 w 306"/>
                <a:gd name="T21" fmla="*/ 35 h 566"/>
                <a:gd name="T22" fmla="*/ 44 w 306"/>
                <a:gd name="T23" fmla="*/ 41 h 566"/>
                <a:gd name="T24" fmla="*/ 44 w 306"/>
                <a:gd name="T25" fmla="*/ 71 h 566"/>
                <a:gd name="T26" fmla="*/ 30 w 306"/>
                <a:gd name="T27" fmla="*/ 108 h 566"/>
                <a:gd name="T28" fmla="*/ 0 w 306"/>
                <a:gd name="T29" fmla="*/ 142 h 566"/>
                <a:gd name="T30" fmla="*/ 5 w 306"/>
                <a:gd name="T31" fmla="*/ 130 h 566"/>
                <a:gd name="T32" fmla="*/ 5 w 306"/>
                <a:gd name="T33" fmla="*/ 130 h 56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06"/>
                <a:gd name="T52" fmla="*/ 0 h 566"/>
                <a:gd name="T53" fmla="*/ 306 w 306"/>
                <a:gd name="T54" fmla="*/ 566 h 56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06" h="566">
                  <a:moveTo>
                    <a:pt x="17" y="519"/>
                  </a:moveTo>
                  <a:lnTo>
                    <a:pt x="95" y="395"/>
                  </a:lnTo>
                  <a:lnTo>
                    <a:pt x="154" y="239"/>
                  </a:lnTo>
                  <a:lnTo>
                    <a:pt x="150" y="133"/>
                  </a:lnTo>
                  <a:lnTo>
                    <a:pt x="190" y="81"/>
                  </a:lnTo>
                  <a:lnTo>
                    <a:pt x="211" y="0"/>
                  </a:lnTo>
                  <a:lnTo>
                    <a:pt x="253" y="0"/>
                  </a:lnTo>
                  <a:lnTo>
                    <a:pt x="306" y="22"/>
                  </a:lnTo>
                  <a:lnTo>
                    <a:pt x="245" y="30"/>
                  </a:lnTo>
                  <a:lnTo>
                    <a:pt x="211" y="81"/>
                  </a:lnTo>
                  <a:lnTo>
                    <a:pt x="180" y="138"/>
                  </a:lnTo>
                  <a:lnTo>
                    <a:pt x="173" y="163"/>
                  </a:lnTo>
                  <a:lnTo>
                    <a:pt x="173" y="283"/>
                  </a:lnTo>
                  <a:lnTo>
                    <a:pt x="120" y="429"/>
                  </a:lnTo>
                  <a:lnTo>
                    <a:pt x="0" y="566"/>
                  </a:lnTo>
                  <a:lnTo>
                    <a:pt x="17" y="5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0" name="Freeform 63">
              <a:extLst>
                <a:ext uri="{FF2B5EF4-FFF2-40B4-BE49-F238E27FC236}">
                  <a16:creationId xmlns:a16="http://schemas.microsoft.com/office/drawing/2014/main" id="{488EF6F9-D1EC-4498-8D33-59EABCBA4ABE}"/>
                </a:ext>
              </a:extLst>
            </p:cNvPr>
            <p:cNvSpPr>
              <a:spLocks/>
            </p:cNvSpPr>
            <p:nvPr/>
          </p:nvSpPr>
          <p:spPr bwMode="auto">
            <a:xfrm>
              <a:off x="5081" y="2165"/>
              <a:ext cx="182" cy="144"/>
            </a:xfrm>
            <a:custGeom>
              <a:avLst/>
              <a:gdLst>
                <a:gd name="T0" fmla="*/ 20 w 364"/>
                <a:gd name="T1" fmla="*/ 0 h 287"/>
                <a:gd name="T2" fmla="*/ 31 w 364"/>
                <a:gd name="T3" fmla="*/ 20 h 287"/>
                <a:gd name="T4" fmla="*/ 49 w 364"/>
                <a:gd name="T5" fmla="*/ 36 h 287"/>
                <a:gd name="T6" fmla="*/ 61 w 364"/>
                <a:gd name="T7" fmla="*/ 24 h 287"/>
                <a:gd name="T8" fmla="*/ 34 w 364"/>
                <a:gd name="T9" fmla="*/ 63 h 287"/>
                <a:gd name="T10" fmla="*/ 59 w 364"/>
                <a:gd name="T11" fmla="*/ 62 h 287"/>
                <a:gd name="T12" fmla="*/ 72 w 364"/>
                <a:gd name="T13" fmla="*/ 65 h 287"/>
                <a:gd name="T14" fmla="*/ 91 w 364"/>
                <a:gd name="T15" fmla="*/ 59 h 287"/>
                <a:gd name="T16" fmla="*/ 81 w 364"/>
                <a:gd name="T17" fmla="*/ 68 h 287"/>
                <a:gd name="T18" fmla="*/ 57 w 364"/>
                <a:gd name="T19" fmla="*/ 69 h 287"/>
                <a:gd name="T20" fmla="*/ 37 w 364"/>
                <a:gd name="T21" fmla="*/ 71 h 287"/>
                <a:gd name="T22" fmla="*/ 26 w 364"/>
                <a:gd name="T23" fmla="*/ 72 h 287"/>
                <a:gd name="T24" fmla="*/ 17 w 364"/>
                <a:gd name="T25" fmla="*/ 64 h 287"/>
                <a:gd name="T26" fmla="*/ 9 w 364"/>
                <a:gd name="T27" fmla="*/ 54 h 287"/>
                <a:gd name="T28" fmla="*/ 1 w 364"/>
                <a:gd name="T29" fmla="*/ 48 h 287"/>
                <a:gd name="T30" fmla="*/ 0 w 364"/>
                <a:gd name="T31" fmla="*/ 21 h 287"/>
                <a:gd name="T32" fmla="*/ 8 w 364"/>
                <a:gd name="T33" fmla="*/ 13 h 287"/>
                <a:gd name="T34" fmla="*/ 18 w 364"/>
                <a:gd name="T35" fmla="*/ 23 h 287"/>
                <a:gd name="T36" fmla="*/ 29 w 364"/>
                <a:gd name="T37" fmla="*/ 42 h 287"/>
                <a:gd name="T38" fmla="*/ 39 w 364"/>
                <a:gd name="T39" fmla="*/ 46 h 287"/>
                <a:gd name="T40" fmla="*/ 44 w 364"/>
                <a:gd name="T41" fmla="*/ 37 h 287"/>
                <a:gd name="T42" fmla="*/ 28 w 364"/>
                <a:gd name="T43" fmla="*/ 24 h 287"/>
                <a:gd name="T44" fmla="*/ 20 w 364"/>
                <a:gd name="T45" fmla="*/ 7 h 287"/>
                <a:gd name="T46" fmla="*/ 20 w 364"/>
                <a:gd name="T47" fmla="*/ 0 h 287"/>
                <a:gd name="T48" fmla="*/ 20 w 364"/>
                <a:gd name="T49" fmla="*/ 0 h 287"/>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64"/>
                <a:gd name="T76" fmla="*/ 0 h 287"/>
                <a:gd name="T77" fmla="*/ 364 w 364"/>
                <a:gd name="T78" fmla="*/ 287 h 287"/>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64" h="287">
                  <a:moveTo>
                    <a:pt x="77" y="0"/>
                  </a:moveTo>
                  <a:lnTo>
                    <a:pt x="123" y="78"/>
                  </a:lnTo>
                  <a:lnTo>
                    <a:pt x="193" y="141"/>
                  </a:lnTo>
                  <a:lnTo>
                    <a:pt x="241" y="95"/>
                  </a:lnTo>
                  <a:lnTo>
                    <a:pt x="136" y="249"/>
                  </a:lnTo>
                  <a:lnTo>
                    <a:pt x="235" y="246"/>
                  </a:lnTo>
                  <a:lnTo>
                    <a:pt x="287" y="257"/>
                  </a:lnTo>
                  <a:lnTo>
                    <a:pt x="364" y="236"/>
                  </a:lnTo>
                  <a:lnTo>
                    <a:pt x="321" y="270"/>
                  </a:lnTo>
                  <a:lnTo>
                    <a:pt x="228" y="274"/>
                  </a:lnTo>
                  <a:lnTo>
                    <a:pt x="146" y="284"/>
                  </a:lnTo>
                  <a:lnTo>
                    <a:pt x="104" y="287"/>
                  </a:lnTo>
                  <a:lnTo>
                    <a:pt x="68" y="253"/>
                  </a:lnTo>
                  <a:lnTo>
                    <a:pt x="34" y="213"/>
                  </a:lnTo>
                  <a:lnTo>
                    <a:pt x="3" y="189"/>
                  </a:lnTo>
                  <a:lnTo>
                    <a:pt x="0" y="82"/>
                  </a:lnTo>
                  <a:lnTo>
                    <a:pt x="30" y="52"/>
                  </a:lnTo>
                  <a:lnTo>
                    <a:pt x="72" y="90"/>
                  </a:lnTo>
                  <a:lnTo>
                    <a:pt x="115" y="168"/>
                  </a:lnTo>
                  <a:lnTo>
                    <a:pt x="153" y="181"/>
                  </a:lnTo>
                  <a:lnTo>
                    <a:pt x="176" y="147"/>
                  </a:lnTo>
                  <a:lnTo>
                    <a:pt x="112" y="95"/>
                  </a:lnTo>
                  <a:lnTo>
                    <a:pt x="77" y="25"/>
                  </a:lnTo>
                  <a:lnTo>
                    <a:pt x="7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1" name="Freeform 64">
              <a:extLst>
                <a:ext uri="{FF2B5EF4-FFF2-40B4-BE49-F238E27FC236}">
                  <a16:creationId xmlns:a16="http://schemas.microsoft.com/office/drawing/2014/main" id="{5EB8AF7A-D964-4082-B091-C1C448B3583F}"/>
                </a:ext>
              </a:extLst>
            </p:cNvPr>
            <p:cNvSpPr>
              <a:spLocks/>
            </p:cNvSpPr>
            <p:nvPr/>
          </p:nvSpPr>
          <p:spPr bwMode="auto">
            <a:xfrm>
              <a:off x="5149" y="2257"/>
              <a:ext cx="145" cy="328"/>
            </a:xfrm>
            <a:custGeom>
              <a:avLst/>
              <a:gdLst>
                <a:gd name="T0" fmla="*/ 69 w 289"/>
                <a:gd name="T1" fmla="*/ 0 h 656"/>
                <a:gd name="T2" fmla="*/ 73 w 289"/>
                <a:gd name="T3" fmla="*/ 6 h 656"/>
                <a:gd name="T4" fmla="*/ 64 w 289"/>
                <a:gd name="T5" fmla="*/ 23 h 656"/>
                <a:gd name="T6" fmla="*/ 54 w 289"/>
                <a:gd name="T7" fmla="*/ 42 h 656"/>
                <a:gd name="T8" fmla="*/ 48 w 289"/>
                <a:gd name="T9" fmla="*/ 63 h 656"/>
                <a:gd name="T10" fmla="*/ 47 w 289"/>
                <a:gd name="T11" fmla="*/ 88 h 656"/>
                <a:gd name="T12" fmla="*/ 30 w 289"/>
                <a:gd name="T13" fmla="*/ 112 h 656"/>
                <a:gd name="T14" fmla="*/ 11 w 289"/>
                <a:gd name="T15" fmla="*/ 159 h 656"/>
                <a:gd name="T16" fmla="*/ 0 w 289"/>
                <a:gd name="T17" fmla="*/ 164 h 656"/>
                <a:gd name="T18" fmla="*/ 11 w 289"/>
                <a:gd name="T19" fmla="*/ 148 h 656"/>
                <a:gd name="T20" fmla="*/ 18 w 289"/>
                <a:gd name="T21" fmla="*/ 122 h 656"/>
                <a:gd name="T22" fmla="*/ 40 w 289"/>
                <a:gd name="T23" fmla="*/ 85 h 656"/>
                <a:gd name="T24" fmla="*/ 42 w 289"/>
                <a:gd name="T25" fmla="*/ 54 h 656"/>
                <a:gd name="T26" fmla="*/ 64 w 289"/>
                <a:gd name="T27" fmla="*/ 12 h 656"/>
                <a:gd name="T28" fmla="*/ 69 w 289"/>
                <a:gd name="T29" fmla="*/ 0 h 656"/>
                <a:gd name="T30" fmla="*/ 69 w 289"/>
                <a:gd name="T31" fmla="*/ 0 h 65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89"/>
                <a:gd name="T49" fmla="*/ 0 h 656"/>
                <a:gd name="T50" fmla="*/ 289 w 289"/>
                <a:gd name="T51" fmla="*/ 656 h 65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89" h="656">
                  <a:moveTo>
                    <a:pt x="276" y="0"/>
                  </a:moveTo>
                  <a:lnTo>
                    <a:pt x="289" y="21"/>
                  </a:lnTo>
                  <a:lnTo>
                    <a:pt x="255" y="89"/>
                  </a:lnTo>
                  <a:lnTo>
                    <a:pt x="215" y="167"/>
                  </a:lnTo>
                  <a:lnTo>
                    <a:pt x="190" y="249"/>
                  </a:lnTo>
                  <a:lnTo>
                    <a:pt x="185" y="351"/>
                  </a:lnTo>
                  <a:lnTo>
                    <a:pt x="118" y="447"/>
                  </a:lnTo>
                  <a:lnTo>
                    <a:pt x="44" y="635"/>
                  </a:lnTo>
                  <a:lnTo>
                    <a:pt x="0" y="656"/>
                  </a:lnTo>
                  <a:lnTo>
                    <a:pt x="44" y="591"/>
                  </a:lnTo>
                  <a:lnTo>
                    <a:pt x="69" y="485"/>
                  </a:lnTo>
                  <a:lnTo>
                    <a:pt x="160" y="338"/>
                  </a:lnTo>
                  <a:lnTo>
                    <a:pt x="168" y="213"/>
                  </a:lnTo>
                  <a:lnTo>
                    <a:pt x="255" y="47"/>
                  </a:lnTo>
                  <a:lnTo>
                    <a:pt x="2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2" name="Freeform 65">
              <a:extLst>
                <a:ext uri="{FF2B5EF4-FFF2-40B4-BE49-F238E27FC236}">
                  <a16:creationId xmlns:a16="http://schemas.microsoft.com/office/drawing/2014/main" id="{09214810-65D7-4834-A0FD-8B970CC1FC66}"/>
                </a:ext>
              </a:extLst>
            </p:cNvPr>
            <p:cNvSpPr>
              <a:spLocks/>
            </p:cNvSpPr>
            <p:nvPr/>
          </p:nvSpPr>
          <p:spPr bwMode="auto">
            <a:xfrm>
              <a:off x="5053" y="2274"/>
              <a:ext cx="157" cy="253"/>
            </a:xfrm>
            <a:custGeom>
              <a:avLst/>
              <a:gdLst>
                <a:gd name="T0" fmla="*/ 8 w 314"/>
                <a:gd name="T1" fmla="*/ 0 h 506"/>
                <a:gd name="T2" fmla="*/ 26 w 314"/>
                <a:gd name="T3" fmla="*/ 38 h 506"/>
                <a:gd name="T4" fmla="*/ 78 w 314"/>
                <a:gd name="T5" fmla="*/ 65 h 506"/>
                <a:gd name="T6" fmla="*/ 79 w 314"/>
                <a:gd name="T7" fmla="*/ 80 h 506"/>
                <a:gd name="T8" fmla="*/ 60 w 314"/>
                <a:gd name="T9" fmla="*/ 110 h 506"/>
                <a:gd name="T10" fmla="*/ 26 w 314"/>
                <a:gd name="T11" fmla="*/ 127 h 506"/>
                <a:gd name="T12" fmla="*/ 0 w 314"/>
                <a:gd name="T13" fmla="*/ 97 h 506"/>
                <a:gd name="T14" fmla="*/ 37 w 314"/>
                <a:gd name="T15" fmla="*/ 104 h 506"/>
                <a:gd name="T16" fmla="*/ 71 w 314"/>
                <a:gd name="T17" fmla="*/ 80 h 506"/>
                <a:gd name="T18" fmla="*/ 71 w 314"/>
                <a:gd name="T19" fmla="*/ 68 h 506"/>
                <a:gd name="T20" fmla="*/ 37 w 314"/>
                <a:gd name="T21" fmla="*/ 63 h 506"/>
                <a:gd name="T22" fmla="*/ 24 w 314"/>
                <a:gd name="T23" fmla="*/ 40 h 506"/>
                <a:gd name="T24" fmla="*/ 8 w 314"/>
                <a:gd name="T25" fmla="*/ 0 h 506"/>
                <a:gd name="T26" fmla="*/ 8 w 314"/>
                <a:gd name="T27" fmla="*/ 0 h 50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4"/>
                <a:gd name="T43" fmla="*/ 0 h 506"/>
                <a:gd name="T44" fmla="*/ 314 w 314"/>
                <a:gd name="T45" fmla="*/ 506 h 50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4" h="506">
                  <a:moveTo>
                    <a:pt x="31" y="0"/>
                  </a:moveTo>
                  <a:lnTo>
                    <a:pt x="103" y="150"/>
                  </a:lnTo>
                  <a:lnTo>
                    <a:pt x="310" y="260"/>
                  </a:lnTo>
                  <a:lnTo>
                    <a:pt x="314" y="317"/>
                  </a:lnTo>
                  <a:lnTo>
                    <a:pt x="240" y="437"/>
                  </a:lnTo>
                  <a:lnTo>
                    <a:pt x="103" y="506"/>
                  </a:lnTo>
                  <a:lnTo>
                    <a:pt x="0" y="386"/>
                  </a:lnTo>
                  <a:lnTo>
                    <a:pt x="147" y="416"/>
                  </a:lnTo>
                  <a:lnTo>
                    <a:pt x="284" y="317"/>
                  </a:lnTo>
                  <a:lnTo>
                    <a:pt x="284" y="270"/>
                  </a:lnTo>
                  <a:lnTo>
                    <a:pt x="147" y="249"/>
                  </a:lnTo>
                  <a:lnTo>
                    <a:pt x="94" y="158"/>
                  </a:lnTo>
                  <a:lnTo>
                    <a:pt x="3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3" name="Freeform 66">
              <a:extLst>
                <a:ext uri="{FF2B5EF4-FFF2-40B4-BE49-F238E27FC236}">
                  <a16:creationId xmlns:a16="http://schemas.microsoft.com/office/drawing/2014/main" id="{A85E0A10-B3D7-4733-A5D9-27F1FA68BAB7}"/>
                </a:ext>
              </a:extLst>
            </p:cNvPr>
            <p:cNvSpPr>
              <a:spLocks/>
            </p:cNvSpPr>
            <p:nvPr/>
          </p:nvSpPr>
          <p:spPr bwMode="auto">
            <a:xfrm>
              <a:off x="4965" y="2585"/>
              <a:ext cx="163" cy="335"/>
            </a:xfrm>
            <a:custGeom>
              <a:avLst/>
              <a:gdLst>
                <a:gd name="T0" fmla="*/ 77 w 327"/>
                <a:gd name="T1" fmla="*/ 0 h 669"/>
                <a:gd name="T2" fmla="*/ 71 w 327"/>
                <a:gd name="T3" fmla="*/ 27 h 669"/>
                <a:gd name="T4" fmla="*/ 46 w 327"/>
                <a:gd name="T5" fmla="*/ 101 h 669"/>
                <a:gd name="T6" fmla="*/ 9 w 327"/>
                <a:gd name="T7" fmla="*/ 135 h 669"/>
                <a:gd name="T8" fmla="*/ 8 w 327"/>
                <a:gd name="T9" fmla="*/ 147 h 669"/>
                <a:gd name="T10" fmla="*/ 0 w 327"/>
                <a:gd name="T11" fmla="*/ 168 h 669"/>
                <a:gd name="T12" fmla="*/ 48 w 327"/>
                <a:gd name="T13" fmla="*/ 106 h 669"/>
                <a:gd name="T14" fmla="*/ 68 w 327"/>
                <a:gd name="T15" fmla="*/ 62 h 669"/>
                <a:gd name="T16" fmla="*/ 81 w 327"/>
                <a:gd name="T17" fmla="*/ 25 h 669"/>
                <a:gd name="T18" fmla="*/ 81 w 327"/>
                <a:gd name="T19" fmla="*/ 2 h 669"/>
                <a:gd name="T20" fmla="*/ 77 w 327"/>
                <a:gd name="T21" fmla="*/ 0 h 669"/>
                <a:gd name="T22" fmla="*/ 77 w 327"/>
                <a:gd name="T23" fmla="*/ 0 h 66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27"/>
                <a:gd name="T37" fmla="*/ 0 h 669"/>
                <a:gd name="T38" fmla="*/ 327 w 327"/>
                <a:gd name="T39" fmla="*/ 669 h 66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27" h="669">
                  <a:moveTo>
                    <a:pt x="309" y="0"/>
                  </a:moveTo>
                  <a:lnTo>
                    <a:pt x="287" y="106"/>
                  </a:lnTo>
                  <a:lnTo>
                    <a:pt x="184" y="403"/>
                  </a:lnTo>
                  <a:lnTo>
                    <a:pt x="38" y="540"/>
                  </a:lnTo>
                  <a:lnTo>
                    <a:pt x="34" y="587"/>
                  </a:lnTo>
                  <a:lnTo>
                    <a:pt x="0" y="669"/>
                  </a:lnTo>
                  <a:lnTo>
                    <a:pt x="192" y="424"/>
                  </a:lnTo>
                  <a:lnTo>
                    <a:pt x="275" y="245"/>
                  </a:lnTo>
                  <a:lnTo>
                    <a:pt x="327" y="99"/>
                  </a:lnTo>
                  <a:lnTo>
                    <a:pt x="327" y="7"/>
                  </a:lnTo>
                  <a:lnTo>
                    <a:pt x="30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4" name="Freeform 67">
              <a:extLst>
                <a:ext uri="{FF2B5EF4-FFF2-40B4-BE49-F238E27FC236}">
                  <a16:creationId xmlns:a16="http://schemas.microsoft.com/office/drawing/2014/main" id="{F154EA1C-9E6A-4C0E-BBE2-8762C55388D4}"/>
                </a:ext>
              </a:extLst>
            </p:cNvPr>
            <p:cNvSpPr>
              <a:spLocks/>
            </p:cNvSpPr>
            <p:nvPr/>
          </p:nvSpPr>
          <p:spPr bwMode="auto">
            <a:xfrm>
              <a:off x="4768" y="2980"/>
              <a:ext cx="134" cy="349"/>
            </a:xfrm>
            <a:custGeom>
              <a:avLst/>
              <a:gdLst>
                <a:gd name="T0" fmla="*/ 8 w 268"/>
                <a:gd name="T1" fmla="*/ 10 h 697"/>
                <a:gd name="T2" fmla="*/ 0 w 268"/>
                <a:gd name="T3" fmla="*/ 23 h 697"/>
                <a:gd name="T4" fmla="*/ 19 w 268"/>
                <a:gd name="T5" fmla="*/ 30 h 697"/>
                <a:gd name="T6" fmla="*/ 33 w 268"/>
                <a:gd name="T7" fmla="*/ 57 h 697"/>
                <a:gd name="T8" fmla="*/ 39 w 268"/>
                <a:gd name="T9" fmla="*/ 85 h 697"/>
                <a:gd name="T10" fmla="*/ 39 w 268"/>
                <a:gd name="T11" fmla="*/ 108 h 697"/>
                <a:gd name="T12" fmla="*/ 35 w 268"/>
                <a:gd name="T13" fmla="*/ 134 h 697"/>
                <a:gd name="T14" fmla="*/ 24 w 268"/>
                <a:gd name="T15" fmla="*/ 168 h 697"/>
                <a:gd name="T16" fmla="*/ 21 w 268"/>
                <a:gd name="T17" fmla="*/ 174 h 697"/>
                <a:gd name="T18" fmla="*/ 48 w 268"/>
                <a:gd name="T19" fmla="*/ 175 h 697"/>
                <a:gd name="T20" fmla="*/ 55 w 268"/>
                <a:gd name="T21" fmla="*/ 149 h 697"/>
                <a:gd name="T22" fmla="*/ 59 w 268"/>
                <a:gd name="T23" fmla="*/ 117 h 697"/>
                <a:gd name="T24" fmla="*/ 58 w 268"/>
                <a:gd name="T25" fmla="*/ 99 h 697"/>
                <a:gd name="T26" fmla="*/ 54 w 268"/>
                <a:gd name="T27" fmla="*/ 70 h 697"/>
                <a:gd name="T28" fmla="*/ 51 w 268"/>
                <a:gd name="T29" fmla="*/ 58 h 697"/>
                <a:gd name="T30" fmla="*/ 46 w 268"/>
                <a:gd name="T31" fmla="*/ 50 h 697"/>
                <a:gd name="T32" fmla="*/ 67 w 268"/>
                <a:gd name="T33" fmla="*/ 54 h 697"/>
                <a:gd name="T34" fmla="*/ 37 w 268"/>
                <a:gd name="T35" fmla="*/ 43 h 697"/>
                <a:gd name="T36" fmla="*/ 29 w 268"/>
                <a:gd name="T37" fmla="*/ 30 h 697"/>
                <a:gd name="T38" fmla="*/ 18 w 268"/>
                <a:gd name="T39" fmla="*/ 11 h 697"/>
                <a:gd name="T40" fmla="*/ 10 w 268"/>
                <a:gd name="T41" fmla="*/ 0 h 697"/>
                <a:gd name="T42" fmla="*/ 12 w 268"/>
                <a:gd name="T43" fmla="*/ 10 h 697"/>
                <a:gd name="T44" fmla="*/ 8 w 268"/>
                <a:gd name="T45" fmla="*/ 10 h 697"/>
                <a:gd name="T46" fmla="*/ 8 w 268"/>
                <a:gd name="T47" fmla="*/ 10 h 69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268"/>
                <a:gd name="T73" fmla="*/ 0 h 697"/>
                <a:gd name="T74" fmla="*/ 268 w 268"/>
                <a:gd name="T75" fmla="*/ 697 h 69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268" h="697">
                  <a:moveTo>
                    <a:pt x="29" y="38"/>
                  </a:moveTo>
                  <a:lnTo>
                    <a:pt x="0" y="91"/>
                  </a:lnTo>
                  <a:lnTo>
                    <a:pt x="74" y="118"/>
                  </a:lnTo>
                  <a:lnTo>
                    <a:pt x="131" y="226"/>
                  </a:lnTo>
                  <a:lnTo>
                    <a:pt x="154" y="340"/>
                  </a:lnTo>
                  <a:lnTo>
                    <a:pt x="154" y="431"/>
                  </a:lnTo>
                  <a:lnTo>
                    <a:pt x="137" y="536"/>
                  </a:lnTo>
                  <a:lnTo>
                    <a:pt x="93" y="669"/>
                  </a:lnTo>
                  <a:lnTo>
                    <a:pt x="82" y="696"/>
                  </a:lnTo>
                  <a:lnTo>
                    <a:pt x="192" y="697"/>
                  </a:lnTo>
                  <a:lnTo>
                    <a:pt x="219" y="593"/>
                  </a:lnTo>
                  <a:lnTo>
                    <a:pt x="236" y="467"/>
                  </a:lnTo>
                  <a:lnTo>
                    <a:pt x="230" y="395"/>
                  </a:lnTo>
                  <a:lnTo>
                    <a:pt x="213" y="277"/>
                  </a:lnTo>
                  <a:lnTo>
                    <a:pt x="202" y="232"/>
                  </a:lnTo>
                  <a:lnTo>
                    <a:pt x="181" y="197"/>
                  </a:lnTo>
                  <a:lnTo>
                    <a:pt x="268" y="213"/>
                  </a:lnTo>
                  <a:lnTo>
                    <a:pt x="147" y="169"/>
                  </a:lnTo>
                  <a:lnTo>
                    <a:pt x="114" y="119"/>
                  </a:lnTo>
                  <a:lnTo>
                    <a:pt x="69" y="41"/>
                  </a:lnTo>
                  <a:lnTo>
                    <a:pt x="40" y="0"/>
                  </a:lnTo>
                  <a:lnTo>
                    <a:pt x="46" y="38"/>
                  </a:lnTo>
                  <a:lnTo>
                    <a:pt x="29"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5" name="Freeform 68">
              <a:extLst>
                <a:ext uri="{FF2B5EF4-FFF2-40B4-BE49-F238E27FC236}">
                  <a16:creationId xmlns:a16="http://schemas.microsoft.com/office/drawing/2014/main" id="{8DFD9E4F-3A50-4028-83C3-E28ECCC9A7A9}"/>
                </a:ext>
              </a:extLst>
            </p:cNvPr>
            <p:cNvSpPr>
              <a:spLocks/>
            </p:cNvSpPr>
            <p:nvPr/>
          </p:nvSpPr>
          <p:spPr bwMode="auto">
            <a:xfrm>
              <a:off x="4829" y="2916"/>
              <a:ext cx="180" cy="305"/>
            </a:xfrm>
            <a:custGeom>
              <a:avLst/>
              <a:gdLst>
                <a:gd name="T0" fmla="*/ 0 w 361"/>
                <a:gd name="T1" fmla="*/ 2 h 611"/>
                <a:gd name="T2" fmla="*/ 20 w 361"/>
                <a:gd name="T3" fmla="*/ 39 h 611"/>
                <a:gd name="T4" fmla="*/ 39 w 361"/>
                <a:gd name="T5" fmla="*/ 80 h 611"/>
                <a:gd name="T6" fmla="*/ 51 w 361"/>
                <a:gd name="T7" fmla="*/ 129 h 611"/>
                <a:gd name="T8" fmla="*/ 59 w 361"/>
                <a:gd name="T9" fmla="*/ 152 h 611"/>
                <a:gd name="T10" fmla="*/ 55 w 361"/>
                <a:gd name="T11" fmla="*/ 122 h 611"/>
                <a:gd name="T12" fmla="*/ 60 w 361"/>
                <a:gd name="T13" fmla="*/ 82 h 611"/>
                <a:gd name="T14" fmla="*/ 74 w 361"/>
                <a:gd name="T15" fmla="*/ 42 h 611"/>
                <a:gd name="T16" fmla="*/ 90 w 361"/>
                <a:gd name="T17" fmla="*/ 0 h 611"/>
                <a:gd name="T18" fmla="*/ 75 w 361"/>
                <a:gd name="T19" fmla="*/ 37 h 611"/>
                <a:gd name="T20" fmla="*/ 60 w 361"/>
                <a:gd name="T21" fmla="*/ 78 h 611"/>
                <a:gd name="T22" fmla="*/ 62 w 361"/>
                <a:gd name="T23" fmla="*/ 50 h 611"/>
                <a:gd name="T24" fmla="*/ 54 w 361"/>
                <a:gd name="T25" fmla="*/ 64 h 611"/>
                <a:gd name="T26" fmla="*/ 57 w 361"/>
                <a:gd name="T27" fmla="*/ 20 h 611"/>
                <a:gd name="T28" fmla="*/ 44 w 361"/>
                <a:gd name="T29" fmla="*/ 45 h 611"/>
                <a:gd name="T30" fmla="*/ 40 w 361"/>
                <a:gd name="T31" fmla="*/ 63 h 611"/>
                <a:gd name="T32" fmla="*/ 26 w 361"/>
                <a:gd name="T33" fmla="*/ 41 h 611"/>
                <a:gd name="T34" fmla="*/ 13 w 361"/>
                <a:gd name="T35" fmla="*/ 20 h 611"/>
                <a:gd name="T36" fmla="*/ 0 w 361"/>
                <a:gd name="T37" fmla="*/ 2 h 611"/>
                <a:gd name="T38" fmla="*/ 0 w 361"/>
                <a:gd name="T39" fmla="*/ 2 h 61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1"/>
                <a:gd name="T61" fmla="*/ 0 h 611"/>
                <a:gd name="T62" fmla="*/ 361 w 361"/>
                <a:gd name="T63" fmla="*/ 611 h 61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1" h="611">
                  <a:moveTo>
                    <a:pt x="0" y="8"/>
                  </a:moveTo>
                  <a:lnTo>
                    <a:pt x="80" y="158"/>
                  </a:lnTo>
                  <a:lnTo>
                    <a:pt x="158" y="323"/>
                  </a:lnTo>
                  <a:lnTo>
                    <a:pt x="205" y="519"/>
                  </a:lnTo>
                  <a:lnTo>
                    <a:pt x="237" y="611"/>
                  </a:lnTo>
                  <a:lnTo>
                    <a:pt x="222" y="491"/>
                  </a:lnTo>
                  <a:lnTo>
                    <a:pt x="243" y="331"/>
                  </a:lnTo>
                  <a:lnTo>
                    <a:pt x="298" y="171"/>
                  </a:lnTo>
                  <a:lnTo>
                    <a:pt x="361" y="0"/>
                  </a:lnTo>
                  <a:lnTo>
                    <a:pt x="302" y="150"/>
                  </a:lnTo>
                  <a:lnTo>
                    <a:pt x="241" y="312"/>
                  </a:lnTo>
                  <a:lnTo>
                    <a:pt x="249" y="202"/>
                  </a:lnTo>
                  <a:lnTo>
                    <a:pt x="218" y="257"/>
                  </a:lnTo>
                  <a:lnTo>
                    <a:pt x="228" y="82"/>
                  </a:lnTo>
                  <a:lnTo>
                    <a:pt x="179" y="183"/>
                  </a:lnTo>
                  <a:lnTo>
                    <a:pt x="161" y="253"/>
                  </a:lnTo>
                  <a:lnTo>
                    <a:pt x="106" y="164"/>
                  </a:lnTo>
                  <a:lnTo>
                    <a:pt x="55" y="82"/>
                  </a:lnTo>
                  <a:lnTo>
                    <a:pt x="0"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6" name="Freeform 69">
              <a:extLst>
                <a:ext uri="{FF2B5EF4-FFF2-40B4-BE49-F238E27FC236}">
                  <a16:creationId xmlns:a16="http://schemas.microsoft.com/office/drawing/2014/main" id="{FB56A914-72D0-44EF-94B8-6ACF75709F05}"/>
                </a:ext>
              </a:extLst>
            </p:cNvPr>
            <p:cNvSpPr>
              <a:spLocks/>
            </p:cNvSpPr>
            <p:nvPr/>
          </p:nvSpPr>
          <p:spPr bwMode="auto">
            <a:xfrm>
              <a:off x="4671" y="3062"/>
              <a:ext cx="176" cy="92"/>
            </a:xfrm>
            <a:custGeom>
              <a:avLst/>
              <a:gdLst>
                <a:gd name="T0" fmla="*/ 16 w 352"/>
                <a:gd name="T1" fmla="*/ 21 h 185"/>
                <a:gd name="T2" fmla="*/ 17 w 352"/>
                <a:gd name="T3" fmla="*/ 11 h 185"/>
                <a:gd name="T4" fmla="*/ 24 w 352"/>
                <a:gd name="T5" fmla="*/ 16 h 185"/>
                <a:gd name="T6" fmla="*/ 29 w 352"/>
                <a:gd name="T7" fmla="*/ 23 h 185"/>
                <a:gd name="T8" fmla="*/ 38 w 352"/>
                <a:gd name="T9" fmla="*/ 27 h 185"/>
                <a:gd name="T10" fmla="*/ 42 w 352"/>
                <a:gd name="T11" fmla="*/ 39 h 185"/>
                <a:gd name="T12" fmla="*/ 43 w 352"/>
                <a:gd name="T13" fmla="*/ 46 h 185"/>
                <a:gd name="T14" fmla="*/ 47 w 352"/>
                <a:gd name="T15" fmla="*/ 37 h 185"/>
                <a:gd name="T16" fmla="*/ 47 w 352"/>
                <a:gd name="T17" fmla="*/ 28 h 185"/>
                <a:gd name="T18" fmla="*/ 57 w 352"/>
                <a:gd name="T19" fmla="*/ 32 h 185"/>
                <a:gd name="T20" fmla="*/ 61 w 352"/>
                <a:gd name="T21" fmla="*/ 27 h 185"/>
                <a:gd name="T22" fmla="*/ 71 w 352"/>
                <a:gd name="T23" fmla="*/ 31 h 185"/>
                <a:gd name="T24" fmla="*/ 78 w 352"/>
                <a:gd name="T25" fmla="*/ 25 h 185"/>
                <a:gd name="T26" fmla="*/ 88 w 352"/>
                <a:gd name="T27" fmla="*/ 25 h 185"/>
                <a:gd name="T28" fmla="*/ 84 w 352"/>
                <a:gd name="T29" fmla="*/ 14 h 185"/>
                <a:gd name="T30" fmla="*/ 71 w 352"/>
                <a:gd name="T31" fmla="*/ 14 h 185"/>
                <a:gd name="T32" fmla="*/ 59 w 352"/>
                <a:gd name="T33" fmla="*/ 19 h 185"/>
                <a:gd name="T34" fmla="*/ 45 w 352"/>
                <a:gd name="T35" fmla="*/ 23 h 185"/>
                <a:gd name="T36" fmla="*/ 39 w 352"/>
                <a:gd name="T37" fmla="*/ 23 h 185"/>
                <a:gd name="T38" fmla="*/ 33 w 352"/>
                <a:gd name="T39" fmla="*/ 19 h 185"/>
                <a:gd name="T40" fmla="*/ 25 w 352"/>
                <a:gd name="T41" fmla="*/ 12 h 185"/>
                <a:gd name="T42" fmla="*/ 19 w 352"/>
                <a:gd name="T43" fmla="*/ 4 h 185"/>
                <a:gd name="T44" fmla="*/ 12 w 352"/>
                <a:gd name="T45" fmla="*/ 1 h 185"/>
                <a:gd name="T46" fmla="*/ 9 w 352"/>
                <a:gd name="T47" fmla="*/ 0 h 185"/>
                <a:gd name="T48" fmla="*/ 1 w 352"/>
                <a:gd name="T49" fmla="*/ 12 h 185"/>
                <a:gd name="T50" fmla="*/ 8 w 352"/>
                <a:gd name="T51" fmla="*/ 14 h 185"/>
                <a:gd name="T52" fmla="*/ 11 w 352"/>
                <a:gd name="T53" fmla="*/ 19 h 185"/>
                <a:gd name="T54" fmla="*/ 12 w 352"/>
                <a:gd name="T55" fmla="*/ 25 h 185"/>
                <a:gd name="T56" fmla="*/ 0 w 352"/>
                <a:gd name="T57" fmla="*/ 38 h 185"/>
                <a:gd name="T58" fmla="*/ 15 w 352"/>
                <a:gd name="T59" fmla="*/ 27 h 185"/>
                <a:gd name="T60" fmla="*/ 20 w 352"/>
                <a:gd name="T61" fmla="*/ 31 h 185"/>
                <a:gd name="T62" fmla="*/ 19 w 352"/>
                <a:gd name="T63" fmla="*/ 36 h 185"/>
                <a:gd name="T64" fmla="*/ 12 w 352"/>
                <a:gd name="T65" fmla="*/ 45 h 185"/>
                <a:gd name="T66" fmla="*/ 21 w 352"/>
                <a:gd name="T67" fmla="*/ 37 h 185"/>
                <a:gd name="T68" fmla="*/ 22 w 352"/>
                <a:gd name="T69" fmla="*/ 30 h 185"/>
                <a:gd name="T70" fmla="*/ 19 w 352"/>
                <a:gd name="T71" fmla="*/ 24 h 185"/>
                <a:gd name="T72" fmla="*/ 16 w 352"/>
                <a:gd name="T73" fmla="*/ 21 h 185"/>
                <a:gd name="T74" fmla="*/ 16 w 352"/>
                <a:gd name="T75" fmla="*/ 21 h 1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52"/>
                <a:gd name="T115" fmla="*/ 0 h 185"/>
                <a:gd name="T116" fmla="*/ 352 w 352"/>
                <a:gd name="T117" fmla="*/ 185 h 18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52" h="185">
                  <a:moveTo>
                    <a:pt x="61" y="86"/>
                  </a:moveTo>
                  <a:lnTo>
                    <a:pt x="67" y="44"/>
                  </a:lnTo>
                  <a:lnTo>
                    <a:pt x="94" y="65"/>
                  </a:lnTo>
                  <a:lnTo>
                    <a:pt x="113" y="95"/>
                  </a:lnTo>
                  <a:lnTo>
                    <a:pt x="151" y="109"/>
                  </a:lnTo>
                  <a:lnTo>
                    <a:pt x="168" y="156"/>
                  </a:lnTo>
                  <a:lnTo>
                    <a:pt x="170" y="185"/>
                  </a:lnTo>
                  <a:lnTo>
                    <a:pt x="185" y="150"/>
                  </a:lnTo>
                  <a:lnTo>
                    <a:pt x="185" y="112"/>
                  </a:lnTo>
                  <a:lnTo>
                    <a:pt x="225" y="129"/>
                  </a:lnTo>
                  <a:lnTo>
                    <a:pt x="244" y="109"/>
                  </a:lnTo>
                  <a:lnTo>
                    <a:pt x="284" y="124"/>
                  </a:lnTo>
                  <a:lnTo>
                    <a:pt x="310" y="103"/>
                  </a:lnTo>
                  <a:lnTo>
                    <a:pt x="352" y="103"/>
                  </a:lnTo>
                  <a:lnTo>
                    <a:pt x="335" y="59"/>
                  </a:lnTo>
                  <a:lnTo>
                    <a:pt x="284" y="57"/>
                  </a:lnTo>
                  <a:lnTo>
                    <a:pt x="234" y="76"/>
                  </a:lnTo>
                  <a:lnTo>
                    <a:pt x="179" y="95"/>
                  </a:lnTo>
                  <a:lnTo>
                    <a:pt x="156" y="95"/>
                  </a:lnTo>
                  <a:lnTo>
                    <a:pt x="130" y="78"/>
                  </a:lnTo>
                  <a:lnTo>
                    <a:pt x="99" y="48"/>
                  </a:lnTo>
                  <a:lnTo>
                    <a:pt x="76" y="17"/>
                  </a:lnTo>
                  <a:lnTo>
                    <a:pt x="48" y="4"/>
                  </a:lnTo>
                  <a:lnTo>
                    <a:pt x="33" y="0"/>
                  </a:lnTo>
                  <a:lnTo>
                    <a:pt x="2" y="48"/>
                  </a:lnTo>
                  <a:lnTo>
                    <a:pt x="29" y="57"/>
                  </a:lnTo>
                  <a:lnTo>
                    <a:pt x="44" y="78"/>
                  </a:lnTo>
                  <a:lnTo>
                    <a:pt x="48" y="103"/>
                  </a:lnTo>
                  <a:lnTo>
                    <a:pt x="0" y="152"/>
                  </a:lnTo>
                  <a:lnTo>
                    <a:pt x="57" y="109"/>
                  </a:lnTo>
                  <a:lnTo>
                    <a:pt x="78" y="126"/>
                  </a:lnTo>
                  <a:lnTo>
                    <a:pt x="76" y="147"/>
                  </a:lnTo>
                  <a:lnTo>
                    <a:pt x="48" y="183"/>
                  </a:lnTo>
                  <a:lnTo>
                    <a:pt x="84" y="150"/>
                  </a:lnTo>
                  <a:lnTo>
                    <a:pt x="88" y="120"/>
                  </a:lnTo>
                  <a:lnTo>
                    <a:pt x="76" y="97"/>
                  </a:lnTo>
                  <a:lnTo>
                    <a:pt x="61" y="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7" name="Freeform 70">
              <a:extLst>
                <a:ext uri="{FF2B5EF4-FFF2-40B4-BE49-F238E27FC236}">
                  <a16:creationId xmlns:a16="http://schemas.microsoft.com/office/drawing/2014/main" id="{538E8191-DB83-4F28-AEE8-CF2EBEBF53A6}"/>
                </a:ext>
              </a:extLst>
            </p:cNvPr>
            <p:cNvSpPr>
              <a:spLocks/>
            </p:cNvSpPr>
            <p:nvPr/>
          </p:nvSpPr>
          <p:spPr bwMode="auto">
            <a:xfrm>
              <a:off x="4641" y="3138"/>
              <a:ext cx="222" cy="64"/>
            </a:xfrm>
            <a:custGeom>
              <a:avLst/>
              <a:gdLst>
                <a:gd name="T0" fmla="*/ 0 w 444"/>
                <a:gd name="T1" fmla="*/ 0 h 130"/>
                <a:gd name="T2" fmla="*/ 2 w 444"/>
                <a:gd name="T3" fmla="*/ 7 h 130"/>
                <a:gd name="T4" fmla="*/ 9 w 444"/>
                <a:gd name="T5" fmla="*/ 9 h 130"/>
                <a:gd name="T6" fmla="*/ 13 w 444"/>
                <a:gd name="T7" fmla="*/ 13 h 130"/>
                <a:gd name="T8" fmla="*/ 22 w 444"/>
                <a:gd name="T9" fmla="*/ 14 h 130"/>
                <a:gd name="T10" fmla="*/ 33 w 444"/>
                <a:gd name="T11" fmla="*/ 16 h 130"/>
                <a:gd name="T12" fmla="*/ 54 w 444"/>
                <a:gd name="T13" fmla="*/ 15 h 130"/>
                <a:gd name="T14" fmla="*/ 83 w 444"/>
                <a:gd name="T15" fmla="*/ 24 h 130"/>
                <a:gd name="T16" fmla="*/ 98 w 444"/>
                <a:gd name="T17" fmla="*/ 32 h 130"/>
                <a:gd name="T18" fmla="*/ 111 w 444"/>
                <a:gd name="T19" fmla="*/ 30 h 130"/>
                <a:gd name="T20" fmla="*/ 108 w 444"/>
                <a:gd name="T21" fmla="*/ 27 h 130"/>
                <a:gd name="T22" fmla="*/ 95 w 444"/>
                <a:gd name="T23" fmla="*/ 26 h 130"/>
                <a:gd name="T24" fmla="*/ 76 w 444"/>
                <a:gd name="T25" fmla="*/ 18 h 130"/>
                <a:gd name="T26" fmla="*/ 55 w 444"/>
                <a:gd name="T27" fmla="*/ 13 h 130"/>
                <a:gd name="T28" fmla="*/ 34 w 444"/>
                <a:gd name="T29" fmla="*/ 13 h 130"/>
                <a:gd name="T30" fmla="*/ 16 w 444"/>
                <a:gd name="T31" fmla="*/ 12 h 130"/>
                <a:gd name="T32" fmla="*/ 11 w 444"/>
                <a:gd name="T33" fmla="*/ 8 h 130"/>
                <a:gd name="T34" fmla="*/ 10 w 444"/>
                <a:gd name="T35" fmla="*/ 5 h 130"/>
                <a:gd name="T36" fmla="*/ 5 w 444"/>
                <a:gd name="T37" fmla="*/ 5 h 130"/>
                <a:gd name="T38" fmla="*/ 2 w 444"/>
                <a:gd name="T39" fmla="*/ 3 h 130"/>
                <a:gd name="T40" fmla="*/ 0 w 444"/>
                <a:gd name="T41" fmla="*/ 0 h 130"/>
                <a:gd name="T42" fmla="*/ 0 w 444"/>
                <a:gd name="T43" fmla="*/ 0 h 1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444"/>
                <a:gd name="T67" fmla="*/ 0 h 130"/>
                <a:gd name="T68" fmla="*/ 444 w 444"/>
                <a:gd name="T69" fmla="*/ 130 h 1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444" h="130">
                  <a:moveTo>
                    <a:pt x="0" y="0"/>
                  </a:moveTo>
                  <a:lnTo>
                    <a:pt x="5" y="31"/>
                  </a:lnTo>
                  <a:lnTo>
                    <a:pt x="34" y="38"/>
                  </a:lnTo>
                  <a:lnTo>
                    <a:pt x="49" y="55"/>
                  </a:lnTo>
                  <a:lnTo>
                    <a:pt x="87" y="59"/>
                  </a:lnTo>
                  <a:lnTo>
                    <a:pt x="131" y="65"/>
                  </a:lnTo>
                  <a:lnTo>
                    <a:pt x="216" y="63"/>
                  </a:lnTo>
                  <a:lnTo>
                    <a:pt x="332" y="99"/>
                  </a:lnTo>
                  <a:lnTo>
                    <a:pt x="389" y="130"/>
                  </a:lnTo>
                  <a:lnTo>
                    <a:pt x="444" y="124"/>
                  </a:lnTo>
                  <a:lnTo>
                    <a:pt x="429" y="109"/>
                  </a:lnTo>
                  <a:lnTo>
                    <a:pt x="380" y="105"/>
                  </a:lnTo>
                  <a:lnTo>
                    <a:pt x="304" y="76"/>
                  </a:lnTo>
                  <a:lnTo>
                    <a:pt x="218" y="53"/>
                  </a:lnTo>
                  <a:lnTo>
                    <a:pt x="136" y="53"/>
                  </a:lnTo>
                  <a:lnTo>
                    <a:pt x="62" y="48"/>
                  </a:lnTo>
                  <a:lnTo>
                    <a:pt x="43" y="33"/>
                  </a:lnTo>
                  <a:lnTo>
                    <a:pt x="38" y="21"/>
                  </a:lnTo>
                  <a:lnTo>
                    <a:pt x="19" y="21"/>
                  </a:lnTo>
                  <a:lnTo>
                    <a:pt x="7"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8" name="Freeform 71">
              <a:extLst>
                <a:ext uri="{FF2B5EF4-FFF2-40B4-BE49-F238E27FC236}">
                  <a16:creationId xmlns:a16="http://schemas.microsoft.com/office/drawing/2014/main" id="{21308E0F-A511-4457-8B0B-DDED28ADEA11}"/>
                </a:ext>
              </a:extLst>
            </p:cNvPr>
            <p:cNvSpPr>
              <a:spLocks/>
            </p:cNvSpPr>
            <p:nvPr/>
          </p:nvSpPr>
          <p:spPr bwMode="auto">
            <a:xfrm>
              <a:off x="4860" y="3086"/>
              <a:ext cx="61" cy="109"/>
            </a:xfrm>
            <a:custGeom>
              <a:avLst/>
              <a:gdLst>
                <a:gd name="T0" fmla="*/ 13 w 121"/>
                <a:gd name="T1" fmla="*/ 49 h 216"/>
                <a:gd name="T2" fmla="*/ 21 w 121"/>
                <a:gd name="T3" fmla="*/ 41 h 216"/>
                <a:gd name="T4" fmla="*/ 21 w 121"/>
                <a:gd name="T5" fmla="*/ 28 h 216"/>
                <a:gd name="T6" fmla="*/ 17 w 121"/>
                <a:gd name="T7" fmla="*/ 11 h 216"/>
                <a:gd name="T8" fmla="*/ 5 w 121"/>
                <a:gd name="T9" fmla="*/ 11 h 216"/>
                <a:gd name="T10" fmla="*/ 0 w 121"/>
                <a:gd name="T11" fmla="*/ 0 h 216"/>
                <a:gd name="T12" fmla="*/ 21 w 121"/>
                <a:gd name="T13" fmla="*/ 7 h 216"/>
                <a:gd name="T14" fmla="*/ 31 w 121"/>
                <a:gd name="T15" fmla="*/ 22 h 216"/>
                <a:gd name="T16" fmla="*/ 27 w 121"/>
                <a:gd name="T17" fmla="*/ 36 h 216"/>
                <a:gd name="T18" fmla="*/ 26 w 121"/>
                <a:gd name="T19" fmla="*/ 45 h 216"/>
                <a:gd name="T20" fmla="*/ 13 w 121"/>
                <a:gd name="T21" fmla="*/ 55 h 216"/>
                <a:gd name="T22" fmla="*/ 13 w 121"/>
                <a:gd name="T23" fmla="*/ 49 h 216"/>
                <a:gd name="T24" fmla="*/ 13 w 121"/>
                <a:gd name="T25" fmla="*/ 49 h 21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
                <a:gd name="T40" fmla="*/ 0 h 216"/>
                <a:gd name="T41" fmla="*/ 121 w 121"/>
                <a:gd name="T42" fmla="*/ 216 h 21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 h="216">
                  <a:moveTo>
                    <a:pt x="49" y="195"/>
                  </a:moveTo>
                  <a:lnTo>
                    <a:pt x="81" y="161"/>
                  </a:lnTo>
                  <a:lnTo>
                    <a:pt x="81" y="108"/>
                  </a:lnTo>
                  <a:lnTo>
                    <a:pt x="66" y="41"/>
                  </a:lnTo>
                  <a:lnTo>
                    <a:pt x="19" y="41"/>
                  </a:lnTo>
                  <a:lnTo>
                    <a:pt x="0" y="0"/>
                  </a:lnTo>
                  <a:lnTo>
                    <a:pt x="83" y="26"/>
                  </a:lnTo>
                  <a:lnTo>
                    <a:pt x="121" y="85"/>
                  </a:lnTo>
                  <a:lnTo>
                    <a:pt x="108" y="140"/>
                  </a:lnTo>
                  <a:lnTo>
                    <a:pt x="104" y="178"/>
                  </a:lnTo>
                  <a:lnTo>
                    <a:pt x="49" y="216"/>
                  </a:lnTo>
                  <a:lnTo>
                    <a:pt x="49" y="1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69" name="Freeform 72">
              <a:extLst>
                <a:ext uri="{FF2B5EF4-FFF2-40B4-BE49-F238E27FC236}">
                  <a16:creationId xmlns:a16="http://schemas.microsoft.com/office/drawing/2014/main" id="{1C967689-C497-4CA0-8140-F8AD16E44474}"/>
                </a:ext>
              </a:extLst>
            </p:cNvPr>
            <p:cNvSpPr>
              <a:spLocks/>
            </p:cNvSpPr>
            <p:nvPr/>
          </p:nvSpPr>
          <p:spPr bwMode="auto">
            <a:xfrm>
              <a:off x="4946" y="3244"/>
              <a:ext cx="172" cy="647"/>
            </a:xfrm>
            <a:custGeom>
              <a:avLst/>
              <a:gdLst>
                <a:gd name="T0" fmla="*/ 2 w 344"/>
                <a:gd name="T1" fmla="*/ 0 h 1293"/>
                <a:gd name="T2" fmla="*/ 0 w 344"/>
                <a:gd name="T3" fmla="*/ 55 h 1293"/>
                <a:gd name="T4" fmla="*/ 7 w 344"/>
                <a:gd name="T5" fmla="*/ 95 h 1293"/>
                <a:gd name="T6" fmla="*/ 13 w 344"/>
                <a:gd name="T7" fmla="*/ 120 h 1293"/>
                <a:gd name="T8" fmla="*/ 12 w 344"/>
                <a:gd name="T9" fmla="*/ 142 h 1293"/>
                <a:gd name="T10" fmla="*/ 16 w 344"/>
                <a:gd name="T11" fmla="*/ 161 h 1293"/>
                <a:gd name="T12" fmla="*/ 17 w 344"/>
                <a:gd name="T13" fmla="*/ 174 h 1293"/>
                <a:gd name="T14" fmla="*/ 16 w 344"/>
                <a:gd name="T15" fmla="*/ 193 h 1293"/>
                <a:gd name="T16" fmla="*/ 5 w 344"/>
                <a:gd name="T17" fmla="*/ 240 h 1293"/>
                <a:gd name="T18" fmla="*/ 2 w 344"/>
                <a:gd name="T19" fmla="*/ 268 h 1293"/>
                <a:gd name="T20" fmla="*/ 3 w 344"/>
                <a:gd name="T21" fmla="*/ 306 h 1293"/>
                <a:gd name="T22" fmla="*/ 25 w 344"/>
                <a:gd name="T23" fmla="*/ 308 h 1293"/>
                <a:gd name="T24" fmla="*/ 34 w 344"/>
                <a:gd name="T25" fmla="*/ 317 h 1293"/>
                <a:gd name="T26" fmla="*/ 56 w 344"/>
                <a:gd name="T27" fmla="*/ 322 h 1293"/>
                <a:gd name="T28" fmla="*/ 86 w 344"/>
                <a:gd name="T29" fmla="*/ 324 h 1293"/>
                <a:gd name="T30" fmla="*/ 49 w 344"/>
                <a:gd name="T31" fmla="*/ 317 h 1293"/>
                <a:gd name="T32" fmla="*/ 35 w 344"/>
                <a:gd name="T33" fmla="*/ 309 h 1293"/>
                <a:gd name="T34" fmla="*/ 33 w 344"/>
                <a:gd name="T35" fmla="*/ 253 h 1293"/>
                <a:gd name="T36" fmla="*/ 28 w 344"/>
                <a:gd name="T37" fmla="*/ 301 h 1293"/>
                <a:gd name="T38" fmla="*/ 6 w 344"/>
                <a:gd name="T39" fmla="*/ 300 h 1293"/>
                <a:gd name="T40" fmla="*/ 6 w 344"/>
                <a:gd name="T41" fmla="*/ 265 h 1293"/>
                <a:gd name="T42" fmla="*/ 10 w 344"/>
                <a:gd name="T43" fmla="*/ 231 h 1293"/>
                <a:gd name="T44" fmla="*/ 20 w 344"/>
                <a:gd name="T45" fmla="*/ 191 h 1293"/>
                <a:gd name="T46" fmla="*/ 30 w 344"/>
                <a:gd name="T47" fmla="*/ 151 h 1293"/>
                <a:gd name="T48" fmla="*/ 35 w 344"/>
                <a:gd name="T49" fmla="*/ 123 h 1293"/>
                <a:gd name="T50" fmla="*/ 38 w 344"/>
                <a:gd name="T51" fmla="*/ 102 h 1293"/>
                <a:gd name="T52" fmla="*/ 21 w 344"/>
                <a:gd name="T53" fmla="*/ 149 h 1293"/>
                <a:gd name="T54" fmla="*/ 19 w 344"/>
                <a:gd name="T55" fmla="*/ 138 h 1293"/>
                <a:gd name="T56" fmla="*/ 21 w 344"/>
                <a:gd name="T57" fmla="*/ 118 h 1293"/>
                <a:gd name="T58" fmla="*/ 28 w 344"/>
                <a:gd name="T59" fmla="*/ 90 h 1293"/>
                <a:gd name="T60" fmla="*/ 44 w 344"/>
                <a:gd name="T61" fmla="*/ 46 h 1293"/>
                <a:gd name="T62" fmla="*/ 49 w 344"/>
                <a:gd name="T63" fmla="*/ 12 h 1293"/>
                <a:gd name="T64" fmla="*/ 40 w 344"/>
                <a:gd name="T65" fmla="*/ 52 h 1293"/>
                <a:gd name="T66" fmla="*/ 23 w 344"/>
                <a:gd name="T67" fmla="*/ 86 h 1293"/>
                <a:gd name="T68" fmla="*/ 16 w 344"/>
                <a:gd name="T69" fmla="*/ 113 h 1293"/>
                <a:gd name="T70" fmla="*/ 7 w 344"/>
                <a:gd name="T71" fmla="*/ 71 h 1293"/>
                <a:gd name="T72" fmla="*/ 5 w 344"/>
                <a:gd name="T73" fmla="*/ 37 h 1293"/>
                <a:gd name="T74" fmla="*/ 2 w 344"/>
                <a:gd name="T75" fmla="*/ 0 h 1293"/>
                <a:gd name="T76" fmla="*/ 2 w 344"/>
                <a:gd name="T77" fmla="*/ 0 h 129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4"/>
                <a:gd name="T118" fmla="*/ 0 h 1293"/>
                <a:gd name="T119" fmla="*/ 344 w 344"/>
                <a:gd name="T120" fmla="*/ 1293 h 129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4" h="1293">
                  <a:moveTo>
                    <a:pt x="5" y="0"/>
                  </a:moveTo>
                  <a:lnTo>
                    <a:pt x="0" y="219"/>
                  </a:lnTo>
                  <a:lnTo>
                    <a:pt x="28" y="377"/>
                  </a:lnTo>
                  <a:lnTo>
                    <a:pt x="51" y="477"/>
                  </a:lnTo>
                  <a:lnTo>
                    <a:pt x="45" y="567"/>
                  </a:lnTo>
                  <a:lnTo>
                    <a:pt x="62" y="641"/>
                  </a:lnTo>
                  <a:lnTo>
                    <a:pt x="68" y="696"/>
                  </a:lnTo>
                  <a:lnTo>
                    <a:pt x="62" y="770"/>
                  </a:lnTo>
                  <a:lnTo>
                    <a:pt x="17" y="960"/>
                  </a:lnTo>
                  <a:lnTo>
                    <a:pt x="5" y="1069"/>
                  </a:lnTo>
                  <a:lnTo>
                    <a:pt x="11" y="1221"/>
                  </a:lnTo>
                  <a:lnTo>
                    <a:pt x="100" y="1230"/>
                  </a:lnTo>
                  <a:lnTo>
                    <a:pt x="135" y="1265"/>
                  </a:lnTo>
                  <a:lnTo>
                    <a:pt x="224" y="1287"/>
                  </a:lnTo>
                  <a:lnTo>
                    <a:pt x="344" y="1293"/>
                  </a:lnTo>
                  <a:lnTo>
                    <a:pt x="195" y="1265"/>
                  </a:lnTo>
                  <a:lnTo>
                    <a:pt x="140" y="1236"/>
                  </a:lnTo>
                  <a:lnTo>
                    <a:pt x="129" y="1012"/>
                  </a:lnTo>
                  <a:lnTo>
                    <a:pt x="112" y="1204"/>
                  </a:lnTo>
                  <a:lnTo>
                    <a:pt x="22" y="1198"/>
                  </a:lnTo>
                  <a:lnTo>
                    <a:pt x="22" y="1057"/>
                  </a:lnTo>
                  <a:lnTo>
                    <a:pt x="40" y="922"/>
                  </a:lnTo>
                  <a:lnTo>
                    <a:pt x="79" y="764"/>
                  </a:lnTo>
                  <a:lnTo>
                    <a:pt x="117" y="601"/>
                  </a:lnTo>
                  <a:lnTo>
                    <a:pt x="140" y="489"/>
                  </a:lnTo>
                  <a:lnTo>
                    <a:pt x="152" y="405"/>
                  </a:lnTo>
                  <a:lnTo>
                    <a:pt x="83" y="595"/>
                  </a:lnTo>
                  <a:lnTo>
                    <a:pt x="74" y="550"/>
                  </a:lnTo>
                  <a:lnTo>
                    <a:pt x="83" y="472"/>
                  </a:lnTo>
                  <a:lnTo>
                    <a:pt x="112" y="360"/>
                  </a:lnTo>
                  <a:lnTo>
                    <a:pt x="175" y="181"/>
                  </a:lnTo>
                  <a:lnTo>
                    <a:pt x="195" y="46"/>
                  </a:lnTo>
                  <a:lnTo>
                    <a:pt x="157" y="207"/>
                  </a:lnTo>
                  <a:lnTo>
                    <a:pt x="89" y="342"/>
                  </a:lnTo>
                  <a:lnTo>
                    <a:pt x="62" y="449"/>
                  </a:lnTo>
                  <a:lnTo>
                    <a:pt x="28" y="282"/>
                  </a:lnTo>
                  <a:lnTo>
                    <a:pt x="17" y="147"/>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0" name="Freeform 73">
              <a:extLst>
                <a:ext uri="{FF2B5EF4-FFF2-40B4-BE49-F238E27FC236}">
                  <a16:creationId xmlns:a16="http://schemas.microsoft.com/office/drawing/2014/main" id="{FC614967-AF4F-499F-98AB-92A843EF80EB}"/>
                </a:ext>
              </a:extLst>
            </p:cNvPr>
            <p:cNvSpPr>
              <a:spLocks/>
            </p:cNvSpPr>
            <p:nvPr/>
          </p:nvSpPr>
          <p:spPr bwMode="auto">
            <a:xfrm>
              <a:off x="4971" y="3273"/>
              <a:ext cx="19" cy="184"/>
            </a:xfrm>
            <a:custGeom>
              <a:avLst/>
              <a:gdLst>
                <a:gd name="T0" fmla="*/ 3 w 38"/>
                <a:gd name="T1" fmla="*/ 0 h 369"/>
                <a:gd name="T2" fmla="*/ 0 w 38"/>
                <a:gd name="T3" fmla="*/ 25 h 369"/>
                <a:gd name="T4" fmla="*/ 0 w 38"/>
                <a:gd name="T5" fmla="*/ 50 h 369"/>
                <a:gd name="T6" fmla="*/ 3 w 38"/>
                <a:gd name="T7" fmla="*/ 71 h 369"/>
                <a:gd name="T8" fmla="*/ 5 w 38"/>
                <a:gd name="T9" fmla="*/ 92 h 369"/>
                <a:gd name="T10" fmla="*/ 10 w 38"/>
                <a:gd name="T11" fmla="*/ 75 h 369"/>
                <a:gd name="T12" fmla="*/ 5 w 38"/>
                <a:gd name="T13" fmla="*/ 56 h 369"/>
                <a:gd name="T14" fmla="*/ 3 w 38"/>
                <a:gd name="T15" fmla="*/ 34 h 369"/>
                <a:gd name="T16" fmla="*/ 3 w 38"/>
                <a:gd name="T17" fmla="*/ 0 h 369"/>
                <a:gd name="T18" fmla="*/ 3 w 38"/>
                <a:gd name="T19" fmla="*/ 0 h 3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
                <a:gd name="T31" fmla="*/ 0 h 369"/>
                <a:gd name="T32" fmla="*/ 38 w 38"/>
                <a:gd name="T33" fmla="*/ 369 h 3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 h="369">
                  <a:moveTo>
                    <a:pt x="11" y="0"/>
                  </a:moveTo>
                  <a:lnTo>
                    <a:pt x="0" y="101"/>
                  </a:lnTo>
                  <a:lnTo>
                    <a:pt x="0" y="202"/>
                  </a:lnTo>
                  <a:lnTo>
                    <a:pt x="11" y="285"/>
                  </a:lnTo>
                  <a:lnTo>
                    <a:pt x="17" y="369"/>
                  </a:lnTo>
                  <a:lnTo>
                    <a:pt x="38" y="303"/>
                  </a:lnTo>
                  <a:lnTo>
                    <a:pt x="17" y="225"/>
                  </a:lnTo>
                  <a:lnTo>
                    <a:pt x="11" y="139"/>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1" name="Freeform 74">
              <a:extLst>
                <a:ext uri="{FF2B5EF4-FFF2-40B4-BE49-F238E27FC236}">
                  <a16:creationId xmlns:a16="http://schemas.microsoft.com/office/drawing/2014/main" id="{A121B078-A20F-43EC-BD6F-C083D99536DD}"/>
                </a:ext>
              </a:extLst>
            </p:cNvPr>
            <p:cNvSpPr>
              <a:spLocks/>
            </p:cNvSpPr>
            <p:nvPr/>
          </p:nvSpPr>
          <p:spPr bwMode="auto">
            <a:xfrm>
              <a:off x="5086" y="2730"/>
              <a:ext cx="94" cy="1129"/>
            </a:xfrm>
            <a:custGeom>
              <a:avLst/>
              <a:gdLst>
                <a:gd name="T0" fmla="*/ 3 w 186"/>
                <a:gd name="T1" fmla="*/ 0 h 2258"/>
                <a:gd name="T2" fmla="*/ 9 w 186"/>
                <a:gd name="T3" fmla="*/ 23 h 2258"/>
                <a:gd name="T4" fmla="*/ 17 w 186"/>
                <a:gd name="T5" fmla="*/ 34 h 2258"/>
                <a:gd name="T6" fmla="*/ 34 w 186"/>
                <a:gd name="T7" fmla="*/ 59 h 2258"/>
                <a:gd name="T8" fmla="*/ 44 w 186"/>
                <a:gd name="T9" fmla="*/ 86 h 2258"/>
                <a:gd name="T10" fmla="*/ 48 w 186"/>
                <a:gd name="T11" fmla="*/ 112 h 2258"/>
                <a:gd name="T12" fmla="*/ 46 w 186"/>
                <a:gd name="T13" fmla="*/ 140 h 2258"/>
                <a:gd name="T14" fmla="*/ 34 w 186"/>
                <a:gd name="T15" fmla="*/ 184 h 2258"/>
                <a:gd name="T16" fmla="*/ 16 w 186"/>
                <a:gd name="T17" fmla="*/ 267 h 2258"/>
                <a:gd name="T18" fmla="*/ 15 w 186"/>
                <a:gd name="T19" fmla="*/ 303 h 2258"/>
                <a:gd name="T20" fmla="*/ 13 w 186"/>
                <a:gd name="T21" fmla="*/ 319 h 2258"/>
                <a:gd name="T22" fmla="*/ 10 w 186"/>
                <a:gd name="T23" fmla="*/ 340 h 2258"/>
                <a:gd name="T24" fmla="*/ 13 w 186"/>
                <a:gd name="T25" fmla="*/ 359 h 2258"/>
                <a:gd name="T26" fmla="*/ 22 w 186"/>
                <a:gd name="T27" fmla="*/ 378 h 2258"/>
                <a:gd name="T28" fmla="*/ 27 w 186"/>
                <a:gd name="T29" fmla="*/ 418 h 2258"/>
                <a:gd name="T30" fmla="*/ 27 w 186"/>
                <a:gd name="T31" fmla="*/ 471 h 2258"/>
                <a:gd name="T32" fmla="*/ 26 w 186"/>
                <a:gd name="T33" fmla="*/ 519 h 2258"/>
                <a:gd name="T34" fmla="*/ 23 w 186"/>
                <a:gd name="T35" fmla="*/ 565 h 2258"/>
                <a:gd name="T36" fmla="*/ 23 w 186"/>
                <a:gd name="T37" fmla="*/ 484 h 2258"/>
                <a:gd name="T38" fmla="*/ 23 w 186"/>
                <a:gd name="T39" fmla="*/ 420 h 2258"/>
                <a:gd name="T40" fmla="*/ 20 w 186"/>
                <a:gd name="T41" fmla="*/ 392 h 2258"/>
                <a:gd name="T42" fmla="*/ 15 w 186"/>
                <a:gd name="T43" fmla="*/ 372 h 2258"/>
                <a:gd name="T44" fmla="*/ 7 w 186"/>
                <a:gd name="T45" fmla="*/ 356 h 2258"/>
                <a:gd name="T46" fmla="*/ 3 w 186"/>
                <a:gd name="T47" fmla="*/ 343 h 2258"/>
                <a:gd name="T48" fmla="*/ 9 w 186"/>
                <a:gd name="T49" fmla="*/ 312 h 2258"/>
                <a:gd name="T50" fmla="*/ 12 w 186"/>
                <a:gd name="T51" fmla="*/ 278 h 2258"/>
                <a:gd name="T52" fmla="*/ 16 w 186"/>
                <a:gd name="T53" fmla="*/ 246 h 2258"/>
                <a:gd name="T54" fmla="*/ 23 w 186"/>
                <a:gd name="T55" fmla="*/ 207 h 2258"/>
                <a:gd name="T56" fmla="*/ 36 w 186"/>
                <a:gd name="T57" fmla="*/ 148 h 2258"/>
                <a:gd name="T58" fmla="*/ 39 w 186"/>
                <a:gd name="T59" fmla="*/ 120 h 2258"/>
                <a:gd name="T60" fmla="*/ 39 w 186"/>
                <a:gd name="T61" fmla="*/ 96 h 2258"/>
                <a:gd name="T62" fmla="*/ 34 w 186"/>
                <a:gd name="T63" fmla="*/ 76 h 2258"/>
                <a:gd name="T64" fmla="*/ 27 w 186"/>
                <a:gd name="T65" fmla="*/ 58 h 2258"/>
                <a:gd name="T66" fmla="*/ 12 w 186"/>
                <a:gd name="T67" fmla="*/ 38 h 2258"/>
                <a:gd name="T68" fmla="*/ 3 w 186"/>
                <a:gd name="T69" fmla="*/ 25 h 2258"/>
                <a:gd name="T70" fmla="*/ 2 w 186"/>
                <a:gd name="T71" fmla="*/ 17 h 2258"/>
                <a:gd name="T72" fmla="*/ 0 w 186"/>
                <a:gd name="T73" fmla="*/ 3 h 2258"/>
                <a:gd name="T74" fmla="*/ 3 w 186"/>
                <a:gd name="T75" fmla="*/ 0 h 2258"/>
                <a:gd name="T76" fmla="*/ 3 w 186"/>
                <a:gd name="T77" fmla="*/ 0 h 225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86"/>
                <a:gd name="T118" fmla="*/ 0 h 2258"/>
                <a:gd name="T119" fmla="*/ 186 w 186"/>
                <a:gd name="T120" fmla="*/ 2258 h 225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86" h="2258">
                  <a:moveTo>
                    <a:pt x="11" y="0"/>
                  </a:moveTo>
                  <a:lnTo>
                    <a:pt x="34" y="89"/>
                  </a:lnTo>
                  <a:lnTo>
                    <a:pt x="68" y="135"/>
                  </a:lnTo>
                  <a:lnTo>
                    <a:pt x="135" y="235"/>
                  </a:lnTo>
                  <a:lnTo>
                    <a:pt x="175" y="342"/>
                  </a:lnTo>
                  <a:lnTo>
                    <a:pt x="186" y="448"/>
                  </a:lnTo>
                  <a:lnTo>
                    <a:pt x="180" y="560"/>
                  </a:lnTo>
                  <a:lnTo>
                    <a:pt x="135" y="735"/>
                  </a:lnTo>
                  <a:lnTo>
                    <a:pt x="63" y="1068"/>
                  </a:lnTo>
                  <a:lnTo>
                    <a:pt x="57" y="1209"/>
                  </a:lnTo>
                  <a:lnTo>
                    <a:pt x="51" y="1275"/>
                  </a:lnTo>
                  <a:lnTo>
                    <a:pt x="40" y="1359"/>
                  </a:lnTo>
                  <a:lnTo>
                    <a:pt x="51" y="1433"/>
                  </a:lnTo>
                  <a:lnTo>
                    <a:pt x="85" y="1511"/>
                  </a:lnTo>
                  <a:lnTo>
                    <a:pt x="106" y="1669"/>
                  </a:lnTo>
                  <a:lnTo>
                    <a:pt x="106" y="1882"/>
                  </a:lnTo>
                  <a:lnTo>
                    <a:pt x="103" y="2074"/>
                  </a:lnTo>
                  <a:lnTo>
                    <a:pt x="89" y="2258"/>
                  </a:lnTo>
                  <a:lnTo>
                    <a:pt x="89" y="1933"/>
                  </a:lnTo>
                  <a:lnTo>
                    <a:pt x="89" y="1680"/>
                  </a:lnTo>
                  <a:lnTo>
                    <a:pt x="80" y="1566"/>
                  </a:lnTo>
                  <a:lnTo>
                    <a:pt x="57" y="1488"/>
                  </a:lnTo>
                  <a:lnTo>
                    <a:pt x="28" y="1422"/>
                  </a:lnTo>
                  <a:lnTo>
                    <a:pt x="11" y="1370"/>
                  </a:lnTo>
                  <a:lnTo>
                    <a:pt x="34" y="1247"/>
                  </a:lnTo>
                  <a:lnTo>
                    <a:pt x="46" y="1112"/>
                  </a:lnTo>
                  <a:lnTo>
                    <a:pt x="63" y="983"/>
                  </a:lnTo>
                  <a:lnTo>
                    <a:pt x="89" y="825"/>
                  </a:lnTo>
                  <a:lnTo>
                    <a:pt x="141" y="589"/>
                  </a:lnTo>
                  <a:lnTo>
                    <a:pt x="152" y="477"/>
                  </a:lnTo>
                  <a:lnTo>
                    <a:pt x="152" y="382"/>
                  </a:lnTo>
                  <a:lnTo>
                    <a:pt x="135" y="302"/>
                  </a:lnTo>
                  <a:lnTo>
                    <a:pt x="106" y="230"/>
                  </a:lnTo>
                  <a:lnTo>
                    <a:pt x="46" y="152"/>
                  </a:lnTo>
                  <a:lnTo>
                    <a:pt x="11" y="100"/>
                  </a:lnTo>
                  <a:lnTo>
                    <a:pt x="6" y="66"/>
                  </a:lnTo>
                  <a:lnTo>
                    <a:pt x="0" y="11"/>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2" name="Freeform 75">
              <a:extLst>
                <a:ext uri="{FF2B5EF4-FFF2-40B4-BE49-F238E27FC236}">
                  <a16:creationId xmlns:a16="http://schemas.microsoft.com/office/drawing/2014/main" id="{C2CA218B-2357-43C5-AA78-2C7ECAC1CA10}"/>
                </a:ext>
              </a:extLst>
            </p:cNvPr>
            <p:cNvSpPr>
              <a:spLocks/>
            </p:cNvSpPr>
            <p:nvPr/>
          </p:nvSpPr>
          <p:spPr bwMode="auto">
            <a:xfrm>
              <a:off x="4936" y="3882"/>
              <a:ext cx="207" cy="192"/>
            </a:xfrm>
            <a:custGeom>
              <a:avLst/>
              <a:gdLst>
                <a:gd name="T0" fmla="*/ 54 w 414"/>
                <a:gd name="T1" fmla="*/ 0 h 384"/>
                <a:gd name="T2" fmla="*/ 51 w 414"/>
                <a:gd name="T3" fmla="*/ 22 h 384"/>
                <a:gd name="T4" fmla="*/ 45 w 414"/>
                <a:gd name="T5" fmla="*/ 38 h 384"/>
                <a:gd name="T6" fmla="*/ 39 w 414"/>
                <a:gd name="T7" fmla="*/ 53 h 384"/>
                <a:gd name="T8" fmla="*/ 34 w 414"/>
                <a:gd name="T9" fmla="*/ 60 h 384"/>
                <a:gd name="T10" fmla="*/ 19 w 414"/>
                <a:gd name="T11" fmla="*/ 66 h 384"/>
                <a:gd name="T12" fmla="*/ 11 w 414"/>
                <a:gd name="T13" fmla="*/ 69 h 384"/>
                <a:gd name="T14" fmla="*/ 0 w 414"/>
                <a:gd name="T15" fmla="*/ 72 h 384"/>
                <a:gd name="T16" fmla="*/ 1 w 414"/>
                <a:gd name="T17" fmla="*/ 79 h 384"/>
                <a:gd name="T18" fmla="*/ 8 w 414"/>
                <a:gd name="T19" fmla="*/ 82 h 384"/>
                <a:gd name="T20" fmla="*/ 14 w 414"/>
                <a:gd name="T21" fmla="*/ 83 h 384"/>
                <a:gd name="T22" fmla="*/ 22 w 414"/>
                <a:gd name="T23" fmla="*/ 88 h 384"/>
                <a:gd name="T24" fmla="*/ 32 w 414"/>
                <a:gd name="T25" fmla="*/ 86 h 384"/>
                <a:gd name="T26" fmla="*/ 45 w 414"/>
                <a:gd name="T27" fmla="*/ 82 h 384"/>
                <a:gd name="T28" fmla="*/ 55 w 414"/>
                <a:gd name="T29" fmla="*/ 84 h 384"/>
                <a:gd name="T30" fmla="*/ 67 w 414"/>
                <a:gd name="T31" fmla="*/ 91 h 384"/>
                <a:gd name="T32" fmla="*/ 76 w 414"/>
                <a:gd name="T33" fmla="*/ 95 h 384"/>
                <a:gd name="T34" fmla="*/ 90 w 414"/>
                <a:gd name="T35" fmla="*/ 96 h 384"/>
                <a:gd name="T36" fmla="*/ 101 w 414"/>
                <a:gd name="T37" fmla="*/ 91 h 384"/>
                <a:gd name="T38" fmla="*/ 104 w 414"/>
                <a:gd name="T39" fmla="*/ 83 h 384"/>
                <a:gd name="T40" fmla="*/ 104 w 414"/>
                <a:gd name="T41" fmla="*/ 73 h 384"/>
                <a:gd name="T42" fmla="*/ 99 w 414"/>
                <a:gd name="T43" fmla="*/ 63 h 384"/>
                <a:gd name="T44" fmla="*/ 92 w 414"/>
                <a:gd name="T45" fmla="*/ 50 h 384"/>
                <a:gd name="T46" fmla="*/ 89 w 414"/>
                <a:gd name="T47" fmla="*/ 33 h 384"/>
                <a:gd name="T48" fmla="*/ 90 w 414"/>
                <a:gd name="T49" fmla="*/ 5 h 384"/>
                <a:gd name="T50" fmla="*/ 85 w 414"/>
                <a:gd name="T51" fmla="*/ 5 h 384"/>
                <a:gd name="T52" fmla="*/ 85 w 414"/>
                <a:gd name="T53" fmla="*/ 35 h 384"/>
                <a:gd name="T54" fmla="*/ 90 w 414"/>
                <a:gd name="T55" fmla="*/ 56 h 384"/>
                <a:gd name="T56" fmla="*/ 99 w 414"/>
                <a:gd name="T57" fmla="*/ 73 h 384"/>
                <a:gd name="T58" fmla="*/ 99 w 414"/>
                <a:gd name="T59" fmla="*/ 84 h 384"/>
                <a:gd name="T60" fmla="*/ 91 w 414"/>
                <a:gd name="T61" fmla="*/ 91 h 384"/>
                <a:gd name="T62" fmla="*/ 79 w 414"/>
                <a:gd name="T63" fmla="*/ 91 h 384"/>
                <a:gd name="T64" fmla="*/ 67 w 414"/>
                <a:gd name="T65" fmla="*/ 86 h 384"/>
                <a:gd name="T66" fmla="*/ 56 w 414"/>
                <a:gd name="T67" fmla="*/ 79 h 384"/>
                <a:gd name="T68" fmla="*/ 45 w 414"/>
                <a:gd name="T69" fmla="*/ 75 h 384"/>
                <a:gd name="T70" fmla="*/ 34 w 414"/>
                <a:gd name="T71" fmla="*/ 82 h 384"/>
                <a:gd name="T72" fmla="*/ 25 w 414"/>
                <a:gd name="T73" fmla="*/ 84 h 384"/>
                <a:gd name="T74" fmla="*/ 17 w 414"/>
                <a:gd name="T75" fmla="*/ 82 h 384"/>
                <a:gd name="T76" fmla="*/ 6 w 414"/>
                <a:gd name="T77" fmla="*/ 80 h 384"/>
                <a:gd name="T78" fmla="*/ 4 w 414"/>
                <a:gd name="T79" fmla="*/ 75 h 384"/>
                <a:gd name="T80" fmla="*/ 4 w 414"/>
                <a:gd name="T81" fmla="*/ 73 h 384"/>
                <a:gd name="T82" fmla="*/ 23 w 414"/>
                <a:gd name="T83" fmla="*/ 70 h 384"/>
                <a:gd name="T84" fmla="*/ 37 w 414"/>
                <a:gd name="T85" fmla="*/ 61 h 384"/>
                <a:gd name="T86" fmla="*/ 49 w 414"/>
                <a:gd name="T87" fmla="*/ 37 h 384"/>
                <a:gd name="T88" fmla="*/ 55 w 414"/>
                <a:gd name="T89" fmla="*/ 15 h 384"/>
                <a:gd name="T90" fmla="*/ 58 w 414"/>
                <a:gd name="T91" fmla="*/ 0 h 384"/>
                <a:gd name="T92" fmla="*/ 54 w 414"/>
                <a:gd name="T93" fmla="*/ 0 h 384"/>
                <a:gd name="T94" fmla="*/ 54 w 414"/>
                <a:gd name="T95" fmla="*/ 0 h 3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4"/>
                <a:gd name="T145" fmla="*/ 0 h 384"/>
                <a:gd name="T146" fmla="*/ 414 w 414"/>
                <a:gd name="T147" fmla="*/ 384 h 3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4" h="384">
                  <a:moveTo>
                    <a:pt x="214" y="0"/>
                  </a:moveTo>
                  <a:lnTo>
                    <a:pt x="201" y="85"/>
                  </a:lnTo>
                  <a:lnTo>
                    <a:pt x="178" y="152"/>
                  </a:lnTo>
                  <a:lnTo>
                    <a:pt x="154" y="211"/>
                  </a:lnTo>
                  <a:lnTo>
                    <a:pt x="136" y="238"/>
                  </a:lnTo>
                  <a:lnTo>
                    <a:pt x="76" y="264"/>
                  </a:lnTo>
                  <a:lnTo>
                    <a:pt x="41" y="276"/>
                  </a:lnTo>
                  <a:lnTo>
                    <a:pt x="0" y="285"/>
                  </a:lnTo>
                  <a:lnTo>
                    <a:pt x="3" y="314"/>
                  </a:lnTo>
                  <a:lnTo>
                    <a:pt x="30" y="327"/>
                  </a:lnTo>
                  <a:lnTo>
                    <a:pt x="53" y="329"/>
                  </a:lnTo>
                  <a:lnTo>
                    <a:pt x="87" y="350"/>
                  </a:lnTo>
                  <a:lnTo>
                    <a:pt x="127" y="342"/>
                  </a:lnTo>
                  <a:lnTo>
                    <a:pt x="178" y="327"/>
                  </a:lnTo>
                  <a:lnTo>
                    <a:pt x="218" y="333"/>
                  </a:lnTo>
                  <a:lnTo>
                    <a:pt x="268" y="363"/>
                  </a:lnTo>
                  <a:lnTo>
                    <a:pt x="304" y="380"/>
                  </a:lnTo>
                  <a:lnTo>
                    <a:pt x="359" y="384"/>
                  </a:lnTo>
                  <a:lnTo>
                    <a:pt x="403" y="363"/>
                  </a:lnTo>
                  <a:lnTo>
                    <a:pt x="414" y="331"/>
                  </a:lnTo>
                  <a:lnTo>
                    <a:pt x="414" y="291"/>
                  </a:lnTo>
                  <a:lnTo>
                    <a:pt x="393" y="249"/>
                  </a:lnTo>
                  <a:lnTo>
                    <a:pt x="365" y="198"/>
                  </a:lnTo>
                  <a:lnTo>
                    <a:pt x="355" y="129"/>
                  </a:lnTo>
                  <a:lnTo>
                    <a:pt x="359" y="17"/>
                  </a:lnTo>
                  <a:lnTo>
                    <a:pt x="338" y="17"/>
                  </a:lnTo>
                  <a:lnTo>
                    <a:pt x="338" y="137"/>
                  </a:lnTo>
                  <a:lnTo>
                    <a:pt x="359" y="224"/>
                  </a:lnTo>
                  <a:lnTo>
                    <a:pt x="393" y="291"/>
                  </a:lnTo>
                  <a:lnTo>
                    <a:pt x="393" y="333"/>
                  </a:lnTo>
                  <a:lnTo>
                    <a:pt x="361" y="363"/>
                  </a:lnTo>
                  <a:lnTo>
                    <a:pt x="315" y="363"/>
                  </a:lnTo>
                  <a:lnTo>
                    <a:pt x="268" y="344"/>
                  </a:lnTo>
                  <a:lnTo>
                    <a:pt x="224" y="316"/>
                  </a:lnTo>
                  <a:lnTo>
                    <a:pt x="180" y="297"/>
                  </a:lnTo>
                  <a:lnTo>
                    <a:pt x="136" y="325"/>
                  </a:lnTo>
                  <a:lnTo>
                    <a:pt x="97" y="336"/>
                  </a:lnTo>
                  <a:lnTo>
                    <a:pt x="68" y="325"/>
                  </a:lnTo>
                  <a:lnTo>
                    <a:pt x="22" y="317"/>
                  </a:lnTo>
                  <a:lnTo>
                    <a:pt x="13" y="300"/>
                  </a:lnTo>
                  <a:lnTo>
                    <a:pt x="15" y="291"/>
                  </a:lnTo>
                  <a:lnTo>
                    <a:pt x="89" y="278"/>
                  </a:lnTo>
                  <a:lnTo>
                    <a:pt x="148" y="241"/>
                  </a:lnTo>
                  <a:lnTo>
                    <a:pt x="194" y="146"/>
                  </a:lnTo>
                  <a:lnTo>
                    <a:pt x="218" y="57"/>
                  </a:lnTo>
                  <a:lnTo>
                    <a:pt x="230" y="0"/>
                  </a:lnTo>
                  <a:lnTo>
                    <a:pt x="21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3" name="Freeform 76">
              <a:extLst>
                <a:ext uri="{FF2B5EF4-FFF2-40B4-BE49-F238E27FC236}">
                  <a16:creationId xmlns:a16="http://schemas.microsoft.com/office/drawing/2014/main" id="{A440A9EF-F747-4CCF-8128-C798D2DD3FF2}"/>
                </a:ext>
              </a:extLst>
            </p:cNvPr>
            <p:cNvSpPr>
              <a:spLocks/>
            </p:cNvSpPr>
            <p:nvPr/>
          </p:nvSpPr>
          <p:spPr bwMode="auto">
            <a:xfrm>
              <a:off x="5154" y="2151"/>
              <a:ext cx="157" cy="69"/>
            </a:xfrm>
            <a:custGeom>
              <a:avLst/>
              <a:gdLst>
                <a:gd name="T0" fmla="*/ 56 w 313"/>
                <a:gd name="T1" fmla="*/ 34 h 139"/>
                <a:gd name="T2" fmla="*/ 63 w 313"/>
                <a:gd name="T3" fmla="*/ 24 h 139"/>
                <a:gd name="T4" fmla="*/ 72 w 313"/>
                <a:gd name="T5" fmla="*/ 20 h 139"/>
                <a:gd name="T6" fmla="*/ 74 w 313"/>
                <a:gd name="T7" fmla="*/ 14 h 139"/>
                <a:gd name="T8" fmla="*/ 66 w 313"/>
                <a:gd name="T9" fmla="*/ 18 h 139"/>
                <a:gd name="T10" fmla="*/ 58 w 313"/>
                <a:gd name="T11" fmla="*/ 18 h 139"/>
                <a:gd name="T12" fmla="*/ 55 w 313"/>
                <a:gd name="T13" fmla="*/ 12 h 139"/>
                <a:gd name="T14" fmla="*/ 64 w 313"/>
                <a:gd name="T15" fmla="*/ 6 h 139"/>
                <a:gd name="T16" fmla="*/ 79 w 313"/>
                <a:gd name="T17" fmla="*/ 0 h 139"/>
                <a:gd name="T18" fmla="*/ 61 w 313"/>
                <a:gd name="T19" fmla="*/ 4 h 139"/>
                <a:gd name="T20" fmla="*/ 49 w 313"/>
                <a:gd name="T21" fmla="*/ 9 h 139"/>
                <a:gd name="T22" fmla="*/ 42 w 313"/>
                <a:gd name="T23" fmla="*/ 17 h 139"/>
                <a:gd name="T24" fmla="*/ 34 w 313"/>
                <a:gd name="T25" fmla="*/ 20 h 139"/>
                <a:gd name="T26" fmla="*/ 27 w 313"/>
                <a:gd name="T27" fmla="*/ 21 h 139"/>
                <a:gd name="T28" fmla="*/ 18 w 313"/>
                <a:gd name="T29" fmla="*/ 29 h 139"/>
                <a:gd name="T30" fmla="*/ 7 w 313"/>
                <a:gd name="T31" fmla="*/ 30 h 139"/>
                <a:gd name="T32" fmla="*/ 4 w 313"/>
                <a:gd name="T33" fmla="*/ 26 h 139"/>
                <a:gd name="T34" fmla="*/ 5 w 313"/>
                <a:gd name="T35" fmla="*/ 17 h 139"/>
                <a:gd name="T36" fmla="*/ 14 w 313"/>
                <a:gd name="T37" fmla="*/ 9 h 139"/>
                <a:gd name="T38" fmla="*/ 20 w 313"/>
                <a:gd name="T39" fmla="*/ 1 h 139"/>
                <a:gd name="T40" fmla="*/ 6 w 313"/>
                <a:gd name="T41" fmla="*/ 12 h 139"/>
                <a:gd name="T42" fmla="*/ 0 w 313"/>
                <a:gd name="T43" fmla="*/ 19 h 139"/>
                <a:gd name="T44" fmla="*/ 3 w 313"/>
                <a:gd name="T45" fmla="*/ 30 h 139"/>
                <a:gd name="T46" fmla="*/ 10 w 313"/>
                <a:gd name="T47" fmla="*/ 34 h 139"/>
                <a:gd name="T48" fmla="*/ 22 w 313"/>
                <a:gd name="T49" fmla="*/ 30 h 139"/>
                <a:gd name="T50" fmla="*/ 32 w 313"/>
                <a:gd name="T51" fmla="*/ 24 h 139"/>
                <a:gd name="T52" fmla="*/ 45 w 313"/>
                <a:gd name="T53" fmla="*/ 18 h 139"/>
                <a:gd name="T54" fmla="*/ 54 w 313"/>
                <a:gd name="T55" fmla="*/ 23 h 139"/>
                <a:gd name="T56" fmla="*/ 55 w 313"/>
                <a:gd name="T57" fmla="*/ 32 h 139"/>
                <a:gd name="T58" fmla="*/ 56 w 313"/>
                <a:gd name="T59" fmla="*/ 34 h 139"/>
                <a:gd name="T60" fmla="*/ 56 w 313"/>
                <a:gd name="T61" fmla="*/ 34 h 13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13"/>
                <a:gd name="T94" fmla="*/ 0 h 139"/>
                <a:gd name="T95" fmla="*/ 313 w 313"/>
                <a:gd name="T96" fmla="*/ 139 h 13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13" h="139">
                  <a:moveTo>
                    <a:pt x="222" y="139"/>
                  </a:moveTo>
                  <a:lnTo>
                    <a:pt x="249" y="99"/>
                  </a:lnTo>
                  <a:lnTo>
                    <a:pt x="285" y="80"/>
                  </a:lnTo>
                  <a:lnTo>
                    <a:pt x="294" y="59"/>
                  </a:lnTo>
                  <a:lnTo>
                    <a:pt x="264" y="74"/>
                  </a:lnTo>
                  <a:lnTo>
                    <a:pt x="230" y="72"/>
                  </a:lnTo>
                  <a:lnTo>
                    <a:pt x="218" y="51"/>
                  </a:lnTo>
                  <a:lnTo>
                    <a:pt x="253" y="26"/>
                  </a:lnTo>
                  <a:lnTo>
                    <a:pt x="313" y="0"/>
                  </a:lnTo>
                  <a:lnTo>
                    <a:pt x="243" y="19"/>
                  </a:lnTo>
                  <a:lnTo>
                    <a:pt x="196" y="38"/>
                  </a:lnTo>
                  <a:lnTo>
                    <a:pt x="165" y="70"/>
                  </a:lnTo>
                  <a:lnTo>
                    <a:pt x="135" y="80"/>
                  </a:lnTo>
                  <a:lnTo>
                    <a:pt x="108" y="85"/>
                  </a:lnTo>
                  <a:lnTo>
                    <a:pt x="70" y="118"/>
                  </a:lnTo>
                  <a:lnTo>
                    <a:pt x="28" y="120"/>
                  </a:lnTo>
                  <a:lnTo>
                    <a:pt x="13" y="104"/>
                  </a:lnTo>
                  <a:lnTo>
                    <a:pt x="19" y="68"/>
                  </a:lnTo>
                  <a:lnTo>
                    <a:pt x="53" y="38"/>
                  </a:lnTo>
                  <a:lnTo>
                    <a:pt x="80" y="7"/>
                  </a:lnTo>
                  <a:lnTo>
                    <a:pt x="23" y="51"/>
                  </a:lnTo>
                  <a:lnTo>
                    <a:pt x="0" y="78"/>
                  </a:lnTo>
                  <a:lnTo>
                    <a:pt x="9" y="123"/>
                  </a:lnTo>
                  <a:lnTo>
                    <a:pt x="40" y="139"/>
                  </a:lnTo>
                  <a:lnTo>
                    <a:pt x="85" y="123"/>
                  </a:lnTo>
                  <a:lnTo>
                    <a:pt x="125" y="99"/>
                  </a:lnTo>
                  <a:lnTo>
                    <a:pt x="179" y="74"/>
                  </a:lnTo>
                  <a:lnTo>
                    <a:pt x="215" y="93"/>
                  </a:lnTo>
                  <a:lnTo>
                    <a:pt x="217" y="131"/>
                  </a:lnTo>
                  <a:lnTo>
                    <a:pt x="222" y="1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4" name="Freeform 77">
              <a:extLst>
                <a:ext uri="{FF2B5EF4-FFF2-40B4-BE49-F238E27FC236}">
                  <a16:creationId xmlns:a16="http://schemas.microsoft.com/office/drawing/2014/main" id="{A7B023B8-5E23-49F4-80C7-61CE3B219515}"/>
                </a:ext>
              </a:extLst>
            </p:cNvPr>
            <p:cNvSpPr>
              <a:spLocks/>
            </p:cNvSpPr>
            <p:nvPr/>
          </p:nvSpPr>
          <p:spPr bwMode="auto">
            <a:xfrm>
              <a:off x="5190" y="2172"/>
              <a:ext cx="16" cy="14"/>
            </a:xfrm>
            <a:custGeom>
              <a:avLst/>
              <a:gdLst>
                <a:gd name="T0" fmla="*/ 0 w 32"/>
                <a:gd name="T1" fmla="*/ 1 h 28"/>
                <a:gd name="T2" fmla="*/ 5 w 32"/>
                <a:gd name="T3" fmla="*/ 3 h 28"/>
                <a:gd name="T4" fmla="*/ 8 w 32"/>
                <a:gd name="T5" fmla="*/ 7 h 28"/>
                <a:gd name="T6" fmla="*/ 8 w 32"/>
                <a:gd name="T7" fmla="*/ 3 h 28"/>
                <a:gd name="T8" fmla="*/ 7 w 32"/>
                <a:gd name="T9" fmla="*/ 1 h 28"/>
                <a:gd name="T10" fmla="*/ 3 w 32"/>
                <a:gd name="T11" fmla="*/ 0 h 28"/>
                <a:gd name="T12" fmla="*/ 0 w 32"/>
                <a:gd name="T13" fmla="*/ 1 h 28"/>
                <a:gd name="T14" fmla="*/ 0 w 32"/>
                <a:gd name="T15" fmla="*/ 1 h 28"/>
                <a:gd name="T16" fmla="*/ 0 60000 65536"/>
                <a:gd name="T17" fmla="*/ 0 60000 65536"/>
                <a:gd name="T18" fmla="*/ 0 60000 65536"/>
                <a:gd name="T19" fmla="*/ 0 60000 65536"/>
                <a:gd name="T20" fmla="*/ 0 60000 65536"/>
                <a:gd name="T21" fmla="*/ 0 60000 65536"/>
                <a:gd name="T22" fmla="*/ 0 60000 65536"/>
                <a:gd name="T23" fmla="*/ 0 60000 65536"/>
                <a:gd name="T24" fmla="*/ 0 w 32"/>
                <a:gd name="T25" fmla="*/ 0 h 28"/>
                <a:gd name="T26" fmla="*/ 32 w 32"/>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2" h="28">
                  <a:moveTo>
                    <a:pt x="0" y="3"/>
                  </a:moveTo>
                  <a:lnTo>
                    <a:pt x="19" y="11"/>
                  </a:lnTo>
                  <a:lnTo>
                    <a:pt x="30" y="28"/>
                  </a:lnTo>
                  <a:lnTo>
                    <a:pt x="32" y="11"/>
                  </a:lnTo>
                  <a:lnTo>
                    <a:pt x="25" y="2"/>
                  </a:lnTo>
                  <a:lnTo>
                    <a:pt x="11"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5" name="Freeform 78">
              <a:extLst>
                <a:ext uri="{FF2B5EF4-FFF2-40B4-BE49-F238E27FC236}">
                  <a16:creationId xmlns:a16="http://schemas.microsoft.com/office/drawing/2014/main" id="{99D3FF64-EAAF-43EF-B059-91B677F9BC15}"/>
                </a:ext>
              </a:extLst>
            </p:cNvPr>
            <p:cNvSpPr>
              <a:spLocks/>
            </p:cNvSpPr>
            <p:nvPr/>
          </p:nvSpPr>
          <p:spPr bwMode="auto">
            <a:xfrm>
              <a:off x="5127" y="2095"/>
              <a:ext cx="45" cy="94"/>
            </a:xfrm>
            <a:custGeom>
              <a:avLst/>
              <a:gdLst>
                <a:gd name="T0" fmla="*/ 18 w 89"/>
                <a:gd name="T1" fmla="*/ 43 h 188"/>
                <a:gd name="T2" fmla="*/ 11 w 89"/>
                <a:gd name="T3" fmla="*/ 47 h 188"/>
                <a:gd name="T4" fmla="*/ 4 w 89"/>
                <a:gd name="T5" fmla="*/ 46 h 188"/>
                <a:gd name="T6" fmla="*/ 0 w 89"/>
                <a:gd name="T7" fmla="*/ 42 h 188"/>
                <a:gd name="T8" fmla="*/ 0 w 89"/>
                <a:gd name="T9" fmla="*/ 36 h 188"/>
                <a:gd name="T10" fmla="*/ 3 w 89"/>
                <a:gd name="T11" fmla="*/ 33 h 188"/>
                <a:gd name="T12" fmla="*/ 14 w 89"/>
                <a:gd name="T13" fmla="*/ 28 h 188"/>
                <a:gd name="T14" fmla="*/ 17 w 89"/>
                <a:gd name="T15" fmla="*/ 25 h 188"/>
                <a:gd name="T16" fmla="*/ 6 w 89"/>
                <a:gd name="T17" fmla="*/ 26 h 188"/>
                <a:gd name="T18" fmla="*/ 0 w 89"/>
                <a:gd name="T19" fmla="*/ 22 h 188"/>
                <a:gd name="T20" fmla="*/ 2 w 89"/>
                <a:gd name="T21" fmla="*/ 17 h 188"/>
                <a:gd name="T22" fmla="*/ 7 w 89"/>
                <a:gd name="T23" fmla="*/ 14 h 188"/>
                <a:gd name="T24" fmla="*/ 16 w 89"/>
                <a:gd name="T25" fmla="*/ 14 h 188"/>
                <a:gd name="T26" fmla="*/ 17 w 89"/>
                <a:gd name="T27" fmla="*/ 13 h 188"/>
                <a:gd name="T28" fmla="*/ 20 w 89"/>
                <a:gd name="T29" fmla="*/ 5 h 188"/>
                <a:gd name="T30" fmla="*/ 23 w 89"/>
                <a:gd name="T31" fmla="*/ 0 h 188"/>
                <a:gd name="T32" fmla="*/ 21 w 89"/>
                <a:gd name="T33" fmla="*/ 9 h 188"/>
                <a:gd name="T34" fmla="*/ 21 w 89"/>
                <a:gd name="T35" fmla="*/ 15 h 188"/>
                <a:gd name="T36" fmla="*/ 8 w 89"/>
                <a:gd name="T37" fmla="*/ 16 h 188"/>
                <a:gd name="T38" fmla="*/ 4 w 89"/>
                <a:gd name="T39" fmla="*/ 19 h 188"/>
                <a:gd name="T40" fmla="*/ 6 w 89"/>
                <a:gd name="T41" fmla="*/ 23 h 188"/>
                <a:gd name="T42" fmla="*/ 15 w 89"/>
                <a:gd name="T43" fmla="*/ 24 h 188"/>
                <a:gd name="T44" fmla="*/ 23 w 89"/>
                <a:gd name="T45" fmla="*/ 24 h 188"/>
                <a:gd name="T46" fmla="*/ 18 w 89"/>
                <a:gd name="T47" fmla="*/ 27 h 188"/>
                <a:gd name="T48" fmla="*/ 8 w 89"/>
                <a:gd name="T49" fmla="*/ 33 h 188"/>
                <a:gd name="T50" fmla="*/ 4 w 89"/>
                <a:gd name="T51" fmla="*/ 36 h 188"/>
                <a:gd name="T52" fmla="*/ 3 w 89"/>
                <a:gd name="T53" fmla="*/ 40 h 188"/>
                <a:gd name="T54" fmla="*/ 7 w 89"/>
                <a:gd name="T55" fmla="*/ 44 h 188"/>
                <a:gd name="T56" fmla="*/ 13 w 89"/>
                <a:gd name="T57" fmla="*/ 43 h 188"/>
                <a:gd name="T58" fmla="*/ 18 w 89"/>
                <a:gd name="T59" fmla="*/ 43 h 188"/>
                <a:gd name="T60" fmla="*/ 18 w 89"/>
                <a:gd name="T61" fmla="*/ 43 h 18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89"/>
                <a:gd name="T94" fmla="*/ 0 h 188"/>
                <a:gd name="T95" fmla="*/ 89 w 89"/>
                <a:gd name="T96" fmla="*/ 188 h 18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89" h="188">
                  <a:moveTo>
                    <a:pt x="72" y="169"/>
                  </a:moveTo>
                  <a:lnTo>
                    <a:pt x="43" y="188"/>
                  </a:lnTo>
                  <a:lnTo>
                    <a:pt x="15" y="184"/>
                  </a:lnTo>
                  <a:lnTo>
                    <a:pt x="0" y="167"/>
                  </a:lnTo>
                  <a:lnTo>
                    <a:pt x="0" y="142"/>
                  </a:lnTo>
                  <a:lnTo>
                    <a:pt x="11" y="131"/>
                  </a:lnTo>
                  <a:lnTo>
                    <a:pt x="53" y="112"/>
                  </a:lnTo>
                  <a:lnTo>
                    <a:pt x="68" y="98"/>
                  </a:lnTo>
                  <a:lnTo>
                    <a:pt x="24" y="102"/>
                  </a:lnTo>
                  <a:lnTo>
                    <a:pt x="0" y="87"/>
                  </a:lnTo>
                  <a:lnTo>
                    <a:pt x="5" y="66"/>
                  </a:lnTo>
                  <a:lnTo>
                    <a:pt x="26" y="53"/>
                  </a:lnTo>
                  <a:lnTo>
                    <a:pt x="62" y="53"/>
                  </a:lnTo>
                  <a:lnTo>
                    <a:pt x="68" y="49"/>
                  </a:lnTo>
                  <a:lnTo>
                    <a:pt x="78" y="19"/>
                  </a:lnTo>
                  <a:lnTo>
                    <a:pt x="89" y="0"/>
                  </a:lnTo>
                  <a:lnTo>
                    <a:pt x="83" y="36"/>
                  </a:lnTo>
                  <a:lnTo>
                    <a:pt x="83" y="59"/>
                  </a:lnTo>
                  <a:lnTo>
                    <a:pt x="30" y="62"/>
                  </a:lnTo>
                  <a:lnTo>
                    <a:pt x="15" y="74"/>
                  </a:lnTo>
                  <a:lnTo>
                    <a:pt x="22" y="89"/>
                  </a:lnTo>
                  <a:lnTo>
                    <a:pt x="57" y="93"/>
                  </a:lnTo>
                  <a:lnTo>
                    <a:pt x="89" y="93"/>
                  </a:lnTo>
                  <a:lnTo>
                    <a:pt x="72" y="108"/>
                  </a:lnTo>
                  <a:lnTo>
                    <a:pt x="32" y="129"/>
                  </a:lnTo>
                  <a:lnTo>
                    <a:pt x="15" y="142"/>
                  </a:lnTo>
                  <a:lnTo>
                    <a:pt x="11" y="159"/>
                  </a:lnTo>
                  <a:lnTo>
                    <a:pt x="26" y="175"/>
                  </a:lnTo>
                  <a:lnTo>
                    <a:pt x="49" y="171"/>
                  </a:lnTo>
                  <a:lnTo>
                    <a:pt x="72" y="1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6" name="Freeform 79">
              <a:extLst>
                <a:ext uri="{FF2B5EF4-FFF2-40B4-BE49-F238E27FC236}">
                  <a16:creationId xmlns:a16="http://schemas.microsoft.com/office/drawing/2014/main" id="{1DE8BDED-CE10-46AA-975C-AF42B59BD710}"/>
                </a:ext>
              </a:extLst>
            </p:cNvPr>
            <p:cNvSpPr>
              <a:spLocks/>
            </p:cNvSpPr>
            <p:nvPr/>
          </p:nvSpPr>
          <p:spPr bwMode="auto">
            <a:xfrm>
              <a:off x="5147" y="2033"/>
              <a:ext cx="254" cy="246"/>
            </a:xfrm>
            <a:custGeom>
              <a:avLst/>
              <a:gdLst>
                <a:gd name="T0" fmla="*/ 9 w 507"/>
                <a:gd name="T1" fmla="*/ 40 h 492"/>
                <a:gd name="T2" fmla="*/ 3 w 507"/>
                <a:gd name="T3" fmla="*/ 40 h 492"/>
                <a:gd name="T4" fmla="*/ 0 w 507"/>
                <a:gd name="T5" fmla="*/ 35 h 492"/>
                <a:gd name="T6" fmla="*/ 2 w 507"/>
                <a:gd name="T7" fmla="*/ 29 h 492"/>
                <a:gd name="T8" fmla="*/ 10 w 507"/>
                <a:gd name="T9" fmla="*/ 28 h 492"/>
                <a:gd name="T10" fmla="*/ 5 w 507"/>
                <a:gd name="T11" fmla="*/ 21 h 492"/>
                <a:gd name="T12" fmla="*/ 8 w 507"/>
                <a:gd name="T13" fmla="*/ 17 h 492"/>
                <a:gd name="T14" fmla="*/ 16 w 507"/>
                <a:gd name="T15" fmla="*/ 17 h 492"/>
                <a:gd name="T16" fmla="*/ 23 w 507"/>
                <a:gd name="T17" fmla="*/ 11 h 492"/>
                <a:gd name="T18" fmla="*/ 36 w 507"/>
                <a:gd name="T19" fmla="*/ 8 h 492"/>
                <a:gd name="T20" fmla="*/ 52 w 507"/>
                <a:gd name="T21" fmla="*/ 7 h 492"/>
                <a:gd name="T22" fmla="*/ 66 w 507"/>
                <a:gd name="T23" fmla="*/ 9 h 492"/>
                <a:gd name="T24" fmla="*/ 78 w 507"/>
                <a:gd name="T25" fmla="*/ 7 h 492"/>
                <a:gd name="T26" fmla="*/ 100 w 507"/>
                <a:gd name="T27" fmla="*/ 0 h 492"/>
                <a:gd name="T28" fmla="*/ 118 w 507"/>
                <a:gd name="T29" fmla="*/ 3 h 492"/>
                <a:gd name="T30" fmla="*/ 127 w 507"/>
                <a:gd name="T31" fmla="*/ 14 h 492"/>
                <a:gd name="T32" fmla="*/ 127 w 507"/>
                <a:gd name="T33" fmla="*/ 24 h 492"/>
                <a:gd name="T34" fmla="*/ 122 w 507"/>
                <a:gd name="T35" fmla="*/ 37 h 492"/>
                <a:gd name="T36" fmla="*/ 108 w 507"/>
                <a:gd name="T37" fmla="*/ 47 h 492"/>
                <a:gd name="T38" fmla="*/ 101 w 507"/>
                <a:gd name="T39" fmla="*/ 56 h 492"/>
                <a:gd name="T40" fmla="*/ 88 w 507"/>
                <a:gd name="T41" fmla="*/ 78 h 492"/>
                <a:gd name="T42" fmla="*/ 78 w 507"/>
                <a:gd name="T43" fmla="*/ 95 h 492"/>
                <a:gd name="T44" fmla="*/ 71 w 507"/>
                <a:gd name="T45" fmla="*/ 109 h 492"/>
                <a:gd name="T46" fmla="*/ 68 w 507"/>
                <a:gd name="T47" fmla="*/ 120 h 492"/>
                <a:gd name="T48" fmla="*/ 61 w 507"/>
                <a:gd name="T49" fmla="*/ 123 h 492"/>
                <a:gd name="T50" fmla="*/ 70 w 507"/>
                <a:gd name="T51" fmla="*/ 106 h 492"/>
                <a:gd name="T52" fmla="*/ 85 w 507"/>
                <a:gd name="T53" fmla="*/ 72 h 492"/>
                <a:gd name="T54" fmla="*/ 101 w 507"/>
                <a:gd name="T55" fmla="*/ 50 h 492"/>
                <a:gd name="T56" fmla="*/ 118 w 507"/>
                <a:gd name="T57" fmla="*/ 35 h 492"/>
                <a:gd name="T58" fmla="*/ 123 w 507"/>
                <a:gd name="T59" fmla="*/ 22 h 492"/>
                <a:gd name="T60" fmla="*/ 120 w 507"/>
                <a:gd name="T61" fmla="*/ 11 h 492"/>
                <a:gd name="T62" fmla="*/ 108 w 507"/>
                <a:gd name="T63" fmla="*/ 5 h 492"/>
                <a:gd name="T64" fmla="*/ 95 w 507"/>
                <a:gd name="T65" fmla="*/ 7 h 492"/>
                <a:gd name="T66" fmla="*/ 79 w 507"/>
                <a:gd name="T67" fmla="*/ 12 h 492"/>
                <a:gd name="T68" fmla="*/ 64 w 507"/>
                <a:gd name="T69" fmla="*/ 12 h 492"/>
                <a:gd name="T70" fmla="*/ 44 w 507"/>
                <a:gd name="T71" fmla="*/ 11 h 492"/>
                <a:gd name="T72" fmla="*/ 29 w 507"/>
                <a:gd name="T73" fmla="*/ 15 h 492"/>
                <a:gd name="T74" fmla="*/ 20 w 507"/>
                <a:gd name="T75" fmla="*/ 18 h 492"/>
                <a:gd name="T76" fmla="*/ 15 w 507"/>
                <a:gd name="T77" fmla="*/ 25 h 492"/>
                <a:gd name="T78" fmla="*/ 15 w 507"/>
                <a:gd name="T79" fmla="*/ 19 h 492"/>
                <a:gd name="T80" fmla="*/ 10 w 507"/>
                <a:gd name="T81" fmla="*/ 21 h 492"/>
                <a:gd name="T82" fmla="*/ 14 w 507"/>
                <a:gd name="T83" fmla="*/ 29 h 492"/>
                <a:gd name="T84" fmla="*/ 9 w 507"/>
                <a:gd name="T85" fmla="*/ 31 h 492"/>
                <a:gd name="T86" fmla="*/ 5 w 507"/>
                <a:gd name="T87" fmla="*/ 34 h 492"/>
                <a:gd name="T88" fmla="*/ 6 w 507"/>
                <a:gd name="T89" fmla="*/ 36 h 492"/>
                <a:gd name="T90" fmla="*/ 11 w 507"/>
                <a:gd name="T91" fmla="*/ 38 h 492"/>
                <a:gd name="T92" fmla="*/ 9 w 507"/>
                <a:gd name="T93" fmla="*/ 40 h 492"/>
                <a:gd name="T94" fmla="*/ 9 w 507"/>
                <a:gd name="T95" fmla="*/ 40 h 49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507"/>
                <a:gd name="T145" fmla="*/ 0 h 492"/>
                <a:gd name="T146" fmla="*/ 507 w 507"/>
                <a:gd name="T147" fmla="*/ 492 h 49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507" h="492">
                  <a:moveTo>
                    <a:pt x="36" y="160"/>
                  </a:moveTo>
                  <a:lnTo>
                    <a:pt x="11" y="160"/>
                  </a:lnTo>
                  <a:lnTo>
                    <a:pt x="0" y="139"/>
                  </a:lnTo>
                  <a:lnTo>
                    <a:pt x="5" y="114"/>
                  </a:lnTo>
                  <a:lnTo>
                    <a:pt x="38" y="112"/>
                  </a:lnTo>
                  <a:lnTo>
                    <a:pt x="20" y="82"/>
                  </a:lnTo>
                  <a:lnTo>
                    <a:pt x="32" y="68"/>
                  </a:lnTo>
                  <a:lnTo>
                    <a:pt x="62" y="65"/>
                  </a:lnTo>
                  <a:lnTo>
                    <a:pt x="91" y="42"/>
                  </a:lnTo>
                  <a:lnTo>
                    <a:pt x="144" y="29"/>
                  </a:lnTo>
                  <a:lnTo>
                    <a:pt x="205" y="27"/>
                  </a:lnTo>
                  <a:lnTo>
                    <a:pt x="262" y="36"/>
                  </a:lnTo>
                  <a:lnTo>
                    <a:pt x="309" y="25"/>
                  </a:lnTo>
                  <a:lnTo>
                    <a:pt x="399" y="0"/>
                  </a:lnTo>
                  <a:lnTo>
                    <a:pt x="469" y="10"/>
                  </a:lnTo>
                  <a:lnTo>
                    <a:pt x="505" y="53"/>
                  </a:lnTo>
                  <a:lnTo>
                    <a:pt x="507" y="93"/>
                  </a:lnTo>
                  <a:lnTo>
                    <a:pt x="486" y="145"/>
                  </a:lnTo>
                  <a:lnTo>
                    <a:pt x="429" y="188"/>
                  </a:lnTo>
                  <a:lnTo>
                    <a:pt x="404" y="221"/>
                  </a:lnTo>
                  <a:lnTo>
                    <a:pt x="349" y="312"/>
                  </a:lnTo>
                  <a:lnTo>
                    <a:pt x="309" y="380"/>
                  </a:lnTo>
                  <a:lnTo>
                    <a:pt x="283" y="434"/>
                  </a:lnTo>
                  <a:lnTo>
                    <a:pt x="271" y="479"/>
                  </a:lnTo>
                  <a:lnTo>
                    <a:pt x="243" y="492"/>
                  </a:lnTo>
                  <a:lnTo>
                    <a:pt x="277" y="424"/>
                  </a:lnTo>
                  <a:lnTo>
                    <a:pt x="338" y="287"/>
                  </a:lnTo>
                  <a:lnTo>
                    <a:pt x="404" y="198"/>
                  </a:lnTo>
                  <a:lnTo>
                    <a:pt x="471" y="137"/>
                  </a:lnTo>
                  <a:lnTo>
                    <a:pt x="490" y="87"/>
                  </a:lnTo>
                  <a:lnTo>
                    <a:pt x="480" y="44"/>
                  </a:lnTo>
                  <a:lnTo>
                    <a:pt x="429" y="19"/>
                  </a:lnTo>
                  <a:lnTo>
                    <a:pt x="378" y="25"/>
                  </a:lnTo>
                  <a:lnTo>
                    <a:pt x="315" y="48"/>
                  </a:lnTo>
                  <a:lnTo>
                    <a:pt x="254" y="46"/>
                  </a:lnTo>
                  <a:lnTo>
                    <a:pt x="174" y="42"/>
                  </a:lnTo>
                  <a:lnTo>
                    <a:pt x="114" y="57"/>
                  </a:lnTo>
                  <a:lnTo>
                    <a:pt x="77" y="70"/>
                  </a:lnTo>
                  <a:lnTo>
                    <a:pt x="60" y="99"/>
                  </a:lnTo>
                  <a:lnTo>
                    <a:pt x="57" y="76"/>
                  </a:lnTo>
                  <a:lnTo>
                    <a:pt x="38" y="82"/>
                  </a:lnTo>
                  <a:lnTo>
                    <a:pt x="53" y="114"/>
                  </a:lnTo>
                  <a:lnTo>
                    <a:pt x="36" y="124"/>
                  </a:lnTo>
                  <a:lnTo>
                    <a:pt x="19" y="133"/>
                  </a:lnTo>
                  <a:lnTo>
                    <a:pt x="22" y="143"/>
                  </a:lnTo>
                  <a:lnTo>
                    <a:pt x="41" y="150"/>
                  </a:lnTo>
                  <a:lnTo>
                    <a:pt x="36" y="1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28077" name="Freeform 80">
              <a:extLst>
                <a:ext uri="{FF2B5EF4-FFF2-40B4-BE49-F238E27FC236}">
                  <a16:creationId xmlns:a16="http://schemas.microsoft.com/office/drawing/2014/main" id="{33C391B8-BE48-4D22-82EA-63D31319D0D5}"/>
                </a:ext>
              </a:extLst>
            </p:cNvPr>
            <p:cNvSpPr>
              <a:spLocks/>
            </p:cNvSpPr>
            <p:nvPr/>
          </p:nvSpPr>
          <p:spPr bwMode="auto">
            <a:xfrm>
              <a:off x="5238" y="2098"/>
              <a:ext cx="28" cy="47"/>
            </a:xfrm>
            <a:custGeom>
              <a:avLst/>
              <a:gdLst>
                <a:gd name="T0" fmla="*/ 2 w 57"/>
                <a:gd name="T1" fmla="*/ 0 h 95"/>
                <a:gd name="T2" fmla="*/ 2 w 57"/>
                <a:gd name="T3" fmla="*/ 4 h 95"/>
                <a:gd name="T4" fmla="*/ 0 w 57"/>
                <a:gd name="T5" fmla="*/ 8 h 95"/>
                <a:gd name="T6" fmla="*/ 7 w 57"/>
                <a:gd name="T7" fmla="*/ 12 h 95"/>
                <a:gd name="T8" fmla="*/ 10 w 57"/>
                <a:gd name="T9" fmla="*/ 15 h 95"/>
                <a:gd name="T10" fmla="*/ 12 w 57"/>
                <a:gd name="T11" fmla="*/ 23 h 95"/>
                <a:gd name="T12" fmla="*/ 14 w 57"/>
                <a:gd name="T13" fmla="*/ 17 h 95"/>
                <a:gd name="T14" fmla="*/ 12 w 57"/>
                <a:gd name="T15" fmla="*/ 9 h 95"/>
                <a:gd name="T16" fmla="*/ 7 w 57"/>
                <a:gd name="T17" fmla="*/ 7 h 95"/>
                <a:gd name="T18" fmla="*/ 3 w 57"/>
                <a:gd name="T19" fmla="*/ 5 h 95"/>
                <a:gd name="T20" fmla="*/ 3 w 57"/>
                <a:gd name="T21" fmla="*/ 3 h 95"/>
                <a:gd name="T22" fmla="*/ 2 w 57"/>
                <a:gd name="T23" fmla="*/ 0 h 95"/>
                <a:gd name="T24" fmla="*/ 2 w 57"/>
                <a:gd name="T25" fmla="*/ 0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7"/>
                <a:gd name="T40" fmla="*/ 0 h 95"/>
                <a:gd name="T41" fmla="*/ 57 w 57"/>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7" h="95">
                  <a:moveTo>
                    <a:pt x="10" y="0"/>
                  </a:moveTo>
                  <a:lnTo>
                    <a:pt x="8" y="19"/>
                  </a:lnTo>
                  <a:lnTo>
                    <a:pt x="0" y="35"/>
                  </a:lnTo>
                  <a:lnTo>
                    <a:pt x="31" y="50"/>
                  </a:lnTo>
                  <a:lnTo>
                    <a:pt x="42" y="63"/>
                  </a:lnTo>
                  <a:lnTo>
                    <a:pt x="48" y="95"/>
                  </a:lnTo>
                  <a:lnTo>
                    <a:pt x="57" y="69"/>
                  </a:lnTo>
                  <a:lnTo>
                    <a:pt x="48" y="38"/>
                  </a:lnTo>
                  <a:lnTo>
                    <a:pt x="29" y="31"/>
                  </a:lnTo>
                  <a:lnTo>
                    <a:pt x="13" y="23"/>
                  </a:lnTo>
                  <a:lnTo>
                    <a:pt x="13" y="12"/>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9333"/>
                                        </p:tgtEl>
                                        <p:attrNameLst>
                                          <p:attrName>style.visibility</p:attrName>
                                        </p:attrNameLst>
                                      </p:cBhvr>
                                      <p:to>
                                        <p:strVal val="visible"/>
                                      </p:to>
                                    </p:set>
                                    <p:animEffect transition="in" filter="wipe(left)">
                                      <p:cBhvr>
                                        <p:cTn id="7" dur="500"/>
                                        <p:tgtEl>
                                          <p:spTgt spid="99333"/>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9331"/>
                                        </p:tgtEl>
                                        <p:attrNameLst>
                                          <p:attrName>style.visibility</p:attrName>
                                        </p:attrNameLst>
                                      </p:cBhvr>
                                      <p:to>
                                        <p:strVal val="visible"/>
                                      </p:to>
                                    </p:set>
                                    <p:animEffect transition="in" filter="wipe(left)">
                                      <p:cBhvr>
                                        <p:cTn id="12" dur="500"/>
                                        <p:tgtEl>
                                          <p:spTgt spid="99331"/>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9332"/>
                                        </p:tgtEl>
                                        <p:attrNameLst>
                                          <p:attrName>style.visibility</p:attrName>
                                        </p:attrNameLst>
                                      </p:cBhvr>
                                      <p:to>
                                        <p:strVal val="visible"/>
                                      </p:to>
                                    </p:set>
                                    <p:animEffect transition="in" filter="wipe(left)">
                                      <p:cBhvr>
                                        <p:cTn id="17" dur="500"/>
                                        <p:tgtEl>
                                          <p:spTgt spid="993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331" grpId="0" autoUpdateAnimBg="0"/>
      <p:bldP spid="99332" grpId="0" autoUpdateAnimBg="0"/>
      <p:bldP spid="99333" grpId="0" autoUpdateAnimBg="0"/>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9" name="Text Box 3">
            <a:extLst>
              <a:ext uri="{FF2B5EF4-FFF2-40B4-BE49-F238E27FC236}">
                <a16:creationId xmlns:a16="http://schemas.microsoft.com/office/drawing/2014/main" id="{F20EDCAC-894A-4433-8DA3-8327EDE88D12}"/>
              </a:ext>
            </a:extLst>
          </p:cNvPr>
          <p:cNvSpPr txBox="1">
            <a:spLocks noChangeArrowheads="1"/>
          </p:cNvSpPr>
          <p:nvPr/>
        </p:nvSpPr>
        <p:spPr bwMode="auto">
          <a:xfrm>
            <a:off x="409575" y="708025"/>
            <a:ext cx="84105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600">
                <a:solidFill>
                  <a:srgbClr val="484876"/>
                </a:solidFill>
                <a:effectLst>
                  <a:outerShdw blurRad="38100" dist="38100" dir="2700000" algn="tl">
                    <a:srgbClr val="C0C0C0"/>
                  </a:outerShdw>
                </a:effectLst>
                <a:latin typeface="Arial Black" panose="020B0A04020102020204" pitchFamily="34" charset="0"/>
              </a:rPr>
              <a:t>TIPOS DE FIBRAS MUSCULARES</a:t>
            </a:r>
          </a:p>
        </p:txBody>
      </p:sp>
      <p:grpSp>
        <p:nvGrpSpPr>
          <p:cNvPr id="130051" name="Group 7">
            <a:extLst>
              <a:ext uri="{FF2B5EF4-FFF2-40B4-BE49-F238E27FC236}">
                <a16:creationId xmlns:a16="http://schemas.microsoft.com/office/drawing/2014/main" id="{58CD5B73-6BF3-40FA-832A-56F9D273FF7B}"/>
              </a:ext>
            </a:extLst>
          </p:cNvPr>
          <p:cNvGrpSpPr>
            <a:grpSpLocks noChangeAspect="1"/>
          </p:cNvGrpSpPr>
          <p:nvPr/>
        </p:nvGrpSpPr>
        <p:grpSpPr bwMode="auto">
          <a:xfrm>
            <a:off x="152400" y="2044700"/>
            <a:ext cx="9121775" cy="3508375"/>
            <a:chOff x="96" y="1288"/>
            <a:chExt cx="5746" cy="2210"/>
          </a:xfrm>
        </p:grpSpPr>
        <p:sp>
          <p:nvSpPr>
            <p:cNvPr id="130054" name="AutoShape 6">
              <a:extLst>
                <a:ext uri="{FF2B5EF4-FFF2-40B4-BE49-F238E27FC236}">
                  <a16:creationId xmlns:a16="http://schemas.microsoft.com/office/drawing/2014/main" id="{D5D40E91-8D73-43A6-89E2-520705117565}"/>
                </a:ext>
              </a:extLst>
            </p:cNvPr>
            <p:cNvSpPr>
              <a:spLocks noChangeAspect="1" noChangeArrowheads="1" noTextEdit="1"/>
            </p:cNvSpPr>
            <p:nvPr/>
          </p:nvSpPr>
          <p:spPr bwMode="auto">
            <a:xfrm>
              <a:off x="96" y="1288"/>
              <a:ext cx="5568" cy="22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0055" name="Rectangle 8">
              <a:extLst>
                <a:ext uri="{FF2B5EF4-FFF2-40B4-BE49-F238E27FC236}">
                  <a16:creationId xmlns:a16="http://schemas.microsoft.com/office/drawing/2014/main" id="{1E3DFD0B-FBE6-4FF4-9FCD-B94208A093AE}"/>
                </a:ext>
              </a:extLst>
            </p:cNvPr>
            <p:cNvSpPr>
              <a:spLocks noChangeArrowheads="1"/>
            </p:cNvSpPr>
            <p:nvPr/>
          </p:nvSpPr>
          <p:spPr bwMode="auto">
            <a:xfrm>
              <a:off x="101" y="1295"/>
              <a:ext cx="5558" cy="2198"/>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56" name="Freeform 9">
              <a:extLst>
                <a:ext uri="{FF2B5EF4-FFF2-40B4-BE49-F238E27FC236}">
                  <a16:creationId xmlns:a16="http://schemas.microsoft.com/office/drawing/2014/main" id="{77AF1100-8113-4677-B381-CF607B770F76}"/>
                </a:ext>
              </a:extLst>
            </p:cNvPr>
            <p:cNvSpPr>
              <a:spLocks/>
            </p:cNvSpPr>
            <p:nvPr/>
          </p:nvSpPr>
          <p:spPr bwMode="auto">
            <a:xfrm>
              <a:off x="101" y="1288"/>
              <a:ext cx="5563" cy="13"/>
            </a:xfrm>
            <a:custGeom>
              <a:avLst/>
              <a:gdLst>
                <a:gd name="T0" fmla="*/ 5563 w 5563"/>
                <a:gd name="T1" fmla="*/ 7 h 13"/>
                <a:gd name="T2" fmla="*/ 5558 w 5563"/>
                <a:gd name="T3" fmla="*/ 0 h 13"/>
                <a:gd name="T4" fmla="*/ 0 w 5563"/>
                <a:gd name="T5" fmla="*/ 0 h 13"/>
                <a:gd name="T6" fmla="*/ 0 w 5563"/>
                <a:gd name="T7" fmla="*/ 13 h 13"/>
                <a:gd name="T8" fmla="*/ 5558 w 5563"/>
                <a:gd name="T9" fmla="*/ 13 h 13"/>
                <a:gd name="T10" fmla="*/ 5550 w 5563"/>
                <a:gd name="T11" fmla="*/ 7 h 13"/>
                <a:gd name="T12" fmla="*/ 5563 w 5563"/>
                <a:gd name="T13" fmla="*/ 7 h 13"/>
                <a:gd name="T14" fmla="*/ 5563 w 5563"/>
                <a:gd name="T15" fmla="*/ 0 h 13"/>
                <a:gd name="T16" fmla="*/ 5558 w 5563"/>
                <a:gd name="T17" fmla="*/ 0 h 13"/>
                <a:gd name="T18" fmla="*/ 5563 w 5563"/>
                <a:gd name="T19" fmla="*/ 7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5563" y="7"/>
                  </a:moveTo>
                  <a:lnTo>
                    <a:pt x="5558" y="0"/>
                  </a:lnTo>
                  <a:lnTo>
                    <a:pt x="0" y="0"/>
                  </a:lnTo>
                  <a:lnTo>
                    <a:pt x="0" y="13"/>
                  </a:lnTo>
                  <a:lnTo>
                    <a:pt x="5558" y="13"/>
                  </a:lnTo>
                  <a:lnTo>
                    <a:pt x="5550" y="7"/>
                  </a:lnTo>
                  <a:lnTo>
                    <a:pt x="5563" y="7"/>
                  </a:lnTo>
                  <a:lnTo>
                    <a:pt x="5563" y="0"/>
                  </a:lnTo>
                  <a:lnTo>
                    <a:pt x="5558" y="0"/>
                  </a:lnTo>
                  <a:lnTo>
                    <a:pt x="5563" y="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057" name="Freeform 10">
              <a:extLst>
                <a:ext uri="{FF2B5EF4-FFF2-40B4-BE49-F238E27FC236}">
                  <a16:creationId xmlns:a16="http://schemas.microsoft.com/office/drawing/2014/main" id="{C0F1EF1F-132D-4F78-B84A-E6A64509EEE9}"/>
                </a:ext>
              </a:extLst>
            </p:cNvPr>
            <p:cNvSpPr>
              <a:spLocks/>
            </p:cNvSpPr>
            <p:nvPr/>
          </p:nvSpPr>
          <p:spPr bwMode="auto">
            <a:xfrm>
              <a:off x="5651" y="1295"/>
              <a:ext cx="13" cy="2203"/>
            </a:xfrm>
            <a:custGeom>
              <a:avLst/>
              <a:gdLst>
                <a:gd name="T0" fmla="*/ 8 w 13"/>
                <a:gd name="T1" fmla="*/ 2203 h 2203"/>
                <a:gd name="T2" fmla="*/ 13 w 13"/>
                <a:gd name="T3" fmla="*/ 2198 h 2203"/>
                <a:gd name="T4" fmla="*/ 13 w 13"/>
                <a:gd name="T5" fmla="*/ 0 h 2203"/>
                <a:gd name="T6" fmla="*/ 0 w 13"/>
                <a:gd name="T7" fmla="*/ 0 h 2203"/>
                <a:gd name="T8" fmla="*/ 0 w 13"/>
                <a:gd name="T9" fmla="*/ 2198 h 2203"/>
                <a:gd name="T10" fmla="*/ 8 w 13"/>
                <a:gd name="T11" fmla="*/ 2190 h 2203"/>
                <a:gd name="T12" fmla="*/ 8 w 13"/>
                <a:gd name="T13" fmla="*/ 2203 h 2203"/>
                <a:gd name="T14" fmla="*/ 13 w 13"/>
                <a:gd name="T15" fmla="*/ 2203 h 2203"/>
                <a:gd name="T16" fmla="*/ 13 w 13"/>
                <a:gd name="T17" fmla="*/ 2198 h 2203"/>
                <a:gd name="T18" fmla="*/ 8 w 13"/>
                <a:gd name="T19" fmla="*/ 2203 h 22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203"/>
                <a:gd name="T32" fmla="*/ 13 w 13"/>
                <a:gd name="T33" fmla="*/ 2203 h 22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203">
                  <a:moveTo>
                    <a:pt x="8" y="2203"/>
                  </a:moveTo>
                  <a:lnTo>
                    <a:pt x="13" y="2198"/>
                  </a:lnTo>
                  <a:lnTo>
                    <a:pt x="13" y="0"/>
                  </a:lnTo>
                  <a:lnTo>
                    <a:pt x="0" y="0"/>
                  </a:lnTo>
                  <a:lnTo>
                    <a:pt x="0" y="2198"/>
                  </a:lnTo>
                  <a:lnTo>
                    <a:pt x="8" y="2190"/>
                  </a:lnTo>
                  <a:lnTo>
                    <a:pt x="8" y="2203"/>
                  </a:lnTo>
                  <a:lnTo>
                    <a:pt x="13" y="2203"/>
                  </a:lnTo>
                  <a:lnTo>
                    <a:pt x="13" y="2198"/>
                  </a:lnTo>
                  <a:lnTo>
                    <a:pt x="8" y="2203"/>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058" name="Freeform 11">
              <a:extLst>
                <a:ext uri="{FF2B5EF4-FFF2-40B4-BE49-F238E27FC236}">
                  <a16:creationId xmlns:a16="http://schemas.microsoft.com/office/drawing/2014/main" id="{0BC5C942-ADB8-4884-B68B-AF386C044068}"/>
                </a:ext>
              </a:extLst>
            </p:cNvPr>
            <p:cNvSpPr>
              <a:spLocks/>
            </p:cNvSpPr>
            <p:nvPr/>
          </p:nvSpPr>
          <p:spPr bwMode="auto">
            <a:xfrm>
              <a:off x="96" y="3485"/>
              <a:ext cx="5563" cy="13"/>
            </a:xfrm>
            <a:custGeom>
              <a:avLst/>
              <a:gdLst>
                <a:gd name="T0" fmla="*/ 0 w 5563"/>
                <a:gd name="T1" fmla="*/ 8 h 13"/>
                <a:gd name="T2" fmla="*/ 5 w 5563"/>
                <a:gd name="T3" fmla="*/ 13 h 13"/>
                <a:gd name="T4" fmla="*/ 5563 w 5563"/>
                <a:gd name="T5" fmla="*/ 13 h 13"/>
                <a:gd name="T6" fmla="*/ 5563 w 5563"/>
                <a:gd name="T7" fmla="*/ 0 h 13"/>
                <a:gd name="T8" fmla="*/ 5 w 5563"/>
                <a:gd name="T9" fmla="*/ 0 h 13"/>
                <a:gd name="T10" fmla="*/ 13 w 5563"/>
                <a:gd name="T11" fmla="*/ 8 h 13"/>
                <a:gd name="T12" fmla="*/ 0 w 5563"/>
                <a:gd name="T13" fmla="*/ 8 h 13"/>
                <a:gd name="T14" fmla="*/ 0 w 5563"/>
                <a:gd name="T15" fmla="*/ 13 h 13"/>
                <a:gd name="T16" fmla="*/ 5 w 5563"/>
                <a:gd name="T17" fmla="*/ 13 h 13"/>
                <a:gd name="T18" fmla="*/ 0 w 5563"/>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0" y="8"/>
                  </a:moveTo>
                  <a:lnTo>
                    <a:pt x="5" y="13"/>
                  </a:lnTo>
                  <a:lnTo>
                    <a:pt x="5563" y="13"/>
                  </a:lnTo>
                  <a:lnTo>
                    <a:pt x="5563" y="0"/>
                  </a:lnTo>
                  <a:lnTo>
                    <a:pt x="5" y="0"/>
                  </a:lnTo>
                  <a:lnTo>
                    <a:pt x="13" y="8"/>
                  </a:lnTo>
                  <a:lnTo>
                    <a:pt x="0" y="8"/>
                  </a:lnTo>
                  <a:lnTo>
                    <a:pt x="0" y="13"/>
                  </a:lnTo>
                  <a:lnTo>
                    <a:pt x="5" y="13"/>
                  </a:lnTo>
                  <a:lnTo>
                    <a:pt x="0" y="8"/>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059" name="Freeform 12">
              <a:extLst>
                <a:ext uri="{FF2B5EF4-FFF2-40B4-BE49-F238E27FC236}">
                  <a16:creationId xmlns:a16="http://schemas.microsoft.com/office/drawing/2014/main" id="{911EFC7F-6324-4139-8C3A-1E890416D7DD}"/>
                </a:ext>
              </a:extLst>
            </p:cNvPr>
            <p:cNvSpPr>
              <a:spLocks/>
            </p:cNvSpPr>
            <p:nvPr/>
          </p:nvSpPr>
          <p:spPr bwMode="auto">
            <a:xfrm>
              <a:off x="96" y="1288"/>
              <a:ext cx="13" cy="2205"/>
            </a:xfrm>
            <a:custGeom>
              <a:avLst/>
              <a:gdLst>
                <a:gd name="T0" fmla="*/ 5 w 13"/>
                <a:gd name="T1" fmla="*/ 0 h 2205"/>
                <a:gd name="T2" fmla="*/ 0 w 13"/>
                <a:gd name="T3" fmla="*/ 7 h 2205"/>
                <a:gd name="T4" fmla="*/ 0 w 13"/>
                <a:gd name="T5" fmla="*/ 2205 h 2205"/>
                <a:gd name="T6" fmla="*/ 13 w 13"/>
                <a:gd name="T7" fmla="*/ 2205 h 2205"/>
                <a:gd name="T8" fmla="*/ 13 w 13"/>
                <a:gd name="T9" fmla="*/ 7 h 2205"/>
                <a:gd name="T10" fmla="*/ 5 w 13"/>
                <a:gd name="T11" fmla="*/ 13 h 2205"/>
                <a:gd name="T12" fmla="*/ 5 w 13"/>
                <a:gd name="T13" fmla="*/ 0 h 2205"/>
                <a:gd name="T14" fmla="*/ 0 w 13"/>
                <a:gd name="T15" fmla="*/ 0 h 2205"/>
                <a:gd name="T16" fmla="*/ 0 w 13"/>
                <a:gd name="T17" fmla="*/ 7 h 2205"/>
                <a:gd name="T18" fmla="*/ 5 w 13"/>
                <a:gd name="T19" fmla="*/ 0 h 220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2205"/>
                <a:gd name="T32" fmla="*/ 13 w 13"/>
                <a:gd name="T33" fmla="*/ 2205 h 220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2205">
                  <a:moveTo>
                    <a:pt x="5" y="0"/>
                  </a:moveTo>
                  <a:lnTo>
                    <a:pt x="0" y="7"/>
                  </a:lnTo>
                  <a:lnTo>
                    <a:pt x="0" y="2205"/>
                  </a:lnTo>
                  <a:lnTo>
                    <a:pt x="13" y="2205"/>
                  </a:lnTo>
                  <a:lnTo>
                    <a:pt x="13" y="7"/>
                  </a:lnTo>
                  <a:lnTo>
                    <a:pt x="5" y="13"/>
                  </a:lnTo>
                  <a:lnTo>
                    <a:pt x="5" y="0"/>
                  </a:lnTo>
                  <a:lnTo>
                    <a:pt x="0" y="0"/>
                  </a:lnTo>
                  <a:lnTo>
                    <a:pt x="0" y="7"/>
                  </a:lnTo>
                  <a:lnTo>
                    <a:pt x="5"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060" name="Freeform 13">
              <a:extLst>
                <a:ext uri="{FF2B5EF4-FFF2-40B4-BE49-F238E27FC236}">
                  <a16:creationId xmlns:a16="http://schemas.microsoft.com/office/drawing/2014/main" id="{20AC0008-71A4-47DD-9630-8AF8D4A306F4}"/>
                </a:ext>
              </a:extLst>
            </p:cNvPr>
            <p:cNvSpPr>
              <a:spLocks/>
            </p:cNvSpPr>
            <p:nvPr/>
          </p:nvSpPr>
          <p:spPr bwMode="auto">
            <a:xfrm>
              <a:off x="101" y="1879"/>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99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061" name="Rectangle 14">
              <a:extLst>
                <a:ext uri="{FF2B5EF4-FFF2-40B4-BE49-F238E27FC236}">
                  <a16:creationId xmlns:a16="http://schemas.microsoft.com/office/drawing/2014/main" id="{6E099BD5-678D-463A-9A01-AA8592392B88}"/>
                </a:ext>
              </a:extLst>
            </p:cNvPr>
            <p:cNvSpPr>
              <a:spLocks noChangeArrowheads="1"/>
            </p:cNvSpPr>
            <p:nvPr/>
          </p:nvSpPr>
          <p:spPr bwMode="auto">
            <a:xfrm>
              <a:off x="101" y="1867"/>
              <a:ext cx="5558" cy="12"/>
            </a:xfrm>
            <a:prstGeom prst="rect">
              <a:avLst/>
            </a:prstGeom>
            <a:solidFill>
              <a:srgbClr val="9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2" name="Rectangle 15">
              <a:extLst>
                <a:ext uri="{FF2B5EF4-FFF2-40B4-BE49-F238E27FC236}">
                  <a16:creationId xmlns:a16="http://schemas.microsoft.com/office/drawing/2014/main" id="{B8D2872E-0DF0-40E3-82A2-C0960D8E34BF}"/>
                </a:ext>
              </a:extLst>
            </p:cNvPr>
            <p:cNvSpPr>
              <a:spLocks noChangeArrowheads="1"/>
            </p:cNvSpPr>
            <p:nvPr/>
          </p:nvSpPr>
          <p:spPr bwMode="auto">
            <a:xfrm>
              <a:off x="101" y="1856"/>
              <a:ext cx="5558" cy="11"/>
            </a:xfrm>
            <a:prstGeom prst="rect">
              <a:avLst/>
            </a:prstGeom>
            <a:solidFill>
              <a:srgbClr val="9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3" name="Rectangle 16">
              <a:extLst>
                <a:ext uri="{FF2B5EF4-FFF2-40B4-BE49-F238E27FC236}">
                  <a16:creationId xmlns:a16="http://schemas.microsoft.com/office/drawing/2014/main" id="{84852DDA-3F71-4266-B5BE-E36F24A93AB6}"/>
                </a:ext>
              </a:extLst>
            </p:cNvPr>
            <p:cNvSpPr>
              <a:spLocks noChangeArrowheads="1"/>
            </p:cNvSpPr>
            <p:nvPr/>
          </p:nvSpPr>
          <p:spPr bwMode="auto">
            <a:xfrm>
              <a:off x="101" y="1843"/>
              <a:ext cx="5558" cy="13"/>
            </a:xfrm>
            <a:prstGeom prst="rect">
              <a:avLst/>
            </a:prstGeom>
            <a:solidFill>
              <a:srgbClr val="9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4" name="Rectangle 17">
              <a:extLst>
                <a:ext uri="{FF2B5EF4-FFF2-40B4-BE49-F238E27FC236}">
                  <a16:creationId xmlns:a16="http://schemas.microsoft.com/office/drawing/2014/main" id="{7DB4C88F-902C-48A8-A0EF-06BBB5783D98}"/>
                </a:ext>
              </a:extLst>
            </p:cNvPr>
            <p:cNvSpPr>
              <a:spLocks noChangeArrowheads="1"/>
            </p:cNvSpPr>
            <p:nvPr/>
          </p:nvSpPr>
          <p:spPr bwMode="auto">
            <a:xfrm>
              <a:off x="101" y="1832"/>
              <a:ext cx="5558" cy="11"/>
            </a:xfrm>
            <a:prstGeom prst="rect">
              <a:avLst/>
            </a:prstGeom>
            <a:solidFill>
              <a:srgbClr val="9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5" name="Rectangle 18">
              <a:extLst>
                <a:ext uri="{FF2B5EF4-FFF2-40B4-BE49-F238E27FC236}">
                  <a16:creationId xmlns:a16="http://schemas.microsoft.com/office/drawing/2014/main" id="{1BA6EA4B-072D-4D4C-8654-642C0419A374}"/>
                </a:ext>
              </a:extLst>
            </p:cNvPr>
            <p:cNvSpPr>
              <a:spLocks noChangeArrowheads="1"/>
            </p:cNvSpPr>
            <p:nvPr/>
          </p:nvSpPr>
          <p:spPr bwMode="auto">
            <a:xfrm>
              <a:off x="101" y="1819"/>
              <a:ext cx="5558" cy="13"/>
            </a:xfrm>
            <a:prstGeom prst="rect">
              <a:avLst/>
            </a:prstGeom>
            <a:solidFill>
              <a:srgbClr val="A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6" name="Rectangle 19">
              <a:extLst>
                <a:ext uri="{FF2B5EF4-FFF2-40B4-BE49-F238E27FC236}">
                  <a16:creationId xmlns:a16="http://schemas.microsoft.com/office/drawing/2014/main" id="{ED75F995-C29D-4A5C-B375-56CDCB2B81E5}"/>
                </a:ext>
              </a:extLst>
            </p:cNvPr>
            <p:cNvSpPr>
              <a:spLocks noChangeArrowheads="1"/>
            </p:cNvSpPr>
            <p:nvPr/>
          </p:nvSpPr>
          <p:spPr bwMode="auto">
            <a:xfrm>
              <a:off x="101" y="1808"/>
              <a:ext cx="5558" cy="11"/>
            </a:xfrm>
            <a:prstGeom prst="rect">
              <a:avLst/>
            </a:prstGeom>
            <a:solidFill>
              <a:srgbClr val="A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7" name="Rectangle 20">
              <a:extLst>
                <a:ext uri="{FF2B5EF4-FFF2-40B4-BE49-F238E27FC236}">
                  <a16:creationId xmlns:a16="http://schemas.microsoft.com/office/drawing/2014/main" id="{AB565081-A329-4345-B935-164C81F9AA22}"/>
                </a:ext>
              </a:extLst>
            </p:cNvPr>
            <p:cNvSpPr>
              <a:spLocks noChangeArrowheads="1"/>
            </p:cNvSpPr>
            <p:nvPr/>
          </p:nvSpPr>
          <p:spPr bwMode="auto">
            <a:xfrm>
              <a:off x="101" y="1795"/>
              <a:ext cx="5558" cy="13"/>
            </a:xfrm>
            <a:prstGeom prst="rect">
              <a:avLst/>
            </a:prstGeom>
            <a:solidFill>
              <a:srgbClr val="A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8" name="Rectangle 21">
              <a:extLst>
                <a:ext uri="{FF2B5EF4-FFF2-40B4-BE49-F238E27FC236}">
                  <a16:creationId xmlns:a16="http://schemas.microsoft.com/office/drawing/2014/main" id="{567DB17A-4F4C-4FF8-9625-6A9C62926565}"/>
                </a:ext>
              </a:extLst>
            </p:cNvPr>
            <p:cNvSpPr>
              <a:spLocks noChangeArrowheads="1"/>
            </p:cNvSpPr>
            <p:nvPr/>
          </p:nvSpPr>
          <p:spPr bwMode="auto">
            <a:xfrm>
              <a:off x="101" y="1784"/>
              <a:ext cx="5558" cy="11"/>
            </a:xfrm>
            <a:prstGeom prst="rect">
              <a:avLst/>
            </a:prstGeom>
            <a:solidFill>
              <a:srgbClr val="A7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69" name="Rectangle 22">
              <a:extLst>
                <a:ext uri="{FF2B5EF4-FFF2-40B4-BE49-F238E27FC236}">
                  <a16:creationId xmlns:a16="http://schemas.microsoft.com/office/drawing/2014/main" id="{8348D142-63DE-441A-B896-36464D7366BA}"/>
                </a:ext>
              </a:extLst>
            </p:cNvPr>
            <p:cNvSpPr>
              <a:spLocks noChangeArrowheads="1"/>
            </p:cNvSpPr>
            <p:nvPr/>
          </p:nvSpPr>
          <p:spPr bwMode="auto">
            <a:xfrm>
              <a:off x="101" y="1772"/>
              <a:ext cx="5558" cy="12"/>
            </a:xfrm>
            <a:prstGeom prst="rect">
              <a:avLst/>
            </a:prstGeom>
            <a:solidFill>
              <a:srgbClr val="A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0" name="Rectangle 23">
              <a:extLst>
                <a:ext uri="{FF2B5EF4-FFF2-40B4-BE49-F238E27FC236}">
                  <a16:creationId xmlns:a16="http://schemas.microsoft.com/office/drawing/2014/main" id="{E9C164E5-2D10-4957-8956-AF30E11CD219}"/>
                </a:ext>
              </a:extLst>
            </p:cNvPr>
            <p:cNvSpPr>
              <a:spLocks noChangeArrowheads="1"/>
            </p:cNvSpPr>
            <p:nvPr/>
          </p:nvSpPr>
          <p:spPr bwMode="auto">
            <a:xfrm>
              <a:off x="101" y="1761"/>
              <a:ext cx="5558" cy="11"/>
            </a:xfrm>
            <a:prstGeom prst="rect">
              <a:avLst/>
            </a:prstGeom>
            <a:solidFill>
              <a:srgbClr val="A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1" name="Rectangle 24">
              <a:extLst>
                <a:ext uri="{FF2B5EF4-FFF2-40B4-BE49-F238E27FC236}">
                  <a16:creationId xmlns:a16="http://schemas.microsoft.com/office/drawing/2014/main" id="{18771A9D-17B8-495C-B8BE-50DDCF60870C}"/>
                </a:ext>
              </a:extLst>
            </p:cNvPr>
            <p:cNvSpPr>
              <a:spLocks noChangeArrowheads="1"/>
            </p:cNvSpPr>
            <p:nvPr/>
          </p:nvSpPr>
          <p:spPr bwMode="auto">
            <a:xfrm>
              <a:off x="101" y="1750"/>
              <a:ext cx="5558" cy="11"/>
            </a:xfrm>
            <a:prstGeom prst="rect">
              <a:avLst/>
            </a:prstGeom>
            <a:solidFill>
              <a:srgbClr val="A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2" name="Rectangle 25">
              <a:extLst>
                <a:ext uri="{FF2B5EF4-FFF2-40B4-BE49-F238E27FC236}">
                  <a16:creationId xmlns:a16="http://schemas.microsoft.com/office/drawing/2014/main" id="{AECEE460-B1AA-41A2-8614-F4E0FB1FC3C6}"/>
                </a:ext>
              </a:extLst>
            </p:cNvPr>
            <p:cNvSpPr>
              <a:spLocks noChangeArrowheads="1"/>
            </p:cNvSpPr>
            <p:nvPr/>
          </p:nvSpPr>
          <p:spPr bwMode="auto">
            <a:xfrm>
              <a:off x="101" y="1737"/>
              <a:ext cx="5558" cy="13"/>
            </a:xfrm>
            <a:prstGeom prst="rect">
              <a:avLst/>
            </a:prstGeom>
            <a:solidFill>
              <a:srgbClr val="A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3" name="Rectangle 26">
              <a:extLst>
                <a:ext uri="{FF2B5EF4-FFF2-40B4-BE49-F238E27FC236}">
                  <a16:creationId xmlns:a16="http://schemas.microsoft.com/office/drawing/2014/main" id="{C80C9850-DB7E-4FCB-81BD-C91686B27B24}"/>
                </a:ext>
              </a:extLst>
            </p:cNvPr>
            <p:cNvSpPr>
              <a:spLocks noChangeArrowheads="1"/>
            </p:cNvSpPr>
            <p:nvPr/>
          </p:nvSpPr>
          <p:spPr bwMode="auto">
            <a:xfrm>
              <a:off x="101" y="1726"/>
              <a:ext cx="5558" cy="11"/>
            </a:xfrm>
            <a:prstGeom prst="rect">
              <a:avLst/>
            </a:prstGeom>
            <a:solidFill>
              <a:srgbClr val="B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4" name="Rectangle 27">
              <a:extLst>
                <a:ext uri="{FF2B5EF4-FFF2-40B4-BE49-F238E27FC236}">
                  <a16:creationId xmlns:a16="http://schemas.microsoft.com/office/drawing/2014/main" id="{12C6B39E-3E1B-4BBB-8345-810F5240D255}"/>
                </a:ext>
              </a:extLst>
            </p:cNvPr>
            <p:cNvSpPr>
              <a:spLocks noChangeArrowheads="1"/>
            </p:cNvSpPr>
            <p:nvPr/>
          </p:nvSpPr>
          <p:spPr bwMode="auto">
            <a:xfrm>
              <a:off x="101" y="1713"/>
              <a:ext cx="5558" cy="13"/>
            </a:xfrm>
            <a:prstGeom prst="rect">
              <a:avLst/>
            </a:prstGeom>
            <a:solidFill>
              <a:srgbClr val="B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5" name="Rectangle 28">
              <a:extLst>
                <a:ext uri="{FF2B5EF4-FFF2-40B4-BE49-F238E27FC236}">
                  <a16:creationId xmlns:a16="http://schemas.microsoft.com/office/drawing/2014/main" id="{C8C4AEC1-ACAD-413F-B311-8CB79AEC2295}"/>
                </a:ext>
              </a:extLst>
            </p:cNvPr>
            <p:cNvSpPr>
              <a:spLocks noChangeArrowheads="1"/>
            </p:cNvSpPr>
            <p:nvPr/>
          </p:nvSpPr>
          <p:spPr bwMode="auto">
            <a:xfrm>
              <a:off x="101" y="1702"/>
              <a:ext cx="5558" cy="11"/>
            </a:xfrm>
            <a:prstGeom prst="rect">
              <a:avLst/>
            </a:prstGeom>
            <a:solidFill>
              <a:srgbClr val="B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6" name="Rectangle 29">
              <a:extLst>
                <a:ext uri="{FF2B5EF4-FFF2-40B4-BE49-F238E27FC236}">
                  <a16:creationId xmlns:a16="http://schemas.microsoft.com/office/drawing/2014/main" id="{10F3F852-49B0-45C5-9C20-A3CFA3134082}"/>
                </a:ext>
              </a:extLst>
            </p:cNvPr>
            <p:cNvSpPr>
              <a:spLocks noChangeArrowheads="1"/>
            </p:cNvSpPr>
            <p:nvPr/>
          </p:nvSpPr>
          <p:spPr bwMode="auto">
            <a:xfrm>
              <a:off x="101" y="1689"/>
              <a:ext cx="5558" cy="13"/>
            </a:xfrm>
            <a:prstGeom prst="rect">
              <a:avLst/>
            </a:prstGeom>
            <a:solidFill>
              <a:srgbClr val="B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7" name="Rectangle 30">
              <a:extLst>
                <a:ext uri="{FF2B5EF4-FFF2-40B4-BE49-F238E27FC236}">
                  <a16:creationId xmlns:a16="http://schemas.microsoft.com/office/drawing/2014/main" id="{9324D6A1-4121-484A-ACDC-FD34599CD352}"/>
                </a:ext>
              </a:extLst>
            </p:cNvPr>
            <p:cNvSpPr>
              <a:spLocks noChangeArrowheads="1"/>
            </p:cNvSpPr>
            <p:nvPr/>
          </p:nvSpPr>
          <p:spPr bwMode="auto">
            <a:xfrm>
              <a:off x="101" y="1679"/>
              <a:ext cx="5558" cy="10"/>
            </a:xfrm>
            <a:prstGeom prst="rect">
              <a:avLst/>
            </a:prstGeom>
            <a:solidFill>
              <a:srgbClr val="B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8" name="Rectangle 31">
              <a:extLst>
                <a:ext uri="{FF2B5EF4-FFF2-40B4-BE49-F238E27FC236}">
                  <a16:creationId xmlns:a16="http://schemas.microsoft.com/office/drawing/2014/main" id="{F281E584-83BC-45DD-BA32-8E6AE3214A22}"/>
                </a:ext>
              </a:extLst>
            </p:cNvPr>
            <p:cNvSpPr>
              <a:spLocks noChangeArrowheads="1"/>
            </p:cNvSpPr>
            <p:nvPr/>
          </p:nvSpPr>
          <p:spPr bwMode="auto">
            <a:xfrm>
              <a:off x="101" y="1666"/>
              <a:ext cx="5558" cy="13"/>
            </a:xfrm>
            <a:prstGeom prst="rect">
              <a:avLst/>
            </a:prstGeom>
            <a:solidFill>
              <a:srgbClr val="B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79" name="Rectangle 32">
              <a:extLst>
                <a:ext uri="{FF2B5EF4-FFF2-40B4-BE49-F238E27FC236}">
                  <a16:creationId xmlns:a16="http://schemas.microsoft.com/office/drawing/2014/main" id="{9FAA885E-7D41-4D06-9E6B-93AF22EB1E11}"/>
                </a:ext>
              </a:extLst>
            </p:cNvPr>
            <p:cNvSpPr>
              <a:spLocks noChangeArrowheads="1"/>
            </p:cNvSpPr>
            <p:nvPr/>
          </p:nvSpPr>
          <p:spPr bwMode="auto">
            <a:xfrm>
              <a:off x="101" y="1655"/>
              <a:ext cx="5558" cy="11"/>
            </a:xfrm>
            <a:prstGeom prst="rect">
              <a:avLst/>
            </a:prstGeom>
            <a:solidFill>
              <a:srgbClr val="BE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0" name="Rectangle 33">
              <a:extLst>
                <a:ext uri="{FF2B5EF4-FFF2-40B4-BE49-F238E27FC236}">
                  <a16:creationId xmlns:a16="http://schemas.microsoft.com/office/drawing/2014/main" id="{4349E68B-D361-4DB2-98CF-F253E325584A}"/>
                </a:ext>
              </a:extLst>
            </p:cNvPr>
            <p:cNvSpPr>
              <a:spLocks noChangeArrowheads="1"/>
            </p:cNvSpPr>
            <p:nvPr/>
          </p:nvSpPr>
          <p:spPr bwMode="auto">
            <a:xfrm>
              <a:off x="101" y="1642"/>
              <a:ext cx="5558" cy="13"/>
            </a:xfrm>
            <a:prstGeom prst="rect">
              <a:avLst/>
            </a:prstGeom>
            <a:solidFill>
              <a:srgbClr val="C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1" name="Rectangle 34">
              <a:extLst>
                <a:ext uri="{FF2B5EF4-FFF2-40B4-BE49-F238E27FC236}">
                  <a16:creationId xmlns:a16="http://schemas.microsoft.com/office/drawing/2014/main" id="{1AE43395-ABAC-465A-9C16-8DDFF5C41666}"/>
                </a:ext>
              </a:extLst>
            </p:cNvPr>
            <p:cNvSpPr>
              <a:spLocks noChangeArrowheads="1"/>
            </p:cNvSpPr>
            <p:nvPr/>
          </p:nvSpPr>
          <p:spPr bwMode="auto">
            <a:xfrm>
              <a:off x="101" y="1631"/>
              <a:ext cx="5558" cy="11"/>
            </a:xfrm>
            <a:prstGeom prst="rect">
              <a:avLst/>
            </a:prstGeom>
            <a:solidFill>
              <a:srgbClr val="C2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2" name="Rectangle 35">
              <a:extLst>
                <a:ext uri="{FF2B5EF4-FFF2-40B4-BE49-F238E27FC236}">
                  <a16:creationId xmlns:a16="http://schemas.microsoft.com/office/drawing/2014/main" id="{14EB3526-53C7-4AE1-B628-FDAF124FF4AA}"/>
                </a:ext>
              </a:extLst>
            </p:cNvPr>
            <p:cNvSpPr>
              <a:spLocks noChangeArrowheads="1"/>
            </p:cNvSpPr>
            <p:nvPr/>
          </p:nvSpPr>
          <p:spPr bwMode="auto">
            <a:xfrm>
              <a:off x="101" y="1618"/>
              <a:ext cx="5558" cy="13"/>
            </a:xfrm>
            <a:prstGeom prst="rect">
              <a:avLst/>
            </a:prstGeom>
            <a:solidFill>
              <a:srgbClr val="C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3" name="Rectangle 36">
              <a:extLst>
                <a:ext uri="{FF2B5EF4-FFF2-40B4-BE49-F238E27FC236}">
                  <a16:creationId xmlns:a16="http://schemas.microsoft.com/office/drawing/2014/main" id="{419A7C9A-3F0E-43AA-BBC0-06E3C0A16EE3}"/>
                </a:ext>
              </a:extLst>
            </p:cNvPr>
            <p:cNvSpPr>
              <a:spLocks noChangeArrowheads="1"/>
            </p:cNvSpPr>
            <p:nvPr/>
          </p:nvSpPr>
          <p:spPr bwMode="auto">
            <a:xfrm>
              <a:off x="101" y="1607"/>
              <a:ext cx="5558" cy="11"/>
            </a:xfrm>
            <a:prstGeom prst="rect">
              <a:avLst/>
            </a:prstGeom>
            <a:solidFill>
              <a:srgbClr val="C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4" name="Rectangle 37">
              <a:extLst>
                <a:ext uri="{FF2B5EF4-FFF2-40B4-BE49-F238E27FC236}">
                  <a16:creationId xmlns:a16="http://schemas.microsoft.com/office/drawing/2014/main" id="{348B2938-C352-46E5-8051-F52ABD6E9A79}"/>
                </a:ext>
              </a:extLst>
            </p:cNvPr>
            <p:cNvSpPr>
              <a:spLocks noChangeArrowheads="1"/>
            </p:cNvSpPr>
            <p:nvPr/>
          </p:nvSpPr>
          <p:spPr bwMode="auto">
            <a:xfrm>
              <a:off x="101" y="1595"/>
              <a:ext cx="5558" cy="12"/>
            </a:xfrm>
            <a:prstGeom prst="rect">
              <a:avLst/>
            </a:prstGeom>
            <a:solidFill>
              <a:srgbClr val="C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5" name="Rectangle 38">
              <a:extLst>
                <a:ext uri="{FF2B5EF4-FFF2-40B4-BE49-F238E27FC236}">
                  <a16:creationId xmlns:a16="http://schemas.microsoft.com/office/drawing/2014/main" id="{0C338D16-F264-47A0-9D30-982AB1207915}"/>
                </a:ext>
              </a:extLst>
            </p:cNvPr>
            <p:cNvSpPr>
              <a:spLocks noChangeArrowheads="1"/>
            </p:cNvSpPr>
            <p:nvPr/>
          </p:nvSpPr>
          <p:spPr bwMode="auto">
            <a:xfrm>
              <a:off x="101" y="1584"/>
              <a:ext cx="5558" cy="11"/>
            </a:xfrm>
            <a:prstGeom prst="rect">
              <a:avLst/>
            </a:prstGeom>
            <a:solidFill>
              <a:srgbClr val="C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6" name="Rectangle 39">
              <a:extLst>
                <a:ext uri="{FF2B5EF4-FFF2-40B4-BE49-F238E27FC236}">
                  <a16:creationId xmlns:a16="http://schemas.microsoft.com/office/drawing/2014/main" id="{F08B5CBE-7FE9-4D0D-9A20-25283FAE0585}"/>
                </a:ext>
              </a:extLst>
            </p:cNvPr>
            <p:cNvSpPr>
              <a:spLocks noChangeArrowheads="1"/>
            </p:cNvSpPr>
            <p:nvPr/>
          </p:nvSpPr>
          <p:spPr bwMode="auto">
            <a:xfrm>
              <a:off x="101" y="1573"/>
              <a:ext cx="5558" cy="11"/>
            </a:xfrm>
            <a:prstGeom prst="rect">
              <a:avLst/>
            </a:prstGeom>
            <a:solidFill>
              <a:srgbClr val="C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7" name="Rectangle 40">
              <a:extLst>
                <a:ext uri="{FF2B5EF4-FFF2-40B4-BE49-F238E27FC236}">
                  <a16:creationId xmlns:a16="http://schemas.microsoft.com/office/drawing/2014/main" id="{47BF0F0E-D249-447C-914C-C9D9993E9C6B}"/>
                </a:ext>
              </a:extLst>
            </p:cNvPr>
            <p:cNvSpPr>
              <a:spLocks noChangeArrowheads="1"/>
            </p:cNvSpPr>
            <p:nvPr/>
          </p:nvSpPr>
          <p:spPr bwMode="auto">
            <a:xfrm>
              <a:off x="101" y="1560"/>
              <a:ext cx="5558" cy="13"/>
            </a:xfrm>
            <a:prstGeom prst="rect">
              <a:avLst/>
            </a:prstGeom>
            <a:solidFill>
              <a:srgbClr val="C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8" name="Rectangle 41">
              <a:extLst>
                <a:ext uri="{FF2B5EF4-FFF2-40B4-BE49-F238E27FC236}">
                  <a16:creationId xmlns:a16="http://schemas.microsoft.com/office/drawing/2014/main" id="{52879842-B848-4C9E-8998-DDFF78C67A50}"/>
                </a:ext>
              </a:extLst>
            </p:cNvPr>
            <p:cNvSpPr>
              <a:spLocks noChangeArrowheads="1"/>
            </p:cNvSpPr>
            <p:nvPr/>
          </p:nvSpPr>
          <p:spPr bwMode="auto">
            <a:xfrm>
              <a:off x="101" y="1549"/>
              <a:ext cx="5558" cy="11"/>
            </a:xfrm>
            <a:prstGeom prst="rect">
              <a:avLst/>
            </a:prstGeom>
            <a:solidFill>
              <a:srgbClr val="D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89" name="Rectangle 42">
              <a:extLst>
                <a:ext uri="{FF2B5EF4-FFF2-40B4-BE49-F238E27FC236}">
                  <a16:creationId xmlns:a16="http://schemas.microsoft.com/office/drawing/2014/main" id="{0EEB5C7F-D209-4B82-A3A0-E47D924CDDE8}"/>
                </a:ext>
              </a:extLst>
            </p:cNvPr>
            <p:cNvSpPr>
              <a:spLocks noChangeArrowheads="1"/>
            </p:cNvSpPr>
            <p:nvPr/>
          </p:nvSpPr>
          <p:spPr bwMode="auto">
            <a:xfrm>
              <a:off x="101" y="1536"/>
              <a:ext cx="5558" cy="13"/>
            </a:xfrm>
            <a:prstGeom prst="rect">
              <a:avLst/>
            </a:prstGeom>
            <a:solidFill>
              <a:srgbClr val="D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0" name="Rectangle 43">
              <a:extLst>
                <a:ext uri="{FF2B5EF4-FFF2-40B4-BE49-F238E27FC236}">
                  <a16:creationId xmlns:a16="http://schemas.microsoft.com/office/drawing/2014/main" id="{765CC835-8DB8-4F4B-9993-CEC38DB3D9E2}"/>
                </a:ext>
              </a:extLst>
            </p:cNvPr>
            <p:cNvSpPr>
              <a:spLocks noChangeArrowheads="1"/>
            </p:cNvSpPr>
            <p:nvPr/>
          </p:nvSpPr>
          <p:spPr bwMode="auto">
            <a:xfrm>
              <a:off x="101" y="1525"/>
              <a:ext cx="5558" cy="11"/>
            </a:xfrm>
            <a:prstGeom prst="rect">
              <a:avLst/>
            </a:prstGeom>
            <a:solidFill>
              <a:srgbClr val="D5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1" name="Rectangle 44">
              <a:extLst>
                <a:ext uri="{FF2B5EF4-FFF2-40B4-BE49-F238E27FC236}">
                  <a16:creationId xmlns:a16="http://schemas.microsoft.com/office/drawing/2014/main" id="{79F5C30C-9A84-4F51-8786-8D9A7ADF826F}"/>
                </a:ext>
              </a:extLst>
            </p:cNvPr>
            <p:cNvSpPr>
              <a:spLocks noChangeArrowheads="1"/>
            </p:cNvSpPr>
            <p:nvPr/>
          </p:nvSpPr>
          <p:spPr bwMode="auto">
            <a:xfrm>
              <a:off x="101" y="1512"/>
              <a:ext cx="5558" cy="13"/>
            </a:xfrm>
            <a:prstGeom prst="rect">
              <a:avLst/>
            </a:prstGeom>
            <a:solidFill>
              <a:srgbClr val="D7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2" name="Rectangle 45">
              <a:extLst>
                <a:ext uri="{FF2B5EF4-FFF2-40B4-BE49-F238E27FC236}">
                  <a16:creationId xmlns:a16="http://schemas.microsoft.com/office/drawing/2014/main" id="{82E48CED-027E-4625-B4BD-63218D696A11}"/>
                </a:ext>
              </a:extLst>
            </p:cNvPr>
            <p:cNvSpPr>
              <a:spLocks noChangeArrowheads="1"/>
            </p:cNvSpPr>
            <p:nvPr/>
          </p:nvSpPr>
          <p:spPr bwMode="auto">
            <a:xfrm>
              <a:off x="101" y="1502"/>
              <a:ext cx="5558" cy="10"/>
            </a:xfrm>
            <a:prstGeom prst="rect">
              <a:avLst/>
            </a:prstGeom>
            <a:solidFill>
              <a:srgbClr val="D9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3" name="Rectangle 46">
              <a:extLst>
                <a:ext uri="{FF2B5EF4-FFF2-40B4-BE49-F238E27FC236}">
                  <a16:creationId xmlns:a16="http://schemas.microsoft.com/office/drawing/2014/main" id="{608472BD-4962-4547-A35A-B81C12286BED}"/>
                </a:ext>
              </a:extLst>
            </p:cNvPr>
            <p:cNvSpPr>
              <a:spLocks noChangeArrowheads="1"/>
            </p:cNvSpPr>
            <p:nvPr/>
          </p:nvSpPr>
          <p:spPr bwMode="auto">
            <a:xfrm>
              <a:off x="101" y="1489"/>
              <a:ext cx="5558" cy="13"/>
            </a:xfrm>
            <a:prstGeom prst="rect">
              <a:avLst/>
            </a:prstGeom>
            <a:solidFill>
              <a:srgbClr val="DB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4" name="Rectangle 47">
              <a:extLst>
                <a:ext uri="{FF2B5EF4-FFF2-40B4-BE49-F238E27FC236}">
                  <a16:creationId xmlns:a16="http://schemas.microsoft.com/office/drawing/2014/main" id="{97EA0BBE-96B0-42F2-9A9C-CF5180EFBAA0}"/>
                </a:ext>
              </a:extLst>
            </p:cNvPr>
            <p:cNvSpPr>
              <a:spLocks noChangeArrowheads="1"/>
            </p:cNvSpPr>
            <p:nvPr/>
          </p:nvSpPr>
          <p:spPr bwMode="auto">
            <a:xfrm>
              <a:off x="101" y="1478"/>
              <a:ext cx="5558" cy="11"/>
            </a:xfrm>
            <a:prstGeom prst="rect">
              <a:avLst/>
            </a:prstGeom>
            <a:solidFill>
              <a:srgbClr val="DD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5" name="Rectangle 48">
              <a:extLst>
                <a:ext uri="{FF2B5EF4-FFF2-40B4-BE49-F238E27FC236}">
                  <a16:creationId xmlns:a16="http://schemas.microsoft.com/office/drawing/2014/main" id="{A62E1D93-9DA7-46CE-9E19-93A93AC347CD}"/>
                </a:ext>
              </a:extLst>
            </p:cNvPr>
            <p:cNvSpPr>
              <a:spLocks noChangeArrowheads="1"/>
            </p:cNvSpPr>
            <p:nvPr/>
          </p:nvSpPr>
          <p:spPr bwMode="auto">
            <a:xfrm>
              <a:off x="101" y="1465"/>
              <a:ext cx="5558" cy="13"/>
            </a:xfrm>
            <a:prstGeom prst="rect">
              <a:avLst/>
            </a:prstGeom>
            <a:solidFill>
              <a:srgbClr val="D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6" name="Rectangle 49">
              <a:extLst>
                <a:ext uri="{FF2B5EF4-FFF2-40B4-BE49-F238E27FC236}">
                  <a16:creationId xmlns:a16="http://schemas.microsoft.com/office/drawing/2014/main" id="{61AF1CC2-41DD-45E0-872E-1DB6E93E7414}"/>
                </a:ext>
              </a:extLst>
            </p:cNvPr>
            <p:cNvSpPr>
              <a:spLocks noChangeArrowheads="1"/>
            </p:cNvSpPr>
            <p:nvPr/>
          </p:nvSpPr>
          <p:spPr bwMode="auto">
            <a:xfrm>
              <a:off x="101" y="1454"/>
              <a:ext cx="5558" cy="11"/>
            </a:xfrm>
            <a:prstGeom prst="rect">
              <a:avLst/>
            </a:prstGeom>
            <a:solidFill>
              <a:srgbClr val="E1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7" name="Rectangle 50">
              <a:extLst>
                <a:ext uri="{FF2B5EF4-FFF2-40B4-BE49-F238E27FC236}">
                  <a16:creationId xmlns:a16="http://schemas.microsoft.com/office/drawing/2014/main" id="{337BD566-089A-49AA-B514-FF1AEEE23763}"/>
                </a:ext>
              </a:extLst>
            </p:cNvPr>
            <p:cNvSpPr>
              <a:spLocks noChangeArrowheads="1"/>
            </p:cNvSpPr>
            <p:nvPr/>
          </p:nvSpPr>
          <p:spPr bwMode="auto">
            <a:xfrm>
              <a:off x="101" y="1441"/>
              <a:ext cx="5558" cy="13"/>
            </a:xfrm>
            <a:prstGeom prst="rect">
              <a:avLst/>
            </a:prstGeom>
            <a:solidFill>
              <a:srgbClr val="E3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8" name="Rectangle 51">
              <a:extLst>
                <a:ext uri="{FF2B5EF4-FFF2-40B4-BE49-F238E27FC236}">
                  <a16:creationId xmlns:a16="http://schemas.microsoft.com/office/drawing/2014/main" id="{1AD0565D-3FF8-459E-951A-D08E624C4D9B}"/>
                </a:ext>
              </a:extLst>
            </p:cNvPr>
            <p:cNvSpPr>
              <a:spLocks noChangeArrowheads="1"/>
            </p:cNvSpPr>
            <p:nvPr/>
          </p:nvSpPr>
          <p:spPr bwMode="auto">
            <a:xfrm>
              <a:off x="101" y="1430"/>
              <a:ext cx="5558" cy="11"/>
            </a:xfrm>
            <a:prstGeom prst="rect">
              <a:avLst/>
            </a:prstGeom>
            <a:solidFill>
              <a:srgbClr val="E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099" name="Rectangle 52">
              <a:extLst>
                <a:ext uri="{FF2B5EF4-FFF2-40B4-BE49-F238E27FC236}">
                  <a16:creationId xmlns:a16="http://schemas.microsoft.com/office/drawing/2014/main" id="{C6852A5B-CD05-4C61-AF2F-81058B77A69D}"/>
                </a:ext>
              </a:extLst>
            </p:cNvPr>
            <p:cNvSpPr>
              <a:spLocks noChangeArrowheads="1"/>
            </p:cNvSpPr>
            <p:nvPr/>
          </p:nvSpPr>
          <p:spPr bwMode="auto">
            <a:xfrm>
              <a:off x="101" y="1419"/>
              <a:ext cx="5558" cy="11"/>
            </a:xfrm>
            <a:prstGeom prst="rect">
              <a:avLst/>
            </a:prstGeom>
            <a:solidFill>
              <a:srgbClr val="E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0" name="Rectangle 53">
              <a:extLst>
                <a:ext uri="{FF2B5EF4-FFF2-40B4-BE49-F238E27FC236}">
                  <a16:creationId xmlns:a16="http://schemas.microsoft.com/office/drawing/2014/main" id="{C48FE3F9-2CC1-4D09-9CEC-FA826606222B}"/>
                </a:ext>
              </a:extLst>
            </p:cNvPr>
            <p:cNvSpPr>
              <a:spLocks noChangeArrowheads="1"/>
            </p:cNvSpPr>
            <p:nvPr/>
          </p:nvSpPr>
          <p:spPr bwMode="auto">
            <a:xfrm>
              <a:off x="101" y="1407"/>
              <a:ext cx="5558" cy="12"/>
            </a:xfrm>
            <a:prstGeom prst="rect">
              <a:avLst/>
            </a:prstGeom>
            <a:solidFill>
              <a:srgbClr val="E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1" name="Rectangle 54">
              <a:extLst>
                <a:ext uri="{FF2B5EF4-FFF2-40B4-BE49-F238E27FC236}">
                  <a16:creationId xmlns:a16="http://schemas.microsoft.com/office/drawing/2014/main" id="{2B55ABCD-FBE0-4CFF-9A09-27987AB27BF6}"/>
                </a:ext>
              </a:extLst>
            </p:cNvPr>
            <p:cNvSpPr>
              <a:spLocks noChangeArrowheads="1"/>
            </p:cNvSpPr>
            <p:nvPr/>
          </p:nvSpPr>
          <p:spPr bwMode="auto">
            <a:xfrm>
              <a:off x="101" y="1396"/>
              <a:ext cx="5558" cy="11"/>
            </a:xfrm>
            <a:prstGeom prst="rect">
              <a:avLst/>
            </a:prstGeom>
            <a:solidFill>
              <a:srgbClr val="E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2" name="Rectangle 55">
              <a:extLst>
                <a:ext uri="{FF2B5EF4-FFF2-40B4-BE49-F238E27FC236}">
                  <a16:creationId xmlns:a16="http://schemas.microsoft.com/office/drawing/2014/main" id="{09352C4F-1641-4316-A0CF-BDB50E129ADA}"/>
                </a:ext>
              </a:extLst>
            </p:cNvPr>
            <p:cNvSpPr>
              <a:spLocks noChangeArrowheads="1"/>
            </p:cNvSpPr>
            <p:nvPr/>
          </p:nvSpPr>
          <p:spPr bwMode="auto">
            <a:xfrm>
              <a:off x="101" y="1383"/>
              <a:ext cx="5558" cy="13"/>
            </a:xfrm>
            <a:prstGeom prst="rect">
              <a:avLst/>
            </a:prstGeom>
            <a:solidFill>
              <a:srgbClr val="EE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3" name="Rectangle 56">
              <a:extLst>
                <a:ext uri="{FF2B5EF4-FFF2-40B4-BE49-F238E27FC236}">
                  <a16:creationId xmlns:a16="http://schemas.microsoft.com/office/drawing/2014/main" id="{093D3F3F-5B4A-4773-B192-C1C009640E2B}"/>
                </a:ext>
              </a:extLst>
            </p:cNvPr>
            <p:cNvSpPr>
              <a:spLocks noChangeArrowheads="1"/>
            </p:cNvSpPr>
            <p:nvPr/>
          </p:nvSpPr>
          <p:spPr bwMode="auto">
            <a:xfrm>
              <a:off x="101" y="1372"/>
              <a:ext cx="5558" cy="11"/>
            </a:xfrm>
            <a:prstGeom prst="rect">
              <a:avLst/>
            </a:prstGeom>
            <a:solidFill>
              <a:srgbClr val="F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4" name="Rectangle 57">
              <a:extLst>
                <a:ext uri="{FF2B5EF4-FFF2-40B4-BE49-F238E27FC236}">
                  <a16:creationId xmlns:a16="http://schemas.microsoft.com/office/drawing/2014/main" id="{21F8853D-1431-49F0-BC6F-816FE74AEDCE}"/>
                </a:ext>
              </a:extLst>
            </p:cNvPr>
            <p:cNvSpPr>
              <a:spLocks noChangeArrowheads="1"/>
            </p:cNvSpPr>
            <p:nvPr/>
          </p:nvSpPr>
          <p:spPr bwMode="auto">
            <a:xfrm>
              <a:off x="101" y="1359"/>
              <a:ext cx="5558" cy="13"/>
            </a:xfrm>
            <a:prstGeom prst="rect">
              <a:avLst/>
            </a:prstGeom>
            <a:solidFill>
              <a:srgbClr val="F2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5" name="Rectangle 58">
              <a:extLst>
                <a:ext uri="{FF2B5EF4-FFF2-40B4-BE49-F238E27FC236}">
                  <a16:creationId xmlns:a16="http://schemas.microsoft.com/office/drawing/2014/main" id="{C0C6E50C-44FB-4FE5-942E-B2F47C1ABAF8}"/>
                </a:ext>
              </a:extLst>
            </p:cNvPr>
            <p:cNvSpPr>
              <a:spLocks noChangeArrowheads="1"/>
            </p:cNvSpPr>
            <p:nvPr/>
          </p:nvSpPr>
          <p:spPr bwMode="auto">
            <a:xfrm>
              <a:off x="101" y="1348"/>
              <a:ext cx="5558" cy="11"/>
            </a:xfrm>
            <a:prstGeom prst="rect">
              <a:avLst/>
            </a:prstGeom>
            <a:solidFill>
              <a:srgbClr val="F4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6" name="Rectangle 59">
              <a:extLst>
                <a:ext uri="{FF2B5EF4-FFF2-40B4-BE49-F238E27FC236}">
                  <a16:creationId xmlns:a16="http://schemas.microsoft.com/office/drawing/2014/main" id="{95EF134D-6F64-4185-8A51-6B10182C2175}"/>
                </a:ext>
              </a:extLst>
            </p:cNvPr>
            <p:cNvSpPr>
              <a:spLocks noChangeArrowheads="1"/>
            </p:cNvSpPr>
            <p:nvPr/>
          </p:nvSpPr>
          <p:spPr bwMode="auto">
            <a:xfrm>
              <a:off x="101" y="1335"/>
              <a:ext cx="5558" cy="13"/>
            </a:xfrm>
            <a:prstGeom prst="rect">
              <a:avLst/>
            </a:prstGeom>
            <a:solidFill>
              <a:srgbClr val="F6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7" name="Rectangle 60">
              <a:extLst>
                <a:ext uri="{FF2B5EF4-FFF2-40B4-BE49-F238E27FC236}">
                  <a16:creationId xmlns:a16="http://schemas.microsoft.com/office/drawing/2014/main" id="{F1D86A61-03FD-4949-BEE6-D8209E88DF3B}"/>
                </a:ext>
              </a:extLst>
            </p:cNvPr>
            <p:cNvSpPr>
              <a:spLocks noChangeArrowheads="1"/>
            </p:cNvSpPr>
            <p:nvPr/>
          </p:nvSpPr>
          <p:spPr bwMode="auto">
            <a:xfrm>
              <a:off x="101" y="1324"/>
              <a:ext cx="5558" cy="11"/>
            </a:xfrm>
            <a:prstGeom prst="rect">
              <a:avLst/>
            </a:prstGeom>
            <a:solidFill>
              <a:srgbClr val="F8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8" name="Rectangle 61">
              <a:extLst>
                <a:ext uri="{FF2B5EF4-FFF2-40B4-BE49-F238E27FC236}">
                  <a16:creationId xmlns:a16="http://schemas.microsoft.com/office/drawing/2014/main" id="{0EEFB461-5B23-41B5-B4DD-3F5EE2DFD388}"/>
                </a:ext>
              </a:extLst>
            </p:cNvPr>
            <p:cNvSpPr>
              <a:spLocks noChangeArrowheads="1"/>
            </p:cNvSpPr>
            <p:nvPr/>
          </p:nvSpPr>
          <p:spPr bwMode="auto">
            <a:xfrm>
              <a:off x="101" y="1312"/>
              <a:ext cx="5558" cy="12"/>
            </a:xfrm>
            <a:prstGeom prst="rect">
              <a:avLst/>
            </a:prstGeom>
            <a:solidFill>
              <a:srgbClr val="FA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09" name="Rectangle 62">
              <a:extLst>
                <a:ext uri="{FF2B5EF4-FFF2-40B4-BE49-F238E27FC236}">
                  <a16:creationId xmlns:a16="http://schemas.microsoft.com/office/drawing/2014/main" id="{384E6FDD-7BCA-428A-84B4-A450F8F0D3C3}"/>
                </a:ext>
              </a:extLst>
            </p:cNvPr>
            <p:cNvSpPr>
              <a:spLocks noChangeArrowheads="1"/>
            </p:cNvSpPr>
            <p:nvPr/>
          </p:nvSpPr>
          <p:spPr bwMode="auto">
            <a:xfrm>
              <a:off x="101" y="1301"/>
              <a:ext cx="5558" cy="11"/>
            </a:xfrm>
            <a:prstGeom prst="rect">
              <a:avLst/>
            </a:prstGeom>
            <a:solidFill>
              <a:srgbClr val="FC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10" name="Rectangle 63">
              <a:extLst>
                <a:ext uri="{FF2B5EF4-FFF2-40B4-BE49-F238E27FC236}">
                  <a16:creationId xmlns:a16="http://schemas.microsoft.com/office/drawing/2014/main" id="{A8B52E97-0F66-4087-AE81-3761A01F51AB}"/>
                </a:ext>
              </a:extLst>
            </p:cNvPr>
            <p:cNvSpPr>
              <a:spLocks noChangeArrowheads="1"/>
            </p:cNvSpPr>
            <p:nvPr/>
          </p:nvSpPr>
          <p:spPr bwMode="auto">
            <a:xfrm>
              <a:off x="101" y="1288"/>
              <a:ext cx="5558" cy="13"/>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11" name="Freeform 64">
              <a:extLst>
                <a:ext uri="{FF2B5EF4-FFF2-40B4-BE49-F238E27FC236}">
                  <a16:creationId xmlns:a16="http://schemas.microsoft.com/office/drawing/2014/main" id="{2C3675DC-8B06-4B81-841F-70C89C41E5E7}"/>
                </a:ext>
              </a:extLst>
            </p:cNvPr>
            <p:cNvSpPr>
              <a:spLocks/>
            </p:cNvSpPr>
            <p:nvPr/>
          </p:nvSpPr>
          <p:spPr bwMode="auto">
            <a:xfrm>
              <a:off x="101" y="1288"/>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2" name="Rectangle 65">
              <a:extLst>
                <a:ext uri="{FF2B5EF4-FFF2-40B4-BE49-F238E27FC236}">
                  <a16:creationId xmlns:a16="http://schemas.microsoft.com/office/drawing/2014/main" id="{78F66D5F-F561-4FE4-965B-941F94CA83E7}"/>
                </a:ext>
              </a:extLst>
            </p:cNvPr>
            <p:cNvSpPr>
              <a:spLocks noChangeArrowheads="1"/>
            </p:cNvSpPr>
            <p:nvPr/>
          </p:nvSpPr>
          <p:spPr bwMode="auto">
            <a:xfrm>
              <a:off x="101" y="1288"/>
              <a:ext cx="5558" cy="591"/>
            </a:xfrm>
            <a:prstGeom prst="rect">
              <a:avLst/>
            </a:prstGeom>
            <a:noFill/>
            <a:ln w="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0113" name="Rectangle 66">
              <a:extLst>
                <a:ext uri="{FF2B5EF4-FFF2-40B4-BE49-F238E27FC236}">
                  <a16:creationId xmlns:a16="http://schemas.microsoft.com/office/drawing/2014/main" id="{C5775EAA-FF96-4279-AC6C-317B28F58FBC}"/>
                </a:ext>
              </a:extLst>
            </p:cNvPr>
            <p:cNvSpPr>
              <a:spLocks noChangeArrowheads="1"/>
            </p:cNvSpPr>
            <p:nvPr/>
          </p:nvSpPr>
          <p:spPr bwMode="auto">
            <a:xfrm>
              <a:off x="165" y="1673"/>
              <a:ext cx="56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Características                                                         CL (ST)                   CRa (FTa)                   CRb (FTb)          </a:t>
              </a:r>
              <a:endParaRPr lang="es-PR" altLang="es-PR" sz="2400">
                <a:latin typeface="Times New Roman" panose="02020603050405020304" pitchFamily="18" charset="0"/>
              </a:endParaRPr>
            </a:p>
          </p:txBody>
        </p:sp>
        <p:sp>
          <p:nvSpPr>
            <p:cNvPr id="130114" name="Freeform 67">
              <a:extLst>
                <a:ext uri="{FF2B5EF4-FFF2-40B4-BE49-F238E27FC236}">
                  <a16:creationId xmlns:a16="http://schemas.microsoft.com/office/drawing/2014/main" id="{02A63AF3-9138-428D-9E71-DCBB75D9E152}"/>
                </a:ext>
              </a:extLst>
            </p:cNvPr>
            <p:cNvSpPr>
              <a:spLocks/>
            </p:cNvSpPr>
            <p:nvPr/>
          </p:nvSpPr>
          <p:spPr bwMode="auto">
            <a:xfrm>
              <a:off x="2451" y="1587"/>
              <a:ext cx="3169" cy="24"/>
            </a:xfrm>
            <a:custGeom>
              <a:avLst/>
              <a:gdLst>
                <a:gd name="T0" fmla="*/ 3169 w 3169"/>
                <a:gd name="T1" fmla="*/ 13 h 24"/>
                <a:gd name="T2" fmla="*/ 3169 w 3169"/>
                <a:gd name="T3" fmla="*/ 0 h 24"/>
                <a:gd name="T4" fmla="*/ 0 w 3169"/>
                <a:gd name="T5" fmla="*/ 0 h 24"/>
                <a:gd name="T6" fmla="*/ 0 w 3169"/>
                <a:gd name="T7" fmla="*/ 24 h 24"/>
                <a:gd name="T8" fmla="*/ 3169 w 3169"/>
                <a:gd name="T9" fmla="*/ 24 h 24"/>
                <a:gd name="T10" fmla="*/ 3169 w 3169"/>
                <a:gd name="T11" fmla="*/ 13 h 24"/>
                <a:gd name="T12" fmla="*/ 0 60000 65536"/>
                <a:gd name="T13" fmla="*/ 0 60000 65536"/>
                <a:gd name="T14" fmla="*/ 0 60000 65536"/>
                <a:gd name="T15" fmla="*/ 0 60000 65536"/>
                <a:gd name="T16" fmla="*/ 0 60000 65536"/>
                <a:gd name="T17" fmla="*/ 0 60000 65536"/>
                <a:gd name="T18" fmla="*/ 0 w 3169"/>
                <a:gd name="T19" fmla="*/ 0 h 24"/>
                <a:gd name="T20" fmla="*/ 3169 w 3169"/>
                <a:gd name="T21" fmla="*/ 24 h 24"/>
              </a:gdLst>
              <a:ahLst/>
              <a:cxnLst>
                <a:cxn ang="T12">
                  <a:pos x="T0" y="T1"/>
                </a:cxn>
                <a:cxn ang="T13">
                  <a:pos x="T2" y="T3"/>
                </a:cxn>
                <a:cxn ang="T14">
                  <a:pos x="T4" y="T5"/>
                </a:cxn>
                <a:cxn ang="T15">
                  <a:pos x="T6" y="T7"/>
                </a:cxn>
                <a:cxn ang="T16">
                  <a:pos x="T8" y="T9"/>
                </a:cxn>
                <a:cxn ang="T17">
                  <a:pos x="T10" y="T11"/>
                </a:cxn>
              </a:cxnLst>
              <a:rect l="T18" t="T19" r="T20" b="T21"/>
              <a:pathLst>
                <a:path w="3169" h="24">
                  <a:moveTo>
                    <a:pt x="3169" y="13"/>
                  </a:moveTo>
                  <a:lnTo>
                    <a:pt x="3169" y="0"/>
                  </a:lnTo>
                  <a:lnTo>
                    <a:pt x="0" y="0"/>
                  </a:lnTo>
                  <a:lnTo>
                    <a:pt x="0" y="24"/>
                  </a:lnTo>
                  <a:lnTo>
                    <a:pt x="3169" y="24"/>
                  </a:lnTo>
                  <a:lnTo>
                    <a:pt x="3169" y="13"/>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0115" name="Rectangle 68">
              <a:extLst>
                <a:ext uri="{FF2B5EF4-FFF2-40B4-BE49-F238E27FC236}">
                  <a16:creationId xmlns:a16="http://schemas.microsoft.com/office/drawing/2014/main" id="{8C423844-F720-4AD5-8EAF-D654E9AFC7CC}"/>
                </a:ext>
              </a:extLst>
            </p:cNvPr>
            <p:cNvSpPr>
              <a:spLocks noChangeArrowheads="1"/>
            </p:cNvSpPr>
            <p:nvPr/>
          </p:nvSpPr>
          <p:spPr bwMode="auto">
            <a:xfrm>
              <a:off x="3615" y="1383"/>
              <a:ext cx="7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Tipo de Fibra</a:t>
              </a:r>
              <a:endParaRPr lang="es-PR" altLang="es-PR" sz="2400">
                <a:latin typeface="Times New Roman" panose="02020603050405020304" pitchFamily="18" charset="0"/>
              </a:endParaRPr>
            </a:p>
          </p:txBody>
        </p:sp>
        <p:sp>
          <p:nvSpPr>
            <p:cNvPr id="130116" name="Rectangle 69">
              <a:extLst>
                <a:ext uri="{FF2B5EF4-FFF2-40B4-BE49-F238E27FC236}">
                  <a16:creationId xmlns:a16="http://schemas.microsoft.com/office/drawing/2014/main" id="{2AB08807-8D89-425E-BD82-7042DDFE85AD}"/>
                </a:ext>
              </a:extLst>
            </p:cNvPr>
            <p:cNvSpPr>
              <a:spLocks noChangeArrowheads="1"/>
            </p:cNvSpPr>
            <p:nvPr/>
          </p:nvSpPr>
          <p:spPr bwMode="auto">
            <a:xfrm>
              <a:off x="165" y="1947"/>
              <a:ext cx="152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Fibras por Neurona Motora</a:t>
              </a:r>
              <a:endParaRPr lang="es-PR" altLang="es-PR" sz="2400">
                <a:latin typeface="Times New Roman" panose="02020603050405020304" pitchFamily="18" charset="0"/>
              </a:endParaRPr>
            </a:p>
          </p:txBody>
        </p:sp>
        <p:sp>
          <p:nvSpPr>
            <p:cNvPr id="130117" name="Rectangle 70">
              <a:extLst>
                <a:ext uri="{FF2B5EF4-FFF2-40B4-BE49-F238E27FC236}">
                  <a16:creationId xmlns:a16="http://schemas.microsoft.com/office/drawing/2014/main" id="{36C74075-BD1A-4C4F-8B39-28DE8541335B}"/>
                </a:ext>
              </a:extLst>
            </p:cNvPr>
            <p:cNvSpPr>
              <a:spLocks noChangeArrowheads="1"/>
            </p:cNvSpPr>
            <p:nvPr/>
          </p:nvSpPr>
          <p:spPr bwMode="auto">
            <a:xfrm>
              <a:off x="165" y="2115"/>
              <a:ext cx="168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Tamaño de la Neurona Motora</a:t>
              </a:r>
              <a:endParaRPr lang="es-PR" altLang="es-PR" sz="2400">
                <a:latin typeface="Times New Roman" panose="02020603050405020304" pitchFamily="18" charset="0"/>
              </a:endParaRPr>
            </a:p>
          </p:txBody>
        </p:sp>
        <p:sp>
          <p:nvSpPr>
            <p:cNvPr id="130118" name="Rectangle 71">
              <a:extLst>
                <a:ext uri="{FF2B5EF4-FFF2-40B4-BE49-F238E27FC236}">
                  <a16:creationId xmlns:a16="http://schemas.microsoft.com/office/drawing/2014/main" id="{2B2FEE30-7D16-4E78-9785-F8813D4C5337}"/>
                </a:ext>
              </a:extLst>
            </p:cNvPr>
            <p:cNvSpPr>
              <a:spLocks noChangeArrowheads="1"/>
            </p:cNvSpPr>
            <p:nvPr/>
          </p:nvSpPr>
          <p:spPr bwMode="auto">
            <a:xfrm>
              <a:off x="165" y="2283"/>
              <a:ext cx="208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Velocidad de la Conducción del Nervio</a:t>
              </a:r>
              <a:endParaRPr lang="es-PR" altLang="es-PR" sz="2400">
                <a:latin typeface="Times New Roman" panose="02020603050405020304" pitchFamily="18" charset="0"/>
              </a:endParaRPr>
            </a:p>
          </p:txBody>
        </p:sp>
        <p:sp>
          <p:nvSpPr>
            <p:cNvPr id="130119" name="Rectangle 72">
              <a:extLst>
                <a:ext uri="{FF2B5EF4-FFF2-40B4-BE49-F238E27FC236}">
                  <a16:creationId xmlns:a16="http://schemas.microsoft.com/office/drawing/2014/main" id="{F9AA7E0B-79F1-4300-80D0-5B48A123D2DD}"/>
                </a:ext>
              </a:extLst>
            </p:cNvPr>
            <p:cNvSpPr>
              <a:spLocks noChangeArrowheads="1"/>
            </p:cNvSpPr>
            <p:nvPr/>
          </p:nvSpPr>
          <p:spPr bwMode="auto">
            <a:xfrm>
              <a:off x="165" y="2453"/>
              <a:ext cx="170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Velocidad de Contracción (m/s)</a:t>
              </a:r>
              <a:endParaRPr lang="es-PR" altLang="es-PR" sz="2400">
                <a:latin typeface="Times New Roman" panose="02020603050405020304" pitchFamily="18" charset="0"/>
              </a:endParaRPr>
            </a:p>
          </p:txBody>
        </p:sp>
        <p:sp>
          <p:nvSpPr>
            <p:cNvPr id="130120" name="Rectangle 73">
              <a:extLst>
                <a:ext uri="{FF2B5EF4-FFF2-40B4-BE49-F238E27FC236}">
                  <a16:creationId xmlns:a16="http://schemas.microsoft.com/office/drawing/2014/main" id="{5650AE59-9260-4725-94DE-C84E2C59FFCC}"/>
                </a:ext>
              </a:extLst>
            </p:cNvPr>
            <p:cNvSpPr>
              <a:spLocks noChangeArrowheads="1"/>
            </p:cNvSpPr>
            <p:nvPr/>
          </p:nvSpPr>
          <p:spPr bwMode="auto">
            <a:xfrm>
              <a:off x="165" y="2621"/>
              <a:ext cx="126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Tipo de Miosina ATPase</a:t>
              </a:r>
              <a:endParaRPr lang="es-PR" altLang="es-PR" sz="2400">
                <a:latin typeface="Times New Roman" panose="02020603050405020304" pitchFamily="18" charset="0"/>
              </a:endParaRPr>
            </a:p>
          </p:txBody>
        </p:sp>
        <p:sp>
          <p:nvSpPr>
            <p:cNvPr id="130121" name="Rectangle 74">
              <a:extLst>
                <a:ext uri="{FF2B5EF4-FFF2-40B4-BE49-F238E27FC236}">
                  <a16:creationId xmlns:a16="http://schemas.microsoft.com/office/drawing/2014/main" id="{2BF3D071-9F5D-4E63-8E88-D8E86ACF5810}"/>
                </a:ext>
              </a:extLst>
            </p:cNvPr>
            <p:cNvSpPr>
              <a:spLocks noChangeArrowheads="1"/>
            </p:cNvSpPr>
            <p:nvPr/>
          </p:nvSpPr>
          <p:spPr bwMode="auto">
            <a:xfrm>
              <a:off x="165" y="2788"/>
              <a:ext cx="215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Desarrollo del Retículo Sarcoplasmático</a:t>
              </a:r>
              <a:endParaRPr lang="es-PR" altLang="es-PR" sz="2400">
                <a:latin typeface="Times New Roman" panose="02020603050405020304" pitchFamily="18" charset="0"/>
              </a:endParaRPr>
            </a:p>
          </p:txBody>
        </p:sp>
        <p:sp>
          <p:nvSpPr>
            <p:cNvPr id="130122" name="Rectangle 75">
              <a:extLst>
                <a:ext uri="{FF2B5EF4-FFF2-40B4-BE49-F238E27FC236}">
                  <a16:creationId xmlns:a16="http://schemas.microsoft.com/office/drawing/2014/main" id="{570917A4-42C4-494D-9DE9-C4C863DAF4BB}"/>
                </a:ext>
              </a:extLst>
            </p:cNvPr>
            <p:cNvSpPr>
              <a:spLocks noChangeArrowheads="1"/>
            </p:cNvSpPr>
            <p:nvPr/>
          </p:nvSpPr>
          <p:spPr bwMode="auto">
            <a:xfrm>
              <a:off x="165" y="2958"/>
              <a:ext cx="167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Fortaleza de la Unidad Motora</a:t>
              </a:r>
              <a:endParaRPr lang="es-PR" altLang="es-PR" sz="2400">
                <a:latin typeface="Times New Roman" panose="02020603050405020304" pitchFamily="18" charset="0"/>
              </a:endParaRPr>
            </a:p>
          </p:txBody>
        </p:sp>
        <p:sp>
          <p:nvSpPr>
            <p:cNvPr id="130123" name="Rectangle 76">
              <a:extLst>
                <a:ext uri="{FF2B5EF4-FFF2-40B4-BE49-F238E27FC236}">
                  <a16:creationId xmlns:a16="http://schemas.microsoft.com/office/drawing/2014/main" id="{55BA34E6-9B9E-47B8-A554-8901B3B4170E}"/>
                </a:ext>
              </a:extLst>
            </p:cNvPr>
            <p:cNvSpPr>
              <a:spLocks noChangeArrowheads="1"/>
            </p:cNvSpPr>
            <p:nvPr/>
          </p:nvSpPr>
          <p:spPr bwMode="auto">
            <a:xfrm>
              <a:off x="165" y="3126"/>
              <a:ext cx="1751"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Capacidad Aeróbica (Oxidatica)</a:t>
              </a:r>
              <a:endParaRPr lang="es-PR" altLang="es-PR" sz="2400">
                <a:latin typeface="Times New Roman" panose="02020603050405020304" pitchFamily="18" charset="0"/>
              </a:endParaRPr>
            </a:p>
          </p:txBody>
        </p:sp>
        <p:sp>
          <p:nvSpPr>
            <p:cNvPr id="130124" name="Rectangle 77">
              <a:extLst>
                <a:ext uri="{FF2B5EF4-FFF2-40B4-BE49-F238E27FC236}">
                  <a16:creationId xmlns:a16="http://schemas.microsoft.com/office/drawing/2014/main" id="{2103A141-97BD-4B18-9D91-FE2ED830A79B}"/>
                </a:ext>
              </a:extLst>
            </p:cNvPr>
            <p:cNvSpPr>
              <a:spLocks noChangeArrowheads="1"/>
            </p:cNvSpPr>
            <p:nvPr/>
          </p:nvSpPr>
          <p:spPr bwMode="auto">
            <a:xfrm>
              <a:off x="165" y="3294"/>
              <a:ext cx="194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Capacidad Anaeróbica (Glucolítica)</a:t>
              </a:r>
              <a:endParaRPr lang="es-PR" altLang="es-PR" sz="2400">
                <a:latin typeface="Times New Roman" panose="02020603050405020304" pitchFamily="18" charset="0"/>
              </a:endParaRPr>
            </a:p>
          </p:txBody>
        </p:sp>
        <p:sp>
          <p:nvSpPr>
            <p:cNvPr id="130125" name="Rectangle 78">
              <a:extLst>
                <a:ext uri="{FF2B5EF4-FFF2-40B4-BE49-F238E27FC236}">
                  <a16:creationId xmlns:a16="http://schemas.microsoft.com/office/drawing/2014/main" id="{8BD88F19-BE4D-4982-9992-65E775C81F94}"/>
                </a:ext>
              </a:extLst>
            </p:cNvPr>
            <p:cNvSpPr>
              <a:spLocks noChangeArrowheads="1"/>
            </p:cNvSpPr>
            <p:nvPr/>
          </p:nvSpPr>
          <p:spPr bwMode="auto">
            <a:xfrm>
              <a:off x="2730" y="1947"/>
              <a:ext cx="403"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10-180</a:t>
              </a:r>
              <a:endParaRPr lang="es-PR" altLang="es-PR" sz="2400">
                <a:latin typeface="Times New Roman" panose="02020603050405020304" pitchFamily="18" charset="0"/>
              </a:endParaRPr>
            </a:p>
          </p:txBody>
        </p:sp>
        <p:sp>
          <p:nvSpPr>
            <p:cNvPr id="130126" name="Rectangle 79">
              <a:extLst>
                <a:ext uri="{FF2B5EF4-FFF2-40B4-BE49-F238E27FC236}">
                  <a16:creationId xmlns:a16="http://schemas.microsoft.com/office/drawing/2014/main" id="{6D50EA2E-1B35-4EAE-87A4-756902503550}"/>
                </a:ext>
              </a:extLst>
            </p:cNvPr>
            <p:cNvSpPr>
              <a:spLocks noChangeArrowheads="1"/>
            </p:cNvSpPr>
            <p:nvPr/>
          </p:nvSpPr>
          <p:spPr bwMode="auto">
            <a:xfrm>
              <a:off x="2679" y="2115"/>
              <a:ext cx="502"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Pequeña</a:t>
              </a:r>
              <a:endParaRPr lang="es-PR" altLang="es-PR" sz="2400">
                <a:latin typeface="Times New Roman" panose="02020603050405020304" pitchFamily="18" charset="0"/>
              </a:endParaRPr>
            </a:p>
          </p:txBody>
        </p:sp>
        <p:sp>
          <p:nvSpPr>
            <p:cNvPr id="130127" name="Rectangle 80">
              <a:extLst>
                <a:ext uri="{FF2B5EF4-FFF2-40B4-BE49-F238E27FC236}">
                  <a16:creationId xmlns:a16="http://schemas.microsoft.com/office/drawing/2014/main" id="{EB399D43-2F9E-4D22-88B5-DC787D7A19F7}"/>
                </a:ext>
              </a:extLst>
            </p:cNvPr>
            <p:cNvSpPr>
              <a:spLocks noChangeArrowheads="1"/>
            </p:cNvSpPr>
            <p:nvPr/>
          </p:nvSpPr>
          <p:spPr bwMode="auto">
            <a:xfrm>
              <a:off x="2750" y="2283"/>
              <a:ext cx="35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Lenta</a:t>
              </a:r>
              <a:endParaRPr lang="es-PR" altLang="es-PR" sz="2400">
                <a:latin typeface="Times New Roman" panose="02020603050405020304" pitchFamily="18" charset="0"/>
              </a:endParaRPr>
            </a:p>
          </p:txBody>
        </p:sp>
        <p:sp>
          <p:nvSpPr>
            <p:cNvPr id="130128" name="Rectangle 81">
              <a:extLst>
                <a:ext uri="{FF2B5EF4-FFF2-40B4-BE49-F238E27FC236}">
                  <a16:creationId xmlns:a16="http://schemas.microsoft.com/office/drawing/2014/main" id="{B0AC054F-6794-4C2D-8F47-E6ACCAC52326}"/>
                </a:ext>
              </a:extLst>
            </p:cNvPr>
            <p:cNvSpPr>
              <a:spLocks noChangeArrowheads="1"/>
            </p:cNvSpPr>
            <p:nvPr/>
          </p:nvSpPr>
          <p:spPr bwMode="auto">
            <a:xfrm>
              <a:off x="2842" y="2453"/>
              <a:ext cx="1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50</a:t>
              </a:r>
              <a:endParaRPr lang="es-PR" altLang="es-PR" sz="2400">
                <a:latin typeface="Times New Roman" panose="02020603050405020304" pitchFamily="18" charset="0"/>
              </a:endParaRPr>
            </a:p>
          </p:txBody>
        </p:sp>
        <p:sp>
          <p:nvSpPr>
            <p:cNvPr id="130129" name="Rectangle 82">
              <a:extLst>
                <a:ext uri="{FF2B5EF4-FFF2-40B4-BE49-F238E27FC236}">
                  <a16:creationId xmlns:a16="http://schemas.microsoft.com/office/drawing/2014/main" id="{51481028-E92E-42FD-BA81-864A40C13AE3}"/>
                </a:ext>
              </a:extLst>
            </p:cNvPr>
            <p:cNvSpPr>
              <a:spLocks noChangeArrowheads="1"/>
            </p:cNvSpPr>
            <p:nvPr/>
          </p:nvSpPr>
          <p:spPr bwMode="auto">
            <a:xfrm>
              <a:off x="2750" y="2621"/>
              <a:ext cx="35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Lenta</a:t>
              </a:r>
              <a:endParaRPr lang="es-PR" altLang="es-PR" sz="2400">
                <a:latin typeface="Times New Roman" panose="02020603050405020304" pitchFamily="18" charset="0"/>
              </a:endParaRPr>
            </a:p>
          </p:txBody>
        </p:sp>
        <p:sp>
          <p:nvSpPr>
            <p:cNvPr id="130130" name="Rectangle 83">
              <a:extLst>
                <a:ext uri="{FF2B5EF4-FFF2-40B4-BE49-F238E27FC236}">
                  <a16:creationId xmlns:a16="http://schemas.microsoft.com/office/drawing/2014/main" id="{12DFEF78-6ED8-42C7-B7AE-B2036F16FDC0}"/>
                </a:ext>
              </a:extLst>
            </p:cNvPr>
            <p:cNvSpPr>
              <a:spLocks noChangeArrowheads="1"/>
            </p:cNvSpPr>
            <p:nvPr/>
          </p:nvSpPr>
          <p:spPr bwMode="auto">
            <a:xfrm>
              <a:off x="2781" y="278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Bajo</a:t>
              </a:r>
              <a:endParaRPr lang="es-PR" altLang="es-PR" sz="2400">
                <a:latin typeface="Times New Roman" panose="02020603050405020304" pitchFamily="18" charset="0"/>
              </a:endParaRPr>
            </a:p>
          </p:txBody>
        </p:sp>
        <p:sp>
          <p:nvSpPr>
            <p:cNvPr id="130131" name="Rectangle 84">
              <a:extLst>
                <a:ext uri="{FF2B5EF4-FFF2-40B4-BE49-F238E27FC236}">
                  <a16:creationId xmlns:a16="http://schemas.microsoft.com/office/drawing/2014/main" id="{3E7AD9E3-76F2-4F6C-A070-1BAC4D1AFC1B}"/>
                </a:ext>
              </a:extLst>
            </p:cNvPr>
            <p:cNvSpPr>
              <a:spLocks noChangeArrowheads="1"/>
            </p:cNvSpPr>
            <p:nvPr/>
          </p:nvSpPr>
          <p:spPr bwMode="auto">
            <a:xfrm>
              <a:off x="2781" y="295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0132" name="Rectangle 85">
              <a:extLst>
                <a:ext uri="{FF2B5EF4-FFF2-40B4-BE49-F238E27FC236}">
                  <a16:creationId xmlns:a16="http://schemas.microsoft.com/office/drawing/2014/main" id="{356B47E7-4CCE-464C-B67E-80B80515C89F}"/>
                </a:ext>
              </a:extLst>
            </p:cNvPr>
            <p:cNvSpPr>
              <a:spLocks noChangeArrowheads="1"/>
            </p:cNvSpPr>
            <p:nvPr/>
          </p:nvSpPr>
          <p:spPr bwMode="auto">
            <a:xfrm>
              <a:off x="2791" y="3126"/>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0133" name="Rectangle 86">
              <a:extLst>
                <a:ext uri="{FF2B5EF4-FFF2-40B4-BE49-F238E27FC236}">
                  <a16:creationId xmlns:a16="http://schemas.microsoft.com/office/drawing/2014/main" id="{29643BC2-5CB4-402A-AE22-7B3F7A3A3DC6}"/>
                </a:ext>
              </a:extLst>
            </p:cNvPr>
            <p:cNvSpPr>
              <a:spLocks noChangeArrowheads="1"/>
            </p:cNvSpPr>
            <p:nvPr/>
          </p:nvSpPr>
          <p:spPr bwMode="auto">
            <a:xfrm>
              <a:off x="2781" y="3294"/>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0134" name="Rectangle 87">
              <a:extLst>
                <a:ext uri="{FF2B5EF4-FFF2-40B4-BE49-F238E27FC236}">
                  <a16:creationId xmlns:a16="http://schemas.microsoft.com/office/drawing/2014/main" id="{11B8A8EA-D49D-4647-8539-A00E5ED7F57A}"/>
                </a:ext>
              </a:extLst>
            </p:cNvPr>
            <p:cNvSpPr>
              <a:spLocks noChangeArrowheads="1"/>
            </p:cNvSpPr>
            <p:nvPr/>
          </p:nvSpPr>
          <p:spPr bwMode="auto">
            <a:xfrm>
              <a:off x="3796" y="1947"/>
              <a:ext cx="465"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300-800</a:t>
              </a:r>
              <a:endParaRPr lang="es-PR" altLang="es-PR" sz="2400">
                <a:latin typeface="Times New Roman" panose="02020603050405020304" pitchFamily="18" charset="0"/>
              </a:endParaRPr>
            </a:p>
          </p:txBody>
        </p:sp>
        <p:sp>
          <p:nvSpPr>
            <p:cNvPr id="130135" name="Rectangle 88">
              <a:extLst>
                <a:ext uri="{FF2B5EF4-FFF2-40B4-BE49-F238E27FC236}">
                  <a16:creationId xmlns:a16="http://schemas.microsoft.com/office/drawing/2014/main" id="{2602ADE4-F487-4982-80A4-8EEC9BDB71C5}"/>
                </a:ext>
              </a:extLst>
            </p:cNvPr>
            <p:cNvSpPr>
              <a:spLocks noChangeArrowheads="1"/>
            </p:cNvSpPr>
            <p:nvPr/>
          </p:nvSpPr>
          <p:spPr bwMode="auto">
            <a:xfrm>
              <a:off x="3799" y="2115"/>
              <a:ext cx="45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Grande</a:t>
              </a:r>
              <a:endParaRPr lang="es-PR" altLang="es-PR" sz="2400">
                <a:latin typeface="Times New Roman" panose="02020603050405020304" pitchFamily="18" charset="0"/>
              </a:endParaRPr>
            </a:p>
          </p:txBody>
        </p:sp>
        <p:sp>
          <p:nvSpPr>
            <p:cNvPr id="130136" name="Rectangle 89">
              <a:extLst>
                <a:ext uri="{FF2B5EF4-FFF2-40B4-BE49-F238E27FC236}">
                  <a16:creationId xmlns:a16="http://schemas.microsoft.com/office/drawing/2014/main" id="{BD9048B9-EFA3-4366-AFFC-35F6D3941EE9}"/>
                </a:ext>
              </a:extLst>
            </p:cNvPr>
            <p:cNvSpPr>
              <a:spLocks noChangeArrowheads="1"/>
            </p:cNvSpPr>
            <p:nvPr/>
          </p:nvSpPr>
          <p:spPr bwMode="auto">
            <a:xfrm>
              <a:off x="3809" y="2283"/>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0137" name="Rectangle 90">
              <a:extLst>
                <a:ext uri="{FF2B5EF4-FFF2-40B4-BE49-F238E27FC236}">
                  <a16:creationId xmlns:a16="http://schemas.microsoft.com/office/drawing/2014/main" id="{391CD02B-EDBC-4537-A9E0-87D77C92004E}"/>
                </a:ext>
              </a:extLst>
            </p:cNvPr>
            <p:cNvSpPr>
              <a:spLocks noChangeArrowheads="1"/>
            </p:cNvSpPr>
            <p:nvPr/>
          </p:nvSpPr>
          <p:spPr bwMode="auto">
            <a:xfrm>
              <a:off x="3911" y="2453"/>
              <a:ext cx="23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110</a:t>
              </a:r>
              <a:endParaRPr lang="es-PR" altLang="es-PR" sz="2400">
                <a:latin typeface="Times New Roman" panose="02020603050405020304" pitchFamily="18" charset="0"/>
              </a:endParaRPr>
            </a:p>
          </p:txBody>
        </p:sp>
        <p:sp>
          <p:nvSpPr>
            <p:cNvPr id="130138" name="Rectangle 91">
              <a:extLst>
                <a:ext uri="{FF2B5EF4-FFF2-40B4-BE49-F238E27FC236}">
                  <a16:creationId xmlns:a16="http://schemas.microsoft.com/office/drawing/2014/main" id="{0BB0389F-90CB-4330-8AD8-A4FA69BD9D70}"/>
                </a:ext>
              </a:extLst>
            </p:cNvPr>
            <p:cNvSpPr>
              <a:spLocks noChangeArrowheads="1"/>
            </p:cNvSpPr>
            <p:nvPr/>
          </p:nvSpPr>
          <p:spPr bwMode="auto">
            <a:xfrm>
              <a:off x="3809" y="2621"/>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0139" name="Rectangle 92">
              <a:extLst>
                <a:ext uri="{FF2B5EF4-FFF2-40B4-BE49-F238E27FC236}">
                  <a16:creationId xmlns:a16="http://schemas.microsoft.com/office/drawing/2014/main" id="{C78CBF8F-7346-41CC-A714-176ECA90CAF7}"/>
                </a:ext>
              </a:extLst>
            </p:cNvPr>
            <p:cNvSpPr>
              <a:spLocks noChangeArrowheads="1"/>
            </p:cNvSpPr>
            <p:nvPr/>
          </p:nvSpPr>
          <p:spPr bwMode="auto">
            <a:xfrm>
              <a:off x="3887" y="278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Alto</a:t>
              </a:r>
              <a:endParaRPr lang="es-PR" altLang="es-PR" sz="2400">
                <a:latin typeface="Times New Roman" panose="02020603050405020304" pitchFamily="18" charset="0"/>
              </a:endParaRPr>
            </a:p>
          </p:txBody>
        </p:sp>
        <p:sp>
          <p:nvSpPr>
            <p:cNvPr id="130140" name="Rectangle 93">
              <a:extLst>
                <a:ext uri="{FF2B5EF4-FFF2-40B4-BE49-F238E27FC236}">
                  <a16:creationId xmlns:a16="http://schemas.microsoft.com/office/drawing/2014/main" id="{4154D117-5F03-4B64-9930-9311D53E10AF}"/>
                </a:ext>
              </a:extLst>
            </p:cNvPr>
            <p:cNvSpPr>
              <a:spLocks noChangeArrowheads="1"/>
            </p:cNvSpPr>
            <p:nvPr/>
          </p:nvSpPr>
          <p:spPr bwMode="auto">
            <a:xfrm>
              <a:off x="3876" y="2958"/>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0141" name="Rectangle 94">
              <a:extLst>
                <a:ext uri="{FF2B5EF4-FFF2-40B4-BE49-F238E27FC236}">
                  <a16:creationId xmlns:a16="http://schemas.microsoft.com/office/drawing/2014/main" id="{A0E86B8E-89AD-4012-A7F6-30CE01B7A097}"/>
                </a:ext>
              </a:extLst>
            </p:cNvPr>
            <p:cNvSpPr>
              <a:spLocks noChangeArrowheads="1"/>
            </p:cNvSpPr>
            <p:nvPr/>
          </p:nvSpPr>
          <p:spPr bwMode="auto">
            <a:xfrm>
              <a:off x="3728" y="3126"/>
              <a:ext cx="598"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Moderada</a:t>
              </a:r>
              <a:endParaRPr lang="es-PR" altLang="es-PR" sz="2400">
                <a:latin typeface="Times New Roman" panose="02020603050405020304" pitchFamily="18" charset="0"/>
              </a:endParaRPr>
            </a:p>
          </p:txBody>
        </p:sp>
        <p:sp>
          <p:nvSpPr>
            <p:cNvPr id="130142" name="Rectangle 95">
              <a:extLst>
                <a:ext uri="{FF2B5EF4-FFF2-40B4-BE49-F238E27FC236}">
                  <a16:creationId xmlns:a16="http://schemas.microsoft.com/office/drawing/2014/main" id="{0FB72910-E492-4541-8384-BED06ABA14A9}"/>
                </a:ext>
              </a:extLst>
            </p:cNvPr>
            <p:cNvSpPr>
              <a:spLocks noChangeArrowheads="1"/>
            </p:cNvSpPr>
            <p:nvPr/>
          </p:nvSpPr>
          <p:spPr bwMode="auto">
            <a:xfrm>
              <a:off x="3887" y="3294"/>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0143" name="Rectangle 96">
              <a:extLst>
                <a:ext uri="{FF2B5EF4-FFF2-40B4-BE49-F238E27FC236}">
                  <a16:creationId xmlns:a16="http://schemas.microsoft.com/office/drawing/2014/main" id="{8A75DBF4-0D5E-415B-B922-7C8A9DD36542}"/>
                </a:ext>
              </a:extLst>
            </p:cNvPr>
            <p:cNvSpPr>
              <a:spLocks noChangeArrowheads="1"/>
            </p:cNvSpPr>
            <p:nvPr/>
          </p:nvSpPr>
          <p:spPr bwMode="auto">
            <a:xfrm>
              <a:off x="4890" y="1947"/>
              <a:ext cx="465"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300-800</a:t>
              </a:r>
              <a:endParaRPr lang="es-PR" altLang="es-PR" sz="2400">
                <a:latin typeface="Times New Roman" panose="02020603050405020304" pitchFamily="18" charset="0"/>
              </a:endParaRPr>
            </a:p>
          </p:txBody>
        </p:sp>
        <p:sp>
          <p:nvSpPr>
            <p:cNvPr id="130144" name="Rectangle 97">
              <a:extLst>
                <a:ext uri="{FF2B5EF4-FFF2-40B4-BE49-F238E27FC236}">
                  <a16:creationId xmlns:a16="http://schemas.microsoft.com/office/drawing/2014/main" id="{5E0D9432-D347-4539-B838-1736DD95BD9D}"/>
                </a:ext>
              </a:extLst>
            </p:cNvPr>
            <p:cNvSpPr>
              <a:spLocks noChangeArrowheads="1"/>
            </p:cNvSpPr>
            <p:nvPr/>
          </p:nvSpPr>
          <p:spPr bwMode="auto">
            <a:xfrm>
              <a:off x="4894" y="2115"/>
              <a:ext cx="45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Grande</a:t>
              </a:r>
              <a:endParaRPr lang="es-PR" altLang="es-PR" sz="2400">
                <a:latin typeface="Times New Roman" panose="02020603050405020304" pitchFamily="18" charset="0"/>
              </a:endParaRPr>
            </a:p>
          </p:txBody>
        </p:sp>
        <p:sp>
          <p:nvSpPr>
            <p:cNvPr id="130145" name="Rectangle 98">
              <a:extLst>
                <a:ext uri="{FF2B5EF4-FFF2-40B4-BE49-F238E27FC236}">
                  <a16:creationId xmlns:a16="http://schemas.microsoft.com/office/drawing/2014/main" id="{D56DF67D-1833-4943-96C4-0194F7DE56D4}"/>
                </a:ext>
              </a:extLst>
            </p:cNvPr>
            <p:cNvSpPr>
              <a:spLocks noChangeArrowheads="1"/>
            </p:cNvSpPr>
            <p:nvPr/>
          </p:nvSpPr>
          <p:spPr bwMode="auto">
            <a:xfrm>
              <a:off x="4905" y="2283"/>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0146" name="Rectangle 99">
              <a:extLst>
                <a:ext uri="{FF2B5EF4-FFF2-40B4-BE49-F238E27FC236}">
                  <a16:creationId xmlns:a16="http://schemas.microsoft.com/office/drawing/2014/main" id="{DD6C82E1-C6D0-4385-AEAE-95FA09E9F9DB}"/>
                </a:ext>
              </a:extLst>
            </p:cNvPr>
            <p:cNvSpPr>
              <a:spLocks noChangeArrowheads="1"/>
            </p:cNvSpPr>
            <p:nvPr/>
          </p:nvSpPr>
          <p:spPr bwMode="auto">
            <a:xfrm>
              <a:off x="5005" y="2453"/>
              <a:ext cx="23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110</a:t>
              </a:r>
              <a:endParaRPr lang="es-PR" altLang="es-PR" sz="2400">
                <a:latin typeface="Times New Roman" panose="02020603050405020304" pitchFamily="18" charset="0"/>
              </a:endParaRPr>
            </a:p>
          </p:txBody>
        </p:sp>
        <p:sp>
          <p:nvSpPr>
            <p:cNvPr id="130147" name="Rectangle 100">
              <a:extLst>
                <a:ext uri="{FF2B5EF4-FFF2-40B4-BE49-F238E27FC236}">
                  <a16:creationId xmlns:a16="http://schemas.microsoft.com/office/drawing/2014/main" id="{307DE63E-A6B2-47B9-A20B-A58D9167C1AB}"/>
                </a:ext>
              </a:extLst>
            </p:cNvPr>
            <p:cNvSpPr>
              <a:spLocks noChangeArrowheads="1"/>
            </p:cNvSpPr>
            <p:nvPr/>
          </p:nvSpPr>
          <p:spPr bwMode="auto">
            <a:xfrm>
              <a:off x="4905" y="2621"/>
              <a:ext cx="434"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0148" name="Rectangle 101">
              <a:extLst>
                <a:ext uri="{FF2B5EF4-FFF2-40B4-BE49-F238E27FC236}">
                  <a16:creationId xmlns:a16="http://schemas.microsoft.com/office/drawing/2014/main" id="{275B257E-194B-4585-B8EF-050535780A01}"/>
                </a:ext>
              </a:extLst>
            </p:cNvPr>
            <p:cNvSpPr>
              <a:spLocks noChangeArrowheads="1"/>
            </p:cNvSpPr>
            <p:nvPr/>
          </p:nvSpPr>
          <p:spPr bwMode="auto">
            <a:xfrm>
              <a:off x="4982" y="278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Alto</a:t>
              </a:r>
              <a:endParaRPr lang="es-PR" altLang="es-PR" sz="2400">
                <a:latin typeface="Times New Roman" panose="02020603050405020304" pitchFamily="18" charset="0"/>
              </a:endParaRPr>
            </a:p>
          </p:txBody>
        </p:sp>
        <p:sp>
          <p:nvSpPr>
            <p:cNvPr id="130149" name="Rectangle 102">
              <a:extLst>
                <a:ext uri="{FF2B5EF4-FFF2-40B4-BE49-F238E27FC236}">
                  <a16:creationId xmlns:a16="http://schemas.microsoft.com/office/drawing/2014/main" id="{799D83A3-0655-485F-A054-A39B6EAFB9FD}"/>
                </a:ext>
              </a:extLst>
            </p:cNvPr>
            <p:cNvSpPr>
              <a:spLocks noChangeArrowheads="1"/>
            </p:cNvSpPr>
            <p:nvPr/>
          </p:nvSpPr>
          <p:spPr bwMode="auto">
            <a:xfrm>
              <a:off x="4982" y="2958"/>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0150" name="Rectangle 103">
              <a:extLst>
                <a:ext uri="{FF2B5EF4-FFF2-40B4-BE49-F238E27FC236}">
                  <a16:creationId xmlns:a16="http://schemas.microsoft.com/office/drawing/2014/main" id="{8E4FCECD-2E2C-432D-8FBE-83A50884007B}"/>
                </a:ext>
              </a:extLst>
            </p:cNvPr>
            <p:cNvSpPr>
              <a:spLocks noChangeArrowheads="1"/>
            </p:cNvSpPr>
            <p:nvPr/>
          </p:nvSpPr>
          <p:spPr bwMode="auto">
            <a:xfrm>
              <a:off x="4973" y="3126"/>
              <a:ext cx="299"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0151" name="Rectangle 104">
              <a:extLst>
                <a:ext uri="{FF2B5EF4-FFF2-40B4-BE49-F238E27FC236}">
                  <a16:creationId xmlns:a16="http://schemas.microsoft.com/office/drawing/2014/main" id="{4365748C-00FA-4B33-9794-D22E3933BEBA}"/>
                </a:ext>
              </a:extLst>
            </p:cNvPr>
            <p:cNvSpPr>
              <a:spLocks noChangeArrowheads="1"/>
            </p:cNvSpPr>
            <p:nvPr/>
          </p:nvSpPr>
          <p:spPr bwMode="auto">
            <a:xfrm>
              <a:off x="4982" y="3294"/>
              <a:ext cx="277" cy="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grpSp>
      <p:sp>
        <p:nvSpPr>
          <p:cNvPr id="130052" name="Rectangle 103">
            <a:extLst>
              <a:ext uri="{FF2B5EF4-FFF2-40B4-BE49-F238E27FC236}">
                <a16:creationId xmlns:a16="http://schemas.microsoft.com/office/drawing/2014/main" id="{D24DA6F1-D606-4F96-9976-B6D8A6D944A8}"/>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30053" name="Text Box 6">
            <a:extLst>
              <a:ext uri="{FF2B5EF4-FFF2-40B4-BE49-F238E27FC236}">
                <a16:creationId xmlns:a16="http://schemas.microsoft.com/office/drawing/2014/main" id="{641AAE7B-CF07-4776-9FDF-EC7BBA9EB53E}"/>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36 ),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1379"/>
                                        </p:tgtEl>
                                        <p:attrNameLst>
                                          <p:attrName>style.visibility</p:attrName>
                                        </p:attrNameLst>
                                      </p:cBhvr>
                                      <p:to>
                                        <p:strVal val="visible"/>
                                      </p:to>
                                    </p:set>
                                    <p:animEffect transition="in" filter="wipe(left)">
                                      <p:cBhvr>
                                        <p:cTn id="7" dur="500"/>
                                        <p:tgtEl>
                                          <p:spTgt spid="1013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79" grpId="0" autoUpdateAnimBg="0"/>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7" name="Text Box 5">
            <a:extLst>
              <a:ext uri="{FF2B5EF4-FFF2-40B4-BE49-F238E27FC236}">
                <a16:creationId xmlns:a16="http://schemas.microsoft.com/office/drawing/2014/main" id="{AF3381E6-7C02-463F-845B-D86C460339D1}"/>
              </a:ext>
            </a:extLst>
          </p:cNvPr>
          <p:cNvSpPr txBox="1">
            <a:spLocks noChangeArrowheads="1"/>
          </p:cNvSpPr>
          <p:nvPr/>
        </p:nvSpPr>
        <p:spPr bwMode="auto">
          <a:xfrm>
            <a:off x="482600" y="576263"/>
            <a:ext cx="84105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000">
                <a:solidFill>
                  <a:srgbClr val="484876"/>
                </a:solidFill>
                <a:effectLst>
                  <a:outerShdw blurRad="38100" dist="38100" dir="2700000" algn="tl">
                    <a:srgbClr val="C0C0C0"/>
                  </a:outerShdw>
                </a:effectLst>
                <a:latin typeface="Arial Black" panose="020B0A04020102020204" pitchFamily="34" charset="0"/>
              </a:rPr>
              <a:t>TIPOS DE FIBRAS MUSCULARES</a:t>
            </a:r>
          </a:p>
        </p:txBody>
      </p:sp>
      <p:grpSp>
        <p:nvGrpSpPr>
          <p:cNvPr id="132099" name="Group 9">
            <a:extLst>
              <a:ext uri="{FF2B5EF4-FFF2-40B4-BE49-F238E27FC236}">
                <a16:creationId xmlns:a16="http://schemas.microsoft.com/office/drawing/2014/main" id="{44C45738-B03E-4ADA-8D87-448994284117}"/>
              </a:ext>
            </a:extLst>
          </p:cNvPr>
          <p:cNvGrpSpPr>
            <a:grpSpLocks noChangeAspect="1"/>
          </p:cNvGrpSpPr>
          <p:nvPr/>
        </p:nvGrpSpPr>
        <p:grpSpPr bwMode="auto">
          <a:xfrm>
            <a:off x="107950" y="1125538"/>
            <a:ext cx="9064625" cy="5059362"/>
            <a:chOff x="96" y="845"/>
            <a:chExt cx="5710" cy="3187"/>
          </a:xfrm>
        </p:grpSpPr>
        <p:sp>
          <p:nvSpPr>
            <p:cNvPr id="132102" name="AutoShape 8">
              <a:extLst>
                <a:ext uri="{FF2B5EF4-FFF2-40B4-BE49-F238E27FC236}">
                  <a16:creationId xmlns:a16="http://schemas.microsoft.com/office/drawing/2014/main" id="{D8810021-F5B7-4280-8A54-1FB1F7818FB7}"/>
                </a:ext>
              </a:extLst>
            </p:cNvPr>
            <p:cNvSpPr>
              <a:spLocks noChangeAspect="1" noChangeArrowheads="1" noTextEdit="1"/>
            </p:cNvSpPr>
            <p:nvPr/>
          </p:nvSpPr>
          <p:spPr bwMode="auto">
            <a:xfrm>
              <a:off x="96" y="845"/>
              <a:ext cx="5568" cy="3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32103" name="Rectangle 10">
              <a:extLst>
                <a:ext uri="{FF2B5EF4-FFF2-40B4-BE49-F238E27FC236}">
                  <a16:creationId xmlns:a16="http://schemas.microsoft.com/office/drawing/2014/main" id="{B3655402-7B01-4196-B2F6-3E1B841FED76}"/>
                </a:ext>
              </a:extLst>
            </p:cNvPr>
            <p:cNvSpPr>
              <a:spLocks noChangeArrowheads="1"/>
            </p:cNvSpPr>
            <p:nvPr/>
          </p:nvSpPr>
          <p:spPr bwMode="auto">
            <a:xfrm>
              <a:off x="101" y="850"/>
              <a:ext cx="5558" cy="3177"/>
            </a:xfrm>
            <a:prstGeom prst="rect">
              <a:avLst/>
            </a:prstGeom>
            <a:solidFill>
              <a:srgbClr val="FFFF99"/>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04" name="Freeform 11">
              <a:extLst>
                <a:ext uri="{FF2B5EF4-FFF2-40B4-BE49-F238E27FC236}">
                  <a16:creationId xmlns:a16="http://schemas.microsoft.com/office/drawing/2014/main" id="{B0FFD3F0-D539-4F8B-B79D-EC591C198AEB}"/>
                </a:ext>
              </a:extLst>
            </p:cNvPr>
            <p:cNvSpPr>
              <a:spLocks/>
            </p:cNvSpPr>
            <p:nvPr/>
          </p:nvSpPr>
          <p:spPr bwMode="auto">
            <a:xfrm>
              <a:off x="101" y="845"/>
              <a:ext cx="5563" cy="13"/>
            </a:xfrm>
            <a:custGeom>
              <a:avLst/>
              <a:gdLst>
                <a:gd name="T0" fmla="*/ 5563 w 5563"/>
                <a:gd name="T1" fmla="*/ 5 h 13"/>
                <a:gd name="T2" fmla="*/ 5558 w 5563"/>
                <a:gd name="T3" fmla="*/ 0 h 13"/>
                <a:gd name="T4" fmla="*/ 0 w 5563"/>
                <a:gd name="T5" fmla="*/ 0 h 13"/>
                <a:gd name="T6" fmla="*/ 0 w 5563"/>
                <a:gd name="T7" fmla="*/ 13 h 13"/>
                <a:gd name="T8" fmla="*/ 5558 w 5563"/>
                <a:gd name="T9" fmla="*/ 13 h 13"/>
                <a:gd name="T10" fmla="*/ 5550 w 5563"/>
                <a:gd name="T11" fmla="*/ 5 h 13"/>
                <a:gd name="T12" fmla="*/ 5563 w 5563"/>
                <a:gd name="T13" fmla="*/ 5 h 13"/>
                <a:gd name="T14" fmla="*/ 5563 w 5563"/>
                <a:gd name="T15" fmla="*/ 0 h 13"/>
                <a:gd name="T16" fmla="*/ 5558 w 5563"/>
                <a:gd name="T17" fmla="*/ 0 h 13"/>
                <a:gd name="T18" fmla="*/ 5563 w 5563"/>
                <a:gd name="T19" fmla="*/ 5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5563" y="5"/>
                  </a:moveTo>
                  <a:lnTo>
                    <a:pt x="5558" y="0"/>
                  </a:lnTo>
                  <a:lnTo>
                    <a:pt x="0" y="0"/>
                  </a:lnTo>
                  <a:lnTo>
                    <a:pt x="0" y="13"/>
                  </a:lnTo>
                  <a:lnTo>
                    <a:pt x="5558" y="13"/>
                  </a:lnTo>
                  <a:lnTo>
                    <a:pt x="5550" y="5"/>
                  </a:lnTo>
                  <a:lnTo>
                    <a:pt x="5563" y="5"/>
                  </a:lnTo>
                  <a:lnTo>
                    <a:pt x="5563" y="0"/>
                  </a:lnTo>
                  <a:lnTo>
                    <a:pt x="5558" y="0"/>
                  </a:lnTo>
                  <a:lnTo>
                    <a:pt x="5563" y="5"/>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05" name="Freeform 12">
              <a:extLst>
                <a:ext uri="{FF2B5EF4-FFF2-40B4-BE49-F238E27FC236}">
                  <a16:creationId xmlns:a16="http://schemas.microsoft.com/office/drawing/2014/main" id="{3002F7BF-852D-47FB-9FF5-B67393ADF0C0}"/>
                </a:ext>
              </a:extLst>
            </p:cNvPr>
            <p:cNvSpPr>
              <a:spLocks/>
            </p:cNvSpPr>
            <p:nvPr/>
          </p:nvSpPr>
          <p:spPr bwMode="auto">
            <a:xfrm>
              <a:off x="5651" y="850"/>
              <a:ext cx="13" cy="3182"/>
            </a:xfrm>
            <a:custGeom>
              <a:avLst/>
              <a:gdLst>
                <a:gd name="T0" fmla="*/ 8 w 13"/>
                <a:gd name="T1" fmla="*/ 3182 h 3182"/>
                <a:gd name="T2" fmla="*/ 13 w 13"/>
                <a:gd name="T3" fmla="*/ 3177 h 3182"/>
                <a:gd name="T4" fmla="*/ 13 w 13"/>
                <a:gd name="T5" fmla="*/ 0 h 3182"/>
                <a:gd name="T6" fmla="*/ 0 w 13"/>
                <a:gd name="T7" fmla="*/ 0 h 3182"/>
                <a:gd name="T8" fmla="*/ 0 w 13"/>
                <a:gd name="T9" fmla="*/ 3177 h 3182"/>
                <a:gd name="T10" fmla="*/ 8 w 13"/>
                <a:gd name="T11" fmla="*/ 3169 h 3182"/>
                <a:gd name="T12" fmla="*/ 8 w 13"/>
                <a:gd name="T13" fmla="*/ 3182 h 3182"/>
                <a:gd name="T14" fmla="*/ 13 w 13"/>
                <a:gd name="T15" fmla="*/ 3182 h 3182"/>
                <a:gd name="T16" fmla="*/ 13 w 13"/>
                <a:gd name="T17" fmla="*/ 3177 h 3182"/>
                <a:gd name="T18" fmla="*/ 8 w 13"/>
                <a:gd name="T19" fmla="*/ 3182 h 3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182"/>
                <a:gd name="T32" fmla="*/ 13 w 13"/>
                <a:gd name="T33" fmla="*/ 3182 h 3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182">
                  <a:moveTo>
                    <a:pt x="8" y="3182"/>
                  </a:moveTo>
                  <a:lnTo>
                    <a:pt x="13" y="3177"/>
                  </a:lnTo>
                  <a:lnTo>
                    <a:pt x="13" y="0"/>
                  </a:lnTo>
                  <a:lnTo>
                    <a:pt x="0" y="0"/>
                  </a:lnTo>
                  <a:lnTo>
                    <a:pt x="0" y="3177"/>
                  </a:lnTo>
                  <a:lnTo>
                    <a:pt x="8" y="3169"/>
                  </a:lnTo>
                  <a:lnTo>
                    <a:pt x="8" y="3182"/>
                  </a:lnTo>
                  <a:lnTo>
                    <a:pt x="13" y="3182"/>
                  </a:lnTo>
                  <a:lnTo>
                    <a:pt x="13" y="3177"/>
                  </a:lnTo>
                  <a:lnTo>
                    <a:pt x="8" y="3182"/>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06" name="Freeform 13">
              <a:extLst>
                <a:ext uri="{FF2B5EF4-FFF2-40B4-BE49-F238E27FC236}">
                  <a16:creationId xmlns:a16="http://schemas.microsoft.com/office/drawing/2014/main" id="{79E644E7-9941-437C-9792-8929AC77C0D8}"/>
                </a:ext>
              </a:extLst>
            </p:cNvPr>
            <p:cNvSpPr>
              <a:spLocks/>
            </p:cNvSpPr>
            <p:nvPr/>
          </p:nvSpPr>
          <p:spPr bwMode="auto">
            <a:xfrm>
              <a:off x="96" y="4019"/>
              <a:ext cx="5563" cy="13"/>
            </a:xfrm>
            <a:custGeom>
              <a:avLst/>
              <a:gdLst>
                <a:gd name="T0" fmla="*/ 0 w 5563"/>
                <a:gd name="T1" fmla="*/ 8 h 13"/>
                <a:gd name="T2" fmla="*/ 5 w 5563"/>
                <a:gd name="T3" fmla="*/ 13 h 13"/>
                <a:gd name="T4" fmla="*/ 5563 w 5563"/>
                <a:gd name="T5" fmla="*/ 13 h 13"/>
                <a:gd name="T6" fmla="*/ 5563 w 5563"/>
                <a:gd name="T7" fmla="*/ 0 h 13"/>
                <a:gd name="T8" fmla="*/ 5 w 5563"/>
                <a:gd name="T9" fmla="*/ 0 h 13"/>
                <a:gd name="T10" fmla="*/ 13 w 5563"/>
                <a:gd name="T11" fmla="*/ 8 h 13"/>
                <a:gd name="T12" fmla="*/ 0 w 5563"/>
                <a:gd name="T13" fmla="*/ 8 h 13"/>
                <a:gd name="T14" fmla="*/ 0 w 5563"/>
                <a:gd name="T15" fmla="*/ 13 h 13"/>
                <a:gd name="T16" fmla="*/ 5 w 5563"/>
                <a:gd name="T17" fmla="*/ 13 h 13"/>
                <a:gd name="T18" fmla="*/ 0 w 5563"/>
                <a:gd name="T19" fmla="*/ 8 h 1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563"/>
                <a:gd name="T31" fmla="*/ 0 h 13"/>
                <a:gd name="T32" fmla="*/ 5563 w 5563"/>
                <a:gd name="T33" fmla="*/ 13 h 1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563" h="13">
                  <a:moveTo>
                    <a:pt x="0" y="8"/>
                  </a:moveTo>
                  <a:lnTo>
                    <a:pt x="5" y="13"/>
                  </a:lnTo>
                  <a:lnTo>
                    <a:pt x="5563" y="13"/>
                  </a:lnTo>
                  <a:lnTo>
                    <a:pt x="5563" y="0"/>
                  </a:lnTo>
                  <a:lnTo>
                    <a:pt x="5" y="0"/>
                  </a:lnTo>
                  <a:lnTo>
                    <a:pt x="13" y="8"/>
                  </a:lnTo>
                  <a:lnTo>
                    <a:pt x="0" y="8"/>
                  </a:lnTo>
                  <a:lnTo>
                    <a:pt x="0" y="13"/>
                  </a:lnTo>
                  <a:lnTo>
                    <a:pt x="5" y="13"/>
                  </a:lnTo>
                  <a:lnTo>
                    <a:pt x="0" y="8"/>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07" name="Freeform 14">
              <a:extLst>
                <a:ext uri="{FF2B5EF4-FFF2-40B4-BE49-F238E27FC236}">
                  <a16:creationId xmlns:a16="http://schemas.microsoft.com/office/drawing/2014/main" id="{3652F595-7D00-472B-AFEA-B07B65109258}"/>
                </a:ext>
              </a:extLst>
            </p:cNvPr>
            <p:cNvSpPr>
              <a:spLocks/>
            </p:cNvSpPr>
            <p:nvPr/>
          </p:nvSpPr>
          <p:spPr bwMode="auto">
            <a:xfrm>
              <a:off x="96" y="845"/>
              <a:ext cx="13" cy="3182"/>
            </a:xfrm>
            <a:custGeom>
              <a:avLst/>
              <a:gdLst>
                <a:gd name="T0" fmla="*/ 5 w 13"/>
                <a:gd name="T1" fmla="*/ 0 h 3182"/>
                <a:gd name="T2" fmla="*/ 0 w 13"/>
                <a:gd name="T3" fmla="*/ 5 h 3182"/>
                <a:gd name="T4" fmla="*/ 0 w 13"/>
                <a:gd name="T5" fmla="*/ 3182 h 3182"/>
                <a:gd name="T6" fmla="*/ 13 w 13"/>
                <a:gd name="T7" fmla="*/ 3182 h 3182"/>
                <a:gd name="T8" fmla="*/ 13 w 13"/>
                <a:gd name="T9" fmla="*/ 5 h 3182"/>
                <a:gd name="T10" fmla="*/ 5 w 13"/>
                <a:gd name="T11" fmla="*/ 13 h 3182"/>
                <a:gd name="T12" fmla="*/ 5 w 13"/>
                <a:gd name="T13" fmla="*/ 0 h 3182"/>
                <a:gd name="T14" fmla="*/ 0 w 13"/>
                <a:gd name="T15" fmla="*/ 0 h 3182"/>
                <a:gd name="T16" fmla="*/ 0 w 13"/>
                <a:gd name="T17" fmla="*/ 5 h 3182"/>
                <a:gd name="T18" fmla="*/ 5 w 13"/>
                <a:gd name="T19" fmla="*/ 0 h 318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182"/>
                <a:gd name="T32" fmla="*/ 13 w 13"/>
                <a:gd name="T33" fmla="*/ 3182 h 318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182">
                  <a:moveTo>
                    <a:pt x="5" y="0"/>
                  </a:moveTo>
                  <a:lnTo>
                    <a:pt x="0" y="5"/>
                  </a:lnTo>
                  <a:lnTo>
                    <a:pt x="0" y="3182"/>
                  </a:lnTo>
                  <a:lnTo>
                    <a:pt x="13" y="3182"/>
                  </a:lnTo>
                  <a:lnTo>
                    <a:pt x="13" y="5"/>
                  </a:lnTo>
                  <a:lnTo>
                    <a:pt x="5" y="13"/>
                  </a:lnTo>
                  <a:lnTo>
                    <a:pt x="5" y="0"/>
                  </a:lnTo>
                  <a:lnTo>
                    <a:pt x="0" y="0"/>
                  </a:lnTo>
                  <a:lnTo>
                    <a:pt x="0" y="5"/>
                  </a:lnTo>
                  <a:lnTo>
                    <a:pt x="5" y="0"/>
                  </a:lnTo>
                  <a:close/>
                </a:path>
              </a:pathLst>
            </a:custGeom>
            <a:solidFill>
              <a:srgbClr val="CC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08" name="Freeform 15">
              <a:extLst>
                <a:ext uri="{FF2B5EF4-FFF2-40B4-BE49-F238E27FC236}">
                  <a16:creationId xmlns:a16="http://schemas.microsoft.com/office/drawing/2014/main" id="{918FC250-7401-48F8-9980-09680CB91C29}"/>
                </a:ext>
              </a:extLst>
            </p:cNvPr>
            <p:cNvSpPr>
              <a:spLocks/>
            </p:cNvSpPr>
            <p:nvPr/>
          </p:nvSpPr>
          <p:spPr bwMode="auto">
            <a:xfrm>
              <a:off x="101" y="1737"/>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6633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09" name="Rectangle 16">
              <a:extLst>
                <a:ext uri="{FF2B5EF4-FFF2-40B4-BE49-F238E27FC236}">
                  <a16:creationId xmlns:a16="http://schemas.microsoft.com/office/drawing/2014/main" id="{F5C8753D-F615-47A8-8622-34B3CBACDFAF}"/>
                </a:ext>
              </a:extLst>
            </p:cNvPr>
            <p:cNvSpPr>
              <a:spLocks noChangeArrowheads="1"/>
            </p:cNvSpPr>
            <p:nvPr/>
          </p:nvSpPr>
          <p:spPr bwMode="auto">
            <a:xfrm>
              <a:off x="101" y="1719"/>
              <a:ext cx="5558" cy="18"/>
            </a:xfrm>
            <a:prstGeom prst="rect">
              <a:avLst/>
            </a:prstGeom>
            <a:solidFill>
              <a:srgbClr val="663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0" name="Rectangle 17">
              <a:extLst>
                <a:ext uri="{FF2B5EF4-FFF2-40B4-BE49-F238E27FC236}">
                  <a16:creationId xmlns:a16="http://schemas.microsoft.com/office/drawing/2014/main" id="{D44F1493-6063-4455-AB33-6851D97BC6F2}"/>
                </a:ext>
              </a:extLst>
            </p:cNvPr>
            <p:cNvSpPr>
              <a:spLocks noChangeArrowheads="1"/>
            </p:cNvSpPr>
            <p:nvPr/>
          </p:nvSpPr>
          <p:spPr bwMode="auto">
            <a:xfrm>
              <a:off x="101" y="1702"/>
              <a:ext cx="5558" cy="17"/>
            </a:xfrm>
            <a:prstGeom prst="rect">
              <a:avLst/>
            </a:prstGeom>
            <a:solidFill>
              <a:srgbClr val="693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1" name="Rectangle 18">
              <a:extLst>
                <a:ext uri="{FF2B5EF4-FFF2-40B4-BE49-F238E27FC236}">
                  <a16:creationId xmlns:a16="http://schemas.microsoft.com/office/drawing/2014/main" id="{F0FA3572-8C3F-4C09-B441-640315130566}"/>
                </a:ext>
              </a:extLst>
            </p:cNvPr>
            <p:cNvSpPr>
              <a:spLocks noChangeArrowheads="1"/>
            </p:cNvSpPr>
            <p:nvPr/>
          </p:nvSpPr>
          <p:spPr bwMode="auto">
            <a:xfrm>
              <a:off x="101" y="1684"/>
              <a:ext cx="5558" cy="18"/>
            </a:xfrm>
            <a:prstGeom prst="rect">
              <a:avLst/>
            </a:prstGeom>
            <a:solidFill>
              <a:srgbClr val="6C3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2" name="Rectangle 19">
              <a:extLst>
                <a:ext uri="{FF2B5EF4-FFF2-40B4-BE49-F238E27FC236}">
                  <a16:creationId xmlns:a16="http://schemas.microsoft.com/office/drawing/2014/main" id="{4AB12DCB-4F4B-459A-BF28-1436B98A86BA}"/>
                </a:ext>
              </a:extLst>
            </p:cNvPr>
            <p:cNvSpPr>
              <a:spLocks noChangeArrowheads="1"/>
            </p:cNvSpPr>
            <p:nvPr/>
          </p:nvSpPr>
          <p:spPr bwMode="auto">
            <a:xfrm>
              <a:off x="101" y="1666"/>
              <a:ext cx="5558" cy="18"/>
            </a:xfrm>
            <a:prstGeom prst="rect">
              <a:avLst/>
            </a:prstGeom>
            <a:solidFill>
              <a:srgbClr val="6F3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3" name="Rectangle 20">
              <a:extLst>
                <a:ext uri="{FF2B5EF4-FFF2-40B4-BE49-F238E27FC236}">
                  <a16:creationId xmlns:a16="http://schemas.microsoft.com/office/drawing/2014/main" id="{CAABBE71-0FC9-4C07-8811-979788BF415E}"/>
                </a:ext>
              </a:extLst>
            </p:cNvPr>
            <p:cNvSpPr>
              <a:spLocks noChangeArrowheads="1"/>
            </p:cNvSpPr>
            <p:nvPr/>
          </p:nvSpPr>
          <p:spPr bwMode="auto">
            <a:xfrm>
              <a:off x="101" y="1648"/>
              <a:ext cx="5558" cy="18"/>
            </a:xfrm>
            <a:prstGeom prst="rect">
              <a:avLst/>
            </a:prstGeom>
            <a:solidFill>
              <a:srgbClr val="722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4" name="Rectangle 21">
              <a:extLst>
                <a:ext uri="{FF2B5EF4-FFF2-40B4-BE49-F238E27FC236}">
                  <a16:creationId xmlns:a16="http://schemas.microsoft.com/office/drawing/2014/main" id="{F410CC5A-A7B6-488C-A6CF-46597995C33E}"/>
                </a:ext>
              </a:extLst>
            </p:cNvPr>
            <p:cNvSpPr>
              <a:spLocks noChangeArrowheads="1"/>
            </p:cNvSpPr>
            <p:nvPr/>
          </p:nvSpPr>
          <p:spPr bwMode="auto">
            <a:xfrm>
              <a:off x="101" y="1631"/>
              <a:ext cx="5558" cy="17"/>
            </a:xfrm>
            <a:prstGeom prst="rect">
              <a:avLst/>
            </a:prstGeom>
            <a:solidFill>
              <a:srgbClr val="752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5" name="Rectangle 22">
              <a:extLst>
                <a:ext uri="{FF2B5EF4-FFF2-40B4-BE49-F238E27FC236}">
                  <a16:creationId xmlns:a16="http://schemas.microsoft.com/office/drawing/2014/main" id="{AF5D55C8-AFB3-4ADB-A888-470FB2C7A3AE}"/>
                </a:ext>
              </a:extLst>
            </p:cNvPr>
            <p:cNvSpPr>
              <a:spLocks noChangeArrowheads="1"/>
            </p:cNvSpPr>
            <p:nvPr/>
          </p:nvSpPr>
          <p:spPr bwMode="auto">
            <a:xfrm>
              <a:off x="101" y="1613"/>
              <a:ext cx="5558" cy="18"/>
            </a:xfrm>
            <a:prstGeom prst="rect">
              <a:avLst/>
            </a:prstGeom>
            <a:solidFill>
              <a:srgbClr val="782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6" name="Rectangle 23">
              <a:extLst>
                <a:ext uri="{FF2B5EF4-FFF2-40B4-BE49-F238E27FC236}">
                  <a16:creationId xmlns:a16="http://schemas.microsoft.com/office/drawing/2014/main" id="{6E1967B1-DBB6-411D-BC28-745AB47A8BB4}"/>
                </a:ext>
              </a:extLst>
            </p:cNvPr>
            <p:cNvSpPr>
              <a:spLocks noChangeArrowheads="1"/>
            </p:cNvSpPr>
            <p:nvPr/>
          </p:nvSpPr>
          <p:spPr bwMode="auto">
            <a:xfrm>
              <a:off x="101" y="1595"/>
              <a:ext cx="5558" cy="18"/>
            </a:xfrm>
            <a:prstGeom prst="rect">
              <a:avLst/>
            </a:prstGeom>
            <a:solidFill>
              <a:srgbClr val="7B2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7" name="Rectangle 24">
              <a:extLst>
                <a:ext uri="{FF2B5EF4-FFF2-40B4-BE49-F238E27FC236}">
                  <a16:creationId xmlns:a16="http://schemas.microsoft.com/office/drawing/2014/main" id="{BDCD56B9-43C3-4D2D-86B0-7FC2241A2D42}"/>
                </a:ext>
              </a:extLst>
            </p:cNvPr>
            <p:cNvSpPr>
              <a:spLocks noChangeArrowheads="1"/>
            </p:cNvSpPr>
            <p:nvPr/>
          </p:nvSpPr>
          <p:spPr bwMode="auto">
            <a:xfrm>
              <a:off x="101" y="1578"/>
              <a:ext cx="5558" cy="17"/>
            </a:xfrm>
            <a:prstGeom prst="rect">
              <a:avLst/>
            </a:prstGeom>
            <a:solidFill>
              <a:srgbClr val="7E2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8" name="Rectangle 25">
              <a:extLst>
                <a:ext uri="{FF2B5EF4-FFF2-40B4-BE49-F238E27FC236}">
                  <a16:creationId xmlns:a16="http://schemas.microsoft.com/office/drawing/2014/main" id="{02CEC452-3A24-4EF1-85ED-2D64F5D57530}"/>
                </a:ext>
              </a:extLst>
            </p:cNvPr>
            <p:cNvSpPr>
              <a:spLocks noChangeArrowheads="1"/>
            </p:cNvSpPr>
            <p:nvPr/>
          </p:nvSpPr>
          <p:spPr bwMode="auto">
            <a:xfrm>
              <a:off x="101" y="1560"/>
              <a:ext cx="5558" cy="18"/>
            </a:xfrm>
            <a:prstGeom prst="rect">
              <a:avLst/>
            </a:prstGeom>
            <a:solidFill>
              <a:srgbClr val="822A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19" name="Rectangle 26">
              <a:extLst>
                <a:ext uri="{FF2B5EF4-FFF2-40B4-BE49-F238E27FC236}">
                  <a16:creationId xmlns:a16="http://schemas.microsoft.com/office/drawing/2014/main" id="{2E7A727B-2A13-49B8-9308-EF80D2AFDD5A}"/>
                </a:ext>
              </a:extLst>
            </p:cNvPr>
            <p:cNvSpPr>
              <a:spLocks noChangeArrowheads="1"/>
            </p:cNvSpPr>
            <p:nvPr/>
          </p:nvSpPr>
          <p:spPr bwMode="auto">
            <a:xfrm>
              <a:off x="101" y="1542"/>
              <a:ext cx="5558" cy="18"/>
            </a:xfrm>
            <a:prstGeom prst="rect">
              <a:avLst/>
            </a:prstGeom>
            <a:solidFill>
              <a:srgbClr val="852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0" name="Rectangle 27">
              <a:extLst>
                <a:ext uri="{FF2B5EF4-FFF2-40B4-BE49-F238E27FC236}">
                  <a16:creationId xmlns:a16="http://schemas.microsoft.com/office/drawing/2014/main" id="{2574341B-E101-432C-B6BF-44246661F57F}"/>
                </a:ext>
              </a:extLst>
            </p:cNvPr>
            <p:cNvSpPr>
              <a:spLocks noChangeArrowheads="1"/>
            </p:cNvSpPr>
            <p:nvPr/>
          </p:nvSpPr>
          <p:spPr bwMode="auto">
            <a:xfrm>
              <a:off x="101" y="1524"/>
              <a:ext cx="5558" cy="18"/>
            </a:xfrm>
            <a:prstGeom prst="rect">
              <a:avLst/>
            </a:prstGeom>
            <a:solidFill>
              <a:srgbClr val="882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1" name="Rectangle 28">
              <a:extLst>
                <a:ext uri="{FF2B5EF4-FFF2-40B4-BE49-F238E27FC236}">
                  <a16:creationId xmlns:a16="http://schemas.microsoft.com/office/drawing/2014/main" id="{CA63EBAD-C70E-43FD-B2F7-7D2FD84D1441}"/>
                </a:ext>
              </a:extLst>
            </p:cNvPr>
            <p:cNvSpPr>
              <a:spLocks noChangeArrowheads="1"/>
            </p:cNvSpPr>
            <p:nvPr/>
          </p:nvSpPr>
          <p:spPr bwMode="auto">
            <a:xfrm>
              <a:off x="101" y="1507"/>
              <a:ext cx="5558" cy="17"/>
            </a:xfrm>
            <a:prstGeom prst="rect">
              <a:avLst/>
            </a:prstGeom>
            <a:solidFill>
              <a:srgbClr val="8B2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2" name="Rectangle 29">
              <a:extLst>
                <a:ext uri="{FF2B5EF4-FFF2-40B4-BE49-F238E27FC236}">
                  <a16:creationId xmlns:a16="http://schemas.microsoft.com/office/drawing/2014/main" id="{CBBBAEEF-BEA3-4E3C-B017-83C2ED8D7CCD}"/>
                </a:ext>
              </a:extLst>
            </p:cNvPr>
            <p:cNvSpPr>
              <a:spLocks noChangeArrowheads="1"/>
            </p:cNvSpPr>
            <p:nvPr/>
          </p:nvSpPr>
          <p:spPr bwMode="auto">
            <a:xfrm>
              <a:off x="101" y="1489"/>
              <a:ext cx="5558" cy="18"/>
            </a:xfrm>
            <a:prstGeom prst="rect">
              <a:avLst/>
            </a:prstGeom>
            <a:solidFill>
              <a:srgbClr val="8E2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3" name="Rectangle 30">
              <a:extLst>
                <a:ext uri="{FF2B5EF4-FFF2-40B4-BE49-F238E27FC236}">
                  <a16:creationId xmlns:a16="http://schemas.microsoft.com/office/drawing/2014/main" id="{09F649F0-E219-4721-85A4-14DA87DA47E9}"/>
                </a:ext>
              </a:extLst>
            </p:cNvPr>
            <p:cNvSpPr>
              <a:spLocks noChangeArrowheads="1"/>
            </p:cNvSpPr>
            <p:nvPr/>
          </p:nvSpPr>
          <p:spPr bwMode="auto">
            <a:xfrm>
              <a:off x="101" y="1471"/>
              <a:ext cx="5558" cy="18"/>
            </a:xfrm>
            <a:prstGeom prst="rect">
              <a:avLst/>
            </a:prstGeom>
            <a:solidFill>
              <a:srgbClr val="912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4" name="Rectangle 31">
              <a:extLst>
                <a:ext uri="{FF2B5EF4-FFF2-40B4-BE49-F238E27FC236}">
                  <a16:creationId xmlns:a16="http://schemas.microsoft.com/office/drawing/2014/main" id="{3C5B8A84-35C1-488D-9861-6580649839AD}"/>
                </a:ext>
              </a:extLst>
            </p:cNvPr>
            <p:cNvSpPr>
              <a:spLocks noChangeArrowheads="1"/>
            </p:cNvSpPr>
            <p:nvPr/>
          </p:nvSpPr>
          <p:spPr bwMode="auto">
            <a:xfrm>
              <a:off x="101" y="1454"/>
              <a:ext cx="5558" cy="17"/>
            </a:xfrm>
            <a:prstGeom prst="rect">
              <a:avLst/>
            </a:prstGeom>
            <a:solidFill>
              <a:srgbClr val="942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5" name="Rectangle 32">
              <a:extLst>
                <a:ext uri="{FF2B5EF4-FFF2-40B4-BE49-F238E27FC236}">
                  <a16:creationId xmlns:a16="http://schemas.microsoft.com/office/drawing/2014/main" id="{EEF44192-E9EF-4EF6-A068-542A4A1A4243}"/>
                </a:ext>
              </a:extLst>
            </p:cNvPr>
            <p:cNvSpPr>
              <a:spLocks noChangeArrowheads="1"/>
            </p:cNvSpPr>
            <p:nvPr/>
          </p:nvSpPr>
          <p:spPr bwMode="auto">
            <a:xfrm>
              <a:off x="101" y="1436"/>
              <a:ext cx="5558" cy="18"/>
            </a:xfrm>
            <a:prstGeom prst="rect">
              <a:avLst/>
            </a:prstGeom>
            <a:solidFill>
              <a:srgbClr val="972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6" name="Rectangle 33">
              <a:extLst>
                <a:ext uri="{FF2B5EF4-FFF2-40B4-BE49-F238E27FC236}">
                  <a16:creationId xmlns:a16="http://schemas.microsoft.com/office/drawing/2014/main" id="{0C8BA51D-161E-4B8F-B2E5-E9222A635851}"/>
                </a:ext>
              </a:extLst>
            </p:cNvPr>
            <p:cNvSpPr>
              <a:spLocks noChangeArrowheads="1"/>
            </p:cNvSpPr>
            <p:nvPr/>
          </p:nvSpPr>
          <p:spPr bwMode="auto">
            <a:xfrm>
              <a:off x="101" y="1418"/>
              <a:ext cx="5558" cy="18"/>
            </a:xfrm>
            <a:prstGeom prst="rect">
              <a:avLst/>
            </a:prstGeom>
            <a:solidFill>
              <a:srgbClr val="9B2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7" name="Rectangle 34">
              <a:extLst>
                <a:ext uri="{FF2B5EF4-FFF2-40B4-BE49-F238E27FC236}">
                  <a16:creationId xmlns:a16="http://schemas.microsoft.com/office/drawing/2014/main" id="{7910D5A2-B965-4590-834D-E8BB3DDADA86}"/>
                </a:ext>
              </a:extLst>
            </p:cNvPr>
            <p:cNvSpPr>
              <a:spLocks noChangeArrowheads="1"/>
            </p:cNvSpPr>
            <p:nvPr/>
          </p:nvSpPr>
          <p:spPr bwMode="auto">
            <a:xfrm>
              <a:off x="101" y="1401"/>
              <a:ext cx="5558" cy="17"/>
            </a:xfrm>
            <a:prstGeom prst="rect">
              <a:avLst/>
            </a:prstGeom>
            <a:solidFill>
              <a:srgbClr val="9E2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8" name="Rectangle 35">
              <a:extLst>
                <a:ext uri="{FF2B5EF4-FFF2-40B4-BE49-F238E27FC236}">
                  <a16:creationId xmlns:a16="http://schemas.microsoft.com/office/drawing/2014/main" id="{7AEC09F0-0571-46FA-99A6-2C9922C2234F}"/>
                </a:ext>
              </a:extLst>
            </p:cNvPr>
            <p:cNvSpPr>
              <a:spLocks noChangeArrowheads="1"/>
            </p:cNvSpPr>
            <p:nvPr/>
          </p:nvSpPr>
          <p:spPr bwMode="auto">
            <a:xfrm>
              <a:off x="101" y="1383"/>
              <a:ext cx="5558" cy="18"/>
            </a:xfrm>
            <a:prstGeom prst="rect">
              <a:avLst/>
            </a:prstGeom>
            <a:solidFill>
              <a:srgbClr val="A12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29" name="Rectangle 36">
              <a:extLst>
                <a:ext uri="{FF2B5EF4-FFF2-40B4-BE49-F238E27FC236}">
                  <a16:creationId xmlns:a16="http://schemas.microsoft.com/office/drawing/2014/main" id="{D8190F41-1087-47B7-BC07-864CA184DE38}"/>
                </a:ext>
              </a:extLst>
            </p:cNvPr>
            <p:cNvSpPr>
              <a:spLocks noChangeArrowheads="1"/>
            </p:cNvSpPr>
            <p:nvPr/>
          </p:nvSpPr>
          <p:spPr bwMode="auto">
            <a:xfrm>
              <a:off x="101" y="1365"/>
              <a:ext cx="5558" cy="18"/>
            </a:xfrm>
            <a:prstGeom prst="rect">
              <a:avLst/>
            </a:prstGeom>
            <a:solidFill>
              <a:srgbClr val="A41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0" name="Rectangle 37">
              <a:extLst>
                <a:ext uri="{FF2B5EF4-FFF2-40B4-BE49-F238E27FC236}">
                  <a16:creationId xmlns:a16="http://schemas.microsoft.com/office/drawing/2014/main" id="{468469C7-416F-4FFA-80F0-BE8F01CD7654}"/>
                </a:ext>
              </a:extLst>
            </p:cNvPr>
            <p:cNvSpPr>
              <a:spLocks noChangeArrowheads="1"/>
            </p:cNvSpPr>
            <p:nvPr/>
          </p:nvSpPr>
          <p:spPr bwMode="auto">
            <a:xfrm>
              <a:off x="101" y="1347"/>
              <a:ext cx="5558" cy="18"/>
            </a:xfrm>
            <a:prstGeom prst="rect">
              <a:avLst/>
            </a:prstGeom>
            <a:solidFill>
              <a:srgbClr val="A71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1" name="Rectangle 38">
              <a:extLst>
                <a:ext uri="{FF2B5EF4-FFF2-40B4-BE49-F238E27FC236}">
                  <a16:creationId xmlns:a16="http://schemas.microsoft.com/office/drawing/2014/main" id="{309EB697-81E4-4723-BB23-0EEE988A5D5D}"/>
                </a:ext>
              </a:extLst>
            </p:cNvPr>
            <p:cNvSpPr>
              <a:spLocks noChangeArrowheads="1"/>
            </p:cNvSpPr>
            <p:nvPr/>
          </p:nvSpPr>
          <p:spPr bwMode="auto">
            <a:xfrm>
              <a:off x="101" y="1330"/>
              <a:ext cx="5558" cy="17"/>
            </a:xfrm>
            <a:prstGeom prst="rect">
              <a:avLst/>
            </a:prstGeom>
            <a:solidFill>
              <a:srgbClr val="AA1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2" name="Rectangle 39">
              <a:extLst>
                <a:ext uri="{FF2B5EF4-FFF2-40B4-BE49-F238E27FC236}">
                  <a16:creationId xmlns:a16="http://schemas.microsoft.com/office/drawing/2014/main" id="{86D3F65E-402D-44D6-8A70-C91033665821}"/>
                </a:ext>
              </a:extLst>
            </p:cNvPr>
            <p:cNvSpPr>
              <a:spLocks noChangeArrowheads="1"/>
            </p:cNvSpPr>
            <p:nvPr/>
          </p:nvSpPr>
          <p:spPr bwMode="auto">
            <a:xfrm>
              <a:off x="101" y="1312"/>
              <a:ext cx="5558" cy="18"/>
            </a:xfrm>
            <a:prstGeom prst="rect">
              <a:avLst/>
            </a:prstGeom>
            <a:solidFill>
              <a:srgbClr val="AD1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3" name="Rectangle 40">
              <a:extLst>
                <a:ext uri="{FF2B5EF4-FFF2-40B4-BE49-F238E27FC236}">
                  <a16:creationId xmlns:a16="http://schemas.microsoft.com/office/drawing/2014/main" id="{C8789846-8648-49BB-82BB-6E5F3146049B}"/>
                </a:ext>
              </a:extLst>
            </p:cNvPr>
            <p:cNvSpPr>
              <a:spLocks noChangeArrowheads="1"/>
            </p:cNvSpPr>
            <p:nvPr/>
          </p:nvSpPr>
          <p:spPr bwMode="auto">
            <a:xfrm>
              <a:off x="101" y="1294"/>
              <a:ext cx="5558" cy="18"/>
            </a:xfrm>
            <a:prstGeom prst="rect">
              <a:avLst/>
            </a:prstGeom>
            <a:solidFill>
              <a:srgbClr val="B01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4" name="Rectangle 41">
              <a:extLst>
                <a:ext uri="{FF2B5EF4-FFF2-40B4-BE49-F238E27FC236}">
                  <a16:creationId xmlns:a16="http://schemas.microsoft.com/office/drawing/2014/main" id="{CA99893D-9688-4413-9E2A-F0E5262FB69C}"/>
                </a:ext>
              </a:extLst>
            </p:cNvPr>
            <p:cNvSpPr>
              <a:spLocks noChangeArrowheads="1"/>
            </p:cNvSpPr>
            <p:nvPr/>
          </p:nvSpPr>
          <p:spPr bwMode="auto">
            <a:xfrm>
              <a:off x="101" y="1277"/>
              <a:ext cx="5558" cy="17"/>
            </a:xfrm>
            <a:prstGeom prst="rect">
              <a:avLst/>
            </a:prstGeom>
            <a:solidFill>
              <a:srgbClr val="B41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5" name="Rectangle 42">
              <a:extLst>
                <a:ext uri="{FF2B5EF4-FFF2-40B4-BE49-F238E27FC236}">
                  <a16:creationId xmlns:a16="http://schemas.microsoft.com/office/drawing/2014/main" id="{F4A96603-8210-484B-967D-DDC0FD06B67D}"/>
                </a:ext>
              </a:extLst>
            </p:cNvPr>
            <p:cNvSpPr>
              <a:spLocks noChangeArrowheads="1"/>
            </p:cNvSpPr>
            <p:nvPr/>
          </p:nvSpPr>
          <p:spPr bwMode="auto">
            <a:xfrm>
              <a:off x="101" y="1259"/>
              <a:ext cx="5558" cy="18"/>
            </a:xfrm>
            <a:prstGeom prst="rect">
              <a:avLst/>
            </a:prstGeom>
            <a:solidFill>
              <a:srgbClr val="B71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6" name="Rectangle 43">
              <a:extLst>
                <a:ext uri="{FF2B5EF4-FFF2-40B4-BE49-F238E27FC236}">
                  <a16:creationId xmlns:a16="http://schemas.microsoft.com/office/drawing/2014/main" id="{870FB0CA-57DE-4620-8888-033B370B5220}"/>
                </a:ext>
              </a:extLst>
            </p:cNvPr>
            <p:cNvSpPr>
              <a:spLocks noChangeArrowheads="1"/>
            </p:cNvSpPr>
            <p:nvPr/>
          </p:nvSpPr>
          <p:spPr bwMode="auto">
            <a:xfrm>
              <a:off x="101" y="1241"/>
              <a:ext cx="5558" cy="18"/>
            </a:xfrm>
            <a:prstGeom prst="rect">
              <a:avLst/>
            </a:prstGeom>
            <a:solidFill>
              <a:srgbClr val="BA1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7" name="Rectangle 44">
              <a:extLst>
                <a:ext uri="{FF2B5EF4-FFF2-40B4-BE49-F238E27FC236}">
                  <a16:creationId xmlns:a16="http://schemas.microsoft.com/office/drawing/2014/main" id="{95C85BAB-ED99-4945-84EA-7192016CA84D}"/>
                </a:ext>
              </a:extLst>
            </p:cNvPr>
            <p:cNvSpPr>
              <a:spLocks noChangeArrowheads="1"/>
            </p:cNvSpPr>
            <p:nvPr/>
          </p:nvSpPr>
          <p:spPr bwMode="auto">
            <a:xfrm>
              <a:off x="101" y="1223"/>
              <a:ext cx="5558" cy="18"/>
            </a:xfrm>
            <a:prstGeom prst="rect">
              <a:avLst/>
            </a:prstGeom>
            <a:solidFill>
              <a:srgbClr val="BD1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8" name="Rectangle 45">
              <a:extLst>
                <a:ext uri="{FF2B5EF4-FFF2-40B4-BE49-F238E27FC236}">
                  <a16:creationId xmlns:a16="http://schemas.microsoft.com/office/drawing/2014/main" id="{C022BCA8-8D2E-4E99-AC2E-1A75E030F005}"/>
                </a:ext>
              </a:extLst>
            </p:cNvPr>
            <p:cNvSpPr>
              <a:spLocks noChangeArrowheads="1"/>
            </p:cNvSpPr>
            <p:nvPr/>
          </p:nvSpPr>
          <p:spPr bwMode="auto">
            <a:xfrm>
              <a:off x="101" y="1206"/>
              <a:ext cx="5558" cy="17"/>
            </a:xfrm>
            <a:prstGeom prst="rect">
              <a:avLst/>
            </a:prstGeom>
            <a:solidFill>
              <a:srgbClr val="C01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39" name="Rectangle 46">
              <a:extLst>
                <a:ext uri="{FF2B5EF4-FFF2-40B4-BE49-F238E27FC236}">
                  <a16:creationId xmlns:a16="http://schemas.microsoft.com/office/drawing/2014/main" id="{79458B33-564B-4D61-8E4C-C456B48126A9}"/>
                </a:ext>
              </a:extLst>
            </p:cNvPr>
            <p:cNvSpPr>
              <a:spLocks noChangeArrowheads="1"/>
            </p:cNvSpPr>
            <p:nvPr/>
          </p:nvSpPr>
          <p:spPr bwMode="auto">
            <a:xfrm>
              <a:off x="101" y="1188"/>
              <a:ext cx="5558" cy="18"/>
            </a:xfrm>
            <a:prstGeom prst="rect">
              <a:avLst/>
            </a:prstGeom>
            <a:solidFill>
              <a:srgbClr val="C31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0" name="Rectangle 47">
              <a:extLst>
                <a:ext uri="{FF2B5EF4-FFF2-40B4-BE49-F238E27FC236}">
                  <a16:creationId xmlns:a16="http://schemas.microsoft.com/office/drawing/2014/main" id="{CB4C792B-0007-4969-9F25-816974F27A10}"/>
                </a:ext>
              </a:extLst>
            </p:cNvPr>
            <p:cNvSpPr>
              <a:spLocks noChangeArrowheads="1"/>
            </p:cNvSpPr>
            <p:nvPr/>
          </p:nvSpPr>
          <p:spPr bwMode="auto">
            <a:xfrm>
              <a:off x="101" y="1170"/>
              <a:ext cx="5558" cy="18"/>
            </a:xfrm>
            <a:prstGeom prst="rect">
              <a:avLst/>
            </a:prstGeom>
            <a:solidFill>
              <a:srgbClr val="C61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1" name="Rectangle 48">
              <a:extLst>
                <a:ext uri="{FF2B5EF4-FFF2-40B4-BE49-F238E27FC236}">
                  <a16:creationId xmlns:a16="http://schemas.microsoft.com/office/drawing/2014/main" id="{B8D50990-6154-49EF-AA93-43543AA520D1}"/>
                </a:ext>
              </a:extLst>
            </p:cNvPr>
            <p:cNvSpPr>
              <a:spLocks noChangeArrowheads="1"/>
            </p:cNvSpPr>
            <p:nvPr/>
          </p:nvSpPr>
          <p:spPr bwMode="auto">
            <a:xfrm>
              <a:off x="101" y="1153"/>
              <a:ext cx="5558" cy="17"/>
            </a:xfrm>
            <a:prstGeom prst="rect">
              <a:avLst/>
            </a:prstGeom>
            <a:solidFill>
              <a:srgbClr val="C91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2" name="Rectangle 49">
              <a:extLst>
                <a:ext uri="{FF2B5EF4-FFF2-40B4-BE49-F238E27FC236}">
                  <a16:creationId xmlns:a16="http://schemas.microsoft.com/office/drawing/2014/main" id="{76195D18-0D56-4E34-9125-DFEDFB418B83}"/>
                </a:ext>
              </a:extLst>
            </p:cNvPr>
            <p:cNvSpPr>
              <a:spLocks noChangeArrowheads="1"/>
            </p:cNvSpPr>
            <p:nvPr/>
          </p:nvSpPr>
          <p:spPr bwMode="auto">
            <a:xfrm>
              <a:off x="101" y="1135"/>
              <a:ext cx="5558" cy="18"/>
            </a:xfrm>
            <a:prstGeom prst="rect">
              <a:avLst/>
            </a:prstGeom>
            <a:solidFill>
              <a:srgbClr val="CD11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3" name="Rectangle 50">
              <a:extLst>
                <a:ext uri="{FF2B5EF4-FFF2-40B4-BE49-F238E27FC236}">
                  <a16:creationId xmlns:a16="http://schemas.microsoft.com/office/drawing/2014/main" id="{EB1723ED-5070-44D4-85C9-AB15E629A09C}"/>
                </a:ext>
              </a:extLst>
            </p:cNvPr>
            <p:cNvSpPr>
              <a:spLocks noChangeArrowheads="1"/>
            </p:cNvSpPr>
            <p:nvPr/>
          </p:nvSpPr>
          <p:spPr bwMode="auto">
            <a:xfrm>
              <a:off x="101" y="1117"/>
              <a:ext cx="5558" cy="18"/>
            </a:xfrm>
            <a:prstGeom prst="rect">
              <a:avLst/>
            </a:prstGeom>
            <a:solidFill>
              <a:srgbClr val="D01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4" name="Rectangle 51">
              <a:extLst>
                <a:ext uri="{FF2B5EF4-FFF2-40B4-BE49-F238E27FC236}">
                  <a16:creationId xmlns:a16="http://schemas.microsoft.com/office/drawing/2014/main" id="{235FF281-A4DE-4ADB-B3E0-9CCD3B948ACB}"/>
                </a:ext>
              </a:extLst>
            </p:cNvPr>
            <p:cNvSpPr>
              <a:spLocks noChangeArrowheads="1"/>
            </p:cNvSpPr>
            <p:nvPr/>
          </p:nvSpPr>
          <p:spPr bwMode="auto">
            <a:xfrm>
              <a:off x="101" y="1099"/>
              <a:ext cx="5558" cy="18"/>
            </a:xfrm>
            <a:prstGeom prst="rect">
              <a:avLst/>
            </a:prstGeom>
            <a:solidFill>
              <a:srgbClr val="D30F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5" name="Rectangle 52">
              <a:extLst>
                <a:ext uri="{FF2B5EF4-FFF2-40B4-BE49-F238E27FC236}">
                  <a16:creationId xmlns:a16="http://schemas.microsoft.com/office/drawing/2014/main" id="{F42AF607-ADD2-475B-85AC-6180A6D227CB}"/>
                </a:ext>
              </a:extLst>
            </p:cNvPr>
            <p:cNvSpPr>
              <a:spLocks noChangeArrowheads="1"/>
            </p:cNvSpPr>
            <p:nvPr/>
          </p:nvSpPr>
          <p:spPr bwMode="auto">
            <a:xfrm>
              <a:off x="101" y="1082"/>
              <a:ext cx="5558" cy="17"/>
            </a:xfrm>
            <a:prstGeom prst="rect">
              <a:avLst/>
            </a:prstGeom>
            <a:solidFill>
              <a:srgbClr val="D60E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6" name="Rectangle 53">
              <a:extLst>
                <a:ext uri="{FF2B5EF4-FFF2-40B4-BE49-F238E27FC236}">
                  <a16:creationId xmlns:a16="http://schemas.microsoft.com/office/drawing/2014/main" id="{1FE149AE-9BFF-48DC-B6BD-7CB5DBBC3D87}"/>
                </a:ext>
              </a:extLst>
            </p:cNvPr>
            <p:cNvSpPr>
              <a:spLocks noChangeArrowheads="1"/>
            </p:cNvSpPr>
            <p:nvPr/>
          </p:nvSpPr>
          <p:spPr bwMode="auto">
            <a:xfrm>
              <a:off x="101" y="1064"/>
              <a:ext cx="5558" cy="18"/>
            </a:xfrm>
            <a:prstGeom prst="rect">
              <a:avLst/>
            </a:prstGeom>
            <a:solidFill>
              <a:srgbClr val="D90D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7" name="Rectangle 54">
              <a:extLst>
                <a:ext uri="{FF2B5EF4-FFF2-40B4-BE49-F238E27FC236}">
                  <a16:creationId xmlns:a16="http://schemas.microsoft.com/office/drawing/2014/main" id="{E0033D4F-468D-4ED3-B303-E578C00B74D3}"/>
                </a:ext>
              </a:extLst>
            </p:cNvPr>
            <p:cNvSpPr>
              <a:spLocks noChangeArrowheads="1"/>
            </p:cNvSpPr>
            <p:nvPr/>
          </p:nvSpPr>
          <p:spPr bwMode="auto">
            <a:xfrm>
              <a:off x="101" y="1046"/>
              <a:ext cx="5558" cy="18"/>
            </a:xfrm>
            <a:prstGeom prst="rect">
              <a:avLst/>
            </a:prstGeom>
            <a:solidFill>
              <a:srgbClr val="DC0C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8" name="Rectangle 55">
              <a:extLst>
                <a:ext uri="{FF2B5EF4-FFF2-40B4-BE49-F238E27FC236}">
                  <a16:creationId xmlns:a16="http://schemas.microsoft.com/office/drawing/2014/main" id="{CED2D0A7-B54E-4F67-BDAE-938C1AC488B7}"/>
                </a:ext>
              </a:extLst>
            </p:cNvPr>
            <p:cNvSpPr>
              <a:spLocks noChangeArrowheads="1"/>
            </p:cNvSpPr>
            <p:nvPr/>
          </p:nvSpPr>
          <p:spPr bwMode="auto">
            <a:xfrm>
              <a:off x="101" y="1029"/>
              <a:ext cx="5558" cy="17"/>
            </a:xfrm>
            <a:prstGeom prst="rect">
              <a:avLst/>
            </a:prstGeom>
            <a:solidFill>
              <a:srgbClr val="DF0B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49" name="Rectangle 56">
              <a:extLst>
                <a:ext uri="{FF2B5EF4-FFF2-40B4-BE49-F238E27FC236}">
                  <a16:creationId xmlns:a16="http://schemas.microsoft.com/office/drawing/2014/main" id="{BE3CD6C9-2879-48A6-B37C-732A4DC87F88}"/>
                </a:ext>
              </a:extLst>
            </p:cNvPr>
            <p:cNvSpPr>
              <a:spLocks noChangeArrowheads="1"/>
            </p:cNvSpPr>
            <p:nvPr/>
          </p:nvSpPr>
          <p:spPr bwMode="auto">
            <a:xfrm>
              <a:off x="101" y="1011"/>
              <a:ext cx="5558" cy="18"/>
            </a:xfrm>
            <a:prstGeom prst="rect">
              <a:avLst/>
            </a:prstGeom>
            <a:solidFill>
              <a:srgbClr val="E20A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0" name="Rectangle 57">
              <a:extLst>
                <a:ext uri="{FF2B5EF4-FFF2-40B4-BE49-F238E27FC236}">
                  <a16:creationId xmlns:a16="http://schemas.microsoft.com/office/drawing/2014/main" id="{29B824C2-0332-4C2E-B8AE-23CC808C9E27}"/>
                </a:ext>
              </a:extLst>
            </p:cNvPr>
            <p:cNvSpPr>
              <a:spLocks noChangeArrowheads="1"/>
            </p:cNvSpPr>
            <p:nvPr/>
          </p:nvSpPr>
          <p:spPr bwMode="auto">
            <a:xfrm>
              <a:off x="101" y="993"/>
              <a:ext cx="5558" cy="18"/>
            </a:xfrm>
            <a:prstGeom prst="rect">
              <a:avLst/>
            </a:prstGeom>
            <a:solidFill>
              <a:srgbClr val="E609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1" name="Rectangle 58">
              <a:extLst>
                <a:ext uri="{FF2B5EF4-FFF2-40B4-BE49-F238E27FC236}">
                  <a16:creationId xmlns:a16="http://schemas.microsoft.com/office/drawing/2014/main" id="{3693496F-89AB-47F1-8B2A-A7469261C3D3}"/>
                </a:ext>
              </a:extLst>
            </p:cNvPr>
            <p:cNvSpPr>
              <a:spLocks noChangeArrowheads="1"/>
            </p:cNvSpPr>
            <p:nvPr/>
          </p:nvSpPr>
          <p:spPr bwMode="auto">
            <a:xfrm>
              <a:off x="101" y="975"/>
              <a:ext cx="5558" cy="18"/>
            </a:xfrm>
            <a:prstGeom prst="rect">
              <a:avLst/>
            </a:prstGeom>
            <a:solidFill>
              <a:srgbClr val="E908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2" name="Rectangle 59">
              <a:extLst>
                <a:ext uri="{FF2B5EF4-FFF2-40B4-BE49-F238E27FC236}">
                  <a16:creationId xmlns:a16="http://schemas.microsoft.com/office/drawing/2014/main" id="{E66D3627-CDF6-4CA5-B664-CE0DE3208B9C}"/>
                </a:ext>
              </a:extLst>
            </p:cNvPr>
            <p:cNvSpPr>
              <a:spLocks noChangeArrowheads="1"/>
            </p:cNvSpPr>
            <p:nvPr/>
          </p:nvSpPr>
          <p:spPr bwMode="auto">
            <a:xfrm>
              <a:off x="101" y="958"/>
              <a:ext cx="5558" cy="17"/>
            </a:xfrm>
            <a:prstGeom prst="rect">
              <a:avLst/>
            </a:prstGeom>
            <a:solidFill>
              <a:srgbClr val="EC07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3" name="Rectangle 60">
              <a:extLst>
                <a:ext uri="{FF2B5EF4-FFF2-40B4-BE49-F238E27FC236}">
                  <a16:creationId xmlns:a16="http://schemas.microsoft.com/office/drawing/2014/main" id="{93DE7CD5-A0F9-4F31-B2E9-B2939932E5A3}"/>
                </a:ext>
              </a:extLst>
            </p:cNvPr>
            <p:cNvSpPr>
              <a:spLocks noChangeArrowheads="1"/>
            </p:cNvSpPr>
            <p:nvPr/>
          </p:nvSpPr>
          <p:spPr bwMode="auto">
            <a:xfrm>
              <a:off x="101" y="940"/>
              <a:ext cx="5558" cy="18"/>
            </a:xfrm>
            <a:prstGeom prst="rect">
              <a:avLst/>
            </a:prstGeom>
            <a:solidFill>
              <a:srgbClr val="EF06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4" name="Rectangle 61">
              <a:extLst>
                <a:ext uri="{FF2B5EF4-FFF2-40B4-BE49-F238E27FC236}">
                  <a16:creationId xmlns:a16="http://schemas.microsoft.com/office/drawing/2014/main" id="{EB8DBF6A-6E65-4810-BDD9-7253525082AD}"/>
                </a:ext>
              </a:extLst>
            </p:cNvPr>
            <p:cNvSpPr>
              <a:spLocks noChangeArrowheads="1"/>
            </p:cNvSpPr>
            <p:nvPr/>
          </p:nvSpPr>
          <p:spPr bwMode="auto">
            <a:xfrm>
              <a:off x="101" y="922"/>
              <a:ext cx="5558" cy="18"/>
            </a:xfrm>
            <a:prstGeom prst="rect">
              <a:avLst/>
            </a:prstGeom>
            <a:solidFill>
              <a:srgbClr val="F205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5" name="Rectangle 62">
              <a:extLst>
                <a:ext uri="{FF2B5EF4-FFF2-40B4-BE49-F238E27FC236}">
                  <a16:creationId xmlns:a16="http://schemas.microsoft.com/office/drawing/2014/main" id="{EBB73B6F-7273-4B3B-8BAB-7C51D77F2090}"/>
                </a:ext>
              </a:extLst>
            </p:cNvPr>
            <p:cNvSpPr>
              <a:spLocks noChangeArrowheads="1"/>
            </p:cNvSpPr>
            <p:nvPr/>
          </p:nvSpPr>
          <p:spPr bwMode="auto">
            <a:xfrm>
              <a:off x="101" y="905"/>
              <a:ext cx="5558" cy="17"/>
            </a:xfrm>
            <a:prstGeom prst="rect">
              <a:avLst/>
            </a:prstGeom>
            <a:solidFill>
              <a:srgbClr val="F504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6" name="Rectangle 63">
              <a:extLst>
                <a:ext uri="{FF2B5EF4-FFF2-40B4-BE49-F238E27FC236}">
                  <a16:creationId xmlns:a16="http://schemas.microsoft.com/office/drawing/2014/main" id="{AEF55562-4A22-43A2-9E06-F915BB318D30}"/>
                </a:ext>
              </a:extLst>
            </p:cNvPr>
            <p:cNvSpPr>
              <a:spLocks noChangeArrowheads="1"/>
            </p:cNvSpPr>
            <p:nvPr/>
          </p:nvSpPr>
          <p:spPr bwMode="auto">
            <a:xfrm>
              <a:off x="101" y="887"/>
              <a:ext cx="5558" cy="18"/>
            </a:xfrm>
            <a:prstGeom prst="rect">
              <a:avLst/>
            </a:prstGeom>
            <a:solidFill>
              <a:srgbClr val="F803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7" name="Rectangle 64">
              <a:extLst>
                <a:ext uri="{FF2B5EF4-FFF2-40B4-BE49-F238E27FC236}">
                  <a16:creationId xmlns:a16="http://schemas.microsoft.com/office/drawing/2014/main" id="{448BF478-121F-4ADB-9493-94CD1CADD0DD}"/>
                </a:ext>
              </a:extLst>
            </p:cNvPr>
            <p:cNvSpPr>
              <a:spLocks noChangeArrowheads="1"/>
            </p:cNvSpPr>
            <p:nvPr/>
          </p:nvSpPr>
          <p:spPr bwMode="auto">
            <a:xfrm>
              <a:off x="101" y="869"/>
              <a:ext cx="5558" cy="18"/>
            </a:xfrm>
            <a:prstGeom prst="rect">
              <a:avLst/>
            </a:prstGeom>
            <a:solidFill>
              <a:srgbClr val="FB02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8" name="Rectangle 65">
              <a:extLst>
                <a:ext uri="{FF2B5EF4-FFF2-40B4-BE49-F238E27FC236}">
                  <a16:creationId xmlns:a16="http://schemas.microsoft.com/office/drawing/2014/main" id="{A47E2ACA-59ED-4E59-9C5C-382475BB3181}"/>
                </a:ext>
              </a:extLst>
            </p:cNvPr>
            <p:cNvSpPr>
              <a:spLocks noChangeArrowheads="1"/>
            </p:cNvSpPr>
            <p:nvPr/>
          </p:nvSpPr>
          <p:spPr bwMode="auto">
            <a:xfrm>
              <a:off x="101" y="850"/>
              <a:ext cx="5558" cy="19"/>
            </a:xfrm>
            <a:prstGeom prst="rect">
              <a:avLst/>
            </a:prstGeom>
            <a:solidFill>
              <a:srgbClr val="FF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59" name="Freeform 66">
              <a:extLst>
                <a:ext uri="{FF2B5EF4-FFF2-40B4-BE49-F238E27FC236}">
                  <a16:creationId xmlns:a16="http://schemas.microsoft.com/office/drawing/2014/main" id="{5E4E9BC8-64A1-4157-99F2-D71D1B48192A}"/>
                </a:ext>
              </a:extLst>
            </p:cNvPr>
            <p:cNvSpPr>
              <a:spLocks/>
            </p:cNvSpPr>
            <p:nvPr/>
          </p:nvSpPr>
          <p:spPr bwMode="auto">
            <a:xfrm>
              <a:off x="101" y="850"/>
              <a:ext cx="5558" cy="1"/>
            </a:xfrm>
            <a:custGeom>
              <a:avLst/>
              <a:gdLst>
                <a:gd name="T0" fmla="*/ 5558 w 5558"/>
                <a:gd name="T1" fmla="*/ 0 h 1"/>
                <a:gd name="T2" fmla="*/ 0 w 5558"/>
                <a:gd name="T3" fmla="*/ 0 h 1"/>
                <a:gd name="T4" fmla="*/ 5558 w 5558"/>
                <a:gd name="T5" fmla="*/ 0 h 1"/>
                <a:gd name="T6" fmla="*/ 0 60000 65536"/>
                <a:gd name="T7" fmla="*/ 0 60000 65536"/>
                <a:gd name="T8" fmla="*/ 0 60000 65536"/>
                <a:gd name="T9" fmla="*/ 0 w 5558"/>
                <a:gd name="T10" fmla="*/ 0 h 1"/>
                <a:gd name="T11" fmla="*/ 5558 w 5558"/>
                <a:gd name="T12" fmla="*/ 1 h 1"/>
              </a:gdLst>
              <a:ahLst/>
              <a:cxnLst>
                <a:cxn ang="T6">
                  <a:pos x="T0" y="T1"/>
                </a:cxn>
                <a:cxn ang="T7">
                  <a:pos x="T2" y="T3"/>
                </a:cxn>
                <a:cxn ang="T8">
                  <a:pos x="T4" y="T5"/>
                </a:cxn>
              </a:cxnLst>
              <a:rect l="T9" t="T10" r="T11" b="T12"/>
              <a:pathLst>
                <a:path w="5558" h="1">
                  <a:moveTo>
                    <a:pt x="5558" y="0"/>
                  </a:moveTo>
                  <a:lnTo>
                    <a:pt x="0" y="0"/>
                  </a:lnTo>
                  <a:lnTo>
                    <a:pt x="5558"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60" name="Rectangle 67">
              <a:extLst>
                <a:ext uri="{FF2B5EF4-FFF2-40B4-BE49-F238E27FC236}">
                  <a16:creationId xmlns:a16="http://schemas.microsoft.com/office/drawing/2014/main" id="{372F1E40-BC78-4ED3-96F1-E23A7D45590A}"/>
                </a:ext>
              </a:extLst>
            </p:cNvPr>
            <p:cNvSpPr>
              <a:spLocks noChangeArrowheads="1"/>
            </p:cNvSpPr>
            <p:nvPr/>
          </p:nvSpPr>
          <p:spPr bwMode="auto">
            <a:xfrm>
              <a:off x="101" y="850"/>
              <a:ext cx="5558" cy="887"/>
            </a:xfrm>
            <a:prstGeom prst="rect">
              <a:avLst/>
            </a:prstGeom>
            <a:noFill/>
            <a:ln w="0">
              <a:solidFill>
                <a:srgbClr val="CC33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61" name="Rectangle 68">
              <a:extLst>
                <a:ext uri="{FF2B5EF4-FFF2-40B4-BE49-F238E27FC236}">
                  <a16:creationId xmlns:a16="http://schemas.microsoft.com/office/drawing/2014/main" id="{204570A2-36E1-48FC-8356-0F56889DE78D}"/>
                </a:ext>
              </a:extLst>
            </p:cNvPr>
            <p:cNvSpPr>
              <a:spLocks noChangeArrowheads="1"/>
            </p:cNvSpPr>
            <p:nvPr/>
          </p:nvSpPr>
          <p:spPr bwMode="auto">
            <a:xfrm>
              <a:off x="165" y="1236"/>
              <a:ext cx="56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Sistema 1                                    Contracción Lenta        Contracción Rápida a        Contracciónn Rápida b          </a:t>
              </a:r>
              <a:endParaRPr lang="es-PR" altLang="es-PR" sz="2400">
                <a:latin typeface="Times New Roman" panose="02020603050405020304" pitchFamily="18" charset="0"/>
              </a:endParaRPr>
            </a:p>
          </p:txBody>
        </p:sp>
        <p:sp>
          <p:nvSpPr>
            <p:cNvPr id="132162" name="Freeform 69">
              <a:extLst>
                <a:ext uri="{FF2B5EF4-FFF2-40B4-BE49-F238E27FC236}">
                  <a16:creationId xmlns:a16="http://schemas.microsoft.com/office/drawing/2014/main" id="{56F6084C-8A7C-4FBB-BB8C-E174DA041157}"/>
                </a:ext>
              </a:extLst>
            </p:cNvPr>
            <p:cNvSpPr>
              <a:spLocks/>
            </p:cNvSpPr>
            <p:nvPr/>
          </p:nvSpPr>
          <p:spPr bwMode="auto">
            <a:xfrm>
              <a:off x="1410" y="1150"/>
              <a:ext cx="4210" cy="23"/>
            </a:xfrm>
            <a:custGeom>
              <a:avLst/>
              <a:gdLst>
                <a:gd name="T0" fmla="*/ 4210 w 4210"/>
                <a:gd name="T1" fmla="*/ 12 h 23"/>
                <a:gd name="T2" fmla="*/ 4210 w 4210"/>
                <a:gd name="T3" fmla="*/ 0 h 23"/>
                <a:gd name="T4" fmla="*/ 0 w 4210"/>
                <a:gd name="T5" fmla="*/ 0 h 23"/>
                <a:gd name="T6" fmla="*/ 0 w 4210"/>
                <a:gd name="T7" fmla="*/ 23 h 23"/>
                <a:gd name="T8" fmla="*/ 4210 w 4210"/>
                <a:gd name="T9" fmla="*/ 23 h 23"/>
                <a:gd name="T10" fmla="*/ 4210 w 4210"/>
                <a:gd name="T11" fmla="*/ 12 h 23"/>
                <a:gd name="T12" fmla="*/ 0 60000 65536"/>
                <a:gd name="T13" fmla="*/ 0 60000 65536"/>
                <a:gd name="T14" fmla="*/ 0 60000 65536"/>
                <a:gd name="T15" fmla="*/ 0 60000 65536"/>
                <a:gd name="T16" fmla="*/ 0 60000 65536"/>
                <a:gd name="T17" fmla="*/ 0 60000 65536"/>
                <a:gd name="T18" fmla="*/ 0 w 4210"/>
                <a:gd name="T19" fmla="*/ 0 h 23"/>
                <a:gd name="T20" fmla="*/ 4210 w 4210"/>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4210" h="23">
                  <a:moveTo>
                    <a:pt x="4210" y="12"/>
                  </a:moveTo>
                  <a:lnTo>
                    <a:pt x="4210" y="0"/>
                  </a:lnTo>
                  <a:lnTo>
                    <a:pt x="0" y="0"/>
                  </a:lnTo>
                  <a:lnTo>
                    <a:pt x="0" y="23"/>
                  </a:lnTo>
                  <a:lnTo>
                    <a:pt x="4210" y="23"/>
                  </a:lnTo>
                  <a:lnTo>
                    <a:pt x="4210" y="1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63" name="Rectangle 70">
              <a:extLst>
                <a:ext uri="{FF2B5EF4-FFF2-40B4-BE49-F238E27FC236}">
                  <a16:creationId xmlns:a16="http://schemas.microsoft.com/office/drawing/2014/main" id="{315260B7-6C80-4580-A329-2EB13DC5BBC3}"/>
                </a:ext>
              </a:extLst>
            </p:cNvPr>
            <p:cNvSpPr>
              <a:spLocks noChangeArrowheads="1"/>
            </p:cNvSpPr>
            <p:nvPr/>
          </p:nvSpPr>
          <p:spPr bwMode="auto">
            <a:xfrm>
              <a:off x="2574" y="946"/>
              <a:ext cx="1998"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CLASIFICACIÓN  DE  LAS  FIBRAS</a:t>
              </a:r>
              <a:endParaRPr lang="es-PR" altLang="es-PR" sz="2400">
                <a:latin typeface="Times New Roman" panose="02020603050405020304" pitchFamily="18" charset="0"/>
              </a:endParaRPr>
            </a:p>
          </p:txBody>
        </p:sp>
        <p:sp>
          <p:nvSpPr>
            <p:cNvPr id="132164" name="Rectangle 71">
              <a:extLst>
                <a:ext uri="{FF2B5EF4-FFF2-40B4-BE49-F238E27FC236}">
                  <a16:creationId xmlns:a16="http://schemas.microsoft.com/office/drawing/2014/main" id="{4BC96CE8-D225-4C80-98D3-B45C3E864E6B}"/>
                </a:ext>
              </a:extLst>
            </p:cNvPr>
            <p:cNvSpPr>
              <a:spLocks noChangeArrowheads="1"/>
            </p:cNvSpPr>
            <p:nvPr/>
          </p:nvSpPr>
          <p:spPr bwMode="auto">
            <a:xfrm>
              <a:off x="165" y="1400"/>
              <a:ext cx="493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Sistema 2                                              Tipo I                               Tipo IIa                                Tipo IIb</a:t>
              </a:r>
              <a:endParaRPr lang="es-PR" altLang="es-PR" sz="2400">
                <a:latin typeface="Times New Roman" panose="02020603050405020304" pitchFamily="18" charset="0"/>
              </a:endParaRPr>
            </a:p>
          </p:txBody>
        </p:sp>
        <p:sp>
          <p:nvSpPr>
            <p:cNvPr id="132165" name="Rectangle 72">
              <a:extLst>
                <a:ext uri="{FF2B5EF4-FFF2-40B4-BE49-F238E27FC236}">
                  <a16:creationId xmlns:a16="http://schemas.microsoft.com/office/drawing/2014/main" id="{C5DCB7F8-7D0C-4E29-9755-E22E55E00DB7}"/>
                </a:ext>
              </a:extLst>
            </p:cNvPr>
            <p:cNvSpPr>
              <a:spLocks noChangeArrowheads="1"/>
            </p:cNvSpPr>
            <p:nvPr/>
          </p:nvSpPr>
          <p:spPr bwMode="auto">
            <a:xfrm>
              <a:off x="165" y="1564"/>
              <a:ext cx="49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FFFFFF"/>
                  </a:solidFill>
                  <a:latin typeface="Times New Roman" panose="02020603050405020304" pitchFamily="18" charset="0"/>
                </a:rPr>
                <a:t>Sistema 3                                            OL (SO)                         GOR (FOG)                            GR (FG)</a:t>
              </a:r>
              <a:endParaRPr lang="es-PR" altLang="es-PR" sz="2400">
                <a:latin typeface="Times New Roman" panose="02020603050405020304" pitchFamily="18" charset="0"/>
              </a:endParaRPr>
            </a:p>
          </p:txBody>
        </p:sp>
        <p:sp>
          <p:nvSpPr>
            <p:cNvPr id="132166" name="Rectangle 73">
              <a:extLst>
                <a:ext uri="{FF2B5EF4-FFF2-40B4-BE49-F238E27FC236}">
                  <a16:creationId xmlns:a16="http://schemas.microsoft.com/office/drawing/2014/main" id="{9D2E5E01-C207-4AF2-88C2-D1EDB0B2F157}"/>
                </a:ext>
              </a:extLst>
            </p:cNvPr>
            <p:cNvSpPr>
              <a:spLocks noChangeArrowheads="1"/>
            </p:cNvSpPr>
            <p:nvPr/>
          </p:nvSpPr>
          <p:spPr bwMode="auto">
            <a:xfrm>
              <a:off x="165" y="1838"/>
              <a:ext cx="69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i="1">
                  <a:solidFill>
                    <a:srgbClr val="000000"/>
                  </a:solidFill>
                  <a:latin typeface="Times New Roman" panose="02020603050405020304" pitchFamily="18" charset="0"/>
                </a:rPr>
                <a:t>Característica</a:t>
              </a:r>
              <a:endParaRPr lang="es-PR" altLang="es-PR" sz="2400">
                <a:latin typeface="Times New Roman" panose="02020603050405020304" pitchFamily="18" charset="0"/>
              </a:endParaRPr>
            </a:p>
          </p:txBody>
        </p:sp>
        <p:sp>
          <p:nvSpPr>
            <p:cNvPr id="132167" name="Rectangle 74">
              <a:extLst>
                <a:ext uri="{FF2B5EF4-FFF2-40B4-BE49-F238E27FC236}">
                  <a16:creationId xmlns:a16="http://schemas.microsoft.com/office/drawing/2014/main" id="{6CE4D16A-2C72-4F10-9B2A-624A5F6D93A0}"/>
                </a:ext>
              </a:extLst>
            </p:cNvPr>
            <p:cNvSpPr>
              <a:spLocks noChangeArrowheads="1"/>
            </p:cNvSpPr>
            <p:nvPr/>
          </p:nvSpPr>
          <p:spPr bwMode="auto">
            <a:xfrm>
              <a:off x="165" y="1960"/>
              <a:ext cx="703" cy="5"/>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2168" name="Rectangle 75">
              <a:extLst>
                <a:ext uri="{FF2B5EF4-FFF2-40B4-BE49-F238E27FC236}">
                  <a16:creationId xmlns:a16="http://schemas.microsoft.com/office/drawing/2014/main" id="{F726B0EE-828E-4444-8660-ED084C50C556}"/>
                </a:ext>
              </a:extLst>
            </p:cNvPr>
            <p:cNvSpPr>
              <a:spLocks noChangeArrowheads="1"/>
            </p:cNvSpPr>
            <p:nvPr/>
          </p:nvSpPr>
          <p:spPr bwMode="auto">
            <a:xfrm>
              <a:off x="165" y="2057"/>
              <a:ext cx="109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Capacidad Oxidativa</a:t>
              </a:r>
              <a:endParaRPr lang="es-PR" altLang="es-PR" sz="2400">
                <a:latin typeface="Times New Roman" panose="02020603050405020304" pitchFamily="18" charset="0"/>
              </a:endParaRPr>
            </a:p>
          </p:txBody>
        </p:sp>
        <p:sp>
          <p:nvSpPr>
            <p:cNvPr id="132169" name="Rectangle 76">
              <a:extLst>
                <a:ext uri="{FF2B5EF4-FFF2-40B4-BE49-F238E27FC236}">
                  <a16:creationId xmlns:a16="http://schemas.microsoft.com/office/drawing/2014/main" id="{F527805C-9557-4FC3-9E55-7F32DA2FD5D9}"/>
                </a:ext>
              </a:extLst>
            </p:cNvPr>
            <p:cNvSpPr>
              <a:spLocks noChangeArrowheads="1"/>
            </p:cNvSpPr>
            <p:nvPr/>
          </p:nvSpPr>
          <p:spPr bwMode="auto">
            <a:xfrm>
              <a:off x="165" y="2224"/>
              <a:ext cx="1142"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Capacidad Glucolítica</a:t>
              </a:r>
              <a:endParaRPr lang="es-PR" altLang="es-PR" sz="2400">
                <a:latin typeface="Times New Roman" panose="02020603050405020304" pitchFamily="18" charset="0"/>
              </a:endParaRPr>
            </a:p>
          </p:txBody>
        </p:sp>
        <p:sp>
          <p:nvSpPr>
            <p:cNvPr id="132170" name="Rectangle 77">
              <a:extLst>
                <a:ext uri="{FF2B5EF4-FFF2-40B4-BE49-F238E27FC236}">
                  <a16:creationId xmlns:a16="http://schemas.microsoft.com/office/drawing/2014/main" id="{C56B71DB-EA18-43F4-8A33-65A95706152B}"/>
                </a:ext>
              </a:extLst>
            </p:cNvPr>
            <p:cNvSpPr>
              <a:spLocks noChangeArrowheads="1"/>
            </p:cNvSpPr>
            <p:nvPr/>
          </p:nvSpPr>
          <p:spPr bwMode="auto">
            <a:xfrm>
              <a:off x="165" y="2394"/>
              <a:ext cx="132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Velocidad de Contracción</a:t>
              </a:r>
              <a:endParaRPr lang="es-PR" altLang="es-PR" sz="2400">
                <a:latin typeface="Times New Roman" panose="02020603050405020304" pitchFamily="18" charset="0"/>
              </a:endParaRPr>
            </a:p>
          </p:txBody>
        </p:sp>
        <p:sp>
          <p:nvSpPr>
            <p:cNvPr id="132171" name="Rectangle 78">
              <a:extLst>
                <a:ext uri="{FF2B5EF4-FFF2-40B4-BE49-F238E27FC236}">
                  <a16:creationId xmlns:a16="http://schemas.microsoft.com/office/drawing/2014/main" id="{F1EA0803-2830-466F-AADA-00FE2ACDE6BD}"/>
                </a:ext>
              </a:extLst>
            </p:cNvPr>
            <p:cNvSpPr>
              <a:spLocks noChangeArrowheads="1"/>
            </p:cNvSpPr>
            <p:nvPr/>
          </p:nvSpPr>
          <p:spPr bwMode="auto">
            <a:xfrm>
              <a:off x="165" y="2562"/>
              <a:ext cx="112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Tolerancia a la Fatiga</a:t>
              </a:r>
              <a:endParaRPr lang="es-PR" altLang="es-PR" sz="2400">
                <a:latin typeface="Times New Roman" panose="02020603050405020304" pitchFamily="18" charset="0"/>
              </a:endParaRPr>
            </a:p>
          </p:txBody>
        </p:sp>
        <p:sp>
          <p:nvSpPr>
            <p:cNvPr id="132172" name="Rectangle 79">
              <a:extLst>
                <a:ext uri="{FF2B5EF4-FFF2-40B4-BE49-F238E27FC236}">
                  <a16:creationId xmlns:a16="http://schemas.microsoft.com/office/drawing/2014/main" id="{215D8082-70A3-4D49-8D72-B2C75A639311}"/>
                </a:ext>
              </a:extLst>
            </p:cNvPr>
            <p:cNvSpPr>
              <a:spLocks noChangeArrowheads="1"/>
            </p:cNvSpPr>
            <p:nvPr/>
          </p:nvSpPr>
          <p:spPr bwMode="auto">
            <a:xfrm>
              <a:off x="165" y="2732"/>
              <a:ext cx="1585"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Fortaleza de la Unidad Motora</a:t>
              </a:r>
              <a:endParaRPr lang="es-PR" altLang="es-PR" sz="2400">
                <a:latin typeface="Times New Roman" panose="02020603050405020304" pitchFamily="18" charset="0"/>
              </a:endParaRPr>
            </a:p>
          </p:txBody>
        </p:sp>
        <p:sp>
          <p:nvSpPr>
            <p:cNvPr id="132173" name="Rectangle 80">
              <a:extLst>
                <a:ext uri="{FF2B5EF4-FFF2-40B4-BE49-F238E27FC236}">
                  <a16:creationId xmlns:a16="http://schemas.microsoft.com/office/drawing/2014/main" id="{D59C8CBB-1E61-4157-B2A9-F60C98FA04CE}"/>
                </a:ext>
              </a:extLst>
            </p:cNvPr>
            <p:cNvSpPr>
              <a:spLocks noChangeArrowheads="1"/>
            </p:cNvSpPr>
            <p:nvPr/>
          </p:nvSpPr>
          <p:spPr bwMode="auto">
            <a:xfrm>
              <a:off x="2134" y="2057"/>
              <a:ext cx="2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2174" name="Rectangle 81">
              <a:extLst>
                <a:ext uri="{FF2B5EF4-FFF2-40B4-BE49-F238E27FC236}">
                  <a16:creationId xmlns:a16="http://schemas.microsoft.com/office/drawing/2014/main" id="{C93D7DC0-A04B-402C-A3B3-9F22AED9DAAF}"/>
                </a:ext>
              </a:extLst>
            </p:cNvPr>
            <p:cNvSpPr>
              <a:spLocks noChangeArrowheads="1"/>
            </p:cNvSpPr>
            <p:nvPr/>
          </p:nvSpPr>
          <p:spPr bwMode="auto">
            <a:xfrm>
              <a:off x="2125" y="2224"/>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2175" name="Rectangle 82">
              <a:extLst>
                <a:ext uri="{FF2B5EF4-FFF2-40B4-BE49-F238E27FC236}">
                  <a16:creationId xmlns:a16="http://schemas.microsoft.com/office/drawing/2014/main" id="{65A4D144-EF42-4D8B-AA7D-95848EBAD487}"/>
                </a:ext>
              </a:extLst>
            </p:cNvPr>
            <p:cNvSpPr>
              <a:spLocks noChangeArrowheads="1"/>
            </p:cNvSpPr>
            <p:nvPr/>
          </p:nvSpPr>
          <p:spPr bwMode="auto">
            <a:xfrm>
              <a:off x="2094" y="2394"/>
              <a:ext cx="30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Lenta</a:t>
              </a:r>
              <a:endParaRPr lang="es-PR" altLang="es-PR" sz="2400">
                <a:latin typeface="Times New Roman" panose="02020603050405020304" pitchFamily="18" charset="0"/>
              </a:endParaRPr>
            </a:p>
          </p:txBody>
        </p:sp>
        <p:sp>
          <p:nvSpPr>
            <p:cNvPr id="132176" name="Rectangle 83">
              <a:extLst>
                <a:ext uri="{FF2B5EF4-FFF2-40B4-BE49-F238E27FC236}">
                  <a16:creationId xmlns:a16="http://schemas.microsoft.com/office/drawing/2014/main" id="{859A0B5D-EFAE-4E8E-A9AD-DC3241612D3A}"/>
                </a:ext>
              </a:extLst>
            </p:cNvPr>
            <p:cNvSpPr>
              <a:spLocks noChangeArrowheads="1"/>
            </p:cNvSpPr>
            <p:nvPr/>
          </p:nvSpPr>
          <p:spPr bwMode="auto">
            <a:xfrm>
              <a:off x="2134" y="2562"/>
              <a:ext cx="2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2177" name="Rectangle 84">
              <a:extLst>
                <a:ext uri="{FF2B5EF4-FFF2-40B4-BE49-F238E27FC236}">
                  <a16:creationId xmlns:a16="http://schemas.microsoft.com/office/drawing/2014/main" id="{29F1029D-C6A5-40C6-A592-F927DC9A5F8C}"/>
                </a:ext>
              </a:extLst>
            </p:cNvPr>
            <p:cNvSpPr>
              <a:spLocks noChangeArrowheads="1"/>
            </p:cNvSpPr>
            <p:nvPr/>
          </p:nvSpPr>
          <p:spPr bwMode="auto">
            <a:xfrm>
              <a:off x="2125" y="2732"/>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2178" name="Rectangle 85">
              <a:extLst>
                <a:ext uri="{FF2B5EF4-FFF2-40B4-BE49-F238E27FC236}">
                  <a16:creationId xmlns:a16="http://schemas.microsoft.com/office/drawing/2014/main" id="{F415C121-DEE5-4526-B7C7-62880B0E8441}"/>
                </a:ext>
              </a:extLst>
            </p:cNvPr>
            <p:cNvSpPr>
              <a:spLocks noChangeArrowheads="1"/>
            </p:cNvSpPr>
            <p:nvPr/>
          </p:nvSpPr>
          <p:spPr bwMode="auto">
            <a:xfrm>
              <a:off x="3059" y="2057"/>
              <a:ext cx="109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Moderadamente Alta</a:t>
              </a:r>
              <a:endParaRPr lang="es-PR" altLang="es-PR" sz="2400">
                <a:latin typeface="Times New Roman" panose="02020603050405020304" pitchFamily="18" charset="0"/>
              </a:endParaRPr>
            </a:p>
          </p:txBody>
        </p:sp>
        <p:sp>
          <p:nvSpPr>
            <p:cNvPr id="132179" name="Rectangle 86">
              <a:extLst>
                <a:ext uri="{FF2B5EF4-FFF2-40B4-BE49-F238E27FC236}">
                  <a16:creationId xmlns:a16="http://schemas.microsoft.com/office/drawing/2014/main" id="{49E9D2D8-19C1-48EC-ADB7-73373A45E3F8}"/>
                </a:ext>
              </a:extLst>
            </p:cNvPr>
            <p:cNvSpPr>
              <a:spLocks noChangeArrowheads="1"/>
            </p:cNvSpPr>
            <p:nvPr/>
          </p:nvSpPr>
          <p:spPr bwMode="auto">
            <a:xfrm>
              <a:off x="3504" y="2224"/>
              <a:ext cx="2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2180" name="Rectangle 87">
              <a:extLst>
                <a:ext uri="{FF2B5EF4-FFF2-40B4-BE49-F238E27FC236}">
                  <a16:creationId xmlns:a16="http://schemas.microsoft.com/office/drawing/2014/main" id="{DEFB04A6-093B-47AD-A585-70BE45DF817D}"/>
                </a:ext>
              </a:extLst>
            </p:cNvPr>
            <p:cNvSpPr>
              <a:spLocks noChangeArrowheads="1"/>
            </p:cNvSpPr>
            <p:nvPr/>
          </p:nvSpPr>
          <p:spPr bwMode="auto">
            <a:xfrm>
              <a:off x="3425" y="2394"/>
              <a:ext cx="37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2181" name="Rectangle 88">
              <a:extLst>
                <a:ext uri="{FF2B5EF4-FFF2-40B4-BE49-F238E27FC236}">
                  <a16:creationId xmlns:a16="http://schemas.microsoft.com/office/drawing/2014/main" id="{CCC977E6-F2F0-4109-9BE0-1268FAFF4C2A}"/>
                </a:ext>
              </a:extLst>
            </p:cNvPr>
            <p:cNvSpPr>
              <a:spLocks noChangeArrowheads="1"/>
            </p:cNvSpPr>
            <p:nvPr/>
          </p:nvSpPr>
          <p:spPr bwMode="auto">
            <a:xfrm>
              <a:off x="3345" y="2562"/>
              <a:ext cx="53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Moderada</a:t>
              </a:r>
              <a:endParaRPr lang="es-PR" altLang="es-PR" sz="2400">
                <a:latin typeface="Times New Roman" panose="02020603050405020304" pitchFamily="18" charset="0"/>
              </a:endParaRPr>
            </a:p>
          </p:txBody>
        </p:sp>
        <p:sp>
          <p:nvSpPr>
            <p:cNvPr id="132182" name="Rectangle 89">
              <a:extLst>
                <a:ext uri="{FF2B5EF4-FFF2-40B4-BE49-F238E27FC236}">
                  <a16:creationId xmlns:a16="http://schemas.microsoft.com/office/drawing/2014/main" id="{5DECDCF1-26A6-4D77-BA7F-89C3B6514276}"/>
                </a:ext>
              </a:extLst>
            </p:cNvPr>
            <p:cNvSpPr>
              <a:spLocks noChangeArrowheads="1"/>
            </p:cNvSpPr>
            <p:nvPr/>
          </p:nvSpPr>
          <p:spPr bwMode="auto">
            <a:xfrm>
              <a:off x="3504" y="2732"/>
              <a:ext cx="2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2183" name="Rectangle 90">
              <a:extLst>
                <a:ext uri="{FF2B5EF4-FFF2-40B4-BE49-F238E27FC236}">
                  <a16:creationId xmlns:a16="http://schemas.microsoft.com/office/drawing/2014/main" id="{8252CF2E-F054-4EC2-BE0A-CB45D31AA924}"/>
                </a:ext>
              </a:extLst>
            </p:cNvPr>
            <p:cNvSpPr>
              <a:spLocks noChangeArrowheads="1"/>
            </p:cNvSpPr>
            <p:nvPr/>
          </p:nvSpPr>
          <p:spPr bwMode="auto">
            <a:xfrm>
              <a:off x="4808" y="2057"/>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2184" name="Rectangle 91">
              <a:extLst>
                <a:ext uri="{FF2B5EF4-FFF2-40B4-BE49-F238E27FC236}">
                  <a16:creationId xmlns:a16="http://schemas.microsoft.com/office/drawing/2014/main" id="{F991C1D7-E2C7-4414-BD99-BA4E9B5E9B20}"/>
                </a:ext>
              </a:extLst>
            </p:cNvPr>
            <p:cNvSpPr>
              <a:spLocks noChangeArrowheads="1"/>
            </p:cNvSpPr>
            <p:nvPr/>
          </p:nvSpPr>
          <p:spPr bwMode="auto">
            <a:xfrm>
              <a:off x="4611" y="2224"/>
              <a:ext cx="62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La más Alta</a:t>
              </a:r>
              <a:endParaRPr lang="es-PR" altLang="es-PR" sz="2400">
                <a:latin typeface="Times New Roman" panose="02020603050405020304" pitchFamily="18" charset="0"/>
              </a:endParaRPr>
            </a:p>
          </p:txBody>
        </p:sp>
        <p:sp>
          <p:nvSpPr>
            <p:cNvPr id="132185" name="Rectangle 92">
              <a:extLst>
                <a:ext uri="{FF2B5EF4-FFF2-40B4-BE49-F238E27FC236}">
                  <a16:creationId xmlns:a16="http://schemas.microsoft.com/office/drawing/2014/main" id="{F0262AE0-B916-4648-A7F4-4EF8616EB9D2}"/>
                </a:ext>
              </a:extLst>
            </p:cNvPr>
            <p:cNvSpPr>
              <a:spLocks noChangeArrowheads="1"/>
            </p:cNvSpPr>
            <p:nvPr/>
          </p:nvSpPr>
          <p:spPr bwMode="auto">
            <a:xfrm>
              <a:off x="4741" y="2394"/>
              <a:ext cx="374"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Rápida</a:t>
              </a:r>
              <a:endParaRPr lang="es-PR" altLang="es-PR" sz="2400">
                <a:latin typeface="Times New Roman" panose="02020603050405020304" pitchFamily="18" charset="0"/>
              </a:endParaRPr>
            </a:p>
          </p:txBody>
        </p:sp>
        <p:sp>
          <p:nvSpPr>
            <p:cNvPr id="132186" name="Rectangle 93">
              <a:extLst>
                <a:ext uri="{FF2B5EF4-FFF2-40B4-BE49-F238E27FC236}">
                  <a16:creationId xmlns:a16="http://schemas.microsoft.com/office/drawing/2014/main" id="{02A7D10D-F84B-484C-8E84-0FD18696A65F}"/>
                </a:ext>
              </a:extLst>
            </p:cNvPr>
            <p:cNvSpPr>
              <a:spLocks noChangeArrowheads="1"/>
            </p:cNvSpPr>
            <p:nvPr/>
          </p:nvSpPr>
          <p:spPr bwMode="auto">
            <a:xfrm>
              <a:off x="4808" y="2562"/>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Baja</a:t>
              </a:r>
              <a:endParaRPr lang="es-PR" altLang="es-PR" sz="2400">
                <a:latin typeface="Times New Roman" panose="02020603050405020304" pitchFamily="18" charset="0"/>
              </a:endParaRPr>
            </a:p>
          </p:txBody>
        </p:sp>
        <p:sp>
          <p:nvSpPr>
            <p:cNvPr id="132187" name="Rectangle 94">
              <a:extLst>
                <a:ext uri="{FF2B5EF4-FFF2-40B4-BE49-F238E27FC236}">
                  <a16:creationId xmlns:a16="http://schemas.microsoft.com/office/drawing/2014/main" id="{E67503EE-7F19-4EC3-BC23-50AAD632B4B0}"/>
                </a:ext>
              </a:extLst>
            </p:cNvPr>
            <p:cNvSpPr>
              <a:spLocks noChangeArrowheads="1"/>
            </p:cNvSpPr>
            <p:nvPr/>
          </p:nvSpPr>
          <p:spPr bwMode="auto">
            <a:xfrm>
              <a:off x="4817" y="2732"/>
              <a:ext cx="22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Alta</a:t>
              </a:r>
              <a:endParaRPr lang="es-PR" altLang="es-PR" sz="2400">
                <a:latin typeface="Times New Roman" panose="02020603050405020304" pitchFamily="18" charset="0"/>
              </a:endParaRPr>
            </a:p>
          </p:txBody>
        </p:sp>
        <p:sp>
          <p:nvSpPr>
            <p:cNvPr id="132188" name="Freeform 95">
              <a:extLst>
                <a:ext uri="{FF2B5EF4-FFF2-40B4-BE49-F238E27FC236}">
                  <a16:creationId xmlns:a16="http://schemas.microsoft.com/office/drawing/2014/main" id="{BEBDA815-5268-4057-AEE3-F244A3F8521F}"/>
                </a:ext>
              </a:extLst>
            </p:cNvPr>
            <p:cNvSpPr>
              <a:spLocks/>
            </p:cNvSpPr>
            <p:nvPr/>
          </p:nvSpPr>
          <p:spPr bwMode="auto">
            <a:xfrm>
              <a:off x="112" y="2958"/>
              <a:ext cx="5543" cy="23"/>
            </a:xfrm>
            <a:custGeom>
              <a:avLst/>
              <a:gdLst>
                <a:gd name="T0" fmla="*/ 5543 w 5543"/>
                <a:gd name="T1" fmla="*/ 12 h 23"/>
                <a:gd name="T2" fmla="*/ 5543 w 5543"/>
                <a:gd name="T3" fmla="*/ 0 h 23"/>
                <a:gd name="T4" fmla="*/ 0 w 5543"/>
                <a:gd name="T5" fmla="*/ 0 h 23"/>
                <a:gd name="T6" fmla="*/ 0 w 5543"/>
                <a:gd name="T7" fmla="*/ 23 h 23"/>
                <a:gd name="T8" fmla="*/ 5543 w 5543"/>
                <a:gd name="T9" fmla="*/ 23 h 23"/>
                <a:gd name="T10" fmla="*/ 5543 w 5543"/>
                <a:gd name="T11" fmla="*/ 12 h 23"/>
                <a:gd name="T12" fmla="*/ 0 60000 65536"/>
                <a:gd name="T13" fmla="*/ 0 60000 65536"/>
                <a:gd name="T14" fmla="*/ 0 60000 65536"/>
                <a:gd name="T15" fmla="*/ 0 60000 65536"/>
                <a:gd name="T16" fmla="*/ 0 60000 65536"/>
                <a:gd name="T17" fmla="*/ 0 60000 65536"/>
                <a:gd name="T18" fmla="*/ 0 w 5543"/>
                <a:gd name="T19" fmla="*/ 0 h 23"/>
                <a:gd name="T20" fmla="*/ 5543 w 5543"/>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5543" h="23">
                  <a:moveTo>
                    <a:pt x="5543" y="12"/>
                  </a:moveTo>
                  <a:lnTo>
                    <a:pt x="5543" y="0"/>
                  </a:lnTo>
                  <a:lnTo>
                    <a:pt x="0" y="0"/>
                  </a:lnTo>
                  <a:lnTo>
                    <a:pt x="0" y="23"/>
                  </a:lnTo>
                  <a:lnTo>
                    <a:pt x="5543" y="23"/>
                  </a:lnTo>
                  <a:lnTo>
                    <a:pt x="5543"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32189" name="Rectangle 96">
              <a:extLst>
                <a:ext uri="{FF2B5EF4-FFF2-40B4-BE49-F238E27FC236}">
                  <a16:creationId xmlns:a16="http://schemas.microsoft.com/office/drawing/2014/main" id="{4AA6558A-8613-418D-B9DD-DF0447CC9014}"/>
                </a:ext>
              </a:extLst>
            </p:cNvPr>
            <p:cNvSpPr>
              <a:spLocks noChangeArrowheads="1"/>
            </p:cNvSpPr>
            <p:nvPr/>
          </p:nvSpPr>
          <p:spPr bwMode="auto">
            <a:xfrm>
              <a:off x="165" y="3044"/>
              <a:ext cx="240"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i="1">
                  <a:solidFill>
                    <a:srgbClr val="000000"/>
                  </a:solidFill>
                  <a:latin typeface="Times New Roman" panose="02020603050405020304" pitchFamily="18" charset="0"/>
                </a:rPr>
                <a:t>Nota</a:t>
              </a:r>
              <a:endParaRPr lang="es-PR" altLang="es-PR" sz="2400">
                <a:latin typeface="Times New Roman" panose="02020603050405020304" pitchFamily="18" charset="0"/>
              </a:endParaRPr>
            </a:p>
          </p:txBody>
        </p:sp>
        <p:sp>
          <p:nvSpPr>
            <p:cNvPr id="132190" name="Rectangle 97">
              <a:extLst>
                <a:ext uri="{FF2B5EF4-FFF2-40B4-BE49-F238E27FC236}">
                  <a16:creationId xmlns:a16="http://schemas.microsoft.com/office/drawing/2014/main" id="{BA3A4857-BD4B-4DB1-BF59-7B4BCA49F53A}"/>
                </a:ext>
              </a:extLst>
            </p:cNvPr>
            <p:cNvSpPr>
              <a:spLocks noChangeArrowheads="1"/>
            </p:cNvSpPr>
            <p:nvPr/>
          </p:nvSpPr>
          <p:spPr bwMode="auto">
            <a:xfrm>
              <a:off x="408" y="3044"/>
              <a:ext cx="5036"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 En este texto usamos el sistema 1 para clasificar los tipos de fibras musculares. Los otros sistemas</a:t>
              </a:r>
              <a:endParaRPr lang="es-PR" altLang="es-PR" sz="2400">
                <a:latin typeface="Times New Roman" panose="02020603050405020304" pitchFamily="18" charset="0"/>
              </a:endParaRPr>
            </a:p>
          </p:txBody>
        </p:sp>
        <p:sp>
          <p:nvSpPr>
            <p:cNvPr id="132191" name="Rectangle 98">
              <a:extLst>
                <a:ext uri="{FF2B5EF4-FFF2-40B4-BE49-F238E27FC236}">
                  <a16:creationId xmlns:a16="http://schemas.microsoft.com/office/drawing/2014/main" id="{393FA444-5C3C-4A64-9044-E6C7BD14B970}"/>
                </a:ext>
              </a:extLst>
            </p:cNvPr>
            <p:cNvSpPr>
              <a:spLocks noChangeArrowheads="1"/>
            </p:cNvSpPr>
            <p:nvPr/>
          </p:nvSpPr>
          <p:spPr bwMode="auto">
            <a:xfrm>
              <a:off x="165" y="3177"/>
              <a:ext cx="5369"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se usan también con frecuencia. El sistema 2 clasifica las fibras CL (ST) como Tipo I y las fibras CR (FT)</a:t>
              </a:r>
              <a:endParaRPr lang="es-PR" altLang="es-PR" sz="2400">
                <a:latin typeface="Times New Roman" panose="02020603050405020304" pitchFamily="18" charset="0"/>
              </a:endParaRPr>
            </a:p>
          </p:txBody>
        </p:sp>
        <p:sp>
          <p:nvSpPr>
            <p:cNvPr id="132192" name="Rectangle 99">
              <a:extLst>
                <a:ext uri="{FF2B5EF4-FFF2-40B4-BE49-F238E27FC236}">
                  <a16:creationId xmlns:a16="http://schemas.microsoft.com/office/drawing/2014/main" id="{D615F054-2519-4455-A454-2BDB801AA803}"/>
                </a:ext>
              </a:extLst>
            </p:cNvPr>
            <p:cNvSpPr>
              <a:spLocks noChangeArrowheads="1"/>
            </p:cNvSpPr>
            <p:nvPr/>
          </p:nvSpPr>
          <p:spPr bwMode="auto">
            <a:xfrm>
              <a:off x="165" y="3312"/>
              <a:ext cx="481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como Tipo IIa y Tipo IIb. El sistema 3 clasifica los tipos de fibras basándose en la velocidad de</a:t>
              </a:r>
              <a:endParaRPr lang="es-PR" altLang="es-PR" sz="2400">
                <a:latin typeface="Times New Roman" panose="02020603050405020304" pitchFamily="18" charset="0"/>
              </a:endParaRPr>
            </a:p>
          </p:txBody>
        </p:sp>
        <p:sp>
          <p:nvSpPr>
            <p:cNvPr id="132193" name="Rectangle 100">
              <a:extLst>
                <a:ext uri="{FF2B5EF4-FFF2-40B4-BE49-F238E27FC236}">
                  <a16:creationId xmlns:a16="http://schemas.microsoft.com/office/drawing/2014/main" id="{E4307D06-B47E-4466-8460-701C10E25699}"/>
                </a:ext>
              </a:extLst>
            </p:cNvPr>
            <p:cNvSpPr>
              <a:spLocks noChangeArrowheads="1"/>
            </p:cNvSpPr>
            <p:nvPr/>
          </p:nvSpPr>
          <p:spPr bwMode="auto">
            <a:xfrm>
              <a:off x="165" y="3447"/>
              <a:ext cx="5341"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contracción de las fibras y en el principal modo de producción de energía. Las fibras CL (ST) se conocen</a:t>
              </a:r>
              <a:endParaRPr lang="es-PR" altLang="es-PR" sz="2400">
                <a:latin typeface="Times New Roman" panose="02020603050405020304" pitchFamily="18" charset="0"/>
              </a:endParaRPr>
            </a:p>
          </p:txBody>
        </p:sp>
        <p:sp>
          <p:nvSpPr>
            <p:cNvPr id="132194" name="Rectangle 101">
              <a:extLst>
                <a:ext uri="{FF2B5EF4-FFF2-40B4-BE49-F238E27FC236}">
                  <a16:creationId xmlns:a16="http://schemas.microsoft.com/office/drawing/2014/main" id="{6A49FDA0-298E-4F70-A827-281ED6E2BC3B}"/>
                </a:ext>
              </a:extLst>
            </p:cNvPr>
            <p:cNvSpPr>
              <a:spLocks noChangeArrowheads="1"/>
            </p:cNvSpPr>
            <p:nvPr/>
          </p:nvSpPr>
          <p:spPr bwMode="auto">
            <a:xfrm>
              <a:off x="165" y="3582"/>
              <a:ext cx="478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como fibras OL (Oxidativas Lentas) ó SO (“Slow Oxidative”), las fibras CRa (FTa) son fibras</a:t>
              </a:r>
              <a:endParaRPr lang="es-PR" altLang="es-PR" sz="2400">
                <a:latin typeface="Times New Roman" panose="02020603050405020304" pitchFamily="18" charset="0"/>
              </a:endParaRPr>
            </a:p>
          </p:txBody>
        </p:sp>
        <p:sp>
          <p:nvSpPr>
            <p:cNvPr id="132195" name="Rectangle 102">
              <a:extLst>
                <a:ext uri="{FF2B5EF4-FFF2-40B4-BE49-F238E27FC236}">
                  <a16:creationId xmlns:a16="http://schemas.microsoft.com/office/drawing/2014/main" id="{0F50A44F-DC36-44B3-8BF6-81ABFE2B0636}"/>
                </a:ext>
              </a:extLst>
            </p:cNvPr>
            <p:cNvSpPr>
              <a:spLocks noChangeArrowheads="1"/>
            </p:cNvSpPr>
            <p:nvPr/>
          </p:nvSpPr>
          <p:spPr bwMode="auto">
            <a:xfrm>
              <a:off x="5005" y="3582"/>
              <a:ext cx="30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 GOR</a:t>
              </a:r>
              <a:endParaRPr lang="es-PR" altLang="es-PR" sz="2400">
                <a:latin typeface="Times New Roman" panose="02020603050405020304" pitchFamily="18" charset="0"/>
              </a:endParaRPr>
            </a:p>
          </p:txBody>
        </p:sp>
        <p:sp>
          <p:nvSpPr>
            <p:cNvPr id="132196" name="Rectangle 103">
              <a:extLst>
                <a:ext uri="{FF2B5EF4-FFF2-40B4-BE49-F238E27FC236}">
                  <a16:creationId xmlns:a16="http://schemas.microsoft.com/office/drawing/2014/main" id="{67A79D42-A39A-4181-829D-39FC2F6D657E}"/>
                </a:ext>
              </a:extLst>
            </p:cNvPr>
            <p:cNvSpPr>
              <a:spLocks noChangeArrowheads="1"/>
            </p:cNvSpPr>
            <p:nvPr/>
          </p:nvSpPr>
          <p:spPr bwMode="auto">
            <a:xfrm>
              <a:off x="165" y="3717"/>
              <a:ext cx="5387"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(Glucolíticas Oxidativas Rápidas) ó FOG (“Fast Oxidative Glycolytic”) y las CRb (FTb) son consideradas</a:t>
              </a:r>
              <a:endParaRPr lang="es-PR" altLang="es-PR" sz="2400">
                <a:latin typeface="Times New Roman" panose="02020603050405020304" pitchFamily="18" charset="0"/>
              </a:endParaRPr>
            </a:p>
          </p:txBody>
        </p:sp>
        <p:sp>
          <p:nvSpPr>
            <p:cNvPr id="132197" name="Rectangle 104">
              <a:extLst>
                <a:ext uri="{FF2B5EF4-FFF2-40B4-BE49-F238E27FC236}">
                  <a16:creationId xmlns:a16="http://schemas.microsoft.com/office/drawing/2014/main" id="{35D11B4D-5EF9-47D8-A5F7-7D9D78869211}"/>
                </a:ext>
              </a:extLst>
            </p:cNvPr>
            <p:cNvSpPr>
              <a:spLocks noChangeArrowheads="1"/>
            </p:cNvSpPr>
            <p:nvPr/>
          </p:nvSpPr>
          <p:spPr bwMode="auto">
            <a:xfrm>
              <a:off x="165" y="3852"/>
              <a:ext cx="3323" cy="1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1500" b="1">
                  <a:solidFill>
                    <a:srgbClr val="000000"/>
                  </a:solidFill>
                  <a:latin typeface="Times New Roman" panose="02020603050405020304" pitchFamily="18" charset="0"/>
                </a:rPr>
                <a:t>como fibras GR (Glucolíticas Rápidas) ó FG (“Fast Glycolytic”). </a:t>
              </a:r>
              <a:endParaRPr lang="es-PR" altLang="es-PR" sz="2400">
                <a:latin typeface="Times New Roman" panose="02020603050405020304" pitchFamily="18" charset="0"/>
              </a:endParaRPr>
            </a:p>
          </p:txBody>
        </p:sp>
      </p:grpSp>
      <p:sp>
        <p:nvSpPr>
          <p:cNvPr id="132100" name="Rectangle 101">
            <a:extLst>
              <a:ext uri="{FF2B5EF4-FFF2-40B4-BE49-F238E27FC236}">
                <a16:creationId xmlns:a16="http://schemas.microsoft.com/office/drawing/2014/main" id="{153C5E22-B716-44C2-A53F-CE7EA5B90375}"/>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32101" name="Text Box 6">
            <a:extLst>
              <a:ext uri="{FF2B5EF4-FFF2-40B4-BE49-F238E27FC236}">
                <a16:creationId xmlns:a16="http://schemas.microsoft.com/office/drawing/2014/main" id="{3BA3722C-256D-4D0C-BC77-05FF79D1E2A9}"/>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35 ),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0357"/>
                                        </p:tgtEl>
                                        <p:attrNameLst>
                                          <p:attrName>style.visibility</p:attrName>
                                        </p:attrNameLst>
                                      </p:cBhvr>
                                      <p:to>
                                        <p:strVal val="visible"/>
                                      </p:to>
                                    </p:set>
                                    <p:animEffect transition="in" filter="wipe(left)">
                                      <p:cBhvr>
                                        <p:cTn id="7" dur="500"/>
                                        <p:tgtEl>
                                          <p:spTgt spid="1003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7" grpId="0" autoUpdateAnimBg="0"/>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9" name="Text Box 3">
            <a:extLst>
              <a:ext uri="{FF2B5EF4-FFF2-40B4-BE49-F238E27FC236}">
                <a16:creationId xmlns:a16="http://schemas.microsoft.com/office/drawing/2014/main" id="{2DF71B89-9104-489F-A3E6-67B12B0C0821}"/>
              </a:ext>
            </a:extLst>
          </p:cNvPr>
          <p:cNvSpPr txBox="1">
            <a:spLocks noChangeArrowheads="1"/>
          </p:cNvSpPr>
          <p:nvPr/>
        </p:nvSpPr>
        <p:spPr bwMode="auto">
          <a:xfrm>
            <a:off x="179388" y="712788"/>
            <a:ext cx="8763000"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100">
                <a:solidFill>
                  <a:srgbClr val="484876"/>
                </a:solidFill>
                <a:effectLst>
                  <a:outerShdw blurRad="38100" dist="38100" dir="2700000" algn="tl">
                    <a:srgbClr val="C0C0C0"/>
                  </a:outerShdw>
                </a:effectLst>
                <a:latin typeface="Arial Black" panose="020B0A04020102020204" pitchFamily="34" charset="0"/>
              </a:rPr>
              <a:t>FOTOMIOGRAFÍA MOSTRANDO FIBRAS MUSCULARES</a:t>
            </a:r>
          </a:p>
        </p:txBody>
      </p:sp>
      <p:pic>
        <p:nvPicPr>
          <p:cNvPr id="134147" name="Picture 5" descr="ST_FT-1c">
            <a:extLst>
              <a:ext uri="{FF2B5EF4-FFF2-40B4-BE49-F238E27FC236}">
                <a16:creationId xmlns:a16="http://schemas.microsoft.com/office/drawing/2014/main" id="{ECA77689-3D65-4D92-BC23-A2FA8AFBF1A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2588" y="1277938"/>
            <a:ext cx="5257800" cy="5027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48" name="AutoShape 6">
            <a:extLst>
              <a:ext uri="{FF2B5EF4-FFF2-40B4-BE49-F238E27FC236}">
                <a16:creationId xmlns:a16="http://schemas.microsoft.com/office/drawing/2014/main" id="{EEC7F84B-5A2C-4C31-8D79-DC9D41CA24CA}"/>
              </a:ext>
            </a:extLst>
          </p:cNvPr>
          <p:cNvSpPr>
            <a:spLocks noChangeArrowheads="1"/>
          </p:cNvSpPr>
          <p:nvPr/>
        </p:nvSpPr>
        <p:spPr bwMode="auto">
          <a:xfrm>
            <a:off x="5816600" y="2311400"/>
            <a:ext cx="3124200" cy="2286000"/>
          </a:xfrm>
          <a:prstGeom prst="foldedCorner">
            <a:avLst>
              <a:gd name="adj" fmla="val 12500"/>
            </a:avLst>
          </a:prstGeom>
          <a:solidFill>
            <a:schemeClr val="bg1"/>
          </a:solidFill>
          <a:ln w="9525">
            <a:solidFill>
              <a:schemeClr val="tx1"/>
            </a:solidFill>
            <a:round/>
            <a:headEnd/>
            <a:tailEnd/>
          </a:ln>
        </p:spPr>
        <p:txBody>
          <a:bodyPr wrap="none"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34149" name="Text Box 7">
            <a:extLst>
              <a:ext uri="{FF2B5EF4-FFF2-40B4-BE49-F238E27FC236}">
                <a16:creationId xmlns:a16="http://schemas.microsoft.com/office/drawing/2014/main" id="{56B64050-AC11-49AA-86F8-728B93E4DA6B}"/>
              </a:ext>
            </a:extLst>
          </p:cNvPr>
          <p:cNvSpPr txBox="1">
            <a:spLocks noChangeArrowheads="1"/>
          </p:cNvSpPr>
          <p:nvPr/>
        </p:nvSpPr>
        <p:spPr bwMode="auto">
          <a:xfrm>
            <a:off x="5969000" y="2387600"/>
            <a:ext cx="2895600"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sz="2600" b="1">
                <a:solidFill>
                  <a:srgbClr val="484876"/>
                </a:solidFill>
                <a:latin typeface="Arial" panose="020B0604020202020204" pitchFamily="34" charset="0"/>
              </a:rPr>
              <a:t>Leyenda:</a:t>
            </a:r>
          </a:p>
          <a:p>
            <a:pPr>
              <a:spcBef>
                <a:spcPct val="0"/>
              </a:spcBef>
              <a:buClrTx/>
              <a:buFontTx/>
              <a:buChar char="•"/>
            </a:pPr>
            <a:r>
              <a:rPr lang="es-PR" altLang="es-PR" sz="2600" b="1">
                <a:latin typeface="Times New Roman" panose="02020603050405020304" pitchFamily="18" charset="0"/>
              </a:rPr>
              <a:t> ST=</a:t>
            </a:r>
            <a:r>
              <a:rPr lang="es-PR" altLang="es-PR" sz="2600" b="1" i="1">
                <a:latin typeface="Times New Roman" panose="02020603050405020304" pitchFamily="18" charset="0"/>
              </a:rPr>
              <a:t> Negras</a:t>
            </a:r>
          </a:p>
          <a:p>
            <a:pPr>
              <a:spcBef>
                <a:spcPct val="0"/>
              </a:spcBef>
              <a:buClrTx/>
              <a:buFontTx/>
              <a:buChar char="•"/>
            </a:pPr>
            <a:r>
              <a:rPr lang="es-PR" altLang="es-PR" sz="2600" b="1" i="1">
                <a:latin typeface="Times New Roman" panose="02020603050405020304" pitchFamily="18" charset="0"/>
              </a:rPr>
              <a:t> </a:t>
            </a:r>
            <a:r>
              <a:rPr lang="es-PR" altLang="es-PR" sz="2600" b="1">
                <a:latin typeface="Times New Roman" panose="02020603050405020304" pitchFamily="18" charset="0"/>
              </a:rPr>
              <a:t>FTa</a:t>
            </a:r>
            <a:r>
              <a:rPr lang="es-PR" altLang="es-PR" sz="2600" b="1" i="1">
                <a:latin typeface="Times New Roman" panose="02020603050405020304" pitchFamily="18" charset="0"/>
              </a:rPr>
              <a:t> = No Teñidas</a:t>
            </a:r>
          </a:p>
          <a:p>
            <a:pPr>
              <a:spcBef>
                <a:spcPct val="0"/>
              </a:spcBef>
              <a:buClrTx/>
              <a:buFontTx/>
              <a:buChar char="•"/>
            </a:pPr>
            <a:r>
              <a:rPr lang="es-PR" altLang="es-PR" sz="2600" b="1">
                <a:latin typeface="Times New Roman" panose="02020603050405020304" pitchFamily="18" charset="0"/>
              </a:rPr>
              <a:t> FTb</a:t>
            </a:r>
            <a:r>
              <a:rPr lang="es-PR" altLang="es-PR" sz="2600" b="1" i="1">
                <a:latin typeface="Times New Roman" panose="02020603050405020304" pitchFamily="18" charset="0"/>
              </a:rPr>
              <a:t> = Gris</a:t>
            </a:r>
          </a:p>
          <a:p>
            <a:pPr>
              <a:spcBef>
                <a:spcPct val="0"/>
              </a:spcBef>
              <a:buClrTx/>
              <a:buFontTx/>
              <a:buChar char="•"/>
            </a:pPr>
            <a:r>
              <a:rPr lang="es-PR" altLang="es-PR" sz="2600" b="1">
                <a:latin typeface="Times New Roman" panose="02020603050405020304" pitchFamily="18" charset="0"/>
              </a:rPr>
              <a:t> FTc</a:t>
            </a:r>
            <a:endParaRPr lang="es-PR" altLang="es-PR" sz="2600" b="1" i="1">
              <a:latin typeface="Times New Roman" panose="02020603050405020304" pitchFamily="18" charset="0"/>
            </a:endParaRPr>
          </a:p>
        </p:txBody>
      </p:sp>
      <p:sp>
        <p:nvSpPr>
          <p:cNvPr id="134150" name="Rectangle 7">
            <a:extLst>
              <a:ext uri="{FF2B5EF4-FFF2-40B4-BE49-F238E27FC236}">
                <a16:creationId xmlns:a16="http://schemas.microsoft.com/office/drawing/2014/main" id="{41F9A8A6-F8E3-4BE4-9978-0CDF7D75C020}"/>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34151" name="Text Box 6">
            <a:extLst>
              <a:ext uri="{FF2B5EF4-FFF2-40B4-BE49-F238E27FC236}">
                <a16:creationId xmlns:a16="http://schemas.microsoft.com/office/drawing/2014/main" id="{D61BE111-6833-4DF1-8ACA-60F2466E271C}"/>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34 ), por J. H. Wilmore, &amp; D. L. Costill, 1994, Champaign, IL: Human Kinetics..Copyright 1994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91139"/>
                                        </p:tgtEl>
                                        <p:attrNameLst>
                                          <p:attrName>style.visibility</p:attrName>
                                        </p:attrNameLst>
                                      </p:cBhvr>
                                      <p:to>
                                        <p:strVal val="visible"/>
                                      </p:to>
                                    </p:set>
                                    <p:animEffect transition="in" filter="wipe(left)">
                                      <p:cBhvr>
                                        <p:cTn id="7" dur="500"/>
                                        <p:tgtEl>
                                          <p:spTgt spid="9113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139" grpId="0" autoUpdateAnimBg="0"/>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3" name="Text Box 3">
            <a:extLst>
              <a:ext uri="{FF2B5EF4-FFF2-40B4-BE49-F238E27FC236}">
                <a16:creationId xmlns:a16="http://schemas.microsoft.com/office/drawing/2014/main" id="{63428186-BFA2-4D09-BA01-AEC9C6ABE227}"/>
              </a:ext>
            </a:extLst>
          </p:cNvPr>
          <p:cNvSpPr txBox="1">
            <a:spLocks noChangeArrowheads="1"/>
          </p:cNvSpPr>
          <p:nvPr/>
        </p:nvSpPr>
        <p:spPr bwMode="auto">
          <a:xfrm>
            <a:off x="381000" y="620713"/>
            <a:ext cx="8458200" cy="557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50000"/>
              </a:spcBef>
              <a:buClrTx/>
              <a:buFontTx/>
              <a:buNone/>
            </a:pPr>
            <a:r>
              <a:rPr lang="en-US" altLang="es-PR" sz="3000" b="1">
                <a:solidFill>
                  <a:srgbClr val="484876"/>
                </a:solidFill>
                <a:latin typeface="Arial Black" panose="020B0A04020102020204" pitchFamily="34" charset="0"/>
              </a:rPr>
              <a:t>FIBRAS SLOW- Y FAST-TWITCH</a:t>
            </a:r>
            <a:r>
              <a:rPr lang="en-US" altLang="es-PR" sz="3400" b="1">
                <a:solidFill>
                  <a:schemeClr val="accent2"/>
                </a:solidFill>
                <a:latin typeface="Arial Black" panose="020B0A04020102020204" pitchFamily="34" charset="0"/>
              </a:rPr>
              <a:t> </a:t>
            </a:r>
            <a:endParaRPr lang="en-US" altLang="es-PR" sz="2400" b="1">
              <a:latin typeface="Arial Black" panose="020B0A04020102020204" pitchFamily="34" charset="0"/>
            </a:endParaRPr>
          </a:p>
        </p:txBody>
      </p:sp>
      <p:pic>
        <p:nvPicPr>
          <p:cNvPr id="40965" name="Picture 5">
            <a:extLst>
              <a:ext uri="{FF2B5EF4-FFF2-40B4-BE49-F238E27FC236}">
                <a16:creationId xmlns:a16="http://schemas.microsoft.com/office/drawing/2014/main" id="{83F68ACE-B274-472A-ACA4-475AB61D077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1134" t="693" r="1111" b="667"/>
          <a:stretch>
            <a:fillRect/>
          </a:stretch>
        </p:blipFill>
        <p:spPr bwMode="auto">
          <a:xfrm>
            <a:off x="1727200" y="1196975"/>
            <a:ext cx="5797550" cy="4875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196" name="Rectangle 5">
            <a:extLst>
              <a:ext uri="{FF2B5EF4-FFF2-40B4-BE49-F238E27FC236}">
                <a16:creationId xmlns:a16="http://schemas.microsoft.com/office/drawing/2014/main" id="{A0AED19D-C095-45A4-BB45-232165907646}"/>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36197" name="Text Box 6">
            <a:extLst>
              <a:ext uri="{FF2B5EF4-FFF2-40B4-BE49-F238E27FC236}">
                <a16:creationId xmlns:a16="http://schemas.microsoft.com/office/drawing/2014/main" id="{397BDE4E-A729-4E09-9FEB-42D6E69F6EC9}"/>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0963"/>
                                        </p:tgtEl>
                                        <p:attrNameLst>
                                          <p:attrName>style.visibility</p:attrName>
                                        </p:attrNameLst>
                                      </p:cBhvr>
                                      <p:to>
                                        <p:strVal val="visible"/>
                                      </p:to>
                                    </p:set>
                                    <p:animEffect transition="in" filter="wipe(left)">
                                      <p:cBhvr>
                                        <p:cTn id="7" dur="500"/>
                                        <p:tgtEl>
                                          <p:spTgt spid="4096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0965"/>
                                        </p:tgtEl>
                                        <p:attrNameLst>
                                          <p:attrName>style.visibility</p:attrName>
                                        </p:attrNameLst>
                                      </p:cBhvr>
                                      <p:to>
                                        <p:strVal val="visible"/>
                                      </p:to>
                                    </p:set>
                                    <p:anim calcmode="lin" valueType="num">
                                      <p:cBhvr>
                                        <p:cTn id="11" dur="500" fill="hold"/>
                                        <p:tgtEl>
                                          <p:spTgt spid="40965"/>
                                        </p:tgtEl>
                                        <p:attrNameLst>
                                          <p:attrName>ppt_w</p:attrName>
                                        </p:attrNameLst>
                                      </p:cBhvr>
                                      <p:tavLst>
                                        <p:tav tm="0">
                                          <p:val>
                                            <p:fltVal val="0"/>
                                          </p:val>
                                        </p:tav>
                                        <p:tav tm="100000">
                                          <p:val>
                                            <p:strVal val="#ppt_w"/>
                                          </p:val>
                                        </p:tav>
                                      </p:tavLst>
                                    </p:anim>
                                    <p:anim calcmode="lin" valueType="num">
                                      <p:cBhvr>
                                        <p:cTn id="12" dur="500" fill="hold"/>
                                        <p:tgtEl>
                                          <p:spTgt spid="40965"/>
                                        </p:tgtEl>
                                        <p:attrNameLst>
                                          <p:attrName>ppt_h</p:attrName>
                                        </p:attrNameLst>
                                      </p:cBhvr>
                                      <p:tavLst>
                                        <p:tav tm="0">
                                          <p:val>
                                            <p:fltVal val="0"/>
                                          </p:val>
                                        </p:tav>
                                        <p:tav tm="100000">
                                          <p:val>
                                            <p:strVal val="#ppt_h"/>
                                          </p:val>
                                        </p:tav>
                                      </p:tavLst>
                                    </p:anim>
                                    <p:anim calcmode="lin" valueType="num">
                                      <p:cBhvr>
                                        <p:cTn id="13" dur="500" fill="hold"/>
                                        <p:tgtEl>
                                          <p:spTgt spid="40965"/>
                                        </p:tgtEl>
                                        <p:attrNameLst>
                                          <p:attrName>ppt_x</p:attrName>
                                        </p:attrNameLst>
                                      </p:cBhvr>
                                      <p:tavLst>
                                        <p:tav tm="0">
                                          <p:val>
                                            <p:fltVal val="0.5"/>
                                          </p:val>
                                        </p:tav>
                                        <p:tav tm="100000">
                                          <p:val>
                                            <p:strVal val="#ppt_x"/>
                                          </p:val>
                                        </p:tav>
                                      </p:tavLst>
                                    </p:anim>
                                    <p:anim calcmode="lin" valueType="num">
                                      <p:cBhvr>
                                        <p:cTn id="14" dur="500" fill="hold"/>
                                        <p:tgtEl>
                                          <p:spTgt spid="40965"/>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63" grpId="0" autoUpdateAnimBg="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7" name="Text Box 3">
            <a:extLst>
              <a:ext uri="{FF2B5EF4-FFF2-40B4-BE49-F238E27FC236}">
                <a16:creationId xmlns:a16="http://schemas.microsoft.com/office/drawing/2014/main" id="{7E468FB7-FD4E-4792-BAE7-74D0B76CF3A9}"/>
              </a:ext>
            </a:extLst>
          </p:cNvPr>
          <p:cNvSpPr txBox="1">
            <a:spLocks noChangeArrowheads="1"/>
          </p:cNvSpPr>
          <p:nvPr/>
        </p:nvSpPr>
        <p:spPr bwMode="auto">
          <a:xfrm>
            <a:off x="381000" y="533400"/>
            <a:ext cx="84582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3400" b="1">
                <a:solidFill>
                  <a:schemeClr val="accent2"/>
                </a:solidFill>
                <a:latin typeface="Times New Roman" panose="02020603050405020304" pitchFamily="18" charset="0"/>
              </a:rPr>
              <a:t>ELECTROFORESIS GEL</a:t>
            </a:r>
            <a:endParaRPr lang="en-US" altLang="es-PR" sz="2400" b="1">
              <a:latin typeface="Times New Roman" panose="02020603050405020304" pitchFamily="18" charset="0"/>
            </a:endParaRPr>
          </a:p>
        </p:txBody>
      </p:sp>
      <p:pic>
        <p:nvPicPr>
          <p:cNvPr id="41989" name="Picture 5">
            <a:extLst>
              <a:ext uri="{FF2B5EF4-FFF2-40B4-BE49-F238E27FC236}">
                <a16:creationId xmlns:a16="http://schemas.microsoft.com/office/drawing/2014/main" id="{007C6050-C75B-4090-95C9-0FF1088D917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t="2472" b="7204"/>
          <a:stretch>
            <a:fillRect/>
          </a:stretch>
        </p:blipFill>
        <p:spPr bwMode="auto">
          <a:xfrm>
            <a:off x="762000" y="1219200"/>
            <a:ext cx="3368675" cy="3046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0" name="Picture 6">
            <a:extLst>
              <a:ext uri="{FF2B5EF4-FFF2-40B4-BE49-F238E27FC236}">
                <a16:creationId xmlns:a16="http://schemas.microsoft.com/office/drawing/2014/main" id="{37BFB25E-3816-49B5-A48F-ED3AEFF3F1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4785" t="2774" r="1190" b="4297"/>
          <a:stretch>
            <a:fillRect/>
          </a:stretch>
        </p:blipFill>
        <p:spPr bwMode="auto">
          <a:xfrm>
            <a:off x="4511675" y="1219200"/>
            <a:ext cx="3946525"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992" name="Picture 8">
            <a:extLst>
              <a:ext uri="{FF2B5EF4-FFF2-40B4-BE49-F238E27FC236}">
                <a16:creationId xmlns:a16="http://schemas.microsoft.com/office/drawing/2014/main" id="{9F166631-4663-4AB5-B64A-49328D89CCCE}"/>
              </a:ext>
            </a:extLst>
          </p:cNvPr>
          <p:cNvPicPr>
            <a:picLocks noChangeAspect="1" noChangeArrowheads="1"/>
          </p:cNvPicPr>
          <p:nvPr/>
        </p:nvPicPr>
        <p:blipFill>
          <a:blip r:embed="rId5">
            <a:extLst>
              <a:ext uri="{28A0092B-C50C-407E-A947-70E740481C1C}">
                <a14:useLocalDpi xmlns:a14="http://schemas.microsoft.com/office/drawing/2010/main" val="0"/>
              </a:ext>
            </a:extLst>
          </a:blip>
          <a:srcRect l="1666" t="682" r="2591" b="4474"/>
          <a:stretch>
            <a:fillRect/>
          </a:stretch>
        </p:blipFill>
        <p:spPr bwMode="auto">
          <a:xfrm>
            <a:off x="762000" y="4572000"/>
            <a:ext cx="7696200" cy="1673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246" name="Rectangle 8">
            <a:extLst>
              <a:ext uri="{FF2B5EF4-FFF2-40B4-BE49-F238E27FC236}">
                <a16:creationId xmlns:a16="http://schemas.microsoft.com/office/drawing/2014/main" id="{8DD5F1CC-6BC3-4683-B1DB-10CA68C4EE25}"/>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38247" name="Text Box 6">
            <a:extLst>
              <a:ext uri="{FF2B5EF4-FFF2-40B4-BE49-F238E27FC236}">
                <a16:creationId xmlns:a16="http://schemas.microsoft.com/office/drawing/2014/main" id="{829C0347-65AC-4702-A9FC-6A68C438A09A}"/>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1987"/>
                                        </p:tgtEl>
                                        <p:attrNameLst>
                                          <p:attrName>style.visibility</p:attrName>
                                        </p:attrNameLst>
                                      </p:cBhvr>
                                      <p:to>
                                        <p:strVal val="visible"/>
                                      </p:to>
                                    </p:set>
                                    <p:animEffect transition="in" filter="wipe(left)">
                                      <p:cBhvr>
                                        <p:cTn id="7" dur="500"/>
                                        <p:tgtEl>
                                          <p:spTgt spid="41987"/>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1989"/>
                                        </p:tgtEl>
                                        <p:attrNameLst>
                                          <p:attrName>style.visibility</p:attrName>
                                        </p:attrNameLst>
                                      </p:cBhvr>
                                      <p:to>
                                        <p:strVal val="visible"/>
                                      </p:to>
                                    </p:set>
                                    <p:anim calcmode="lin" valueType="num">
                                      <p:cBhvr>
                                        <p:cTn id="11" dur="500" fill="hold"/>
                                        <p:tgtEl>
                                          <p:spTgt spid="41989"/>
                                        </p:tgtEl>
                                        <p:attrNameLst>
                                          <p:attrName>ppt_w</p:attrName>
                                        </p:attrNameLst>
                                      </p:cBhvr>
                                      <p:tavLst>
                                        <p:tav tm="0">
                                          <p:val>
                                            <p:fltVal val="0"/>
                                          </p:val>
                                        </p:tav>
                                        <p:tav tm="100000">
                                          <p:val>
                                            <p:strVal val="#ppt_w"/>
                                          </p:val>
                                        </p:tav>
                                      </p:tavLst>
                                    </p:anim>
                                    <p:anim calcmode="lin" valueType="num">
                                      <p:cBhvr>
                                        <p:cTn id="12" dur="500" fill="hold"/>
                                        <p:tgtEl>
                                          <p:spTgt spid="41989"/>
                                        </p:tgtEl>
                                        <p:attrNameLst>
                                          <p:attrName>ppt_h</p:attrName>
                                        </p:attrNameLst>
                                      </p:cBhvr>
                                      <p:tavLst>
                                        <p:tav tm="0">
                                          <p:val>
                                            <p:fltVal val="0"/>
                                          </p:val>
                                        </p:tav>
                                        <p:tav tm="100000">
                                          <p:val>
                                            <p:strVal val="#ppt_h"/>
                                          </p:val>
                                        </p:tav>
                                      </p:tavLst>
                                    </p:anim>
                                    <p:anim calcmode="lin" valueType="num">
                                      <p:cBhvr>
                                        <p:cTn id="13" dur="500" fill="hold"/>
                                        <p:tgtEl>
                                          <p:spTgt spid="41989"/>
                                        </p:tgtEl>
                                        <p:attrNameLst>
                                          <p:attrName>ppt_x</p:attrName>
                                        </p:attrNameLst>
                                      </p:cBhvr>
                                      <p:tavLst>
                                        <p:tav tm="0">
                                          <p:val>
                                            <p:fltVal val="0.5"/>
                                          </p:val>
                                        </p:tav>
                                        <p:tav tm="100000">
                                          <p:val>
                                            <p:strVal val="#ppt_x"/>
                                          </p:val>
                                        </p:tav>
                                      </p:tavLst>
                                    </p:anim>
                                    <p:anim calcmode="lin" valueType="num">
                                      <p:cBhvr>
                                        <p:cTn id="14" dur="500" fill="hold"/>
                                        <p:tgtEl>
                                          <p:spTgt spid="41989"/>
                                        </p:tgtEl>
                                        <p:attrNameLst>
                                          <p:attrName>ppt_y</p:attrName>
                                        </p:attrNameLst>
                                      </p:cBhvr>
                                      <p:tavLst>
                                        <p:tav tm="0">
                                          <p:val>
                                            <p:fltVal val="0.5"/>
                                          </p:val>
                                        </p:tav>
                                        <p:tav tm="100000">
                                          <p:val>
                                            <p:strVal val="#ppt_y"/>
                                          </p:val>
                                        </p:tav>
                                      </p:tavLst>
                                    </p:anim>
                                  </p:childTnLst>
                                </p:cTn>
                              </p:par>
                            </p:childTnLst>
                          </p:cTn>
                        </p:par>
                        <p:par>
                          <p:cTn id="15" fill="hold" nodeType="afterGroup">
                            <p:stCondLst>
                              <p:cond delay="1000"/>
                            </p:stCondLst>
                            <p:childTnLst>
                              <p:par>
                                <p:cTn id="16" presetID="23" presetClass="entr" presetSubtype="528" fill="hold" nodeType="afterEffect">
                                  <p:stCondLst>
                                    <p:cond delay="0"/>
                                  </p:stCondLst>
                                  <p:childTnLst>
                                    <p:set>
                                      <p:cBhvr>
                                        <p:cTn id="17" dur="1" fill="hold">
                                          <p:stCondLst>
                                            <p:cond delay="0"/>
                                          </p:stCondLst>
                                        </p:cTn>
                                        <p:tgtEl>
                                          <p:spTgt spid="41990"/>
                                        </p:tgtEl>
                                        <p:attrNameLst>
                                          <p:attrName>style.visibility</p:attrName>
                                        </p:attrNameLst>
                                      </p:cBhvr>
                                      <p:to>
                                        <p:strVal val="visible"/>
                                      </p:to>
                                    </p:set>
                                    <p:anim calcmode="lin" valueType="num">
                                      <p:cBhvr>
                                        <p:cTn id="18" dur="500" fill="hold"/>
                                        <p:tgtEl>
                                          <p:spTgt spid="41990"/>
                                        </p:tgtEl>
                                        <p:attrNameLst>
                                          <p:attrName>ppt_w</p:attrName>
                                        </p:attrNameLst>
                                      </p:cBhvr>
                                      <p:tavLst>
                                        <p:tav tm="0">
                                          <p:val>
                                            <p:fltVal val="0"/>
                                          </p:val>
                                        </p:tav>
                                        <p:tav tm="100000">
                                          <p:val>
                                            <p:strVal val="#ppt_w"/>
                                          </p:val>
                                        </p:tav>
                                      </p:tavLst>
                                    </p:anim>
                                    <p:anim calcmode="lin" valueType="num">
                                      <p:cBhvr>
                                        <p:cTn id="19" dur="500" fill="hold"/>
                                        <p:tgtEl>
                                          <p:spTgt spid="41990"/>
                                        </p:tgtEl>
                                        <p:attrNameLst>
                                          <p:attrName>ppt_h</p:attrName>
                                        </p:attrNameLst>
                                      </p:cBhvr>
                                      <p:tavLst>
                                        <p:tav tm="0">
                                          <p:val>
                                            <p:fltVal val="0"/>
                                          </p:val>
                                        </p:tav>
                                        <p:tav tm="100000">
                                          <p:val>
                                            <p:strVal val="#ppt_h"/>
                                          </p:val>
                                        </p:tav>
                                      </p:tavLst>
                                    </p:anim>
                                    <p:anim calcmode="lin" valueType="num">
                                      <p:cBhvr>
                                        <p:cTn id="20" dur="500" fill="hold"/>
                                        <p:tgtEl>
                                          <p:spTgt spid="41990"/>
                                        </p:tgtEl>
                                        <p:attrNameLst>
                                          <p:attrName>ppt_x</p:attrName>
                                        </p:attrNameLst>
                                      </p:cBhvr>
                                      <p:tavLst>
                                        <p:tav tm="0">
                                          <p:val>
                                            <p:fltVal val="0.5"/>
                                          </p:val>
                                        </p:tav>
                                        <p:tav tm="100000">
                                          <p:val>
                                            <p:strVal val="#ppt_x"/>
                                          </p:val>
                                        </p:tav>
                                      </p:tavLst>
                                    </p:anim>
                                    <p:anim calcmode="lin" valueType="num">
                                      <p:cBhvr>
                                        <p:cTn id="21" dur="500" fill="hold"/>
                                        <p:tgtEl>
                                          <p:spTgt spid="41990"/>
                                        </p:tgtEl>
                                        <p:attrNameLst>
                                          <p:attrName>ppt_y</p:attrName>
                                        </p:attrNameLst>
                                      </p:cBhvr>
                                      <p:tavLst>
                                        <p:tav tm="0">
                                          <p:val>
                                            <p:fltVal val="0.5"/>
                                          </p:val>
                                        </p:tav>
                                        <p:tav tm="100000">
                                          <p:val>
                                            <p:strVal val="#ppt_y"/>
                                          </p:val>
                                        </p:tav>
                                      </p:tavLst>
                                    </p:anim>
                                  </p:childTnLst>
                                </p:cTn>
                              </p:par>
                            </p:childTnLst>
                          </p:cTn>
                        </p:par>
                        <p:par>
                          <p:cTn id="22" fill="hold" nodeType="afterGroup">
                            <p:stCondLst>
                              <p:cond delay="1500"/>
                            </p:stCondLst>
                            <p:childTnLst>
                              <p:par>
                                <p:cTn id="23" presetID="23" presetClass="entr" presetSubtype="528" fill="hold" nodeType="afterEffect">
                                  <p:stCondLst>
                                    <p:cond delay="0"/>
                                  </p:stCondLst>
                                  <p:childTnLst>
                                    <p:set>
                                      <p:cBhvr>
                                        <p:cTn id="24" dur="1" fill="hold">
                                          <p:stCondLst>
                                            <p:cond delay="0"/>
                                          </p:stCondLst>
                                        </p:cTn>
                                        <p:tgtEl>
                                          <p:spTgt spid="41992"/>
                                        </p:tgtEl>
                                        <p:attrNameLst>
                                          <p:attrName>style.visibility</p:attrName>
                                        </p:attrNameLst>
                                      </p:cBhvr>
                                      <p:to>
                                        <p:strVal val="visible"/>
                                      </p:to>
                                    </p:set>
                                    <p:anim calcmode="lin" valueType="num">
                                      <p:cBhvr>
                                        <p:cTn id="25" dur="500" fill="hold"/>
                                        <p:tgtEl>
                                          <p:spTgt spid="41992"/>
                                        </p:tgtEl>
                                        <p:attrNameLst>
                                          <p:attrName>ppt_w</p:attrName>
                                        </p:attrNameLst>
                                      </p:cBhvr>
                                      <p:tavLst>
                                        <p:tav tm="0">
                                          <p:val>
                                            <p:fltVal val="0"/>
                                          </p:val>
                                        </p:tav>
                                        <p:tav tm="100000">
                                          <p:val>
                                            <p:strVal val="#ppt_w"/>
                                          </p:val>
                                        </p:tav>
                                      </p:tavLst>
                                    </p:anim>
                                    <p:anim calcmode="lin" valueType="num">
                                      <p:cBhvr>
                                        <p:cTn id="26" dur="500" fill="hold"/>
                                        <p:tgtEl>
                                          <p:spTgt spid="41992"/>
                                        </p:tgtEl>
                                        <p:attrNameLst>
                                          <p:attrName>ppt_h</p:attrName>
                                        </p:attrNameLst>
                                      </p:cBhvr>
                                      <p:tavLst>
                                        <p:tav tm="0">
                                          <p:val>
                                            <p:fltVal val="0"/>
                                          </p:val>
                                        </p:tav>
                                        <p:tav tm="100000">
                                          <p:val>
                                            <p:strVal val="#ppt_h"/>
                                          </p:val>
                                        </p:tav>
                                      </p:tavLst>
                                    </p:anim>
                                    <p:anim calcmode="lin" valueType="num">
                                      <p:cBhvr>
                                        <p:cTn id="27" dur="500" fill="hold"/>
                                        <p:tgtEl>
                                          <p:spTgt spid="41992"/>
                                        </p:tgtEl>
                                        <p:attrNameLst>
                                          <p:attrName>ppt_x</p:attrName>
                                        </p:attrNameLst>
                                      </p:cBhvr>
                                      <p:tavLst>
                                        <p:tav tm="0">
                                          <p:val>
                                            <p:fltVal val="0.5"/>
                                          </p:val>
                                        </p:tav>
                                        <p:tav tm="100000">
                                          <p:val>
                                            <p:strVal val="#ppt_x"/>
                                          </p:val>
                                        </p:tav>
                                      </p:tavLst>
                                    </p:anim>
                                    <p:anim calcmode="lin" valueType="num">
                                      <p:cBhvr>
                                        <p:cTn id="28" dur="500" fill="hold"/>
                                        <p:tgtEl>
                                          <p:spTgt spid="41992"/>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987" grpId="0" autoUpdateAnimBg="0"/>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1" name="Text Box 3">
            <a:extLst>
              <a:ext uri="{FF2B5EF4-FFF2-40B4-BE49-F238E27FC236}">
                <a16:creationId xmlns:a16="http://schemas.microsoft.com/office/drawing/2014/main" id="{EEBF0CB9-2012-4276-92B0-51BFD7A042F2}"/>
              </a:ext>
            </a:extLst>
          </p:cNvPr>
          <p:cNvSpPr txBox="1">
            <a:spLocks noChangeArrowheads="1"/>
          </p:cNvSpPr>
          <p:nvPr/>
        </p:nvSpPr>
        <p:spPr bwMode="auto">
          <a:xfrm>
            <a:off x="381000" y="533400"/>
            <a:ext cx="87630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b="1">
                <a:solidFill>
                  <a:schemeClr val="accent2"/>
                </a:solidFill>
                <a:latin typeface="Times New Roman" panose="02020603050405020304" pitchFamily="18" charset="0"/>
              </a:rPr>
              <a:t>FISIOLOGÍA DE UNA FIBRA MUSCULAR AISLADA</a:t>
            </a:r>
            <a:endParaRPr lang="en-US" altLang="es-PR" b="1">
              <a:latin typeface="Times New Roman" panose="02020603050405020304" pitchFamily="18" charset="0"/>
            </a:endParaRPr>
          </a:p>
        </p:txBody>
      </p:sp>
      <p:pic>
        <p:nvPicPr>
          <p:cNvPr id="43013" name="Picture 5">
            <a:extLst>
              <a:ext uri="{FF2B5EF4-FFF2-40B4-BE49-F238E27FC236}">
                <a16:creationId xmlns:a16="http://schemas.microsoft.com/office/drawing/2014/main" id="{A1B5881D-2EC5-424B-B17B-E6B6FF242E5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l="9038" t="-246" b="8794"/>
          <a:stretch>
            <a:fillRect/>
          </a:stretch>
        </p:blipFill>
        <p:spPr bwMode="auto">
          <a:xfrm>
            <a:off x="2133600" y="1219200"/>
            <a:ext cx="4876800" cy="3657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3014" name="Picture 6">
            <a:extLst>
              <a:ext uri="{FF2B5EF4-FFF2-40B4-BE49-F238E27FC236}">
                <a16:creationId xmlns:a16="http://schemas.microsoft.com/office/drawing/2014/main" id="{3E3736D4-F0AB-4BF7-B463-8848B08AC50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t="21141" b="18253"/>
          <a:stretch>
            <a:fillRect/>
          </a:stretch>
        </p:blipFill>
        <p:spPr bwMode="auto">
          <a:xfrm>
            <a:off x="2133600" y="5105400"/>
            <a:ext cx="4878388"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293" name="Rectangle 6">
            <a:extLst>
              <a:ext uri="{FF2B5EF4-FFF2-40B4-BE49-F238E27FC236}">
                <a16:creationId xmlns:a16="http://schemas.microsoft.com/office/drawing/2014/main" id="{9E2999CA-8D18-441E-96E7-590CD0A492D4}"/>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40294" name="Text Box 6">
            <a:extLst>
              <a:ext uri="{FF2B5EF4-FFF2-40B4-BE49-F238E27FC236}">
                <a16:creationId xmlns:a16="http://schemas.microsoft.com/office/drawing/2014/main" id="{2C1270FD-53E0-4D73-AD1B-5339DAE536AB}"/>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3011"/>
                                        </p:tgtEl>
                                        <p:attrNameLst>
                                          <p:attrName>style.visibility</p:attrName>
                                        </p:attrNameLst>
                                      </p:cBhvr>
                                      <p:to>
                                        <p:strVal val="visible"/>
                                      </p:to>
                                    </p:set>
                                    <p:animEffect transition="in" filter="wipe(left)">
                                      <p:cBhvr>
                                        <p:cTn id="7" dur="500"/>
                                        <p:tgtEl>
                                          <p:spTgt spid="4301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3013"/>
                                        </p:tgtEl>
                                        <p:attrNameLst>
                                          <p:attrName>style.visibility</p:attrName>
                                        </p:attrNameLst>
                                      </p:cBhvr>
                                      <p:to>
                                        <p:strVal val="visible"/>
                                      </p:to>
                                    </p:set>
                                    <p:anim calcmode="lin" valueType="num">
                                      <p:cBhvr>
                                        <p:cTn id="11" dur="500" fill="hold"/>
                                        <p:tgtEl>
                                          <p:spTgt spid="43013"/>
                                        </p:tgtEl>
                                        <p:attrNameLst>
                                          <p:attrName>ppt_w</p:attrName>
                                        </p:attrNameLst>
                                      </p:cBhvr>
                                      <p:tavLst>
                                        <p:tav tm="0">
                                          <p:val>
                                            <p:fltVal val="0"/>
                                          </p:val>
                                        </p:tav>
                                        <p:tav tm="100000">
                                          <p:val>
                                            <p:strVal val="#ppt_w"/>
                                          </p:val>
                                        </p:tav>
                                      </p:tavLst>
                                    </p:anim>
                                    <p:anim calcmode="lin" valueType="num">
                                      <p:cBhvr>
                                        <p:cTn id="12" dur="500" fill="hold"/>
                                        <p:tgtEl>
                                          <p:spTgt spid="43013"/>
                                        </p:tgtEl>
                                        <p:attrNameLst>
                                          <p:attrName>ppt_h</p:attrName>
                                        </p:attrNameLst>
                                      </p:cBhvr>
                                      <p:tavLst>
                                        <p:tav tm="0">
                                          <p:val>
                                            <p:fltVal val="0"/>
                                          </p:val>
                                        </p:tav>
                                        <p:tav tm="100000">
                                          <p:val>
                                            <p:strVal val="#ppt_h"/>
                                          </p:val>
                                        </p:tav>
                                      </p:tavLst>
                                    </p:anim>
                                    <p:anim calcmode="lin" valueType="num">
                                      <p:cBhvr>
                                        <p:cTn id="13" dur="500" fill="hold"/>
                                        <p:tgtEl>
                                          <p:spTgt spid="43013"/>
                                        </p:tgtEl>
                                        <p:attrNameLst>
                                          <p:attrName>ppt_x</p:attrName>
                                        </p:attrNameLst>
                                      </p:cBhvr>
                                      <p:tavLst>
                                        <p:tav tm="0">
                                          <p:val>
                                            <p:fltVal val="0.5"/>
                                          </p:val>
                                        </p:tav>
                                        <p:tav tm="100000">
                                          <p:val>
                                            <p:strVal val="#ppt_x"/>
                                          </p:val>
                                        </p:tav>
                                      </p:tavLst>
                                    </p:anim>
                                    <p:anim calcmode="lin" valueType="num">
                                      <p:cBhvr>
                                        <p:cTn id="14" dur="500" fill="hold"/>
                                        <p:tgtEl>
                                          <p:spTgt spid="43013"/>
                                        </p:tgtEl>
                                        <p:attrNameLst>
                                          <p:attrName>ppt_y</p:attrName>
                                        </p:attrNameLst>
                                      </p:cBhvr>
                                      <p:tavLst>
                                        <p:tav tm="0">
                                          <p:val>
                                            <p:fltVal val="0.5"/>
                                          </p:val>
                                        </p:tav>
                                        <p:tav tm="100000">
                                          <p:val>
                                            <p:strVal val="#ppt_y"/>
                                          </p:val>
                                        </p:tav>
                                      </p:tavLst>
                                    </p:anim>
                                  </p:childTnLst>
                                </p:cTn>
                              </p:par>
                            </p:childTnLst>
                          </p:cTn>
                        </p:par>
                        <p:par>
                          <p:cTn id="15" fill="hold" nodeType="afterGroup">
                            <p:stCondLst>
                              <p:cond delay="1000"/>
                            </p:stCondLst>
                            <p:childTnLst>
                              <p:par>
                                <p:cTn id="16" presetID="23" presetClass="entr" presetSubtype="528" fill="hold" nodeType="afterEffect">
                                  <p:stCondLst>
                                    <p:cond delay="0"/>
                                  </p:stCondLst>
                                  <p:childTnLst>
                                    <p:set>
                                      <p:cBhvr>
                                        <p:cTn id="17" dur="1" fill="hold">
                                          <p:stCondLst>
                                            <p:cond delay="0"/>
                                          </p:stCondLst>
                                        </p:cTn>
                                        <p:tgtEl>
                                          <p:spTgt spid="43014"/>
                                        </p:tgtEl>
                                        <p:attrNameLst>
                                          <p:attrName>style.visibility</p:attrName>
                                        </p:attrNameLst>
                                      </p:cBhvr>
                                      <p:to>
                                        <p:strVal val="visible"/>
                                      </p:to>
                                    </p:set>
                                    <p:anim calcmode="lin" valueType="num">
                                      <p:cBhvr>
                                        <p:cTn id="18" dur="500" fill="hold"/>
                                        <p:tgtEl>
                                          <p:spTgt spid="43014"/>
                                        </p:tgtEl>
                                        <p:attrNameLst>
                                          <p:attrName>ppt_w</p:attrName>
                                        </p:attrNameLst>
                                      </p:cBhvr>
                                      <p:tavLst>
                                        <p:tav tm="0">
                                          <p:val>
                                            <p:fltVal val="0"/>
                                          </p:val>
                                        </p:tav>
                                        <p:tav tm="100000">
                                          <p:val>
                                            <p:strVal val="#ppt_w"/>
                                          </p:val>
                                        </p:tav>
                                      </p:tavLst>
                                    </p:anim>
                                    <p:anim calcmode="lin" valueType="num">
                                      <p:cBhvr>
                                        <p:cTn id="19" dur="500" fill="hold"/>
                                        <p:tgtEl>
                                          <p:spTgt spid="43014"/>
                                        </p:tgtEl>
                                        <p:attrNameLst>
                                          <p:attrName>ppt_h</p:attrName>
                                        </p:attrNameLst>
                                      </p:cBhvr>
                                      <p:tavLst>
                                        <p:tav tm="0">
                                          <p:val>
                                            <p:fltVal val="0"/>
                                          </p:val>
                                        </p:tav>
                                        <p:tav tm="100000">
                                          <p:val>
                                            <p:strVal val="#ppt_h"/>
                                          </p:val>
                                        </p:tav>
                                      </p:tavLst>
                                    </p:anim>
                                    <p:anim calcmode="lin" valueType="num">
                                      <p:cBhvr>
                                        <p:cTn id="20" dur="500" fill="hold"/>
                                        <p:tgtEl>
                                          <p:spTgt spid="43014"/>
                                        </p:tgtEl>
                                        <p:attrNameLst>
                                          <p:attrName>ppt_x</p:attrName>
                                        </p:attrNameLst>
                                      </p:cBhvr>
                                      <p:tavLst>
                                        <p:tav tm="0">
                                          <p:val>
                                            <p:fltVal val="0.5"/>
                                          </p:val>
                                        </p:tav>
                                        <p:tav tm="100000">
                                          <p:val>
                                            <p:strVal val="#ppt_x"/>
                                          </p:val>
                                        </p:tav>
                                      </p:tavLst>
                                    </p:anim>
                                    <p:anim calcmode="lin" valueType="num">
                                      <p:cBhvr>
                                        <p:cTn id="21" dur="500" fill="hold"/>
                                        <p:tgtEl>
                                          <p:spTgt spid="4301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011" grpId="0" autoUpdateAnimBg="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1" name="Text Box 3">
            <a:extLst>
              <a:ext uri="{FF2B5EF4-FFF2-40B4-BE49-F238E27FC236}">
                <a16:creationId xmlns:a16="http://schemas.microsoft.com/office/drawing/2014/main" id="{0151BF1B-615E-4613-916D-778EADAE897E}"/>
              </a:ext>
            </a:extLst>
          </p:cNvPr>
          <p:cNvSpPr txBox="1">
            <a:spLocks noChangeArrowheads="1"/>
          </p:cNvSpPr>
          <p:nvPr/>
        </p:nvSpPr>
        <p:spPr bwMode="auto">
          <a:xfrm>
            <a:off x="638175" y="1409700"/>
            <a:ext cx="8277225" cy="1552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a:latin typeface="Arial" panose="020B0604020202020204" pitchFamily="34" charset="0"/>
                <a:cs typeface="Arial" panose="020B0604020202020204" pitchFamily="34" charset="0"/>
              </a:rPr>
              <a:t>La diferencia en el desarrollo de la fuerza entre las unidades motoras FT y ST se debe al número de fibras musculares por unidad motora y al mayor diámetro de las fibras FT.</a:t>
            </a:r>
          </a:p>
        </p:txBody>
      </p:sp>
      <p:sp>
        <p:nvSpPr>
          <p:cNvPr id="22532" name="Text Box 4">
            <a:extLst>
              <a:ext uri="{FF2B5EF4-FFF2-40B4-BE49-F238E27FC236}">
                <a16:creationId xmlns:a16="http://schemas.microsoft.com/office/drawing/2014/main" id="{E019118B-A931-49D0-A4A7-9379151395B4}"/>
              </a:ext>
            </a:extLst>
          </p:cNvPr>
          <p:cNvSpPr txBox="1">
            <a:spLocks noChangeArrowheads="1"/>
          </p:cNvSpPr>
          <p:nvPr/>
        </p:nvSpPr>
        <p:spPr bwMode="auto">
          <a:xfrm>
            <a:off x="395288"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Arial" panose="020B0604020202020204" pitchFamily="34" charset="0"/>
                <a:cs typeface="Arial" panose="020B0604020202020204" pitchFamily="34" charset="0"/>
              </a:rPr>
              <a:t>¿Sabías que…?</a:t>
            </a:r>
            <a:endParaRPr lang="en-US" altLang="es-PR" sz="2400" b="1">
              <a:latin typeface="Arial" panose="020B0604020202020204" pitchFamily="34" charset="0"/>
              <a:cs typeface="Arial" panose="020B0604020202020204" pitchFamily="34" charset="0"/>
            </a:endParaRPr>
          </a:p>
        </p:txBody>
      </p:sp>
      <p:grpSp>
        <p:nvGrpSpPr>
          <p:cNvPr id="142340" name="Group 8">
            <a:extLst>
              <a:ext uri="{FF2B5EF4-FFF2-40B4-BE49-F238E27FC236}">
                <a16:creationId xmlns:a16="http://schemas.microsoft.com/office/drawing/2014/main" id="{D6A99581-D68D-4EE0-8E25-8C388716BA01}"/>
              </a:ext>
            </a:extLst>
          </p:cNvPr>
          <p:cNvGrpSpPr>
            <a:grpSpLocks noChangeAspect="1"/>
          </p:cNvGrpSpPr>
          <p:nvPr/>
        </p:nvGrpSpPr>
        <p:grpSpPr bwMode="auto">
          <a:xfrm>
            <a:off x="3635375" y="2852738"/>
            <a:ext cx="1717675" cy="3468687"/>
            <a:chOff x="396" y="1994"/>
            <a:chExt cx="1082" cy="2185"/>
          </a:xfrm>
        </p:grpSpPr>
        <p:sp>
          <p:nvSpPr>
            <p:cNvPr id="142341" name="AutoShape 7">
              <a:extLst>
                <a:ext uri="{FF2B5EF4-FFF2-40B4-BE49-F238E27FC236}">
                  <a16:creationId xmlns:a16="http://schemas.microsoft.com/office/drawing/2014/main" id="{EDC8A0EB-B91F-47DC-9817-F2DD35DE0AEF}"/>
                </a:ext>
              </a:extLst>
            </p:cNvPr>
            <p:cNvSpPr>
              <a:spLocks noChangeAspect="1" noChangeArrowheads="1" noTextEdit="1"/>
            </p:cNvSpPr>
            <p:nvPr/>
          </p:nvSpPr>
          <p:spPr bwMode="auto">
            <a:xfrm>
              <a:off x="396" y="1994"/>
              <a:ext cx="1082" cy="2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42342" name="Freeform 9">
              <a:extLst>
                <a:ext uri="{FF2B5EF4-FFF2-40B4-BE49-F238E27FC236}">
                  <a16:creationId xmlns:a16="http://schemas.microsoft.com/office/drawing/2014/main" id="{6316A3AF-2C8D-4B37-9FAB-840687F49B56}"/>
                </a:ext>
              </a:extLst>
            </p:cNvPr>
            <p:cNvSpPr>
              <a:spLocks/>
            </p:cNvSpPr>
            <p:nvPr/>
          </p:nvSpPr>
          <p:spPr bwMode="auto">
            <a:xfrm>
              <a:off x="645" y="2586"/>
              <a:ext cx="275" cy="236"/>
            </a:xfrm>
            <a:custGeom>
              <a:avLst/>
              <a:gdLst>
                <a:gd name="T0" fmla="*/ 105 w 550"/>
                <a:gd name="T1" fmla="*/ 1 h 472"/>
                <a:gd name="T2" fmla="*/ 37 w 550"/>
                <a:gd name="T3" fmla="*/ 51 h 472"/>
                <a:gd name="T4" fmla="*/ 18 w 550"/>
                <a:gd name="T5" fmla="*/ 58 h 472"/>
                <a:gd name="T6" fmla="*/ 1 w 550"/>
                <a:gd name="T7" fmla="*/ 74 h 472"/>
                <a:gd name="T8" fmla="*/ 0 w 550"/>
                <a:gd name="T9" fmla="*/ 104 h 472"/>
                <a:gd name="T10" fmla="*/ 29 w 550"/>
                <a:gd name="T11" fmla="*/ 118 h 472"/>
                <a:gd name="T12" fmla="*/ 54 w 550"/>
                <a:gd name="T13" fmla="*/ 106 h 472"/>
                <a:gd name="T14" fmla="*/ 64 w 550"/>
                <a:gd name="T15" fmla="*/ 91 h 472"/>
                <a:gd name="T16" fmla="*/ 81 w 550"/>
                <a:gd name="T17" fmla="*/ 81 h 472"/>
                <a:gd name="T18" fmla="*/ 135 w 550"/>
                <a:gd name="T19" fmla="*/ 51 h 472"/>
                <a:gd name="T20" fmla="*/ 138 w 550"/>
                <a:gd name="T21" fmla="*/ 47 h 472"/>
                <a:gd name="T22" fmla="*/ 134 w 550"/>
                <a:gd name="T23" fmla="*/ 24 h 472"/>
                <a:gd name="T24" fmla="*/ 124 w 550"/>
                <a:gd name="T25" fmla="*/ 7 h 472"/>
                <a:gd name="T26" fmla="*/ 117 w 550"/>
                <a:gd name="T27" fmla="*/ 1 h 472"/>
                <a:gd name="T28" fmla="*/ 108 w 550"/>
                <a:gd name="T29" fmla="*/ 0 h 472"/>
                <a:gd name="T30" fmla="*/ 105 w 550"/>
                <a:gd name="T31" fmla="*/ 1 h 472"/>
                <a:gd name="T32" fmla="*/ 105 w 550"/>
                <a:gd name="T33" fmla="*/ 1 h 47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50"/>
                <a:gd name="T52" fmla="*/ 0 h 472"/>
                <a:gd name="T53" fmla="*/ 550 w 550"/>
                <a:gd name="T54" fmla="*/ 472 h 47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50" h="472">
                  <a:moveTo>
                    <a:pt x="419" y="4"/>
                  </a:moveTo>
                  <a:lnTo>
                    <a:pt x="145" y="204"/>
                  </a:lnTo>
                  <a:lnTo>
                    <a:pt x="72" y="230"/>
                  </a:lnTo>
                  <a:lnTo>
                    <a:pt x="4" y="295"/>
                  </a:lnTo>
                  <a:lnTo>
                    <a:pt x="0" y="416"/>
                  </a:lnTo>
                  <a:lnTo>
                    <a:pt x="116" y="472"/>
                  </a:lnTo>
                  <a:lnTo>
                    <a:pt x="213" y="422"/>
                  </a:lnTo>
                  <a:lnTo>
                    <a:pt x="253" y="361"/>
                  </a:lnTo>
                  <a:lnTo>
                    <a:pt x="323" y="321"/>
                  </a:lnTo>
                  <a:lnTo>
                    <a:pt x="538" y="202"/>
                  </a:lnTo>
                  <a:lnTo>
                    <a:pt x="550" y="185"/>
                  </a:lnTo>
                  <a:lnTo>
                    <a:pt x="533" y="95"/>
                  </a:lnTo>
                  <a:lnTo>
                    <a:pt x="495" y="27"/>
                  </a:lnTo>
                  <a:lnTo>
                    <a:pt x="468" y="2"/>
                  </a:lnTo>
                  <a:lnTo>
                    <a:pt x="432" y="0"/>
                  </a:lnTo>
                  <a:lnTo>
                    <a:pt x="419" y="4"/>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3" name="Freeform 10">
              <a:extLst>
                <a:ext uri="{FF2B5EF4-FFF2-40B4-BE49-F238E27FC236}">
                  <a16:creationId xmlns:a16="http://schemas.microsoft.com/office/drawing/2014/main" id="{A7DFE6CE-96F7-4BDE-BE40-C7400EC0FD36}"/>
                </a:ext>
              </a:extLst>
            </p:cNvPr>
            <p:cNvSpPr>
              <a:spLocks/>
            </p:cNvSpPr>
            <p:nvPr/>
          </p:nvSpPr>
          <p:spPr bwMode="auto">
            <a:xfrm>
              <a:off x="575" y="2558"/>
              <a:ext cx="284" cy="293"/>
            </a:xfrm>
            <a:custGeom>
              <a:avLst/>
              <a:gdLst>
                <a:gd name="T0" fmla="*/ 70 w 569"/>
                <a:gd name="T1" fmla="*/ 60 h 588"/>
                <a:gd name="T2" fmla="*/ 56 w 569"/>
                <a:gd name="T3" fmla="*/ 38 h 588"/>
                <a:gd name="T4" fmla="*/ 48 w 569"/>
                <a:gd name="T5" fmla="*/ 9 h 588"/>
                <a:gd name="T6" fmla="*/ 37 w 569"/>
                <a:gd name="T7" fmla="*/ 0 h 588"/>
                <a:gd name="T8" fmla="*/ 27 w 569"/>
                <a:gd name="T9" fmla="*/ 0 h 588"/>
                <a:gd name="T10" fmla="*/ 14 w 569"/>
                <a:gd name="T11" fmla="*/ 10 h 588"/>
                <a:gd name="T12" fmla="*/ 6 w 569"/>
                <a:gd name="T13" fmla="*/ 31 h 588"/>
                <a:gd name="T14" fmla="*/ 5 w 569"/>
                <a:gd name="T15" fmla="*/ 58 h 588"/>
                <a:gd name="T16" fmla="*/ 0 w 569"/>
                <a:gd name="T17" fmla="*/ 63 h 588"/>
                <a:gd name="T18" fmla="*/ 2 w 569"/>
                <a:gd name="T19" fmla="*/ 68 h 588"/>
                <a:gd name="T20" fmla="*/ 6 w 569"/>
                <a:gd name="T21" fmla="*/ 76 h 588"/>
                <a:gd name="T22" fmla="*/ 2 w 569"/>
                <a:gd name="T23" fmla="*/ 83 h 588"/>
                <a:gd name="T24" fmla="*/ 0 w 569"/>
                <a:gd name="T25" fmla="*/ 94 h 588"/>
                <a:gd name="T26" fmla="*/ 5 w 569"/>
                <a:gd name="T27" fmla="*/ 106 h 588"/>
                <a:gd name="T28" fmla="*/ 24 w 569"/>
                <a:gd name="T29" fmla="*/ 124 h 588"/>
                <a:gd name="T30" fmla="*/ 44 w 569"/>
                <a:gd name="T31" fmla="*/ 139 h 588"/>
                <a:gd name="T32" fmla="*/ 73 w 569"/>
                <a:gd name="T33" fmla="*/ 145 h 588"/>
                <a:gd name="T34" fmla="*/ 101 w 569"/>
                <a:gd name="T35" fmla="*/ 146 h 588"/>
                <a:gd name="T36" fmla="*/ 128 w 569"/>
                <a:gd name="T37" fmla="*/ 132 h 588"/>
                <a:gd name="T38" fmla="*/ 142 w 569"/>
                <a:gd name="T39" fmla="*/ 94 h 588"/>
                <a:gd name="T40" fmla="*/ 137 w 569"/>
                <a:gd name="T41" fmla="*/ 83 h 588"/>
                <a:gd name="T42" fmla="*/ 113 w 569"/>
                <a:gd name="T43" fmla="*/ 97 h 588"/>
                <a:gd name="T44" fmla="*/ 91 w 569"/>
                <a:gd name="T45" fmla="*/ 107 h 588"/>
                <a:gd name="T46" fmla="*/ 83 w 569"/>
                <a:gd name="T47" fmla="*/ 121 h 588"/>
                <a:gd name="T48" fmla="*/ 64 w 569"/>
                <a:gd name="T49" fmla="*/ 127 h 588"/>
                <a:gd name="T50" fmla="*/ 46 w 569"/>
                <a:gd name="T51" fmla="*/ 124 h 588"/>
                <a:gd name="T52" fmla="*/ 36 w 569"/>
                <a:gd name="T53" fmla="*/ 105 h 588"/>
                <a:gd name="T54" fmla="*/ 40 w 569"/>
                <a:gd name="T55" fmla="*/ 89 h 588"/>
                <a:gd name="T56" fmla="*/ 55 w 569"/>
                <a:gd name="T57" fmla="*/ 72 h 588"/>
                <a:gd name="T58" fmla="*/ 69 w 569"/>
                <a:gd name="T59" fmla="*/ 66 h 588"/>
                <a:gd name="T60" fmla="*/ 70 w 569"/>
                <a:gd name="T61" fmla="*/ 60 h 588"/>
                <a:gd name="T62" fmla="*/ 70 w 569"/>
                <a:gd name="T63" fmla="*/ 60 h 5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69"/>
                <a:gd name="T97" fmla="*/ 0 h 588"/>
                <a:gd name="T98" fmla="*/ 569 w 569"/>
                <a:gd name="T99" fmla="*/ 588 h 5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69" h="588">
                  <a:moveTo>
                    <a:pt x="280" y="242"/>
                  </a:moveTo>
                  <a:lnTo>
                    <a:pt x="227" y="154"/>
                  </a:lnTo>
                  <a:lnTo>
                    <a:pt x="194" y="36"/>
                  </a:lnTo>
                  <a:lnTo>
                    <a:pt x="151" y="0"/>
                  </a:lnTo>
                  <a:lnTo>
                    <a:pt x="111" y="2"/>
                  </a:lnTo>
                  <a:lnTo>
                    <a:pt x="56" y="42"/>
                  </a:lnTo>
                  <a:lnTo>
                    <a:pt x="27" y="126"/>
                  </a:lnTo>
                  <a:lnTo>
                    <a:pt x="21" y="234"/>
                  </a:lnTo>
                  <a:lnTo>
                    <a:pt x="0" y="253"/>
                  </a:lnTo>
                  <a:lnTo>
                    <a:pt x="10" y="274"/>
                  </a:lnTo>
                  <a:lnTo>
                    <a:pt x="25" y="306"/>
                  </a:lnTo>
                  <a:lnTo>
                    <a:pt x="10" y="333"/>
                  </a:lnTo>
                  <a:lnTo>
                    <a:pt x="2" y="380"/>
                  </a:lnTo>
                  <a:lnTo>
                    <a:pt x="21" y="426"/>
                  </a:lnTo>
                  <a:lnTo>
                    <a:pt x="99" y="498"/>
                  </a:lnTo>
                  <a:lnTo>
                    <a:pt x="179" y="557"/>
                  </a:lnTo>
                  <a:lnTo>
                    <a:pt x="293" y="584"/>
                  </a:lnTo>
                  <a:lnTo>
                    <a:pt x="404" y="588"/>
                  </a:lnTo>
                  <a:lnTo>
                    <a:pt x="512" y="531"/>
                  </a:lnTo>
                  <a:lnTo>
                    <a:pt x="569" y="378"/>
                  </a:lnTo>
                  <a:lnTo>
                    <a:pt x="548" y="333"/>
                  </a:lnTo>
                  <a:lnTo>
                    <a:pt x="453" y="390"/>
                  </a:lnTo>
                  <a:lnTo>
                    <a:pt x="364" y="430"/>
                  </a:lnTo>
                  <a:lnTo>
                    <a:pt x="335" y="485"/>
                  </a:lnTo>
                  <a:lnTo>
                    <a:pt x="259" y="512"/>
                  </a:lnTo>
                  <a:lnTo>
                    <a:pt x="187" y="500"/>
                  </a:lnTo>
                  <a:lnTo>
                    <a:pt x="145" y="424"/>
                  </a:lnTo>
                  <a:lnTo>
                    <a:pt x="160" y="358"/>
                  </a:lnTo>
                  <a:lnTo>
                    <a:pt x="223" y="291"/>
                  </a:lnTo>
                  <a:lnTo>
                    <a:pt x="278" y="266"/>
                  </a:lnTo>
                  <a:lnTo>
                    <a:pt x="280" y="242"/>
                  </a:lnTo>
                  <a:close/>
                </a:path>
              </a:pathLst>
            </a:custGeom>
            <a:solidFill>
              <a:srgbClr val="B284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4" name="Freeform 11">
              <a:extLst>
                <a:ext uri="{FF2B5EF4-FFF2-40B4-BE49-F238E27FC236}">
                  <a16:creationId xmlns:a16="http://schemas.microsoft.com/office/drawing/2014/main" id="{0690B9AD-937C-4D1D-965F-D81F230E7583}"/>
                </a:ext>
              </a:extLst>
            </p:cNvPr>
            <p:cNvSpPr>
              <a:spLocks/>
            </p:cNvSpPr>
            <p:nvPr/>
          </p:nvSpPr>
          <p:spPr bwMode="auto">
            <a:xfrm>
              <a:off x="396" y="3738"/>
              <a:ext cx="1063" cy="422"/>
            </a:xfrm>
            <a:custGeom>
              <a:avLst/>
              <a:gdLst>
                <a:gd name="T0" fmla="*/ 532 w 2126"/>
                <a:gd name="T1" fmla="*/ 89 h 844"/>
                <a:gd name="T2" fmla="*/ 487 w 2126"/>
                <a:gd name="T3" fmla="*/ 58 h 844"/>
                <a:gd name="T4" fmla="*/ 408 w 2126"/>
                <a:gd name="T5" fmla="*/ 26 h 844"/>
                <a:gd name="T6" fmla="*/ 313 w 2126"/>
                <a:gd name="T7" fmla="*/ 4 h 844"/>
                <a:gd name="T8" fmla="*/ 217 w 2126"/>
                <a:gd name="T9" fmla="*/ 0 h 844"/>
                <a:gd name="T10" fmla="*/ 180 w 2126"/>
                <a:gd name="T11" fmla="*/ 9 h 844"/>
                <a:gd name="T12" fmla="*/ 137 w 2126"/>
                <a:gd name="T13" fmla="*/ 12 h 844"/>
                <a:gd name="T14" fmla="*/ 84 w 2126"/>
                <a:gd name="T15" fmla="*/ 17 h 844"/>
                <a:gd name="T16" fmla="*/ 1 w 2126"/>
                <a:gd name="T17" fmla="*/ 42 h 844"/>
                <a:gd name="T18" fmla="*/ 0 w 2126"/>
                <a:gd name="T19" fmla="*/ 204 h 844"/>
                <a:gd name="T20" fmla="*/ 37 w 2126"/>
                <a:gd name="T21" fmla="*/ 208 h 844"/>
                <a:gd name="T22" fmla="*/ 516 w 2126"/>
                <a:gd name="T23" fmla="*/ 211 h 844"/>
                <a:gd name="T24" fmla="*/ 532 w 2126"/>
                <a:gd name="T25" fmla="*/ 89 h 844"/>
                <a:gd name="T26" fmla="*/ 532 w 2126"/>
                <a:gd name="T27" fmla="*/ 89 h 84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126"/>
                <a:gd name="T43" fmla="*/ 0 h 844"/>
                <a:gd name="T44" fmla="*/ 2126 w 2126"/>
                <a:gd name="T45" fmla="*/ 844 h 84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126" h="844">
                  <a:moveTo>
                    <a:pt x="2126" y="355"/>
                  </a:moveTo>
                  <a:lnTo>
                    <a:pt x="1945" y="232"/>
                  </a:lnTo>
                  <a:lnTo>
                    <a:pt x="1632" y="103"/>
                  </a:lnTo>
                  <a:lnTo>
                    <a:pt x="1251" y="15"/>
                  </a:lnTo>
                  <a:lnTo>
                    <a:pt x="867" y="0"/>
                  </a:lnTo>
                  <a:lnTo>
                    <a:pt x="717" y="36"/>
                  </a:lnTo>
                  <a:lnTo>
                    <a:pt x="548" y="48"/>
                  </a:lnTo>
                  <a:lnTo>
                    <a:pt x="333" y="67"/>
                  </a:lnTo>
                  <a:lnTo>
                    <a:pt x="4" y="165"/>
                  </a:lnTo>
                  <a:lnTo>
                    <a:pt x="0" y="814"/>
                  </a:lnTo>
                  <a:lnTo>
                    <a:pt x="148" y="829"/>
                  </a:lnTo>
                  <a:lnTo>
                    <a:pt x="2063" y="844"/>
                  </a:lnTo>
                  <a:lnTo>
                    <a:pt x="2126" y="355"/>
                  </a:lnTo>
                  <a:close/>
                </a:path>
              </a:pathLst>
            </a:custGeom>
            <a:solidFill>
              <a:srgbClr val="FACC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5" name="Freeform 12">
              <a:extLst>
                <a:ext uri="{FF2B5EF4-FFF2-40B4-BE49-F238E27FC236}">
                  <a16:creationId xmlns:a16="http://schemas.microsoft.com/office/drawing/2014/main" id="{F547990C-1D50-4F37-B6AC-0C5A9A4AC3C3}"/>
                </a:ext>
              </a:extLst>
            </p:cNvPr>
            <p:cNvSpPr>
              <a:spLocks/>
            </p:cNvSpPr>
            <p:nvPr/>
          </p:nvSpPr>
          <p:spPr bwMode="auto">
            <a:xfrm>
              <a:off x="845" y="3803"/>
              <a:ext cx="614" cy="342"/>
            </a:xfrm>
            <a:custGeom>
              <a:avLst/>
              <a:gdLst>
                <a:gd name="T0" fmla="*/ 18 w 1228"/>
                <a:gd name="T1" fmla="*/ 171 h 685"/>
                <a:gd name="T2" fmla="*/ 72 w 1228"/>
                <a:gd name="T3" fmla="*/ 157 h 685"/>
                <a:gd name="T4" fmla="*/ 79 w 1228"/>
                <a:gd name="T5" fmla="*/ 132 h 685"/>
                <a:gd name="T6" fmla="*/ 105 w 1228"/>
                <a:gd name="T7" fmla="*/ 111 h 685"/>
                <a:gd name="T8" fmla="*/ 169 w 1228"/>
                <a:gd name="T9" fmla="*/ 110 h 685"/>
                <a:gd name="T10" fmla="*/ 203 w 1228"/>
                <a:gd name="T11" fmla="*/ 91 h 685"/>
                <a:gd name="T12" fmla="*/ 238 w 1228"/>
                <a:gd name="T13" fmla="*/ 83 h 685"/>
                <a:gd name="T14" fmla="*/ 307 w 1228"/>
                <a:gd name="T15" fmla="*/ 47 h 685"/>
                <a:gd name="T16" fmla="*/ 246 w 1228"/>
                <a:gd name="T17" fmla="*/ 16 h 685"/>
                <a:gd name="T18" fmla="*/ 187 w 1228"/>
                <a:gd name="T19" fmla="*/ 0 h 685"/>
                <a:gd name="T20" fmla="*/ 156 w 1228"/>
                <a:gd name="T21" fmla="*/ 34 h 685"/>
                <a:gd name="T22" fmla="*/ 107 w 1228"/>
                <a:gd name="T23" fmla="*/ 56 h 685"/>
                <a:gd name="T24" fmla="*/ 55 w 1228"/>
                <a:gd name="T25" fmla="*/ 70 h 685"/>
                <a:gd name="T26" fmla="*/ 11 w 1228"/>
                <a:gd name="T27" fmla="*/ 68 h 685"/>
                <a:gd name="T28" fmla="*/ 0 w 1228"/>
                <a:gd name="T29" fmla="*/ 93 h 685"/>
                <a:gd name="T30" fmla="*/ 18 w 1228"/>
                <a:gd name="T31" fmla="*/ 171 h 685"/>
                <a:gd name="T32" fmla="*/ 18 w 1228"/>
                <a:gd name="T33" fmla="*/ 171 h 68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8"/>
                <a:gd name="T52" fmla="*/ 0 h 685"/>
                <a:gd name="T53" fmla="*/ 1228 w 1228"/>
                <a:gd name="T54" fmla="*/ 685 h 68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8" h="685">
                  <a:moveTo>
                    <a:pt x="72" y="685"/>
                  </a:moveTo>
                  <a:lnTo>
                    <a:pt x="287" y="631"/>
                  </a:lnTo>
                  <a:lnTo>
                    <a:pt x="313" y="529"/>
                  </a:lnTo>
                  <a:lnTo>
                    <a:pt x="420" y="447"/>
                  </a:lnTo>
                  <a:lnTo>
                    <a:pt x="673" y="441"/>
                  </a:lnTo>
                  <a:lnTo>
                    <a:pt x="812" y="365"/>
                  </a:lnTo>
                  <a:lnTo>
                    <a:pt x="950" y="335"/>
                  </a:lnTo>
                  <a:lnTo>
                    <a:pt x="1228" y="190"/>
                  </a:lnTo>
                  <a:lnTo>
                    <a:pt x="981" y="67"/>
                  </a:lnTo>
                  <a:lnTo>
                    <a:pt x="745" y="0"/>
                  </a:lnTo>
                  <a:lnTo>
                    <a:pt x="621" y="139"/>
                  </a:lnTo>
                  <a:lnTo>
                    <a:pt x="426" y="226"/>
                  </a:lnTo>
                  <a:lnTo>
                    <a:pt x="220" y="282"/>
                  </a:lnTo>
                  <a:lnTo>
                    <a:pt x="41" y="272"/>
                  </a:lnTo>
                  <a:lnTo>
                    <a:pt x="0" y="375"/>
                  </a:lnTo>
                  <a:lnTo>
                    <a:pt x="72" y="685"/>
                  </a:lnTo>
                  <a:close/>
                </a:path>
              </a:pathLst>
            </a:custGeom>
            <a:solidFill>
              <a:srgbClr val="E598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6" name="Freeform 13">
              <a:extLst>
                <a:ext uri="{FF2B5EF4-FFF2-40B4-BE49-F238E27FC236}">
                  <a16:creationId xmlns:a16="http://schemas.microsoft.com/office/drawing/2014/main" id="{7B2ACEEC-6C74-4D03-9C99-E2824AEE8BBD}"/>
                </a:ext>
              </a:extLst>
            </p:cNvPr>
            <p:cNvSpPr>
              <a:spLocks/>
            </p:cNvSpPr>
            <p:nvPr/>
          </p:nvSpPr>
          <p:spPr bwMode="auto">
            <a:xfrm>
              <a:off x="1012" y="3757"/>
              <a:ext cx="213" cy="145"/>
            </a:xfrm>
            <a:custGeom>
              <a:avLst/>
              <a:gdLst>
                <a:gd name="T0" fmla="*/ 56 w 426"/>
                <a:gd name="T1" fmla="*/ 4 h 291"/>
                <a:gd name="T2" fmla="*/ 63 w 426"/>
                <a:gd name="T3" fmla="*/ 13 h 291"/>
                <a:gd name="T4" fmla="*/ 58 w 426"/>
                <a:gd name="T5" fmla="*/ 37 h 291"/>
                <a:gd name="T6" fmla="*/ 42 w 426"/>
                <a:gd name="T7" fmla="*/ 55 h 291"/>
                <a:gd name="T8" fmla="*/ 0 w 426"/>
                <a:gd name="T9" fmla="*/ 65 h 291"/>
                <a:gd name="T10" fmla="*/ 23 w 426"/>
                <a:gd name="T11" fmla="*/ 72 h 291"/>
                <a:gd name="T12" fmla="*/ 50 w 426"/>
                <a:gd name="T13" fmla="*/ 66 h 291"/>
                <a:gd name="T14" fmla="*/ 75 w 426"/>
                <a:gd name="T15" fmla="*/ 67 h 291"/>
                <a:gd name="T16" fmla="*/ 93 w 426"/>
                <a:gd name="T17" fmla="*/ 63 h 291"/>
                <a:gd name="T18" fmla="*/ 103 w 426"/>
                <a:gd name="T19" fmla="*/ 53 h 291"/>
                <a:gd name="T20" fmla="*/ 107 w 426"/>
                <a:gd name="T21" fmla="*/ 41 h 291"/>
                <a:gd name="T22" fmla="*/ 105 w 426"/>
                <a:gd name="T23" fmla="*/ 26 h 291"/>
                <a:gd name="T24" fmla="*/ 79 w 426"/>
                <a:gd name="T25" fmla="*/ 10 h 291"/>
                <a:gd name="T26" fmla="*/ 65 w 426"/>
                <a:gd name="T27" fmla="*/ 0 h 291"/>
                <a:gd name="T28" fmla="*/ 49 w 426"/>
                <a:gd name="T29" fmla="*/ 1 h 291"/>
                <a:gd name="T30" fmla="*/ 56 w 426"/>
                <a:gd name="T31" fmla="*/ 4 h 291"/>
                <a:gd name="T32" fmla="*/ 56 w 426"/>
                <a:gd name="T33" fmla="*/ 4 h 29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26"/>
                <a:gd name="T52" fmla="*/ 0 h 291"/>
                <a:gd name="T53" fmla="*/ 426 w 426"/>
                <a:gd name="T54" fmla="*/ 291 h 29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26" h="291">
                  <a:moveTo>
                    <a:pt x="223" y="17"/>
                  </a:moveTo>
                  <a:lnTo>
                    <a:pt x="251" y="55"/>
                  </a:lnTo>
                  <a:lnTo>
                    <a:pt x="230" y="150"/>
                  </a:lnTo>
                  <a:lnTo>
                    <a:pt x="168" y="221"/>
                  </a:lnTo>
                  <a:lnTo>
                    <a:pt x="0" y="260"/>
                  </a:lnTo>
                  <a:lnTo>
                    <a:pt x="90" y="291"/>
                  </a:lnTo>
                  <a:lnTo>
                    <a:pt x="198" y="264"/>
                  </a:lnTo>
                  <a:lnTo>
                    <a:pt x="299" y="270"/>
                  </a:lnTo>
                  <a:lnTo>
                    <a:pt x="369" y="255"/>
                  </a:lnTo>
                  <a:lnTo>
                    <a:pt x="411" y="213"/>
                  </a:lnTo>
                  <a:lnTo>
                    <a:pt x="426" y="167"/>
                  </a:lnTo>
                  <a:lnTo>
                    <a:pt x="417" y="106"/>
                  </a:lnTo>
                  <a:lnTo>
                    <a:pt x="316" y="40"/>
                  </a:lnTo>
                  <a:lnTo>
                    <a:pt x="259" y="0"/>
                  </a:lnTo>
                  <a:lnTo>
                    <a:pt x="196" y="4"/>
                  </a:lnTo>
                  <a:lnTo>
                    <a:pt x="223" y="17"/>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7" name="Freeform 14">
              <a:extLst>
                <a:ext uri="{FF2B5EF4-FFF2-40B4-BE49-F238E27FC236}">
                  <a16:creationId xmlns:a16="http://schemas.microsoft.com/office/drawing/2014/main" id="{6A485C23-A8BA-4D24-AB7A-744D19467F4F}"/>
                </a:ext>
              </a:extLst>
            </p:cNvPr>
            <p:cNvSpPr>
              <a:spLocks/>
            </p:cNvSpPr>
            <p:nvPr/>
          </p:nvSpPr>
          <p:spPr bwMode="auto">
            <a:xfrm>
              <a:off x="862" y="3822"/>
              <a:ext cx="164" cy="115"/>
            </a:xfrm>
            <a:custGeom>
              <a:avLst/>
              <a:gdLst>
                <a:gd name="T0" fmla="*/ 63 w 329"/>
                <a:gd name="T1" fmla="*/ 0 h 230"/>
                <a:gd name="T2" fmla="*/ 56 w 329"/>
                <a:gd name="T3" fmla="*/ 0 h 230"/>
                <a:gd name="T4" fmla="*/ 33 w 329"/>
                <a:gd name="T5" fmla="*/ 25 h 230"/>
                <a:gd name="T6" fmla="*/ 7 w 329"/>
                <a:gd name="T7" fmla="*/ 38 h 230"/>
                <a:gd name="T8" fmla="*/ 0 w 329"/>
                <a:gd name="T9" fmla="*/ 46 h 230"/>
                <a:gd name="T10" fmla="*/ 0 w 329"/>
                <a:gd name="T11" fmla="*/ 57 h 230"/>
                <a:gd name="T12" fmla="*/ 27 w 329"/>
                <a:gd name="T13" fmla="*/ 58 h 230"/>
                <a:gd name="T14" fmla="*/ 82 w 329"/>
                <a:gd name="T15" fmla="*/ 48 h 230"/>
                <a:gd name="T16" fmla="*/ 61 w 329"/>
                <a:gd name="T17" fmla="*/ 30 h 230"/>
                <a:gd name="T18" fmla="*/ 58 w 329"/>
                <a:gd name="T19" fmla="*/ 21 h 230"/>
                <a:gd name="T20" fmla="*/ 64 w 329"/>
                <a:gd name="T21" fmla="*/ 4 h 230"/>
                <a:gd name="T22" fmla="*/ 63 w 329"/>
                <a:gd name="T23" fmla="*/ 0 h 230"/>
                <a:gd name="T24" fmla="*/ 63 w 329"/>
                <a:gd name="T25" fmla="*/ 0 h 2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9"/>
                <a:gd name="T40" fmla="*/ 0 h 230"/>
                <a:gd name="T41" fmla="*/ 329 w 329"/>
                <a:gd name="T42" fmla="*/ 230 h 2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9" h="230">
                  <a:moveTo>
                    <a:pt x="255" y="0"/>
                  </a:moveTo>
                  <a:lnTo>
                    <a:pt x="226" y="0"/>
                  </a:lnTo>
                  <a:lnTo>
                    <a:pt x="135" y="97"/>
                  </a:lnTo>
                  <a:lnTo>
                    <a:pt x="30" y="150"/>
                  </a:lnTo>
                  <a:lnTo>
                    <a:pt x="2" y="183"/>
                  </a:lnTo>
                  <a:lnTo>
                    <a:pt x="0" y="225"/>
                  </a:lnTo>
                  <a:lnTo>
                    <a:pt x="110" y="230"/>
                  </a:lnTo>
                  <a:lnTo>
                    <a:pt x="329" y="192"/>
                  </a:lnTo>
                  <a:lnTo>
                    <a:pt x="245" y="120"/>
                  </a:lnTo>
                  <a:lnTo>
                    <a:pt x="234" y="82"/>
                  </a:lnTo>
                  <a:lnTo>
                    <a:pt x="256" y="15"/>
                  </a:lnTo>
                  <a:lnTo>
                    <a:pt x="255" y="0"/>
                  </a:lnTo>
                  <a:close/>
                </a:path>
              </a:pathLst>
            </a:custGeom>
            <a:solidFill>
              <a:srgbClr val="A5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8" name="Freeform 15">
              <a:extLst>
                <a:ext uri="{FF2B5EF4-FFF2-40B4-BE49-F238E27FC236}">
                  <a16:creationId xmlns:a16="http://schemas.microsoft.com/office/drawing/2014/main" id="{750E0E55-9A54-4C36-8329-0F455408AD44}"/>
                </a:ext>
              </a:extLst>
            </p:cNvPr>
            <p:cNvSpPr>
              <a:spLocks/>
            </p:cNvSpPr>
            <p:nvPr/>
          </p:nvSpPr>
          <p:spPr bwMode="auto">
            <a:xfrm>
              <a:off x="625" y="3950"/>
              <a:ext cx="301" cy="195"/>
            </a:xfrm>
            <a:custGeom>
              <a:avLst/>
              <a:gdLst>
                <a:gd name="T0" fmla="*/ 93 w 601"/>
                <a:gd name="T1" fmla="*/ 12 h 390"/>
                <a:gd name="T2" fmla="*/ 77 w 601"/>
                <a:gd name="T3" fmla="*/ 4 h 390"/>
                <a:gd name="T4" fmla="*/ 57 w 601"/>
                <a:gd name="T5" fmla="*/ 0 h 390"/>
                <a:gd name="T6" fmla="*/ 38 w 601"/>
                <a:gd name="T7" fmla="*/ 12 h 390"/>
                <a:gd name="T8" fmla="*/ 27 w 601"/>
                <a:gd name="T9" fmla="*/ 40 h 390"/>
                <a:gd name="T10" fmla="*/ 11 w 601"/>
                <a:gd name="T11" fmla="*/ 49 h 390"/>
                <a:gd name="T12" fmla="*/ 0 w 601"/>
                <a:gd name="T13" fmla="*/ 60 h 390"/>
                <a:gd name="T14" fmla="*/ 0 w 601"/>
                <a:gd name="T15" fmla="*/ 72 h 390"/>
                <a:gd name="T16" fmla="*/ 10 w 601"/>
                <a:gd name="T17" fmla="*/ 84 h 390"/>
                <a:gd name="T18" fmla="*/ 28 w 601"/>
                <a:gd name="T19" fmla="*/ 93 h 390"/>
                <a:gd name="T20" fmla="*/ 38 w 601"/>
                <a:gd name="T21" fmla="*/ 97 h 390"/>
                <a:gd name="T22" fmla="*/ 52 w 601"/>
                <a:gd name="T23" fmla="*/ 97 h 390"/>
                <a:gd name="T24" fmla="*/ 71 w 601"/>
                <a:gd name="T25" fmla="*/ 93 h 390"/>
                <a:gd name="T26" fmla="*/ 89 w 601"/>
                <a:gd name="T27" fmla="*/ 93 h 390"/>
                <a:gd name="T28" fmla="*/ 105 w 601"/>
                <a:gd name="T29" fmla="*/ 98 h 390"/>
                <a:gd name="T30" fmla="*/ 128 w 601"/>
                <a:gd name="T31" fmla="*/ 96 h 390"/>
                <a:gd name="T32" fmla="*/ 141 w 601"/>
                <a:gd name="T33" fmla="*/ 90 h 390"/>
                <a:gd name="T34" fmla="*/ 151 w 601"/>
                <a:gd name="T35" fmla="*/ 74 h 390"/>
                <a:gd name="T36" fmla="*/ 148 w 601"/>
                <a:gd name="T37" fmla="*/ 65 h 390"/>
                <a:gd name="T38" fmla="*/ 140 w 601"/>
                <a:gd name="T39" fmla="*/ 52 h 390"/>
                <a:gd name="T40" fmla="*/ 128 w 601"/>
                <a:gd name="T41" fmla="*/ 35 h 390"/>
                <a:gd name="T42" fmla="*/ 118 w 601"/>
                <a:gd name="T43" fmla="*/ 19 h 390"/>
                <a:gd name="T44" fmla="*/ 109 w 601"/>
                <a:gd name="T45" fmla="*/ 13 h 390"/>
                <a:gd name="T46" fmla="*/ 93 w 601"/>
                <a:gd name="T47" fmla="*/ 12 h 390"/>
                <a:gd name="T48" fmla="*/ 93 w 601"/>
                <a:gd name="T49" fmla="*/ 12 h 390"/>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01"/>
                <a:gd name="T76" fmla="*/ 0 h 390"/>
                <a:gd name="T77" fmla="*/ 601 w 601"/>
                <a:gd name="T78" fmla="*/ 390 h 390"/>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01" h="390">
                  <a:moveTo>
                    <a:pt x="369" y="47"/>
                  </a:moveTo>
                  <a:lnTo>
                    <a:pt x="308" y="15"/>
                  </a:lnTo>
                  <a:lnTo>
                    <a:pt x="227" y="0"/>
                  </a:lnTo>
                  <a:lnTo>
                    <a:pt x="151" y="46"/>
                  </a:lnTo>
                  <a:lnTo>
                    <a:pt x="107" y="160"/>
                  </a:lnTo>
                  <a:lnTo>
                    <a:pt x="42" y="196"/>
                  </a:lnTo>
                  <a:lnTo>
                    <a:pt x="0" y="239"/>
                  </a:lnTo>
                  <a:lnTo>
                    <a:pt x="0" y="287"/>
                  </a:lnTo>
                  <a:lnTo>
                    <a:pt x="38" y="333"/>
                  </a:lnTo>
                  <a:lnTo>
                    <a:pt x="112" y="372"/>
                  </a:lnTo>
                  <a:lnTo>
                    <a:pt x="151" y="386"/>
                  </a:lnTo>
                  <a:lnTo>
                    <a:pt x="206" y="386"/>
                  </a:lnTo>
                  <a:lnTo>
                    <a:pt x="282" y="369"/>
                  </a:lnTo>
                  <a:lnTo>
                    <a:pt x="354" y="372"/>
                  </a:lnTo>
                  <a:lnTo>
                    <a:pt x="417" y="390"/>
                  </a:lnTo>
                  <a:lnTo>
                    <a:pt x="510" y="384"/>
                  </a:lnTo>
                  <a:lnTo>
                    <a:pt x="561" y="359"/>
                  </a:lnTo>
                  <a:lnTo>
                    <a:pt x="601" y="295"/>
                  </a:lnTo>
                  <a:lnTo>
                    <a:pt x="592" y="260"/>
                  </a:lnTo>
                  <a:lnTo>
                    <a:pt x="557" y="205"/>
                  </a:lnTo>
                  <a:lnTo>
                    <a:pt x="510" y="137"/>
                  </a:lnTo>
                  <a:lnTo>
                    <a:pt x="472" y="74"/>
                  </a:lnTo>
                  <a:lnTo>
                    <a:pt x="436" y="51"/>
                  </a:lnTo>
                  <a:lnTo>
                    <a:pt x="369" y="47"/>
                  </a:lnTo>
                  <a:close/>
                </a:path>
              </a:pathLst>
            </a:custGeom>
            <a:solidFill>
              <a:srgbClr val="A5B2A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49" name="Freeform 16">
              <a:extLst>
                <a:ext uri="{FF2B5EF4-FFF2-40B4-BE49-F238E27FC236}">
                  <a16:creationId xmlns:a16="http://schemas.microsoft.com/office/drawing/2014/main" id="{CF8038CF-67EA-4D08-8DEF-A0D99D2B9B1D}"/>
                </a:ext>
              </a:extLst>
            </p:cNvPr>
            <p:cNvSpPr>
              <a:spLocks/>
            </p:cNvSpPr>
            <p:nvPr/>
          </p:nvSpPr>
          <p:spPr bwMode="auto">
            <a:xfrm>
              <a:off x="981" y="3729"/>
              <a:ext cx="160" cy="155"/>
            </a:xfrm>
            <a:custGeom>
              <a:avLst/>
              <a:gdLst>
                <a:gd name="T0" fmla="*/ 10 w 322"/>
                <a:gd name="T1" fmla="*/ 36 h 312"/>
                <a:gd name="T2" fmla="*/ 4 w 322"/>
                <a:gd name="T3" fmla="*/ 50 h 312"/>
                <a:gd name="T4" fmla="*/ 0 w 322"/>
                <a:gd name="T5" fmla="*/ 73 h 312"/>
                <a:gd name="T6" fmla="*/ 25 w 322"/>
                <a:gd name="T7" fmla="*/ 77 h 312"/>
                <a:gd name="T8" fmla="*/ 53 w 322"/>
                <a:gd name="T9" fmla="*/ 77 h 312"/>
                <a:gd name="T10" fmla="*/ 67 w 322"/>
                <a:gd name="T11" fmla="*/ 64 h 312"/>
                <a:gd name="T12" fmla="*/ 80 w 322"/>
                <a:gd name="T13" fmla="*/ 31 h 312"/>
                <a:gd name="T14" fmla="*/ 73 w 322"/>
                <a:gd name="T15" fmla="*/ 21 h 312"/>
                <a:gd name="T16" fmla="*/ 52 w 322"/>
                <a:gd name="T17" fmla="*/ 12 h 312"/>
                <a:gd name="T18" fmla="*/ 40 w 322"/>
                <a:gd name="T19" fmla="*/ 0 h 312"/>
                <a:gd name="T20" fmla="*/ 31 w 322"/>
                <a:gd name="T21" fmla="*/ 6 h 312"/>
                <a:gd name="T22" fmla="*/ 17 w 322"/>
                <a:gd name="T23" fmla="*/ 27 h 312"/>
                <a:gd name="T24" fmla="*/ 10 w 322"/>
                <a:gd name="T25" fmla="*/ 36 h 312"/>
                <a:gd name="T26" fmla="*/ 10 w 322"/>
                <a:gd name="T27" fmla="*/ 36 h 3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2"/>
                <a:gd name="T43" fmla="*/ 0 h 312"/>
                <a:gd name="T44" fmla="*/ 322 w 322"/>
                <a:gd name="T45" fmla="*/ 312 h 3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2" h="312">
                  <a:moveTo>
                    <a:pt x="42" y="146"/>
                  </a:moveTo>
                  <a:lnTo>
                    <a:pt x="18" y="201"/>
                  </a:lnTo>
                  <a:lnTo>
                    <a:pt x="0" y="295"/>
                  </a:lnTo>
                  <a:lnTo>
                    <a:pt x="101" y="312"/>
                  </a:lnTo>
                  <a:lnTo>
                    <a:pt x="213" y="310"/>
                  </a:lnTo>
                  <a:lnTo>
                    <a:pt x="272" y="260"/>
                  </a:lnTo>
                  <a:lnTo>
                    <a:pt x="322" y="124"/>
                  </a:lnTo>
                  <a:lnTo>
                    <a:pt x="295" y="86"/>
                  </a:lnTo>
                  <a:lnTo>
                    <a:pt x="212" y="48"/>
                  </a:lnTo>
                  <a:lnTo>
                    <a:pt x="160" y="0"/>
                  </a:lnTo>
                  <a:lnTo>
                    <a:pt x="124" y="25"/>
                  </a:lnTo>
                  <a:lnTo>
                    <a:pt x="69" y="108"/>
                  </a:lnTo>
                  <a:lnTo>
                    <a:pt x="42" y="146"/>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0" name="Freeform 17">
              <a:extLst>
                <a:ext uri="{FF2B5EF4-FFF2-40B4-BE49-F238E27FC236}">
                  <a16:creationId xmlns:a16="http://schemas.microsoft.com/office/drawing/2014/main" id="{AD58882E-DCFC-43A9-9D4E-F2872C3A9E8E}"/>
                </a:ext>
              </a:extLst>
            </p:cNvPr>
            <p:cNvSpPr>
              <a:spLocks/>
            </p:cNvSpPr>
            <p:nvPr/>
          </p:nvSpPr>
          <p:spPr bwMode="auto">
            <a:xfrm>
              <a:off x="742" y="3682"/>
              <a:ext cx="177" cy="297"/>
            </a:xfrm>
            <a:custGeom>
              <a:avLst/>
              <a:gdLst>
                <a:gd name="T0" fmla="*/ 12 w 354"/>
                <a:gd name="T1" fmla="*/ 16 h 595"/>
                <a:gd name="T2" fmla="*/ 12 w 354"/>
                <a:gd name="T3" fmla="*/ 51 h 595"/>
                <a:gd name="T4" fmla="*/ 0 w 354"/>
                <a:gd name="T5" fmla="*/ 136 h 595"/>
                <a:gd name="T6" fmla="*/ 21 w 354"/>
                <a:gd name="T7" fmla="*/ 141 h 595"/>
                <a:gd name="T8" fmla="*/ 40 w 354"/>
                <a:gd name="T9" fmla="*/ 148 h 595"/>
                <a:gd name="T10" fmla="*/ 51 w 354"/>
                <a:gd name="T11" fmla="*/ 148 h 595"/>
                <a:gd name="T12" fmla="*/ 67 w 354"/>
                <a:gd name="T13" fmla="*/ 99 h 595"/>
                <a:gd name="T14" fmla="*/ 89 w 354"/>
                <a:gd name="T15" fmla="*/ 38 h 595"/>
                <a:gd name="T16" fmla="*/ 80 w 354"/>
                <a:gd name="T17" fmla="*/ 21 h 595"/>
                <a:gd name="T18" fmla="*/ 45 w 354"/>
                <a:gd name="T19" fmla="*/ 0 h 595"/>
                <a:gd name="T20" fmla="*/ 22 w 354"/>
                <a:gd name="T21" fmla="*/ 1 h 595"/>
                <a:gd name="T22" fmla="*/ 12 w 354"/>
                <a:gd name="T23" fmla="*/ 16 h 595"/>
                <a:gd name="T24" fmla="*/ 12 w 354"/>
                <a:gd name="T25" fmla="*/ 16 h 5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54"/>
                <a:gd name="T40" fmla="*/ 0 h 595"/>
                <a:gd name="T41" fmla="*/ 354 w 354"/>
                <a:gd name="T42" fmla="*/ 595 h 5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54" h="595">
                  <a:moveTo>
                    <a:pt x="48" y="64"/>
                  </a:moveTo>
                  <a:lnTo>
                    <a:pt x="46" y="207"/>
                  </a:lnTo>
                  <a:lnTo>
                    <a:pt x="0" y="544"/>
                  </a:lnTo>
                  <a:lnTo>
                    <a:pt x="82" y="564"/>
                  </a:lnTo>
                  <a:lnTo>
                    <a:pt x="158" y="595"/>
                  </a:lnTo>
                  <a:lnTo>
                    <a:pt x="204" y="595"/>
                  </a:lnTo>
                  <a:lnTo>
                    <a:pt x="266" y="399"/>
                  </a:lnTo>
                  <a:lnTo>
                    <a:pt x="354" y="152"/>
                  </a:lnTo>
                  <a:lnTo>
                    <a:pt x="320" y="85"/>
                  </a:lnTo>
                  <a:lnTo>
                    <a:pt x="179" y="0"/>
                  </a:lnTo>
                  <a:lnTo>
                    <a:pt x="88" y="6"/>
                  </a:lnTo>
                  <a:lnTo>
                    <a:pt x="48" y="64"/>
                  </a:lnTo>
                  <a:close/>
                </a:path>
              </a:pathLst>
            </a:custGeom>
            <a:solidFill>
              <a:srgbClr val="E9E9F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1" name="Freeform 18">
              <a:extLst>
                <a:ext uri="{FF2B5EF4-FFF2-40B4-BE49-F238E27FC236}">
                  <a16:creationId xmlns:a16="http://schemas.microsoft.com/office/drawing/2014/main" id="{CA222034-08E3-4D6F-81E2-FF5BE8599364}"/>
                </a:ext>
              </a:extLst>
            </p:cNvPr>
            <p:cNvSpPr>
              <a:spLocks/>
            </p:cNvSpPr>
            <p:nvPr/>
          </p:nvSpPr>
          <p:spPr bwMode="auto">
            <a:xfrm>
              <a:off x="735" y="3007"/>
              <a:ext cx="582" cy="797"/>
            </a:xfrm>
            <a:custGeom>
              <a:avLst/>
              <a:gdLst>
                <a:gd name="T0" fmla="*/ 46 w 1164"/>
                <a:gd name="T1" fmla="*/ 44 h 1593"/>
                <a:gd name="T2" fmla="*/ 95 w 1164"/>
                <a:gd name="T3" fmla="*/ 36 h 1593"/>
                <a:gd name="T4" fmla="*/ 157 w 1164"/>
                <a:gd name="T5" fmla="*/ 26 h 1593"/>
                <a:gd name="T6" fmla="*/ 235 w 1164"/>
                <a:gd name="T7" fmla="*/ 14 h 1593"/>
                <a:gd name="T8" fmla="*/ 244 w 1164"/>
                <a:gd name="T9" fmla="*/ 0 h 1593"/>
                <a:gd name="T10" fmla="*/ 252 w 1164"/>
                <a:gd name="T11" fmla="*/ 19 h 1593"/>
                <a:gd name="T12" fmla="*/ 267 w 1164"/>
                <a:gd name="T13" fmla="*/ 41 h 1593"/>
                <a:gd name="T14" fmla="*/ 280 w 1164"/>
                <a:gd name="T15" fmla="*/ 58 h 1593"/>
                <a:gd name="T16" fmla="*/ 291 w 1164"/>
                <a:gd name="T17" fmla="*/ 100 h 1593"/>
                <a:gd name="T18" fmla="*/ 284 w 1164"/>
                <a:gd name="T19" fmla="*/ 139 h 1593"/>
                <a:gd name="T20" fmla="*/ 257 w 1164"/>
                <a:gd name="T21" fmla="*/ 167 h 1593"/>
                <a:gd name="T22" fmla="*/ 162 w 1164"/>
                <a:gd name="T23" fmla="*/ 214 h 1593"/>
                <a:gd name="T24" fmla="*/ 157 w 1164"/>
                <a:gd name="T25" fmla="*/ 235 h 1593"/>
                <a:gd name="T26" fmla="*/ 117 w 1164"/>
                <a:gd name="T27" fmla="*/ 296 h 1593"/>
                <a:gd name="T28" fmla="*/ 117 w 1164"/>
                <a:gd name="T29" fmla="*/ 302 h 1593"/>
                <a:gd name="T30" fmla="*/ 134 w 1164"/>
                <a:gd name="T31" fmla="*/ 317 h 1593"/>
                <a:gd name="T32" fmla="*/ 154 w 1164"/>
                <a:gd name="T33" fmla="*/ 337 h 1593"/>
                <a:gd name="T34" fmla="*/ 161 w 1164"/>
                <a:gd name="T35" fmla="*/ 362 h 1593"/>
                <a:gd name="T36" fmla="*/ 142 w 1164"/>
                <a:gd name="T37" fmla="*/ 384 h 1593"/>
                <a:gd name="T38" fmla="*/ 118 w 1164"/>
                <a:gd name="T39" fmla="*/ 399 h 1593"/>
                <a:gd name="T40" fmla="*/ 108 w 1164"/>
                <a:gd name="T41" fmla="*/ 390 h 1593"/>
                <a:gd name="T42" fmla="*/ 95 w 1164"/>
                <a:gd name="T43" fmla="*/ 384 h 1593"/>
                <a:gd name="T44" fmla="*/ 87 w 1164"/>
                <a:gd name="T45" fmla="*/ 365 h 1593"/>
                <a:gd name="T46" fmla="*/ 59 w 1164"/>
                <a:gd name="T47" fmla="*/ 346 h 1593"/>
                <a:gd name="T48" fmla="*/ 33 w 1164"/>
                <a:gd name="T49" fmla="*/ 339 h 1593"/>
                <a:gd name="T50" fmla="*/ 16 w 1164"/>
                <a:gd name="T51" fmla="*/ 351 h 1593"/>
                <a:gd name="T52" fmla="*/ 4 w 1164"/>
                <a:gd name="T53" fmla="*/ 344 h 1593"/>
                <a:gd name="T54" fmla="*/ 0 w 1164"/>
                <a:gd name="T55" fmla="*/ 313 h 1593"/>
                <a:gd name="T56" fmla="*/ 6 w 1164"/>
                <a:gd name="T57" fmla="*/ 265 h 1593"/>
                <a:gd name="T58" fmla="*/ 7 w 1164"/>
                <a:gd name="T59" fmla="*/ 217 h 1593"/>
                <a:gd name="T60" fmla="*/ 3 w 1164"/>
                <a:gd name="T61" fmla="*/ 191 h 1593"/>
                <a:gd name="T62" fmla="*/ 29 w 1164"/>
                <a:gd name="T63" fmla="*/ 145 h 1593"/>
                <a:gd name="T64" fmla="*/ 38 w 1164"/>
                <a:gd name="T65" fmla="*/ 101 h 1593"/>
                <a:gd name="T66" fmla="*/ 37 w 1164"/>
                <a:gd name="T67" fmla="*/ 81 h 1593"/>
                <a:gd name="T68" fmla="*/ 45 w 1164"/>
                <a:gd name="T69" fmla="*/ 59 h 1593"/>
                <a:gd name="T70" fmla="*/ 46 w 1164"/>
                <a:gd name="T71" fmla="*/ 44 h 1593"/>
                <a:gd name="T72" fmla="*/ 46 w 1164"/>
                <a:gd name="T73" fmla="*/ 44 h 15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164"/>
                <a:gd name="T112" fmla="*/ 0 h 1593"/>
                <a:gd name="T113" fmla="*/ 1164 w 1164"/>
                <a:gd name="T114" fmla="*/ 1593 h 15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164" h="1593">
                  <a:moveTo>
                    <a:pt x="181" y="173"/>
                  </a:moveTo>
                  <a:lnTo>
                    <a:pt x="378" y="141"/>
                  </a:lnTo>
                  <a:lnTo>
                    <a:pt x="627" y="103"/>
                  </a:lnTo>
                  <a:lnTo>
                    <a:pt x="937" y="55"/>
                  </a:lnTo>
                  <a:lnTo>
                    <a:pt x="975" y="0"/>
                  </a:lnTo>
                  <a:lnTo>
                    <a:pt x="1006" y="74"/>
                  </a:lnTo>
                  <a:lnTo>
                    <a:pt x="1065" y="164"/>
                  </a:lnTo>
                  <a:lnTo>
                    <a:pt x="1120" y="232"/>
                  </a:lnTo>
                  <a:lnTo>
                    <a:pt x="1164" y="398"/>
                  </a:lnTo>
                  <a:lnTo>
                    <a:pt x="1133" y="553"/>
                  </a:lnTo>
                  <a:lnTo>
                    <a:pt x="1025" y="667"/>
                  </a:lnTo>
                  <a:lnTo>
                    <a:pt x="645" y="856"/>
                  </a:lnTo>
                  <a:lnTo>
                    <a:pt x="625" y="939"/>
                  </a:lnTo>
                  <a:lnTo>
                    <a:pt x="468" y="1181"/>
                  </a:lnTo>
                  <a:lnTo>
                    <a:pt x="466" y="1207"/>
                  </a:lnTo>
                  <a:lnTo>
                    <a:pt x="534" y="1268"/>
                  </a:lnTo>
                  <a:lnTo>
                    <a:pt x="614" y="1346"/>
                  </a:lnTo>
                  <a:lnTo>
                    <a:pt x="641" y="1447"/>
                  </a:lnTo>
                  <a:lnTo>
                    <a:pt x="567" y="1534"/>
                  </a:lnTo>
                  <a:lnTo>
                    <a:pt x="470" y="1593"/>
                  </a:lnTo>
                  <a:lnTo>
                    <a:pt x="430" y="1557"/>
                  </a:lnTo>
                  <a:lnTo>
                    <a:pt x="380" y="1534"/>
                  </a:lnTo>
                  <a:lnTo>
                    <a:pt x="348" y="1458"/>
                  </a:lnTo>
                  <a:lnTo>
                    <a:pt x="236" y="1382"/>
                  </a:lnTo>
                  <a:lnTo>
                    <a:pt x="129" y="1356"/>
                  </a:lnTo>
                  <a:lnTo>
                    <a:pt x="61" y="1403"/>
                  </a:lnTo>
                  <a:lnTo>
                    <a:pt x="13" y="1376"/>
                  </a:lnTo>
                  <a:lnTo>
                    <a:pt x="0" y="1251"/>
                  </a:lnTo>
                  <a:lnTo>
                    <a:pt x="23" y="1059"/>
                  </a:lnTo>
                  <a:lnTo>
                    <a:pt x="25" y="867"/>
                  </a:lnTo>
                  <a:lnTo>
                    <a:pt x="9" y="764"/>
                  </a:lnTo>
                  <a:lnTo>
                    <a:pt x="114" y="580"/>
                  </a:lnTo>
                  <a:lnTo>
                    <a:pt x="152" y="403"/>
                  </a:lnTo>
                  <a:lnTo>
                    <a:pt x="146" y="322"/>
                  </a:lnTo>
                  <a:lnTo>
                    <a:pt x="177" y="234"/>
                  </a:lnTo>
                  <a:lnTo>
                    <a:pt x="181" y="173"/>
                  </a:lnTo>
                  <a:close/>
                </a:path>
              </a:pathLst>
            </a:custGeom>
            <a:solidFill>
              <a:srgbClr val="C9C9D7"/>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2" name="Freeform 19">
              <a:extLst>
                <a:ext uri="{FF2B5EF4-FFF2-40B4-BE49-F238E27FC236}">
                  <a16:creationId xmlns:a16="http://schemas.microsoft.com/office/drawing/2014/main" id="{BF363506-033D-46A9-AAD2-E6E83B4D3679}"/>
                </a:ext>
              </a:extLst>
            </p:cNvPr>
            <p:cNvSpPr>
              <a:spLocks/>
            </p:cNvSpPr>
            <p:nvPr/>
          </p:nvSpPr>
          <p:spPr bwMode="auto">
            <a:xfrm>
              <a:off x="735" y="2291"/>
              <a:ext cx="565" cy="800"/>
            </a:xfrm>
            <a:custGeom>
              <a:avLst/>
              <a:gdLst>
                <a:gd name="T0" fmla="*/ 119 w 1129"/>
                <a:gd name="T1" fmla="*/ 4 h 1601"/>
                <a:gd name="T2" fmla="*/ 83 w 1129"/>
                <a:gd name="T3" fmla="*/ 23 h 1601"/>
                <a:gd name="T4" fmla="*/ 50 w 1129"/>
                <a:gd name="T5" fmla="*/ 32 h 1601"/>
                <a:gd name="T6" fmla="*/ 35 w 1129"/>
                <a:gd name="T7" fmla="*/ 49 h 1601"/>
                <a:gd name="T8" fmla="*/ 19 w 1129"/>
                <a:gd name="T9" fmla="*/ 100 h 1601"/>
                <a:gd name="T10" fmla="*/ 15 w 1129"/>
                <a:gd name="T11" fmla="*/ 112 h 1601"/>
                <a:gd name="T12" fmla="*/ 15 w 1129"/>
                <a:gd name="T13" fmla="*/ 130 h 1601"/>
                <a:gd name="T14" fmla="*/ 13 w 1129"/>
                <a:gd name="T15" fmla="*/ 148 h 1601"/>
                <a:gd name="T16" fmla="*/ 4 w 1129"/>
                <a:gd name="T17" fmla="*/ 168 h 1601"/>
                <a:gd name="T18" fmla="*/ 2 w 1129"/>
                <a:gd name="T19" fmla="*/ 190 h 1601"/>
                <a:gd name="T20" fmla="*/ 45 w 1129"/>
                <a:gd name="T21" fmla="*/ 165 h 1601"/>
                <a:gd name="T22" fmla="*/ 64 w 1129"/>
                <a:gd name="T23" fmla="*/ 145 h 1601"/>
                <a:gd name="T24" fmla="*/ 52 w 1129"/>
                <a:gd name="T25" fmla="*/ 140 h 1601"/>
                <a:gd name="T26" fmla="*/ 69 w 1129"/>
                <a:gd name="T27" fmla="*/ 134 h 1601"/>
                <a:gd name="T28" fmla="*/ 74 w 1129"/>
                <a:gd name="T29" fmla="*/ 120 h 1601"/>
                <a:gd name="T30" fmla="*/ 79 w 1129"/>
                <a:gd name="T31" fmla="*/ 91 h 1601"/>
                <a:gd name="T32" fmla="*/ 100 w 1129"/>
                <a:gd name="T33" fmla="*/ 73 h 1601"/>
                <a:gd name="T34" fmla="*/ 140 w 1129"/>
                <a:gd name="T35" fmla="*/ 68 h 1601"/>
                <a:gd name="T36" fmla="*/ 163 w 1129"/>
                <a:gd name="T37" fmla="*/ 69 h 1601"/>
                <a:gd name="T38" fmla="*/ 186 w 1129"/>
                <a:gd name="T39" fmla="*/ 91 h 1601"/>
                <a:gd name="T40" fmla="*/ 185 w 1129"/>
                <a:gd name="T41" fmla="*/ 140 h 1601"/>
                <a:gd name="T42" fmla="*/ 129 w 1129"/>
                <a:gd name="T43" fmla="*/ 185 h 1601"/>
                <a:gd name="T44" fmla="*/ 87 w 1129"/>
                <a:gd name="T45" fmla="*/ 207 h 1601"/>
                <a:gd name="T46" fmla="*/ 55 w 1129"/>
                <a:gd name="T47" fmla="*/ 218 h 1601"/>
                <a:gd name="T48" fmla="*/ 59 w 1129"/>
                <a:gd name="T49" fmla="*/ 228 h 1601"/>
                <a:gd name="T50" fmla="*/ 54 w 1129"/>
                <a:gd name="T51" fmla="*/ 268 h 1601"/>
                <a:gd name="T52" fmla="*/ 17 w 1129"/>
                <a:gd name="T53" fmla="*/ 283 h 1601"/>
                <a:gd name="T54" fmla="*/ 3 w 1129"/>
                <a:gd name="T55" fmla="*/ 275 h 1601"/>
                <a:gd name="T56" fmla="*/ 0 w 1129"/>
                <a:gd name="T57" fmla="*/ 284 h 1601"/>
                <a:gd name="T58" fmla="*/ 3 w 1129"/>
                <a:gd name="T59" fmla="*/ 312 h 1601"/>
                <a:gd name="T60" fmla="*/ 16 w 1129"/>
                <a:gd name="T61" fmla="*/ 345 h 1601"/>
                <a:gd name="T62" fmla="*/ 13 w 1129"/>
                <a:gd name="T63" fmla="*/ 383 h 1601"/>
                <a:gd name="T64" fmla="*/ 23 w 1129"/>
                <a:gd name="T65" fmla="*/ 396 h 1601"/>
                <a:gd name="T66" fmla="*/ 62 w 1129"/>
                <a:gd name="T67" fmla="*/ 400 h 1601"/>
                <a:gd name="T68" fmla="*/ 122 w 1129"/>
                <a:gd name="T69" fmla="*/ 398 h 1601"/>
                <a:gd name="T70" fmla="*/ 222 w 1129"/>
                <a:gd name="T71" fmla="*/ 376 h 1601"/>
                <a:gd name="T72" fmla="*/ 234 w 1129"/>
                <a:gd name="T73" fmla="*/ 375 h 1601"/>
                <a:gd name="T74" fmla="*/ 247 w 1129"/>
                <a:gd name="T75" fmla="*/ 347 h 1601"/>
                <a:gd name="T76" fmla="*/ 245 w 1129"/>
                <a:gd name="T77" fmla="*/ 316 h 1601"/>
                <a:gd name="T78" fmla="*/ 225 w 1129"/>
                <a:gd name="T79" fmla="*/ 291 h 1601"/>
                <a:gd name="T80" fmla="*/ 219 w 1129"/>
                <a:gd name="T81" fmla="*/ 229 h 1601"/>
                <a:gd name="T82" fmla="*/ 220 w 1129"/>
                <a:gd name="T83" fmla="*/ 202 h 1601"/>
                <a:gd name="T84" fmla="*/ 229 w 1129"/>
                <a:gd name="T85" fmla="*/ 210 h 1601"/>
                <a:gd name="T86" fmla="*/ 263 w 1129"/>
                <a:gd name="T87" fmla="*/ 208 h 1601"/>
                <a:gd name="T88" fmla="*/ 283 w 1129"/>
                <a:gd name="T89" fmla="*/ 162 h 1601"/>
                <a:gd name="T90" fmla="*/ 274 w 1129"/>
                <a:gd name="T91" fmla="*/ 136 h 1601"/>
                <a:gd name="T92" fmla="*/ 235 w 1129"/>
                <a:gd name="T93" fmla="*/ 100 h 1601"/>
                <a:gd name="T94" fmla="*/ 203 w 1129"/>
                <a:gd name="T95" fmla="*/ 80 h 1601"/>
                <a:gd name="T96" fmla="*/ 195 w 1129"/>
                <a:gd name="T97" fmla="*/ 80 h 1601"/>
                <a:gd name="T98" fmla="*/ 169 w 1129"/>
                <a:gd name="T99" fmla="*/ 51 h 1601"/>
                <a:gd name="T100" fmla="*/ 155 w 1129"/>
                <a:gd name="T101" fmla="*/ 28 h 1601"/>
                <a:gd name="T102" fmla="*/ 133 w 1129"/>
                <a:gd name="T103" fmla="*/ 13 h 1601"/>
                <a:gd name="T104" fmla="*/ 127 w 1129"/>
                <a:gd name="T105" fmla="*/ 1 h 1601"/>
                <a:gd name="T106" fmla="*/ 123 w 1129"/>
                <a:gd name="T107" fmla="*/ 0 h 1601"/>
                <a:gd name="T108" fmla="*/ 119 w 1129"/>
                <a:gd name="T109" fmla="*/ 4 h 1601"/>
                <a:gd name="T110" fmla="*/ 119 w 1129"/>
                <a:gd name="T111" fmla="*/ 4 h 16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29"/>
                <a:gd name="T169" fmla="*/ 0 h 1601"/>
                <a:gd name="T170" fmla="*/ 1129 w 1129"/>
                <a:gd name="T171" fmla="*/ 1601 h 160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29" h="1601">
                  <a:moveTo>
                    <a:pt x="475" y="17"/>
                  </a:moveTo>
                  <a:lnTo>
                    <a:pt x="329" y="95"/>
                  </a:lnTo>
                  <a:lnTo>
                    <a:pt x="198" y="131"/>
                  </a:lnTo>
                  <a:lnTo>
                    <a:pt x="139" y="198"/>
                  </a:lnTo>
                  <a:lnTo>
                    <a:pt x="74" y="403"/>
                  </a:lnTo>
                  <a:lnTo>
                    <a:pt x="59" y="449"/>
                  </a:lnTo>
                  <a:lnTo>
                    <a:pt x="57" y="521"/>
                  </a:lnTo>
                  <a:lnTo>
                    <a:pt x="51" y="593"/>
                  </a:lnTo>
                  <a:lnTo>
                    <a:pt x="15" y="675"/>
                  </a:lnTo>
                  <a:lnTo>
                    <a:pt x="6" y="762"/>
                  </a:lnTo>
                  <a:lnTo>
                    <a:pt x="177" y="660"/>
                  </a:lnTo>
                  <a:lnTo>
                    <a:pt x="253" y="582"/>
                  </a:lnTo>
                  <a:lnTo>
                    <a:pt x="205" y="563"/>
                  </a:lnTo>
                  <a:lnTo>
                    <a:pt x="274" y="538"/>
                  </a:lnTo>
                  <a:lnTo>
                    <a:pt x="295" y="483"/>
                  </a:lnTo>
                  <a:lnTo>
                    <a:pt x="314" y="365"/>
                  </a:lnTo>
                  <a:lnTo>
                    <a:pt x="399" y="293"/>
                  </a:lnTo>
                  <a:lnTo>
                    <a:pt x="557" y="274"/>
                  </a:lnTo>
                  <a:lnTo>
                    <a:pt x="652" y="279"/>
                  </a:lnTo>
                  <a:lnTo>
                    <a:pt x="741" y="365"/>
                  </a:lnTo>
                  <a:lnTo>
                    <a:pt x="740" y="561"/>
                  </a:lnTo>
                  <a:lnTo>
                    <a:pt x="513" y="741"/>
                  </a:lnTo>
                  <a:lnTo>
                    <a:pt x="346" y="831"/>
                  </a:lnTo>
                  <a:lnTo>
                    <a:pt x="217" y="873"/>
                  </a:lnTo>
                  <a:lnTo>
                    <a:pt x="236" y="912"/>
                  </a:lnTo>
                  <a:lnTo>
                    <a:pt x="213" y="1074"/>
                  </a:lnTo>
                  <a:lnTo>
                    <a:pt x="66" y="1135"/>
                  </a:lnTo>
                  <a:lnTo>
                    <a:pt x="9" y="1103"/>
                  </a:lnTo>
                  <a:lnTo>
                    <a:pt x="0" y="1137"/>
                  </a:lnTo>
                  <a:lnTo>
                    <a:pt x="9" y="1249"/>
                  </a:lnTo>
                  <a:lnTo>
                    <a:pt x="63" y="1380"/>
                  </a:lnTo>
                  <a:lnTo>
                    <a:pt x="49" y="1534"/>
                  </a:lnTo>
                  <a:lnTo>
                    <a:pt x="89" y="1587"/>
                  </a:lnTo>
                  <a:lnTo>
                    <a:pt x="245" y="1601"/>
                  </a:lnTo>
                  <a:lnTo>
                    <a:pt x="485" y="1593"/>
                  </a:lnTo>
                  <a:lnTo>
                    <a:pt x="888" y="1506"/>
                  </a:lnTo>
                  <a:lnTo>
                    <a:pt x="934" y="1502"/>
                  </a:lnTo>
                  <a:lnTo>
                    <a:pt x="985" y="1391"/>
                  </a:lnTo>
                  <a:lnTo>
                    <a:pt x="977" y="1266"/>
                  </a:lnTo>
                  <a:lnTo>
                    <a:pt x="899" y="1165"/>
                  </a:lnTo>
                  <a:lnTo>
                    <a:pt x="873" y="918"/>
                  </a:lnTo>
                  <a:lnTo>
                    <a:pt x="880" y="810"/>
                  </a:lnTo>
                  <a:lnTo>
                    <a:pt x="915" y="842"/>
                  </a:lnTo>
                  <a:lnTo>
                    <a:pt x="1051" y="835"/>
                  </a:lnTo>
                  <a:lnTo>
                    <a:pt x="1129" y="648"/>
                  </a:lnTo>
                  <a:lnTo>
                    <a:pt x="1093" y="546"/>
                  </a:lnTo>
                  <a:lnTo>
                    <a:pt x="939" y="403"/>
                  </a:lnTo>
                  <a:lnTo>
                    <a:pt x="810" y="323"/>
                  </a:lnTo>
                  <a:lnTo>
                    <a:pt x="780" y="321"/>
                  </a:lnTo>
                  <a:lnTo>
                    <a:pt x="675" y="207"/>
                  </a:lnTo>
                  <a:lnTo>
                    <a:pt x="620" y="114"/>
                  </a:lnTo>
                  <a:lnTo>
                    <a:pt x="529" y="55"/>
                  </a:lnTo>
                  <a:lnTo>
                    <a:pt x="508" y="4"/>
                  </a:lnTo>
                  <a:lnTo>
                    <a:pt x="492" y="0"/>
                  </a:lnTo>
                  <a:lnTo>
                    <a:pt x="475" y="17"/>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3" name="Freeform 20">
              <a:extLst>
                <a:ext uri="{FF2B5EF4-FFF2-40B4-BE49-F238E27FC236}">
                  <a16:creationId xmlns:a16="http://schemas.microsoft.com/office/drawing/2014/main" id="{C50B51E5-C697-4AE5-B0EE-4B64F31A55AD}"/>
                </a:ext>
              </a:extLst>
            </p:cNvPr>
            <p:cNvSpPr>
              <a:spLocks/>
            </p:cNvSpPr>
            <p:nvPr/>
          </p:nvSpPr>
          <p:spPr bwMode="auto">
            <a:xfrm>
              <a:off x="997" y="2160"/>
              <a:ext cx="108" cy="97"/>
            </a:xfrm>
            <a:custGeom>
              <a:avLst/>
              <a:gdLst>
                <a:gd name="T0" fmla="*/ 0 w 217"/>
                <a:gd name="T1" fmla="*/ 29 h 194"/>
                <a:gd name="T2" fmla="*/ 31 w 217"/>
                <a:gd name="T3" fmla="*/ 49 h 194"/>
                <a:gd name="T4" fmla="*/ 54 w 217"/>
                <a:gd name="T5" fmla="*/ 16 h 194"/>
                <a:gd name="T6" fmla="*/ 26 w 217"/>
                <a:gd name="T7" fmla="*/ 0 h 194"/>
                <a:gd name="T8" fmla="*/ 7 w 217"/>
                <a:gd name="T9" fmla="*/ 9 h 194"/>
                <a:gd name="T10" fmla="*/ 0 w 217"/>
                <a:gd name="T11" fmla="*/ 19 h 194"/>
                <a:gd name="T12" fmla="*/ 0 w 217"/>
                <a:gd name="T13" fmla="*/ 29 h 194"/>
                <a:gd name="T14" fmla="*/ 0 w 217"/>
                <a:gd name="T15" fmla="*/ 29 h 194"/>
                <a:gd name="T16" fmla="*/ 0 60000 65536"/>
                <a:gd name="T17" fmla="*/ 0 60000 65536"/>
                <a:gd name="T18" fmla="*/ 0 60000 65536"/>
                <a:gd name="T19" fmla="*/ 0 60000 65536"/>
                <a:gd name="T20" fmla="*/ 0 60000 65536"/>
                <a:gd name="T21" fmla="*/ 0 60000 65536"/>
                <a:gd name="T22" fmla="*/ 0 60000 65536"/>
                <a:gd name="T23" fmla="*/ 0 60000 65536"/>
                <a:gd name="T24" fmla="*/ 0 w 217"/>
                <a:gd name="T25" fmla="*/ 0 h 194"/>
                <a:gd name="T26" fmla="*/ 217 w 217"/>
                <a:gd name="T27" fmla="*/ 194 h 19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7" h="194">
                  <a:moveTo>
                    <a:pt x="0" y="116"/>
                  </a:moveTo>
                  <a:lnTo>
                    <a:pt x="127" y="194"/>
                  </a:lnTo>
                  <a:lnTo>
                    <a:pt x="217" y="64"/>
                  </a:lnTo>
                  <a:lnTo>
                    <a:pt x="104" y="0"/>
                  </a:lnTo>
                  <a:lnTo>
                    <a:pt x="28" y="34"/>
                  </a:lnTo>
                  <a:lnTo>
                    <a:pt x="0" y="74"/>
                  </a:lnTo>
                  <a:lnTo>
                    <a:pt x="0" y="116"/>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4" name="Freeform 21">
              <a:extLst>
                <a:ext uri="{FF2B5EF4-FFF2-40B4-BE49-F238E27FC236}">
                  <a16:creationId xmlns:a16="http://schemas.microsoft.com/office/drawing/2014/main" id="{0BB748FE-A6CB-4C0A-AD2C-824D5CB8FF5B}"/>
                </a:ext>
              </a:extLst>
            </p:cNvPr>
            <p:cNvSpPr>
              <a:spLocks/>
            </p:cNvSpPr>
            <p:nvPr/>
          </p:nvSpPr>
          <p:spPr bwMode="auto">
            <a:xfrm>
              <a:off x="1001" y="2141"/>
              <a:ext cx="246" cy="318"/>
            </a:xfrm>
            <a:custGeom>
              <a:avLst/>
              <a:gdLst>
                <a:gd name="T0" fmla="*/ 77 w 493"/>
                <a:gd name="T1" fmla="*/ 159 h 635"/>
                <a:gd name="T2" fmla="*/ 42 w 493"/>
                <a:gd name="T3" fmla="*/ 105 h 635"/>
                <a:gd name="T4" fmla="*/ 26 w 493"/>
                <a:gd name="T5" fmla="*/ 96 h 635"/>
                <a:gd name="T6" fmla="*/ 17 w 493"/>
                <a:gd name="T7" fmla="*/ 87 h 635"/>
                <a:gd name="T8" fmla="*/ 5 w 493"/>
                <a:gd name="T9" fmla="*/ 66 h 635"/>
                <a:gd name="T10" fmla="*/ 3 w 493"/>
                <a:gd name="T11" fmla="*/ 63 h 635"/>
                <a:gd name="T12" fmla="*/ 4 w 493"/>
                <a:gd name="T13" fmla="*/ 57 h 635"/>
                <a:gd name="T14" fmla="*/ 0 w 493"/>
                <a:gd name="T15" fmla="*/ 53 h 635"/>
                <a:gd name="T16" fmla="*/ 0 w 493"/>
                <a:gd name="T17" fmla="*/ 38 h 635"/>
                <a:gd name="T18" fmla="*/ 6 w 493"/>
                <a:gd name="T19" fmla="*/ 40 h 635"/>
                <a:gd name="T20" fmla="*/ 15 w 493"/>
                <a:gd name="T21" fmla="*/ 51 h 635"/>
                <a:gd name="T22" fmla="*/ 16 w 493"/>
                <a:gd name="T23" fmla="*/ 39 h 635"/>
                <a:gd name="T24" fmla="*/ 23 w 493"/>
                <a:gd name="T25" fmla="*/ 23 h 635"/>
                <a:gd name="T26" fmla="*/ 30 w 493"/>
                <a:gd name="T27" fmla="*/ 23 h 635"/>
                <a:gd name="T28" fmla="*/ 44 w 493"/>
                <a:gd name="T29" fmla="*/ 32 h 635"/>
                <a:gd name="T30" fmla="*/ 42 w 493"/>
                <a:gd name="T31" fmla="*/ 21 h 635"/>
                <a:gd name="T32" fmla="*/ 32 w 493"/>
                <a:gd name="T33" fmla="*/ 14 h 635"/>
                <a:gd name="T34" fmla="*/ 14 w 493"/>
                <a:gd name="T35" fmla="*/ 14 h 635"/>
                <a:gd name="T36" fmla="*/ 14 w 493"/>
                <a:gd name="T37" fmla="*/ 7 h 635"/>
                <a:gd name="T38" fmla="*/ 31 w 493"/>
                <a:gd name="T39" fmla="*/ 0 h 635"/>
                <a:gd name="T40" fmla="*/ 38 w 493"/>
                <a:gd name="T41" fmla="*/ 1 h 635"/>
                <a:gd name="T42" fmla="*/ 55 w 493"/>
                <a:gd name="T43" fmla="*/ 7 h 635"/>
                <a:gd name="T44" fmla="*/ 68 w 493"/>
                <a:gd name="T45" fmla="*/ 23 h 635"/>
                <a:gd name="T46" fmla="*/ 71 w 493"/>
                <a:gd name="T47" fmla="*/ 92 h 635"/>
                <a:gd name="T48" fmla="*/ 123 w 493"/>
                <a:gd name="T49" fmla="*/ 152 h 635"/>
                <a:gd name="T50" fmla="*/ 77 w 493"/>
                <a:gd name="T51" fmla="*/ 159 h 635"/>
                <a:gd name="T52" fmla="*/ 77 w 493"/>
                <a:gd name="T53" fmla="*/ 159 h 6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93"/>
                <a:gd name="T82" fmla="*/ 0 h 635"/>
                <a:gd name="T83" fmla="*/ 493 w 493"/>
                <a:gd name="T84" fmla="*/ 635 h 6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93" h="635">
                  <a:moveTo>
                    <a:pt x="308" y="635"/>
                  </a:moveTo>
                  <a:lnTo>
                    <a:pt x="170" y="420"/>
                  </a:lnTo>
                  <a:lnTo>
                    <a:pt x="107" y="382"/>
                  </a:lnTo>
                  <a:lnTo>
                    <a:pt x="69" y="347"/>
                  </a:lnTo>
                  <a:lnTo>
                    <a:pt x="21" y="264"/>
                  </a:lnTo>
                  <a:lnTo>
                    <a:pt x="12" y="251"/>
                  </a:lnTo>
                  <a:lnTo>
                    <a:pt x="18" y="228"/>
                  </a:lnTo>
                  <a:lnTo>
                    <a:pt x="0" y="211"/>
                  </a:lnTo>
                  <a:lnTo>
                    <a:pt x="0" y="152"/>
                  </a:lnTo>
                  <a:lnTo>
                    <a:pt x="27" y="157"/>
                  </a:lnTo>
                  <a:lnTo>
                    <a:pt x="61" y="201"/>
                  </a:lnTo>
                  <a:lnTo>
                    <a:pt x="65" y="155"/>
                  </a:lnTo>
                  <a:lnTo>
                    <a:pt x="94" y="91"/>
                  </a:lnTo>
                  <a:lnTo>
                    <a:pt x="120" y="91"/>
                  </a:lnTo>
                  <a:lnTo>
                    <a:pt x="179" y="127"/>
                  </a:lnTo>
                  <a:lnTo>
                    <a:pt x="170" y="83"/>
                  </a:lnTo>
                  <a:lnTo>
                    <a:pt x="130" y="53"/>
                  </a:lnTo>
                  <a:lnTo>
                    <a:pt x="56" y="55"/>
                  </a:lnTo>
                  <a:lnTo>
                    <a:pt x="56" y="28"/>
                  </a:lnTo>
                  <a:lnTo>
                    <a:pt x="124" y="0"/>
                  </a:lnTo>
                  <a:lnTo>
                    <a:pt x="153" y="3"/>
                  </a:lnTo>
                  <a:lnTo>
                    <a:pt x="223" y="28"/>
                  </a:lnTo>
                  <a:lnTo>
                    <a:pt x="274" y="89"/>
                  </a:lnTo>
                  <a:lnTo>
                    <a:pt x="284" y="366"/>
                  </a:lnTo>
                  <a:lnTo>
                    <a:pt x="493" y="608"/>
                  </a:lnTo>
                  <a:lnTo>
                    <a:pt x="308" y="63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5" name="Freeform 22">
              <a:extLst>
                <a:ext uri="{FF2B5EF4-FFF2-40B4-BE49-F238E27FC236}">
                  <a16:creationId xmlns:a16="http://schemas.microsoft.com/office/drawing/2014/main" id="{0C6CEF8E-6E19-468F-B0B3-91B007F144DE}"/>
                </a:ext>
              </a:extLst>
            </p:cNvPr>
            <p:cNvSpPr>
              <a:spLocks/>
            </p:cNvSpPr>
            <p:nvPr/>
          </p:nvSpPr>
          <p:spPr bwMode="auto">
            <a:xfrm>
              <a:off x="734" y="2151"/>
              <a:ext cx="268" cy="242"/>
            </a:xfrm>
            <a:custGeom>
              <a:avLst/>
              <a:gdLst>
                <a:gd name="T0" fmla="*/ 6 w 534"/>
                <a:gd name="T1" fmla="*/ 2 h 484"/>
                <a:gd name="T2" fmla="*/ 5 w 534"/>
                <a:gd name="T3" fmla="*/ 15 h 484"/>
                <a:gd name="T4" fmla="*/ 3 w 534"/>
                <a:gd name="T5" fmla="*/ 18 h 484"/>
                <a:gd name="T6" fmla="*/ 2 w 534"/>
                <a:gd name="T7" fmla="*/ 24 h 484"/>
                <a:gd name="T8" fmla="*/ 5 w 534"/>
                <a:gd name="T9" fmla="*/ 28 h 484"/>
                <a:gd name="T10" fmla="*/ 2 w 534"/>
                <a:gd name="T11" fmla="*/ 41 h 484"/>
                <a:gd name="T12" fmla="*/ 0 w 534"/>
                <a:gd name="T13" fmla="*/ 48 h 484"/>
                <a:gd name="T14" fmla="*/ 2 w 534"/>
                <a:gd name="T15" fmla="*/ 66 h 484"/>
                <a:gd name="T16" fmla="*/ 3 w 534"/>
                <a:gd name="T17" fmla="*/ 81 h 484"/>
                <a:gd name="T18" fmla="*/ 9 w 534"/>
                <a:gd name="T19" fmla="*/ 108 h 484"/>
                <a:gd name="T20" fmla="*/ 17 w 534"/>
                <a:gd name="T21" fmla="*/ 112 h 484"/>
                <a:gd name="T22" fmla="*/ 36 w 534"/>
                <a:gd name="T23" fmla="*/ 121 h 484"/>
                <a:gd name="T24" fmla="*/ 46 w 534"/>
                <a:gd name="T25" fmla="*/ 111 h 484"/>
                <a:gd name="T26" fmla="*/ 54 w 534"/>
                <a:gd name="T27" fmla="*/ 105 h 484"/>
                <a:gd name="T28" fmla="*/ 70 w 534"/>
                <a:gd name="T29" fmla="*/ 100 h 484"/>
                <a:gd name="T30" fmla="*/ 93 w 534"/>
                <a:gd name="T31" fmla="*/ 90 h 484"/>
                <a:gd name="T32" fmla="*/ 109 w 534"/>
                <a:gd name="T33" fmla="*/ 82 h 484"/>
                <a:gd name="T34" fmla="*/ 120 w 534"/>
                <a:gd name="T35" fmla="*/ 73 h 484"/>
                <a:gd name="T36" fmla="*/ 130 w 534"/>
                <a:gd name="T37" fmla="*/ 56 h 484"/>
                <a:gd name="T38" fmla="*/ 135 w 534"/>
                <a:gd name="T39" fmla="*/ 35 h 484"/>
                <a:gd name="T40" fmla="*/ 126 w 534"/>
                <a:gd name="T41" fmla="*/ 23 h 484"/>
                <a:gd name="T42" fmla="*/ 91 w 534"/>
                <a:gd name="T43" fmla="*/ 11 h 484"/>
                <a:gd name="T44" fmla="*/ 59 w 534"/>
                <a:gd name="T45" fmla="*/ 12 h 484"/>
                <a:gd name="T46" fmla="*/ 26 w 534"/>
                <a:gd name="T47" fmla="*/ 0 h 484"/>
                <a:gd name="T48" fmla="*/ 6 w 534"/>
                <a:gd name="T49" fmla="*/ 2 h 484"/>
                <a:gd name="T50" fmla="*/ 6 w 534"/>
                <a:gd name="T51" fmla="*/ 2 h 48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34"/>
                <a:gd name="T79" fmla="*/ 0 h 484"/>
                <a:gd name="T80" fmla="*/ 534 w 534"/>
                <a:gd name="T81" fmla="*/ 484 h 48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34" h="484">
                  <a:moveTo>
                    <a:pt x="23" y="5"/>
                  </a:moveTo>
                  <a:lnTo>
                    <a:pt x="17" y="57"/>
                  </a:lnTo>
                  <a:lnTo>
                    <a:pt x="9" y="72"/>
                  </a:lnTo>
                  <a:lnTo>
                    <a:pt x="6" y="93"/>
                  </a:lnTo>
                  <a:lnTo>
                    <a:pt x="19" y="112"/>
                  </a:lnTo>
                  <a:lnTo>
                    <a:pt x="6" y="163"/>
                  </a:lnTo>
                  <a:lnTo>
                    <a:pt x="0" y="192"/>
                  </a:lnTo>
                  <a:lnTo>
                    <a:pt x="6" y="264"/>
                  </a:lnTo>
                  <a:lnTo>
                    <a:pt x="11" y="321"/>
                  </a:lnTo>
                  <a:lnTo>
                    <a:pt x="34" y="429"/>
                  </a:lnTo>
                  <a:lnTo>
                    <a:pt x="65" y="448"/>
                  </a:lnTo>
                  <a:lnTo>
                    <a:pt x="141" y="484"/>
                  </a:lnTo>
                  <a:lnTo>
                    <a:pt x="181" y="444"/>
                  </a:lnTo>
                  <a:lnTo>
                    <a:pt x="213" y="418"/>
                  </a:lnTo>
                  <a:lnTo>
                    <a:pt x="278" y="397"/>
                  </a:lnTo>
                  <a:lnTo>
                    <a:pt x="369" y="359"/>
                  </a:lnTo>
                  <a:lnTo>
                    <a:pt x="434" y="328"/>
                  </a:lnTo>
                  <a:lnTo>
                    <a:pt x="479" y="292"/>
                  </a:lnTo>
                  <a:lnTo>
                    <a:pt x="517" y="224"/>
                  </a:lnTo>
                  <a:lnTo>
                    <a:pt x="534" y="140"/>
                  </a:lnTo>
                  <a:lnTo>
                    <a:pt x="500" y="89"/>
                  </a:lnTo>
                  <a:lnTo>
                    <a:pt x="363" y="43"/>
                  </a:lnTo>
                  <a:lnTo>
                    <a:pt x="234" y="45"/>
                  </a:lnTo>
                  <a:lnTo>
                    <a:pt x="101" y="0"/>
                  </a:lnTo>
                  <a:lnTo>
                    <a:pt x="23" y="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6" name="Freeform 23">
              <a:extLst>
                <a:ext uri="{FF2B5EF4-FFF2-40B4-BE49-F238E27FC236}">
                  <a16:creationId xmlns:a16="http://schemas.microsoft.com/office/drawing/2014/main" id="{9986AC6B-EF26-4CC4-A800-7903D4F2936D}"/>
                </a:ext>
              </a:extLst>
            </p:cNvPr>
            <p:cNvSpPr>
              <a:spLocks/>
            </p:cNvSpPr>
            <p:nvPr/>
          </p:nvSpPr>
          <p:spPr bwMode="auto">
            <a:xfrm>
              <a:off x="706" y="2011"/>
              <a:ext cx="298" cy="188"/>
            </a:xfrm>
            <a:custGeom>
              <a:avLst/>
              <a:gdLst>
                <a:gd name="T0" fmla="*/ 0 w 595"/>
                <a:gd name="T1" fmla="*/ 71 h 377"/>
                <a:gd name="T2" fmla="*/ 30 w 595"/>
                <a:gd name="T3" fmla="*/ 66 h 377"/>
                <a:gd name="T4" fmla="*/ 53 w 595"/>
                <a:gd name="T5" fmla="*/ 73 h 377"/>
                <a:gd name="T6" fmla="*/ 72 w 595"/>
                <a:gd name="T7" fmla="*/ 79 h 377"/>
                <a:gd name="T8" fmla="*/ 92 w 595"/>
                <a:gd name="T9" fmla="*/ 80 h 377"/>
                <a:gd name="T10" fmla="*/ 108 w 595"/>
                <a:gd name="T11" fmla="*/ 81 h 377"/>
                <a:gd name="T12" fmla="*/ 145 w 595"/>
                <a:gd name="T13" fmla="*/ 94 h 377"/>
                <a:gd name="T14" fmla="*/ 147 w 595"/>
                <a:gd name="T15" fmla="*/ 91 h 377"/>
                <a:gd name="T16" fmla="*/ 149 w 595"/>
                <a:gd name="T17" fmla="*/ 71 h 377"/>
                <a:gd name="T18" fmla="*/ 148 w 595"/>
                <a:gd name="T19" fmla="*/ 47 h 377"/>
                <a:gd name="T20" fmla="*/ 133 w 595"/>
                <a:gd name="T21" fmla="*/ 28 h 377"/>
                <a:gd name="T22" fmla="*/ 117 w 595"/>
                <a:gd name="T23" fmla="*/ 13 h 377"/>
                <a:gd name="T24" fmla="*/ 88 w 595"/>
                <a:gd name="T25" fmla="*/ 4 h 377"/>
                <a:gd name="T26" fmla="*/ 64 w 595"/>
                <a:gd name="T27" fmla="*/ 0 h 377"/>
                <a:gd name="T28" fmla="*/ 50 w 595"/>
                <a:gd name="T29" fmla="*/ 3 h 377"/>
                <a:gd name="T30" fmla="*/ 36 w 595"/>
                <a:gd name="T31" fmla="*/ 17 h 377"/>
                <a:gd name="T32" fmla="*/ 32 w 595"/>
                <a:gd name="T33" fmla="*/ 24 h 377"/>
                <a:gd name="T34" fmla="*/ 29 w 595"/>
                <a:gd name="T35" fmla="*/ 43 h 377"/>
                <a:gd name="T36" fmla="*/ 22 w 595"/>
                <a:gd name="T37" fmla="*/ 57 h 377"/>
                <a:gd name="T38" fmla="*/ 0 w 595"/>
                <a:gd name="T39" fmla="*/ 64 h 377"/>
                <a:gd name="T40" fmla="*/ 0 w 595"/>
                <a:gd name="T41" fmla="*/ 71 h 377"/>
                <a:gd name="T42" fmla="*/ 0 w 595"/>
                <a:gd name="T43" fmla="*/ 71 h 37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595"/>
                <a:gd name="T67" fmla="*/ 0 h 377"/>
                <a:gd name="T68" fmla="*/ 595 w 595"/>
                <a:gd name="T69" fmla="*/ 377 h 37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595" h="377">
                  <a:moveTo>
                    <a:pt x="0" y="287"/>
                  </a:moveTo>
                  <a:lnTo>
                    <a:pt x="118" y="266"/>
                  </a:lnTo>
                  <a:lnTo>
                    <a:pt x="209" y="293"/>
                  </a:lnTo>
                  <a:lnTo>
                    <a:pt x="287" y="316"/>
                  </a:lnTo>
                  <a:lnTo>
                    <a:pt x="367" y="323"/>
                  </a:lnTo>
                  <a:lnTo>
                    <a:pt x="430" y="327"/>
                  </a:lnTo>
                  <a:lnTo>
                    <a:pt x="578" y="377"/>
                  </a:lnTo>
                  <a:lnTo>
                    <a:pt x="588" y="365"/>
                  </a:lnTo>
                  <a:lnTo>
                    <a:pt x="595" y="285"/>
                  </a:lnTo>
                  <a:lnTo>
                    <a:pt x="591" y="190"/>
                  </a:lnTo>
                  <a:lnTo>
                    <a:pt x="532" y="114"/>
                  </a:lnTo>
                  <a:lnTo>
                    <a:pt x="468" y="55"/>
                  </a:lnTo>
                  <a:lnTo>
                    <a:pt x="350" y="19"/>
                  </a:lnTo>
                  <a:lnTo>
                    <a:pt x="255" y="0"/>
                  </a:lnTo>
                  <a:lnTo>
                    <a:pt x="200" y="14"/>
                  </a:lnTo>
                  <a:lnTo>
                    <a:pt x="143" y="69"/>
                  </a:lnTo>
                  <a:lnTo>
                    <a:pt x="125" y="97"/>
                  </a:lnTo>
                  <a:lnTo>
                    <a:pt x="114" y="175"/>
                  </a:lnTo>
                  <a:lnTo>
                    <a:pt x="85" y="230"/>
                  </a:lnTo>
                  <a:lnTo>
                    <a:pt x="0" y="259"/>
                  </a:lnTo>
                  <a:lnTo>
                    <a:pt x="0" y="287"/>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7" name="Freeform 24">
              <a:extLst>
                <a:ext uri="{FF2B5EF4-FFF2-40B4-BE49-F238E27FC236}">
                  <a16:creationId xmlns:a16="http://schemas.microsoft.com/office/drawing/2014/main" id="{0F839046-8F74-4D4C-B76B-52DFA7945FA2}"/>
                </a:ext>
              </a:extLst>
            </p:cNvPr>
            <p:cNvSpPr>
              <a:spLocks/>
            </p:cNvSpPr>
            <p:nvPr/>
          </p:nvSpPr>
          <p:spPr bwMode="auto">
            <a:xfrm>
              <a:off x="707" y="2011"/>
              <a:ext cx="298" cy="190"/>
            </a:xfrm>
            <a:custGeom>
              <a:avLst/>
              <a:gdLst>
                <a:gd name="T0" fmla="*/ 32 w 595"/>
                <a:gd name="T1" fmla="*/ 50 h 380"/>
                <a:gd name="T2" fmla="*/ 36 w 595"/>
                <a:gd name="T3" fmla="*/ 26 h 380"/>
                <a:gd name="T4" fmla="*/ 55 w 595"/>
                <a:gd name="T5" fmla="*/ 9 h 380"/>
                <a:gd name="T6" fmla="*/ 69 w 595"/>
                <a:gd name="T7" fmla="*/ 6 h 380"/>
                <a:gd name="T8" fmla="*/ 112 w 595"/>
                <a:gd name="T9" fmla="*/ 18 h 380"/>
                <a:gd name="T10" fmla="*/ 115 w 595"/>
                <a:gd name="T11" fmla="*/ 32 h 380"/>
                <a:gd name="T12" fmla="*/ 118 w 595"/>
                <a:gd name="T13" fmla="*/ 67 h 380"/>
                <a:gd name="T14" fmla="*/ 123 w 595"/>
                <a:gd name="T15" fmla="*/ 59 h 380"/>
                <a:gd name="T16" fmla="*/ 130 w 595"/>
                <a:gd name="T17" fmla="*/ 39 h 380"/>
                <a:gd name="T18" fmla="*/ 139 w 595"/>
                <a:gd name="T19" fmla="*/ 53 h 380"/>
                <a:gd name="T20" fmla="*/ 140 w 595"/>
                <a:gd name="T21" fmla="*/ 67 h 380"/>
                <a:gd name="T22" fmla="*/ 140 w 595"/>
                <a:gd name="T23" fmla="*/ 81 h 380"/>
                <a:gd name="T24" fmla="*/ 114 w 595"/>
                <a:gd name="T25" fmla="*/ 74 h 380"/>
                <a:gd name="T26" fmla="*/ 70 w 595"/>
                <a:gd name="T27" fmla="*/ 59 h 380"/>
                <a:gd name="T28" fmla="*/ 98 w 595"/>
                <a:gd name="T29" fmla="*/ 74 h 380"/>
                <a:gd name="T30" fmla="*/ 74 w 595"/>
                <a:gd name="T31" fmla="*/ 73 h 380"/>
                <a:gd name="T32" fmla="*/ 34 w 595"/>
                <a:gd name="T33" fmla="*/ 60 h 380"/>
                <a:gd name="T34" fmla="*/ 64 w 595"/>
                <a:gd name="T35" fmla="*/ 57 h 380"/>
                <a:gd name="T36" fmla="*/ 45 w 595"/>
                <a:gd name="T37" fmla="*/ 53 h 380"/>
                <a:gd name="T38" fmla="*/ 20 w 595"/>
                <a:gd name="T39" fmla="*/ 57 h 380"/>
                <a:gd name="T40" fmla="*/ 0 w 595"/>
                <a:gd name="T41" fmla="*/ 65 h 380"/>
                <a:gd name="T42" fmla="*/ 21 w 595"/>
                <a:gd name="T43" fmla="*/ 66 h 380"/>
                <a:gd name="T44" fmla="*/ 45 w 595"/>
                <a:gd name="T45" fmla="*/ 71 h 380"/>
                <a:gd name="T46" fmla="*/ 69 w 595"/>
                <a:gd name="T47" fmla="*/ 80 h 380"/>
                <a:gd name="T48" fmla="*/ 92 w 595"/>
                <a:gd name="T49" fmla="*/ 82 h 380"/>
                <a:gd name="T50" fmla="*/ 108 w 595"/>
                <a:gd name="T51" fmla="*/ 83 h 380"/>
                <a:gd name="T52" fmla="*/ 142 w 595"/>
                <a:gd name="T53" fmla="*/ 95 h 380"/>
                <a:gd name="T54" fmla="*/ 147 w 595"/>
                <a:gd name="T55" fmla="*/ 92 h 380"/>
                <a:gd name="T56" fmla="*/ 149 w 595"/>
                <a:gd name="T57" fmla="*/ 52 h 380"/>
                <a:gd name="T58" fmla="*/ 136 w 595"/>
                <a:gd name="T59" fmla="*/ 31 h 380"/>
                <a:gd name="T60" fmla="*/ 119 w 595"/>
                <a:gd name="T61" fmla="*/ 15 h 380"/>
                <a:gd name="T62" fmla="*/ 89 w 595"/>
                <a:gd name="T63" fmla="*/ 6 h 380"/>
                <a:gd name="T64" fmla="*/ 64 w 595"/>
                <a:gd name="T65" fmla="*/ 0 h 380"/>
                <a:gd name="T66" fmla="*/ 53 w 595"/>
                <a:gd name="T67" fmla="*/ 3 h 380"/>
                <a:gd name="T68" fmla="*/ 41 w 595"/>
                <a:gd name="T69" fmla="*/ 12 h 380"/>
                <a:gd name="T70" fmla="*/ 33 w 595"/>
                <a:gd name="T71" fmla="*/ 21 h 380"/>
                <a:gd name="T72" fmla="*/ 28 w 595"/>
                <a:gd name="T73" fmla="*/ 45 h 380"/>
                <a:gd name="T74" fmla="*/ 25 w 595"/>
                <a:gd name="T75" fmla="*/ 53 h 380"/>
                <a:gd name="T76" fmla="*/ 32 w 595"/>
                <a:gd name="T77" fmla="*/ 50 h 380"/>
                <a:gd name="T78" fmla="*/ 32 w 595"/>
                <a:gd name="T79" fmla="*/ 50 h 38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5"/>
                <a:gd name="T121" fmla="*/ 0 h 380"/>
                <a:gd name="T122" fmla="*/ 595 w 595"/>
                <a:gd name="T123" fmla="*/ 380 h 38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5" h="380">
                  <a:moveTo>
                    <a:pt x="125" y="200"/>
                  </a:moveTo>
                  <a:lnTo>
                    <a:pt x="144" y="103"/>
                  </a:lnTo>
                  <a:lnTo>
                    <a:pt x="218" y="33"/>
                  </a:lnTo>
                  <a:lnTo>
                    <a:pt x="274" y="23"/>
                  </a:lnTo>
                  <a:lnTo>
                    <a:pt x="445" y="69"/>
                  </a:lnTo>
                  <a:lnTo>
                    <a:pt x="458" y="128"/>
                  </a:lnTo>
                  <a:lnTo>
                    <a:pt x="471" y="268"/>
                  </a:lnTo>
                  <a:lnTo>
                    <a:pt x="492" y="234"/>
                  </a:lnTo>
                  <a:lnTo>
                    <a:pt x="519" y="156"/>
                  </a:lnTo>
                  <a:lnTo>
                    <a:pt x="553" y="209"/>
                  </a:lnTo>
                  <a:lnTo>
                    <a:pt x="559" y="266"/>
                  </a:lnTo>
                  <a:lnTo>
                    <a:pt x="557" y="323"/>
                  </a:lnTo>
                  <a:lnTo>
                    <a:pt x="456" y="295"/>
                  </a:lnTo>
                  <a:lnTo>
                    <a:pt x="277" y="234"/>
                  </a:lnTo>
                  <a:lnTo>
                    <a:pt x="392" y="293"/>
                  </a:lnTo>
                  <a:lnTo>
                    <a:pt x="296" y="291"/>
                  </a:lnTo>
                  <a:lnTo>
                    <a:pt x="133" y="240"/>
                  </a:lnTo>
                  <a:lnTo>
                    <a:pt x="255" y="226"/>
                  </a:lnTo>
                  <a:lnTo>
                    <a:pt x="179" y="211"/>
                  </a:lnTo>
                  <a:lnTo>
                    <a:pt x="80" y="225"/>
                  </a:lnTo>
                  <a:lnTo>
                    <a:pt x="0" y="259"/>
                  </a:lnTo>
                  <a:lnTo>
                    <a:pt x="83" y="264"/>
                  </a:lnTo>
                  <a:lnTo>
                    <a:pt x="180" y="283"/>
                  </a:lnTo>
                  <a:lnTo>
                    <a:pt x="276" y="318"/>
                  </a:lnTo>
                  <a:lnTo>
                    <a:pt x="367" y="325"/>
                  </a:lnTo>
                  <a:lnTo>
                    <a:pt x="430" y="329"/>
                  </a:lnTo>
                  <a:lnTo>
                    <a:pt x="568" y="380"/>
                  </a:lnTo>
                  <a:lnTo>
                    <a:pt x="586" y="365"/>
                  </a:lnTo>
                  <a:lnTo>
                    <a:pt x="595" y="206"/>
                  </a:lnTo>
                  <a:lnTo>
                    <a:pt x="542" y="122"/>
                  </a:lnTo>
                  <a:lnTo>
                    <a:pt x="473" y="59"/>
                  </a:lnTo>
                  <a:lnTo>
                    <a:pt x="355" y="23"/>
                  </a:lnTo>
                  <a:lnTo>
                    <a:pt x="253" y="0"/>
                  </a:lnTo>
                  <a:lnTo>
                    <a:pt x="209" y="10"/>
                  </a:lnTo>
                  <a:lnTo>
                    <a:pt x="161" y="48"/>
                  </a:lnTo>
                  <a:lnTo>
                    <a:pt x="131" y="84"/>
                  </a:lnTo>
                  <a:lnTo>
                    <a:pt x="110" y="177"/>
                  </a:lnTo>
                  <a:lnTo>
                    <a:pt x="99" y="209"/>
                  </a:lnTo>
                  <a:lnTo>
                    <a:pt x="125" y="20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8" name="Freeform 25">
              <a:extLst>
                <a:ext uri="{FF2B5EF4-FFF2-40B4-BE49-F238E27FC236}">
                  <a16:creationId xmlns:a16="http://schemas.microsoft.com/office/drawing/2014/main" id="{A2E2BDCD-4944-43FC-925E-132D57920020}"/>
                </a:ext>
              </a:extLst>
            </p:cNvPr>
            <p:cNvSpPr>
              <a:spLocks/>
            </p:cNvSpPr>
            <p:nvPr/>
          </p:nvSpPr>
          <p:spPr bwMode="auto">
            <a:xfrm>
              <a:off x="782" y="2033"/>
              <a:ext cx="148" cy="111"/>
            </a:xfrm>
            <a:custGeom>
              <a:avLst/>
              <a:gdLst>
                <a:gd name="T0" fmla="*/ 0 w 297"/>
                <a:gd name="T1" fmla="*/ 39 h 222"/>
                <a:gd name="T2" fmla="*/ 4 w 297"/>
                <a:gd name="T3" fmla="*/ 16 h 222"/>
                <a:gd name="T4" fmla="*/ 21 w 297"/>
                <a:gd name="T5" fmla="*/ 0 h 222"/>
                <a:gd name="T6" fmla="*/ 39 w 297"/>
                <a:gd name="T7" fmla="*/ 1 h 222"/>
                <a:gd name="T8" fmla="*/ 67 w 297"/>
                <a:gd name="T9" fmla="*/ 11 h 222"/>
                <a:gd name="T10" fmla="*/ 74 w 297"/>
                <a:gd name="T11" fmla="*/ 42 h 222"/>
                <a:gd name="T12" fmla="*/ 73 w 297"/>
                <a:gd name="T13" fmla="*/ 56 h 222"/>
                <a:gd name="T14" fmla="*/ 37 w 297"/>
                <a:gd name="T15" fmla="*/ 44 h 222"/>
                <a:gd name="T16" fmla="*/ 13 w 297"/>
                <a:gd name="T17" fmla="*/ 39 h 222"/>
                <a:gd name="T18" fmla="*/ 0 w 297"/>
                <a:gd name="T19" fmla="*/ 39 h 222"/>
                <a:gd name="T20" fmla="*/ 0 w 297"/>
                <a:gd name="T21" fmla="*/ 39 h 2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7"/>
                <a:gd name="T34" fmla="*/ 0 h 222"/>
                <a:gd name="T35" fmla="*/ 297 w 297"/>
                <a:gd name="T36" fmla="*/ 222 h 2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7" h="222">
                  <a:moveTo>
                    <a:pt x="0" y="156"/>
                  </a:moveTo>
                  <a:lnTo>
                    <a:pt x="19" y="63"/>
                  </a:lnTo>
                  <a:lnTo>
                    <a:pt x="86" y="0"/>
                  </a:lnTo>
                  <a:lnTo>
                    <a:pt x="156" y="4"/>
                  </a:lnTo>
                  <a:lnTo>
                    <a:pt x="270" y="44"/>
                  </a:lnTo>
                  <a:lnTo>
                    <a:pt x="297" y="165"/>
                  </a:lnTo>
                  <a:lnTo>
                    <a:pt x="295" y="222"/>
                  </a:lnTo>
                  <a:lnTo>
                    <a:pt x="150" y="173"/>
                  </a:lnTo>
                  <a:lnTo>
                    <a:pt x="53" y="156"/>
                  </a:lnTo>
                  <a:lnTo>
                    <a:pt x="0" y="156"/>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59" name="Freeform 26">
              <a:extLst>
                <a:ext uri="{FF2B5EF4-FFF2-40B4-BE49-F238E27FC236}">
                  <a16:creationId xmlns:a16="http://schemas.microsoft.com/office/drawing/2014/main" id="{22A47C8C-B429-43D8-9711-A1EDB1E59072}"/>
                </a:ext>
              </a:extLst>
            </p:cNvPr>
            <p:cNvSpPr>
              <a:spLocks/>
            </p:cNvSpPr>
            <p:nvPr/>
          </p:nvSpPr>
          <p:spPr bwMode="auto">
            <a:xfrm>
              <a:off x="803" y="2133"/>
              <a:ext cx="80" cy="20"/>
            </a:xfrm>
            <a:custGeom>
              <a:avLst/>
              <a:gdLst>
                <a:gd name="T0" fmla="*/ 0 w 160"/>
                <a:gd name="T1" fmla="*/ 1 h 39"/>
                <a:gd name="T2" fmla="*/ 17 w 160"/>
                <a:gd name="T3" fmla="*/ 7 h 39"/>
                <a:gd name="T4" fmla="*/ 40 w 160"/>
                <a:gd name="T5" fmla="*/ 10 h 39"/>
                <a:gd name="T6" fmla="*/ 21 w 160"/>
                <a:gd name="T7" fmla="*/ 0 h 39"/>
                <a:gd name="T8" fmla="*/ 0 w 160"/>
                <a:gd name="T9" fmla="*/ 1 h 39"/>
                <a:gd name="T10" fmla="*/ 0 w 160"/>
                <a:gd name="T11" fmla="*/ 1 h 39"/>
                <a:gd name="T12" fmla="*/ 0 60000 65536"/>
                <a:gd name="T13" fmla="*/ 0 60000 65536"/>
                <a:gd name="T14" fmla="*/ 0 60000 65536"/>
                <a:gd name="T15" fmla="*/ 0 60000 65536"/>
                <a:gd name="T16" fmla="*/ 0 60000 65536"/>
                <a:gd name="T17" fmla="*/ 0 60000 65536"/>
                <a:gd name="T18" fmla="*/ 0 w 160"/>
                <a:gd name="T19" fmla="*/ 0 h 39"/>
                <a:gd name="T20" fmla="*/ 160 w 160"/>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160" h="39">
                  <a:moveTo>
                    <a:pt x="0" y="3"/>
                  </a:moveTo>
                  <a:lnTo>
                    <a:pt x="65" y="26"/>
                  </a:lnTo>
                  <a:lnTo>
                    <a:pt x="160" y="39"/>
                  </a:lnTo>
                  <a:lnTo>
                    <a:pt x="82" y="0"/>
                  </a:lnTo>
                  <a:lnTo>
                    <a:pt x="0" y="3"/>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0" name="Freeform 27">
              <a:extLst>
                <a:ext uri="{FF2B5EF4-FFF2-40B4-BE49-F238E27FC236}">
                  <a16:creationId xmlns:a16="http://schemas.microsoft.com/office/drawing/2014/main" id="{940146DC-1F14-43F9-97CE-DA7280865E23}"/>
                </a:ext>
              </a:extLst>
            </p:cNvPr>
            <p:cNvSpPr>
              <a:spLocks/>
            </p:cNvSpPr>
            <p:nvPr/>
          </p:nvSpPr>
          <p:spPr bwMode="auto">
            <a:xfrm>
              <a:off x="811" y="2206"/>
              <a:ext cx="88" cy="85"/>
            </a:xfrm>
            <a:custGeom>
              <a:avLst/>
              <a:gdLst>
                <a:gd name="T0" fmla="*/ 0 w 177"/>
                <a:gd name="T1" fmla="*/ 5 h 171"/>
                <a:gd name="T2" fmla="*/ 12 w 177"/>
                <a:gd name="T3" fmla="*/ 10 h 171"/>
                <a:gd name="T4" fmla="*/ 26 w 177"/>
                <a:gd name="T5" fmla="*/ 6 h 171"/>
                <a:gd name="T6" fmla="*/ 24 w 177"/>
                <a:gd name="T7" fmla="*/ 3 h 171"/>
                <a:gd name="T8" fmla="*/ 21 w 177"/>
                <a:gd name="T9" fmla="*/ 1 h 171"/>
                <a:gd name="T10" fmla="*/ 26 w 177"/>
                <a:gd name="T11" fmla="*/ 0 h 171"/>
                <a:gd name="T12" fmla="*/ 30 w 177"/>
                <a:gd name="T13" fmla="*/ 3 h 171"/>
                <a:gd name="T14" fmla="*/ 39 w 177"/>
                <a:gd name="T15" fmla="*/ 7 h 171"/>
                <a:gd name="T16" fmla="*/ 44 w 177"/>
                <a:gd name="T17" fmla="*/ 14 h 171"/>
                <a:gd name="T18" fmla="*/ 38 w 177"/>
                <a:gd name="T19" fmla="*/ 25 h 171"/>
                <a:gd name="T20" fmla="*/ 26 w 177"/>
                <a:gd name="T21" fmla="*/ 29 h 171"/>
                <a:gd name="T22" fmla="*/ 20 w 177"/>
                <a:gd name="T23" fmla="*/ 42 h 171"/>
                <a:gd name="T24" fmla="*/ 18 w 177"/>
                <a:gd name="T25" fmla="*/ 32 h 171"/>
                <a:gd name="T26" fmla="*/ 11 w 177"/>
                <a:gd name="T27" fmla="*/ 30 h 171"/>
                <a:gd name="T28" fmla="*/ 0 w 177"/>
                <a:gd name="T29" fmla="*/ 21 h 171"/>
                <a:gd name="T30" fmla="*/ 10 w 177"/>
                <a:gd name="T31" fmla="*/ 21 h 171"/>
                <a:gd name="T32" fmla="*/ 0 w 177"/>
                <a:gd name="T33" fmla="*/ 5 h 171"/>
                <a:gd name="T34" fmla="*/ 0 w 177"/>
                <a:gd name="T35" fmla="*/ 5 h 171"/>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77"/>
                <a:gd name="T55" fmla="*/ 0 h 171"/>
                <a:gd name="T56" fmla="*/ 177 w 177"/>
                <a:gd name="T57" fmla="*/ 171 h 171"/>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77" h="171">
                  <a:moveTo>
                    <a:pt x="0" y="23"/>
                  </a:moveTo>
                  <a:lnTo>
                    <a:pt x="51" y="40"/>
                  </a:lnTo>
                  <a:lnTo>
                    <a:pt x="107" y="26"/>
                  </a:lnTo>
                  <a:lnTo>
                    <a:pt x="97" y="15"/>
                  </a:lnTo>
                  <a:lnTo>
                    <a:pt x="84" y="6"/>
                  </a:lnTo>
                  <a:lnTo>
                    <a:pt x="105" y="0"/>
                  </a:lnTo>
                  <a:lnTo>
                    <a:pt x="122" y="13"/>
                  </a:lnTo>
                  <a:lnTo>
                    <a:pt x="158" y="30"/>
                  </a:lnTo>
                  <a:lnTo>
                    <a:pt x="177" y="57"/>
                  </a:lnTo>
                  <a:lnTo>
                    <a:pt x="152" y="101"/>
                  </a:lnTo>
                  <a:lnTo>
                    <a:pt x="107" y="116"/>
                  </a:lnTo>
                  <a:lnTo>
                    <a:pt x="80" y="171"/>
                  </a:lnTo>
                  <a:lnTo>
                    <a:pt x="74" y="131"/>
                  </a:lnTo>
                  <a:lnTo>
                    <a:pt x="46" y="120"/>
                  </a:lnTo>
                  <a:lnTo>
                    <a:pt x="0" y="84"/>
                  </a:lnTo>
                  <a:lnTo>
                    <a:pt x="40" y="87"/>
                  </a:lnTo>
                  <a:lnTo>
                    <a:pt x="0" y="2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1" name="Freeform 28">
              <a:extLst>
                <a:ext uri="{FF2B5EF4-FFF2-40B4-BE49-F238E27FC236}">
                  <a16:creationId xmlns:a16="http://schemas.microsoft.com/office/drawing/2014/main" id="{29E05795-FA86-4404-AF74-758D383DBCE9}"/>
                </a:ext>
              </a:extLst>
            </p:cNvPr>
            <p:cNvSpPr>
              <a:spLocks/>
            </p:cNvSpPr>
            <p:nvPr/>
          </p:nvSpPr>
          <p:spPr bwMode="auto">
            <a:xfrm>
              <a:off x="733" y="2198"/>
              <a:ext cx="60" cy="123"/>
            </a:xfrm>
            <a:custGeom>
              <a:avLst/>
              <a:gdLst>
                <a:gd name="T0" fmla="*/ 7 w 122"/>
                <a:gd name="T1" fmla="*/ 12 h 245"/>
                <a:gd name="T2" fmla="*/ 15 w 122"/>
                <a:gd name="T3" fmla="*/ 11 h 245"/>
                <a:gd name="T4" fmla="*/ 23 w 122"/>
                <a:gd name="T5" fmla="*/ 6 h 245"/>
                <a:gd name="T6" fmla="*/ 26 w 122"/>
                <a:gd name="T7" fmla="*/ 0 h 245"/>
                <a:gd name="T8" fmla="*/ 30 w 122"/>
                <a:gd name="T9" fmla="*/ 1 h 245"/>
                <a:gd name="T10" fmla="*/ 28 w 122"/>
                <a:gd name="T11" fmla="*/ 7 h 245"/>
                <a:gd name="T12" fmla="*/ 23 w 122"/>
                <a:gd name="T13" fmla="*/ 14 h 245"/>
                <a:gd name="T14" fmla="*/ 21 w 122"/>
                <a:gd name="T15" fmla="*/ 20 h 245"/>
                <a:gd name="T16" fmla="*/ 20 w 122"/>
                <a:gd name="T17" fmla="*/ 25 h 245"/>
                <a:gd name="T18" fmla="*/ 14 w 122"/>
                <a:gd name="T19" fmla="*/ 26 h 245"/>
                <a:gd name="T20" fmla="*/ 14 w 122"/>
                <a:gd name="T21" fmla="*/ 20 h 245"/>
                <a:gd name="T22" fmla="*/ 10 w 122"/>
                <a:gd name="T23" fmla="*/ 32 h 245"/>
                <a:gd name="T24" fmla="*/ 8 w 122"/>
                <a:gd name="T25" fmla="*/ 62 h 245"/>
                <a:gd name="T26" fmla="*/ 3 w 122"/>
                <a:gd name="T27" fmla="*/ 44 h 245"/>
                <a:gd name="T28" fmla="*/ 0 w 122"/>
                <a:gd name="T29" fmla="*/ 27 h 245"/>
                <a:gd name="T30" fmla="*/ 7 w 122"/>
                <a:gd name="T31" fmla="*/ 12 h 245"/>
                <a:gd name="T32" fmla="*/ 7 w 122"/>
                <a:gd name="T33" fmla="*/ 12 h 24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2"/>
                <a:gd name="T52" fmla="*/ 0 h 245"/>
                <a:gd name="T53" fmla="*/ 122 w 122"/>
                <a:gd name="T54" fmla="*/ 245 h 24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2" h="245">
                  <a:moveTo>
                    <a:pt x="31" y="45"/>
                  </a:moveTo>
                  <a:lnTo>
                    <a:pt x="61" y="41"/>
                  </a:lnTo>
                  <a:lnTo>
                    <a:pt x="93" y="22"/>
                  </a:lnTo>
                  <a:lnTo>
                    <a:pt x="107" y="0"/>
                  </a:lnTo>
                  <a:lnTo>
                    <a:pt x="122" y="3"/>
                  </a:lnTo>
                  <a:lnTo>
                    <a:pt x="114" y="28"/>
                  </a:lnTo>
                  <a:lnTo>
                    <a:pt x="95" y="55"/>
                  </a:lnTo>
                  <a:lnTo>
                    <a:pt x="88" y="78"/>
                  </a:lnTo>
                  <a:lnTo>
                    <a:pt x="82" y="99"/>
                  </a:lnTo>
                  <a:lnTo>
                    <a:pt x="59" y="102"/>
                  </a:lnTo>
                  <a:lnTo>
                    <a:pt x="57" y="80"/>
                  </a:lnTo>
                  <a:lnTo>
                    <a:pt x="40" y="127"/>
                  </a:lnTo>
                  <a:lnTo>
                    <a:pt x="34" y="245"/>
                  </a:lnTo>
                  <a:lnTo>
                    <a:pt x="15" y="176"/>
                  </a:lnTo>
                  <a:lnTo>
                    <a:pt x="0" y="108"/>
                  </a:lnTo>
                  <a:lnTo>
                    <a:pt x="31" y="45"/>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2" name="Freeform 29">
              <a:extLst>
                <a:ext uri="{FF2B5EF4-FFF2-40B4-BE49-F238E27FC236}">
                  <a16:creationId xmlns:a16="http://schemas.microsoft.com/office/drawing/2014/main" id="{AA4ED97F-3911-4389-A880-0372DD7AFC9B}"/>
                </a:ext>
              </a:extLst>
            </p:cNvPr>
            <p:cNvSpPr>
              <a:spLocks/>
            </p:cNvSpPr>
            <p:nvPr/>
          </p:nvSpPr>
          <p:spPr bwMode="auto">
            <a:xfrm>
              <a:off x="751" y="2265"/>
              <a:ext cx="72" cy="40"/>
            </a:xfrm>
            <a:custGeom>
              <a:avLst/>
              <a:gdLst>
                <a:gd name="T0" fmla="*/ 0 w 145"/>
                <a:gd name="T1" fmla="*/ 15 h 80"/>
                <a:gd name="T2" fmla="*/ 7 w 145"/>
                <a:gd name="T3" fmla="*/ 2 h 80"/>
                <a:gd name="T4" fmla="*/ 13 w 145"/>
                <a:gd name="T5" fmla="*/ 7 h 80"/>
                <a:gd name="T6" fmla="*/ 17 w 145"/>
                <a:gd name="T7" fmla="*/ 4 h 80"/>
                <a:gd name="T8" fmla="*/ 23 w 145"/>
                <a:gd name="T9" fmla="*/ 5 h 80"/>
                <a:gd name="T10" fmla="*/ 27 w 145"/>
                <a:gd name="T11" fmla="*/ 0 h 80"/>
                <a:gd name="T12" fmla="*/ 30 w 145"/>
                <a:gd name="T13" fmla="*/ 9 h 80"/>
                <a:gd name="T14" fmla="*/ 36 w 145"/>
                <a:gd name="T15" fmla="*/ 20 h 80"/>
                <a:gd name="T16" fmla="*/ 17 w 145"/>
                <a:gd name="T17" fmla="*/ 12 h 80"/>
                <a:gd name="T18" fmla="*/ 12 w 145"/>
                <a:gd name="T19" fmla="*/ 12 h 80"/>
                <a:gd name="T20" fmla="*/ 3 w 145"/>
                <a:gd name="T21" fmla="*/ 9 h 80"/>
                <a:gd name="T22" fmla="*/ 0 w 145"/>
                <a:gd name="T23" fmla="*/ 15 h 80"/>
                <a:gd name="T24" fmla="*/ 0 w 145"/>
                <a:gd name="T25" fmla="*/ 15 h 8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5"/>
                <a:gd name="T40" fmla="*/ 0 h 80"/>
                <a:gd name="T41" fmla="*/ 145 w 145"/>
                <a:gd name="T42" fmla="*/ 80 h 8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5" h="80">
                  <a:moveTo>
                    <a:pt x="0" y="59"/>
                  </a:moveTo>
                  <a:lnTo>
                    <a:pt x="31" y="5"/>
                  </a:lnTo>
                  <a:lnTo>
                    <a:pt x="52" y="26"/>
                  </a:lnTo>
                  <a:lnTo>
                    <a:pt x="71" y="13"/>
                  </a:lnTo>
                  <a:lnTo>
                    <a:pt x="95" y="17"/>
                  </a:lnTo>
                  <a:lnTo>
                    <a:pt x="111" y="0"/>
                  </a:lnTo>
                  <a:lnTo>
                    <a:pt x="120" y="36"/>
                  </a:lnTo>
                  <a:lnTo>
                    <a:pt x="145" y="80"/>
                  </a:lnTo>
                  <a:lnTo>
                    <a:pt x="71" y="45"/>
                  </a:lnTo>
                  <a:lnTo>
                    <a:pt x="50" y="47"/>
                  </a:lnTo>
                  <a:lnTo>
                    <a:pt x="14" y="36"/>
                  </a:lnTo>
                  <a:lnTo>
                    <a:pt x="0" y="59"/>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3" name="Freeform 30">
              <a:extLst>
                <a:ext uri="{FF2B5EF4-FFF2-40B4-BE49-F238E27FC236}">
                  <a16:creationId xmlns:a16="http://schemas.microsoft.com/office/drawing/2014/main" id="{4D580C18-E518-4240-BB01-8DA512AB06AD}"/>
                </a:ext>
              </a:extLst>
            </p:cNvPr>
            <p:cNvSpPr>
              <a:spLocks/>
            </p:cNvSpPr>
            <p:nvPr/>
          </p:nvSpPr>
          <p:spPr bwMode="auto">
            <a:xfrm>
              <a:off x="757" y="2295"/>
              <a:ext cx="56" cy="37"/>
            </a:xfrm>
            <a:custGeom>
              <a:avLst/>
              <a:gdLst>
                <a:gd name="T0" fmla="*/ 15 w 112"/>
                <a:gd name="T1" fmla="*/ 19 h 74"/>
                <a:gd name="T2" fmla="*/ 8 w 112"/>
                <a:gd name="T3" fmla="*/ 11 h 74"/>
                <a:gd name="T4" fmla="*/ 23 w 112"/>
                <a:gd name="T5" fmla="*/ 12 h 74"/>
                <a:gd name="T6" fmla="*/ 6 w 112"/>
                <a:gd name="T7" fmla="*/ 5 h 74"/>
                <a:gd name="T8" fmla="*/ 28 w 112"/>
                <a:gd name="T9" fmla="*/ 9 h 74"/>
                <a:gd name="T10" fmla="*/ 26 w 112"/>
                <a:gd name="T11" fmla="*/ 5 h 74"/>
                <a:gd name="T12" fmla="*/ 15 w 112"/>
                <a:gd name="T13" fmla="*/ 3 h 74"/>
                <a:gd name="T14" fmla="*/ 6 w 112"/>
                <a:gd name="T15" fmla="*/ 2 h 74"/>
                <a:gd name="T16" fmla="*/ 0 w 112"/>
                <a:gd name="T17" fmla="*/ 0 h 74"/>
                <a:gd name="T18" fmla="*/ 1 w 112"/>
                <a:gd name="T19" fmla="*/ 6 h 74"/>
                <a:gd name="T20" fmla="*/ 15 w 112"/>
                <a:gd name="T21" fmla="*/ 19 h 74"/>
                <a:gd name="T22" fmla="*/ 15 w 112"/>
                <a:gd name="T23" fmla="*/ 19 h 7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2"/>
                <a:gd name="T37" fmla="*/ 0 h 74"/>
                <a:gd name="T38" fmla="*/ 112 w 112"/>
                <a:gd name="T39" fmla="*/ 74 h 7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2" h="74">
                  <a:moveTo>
                    <a:pt x="57" y="74"/>
                  </a:moveTo>
                  <a:lnTo>
                    <a:pt x="32" y="41"/>
                  </a:lnTo>
                  <a:lnTo>
                    <a:pt x="91" y="45"/>
                  </a:lnTo>
                  <a:lnTo>
                    <a:pt x="22" y="19"/>
                  </a:lnTo>
                  <a:lnTo>
                    <a:pt x="112" y="34"/>
                  </a:lnTo>
                  <a:lnTo>
                    <a:pt x="102" y="20"/>
                  </a:lnTo>
                  <a:lnTo>
                    <a:pt x="60" y="11"/>
                  </a:lnTo>
                  <a:lnTo>
                    <a:pt x="22" y="5"/>
                  </a:lnTo>
                  <a:lnTo>
                    <a:pt x="0" y="0"/>
                  </a:lnTo>
                  <a:lnTo>
                    <a:pt x="3" y="22"/>
                  </a:lnTo>
                  <a:lnTo>
                    <a:pt x="57" y="74"/>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4" name="Freeform 31">
              <a:extLst>
                <a:ext uri="{FF2B5EF4-FFF2-40B4-BE49-F238E27FC236}">
                  <a16:creationId xmlns:a16="http://schemas.microsoft.com/office/drawing/2014/main" id="{47B283B9-F187-4131-97F3-177055EF9251}"/>
                </a:ext>
              </a:extLst>
            </p:cNvPr>
            <p:cNvSpPr>
              <a:spLocks/>
            </p:cNvSpPr>
            <p:nvPr/>
          </p:nvSpPr>
          <p:spPr bwMode="auto">
            <a:xfrm>
              <a:off x="745" y="2301"/>
              <a:ext cx="62" cy="64"/>
            </a:xfrm>
            <a:custGeom>
              <a:avLst/>
              <a:gdLst>
                <a:gd name="T0" fmla="*/ 5 w 123"/>
                <a:gd name="T1" fmla="*/ 7 h 127"/>
                <a:gd name="T2" fmla="*/ 9 w 123"/>
                <a:gd name="T3" fmla="*/ 13 h 127"/>
                <a:gd name="T4" fmla="*/ 25 w 123"/>
                <a:gd name="T5" fmla="*/ 18 h 127"/>
                <a:gd name="T6" fmla="*/ 22 w 123"/>
                <a:gd name="T7" fmla="*/ 24 h 127"/>
                <a:gd name="T8" fmla="*/ 31 w 123"/>
                <a:gd name="T9" fmla="*/ 28 h 127"/>
                <a:gd name="T10" fmla="*/ 17 w 123"/>
                <a:gd name="T11" fmla="*/ 32 h 127"/>
                <a:gd name="T12" fmla="*/ 9 w 123"/>
                <a:gd name="T13" fmla="*/ 28 h 127"/>
                <a:gd name="T14" fmla="*/ 6 w 123"/>
                <a:gd name="T15" fmla="*/ 22 h 127"/>
                <a:gd name="T16" fmla="*/ 0 w 123"/>
                <a:gd name="T17" fmla="*/ 0 h 127"/>
                <a:gd name="T18" fmla="*/ 5 w 123"/>
                <a:gd name="T19" fmla="*/ 7 h 127"/>
                <a:gd name="T20" fmla="*/ 5 w 123"/>
                <a:gd name="T21" fmla="*/ 7 h 12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127"/>
                <a:gd name="T35" fmla="*/ 123 w 123"/>
                <a:gd name="T36" fmla="*/ 127 h 12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127">
                  <a:moveTo>
                    <a:pt x="19" y="25"/>
                  </a:moveTo>
                  <a:lnTo>
                    <a:pt x="36" y="49"/>
                  </a:lnTo>
                  <a:lnTo>
                    <a:pt x="99" y="72"/>
                  </a:lnTo>
                  <a:lnTo>
                    <a:pt x="87" y="93"/>
                  </a:lnTo>
                  <a:lnTo>
                    <a:pt x="123" y="110"/>
                  </a:lnTo>
                  <a:lnTo>
                    <a:pt x="66" y="127"/>
                  </a:lnTo>
                  <a:lnTo>
                    <a:pt x="36" y="112"/>
                  </a:lnTo>
                  <a:lnTo>
                    <a:pt x="23" y="87"/>
                  </a:lnTo>
                  <a:lnTo>
                    <a:pt x="0" y="0"/>
                  </a:lnTo>
                  <a:lnTo>
                    <a:pt x="19" y="25"/>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5" name="Freeform 32">
              <a:extLst>
                <a:ext uri="{FF2B5EF4-FFF2-40B4-BE49-F238E27FC236}">
                  <a16:creationId xmlns:a16="http://schemas.microsoft.com/office/drawing/2014/main" id="{F5A72421-3B78-4886-B811-BB04B5D59660}"/>
                </a:ext>
              </a:extLst>
            </p:cNvPr>
            <p:cNvSpPr>
              <a:spLocks/>
            </p:cNvSpPr>
            <p:nvPr/>
          </p:nvSpPr>
          <p:spPr bwMode="auto">
            <a:xfrm>
              <a:off x="821" y="2195"/>
              <a:ext cx="35" cy="11"/>
            </a:xfrm>
            <a:custGeom>
              <a:avLst/>
              <a:gdLst>
                <a:gd name="T0" fmla="*/ 0 w 70"/>
                <a:gd name="T1" fmla="*/ 3 h 23"/>
                <a:gd name="T2" fmla="*/ 8 w 70"/>
                <a:gd name="T3" fmla="*/ 5 h 23"/>
                <a:gd name="T4" fmla="*/ 18 w 70"/>
                <a:gd name="T5" fmla="*/ 3 h 23"/>
                <a:gd name="T6" fmla="*/ 9 w 70"/>
                <a:gd name="T7" fmla="*/ 0 h 23"/>
                <a:gd name="T8" fmla="*/ 4 w 70"/>
                <a:gd name="T9" fmla="*/ 0 h 23"/>
                <a:gd name="T10" fmla="*/ 0 w 70"/>
                <a:gd name="T11" fmla="*/ 3 h 23"/>
                <a:gd name="T12" fmla="*/ 0 w 70"/>
                <a:gd name="T13" fmla="*/ 3 h 23"/>
                <a:gd name="T14" fmla="*/ 0 60000 65536"/>
                <a:gd name="T15" fmla="*/ 0 60000 65536"/>
                <a:gd name="T16" fmla="*/ 0 60000 65536"/>
                <a:gd name="T17" fmla="*/ 0 60000 65536"/>
                <a:gd name="T18" fmla="*/ 0 60000 65536"/>
                <a:gd name="T19" fmla="*/ 0 60000 65536"/>
                <a:gd name="T20" fmla="*/ 0 60000 65536"/>
                <a:gd name="T21" fmla="*/ 0 w 70"/>
                <a:gd name="T22" fmla="*/ 0 h 23"/>
                <a:gd name="T23" fmla="*/ 70 w 70"/>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3">
                  <a:moveTo>
                    <a:pt x="0" y="15"/>
                  </a:moveTo>
                  <a:lnTo>
                    <a:pt x="32" y="23"/>
                  </a:lnTo>
                  <a:lnTo>
                    <a:pt x="70" y="13"/>
                  </a:lnTo>
                  <a:lnTo>
                    <a:pt x="36" y="2"/>
                  </a:lnTo>
                  <a:lnTo>
                    <a:pt x="13" y="0"/>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6" name="Freeform 33">
              <a:extLst>
                <a:ext uri="{FF2B5EF4-FFF2-40B4-BE49-F238E27FC236}">
                  <a16:creationId xmlns:a16="http://schemas.microsoft.com/office/drawing/2014/main" id="{931FEACF-17E3-4E01-AFD9-7CA6BA9F5FB1}"/>
                </a:ext>
              </a:extLst>
            </p:cNvPr>
            <p:cNvSpPr>
              <a:spLocks/>
            </p:cNvSpPr>
            <p:nvPr/>
          </p:nvSpPr>
          <p:spPr bwMode="auto">
            <a:xfrm>
              <a:off x="749" y="2190"/>
              <a:ext cx="29" cy="14"/>
            </a:xfrm>
            <a:custGeom>
              <a:avLst/>
              <a:gdLst>
                <a:gd name="T0" fmla="*/ 14 w 59"/>
                <a:gd name="T1" fmla="*/ 6 h 28"/>
                <a:gd name="T2" fmla="*/ 7 w 59"/>
                <a:gd name="T3" fmla="*/ 7 h 28"/>
                <a:gd name="T4" fmla="*/ 0 w 59"/>
                <a:gd name="T5" fmla="*/ 7 h 28"/>
                <a:gd name="T6" fmla="*/ 2 w 59"/>
                <a:gd name="T7" fmla="*/ 1 h 28"/>
                <a:gd name="T8" fmla="*/ 11 w 59"/>
                <a:gd name="T9" fmla="*/ 0 h 28"/>
                <a:gd name="T10" fmla="*/ 14 w 59"/>
                <a:gd name="T11" fmla="*/ 6 h 28"/>
                <a:gd name="T12" fmla="*/ 14 w 59"/>
                <a:gd name="T13" fmla="*/ 6 h 28"/>
                <a:gd name="T14" fmla="*/ 0 60000 65536"/>
                <a:gd name="T15" fmla="*/ 0 60000 65536"/>
                <a:gd name="T16" fmla="*/ 0 60000 65536"/>
                <a:gd name="T17" fmla="*/ 0 60000 65536"/>
                <a:gd name="T18" fmla="*/ 0 60000 65536"/>
                <a:gd name="T19" fmla="*/ 0 60000 65536"/>
                <a:gd name="T20" fmla="*/ 0 60000 65536"/>
                <a:gd name="T21" fmla="*/ 0 w 59"/>
                <a:gd name="T22" fmla="*/ 0 h 28"/>
                <a:gd name="T23" fmla="*/ 59 w 5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28">
                  <a:moveTo>
                    <a:pt x="59" y="24"/>
                  </a:moveTo>
                  <a:lnTo>
                    <a:pt x="29" y="26"/>
                  </a:lnTo>
                  <a:lnTo>
                    <a:pt x="0" y="28"/>
                  </a:lnTo>
                  <a:lnTo>
                    <a:pt x="8" y="3"/>
                  </a:lnTo>
                  <a:lnTo>
                    <a:pt x="44" y="0"/>
                  </a:lnTo>
                  <a:lnTo>
                    <a:pt x="59" y="2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7" name="Freeform 34">
              <a:extLst>
                <a:ext uri="{FF2B5EF4-FFF2-40B4-BE49-F238E27FC236}">
                  <a16:creationId xmlns:a16="http://schemas.microsoft.com/office/drawing/2014/main" id="{E0D005CD-289F-4C6F-8690-5002D8E822A9}"/>
                </a:ext>
              </a:extLst>
            </p:cNvPr>
            <p:cNvSpPr>
              <a:spLocks/>
            </p:cNvSpPr>
            <p:nvPr/>
          </p:nvSpPr>
          <p:spPr bwMode="auto">
            <a:xfrm>
              <a:off x="739" y="2155"/>
              <a:ext cx="187" cy="70"/>
            </a:xfrm>
            <a:custGeom>
              <a:avLst/>
              <a:gdLst>
                <a:gd name="T0" fmla="*/ 2 w 373"/>
                <a:gd name="T1" fmla="*/ 25 h 141"/>
                <a:gd name="T2" fmla="*/ 0 w 373"/>
                <a:gd name="T3" fmla="*/ 21 h 141"/>
                <a:gd name="T4" fmla="*/ 2 w 373"/>
                <a:gd name="T5" fmla="*/ 13 h 141"/>
                <a:gd name="T6" fmla="*/ 4 w 373"/>
                <a:gd name="T7" fmla="*/ 2 h 141"/>
                <a:gd name="T8" fmla="*/ 17 w 373"/>
                <a:gd name="T9" fmla="*/ 0 h 141"/>
                <a:gd name="T10" fmla="*/ 34 w 373"/>
                <a:gd name="T11" fmla="*/ 2 h 141"/>
                <a:gd name="T12" fmla="*/ 49 w 373"/>
                <a:gd name="T13" fmla="*/ 7 h 141"/>
                <a:gd name="T14" fmla="*/ 83 w 373"/>
                <a:gd name="T15" fmla="*/ 10 h 141"/>
                <a:gd name="T16" fmla="*/ 94 w 373"/>
                <a:gd name="T17" fmla="*/ 25 h 141"/>
                <a:gd name="T18" fmla="*/ 92 w 373"/>
                <a:gd name="T19" fmla="*/ 35 h 141"/>
                <a:gd name="T20" fmla="*/ 84 w 373"/>
                <a:gd name="T21" fmla="*/ 26 h 141"/>
                <a:gd name="T22" fmla="*/ 72 w 373"/>
                <a:gd name="T23" fmla="*/ 20 h 141"/>
                <a:gd name="T24" fmla="*/ 62 w 373"/>
                <a:gd name="T25" fmla="*/ 22 h 141"/>
                <a:gd name="T26" fmla="*/ 57 w 373"/>
                <a:gd name="T27" fmla="*/ 16 h 141"/>
                <a:gd name="T28" fmla="*/ 47 w 373"/>
                <a:gd name="T29" fmla="*/ 14 h 141"/>
                <a:gd name="T30" fmla="*/ 39 w 373"/>
                <a:gd name="T31" fmla="*/ 15 h 141"/>
                <a:gd name="T32" fmla="*/ 36 w 373"/>
                <a:gd name="T33" fmla="*/ 25 h 141"/>
                <a:gd name="T34" fmla="*/ 33 w 373"/>
                <a:gd name="T35" fmla="*/ 29 h 141"/>
                <a:gd name="T36" fmla="*/ 31 w 373"/>
                <a:gd name="T37" fmla="*/ 22 h 141"/>
                <a:gd name="T38" fmla="*/ 28 w 373"/>
                <a:gd name="T39" fmla="*/ 20 h 141"/>
                <a:gd name="T40" fmla="*/ 26 w 373"/>
                <a:gd name="T41" fmla="*/ 15 h 141"/>
                <a:gd name="T42" fmla="*/ 20 w 373"/>
                <a:gd name="T43" fmla="*/ 14 h 141"/>
                <a:gd name="T44" fmla="*/ 12 w 373"/>
                <a:gd name="T45" fmla="*/ 18 h 141"/>
                <a:gd name="T46" fmla="*/ 7 w 373"/>
                <a:gd name="T47" fmla="*/ 19 h 141"/>
                <a:gd name="T48" fmla="*/ 2 w 373"/>
                <a:gd name="T49" fmla="*/ 25 h 141"/>
                <a:gd name="T50" fmla="*/ 2 w 373"/>
                <a:gd name="T51" fmla="*/ 25 h 14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73"/>
                <a:gd name="T79" fmla="*/ 0 h 141"/>
                <a:gd name="T80" fmla="*/ 373 w 373"/>
                <a:gd name="T81" fmla="*/ 141 h 14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73" h="141">
                  <a:moveTo>
                    <a:pt x="6" y="101"/>
                  </a:moveTo>
                  <a:lnTo>
                    <a:pt x="0" y="84"/>
                  </a:lnTo>
                  <a:lnTo>
                    <a:pt x="6" y="52"/>
                  </a:lnTo>
                  <a:lnTo>
                    <a:pt x="16" y="8"/>
                  </a:lnTo>
                  <a:lnTo>
                    <a:pt x="67" y="0"/>
                  </a:lnTo>
                  <a:lnTo>
                    <a:pt x="134" y="8"/>
                  </a:lnTo>
                  <a:lnTo>
                    <a:pt x="193" y="29"/>
                  </a:lnTo>
                  <a:lnTo>
                    <a:pt x="331" y="40"/>
                  </a:lnTo>
                  <a:lnTo>
                    <a:pt x="373" y="101"/>
                  </a:lnTo>
                  <a:lnTo>
                    <a:pt x="366" y="141"/>
                  </a:lnTo>
                  <a:lnTo>
                    <a:pt x="335" y="105"/>
                  </a:lnTo>
                  <a:lnTo>
                    <a:pt x="288" y="82"/>
                  </a:lnTo>
                  <a:lnTo>
                    <a:pt x="248" y="90"/>
                  </a:lnTo>
                  <a:lnTo>
                    <a:pt x="227" y="65"/>
                  </a:lnTo>
                  <a:lnTo>
                    <a:pt x="187" y="57"/>
                  </a:lnTo>
                  <a:lnTo>
                    <a:pt x="153" y="61"/>
                  </a:lnTo>
                  <a:lnTo>
                    <a:pt x="143" y="101"/>
                  </a:lnTo>
                  <a:lnTo>
                    <a:pt x="130" y="118"/>
                  </a:lnTo>
                  <a:lnTo>
                    <a:pt x="124" y="90"/>
                  </a:lnTo>
                  <a:lnTo>
                    <a:pt x="111" y="80"/>
                  </a:lnTo>
                  <a:lnTo>
                    <a:pt x="101" y="61"/>
                  </a:lnTo>
                  <a:lnTo>
                    <a:pt x="78" y="59"/>
                  </a:lnTo>
                  <a:lnTo>
                    <a:pt x="48" y="74"/>
                  </a:lnTo>
                  <a:lnTo>
                    <a:pt x="25" y="78"/>
                  </a:lnTo>
                  <a:lnTo>
                    <a:pt x="6" y="101"/>
                  </a:lnTo>
                  <a:close/>
                </a:path>
              </a:pathLst>
            </a:custGeom>
            <a:solidFill>
              <a:srgbClr val="CA7A7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8" name="Freeform 35">
              <a:extLst>
                <a:ext uri="{FF2B5EF4-FFF2-40B4-BE49-F238E27FC236}">
                  <a16:creationId xmlns:a16="http://schemas.microsoft.com/office/drawing/2014/main" id="{D844E281-46D8-404E-927F-8B56FB110229}"/>
                </a:ext>
              </a:extLst>
            </p:cNvPr>
            <p:cNvSpPr>
              <a:spLocks/>
            </p:cNvSpPr>
            <p:nvPr/>
          </p:nvSpPr>
          <p:spPr bwMode="auto">
            <a:xfrm>
              <a:off x="806" y="2253"/>
              <a:ext cx="35" cy="58"/>
            </a:xfrm>
            <a:custGeom>
              <a:avLst/>
              <a:gdLst>
                <a:gd name="T0" fmla="*/ 16 w 70"/>
                <a:gd name="T1" fmla="*/ 21 h 116"/>
                <a:gd name="T2" fmla="*/ 11 w 70"/>
                <a:gd name="T3" fmla="*/ 8 h 116"/>
                <a:gd name="T4" fmla="*/ 0 w 70"/>
                <a:gd name="T5" fmla="*/ 0 h 116"/>
                <a:gd name="T6" fmla="*/ 12 w 70"/>
                <a:gd name="T7" fmla="*/ 19 h 116"/>
                <a:gd name="T8" fmla="*/ 18 w 70"/>
                <a:gd name="T9" fmla="*/ 29 h 116"/>
                <a:gd name="T10" fmla="*/ 16 w 70"/>
                <a:gd name="T11" fmla="*/ 21 h 116"/>
                <a:gd name="T12" fmla="*/ 16 w 70"/>
                <a:gd name="T13" fmla="*/ 21 h 116"/>
                <a:gd name="T14" fmla="*/ 0 60000 65536"/>
                <a:gd name="T15" fmla="*/ 0 60000 65536"/>
                <a:gd name="T16" fmla="*/ 0 60000 65536"/>
                <a:gd name="T17" fmla="*/ 0 60000 65536"/>
                <a:gd name="T18" fmla="*/ 0 60000 65536"/>
                <a:gd name="T19" fmla="*/ 0 60000 65536"/>
                <a:gd name="T20" fmla="*/ 0 60000 65536"/>
                <a:gd name="T21" fmla="*/ 0 w 70"/>
                <a:gd name="T22" fmla="*/ 0 h 116"/>
                <a:gd name="T23" fmla="*/ 70 w 70"/>
                <a:gd name="T24" fmla="*/ 116 h 1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116">
                  <a:moveTo>
                    <a:pt x="64" y="84"/>
                  </a:moveTo>
                  <a:lnTo>
                    <a:pt x="43" y="32"/>
                  </a:lnTo>
                  <a:lnTo>
                    <a:pt x="0" y="0"/>
                  </a:lnTo>
                  <a:lnTo>
                    <a:pt x="45" y="74"/>
                  </a:lnTo>
                  <a:lnTo>
                    <a:pt x="70" y="116"/>
                  </a:lnTo>
                  <a:lnTo>
                    <a:pt x="64" y="84"/>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69" name="Freeform 36">
              <a:extLst>
                <a:ext uri="{FF2B5EF4-FFF2-40B4-BE49-F238E27FC236}">
                  <a16:creationId xmlns:a16="http://schemas.microsoft.com/office/drawing/2014/main" id="{3E777E63-8901-433E-8A21-84D3F6C395F7}"/>
                </a:ext>
              </a:extLst>
            </p:cNvPr>
            <p:cNvSpPr>
              <a:spLocks/>
            </p:cNvSpPr>
            <p:nvPr/>
          </p:nvSpPr>
          <p:spPr bwMode="auto">
            <a:xfrm>
              <a:off x="749" y="2209"/>
              <a:ext cx="192" cy="184"/>
            </a:xfrm>
            <a:custGeom>
              <a:avLst/>
              <a:gdLst>
                <a:gd name="T0" fmla="*/ 47 w 385"/>
                <a:gd name="T1" fmla="*/ 57 h 368"/>
                <a:gd name="T2" fmla="*/ 44 w 385"/>
                <a:gd name="T3" fmla="*/ 62 h 368"/>
                <a:gd name="T4" fmla="*/ 35 w 385"/>
                <a:gd name="T5" fmla="*/ 53 h 368"/>
                <a:gd name="T6" fmla="*/ 16 w 385"/>
                <a:gd name="T7" fmla="*/ 56 h 368"/>
                <a:gd name="T8" fmla="*/ 24 w 385"/>
                <a:gd name="T9" fmla="*/ 61 h 368"/>
                <a:gd name="T10" fmla="*/ 34 w 385"/>
                <a:gd name="T11" fmla="*/ 59 h 368"/>
                <a:gd name="T12" fmla="*/ 43 w 385"/>
                <a:gd name="T13" fmla="*/ 70 h 368"/>
                <a:gd name="T14" fmla="*/ 34 w 385"/>
                <a:gd name="T15" fmla="*/ 75 h 368"/>
                <a:gd name="T16" fmla="*/ 14 w 385"/>
                <a:gd name="T17" fmla="*/ 81 h 368"/>
                <a:gd name="T18" fmla="*/ 0 w 385"/>
                <a:gd name="T19" fmla="*/ 74 h 368"/>
                <a:gd name="T20" fmla="*/ 5 w 385"/>
                <a:gd name="T21" fmla="*/ 83 h 368"/>
                <a:gd name="T22" fmla="*/ 28 w 385"/>
                <a:gd name="T23" fmla="*/ 92 h 368"/>
                <a:gd name="T24" fmla="*/ 39 w 385"/>
                <a:gd name="T25" fmla="*/ 80 h 368"/>
                <a:gd name="T26" fmla="*/ 55 w 385"/>
                <a:gd name="T27" fmla="*/ 72 h 368"/>
                <a:gd name="T28" fmla="*/ 69 w 385"/>
                <a:gd name="T29" fmla="*/ 68 h 368"/>
                <a:gd name="T30" fmla="*/ 88 w 385"/>
                <a:gd name="T31" fmla="*/ 60 h 368"/>
                <a:gd name="T32" fmla="*/ 96 w 385"/>
                <a:gd name="T33" fmla="*/ 44 h 368"/>
                <a:gd name="T34" fmla="*/ 90 w 385"/>
                <a:gd name="T35" fmla="*/ 39 h 368"/>
                <a:gd name="T36" fmla="*/ 92 w 385"/>
                <a:gd name="T37" fmla="*/ 29 h 368"/>
                <a:gd name="T38" fmla="*/ 70 w 385"/>
                <a:gd name="T39" fmla="*/ 54 h 368"/>
                <a:gd name="T40" fmla="*/ 86 w 385"/>
                <a:gd name="T41" fmla="*/ 25 h 368"/>
                <a:gd name="T42" fmla="*/ 93 w 385"/>
                <a:gd name="T43" fmla="*/ 9 h 368"/>
                <a:gd name="T44" fmla="*/ 92 w 385"/>
                <a:gd name="T45" fmla="*/ 0 h 368"/>
                <a:gd name="T46" fmla="*/ 80 w 385"/>
                <a:gd name="T47" fmla="*/ 22 h 368"/>
                <a:gd name="T48" fmla="*/ 59 w 385"/>
                <a:gd name="T49" fmla="*/ 34 h 368"/>
                <a:gd name="T50" fmla="*/ 47 w 385"/>
                <a:gd name="T51" fmla="*/ 57 h 368"/>
                <a:gd name="T52" fmla="*/ 47 w 385"/>
                <a:gd name="T53" fmla="*/ 57 h 36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5"/>
                <a:gd name="T82" fmla="*/ 0 h 368"/>
                <a:gd name="T83" fmla="*/ 385 w 385"/>
                <a:gd name="T84" fmla="*/ 368 h 36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5" h="368">
                  <a:moveTo>
                    <a:pt x="191" y="228"/>
                  </a:moveTo>
                  <a:lnTo>
                    <a:pt x="177" y="247"/>
                  </a:lnTo>
                  <a:lnTo>
                    <a:pt x="143" y="211"/>
                  </a:lnTo>
                  <a:lnTo>
                    <a:pt x="67" y="224"/>
                  </a:lnTo>
                  <a:lnTo>
                    <a:pt x="99" y="241"/>
                  </a:lnTo>
                  <a:lnTo>
                    <a:pt x="137" y="233"/>
                  </a:lnTo>
                  <a:lnTo>
                    <a:pt x="175" y="279"/>
                  </a:lnTo>
                  <a:lnTo>
                    <a:pt x="137" y="300"/>
                  </a:lnTo>
                  <a:lnTo>
                    <a:pt x="56" y="321"/>
                  </a:lnTo>
                  <a:lnTo>
                    <a:pt x="0" y="296"/>
                  </a:lnTo>
                  <a:lnTo>
                    <a:pt x="21" y="330"/>
                  </a:lnTo>
                  <a:lnTo>
                    <a:pt x="115" y="368"/>
                  </a:lnTo>
                  <a:lnTo>
                    <a:pt x="158" y="317"/>
                  </a:lnTo>
                  <a:lnTo>
                    <a:pt x="221" y="287"/>
                  </a:lnTo>
                  <a:lnTo>
                    <a:pt x="276" y="270"/>
                  </a:lnTo>
                  <a:lnTo>
                    <a:pt x="352" y="239"/>
                  </a:lnTo>
                  <a:lnTo>
                    <a:pt x="385" y="176"/>
                  </a:lnTo>
                  <a:lnTo>
                    <a:pt x="362" y="154"/>
                  </a:lnTo>
                  <a:lnTo>
                    <a:pt x="371" y="114"/>
                  </a:lnTo>
                  <a:lnTo>
                    <a:pt x="282" y="214"/>
                  </a:lnTo>
                  <a:lnTo>
                    <a:pt x="345" y="98"/>
                  </a:lnTo>
                  <a:lnTo>
                    <a:pt x="373" y="34"/>
                  </a:lnTo>
                  <a:lnTo>
                    <a:pt x="369" y="0"/>
                  </a:lnTo>
                  <a:lnTo>
                    <a:pt x="320" y="87"/>
                  </a:lnTo>
                  <a:lnTo>
                    <a:pt x="236" y="135"/>
                  </a:lnTo>
                  <a:lnTo>
                    <a:pt x="191" y="228"/>
                  </a:lnTo>
                  <a:close/>
                </a:path>
              </a:pathLst>
            </a:custGeom>
            <a:solidFill>
              <a:srgbClr val="D0898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0" name="Freeform 37">
              <a:extLst>
                <a:ext uri="{FF2B5EF4-FFF2-40B4-BE49-F238E27FC236}">
                  <a16:creationId xmlns:a16="http://schemas.microsoft.com/office/drawing/2014/main" id="{14979F7D-E6B0-4BB2-B7BA-AB36EC1F8DBE}"/>
                </a:ext>
              </a:extLst>
            </p:cNvPr>
            <p:cNvSpPr>
              <a:spLocks/>
            </p:cNvSpPr>
            <p:nvPr/>
          </p:nvSpPr>
          <p:spPr bwMode="auto">
            <a:xfrm>
              <a:off x="936" y="2213"/>
              <a:ext cx="30" cy="49"/>
            </a:xfrm>
            <a:custGeom>
              <a:avLst/>
              <a:gdLst>
                <a:gd name="T0" fmla="*/ 2 w 61"/>
                <a:gd name="T1" fmla="*/ 18 h 99"/>
                <a:gd name="T2" fmla="*/ 3 w 61"/>
                <a:gd name="T3" fmla="*/ 12 h 99"/>
                <a:gd name="T4" fmla="*/ 7 w 61"/>
                <a:gd name="T5" fmla="*/ 6 h 99"/>
                <a:gd name="T6" fmla="*/ 15 w 61"/>
                <a:gd name="T7" fmla="*/ 0 h 99"/>
                <a:gd name="T8" fmla="*/ 12 w 61"/>
                <a:gd name="T9" fmla="*/ 6 h 99"/>
                <a:gd name="T10" fmla="*/ 5 w 61"/>
                <a:gd name="T11" fmla="*/ 12 h 99"/>
                <a:gd name="T12" fmla="*/ 8 w 61"/>
                <a:gd name="T13" fmla="*/ 17 h 99"/>
                <a:gd name="T14" fmla="*/ 0 w 61"/>
                <a:gd name="T15" fmla="*/ 24 h 99"/>
                <a:gd name="T16" fmla="*/ 2 w 61"/>
                <a:gd name="T17" fmla="*/ 18 h 99"/>
                <a:gd name="T18" fmla="*/ 2 w 61"/>
                <a:gd name="T19" fmla="*/ 18 h 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1"/>
                <a:gd name="T31" fmla="*/ 0 h 99"/>
                <a:gd name="T32" fmla="*/ 61 w 61"/>
                <a:gd name="T33" fmla="*/ 99 h 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1" h="99">
                  <a:moveTo>
                    <a:pt x="10" y="74"/>
                  </a:moveTo>
                  <a:lnTo>
                    <a:pt x="13" y="50"/>
                  </a:lnTo>
                  <a:lnTo>
                    <a:pt x="31" y="27"/>
                  </a:lnTo>
                  <a:lnTo>
                    <a:pt x="61" y="0"/>
                  </a:lnTo>
                  <a:lnTo>
                    <a:pt x="48" y="27"/>
                  </a:lnTo>
                  <a:lnTo>
                    <a:pt x="21" y="50"/>
                  </a:lnTo>
                  <a:lnTo>
                    <a:pt x="32" y="71"/>
                  </a:lnTo>
                  <a:lnTo>
                    <a:pt x="0" y="99"/>
                  </a:lnTo>
                  <a:lnTo>
                    <a:pt x="10" y="74"/>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1" name="Freeform 38">
              <a:extLst>
                <a:ext uri="{FF2B5EF4-FFF2-40B4-BE49-F238E27FC236}">
                  <a16:creationId xmlns:a16="http://schemas.microsoft.com/office/drawing/2014/main" id="{C3EA6E5E-67A4-4F94-B0F3-C96C73FAD045}"/>
                </a:ext>
              </a:extLst>
            </p:cNvPr>
            <p:cNvSpPr>
              <a:spLocks/>
            </p:cNvSpPr>
            <p:nvPr/>
          </p:nvSpPr>
          <p:spPr bwMode="auto">
            <a:xfrm>
              <a:off x="936" y="2264"/>
              <a:ext cx="23" cy="32"/>
            </a:xfrm>
            <a:custGeom>
              <a:avLst/>
              <a:gdLst>
                <a:gd name="T0" fmla="*/ 1 w 46"/>
                <a:gd name="T1" fmla="*/ 6 h 64"/>
                <a:gd name="T2" fmla="*/ 0 w 46"/>
                <a:gd name="T3" fmla="*/ 11 h 64"/>
                <a:gd name="T4" fmla="*/ 6 w 46"/>
                <a:gd name="T5" fmla="*/ 16 h 64"/>
                <a:gd name="T6" fmla="*/ 9 w 46"/>
                <a:gd name="T7" fmla="*/ 14 h 64"/>
                <a:gd name="T8" fmla="*/ 6 w 46"/>
                <a:gd name="T9" fmla="*/ 11 h 64"/>
                <a:gd name="T10" fmla="*/ 7 w 46"/>
                <a:gd name="T11" fmla="*/ 7 h 64"/>
                <a:gd name="T12" fmla="*/ 12 w 46"/>
                <a:gd name="T13" fmla="*/ 3 h 64"/>
                <a:gd name="T14" fmla="*/ 8 w 46"/>
                <a:gd name="T15" fmla="*/ 0 h 64"/>
                <a:gd name="T16" fmla="*/ 5 w 46"/>
                <a:gd name="T17" fmla="*/ 5 h 64"/>
                <a:gd name="T18" fmla="*/ 1 w 46"/>
                <a:gd name="T19" fmla="*/ 6 h 64"/>
                <a:gd name="T20" fmla="*/ 1 w 46"/>
                <a:gd name="T21" fmla="*/ 6 h 6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64"/>
                <a:gd name="T35" fmla="*/ 46 w 46"/>
                <a:gd name="T36" fmla="*/ 64 h 6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64">
                  <a:moveTo>
                    <a:pt x="2" y="23"/>
                  </a:moveTo>
                  <a:lnTo>
                    <a:pt x="0" y="44"/>
                  </a:lnTo>
                  <a:lnTo>
                    <a:pt x="23" y="64"/>
                  </a:lnTo>
                  <a:lnTo>
                    <a:pt x="36" y="55"/>
                  </a:lnTo>
                  <a:lnTo>
                    <a:pt x="23" y="42"/>
                  </a:lnTo>
                  <a:lnTo>
                    <a:pt x="25" y="25"/>
                  </a:lnTo>
                  <a:lnTo>
                    <a:pt x="46" y="11"/>
                  </a:lnTo>
                  <a:lnTo>
                    <a:pt x="32" y="0"/>
                  </a:lnTo>
                  <a:lnTo>
                    <a:pt x="17" y="17"/>
                  </a:lnTo>
                  <a:lnTo>
                    <a:pt x="2" y="2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2" name="Freeform 39">
              <a:extLst>
                <a:ext uri="{FF2B5EF4-FFF2-40B4-BE49-F238E27FC236}">
                  <a16:creationId xmlns:a16="http://schemas.microsoft.com/office/drawing/2014/main" id="{820F9F23-0892-43ED-9A1C-25385D7536A4}"/>
                </a:ext>
              </a:extLst>
            </p:cNvPr>
            <p:cNvSpPr>
              <a:spLocks/>
            </p:cNvSpPr>
            <p:nvPr/>
          </p:nvSpPr>
          <p:spPr bwMode="auto">
            <a:xfrm>
              <a:off x="968" y="2234"/>
              <a:ext cx="7" cy="36"/>
            </a:xfrm>
            <a:custGeom>
              <a:avLst/>
              <a:gdLst>
                <a:gd name="T0" fmla="*/ 1 w 13"/>
                <a:gd name="T1" fmla="*/ 0 h 70"/>
                <a:gd name="T2" fmla="*/ 0 w 13"/>
                <a:gd name="T3" fmla="*/ 19 h 70"/>
                <a:gd name="T4" fmla="*/ 4 w 13"/>
                <a:gd name="T5" fmla="*/ 8 h 70"/>
                <a:gd name="T6" fmla="*/ 1 w 13"/>
                <a:gd name="T7" fmla="*/ 0 h 70"/>
                <a:gd name="T8" fmla="*/ 1 w 13"/>
                <a:gd name="T9" fmla="*/ 0 h 70"/>
                <a:gd name="T10" fmla="*/ 0 60000 65536"/>
                <a:gd name="T11" fmla="*/ 0 60000 65536"/>
                <a:gd name="T12" fmla="*/ 0 60000 65536"/>
                <a:gd name="T13" fmla="*/ 0 60000 65536"/>
                <a:gd name="T14" fmla="*/ 0 60000 65536"/>
                <a:gd name="T15" fmla="*/ 0 w 13"/>
                <a:gd name="T16" fmla="*/ 0 h 70"/>
                <a:gd name="T17" fmla="*/ 13 w 13"/>
                <a:gd name="T18" fmla="*/ 70 h 70"/>
              </a:gdLst>
              <a:ahLst/>
              <a:cxnLst>
                <a:cxn ang="T10">
                  <a:pos x="T0" y="T1"/>
                </a:cxn>
                <a:cxn ang="T11">
                  <a:pos x="T2" y="T3"/>
                </a:cxn>
                <a:cxn ang="T12">
                  <a:pos x="T4" y="T5"/>
                </a:cxn>
                <a:cxn ang="T13">
                  <a:pos x="T6" y="T7"/>
                </a:cxn>
                <a:cxn ang="T14">
                  <a:pos x="T8" y="T9"/>
                </a:cxn>
              </a:cxnLst>
              <a:rect l="T15" t="T16" r="T17" b="T18"/>
              <a:pathLst>
                <a:path w="13" h="70">
                  <a:moveTo>
                    <a:pt x="4" y="0"/>
                  </a:moveTo>
                  <a:lnTo>
                    <a:pt x="0" y="70"/>
                  </a:lnTo>
                  <a:lnTo>
                    <a:pt x="13" y="32"/>
                  </a:lnTo>
                  <a:lnTo>
                    <a:pt x="4" y="0"/>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3" name="Freeform 40">
              <a:extLst>
                <a:ext uri="{FF2B5EF4-FFF2-40B4-BE49-F238E27FC236}">
                  <a16:creationId xmlns:a16="http://schemas.microsoft.com/office/drawing/2014/main" id="{2524D114-EA41-45AF-9D7C-9A1ABBD779E6}"/>
                </a:ext>
              </a:extLst>
            </p:cNvPr>
            <p:cNvSpPr>
              <a:spLocks/>
            </p:cNvSpPr>
            <p:nvPr/>
          </p:nvSpPr>
          <p:spPr bwMode="auto">
            <a:xfrm>
              <a:off x="1024" y="2200"/>
              <a:ext cx="79" cy="125"/>
            </a:xfrm>
            <a:custGeom>
              <a:avLst/>
              <a:gdLst>
                <a:gd name="T0" fmla="*/ 4 w 158"/>
                <a:gd name="T1" fmla="*/ 41 h 249"/>
                <a:gd name="T2" fmla="*/ 9 w 158"/>
                <a:gd name="T3" fmla="*/ 52 h 249"/>
                <a:gd name="T4" fmla="*/ 28 w 158"/>
                <a:gd name="T5" fmla="*/ 63 h 249"/>
                <a:gd name="T6" fmla="*/ 36 w 158"/>
                <a:gd name="T7" fmla="*/ 53 h 249"/>
                <a:gd name="T8" fmla="*/ 40 w 158"/>
                <a:gd name="T9" fmla="*/ 41 h 249"/>
                <a:gd name="T10" fmla="*/ 35 w 158"/>
                <a:gd name="T11" fmla="*/ 22 h 249"/>
                <a:gd name="T12" fmla="*/ 40 w 158"/>
                <a:gd name="T13" fmla="*/ 14 h 249"/>
                <a:gd name="T14" fmla="*/ 33 w 158"/>
                <a:gd name="T15" fmla="*/ 9 h 249"/>
                <a:gd name="T16" fmla="*/ 22 w 158"/>
                <a:gd name="T17" fmla="*/ 0 h 249"/>
                <a:gd name="T18" fmla="*/ 16 w 158"/>
                <a:gd name="T19" fmla="*/ 0 h 249"/>
                <a:gd name="T20" fmla="*/ 19 w 158"/>
                <a:gd name="T21" fmla="*/ 10 h 249"/>
                <a:gd name="T22" fmla="*/ 30 w 158"/>
                <a:gd name="T23" fmla="*/ 15 h 249"/>
                <a:gd name="T24" fmla="*/ 25 w 158"/>
                <a:gd name="T25" fmla="*/ 24 h 249"/>
                <a:gd name="T26" fmla="*/ 31 w 158"/>
                <a:gd name="T27" fmla="*/ 33 h 249"/>
                <a:gd name="T28" fmla="*/ 22 w 158"/>
                <a:gd name="T29" fmla="*/ 37 h 249"/>
                <a:gd name="T30" fmla="*/ 13 w 158"/>
                <a:gd name="T31" fmla="*/ 39 h 249"/>
                <a:gd name="T32" fmla="*/ 0 w 158"/>
                <a:gd name="T33" fmla="*/ 34 h 249"/>
                <a:gd name="T34" fmla="*/ 4 w 158"/>
                <a:gd name="T35" fmla="*/ 41 h 249"/>
                <a:gd name="T36" fmla="*/ 4 w 158"/>
                <a:gd name="T37" fmla="*/ 41 h 24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58"/>
                <a:gd name="T58" fmla="*/ 0 h 249"/>
                <a:gd name="T59" fmla="*/ 158 w 158"/>
                <a:gd name="T60" fmla="*/ 249 h 24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58" h="249">
                  <a:moveTo>
                    <a:pt x="13" y="162"/>
                  </a:moveTo>
                  <a:lnTo>
                    <a:pt x="34" y="206"/>
                  </a:lnTo>
                  <a:lnTo>
                    <a:pt x="110" y="249"/>
                  </a:lnTo>
                  <a:lnTo>
                    <a:pt x="143" y="211"/>
                  </a:lnTo>
                  <a:lnTo>
                    <a:pt x="158" y="164"/>
                  </a:lnTo>
                  <a:lnTo>
                    <a:pt x="137" y="88"/>
                  </a:lnTo>
                  <a:lnTo>
                    <a:pt x="158" y="54"/>
                  </a:lnTo>
                  <a:lnTo>
                    <a:pt x="131" y="33"/>
                  </a:lnTo>
                  <a:lnTo>
                    <a:pt x="86" y="0"/>
                  </a:lnTo>
                  <a:lnTo>
                    <a:pt x="61" y="0"/>
                  </a:lnTo>
                  <a:lnTo>
                    <a:pt x="76" y="37"/>
                  </a:lnTo>
                  <a:lnTo>
                    <a:pt x="118" y="58"/>
                  </a:lnTo>
                  <a:lnTo>
                    <a:pt x="99" y="94"/>
                  </a:lnTo>
                  <a:lnTo>
                    <a:pt x="122" y="132"/>
                  </a:lnTo>
                  <a:lnTo>
                    <a:pt x="87" y="147"/>
                  </a:lnTo>
                  <a:lnTo>
                    <a:pt x="51" y="156"/>
                  </a:lnTo>
                  <a:lnTo>
                    <a:pt x="0" y="134"/>
                  </a:lnTo>
                  <a:lnTo>
                    <a:pt x="13" y="162"/>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4" name="Freeform 41">
              <a:extLst>
                <a:ext uri="{FF2B5EF4-FFF2-40B4-BE49-F238E27FC236}">
                  <a16:creationId xmlns:a16="http://schemas.microsoft.com/office/drawing/2014/main" id="{68D029DB-039C-46D4-8803-F46EAC6F8BB5}"/>
                </a:ext>
              </a:extLst>
            </p:cNvPr>
            <p:cNvSpPr>
              <a:spLocks/>
            </p:cNvSpPr>
            <p:nvPr/>
          </p:nvSpPr>
          <p:spPr bwMode="auto">
            <a:xfrm>
              <a:off x="1118" y="2319"/>
              <a:ext cx="93" cy="120"/>
            </a:xfrm>
            <a:custGeom>
              <a:avLst/>
              <a:gdLst>
                <a:gd name="T0" fmla="*/ 15 w 187"/>
                <a:gd name="T1" fmla="*/ 45 h 240"/>
                <a:gd name="T2" fmla="*/ 23 w 187"/>
                <a:gd name="T3" fmla="*/ 60 h 240"/>
                <a:gd name="T4" fmla="*/ 46 w 187"/>
                <a:gd name="T5" fmla="*/ 60 h 240"/>
                <a:gd name="T6" fmla="*/ 21 w 187"/>
                <a:gd name="T7" fmla="*/ 35 h 240"/>
                <a:gd name="T8" fmla="*/ 9 w 187"/>
                <a:gd name="T9" fmla="*/ 16 h 240"/>
                <a:gd name="T10" fmla="*/ 6 w 187"/>
                <a:gd name="T11" fmla="*/ 0 h 240"/>
                <a:gd name="T12" fmla="*/ 0 w 187"/>
                <a:gd name="T13" fmla="*/ 26 h 240"/>
                <a:gd name="T14" fmla="*/ 5 w 187"/>
                <a:gd name="T15" fmla="*/ 33 h 240"/>
                <a:gd name="T16" fmla="*/ 15 w 187"/>
                <a:gd name="T17" fmla="*/ 45 h 240"/>
                <a:gd name="T18" fmla="*/ 15 w 187"/>
                <a:gd name="T19" fmla="*/ 45 h 24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7"/>
                <a:gd name="T31" fmla="*/ 0 h 240"/>
                <a:gd name="T32" fmla="*/ 187 w 187"/>
                <a:gd name="T33" fmla="*/ 240 h 24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7" h="240">
                  <a:moveTo>
                    <a:pt x="61" y="177"/>
                  </a:moveTo>
                  <a:lnTo>
                    <a:pt x="95" y="240"/>
                  </a:lnTo>
                  <a:lnTo>
                    <a:pt x="187" y="238"/>
                  </a:lnTo>
                  <a:lnTo>
                    <a:pt x="86" y="137"/>
                  </a:lnTo>
                  <a:lnTo>
                    <a:pt x="36" y="63"/>
                  </a:lnTo>
                  <a:lnTo>
                    <a:pt x="27" y="0"/>
                  </a:lnTo>
                  <a:lnTo>
                    <a:pt x="0" y="103"/>
                  </a:lnTo>
                  <a:lnTo>
                    <a:pt x="21" y="131"/>
                  </a:lnTo>
                  <a:lnTo>
                    <a:pt x="61" y="17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5" name="Freeform 42">
              <a:extLst>
                <a:ext uri="{FF2B5EF4-FFF2-40B4-BE49-F238E27FC236}">
                  <a16:creationId xmlns:a16="http://schemas.microsoft.com/office/drawing/2014/main" id="{74410D0E-23B4-42F5-804A-CAB0DCBC7011}"/>
                </a:ext>
              </a:extLst>
            </p:cNvPr>
            <p:cNvSpPr>
              <a:spLocks/>
            </p:cNvSpPr>
            <p:nvPr/>
          </p:nvSpPr>
          <p:spPr bwMode="auto">
            <a:xfrm>
              <a:off x="1042" y="2147"/>
              <a:ext cx="69" cy="51"/>
            </a:xfrm>
            <a:custGeom>
              <a:avLst/>
              <a:gdLst>
                <a:gd name="T0" fmla="*/ 0 w 139"/>
                <a:gd name="T1" fmla="*/ 6 h 103"/>
                <a:gd name="T2" fmla="*/ 12 w 139"/>
                <a:gd name="T3" fmla="*/ 0 h 103"/>
                <a:gd name="T4" fmla="*/ 31 w 139"/>
                <a:gd name="T5" fmla="*/ 6 h 103"/>
                <a:gd name="T6" fmla="*/ 34 w 139"/>
                <a:gd name="T7" fmla="*/ 9 h 103"/>
                <a:gd name="T8" fmla="*/ 33 w 139"/>
                <a:gd name="T9" fmla="*/ 25 h 103"/>
                <a:gd name="T10" fmla="*/ 29 w 139"/>
                <a:gd name="T11" fmla="*/ 14 h 103"/>
                <a:gd name="T12" fmla="*/ 17 w 139"/>
                <a:gd name="T13" fmla="*/ 8 h 103"/>
                <a:gd name="T14" fmla="*/ 12 w 139"/>
                <a:gd name="T15" fmla="*/ 3 h 103"/>
                <a:gd name="T16" fmla="*/ 0 w 139"/>
                <a:gd name="T17" fmla="*/ 6 h 103"/>
                <a:gd name="T18" fmla="*/ 0 w 139"/>
                <a:gd name="T19" fmla="*/ 6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9"/>
                <a:gd name="T31" fmla="*/ 0 h 103"/>
                <a:gd name="T32" fmla="*/ 139 w 139"/>
                <a:gd name="T33" fmla="*/ 103 h 1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9" h="103">
                  <a:moveTo>
                    <a:pt x="0" y="27"/>
                  </a:moveTo>
                  <a:lnTo>
                    <a:pt x="50" y="0"/>
                  </a:lnTo>
                  <a:lnTo>
                    <a:pt x="124" y="25"/>
                  </a:lnTo>
                  <a:lnTo>
                    <a:pt x="139" y="36"/>
                  </a:lnTo>
                  <a:lnTo>
                    <a:pt x="133" y="103"/>
                  </a:lnTo>
                  <a:lnTo>
                    <a:pt x="118" y="59"/>
                  </a:lnTo>
                  <a:lnTo>
                    <a:pt x="69" y="34"/>
                  </a:lnTo>
                  <a:lnTo>
                    <a:pt x="50" y="13"/>
                  </a:lnTo>
                  <a:lnTo>
                    <a:pt x="0" y="2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6" name="Freeform 43">
              <a:extLst>
                <a:ext uri="{FF2B5EF4-FFF2-40B4-BE49-F238E27FC236}">
                  <a16:creationId xmlns:a16="http://schemas.microsoft.com/office/drawing/2014/main" id="{FC63D7DF-FA5A-480D-8CB5-E15CA371AD44}"/>
                </a:ext>
              </a:extLst>
            </p:cNvPr>
            <p:cNvSpPr>
              <a:spLocks/>
            </p:cNvSpPr>
            <p:nvPr/>
          </p:nvSpPr>
          <p:spPr bwMode="auto">
            <a:xfrm>
              <a:off x="1010" y="2174"/>
              <a:ext cx="44" cy="46"/>
            </a:xfrm>
            <a:custGeom>
              <a:avLst/>
              <a:gdLst>
                <a:gd name="T0" fmla="*/ 0 w 88"/>
                <a:gd name="T1" fmla="*/ 13 h 93"/>
                <a:gd name="T2" fmla="*/ 6 w 88"/>
                <a:gd name="T3" fmla="*/ 3 h 93"/>
                <a:gd name="T4" fmla="*/ 13 w 88"/>
                <a:gd name="T5" fmla="*/ 0 h 93"/>
                <a:gd name="T6" fmla="*/ 22 w 88"/>
                <a:gd name="T7" fmla="*/ 1 h 93"/>
                <a:gd name="T8" fmla="*/ 14 w 88"/>
                <a:gd name="T9" fmla="*/ 6 h 93"/>
                <a:gd name="T10" fmla="*/ 8 w 88"/>
                <a:gd name="T11" fmla="*/ 17 h 93"/>
                <a:gd name="T12" fmla="*/ 7 w 88"/>
                <a:gd name="T13" fmla="*/ 23 h 93"/>
                <a:gd name="T14" fmla="*/ 1 w 88"/>
                <a:gd name="T15" fmla="*/ 19 h 93"/>
                <a:gd name="T16" fmla="*/ 0 w 88"/>
                <a:gd name="T17" fmla="*/ 13 h 93"/>
                <a:gd name="T18" fmla="*/ 0 w 88"/>
                <a:gd name="T19" fmla="*/ 13 h 9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8"/>
                <a:gd name="T31" fmla="*/ 0 h 93"/>
                <a:gd name="T32" fmla="*/ 88 w 88"/>
                <a:gd name="T33" fmla="*/ 93 h 9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8" h="93">
                  <a:moveTo>
                    <a:pt x="0" y="52"/>
                  </a:moveTo>
                  <a:lnTo>
                    <a:pt x="21" y="14"/>
                  </a:lnTo>
                  <a:lnTo>
                    <a:pt x="50" y="0"/>
                  </a:lnTo>
                  <a:lnTo>
                    <a:pt x="88" y="4"/>
                  </a:lnTo>
                  <a:lnTo>
                    <a:pt x="54" y="27"/>
                  </a:lnTo>
                  <a:lnTo>
                    <a:pt x="31" y="69"/>
                  </a:lnTo>
                  <a:lnTo>
                    <a:pt x="27" y="93"/>
                  </a:lnTo>
                  <a:lnTo>
                    <a:pt x="4" y="76"/>
                  </a:lnTo>
                  <a:lnTo>
                    <a:pt x="0" y="5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7" name="Freeform 44">
              <a:extLst>
                <a:ext uri="{FF2B5EF4-FFF2-40B4-BE49-F238E27FC236}">
                  <a16:creationId xmlns:a16="http://schemas.microsoft.com/office/drawing/2014/main" id="{F72E63F3-3141-4272-A660-0767C77483CA}"/>
                </a:ext>
              </a:extLst>
            </p:cNvPr>
            <p:cNvSpPr>
              <a:spLocks/>
            </p:cNvSpPr>
            <p:nvPr/>
          </p:nvSpPr>
          <p:spPr bwMode="auto">
            <a:xfrm>
              <a:off x="840" y="2428"/>
              <a:ext cx="260" cy="278"/>
            </a:xfrm>
            <a:custGeom>
              <a:avLst/>
              <a:gdLst>
                <a:gd name="T0" fmla="*/ 36 w 519"/>
                <a:gd name="T1" fmla="*/ 6 h 555"/>
                <a:gd name="T2" fmla="*/ 83 w 519"/>
                <a:gd name="T3" fmla="*/ 0 h 555"/>
                <a:gd name="T4" fmla="*/ 108 w 519"/>
                <a:gd name="T5" fmla="*/ 1 h 555"/>
                <a:gd name="T6" fmla="*/ 124 w 519"/>
                <a:gd name="T7" fmla="*/ 14 h 555"/>
                <a:gd name="T8" fmla="*/ 130 w 519"/>
                <a:gd name="T9" fmla="*/ 41 h 555"/>
                <a:gd name="T10" fmla="*/ 124 w 519"/>
                <a:gd name="T11" fmla="*/ 70 h 555"/>
                <a:gd name="T12" fmla="*/ 99 w 519"/>
                <a:gd name="T13" fmla="*/ 102 h 555"/>
                <a:gd name="T14" fmla="*/ 75 w 519"/>
                <a:gd name="T15" fmla="*/ 119 h 555"/>
                <a:gd name="T16" fmla="*/ 35 w 519"/>
                <a:gd name="T17" fmla="*/ 139 h 555"/>
                <a:gd name="T18" fmla="*/ 19 w 519"/>
                <a:gd name="T19" fmla="*/ 139 h 555"/>
                <a:gd name="T20" fmla="*/ 38 w 519"/>
                <a:gd name="T21" fmla="*/ 130 h 555"/>
                <a:gd name="T22" fmla="*/ 37 w 519"/>
                <a:gd name="T23" fmla="*/ 102 h 555"/>
                <a:gd name="T24" fmla="*/ 20 w 519"/>
                <a:gd name="T25" fmla="*/ 80 h 555"/>
                <a:gd name="T26" fmla="*/ 6 w 519"/>
                <a:gd name="T27" fmla="*/ 76 h 555"/>
                <a:gd name="T28" fmla="*/ 0 w 519"/>
                <a:gd name="T29" fmla="*/ 72 h 555"/>
                <a:gd name="T30" fmla="*/ 15 w 519"/>
                <a:gd name="T31" fmla="*/ 65 h 555"/>
                <a:gd name="T32" fmla="*/ 25 w 519"/>
                <a:gd name="T33" fmla="*/ 40 h 555"/>
                <a:gd name="T34" fmla="*/ 36 w 519"/>
                <a:gd name="T35" fmla="*/ 6 h 555"/>
                <a:gd name="T36" fmla="*/ 36 w 519"/>
                <a:gd name="T37" fmla="*/ 6 h 5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519"/>
                <a:gd name="T58" fmla="*/ 0 h 555"/>
                <a:gd name="T59" fmla="*/ 519 w 519"/>
                <a:gd name="T60" fmla="*/ 555 h 5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519" h="555">
                  <a:moveTo>
                    <a:pt x="143" y="22"/>
                  </a:moveTo>
                  <a:lnTo>
                    <a:pt x="329" y="0"/>
                  </a:lnTo>
                  <a:lnTo>
                    <a:pt x="430" y="2"/>
                  </a:lnTo>
                  <a:lnTo>
                    <a:pt x="494" y="53"/>
                  </a:lnTo>
                  <a:lnTo>
                    <a:pt x="519" y="163"/>
                  </a:lnTo>
                  <a:lnTo>
                    <a:pt x="493" y="277"/>
                  </a:lnTo>
                  <a:lnTo>
                    <a:pt x="394" y="405"/>
                  </a:lnTo>
                  <a:lnTo>
                    <a:pt x="297" y="473"/>
                  </a:lnTo>
                  <a:lnTo>
                    <a:pt x="139" y="555"/>
                  </a:lnTo>
                  <a:lnTo>
                    <a:pt x="74" y="553"/>
                  </a:lnTo>
                  <a:lnTo>
                    <a:pt x="152" y="519"/>
                  </a:lnTo>
                  <a:lnTo>
                    <a:pt x="145" y="406"/>
                  </a:lnTo>
                  <a:lnTo>
                    <a:pt x="80" y="317"/>
                  </a:lnTo>
                  <a:lnTo>
                    <a:pt x="21" y="304"/>
                  </a:lnTo>
                  <a:lnTo>
                    <a:pt x="0" y="285"/>
                  </a:lnTo>
                  <a:lnTo>
                    <a:pt x="57" y="260"/>
                  </a:lnTo>
                  <a:lnTo>
                    <a:pt x="97" y="157"/>
                  </a:lnTo>
                  <a:lnTo>
                    <a:pt x="143" y="22"/>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8" name="Freeform 45">
              <a:extLst>
                <a:ext uri="{FF2B5EF4-FFF2-40B4-BE49-F238E27FC236}">
                  <a16:creationId xmlns:a16="http://schemas.microsoft.com/office/drawing/2014/main" id="{EFE3B0AD-2F34-45E2-801C-FD9075FE3218}"/>
                </a:ext>
              </a:extLst>
            </p:cNvPr>
            <p:cNvSpPr>
              <a:spLocks/>
            </p:cNvSpPr>
            <p:nvPr/>
          </p:nvSpPr>
          <p:spPr bwMode="auto">
            <a:xfrm>
              <a:off x="1181" y="2448"/>
              <a:ext cx="217" cy="226"/>
            </a:xfrm>
            <a:custGeom>
              <a:avLst/>
              <a:gdLst>
                <a:gd name="T0" fmla="*/ 3 w 433"/>
                <a:gd name="T1" fmla="*/ 6 h 452"/>
                <a:gd name="T2" fmla="*/ 37 w 433"/>
                <a:gd name="T3" fmla="*/ 0 h 452"/>
                <a:gd name="T4" fmla="*/ 74 w 433"/>
                <a:gd name="T5" fmla="*/ 11 h 452"/>
                <a:gd name="T6" fmla="*/ 83 w 433"/>
                <a:gd name="T7" fmla="*/ 39 h 452"/>
                <a:gd name="T8" fmla="*/ 103 w 433"/>
                <a:gd name="T9" fmla="*/ 59 h 452"/>
                <a:gd name="T10" fmla="*/ 109 w 433"/>
                <a:gd name="T11" fmla="*/ 89 h 452"/>
                <a:gd name="T12" fmla="*/ 74 w 433"/>
                <a:gd name="T13" fmla="*/ 113 h 452"/>
                <a:gd name="T14" fmla="*/ 56 w 433"/>
                <a:gd name="T15" fmla="*/ 81 h 452"/>
                <a:gd name="T16" fmla="*/ 49 w 433"/>
                <a:gd name="T17" fmla="*/ 58 h 452"/>
                <a:gd name="T18" fmla="*/ 0 w 433"/>
                <a:gd name="T19" fmla="*/ 15 h 452"/>
                <a:gd name="T20" fmla="*/ 3 w 433"/>
                <a:gd name="T21" fmla="*/ 6 h 452"/>
                <a:gd name="T22" fmla="*/ 3 w 433"/>
                <a:gd name="T23" fmla="*/ 6 h 45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3"/>
                <a:gd name="T37" fmla="*/ 0 h 452"/>
                <a:gd name="T38" fmla="*/ 433 w 433"/>
                <a:gd name="T39" fmla="*/ 452 h 45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3" h="452">
                  <a:moveTo>
                    <a:pt x="11" y="24"/>
                  </a:moveTo>
                  <a:lnTo>
                    <a:pt x="148" y="0"/>
                  </a:lnTo>
                  <a:lnTo>
                    <a:pt x="294" y="41"/>
                  </a:lnTo>
                  <a:lnTo>
                    <a:pt x="332" y="154"/>
                  </a:lnTo>
                  <a:lnTo>
                    <a:pt x="410" y="235"/>
                  </a:lnTo>
                  <a:lnTo>
                    <a:pt x="433" y="353"/>
                  </a:lnTo>
                  <a:lnTo>
                    <a:pt x="293" y="452"/>
                  </a:lnTo>
                  <a:lnTo>
                    <a:pt x="224" y="321"/>
                  </a:lnTo>
                  <a:lnTo>
                    <a:pt x="196" y="231"/>
                  </a:lnTo>
                  <a:lnTo>
                    <a:pt x="0" y="60"/>
                  </a:lnTo>
                  <a:lnTo>
                    <a:pt x="11" y="24"/>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79" name="Freeform 46">
              <a:extLst>
                <a:ext uri="{FF2B5EF4-FFF2-40B4-BE49-F238E27FC236}">
                  <a16:creationId xmlns:a16="http://schemas.microsoft.com/office/drawing/2014/main" id="{A90EF941-A7B0-43E4-A339-AD4EEA8D187B}"/>
                </a:ext>
              </a:extLst>
            </p:cNvPr>
            <p:cNvSpPr>
              <a:spLocks/>
            </p:cNvSpPr>
            <p:nvPr/>
          </p:nvSpPr>
          <p:spPr bwMode="auto">
            <a:xfrm>
              <a:off x="915" y="2439"/>
              <a:ext cx="148" cy="90"/>
            </a:xfrm>
            <a:custGeom>
              <a:avLst/>
              <a:gdLst>
                <a:gd name="T0" fmla="*/ 6 w 295"/>
                <a:gd name="T1" fmla="*/ 20 h 180"/>
                <a:gd name="T2" fmla="*/ 17 w 295"/>
                <a:gd name="T3" fmla="*/ 8 h 180"/>
                <a:gd name="T4" fmla="*/ 28 w 295"/>
                <a:gd name="T5" fmla="*/ 2 h 180"/>
                <a:gd name="T6" fmla="*/ 59 w 295"/>
                <a:gd name="T7" fmla="*/ 0 h 180"/>
                <a:gd name="T8" fmla="*/ 74 w 295"/>
                <a:gd name="T9" fmla="*/ 7 h 180"/>
                <a:gd name="T10" fmla="*/ 71 w 295"/>
                <a:gd name="T11" fmla="*/ 12 h 180"/>
                <a:gd name="T12" fmla="*/ 57 w 295"/>
                <a:gd name="T13" fmla="*/ 12 h 180"/>
                <a:gd name="T14" fmla="*/ 72 w 295"/>
                <a:gd name="T15" fmla="*/ 21 h 180"/>
                <a:gd name="T16" fmla="*/ 64 w 295"/>
                <a:gd name="T17" fmla="*/ 25 h 180"/>
                <a:gd name="T18" fmla="*/ 48 w 295"/>
                <a:gd name="T19" fmla="*/ 25 h 180"/>
                <a:gd name="T20" fmla="*/ 30 w 295"/>
                <a:gd name="T21" fmla="*/ 32 h 180"/>
                <a:gd name="T22" fmla="*/ 0 w 295"/>
                <a:gd name="T23" fmla="*/ 45 h 180"/>
                <a:gd name="T24" fmla="*/ 10 w 295"/>
                <a:gd name="T25" fmla="*/ 35 h 180"/>
                <a:gd name="T26" fmla="*/ 41 w 295"/>
                <a:gd name="T27" fmla="*/ 15 h 180"/>
                <a:gd name="T28" fmla="*/ 29 w 295"/>
                <a:gd name="T29" fmla="*/ 12 h 180"/>
                <a:gd name="T30" fmla="*/ 20 w 295"/>
                <a:gd name="T31" fmla="*/ 14 h 180"/>
                <a:gd name="T32" fmla="*/ 6 w 295"/>
                <a:gd name="T33" fmla="*/ 20 h 180"/>
                <a:gd name="T34" fmla="*/ 6 w 295"/>
                <a:gd name="T35" fmla="*/ 20 h 18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5"/>
                <a:gd name="T55" fmla="*/ 0 h 180"/>
                <a:gd name="T56" fmla="*/ 295 w 295"/>
                <a:gd name="T57" fmla="*/ 180 h 18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5" h="180">
                  <a:moveTo>
                    <a:pt x="23" y="79"/>
                  </a:moveTo>
                  <a:lnTo>
                    <a:pt x="65" y="32"/>
                  </a:lnTo>
                  <a:lnTo>
                    <a:pt x="112" y="7"/>
                  </a:lnTo>
                  <a:lnTo>
                    <a:pt x="234" y="0"/>
                  </a:lnTo>
                  <a:lnTo>
                    <a:pt x="295" y="26"/>
                  </a:lnTo>
                  <a:lnTo>
                    <a:pt x="282" y="45"/>
                  </a:lnTo>
                  <a:lnTo>
                    <a:pt x="225" y="47"/>
                  </a:lnTo>
                  <a:lnTo>
                    <a:pt x="286" y="81"/>
                  </a:lnTo>
                  <a:lnTo>
                    <a:pt x="253" y="98"/>
                  </a:lnTo>
                  <a:lnTo>
                    <a:pt x="190" y="100"/>
                  </a:lnTo>
                  <a:lnTo>
                    <a:pt x="120" y="127"/>
                  </a:lnTo>
                  <a:lnTo>
                    <a:pt x="0" y="180"/>
                  </a:lnTo>
                  <a:lnTo>
                    <a:pt x="38" y="138"/>
                  </a:lnTo>
                  <a:lnTo>
                    <a:pt x="164" y="57"/>
                  </a:lnTo>
                  <a:lnTo>
                    <a:pt x="114" y="45"/>
                  </a:lnTo>
                  <a:lnTo>
                    <a:pt x="78" y="55"/>
                  </a:lnTo>
                  <a:lnTo>
                    <a:pt x="23" y="79"/>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0" name="Freeform 47">
              <a:extLst>
                <a:ext uri="{FF2B5EF4-FFF2-40B4-BE49-F238E27FC236}">
                  <a16:creationId xmlns:a16="http://schemas.microsoft.com/office/drawing/2014/main" id="{3510C86D-3448-49AC-B91F-CE9B2C2D837D}"/>
                </a:ext>
              </a:extLst>
            </p:cNvPr>
            <p:cNvSpPr>
              <a:spLocks/>
            </p:cNvSpPr>
            <p:nvPr/>
          </p:nvSpPr>
          <p:spPr bwMode="auto">
            <a:xfrm>
              <a:off x="920" y="2517"/>
              <a:ext cx="146" cy="57"/>
            </a:xfrm>
            <a:custGeom>
              <a:avLst/>
              <a:gdLst>
                <a:gd name="T0" fmla="*/ 53 w 293"/>
                <a:gd name="T1" fmla="*/ 0 h 115"/>
                <a:gd name="T2" fmla="*/ 73 w 293"/>
                <a:gd name="T3" fmla="*/ 4 h 115"/>
                <a:gd name="T4" fmla="*/ 65 w 293"/>
                <a:gd name="T5" fmla="*/ 10 h 115"/>
                <a:gd name="T6" fmla="*/ 69 w 293"/>
                <a:gd name="T7" fmla="*/ 23 h 115"/>
                <a:gd name="T8" fmla="*/ 57 w 293"/>
                <a:gd name="T9" fmla="*/ 28 h 115"/>
                <a:gd name="T10" fmla="*/ 27 w 293"/>
                <a:gd name="T11" fmla="*/ 22 h 115"/>
                <a:gd name="T12" fmla="*/ 0 w 293"/>
                <a:gd name="T13" fmla="*/ 20 h 115"/>
                <a:gd name="T14" fmla="*/ 17 w 293"/>
                <a:gd name="T15" fmla="*/ 13 h 115"/>
                <a:gd name="T16" fmla="*/ 37 w 293"/>
                <a:gd name="T17" fmla="*/ 6 h 115"/>
                <a:gd name="T18" fmla="*/ 53 w 293"/>
                <a:gd name="T19" fmla="*/ 0 h 115"/>
                <a:gd name="T20" fmla="*/ 53 w 293"/>
                <a:gd name="T21" fmla="*/ 0 h 11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3"/>
                <a:gd name="T34" fmla="*/ 0 h 115"/>
                <a:gd name="T35" fmla="*/ 293 w 293"/>
                <a:gd name="T36" fmla="*/ 115 h 11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3" h="115">
                  <a:moveTo>
                    <a:pt x="213" y="0"/>
                  </a:moveTo>
                  <a:lnTo>
                    <a:pt x="293" y="19"/>
                  </a:lnTo>
                  <a:lnTo>
                    <a:pt x="262" y="42"/>
                  </a:lnTo>
                  <a:lnTo>
                    <a:pt x="277" y="92"/>
                  </a:lnTo>
                  <a:lnTo>
                    <a:pt x="228" y="115"/>
                  </a:lnTo>
                  <a:lnTo>
                    <a:pt x="108" y="90"/>
                  </a:lnTo>
                  <a:lnTo>
                    <a:pt x="0" y="80"/>
                  </a:lnTo>
                  <a:lnTo>
                    <a:pt x="70" y="54"/>
                  </a:lnTo>
                  <a:lnTo>
                    <a:pt x="148" y="25"/>
                  </a:lnTo>
                  <a:lnTo>
                    <a:pt x="213"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1" name="Freeform 48">
              <a:extLst>
                <a:ext uri="{FF2B5EF4-FFF2-40B4-BE49-F238E27FC236}">
                  <a16:creationId xmlns:a16="http://schemas.microsoft.com/office/drawing/2014/main" id="{9C336CE8-6BD9-4846-B68A-BD6C762D7138}"/>
                </a:ext>
              </a:extLst>
            </p:cNvPr>
            <p:cNvSpPr>
              <a:spLocks/>
            </p:cNvSpPr>
            <p:nvPr/>
          </p:nvSpPr>
          <p:spPr bwMode="auto">
            <a:xfrm>
              <a:off x="869" y="2570"/>
              <a:ext cx="133" cy="62"/>
            </a:xfrm>
            <a:custGeom>
              <a:avLst/>
              <a:gdLst>
                <a:gd name="T0" fmla="*/ 0 w 264"/>
                <a:gd name="T1" fmla="*/ 0 h 123"/>
                <a:gd name="T2" fmla="*/ 19 w 264"/>
                <a:gd name="T3" fmla="*/ 14 h 123"/>
                <a:gd name="T4" fmla="*/ 27 w 264"/>
                <a:gd name="T5" fmla="*/ 30 h 123"/>
                <a:gd name="T6" fmla="*/ 44 w 264"/>
                <a:gd name="T7" fmla="*/ 31 h 123"/>
                <a:gd name="T8" fmla="*/ 67 w 264"/>
                <a:gd name="T9" fmla="*/ 22 h 123"/>
                <a:gd name="T10" fmla="*/ 44 w 264"/>
                <a:gd name="T11" fmla="*/ 11 h 123"/>
                <a:gd name="T12" fmla="*/ 22 w 264"/>
                <a:gd name="T13" fmla="*/ 4 h 123"/>
                <a:gd name="T14" fmla="*/ 0 w 264"/>
                <a:gd name="T15" fmla="*/ 0 h 123"/>
                <a:gd name="T16" fmla="*/ 0 w 264"/>
                <a:gd name="T17" fmla="*/ 0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4"/>
                <a:gd name="T28" fmla="*/ 0 h 123"/>
                <a:gd name="T29" fmla="*/ 264 w 264"/>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4" h="123">
                  <a:moveTo>
                    <a:pt x="0" y="0"/>
                  </a:moveTo>
                  <a:lnTo>
                    <a:pt x="76" y="55"/>
                  </a:lnTo>
                  <a:lnTo>
                    <a:pt x="108" y="118"/>
                  </a:lnTo>
                  <a:lnTo>
                    <a:pt x="175" y="123"/>
                  </a:lnTo>
                  <a:lnTo>
                    <a:pt x="264" y="85"/>
                  </a:lnTo>
                  <a:lnTo>
                    <a:pt x="173" y="44"/>
                  </a:lnTo>
                  <a:lnTo>
                    <a:pt x="86" y="1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2" name="Freeform 49">
              <a:extLst>
                <a:ext uri="{FF2B5EF4-FFF2-40B4-BE49-F238E27FC236}">
                  <a16:creationId xmlns:a16="http://schemas.microsoft.com/office/drawing/2014/main" id="{B02F255F-A014-4C7F-855A-D42A30EDBF82}"/>
                </a:ext>
              </a:extLst>
            </p:cNvPr>
            <p:cNvSpPr>
              <a:spLocks/>
            </p:cNvSpPr>
            <p:nvPr/>
          </p:nvSpPr>
          <p:spPr bwMode="auto">
            <a:xfrm>
              <a:off x="1263" y="2467"/>
              <a:ext cx="83" cy="76"/>
            </a:xfrm>
            <a:custGeom>
              <a:avLst/>
              <a:gdLst>
                <a:gd name="T0" fmla="*/ 0 w 166"/>
                <a:gd name="T1" fmla="*/ 4 h 152"/>
                <a:gd name="T2" fmla="*/ 30 w 166"/>
                <a:gd name="T3" fmla="*/ 18 h 152"/>
                <a:gd name="T4" fmla="*/ 4 w 166"/>
                <a:gd name="T5" fmla="*/ 17 h 152"/>
                <a:gd name="T6" fmla="*/ 26 w 166"/>
                <a:gd name="T7" fmla="*/ 26 h 152"/>
                <a:gd name="T8" fmla="*/ 22 w 166"/>
                <a:gd name="T9" fmla="*/ 28 h 152"/>
                <a:gd name="T10" fmla="*/ 42 w 166"/>
                <a:gd name="T11" fmla="*/ 38 h 152"/>
                <a:gd name="T12" fmla="*/ 34 w 166"/>
                <a:gd name="T13" fmla="*/ 27 h 152"/>
                <a:gd name="T14" fmla="*/ 33 w 166"/>
                <a:gd name="T15" fmla="*/ 12 h 152"/>
                <a:gd name="T16" fmla="*/ 28 w 166"/>
                <a:gd name="T17" fmla="*/ 5 h 152"/>
                <a:gd name="T18" fmla="*/ 14 w 166"/>
                <a:gd name="T19" fmla="*/ 0 h 152"/>
                <a:gd name="T20" fmla="*/ 24 w 166"/>
                <a:gd name="T21" fmla="*/ 9 h 152"/>
                <a:gd name="T22" fmla="*/ 0 w 166"/>
                <a:gd name="T23" fmla="*/ 4 h 152"/>
                <a:gd name="T24" fmla="*/ 0 w 166"/>
                <a:gd name="T25" fmla="*/ 4 h 15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66"/>
                <a:gd name="T40" fmla="*/ 0 h 152"/>
                <a:gd name="T41" fmla="*/ 166 w 166"/>
                <a:gd name="T42" fmla="*/ 152 h 15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66" h="152">
                  <a:moveTo>
                    <a:pt x="0" y="15"/>
                  </a:moveTo>
                  <a:lnTo>
                    <a:pt x="120" y="72"/>
                  </a:lnTo>
                  <a:lnTo>
                    <a:pt x="14" y="66"/>
                  </a:lnTo>
                  <a:lnTo>
                    <a:pt x="103" y="104"/>
                  </a:lnTo>
                  <a:lnTo>
                    <a:pt x="86" y="110"/>
                  </a:lnTo>
                  <a:lnTo>
                    <a:pt x="166" y="152"/>
                  </a:lnTo>
                  <a:lnTo>
                    <a:pt x="135" y="108"/>
                  </a:lnTo>
                  <a:lnTo>
                    <a:pt x="130" y="45"/>
                  </a:lnTo>
                  <a:lnTo>
                    <a:pt x="109" y="19"/>
                  </a:lnTo>
                  <a:lnTo>
                    <a:pt x="53" y="0"/>
                  </a:lnTo>
                  <a:lnTo>
                    <a:pt x="93" y="36"/>
                  </a:lnTo>
                  <a:lnTo>
                    <a:pt x="0" y="1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3" name="Freeform 50">
              <a:extLst>
                <a:ext uri="{FF2B5EF4-FFF2-40B4-BE49-F238E27FC236}">
                  <a16:creationId xmlns:a16="http://schemas.microsoft.com/office/drawing/2014/main" id="{80F178C0-44C9-42AF-91D4-B7B291F1B1E0}"/>
                </a:ext>
              </a:extLst>
            </p:cNvPr>
            <p:cNvSpPr>
              <a:spLocks/>
            </p:cNvSpPr>
            <p:nvPr/>
          </p:nvSpPr>
          <p:spPr bwMode="auto">
            <a:xfrm>
              <a:off x="1313" y="2552"/>
              <a:ext cx="61" cy="54"/>
            </a:xfrm>
            <a:custGeom>
              <a:avLst/>
              <a:gdLst>
                <a:gd name="T0" fmla="*/ 0 w 124"/>
                <a:gd name="T1" fmla="*/ 3 h 108"/>
                <a:gd name="T2" fmla="*/ 13 w 124"/>
                <a:gd name="T3" fmla="*/ 16 h 108"/>
                <a:gd name="T4" fmla="*/ 23 w 124"/>
                <a:gd name="T5" fmla="*/ 27 h 108"/>
                <a:gd name="T6" fmla="*/ 30 w 124"/>
                <a:gd name="T7" fmla="*/ 20 h 108"/>
                <a:gd name="T8" fmla="*/ 29 w 124"/>
                <a:gd name="T9" fmla="*/ 10 h 108"/>
                <a:gd name="T10" fmla="*/ 22 w 124"/>
                <a:gd name="T11" fmla="*/ 0 h 108"/>
                <a:gd name="T12" fmla="*/ 24 w 124"/>
                <a:gd name="T13" fmla="*/ 11 h 108"/>
                <a:gd name="T14" fmla="*/ 14 w 124"/>
                <a:gd name="T15" fmla="*/ 5 h 108"/>
                <a:gd name="T16" fmla="*/ 0 w 124"/>
                <a:gd name="T17" fmla="*/ 3 h 108"/>
                <a:gd name="T18" fmla="*/ 0 w 124"/>
                <a:gd name="T19" fmla="*/ 3 h 10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108"/>
                <a:gd name="T32" fmla="*/ 124 w 124"/>
                <a:gd name="T33" fmla="*/ 108 h 10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108">
                  <a:moveTo>
                    <a:pt x="0" y="11"/>
                  </a:moveTo>
                  <a:lnTo>
                    <a:pt x="55" y="63"/>
                  </a:lnTo>
                  <a:lnTo>
                    <a:pt x="95" y="108"/>
                  </a:lnTo>
                  <a:lnTo>
                    <a:pt x="124" y="80"/>
                  </a:lnTo>
                  <a:lnTo>
                    <a:pt x="118" y="40"/>
                  </a:lnTo>
                  <a:lnTo>
                    <a:pt x="89" y="0"/>
                  </a:lnTo>
                  <a:lnTo>
                    <a:pt x="97" y="44"/>
                  </a:lnTo>
                  <a:lnTo>
                    <a:pt x="57" y="19"/>
                  </a:lnTo>
                  <a:lnTo>
                    <a:pt x="0" y="1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4" name="Freeform 51">
              <a:extLst>
                <a:ext uri="{FF2B5EF4-FFF2-40B4-BE49-F238E27FC236}">
                  <a16:creationId xmlns:a16="http://schemas.microsoft.com/office/drawing/2014/main" id="{90B79214-86BD-48CB-9F4C-46FCA68D465F}"/>
                </a:ext>
              </a:extLst>
            </p:cNvPr>
            <p:cNvSpPr>
              <a:spLocks/>
            </p:cNvSpPr>
            <p:nvPr/>
          </p:nvSpPr>
          <p:spPr bwMode="auto">
            <a:xfrm>
              <a:off x="799" y="2334"/>
              <a:ext cx="206" cy="140"/>
            </a:xfrm>
            <a:custGeom>
              <a:avLst/>
              <a:gdLst>
                <a:gd name="T0" fmla="*/ 9 w 411"/>
                <a:gd name="T1" fmla="*/ 29 h 280"/>
                <a:gd name="T2" fmla="*/ 2 w 411"/>
                <a:gd name="T3" fmla="*/ 46 h 280"/>
                <a:gd name="T4" fmla="*/ 0 w 411"/>
                <a:gd name="T5" fmla="*/ 58 h 280"/>
                <a:gd name="T6" fmla="*/ 2 w 411"/>
                <a:gd name="T7" fmla="*/ 64 h 280"/>
                <a:gd name="T8" fmla="*/ 8 w 411"/>
                <a:gd name="T9" fmla="*/ 53 h 280"/>
                <a:gd name="T10" fmla="*/ 9 w 411"/>
                <a:gd name="T11" fmla="*/ 59 h 280"/>
                <a:gd name="T12" fmla="*/ 11 w 411"/>
                <a:gd name="T13" fmla="*/ 55 h 280"/>
                <a:gd name="T14" fmla="*/ 16 w 411"/>
                <a:gd name="T15" fmla="*/ 64 h 280"/>
                <a:gd name="T16" fmla="*/ 17 w 411"/>
                <a:gd name="T17" fmla="*/ 56 h 280"/>
                <a:gd name="T18" fmla="*/ 26 w 411"/>
                <a:gd name="T19" fmla="*/ 70 h 280"/>
                <a:gd name="T20" fmla="*/ 27 w 411"/>
                <a:gd name="T21" fmla="*/ 58 h 280"/>
                <a:gd name="T22" fmla="*/ 32 w 411"/>
                <a:gd name="T23" fmla="*/ 49 h 280"/>
                <a:gd name="T24" fmla="*/ 47 w 411"/>
                <a:gd name="T25" fmla="*/ 43 h 280"/>
                <a:gd name="T26" fmla="*/ 68 w 411"/>
                <a:gd name="T27" fmla="*/ 39 h 280"/>
                <a:gd name="T28" fmla="*/ 103 w 411"/>
                <a:gd name="T29" fmla="*/ 37 h 280"/>
                <a:gd name="T30" fmla="*/ 69 w 411"/>
                <a:gd name="T31" fmla="*/ 18 h 280"/>
                <a:gd name="T32" fmla="*/ 87 w 411"/>
                <a:gd name="T33" fmla="*/ 18 h 280"/>
                <a:gd name="T34" fmla="*/ 67 w 411"/>
                <a:gd name="T35" fmla="*/ 9 h 280"/>
                <a:gd name="T36" fmla="*/ 90 w 411"/>
                <a:gd name="T37" fmla="*/ 0 h 280"/>
                <a:gd name="T38" fmla="*/ 62 w 411"/>
                <a:gd name="T39" fmla="*/ 4 h 280"/>
                <a:gd name="T40" fmla="*/ 29 w 411"/>
                <a:gd name="T41" fmla="*/ 13 h 280"/>
                <a:gd name="T42" fmla="*/ 17 w 411"/>
                <a:gd name="T43" fmla="*/ 20 h 280"/>
                <a:gd name="T44" fmla="*/ 9 w 411"/>
                <a:gd name="T45" fmla="*/ 29 h 280"/>
                <a:gd name="T46" fmla="*/ 9 w 411"/>
                <a:gd name="T47" fmla="*/ 29 h 28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411"/>
                <a:gd name="T73" fmla="*/ 0 h 280"/>
                <a:gd name="T74" fmla="*/ 411 w 411"/>
                <a:gd name="T75" fmla="*/ 280 h 28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411" h="280">
                  <a:moveTo>
                    <a:pt x="34" y="116"/>
                  </a:moveTo>
                  <a:lnTo>
                    <a:pt x="8" y="181"/>
                  </a:lnTo>
                  <a:lnTo>
                    <a:pt x="0" y="230"/>
                  </a:lnTo>
                  <a:lnTo>
                    <a:pt x="8" y="253"/>
                  </a:lnTo>
                  <a:lnTo>
                    <a:pt x="29" y="211"/>
                  </a:lnTo>
                  <a:lnTo>
                    <a:pt x="33" y="236"/>
                  </a:lnTo>
                  <a:lnTo>
                    <a:pt x="42" y="217"/>
                  </a:lnTo>
                  <a:lnTo>
                    <a:pt x="63" y="255"/>
                  </a:lnTo>
                  <a:lnTo>
                    <a:pt x="67" y="223"/>
                  </a:lnTo>
                  <a:lnTo>
                    <a:pt x="103" y="280"/>
                  </a:lnTo>
                  <a:lnTo>
                    <a:pt x="107" y="229"/>
                  </a:lnTo>
                  <a:lnTo>
                    <a:pt x="128" y="196"/>
                  </a:lnTo>
                  <a:lnTo>
                    <a:pt x="187" y="172"/>
                  </a:lnTo>
                  <a:lnTo>
                    <a:pt x="272" y="156"/>
                  </a:lnTo>
                  <a:lnTo>
                    <a:pt x="411" y="145"/>
                  </a:lnTo>
                  <a:lnTo>
                    <a:pt x="276" y="69"/>
                  </a:lnTo>
                  <a:lnTo>
                    <a:pt x="348" y="69"/>
                  </a:lnTo>
                  <a:lnTo>
                    <a:pt x="268" y="35"/>
                  </a:lnTo>
                  <a:lnTo>
                    <a:pt x="358" y="0"/>
                  </a:lnTo>
                  <a:lnTo>
                    <a:pt x="247" y="14"/>
                  </a:lnTo>
                  <a:lnTo>
                    <a:pt x="114" y="50"/>
                  </a:lnTo>
                  <a:lnTo>
                    <a:pt x="67" y="80"/>
                  </a:lnTo>
                  <a:lnTo>
                    <a:pt x="34" y="116"/>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5" name="Freeform 52">
              <a:extLst>
                <a:ext uri="{FF2B5EF4-FFF2-40B4-BE49-F238E27FC236}">
                  <a16:creationId xmlns:a16="http://schemas.microsoft.com/office/drawing/2014/main" id="{2B6BE5DB-18F8-4283-A8F6-EE1D0C59CA4A}"/>
                </a:ext>
              </a:extLst>
            </p:cNvPr>
            <p:cNvSpPr>
              <a:spLocks/>
            </p:cNvSpPr>
            <p:nvPr/>
          </p:nvSpPr>
          <p:spPr bwMode="auto">
            <a:xfrm>
              <a:off x="749" y="2471"/>
              <a:ext cx="61" cy="184"/>
            </a:xfrm>
            <a:custGeom>
              <a:avLst/>
              <a:gdLst>
                <a:gd name="T0" fmla="*/ 26 w 122"/>
                <a:gd name="T1" fmla="*/ 50 h 367"/>
                <a:gd name="T2" fmla="*/ 18 w 122"/>
                <a:gd name="T3" fmla="*/ 22 h 367"/>
                <a:gd name="T4" fmla="*/ 20 w 122"/>
                <a:gd name="T5" fmla="*/ 0 h 367"/>
                <a:gd name="T6" fmla="*/ 12 w 122"/>
                <a:gd name="T7" fmla="*/ 22 h 367"/>
                <a:gd name="T8" fmla="*/ 15 w 122"/>
                <a:gd name="T9" fmla="*/ 53 h 367"/>
                <a:gd name="T10" fmla="*/ 9 w 122"/>
                <a:gd name="T11" fmla="*/ 69 h 367"/>
                <a:gd name="T12" fmla="*/ 3 w 122"/>
                <a:gd name="T13" fmla="*/ 84 h 367"/>
                <a:gd name="T14" fmla="*/ 0 w 122"/>
                <a:gd name="T15" fmla="*/ 92 h 367"/>
                <a:gd name="T16" fmla="*/ 25 w 122"/>
                <a:gd name="T17" fmla="*/ 73 h 367"/>
                <a:gd name="T18" fmla="*/ 31 w 122"/>
                <a:gd name="T19" fmla="*/ 56 h 367"/>
                <a:gd name="T20" fmla="*/ 26 w 122"/>
                <a:gd name="T21" fmla="*/ 50 h 367"/>
                <a:gd name="T22" fmla="*/ 26 w 122"/>
                <a:gd name="T23" fmla="*/ 50 h 36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2"/>
                <a:gd name="T37" fmla="*/ 0 h 367"/>
                <a:gd name="T38" fmla="*/ 122 w 122"/>
                <a:gd name="T39" fmla="*/ 367 h 36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2" h="367">
                  <a:moveTo>
                    <a:pt x="101" y="200"/>
                  </a:moveTo>
                  <a:lnTo>
                    <a:pt x="71" y="86"/>
                  </a:lnTo>
                  <a:lnTo>
                    <a:pt x="77" y="0"/>
                  </a:lnTo>
                  <a:lnTo>
                    <a:pt x="46" y="86"/>
                  </a:lnTo>
                  <a:lnTo>
                    <a:pt x="58" y="211"/>
                  </a:lnTo>
                  <a:lnTo>
                    <a:pt x="33" y="276"/>
                  </a:lnTo>
                  <a:lnTo>
                    <a:pt x="10" y="333"/>
                  </a:lnTo>
                  <a:lnTo>
                    <a:pt x="0" y="367"/>
                  </a:lnTo>
                  <a:lnTo>
                    <a:pt x="97" y="289"/>
                  </a:lnTo>
                  <a:lnTo>
                    <a:pt x="122" y="223"/>
                  </a:lnTo>
                  <a:lnTo>
                    <a:pt x="101" y="20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6" name="Freeform 53">
              <a:extLst>
                <a:ext uri="{FF2B5EF4-FFF2-40B4-BE49-F238E27FC236}">
                  <a16:creationId xmlns:a16="http://schemas.microsoft.com/office/drawing/2014/main" id="{5F04251D-8729-42D2-AD83-9B1ACAA7AC7C}"/>
                </a:ext>
              </a:extLst>
            </p:cNvPr>
            <p:cNvSpPr>
              <a:spLocks/>
            </p:cNvSpPr>
            <p:nvPr/>
          </p:nvSpPr>
          <p:spPr bwMode="auto">
            <a:xfrm>
              <a:off x="752" y="2869"/>
              <a:ext cx="130" cy="210"/>
            </a:xfrm>
            <a:custGeom>
              <a:avLst/>
              <a:gdLst>
                <a:gd name="T0" fmla="*/ 0 w 261"/>
                <a:gd name="T1" fmla="*/ 0 h 420"/>
                <a:gd name="T2" fmla="*/ 0 w 261"/>
                <a:gd name="T3" fmla="*/ 23 h 420"/>
                <a:gd name="T4" fmla="*/ 10 w 261"/>
                <a:gd name="T5" fmla="*/ 46 h 420"/>
                <a:gd name="T6" fmla="*/ 12 w 261"/>
                <a:gd name="T7" fmla="*/ 70 h 420"/>
                <a:gd name="T8" fmla="*/ 11 w 261"/>
                <a:gd name="T9" fmla="*/ 92 h 420"/>
                <a:gd name="T10" fmla="*/ 18 w 261"/>
                <a:gd name="T11" fmla="*/ 102 h 420"/>
                <a:gd name="T12" fmla="*/ 29 w 261"/>
                <a:gd name="T13" fmla="*/ 98 h 420"/>
                <a:gd name="T14" fmla="*/ 53 w 261"/>
                <a:gd name="T15" fmla="*/ 105 h 420"/>
                <a:gd name="T16" fmla="*/ 64 w 261"/>
                <a:gd name="T17" fmla="*/ 101 h 420"/>
                <a:gd name="T18" fmla="*/ 35 w 261"/>
                <a:gd name="T19" fmla="*/ 92 h 420"/>
                <a:gd name="T20" fmla="*/ 15 w 261"/>
                <a:gd name="T21" fmla="*/ 68 h 420"/>
                <a:gd name="T22" fmla="*/ 49 w 261"/>
                <a:gd name="T23" fmla="*/ 78 h 420"/>
                <a:gd name="T24" fmla="*/ 65 w 261"/>
                <a:gd name="T25" fmla="*/ 87 h 420"/>
                <a:gd name="T26" fmla="*/ 45 w 261"/>
                <a:gd name="T27" fmla="*/ 69 h 420"/>
                <a:gd name="T28" fmla="*/ 5 w 261"/>
                <a:gd name="T29" fmla="*/ 26 h 420"/>
                <a:gd name="T30" fmla="*/ 23 w 261"/>
                <a:gd name="T31" fmla="*/ 33 h 420"/>
                <a:gd name="T32" fmla="*/ 62 w 261"/>
                <a:gd name="T33" fmla="*/ 59 h 420"/>
                <a:gd name="T34" fmla="*/ 11 w 261"/>
                <a:gd name="T35" fmla="*/ 14 h 420"/>
                <a:gd name="T36" fmla="*/ 0 w 261"/>
                <a:gd name="T37" fmla="*/ 0 h 420"/>
                <a:gd name="T38" fmla="*/ 0 w 261"/>
                <a:gd name="T39" fmla="*/ 0 h 4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61"/>
                <a:gd name="T61" fmla="*/ 0 h 420"/>
                <a:gd name="T62" fmla="*/ 261 w 261"/>
                <a:gd name="T63" fmla="*/ 420 h 4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61" h="420">
                  <a:moveTo>
                    <a:pt x="0" y="0"/>
                  </a:moveTo>
                  <a:lnTo>
                    <a:pt x="0" y="91"/>
                  </a:lnTo>
                  <a:lnTo>
                    <a:pt x="40" y="182"/>
                  </a:lnTo>
                  <a:lnTo>
                    <a:pt x="50" y="279"/>
                  </a:lnTo>
                  <a:lnTo>
                    <a:pt x="44" y="367"/>
                  </a:lnTo>
                  <a:lnTo>
                    <a:pt x="74" y="405"/>
                  </a:lnTo>
                  <a:lnTo>
                    <a:pt x="116" y="391"/>
                  </a:lnTo>
                  <a:lnTo>
                    <a:pt x="213" y="420"/>
                  </a:lnTo>
                  <a:lnTo>
                    <a:pt x="259" y="403"/>
                  </a:lnTo>
                  <a:lnTo>
                    <a:pt x="143" y="368"/>
                  </a:lnTo>
                  <a:lnTo>
                    <a:pt x="63" y="271"/>
                  </a:lnTo>
                  <a:lnTo>
                    <a:pt x="196" y="309"/>
                  </a:lnTo>
                  <a:lnTo>
                    <a:pt x="261" y="346"/>
                  </a:lnTo>
                  <a:lnTo>
                    <a:pt x="183" y="273"/>
                  </a:lnTo>
                  <a:lnTo>
                    <a:pt x="23" y="104"/>
                  </a:lnTo>
                  <a:lnTo>
                    <a:pt x="93" y="131"/>
                  </a:lnTo>
                  <a:lnTo>
                    <a:pt x="251" y="235"/>
                  </a:lnTo>
                  <a:lnTo>
                    <a:pt x="44" y="55"/>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7" name="Freeform 54">
              <a:extLst>
                <a:ext uri="{FF2B5EF4-FFF2-40B4-BE49-F238E27FC236}">
                  <a16:creationId xmlns:a16="http://schemas.microsoft.com/office/drawing/2014/main" id="{B05256DE-D5B5-4BB6-842B-3928BA12BC45}"/>
                </a:ext>
              </a:extLst>
            </p:cNvPr>
            <p:cNvSpPr>
              <a:spLocks/>
            </p:cNvSpPr>
            <p:nvPr/>
          </p:nvSpPr>
          <p:spPr bwMode="auto">
            <a:xfrm>
              <a:off x="901" y="2656"/>
              <a:ext cx="259" cy="391"/>
            </a:xfrm>
            <a:custGeom>
              <a:avLst/>
              <a:gdLst>
                <a:gd name="T0" fmla="*/ 0 w 519"/>
                <a:gd name="T1" fmla="*/ 142 h 781"/>
                <a:gd name="T2" fmla="*/ 35 w 519"/>
                <a:gd name="T3" fmla="*/ 178 h 781"/>
                <a:gd name="T4" fmla="*/ 57 w 519"/>
                <a:gd name="T5" fmla="*/ 196 h 781"/>
                <a:gd name="T6" fmla="*/ 78 w 519"/>
                <a:gd name="T7" fmla="*/ 194 h 781"/>
                <a:gd name="T8" fmla="*/ 111 w 519"/>
                <a:gd name="T9" fmla="*/ 187 h 781"/>
                <a:gd name="T10" fmla="*/ 125 w 519"/>
                <a:gd name="T11" fmla="*/ 170 h 781"/>
                <a:gd name="T12" fmla="*/ 129 w 519"/>
                <a:gd name="T13" fmla="*/ 140 h 781"/>
                <a:gd name="T14" fmla="*/ 95 w 519"/>
                <a:gd name="T15" fmla="*/ 66 h 781"/>
                <a:gd name="T16" fmla="*/ 104 w 519"/>
                <a:gd name="T17" fmla="*/ 71 h 781"/>
                <a:gd name="T18" fmla="*/ 99 w 519"/>
                <a:gd name="T19" fmla="*/ 33 h 781"/>
                <a:gd name="T20" fmla="*/ 99 w 519"/>
                <a:gd name="T21" fmla="*/ 0 h 781"/>
                <a:gd name="T22" fmla="*/ 86 w 519"/>
                <a:gd name="T23" fmla="*/ 30 h 781"/>
                <a:gd name="T24" fmla="*/ 63 w 519"/>
                <a:gd name="T25" fmla="*/ 37 h 781"/>
                <a:gd name="T26" fmla="*/ 83 w 519"/>
                <a:gd name="T27" fmla="*/ 76 h 781"/>
                <a:gd name="T28" fmla="*/ 42 w 519"/>
                <a:gd name="T29" fmla="*/ 45 h 781"/>
                <a:gd name="T30" fmla="*/ 38 w 519"/>
                <a:gd name="T31" fmla="*/ 56 h 781"/>
                <a:gd name="T32" fmla="*/ 24 w 519"/>
                <a:gd name="T33" fmla="*/ 49 h 781"/>
                <a:gd name="T34" fmla="*/ 17 w 519"/>
                <a:gd name="T35" fmla="*/ 56 h 781"/>
                <a:gd name="T36" fmla="*/ 30 w 519"/>
                <a:gd name="T37" fmla="*/ 88 h 781"/>
                <a:gd name="T38" fmla="*/ 39 w 519"/>
                <a:gd name="T39" fmla="*/ 95 h 781"/>
                <a:gd name="T40" fmla="*/ 39 w 519"/>
                <a:gd name="T41" fmla="*/ 64 h 781"/>
                <a:gd name="T42" fmla="*/ 63 w 519"/>
                <a:gd name="T43" fmla="*/ 100 h 781"/>
                <a:gd name="T44" fmla="*/ 85 w 519"/>
                <a:gd name="T45" fmla="*/ 163 h 781"/>
                <a:gd name="T46" fmla="*/ 53 w 519"/>
                <a:gd name="T47" fmla="*/ 135 h 781"/>
                <a:gd name="T48" fmla="*/ 24 w 519"/>
                <a:gd name="T49" fmla="*/ 109 h 781"/>
                <a:gd name="T50" fmla="*/ 57 w 519"/>
                <a:gd name="T51" fmla="*/ 145 h 781"/>
                <a:gd name="T52" fmla="*/ 86 w 519"/>
                <a:gd name="T53" fmla="*/ 184 h 781"/>
                <a:gd name="T54" fmla="*/ 47 w 519"/>
                <a:gd name="T55" fmla="*/ 161 h 781"/>
                <a:gd name="T56" fmla="*/ 8 w 519"/>
                <a:gd name="T57" fmla="*/ 128 h 781"/>
                <a:gd name="T58" fmla="*/ 0 w 519"/>
                <a:gd name="T59" fmla="*/ 142 h 781"/>
                <a:gd name="T60" fmla="*/ 0 w 519"/>
                <a:gd name="T61" fmla="*/ 142 h 781"/>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519"/>
                <a:gd name="T94" fmla="*/ 0 h 781"/>
                <a:gd name="T95" fmla="*/ 519 w 519"/>
                <a:gd name="T96" fmla="*/ 781 h 781"/>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519" h="781">
                  <a:moveTo>
                    <a:pt x="0" y="568"/>
                  </a:moveTo>
                  <a:lnTo>
                    <a:pt x="140" y="709"/>
                  </a:lnTo>
                  <a:lnTo>
                    <a:pt x="230" y="781"/>
                  </a:lnTo>
                  <a:lnTo>
                    <a:pt x="315" y="775"/>
                  </a:lnTo>
                  <a:lnTo>
                    <a:pt x="447" y="747"/>
                  </a:lnTo>
                  <a:lnTo>
                    <a:pt x="502" y="678"/>
                  </a:lnTo>
                  <a:lnTo>
                    <a:pt x="519" y="559"/>
                  </a:lnTo>
                  <a:lnTo>
                    <a:pt x="382" y="264"/>
                  </a:lnTo>
                  <a:lnTo>
                    <a:pt x="418" y="283"/>
                  </a:lnTo>
                  <a:lnTo>
                    <a:pt x="399" y="131"/>
                  </a:lnTo>
                  <a:lnTo>
                    <a:pt x="399" y="0"/>
                  </a:lnTo>
                  <a:lnTo>
                    <a:pt x="344" y="118"/>
                  </a:lnTo>
                  <a:lnTo>
                    <a:pt x="255" y="146"/>
                  </a:lnTo>
                  <a:lnTo>
                    <a:pt x="333" y="302"/>
                  </a:lnTo>
                  <a:lnTo>
                    <a:pt x="171" y="177"/>
                  </a:lnTo>
                  <a:lnTo>
                    <a:pt x="154" y="222"/>
                  </a:lnTo>
                  <a:lnTo>
                    <a:pt x="97" y="194"/>
                  </a:lnTo>
                  <a:lnTo>
                    <a:pt x="68" y="224"/>
                  </a:lnTo>
                  <a:lnTo>
                    <a:pt x="121" y="350"/>
                  </a:lnTo>
                  <a:lnTo>
                    <a:pt x="159" y="380"/>
                  </a:lnTo>
                  <a:lnTo>
                    <a:pt x="156" y="256"/>
                  </a:lnTo>
                  <a:lnTo>
                    <a:pt x="253" y="397"/>
                  </a:lnTo>
                  <a:lnTo>
                    <a:pt x="342" y="652"/>
                  </a:lnTo>
                  <a:lnTo>
                    <a:pt x="215" y="540"/>
                  </a:lnTo>
                  <a:lnTo>
                    <a:pt x="97" y="435"/>
                  </a:lnTo>
                  <a:lnTo>
                    <a:pt x="228" y="578"/>
                  </a:lnTo>
                  <a:lnTo>
                    <a:pt x="344" y="735"/>
                  </a:lnTo>
                  <a:lnTo>
                    <a:pt x="188" y="642"/>
                  </a:lnTo>
                  <a:lnTo>
                    <a:pt x="32" y="509"/>
                  </a:lnTo>
                  <a:lnTo>
                    <a:pt x="0" y="568"/>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8" name="Freeform 55">
              <a:extLst>
                <a:ext uri="{FF2B5EF4-FFF2-40B4-BE49-F238E27FC236}">
                  <a16:creationId xmlns:a16="http://schemas.microsoft.com/office/drawing/2014/main" id="{FB5AFBE8-9A1A-44A5-AD51-6964E46FBA67}"/>
                </a:ext>
              </a:extLst>
            </p:cNvPr>
            <p:cNvSpPr>
              <a:spLocks/>
            </p:cNvSpPr>
            <p:nvPr/>
          </p:nvSpPr>
          <p:spPr bwMode="auto">
            <a:xfrm>
              <a:off x="798" y="2318"/>
              <a:ext cx="499" cy="746"/>
            </a:xfrm>
            <a:custGeom>
              <a:avLst/>
              <a:gdLst>
                <a:gd name="T0" fmla="*/ 74 w 999"/>
                <a:gd name="T1" fmla="*/ 14 h 1492"/>
                <a:gd name="T2" fmla="*/ 84 w 999"/>
                <a:gd name="T3" fmla="*/ 29 h 1492"/>
                <a:gd name="T4" fmla="*/ 51 w 999"/>
                <a:gd name="T5" fmla="*/ 56 h 1492"/>
                <a:gd name="T6" fmla="*/ 30 w 999"/>
                <a:gd name="T7" fmla="*/ 85 h 1492"/>
                <a:gd name="T8" fmla="*/ 26 w 999"/>
                <a:gd name="T9" fmla="*/ 92 h 1492"/>
                <a:gd name="T10" fmla="*/ 14 w 999"/>
                <a:gd name="T11" fmla="*/ 91 h 1492"/>
                <a:gd name="T12" fmla="*/ 1 w 999"/>
                <a:gd name="T13" fmla="*/ 95 h 1492"/>
                <a:gd name="T14" fmla="*/ 16 w 999"/>
                <a:gd name="T15" fmla="*/ 131 h 1492"/>
                <a:gd name="T16" fmla="*/ 35 w 999"/>
                <a:gd name="T17" fmla="*/ 111 h 1492"/>
                <a:gd name="T18" fmla="*/ 47 w 999"/>
                <a:gd name="T19" fmla="*/ 74 h 1492"/>
                <a:gd name="T20" fmla="*/ 107 w 999"/>
                <a:gd name="T21" fmla="*/ 55 h 1492"/>
                <a:gd name="T22" fmla="*/ 146 w 999"/>
                <a:gd name="T23" fmla="*/ 69 h 1492"/>
                <a:gd name="T24" fmla="*/ 115 w 999"/>
                <a:gd name="T25" fmla="*/ 151 h 1492"/>
                <a:gd name="T26" fmla="*/ 59 w 999"/>
                <a:gd name="T27" fmla="*/ 192 h 1492"/>
                <a:gd name="T28" fmla="*/ 17 w 999"/>
                <a:gd name="T29" fmla="*/ 271 h 1492"/>
                <a:gd name="T30" fmla="*/ 79 w 999"/>
                <a:gd name="T31" fmla="*/ 275 h 1492"/>
                <a:gd name="T32" fmla="*/ 69 w 999"/>
                <a:gd name="T33" fmla="*/ 237 h 1492"/>
                <a:gd name="T34" fmla="*/ 73 w 999"/>
                <a:gd name="T35" fmla="*/ 215 h 1492"/>
                <a:gd name="T36" fmla="*/ 98 w 999"/>
                <a:gd name="T37" fmla="*/ 210 h 1492"/>
                <a:gd name="T38" fmla="*/ 104 w 999"/>
                <a:gd name="T39" fmla="*/ 195 h 1492"/>
                <a:gd name="T40" fmla="*/ 143 w 999"/>
                <a:gd name="T41" fmla="*/ 174 h 1492"/>
                <a:gd name="T42" fmla="*/ 173 w 999"/>
                <a:gd name="T43" fmla="*/ 181 h 1492"/>
                <a:gd name="T44" fmla="*/ 183 w 999"/>
                <a:gd name="T45" fmla="*/ 245 h 1492"/>
                <a:gd name="T46" fmla="*/ 156 w 999"/>
                <a:gd name="T47" fmla="*/ 220 h 1492"/>
                <a:gd name="T48" fmla="*/ 196 w 999"/>
                <a:gd name="T49" fmla="*/ 302 h 1492"/>
                <a:gd name="T50" fmla="*/ 197 w 999"/>
                <a:gd name="T51" fmla="*/ 334 h 1492"/>
                <a:gd name="T52" fmla="*/ 188 w 999"/>
                <a:gd name="T53" fmla="*/ 353 h 1492"/>
                <a:gd name="T54" fmla="*/ 203 w 999"/>
                <a:gd name="T55" fmla="*/ 363 h 1492"/>
                <a:gd name="T56" fmla="*/ 214 w 999"/>
                <a:gd name="T57" fmla="*/ 332 h 1492"/>
                <a:gd name="T58" fmla="*/ 202 w 999"/>
                <a:gd name="T59" fmla="*/ 290 h 1492"/>
                <a:gd name="T60" fmla="*/ 190 w 999"/>
                <a:gd name="T61" fmla="*/ 245 h 1492"/>
                <a:gd name="T62" fmla="*/ 188 w 999"/>
                <a:gd name="T63" fmla="*/ 194 h 1492"/>
                <a:gd name="T64" fmla="*/ 230 w 999"/>
                <a:gd name="T65" fmla="*/ 179 h 1492"/>
                <a:gd name="T66" fmla="*/ 249 w 999"/>
                <a:gd name="T67" fmla="*/ 142 h 1492"/>
                <a:gd name="T68" fmla="*/ 243 w 999"/>
                <a:gd name="T69" fmla="*/ 144 h 1492"/>
                <a:gd name="T70" fmla="*/ 236 w 999"/>
                <a:gd name="T71" fmla="*/ 139 h 1492"/>
                <a:gd name="T72" fmla="*/ 219 w 999"/>
                <a:gd name="T73" fmla="*/ 129 h 1492"/>
                <a:gd name="T74" fmla="*/ 194 w 999"/>
                <a:gd name="T75" fmla="*/ 110 h 1492"/>
                <a:gd name="T76" fmla="*/ 171 w 999"/>
                <a:gd name="T77" fmla="*/ 68 h 1492"/>
                <a:gd name="T78" fmla="*/ 133 w 999"/>
                <a:gd name="T79" fmla="*/ 31 h 1492"/>
                <a:gd name="T80" fmla="*/ 101 w 999"/>
                <a:gd name="T81" fmla="*/ 0 h 1492"/>
                <a:gd name="T82" fmla="*/ 94 w 999"/>
                <a:gd name="T83" fmla="*/ 14 h 149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99"/>
                <a:gd name="T127" fmla="*/ 0 h 1492"/>
                <a:gd name="T128" fmla="*/ 999 w 999"/>
                <a:gd name="T129" fmla="*/ 1492 h 149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99" h="1492">
                  <a:moveTo>
                    <a:pt x="377" y="55"/>
                  </a:moveTo>
                  <a:lnTo>
                    <a:pt x="297" y="53"/>
                  </a:lnTo>
                  <a:lnTo>
                    <a:pt x="445" y="118"/>
                  </a:lnTo>
                  <a:lnTo>
                    <a:pt x="337" y="114"/>
                  </a:lnTo>
                  <a:lnTo>
                    <a:pt x="461" y="192"/>
                  </a:lnTo>
                  <a:lnTo>
                    <a:pt x="206" y="224"/>
                  </a:lnTo>
                  <a:lnTo>
                    <a:pt x="149" y="253"/>
                  </a:lnTo>
                  <a:lnTo>
                    <a:pt x="122" y="339"/>
                  </a:lnTo>
                  <a:lnTo>
                    <a:pt x="88" y="312"/>
                  </a:lnTo>
                  <a:lnTo>
                    <a:pt x="105" y="365"/>
                  </a:lnTo>
                  <a:lnTo>
                    <a:pt x="44" y="318"/>
                  </a:lnTo>
                  <a:lnTo>
                    <a:pt x="57" y="361"/>
                  </a:lnTo>
                  <a:lnTo>
                    <a:pt x="0" y="327"/>
                  </a:lnTo>
                  <a:lnTo>
                    <a:pt x="6" y="380"/>
                  </a:lnTo>
                  <a:lnTo>
                    <a:pt x="31" y="481"/>
                  </a:lnTo>
                  <a:lnTo>
                    <a:pt x="67" y="523"/>
                  </a:lnTo>
                  <a:lnTo>
                    <a:pt x="63" y="453"/>
                  </a:lnTo>
                  <a:lnTo>
                    <a:pt x="143" y="443"/>
                  </a:lnTo>
                  <a:lnTo>
                    <a:pt x="179" y="409"/>
                  </a:lnTo>
                  <a:lnTo>
                    <a:pt x="191" y="295"/>
                  </a:lnTo>
                  <a:lnTo>
                    <a:pt x="301" y="236"/>
                  </a:lnTo>
                  <a:lnTo>
                    <a:pt x="428" y="219"/>
                  </a:lnTo>
                  <a:lnTo>
                    <a:pt x="504" y="224"/>
                  </a:lnTo>
                  <a:lnTo>
                    <a:pt x="586" y="276"/>
                  </a:lnTo>
                  <a:lnTo>
                    <a:pt x="615" y="424"/>
                  </a:lnTo>
                  <a:lnTo>
                    <a:pt x="461" y="601"/>
                  </a:lnTo>
                  <a:lnTo>
                    <a:pt x="388" y="688"/>
                  </a:lnTo>
                  <a:lnTo>
                    <a:pt x="238" y="768"/>
                  </a:lnTo>
                  <a:lnTo>
                    <a:pt x="215" y="831"/>
                  </a:lnTo>
                  <a:lnTo>
                    <a:pt x="71" y="1082"/>
                  </a:lnTo>
                  <a:lnTo>
                    <a:pt x="337" y="1224"/>
                  </a:lnTo>
                  <a:lnTo>
                    <a:pt x="316" y="1099"/>
                  </a:lnTo>
                  <a:lnTo>
                    <a:pt x="314" y="1040"/>
                  </a:lnTo>
                  <a:lnTo>
                    <a:pt x="278" y="947"/>
                  </a:lnTo>
                  <a:lnTo>
                    <a:pt x="265" y="895"/>
                  </a:lnTo>
                  <a:lnTo>
                    <a:pt x="293" y="857"/>
                  </a:lnTo>
                  <a:lnTo>
                    <a:pt x="346" y="875"/>
                  </a:lnTo>
                  <a:lnTo>
                    <a:pt x="392" y="837"/>
                  </a:lnTo>
                  <a:lnTo>
                    <a:pt x="489" y="916"/>
                  </a:lnTo>
                  <a:lnTo>
                    <a:pt x="417" y="778"/>
                  </a:lnTo>
                  <a:lnTo>
                    <a:pt x="500" y="764"/>
                  </a:lnTo>
                  <a:lnTo>
                    <a:pt x="573" y="696"/>
                  </a:lnTo>
                  <a:lnTo>
                    <a:pt x="647" y="593"/>
                  </a:lnTo>
                  <a:lnTo>
                    <a:pt x="694" y="721"/>
                  </a:lnTo>
                  <a:lnTo>
                    <a:pt x="694" y="867"/>
                  </a:lnTo>
                  <a:lnTo>
                    <a:pt x="732" y="979"/>
                  </a:lnTo>
                  <a:lnTo>
                    <a:pt x="734" y="1029"/>
                  </a:lnTo>
                  <a:lnTo>
                    <a:pt x="624" y="880"/>
                  </a:lnTo>
                  <a:lnTo>
                    <a:pt x="706" y="1093"/>
                  </a:lnTo>
                  <a:lnTo>
                    <a:pt x="786" y="1207"/>
                  </a:lnTo>
                  <a:lnTo>
                    <a:pt x="814" y="1283"/>
                  </a:lnTo>
                  <a:lnTo>
                    <a:pt x="790" y="1333"/>
                  </a:lnTo>
                  <a:lnTo>
                    <a:pt x="750" y="1380"/>
                  </a:lnTo>
                  <a:lnTo>
                    <a:pt x="753" y="1409"/>
                  </a:lnTo>
                  <a:lnTo>
                    <a:pt x="533" y="1492"/>
                  </a:lnTo>
                  <a:lnTo>
                    <a:pt x="812" y="1449"/>
                  </a:lnTo>
                  <a:lnTo>
                    <a:pt x="841" y="1382"/>
                  </a:lnTo>
                  <a:lnTo>
                    <a:pt x="856" y="1325"/>
                  </a:lnTo>
                  <a:lnTo>
                    <a:pt x="864" y="1232"/>
                  </a:lnTo>
                  <a:lnTo>
                    <a:pt x="809" y="1160"/>
                  </a:lnTo>
                  <a:lnTo>
                    <a:pt x="786" y="1118"/>
                  </a:lnTo>
                  <a:lnTo>
                    <a:pt x="761" y="979"/>
                  </a:lnTo>
                  <a:lnTo>
                    <a:pt x="748" y="875"/>
                  </a:lnTo>
                  <a:lnTo>
                    <a:pt x="753" y="774"/>
                  </a:lnTo>
                  <a:lnTo>
                    <a:pt x="805" y="787"/>
                  </a:lnTo>
                  <a:lnTo>
                    <a:pt x="921" y="715"/>
                  </a:lnTo>
                  <a:lnTo>
                    <a:pt x="987" y="610"/>
                  </a:lnTo>
                  <a:lnTo>
                    <a:pt x="999" y="565"/>
                  </a:lnTo>
                  <a:lnTo>
                    <a:pt x="968" y="508"/>
                  </a:lnTo>
                  <a:lnTo>
                    <a:pt x="972" y="574"/>
                  </a:lnTo>
                  <a:lnTo>
                    <a:pt x="934" y="610"/>
                  </a:lnTo>
                  <a:lnTo>
                    <a:pt x="944" y="555"/>
                  </a:lnTo>
                  <a:lnTo>
                    <a:pt x="871" y="603"/>
                  </a:lnTo>
                  <a:lnTo>
                    <a:pt x="877" y="515"/>
                  </a:lnTo>
                  <a:lnTo>
                    <a:pt x="820" y="546"/>
                  </a:lnTo>
                  <a:lnTo>
                    <a:pt x="776" y="437"/>
                  </a:lnTo>
                  <a:lnTo>
                    <a:pt x="706" y="321"/>
                  </a:lnTo>
                  <a:lnTo>
                    <a:pt x="687" y="272"/>
                  </a:lnTo>
                  <a:lnTo>
                    <a:pt x="649" y="266"/>
                  </a:lnTo>
                  <a:lnTo>
                    <a:pt x="533" y="124"/>
                  </a:lnTo>
                  <a:lnTo>
                    <a:pt x="480" y="52"/>
                  </a:lnTo>
                  <a:lnTo>
                    <a:pt x="407" y="0"/>
                  </a:lnTo>
                  <a:lnTo>
                    <a:pt x="461" y="86"/>
                  </a:lnTo>
                  <a:lnTo>
                    <a:pt x="377" y="55"/>
                  </a:lnTo>
                  <a:close/>
                </a:path>
              </a:pathLst>
            </a:custGeom>
            <a:solidFill>
              <a:srgbClr val="0000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89" name="Freeform 56">
              <a:extLst>
                <a:ext uri="{FF2B5EF4-FFF2-40B4-BE49-F238E27FC236}">
                  <a16:creationId xmlns:a16="http://schemas.microsoft.com/office/drawing/2014/main" id="{65F09317-9A9E-4B16-AB4C-BD5EEA71FC2C}"/>
                </a:ext>
              </a:extLst>
            </p:cNvPr>
            <p:cNvSpPr>
              <a:spLocks/>
            </p:cNvSpPr>
            <p:nvPr/>
          </p:nvSpPr>
          <p:spPr bwMode="auto">
            <a:xfrm>
              <a:off x="822" y="2392"/>
              <a:ext cx="154" cy="55"/>
            </a:xfrm>
            <a:custGeom>
              <a:avLst/>
              <a:gdLst>
                <a:gd name="T0" fmla="*/ 0 w 308"/>
                <a:gd name="T1" fmla="*/ 0 h 111"/>
                <a:gd name="T2" fmla="*/ 0 w 308"/>
                <a:gd name="T3" fmla="*/ 16 h 111"/>
                <a:gd name="T4" fmla="*/ 11 w 308"/>
                <a:gd name="T5" fmla="*/ 27 h 111"/>
                <a:gd name="T6" fmla="*/ 10 w 308"/>
                <a:gd name="T7" fmla="*/ 16 h 111"/>
                <a:gd name="T8" fmla="*/ 17 w 308"/>
                <a:gd name="T9" fmla="*/ 13 h 111"/>
                <a:gd name="T10" fmla="*/ 77 w 308"/>
                <a:gd name="T11" fmla="*/ 7 h 111"/>
                <a:gd name="T12" fmla="*/ 26 w 308"/>
                <a:gd name="T13" fmla="*/ 6 h 111"/>
                <a:gd name="T14" fmla="*/ 16 w 308"/>
                <a:gd name="T15" fmla="*/ 6 h 111"/>
                <a:gd name="T16" fmla="*/ 0 w 308"/>
                <a:gd name="T17" fmla="*/ 0 h 111"/>
                <a:gd name="T18" fmla="*/ 0 w 308"/>
                <a:gd name="T19" fmla="*/ 0 h 1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08"/>
                <a:gd name="T31" fmla="*/ 0 h 111"/>
                <a:gd name="T32" fmla="*/ 308 w 308"/>
                <a:gd name="T33" fmla="*/ 111 h 1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08" h="111">
                  <a:moveTo>
                    <a:pt x="0" y="0"/>
                  </a:moveTo>
                  <a:lnTo>
                    <a:pt x="0" y="67"/>
                  </a:lnTo>
                  <a:lnTo>
                    <a:pt x="44" y="111"/>
                  </a:lnTo>
                  <a:lnTo>
                    <a:pt x="40" y="67"/>
                  </a:lnTo>
                  <a:lnTo>
                    <a:pt x="65" y="54"/>
                  </a:lnTo>
                  <a:lnTo>
                    <a:pt x="308" y="29"/>
                  </a:lnTo>
                  <a:lnTo>
                    <a:pt x="101" y="25"/>
                  </a:lnTo>
                  <a:lnTo>
                    <a:pt x="61" y="25"/>
                  </a:lnTo>
                  <a:lnTo>
                    <a:pt x="0" y="0"/>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0" name="Freeform 57">
              <a:extLst>
                <a:ext uri="{FF2B5EF4-FFF2-40B4-BE49-F238E27FC236}">
                  <a16:creationId xmlns:a16="http://schemas.microsoft.com/office/drawing/2014/main" id="{5C81BC7F-4737-48CB-AD7C-C1767EC675AE}"/>
                </a:ext>
              </a:extLst>
            </p:cNvPr>
            <p:cNvSpPr>
              <a:spLocks/>
            </p:cNvSpPr>
            <p:nvPr/>
          </p:nvSpPr>
          <p:spPr bwMode="auto">
            <a:xfrm>
              <a:off x="757" y="3160"/>
              <a:ext cx="516" cy="530"/>
            </a:xfrm>
            <a:custGeom>
              <a:avLst/>
              <a:gdLst>
                <a:gd name="T0" fmla="*/ 14 w 1030"/>
                <a:gd name="T1" fmla="*/ 101 h 1061"/>
                <a:gd name="T2" fmla="*/ 4 w 1030"/>
                <a:gd name="T3" fmla="*/ 111 h 1061"/>
                <a:gd name="T4" fmla="*/ 11 w 1030"/>
                <a:gd name="T5" fmla="*/ 125 h 1061"/>
                <a:gd name="T6" fmla="*/ 22 w 1030"/>
                <a:gd name="T7" fmla="*/ 158 h 1061"/>
                <a:gd name="T8" fmla="*/ 1 w 1030"/>
                <a:gd name="T9" fmla="*/ 150 h 1061"/>
                <a:gd name="T10" fmla="*/ 1 w 1030"/>
                <a:gd name="T11" fmla="*/ 174 h 1061"/>
                <a:gd name="T12" fmla="*/ 9 w 1030"/>
                <a:gd name="T13" fmla="*/ 203 h 1061"/>
                <a:gd name="T14" fmla="*/ 5 w 1030"/>
                <a:gd name="T15" fmla="*/ 233 h 1061"/>
                <a:gd name="T16" fmla="*/ 0 w 1030"/>
                <a:gd name="T17" fmla="*/ 249 h 1061"/>
                <a:gd name="T18" fmla="*/ 8 w 1030"/>
                <a:gd name="T19" fmla="*/ 265 h 1061"/>
                <a:gd name="T20" fmla="*/ 21 w 1030"/>
                <a:gd name="T21" fmla="*/ 253 h 1061"/>
                <a:gd name="T22" fmla="*/ 46 w 1030"/>
                <a:gd name="T23" fmla="*/ 261 h 1061"/>
                <a:gd name="T24" fmla="*/ 64 w 1030"/>
                <a:gd name="T25" fmla="*/ 264 h 1061"/>
                <a:gd name="T26" fmla="*/ 77 w 1030"/>
                <a:gd name="T27" fmla="*/ 222 h 1061"/>
                <a:gd name="T28" fmla="*/ 78 w 1030"/>
                <a:gd name="T29" fmla="*/ 195 h 1061"/>
                <a:gd name="T30" fmla="*/ 68 w 1030"/>
                <a:gd name="T31" fmla="*/ 156 h 1061"/>
                <a:gd name="T32" fmla="*/ 63 w 1030"/>
                <a:gd name="T33" fmla="*/ 114 h 1061"/>
                <a:gd name="T34" fmla="*/ 77 w 1030"/>
                <a:gd name="T35" fmla="*/ 132 h 1061"/>
                <a:gd name="T36" fmla="*/ 75 w 1030"/>
                <a:gd name="T37" fmla="*/ 97 h 1061"/>
                <a:gd name="T38" fmla="*/ 90 w 1030"/>
                <a:gd name="T39" fmla="*/ 121 h 1061"/>
                <a:gd name="T40" fmla="*/ 102 w 1030"/>
                <a:gd name="T41" fmla="*/ 113 h 1061"/>
                <a:gd name="T42" fmla="*/ 137 w 1030"/>
                <a:gd name="T43" fmla="*/ 105 h 1061"/>
                <a:gd name="T44" fmla="*/ 198 w 1030"/>
                <a:gd name="T45" fmla="*/ 85 h 1061"/>
                <a:gd name="T46" fmla="*/ 208 w 1030"/>
                <a:gd name="T47" fmla="*/ 42 h 1061"/>
                <a:gd name="T48" fmla="*/ 230 w 1030"/>
                <a:gd name="T49" fmla="*/ 66 h 1061"/>
                <a:gd name="T50" fmla="*/ 231 w 1030"/>
                <a:gd name="T51" fmla="*/ 52 h 1061"/>
                <a:gd name="T52" fmla="*/ 237 w 1030"/>
                <a:gd name="T53" fmla="*/ 58 h 1061"/>
                <a:gd name="T54" fmla="*/ 237 w 1030"/>
                <a:gd name="T55" fmla="*/ 35 h 1061"/>
                <a:gd name="T56" fmla="*/ 250 w 1030"/>
                <a:gd name="T57" fmla="*/ 42 h 1061"/>
                <a:gd name="T58" fmla="*/ 259 w 1030"/>
                <a:gd name="T59" fmla="*/ 29 h 1061"/>
                <a:gd name="T60" fmla="*/ 255 w 1030"/>
                <a:gd name="T61" fmla="*/ 1 h 1061"/>
                <a:gd name="T62" fmla="*/ 231 w 1030"/>
                <a:gd name="T63" fmla="*/ 3 h 1061"/>
                <a:gd name="T64" fmla="*/ 185 w 1030"/>
                <a:gd name="T65" fmla="*/ 0 h 1061"/>
                <a:gd name="T66" fmla="*/ 207 w 1030"/>
                <a:gd name="T67" fmla="*/ 16 h 1061"/>
                <a:gd name="T68" fmla="*/ 155 w 1030"/>
                <a:gd name="T69" fmla="*/ 8 h 1061"/>
                <a:gd name="T70" fmla="*/ 125 w 1030"/>
                <a:gd name="T71" fmla="*/ 13 h 1061"/>
                <a:gd name="T72" fmla="*/ 95 w 1030"/>
                <a:gd name="T73" fmla="*/ 31 h 1061"/>
                <a:gd name="T74" fmla="*/ 51 w 1030"/>
                <a:gd name="T75" fmla="*/ 62 h 1061"/>
                <a:gd name="T76" fmla="*/ 26 w 1030"/>
                <a:gd name="T77" fmla="*/ 85 h 1061"/>
                <a:gd name="T78" fmla="*/ 14 w 1030"/>
                <a:gd name="T79" fmla="*/ 101 h 1061"/>
                <a:gd name="T80" fmla="*/ 14 w 1030"/>
                <a:gd name="T81" fmla="*/ 101 h 106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030"/>
                <a:gd name="T124" fmla="*/ 0 h 1061"/>
                <a:gd name="T125" fmla="*/ 1030 w 1030"/>
                <a:gd name="T126" fmla="*/ 1061 h 106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030" h="1061">
                  <a:moveTo>
                    <a:pt x="53" y="407"/>
                  </a:moveTo>
                  <a:lnTo>
                    <a:pt x="13" y="445"/>
                  </a:lnTo>
                  <a:lnTo>
                    <a:pt x="43" y="500"/>
                  </a:lnTo>
                  <a:lnTo>
                    <a:pt x="85" y="635"/>
                  </a:lnTo>
                  <a:lnTo>
                    <a:pt x="3" y="601"/>
                  </a:lnTo>
                  <a:lnTo>
                    <a:pt x="3" y="696"/>
                  </a:lnTo>
                  <a:lnTo>
                    <a:pt x="34" y="814"/>
                  </a:lnTo>
                  <a:lnTo>
                    <a:pt x="19" y="934"/>
                  </a:lnTo>
                  <a:lnTo>
                    <a:pt x="0" y="996"/>
                  </a:lnTo>
                  <a:lnTo>
                    <a:pt x="32" y="1061"/>
                  </a:lnTo>
                  <a:lnTo>
                    <a:pt x="81" y="1013"/>
                  </a:lnTo>
                  <a:lnTo>
                    <a:pt x="182" y="1046"/>
                  </a:lnTo>
                  <a:lnTo>
                    <a:pt x="254" y="1057"/>
                  </a:lnTo>
                  <a:lnTo>
                    <a:pt x="308" y="888"/>
                  </a:lnTo>
                  <a:lnTo>
                    <a:pt x="311" y="782"/>
                  </a:lnTo>
                  <a:lnTo>
                    <a:pt x="272" y="626"/>
                  </a:lnTo>
                  <a:lnTo>
                    <a:pt x="249" y="458"/>
                  </a:lnTo>
                  <a:lnTo>
                    <a:pt x="306" y="531"/>
                  </a:lnTo>
                  <a:lnTo>
                    <a:pt x="298" y="390"/>
                  </a:lnTo>
                  <a:lnTo>
                    <a:pt x="357" y="485"/>
                  </a:lnTo>
                  <a:lnTo>
                    <a:pt x="405" y="453"/>
                  </a:lnTo>
                  <a:lnTo>
                    <a:pt x="547" y="420"/>
                  </a:lnTo>
                  <a:lnTo>
                    <a:pt x="791" y="342"/>
                  </a:lnTo>
                  <a:lnTo>
                    <a:pt x="829" y="171"/>
                  </a:lnTo>
                  <a:lnTo>
                    <a:pt x="918" y="266"/>
                  </a:lnTo>
                  <a:lnTo>
                    <a:pt x="922" y="208"/>
                  </a:lnTo>
                  <a:lnTo>
                    <a:pt x="947" y="232"/>
                  </a:lnTo>
                  <a:lnTo>
                    <a:pt x="945" y="143"/>
                  </a:lnTo>
                  <a:lnTo>
                    <a:pt x="996" y="171"/>
                  </a:lnTo>
                  <a:lnTo>
                    <a:pt x="1030" y="116"/>
                  </a:lnTo>
                  <a:lnTo>
                    <a:pt x="1019" y="6"/>
                  </a:lnTo>
                  <a:lnTo>
                    <a:pt x="922" y="12"/>
                  </a:lnTo>
                  <a:lnTo>
                    <a:pt x="739" y="0"/>
                  </a:lnTo>
                  <a:lnTo>
                    <a:pt x="825" y="65"/>
                  </a:lnTo>
                  <a:lnTo>
                    <a:pt x="618" y="33"/>
                  </a:lnTo>
                  <a:lnTo>
                    <a:pt x="498" y="54"/>
                  </a:lnTo>
                  <a:lnTo>
                    <a:pt x="378" y="126"/>
                  </a:lnTo>
                  <a:lnTo>
                    <a:pt x="203" y="249"/>
                  </a:lnTo>
                  <a:lnTo>
                    <a:pt x="102" y="341"/>
                  </a:lnTo>
                  <a:lnTo>
                    <a:pt x="53" y="407"/>
                  </a:ln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1" name="Freeform 58">
              <a:extLst>
                <a:ext uri="{FF2B5EF4-FFF2-40B4-BE49-F238E27FC236}">
                  <a16:creationId xmlns:a16="http://schemas.microsoft.com/office/drawing/2014/main" id="{F5DA676E-CF34-45CF-B048-D6BC772DBAC5}"/>
                </a:ext>
              </a:extLst>
            </p:cNvPr>
            <p:cNvSpPr>
              <a:spLocks/>
            </p:cNvSpPr>
            <p:nvPr/>
          </p:nvSpPr>
          <p:spPr bwMode="auto">
            <a:xfrm>
              <a:off x="937" y="3065"/>
              <a:ext cx="331" cy="130"/>
            </a:xfrm>
            <a:custGeom>
              <a:avLst/>
              <a:gdLst>
                <a:gd name="T0" fmla="*/ 45 w 662"/>
                <a:gd name="T1" fmla="*/ 14 h 261"/>
                <a:gd name="T2" fmla="*/ 33 w 662"/>
                <a:gd name="T3" fmla="*/ 35 h 261"/>
                <a:gd name="T4" fmla="*/ 24 w 662"/>
                <a:gd name="T5" fmla="*/ 43 h 261"/>
                <a:gd name="T6" fmla="*/ 6 w 662"/>
                <a:gd name="T7" fmla="*/ 43 h 261"/>
                <a:gd name="T8" fmla="*/ 11 w 662"/>
                <a:gd name="T9" fmla="*/ 52 h 261"/>
                <a:gd name="T10" fmla="*/ 0 w 662"/>
                <a:gd name="T11" fmla="*/ 65 h 261"/>
                <a:gd name="T12" fmla="*/ 29 w 662"/>
                <a:gd name="T13" fmla="*/ 52 h 261"/>
                <a:gd name="T14" fmla="*/ 68 w 662"/>
                <a:gd name="T15" fmla="*/ 40 h 261"/>
                <a:gd name="T16" fmla="*/ 60 w 662"/>
                <a:gd name="T17" fmla="*/ 37 h 261"/>
                <a:gd name="T18" fmla="*/ 94 w 662"/>
                <a:gd name="T19" fmla="*/ 27 h 261"/>
                <a:gd name="T20" fmla="*/ 148 w 662"/>
                <a:gd name="T21" fmla="*/ 35 h 261"/>
                <a:gd name="T22" fmla="*/ 130 w 662"/>
                <a:gd name="T23" fmla="*/ 39 h 261"/>
                <a:gd name="T24" fmla="*/ 154 w 662"/>
                <a:gd name="T25" fmla="*/ 54 h 261"/>
                <a:gd name="T26" fmla="*/ 166 w 662"/>
                <a:gd name="T27" fmla="*/ 43 h 261"/>
                <a:gd name="T28" fmla="*/ 163 w 662"/>
                <a:gd name="T29" fmla="*/ 22 h 261"/>
                <a:gd name="T30" fmla="*/ 151 w 662"/>
                <a:gd name="T31" fmla="*/ 5 h 261"/>
                <a:gd name="T32" fmla="*/ 146 w 662"/>
                <a:gd name="T33" fmla="*/ 12 h 261"/>
                <a:gd name="T34" fmla="*/ 128 w 662"/>
                <a:gd name="T35" fmla="*/ 13 h 261"/>
                <a:gd name="T36" fmla="*/ 117 w 662"/>
                <a:gd name="T37" fmla="*/ 0 h 261"/>
                <a:gd name="T38" fmla="*/ 68 w 662"/>
                <a:gd name="T39" fmla="*/ 7 h 261"/>
                <a:gd name="T40" fmla="*/ 45 w 662"/>
                <a:gd name="T41" fmla="*/ 14 h 261"/>
                <a:gd name="T42" fmla="*/ 45 w 662"/>
                <a:gd name="T43" fmla="*/ 14 h 26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62"/>
                <a:gd name="T67" fmla="*/ 0 h 261"/>
                <a:gd name="T68" fmla="*/ 662 w 662"/>
                <a:gd name="T69" fmla="*/ 261 h 26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62" h="261">
                  <a:moveTo>
                    <a:pt x="179" y="57"/>
                  </a:moveTo>
                  <a:lnTo>
                    <a:pt x="129" y="143"/>
                  </a:lnTo>
                  <a:lnTo>
                    <a:pt x="95" y="175"/>
                  </a:lnTo>
                  <a:lnTo>
                    <a:pt x="21" y="175"/>
                  </a:lnTo>
                  <a:lnTo>
                    <a:pt x="44" y="211"/>
                  </a:lnTo>
                  <a:lnTo>
                    <a:pt x="0" y="261"/>
                  </a:lnTo>
                  <a:lnTo>
                    <a:pt x="116" y="211"/>
                  </a:lnTo>
                  <a:lnTo>
                    <a:pt x="272" y="160"/>
                  </a:lnTo>
                  <a:lnTo>
                    <a:pt x="238" y="148"/>
                  </a:lnTo>
                  <a:lnTo>
                    <a:pt x="375" y="110"/>
                  </a:lnTo>
                  <a:lnTo>
                    <a:pt x="591" y="143"/>
                  </a:lnTo>
                  <a:lnTo>
                    <a:pt x="519" y="158"/>
                  </a:lnTo>
                  <a:lnTo>
                    <a:pt x="614" y="219"/>
                  </a:lnTo>
                  <a:lnTo>
                    <a:pt x="662" y="175"/>
                  </a:lnTo>
                  <a:lnTo>
                    <a:pt x="650" y="91"/>
                  </a:lnTo>
                  <a:lnTo>
                    <a:pt x="601" y="23"/>
                  </a:lnTo>
                  <a:lnTo>
                    <a:pt x="582" y="50"/>
                  </a:lnTo>
                  <a:lnTo>
                    <a:pt x="510" y="53"/>
                  </a:lnTo>
                  <a:lnTo>
                    <a:pt x="468" y="0"/>
                  </a:lnTo>
                  <a:lnTo>
                    <a:pt x="272" y="29"/>
                  </a:lnTo>
                  <a:lnTo>
                    <a:pt x="179" y="57"/>
                  </a:lnTo>
                  <a:close/>
                </a:path>
              </a:pathLst>
            </a:custGeom>
            <a:solidFill>
              <a:srgbClr val="F2F2F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2" name="Freeform 59">
              <a:extLst>
                <a:ext uri="{FF2B5EF4-FFF2-40B4-BE49-F238E27FC236}">
                  <a16:creationId xmlns:a16="http://schemas.microsoft.com/office/drawing/2014/main" id="{7088F617-6D8A-43D3-8C7E-E989A989F602}"/>
                </a:ext>
              </a:extLst>
            </p:cNvPr>
            <p:cNvSpPr>
              <a:spLocks/>
            </p:cNvSpPr>
            <p:nvPr/>
          </p:nvSpPr>
          <p:spPr bwMode="auto">
            <a:xfrm>
              <a:off x="773" y="3192"/>
              <a:ext cx="381" cy="465"/>
            </a:xfrm>
            <a:custGeom>
              <a:avLst/>
              <a:gdLst>
                <a:gd name="T0" fmla="*/ 5 w 761"/>
                <a:gd name="T1" fmla="*/ 98 h 931"/>
                <a:gd name="T2" fmla="*/ 17 w 761"/>
                <a:gd name="T3" fmla="*/ 131 h 931"/>
                <a:gd name="T4" fmla="*/ 17 w 761"/>
                <a:gd name="T5" fmla="*/ 149 h 931"/>
                <a:gd name="T6" fmla="*/ 0 w 761"/>
                <a:gd name="T7" fmla="*/ 140 h 931"/>
                <a:gd name="T8" fmla="*/ 1 w 761"/>
                <a:gd name="T9" fmla="*/ 166 h 931"/>
                <a:gd name="T10" fmla="*/ 11 w 761"/>
                <a:gd name="T11" fmla="*/ 197 h 931"/>
                <a:gd name="T12" fmla="*/ 4 w 761"/>
                <a:gd name="T13" fmla="*/ 232 h 931"/>
                <a:gd name="T14" fmla="*/ 28 w 761"/>
                <a:gd name="T15" fmla="*/ 232 h 931"/>
                <a:gd name="T16" fmla="*/ 40 w 761"/>
                <a:gd name="T17" fmla="*/ 180 h 931"/>
                <a:gd name="T18" fmla="*/ 26 w 761"/>
                <a:gd name="T19" fmla="*/ 101 h 931"/>
                <a:gd name="T20" fmla="*/ 58 w 761"/>
                <a:gd name="T21" fmla="*/ 156 h 931"/>
                <a:gd name="T22" fmla="*/ 38 w 761"/>
                <a:gd name="T23" fmla="*/ 88 h 931"/>
                <a:gd name="T24" fmla="*/ 64 w 761"/>
                <a:gd name="T25" fmla="*/ 99 h 931"/>
                <a:gd name="T26" fmla="*/ 56 w 761"/>
                <a:gd name="T27" fmla="*/ 69 h 931"/>
                <a:gd name="T28" fmla="*/ 75 w 761"/>
                <a:gd name="T29" fmla="*/ 48 h 931"/>
                <a:gd name="T30" fmla="*/ 105 w 761"/>
                <a:gd name="T31" fmla="*/ 30 h 931"/>
                <a:gd name="T32" fmla="*/ 143 w 761"/>
                <a:gd name="T33" fmla="*/ 11 h 931"/>
                <a:gd name="T34" fmla="*/ 191 w 761"/>
                <a:gd name="T35" fmla="*/ 5 h 931"/>
                <a:gd name="T36" fmla="*/ 145 w 761"/>
                <a:gd name="T37" fmla="*/ 0 h 931"/>
                <a:gd name="T38" fmla="*/ 117 w 761"/>
                <a:gd name="T39" fmla="*/ 4 h 931"/>
                <a:gd name="T40" fmla="*/ 50 w 761"/>
                <a:gd name="T41" fmla="*/ 45 h 931"/>
                <a:gd name="T42" fmla="*/ 14 w 761"/>
                <a:gd name="T43" fmla="*/ 79 h 931"/>
                <a:gd name="T44" fmla="*/ 5 w 761"/>
                <a:gd name="T45" fmla="*/ 98 h 931"/>
                <a:gd name="T46" fmla="*/ 5 w 761"/>
                <a:gd name="T47" fmla="*/ 98 h 93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761"/>
                <a:gd name="T73" fmla="*/ 0 h 931"/>
                <a:gd name="T74" fmla="*/ 761 w 761"/>
                <a:gd name="T75" fmla="*/ 931 h 93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761" h="931">
                  <a:moveTo>
                    <a:pt x="19" y="392"/>
                  </a:moveTo>
                  <a:lnTo>
                    <a:pt x="65" y="527"/>
                  </a:lnTo>
                  <a:lnTo>
                    <a:pt x="66" y="597"/>
                  </a:lnTo>
                  <a:lnTo>
                    <a:pt x="0" y="563"/>
                  </a:lnTo>
                  <a:lnTo>
                    <a:pt x="2" y="665"/>
                  </a:lnTo>
                  <a:lnTo>
                    <a:pt x="44" y="791"/>
                  </a:lnTo>
                  <a:lnTo>
                    <a:pt x="13" y="930"/>
                  </a:lnTo>
                  <a:lnTo>
                    <a:pt x="112" y="931"/>
                  </a:lnTo>
                  <a:lnTo>
                    <a:pt x="158" y="722"/>
                  </a:lnTo>
                  <a:lnTo>
                    <a:pt x="101" y="405"/>
                  </a:lnTo>
                  <a:lnTo>
                    <a:pt x="230" y="625"/>
                  </a:lnTo>
                  <a:lnTo>
                    <a:pt x="152" y="354"/>
                  </a:lnTo>
                  <a:lnTo>
                    <a:pt x="255" y="399"/>
                  </a:lnTo>
                  <a:lnTo>
                    <a:pt x="221" y="276"/>
                  </a:lnTo>
                  <a:lnTo>
                    <a:pt x="297" y="194"/>
                  </a:lnTo>
                  <a:lnTo>
                    <a:pt x="420" y="120"/>
                  </a:lnTo>
                  <a:lnTo>
                    <a:pt x="570" y="44"/>
                  </a:lnTo>
                  <a:lnTo>
                    <a:pt x="761" y="21"/>
                  </a:lnTo>
                  <a:lnTo>
                    <a:pt x="578" y="0"/>
                  </a:lnTo>
                  <a:lnTo>
                    <a:pt x="468" y="17"/>
                  </a:lnTo>
                  <a:lnTo>
                    <a:pt x="198" y="183"/>
                  </a:lnTo>
                  <a:lnTo>
                    <a:pt x="55" y="317"/>
                  </a:lnTo>
                  <a:lnTo>
                    <a:pt x="19" y="39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3" name="Freeform 60">
              <a:extLst>
                <a:ext uri="{FF2B5EF4-FFF2-40B4-BE49-F238E27FC236}">
                  <a16:creationId xmlns:a16="http://schemas.microsoft.com/office/drawing/2014/main" id="{04D8481C-8D71-4CB5-8B74-54368C03DD76}"/>
                </a:ext>
              </a:extLst>
            </p:cNvPr>
            <p:cNvSpPr>
              <a:spLocks/>
            </p:cNvSpPr>
            <p:nvPr/>
          </p:nvSpPr>
          <p:spPr bwMode="auto">
            <a:xfrm>
              <a:off x="640" y="4068"/>
              <a:ext cx="286" cy="79"/>
            </a:xfrm>
            <a:custGeom>
              <a:avLst/>
              <a:gdLst>
                <a:gd name="T0" fmla="*/ 141 w 570"/>
                <a:gd name="T1" fmla="*/ 10 h 157"/>
                <a:gd name="T2" fmla="*/ 106 w 570"/>
                <a:gd name="T3" fmla="*/ 3 h 157"/>
                <a:gd name="T4" fmla="*/ 70 w 570"/>
                <a:gd name="T5" fmla="*/ 0 h 157"/>
                <a:gd name="T6" fmla="*/ 31 w 570"/>
                <a:gd name="T7" fmla="*/ 1 h 157"/>
                <a:gd name="T8" fmla="*/ 9 w 570"/>
                <a:gd name="T9" fmla="*/ 7 h 157"/>
                <a:gd name="T10" fmla="*/ 2 w 570"/>
                <a:gd name="T11" fmla="*/ 15 h 157"/>
                <a:gd name="T12" fmla="*/ 0 w 570"/>
                <a:gd name="T13" fmla="*/ 24 h 157"/>
                <a:gd name="T14" fmla="*/ 20 w 570"/>
                <a:gd name="T15" fmla="*/ 37 h 157"/>
                <a:gd name="T16" fmla="*/ 34 w 570"/>
                <a:gd name="T17" fmla="*/ 38 h 157"/>
                <a:gd name="T18" fmla="*/ 63 w 570"/>
                <a:gd name="T19" fmla="*/ 34 h 157"/>
                <a:gd name="T20" fmla="*/ 85 w 570"/>
                <a:gd name="T21" fmla="*/ 34 h 157"/>
                <a:gd name="T22" fmla="*/ 104 w 570"/>
                <a:gd name="T23" fmla="*/ 40 h 157"/>
                <a:gd name="T24" fmla="*/ 124 w 570"/>
                <a:gd name="T25" fmla="*/ 37 h 157"/>
                <a:gd name="T26" fmla="*/ 136 w 570"/>
                <a:gd name="T27" fmla="*/ 31 h 157"/>
                <a:gd name="T28" fmla="*/ 144 w 570"/>
                <a:gd name="T29" fmla="*/ 16 h 157"/>
                <a:gd name="T30" fmla="*/ 141 w 570"/>
                <a:gd name="T31" fmla="*/ 10 h 157"/>
                <a:gd name="T32" fmla="*/ 141 w 570"/>
                <a:gd name="T33" fmla="*/ 10 h 15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0"/>
                <a:gd name="T52" fmla="*/ 0 h 157"/>
                <a:gd name="T53" fmla="*/ 570 w 570"/>
                <a:gd name="T54" fmla="*/ 157 h 15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0" h="157">
                  <a:moveTo>
                    <a:pt x="561" y="40"/>
                  </a:moveTo>
                  <a:lnTo>
                    <a:pt x="422" y="9"/>
                  </a:lnTo>
                  <a:lnTo>
                    <a:pt x="277" y="0"/>
                  </a:lnTo>
                  <a:lnTo>
                    <a:pt x="121" y="3"/>
                  </a:lnTo>
                  <a:lnTo>
                    <a:pt x="34" y="26"/>
                  </a:lnTo>
                  <a:lnTo>
                    <a:pt x="5" y="59"/>
                  </a:lnTo>
                  <a:lnTo>
                    <a:pt x="0" y="95"/>
                  </a:lnTo>
                  <a:lnTo>
                    <a:pt x="80" y="146"/>
                  </a:lnTo>
                  <a:lnTo>
                    <a:pt x="135" y="152"/>
                  </a:lnTo>
                  <a:lnTo>
                    <a:pt x="251" y="133"/>
                  </a:lnTo>
                  <a:lnTo>
                    <a:pt x="338" y="136"/>
                  </a:lnTo>
                  <a:lnTo>
                    <a:pt x="414" y="157"/>
                  </a:lnTo>
                  <a:lnTo>
                    <a:pt x="494" y="148"/>
                  </a:lnTo>
                  <a:lnTo>
                    <a:pt x="542" y="121"/>
                  </a:lnTo>
                  <a:lnTo>
                    <a:pt x="570" y="62"/>
                  </a:lnTo>
                  <a:lnTo>
                    <a:pt x="561" y="40"/>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4" name="Freeform 61">
              <a:extLst>
                <a:ext uri="{FF2B5EF4-FFF2-40B4-BE49-F238E27FC236}">
                  <a16:creationId xmlns:a16="http://schemas.microsoft.com/office/drawing/2014/main" id="{1BD28B92-DC25-4441-A4A7-DF6CD71774C7}"/>
                </a:ext>
              </a:extLst>
            </p:cNvPr>
            <p:cNvSpPr>
              <a:spLocks/>
            </p:cNvSpPr>
            <p:nvPr/>
          </p:nvSpPr>
          <p:spPr bwMode="auto">
            <a:xfrm>
              <a:off x="685" y="3974"/>
              <a:ext cx="228" cy="96"/>
            </a:xfrm>
            <a:custGeom>
              <a:avLst/>
              <a:gdLst>
                <a:gd name="T0" fmla="*/ 53 w 456"/>
                <a:gd name="T1" fmla="*/ 1 h 192"/>
                <a:gd name="T2" fmla="*/ 73 w 456"/>
                <a:gd name="T3" fmla="*/ 10 h 192"/>
                <a:gd name="T4" fmla="*/ 63 w 456"/>
                <a:gd name="T5" fmla="*/ 11 h 192"/>
                <a:gd name="T6" fmla="*/ 54 w 456"/>
                <a:gd name="T7" fmla="*/ 9 h 192"/>
                <a:gd name="T8" fmla="*/ 53 w 456"/>
                <a:gd name="T9" fmla="*/ 19 h 192"/>
                <a:gd name="T10" fmla="*/ 35 w 456"/>
                <a:gd name="T11" fmla="*/ 19 h 192"/>
                <a:gd name="T12" fmla="*/ 57 w 456"/>
                <a:gd name="T13" fmla="*/ 28 h 192"/>
                <a:gd name="T14" fmla="*/ 71 w 456"/>
                <a:gd name="T15" fmla="*/ 37 h 192"/>
                <a:gd name="T16" fmla="*/ 51 w 456"/>
                <a:gd name="T17" fmla="*/ 34 h 192"/>
                <a:gd name="T18" fmla="*/ 52 w 456"/>
                <a:gd name="T19" fmla="*/ 39 h 192"/>
                <a:gd name="T20" fmla="*/ 44 w 456"/>
                <a:gd name="T21" fmla="*/ 38 h 192"/>
                <a:gd name="T22" fmla="*/ 42 w 456"/>
                <a:gd name="T23" fmla="*/ 33 h 192"/>
                <a:gd name="T24" fmla="*/ 34 w 456"/>
                <a:gd name="T25" fmla="*/ 35 h 192"/>
                <a:gd name="T26" fmla="*/ 28 w 456"/>
                <a:gd name="T27" fmla="*/ 32 h 192"/>
                <a:gd name="T28" fmla="*/ 22 w 456"/>
                <a:gd name="T29" fmla="*/ 34 h 192"/>
                <a:gd name="T30" fmla="*/ 14 w 456"/>
                <a:gd name="T31" fmla="*/ 34 h 192"/>
                <a:gd name="T32" fmla="*/ 0 w 456"/>
                <a:gd name="T33" fmla="*/ 42 h 192"/>
                <a:gd name="T34" fmla="*/ 29 w 456"/>
                <a:gd name="T35" fmla="*/ 42 h 192"/>
                <a:gd name="T36" fmla="*/ 56 w 456"/>
                <a:gd name="T37" fmla="*/ 44 h 192"/>
                <a:gd name="T38" fmla="*/ 95 w 456"/>
                <a:gd name="T39" fmla="*/ 44 h 192"/>
                <a:gd name="T40" fmla="*/ 114 w 456"/>
                <a:gd name="T41" fmla="*/ 48 h 192"/>
                <a:gd name="T42" fmla="*/ 98 w 456"/>
                <a:gd name="T43" fmla="*/ 23 h 192"/>
                <a:gd name="T44" fmla="*/ 93 w 456"/>
                <a:gd name="T45" fmla="*/ 14 h 192"/>
                <a:gd name="T46" fmla="*/ 82 w 456"/>
                <a:gd name="T47" fmla="*/ 0 h 192"/>
                <a:gd name="T48" fmla="*/ 66 w 456"/>
                <a:gd name="T49" fmla="*/ 2 h 192"/>
                <a:gd name="T50" fmla="*/ 53 w 456"/>
                <a:gd name="T51" fmla="*/ 1 h 192"/>
                <a:gd name="T52" fmla="*/ 53 w 456"/>
                <a:gd name="T53" fmla="*/ 1 h 19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6"/>
                <a:gd name="T82" fmla="*/ 0 h 192"/>
                <a:gd name="T83" fmla="*/ 456 w 456"/>
                <a:gd name="T84" fmla="*/ 192 h 19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6" h="192">
                  <a:moveTo>
                    <a:pt x="211" y="2"/>
                  </a:moveTo>
                  <a:lnTo>
                    <a:pt x="289" y="38"/>
                  </a:lnTo>
                  <a:lnTo>
                    <a:pt x="249" y="42"/>
                  </a:lnTo>
                  <a:lnTo>
                    <a:pt x="215" y="35"/>
                  </a:lnTo>
                  <a:lnTo>
                    <a:pt x="209" y="76"/>
                  </a:lnTo>
                  <a:lnTo>
                    <a:pt x="137" y="73"/>
                  </a:lnTo>
                  <a:lnTo>
                    <a:pt x="228" y="111"/>
                  </a:lnTo>
                  <a:lnTo>
                    <a:pt x="282" y="147"/>
                  </a:lnTo>
                  <a:lnTo>
                    <a:pt x="202" y="133"/>
                  </a:lnTo>
                  <a:lnTo>
                    <a:pt x="207" y="156"/>
                  </a:lnTo>
                  <a:lnTo>
                    <a:pt x="175" y="149"/>
                  </a:lnTo>
                  <a:lnTo>
                    <a:pt x="166" y="132"/>
                  </a:lnTo>
                  <a:lnTo>
                    <a:pt x="135" y="137"/>
                  </a:lnTo>
                  <a:lnTo>
                    <a:pt x="112" y="128"/>
                  </a:lnTo>
                  <a:lnTo>
                    <a:pt x="86" y="135"/>
                  </a:lnTo>
                  <a:lnTo>
                    <a:pt x="53" y="135"/>
                  </a:lnTo>
                  <a:lnTo>
                    <a:pt x="0" y="166"/>
                  </a:lnTo>
                  <a:lnTo>
                    <a:pt x="116" y="166"/>
                  </a:lnTo>
                  <a:lnTo>
                    <a:pt x="221" y="175"/>
                  </a:lnTo>
                  <a:lnTo>
                    <a:pt x="378" y="175"/>
                  </a:lnTo>
                  <a:lnTo>
                    <a:pt x="456" y="192"/>
                  </a:lnTo>
                  <a:lnTo>
                    <a:pt x="390" y="90"/>
                  </a:lnTo>
                  <a:lnTo>
                    <a:pt x="369" y="54"/>
                  </a:lnTo>
                  <a:lnTo>
                    <a:pt x="327" y="0"/>
                  </a:lnTo>
                  <a:lnTo>
                    <a:pt x="262" y="8"/>
                  </a:lnTo>
                  <a:lnTo>
                    <a:pt x="211" y="2"/>
                  </a:lnTo>
                  <a:close/>
                </a:path>
              </a:pathLst>
            </a:custGeom>
            <a:solidFill>
              <a:srgbClr val="7885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5" name="Freeform 62">
              <a:extLst>
                <a:ext uri="{FF2B5EF4-FFF2-40B4-BE49-F238E27FC236}">
                  <a16:creationId xmlns:a16="http://schemas.microsoft.com/office/drawing/2014/main" id="{CE9166C0-37D8-4265-8DF2-354C7F5894F1}"/>
                </a:ext>
              </a:extLst>
            </p:cNvPr>
            <p:cNvSpPr>
              <a:spLocks/>
            </p:cNvSpPr>
            <p:nvPr/>
          </p:nvSpPr>
          <p:spPr bwMode="auto">
            <a:xfrm>
              <a:off x="718" y="3965"/>
              <a:ext cx="62" cy="22"/>
            </a:xfrm>
            <a:custGeom>
              <a:avLst/>
              <a:gdLst>
                <a:gd name="T0" fmla="*/ 10 w 123"/>
                <a:gd name="T1" fmla="*/ 2 h 44"/>
                <a:gd name="T2" fmla="*/ 6 w 123"/>
                <a:gd name="T3" fmla="*/ 4 h 44"/>
                <a:gd name="T4" fmla="*/ 15 w 123"/>
                <a:gd name="T5" fmla="*/ 7 h 44"/>
                <a:gd name="T6" fmla="*/ 0 w 123"/>
                <a:gd name="T7" fmla="*/ 11 h 44"/>
                <a:gd name="T8" fmla="*/ 27 w 123"/>
                <a:gd name="T9" fmla="*/ 10 h 44"/>
                <a:gd name="T10" fmla="*/ 31 w 123"/>
                <a:gd name="T11" fmla="*/ 7 h 44"/>
                <a:gd name="T12" fmla="*/ 21 w 123"/>
                <a:gd name="T13" fmla="*/ 5 h 44"/>
                <a:gd name="T14" fmla="*/ 16 w 123"/>
                <a:gd name="T15" fmla="*/ 0 h 44"/>
                <a:gd name="T16" fmla="*/ 10 w 123"/>
                <a:gd name="T17" fmla="*/ 2 h 44"/>
                <a:gd name="T18" fmla="*/ 10 w 123"/>
                <a:gd name="T19" fmla="*/ 2 h 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3"/>
                <a:gd name="T31" fmla="*/ 0 h 44"/>
                <a:gd name="T32" fmla="*/ 123 w 123"/>
                <a:gd name="T33" fmla="*/ 44 h 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3" h="44">
                  <a:moveTo>
                    <a:pt x="40" y="8"/>
                  </a:moveTo>
                  <a:lnTo>
                    <a:pt x="24" y="14"/>
                  </a:lnTo>
                  <a:lnTo>
                    <a:pt x="59" y="27"/>
                  </a:lnTo>
                  <a:lnTo>
                    <a:pt x="0" y="44"/>
                  </a:lnTo>
                  <a:lnTo>
                    <a:pt x="106" y="38"/>
                  </a:lnTo>
                  <a:lnTo>
                    <a:pt x="123" y="27"/>
                  </a:lnTo>
                  <a:lnTo>
                    <a:pt x="81" y="17"/>
                  </a:lnTo>
                  <a:lnTo>
                    <a:pt x="62" y="0"/>
                  </a:lnTo>
                  <a:lnTo>
                    <a:pt x="40" y="8"/>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6" name="Freeform 63">
              <a:extLst>
                <a:ext uri="{FF2B5EF4-FFF2-40B4-BE49-F238E27FC236}">
                  <a16:creationId xmlns:a16="http://schemas.microsoft.com/office/drawing/2014/main" id="{74FD7CB6-69D8-469A-AC57-3ED320B3CC70}"/>
                </a:ext>
              </a:extLst>
            </p:cNvPr>
            <p:cNvSpPr>
              <a:spLocks/>
            </p:cNvSpPr>
            <p:nvPr/>
          </p:nvSpPr>
          <p:spPr bwMode="auto">
            <a:xfrm>
              <a:off x="700" y="3995"/>
              <a:ext cx="63" cy="23"/>
            </a:xfrm>
            <a:custGeom>
              <a:avLst/>
              <a:gdLst>
                <a:gd name="T0" fmla="*/ 0 w 125"/>
                <a:gd name="T1" fmla="*/ 9 h 48"/>
                <a:gd name="T2" fmla="*/ 6 w 125"/>
                <a:gd name="T3" fmla="*/ 3 h 48"/>
                <a:gd name="T4" fmla="*/ 22 w 125"/>
                <a:gd name="T5" fmla="*/ 0 h 48"/>
                <a:gd name="T6" fmla="*/ 18 w 125"/>
                <a:gd name="T7" fmla="*/ 6 h 48"/>
                <a:gd name="T8" fmla="*/ 32 w 125"/>
                <a:gd name="T9" fmla="*/ 11 h 48"/>
                <a:gd name="T10" fmla="*/ 13 w 125"/>
                <a:gd name="T11" fmla="*/ 8 h 48"/>
                <a:gd name="T12" fmla="*/ 0 w 125"/>
                <a:gd name="T13" fmla="*/ 9 h 48"/>
                <a:gd name="T14" fmla="*/ 0 w 125"/>
                <a:gd name="T15" fmla="*/ 9 h 48"/>
                <a:gd name="T16" fmla="*/ 0 60000 65536"/>
                <a:gd name="T17" fmla="*/ 0 60000 65536"/>
                <a:gd name="T18" fmla="*/ 0 60000 65536"/>
                <a:gd name="T19" fmla="*/ 0 60000 65536"/>
                <a:gd name="T20" fmla="*/ 0 60000 65536"/>
                <a:gd name="T21" fmla="*/ 0 60000 65536"/>
                <a:gd name="T22" fmla="*/ 0 60000 65536"/>
                <a:gd name="T23" fmla="*/ 0 60000 65536"/>
                <a:gd name="T24" fmla="*/ 0 w 125"/>
                <a:gd name="T25" fmla="*/ 0 h 48"/>
                <a:gd name="T26" fmla="*/ 125 w 125"/>
                <a:gd name="T27" fmla="*/ 48 h 4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25" h="48">
                  <a:moveTo>
                    <a:pt x="0" y="38"/>
                  </a:moveTo>
                  <a:lnTo>
                    <a:pt x="24" y="14"/>
                  </a:lnTo>
                  <a:lnTo>
                    <a:pt x="85" y="0"/>
                  </a:lnTo>
                  <a:lnTo>
                    <a:pt x="70" y="25"/>
                  </a:lnTo>
                  <a:lnTo>
                    <a:pt x="125" y="48"/>
                  </a:lnTo>
                  <a:lnTo>
                    <a:pt x="49" y="34"/>
                  </a:lnTo>
                  <a:lnTo>
                    <a:pt x="0" y="38"/>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7" name="Freeform 64">
              <a:extLst>
                <a:ext uri="{FF2B5EF4-FFF2-40B4-BE49-F238E27FC236}">
                  <a16:creationId xmlns:a16="http://schemas.microsoft.com/office/drawing/2014/main" id="{729EB550-DA66-4EFB-B147-C1303C66E615}"/>
                </a:ext>
              </a:extLst>
            </p:cNvPr>
            <p:cNvSpPr>
              <a:spLocks/>
            </p:cNvSpPr>
            <p:nvPr/>
          </p:nvSpPr>
          <p:spPr bwMode="auto">
            <a:xfrm>
              <a:off x="892" y="3833"/>
              <a:ext cx="86" cy="66"/>
            </a:xfrm>
            <a:custGeom>
              <a:avLst/>
              <a:gdLst>
                <a:gd name="T0" fmla="*/ 40 w 171"/>
                <a:gd name="T1" fmla="*/ 9 h 131"/>
                <a:gd name="T2" fmla="*/ 31 w 171"/>
                <a:gd name="T3" fmla="*/ 21 h 131"/>
                <a:gd name="T4" fmla="*/ 18 w 171"/>
                <a:gd name="T5" fmla="*/ 28 h 131"/>
                <a:gd name="T6" fmla="*/ 0 w 171"/>
                <a:gd name="T7" fmla="*/ 33 h 131"/>
                <a:gd name="T8" fmla="*/ 17 w 171"/>
                <a:gd name="T9" fmla="*/ 24 h 131"/>
                <a:gd name="T10" fmla="*/ 29 w 171"/>
                <a:gd name="T11" fmla="*/ 15 h 131"/>
                <a:gd name="T12" fmla="*/ 43 w 171"/>
                <a:gd name="T13" fmla="*/ 0 h 131"/>
                <a:gd name="T14" fmla="*/ 40 w 171"/>
                <a:gd name="T15" fmla="*/ 9 h 131"/>
                <a:gd name="T16" fmla="*/ 40 w 171"/>
                <a:gd name="T17" fmla="*/ 9 h 1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1"/>
                <a:gd name="T28" fmla="*/ 0 h 131"/>
                <a:gd name="T29" fmla="*/ 171 w 171"/>
                <a:gd name="T30" fmla="*/ 131 h 1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1" h="131">
                  <a:moveTo>
                    <a:pt x="157" y="34"/>
                  </a:moveTo>
                  <a:lnTo>
                    <a:pt x="121" y="82"/>
                  </a:lnTo>
                  <a:lnTo>
                    <a:pt x="72" y="112"/>
                  </a:lnTo>
                  <a:lnTo>
                    <a:pt x="0" y="131"/>
                  </a:lnTo>
                  <a:lnTo>
                    <a:pt x="68" y="95"/>
                  </a:lnTo>
                  <a:lnTo>
                    <a:pt x="116" y="59"/>
                  </a:lnTo>
                  <a:lnTo>
                    <a:pt x="171" y="0"/>
                  </a:lnTo>
                  <a:lnTo>
                    <a:pt x="157" y="34"/>
                  </a:lnTo>
                  <a:close/>
                </a:path>
              </a:pathLst>
            </a:custGeom>
            <a:solidFill>
              <a:srgbClr val="D3E0D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8" name="Freeform 65">
              <a:extLst>
                <a:ext uri="{FF2B5EF4-FFF2-40B4-BE49-F238E27FC236}">
                  <a16:creationId xmlns:a16="http://schemas.microsoft.com/office/drawing/2014/main" id="{E5CBEAD2-1F3B-4CBD-8339-C6297B5FA6B6}"/>
                </a:ext>
              </a:extLst>
            </p:cNvPr>
            <p:cNvSpPr>
              <a:spLocks/>
            </p:cNvSpPr>
            <p:nvPr/>
          </p:nvSpPr>
          <p:spPr bwMode="auto">
            <a:xfrm>
              <a:off x="801" y="2173"/>
              <a:ext cx="72" cy="19"/>
            </a:xfrm>
            <a:custGeom>
              <a:avLst/>
              <a:gdLst>
                <a:gd name="T0" fmla="*/ 1 w 145"/>
                <a:gd name="T1" fmla="*/ 0 h 38"/>
                <a:gd name="T2" fmla="*/ 10 w 145"/>
                <a:gd name="T3" fmla="*/ 3 h 38"/>
                <a:gd name="T4" fmla="*/ 14 w 145"/>
                <a:gd name="T5" fmla="*/ 3 h 38"/>
                <a:gd name="T6" fmla="*/ 22 w 145"/>
                <a:gd name="T7" fmla="*/ 2 h 38"/>
                <a:gd name="T8" fmla="*/ 30 w 145"/>
                <a:gd name="T9" fmla="*/ 5 h 38"/>
                <a:gd name="T10" fmla="*/ 36 w 145"/>
                <a:gd name="T11" fmla="*/ 10 h 38"/>
                <a:gd name="T12" fmla="*/ 27 w 145"/>
                <a:gd name="T13" fmla="*/ 7 h 38"/>
                <a:gd name="T14" fmla="*/ 22 w 145"/>
                <a:gd name="T15" fmla="*/ 6 h 38"/>
                <a:gd name="T16" fmla="*/ 17 w 145"/>
                <a:gd name="T17" fmla="*/ 7 h 38"/>
                <a:gd name="T18" fmla="*/ 14 w 145"/>
                <a:gd name="T19" fmla="*/ 9 h 38"/>
                <a:gd name="T20" fmla="*/ 6 w 145"/>
                <a:gd name="T21" fmla="*/ 8 h 38"/>
                <a:gd name="T22" fmla="*/ 0 w 145"/>
                <a:gd name="T23" fmla="*/ 3 h 38"/>
                <a:gd name="T24" fmla="*/ 1 w 145"/>
                <a:gd name="T25" fmla="*/ 0 h 38"/>
                <a:gd name="T26" fmla="*/ 1 w 145"/>
                <a:gd name="T27" fmla="*/ 0 h 3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38"/>
                <a:gd name="T44" fmla="*/ 145 w 145"/>
                <a:gd name="T45" fmla="*/ 38 h 3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38">
                  <a:moveTo>
                    <a:pt x="4" y="0"/>
                  </a:moveTo>
                  <a:lnTo>
                    <a:pt x="42" y="10"/>
                  </a:lnTo>
                  <a:lnTo>
                    <a:pt x="59" y="12"/>
                  </a:lnTo>
                  <a:lnTo>
                    <a:pt x="89" y="6"/>
                  </a:lnTo>
                  <a:lnTo>
                    <a:pt x="122" y="17"/>
                  </a:lnTo>
                  <a:lnTo>
                    <a:pt x="145" y="38"/>
                  </a:lnTo>
                  <a:lnTo>
                    <a:pt x="108" y="25"/>
                  </a:lnTo>
                  <a:lnTo>
                    <a:pt x="89" y="23"/>
                  </a:lnTo>
                  <a:lnTo>
                    <a:pt x="70" y="27"/>
                  </a:lnTo>
                  <a:lnTo>
                    <a:pt x="57" y="36"/>
                  </a:lnTo>
                  <a:lnTo>
                    <a:pt x="27" y="31"/>
                  </a:lnTo>
                  <a:lnTo>
                    <a:pt x="0" y="10"/>
                  </a:lnTo>
                  <a:lnTo>
                    <a:pt x="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399" name="Freeform 66">
              <a:extLst>
                <a:ext uri="{FF2B5EF4-FFF2-40B4-BE49-F238E27FC236}">
                  <a16:creationId xmlns:a16="http://schemas.microsoft.com/office/drawing/2014/main" id="{1A89D4A2-5147-4CB5-AC55-CC794270BDE4}"/>
                </a:ext>
              </a:extLst>
            </p:cNvPr>
            <p:cNvSpPr>
              <a:spLocks/>
            </p:cNvSpPr>
            <p:nvPr/>
          </p:nvSpPr>
          <p:spPr bwMode="auto">
            <a:xfrm>
              <a:off x="808" y="2187"/>
              <a:ext cx="64" cy="27"/>
            </a:xfrm>
            <a:custGeom>
              <a:avLst/>
              <a:gdLst>
                <a:gd name="T0" fmla="*/ 10 w 130"/>
                <a:gd name="T1" fmla="*/ 1 h 53"/>
                <a:gd name="T2" fmla="*/ 14 w 130"/>
                <a:gd name="T3" fmla="*/ 3 h 53"/>
                <a:gd name="T4" fmla="*/ 23 w 130"/>
                <a:gd name="T5" fmla="*/ 4 h 53"/>
                <a:gd name="T6" fmla="*/ 26 w 130"/>
                <a:gd name="T7" fmla="*/ 7 h 53"/>
                <a:gd name="T8" fmla="*/ 32 w 130"/>
                <a:gd name="T9" fmla="*/ 6 h 53"/>
                <a:gd name="T10" fmla="*/ 29 w 130"/>
                <a:gd name="T11" fmla="*/ 9 h 53"/>
                <a:gd name="T12" fmla="*/ 25 w 130"/>
                <a:gd name="T13" fmla="*/ 8 h 53"/>
                <a:gd name="T14" fmla="*/ 19 w 130"/>
                <a:gd name="T15" fmla="*/ 10 h 53"/>
                <a:gd name="T16" fmla="*/ 14 w 130"/>
                <a:gd name="T17" fmla="*/ 10 h 53"/>
                <a:gd name="T18" fmla="*/ 14 w 130"/>
                <a:gd name="T19" fmla="*/ 6 h 53"/>
                <a:gd name="T20" fmla="*/ 11 w 130"/>
                <a:gd name="T21" fmla="*/ 6 h 53"/>
                <a:gd name="T22" fmla="*/ 4 w 130"/>
                <a:gd name="T23" fmla="*/ 14 h 53"/>
                <a:gd name="T24" fmla="*/ 0 w 130"/>
                <a:gd name="T25" fmla="*/ 13 h 53"/>
                <a:gd name="T26" fmla="*/ 0 w 130"/>
                <a:gd name="T27" fmla="*/ 7 h 53"/>
                <a:gd name="T28" fmla="*/ 5 w 130"/>
                <a:gd name="T29" fmla="*/ 0 h 53"/>
                <a:gd name="T30" fmla="*/ 10 w 130"/>
                <a:gd name="T31" fmla="*/ 1 h 53"/>
                <a:gd name="T32" fmla="*/ 10 w 130"/>
                <a:gd name="T33" fmla="*/ 1 h 5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30"/>
                <a:gd name="T52" fmla="*/ 0 h 53"/>
                <a:gd name="T53" fmla="*/ 130 w 130"/>
                <a:gd name="T54" fmla="*/ 53 h 5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30" h="53">
                  <a:moveTo>
                    <a:pt x="40" y="2"/>
                  </a:moveTo>
                  <a:lnTo>
                    <a:pt x="59" y="9"/>
                  </a:lnTo>
                  <a:lnTo>
                    <a:pt x="95" y="15"/>
                  </a:lnTo>
                  <a:lnTo>
                    <a:pt x="107" y="25"/>
                  </a:lnTo>
                  <a:lnTo>
                    <a:pt x="130" y="23"/>
                  </a:lnTo>
                  <a:lnTo>
                    <a:pt x="120" y="34"/>
                  </a:lnTo>
                  <a:lnTo>
                    <a:pt x="101" y="30"/>
                  </a:lnTo>
                  <a:lnTo>
                    <a:pt x="78" y="38"/>
                  </a:lnTo>
                  <a:lnTo>
                    <a:pt x="57" y="38"/>
                  </a:lnTo>
                  <a:lnTo>
                    <a:pt x="57" y="21"/>
                  </a:lnTo>
                  <a:lnTo>
                    <a:pt x="46" y="21"/>
                  </a:lnTo>
                  <a:lnTo>
                    <a:pt x="16" y="53"/>
                  </a:lnTo>
                  <a:lnTo>
                    <a:pt x="2" y="49"/>
                  </a:lnTo>
                  <a:lnTo>
                    <a:pt x="0" y="28"/>
                  </a:lnTo>
                  <a:lnTo>
                    <a:pt x="21" y="0"/>
                  </a:lnTo>
                  <a:lnTo>
                    <a:pt x="4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0" name="Freeform 67">
              <a:extLst>
                <a:ext uri="{FF2B5EF4-FFF2-40B4-BE49-F238E27FC236}">
                  <a16:creationId xmlns:a16="http://schemas.microsoft.com/office/drawing/2014/main" id="{B21FD913-9819-4E6C-8469-1E7684EC0C09}"/>
                </a:ext>
              </a:extLst>
            </p:cNvPr>
            <p:cNvSpPr>
              <a:spLocks/>
            </p:cNvSpPr>
            <p:nvPr/>
          </p:nvSpPr>
          <p:spPr bwMode="auto">
            <a:xfrm>
              <a:off x="831" y="2210"/>
              <a:ext cx="23" cy="8"/>
            </a:xfrm>
            <a:custGeom>
              <a:avLst/>
              <a:gdLst>
                <a:gd name="T0" fmla="*/ 0 w 48"/>
                <a:gd name="T1" fmla="*/ 0 h 18"/>
                <a:gd name="T2" fmla="*/ 4 w 48"/>
                <a:gd name="T3" fmla="*/ 2 h 18"/>
                <a:gd name="T4" fmla="*/ 11 w 48"/>
                <a:gd name="T5" fmla="*/ 1 h 18"/>
                <a:gd name="T6" fmla="*/ 7 w 48"/>
                <a:gd name="T7" fmla="*/ 4 h 18"/>
                <a:gd name="T8" fmla="*/ 2 w 48"/>
                <a:gd name="T9" fmla="*/ 3 h 18"/>
                <a:gd name="T10" fmla="*/ 0 w 48"/>
                <a:gd name="T11" fmla="*/ 2 h 18"/>
                <a:gd name="T12" fmla="*/ 0 w 48"/>
                <a:gd name="T13" fmla="*/ 0 h 18"/>
                <a:gd name="T14" fmla="*/ 0 w 48"/>
                <a:gd name="T15" fmla="*/ 0 h 18"/>
                <a:gd name="T16" fmla="*/ 0 60000 65536"/>
                <a:gd name="T17" fmla="*/ 0 60000 65536"/>
                <a:gd name="T18" fmla="*/ 0 60000 65536"/>
                <a:gd name="T19" fmla="*/ 0 60000 65536"/>
                <a:gd name="T20" fmla="*/ 0 60000 65536"/>
                <a:gd name="T21" fmla="*/ 0 60000 65536"/>
                <a:gd name="T22" fmla="*/ 0 60000 65536"/>
                <a:gd name="T23" fmla="*/ 0 60000 65536"/>
                <a:gd name="T24" fmla="*/ 0 w 48"/>
                <a:gd name="T25" fmla="*/ 0 h 18"/>
                <a:gd name="T26" fmla="*/ 48 w 48"/>
                <a:gd name="T27" fmla="*/ 18 h 1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8" h="18">
                  <a:moveTo>
                    <a:pt x="2" y="0"/>
                  </a:moveTo>
                  <a:lnTo>
                    <a:pt x="17" y="8"/>
                  </a:lnTo>
                  <a:lnTo>
                    <a:pt x="48" y="6"/>
                  </a:lnTo>
                  <a:lnTo>
                    <a:pt x="29" y="18"/>
                  </a:lnTo>
                  <a:lnTo>
                    <a:pt x="8" y="16"/>
                  </a:lnTo>
                  <a:lnTo>
                    <a:pt x="0" y="8"/>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1" name="Freeform 68">
              <a:extLst>
                <a:ext uri="{FF2B5EF4-FFF2-40B4-BE49-F238E27FC236}">
                  <a16:creationId xmlns:a16="http://schemas.microsoft.com/office/drawing/2014/main" id="{84924A8E-4B7D-4497-99F9-67D991979DF0}"/>
                </a:ext>
              </a:extLst>
            </p:cNvPr>
            <p:cNvSpPr>
              <a:spLocks/>
            </p:cNvSpPr>
            <p:nvPr/>
          </p:nvSpPr>
          <p:spPr bwMode="auto">
            <a:xfrm>
              <a:off x="738" y="2175"/>
              <a:ext cx="65" cy="97"/>
            </a:xfrm>
            <a:custGeom>
              <a:avLst/>
              <a:gdLst>
                <a:gd name="T0" fmla="*/ 18 w 129"/>
                <a:gd name="T1" fmla="*/ 1 h 196"/>
                <a:gd name="T2" fmla="*/ 22 w 129"/>
                <a:gd name="T3" fmla="*/ 7 h 196"/>
                <a:gd name="T4" fmla="*/ 23 w 129"/>
                <a:gd name="T5" fmla="*/ 10 h 196"/>
                <a:gd name="T6" fmla="*/ 22 w 129"/>
                <a:gd name="T7" fmla="*/ 14 h 196"/>
                <a:gd name="T8" fmla="*/ 21 w 129"/>
                <a:gd name="T9" fmla="*/ 18 h 196"/>
                <a:gd name="T10" fmla="*/ 11 w 129"/>
                <a:gd name="T11" fmla="*/ 35 h 196"/>
                <a:gd name="T12" fmla="*/ 11 w 129"/>
                <a:gd name="T13" fmla="*/ 38 h 196"/>
                <a:gd name="T14" fmla="*/ 14 w 129"/>
                <a:gd name="T15" fmla="*/ 41 h 196"/>
                <a:gd name="T16" fmla="*/ 17 w 129"/>
                <a:gd name="T17" fmla="*/ 41 h 196"/>
                <a:gd name="T18" fmla="*/ 21 w 129"/>
                <a:gd name="T19" fmla="*/ 40 h 196"/>
                <a:gd name="T20" fmla="*/ 28 w 129"/>
                <a:gd name="T21" fmla="*/ 42 h 196"/>
                <a:gd name="T22" fmla="*/ 30 w 129"/>
                <a:gd name="T23" fmla="*/ 41 h 196"/>
                <a:gd name="T24" fmla="*/ 30 w 129"/>
                <a:gd name="T25" fmla="*/ 37 h 196"/>
                <a:gd name="T26" fmla="*/ 33 w 129"/>
                <a:gd name="T27" fmla="*/ 39 h 196"/>
                <a:gd name="T28" fmla="*/ 33 w 129"/>
                <a:gd name="T29" fmla="*/ 44 h 196"/>
                <a:gd name="T30" fmla="*/ 30 w 129"/>
                <a:gd name="T31" fmla="*/ 46 h 196"/>
                <a:gd name="T32" fmla="*/ 25 w 129"/>
                <a:gd name="T33" fmla="*/ 45 h 196"/>
                <a:gd name="T34" fmla="*/ 16 w 129"/>
                <a:gd name="T35" fmla="*/ 48 h 196"/>
                <a:gd name="T36" fmla="*/ 14 w 129"/>
                <a:gd name="T37" fmla="*/ 47 h 196"/>
                <a:gd name="T38" fmla="*/ 12 w 129"/>
                <a:gd name="T39" fmla="*/ 43 h 196"/>
                <a:gd name="T40" fmla="*/ 8 w 129"/>
                <a:gd name="T41" fmla="*/ 40 h 196"/>
                <a:gd name="T42" fmla="*/ 8 w 129"/>
                <a:gd name="T43" fmla="*/ 36 h 196"/>
                <a:gd name="T44" fmla="*/ 12 w 129"/>
                <a:gd name="T45" fmla="*/ 27 h 196"/>
                <a:gd name="T46" fmla="*/ 19 w 129"/>
                <a:gd name="T47" fmla="*/ 16 h 196"/>
                <a:gd name="T48" fmla="*/ 20 w 129"/>
                <a:gd name="T49" fmla="*/ 11 h 196"/>
                <a:gd name="T50" fmla="*/ 16 w 129"/>
                <a:gd name="T51" fmla="*/ 9 h 196"/>
                <a:gd name="T52" fmla="*/ 15 w 129"/>
                <a:gd name="T53" fmla="*/ 4 h 196"/>
                <a:gd name="T54" fmla="*/ 5 w 129"/>
                <a:gd name="T55" fmla="*/ 4 h 196"/>
                <a:gd name="T56" fmla="*/ 2 w 129"/>
                <a:gd name="T57" fmla="*/ 8 h 196"/>
                <a:gd name="T58" fmla="*/ 0 w 129"/>
                <a:gd name="T59" fmla="*/ 4 h 196"/>
                <a:gd name="T60" fmla="*/ 4 w 129"/>
                <a:gd name="T61" fmla="*/ 1 h 196"/>
                <a:gd name="T62" fmla="*/ 7 w 129"/>
                <a:gd name="T63" fmla="*/ 2 h 196"/>
                <a:gd name="T64" fmla="*/ 14 w 129"/>
                <a:gd name="T65" fmla="*/ 0 h 196"/>
                <a:gd name="T66" fmla="*/ 18 w 129"/>
                <a:gd name="T67" fmla="*/ 1 h 196"/>
                <a:gd name="T68" fmla="*/ 18 w 129"/>
                <a:gd name="T69" fmla="*/ 1 h 1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9"/>
                <a:gd name="T106" fmla="*/ 0 h 196"/>
                <a:gd name="T107" fmla="*/ 129 w 129"/>
                <a:gd name="T108" fmla="*/ 196 h 1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9" h="196">
                  <a:moveTo>
                    <a:pt x="72" y="6"/>
                  </a:moveTo>
                  <a:lnTo>
                    <a:pt x="87" y="29"/>
                  </a:lnTo>
                  <a:lnTo>
                    <a:pt x="91" y="40"/>
                  </a:lnTo>
                  <a:lnTo>
                    <a:pt x="87" y="57"/>
                  </a:lnTo>
                  <a:lnTo>
                    <a:pt x="81" y="72"/>
                  </a:lnTo>
                  <a:lnTo>
                    <a:pt x="41" y="141"/>
                  </a:lnTo>
                  <a:lnTo>
                    <a:pt x="41" y="154"/>
                  </a:lnTo>
                  <a:lnTo>
                    <a:pt x="55" y="167"/>
                  </a:lnTo>
                  <a:lnTo>
                    <a:pt x="68" y="167"/>
                  </a:lnTo>
                  <a:lnTo>
                    <a:pt x="81" y="164"/>
                  </a:lnTo>
                  <a:lnTo>
                    <a:pt x="110" y="169"/>
                  </a:lnTo>
                  <a:lnTo>
                    <a:pt x="119" y="167"/>
                  </a:lnTo>
                  <a:lnTo>
                    <a:pt x="117" y="152"/>
                  </a:lnTo>
                  <a:lnTo>
                    <a:pt x="129" y="160"/>
                  </a:lnTo>
                  <a:lnTo>
                    <a:pt x="129" y="179"/>
                  </a:lnTo>
                  <a:lnTo>
                    <a:pt x="117" y="185"/>
                  </a:lnTo>
                  <a:lnTo>
                    <a:pt x="97" y="181"/>
                  </a:lnTo>
                  <a:lnTo>
                    <a:pt x="62" y="196"/>
                  </a:lnTo>
                  <a:lnTo>
                    <a:pt x="53" y="192"/>
                  </a:lnTo>
                  <a:lnTo>
                    <a:pt x="47" y="175"/>
                  </a:lnTo>
                  <a:lnTo>
                    <a:pt x="32" y="164"/>
                  </a:lnTo>
                  <a:lnTo>
                    <a:pt x="30" y="147"/>
                  </a:lnTo>
                  <a:lnTo>
                    <a:pt x="47" y="109"/>
                  </a:lnTo>
                  <a:lnTo>
                    <a:pt x="74" y="65"/>
                  </a:lnTo>
                  <a:lnTo>
                    <a:pt x="78" y="46"/>
                  </a:lnTo>
                  <a:lnTo>
                    <a:pt x="64" y="36"/>
                  </a:lnTo>
                  <a:lnTo>
                    <a:pt x="57" y="19"/>
                  </a:lnTo>
                  <a:lnTo>
                    <a:pt x="17" y="19"/>
                  </a:lnTo>
                  <a:lnTo>
                    <a:pt x="7" y="32"/>
                  </a:lnTo>
                  <a:lnTo>
                    <a:pt x="0" y="19"/>
                  </a:lnTo>
                  <a:lnTo>
                    <a:pt x="13" y="4"/>
                  </a:lnTo>
                  <a:lnTo>
                    <a:pt x="28" y="8"/>
                  </a:lnTo>
                  <a:lnTo>
                    <a:pt x="55" y="0"/>
                  </a:lnTo>
                  <a:lnTo>
                    <a:pt x="7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2" name="Freeform 69">
              <a:extLst>
                <a:ext uri="{FF2B5EF4-FFF2-40B4-BE49-F238E27FC236}">
                  <a16:creationId xmlns:a16="http://schemas.microsoft.com/office/drawing/2014/main" id="{02356C89-1A46-4330-A17C-74610AAE4AF2}"/>
                </a:ext>
              </a:extLst>
            </p:cNvPr>
            <p:cNvSpPr>
              <a:spLocks/>
            </p:cNvSpPr>
            <p:nvPr/>
          </p:nvSpPr>
          <p:spPr bwMode="auto">
            <a:xfrm>
              <a:off x="810" y="2261"/>
              <a:ext cx="25" cy="44"/>
            </a:xfrm>
            <a:custGeom>
              <a:avLst/>
              <a:gdLst>
                <a:gd name="T0" fmla="*/ 0 w 52"/>
                <a:gd name="T1" fmla="*/ 0 h 88"/>
                <a:gd name="T2" fmla="*/ 7 w 52"/>
                <a:gd name="T3" fmla="*/ 8 h 88"/>
                <a:gd name="T4" fmla="*/ 9 w 52"/>
                <a:gd name="T5" fmla="*/ 15 h 88"/>
                <a:gd name="T6" fmla="*/ 12 w 52"/>
                <a:gd name="T7" fmla="*/ 22 h 88"/>
                <a:gd name="T8" fmla="*/ 3 w 52"/>
                <a:gd name="T9" fmla="*/ 11 h 88"/>
                <a:gd name="T10" fmla="*/ 0 w 52"/>
                <a:gd name="T11" fmla="*/ 4 h 88"/>
                <a:gd name="T12" fmla="*/ 0 w 52"/>
                <a:gd name="T13" fmla="*/ 0 h 88"/>
                <a:gd name="T14" fmla="*/ 0 w 52"/>
                <a:gd name="T15" fmla="*/ 0 h 88"/>
                <a:gd name="T16" fmla="*/ 0 60000 65536"/>
                <a:gd name="T17" fmla="*/ 0 60000 65536"/>
                <a:gd name="T18" fmla="*/ 0 60000 65536"/>
                <a:gd name="T19" fmla="*/ 0 60000 65536"/>
                <a:gd name="T20" fmla="*/ 0 60000 65536"/>
                <a:gd name="T21" fmla="*/ 0 60000 65536"/>
                <a:gd name="T22" fmla="*/ 0 60000 65536"/>
                <a:gd name="T23" fmla="*/ 0 60000 65536"/>
                <a:gd name="T24" fmla="*/ 0 w 52"/>
                <a:gd name="T25" fmla="*/ 0 h 88"/>
                <a:gd name="T26" fmla="*/ 52 w 52"/>
                <a:gd name="T27" fmla="*/ 88 h 8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2" h="88">
                  <a:moveTo>
                    <a:pt x="0" y="0"/>
                  </a:moveTo>
                  <a:lnTo>
                    <a:pt x="29" y="29"/>
                  </a:lnTo>
                  <a:lnTo>
                    <a:pt x="40" y="59"/>
                  </a:lnTo>
                  <a:lnTo>
                    <a:pt x="52" y="88"/>
                  </a:lnTo>
                  <a:lnTo>
                    <a:pt x="13" y="44"/>
                  </a:lnTo>
                  <a:lnTo>
                    <a:pt x="2"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3" name="Freeform 70">
              <a:extLst>
                <a:ext uri="{FF2B5EF4-FFF2-40B4-BE49-F238E27FC236}">
                  <a16:creationId xmlns:a16="http://schemas.microsoft.com/office/drawing/2014/main" id="{2D3BD848-382E-4480-9421-1FA9BB14E911}"/>
                </a:ext>
              </a:extLst>
            </p:cNvPr>
            <p:cNvSpPr>
              <a:spLocks/>
            </p:cNvSpPr>
            <p:nvPr/>
          </p:nvSpPr>
          <p:spPr bwMode="auto">
            <a:xfrm>
              <a:off x="738" y="2188"/>
              <a:ext cx="42" cy="26"/>
            </a:xfrm>
            <a:custGeom>
              <a:avLst/>
              <a:gdLst>
                <a:gd name="T0" fmla="*/ 16 w 83"/>
                <a:gd name="T1" fmla="*/ 0 h 53"/>
                <a:gd name="T2" fmla="*/ 6 w 83"/>
                <a:gd name="T3" fmla="*/ 1 h 53"/>
                <a:gd name="T4" fmla="*/ 3 w 83"/>
                <a:gd name="T5" fmla="*/ 5 h 53"/>
                <a:gd name="T6" fmla="*/ 0 w 83"/>
                <a:gd name="T7" fmla="*/ 4 h 53"/>
                <a:gd name="T8" fmla="*/ 3 w 83"/>
                <a:gd name="T9" fmla="*/ 13 h 53"/>
                <a:gd name="T10" fmla="*/ 6 w 83"/>
                <a:gd name="T11" fmla="*/ 11 h 53"/>
                <a:gd name="T12" fmla="*/ 5 w 83"/>
                <a:gd name="T13" fmla="*/ 9 h 53"/>
                <a:gd name="T14" fmla="*/ 8 w 83"/>
                <a:gd name="T15" fmla="*/ 7 h 53"/>
                <a:gd name="T16" fmla="*/ 9 w 83"/>
                <a:gd name="T17" fmla="*/ 3 h 53"/>
                <a:gd name="T18" fmla="*/ 12 w 83"/>
                <a:gd name="T19" fmla="*/ 3 h 53"/>
                <a:gd name="T20" fmla="*/ 13 w 83"/>
                <a:gd name="T21" fmla="*/ 8 h 53"/>
                <a:gd name="T22" fmla="*/ 17 w 83"/>
                <a:gd name="T23" fmla="*/ 8 h 53"/>
                <a:gd name="T24" fmla="*/ 21 w 83"/>
                <a:gd name="T25" fmla="*/ 3 h 53"/>
                <a:gd name="T26" fmla="*/ 16 w 83"/>
                <a:gd name="T27" fmla="*/ 0 h 53"/>
                <a:gd name="T28" fmla="*/ 16 w 83"/>
                <a:gd name="T29" fmla="*/ 0 h 53"/>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3"/>
                <a:gd name="T46" fmla="*/ 0 h 53"/>
                <a:gd name="T47" fmla="*/ 83 w 83"/>
                <a:gd name="T48" fmla="*/ 53 h 53"/>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3" h="53">
                  <a:moveTo>
                    <a:pt x="64" y="0"/>
                  </a:moveTo>
                  <a:lnTo>
                    <a:pt x="22" y="7"/>
                  </a:lnTo>
                  <a:lnTo>
                    <a:pt x="11" y="21"/>
                  </a:lnTo>
                  <a:lnTo>
                    <a:pt x="0" y="19"/>
                  </a:lnTo>
                  <a:lnTo>
                    <a:pt x="11" y="53"/>
                  </a:lnTo>
                  <a:lnTo>
                    <a:pt x="22" y="47"/>
                  </a:lnTo>
                  <a:lnTo>
                    <a:pt x="20" y="38"/>
                  </a:lnTo>
                  <a:lnTo>
                    <a:pt x="32" y="30"/>
                  </a:lnTo>
                  <a:lnTo>
                    <a:pt x="36" y="13"/>
                  </a:lnTo>
                  <a:lnTo>
                    <a:pt x="47" y="13"/>
                  </a:lnTo>
                  <a:lnTo>
                    <a:pt x="51" y="32"/>
                  </a:lnTo>
                  <a:lnTo>
                    <a:pt x="68" y="32"/>
                  </a:lnTo>
                  <a:lnTo>
                    <a:pt x="83" y="15"/>
                  </a:lnTo>
                  <a:lnTo>
                    <a:pt x="6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4" name="Freeform 71">
              <a:extLst>
                <a:ext uri="{FF2B5EF4-FFF2-40B4-BE49-F238E27FC236}">
                  <a16:creationId xmlns:a16="http://schemas.microsoft.com/office/drawing/2014/main" id="{60289B95-02C2-4144-99CA-A47BD67EB833}"/>
                </a:ext>
              </a:extLst>
            </p:cNvPr>
            <p:cNvSpPr>
              <a:spLocks/>
            </p:cNvSpPr>
            <p:nvPr/>
          </p:nvSpPr>
          <p:spPr bwMode="auto">
            <a:xfrm>
              <a:off x="854" y="2259"/>
              <a:ext cx="60" cy="51"/>
            </a:xfrm>
            <a:custGeom>
              <a:avLst/>
              <a:gdLst>
                <a:gd name="T0" fmla="*/ 30 w 119"/>
                <a:gd name="T1" fmla="*/ 0 h 101"/>
                <a:gd name="T2" fmla="*/ 22 w 119"/>
                <a:gd name="T3" fmla="*/ 6 h 101"/>
                <a:gd name="T4" fmla="*/ 8 w 119"/>
                <a:gd name="T5" fmla="*/ 11 h 101"/>
                <a:gd name="T6" fmla="*/ 0 w 119"/>
                <a:gd name="T7" fmla="*/ 26 h 101"/>
                <a:gd name="T8" fmla="*/ 8 w 119"/>
                <a:gd name="T9" fmla="*/ 15 h 101"/>
                <a:gd name="T10" fmla="*/ 20 w 119"/>
                <a:gd name="T11" fmla="*/ 15 h 101"/>
                <a:gd name="T12" fmla="*/ 27 w 119"/>
                <a:gd name="T13" fmla="*/ 8 h 101"/>
                <a:gd name="T14" fmla="*/ 30 w 119"/>
                <a:gd name="T15" fmla="*/ 0 h 101"/>
                <a:gd name="T16" fmla="*/ 30 w 119"/>
                <a:gd name="T17" fmla="*/ 0 h 10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9"/>
                <a:gd name="T28" fmla="*/ 0 h 101"/>
                <a:gd name="T29" fmla="*/ 119 w 119"/>
                <a:gd name="T30" fmla="*/ 101 h 10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9" h="101">
                  <a:moveTo>
                    <a:pt x="119" y="0"/>
                  </a:moveTo>
                  <a:lnTo>
                    <a:pt x="87" y="23"/>
                  </a:lnTo>
                  <a:lnTo>
                    <a:pt x="32" y="42"/>
                  </a:lnTo>
                  <a:lnTo>
                    <a:pt x="0" y="101"/>
                  </a:lnTo>
                  <a:lnTo>
                    <a:pt x="32" y="59"/>
                  </a:lnTo>
                  <a:lnTo>
                    <a:pt x="79" y="59"/>
                  </a:lnTo>
                  <a:lnTo>
                    <a:pt x="108" y="29"/>
                  </a:lnTo>
                  <a:lnTo>
                    <a:pt x="11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5" name="Freeform 72">
              <a:extLst>
                <a:ext uri="{FF2B5EF4-FFF2-40B4-BE49-F238E27FC236}">
                  <a16:creationId xmlns:a16="http://schemas.microsoft.com/office/drawing/2014/main" id="{16BCE5A9-166E-44D6-B4B0-2C2051B26D62}"/>
                </a:ext>
              </a:extLst>
            </p:cNvPr>
            <p:cNvSpPr>
              <a:spLocks/>
            </p:cNvSpPr>
            <p:nvPr/>
          </p:nvSpPr>
          <p:spPr bwMode="auto">
            <a:xfrm>
              <a:off x="758" y="2293"/>
              <a:ext cx="67" cy="25"/>
            </a:xfrm>
            <a:custGeom>
              <a:avLst/>
              <a:gdLst>
                <a:gd name="T0" fmla="*/ 0 w 133"/>
                <a:gd name="T1" fmla="*/ 0 h 49"/>
                <a:gd name="T2" fmla="*/ 6 w 133"/>
                <a:gd name="T3" fmla="*/ 2 h 49"/>
                <a:gd name="T4" fmla="*/ 14 w 133"/>
                <a:gd name="T5" fmla="*/ 2 h 49"/>
                <a:gd name="T6" fmla="*/ 26 w 133"/>
                <a:gd name="T7" fmla="*/ 7 h 49"/>
                <a:gd name="T8" fmla="*/ 31 w 133"/>
                <a:gd name="T9" fmla="*/ 7 h 49"/>
                <a:gd name="T10" fmla="*/ 34 w 133"/>
                <a:gd name="T11" fmla="*/ 13 h 49"/>
                <a:gd name="T12" fmla="*/ 31 w 133"/>
                <a:gd name="T13" fmla="*/ 13 h 49"/>
                <a:gd name="T14" fmla="*/ 26 w 133"/>
                <a:gd name="T15" fmla="*/ 9 h 49"/>
                <a:gd name="T16" fmla="*/ 23 w 133"/>
                <a:gd name="T17" fmla="*/ 8 h 49"/>
                <a:gd name="T18" fmla="*/ 14 w 133"/>
                <a:gd name="T19" fmla="*/ 6 h 49"/>
                <a:gd name="T20" fmla="*/ 1 w 133"/>
                <a:gd name="T21" fmla="*/ 3 h 49"/>
                <a:gd name="T22" fmla="*/ 0 w 133"/>
                <a:gd name="T23" fmla="*/ 0 h 49"/>
                <a:gd name="T24" fmla="*/ 0 w 133"/>
                <a:gd name="T25" fmla="*/ 0 h 4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3"/>
                <a:gd name="T40" fmla="*/ 0 h 49"/>
                <a:gd name="T41" fmla="*/ 133 w 133"/>
                <a:gd name="T42" fmla="*/ 49 h 4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3" h="49">
                  <a:moveTo>
                    <a:pt x="0" y="0"/>
                  </a:moveTo>
                  <a:lnTo>
                    <a:pt x="22" y="5"/>
                  </a:lnTo>
                  <a:lnTo>
                    <a:pt x="53" y="7"/>
                  </a:lnTo>
                  <a:lnTo>
                    <a:pt x="102" y="26"/>
                  </a:lnTo>
                  <a:lnTo>
                    <a:pt x="121" y="28"/>
                  </a:lnTo>
                  <a:lnTo>
                    <a:pt x="133" y="49"/>
                  </a:lnTo>
                  <a:lnTo>
                    <a:pt x="121" y="49"/>
                  </a:lnTo>
                  <a:lnTo>
                    <a:pt x="102" y="34"/>
                  </a:lnTo>
                  <a:lnTo>
                    <a:pt x="89" y="32"/>
                  </a:lnTo>
                  <a:lnTo>
                    <a:pt x="55" y="23"/>
                  </a:lnTo>
                  <a:lnTo>
                    <a:pt x="1"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6" name="Freeform 73">
              <a:extLst>
                <a:ext uri="{FF2B5EF4-FFF2-40B4-BE49-F238E27FC236}">
                  <a16:creationId xmlns:a16="http://schemas.microsoft.com/office/drawing/2014/main" id="{5E67551B-2952-47CB-9A3C-4F85802185A8}"/>
                </a:ext>
              </a:extLst>
            </p:cNvPr>
            <p:cNvSpPr>
              <a:spLocks/>
            </p:cNvSpPr>
            <p:nvPr/>
          </p:nvSpPr>
          <p:spPr bwMode="auto">
            <a:xfrm>
              <a:off x="769" y="2316"/>
              <a:ext cx="31" cy="16"/>
            </a:xfrm>
            <a:custGeom>
              <a:avLst/>
              <a:gdLst>
                <a:gd name="T0" fmla="*/ 0 w 63"/>
                <a:gd name="T1" fmla="*/ 0 h 33"/>
                <a:gd name="T2" fmla="*/ 8 w 63"/>
                <a:gd name="T3" fmla="*/ 1 h 33"/>
                <a:gd name="T4" fmla="*/ 15 w 63"/>
                <a:gd name="T5" fmla="*/ 6 h 33"/>
                <a:gd name="T6" fmla="*/ 8 w 63"/>
                <a:gd name="T7" fmla="*/ 8 h 33"/>
                <a:gd name="T8" fmla="*/ 0 w 63"/>
                <a:gd name="T9" fmla="*/ 3 h 33"/>
                <a:gd name="T10" fmla="*/ 0 w 63"/>
                <a:gd name="T11" fmla="*/ 0 h 33"/>
                <a:gd name="T12" fmla="*/ 0 w 63"/>
                <a:gd name="T13" fmla="*/ 0 h 33"/>
                <a:gd name="T14" fmla="*/ 0 60000 65536"/>
                <a:gd name="T15" fmla="*/ 0 60000 65536"/>
                <a:gd name="T16" fmla="*/ 0 60000 65536"/>
                <a:gd name="T17" fmla="*/ 0 60000 65536"/>
                <a:gd name="T18" fmla="*/ 0 60000 65536"/>
                <a:gd name="T19" fmla="*/ 0 60000 65536"/>
                <a:gd name="T20" fmla="*/ 0 60000 65536"/>
                <a:gd name="T21" fmla="*/ 0 w 63"/>
                <a:gd name="T22" fmla="*/ 0 h 33"/>
                <a:gd name="T23" fmla="*/ 63 w 63"/>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3" h="33">
                  <a:moveTo>
                    <a:pt x="0" y="0"/>
                  </a:moveTo>
                  <a:lnTo>
                    <a:pt x="33" y="6"/>
                  </a:lnTo>
                  <a:lnTo>
                    <a:pt x="63" y="27"/>
                  </a:lnTo>
                  <a:lnTo>
                    <a:pt x="33" y="33"/>
                  </a:lnTo>
                  <a:lnTo>
                    <a:pt x="2" y="1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7" name="Freeform 74">
              <a:extLst>
                <a:ext uri="{FF2B5EF4-FFF2-40B4-BE49-F238E27FC236}">
                  <a16:creationId xmlns:a16="http://schemas.microsoft.com/office/drawing/2014/main" id="{C98434AC-26C4-45DA-BDC1-3F16B80176C6}"/>
                </a:ext>
              </a:extLst>
            </p:cNvPr>
            <p:cNvSpPr>
              <a:spLocks/>
            </p:cNvSpPr>
            <p:nvPr/>
          </p:nvSpPr>
          <p:spPr bwMode="auto">
            <a:xfrm>
              <a:off x="682" y="2119"/>
              <a:ext cx="255" cy="66"/>
            </a:xfrm>
            <a:custGeom>
              <a:avLst/>
              <a:gdLst>
                <a:gd name="T0" fmla="*/ 31 w 510"/>
                <a:gd name="T1" fmla="*/ 26 h 133"/>
                <a:gd name="T2" fmla="*/ 22 w 510"/>
                <a:gd name="T3" fmla="*/ 27 h 133"/>
                <a:gd name="T4" fmla="*/ 11 w 510"/>
                <a:gd name="T5" fmla="*/ 27 h 133"/>
                <a:gd name="T6" fmla="*/ 3 w 510"/>
                <a:gd name="T7" fmla="*/ 26 h 133"/>
                <a:gd name="T8" fmla="*/ 0 w 510"/>
                <a:gd name="T9" fmla="*/ 23 h 133"/>
                <a:gd name="T10" fmla="*/ 1 w 510"/>
                <a:gd name="T11" fmla="*/ 19 h 133"/>
                <a:gd name="T12" fmla="*/ 8 w 510"/>
                <a:gd name="T13" fmla="*/ 12 h 133"/>
                <a:gd name="T14" fmla="*/ 19 w 510"/>
                <a:gd name="T15" fmla="*/ 7 h 133"/>
                <a:gd name="T16" fmla="*/ 31 w 510"/>
                <a:gd name="T17" fmla="*/ 2 h 133"/>
                <a:gd name="T18" fmla="*/ 42 w 510"/>
                <a:gd name="T19" fmla="*/ 0 h 133"/>
                <a:gd name="T20" fmla="*/ 55 w 510"/>
                <a:gd name="T21" fmla="*/ 0 h 133"/>
                <a:gd name="T22" fmla="*/ 75 w 510"/>
                <a:gd name="T23" fmla="*/ 2 h 133"/>
                <a:gd name="T24" fmla="*/ 55 w 510"/>
                <a:gd name="T25" fmla="*/ 2 h 133"/>
                <a:gd name="T26" fmla="*/ 41 w 510"/>
                <a:gd name="T27" fmla="*/ 2 h 133"/>
                <a:gd name="T28" fmla="*/ 33 w 510"/>
                <a:gd name="T29" fmla="*/ 4 h 133"/>
                <a:gd name="T30" fmla="*/ 18 w 510"/>
                <a:gd name="T31" fmla="*/ 10 h 133"/>
                <a:gd name="T32" fmla="*/ 33 w 510"/>
                <a:gd name="T33" fmla="*/ 10 h 133"/>
                <a:gd name="T34" fmla="*/ 45 w 510"/>
                <a:gd name="T35" fmla="*/ 11 h 133"/>
                <a:gd name="T36" fmla="*/ 54 w 510"/>
                <a:gd name="T37" fmla="*/ 14 h 133"/>
                <a:gd name="T38" fmla="*/ 67 w 510"/>
                <a:gd name="T39" fmla="*/ 19 h 133"/>
                <a:gd name="T40" fmla="*/ 79 w 510"/>
                <a:gd name="T41" fmla="*/ 22 h 133"/>
                <a:gd name="T42" fmla="*/ 87 w 510"/>
                <a:gd name="T43" fmla="*/ 24 h 133"/>
                <a:gd name="T44" fmla="*/ 95 w 510"/>
                <a:gd name="T45" fmla="*/ 26 h 133"/>
                <a:gd name="T46" fmla="*/ 106 w 510"/>
                <a:gd name="T47" fmla="*/ 26 h 133"/>
                <a:gd name="T48" fmla="*/ 128 w 510"/>
                <a:gd name="T49" fmla="*/ 26 h 133"/>
                <a:gd name="T50" fmla="*/ 107 w 510"/>
                <a:gd name="T51" fmla="*/ 29 h 133"/>
                <a:gd name="T52" fmla="*/ 96 w 510"/>
                <a:gd name="T53" fmla="*/ 29 h 133"/>
                <a:gd name="T54" fmla="*/ 85 w 510"/>
                <a:gd name="T55" fmla="*/ 27 h 133"/>
                <a:gd name="T56" fmla="*/ 69 w 510"/>
                <a:gd name="T57" fmla="*/ 22 h 133"/>
                <a:gd name="T58" fmla="*/ 57 w 510"/>
                <a:gd name="T59" fmla="*/ 20 h 133"/>
                <a:gd name="T60" fmla="*/ 48 w 510"/>
                <a:gd name="T61" fmla="*/ 18 h 133"/>
                <a:gd name="T62" fmla="*/ 41 w 510"/>
                <a:gd name="T63" fmla="*/ 19 h 133"/>
                <a:gd name="T64" fmla="*/ 34 w 510"/>
                <a:gd name="T65" fmla="*/ 20 h 133"/>
                <a:gd name="T66" fmla="*/ 31 w 510"/>
                <a:gd name="T67" fmla="*/ 33 h 133"/>
                <a:gd name="T68" fmla="*/ 29 w 510"/>
                <a:gd name="T69" fmla="*/ 33 h 133"/>
                <a:gd name="T70" fmla="*/ 31 w 510"/>
                <a:gd name="T71" fmla="*/ 26 h 133"/>
                <a:gd name="T72" fmla="*/ 31 w 510"/>
                <a:gd name="T73" fmla="*/ 26 h 13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0"/>
                <a:gd name="T112" fmla="*/ 0 h 133"/>
                <a:gd name="T113" fmla="*/ 510 w 510"/>
                <a:gd name="T114" fmla="*/ 133 h 13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0" h="133">
                  <a:moveTo>
                    <a:pt x="124" y="105"/>
                  </a:moveTo>
                  <a:lnTo>
                    <a:pt x="88" y="108"/>
                  </a:lnTo>
                  <a:lnTo>
                    <a:pt x="42" y="108"/>
                  </a:lnTo>
                  <a:lnTo>
                    <a:pt x="12" y="105"/>
                  </a:lnTo>
                  <a:lnTo>
                    <a:pt x="0" y="93"/>
                  </a:lnTo>
                  <a:lnTo>
                    <a:pt x="2" y="78"/>
                  </a:lnTo>
                  <a:lnTo>
                    <a:pt x="31" y="49"/>
                  </a:lnTo>
                  <a:lnTo>
                    <a:pt x="75" y="30"/>
                  </a:lnTo>
                  <a:lnTo>
                    <a:pt x="122" y="11"/>
                  </a:lnTo>
                  <a:lnTo>
                    <a:pt x="166" y="2"/>
                  </a:lnTo>
                  <a:lnTo>
                    <a:pt x="217" y="0"/>
                  </a:lnTo>
                  <a:lnTo>
                    <a:pt x="297" y="10"/>
                  </a:lnTo>
                  <a:lnTo>
                    <a:pt x="217" y="8"/>
                  </a:lnTo>
                  <a:lnTo>
                    <a:pt x="162" y="10"/>
                  </a:lnTo>
                  <a:lnTo>
                    <a:pt x="130" y="19"/>
                  </a:lnTo>
                  <a:lnTo>
                    <a:pt x="71" y="42"/>
                  </a:lnTo>
                  <a:lnTo>
                    <a:pt x="130" y="40"/>
                  </a:lnTo>
                  <a:lnTo>
                    <a:pt x="179" y="46"/>
                  </a:lnTo>
                  <a:lnTo>
                    <a:pt x="215" y="57"/>
                  </a:lnTo>
                  <a:lnTo>
                    <a:pt x="268" y="76"/>
                  </a:lnTo>
                  <a:lnTo>
                    <a:pt x="314" y="91"/>
                  </a:lnTo>
                  <a:lnTo>
                    <a:pt x="346" y="99"/>
                  </a:lnTo>
                  <a:lnTo>
                    <a:pt x="377" y="105"/>
                  </a:lnTo>
                  <a:lnTo>
                    <a:pt x="424" y="105"/>
                  </a:lnTo>
                  <a:lnTo>
                    <a:pt x="510" y="105"/>
                  </a:lnTo>
                  <a:lnTo>
                    <a:pt x="428" y="116"/>
                  </a:lnTo>
                  <a:lnTo>
                    <a:pt x="381" y="116"/>
                  </a:lnTo>
                  <a:lnTo>
                    <a:pt x="339" y="110"/>
                  </a:lnTo>
                  <a:lnTo>
                    <a:pt x="276" y="91"/>
                  </a:lnTo>
                  <a:lnTo>
                    <a:pt x="227" y="80"/>
                  </a:lnTo>
                  <a:lnTo>
                    <a:pt x="192" y="74"/>
                  </a:lnTo>
                  <a:lnTo>
                    <a:pt x="164" y="76"/>
                  </a:lnTo>
                  <a:lnTo>
                    <a:pt x="135" y="82"/>
                  </a:lnTo>
                  <a:lnTo>
                    <a:pt x="124" y="133"/>
                  </a:lnTo>
                  <a:lnTo>
                    <a:pt x="116" y="133"/>
                  </a:lnTo>
                  <a:lnTo>
                    <a:pt x="124" y="1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8" name="Freeform 75">
              <a:extLst>
                <a:ext uri="{FF2B5EF4-FFF2-40B4-BE49-F238E27FC236}">
                  <a16:creationId xmlns:a16="http://schemas.microsoft.com/office/drawing/2014/main" id="{FEBB6D51-2639-41F0-A5AF-BB88FF1E7A89}"/>
                </a:ext>
              </a:extLst>
            </p:cNvPr>
            <p:cNvSpPr>
              <a:spLocks/>
            </p:cNvSpPr>
            <p:nvPr/>
          </p:nvSpPr>
          <p:spPr bwMode="auto">
            <a:xfrm>
              <a:off x="745" y="2010"/>
              <a:ext cx="263" cy="188"/>
            </a:xfrm>
            <a:custGeom>
              <a:avLst/>
              <a:gdLst>
                <a:gd name="T0" fmla="*/ 0 w 527"/>
                <a:gd name="T1" fmla="*/ 57 h 377"/>
                <a:gd name="T2" fmla="*/ 7 w 527"/>
                <a:gd name="T3" fmla="*/ 44 h 377"/>
                <a:gd name="T4" fmla="*/ 10 w 527"/>
                <a:gd name="T5" fmla="*/ 32 h 377"/>
                <a:gd name="T6" fmla="*/ 12 w 527"/>
                <a:gd name="T7" fmla="*/ 20 h 377"/>
                <a:gd name="T8" fmla="*/ 23 w 527"/>
                <a:gd name="T9" fmla="*/ 6 h 377"/>
                <a:gd name="T10" fmla="*/ 38 w 527"/>
                <a:gd name="T11" fmla="*/ 0 h 377"/>
                <a:gd name="T12" fmla="*/ 49 w 527"/>
                <a:gd name="T13" fmla="*/ 0 h 377"/>
                <a:gd name="T14" fmla="*/ 78 w 527"/>
                <a:gd name="T15" fmla="*/ 6 h 377"/>
                <a:gd name="T16" fmla="*/ 98 w 527"/>
                <a:gd name="T17" fmla="*/ 13 h 377"/>
                <a:gd name="T18" fmla="*/ 104 w 527"/>
                <a:gd name="T19" fmla="*/ 17 h 377"/>
                <a:gd name="T20" fmla="*/ 116 w 527"/>
                <a:gd name="T21" fmla="*/ 29 h 377"/>
                <a:gd name="T22" fmla="*/ 126 w 527"/>
                <a:gd name="T23" fmla="*/ 41 h 377"/>
                <a:gd name="T24" fmla="*/ 129 w 527"/>
                <a:gd name="T25" fmla="*/ 48 h 377"/>
                <a:gd name="T26" fmla="*/ 131 w 527"/>
                <a:gd name="T27" fmla="*/ 55 h 377"/>
                <a:gd name="T28" fmla="*/ 131 w 527"/>
                <a:gd name="T29" fmla="*/ 67 h 377"/>
                <a:gd name="T30" fmla="*/ 129 w 527"/>
                <a:gd name="T31" fmla="*/ 88 h 377"/>
                <a:gd name="T32" fmla="*/ 126 w 527"/>
                <a:gd name="T33" fmla="*/ 94 h 377"/>
                <a:gd name="T34" fmla="*/ 127 w 527"/>
                <a:gd name="T35" fmla="*/ 63 h 377"/>
                <a:gd name="T36" fmla="*/ 127 w 527"/>
                <a:gd name="T37" fmla="*/ 52 h 377"/>
                <a:gd name="T38" fmla="*/ 125 w 527"/>
                <a:gd name="T39" fmla="*/ 45 h 377"/>
                <a:gd name="T40" fmla="*/ 120 w 527"/>
                <a:gd name="T41" fmla="*/ 38 h 377"/>
                <a:gd name="T42" fmla="*/ 102 w 527"/>
                <a:gd name="T43" fmla="*/ 19 h 377"/>
                <a:gd name="T44" fmla="*/ 95 w 527"/>
                <a:gd name="T45" fmla="*/ 14 h 377"/>
                <a:gd name="T46" fmla="*/ 70 w 527"/>
                <a:gd name="T47" fmla="*/ 7 h 377"/>
                <a:gd name="T48" fmla="*/ 47 w 527"/>
                <a:gd name="T49" fmla="*/ 3 h 377"/>
                <a:gd name="T50" fmla="*/ 36 w 527"/>
                <a:gd name="T51" fmla="*/ 4 h 377"/>
                <a:gd name="T52" fmla="*/ 28 w 527"/>
                <a:gd name="T53" fmla="*/ 8 h 377"/>
                <a:gd name="T54" fmla="*/ 15 w 527"/>
                <a:gd name="T55" fmla="*/ 22 h 377"/>
                <a:gd name="T56" fmla="*/ 13 w 527"/>
                <a:gd name="T57" fmla="*/ 28 h 377"/>
                <a:gd name="T58" fmla="*/ 11 w 527"/>
                <a:gd name="T59" fmla="*/ 39 h 377"/>
                <a:gd name="T60" fmla="*/ 7 w 527"/>
                <a:gd name="T61" fmla="*/ 51 h 377"/>
                <a:gd name="T62" fmla="*/ 2 w 527"/>
                <a:gd name="T63" fmla="*/ 57 h 377"/>
                <a:gd name="T64" fmla="*/ 0 w 527"/>
                <a:gd name="T65" fmla="*/ 57 h 377"/>
                <a:gd name="T66" fmla="*/ 0 w 527"/>
                <a:gd name="T67" fmla="*/ 57 h 3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27"/>
                <a:gd name="T103" fmla="*/ 0 h 377"/>
                <a:gd name="T104" fmla="*/ 527 w 527"/>
                <a:gd name="T105" fmla="*/ 377 h 3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27" h="377">
                  <a:moveTo>
                    <a:pt x="0" y="228"/>
                  </a:moveTo>
                  <a:lnTo>
                    <a:pt x="28" y="177"/>
                  </a:lnTo>
                  <a:lnTo>
                    <a:pt x="40" y="131"/>
                  </a:lnTo>
                  <a:lnTo>
                    <a:pt x="49" y="80"/>
                  </a:lnTo>
                  <a:lnTo>
                    <a:pt x="95" y="27"/>
                  </a:lnTo>
                  <a:lnTo>
                    <a:pt x="152" y="0"/>
                  </a:lnTo>
                  <a:lnTo>
                    <a:pt x="198" y="0"/>
                  </a:lnTo>
                  <a:lnTo>
                    <a:pt x="312" y="27"/>
                  </a:lnTo>
                  <a:lnTo>
                    <a:pt x="395" y="54"/>
                  </a:lnTo>
                  <a:lnTo>
                    <a:pt x="418" y="69"/>
                  </a:lnTo>
                  <a:lnTo>
                    <a:pt x="466" y="116"/>
                  </a:lnTo>
                  <a:lnTo>
                    <a:pt x="504" y="164"/>
                  </a:lnTo>
                  <a:lnTo>
                    <a:pt x="519" y="194"/>
                  </a:lnTo>
                  <a:lnTo>
                    <a:pt x="527" y="223"/>
                  </a:lnTo>
                  <a:lnTo>
                    <a:pt x="525" y="268"/>
                  </a:lnTo>
                  <a:lnTo>
                    <a:pt x="517" y="354"/>
                  </a:lnTo>
                  <a:lnTo>
                    <a:pt x="506" y="377"/>
                  </a:lnTo>
                  <a:lnTo>
                    <a:pt x="511" y="255"/>
                  </a:lnTo>
                  <a:lnTo>
                    <a:pt x="510" y="211"/>
                  </a:lnTo>
                  <a:lnTo>
                    <a:pt x="502" y="183"/>
                  </a:lnTo>
                  <a:lnTo>
                    <a:pt x="483" y="154"/>
                  </a:lnTo>
                  <a:lnTo>
                    <a:pt x="409" y="76"/>
                  </a:lnTo>
                  <a:lnTo>
                    <a:pt x="382" y="57"/>
                  </a:lnTo>
                  <a:lnTo>
                    <a:pt x="283" y="31"/>
                  </a:lnTo>
                  <a:lnTo>
                    <a:pt x="190" y="12"/>
                  </a:lnTo>
                  <a:lnTo>
                    <a:pt x="146" y="16"/>
                  </a:lnTo>
                  <a:lnTo>
                    <a:pt x="112" y="35"/>
                  </a:lnTo>
                  <a:lnTo>
                    <a:pt x="63" y="90"/>
                  </a:lnTo>
                  <a:lnTo>
                    <a:pt x="55" y="114"/>
                  </a:lnTo>
                  <a:lnTo>
                    <a:pt x="46" y="156"/>
                  </a:lnTo>
                  <a:lnTo>
                    <a:pt x="30" y="204"/>
                  </a:lnTo>
                  <a:lnTo>
                    <a:pt x="11" y="230"/>
                  </a:lnTo>
                  <a:lnTo>
                    <a:pt x="0" y="2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09" name="Freeform 76">
              <a:extLst>
                <a:ext uri="{FF2B5EF4-FFF2-40B4-BE49-F238E27FC236}">
                  <a16:creationId xmlns:a16="http://schemas.microsoft.com/office/drawing/2014/main" id="{530A0C11-4FE9-4F82-BBF5-FE278C1D3DD2}"/>
                </a:ext>
              </a:extLst>
            </p:cNvPr>
            <p:cNvSpPr>
              <a:spLocks/>
            </p:cNvSpPr>
            <p:nvPr/>
          </p:nvSpPr>
          <p:spPr bwMode="auto">
            <a:xfrm>
              <a:off x="944" y="2056"/>
              <a:ext cx="9" cy="73"/>
            </a:xfrm>
            <a:custGeom>
              <a:avLst/>
              <a:gdLst>
                <a:gd name="T0" fmla="*/ 0 w 19"/>
                <a:gd name="T1" fmla="*/ 0 h 146"/>
                <a:gd name="T2" fmla="*/ 1 w 19"/>
                <a:gd name="T3" fmla="*/ 10 h 146"/>
                <a:gd name="T4" fmla="*/ 1 w 19"/>
                <a:gd name="T5" fmla="*/ 25 h 146"/>
                <a:gd name="T6" fmla="*/ 2 w 19"/>
                <a:gd name="T7" fmla="*/ 37 h 146"/>
                <a:gd name="T8" fmla="*/ 4 w 19"/>
                <a:gd name="T9" fmla="*/ 26 h 146"/>
                <a:gd name="T10" fmla="*/ 4 w 19"/>
                <a:gd name="T11" fmla="*/ 18 h 146"/>
                <a:gd name="T12" fmla="*/ 4 w 19"/>
                <a:gd name="T13" fmla="*/ 11 h 146"/>
                <a:gd name="T14" fmla="*/ 3 w 19"/>
                <a:gd name="T15" fmla="*/ 5 h 146"/>
                <a:gd name="T16" fmla="*/ 0 w 19"/>
                <a:gd name="T17" fmla="*/ 0 h 146"/>
                <a:gd name="T18" fmla="*/ 0 w 19"/>
                <a:gd name="T19" fmla="*/ 0 h 1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
                <a:gd name="T31" fmla="*/ 0 h 146"/>
                <a:gd name="T32" fmla="*/ 19 w 19"/>
                <a:gd name="T33" fmla="*/ 146 h 1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 h="146">
                  <a:moveTo>
                    <a:pt x="0" y="0"/>
                  </a:moveTo>
                  <a:lnTo>
                    <a:pt x="4" y="39"/>
                  </a:lnTo>
                  <a:lnTo>
                    <a:pt x="6" y="100"/>
                  </a:lnTo>
                  <a:lnTo>
                    <a:pt x="8" y="146"/>
                  </a:lnTo>
                  <a:lnTo>
                    <a:pt x="17" y="104"/>
                  </a:lnTo>
                  <a:lnTo>
                    <a:pt x="19" y="70"/>
                  </a:lnTo>
                  <a:lnTo>
                    <a:pt x="17" y="41"/>
                  </a:lnTo>
                  <a:lnTo>
                    <a:pt x="12"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0" name="Freeform 77">
              <a:extLst>
                <a:ext uri="{FF2B5EF4-FFF2-40B4-BE49-F238E27FC236}">
                  <a16:creationId xmlns:a16="http://schemas.microsoft.com/office/drawing/2014/main" id="{9B3426B4-BB72-4A88-8E65-A43FC99B389F}"/>
                </a:ext>
              </a:extLst>
            </p:cNvPr>
            <p:cNvSpPr>
              <a:spLocks/>
            </p:cNvSpPr>
            <p:nvPr/>
          </p:nvSpPr>
          <p:spPr bwMode="auto">
            <a:xfrm>
              <a:off x="900" y="2172"/>
              <a:ext cx="108" cy="145"/>
            </a:xfrm>
            <a:custGeom>
              <a:avLst/>
              <a:gdLst>
                <a:gd name="T0" fmla="*/ 19 w 217"/>
                <a:gd name="T1" fmla="*/ 0 h 291"/>
                <a:gd name="T2" fmla="*/ 29 w 217"/>
                <a:gd name="T3" fmla="*/ 5 h 291"/>
                <a:gd name="T4" fmla="*/ 37 w 217"/>
                <a:gd name="T5" fmla="*/ 9 h 291"/>
                <a:gd name="T6" fmla="*/ 49 w 217"/>
                <a:gd name="T7" fmla="*/ 12 h 291"/>
                <a:gd name="T8" fmla="*/ 50 w 217"/>
                <a:gd name="T9" fmla="*/ 20 h 291"/>
                <a:gd name="T10" fmla="*/ 54 w 217"/>
                <a:gd name="T11" fmla="*/ 31 h 291"/>
                <a:gd name="T12" fmla="*/ 53 w 217"/>
                <a:gd name="T13" fmla="*/ 41 h 291"/>
                <a:gd name="T14" fmla="*/ 45 w 217"/>
                <a:gd name="T15" fmla="*/ 53 h 291"/>
                <a:gd name="T16" fmla="*/ 44 w 217"/>
                <a:gd name="T17" fmla="*/ 57 h 291"/>
                <a:gd name="T18" fmla="*/ 45 w 217"/>
                <a:gd name="T19" fmla="*/ 61 h 291"/>
                <a:gd name="T20" fmla="*/ 40 w 217"/>
                <a:gd name="T21" fmla="*/ 60 h 291"/>
                <a:gd name="T22" fmla="*/ 33 w 217"/>
                <a:gd name="T23" fmla="*/ 67 h 291"/>
                <a:gd name="T24" fmla="*/ 23 w 217"/>
                <a:gd name="T25" fmla="*/ 72 h 291"/>
                <a:gd name="T26" fmla="*/ 32 w 217"/>
                <a:gd name="T27" fmla="*/ 64 h 291"/>
                <a:gd name="T28" fmla="*/ 31 w 217"/>
                <a:gd name="T29" fmla="*/ 60 h 291"/>
                <a:gd name="T30" fmla="*/ 28 w 217"/>
                <a:gd name="T31" fmla="*/ 60 h 291"/>
                <a:gd name="T32" fmla="*/ 35 w 217"/>
                <a:gd name="T33" fmla="*/ 52 h 291"/>
                <a:gd name="T34" fmla="*/ 42 w 217"/>
                <a:gd name="T35" fmla="*/ 46 h 291"/>
                <a:gd name="T36" fmla="*/ 44 w 217"/>
                <a:gd name="T37" fmla="*/ 42 h 291"/>
                <a:gd name="T38" fmla="*/ 49 w 217"/>
                <a:gd name="T39" fmla="*/ 29 h 291"/>
                <a:gd name="T40" fmla="*/ 48 w 217"/>
                <a:gd name="T41" fmla="*/ 23 h 291"/>
                <a:gd name="T42" fmla="*/ 45 w 217"/>
                <a:gd name="T43" fmla="*/ 17 h 291"/>
                <a:gd name="T44" fmla="*/ 40 w 217"/>
                <a:gd name="T45" fmla="*/ 17 h 291"/>
                <a:gd name="T46" fmla="*/ 31 w 217"/>
                <a:gd name="T47" fmla="*/ 18 h 291"/>
                <a:gd name="T48" fmla="*/ 28 w 217"/>
                <a:gd name="T49" fmla="*/ 21 h 291"/>
                <a:gd name="T50" fmla="*/ 23 w 217"/>
                <a:gd name="T51" fmla="*/ 29 h 291"/>
                <a:gd name="T52" fmla="*/ 10 w 217"/>
                <a:gd name="T53" fmla="*/ 29 h 291"/>
                <a:gd name="T54" fmla="*/ 11 w 217"/>
                <a:gd name="T55" fmla="*/ 20 h 291"/>
                <a:gd name="T56" fmla="*/ 3 w 217"/>
                <a:gd name="T57" fmla="*/ 12 h 291"/>
                <a:gd name="T58" fmla="*/ 1 w 217"/>
                <a:gd name="T59" fmla="*/ 7 h 291"/>
                <a:gd name="T60" fmla="*/ 0 w 217"/>
                <a:gd name="T61" fmla="*/ 1 h 291"/>
                <a:gd name="T62" fmla="*/ 12 w 217"/>
                <a:gd name="T63" fmla="*/ 0 h 291"/>
                <a:gd name="T64" fmla="*/ 19 w 217"/>
                <a:gd name="T65" fmla="*/ 0 h 291"/>
                <a:gd name="T66" fmla="*/ 19 w 217"/>
                <a:gd name="T67" fmla="*/ 0 h 29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7"/>
                <a:gd name="T103" fmla="*/ 0 h 291"/>
                <a:gd name="T104" fmla="*/ 217 w 217"/>
                <a:gd name="T105" fmla="*/ 291 h 29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7" h="291">
                  <a:moveTo>
                    <a:pt x="76" y="0"/>
                  </a:moveTo>
                  <a:lnTo>
                    <a:pt x="116" y="23"/>
                  </a:lnTo>
                  <a:lnTo>
                    <a:pt x="150" y="38"/>
                  </a:lnTo>
                  <a:lnTo>
                    <a:pt x="198" y="50"/>
                  </a:lnTo>
                  <a:lnTo>
                    <a:pt x="201" y="82"/>
                  </a:lnTo>
                  <a:lnTo>
                    <a:pt x="217" y="124"/>
                  </a:lnTo>
                  <a:lnTo>
                    <a:pt x="213" y="164"/>
                  </a:lnTo>
                  <a:lnTo>
                    <a:pt x="180" y="215"/>
                  </a:lnTo>
                  <a:lnTo>
                    <a:pt x="177" y="230"/>
                  </a:lnTo>
                  <a:lnTo>
                    <a:pt x="180" y="244"/>
                  </a:lnTo>
                  <a:lnTo>
                    <a:pt x="161" y="242"/>
                  </a:lnTo>
                  <a:lnTo>
                    <a:pt x="133" y="270"/>
                  </a:lnTo>
                  <a:lnTo>
                    <a:pt x="95" y="291"/>
                  </a:lnTo>
                  <a:lnTo>
                    <a:pt x="131" y="259"/>
                  </a:lnTo>
                  <a:lnTo>
                    <a:pt x="127" y="240"/>
                  </a:lnTo>
                  <a:lnTo>
                    <a:pt x="114" y="242"/>
                  </a:lnTo>
                  <a:lnTo>
                    <a:pt x="142" y="211"/>
                  </a:lnTo>
                  <a:lnTo>
                    <a:pt x="169" y="185"/>
                  </a:lnTo>
                  <a:lnTo>
                    <a:pt x="179" y="170"/>
                  </a:lnTo>
                  <a:lnTo>
                    <a:pt x="196" y="118"/>
                  </a:lnTo>
                  <a:lnTo>
                    <a:pt x="192" y="94"/>
                  </a:lnTo>
                  <a:lnTo>
                    <a:pt x="180" y="71"/>
                  </a:lnTo>
                  <a:lnTo>
                    <a:pt x="163" y="69"/>
                  </a:lnTo>
                  <a:lnTo>
                    <a:pt x="127" y="73"/>
                  </a:lnTo>
                  <a:lnTo>
                    <a:pt x="114" y="84"/>
                  </a:lnTo>
                  <a:lnTo>
                    <a:pt x="93" y="116"/>
                  </a:lnTo>
                  <a:lnTo>
                    <a:pt x="40" y="116"/>
                  </a:lnTo>
                  <a:lnTo>
                    <a:pt x="44" y="80"/>
                  </a:lnTo>
                  <a:lnTo>
                    <a:pt x="15" y="50"/>
                  </a:lnTo>
                  <a:lnTo>
                    <a:pt x="4" y="29"/>
                  </a:lnTo>
                  <a:lnTo>
                    <a:pt x="0" y="6"/>
                  </a:lnTo>
                  <a:lnTo>
                    <a:pt x="49" y="0"/>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1" name="Freeform 78">
              <a:extLst>
                <a:ext uri="{FF2B5EF4-FFF2-40B4-BE49-F238E27FC236}">
                  <a16:creationId xmlns:a16="http://schemas.microsoft.com/office/drawing/2014/main" id="{1928348B-B158-4CD2-B75F-D7FCB54D0374}"/>
                </a:ext>
              </a:extLst>
            </p:cNvPr>
            <p:cNvSpPr>
              <a:spLocks/>
            </p:cNvSpPr>
            <p:nvPr/>
          </p:nvSpPr>
          <p:spPr bwMode="auto">
            <a:xfrm>
              <a:off x="938" y="2212"/>
              <a:ext cx="56" cy="60"/>
            </a:xfrm>
            <a:custGeom>
              <a:avLst/>
              <a:gdLst>
                <a:gd name="T0" fmla="*/ 7 w 112"/>
                <a:gd name="T1" fmla="*/ 12 h 120"/>
                <a:gd name="T2" fmla="*/ 11 w 112"/>
                <a:gd name="T3" fmla="*/ 10 h 120"/>
                <a:gd name="T4" fmla="*/ 18 w 112"/>
                <a:gd name="T5" fmla="*/ 0 h 120"/>
                <a:gd name="T6" fmla="*/ 23 w 112"/>
                <a:gd name="T7" fmla="*/ 2 h 120"/>
                <a:gd name="T8" fmla="*/ 28 w 112"/>
                <a:gd name="T9" fmla="*/ 9 h 120"/>
                <a:gd name="T10" fmla="*/ 24 w 112"/>
                <a:gd name="T11" fmla="*/ 11 h 120"/>
                <a:gd name="T12" fmla="*/ 24 w 112"/>
                <a:gd name="T13" fmla="*/ 20 h 120"/>
                <a:gd name="T14" fmla="*/ 19 w 112"/>
                <a:gd name="T15" fmla="*/ 27 h 120"/>
                <a:gd name="T16" fmla="*/ 20 w 112"/>
                <a:gd name="T17" fmla="*/ 14 h 120"/>
                <a:gd name="T18" fmla="*/ 18 w 112"/>
                <a:gd name="T19" fmla="*/ 10 h 120"/>
                <a:gd name="T20" fmla="*/ 16 w 112"/>
                <a:gd name="T21" fmla="*/ 12 h 120"/>
                <a:gd name="T22" fmla="*/ 15 w 112"/>
                <a:gd name="T23" fmla="*/ 20 h 120"/>
                <a:gd name="T24" fmla="*/ 12 w 112"/>
                <a:gd name="T25" fmla="*/ 27 h 120"/>
                <a:gd name="T26" fmla="*/ 7 w 112"/>
                <a:gd name="T27" fmla="*/ 26 h 120"/>
                <a:gd name="T28" fmla="*/ 0 w 112"/>
                <a:gd name="T29" fmla="*/ 30 h 120"/>
                <a:gd name="T30" fmla="*/ 2 w 112"/>
                <a:gd name="T31" fmla="*/ 25 h 120"/>
                <a:gd name="T32" fmla="*/ 7 w 112"/>
                <a:gd name="T33" fmla="*/ 20 h 120"/>
                <a:gd name="T34" fmla="*/ 9 w 112"/>
                <a:gd name="T35" fmla="*/ 16 h 120"/>
                <a:gd name="T36" fmla="*/ 7 w 112"/>
                <a:gd name="T37" fmla="*/ 12 h 120"/>
                <a:gd name="T38" fmla="*/ 7 w 112"/>
                <a:gd name="T39" fmla="*/ 12 h 12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2"/>
                <a:gd name="T61" fmla="*/ 0 h 120"/>
                <a:gd name="T62" fmla="*/ 112 w 112"/>
                <a:gd name="T63" fmla="*/ 120 h 12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2" h="120">
                  <a:moveTo>
                    <a:pt x="28" y="48"/>
                  </a:moveTo>
                  <a:lnTo>
                    <a:pt x="44" y="38"/>
                  </a:lnTo>
                  <a:lnTo>
                    <a:pt x="72" y="0"/>
                  </a:lnTo>
                  <a:lnTo>
                    <a:pt x="91" y="8"/>
                  </a:lnTo>
                  <a:lnTo>
                    <a:pt x="112" y="33"/>
                  </a:lnTo>
                  <a:lnTo>
                    <a:pt x="95" y="44"/>
                  </a:lnTo>
                  <a:lnTo>
                    <a:pt x="93" y="78"/>
                  </a:lnTo>
                  <a:lnTo>
                    <a:pt x="74" y="105"/>
                  </a:lnTo>
                  <a:lnTo>
                    <a:pt x="78" y="54"/>
                  </a:lnTo>
                  <a:lnTo>
                    <a:pt x="70" y="38"/>
                  </a:lnTo>
                  <a:lnTo>
                    <a:pt x="61" y="48"/>
                  </a:lnTo>
                  <a:lnTo>
                    <a:pt x="59" y="80"/>
                  </a:lnTo>
                  <a:lnTo>
                    <a:pt x="46" y="107"/>
                  </a:lnTo>
                  <a:lnTo>
                    <a:pt x="25" y="101"/>
                  </a:lnTo>
                  <a:lnTo>
                    <a:pt x="0" y="120"/>
                  </a:lnTo>
                  <a:lnTo>
                    <a:pt x="8" y="99"/>
                  </a:lnTo>
                  <a:lnTo>
                    <a:pt x="28" y="78"/>
                  </a:lnTo>
                  <a:lnTo>
                    <a:pt x="34" y="63"/>
                  </a:lnTo>
                  <a:lnTo>
                    <a:pt x="28"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2" name="Freeform 79">
              <a:extLst>
                <a:ext uri="{FF2B5EF4-FFF2-40B4-BE49-F238E27FC236}">
                  <a16:creationId xmlns:a16="http://schemas.microsoft.com/office/drawing/2014/main" id="{D5679B2A-DD3A-4447-8C14-D74D849F8852}"/>
                </a:ext>
              </a:extLst>
            </p:cNvPr>
            <p:cNvSpPr>
              <a:spLocks/>
            </p:cNvSpPr>
            <p:nvPr/>
          </p:nvSpPr>
          <p:spPr bwMode="auto">
            <a:xfrm>
              <a:off x="947" y="2269"/>
              <a:ext cx="19" cy="17"/>
            </a:xfrm>
            <a:custGeom>
              <a:avLst/>
              <a:gdLst>
                <a:gd name="T0" fmla="*/ 10 w 36"/>
                <a:gd name="T1" fmla="*/ 0 h 35"/>
                <a:gd name="T2" fmla="*/ 3 w 36"/>
                <a:gd name="T3" fmla="*/ 3 h 35"/>
                <a:gd name="T4" fmla="*/ 0 w 36"/>
                <a:gd name="T5" fmla="*/ 7 h 35"/>
                <a:gd name="T6" fmla="*/ 1 w 36"/>
                <a:gd name="T7" fmla="*/ 8 h 35"/>
                <a:gd name="T8" fmla="*/ 3 w 36"/>
                <a:gd name="T9" fmla="*/ 8 h 35"/>
                <a:gd name="T10" fmla="*/ 7 w 36"/>
                <a:gd name="T11" fmla="*/ 4 h 35"/>
                <a:gd name="T12" fmla="*/ 10 w 36"/>
                <a:gd name="T13" fmla="*/ 0 h 35"/>
                <a:gd name="T14" fmla="*/ 10 w 36"/>
                <a:gd name="T15" fmla="*/ 0 h 35"/>
                <a:gd name="T16" fmla="*/ 0 60000 65536"/>
                <a:gd name="T17" fmla="*/ 0 60000 65536"/>
                <a:gd name="T18" fmla="*/ 0 60000 65536"/>
                <a:gd name="T19" fmla="*/ 0 60000 65536"/>
                <a:gd name="T20" fmla="*/ 0 60000 65536"/>
                <a:gd name="T21" fmla="*/ 0 60000 65536"/>
                <a:gd name="T22" fmla="*/ 0 60000 65536"/>
                <a:gd name="T23" fmla="*/ 0 60000 65536"/>
                <a:gd name="T24" fmla="*/ 0 w 36"/>
                <a:gd name="T25" fmla="*/ 0 h 35"/>
                <a:gd name="T26" fmla="*/ 36 w 3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6" h="35">
                  <a:moveTo>
                    <a:pt x="36" y="0"/>
                  </a:moveTo>
                  <a:lnTo>
                    <a:pt x="9" y="14"/>
                  </a:lnTo>
                  <a:lnTo>
                    <a:pt x="0" y="29"/>
                  </a:lnTo>
                  <a:lnTo>
                    <a:pt x="2" y="35"/>
                  </a:lnTo>
                  <a:lnTo>
                    <a:pt x="11" y="35"/>
                  </a:lnTo>
                  <a:lnTo>
                    <a:pt x="27" y="17"/>
                  </a:lnTo>
                  <a:lnTo>
                    <a:pt x="3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3" name="Freeform 80">
              <a:extLst>
                <a:ext uri="{FF2B5EF4-FFF2-40B4-BE49-F238E27FC236}">
                  <a16:creationId xmlns:a16="http://schemas.microsoft.com/office/drawing/2014/main" id="{58E3A843-2A23-44FC-90A8-DABE0B83B65E}"/>
                </a:ext>
              </a:extLst>
            </p:cNvPr>
            <p:cNvSpPr>
              <a:spLocks/>
            </p:cNvSpPr>
            <p:nvPr/>
          </p:nvSpPr>
          <p:spPr bwMode="auto">
            <a:xfrm>
              <a:off x="864" y="2296"/>
              <a:ext cx="80" cy="57"/>
            </a:xfrm>
            <a:custGeom>
              <a:avLst/>
              <a:gdLst>
                <a:gd name="T0" fmla="*/ 0 w 159"/>
                <a:gd name="T1" fmla="*/ 28 h 115"/>
                <a:gd name="T2" fmla="*/ 6 w 159"/>
                <a:gd name="T3" fmla="*/ 24 h 115"/>
                <a:gd name="T4" fmla="*/ 16 w 159"/>
                <a:gd name="T5" fmla="*/ 11 h 115"/>
                <a:gd name="T6" fmla="*/ 29 w 159"/>
                <a:gd name="T7" fmla="*/ 0 h 115"/>
                <a:gd name="T8" fmla="*/ 23 w 159"/>
                <a:gd name="T9" fmla="*/ 11 h 115"/>
                <a:gd name="T10" fmla="*/ 35 w 159"/>
                <a:gd name="T11" fmla="*/ 0 h 115"/>
                <a:gd name="T12" fmla="*/ 37 w 159"/>
                <a:gd name="T13" fmla="*/ 2 h 115"/>
                <a:gd name="T14" fmla="*/ 28 w 159"/>
                <a:gd name="T15" fmla="*/ 12 h 115"/>
                <a:gd name="T16" fmla="*/ 34 w 159"/>
                <a:gd name="T17" fmla="*/ 9 h 115"/>
                <a:gd name="T18" fmla="*/ 40 w 159"/>
                <a:gd name="T19" fmla="*/ 3 h 115"/>
                <a:gd name="T20" fmla="*/ 34 w 159"/>
                <a:gd name="T21" fmla="*/ 14 h 115"/>
                <a:gd name="T22" fmla="*/ 40 w 159"/>
                <a:gd name="T23" fmla="*/ 12 h 115"/>
                <a:gd name="T24" fmla="*/ 32 w 159"/>
                <a:gd name="T25" fmla="*/ 17 h 115"/>
                <a:gd name="T26" fmla="*/ 22 w 159"/>
                <a:gd name="T27" fmla="*/ 23 h 115"/>
                <a:gd name="T28" fmla="*/ 10 w 159"/>
                <a:gd name="T29" fmla="*/ 26 h 115"/>
                <a:gd name="T30" fmla="*/ 0 w 159"/>
                <a:gd name="T31" fmla="*/ 28 h 115"/>
                <a:gd name="T32" fmla="*/ 0 w 159"/>
                <a:gd name="T33" fmla="*/ 28 h 1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9"/>
                <a:gd name="T52" fmla="*/ 0 h 115"/>
                <a:gd name="T53" fmla="*/ 159 w 159"/>
                <a:gd name="T54" fmla="*/ 115 h 1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9" h="115">
                  <a:moveTo>
                    <a:pt x="0" y="115"/>
                  </a:moveTo>
                  <a:lnTo>
                    <a:pt x="22" y="99"/>
                  </a:lnTo>
                  <a:lnTo>
                    <a:pt x="62" y="46"/>
                  </a:lnTo>
                  <a:lnTo>
                    <a:pt x="114" y="0"/>
                  </a:lnTo>
                  <a:lnTo>
                    <a:pt x="91" y="44"/>
                  </a:lnTo>
                  <a:lnTo>
                    <a:pt x="140" y="2"/>
                  </a:lnTo>
                  <a:lnTo>
                    <a:pt x="146" y="8"/>
                  </a:lnTo>
                  <a:lnTo>
                    <a:pt x="112" y="50"/>
                  </a:lnTo>
                  <a:lnTo>
                    <a:pt x="133" y="37"/>
                  </a:lnTo>
                  <a:lnTo>
                    <a:pt x="157" y="14"/>
                  </a:lnTo>
                  <a:lnTo>
                    <a:pt x="136" y="56"/>
                  </a:lnTo>
                  <a:lnTo>
                    <a:pt x="159" y="48"/>
                  </a:lnTo>
                  <a:lnTo>
                    <a:pt x="125" y="71"/>
                  </a:lnTo>
                  <a:lnTo>
                    <a:pt x="85" y="94"/>
                  </a:lnTo>
                  <a:lnTo>
                    <a:pt x="38" y="105"/>
                  </a:lnTo>
                  <a:lnTo>
                    <a:pt x="0"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4" name="Freeform 81">
              <a:extLst>
                <a:ext uri="{FF2B5EF4-FFF2-40B4-BE49-F238E27FC236}">
                  <a16:creationId xmlns:a16="http://schemas.microsoft.com/office/drawing/2014/main" id="{8CC5040B-5E2E-4296-B775-63461BE6DFD9}"/>
                </a:ext>
              </a:extLst>
            </p:cNvPr>
            <p:cNvSpPr>
              <a:spLocks/>
            </p:cNvSpPr>
            <p:nvPr/>
          </p:nvSpPr>
          <p:spPr bwMode="auto">
            <a:xfrm>
              <a:off x="929" y="2290"/>
              <a:ext cx="28" cy="17"/>
            </a:xfrm>
            <a:custGeom>
              <a:avLst/>
              <a:gdLst>
                <a:gd name="T0" fmla="*/ 5 w 55"/>
                <a:gd name="T1" fmla="*/ 1 h 34"/>
                <a:gd name="T2" fmla="*/ 7 w 55"/>
                <a:gd name="T3" fmla="*/ 5 h 34"/>
                <a:gd name="T4" fmla="*/ 11 w 55"/>
                <a:gd name="T5" fmla="*/ 5 h 34"/>
                <a:gd name="T6" fmla="*/ 14 w 55"/>
                <a:gd name="T7" fmla="*/ 2 h 34"/>
                <a:gd name="T8" fmla="*/ 12 w 55"/>
                <a:gd name="T9" fmla="*/ 7 h 34"/>
                <a:gd name="T10" fmla="*/ 8 w 55"/>
                <a:gd name="T11" fmla="*/ 9 h 34"/>
                <a:gd name="T12" fmla="*/ 6 w 55"/>
                <a:gd name="T13" fmla="*/ 8 h 34"/>
                <a:gd name="T14" fmla="*/ 2 w 55"/>
                <a:gd name="T15" fmla="*/ 5 h 34"/>
                <a:gd name="T16" fmla="*/ 0 w 55"/>
                <a:gd name="T17" fmla="*/ 0 h 34"/>
                <a:gd name="T18" fmla="*/ 5 w 55"/>
                <a:gd name="T19" fmla="*/ 1 h 34"/>
                <a:gd name="T20" fmla="*/ 5 w 55"/>
                <a:gd name="T21" fmla="*/ 1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
                <a:gd name="T34" fmla="*/ 0 h 34"/>
                <a:gd name="T35" fmla="*/ 55 w 55"/>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 h="34">
                  <a:moveTo>
                    <a:pt x="17" y="2"/>
                  </a:moveTo>
                  <a:lnTo>
                    <a:pt x="28" y="17"/>
                  </a:lnTo>
                  <a:lnTo>
                    <a:pt x="44" y="17"/>
                  </a:lnTo>
                  <a:lnTo>
                    <a:pt x="55" y="6"/>
                  </a:lnTo>
                  <a:lnTo>
                    <a:pt x="47" y="25"/>
                  </a:lnTo>
                  <a:lnTo>
                    <a:pt x="32" y="34"/>
                  </a:lnTo>
                  <a:lnTo>
                    <a:pt x="21" y="32"/>
                  </a:lnTo>
                  <a:lnTo>
                    <a:pt x="5" y="17"/>
                  </a:lnTo>
                  <a:lnTo>
                    <a:pt x="0" y="0"/>
                  </a:lnTo>
                  <a:lnTo>
                    <a:pt x="17"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5" name="Freeform 82">
              <a:extLst>
                <a:ext uri="{FF2B5EF4-FFF2-40B4-BE49-F238E27FC236}">
                  <a16:creationId xmlns:a16="http://schemas.microsoft.com/office/drawing/2014/main" id="{0AA8AEDB-0C67-4C88-ABF1-4E1E47BAC63E}"/>
                </a:ext>
              </a:extLst>
            </p:cNvPr>
            <p:cNvSpPr>
              <a:spLocks/>
            </p:cNvSpPr>
            <p:nvPr/>
          </p:nvSpPr>
          <p:spPr bwMode="auto">
            <a:xfrm>
              <a:off x="732" y="2210"/>
              <a:ext cx="77" cy="187"/>
            </a:xfrm>
            <a:custGeom>
              <a:avLst/>
              <a:gdLst>
                <a:gd name="T0" fmla="*/ 6 w 154"/>
                <a:gd name="T1" fmla="*/ 0 h 375"/>
                <a:gd name="T2" fmla="*/ 5 w 154"/>
                <a:gd name="T3" fmla="*/ 5 h 375"/>
                <a:gd name="T4" fmla="*/ 1 w 154"/>
                <a:gd name="T5" fmla="*/ 15 h 375"/>
                <a:gd name="T6" fmla="*/ 0 w 154"/>
                <a:gd name="T7" fmla="*/ 22 h 375"/>
                <a:gd name="T8" fmla="*/ 3 w 154"/>
                <a:gd name="T9" fmla="*/ 41 h 375"/>
                <a:gd name="T10" fmla="*/ 3 w 154"/>
                <a:gd name="T11" fmla="*/ 49 h 375"/>
                <a:gd name="T12" fmla="*/ 7 w 154"/>
                <a:gd name="T13" fmla="*/ 62 h 375"/>
                <a:gd name="T14" fmla="*/ 8 w 154"/>
                <a:gd name="T15" fmla="*/ 75 h 375"/>
                <a:gd name="T16" fmla="*/ 11 w 154"/>
                <a:gd name="T17" fmla="*/ 81 h 375"/>
                <a:gd name="T18" fmla="*/ 18 w 154"/>
                <a:gd name="T19" fmla="*/ 85 h 375"/>
                <a:gd name="T20" fmla="*/ 35 w 154"/>
                <a:gd name="T21" fmla="*/ 91 h 375"/>
                <a:gd name="T22" fmla="*/ 38 w 154"/>
                <a:gd name="T23" fmla="*/ 93 h 375"/>
                <a:gd name="T24" fmla="*/ 39 w 154"/>
                <a:gd name="T25" fmla="*/ 91 h 375"/>
                <a:gd name="T26" fmla="*/ 31 w 154"/>
                <a:gd name="T27" fmla="*/ 83 h 375"/>
                <a:gd name="T28" fmla="*/ 37 w 154"/>
                <a:gd name="T29" fmla="*/ 80 h 375"/>
                <a:gd name="T30" fmla="*/ 23 w 154"/>
                <a:gd name="T31" fmla="*/ 79 h 375"/>
                <a:gd name="T32" fmla="*/ 15 w 154"/>
                <a:gd name="T33" fmla="*/ 77 h 375"/>
                <a:gd name="T34" fmla="*/ 11 w 154"/>
                <a:gd name="T35" fmla="*/ 74 h 375"/>
                <a:gd name="T36" fmla="*/ 9 w 154"/>
                <a:gd name="T37" fmla="*/ 62 h 375"/>
                <a:gd name="T38" fmla="*/ 6 w 154"/>
                <a:gd name="T39" fmla="*/ 47 h 375"/>
                <a:gd name="T40" fmla="*/ 3 w 154"/>
                <a:gd name="T41" fmla="*/ 24 h 375"/>
                <a:gd name="T42" fmla="*/ 5 w 154"/>
                <a:gd name="T43" fmla="*/ 13 h 375"/>
                <a:gd name="T44" fmla="*/ 8 w 154"/>
                <a:gd name="T45" fmla="*/ 0 h 375"/>
                <a:gd name="T46" fmla="*/ 6 w 154"/>
                <a:gd name="T47" fmla="*/ 0 h 375"/>
                <a:gd name="T48" fmla="*/ 6 w 154"/>
                <a:gd name="T49" fmla="*/ 0 h 37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54"/>
                <a:gd name="T76" fmla="*/ 0 h 375"/>
                <a:gd name="T77" fmla="*/ 154 w 154"/>
                <a:gd name="T78" fmla="*/ 375 h 37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54" h="375">
                  <a:moveTo>
                    <a:pt x="21" y="0"/>
                  </a:moveTo>
                  <a:lnTo>
                    <a:pt x="19" y="21"/>
                  </a:lnTo>
                  <a:lnTo>
                    <a:pt x="4" y="61"/>
                  </a:lnTo>
                  <a:lnTo>
                    <a:pt x="0" y="90"/>
                  </a:lnTo>
                  <a:lnTo>
                    <a:pt x="12" y="166"/>
                  </a:lnTo>
                  <a:lnTo>
                    <a:pt x="12" y="196"/>
                  </a:lnTo>
                  <a:lnTo>
                    <a:pt x="25" y="249"/>
                  </a:lnTo>
                  <a:lnTo>
                    <a:pt x="31" y="303"/>
                  </a:lnTo>
                  <a:lnTo>
                    <a:pt x="44" y="327"/>
                  </a:lnTo>
                  <a:lnTo>
                    <a:pt x="71" y="341"/>
                  </a:lnTo>
                  <a:lnTo>
                    <a:pt x="139" y="365"/>
                  </a:lnTo>
                  <a:lnTo>
                    <a:pt x="149" y="375"/>
                  </a:lnTo>
                  <a:lnTo>
                    <a:pt x="154" y="365"/>
                  </a:lnTo>
                  <a:lnTo>
                    <a:pt x="122" y="335"/>
                  </a:lnTo>
                  <a:lnTo>
                    <a:pt x="147" y="320"/>
                  </a:lnTo>
                  <a:lnTo>
                    <a:pt x="90" y="318"/>
                  </a:lnTo>
                  <a:lnTo>
                    <a:pt x="57" y="310"/>
                  </a:lnTo>
                  <a:lnTo>
                    <a:pt x="44" y="297"/>
                  </a:lnTo>
                  <a:lnTo>
                    <a:pt x="34" y="248"/>
                  </a:lnTo>
                  <a:lnTo>
                    <a:pt x="23" y="191"/>
                  </a:lnTo>
                  <a:lnTo>
                    <a:pt x="12" y="96"/>
                  </a:lnTo>
                  <a:lnTo>
                    <a:pt x="17" y="52"/>
                  </a:lnTo>
                  <a:lnTo>
                    <a:pt x="31" y="2"/>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6" name="Freeform 83">
              <a:extLst>
                <a:ext uri="{FF2B5EF4-FFF2-40B4-BE49-F238E27FC236}">
                  <a16:creationId xmlns:a16="http://schemas.microsoft.com/office/drawing/2014/main" id="{BD464B47-D3A2-48ED-A3E4-F9ACAD17E928}"/>
                </a:ext>
              </a:extLst>
            </p:cNvPr>
            <p:cNvSpPr>
              <a:spLocks/>
            </p:cNvSpPr>
            <p:nvPr/>
          </p:nvSpPr>
          <p:spPr bwMode="auto">
            <a:xfrm>
              <a:off x="793" y="2370"/>
              <a:ext cx="19" cy="19"/>
            </a:xfrm>
            <a:custGeom>
              <a:avLst/>
              <a:gdLst>
                <a:gd name="T0" fmla="*/ 0 w 38"/>
                <a:gd name="T1" fmla="*/ 2 h 38"/>
                <a:gd name="T2" fmla="*/ 10 w 38"/>
                <a:gd name="T3" fmla="*/ 10 h 38"/>
                <a:gd name="T4" fmla="*/ 3 w 38"/>
                <a:gd name="T5" fmla="*/ 0 h 38"/>
                <a:gd name="T6" fmla="*/ 0 w 38"/>
                <a:gd name="T7" fmla="*/ 2 h 38"/>
                <a:gd name="T8" fmla="*/ 0 w 38"/>
                <a:gd name="T9" fmla="*/ 2 h 38"/>
                <a:gd name="T10" fmla="*/ 0 60000 65536"/>
                <a:gd name="T11" fmla="*/ 0 60000 65536"/>
                <a:gd name="T12" fmla="*/ 0 60000 65536"/>
                <a:gd name="T13" fmla="*/ 0 60000 65536"/>
                <a:gd name="T14" fmla="*/ 0 60000 65536"/>
                <a:gd name="T15" fmla="*/ 0 w 38"/>
                <a:gd name="T16" fmla="*/ 0 h 38"/>
                <a:gd name="T17" fmla="*/ 38 w 38"/>
                <a:gd name="T18" fmla="*/ 38 h 38"/>
              </a:gdLst>
              <a:ahLst/>
              <a:cxnLst>
                <a:cxn ang="T10">
                  <a:pos x="T0" y="T1"/>
                </a:cxn>
                <a:cxn ang="T11">
                  <a:pos x="T2" y="T3"/>
                </a:cxn>
                <a:cxn ang="T12">
                  <a:pos x="T4" y="T5"/>
                </a:cxn>
                <a:cxn ang="T13">
                  <a:pos x="T6" y="T7"/>
                </a:cxn>
                <a:cxn ang="T14">
                  <a:pos x="T8" y="T9"/>
                </a:cxn>
              </a:cxnLst>
              <a:rect l="T15" t="T16" r="T17" b="T18"/>
              <a:pathLst>
                <a:path w="38" h="38">
                  <a:moveTo>
                    <a:pt x="0" y="7"/>
                  </a:moveTo>
                  <a:lnTo>
                    <a:pt x="38" y="38"/>
                  </a:lnTo>
                  <a:lnTo>
                    <a:pt x="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7" name="Freeform 84">
              <a:extLst>
                <a:ext uri="{FF2B5EF4-FFF2-40B4-BE49-F238E27FC236}">
                  <a16:creationId xmlns:a16="http://schemas.microsoft.com/office/drawing/2014/main" id="{162FC10D-A75E-469D-9F71-A483D5ED9D02}"/>
                </a:ext>
              </a:extLst>
            </p:cNvPr>
            <p:cNvSpPr>
              <a:spLocks/>
            </p:cNvSpPr>
            <p:nvPr/>
          </p:nvSpPr>
          <p:spPr bwMode="auto">
            <a:xfrm>
              <a:off x="806" y="2368"/>
              <a:ext cx="9" cy="10"/>
            </a:xfrm>
            <a:custGeom>
              <a:avLst/>
              <a:gdLst>
                <a:gd name="T0" fmla="*/ 0 w 19"/>
                <a:gd name="T1" fmla="*/ 0 h 19"/>
                <a:gd name="T2" fmla="*/ 4 w 19"/>
                <a:gd name="T3" fmla="*/ 5 h 19"/>
                <a:gd name="T4" fmla="*/ 3 w 19"/>
                <a:gd name="T5" fmla="*/ 0 h 19"/>
                <a:gd name="T6" fmla="*/ 0 w 19"/>
                <a:gd name="T7" fmla="*/ 0 h 19"/>
                <a:gd name="T8" fmla="*/ 0 w 19"/>
                <a:gd name="T9" fmla="*/ 0 h 19"/>
                <a:gd name="T10" fmla="*/ 0 60000 65536"/>
                <a:gd name="T11" fmla="*/ 0 60000 65536"/>
                <a:gd name="T12" fmla="*/ 0 60000 65536"/>
                <a:gd name="T13" fmla="*/ 0 60000 65536"/>
                <a:gd name="T14" fmla="*/ 0 60000 65536"/>
                <a:gd name="T15" fmla="*/ 0 w 19"/>
                <a:gd name="T16" fmla="*/ 0 h 19"/>
                <a:gd name="T17" fmla="*/ 19 w 19"/>
                <a:gd name="T18" fmla="*/ 19 h 19"/>
              </a:gdLst>
              <a:ahLst/>
              <a:cxnLst>
                <a:cxn ang="T10">
                  <a:pos x="T0" y="T1"/>
                </a:cxn>
                <a:cxn ang="T11">
                  <a:pos x="T2" y="T3"/>
                </a:cxn>
                <a:cxn ang="T12">
                  <a:pos x="T4" y="T5"/>
                </a:cxn>
                <a:cxn ang="T13">
                  <a:pos x="T6" y="T7"/>
                </a:cxn>
                <a:cxn ang="T14">
                  <a:pos x="T8" y="T9"/>
                </a:cxn>
              </a:cxnLst>
              <a:rect l="T15" t="T16" r="T17" b="T18"/>
              <a:pathLst>
                <a:path w="19" h="19">
                  <a:moveTo>
                    <a:pt x="0" y="0"/>
                  </a:moveTo>
                  <a:lnTo>
                    <a:pt x="19" y="19"/>
                  </a:lnTo>
                  <a:lnTo>
                    <a:pt x="1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8" name="Freeform 85">
              <a:extLst>
                <a:ext uri="{FF2B5EF4-FFF2-40B4-BE49-F238E27FC236}">
                  <a16:creationId xmlns:a16="http://schemas.microsoft.com/office/drawing/2014/main" id="{35EAD19A-0868-4F47-9061-E127F252F09C}"/>
                </a:ext>
              </a:extLst>
            </p:cNvPr>
            <p:cNvSpPr>
              <a:spLocks/>
            </p:cNvSpPr>
            <p:nvPr/>
          </p:nvSpPr>
          <p:spPr bwMode="auto">
            <a:xfrm>
              <a:off x="820" y="2303"/>
              <a:ext cx="72" cy="71"/>
            </a:xfrm>
            <a:custGeom>
              <a:avLst/>
              <a:gdLst>
                <a:gd name="T0" fmla="*/ 0 w 145"/>
                <a:gd name="T1" fmla="*/ 33 h 142"/>
                <a:gd name="T2" fmla="*/ 2 w 145"/>
                <a:gd name="T3" fmla="*/ 36 h 142"/>
                <a:gd name="T4" fmla="*/ 10 w 145"/>
                <a:gd name="T5" fmla="*/ 31 h 142"/>
                <a:gd name="T6" fmla="*/ 15 w 145"/>
                <a:gd name="T7" fmla="*/ 27 h 142"/>
                <a:gd name="T8" fmla="*/ 26 w 145"/>
                <a:gd name="T9" fmla="*/ 13 h 142"/>
                <a:gd name="T10" fmla="*/ 34 w 145"/>
                <a:gd name="T11" fmla="*/ 6 h 142"/>
                <a:gd name="T12" fmla="*/ 36 w 145"/>
                <a:gd name="T13" fmla="*/ 0 h 142"/>
                <a:gd name="T14" fmla="*/ 31 w 145"/>
                <a:gd name="T15" fmla="*/ 2 h 142"/>
                <a:gd name="T16" fmla="*/ 28 w 145"/>
                <a:gd name="T17" fmla="*/ 6 h 142"/>
                <a:gd name="T18" fmla="*/ 23 w 145"/>
                <a:gd name="T19" fmla="*/ 13 h 142"/>
                <a:gd name="T20" fmla="*/ 15 w 145"/>
                <a:gd name="T21" fmla="*/ 26 h 142"/>
                <a:gd name="T22" fmla="*/ 8 w 145"/>
                <a:gd name="T23" fmla="*/ 29 h 142"/>
                <a:gd name="T24" fmla="*/ 0 w 145"/>
                <a:gd name="T25" fmla="*/ 33 h 142"/>
                <a:gd name="T26" fmla="*/ 0 w 145"/>
                <a:gd name="T27" fmla="*/ 33 h 1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5"/>
                <a:gd name="T43" fmla="*/ 0 h 142"/>
                <a:gd name="T44" fmla="*/ 145 w 145"/>
                <a:gd name="T45" fmla="*/ 142 h 1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5" h="142">
                  <a:moveTo>
                    <a:pt x="0" y="131"/>
                  </a:moveTo>
                  <a:lnTo>
                    <a:pt x="8" y="142"/>
                  </a:lnTo>
                  <a:lnTo>
                    <a:pt x="40" y="121"/>
                  </a:lnTo>
                  <a:lnTo>
                    <a:pt x="63" y="106"/>
                  </a:lnTo>
                  <a:lnTo>
                    <a:pt x="105" y="49"/>
                  </a:lnTo>
                  <a:lnTo>
                    <a:pt x="137" y="21"/>
                  </a:lnTo>
                  <a:lnTo>
                    <a:pt x="145" y="0"/>
                  </a:lnTo>
                  <a:lnTo>
                    <a:pt x="126" y="7"/>
                  </a:lnTo>
                  <a:lnTo>
                    <a:pt x="114" y="24"/>
                  </a:lnTo>
                  <a:lnTo>
                    <a:pt x="95" y="51"/>
                  </a:lnTo>
                  <a:lnTo>
                    <a:pt x="61" y="102"/>
                  </a:lnTo>
                  <a:lnTo>
                    <a:pt x="34" y="116"/>
                  </a:lnTo>
                  <a:lnTo>
                    <a:pt x="0" y="13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19" name="Freeform 86">
              <a:extLst>
                <a:ext uri="{FF2B5EF4-FFF2-40B4-BE49-F238E27FC236}">
                  <a16:creationId xmlns:a16="http://schemas.microsoft.com/office/drawing/2014/main" id="{F5F67F7F-7326-4FFE-BFD4-61C154BBC54F}"/>
                </a:ext>
              </a:extLst>
            </p:cNvPr>
            <p:cNvSpPr>
              <a:spLocks/>
            </p:cNvSpPr>
            <p:nvPr/>
          </p:nvSpPr>
          <p:spPr bwMode="auto">
            <a:xfrm>
              <a:off x="1029" y="2157"/>
              <a:ext cx="84" cy="101"/>
            </a:xfrm>
            <a:custGeom>
              <a:avLst/>
              <a:gdLst>
                <a:gd name="T0" fmla="*/ 15 w 168"/>
                <a:gd name="T1" fmla="*/ 14 h 201"/>
                <a:gd name="T2" fmla="*/ 9 w 168"/>
                <a:gd name="T3" fmla="*/ 16 h 201"/>
                <a:gd name="T4" fmla="*/ 0 w 168"/>
                <a:gd name="T5" fmla="*/ 32 h 201"/>
                <a:gd name="T6" fmla="*/ 4 w 168"/>
                <a:gd name="T7" fmla="*/ 51 h 201"/>
                <a:gd name="T8" fmla="*/ 3 w 168"/>
                <a:gd name="T9" fmla="*/ 32 h 201"/>
                <a:gd name="T10" fmla="*/ 11 w 168"/>
                <a:gd name="T11" fmla="*/ 18 h 201"/>
                <a:gd name="T12" fmla="*/ 16 w 168"/>
                <a:gd name="T13" fmla="*/ 17 h 201"/>
                <a:gd name="T14" fmla="*/ 33 w 168"/>
                <a:gd name="T15" fmla="*/ 27 h 201"/>
                <a:gd name="T16" fmla="*/ 42 w 168"/>
                <a:gd name="T17" fmla="*/ 29 h 201"/>
                <a:gd name="T18" fmla="*/ 33 w 168"/>
                <a:gd name="T19" fmla="*/ 22 h 201"/>
                <a:gd name="T20" fmla="*/ 32 w 168"/>
                <a:gd name="T21" fmla="*/ 12 h 201"/>
                <a:gd name="T22" fmla="*/ 29 w 168"/>
                <a:gd name="T23" fmla="*/ 10 h 201"/>
                <a:gd name="T24" fmla="*/ 21 w 168"/>
                <a:gd name="T25" fmla="*/ 4 h 201"/>
                <a:gd name="T26" fmla="*/ 17 w 168"/>
                <a:gd name="T27" fmla="*/ 0 h 201"/>
                <a:gd name="T28" fmla="*/ 15 w 168"/>
                <a:gd name="T29" fmla="*/ 4 h 201"/>
                <a:gd name="T30" fmla="*/ 9 w 168"/>
                <a:gd name="T31" fmla="*/ 5 h 201"/>
                <a:gd name="T32" fmla="*/ 20 w 168"/>
                <a:gd name="T33" fmla="*/ 7 h 201"/>
                <a:gd name="T34" fmla="*/ 28 w 168"/>
                <a:gd name="T35" fmla="*/ 13 h 201"/>
                <a:gd name="T36" fmla="*/ 31 w 168"/>
                <a:gd name="T37" fmla="*/ 21 h 201"/>
                <a:gd name="T38" fmla="*/ 19 w 168"/>
                <a:gd name="T39" fmla="*/ 15 h 201"/>
                <a:gd name="T40" fmla="*/ 15 w 168"/>
                <a:gd name="T41" fmla="*/ 14 h 201"/>
                <a:gd name="T42" fmla="*/ 15 w 168"/>
                <a:gd name="T43" fmla="*/ 14 h 20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68"/>
                <a:gd name="T67" fmla="*/ 0 h 201"/>
                <a:gd name="T68" fmla="*/ 168 w 168"/>
                <a:gd name="T69" fmla="*/ 201 h 20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68" h="201">
                  <a:moveTo>
                    <a:pt x="59" y="53"/>
                  </a:moveTo>
                  <a:lnTo>
                    <a:pt x="33" y="61"/>
                  </a:lnTo>
                  <a:lnTo>
                    <a:pt x="0" y="125"/>
                  </a:lnTo>
                  <a:lnTo>
                    <a:pt x="14" y="201"/>
                  </a:lnTo>
                  <a:lnTo>
                    <a:pt x="10" y="125"/>
                  </a:lnTo>
                  <a:lnTo>
                    <a:pt x="42" y="70"/>
                  </a:lnTo>
                  <a:lnTo>
                    <a:pt x="63" y="66"/>
                  </a:lnTo>
                  <a:lnTo>
                    <a:pt x="130" y="106"/>
                  </a:lnTo>
                  <a:lnTo>
                    <a:pt x="168" y="116"/>
                  </a:lnTo>
                  <a:lnTo>
                    <a:pt x="130" y="85"/>
                  </a:lnTo>
                  <a:lnTo>
                    <a:pt x="126" y="47"/>
                  </a:lnTo>
                  <a:lnTo>
                    <a:pt x="116" y="38"/>
                  </a:lnTo>
                  <a:lnTo>
                    <a:pt x="82" y="15"/>
                  </a:lnTo>
                  <a:lnTo>
                    <a:pt x="67" y="0"/>
                  </a:lnTo>
                  <a:lnTo>
                    <a:pt x="58" y="15"/>
                  </a:lnTo>
                  <a:lnTo>
                    <a:pt x="35" y="19"/>
                  </a:lnTo>
                  <a:lnTo>
                    <a:pt x="80" y="27"/>
                  </a:lnTo>
                  <a:lnTo>
                    <a:pt x="111" y="49"/>
                  </a:lnTo>
                  <a:lnTo>
                    <a:pt x="122" y="84"/>
                  </a:lnTo>
                  <a:lnTo>
                    <a:pt x="73" y="57"/>
                  </a:lnTo>
                  <a:lnTo>
                    <a:pt x="59"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0" name="Freeform 87">
              <a:extLst>
                <a:ext uri="{FF2B5EF4-FFF2-40B4-BE49-F238E27FC236}">
                  <a16:creationId xmlns:a16="http://schemas.microsoft.com/office/drawing/2014/main" id="{E32DA6B4-3623-4EC3-A369-5164F407F630}"/>
                </a:ext>
              </a:extLst>
            </p:cNvPr>
            <p:cNvSpPr>
              <a:spLocks/>
            </p:cNvSpPr>
            <p:nvPr/>
          </p:nvSpPr>
          <p:spPr bwMode="auto">
            <a:xfrm>
              <a:off x="995" y="2139"/>
              <a:ext cx="271" cy="313"/>
            </a:xfrm>
            <a:custGeom>
              <a:avLst/>
              <a:gdLst>
                <a:gd name="T0" fmla="*/ 20 w 542"/>
                <a:gd name="T1" fmla="*/ 14 h 625"/>
                <a:gd name="T2" fmla="*/ 18 w 542"/>
                <a:gd name="T3" fmla="*/ 9 h 625"/>
                <a:gd name="T4" fmla="*/ 20 w 542"/>
                <a:gd name="T5" fmla="*/ 8 h 625"/>
                <a:gd name="T6" fmla="*/ 29 w 542"/>
                <a:gd name="T7" fmla="*/ 5 h 625"/>
                <a:gd name="T8" fmla="*/ 36 w 542"/>
                <a:gd name="T9" fmla="*/ 3 h 625"/>
                <a:gd name="T10" fmla="*/ 39 w 542"/>
                <a:gd name="T11" fmla="*/ 3 h 625"/>
                <a:gd name="T12" fmla="*/ 59 w 542"/>
                <a:gd name="T13" fmla="*/ 10 h 625"/>
                <a:gd name="T14" fmla="*/ 62 w 542"/>
                <a:gd name="T15" fmla="*/ 14 h 625"/>
                <a:gd name="T16" fmla="*/ 63 w 542"/>
                <a:gd name="T17" fmla="*/ 34 h 625"/>
                <a:gd name="T18" fmla="*/ 64 w 542"/>
                <a:gd name="T19" fmla="*/ 38 h 625"/>
                <a:gd name="T20" fmla="*/ 66 w 542"/>
                <a:gd name="T21" fmla="*/ 19 h 625"/>
                <a:gd name="T22" fmla="*/ 70 w 542"/>
                <a:gd name="T23" fmla="*/ 26 h 625"/>
                <a:gd name="T24" fmla="*/ 71 w 542"/>
                <a:gd name="T25" fmla="*/ 45 h 625"/>
                <a:gd name="T26" fmla="*/ 71 w 542"/>
                <a:gd name="T27" fmla="*/ 70 h 625"/>
                <a:gd name="T28" fmla="*/ 67 w 542"/>
                <a:gd name="T29" fmla="*/ 57 h 625"/>
                <a:gd name="T30" fmla="*/ 66 w 542"/>
                <a:gd name="T31" fmla="*/ 45 h 625"/>
                <a:gd name="T32" fmla="*/ 66 w 542"/>
                <a:gd name="T33" fmla="*/ 60 h 625"/>
                <a:gd name="T34" fmla="*/ 74 w 542"/>
                <a:gd name="T35" fmla="*/ 94 h 625"/>
                <a:gd name="T36" fmla="*/ 124 w 542"/>
                <a:gd name="T37" fmla="*/ 155 h 625"/>
                <a:gd name="T38" fmla="*/ 136 w 542"/>
                <a:gd name="T39" fmla="*/ 157 h 625"/>
                <a:gd name="T40" fmla="*/ 104 w 542"/>
                <a:gd name="T41" fmla="*/ 126 h 625"/>
                <a:gd name="T42" fmla="*/ 75 w 542"/>
                <a:gd name="T43" fmla="*/ 93 h 625"/>
                <a:gd name="T44" fmla="*/ 75 w 542"/>
                <a:gd name="T45" fmla="*/ 59 h 625"/>
                <a:gd name="T46" fmla="*/ 72 w 542"/>
                <a:gd name="T47" fmla="*/ 22 h 625"/>
                <a:gd name="T48" fmla="*/ 62 w 542"/>
                <a:gd name="T49" fmla="*/ 8 h 625"/>
                <a:gd name="T50" fmla="*/ 58 w 542"/>
                <a:gd name="T51" fmla="*/ 6 h 625"/>
                <a:gd name="T52" fmla="*/ 37 w 542"/>
                <a:gd name="T53" fmla="*/ 0 h 625"/>
                <a:gd name="T54" fmla="*/ 31 w 542"/>
                <a:gd name="T55" fmla="*/ 2 h 625"/>
                <a:gd name="T56" fmla="*/ 22 w 542"/>
                <a:gd name="T57" fmla="*/ 5 h 625"/>
                <a:gd name="T58" fmla="*/ 15 w 542"/>
                <a:gd name="T59" fmla="*/ 8 h 625"/>
                <a:gd name="T60" fmla="*/ 15 w 542"/>
                <a:gd name="T61" fmla="*/ 15 h 625"/>
                <a:gd name="T62" fmla="*/ 9 w 542"/>
                <a:gd name="T63" fmla="*/ 18 h 625"/>
                <a:gd name="T64" fmla="*/ 4 w 542"/>
                <a:gd name="T65" fmla="*/ 24 h 625"/>
                <a:gd name="T66" fmla="*/ 0 w 542"/>
                <a:gd name="T67" fmla="*/ 30 h 625"/>
                <a:gd name="T68" fmla="*/ 0 w 542"/>
                <a:gd name="T69" fmla="*/ 35 h 625"/>
                <a:gd name="T70" fmla="*/ 6 w 542"/>
                <a:gd name="T71" fmla="*/ 26 h 625"/>
                <a:gd name="T72" fmla="*/ 11 w 542"/>
                <a:gd name="T73" fmla="*/ 19 h 625"/>
                <a:gd name="T74" fmla="*/ 20 w 542"/>
                <a:gd name="T75" fmla="*/ 16 h 625"/>
                <a:gd name="T76" fmla="*/ 30 w 542"/>
                <a:gd name="T77" fmla="*/ 16 h 625"/>
                <a:gd name="T78" fmla="*/ 39 w 542"/>
                <a:gd name="T79" fmla="*/ 18 h 625"/>
                <a:gd name="T80" fmla="*/ 46 w 542"/>
                <a:gd name="T81" fmla="*/ 23 h 625"/>
                <a:gd name="T82" fmla="*/ 40 w 542"/>
                <a:gd name="T83" fmla="*/ 16 h 625"/>
                <a:gd name="T84" fmla="*/ 20 w 542"/>
                <a:gd name="T85" fmla="*/ 14 h 625"/>
                <a:gd name="T86" fmla="*/ 20 w 542"/>
                <a:gd name="T87" fmla="*/ 14 h 6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42"/>
                <a:gd name="T133" fmla="*/ 0 h 625"/>
                <a:gd name="T134" fmla="*/ 542 w 542"/>
                <a:gd name="T135" fmla="*/ 625 h 6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42" h="625">
                  <a:moveTo>
                    <a:pt x="80" y="53"/>
                  </a:moveTo>
                  <a:lnTo>
                    <a:pt x="72" y="36"/>
                  </a:lnTo>
                  <a:lnTo>
                    <a:pt x="78" y="30"/>
                  </a:lnTo>
                  <a:lnTo>
                    <a:pt x="114" y="19"/>
                  </a:lnTo>
                  <a:lnTo>
                    <a:pt x="143" y="11"/>
                  </a:lnTo>
                  <a:lnTo>
                    <a:pt x="156" y="11"/>
                  </a:lnTo>
                  <a:lnTo>
                    <a:pt x="236" y="40"/>
                  </a:lnTo>
                  <a:lnTo>
                    <a:pt x="247" y="55"/>
                  </a:lnTo>
                  <a:lnTo>
                    <a:pt x="249" y="133"/>
                  </a:lnTo>
                  <a:lnTo>
                    <a:pt x="255" y="150"/>
                  </a:lnTo>
                  <a:lnTo>
                    <a:pt x="261" y="76"/>
                  </a:lnTo>
                  <a:lnTo>
                    <a:pt x="278" y="104"/>
                  </a:lnTo>
                  <a:lnTo>
                    <a:pt x="281" y="180"/>
                  </a:lnTo>
                  <a:lnTo>
                    <a:pt x="281" y="279"/>
                  </a:lnTo>
                  <a:lnTo>
                    <a:pt x="266" y="226"/>
                  </a:lnTo>
                  <a:lnTo>
                    <a:pt x="261" y="177"/>
                  </a:lnTo>
                  <a:lnTo>
                    <a:pt x="261" y="237"/>
                  </a:lnTo>
                  <a:lnTo>
                    <a:pt x="293" y="374"/>
                  </a:lnTo>
                  <a:lnTo>
                    <a:pt x="493" y="618"/>
                  </a:lnTo>
                  <a:lnTo>
                    <a:pt x="542" y="625"/>
                  </a:lnTo>
                  <a:lnTo>
                    <a:pt x="413" y="504"/>
                  </a:lnTo>
                  <a:lnTo>
                    <a:pt x="299" y="369"/>
                  </a:lnTo>
                  <a:lnTo>
                    <a:pt x="297" y="234"/>
                  </a:lnTo>
                  <a:lnTo>
                    <a:pt x="285" y="87"/>
                  </a:lnTo>
                  <a:lnTo>
                    <a:pt x="245" y="32"/>
                  </a:lnTo>
                  <a:lnTo>
                    <a:pt x="232" y="23"/>
                  </a:lnTo>
                  <a:lnTo>
                    <a:pt x="146" y="0"/>
                  </a:lnTo>
                  <a:lnTo>
                    <a:pt x="124" y="6"/>
                  </a:lnTo>
                  <a:lnTo>
                    <a:pt x="86" y="19"/>
                  </a:lnTo>
                  <a:lnTo>
                    <a:pt x="59" y="32"/>
                  </a:lnTo>
                  <a:lnTo>
                    <a:pt x="59" y="57"/>
                  </a:lnTo>
                  <a:lnTo>
                    <a:pt x="36" y="70"/>
                  </a:lnTo>
                  <a:lnTo>
                    <a:pt x="13" y="93"/>
                  </a:lnTo>
                  <a:lnTo>
                    <a:pt x="0" y="120"/>
                  </a:lnTo>
                  <a:lnTo>
                    <a:pt x="0" y="137"/>
                  </a:lnTo>
                  <a:lnTo>
                    <a:pt x="21" y="101"/>
                  </a:lnTo>
                  <a:lnTo>
                    <a:pt x="44" y="76"/>
                  </a:lnTo>
                  <a:lnTo>
                    <a:pt x="78" y="63"/>
                  </a:lnTo>
                  <a:lnTo>
                    <a:pt x="120" y="63"/>
                  </a:lnTo>
                  <a:lnTo>
                    <a:pt x="154" y="70"/>
                  </a:lnTo>
                  <a:lnTo>
                    <a:pt x="183" y="91"/>
                  </a:lnTo>
                  <a:lnTo>
                    <a:pt x="160" y="64"/>
                  </a:lnTo>
                  <a:lnTo>
                    <a:pt x="80" y="5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1" name="Freeform 88">
              <a:extLst>
                <a:ext uri="{FF2B5EF4-FFF2-40B4-BE49-F238E27FC236}">
                  <a16:creationId xmlns:a16="http://schemas.microsoft.com/office/drawing/2014/main" id="{D5CF0121-31CD-43B0-A5B5-24F027C8A8DE}"/>
                </a:ext>
              </a:extLst>
            </p:cNvPr>
            <p:cNvSpPr>
              <a:spLocks/>
            </p:cNvSpPr>
            <p:nvPr/>
          </p:nvSpPr>
          <p:spPr bwMode="auto">
            <a:xfrm>
              <a:off x="1000" y="2208"/>
              <a:ext cx="77" cy="62"/>
            </a:xfrm>
            <a:custGeom>
              <a:avLst/>
              <a:gdLst>
                <a:gd name="T0" fmla="*/ 28 w 154"/>
                <a:gd name="T1" fmla="*/ 0 h 123"/>
                <a:gd name="T2" fmla="*/ 29 w 154"/>
                <a:gd name="T3" fmla="*/ 6 h 123"/>
                <a:gd name="T4" fmla="*/ 34 w 154"/>
                <a:gd name="T5" fmla="*/ 13 h 123"/>
                <a:gd name="T6" fmla="*/ 37 w 154"/>
                <a:gd name="T7" fmla="*/ 12 h 123"/>
                <a:gd name="T8" fmla="*/ 35 w 154"/>
                <a:gd name="T9" fmla="*/ 19 h 123"/>
                <a:gd name="T10" fmla="*/ 30 w 154"/>
                <a:gd name="T11" fmla="*/ 27 h 123"/>
                <a:gd name="T12" fmla="*/ 39 w 154"/>
                <a:gd name="T13" fmla="*/ 27 h 123"/>
                <a:gd name="T14" fmla="*/ 30 w 154"/>
                <a:gd name="T15" fmla="*/ 31 h 123"/>
                <a:gd name="T16" fmla="*/ 21 w 154"/>
                <a:gd name="T17" fmla="*/ 31 h 123"/>
                <a:gd name="T18" fmla="*/ 15 w 154"/>
                <a:gd name="T19" fmla="*/ 25 h 123"/>
                <a:gd name="T20" fmla="*/ 15 w 154"/>
                <a:gd name="T21" fmla="*/ 17 h 123"/>
                <a:gd name="T22" fmla="*/ 8 w 154"/>
                <a:gd name="T23" fmla="*/ 7 h 123"/>
                <a:gd name="T24" fmla="*/ 1 w 154"/>
                <a:gd name="T25" fmla="*/ 8 h 123"/>
                <a:gd name="T26" fmla="*/ 0 w 154"/>
                <a:gd name="T27" fmla="*/ 6 h 123"/>
                <a:gd name="T28" fmla="*/ 7 w 154"/>
                <a:gd name="T29" fmla="*/ 5 h 123"/>
                <a:gd name="T30" fmla="*/ 10 w 154"/>
                <a:gd name="T31" fmla="*/ 7 h 123"/>
                <a:gd name="T32" fmla="*/ 16 w 154"/>
                <a:gd name="T33" fmla="*/ 15 h 123"/>
                <a:gd name="T34" fmla="*/ 19 w 154"/>
                <a:gd name="T35" fmla="*/ 26 h 123"/>
                <a:gd name="T36" fmla="*/ 23 w 154"/>
                <a:gd name="T37" fmla="*/ 27 h 123"/>
                <a:gd name="T38" fmla="*/ 26 w 154"/>
                <a:gd name="T39" fmla="*/ 25 h 123"/>
                <a:gd name="T40" fmla="*/ 28 w 154"/>
                <a:gd name="T41" fmla="*/ 22 h 123"/>
                <a:gd name="T42" fmla="*/ 27 w 154"/>
                <a:gd name="T43" fmla="*/ 16 h 123"/>
                <a:gd name="T44" fmla="*/ 23 w 154"/>
                <a:gd name="T45" fmla="*/ 12 h 123"/>
                <a:gd name="T46" fmla="*/ 27 w 154"/>
                <a:gd name="T47" fmla="*/ 13 h 123"/>
                <a:gd name="T48" fmla="*/ 28 w 154"/>
                <a:gd name="T49" fmla="*/ 9 h 123"/>
                <a:gd name="T50" fmla="*/ 27 w 154"/>
                <a:gd name="T51" fmla="*/ 6 h 123"/>
                <a:gd name="T52" fmla="*/ 28 w 154"/>
                <a:gd name="T53" fmla="*/ 0 h 123"/>
                <a:gd name="T54" fmla="*/ 28 w 154"/>
                <a:gd name="T55" fmla="*/ 0 h 12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54"/>
                <a:gd name="T85" fmla="*/ 0 h 123"/>
                <a:gd name="T86" fmla="*/ 154 w 154"/>
                <a:gd name="T87" fmla="*/ 123 h 12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54" h="123">
                  <a:moveTo>
                    <a:pt x="110" y="0"/>
                  </a:moveTo>
                  <a:lnTo>
                    <a:pt x="116" y="24"/>
                  </a:lnTo>
                  <a:lnTo>
                    <a:pt x="136" y="49"/>
                  </a:lnTo>
                  <a:lnTo>
                    <a:pt x="148" y="47"/>
                  </a:lnTo>
                  <a:lnTo>
                    <a:pt x="140" y="74"/>
                  </a:lnTo>
                  <a:lnTo>
                    <a:pt x="117" y="108"/>
                  </a:lnTo>
                  <a:lnTo>
                    <a:pt x="154" y="108"/>
                  </a:lnTo>
                  <a:lnTo>
                    <a:pt x="117" y="123"/>
                  </a:lnTo>
                  <a:lnTo>
                    <a:pt x="81" y="123"/>
                  </a:lnTo>
                  <a:lnTo>
                    <a:pt x="60" y="100"/>
                  </a:lnTo>
                  <a:lnTo>
                    <a:pt x="57" y="68"/>
                  </a:lnTo>
                  <a:lnTo>
                    <a:pt x="30" y="26"/>
                  </a:lnTo>
                  <a:lnTo>
                    <a:pt x="3" y="30"/>
                  </a:lnTo>
                  <a:lnTo>
                    <a:pt x="0" y="21"/>
                  </a:lnTo>
                  <a:lnTo>
                    <a:pt x="28" y="19"/>
                  </a:lnTo>
                  <a:lnTo>
                    <a:pt x="39" y="28"/>
                  </a:lnTo>
                  <a:lnTo>
                    <a:pt x="64" y="59"/>
                  </a:lnTo>
                  <a:lnTo>
                    <a:pt x="74" y="102"/>
                  </a:lnTo>
                  <a:lnTo>
                    <a:pt x="89" y="108"/>
                  </a:lnTo>
                  <a:lnTo>
                    <a:pt x="104" y="100"/>
                  </a:lnTo>
                  <a:lnTo>
                    <a:pt x="110" y="85"/>
                  </a:lnTo>
                  <a:lnTo>
                    <a:pt x="108" y="64"/>
                  </a:lnTo>
                  <a:lnTo>
                    <a:pt x="89" y="45"/>
                  </a:lnTo>
                  <a:lnTo>
                    <a:pt x="108" y="49"/>
                  </a:lnTo>
                  <a:lnTo>
                    <a:pt x="112" y="36"/>
                  </a:lnTo>
                  <a:lnTo>
                    <a:pt x="108" y="21"/>
                  </a:lnTo>
                  <a:lnTo>
                    <a:pt x="1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2" name="Freeform 89">
              <a:extLst>
                <a:ext uri="{FF2B5EF4-FFF2-40B4-BE49-F238E27FC236}">
                  <a16:creationId xmlns:a16="http://schemas.microsoft.com/office/drawing/2014/main" id="{433AF4E5-FD89-46F0-AD04-6983ED29D86C}"/>
                </a:ext>
              </a:extLst>
            </p:cNvPr>
            <p:cNvSpPr>
              <a:spLocks/>
            </p:cNvSpPr>
            <p:nvPr/>
          </p:nvSpPr>
          <p:spPr bwMode="auto">
            <a:xfrm>
              <a:off x="1005" y="2249"/>
              <a:ext cx="154" cy="208"/>
            </a:xfrm>
            <a:custGeom>
              <a:avLst/>
              <a:gdLst>
                <a:gd name="T0" fmla="*/ 0 w 308"/>
                <a:gd name="T1" fmla="*/ 0 h 417"/>
                <a:gd name="T2" fmla="*/ 2 w 308"/>
                <a:gd name="T3" fmla="*/ 11 h 417"/>
                <a:gd name="T4" fmla="*/ 10 w 308"/>
                <a:gd name="T5" fmla="*/ 24 h 417"/>
                <a:gd name="T6" fmla="*/ 17 w 308"/>
                <a:gd name="T7" fmla="*/ 36 h 417"/>
                <a:gd name="T8" fmla="*/ 29 w 308"/>
                <a:gd name="T9" fmla="*/ 46 h 417"/>
                <a:gd name="T10" fmla="*/ 40 w 308"/>
                <a:gd name="T11" fmla="*/ 53 h 417"/>
                <a:gd name="T12" fmla="*/ 68 w 308"/>
                <a:gd name="T13" fmla="*/ 101 h 417"/>
                <a:gd name="T14" fmla="*/ 77 w 308"/>
                <a:gd name="T15" fmla="*/ 104 h 417"/>
                <a:gd name="T16" fmla="*/ 46 w 308"/>
                <a:gd name="T17" fmla="*/ 57 h 417"/>
                <a:gd name="T18" fmla="*/ 54 w 308"/>
                <a:gd name="T19" fmla="*/ 60 h 417"/>
                <a:gd name="T20" fmla="*/ 45 w 308"/>
                <a:gd name="T21" fmla="*/ 49 h 417"/>
                <a:gd name="T22" fmla="*/ 27 w 308"/>
                <a:gd name="T23" fmla="*/ 41 h 417"/>
                <a:gd name="T24" fmla="*/ 17 w 308"/>
                <a:gd name="T25" fmla="*/ 32 h 417"/>
                <a:gd name="T26" fmla="*/ 8 w 308"/>
                <a:gd name="T27" fmla="*/ 14 h 417"/>
                <a:gd name="T28" fmla="*/ 3 w 308"/>
                <a:gd name="T29" fmla="*/ 9 h 417"/>
                <a:gd name="T30" fmla="*/ 7 w 308"/>
                <a:gd name="T31" fmla="*/ 3 h 417"/>
                <a:gd name="T32" fmla="*/ 3 w 308"/>
                <a:gd name="T33" fmla="*/ 2 h 417"/>
                <a:gd name="T34" fmla="*/ 0 w 308"/>
                <a:gd name="T35" fmla="*/ 0 h 417"/>
                <a:gd name="T36" fmla="*/ 0 w 308"/>
                <a:gd name="T37" fmla="*/ 0 h 4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8"/>
                <a:gd name="T58" fmla="*/ 0 h 417"/>
                <a:gd name="T59" fmla="*/ 308 w 308"/>
                <a:gd name="T60" fmla="*/ 417 h 4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8" h="417">
                  <a:moveTo>
                    <a:pt x="0" y="0"/>
                  </a:moveTo>
                  <a:lnTo>
                    <a:pt x="6" y="46"/>
                  </a:lnTo>
                  <a:lnTo>
                    <a:pt x="40" y="97"/>
                  </a:lnTo>
                  <a:lnTo>
                    <a:pt x="67" y="145"/>
                  </a:lnTo>
                  <a:lnTo>
                    <a:pt x="116" y="185"/>
                  </a:lnTo>
                  <a:lnTo>
                    <a:pt x="160" y="215"/>
                  </a:lnTo>
                  <a:lnTo>
                    <a:pt x="272" y="405"/>
                  </a:lnTo>
                  <a:lnTo>
                    <a:pt x="308" y="417"/>
                  </a:lnTo>
                  <a:lnTo>
                    <a:pt x="184" y="229"/>
                  </a:lnTo>
                  <a:lnTo>
                    <a:pt x="213" y="242"/>
                  </a:lnTo>
                  <a:lnTo>
                    <a:pt x="179" y="198"/>
                  </a:lnTo>
                  <a:lnTo>
                    <a:pt x="108" y="164"/>
                  </a:lnTo>
                  <a:lnTo>
                    <a:pt x="67" y="130"/>
                  </a:lnTo>
                  <a:lnTo>
                    <a:pt x="29" y="57"/>
                  </a:lnTo>
                  <a:lnTo>
                    <a:pt x="11" y="37"/>
                  </a:lnTo>
                  <a:lnTo>
                    <a:pt x="25" y="14"/>
                  </a:lnTo>
                  <a:lnTo>
                    <a:pt x="10" y="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3" name="Freeform 90">
              <a:extLst>
                <a:ext uri="{FF2B5EF4-FFF2-40B4-BE49-F238E27FC236}">
                  <a16:creationId xmlns:a16="http://schemas.microsoft.com/office/drawing/2014/main" id="{508E8B55-E906-40CA-BF66-C25C0994D748}"/>
                </a:ext>
              </a:extLst>
            </p:cNvPr>
            <p:cNvSpPr>
              <a:spLocks/>
            </p:cNvSpPr>
            <p:nvPr/>
          </p:nvSpPr>
          <p:spPr bwMode="auto">
            <a:xfrm>
              <a:off x="1164" y="2469"/>
              <a:ext cx="235" cy="315"/>
            </a:xfrm>
            <a:custGeom>
              <a:avLst/>
              <a:gdLst>
                <a:gd name="T0" fmla="*/ 7 w 470"/>
                <a:gd name="T1" fmla="*/ 158 h 630"/>
                <a:gd name="T2" fmla="*/ 1 w 470"/>
                <a:gd name="T3" fmla="*/ 138 h 630"/>
                <a:gd name="T4" fmla="*/ 0 w 470"/>
                <a:gd name="T5" fmla="*/ 124 h 630"/>
                <a:gd name="T6" fmla="*/ 3 w 470"/>
                <a:gd name="T7" fmla="*/ 106 h 630"/>
                <a:gd name="T8" fmla="*/ 5 w 470"/>
                <a:gd name="T9" fmla="*/ 87 h 630"/>
                <a:gd name="T10" fmla="*/ 5 w 470"/>
                <a:gd name="T11" fmla="*/ 72 h 630"/>
                <a:gd name="T12" fmla="*/ 3 w 470"/>
                <a:gd name="T13" fmla="*/ 47 h 630"/>
                <a:gd name="T14" fmla="*/ 10 w 470"/>
                <a:gd name="T15" fmla="*/ 64 h 630"/>
                <a:gd name="T16" fmla="*/ 12 w 470"/>
                <a:gd name="T17" fmla="*/ 78 h 630"/>
                <a:gd name="T18" fmla="*/ 22 w 470"/>
                <a:gd name="T19" fmla="*/ 68 h 630"/>
                <a:gd name="T20" fmla="*/ 29 w 470"/>
                <a:gd name="T21" fmla="*/ 67 h 630"/>
                <a:gd name="T22" fmla="*/ 18 w 470"/>
                <a:gd name="T23" fmla="*/ 92 h 630"/>
                <a:gd name="T24" fmla="*/ 26 w 470"/>
                <a:gd name="T25" fmla="*/ 91 h 630"/>
                <a:gd name="T26" fmla="*/ 32 w 470"/>
                <a:gd name="T27" fmla="*/ 89 h 630"/>
                <a:gd name="T28" fmla="*/ 41 w 470"/>
                <a:gd name="T29" fmla="*/ 82 h 630"/>
                <a:gd name="T30" fmla="*/ 50 w 470"/>
                <a:gd name="T31" fmla="*/ 76 h 630"/>
                <a:gd name="T32" fmla="*/ 39 w 470"/>
                <a:gd name="T33" fmla="*/ 96 h 630"/>
                <a:gd name="T34" fmla="*/ 29 w 470"/>
                <a:gd name="T35" fmla="*/ 108 h 630"/>
                <a:gd name="T36" fmla="*/ 10 w 470"/>
                <a:gd name="T37" fmla="*/ 119 h 630"/>
                <a:gd name="T38" fmla="*/ 19 w 470"/>
                <a:gd name="T39" fmla="*/ 119 h 630"/>
                <a:gd name="T40" fmla="*/ 34 w 470"/>
                <a:gd name="T41" fmla="*/ 109 h 630"/>
                <a:gd name="T42" fmla="*/ 49 w 470"/>
                <a:gd name="T43" fmla="*/ 97 h 630"/>
                <a:gd name="T44" fmla="*/ 60 w 470"/>
                <a:gd name="T45" fmla="*/ 83 h 630"/>
                <a:gd name="T46" fmla="*/ 65 w 470"/>
                <a:gd name="T47" fmla="*/ 71 h 630"/>
                <a:gd name="T48" fmla="*/ 65 w 470"/>
                <a:gd name="T49" fmla="*/ 61 h 630"/>
                <a:gd name="T50" fmla="*/ 71 w 470"/>
                <a:gd name="T51" fmla="*/ 67 h 630"/>
                <a:gd name="T52" fmla="*/ 78 w 470"/>
                <a:gd name="T53" fmla="*/ 77 h 630"/>
                <a:gd name="T54" fmla="*/ 81 w 470"/>
                <a:gd name="T55" fmla="*/ 95 h 630"/>
                <a:gd name="T56" fmla="*/ 87 w 470"/>
                <a:gd name="T57" fmla="*/ 89 h 630"/>
                <a:gd name="T58" fmla="*/ 87 w 470"/>
                <a:gd name="T59" fmla="*/ 76 h 630"/>
                <a:gd name="T60" fmla="*/ 77 w 470"/>
                <a:gd name="T61" fmla="*/ 62 h 630"/>
                <a:gd name="T62" fmla="*/ 67 w 470"/>
                <a:gd name="T63" fmla="*/ 55 h 630"/>
                <a:gd name="T64" fmla="*/ 78 w 470"/>
                <a:gd name="T65" fmla="*/ 61 h 630"/>
                <a:gd name="T66" fmla="*/ 87 w 470"/>
                <a:gd name="T67" fmla="*/ 70 h 630"/>
                <a:gd name="T68" fmla="*/ 96 w 470"/>
                <a:gd name="T69" fmla="*/ 81 h 630"/>
                <a:gd name="T70" fmla="*/ 103 w 470"/>
                <a:gd name="T71" fmla="*/ 79 h 630"/>
                <a:gd name="T72" fmla="*/ 111 w 470"/>
                <a:gd name="T73" fmla="*/ 72 h 630"/>
                <a:gd name="T74" fmla="*/ 115 w 470"/>
                <a:gd name="T75" fmla="*/ 60 h 630"/>
                <a:gd name="T76" fmla="*/ 107 w 470"/>
                <a:gd name="T77" fmla="*/ 46 h 630"/>
                <a:gd name="T78" fmla="*/ 91 w 470"/>
                <a:gd name="T79" fmla="*/ 29 h 630"/>
                <a:gd name="T80" fmla="*/ 82 w 470"/>
                <a:gd name="T81" fmla="*/ 0 h 630"/>
                <a:gd name="T82" fmla="*/ 93 w 470"/>
                <a:gd name="T83" fmla="*/ 26 h 630"/>
                <a:gd name="T84" fmla="*/ 111 w 470"/>
                <a:gd name="T85" fmla="*/ 44 h 630"/>
                <a:gd name="T86" fmla="*/ 118 w 470"/>
                <a:gd name="T87" fmla="*/ 63 h 630"/>
                <a:gd name="T88" fmla="*/ 116 w 470"/>
                <a:gd name="T89" fmla="*/ 82 h 630"/>
                <a:gd name="T90" fmla="*/ 108 w 470"/>
                <a:gd name="T91" fmla="*/ 99 h 630"/>
                <a:gd name="T92" fmla="*/ 96 w 470"/>
                <a:gd name="T93" fmla="*/ 110 h 630"/>
                <a:gd name="T94" fmla="*/ 83 w 470"/>
                <a:gd name="T95" fmla="*/ 123 h 630"/>
                <a:gd name="T96" fmla="*/ 63 w 470"/>
                <a:gd name="T97" fmla="*/ 126 h 630"/>
                <a:gd name="T98" fmla="*/ 28 w 470"/>
                <a:gd name="T99" fmla="*/ 125 h 630"/>
                <a:gd name="T100" fmla="*/ 18 w 470"/>
                <a:gd name="T101" fmla="*/ 123 h 630"/>
                <a:gd name="T102" fmla="*/ 10 w 470"/>
                <a:gd name="T103" fmla="*/ 123 h 630"/>
                <a:gd name="T104" fmla="*/ 7 w 470"/>
                <a:gd name="T105" fmla="*/ 126 h 630"/>
                <a:gd name="T106" fmla="*/ 5 w 470"/>
                <a:gd name="T107" fmla="*/ 137 h 630"/>
                <a:gd name="T108" fmla="*/ 6 w 470"/>
                <a:gd name="T109" fmla="*/ 147 h 630"/>
                <a:gd name="T110" fmla="*/ 7 w 470"/>
                <a:gd name="T111" fmla="*/ 158 h 630"/>
                <a:gd name="T112" fmla="*/ 7 w 470"/>
                <a:gd name="T113" fmla="*/ 158 h 63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70"/>
                <a:gd name="T172" fmla="*/ 0 h 630"/>
                <a:gd name="T173" fmla="*/ 470 w 470"/>
                <a:gd name="T174" fmla="*/ 630 h 63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70" h="630">
                  <a:moveTo>
                    <a:pt x="27" y="630"/>
                  </a:moveTo>
                  <a:lnTo>
                    <a:pt x="2" y="550"/>
                  </a:lnTo>
                  <a:lnTo>
                    <a:pt x="0" y="493"/>
                  </a:lnTo>
                  <a:lnTo>
                    <a:pt x="10" y="422"/>
                  </a:lnTo>
                  <a:lnTo>
                    <a:pt x="19" y="348"/>
                  </a:lnTo>
                  <a:lnTo>
                    <a:pt x="19" y="287"/>
                  </a:lnTo>
                  <a:lnTo>
                    <a:pt x="10" y="187"/>
                  </a:lnTo>
                  <a:lnTo>
                    <a:pt x="37" y="253"/>
                  </a:lnTo>
                  <a:lnTo>
                    <a:pt x="46" y="312"/>
                  </a:lnTo>
                  <a:lnTo>
                    <a:pt x="88" y="272"/>
                  </a:lnTo>
                  <a:lnTo>
                    <a:pt x="116" y="267"/>
                  </a:lnTo>
                  <a:lnTo>
                    <a:pt x="71" y="367"/>
                  </a:lnTo>
                  <a:lnTo>
                    <a:pt x="103" y="363"/>
                  </a:lnTo>
                  <a:lnTo>
                    <a:pt x="128" y="354"/>
                  </a:lnTo>
                  <a:lnTo>
                    <a:pt x="164" y="327"/>
                  </a:lnTo>
                  <a:lnTo>
                    <a:pt x="198" y="303"/>
                  </a:lnTo>
                  <a:lnTo>
                    <a:pt x="156" y="381"/>
                  </a:lnTo>
                  <a:lnTo>
                    <a:pt x="113" y="432"/>
                  </a:lnTo>
                  <a:lnTo>
                    <a:pt x="39" y="474"/>
                  </a:lnTo>
                  <a:lnTo>
                    <a:pt x="75" y="474"/>
                  </a:lnTo>
                  <a:lnTo>
                    <a:pt x="135" y="436"/>
                  </a:lnTo>
                  <a:lnTo>
                    <a:pt x="193" y="386"/>
                  </a:lnTo>
                  <a:lnTo>
                    <a:pt x="238" y="329"/>
                  </a:lnTo>
                  <a:lnTo>
                    <a:pt x="257" y="284"/>
                  </a:lnTo>
                  <a:lnTo>
                    <a:pt x="257" y="242"/>
                  </a:lnTo>
                  <a:lnTo>
                    <a:pt x="282" y="267"/>
                  </a:lnTo>
                  <a:lnTo>
                    <a:pt x="309" y="306"/>
                  </a:lnTo>
                  <a:lnTo>
                    <a:pt x="324" y="379"/>
                  </a:lnTo>
                  <a:lnTo>
                    <a:pt x="347" y="356"/>
                  </a:lnTo>
                  <a:lnTo>
                    <a:pt x="345" y="303"/>
                  </a:lnTo>
                  <a:lnTo>
                    <a:pt x="307" y="248"/>
                  </a:lnTo>
                  <a:lnTo>
                    <a:pt x="267" y="217"/>
                  </a:lnTo>
                  <a:lnTo>
                    <a:pt x="309" y="242"/>
                  </a:lnTo>
                  <a:lnTo>
                    <a:pt x="348" y="278"/>
                  </a:lnTo>
                  <a:lnTo>
                    <a:pt x="383" y="322"/>
                  </a:lnTo>
                  <a:lnTo>
                    <a:pt x="411" y="314"/>
                  </a:lnTo>
                  <a:lnTo>
                    <a:pt x="442" y="286"/>
                  </a:lnTo>
                  <a:lnTo>
                    <a:pt x="457" y="240"/>
                  </a:lnTo>
                  <a:lnTo>
                    <a:pt x="426" y="183"/>
                  </a:lnTo>
                  <a:lnTo>
                    <a:pt x="362" y="114"/>
                  </a:lnTo>
                  <a:lnTo>
                    <a:pt x="326" y="0"/>
                  </a:lnTo>
                  <a:lnTo>
                    <a:pt x="369" y="103"/>
                  </a:lnTo>
                  <a:lnTo>
                    <a:pt x="442" y="175"/>
                  </a:lnTo>
                  <a:lnTo>
                    <a:pt x="470" y="249"/>
                  </a:lnTo>
                  <a:lnTo>
                    <a:pt x="464" y="327"/>
                  </a:lnTo>
                  <a:lnTo>
                    <a:pt x="430" y="396"/>
                  </a:lnTo>
                  <a:lnTo>
                    <a:pt x="383" y="438"/>
                  </a:lnTo>
                  <a:lnTo>
                    <a:pt x="329" y="489"/>
                  </a:lnTo>
                  <a:lnTo>
                    <a:pt x="250" y="504"/>
                  </a:lnTo>
                  <a:lnTo>
                    <a:pt x="111" y="500"/>
                  </a:lnTo>
                  <a:lnTo>
                    <a:pt x="69" y="489"/>
                  </a:lnTo>
                  <a:lnTo>
                    <a:pt x="40" y="489"/>
                  </a:lnTo>
                  <a:lnTo>
                    <a:pt x="27" y="502"/>
                  </a:lnTo>
                  <a:lnTo>
                    <a:pt x="19" y="546"/>
                  </a:lnTo>
                  <a:lnTo>
                    <a:pt x="23" y="588"/>
                  </a:lnTo>
                  <a:lnTo>
                    <a:pt x="27" y="6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4" name="Freeform 91">
              <a:extLst>
                <a:ext uri="{FF2B5EF4-FFF2-40B4-BE49-F238E27FC236}">
                  <a16:creationId xmlns:a16="http://schemas.microsoft.com/office/drawing/2014/main" id="{D3B1CDA7-97C2-4B87-B500-6EC21282FAFC}"/>
                </a:ext>
              </a:extLst>
            </p:cNvPr>
            <p:cNvSpPr>
              <a:spLocks/>
            </p:cNvSpPr>
            <p:nvPr/>
          </p:nvSpPr>
          <p:spPr bwMode="auto">
            <a:xfrm>
              <a:off x="994" y="2303"/>
              <a:ext cx="353" cy="294"/>
            </a:xfrm>
            <a:custGeom>
              <a:avLst/>
              <a:gdLst>
                <a:gd name="T0" fmla="*/ 1 w 706"/>
                <a:gd name="T1" fmla="*/ 0 h 587"/>
                <a:gd name="T2" fmla="*/ 8 w 706"/>
                <a:gd name="T3" fmla="*/ 9 h 587"/>
                <a:gd name="T4" fmla="*/ 27 w 706"/>
                <a:gd name="T5" fmla="*/ 22 h 587"/>
                <a:gd name="T6" fmla="*/ 41 w 706"/>
                <a:gd name="T7" fmla="*/ 42 h 587"/>
                <a:gd name="T8" fmla="*/ 53 w 706"/>
                <a:gd name="T9" fmla="*/ 57 h 587"/>
                <a:gd name="T10" fmla="*/ 67 w 706"/>
                <a:gd name="T11" fmla="*/ 73 h 587"/>
                <a:gd name="T12" fmla="*/ 81 w 706"/>
                <a:gd name="T13" fmla="*/ 73 h 587"/>
                <a:gd name="T14" fmla="*/ 87 w 706"/>
                <a:gd name="T15" fmla="*/ 74 h 587"/>
                <a:gd name="T16" fmla="*/ 101 w 706"/>
                <a:gd name="T17" fmla="*/ 71 h 587"/>
                <a:gd name="T18" fmla="*/ 124 w 706"/>
                <a:gd name="T19" fmla="*/ 71 h 587"/>
                <a:gd name="T20" fmla="*/ 147 w 706"/>
                <a:gd name="T21" fmla="*/ 75 h 587"/>
                <a:gd name="T22" fmla="*/ 165 w 706"/>
                <a:gd name="T23" fmla="*/ 83 h 587"/>
                <a:gd name="T24" fmla="*/ 140 w 706"/>
                <a:gd name="T25" fmla="*/ 78 h 587"/>
                <a:gd name="T26" fmla="*/ 151 w 706"/>
                <a:gd name="T27" fmla="*/ 87 h 587"/>
                <a:gd name="T28" fmla="*/ 133 w 706"/>
                <a:gd name="T29" fmla="*/ 81 h 587"/>
                <a:gd name="T30" fmla="*/ 110 w 706"/>
                <a:gd name="T31" fmla="*/ 78 h 587"/>
                <a:gd name="T32" fmla="*/ 125 w 706"/>
                <a:gd name="T33" fmla="*/ 85 h 587"/>
                <a:gd name="T34" fmla="*/ 139 w 706"/>
                <a:gd name="T35" fmla="*/ 92 h 587"/>
                <a:gd name="T36" fmla="*/ 163 w 706"/>
                <a:gd name="T37" fmla="*/ 99 h 587"/>
                <a:gd name="T38" fmla="*/ 141 w 706"/>
                <a:gd name="T39" fmla="*/ 96 h 587"/>
                <a:gd name="T40" fmla="*/ 129 w 706"/>
                <a:gd name="T41" fmla="*/ 95 h 587"/>
                <a:gd name="T42" fmla="*/ 119 w 706"/>
                <a:gd name="T43" fmla="*/ 96 h 587"/>
                <a:gd name="T44" fmla="*/ 128 w 706"/>
                <a:gd name="T45" fmla="*/ 102 h 587"/>
                <a:gd name="T46" fmla="*/ 139 w 706"/>
                <a:gd name="T47" fmla="*/ 105 h 587"/>
                <a:gd name="T48" fmla="*/ 159 w 706"/>
                <a:gd name="T49" fmla="*/ 109 h 587"/>
                <a:gd name="T50" fmla="*/ 139 w 706"/>
                <a:gd name="T51" fmla="*/ 107 h 587"/>
                <a:gd name="T52" fmla="*/ 120 w 706"/>
                <a:gd name="T53" fmla="*/ 107 h 587"/>
                <a:gd name="T54" fmla="*/ 128 w 706"/>
                <a:gd name="T55" fmla="*/ 112 h 587"/>
                <a:gd name="T56" fmla="*/ 148 w 706"/>
                <a:gd name="T57" fmla="*/ 112 h 587"/>
                <a:gd name="T58" fmla="*/ 163 w 706"/>
                <a:gd name="T59" fmla="*/ 116 h 587"/>
                <a:gd name="T60" fmla="*/ 177 w 706"/>
                <a:gd name="T61" fmla="*/ 125 h 587"/>
                <a:gd name="T62" fmla="*/ 163 w 706"/>
                <a:gd name="T63" fmla="*/ 124 h 587"/>
                <a:gd name="T64" fmla="*/ 151 w 706"/>
                <a:gd name="T65" fmla="*/ 121 h 587"/>
                <a:gd name="T66" fmla="*/ 141 w 706"/>
                <a:gd name="T67" fmla="*/ 121 h 587"/>
                <a:gd name="T68" fmla="*/ 149 w 706"/>
                <a:gd name="T69" fmla="*/ 133 h 587"/>
                <a:gd name="T70" fmla="*/ 150 w 706"/>
                <a:gd name="T71" fmla="*/ 147 h 587"/>
                <a:gd name="T72" fmla="*/ 142 w 706"/>
                <a:gd name="T73" fmla="*/ 131 h 587"/>
                <a:gd name="T74" fmla="*/ 128 w 706"/>
                <a:gd name="T75" fmla="*/ 117 h 587"/>
                <a:gd name="T76" fmla="*/ 110 w 706"/>
                <a:gd name="T77" fmla="*/ 105 h 587"/>
                <a:gd name="T78" fmla="*/ 90 w 706"/>
                <a:gd name="T79" fmla="*/ 87 h 587"/>
                <a:gd name="T80" fmla="*/ 76 w 706"/>
                <a:gd name="T81" fmla="*/ 79 h 587"/>
                <a:gd name="T82" fmla="*/ 72 w 706"/>
                <a:gd name="T83" fmla="*/ 77 h 587"/>
                <a:gd name="T84" fmla="*/ 74 w 706"/>
                <a:gd name="T85" fmla="*/ 89 h 587"/>
                <a:gd name="T86" fmla="*/ 54 w 706"/>
                <a:gd name="T87" fmla="*/ 64 h 587"/>
                <a:gd name="T88" fmla="*/ 30 w 706"/>
                <a:gd name="T89" fmla="*/ 36 h 587"/>
                <a:gd name="T90" fmla="*/ 22 w 706"/>
                <a:gd name="T91" fmla="*/ 24 h 587"/>
                <a:gd name="T92" fmla="*/ 6 w 706"/>
                <a:gd name="T93" fmla="*/ 14 h 587"/>
                <a:gd name="T94" fmla="*/ 0 w 706"/>
                <a:gd name="T95" fmla="*/ 6 h 587"/>
                <a:gd name="T96" fmla="*/ 1 w 706"/>
                <a:gd name="T97" fmla="*/ 0 h 587"/>
                <a:gd name="T98" fmla="*/ 1 w 706"/>
                <a:gd name="T99" fmla="*/ 0 h 58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06"/>
                <a:gd name="T151" fmla="*/ 0 h 587"/>
                <a:gd name="T152" fmla="*/ 706 w 706"/>
                <a:gd name="T153" fmla="*/ 587 h 58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06" h="587">
                  <a:moveTo>
                    <a:pt x="2" y="0"/>
                  </a:moveTo>
                  <a:lnTo>
                    <a:pt x="32" y="36"/>
                  </a:lnTo>
                  <a:lnTo>
                    <a:pt x="108" y="85"/>
                  </a:lnTo>
                  <a:lnTo>
                    <a:pt x="164" y="167"/>
                  </a:lnTo>
                  <a:lnTo>
                    <a:pt x="211" y="228"/>
                  </a:lnTo>
                  <a:lnTo>
                    <a:pt x="268" y="289"/>
                  </a:lnTo>
                  <a:lnTo>
                    <a:pt x="323" y="291"/>
                  </a:lnTo>
                  <a:lnTo>
                    <a:pt x="348" y="294"/>
                  </a:lnTo>
                  <a:lnTo>
                    <a:pt x="401" y="283"/>
                  </a:lnTo>
                  <a:lnTo>
                    <a:pt x="493" y="283"/>
                  </a:lnTo>
                  <a:lnTo>
                    <a:pt x="586" y="298"/>
                  </a:lnTo>
                  <a:lnTo>
                    <a:pt x="658" y="331"/>
                  </a:lnTo>
                  <a:lnTo>
                    <a:pt x="559" y="310"/>
                  </a:lnTo>
                  <a:lnTo>
                    <a:pt x="603" y="346"/>
                  </a:lnTo>
                  <a:lnTo>
                    <a:pt x="529" y="323"/>
                  </a:lnTo>
                  <a:lnTo>
                    <a:pt x="437" y="312"/>
                  </a:lnTo>
                  <a:lnTo>
                    <a:pt x="498" y="340"/>
                  </a:lnTo>
                  <a:lnTo>
                    <a:pt x="553" y="365"/>
                  </a:lnTo>
                  <a:lnTo>
                    <a:pt x="649" y="395"/>
                  </a:lnTo>
                  <a:lnTo>
                    <a:pt x="563" y="384"/>
                  </a:lnTo>
                  <a:lnTo>
                    <a:pt x="515" y="380"/>
                  </a:lnTo>
                  <a:lnTo>
                    <a:pt x="474" y="382"/>
                  </a:lnTo>
                  <a:lnTo>
                    <a:pt x="510" y="405"/>
                  </a:lnTo>
                  <a:lnTo>
                    <a:pt x="555" y="420"/>
                  </a:lnTo>
                  <a:lnTo>
                    <a:pt x="633" y="433"/>
                  </a:lnTo>
                  <a:lnTo>
                    <a:pt x="553" y="427"/>
                  </a:lnTo>
                  <a:lnTo>
                    <a:pt x="479" y="427"/>
                  </a:lnTo>
                  <a:lnTo>
                    <a:pt x="510" y="448"/>
                  </a:lnTo>
                  <a:lnTo>
                    <a:pt x="591" y="448"/>
                  </a:lnTo>
                  <a:lnTo>
                    <a:pt x="650" y="464"/>
                  </a:lnTo>
                  <a:lnTo>
                    <a:pt x="706" y="498"/>
                  </a:lnTo>
                  <a:lnTo>
                    <a:pt x="649" y="494"/>
                  </a:lnTo>
                  <a:lnTo>
                    <a:pt x="601" y="484"/>
                  </a:lnTo>
                  <a:lnTo>
                    <a:pt x="563" y="483"/>
                  </a:lnTo>
                  <a:lnTo>
                    <a:pt x="593" y="532"/>
                  </a:lnTo>
                  <a:lnTo>
                    <a:pt x="597" y="587"/>
                  </a:lnTo>
                  <a:lnTo>
                    <a:pt x="565" y="524"/>
                  </a:lnTo>
                  <a:lnTo>
                    <a:pt x="510" y="467"/>
                  </a:lnTo>
                  <a:lnTo>
                    <a:pt x="439" y="418"/>
                  </a:lnTo>
                  <a:lnTo>
                    <a:pt x="359" y="348"/>
                  </a:lnTo>
                  <a:lnTo>
                    <a:pt x="301" y="313"/>
                  </a:lnTo>
                  <a:lnTo>
                    <a:pt x="285" y="308"/>
                  </a:lnTo>
                  <a:lnTo>
                    <a:pt x="295" y="355"/>
                  </a:lnTo>
                  <a:lnTo>
                    <a:pt x="213" y="253"/>
                  </a:lnTo>
                  <a:lnTo>
                    <a:pt x="118" y="144"/>
                  </a:lnTo>
                  <a:lnTo>
                    <a:pt x="86" y="95"/>
                  </a:lnTo>
                  <a:lnTo>
                    <a:pt x="23" y="53"/>
                  </a:lnTo>
                  <a:lnTo>
                    <a:pt x="0" y="21"/>
                  </a:lnTo>
                  <a:lnTo>
                    <a:pt x="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5" name="Freeform 92">
              <a:extLst>
                <a:ext uri="{FF2B5EF4-FFF2-40B4-BE49-F238E27FC236}">
                  <a16:creationId xmlns:a16="http://schemas.microsoft.com/office/drawing/2014/main" id="{33D0CB07-F653-4A96-B3B4-2D8CAE330558}"/>
                </a:ext>
              </a:extLst>
            </p:cNvPr>
            <p:cNvSpPr>
              <a:spLocks/>
            </p:cNvSpPr>
            <p:nvPr/>
          </p:nvSpPr>
          <p:spPr bwMode="auto">
            <a:xfrm>
              <a:off x="864" y="2424"/>
              <a:ext cx="261" cy="259"/>
            </a:xfrm>
            <a:custGeom>
              <a:avLst/>
              <a:gdLst>
                <a:gd name="T0" fmla="*/ 12 w 523"/>
                <a:gd name="T1" fmla="*/ 57 h 519"/>
                <a:gd name="T2" fmla="*/ 44 w 523"/>
                <a:gd name="T3" fmla="*/ 28 h 519"/>
                <a:gd name="T4" fmla="*/ 23 w 523"/>
                <a:gd name="T5" fmla="*/ 32 h 519"/>
                <a:gd name="T6" fmla="*/ 35 w 523"/>
                <a:gd name="T7" fmla="*/ 15 h 519"/>
                <a:gd name="T8" fmla="*/ 61 w 523"/>
                <a:gd name="T9" fmla="*/ 5 h 519"/>
                <a:gd name="T10" fmla="*/ 85 w 523"/>
                <a:gd name="T11" fmla="*/ 4 h 519"/>
                <a:gd name="T12" fmla="*/ 108 w 523"/>
                <a:gd name="T13" fmla="*/ 13 h 519"/>
                <a:gd name="T14" fmla="*/ 108 w 523"/>
                <a:gd name="T15" fmla="*/ 25 h 519"/>
                <a:gd name="T16" fmla="*/ 105 w 523"/>
                <a:gd name="T17" fmla="*/ 34 h 519"/>
                <a:gd name="T18" fmla="*/ 91 w 523"/>
                <a:gd name="T19" fmla="*/ 40 h 519"/>
                <a:gd name="T20" fmla="*/ 68 w 523"/>
                <a:gd name="T21" fmla="*/ 40 h 519"/>
                <a:gd name="T22" fmla="*/ 82 w 523"/>
                <a:gd name="T23" fmla="*/ 42 h 519"/>
                <a:gd name="T24" fmla="*/ 105 w 523"/>
                <a:gd name="T25" fmla="*/ 47 h 519"/>
                <a:gd name="T26" fmla="*/ 110 w 523"/>
                <a:gd name="T27" fmla="*/ 57 h 519"/>
                <a:gd name="T28" fmla="*/ 100 w 523"/>
                <a:gd name="T29" fmla="*/ 60 h 519"/>
                <a:gd name="T30" fmla="*/ 103 w 523"/>
                <a:gd name="T31" fmla="*/ 70 h 519"/>
                <a:gd name="T32" fmla="*/ 97 w 523"/>
                <a:gd name="T33" fmla="*/ 80 h 519"/>
                <a:gd name="T34" fmla="*/ 76 w 523"/>
                <a:gd name="T35" fmla="*/ 82 h 519"/>
                <a:gd name="T36" fmla="*/ 76 w 523"/>
                <a:gd name="T37" fmla="*/ 103 h 519"/>
                <a:gd name="T38" fmla="*/ 67 w 523"/>
                <a:gd name="T39" fmla="*/ 115 h 519"/>
                <a:gd name="T40" fmla="*/ 56 w 523"/>
                <a:gd name="T41" fmla="*/ 126 h 519"/>
                <a:gd name="T42" fmla="*/ 106 w 523"/>
                <a:gd name="T43" fmla="*/ 89 h 519"/>
                <a:gd name="T44" fmla="*/ 130 w 523"/>
                <a:gd name="T45" fmla="*/ 53 h 519"/>
                <a:gd name="T46" fmla="*/ 124 w 523"/>
                <a:gd name="T47" fmla="*/ 26 h 519"/>
                <a:gd name="T48" fmla="*/ 96 w 523"/>
                <a:gd name="T49" fmla="*/ 1 h 519"/>
                <a:gd name="T50" fmla="*/ 72 w 523"/>
                <a:gd name="T51" fmla="*/ 0 h 519"/>
                <a:gd name="T52" fmla="*/ 24 w 523"/>
                <a:gd name="T53" fmla="*/ 4 h 519"/>
                <a:gd name="T54" fmla="*/ 2 w 523"/>
                <a:gd name="T55" fmla="*/ 14 h 519"/>
                <a:gd name="T56" fmla="*/ 0 w 523"/>
                <a:gd name="T57" fmla="*/ 29 h 519"/>
                <a:gd name="T58" fmla="*/ 9 w 523"/>
                <a:gd name="T59" fmla="*/ 42 h 519"/>
                <a:gd name="T60" fmla="*/ 7 w 523"/>
                <a:gd name="T61" fmla="*/ 53 h 519"/>
                <a:gd name="T62" fmla="*/ 7 w 523"/>
                <a:gd name="T63" fmla="*/ 59 h 51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23"/>
                <a:gd name="T97" fmla="*/ 0 h 519"/>
                <a:gd name="T98" fmla="*/ 523 w 523"/>
                <a:gd name="T99" fmla="*/ 519 h 51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23" h="519">
                  <a:moveTo>
                    <a:pt x="30" y="236"/>
                  </a:moveTo>
                  <a:lnTo>
                    <a:pt x="51" y="230"/>
                  </a:lnTo>
                  <a:lnTo>
                    <a:pt x="81" y="186"/>
                  </a:lnTo>
                  <a:lnTo>
                    <a:pt x="178" y="112"/>
                  </a:lnTo>
                  <a:lnTo>
                    <a:pt x="133" y="131"/>
                  </a:lnTo>
                  <a:lnTo>
                    <a:pt x="95" y="131"/>
                  </a:lnTo>
                  <a:lnTo>
                    <a:pt x="112" y="88"/>
                  </a:lnTo>
                  <a:lnTo>
                    <a:pt x="140" y="63"/>
                  </a:lnTo>
                  <a:lnTo>
                    <a:pt x="188" y="36"/>
                  </a:lnTo>
                  <a:lnTo>
                    <a:pt x="245" y="23"/>
                  </a:lnTo>
                  <a:lnTo>
                    <a:pt x="291" y="17"/>
                  </a:lnTo>
                  <a:lnTo>
                    <a:pt x="342" y="17"/>
                  </a:lnTo>
                  <a:lnTo>
                    <a:pt x="401" y="31"/>
                  </a:lnTo>
                  <a:lnTo>
                    <a:pt x="433" y="55"/>
                  </a:lnTo>
                  <a:lnTo>
                    <a:pt x="445" y="80"/>
                  </a:lnTo>
                  <a:lnTo>
                    <a:pt x="433" y="101"/>
                  </a:lnTo>
                  <a:lnTo>
                    <a:pt x="407" y="118"/>
                  </a:lnTo>
                  <a:lnTo>
                    <a:pt x="422" y="139"/>
                  </a:lnTo>
                  <a:lnTo>
                    <a:pt x="405" y="152"/>
                  </a:lnTo>
                  <a:lnTo>
                    <a:pt x="367" y="162"/>
                  </a:lnTo>
                  <a:lnTo>
                    <a:pt x="317" y="158"/>
                  </a:lnTo>
                  <a:lnTo>
                    <a:pt x="273" y="162"/>
                  </a:lnTo>
                  <a:lnTo>
                    <a:pt x="254" y="185"/>
                  </a:lnTo>
                  <a:lnTo>
                    <a:pt x="329" y="169"/>
                  </a:lnTo>
                  <a:lnTo>
                    <a:pt x="370" y="171"/>
                  </a:lnTo>
                  <a:lnTo>
                    <a:pt x="422" y="188"/>
                  </a:lnTo>
                  <a:lnTo>
                    <a:pt x="448" y="213"/>
                  </a:lnTo>
                  <a:lnTo>
                    <a:pt x="443" y="228"/>
                  </a:lnTo>
                  <a:lnTo>
                    <a:pt x="422" y="236"/>
                  </a:lnTo>
                  <a:lnTo>
                    <a:pt x="401" y="242"/>
                  </a:lnTo>
                  <a:lnTo>
                    <a:pt x="412" y="259"/>
                  </a:lnTo>
                  <a:lnTo>
                    <a:pt x="414" y="283"/>
                  </a:lnTo>
                  <a:lnTo>
                    <a:pt x="410" y="301"/>
                  </a:lnTo>
                  <a:lnTo>
                    <a:pt x="388" y="323"/>
                  </a:lnTo>
                  <a:lnTo>
                    <a:pt x="348" y="333"/>
                  </a:lnTo>
                  <a:lnTo>
                    <a:pt x="304" y="331"/>
                  </a:lnTo>
                  <a:lnTo>
                    <a:pt x="311" y="378"/>
                  </a:lnTo>
                  <a:lnTo>
                    <a:pt x="304" y="415"/>
                  </a:lnTo>
                  <a:lnTo>
                    <a:pt x="292" y="437"/>
                  </a:lnTo>
                  <a:lnTo>
                    <a:pt x="268" y="462"/>
                  </a:lnTo>
                  <a:lnTo>
                    <a:pt x="176" y="519"/>
                  </a:lnTo>
                  <a:lnTo>
                    <a:pt x="224" y="504"/>
                  </a:lnTo>
                  <a:lnTo>
                    <a:pt x="325" y="439"/>
                  </a:lnTo>
                  <a:lnTo>
                    <a:pt x="426" y="358"/>
                  </a:lnTo>
                  <a:lnTo>
                    <a:pt x="488" y="295"/>
                  </a:lnTo>
                  <a:lnTo>
                    <a:pt x="523" y="215"/>
                  </a:lnTo>
                  <a:lnTo>
                    <a:pt x="509" y="169"/>
                  </a:lnTo>
                  <a:lnTo>
                    <a:pt x="496" y="107"/>
                  </a:lnTo>
                  <a:lnTo>
                    <a:pt x="443" y="40"/>
                  </a:lnTo>
                  <a:lnTo>
                    <a:pt x="384" y="6"/>
                  </a:lnTo>
                  <a:lnTo>
                    <a:pt x="334" y="0"/>
                  </a:lnTo>
                  <a:lnTo>
                    <a:pt x="289" y="2"/>
                  </a:lnTo>
                  <a:lnTo>
                    <a:pt x="199" y="10"/>
                  </a:lnTo>
                  <a:lnTo>
                    <a:pt x="98" y="19"/>
                  </a:lnTo>
                  <a:lnTo>
                    <a:pt x="40" y="36"/>
                  </a:lnTo>
                  <a:lnTo>
                    <a:pt x="9" y="59"/>
                  </a:lnTo>
                  <a:lnTo>
                    <a:pt x="0" y="82"/>
                  </a:lnTo>
                  <a:lnTo>
                    <a:pt x="0" y="116"/>
                  </a:lnTo>
                  <a:lnTo>
                    <a:pt x="15" y="145"/>
                  </a:lnTo>
                  <a:lnTo>
                    <a:pt x="36" y="171"/>
                  </a:lnTo>
                  <a:lnTo>
                    <a:pt x="38" y="188"/>
                  </a:lnTo>
                  <a:lnTo>
                    <a:pt x="30" y="213"/>
                  </a:lnTo>
                  <a:lnTo>
                    <a:pt x="30" y="2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6" name="Freeform 93">
              <a:extLst>
                <a:ext uri="{FF2B5EF4-FFF2-40B4-BE49-F238E27FC236}">
                  <a16:creationId xmlns:a16="http://schemas.microsoft.com/office/drawing/2014/main" id="{C4265005-E461-487E-9CFE-0ED538C2DF10}"/>
                </a:ext>
              </a:extLst>
            </p:cNvPr>
            <p:cNvSpPr>
              <a:spLocks/>
            </p:cNvSpPr>
            <p:nvPr/>
          </p:nvSpPr>
          <p:spPr bwMode="auto">
            <a:xfrm>
              <a:off x="901" y="2566"/>
              <a:ext cx="102" cy="22"/>
            </a:xfrm>
            <a:custGeom>
              <a:avLst/>
              <a:gdLst>
                <a:gd name="T0" fmla="*/ 51 w 203"/>
                <a:gd name="T1" fmla="*/ 11 h 44"/>
                <a:gd name="T2" fmla="*/ 32 w 203"/>
                <a:gd name="T3" fmla="*/ 5 h 44"/>
                <a:gd name="T4" fmla="*/ 0 w 203"/>
                <a:gd name="T5" fmla="*/ 0 h 44"/>
                <a:gd name="T6" fmla="*/ 25 w 203"/>
                <a:gd name="T7" fmla="*/ 8 h 44"/>
                <a:gd name="T8" fmla="*/ 38 w 203"/>
                <a:gd name="T9" fmla="*/ 10 h 44"/>
                <a:gd name="T10" fmla="*/ 51 w 203"/>
                <a:gd name="T11" fmla="*/ 11 h 44"/>
                <a:gd name="T12" fmla="*/ 51 w 203"/>
                <a:gd name="T13" fmla="*/ 11 h 44"/>
                <a:gd name="T14" fmla="*/ 0 60000 65536"/>
                <a:gd name="T15" fmla="*/ 0 60000 65536"/>
                <a:gd name="T16" fmla="*/ 0 60000 65536"/>
                <a:gd name="T17" fmla="*/ 0 60000 65536"/>
                <a:gd name="T18" fmla="*/ 0 60000 65536"/>
                <a:gd name="T19" fmla="*/ 0 60000 65536"/>
                <a:gd name="T20" fmla="*/ 0 60000 65536"/>
                <a:gd name="T21" fmla="*/ 0 w 203"/>
                <a:gd name="T22" fmla="*/ 0 h 44"/>
                <a:gd name="T23" fmla="*/ 203 w 203"/>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3" h="44">
                  <a:moveTo>
                    <a:pt x="203" y="44"/>
                  </a:moveTo>
                  <a:lnTo>
                    <a:pt x="125" y="19"/>
                  </a:lnTo>
                  <a:lnTo>
                    <a:pt x="0" y="0"/>
                  </a:lnTo>
                  <a:lnTo>
                    <a:pt x="97" y="29"/>
                  </a:lnTo>
                  <a:lnTo>
                    <a:pt x="152" y="40"/>
                  </a:lnTo>
                  <a:lnTo>
                    <a:pt x="203" y="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7" name="Freeform 94">
              <a:extLst>
                <a:ext uri="{FF2B5EF4-FFF2-40B4-BE49-F238E27FC236}">
                  <a16:creationId xmlns:a16="http://schemas.microsoft.com/office/drawing/2014/main" id="{7725C435-23DB-4909-A82C-739F72A74882}"/>
                </a:ext>
              </a:extLst>
            </p:cNvPr>
            <p:cNvSpPr>
              <a:spLocks/>
            </p:cNvSpPr>
            <p:nvPr/>
          </p:nvSpPr>
          <p:spPr bwMode="auto">
            <a:xfrm>
              <a:off x="665" y="2530"/>
              <a:ext cx="291" cy="193"/>
            </a:xfrm>
            <a:custGeom>
              <a:avLst/>
              <a:gdLst>
                <a:gd name="T0" fmla="*/ 146 w 582"/>
                <a:gd name="T1" fmla="*/ 0 h 386"/>
                <a:gd name="T2" fmla="*/ 123 w 582"/>
                <a:gd name="T3" fmla="*/ 11 h 386"/>
                <a:gd name="T4" fmla="*/ 97 w 582"/>
                <a:gd name="T5" fmla="*/ 18 h 386"/>
                <a:gd name="T6" fmla="*/ 91 w 582"/>
                <a:gd name="T7" fmla="*/ 21 h 386"/>
                <a:gd name="T8" fmla="*/ 99 w 582"/>
                <a:gd name="T9" fmla="*/ 24 h 386"/>
                <a:gd name="T10" fmla="*/ 112 w 582"/>
                <a:gd name="T11" fmla="*/ 29 h 386"/>
                <a:gd name="T12" fmla="*/ 123 w 582"/>
                <a:gd name="T13" fmla="*/ 45 h 386"/>
                <a:gd name="T14" fmla="*/ 129 w 582"/>
                <a:gd name="T15" fmla="*/ 64 h 386"/>
                <a:gd name="T16" fmla="*/ 129 w 582"/>
                <a:gd name="T17" fmla="*/ 81 h 386"/>
                <a:gd name="T18" fmla="*/ 124 w 582"/>
                <a:gd name="T19" fmla="*/ 91 h 386"/>
                <a:gd name="T20" fmla="*/ 115 w 582"/>
                <a:gd name="T21" fmla="*/ 91 h 386"/>
                <a:gd name="T22" fmla="*/ 121 w 582"/>
                <a:gd name="T23" fmla="*/ 86 h 386"/>
                <a:gd name="T24" fmla="*/ 125 w 582"/>
                <a:gd name="T25" fmla="*/ 74 h 386"/>
                <a:gd name="T26" fmla="*/ 123 w 582"/>
                <a:gd name="T27" fmla="*/ 53 h 386"/>
                <a:gd name="T28" fmla="*/ 117 w 582"/>
                <a:gd name="T29" fmla="*/ 41 h 386"/>
                <a:gd name="T30" fmla="*/ 110 w 582"/>
                <a:gd name="T31" fmla="*/ 32 h 386"/>
                <a:gd name="T32" fmla="*/ 102 w 582"/>
                <a:gd name="T33" fmla="*/ 28 h 386"/>
                <a:gd name="T34" fmla="*/ 90 w 582"/>
                <a:gd name="T35" fmla="*/ 41 h 386"/>
                <a:gd name="T36" fmla="*/ 60 w 582"/>
                <a:gd name="T37" fmla="*/ 61 h 386"/>
                <a:gd name="T38" fmla="*/ 39 w 582"/>
                <a:gd name="T39" fmla="*/ 73 h 386"/>
                <a:gd name="T40" fmla="*/ 27 w 582"/>
                <a:gd name="T41" fmla="*/ 82 h 386"/>
                <a:gd name="T42" fmla="*/ 14 w 582"/>
                <a:gd name="T43" fmla="*/ 86 h 386"/>
                <a:gd name="T44" fmla="*/ 0 w 582"/>
                <a:gd name="T45" fmla="*/ 97 h 386"/>
                <a:gd name="T46" fmla="*/ 17 w 582"/>
                <a:gd name="T47" fmla="*/ 77 h 386"/>
                <a:gd name="T48" fmla="*/ 22 w 582"/>
                <a:gd name="T49" fmla="*/ 77 h 386"/>
                <a:gd name="T50" fmla="*/ 20 w 582"/>
                <a:gd name="T51" fmla="*/ 68 h 386"/>
                <a:gd name="T52" fmla="*/ 28 w 582"/>
                <a:gd name="T53" fmla="*/ 70 h 386"/>
                <a:gd name="T54" fmla="*/ 32 w 582"/>
                <a:gd name="T55" fmla="*/ 73 h 386"/>
                <a:gd name="T56" fmla="*/ 47 w 582"/>
                <a:gd name="T57" fmla="*/ 64 h 386"/>
                <a:gd name="T58" fmla="*/ 69 w 582"/>
                <a:gd name="T59" fmla="*/ 49 h 386"/>
                <a:gd name="T60" fmla="*/ 78 w 582"/>
                <a:gd name="T61" fmla="*/ 30 h 386"/>
                <a:gd name="T62" fmla="*/ 88 w 582"/>
                <a:gd name="T63" fmla="*/ 19 h 386"/>
                <a:gd name="T64" fmla="*/ 101 w 582"/>
                <a:gd name="T65" fmla="*/ 13 h 386"/>
                <a:gd name="T66" fmla="*/ 124 w 582"/>
                <a:gd name="T67" fmla="*/ 8 h 386"/>
                <a:gd name="T68" fmla="*/ 146 w 582"/>
                <a:gd name="T69" fmla="*/ 0 h 386"/>
                <a:gd name="T70" fmla="*/ 146 w 582"/>
                <a:gd name="T71" fmla="*/ 0 h 3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2"/>
                <a:gd name="T109" fmla="*/ 0 h 386"/>
                <a:gd name="T110" fmla="*/ 582 w 582"/>
                <a:gd name="T111" fmla="*/ 386 h 3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2" h="386">
                  <a:moveTo>
                    <a:pt x="582" y="0"/>
                  </a:moveTo>
                  <a:lnTo>
                    <a:pt x="489" y="42"/>
                  </a:lnTo>
                  <a:lnTo>
                    <a:pt x="386" y="70"/>
                  </a:lnTo>
                  <a:lnTo>
                    <a:pt x="363" y="84"/>
                  </a:lnTo>
                  <a:lnTo>
                    <a:pt x="394" y="93"/>
                  </a:lnTo>
                  <a:lnTo>
                    <a:pt x="445" y="114"/>
                  </a:lnTo>
                  <a:lnTo>
                    <a:pt x="491" y="179"/>
                  </a:lnTo>
                  <a:lnTo>
                    <a:pt x="515" y="255"/>
                  </a:lnTo>
                  <a:lnTo>
                    <a:pt x="514" y="321"/>
                  </a:lnTo>
                  <a:lnTo>
                    <a:pt x="493" y="363"/>
                  </a:lnTo>
                  <a:lnTo>
                    <a:pt x="457" y="363"/>
                  </a:lnTo>
                  <a:lnTo>
                    <a:pt x="483" y="344"/>
                  </a:lnTo>
                  <a:lnTo>
                    <a:pt x="500" y="295"/>
                  </a:lnTo>
                  <a:lnTo>
                    <a:pt x="491" y="211"/>
                  </a:lnTo>
                  <a:lnTo>
                    <a:pt x="468" y="162"/>
                  </a:lnTo>
                  <a:lnTo>
                    <a:pt x="439" y="127"/>
                  </a:lnTo>
                  <a:lnTo>
                    <a:pt x="407" y="110"/>
                  </a:lnTo>
                  <a:lnTo>
                    <a:pt x="358" y="162"/>
                  </a:lnTo>
                  <a:lnTo>
                    <a:pt x="240" y="241"/>
                  </a:lnTo>
                  <a:lnTo>
                    <a:pt x="156" y="289"/>
                  </a:lnTo>
                  <a:lnTo>
                    <a:pt x="107" y="325"/>
                  </a:lnTo>
                  <a:lnTo>
                    <a:pt x="55" y="342"/>
                  </a:lnTo>
                  <a:lnTo>
                    <a:pt x="0" y="386"/>
                  </a:lnTo>
                  <a:lnTo>
                    <a:pt x="65" y="306"/>
                  </a:lnTo>
                  <a:lnTo>
                    <a:pt x="88" y="306"/>
                  </a:lnTo>
                  <a:lnTo>
                    <a:pt x="80" y="272"/>
                  </a:lnTo>
                  <a:lnTo>
                    <a:pt x="109" y="279"/>
                  </a:lnTo>
                  <a:lnTo>
                    <a:pt x="128" y="289"/>
                  </a:lnTo>
                  <a:lnTo>
                    <a:pt x="187" y="255"/>
                  </a:lnTo>
                  <a:lnTo>
                    <a:pt x="274" y="194"/>
                  </a:lnTo>
                  <a:lnTo>
                    <a:pt x="310" y="118"/>
                  </a:lnTo>
                  <a:lnTo>
                    <a:pt x="352" y="74"/>
                  </a:lnTo>
                  <a:lnTo>
                    <a:pt x="403" y="51"/>
                  </a:lnTo>
                  <a:lnTo>
                    <a:pt x="496" y="29"/>
                  </a:lnTo>
                  <a:lnTo>
                    <a:pt x="58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8" name="Freeform 95">
              <a:extLst>
                <a:ext uri="{FF2B5EF4-FFF2-40B4-BE49-F238E27FC236}">
                  <a16:creationId xmlns:a16="http://schemas.microsoft.com/office/drawing/2014/main" id="{35AACE8C-3AE5-4CF9-89BF-3C1018C5E075}"/>
                </a:ext>
              </a:extLst>
            </p:cNvPr>
            <p:cNvSpPr>
              <a:spLocks/>
            </p:cNvSpPr>
            <p:nvPr/>
          </p:nvSpPr>
          <p:spPr bwMode="auto">
            <a:xfrm>
              <a:off x="572" y="2553"/>
              <a:ext cx="126" cy="197"/>
            </a:xfrm>
            <a:custGeom>
              <a:avLst/>
              <a:gdLst>
                <a:gd name="T0" fmla="*/ 63 w 253"/>
                <a:gd name="T1" fmla="*/ 52 h 393"/>
                <a:gd name="T2" fmla="*/ 57 w 253"/>
                <a:gd name="T3" fmla="*/ 34 h 393"/>
                <a:gd name="T4" fmla="*/ 50 w 253"/>
                <a:gd name="T5" fmla="*/ 9 h 393"/>
                <a:gd name="T6" fmla="*/ 40 w 253"/>
                <a:gd name="T7" fmla="*/ 0 h 393"/>
                <a:gd name="T8" fmla="*/ 28 w 253"/>
                <a:gd name="T9" fmla="*/ 1 h 393"/>
                <a:gd name="T10" fmla="*/ 11 w 253"/>
                <a:gd name="T11" fmla="*/ 16 h 393"/>
                <a:gd name="T12" fmla="*/ 6 w 253"/>
                <a:gd name="T13" fmla="*/ 29 h 393"/>
                <a:gd name="T14" fmla="*/ 6 w 253"/>
                <a:gd name="T15" fmla="*/ 48 h 393"/>
                <a:gd name="T16" fmla="*/ 4 w 253"/>
                <a:gd name="T17" fmla="*/ 59 h 393"/>
                <a:gd name="T18" fmla="*/ 0 w 253"/>
                <a:gd name="T19" fmla="*/ 63 h 393"/>
                <a:gd name="T20" fmla="*/ 0 w 253"/>
                <a:gd name="T21" fmla="*/ 70 h 393"/>
                <a:gd name="T22" fmla="*/ 6 w 253"/>
                <a:gd name="T23" fmla="*/ 79 h 393"/>
                <a:gd name="T24" fmla="*/ 2 w 253"/>
                <a:gd name="T25" fmla="*/ 89 h 393"/>
                <a:gd name="T26" fmla="*/ 2 w 253"/>
                <a:gd name="T27" fmla="*/ 99 h 393"/>
                <a:gd name="T28" fmla="*/ 6 w 253"/>
                <a:gd name="T29" fmla="*/ 87 h 393"/>
                <a:gd name="T30" fmla="*/ 11 w 253"/>
                <a:gd name="T31" fmla="*/ 83 h 393"/>
                <a:gd name="T32" fmla="*/ 11 w 253"/>
                <a:gd name="T33" fmla="*/ 90 h 393"/>
                <a:gd name="T34" fmla="*/ 20 w 253"/>
                <a:gd name="T35" fmla="*/ 85 h 393"/>
                <a:gd name="T36" fmla="*/ 15 w 253"/>
                <a:gd name="T37" fmla="*/ 79 h 393"/>
                <a:gd name="T38" fmla="*/ 4 w 253"/>
                <a:gd name="T39" fmla="*/ 70 h 393"/>
                <a:gd name="T40" fmla="*/ 3 w 253"/>
                <a:gd name="T41" fmla="*/ 66 h 393"/>
                <a:gd name="T42" fmla="*/ 8 w 253"/>
                <a:gd name="T43" fmla="*/ 65 h 393"/>
                <a:gd name="T44" fmla="*/ 14 w 253"/>
                <a:gd name="T45" fmla="*/ 68 h 393"/>
                <a:gd name="T46" fmla="*/ 11 w 253"/>
                <a:gd name="T47" fmla="*/ 59 h 393"/>
                <a:gd name="T48" fmla="*/ 12 w 253"/>
                <a:gd name="T49" fmla="*/ 48 h 393"/>
                <a:gd name="T50" fmla="*/ 11 w 253"/>
                <a:gd name="T51" fmla="*/ 33 h 393"/>
                <a:gd name="T52" fmla="*/ 14 w 253"/>
                <a:gd name="T53" fmla="*/ 21 h 393"/>
                <a:gd name="T54" fmla="*/ 21 w 253"/>
                <a:gd name="T55" fmla="*/ 10 h 393"/>
                <a:gd name="T56" fmla="*/ 30 w 253"/>
                <a:gd name="T57" fmla="*/ 5 h 393"/>
                <a:gd name="T58" fmla="*/ 39 w 253"/>
                <a:gd name="T59" fmla="*/ 5 h 393"/>
                <a:gd name="T60" fmla="*/ 45 w 253"/>
                <a:gd name="T61" fmla="*/ 9 h 393"/>
                <a:gd name="T62" fmla="*/ 50 w 253"/>
                <a:gd name="T63" fmla="*/ 17 h 393"/>
                <a:gd name="T64" fmla="*/ 53 w 253"/>
                <a:gd name="T65" fmla="*/ 32 h 393"/>
                <a:gd name="T66" fmla="*/ 59 w 253"/>
                <a:gd name="T67" fmla="*/ 45 h 393"/>
                <a:gd name="T68" fmla="*/ 63 w 253"/>
                <a:gd name="T69" fmla="*/ 52 h 393"/>
                <a:gd name="T70" fmla="*/ 63 w 253"/>
                <a:gd name="T71" fmla="*/ 52 h 39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3"/>
                <a:gd name="T109" fmla="*/ 0 h 393"/>
                <a:gd name="T110" fmla="*/ 253 w 253"/>
                <a:gd name="T111" fmla="*/ 393 h 39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3" h="393">
                  <a:moveTo>
                    <a:pt x="253" y="207"/>
                  </a:moveTo>
                  <a:lnTo>
                    <a:pt x="228" y="135"/>
                  </a:lnTo>
                  <a:lnTo>
                    <a:pt x="203" y="36"/>
                  </a:lnTo>
                  <a:lnTo>
                    <a:pt x="160" y="0"/>
                  </a:lnTo>
                  <a:lnTo>
                    <a:pt x="114" y="2"/>
                  </a:lnTo>
                  <a:lnTo>
                    <a:pt x="47" y="61"/>
                  </a:lnTo>
                  <a:lnTo>
                    <a:pt x="25" y="114"/>
                  </a:lnTo>
                  <a:lnTo>
                    <a:pt x="25" y="192"/>
                  </a:lnTo>
                  <a:lnTo>
                    <a:pt x="19" y="233"/>
                  </a:lnTo>
                  <a:lnTo>
                    <a:pt x="2" y="251"/>
                  </a:lnTo>
                  <a:lnTo>
                    <a:pt x="0" y="277"/>
                  </a:lnTo>
                  <a:lnTo>
                    <a:pt x="25" y="313"/>
                  </a:lnTo>
                  <a:lnTo>
                    <a:pt x="9" y="353"/>
                  </a:lnTo>
                  <a:lnTo>
                    <a:pt x="9" y="393"/>
                  </a:lnTo>
                  <a:lnTo>
                    <a:pt x="26" y="348"/>
                  </a:lnTo>
                  <a:lnTo>
                    <a:pt x="47" y="330"/>
                  </a:lnTo>
                  <a:lnTo>
                    <a:pt x="47" y="357"/>
                  </a:lnTo>
                  <a:lnTo>
                    <a:pt x="83" y="340"/>
                  </a:lnTo>
                  <a:lnTo>
                    <a:pt x="61" y="313"/>
                  </a:lnTo>
                  <a:lnTo>
                    <a:pt x="17" y="279"/>
                  </a:lnTo>
                  <a:lnTo>
                    <a:pt x="13" y="264"/>
                  </a:lnTo>
                  <a:lnTo>
                    <a:pt x="34" y="258"/>
                  </a:lnTo>
                  <a:lnTo>
                    <a:pt x="59" y="272"/>
                  </a:lnTo>
                  <a:lnTo>
                    <a:pt x="45" y="233"/>
                  </a:lnTo>
                  <a:lnTo>
                    <a:pt x="49" y="190"/>
                  </a:lnTo>
                  <a:lnTo>
                    <a:pt x="45" y="131"/>
                  </a:lnTo>
                  <a:lnTo>
                    <a:pt x="57" y="81"/>
                  </a:lnTo>
                  <a:lnTo>
                    <a:pt x="85" y="40"/>
                  </a:lnTo>
                  <a:lnTo>
                    <a:pt x="123" y="17"/>
                  </a:lnTo>
                  <a:lnTo>
                    <a:pt x="158" y="19"/>
                  </a:lnTo>
                  <a:lnTo>
                    <a:pt x="180" y="36"/>
                  </a:lnTo>
                  <a:lnTo>
                    <a:pt x="201" y="66"/>
                  </a:lnTo>
                  <a:lnTo>
                    <a:pt x="215" y="125"/>
                  </a:lnTo>
                  <a:lnTo>
                    <a:pt x="236" y="180"/>
                  </a:lnTo>
                  <a:lnTo>
                    <a:pt x="253" y="20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29" name="Freeform 96">
              <a:extLst>
                <a:ext uri="{FF2B5EF4-FFF2-40B4-BE49-F238E27FC236}">
                  <a16:creationId xmlns:a16="http://schemas.microsoft.com/office/drawing/2014/main" id="{16719F45-FE67-439A-9705-DB1D127E2C4E}"/>
                </a:ext>
              </a:extLst>
            </p:cNvPr>
            <p:cNvSpPr>
              <a:spLocks/>
            </p:cNvSpPr>
            <p:nvPr/>
          </p:nvSpPr>
          <p:spPr bwMode="auto">
            <a:xfrm>
              <a:off x="612" y="2602"/>
              <a:ext cx="48" cy="111"/>
            </a:xfrm>
            <a:custGeom>
              <a:avLst/>
              <a:gdLst>
                <a:gd name="T0" fmla="*/ 0 w 97"/>
                <a:gd name="T1" fmla="*/ 0 h 222"/>
                <a:gd name="T2" fmla="*/ 5 w 97"/>
                <a:gd name="T3" fmla="*/ 20 h 222"/>
                <a:gd name="T4" fmla="*/ 12 w 97"/>
                <a:gd name="T5" fmla="*/ 30 h 222"/>
                <a:gd name="T6" fmla="*/ 21 w 97"/>
                <a:gd name="T7" fmla="*/ 41 h 222"/>
                <a:gd name="T8" fmla="*/ 24 w 97"/>
                <a:gd name="T9" fmla="*/ 47 h 222"/>
                <a:gd name="T10" fmla="*/ 20 w 97"/>
                <a:gd name="T11" fmla="*/ 56 h 222"/>
                <a:gd name="T12" fmla="*/ 14 w 97"/>
                <a:gd name="T13" fmla="*/ 51 h 222"/>
                <a:gd name="T14" fmla="*/ 14 w 97"/>
                <a:gd name="T15" fmla="*/ 40 h 222"/>
                <a:gd name="T16" fmla="*/ 7 w 97"/>
                <a:gd name="T17" fmla="*/ 37 h 222"/>
                <a:gd name="T18" fmla="*/ 4 w 97"/>
                <a:gd name="T19" fmla="*/ 29 h 222"/>
                <a:gd name="T20" fmla="*/ 1 w 97"/>
                <a:gd name="T21" fmla="*/ 17 h 222"/>
                <a:gd name="T22" fmla="*/ 0 w 97"/>
                <a:gd name="T23" fmla="*/ 0 h 222"/>
                <a:gd name="T24" fmla="*/ 0 w 97"/>
                <a:gd name="T25" fmla="*/ 0 h 2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222"/>
                <a:gd name="T41" fmla="*/ 97 w 97"/>
                <a:gd name="T42" fmla="*/ 222 h 2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222">
                  <a:moveTo>
                    <a:pt x="0" y="0"/>
                  </a:moveTo>
                  <a:lnTo>
                    <a:pt x="21" y="79"/>
                  </a:lnTo>
                  <a:lnTo>
                    <a:pt x="49" y="119"/>
                  </a:lnTo>
                  <a:lnTo>
                    <a:pt x="85" y="161"/>
                  </a:lnTo>
                  <a:lnTo>
                    <a:pt x="97" y="188"/>
                  </a:lnTo>
                  <a:lnTo>
                    <a:pt x="81" y="222"/>
                  </a:lnTo>
                  <a:lnTo>
                    <a:pt x="59" y="201"/>
                  </a:lnTo>
                  <a:lnTo>
                    <a:pt x="59" y="159"/>
                  </a:lnTo>
                  <a:lnTo>
                    <a:pt x="28" y="148"/>
                  </a:lnTo>
                  <a:lnTo>
                    <a:pt x="17" y="115"/>
                  </a:lnTo>
                  <a:lnTo>
                    <a:pt x="7" y="6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0" name="Freeform 97">
              <a:extLst>
                <a:ext uri="{FF2B5EF4-FFF2-40B4-BE49-F238E27FC236}">
                  <a16:creationId xmlns:a16="http://schemas.microsoft.com/office/drawing/2014/main" id="{19D4ED8E-7724-4FC8-B78C-8B8076029412}"/>
                </a:ext>
              </a:extLst>
            </p:cNvPr>
            <p:cNvSpPr>
              <a:spLocks/>
            </p:cNvSpPr>
            <p:nvPr/>
          </p:nvSpPr>
          <p:spPr bwMode="auto">
            <a:xfrm>
              <a:off x="580" y="2742"/>
              <a:ext cx="182" cy="113"/>
            </a:xfrm>
            <a:custGeom>
              <a:avLst/>
              <a:gdLst>
                <a:gd name="T0" fmla="*/ 0 w 365"/>
                <a:gd name="T1" fmla="*/ 6 h 226"/>
                <a:gd name="T2" fmla="*/ 5 w 365"/>
                <a:gd name="T3" fmla="*/ 15 h 226"/>
                <a:gd name="T4" fmla="*/ 8 w 365"/>
                <a:gd name="T5" fmla="*/ 9 h 226"/>
                <a:gd name="T6" fmla="*/ 12 w 365"/>
                <a:gd name="T7" fmla="*/ 19 h 226"/>
                <a:gd name="T8" fmla="*/ 15 w 365"/>
                <a:gd name="T9" fmla="*/ 11 h 226"/>
                <a:gd name="T10" fmla="*/ 21 w 365"/>
                <a:gd name="T11" fmla="*/ 22 h 226"/>
                <a:gd name="T12" fmla="*/ 22 w 365"/>
                <a:gd name="T13" fmla="*/ 13 h 226"/>
                <a:gd name="T14" fmla="*/ 32 w 365"/>
                <a:gd name="T15" fmla="*/ 0 h 226"/>
                <a:gd name="T16" fmla="*/ 28 w 365"/>
                <a:gd name="T17" fmla="*/ 15 h 226"/>
                <a:gd name="T18" fmla="*/ 30 w 365"/>
                <a:gd name="T19" fmla="*/ 28 h 226"/>
                <a:gd name="T20" fmla="*/ 39 w 365"/>
                <a:gd name="T21" fmla="*/ 41 h 226"/>
                <a:gd name="T22" fmla="*/ 51 w 365"/>
                <a:gd name="T23" fmla="*/ 46 h 226"/>
                <a:gd name="T24" fmla="*/ 65 w 365"/>
                <a:gd name="T25" fmla="*/ 48 h 226"/>
                <a:gd name="T26" fmla="*/ 83 w 365"/>
                <a:gd name="T27" fmla="*/ 43 h 226"/>
                <a:gd name="T28" fmla="*/ 87 w 365"/>
                <a:gd name="T29" fmla="*/ 50 h 226"/>
                <a:gd name="T30" fmla="*/ 91 w 365"/>
                <a:gd name="T31" fmla="*/ 55 h 226"/>
                <a:gd name="T32" fmla="*/ 70 w 365"/>
                <a:gd name="T33" fmla="*/ 57 h 226"/>
                <a:gd name="T34" fmla="*/ 47 w 365"/>
                <a:gd name="T35" fmla="*/ 54 h 226"/>
                <a:gd name="T36" fmla="*/ 27 w 365"/>
                <a:gd name="T37" fmla="*/ 45 h 226"/>
                <a:gd name="T38" fmla="*/ 12 w 365"/>
                <a:gd name="T39" fmla="*/ 32 h 226"/>
                <a:gd name="T40" fmla="*/ 2 w 365"/>
                <a:gd name="T41" fmla="*/ 18 h 226"/>
                <a:gd name="T42" fmla="*/ 0 w 365"/>
                <a:gd name="T43" fmla="*/ 6 h 226"/>
                <a:gd name="T44" fmla="*/ 0 w 365"/>
                <a:gd name="T45" fmla="*/ 6 h 22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65"/>
                <a:gd name="T70" fmla="*/ 0 h 226"/>
                <a:gd name="T71" fmla="*/ 365 w 365"/>
                <a:gd name="T72" fmla="*/ 226 h 226"/>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65" h="226">
                  <a:moveTo>
                    <a:pt x="0" y="23"/>
                  </a:moveTo>
                  <a:lnTo>
                    <a:pt x="21" y="59"/>
                  </a:lnTo>
                  <a:lnTo>
                    <a:pt x="32" y="34"/>
                  </a:lnTo>
                  <a:lnTo>
                    <a:pt x="51" y="74"/>
                  </a:lnTo>
                  <a:lnTo>
                    <a:pt x="61" y="44"/>
                  </a:lnTo>
                  <a:lnTo>
                    <a:pt x="86" y="87"/>
                  </a:lnTo>
                  <a:lnTo>
                    <a:pt x="91" y="51"/>
                  </a:lnTo>
                  <a:lnTo>
                    <a:pt x="131" y="0"/>
                  </a:lnTo>
                  <a:lnTo>
                    <a:pt x="114" y="59"/>
                  </a:lnTo>
                  <a:lnTo>
                    <a:pt x="122" y="112"/>
                  </a:lnTo>
                  <a:lnTo>
                    <a:pt x="158" y="162"/>
                  </a:lnTo>
                  <a:lnTo>
                    <a:pt x="207" y="182"/>
                  </a:lnTo>
                  <a:lnTo>
                    <a:pt x="261" y="192"/>
                  </a:lnTo>
                  <a:lnTo>
                    <a:pt x="335" y="171"/>
                  </a:lnTo>
                  <a:lnTo>
                    <a:pt x="350" y="200"/>
                  </a:lnTo>
                  <a:lnTo>
                    <a:pt x="365" y="217"/>
                  </a:lnTo>
                  <a:lnTo>
                    <a:pt x="283" y="226"/>
                  </a:lnTo>
                  <a:lnTo>
                    <a:pt x="188" y="215"/>
                  </a:lnTo>
                  <a:lnTo>
                    <a:pt x="108" y="177"/>
                  </a:lnTo>
                  <a:lnTo>
                    <a:pt x="51" y="127"/>
                  </a:lnTo>
                  <a:lnTo>
                    <a:pt x="11" y="72"/>
                  </a:lnTo>
                  <a:lnTo>
                    <a:pt x="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1" name="Freeform 98">
              <a:extLst>
                <a:ext uri="{FF2B5EF4-FFF2-40B4-BE49-F238E27FC236}">
                  <a16:creationId xmlns:a16="http://schemas.microsoft.com/office/drawing/2014/main" id="{D4ACB5D0-3EA0-4B22-A26E-5FA241C3C631}"/>
                </a:ext>
              </a:extLst>
            </p:cNvPr>
            <p:cNvSpPr>
              <a:spLocks/>
            </p:cNvSpPr>
            <p:nvPr/>
          </p:nvSpPr>
          <p:spPr bwMode="auto">
            <a:xfrm>
              <a:off x="649" y="2764"/>
              <a:ext cx="104" cy="61"/>
            </a:xfrm>
            <a:custGeom>
              <a:avLst/>
              <a:gdLst>
                <a:gd name="T0" fmla="*/ 0 w 209"/>
                <a:gd name="T1" fmla="*/ 0 h 121"/>
                <a:gd name="T2" fmla="*/ 1 w 209"/>
                <a:gd name="T3" fmla="*/ 18 h 121"/>
                <a:gd name="T4" fmla="*/ 16 w 209"/>
                <a:gd name="T5" fmla="*/ 31 h 121"/>
                <a:gd name="T6" fmla="*/ 37 w 209"/>
                <a:gd name="T7" fmla="*/ 27 h 121"/>
                <a:gd name="T8" fmla="*/ 49 w 209"/>
                <a:gd name="T9" fmla="*/ 18 h 121"/>
                <a:gd name="T10" fmla="*/ 52 w 209"/>
                <a:gd name="T11" fmla="*/ 6 h 121"/>
                <a:gd name="T12" fmla="*/ 40 w 209"/>
                <a:gd name="T13" fmla="*/ 19 h 121"/>
                <a:gd name="T14" fmla="*/ 24 w 209"/>
                <a:gd name="T15" fmla="*/ 24 h 121"/>
                <a:gd name="T16" fmla="*/ 7 w 209"/>
                <a:gd name="T17" fmla="*/ 16 h 121"/>
                <a:gd name="T18" fmla="*/ 3 w 209"/>
                <a:gd name="T19" fmla="*/ 12 h 121"/>
                <a:gd name="T20" fmla="*/ 0 w 209"/>
                <a:gd name="T21" fmla="*/ 0 h 121"/>
                <a:gd name="T22" fmla="*/ 0 w 209"/>
                <a:gd name="T23" fmla="*/ 0 h 12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9"/>
                <a:gd name="T37" fmla="*/ 0 h 121"/>
                <a:gd name="T38" fmla="*/ 209 w 209"/>
                <a:gd name="T39" fmla="*/ 121 h 12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9" h="121">
                  <a:moveTo>
                    <a:pt x="0" y="0"/>
                  </a:moveTo>
                  <a:lnTo>
                    <a:pt x="6" y="70"/>
                  </a:lnTo>
                  <a:lnTo>
                    <a:pt x="64" y="121"/>
                  </a:lnTo>
                  <a:lnTo>
                    <a:pt x="148" y="108"/>
                  </a:lnTo>
                  <a:lnTo>
                    <a:pt x="196" y="72"/>
                  </a:lnTo>
                  <a:lnTo>
                    <a:pt x="209" y="22"/>
                  </a:lnTo>
                  <a:lnTo>
                    <a:pt x="163" y="74"/>
                  </a:lnTo>
                  <a:lnTo>
                    <a:pt x="99" y="95"/>
                  </a:lnTo>
                  <a:lnTo>
                    <a:pt x="28" y="64"/>
                  </a:lnTo>
                  <a:lnTo>
                    <a:pt x="15" y="4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2" name="Freeform 99">
              <a:extLst>
                <a:ext uri="{FF2B5EF4-FFF2-40B4-BE49-F238E27FC236}">
                  <a16:creationId xmlns:a16="http://schemas.microsoft.com/office/drawing/2014/main" id="{B900C653-1967-46BB-A2B5-D12D58F17E90}"/>
                </a:ext>
              </a:extLst>
            </p:cNvPr>
            <p:cNvSpPr>
              <a:spLocks/>
            </p:cNvSpPr>
            <p:nvPr/>
          </p:nvSpPr>
          <p:spPr bwMode="auto">
            <a:xfrm>
              <a:off x="730" y="2652"/>
              <a:ext cx="187" cy="113"/>
            </a:xfrm>
            <a:custGeom>
              <a:avLst/>
              <a:gdLst>
                <a:gd name="T0" fmla="*/ 0 w 375"/>
                <a:gd name="T1" fmla="*/ 52 h 227"/>
                <a:gd name="T2" fmla="*/ 15 w 375"/>
                <a:gd name="T3" fmla="*/ 48 h 227"/>
                <a:gd name="T4" fmla="*/ 38 w 375"/>
                <a:gd name="T5" fmla="*/ 33 h 227"/>
                <a:gd name="T6" fmla="*/ 76 w 375"/>
                <a:gd name="T7" fmla="*/ 13 h 227"/>
                <a:gd name="T8" fmla="*/ 92 w 375"/>
                <a:gd name="T9" fmla="*/ 0 h 227"/>
                <a:gd name="T10" fmla="*/ 93 w 375"/>
                <a:gd name="T11" fmla="*/ 9 h 227"/>
                <a:gd name="T12" fmla="*/ 71 w 375"/>
                <a:gd name="T13" fmla="*/ 21 h 227"/>
                <a:gd name="T14" fmla="*/ 35 w 375"/>
                <a:gd name="T15" fmla="*/ 40 h 227"/>
                <a:gd name="T16" fmla="*/ 18 w 375"/>
                <a:gd name="T17" fmla="*/ 52 h 227"/>
                <a:gd name="T18" fmla="*/ 13 w 375"/>
                <a:gd name="T19" fmla="*/ 56 h 227"/>
                <a:gd name="T20" fmla="*/ 6 w 375"/>
                <a:gd name="T21" fmla="*/ 56 h 227"/>
                <a:gd name="T22" fmla="*/ 0 w 375"/>
                <a:gd name="T23" fmla="*/ 52 h 227"/>
                <a:gd name="T24" fmla="*/ 0 w 375"/>
                <a:gd name="T25" fmla="*/ 52 h 22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75"/>
                <a:gd name="T40" fmla="*/ 0 h 227"/>
                <a:gd name="T41" fmla="*/ 375 w 375"/>
                <a:gd name="T42" fmla="*/ 227 h 22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75" h="227">
                  <a:moveTo>
                    <a:pt x="0" y="209"/>
                  </a:moveTo>
                  <a:lnTo>
                    <a:pt x="63" y="194"/>
                  </a:lnTo>
                  <a:lnTo>
                    <a:pt x="154" y="132"/>
                  </a:lnTo>
                  <a:lnTo>
                    <a:pt x="305" y="52"/>
                  </a:lnTo>
                  <a:lnTo>
                    <a:pt x="371" y="0"/>
                  </a:lnTo>
                  <a:lnTo>
                    <a:pt x="375" y="36"/>
                  </a:lnTo>
                  <a:lnTo>
                    <a:pt x="284" y="84"/>
                  </a:lnTo>
                  <a:lnTo>
                    <a:pt x="141" y="162"/>
                  </a:lnTo>
                  <a:lnTo>
                    <a:pt x="75" y="208"/>
                  </a:lnTo>
                  <a:lnTo>
                    <a:pt x="54" y="225"/>
                  </a:lnTo>
                  <a:lnTo>
                    <a:pt x="25" y="227"/>
                  </a:lnTo>
                  <a:lnTo>
                    <a:pt x="0" y="2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3" name="Freeform 100">
              <a:extLst>
                <a:ext uri="{FF2B5EF4-FFF2-40B4-BE49-F238E27FC236}">
                  <a16:creationId xmlns:a16="http://schemas.microsoft.com/office/drawing/2014/main" id="{E392CAB4-69ED-4464-B0EA-5C4D8D8B1401}"/>
                </a:ext>
              </a:extLst>
            </p:cNvPr>
            <p:cNvSpPr>
              <a:spLocks/>
            </p:cNvSpPr>
            <p:nvPr/>
          </p:nvSpPr>
          <p:spPr bwMode="auto">
            <a:xfrm>
              <a:off x="734" y="2380"/>
              <a:ext cx="84" cy="296"/>
            </a:xfrm>
            <a:custGeom>
              <a:avLst/>
              <a:gdLst>
                <a:gd name="T0" fmla="*/ 42 w 167"/>
                <a:gd name="T1" fmla="*/ 0 h 593"/>
                <a:gd name="T2" fmla="*/ 35 w 167"/>
                <a:gd name="T3" fmla="*/ 13 h 593"/>
                <a:gd name="T4" fmla="*/ 30 w 167"/>
                <a:gd name="T5" fmla="*/ 27 h 593"/>
                <a:gd name="T6" fmla="*/ 24 w 167"/>
                <a:gd name="T7" fmla="*/ 49 h 593"/>
                <a:gd name="T8" fmla="*/ 17 w 167"/>
                <a:gd name="T9" fmla="*/ 68 h 593"/>
                <a:gd name="T10" fmla="*/ 19 w 167"/>
                <a:gd name="T11" fmla="*/ 84 h 593"/>
                <a:gd name="T12" fmla="*/ 17 w 167"/>
                <a:gd name="T13" fmla="*/ 103 h 593"/>
                <a:gd name="T14" fmla="*/ 7 w 167"/>
                <a:gd name="T15" fmla="*/ 123 h 593"/>
                <a:gd name="T16" fmla="*/ 5 w 167"/>
                <a:gd name="T17" fmla="*/ 145 h 593"/>
                <a:gd name="T18" fmla="*/ 0 w 167"/>
                <a:gd name="T19" fmla="*/ 148 h 593"/>
                <a:gd name="T20" fmla="*/ 0 w 167"/>
                <a:gd name="T21" fmla="*/ 134 h 593"/>
                <a:gd name="T22" fmla="*/ 5 w 167"/>
                <a:gd name="T23" fmla="*/ 119 h 593"/>
                <a:gd name="T24" fmla="*/ 12 w 167"/>
                <a:gd name="T25" fmla="*/ 104 h 593"/>
                <a:gd name="T26" fmla="*/ 15 w 167"/>
                <a:gd name="T27" fmla="*/ 89 h 593"/>
                <a:gd name="T28" fmla="*/ 13 w 167"/>
                <a:gd name="T29" fmla="*/ 77 h 593"/>
                <a:gd name="T30" fmla="*/ 14 w 167"/>
                <a:gd name="T31" fmla="*/ 67 h 593"/>
                <a:gd name="T32" fmla="*/ 23 w 167"/>
                <a:gd name="T33" fmla="*/ 41 h 593"/>
                <a:gd name="T34" fmla="*/ 31 w 167"/>
                <a:gd name="T35" fmla="*/ 15 h 593"/>
                <a:gd name="T36" fmla="*/ 36 w 167"/>
                <a:gd name="T37" fmla="*/ 5 h 593"/>
                <a:gd name="T38" fmla="*/ 42 w 167"/>
                <a:gd name="T39" fmla="*/ 0 h 593"/>
                <a:gd name="T40" fmla="*/ 42 w 167"/>
                <a:gd name="T41" fmla="*/ 0 h 59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67"/>
                <a:gd name="T64" fmla="*/ 0 h 593"/>
                <a:gd name="T65" fmla="*/ 167 w 167"/>
                <a:gd name="T66" fmla="*/ 593 h 59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67" h="593">
                  <a:moveTo>
                    <a:pt x="167" y="0"/>
                  </a:moveTo>
                  <a:lnTo>
                    <a:pt x="139" y="53"/>
                  </a:lnTo>
                  <a:lnTo>
                    <a:pt x="120" y="108"/>
                  </a:lnTo>
                  <a:lnTo>
                    <a:pt x="95" y="199"/>
                  </a:lnTo>
                  <a:lnTo>
                    <a:pt x="65" y="273"/>
                  </a:lnTo>
                  <a:lnTo>
                    <a:pt x="74" y="338"/>
                  </a:lnTo>
                  <a:lnTo>
                    <a:pt x="65" y="414"/>
                  </a:lnTo>
                  <a:lnTo>
                    <a:pt x="28" y="494"/>
                  </a:lnTo>
                  <a:lnTo>
                    <a:pt x="17" y="581"/>
                  </a:lnTo>
                  <a:lnTo>
                    <a:pt x="0" y="593"/>
                  </a:lnTo>
                  <a:lnTo>
                    <a:pt x="0" y="538"/>
                  </a:lnTo>
                  <a:lnTo>
                    <a:pt x="17" y="477"/>
                  </a:lnTo>
                  <a:lnTo>
                    <a:pt x="46" y="418"/>
                  </a:lnTo>
                  <a:lnTo>
                    <a:pt x="57" y="359"/>
                  </a:lnTo>
                  <a:lnTo>
                    <a:pt x="51" y="310"/>
                  </a:lnTo>
                  <a:lnTo>
                    <a:pt x="53" y="270"/>
                  </a:lnTo>
                  <a:lnTo>
                    <a:pt x="89" y="167"/>
                  </a:lnTo>
                  <a:lnTo>
                    <a:pt x="122" y="62"/>
                  </a:lnTo>
                  <a:lnTo>
                    <a:pt x="141" y="23"/>
                  </a:lnTo>
                  <a:lnTo>
                    <a:pt x="16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4" name="Freeform 101">
              <a:extLst>
                <a:ext uri="{FF2B5EF4-FFF2-40B4-BE49-F238E27FC236}">
                  <a16:creationId xmlns:a16="http://schemas.microsoft.com/office/drawing/2014/main" id="{E233BC40-6E46-4018-A193-FE2096EB5D8B}"/>
                </a:ext>
              </a:extLst>
            </p:cNvPr>
            <p:cNvSpPr>
              <a:spLocks/>
            </p:cNvSpPr>
            <p:nvPr/>
          </p:nvSpPr>
          <p:spPr bwMode="auto">
            <a:xfrm>
              <a:off x="795" y="2463"/>
              <a:ext cx="71" cy="126"/>
            </a:xfrm>
            <a:custGeom>
              <a:avLst/>
              <a:gdLst>
                <a:gd name="T0" fmla="*/ 36 w 140"/>
                <a:gd name="T1" fmla="*/ 22 h 253"/>
                <a:gd name="T2" fmla="*/ 21 w 140"/>
                <a:gd name="T3" fmla="*/ 2 h 253"/>
                <a:gd name="T4" fmla="*/ 29 w 140"/>
                <a:gd name="T5" fmla="*/ 23 h 253"/>
                <a:gd name="T6" fmla="*/ 13 w 140"/>
                <a:gd name="T7" fmla="*/ 0 h 253"/>
                <a:gd name="T8" fmla="*/ 21 w 140"/>
                <a:gd name="T9" fmla="*/ 22 h 253"/>
                <a:gd name="T10" fmla="*/ 7 w 140"/>
                <a:gd name="T11" fmla="*/ 2 h 253"/>
                <a:gd name="T12" fmla="*/ 13 w 140"/>
                <a:gd name="T13" fmla="*/ 21 h 253"/>
                <a:gd name="T14" fmla="*/ 2 w 140"/>
                <a:gd name="T15" fmla="*/ 7 h 253"/>
                <a:gd name="T16" fmla="*/ 0 w 140"/>
                <a:gd name="T17" fmla="*/ 24 h 253"/>
                <a:gd name="T18" fmla="*/ 3 w 140"/>
                <a:gd name="T19" fmla="*/ 41 h 253"/>
                <a:gd name="T20" fmla="*/ 19 w 140"/>
                <a:gd name="T21" fmla="*/ 63 h 253"/>
                <a:gd name="T22" fmla="*/ 8 w 140"/>
                <a:gd name="T23" fmla="*/ 38 h 253"/>
                <a:gd name="T24" fmla="*/ 7 w 140"/>
                <a:gd name="T25" fmla="*/ 25 h 253"/>
                <a:gd name="T26" fmla="*/ 19 w 140"/>
                <a:gd name="T27" fmla="*/ 28 h 253"/>
                <a:gd name="T28" fmla="*/ 31 w 140"/>
                <a:gd name="T29" fmla="*/ 28 h 253"/>
                <a:gd name="T30" fmla="*/ 36 w 140"/>
                <a:gd name="T31" fmla="*/ 25 h 253"/>
                <a:gd name="T32" fmla="*/ 36 w 140"/>
                <a:gd name="T33" fmla="*/ 22 h 253"/>
                <a:gd name="T34" fmla="*/ 36 w 140"/>
                <a:gd name="T35" fmla="*/ 22 h 25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0"/>
                <a:gd name="T55" fmla="*/ 0 h 253"/>
                <a:gd name="T56" fmla="*/ 140 w 140"/>
                <a:gd name="T57" fmla="*/ 253 h 25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0" h="253">
                  <a:moveTo>
                    <a:pt x="138" y="89"/>
                  </a:moveTo>
                  <a:lnTo>
                    <a:pt x="80" y="10"/>
                  </a:lnTo>
                  <a:lnTo>
                    <a:pt x="114" y="93"/>
                  </a:lnTo>
                  <a:lnTo>
                    <a:pt x="51" y="0"/>
                  </a:lnTo>
                  <a:lnTo>
                    <a:pt x="81" y="91"/>
                  </a:lnTo>
                  <a:lnTo>
                    <a:pt x="26" y="10"/>
                  </a:lnTo>
                  <a:lnTo>
                    <a:pt x="49" y="86"/>
                  </a:lnTo>
                  <a:lnTo>
                    <a:pt x="7" y="29"/>
                  </a:lnTo>
                  <a:lnTo>
                    <a:pt x="0" y="97"/>
                  </a:lnTo>
                  <a:lnTo>
                    <a:pt x="11" y="165"/>
                  </a:lnTo>
                  <a:lnTo>
                    <a:pt x="72" y="253"/>
                  </a:lnTo>
                  <a:lnTo>
                    <a:pt x="32" y="154"/>
                  </a:lnTo>
                  <a:lnTo>
                    <a:pt x="28" y="101"/>
                  </a:lnTo>
                  <a:lnTo>
                    <a:pt x="72" y="114"/>
                  </a:lnTo>
                  <a:lnTo>
                    <a:pt x="123" y="114"/>
                  </a:lnTo>
                  <a:lnTo>
                    <a:pt x="140" y="101"/>
                  </a:lnTo>
                  <a:lnTo>
                    <a:pt x="138" y="8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5" name="Freeform 102">
              <a:extLst>
                <a:ext uri="{FF2B5EF4-FFF2-40B4-BE49-F238E27FC236}">
                  <a16:creationId xmlns:a16="http://schemas.microsoft.com/office/drawing/2014/main" id="{B8995807-FFD5-4865-9055-E868B038DFEB}"/>
                </a:ext>
              </a:extLst>
            </p:cNvPr>
            <p:cNvSpPr>
              <a:spLocks/>
            </p:cNvSpPr>
            <p:nvPr/>
          </p:nvSpPr>
          <p:spPr bwMode="auto">
            <a:xfrm>
              <a:off x="761" y="2683"/>
              <a:ext cx="155" cy="146"/>
            </a:xfrm>
            <a:custGeom>
              <a:avLst/>
              <a:gdLst>
                <a:gd name="T0" fmla="*/ 78 w 310"/>
                <a:gd name="T1" fmla="*/ 0 h 293"/>
                <a:gd name="T2" fmla="*/ 10 w 310"/>
                <a:gd name="T3" fmla="*/ 36 h 293"/>
                <a:gd name="T4" fmla="*/ 5 w 310"/>
                <a:gd name="T5" fmla="*/ 41 h 293"/>
                <a:gd name="T6" fmla="*/ 0 w 310"/>
                <a:gd name="T7" fmla="*/ 57 h 293"/>
                <a:gd name="T8" fmla="*/ 9 w 310"/>
                <a:gd name="T9" fmla="*/ 57 h 293"/>
                <a:gd name="T10" fmla="*/ 18 w 310"/>
                <a:gd name="T11" fmla="*/ 65 h 293"/>
                <a:gd name="T12" fmla="*/ 24 w 310"/>
                <a:gd name="T13" fmla="*/ 73 h 293"/>
                <a:gd name="T14" fmla="*/ 33 w 310"/>
                <a:gd name="T15" fmla="*/ 59 h 293"/>
                <a:gd name="T16" fmla="*/ 28 w 310"/>
                <a:gd name="T17" fmla="*/ 49 h 293"/>
                <a:gd name="T18" fmla="*/ 28 w 310"/>
                <a:gd name="T19" fmla="*/ 38 h 293"/>
                <a:gd name="T20" fmla="*/ 33 w 310"/>
                <a:gd name="T21" fmla="*/ 28 h 293"/>
                <a:gd name="T22" fmla="*/ 78 w 310"/>
                <a:gd name="T23" fmla="*/ 3 h 293"/>
                <a:gd name="T24" fmla="*/ 78 w 310"/>
                <a:gd name="T25" fmla="*/ 0 h 293"/>
                <a:gd name="T26" fmla="*/ 78 w 310"/>
                <a:gd name="T27" fmla="*/ 0 h 29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10"/>
                <a:gd name="T43" fmla="*/ 0 h 293"/>
                <a:gd name="T44" fmla="*/ 310 w 310"/>
                <a:gd name="T45" fmla="*/ 293 h 29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10" h="293">
                  <a:moveTo>
                    <a:pt x="310" y="0"/>
                  </a:moveTo>
                  <a:lnTo>
                    <a:pt x="40" y="146"/>
                  </a:lnTo>
                  <a:lnTo>
                    <a:pt x="17" y="167"/>
                  </a:lnTo>
                  <a:lnTo>
                    <a:pt x="0" y="228"/>
                  </a:lnTo>
                  <a:lnTo>
                    <a:pt x="36" y="228"/>
                  </a:lnTo>
                  <a:lnTo>
                    <a:pt x="71" y="262"/>
                  </a:lnTo>
                  <a:lnTo>
                    <a:pt x="95" y="293"/>
                  </a:lnTo>
                  <a:lnTo>
                    <a:pt x="131" y="238"/>
                  </a:lnTo>
                  <a:lnTo>
                    <a:pt x="110" y="196"/>
                  </a:lnTo>
                  <a:lnTo>
                    <a:pt x="110" y="154"/>
                  </a:lnTo>
                  <a:lnTo>
                    <a:pt x="131" y="112"/>
                  </a:lnTo>
                  <a:lnTo>
                    <a:pt x="310" y="15"/>
                  </a:lnTo>
                  <a:lnTo>
                    <a:pt x="3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6" name="Freeform 103">
              <a:extLst>
                <a:ext uri="{FF2B5EF4-FFF2-40B4-BE49-F238E27FC236}">
                  <a16:creationId xmlns:a16="http://schemas.microsoft.com/office/drawing/2014/main" id="{89229435-39F4-49F5-AE93-D43EE0922A21}"/>
                </a:ext>
              </a:extLst>
            </p:cNvPr>
            <p:cNvSpPr>
              <a:spLocks/>
            </p:cNvSpPr>
            <p:nvPr/>
          </p:nvSpPr>
          <p:spPr bwMode="auto">
            <a:xfrm>
              <a:off x="749" y="2686"/>
              <a:ext cx="319" cy="356"/>
            </a:xfrm>
            <a:custGeom>
              <a:avLst/>
              <a:gdLst>
                <a:gd name="T0" fmla="*/ 43 w 639"/>
                <a:gd name="T1" fmla="*/ 21 h 713"/>
                <a:gd name="T2" fmla="*/ 44 w 639"/>
                <a:gd name="T3" fmla="*/ 50 h 713"/>
                <a:gd name="T4" fmla="*/ 22 w 639"/>
                <a:gd name="T5" fmla="*/ 74 h 713"/>
                <a:gd name="T6" fmla="*/ 14 w 639"/>
                <a:gd name="T7" fmla="*/ 64 h 713"/>
                <a:gd name="T8" fmla="*/ 6 w 639"/>
                <a:gd name="T9" fmla="*/ 61 h 713"/>
                <a:gd name="T10" fmla="*/ 10 w 639"/>
                <a:gd name="T11" fmla="*/ 73 h 713"/>
                <a:gd name="T12" fmla="*/ 3 w 639"/>
                <a:gd name="T13" fmla="*/ 67 h 713"/>
                <a:gd name="T14" fmla="*/ 7 w 639"/>
                <a:gd name="T15" fmla="*/ 77 h 713"/>
                <a:gd name="T16" fmla="*/ 12 w 639"/>
                <a:gd name="T17" fmla="*/ 83 h 713"/>
                <a:gd name="T18" fmla="*/ 0 w 639"/>
                <a:gd name="T19" fmla="*/ 80 h 713"/>
                <a:gd name="T20" fmla="*/ 32 w 639"/>
                <a:gd name="T21" fmla="*/ 119 h 713"/>
                <a:gd name="T22" fmla="*/ 80 w 639"/>
                <a:gd name="T23" fmla="*/ 154 h 713"/>
                <a:gd name="T24" fmla="*/ 121 w 639"/>
                <a:gd name="T25" fmla="*/ 178 h 713"/>
                <a:gd name="T26" fmla="*/ 88 w 639"/>
                <a:gd name="T27" fmla="*/ 150 h 713"/>
                <a:gd name="T28" fmla="*/ 72 w 639"/>
                <a:gd name="T29" fmla="*/ 126 h 713"/>
                <a:gd name="T30" fmla="*/ 75 w 639"/>
                <a:gd name="T31" fmla="*/ 108 h 713"/>
                <a:gd name="T32" fmla="*/ 78 w 639"/>
                <a:gd name="T33" fmla="*/ 102 h 713"/>
                <a:gd name="T34" fmla="*/ 99 w 639"/>
                <a:gd name="T35" fmla="*/ 118 h 713"/>
                <a:gd name="T36" fmla="*/ 138 w 639"/>
                <a:gd name="T37" fmla="*/ 146 h 713"/>
                <a:gd name="T38" fmla="*/ 159 w 639"/>
                <a:gd name="T39" fmla="*/ 168 h 713"/>
                <a:gd name="T40" fmla="*/ 137 w 639"/>
                <a:gd name="T41" fmla="*/ 141 h 713"/>
                <a:gd name="T42" fmla="*/ 99 w 639"/>
                <a:gd name="T43" fmla="*/ 107 h 713"/>
                <a:gd name="T44" fmla="*/ 94 w 639"/>
                <a:gd name="T45" fmla="*/ 82 h 713"/>
                <a:gd name="T46" fmla="*/ 78 w 639"/>
                <a:gd name="T47" fmla="*/ 60 h 713"/>
                <a:gd name="T48" fmla="*/ 97 w 639"/>
                <a:gd name="T49" fmla="*/ 75 h 713"/>
                <a:gd name="T50" fmla="*/ 87 w 639"/>
                <a:gd name="T51" fmla="*/ 58 h 713"/>
                <a:gd name="T52" fmla="*/ 87 w 639"/>
                <a:gd name="T53" fmla="*/ 38 h 713"/>
                <a:gd name="T54" fmla="*/ 99 w 639"/>
                <a:gd name="T55" fmla="*/ 26 h 713"/>
                <a:gd name="T56" fmla="*/ 109 w 639"/>
                <a:gd name="T57" fmla="*/ 29 h 713"/>
                <a:gd name="T58" fmla="*/ 102 w 639"/>
                <a:gd name="T59" fmla="*/ 0 h 713"/>
                <a:gd name="T60" fmla="*/ 79 w 639"/>
                <a:gd name="T61" fmla="*/ 10 h 713"/>
                <a:gd name="T62" fmla="*/ 67 w 639"/>
                <a:gd name="T63" fmla="*/ 10 h 713"/>
                <a:gd name="T64" fmla="*/ 43 w 639"/>
                <a:gd name="T65" fmla="*/ 21 h 713"/>
                <a:gd name="T66" fmla="*/ 43 w 639"/>
                <a:gd name="T67" fmla="*/ 21 h 71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39"/>
                <a:gd name="T103" fmla="*/ 0 h 713"/>
                <a:gd name="T104" fmla="*/ 639 w 639"/>
                <a:gd name="T105" fmla="*/ 713 h 71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39" h="713">
                  <a:moveTo>
                    <a:pt x="175" y="87"/>
                  </a:moveTo>
                  <a:lnTo>
                    <a:pt x="177" y="201"/>
                  </a:lnTo>
                  <a:lnTo>
                    <a:pt x="90" y="296"/>
                  </a:lnTo>
                  <a:lnTo>
                    <a:pt x="59" y="258"/>
                  </a:lnTo>
                  <a:lnTo>
                    <a:pt x="25" y="245"/>
                  </a:lnTo>
                  <a:lnTo>
                    <a:pt x="42" y="293"/>
                  </a:lnTo>
                  <a:lnTo>
                    <a:pt x="12" y="268"/>
                  </a:lnTo>
                  <a:lnTo>
                    <a:pt x="31" y="308"/>
                  </a:lnTo>
                  <a:lnTo>
                    <a:pt x="48" y="332"/>
                  </a:lnTo>
                  <a:lnTo>
                    <a:pt x="0" y="323"/>
                  </a:lnTo>
                  <a:lnTo>
                    <a:pt x="128" y="479"/>
                  </a:lnTo>
                  <a:lnTo>
                    <a:pt x="322" y="619"/>
                  </a:lnTo>
                  <a:lnTo>
                    <a:pt x="487" y="713"/>
                  </a:lnTo>
                  <a:lnTo>
                    <a:pt x="354" y="600"/>
                  </a:lnTo>
                  <a:lnTo>
                    <a:pt x="288" y="505"/>
                  </a:lnTo>
                  <a:lnTo>
                    <a:pt x="301" y="433"/>
                  </a:lnTo>
                  <a:lnTo>
                    <a:pt x="312" y="408"/>
                  </a:lnTo>
                  <a:lnTo>
                    <a:pt x="396" y="475"/>
                  </a:lnTo>
                  <a:lnTo>
                    <a:pt x="554" y="587"/>
                  </a:lnTo>
                  <a:lnTo>
                    <a:pt x="639" y="673"/>
                  </a:lnTo>
                  <a:lnTo>
                    <a:pt x="548" y="564"/>
                  </a:lnTo>
                  <a:lnTo>
                    <a:pt x="396" y="429"/>
                  </a:lnTo>
                  <a:lnTo>
                    <a:pt x="377" y="329"/>
                  </a:lnTo>
                  <a:lnTo>
                    <a:pt x="312" y="241"/>
                  </a:lnTo>
                  <a:lnTo>
                    <a:pt x="390" y="302"/>
                  </a:lnTo>
                  <a:lnTo>
                    <a:pt x="348" y="234"/>
                  </a:lnTo>
                  <a:lnTo>
                    <a:pt x="348" y="152"/>
                  </a:lnTo>
                  <a:lnTo>
                    <a:pt x="396" y="106"/>
                  </a:lnTo>
                  <a:lnTo>
                    <a:pt x="438" y="118"/>
                  </a:lnTo>
                  <a:lnTo>
                    <a:pt x="409" y="0"/>
                  </a:lnTo>
                  <a:lnTo>
                    <a:pt x="318" y="40"/>
                  </a:lnTo>
                  <a:lnTo>
                    <a:pt x="269" y="40"/>
                  </a:lnTo>
                  <a:lnTo>
                    <a:pt x="175"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7" name="Freeform 104">
              <a:extLst>
                <a:ext uri="{FF2B5EF4-FFF2-40B4-BE49-F238E27FC236}">
                  <a16:creationId xmlns:a16="http://schemas.microsoft.com/office/drawing/2014/main" id="{8CE0D572-4817-4E3F-A16A-794D457C008C}"/>
                </a:ext>
              </a:extLst>
            </p:cNvPr>
            <p:cNvSpPr>
              <a:spLocks/>
            </p:cNvSpPr>
            <p:nvPr/>
          </p:nvSpPr>
          <p:spPr bwMode="auto">
            <a:xfrm>
              <a:off x="973" y="2794"/>
              <a:ext cx="72" cy="136"/>
            </a:xfrm>
            <a:custGeom>
              <a:avLst/>
              <a:gdLst>
                <a:gd name="T0" fmla="*/ 5 w 145"/>
                <a:gd name="T1" fmla="*/ 0 h 272"/>
                <a:gd name="T2" fmla="*/ 24 w 145"/>
                <a:gd name="T3" fmla="*/ 49 h 272"/>
                <a:gd name="T4" fmla="*/ 36 w 145"/>
                <a:gd name="T5" fmla="*/ 68 h 272"/>
                <a:gd name="T6" fmla="*/ 0 w 145"/>
                <a:gd name="T7" fmla="*/ 38 h 272"/>
                <a:gd name="T8" fmla="*/ 13 w 145"/>
                <a:gd name="T9" fmla="*/ 45 h 272"/>
                <a:gd name="T10" fmla="*/ 14 w 145"/>
                <a:gd name="T11" fmla="*/ 36 h 272"/>
                <a:gd name="T12" fmla="*/ 5 w 145"/>
                <a:gd name="T13" fmla="*/ 0 h 272"/>
                <a:gd name="T14" fmla="*/ 5 w 145"/>
                <a:gd name="T15" fmla="*/ 0 h 272"/>
                <a:gd name="T16" fmla="*/ 0 60000 65536"/>
                <a:gd name="T17" fmla="*/ 0 60000 65536"/>
                <a:gd name="T18" fmla="*/ 0 60000 65536"/>
                <a:gd name="T19" fmla="*/ 0 60000 65536"/>
                <a:gd name="T20" fmla="*/ 0 60000 65536"/>
                <a:gd name="T21" fmla="*/ 0 60000 65536"/>
                <a:gd name="T22" fmla="*/ 0 60000 65536"/>
                <a:gd name="T23" fmla="*/ 0 60000 65536"/>
                <a:gd name="T24" fmla="*/ 0 w 145"/>
                <a:gd name="T25" fmla="*/ 0 h 272"/>
                <a:gd name="T26" fmla="*/ 145 w 145"/>
                <a:gd name="T27" fmla="*/ 272 h 27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5" h="272">
                  <a:moveTo>
                    <a:pt x="21" y="0"/>
                  </a:moveTo>
                  <a:lnTo>
                    <a:pt x="99" y="194"/>
                  </a:lnTo>
                  <a:lnTo>
                    <a:pt x="145" y="272"/>
                  </a:lnTo>
                  <a:lnTo>
                    <a:pt x="0" y="151"/>
                  </a:lnTo>
                  <a:lnTo>
                    <a:pt x="54" y="177"/>
                  </a:lnTo>
                  <a:lnTo>
                    <a:pt x="59" y="141"/>
                  </a:lnTo>
                  <a:lnTo>
                    <a:pt x="2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8" name="Freeform 105">
              <a:extLst>
                <a:ext uri="{FF2B5EF4-FFF2-40B4-BE49-F238E27FC236}">
                  <a16:creationId xmlns:a16="http://schemas.microsoft.com/office/drawing/2014/main" id="{25E05744-AB31-42AC-9E38-1B73449A8AA6}"/>
                </a:ext>
              </a:extLst>
            </p:cNvPr>
            <p:cNvSpPr>
              <a:spLocks/>
            </p:cNvSpPr>
            <p:nvPr/>
          </p:nvSpPr>
          <p:spPr bwMode="auto">
            <a:xfrm>
              <a:off x="733" y="2846"/>
              <a:ext cx="182" cy="312"/>
            </a:xfrm>
            <a:custGeom>
              <a:avLst/>
              <a:gdLst>
                <a:gd name="T0" fmla="*/ 4 w 365"/>
                <a:gd name="T1" fmla="*/ 1 h 626"/>
                <a:gd name="T2" fmla="*/ 6 w 365"/>
                <a:gd name="T3" fmla="*/ 33 h 626"/>
                <a:gd name="T4" fmla="*/ 17 w 365"/>
                <a:gd name="T5" fmla="*/ 61 h 626"/>
                <a:gd name="T6" fmla="*/ 19 w 365"/>
                <a:gd name="T7" fmla="*/ 84 h 626"/>
                <a:gd name="T8" fmla="*/ 18 w 365"/>
                <a:gd name="T9" fmla="*/ 104 h 626"/>
                <a:gd name="T10" fmla="*/ 25 w 365"/>
                <a:gd name="T11" fmla="*/ 116 h 626"/>
                <a:gd name="T12" fmla="*/ 41 w 365"/>
                <a:gd name="T13" fmla="*/ 115 h 626"/>
                <a:gd name="T14" fmla="*/ 56 w 365"/>
                <a:gd name="T15" fmla="*/ 121 h 626"/>
                <a:gd name="T16" fmla="*/ 91 w 365"/>
                <a:gd name="T17" fmla="*/ 115 h 626"/>
                <a:gd name="T18" fmla="*/ 64 w 365"/>
                <a:gd name="T19" fmla="*/ 123 h 626"/>
                <a:gd name="T20" fmla="*/ 76 w 365"/>
                <a:gd name="T21" fmla="*/ 156 h 626"/>
                <a:gd name="T22" fmla="*/ 49 w 365"/>
                <a:gd name="T23" fmla="*/ 156 h 626"/>
                <a:gd name="T24" fmla="*/ 39 w 365"/>
                <a:gd name="T25" fmla="*/ 130 h 626"/>
                <a:gd name="T26" fmla="*/ 39 w 365"/>
                <a:gd name="T27" fmla="*/ 124 h 626"/>
                <a:gd name="T28" fmla="*/ 21 w 365"/>
                <a:gd name="T29" fmla="*/ 122 h 626"/>
                <a:gd name="T30" fmla="*/ 10 w 365"/>
                <a:gd name="T31" fmla="*/ 108 h 626"/>
                <a:gd name="T32" fmla="*/ 15 w 365"/>
                <a:gd name="T33" fmla="*/ 84 h 626"/>
                <a:gd name="T34" fmla="*/ 11 w 365"/>
                <a:gd name="T35" fmla="*/ 62 h 626"/>
                <a:gd name="T36" fmla="*/ 0 w 365"/>
                <a:gd name="T37" fmla="*/ 29 h 626"/>
                <a:gd name="T38" fmla="*/ 0 w 365"/>
                <a:gd name="T39" fmla="*/ 0 h 626"/>
                <a:gd name="T40" fmla="*/ 4 w 365"/>
                <a:gd name="T41" fmla="*/ 1 h 626"/>
                <a:gd name="T42" fmla="*/ 4 w 365"/>
                <a:gd name="T43" fmla="*/ 1 h 62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65"/>
                <a:gd name="T67" fmla="*/ 0 h 626"/>
                <a:gd name="T68" fmla="*/ 365 w 365"/>
                <a:gd name="T69" fmla="*/ 626 h 62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65" h="626">
                  <a:moveTo>
                    <a:pt x="19" y="4"/>
                  </a:moveTo>
                  <a:lnTo>
                    <a:pt x="25" y="133"/>
                  </a:lnTo>
                  <a:lnTo>
                    <a:pt x="69" y="245"/>
                  </a:lnTo>
                  <a:lnTo>
                    <a:pt x="78" y="340"/>
                  </a:lnTo>
                  <a:lnTo>
                    <a:pt x="72" y="420"/>
                  </a:lnTo>
                  <a:lnTo>
                    <a:pt x="103" y="468"/>
                  </a:lnTo>
                  <a:lnTo>
                    <a:pt x="166" y="464"/>
                  </a:lnTo>
                  <a:lnTo>
                    <a:pt x="226" y="485"/>
                  </a:lnTo>
                  <a:lnTo>
                    <a:pt x="365" y="464"/>
                  </a:lnTo>
                  <a:lnTo>
                    <a:pt x="257" y="494"/>
                  </a:lnTo>
                  <a:lnTo>
                    <a:pt x="306" y="626"/>
                  </a:lnTo>
                  <a:lnTo>
                    <a:pt x="198" y="626"/>
                  </a:lnTo>
                  <a:lnTo>
                    <a:pt x="158" y="523"/>
                  </a:lnTo>
                  <a:lnTo>
                    <a:pt x="158" y="498"/>
                  </a:lnTo>
                  <a:lnTo>
                    <a:pt x="86" y="489"/>
                  </a:lnTo>
                  <a:lnTo>
                    <a:pt x="42" y="434"/>
                  </a:lnTo>
                  <a:lnTo>
                    <a:pt x="61" y="337"/>
                  </a:lnTo>
                  <a:lnTo>
                    <a:pt x="46" y="249"/>
                  </a:lnTo>
                  <a:lnTo>
                    <a:pt x="0" y="116"/>
                  </a:lnTo>
                  <a:lnTo>
                    <a:pt x="0" y="0"/>
                  </a:lnTo>
                  <a:lnTo>
                    <a:pt x="19"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39" name="Freeform 106">
              <a:extLst>
                <a:ext uri="{FF2B5EF4-FFF2-40B4-BE49-F238E27FC236}">
                  <a16:creationId xmlns:a16="http://schemas.microsoft.com/office/drawing/2014/main" id="{060FD746-7D37-48A3-8403-2C042916DA5F}"/>
                </a:ext>
              </a:extLst>
            </p:cNvPr>
            <p:cNvSpPr>
              <a:spLocks/>
            </p:cNvSpPr>
            <p:nvPr/>
          </p:nvSpPr>
          <p:spPr bwMode="auto">
            <a:xfrm>
              <a:off x="772" y="2928"/>
              <a:ext cx="194" cy="136"/>
            </a:xfrm>
            <a:custGeom>
              <a:avLst/>
              <a:gdLst>
                <a:gd name="T0" fmla="*/ 0 w 388"/>
                <a:gd name="T1" fmla="*/ 0 h 271"/>
                <a:gd name="T2" fmla="*/ 19 w 388"/>
                <a:gd name="T3" fmla="*/ 10 h 271"/>
                <a:gd name="T4" fmla="*/ 53 w 388"/>
                <a:gd name="T5" fmla="*/ 37 h 271"/>
                <a:gd name="T6" fmla="*/ 79 w 388"/>
                <a:gd name="T7" fmla="*/ 56 h 271"/>
                <a:gd name="T8" fmla="*/ 97 w 388"/>
                <a:gd name="T9" fmla="*/ 68 h 271"/>
                <a:gd name="T10" fmla="*/ 68 w 388"/>
                <a:gd name="T11" fmla="*/ 59 h 271"/>
                <a:gd name="T12" fmla="*/ 48 w 388"/>
                <a:gd name="T13" fmla="*/ 45 h 271"/>
                <a:gd name="T14" fmla="*/ 17 w 388"/>
                <a:gd name="T15" fmla="*/ 18 h 271"/>
                <a:gd name="T16" fmla="*/ 0 w 388"/>
                <a:gd name="T17" fmla="*/ 0 h 271"/>
                <a:gd name="T18" fmla="*/ 0 w 388"/>
                <a:gd name="T19" fmla="*/ 0 h 27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88"/>
                <a:gd name="T31" fmla="*/ 0 h 271"/>
                <a:gd name="T32" fmla="*/ 388 w 388"/>
                <a:gd name="T33" fmla="*/ 271 h 27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88" h="271">
                  <a:moveTo>
                    <a:pt x="0" y="0"/>
                  </a:moveTo>
                  <a:lnTo>
                    <a:pt x="76" y="39"/>
                  </a:lnTo>
                  <a:lnTo>
                    <a:pt x="211" y="146"/>
                  </a:lnTo>
                  <a:lnTo>
                    <a:pt x="314" y="224"/>
                  </a:lnTo>
                  <a:lnTo>
                    <a:pt x="388" y="271"/>
                  </a:lnTo>
                  <a:lnTo>
                    <a:pt x="270" y="233"/>
                  </a:lnTo>
                  <a:lnTo>
                    <a:pt x="190" y="180"/>
                  </a:lnTo>
                  <a:lnTo>
                    <a:pt x="65" y="7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0" name="Freeform 107">
              <a:extLst>
                <a:ext uri="{FF2B5EF4-FFF2-40B4-BE49-F238E27FC236}">
                  <a16:creationId xmlns:a16="http://schemas.microsoft.com/office/drawing/2014/main" id="{FF44AF96-FE5B-4DA7-AE13-2F36CD33BA64}"/>
                </a:ext>
              </a:extLst>
            </p:cNvPr>
            <p:cNvSpPr>
              <a:spLocks/>
            </p:cNvSpPr>
            <p:nvPr/>
          </p:nvSpPr>
          <p:spPr bwMode="auto">
            <a:xfrm>
              <a:off x="791" y="3012"/>
              <a:ext cx="124" cy="62"/>
            </a:xfrm>
            <a:custGeom>
              <a:avLst/>
              <a:gdLst>
                <a:gd name="T0" fmla="*/ 62 w 249"/>
                <a:gd name="T1" fmla="*/ 31 h 123"/>
                <a:gd name="T2" fmla="*/ 55 w 249"/>
                <a:gd name="T3" fmla="*/ 24 h 123"/>
                <a:gd name="T4" fmla="*/ 40 w 249"/>
                <a:gd name="T5" fmla="*/ 19 h 123"/>
                <a:gd name="T6" fmla="*/ 26 w 249"/>
                <a:gd name="T7" fmla="*/ 7 h 123"/>
                <a:gd name="T8" fmla="*/ 0 w 249"/>
                <a:gd name="T9" fmla="*/ 0 h 123"/>
                <a:gd name="T10" fmla="*/ 19 w 249"/>
                <a:gd name="T11" fmla="*/ 18 h 123"/>
                <a:gd name="T12" fmla="*/ 48 w 249"/>
                <a:gd name="T13" fmla="*/ 26 h 123"/>
                <a:gd name="T14" fmla="*/ 62 w 249"/>
                <a:gd name="T15" fmla="*/ 31 h 123"/>
                <a:gd name="T16" fmla="*/ 62 w 249"/>
                <a:gd name="T17" fmla="*/ 31 h 1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9"/>
                <a:gd name="T28" fmla="*/ 0 h 123"/>
                <a:gd name="T29" fmla="*/ 249 w 249"/>
                <a:gd name="T30" fmla="*/ 123 h 1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9" h="123">
                  <a:moveTo>
                    <a:pt x="249" y="123"/>
                  </a:moveTo>
                  <a:lnTo>
                    <a:pt x="221" y="95"/>
                  </a:lnTo>
                  <a:lnTo>
                    <a:pt x="160" y="74"/>
                  </a:lnTo>
                  <a:lnTo>
                    <a:pt x="107" y="28"/>
                  </a:lnTo>
                  <a:lnTo>
                    <a:pt x="0" y="0"/>
                  </a:lnTo>
                  <a:lnTo>
                    <a:pt x="76" y="70"/>
                  </a:lnTo>
                  <a:lnTo>
                    <a:pt x="194" y="101"/>
                  </a:lnTo>
                  <a:lnTo>
                    <a:pt x="249" y="1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1" name="Freeform 108">
              <a:extLst>
                <a:ext uri="{FF2B5EF4-FFF2-40B4-BE49-F238E27FC236}">
                  <a16:creationId xmlns:a16="http://schemas.microsoft.com/office/drawing/2014/main" id="{CCB0242C-FC8F-4C78-A2E4-DE604010B5E7}"/>
                </a:ext>
              </a:extLst>
            </p:cNvPr>
            <p:cNvSpPr>
              <a:spLocks/>
            </p:cNvSpPr>
            <p:nvPr/>
          </p:nvSpPr>
          <p:spPr bwMode="auto">
            <a:xfrm>
              <a:off x="986" y="3052"/>
              <a:ext cx="34" cy="13"/>
            </a:xfrm>
            <a:custGeom>
              <a:avLst/>
              <a:gdLst>
                <a:gd name="T0" fmla="*/ 2 w 66"/>
                <a:gd name="T1" fmla="*/ 7 h 26"/>
                <a:gd name="T2" fmla="*/ 18 w 66"/>
                <a:gd name="T3" fmla="*/ 4 h 26"/>
                <a:gd name="T4" fmla="*/ 0 w 66"/>
                <a:gd name="T5" fmla="*/ 0 h 26"/>
                <a:gd name="T6" fmla="*/ 2 w 66"/>
                <a:gd name="T7" fmla="*/ 7 h 26"/>
                <a:gd name="T8" fmla="*/ 2 w 66"/>
                <a:gd name="T9" fmla="*/ 7 h 26"/>
                <a:gd name="T10" fmla="*/ 0 60000 65536"/>
                <a:gd name="T11" fmla="*/ 0 60000 65536"/>
                <a:gd name="T12" fmla="*/ 0 60000 65536"/>
                <a:gd name="T13" fmla="*/ 0 60000 65536"/>
                <a:gd name="T14" fmla="*/ 0 60000 65536"/>
                <a:gd name="T15" fmla="*/ 0 w 66"/>
                <a:gd name="T16" fmla="*/ 0 h 26"/>
                <a:gd name="T17" fmla="*/ 66 w 66"/>
                <a:gd name="T18" fmla="*/ 26 h 26"/>
              </a:gdLst>
              <a:ahLst/>
              <a:cxnLst>
                <a:cxn ang="T10">
                  <a:pos x="T0" y="T1"/>
                </a:cxn>
                <a:cxn ang="T11">
                  <a:pos x="T2" y="T3"/>
                </a:cxn>
                <a:cxn ang="T12">
                  <a:pos x="T4" y="T5"/>
                </a:cxn>
                <a:cxn ang="T13">
                  <a:pos x="T6" y="T7"/>
                </a:cxn>
                <a:cxn ang="T14">
                  <a:pos x="T8" y="T9"/>
                </a:cxn>
              </a:cxnLst>
              <a:rect l="T15" t="T16" r="T17" b="T18"/>
              <a:pathLst>
                <a:path w="66" h="26">
                  <a:moveTo>
                    <a:pt x="7" y="26"/>
                  </a:moveTo>
                  <a:lnTo>
                    <a:pt x="66" y="13"/>
                  </a:lnTo>
                  <a:lnTo>
                    <a:pt x="0" y="0"/>
                  </a:lnTo>
                  <a:lnTo>
                    <a:pt x="7"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2" name="Freeform 109">
              <a:extLst>
                <a:ext uri="{FF2B5EF4-FFF2-40B4-BE49-F238E27FC236}">
                  <a16:creationId xmlns:a16="http://schemas.microsoft.com/office/drawing/2014/main" id="{9BFFFF74-4760-4E0A-A5EF-C406D164BBE4}"/>
                </a:ext>
              </a:extLst>
            </p:cNvPr>
            <p:cNvSpPr>
              <a:spLocks/>
            </p:cNvSpPr>
            <p:nvPr/>
          </p:nvSpPr>
          <p:spPr bwMode="auto">
            <a:xfrm>
              <a:off x="965" y="2672"/>
              <a:ext cx="68" cy="88"/>
            </a:xfrm>
            <a:custGeom>
              <a:avLst/>
              <a:gdLst>
                <a:gd name="T0" fmla="*/ 0 w 137"/>
                <a:gd name="T1" fmla="*/ 3 h 177"/>
                <a:gd name="T2" fmla="*/ 9 w 137"/>
                <a:gd name="T3" fmla="*/ 36 h 177"/>
                <a:gd name="T4" fmla="*/ 11 w 137"/>
                <a:gd name="T5" fmla="*/ 24 h 177"/>
                <a:gd name="T6" fmla="*/ 34 w 137"/>
                <a:gd name="T7" fmla="*/ 44 h 177"/>
                <a:gd name="T8" fmla="*/ 11 w 137"/>
                <a:gd name="T9" fmla="*/ 16 h 177"/>
                <a:gd name="T10" fmla="*/ 6 w 137"/>
                <a:gd name="T11" fmla="*/ 0 h 177"/>
                <a:gd name="T12" fmla="*/ 0 w 137"/>
                <a:gd name="T13" fmla="*/ 3 h 177"/>
                <a:gd name="T14" fmla="*/ 0 w 137"/>
                <a:gd name="T15" fmla="*/ 3 h 177"/>
                <a:gd name="T16" fmla="*/ 0 60000 65536"/>
                <a:gd name="T17" fmla="*/ 0 60000 65536"/>
                <a:gd name="T18" fmla="*/ 0 60000 65536"/>
                <a:gd name="T19" fmla="*/ 0 60000 65536"/>
                <a:gd name="T20" fmla="*/ 0 60000 65536"/>
                <a:gd name="T21" fmla="*/ 0 60000 65536"/>
                <a:gd name="T22" fmla="*/ 0 60000 65536"/>
                <a:gd name="T23" fmla="*/ 0 60000 65536"/>
                <a:gd name="T24" fmla="*/ 0 w 137"/>
                <a:gd name="T25" fmla="*/ 0 h 177"/>
                <a:gd name="T26" fmla="*/ 137 w 137"/>
                <a:gd name="T27" fmla="*/ 177 h 17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7" h="177">
                  <a:moveTo>
                    <a:pt x="0" y="14"/>
                  </a:moveTo>
                  <a:lnTo>
                    <a:pt x="36" y="145"/>
                  </a:lnTo>
                  <a:lnTo>
                    <a:pt x="44" y="97"/>
                  </a:lnTo>
                  <a:lnTo>
                    <a:pt x="137" y="177"/>
                  </a:lnTo>
                  <a:lnTo>
                    <a:pt x="46" y="67"/>
                  </a:lnTo>
                  <a:lnTo>
                    <a:pt x="25" y="0"/>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3" name="Freeform 110">
              <a:extLst>
                <a:ext uri="{FF2B5EF4-FFF2-40B4-BE49-F238E27FC236}">
                  <a16:creationId xmlns:a16="http://schemas.microsoft.com/office/drawing/2014/main" id="{A1FDD37B-6FAC-4D7B-8B18-961142B97B41}"/>
                </a:ext>
              </a:extLst>
            </p:cNvPr>
            <p:cNvSpPr>
              <a:spLocks/>
            </p:cNvSpPr>
            <p:nvPr/>
          </p:nvSpPr>
          <p:spPr bwMode="auto">
            <a:xfrm>
              <a:off x="884" y="3096"/>
              <a:ext cx="44" cy="55"/>
            </a:xfrm>
            <a:custGeom>
              <a:avLst/>
              <a:gdLst>
                <a:gd name="T0" fmla="*/ 0 w 89"/>
                <a:gd name="T1" fmla="*/ 1 h 110"/>
                <a:gd name="T2" fmla="*/ 11 w 89"/>
                <a:gd name="T3" fmla="*/ 0 h 110"/>
                <a:gd name="T4" fmla="*/ 22 w 89"/>
                <a:gd name="T5" fmla="*/ 27 h 110"/>
                <a:gd name="T6" fmla="*/ 11 w 89"/>
                <a:gd name="T7" fmla="*/ 28 h 110"/>
                <a:gd name="T8" fmla="*/ 0 w 89"/>
                <a:gd name="T9" fmla="*/ 1 h 110"/>
                <a:gd name="T10" fmla="*/ 0 w 89"/>
                <a:gd name="T11" fmla="*/ 1 h 110"/>
                <a:gd name="T12" fmla="*/ 0 60000 65536"/>
                <a:gd name="T13" fmla="*/ 0 60000 65536"/>
                <a:gd name="T14" fmla="*/ 0 60000 65536"/>
                <a:gd name="T15" fmla="*/ 0 60000 65536"/>
                <a:gd name="T16" fmla="*/ 0 60000 65536"/>
                <a:gd name="T17" fmla="*/ 0 60000 65536"/>
                <a:gd name="T18" fmla="*/ 0 w 89"/>
                <a:gd name="T19" fmla="*/ 0 h 110"/>
                <a:gd name="T20" fmla="*/ 89 w 89"/>
                <a:gd name="T21" fmla="*/ 110 h 110"/>
              </a:gdLst>
              <a:ahLst/>
              <a:cxnLst>
                <a:cxn ang="T12">
                  <a:pos x="T0" y="T1"/>
                </a:cxn>
                <a:cxn ang="T13">
                  <a:pos x="T2" y="T3"/>
                </a:cxn>
                <a:cxn ang="T14">
                  <a:pos x="T4" y="T5"/>
                </a:cxn>
                <a:cxn ang="T15">
                  <a:pos x="T6" y="T7"/>
                </a:cxn>
                <a:cxn ang="T16">
                  <a:pos x="T8" y="T9"/>
                </a:cxn>
                <a:cxn ang="T17">
                  <a:pos x="T10" y="T11"/>
                </a:cxn>
              </a:cxnLst>
              <a:rect l="T18" t="T19" r="T20" b="T21"/>
              <a:pathLst>
                <a:path w="89" h="110">
                  <a:moveTo>
                    <a:pt x="0" y="4"/>
                  </a:moveTo>
                  <a:lnTo>
                    <a:pt x="45" y="0"/>
                  </a:lnTo>
                  <a:lnTo>
                    <a:pt x="89" y="108"/>
                  </a:lnTo>
                  <a:lnTo>
                    <a:pt x="47" y="11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4" name="Freeform 111">
              <a:extLst>
                <a:ext uri="{FF2B5EF4-FFF2-40B4-BE49-F238E27FC236}">
                  <a16:creationId xmlns:a16="http://schemas.microsoft.com/office/drawing/2014/main" id="{77BFB9F1-C3A2-442B-8492-4A47FCEAD076}"/>
                </a:ext>
              </a:extLst>
            </p:cNvPr>
            <p:cNvSpPr>
              <a:spLocks/>
            </p:cNvSpPr>
            <p:nvPr/>
          </p:nvSpPr>
          <p:spPr bwMode="auto">
            <a:xfrm>
              <a:off x="937" y="3086"/>
              <a:ext cx="68" cy="58"/>
            </a:xfrm>
            <a:custGeom>
              <a:avLst/>
              <a:gdLst>
                <a:gd name="T0" fmla="*/ 0 w 135"/>
                <a:gd name="T1" fmla="*/ 5 h 116"/>
                <a:gd name="T2" fmla="*/ 24 w 135"/>
                <a:gd name="T3" fmla="*/ 0 h 116"/>
                <a:gd name="T4" fmla="*/ 25 w 135"/>
                <a:gd name="T5" fmla="*/ 10 h 116"/>
                <a:gd name="T6" fmla="*/ 34 w 135"/>
                <a:gd name="T7" fmla="*/ 3 h 116"/>
                <a:gd name="T8" fmla="*/ 19 w 135"/>
                <a:gd name="T9" fmla="*/ 28 h 116"/>
                <a:gd name="T10" fmla="*/ 12 w 135"/>
                <a:gd name="T11" fmla="*/ 29 h 116"/>
                <a:gd name="T12" fmla="*/ 0 w 135"/>
                <a:gd name="T13" fmla="*/ 5 h 116"/>
                <a:gd name="T14" fmla="*/ 0 w 135"/>
                <a:gd name="T15" fmla="*/ 5 h 116"/>
                <a:gd name="T16" fmla="*/ 0 60000 65536"/>
                <a:gd name="T17" fmla="*/ 0 60000 65536"/>
                <a:gd name="T18" fmla="*/ 0 60000 65536"/>
                <a:gd name="T19" fmla="*/ 0 60000 65536"/>
                <a:gd name="T20" fmla="*/ 0 60000 65536"/>
                <a:gd name="T21" fmla="*/ 0 60000 65536"/>
                <a:gd name="T22" fmla="*/ 0 60000 65536"/>
                <a:gd name="T23" fmla="*/ 0 60000 65536"/>
                <a:gd name="T24" fmla="*/ 0 w 135"/>
                <a:gd name="T25" fmla="*/ 0 h 116"/>
                <a:gd name="T26" fmla="*/ 135 w 135"/>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5" h="116">
                  <a:moveTo>
                    <a:pt x="0" y="19"/>
                  </a:moveTo>
                  <a:lnTo>
                    <a:pt x="93" y="0"/>
                  </a:lnTo>
                  <a:lnTo>
                    <a:pt x="99" y="38"/>
                  </a:lnTo>
                  <a:lnTo>
                    <a:pt x="135" y="11"/>
                  </a:lnTo>
                  <a:lnTo>
                    <a:pt x="76" y="110"/>
                  </a:lnTo>
                  <a:lnTo>
                    <a:pt x="46" y="116"/>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5" name="Freeform 112">
              <a:extLst>
                <a:ext uri="{FF2B5EF4-FFF2-40B4-BE49-F238E27FC236}">
                  <a16:creationId xmlns:a16="http://schemas.microsoft.com/office/drawing/2014/main" id="{C5214316-E513-4F6A-A179-A0A25585134F}"/>
                </a:ext>
              </a:extLst>
            </p:cNvPr>
            <p:cNvSpPr>
              <a:spLocks/>
            </p:cNvSpPr>
            <p:nvPr/>
          </p:nvSpPr>
          <p:spPr bwMode="auto">
            <a:xfrm>
              <a:off x="1152" y="2807"/>
              <a:ext cx="167" cy="431"/>
            </a:xfrm>
            <a:custGeom>
              <a:avLst/>
              <a:gdLst>
                <a:gd name="T0" fmla="*/ 31 w 334"/>
                <a:gd name="T1" fmla="*/ 105 h 863"/>
                <a:gd name="T2" fmla="*/ 25 w 334"/>
                <a:gd name="T3" fmla="*/ 113 h 863"/>
                <a:gd name="T4" fmla="*/ 9 w 334"/>
                <a:gd name="T5" fmla="*/ 119 h 863"/>
                <a:gd name="T6" fmla="*/ 19 w 334"/>
                <a:gd name="T7" fmla="*/ 132 h 863"/>
                <a:gd name="T8" fmla="*/ 27 w 334"/>
                <a:gd name="T9" fmla="*/ 137 h 863"/>
                <a:gd name="T10" fmla="*/ 35 w 334"/>
                <a:gd name="T11" fmla="*/ 131 h 863"/>
                <a:gd name="T12" fmla="*/ 38 w 334"/>
                <a:gd name="T13" fmla="*/ 126 h 863"/>
                <a:gd name="T14" fmla="*/ 34 w 334"/>
                <a:gd name="T15" fmla="*/ 119 h 863"/>
                <a:gd name="T16" fmla="*/ 35 w 334"/>
                <a:gd name="T17" fmla="*/ 106 h 863"/>
                <a:gd name="T18" fmla="*/ 42 w 334"/>
                <a:gd name="T19" fmla="*/ 121 h 863"/>
                <a:gd name="T20" fmla="*/ 54 w 334"/>
                <a:gd name="T21" fmla="*/ 138 h 863"/>
                <a:gd name="T22" fmla="*/ 63 w 334"/>
                <a:gd name="T23" fmla="*/ 149 h 863"/>
                <a:gd name="T24" fmla="*/ 71 w 334"/>
                <a:gd name="T25" fmla="*/ 161 h 863"/>
                <a:gd name="T26" fmla="*/ 77 w 334"/>
                <a:gd name="T27" fmla="*/ 183 h 863"/>
                <a:gd name="T28" fmla="*/ 81 w 334"/>
                <a:gd name="T29" fmla="*/ 197 h 863"/>
                <a:gd name="T30" fmla="*/ 80 w 334"/>
                <a:gd name="T31" fmla="*/ 215 h 863"/>
                <a:gd name="T32" fmla="*/ 84 w 334"/>
                <a:gd name="T33" fmla="*/ 195 h 863"/>
                <a:gd name="T34" fmla="*/ 79 w 334"/>
                <a:gd name="T35" fmla="*/ 176 h 863"/>
                <a:gd name="T36" fmla="*/ 74 w 334"/>
                <a:gd name="T37" fmla="*/ 158 h 863"/>
                <a:gd name="T38" fmla="*/ 60 w 334"/>
                <a:gd name="T39" fmla="*/ 138 h 863"/>
                <a:gd name="T40" fmla="*/ 51 w 334"/>
                <a:gd name="T41" fmla="*/ 127 h 863"/>
                <a:gd name="T42" fmla="*/ 44 w 334"/>
                <a:gd name="T43" fmla="*/ 115 h 863"/>
                <a:gd name="T44" fmla="*/ 43 w 334"/>
                <a:gd name="T45" fmla="*/ 108 h 863"/>
                <a:gd name="T46" fmla="*/ 36 w 334"/>
                <a:gd name="T47" fmla="*/ 100 h 863"/>
                <a:gd name="T48" fmla="*/ 41 w 334"/>
                <a:gd name="T49" fmla="*/ 91 h 863"/>
                <a:gd name="T50" fmla="*/ 39 w 334"/>
                <a:gd name="T51" fmla="*/ 83 h 863"/>
                <a:gd name="T52" fmla="*/ 42 w 334"/>
                <a:gd name="T53" fmla="*/ 66 h 863"/>
                <a:gd name="T54" fmla="*/ 36 w 334"/>
                <a:gd name="T55" fmla="*/ 54 h 863"/>
                <a:gd name="T56" fmla="*/ 25 w 334"/>
                <a:gd name="T57" fmla="*/ 41 h 863"/>
                <a:gd name="T58" fmla="*/ 19 w 334"/>
                <a:gd name="T59" fmla="*/ 16 h 863"/>
                <a:gd name="T60" fmla="*/ 15 w 334"/>
                <a:gd name="T61" fmla="*/ 0 h 863"/>
                <a:gd name="T62" fmla="*/ 16 w 334"/>
                <a:gd name="T63" fmla="*/ 24 h 863"/>
                <a:gd name="T64" fmla="*/ 16 w 334"/>
                <a:gd name="T65" fmla="*/ 32 h 863"/>
                <a:gd name="T66" fmla="*/ 0 w 334"/>
                <a:gd name="T67" fmla="*/ 10 h 863"/>
                <a:gd name="T68" fmla="*/ 17 w 334"/>
                <a:gd name="T69" fmla="*/ 41 h 863"/>
                <a:gd name="T70" fmla="*/ 34 w 334"/>
                <a:gd name="T71" fmla="*/ 60 h 863"/>
                <a:gd name="T72" fmla="*/ 35 w 334"/>
                <a:gd name="T73" fmla="*/ 70 h 863"/>
                <a:gd name="T74" fmla="*/ 34 w 334"/>
                <a:gd name="T75" fmla="*/ 80 h 863"/>
                <a:gd name="T76" fmla="*/ 35 w 334"/>
                <a:gd name="T77" fmla="*/ 89 h 863"/>
                <a:gd name="T78" fmla="*/ 25 w 334"/>
                <a:gd name="T79" fmla="*/ 96 h 863"/>
                <a:gd name="T80" fmla="*/ 21 w 334"/>
                <a:gd name="T81" fmla="*/ 104 h 863"/>
                <a:gd name="T82" fmla="*/ 31 w 334"/>
                <a:gd name="T83" fmla="*/ 105 h 863"/>
                <a:gd name="T84" fmla="*/ 31 w 334"/>
                <a:gd name="T85" fmla="*/ 105 h 8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4"/>
                <a:gd name="T130" fmla="*/ 0 h 863"/>
                <a:gd name="T131" fmla="*/ 334 w 334"/>
                <a:gd name="T132" fmla="*/ 863 h 8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4" h="863">
                  <a:moveTo>
                    <a:pt x="121" y="420"/>
                  </a:moveTo>
                  <a:lnTo>
                    <a:pt x="99" y="455"/>
                  </a:lnTo>
                  <a:lnTo>
                    <a:pt x="34" y="477"/>
                  </a:lnTo>
                  <a:lnTo>
                    <a:pt x="74" y="529"/>
                  </a:lnTo>
                  <a:lnTo>
                    <a:pt x="108" y="548"/>
                  </a:lnTo>
                  <a:lnTo>
                    <a:pt x="140" y="527"/>
                  </a:lnTo>
                  <a:lnTo>
                    <a:pt x="152" y="504"/>
                  </a:lnTo>
                  <a:lnTo>
                    <a:pt x="133" y="477"/>
                  </a:lnTo>
                  <a:lnTo>
                    <a:pt x="139" y="424"/>
                  </a:lnTo>
                  <a:lnTo>
                    <a:pt x="165" y="485"/>
                  </a:lnTo>
                  <a:lnTo>
                    <a:pt x="215" y="555"/>
                  </a:lnTo>
                  <a:lnTo>
                    <a:pt x="251" y="597"/>
                  </a:lnTo>
                  <a:lnTo>
                    <a:pt x="281" y="645"/>
                  </a:lnTo>
                  <a:lnTo>
                    <a:pt x="306" y="734"/>
                  </a:lnTo>
                  <a:lnTo>
                    <a:pt x="323" y="789"/>
                  </a:lnTo>
                  <a:lnTo>
                    <a:pt x="317" y="863"/>
                  </a:lnTo>
                  <a:lnTo>
                    <a:pt x="334" y="783"/>
                  </a:lnTo>
                  <a:lnTo>
                    <a:pt x="315" y="704"/>
                  </a:lnTo>
                  <a:lnTo>
                    <a:pt x="295" y="633"/>
                  </a:lnTo>
                  <a:lnTo>
                    <a:pt x="239" y="555"/>
                  </a:lnTo>
                  <a:lnTo>
                    <a:pt x="201" y="510"/>
                  </a:lnTo>
                  <a:lnTo>
                    <a:pt x="175" y="460"/>
                  </a:lnTo>
                  <a:lnTo>
                    <a:pt x="171" y="432"/>
                  </a:lnTo>
                  <a:lnTo>
                    <a:pt x="144" y="401"/>
                  </a:lnTo>
                  <a:lnTo>
                    <a:pt x="163" y="365"/>
                  </a:lnTo>
                  <a:lnTo>
                    <a:pt x="154" y="333"/>
                  </a:lnTo>
                  <a:lnTo>
                    <a:pt x="165" y="266"/>
                  </a:lnTo>
                  <a:lnTo>
                    <a:pt x="144" y="219"/>
                  </a:lnTo>
                  <a:lnTo>
                    <a:pt x="97" y="164"/>
                  </a:lnTo>
                  <a:lnTo>
                    <a:pt x="74" y="67"/>
                  </a:lnTo>
                  <a:lnTo>
                    <a:pt x="59" y="0"/>
                  </a:lnTo>
                  <a:lnTo>
                    <a:pt x="63" y="97"/>
                  </a:lnTo>
                  <a:lnTo>
                    <a:pt x="63" y="128"/>
                  </a:lnTo>
                  <a:lnTo>
                    <a:pt x="0" y="42"/>
                  </a:lnTo>
                  <a:lnTo>
                    <a:pt x="68" y="164"/>
                  </a:lnTo>
                  <a:lnTo>
                    <a:pt x="133" y="242"/>
                  </a:lnTo>
                  <a:lnTo>
                    <a:pt x="140" y="280"/>
                  </a:lnTo>
                  <a:lnTo>
                    <a:pt x="133" y="321"/>
                  </a:lnTo>
                  <a:lnTo>
                    <a:pt x="139" y="359"/>
                  </a:lnTo>
                  <a:lnTo>
                    <a:pt x="99" y="384"/>
                  </a:lnTo>
                  <a:lnTo>
                    <a:pt x="83" y="418"/>
                  </a:lnTo>
                  <a:lnTo>
                    <a:pt x="121" y="4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6" name="Freeform 113">
              <a:extLst>
                <a:ext uri="{FF2B5EF4-FFF2-40B4-BE49-F238E27FC236}">
                  <a16:creationId xmlns:a16="http://schemas.microsoft.com/office/drawing/2014/main" id="{8CFB723B-A6C5-45B9-A663-215BC6FA413A}"/>
                </a:ext>
              </a:extLst>
            </p:cNvPr>
            <p:cNvSpPr>
              <a:spLocks/>
            </p:cNvSpPr>
            <p:nvPr/>
          </p:nvSpPr>
          <p:spPr bwMode="auto">
            <a:xfrm>
              <a:off x="731" y="3134"/>
              <a:ext cx="247" cy="614"/>
            </a:xfrm>
            <a:custGeom>
              <a:avLst/>
              <a:gdLst>
                <a:gd name="T0" fmla="*/ 46 w 495"/>
                <a:gd name="T1" fmla="*/ 0 h 1228"/>
                <a:gd name="T2" fmla="*/ 44 w 495"/>
                <a:gd name="T3" fmla="*/ 17 h 1228"/>
                <a:gd name="T4" fmla="*/ 61 w 495"/>
                <a:gd name="T5" fmla="*/ 23 h 1228"/>
                <a:gd name="T6" fmla="*/ 82 w 495"/>
                <a:gd name="T7" fmla="*/ 19 h 1228"/>
                <a:gd name="T8" fmla="*/ 91 w 495"/>
                <a:gd name="T9" fmla="*/ 23 h 1228"/>
                <a:gd name="T10" fmla="*/ 78 w 495"/>
                <a:gd name="T11" fmla="*/ 34 h 1228"/>
                <a:gd name="T12" fmla="*/ 82 w 495"/>
                <a:gd name="T13" fmla="*/ 46 h 1228"/>
                <a:gd name="T14" fmla="*/ 95 w 495"/>
                <a:gd name="T15" fmla="*/ 46 h 1228"/>
                <a:gd name="T16" fmla="*/ 123 w 495"/>
                <a:gd name="T17" fmla="*/ 30 h 1228"/>
                <a:gd name="T18" fmla="*/ 84 w 495"/>
                <a:gd name="T19" fmla="*/ 55 h 1228"/>
                <a:gd name="T20" fmla="*/ 35 w 495"/>
                <a:gd name="T21" fmla="*/ 93 h 1228"/>
                <a:gd name="T22" fmla="*/ 11 w 495"/>
                <a:gd name="T23" fmla="*/ 119 h 1228"/>
                <a:gd name="T24" fmla="*/ 7 w 495"/>
                <a:gd name="T25" fmla="*/ 132 h 1228"/>
                <a:gd name="T26" fmla="*/ 18 w 495"/>
                <a:gd name="T27" fmla="*/ 137 h 1228"/>
                <a:gd name="T28" fmla="*/ 29 w 495"/>
                <a:gd name="T29" fmla="*/ 165 h 1228"/>
                <a:gd name="T30" fmla="*/ 12 w 495"/>
                <a:gd name="T31" fmla="*/ 156 h 1228"/>
                <a:gd name="T32" fmla="*/ 10 w 495"/>
                <a:gd name="T33" fmla="*/ 190 h 1228"/>
                <a:gd name="T34" fmla="*/ 14 w 495"/>
                <a:gd name="T35" fmla="*/ 220 h 1228"/>
                <a:gd name="T36" fmla="*/ 12 w 495"/>
                <a:gd name="T37" fmla="*/ 244 h 1228"/>
                <a:gd name="T38" fmla="*/ 7 w 495"/>
                <a:gd name="T39" fmla="*/ 264 h 1228"/>
                <a:gd name="T40" fmla="*/ 15 w 495"/>
                <a:gd name="T41" fmla="*/ 286 h 1228"/>
                <a:gd name="T42" fmla="*/ 32 w 495"/>
                <a:gd name="T43" fmla="*/ 276 h 1228"/>
                <a:gd name="T44" fmla="*/ 18 w 495"/>
                <a:gd name="T45" fmla="*/ 300 h 1228"/>
                <a:gd name="T46" fmla="*/ 16 w 495"/>
                <a:gd name="T47" fmla="*/ 307 h 1228"/>
                <a:gd name="T48" fmla="*/ 2 w 495"/>
                <a:gd name="T49" fmla="*/ 281 h 1228"/>
                <a:gd name="T50" fmla="*/ 0 w 495"/>
                <a:gd name="T51" fmla="*/ 263 h 1228"/>
                <a:gd name="T52" fmla="*/ 5 w 495"/>
                <a:gd name="T53" fmla="*/ 233 h 1228"/>
                <a:gd name="T54" fmla="*/ 2 w 495"/>
                <a:gd name="T55" fmla="*/ 185 h 1228"/>
                <a:gd name="T56" fmla="*/ 5 w 495"/>
                <a:gd name="T57" fmla="*/ 155 h 1228"/>
                <a:gd name="T58" fmla="*/ 3 w 495"/>
                <a:gd name="T59" fmla="*/ 133 h 1228"/>
                <a:gd name="T60" fmla="*/ 8 w 495"/>
                <a:gd name="T61" fmla="*/ 113 h 1228"/>
                <a:gd name="T62" fmla="*/ 17 w 495"/>
                <a:gd name="T63" fmla="*/ 96 h 1228"/>
                <a:gd name="T64" fmla="*/ 33 w 495"/>
                <a:gd name="T65" fmla="*/ 51 h 1228"/>
                <a:gd name="T66" fmla="*/ 33 w 495"/>
                <a:gd name="T67" fmla="*/ 22 h 1228"/>
                <a:gd name="T68" fmla="*/ 42 w 495"/>
                <a:gd name="T69" fmla="*/ 11 h 1228"/>
                <a:gd name="T70" fmla="*/ 46 w 495"/>
                <a:gd name="T71" fmla="*/ 0 h 1228"/>
                <a:gd name="T72" fmla="*/ 46 w 495"/>
                <a:gd name="T73" fmla="*/ 0 h 122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95"/>
                <a:gd name="T112" fmla="*/ 0 h 1228"/>
                <a:gd name="T113" fmla="*/ 495 w 495"/>
                <a:gd name="T114" fmla="*/ 1228 h 122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95" h="1228">
                  <a:moveTo>
                    <a:pt x="187" y="0"/>
                  </a:moveTo>
                  <a:lnTo>
                    <a:pt x="179" y="65"/>
                  </a:lnTo>
                  <a:lnTo>
                    <a:pt x="244" y="91"/>
                  </a:lnTo>
                  <a:lnTo>
                    <a:pt x="329" y="76"/>
                  </a:lnTo>
                  <a:lnTo>
                    <a:pt x="367" y="91"/>
                  </a:lnTo>
                  <a:lnTo>
                    <a:pt x="314" y="135"/>
                  </a:lnTo>
                  <a:lnTo>
                    <a:pt x="329" y="181"/>
                  </a:lnTo>
                  <a:lnTo>
                    <a:pt x="383" y="181"/>
                  </a:lnTo>
                  <a:lnTo>
                    <a:pt x="495" y="120"/>
                  </a:lnTo>
                  <a:lnTo>
                    <a:pt x="337" y="220"/>
                  </a:lnTo>
                  <a:lnTo>
                    <a:pt x="141" y="371"/>
                  </a:lnTo>
                  <a:lnTo>
                    <a:pt x="44" y="475"/>
                  </a:lnTo>
                  <a:lnTo>
                    <a:pt x="29" y="528"/>
                  </a:lnTo>
                  <a:lnTo>
                    <a:pt x="75" y="547"/>
                  </a:lnTo>
                  <a:lnTo>
                    <a:pt x="116" y="660"/>
                  </a:lnTo>
                  <a:lnTo>
                    <a:pt x="48" y="622"/>
                  </a:lnTo>
                  <a:lnTo>
                    <a:pt x="40" y="760"/>
                  </a:lnTo>
                  <a:lnTo>
                    <a:pt x="56" y="880"/>
                  </a:lnTo>
                  <a:lnTo>
                    <a:pt x="48" y="973"/>
                  </a:lnTo>
                  <a:lnTo>
                    <a:pt x="29" y="1055"/>
                  </a:lnTo>
                  <a:lnTo>
                    <a:pt x="63" y="1142"/>
                  </a:lnTo>
                  <a:lnTo>
                    <a:pt x="128" y="1101"/>
                  </a:lnTo>
                  <a:lnTo>
                    <a:pt x="75" y="1198"/>
                  </a:lnTo>
                  <a:lnTo>
                    <a:pt x="67" y="1228"/>
                  </a:lnTo>
                  <a:lnTo>
                    <a:pt x="8" y="1123"/>
                  </a:lnTo>
                  <a:lnTo>
                    <a:pt x="0" y="1051"/>
                  </a:lnTo>
                  <a:lnTo>
                    <a:pt x="21" y="931"/>
                  </a:lnTo>
                  <a:lnTo>
                    <a:pt x="8" y="738"/>
                  </a:lnTo>
                  <a:lnTo>
                    <a:pt x="21" y="618"/>
                  </a:lnTo>
                  <a:lnTo>
                    <a:pt x="12" y="532"/>
                  </a:lnTo>
                  <a:lnTo>
                    <a:pt x="33" y="449"/>
                  </a:lnTo>
                  <a:lnTo>
                    <a:pt x="71" y="382"/>
                  </a:lnTo>
                  <a:lnTo>
                    <a:pt x="135" y="203"/>
                  </a:lnTo>
                  <a:lnTo>
                    <a:pt x="132" y="87"/>
                  </a:lnTo>
                  <a:lnTo>
                    <a:pt x="168" y="42"/>
                  </a:lnTo>
                  <a:lnTo>
                    <a:pt x="18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7" name="Freeform 114">
              <a:extLst>
                <a:ext uri="{FF2B5EF4-FFF2-40B4-BE49-F238E27FC236}">
                  <a16:creationId xmlns:a16="http://schemas.microsoft.com/office/drawing/2014/main" id="{CC6A271E-BDCF-4CBB-BD1E-881516305538}"/>
                </a:ext>
              </a:extLst>
            </p:cNvPr>
            <p:cNvSpPr>
              <a:spLocks/>
            </p:cNvSpPr>
            <p:nvPr/>
          </p:nvSpPr>
          <p:spPr bwMode="auto">
            <a:xfrm>
              <a:off x="1038" y="3159"/>
              <a:ext cx="97" cy="21"/>
            </a:xfrm>
            <a:custGeom>
              <a:avLst/>
              <a:gdLst>
                <a:gd name="T0" fmla="*/ 0 w 194"/>
                <a:gd name="T1" fmla="*/ 4 h 42"/>
                <a:gd name="T2" fmla="*/ 29 w 194"/>
                <a:gd name="T3" fmla="*/ 6 h 42"/>
                <a:gd name="T4" fmla="*/ 49 w 194"/>
                <a:gd name="T5" fmla="*/ 11 h 42"/>
                <a:gd name="T6" fmla="*/ 31 w 194"/>
                <a:gd name="T7" fmla="*/ 2 h 42"/>
                <a:gd name="T8" fmla="*/ 17 w 194"/>
                <a:gd name="T9" fmla="*/ 0 h 42"/>
                <a:gd name="T10" fmla="*/ 0 w 194"/>
                <a:gd name="T11" fmla="*/ 4 h 42"/>
                <a:gd name="T12" fmla="*/ 0 w 194"/>
                <a:gd name="T13" fmla="*/ 4 h 42"/>
                <a:gd name="T14" fmla="*/ 0 60000 65536"/>
                <a:gd name="T15" fmla="*/ 0 60000 65536"/>
                <a:gd name="T16" fmla="*/ 0 60000 65536"/>
                <a:gd name="T17" fmla="*/ 0 60000 65536"/>
                <a:gd name="T18" fmla="*/ 0 60000 65536"/>
                <a:gd name="T19" fmla="*/ 0 60000 65536"/>
                <a:gd name="T20" fmla="*/ 0 60000 65536"/>
                <a:gd name="T21" fmla="*/ 0 w 194"/>
                <a:gd name="T22" fmla="*/ 0 h 42"/>
                <a:gd name="T23" fmla="*/ 194 w 194"/>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4" h="42">
                  <a:moveTo>
                    <a:pt x="0" y="16"/>
                  </a:moveTo>
                  <a:lnTo>
                    <a:pt x="116" y="23"/>
                  </a:lnTo>
                  <a:lnTo>
                    <a:pt x="194" y="42"/>
                  </a:lnTo>
                  <a:lnTo>
                    <a:pt x="123" y="8"/>
                  </a:lnTo>
                  <a:lnTo>
                    <a:pt x="66" y="0"/>
                  </a:lnTo>
                  <a:lnTo>
                    <a:pt x="0"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8" name="Freeform 115">
              <a:extLst>
                <a:ext uri="{FF2B5EF4-FFF2-40B4-BE49-F238E27FC236}">
                  <a16:creationId xmlns:a16="http://schemas.microsoft.com/office/drawing/2014/main" id="{E2679432-FDB7-401A-A059-BCB632478EBD}"/>
                </a:ext>
              </a:extLst>
            </p:cNvPr>
            <p:cNvSpPr>
              <a:spLocks/>
            </p:cNvSpPr>
            <p:nvPr/>
          </p:nvSpPr>
          <p:spPr bwMode="auto">
            <a:xfrm>
              <a:off x="1094" y="3138"/>
              <a:ext cx="90" cy="14"/>
            </a:xfrm>
            <a:custGeom>
              <a:avLst/>
              <a:gdLst>
                <a:gd name="T0" fmla="*/ 0 w 180"/>
                <a:gd name="T1" fmla="*/ 5 h 26"/>
                <a:gd name="T2" fmla="*/ 26 w 180"/>
                <a:gd name="T3" fmla="*/ 4 h 26"/>
                <a:gd name="T4" fmla="*/ 45 w 180"/>
                <a:gd name="T5" fmla="*/ 8 h 26"/>
                <a:gd name="T6" fmla="*/ 26 w 180"/>
                <a:gd name="T7" fmla="*/ 1 h 26"/>
                <a:gd name="T8" fmla="*/ 13 w 180"/>
                <a:gd name="T9" fmla="*/ 0 h 26"/>
                <a:gd name="T10" fmla="*/ 0 w 180"/>
                <a:gd name="T11" fmla="*/ 5 h 26"/>
                <a:gd name="T12" fmla="*/ 0 w 180"/>
                <a:gd name="T13" fmla="*/ 5 h 26"/>
                <a:gd name="T14" fmla="*/ 0 60000 65536"/>
                <a:gd name="T15" fmla="*/ 0 60000 65536"/>
                <a:gd name="T16" fmla="*/ 0 60000 65536"/>
                <a:gd name="T17" fmla="*/ 0 60000 65536"/>
                <a:gd name="T18" fmla="*/ 0 60000 65536"/>
                <a:gd name="T19" fmla="*/ 0 60000 65536"/>
                <a:gd name="T20" fmla="*/ 0 60000 65536"/>
                <a:gd name="T21" fmla="*/ 0 w 180"/>
                <a:gd name="T22" fmla="*/ 0 h 26"/>
                <a:gd name="T23" fmla="*/ 180 w 18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0" h="26">
                  <a:moveTo>
                    <a:pt x="0" y="19"/>
                  </a:moveTo>
                  <a:lnTo>
                    <a:pt x="101" y="15"/>
                  </a:lnTo>
                  <a:lnTo>
                    <a:pt x="180" y="26"/>
                  </a:lnTo>
                  <a:lnTo>
                    <a:pt x="104" y="3"/>
                  </a:lnTo>
                  <a:lnTo>
                    <a:pt x="49" y="0"/>
                  </a:lnTo>
                  <a:lnTo>
                    <a:pt x="0" y="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49" name="Freeform 116">
              <a:extLst>
                <a:ext uri="{FF2B5EF4-FFF2-40B4-BE49-F238E27FC236}">
                  <a16:creationId xmlns:a16="http://schemas.microsoft.com/office/drawing/2014/main" id="{C8DAF6EB-E528-41AE-8CF9-BB883158B54C}"/>
                </a:ext>
              </a:extLst>
            </p:cNvPr>
            <p:cNvSpPr>
              <a:spLocks/>
            </p:cNvSpPr>
            <p:nvPr/>
          </p:nvSpPr>
          <p:spPr bwMode="auto">
            <a:xfrm>
              <a:off x="908" y="3245"/>
              <a:ext cx="402" cy="392"/>
            </a:xfrm>
            <a:custGeom>
              <a:avLst/>
              <a:gdLst>
                <a:gd name="T0" fmla="*/ 17 w 802"/>
                <a:gd name="T1" fmla="*/ 196 h 786"/>
                <a:gd name="T2" fmla="*/ 15 w 802"/>
                <a:gd name="T3" fmla="*/ 173 h 786"/>
                <a:gd name="T4" fmla="*/ 7 w 802"/>
                <a:gd name="T5" fmla="*/ 157 h 786"/>
                <a:gd name="T6" fmla="*/ 7 w 802"/>
                <a:gd name="T7" fmla="*/ 123 h 786"/>
                <a:gd name="T8" fmla="*/ 0 w 802"/>
                <a:gd name="T9" fmla="*/ 99 h 786"/>
                <a:gd name="T10" fmla="*/ 11 w 802"/>
                <a:gd name="T11" fmla="*/ 112 h 786"/>
                <a:gd name="T12" fmla="*/ 9 w 802"/>
                <a:gd name="T13" fmla="*/ 85 h 786"/>
                <a:gd name="T14" fmla="*/ 15 w 802"/>
                <a:gd name="T15" fmla="*/ 94 h 786"/>
                <a:gd name="T16" fmla="*/ 19 w 802"/>
                <a:gd name="T17" fmla="*/ 112 h 786"/>
                <a:gd name="T18" fmla="*/ 32 w 802"/>
                <a:gd name="T19" fmla="*/ 103 h 786"/>
                <a:gd name="T20" fmla="*/ 33 w 802"/>
                <a:gd name="T21" fmla="*/ 95 h 786"/>
                <a:gd name="T22" fmla="*/ 25 w 802"/>
                <a:gd name="T23" fmla="*/ 89 h 786"/>
                <a:gd name="T24" fmla="*/ 48 w 802"/>
                <a:gd name="T25" fmla="*/ 76 h 786"/>
                <a:gd name="T26" fmla="*/ 74 w 802"/>
                <a:gd name="T27" fmla="*/ 73 h 786"/>
                <a:gd name="T28" fmla="*/ 94 w 802"/>
                <a:gd name="T29" fmla="*/ 68 h 786"/>
                <a:gd name="T30" fmla="*/ 113 w 802"/>
                <a:gd name="T31" fmla="*/ 61 h 786"/>
                <a:gd name="T32" fmla="*/ 133 w 802"/>
                <a:gd name="T33" fmla="*/ 50 h 786"/>
                <a:gd name="T34" fmla="*/ 138 w 802"/>
                <a:gd name="T35" fmla="*/ 54 h 786"/>
                <a:gd name="T36" fmla="*/ 148 w 802"/>
                <a:gd name="T37" fmla="*/ 55 h 786"/>
                <a:gd name="T38" fmla="*/ 142 w 802"/>
                <a:gd name="T39" fmla="*/ 33 h 786"/>
                <a:gd name="T40" fmla="*/ 138 w 802"/>
                <a:gd name="T41" fmla="*/ 16 h 786"/>
                <a:gd name="T42" fmla="*/ 152 w 802"/>
                <a:gd name="T43" fmla="*/ 38 h 786"/>
                <a:gd name="T44" fmla="*/ 157 w 802"/>
                <a:gd name="T45" fmla="*/ 48 h 786"/>
                <a:gd name="T46" fmla="*/ 159 w 802"/>
                <a:gd name="T47" fmla="*/ 33 h 786"/>
                <a:gd name="T48" fmla="*/ 168 w 802"/>
                <a:gd name="T49" fmla="*/ 37 h 786"/>
                <a:gd name="T50" fmla="*/ 169 w 802"/>
                <a:gd name="T51" fmla="*/ 23 h 786"/>
                <a:gd name="T52" fmla="*/ 167 w 802"/>
                <a:gd name="T53" fmla="*/ 13 h 786"/>
                <a:gd name="T54" fmla="*/ 175 w 802"/>
                <a:gd name="T55" fmla="*/ 19 h 786"/>
                <a:gd name="T56" fmla="*/ 183 w 802"/>
                <a:gd name="T57" fmla="*/ 21 h 786"/>
                <a:gd name="T58" fmla="*/ 190 w 802"/>
                <a:gd name="T59" fmla="*/ 17 h 786"/>
                <a:gd name="T60" fmla="*/ 194 w 802"/>
                <a:gd name="T61" fmla="*/ 12 h 786"/>
                <a:gd name="T62" fmla="*/ 202 w 802"/>
                <a:gd name="T63" fmla="*/ 0 h 786"/>
                <a:gd name="T64" fmla="*/ 194 w 802"/>
                <a:gd name="T65" fmla="*/ 26 h 786"/>
                <a:gd name="T66" fmla="*/ 184 w 802"/>
                <a:gd name="T67" fmla="*/ 47 h 786"/>
                <a:gd name="T68" fmla="*/ 167 w 802"/>
                <a:gd name="T69" fmla="*/ 64 h 786"/>
                <a:gd name="T70" fmla="*/ 148 w 802"/>
                <a:gd name="T71" fmla="*/ 79 h 786"/>
                <a:gd name="T72" fmla="*/ 122 w 802"/>
                <a:gd name="T73" fmla="*/ 91 h 786"/>
                <a:gd name="T74" fmla="*/ 72 w 802"/>
                <a:gd name="T75" fmla="*/ 105 h 786"/>
                <a:gd name="T76" fmla="*/ 37 w 802"/>
                <a:gd name="T77" fmla="*/ 118 h 786"/>
                <a:gd name="T78" fmla="*/ 24 w 802"/>
                <a:gd name="T79" fmla="*/ 128 h 786"/>
                <a:gd name="T80" fmla="*/ 11 w 802"/>
                <a:gd name="T81" fmla="*/ 131 h 786"/>
                <a:gd name="T82" fmla="*/ 14 w 802"/>
                <a:gd name="T83" fmla="*/ 155 h 786"/>
                <a:gd name="T84" fmla="*/ 24 w 802"/>
                <a:gd name="T85" fmla="*/ 179 h 786"/>
                <a:gd name="T86" fmla="*/ 17 w 802"/>
                <a:gd name="T87" fmla="*/ 196 h 786"/>
                <a:gd name="T88" fmla="*/ 17 w 802"/>
                <a:gd name="T89" fmla="*/ 196 h 78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02"/>
                <a:gd name="T136" fmla="*/ 0 h 786"/>
                <a:gd name="T137" fmla="*/ 802 w 802"/>
                <a:gd name="T138" fmla="*/ 786 h 78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02" h="786">
                  <a:moveTo>
                    <a:pt x="68" y="786"/>
                  </a:moveTo>
                  <a:lnTo>
                    <a:pt x="57" y="696"/>
                  </a:lnTo>
                  <a:lnTo>
                    <a:pt x="28" y="630"/>
                  </a:lnTo>
                  <a:lnTo>
                    <a:pt x="27" y="495"/>
                  </a:lnTo>
                  <a:lnTo>
                    <a:pt x="0" y="398"/>
                  </a:lnTo>
                  <a:lnTo>
                    <a:pt x="42" y="451"/>
                  </a:lnTo>
                  <a:lnTo>
                    <a:pt x="34" y="343"/>
                  </a:lnTo>
                  <a:lnTo>
                    <a:pt x="57" y="377"/>
                  </a:lnTo>
                  <a:lnTo>
                    <a:pt x="76" y="451"/>
                  </a:lnTo>
                  <a:lnTo>
                    <a:pt x="125" y="413"/>
                  </a:lnTo>
                  <a:lnTo>
                    <a:pt x="129" y="381"/>
                  </a:lnTo>
                  <a:lnTo>
                    <a:pt x="99" y="358"/>
                  </a:lnTo>
                  <a:lnTo>
                    <a:pt x="192" y="307"/>
                  </a:lnTo>
                  <a:lnTo>
                    <a:pt x="295" y="293"/>
                  </a:lnTo>
                  <a:lnTo>
                    <a:pt x="373" y="274"/>
                  </a:lnTo>
                  <a:lnTo>
                    <a:pt x="449" y="244"/>
                  </a:lnTo>
                  <a:lnTo>
                    <a:pt x="529" y="202"/>
                  </a:lnTo>
                  <a:lnTo>
                    <a:pt x="550" y="217"/>
                  </a:lnTo>
                  <a:lnTo>
                    <a:pt x="589" y="221"/>
                  </a:lnTo>
                  <a:lnTo>
                    <a:pt x="565" y="134"/>
                  </a:lnTo>
                  <a:lnTo>
                    <a:pt x="550" y="67"/>
                  </a:lnTo>
                  <a:lnTo>
                    <a:pt x="605" y="154"/>
                  </a:lnTo>
                  <a:lnTo>
                    <a:pt x="624" y="192"/>
                  </a:lnTo>
                  <a:lnTo>
                    <a:pt x="633" y="135"/>
                  </a:lnTo>
                  <a:lnTo>
                    <a:pt x="671" y="149"/>
                  </a:lnTo>
                  <a:lnTo>
                    <a:pt x="673" y="94"/>
                  </a:lnTo>
                  <a:lnTo>
                    <a:pt x="664" y="52"/>
                  </a:lnTo>
                  <a:lnTo>
                    <a:pt x="696" y="78"/>
                  </a:lnTo>
                  <a:lnTo>
                    <a:pt x="728" y="84"/>
                  </a:lnTo>
                  <a:lnTo>
                    <a:pt x="757" y="69"/>
                  </a:lnTo>
                  <a:lnTo>
                    <a:pt x="772" y="48"/>
                  </a:lnTo>
                  <a:lnTo>
                    <a:pt x="802" y="0"/>
                  </a:lnTo>
                  <a:lnTo>
                    <a:pt x="772" y="107"/>
                  </a:lnTo>
                  <a:lnTo>
                    <a:pt x="734" y="191"/>
                  </a:lnTo>
                  <a:lnTo>
                    <a:pt x="667" y="259"/>
                  </a:lnTo>
                  <a:lnTo>
                    <a:pt x="591" y="316"/>
                  </a:lnTo>
                  <a:lnTo>
                    <a:pt x="487" y="365"/>
                  </a:lnTo>
                  <a:lnTo>
                    <a:pt x="287" y="424"/>
                  </a:lnTo>
                  <a:lnTo>
                    <a:pt x="148" y="476"/>
                  </a:lnTo>
                  <a:lnTo>
                    <a:pt x="93" y="514"/>
                  </a:lnTo>
                  <a:lnTo>
                    <a:pt x="42" y="525"/>
                  </a:lnTo>
                  <a:lnTo>
                    <a:pt x="53" y="624"/>
                  </a:lnTo>
                  <a:lnTo>
                    <a:pt x="93" y="719"/>
                  </a:lnTo>
                  <a:lnTo>
                    <a:pt x="68" y="78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0" name="Freeform 117">
              <a:extLst>
                <a:ext uri="{FF2B5EF4-FFF2-40B4-BE49-F238E27FC236}">
                  <a16:creationId xmlns:a16="http://schemas.microsoft.com/office/drawing/2014/main" id="{5D118278-53A9-4E0D-83B1-AF06ED8AD3B3}"/>
                </a:ext>
              </a:extLst>
            </p:cNvPr>
            <p:cNvSpPr>
              <a:spLocks/>
            </p:cNvSpPr>
            <p:nvPr/>
          </p:nvSpPr>
          <p:spPr bwMode="auto">
            <a:xfrm>
              <a:off x="927" y="3451"/>
              <a:ext cx="131" cy="187"/>
            </a:xfrm>
            <a:custGeom>
              <a:avLst/>
              <a:gdLst>
                <a:gd name="T0" fmla="*/ 8 w 263"/>
                <a:gd name="T1" fmla="*/ 94 h 374"/>
                <a:gd name="T2" fmla="*/ 25 w 263"/>
                <a:gd name="T3" fmla="*/ 74 h 374"/>
                <a:gd name="T4" fmla="*/ 43 w 263"/>
                <a:gd name="T5" fmla="*/ 50 h 374"/>
                <a:gd name="T6" fmla="*/ 57 w 263"/>
                <a:gd name="T7" fmla="*/ 25 h 374"/>
                <a:gd name="T8" fmla="*/ 65 w 263"/>
                <a:gd name="T9" fmla="*/ 0 h 374"/>
                <a:gd name="T10" fmla="*/ 51 w 263"/>
                <a:gd name="T11" fmla="*/ 13 h 374"/>
                <a:gd name="T12" fmla="*/ 26 w 263"/>
                <a:gd name="T13" fmla="*/ 27 h 374"/>
                <a:gd name="T14" fmla="*/ 8 w 263"/>
                <a:gd name="T15" fmla="*/ 32 h 374"/>
                <a:gd name="T16" fmla="*/ 0 w 263"/>
                <a:gd name="T17" fmla="*/ 32 h 374"/>
                <a:gd name="T18" fmla="*/ 0 w 263"/>
                <a:gd name="T19" fmla="*/ 53 h 374"/>
                <a:gd name="T20" fmla="*/ 8 w 263"/>
                <a:gd name="T21" fmla="*/ 74 h 374"/>
                <a:gd name="T22" fmla="*/ 8 w 263"/>
                <a:gd name="T23" fmla="*/ 94 h 374"/>
                <a:gd name="T24" fmla="*/ 8 w 263"/>
                <a:gd name="T25" fmla="*/ 94 h 37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63"/>
                <a:gd name="T40" fmla="*/ 0 h 374"/>
                <a:gd name="T41" fmla="*/ 263 w 263"/>
                <a:gd name="T42" fmla="*/ 374 h 37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63" h="374">
                  <a:moveTo>
                    <a:pt x="34" y="374"/>
                  </a:moveTo>
                  <a:lnTo>
                    <a:pt x="101" y="295"/>
                  </a:lnTo>
                  <a:lnTo>
                    <a:pt x="173" y="198"/>
                  </a:lnTo>
                  <a:lnTo>
                    <a:pt x="228" y="99"/>
                  </a:lnTo>
                  <a:lnTo>
                    <a:pt x="263" y="0"/>
                  </a:lnTo>
                  <a:lnTo>
                    <a:pt x="207" y="51"/>
                  </a:lnTo>
                  <a:lnTo>
                    <a:pt x="107" y="106"/>
                  </a:lnTo>
                  <a:lnTo>
                    <a:pt x="34" y="127"/>
                  </a:lnTo>
                  <a:lnTo>
                    <a:pt x="2" y="127"/>
                  </a:lnTo>
                  <a:lnTo>
                    <a:pt x="0" y="209"/>
                  </a:lnTo>
                  <a:lnTo>
                    <a:pt x="32" y="293"/>
                  </a:lnTo>
                  <a:lnTo>
                    <a:pt x="34" y="3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1" name="Freeform 118">
              <a:extLst>
                <a:ext uri="{FF2B5EF4-FFF2-40B4-BE49-F238E27FC236}">
                  <a16:creationId xmlns:a16="http://schemas.microsoft.com/office/drawing/2014/main" id="{0481BF4A-66EB-4699-A467-9C4FE52AD402}"/>
                </a:ext>
              </a:extLst>
            </p:cNvPr>
            <p:cNvSpPr>
              <a:spLocks/>
            </p:cNvSpPr>
            <p:nvPr/>
          </p:nvSpPr>
          <p:spPr bwMode="auto">
            <a:xfrm>
              <a:off x="869" y="3821"/>
              <a:ext cx="114" cy="88"/>
            </a:xfrm>
            <a:custGeom>
              <a:avLst/>
              <a:gdLst>
                <a:gd name="T0" fmla="*/ 50 w 226"/>
                <a:gd name="T1" fmla="*/ 1 h 177"/>
                <a:gd name="T2" fmla="*/ 38 w 226"/>
                <a:gd name="T3" fmla="*/ 14 h 177"/>
                <a:gd name="T4" fmla="*/ 22 w 226"/>
                <a:gd name="T5" fmla="*/ 28 h 177"/>
                <a:gd name="T6" fmla="*/ 8 w 226"/>
                <a:gd name="T7" fmla="*/ 34 h 177"/>
                <a:gd name="T8" fmla="*/ 0 w 226"/>
                <a:gd name="T9" fmla="*/ 44 h 177"/>
                <a:gd name="T10" fmla="*/ 10 w 226"/>
                <a:gd name="T11" fmla="*/ 36 h 177"/>
                <a:gd name="T12" fmla="*/ 26 w 226"/>
                <a:gd name="T13" fmla="*/ 30 h 177"/>
                <a:gd name="T14" fmla="*/ 42 w 226"/>
                <a:gd name="T15" fmla="*/ 17 h 177"/>
                <a:gd name="T16" fmla="*/ 58 w 226"/>
                <a:gd name="T17" fmla="*/ 0 h 177"/>
                <a:gd name="T18" fmla="*/ 50 w 226"/>
                <a:gd name="T19" fmla="*/ 1 h 177"/>
                <a:gd name="T20" fmla="*/ 50 w 226"/>
                <a:gd name="T21" fmla="*/ 1 h 1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77"/>
                <a:gd name="T35" fmla="*/ 226 w 226"/>
                <a:gd name="T36" fmla="*/ 177 h 1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77">
                  <a:moveTo>
                    <a:pt x="198" y="4"/>
                  </a:moveTo>
                  <a:lnTo>
                    <a:pt x="148" y="57"/>
                  </a:lnTo>
                  <a:lnTo>
                    <a:pt x="86" y="113"/>
                  </a:lnTo>
                  <a:lnTo>
                    <a:pt x="29" y="137"/>
                  </a:lnTo>
                  <a:lnTo>
                    <a:pt x="0" y="177"/>
                  </a:lnTo>
                  <a:lnTo>
                    <a:pt x="40" y="145"/>
                  </a:lnTo>
                  <a:lnTo>
                    <a:pt x="103" y="120"/>
                  </a:lnTo>
                  <a:lnTo>
                    <a:pt x="165" y="71"/>
                  </a:lnTo>
                  <a:lnTo>
                    <a:pt x="226" y="0"/>
                  </a:lnTo>
                  <a:lnTo>
                    <a:pt x="198"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2" name="Freeform 119">
              <a:extLst>
                <a:ext uri="{FF2B5EF4-FFF2-40B4-BE49-F238E27FC236}">
                  <a16:creationId xmlns:a16="http://schemas.microsoft.com/office/drawing/2014/main" id="{570CFE98-8792-434B-8C2B-1D04ECFE1B4B}"/>
                </a:ext>
              </a:extLst>
            </p:cNvPr>
            <p:cNvSpPr>
              <a:spLocks/>
            </p:cNvSpPr>
            <p:nvPr/>
          </p:nvSpPr>
          <p:spPr bwMode="auto">
            <a:xfrm>
              <a:off x="865" y="3819"/>
              <a:ext cx="333" cy="136"/>
            </a:xfrm>
            <a:custGeom>
              <a:avLst/>
              <a:gdLst>
                <a:gd name="T0" fmla="*/ 4 w 666"/>
                <a:gd name="T1" fmla="*/ 52 h 271"/>
                <a:gd name="T2" fmla="*/ 10 w 666"/>
                <a:gd name="T3" fmla="*/ 45 h 271"/>
                <a:gd name="T4" fmla="*/ 17 w 666"/>
                <a:gd name="T5" fmla="*/ 42 h 271"/>
                <a:gd name="T6" fmla="*/ 32 w 666"/>
                <a:gd name="T7" fmla="*/ 38 h 271"/>
                <a:gd name="T8" fmla="*/ 49 w 666"/>
                <a:gd name="T9" fmla="*/ 30 h 271"/>
                <a:gd name="T10" fmla="*/ 61 w 666"/>
                <a:gd name="T11" fmla="*/ 9 h 271"/>
                <a:gd name="T12" fmla="*/ 61 w 666"/>
                <a:gd name="T13" fmla="*/ 0 h 271"/>
                <a:gd name="T14" fmla="*/ 66 w 666"/>
                <a:gd name="T15" fmla="*/ 6 h 271"/>
                <a:gd name="T16" fmla="*/ 61 w 666"/>
                <a:gd name="T17" fmla="*/ 21 h 271"/>
                <a:gd name="T18" fmla="*/ 70 w 666"/>
                <a:gd name="T19" fmla="*/ 32 h 271"/>
                <a:gd name="T20" fmla="*/ 68 w 666"/>
                <a:gd name="T21" fmla="*/ 19 h 271"/>
                <a:gd name="T22" fmla="*/ 72 w 666"/>
                <a:gd name="T23" fmla="*/ 10 h 271"/>
                <a:gd name="T24" fmla="*/ 76 w 666"/>
                <a:gd name="T25" fmla="*/ 22 h 271"/>
                <a:gd name="T26" fmla="*/ 76 w 666"/>
                <a:gd name="T27" fmla="*/ 28 h 271"/>
                <a:gd name="T28" fmla="*/ 75 w 666"/>
                <a:gd name="T29" fmla="*/ 33 h 271"/>
                <a:gd name="T30" fmla="*/ 91 w 666"/>
                <a:gd name="T31" fmla="*/ 38 h 271"/>
                <a:gd name="T32" fmla="*/ 107 w 666"/>
                <a:gd name="T33" fmla="*/ 39 h 271"/>
                <a:gd name="T34" fmla="*/ 119 w 666"/>
                <a:gd name="T35" fmla="*/ 36 h 271"/>
                <a:gd name="T36" fmla="*/ 139 w 666"/>
                <a:gd name="T37" fmla="*/ 25 h 271"/>
                <a:gd name="T38" fmla="*/ 147 w 666"/>
                <a:gd name="T39" fmla="*/ 18 h 271"/>
                <a:gd name="T40" fmla="*/ 149 w 666"/>
                <a:gd name="T41" fmla="*/ 24 h 271"/>
                <a:gd name="T42" fmla="*/ 158 w 666"/>
                <a:gd name="T43" fmla="*/ 21 h 271"/>
                <a:gd name="T44" fmla="*/ 161 w 666"/>
                <a:gd name="T45" fmla="*/ 24 h 271"/>
                <a:gd name="T46" fmla="*/ 167 w 666"/>
                <a:gd name="T47" fmla="*/ 24 h 271"/>
                <a:gd name="T48" fmla="*/ 162 w 666"/>
                <a:gd name="T49" fmla="*/ 30 h 271"/>
                <a:gd name="T50" fmla="*/ 151 w 666"/>
                <a:gd name="T51" fmla="*/ 34 h 271"/>
                <a:gd name="T52" fmla="*/ 163 w 666"/>
                <a:gd name="T53" fmla="*/ 34 h 271"/>
                <a:gd name="T54" fmla="*/ 149 w 666"/>
                <a:gd name="T55" fmla="*/ 38 h 271"/>
                <a:gd name="T56" fmla="*/ 127 w 666"/>
                <a:gd name="T57" fmla="*/ 42 h 271"/>
                <a:gd name="T58" fmla="*/ 107 w 666"/>
                <a:gd name="T59" fmla="*/ 47 h 271"/>
                <a:gd name="T60" fmla="*/ 100 w 666"/>
                <a:gd name="T61" fmla="*/ 52 h 271"/>
                <a:gd name="T62" fmla="*/ 84 w 666"/>
                <a:gd name="T63" fmla="*/ 63 h 271"/>
                <a:gd name="T64" fmla="*/ 72 w 666"/>
                <a:gd name="T65" fmla="*/ 65 h 271"/>
                <a:gd name="T66" fmla="*/ 40 w 666"/>
                <a:gd name="T67" fmla="*/ 68 h 271"/>
                <a:gd name="T68" fmla="*/ 24 w 666"/>
                <a:gd name="T69" fmla="*/ 66 h 271"/>
                <a:gd name="T70" fmla="*/ 10 w 666"/>
                <a:gd name="T71" fmla="*/ 62 h 271"/>
                <a:gd name="T72" fmla="*/ 0 w 666"/>
                <a:gd name="T73" fmla="*/ 59 h 271"/>
                <a:gd name="T74" fmla="*/ 4 w 666"/>
                <a:gd name="T75" fmla="*/ 52 h 271"/>
                <a:gd name="T76" fmla="*/ 4 w 666"/>
                <a:gd name="T77" fmla="*/ 52 h 27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6"/>
                <a:gd name="T118" fmla="*/ 0 h 271"/>
                <a:gd name="T119" fmla="*/ 666 w 666"/>
                <a:gd name="T120" fmla="*/ 271 h 27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6" h="271">
                  <a:moveTo>
                    <a:pt x="16" y="205"/>
                  </a:moveTo>
                  <a:lnTo>
                    <a:pt x="40" y="178"/>
                  </a:lnTo>
                  <a:lnTo>
                    <a:pt x="67" y="165"/>
                  </a:lnTo>
                  <a:lnTo>
                    <a:pt x="126" y="152"/>
                  </a:lnTo>
                  <a:lnTo>
                    <a:pt x="193" y="119"/>
                  </a:lnTo>
                  <a:lnTo>
                    <a:pt x="242" y="36"/>
                  </a:lnTo>
                  <a:lnTo>
                    <a:pt x="242" y="0"/>
                  </a:lnTo>
                  <a:lnTo>
                    <a:pt x="261" y="22"/>
                  </a:lnTo>
                  <a:lnTo>
                    <a:pt x="242" y="83"/>
                  </a:lnTo>
                  <a:lnTo>
                    <a:pt x="278" y="125"/>
                  </a:lnTo>
                  <a:lnTo>
                    <a:pt x="272" y="74"/>
                  </a:lnTo>
                  <a:lnTo>
                    <a:pt x="286" y="40"/>
                  </a:lnTo>
                  <a:lnTo>
                    <a:pt x="303" y="85"/>
                  </a:lnTo>
                  <a:lnTo>
                    <a:pt x="303" y="110"/>
                  </a:lnTo>
                  <a:lnTo>
                    <a:pt x="297" y="129"/>
                  </a:lnTo>
                  <a:lnTo>
                    <a:pt x="362" y="152"/>
                  </a:lnTo>
                  <a:lnTo>
                    <a:pt x="426" y="155"/>
                  </a:lnTo>
                  <a:lnTo>
                    <a:pt x="476" y="142"/>
                  </a:lnTo>
                  <a:lnTo>
                    <a:pt x="556" y="97"/>
                  </a:lnTo>
                  <a:lnTo>
                    <a:pt x="588" y="72"/>
                  </a:lnTo>
                  <a:lnTo>
                    <a:pt x="596" y="93"/>
                  </a:lnTo>
                  <a:lnTo>
                    <a:pt x="630" y="83"/>
                  </a:lnTo>
                  <a:lnTo>
                    <a:pt x="641" y="95"/>
                  </a:lnTo>
                  <a:lnTo>
                    <a:pt x="666" y="95"/>
                  </a:lnTo>
                  <a:lnTo>
                    <a:pt x="645" y="117"/>
                  </a:lnTo>
                  <a:lnTo>
                    <a:pt x="601" y="136"/>
                  </a:lnTo>
                  <a:lnTo>
                    <a:pt x="651" y="133"/>
                  </a:lnTo>
                  <a:lnTo>
                    <a:pt x="594" y="152"/>
                  </a:lnTo>
                  <a:lnTo>
                    <a:pt x="506" y="167"/>
                  </a:lnTo>
                  <a:lnTo>
                    <a:pt x="428" y="186"/>
                  </a:lnTo>
                  <a:lnTo>
                    <a:pt x="398" y="207"/>
                  </a:lnTo>
                  <a:lnTo>
                    <a:pt x="333" y="249"/>
                  </a:lnTo>
                  <a:lnTo>
                    <a:pt x="286" y="260"/>
                  </a:lnTo>
                  <a:lnTo>
                    <a:pt x="158" y="271"/>
                  </a:lnTo>
                  <a:lnTo>
                    <a:pt x="94" y="262"/>
                  </a:lnTo>
                  <a:lnTo>
                    <a:pt x="37" y="247"/>
                  </a:lnTo>
                  <a:lnTo>
                    <a:pt x="0" y="233"/>
                  </a:lnTo>
                  <a:lnTo>
                    <a:pt x="16" y="20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3" name="Freeform 120">
              <a:extLst>
                <a:ext uri="{FF2B5EF4-FFF2-40B4-BE49-F238E27FC236}">
                  <a16:creationId xmlns:a16="http://schemas.microsoft.com/office/drawing/2014/main" id="{528BF2DE-0E0B-4B38-8EC0-988E3EC10E24}"/>
                </a:ext>
              </a:extLst>
            </p:cNvPr>
            <p:cNvSpPr>
              <a:spLocks/>
            </p:cNvSpPr>
            <p:nvPr/>
          </p:nvSpPr>
          <p:spPr bwMode="auto">
            <a:xfrm>
              <a:off x="1124" y="3756"/>
              <a:ext cx="107" cy="118"/>
            </a:xfrm>
            <a:custGeom>
              <a:avLst/>
              <a:gdLst>
                <a:gd name="T0" fmla="*/ 0 w 213"/>
                <a:gd name="T1" fmla="*/ 2 h 236"/>
                <a:gd name="T2" fmla="*/ 9 w 213"/>
                <a:gd name="T3" fmla="*/ 3 h 236"/>
                <a:gd name="T4" fmla="*/ 19 w 213"/>
                <a:gd name="T5" fmla="*/ 10 h 236"/>
                <a:gd name="T6" fmla="*/ 22 w 213"/>
                <a:gd name="T7" fmla="*/ 25 h 236"/>
                <a:gd name="T8" fmla="*/ 21 w 213"/>
                <a:gd name="T9" fmla="*/ 42 h 236"/>
                <a:gd name="T10" fmla="*/ 27 w 213"/>
                <a:gd name="T11" fmla="*/ 39 h 236"/>
                <a:gd name="T12" fmla="*/ 32 w 213"/>
                <a:gd name="T13" fmla="*/ 46 h 236"/>
                <a:gd name="T14" fmla="*/ 37 w 213"/>
                <a:gd name="T15" fmla="*/ 45 h 236"/>
                <a:gd name="T16" fmla="*/ 40 w 213"/>
                <a:gd name="T17" fmla="*/ 49 h 236"/>
                <a:gd name="T18" fmla="*/ 45 w 213"/>
                <a:gd name="T19" fmla="*/ 39 h 236"/>
                <a:gd name="T20" fmla="*/ 45 w 213"/>
                <a:gd name="T21" fmla="*/ 25 h 236"/>
                <a:gd name="T22" fmla="*/ 50 w 213"/>
                <a:gd name="T23" fmla="*/ 34 h 236"/>
                <a:gd name="T24" fmla="*/ 50 w 213"/>
                <a:gd name="T25" fmla="*/ 45 h 236"/>
                <a:gd name="T26" fmla="*/ 42 w 213"/>
                <a:gd name="T27" fmla="*/ 59 h 236"/>
                <a:gd name="T28" fmla="*/ 53 w 213"/>
                <a:gd name="T29" fmla="*/ 46 h 236"/>
                <a:gd name="T30" fmla="*/ 54 w 213"/>
                <a:gd name="T31" fmla="*/ 29 h 236"/>
                <a:gd name="T32" fmla="*/ 47 w 213"/>
                <a:gd name="T33" fmla="*/ 21 h 236"/>
                <a:gd name="T34" fmla="*/ 10 w 213"/>
                <a:gd name="T35" fmla="*/ 0 h 236"/>
                <a:gd name="T36" fmla="*/ 0 w 213"/>
                <a:gd name="T37" fmla="*/ 2 h 236"/>
                <a:gd name="T38" fmla="*/ 0 w 213"/>
                <a:gd name="T39" fmla="*/ 2 h 2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13"/>
                <a:gd name="T61" fmla="*/ 0 h 236"/>
                <a:gd name="T62" fmla="*/ 213 w 213"/>
                <a:gd name="T63" fmla="*/ 236 h 2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13" h="236">
                  <a:moveTo>
                    <a:pt x="0" y="6"/>
                  </a:moveTo>
                  <a:lnTo>
                    <a:pt x="34" y="10"/>
                  </a:lnTo>
                  <a:lnTo>
                    <a:pt x="74" y="38"/>
                  </a:lnTo>
                  <a:lnTo>
                    <a:pt x="87" y="97"/>
                  </a:lnTo>
                  <a:lnTo>
                    <a:pt x="81" y="167"/>
                  </a:lnTo>
                  <a:lnTo>
                    <a:pt x="106" y="156"/>
                  </a:lnTo>
                  <a:lnTo>
                    <a:pt x="125" y="181"/>
                  </a:lnTo>
                  <a:lnTo>
                    <a:pt x="148" y="177"/>
                  </a:lnTo>
                  <a:lnTo>
                    <a:pt x="159" y="196"/>
                  </a:lnTo>
                  <a:lnTo>
                    <a:pt x="178" y="156"/>
                  </a:lnTo>
                  <a:lnTo>
                    <a:pt x="180" y="99"/>
                  </a:lnTo>
                  <a:lnTo>
                    <a:pt x="197" y="133"/>
                  </a:lnTo>
                  <a:lnTo>
                    <a:pt x="197" y="177"/>
                  </a:lnTo>
                  <a:lnTo>
                    <a:pt x="167" y="236"/>
                  </a:lnTo>
                  <a:lnTo>
                    <a:pt x="211" y="181"/>
                  </a:lnTo>
                  <a:lnTo>
                    <a:pt x="213" y="116"/>
                  </a:lnTo>
                  <a:lnTo>
                    <a:pt x="186" y="82"/>
                  </a:lnTo>
                  <a:lnTo>
                    <a:pt x="40"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4" name="Freeform 121">
              <a:extLst>
                <a:ext uri="{FF2B5EF4-FFF2-40B4-BE49-F238E27FC236}">
                  <a16:creationId xmlns:a16="http://schemas.microsoft.com/office/drawing/2014/main" id="{48B7FDF0-0F19-4AB1-98B9-80139CF7C8CE}"/>
                </a:ext>
              </a:extLst>
            </p:cNvPr>
            <p:cNvSpPr>
              <a:spLocks/>
            </p:cNvSpPr>
            <p:nvPr/>
          </p:nvSpPr>
          <p:spPr bwMode="auto">
            <a:xfrm>
              <a:off x="971" y="3617"/>
              <a:ext cx="173" cy="186"/>
            </a:xfrm>
            <a:custGeom>
              <a:avLst/>
              <a:gdLst>
                <a:gd name="T0" fmla="*/ 0 w 347"/>
                <a:gd name="T1" fmla="*/ 0 h 370"/>
                <a:gd name="T2" fmla="*/ 10 w 347"/>
                <a:gd name="T3" fmla="*/ 6 h 370"/>
                <a:gd name="T4" fmla="*/ 26 w 347"/>
                <a:gd name="T5" fmla="*/ 21 h 370"/>
                <a:gd name="T6" fmla="*/ 40 w 347"/>
                <a:gd name="T7" fmla="*/ 40 h 370"/>
                <a:gd name="T8" fmla="*/ 44 w 347"/>
                <a:gd name="T9" fmla="*/ 54 h 370"/>
                <a:gd name="T10" fmla="*/ 61 w 347"/>
                <a:gd name="T11" fmla="*/ 69 h 370"/>
                <a:gd name="T12" fmla="*/ 74 w 347"/>
                <a:gd name="T13" fmla="*/ 73 h 370"/>
                <a:gd name="T14" fmla="*/ 86 w 347"/>
                <a:gd name="T15" fmla="*/ 80 h 370"/>
                <a:gd name="T16" fmla="*/ 84 w 347"/>
                <a:gd name="T17" fmla="*/ 94 h 370"/>
                <a:gd name="T18" fmla="*/ 80 w 347"/>
                <a:gd name="T19" fmla="*/ 81 h 370"/>
                <a:gd name="T20" fmla="*/ 66 w 347"/>
                <a:gd name="T21" fmla="*/ 76 h 370"/>
                <a:gd name="T22" fmla="*/ 54 w 347"/>
                <a:gd name="T23" fmla="*/ 69 h 370"/>
                <a:gd name="T24" fmla="*/ 44 w 347"/>
                <a:gd name="T25" fmla="*/ 59 h 370"/>
                <a:gd name="T26" fmla="*/ 38 w 347"/>
                <a:gd name="T27" fmla="*/ 64 h 370"/>
                <a:gd name="T28" fmla="*/ 38 w 347"/>
                <a:gd name="T29" fmla="*/ 50 h 370"/>
                <a:gd name="T30" fmla="*/ 33 w 347"/>
                <a:gd name="T31" fmla="*/ 36 h 370"/>
                <a:gd name="T32" fmla="*/ 22 w 347"/>
                <a:gd name="T33" fmla="*/ 21 h 370"/>
                <a:gd name="T34" fmla="*/ 11 w 347"/>
                <a:gd name="T35" fmla="*/ 11 h 370"/>
                <a:gd name="T36" fmla="*/ 0 w 347"/>
                <a:gd name="T37" fmla="*/ 0 h 370"/>
                <a:gd name="T38" fmla="*/ 0 w 347"/>
                <a:gd name="T39" fmla="*/ 0 h 37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7"/>
                <a:gd name="T61" fmla="*/ 0 h 370"/>
                <a:gd name="T62" fmla="*/ 347 w 347"/>
                <a:gd name="T63" fmla="*/ 370 h 37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7" h="370">
                  <a:moveTo>
                    <a:pt x="0" y="0"/>
                  </a:moveTo>
                  <a:lnTo>
                    <a:pt x="42" y="24"/>
                  </a:lnTo>
                  <a:lnTo>
                    <a:pt x="107" y="81"/>
                  </a:lnTo>
                  <a:lnTo>
                    <a:pt x="162" y="157"/>
                  </a:lnTo>
                  <a:lnTo>
                    <a:pt x="177" y="213"/>
                  </a:lnTo>
                  <a:lnTo>
                    <a:pt x="244" y="275"/>
                  </a:lnTo>
                  <a:lnTo>
                    <a:pt x="299" y="289"/>
                  </a:lnTo>
                  <a:lnTo>
                    <a:pt x="347" y="319"/>
                  </a:lnTo>
                  <a:lnTo>
                    <a:pt x="339" y="370"/>
                  </a:lnTo>
                  <a:lnTo>
                    <a:pt x="322" y="321"/>
                  </a:lnTo>
                  <a:lnTo>
                    <a:pt x="265" y="302"/>
                  </a:lnTo>
                  <a:lnTo>
                    <a:pt x="217" y="273"/>
                  </a:lnTo>
                  <a:lnTo>
                    <a:pt x="177" y="233"/>
                  </a:lnTo>
                  <a:lnTo>
                    <a:pt x="154" y="254"/>
                  </a:lnTo>
                  <a:lnTo>
                    <a:pt x="153" y="197"/>
                  </a:lnTo>
                  <a:lnTo>
                    <a:pt x="134" y="142"/>
                  </a:lnTo>
                  <a:lnTo>
                    <a:pt x="90" y="83"/>
                  </a:lnTo>
                  <a:lnTo>
                    <a:pt x="46" y="4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5" name="Freeform 122">
              <a:extLst>
                <a:ext uri="{FF2B5EF4-FFF2-40B4-BE49-F238E27FC236}">
                  <a16:creationId xmlns:a16="http://schemas.microsoft.com/office/drawing/2014/main" id="{9DCF11A6-7A97-4CA6-8531-F7ACC8A57BEA}"/>
                </a:ext>
              </a:extLst>
            </p:cNvPr>
            <p:cNvSpPr>
              <a:spLocks/>
            </p:cNvSpPr>
            <p:nvPr/>
          </p:nvSpPr>
          <p:spPr bwMode="auto">
            <a:xfrm>
              <a:off x="834" y="3592"/>
              <a:ext cx="303" cy="405"/>
            </a:xfrm>
            <a:custGeom>
              <a:avLst/>
              <a:gdLst>
                <a:gd name="T0" fmla="*/ 102 w 604"/>
                <a:gd name="T1" fmla="*/ 146 h 810"/>
                <a:gd name="T2" fmla="*/ 116 w 604"/>
                <a:gd name="T3" fmla="*/ 147 h 810"/>
                <a:gd name="T4" fmla="*/ 128 w 604"/>
                <a:gd name="T5" fmla="*/ 146 h 810"/>
                <a:gd name="T6" fmla="*/ 139 w 604"/>
                <a:gd name="T7" fmla="*/ 138 h 810"/>
                <a:gd name="T8" fmla="*/ 146 w 604"/>
                <a:gd name="T9" fmla="*/ 127 h 810"/>
                <a:gd name="T10" fmla="*/ 152 w 604"/>
                <a:gd name="T11" fmla="*/ 112 h 810"/>
                <a:gd name="T12" fmla="*/ 141 w 604"/>
                <a:gd name="T13" fmla="*/ 130 h 810"/>
                <a:gd name="T14" fmla="*/ 131 w 604"/>
                <a:gd name="T15" fmla="*/ 137 h 810"/>
                <a:gd name="T16" fmla="*/ 114 w 604"/>
                <a:gd name="T17" fmla="*/ 124 h 810"/>
                <a:gd name="T18" fmla="*/ 101 w 604"/>
                <a:gd name="T19" fmla="*/ 108 h 810"/>
                <a:gd name="T20" fmla="*/ 94 w 604"/>
                <a:gd name="T21" fmla="*/ 93 h 810"/>
                <a:gd name="T22" fmla="*/ 105 w 604"/>
                <a:gd name="T23" fmla="*/ 79 h 810"/>
                <a:gd name="T24" fmla="*/ 89 w 604"/>
                <a:gd name="T25" fmla="*/ 94 h 810"/>
                <a:gd name="T26" fmla="*/ 73 w 604"/>
                <a:gd name="T27" fmla="*/ 103 h 810"/>
                <a:gd name="T28" fmla="*/ 67 w 604"/>
                <a:gd name="T29" fmla="*/ 103 h 810"/>
                <a:gd name="T30" fmla="*/ 64 w 604"/>
                <a:gd name="T31" fmla="*/ 98 h 810"/>
                <a:gd name="T32" fmla="*/ 65 w 604"/>
                <a:gd name="T33" fmla="*/ 91 h 810"/>
                <a:gd name="T34" fmla="*/ 71 w 604"/>
                <a:gd name="T35" fmla="*/ 88 h 810"/>
                <a:gd name="T36" fmla="*/ 78 w 604"/>
                <a:gd name="T37" fmla="*/ 87 h 810"/>
                <a:gd name="T38" fmla="*/ 88 w 604"/>
                <a:gd name="T39" fmla="*/ 88 h 810"/>
                <a:gd name="T40" fmla="*/ 73 w 604"/>
                <a:gd name="T41" fmla="*/ 78 h 810"/>
                <a:gd name="T42" fmla="*/ 52 w 604"/>
                <a:gd name="T43" fmla="*/ 70 h 810"/>
                <a:gd name="T44" fmla="*/ 54 w 604"/>
                <a:gd name="T45" fmla="*/ 64 h 810"/>
                <a:gd name="T46" fmla="*/ 71 w 604"/>
                <a:gd name="T47" fmla="*/ 68 h 810"/>
                <a:gd name="T48" fmla="*/ 65 w 604"/>
                <a:gd name="T49" fmla="*/ 55 h 810"/>
                <a:gd name="T50" fmla="*/ 57 w 604"/>
                <a:gd name="T51" fmla="*/ 40 h 810"/>
                <a:gd name="T52" fmla="*/ 56 w 604"/>
                <a:gd name="T53" fmla="*/ 9 h 810"/>
                <a:gd name="T54" fmla="*/ 52 w 604"/>
                <a:gd name="T55" fmla="*/ 0 h 810"/>
                <a:gd name="T56" fmla="*/ 54 w 604"/>
                <a:gd name="T57" fmla="*/ 36 h 810"/>
                <a:gd name="T58" fmla="*/ 50 w 604"/>
                <a:gd name="T59" fmla="*/ 58 h 810"/>
                <a:gd name="T60" fmla="*/ 37 w 604"/>
                <a:gd name="T61" fmla="*/ 96 h 810"/>
                <a:gd name="T62" fmla="*/ 20 w 604"/>
                <a:gd name="T63" fmla="*/ 143 h 810"/>
                <a:gd name="T64" fmla="*/ 30 w 604"/>
                <a:gd name="T65" fmla="*/ 90 h 810"/>
                <a:gd name="T66" fmla="*/ 35 w 604"/>
                <a:gd name="T67" fmla="*/ 76 h 810"/>
                <a:gd name="T68" fmla="*/ 40 w 604"/>
                <a:gd name="T69" fmla="*/ 72 h 810"/>
                <a:gd name="T70" fmla="*/ 34 w 604"/>
                <a:gd name="T71" fmla="*/ 64 h 810"/>
                <a:gd name="T72" fmla="*/ 22 w 604"/>
                <a:gd name="T73" fmla="*/ 56 h 810"/>
                <a:gd name="T74" fmla="*/ 5 w 604"/>
                <a:gd name="T75" fmla="*/ 50 h 810"/>
                <a:gd name="T76" fmla="*/ 10 w 604"/>
                <a:gd name="T77" fmla="*/ 60 h 810"/>
                <a:gd name="T78" fmla="*/ 13 w 604"/>
                <a:gd name="T79" fmla="*/ 71 h 810"/>
                <a:gd name="T80" fmla="*/ 14 w 604"/>
                <a:gd name="T81" fmla="*/ 100 h 810"/>
                <a:gd name="T82" fmla="*/ 11 w 604"/>
                <a:gd name="T83" fmla="*/ 135 h 810"/>
                <a:gd name="T84" fmla="*/ 5 w 604"/>
                <a:gd name="T85" fmla="*/ 171 h 810"/>
                <a:gd name="T86" fmla="*/ 0 w 604"/>
                <a:gd name="T87" fmla="*/ 193 h 810"/>
                <a:gd name="T88" fmla="*/ 15 w 604"/>
                <a:gd name="T89" fmla="*/ 203 h 810"/>
                <a:gd name="T90" fmla="*/ 15 w 604"/>
                <a:gd name="T91" fmla="*/ 177 h 810"/>
                <a:gd name="T92" fmla="*/ 18 w 604"/>
                <a:gd name="T93" fmla="*/ 157 h 810"/>
                <a:gd name="T94" fmla="*/ 25 w 604"/>
                <a:gd name="T95" fmla="*/ 137 h 810"/>
                <a:gd name="T96" fmla="*/ 41 w 604"/>
                <a:gd name="T97" fmla="*/ 99 h 810"/>
                <a:gd name="T98" fmla="*/ 58 w 604"/>
                <a:gd name="T99" fmla="*/ 106 h 810"/>
                <a:gd name="T100" fmla="*/ 79 w 604"/>
                <a:gd name="T101" fmla="*/ 113 h 810"/>
                <a:gd name="T102" fmla="*/ 97 w 604"/>
                <a:gd name="T103" fmla="*/ 123 h 810"/>
                <a:gd name="T104" fmla="*/ 109 w 604"/>
                <a:gd name="T105" fmla="*/ 135 h 810"/>
                <a:gd name="T106" fmla="*/ 114 w 604"/>
                <a:gd name="T107" fmla="*/ 144 h 810"/>
                <a:gd name="T108" fmla="*/ 102 w 604"/>
                <a:gd name="T109" fmla="*/ 146 h 810"/>
                <a:gd name="T110" fmla="*/ 102 w 604"/>
                <a:gd name="T111" fmla="*/ 146 h 8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04"/>
                <a:gd name="T169" fmla="*/ 0 h 810"/>
                <a:gd name="T170" fmla="*/ 604 w 604"/>
                <a:gd name="T171" fmla="*/ 810 h 8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04" h="810">
                  <a:moveTo>
                    <a:pt x="405" y="582"/>
                  </a:moveTo>
                  <a:lnTo>
                    <a:pt x="460" y="588"/>
                  </a:lnTo>
                  <a:lnTo>
                    <a:pt x="509" y="582"/>
                  </a:lnTo>
                  <a:lnTo>
                    <a:pt x="555" y="552"/>
                  </a:lnTo>
                  <a:lnTo>
                    <a:pt x="582" y="508"/>
                  </a:lnTo>
                  <a:lnTo>
                    <a:pt x="604" y="445"/>
                  </a:lnTo>
                  <a:lnTo>
                    <a:pt x="561" y="519"/>
                  </a:lnTo>
                  <a:lnTo>
                    <a:pt x="521" y="546"/>
                  </a:lnTo>
                  <a:lnTo>
                    <a:pt x="454" y="493"/>
                  </a:lnTo>
                  <a:lnTo>
                    <a:pt x="403" y="432"/>
                  </a:lnTo>
                  <a:lnTo>
                    <a:pt x="374" y="369"/>
                  </a:lnTo>
                  <a:lnTo>
                    <a:pt x="418" y="316"/>
                  </a:lnTo>
                  <a:lnTo>
                    <a:pt x="353" y="375"/>
                  </a:lnTo>
                  <a:lnTo>
                    <a:pt x="291" y="409"/>
                  </a:lnTo>
                  <a:lnTo>
                    <a:pt x="266" y="411"/>
                  </a:lnTo>
                  <a:lnTo>
                    <a:pt x="256" y="390"/>
                  </a:lnTo>
                  <a:lnTo>
                    <a:pt x="260" y="363"/>
                  </a:lnTo>
                  <a:lnTo>
                    <a:pt x="281" y="350"/>
                  </a:lnTo>
                  <a:lnTo>
                    <a:pt x="310" y="348"/>
                  </a:lnTo>
                  <a:lnTo>
                    <a:pt x="348" y="352"/>
                  </a:lnTo>
                  <a:lnTo>
                    <a:pt x="291" y="312"/>
                  </a:lnTo>
                  <a:lnTo>
                    <a:pt x="207" y="278"/>
                  </a:lnTo>
                  <a:lnTo>
                    <a:pt x="216" y="255"/>
                  </a:lnTo>
                  <a:lnTo>
                    <a:pt x="283" y="272"/>
                  </a:lnTo>
                  <a:lnTo>
                    <a:pt x="260" y="217"/>
                  </a:lnTo>
                  <a:lnTo>
                    <a:pt x="226" y="158"/>
                  </a:lnTo>
                  <a:lnTo>
                    <a:pt x="222" y="35"/>
                  </a:lnTo>
                  <a:lnTo>
                    <a:pt x="207" y="0"/>
                  </a:lnTo>
                  <a:lnTo>
                    <a:pt x="213" y="141"/>
                  </a:lnTo>
                  <a:lnTo>
                    <a:pt x="197" y="232"/>
                  </a:lnTo>
                  <a:lnTo>
                    <a:pt x="148" y="382"/>
                  </a:lnTo>
                  <a:lnTo>
                    <a:pt x="78" y="572"/>
                  </a:lnTo>
                  <a:lnTo>
                    <a:pt x="118" y="358"/>
                  </a:lnTo>
                  <a:lnTo>
                    <a:pt x="137" y="301"/>
                  </a:lnTo>
                  <a:lnTo>
                    <a:pt x="159" y="287"/>
                  </a:lnTo>
                  <a:lnTo>
                    <a:pt x="135" y="255"/>
                  </a:lnTo>
                  <a:lnTo>
                    <a:pt x="85" y="223"/>
                  </a:lnTo>
                  <a:lnTo>
                    <a:pt x="17" y="200"/>
                  </a:lnTo>
                  <a:lnTo>
                    <a:pt x="38" y="240"/>
                  </a:lnTo>
                  <a:lnTo>
                    <a:pt x="51" y="284"/>
                  </a:lnTo>
                  <a:lnTo>
                    <a:pt x="55" y="398"/>
                  </a:lnTo>
                  <a:lnTo>
                    <a:pt x="43" y="540"/>
                  </a:lnTo>
                  <a:lnTo>
                    <a:pt x="19" y="681"/>
                  </a:lnTo>
                  <a:lnTo>
                    <a:pt x="0" y="770"/>
                  </a:lnTo>
                  <a:lnTo>
                    <a:pt x="59" y="810"/>
                  </a:lnTo>
                  <a:lnTo>
                    <a:pt x="59" y="705"/>
                  </a:lnTo>
                  <a:lnTo>
                    <a:pt x="72" y="626"/>
                  </a:lnTo>
                  <a:lnTo>
                    <a:pt x="100" y="546"/>
                  </a:lnTo>
                  <a:lnTo>
                    <a:pt x="161" y="394"/>
                  </a:lnTo>
                  <a:lnTo>
                    <a:pt x="230" y="424"/>
                  </a:lnTo>
                  <a:lnTo>
                    <a:pt x="315" y="449"/>
                  </a:lnTo>
                  <a:lnTo>
                    <a:pt x="384" y="491"/>
                  </a:lnTo>
                  <a:lnTo>
                    <a:pt x="433" y="540"/>
                  </a:lnTo>
                  <a:lnTo>
                    <a:pt x="452" y="576"/>
                  </a:lnTo>
                  <a:lnTo>
                    <a:pt x="405" y="5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6" name="Freeform 123">
              <a:extLst>
                <a:ext uri="{FF2B5EF4-FFF2-40B4-BE49-F238E27FC236}">
                  <a16:creationId xmlns:a16="http://schemas.microsoft.com/office/drawing/2014/main" id="{88B258CE-5F46-43D8-BE4E-E424E7754E17}"/>
                </a:ext>
              </a:extLst>
            </p:cNvPr>
            <p:cNvSpPr>
              <a:spLocks/>
            </p:cNvSpPr>
            <p:nvPr/>
          </p:nvSpPr>
          <p:spPr bwMode="auto">
            <a:xfrm>
              <a:off x="1118" y="3797"/>
              <a:ext cx="40" cy="75"/>
            </a:xfrm>
            <a:custGeom>
              <a:avLst/>
              <a:gdLst>
                <a:gd name="T0" fmla="*/ 19 w 80"/>
                <a:gd name="T1" fmla="*/ 0 h 150"/>
                <a:gd name="T2" fmla="*/ 13 w 80"/>
                <a:gd name="T3" fmla="*/ 10 h 150"/>
                <a:gd name="T4" fmla="*/ 8 w 80"/>
                <a:gd name="T5" fmla="*/ 24 h 150"/>
                <a:gd name="T6" fmla="*/ 0 w 80"/>
                <a:gd name="T7" fmla="*/ 38 h 150"/>
                <a:gd name="T8" fmla="*/ 12 w 80"/>
                <a:gd name="T9" fmla="*/ 28 h 150"/>
                <a:gd name="T10" fmla="*/ 20 w 80"/>
                <a:gd name="T11" fmla="*/ 9 h 150"/>
                <a:gd name="T12" fmla="*/ 19 w 80"/>
                <a:gd name="T13" fmla="*/ 0 h 150"/>
                <a:gd name="T14" fmla="*/ 19 w 80"/>
                <a:gd name="T15" fmla="*/ 0 h 150"/>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150"/>
                <a:gd name="T26" fmla="*/ 80 w 80"/>
                <a:gd name="T27" fmla="*/ 150 h 15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150">
                  <a:moveTo>
                    <a:pt x="76" y="0"/>
                  </a:moveTo>
                  <a:lnTo>
                    <a:pt x="50" y="40"/>
                  </a:lnTo>
                  <a:lnTo>
                    <a:pt x="31" y="93"/>
                  </a:lnTo>
                  <a:lnTo>
                    <a:pt x="0" y="150"/>
                  </a:lnTo>
                  <a:lnTo>
                    <a:pt x="46" y="112"/>
                  </a:lnTo>
                  <a:lnTo>
                    <a:pt x="80" y="34"/>
                  </a:lnTo>
                  <a:lnTo>
                    <a:pt x="7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7" name="Freeform 124">
              <a:extLst>
                <a:ext uri="{FF2B5EF4-FFF2-40B4-BE49-F238E27FC236}">
                  <a16:creationId xmlns:a16="http://schemas.microsoft.com/office/drawing/2014/main" id="{DA8A3638-D6AB-4F19-A0DA-903F97D38D58}"/>
                </a:ext>
              </a:extLst>
            </p:cNvPr>
            <p:cNvSpPr>
              <a:spLocks/>
            </p:cNvSpPr>
            <p:nvPr/>
          </p:nvSpPr>
          <p:spPr bwMode="auto">
            <a:xfrm>
              <a:off x="620" y="4016"/>
              <a:ext cx="162" cy="132"/>
            </a:xfrm>
            <a:custGeom>
              <a:avLst/>
              <a:gdLst>
                <a:gd name="T0" fmla="*/ 43 w 323"/>
                <a:gd name="T1" fmla="*/ 9 h 264"/>
                <a:gd name="T2" fmla="*/ 18 w 323"/>
                <a:gd name="T3" fmla="*/ 24 h 264"/>
                <a:gd name="T4" fmla="*/ 27 w 323"/>
                <a:gd name="T5" fmla="*/ 16 h 264"/>
                <a:gd name="T6" fmla="*/ 19 w 323"/>
                <a:gd name="T7" fmla="*/ 18 h 264"/>
                <a:gd name="T8" fmla="*/ 13 w 323"/>
                <a:gd name="T9" fmla="*/ 23 h 264"/>
                <a:gd name="T10" fmla="*/ 8 w 323"/>
                <a:gd name="T11" fmla="*/ 23 h 264"/>
                <a:gd name="T12" fmla="*/ 6 w 323"/>
                <a:gd name="T13" fmla="*/ 30 h 264"/>
                <a:gd name="T14" fmla="*/ 6 w 323"/>
                <a:gd name="T15" fmla="*/ 34 h 264"/>
                <a:gd name="T16" fmla="*/ 11 w 323"/>
                <a:gd name="T17" fmla="*/ 28 h 264"/>
                <a:gd name="T18" fmla="*/ 20 w 323"/>
                <a:gd name="T19" fmla="*/ 27 h 264"/>
                <a:gd name="T20" fmla="*/ 33 w 323"/>
                <a:gd name="T21" fmla="*/ 21 h 264"/>
                <a:gd name="T22" fmla="*/ 41 w 323"/>
                <a:gd name="T23" fmla="*/ 20 h 264"/>
                <a:gd name="T24" fmla="*/ 50 w 323"/>
                <a:gd name="T25" fmla="*/ 16 h 264"/>
                <a:gd name="T26" fmla="*/ 50 w 323"/>
                <a:gd name="T27" fmla="*/ 18 h 264"/>
                <a:gd name="T28" fmla="*/ 58 w 323"/>
                <a:gd name="T29" fmla="*/ 16 h 264"/>
                <a:gd name="T30" fmla="*/ 60 w 323"/>
                <a:gd name="T31" fmla="*/ 19 h 264"/>
                <a:gd name="T32" fmla="*/ 71 w 323"/>
                <a:gd name="T33" fmla="*/ 16 h 264"/>
                <a:gd name="T34" fmla="*/ 69 w 323"/>
                <a:gd name="T35" fmla="*/ 21 h 264"/>
                <a:gd name="T36" fmla="*/ 81 w 323"/>
                <a:gd name="T37" fmla="*/ 24 h 264"/>
                <a:gd name="T38" fmla="*/ 58 w 323"/>
                <a:gd name="T39" fmla="*/ 24 h 264"/>
                <a:gd name="T40" fmla="*/ 33 w 323"/>
                <a:gd name="T41" fmla="*/ 25 h 264"/>
                <a:gd name="T42" fmla="*/ 20 w 323"/>
                <a:gd name="T43" fmla="*/ 29 h 264"/>
                <a:gd name="T44" fmla="*/ 13 w 323"/>
                <a:gd name="T45" fmla="*/ 34 h 264"/>
                <a:gd name="T46" fmla="*/ 9 w 323"/>
                <a:gd name="T47" fmla="*/ 39 h 264"/>
                <a:gd name="T48" fmla="*/ 10 w 323"/>
                <a:gd name="T49" fmla="*/ 47 h 264"/>
                <a:gd name="T50" fmla="*/ 15 w 323"/>
                <a:gd name="T51" fmla="*/ 51 h 264"/>
                <a:gd name="T52" fmla="*/ 36 w 323"/>
                <a:gd name="T53" fmla="*/ 62 h 264"/>
                <a:gd name="T54" fmla="*/ 44 w 323"/>
                <a:gd name="T55" fmla="*/ 62 h 264"/>
                <a:gd name="T56" fmla="*/ 44 w 323"/>
                <a:gd name="T57" fmla="*/ 60 h 264"/>
                <a:gd name="T58" fmla="*/ 44 w 323"/>
                <a:gd name="T59" fmla="*/ 58 h 264"/>
                <a:gd name="T60" fmla="*/ 45 w 323"/>
                <a:gd name="T61" fmla="*/ 55 h 264"/>
                <a:gd name="T62" fmla="*/ 49 w 323"/>
                <a:gd name="T63" fmla="*/ 54 h 264"/>
                <a:gd name="T64" fmla="*/ 50 w 323"/>
                <a:gd name="T65" fmla="*/ 56 h 264"/>
                <a:gd name="T66" fmla="*/ 47 w 323"/>
                <a:gd name="T67" fmla="*/ 57 h 264"/>
                <a:gd name="T68" fmla="*/ 47 w 323"/>
                <a:gd name="T69" fmla="*/ 60 h 264"/>
                <a:gd name="T70" fmla="*/ 51 w 323"/>
                <a:gd name="T71" fmla="*/ 63 h 264"/>
                <a:gd name="T72" fmla="*/ 53 w 323"/>
                <a:gd name="T73" fmla="*/ 58 h 264"/>
                <a:gd name="T74" fmla="*/ 55 w 323"/>
                <a:gd name="T75" fmla="*/ 61 h 264"/>
                <a:gd name="T76" fmla="*/ 51 w 323"/>
                <a:gd name="T77" fmla="*/ 66 h 264"/>
                <a:gd name="T78" fmla="*/ 47 w 323"/>
                <a:gd name="T79" fmla="*/ 65 h 264"/>
                <a:gd name="T80" fmla="*/ 38 w 323"/>
                <a:gd name="T81" fmla="*/ 65 h 264"/>
                <a:gd name="T82" fmla="*/ 32 w 323"/>
                <a:gd name="T83" fmla="*/ 65 h 264"/>
                <a:gd name="T84" fmla="*/ 10 w 323"/>
                <a:gd name="T85" fmla="*/ 53 h 264"/>
                <a:gd name="T86" fmla="*/ 4 w 323"/>
                <a:gd name="T87" fmla="*/ 47 h 264"/>
                <a:gd name="T88" fmla="*/ 0 w 323"/>
                <a:gd name="T89" fmla="*/ 36 h 264"/>
                <a:gd name="T90" fmla="*/ 1 w 323"/>
                <a:gd name="T91" fmla="*/ 28 h 264"/>
                <a:gd name="T92" fmla="*/ 4 w 323"/>
                <a:gd name="T93" fmla="*/ 22 h 264"/>
                <a:gd name="T94" fmla="*/ 13 w 323"/>
                <a:gd name="T95" fmla="*/ 15 h 264"/>
                <a:gd name="T96" fmla="*/ 24 w 323"/>
                <a:gd name="T97" fmla="*/ 11 h 264"/>
                <a:gd name="T98" fmla="*/ 34 w 323"/>
                <a:gd name="T99" fmla="*/ 5 h 264"/>
                <a:gd name="T100" fmla="*/ 46 w 323"/>
                <a:gd name="T101" fmla="*/ 1 h 264"/>
                <a:gd name="T102" fmla="*/ 61 w 323"/>
                <a:gd name="T103" fmla="*/ 0 h 264"/>
                <a:gd name="T104" fmla="*/ 74 w 323"/>
                <a:gd name="T105" fmla="*/ 5 h 264"/>
                <a:gd name="T106" fmla="*/ 64 w 323"/>
                <a:gd name="T107" fmla="*/ 7 h 264"/>
                <a:gd name="T108" fmla="*/ 50 w 323"/>
                <a:gd name="T109" fmla="*/ 8 h 264"/>
                <a:gd name="T110" fmla="*/ 43 w 323"/>
                <a:gd name="T111" fmla="*/ 9 h 264"/>
                <a:gd name="T112" fmla="*/ 43 w 323"/>
                <a:gd name="T113" fmla="*/ 9 h 26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23"/>
                <a:gd name="T172" fmla="*/ 0 h 264"/>
                <a:gd name="T173" fmla="*/ 323 w 323"/>
                <a:gd name="T174" fmla="*/ 264 h 26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23" h="264">
                  <a:moveTo>
                    <a:pt x="169" y="36"/>
                  </a:moveTo>
                  <a:lnTo>
                    <a:pt x="72" y="95"/>
                  </a:lnTo>
                  <a:lnTo>
                    <a:pt x="108" y="63"/>
                  </a:lnTo>
                  <a:lnTo>
                    <a:pt x="76" y="70"/>
                  </a:lnTo>
                  <a:lnTo>
                    <a:pt x="49" y="91"/>
                  </a:lnTo>
                  <a:lnTo>
                    <a:pt x="32" y="91"/>
                  </a:lnTo>
                  <a:lnTo>
                    <a:pt x="21" y="118"/>
                  </a:lnTo>
                  <a:lnTo>
                    <a:pt x="23" y="133"/>
                  </a:lnTo>
                  <a:lnTo>
                    <a:pt x="44" y="112"/>
                  </a:lnTo>
                  <a:lnTo>
                    <a:pt x="78" y="105"/>
                  </a:lnTo>
                  <a:lnTo>
                    <a:pt x="129" y="84"/>
                  </a:lnTo>
                  <a:lnTo>
                    <a:pt x="161" y="80"/>
                  </a:lnTo>
                  <a:lnTo>
                    <a:pt x="198" y="61"/>
                  </a:lnTo>
                  <a:lnTo>
                    <a:pt x="199" y="72"/>
                  </a:lnTo>
                  <a:lnTo>
                    <a:pt x="230" y="61"/>
                  </a:lnTo>
                  <a:lnTo>
                    <a:pt x="237" y="74"/>
                  </a:lnTo>
                  <a:lnTo>
                    <a:pt x="281" y="61"/>
                  </a:lnTo>
                  <a:lnTo>
                    <a:pt x="274" y="84"/>
                  </a:lnTo>
                  <a:lnTo>
                    <a:pt x="323" y="93"/>
                  </a:lnTo>
                  <a:lnTo>
                    <a:pt x="230" y="95"/>
                  </a:lnTo>
                  <a:lnTo>
                    <a:pt x="131" y="99"/>
                  </a:lnTo>
                  <a:lnTo>
                    <a:pt x="78" y="114"/>
                  </a:lnTo>
                  <a:lnTo>
                    <a:pt x="49" y="133"/>
                  </a:lnTo>
                  <a:lnTo>
                    <a:pt x="34" y="156"/>
                  </a:lnTo>
                  <a:lnTo>
                    <a:pt x="38" y="186"/>
                  </a:lnTo>
                  <a:lnTo>
                    <a:pt x="57" y="203"/>
                  </a:lnTo>
                  <a:lnTo>
                    <a:pt x="144" y="247"/>
                  </a:lnTo>
                  <a:lnTo>
                    <a:pt x="173" y="247"/>
                  </a:lnTo>
                  <a:lnTo>
                    <a:pt x="175" y="240"/>
                  </a:lnTo>
                  <a:lnTo>
                    <a:pt x="173" y="230"/>
                  </a:lnTo>
                  <a:lnTo>
                    <a:pt x="180" y="219"/>
                  </a:lnTo>
                  <a:lnTo>
                    <a:pt x="194" y="215"/>
                  </a:lnTo>
                  <a:lnTo>
                    <a:pt x="199" y="221"/>
                  </a:lnTo>
                  <a:lnTo>
                    <a:pt x="186" y="228"/>
                  </a:lnTo>
                  <a:lnTo>
                    <a:pt x="186" y="238"/>
                  </a:lnTo>
                  <a:lnTo>
                    <a:pt x="201" y="251"/>
                  </a:lnTo>
                  <a:lnTo>
                    <a:pt x="209" y="230"/>
                  </a:lnTo>
                  <a:lnTo>
                    <a:pt x="217" y="241"/>
                  </a:lnTo>
                  <a:lnTo>
                    <a:pt x="203" y="264"/>
                  </a:lnTo>
                  <a:lnTo>
                    <a:pt x="186" y="259"/>
                  </a:lnTo>
                  <a:lnTo>
                    <a:pt x="150" y="260"/>
                  </a:lnTo>
                  <a:lnTo>
                    <a:pt x="125" y="257"/>
                  </a:lnTo>
                  <a:lnTo>
                    <a:pt x="38" y="211"/>
                  </a:lnTo>
                  <a:lnTo>
                    <a:pt x="15" y="186"/>
                  </a:lnTo>
                  <a:lnTo>
                    <a:pt x="0" y="143"/>
                  </a:lnTo>
                  <a:lnTo>
                    <a:pt x="2" y="110"/>
                  </a:lnTo>
                  <a:lnTo>
                    <a:pt x="15" y="87"/>
                  </a:lnTo>
                  <a:lnTo>
                    <a:pt x="49" y="59"/>
                  </a:lnTo>
                  <a:lnTo>
                    <a:pt x="93" y="42"/>
                  </a:lnTo>
                  <a:lnTo>
                    <a:pt x="133" y="19"/>
                  </a:lnTo>
                  <a:lnTo>
                    <a:pt x="182" y="2"/>
                  </a:lnTo>
                  <a:lnTo>
                    <a:pt x="243" y="0"/>
                  </a:lnTo>
                  <a:lnTo>
                    <a:pt x="295" y="17"/>
                  </a:lnTo>
                  <a:lnTo>
                    <a:pt x="255" y="27"/>
                  </a:lnTo>
                  <a:lnTo>
                    <a:pt x="198" y="30"/>
                  </a:lnTo>
                  <a:lnTo>
                    <a:pt x="169"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8" name="Freeform 125">
              <a:extLst>
                <a:ext uri="{FF2B5EF4-FFF2-40B4-BE49-F238E27FC236}">
                  <a16:creationId xmlns:a16="http://schemas.microsoft.com/office/drawing/2014/main" id="{9AA880C3-8A2A-4EF4-962C-5A9E728C7772}"/>
                </a:ext>
              </a:extLst>
            </p:cNvPr>
            <p:cNvSpPr>
              <a:spLocks/>
            </p:cNvSpPr>
            <p:nvPr/>
          </p:nvSpPr>
          <p:spPr bwMode="auto">
            <a:xfrm>
              <a:off x="706" y="3972"/>
              <a:ext cx="81" cy="34"/>
            </a:xfrm>
            <a:custGeom>
              <a:avLst/>
              <a:gdLst>
                <a:gd name="T0" fmla="*/ 21 w 162"/>
                <a:gd name="T1" fmla="*/ 17 h 68"/>
                <a:gd name="T2" fmla="*/ 32 w 162"/>
                <a:gd name="T3" fmla="*/ 10 h 68"/>
                <a:gd name="T4" fmla="*/ 41 w 162"/>
                <a:gd name="T5" fmla="*/ 0 h 68"/>
                <a:gd name="T6" fmla="*/ 32 w 162"/>
                <a:gd name="T7" fmla="*/ 6 h 68"/>
                <a:gd name="T8" fmla="*/ 20 w 162"/>
                <a:gd name="T9" fmla="*/ 6 h 68"/>
                <a:gd name="T10" fmla="*/ 7 w 162"/>
                <a:gd name="T11" fmla="*/ 10 h 68"/>
                <a:gd name="T12" fmla="*/ 0 w 162"/>
                <a:gd name="T13" fmla="*/ 15 h 68"/>
                <a:gd name="T14" fmla="*/ 15 w 162"/>
                <a:gd name="T15" fmla="*/ 9 h 68"/>
                <a:gd name="T16" fmla="*/ 27 w 162"/>
                <a:gd name="T17" fmla="*/ 9 h 68"/>
                <a:gd name="T18" fmla="*/ 23 w 162"/>
                <a:gd name="T19" fmla="*/ 13 h 68"/>
                <a:gd name="T20" fmla="*/ 21 w 162"/>
                <a:gd name="T21" fmla="*/ 17 h 68"/>
                <a:gd name="T22" fmla="*/ 21 w 162"/>
                <a:gd name="T23" fmla="*/ 17 h 6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62"/>
                <a:gd name="T37" fmla="*/ 0 h 68"/>
                <a:gd name="T38" fmla="*/ 162 w 162"/>
                <a:gd name="T39" fmla="*/ 68 h 6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62" h="68">
                  <a:moveTo>
                    <a:pt x="82" y="68"/>
                  </a:moveTo>
                  <a:lnTo>
                    <a:pt x="127" y="38"/>
                  </a:lnTo>
                  <a:lnTo>
                    <a:pt x="162" y="0"/>
                  </a:lnTo>
                  <a:lnTo>
                    <a:pt x="125" y="21"/>
                  </a:lnTo>
                  <a:lnTo>
                    <a:pt x="78" y="24"/>
                  </a:lnTo>
                  <a:lnTo>
                    <a:pt x="28" y="40"/>
                  </a:lnTo>
                  <a:lnTo>
                    <a:pt x="0" y="59"/>
                  </a:lnTo>
                  <a:lnTo>
                    <a:pt x="59" y="36"/>
                  </a:lnTo>
                  <a:lnTo>
                    <a:pt x="106" y="34"/>
                  </a:lnTo>
                  <a:lnTo>
                    <a:pt x="91" y="51"/>
                  </a:lnTo>
                  <a:lnTo>
                    <a:pt x="82"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59" name="Freeform 126">
              <a:extLst>
                <a:ext uri="{FF2B5EF4-FFF2-40B4-BE49-F238E27FC236}">
                  <a16:creationId xmlns:a16="http://schemas.microsoft.com/office/drawing/2014/main" id="{BC8279CD-AE48-4BC2-B3A2-DCC7D5577A31}"/>
                </a:ext>
              </a:extLst>
            </p:cNvPr>
            <p:cNvSpPr>
              <a:spLocks/>
            </p:cNvSpPr>
            <p:nvPr/>
          </p:nvSpPr>
          <p:spPr bwMode="auto">
            <a:xfrm>
              <a:off x="674" y="3937"/>
              <a:ext cx="166" cy="100"/>
            </a:xfrm>
            <a:custGeom>
              <a:avLst/>
              <a:gdLst>
                <a:gd name="T0" fmla="*/ 61 w 333"/>
                <a:gd name="T1" fmla="*/ 16 h 202"/>
                <a:gd name="T2" fmla="*/ 48 w 333"/>
                <a:gd name="T3" fmla="*/ 15 h 202"/>
                <a:gd name="T4" fmla="*/ 35 w 333"/>
                <a:gd name="T5" fmla="*/ 11 h 202"/>
                <a:gd name="T6" fmla="*/ 27 w 333"/>
                <a:gd name="T7" fmla="*/ 12 h 202"/>
                <a:gd name="T8" fmla="*/ 20 w 333"/>
                <a:gd name="T9" fmla="*/ 15 h 202"/>
                <a:gd name="T10" fmla="*/ 30 w 333"/>
                <a:gd name="T11" fmla="*/ 14 h 202"/>
                <a:gd name="T12" fmla="*/ 23 w 333"/>
                <a:gd name="T13" fmla="*/ 19 h 202"/>
                <a:gd name="T14" fmla="*/ 30 w 333"/>
                <a:gd name="T15" fmla="*/ 20 h 202"/>
                <a:gd name="T16" fmla="*/ 19 w 333"/>
                <a:gd name="T17" fmla="*/ 25 h 202"/>
                <a:gd name="T18" fmla="*/ 14 w 333"/>
                <a:gd name="T19" fmla="*/ 30 h 202"/>
                <a:gd name="T20" fmla="*/ 12 w 333"/>
                <a:gd name="T21" fmla="*/ 38 h 202"/>
                <a:gd name="T22" fmla="*/ 6 w 333"/>
                <a:gd name="T23" fmla="*/ 46 h 202"/>
                <a:gd name="T24" fmla="*/ 0 w 333"/>
                <a:gd name="T25" fmla="*/ 50 h 202"/>
                <a:gd name="T26" fmla="*/ 3 w 333"/>
                <a:gd name="T27" fmla="*/ 40 h 202"/>
                <a:gd name="T28" fmla="*/ 3 w 333"/>
                <a:gd name="T29" fmla="*/ 29 h 202"/>
                <a:gd name="T30" fmla="*/ 4 w 333"/>
                <a:gd name="T31" fmla="*/ 24 h 202"/>
                <a:gd name="T32" fmla="*/ 12 w 333"/>
                <a:gd name="T33" fmla="*/ 16 h 202"/>
                <a:gd name="T34" fmla="*/ 26 w 333"/>
                <a:gd name="T35" fmla="*/ 8 h 202"/>
                <a:gd name="T36" fmla="*/ 45 w 333"/>
                <a:gd name="T37" fmla="*/ 3 h 202"/>
                <a:gd name="T38" fmla="*/ 59 w 333"/>
                <a:gd name="T39" fmla="*/ 0 h 202"/>
                <a:gd name="T40" fmla="*/ 61 w 333"/>
                <a:gd name="T41" fmla="*/ 3 h 202"/>
                <a:gd name="T42" fmla="*/ 60 w 333"/>
                <a:gd name="T43" fmla="*/ 14 h 202"/>
                <a:gd name="T44" fmla="*/ 71 w 333"/>
                <a:gd name="T45" fmla="*/ 19 h 202"/>
                <a:gd name="T46" fmla="*/ 83 w 333"/>
                <a:gd name="T47" fmla="*/ 20 h 202"/>
                <a:gd name="T48" fmla="*/ 69 w 333"/>
                <a:gd name="T49" fmla="*/ 21 h 202"/>
                <a:gd name="T50" fmla="*/ 60 w 333"/>
                <a:gd name="T51" fmla="*/ 19 h 202"/>
                <a:gd name="T52" fmla="*/ 61 w 333"/>
                <a:gd name="T53" fmla="*/ 16 h 202"/>
                <a:gd name="T54" fmla="*/ 61 w 333"/>
                <a:gd name="T55" fmla="*/ 16 h 20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333"/>
                <a:gd name="T85" fmla="*/ 0 h 202"/>
                <a:gd name="T86" fmla="*/ 333 w 333"/>
                <a:gd name="T87" fmla="*/ 202 h 20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333" h="202">
                  <a:moveTo>
                    <a:pt x="244" y="65"/>
                  </a:moveTo>
                  <a:lnTo>
                    <a:pt x="194" y="61"/>
                  </a:lnTo>
                  <a:lnTo>
                    <a:pt x="143" y="44"/>
                  </a:lnTo>
                  <a:lnTo>
                    <a:pt x="109" y="48"/>
                  </a:lnTo>
                  <a:lnTo>
                    <a:pt x="82" y="63"/>
                  </a:lnTo>
                  <a:lnTo>
                    <a:pt x="120" y="59"/>
                  </a:lnTo>
                  <a:lnTo>
                    <a:pt x="93" y="78"/>
                  </a:lnTo>
                  <a:lnTo>
                    <a:pt x="120" y="82"/>
                  </a:lnTo>
                  <a:lnTo>
                    <a:pt x="78" y="103"/>
                  </a:lnTo>
                  <a:lnTo>
                    <a:pt x="59" y="122"/>
                  </a:lnTo>
                  <a:lnTo>
                    <a:pt x="48" y="154"/>
                  </a:lnTo>
                  <a:lnTo>
                    <a:pt x="27" y="185"/>
                  </a:lnTo>
                  <a:lnTo>
                    <a:pt x="0" y="202"/>
                  </a:lnTo>
                  <a:lnTo>
                    <a:pt x="12" y="164"/>
                  </a:lnTo>
                  <a:lnTo>
                    <a:pt x="14" y="118"/>
                  </a:lnTo>
                  <a:lnTo>
                    <a:pt x="17" y="97"/>
                  </a:lnTo>
                  <a:lnTo>
                    <a:pt x="48" y="67"/>
                  </a:lnTo>
                  <a:lnTo>
                    <a:pt x="105" y="33"/>
                  </a:lnTo>
                  <a:lnTo>
                    <a:pt x="181" y="14"/>
                  </a:lnTo>
                  <a:lnTo>
                    <a:pt x="236" y="0"/>
                  </a:lnTo>
                  <a:lnTo>
                    <a:pt x="247" y="14"/>
                  </a:lnTo>
                  <a:lnTo>
                    <a:pt x="242" y="59"/>
                  </a:lnTo>
                  <a:lnTo>
                    <a:pt x="287" y="76"/>
                  </a:lnTo>
                  <a:lnTo>
                    <a:pt x="333" y="82"/>
                  </a:lnTo>
                  <a:lnTo>
                    <a:pt x="278" y="86"/>
                  </a:lnTo>
                  <a:lnTo>
                    <a:pt x="240" y="76"/>
                  </a:lnTo>
                  <a:lnTo>
                    <a:pt x="244" y="6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0" name="Freeform 127">
              <a:extLst>
                <a:ext uri="{FF2B5EF4-FFF2-40B4-BE49-F238E27FC236}">
                  <a16:creationId xmlns:a16="http://schemas.microsoft.com/office/drawing/2014/main" id="{821F2AA8-9942-4070-8A95-CD9782AA9A16}"/>
                </a:ext>
              </a:extLst>
            </p:cNvPr>
            <p:cNvSpPr>
              <a:spLocks/>
            </p:cNvSpPr>
            <p:nvPr/>
          </p:nvSpPr>
          <p:spPr bwMode="auto">
            <a:xfrm>
              <a:off x="722" y="3984"/>
              <a:ext cx="208" cy="166"/>
            </a:xfrm>
            <a:custGeom>
              <a:avLst/>
              <a:gdLst>
                <a:gd name="T0" fmla="*/ 69 w 417"/>
                <a:gd name="T1" fmla="*/ 0 h 331"/>
                <a:gd name="T2" fmla="*/ 77 w 417"/>
                <a:gd name="T3" fmla="*/ 9 h 331"/>
                <a:gd name="T4" fmla="*/ 82 w 417"/>
                <a:gd name="T5" fmla="*/ 20 h 331"/>
                <a:gd name="T6" fmla="*/ 91 w 417"/>
                <a:gd name="T7" fmla="*/ 33 h 331"/>
                <a:gd name="T8" fmla="*/ 100 w 417"/>
                <a:gd name="T9" fmla="*/ 42 h 331"/>
                <a:gd name="T10" fmla="*/ 104 w 417"/>
                <a:gd name="T11" fmla="*/ 52 h 331"/>
                <a:gd name="T12" fmla="*/ 104 w 417"/>
                <a:gd name="T13" fmla="*/ 59 h 331"/>
                <a:gd name="T14" fmla="*/ 92 w 417"/>
                <a:gd name="T15" fmla="*/ 75 h 331"/>
                <a:gd name="T16" fmla="*/ 82 w 417"/>
                <a:gd name="T17" fmla="*/ 81 h 331"/>
                <a:gd name="T18" fmla="*/ 70 w 417"/>
                <a:gd name="T19" fmla="*/ 83 h 331"/>
                <a:gd name="T20" fmla="*/ 59 w 417"/>
                <a:gd name="T21" fmla="*/ 83 h 331"/>
                <a:gd name="T22" fmla="*/ 47 w 417"/>
                <a:gd name="T23" fmla="*/ 81 h 331"/>
                <a:gd name="T24" fmla="*/ 39 w 417"/>
                <a:gd name="T25" fmla="*/ 77 h 331"/>
                <a:gd name="T26" fmla="*/ 5 w 417"/>
                <a:gd name="T27" fmla="*/ 79 h 331"/>
                <a:gd name="T28" fmla="*/ 0 w 417"/>
                <a:gd name="T29" fmla="*/ 79 h 331"/>
                <a:gd name="T30" fmla="*/ 3 w 417"/>
                <a:gd name="T31" fmla="*/ 76 h 331"/>
                <a:gd name="T32" fmla="*/ 13 w 417"/>
                <a:gd name="T33" fmla="*/ 72 h 331"/>
                <a:gd name="T34" fmla="*/ 32 w 417"/>
                <a:gd name="T35" fmla="*/ 62 h 331"/>
                <a:gd name="T36" fmla="*/ 23 w 417"/>
                <a:gd name="T37" fmla="*/ 70 h 331"/>
                <a:gd name="T38" fmla="*/ 31 w 417"/>
                <a:gd name="T39" fmla="*/ 68 h 331"/>
                <a:gd name="T40" fmla="*/ 26 w 417"/>
                <a:gd name="T41" fmla="*/ 73 h 331"/>
                <a:gd name="T42" fmla="*/ 39 w 417"/>
                <a:gd name="T43" fmla="*/ 74 h 331"/>
                <a:gd name="T44" fmla="*/ 50 w 417"/>
                <a:gd name="T45" fmla="*/ 77 h 331"/>
                <a:gd name="T46" fmla="*/ 61 w 417"/>
                <a:gd name="T47" fmla="*/ 79 h 331"/>
                <a:gd name="T48" fmla="*/ 73 w 417"/>
                <a:gd name="T49" fmla="*/ 78 h 331"/>
                <a:gd name="T50" fmla="*/ 81 w 417"/>
                <a:gd name="T51" fmla="*/ 76 h 331"/>
                <a:gd name="T52" fmla="*/ 90 w 417"/>
                <a:gd name="T53" fmla="*/ 73 h 331"/>
                <a:gd name="T54" fmla="*/ 95 w 417"/>
                <a:gd name="T55" fmla="*/ 69 h 331"/>
                <a:gd name="T56" fmla="*/ 99 w 417"/>
                <a:gd name="T57" fmla="*/ 62 h 331"/>
                <a:gd name="T58" fmla="*/ 99 w 417"/>
                <a:gd name="T59" fmla="*/ 58 h 331"/>
                <a:gd name="T60" fmla="*/ 96 w 417"/>
                <a:gd name="T61" fmla="*/ 56 h 331"/>
                <a:gd name="T62" fmla="*/ 87 w 417"/>
                <a:gd name="T63" fmla="*/ 54 h 331"/>
                <a:gd name="T64" fmla="*/ 77 w 417"/>
                <a:gd name="T65" fmla="*/ 54 h 331"/>
                <a:gd name="T66" fmla="*/ 54 w 417"/>
                <a:gd name="T67" fmla="*/ 49 h 331"/>
                <a:gd name="T68" fmla="*/ 73 w 417"/>
                <a:gd name="T69" fmla="*/ 51 h 331"/>
                <a:gd name="T70" fmla="*/ 87 w 417"/>
                <a:gd name="T71" fmla="*/ 51 h 331"/>
                <a:gd name="T72" fmla="*/ 100 w 417"/>
                <a:gd name="T73" fmla="*/ 54 h 331"/>
                <a:gd name="T74" fmla="*/ 98 w 417"/>
                <a:gd name="T75" fmla="*/ 48 h 331"/>
                <a:gd name="T76" fmla="*/ 92 w 417"/>
                <a:gd name="T77" fmla="*/ 45 h 331"/>
                <a:gd name="T78" fmla="*/ 80 w 417"/>
                <a:gd name="T79" fmla="*/ 42 h 331"/>
                <a:gd name="T80" fmla="*/ 71 w 417"/>
                <a:gd name="T81" fmla="*/ 41 h 331"/>
                <a:gd name="T82" fmla="*/ 41 w 417"/>
                <a:gd name="T83" fmla="*/ 40 h 331"/>
                <a:gd name="T84" fmla="*/ 59 w 417"/>
                <a:gd name="T85" fmla="*/ 38 h 331"/>
                <a:gd name="T86" fmla="*/ 50 w 417"/>
                <a:gd name="T87" fmla="*/ 32 h 331"/>
                <a:gd name="T88" fmla="*/ 65 w 417"/>
                <a:gd name="T89" fmla="*/ 38 h 331"/>
                <a:gd name="T90" fmla="*/ 49 w 417"/>
                <a:gd name="T91" fmla="*/ 27 h 331"/>
                <a:gd name="T92" fmla="*/ 41 w 417"/>
                <a:gd name="T93" fmla="*/ 22 h 331"/>
                <a:gd name="T94" fmla="*/ 37 w 417"/>
                <a:gd name="T95" fmla="*/ 15 h 331"/>
                <a:gd name="T96" fmla="*/ 36 w 417"/>
                <a:gd name="T97" fmla="*/ 8 h 331"/>
                <a:gd name="T98" fmla="*/ 40 w 417"/>
                <a:gd name="T99" fmla="*/ 4 h 331"/>
                <a:gd name="T100" fmla="*/ 38 w 417"/>
                <a:gd name="T101" fmla="*/ 11 h 331"/>
                <a:gd name="T102" fmla="*/ 41 w 417"/>
                <a:gd name="T103" fmla="*/ 17 h 331"/>
                <a:gd name="T104" fmla="*/ 47 w 417"/>
                <a:gd name="T105" fmla="*/ 23 h 331"/>
                <a:gd name="T106" fmla="*/ 54 w 417"/>
                <a:gd name="T107" fmla="*/ 25 h 331"/>
                <a:gd name="T108" fmla="*/ 65 w 417"/>
                <a:gd name="T109" fmla="*/ 25 h 331"/>
                <a:gd name="T110" fmla="*/ 80 w 417"/>
                <a:gd name="T111" fmla="*/ 22 h 331"/>
                <a:gd name="T112" fmla="*/ 74 w 417"/>
                <a:gd name="T113" fmla="*/ 12 h 331"/>
                <a:gd name="T114" fmla="*/ 57 w 417"/>
                <a:gd name="T115" fmla="*/ 13 h 331"/>
                <a:gd name="T116" fmla="*/ 47 w 417"/>
                <a:gd name="T117" fmla="*/ 9 h 331"/>
                <a:gd name="T118" fmla="*/ 61 w 417"/>
                <a:gd name="T119" fmla="*/ 10 h 331"/>
                <a:gd name="T120" fmla="*/ 70 w 417"/>
                <a:gd name="T121" fmla="*/ 9 h 331"/>
                <a:gd name="T122" fmla="*/ 69 w 417"/>
                <a:gd name="T123" fmla="*/ 0 h 331"/>
                <a:gd name="T124" fmla="*/ 69 w 417"/>
                <a:gd name="T125" fmla="*/ 0 h 3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7"/>
                <a:gd name="T190" fmla="*/ 0 h 331"/>
                <a:gd name="T191" fmla="*/ 417 w 417"/>
                <a:gd name="T192" fmla="*/ 331 h 3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7" h="331">
                  <a:moveTo>
                    <a:pt x="278" y="0"/>
                  </a:moveTo>
                  <a:lnTo>
                    <a:pt x="308" y="36"/>
                  </a:lnTo>
                  <a:lnTo>
                    <a:pt x="329" y="80"/>
                  </a:lnTo>
                  <a:lnTo>
                    <a:pt x="365" y="131"/>
                  </a:lnTo>
                  <a:lnTo>
                    <a:pt x="400" y="168"/>
                  </a:lnTo>
                  <a:lnTo>
                    <a:pt x="417" y="206"/>
                  </a:lnTo>
                  <a:lnTo>
                    <a:pt x="417" y="236"/>
                  </a:lnTo>
                  <a:lnTo>
                    <a:pt x="371" y="299"/>
                  </a:lnTo>
                  <a:lnTo>
                    <a:pt x="329" y="323"/>
                  </a:lnTo>
                  <a:lnTo>
                    <a:pt x="282" y="331"/>
                  </a:lnTo>
                  <a:lnTo>
                    <a:pt x="238" y="331"/>
                  </a:lnTo>
                  <a:lnTo>
                    <a:pt x="190" y="322"/>
                  </a:lnTo>
                  <a:lnTo>
                    <a:pt x="158" y="308"/>
                  </a:lnTo>
                  <a:lnTo>
                    <a:pt x="21" y="316"/>
                  </a:lnTo>
                  <a:lnTo>
                    <a:pt x="0" y="314"/>
                  </a:lnTo>
                  <a:lnTo>
                    <a:pt x="15" y="304"/>
                  </a:lnTo>
                  <a:lnTo>
                    <a:pt x="55" y="287"/>
                  </a:lnTo>
                  <a:lnTo>
                    <a:pt x="130" y="246"/>
                  </a:lnTo>
                  <a:lnTo>
                    <a:pt x="92" y="278"/>
                  </a:lnTo>
                  <a:lnTo>
                    <a:pt x="124" y="270"/>
                  </a:lnTo>
                  <a:lnTo>
                    <a:pt x="107" y="289"/>
                  </a:lnTo>
                  <a:lnTo>
                    <a:pt x="156" y="293"/>
                  </a:lnTo>
                  <a:lnTo>
                    <a:pt x="200" y="308"/>
                  </a:lnTo>
                  <a:lnTo>
                    <a:pt x="246" y="314"/>
                  </a:lnTo>
                  <a:lnTo>
                    <a:pt x="293" y="312"/>
                  </a:lnTo>
                  <a:lnTo>
                    <a:pt x="327" y="304"/>
                  </a:lnTo>
                  <a:lnTo>
                    <a:pt x="360" y="289"/>
                  </a:lnTo>
                  <a:lnTo>
                    <a:pt x="381" y="274"/>
                  </a:lnTo>
                  <a:lnTo>
                    <a:pt x="398" y="247"/>
                  </a:lnTo>
                  <a:lnTo>
                    <a:pt x="398" y="232"/>
                  </a:lnTo>
                  <a:lnTo>
                    <a:pt x="386" y="221"/>
                  </a:lnTo>
                  <a:lnTo>
                    <a:pt x="350" y="215"/>
                  </a:lnTo>
                  <a:lnTo>
                    <a:pt x="310" y="215"/>
                  </a:lnTo>
                  <a:lnTo>
                    <a:pt x="217" y="196"/>
                  </a:lnTo>
                  <a:lnTo>
                    <a:pt x="293" y="202"/>
                  </a:lnTo>
                  <a:lnTo>
                    <a:pt x="350" y="202"/>
                  </a:lnTo>
                  <a:lnTo>
                    <a:pt x="401" y="213"/>
                  </a:lnTo>
                  <a:lnTo>
                    <a:pt x="394" y="192"/>
                  </a:lnTo>
                  <a:lnTo>
                    <a:pt x="369" y="177"/>
                  </a:lnTo>
                  <a:lnTo>
                    <a:pt x="322" y="168"/>
                  </a:lnTo>
                  <a:lnTo>
                    <a:pt x="284" y="164"/>
                  </a:lnTo>
                  <a:lnTo>
                    <a:pt x="166" y="158"/>
                  </a:lnTo>
                  <a:lnTo>
                    <a:pt x="236" y="152"/>
                  </a:lnTo>
                  <a:lnTo>
                    <a:pt x="202" y="128"/>
                  </a:lnTo>
                  <a:lnTo>
                    <a:pt x="263" y="150"/>
                  </a:lnTo>
                  <a:lnTo>
                    <a:pt x="198" y="105"/>
                  </a:lnTo>
                  <a:lnTo>
                    <a:pt x="166" y="88"/>
                  </a:lnTo>
                  <a:lnTo>
                    <a:pt x="149" y="59"/>
                  </a:lnTo>
                  <a:lnTo>
                    <a:pt x="147" y="31"/>
                  </a:lnTo>
                  <a:lnTo>
                    <a:pt x="160" y="14"/>
                  </a:lnTo>
                  <a:lnTo>
                    <a:pt x="154" y="44"/>
                  </a:lnTo>
                  <a:lnTo>
                    <a:pt x="164" y="67"/>
                  </a:lnTo>
                  <a:lnTo>
                    <a:pt x="190" y="92"/>
                  </a:lnTo>
                  <a:lnTo>
                    <a:pt x="217" y="97"/>
                  </a:lnTo>
                  <a:lnTo>
                    <a:pt x="263" y="97"/>
                  </a:lnTo>
                  <a:lnTo>
                    <a:pt x="320" y="88"/>
                  </a:lnTo>
                  <a:lnTo>
                    <a:pt x="299" y="46"/>
                  </a:lnTo>
                  <a:lnTo>
                    <a:pt x="228" y="50"/>
                  </a:lnTo>
                  <a:lnTo>
                    <a:pt x="190" y="36"/>
                  </a:lnTo>
                  <a:lnTo>
                    <a:pt x="244" y="40"/>
                  </a:lnTo>
                  <a:lnTo>
                    <a:pt x="282" y="33"/>
                  </a:lnTo>
                  <a:lnTo>
                    <a:pt x="27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1" name="Freeform 128">
              <a:extLst>
                <a:ext uri="{FF2B5EF4-FFF2-40B4-BE49-F238E27FC236}">
                  <a16:creationId xmlns:a16="http://schemas.microsoft.com/office/drawing/2014/main" id="{FD3FEDD2-CFD1-46E8-88A5-A6931E743201}"/>
                </a:ext>
              </a:extLst>
            </p:cNvPr>
            <p:cNvSpPr>
              <a:spLocks/>
            </p:cNvSpPr>
            <p:nvPr/>
          </p:nvSpPr>
          <p:spPr bwMode="auto">
            <a:xfrm>
              <a:off x="769" y="4073"/>
              <a:ext cx="26" cy="29"/>
            </a:xfrm>
            <a:custGeom>
              <a:avLst/>
              <a:gdLst>
                <a:gd name="T0" fmla="*/ 4 w 54"/>
                <a:gd name="T1" fmla="*/ 0 h 59"/>
                <a:gd name="T2" fmla="*/ 4 w 54"/>
                <a:gd name="T3" fmla="*/ 3 h 59"/>
                <a:gd name="T4" fmla="*/ 4 w 54"/>
                <a:gd name="T5" fmla="*/ 5 h 59"/>
                <a:gd name="T6" fmla="*/ 8 w 54"/>
                <a:gd name="T7" fmla="*/ 3 h 59"/>
                <a:gd name="T8" fmla="*/ 7 w 54"/>
                <a:gd name="T9" fmla="*/ 7 h 59"/>
                <a:gd name="T10" fmla="*/ 10 w 54"/>
                <a:gd name="T11" fmla="*/ 11 h 59"/>
                <a:gd name="T12" fmla="*/ 13 w 54"/>
                <a:gd name="T13" fmla="*/ 5 h 59"/>
                <a:gd name="T14" fmla="*/ 12 w 54"/>
                <a:gd name="T15" fmla="*/ 14 h 59"/>
                <a:gd name="T16" fmla="*/ 10 w 54"/>
                <a:gd name="T17" fmla="*/ 14 h 59"/>
                <a:gd name="T18" fmla="*/ 6 w 54"/>
                <a:gd name="T19" fmla="*/ 10 h 59"/>
                <a:gd name="T20" fmla="*/ 2 w 54"/>
                <a:gd name="T21" fmla="*/ 9 h 59"/>
                <a:gd name="T22" fmla="*/ 0 w 54"/>
                <a:gd name="T23" fmla="*/ 3 h 59"/>
                <a:gd name="T24" fmla="*/ 4 w 54"/>
                <a:gd name="T25" fmla="*/ 0 h 59"/>
                <a:gd name="T26" fmla="*/ 4 w 54"/>
                <a:gd name="T27" fmla="*/ 0 h 5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54"/>
                <a:gd name="T43" fmla="*/ 0 h 59"/>
                <a:gd name="T44" fmla="*/ 54 w 54"/>
                <a:gd name="T45" fmla="*/ 59 h 5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54" h="59">
                  <a:moveTo>
                    <a:pt x="16" y="0"/>
                  </a:moveTo>
                  <a:lnTo>
                    <a:pt x="16" y="15"/>
                  </a:lnTo>
                  <a:lnTo>
                    <a:pt x="19" y="23"/>
                  </a:lnTo>
                  <a:lnTo>
                    <a:pt x="35" y="13"/>
                  </a:lnTo>
                  <a:lnTo>
                    <a:pt x="31" y="29"/>
                  </a:lnTo>
                  <a:lnTo>
                    <a:pt x="44" y="46"/>
                  </a:lnTo>
                  <a:lnTo>
                    <a:pt x="54" y="21"/>
                  </a:lnTo>
                  <a:lnTo>
                    <a:pt x="50" y="59"/>
                  </a:lnTo>
                  <a:lnTo>
                    <a:pt x="42" y="59"/>
                  </a:lnTo>
                  <a:lnTo>
                    <a:pt x="25" y="40"/>
                  </a:lnTo>
                  <a:lnTo>
                    <a:pt x="10" y="38"/>
                  </a:lnTo>
                  <a:lnTo>
                    <a:pt x="0" y="15"/>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2" name="Freeform 129">
              <a:extLst>
                <a:ext uri="{FF2B5EF4-FFF2-40B4-BE49-F238E27FC236}">
                  <a16:creationId xmlns:a16="http://schemas.microsoft.com/office/drawing/2014/main" id="{4E63233A-5C46-453D-8072-5864074C90CD}"/>
                </a:ext>
              </a:extLst>
            </p:cNvPr>
            <p:cNvSpPr>
              <a:spLocks/>
            </p:cNvSpPr>
            <p:nvPr/>
          </p:nvSpPr>
          <p:spPr bwMode="auto">
            <a:xfrm>
              <a:off x="880" y="4094"/>
              <a:ext cx="24" cy="30"/>
            </a:xfrm>
            <a:custGeom>
              <a:avLst/>
              <a:gdLst>
                <a:gd name="T0" fmla="*/ 4 w 47"/>
                <a:gd name="T1" fmla="*/ 0 h 59"/>
                <a:gd name="T2" fmla="*/ 2 w 47"/>
                <a:gd name="T3" fmla="*/ 3 h 59"/>
                <a:gd name="T4" fmla="*/ 6 w 47"/>
                <a:gd name="T5" fmla="*/ 4 h 59"/>
                <a:gd name="T6" fmla="*/ 6 w 47"/>
                <a:gd name="T7" fmla="*/ 7 h 59"/>
                <a:gd name="T8" fmla="*/ 9 w 47"/>
                <a:gd name="T9" fmla="*/ 12 h 59"/>
                <a:gd name="T10" fmla="*/ 12 w 47"/>
                <a:gd name="T11" fmla="*/ 4 h 59"/>
                <a:gd name="T12" fmla="*/ 12 w 47"/>
                <a:gd name="T13" fmla="*/ 8 h 59"/>
                <a:gd name="T14" fmla="*/ 9 w 47"/>
                <a:gd name="T15" fmla="*/ 15 h 59"/>
                <a:gd name="T16" fmla="*/ 7 w 47"/>
                <a:gd name="T17" fmla="*/ 15 h 59"/>
                <a:gd name="T18" fmla="*/ 0 w 47"/>
                <a:gd name="T19" fmla="*/ 7 h 59"/>
                <a:gd name="T20" fmla="*/ 0 w 47"/>
                <a:gd name="T21" fmla="*/ 2 h 59"/>
                <a:gd name="T22" fmla="*/ 4 w 47"/>
                <a:gd name="T23" fmla="*/ 0 h 59"/>
                <a:gd name="T24" fmla="*/ 4 w 47"/>
                <a:gd name="T25" fmla="*/ 0 h 5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7"/>
                <a:gd name="T40" fmla="*/ 0 h 59"/>
                <a:gd name="T41" fmla="*/ 47 w 47"/>
                <a:gd name="T42" fmla="*/ 59 h 5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7" h="59">
                  <a:moveTo>
                    <a:pt x="13" y="0"/>
                  </a:moveTo>
                  <a:lnTo>
                    <a:pt x="8" y="9"/>
                  </a:lnTo>
                  <a:lnTo>
                    <a:pt x="23" y="15"/>
                  </a:lnTo>
                  <a:lnTo>
                    <a:pt x="21" y="26"/>
                  </a:lnTo>
                  <a:lnTo>
                    <a:pt x="34" y="47"/>
                  </a:lnTo>
                  <a:lnTo>
                    <a:pt x="46" y="13"/>
                  </a:lnTo>
                  <a:lnTo>
                    <a:pt x="47" y="30"/>
                  </a:lnTo>
                  <a:lnTo>
                    <a:pt x="36" y="59"/>
                  </a:lnTo>
                  <a:lnTo>
                    <a:pt x="28" y="59"/>
                  </a:lnTo>
                  <a:lnTo>
                    <a:pt x="0" y="25"/>
                  </a:lnTo>
                  <a:lnTo>
                    <a:pt x="0" y="7"/>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3" name="Freeform 130">
              <a:extLst>
                <a:ext uri="{FF2B5EF4-FFF2-40B4-BE49-F238E27FC236}">
                  <a16:creationId xmlns:a16="http://schemas.microsoft.com/office/drawing/2014/main" id="{4B37D2E4-A364-4114-935E-57FEEAF77340}"/>
                </a:ext>
              </a:extLst>
            </p:cNvPr>
            <p:cNvSpPr>
              <a:spLocks/>
            </p:cNvSpPr>
            <p:nvPr/>
          </p:nvSpPr>
          <p:spPr bwMode="auto">
            <a:xfrm>
              <a:off x="700" y="4119"/>
              <a:ext cx="9" cy="22"/>
            </a:xfrm>
            <a:custGeom>
              <a:avLst/>
              <a:gdLst>
                <a:gd name="T0" fmla="*/ 3 w 17"/>
                <a:gd name="T1" fmla="*/ 0 h 44"/>
                <a:gd name="T2" fmla="*/ 1 w 17"/>
                <a:gd name="T3" fmla="*/ 3 h 44"/>
                <a:gd name="T4" fmla="*/ 0 w 17"/>
                <a:gd name="T5" fmla="*/ 8 h 44"/>
                <a:gd name="T6" fmla="*/ 5 w 17"/>
                <a:gd name="T7" fmla="*/ 11 h 44"/>
                <a:gd name="T8" fmla="*/ 3 w 17"/>
                <a:gd name="T9" fmla="*/ 5 h 44"/>
                <a:gd name="T10" fmla="*/ 3 w 17"/>
                <a:gd name="T11" fmla="*/ 0 h 44"/>
                <a:gd name="T12" fmla="*/ 3 w 17"/>
                <a:gd name="T13" fmla="*/ 0 h 44"/>
                <a:gd name="T14" fmla="*/ 0 60000 65536"/>
                <a:gd name="T15" fmla="*/ 0 60000 65536"/>
                <a:gd name="T16" fmla="*/ 0 60000 65536"/>
                <a:gd name="T17" fmla="*/ 0 60000 65536"/>
                <a:gd name="T18" fmla="*/ 0 60000 65536"/>
                <a:gd name="T19" fmla="*/ 0 60000 65536"/>
                <a:gd name="T20" fmla="*/ 0 60000 65536"/>
                <a:gd name="T21" fmla="*/ 0 w 17"/>
                <a:gd name="T22" fmla="*/ 0 h 44"/>
                <a:gd name="T23" fmla="*/ 17 w 1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44">
                  <a:moveTo>
                    <a:pt x="11" y="0"/>
                  </a:moveTo>
                  <a:lnTo>
                    <a:pt x="1" y="12"/>
                  </a:lnTo>
                  <a:lnTo>
                    <a:pt x="0" y="29"/>
                  </a:lnTo>
                  <a:lnTo>
                    <a:pt x="17" y="44"/>
                  </a:lnTo>
                  <a:lnTo>
                    <a:pt x="11" y="19"/>
                  </a:lnTo>
                  <a:lnTo>
                    <a:pt x="11"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4" name="Freeform 131">
              <a:extLst>
                <a:ext uri="{FF2B5EF4-FFF2-40B4-BE49-F238E27FC236}">
                  <a16:creationId xmlns:a16="http://schemas.microsoft.com/office/drawing/2014/main" id="{5426D3DF-602E-46E9-A4CA-FEBBFFB42EFB}"/>
                </a:ext>
              </a:extLst>
            </p:cNvPr>
            <p:cNvSpPr>
              <a:spLocks/>
            </p:cNvSpPr>
            <p:nvPr/>
          </p:nvSpPr>
          <p:spPr bwMode="auto">
            <a:xfrm>
              <a:off x="647" y="4070"/>
              <a:ext cx="125" cy="45"/>
            </a:xfrm>
            <a:custGeom>
              <a:avLst/>
              <a:gdLst>
                <a:gd name="T0" fmla="*/ 63 w 249"/>
                <a:gd name="T1" fmla="*/ 0 h 92"/>
                <a:gd name="T2" fmla="*/ 45 w 249"/>
                <a:gd name="T3" fmla="*/ 1 h 92"/>
                <a:gd name="T4" fmla="*/ 25 w 249"/>
                <a:gd name="T5" fmla="*/ 1 h 92"/>
                <a:gd name="T6" fmla="*/ 12 w 249"/>
                <a:gd name="T7" fmla="*/ 4 h 92"/>
                <a:gd name="T8" fmla="*/ 4 w 249"/>
                <a:gd name="T9" fmla="*/ 8 h 92"/>
                <a:gd name="T10" fmla="*/ 0 w 249"/>
                <a:gd name="T11" fmla="*/ 14 h 92"/>
                <a:gd name="T12" fmla="*/ 0 w 249"/>
                <a:gd name="T13" fmla="*/ 20 h 92"/>
                <a:gd name="T14" fmla="*/ 4 w 249"/>
                <a:gd name="T15" fmla="*/ 22 h 92"/>
                <a:gd name="T16" fmla="*/ 4 w 249"/>
                <a:gd name="T17" fmla="*/ 18 h 92"/>
                <a:gd name="T18" fmla="*/ 9 w 249"/>
                <a:gd name="T19" fmla="*/ 11 h 92"/>
                <a:gd name="T20" fmla="*/ 20 w 249"/>
                <a:gd name="T21" fmla="*/ 6 h 92"/>
                <a:gd name="T22" fmla="*/ 32 w 249"/>
                <a:gd name="T23" fmla="*/ 4 h 92"/>
                <a:gd name="T24" fmla="*/ 63 w 249"/>
                <a:gd name="T25" fmla="*/ 0 h 92"/>
                <a:gd name="T26" fmla="*/ 63 w 249"/>
                <a:gd name="T27" fmla="*/ 0 h 9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49"/>
                <a:gd name="T43" fmla="*/ 0 h 92"/>
                <a:gd name="T44" fmla="*/ 249 w 249"/>
                <a:gd name="T45" fmla="*/ 92 h 9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49" h="92">
                  <a:moveTo>
                    <a:pt x="249" y="0"/>
                  </a:moveTo>
                  <a:lnTo>
                    <a:pt x="179" y="4"/>
                  </a:lnTo>
                  <a:lnTo>
                    <a:pt x="97" y="6"/>
                  </a:lnTo>
                  <a:lnTo>
                    <a:pt x="46" y="18"/>
                  </a:lnTo>
                  <a:lnTo>
                    <a:pt x="15" y="35"/>
                  </a:lnTo>
                  <a:lnTo>
                    <a:pt x="0" y="59"/>
                  </a:lnTo>
                  <a:lnTo>
                    <a:pt x="0" y="82"/>
                  </a:lnTo>
                  <a:lnTo>
                    <a:pt x="15" y="92"/>
                  </a:lnTo>
                  <a:lnTo>
                    <a:pt x="15" y="73"/>
                  </a:lnTo>
                  <a:lnTo>
                    <a:pt x="34" y="46"/>
                  </a:lnTo>
                  <a:lnTo>
                    <a:pt x="80" y="25"/>
                  </a:lnTo>
                  <a:lnTo>
                    <a:pt x="126" y="19"/>
                  </a:lnTo>
                  <a:lnTo>
                    <a:pt x="2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5" name="Freeform 132">
              <a:extLst>
                <a:ext uri="{FF2B5EF4-FFF2-40B4-BE49-F238E27FC236}">
                  <a16:creationId xmlns:a16="http://schemas.microsoft.com/office/drawing/2014/main" id="{C34BCEF7-25AD-4D91-A655-EF42D59E821D}"/>
                </a:ext>
              </a:extLst>
            </p:cNvPr>
            <p:cNvSpPr>
              <a:spLocks/>
            </p:cNvSpPr>
            <p:nvPr/>
          </p:nvSpPr>
          <p:spPr bwMode="auto">
            <a:xfrm>
              <a:off x="738" y="3718"/>
              <a:ext cx="32" cy="235"/>
            </a:xfrm>
            <a:custGeom>
              <a:avLst/>
              <a:gdLst>
                <a:gd name="T0" fmla="*/ 11 w 62"/>
                <a:gd name="T1" fmla="*/ 6 h 470"/>
                <a:gd name="T2" fmla="*/ 13 w 62"/>
                <a:gd name="T3" fmla="*/ 35 h 470"/>
                <a:gd name="T4" fmla="*/ 9 w 62"/>
                <a:gd name="T5" fmla="*/ 87 h 470"/>
                <a:gd name="T6" fmla="*/ 0 w 62"/>
                <a:gd name="T7" fmla="*/ 118 h 470"/>
                <a:gd name="T8" fmla="*/ 6 w 62"/>
                <a:gd name="T9" fmla="*/ 116 h 470"/>
                <a:gd name="T10" fmla="*/ 13 w 62"/>
                <a:gd name="T11" fmla="*/ 88 h 470"/>
                <a:gd name="T12" fmla="*/ 17 w 62"/>
                <a:gd name="T13" fmla="*/ 46 h 470"/>
                <a:gd name="T14" fmla="*/ 16 w 62"/>
                <a:gd name="T15" fmla="*/ 0 h 470"/>
                <a:gd name="T16" fmla="*/ 11 w 62"/>
                <a:gd name="T17" fmla="*/ 6 h 470"/>
                <a:gd name="T18" fmla="*/ 11 w 62"/>
                <a:gd name="T19" fmla="*/ 6 h 4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2"/>
                <a:gd name="T31" fmla="*/ 0 h 470"/>
                <a:gd name="T32" fmla="*/ 62 w 62"/>
                <a:gd name="T33" fmla="*/ 470 h 4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2" h="470">
                  <a:moveTo>
                    <a:pt x="41" y="23"/>
                  </a:moveTo>
                  <a:lnTo>
                    <a:pt x="49" y="139"/>
                  </a:lnTo>
                  <a:lnTo>
                    <a:pt x="32" y="348"/>
                  </a:lnTo>
                  <a:lnTo>
                    <a:pt x="0" y="470"/>
                  </a:lnTo>
                  <a:lnTo>
                    <a:pt x="24" y="464"/>
                  </a:lnTo>
                  <a:lnTo>
                    <a:pt x="49" y="350"/>
                  </a:lnTo>
                  <a:lnTo>
                    <a:pt x="62" y="183"/>
                  </a:lnTo>
                  <a:lnTo>
                    <a:pt x="60" y="0"/>
                  </a:lnTo>
                  <a:lnTo>
                    <a:pt x="41"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6" name="Freeform 133">
              <a:extLst>
                <a:ext uri="{FF2B5EF4-FFF2-40B4-BE49-F238E27FC236}">
                  <a16:creationId xmlns:a16="http://schemas.microsoft.com/office/drawing/2014/main" id="{1FD77F64-81DE-4F79-A284-0B6261E1D72B}"/>
                </a:ext>
              </a:extLst>
            </p:cNvPr>
            <p:cNvSpPr>
              <a:spLocks/>
            </p:cNvSpPr>
            <p:nvPr/>
          </p:nvSpPr>
          <p:spPr bwMode="auto">
            <a:xfrm>
              <a:off x="411" y="3750"/>
              <a:ext cx="356" cy="67"/>
            </a:xfrm>
            <a:custGeom>
              <a:avLst/>
              <a:gdLst>
                <a:gd name="T0" fmla="*/ 0 w 712"/>
                <a:gd name="T1" fmla="*/ 34 h 133"/>
                <a:gd name="T2" fmla="*/ 46 w 712"/>
                <a:gd name="T3" fmla="*/ 18 h 133"/>
                <a:gd name="T4" fmla="*/ 90 w 712"/>
                <a:gd name="T5" fmla="*/ 8 h 133"/>
                <a:gd name="T6" fmla="*/ 135 w 712"/>
                <a:gd name="T7" fmla="*/ 2 h 133"/>
                <a:gd name="T8" fmla="*/ 177 w 712"/>
                <a:gd name="T9" fmla="*/ 0 h 133"/>
                <a:gd name="T10" fmla="*/ 178 w 712"/>
                <a:gd name="T11" fmla="*/ 5 h 133"/>
                <a:gd name="T12" fmla="*/ 153 w 712"/>
                <a:gd name="T13" fmla="*/ 5 h 133"/>
                <a:gd name="T14" fmla="*/ 118 w 712"/>
                <a:gd name="T15" fmla="*/ 8 h 133"/>
                <a:gd name="T16" fmla="*/ 73 w 712"/>
                <a:gd name="T17" fmla="*/ 16 h 133"/>
                <a:gd name="T18" fmla="*/ 37 w 712"/>
                <a:gd name="T19" fmla="*/ 26 h 133"/>
                <a:gd name="T20" fmla="*/ 0 w 712"/>
                <a:gd name="T21" fmla="*/ 34 h 133"/>
                <a:gd name="T22" fmla="*/ 0 w 712"/>
                <a:gd name="T23" fmla="*/ 34 h 1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12"/>
                <a:gd name="T37" fmla="*/ 0 h 133"/>
                <a:gd name="T38" fmla="*/ 712 w 712"/>
                <a:gd name="T39" fmla="*/ 133 h 1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12" h="133">
                  <a:moveTo>
                    <a:pt x="0" y="133"/>
                  </a:moveTo>
                  <a:lnTo>
                    <a:pt x="181" y="72"/>
                  </a:lnTo>
                  <a:lnTo>
                    <a:pt x="358" y="32"/>
                  </a:lnTo>
                  <a:lnTo>
                    <a:pt x="539" y="5"/>
                  </a:lnTo>
                  <a:lnTo>
                    <a:pt x="708" y="0"/>
                  </a:lnTo>
                  <a:lnTo>
                    <a:pt x="712" y="19"/>
                  </a:lnTo>
                  <a:lnTo>
                    <a:pt x="611" y="19"/>
                  </a:lnTo>
                  <a:lnTo>
                    <a:pt x="472" y="32"/>
                  </a:lnTo>
                  <a:lnTo>
                    <a:pt x="289" y="64"/>
                  </a:lnTo>
                  <a:lnTo>
                    <a:pt x="147" y="102"/>
                  </a:lnTo>
                  <a:lnTo>
                    <a:pt x="0" y="1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7" name="Freeform 134">
              <a:extLst>
                <a:ext uri="{FF2B5EF4-FFF2-40B4-BE49-F238E27FC236}">
                  <a16:creationId xmlns:a16="http://schemas.microsoft.com/office/drawing/2014/main" id="{2EFF0D12-FDFD-4E5A-87A8-73DB965CBB78}"/>
                </a:ext>
              </a:extLst>
            </p:cNvPr>
            <p:cNvSpPr>
              <a:spLocks/>
            </p:cNvSpPr>
            <p:nvPr/>
          </p:nvSpPr>
          <p:spPr bwMode="auto">
            <a:xfrm>
              <a:off x="1177" y="3780"/>
              <a:ext cx="250" cy="106"/>
            </a:xfrm>
            <a:custGeom>
              <a:avLst/>
              <a:gdLst>
                <a:gd name="T0" fmla="*/ 16 w 500"/>
                <a:gd name="T1" fmla="*/ 8 h 213"/>
                <a:gd name="T2" fmla="*/ 51 w 500"/>
                <a:gd name="T3" fmla="*/ 19 h 213"/>
                <a:gd name="T4" fmla="*/ 98 w 500"/>
                <a:gd name="T5" fmla="*/ 39 h 213"/>
                <a:gd name="T6" fmla="*/ 125 w 500"/>
                <a:gd name="T7" fmla="*/ 53 h 213"/>
                <a:gd name="T8" fmla="*/ 92 w 500"/>
                <a:gd name="T9" fmla="*/ 32 h 213"/>
                <a:gd name="T10" fmla="*/ 41 w 500"/>
                <a:gd name="T11" fmla="*/ 12 h 213"/>
                <a:gd name="T12" fmla="*/ 0 w 500"/>
                <a:gd name="T13" fmla="*/ 0 h 213"/>
                <a:gd name="T14" fmla="*/ 16 w 500"/>
                <a:gd name="T15" fmla="*/ 8 h 213"/>
                <a:gd name="T16" fmla="*/ 16 w 500"/>
                <a:gd name="T17" fmla="*/ 8 h 21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0"/>
                <a:gd name="T28" fmla="*/ 0 h 213"/>
                <a:gd name="T29" fmla="*/ 500 w 500"/>
                <a:gd name="T30" fmla="*/ 213 h 21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0" h="213">
                  <a:moveTo>
                    <a:pt x="63" y="34"/>
                  </a:moveTo>
                  <a:lnTo>
                    <a:pt x="204" y="79"/>
                  </a:lnTo>
                  <a:lnTo>
                    <a:pt x="392" y="157"/>
                  </a:lnTo>
                  <a:lnTo>
                    <a:pt x="500" y="213"/>
                  </a:lnTo>
                  <a:lnTo>
                    <a:pt x="367" y="131"/>
                  </a:lnTo>
                  <a:lnTo>
                    <a:pt x="162" y="49"/>
                  </a:lnTo>
                  <a:lnTo>
                    <a:pt x="0" y="0"/>
                  </a:lnTo>
                  <a:lnTo>
                    <a:pt x="63" y="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8" name="Freeform 135">
              <a:extLst>
                <a:ext uri="{FF2B5EF4-FFF2-40B4-BE49-F238E27FC236}">
                  <a16:creationId xmlns:a16="http://schemas.microsoft.com/office/drawing/2014/main" id="{46B09BB8-EF3C-49C6-9DD1-3CB255823CD5}"/>
                </a:ext>
              </a:extLst>
            </p:cNvPr>
            <p:cNvSpPr>
              <a:spLocks/>
            </p:cNvSpPr>
            <p:nvPr/>
          </p:nvSpPr>
          <p:spPr bwMode="auto">
            <a:xfrm>
              <a:off x="761" y="3695"/>
              <a:ext cx="80" cy="250"/>
            </a:xfrm>
            <a:custGeom>
              <a:avLst/>
              <a:gdLst>
                <a:gd name="T0" fmla="*/ 36 w 160"/>
                <a:gd name="T1" fmla="*/ 7 h 500"/>
                <a:gd name="T2" fmla="*/ 40 w 160"/>
                <a:gd name="T3" fmla="*/ 48 h 500"/>
                <a:gd name="T4" fmla="*/ 32 w 160"/>
                <a:gd name="T5" fmla="*/ 93 h 500"/>
                <a:gd name="T6" fmla="*/ 27 w 160"/>
                <a:gd name="T7" fmla="*/ 125 h 500"/>
                <a:gd name="T8" fmla="*/ 18 w 160"/>
                <a:gd name="T9" fmla="*/ 116 h 500"/>
                <a:gd name="T10" fmla="*/ 0 w 160"/>
                <a:gd name="T11" fmla="*/ 120 h 500"/>
                <a:gd name="T12" fmla="*/ 8 w 160"/>
                <a:gd name="T13" fmla="*/ 95 h 500"/>
                <a:gd name="T14" fmla="*/ 7 w 160"/>
                <a:gd name="T15" fmla="*/ 52 h 500"/>
                <a:gd name="T16" fmla="*/ 7 w 160"/>
                <a:gd name="T17" fmla="*/ 24 h 500"/>
                <a:gd name="T18" fmla="*/ 15 w 160"/>
                <a:gd name="T19" fmla="*/ 5 h 500"/>
                <a:gd name="T20" fmla="*/ 18 w 160"/>
                <a:gd name="T21" fmla="*/ 0 h 500"/>
                <a:gd name="T22" fmla="*/ 25 w 160"/>
                <a:gd name="T23" fmla="*/ 0 h 500"/>
                <a:gd name="T24" fmla="*/ 36 w 160"/>
                <a:gd name="T25" fmla="*/ 7 h 500"/>
                <a:gd name="T26" fmla="*/ 36 w 160"/>
                <a:gd name="T27" fmla="*/ 7 h 50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0"/>
                <a:gd name="T43" fmla="*/ 0 h 500"/>
                <a:gd name="T44" fmla="*/ 160 w 160"/>
                <a:gd name="T45" fmla="*/ 500 h 50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0" h="500">
                  <a:moveTo>
                    <a:pt x="141" y="25"/>
                  </a:moveTo>
                  <a:lnTo>
                    <a:pt x="160" y="192"/>
                  </a:lnTo>
                  <a:lnTo>
                    <a:pt x="126" y="369"/>
                  </a:lnTo>
                  <a:lnTo>
                    <a:pt x="105" y="500"/>
                  </a:lnTo>
                  <a:lnTo>
                    <a:pt x="72" y="464"/>
                  </a:lnTo>
                  <a:lnTo>
                    <a:pt x="0" y="479"/>
                  </a:lnTo>
                  <a:lnTo>
                    <a:pt x="29" y="377"/>
                  </a:lnTo>
                  <a:lnTo>
                    <a:pt x="27" y="206"/>
                  </a:lnTo>
                  <a:lnTo>
                    <a:pt x="25" y="94"/>
                  </a:lnTo>
                  <a:lnTo>
                    <a:pt x="57" y="19"/>
                  </a:lnTo>
                  <a:lnTo>
                    <a:pt x="71" y="0"/>
                  </a:lnTo>
                  <a:lnTo>
                    <a:pt x="99" y="0"/>
                  </a:lnTo>
                  <a:lnTo>
                    <a:pt x="141" y="2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69" name="Freeform 136">
              <a:extLst>
                <a:ext uri="{FF2B5EF4-FFF2-40B4-BE49-F238E27FC236}">
                  <a16:creationId xmlns:a16="http://schemas.microsoft.com/office/drawing/2014/main" id="{D3E6FD04-91EF-4856-9189-D856C83FDBD7}"/>
                </a:ext>
              </a:extLst>
            </p:cNvPr>
            <p:cNvSpPr>
              <a:spLocks/>
            </p:cNvSpPr>
            <p:nvPr/>
          </p:nvSpPr>
          <p:spPr bwMode="auto">
            <a:xfrm>
              <a:off x="999" y="3828"/>
              <a:ext cx="44" cy="46"/>
            </a:xfrm>
            <a:custGeom>
              <a:avLst/>
              <a:gdLst>
                <a:gd name="T0" fmla="*/ 0 w 87"/>
                <a:gd name="T1" fmla="*/ 0 h 91"/>
                <a:gd name="T2" fmla="*/ 16 w 87"/>
                <a:gd name="T3" fmla="*/ 12 h 91"/>
                <a:gd name="T4" fmla="*/ 22 w 87"/>
                <a:gd name="T5" fmla="*/ 21 h 91"/>
                <a:gd name="T6" fmla="*/ 12 w 87"/>
                <a:gd name="T7" fmla="*/ 23 h 91"/>
                <a:gd name="T8" fmla="*/ 10 w 87"/>
                <a:gd name="T9" fmla="*/ 12 h 91"/>
                <a:gd name="T10" fmla="*/ 0 w 87"/>
                <a:gd name="T11" fmla="*/ 0 h 91"/>
                <a:gd name="T12" fmla="*/ 0 w 87"/>
                <a:gd name="T13" fmla="*/ 0 h 91"/>
                <a:gd name="T14" fmla="*/ 0 60000 65536"/>
                <a:gd name="T15" fmla="*/ 0 60000 65536"/>
                <a:gd name="T16" fmla="*/ 0 60000 65536"/>
                <a:gd name="T17" fmla="*/ 0 60000 65536"/>
                <a:gd name="T18" fmla="*/ 0 60000 65536"/>
                <a:gd name="T19" fmla="*/ 0 60000 65536"/>
                <a:gd name="T20" fmla="*/ 0 60000 65536"/>
                <a:gd name="T21" fmla="*/ 0 w 87"/>
                <a:gd name="T22" fmla="*/ 0 h 91"/>
                <a:gd name="T23" fmla="*/ 87 w 87"/>
                <a:gd name="T24" fmla="*/ 91 h 9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7" h="91">
                  <a:moveTo>
                    <a:pt x="0" y="0"/>
                  </a:moveTo>
                  <a:lnTo>
                    <a:pt x="64" y="45"/>
                  </a:lnTo>
                  <a:lnTo>
                    <a:pt x="87" y="81"/>
                  </a:lnTo>
                  <a:lnTo>
                    <a:pt x="47" y="91"/>
                  </a:lnTo>
                  <a:lnTo>
                    <a:pt x="40" y="45"/>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0" name="Freeform 137">
              <a:extLst>
                <a:ext uri="{FF2B5EF4-FFF2-40B4-BE49-F238E27FC236}">
                  <a16:creationId xmlns:a16="http://schemas.microsoft.com/office/drawing/2014/main" id="{846ED5D0-EB18-4C59-82A3-BFD6450016DE}"/>
                </a:ext>
              </a:extLst>
            </p:cNvPr>
            <p:cNvSpPr>
              <a:spLocks/>
            </p:cNvSpPr>
            <p:nvPr/>
          </p:nvSpPr>
          <p:spPr bwMode="auto">
            <a:xfrm>
              <a:off x="410" y="3787"/>
              <a:ext cx="327" cy="360"/>
            </a:xfrm>
            <a:custGeom>
              <a:avLst/>
              <a:gdLst>
                <a:gd name="T0" fmla="*/ 164 w 654"/>
                <a:gd name="T1" fmla="*/ 0 h 718"/>
                <a:gd name="T2" fmla="*/ 161 w 654"/>
                <a:gd name="T3" fmla="*/ 44 h 718"/>
                <a:gd name="T4" fmla="*/ 142 w 654"/>
                <a:gd name="T5" fmla="*/ 74 h 718"/>
                <a:gd name="T6" fmla="*/ 117 w 654"/>
                <a:gd name="T7" fmla="*/ 88 h 718"/>
                <a:gd name="T8" fmla="*/ 124 w 654"/>
                <a:gd name="T9" fmla="*/ 111 h 718"/>
                <a:gd name="T10" fmla="*/ 91 w 654"/>
                <a:gd name="T11" fmla="*/ 117 h 718"/>
                <a:gd name="T12" fmla="*/ 85 w 654"/>
                <a:gd name="T13" fmla="*/ 142 h 718"/>
                <a:gd name="T14" fmla="*/ 107 w 654"/>
                <a:gd name="T15" fmla="*/ 181 h 718"/>
                <a:gd name="T16" fmla="*/ 0 w 654"/>
                <a:gd name="T17" fmla="*/ 171 h 718"/>
                <a:gd name="T18" fmla="*/ 8 w 654"/>
                <a:gd name="T19" fmla="*/ 105 h 718"/>
                <a:gd name="T20" fmla="*/ 8 w 654"/>
                <a:gd name="T21" fmla="*/ 31 h 718"/>
                <a:gd name="T22" fmla="*/ 38 w 654"/>
                <a:gd name="T23" fmla="*/ 13 h 718"/>
                <a:gd name="T24" fmla="*/ 115 w 654"/>
                <a:gd name="T25" fmla="*/ 1 h 718"/>
                <a:gd name="T26" fmla="*/ 164 w 654"/>
                <a:gd name="T27" fmla="*/ 0 h 718"/>
                <a:gd name="T28" fmla="*/ 164 w 654"/>
                <a:gd name="T29" fmla="*/ 0 h 71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654"/>
                <a:gd name="T46" fmla="*/ 0 h 718"/>
                <a:gd name="T47" fmla="*/ 654 w 654"/>
                <a:gd name="T48" fmla="*/ 718 h 71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654" h="718">
                  <a:moveTo>
                    <a:pt x="654" y="0"/>
                  </a:moveTo>
                  <a:lnTo>
                    <a:pt x="642" y="173"/>
                  </a:lnTo>
                  <a:lnTo>
                    <a:pt x="566" y="293"/>
                  </a:lnTo>
                  <a:lnTo>
                    <a:pt x="467" y="350"/>
                  </a:lnTo>
                  <a:lnTo>
                    <a:pt x="494" y="441"/>
                  </a:lnTo>
                  <a:lnTo>
                    <a:pt x="361" y="467"/>
                  </a:lnTo>
                  <a:lnTo>
                    <a:pt x="340" y="564"/>
                  </a:lnTo>
                  <a:lnTo>
                    <a:pt x="427" y="718"/>
                  </a:lnTo>
                  <a:lnTo>
                    <a:pt x="0" y="682"/>
                  </a:lnTo>
                  <a:lnTo>
                    <a:pt x="32" y="416"/>
                  </a:lnTo>
                  <a:lnTo>
                    <a:pt x="32" y="122"/>
                  </a:lnTo>
                  <a:lnTo>
                    <a:pt x="150" y="51"/>
                  </a:lnTo>
                  <a:lnTo>
                    <a:pt x="458" y="4"/>
                  </a:lnTo>
                  <a:lnTo>
                    <a:pt x="654" y="0"/>
                  </a:lnTo>
                  <a:close/>
                </a:path>
              </a:pathLst>
            </a:custGeom>
            <a:solidFill>
              <a:srgbClr val="FFE5B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1" name="Freeform 138">
              <a:extLst>
                <a:ext uri="{FF2B5EF4-FFF2-40B4-BE49-F238E27FC236}">
                  <a16:creationId xmlns:a16="http://schemas.microsoft.com/office/drawing/2014/main" id="{6E450D44-24B8-484B-97F5-C034C360E9E1}"/>
                </a:ext>
              </a:extLst>
            </p:cNvPr>
            <p:cNvSpPr>
              <a:spLocks/>
            </p:cNvSpPr>
            <p:nvPr/>
          </p:nvSpPr>
          <p:spPr bwMode="auto">
            <a:xfrm>
              <a:off x="618" y="2574"/>
              <a:ext cx="70" cy="115"/>
            </a:xfrm>
            <a:custGeom>
              <a:avLst/>
              <a:gdLst>
                <a:gd name="T0" fmla="*/ 32 w 139"/>
                <a:gd name="T1" fmla="*/ 58 h 230"/>
                <a:gd name="T2" fmla="*/ 15 w 139"/>
                <a:gd name="T3" fmla="*/ 42 h 230"/>
                <a:gd name="T4" fmla="*/ 9 w 139"/>
                <a:gd name="T5" fmla="*/ 34 h 230"/>
                <a:gd name="T6" fmla="*/ 0 w 139"/>
                <a:gd name="T7" fmla="*/ 10 h 230"/>
                <a:gd name="T8" fmla="*/ 7 w 139"/>
                <a:gd name="T9" fmla="*/ 0 h 230"/>
                <a:gd name="T10" fmla="*/ 13 w 139"/>
                <a:gd name="T11" fmla="*/ 1 h 230"/>
                <a:gd name="T12" fmla="*/ 20 w 139"/>
                <a:gd name="T13" fmla="*/ 15 h 230"/>
                <a:gd name="T14" fmla="*/ 22 w 139"/>
                <a:gd name="T15" fmla="*/ 32 h 230"/>
                <a:gd name="T16" fmla="*/ 29 w 139"/>
                <a:gd name="T17" fmla="*/ 42 h 230"/>
                <a:gd name="T18" fmla="*/ 35 w 139"/>
                <a:gd name="T19" fmla="*/ 51 h 230"/>
                <a:gd name="T20" fmla="*/ 32 w 139"/>
                <a:gd name="T21" fmla="*/ 58 h 230"/>
                <a:gd name="T22" fmla="*/ 32 w 139"/>
                <a:gd name="T23" fmla="*/ 58 h 23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39"/>
                <a:gd name="T37" fmla="*/ 0 h 230"/>
                <a:gd name="T38" fmla="*/ 139 w 139"/>
                <a:gd name="T39" fmla="*/ 230 h 23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39" h="230">
                  <a:moveTo>
                    <a:pt x="127" y="230"/>
                  </a:moveTo>
                  <a:lnTo>
                    <a:pt x="59" y="167"/>
                  </a:lnTo>
                  <a:lnTo>
                    <a:pt x="34" y="133"/>
                  </a:lnTo>
                  <a:lnTo>
                    <a:pt x="0" y="38"/>
                  </a:lnTo>
                  <a:lnTo>
                    <a:pt x="28" y="0"/>
                  </a:lnTo>
                  <a:lnTo>
                    <a:pt x="51" y="3"/>
                  </a:lnTo>
                  <a:lnTo>
                    <a:pt x="80" y="58"/>
                  </a:lnTo>
                  <a:lnTo>
                    <a:pt x="87" y="125"/>
                  </a:lnTo>
                  <a:lnTo>
                    <a:pt x="114" y="167"/>
                  </a:lnTo>
                  <a:lnTo>
                    <a:pt x="139" y="201"/>
                  </a:lnTo>
                  <a:lnTo>
                    <a:pt x="127" y="230"/>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2" name="Freeform 139">
              <a:extLst>
                <a:ext uri="{FF2B5EF4-FFF2-40B4-BE49-F238E27FC236}">
                  <a16:creationId xmlns:a16="http://schemas.microsoft.com/office/drawing/2014/main" id="{5D2FA202-3DAD-4116-BC6B-849121CF5B1C}"/>
                </a:ext>
              </a:extLst>
            </p:cNvPr>
            <p:cNvSpPr>
              <a:spLocks/>
            </p:cNvSpPr>
            <p:nvPr/>
          </p:nvSpPr>
          <p:spPr bwMode="auto">
            <a:xfrm>
              <a:off x="598" y="2602"/>
              <a:ext cx="34" cy="123"/>
            </a:xfrm>
            <a:custGeom>
              <a:avLst/>
              <a:gdLst>
                <a:gd name="T0" fmla="*/ 0 w 69"/>
                <a:gd name="T1" fmla="*/ 10 h 245"/>
                <a:gd name="T2" fmla="*/ 2 w 69"/>
                <a:gd name="T3" fmla="*/ 41 h 245"/>
                <a:gd name="T4" fmla="*/ 7 w 69"/>
                <a:gd name="T5" fmla="*/ 48 h 245"/>
                <a:gd name="T6" fmla="*/ 14 w 69"/>
                <a:gd name="T7" fmla="*/ 62 h 245"/>
                <a:gd name="T8" fmla="*/ 17 w 69"/>
                <a:gd name="T9" fmla="*/ 46 h 245"/>
                <a:gd name="T10" fmla="*/ 8 w 69"/>
                <a:gd name="T11" fmla="*/ 36 h 245"/>
                <a:gd name="T12" fmla="*/ 4 w 69"/>
                <a:gd name="T13" fmla="*/ 0 h 245"/>
                <a:gd name="T14" fmla="*/ 0 w 69"/>
                <a:gd name="T15" fmla="*/ 10 h 245"/>
                <a:gd name="T16" fmla="*/ 0 w 69"/>
                <a:gd name="T17" fmla="*/ 10 h 2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245"/>
                <a:gd name="T29" fmla="*/ 69 w 69"/>
                <a:gd name="T30" fmla="*/ 245 h 2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245">
                  <a:moveTo>
                    <a:pt x="0" y="38"/>
                  </a:moveTo>
                  <a:lnTo>
                    <a:pt x="8" y="163"/>
                  </a:lnTo>
                  <a:lnTo>
                    <a:pt x="31" y="192"/>
                  </a:lnTo>
                  <a:lnTo>
                    <a:pt x="57" y="245"/>
                  </a:lnTo>
                  <a:lnTo>
                    <a:pt x="69" y="184"/>
                  </a:lnTo>
                  <a:lnTo>
                    <a:pt x="32" y="144"/>
                  </a:lnTo>
                  <a:lnTo>
                    <a:pt x="17" y="0"/>
                  </a:lnTo>
                  <a:lnTo>
                    <a:pt x="0" y="38"/>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3" name="Freeform 140">
              <a:extLst>
                <a:ext uri="{FF2B5EF4-FFF2-40B4-BE49-F238E27FC236}">
                  <a16:creationId xmlns:a16="http://schemas.microsoft.com/office/drawing/2014/main" id="{D3986281-BD2C-4E2D-AD98-3314327E518C}"/>
                </a:ext>
              </a:extLst>
            </p:cNvPr>
            <p:cNvSpPr>
              <a:spLocks/>
            </p:cNvSpPr>
            <p:nvPr/>
          </p:nvSpPr>
          <p:spPr bwMode="auto">
            <a:xfrm>
              <a:off x="584" y="2714"/>
              <a:ext cx="78" cy="53"/>
            </a:xfrm>
            <a:custGeom>
              <a:avLst/>
              <a:gdLst>
                <a:gd name="T0" fmla="*/ 0 w 155"/>
                <a:gd name="T1" fmla="*/ 10 h 104"/>
                <a:gd name="T2" fmla="*/ 1 w 155"/>
                <a:gd name="T3" fmla="*/ 21 h 104"/>
                <a:gd name="T4" fmla="*/ 6 w 155"/>
                <a:gd name="T5" fmla="*/ 18 h 104"/>
                <a:gd name="T6" fmla="*/ 9 w 155"/>
                <a:gd name="T7" fmla="*/ 25 h 104"/>
                <a:gd name="T8" fmla="*/ 12 w 155"/>
                <a:gd name="T9" fmla="*/ 21 h 104"/>
                <a:gd name="T10" fmla="*/ 17 w 155"/>
                <a:gd name="T11" fmla="*/ 27 h 104"/>
                <a:gd name="T12" fmla="*/ 26 w 155"/>
                <a:gd name="T13" fmla="*/ 16 h 104"/>
                <a:gd name="T14" fmla="*/ 39 w 155"/>
                <a:gd name="T15" fmla="*/ 0 h 104"/>
                <a:gd name="T16" fmla="*/ 28 w 155"/>
                <a:gd name="T17" fmla="*/ 8 h 104"/>
                <a:gd name="T18" fmla="*/ 26 w 155"/>
                <a:gd name="T19" fmla="*/ 0 h 104"/>
                <a:gd name="T20" fmla="*/ 21 w 155"/>
                <a:gd name="T21" fmla="*/ 12 h 104"/>
                <a:gd name="T22" fmla="*/ 17 w 155"/>
                <a:gd name="T23" fmla="*/ 9 h 104"/>
                <a:gd name="T24" fmla="*/ 4 w 155"/>
                <a:gd name="T25" fmla="*/ 14 h 104"/>
                <a:gd name="T26" fmla="*/ 0 w 155"/>
                <a:gd name="T27" fmla="*/ 10 h 104"/>
                <a:gd name="T28" fmla="*/ 0 w 155"/>
                <a:gd name="T29" fmla="*/ 10 h 1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5"/>
                <a:gd name="T46" fmla="*/ 0 h 104"/>
                <a:gd name="T47" fmla="*/ 155 w 155"/>
                <a:gd name="T48" fmla="*/ 104 h 10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5" h="104">
                  <a:moveTo>
                    <a:pt x="0" y="38"/>
                  </a:moveTo>
                  <a:lnTo>
                    <a:pt x="1" y="80"/>
                  </a:lnTo>
                  <a:lnTo>
                    <a:pt x="24" y="68"/>
                  </a:lnTo>
                  <a:lnTo>
                    <a:pt x="36" y="99"/>
                  </a:lnTo>
                  <a:lnTo>
                    <a:pt x="47" y="80"/>
                  </a:lnTo>
                  <a:lnTo>
                    <a:pt x="68" y="104"/>
                  </a:lnTo>
                  <a:lnTo>
                    <a:pt x="102" y="63"/>
                  </a:lnTo>
                  <a:lnTo>
                    <a:pt x="155" y="0"/>
                  </a:lnTo>
                  <a:lnTo>
                    <a:pt x="112" y="30"/>
                  </a:lnTo>
                  <a:lnTo>
                    <a:pt x="104" y="0"/>
                  </a:lnTo>
                  <a:lnTo>
                    <a:pt x="81" y="47"/>
                  </a:lnTo>
                  <a:lnTo>
                    <a:pt x="68" y="34"/>
                  </a:lnTo>
                  <a:lnTo>
                    <a:pt x="15" y="53"/>
                  </a:lnTo>
                  <a:lnTo>
                    <a:pt x="0" y="38"/>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4" name="Freeform 141">
              <a:extLst>
                <a:ext uri="{FF2B5EF4-FFF2-40B4-BE49-F238E27FC236}">
                  <a16:creationId xmlns:a16="http://schemas.microsoft.com/office/drawing/2014/main" id="{22448C0F-84E9-4056-B7F1-64B8C644C95A}"/>
                </a:ext>
              </a:extLst>
            </p:cNvPr>
            <p:cNvSpPr>
              <a:spLocks/>
            </p:cNvSpPr>
            <p:nvPr/>
          </p:nvSpPr>
          <p:spPr bwMode="auto">
            <a:xfrm>
              <a:off x="696" y="2794"/>
              <a:ext cx="62" cy="36"/>
            </a:xfrm>
            <a:custGeom>
              <a:avLst/>
              <a:gdLst>
                <a:gd name="T0" fmla="*/ 0 w 124"/>
                <a:gd name="T1" fmla="*/ 17 h 73"/>
                <a:gd name="T2" fmla="*/ 21 w 124"/>
                <a:gd name="T3" fmla="*/ 11 h 73"/>
                <a:gd name="T4" fmla="*/ 31 w 124"/>
                <a:gd name="T5" fmla="*/ 0 h 73"/>
                <a:gd name="T6" fmla="*/ 29 w 124"/>
                <a:gd name="T7" fmla="*/ 13 h 73"/>
                <a:gd name="T8" fmla="*/ 16 w 124"/>
                <a:gd name="T9" fmla="*/ 18 h 73"/>
                <a:gd name="T10" fmla="*/ 0 w 124"/>
                <a:gd name="T11" fmla="*/ 17 h 73"/>
                <a:gd name="T12" fmla="*/ 0 w 124"/>
                <a:gd name="T13" fmla="*/ 17 h 73"/>
                <a:gd name="T14" fmla="*/ 0 60000 65536"/>
                <a:gd name="T15" fmla="*/ 0 60000 65536"/>
                <a:gd name="T16" fmla="*/ 0 60000 65536"/>
                <a:gd name="T17" fmla="*/ 0 60000 65536"/>
                <a:gd name="T18" fmla="*/ 0 60000 65536"/>
                <a:gd name="T19" fmla="*/ 0 60000 65536"/>
                <a:gd name="T20" fmla="*/ 0 60000 65536"/>
                <a:gd name="T21" fmla="*/ 0 w 124"/>
                <a:gd name="T22" fmla="*/ 0 h 73"/>
                <a:gd name="T23" fmla="*/ 124 w 124"/>
                <a:gd name="T24" fmla="*/ 73 h 7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4" h="73">
                  <a:moveTo>
                    <a:pt x="0" y="69"/>
                  </a:moveTo>
                  <a:lnTo>
                    <a:pt x="84" y="44"/>
                  </a:lnTo>
                  <a:lnTo>
                    <a:pt x="124" y="0"/>
                  </a:lnTo>
                  <a:lnTo>
                    <a:pt x="114" y="54"/>
                  </a:lnTo>
                  <a:lnTo>
                    <a:pt x="61" y="73"/>
                  </a:lnTo>
                  <a:lnTo>
                    <a:pt x="0" y="69"/>
                  </a:lnTo>
                  <a:close/>
                </a:path>
              </a:pathLst>
            </a:custGeom>
            <a:solidFill>
              <a:srgbClr val="D9AB8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42475" name="Freeform 142">
              <a:extLst>
                <a:ext uri="{FF2B5EF4-FFF2-40B4-BE49-F238E27FC236}">
                  <a16:creationId xmlns:a16="http://schemas.microsoft.com/office/drawing/2014/main" id="{872A2380-AF47-4DDF-A691-9C5B41EDA8F0}"/>
                </a:ext>
              </a:extLst>
            </p:cNvPr>
            <p:cNvSpPr>
              <a:spLocks/>
            </p:cNvSpPr>
            <p:nvPr/>
          </p:nvSpPr>
          <p:spPr bwMode="auto">
            <a:xfrm>
              <a:off x="665" y="2610"/>
              <a:ext cx="222" cy="183"/>
            </a:xfrm>
            <a:custGeom>
              <a:avLst/>
              <a:gdLst>
                <a:gd name="T0" fmla="*/ 10 w 443"/>
                <a:gd name="T1" fmla="*/ 54 h 367"/>
                <a:gd name="T2" fmla="*/ 2 w 443"/>
                <a:gd name="T3" fmla="*/ 63 h 367"/>
                <a:gd name="T4" fmla="*/ 0 w 443"/>
                <a:gd name="T5" fmla="*/ 71 h 367"/>
                <a:gd name="T6" fmla="*/ 1 w 443"/>
                <a:gd name="T7" fmla="*/ 81 h 367"/>
                <a:gd name="T8" fmla="*/ 4 w 443"/>
                <a:gd name="T9" fmla="*/ 88 h 367"/>
                <a:gd name="T10" fmla="*/ 10 w 443"/>
                <a:gd name="T11" fmla="*/ 91 h 367"/>
                <a:gd name="T12" fmla="*/ 23 w 443"/>
                <a:gd name="T13" fmla="*/ 89 h 367"/>
                <a:gd name="T14" fmla="*/ 28 w 443"/>
                <a:gd name="T15" fmla="*/ 84 h 367"/>
                <a:gd name="T16" fmla="*/ 25 w 443"/>
                <a:gd name="T17" fmla="*/ 76 h 367"/>
                <a:gd name="T18" fmla="*/ 28 w 443"/>
                <a:gd name="T19" fmla="*/ 68 h 367"/>
                <a:gd name="T20" fmla="*/ 39 w 443"/>
                <a:gd name="T21" fmla="*/ 68 h 367"/>
                <a:gd name="T22" fmla="*/ 54 w 443"/>
                <a:gd name="T23" fmla="*/ 59 h 367"/>
                <a:gd name="T24" fmla="*/ 96 w 443"/>
                <a:gd name="T25" fmla="*/ 35 h 367"/>
                <a:gd name="T26" fmla="*/ 111 w 443"/>
                <a:gd name="T27" fmla="*/ 20 h 367"/>
                <a:gd name="T28" fmla="*/ 110 w 443"/>
                <a:gd name="T29" fmla="*/ 8 h 367"/>
                <a:gd name="T30" fmla="*/ 99 w 443"/>
                <a:gd name="T31" fmla="*/ 0 h 367"/>
                <a:gd name="T32" fmla="*/ 87 w 443"/>
                <a:gd name="T33" fmla="*/ 7 h 367"/>
                <a:gd name="T34" fmla="*/ 61 w 443"/>
                <a:gd name="T35" fmla="*/ 26 h 367"/>
                <a:gd name="T36" fmla="*/ 36 w 443"/>
                <a:gd name="T37" fmla="*/ 42 h 367"/>
                <a:gd name="T38" fmla="*/ 26 w 443"/>
                <a:gd name="T39" fmla="*/ 49 h 367"/>
                <a:gd name="T40" fmla="*/ 17 w 443"/>
                <a:gd name="T41" fmla="*/ 50 h 367"/>
                <a:gd name="T42" fmla="*/ 10 w 443"/>
                <a:gd name="T43" fmla="*/ 54 h 367"/>
                <a:gd name="T44" fmla="*/ 10 w 443"/>
                <a:gd name="T45" fmla="*/ 54 h 36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43"/>
                <a:gd name="T70" fmla="*/ 0 h 367"/>
                <a:gd name="T71" fmla="*/ 443 w 443"/>
                <a:gd name="T72" fmla="*/ 367 h 36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43" h="367">
                  <a:moveTo>
                    <a:pt x="40" y="216"/>
                  </a:moveTo>
                  <a:lnTo>
                    <a:pt x="8" y="254"/>
                  </a:lnTo>
                  <a:lnTo>
                    <a:pt x="0" y="287"/>
                  </a:lnTo>
                  <a:lnTo>
                    <a:pt x="4" y="325"/>
                  </a:lnTo>
                  <a:lnTo>
                    <a:pt x="13" y="353"/>
                  </a:lnTo>
                  <a:lnTo>
                    <a:pt x="40" y="367"/>
                  </a:lnTo>
                  <a:lnTo>
                    <a:pt x="91" y="359"/>
                  </a:lnTo>
                  <a:lnTo>
                    <a:pt x="112" y="338"/>
                  </a:lnTo>
                  <a:lnTo>
                    <a:pt x="97" y="304"/>
                  </a:lnTo>
                  <a:lnTo>
                    <a:pt x="109" y="273"/>
                  </a:lnTo>
                  <a:lnTo>
                    <a:pt x="156" y="275"/>
                  </a:lnTo>
                  <a:lnTo>
                    <a:pt x="213" y="237"/>
                  </a:lnTo>
                  <a:lnTo>
                    <a:pt x="384" y="142"/>
                  </a:lnTo>
                  <a:lnTo>
                    <a:pt x="443" y="83"/>
                  </a:lnTo>
                  <a:lnTo>
                    <a:pt x="439" y="34"/>
                  </a:lnTo>
                  <a:lnTo>
                    <a:pt x="396" y="0"/>
                  </a:lnTo>
                  <a:lnTo>
                    <a:pt x="348" y="28"/>
                  </a:lnTo>
                  <a:lnTo>
                    <a:pt x="242" y="106"/>
                  </a:lnTo>
                  <a:lnTo>
                    <a:pt x="143" y="169"/>
                  </a:lnTo>
                  <a:lnTo>
                    <a:pt x="103" y="196"/>
                  </a:lnTo>
                  <a:lnTo>
                    <a:pt x="65" y="201"/>
                  </a:lnTo>
                  <a:lnTo>
                    <a:pt x="40" y="216"/>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2532"/>
                                        </p:tgtEl>
                                        <p:attrNameLst>
                                          <p:attrName>style.visibility</p:attrName>
                                        </p:attrNameLst>
                                      </p:cBhvr>
                                      <p:to>
                                        <p:strVal val="visible"/>
                                      </p:to>
                                    </p:set>
                                    <p:animEffect transition="in" filter="wipe(left)">
                                      <p:cBhvr>
                                        <p:cTn id="7" dur="500"/>
                                        <p:tgtEl>
                                          <p:spTgt spid="2253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2531"/>
                                        </p:tgtEl>
                                        <p:attrNameLst>
                                          <p:attrName>style.visibility</p:attrName>
                                        </p:attrNameLst>
                                      </p:cBhvr>
                                      <p:to>
                                        <p:strVal val="visible"/>
                                      </p:to>
                                    </p:set>
                                    <p:animEffect transition="in" filter="wipe(left)">
                                      <p:cBhvr>
                                        <p:cTn id="12" dur="500"/>
                                        <p:tgtEl>
                                          <p:spTgt spid="225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31" grpId="0" autoUpdateAnimBg="0"/>
      <p:bldP spid="22532" grpId="0" autoUpdateAnimBg="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5" name="Text Box 3">
            <a:extLst>
              <a:ext uri="{FF2B5EF4-FFF2-40B4-BE49-F238E27FC236}">
                <a16:creationId xmlns:a16="http://schemas.microsoft.com/office/drawing/2014/main" id="{C6461728-E909-41B1-94D0-CCB22685AABC}"/>
              </a:ext>
            </a:extLst>
          </p:cNvPr>
          <p:cNvSpPr txBox="1">
            <a:spLocks noChangeArrowheads="1"/>
          </p:cNvSpPr>
          <p:nvPr/>
        </p:nvSpPr>
        <p:spPr bwMode="auto">
          <a:xfrm>
            <a:off x="381000" y="533400"/>
            <a:ext cx="8763000"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2900" b="1">
                <a:solidFill>
                  <a:schemeClr val="accent2"/>
                </a:solidFill>
                <a:latin typeface="Times New Roman" panose="02020603050405020304" pitchFamily="18" charset="0"/>
              </a:rPr>
              <a:t>POTENCIA PICO GENERADO POR LAS FIBRAS</a:t>
            </a:r>
            <a:endParaRPr lang="en-US" altLang="es-PR" sz="2900" b="1">
              <a:latin typeface="Times New Roman" panose="02020603050405020304" pitchFamily="18" charset="0"/>
            </a:endParaRPr>
          </a:p>
        </p:txBody>
      </p:sp>
      <p:pic>
        <p:nvPicPr>
          <p:cNvPr id="44037" name="Picture 5">
            <a:extLst>
              <a:ext uri="{FF2B5EF4-FFF2-40B4-BE49-F238E27FC236}">
                <a16:creationId xmlns:a16="http://schemas.microsoft.com/office/drawing/2014/main" id="{147B79FE-682B-4F12-8C36-05743ADCC4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1374775"/>
            <a:ext cx="4865688" cy="48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Rectangle 5">
            <a:extLst>
              <a:ext uri="{FF2B5EF4-FFF2-40B4-BE49-F238E27FC236}">
                <a16:creationId xmlns:a16="http://schemas.microsoft.com/office/drawing/2014/main" id="{0DF4B8BB-17E1-4815-BC5D-D182EFA5F0D7}"/>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44389" name="Text Box 6">
            <a:extLst>
              <a:ext uri="{FF2B5EF4-FFF2-40B4-BE49-F238E27FC236}">
                <a16:creationId xmlns:a16="http://schemas.microsoft.com/office/drawing/2014/main" id="{0B2D9A92-4901-48AA-B37B-A628D06AB56B}"/>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4035"/>
                                        </p:tgtEl>
                                        <p:attrNameLst>
                                          <p:attrName>style.visibility</p:attrName>
                                        </p:attrNameLst>
                                      </p:cBhvr>
                                      <p:to>
                                        <p:strVal val="visible"/>
                                      </p:to>
                                    </p:set>
                                    <p:animEffect transition="in" filter="wipe(left)">
                                      <p:cBhvr>
                                        <p:cTn id="7" dur="500"/>
                                        <p:tgtEl>
                                          <p:spTgt spid="44035"/>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44037"/>
                                        </p:tgtEl>
                                        <p:attrNameLst>
                                          <p:attrName>style.visibility</p:attrName>
                                        </p:attrNameLst>
                                      </p:cBhvr>
                                      <p:to>
                                        <p:strVal val="visible"/>
                                      </p:to>
                                    </p:set>
                                    <p:anim calcmode="lin" valueType="num">
                                      <p:cBhvr>
                                        <p:cTn id="11" dur="500" fill="hold"/>
                                        <p:tgtEl>
                                          <p:spTgt spid="44037"/>
                                        </p:tgtEl>
                                        <p:attrNameLst>
                                          <p:attrName>ppt_w</p:attrName>
                                        </p:attrNameLst>
                                      </p:cBhvr>
                                      <p:tavLst>
                                        <p:tav tm="0">
                                          <p:val>
                                            <p:fltVal val="0"/>
                                          </p:val>
                                        </p:tav>
                                        <p:tav tm="100000">
                                          <p:val>
                                            <p:strVal val="#ppt_w"/>
                                          </p:val>
                                        </p:tav>
                                      </p:tavLst>
                                    </p:anim>
                                    <p:anim calcmode="lin" valueType="num">
                                      <p:cBhvr>
                                        <p:cTn id="12" dur="500" fill="hold"/>
                                        <p:tgtEl>
                                          <p:spTgt spid="44037"/>
                                        </p:tgtEl>
                                        <p:attrNameLst>
                                          <p:attrName>ppt_h</p:attrName>
                                        </p:attrNameLst>
                                      </p:cBhvr>
                                      <p:tavLst>
                                        <p:tav tm="0">
                                          <p:val>
                                            <p:fltVal val="0"/>
                                          </p:val>
                                        </p:tav>
                                        <p:tav tm="100000">
                                          <p:val>
                                            <p:strVal val="#ppt_h"/>
                                          </p:val>
                                        </p:tav>
                                      </p:tavLst>
                                    </p:anim>
                                    <p:anim calcmode="lin" valueType="num">
                                      <p:cBhvr>
                                        <p:cTn id="13" dur="500" fill="hold"/>
                                        <p:tgtEl>
                                          <p:spTgt spid="44037"/>
                                        </p:tgtEl>
                                        <p:attrNameLst>
                                          <p:attrName>ppt_x</p:attrName>
                                        </p:attrNameLst>
                                      </p:cBhvr>
                                      <p:tavLst>
                                        <p:tav tm="0">
                                          <p:val>
                                            <p:fltVal val="0.5"/>
                                          </p:val>
                                        </p:tav>
                                        <p:tav tm="100000">
                                          <p:val>
                                            <p:strVal val="#ppt_x"/>
                                          </p:val>
                                        </p:tav>
                                      </p:tavLst>
                                    </p:anim>
                                    <p:anim calcmode="lin" valueType="num">
                                      <p:cBhvr>
                                        <p:cTn id="14" dur="500" fill="hold"/>
                                        <p:tgtEl>
                                          <p:spTgt spid="4403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035" grpId="0" autoUpdateAnimBg="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7" name="Text Box 5">
            <a:extLst>
              <a:ext uri="{FF2B5EF4-FFF2-40B4-BE49-F238E27FC236}">
                <a16:creationId xmlns:a16="http://schemas.microsoft.com/office/drawing/2014/main" id="{91BF38A6-2639-44F5-9406-4AE289BD1DD5}"/>
              </a:ext>
            </a:extLst>
          </p:cNvPr>
          <p:cNvSpPr txBox="1">
            <a:spLocks noChangeArrowheads="1"/>
          </p:cNvSpPr>
          <p:nvPr/>
        </p:nvSpPr>
        <p:spPr bwMode="auto">
          <a:xfrm>
            <a:off x="142812" y="616491"/>
            <a:ext cx="893127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600" dirty="0">
                <a:solidFill>
                  <a:srgbClr val="484876"/>
                </a:solidFill>
                <a:effectLst>
                  <a:outerShdw blurRad="38100" dist="38100" dir="2700000" algn="tl">
                    <a:srgbClr val="C0C0C0"/>
                  </a:outerShdw>
                </a:effectLst>
                <a:latin typeface="Arial Black" panose="020B0A04020102020204" pitchFamily="34" charset="0"/>
              </a:rPr>
              <a:t>ESTRUCTURA DEL MÚSCULO ESQUELÉTICO</a:t>
            </a:r>
          </a:p>
        </p:txBody>
      </p:sp>
      <p:sp>
        <p:nvSpPr>
          <p:cNvPr id="10" name="Rectangle 13">
            <a:extLst>
              <a:ext uri="{FF2B5EF4-FFF2-40B4-BE49-F238E27FC236}">
                <a16:creationId xmlns:a16="http://schemas.microsoft.com/office/drawing/2014/main" id="{F9D9A2BE-529C-4C09-AA6B-5EE92E125812}"/>
              </a:ext>
            </a:extLst>
          </p:cNvPr>
          <p:cNvSpPr>
            <a:spLocks noChangeArrowheads="1"/>
          </p:cNvSpPr>
          <p:nvPr/>
        </p:nvSpPr>
        <p:spPr bwMode="auto">
          <a:xfrm>
            <a:off x="0" y="6458766"/>
            <a:ext cx="9144000" cy="426618"/>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1" name="Text Box 6">
            <a:extLst>
              <a:ext uri="{FF2B5EF4-FFF2-40B4-BE49-F238E27FC236}">
                <a16:creationId xmlns:a16="http://schemas.microsoft.com/office/drawing/2014/main" id="{1777D098-05CC-490D-B261-D77038EE6C1C}"/>
              </a:ext>
            </a:extLst>
          </p:cNvPr>
          <p:cNvSpPr txBox="1">
            <a:spLocks noChangeArrowheads="1"/>
          </p:cNvSpPr>
          <p:nvPr/>
        </p:nvSpPr>
        <p:spPr bwMode="auto">
          <a:xfrm>
            <a:off x="323528" y="6309568"/>
            <a:ext cx="8640959" cy="43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a:spcBef>
                <a:spcPct val="50000"/>
              </a:spcBef>
              <a:buClrTx/>
              <a:buFontTx/>
              <a:buNone/>
            </a:pPr>
            <a:r>
              <a:rPr lang="es-ES" altLang="es-PR" sz="1200" b="1" i="1" dirty="0">
                <a:latin typeface="Times New Roman" panose="02020603050405020304" pitchFamily="18" charset="0"/>
              </a:rPr>
              <a:t>NOTA</a:t>
            </a:r>
            <a:r>
              <a:rPr lang="es-ES" altLang="es-PR" sz="1200" b="1" dirty="0">
                <a:latin typeface="Times New Roman" panose="02020603050405020304" pitchFamily="18" charset="0"/>
              </a:rPr>
              <a:t>.</a:t>
            </a:r>
            <a:r>
              <a:rPr lang="es-ES" altLang="es-PR" sz="1200" dirty="0">
                <a:latin typeface="Times New Roman" panose="02020603050405020304" pitchFamily="18" charset="0"/>
              </a:rPr>
              <a:t> Tomado de</a:t>
            </a:r>
            <a:r>
              <a:rPr lang="en-US" altLang="es-PR" sz="1200" dirty="0">
                <a:latin typeface="Times New Roman" panose="02020603050405020304" pitchFamily="18" charset="0"/>
              </a:rPr>
              <a:t>: </a:t>
            </a:r>
            <a:r>
              <a:rPr lang="en-US" altLang="es-PR" sz="1200" b="1" i="1" dirty="0">
                <a:latin typeface="Times New Roman" panose="02020603050405020304" pitchFamily="18" charset="0"/>
              </a:rPr>
              <a:t>Physiology of Sport and Exercise</a:t>
            </a:r>
            <a:r>
              <a:rPr lang="en-US" altLang="es-PR" sz="1200" i="1" dirty="0">
                <a:latin typeface="Times New Roman" panose="02020603050405020304" pitchFamily="18" charset="0"/>
              </a:rPr>
              <a:t>. </a:t>
            </a:r>
            <a:r>
              <a:rPr lang="en-US" altLang="es-PR" sz="1200" dirty="0">
                <a:latin typeface="Times New Roman" panose="02020603050405020304" pitchFamily="18" charset="0"/>
              </a:rPr>
              <a:t>8va ed., (p. 29), por W. L. Kenney, J. H. Wilmore &amp; D. L. </a:t>
            </a:r>
            <a:r>
              <a:rPr lang="en-US" altLang="es-PR" sz="1200" dirty="0" err="1">
                <a:latin typeface="Times New Roman" panose="02020603050405020304" pitchFamily="18" charset="0"/>
              </a:rPr>
              <a:t>Costill</a:t>
            </a:r>
            <a:r>
              <a:rPr lang="en-US" altLang="es-PR" sz="1200" dirty="0">
                <a:latin typeface="Times New Roman" panose="02020603050405020304" pitchFamily="18" charset="0"/>
              </a:rPr>
              <a:t>, 2022, Champaign, IL: Human Kinetics. Copyright 2022 por: W. L. Kenney, J. H. Wilmore y D. L. </a:t>
            </a:r>
            <a:r>
              <a:rPr lang="en-US" altLang="es-PR" sz="1200" dirty="0" err="1">
                <a:latin typeface="Times New Roman" panose="02020603050405020304" pitchFamily="18" charset="0"/>
              </a:rPr>
              <a:t>Costill</a:t>
            </a:r>
            <a:r>
              <a:rPr lang="en-US" altLang="es-PR" sz="1200" dirty="0">
                <a:latin typeface="Times New Roman" panose="02020603050405020304" pitchFamily="18" charset="0"/>
              </a:rPr>
              <a:t>.</a:t>
            </a:r>
          </a:p>
        </p:txBody>
      </p:sp>
      <p:pic>
        <p:nvPicPr>
          <p:cNvPr id="5" name="Picture 4" descr="Diagram&#10;&#10;Description automatically generated">
            <a:extLst>
              <a:ext uri="{FF2B5EF4-FFF2-40B4-BE49-F238E27FC236}">
                <a16:creationId xmlns:a16="http://schemas.microsoft.com/office/drawing/2014/main" id="{3D2FB89B-DDDB-4422-80A7-8BA787F6640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83568" y="1091073"/>
            <a:ext cx="7465839" cy="5218247"/>
          </a:xfrm>
          <a:prstGeom prst="rect">
            <a:avLst/>
          </a:prstGeom>
        </p:spPr>
      </p:pic>
    </p:spTree>
    <p:extLst>
      <p:ext uri="{BB962C8B-B14F-4D97-AF65-F5344CB8AC3E}">
        <p14:creationId xmlns:p14="http://schemas.microsoft.com/office/powerpoint/2010/main" val="27007740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9157"/>
                                        </p:tgtEl>
                                        <p:attrNameLst>
                                          <p:attrName>style.visibility</p:attrName>
                                        </p:attrNameLst>
                                      </p:cBhvr>
                                      <p:to>
                                        <p:strVal val="visible"/>
                                      </p:to>
                                    </p:set>
                                    <p:animEffect transition="in" filter="wipe(left)">
                                      <p:cBhvr>
                                        <p:cTn id="7" dur="500"/>
                                        <p:tgtEl>
                                          <p:spTgt spid="4915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7" grpId="0" autoUpdateAnimBg="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5" name="Text Box 3">
            <a:extLst>
              <a:ext uri="{FF2B5EF4-FFF2-40B4-BE49-F238E27FC236}">
                <a16:creationId xmlns:a16="http://schemas.microsoft.com/office/drawing/2014/main" id="{1D8A0B28-47E4-4260-B03B-C491A824FF9D}"/>
              </a:ext>
            </a:extLst>
          </p:cNvPr>
          <p:cNvSpPr txBox="1">
            <a:spLocks noChangeArrowheads="1"/>
          </p:cNvSpPr>
          <p:nvPr/>
        </p:nvSpPr>
        <p:spPr bwMode="auto">
          <a:xfrm>
            <a:off x="609600" y="11874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La genética determina los tipos de neuronas motoras que inervan nuestras fibras musculares individuales.</a:t>
            </a:r>
          </a:p>
        </p:txBody>
      </p:sp>
      <p:sp>
        <p:nvSpPr>
          <p:cNvPr id="23556" name="Text Box 4">
            <a:extLst>
              <a:ext uri="{FF2B5EF4-FFF2-40B4-BE49-F238E27FC236}">
                <a16:creationId xmlns:a16="http://schemas.microsoft.com/office/drawing/2014/main" id="{AFE9737A-61EB-428C-97A1-5E1D8C8DB5C2}"/>
              </a:ext>
            </a:extLst>
          </p:cNvPr>
          <p:cNvSpPr txBox="1">
            <a:spLocks noChangeArrowheads="1"/>
          </p:cNvSpPr>
          <p:nvPr/>
        </p:nvSpPr>
        <p:spPr bwMode="auto">
          <a:xfrm>
            <a:off x="609600" y="2038350"/>
            <a:ext cx="83058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Las fibras musculares se especializan de acuerdo al tipo de neurona que las estimula.</a:t>
            </a:r>
          </a:p>
        </p:txBody>
      </p:sp>
      <p:sp>
        <p:nvSpPr>
          <p:cNvPr id="23557" name="Text Box 5">
            <a:extLst>
              <a:ext uri="{FF2B5EF4-FFF2-40B4-BE49-F238E27FC236}">
                <a16:creationId xmlns:a16="http://schemas.microsoft.com/office/drawing/2014/main" id="{BA952CE9-490C-43F7-B2DA-4BC0C093681F}"/>
              </a:ext>
            </a:extLst>
          </p:cNvPr>
          <p:cNvSpPr txBox="1">
            <a:spLocks noChangeArrowheads="1"/>
          </p:cNvSpPr>
          <p:nvPr/>
        </p:nvSpPr>
        <p:spPr bwMode="auto">
          <a:xfrm>
            <a:off x="609600" y="2867025"/>
            <a:ext cx="83058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El entrenamiento de tolerancia, entrenamiento de fortaleza y la inactividad muscular puede resultar en reducidos cambios (menos de 10%) en el porcentaje de las fibras FT y ST.</a:t>
            </a:r>
          </a:p>
        </p:txBody>
      </p:sp>
      <p:sp>
        <p:nvSpPr>
          <p:cNvPr id="23558" name="Text Box 6">
            <a:extLst>
              <a:ext uri="{FF2B5EF4-FFF2-40B4-BE49-F238E27FC236}">
                <a16:creationId xmlns:a16="http://schemas.microsoft.com/office/drawing/2014/main" id="{56EE8787-3E6F-42CD-89A7-3C37C55C72B9}"/>
              </a:ext>
            </a:extLst>
          </p:cNvPr>
          <p:cNvSpPr txBox="1">
            <a:spLocks noChangeArrowheads="1"/>
          </p:cNvSpPr>
          <p:nvPr/>
        </p:nvSpPr>
        <p:spPr bwMode="auto">
          <a:xfrm>
            <a:off x="276225" y="260350"/>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Times New Roman" panose="02020603050405020304" pitchFamily="18" charset="0"/>
              </a:rPr>
              <a:t>¿Qué Determina el tipo de Fibra?</a:t>
            </a:r>
          </a:p>
        </p:txBody>
      </p:sp>
      <p:sp>
        <p:nvSpPr>
          <p:cNvPr id="23559" name="Text Box 7">
            <a:extLst>
              <a:ext uri="{FF2B5EF4-FFF2-40B4-BE49-F238E27FC236}">
                <a16:creationId xmlns:a16="http://schemas.microsoft.com/office/drawing/2014/main" id="{13E189F3-5503-4F59-8C7C-C5ACF07000C8}"/>
              </a:ext>
            </a:extLst>
          </p:cNvPr>
          <p:cNvSpPr txBox="1">
            <a:spLocks noChangeArrowheads="1"/>
          </p:cNvSpPr>
          <p:nvPr/>
        </p:nvSpPr>
        <p:spPr bwMode="auto">
          <a:xfrm>
            <a:off x="609600" y="5400675"/>
            <a:ext cx="8305800"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tabLst>
                <a:tab pos="2540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540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540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540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540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540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540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540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54000" algn="l"/>
              </a:tabLst>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 El envejecimiento puede resultar en cambios en el </a:t>
            </a:r>
          </a:p>
          <a:p>
            <a:pPr>
              <a:spcBef>
                <a:spcPct val="0"/>
              </a:spcBef>
              <a:buClrTx/>
              <a:buFont typeface="Calibri" panose="020F0502020204030204" pitchFamily="34" charset="0"/>
              <a:buNone/>
            </a:pPr>
            <a:r>
              <a:rPr lang="en-US" altLang="es-PR" sz="2400">
                <a:latin typeface="Times New Roman" panose="02020603050405020304" pitchFamily="18" charset="0"/>
              </a:rPr>
              <a:t>   porcentaje de las fibras FT y ST.</a:t>
            </a:r>
            <a:endParaRPr lang="en-US" altLang="es-PR" sz="2400">
              <a:latin typeface="Times New Roman" panose="02020603050405020304" pitchFamily="18" charset="0"/>
              <a:cs typeface="Arial" panose="020B0604020202020204" pitchFamily="34" charset="0"/>
            </a:endParaRPr>
          </a:p>
        </p:txBody>
      </p:sp>
      <p:sp>
        <p:nvSpPr>
          <p:cNvPr id="23562" name="Text Box 10">
            <a:extLst>
              <a:ext uri="{FF2B5EF4-FFF2-40B4-BE49-F238E27FC236}">
                <a16:creationId xmlns:a16="http://schemas.microsoft.com/office/drawing/2014/main" id="{AB925002-C452-4330-94B2-5D4DF99C6D51}"/>
              </a:ext>
            </a:extLst>
          </p:cNvPr>
          <p:cNvSpPr txBox="1">
            <a:spLocks noChangeArrowheads="1"/>
          </p:cNvSpPr>
          <p:nvPr/>
        </p:nvSpPr>
        <p:spPr bwMode="auto">
          <a:xfrm>
            <a:off x="604838" y="4130675"/>
            <a:ext cx="7704137" cy="1187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tabLst>
                <a:tab pos="241300"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241300"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241300"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241300"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241300"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241300"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241300"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241300"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241300" algn="l"/>
              </a:tabLst>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 Se ha evidenciado que el entrenamiento de  </a:t>
            </a:r>
          </a:p>
          <a:p>
            <a:pPr>
              <a:spcBef>
                <a:spcPct val="0"/>
              </a:spcBef>
              <a:buClrTx/>
              <a:buFont typeface="Calibri" panose="020F0502020204030204" pitchFamily="34" charset="0"/>
              <a:buNone/>
            </a:pPr>
            <a:r>
              <a:rPr lang="en-US" altLang="es-PR" sz="2400">
                <a:latin typeface="Times New Roman" panose="02020603050405020304" pitchFamily="18" charset="0"/>
              </a:rPr>
              <a:t>   tolerancia reduce el porcentaje de las fibres FT</a:t>
            </a:r>
            <a:r>
              <a:rPr lang="en-US" altLang="es-PR" sz="2400" baseline="-25000">
                <a:latin typeface="Times New Roman" panose="02020603050405020304" pitchFamily="18" charset="0"/>
              </a:rPr>
              <a:t>b</a:t>
            </a:r>
            <a:r>
              <a:rPr lang="en-US" altLang="es-PR" sz="2400">
                <a:latin typeface="Times New Roman" panose="02020603050405020304" pitchFamily="18" charset="0"/>
              </a:rPr>
              <a:t>, </a:t>
            </a:r>
          </a:p>
          <a:p>
            <a:pPr>
              <a:spcBef>
                <a:spcPct val="0"/>
              </a:spcBef>
              <a:buClrTx/>
              <a:buFont typeface="Calibri" panose="020F0502020204030204" pitchFamily="34" charset="0"/>
              <a:buNone/>
            </a:pPr>
            <a:r>
              <a:rPr lang="en-US" altLang="es-PR" sz="2400">
                <a:latin typeface="Times New Roman" panose="02020603050405020304" pitchFamily="18" charset="0"/>
              </a:rPr>
              <a:t>   mientras aumenta la fracción de las fibras FT</a:t>
            </a:r>
            <a:r>
              <a:rPr lang="en-US" altLang="es-PR" sz="2400" baseline="-25000">
                <a:latin typeface="Times New Roman" panose="02020603050405020304" pitchFamily="18" charset="0"/>
              </a:rPr>
              <a:t>a</a:t>
            </a:r>
            <a:r>
              <a:rPr lang="en-US" altLang="es-PR" sz="2400">
                <a:latin typeface="Times New Roman" panose="02020603050405020304" pitchFamily="18" charset="0"/>
              </a:rPr>
              <a:t>.</a:t>
            </a:r>
            <a:endParaRPr lang="en-US" altLang="es-PR" sz="2400">
              <a:latin typeface="Times New Roman" panose="02020603050405020304" pitchFamily="18"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3558"/>
                                        </p:tgtEl>
                                        <p:attrNameLst>
                                          <p:attrName>style.visibility</p:attrName>
                                        </p:attrNameLst>
                                      </p:cBhvr>
                                      <p:to>
                                        <p:strVal val="visible"/>
                                      </p:to>
                                    </p:set>
                                    <p:animEffect transition="in" filter="wipe(left)">
                                      <p:cBhvr>
                                        <p:cTn id="7" dur="500"/>
                                        <p:tgtEl>
                                          <p:spTgt spid="2355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3555"/>
                                        </p:tgtEl>
                                        <p:attrNameLst>
                                          <p:attrName>style.visibility</p:attrName>
                                        </p:attrNameLst>
                                      </p:cBhvr>
                                      <p:to>
                                        <p:strVal val="visible"/>
                                      </p:to>
                                    </p:set>
                                    <p:animEffect transition="in" filter="wipe(left)">
                                      <p:cBhvr>
                                        <p:cTn id="12" dur="500"/>
                                        <p:tgtEl>
                                          <p:spTgt spid="2355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3556"/>
                                        </p:tgtEl>
                                        <p:attrNameLst>
                                          <p:attrName>style.visibility</p:attrName>
                                        </p:attrNameLst>
                                      </p:cBhvr>
                                      <p:to>
                                        <p:strVal val="visible"/>
                                      </p:to>
                                    </p:set>
                                    <p:animEffect transition="in" filter="wipe(left)">
                                      <p:cBhvr>
                                        <p:cTn id="17" dur="500"/>
                                        <p:tgtEl>
                                          <p:spTgt spid="23556"/>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3557"/>
                                        </p:tgtEl>
                                        <p:attrNameLst>
                                          <p:attrName>style.visibility</p:attrName>
                                        </p:attrNameLst>
                                      </p:cBhvr>
                                      <p:to>
                                        <p:strVal val="visible"/>
                                      </p:to>
                                    </p:set>
                                    <p:animEffect transition="in" filter="wipe(left)">
                                      <p:cBhvr>
                                        <p:cTn id="22" dur="500"/>
                                        <p:tgtEl>
                                          <p:spTgt spid="23557"/>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3562"/>
                                        </p:tgtEl>
                                        <p:attrNameLst>
                                          <p:attrName>style.visibility</p:attrName>
                                        </p:attrNameLst>
                                      </p:cBhvr>
                                      <p:to>
                                        <p:strVal val="visible"/>
                                      </p:to>
                                    </p:set>
                                    <p:animEffect transition="in" filter="wipe(left)">
                                      <p:cBhvr>
                                        <p:cTn id="27" dur="500"/>
                                        <p:tgtEl>
                                          <p:spTgt spid="23562"/>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23559"/>
                                        </p:tgtEl>
                                        <p:attrNameLst>
                                          <p:attrName>style.visibility</p:attrName>
                                        </p:attrNameLst>
                                      </p:cBhvr>
                                      <p:to>
                                        <p:strVal val="visible"/>
                                      </p:to>
                                    </p:set>
                                    <p:animEffect transition="in" filter="wipe(left)">
                                      <p:cBhvr>
                                        <p:cTn id="32" dur="500"/>
                                        <p:tgtEl>
                                          <p:spTgt spid="235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555" grpId="0" autoUpdateAnimBg="0"/>
      <p:bldP spid="23556" grpId="0" autoUpdateAnimBg="0"/>
      <p:bldP spid="23557" grpId="0" autoUpdateAnimBg="0"/>
      <p:bldP spid="23558" grpId="0" autoUpdateAnimBg="0"/>
      <p:bldP spid="23559" grpId="0" autoUpdateAnimBg="0"/>
      <p:bldP spid="23562" grpId="0" autoUpdateAnimBg="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80" name="Text Box 4">
            <a:extLst>
              <a:ext uri="{FF2B5EF4-FFF2-40B4-BE49-F238E27FC236}">
                <a16:creationId xmlns:a16="http://schemas.microsoft.com/office/drawing/2014/main" id="{2AB8D359-BDB4-4748-BE5B-EE7AB91CD392}"/>
              </a:ext>
            </a:extLst>
          </p:cNvPr>
          <p:cNvSpPr txBox="1">
            <a:spLocks noChangeArrowheads="1"/>
          </p:cNvSpPr>
          <p:nvPr/>
        </p:nvSpPr>
        <p:spPr bwMode="auto">
          <a:xfrm>
            <a:off x="2667000" y="2054225"/>
            <a:ext cx="62484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Los músculos esqueletales contienen fibras St y FT.</a:t>
            </a:r>
          </a:p>
        </p:txBody>
      </p:sp>
      <p:sp>
        <p:nvSpPr>
          <p:cNvPr id="24581" name="Text Box 5">
            <a:extLst>
              <a:ext uri="{FF2B5EF4-FFF2-40B4-BE49-F238E27FC236}">
                <a16:creationId xmlns:a16="http://schemas.microsoft.com/office/drawing/2014/main" id="{A6029386-38ED-4E55-BE70-F2DD13D36C87}"/>
              </a:ext>
            </a:extLst>
          </p:cNvPr>
          <p:cNvSpPr txBox="1">
            <a:spLocks noChangeArrowheads="1"/>
          </p:cNvSpPr>
          <p:nvPr/>
        </p:nvSpPr>
        <p:spPr bwMode="auto">
          <a:xfrm>
            <a:off x="2667000" y="3025775"/>
            <a:ext cx="62484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ATPase en las fibras FT actúan más rápido, suministrando energía para la acción muscular más rápido que la ATPase en las fibras ST.</a:t>
            </a:r>
          </a:p>
        </p:txBody>
      </p:sp>
      <p:sp>
        <p:nvSpPr>
          <p:cNvPr id="24582" name="Text Box 6">
            <a:extLst>
              <a:ext uri="{FF2B5EF4-FFF2-40B4-BE49-F238E27FC236}">
                <a16:creationId xmlns:a16="http://schemas.microsoft.com/office/drawing/2014/main" id="{DF21512B-3890-4E16-82C6-9B818D23D5E7}"/>
              </a:ext>
            </a:extLst>
          </p:cNvPr>
          <p:cNvSpPr txBox="1">
            <a:spLocks noChangeArrowheads="1"/>
          </p:cNvSpPr>
          <p:nvPr/>
        </p:nvSpPr>
        <p:spPr bwMode="auto">
          <a:xfrm>
            <a:off x="2667000" y="1096963"/>
            <a:ext cx="6477000" cy="86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b="1">
                <a:solidFill>
                  <a:srgbClr val="FF3300"/>
                </a:solidFill>
                <a:latin typeface="Times New Roman" panose="02020603050405020304" pitchFamily="18" charset="0"/>
              </a:rPr>
              <a:t>Fibras Musculares Slow- y Fast-Twitch</a:t>
            </a:r>
          </a:p>
        </p:txBody>
      </p:sp>
      <p:sp>
        <p:nvSpPr>
          <p:cNvPr id="148485" name="Text Box 8">
            <a:extLst>
              <a:ext uri="{FF2B5EF4-FFF2-40B4-BE49-F238E27FC236}">
                <a16:creationId xmlns:a16="http://schemas.microsoft.com/office/drawing/2014/main" id="{D4ABB9B9-BFDB-4C07-94E0-51F022DE1C30}"/>
              </a:ext>
            </a:extLst>
          </p:cNvPr>
          <p:cNvSpPr txBox="1">
            <a:spLocks noChangeArrowheads="1"/>
          </p:cNvSpPr>
          <p:nvPr/>
        </p:nvSpPr>
        <p:spPr bwMode="auto">
          <a:xfrm>
            <a:off x="2667000" y="5607050"/>
            <a:ext cx="62484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a:latin typeface="Times New Roman" panose="02020603050405020304" pitchFamily="18" charset="0"/>
              </a:rPr>
              <a:t>	</a:t>
            </a:r>
            <a:r>
              <a:rPr lang="en-US" altLang="es-PR" sz="1800" i="1">
                <a:latin typeface="Times New Roman" panose="02020603050405020304" pitchFamily="18" charset="0"/>
              </a:rPr>
              <a:t>(continua)</a:t>
            </a:r>
          </a:p>
        </p:txBody>
      </p:sp>
      <p:sp>
        <p:nvSpPr>
          <p:cNvPr id="148486" name="Text Box 9">
            <a:extLst>
              <a:ext uri="{FF2B5EF4-FFF2-40B4-BE49-F238E27FC236}">
                <a16:creationId xmlns:a16="http://schemas.microsoft.com/office/drawing/2014/main" id="{7BE3FAEB-1A3E-42EF-B912-B4978C9CDCDC}"/>
              </a:ext>
            </a:extLst>
          </p:cNvPr>
          <p:cNvSpPr txBox="1">
            <a:spLocks noChangeArrowheads="1"/>
          </p:cNvSpPr>
          <p:nvPr/>
        </p:nvSpPr>
        <p:spPr bwMode="auto">
          <a:xfrm>
            <a:off x="2667000" y="4452938"/>
            <a:ext cx="6248400"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Las fibras FT poseen un retículo sarcoplasmático áltamente desarrollado, lo cual mejora el transporte del calcio.</a:t>
            </a:r>
          </a:p>
        </p:txBody>
      </p:sp>
      <p:sp>
        <p:nvSpPr>
          <p:cNvPr id="24586" name="Text Box 10">
            <a:extLst>
              <a:ext uri="{FF2B5EF4-FFF2-40B4-BE49-F238E27FC236}">
                <a16:creationId xmlns:a16="http://schemas.microsoft.com/office/drawing/2014/main" id="{1E575CEE-4496-4630-8271-9AED03C31260}"/>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b="1">
                <a:solidFill>
                  <a:schemeClr val="accent2"/>
                </a:solidFill>
                <a:latin typeface="Times New Roman" panose="02020603050405020304" pitchFamily="18" charset="0"/>
              </a:rPr>
              <a:t>Puntos Claves</a:t>
            </a:r>
            <a:endParaRPr lang="en-US" altLang="es-PR" sz="24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4582"/>
                                        </p:tgtEl>
                                        <p:attrNameLst>
                                          <p:attrName>style.visibility</p:attrName>
                                        </p:attrNameLst>
                                      </p:cBhvr>
                                      <p:to>
                                        <p:strVal val="visible"/>
                                      </p:to>
                                    </p:set>
                                    <p:animEffect transition="in" filter="wipe(left)">
                                      <p:cBhvr>
                                        <p:cTn id="7" dur="500"/>
                                        <p:tgtEl>
                                          <p:spTgt spid="2458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4580"/>
                                        </p:tgtEl>
                                        <p:attrNameLst>
                                          <p:attrName>style.visibility</p:attrName>
                                        </p:attrNameLst>
                                      </p:cBhvr>
                                      <p:to>
                                        <p:strVal val="visible"/>
                                      </p:to>
                                    </p:set>
                                    <p:animEffect transition="in" filter="wipe(left)">
                                      <p:cBhvr>
                                        <p:cTn id="12" dur="500"/>
                                        <p:tgtEl>
                                          <p:spTgt spid="24580"/>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4581"/>
                                        </p:tgtEl>
                                        <p:attrNameLst>
                                          <p:attrName>style.visibility</p:attrName>
                                        </p:attrNameLst>
                                      </p:cBhvr>
                                      <p:to>
                                        <p:strVal val="visible"/>
                                      </p:to>
                                    </p:set>
                                    <p:animEffect transition="in" filter="wipe(left)">
                                      <p:cBhvr>
                                        <p:cTn id="17" dur="500"/>
                                        <p:tgtEl>
                                          <p:spTgt spid="24581"/>
                                        </p:tgtEl>
                                      </p:cBhvr>
                                    </p:animEffect>
                                  </p:childTnLst>
                                </p:cTn>
                              </p:par>
                            </p:childTnLst>
                          </p:cTn>
                        </p:par>
                        <p:par>
                          <p:cTn id="18" fill="hold" nodeType="afterGroup">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24586"/>
                                        </p:tgtEl>
                                        <p:attrNameLst>
                                          <p:attrName>style.visibility</p:attrName>
                                        </p:attrNameLst>
                                      </p:cBhvr>
                                      <p:to>
                                        <p:strVal val="visible"/>
                                      </p:to>
                                    </p:set>
                                    <p:animEffect transition="in" filter="wipe(left)">
                                      <p:cBhvr>
                                        <p:cTn id="21" dur="500"/>
                                        <p:tgtEl>
                                          <p:spTgt spid="2458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80" grpId="0" autoUpdateAnimBg="0"/>
      <p:bldP spid="24581" grpId="0" autoUpdateAnimBg="0"/>
      <p:bldP spid="24582" grpId="0" autoUpdateAnimBg="0"/>
      <p:bldP spid="24586" grpId="0" autoUpdateAnimBg="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4" name="Text Box 4">
            <a:extLst>
              <a:ext uri="{FF2B5EF4-FFF2-40B4-BE49-F238E27FC236}">
                <a16:creationId xmlns:a16="http://schemas.microsoft.com/office/drawing/2014/main" id="{2C340252-0BD9-43B6-99AB-291FD88D6029}"/>
              </a:ext>
            </a:extLst>
          </p:cNvPr>
          <p:cNvSpPr txBox="1">
            <a:spLocks noChangeArrowheads="1"/>
          </p:cNvSpPr>
          <p:nvPr/>
        </p:nvSpPr>
        <p:spPr bwMode="auto">
          <a:xfrm>
            <a:off x="250825" y="2454275"/>
            <a:ext cx="8664575" cy="1406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Las unidades motores que suplen las fibras FT son más grande (Ej: más fibras por unidad motora) que aquellas que suplen las fibras ST; por lo tanto, las unidades motoras FT pueden reclutar más fibras.</a:t>
            </a:r>
          </a:p>
        </p:txBody>
      </p:sp>
      <p:sp>
        <p:nvSpPr>
          <p:cNvPr id="25605" name="Text Box 5">
            <a:extLst>
              <a:ext uri="{FF2B5EF4-FFF2-40B4-BE49-F238E27FC236}">
                <a16:creationId xmlns:a16="http://schemas.microsoft.com/office/drawing/2014/main" id="{F86CC7B8-5119-4139-8CD4-C499312504D8}"/>
              </a:ext>
            </a:extLst>
          </p:cNvPr>
          <p:cNvSpPr txBox="1">
            <a:spLocks noChangeArrowheads="1"/>
          </p:cNvSpPr>
          <p:nvPr/>
        </p:nvSpPr>
        <p:spPr bwMode="auto">
          <a:xfrm>
            <a:off x="250825" y="4017963"/>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Las fibras ST poseen una alta tolerancia aeróbica y estan diseñadas para actividades de tolerancia de baja intensidad.</a:t>
            </a:r>
          </a:p>
        </p:txBody>
      </p:sp>
      <p:sp>
        <p:nvSpPr>
          <p:cNvPr id="25606" name="Text Box 6">
            <a:extLst>
              <a:ext uri="{FF2B5EF4-FFF2-40B4-BE49-F238E27FC236}">
                <a16:creationId xmlns:a16="http://schemas.microsoft.com/office/drawing/2014/main" id="{1D88F6CC-D996-40A8-9D59-F3402411E4CC}"/>
              </a:ext>
            </a:extLst>
          </p:cNvPr>
          <p:cNvSpPr txBox="1">
            <a:spLocks noChangeArrowheads="1"/>
          </p:cNvSpPr>
          <p:nvPr/>
        </p:nvSpPr>
        <p:spPr bwMode="auto">
          <a:xfrm>
            <a:off x="2667000" y="985838"/>
            <a:ext cx="6477000" cy="86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None/>
            </a:pPr>
            <a:r>
              <a:rPr lang="en-US" altLang="es-PR" b="1">
                <a:solidFill>
                  <a:srgbClr val="FF3300"/>
                </a:solidFill>
                <a:latin typeface="Arial" panose="020B0604020202020204" pitchFamily="34" charset="0"/>
              </a:rPr>
              <a:t>Fibras Musculares de Contracción Lenta y de Contracción Rápida</a:t>
            </a:r>
            <a:r>
              <a:rPr lang="en-US" altLang="es-PR" b="1">
                <a:solidFill>
                  <a:srgbClr val="FF3300"/>
                </a:solidFill>
                <a:latin typeface="Times New Roman" panose="02020603050405020304" pitchFamily="18" charset="0"/>
              </a:rPr>
              <a:t> </a:t>
            </a:r>
          </a:p>
        </p:txBody>
      </p:sp>
      <p:sp>
        <p:nvSpPr>
          <p:cNvPr id="25607" name="Text Box 7">
            <a:extLst>
              <a:ext uri="{FF2B5EF4-FFF2-40B4-BE49-F238E27FC236}">
                <a16:creationId xmlns:a16="http://schemas.microsoft.com/office/drawing/2014/main" id="{33026679-A464-4A4B-B87E-AB9E561EAFBF}"/>
              </a:ext>
            </a:extLst>
          </p:cNvPr>
          <p:cNvSpPr txBox="1">
            <a:spLocks noChangeArrowheads="1"/>
          </p:cNvSpPr>
          <p:nvPr/>
        </p:nvSpPr>
        <p:spPr bwMode="auto">
          <a:xfrm>
            <a:off x="250825" y="5157788"/>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Las fibras FT son mejores para las actividades anaeróbicas o explosivas.</a:t>
            </a:r>
          </a:p>
        </p:txBody>
      </p:sp>
      <p:sp>
        <p:nvSpPr>
          <p:cNvPr id="25608" name="Text Box 8">
            <a:extLst>
              <a:ext uri="{FF2B5EF4-FFF2-40B4-BE49-F238E27FC236}">
                <a16:creationId xmlns:a16="http://schemas.microsoft.com/office/drawing/2014/main" id="{335B7755-DC24-4C37-A14A-B175ED0ED5D0}"/>
              </a:ext>
            </a:extLst>
          </p:cNvPr>
          <p:cNvSpPr txBox="1">
            <a:spLocks noChangeArrowheads="1"/>
          </p:cNvSpPr>
          <p:nvPr/>
        </p:nvSpPr>
        <p:spPr bwMode="auto">
          <a:xfrm>
            <a:off x="139700" y="352425"/>
            <a:ext cx="2297113"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2400" b="1">
                <a:solidFill>
                  <a:schemeClr val="accent2"/>
                </a:solidFill>
                <a:latin typeface="Times New Roman" panose="02020603050405020304" pitchFamily="18" charset="0"/>
              </a:rPr>
              <a:t>Puntos Claves</a:t>
            </a:r>
            <a:endParaRPr lang="en-US" altLang="es-PR" sz="2400" b="1">
              <a:latin typeface="Times New Roman" panose="02020603050405020304" pitchFamily="18"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5606"/>
                                        </p:tgtEl>
                                        <p:attrNameLst>
                                          <p:attrName>style.visibility</p:attrName>
                                        </p:attrNameLst>
                                      </p:cBhvr>
                                      <p:to>
                                        <p:strVal val="visible"/>
                                      </p:to>
                                    </p:set>
                                    <p:animEffect transition="in" filter="wipe(left)">
                                      <p:cBhvr>
                                        <p:cTn id="7" dur="500"/>
                                        <p:tgtEl>
                                          <p:spTgt spid="2560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5604"/>
                                        </p:tgtEl>
                                        <p:attrNameLst>
                                          <p:attrName>style.visibility</p:attrName>
                                        </p:attrNameLst>
                                      </p:cBhvr>
                                      <p:to>
                                        <p:strVal val="visible"/>
                                      </p:to>
                                    </p:set>
                                    <p:animEffect transition="in" filter="wipe(left)">
                                      <p:cBhvr>
                                        <p:cTn id="12" dur="500"/>
                                        <p:tgtEl>
                                          <p:spTgt spid="25604"/>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5605"/>
                                        </p:tgtEl>
                                        <p:attrNameLst>
                                          <p:attrName>style.visibility</p:attrName>
                                        </p:attrNameLst>
                                      </p:cBhvr>
                                      <p:to>
                                        <p:strVal val="visible"/>
                                      </p:to>
                                    </p:set>
                                    <p:animEffect transition="in" filter="wipe(left)">
                                      <p:cBhvr>
                                        <p:cTn id="17" dur="500"/>
                                        <p:tgtEl>
                                          <p:spTgt spid="25605"/>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5607"/>
                                        </p:tgtEl>
                                        <p:attrNameLst>
                                          <p:attrName>style.visibility</p:attrName>
                                        </p:attrNameLst>
                                      </p:cBhvr>
                                      <p:to>
                                        <p:strVal val="visible"/>
                                      </p:to>
                                    </p:set>
                                    <p:animEffect transition="in" filter="wipe(left)">
                                      <p:cBhvr>
                                        <p:cTn id="22" dur="500"/>
                                        <p:tgtEl>
                                          <p:spTgt spid="25607"/>
                                        </p:tgtEl>
                                      </p:cBhvr>
                                    </p:animEffect>
                                  </p:childTnLst>
                                </p:cTn>
                              </p:par>
                            </p:childTnLst>
                          </p:cTn>
                        </p:par>
                        <p:par>
                          <p:cTn id="23" fill="hold" nodeType="afterGroup">
                            <p:stCondLst>
                              <p:cond delay="500"/>
                            </p:stCondLst>
                            <p:childTnLst>
                              <p:par>
                                <p:cTn id="24" presetID="22" presetClass="entr" presetSubtype="8" fill="hold" grpId="0" nodeType="afterEffect">
                                  <p:stCondLst>
                                    <p:cond delay="0"/>
                                  </p:stCondLst>
                                  <p:childTnLst>
                                    <p:set>
                                      <p:cBhvr>
                                        <p:cTn id="25" dur="1" fill="hold">
                                          <p:stCondLst>
                                            <p:cond delay="0"/>
                                          </p:stCondLst>
                                        </p:cTn>
                                        <p:tgtEl>
                                          <p:spTgt spid="25608"/>
                                        </p:tgtEl>
                                        <p:attrNameLst>
                                          <p:attrName>style.visibility</p:attrName>
                                        </p:attrNameLst>
                                      </p:cBhvr>
                                      <p:to>
                                        <p:strVal val="visible"/>
                                      </p:to>
                                    </p:set>
                                    <p:animEffect transition="in" filter="wipe(left)">
                                      <p:cBhvr>
                                        <p:cTn id="26" dur="500"/>
                                        <p:tgtEl>
                                          <p:spTgt spid="256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604" grpId="0" autoUpdateAnimBg="0"/>
      <p:bldP spid="25605" grpId="0" autoUpdateAnimBg="0"/>
      <p:bldP spid="25606" grpId="0" autoUpdateAnimBg="0"/>
      <p:bldP spid="25607" grpId="0" autoUpdateAnimBg="0"/>
      <p:bldP spid="25608" grpId="0" autoUpdateAnimBg="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7" name="Text Box 3">
            <a:extLst>
              <a:ext uri="{FF2B5EF4-FFF2-40B4-BE49-F238E27FC236}">
                <a16:creationId xmlns:a16="http://schemas.microsoft.com/office/drawing/2014/main" id="{BF4BA1F9-00CE-4580-9CF9-D45B7DB96713}"/>
              </a:ext>
            </a:extLst>
          </p:cNvPr>
          <p:cNvSpPr txBox="1">
            <a:spLocks noChangeArrowheads="1"/>
          </p:cNvSpPr>
          <p:nvPr/>
        </p:nvSpPr>
        <p:spPr bwMode="auto">
          <a:xfrm>
            <a:off x="395288" y="1600200"/>
            <a:ext cx="8520112"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rPr>
              <a:t>Para que una unidad motora pueda ser reclutada en la actividad, el impulso nervioso debe de alcanzar o exceder el umbral.</a:t>
            </a:r>
          </a:p>
        </p:txBody>
      </p:sp>
      <p:sp>
        <p:nvSpPr>
          <p:cNvPr id="26628" name="Text Box 4">
            <a:extLst>
              <a:ext uri="{FF2B5EF4-FFF2-40B4-BE49-F238E27FC236}">
                <a16:creationId xmlns:a16="http://schemas.microsoft.com/office/drawing/2014/main" id="{495F0323-C94C-48AB-9CC5-4245B9E6C356}"/>
              </a:ext>
            </a:extLst>
          </p:cNvPr>
          <p:cNvSpPr txBox="1">
            <a:spLocks noChangeArrowheads="1"/>
          </p:cNvSpPr>
          <p:nvPr/>
        </p:nvSpPr>
        <p:spPr bwMode="auto">
          <a:xfrm>
            <a:off x="276225" y="658813"/>
            <a:ext cx="84105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400" b="1">
                <a:solidFill>
                  <a:schemeClr val="accent2"/>
                </a:solidFill>
                <a:latin typeface="Arial" panose="020B0604020202020204" pitchFamily="34" charset="0"/>
              </a:rPr>
              <a:t>Respuesta Todo-O-Nada</a:t>
            </a:r>
            <a:endParaRPr lang="en-US" altLang="es-PR" sz="2400" b="1">
              <a:latin typeface="Arial" panose="020B0604020202020204" pitchFamily="34" charset="0"/>
            </a:endParaRPr>
          </a:p>
        </p:txBody>
      </p:sp>
      <p:sp>
        <p:nvSpPr>
          <p:cNvPr id="26631" name="Text Box 7">
            <a:extLst>
              <a:ext uri="{FF2B5EF4-FFF2-40B4-BE49-F238E27FC236}">
                <a16:creationId xmlns:a16="http://schemas.microsoft.com/office/drawing/2014/main" id="{D511DA7F-DBAE-4577-A2AF-47C42D790CB6}"/>
              </a:ext>
            </a:extLst>
          </p:cNvPr>
          <p:cNvSpPr txBox="1">
            <a:spLocks noChangeArrowheads="1"/>
          </p:cNvSpPr>
          <p:nvPr/>
        </p:nvSpPr>
        <p:spPr bwMode="auto">
          <a:xfrm>
            <a:off x="468313" y="2847975"/>
            <a:ext cx="8447087"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rPr>
              <a:t>Cuando esto ocurra, todas las unidades motoras actúan máximamente.</a:t>
            </a:r>
          </a:p>
        </p:txBody>
      </p:sp>
      <p:sp>
        <p:nvSpPr>
          <p:cNvPr id="26632" name="Text Box 8">
            <a:extLst>
              <a:ext uri="{FF2B5EF4-FFF2-40B4-BE49-F238E27FC236}">
                <a16:creationId xmlns:a16="http://schemas.microsoft.com/office/drawing/2014/main" id="{A5913DD8-DA22-4FF0-B4ED-23D88F2389E3}"/>
              </a:ext>
            </a:extLst>
          </p:cNvPr>
          <p:cNvSpPr txBox="1">
            <a:spLocks noChangeArrowheads="1"/>
          </p:cNvSpPr>
          <p:nvPr/>
        </p:nvSpPr>
        <p:spPr bwMode="auto">
          <a:xfrm>
            <a:off x="468313" y="3752850"/>
            <a:ext cx="8447087"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rPr>
              <a:t>Si no se satisface el umbral, ninguna de las fibras de la unidad se activaran.</a:t>
            </a:r>
          </a:p>
        </p:txBody>
      </p:sp>
      <p:sp>
        <p:nvSpPr>
          <p:cNvPr id="26633" name="Text Box 9">
            <a:extLst>
              <a:ext uri="{FF2B5EF4-FFF2-40B4-BE49-F238E27FC236}">
                <a16:creationId xmlns:a16="http://schemas.microsoft.com/office/drawing/2014/main" id="{F73495C8-9D28-477A-A0F9-0A37D727185A}"/>
              </a:ext>
            </a:extLst>
          </p:cNvPr>
          <p:cNvSpPr txBox="1">
            <a:spLocks noChangeArrowheads="1"/>
          </p:cNvSpPr>
          <p:nvPr/>
        </p:nvSpPr>
        <p:spPr bwMode="auto">
          <a:xfrm>
            <a:off x="395288" y="4783138"/>
            <a:ext cx="580390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rPr>
              <a:t>Más fuerza se produce al activar más unidades motoras.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6628"/>
                                        </p:tgtEl>
                                        <p:attrNameLst>
                                          <p:attrName>style.visibility</p:attrName>
                                        </p:attrNameLst>
                                      </p:cBhvr>
                                      <p:to>
                                        <p:strVal val="visible"/>
                                      </p:to>
                                    </p:set>
                                    <p:animEffect transition="in" filter="wipe(left)">
                                      <p:cBhvr>
                                        <p:cTn id="7" dur="500"/>
                                        <p:tgtEl>
                                          <p:spTgt spid="26628"/>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6627"/>
                                        </p:tgtEl>
                                        <p:attrNameLst>
                                          <p:attrName>style.visibility</p:attrName>
                                        </p:attrNameLst>
                                      </p:cBhvr>
                                      <p:to>
                                        <p:strVal val="visible"/>
                                      </p:to>
                                    </p:set>
                                    <p:animEffect transition="in" filter="wipe(left)">
                                      <p:cBhvr>
                                        <p:cTn id="12" dur="500"/>
                                        <p:tgtEl>
                                          <p:spTgt spid="2662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6631"/>
                                        </p:tgtEl>
                                        <p:attrNameLst>
                                          <p:attrName>style.visibility</p:attrName>
                                        </p:attrNameLst>
                                      </p:cBhvr>
                                      <p:to>
                                        <p:strVal val="visible"/>
                                      </p:to>
                                    </p:set>
                                    <p:animEffect transition="in" filter="wipe(left)">
                                      <p:cBhvr>
                                        <p:cTn id="17" dur="500"/>
                                        <p:tgtEl>
                                          <p:spTgt spid="26631"/>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6632"/>
                                        </p:tgtEl>
                                        <p:attrNameLst>
                                          <p:attrName>style.visibility</p:attrName>
                                        </p:attrNameLst>
                                      </p:cBhvr>
                                      <p:to>
                                        <p:strVal val="visible"/>
                                      </p:to>
                                    </p:set>
                                    <p:animEffect transition="in" filter="wipe(left)">
                                      <p:cBhvr>
                                        <p:cTn id="22" dur="500"/>
                                        <p:tgtEl>
                                          <p:spTgt spid="26632"/>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26633"/>
                                        </p:tgtEl>
                                        <p:attrNameLst>
                                          <p:attrName>style.visibility</p:attrName>
                                        </p:attrNameLst>
                                      </p:cBhvr>
                                      <p:to>
                                        <p:strVal val="visible"/>
                                      </p:to>
                                    </p:set>
                                    <p:animEffect transition="in" filter="wipe(left)">
                                      <p:cBhvr>
                                        <p:cTn id="27" dur="500"/>
                                        <p:tgtEl>
                                          <p:spTgt spid="266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autoUpdateAnimBg="0"/>
      <p:bldP spid="26628" grpId="0" autoUpdateAnimBg="0"/>
      <p:bldP spid="26631" grpId="0" autoUpdateAnimBg="0"/>
      <p:bldP spid="26632" grpId="0" autoUpdateAnimBg="0"/>
      <p:bldP spid="26633" grpId="0" autoUpdateAnimBg="0"/>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3" name="Text Box 3">
            <a:extLst>
              <a:ext uri="{FF2B5EF4-FFF2-40B4-BE49-F238E27FC236}">
                <a16:creationId xmlns:a16="http://schemas.microsoft.com/office/drawing/2014/main" id="{7381DAA0-59C3-4F5E-85E4-CFC613ADEAE8}"/>
              </a:ext>
            </a:extLst>
          </p:cNvPr>
          <p:cNvSpPr txBox="1">
            <a:spLocks noChangeArrowheads="1"/>
          </p:cNvSpPr>
          <p:nvPr/>
        </p:nvSpPr>
        <p:spPr bwMode="auto">
          <a:xfrm>
            <a:off x="638175" y="1600200"/>
            <a:ext cx="827722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El principio del reclutamiento ordenado postula que que las unidades motoras son activadas en un orden fijo, basado en su clasificación/rango en el músculo.</a:t>
            </a:r>
          </a:p>
        </p:txBody>
      </p:sp>
      <p:sp>
        <p:nvSpPr>
          <p:cNvPr id="46084" name="Text Box 4">
            <a:extLst>
              <a:ext uri="{FF2B5EF4-FFF2-40B4-BE49-F238E27FC236}">
                <a16:creationId xmlns:a16="http://schemas.microsoft.com/office/drawing/2014/main" id="{033ADBAA-7FD8-4B44-B40C-6DA7F2E5C634}"/>
              </a:ext>
            </a:extLst>
          </p:cNvPr>
          <p:cNvSpPr txBox="1">
            <a:spLocks noChangeArrowheads="1"/>
          </p:cNvSpPr>
          <p:nvPr/>
        </p:nvSpPr>
        <p:spPr bwMode="auto">
          <a:xfrm>
            <a:off x="276225" y="822325"/>
            <a:ext cx="88677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b="1">
                <a:solidFill>
                  <a:schemeClr val="accent2"/>
                </a:solidFill>
                <a:latin typeface="Times New Roman" panose="02020603050405020304" pitchFamily="18" charset="0"/>
              </a:rPr>
              <a:t>Reclutamiento Ordenado de las Fibras Musculares</a:t>
            </a:r>
            <a:endParaRPr lang="en-US" altLang="es-PR" b="1">
              <a:latin typeface="Times New Roman" panose="02020603050405020304" pitchFamily="18" charset="0"/>
            </a:endParaRPr>
          </a:p>
        </p:txBody>
      </p:sp>
      <p:sp>
        <p:nvSpPr>
          <p:cNvPr id="46087" name="Text Box 7">
            <a:extLst>
              <a:ext uri="{FF2B5EF4-FFF2-40B4-BE49-F238E27FC236}">
                <a16:creationId xmlns:a16="http://schemas.microsoft.com/office/drawing/2014/main" id="{E1AE3AED-276E-40C1-9751-36EBEE87FD95}"/>
              </a:ext>
            </a:extLst>
          </p:cNvPr>
          <p:cNvSpPr txBox="1">
            <a:spLocks noChangeArrowheads="1"/>
          </p:cNvSpPr>
          <p:nvPr/>
        </p:nvSpPr>
        <p:spPr bwMode="auto">
          <a:xfrm>
            <a:off x="647700" y="2819400"/>
            <a:ext cx="827722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El principio del tamaño postula que el orden del reclutamiento esta directamente relacionado con el tamaño de su neurona motora.</a:t>
            </a:r>
          </a:p>
        </p:txBody>
      </p:sp>
      <p:sp>
        <p:nvSpPr>
          <p:cNvPr id="46089" name="Text Box 9">
            <a:extLst>
              <a:ext uri="{FF2B5EF4-FFF2-40B4-BE49-F238E27FC236}">
                <a16:creationId xmlns:a16="http://schemas.microsoft.com/office/drawing/2014/main" id="{261DA0BB-517B-4A3F-88A0-9623980FFDC3}"/>
              </a:ext>
            </a:extLst>
          </p:cNvPr>
          <p:cNvSpPr txBox="1">
            <a:spLocks noChangeArrowheads="1"/>
          </p:cNvSpPr>
          <p:nvPr/>
        </p:nvSpPr>
        <p:spPr bwMode="auto">
          <a:xfrm>
            <a:off x="647700" y="408940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1775" indent="-231775">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Times New Roman" panose="02020603050405020304" pitchFamily="18" charset="0"/>
              </a:rPr>
              <a:t>La fibras ST, las cuales poseen unidades motoras más pequeñas, se reclutan antes que las fibras FT.</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6084"/>
                                        </p:tgtEl>
                                        <p:attrNameLst>
                                          <p:attrName>style.visibility</p:attrName>
                                        </p:attrNameLst>
                                      </p:cBhvr>
                                      <p:to>
                                        <p:strVal val="visible"/>
                                      </p:to>
                                    </p:set>
                                    <p:animEffect transition="in" filter="wipe(left)">
                                      <p:cBhvr>
                                        <p:cTn id="7" dur="500"/>
                                        <p:tgtEl>
                                          <p:spTgt spid="46084"/>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46083"/>
                                        </p:tgtEl>
                                        <p:attrNameLst>
                                          <p:attrName>style.visibility</p:attrName>
                                        </p:attrNameLst>
                                      </p:cBhvr>
                                      <p:to>
                                        <p:strVal val="visible"/>
                                      </p:to>
                                    </p:set>
                                    <p:animEffect transition="in" filter="wipe(left)">
                                      <p:cBhvr>
                                        <p:cTn id="12" dur="500"/>
                                        <p:tgtEl>
                                          <p:spTgt spid="4608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46087"/>
                                        </p:tgtEl>
                                        <p:attrNameLst>
                                          <p:attrName>style.visibility</p:attrName>
                                        </p:attrNameLst>
                                      </p:cBhvr>
                                      <p:to>
                                        <p:strVal val="visible"/>
                                      </p:to>
                                    </p:set>
                                    <p:animEffect transition="in" filter="wipe(left)">
                                      <p:cBhvr>
                                        <p:cTn id="17" dur="500"/>
                                        <p:tgtEl>
                                          <p:spTgt spid="4608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46089"/>
                                        </p:tgtEl>
                                        <p:attrNameLst>
                                          <p:attrName>style.visibility</p:attrName>
                                        </p:attrNameLst>
                                      </p:cBhvr>
                                      <p:to>
                                        <p:strVal val="visible"/>
                                      </p:to>
                                    </p:set>
                                    <p:animEffect transition="in" filter="wipe(left)">
                                      <p:cBhvr>
                                        <p:cTn id="22" dur="500"/>
                                        <p:tgtEl>
                                          <p:spTgt spid="460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083" grpId="0" autoUpdateAnimBg="0"/>
      <p:bldP spid="46084" grpId="0" autoUpdateAnimBg="0"/>
      <p:bldP spid="46087" grpId="0" autoUpdateAnimBg="0"/>
      <p:bldP spid="46089" grpId="0" autoUpdateAnimBg="0"/>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Rectangle 13">
            <a:extLst>
              <a:ext uri="{FF2B5EF4-FFF2-40B4-BE49-F238E27FC236}">
                <a16:creationId xmlns:a16="http://schemas.microsoft.com/office/drawing/2014/main" id="{EC41F9F6-77AD-4B31-8100-562E68370484}"/>
              </a:ext>
            </a:extLst>
          </p:cNvPr>
          <p:cNvSpPr>
            <a:spLocks noChangeArrowheads="1"/>
          </p:cNvSpPr>
          <p:nvPr/>
        </p:nvSpPr>
        <p:spPr bwMode="auto">
          <a:xfrm>
            <a:off x="438150" y="636588"/>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800" b="1">
                <a:solidFill>
                  <a:srgbClr val="484876"/>
                </a:solidFill>
                <a:effectLst>
                  <a:outerShdw blurRad="38100" dist="38100" dir="2700000" algn="tl">
                    <a:srgbClr val="C0C0C0"/>
                  </a:outerShdw>
                </a:effectLst>
                <a:latin typeface="Arial Black" panose="020B0A04020102020204" pitchFamily="34" charset="0"/>
              </a:rPr>
              <a:t>LOS MÚSCULOS ESQUELÉTICOS:</a:t>
            </a:r>
            <a:br>
              <a:rPr lang="en-US" altLang="es-PR" sz="2800" b="1">
                <a:solidFill>
                  <a:srgbClr val="484876"/>
                </a:solidFill>
                <a:effectLst>
                  <a:outerShdw blurRad="38100" dist="38100" dir="2700000" algn="tl">
                    <a:srgbClr val="C0C0C0"/>
                  </a:outerShdw>
                </a:effectLst>
                <a:latin typeface="Arial Black" panose="020B0A04020102020204" pitchFamily="34" charset="0"/>
              </a:rPr>
            </a:br>
            <a:r>
              <a:rPr lang="en-US" altLang="es-PR" sz="2800" b="1">
                <a:solidFill>
                  <a:srgbClr val="484876"/>
                </a:solidFill>
                <a:effectLst>
                  <a:outerShdw blurRad="38100" dist="38100" dir="2700000" algn="tl">
                    <a:srgbClr val="C0C0C0"/>
                  </a:outerShdw>
                </a:effectLst>
                <a:latin typeface="Arial Black" panose="020B0A04020102020204" pitchFamily="34" charset="0"/>
              </a:rPr>
              <a:t>FUNCIÓN DURANTE EL EJERCICIO</a:t>
            </a:r>
            <a:endParaRPr lang="en-US" altLang="es-PR" sz="4400" b="1">
              <a:solidFill>
                <a:srgbClr val="484876"/>
              </a:solidFill>
              <a:effectLst>
                <a:outerShdw blurRad="38100" dist="38100" dir="2700000" algn="tl">
                  <a:srgbClr val="C0C0C0"/>
                </a:outerShdw>
              </a:effectLst>
              <a:latin typeface="Arial Black" panose="020B0A04020102020204" pitchFamily="34" charset="0"/>
            </a:endParaRPr>
          </a:p>
        </p:txBody>
      </p:sp>
      <p:sp>
        <p:nvSpPr>
          <p:cNvPr id="27662" name="Rectangle 14">
            <a:extLst>
              <a:ext uri="{FF2B5EF4-FFF2-40B4-BE49-F238E27FC236}">
                <a16:creationId xmlns:a16="http://schemas.microsoft.com/office/drawing/2014/main" id="{1107DB92-7B41-420D-9A28-D256451B66A6}"/>
              </a:ext>
            </a:extLst>
          </p:cNvPr>
          <p:cNvSpPr>
            <a:spLocks noChangeArrowheads="1"/>
          </p:cNvSpPr>
          <p:nvPr/>
        </p:nvSpPr>
        <p:spPr bwMode="auto">
          <a:xfrm>
            <a:off x="304800" y="1663700"/>
            <a:ext cx="8534400" cy="6858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2800" b="1" i="1">
                <a:effectLst>
                  <a:outerShdw blurRad="38100" dist="38100" dir="2700000" algn="tl">
                    <a:srgbClr val="C0C0C0"/>
                  </a:outerShdw>
                </a:effectLst>
                <a:latin typeface="Times New Roman" pitchFamily="18" charset="0"/>
              </a:rPr>
              <a:t>Acción Muscular Esquelética: </a:t>
            </a:r>
            <a:r>
              <a:rPr lang="es-PR" sz="2800" b="1">
                <a:effectLst>
                  <a:outerShdw blurRad="38100" dist="38100" dir="2700000" algn="tl">
                    <a:srgbClr val="C0C0C0"/>
                  </a:outerShdw>
                </a:effectLst>
                <a:latin typeface="Times New Roman" pitchFamily="18" charset="0"/>
              </a:rPr>
              <a:t>Fibras Musculares</a:t>
            </a:r>
            <a:endParaRPr lang="en-US" sz="2800">
              <a:latin typeface="Times New Roman" pitchFamily="18" charset="0"/>
            </a:endParaRPr>
          </a:p>
        </p:txBody>
      </p:sp>
      <p:sp>
        <p:nvSpPr>
          <p:cNvPr id="156676" name="Rectangle 15">
            <a:extLst>
              <a:ext uri="{FF2B5EF4-FFF2-40B4-BE49-F238E27FC236}">
                <a16:creationId xmlns:a16="http://schemas.microsoft.com/office/drawing/2014/main" id="{8678B6FD-D5E7-47BF-8163-44039A533753}"/>
              </a:ext>
            </a:extLst>
          </p:cNvPr>
          <p:cNvSpPr>
            <a:spLocks noChangeArrowheads="1"/>
          </p:cNvSpPr>
          <p:nvPr/>
        </p:nvSpPr>
        <p:spPr bwMode="auto">
          <a:xfrm>
            <a:off x="152400" y="2976563"/>
            <a:ext cx="2627313" cy="1282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spcBef>
                <a:spcPct val="0"/>
              </a:spcBef>
              <a:buClrTx/>
              <a:buFontTx/>
              <a:buNone/>
            </a:pPr>
            <a:r>
              <a:rPr lang="es-PR" altLang="es-PR" sz="2600" b="1">
                <a:latin typeface="Times New Roman" panose="02020603050405020304" pitchFamily="18" charset="0"/>
              </a:rPr>
              <a:t>Ejercicios de</a:t>
            </a:r>
          </a:p>
          <a:p>
            <a:pPr algn="ctr">
              <a:spcBef>
                <a:spcPct val="0"/>
              </a:spcBef>
              <a:buClrTx/>
              <a:buFontTx/>
              <a:buNone/>
            </a:pPr>
            <a:r>
              <a:rPr lang="es-PR" altLang="es-PR" sz="2600" b="1">
                <a:latin typeface="Times New Roman" panose="02020603050405020304" pitchFamily="18" charset="0"/>
              </a:rPr>
              <a:t>Baja Intensidad</a:t>
            </a:r>
          </a:p>
          <a:p>
            <a:pPr algn="ctr">
              <a:spcBef>
                <a:spcPct val="0"/>
              </a:spcBef>
              <a:buClrTx/>
              <a:buFontTx/>
              <a:buNone/>
            </a:pPr>
            <a:r>
              <a:rPr lang="es-PR" altLang="es-PR" sz="2600" b="1">
                <a:latin typeface="Times New Roman" panose="02020603050405020304" pitchFamily="18" charset="0"/>
              </a:rPr>
              <a:t>(e.g., Correr)</a:t>
            </a:r>
            <a:endParaRPr lang="en-US" altLang="es-PR" b="1">
              <a:latin typeface="Times New Roman" panose="02020603050405020304" pitchFamily="18" charset="0"/>
            </a:endParaRPr>
          </a:p>
        </p:txBody>
      </p:sp>
      <p:sp>
        <p:nvSpPr>
          <p:cNvPr id="156677" name="Line 16">
            <a:extLst>
              <a:ext uri="{FF2B5EF4-FFF2-40B4-BE49-F238E27FC236}">
                <a16:creationId xmlns:a16="http://schemas.microsoft.com/office/drawing/2014/main" id="{B91796F6-6A0A-4E0B-9AAC-C54A4275C19D}"/>
              </a:ext>
            </a:extLst>
          </p:cNvPr>
          <p:cNvSpPr>
            <a:spLocks noChangeShapeType="1"/>
          </p:cNvSpPr>
          <p:nvPr/>
        </p:nvSpPr>
        <p:spPr bwMode="auto">
          <a:xfrm>
            <a:off x="4267200" y="1468438"/>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78" name="Line 17">
            <a:extLst>
              <a:ext uri="{FF2B5EF4-FFF2-40B4-BE49-F238E27FC236}">
                <a16:creationId xmlns:a16="http://schemas.microsoft.com/office/drawing/2014/main" id="{389BE22C-8328-472B-B5E0-4F172BADC0AC}"/>
              </a:ext>
            </a:extLst>
          </p:cNvPr>
          <p:cNvSpPr>
            <a:spLocks noChangeShapeType="1"/>
          </p:cNvSpPr>
          <p:nvPr/>
        </p:nvSpPr>
        <p:spPr bwMode="auto">
          <a:xfrm>
            <a:off x="4267200" y="2062163"/>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79" name="Line 18">
            <a:extLst>
              <a:ext uri="{FF2B5EF4-FFF2-40B4-BE49-F238E27FC236}">
                <a16:creationId xmlns:a16="http://schemas.microsoft.com/office/drawing/2014/main" id="{894CF1E1-61EB-4D0A-A259-573F4AC2E4A3}"/>
              </a:ext>
            </a:extLst>
          </p:cNvPr>
          <p:cNvSpPr>
            <a:spLocks noChangeShapeType="1"/>
          </p:cNvSpPr>
          <p:nvPr/>
        </p:nvSpPr>
        <p:spPr bwMode="auto">
          <a:xfrm>
            <a:off x="4267200" y="2760663"/>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0" name="Line 19">
            <a:extLst>
              <a:ext uri="{FF2B5EF4-FFF2-40B4-BE49-F238E27FC236}">
                <a16:creationId xmlns:a16="http://schemas.microsoft.com/office/drawing/2014/main" id="{F43A966A-3870-4089-97FE-C2830468FF61}"/>
              </a:ext>
            </a:extLst>
          </p:cNvPr>
          <p:cNvSpPr>
            <a:spLocks noChangeShapeType="1"/>
          </p:cNvSpPr>
          <p:nvPr/>
        </p:nvSpPr>
        <p:spPr bwMode="auto">
          <a:xfrm>
            <a:off x="1371600" y="4248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1" name="Text Box 20">
            <a:extLst>
              <a:ext uri="{FF2B5EF4-FFF2-40B4-BE49-F238E27FC236}">
                <a16:creationId xmlns:a16="http://schemas.microsoft.com/office/drawing/2014/main" id="{EC67B5DC-E32A-4BAA-B57E-25798B59B3CF}"/>
              </a:ext>
            </a:extLst>
          </p:cNvPr>
          <p:cNvSpPr txBox="1">
            <a:spLocks noChangeArrowheads="1"/>
          </p:cNvSpPr>
          <p:nvPr/>
        </p:nvSpPr>
        <p:spPr bwMode="auto">
          <a:xfrm>
            <a:off x="533400" y="4552950"/>
            <a:ext cx="1947863"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b="1">
                <a:latin typeface="Times New Roman" panose="02020603050405020304" pitchFamily="18" charset="0"/>
              </a:rPr>
              <a:t>Activación</a:t>
            </a:r>
          </a:p>
          <a:p>
            <a:pPr>
              <a:spcBef>
                <a:spcPct val="0"/>
              </a:spcBef>
              <a:buClrTx/>
              <a:buFontTx/>
              <a:buNone/>
            </a:pPr>
            <a:r>
              <a:rPr lang="es-PR" altLang="es-PR" b="1">
                <a:latin typeface="Times New Roman" panose="02020603050405020304" pitchFamily="18" charset="0"/>
              </a:rPr>
              <a:t> Fibras ST</a:t>
            </a:r>
            <a:endParaRPr lang="es-PR" altLang="es-PR">
              <a:latin typeface="Times New Roman" panose="02020603050405020304" pitchFamily="18" charset="0"/>
            </a:endParaRPr>
          </a:p>
        </p:txBody>
      </p:sp>
      <p:sp>
        <p:nvSpPr>
          <p:cNvPr id="27669" name="Text Box 21">
            <a:extLst>
              <a:ext uri="{FF2B5EF4-FFF2-40B4-BE49-F238E27FC236}">
                <a16:creationId xmlns:a16="http://schemas.microsoft.com/office/drawing/2014/main" id="{3D76FB0C-D7C7-42E6-8835-D8B9B633FB9A}"/>
              </a:ext>
            </a:extLst>
          </p:cNvPr>
          <p:cNvSpPr txBox="1">
            <a:spLocks noChangeArrowheads="1"/>
          </p:cNvSpPr>
          <p:nvPr/>
        </p:nvSpPr>
        <p:spPr bwMode="auto">
          <a:xfrm>
            <a:off x="457200" y="2208213"/>
            <a:ext cx="8077200" cy="609600"/>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defRPr/>
            </a:pPr>
            <a:r>
              <a:rPr lang="en-US" sz="3400" b="1"/>
              <a:t> </a:t>
            </a:r>
            <a:r>
              <a:rPr lang="es-PR" sz="2800" b="1"/>
              <a:t>Reclutamiento Selectivo: </a:t>
            </a:r>
            <a:r>
              <a:rPr lang="es-PR" sz="2800" b="1" i="1">
                <a:effectLst>
                  <a:outerShdw blurRad="38100" dist="38100" dir="2700000" algn="tl">
                    <a:srgbClr val="C0C0C0"/>
                  </a:outerShdw>
                </a:effectLst>
              </a:rPr>
              <a:t>Fibras ST, FTa, y FTb </a:t>
            </a:r>
            <a:endParaRPr lang="es-PR" sz="2800"/>
          </a:p>
        </p:txBody>
      </p:sp>
      <p:sp>
        <p:nvSpPr>
          <p:cNvPr id="156683" name="Line 22">
            <a:extLst>
              <a:ext uri="{FF2B5EF4-FFF2-40B4-BE49-F238E27FC236}">
                <a16:creationId xmlns:a16="http://schemas.microsoft.com/office/drawing/2014/main" id="{C52DD3A7-A777-407D-AE8E-E9E6C73CC14D}"/>
              </a:ext>
            </a:extLst>
          </p:cNvPr>
          <p:cNvSpPr>
            <a:spLocks noChangeShapeType="1"/>
          </p:cNvSpPr>
          <p:nvPr/>
        </p:nvSpPr>
        <p:spPr bwMode="auto">
          <a:xfrm>
            <a:off x="1414463" y="2760663"/>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4" name="Line 23">
            <a:extLst>
              <a:ext uri="{FF2B5EF4-FFF2-40B4-BE49-F238E27FC236}">
                <a16:creationId xmlns:a16="http://schemas.microsoft.com/office/drawing/2014/main" id="{3909E41D-2301-484A-855C-649C9CE73CC0}"/>
              </a:ext>
            </a:extLst>
          </p:cNvPr>
          <p:cNvSpPr>
            <a:spLocks noChangeShapeType="1"/>
          </p:cNvSpPr>
          <p:nvPr/>
        </p:nvSpPr>
        <p:spPr bwMode="auto">
          <a:xfrm>
            <a:off x="7467600" y="2760663"/>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5" name="Line 24">
            <a:extLst>
              <a:ext uri="{FF2B5EF4-FFF2-40B4-BE49-F238E27FC236}">
                <a16:creationId xmlns:a16="http://schemas.microsoft.com/office/drawing/2014/main" id="{24AF97BF-0B91-44F2-917B-58F0E37EDA69}"/>
              </a:ext>
            </a:extLst>
          </p:cNvPr>
          <p:cNvSpPr>
            <a:spLocks noChangeShapeType="1"/>
          </p:cNvSpPr>
          <p:nvPr/>
        </p:nvSpPr>
        <p:spPr bwMode="auto">
          <a:xfrm flipV="1">
            <a:off x="500063" y="4629150"/>
            <a:ext cx="0" cy="762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6" name="Rectangle 25">
            <a:extLst>
              <a:ext uri="{FF2B5EF4-FFF2-40B4-BE49-F238E27FC236}">
                <a16:creationId xmlns:a16="http://schemas.microsoft.com/office/drawing/2014/main" id="{371655C1-4567-44D9-A9E2-60ACC98617CB}"/>
              </a:ext>
            </a:extLst>
          </p:cNvPr>
          <p:cNvSpPr>
            <a:spLocks noChangeArrowheads="1"/>
          </p:cNvSpPr>
          <p:nvPr/>
        </p:nvSpPr>
        <p:spPr bwMode="auto">
          <a:xfrm>
            <a:off x="3048000" y="4914900"/>
            <a:ext cx="2895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Fibras Activadas</a:t>
            </a:r>
          </a:p>
        </p:txBody>
      </p:sp>
      <p:sp>
        <p:nvSpPr>
          <p:cNvPr id="156687" name="Line 26">
            <a:extLst>
              <a:ext uri="{FF2B5EF4-FFF2-40B4-BE49-F238E27FC236}">
                <a16:creationId xmlns:a16="http://schemas.microsoft.com/office/drawing/2014/main" id="{6AC3EBB8-F3DD-4312-824A-6F2A6B40B34F}"/>
              </a:ext>
            </a:extLst>
          </p:cNvPr>
          <p:cNvSpPr>
            <a:spLocks noChangeShapeType="1"/>
          </p:cNvSpPr>
          <p:nvPr/>
        </p:nvSpPr>
        <p:spPr bwMode="auto">
          <a:xfrm>
            <a:off x="4267200" y="4629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88" name="Rectangle 27">
            <a:extLst>
              <a:ext uri="{FF2B5EF4-FFF2-40B4-BE49-F238E27FC236}">
                <a16:creationId xmlns:a16="http://schemas.microsoft.com/office/drawing/2014/main" id="{BD83C832-8EC3-4FC4-A0EC-E61E8C8ECF7D}"/>
              </a:ext>
            </a:extLst>
          </p:cNvPr>
          <p:cNvSpPr>
            <a:spLocks noChangeArrowheads="1"/>
          </p:cNvSpPr>
          <p:nvPr/>
        </p:nvSpPr>
        <p:spPr bwMode="auto">
          <a:xfrm>
            <a:off x="3429000" y="5772150"/>
            <a:ext cx="685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ST</a:t>
            </a:r>
          </a:p>
        </p:txBody>
      </p:sp>
      <p:sp>
        <p:nvSpPr>
          <p:cNvPr id="156689" name="Rectangle 28">
            <a:extLst>
              <a:ext uri="{FF2B5EF4-FFF2-40B4-BE49-F238E27FC236}">
                <a16:creationId xmlns:a16="http://schemas.microsoft.com/office/drawing/2014/main" id="{5C7BF36C-D410-41F1-92B6-A2644828C689}"/>
              </a:ext>
            </a:extLst>
          </p:cNvPr>
          <p:cNvSpPr>
            <a:spLocks noChangeArrowheads="1"/>
          </p:cNvSpPr>
          <p:nvPr/>
        </p:nvSpPr>
        <p:spPr bwMode="auto">
          <a:xfrm>
            <a:off x="4343400" y="5772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FTa</a:t>
            </a:r>
          </a:p>
        </p:txBody>
      </p:sp>
      <p:sp>
        <p:nvSpPr>
          <p:cNvPr id="156690" name="Line 29">
            <a:extLst>
              <a:ext uri="{FF2B5EF4-FFF2-40B4-BE49-F238E27FC236}">
                <a16:creationId xmlns:a16="http://schemas.microsoft.com/office/drawing/2014/main" id="{2DDF1AD0-F3B0-4CE2-AD4D-D190D3806F6D}"/>
              </a:ext>
            </a:extLst>
          </p:cNvPr>
          <p:cNvSpPr>
            <a:spLocks noChangeShapeType="1"/>
          </p:cNvSpPr>
          <p:nvPr/>
        </p:nvSpPr>
        <p:spPr bwMode="auto">
          <a:xfrm>
            <a:off x="3810000" y="5334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91" name="Line 30">
            <a:extLst>
              <a:ext uri="{FF2B5EF4-FFF2-40B4-BE49-F238E27FC236}">
                <a16:creationId xmlns:a16="http://schemas.microsoft.com/office/drawing/2014/main" id="{0DBA6E43-F724-4C83-AD41-47233E18F769}"/>
              </a:ext>
            </a:extLst>
          </p:cNvPr>
          <p:cNvSpPr>
            <a:spLocks noChangeShapeType="1"/>
          </p:cNvSpPr>
          <p:nvPr/>
        </p:nvSpPr>
        <p:spPr bwMode="auto">
          <a:xfrm>
            <a:off x="4724400" y="5334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92" name="Rectangle 31">
            <a:extLst>
              <a:ext uri="{FF2B5EF4-FFF2-40B4-BE49-F238E27FC236}">
                <a16:creationId xmlns:a16="http://schemas.microsoft.com/office/drawing/2014/main" id="{125F62E7-6320-4EF3-9B73-A585836CE277}"/>
              </a:ext>
            </a:extLst>
          </p:cNvPr>
          <p:cNvSpPr>
            <a:spLocks noChangeArrowheads="1"/>
          </p:cNvSpPr>
          <p:nvPr/>
        </p:nvSpPr>
        <p:spPr bwMode="auto">
          <a:xfrm>
            <a:off x="6096000" y="5295900"/>
            <a:ext cx="28956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Fibras Activadas</a:t>
            </a:r>
          </a:p>
        </p:txBody>
      </p:sp>
      <p:sp>
        <p:nvSpPr>
          <p:cNvPr id="156693" name="Line 32">
            <a:extLst>
              <a:ext uri="{FF2B5EF4-FFF2-40B4-BE49-F238E27FC236}">
                <a16:creationId xmlns:a16="http://schemas.microsoft.com/office/drawing/2014/main" id="{4D073494-2845-48FC-BE5F-6E5748D32927}"/>
              </a:ext>
            </a:extLst>
          </p:cNvPr>
          <p:cNvSpPr>
            <a:spLocks noChangeShapeType="1"/>
          </p:cNvSpPr>
          <p:nvPr/>
        </p:nvSpPr>
        <p:spPr bwMode="auto">
          <a:xfrm>
            <a:off x="7315200" y="5010150"/>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94" name="Rectangle 33">
            <a:extLst>
              <a:ext uri="{FF2B5EF4-FFF2-40B4-BE49-F238E27FC236}">
                <a16:creationId xmlns:a16="http://schemas.microsoft.com/office/drawing/2014/main" id="{BADF3E05-03B5-40BB-96B6-B5097249B366}"/>
              </a:ext>
            </a:extLst>
          </p:cNvPr>
          <p:cNvSpPr>
            <a:spLocks noChangeArrowheads="1"/>
          </p:cNvSpPr>
          <p:nvPr/>
        </p:nvSpPr>
        <p:spPr bwMode="auto">
          <a:xfrm>
            <a:off x="6248400" y="6153150"/>
            <a:ext cx="6858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ST</a:t>
            </a:r>
          </a:p>
        </p:txBody>
      </p:sp>
      <p:sp>
        <p:nvSpPr>
          <p:cNvPr id="156695" name="Rectangle 34">
            <a:extLst>
              <a:ext uri="{FF2B5EF4-FFF2-40B4-BE49-F238E27FC236}">
                <a16:creationId xmlns:a16="http://schemas.microsoft.com/office/drawing/2014/main" id="{176C3F9A-0C6F-41D4-9904-ABB6D68264C8}"/>
              </a:ext>
            </a:extLst>
          </p:cNvPr>
          <p:cNvSpPr>
            <a:spLocks noChangeArrowheads="1"/>
          </p:cNvSpPr>
          <p:nvPr/>
        </p:nvSpPr>
        <p:spPr bwMode="auto">
          <a:xfrm>
            <a:off x="7086600" y="6153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FTa</a:t>
            </a:r>
          </a:p>
        </p:txBody>
      </p:sp>
      <p:sp>
        <p:nvSpPr>
          <p:cNvPr id="156696" name="Rectangle 35">
            <a:extLst>
              <a:ext uri="{FF2B5EF4-FFF2-40B4-BE49-F238E27FC236}">
                <a16:creationId xmlns:a16="http://schemas.microsoft.com/office/drawing/2014/main" id="{7F0AE580-DA68-4F1B-B61E-698F4C263455}"/>
              </a:ext>
            </a:extLst>
          </p:cNvPr>
          <p:cNvSpPr>
            <a:spLocks noChangeArrowheads="1"/>
          </p:cNvSpPr>
          <p:nvPr/>
        </p:nvSpPr>
        <p:spPr bwMode="auto">
          <a:xfrm>
            <a:off x="8077200" y="6153150"/>
            <a:ext cx="8382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b="1">
                <a:latin typeface="Times New Roman" panose="02020603050405020304" pitchFamily="18" charset="0"/>
              </a:rPr>
              <a:t>FTb</a:t>
            </a:r>
          </a:p>
        </p:txBody>
      </p:sp>
      <p:sp>
        <p:nvSpPr>
          <p:cNvPr id="156697" name="Line 36">
            <a:extLst>
              <a:ext uri="{FF2B5EF4-FFF2-40B4-BE49-F238E27FC236}">
                <a16:creationId xmlns:a16="http://schemas.microsoft.com/office/drawing/2014/main" id="{DD42B8C6-7C6F-4D93-B4EB-6337296FB21E}"/>
              </a:ext>
            </a:extLst>
          </p:cNvPr>
          <p:cNvSpPr>
            <a:spLocks noChangeShapeType="1"/>
          </p:cNvSpPr>
          <p:nvPr/>
        </p:nvSpPr>
        <p:spPr bwMode="auto">
          <a:xfrm>
            <a:off x="66294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98" name="Line 37">
            <a:extLst>
              <a:ext uri="{FF2B5EF4-FFF2-40B4-BE49-F238E27FC236}">
                <a16:creationId xmlns:a16="http://schemas.microsoft.com/office/drawing/2014/main" id="{C5743683-F04D-48CB-8724-1DDAEDEBD28C}"/>
              </a:ext>
            </a:extLst>
          </p:cNvPr>
          <p:cNvSpPr>
            <a:spLocks noChangeShapeType="1"/>
          </p:cNvSpPr>
          <p:nvPr/>
        </p:nvSpPr>
        <p:spPr bwMode="auto">
          <a:xfrm>
            <a:off x="74676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699" name="Line 38">
            <a:extLst>
              <a:ext uri="{FF2B5EF4-FFF2-40B4-BE49-F238E27FC236}">
                <a16:creationId xmlns:a16="http://schemas.microsoft.com/office/drawing/2014/main" id="{D90F2A60-1EC7-4FC6-80B4-9C07B1094010}"/>
              </a:ext>
            </a:extLst>
          </p:cNvPr>
          <p:cNvSpPr>
            <a:spLocks noChangeShapeType="1"/>
          </p:cNvSpPr>
          <p:nvPr/>
        </p:nvSpPr>
        <p:spPr bwMode="auto">
          <a:xfrm>
            <a:off x="8458200" y="5715000"/>
            <a:ext cx="0" cy="4572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56700" name="Rectangle 39">
            <a:extLst>
              <a:ext uri="{FF2B5EF4-FFF2-40B4-BE49-F238E27FC236}">
                <a16:creationId xmlns:a16="http://schemas.microsoft.com/office/drawing/2014/main" id="{B56DE5CE-2D6E-4F3A-8761-2774C6751A80}"/>
              </a:ext>
            </a:extLst>
          </p:cNvPr>
          <p:cNvSpPr>
            <a:spLocks noChangeArrowheads="1"/>
          </p:cNvSpPr>
          <p:nvPr/>
        </p:nvSpPr>
        <p:spPr bwMode="auto">
          <a:xfrm>
            <a:off x="6019800" y="2971800"/>
            <a:ext cx="2895600" cy="2076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spcBef>
                <a:spcPct val="0"/>
              </a:spcBef>
              <a:buClrTx/>
              <a:buFontTx/>
              <a:buNone/>
            </a:pPr>
            <a:r>
              <a:rPr lang="es-PR" altLang="es-PR" sz="2600" b="1">
                <a:latin typeface="Times New Roman" panose="02020603050405020304" pitchFamily="18" charset="0"/>
              </a:rPr>
              <a:t>Competencias que Requieren Fuerza Máxima (e.g., Carreras de Velocidad)</a:t>
            </a:r>
            <a:endParaRPr lang="es-PR" altLang="es-PR" b="1">
              <a:latin typeface="Times New Roman" panose="02020603050405020304" pitchFamily="18" charset="0"/>
            </a:endParaRPr>
          </a:p>
        </p:txBody>
      </p:sp>
      <p:sp>
        <p:nvSpPr>
          <p:cNvPr id="156701" name="Rectangle 40">
            <a:extLst>
              <a:ext uri="{FF2B5EF4-FFF2-40B4-BE49-F238E27FC236}">
                <a16:creationId xmlns:a16="http://schemas.microsoft.com/office/drawing/2014/main" id="{565D65CD-4285-4AA9-9B48-15A6A639507B}"/>
              </a:ext>
            </a:extLst>
          </p:cNvPr>
          <p:cNvSpPr>
            <a:spLocks noChangeArrowheads="1"/>
          </p:cNvSpPr>
          <p:nvPr/>
        </p:nvSpPr>
        <p:spPr bwMode="auto">
          <a:xfrm>
            <a:off x="3276600" y="2971800"/>
            <a:ext cx="2260600" cy="1709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spcBef>
                <a:spcPct val="0"/>
              </a:spcBef>
              <a:buClrTx/>
              <a:buFontTx/>
              <a:buNone/>
            </a:pPr>
            <a:r>
              <a:rPr lang="es-PR" altLang="es-PR" sz="2600" b="1">
                <a:latin typeface="Times New Roman" panose="02020603050405020304" pitchFamily="18" charset="0"/>
              </a:rPr>
              <a:t>Ejercicios a</a:t>
            </a:r>
          </a:p>
          <a:p>
            <a:pPr algn="ctr">
              <a:spcBef>
                <a:spcPct val="0"/>
              </a:spcBef>
              <a:buClrTx/>
              <a:buFontTx/>
              <a:buNone/>
            </a:pPr>
            <a:r>
              <a:rPr lang="es-PR" altLang="es-PR" sz="2600" b="1">
                <a:latin typeface="Times New Roman" panose="02020603050405020304" pitchFamily="18" charset="0"/>
              </a:rPr>
              <a:t>Mayores</a:t>
            </a:r>
          </a:p>
          <a:p>
            <a:pPr algn="ctr">
              <a:spcBef>
                <a:spcPct val="0"/>
              </a:spcBef>
              <a:buClrTx/>
              <a:buFontTx/>
              <a:buNone/>
            </a:pPr>
            <a:r>
              <a:rPr lang="es-PR" altLang="es-PR" sz="2600" b="1">
                <a:latin typeface="Times New Roman" panose="02020603050405020304" pitchFamily="18" charset="0"/>
              </a:rPr>
              <a:t>Intensidades</a:t>
            </a:r>
          </a:p>
          <a:p>
            <a:pPr algn="ctr">
              <a:spcBef>
                <a:spcPct val="0"/>
              </a:spcBef>
              <a:buClrTx/>
              <a:buFontTx/>
              <a:buNone/>
            </a:pPr>
            <a:r>
              <a:rPr lang="en-US" altLang="es-PR" b="1">
                <a:latin typeface="Times New Roman" panose="02020603050405020304" pitchFamily="18" charset="0"/>
              </a:rPr>
              <a:t>(e.g., </a:t>
            </a:r>
            <a:r>
              <a:rPr lang="es-PR" altLang="es-PR" b="1">
                <a:latin typeface="Times New Roman" panose="02020603050405020304" pitchFamily="18" charset="0"/>
              </a:rPr>
              <a:t>Trotar)</a:t>
            </a:r>
          </a:p>
        </p:txBody>
      </p:sp>
      <p:sp>
        <p:nvSpPr>
          <p:cNvPr id="156702" name="Rectangle 32">
            <a:extLst>
              <a:ext uri="{FF2B5EF4-FFF2-40B4-BE49-F238E27FC236}">
                <a16:creationId xmlns:a16="http://schemas.microsoft.com/office/drawing/2014/main" id="{658B77AB-4EA2-4437-BC39-8445118DECBC}"/>
              </a:ext>
            </a:extLst>
          </p:cNvPr>
          <p:cNvSpPr>
            <a:spLocks noChangeArrowheads="1"/>
          </p:cNvSpPr>
          <p:nvPr/>
        </p:nvSpPr>
        <p:spPr bwMode="auto">
          <a:xfrm>
            <a:off x="0" y="6597650"/>
            <a:ext cx="6145213"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56703" name="Text Box 6">
            <a:extLst>
              <a:ext uri="{FF2B5EF4-FFF2-40B4-BE49-F238E27FC236}">
                <a16:creationId xmlns:a16="http://schemas.microsoft.com/office/drawing/2014/main" id="{41D456FA-4171-4C5F-B424-FBFBFB40A4D3}"/>
              </a:ext>
            </a:extLst>
          </p:cNvPr>
          <p:cNvSpPr txBox="1">
            <a:spLocks noChangeArrowheads="1"/>
          </p:cNvSpPr>
          <p:nvPr/>
        </p:nvSpPr>
        <p:spPr bwMode="auto">
          <a:xfrm>
            <a:off x="250825" y="6237288"/>
            <a:ext cx="5976938" cy="433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36-37 ), por J. H. Wilmore, &amp; D. L. Costill, 1994, Champaign, IL: Human Kinetics..Copyright 1994 por Jack H. Wilmore y David L. Costill.</a:t>
            </a:r>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8722" name="Picture 3" descr="RecFib1b">
            <a:extLst>
              <a:ext uri="{FF2B5EF4-FFF2-40B4-BE49-F238E27FC236}">
                <a16:creationId xmlns:a16="http://schemas.microsoft.com/office/drawing/2014/main" id="{2E090262-13B2-44E6-9504-6B363CFE709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92275" y="688975"/>
            <a:ext cx="5759450" cy="464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8389" name="Text Box 5">
            <a:extLst>
              <a:ext uri="{FF2B5EF4-FFF2-40B4-BE49-F238E27FC236}">
                <a16:creationId xmlns:a16="http://schemas.microsoft.com/office/drawing/2014/main" id="{8E97A3FB-B6EF-47C1-8884-9921D23201E0}"/>
              </a:ext>
            </a:extLst>
          </p:cNvPr>
          <p:cNvSpPr txBox="1">
            <a:spLocks noChangeArrowheads="1"/>
          </p:cNvSpPr>
          <p:nvPr/>
        </p:nvSpPr>
        <p:spPr bwMode="auto">
          <a:xfrm>
            <a:off x="228600" y="5411788"/>
            <a:ext cx="8686800" cy="8969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80000"/>
              </a:lnSpc>
              <a:defRPr/>
            </a:pPr>
            <a:r>
              <a:rPr lang="es-PR" altLang="es-PR" sz="2200" b="1">
                <a:solidFill>
                  <a:srgbClr val="484876"/>
                </a:solidFill>
                <a:effectLst>
                  <a:outerShdw blurRad="38100" dist="38100" dir="2700000" algn="tl">
                    <a:srgbClr val="C0C0C0"/>
                  </a:outerShdw>
                </a:effectLst>
                <a:latin typeface="Arial" panose="020B0604020202020204" pitchFamily="34" charset="0"/>
              </a:rPr>
              <a:t>Reclutamiento en Forma de Rampa de</a:t>
            </a:r>
          </a:p>
          <a:p>
            <a:pPr algn="ctr">
              <a:lnSpc>
                <a:spcPct val="80000"/>
              </a:lnSpc>
              <a:defRPr/>
            </a:pPr>
            <a:r>
              <a:rPr lang="es-PR" altLang="es-PR" sz="2200" b="1">
                <a:solidFill>
                  <a:srgbClr val="484876"/>
                </a:solidFill>
                <a:effectLst>
                  <a:outerShdw blurRad="38100" dist="38100" dir="2700000" algn="tl">
                    <a:srgbClr val="C0C0C0"/>
                  </a:outerShdw>
                </a:effectLst>
                <a:latin typeface="Arial" panose="020B0604020202020204" pitchFamily="34" charset="0"/>
              </a:rPr>
              <a:t>las Fibras Musculares de</a:t>
            </a:r>
          </a:p>
          <a:p>
            <a:pPr algn="ctr">
              <a:lnSpc>
                <a:spcPct val="80000"/>
              </a:lnSpc>
              <a:defRPr/>
            </a:pPr>
            <a:r>
              <a:rPr lang="es-PR" altLang="es-PR" sz="2200" b="1">
                <a:solidFill>
                  <a:srgbClr val="484876"/>
                </a:solidFill>
                <a:effectLst>
                  <a:outerShdw blurRad="38100" dist="38100" dir="2700000" algn="tl">
                    <a:srgbClr val="C0C0C0"/>
                  </a:outerShdw>
                </a:effectLst>
                <a:latin typeface="Arial" panose="020B0604020202020204" pitchFamily="34" charset="0"/>
              </a:rPr>
              <a:t>Contracción Lenta (ST) y de Contracción Rápida (FT)</a:t>
            </a:r>
            <a:endParaRPr lang="es-PR" altLang="es-PR" sz="2200" b="1" i="1">
              <a:solidFill>
                <a:srgbClr val="484876"/>
              </a:solidFill>
              <a:effectLst>
                <a:outerShdw blurRad="38100" dist="38100" dir="2700000" algn="tl">
                  <a:srgbClr val="C0C0C0"/>
                </a:outerShdw>
              </a:effectLst>
              <a:latin typeface="Arial" panose="020B0604020202020204" pitchFamily="34" charset="0"/>
            </a:endParaRPr>
          </a:p>
        </p:txBody>
      </p:sp>
      <p:sp>
        <p:nvSpPr>
          <p:cNvPr id="158724" name="Rectangle 6">
            <a:extLst>
              <a:ext uri="{FF2B5EF4-FFF2-40B4-BE49-F238E27FC236}">
                <a16:creationId xmlns:a16="http://schemas.microsoft.com/office/drawing/2014/main" id="{74735512-E509-436E-96D0-73AE0343781C}"/>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58725" name="Text Box 6">
            <a:extLst>
              <a:ext uri="{FF2B5EF4-FFF2-40B4-BE49-F238E27FC236}">
                <a16:creationId xmlns:a16="http://schemas.microsoft.com/office/drawing/2014/main" id="{CB0B536F-4891-482B-89AE-7718C2FA54EA}"/>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37 ), por J. H. Wilmore, &amp; D. L. Costill, 1994, Champaign, IL: Human Kinetics..Copyright 1994 por Jack H. Wilmore y David L. Costill.</a:t>
            </a: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3" name="Picture 3" descr="fig01">
            <a:extLst>
              <a:ext uri="{FF2B5EF4-FFF2-40B4-BE49-F238E27FC236}">
                <a16:creationId xmlns:a16="http://schemas.microsoft.com/office/drawing/2014/main" id="{2735327A-BE50-4F7A-96F5-177454EAA6B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32138" y="981075"/>
            <a:ext cx="5472112" cy="5259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4" name="Text Box 4">
            <a:extLst>
              <a:ext uri="{FF2B5EF4-FFF2-40B4-BE49-F238E27FC236}">
                <a16:creationId xmlns:a16="http://schemas.microsoft.com/office/drawing/2014/main" id="{909D2B0A-D2F7-4C97-9832-23B810473B01}"/>
              </a:ext>
            </a:extLst>
          </p:cNvPr>
          <p:cNvSpPr txBox="1">
            <a:spLocks noChangeArrowheads="1"/>
          </p:cNvSpPr>
          <p:nvPr/>
        </p:nvSpPr>
        <p:spPr bwMode="auto">
          <a:xfrm>
            <a:off x="381000" y="533400"/>
            <a:ext cx="5740400" cy="1487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defRPr/>
            </a:pPr>
            <a:r>
              <a:rPr lang="en-US" altLang="es-PR" sz="3400" b="1">
                <a:solidFill>
                  <a:srgbClr val="484876"/>
                </a:solidFill>
                <a:effectLst>
                  <a:outerShdw blurRad="38100" dist="38100" dir="2700000" algn="tl">
                    <a:srgbClr val="C0C0C0"/>
                  </a:outerShdw>
                </a:effectLst>
                <a:latin typeface="Times New Roman" panose="02020603050405020304" pitchFamily="18" charset="0"/>
              </a:rPr>
              <a:t>RECLUTAMIENTO EN FORMA DE RAMPA DE LAS FIBRAS</a:t>
            </a:r>
            <a:endParaRPr lang="en-US" altLang="es-PR" sz="2400" b="1">
              <a:solidFill>
                <a:srgbClr val="484876"/>
              </a:solidFill>
              <a:effectLst>
                <a:outerShdw blurRad="38100" dist="38100" dir="2700000" algn="tl">
                  <a:srgbClr val="C0C0C0"/>
                </a:outerShdw>
              </a:effectLst>
              <a:latin typeface="Times New Roman" panose="02020603050405020304" pitchFamily="18" charset="0"/>
            </a:endParaRPr>
          </a:p>
        </p:txBody>
      </p:sp>
      <p:sp>
        <p:nvSpPr>
          <p:cNvPr id="160772" name="Rectangle 5">
            <a:extLst>
              <a:ext uri="{FF2B5EF4-FFF2-40B4-BE49-F238E27FC236}">
                <a16:creationId xmlns:a16="http://schemas.microsoft.com/office/drawing/2014/main" id="{FF65A0A6-7DA1-47BF-8B12-5F65C4213E06}"/>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60773" name="Text Box 6">
            <a:extLst>
              <a:ext uri="{FF2B5EF4-FFF2-40B4-BE49-F238E27FC236}">
                <a16:creationId xmlns:a16="http://schemas.microsoft.com/office/drawing/2014/main" id="{83C9DF44-B6BC-4195-BC57-BBECAF169B60}"/>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44),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102403"/>
                                        </p:tgtEl>
                                        <p:attrNameLst>
                                          <p:attrName>style.visibility</p:attrName>
                                        </p:attrNameLst>
                                      </p:cBhvr>
                                      <p:to>
                                        <p:strVal val="visible"/>
                                      </p:to>
                                    </p:set>
                                    <p:anim calcmode="lin" valueType="num">
                                      <p:cBhvr>
                                        <p:cTn id="7" dur="500" fill="hold"/>
                                        <p:tgtEl>
                                          <p:spTgt spid="102403"/>
                                        </p:tgtEl>
                                        <p:attrNameLst>
                                          <p:attrName>ppt_w</p:attrName>
                                        </p:attrNameLst>
                                      </p:cBhvr>
                                      <p:tavLst>
                                        <p:tav tm="0">
                                          <p:val>
                                            <p:fltVal val="0"/>
                                          </p:val>
                                        </p:tav>
                                        <p:tav tm="100000">
                                          <p:val>
                                            <p:strVal val="#ppt_w"/>
                                          </p:val>
                                        </p:tav>
                                      </p:tavLst>
                                    </p:anim>
                                    <p:anim calcmode="lin" valueType="num">
                                      <p:cBhvr>
                                        <p:cTn id="8" dur="500" fill="hold"/>
                                        <p:tgtEl>
                                          <p:spTgt spid="102403"/>
                                        </p:tgtEl>
                                        <p:attrNameLst>
                                          <p:attrName>ppt_h</p:attrName>
                                        </p:attrNameLst>
                                      </p:cBhvr>
                                      <p:tavLst>
                                        <p:tav tm="0">
                                          <p:val>
                                            <p:fltVal val="0"/>
                                          </p:val>
                                        </p:tav>
                                        <p:tav tm="100000">
                                          <p:val>
                                            <p:strVal val="#ppt_h"/>
                                          </p:val>
                                        </p:tav>
                                      </p:tavLst>
                                    </p:anim>
                                    <p:anim calcmode="lin" valueType="num">
                                      <p:cBhvr>
                                        <p:cTn id="9" dur="500" fill="hold"/>
                                        <p:tgtEl>
                                          <p:spTgt spid="102403"/>
                                        </p:tgtEl>
                                        <p:attrNameLst>
                                          <p:attrName>ppt_x</p:attrName>
                                        </p:attrNameLst>
                                      </p:cBhvr>
                                      <p:tavLst>
                                        <p:tav tm="0">
                                          <p:val>
                                            <p:fltVal val="0.5"/>
                                          </p:val>
                                        </p:tav>
                                        <p:tav tm="100000">
                                          <p:val>
                                            <p:strVal val="#ppt_x"/>
                                          </p:val>
                                        </p:tav>
                                      </p:tavLst>
                                    </p:anim>
                                    <p:anim calcmode="lin" valueType="num">
                                      <p:cBhvr>
                                        <p:cTn id="10" dur="500" fill="hold"/>
                                        <p:tgtEl>
                                          <p:spTgt spid="10240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02404"/>
                                        </p:tgtEl>
                                        <p:attrNameLst>
                                          <p:attrName>style.visibility</p:attrName>
                                        </p:attrNameLst>
                                      </p:cBhvr>
                                      <p:to>
                                        <p:strVal val="visible"/>
                                      </p:to>
                                    </p:set>
                                    <p:animEffect transition="in" filter="wipe(left)">
                                      <p:cBhvr>
                                        <p:cTn id="14" dur="500"/>
                                        <p:tgtEl>
                                          <p:spTgt spid="10240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04" grpId="0" autoUpdateAnimBg="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1" name="Text Box 3">
            <a:extLst>
              <a:ext uri="{FF2B5EF4-FFF2-40B4-BE49-F238E27FC236}">
                <a16:creationId xmlns:a16="http://schemas.microsoft.com/office/drawing/2014/main" id="{F9403109-A408-48C0-80FC-83DD6D4B0E1C}"/>
              </a:ext>
            </a:extLst>
          </p:cNvPr>
          <p:cNvSpPr txBox="1">
            <a:spLocks noChangeArrowheads="1"/>
          </p:cNvSpPr>
          <p:nvPr/>
        </p:nvSpPr>
        <p:spPr bwMode="auto">
          <a:xfrm>
            <a:off x="381000" y="685800"/>
            <a:ext cx="87630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a:solidFill>
                  <a:srgbClr val="484876"/>
                </a:solidFill>
                <a:effectLst>
                  <a:outerShdw blurRad="38100" dist="38100" dir="2700000" algn="tl">
                    <a:srgbClr val="C0C0C0"/>
                  </a:outerShdw>
                </a:effectLst>
                <a:latin typeface="Arial Black" panose="020B0A04020102020204" pitchFamily="34" charset="0"/>
              </a:rPr>
              <a:t>RECLUTAMIENTO EN FORMA DE RAMPA LAS FIBRAS</a:t>
            </a:r>
          </a:p>
        </p:txBody>
      </p:sp>
      <p:pic>
        <p:nvPicPr>
          <p:cNvPr id="53252" name="Picture 4">
            <a:extLst>
              <a:ext uri="{FF2B5EF4-FFF2-40B4-BE49-F238E27FC236}">
                <a16:creationId xmlns:a16="http://schemas.microsoft.com/office/drawing/2014/main" id="{BAC4B16E-A093-47A7-8DC4-42884D6C611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73238" y="1241425"/>
            <a:ext cx="5492750" cy="518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20" name="Rectangle 5">
            <a:extLst>
              <a:ext uri="{FF2B5EF4-FFF2-40B4-BE49-F238E27FC236}">
                <a16:creationId xmlns:a16="http://schemas.microsoft.com/office/drawing/2014/main" id="{39147BAF-6470-4B10-A780-89A1AD0019AE}"/>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62821" name="Text Box 6">
            <a:extLst>
              <a:ext uri="{FF2B5EF4-FFF2-40B4-BE49-F238E27FC236}">
                <a16:creationId xmlns:a16="http://schemas.microsoft.com/office/drawing/2014/main" id="{FF6B0919-1850-44C0-990C-AFF0ED57FC8C}"/>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3251"/>
                                        </p:tgtEl>
                                        <p:attrNameLst>
                                          <p:attrName>style.visibility</p:attrName>
                                        </p:attrNameLst>
                                      </p:cBhvr>
                                      <p:to>
                                        <p:strVal val="visible"/>
                                      </p:to>
                                    </p:set>
                                    <p:animEffect transition="in" filter="wipe(left)">
                                      <p:cBhvr>
                                        <p:cTn id="7" dur="500"/>
                                        <p:tgtEl>
                                          <p:spTgt spid="5325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3252"/>
                                        </p:tgtEl>
                                        <p:attrNameLst>
                                          <p:attrName>style.visibility</p:attrName>
                                        </p:attrNameLst>
                                      </p:cBhvr>
                                      <p:to>
                                        <p:strVal val="visible"/>
                                      </p:to>
                                    </p:set>
                                    <p:anim calcmode="lin" valueType="num">
                                      <p:cBhvr>
                                        <p:cTn id="11" dur="500" fill="hold"/>
                                        <p:tgtEl>
                                          <p:spTgt spid="53252"/>
                                        </p:tgtEl>
                                        <p:attrNameLst>
                                          <p:attrName>ppt_w</p:attrName>
                                        </p:attrNameLst>
                                      </p:cBhvr>
                                      <p:tavLst>
                                        <p:tav tm="0">
                                          <p:val>
                                            <p:fltVal val="0"/>
                                          </p:val>
                                        </p:tav>
                                        <p:tav tm="100000">
                                          <p:val>
                                            <p:strVal val="#ppt_w"/>
                                          </p:val>
                                        </p:tav>
                                      </p:tavLst>
                                    </p:anim>
                                    <p:anim calcmode="lin" valueType="num">
                                      <p:cBhvr>
                                        <p:cTn id="12" dur="500" fill="hold"/>
                                        <p:tgtEl>
                                          <p:spTgt spid="53252"/>
                                        </p:tgtEl>
                                        <p:attrNameLst>
                                          <p:attrName>ppt_h</p:attrName>
                                        </p:attrNameLst>
                                      </p:cBhvr>
                                      <p:tavLst>
                                        <p:tav tm="0">
                                          <p:val>
                                            <p:fltVal val="0"/>
                                          </p:val>
                                        </p:tav>
                                        <p:tav tm="100000">
                                          <p:val>
                                            <p:strVal val="#ppt_h"/>
                                          </p:val>
                                        </p:tav>
                                      </p:tavLst>
                                    </p:anim>
                                    <p:anim calcmode="lin" valueType="num">
                                      <p:cBhvr>
                                        <p:cTn id="13" dur="500" fill="hold"/>
                                        <p:tgtEl>
                                          <p:spTgt spid="53252"/>
                                        </p:tgtEl>
                                        <p:attrNameLst>
                                          <p:attrName>ppt_x</p:attrName>
                                        </p:attrNameLst>
                                      </p:cBhvr>
                                      <p:tavLst>
                                        <p:tav tm="0">
                                          <p:val>
                                            <p:fltVal val="0.5"/>
                                          </p:val>
                                        </p:tav>
                                        <p:tav tm="100000">
                                          <p:val>
                                            <p:strVal val="#ppt_x"/>
                                          </p:val>
                                        </p:tav>
                                      </p:tavLst>
                                    </p:anim>
                                    <p:anim calcmode="lin" valueType="num">
                                      <p:cBhvr>
                                        <p:cTn id="14" dur="500" fill="hold"/>
                                        <p:tgtEl>
                                          <p:spTgt spid="53252"/>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251" grpId="0" autoUpdateAnimBg="0"/>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8">
            <a:extLst>
              <a:ext uri="{FF2B5EF4-FFF2-40B4-BE49-F238E27FC236}">
                <a16:creationId xmlns:a16="http://schemas.microsoft.com/office/drawing/2014/main" id="{CA416A15-5A0A-4573-A05E-39DBCFA97988}"/>
              </a:ext>
            </a:extLst>
          </p:cNvPr>
          <p:cNvSpPr>
            <a:spLocks noChangeArrowheads="1"/>
          </p:cNvSpPr>
          <p:nvPr/>
        </p:nvSpPr>
        <p:spPr bwMode="auto">
          <a:xfrm>
            <a:off x="457200" y="-53975"/>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600" b="1">
                <a:solidFill>
                  <a:schemeClr val="tx2"/>
                </a:solidFill>
                <a:latin typeface="Times New Roman" panose="02020603050405020304" pitchFamily="18" charset="0"/>
              </a:rPr>
              <a:t>LOS MÚSCULOS ESQUELÉTICOS</a:t>
            </a:r>
            <a:endParaRPr lang="en-US" altLang="es-PR" sz="4400">
              <a:solidFill>
                <a:schemeClr val="tx2"/>
              </a:solidFill>
              <a:latin typeface="Times New Roman" panose="02020603050405020304" pitchFamily="18" charset="0"/>
            </a:endParaRPr>
          </a:p>
        </p:txBody>
      </p:sp>
      <p:sp>
        <p:nvSpPr>
          <p:cNvPr id="164867" name="Line 9">
            <a:extLst>
              <a:ext uri="{FF2B5EF4-FFF2-40B4-BE49-F238E27FC236}">
                <a16:creationId xmlns:a16="http://schemas.microsoft.com/office/drawing/2014/main" id="{C1C1E8D1-E2DD-4D18-ACB0-79E83215A81D}"/>
              </a:ext>
            </a:extLst>
          </p:cNvPr>
          <p:cNvSpPr>
            <a:spLocks noChangeShapeType="1"/>
          </p:cNvSpPr>
          <p:nvPr/>
        </p:nvSpPr>
        <p:spPr bwMode="auto">
          <a:xfrm>
            <a:off x="4267200" y="5556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4868" name="Line 10">
            <a:extLst>
              <a:ext uri="{FF2B5EF4-FFF2-40B4-BE49-F238E27FC236}">
                <a16:creationId xmlns:a16="http://schemas.microsoft.com/office/drawing/2014/main" id="{1FFD6B47-48BD-4FA7-BC92-6409D53B0F51}"/>
              </a:ext>
            </a:extLst>
          </p:cNvPr>
          <p:cNvSpPr>
            <a:spLocks noChangeShapeType="1"/>
          </p:cNvSpPr>
          <p:nvPr/>
        </p:nvSpPr>
        <p:spPr bwMode="auto">
          <a:xfrm>
            <a:off x="4267200" y="16224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55" name="Rectangle 11">
            <a:extLst>
              <a:ext uri="{FF2B5EF4-FFF2-40B4-BE49-F238E27FC236}">
                <a16:creationId xmlns:a16="http://schemas.microsoft.com/office/drawing/2014/main" id="{976ECD2B-751C-4AA1-ADB6-836AFBEC57E6}"/>
              </a:ext>
            </a:extLst>
          </p:cNvPr>
          <p:cNvSpPr>
            <a:spLocks noChangeArrowheads="1"/>
          </p:cNvSpPr>
          <p:nvPr/>
        </p:nvSpPr>
        <p:spPr bwMode="auto">
          <a:xfrm>
            <a:off x="1752600" y="1012825"/>
            <a:ext cx="5105400" cy="4572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lnSpc>
                <a:spcPct val="60000"/>
              </a:lnSpc>
              <a:spcBef>
                <a:spcPct val="20000"/>
              </a:spcBef>
              <a:defRPr/>
            </a:pPr>
            <a:r>
              <a:rPr lang="es-PR" sz="2600" b="1" i="1">
                <a:effectLst>
                  <a:outerShdw blurRad="38100" dist="38100" dir="2700000" algn="tl">
                    <a:srgbClr val="C0C0C0"/>
                  </a:outerShdw>
                </a:effectLst>
                <a:latin typeface="Times New Roman" pitchFamily="18" charset="0"/>
              </a:rPr>
              <a:t>Función de los Músculos: </a:t>
            </a:r>
          </a:p>
          <a:p>
            <a:pPr marL="342900" indent="-342900" algn="ctr">
              <a:lnSpc>
                <a:spcPct val="60000"/>
              </a:lnSpc>
              <a:spcBef>
                <a:spcPct val="20000"/>
              </a:spcBef>
              <a:defRPr/>
            </a:pPr>
            <a:r>
              <a:rPr lang="es-PR" sz="2600" b="1">
                <a:effectLst>
                  <a:outerShdw blurRad="38100" dist="38100" dir="2700000" algn="tl">
                    <a:srgbClr val="C0C0C0"/>
                  </a:outerShdw>
                </a:effectLst>
                <a:latin typeface="Times New Roman" pitchFamily="18" charset="0"/>
              </a:rPr>
              <a:t>Producción del Movimiento</a:t>
            </a:r>
            <a:endParaRPr lang="en-US" sz="2600">
              <a:latin typeface="Times New Roman" pitchFamily="18" charset="0"/>
            </a:endParaRPr>
          </a:p>
        </p:txBody>
      </p:sp>
      <p:sp>
        <p:nvSpPr>
          <p:cNvPr id="164870" name="Line 12">
            <a:extLst>
              <a:ext uri="{FF2B5EF4-FFF2-40B4-BE49-F238E27FC236}">
                <a16:creationId xmlns:a16="http://schemas.microsoft.com/office/drawing/2014/main" id="{2980D8E2-9DCF-4E32-B58D-1AD89B1DE12E}"/>
              </a:ext>
            </a:extLst>
          </p:cNvPr>
          <p:cNvSpPr>
            <a:spLocks noChangeShapeType="1"/>
          </p:cNvSpPr>
          <p:nvPr/>
        </p:nvSpPr>
        <p:spPr bwMode="auto">
          <a:xfrm>
            <a:off x="4267200" y="26130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57" name="Text Box 13">
            <a:extLst>
              <a:ext uri="{FF2B5EF4-FFF2-40B4-BE49-F238E27FC236}">
                <a16:creationId xmlns:a16="http://schemas.microsoft.com/office/drawing/2014/main" id="{F1EBB7D1-CBDD-43E2-A0B1-BB633017E834}"/>
              </a:ext>
            </a:extLst>
          </p:cNvPr>
          <p:cNvSpPr txBox="1">
            <a:spLocks noChangeArrowheads="1"/>
          </p:cNvSpPr>
          <p:nvPr/>
        </p:nvSpPr>
        <p:spPr bwMode="auto">
          <a:xfrm>
            <a:off x="0" y="1774825"/>
            <a:ext cx="9144000" cy="927100"/>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Aplicación de una Fuerza Muscular</a:t>
            </a:r>
            <a:endParaRPr lang="es-PR" sz="2700">
              <a:effectLst>
                <a:outerShdw blurRad="38100" dist="38100" dir="2700000" algn="tl">
                  <a:srgbClr val="C0C0C0"/>
                </a:outerShdw>
              </a:effectLst>
              <a:latin typeface="Times New Roman" pitchFamily="18" charset="0"/>
            </a:endParaRPr>
          </a:p>
          <a:p>
            <a:pPr algn="ctr">
              <a:lnSpc>
                <a:spcPct val="90000"/>
              </a:lnSpc>
              <a:defRPr/>
            </a:pPr>
            <a:r>
              <a:rPr lang="es-PR" sz="2700">
                <a:effectLst>
                  <a:outerShdw blurRad="38100" dist="38100" dir="2700000" algn="tl">
                    <a:srgbClr val="C0C0C0"/>
                  </a:outerShdw>
                </a:effectLst>
                <a:latin typeface="Times New Roman" pitchFamily="18" charset="0"/>
              </a:rPr>
              <a:t>(Halón de la Palanca Ósea)</a:t>
            </a:r>
          </a:p>
        </p:txBody>
      </p:sp>
      <p:sp>
        <p:nvSpPr>
          <p:cNvPr id="164872" name="Text Box 14">
            <a:extLst>
              <a:ext uri="{FF2B5EF4-FFF2-40B4-BE49-F238E27FC236}">
                <a16:creationId xmlns:a16="http://schemas.microsoft.com/office/drawing/2014/main" id="{21758CBE-47F2-4E4C-8FA6-E92133A86802}"/>
              </a:ext>
            </a:extLst>
          </p:cNvPr>
          <p:cNvSpPr txBox="1">
            <a:spLocks noChangeArrowheads="1"/>
          </p:cNvSpPr>
          <p:nvPr/>
        </p:nvSpPr>
        <p:spPr bwMode="auto">
          <a:xfrm>
            <a:off x="76200" y="2917825"/>
            <a:ext cx="876300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a:latin typeface="Times New Roman" panose="02020603050405020304" pitchFamily="18" charset="0"/>
              </a:rPr>
              <a:t> </a:t>
            </a:r>
            <a:r>
              <a:rPr lang="es-PR" altLang="es-PR" sz="2700" b="1">
                <a:latin typeface="Times New Roman" panose="02020603050405020304" pitchFamily="18" charset="0"/>
              </a:rPr>
              <a:t>Acción Coordinada de los Músculos Esqueléticos</a:t>
            </a:r>
            <a:endParaRPr lang="es-PR" altLang="es-PR" sz="2600">
              <a:latin typeface="Times New Roman" panose="02020603050405020304" pitchFamily="18" charset="0"/>
            </a:endParaRPr>
          </a:p>
        </p:txBody>
      </p:sp>
      <p:sp>
        <p:nvSpPr>
          <p:cNvPr id="108559" name="Text Box 15">
            <a:extLst>
              <a:ext uri="{FF2B5EF4-FFF2-40B4-BE49-F238E27FC236}">
                <a16:creationId xmlns:a16="http://schemas.microsoft.com/office/drawing/2014/main" id="{606ECCE2-C815-4F17-9159-AFCDB630D0B8}"/>
              </a:ext>
            </a:extLst>
          </p:cNvPr>
          <p:cNvSpPr txBox="1">
            <a:spLocks noChangeArrowheads="1"/>
          </p:cNvSpPr>
          <p:nvPr/>
        </p:nvSpPr>
        <p:spPr bwMode="auto">
          <a:xfrm>
            <a:off x="76200" y="3603625"/>
            <a:ext cx="33528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n-US" sz="2700" b="1"/>
              <a:t> </a:t>
            </a:r>
            <a:r>
              <a:rPr lang="es-PR" sz="2700" b="1">
                <a:solidFill>
                  <a:srgbClr val="0000FF"/>
                </a:solidFill>
                <a:effectLst>
                  <a:outerShdw blurRad="38100" dist="38100" dir="2700000" algn="tl">
                    <a:srgbClr val="C0C0C0"/>
                  </a:outerShdw>
                </a:effectLst>
              </a:rPr>
              <a:t>Agonistas</a:t>
            </a:r>
            <a:endParaRPr lang="es-PR" sz="2600">
              <a:solidFill>
                <a:srgbClr val="0000FF"/>
              </a:solidFill>
            </a:endParaRPr>
          </a:p>
        </p:txBody>
      </p:sp>
      <p:sp>
        <p:nvSpPr>
          <p:cNvPr id="108560" name="Text Box 16">
            <a:extLst>
              <a:ext uri="{FF2B5EF4-FFF2-40B4-BE49-F238E27FC236}">
                <a16:creationId xmlns:a16="http://schemas.microsoft.com/office/drawing/2014/main" id="{80B9F3B8-D272-4F22-BD28-2BA7FC74FD69}"/>
              </a:ext>
            </a:extLst>
          </p:cNvPr>
          <p:cNvSpPr txBox="1">
            <a:spLocks noChangeArrowheads="1"/>
          </p:cNvSpPr>
          <p:nvPr/>
        </p:nvSpPr>
        <p:spPr bwMode="auto">
          <a:xfrm>
            <a:off x="3581400" y="3603625"/>
            <a:ext cx="25146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Antagonistas</a:t>
            </a:r>
            <a:endParaRPr lang="es-PR" sz="2600">
              <a:solidFill>
                <a:srgbClr val="0000FF"/>
              </a:solidFill>
            </a:endParaRPr>
          </a:p>
        </p:txBody>
      </p:sp>
      <p:sp>
        <p:nvSpPr>
          <p:cNvPr id="108561" name="Text Box 17">
            <a:extLst>
              <a:ext uri="{FF2B5EF4-FFF2-40B4-BE49-F238E27FC236}">
                <a16:creationId xmlns:a16="http://schemas.microsoft.com/office/drawing/2014/main" id="{8165B150-E870-4994-9B6E-4BF46EFF29B6}"/>
              </a:ext>
            </a:extLst>
          </p:cNvPr>
          <p:cNvSpPr txBox="1">
            <a:spLocks noChangeArrowheads="1"/>
          </p:cNvSpPr>
          <p:nvPr/>
        </p:nvSpPr>
        <p:spPr bwMode="auto">
          <a:xfrm>
            <a:off x="5715000" y="3598863"/>
            <a:ext cx="3124200" cy="461962"/>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Sinergistas</a:t>
            </a:r>
            <a:endParaRPr lang="es-PR" sz="2600">
              <a:solidFill>
                <a:srgbClr val="0000FF"/>
              </a:solidFill>
              <a:effectLst>
                <a:outerShdw blurRad="38100" dist="38100" dir="2700000" algn="tl">
                  <a:srgbClr val="C0C0C0"/>
                </a:outerShdw>
              </a:effectLst>
            </a:endParaRPr>
          </a:p>
        </p:txBody>
      </p:sp>
      <p:sp>
        <p:nvSpPr>
          <p:cNvPr id="164876" name="Line 18">
            <a:extLst>
              <a:ext uri="{FF2B5EF4-FFF2-40B4-BE49-F238E27FC236}">
                <a16:creationId xmlns:a16="http://schemas.microsoft.com/office/drawing/2014/main" id="{92BF54F0-3C62-4362-ACBC-097E29F7362A}"/>
              </a:ext>
            </a:extLst>
          </p:cNvPr>
          <p:cNvSpPr>
            <a:spLocks noChangeShapeType="1"/>
          </p:cNvSpPr>
          <p:nvPr/>
        </p:nvSpPr>
        <p:spPr bwMode="auto">
          <a:xfrm>
            <a:off x="17526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4877" name="Line 19">
            <a:extLst>
              <a:ext uri="{FF2B5EF4-FFF2-40B4-BE49-F238E27FC236}">
                <a16:creationId xmlns:a16="http://schemas.microsoft.com/office/drawing/2014/main" id="{4CA3C15E-502A-484B-89DC-F51DCF1B877A}"/>
              </a:ext>
            </a:extLst>
          </p:cNvPr>
          <p:cNvSpPr>
            <a:spLocks noChangeShapeType="1"/>
          </p:cNvSpPr>
          <p:nvPr/>
        </p:nvSpPr>
        <p:spPr bwMode="auto">
          <a:xfrm>
            <a:off x="46482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64878" name="Line 20">
            <a:extLst>
              <a:ext uri="{FF2B5EF4-FFF2-40B4-BE49-F238E27FC236}">
                <a16:creationId xmlns:a16="http://schemas.microsoft.com/office/drawing/2014/main" id="{6BE82700-25FF-440C-8B28-F589E80B6B3F}"/>
              </a:ext>
            </a:extLst>
          </p:cNvPr>
          <p:cNvSpPr>
            <a:spLocks noChangeShapeType="1"/>
          </p:cNvSpPr>
          <p:nvPr/>
        </p:nvSpPr>
        <p:spPr bwMode="auto">
          <a:xfrm>
            <a:off x="7086600" y="3298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5" name="Text Box 21">
            <a:extLst>
              <a:ext uri="{FF2B5EF4-FFF2-40B4-BE49-F238E27FC236}">
                <a16:creationId xmlns:a16="http://schemas.microsoft.com/office/drawing/2014/main" id="{DFDF3839-7E6E-43BA-AEF0-8AF7DF217A1E}"/>
              </a:ext>
            </a:extLst>
          </p:cNvPr>
          <p:cNvSpPr txBox="1">
            <a:spLocks noChangeArrowheads="1"/>
          </p:cNvSpPr>
          <p:nvPr/>
        </p:nvSpPr>
        <p:spPr bwMode="auto">
          <a:xfrm>
            <a:off x="228600" y="4306888"/>
            <a:ext cx="3200400" cy="2311400"/>
          </a:xfrm>
          <a:prstGeom prst="rect">
            <a:avLst/>
          </a:prstGeom>
          <a:noFill/>
          <a:ln w="9525">
            <a:noFill/>
            <a:miter lim="800000"/>
            <a:headEnd/>
            <a:tailEnd/>
          </a:ln>
          <a:effectLst/>
        </p:spPr>
        <p:txBody>
          <a:bodyPr>
            <a:spAutoFit/>
          </a:bodyPr>
          <a:lstStyle/>
          <a:p>
            <a:pPr algn="ctr">
              <a:lnSpc>
                <a:spcPct val="90000"/>
              </a:lnSpc>
              <a:defRPr/>
            </a:pPr>
            <a:r>
              <a:rPr lang="es-PR" sz="2700">
                <a:effectLst>
                  <a:outerShdw blurRad="38100" dist="38100" dir="2700000" algn="tl">
                    <a:srgbClr val="C0C0C0"/>
                  </a:outerShdw>
                </a:effectLst>
                <a:latin typeface="Times New Roman" pitchFamily="18" charset="0"/>
              </a:rPr>
              <a:t>Generación</a:t>
            </a:r>
          </a:p>
          <a:p>
            <a:pPr algn="ctr">
              <a:lnSpc>
                <a:spcPct val="90000"/>
              </a:lnSpc>
              <a:defRPr/>
            </a:pPr>
            <a:r>
              <a:rPr lang="es-PR" sz="2700">
                <a:effectLst>
                  <a:outerShdw blurRad="38100" dist="38100" dir="2700000" algn="tl">
                    <a:srgbClr val="C0C0C0"/>
                  </a:outerShdw>
                </a:effectLst>
                <a:latin typeface="Times New Roman" pitchFamily="18" charset="0"/>
              </a:rPr>
              <a:t> Principal de </a:t>
            </a:r>
          </a:p>
          <a:p>
            <a:pPr algn="ctr">
              <a:lnSpc>
                <a:spcPct val="90000"/>
              </a:lnSpc>
              <a:defRPr/>
            </a:pPr>
            <a:r>
              <a:rPr lang="es-PR" sz="2700">
                <a:effectLst>
                  <a:outerShdw blurRad="38100" dist="38100" dir="2700000" algn="tl">
                    <a:srgbClr val="C0C0C0"/>
                  </a:outerShdw>
                </a:effectLst>
                <a:latin typeface="Times New Roman" pitchFamily="18" charset="0"/>
              </a:rPr>
              <a:t>la Fuerza</a:t>
            </a:r>
          </a:p>
          <a:p>
            <a:pPr algn="ctr">
              <a:lnSpc>
                <a:spcPct val="90000"/>
              </a:lnSpc>
              <a:defRPr/>
            </a:pPr>
            <a:r>
              <a:rPr lang="es-PR" sz="2700">
                <a:effectLst>
                  <a:outerShdw blurRad="38100" dist="38100" dir="2700000" algn="tl">
                    <a:srgbClr val="C0C0C0"/>
                  </a:outerShdw>
                </a:effectLst>
                <a:latin typeface="Times New Roman" pitchFamily="18" charset="0"/>
              </a:rPr>
              <a:t> para el</a:t>
            </a:r>
          </a:p>
          <a:p>
            <a:pPr algn="ctr">
              <a:lnSpc>
                <a:spcPct val="90000"/>
              </a:lnSpc>
              <a:defRPr/>
            </a:pPr>
            <a:r>
              <a:rPr lang="es-PR" sz="2700">
                <a:effectLst>
                  <a:outerShdw blurRad="38100" dist="38100" dir="2700000" algn="tl">
                    <a:srgbClr val="C0C0C0"/>
                  </a:outerShdw>
                </a:effectLst>
                <a:latin typeface="Times New Roman" pitchFamily="18" charset="0"/>
              </a:rPr>
              <a:t> Movimiento</a:t>
            </a:r>
          </a:p>
          <a:p>
            <a:pPr algn="ctr">
              <a:lnSpc>
                <a:spcPct val="90000"/>
              </a:lnSpc>
              <a:defRPr/>
            </a:pPr>
            <a:r>
              <a:rPr lang="es-PR" sz="2700">
                <a:effectLst>
                  <a:outerShdw blurRad="38100" dist="38100" dir="2700000" algn="tl">
                    <a:srgbClr val="C0C0C0"/>
                  </a:outerShdw>
                </a:effectLst>
                <a:latin typeface="Times New Roman" pitchFamily="18" charset="0"/>
              </a:rPr>
              <a:t>Articular</a:t>
            </a:r>
          </a:p>
        </p:txBody>
      </p:sp>
      <p:sp>
        <p:nvSpPr>
          <p:cNvPr id="164880" name="Line 22">
            <a:extLst>
              <a:ext uri="{FF2B5EF4-FFF2-40B4-BE49-F238E27FC236}">
                <a16:creationId xmlns:a16="http://schemas.microsoft.com/office/drawing/2014/main" id="{1B99FFAA-A056-4E57-8D13-A569F0EE1477}"/>
              </a:ext>
            </a:extLst>
          </p:cNvPr>
          <p:cNvSpPr>
            <a:spLocks noChangeShapeType="1"/>
          </p:cNvSpPr>
          <p:nvPr/>
        </p:nvSpPr>
        <p:spPr bwMode="auto">
          <a:xfrm>
            <a:off x="1752600" y="39846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7" name="Text Box 23">
            <a:extLst>
              <a:ext uri="{FF2B5EF4-FFF2-40B4-BE49-F238E27FC236}">
                <a16:creationId xmlns:a16="http://schemas.microsoft.com/office/drawing/2014/main" id="{C7110F1A-494A-42FF-B763-7679AB002012}"/>
              </a:ext>
            </a:extLst>
          </p:cNvPr>
          <p:cNvSpPr txBox="1">
            <a:spLocks noChangeArrowheads="1"/>
          </p:cNvSpPr>
          <p:nvPr/>
        </p:nvSpPr>
        <p:spPr bwMode="auto">
          <a:xfrm>
            <a:off x="3089275" y="4394200"/>
            <a:ext cx="3311525" cy="15716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nSpc>
                <a:spcPct val="90000"/>
              </a:lnSpc>
              <a:buFont typeface="Wingdings" pitchFamily="2" charset="2"/>
              <a:buChar char="q"/>
              <a:defRPr/>
            </a:pPr>
            <a:r>
              <a:rPr lang="es-PR" sz="2700">
                <a:effectLst>
                  <a:outerShdw blurRad="38100" dist="38100" dir="2700000" algn="tl">
                    <a:srgbClr val="C0C0C0"/>
                  </a:outerShdw>
                </a:effectLst>
              </a:rPr>
              <a:t> Función Protectora:</a:t>
            </a:r>
          </a:p>
          <a:p>
            <a:pPr lvl="1">
              <a:lnSpc>
                <a:spcPct val="90000"/>
              </a:lnSpc>
              <a:buFont typeface="Wingdings" pitchFamily="2" charset="2"/>
              <a:buChar char="Ø"/>
              <a:defRPr/>
            </a:pPr>
            <a:r>
              <a:rPr lang="es-PR" sz="2700">
                <a:effectLst>
                  <a:outerShdw blurRad="38100" dist="38100" dir="2700000" algn="tl">
                    <a:srgbClr val="C0C0C0"/>
                  </a:outerShdw>
                </a:effectLst>
              </a:rPr>
              <a:t> </a:t>
            </a:r>
            <a:r>
              <a:rPr lang="es-PR" sz="2700" i="1">
                <a:effectLst>
                  <a:outerShdw blurRad="38100" dist="38100" dir="2700000" algn="tl">
                    <a:srgbClr val="C0C0C0"/>
                  </a:outerShdw>
                </a:effectLst>
              </a:rPr>
              <a:t>Previenen </a:t>
            </a:r>
          </a:p>
          <a:p>
            <a:pPr lvl="1">
              <a:lnSpc>
                <a:spcPct val="90000"/>
              </a:lnSpc>
              <a:buFont typeface="Wingdings" pitchFamily="2" charset="2"/>
              <a:buNone/>
              <a:defRPr/>
            </a:pPr>
            <a:r>
              <a:rPr lang="es-PR" sz="2700" i="1">
                <a:effectLst>
                  <a:outerShdw blurRad="38100" dist="38100" dir="2700000" algn="tl">
                    <a:srgbClr val="C0C0C0"/>
                  </a:outerShdw>
                </a:effectLst>
              </a:rPr>
              <a:t>   estiramiento</a:t>
            </a:r>
          </a:p>
          <a:p>
            <a:pPr lvl="1">
              <a:lnSpc>
                <a:spcPct val="90000"/>
              </a:lnSpc>
              <a:buFont typeface="Wingdings" pitchFamily="2" charset="2"/>
              <a:buNone/>
              <a:defRPr/>
            </a:pPr>
            <a:r>
              <a:rPr lang="es-PR" sz="2700" i="1">
                <a:effectLst>
                  <a:outerShdw blurRad="38100" dist="38100" dir="2700000" algn="tl">
                    <a:srgbClr val="C0C0C0"/>
                  </a:outerShdw>
                </a:effectLst>
              </a:rPr>
              <a:t>   excesivo</a:t>
            </a:r>
          </a:p>
        </p:txBody>
      </p:sp>
      <p:sp>
        <p:nvSpPr>
          <p:cNvPr id="164882" name="Line 24">
            <a:extLst>
              <a:ext uri="{FF2B5EF4-FFF2-40B4-BE49-F238E27FC236}">
                <a16:creationId xmlns:a16="http://schemas.microsoft.com/office/drawing/2014/main" id="{991669DC-3C4C-4424-A0FE-C90C9F0A53E0}"/>
              </a:ext>
            </a:extLst>
          </p:cNvPr>
          <p:cNvSpPr>
            <a:spLocks noChangeShapeType="1"/>
          </p:cNvSpPr>
          <p:nvPr/>
        </p:nvSpPr>
        <p:spPr bwMode="auto">
          <a:xfrm>
            <a:off x="4648200" y="4060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08569" name="Text Box 25">
            <a:extLst>
              <a:ext uri="{FF2B5EF4-FFF2-40B4-BE49-F238E27FC236}">
                <a16:creationId xmlns:a16="http://schemas.microsoft.com/office/drawing/2014/main" id="{D1AA154D-6F57-48F4-BD7C-76A4AF0D770E}"/>
              </a:ext>
            </a:extLst>
          </p:cNvPr>
          <p:cNvSpPr txBox="1">
            <a:spLocks noChangeArrowheads="1"/>
          </p:cNvSpPr>
          <p:nvPr/>
        </p:nvSpPr>
        <p:spPr bwMode="auto">
          <a:xfrm>
            <a:off x="6172200" y="4394200"/>
            <a:ext cx="2057400" cy="2311400"/>
          </a:xfrm>
          <a:prstGeom prst="rect">
            <a:avLst/>
          </a:prstGeom>
          <a:noFill/>
          <a:ln w="9525">
            <a:noFill/>
            <a:miter lim="800000"/>
            <a:headEnd/>
            <a:tailEnd/>
          </a:ln>
          <a:effectLst/>
        </p:spPr>
        <p:txBody>
          <a:bodyPr>
            <a:spAutoFit/>
          </a:bodyPr>
          <a:lstStyle/>
          <a:p>
            <a:pPr algn="ctr">
              <a:lnSpc>
                <a:spcPct val="90000"/>
              </a:lnSpc>
              <a:defRPr/>
            </a:pPr>
            <a:r>
              <a:rPr lang="es-PR" sz="2700">
                <a:effectLst>
                  <a:outerShdw blurRad="38100" dist="38100" dir="2700000" algn="tl">
                    <a:srgbClr val="C0C0C0"/>
                  </a:outerShdw>
                </a:effectLst>
                <a:latin typeface="Times New Roman" pitchFamily="18" charset="0"/>
              </a:rPr>
              <a:t> Facilitan </a:t>
            </a:r>
          </a:p>
          <a:p>
            <a:pPr algn="ctr">
              <a:lnSpc>
                <a:spcPct val="90000"/>
              </a:lnSpc>
              <a:defRPr/>
            </a:pPr>
            <a:r>
              <a:rPr lang="es-PR" sz="2700">
                <a:effectLst>
                  <a:outerShdw blurRad="38100" dist="38100" dir="2700000" algn="tl">
                    <a:srgbClr val="C0C0C0"/>
                  </a:outerShdw>
                </a:effectLst>
                <a:latin typeface="Times New Roman" pitchFamily="18" charset="0"/>
              </a:rPr>
              <a:t>la Acción</a:t>
            </a:r>
          </a:p>
          <a:p>
            <a:pPr algn="ctr">
              <a:lnSpc>
                <a:spcPct val="90000"/>
              </a:lnSpc>
              <a:defRPr/>
            </a:pPr>
            <a:r>
              <a:rPr lang="es-PR" sz="2700">
                <a:effectLst>
                  <a:outerShdw blurRad="38100" dist="38100" dir="2700000" algn="tl">
                    <a:srgbClr val="C0C0C0"/>
                  </a:outerShdw>
                </a:effectLst>
                <a:latin typeface="Times New Roman" pitchFamily="18" charset="0"/>
              </a:rPr>
              <a:t>de los</a:t>
            </a:r>
          </a:p>
          <a:p>
            <a:pPr algn="ctr">
              <a:lnSpc>
                <a:spcPct val="90000"/>
              </a:lnSpc>
              <a:defRPr/>
            </a:pPr>
            <a:r>
              <a:rPr lang="es-PR" sz="2700">
                <a:effectLst>
                  <a:outerShdw blurRad="38100" dist="38100" dir="2700000" algn="tl">
                    <a:srgbClr val="C0C0C0"/>
                  </a:outerShdw>
                </a:effectLst>
                <a:latin typeface="Times New Roman" pitchFamily="18" charset="0"/>
              </a:rPr>
              <a:t>Músculos</a:t>
            </a:r>
          </a:p>
          <a:p>
            <a:pPr algn="ctr">
              <a:lnSpc>
                <a:spcPct val="90000"/>
              </a:lnSpc>
              <a:defRPr/>
            </a:pPr>
            <a:r>
              <a:rPr lang="es-PR" sz="2700">
                <a:effectLst>
                  <a:outerShdw blurRad="38100" dist="38100" dir="2700000" algn="tl">
                    <a:srgbClr val="C0C0C0"/>
                  </a:outerShdw>
                </a:effectLst>
                <a:latin typeface="Times New Roman" pitchFamily="18" charset="0"/>
              </a:rPr>
              <a:t> Motores</a:t>
            </a:r>
          </a:p>
          <a:p>
            <a:pPr algn="ctr">
              <a:lnSpc>
                <a:spcPct val="90000"/>
              </a:lnSpc>
              <a:defRPr/>
            </a:pPr>
            <a:r>
              <a:rPr lang="es-PR" sz="2700">
                <a:effectLst>
                  <a:outerShdw blurRad="38100" dist="38100" dir="2700000" algn="tl">
                    <a:srgbClr val="C0C0C0"/>
                  </a:outerShdw>
                </a:effectLst>
                <a:latin typeface="Times New Roman" pitchFamily="18" charset="0"/>
              </a:rPr>
              <a:t>Primarios</a:t>
            </a:r>
          </a:p>
        </p:txBody>
      </p:sp>
      <p:sp>
        <p:nvSpPr>
          <p:cNvPr id="164884" name="Line 26">
            <a:extLst>
              <a:ext uri="{FF2B5EF4-FFF2-40B4-BE49-F238E27FC236}">
                <a16:creationId xmlns:a16="http://schemas.microsoft.com/office/drawing/2014/main" id="{10FF0800-DEC9-4926-AA06-D70ACDEB2FBD}"/>
              </a:ext>
            </a:extLst>
          </p:cNvPr>
          <p:cNvSpPr>
            <a:spLocks noChangeShapeType="1"/>
          </p:cNvSpPr>
          <p:nvPr/>
        </p:nvSpPr>
        <p:spPr bwMode="auto">
          <a:xfrm>
            <a:off x="7086600" y="4060825"/>
            <a:ext cx="0" cy="381000"/>
          </a:xfrm>
          <a:prstGeom prst="line">
            <a:avLst/>
          </a:prstGeom>
          <a:noFill/>
          <a:ln w="57150">
            <a:solidFill>
              <a:schemeClr val="tx1"/>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5" name="Text Box 3">
            <a:extLst>
              <a:ext uri="{FF2B5EF4-FFF2-40B4-BE49-F238E27FC236}">
                <a16:creationId xmlns:a16="http://schemas.microsoft.com/office/drawing/2014/main" id="{68B42D98-5F01-4804-B286-BE00953344CF}"/>
              </a:ext>
            </a:extLst>
          </p:cNvPr>
          <p:cNvSpPr txBox="1">
            <a:spLocks noChangeArrowheads="1"/>
          </p:cNvSpPr>
          <p:nvPr/>
        </p:nvSpPr>
        <p:spPr bwMode="auto">
          <a:xfrm>
            <a:off x="381000" y="71755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LA ESTRUCTURA BÁSICA DEL MÚSCULO ESQUELÉTICO</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pic>
        <p:nvPicPr>
          <p:cNvPr id="17411" name="Picture 5" descr="EstructuraB_Musculo">
            <a:extLst>
              <a:ext uri="{FF2B5EF4-FFF2-40B4-BE49-F238E27FC236}">
                <a16:creationId xmlns:a16="http://schemas.microsoft.com/office/drawing/2014/main" id="{348CEFD6-9BBA-4912-9BFE-91F93AA4083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6425" y="2124075"/>
            <a:ext cx="7929563"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2" name="Text Box 6">
            <a:extLst>
              <a:ext uri="{FF2B5EF4-FFF2-40B4-BE49-F238E27FC236}">
                <a16:creationId xmlns:a16="http://schemas.microsoft.com/office/drawing/2014/main" id="{8090535B-758C-4FB1-AD63-F4A1CB930B52}"/>
              </a:ext>
            </a:extLst>
          </p:cNvPr>
          <p:cNvSpPr txBox="1">
            <a:spLocks noChangeArrowheads="1"/>
          </p:cNvSpPr>
          <p:nvPr/>
        </p:nvSpPr>
        <p:spPr bwMode="auto">
          <a:xfrm>
            <a:off x="179388" y="6021388"/>
            <a:ext cx="8964612" cy="360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29),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755"/>
                                        </p:tgtEl>
                                        <p:attrNameLst>
                                          <p:attrName>style.visibility</p:attrName>
                                        </p:attrNameLst>
                                      </p:cBhvr>
                                      <p:to>
                                        <p:strVal val="visible"/>
                                      </p:to>
                                    </p:set>
                                    <p:animEffect transition="in" filter="wipe(left)">
                                      <p:cBhvr>
                                        <p:cTn id="7" dur="500"/>
                                        <p:tgtEl>
                                          <p:spTgt spid="74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5" grpId="0" autoUpdateAnimBg="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5" name="Text Box 3">
            <a:extLst>
              <a:ext uri="{FF2B5EF4-FFF2-40B4-BE49-F238E27FC236}">
                <a16:creationId xmlns:a16="http://schemas.microsoft.com/office/drawing/2014/main" id="{4C4288A6-B400-4F00-9A81-71BAC06EC992}"/>
              </a:ext>
            </a:extLst>
          </p:cNvPr>
          <p:cNvSpPr txBox="1">
            <a:spLocks noChangeArrowheads="1"/>
          </p:cNvSpPr>
          <p:nvPr/>
        </p:nvSpPr>
        <p:spPr bwMode="auto">
          <a:xfrm>
            <a:off x="638175" y="160020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2400" b="1" i="1">
                <a:solidFill>
                  <a:schemeClr val="accent2"/>
                </a:solidFill>
                <a:latin typeface="Times New Roman" panose="02020603050405020304" pitchFamily="18" charset="0"/>
              </a:rPr>
              <a:t>Agonistas</a:t>
            </a:r>
            <a:r>
              <a:rPr lang="en-US" altLang="es-PR" sz="2400">
                <a:latin typeface="Times New Roman" panose="02020603050405020304" pitchFamily="18" charset="0"/>
              </a:rPr>
              <a:t>—motores primarios; responsables del movimiento</a:t>
            </a:r>
          </a:p>
        </p:txBody>
      </p:sp>
      <p:sp>
        <p:nvSpPr>
          <p:cNvPr id="28676" name="Text Box 4">
            <a:extLst>
              <a:ext uri="{FF2B5EF4-FFF2-40B4-BE49-F238E27FC236}">
                <a16:creationId xmlns:a16="http://schemas.microsoft.com/office/drawing/2014/main" id="{D604FC0A-9924-4A08-9DFA-2613CDDEA015}"/>
              </a:ext>
            </a:extLst>
          </p:cNvPr>
          <p:cNvSpPr txBox="1">
            <a:spLocks noChangeArrowheads="1"/>
          </p:cNvSpPr>
          <p:nvPr/>
        </p:nvSpPr>
        <p:spPr bwMode="auto">
          <a:xfrm>
            <a:off x="276225" y="658813"/>
            <a:ext cx="886777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spcBef>
                <a:spcPct val="50000"/>
              </a:spcBef>
              <a:buClrTx/>
              <a:buFontTx/>
              <a:buNone/>
            </a:pPr>
            <a:r>
              <a:rPr lang="en-US" altLang="es-PR" sz="3400" b="1">
                <a:solidFill>
                  <a:schemeClr val="accent2"/>
                </a:solidFill>
                <a:latin typeface="Times New Roman" panose="02020603050405020304" pitchFamily="18" charset="0"/>
              </a:rPr>
              <a:t>Clasificación Funcional de los Músculos</a:t>
            </a:r>
            <a:endParaRPr lang="en-US" altLang="es-PR" sz="3400" b="1">
              <a:latin typeface="Times New Roman" panose="02020603050405020304" pitchFamily="18" charset="0"/>
            </a:endParaRPr>
          </a:p>
        </p:txBody>
      </p:sp>
      <p:sp>
        <p:nvSpPr>
          <p:cNvPr id="28677" name="Text Box 5">
            <a:extLst>
              <a:ext uri="{FF2B5EF4-FFF2-40B4-BE49-F238E27FC236}">
                <a16:creationId xmlns:a16="http://schemas.microsoft.com/office/drawing/2014/main" id="{D4E0EBCE-E1DA-48AC-9B9C-46EF95970091}"/>
              </a:ext>
            </a:extLst>
          </p:cNvPr>
          <p:cNvSpPr txBox="1">
            <a:spLocks noChangeArrowheads="1"/>
          </p:cNvSpPr>
          <p:nvPr/>
        </p:nvSpPr>
        <p:spPr bwMode="auto">
          <a:xfrm>
            <a:off x="638175" y="238125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2400" b="1" i="1">
                <a:solidFill>
                  <a:schemeClr val="accent2"/>
                </a:solidFill>
                <a:latin typeface="Times New Roman" panose="02020603050405020304" pitchFamily="18" charset="0"/>
              </a:rPr>
              <a:t>Antagonistas</a:t>
            </a:r>
            <a:r>
              <a:rPr lang="en-US" altLang="es-PR" sz="2400">
                <a:latin typeface="Times New Roman" panose="02020603050405020304" pitchFamily="18" charset="0"/>
              </a:rPr>
              <a:t>—opuesto a los agonistas para prevenir que se sobreestiren</a:t>
            </a:r>
          </a:p>
        </p:txBody>
      </p:sp>
      <p:sp>
        <p:nvSpPr>
          <p:cNvPr id="28678" name="Text Box 6">
            <a:extLst>
              <a:ext uri="{FF2B5EF4-FFF2-40B4-BE49-F238E27FC236}">
                <a16:creationId xmlns:a16="http://schemas.microsoft.com/office/drawing/2014/main" id="{2ED3ABDB-ADDC-428E-A9EF-D7D582165811}"/>
              </a:ext>
            </a:extLst>
          </p:cNvPr>
          <p:cNvSpPr txBox="1">
            <a:spLocks noChangeArrowheads="1"/>
          </p:cNvSpPr>
          <p:nvPr/>
        </p:nvSpPr>
        <p:spPr bwMode="auto">
          <a:xfrm>
            <a:off x="638175" y="3346450"/>
            <a:ext cx="827722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2400" b="1" i="1">
                <a:solidFill>
                  <a:schemeClr val="accent2"/>
                </a:solidFill>
                <a:latin typeface="Times New Roman" panose="02020603050405020304" pitchFamily="18" charset="0"/>
              </a:rPr>
              <a:t>Sinergistas</a:t>
            </a:r>
            <a:r>
              <a:rPr lang="en-US" altLang="es-PR" sz="2400">
                <a:latin typeface="Times New Roman" panose="02020603050405020304" pitchFamily="18" charset="0"/>
              </a:rPr>
              <a:t>—asisten a los agonistas y algunas veces afinar bien la dirección del movimiento</a:t>
            </a:r>
          </a:p>
        </p:txBody>
      </p:sp>
      <p:grpSp>
        <p:nvGrpSpPr>
          <p:cNvPr id="166918" name="Group 10">
            <a:extLst>
              <a:ext uri="{FF2B5EF4-FFF2-40B4-BE49-F238E27FC236}">
                <a16:creationId xmlns:a16="http://schemas.microsoft.com/office/drawing/2014/main" id="{3382105D-72C1-4109-893B-A579D33975AF}"/>
              </a:ext>
            </a:extLst>
          </p:cNvPr>
          <p:cNvGrpSpPr>
            <a:grpSpLocks noChangeAspect="1"/>
          </p:cNvGrpSpPr>
          <p:nvPr/>
        </p:nvGrpSpPr>
        <p:grpSpPr bwMode="auto">
          <a:xfrm>
            <a:off x="7015163" y="3749675"/>
            <a:ext cx="1328737" cy="2951163"/>
            <a:chOff x="4419" y="2362"/>
            <a:chExt cx="837" cy="1859"/>
          </a:xfrm>
        </p:grpSpPr>
        <p:sp>
          <p:nvSpPr>
            <p:cNvPr id="166919" name="AutoShape 9">
              <a:extLst>
                <a:ext uri="{FF2B5EF4-FFF2-40B4-BE49-F238E27FC236}">
                  <a16:creationId xmlns:a16="http://schemas.microsoft.com/office/drawing/2014/main" id="{ABC5DD8F-1D49-4D91-BA50-EEE405558C4B}"/>
                </a:ext>
              </a:extLst>
            </p:cNvPr>
            <p:cNvSpPr>
              <a:spLocks noChangeAspect="1" noChangeArrowheads="1" noTextEdit="1"/>
            </p:cNvSpPr>
            <p:nvPr/>
          </p:nvSpPr>
          <p:spPr bwMode="auto">
            <a:xfrm>
              <a:off x="4419" y="2362"/>
              <a:ext cx="837" cy="18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66920" name="Freeform 11">
              <a:extLst>
                <a:ext uri="{FF2B5EF4-FFF2-40B4-BE49-F238E27FC236}">
                  <a16:creationId xmlns:a16="http://schemas.microsoft.com/office/drawing/2014/main" id="{DEC85E29-FA69-4334-82D0-25CB61AB80F6}"/>
                </a:ext>
              </a:extLst>
            </p:cNvPr>
            <p:cNvSpPr>
              <a:spLocks/>
            </p:cNvSpPr>
            <p:nvPr/>
          </p:nvSpPr>
          <p:spPr bwMode="auto">
            <a:xfrm>
              <a:off x="4489" y="3602"/>
              <a:ext cx="51" cy="330"/>
            </a:xfrm>
            <a:custGeom>
              <a:avLst/>
              <a:gdLst>
                <a:gd name="T0" fmla="*/ 22 w 102"/>
                <a:gd name="T1" fmla="*/ 151 h 660"/>
                <a:gd name="T2" fmla="*/ 22 w 102"/>
                <a:gd name="T3" fmla="*/ 124 h 660"/>
                <a:gd name="T4" fmla="*/ 22 w 102"/>
                <a:gd name="T5" fmla="*/ 72 h 660"/>
                <a:gd name="T6" fmla="*/ 24 w 102"/>
                <a:gd name="T7" fmla="*/ 23 h 660"/>
                <a:gd name="T8" fmla="*/ 26 w 102"/>
                <a:gd name="T9" fmla="*/ 0 h 660"/>
                <a:gd name="T10" fmla="*/ 16 w 102"/>
                <a:gd name="T11" fmla="*/ 74 h 660"/>
                <a:gd name="T12" fmla="*/ 11 w 102"/>
                <a:gd name="T13" fmla="*/ 124 h 660"/>
                <a:gd name="T14" fmla="*/ 0 w 102"/>
                <a:gd name="T15" fmla="*/ 143 h 660"/>
                <a:gd name="T16" fmla="*/ 0 w 102"/>
                <a:gd name="T17" fmla="*/ 155 h 660"/>
                <a:gd name="T18" fmla="*/ 5 w 102"/>
                <a:gd name="T19" fmla="*/ 164 h 660"/>
                <a:gd name="T20" fmla="*/ 10 w 102"/>
                <a:gd name="T21" fmla="*/ 165 h 660"/>
                <a:gd name="T22" fmla="*/ 16 w 102"/>
                <a:gd name="T23" fmla="*/ 162 h 660"/>
                <a:gd name="T24" fmla="*/ 22 w 102"/>
                <a:gd name="T25" fmla="*/ 151 h 660"/>
                <a:gd name="T26" fmla="*/ 22 w 102"/>
                <a:gd name="T27" fmla="*/ 151 h 6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2"/>
                <a:gd name="T43" fmla="*/ 0 h 660"/>
                <a:gd name="T44" fmla="*/ 102 w 102"/>
                <a:gd name="T45" fmla="*/ 660 h 6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2" h="660">
                  <a:moveTo>
                    <a:pt x="86" y="604"/>
                  </a:moveTo>
                  <a:lnTo>
                    <a:pt x="86" y="494"/>
                  </a:lnTo>
                  <a:lnTo>
                    <a:pt x="88" y="285"/>
                  </a:lnTo>
                  <a:lnTo>
                    <a:pt x="93" y="89"/>
                  </a:lnTo>
                  <a:lnTo>
                    <a:pt x="102" y="0"/>
                  </a:lnTo>
                  <a:lnTo>
                    <a:pt x="64" y="294"/>
                  </a:lnTo>
                  <a:lnTo>
                    <a:pt x="44" y="494"/>
                  </a:lnTo>
                  <a:lnTo>
                    <a:pt x="0" y="572"/>
                  </a:lnTo>
                  <a:lnTo>
                    <a:pt x="0" y="619"/>
                  </a:lnTo>
                  <a:lnTo>
                    <a:pt x="17" y="656"/>
                  </a:lnTo>
                  <a:lnTo>
                    <a:pt x="40" y="660"/>
                  </a:lnTo>
                  <a:lnTo>
                    <a:pt x="64" y="648"/>
                  </a:lnTo>
                  <a:lnTo>
                    <a:pt x="86" y="604"/>
                  </a:lnTo>
                  <a:close/>
                </a:path>
              </a:pathLst>
            </a:custGeom>
            <a:solidFill>
              <a:srgbClr val="FFE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1" name="Freeform 12">
              <a:extLst>
                <a:ext uri="{FF2B5EF4-FFF2-40B4-BE49-F238E27FC236}">
                  <a16:creationId xmlns:a16="http://schemas.microsoft.com/office/drawing/2014/main" id="{61F7451A-4BC2-4372-9EAC-B7E5560EF498}"/>
                </a:ext>
              </a:extLst>
            </p:cNvPr>
            <p:cNvSpPr>
              <a:spLocks/>
            </p:cNvSpPr>
            <p:nvPr/>
          </p:nvSpPr>
          <p:spPr bwMode="auto">
            <a:xfrm>
              <a:off x="5093" y="3295"/>
              <a:ext cx="31" cy="322"/>
            </a:xfrm>
            <a:custGeom>
              <a:avLst/>
              <a:gdLst>
                <a:gd name="T0" fmla="*/ 13 w 61"/>
                <a:gd name="T1" fmla="*/ 161 h 644"/>
                <a:gd name="T2" fmla="*/ 6 w 61"/>
                <a:gd name="T3" fmla="*/ 74 h 644"/>
                <a:gd name="T4" fmla="*/ 2 w 61"/>
                <a:gd name="T5" fmla="*/ 31 h 644"/>
                <a:gd name="T6" fmla="*/ 0 w 61"/>
                <a:gd name="T7" fmla="*/ 16 h 644"/>
                <a:gd name="T8" fmla="*/ 0 w 61"/>
                <a:gd name="T9" fmla="*/ 7 h 644"/>
                <a:gd name="T10" fmla="*/ 0 w 61"/>
                <a:gd name="T11" fmla="*/ 2 h 644"/>
                <a:gd name="T12" fmla="*/ 11 w 61"/>
                <a:gd name="T13" fmla="*/ 0 h 644"/>
                <a:gd name="T14" fmla="*/ 14 w 61"/>
                <a:gd name="T15" fmla="*/ 5 h 644"/>
                <a:gd name="T16" fmla="*/ 15 w 61"/>
                <a:gd name="T17" fmla="*/ 43 h 644"/>
                <a:gd name="T18" fmla="*/ 16 w 61"/>
                <a:gd name="T19" fmla="*/ 78 h 644"/>
                <a:gd name="T20" fmla="*/ 15 w 61"/>
                <a:gd name="T21" fmla="*/ 114 h 644"/>
                <a:gd name="T22" fmla="*/ 13 w 61"/>
                <a:gd name="T23" fmla="*/ 161 h 644"/>
                <a:gd name="T24" fmla="*/ 13 w 61"/>
                <a:gd name="T25" fmla="*/ 161 h 6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1"/>
                <a:gd name="T40" fmla="*/ 0 h 644"/>
                <a:gd name="T41" fmla="*/ 61 w 61"/>
                <a:gd name="T42" fmla="*/ 644 h 6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1" h="644">
                  <a:moveTo>
                    <a:pt x="50" y="644"/>
                  </a:moveTo>
                  <a:lnTo>
                    <a:pt x="24" y="295"/>
                  </a:lnTo>
                  <a:lnTo>
                    <a:pt x="7" y="122"/>
                  </a:lnTo>
                  <a:lnTo>
                    <a:pt x="0" y="64"/>
                  </a:lnTo>
                  <a:lnTo>
                    <a:pt x="0" y="25"/>
                  </a:lnTo>
                  <a:lnTo>
                    <a:pt x="0" y="5"/>
                  </a:lnTo>
                  <a:lnTo>
                    <a:pt x="44" y="0"/>
                  </a:lnTo>
                  <a:lnTo>
                    <a:pt x="53" y="17"/>
                  </a:lnTo>
                  <a:lnTo>
                    <a:pt x="58" y="171"/>
                  </a:lnTo>
                  <a:lnTo>
                    <a:pt x="61" y="310"/>
                  </a:lnTo>
                  <a:lnTo>
                    <a:pt x="58" y="456"/>
                  </a:lnTo>
                  <a:lnTo>
                    <a:pt x="50" y="644"/>
                  </a:lnTo>
                  <a:close/>
                </a:path>
              </a:pathLst>
            </a:custGeom>
            <a:solidFill>
              <a:srgbClr val="C96623"/>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2" name="Freeform 13">
              <a:extLst>
                <a:ext uri="{FF2B5EF4-FFF2-40B4-BE49-F238E27FC236}">
                  <a16:creationId xmlns:a16="http://schemas.microsoft.com/office/drawing/2014/main" id="{B5852E21-855B-4528-B4AE-99223C71B75D}"/>
                </a:ext>
              </a:extLst>
            </p:cNvPr>
            <p:cNvSpPr>
              <a:spLocks/>
            </p:cNvSpPr>
            <p:nvPr/>
          </p:nvSpPr>
          <p:spPr bwMode="auto">
            <a:xfrm>
              <a:off x="5105" y="3650"/>
              <a:ext cx="49" cy="326"/>
            </a:xfrm>
            <a:custGeom>
              <a:avLst/>
              <a:gdLst>
                <a:gd name="T0" fmla="*/ 25 w 98"/>
                <a:gd name="T1" fmla="*/ 159 h 651"/>
                <a:gd name="T2" fmla="*/ 7 w 98"/>
                <a:gd name="T3" fmla="*/ 0 h 651"/>
                <a:gd name="T4" fmla="*/ 3 w 98"/>
                <a:gd name="T5" fmla="*/ 126 h 651"/>
                <a:gd name="T6" fmla="*/ 0 w 98"/>
                <a:gd name="T7" fmla="*/ 157 h 651"/>
                <a:gd name="T8" fmla="*/ 5 w 98"/>
                <a:gd name="T9" fmla="*/ 163 h 651"/>
                <a:gd name="T10" fmla="*/ 11 w 98"/>
                <a:gd name="T11" fmla="*/ 162 h 651"/>
                <a:gd name="T12" fmla="*/ 19 w 98"/>
                <a:gd name="T13" fmla="*/ 162 h 651"/>
                <a:gd name="T14" fmla="*/ 25 w 98"/>
                <a:gd name="T15" fmla="*/ 159 h 651"/>
                <a:gd name="T16" fmla="*/ 25 w 98"/>
                <a:gd name="T17" fmla="*/ 159 h 6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8"/>
                <a:gd name="T28" fmla="*/ 0 h 651"/>
                <a:gd name="T29" fmla="*/ 98 w 98"/>
                <a:gd name="T30" fmla="*/ 651 h 6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8" h="651">
                  <a:moveTo>
                    <a:pt x="98" y="636"/>
                  </a:moveTo>
                  <a:lnTo>
                    <a:pt x="26" y="0"/>
                  </a:lnTo>
                  <a:lnTo>
                    <a:pt x="9" y="504"/>
                  </a:lnTo>
                  <a:lnTo>
                    <a:pt x="0" y="627"/>
                  </a:lnTo>
                  <a:lnTo>
                    <a:pt x="17" y="651"/>
                  </a:lnTo>
                  <a:lnTo>
                    <a:pt x="41" y="648"/>
                  </a:lnTo>
                  <a:lnTo>
                    <a:pt x="76" y="648"/>
                  </a:lnTo>
                  <a:lnTo>
                    <a:pt x="98" y="636"/>
                  </a:lnTo>
                  <a:close/>
                </a:path>
              </a:pathLst>
            </a:custGeom>
            <a:solidFill>
              <a:srgbClr val="FFEA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3" name="Freeform 14">
              <a:extLst>
                <a:ext uri="{FF2B5EF4-FFF2-40B4-BE49-F238E27FC236}">
                  <a16:creationId xmlns:a16="http://schemas.microsoft.com/office/drawing/2014/main" id="{2D590842-327A-4C6B-BBF8-A246C3C7258B}"/>
                </a:ext>
              </a:extLst>
            </p:cNvPr>
            <p:cNvSpPr>
              <a:spLocks/>
            </p:cNvSpPr>
            <p:nvPr/>
          </p:nvSpPr>
          <p:spPr bwMode="auto">
            <a:xfrm>
              <a:off x="4452" y="3546"/>
              <a:ext cx="744" cy="656"/>
            </a:xfrm>
            <a:custGeom>
              <a:avLst/>
              <a:gdLst>
                <a:gd name="T0" fmla="*/ 371 w 1488"/>
                <a:gd name="T1" fmla="*/ 316 h 1313"/>
                <a:gd name="T2" fmla="*/ 362 w 1488"/>
                <a:gd name="T3" fmla="*/ 283 h 1313"/>
                <a:gd name="T4" fmla="*/ 331 w 1488"/>
                <a:gd name="T5" fmla="*/ 258 h 1313"/>
                <a:gd name="T6" fmla="*/ 298 w 1488"/>
                <a:gd name="T7" fmla="*/ 227 h 1313"/>
                <a:gd name="T8" fmla="*/ 275 w 1488"/>
                <a:gd name="T9" fmla="*/ 201 h 1313"/>
                <a:gd name="T10" fmla="*/ 263 w 1488"/>
                <a:gd name="T11" fmla="*/ 182 h 1313"/>
                <a:gd name="T12" fmla="*/ 254 w 1488"/>
                <a:gd name="T13" fmla="*/ 150 h 1313"/>
                <a:gd name="T14" fmla="*/ 248 w 1488"/>
                <a:gd name="T15" fmla="*/ 104 h 1313"/>
                <a:gd name="T16" fmla="*/ 238 w 1488"/>
                <a:gd name="T17" fmla="*/ 70 h 1313"/>
                <a:gd name="T18" fmla="*/ 90 w 1488"/>
                <a:gd name="T19" fmla="*/ 0 h 1313"/>
                <a:gd name="T20" fmla="*/ 77 w 1488"/>
                <a:gd name="T21" fmla="*/ 43 h 1313"/>
                <a:gd name="T22" fmla="*/ 85 w 1488"/>
                <a:gd name="T23" fmla="*/ 73 h 1313"/>
                <a:gd name="T24" fmla="*/ 78 w 1488"/>
                <a:gd name="T25" fmla="*/ 97 h 1313"/>
                <a:gd name="T26" fmla="*/ 56 w 1488"/>
                <a:gd name="T27" fmla="*/ 134 h 1313"/>
                <a:gd name="T28" fmla="*/ 50 w 1488"/>
                <a:gd name="T29" fmla="*/ 174 h 1313"/>
                <a:gd name="T30" fmla="*/ 48 w 1488"/>
                <a:gd name="T31" fmla="*/ 196 h 1313"/>
                <a:gd name="T32" fmla="*/ 27 w 1488"/>
                <a:gd name="T33" fmla="*/ 215 h 1313"/>
                <a:gd name="T34" fmla="*/ 0 w 1488"/>
                <a:gd name="T35" fmla="*/ 268 h 1313"/>
                <a:gd name="T36" fmla="*/ 11 w 1488"/>
                <a:gd name="T37" fmla="*/ 299 h 1313"/>
                <a:gd name="T38" fmla="*/ 22 w 1488"/>
                <a:gd name="T39" fmla="*/ 302 h 1313"/>
                <a:gd name="T40" fmla="*/ 36 w 1488"/>
                <a:gd name="T41" fmla="*/ 302 h 1313"/>
                <a:gd name="T42" fmla="*/ 49 w 1488"/>
                <a:gd name="T43" fmla="*/ 302 h 1313"/>
                <a:gd name="T44" fmla="*/ 54 w 1488"/>
                <a:gd name="T45" fmla="*/ 296 h 1313"/>
                <a:gd name="T46" fmla="*/ 58 w 1488"/>
                <a:gd name="T47" fmla="*/ 286 h 1313"/>
                <a:gd name="T48" fmla="*/ 56 w 1488"/>
                <a:gd name="T49" fmla="*/ 274 h 1313"/>
                <a:gd name="T50" fmla="*/ 42 w 1488"/>
                <a:gd name="T51" fmla="*/ 263 h 1313"/>
                <a:gd name="T52" fmla="*/ 36 w 1488"/>
                <a:gd name="T53" fmla="*/ 254 h 1313"/>
                <a:gd name="T54" fmla="*/ 51 w 1488"/>
                <a:gd name="T55" fmla="*/ 234 h 1313"/>
                <a:gd name="T56" fmla="*/ 70 w 1488"/>
                <a:gd name="T57" fmla="*/ 210 h 1313"/>
                <a:gd name="T58" fmla="*/ 86 w 1488"/>
                <a:gd name="T59" fmla="*/ 190 h 1313"/>
                <a:gd name="T60" fmla="*/ 101 w 1488"/>
                <a:gd name="T61" fmla="*/ 167 h 1313"/>
                <a:gd name="T62" fmla="*/ 107 w 1488"/>
                <a:gd name="T63" fmla="*/ 143 h 1313"/>
                <a:gd name="T64" fmla="*/ 125 w 1488"/>
                <a:gd name="T65" fmla="*/ 129 h 1313"/>
                <a:gd name="T66" fmla="*/ 137 w 1488"/>
                <a:gd name="T67" fmla="*/ 114 h 1313"/>
                <a:gd name="T68" fmla="*/ 146 w 1488"/>
                <a:gd name="T69" fmla="*/ 109 h 1313"/>
                <a:gd name="T70" fmla="*/ 154 w 1488"/>
                <a:gd name="T71" fmla="*/ 123 h 1313"/>
                <a:gd name="T72" fmla="*/ 152 w 1488"/>
                <a:gd name="T73" fmla="*/ 150 h 1313"/>
                <a:gd name="T74" fmla="*/ 146 w 1488"/>
                <a:gd name="T75" fmla="*/ 167 h 1313"/>
                <a:gd name="T76" fmla="*/ 148 w 1488"/>
                <a:gd name="T77" fmla="*/ 176 h 1313"/>
                <a:gd name="T78" fmla="*/ 156 w 1488"/>
                <a:gd name="T79" fmla="*/ 180 h 1313"/>
                <a:gd name="T80" fmla="*/ 158 w 1488"/>
                <a:gd name="T81" fmla="*/ 188 h 1313"/>
                <a:gd name="T82" fmla="*/ 162 w 1488"/>
                <a:gd name="T83" fmla="*/ 190 h 1313"/>
                <a:gd name="T84" fmla="*/ 166 w 1488"/>
                <a:gd name="T85" fmla="*/ 194 h 1313"/>
                <a:gd name="T86" fmla="*/ 170 w 1488"/>
                <a:gd name="T87" fmla="*/ 204 h 1313"/>
                <a:gd name="T88" fmla="*/ 184 w 1488"/>
                <a:gd name="T89" fmla="*/ 200 h 1313"/>
                <a:gd name="T90" fmla="*/ 193 w 1488"/>
                <a:gd name="T91" fmla="*/ 202 h 1313"/>
                <a:gd name="T92" fmla="*/ 206 w 1488"/>
                <a:gd name="T93" fmla="*/ 201 h 1313"/>
                <a:gd name="T94" fmla="*/ 240 w 1488"/>
                <a:gd name="T95" fmla="*/ 224 h 1313"/>
                <a:gd name="T96" fmla="*/ 267 w 1488"/>
                <a:gd name="T97" fmla="*/ 257 h 1313"/>
                <a:gd name="T98" fmla="*/ 319 w 1488"/>
                <a:gd name="T99" fmla="*/ 283 h 1313"/>
                <a:gd name="T100" fmla="*/ 332 w 1488"/>
                <a:gd name="T101" fmla="*/ 317 h 1313"/>
                <a:gd name="T102" fmla="*/ 343 w 1488"/>
                <a:gd name="T103" fmla="*/ 327 h 1313"/>
                <a:gd name="T104" fmla="*/ 359 w 1488"/>
                <a:gd name="T105" fmla="*/ 328 h 1313"/>
                <a:gd name="T106" fmla="*/ 371 w 1488"/>
                <a:gd name="T107" fmla="*/ 325 h 131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88"/>
                <a:gd name="T163" fmla="*/ 0 h 1313"/>
                <a:gd name="T164" fmla="*/ 1488 w 1488"/>
                <a:gd name="T165" fmla="*/ 1313 h 131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88" h="1313">
                  <a:moveTo>
                    <a:pt x="1482" y="1301"/>
                  </a:moveTo>
                  <a:lnTo>
                    <a:pt x="1482" y="1267"/>
                  </a:lnTo>
                  <a:lnTo>
                    <a:pt x="1488" y="1225"/>
                  </a:lnTo>
                  <a:lnTo>
                    <a:pt x="1447" y="1133"/>
                  </a:lnTo>
                  <a:lnTo>
                    <a:pt x="1388" y="1072"/>
                  </a:lnTo>
                  <a:lnTo>
                    <a:pt x="1323" y="1033"/>
                  </a:lnTo>
                  <a:lnTo>
                    <a:pt x="1257" y="974"/>
                  </a:lnTo>
                  <a:lnTo>
                    <a:pt x="1189" y="911"/>
                  </a:lnTo>
                  <a:lnTo>
                    <a:pt x="1143" y="846"/>
                  </a:lnTo>
                  <a:lnTo>
                    <a:pt x="1099" y="807"/>
                  </a:lnTo>
                  <a:lnTo>
                    <a:pt x="1065" y="789"/>
                  </a:lnTo>
                  <a:lnTo>
                    <a:pt x="1052" y="729"/>
                  </a:lnTo>
                  <a:lnTo>
                    <a:pt x="1035" y="663"/>
                  </a:lnTo>
                  <a:lnTo>
                    <a:pt x="1013" y="602"/>
                  </a:lnTo>
                  <a:lnTo>
                    <a:pt x="1003" y="497"/>
                  </a:lnTo>
                  <a:lnTo>
                    <a:pt x="989" y="416"/>
                  </a:lnTo>
                  <a:lnTo>
                    <a:pt x="972" y="338"/>
                  </a:lnTo>
                  <a:lnTo>
                    <a:pt x="952" y="282"/>
                  </a:lnTo>
                  <a:lnTo>
                    <a:pt x="911" y="229"/>
                  </a:lnTo>
                  <a:lnTo>
                    <a:pt x="358" y="0"/>
                  </a:lnTo>
                  <a:lnTo>
                    <a:pt x="299" y="85"/>
                  </a:lnTo>
                  <a:lnTo>
                    <a:pt x="305" y="173"/>
                  </a:lnTo>
                  <a:lnTo>
                    <a:pt x="324" y="246"/>
                  </a:lnTo>
                  <a:lnTo>
                    <a:pt x="338" y="294"/>
                  </a:lnTo>
                  <a:lnTo>
                    <a:pt x="334" y="346"/>
                  </a:lnTo>
                  <a:lnTo>
                    <a:pt x="312" y="390"/>
                  </a:lnTo>
                  <a:lnTo>
                    <a:pt x="256" y="468"/>
                  </a:lnTo>
                  <a:lnTo>
                    <a:pt x="224" y="536"/>
                  </a:lnTo>
                  <a:lnTo>
                    <a:pt x="207" y="621"/>
                  </a:lnTo>
                  <a:lnTo>
                    <a:pt x="200" y="697"/>
                  </a:lnTo>
                  <a:lnTo>
                    <a:pt x="190" y="745"/>
                  </a:lnTo>
                  <a:lnTo>
                    <a:pt x="190" y="785"/>
                  </a:lnTo>
                  <a:lnTo>
                    <a:pt x="141" y="821"/>
                  </a:lnTo>
                  <a:lnTo>
                    <a:pt x="107" y="860"/>
                  </a:lnTo>
                  <a:lnTo>
                    <a:pt x="70" y="914"/>
                  </a:lnTo>
                  <a:lnTo>
                    <a:pt x="0" y="1072"/>
                  </a:lnTo>
                  <a:lnTo>
                    <a:pt x="0" y="1089"/>
                  </a:lnTo>
                  <a:lnTo>
                    <a:pt x="41" y="1199"/>
                  </a:lnTo>
                  <a:lnTo>
                    <a:pt x="63" y="1221"/>
                  </a:lnTo>
                  <a:lnTo>
                    <a:pt x="87" y="1208"/>
                  </a:lnTo>
                  <a:lnTo>
                    <a:pt x="122" y="1214"/>
                  </a:lnTo>
                  <a:lnTo>
                    <a:pt x="141" y="1211"/>
                  </a:lnTo>
                  <a:lnTo>
                    <a:pt x="165" y="1211"/>
                  </a:lnTo>
                  <a:lnTo>
                    <a:pt x="193" y="1211"/>
                  </a:lnTo>
                  <a:lnTo>
                    <a:pt x="210" y="1203"/>
                  </a:lnTo>
                  <a:lnTo>
                    <a:pt x="214" y="1186"/>
                  </a:lnTo>
                  <a:lnTo>
                    <a:pt x="217" y="1150"/>
                  </a:lnTo>
                  <a:lnTo>
                    <a:pt x="229" y="1145"/>
                  </a:lnTo>
                  <a:lnTo>
                    <a:pt x="236" y="1118"/>
                  </a:lnTo>
                  <a:lnTo>
                    <a:pt x="224" y="1097"/>
                  </a:lnTo>
                  <a:lnTo>
                    <a:pt x="200" y="1069"/>
                  </a:lnTo>
                  <a:lnTo>
                    <a:pt x="168" y="1052"/>
                  </a:lnTo>
                  <a:lnTo>
                    <a:pt x="134" y="1045"/>
                  </a:lnTo>
                  <a:lnTo>
                    <a:pt x="141" y="1019"/>
                  </a:lnTo>
                  <a:lnTo>
                    <a:pt x="168" y="984"/>
                  </a:lnTo>
                  <a:lnTo>
                    <a:pt x="204" y="938"/>
                  </a:lnTo>
                  <a:lnTo>
                    <a:pt x="263" y="885"/>
                  </a:lnTo>
                  <a:lnTo>
                    <a:pt x="280" y="840"/>
                  </a:lnTo>
                  <a:lnTo>
                    <a:pt x="292" y="804"/>
                  </a:lnTo>
                  <a:lnTo>
                    <a:pt x="341" y="762"/>
                  </a:lnTo>
                  <a:lnTo>
                    <a:pt x="382" y="716"/>
                  </a:lnTo>
                  <a:lnTo>
                    <a:pt x="404" y="670"/>
                  </a:lnTo>
                  <a:lnTo>
                    <a:pt x="411" y="614"/>
                  </a:lnTo>
                  <a:lnTo>
                    <a:pt x="426" y="575"/>
                  </a:lnTo>
                  <a:lnTo>
                    <a:pt x="460" y="546"/>
                  </a:lnTo>
                  <a:lnTo>
                    <a:pt x="499" y="516"/>
                  </a:lnTo>
                  <a:lnTo>
                    <a:pt x="526" y="487"/>
                  </a:lnTo>
                  <a:lnTo>
                    <a:pt x="545" y="458"/>
                  </a:lnTo>
                  <a:lnTo>
                    <a:pt x="555" y="448"/>
                  </a:lnTo>
                  <a:lnTo>
                    <a:pt x="584" y="438"/>
                  </a:lnTo>
                  <a:lnTo>
                    <a:pt x="604" y="463"/>
                  </a:lnTo>
                  <a:lnTo>
                    <a:pt x="616" y="494"/>
                  </a:lnTo>
                  <a:lnTo>
                    <a:pt x="616" y="540"/>
                  </a:lnTo>
                  <a:lnTo>
                    <a:pt x="606" y="602"/>
                  </a:lnTo>
                  <a:lnTo>
                    <a:pt x="597" y="643"/>
                  </a:lnTo>
                  <a:lnTo>
                    <a:pt x="584" y="670"/>
                  </a:lnTo>
                  <a:lnTo>
                    <a:pt x="584" y="687"/>
                  </a:lnTo>
                  <a:lnTo>
                    <a:pt x="590" y="706"/>
                  </a:lnTo>
                  <a:lnTo>
                    <a:pt x="606" y="716"/>
                  </a:lnTo>
                  <a:lnTo>
                    <a:pt x="623" y="723"/>
                  </a:lnTo>
                  <a:lnTo>
                    <a:pt x="629" y="743"/>
                  </a:lnTo>
                  <a:lnTo>
                    <a:pt x="629" y="752"/>
                  </a:lnTo>
                  <a:lnTo>
                    <a:pt x="636" y="758"/>
                  </a:lnTo>
                  <a:lnTo>
                    <a:pt x="646" y="762"/>
                  </a:lnTo>
                  <a:lnTo>
                    <a:pt x="653" y="779"/>
                  </a:lnTo>
                  <a:lnTo>
                    <a:pt x="662" y="779"/>
                  </a:lnTo>
                  <a:lnTo>
                    <a:pt x="672" y="785"/>
                  </a:lnTo>
                  <a:lnTo>
                    <a:pt x="679" y="816"/>
                  </a:lnTo>
                  <a:lnTo>
                    <a:pt x="689" y="816"/>
                  </a:lnTo>
                  <a:lnTo>
                    <a:pt x="735" y="801"/>
                  </a:lnTo>
                  <a:lnTo>
                    <a:pt x="746" y="804"/>
                  </a:lnTo>
                  <a:lnTo>
                    <a:pt x="770" y="809"/>
                  </a:lnTo>
                  <a:lnTo>
                    <a:pt x="799" y="809"/>
                  </a:lnTo>
                  <a:lnTo>
                    <a:pt x="823" y="804"/>
                  </a:lnTo>
                  <a:lnTo>
                    <a:pt x="940" y="809"/>
                  </a:lnTo>
                  <a:lnTo>
                    <a:pt x="957" y="899"/>
                  </a:lnTo>
                  <a:lnTo>
                    <a:pt x="986" y="960"/>
                  </a:lnTo>
                  <a:lnTo>
                    <a:pt x="1065" y="1030"/>
                  </a:lnTo>
                  <a:lnTo>
                    <a:pt x="1186" y="1094"/>
                  </a:lnTo>
                  <a:lnTo>
                    <a:pt x="1274" y="1133"/>
                  </a:lnTo>
                  <a:lnTo>
                    <a:pt x="1323" y="1225"/>
                  </a:lnTo>
                  <a:lnTo>
                    <a:pt x="1326" y="1270"/>
                  </a:lnTo>
                  <a:lnTo>
                    <a:pt x="1333" y="1294"/>
                  </a:lnTo>
                  <a:lnTo>
                    <a:pt x="1372" y="1308"/>
                  </a:lnTo>
                  <a:lnTo>
                    <a:pt x="1398" y="1304"/>
                  </a:lnTo>
                  <a:lnTo>
                    <a:pt x="1435" y="1313"/>
                  </a:lnTo>
                  <a:lnTo>
                    <a:pt x="1454" y="1304"/>
                  </a:lnTo>
                  <a:lnTo>
                    <a:pt x="1482" y="1301"/>
                  </a:lnTo>
                  <a:close/>
                </a:path>
              </a:pathLst>
            </a:custGeom>
            <a:solidFill>
              <a:srgbClr val="FF997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4" name="Freeform 15">
              <a:extLst>
                <a:ext uri="{FF2B5EF4-FFF2-40B4-BE49-F238E27FC236}">
                  <a16:creationId xmlns:a16="http://schemas.microsoft.com/office/drawing/2014/main" id="{07AD922B-D155-473C-BE61-F195A4EEDCE4}"/>
                </a:ext>
              </a:extLst>
            </p:cNvPr>
            <p:cNvSpPr>
              <a:spLocks/>
            </p:cNvSpPr>
            <p:nvPr/>
          </p:nvSpPr>
          <p:spPr bwMode="auto">
            <a:xfrm>
              <a:off x="4597" y="2410"/>
              <a:ext cx="625" cy="1357"/>
            </a:xfrm>
            <a:custGeom>
              <a:avLst/>
              <a:gdLst>
                <a:gd name="T0" fmla="*/ 133 w 1250"/>
                <a:gd name="T1" fmla="*/ 650 h 2712"/>
                <a:gd name="T2" fmla="*/ 109 w 1250"/>
                <a:gd name="T3" fmla="*/ 650 h 2712"/>
                <a:gd name="T4" fmla="*/ 78 w 1250"/>
                <a:gd name="T5" fmla="*/ 675 h 2712"/>
                <a:gd name="T6" fmla="*/ 72 w 1250"/>
                <a:gd name="T7" fmla="*/ 655 h 2712"/>
                <a:gd name="T8" fmla="*/ 58 w 1250"/>
                <a:gd name="T9" fmla="*/ 597 h 2712"/>
                <a:gd name="T10" fmla="*/ 21 w 1250"/>
                <a:gd name="T11" fmla="*/ 585 h 2712"/>
                <a:gd name="T12" fmla="*/ 0 w 1250"/>
                <a:gd name="T13" fmla="*/ 562 h 2712"/>
                <a:gd name="T14" fmla="*/ 8 w 1250"/>
                <a:gd name="T15" fmla="*/ 513 h 2712"/>
                <a:gd name="T16" fmla="*/ 18 w 1250"/>
                <a:gd name="T17" fmla="*/ 448 h 2712"/>
                <a:gd name="T18" fmla="*/ 32 w 1250"/>
                <a:gd name="T19" fmla="*/ 382 h 2712"/>
                <a:gd name="T20" fmla="*/ 55 w 1250"/>
                <a:gd name="T21" fmla="*/ 338 h 2712"/>
                <a:gd name="T22" fmla="*/ 122 w 1250"/>
                <a:gd name="T23" fmla="*/ 250 h 2712"/>
                <a:gd name="T24" fmla="*/ 195 w 1250"/>
                <a:gd name="T25" fmla="*/ 149 h 2712"/>
                <a:gd name="T26" fmla="*/ 233 w 1250"/>
                <a:gd name="T27" fmla="*/ 82 h 2712"/>
                <a:gd name="T28" fmla="*/ 254 w 1250"/>
                <a:gd name="T29" fmla="*/ 44 h 2712"/>
                <a:gd name="T30" fmla="*/ 271 w 1250"/>
                <a:gd name="T31" fmla="*/ 5 h 2712"/>
                <a:gd name="T32" fmla="*/ 286 w 1250"/>
                <a:gd name="T33" fmla="*/ 4 h 2712"/>
                <a:gd name="T34" fmla="*/ 298 w 1250"/>
                <a:gd name="T35" fmla="*/ 2 h 2712"/>
                <a:gd name="T36" fmla="*/ 313 w 1250"/>
                <a:gd name="T37" fmla="*/ 27 h 2712"/>
                <a:gd name="T38" fmla="*/ 301 w 1250"/>
                <a:gd name="T39" fmla="*/ 72 h 2712"/>
                <a:gd name="T40" fmla="*/ 296 w 1250"/>
                <a:gd name="T41" fmla="*/ 101 h 2712"/>
                <a:gd name="T42" fmla="*/ 276 w 1250"/>
                <a:gd name="T43" fmla="*/ 135 h 2712"/>
                <a:gd name="T44" fmla="*/ 267 w 1250"/>
                <a:gd name="T45" fmla="*/ 196 h 2712"/>
                <a:gd name="T46" fmla="*/ 248 w 1250"/>
                <a:gd name="T47" fmla="*/ 242 h 2712"/>
                <a:gd name="T48" fmla="*/ 220 w 1250"/>
                <a:gd name="T49" fmla="*/ 291 h 2712"/>
                <a:gd name="T50" fmla="*/ 181 w 1250"/>
                <a:gd name="T51" fmla="*/ 365 h 2712"/>
                <a:gd name="T52" fmla="*/ 163 w 1250"/>
                <a:gd name="T53" fmla="*/ 416 h 2712"/>
                <a:gd name="T54" fmla="*/ 142 w 1250"/>
                <a:gd name="T55" fmla="*/ 467 h 2712"/>
                <a:gd name="T56" fmla="*/ 117 w 1250"/>
                <a:gd name="T57" fmla="*/ 489 h 2712"/>
                <a:gd name="T58" fmla="*/ 125 w 1250"/>
                <a:gd name="T59" fmla="*/ 523 h 2712"/>
                <a:gd name="T60" fmla="*/ 141 w 1250"/>
                <a:gd name="T61" fmla="*/ 578 h 2712"/>
                <a:gd name="T62" fmla="*/ 158 w 1250"/>
                <a:gd name="T63" fmla="*/ 634 h 2712"/>
                <a:gd name="T64" fmla="*/ 148 w 1250"/>
                <a:gd name="T65" fmla="*/ 669 h 2712"/>
                <a:gd name="T66" fmla="*/ 141 w 1250"/>
                <a:gd name="T67" fmla="*/ 670 h 27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50"/>
                <a:gd name="T103" fmla="*/ 0 h 2712"/>
                <a:gd name="T104" fmla="*/ 1250 w 1250"/>
                <a:gd name="T105" fmla="*/ 2712 h 27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50" h="2712">
                  <a:moveTo>
                    <a:pt x="562" y="2678"/>
                  </a:moveTo>
                  <a:lnTo>
                    <a:pt x="529" y="2597"/>
                  </a:lnTo>
                  <a:lnTo>
                    <a:pt x="478" y="2572"/>
                  </a:lnTo>
                  <a:lnTo>
                    <a:pt x="434" y="2597"/>
                  </a:lnTo>
                  <a:lnTo>
                    <a:pt x="377" y="2655"/>
                  </a:lnTo>
                  <a:lnTo>
                    <a:pt x="312" y="2699"/>
                  </a:lnTo>
                  <a:lnTo>
                    <a:pt x="261" y="2712"/>
                  </a:lnTo>
                  <a:lnTo>
                    <a:pt x="287" y="2616"/>
                  </a:lnTo>
                  <a:lnTo>
                    <a:pt x="280" y="2470"/>
                  </a:lnTo>
                  <a:lnTo>
                    <a:pt x="229" y="2387"/>
                  </a:lnTo>
                  <a:lnTo>
                    <a:pt x="165" y="2343"/>
                  </a:lnTo>
                  <a:lnTo>
                    <a:pt x="83" y="2336"/>
                  </a:lnTo>
                  <a:lnTo>
                    <a:pt x="14" y="2343"/>
                  </a:lnTo>
                  <a:lnTo>
                    <a:pt x="0" y="2246"/>
                  </a:lnTo>
                  <a:lnTo>
                    <a:pt x="14" y="2158"/>
                  </a:lnTo>
                  <a:lnTo>
                    <a:pt x="32" y="2049"/>
                  </a:lnTo>
                  <a:lnTo>
                    <a:pt x="37" y="1954"/>
                  </a:lnTo>
                  <a:lnTo>
                    <a:pt x="70" y="1788"/>
                  </a:lnTo>
                  <a:lnTo>
                    <a:pt x="95" y="1661"/>
                  </a:lnTo>
                  <a:lnTo>
                    <a:pt x="127" y="1527"/>
                  </a:lnTo>
                  <a:lnTo>
                    <a:pt x="165" y="1439"/>
                  </a:lnTo>
                  <a:lnTo>
                    <a:pt x="217" y="1349"/>
                  </a:lnTo>
                  <a:lnTo>
                    <a:pt x="326" y="1203"/>
                  </a:lnTo>
                  <a:lnTo>
                    <a:pt x="485" y="1000"/>
                  </a:lnTo>
                  <a:lnTo>
                    <a:pt x="643" y="796"/>
                  </a:lnTo>
                  <a:lnTo>
                    <a:pt x="779" y="593"/>
                  </a:lnTo>
                  <a:lnTo>
                    <a:pt x="887" y="427"/>
                  </a:lnTo>
                  <a:lnTo>
                    <a:pt x="931" y="325"/>
                  </a:lnTo>
                  <a:lnTo>
                    <a:pt x="957" y="256"/>
                  </a:lnTo>
                  <a:lnTo>
                    <a:pt x="1014" y="173"/>
                  </a:lnTo>
                  <a:lnTo>
                    <a:pt x="1059" y="71"/>
                  </a:lnTo>
                  <a:lnTo>
                    <a:pt x="1084" y="20"/>
                  </a:lnTo>
                  <a:lnTo>
                    <a:pt x="1109" y="13"/>
                  </a:lnTo>
                  <a:lnTo>
                    <a:pt x="1142" y="13"/>
                  </a:lnTo>
                  <a:lnTo>
                    <a:pt x="1174" y="0"/>
                  </a:lnTo>
                  <a:lnTo>
                    <a:pt x="1192" y="6"/>
                  </a:lnTo>
                  <a:lnTo>
                    <a:pt x="1225" y="57"/>
                  </a:lnTo>
                  <a:lnTo>
                    <a:pt x="1250" y="108"/>
                  </a:lnTo>
                  <a:lnTo>
                    <a:pt x="1237" y="210"/>
                  </a:lnTo>
                  <a:lnTo>
                    <a:pt x="1204" y="288"/>
                  </a:lnTo>
                  <a:lnTo>
                    <a:pt x="1192" y="344"/>
                  </a:lnTo>
                  <a:lnTo>
                    <a:pt x="1181" y="401"/>
                  </a:lnTo>
                  <a:lnTo>
                    <a:pt x="1155" y="422"/>
                  </a:lnTo>
                  <a:lnTo>
                    <a:pt x="1103" y="540"/>
                  </a:lnTo>
                  <a:lnTo>
                    <a:pt x="1077" y="663"/>
                  </a:lnTo>
                  <a:lnTo>
                    <a:pt x="1065" y="783"/>
                  </a:lnTo>
                  <a:lnTo>
                    <a:pt x="1033" y="886"/>
                  </a:lnTo>
                  <a:lnTo>
                    <a:pt x="989" y="968"/>
                  </a:lnTo>
                  <a:lnTo>
                    <a:pt x="950" y="1025"/>
                  </a:lnTo>
                  <a:lnTo>
                    <a:pt x="880" y="1164"/>
                  </a:lnTo>
                  <a:lnTo>
                    <a:pt x="804" y="1305"/>
                  </a:lnTo>
                  <a:lnTo>
                    <a:pt x="721" y="1458"/>
                  </a:lnTo>
                  <a:lnTo>
                    <a:pt x="689" y="1554"/>
                  </a:lnTo>
                  <a:lnTo>
                    <a:pt x="650" y="1661"/>
                  </a:lnTo>
                  <a:lnTo>
                    <a:pt x="619" y="1763"/>
                  </a:lnTo>
                  <a:lnTo>
                    <a:pt x="568" y="1865"/>
                  </a:lnTo>
                  <a:lnTo>
                    <a:pt x="516" y="1910"/>
                  </a:lnTo>
                  <a:lnTo>
                    <a:pt x="465" y="1954"/>
                  </a:lnTo>
                  <a:lnTo>
                    <a:pt x="465" y="2031"/>
                  </a:lnTo>
                  <a:lnTo>
                    <a:pt x="497" y="2088"/>
                  </a:lnTo>
                  <a:lnTo>
                    <a:pt x="511" y="2183"/>
                  </a:lnTo>
                  <a:lnTo>
                    <a:pt x="562" y="2310"/>
                  </a:lnTo>
                  <a:lnTo>
                    <a:pt x="619" y="2405"/>
                  </a:lnTo>
                  <a:lnTo>
                    <a:pt x="631" y="2533"/>
                  </a:lnTo>
                  <a:lnTo>
                    <a:pt x="624" y="2611"/>
                  </a:lnTo>
                  <a:lnTo>
                    <a:pt x="592" y="2673"/>
                  </a:lnTo>
                  <a:lnTo>
                    <a:pt x="562" y="267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5" name="Freeform 16">
              <a:extLst>
                <a:ext uri="{FF2B5EF4-FFF2-40B4-BE49-F238E27FC236}">
                  <a16:creationId xmlns:a16="http://schemas.microsoft.com/office/drawing/2014/main" id="{97ED0CB4-B05B-4BA1-947F-2266E9BABDE5}"/>
                </a:ext>
              </a:extLst>
            </p:cNvPr>
            <p:cNvSpPr>
              <a:spLocks/>
            </p:cNvSpPr>
            <p:nvPr/>
          </p:nvSpPr>
          <p:spPr bwMode="auto">
            <a:xfrm>
              <a:off x="4594" y="2417"/>
              <a:ext cx="558" cy="1181"/>
            </a:xfrm>
            <a:custGeom>
              <a:avLst/>
              <a:gdLst>
                <a:gd name="T0" fmla="*/ 59 w 1116"/>
                <a:gd name="T1" fmla="*/ 589 h 2362"/>
                <a:gd name="T2" fmla="*/ 40 w 1116"/>
                <a:gd name="T3" fmla="*/ 578 h 2362"/>
                <a:gd name="T4" fmla="*/ 23 w 1116"/>
                <a:gd name="T5" fmla="*/ 575 h 2362"/>
                <a:gd name="T6" fmla="*/ 9 w 1116"/>
                <a:gd name="T7" fmla="*/ 575 h 2362"/>
                <a:gd name="T8" fmla="*/ 7 w 1116"/>
                <a:gd name="T9" fmla="*/ 556 h 2362"/>
                <a:gd name="T10" fmla="*/ 10 w 1116"/>
                <a:gd name="T11" fmla="*/ 537 h 2362"/>
                <a:gd name="T12" fmla="*/ 16 w 1116"/>
                <a:gd name="T13" fmla="*/ 521 h 2362"/>
                <a:gd name="T14" fmla="*/ 20 w 1116"/>
                <a:gd name="T15" fmla="*/ 508 h 2362"/>
                <a:gd name="T16" fmla="*/ 24 w 1116"/>
                <a:gd name="T17" fmla="*/ 497 h 2362"/>
                <a:gd name="T18" fmla="*/ 23 w 1116"/>
                <a:gd name="T19" fmla="*/ 493 h 2362"/>
                <a:gd name="T20" fmla="*/ 16 w 1116"/>
                <a:gd name="T21" fmla="*/ 489 h 2362"/>
                <a:gd name="T22" fmla="*/ 23 w 1116"/>
                <a:gd name="T23" fmla="*/ 473 h 2362"/>
                <a:gd name="T24" fmla="*/ 24 w 1116"/>
                <a:gd name="T25" fmla="*/ 463 h 2362"/>
                <a:gd name="T26" fmla="*/ 28 w 1116"/>
                <a:gd name="T27" fmla="*/ 433 h 2362"/>
                <a:gd name="T28" fmla="*/ 36 w 1116"/>
                <a:gd name="T29" fmla="*/ 393 h 2362"/>
                <a:gd name="T30" fmla="*/ 48 w 1116"/>
                <a:gd name="T31" fmla="*/ 362 h 2362"/>
                <a:gd name="T32" fmla="*/ 66 w 1116"/>
                <a:gd name="T33" fmla="*/ 334 h 2362"/>
                <a:gd name="T34" fmla="*/ 96 w 1116"/>
                <a:gd name="T35" fmla="*/ 295 h 2362"/>
                <a:gd name="T36" fmla="*/ 136 w 1116"/>
                <a:gd name="T37" fmla="*/ 239 h 2362"/>
                <a:gd name="T38" fmla="*/ 176 w 1116"/>
                <a:gd name="T39" fmla="*/ 184 h 2362"/>
                <a:gd name="T40" fmla="*/ 218 w 1116"/>
                <a:gd name="T41" fmla="*/ 117 h 2362"/>
                <a:gd name="T42" fmla="*/ 232 w 1116"/>
                <a:gd name="T43" fmla="*/ 89 h 2362"/>
                <a:gd name="T44" fmla="*/ 240 w 1116"/>
                <a:gd name="T45" fmla="*/ 70 h 2362"/>
                <a:gd name="T46" fmla="*/ 246 w 1116"/>
                <a:gd name="T47" fmla="*/ 59 h 2362"/>
                <a:gd name="T48" fmla="*/ 257 w 1116"/>
                <a:gd name="T49" fmla="*/ 45 h 2362"/>
                <a:gd name="T50" fmla="*/ 267 w 1116"/>
                <a:gd name="T51" fmla="*/ 23 h 2362"/>
                <a:gd name="T52" fmla="*/ 271 w 1116"/>
                <a:gd name="T53" fmla="*/ 8 h 2362"/>
                <a:gd name="T54" fmla="*/ 279 w 1116"/>
                <a:gd name="T55" fmla="*/ 0 h 2362"/>
                <a:gd name="T56" fmla="*/ 270 w 1116"/>
                <a:gd name="T57" fmla="*/ 6 h 2362"/>
                <a:gd name="T58" fmla="*/ 264 w 1116"/>
                <a:gd name="T59" fmla="*/ 19 h 2362"/>
                <a:gd name="T60" fmla="*/ 252 w 1116"/>
                <a:gd name="T61" fmla="*/ 40 h 2362"/>
                <a:gd name="T62" fmla="*/ 241 w 1116"/>
                <a:gd name="T63" fmla="*/ 58 h 2362"/>
                <a:gd name="T64" fmla="*/ 233 w 1116"/>
                <a:gd name="T65" fmla="*/ 69 h 2362"/>
                <a:gd name="T66" fmla="*/ 227 w 1116"/>
                <a:gd name="T67" fmla="*/ 88 h 2362"/>
                <a:gd name="T68" fmla="*/ 214 w 1116"/>
                <a:gd name="T69" fmla="*/ 110 h 2362"/>
                <a:gd name="T70" fmla="*/ 197 w 1116"/>
                <a:gd name="T71" fmla="*/ 137 h 2362"/>
                <a:gd name="T72" fmla="*/ 171 w 1116"/>
                <a:gd name="T73" fmla="*/ 178 h 2362"/>
                <a:gd name="T74" fmla="*/ 145 w 1116"/>
                <a:gd name="T75" fmla="*/ 214 h 2362"/>
                <a:gd name="T76" fmla="*/ 115 w 1116"/>
                <a:gd name="T77" fmla="*/ 258 h 2362"/>
                <a:gd name="T78" fmla="*/ 82 w 1116"/>
                <a:gd name="T79" fmla="*/ 300 h 2362"/>
                <a:gd name="T80" fmla="*/ 53 w 1116"/>
                <a:gd name="T81" fmla="*/ 340 h 2362"/>
                <a:gd name="T82" fmla="*/ 39 w 1116"/>
                <a:gd name="T83" fmla="*/ 358 h 2362"/>
                <a:gd name="T84" fmla="*/ 32 w 1116"/>
                <a:gd name="T85" fmla="*/ 381 h 2362"/>
                <a:gd name="T86" fmla="*/ 18 w 1116"/>
                <a:gd name="T87" fmla="*/ 425 h 2362"/>
                <a:gd name="T88" fmla="*/ 13 w 1116"/>
                <a:gd name="T89" fmla="*/ 455 h 2362"/>
                <a:gd name="T90" fmla="*/ 7 w 1116"/>
                <a:gd name="T91" fmla="*/ 483 h 2362"/>
                <a:gd name="T92" fmla="*/ 9 w 1116"/>
                <a:gd name="T93" fmla="*/ 490 h 2362"/>
                <a:gd name="T94" fmla="*/ 9 w 1116"/>
                <a:gd name="T95" fmla="*/ 509 h 2362"/>
                <a:gd name="T96" fmla="*/ 4 w 1116"/>
                <a:gd name="T97" fmla="*/ 532 h 2362"/>
                <a:gd name="T98" fmla="*/ 0 w 1116"/>
                <a:gd name="T99" fmla="*/ 549 h 2362"/>
                <a:gd name="T100" fmla="*/ 2 w 1116"/>
                <a:gd name="T101" fmla="*/ 567 h 2362"/>
                <a:gd name="T102" fmla="*/ 6 w 1116"/>
                <a:gd name="T103" fmla="*/ 587 h 2362"/>
                <a:gd name="T104" fmla="*/ 11 w 1116"/>
                <a:gd name="T105" fmla="*/ 583 h 2362"/>
                <a:gd name="T106" fmla="*/ 24 w 1116"/>
                <a:gd name="T107" fmla="*/ 581 h 2362"/>
                <a:gd name="T108" fmla="*/ 39 w 1116"/>
                <a:gd name="T109" fmla="*/ 584 h 2362"/>
                <a:gd name="T110" fmla="*/ 56 w 1116"/>
                <a:gd name="T111" fmla="*/ 591 h 2362"/>
                <a:gd name="T112" fmla="*/ 59 w 1116"/>
                <a:gd name="T113" fmla="*/ 589 h 2362"/>
                <a:gd name="T114" fmla="*/ 59 w 1116"/>
                <a:gd name="T115" fmla="*/ 589 h 236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16"/>
                <a:gd name="T175" fmla="*/ 0 h 2362"/>
                <a:gd name="T176" fmla="*/ 1116 w 1116"/>
                <a:gd name="T177" fmla="*/ 2362 h 236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16" h="2362">
                  <a:moveTo>
                    <a:pt x="236" y="2355"/>
                  </a:moveTo>
                  <a:lnTo>
                    <a:pt x="160" y="2311"/>
                  </a:lnTo>
                  <a:lnTo>
                    <a:pt x="90" y="2297"/>
                  </a:lnTo>
                  <a:lnTo>
                    <a:pt x="33" y="2297"/>
                  </a:lnTo>
                  <a:lnTo>
                    <a:pt x="26" y="2221"/>
                  </a:lnTo>
                  <a:lnTo>
                    <a:pt x="39" y="2145"/>
                  </a:lnTo>
                  <a:lnTo>
                    <a:pt x="63" y="2082"/>
                  </a:lnTo>
                  <a:lnTo>
                    <a:pt x="77" y="2031"/>
                  </a:lnTo>
                  <a:lnTo>
                    <a:pt x="95" y="1986"/>
                  </a:lnTo>
                  <a:lnTo>
                    <a:pt x="90" y="1972"/>
                  </a:lnTo>
                  <a:lnTo>
                    <a:pt x="63" y="1953"/>
                  </a:lnTo>
                  <a:lnTo>
                    <a:pt x="90" y="1891"/>
                  </a:lnTo>
                  <a:lnTo>
                    <a:pt x="95" y="1852"/>
                  </a:lnTo>
                  <a:lnTo>
                    <a:pt x="109" y="1731"/>
                  </a:lnTo>
                  <a:lnTo>
                    <a:pt x="141" y="1572"/>
                  </a:lnTo>
                  <a:lnTo>
                    <a:pt x="192" y="1445"/>
                  </a:lnTo>
                  <a:lnTo>
                    <a:pt x="262" y="1336"/>
                  </a:lnTo>
                  <a:lnTo>
                    <a:pt x="384" y="1177"/>
                  </a:lnTo>
                  <a:lnTo>
                    <a:pt x="543" y="955"/>
                  </a:lnTo>
                  <a:lnTo>
                    <a:pt x="703" y="733"/>
                  </a:lnTo>
                  <a:lnTo>
                    <a:pt x="869" y="465"/>
                  </a:lnTo>
                  <a:lnTo>
                    <a:pt x="925" y="356"/>
                  </a:lnTo>
                  <a:lnTo>
                    <a:pt x="957" y="280"/>
                  </a:lnTo>
                  <a:lnTo>
                    <a:pt x="982" y="236"/>
                  </a:lnTo>
                  <a:lnTo>
                    <a:pt x="1028" y="178"/>
                  </a:lnTo>
                  <a:lnTo>
                    <a:pt x="1066" y="90"/>
                  </a:lnTo>
                  <a:lnTo>
                    <a:pt x="1084" y="32"/>
                  </a:lnTo>
                  <a:lnTo>
                    <a:pt x="1116" y="0"/>
                  </a:lnTo>
                  <a:lnTo>
                    <a:pt x="1079" y="21"/>
                  </a:lnTo>
                  <a:lnTo>
                    <a:pt x="1054" y="76"/>
                  </a:lnTo>
                  <a:lnTo>
                    <a:pt x="1008" y="160"/>
                  </a:lnTo>
                  <a:lnTo>
                    <a:pt x="964" y="229"/>
                  </a:lnTo>
                  <a:lnTo>
                    <a:pt x="932" y="275"/>
                  </a:lnTo>
                  <a:lnTo>
                    <a:pt x="906" y="351"/>
                  </a:lnTo>
                  <a:lnTo>
                    <a:pt x="855" y="439"/>
                  </a:lnTo>
                  <a:lnTo>
                    <a:pt x="786" y="548"/>
                  </a:lnTo>
                  <a:lnTo>
                    <a:pt x="684" y="712"/>
                  </a:lnTo>
                  <a:lnTo>
                    <a:pt x="580" y="853"/>
                  </a:lnTo>
                  <a:lnTo>
                    <a:pt x="460" y="1031"/>
                  </a:lnTo>
                  <a:lnTo>
                    <a:pt x="326" y="1197"/>
                  </a:lnTo>
                  <a:lnTo>
                    <a:pt x="211" y="1357"/>
                  </a:lnTo>
                  <a:lnTo>
                    <a:pt x="153" y="1431"/>
                  </a:lnTo>
                  <a:lnTo>
                    <a:pt x="128" y="1521"/>
                  </a:lnTo>
                  <a:lnTo>
                    <a:pt x="70" y="1699"/>
                  </a:lnTo>
                  <a:lnTo>
                    <a:pt x="51" y="1819"/>
                  </a:lnTo>
                  <a:lnTo>
                    <a:pt x="26" y="1930"/>
                  </a:lnTo>
                  <a:lnTo>
                    <a:pt x="33" y="1960"/>
                  </a:lnTo>
                  <a:lnTo>
                    <a:pt x="33" y="2036"/>
                  </a:lnTo>
                  <a:lnTo>
                    <a:pt x="14" y="2126"/>
                  </a:lnTo>
                  <a:lnTo>
                    <a:pt x="0" y="2196"/>
                  </a:lnTo>
                  <a:lnTo>
                    <a:pt x="7" y="2265"/>
                  </a:lnTo>
                  <a:lnTo>
                    <a:pt x="21" y="2348"/>
                  </a:lnTo>
                  <a:lnTo>
                    <a:pt x="44" y="2330"/>
                  </a:lnTo>
                  <a:lnTo>
                    <a:pt x="95" y="2323"/>
                  </a:lnTo>
                  <a:lnTo>
                    <a:pt x="153" y="2335"/>
                  </a:lnTo>
                  <a:lnTo>
                    <a:pt x="224" y="2362"/>
                  </a:lnTo>
                  <a:lnTo>
                    <a:pt x="236" y="235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6" name="Freeform 17">
              <a:extLst>
                <a:ext uri="{FF2B5EF4-FFF2-40B4-BE49-F238E27FC236}">
                  <a16:creationId xmlns:a16="http://schemas.microsoft.com/office/drawing/2014/main" id="{9419D228-C37B-44BB-89C2-3E06630B35E0}"/>
                </a:ext>
              </a:extLst>
            </p:cNvPr>
            <p:cNvSpPr>
              <a:spLocks/>
            </p:cNvSpPr>
            <p:nvPr/>
          </p:nvSpPr>
          <p:spPr bwMode="auto">
            <a:xfrm>
              <a:off x="5152" y="2414"/>
              <a:ext cx="54" cy="201"/>
            </a:xfrm>
            <a:custGeom>
              <a:avLst/>
              <a:gdLst>
                <a:gd name="T0" fmla="*/ 14 w 109"/>
                <a:gd name="T1" fmla="*/ 99 h 402"/>
                <a:gd name="T2" fmla="*/ 16 w 109"/>
                <a:gd name="T3" fmla="*/ 91 h 402"/>
                <a:gd name="T4" fmla="*/ 11 w 109"/>
                <a:gd name="T5" fmla="*/ 78 h 402"/>
                <a:gd name="T6" fmla="*/ 11 w 109"/>
                <a:gd name="T7" fmla="*/ 71 h 402"/>
                <a:gd name="T8" fmla="*/ 12 w 109"/>
                <a:gd name="T9" fmla="*/ 67 h 402"/>
                <a:gd name="T10" fmla="*/ 9 w 109"/>
                <a:gd name="T11" fmla="*/ 58 h 402"/>
                <a:gd name="T12" fmla="*/ 14 w 109"/>
                <a:gd name="T13" fmla="*/ 55 h 402"/>
                <a:gd name="T14" fmla="*/ 20 w 109"/>
                <a:gd name="T15" fmla="*/ 45 h 402"/>
                <a:gd name="T16" fmla="*/ 19 w 109"/>
                <a:gd name="T17" fmla="*/ 40 h 402"/>
                <a:gd name="T18" fmla="*/ 27 w 109"/>
                <a:gd name="T19" fmla="*/ 39 h 402"/>
                <a:gd name="T20" fmla="*/ 23 w 109"/>
                <a:gd name="T21" fmla="*/ 25 h 402"/>
                <a:gd name="T22" fmla="*/ 19 w 109"/>
                <a:gd name="T23" fmla="*/ 10 h 402"/>
                <a:gd name="T24" fmla="*/ 11 w 109"/>
                <a:gd name="T25" fmla="*/ 0 h 402"/>
                <a:gd name="T26" fmla="*/ 5 w 109"/>
                <a:gd name="T27" fmla="*/ 2 h 402"/>
                <a:gd name="T28" fmla="*/ 8 w 109"/>
                <a:gd name="T29" fmla="*/ 10 h 402"/>
                <a:gd name="T30" fmla="*/ 9 w 109"/>
                <a:gd name="T31" fmla="*/ 23 h 402"/>
                <a:gd name="T32" fmla="*/ 6 w 109"/>
                <a:gd name="T33" fmla="*/ 33 h 402"/>
                <a:gd name="T34" fmla="*/ 1 w 109"/>
                <a:gd name="T35" fmla="*/ 45 h 402"/>
                <a:gd name="T36" fmla="*/ 0 w 109"/>
                <a:gd name="T37" fmla="*/ 58 h 402"/>
                <a:gd name="T38" fmla="*/ 0 w 109"/>
                <a:gd name="T39" fmla="*/ 69 h 402"/>
                <a:gd name="T40" fmla="*/ 3 w 109"/>
                <a:gd name="T41" fmla="*/ 80 h 402"/>
                <a:gd name="T42" fmla="*/ 8 w 109"/>
                <a:gd name="T43" fmla="*/ 88 h 402"/>
                <a:gd name="T44" fmla="*/ 9 w 109"/>
                <a:gd name="T45" fmla="*/ 96 h 402"/>
                <a:gd name="T46" fmla="*/ 11 w 109"/>
                <a:gd name="T47" fmla="*/ 101 h 402"/>
                <a:gd name="T48" fmla="*/ 14 w 109"/>
                <a:gd name="T49" fmla="*/ 99 h 402"/>
                <a:gd name="T50" fmla="*/ 14 w 109"/>
                <a:gd name="T51" fmla="*/ 99 h 4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09"/>
                <a:gd name="T79" fmla="*/ 0 h 402"/>
                <a:gd name="T80" fmla="*/ 109 w 109"/>
                <a:gd name="T81" fmla="*/ 402 h 4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09" h="402">
                  <a:moveTo>
                    <a:pt x="58" y="395"/>
                  </a:moveTo>
                  <a:lnTo>
                    <a:pt x="65" y="363"/>
                  </a:lnTo>
                  <a:lnTo>
                    <a:pt x="46" y="312"/>
                  </a:lnTo>
                  <a:lnTo>
                    <a:pt x="46" y="282"/>
                  </a:lnTo>
                  <a:lnTo>
                    <a:pt x="51" y="268"/>
                  </a:lnTo>
                  <a:lnTo>
                    <a:pt x="39" y="229"/>
                  </a:lnTo>
                  <a:lnTo>
                    <a:pt x="58" y="217"/>
                  </a:lnTo>
                  <a:lnTo>
                    <a:pt x="83" y="178"/>
                  </a:lnTo>
                  <a:lnTo>
                    <a:pt x="77" y="160"/>
                  </a:lnTo>
                  <a:lnTo>
                    <a:pt x="109" y="153"/>
                  </a:lnTo>
                  <a:lnTo>
                    <a:pt x="95" y="97"/>
                  </a:lnTo>
                  <a:lnTo>
                    <a:pt x="77" y="39"/>
                  </a:lnTo>
                  <a:lnTo>
                    <a:pt x="46" y="0"/>
                  </a:lnTo>
                  <a:lnTo>
                    <a:pt x="21" y="7"/>
                  </a:lnTo>
                  <a:lnTo>
                    <a:pt x="33" y="39"/>
                  </a:lnTo>
                  <a:lnTo>
                    <a:pt x="39" y="90"/>
                  </a:lnTo>
                  <a:lnTo>
                    <a:pt x="26" y="129"/>
                  </a:lnTo>
                  <a:lnTo>
                    <a:pt x="7" y="178"/>
                  </a:lnTo>
                  <a:lnTo>
                    <a:pt x="0" y="229"/>
                  </a:lnTo>
                  <a:lnTo>
                    <a:pt x="0" y="275"/>
                  </a:lnTo>
                  <a:lnTo>
                    <a:pt x="14" y="319"/>
                  </a:lnTo>
                  <a:lnTo>
                    <a:pt x="33" y="351"/>
                  </a:lnTo>
                  <a:lnTo>
                    <a:pt x="39" y="384"/>
                  </a:lnTo>
                  <a:lnTo>
                    <a:pt x="46" y="402"/>
                  </a:lnTo>
                  <a:lnTo>
                    <a:pt x="58" y="39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7" name="Freeform 18">
              <a:extLst>
                <a:ext uri="{FF2B5EF4-FFF2-40B4-BE49-F238E27FC236}">
                  <a16:creationId xmlns:a16="http://schemas.microsoft.com/office/drawing/2014/main" id="{74EBB577-C274-4951-9287-3BCF0F09FB49}"/>
                </a:ext>
              </a:extLst>
            </p:cNvPr>
            <p:cNvSpPr>
              <a:spLocks/>
            </p:cNvSpPr>
            <p:nvPr/>
          </p:nvSpPr>
          <p:spPr bwMode="auto">
            <a:xfrm>
              <a:off x="4686" y="2637"/>
              <a:ext cx="425" cy="652"/>
            </a:xfrm>
            <a:custGeom>
              <a:avLst/>
              <a:gdLst>
                <a:gd name="T0" fmla="*/ 200 w 850"/>
                <a:gd name="T1" fmla="*/ 43 h 1306"/>
                <a:gd name="T2" fmla="*/ 195 w 850"/>
                <a:gd name="T3" fmla="*/ 81 h 1306"/>
                <a:gd name="T4" fmla="*/ 189 w 850"/>
                <a:gd name="T5" fmla="*/ 112 h 1306"/>
                <a:gd name="T6" fmla="*/ 179 w 850"/>
                <a:gd name="T7" fmla="*/ 132 h 1306"/>
                <a:gd name="T8" fmla="*/ 171 w 850"/>
                <a:gd name="T9" fmla="*/ 143 h 1306"/>
                <a:gd name="T10" fmla="*/ 157 w 850"/>
                <a:gd name="T11" fmla="*/ 160 h 1306"/>
                <a:gd name="T12" fmla="*/ 147 w 850"/>
                <a:gd name="T13" fmla="*/ 176 h 1306"/>
                <a:gd name="T14" fmla="*/ 117 w 850"/>
                <a:gd name="T15" fmla="*/ 240 h 1306"/>
                <a:gd name="T16" fmla="*/ 128 w 850"/>
                <a:gd name="T17" fmla="*/ 238 h 1306"/>
                <a:gd name="T18" fmla="*/ 103 w 850"/>
                <a:gd name="T19" fmla="*/ 267 h 1306"/>
                <a:gd name="T20" fmla="*/ 98 w 850"/>
                <a:gd name="T21" fmla="*/ 278 h 1306"/>
                <a:gd name="T22" fmla="*/ 99 w 850"/>
                <a:gd name="T23" fmla="*/ 286 h 1306"/>
                <a:gd name="T24" fmla="*/ 104 w 850"/>
                <a:gd name="T25" fmla="*/ 292 h 1306"/>
                <a:gd name="T26" fmla="*/ 109 w 850"/>
                <a:gd name="T27" fmla="*/ 300 h 1306"/>
                <a:gd name="T28" fmla="*/ 93 w 850"/>
                <a:gd name="T29" fmla="*/ 297 h 1306"/>
                <a:gd name="T30" fmla="*/ 98 w 850"/>
                <a:gd name="T31" fmla="*/ 306 h 1306"/>
                <a:gd name="T32" fmla="*/ 103 w 850"/>
                <a:gd name="T33" fmla="*/ 318 h 1306"/>
                <a:gd name="T34" fmla="*/ 87 w 850"/>
                <a:gd name="T35" fmla="*/ 310 h 1306"/>
                <a:gd name="T36" fmla="*/ 80 w 850"/>
                <a:gd name="T37" fmla="*/ 310 h 1306"/>
                <a:gd name="T38" fmla="*/ 79 w 850"/>
                <a:gd name="T39" fmla="*/ 316 h 1306"/>
                <a:gd name="T40" fmla="*/ 75 w 850"/>
                <a:gd name="T41" fmla="*/ 326 h 1306"/>
                <a:gd name="T42" fmla="*/ 70 w 850"/>
                <a:gd name="T43" fmla="*/ 302 h 1306"/>
                <a:gd name="T44" fmla="*/ 67 w 850"/>
                <a:gd name="T45" fmla="*/ 292 h 1306"/>
                <a:gd name="T46" fmla="*/ 85 w 850"/>
                <a:gd name="T47" fmla="*/ 262 h 1306"/>
                <a:gd name="T48" fmla="*/ 96 w 850"/>
                <a:gd name="T49" fmla="*/ 229 h 1306"/>
                <a:gd name="T50" fmla="*/ 104 w 850"/>
                <a:gd name="T51" fmla="*/ 200 h 1306"/>
                <a:gd name="T52" fmla="*/ 79 w 850"/>
                <a:gd name="T53" fmla="*/ 216 h 1306"/>
                <a:gd name="T54" fmla="*/ 58 w 850"/>
                <a:gd name="T55" fmla="*/ 232 h 1306"/>
                <a:gd name="T56" fmla="*/ 32 w 850"/>
                <a:gd name="T57" fmla="*/ 257 h 1306"/>
                <a:gd name="T58" fmla="*/ 15 w 850"/>
                <a:gd name="T59" fmla="*/ 283 h 1306"/>
                <a:gd name="T60" fmla="*/ 0 w 850"/>
                <a:gd name="T61" fmla="*/ 305 h 1306"/>
                <a:gd name="T62" fmla="*/ 23 w 850"/>
                <a:gd name="T63" fmla="*/ 265 h 1306"/>
                <a:gd name="T64" fmla="*/ 47 w 850"/>
                <a:gd name="T65" fmla="*/ 233 h 1306"/>
                <a:gd name="T66" fmla="*/ 69 w 850"/>
                <a:gd name="T67" fmla="*/ 211 h 1306"/>
                <a:gd name="T68" fmla="*/ 96 w 850"/>
                <a:gd name="T69" fmla="*/ 187 h 1306"/>
                <a:gd name="T70" fmla="*/ 66 w 850"/>
                <a:gd name="T71" fmla="*/ 198 h 1306"/>
                <a:gd name="T72" fmla="*/ 101 w 850"/>
                <a:gd name="T73" fmla="*/ 173 h 1306"/>
                <a:gd name="T74" fmla="*/ 130 w 850"/>
                <a:gd name="T75" fmla="*/ 145 h 1306"/>
                <a:gd name="T76" fmla="*/ 152 w 850"/>
                <a:gd name="T77" fmla="*/ 114 h 1306"/>
                <a:gd name="T78" fmla="*/ 168 w 850"/>
                <a:gd name="T79" fmla="*/ 86 h 1306"/>
                <a:gd name="T80" fmla="*/ 182 w 850"/>
                <a:gd name="T81" fmla="*/ 51 h 1306"/>
                <a:gd name="T82" fmla="*/ 195 w 850"/>
                <a:gd name="T83" fmla="*/ 23 h 1306"/>
                <a:gd name="T84" fmla="*/ 204 w 850"/>
                <a:gd name="T85" fmla="*/ 9 h 1306"/>
                <a:gd name="T86" fmla="*/ 213 w 850"/>
                <a:gd name="T87" fmla="*/ 0 h 1306"/>
                <a:gd name="T88" fmla="*/ 204 w 850"/>
                <a:gd name="T89" fmla="*/ 19 h 1306"/>
                <a:gd name="T90" fmla="*/ 201 w 850"/>
                <a:gd name="T91" fmla="*/ 33 h 1306"/>
                <a:gd name="T92" fmla="*/ 200 w 850"/>
                <a:gd name="T93" fmla="*/ 43 h 1306"/>
                <a:gd name="T94" fmla="*/ 200 w 850"/>
                <a:gd name="T95" fmla="*/ 43 h 13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50"/>
                <a:gd name="T145" fmla="*/ 0 h 1306"/>
                <a:gd name="T146" fmla="*/ 850 w 850"/>
                <a:gd name="T147" fmla="*/ 1306 h 13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50" h="1306">
                  <a:moveTo>
                    <a:pt x="797" y="172"/>
                  </a:moveTo>
                  <a:lnTo>
                    <a:pt x="779" y="324"/>
                  </a:lnTo>
                  <a:lnTo>
                    <a:pt x="753" y="451"/>
                  </a:lnTo>
                  <a:lnTo>
                    <a:pt x="714" y="529"/>
                  </a:lnTo>
                  <a:lnTo>
                    <a:pt x="684" y="573"/>
                  </a:lnTo>
                  <a:lnTo>
                    <a:pt x="626" y="643"/>
                  </a:lnTo>
                  <a:lnTo>
                    <a:pt x="587" y="706"/>
                  </a:lnTo>
                  <a:lnTo>
                    <a:pt x="465" y="962"/>
                  </a:lnTo>
                  <a:lnTo>
                    <a:pt x="511" y="955"/>
                  </a:lnTo>
                  <a:lnTo>
                    <a:pt x="409" y="1070"/>
                  </a:lnTo>
                  <a:lnTo>
                    <a:pt x="390" y="1114"/>
                  </a:lnTo>
                  <a:lnTo>
                    <a:pt x="395" y="1146"/>
                  </a:lnTo>
                  <a:lnTo>
                    <a:pt x="414" y="1170"/>
                  </a:lnTo>
                  <a:lnTo>
                    <a:pt x="434" y="1202"/>
                  </a:lnTo>
                  <a:lnTo>
                    <a:pt x="370" y="1190"/>
                  </a:lnTo>
                  <a:lnTo>
                    <a:pt x="390" y="1228"/>
                  </a:lnTo>
                  <a:lnTo>
                    <a:pt x="409" y="1274"/>
                  </a:lnTo>
                  <a:lnTo>
                    <a:pt x="345" y="1241"/>
                  </a:lnTo>
                  <a:lnTo>
                    <a:pt x="319" y="1241"/>
                  </a:lnTo>
                  <a:lnTo>
                    <a:pt x="314" y="1267"/>
                  </a:lnTo>
                  <a:lnTo>
                    <a:pt x="300" y="1306"/>
                  </a:lnTo>
                  <a:lnTo>
                    <a:pt x="280" y="1209"/>
                  </a:lnTo>
                  <a:lnTo>
                    <a:pt x="268" y="1170"/>
                  </a:lnTo>
                  <a:lnTo>
                    <a:pt x="338" y="1050"/>
                  </a:lnTo>
                  <a:lnTo>
                    <a:pt x="384" y="918"/>
                  </a:lnTo>
                  <a:lnTo>
                    <a:pt x="414" y="802"/>
                  </a:lnTo>
                  <a:lnTo>
                    <a:pt x="314" y="867"/>
                  </a:lnTo>
                  <a:lnTo>
                    <a:pt x="229" y="929"/>
                  </a:lnTo>
                  <a:lnTo>
                    <a:pt x="127" y="1031"/>
                  </a:lnTo>
                  <a:lnTo>
                    <a:pt x="58" y="1133"/>
                  </a:lnTo>
                  <a:lnTo>
                    <a:pt x="0" y="1223"/>
                  </a:lnTo>
                  <a:lnTo>
                    <a:pt x="90" y="1063"/>
                  </a:lnTo>
                  <a:lnTo>
                    <a:pt x="185" y="936"/>
                  </a:lnTo>
                  <a:lnTo>
                    <a:pt x="275" y="846"/>
                  </a:lnTo>
                  <a:lnTo>
                    <a:pt x="384" y="751"/>
                  </a:lnTo>
                  <a:lnTo>
                    <a:pt x="261" y="795"/>
                  </a:lnTo>
                  <a:lnTo>
                    <a:pt x="402" y="694"/>
                  </a:lnTo>
                  <a:lnTo>
                    <a:pt x="518" y="580"/>
                  </a:lnTo>
                  <a:lnTo>
                    <a:pt x="606" y="458"/>
                  </a:lnTo>
                  <a:lnTo>
                    <a:pt x="670" y="344"/>
                  </a:lnTo>
                  <a:lnTo>
                    <a:pt x="728" y="205"/>
                  </a:lnTo>
                  <a:lnTo>
                    <a:pt x="779" y="95"/>
                  </a:lnTo>
                  <a:lnTo>
                    <a:pt x="816" y="39"/>
                  </a:lnTo>
                  <a:lnTo>
                    <a:pt x="850" y="0"/>
                  </a:lnTo>
                  <a:lnTo>
                    <a:pt x="816" y="77"/>
                  </a:lnTo>
                  <a:lnTo>
                    <a:pt x="804" y="134"/>
                  </a:lnTo>
                  <a:lnTo>
                    <a:pt x="797" y="172"/>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8" name="Freeform 19">
              <a:extLst>
                <a:ext uri="{FF2B5EF4-FFF2-40B4-BE49-F238E27FC236}">
                  <a16:creationId xmlns:a16="http://schemas.microsoft.com/office/drawing/2014/main" id="{A2089AED-7849-4916-9C31-DCBC32E788E7}"/>
                </a:ext>
              </a:extLst>
            </p:cNvPr>
            <p:cNvSpPr>
              <a:spLocks/>
            </p:cNvSpPr>
            <p:nvPr/>
          </p:nvSpPr>
          <p:spPr bwMode="auto">
            <a:xfrm>
              <a:off x="4661" y="2621"/>
              <a:ext cx="516" cy="1139"/>
            </a:xfrm>
            <a:custGeom>
              <a:avLst/>
              <a:gdLst>
                <a:gd name="T0" fmla="*/ 113 w 1033"/>
                <a:gd name="T1" fmla="*/ 550 h 2277"/>
                <a:gd name="T2" fmla="*/ 118 w 1033"/>
                <a:gd name="T3" fmla="*/ 515 h 2277"/>
                <a:gd name="T4" fmla="*/ 97 w 1033"/>
                <a:gd name="T5" fmla="*/ 474 h 2277"/>
                <a:gd name="T6" fmla="*/ 41 w 1033"/>
                <a:gd name="T7" fmla="*/ 458 h 2277"/>
                <a:gd name="T8" fmla="*/ 41 w 1033"/>
                <a:gd name="T9" fmla="*/ 448 h 2277"/>
                <a:gd name="T10" fmla="*/ 41 w 1033"/>
                <a:gd name="T11" fmla="*/ 438 h 2277"/>
                <a:gd name="T12" fmla="*/ 84 w 1033"/>
                <a:gd name="T13" fmla="*/ 438 h 2277"/>
                <a:gd name="T14" fmla="*/ 49 w 1033"/>
                <a:gd name="T15" fmla="*/ 425 h 2277"/>
                <a:gd name="T16" fmla="*/ 57 w 1033"/>
                <a:gd name="T17" fmla="*/ 417 h 2277"/>
                <a:gd name="T18" fmla="*/ 70 w 1033"/>
                <a:gd name="T19" fmla="*/ 407 h 2277"/>
                <a:gd name="T20" fmla="*/ 70 w 1033"/>
                <a:gd name="T21" fmla="*/ 399 h 2277"/>
                <a:gd name="T22" fmla="*/ 43 w 1033"/>
                <a:gd name="T23" fmla="*/ 382 h 2277"/>
                <a:gd name="T24" fmla="*/ 97 w 1033"/>
                <a:gd name="T25" fmla="*/ 360 h 2277"/>
                <a:gd name="T26" fmla="*/ 121 w 1033"/>
                <a:gd name="T27" fmla="*/ 323 h 2277"/>
                <a:gd name="T28" fmla="*/ 140 w 1033"/>
                <a:gd name="T29" fmla="*/ 264 h 2277"/>
                <a:gd name="T30" fmla="*/ 191 w 1033"/>
                <a:gd name="T31" fmla="*/ 166 h 2277"/>
                <a:gd name="T32" fmla="*/ 216 w 1033"/>
                <a:gd name="T33" fmla="*/ 126 h 2277"/>
                <a:gd name="T34" fmla="*/ 234 w 1033"/>
                <a:gd name="T35" fmla="*/ 54 h 2277"/>
                <a:gd name="T36" fmla="*/ 252 w 1033"/>
                <a:gd name="T37" fmla="*/ 0 h 2277"/>
                <a:gd name="T38" fmla="*/ 250 w 1033"/>
                <a:gd name="T39" fmla="*/ 18 h 2277"/>
                <a:gd name="T40" fmla="*/ 239 w 1033"/>
                <a:gd name="T41" fmla="*/ 62 h 2277"/>
                <a:gd name="T42" fmla="*/ 230 w 1033"/>
                <a:gd name="T43" fmla="*/ 110 h 2277"/>
                <a:gd name="T44" fmla="*/ 210 w 1033"/>
                <a:gd name="T45" fmla="*/ 143 h 2277"/>
                <a:gd name="T46" fmla="*/ 186 w 1033"/>
                <a:gd name="T47" fmla="*/ 188 h 2277"/>
                <a:gd name="T48" fmla="*/ 148 w 1033"/>
                <a:gd name="T49" fmla="*/ 263 h 2277"/>
                <a:gd name="T50" fmla="*/ 129 w 1033"/>
                <a:gd name="T51" fmla="*/ 323 h 2277"/>
                <a:gd name="T52" fmla="*/ 111 w 1033"/>
                <a:gd name="T53" fmla="*/ 361 h 2277"/>
                <a:gd name="T54" fmla="*/ 86 w 1033"/>
                <a:gd name="T55" fmla="*/ 382 h 2277"/>
                <a:gd name="T56" fmla="*/ 89 w 1033"/>
                <a:gd name="T57" fmla="*/ 414 h 2277"/>
                <a:gd name="T58" fmla="*/ 102 w 1033"/>
                <a:gd name="T59" fmla="*/ 455 h 2277"/>
                <a:gd name="T60" fmla="*/ 118 w 1033"/>
                <a:gd name="T61" fmla="*/ 489 h 2277"/>
                <a:gd name="T62" fmla="*/ 126 w 1033"/>
                <a:gd name="T63" fmla="*/ 527 h 2277"/>
                <a:gd name="T64" fmla="*/ 121 w 1033"/>
                <a:gd name="T65" fmla="*/ 559 h 2277"/>
                <a:gd name="T66" fmla="*/ 104 w 1033"/>
                <a:gd name="T67" fmla="*/ 561 h 2277"/>
                <a:gd name="T68" fmla="*/ 100 w 1033"/>
                <a:gd name="T69" fmla="*/ 541 h 2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33"/>
                <a:gd name="T106" fmla="*/ 0 h 2277"/>
                <a:gd name="T107" fmla="*/ 1033 w 1033"/>
                <a:gd name="T108" fmla="*/ 2277 h 22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33" h="2277">
                  <a:moveTo>
                    <a:pt x="402" y="2161"/>
                  </a:moveTo>
                  <a:lnTo>
                    <a:pt x="453" y="2200"/>
                  </a:lnTo>
                  <a:lnTo>
                    <a:pt x="472" y="2150"/>
                  </a:lnTo>
                  <a:lnTo>
                    <a:pt x="472" y="2060"/>
                  </a:lnTo>
                  <a:lnTo>
                    <a:pt x="441" y="1977"/>
                  </a:lnTo>
                  <a:lnTo>
                    <a:pt x="389" y="1895"/>
                  </a:lnTo>
                  <a:lnTo>
                    <a:pt x="326" y="1844"/>
                  </a:lnTo>
                  <a:lnTo>
                    <a:pt x="167" y="1831"/>
                  </a:lnTo>
                  <a:lnTo>
                    <a:pt x="268" y="1799"/>
                  </a:lnTo>
                  <a:lnTo>
                    <a:pt x="167" y="1792"/>
                  </a:lnTo>
                  <a:lnTo>
                    <a:pt x="0" y="1780"/>
                  </a:lnTo>
                  <a:lnTo>
                    <a:pt x="167" y="1749"/>
                  </a:lnTo>
                  <a:lnTo>
                    <a:pt x="280" y="1749"/>
                  </a:lnTo>
                  <a:lnTo>
                    <a:pt x="338" y="1749"/>
                  </a:lnTo>
                  <a:lnTo>
                    <a:pt x="287" y="1710"/>
                  </a:lnTo>
                  <a:lnTo>
                    <a:pt x="199" y="1697"/>
                  </a:lnTo>
                  <a:lnTo>
                    <a:pt x="134" y="1685"/>
                  </a:lnTo>
                  <a:lnTo>
                    <a:pt x="229" y="1666"/>
                  </a:lnTo>
                  <a:lnTo>
                    <a:pt x="326" y="1666"/>
                  </a:lnTo>
                  <a:lnTo>
                    <a:pt x="280" y="1627"/>
                  </a:lnTo>
                  <a:lnTo>
                    <a:pt x="199" y="1595"/>
                  </a:lnTo>
                  <a:lnTo>
                    <a:pt x="280" y="1595"/>
                  </a:lnTo>
                  <a:lnTo>
                    <a:pt x="280" y="1539"/>
                  </a:lnTo>
                  <a:lnTo>
                    <a:pt x="172" y="1526"/>
                  </a:lnTo>
                  <a:lnTo>
                    <a:pt x="312" y="1488"/>
                  </a:lnTo>
                  <a:lnTo>
                    <a:pt x="389" y="1437"/>
                  </a:lnTo>
                  <a:lnTo>
                    <a:pt x="446" y="1373"/>
                  </a:lnTo>
                  <a:lnTo>
                    <a:pt x="485" y="1290"/>
                  </a:lnTo>
                  <a:lnTo>
                    <a:pt x="516" y="1183"/>
                  </a:lnTo>
                  <a:lnTo>
                    <a:pt x="562" y="1054"/>
                  </a:lnTo>
                  <a:lnTo>
                    <a:pt x="670" y="839"/>
                  </a:lnTo>
                  <a:lnTo>
                    <a:pt x="765" y="661"/>
                  </a:lnTo>
                  <a:lnTo>
                    <a:pt x="823" y="571"/>
                  </a:lnTo>
                  <a:lnTo>
                    <a:pt x="867" y="502"/>
                  </a:lnTo>
                  <a:lnTo>
                    <a:pt x="920" y="386"/>
                  </a:lnTo>
                  <a:lnTo>
                    <a:pt x="938" y="215"/>
                  </a:lnTo>
                  <a:lnTo>
                    <a:pt x="957" y="125"/>
                  </a:lnTo>
                  <a:lnTo>
                    <a:pt x="1008" y="0"/>
                  </a:lnTo>
                  <a:lnTo>
                    <a:pt x="1033" y="0"/>
                  </a:lnTo>
                  <a:lnTo>
                    <a:pt x="1003" y="69"/>
                  </a:lnTo>
                  <a:lnTo>
                    <a:pt x="971" y="157"/>
                  </a:lnTo>
                  <a:lnTo>
                    <a:pt x="957" y="247"/>
                  </a:lnTo>
                  <a:lnTo>
                    <a:pt x="938" y="354"/>
                  </a:lnTo>
                  <a:lnTo>
                    <a:pt x="920" y="437"/>
                  </a:lnTo>
                  <a:lnTo>
                    <a:pt x="887" y="507"/>
                  </a:lnTo>
                  <a:lnTo>
                    <a:pt x="843" y="571"/>
                  </a:lnTo>
                  <a:lnTo>
                    <a:pt x="811" y="617"/>
                  </a:lnTo>
                  <a:lnTo>
                    <a:pt x="747" y="749"/>
                  </a:lnTo>
                  <a:lnTo>
                    <a:pt x="664" y="902"/>
                  </a:lnTo>
                  <a:lnTo>
                    <a:pt x="594" y="1049"/>
                  </a:lnTo>
                  <a:lnTo>
                    <a:pt x="555" y="1156"/>
                  </a:lnTo>
                  <a:lnTo>
                    <a:pt x="516" y="1290"/>
                  </a:lnTo>
                  <a:lnTo>
                    <a:pt x="492" y="1366"/>
                  </a:lnTo>
                  <a:lnTo>
                    <a:pt x="446" y="1443"/>
                  </a:lnTo>
                  <a:lnTo>
                    <a:pt x="409" y="1488"/>
                  </a:lnTo>
                  <a:lnTo>
                    <a:pt x="345" y="1526"/>
                  </a:lnTo>
                  <a:lnTo>
                    <a:pt x="338" y="1595"/>
                  </a:lnTo>
                  <a:lnTo>
                    <a:pt x="358" y="1653"/>
                  </a:lnTo>
                  <a:lnTo>
                    <a:pt x="377" y="1717"/>
                  </a:lnTo>
                  <a:lnTo>
                    <a:pt x="409" y="1819"/>
                  </a:lnTo>
                  <a:lnTo>
                    <a:pt x="441" y="1907"/>
                  </a:lnTo>
                  <a:lnTo>
                    <a:pt x="472" y="1953"/>
                  </a:lnTo>
                  <a:lnTo>
                    <a:pt x="497" y="2016"/>
                  </a:lnTo>
                  <a:lnTo>
                    <a:pt x="504" y="2105"/>
                  </a:lnTo>
                  <a:lnTo>
                    <a:pt x="497" y="2182"/>
                  </a:lnTo>
                  <a:lnTo>
                    <a:pt x="485" y="2233"/>
                  </a:lnTo>
                  <a:lnTo>
                    <a:pt x="446" y="2277"/>
                  </a:lnTo>
                  <a:lnTo>
                    <a:pt x="416" y="2244"/>
                  </a:lnTo>
                  <a:lnTo>
                    <a:pt x="402" y="2189"/>
                  </a:lnTo>
                  <a:lnTo>
                    <a:pt x="402" y="2161"/>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29" name="Freeform 20">
              <a:extLst>
                <a:ext uri="{FF2B5EF4-FFF2-40B4-BE49-F238E27FC236}">
                  <a16:creationId xmlns:a16="http://schemas.microsoft.com/office/drawing/2014/main" id="{400738AD-912E-4FCA-B933-98183372DFD6}"/>
                </a:ext>
              </a:extLst>
            </p:cNvPr>
            <p:cNvSpPr>
              <a:spLocks/>
            </p:cNvSpPr>
            <p:nvPr/>
          </p:nvSpPr>
          <p:spPr bwMode="auto">
            <a:xfrm>
              <a:off x="4444" y="3896"/>
              <a:ext cx="45" cy="72"/>
            </a:xfrm>
            <a:custGeom>
              <a:avLst/>
              <a:gdLst>
                <a:gd name="T0" fmla="*/ 23 w 90"/>
                <a:gd name="T1" fmla="*/ 11 h 144"/>
                <a:gd name="T2" fmla="*/ 19 w 90"/>
                <a:gd name="T3" fmla="*/ 16 h 144"/>
                <a:gd name="T4" fmla="*/ 14 w 90"/>
                <a:gd name="T5" fmla="*/ 24 h 144"/>
                <a:gd name="T6" fmla="*/ 10 w 90"/>
                <a:gd name="T7" fmla="*/ 34 h 144"/>
                <a:gd name="T8" fmla="*/ 0 w 90"/>
                <a:gd name="T9" fmla="*/ 36 h 144"/>
                <a:gd name="T10" fmla="*/ 2 w 90"/>
                <a:gd name="T11" fmla="*/ 29 h 144"/>
                <a:gd name="T12" fmla="*/ 7 w 90"/>
                <a:gd name="T13" fmla="*/ 17 h 144"/>
                <a:gd name="T14" fmla="*/ 11 w 90"/>
                <a:gd name="T15" fmla="*/ 10 h 144"/>
                <a:gd name="T16" fmla="*/ 16 w 90"/>
                <a:gd name="T17" fmla="*/ 5 h 144"/>
                <a:gd name="T18" fmla="*/ 20 w 90"/>
                <a:gd name="T19" fmla="*/ 2 h 144"/>
                <a:gd name="T20" fmla="*/ 23 w 90"/>
                <a:gd name="T21" fmla="*/ 0 h 144"/>
                <a:gd name="T22" fmla="*/ 23 w 90"/>
                <a:gd name="T23" fmla="*/ 11 h 144"/>
                <a:gd name="T24" fmla="*/ 23 w 90"/>
                <a:gd name="T25" fmla="*/ 11 h 14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44"/>
                <a:gd name="T41" fmla="*/ 90 w 90"/>
                <a:gd name="T42" fmla="*/ 144 h 14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44">
                  <a:moveTo>
                    <a:pt x="90" y="44"/>
                  </a:moveTo>
                  <a:lnTo>
                    <a:pt x="73" y="61"/>
                  </a:lnTo>
                  <a:lnTo>
                    <a:pt x="54" y="93"/>
                  </a:lnTo>
                  <a:lnTo>
                    <a:pt x="37" y="135"/>
                  </a:lnTo>
                  <a:lnTo>
                    <a:pt x="0" y="144"/>
                  </a:lnTo>
                  <a:lnTo>
                    <a:pt x="7" y="115"/>
                  </a:lnTo>
                  <a:lnTo>
                    <a:pt x="27" y="67"/>
                  </a:lnTo>
                  <a:lnTo>
                    <a:pt x="44" y="40"/>
                  </a:lnTo>
                  <a:lnTo>
                    <a:pt x="61" y="18"/>
                  </a:lnTo>
                  <a:lnTo>
                    <a:pt x="77" y="5"/>
                  </a:lnTo>
                  <a:lnTo>
                    <a:pt x="90" y="0"/>
                  </a:lnTo>
                  <a:lnTo>
                    <a:pt x="90" y="4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0" name="Freeform 21">
              <a:extLst>
                <a:ext uri="{FF2B5EF4-FFF2-40B4-BE49-F238E27FC236}">
                  <a16:creationId xmlns:a16="http://schemas.microsoft.com/office/drawing/2014/main" id="{09CE2FBC-16D2-4FAC-B99B-9A289277DC1D}"/>
                </a:ext>
              </a:extLst>
            </p:cNvPr>
            <p:cNvSpPr>
              <a:spLocks/>
            </p:cNvSpPr>
            <p:nvPr/>
          </p:nvSpPr>
          <p:spPr bwMode="auto">
            <a:xfrm>
              <a:off x="4523" y="3904"/>
              <a:ext cx="49" cy="197"/>
            </a:xfrm>
            <a:custGeom>
              <a:avLst/>
              <a:gdLst>
                <a:gd name="T0" fmla="*/ 4 w 98"/>
                <a:gd name="T1" fmla="*/ 91 h 395"/>
                <a:gd name="T2" fmla="*/ 10 w 98"/>
                <a:gd name="T3" fmla="*/ 83 h 395"/>
                <a:gd name="T4" fmla="*/ 14 w 98"/>
                <a:gd name="T5" fmla="*/ 64 h 395"/>
                <a:gd name="T6" fmla="*/ 15 w 98"/>
                <a:gd name="T7" fmla="*/ 53 h 395"/>
                <a:gd name="T8" fmla="*/ 14 w 98"/>
                <a:gd name="T9" fmla="*/ 42 h 395"/>
                <a:gd name="T10" fmla="*/ 13 w 98"/>
                <a:gd name="T11" fmla="*/ 30 h 395"/>
                <a:gd name="T12" fmla="*/ 10 w 98"/>
                <a:gd name="T13" fmla="*/ 22 h 395"/>
                <a:gd name="T14" fmla="*/ 7 w 98"/>
                <a:gd name="T15" fmla="*/ 16 h 395"/>
                <a:gd name="T16" fmla="*/ 2 w 98"/>
                <a:gd name="T17" fmla="*/ 10 h 395"/>
                <a:gd name="T18" fmla="*/ 0 w 98"/>
                <a:gd name="T19" fmla="*/ 4 h 395"/>
                <a:gd name="T20" fmla="*/ 2 w 98"/>
                <a:gd name="T21" fmla="*/ 1 h 395"/>
                <a:gd name="T22" fmla="*/ 6 w 98"/>
                <a:gd name="T23" fmla="*/ 0 h 395"/>
                <a:gd name="T24" fmla="*/ 12 w 98"/>
                <a:gd name="T25" fmla="*/ 6 h 395"/>
                <a:gd name="T26" fmla="*/ 19 w 98"/>
                <a:gd name="T27" fmla="*/ 17 h 395"/>
                <a:gd name="T28" fmla="*/ 22 w 98"/>
                <a:gd name="T29" fmla="*/ 28 h 395"/>
                <a:gd name="T30" fmla="*/ 24 w 98"/>
                <a:gd name="T31" fmla="*/ 42 h 395"/>
                <a:gd name="T32" fmla="*/ 25 w 98"/>
                <a:gd name="T33" fmla="*/ 55 h 395"/>
                <a:gd name="T34" fmla="*/ 23 w 98"/>
                <a:gd name="T35" fmla="*/ 65 h 395"/>
                <a:gd name="T36" fmla="*/ 21 w 98"/>
                <a:gd name="T37" fmla="*/ 76 h 395"/>
                <a:gd name="T38" fmla="*/ 16 w 98"/>
                <a:gd name="T39" fmla="*/ 87 h 395"/>
                <a:gd name="T40" fmla="*/ 11 w 98"/>
                <a:gd name="T41" fmla="*/ 95 h 395"/>
                <a:gd name="T42" fmla="*/ 7 w 98"/>
                <a:gd name="T43" fmla="*/ 98 h 395"/>
                <a:gd name="T44" fmla="*/ 4 w 98"/>
                <a:gd name="T45" fmla="*/ 91 h 395"/>
                <a:gd name="T46" fmla="*/ 4 w 98"/>
                <a:gd name="T47" fmla="*/ 91 h 39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98"/>
                <a:gd name="T73" fmla="*/ 0 h 395"/>
                <a:gd name="T74" fmla="*/ 98 w 98"/>
                <a:gd name="T75" fmla="*/ 395 h 39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98" h="395">
                  <a:moveTo>
                    <a:pt x="15" y="364"/>
                  </a:moveTo>
                  <a:lnTo>
                    <a:pt x="37" y="332"/>
                  </a:lnTo>
                  <a:lnTo>
                    <a:pt x="56" y="258"/>
                  </a:lnTo>
                  <a:lnTo>
                    <a:pt x="57" y="214"/>
                  </a:lnTo>
                  <a:lnTo>
                    <a:pt x="56" y="169"/>
                  </a:lnTo>
                  <a:lnTo>
                    <a:pt x="49" y="120"/>
                  </a:lnTo>
                  <a:lnTo>
                    <a:pt x="39" y="90"/>
                  </a:lnTo>
                  <a:lnTo>
                    <a:pt x="27" y="66"/>
                  </a:lnTo>
                  <a:lnTo>
                    <a:pt x="5" y="41"/>
                  </a:lnTo>
                  <a:lnTo>
                    <a:pt x="0" y="19"/>
                  </a:lnTo>
                  <a:lnTo>
                    <a:pt x="8" y="5"/>
                  </a:lnTo>
                  <a:lnTo>
                    <a:pt x="22" y="0"/>
                  </a:lnTo>
                  <a:lnTo>
                    <a:pt x="45" y="24"/>
                  </a:lnTo>
                  <a:lnTo>
                    <a:pt x="73" y="68"/>
                  </a:lnTo>
                  <a:lnTo>
                    <a:pt x="86" y="115"/>
                  </a:lnTo>
                  <a:lnTo>
                    <a:pt x="96" y="169"/>
                  </a:lnTo>
                  <a:lnTo>
                    <a:pt x="98" y="222"/>
                  </a:lnTo>
                  <a:lnTo>
                    <a:pt x="91" y="263"/>
                  </a:lnTo>
                  <a:lnTo>
                    <a:pt x="83" y="307"/>
                  </a:lnTo>
                  <a:lnTo>
                    <a:pt x="61" y="351"/>
                  </a:lnTo>
                  <a:lnTo>
                    <a:pt x="42" y="380"/>
                  </a:lnTo>
                  <a:lnTo>
                    <a:pt x="27" y="395"/>
                  </a:lnTo>
                  <a:lnTo>
                    <a:pt x="15" y="364"/>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1" name="Freeform 22">
              <a:extLst>
                <a:ext uri="{FF2B5EF4-FFF2-40B4-BE49-F238E27FC236}">
                  <a16:creationId xmlns:a16="http://schemas.microsoft.com/office/drawing/2014/main" id="{0BEFE3CA-E4B1-4F25-B770-50B16FF27439}"/>
                </a:ext>
              </a:extLst>
            </p:cNvPr>
            <p:cNvSpPr>
              <a:spLocks/>
            </p:cNvSpPr>
            <p:nvPr/>
          </p:nvSpPr>
          <p:spPr bwMode="auto">
            <a:xfrm>
              <a:off x="4439" y="3956"/>
              <a:ext cx="24" cy="96"/>
            </a:xfrm>
            <a:custGeom>
              <a:avLst/>
              <a:gdLst>
                <a:gd name="T0" fmla="*/ 12 w 47"/>
                <a:gd name="T1" fmla="*/ 39 h 194"/>
                <a:gd name="T2" fmla="*/ 10 w 47"/>
                <a:gd name="T3" fmla="*/ 29 h 194"/>
                <a:gd name="T4" fmla="*/ 10 w 47"/>
                <a:gd name="T5" fmla="*/ 18 h 194"/>
                <a:gd name="T6" fmla="*/ 11 w 47"/>
                <a:gd name="T7" fmla="*/ 8 h 194"/>
                <a:gd name="T8" fmla="*/ 12 w 47"/>
                <a:gd name="T9" fmla="*/ 3 h 194"/>
                <a:gd name="T10" fmla="*/ 10 w 47"/>
                <a:gd name="T11" fmla="*/ 0 h 194"/>
                <a:gd name="T12" fmla="*/ 8 w 47"/>
                <a:gd name="T13" fmla="*/ 0 h 194"/>
                <a:gd name="T14" fmla="*/ 5 w 47"/>
                <a:gd name="T15" fmla="*/ 1 h 194"/>
                <a:gd name="T16" fmla="*/ 2 w 47"/>
                <a:gd name="T17" fmla="*/ 4 h 194"/>
                <a:gd name="T18" fmla="*/ 2 w 47"/>
                <a:gd name="T19" fmla="*/ 11 h 194"/>
                <a:gd name="T20" fmla="*/ 0 w 47"/>
                <a:gd name="T21" fmla="*/ 21 h 194"/>
                <a:gd name="T22" fmla="*/ 0 w 47"/>
                <a:gd name="T23" fmla="*/ 32 h 194"/>
                <a:gd name="T24" fmla="*/ 2 w 47"/>
                <a:gd name="T25" fmla="*/ 40 h 194"/>
                <a:gd name="T26" fmla="*/ 3 w 47"/>
                <a:gd name="T27" fmla="*/ 48 h 194"/>
                <a:gd name="T28" fmla="*/ 8 w 47"/>
                <a:gd name="T29" fmla="*/ 44 h 194"/>
                <a:gd name="T30" fmla="*/ 12 w 47"/>
                <a:gd name="T31" fmla="*/ 39 h 194"/>
                <a:gd name="T32" fmla="*/ 12 w 47"/>
                <a:gd name="T33" fmla="*/ 39 h 194"/>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7"/>
                <a:gd name="T52" fmla="*/ 0 h 194"/>
                <a:gd name="T53" fmla="*/ 47 w 47"/>
                <a:gd name="T54" fmla="*/ 194 h 194"/>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7" h="194">
                  <a:moveTo>
                    <a:pt x="45" y="158"/>
                  </a:moveTo>
                  <a:lnTo>
                    <a:pt x="39" y="119"/>
                  </a:lnTo>
                  <a:lnTo>
                    <a:pt x="39" y="73"/>
                  </a:lnTo>
                  <a:lnTo>
                    <a:pt x="42" y="34"/>
                  </a:lnTo>
                  <a:lnTo>
                    <a:pt x="47" y="12"/>
                  </a:lnTo>
                  <a:lnTo>
                    <a:pt x="39" y="2"/>
                  </a:lnTo>
                  <a:lnTo>
                    <a:pt x="29" y="0"/>
                  </a:lnTo>
                  <a:lnTo>
                    <a:pt x="17" y="5"/>
                  </a:lnTo>
                  <a:lnTo>
                    <a:pt x="8" y="17"/>
                  </a:lnTo>
                  <a:lnTo>
                    <a:pt x="5" y="44"/>
                  </a:lnTo>
                  <a:lnTo>
                    <a:pt x="0" y="85"/>
                  </a:lnTo>
                  <a:lnTo>
                    <a:pt x="0" y="131"/>
                  </a:lnTo>
                  <a:lnTo>
                    <a:pt x="5" y="161"/>
                  </a:lnTo>
                  <a:lnTo>
                    <a:pt x="12" y="194"/>
                  </a:lnTo>
                  <a:lnTo>
                    <a:pt x="32" y="177"/>
                  </a:lnTo>
                  <a:lnTo>
                    <a:pt x="45" y="15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2" name="Freeform 23">
              <a:extLst>
                <a:ext uri="{FF2B5EF4-FFF2-40B4-BE49-F238E27FC236}">
                  <a16:creationId xmlns:a16="http://schemas.microsoft.com/office/drawing/2014/main" id="{CA9C6F2C-82B2-45F5-ACC1-E69B0395EE82}"/>
                </a:ext>
              </a:extLst>
            </p:cNvPr>
            <p:cNvSpPr>
              <a:spLocks/>
            </p:cNvSpPr>
            <p:nvPr/>
          </p:nvSpPr>
          <p:spPr bwMode="auto">
            <a:xfrm>
              <a:off x="4529" y="4032"/>
              <a:ext cx="38" cy="75"/>
            </a:xfrm>
            <a:custGeom>
              <a:avLst/>
              <a:gdLst>
                <a:gd name="T0" fmla="*/ 19 w 77"/>
                <a:gd name="T1" fmla="*/ 3 h 149"/>
                <a:gd name="T2" fmla="*/ 16 w 77"/>
                <a:gd name="T3" fmla="*/ 8 h 149"/>
                <a:gd name="T4" fmla="*/ 15 w 77"/>
                <a:gd name="T5" fmla="*/ 8 h 149"/>
                <a:gd name="T6" fmla="*/ 14 w 77"/>
                <a:gd name="T7" fmla="*/ 8 h 149"/>
                <a:gd name="T8" fmla="*/ 12 w 77"/>
                <a:gd name="T9" fmla="*/ 6 h 149"/>
                <a:gd name="T10" fmla="*/ 12 w 77"/>
                <a:gd name="T11" fmla="*/ 5 h 149"/>
                <a:gd name="T12" fmla="*/ 12 w 77"/>
                <a:gd name="T13" fmla="*/ 0 h 149"/>
                <a:gd name="T14" fmla="*/ 9 w 77"/>
                <a:gd name="T15" fmla="*/ 12 h 149"/>
                <a:gd name="T16" fmla="*/ 5 w 77"/>
                <a:gd name="T17" fmla="*/ 22 h 149"/>
                <a:gd name="T18" fmla="*/ 0 w 77"/>
                <a:gd name="T19" fmla="*/ 28 h 149"/>
                <a:gd name="T20" fmla="*/ 0 w 77"/>
                <a:gd name="T21" fmla="*/ 32 h 149"/>
                <a:gd name="T22" fmla="*/ 4 w 77"/>
                <a:gd name="T23" fmla="*/ 38 h 149"/>
                <a:gd name="T24" fmla="*/ 9 w 77"/>
                <a:gd name="T25" fmla="*/ 31 h 149"/>
                <a:gd name="T26" fmla="*/ 15 w 77"/>
                <a:gd name="T27" fmla="*/ 18 h 149"/>
                <a:gd name="T28" fmla="*/ 18 w 77"/>
                <a:gd name="T29" fmla="*/ 8 h 149"/>
                <a:gd name="T30" fmla="*/ 19 w 77"/>
                <a:gd name="T31" fmla="*/ 3 h 149"/>
                <a:gd name="T32" fmla="*/ 19 w 77"/>
                <a:gd name="T33" fmla="*/ 3 h 1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7"/>
                <a:gd name="T52" fmla="*/ 0 h 149"/>
                <a:gd name="T53" fmla="*/ 77 w 77"/>
                <a:gd name="T54" fmla="*/ 149 h 14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7" h="149">
                  <a:moveTo>
                    <a:pt x="77" y="12"/>
                  </a:moveTo>
                  <a:lnTo>
                    <a:pt x="67" y="30"/>
                  </a:lnTo>
                  <a:lnTo>
                    <a:pt x="62" y="30"/>
                  </a:lnTo>
                  <a:lnTo>
                    <a:pt x="56" y="29"/>
                  </a:lnTo>
                  <a:lnTo>
                    <a:pt x="51" y="24"/>
                  </a:lnTo>
                  <a:lnTo>
                    <a:pt x="50" y="17"/>
                  </a:lnTo>
                  <a:lnTo>
                    <a:pt x="48" y="0"/>
                  </a:lnTo>
                  <a:lnTo>
                    <a:pt x="38" y="47"/>
                  </a:lnTo>
                  <a:lnTo>
                    <a:pt x="23" y="88"/>
                  </a:lnTo>
                  <a:lnTo>
                    <a:pt x="0" y="112"/>
                  </a:lnTo>
                  <a:lnTo>
                    <a:pt x="2" y="127"/>
                  </a:lnTo>
                  <a:lnTo>
                    <a:pt x="16" y="149"/>
                  </a:lnTo>
                  <a:lnTo>
                    <a:pt x="38" y="122"/>
                  </a:lnTo>
                  <a:lnTo>
                    <a:pt x="63" y="71"/>
                  </a:lnTo>
                  <a:lnTo>
                    <a:pt x="72" y="32"/>
                  </a:lnTo>
                  <a:lnTo>
                    <a:pt x="77" y="12"/>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3" name="Freeform 24">
              <a:extLst>
                <a:ext uri="{FF2B5EF4-FFF2-40B4-BE49-F238E27FC236}">
                  <a16:creationId xmlns:a16="http://schemas.microsoft.com/office/drawing/2014/main" id="{EEC89525-8CD3-419D-9EC9-3D1AF867EEEE}"/>
                </a:ext>
              </a:extLst>
            </p:cNvPr>
            <p:cNvSpPr>
              <a:spLocks/>
            </p:cNvSpPr>
            <p:nvPr/>
          </p:nvSpPr>
          <p:spPr bwMode="auto">
            <a:xfrm>
              <a:off x="5059" y="3964"/>
              <a:ext cx="55" cy="63"/>
            </a:xfrm>
            <a:custGeom>
              <a:avLst/>
              <a:gdLst>
                <a:gd name="T0" fmla="*/ 8 w 108"/>
                <a:gd name="T1" fmla="*/ 32 h 126"/>
                <a:gd name="T2" fmla="*/ 11 w 108"/>
                <a:gd name="T3" fmla="*/ 25 h 126"/>
                <a:gd name="T4" fmla="*/ 17 w 108"/>
                <a:gd name="T5" fmla="*/ 17 h 126"/>
                <a:gd name="T6" fmla="*/ 22 w 108"/>
                <a:gd name="T7" fmla="*/ 12 h 126"/>
                <a:gd name="T8" fmla="*/ 28 w 108"/>
                <a:gd name="T9" fmla="*/ 9 h 126"/>
                <a:gd name="T10" fmla="*/ 23 w 108"/>
                <a:gd name="T11" fmla="*/ 0 h 126"/>
                <a:gd name="T12" fmla="*/ 14 w 108"/>
                <a:gd name="T13" fmla="*/ 5 h 126"/>
                <a:gd name="T14" fmla="*/ 8 w 108"/>
                <a:gd name="T15" fmla="*/ 10 h 126"/>
                <a:gd name="T16" fmla="*/ 4 w 108"/>
                <a:gd name="T17" fmla="*/ 15 h 126"/>
                <a:gd name="T18" fmla="*/ 1 w 108"/>
                <a:gd name="T19" fmla="*/ 21 h 126"/>
                <a:gd name="T20" fmla="*/ 0 w 108"/>
                <a:gd name="T21" fmla="*/ 25 h 126"/>
                <a:gd name="T22" fmla="*/ 8 w 108"/>
                <a:gd name="T23" fmla="*/ 32 h 126"/>
                <a:gd name="T24" fmla="*/ 8 w 108"/>
                <a:gd name="T25" fmla="*/ 32 h 12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126"/>
                <a:gd name="T41" fmla="*/ 108 w 108"/>
                <a:gd name="T42" fmla="*/ 126 h 12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126">
                  <a:moveTo>
                    <a:pt x="32" y="126"/>
                  </a:moveTo>
                  <a:lnTo>
                    <a:pt x="44" y="97"/>
                  </a:lnTo>
                  <a:lnTo>
                    <a:pt x="67" y="65"/>
                  </a:lnTo>
                  <a:lnTo>
                    <a:pt x="84" y="46"/>
                  </a:lnTo>
                  <a:lnTo>
                    <a:pt x="108" y="34"/>
                  </a:lnTo>
                  <a:lnTo>
                    <a:pt x="88" y="0"/>
                  </a:lnTo>
                  <a:lnTo>
                    <a:pt x="54" y="17"/>
                  </a:lnTo>
                  <a:lnTo>
                    <a:pt x="32" y="39"/>
                  </a:lnTo>
                  <a:lnTo>
                    <a:pt x="16" y="60"/>
                  </a:lnTo>
                  <a:lnTo>
                    <a:pt x="1" y="83"/>
                  </a:lnTo>
                  <a:lnTo>
                    <a:pt x="0" y="97"/>
                  </a:lnTo>
                  <a:lnTo>
                    <a:pt x="32" y="126"/>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4" name="Freeform 25">
              <a:extLst>
                <a:ext uri="{FF2B5EF4-FFF2-40B4-BE49-F238E27FC236}">
                  <a16:creationId xmlns:a16="http://schemas.microsoft.com/office/drawing/2014/main" id="{227E5099-69F8-430C-B43A-397B8CA45BE1}"/>
                </a:ext>
              </a:extLst>
            </p:cNvPr>
            <p:cNvSpPr>
              <a:spLocks/>
            </p:cNvSpPr>
            <p:nvPr/>
          </p:nvSpPr>
          <p:spPr bwMode="auto">
            <a:xfrm>
              <a:off x="5153" y="3953"/>
              <a:ext cx="83" cy="189"/>
            </a:xfrm>
            <a:custGeom>
              <a:avLst/>
              <a:gdLst>
                <a:gd name="T0" fmla="*/ 23 w 166"/>
                <a:gd name="T1" fmla="*/ 89 h 378"/>
                <a:gd name="T2" fmla="*/ 29 w 166"/>
                <a:gd name="T3" fmla="*/ 75 h 378"/>
                <a:gd name="T4" fmla="*/ 31 w 166"/>
                <a:gd name="T5" fmla="*/ 63 h 378"/>
                <a:gd name="T6" fmla="*/ 30 w 166"/>
                <a:gd name="T7" fmla="*/ 50 h 378"/>
                <a:gd name="T8" fmla="*/ 27 w 166"/>
                <a:gd name="T9" fmla="*/ 36 h 378"/>
                <a:gd name="T10" fmla="*/ 22 w 166"/>
                <a:gd name="T11" fmla="*/ 27 h 378"/>
                <a:gd name="T12" fmla="*/ 15 w 166"/>
                <a:gd name="T13" fmla="*/ 19 h 378"/>
                <a:gd name="T14" fmla="*/ 5 w 166"/>
                <a:gd name="T15" fmla="*/ 13 h 378"/>
                <a:gd name="T16" fmla="*/ 0 w 166"/>
                <a:gd name="T17" fmla="*/ 11 h 378"/>
                <a:gd name="T18" fmla="*/ 0 w 166"/>
                <a:gd name="T19" fmla="*/ 0 h 378"/>
                <a:gd name="T20" fmla="*/ 9 w 166"/>
                <a:gd name="T21" fmla="*/ 2 h 378"/>
                <a:gd name="T22" fmla="*/ 19 w 166"/>
                <a:gd name="T23" fmla="*/ 9 h 378"/>
                <a:gd name="T24" fmla="*/ 28 w 166"/>
                <a:gd name="T25" fmla="*/ 17 h 378"/>
                <a:gd name="T26" fmla="*/ 34 w 166"/>
                <a:gd name="T27" fmla="*/ 26 h 378"/>
                <a:gd name="T28" fmla="*/ 39 w 166"/>
                <a:gd name="T29" fmla="*/ 38 h 378"/>
                <a:gd name="T30" fmla="*/ 42 w 166"/>
                <a:gd name="T31" fmla="*/ 54 h 378"/>
                <a:gd name="T32" fmla="*/ 42 w 166"/>
                <a:gd name="T33" fmla="*/ 63 h 378"/>
                <a:gd name="T34" fmla="*/ 41 w 166"/>
                <a:gd name="T35" fmla="*/ 73 h 378"/>
                <a:gd name="T36" fmla="*/ 38 w 166"/>
                <a:gd name="T37" fmla="*/ 82 h 378"/>
                <a:gd name="T38" fmla="*/ 35 w 166"/>
                <a:gd name="T39" fmla="*/ 89 h 378"/>
                <a:gd name="T40" fmla="*/ 31 w 166"/>
                <a:gd name="T41" fmla="*/ 95 h 378"/>
                <a:gd name="T42" fmla="*/ 23 w 166"/>
                <a:gd name="T43" fmla="*/ 95 h 378"/>
                <a:gd name="T44" fmla="*/ 23 w 166"/>
                <a:gd name="T45" fmla="*/ 89 h 378"/>
                <a:gd name="T46" fmla="*/ 23 w 166"/>
                <a:gd name="T47" fmla="*/ 89 h 378"/>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6"/>
                <a:gd name="T73" fmla="*/ 0 h 378"/>
                <a:gd name="T74" fmla="*/ 166 w 166"/>
                <a:gd name="T75" fmla="*/ 378 h 378"/>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6" h="378">
                  <a:moveTo>
                    <a:pt x="90" y="353"/>
                  </a:moveTo>
                  <a:lnTo>
                    <a:pt x="113" y="300"/>
                  </a:lnTo>
                  <a:lnTo>
                    <a:pt x="122" y="249"/>
                  </a:lnTo>
                  <a:lnTo>
                    <a:pt x="120" y="200"/>
                  </a:lnTo>
                  <a:lnTo>
                    <a:pt x="105" y="143"/>
                  </a:lnTo>
                  <a:lnTo>
                    <a:pt x="85" y="105"/>
                  </a:lnTo>
                  <a:lnTo>
                    <a:pt x="59" y="73"/>
                  </a:lnTo>
                  <a:lnTo>
                    <a:pt x="20" y="51"/>
                  </a:lnTo>
                  <a:lnTo>
                    <a:pt x="0" y="43"/>
                  </a:lnTo>
                  <a:lnTo>
                    <a:pt x="0" y="0"/>
                  </a:lnTo>
                  <a:lnTo>
                    <a:pt x="34" y="7"/>
                  </a:lnTo>
                  <a:lnTo>
                    <a:pt x="76" y="34"/>
                  </a:lnTo>
                  <a:lnTo>
                    <a:pt x="112" y="66"/>
                  </a:lnTo>
                  <a:lnTo>
                    <a:pt x="135" y="104"/>
                  </a:lnTo>
                  <a:lnTo>
                    <a:pt x="154" y="151"/>
                  </a:lnTo>
                  <a:lnTo>
                    <a:pt x="166" y="214"/>
                  </a:lnTo>
                  <a:lnTo>
                    <a:pt x="166" y="251"/>
                  </a:lnTo>
                  <a:lnTo>
                    <a:pt x="163" y="290"/>
                  </a:lnTo>
                  <a:lnTo>
                    <a:pt x="151" y="326"/>
                  </a:lnTo>
                  <a:lnTo>
                    <a:pt x="139" y="356"/>
                  </a:lnTo>
                  <a:lnTo>
                    <a:pt x="122" y="378"/>
                  </a:lnTo>
                  <a:lnTo>
                    <a:pt x="91" y="377"/>
                  </a:lnTo>
                  <a:lnTo>
                    <a:pt x="90" y="353"/>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5" name="Freeform 26">
              <a:extLst>
                <a:ext uri="{FF2B5EF4-FFF2-40B4-BE49-F238E27FC236}">
                  <a16:creationId xmlns:a16="http://schemas.microsoft.com/office/drawing/2014/main" id="{BD928AFE-286F-43F4-8402-70ECF69A534E}"/>
                </a:ext>
              </a:extLst>
            </p:cNvPr>
            <p:cNvSpPr>
              <a:spLocks/>
            </p:cNvSpPr>
            <p:nvPr/>
          </p:nvSpPr>
          <p:spPr bwMode="auto">
            <a:xfrm>
              <a:off x="5164" y="4117"/>
              <a:ext cx="56" cy="59"/>
            </a:xfrm>
            <a:custGeom>
              <a:avLst/>
              <a:gdLst>
                <a:gd name="T0" fmla="*/ 28 w 114"/>
                <a:gd name="T1" fmla="*/ 7 h 119"/>
                <a:gd name="T2" fmla="*/ 25 w 114"/>
                <a:gd name="T3" fmla="*/ 9 h 119"/>
                <a:gd name="T4" fmla="*/ 22 w 114"/>
                <a:gd name="T5" fmla="*/ 9 h 119"/>
                <a:gd name="T6" fmla="*/ 20 w 114"/>
                <a:gd name="T7" fmla="*/ 8 h 119"/>
                <a:gd name="T8" fmla="*/ 19 w 114"/>
                <a:gd name="T9" fmla="*/ 7 h 119"/>
                <a:gd name="T10" fmla="*/ 20 w 114"/>
                <a:gd name="T11" fmla="*/ 0 h 119"/>
                <a:gd name="T12" fmla="*/ 15 w 114"/>
                <a:gd name="T13" fmla="*/ 9 h 119"/>
                <a:gd name="T14" fmla="*/ 9 w 114"/>
                <a:gd name="T15" fmla="*/ 16 h 119"/>
                <a:gd name="T16" fmla="*/ 0 w 114"/>
                <a:gd name="T17" fmla="*/ 22 h 119"/>
                <a:gd name="T18" fmla="*/ 3 w 114"/>
                <a:gd name="T19" fmla="*/ 29 h 119"/>
                <a:gd name="T20" fmla="*/ 7 w 114"/>
                <a:gd name="T21" fmla="*/ 29 h 119"/>
                <a:gd name="T22" fmla="*/ 16 w 114"/>
                <a:gd name="T23" fmla="*/ 22 h 119"/>
                <a:gd name="T24" fmla="*/ 24 w 114"/>
                <a:gd name="T25" fmla="*/ 14 h 119"/>
                <a:gd name="T26" fmla="*/ 26 w 114"/>
                <a:gd name="T27" fmla="*/ 10 h 119"/>
                <a:gd name="T28" fmla="*/ 28 w 114"/>
                <a:gd name="T29" fmla="*/ 7 h 119"/>
                <a:gd name="T30" fmla="*/ 28 w 114"/>
                <a:gd name="T31" fmla="*/ 7 h 11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14"/>
                <a:gd name="T49" fmla="*/ 0 h 119"/>
                <a:gd name="T50" fmla="*/ 114 w 114"/>
                <a:gd name="T51" fmla="*/ 119 h 11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14" h="119">
                  <a:moveTo>
                    <a:pt x="114" y="28"/>
                  </a:moveTo>
                  <a:lnTo>
                    <a:pt x="102" y="38"/>
                  </a:lnTo>
                  <a:lnTo>
                    <a:pt x="90" y="39"/>
                  </a:lnTo>
                  <a:lnTo>
                    <a:pt x="82" y="34"/>
                  </a:lnTo>
                  <a:lnTo>
                    <a:pt x="80" y="28"/>
                  </a:lnTo>
                  <a:lnTo>
                    <a:pt x="82" y="0"/>
                  </a:lnTo>
                  <a:lnTo>
                    <a:pt x="63" y="39"/>
                  </a:lnTo>
                  <a:lnTo>
                    <a:pt x="37" y="65"/>
                  </a:lnTo>
                  <a:lnTo>
                    <a:pt x="0" y="89"/>
                  </a:lnTo>
                  <a:lnTo>
                    <a:pt x="12" y="116"/>
                  </a:lnTo>
                  <a:lnTo>
                    <a:pt x="29" y="119"/>
                  </a:lnTo>
                  <a:lnTo>
                    <a:pt x="68" y="89"/>
                  </a:lnTo>
                  <a:lnTo>
                    <a:pt x="97" y="56"/>
                  </a:lnTo>
                  <a:lnTo>
                    <a:pt x="107" y="43"/>
                  </a:lnTo>
                  <a:lnTo>
                    <a:pt x="114" y="28"/>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6" name="Freeform 27">
              <a:extLst>
                <a:ext uri="{FF2B5EF4-FFF2-40B4-BE49-F238E27FC236}">
                  <a16:creationId xmlns:a16="http://schemas.microsoft.com/office/drawing/2014/main" id="{88734D2A-E2C0-4EF5-B725-920A5190D5D8}"/>
                </a:ext>
              </a:extLst>
            </p:cNvPr>
            <p:cNvSpPr>
              <a:spLocks/>
            </p:cNvSpPr>
            <p:nvPr/>
          </p:nvSpPr>
          <p:spPr bwMode="auto">
            <a:xfrm>
              <a:off x="5049" y="4094"/>
              <a:ext cx="65" cy="84"/>
            </a:xfrm>
            <a:custGeom>
              <a:avLst/>
              <a:gdLst>
                <a:gd name="T0" fmla="*/ 32 w 131"/>
                <a:gd name="T1" fmla="*/ 32 h 168"/>
                <a:gd name="T2" fmla="*/ 23 w 131"/>
                <a:gd name="T3" fmla="*/ 24 h 168"/>
                <a:gd name="T4" fmla="*/ 17 w 131"/>
                <a:gd name="T5" fmla="*/ 17 h 168"/>
                <a:gd name="T6" fmla="*/ 13 w 131"/>
                <a:gd name="T7" fmla="*/ 11 h 168"/>
                <a:gd name="T8" fmla="*/ 11 w 131"/>
                <a:gd name="T9" fmla="*/ 6 h 168"/>
                <a:gd name="T10" fmla="*/ 0 w 131"/>
                <a:gd name="T11" fmla="*/ 0 h 168"/>
                <a:gd name="T12" fmla="*/ 1 w 131"/>
                <a:gd name="T13" fmla="*/ 8 h 168"/>
                <a:gd name="T14" fmla="*/ 6 w 131"/>
                <a:gd name="T15" fmla="*/ 20 h 168"/>
                <a:gd name="T16" fmla="*/ 12 w 131"/>
                <a:gd name="T17" fmla="*/ 29 h 168"/>
                <a:gd name="T18" fmla="*/ 18 w 131"/>
                <a:gd name="T19" fmla="*/ 35 h 168"/>
                <a:gd name="T20" fmla="*/ 24 w 131"/>
                <a:gd name="T21" fmla="*/ 40 h 168"/>
                <a:gd name="T22" fmla="*/ 31 w 131"/>
                <a:gd name="T23" fmla="*/ 42 h 168"/>
                <a:gd name="T24" fmla="*/ 32 w 131"/>
                <a:gd name="T25" fmla="*/ 32 h 168"/>
                <a:gd name="T26" fmla="*/ 32 w 131"/>
                <a:gd name="T27" fmla="*/ 32 h 16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1"/>
                <a:gd name="T43" fmla="*/ 0 h 168"/>
                <a:gd name="T44" fmla="*/ 131 w 131"/>
                <a:gd name="T45" fmla="*/ 168 h 16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1" h="168">
                  <a:moveTo>
                    <a:pt x="131" y="127"/>
                  </a:moveTo>
                  <a:lnTo>
                    <a:pt x="93" y="96"/>
                  </a:lnTo>
                  <a:lnTo>
                    <a:pt x="68" y="68"/>
                  </a:lnTo>
                  <a:lnTo>
                    <a:pt x="53" y="42"/>
                  </a:lnTo>
                  <a:lnTo>
                    <a:pt x="44" y="23"/>
                  </a:lnTo>
                  <a:lnTo>
                    <a:pt x="0" y="0"/>
                  </a:lnTo>
                  <a:lnTo>
                    <a:pt x="5" y="32"/>
                  </a:lnTo>
                  <a:lnTo>
                    <a:pt x="24" y="78"/>
                  </a:lnTo>
                  <a:lnTo>
                    <a:pt x="49" y="115"/>
                  </a:lnTo>
                  <a:lnTo>
                    <a:pt x="75" y="140"/>
                  </a:lnTo>
                  <a:lnTo>
                    <a:pt x="99" y="159"/>
                  </a:lnTo>
                  <a:lnTo>
                    <a:pt x="126" y="168"/>
                  </a:lnTo>
                  <a:lnTo>
                    <a:pt x="131" y="127"/>
                  </a:lnTo>
                  <a:close/>
                </a:path>
              </a:pathLst>
            </a:custGeom>
            <a:solidFill>
              <a:srgbClr val="66666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7" name="Freeform 28">
              <a:extLst>
                <a:ext uri="{FF2B5EF4-FFF2-40B4-BE49-F238E27FC236}">
                  <a16:creationId xmlns:a16="http://schemas.microsoft.com/office/drawing/2014/main" id="{854C3556-A990-4A50-93E6-52BB9F8973F5}"/>
                </a:ext>
              </a:extLst>
            </p:cNvPr>
            <p:cNvSpPr>
              <a:spLocks/>
            </p:cNvSpPr>
            <p:nvPr/>
          </p:nvSpPr>
          <p:spPr bwMode="auto">
            <a:xfrm>
              <a:off x="4440" y="4003"/>
              <a:ext cx="97" cy="93"/>
            </a:xfrm>
            <a:custGeom>
              <a:avLst/>
              <a:gdLst>
                <a:gd name="T0" fmla="*/ 5 w 194"/>
                <a:gd name="T1" fmla="*/ 47 h 185"/>
                <a:gd name="T2" fmla="*/ 9 w 194"/>
                <a:gd name="T3" fmla="*/ 39 h 185"/>
                <a:gd name="T4" fmla="*/ 20 w 194"/>
                <a:gd name="T5" fmla="*/ 33 h 185"/>
                <a:gd name="T6" fmla="*/ 41 w 194"/>
                <a:gd name="T7" fmla="*/ 31 h 185"/>
                <a:gd name="T8" fmla="*/ 43 w 194"/>
                <a:gd name="T9" fmla="*/ 23 h 185"/>
                <a:gd name="T10" fmla="*/ 49 w 194"/>
                <a:gd name="T11" fmla="*/ 15 h 185"/>
                <a:gd name="T12" fmla="*/ 42 w 194"/>
                <a:gd name="T13" fmla="*/ 6 h 185"/>
                <a:gd name="T14" fmla="*/ 31 w 194"/>
                <a:gd name="T15" fmla="*/ 0 h 185"/>
                <a:gd name="T16" fmla="*/ 22 w 194"/>
                <a:gd name="T17" fmla="*/ 0 h 185"/>
                <a:gd name="T18" fmla="*/ 17 w 194"/>
                <a:gd name="T19" fmla="*/ 7 h 185"/>
                <a:gd name="T20" fmla="*/ 10 w 194"/>
                <a:gd name="T21" fmla="*/ 19 h 185"/>
                <a:gd name="T22" fmla="*/ 4 w 194"/>
                <a:gd name="T23" fmla="*/ 25 h 185"/>
                <a:gd name="T24" fmla="*/ 1 w 194"/>
                <a:gd name="T25" fmla="*/ 30 h 185"/>
                <a:gd name="T26" fmla="*/ 0 w 194"/>
                <a:gd name="T27" fmla="*/ 37 h 185"/>
                <a:gd name="T28" fmla="*/ 1 w 194"/>
                <a:gd name="T29" fmla="*/ 42 h 185"/>
                <a:gd name="T30" fmla="*/ 2 w 194"/>
                <a:gd name="T31" fmla="*/ 44 h 185"/>
                <a:gd name="T32" fmla="*/ 5 w 194"/>
                <a:gd name="T33" fmla="*/ 47 h 185"/>
                <a:gd name="T34" fmla="*/ 5 w 194"/>
                <a:gd name="T35" fmla="*/ 47 h 18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94"/>
                <a:gd name="T55" fmla="*/ 0 h 185"/>
                <a:gd name="T56" fmla="*/ 194 w 194"/>
                <a:gd name="T57" fmla="*/ 185 h 18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94" h="185">
                  <a:moveTo>
                    <a:pt x="19" y="185"/>
                  </a:moveTo>
                  <a:lnTo>
                    <a:pt x="34" y="155"/>
                  </a:lnTo>
                  <a:lnTo>
                    <a:pt x="78" y="129"/>
                  </a:lnTo>
                  <a:lnTo>
                    <a:pt x="162" y="124"/>
                  </a:lnTo>
                  <a:lnTo>
                    <a:pt x="172" y="90"/>
                  </a:lnTo>
                  <a:lnTo>
                    <a:pt x="194" y="58"/>
                  </a:lnTo>
                  <a:lnTo>
                    <a:pt x="168" y="22"/>
                  </a:lnTo>
                  <a:lnTo>
                    <a:pt x="124" y="0"/>
                  </a:lnTo>
                  <a:lnTo>
                    <a:pt x="85" y="0"/>
                  </a:lnTo>
                  <a:lnTo>
                    <a:pt x="68" y="27"/>
                  </a:lnTo>
                  <a:lnTo>
                    <a:pt x="38" y="73"/>
                  </a:lnTo>
                  <a:lnTo>
                    <a:pt x="16" y="99"/>
                  </a:lnTo>
                  <a:lnTo>
                    <a:pt x="4" y="117"/>
                  </a:lnTo>
                  <a:lnTo>
                    <a:pt x="0" y="146"/>
                  </a:lnTo>
                  <a:lnTo>
                    <a:pt x="4" y="166"/>
                  </a:lnTo>
                  <a:lnTo>
                    <a:pt x="7" y="173"/>
                  </a:lnTo>
                  <a:lnTo>
                    <a:pt x="19" y="18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8" name="Freeform 29">
              <a:extLst>
                <a:ext uri="{FF2B5EF4-FFF2-40B4-BE49-F238E27FC236}">
                  <a16:creationId xmlns:a16="http://schemas.microsoft.com/office/drawing/2014/main" id="{22E4B1A4-4342-4439-941F-CA99DA79739E}"/>
                </a:ext>
              </a:extLst>
            </p:cNvPr>
            <p:cNvSpPr>
              <a:spLocks/>
            </p:cNvSpPr>
            <p:nvPr/>
          </p:nvSpPr>
          <p:spPr bwMode="auto">
            <a:xfrm>
              <a:off x="4498" y="4011"/>
              <a:ext cx="39" cy="57"/>
            </a:xfrm>
            <a:custGeom>
              <a:avLst/>
              <a:gdLst>
                <a:gd name="T0" fmla="*/ 1 w 78"/>
                <a:gd name="T1" fmla="*/ 25 h 113"/>
                <a:gd name="T2" fmla="*/ 0 w 78"/>
                <a:gd name="T3" fmla="*/ 20 h 113"/>
                <a:gd name="T4" fmla="*/ 6 w 78"/>
                <a:gd name="T5" fmla="*/ 16 h 113"/>
                <a:gd name="T6" fmla="*/ 9 w 78"/>
                <a:gd name="T7" fmla="*/ 10 h 113"/>
                <a:gd name="T8" fmla="*/ 10 w 78"/>
                <a:gd name="T9" fmla="*/ 2 h 113"/>
                <a:gd name="T10" fmla="*/ 12 w 78"/>
                <a:gd name="T11" fmla="*/ 0 h 113"/>
                <a:gd name="T12" fmla="*/ 16 w 78"/>
                <a:gd name="T13" fmla="*/ 6 h 113"/>
                <a:gd name="T14" fmla="*/ 20 w 78"/>
                <a:gd name="T15" fmla="*/ 12 h 113"/>
                <a:gd name="T16" fmla="*/ 14 w 78"/>
                <a:gd name="T17" fmla="*/ 20 h 113"/>
                <a:gd name="T18" fmla="*/ 12 w 78"/>
                <a:gd name="T19" fmla="*/ 27 h 113"/>
                <a:gd name="T20" fmla="*/ 6 w 78"/>
                <a:gd name="T21" fmla="*/ 29 h 113"/>
                <a:gd name="T22" fmla="*/ 1 w 78"/>
                <a:gd name="T23" fmla="*/ 25 h 113"/>
                <a:gd name="T24" fmla="*/ 1 w 78"/>
                <a:gd name="T25" fmla="*/ 25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8"/>
                <a:gd name="T40" fmla="*/ 0 h 113"/>
                <a:gd name="T41" fmla="*/ 78 w 78"/>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8" h="113">
                  <a:moveTo>
                    <a:pt x="3" y="98"/>
                  </a:moveTo>
                  <a:lnTo>
                    <a:pt x="0" y="79"/>
                  </a:lnTo>
                  <a:lnTo>
                    <a:pt x="23" y="61"/>
                  </a:lnTo>
                  <a:lnTo>
                    <a:pt x="34" y="39"/>
                  </a:lnTo>
                  <a:lnTo>
                    <a:pt x="39" y="6"/>
                  </a:lnTo>
                  <a:lnTo>
                    <a:pt x="46" y="0"/>
                  </a:lnTo>
                  <a:lnTo>
                    <a:pt x="64" y="22"/>
                  </a:lnTo>
                  <a:lnTo>
                    <a:pt x="78" y="45"/>
                  </a:lnTo>
                  <a:lnTo>
                    <a:pt x="56" y="79"/>
                  </a:lnTo>
                  <a:lnTo>
                    <a:pt x="46" y="108"/>
                  </a:lnTo>
                  <a:lnTo>
                    <a:pt x="23" y="113"/>
                  </a:lnTo>
                  <a:lnTo>
                    <a:pt x="3" y="98"/>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39" name="Freeform 30">
              <a:extLst>
                <a:ext uri="{FF2B5EF4-FFF2-40B4-BE49-F238E27FC236}">
                  <a16:creationId xmlns:a16="http://schemas.microsoft.com/office/drawing/2014/main" id="{BDD005BF-49C1-44E9-9731-C21B5C457288}"/>
                </a:ext>
              </a:extLst>
            </p:cNvPr>
            <p:cNvSpPr>
              <a:spLocks/>
            </p:cNvSpPr>
            <p:nvPr/>
          </p:nvSpPr>
          <p:spPr bwMode="auto">
            <a:xfrm>
              <a:off x="5091" y="4071"/>
              <a:ext cx="94" cy="86"/>
            </a:xfrm>
            <a:custGeom>
              <a:avLst/>
              <a:gdLst>
                <a:gd name="T0" fmla="*/ 36 w 189"/>
                <a:gd name="T1" fmla="*/ 43 h 171"/>
                <a:gd name="T2" fmla="*/ 22 w 189"/>
                <a:gd name="T3" fmla="*/ 42 h 171"/>
                <a:gd name="T4" fmla="*/ 18 w 189"/>
                <a:gd name="T5" fmla="*/ 40 h 171"/>
                <a:gd name="T6" fmla="*/ 13 w 189"/>
                <a:gd name="T7" fmla="*/ 42 h 171"/>
                <a:gd name="T8" fmla="*/ 5 w 189"/>
                <a:gd name="T9" fmla="*/ 40 h 171"/>
                <a:gd name="T10" fmla="*/ 1 w 189"/>
                <a:gd name="T11" fmla="*/ 33 h 171"/>
                <a:gd name="T12" fmla="*/ 0 w 189"/>
                <a:gd name="T13" fmla="*/ 26 h 171"/>
                <a:gd name="T14" fmla="*/ 0 w 189"/>
                <a:gd name="T15" fmla="*/ 22 h 171"/>
                <a:gd name="T16" fmla="*/ 7 w 189"/>
                <a:gd name="T17" fmla="*/ 13 h 171"/>
                <a:gd name="T18" fmla="*/ 12 w 189"/>
                <a:gd name="T19" fmla="*/ 6 h 171"/>
                <a:gd name="T20" fmla="*/ 15 w 189"/>
                <a:gd name="T21" fmla="*/ 0 h 171"/>
                <a:gd name="T22" fmla="*/ 22 w 189"/>
                <a:gd name="T23" fmla="*/ 4 h 171"/>
                <a:gd name="T24" fmla="*/ 37 w 189"/>
                <a:gd name="T25" fmla="*/ 16 h 171"/>
                <a:gd name="T26" fmla="*/ 44 w 189"/>
                <a:gd name="T27" fmla="*/ 23 h 171"/>
                <a:gd name="T28" fmla="*/ 47 w 189"/>
                <a:gd name="T29" fmla="*/ 32 h 171"/>
                <a:gd name="T30" fmla="*/ 36 w 189"/>
                <a:gd name="T31" fmla="*/ 43 h 171"/>
                <a:gd name="T32" fmla="*/ 36 w 189"/>
                <a:gd name="T33" fmla="*/ 43 h 17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89"/>
                <a:gd name="T52" fmla="*/ 0 h 171"/>
                <a:gd name="T53" fmla="*/ 189 w 189"/>
                <a:gd name="T54" fmla="*/ 171 h 17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89" h="171">
                  <a:moveTo>
                    <a:pt x="146" y="171"/>
                  </a:moveTo>
                  <a:lnTo>
                    <a:pt x="90" y="168"/>
                  </a:lnTo>
                  <a:lnTo>
                    <a:pt x="72" y="158"/>
                  </a:lnTo>
                  <a:lnTo>
                    <a:pt x="53" y="168"/>
                  </a:lnTo>
                  <a:lnTo>
                    <a:pt x="22" y="158"/>
                  </a:lnTo>
                  <a:lnTo>
                    <a:pt x="7" y="130"/>
                  </a:lnTo>
                  <a:lnTo>
                    <a:pt x="0" y="102"/>
                  </a:lnTo>
                  <a:lnTo>
                    <a:pt x="0" y="86"/>
                  </a:lnTo>
                  <a:lnTo>
                    <a:pt x="31" y="52"/>
                  </a:lnTo>
                  <a:lnTo>
                    <a:pt x="49" y="22"/>
                  </a:lnTo>
                  <a:lnTo>
                    <a:pt x="60" y="0"/>
                  </a:lnTo>
                  <a:lnTo>
                    <a:pt x="90" y="15"/>
                  </a:lnTo>
                  <a:lnTo>
                    <a:pt x="151" y="63"/>
                  </a:lnTo>
                  <a:lnTo>
                    <a:pt x="177" y="90"/>
                  </a:lnTo>
                  <a:lnTo>
                    <a:pt x="189" y="127"/>
                  </a:lnTo>
                  <a:lnTo>
                    <a:pt x="146" y="17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0" name="Freeform 31">
              <a:extLst>
                <a:ext uri="{FF2B5EF4-FFF2-40B4-BE49-F238E27FC236}">
                  <a16:creationId xmlns:a16="http://schemas.microsoft.com/office/drawing/2014/main" id="{EA1B8ED1-A8B8-4E84-80FF-7A17FB9D2384}"/>
                </a:ext>
              </a:extLst>
            </p:cNvPr>
            <p:cNvSpPr>
              <a:spLocks/>
            </p:cNvSpPr>
            <p:nvPr/>
          </p:nvSpPr>
          <p:spPr bwMode="auto">
            <a:xfrm>
              <a:off x="5109" y="4068"/>
              <a:ext cx="81" cy="91"/>
            </a:xfrm>
            <a:custGeom>
              <a:avLst/>
              <a:gdLst>
                <a:gd name="T0" fmla="*/ 15 w 161"/>
                <a:gd name="T1" fmla="*/ 41 h 183"/>
                <a:gd name="T2" fmla="*/ 20 w 161"/>
                <a:gd name="T3" fmla="*/ 40 h 183"/>
                <a:gd name="T4" fmla="*/ 18 w 161"/>
                <a:gd name="T5" fmla="*/ 35 h 183"/>
                <a:gd name="T6" fmla="*/ 26 w 161"/>
                <a:gd name="T7" fmla="*/ 34 h 183"/>
                <a:gd name="T8" fmla="*/ 27 w 161"/>
                <a:gd name="T9" fmla="*/ 27 h 183"/>
                <a:gd name="T10" fmla="*/ 23 w 161"/>
                <a:gd name="T11" fmla="*/ 22 h 183"/>
                <a:gd name="T12" fmla="*/ 17 w 161"/>
                <a:gd name="T13" fmla="*/ 28 h 183"/>
                <a:gd name="T14" fmla="*/ 13 w 161"/>
                <a:gd name="T15" fmla="*/ 34 h 183"/>
                <a:gd name="T16" fmla="*/ 10 w 161"/>
                <a:gd name="T17" fmla="*/ 28 h 183"/>
                <a:gd name="T18" fmla="*/ 7 w 161"/>
                <a:gd name="T19" fmla="*/ 42 h 183"/>
                <a:gd name="T20" fmla="*/ 2 w 161"/>
                <a:gd name="T21" fmla="*/ 44 h 183"/>
                <a:gd name="T22" fmla="*/ 0 w 161"/>
                <a:gd name="T23" fmla="*/ 42 h 183"/>
                <a:gd name="T24" fmla="*/ 2 w 161"/>
                <a:gd name="T25" fmla="*/ 38 h 183"/>
                <a:gd name="T26" fmla="*/ 2 w 161"/>
                <a:gd name="T27" fmla="*/ 31 h 183"/>
                <a:gd name="T28" fmla="*/ 3 w 161"/>
                <a:gd name="T29" fmla="*/ 27 h 183"/>
                <a:gd name="T30" fmla="*/ 6 w 161"/>
                <a:gd name="T31" fmla="*/ 21 h 183"/>
                <a:gd name="T32" fmla="*/ 9 w 161"/>
                <a:gd name="T33" fmla="*/ 16 h 183"/>
                <a:gd name="T34" fmla="*/ 1 w 161"/>
                <a:gd name="T35" fmla="*/ 20 h 183"/>
                <a:gd name="T36" fmla="*/ 3 w 161"/>
                <a:gd name="T37" fmla="*/ 12 h 183"/>
                <a:gd name="T38" fmla="*/ 7 w 161"/>
                <a:gd name="T39" fmla="*/ 0 h 183"/>
                <a:gd name="T40" fmla="*/ 19 w 161"/>
                <a:gd name="T41" fmla="*/ 9 h 183"/>
                <a:gd name="T42" fmla="*/ 33 w 161"/>
                <a:gd name="T43" fmla="*/ 21 h 183"/>
                <a:gd name="T44" fmla="*/ 41 w 161"/>
                <a:gd name="T45" fmla="*/ 36 h 183"/>
                <a:gd name="T46" fmla="*/ 35 w 161"/>
                <a:gd name="T47" fmla="*/ 42 h 183"/>
                <a:gd name="T48" fmla="*/ 27 w 161"/>
                <a:gd name="T49" fmla="*/ 45 h 183"/>
                <a:gd name="T50" fmla="*/ 20 w 161"/>
                <a:gd name="T51" fmla="*/ 43 h 183"/>
                <a:gd name="T52" fmla="*/ 15 w 161"/>
                <a:gd name="T53" fmla="*/ 41 h 183"/>
                <a:gd name="T54" fmla="*/ 15 w 161"/>
                <a:gd name="T55" fmla="*/ 41 h 183"/>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1"/>
                <a:gd name="T85" fmla="*/ 0 h 183"/>
                <a:gd name="T86" fmla="*/ 161 w 161"/>
                <a:gd name="T87" fmla="*/ 183 h 183"/>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1" h="183">
                  <a:moveTo>
                    <a:pt x="59" y="165"/>
                  </a:moveTo>
                  <a:lnTo>
                    <a:pt x="79" y="161"/>
                  </a:lnTo>
                  <a:lnTo>
                    <a:pt x="71" y="141"/>
                  </a:lnTo>
                  <a:lnTo>
                    <a:pt x="101" y="137"/>
                  </a:lnTo>
                  <a:lnTo>
                    <a:pt x="105" y="109"/>
                  </a:lnTo>
                  <a:lnTo>
                    <a:pt x="89" y="90"/>
                  </a:lnTo>
                  <a:lnTo>
                    <a:pt x="67" y="112"/>
                  </a:lnTo>
                  <a:lnTo>
                    <a:pt x="49" y="137"/>
                  </a:lnTo>
                  <a:lnTo>
                    <a:pt x="40" y="112"/>
                  </a:lnTo>
                  <a:lnTo>
                    <a:pt x="25" y="168"/>
                  </a:lnTo>
                  <a:lnTo>
                    <a:pt x="8" y="178"/>
                  </a:lnTo>
                  <a:lnTo>
                    <a:pt x="0" y="171"/>
                  </a:lnTo>
                  <a:lnTo>
                    <a:pt x="8" y="153"/>
                  </a:lnTo>
                  <a:lnTo>
                    <a:pt x="8" y="127"/>
                  </a:lnTo>
                  <a:lnTo>
                    <a:pt x="11" y="109"/>
                  </a:lnTo>
                  <a:lnTo>
                    <a:pt x="22" y="85"/>
                  </a:lnTo>
                  <a:lnTo>
                    <a:pt x="34" y="66"/>
                  </a:lnTo>
                  <a:lnTo>
                    <a:pt x="3" y="82"/>
                  </a:lnTo>
                  <a:lnTo>
                    <a:pt x="11" y="48"/>
                  </a:lnTo>
                  <a:lnTo>
                    <a:pt x="25" y="0"/>
                  </a:lnTo>
                  <a:lnTo>
                    <a:pt x="74" y="37"/>
                  </a:lnTo>
                  <a:lnTo>
                    <a:pt x="130" y="85"/>
                  </a:lnTo>
                  <a:lnTo>
                    <a:pt x="161" y="146"/>
                  </a:lnTo>
                  <a:lnTo>
                    <a:pt x="139" y="171"/>
                  </a:lnTo>
                  <a:lnTo>
                    <a:pt x="105" y="183"/>
                  </a:lnTo>
                  <a:lnTo>
                    <a:pt x="79" y="175"/>
                  </a:lnTo>
                  <a:lnTo>
                    <a:pt x="59" y="165"/>
                  </a:lnTo>
                  <a:close/>
                </a:path>
              </a:pathLst>
            </a:custGeom>
            <a:solidFill>
              <a:srgbClr val="B5B5B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1" name="Freeform 32">
              <a:extLst>
                <a:ext uri="{FF2B5EF4-FFF2-40B4-BE49-F238E27FC236}">
                  <a16:creationId xmlns:a16="http://schemas.microsoft.com/office/drawing/2014/main" id="{898A2FC2-C484-46F0-896E-799D6AE0121F}"/>
                </a:ext>
              </a:extLst>
            </p:cNvPr>
            <p:cNvSpPr>
              <a:spLocks/>
            </p:cNvSpPr>
            <p:nvPr/>
          </p:nvSpPr>
          <p:spPr bwMode="auto">
            <a:xfrm>
              <a:off x="4564" y="3626"/>
              <a:ext cx="142" cy="282"/>
            </a:xfrm>
            <a:custGeom>
              <a:avLst/>
              <a:gdLst>
                <a:gd name="T0" fmla="*/ 62 w 285"/>
                <a:gd name="T1" fmla="*/ 1 h 564"/>
                <a:gd name="T2" fmla="*/ 68 w 285"/>
                <a:gd name="T3" fmla="*/ 16 h 564"/>
                <a:gd name="T4" fmla="*/ 71 w 285"/>
                <a:gd name="T5" fmla="*/ 33 h 564"/>
                <a:gd name="T6" fmla="*/ 68 w 285"/>
                <a:gd name="T7" fmla="*/ 48 h 564"/>
                <a:gd name="T8" fmla="*/ 53 w 285"/>
                <a:gd name="T9" fmla="*/ 65 h 564"/>
                <a:gd name="T10" fmla="*/ 48 w 285"/>
                <a:gd name="T11" fmla="*/ 72 h 564"/>
                <a:gd name="T12" fmla="*/ 62 w 285"/>
                <a:gd name="T13" fmla="*/ 72 h 564"/>
                <a:gd name="T14" fmla="*/ 53 w 285"/>
                <a:gd name="T15" fmla="*/ 80 h 564"/>
                <a:gd name="T16" fmla="*/ 41 w 285"/>
                <a:gd name="T17" fmla="*/ 81 h 564"/>
                <a:gd name="T18" fmla="*/ 27 w 285"/>
                <a:gd name="T19" fmla="*/ 88 h 564"/>
                <a:gd name="T20" fmla="*/ 17 w 285"/>
                <a:gd name="T21" fmla="*/ 110 h 564"/>
                <a:gd name="T22" fmla="*/ 8 w 285"/>
                <a:gd name="T23" fmla="*/ 127 h 564"/>
                <a:gd name="T24" fmla="*/ 0 w 285"/>
                <a:gd name="T25" fmla="*/ 141 h 564"/>
                <a:gd name="T26" fmla="*/ 4 w 285"/>
                <a:gd name="T27" fmla="*/ 108 h 564"/>
                <a:gd name="T28" fmla="*/ 9 w 285"/>
                <a:gd name="T29" fmla="*/ 88 h 564"/>
                <a:gd name="T30" fmla="*/ 17 w 285"/>
                <a:gd name="T31" fmla="*/ 74 h 564"/>
                <a:gd name="T32" fmla="*/ 31 w 285"/>
                <a:gd name="T33" fmla="*/ 61 h 564"/>
                <a:gd name="T34" fmla="*/ 37 w 285"/>
                <a:gd name="T35" fmla="*/ 48 h 564"/>
                <a:gd name="T36" fmla="*/ 40 w 285"/>
                <a:gd name="T37" fmla="*/ 34 h 564"/>
                <a:gd name="T38" fmla="*/ 44 w 285"/>
                <a:gd name="T39" fmla="*/ 22 h 564"/>
                <a:gd name="T40" fmla="*/ 35 w 285"/>
                <a:gd name="T41" fmla="*/ 24 h 564"/>
                <a:gd name="T42" fmla="*/ 45 w 285"/>
                <a:gd name="T43" fmla="*/ 6 h 564"/>
                <a:gd name="T44" fmla="*/ 53 w 285"/>
                <a:gd name="T45" fmla="*/ 0 h 564"/>
                <a:gd name="T46" fmla="*/ 62 w 285"/>
                <a:gd name="T47" fmla="*/ 1 h 564"/>
                <a:gd name="T48" fmla="*/ 62 w 285"/>
                <a:gd name="T49" fmla="*/ 1 h 5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85"/>
                <a:gd name="T76" fmla="*/ 0 h 564"/>
                <a:gd name="T77" fmla="*/ 285 w 285"/>
                <a:gd name="T78" fmla="*/ 564 h 56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85" h="564">
                  <a:moveTo>
                    <a:pt x="248" y="3"/>
                  </a:moveTo>
                  <a:lnTo>
                    <a:pt x="273" y="61"/>
                  </a:lnTo>
                  <a:lnTo>
                    <a:pt x="285" y="130"/>
                  </a:lnTo>
                  <a:lnTo>
                    <a:pt x="273" y="191"/>
                  </a:lnTo>
                  <a:lnTo>
                    <a:pt x="212" y="258"/>
                  </a:lnTo>
                  <a:lnTo>
                    <a:pt x="193" y="285"/>
                  </a:lnTo>
                  <a:lnTo>
                    <a:pt x="251" y="285"/>
                  </a:lnTo>
                  <a:lnTo>
                    <a:pt x="215" y="319"/>
                  </a:lnTo>
                  <a:lnTo>
                    <a:pt x="166" y="322"/>
                  </a:lnTo>
                  <a:lnTo>
                    <a:pt x="109" y="349"/>
                  </a:lnTo>
                  <a:lnTo>
                    <a:pt x="71" y="437"/>
                  </a:lnTo>
                  <a:lnTo>
                    <a:pt x="32" y="507"/>
                  </a:lnTo>
                  <a:lnTo>
                    <a:pt x="0" y="564"/>
                  </a:lnTo>
                  <a:lnTo>
                    <a:pt x="17" y="429"/>
                  </a:lnTo>
                  <a:lnTo>
                    <a:pt x="39" y="349"/>
                  </a:lnTo>
                  <a:lnTo>
                    <a:pt x="71" y="295"/>
                  </a:lnTo>
                  <a:lnTo>
                    <a:pt x="124" y="241"/>
                  </a:lnTo>
                  <a:lnTo>
                    <a:pt x="148" y="191"/>
                  </a:lnTo>
                  <a:lnTo>
                    <a:pt x="163" y="134"/>
                  </a:lnTo>
                  <a:lnTo>
                    <a:pt x="178" y="85"/>
                  </a:lnTo>
                  <a:lnTo>
                    <a:pt x="142" y="95"/>
                  </a:lnTo>
                  <a:lnTo>
                    <a:pt x="182" y="24"/>
                  </a:lnTo>
                  <a:lnTo>
                    <a:pt x="215" y="0"/>
                  </a:lnTo>
                  <a:lnTo>
                    <a:pt x="248" y="3"/>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2" name="Freeform 33">
              <a:extLst>
                <a:ext uri="{FF2B5EF4-FFF2-40B4-BE49-F238E27FC236}">
                  <a16:creationId xmlns:a16="http://schemas.microsoft.com/office/drawing/2014/main" id="{0CDF1663-28BB-4089-8C63-E8599916746D}"/>
                </a:ext>
              </a:extLst>
            </p:cNvPr>
            <p:cNvSpPr>
              <a:spLocks/>
            </p:cNvSpPr>
            <p:nvPr/>
          </p:nvSpPr>
          <p:spPr bwMode="auto">
            <a:xfrm>
              <a:off x="4620" y="3586"/>
              <a:ext cx="33" cy="46"/>
            </a:xfrm>
            <a:custGeom>
              <a:avLst/>
              <a:gdLst>
                <a:gd name="T0" fmla="*/ 17 w 66"/>
                <a:gd name="T1" fmla="*/ 3 h 92"/>
                <a:gd name="T2" fmla="*/ 9 w 66"/>
                <a:gd name="T3" fmla="*/ 11 h 92"/>
                <a:gd name="T4" fmla="*/ 2 w 66"/>
                <a:gd name="T5" fmla="*/ 23 h 92"/>
                <a:gd name="T6" fmla="*/ 0 w 66"/>
                <a:gd name="T7" fmla="*/ 14 h 92"/>
                <a:gd name="T8" fmla="*/ 0 w 66"/>
                <a:gd name="T9" fmla="*/ 7 h 92"/>
                <a:gd name="T10" fmla="*/ 6 w 66"/>
                <a:gd name="T11" fmla="*/ 2 h 92"/>
                <a:gd name="T12" fmla="*/ 13 w 66"/>
                <a:gd name="T13" fmla="*/ 0 h 92"/>
                <a:gd name="T14" fmla="*/ 17 w 66"/>
                <a:gd name="T15" fmla="*/ 3 h 92"/>
                <a:gd name="T16" fmla="*/ 17 w 66"/>
                <a:gd name="T17" fmla="*/ 3 h 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92"/>
                <a:gd name="T29" fmla="*/ 66 w 66"/>
                <a:gd name="T30" fmla="*/ 92 h 9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92">
                  <a:moveTo>
                    <a:pt x="66" y="10"/>
                  </a:moveTo>
                  <a:lnTo>
                    <a:pt x="36" y="44"/>
                  </a:lnTo>
                  <a:lnTo>
                    <a:pt x="8" y="92"/>
                  </a:lnTo>
                  <a:lnTo>
                    <a:pt x="0" y="53"/>
                  </a:lnTo>
                  <a:lnTo>
                    <a:pt x="0" y="26"/>
                  </a:lnTo>
                  <a:lnTo>
                    <a:pt x="24" y="7"/>
                  </a:lnTo>
                  <a:lnTo>
                    <a:pt x="51" y="0"/>
                  </a:lnTo>
                  <a:lnTo>
                    <a:pt x="66" y="1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3" name="Freeform 34">
              <a:extLst>
                <a:ext uri="{FF2B5EF4-FFF2-40B4-BE49-F238E27FC236}">
                  <a16:creationId xmlns:a16="http://schemas.microsoft.com/office/drawing/2014/main" id="{CE063AFC-568B-4C92-8843-88DD7F53EE1F}"/>
                </a:ext>
              </a:extLst>
            </p:cNvPr>
            <p:cNvSpPr>
              <a:spLocks/>
            </p:cNvSpPr>
            <p:nvPr/>
          </p:nvSpPr>
          <p:spPr bwMode="auto">
            <a:xfrm>
              <a:off x="4612" y="3855"/>
              <a:ext cx="27" cy="47"/>
            </a:xfrm>
            <a:custGeom>
              <a:avLst/>
              <a:gdLst>
                <a:gd name="T0" fmla="*/ 10 w 54"/>
                <a:gd name="T1" fmla="*/ 3 h 95"/>
                <a:gd name="T2" fmla="*/ 8 w 54"/>
                <a:gd name="T3" fmla="*/ 12 h 95"/>
                <a:gd name="T4" fmla="*/ 0 w 54"/>
                <a:gd name="T5" fmla="*/ 23 h 95"/>
                <a:gd name="T6" fmla="*/ 8 w 54"/>
                <a:gd name="T7" fmla="*/ 21 h 95"/>
                <a:gd name="T8" fmla="*/ 12 w 54"/>
                <a:gd name="T9" fmla="*/ 17 h 95"/>
                <a:gd name="T10" fmla="*/ 14 w 54"/>
                <a:gd name="T11" fmla="*/ 11 h 95"/>
                <a:gd name="T12" fmla="*/ 13 w 54"/>
                <a:gd name="T13" fmla="*/ 0 h 95"/>
                <a:gd name="T14" fmla="*/ 10 w 54"/>
                <a:gd name="T15" fmla="*/ 3 h 95"/>
                <a:gd name="T16" fmla="*/ 10 w 54"/>
                <a:gd name="T17" fmla="*/ 3 h 9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95"/>
                <a:gd name="T29" fmla="*/ 54 w 54"/>
                <a:gd name="T30" fmla="*/ 95 h 9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95">
                  <a:moveTo>
                    <a:pt x="39" y="15"/>
                  </a:moveTo>
                  <a:lnTo>
                    <a:pt x="30" y="49"/>
                  </a:lnTo>
                  <a:lnTo>
                    <a:pt x="0" y="95"/>
                  </a:lnTo>
                  <a:lnTo>
                    <a:pt x="30" y="86"/>
                  </a:lnTo>
                  <a:lnTo>
                    <a:pt x="45" y="71"/>
                  </a:lnTo>
                  <a:lnTo>
                    <a:pt x="54" y="44"/>
                  </a:lnTo>
                  <a:lnTo>
                    <a:pt x="51" y="0"/>
                  </a:lnTo>
                  <a:lnTo>
                    <a:pt x="39" y="15"/>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4" name="Freeform 35">
              <a:extLst>
                <a:ext uri="{FF2B5EF4-FFF2-40B4-BE49-F238E27FC236}">
                  <a16:creationId xmlns:a16="http://schemas.microsoft.com/office/drawing/2014/main" id="{369234C0-CD75-4BDC-9DC6-8D2F9B5EDEAB}"/>
                </a:ext>
              </a:extLst>
            </p:cNvPr>
            <p:cNvSpPr>
              <a:spLocks/>
            </p:cNvSpPr>
            <p:nvPr/>
          </p:nvSpPr>
          <p:spPr bwMode="auto">
            <a:xfrm>
              <a:off x="4503" y="3964"/>
              <a:ext cx="42" cy="40"/>
            </a:xfrm>
            <a:custGeom>
              <a:avLst/>
              <a:gdLst>
                <a:gd name="T0" fmla="*/ 15 w 85"/>
                <a:gd name="T1" fmla="*/ 0 h 80"/>
                <a:gd name="T2" fmla="*/ 20 w 85"/>
                <a:gd name="T3" fmla="*/ 4 h 80"/>
                <a:gd name="T4" fmla="*/ 21 w 85"/>
                <a:gd name="T5" fmla="*/ 11 h 80"/>
                <a:gd name="T6" fmla="*/ 11 w 85"/>
                <a:gd name="T7" fmla="*/ 20 h 80"/>
                <a:gd name="T8" fmla="*/ 5 w 85"/>
                <a:gd name="T9" fmla="*/ 18 h 80"/>
                <a:gd name="T10" fmla="*/ 0 w 85"/>
                <a:gd name="T11" fmla="*/ 17 h 80"/>
                <a:gd name="T12" fmla="*/ 6 w 85"/>
                <a:gd name="T13" fmla="*/ 9 h 80"/>
                <a:gd name="T14" fmla="*/ 11 w 85"/>
                <a:gd name="T15" fmla="*/ 4 h 80"/>
                <a:gd name="T16" fmla="*/ 15 w 85"/>
                <a:gd name="T17" fmla="*/ 0 h 80"/>
                <a:gd name="T18" fmla="*/ 15 w 85"/>
                <a:gd name="T19" fmla="*/ 0 h 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5"/>
                <a:gd name="T31" fmla="*/ 0 h 80"/>
                <a:gd name="T32" fmla="*/ 85 w 85"/>
                <a:gd name="T33" fmla="*/ 80 h 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5" h="80">
                  <a:moveTo>
                    <a:pt x="61" y="0"/>
                  </a:moveTo>
                  <a:lnTo>
                    <a:pt x="80" y="14"/>
                  </a:lnTo>
                  <a:lnTo>
                    <a:pt x="85" y="41"/>
                  </a:lnTo>
                  <a:lnTo>
                    <a:pt x="46" y="80"/>
                  </a:lnTo>
                  <a:lnTo>
                    <a:pt x="22" y="72"/>
                  </a:lnTo>
                  <a:lnTo>
                    <a:pt x="0" y="68"/>
                  </a:lnTo>
                  <a:lnTo>
                    <a:pt x="27" y="34"/>
                  </a:lnTo>
                  <a:lnTo>
                    <a:pt x="46" y="14"/>
                  </a:lnTo>
                  <a:lnTo>
                    <a:pt x="61"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5" name="Freeform 36">
              <a:extLst>
                <a:ext uri="{FF2B5EF4-FFF2-40B4-BE49-F238E27FC236}">
                  <a16:creationId xmlns:a16="http://schemas.microsoft.com/office/drawing/2014/main" id="{18024B9E-C53B-42F1-AD9D-A0A62A8A24F6}"/>
                </a:ext>
              </a:extLst>
            </p:cNvPr>
            <p:cNvSpPr>
              <a:spLocks/>
            </p:cNvSpPr>
            <p:nvPr/>
          </p:nvSpPr>
          <p:spPr bwMode="auto">
            <a:xfrm>
              <a:off x="4459" y="4077"/>
              <a:ext cx="71" cy="69"/>
            </a:xfrm>
            <a:custGeom>
              <a:avLst/>
              <a:gdLst>
                <a:gd name="T0" fmla="*/ 24 w 142"/>
                <a:gd name="T1" fmla="*/ 1 h 137"/>
                <a:gd name="T2" fmla="*/ 27 w 142"/>
                <a:gd name="T3" fmla="*/ 10 h 137"/>
                <a:gd name="T4" fmla="*/ 36 w 142"/>
                <a:gd name="T5" fmla="*/ 25 h 137"/>
                <a:gd name="T6" fmla="*/ 30 w 142"/>
                <a:gd name="T7" fmla="*/ 29 h 137"/>
                <a:gd name="T8" fmla="*/ 25 w 142"/>
                <a:gd name="T9" fmla="*/ 33 h 137"/>
                <a:gd name="T10" fmla="*/ 19 w 142"/>
                <a:gd name="T11" fmla="*/ 30 h 137"/>
                <a:gd name="T12" fmla="*/ 12 w 142"/>
                <a:gd name="T13" fmla="*/ 35 h 137"/>
                <a:gd name="T14" fmla="*/ 9 w 142"/>
                <a:gd name="T15" fmla="*/ 30 h 137"/>
                <a:gd name="T16" fmla="*/ 0 w 142"/>
                <a:gd name="T17" fmla="*/ 10 h 137"/>
                <a:gd name="T18" fmla="*/ 5 w 142"/>
                <a:gd name="T19" fmla="*/ 4 h 137"/>
                <a:gd name="T20" fmla="*/ 16 w 142"/>
                <a:gd name="T21" fmla="*/ 0 h 137"/>
                <a:gd name="T22" fmla="*/ 24 w 142"/>
                <a:gd name="T23" fmla="*/ 1 h 137"/>
                <a:gd name="T24" fmla="*/ 24 w 142"/>
                <a:gd name="T25" fmla="*/ 1 h 13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2"/>
                <a:gd name="T40" fmla="*/ 0 h 137"/>
                <a:gd name="T41" fmla="*/ 142 w 142"/>
                <a:gd name="T42" fmla="*/ 137 h 13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2" h="137">
                  <a:moveTo>
                    <a:pt x="95" y="3"/>
                  </a:moveTo>
                  <a:lnTo>
                    <a:pt x="107" y="39"/>
                  </a:lnTo>
                  <a:lnTo>
                    <a:pt x="142" y="100"/>
                  </a:lnTo>
                  <a:lnTo>
                    <a:pt x="118" y="115"/>
                  </a:lnTo>
                  <a:lnTo>
                    <a:pt x="100" y="130"/>
                  </a:lnTo>
                  <a:lnTo>
                    <a:pt x="76" y="118"/>
                  </a:lnTo>
                  <a:lnTo>
                    <a:pt x="46" y="137"/>
                  </a:lnTo>
                  <a:lnTo>
                    <a:pt x="34" y="118"/>
                  </a:lnTo>
                  <a:lnTo>
                    <a:pt x="0" y="39"/>
                  </a:lnTo>
                  <a:lnTo>
                    <a:pt x="18" y="15"/>
                  </a:lnTo>
                  <a:lnTo>
                    <a:pt x="61" y="0"/>
                  </a:lnTo>
                  <a:lnTo>
                    <a:pt x="95" y="3"/>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6" name="Freeform 37">
              <a:extLst>
                <a:ext uri="{FF2B5EF4-FFF2-40B4-BE49-F238E27FC236}">
                  <a16:creationId xmlns:a16="http://schemas.microsoft.com/office/drawing/2014/main" id="{09071B12-965B-4DBB-8BF3-A3143F14B5F3}"/>
                </a:ext>
              </a:extLst>
            </p:cNvPr>
            <p:cNvSpPr>
              <a:spLocks/>
            </p:cNvSpPr>
            <p:nvPr/>
          </p:nvSpPr>
          <p:spPr bwMode="auto">
            <a:xfrm>
              <a:off x="4761" y="3735"/>
              <a:ext cx="46" cy="98"/>
            </a:xfrm>
            <a:custGeom>
              <a:avLst/>
              <a:gdLst>
                <a:gd name="T0" fmla="*/ 20 w 91"/>
                <a:gd name="T1" fmla="*/ 0 h 195"/>
                <a:gd name="T2" fmla="*/ 16 w 91"/>
                <a:gd name="T3" fmla="*/ 8 h 195"/>
                <a:gd name="T4" fmla="*/ 23 w 91"/>
                <a:gd name="T5" fmla="*/ 6 h 195"/>
                <a:gd name="T6" fmla="*/ 15 w 91"/>
                <a:gd name="T7" fmla="*/ 20 h 195"/>
                <a:gd name="T8" fmla="*/ 8 w 91"/>
                <a:gd name="T9" fmla="*/ 38 h 195"/>
                <a:gd name="T10" fmla="*/ 4 w 91"/>
                <a:gd name="T11" fmla="*/ 49 h 195"/>
                <a:gd name="T12" fmla="*/ 4 w 91"/>
                <a:gd name="T13" fmla="*/ 32 h 195"/>
                <a:gd name="T14" fmla="*/ 0 w 91"/>
                <a:gd name="T15" fmla="*/ 18 h 195"/>
                <a:gd name="T16" fmla="*/ 10 w 91"/>
                <a:gd name="T17" fmla="*/ 10 h 195"/>
                <a:gd name="T18" fmla="*/ 16 w 91"/>
                <a:gd name="T19" fmla="*/ 4 h 195"/>
                <a:gd name="T20" fmla="*/ 20 w 91"/>
                <a:gd name="T21" fmla="*/ 0 h 195"/>
                <a:gd name="T22" fmla="*/ 20 w 91"/>
                <a:gd name="T23" fmla="*/ 0 h 19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1"/>
                <a:gd name="T37" fmla="*/ 0 h 195"/>
                <a:gd name="T38" fmla="*/ 91 w 91"/>
                <a:gd name="T39" fmla="*/ 195 h 19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1" h="195">
                  <a:moveTo>
                    <a:pt x="79" y="0"/>
                  </a:moveTo>
                  <a:lnTo>
                    <a:pt x="64" y="30"/>
                  </a:lnTo>
                  <a:lnTo>
                    <a:pt x="91" y="22"/>
                  </a:lnTo>
                  <a:lnTo>
                    <a:pt x="57" y="79"/>
                  </a:lnTo>
                  <a:lnTo>
                    <a:pt x="30" y="149"/>
                  </a:lnTo>
                  <a:lnTo>
                    <a:pt x="15" y="195"/>
                  </a:lnTo>
                  <a:lnTo>
                    <a:pt x="15" y="127"/>
                  </a:lnTo>
                  <a:lnTo>
                    <a:pt x="0" y="72"/>
                  </a:lnTo>
                  <a:lnTo>
                    <a:pt x="37" y="39"/>
                  </a:lnTo>
                  <a:lnTo>
                    <a:pt x="61" y="15"/>
                  </a:lnTo>
                  <a:lnTo>
                    <a:pt x="79"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7" name="Freeform 38">
              <a:extLst>
                <a:ext uri="{FF2B5EF4-FFF2-40B4-BE49-F238E27FC236}">
                  <a16:creationId xmlns:a16="http://schemas.microsoft.com/office/drawing/2014/main" id="{71695BD9-3E07-4C29-B566-ADD9EB84EA8E}"/>
                </a:ext>
              </a:extLst>
            </p:cNvPr>
            <p:cNvSpPr>
              <a:spLocks/>
            </p:cNvSpPr>
            <p:nvPr/>
          </p:nvSpPr>
          <p:spPr bwMode="auto">
            <a:xfrm>
              <a:off x="4752" y="3860"/>
              <a:ext cx="36" cy="13"/>
            </a:xfrm>
            <a:custGeom>
              <a:avLst/>
              <a:gdLst>
                <a:gd name="T0" fmla="*/ 2 w 71"/>
                <a:gd name="T1" fmla="*/ 6 h 27"/>
                <a:gd name="T2" fmla="*/ 9 w 71"/>
                <a:gd name="T3" fmla="*/ 3 h 27"/>
                <a:gd name="T4" fmla="*/ 18 w 71"/>
                <a:gd name="T5" fmla="*/ 2 h 27"/>
                <a:gd name="T6" fmla="*/ 13 w 71"/>
                <a:gd name="T7" fmla="*/ 0 h 27"/>
                <a:gd name="T8" fmla="*/ 6 w 71"/>
                <a:gd name="T9" fmla="*/ 1 h 27"/>
                <a:gd name="T10" fmla="*/ 0 w 71"/>
                <a:gd name="T11" fmla="*/ 5 h 27"/>
                <a:gd name="T12" fmla="*/ 2 w 71"/>
                <a:gd name="T13" fmla="*/ 6 h 27"/>
                <a:gd name="T14" fmla="*/ 2 w 71"/>
                <a:gd name="T15" fmla="*/ 6 h 27"/>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27"/>
                <a:gd name="T26" fmla="*/ 71 w 71"/>
                <a:gd name="T27" fmla="*/ 27 h 2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27">
                  <a:moveTo>
                    <a:pt x="8" y="27"/>
                  </a:moveTo>
                  <a:lnTo>
                    <a:pt x="35" y="15"/>
                  </a:lnTo>
                  <a:lnTo>
                    <a:pt x="71" y="8"/>
                  </a:lnTo>
                  <a:lnTo>
                    <a:pt x="50" y="0"/>
                  </a:lnTo>
                  <a:lnTo>
                    <a:pt x="23" y="5"/>
                  </a:lnTo>
                  <a:lnTo>
                    <a:pt x="0" y="20"/>
                  </a:lnTo>
                  <a:lnTo>
                    <a:pt x="8" y="27"/>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8" name="Freeform 39">
              <a:extLst>
                <a:ext uri="{FF2B5EF4-FFF2-40B4-BE49-F238E27FC236}">
                  <a16:creationId xmlns:a16="http://schemas.microsoft.com/office/drawing/2014/main" id="{A3B12DDC-D7C2-4C25-A61F-49D0BF7F40AA}"/>
                </a:ext>
              </a:extLst>
            </p:cNvPr>
            <p:cNvSpPr>
              <a:spLocks/>
            </p:cNvSpPr>
            <p:nvPr/>
          </p:nvSpPr>
          <p:spPr bwMode="auto">
            <a:xfrm>
              <a:off x="4914" y="3720"/>
              <a:ext cx="20" cy="31"/>
            </a:xfrm>
            <a:custGeom>
              <a:avLst/>
              <a:gdLst>
                <a:gd name="T0" fmla="*/ 6 w 40"/>
                <a:gd name="T1" fmla="*/ 0 h 61"/>
                <a:gd name="T2" fmla="*/ 3 w 40"/>
                <a:gd name="T3" fmla="*/ 7 h 61"/>
                <a:gd name="T4" fmla="*/ 0 w 40"/>
                <a:gd name="T5" fmla="*/ 11 h 61"/>
                <a:gd name="T6" fmla="*/ 9 w 40"/>
                <a:gd name="T7" fmla="*/ 16 h 61"/>
                <a:gd name="T8" fmla="*/ 10 w 40"/>
                <a:gd name="T9" fmla="*/ 10 h 61"/>
                <a:gd name="T10" fmla="*/ 8 w 40"/>
                <a:gd name="T11" fmla="*/ 5 h 61"/>
                <a:gd name="T12" fmla="*/ 6 w 40"/>
                <a:gd name="T13" fmla="*/ 0 h 61"/>
                <a:gd name="T14" fmla="*/ 6 w 40"/>
                <a:gd name="T15" fmla="*/ 0 h 61"/>
                <a:gd name="T16" fmla="*/ 0 60000 65536"/>
                <a:gd name="T17" fmla="*/ 0 60000 65536"/>
                <a:gd name="T18" fmla="*/ 0 60000 65536"/>
                <a:gd name="T19" fmla="*/ 0 60000 65536"/>
                <a:gd name="T20" fmla="*/ 0 60000 65536"/>
                <a:gd name="T21" fmla="*/ 0 60000 65536"/>
                <a:gd name="T22" fmla="*/ 0 60000 65536"/>
                <a:gd name="T23" fmla="*/ 0 60000 65536"/>
                <a:gd name="T24" fmla="*/ 0 w 40"/>
                <a:gd name="T25" fmla="*/ 0 h 61"/>
                <a:gd name="T26" fmla="*/ 40 w 40"/>
                <a:gd name="T27" fmla="*/ 61 h 6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0" h="61">
                  <a:moveTo>
                    <a:pt x="21" y="0"/>
                  </a:moveTo>
                  <a:lnTo>
                    <a:pt x="12" y="27"/>
                  </a:lnTo>
                  <a:lnTo>
                    <a:pt x="0" y="42"/>
                  </a:lnTo>
                  <a:lnTo>
                    <a:pt x="36" y="61"/>
                  </a:lnTo>
                  <a:lnTo>
                    <a:pt x="40" y="39"/>
                  </a:lnTo>
                  <a:lnTo>
                    <a:pt x="31" y="19"/>
                  </a:lnTo>
                  <a:lnTo>
                    <a:pt x="21"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49" name="Freeform 40">
              <a:extLst>
                <a:ext uri="{FF2B5EF4-FFF2-40B4-BE49-F238E27FC236}">
                  <a16:creationId xmlns:a16="http://schemas.microsoft.com/office/drawing/2014/main" id="{CD170E4F-3E40-4E88-B732-C95518D364BF}"/>
                </a:ext>
              </a:extLst>
            </p:cNvPr>
            <p:cNvSpPr>
              <a:spLocks/>
            </p:cNvSpPr>
            <p:nvPr/>
          </p:nvSpPr>
          <p:spPr bwMode="auto">
            <a:xfrm>
              <a:off x="4937" y="3910"/>
              <a:ext cx="164" cy="190"/>
            </a:xfrm>
            <a:custGeom>
              <a:avLst/>
              <a:gdLst>
                <a:gd name="T0" fmla="*/ 14 w 328"/>
                <a:gd name="T1" fmla="*/ 0 h 380"/>
                <a:gd name="T2" fmla="*/ 15 w 328"/>
                <a:gd name="T3" fmla="*/ 10 h 380"/>
                <a:gd name="T4" fmla="*/ 14 w 328"/>
                <a:gd name="T5" fmla="*/ 22 h 380"/>
                <a:gd name="T6" fmla="*/ 34 w 328"/>
                <a:gd name="T7" fmla="*/ 35 h 380"/>
                <a:gd name="T8" fmla="*/ 50 w 328"/>
                <a:gd name="T9" fmla="*/ 52 h 380"/>
                <a:gd name="T10" fmla="*/ 70 w 328"/>
                <a:gd name="T11" fmla="*/ 71 h 380"/>
                <a:gd name="T12" fmla="*/ 82 w 328"/>
                <a:gd name="T13" fmla="*/ 83 h 380"/>
                <a:gd name="T14" fmla="*/ 82 w 328"/>
                <a:gd name="T15" fmla="*/ 91 h 380"/>
                <a:gd name="T16" fmla="*/ 75 w 328"/>
                <a:gd name="T17" fmla="*/ 95 h 380"/>
                <a:gd name="T18" fmla="*/ 59 w 328"/>
                <a:gd name="T19" fmla="*/ 86 h 380"/>
                <a:gd name="T20" fmla="*/ 43 w 328"/>
                <a:gd name="T21" fmla="*/ 76 h 380"/>
                <a:gd name="T22" fmla="*/ 26 w 328"/>
                <a:gd name="T23" fmla="*/ 66 h 380"/>
                <a:gd name="T24" fmla="*/ 12 w 328"/>
                <a:gd name="T25" fmla="*/ 54 h 380"/>
                <a:gd name="T26" fmla="*/ 6 w 328"/>
                <a:gd name="T27" fmla="*/ 47 h 380"/>
                <a:gd name="T28" fmla="*/ 3 w 328"/>
                <a:gd name="T29" fmla="*/ 34 h 380"/>
                <a:gd name="T30" fmla="*/ 0 w 328"/>
                <a:gd name="T31" fmla="*/ 21 h 380"/>
                <a:gd name="T32" fmla="*/ 6 w 328"/>
                <a:gd name="T33" fmla="*/ 15 h 380"/>
                <a:gd name="T34" fmla="*/ 9 w 328"/>
                <a:gd name="T35" fmla="*/ 7 h 380"/>
                <a:gd name="T36" fmla="*/ 14 w 328"/>
                <a:gd name="T37" fmla="*/ 0 h 380"/>
                <a:gd name="T38" fmla="*/ 14 w 328"/>
                <a:gd name="T39" fmla="*/ 0 h 38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28"/>
                <a:gd name="T61" fmla="*/ 0 h 380"/>
                <a:gd name="T62" fmla="*/ 328 w 328"/>
                <a:gd name="T63" fmla="*/ 380 h 38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28" h="380">
                  <a:moveTo>
                    <a:pt x="55" y="0"/>
                  </a:moveTo>
                  <a:lnTo>
                    <a:pt x="58" y="39"/>
                  </a:lnTo>
                  <a:lnTo>
                    <a:pt x="55" y="88"/>
                  </a:lnTo>
                  <a:lnTo>
                    <a:pt x="136" y="137"/>
                  </a:lnTo>
                  <a:lnTo>
                    <a:pt x="200" y="207"/>
                  </a:lnTo>
                  <a:lnTo>
                    <a:pt x="278" y="283"/>
                  </a:lnTo>
                  <a:lnTo>
                    <a:pt x="328" y="330"/>
                  </a:lnTo>
                  <a:lnTo>
                    <a:pt x="328" y="364"/>
                  </a:lnTo>
                  <a:lnTo>
                    <a:pt x="300" y="380"/>
                  </a:lnTo>
                  <a:lnTo>
                    <a:pt x="233" y="341"/>
                  </a:lnTo>
                  <a:lnTo>
                    <a:pt x="170" y="303"/>
                  </a:lnTo>
                  <a:lnTo>
                    <a:pt x="102" y="261"/>
                  </a:lnTo>
                  <a:lnTo>
                    <a:pt x="48" y="215"/>
                  </a:lnTo>
                  <a:lnTo>
                    <a:pt x="24" y="185"/>
                  </a:lnTo>
                  <a:lnTo>
                    <a:pt x="12" y="134"/>
                  </a:lnTo>
                  <a:lnTo>
                    <a:pt x="0" y="81"/>
                  </a:lnTo>
                  <a:lnTo>
                    <a:pt x="21" y="57"/>
                  </a:lnTo>
                  <a:lnTo>
                    <a:pt x="36" y="27"/>
                  </a:lnTo>
                  <a:lnTo>
                    <a:pt x="55" y="0"/>
                  </a:lnTo>
                  <a:close/>
                </a:path>
              </a:pathLst>
            </a:custGeom>
            <a:solidFill>
              <a:srgbClr val="FFC98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0" name="Freeform 41">
              <a:extLst>
                <a:ext uri="{FF2B5EF4-FFF2-40B4-BE49-F238E27FC236}">
                  <a16:creationId xmlns:a16="http://schemas.microsoft.com/office/drawing/2014/main" id="{8374ACF7-AFBA-4153-8CE5-A95B6E2C2148}"/>
                </a:ext>
              </a:extLst>
            </p:cNvPr>
            <p:cNvSpPr>
              <a:spLocks/>
            </p:cNvSpPr>
            <p:nvPr/>
          </p:nvSpPr>
          <p:spPr bwMode="auto">
            <a:xfrm>
              <a:off x="4788" y="3690"/>
              <a:ext cx="183" cy="272"/>
            </a:xfrm>
            <a:custGeom>
              <a:avLst/>
              <a:gdLst>
                <a:gd name="T0" fmla="*/ 49 w 366"/>
                <a:gd name="T1" fmla="*/ 137 h 542"/>
                <a:gd name="T2" fmla="*/ 39 w 366"/>
                <a:gd name="T3" fmla="*/ 133 h 542"/>
                <a:gd name="T4" fmla="*/ 30 w 366"/>
                <a:gd name="T5" fmla="*/ 125 h 542"/>
                <a:gd name="T6" fmla="*/ 24 w 366"/>
                <a:gd name="T7" fmla="*/ 114 h 542"/>
                <a:gd name="T8" fmla="*/ 22 w 366"/>
                <a:gd name="T9" fmla="*/ 108 h 542"/>
                <a:gd name="T10" fmla="*/ 14 w 366"/>
                <a:gd name="T11" fmla="*/ 105 h 542"/>
                <a:gd name="T12" fmla="*/ 12 w 366"/>
                <a:gd name="T13" fmla="*/ 96 h 542"/>
                <a:gd name="T14" fmla="*/ 19 w 366"/>
                <a:gd name="T15" fmla="*/ 90 h 542"/>
                <a:gd name="T16" fmla="*/ 18 w 366"/>
                <a:gd name="T17" fmla="*/ 82 h 542"/>
                <a:gd name="T18" fmla="*/ 11 w 366"/>
                <a:gd name="T19" fmla="*/ 79 h 542"/>
                <a:gd name="T20" fmla="*/ 2 w 366"/>
                <a:gd name="T21" fmla="*/ 80 h 542"/>
                <a:gd name="T22" fmla="*/ 0 w 366"/>
                <a:gd name="T23" fmla="*/ 83 h 542"/>
                <a:gd name="T24" fmla="*/ 1 w 366"/>
                <a:gd name="T25" fmla="*/ 79 h 542"/>
                <a:gd name="T26" fmla="*/ 10 w 366"/>
                <a:gd name="T27" fmla="*/ 76 h 542"/>
                <a:gd name="T28" fmla="*/ 10 w 366"/>
                <a:gd name="T29" fmla="*/ 65 h 542"/>
                <a:gd name="T30" fmla="*/ 6 w 366"/>
                <a:gd name="T31" fmla="*/ 56 h 542"/>
                <a:gd name="T32" fmla="*/ 6 w 366"/>
                <a:gd name="T33" fmla="*/ 46 h 542"/>
                <a:gd name="T34" fmla="*/ 12 w 366"/>
                <a:gd name="T35" fmla="*/ 38 h 542"/>
                <a:gd name="T36" fmla="*/ 30 w 366"/>
                <a:gd name="T37" fmla="*/ 24 h 542"/>
                <a:gd name="T38" fmla="*/ 22 w 366"/>
                <a:gd name="T39" fmla="*/ 23 h 542"/>
                <a:gd name="T40" fmla="*/ 13 w 366"/>
                <a:gd name="T41" fmla="*/ 23 h 542"/>
                <a:gd name="T42" fmla="*/ 20 w 366"/>
                <a:gd name="T43" fmla="*/ 20 h 542"/>
                <a:gd name="T44" fmla="*/ 32 w 366"/>
                <a:gd name="T45" fmla="*/ 20 h 542"/>
                <a:gd name="T46" fmla="*/ 27 w 366"/>
                <a:gd name="T47" fmla="*/ 16 h 542"/>
                <a:gd name="T48" fmla="*/ 19 w 366"/>
                <a:gd name="T49" fmla="*/ 16 h 542"/>
                <a:gd name="T50" fmla="*/ 11 w 366"/>
                <a:gd name="T51" fmla="*/ 16 h 542"/>
                <a:gd name="T52" fmla="*/ 18 w 366"/>
                <a:gd name="T53" fmla="*/ 14 h 542"/>
                <a:gd name="T54" fmla="*/ 28 w 366"/>
                <a:gd name="T55" fmla="*/ 13 h 542"/>
                <a:gd name="T56" fmla="*/ 36 w 366"/>
                <a:gd name="T57" fmla="*/ 13 h 542"/>
                <a:gd name="T58" fmla="*/ 31 w 366"/>
                <a:gd name="T59" fmla="*/ 10 h 542"/>
                <a:gd name="T60" fmla="*/ 24 w 366"/>
                <a:gd name="T61" fmla="*/ 8 h 542"/>
                <a:gd name="T62" fmla="*/ 17 w 366"/>
                <a:gd name="T63" fmla="*/ 8 h 542"/>
                <a:gd name="T64" fmla="*/ 14 w 366"/>
                <a:gd name="T65" fmla="*/ 8 h 542"/>
                <a:gd name="T66" fmla="*/ 19 w 366"/>
                <a:gd name="T67" fmla="*/ 2 h 542"/>
                <a:gd name="T68" fmla="*/ 25 w 366"/>
                <a:gd name="T69" fmla="*/ 0 h 542"/>
                <a:gd name="T70" fmla="*/ 31 w 366"/>
                <a:gd name="T71" fmla="*/ 1 h 542"/>
                <a:gd name="T72" fmla="*/ 36 w 366"/>
                <a:gd name="T73" fmla="*/ 4 h 542"/>
                <a:gd name="T74" fmla="*/ 39 w 366"/>
                <a:gd name="T75" fmla="*/ 8 h 542"/>
                <a:gd name="T76" fmla="*/ 41 w 366"/>
                <a:gd name="T77" fmla="*/ 14 h 542"/>
                <a:gd name="T78" fmla="*/ 45 w 366"/>
                <a:gd name="T79" fmla="*/ 28 h 542"/>
                <a:gd name="T80" fmla="*/ 60 w 366"/>
                <a:gd name="T81" fmla="*/ 33 h 542"/>
                <a:gd name="T82" fmla="*/ 71 w 366"/>
                <a:gd name="T83" fmla="*/ 38 h 542"/>
                <a:gd name="T84" fmla="*/ 83 w 366"/>
                <a:gd name="T85" fmla="*/ 50 h 542"/>
                <a:gd name="T86" fmla="*/ 90 w 366"/>
                <a:gd name="T87" fmla="*/ 64 h 542"/>
                <a:gd name="T88" fmla="*/ 92 w 366"/>
                <a:gd name="T89" fmla="*/ 82 h 542"/>
                <a:gd name="T90" fmla="*/ 90 w 366"/>
                <a:gd name="T91" fmla="*/ 97 h 542"/>
                <a:gd name="T92" fmla="*/ 84 w 366"/>
                <a:gd name="T93" fmla="*/ 114 h 542"/>
                <a:gd name="T94" fmla="*/ 75 w 366"/>
                <a:gd name="T95" fmla="*/ 126 h 542"/>
                <a:gd name="T96" fmla="*/ 66 w 366"/>
                <a:gd name="T97" fmla="*/ 132 h 542"/>
                <a:gd name="T98" fmla="*/ 56 w 366"/>
                <a:gd name="T99" fmla="*/ 137 h 542"/>
                <a:gd name="T100" fmla="*/ 49 w 366"/>
                <a:gd name="T101" fmla="*/ 137 h 542"/>
                <a:gd name="T102" fmla="*/ 49 w 366"/>
                <a:gd name="T103" fmla="*/ 137 h 54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6"/>
                <a:gd name="T157" fmla="*/ 0 h 542"/>
                <a:gd name="T158" fmla="*/ 366 w 366"/>
                <a:gd name="T159" fmla="*/ 542 h 54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6" h="542">
                  <a:moveTo>
                    <a:pt x="195" y="542"/>
                  </a:moveTo>
                  <a:lnTo>
                    <a:pt x="154" y="529"/>
                  </a:lnTo>
                  <a:lnTo>
                    <a:pt x="117" y="496"/>
                  </a:lnTo>
                  <a:lnTo>
                    <a:pt x="95" y="454"/>
                  </a:lnTo>
                  <a:lnTo>
                    <a:pt x="86" y="429"/>
                  </a:lnTo>
                  <a:lnTo>
                    <a:pt x="56" y="418"/>
                  </a:lnTo>
                  <a:lnTo>
                    <a:pt x="47" y="383"/>
                  </a:lnTo>
                  <a:lnTo>
                    <a:pt x="73" y="356"/>
                  </a:lnTo>
                  <a:lnTo>
                    <a:pt x="69" y="327"/>
                  </a:lnTo>
                  <a:lnTo>
                    <a:pt x="42" y="312"/>
                  </a:lnTo>
                  <a:lnTo>
                    <a:pt x="7" y="318"/>
                  </a:lnTo>
                  <a:lnTo>
                    <a:pt x="0" y="330"/>
                  </a:lnTo>
                  <a:lnTo>
                    <a:pt x="3" y="313"/>
                  </a:lnTo>
                  <a:lnTo>
                    <a:pt x="37" y="300"/>
                  </a:lnTo>
                  <a:lnTo>
                    <a:pt x="40" y="259"/>
                  </a:lnTo>
                  <a:lnTo>
                    <a:pt x="24" y="222"/>
                  </a:lnTo>
                  <a:lnTo>
                    <a:pt x="24" y="181"/>
                  </a:lnTo>
                  <a:lnTo>
                    <a:pt x="47" y="149"/>
                  </a:lnTo>
                  <a:lnTo>
                    <a:pt x="119" y="95"/>
                  </a:lnTo>
                  <a:lnTo>
                    <a:pt x="86" y="90"/>
                  </a:lnTo>
                  <a:lnTo>
                    <a:pt x="52" y="90"/>
                  </a:lnTo>
                  <a:lnTo>
                    <a:pt x="79" y="79"/>
                  </a:lnTo>
                  <a:lnTo>
                    <a:pt x="125" y="78"/>
                  </a:lnTo>
                  <a:lnTo>
                    <a:pt x="107" y="64"/>
                  </a:lnTo>
                  <a:lnTo>
                    <a:pt x="74" y="61"/>
                  </a:lnTo>
                  <a:lnTo>
                    <a:pt x="42" y="64"/>
                  </a:lnTo>
                  <a:lnTo>
                    <a:pt x="69" y="56"/>
                  </a:lnTo>
                  <a:lnTo>
                    <a:pt x="110" y="52"/>
                  </a:lnTo>
                  <a:lnTo>
                    <a:pt x="142" y="52"/>
                  </a:lnTo>
                  <a:lnTo>
                    <a:pt x="122" y="37"/>
                  </a:lnTo>
                  <a:lnTo>
                    <a:pt x="93" y="30"/>
                  </a:lnTo>
                  <a:lnTo>
                    <a:pt x="68" y="29"/>
                  </a:lnTo>
                  <a:lnTo>
                    <a:pt x="54" y="30"/>
                  </a:lnTo>
                  <a:lnTo>
                    <a:pt x="76" y="8"/>
                  </a:lnTo>
                  <a:lnTo>
                    <a:pt x="98" y="0"/>
                  </a:lnTo>
                  <a:lnTo>
                    <a:pt x="124" y="3"/>
                  </a:lnTo>
                  <a:lnTo>
                    <a:pt x="141" y="15"/>
                  </a:lnTo>
                  <a:lnTo>
                    <a:pt x="156" y="30"/>
                  </a:lnTo>
                  <a:lnTo>
                    <a:pt x="164" y="56"/>
                  </a:lnTo>
                  <a:lnTo>
                    <a:pt x="180" y="112"/>
                  </a:lnTo>
                  <a:lnTo>
                    <a:pt x="237" y="130"/>
                  </a:lnTo>
                  <a:lnTo>
                    <a:pt x="283" y="152"/>
                  </a:lnTo>
                  <a:lnTo>
                    <a:pt x="329" y="198"/>
                  </a:lnTo>
                  <a:lnTo>
                    <a:pt x="358" y="256"/>
                  </a:lnTo>
                  <a:lnTo>
                    <a:pt x="366" y="324"/>
                  </a:lnTo>
                  <a:lnTo>
                    <a:pt x="358" y="386"/>
                  </a:lnTo>
                  <a:lnTo>
                    <a:pt x="334" y="454"/>
                  </a:lnTo>
                  <a:lnTo>
                    <a:pt x="300" y="500"/>
                  </a:lnTo>
                  <a:lnTo>
                    <a:pt x="264" y="527"/>
                  </a:lnTo>
                  <a:lnTo>
                    <a:pt x="224" y="542"/>
                  </a:lnTo>
                  <a:lnTo>
                    <a:pt x="195" y="5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1" name="Freeform 42">
              <a:extLst>
                <a:ext uri="{FF2B5EF4-FFF2-40B4-BE49-F238E27FC236}">
                  <a16:creationId xmlns:a16="http://schemas.microsoft.com/office/drawing/2014/main" id="{0E8B7F71-1789-4AC0-903C-087CB2C514C4}"/>
                </a:ext>
              </a:extLst>
            </p:cNvPr>
            <p:cNvSpPr>
              <a:spLocks/>
            </p:cNvSpPr>
            <p:nvPr/>
          </p:nvSpPr>
          <p:spPr bwMode="auto">
            <a:xfrm>
              <a:off x="4834" y="3951"/>
              <a:ext cx="27" cy="2"/>
            </a:xfrm>
            <a:custGeom>
              <a:avLst/>
              <a:gdLst>
                <a:gd name="T0" fmla="*/ 13 w 55"/>
                <a:gd name="T1" fmla="*/ 0 h 5"/>
                <a:gd name="T2" fmla="*/ 8 w 55"/>
                <a:gd name="T3" fmla="*/ 1 h 5"/>
                <a:gd name="T4" fmla="*/ 0 w 55"/>
                <a:gd name="T5" fmla="*/ 0 h 5"/>
                <a:gd name="T6" fmla="*/ 12 w 55"/>
                <a:gd name="T7" fmla="*/ 0 h 5"/>
                <a:gd name="T8" fmla="*/ 13 w 55"/>
                <a:gd name="T9" fmla="*/ 0 h 5"/>
                <a:gd name="T10" fmla="*/ 13 w 55"/>
                <a:gd name="T11" fmla="*/ 0 h 5"/>
                <a:gd name="T12" fmla="*/ 0 60000 65536"/>
                <a:gd name="T13" fmla="*/ 0 60000 65536"/>
                <a:gd name="T14" fmla="*/ 0 60000 65536"/>
                <a:gd name="T15" fmla="*/ 0 60000 65536"/>
                <a:gd name="T16" fmla="*/ 0 60000 65536"/>
                <a:gd name="T17" fmla="*/ 0 60000 65536"/>
                <a:gd name="T18" fmla="*/ 0 w 55"/>
                <a:gd name="T19" fmla="*/ 0 h 5"/>
                <a:gd name="T20" fmla="*/ 55 w 55"/>
                <a:gd name="T21" fmla="*/ 5 h 5"/>
              </a:gdLst>
              <a:ahLst/>
              <a:cxnLst>
                <a:cxn ang="T12">
                  <a:pos x="T0" y="T1"/>
                </a:cxn>
                <a:cxn ang="T13">
                  <a:pos x="T2" y="T3"/>
                </a:cxn>
                <a:cxn ang="T14">
                  <a:pos x="T4" y="T5"/>
                </a:cxn>
                <a:cxn ang="T15">
                  <a:pos x="T6" y="T7"/>
                </a:cxn>
                <a:cxn ang="T16">
                  <a:pos x="T8" y="T9"/>
                </a:cxn>
                <a:cxn ang="T17">
                  <a:pos x="T10" y="T11"/>
                </a:cxn>
              </a:cxnLst>
              <a:rect l="T18" t="T19" r="T20" b="T21"/>
              <a:pathLst>
                <a:path w="55" h="5">
                  <a:moveTo>
                    <a:pt x="55" y="0"/>
                  </a:moveTo>
                  <a:lnTo>
                    <a:pt x="34" y="5"/>
                  </a:lnTo>
                  <a:lnTo>
                    <a:pt x="0" y="0"/>
                  </a:lnTo>
                  <a:lnTo>
                    <a:pt x="50" y="0"/>
                  </a:lnTo>
                  <a:lnTo>
                    <a:pt x="5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2" name="Freeform 43">
              <a:extLst>
                <a:ext uri="{FF2B5EF4-FFF2-40B4-BE49-F238E27FC236}">
                  <a16:creationId xmlns:a16="http://schemas.microsoft.com/office/drawing/2014/main" id="{7FF7E59C-0489-4443-923A-412626BFDD08}"/>
                </a:ext>
              </a:extLst>
            </p:cNvPr>
            <p:cNvSpPr>
              <a:spLocks/>
            </p:cNvSpPr>
            <p:nvPr/>
          </p:nvSpPr>
          <p:spPr bwMode="auto">
            <a:xfrm>
              <a:off x="4803" y="3923"/>
              <a:ext cx="26" cy="28"/>
            </a:xfrm>
            <a:custGeom>
              <a:avLst/>
              <a:gdLst>
                <a:gd name="T0" fmla="*/ 13 w 53"/>
                <a:gd name="T1" fmla="*/ 14 h 56"/>
                <a:gd name="T2" fmla="*/ 10 w 53"/>
                <a:gd name="T3" fmla="*/ 14 h 56"/>
                <a:gd name="T4" fmla="*/ 6 w 53"/>
                <a:gd name="T5" fmla="*/ 11 h 56"/>
                <a:gd name="T6" fmla="*/ 3 w 53"/>
                <a:gd name="T7" fmla="*/ 7 h 56"/>
                <a:gd name="T8" fmla="*/ 2 w 53"/>
                <a:gd name="T9" fmla="*/ 3 h 56"/>
                <a:gd name="T10" fmla="*/ 0 w 53"/>
                <a:gd name="T11" fmla="*/ 0 h 56"/>
                <a:gd name="T12" fmla="*/ 4 w 53"/>
                <a:gd name="T13" fmla="*/ 3 h 56"/>
                <a:gd name="T14" fmla="*/ 7 w 53"/>
                <a:gd name="T15" fmla="*/ 8 h 56"/>
                <a:gd name="T16" fmla="*/ 12 w 53"/>
                <a:gd name="T17" fmla="*/ 13 h 56"/>
                <a:gd name="T18" fmla="*/ 13 w 53"/>
                <a:gd name="T19" fmla="*/ 14 h 56"/>
                <a:gd name="T20" fmla="*/ 13 w 53"/>
                <a:gd name="T21" fmla="*/ 14 h 5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3"/>
                <a:gd name="T34" fmla="*/ 0 h 56"/>
                <a:gd name="T35" fmla="*/ 53 w 53"/>
                <a:gd name="T36" fmla="*/ 56 h 5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3" h="56">
                  <a:moveTo>
                    <a:pt x="53" y="54"/>
                  </a:moveTo>
                  <a:lnTo>
                    <a:pt x="43" y="56"/>
                  </a:lnTo>
                  <a:lnTo>
                    <a:pt x="27" y="44"/>
                  </a:lnTo>
                  <a:lnTo>
                    <a:pt x="14" y="26"/>
                  </a:lnTo>
                  <a:lnTo>
                    <a:pt x="9" y="10"/>
                  </a:lnTo>
                  <a:lnTo>
                    <a:pt x="0" y="0"/>
                  </a:lnTo>
                  <a:lnTo>
                    <a:pt x="17" y="10"/>
                  </a:lnTo>
                  <a:lnTo>
                    <a:pt x="31" y="31"/>
                  </a:lnTo>
                  <a:lnTo>
                    <a:pt x="49" y="49"/>
                  </a:lnTo>
                  <a:lnTo>
                    <a:pt x="53" y="5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3" name="Freeform 44">
              <a:extLst>
                <a:ext uri="{FF2B5EF4-FFF2-40B4-BE49-F238E27FC236}">
                  <a16:creationId xmlns:a16="http://schemas.microsoft.com/office/drawing/2014/main" id="{C91523AD-C2E4-4EFA-B4DC-4D81CD7E1F17}"/>
                </a:ext>
              </a:extLst>
            </p:cNvPr>
            <p:cNvSpPr>
              <a:spLocks/>
            </p:cNvSpPr>
            <p:nvPr/>
          </p:nvSpPr>
          <p:spPr bwMode="auto">
            <a:xfrm>
              <a:off x="4740" y="3772"/>
              <a:ext cx="81" cy="185"/>
            </a:xfrm>
            <a:custGeom>
              <a:avLst/>
              <a:gdLst>
                <a:gd name="T0" fmla="*/ 41 w 161"/>
                <a:gd name="T1" fmla="*/ 87 h 372"/>
                <a:gd name="T2" fmla="*/ 36 w 161"/>
                <a:gd name="T3" fmla="*/ 89 h 372"/>
                <a:gd name="T4" fmla="*/ 30 w 161"/>
                <a:gd name="T5" fmla="*/ 92 h 372"/>
                <a:gd name="T6" fmla="*/ 28 w 161"/>
                <a:gd name="T7" fmla="*/ 92 h 372"/>
                <a:gd name="T8" fmla="*/ 25 w 161"/>
                <a:gd name="T9" fmla="*/ 92 h 372"/>
                <a:gd name="T10" fmla="*/ 24 w 161"/>
                <a:gd name="T11" fmla="*/ 83 h 372"/>
                <a:gd name="T12" fmla="*/ 19 w 161"/>
                <a:gd name="T13" fmla="*/ 82 h 372"/>
                <a:gd name="T14" fmla="*/ 18 w 161"/>
                <a:gd name="T15" fmla="*/ 78 h 372"/>
                <a:gd name="T16" fmla="*/ 15 w 161"/>
                <a:gd name="T17" fmla="*/ 78 h 372"/>
                <a:gd name="T18" fmla="*/ 13 w 161"/>
                <a:gd name="T19" fmla="*/ 75 h 372"/>
                <a:gd name="T20" fmla="*/ 13 w 161"/>
                <a:gd name="T21" fmla="*/ 72 h 372"/>
                <a:gd name="T22" fmla="*/ 10 w 161"/>
                <a:gd name="T23" fmla="*/ 68 h 372"/>
                <a:gd name="T24" fmla="*/ 4 w 161"/>
                <a:gd name="T25" fmla="*/ 65 h 372"/>
                <a:gd name="T26" fmla="*/ 2 w 161"/>
                <a:gd name="T27" fmla="*/ 61 h 372"/>
                <a:gd name="T28" fmla="*/ 0 w 161"/>
                <a:gd name="T29" fmla="*/ 57 h 372"/>
                <a:gd name="T30" fmla="*/ 1 w 161"/>
                <a:gd name="T31" fmla="*/ 53 h 372"/>
                <a:gd name="T32" fmla="*/ 6 w 161"/>
                <a:gd name="T33" fmla="*/ 40 h 372"/>
                <a:gd name="T34" fmla="*/ 8 w 161"/>
                <a:gd name="T35" fmla="*/ 27 h 372"/>
                <a:gd name="T36" fmla="*/ 10 w 161"/>
                <a:gd name="T37" fmla="*/ 15 h 372"/>
                <a:gd name="T38" fmla="*/ 8 w 161"/>
                <a:gd name="T39" fmla="*/ 7 h 372"/>
                <a:gd name="T40" fmla="*/ 4 w 161"/>
                <a:gd name="T41" fmla="*/ 0 h 372"/>
                <a:gd name="T42" fmla="*/ 9 w 161"/>
                <a:gd name="T43" fmla="*/ 7 h 372"/>
                <a:gd name="T44" fmla="*/ 11 w 161"/>
                <a:gd name="T45" fmla="*/ 15 h 372"/>
                <a:gd name="T46" fmla="*/ 11 w 161"/>
                <a:gd name="T47" fmla="*/ 25 h 372"/>
                <a:gd name="T48" fmla="*/ 8 w 161"/>
                <a:gd name="T49" fmla="*/ 37 h 372"/>
                <a:gd name="T50" fmla="*/ 6 w 161"/>
                <a:gd name="T51" fmla="*/ 47 h 372"/>
                <a:gd name="T52" fmla="*/ 2 w 161"/>
                <a:gd name="T53" fmla="*/ 54 h 372"/>
                <a:gd name="T54" fmla="*/ 2 w 161"/>
                <a:gd name="T55" fmla="*/ 58 h 372"/>
                <a:gd name="T56" fmla="*/ 7 w 161"/>
                <a:gd name="T57" fmla="*/ 65 h 372"/>
                <a:gd name="T58" fmla="*/ 12 w 161"/>
                <a:gd name="T59" fmla="*/ 67 h 372"/>
                <a:gd name="T60" fmla="*/ 14 w 161"/>
                <a:gd name="T61" fmla="*/ 71 h 372"/>
                <a:gd name="T62" fmla="*/ 13 w 161"/>
                <a:gd name="T63" fmla="*/ 75 h 372"/>
                <a:gd name="T64" fmla="*/ 16 w 161"/>
                <a:gd name="T65" fmla="*/ 77 h 372"/>
                <a:gd name="T66" fmla="*/ 19 w 161"/>
                <a:gd name="T67" fmla="*/ 77 h 372"/>
                <a:gd name="T68" fmla="*/ 20 w 161"/>
                <a:gd name="T69" fmla="*/ 82 h 372"/>
                <a:gd name="T70" fmla="*/ 24 w 161"/>
                <a:gd name="T71" fmla="*/ 82 h 372"/>
                <a:gd name="T72" fmla="*/ 26 w 161"/>
                <a:gd name="T73" fmla="*/ 91 h 372"/>
                <a:gd name="T74" fmla="*/ 28 w 161"/>
                <a:gd name="T75" fmla="*/ 91 h 372"/>
                <a:gd name="T76" fmla="*/ 40 w 161"/>
                <a:gd name="T77" fmla="*/ 87 h 372"/>
                <a:gd name="T78" fmla="*/ 41 w 161"/>
                <a:gd name="T79" fmla="*/ 87 h 372"/>
                <a:gd name="T80" fmla="*/ 41 w 161"/>
                <a:gd name="T81" fmla="*/ 87 h 37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1"/>
                <a:gd name="T124" fmla="*/ 0 h 372"/>
                <a:gd name="T125" fmla="*/ 161 w 161"/>
                <a:gd name="T126" fmla="*/ 372 h 37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1" h="372">
                  <a:moveTo>
                    <a:pt x="161" y="351"/>
                  </a:moveTo>
                  <a:lnTo>
                    <a:pt x="141" y="358"/>
                  </a:lnTo>
                  <a:lnTo>
                    <a:pt x="117" y="370"/>
                  </a:lnTo>
                  <a:lnTo>
                    <a:pt x="110" y="372"/>
                  </a:lnTo>
                  <a:lnTo>
                    <a:pt x="98" y="370"/>
                  </a:lnTo>
                  <a:lnTo>
                    <a:pt x="95" y="336"/>
                  </a:lnTo>
                  <a:lnTo>
                    <a:pt x="74" y="329"/>
                  </a:lnTo>
                  <a:lnTo>
                    <a:pt x="69" y="314"/>
                  </a:lnTo>
                  <a:lnTo>
                    <a:pt x="59" y="314"/>
                  </a:lnTo>
                  <a:lnTo>
                    <a:pt x="51" y="304"/>
                  </a:lnTo>
                  <a:lnTo>
                    <a:pt x="51" y="292"/>
                  </a:lnTo>
                  <a:lnTo>
                    <a:pt x="39" y="275"/>
                  </a:lnTo>
                  <a:lnTo>
                    <a:pt x="15" y="263"/>
                  </a:lnTo>
                  <a:lnTo>
                    <a:pt x="7" y="248"/>
                  </a:lnTo>
                  <a:lnTo>
                    <a:pt x="0" y="231"/>
                  </a:lnTo>
                  <a:lnTo>
                    <a:pt x="3" y="214"/>
                  </a:lnTo>
                  <a:lnTo>
                    <a:pt x="24" y="160"/>
                  </a:lnTo>
                  <a:lnTo>
                    <a:pt x="32" y="109"/>
                  </a:lnTo>
                  <a:lnTo>
                    <a:pt x="37" y="60"/>
                  </a:lnTo>
                  <a:lnTo>
                    <a:pt x="30" y="31"/>
                  </a:lnTo>
                  <a:lnTo>
                    <a:pt x="15" y="0"/>
                  </a:lnTo>
                  <a:lnTo>
                    <a:pt x="34" y="31"/>
                  </a:lnTo>
                  <a:lnTo>
                    <a:pt x="41" y="60"/>
                  </a:lnTo>
                  <a:lnTo>
                    <a:pt x="41" y="100"/>
                  </a:lnTo>
                  <a:lnTo>
                    <a:pt x="32" y="150"/>
                  </a:lnTo>
                  <a:lnTo>
                    <a:pt x="22" y="190"/>
                  </a:lnTo>
                  <a:lnTo>
                    <a:pt x="8" y="217"/>
                  </a:lnTo>
                  <a:lnTo>
                    <a:pt x="8" y="236"/>
                  </a:lnTo>
                  <a:lnTo>
                    <a:pt x="25" y="262"/>
                  </a:lnTo>
                  <a:lnTo>
                    <a:pt x="46" y="272"/>
                  </a:lnTo>
                  <a:lnTo>
                    <a:pt x="54" y="285"/>
                  </a:lnTo>
                  <a:lnTo>
                    <a:pt x="52" y="302"/>
                  </a:lnTo>
                  <a:lnTo>
                    <a:pt x="61" y="311"/>
                  </a:lnTo>
                  <a:lnTo>
                    <a:pt x="74" y="309"/>
                  </a:lnTo>
                  <a:lnTo>
                    <a:pt x="80" y="329"/>
                  </a:lnTo>
                  <a:lnTo>
                    <a:pt x="95" y="331"/>
                  </a:lnTo>
                  <a:lnTo>
                    <a:pt x="103" y="365"/>
                  </a:lnTo>
                  <a:lnTo>
                    <a:pt x="110" y="367"/>
                  </a:lnTo>
                  <a:lnTo>
                    <a:pt x="158" y="350"/>
                  </a:lnTo>
                  <a:lnTo>
                    <a:pt x="161" y="3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4" name="Freeform 45">
              <a:extLst>
                <a:ext uri="{FF2B5EF4-FFF2-40B4-BE49-F238E27FC236}">
                  <a16:creationId xmlns:a16="http://schemas.microsoft.com/office/drawing/2014/main" id="{8042374B-9435-4DFA-9A99-2A2DFE0816EB}"/>
                </a:ext>
              </a:extLst>
            </p:cNvPr>
            <p:cNvSpPr>
              <a:spLocks/>
            </p:cNvSpPr>
            <p:nvPr/>
          </p:nvSpPr>
          <p:spPr bwMode="auto">
            <a:xfrm>
              <a:off x="4796" y="3851"/>
              <a:ext cx="22" cy="28"/>
            </a:xfrm>
            <a:custGeom>
              <a:avLst/>
              <a:gdLst>
                <a:gd name="T0" fmla="*/ 8 w 44"/>
                <a:gd name="T1" fmla="*/ 14 h 54"/>
                <a:gd name="T2" fmla="*/ 8 w 44"/>
                <a:gd name="T3" fmla="*/ 10 h 54"/>
                <a:gd name="T4" fmla="*/ 11 w 44"/>
                <a:gd name="T5" fmla="*/ 8 h 54"/>
                <a:gd name="T6" fmla="*/ 11 w 44"/>
                <a:gd name="T7" fmla="*/ 2 h 54"/>
                <a:gd name="T8" fmla="*/ 8 w 44"/>
                <a:gd name="T9" fmla="*/ 0 h 54"/>
                <a:gd name="T10" fmla="*/ 9 w 44"/>
                <a:gd name="T11" fmla="*/ 5 h 54"/>
                <a:gd name="T12" fmla="*/ 8 w 44"/>
                <a:gd name="T13" fmla="*/ 8 h 54"/>
                <a:gd name="T14" fmla="*/ 5 w 44"/>
                <a:gd name="T15" fmla="*/ 5 h 54"/>
                <a:gd name="T16" fmla="*/ 2 w 44"/>
                <a:gd name="T17" fmla="*/ 4 h 54"/>
                <a:gd name="T18" fmla="*/ 0 w 44"/>
                <a:gd name="T19" fmla="*/ 8 h 54"/>
                <a:gd name="T20" fmla="*/ 4 w 44"/>
                <a:gd name="T21" fmla="*/ 9 h 54"/>
                <a:gd name="T22" fmla="*/ 5 w 44"/>
                <a:gd name="T23" fmla="*/ 12 h 54"/>
                <a:gd name="T24" fmla="*/ 7 w 44"/>
                <a:gd name="T25" fmla="*/ 15 h 54"/>
                <a:gd name="T26" fmla="*/ 8 w 44"/>
                <a:gd name="T27" fmla="*/ 14 h 54"/>
                <a:gd name="T28" fmla="*/ 8 w 44"/>
                <a:gd name="T29" fmla="*/ 14 h 5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4"/>
                <a:gd name="T46" fmla="*/ 0 h 54"/>
                <a:gd name="T47" fmla="*/ 44 w 44"/>
                <a:gd name="T48" fmla="*/ 54 h 5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4" h="54">
                  <a:moveTo>
                    <a:pt x="31" y="52"/>
                  </a:moveTo>
                  <a:lnTo>
                    <a:pt x="29" y="39"/>
                  </a:lnTo>
                  <a:lnTo>
                    <a:pt x="44" y="30"/>
                  </a:lnTo>
                  <a:lnTo>
                    <a:pt x="44" y="8"/>
                  </a:lnTo>
                  <a:lnTo>
                    <a:pt x="29" y="0"/>
                  </a:lnTo>
                  <a:lnTo>
                    <a:pt x="36" y="17"/>
                  </a:lnTo>
                  <a:lnTo>
                    <a:pt x="29" y="30"/>
                  </a:lnTo>
                  <a:lnTo>
                    <a:pt x="20" y="17"/>
                  </a:lnTo>
                  <a:lnTo>
                    <a:pt x="7" y="15"/>
                  </a:lnTo>
                  <a:lnTo>
                    <a:pt x="0" y="30"/>
                  </a:lnTo>
                  <a:lnTo>
                    <a:pt x="15" y="32"/>
                  </a:lnTo>
                  <a:lnTo>
                    <a:pt x="20" y="47"/>
                  </a:lnTo>
                  <a:lnTo>
                    <a:pt x="25" y="54"/>
                  </a:lnTo>
                  <a:lnTo>
                    <a:pt x="31" y="5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5" name="Freeform 46">
              <a:extLst>
                <a:ext uri="{FF2B5EF4-FFF2-40B4-BE49-F238E27FC236}">
                  <a16:creationId xmlns:a16="http://schemas.microsoft.com/office/drawing/2014/main" id="{3D31E4FA-420E-4C5D-928F-F617D4E1DD4D}"/>
                </a:ext>
              </a:extLst>
            </p:cNvPr>
            <p:cNvSpPr>
              <a:spLocks/>
            </p:cNvSpPr>
            <p:nvPr/>
          </p:nvSpPr>
          <p:spPr bwMode="auto">
            <a:xfrm>
              <a:off x="4571" y="3589"/>
              <a:ext cx="238" cy="423"/>
            </a:xfrm>
            <a:custGeom>
              <a:avLst/>
              <a:gdLst>
                <a:gd name="T0" fmla="*/ 119 w 476"/>
                <a:gd name="T1" fmla="*/ 62 h 844"/>
                <a:gd name="T2" fmla="*/ 110 w 476"/>
                <a:gd name="T3" fmla="*/ 75 h 844"/>
                <a:gd name="T4" fmla="*/ 97 w 476"/>
                <a:gd name="T5" fmla="*/ 86 h 844"/>
                <a:gd name="T6" fmla="*/ 82 w 476"/>
                <a:gd name="T7" fmla="*/ 92 h 844"/>
                <a:gd name="T8" fmla="*/ 73 w 476"/>
                <a:gd name="T9" fmla="*/ 108 h 844"/>
                <a:gd name="T10" fmla="*/ 60 w 476"/>
                <a:gd name="T11" fmla="*/ 120 h 844"/>
                <a:gd name="T12" fmla="*/ 50 w 476"/>
                <a:gd name="T13" fmla="*/ 127 h 844"/>
                <a:gd name="T14" fmla="*/ 46 w 476"/>
                <a:gd name="T15" fmla="*/ 144 h 844"/>
                <a:gd name="T16" fmla="*/ 44 w 476"/>
                <a:gd name="T17" fmla="*/ 154 h 844"/>
                <a:gd name="T18" fmla="*/ 36 w 476"/>
                <a:gd name="T19" fmla="*/ 166 h 844"/>
                <a:gd name="T20" fmla="*/ 27 w 476"/>
                <a:gd name="T21" fmla="*/ 176 h 844"/>
                <a:gd name="T22" fmla="*/ 19 w 476"/>
                <a:gd name="T23" fmla="*/ 182 h 844"/>
                <a:gd name="T24" fmla="*/ 17 w 476"/>
                <a:gd name="T25" fmla="*/ 185 h 844"/>
                <a:gd name="T26" fmla="*/ 13 w 476"/>
                <a:gd name="T27" fmla="*/ 198 h 844"/>
                <a:gd name="T28" fmla="*/ 7 w 476"/>
                <a:gd name="T29" fmla="*/ 207 h 844"/>
                <a:gd name="T30" fmla="*/ 0 w 476"/>
                <a:gd name="T31" fmla="*/ 212 h 844"/>
                <a:gd name="T32" fmla="*/ 0 w 476"/>
                <a:gd name="T33" fmla="*/ 204 h 844"/>
                <a:gd name="T34" fmla="*/ 6 w 476"/>
                <a:gd name="T35" fmla="*/ 194 h 844"/>
                <a:gd name="T36" fmla="*/ 10 w 476"/>
                <a:gd name="T37" fmla="*/ 185 h 844"/>
                <a:gd name="T38" fmla="*/ 12 w 476"/>
                <a:gd name="T39" fmla="*/ 174 h 844"/>
                <a:gd name="T40" fmla="*/ 12 w 476"/>
                <a:gd name="T41" fmla="*/ 165 h 844"/>
                <a:gd name="T42" fmla="*/ 17 w 476"/>
                <a:gd name="T43" fmla="*/ 167 h 844"/>
                <a:gd name="T44" fmla="*/ 27 w 476"/>
                <a:gd name="T45" fmla="*/ 163 h 844"/>
                <a:gd name="T46" fmla="*/ 34 w 476"/>
                <a:gd name="T47" fmla="*/ 155 h 844"/>
                <a:gd name="T48" fmla="*/ 38 w 476"/>
                <a:gd name="T49" fmla="*/ 147 h 844"/>
                <a:gd name="T50" fmla="*/ 40 w 476"/>
                <a:gd name="T51" fmla="*/ 137 h 844"/>
                <a:gd name="T52" fmla="*/ 38 w 476"/>
                <a:gd name="T53" fmla="*/ 130 h 844"/>
                <a:gd name="T54" fmla="*/ 36 w 476"/>
                <a:gd name="T55" fmla="*/ 124 h 844"/>
                <a:gd name="T56" fmla="*/ 32 w 476"/>
                <a:gd name="T57" fmla="*/ 114 h 844"/>
                <a:gd name="T58" fmla="*/ 40 w 476"/>
                <a:gd name="T59" fmla="*/ 108 h 844"/>
                <a:gd name="T60" fmla="*/ 45 w 476"/>
                <a:gd name="T61" fmla="*/ 102 h 844"/>
                <a:gd name="T62" fmla="*/ 44 w 476"/>
                <a:gd name="T63" fmla="*/ 111 h 844"/>
                <a:gd name="T64" fmla="*/ 51 w 476"/>
                <a:gd name="T65" fmla="*/ 100 h 844"/>
                <a:gd name="T66" fmla="*/ 51 w 476"/>
                <a:gd name="T67" fmla="*/ 112 h 844"/>
                <a:gd name="T68" fmla="*/ 57 w 476"/>
                <a:gd name="T69" fmla="*/ 100 h 844"/>
                <a:gd name="T70" fmla="*/ 58 w 476"/>
                <a:gd name="T71" fmla="*/ 110 h 844"/>
                <a:gd name="T72" fmla="*/ 64 w 476"/>
                <a:gd name="T73" fmla="*/ 96 h 844"/>
                <a:gd name="T74" fmla="*/ 66 w 476"/>
                <a:gd name="T75" fmla="*/ 104 h 844"/>
                <a:gd name="T76" fmla="*/ 70 w 476"/>
                <a:gd name="T77" fmla="*/ 96 h 844"/>
                <a:gd name="T78" fmla="*/ 70 w 476"/>
                <a:gd name="T79" fmla="*/ 81 h 844"/>
                <a:gd name="T80" fmla="*/ 60 w 476"/>
                <a:gd name="T81" fmla="*/ 86 h 844"/>
                <a:gd name="T82" fmla="*/ 73 w 476"/>
                <a:gd name="T83" fmla="*/ 71 h 844"/>
                <a:gd name="T84" fmla="*/ 79 w 476"/>
                <a:gd name="T85" fmla="*/ 51 h 844"/>
                <a:gd name="T86" fmla="*/ 79 w 476"/>
                <a:gd name="T87" fmla="*/ 35 h 844"/>
                <a:gd name="T88" fmla="*/ 75 w 476"/>
                <a:gd name="T89" fmla="*/ 21 h 844"/>
                <a:gd name="T90" fmla="*/ 67 w 476"/>
                <a:gd name="T91" fmla="*/ 10 h 844"/>
                <a:gd name="T92" fmla="*/ 59 w 476"/>
                <a:gd name="T93" fmla="*/ 0 h 844"/>
                <a:gd name="T94" fmla="*/ 73 w 476"/>
                <a:gd name="T95" fmla="*/ 6 h 844"/>
                <a:gd name="T96" fmla="*/ 82 w 476"/>
                <a:gd name="T97" fmla="*/ 17 h 844"/>
                <a:gd name="T98" fmla="*/ 88 w 476"/>
                <a:gd name="T99" fmla="*/ 32 h 844"/>
                <a:gd name="T100" fmla="*/ 88 w 476"/>
                <a:gd name="T101" fmla="*/ 45 h 844"/>
                <a:gd name="T102" fmla="*/ 88 w 476"/>
                <a:gd name="T103" fmla="*/ 61 h 844"/>
                <a:gd name="T104" fmla="*/ 86 w 476"/>
                <a:gd name="T105" fmla="*/ 77 h 844"/>
                <a:gd name="T106" fmla="*/ 84 w 476"/>
                <a:gd name="T107" fmla="*/ 87 h 844"/>
                <a:gd name="T108" fmla="*/ 91 w 476"/>
                <a:gd name="T109" fmla="*/ 85 h 844"/>
                <a:gd name="T110" fmla="*/ 102 w 476"/>
                <a:gd name="T111" fmla="*/ 78 h 844"/>
                <a:gd name="T112" fmla="*/ 110 w 476"/>
                <a:gd name="T113" fmla="*/ 72 h 844"/>
                <a:gd name="T114" fmla="*/ 119 w 476"/>
                <a:gd name="T115" fmla="*/ 62 h 844"/>
                <a:gd name="T116" fmla="*/ 119 w 476"/>
                <a:gd name="T117" fmla="*/ 62 h 84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6"/>
                <a:gd name="T178" fmla="*/ 0 h 844"/>
                <a:gd name="T179" fmla="*/ 476 w 476"/>
                <a:gd name="T180" fmla="*/ 844 h 84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6" h="844">
                  <a:moveTo>
                    <a:pt x="476" y="246"/>
                  </a:moveTo>
                  <a:lnTo>
                    <a:pt x="437" y="297"/>
                  </a:lnTo>
                  <a:lnTo>
                    <a:pt x="385" y="342"/>
                  </a:lnTo>
                  <a:lnTo>
                    <a:pt x="327" y="366"/>
                  </a:lnTo>
                  <a:lnTo>
                    <a:pt x="290" y="429"/>
                  </a:lnTo>
                  <a:lnTo>
                    <a:pt x="239" y="478"/>
                  </a:lnTo>
                  <a:lnTo>
                    <a:pt x="198" y="505"/>
                  </a:lnTo>
                  <a:lnTo>
                    <a:pt x="184" y="573"/>
                  </a:lnTo>
                  <a:lnTo>
                    <a:pt x="174" y="615"/>
                  </a:lnTo>
                  <a:lnTo>
                    <a:pt x="144" y="661"/>
                  </a:lnTo>
                  <a:lnTo>
                    <a:pt x="108" y="700"/>
                  </a:lnTo>
                  <a:lnTo>
                    <a:pt x="73" y="727"/>
                  </a:lnTo>
                  <a:lnTo>
                    <a:pt x="66" y="739"/>
                  </a:lnTo>
                  <a:lnTo>
                    <a:pt x="50" y="790"/>
                  </a:lnTo>
                  <a:lnTo>
                    <a:pt x="27" y="824"/>
                  </a:lnTo>
                  <a:lnTo>
                    <a:pt x="0" y="844"/>
                  </a:lnTo>
                  <a:lnTo>
                    <a:pt x="0" y="812"/>
                  </a:lnTo>
                  <a:lnTo>
                    <a:pt x="23" y="775"/>
                  </a:lnTo>
                  <a:lnTo>
                    <a:pt x="39" y="736"/>
                  </a:lnTo>
                  <a:lnTo>
                    <a:pt x="45" y="692"/>
                  </a:lnTo>
                  <a:lnTo>
                    <a:pt x="45" y="658"/>
                  </a:lnTo>
                  <a:lnTo>
                    <a:pt x="66" y="666"/>
                  </a:lnTo>
                  <a:lnTo>
                    <a:pt x="108" y="649"/>
                  </a:lnTo>
                  <a:lnTo>
                    <a:pt x="135" y="619"/>
                  </a:lnTo>
                  <a:lnTo>
                    <a:pt x="151" y="585"/>
                  </a:lnTo>
                  <a:lnTo>
                    <a:pt x="157" y="544"/>
                  </a:lnTo>
                  <a:lnTo>
                    <a:pt x="151" y="519"/>
                  </a:lnTo>
                  <a:lnTo>
                    <a:pt x="144" y="493"/>
                  </a:lnTo>
                  <a:lnTo>
                    <a:pt x="127" y="454"/>
                  </a:lnTo>
                  <a:lnTo>
                    <a:pt x="157" y="429"/>
                  </a:lnTo>
                  <a:lnTo>
                    <a:pt x="178" y="405"/>
                  </a:lnTo>
                  <a:lnTo>
                    <a:pt x="174" y="442"/>
                  </a:lnTo>
                  <a:lnTo>
                    <a:pt x="201" y="397"/>
                  </a:lnTo>
                  <a:lnTo>
                    <a:pt x="201" y="444"/>
                  </a:lnTo>
                  <a:lnTo>
                    <a:pt x="225" y="397"/>
                  </a:lnTo>
                  <a:lnTo>
                    <a:pt x="232" y="436"/>
                  </a:lnTo>
                  <a:lnTo>
                    <a:pt x="256" y="381"/>
                  </a:lnTo>
                  <a:lnTo>
                    <a:pt x="262" y="415"/>
                  </a:lnTo>
                  <a:lnTo>
                    <a:pt x="279" y="381"/>
                  </a:lnTo>
                  <a:lnTo>
                    <a:pt x="279" y="322"/>
                  </a:lnTo>
                  <a:lnTo>
                    <a:pt x="239" y="342"/>
                  </a:lnTo>
                  <a:lnTo>
                    <a:pt x="291" y="283"/>
                  </a:lnTo>
                  <a:lnTo>
                    <a:pt x="313" y="202"/>
                  </a:lnTo>
                  <a:lnTo>
                    <a:pt x="313" y="139"/>
                  </a:lnTo>
                  <a:lnTo>
                    <a:pt x="298" y="81"/>
                  </a:lnTo>
                  <a:lnTo>
                    <a:pt x="268" y="37"/>
                  </a:lnTo>
                  <a:lnTo>
                    <a:pt x="235" y="0"/>
                  </a:lnTo>
                  <a:lnTo>
                    <a:pt x="290" y="24"/>
                  </a:lnTo>
                  <a:lnTo>
                    <a:pt x="325" y="66"/>
                  </a:lnTo>
                  <a:lnTo>
                    <a:pt x="349" y="127"/>
                  </a:lnTo>
                  <a:lnTo>
                    <a:pt x="352" y="180"/>
                  </a:lnTo>
                  <a:lnTo>
                    <a:pt x="352" y="241"/>
                  </a:lnTo>
                  <a:lnTo>
                    <a:pt x="342" y="307"/>
                  </a:lnTo>
                  <a:lnTo>
                    <a:pt x="334" y="346"/>
                  </a:lnTo>
                  <a:lnTo>
                    <a:pt x="364" y="337"/>
                  </a:lnTo>
                  <a:lnTo>
                    <a:pt x="407" y="310"/>
                  </a:lnTo>
                  <a:lnTo>
                    <a:pt x="437" y="285"/>
                  </a:lnTo>
                  <a:lnTo>
                    <a:pt x="476" y="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6" name="Freeform 47">
              <a:extLst>
                <a:ext uri="{FF2B5EF4-FFF2-40B4-BE49-F238E27FC236}">
                  <a16:creationId xmlns:a16="http://schemas.microsoft.com/office/drawing/2014/main" id="{B129C240-1F6B-4781-99B8-3BB851A49C2D}"/>
                </a:ext>
              </a:extLst>
            </p:cNvPr>
            <p:cNvSpPr>
              <a:spLocks/>
            </p:cNvSpPr>
            <p:nvPr/>
          </p:nvSpPr>
          <p:spPr bwMode="auto">
            <a:xfrm>
              <a:off x="4580" y="3815"/>
              <a:ext cx="45" cy="115"/>
            </a:xfrm>
            <a:custGeom>
              <a:avLst/>
              <a:gdLst>
                <a:gd name="T0" fmla="*/ 7 w 90"/>
                <a:gd name="T1" fmla="*/ 58 h 230"/>
                <a:gd name="T2" fmla="*/ 6 w 90"/>
                <a:gd name="T3" fmla="*/ 50 h 230"/>
                <a:gd name="T4" fmla="*/ 5 w 90"/>
                <a:gd name="T5" fmla="*/ 44 h 230"/>
                <a:gd name="T6" fmla="*/ 0 w 90"/>
                <a:gd name="T7" fmla="*/ 45 h 230"/>
                <a:gd name="T8" fmla="*/ 10 w 90"/>
                <a:gd name="T9" fmla="*/ 33 h 230"/>
                <a:gd name="T10" fmla="*/ 16 w 90"/>
                <a:gd name="T11" fmla="*/ 19 h 230"/>
                <a:gd name="T12" fmla="*/ 22 w 90"/>
                <a:gd name="T13" fmla="*/ 0 h 230"/>
                <a:gd name="T14" fmla="*/ 23 w 90"/>
                <a:gd name="T15" fmla="*/ 11 h 230"/>
                <a:gd name="T16" fmla="*/ 19 w 90"/>
                <a:gd name="T17" fmla="*/ 25 h 230"/>
                <a:gd name="T18" fmla="*/ 12 w 90"/>
                <a:gd name="T19" fmla="*/ 36 h 230"/>
                <a:gd name="T20" fmla="*/ 11 w 90"/>
                <a:gd name="T21" fmla="*/ 45 h 230"/>
                <a:gd name="T22" fmla="*/ 10 w 90"/>
                <a:gd name="T23" fmla="*/ 54 h 230"/>
                <a:gd name="T24" fmla="*/ 7 w 90"/>
                <a:gd name="T25" fmla="*/ 58 h 230"/>
                <a:gd name="T26" fmla="*/ 7 w 90"/>
                <a:gd name="T27" fmla="*/ 58 h 23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90"/>
                <a:gd name="T43" fmla="*/ 0 h 230"/>
                <a:gd name="T44" fmla="*/ 90 w 90"/>
                <a:gd name="T45" fmla="*/ 230 h 23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90" h="230">
                  <a:moveTo>
                    <a:pt x="27" y="230"/>
                  </a:moveTo>
                  <a:lnTo>
                    <a:pt x="24" y="198"/>
                  </a:lnTo>
                  <a:lnTo>
                    <a:pt x="17" y="175"/>
                  </a:lnTo>
                  <a:lnTo>
                    <a:pt x="0" y="180"/>
                  </a:lnTo>
                  <a:lnTo>
                    <a:pt x="39" y="129"/>
                  </a:lnTo>
                  <a:lnTo>
                    <a:pt x="63" y="75"/>
                  </a:lnTo>
                  <a:lnTo>
                    <a:pt x="87" y="0"/>
                  </a:lnTo>
                  <a:lnTo>
                    <a:pt x="90" y="42"/>
                  </a:lnTo>
                  <a:lnTo>
                    <a:pt x="75" y="98"/>
                  </a:lnTo>
                  <a:lnTo>
                    <a:pt x="48" y="144"/>
                  </a:lnTo>
                  <a:lnTo>
                    <a:pt x="44" y="180"/>
                  </a:lnTo>
                  <a:lnTo>
                    <a:pt x="39" y="215"/>
                  </a:lnTo>
                  <a:lnTo>
                    <a:pt x="27" y="2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7" name="Freeform 48">
              <a:extLst>
                <a:ext uri="{FF2B5EF4-FFF2-40B4-BE49-F238E27FC236}">
                  <a16:creationId xmlns:a16="http://schemas.microsoft.com/office/drawing/2014/main" id="{2775B6E4-2127-4CCC-A569-6258F4E6DA97}"/>
                </a:ext>
              </a:extLst>
            </p:cNvPr>
            <p:cNvSpPr>
              <a:spLocks/>
            </p:cNvSpPr>
            <p:nvPr/>
          </p:nvSpPr>
          <p:spPr bwMode="auto">
            <a:xfrm>
              <a:off x="4547" y="3556"/>
              <a:ext cx="131" cy="362"/>
            </a:xfrm>
            <a:custGeom>
              <a:avLst/>
              <a:gdLst>
                <a:gd name="T0" fmla="*/ 2 w 261"/>
                <a:gd name="T1" fmla="*/ 179 h 722"/>
                <a:gd name="T2" fmla="*/ 4 w 261"/>
                <a:gd name="T3" fmla="*/ 160 h 722"/>
                <a:gd name="T4" fmla="*/ 8 w 261"/>
                <a:gd name="T5" fmla="*/ 140 h 722"/>
                <a:gd name="T6" fmla="*/ 13 w 261"/>
                <a:gd name="T7" fmla="*/ 124 h 722"/>
                <a:gd name="T8" fmla="*/ 21 w 261"/>
                <a:gd name="T9" fmla="*/ 109 h 722"/>
                <a:gd name="T10" fmla="*/ 33 w 261"/>
                <a:gd name="T11" fmla="*/ 93 h 722"/>
                <a:gd name="T12" fmla="*/ 39 w 261"/>
                <a:gd name="T13" fmla="*/ 82 h 722"/>
                <a:gd name="T14" fmla="*/ 39 w 261"/>
                <a:gd name="T15" fmla="*/ 74 h 722"/>
                <a:gd name="T16" fmla="*/ 38 w 261"/>
                <a:gd name="T17" fmla="*/ 61 h 722"/>
                <a:gd name="T18" fmla="*/ 34 w 261"/>
                <a:gd name="T19" fmla="*/ 49 h 722"/>
                <a:gd name="T20" fmla="*/ 31 w 261"/>
                <a:gd name="T21" fmla="*/ 36 h 722"/>
                <a:gd name="T22" fmla="*/ 31 w 261"/>
                <a:gd name="T23" fmla="*/ 22 h 722"/>
                <a:gd name="T24" fmla="*/ 36 w 261"/>
                <a:gd name="T25" fmla="*/ 16 h 722"/>
                <a:gd name="T26" fmla="*/ 43 w 261"/>
                <a:gd name="T27" fmla="*/ 13 h 722"/>
                <a:gd name="T28" fmla="*/ 56 w 261"/>
                <a:gd name="T29" fmla="*/ 13 h 722"/>
                <a:gd name="T30" fmla="*/ 66 w 261"/>
                <a:gd name="T31" fmla="*/ 15 h 722"/>
                <a:gd name="T32" fmla="*/ 55 w 261"/>
                <a:gd name="T33" fmla="*/ 11 h 722"/>
                <a:gd name="T34" fmla="*/ 45 w 261"/>
                <a:gd name="T35" fmla="*/ 10 h 722"/>
                <a:gd name="T36" fmla="*/ 36 w 261"/>
                <a:gd name="T37" fmla="*/ 12 h 722"/>
                <a:gd name="T38" fmla="*/ 29 w 261"/>
                <a:gd name="T39" fmla="*/ 15 h 722"/>
                <a:gd name="T40" fmla="*/ 25 w 261"/>
                <a:gd name="T41" fmla="*/ 0 h 722"/>
                <a:gd name="T42" fmla="*/ 25 w 261"/>
                <a:gd name="T43" fmla="*/ 15 h 722"/>
                <a:gd name="T44" fmla="*/ 26 w 261"/>
                <a:gd name="T45" fmla="*/ 30 h 722"/>
                <a:gd name="T46" fmla="*/ 30 w 261"/>
                <a:gd name="T47" fmla="*/ 48 h 722"/>
                <a:gd name="T48" fmla="*/ 33 w 261"/>
                <a:gd name="T49" fmla="*/ 59 h 722"/>
                <a:gd name="T50" fmla="*/ 35 w 261"/>
                <a:gd name="T51" fmla="*/ 66 h 722"/>
                <a:gd name="T52" fmla="*/ 35 w 261"/>
                <a:gd name="T53" fmla="*/ 75 h 722"/>
                <a:gd name="T54" fmla="*/ 33 w 261"/>
                <a:gd name="T55" fmla="*/ 82 h 722"/>
                <a:gd name="T56" fmla="*/ 30 w 261"/>
                <a:gd name="T57" fmla="*/ 90 h 722"/>
                <a:gd name="T58" fmla="*/ 21 w 261"/>
                <a:gd name="T59" fmla="*/ 103 h 722"/>
                <a:gd name="T60" fmla="*/ 13 w 261"/>
                <a:gd name="T61" fmla="*/ 115 h 722"/>
                <a:gd name="T62" fmla="*/ 8 w 261"/>
                <a:gd name="T63" fmla="*/ 132 h 722"/>
                <a:gd name="T64" fmla="*/ 4 w 261"/>
                <a:gd name="T65" fmla="*/ 146 h 722"/>
                <a:gd name="T66" fmla="*/ 2 w 261"/>
                <a:gd name="T67" fmla="*/ 161 h 722"/>
                <a:gd name="T68" fmla="*/ 0 w 261"/>
                <a:gd name="T69" fmla="*/ 182 h 722"/>
                <a:gd name="T70" fmla="*/ 2 w 261"/>
                <a:gd name="T71" fmla="*/ 179 h 722"/>
                <a:gd name="T72" fmla="*/ 2 w 261"/>
                <a:gd name="T73" fmla="*/ 179 h 72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61"/>
                <a:gd name="T112" fmla="*/ 0 h 722"/>
                <a:gd name="T113" fmla="*/ 261 w 261"/>
                <a:gd name="T114" fmla="*/ 722 h 72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61" h="722">
                  <a:moveTo>
                    <a:pt x="5" y="715"/>
                  </a:moveTo>
                  <a:lnTo>
                    <a:pt x="15" y="637"/>
                  </a:lnTo>
                  <a:lnTo>
                    <a:pt x="29" y="556"/>
                  </a:lnTo>
                  <a:lnTo>
                    <a:pt x="51" y="493"/>
                  </a:lnTo>
                  <a:lnTo>
                    <a:pt x="82" y="432"/>
                  </a:lnTo>
                  <a:lnTo>
                    <a:pt x="129" y="369"/>
                  </a:lnTo>
                  <a:lnTo>
                    <a:pt x="153" y="327"/>
                  </a:lnTo>
                  <a:lnTo>
                    <a:pt x="156" y="295"/>
                  </a:lnTo>
                  <a:lnTo>
                    <a:pt x="151" y="241"/>
                  </a:lnTo>
                  <a:lnTo>
                    <a:pt x="134" y="195"/>
                  </a:lnTo>
                  <a:lnTo>
                    <a:pt x="124" y="144"/>
                  </a:lnTo>
                  <a:lnTo>
                    <a:pt x="124" y="85"/>
                  </a:lnTo>
                  <a:lnTo>
                    <a:pt x="141" y="61"/>
                  </a:lnTo>
                  <a:lnTo>
                    <a:pt x="171" y="51"/>
                  </a:lnTo>
                  <a:lnTo>
                    <a:pt x="222" y="49"/>
                  </a:lnTo>
                  <a:lnTo>
                    <a:pt x="261" y="57"/>
                  </a:lnTo>
                  <a:lnTo>
                    <a:pt x="219" y="42"/>
                  </a:lnTo>
                  <a:lnTo>
                    <a:pt x="180" y="39"/>
                  </a:lnTo>
                  <a:lnTo>
                    <a:pt x="141" y="46"/>
                  </a:lnTo>
                  <a:lnTo>
                    <a:pt x="114" y="57"/>
                  </a:lnTo>
                  <a:lnTo>
                    <a:pt x="98" y="0"/>
                  </a:lnTo>
                  <a:lnTo>
                    <a:pt x="97" y="57"/>
                  </a:lnTo>
                  <a:lnTo>
                    <a:pt x="102" y="120"/>
                  </a:lnTo>
                  <a:lnTo>
                    <a:pt x="117" y="190"/>
                  </a:lnTo>
                  <a:lnTo>
                    <a:pt x="132" y="234"/>
                  </a:lnTo>
                  <a:lnTo>
                    <a:pt x="137" y="264"/>
                  </a:lnTo>
                  <a:lnTo>
                    <a:pt x="137" y="298"/>
                  </a:lnTo>
                  <a:lnTo>
                    <a:pt x="132" y="327"/>
                  </a:lnTo>
                  <a:lnTo>
                    <a:pt x="117" y="358"/>
                  </a:lnTo>
                  <a:lnTo>
                    <a:pt x="82" y="408"/>
                  </a:lnTo>
                  <a:lnTo>
                    <a:pt x="51" y="456"/>
                  </a:lnTo>
                  <a:lnTo>
                    <a:pt x="29" y="524"/>
                  </a:lnTo>
                  <a:lnTo>
                    <a:pt x="15" y="583"/>
                  </a:lnTo>
                  <a:lnTo>
                    <a:pt x="5" y="642"/>
                  </a:lnTo>
                  <a:lnTo>
                    <a:pt x="0" y="722"/>
                  </a:lnTo>
                  <a:lnTo>
                    <a:pt x="5" y="7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8" name="Freeform 49">
              <a:extLst>
                <a:ext uri="{FF2B5EF4-FFF2-40B4-BE49-F238E27FC236}">
                  <a16:creationId xmlns:a16="http://schemas.microsoft.com/office/drawing/2014/main" id="{5686D5F5-295E-4E4B-BE2D-36301CC71FED}"/>
                </a:ext>
              </a:extLst>
            </p:cNvPr>
            <p:cNvSpPr>
              <a:spLocks/>
            </p:cNvSpPr>
            <p:nvPr/>
          </p:nvSpPr>
          <p:spPr bwMode="auto">
            <a:xfrm>
              <a:off x="4654" y="3585"/>
              <a:ext cx="45" cy="39"/>
            </a:xfrm>
            <a:custGeom>
              <a:avLst/>
              <a:gdLst>
                <a:gd name="T0" fmla="*/ 23 w 90"/>
                <a:gd name="T1" fmla="*/ 6 h 78"/>
                <a:gd name="T2" fmla="*/ 21 w 90"/>
                <a:gd name="T3" fmla="*/ 12 h 78"/>
                <a:gd name="T4" fmla="*/ 16 w 90"/>
                <a:gd name="T5" fmla="*/ 8 h 78"/>
                <a:gd name="T6" fmla="*/ 15 w 90"/>
                <a:gd name="T7" fmla="*/ 13 h 78"/>
                <a:gd name="T8" fmla="*/ 9 w 90"/>
                <a:gd name="T9" fmla="*/ 11 h 78"/>
                <a:gd name="T10" fmla="*/ 8 w 90"/>
                <a:gd name="T11" fmla="*/ 15 h 78"/>
                <a:gd name="T12" fmla="*/ 4 w 90"/>
                <a:gd name="T13" fmla="*/ 15 h 78"/>
                <a:gd name="T14" fmla="*/ 0 w 90"/>
                <a:gd name="T15" fmla="*/ 20 h 78"/>
                <a:gd name="T16" fmla="*/ 1 w 90"/>
                <a:gd name="T17" fmla="*/ 15 h 78"/>
                <a:gd name="T18" fmla="*/ 5 w 90"/>
                <a:gd name="T19" fmla="*/ 8 h 78"/>
                <a:gd name="T20" fmla="*/ 9 w 90"/>
                <a:gd name="T21" fmla="*/ 3 h 78"/>
                <a:gd name="T22" fmla="*/ 11 w 90"/>
                <a:gd name="T23" fmla="*/ 0 h 78"/>
                <a:gd name="T24" fmla="*/ 20 w 90"/>
                <a:gd name="T25" fmla="*/ 3 h 78"/>
                <a:gd name="T26" fmla="*/ 23 w 90"/>
                <a:gd name="T27" fmla="*/ 6 h 78"/>
                <a:gd name="T28" fmla="*/ 23 w 90"/>
                <a:gd name="T29" fmla="*/ 6 h 7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0"/>
                <a:gd name="T46" fmla="*/ 0 h 78"/>
                <a:gd name="T47" fmla="*/ 90 w 90"/>
                <a:gd name="T48" fmla="*/ 78 h 7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0" h="78">
                  <a:moveTo>
                    <a:pt x="90" y="24"/>
                  </a:moveTo>
                  <a:lnTo>
                    <a:pt x="81" y="46"/>
                  </a:lnTo>
                  <a:lnTo>
                    <a:pt x="63" y="29"/>
                  </a:lnTo>
                  <a:lnTo>
                    <a:pt x="57" y="51"/>
                  </a:lnTo>
                  <a:lnTo>
                    <a:pt x="35" y="43"/>
                  </a:lnTo>
                  <a:lnTo>
                    <a:pt x="29" y="58"/>
                  </a:lnTo>
                  <a:lnTo>
                    <a:pt x="15" y="58"/>
                  </a:lnTo>
                  <a:lnTo>
                    <a:pt x="0" y="78"/>
                  </a:lnTo>
                  <a:lnTo>
                    <a:pt x="3" y="58"/>
                  </a:lnTo>
                  <a:lnTo>
                    <a:pt x="18" y="29"/>
                  </a:lnTo>
                  <a:lnTo>
                    <a:pt x="35" y="9"/>
                  </a:lnTo>
                  <a:lnTo>
                    <a:pt x="44" y="0"/>
                  </a:lnTo>
                  <a:lnTo>
                    <a:pt x="78" y="12"/>
                  </a:lnTo>
                  <a:lnTo>
                    <a:pt x="90"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59" name="Freeform 50">
              <a:extLst>
                <a:ext uri="{FF2B5EF4-FFF2-40B4-BE49-F238E27FC236}">
                  <a16:creationId xmlns:a16="http://schemas.microsoft.com/office/drawing/2014/main" id="{90F92505-CA5F-4CA8-AD48-11776A89E6EC}"/>
                </a:ext>
              </a:extLst>
            </p:cNvPr>
            <p:cNvSpPr>
              <a:spLocks/>
            </p:cNvSpPr>
            <p:nvPr/>
          </p:nvSpPr>
          <p:spPr bwMode="auto">
            <a:xfrm>
              <a:off x="4482" y="3846"/>
              <a:ext cx="73" cy="245"/>
            </a:xfrm>
            <a:custGeom>
              <a:avLst/>
              <a:gdLst>
                <a:gd name="T0" fmla="*/ 24 w 145"/>
                <a:gd name="T1" fmla="*/ 120 h 490"/>
                <a:gd name="T2" fmla="*/ 29 w 145"/>
                <a:gd name="T3" fmla="*/ 112 h 490"/>
                <a:gd name="T4" fmla="*/ 33 w 145"/>
                <a:gd name="T5" fmla="*/ 101 h 490"/>
                <a:gd name="T6" fmla="*/ 35 w 145"/>
                <a:gd name="T7" fmla="*/ 89 h 490"/>
                <a:gd name="T8" fmla="*/ 35 w 145"/>
                <a:gd name="T9" fmla="*/ 80 h 490"/>
                <a:gd name="T10" fmla="*/ 33 w 145"/>
                <a:gd name="T11" fmla="*/ 66 h 490"/>
                <a:gd name="T12" fmla="*/ 31 w 145"/>
                <a:gd name="T13" fmla="*/ 54 h 490"/>
                <a:gd name="T14" fmla="*/ 28 w 145"/>
                <a:gd name="T15" fmla="*/ 46 h 490"/>
                <a:gd name="T16" fmla="*/ 22 w 145"/>
                <a:gd name="T17" fmla="*/ 41 h 490"/>
                <a:gd name="T18" fmla="*/ 18 w 145"/>
                <a:gd name="T19" fmla="*/ 45 h 490"/>
                <a:gd name="T20" fmla="*/ 11 w 145"/>
                <a:gd name="T21" fmla="*/ 46 h 490"/>
                <a:gd name="T22" fmla="*/ 3 w 145"/>
                <a:gd name="T23" fmla="*/ 41 h 490"/>
                <a:gd name="T24" fmla="*/ 0 w 145"/>
                <a:gd name="T25" fmla="*/ 30 h 490"/>
                <a:gd name="T26" fmla="*/ 3 w 145"/>
                <a:gd name="T27" fmla="*/ 21 h 490"/>
                <a:gd name="T28" fmla="*/ 10 w 145"/>
                <a:gd name="T29" fmla="*/ 10 h 490"/>
                <a:gd name="T30" fmla="*/ 13 w 145"/>
                <a:gd name="T31" fmla="*/ 0 h 490"/>
                <a:gd name="T32" fmla="*/ 22 w 145"/>
                <a:gd name="T33" fmla="*/ 0 h 490"/>
                <a:gd name="T34" fmla="*/ 15 w 145"/>
                <a:gd name="T35" fmla="*/ 5 h 490"/>
                <a:gd name="T36" fmla="*/ 10 w 145"/>
                <a:gd name="T37" fmla="*/ 17 h 490"/>
                <a:gd name="T38" fmla="*/ 6 w 145"/>
                <a:gd name="T39" fmla="*/ 24 h 490"/>
                <a:gd name="T40" fmla="*/ 6 w 145"/>
                <a:gd name="T41" fmla="*/ 35 h 490"/>
                <a:gd name="T42" fmla="*/ 10 w 145"/>
                <a:gd name="T43" fmla="*/ 41 h 490"/>
                <a:gd name="T44" fmla="*/ 17 w 145"/>
                <a:gd name="T45" fmla="*/ 41 h 490"/>
                <a:gd name="T46" fmla="*/ 16 w 145"/>
                <a:gd name="T47" fmla="*/ 36 h 490"/>
                <a:gd name="T48" fmla="*/ 18 w 145"/>
                <a:gd name="T49" fmla="*/ 29 h 490"/>
                <a:gd name="T50" fmla="*/ 27 w 145"/>
                <a:gd name="T51" fmla="*/ 28 h 490"/>
                <a:gd name="T52" fmla="*/ 23 w 145"/>
                <a:gd name="T53" fmla="*/ 32 h 490"/>
                <a:gd name="T54" fmla="*/ 23 w 145"/>
                <a:gd name="T55" fmla="*/ 38 h 490"/>
                <a:gd name="T56" fmla="*/ 28 w 145"/>
                <a:gd name="T57" fmla="*/ 45 h 490"/>
                <a:gd name="T58" fmla="*/ 33 w 145"/>
                <a:gd name="T59" fmla="*/ 54 h 490"/>
                <a:gd name="T60" fmla="*/ 36 w 145"/>
                <a:gd name="T61" fmla="*/ 66 h 490"/>
                <a:gd name="T62" fmla="*/ 37 w 145"/>
                <a:gd name="T63" fmla="*/ 78 h 490"/>
                <a:gd name="T64" fmla="*/ 37 w 145"/>
                <a:gd name="T65" fmla="*/ 90 h 490"/>
                <a:gd name="T66" fmla="*/ 34 w 145"/>
                <a:gd name="T67" fmla="*/ 102 h 490"/>
                <a:gd name="T68" fmla="*/ 31 w 145"/>
                <a:gd name="T69" fmla="*/ 112 h 490"/>
                <a:gd name="T70" fmla="*/ 28 w 145"/>
                <a:gd name="T71" fmla="*/ 120 h 490"/>
                <a:gd name="T72" fmla="*/ 24 w 145"/>
                <a:gd name="T73" fmla="*/ 123 h 490"/>
                <a:gd name="T74" fmla="*/ 24 w 145"/>
                <a:gd name="T75" fmla="*/ 120 h 490"/>
                <a:gd name="T76" fmla="*/ 24 w 145"/>
                <a:gd name="T77" fmla="*/ 120 h 4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5"/>
                <a:gd name="T118" fmla="*/ 0 h 490"/>
                <a:gd name="T119" fmla="*/ 145 w 145"/>
                <a:gd name="T120" fmla="*/ 490 h 4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5" h="490">
                  <a:moveTo>
                    <a:pt x="94" y="478"/>
                  </a:moveTo>
                  <a:lnTo>
                    <a:pt x="115" y="447"/>
                  </a:lnTo>
                  <a:lnTo>
                    <a:pt x="130" y="403"/>
                  </a:lnTo>
                  <a:lnTo>
                    <a:pt x="139" y="354"/>
                  </a:lnTo>
                  <a:lnTo>
                    <a:pt x="139" y="318"/>
                  </a:lnTo>
                  <a:lnTo>
                    <a:pt x="132" y="261"/>
                  </a:lnTo>
                  <a:lnTo>
                    <a:pt x="123" y="215"/>
                  </a:lnTo>
                  <a:lnTo>
                    <a:pt x="110" y="183"/>
                  </a:lnTo>
                  <a:lnTo>
                    <a:pt x="88" y="162"/>
                  </a:lnTo>
                  <a:lnTo>
                    <a:pt x="72" y="178"/>
                  </a:lnTo>
                  <a:lnTo>
                    <a:pt x="42" y="181"/>
                  </a:lnTo>
                  <a:lnTo>
                    <a:pt x="11" y="162"/>
                  </a:lnTo>
                  <a:lnTo>
                    <a:pt x="0" y="120"/>
                  </a:lnTo>
                  <a:lnTo>
                    <a:pt x="11" y="81"/>
                  </a:lnTo>
                  <a:lnTo>
                    <a:pt x="40" y="39"/>
                  </a:lnTo>
                  <a:lnTo>
                    <a:pt x="50" y="0"/>
                  </a:lnTo>
                  <a:lnTo>
                    <a:pt x="86" y="0"/>
                  </a:lnTo>
                  <a:lnTo>
                    <a:pt x="57" y="18"/>
                  </a:lnTo>
                  <a:lnTo>
                    <a:pt x="37" y="66"/>
                  </a:lnTo>
                  <a:lnTo>
                    <a:pt x="22" y="96"/>
                  </a:lnTo>
                  <a:lnTo>
                    <a:pt x="22" y="137"/>
                  </a:lnTo>
                  <a:lnTo>
                    <a:pt x="37" y="162"/>
                  </a:lnTo>
                  <a:lnTo>
                    <a:pt x="66" y="162"/>
                  </a:lnTo>
                  <a:lnTo>
                    <a:pt x="61" y="144"/>
                  </a:lnTo>
                  <a:lnTo>
                    <a:pt x="71" y="113"/>
                  </a:lnTo>
                  <a:lnTo>
                    <a:pt x="105" y="112"/>
                  </a:lnTo>
                  <a:lnTo>
                    <a:pt x="91" y="128"/>
                  </a:lnTo>
                  <a:lnTo>
                    <a:pt x="91" y="152"/>
                  </a:lnTo>
                  <a:lnTo>
                    <a:pt x="111" y="178"/>
                  </a:lnTo>
                  <a:lnTo>
                    <a:pt x="130" y="213"/>
                  </a:lnTo>
                  <a:lnTo>
                    <a:pt x="142" y="261"/>
                  </a:lnTo>
                  <a:lnTo>
                    <a:pt x="145" y="312"/>
                  </a:lnTo>
                  <a:lnTo>
                    <a:pt x="145" y="357"/>
                  </a:lnTo>
                  <a:lnTo>
                    <a:pt x="135" y="408"/>
                  </a:lnTo>
                  <a:lnTo>
                    <a:pt x="123" y="447"/>
                  </a:lnTo>
                  <a:lnTo>
                    <a:pt x="110" y="478"/>
                  </a:lnTo>
                  <a:lnTo>
                    <a:pt x="96" y="490"/>
                  </a:lnTo>
                  <a:lnTo>
                    <a:pt x="94" y="4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0" name="Freeform 51">
              <a:extLst>
                <a:ext uri="{FF2B5EF4-FFF2-40B4-BE49-F238E27FC236}">
                  <a16:creationId xmlns:a16="http://schemas.microsoft.com/office/drawing/2014/main" id="{D70641EB-5446-4AF7-B348-A227273B9493}"/>
                </a:ext>
              </a:extLst>
            </p:cNvPr>
            <p:cNvSpPr>
              <a:spLocks/>
            </p:cNvSpPr>
            <p:nvPr/>
          </p:nvSpPr>
          <p:spPr bwMode="auto">
            <a:xfrm>
              <a:off x="4457" y="3918"/>
              <a:ext cx="30" cy="117"/>
            </a:xfrm>
            <a:custGeom>
              <a:avLst/>
              <a:gdLst>
                <a:gd name="T0" fmla="*/ 15 w 60"/>
                <a:gd name="T1" fmla="*/ 2 h 236"/>
                <a:gd name="T2" fmla="*/ 11 w 60"/>
                <a:gd name="T3" fmla="*/ 9 h 236"/>
                <a:gd name="T4" fmla="*/ 6 w 60"/>
                <a:gd name="T5" fmla="*/ 17 h 236"/>
                <a:gd name="T6" fmla="*/ 3 w 60"/>
                <a:gd name="T7" fmla="*/ 29 h 236"/>
                <a:gd name="T8" fmla="*/ 3 w 60"/>
                <a:gd name="T9" fmla="*/ 40 h 236"/>
                <a:gd name="T10" fmla="*/ 3 w 60"/>
                <a:gd name="T11" fmla="*/ 49 h 236"/>
                <a:gd name="T12" fmla="*/ 3 w 60"/>
                <a:gd name="T13" fmla="*/ 57 h 236"/>
                <a:gd name="T14" fmla="*/ 2 w 60"/>
                <a:gd name="T15" fmla="*/ 58 h 236"/>
                <a:gd name="T16" fmla="*/ 0 w 60"/>
                <a:gd name="T17" fmla="*/ 50 h 236"/>
                <a:gd name="T18" fmla="*/ 0 w 60"/>
                <a:gd name="T19" fmla="*/ 35 h 236"/>
                <a:gd name="T20" fmla="*/ 3 w 60"/>
                <a:gd name="T21" fmla="*/ 23 h 236"/>
                <a:gd name="T22" fmla="*/ 6 w 60"/>
                <a:gd name="T23" fmla="*/ 14 h 236"/>
                <a:gd name="T24" fmla="*/ 9 w 60"/>
                <a:gd name="T25" fmla="*/ 9 h 236"/>
                <a:gd name="T26" fmla="*/ 12 w 60"/>
                <a:gd name="T27" fmla="*/ 2 h 236"/>
                <a:gd name="T28" fmla="*/ 15 w 60"/>
                <a:gd name="T29" fmla="*/ 0 h 236"/>
                <a:gd name="T30" fmla="*/ 15 w 60"/>
                <a:gd name="T31" fmla="*/ 2 h 236"/>
                <a:gd name="T32" fmla="*/ 15 w 60"/>
                <a:gd name="T33" fmla="*/ 2 h 2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236"/>
                <a:gd name="T53" fmla="*/ 60 w 60"/>
                <a:gd name="T54" fmla="*/ 236 h 2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236">
                  <a:moveTo>
                    <a:pt x="60" y="10"/>
                  </a:moveTo>
                  <a:lnTo>
                    <a:pt x="41" y="36"/>
                  </a:lnTo>
                  <a:lnTo>
                    <a:pt x="24" y="71"/>
                  </a:lnTo>
                  <a:lnTo>
                    <a:pt x="12" y="117"/>
                  </a:lnTo>
                  <a:lnTo>
                    <a:pt x="9" y="161"/>
                  </a:lnTo>
                  <a:lnTo>
                    <a:pt x="9" y="197"/>
                  </a:lnTo>
                  <a:lnTo>
                    <a:pt x="12" y="231"/>
                  </a:lnTo>
                  <a:lnTo>
                    <a:pt x="5" y="236"/>
                  </a:lnTo>
                  <a:lnTo>
                    <a:pt x="0" y="203"/>
                  </a:lnTo>
                  <a:lnTo>
                    <a:pt x="0" y="141"/>
                  </a:lnTo>
                  <a:lnTo>
                    <a:pt x="9" y="92"/>
                  </a:lnTo>
                  <a:lnTo>
                    <a:pt x="21" y="59"/>
                  </a:lnTo>
                  <a:lnTo>
                    <a:pt x="34" y="36"/>
                  </a:lnTo>
                  <a:lnTo>
                    <a:pt x="48" y="10"/>
                  </a:lnTo>
                  <a:lnTo>
                    <a:pt x="60" y="0"/>
                  </a:lnTo>
                  <a:lnTo>
                    <a:pt x="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1" name="Freeform 52">
              <a:extLst>
                <a:ext uri="{FF2B5EF4-FFF2-40B4-BE49-F238E27FC236}">
                  <a16:creationId xmlns:a16="http://schemas.microsoft.com/office/drawing/2014/main" id="{905F6ACE-1920-4FCF-9DBD-A99E65A76F08}"/>
                </a:ext>
              </a:extLst>
            </p:cNvPr>
            <p:cNvSpPr>
              <a:spLocks/>
            </p:cNvSpPr>
            <p:nvPr/>
          </p:nvSpPr>
          <p:spPr bwMode="auto">
            <a:xfrm>
              <a:off x="4532" y="3902"/>
              <a:ext cx="48" cy="209"/>
            </a:xfrm>
            <a:custGeom>
              <a:avLst/>
              <a:gdLst>
                <a:gd name="T0" fmla="*/ 2 w 96"/>
                <a:gd name="T1" fmla="*/ 105 h 417"/>
                <a:gd name="T2" fmla="*/ 8 w 96"/>
                <a:gd name="T3" fmla="*/ 98 h 417"/>
                <a:gd name="T4" fmla="*/ 15 w 96"/>
                <a:gd name="T5" fmla="*/ 83 h 417"/>
                <a:gd name="T6" fmla="*/ 20 w 96"/>
                <a:gd name="T7" fmla="*/ 68 h 417"/>
                <a:gd name="T8" fmla="*/ 21 w 96"/>
                <a:gd name="T9" fmla="*/ 52 h 417"/>
                <a:gd name="T10" fmla="*/ 20 w 96"/>
                <a:gd name="T11" fmla="*/ 36 h 417"/>
                <a:gd name="T12" fmla="*/ 16 w 96"/>
                <a:gd name="T13" fmla="*/ 21 h 417"/>
                <a:gd name="T14" fmla="*/ 14 w 96"/>
                <a:gd name="T15" fmla="*/ 16 h 417"/>
                <a:gd name="T16" fmla="*/ 17 w 96"/>
                <a:gd name="T17" fmla="*/ 14 h 417"/>
                <a:gd name="T18" fmla="*/ 20 w 96"/>
                <a:gd name="T19" fmla="*/ 15 h 417"/>
                <a:gd name="T20" fmla="*/ 24 w 96"/>
                <a:gd name="T21" fmla="*/ 19 h 417"/>
                <a:gd name="T22" fmla="*/ 19 w 96"/>
                <a:gd name="T23" fmla="*/ 12 h 417"/>
                <a:gd name="T24" fmla="*/ 16 w 96"/>
                <a:gd name="T25" fmla="*/ 12 h 417"/>
                <a:gd name="T26" fmla="*/ 12 w 96"/>
                <a:gd name="T27" fmla="*/ 13 h 417"/>
                <a:gd name="T28" fmla="*/ 8 w 96"/>
                <a:gd name="T29" fmla="*/ 7 h 417"/>
                <a:gd name="T30" fmla="*/ 3 w 96"/>
                <a:gd name="T31" fmla="*/ 0 h 417"/>
                <a:gd name="T32" fmla="*/ 0 w 96"/>
                <a:gd name="T33" fmla="*/ 1 h 417"/>
                <a:gd name="T34" fmla="*/ 5 w 96"/>
                <a:gd name="T35" fmla="*/ 7 h 417"/>
                <a:gd name="T36" fmla="*/ 12 w 96"/>
                <a:gd name="T37" fmla="*/ 16 h 417"/>
                <a:gd name="T38" fmla="*/ 16 w 96"/>
                <a:gd name="T39" fmla="*/ 28 h 417"/>
                <a:gd name="T40" fmla="*/ 19 w 96"/>
                <a:gd name="T41" fmla="*/ 43 h 417"/>
                <a:gd name="T42" fmla="*/ 19 w 96"/>
                <a:gd name="T43" fmla="*/ 56 h 417"/>
                <a:gd name="T44" fmla="*/ 18 w 96"/>
                <a:gd name="T45" fmla="*/ 69 h 417"/>
                <a:gd name="T46" fmla="*/ 14 w 96"/>
                <a:gd name="T47" fmla="*/ 83 h 417"/>
                <a:gd name="T48" fmla="*/ 8 w 96"/>
                <a:gd name="T49" fmla="*/ 95 h 417"/>
                <a:gd name="T50" fmla="*/ 1 w 96"/>
                <a:gd name="T51" fmla="*/ 102 h 417"/>
                <a:gd name="T52" fmla="*/ 2 w 96"/>
                <a:gd name="T53" fmla="*/ 105 h 417"/>
                <a:gd name="T54" fmla="*/ 2 w 96"/>
                <a:gd name="T55" fmla="*/ 105 h 41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96"/>
                <a:gd name="T85" fmla="*/ 0 h 417"/>
                <a:gd name="T86" fmla="*/ 96 w 96"/>
                <a:gd name="T87" fmla="*/ 417 h 41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96" h="417">
                  <a:moveTo>
                    <a:pt x="5" y="417"/>
                  </a:moveTo>
                  <a:lnTo>
                    <a:pt x="32" y="389"/>
                  </a:lnTo>
                  <a:lnTo>
                    <a:pt x="59" y="330"/>
                  </a:lnTo>
                  <a:lnTo>
                    <a:pt x="78" y="269"/>
                  </a:lnTo>
                  <a:lnTo>
                    <a:pt x="84" y="206"/>
                  </a:lnTo>
                  <a:lnTo>
                    <a:pt x="78" y="142"/>
                  </a:lnTo>
                  <a:lnTo>
                    <a:pt x="62" y="83"/>
                  </a:lnTo>
                  <a:lnTo>
                    <a:pt x="54" y="62"/>
                  </a:lnTo>
                  <a:lnTo>
                    <a:pt x="66" y="55"/>
                  </a:lnTo>
                  <a:lnTo>
                    <a:pt x="78" y="59"/>
                  </a:lnTo>
                  <a:lnTo>
                    <a:pt x="96" y="74"/>
                  </a:lnTo>
                  <a:lnTo>
                    <a:pt x="74" y="47"/>
                  </a:lnTo>
                  <a:lnTo>
                    <a:pt x="62" y="47"/>
                  </a:lnTo>
                  <a:lnTo>
                    <a:pt x="47" y="50"/>
                  </a:lnTo>
                  <a:lnTo>
                    <a:pt x="32" y="25"/>
                  </a:lnTo>
                  <a:lnTo>
                    <a:pt x="10" y="0"/>
                  </a:lnTo>
                  <a:lnTo>
                    <a:pt x="0" y="1"/>
                  </a:lnTo>
                  <a:lnTo>
                    <a:pt x="20" y="25"/>
                  </a:lnTo>
                  <a:lnTo>
                    <a:pt x="45" y="62"/>
                  </a:lnTo>
                  <a:lnTo>
                    <a:pt x="62" y="110"/>
                  </a:lnTo>
                  <a:lnTo>
                    <a:pt x="74" y="172"/>
                  </a:lnTo>
                  <a:lnTo>
                    <a:pt x="74" y="223"/>
                  </a:lnTo>
                  <a:lnTo>
                    <a:pt x="69" y="276"/>
                  </a:lnTo>
                  <a:lnTo>
                    <a:pt x="54" y="330"/>
                  </a:lnTo>
                  <a:lnTo>
                    <a:pt x="30" y="378"/>
                  </a:lnTo>
                  <a:lnTo>
                    <a:pt x="3" y="408"/>
                  </a:lnTo>
                  <a:lnTo>
                    <a:pt x="5" y="4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2" name="Freeform 53">
              <a:extLst>
                <a:ext uri="{FF2B5EF4-FFF2-40B4-BE49-F238E27FC236}">
                  <a16:creationId xmlns:a16="http://schemas.microsoft.com/office/drawing/2014/main" id="{B5A4FE12-8D1A-4139-A0E5-CDF2A9638903}"/>
                </a:ext>
              </a:extLst>
            </p:cNvPr>
            <p:cNvSpPr>
              <a:spLocks/>
            </p:cNvSpPr>
            <p:nvPr/>
          </p:nvSpPr>
          <p:spPr bwMode="auto">
            <a:xfrm>
              <a:off x="4439" y="3893"/>
              <a:ext cx="48" cy="164"/>
            </a:xfrm>
            <a:custGeom>
              <a:avLst/>
              <a:gdLst>
                <a:gd name="T0" fmla="*/ 24 w 97"/>
                <a:gd name="T1" fmla="*/ 0 h 327"/>
                <a:gd name="T2" fmla="*/ 17 w 97"/>
                <a:gd name="T3" fmla="*/ 4 h 327"/>
                <a:gd name="T4" fmla="*/ 9 w 97"/>
                <a:gd name="T5" fmla="*/ 16 h 327"/>
                <a:gd name="T6" fmla="*/ 2 w 97"/>
                <a:gd name="T7" fmla="*/ 33 h 327"/>
                <a:gd name="T8" fmla="*/ 0 w 97"/>
                <a:gd name="T9" fmla="*/ 49 h 327"/>
                <a:gd name="T10" fmla="*/ 0 w 97"/>
                <a:gd name="T11" fmla="*/ 63 h 327"/>
                <a:gd name="T12" fmla="*/ 1 w 97"/>
                <a:gd name="T13" fmla="*/ 73 h 327"/>
                <a:gd name="T14" fmla="*/ 3 w 97"/>
                <a:gd name="T15" fmla="*/ 82 h 327"/>
                <a:gd name="T16" fmla="*/ 3 w 97"/>
                <a:gd name="T17" fmla="*/ 81 h 327"/>
                <a:gd name="T18" fmla="*/ 1 w 97"/>
                <a:gd name="T19" fmla="*/ 64 h 327"/>
                <a:gd name="T20" fmla="*/ 1 w 97"/>
                <a:gd name="T21" fmla="*/ 48 h 327"/>
                <a:gd name="T22" fmla="*/ 3 w 97"/>
                <a:gd name="T23" fmla="*/ 33 h 327"/>
                <a:gd name="T24" fmla="*/ 9 w 97"/>
                <a:gd name="T25" fmla="*/ 19 h 327"/>
                <a:gd name="T26" fmla="*/ 14 w 97"/>
                <a:gd name="T27" fmla="*/ 10 h 327"/>
                <a:gd name="T28" fmla="*/ 19 w 97"/>
                <a:gd name="T29" fmla="*/ 5 h 327"/>
                <a:gd name="T30" fmla="*/ 23 w 97"/>
                <a:gd name="T31" fmla="*/ 2 h 327"/>
                <a:gd name="T32" fmla="*/ 24 w 97"/>
                <a:gd name="T33" fmla="*/ 0 h 327"/>
                <a:gd name="T34" fmla="*/ 24 w 97"/>
                <a:gd name="T35" fmla="*/ 0 h 327"/>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97"/>
                <a:gd name="T55" fmla="*/ 0 h 327"/>
                <a:gd name="T56" fmla="*/ 97 w 97"/>
                <a:gd name="T57" fmla="*/ 327 h 327"/>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97" h="327">
                  <a:moveTo>
                    <a:pt x="97" y="0"/>
                  </a:moveTo>
                  <a:lnTo>
                    <a:pt x="70" y="15"/>
                  </a:lnTo>
                  <a:lnTo>
                    <a:pt x="37" y="63"/>
                  </a:lnTo>
                  <a:lnTo>
                    <a:pt x="10" y="129"/>
                  </a:lnTo>
                  <a:lnTo>
                    <a:pt x="0" y="195"/>
                  </a:lnTo>
                  <a:lnTo>
                    <a:pt x="0" y="252"/>
                  </a:lnTo>
                  <a:lnTo>
                    <a:pt x="7" y="291"/>
                  </a:lnTo>
                  <a:lnTo>
                    <a:pt x="12" y="327"/>
                  </a:lnTo>
                  <a:lnTo>
                    <a:pt x="15" y="322"/>
                  </a:lnTo>
                  <a:lnTo>
                    <a:pt x="7" y="256"/>
                  </a:lnTo>
                  <a:lnTo>
                    <a:pt x="7" y="191"/>
                  </a:lnTo>
                  <a:lnTo>
                    <a:pt x="15" y="132"/>
                  </a:lnTo>
                  <a:lnTo>
                    <a:pt x="37" y="74"/>
                  </a:lnTo>
                  <a:lnTo>
                    <a:pt x="58" y="39"/>
                  </a:lnTo>
                  <a:lnTo>
                    <a:pt x="76" y="19"/>
                  </a:lnTo>
                  <a:lnTo>
                    <a:pt x="93" y="8"/>
                  </a:lnTo>
                  <a:lnTo>
                    <a:pt x="9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3" name="Freeform 54">
              <a:extLst>
                <a:ext uri="{FF2B5EF4-FFF2-40B4-BE49-F238E27FC236}">
                  <a16:creationId xmlns:a16="http://schemas.microsoft.com/office/drawing/2014/main" id="{3DDDAEE2-63C3-4D1D-885C-30151688E7FD}"/>
                </a:ext>
              </a:extLst>
            </p:cNvPr>
            <p:cNvSpPr>
              <a:spLocks/>
            </p:cNvSpPr>
            <p:nvPr/>
          </p:nvSpPr>
          <p:spPr bwMode="auto">
            <a:xfrm>
              <a:off x="4436" y="3943"/>
              <a:ext cx="106" cy="151"/>
            </a:xfrm>
            <a:custGeom>
              <a:avLst/>
              <a:gdLst>
                <a:gd name="T0" fmla="*/ 53 w 212"/>
                <a:gd name="T1" fmla="*/ 2 h 302"/>
                <a:gd name="T2" fmla="*/ 44 w 212"/>
                <a:gd name="T3" fmla="*/ 10 h 302"/>
                <a:gd name="T4" fmla="*/ 35 w 212"/>
                <a:gd name="T5" fmla="*/ 19 h 302"/>
                <a:gd name="T6" fmla="*/ 30 w 212"/>
                <a:gd name="T7" fmla="*/ 29 h 302"/>
                <a:gd name="T8" fmla="*/ 39 w 212"/>
                <a:gd name="T9" fmla="*/ 31 h 302"/>
                <a:gd name="T10" fmla="*/ 47 w 212"/>
                <a:gd name="T11" fmla="*/ 36 h 302"/>
                <a:gd name="T12" fmla="*/ 51 w 212"/>
                <a:gd name="T13" fmla="*/ 44 h 302"/>
                <a:gd name="T14" fmla="*/ 43 w 212"/>
                <a:gd name="T15" fmla="*/ 36 h 302"/>
                <a:gd name="T16" fmla="*/ 34 w 212"/>
                <a:gd name="T17" fmla="*/ 33 h 302"/>
                <a:gd name="T18" fmla="*/ 25 w 212"/>
                <a:gd name="T19" fmla="*/ 32 h 302"/>
                <a:gd name="T20" fmla="*/ 19 w 212"/>
                <a:gd name="T21" fmla="*/ 40 h 302"/>
                <a:gd name="T22" fmla="*/ 12 w 212"/>
                <a:gd name="T23" fmla="*/ 50 h 302"/>
                <a:gd name="T24" fmla="*/ 4 w 212"/>
                <a:gd name="T25" fmla="*/ 59 h 302"/>
                <a:gd name="T26" fmla="*/ 3 w 212"/>
                <a:gd name="T27" fmla="*/ 69 h 302"/>
                <a:gd name="T28" fmla="*/ 4 w 212"/>
                <a:gd name="T29" fmla="*/ 76 h 302"/>
                <a:gd name="T30" fmla="*/ 2 w 212"/>
                <a:gd name="T31" fmla="*/ 72 h 302"/>
                <a:gd name="T32" fmla="*/ 0 w 212"/>
                <a:gd name="T33" fmla="*/ 66 h 302"/>
                <a:gd name="T34" fmla="*/ 4 w 212"/>
                <a:gd name="T35" fmla="*/ 55 h 302"/>
                <a:gd name="T36" fmla="*/ 11 w 212"/>
                <a:gd name="T37" fmla="*/ 49 h 302"/>
                <a:gd name="T38" fmla="*/ 21 w 212"/>
                <a:gd name="T39" fmla="*/ 30 h 302"/>
                <a:gd name="T40" fmla="*/ 21 w 212"/>
                <a:gd name="T41" fmla="*/ 29 h 302"/>
                <a:gd name="T42" fmla="*/ 26 w 212"/>
                <a:gd name="T43" fmla="*/ 29 h 302"/>
                <a:gd name="T44" fmla="*/ 32 w 212"/>
                <a:gd name="T45" fmla="*/ 17 h 302"/>
                <a:gd name="T46" fmla="*/ 43 w 212"/>
                <a:gd name="T47" fmla="*/ 5 h 302"/>
                <a:gd name="T48" fmla="*/ 52 w 212"/>
                <a:gd name="T49" fmla="*/ 0 h 302"/>
                <a:gd name="T50" fmla="*/ 53 w 212"/>
                <a:gd name="T51" fmla="*/ 2 h 302"/>
                <a:gd name="T52" fmla="*/ 53 w 212"/>
                <a:gd name="T53" fmla="*/ 2 h 30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12"/>
                <a:gd name="T82" fmla="*/ 0 h 302"/>
                <a:gd name="T83" fmla="*/ 212 w 212"/>
                <a:gd name="T84" fmla="*/ 302 h 30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12" h="302">
                  <a:moveTo>
                    <a:pt x="212" y="8"/>
                  </a:moveTo>
                  <a:lnTo>
                    <a:pt x="173" y="37"/>
                  </a:lnTo>
                  <a:lnTo>
                    <a:pt x="137" y="76"/>
                  </a:lnTo>
                  <a:lnTo>
                    <a:pt x="117" y="114"/>
                  </a:lnTo>
                  <a:lnTo>
                    <a:pt x="156" y="122"/>
                  </a:lnTo>
                  <a:lnTo>
                    <a:pt x="186" y="142"/>
                  </a:lnTo>
                  <a:lnTo>
                    <a:pt x="203" y="176"/>
                  </a:lnTo>
                  <a:lnTo>
                    <a:pt x="171" y="141"/>
                  </a:lnTo>
                  <a:lnTo>
                    <a:pt x="134" y="129"/>
                  </a:lnTo>
                  <a:lnTo>
                    <a:pt x="98" y="125"/>
                  </a:lnTo>
                  <a:lnTo>
                    <a:pt x="76" y="158"/>
                  </a:lnTo>
                  <a:lnTo>
                    <a:pt x="47" y="197"/>
                  </a:lnTo>
                  <a:lnTo>
                    <a:pt x="15" y="234"/>
                  </a:lnTo>
                  <a:lnTo>
                    <a:pt x="12" y="273"/>
                  </a:lnTo>
                  <a:lnTo>
                    <a:pt x="15" y="302"/>
                  </a:lnTo>
                  <a:lnTo>
                    <a:pt x="5" y="288"/>
                  </a:lnTo>
                  <a:lnTo>
                    <a:pt x="0" y="263"/>
                  </a:lnTo>
                  <a:lnTo>
                    <a:pt x="15" y="219"/>
                  </a:lnTo>
                  <a:lnTo>
                    <a:pt x="42" y="195"/>
                  </a:lnTo>
                  <a:lnTo>
                    <a:pt x="83" y="119"/>
                  </a:lnTo>
                  <a:lnTo>
                    <a:pt x="83" y="114"/>
                  </a:lnTo>
                  <a:lnTo>
                    <a:pt x="103" y="114"/>
                  </a:lnTo>
                  <a:lnTo>
                    <a:pt x="125" y="66"/>
                  </a:lnTo>
                  <a:lnTo>
                    <a:pt x="171" y="17"/>
                  </a:lnTo>
                  <a:lnTo>
                    <a:pt x="207" y="0"/>
                  </a:lnTo>
                  <a:lnTo>
                    <a:pt x="212"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4" name="Freeform 55">
              <a:extLst>
                <a:ext uri="{FF2B5EF4-FFF2-40B4-BE49-F238E27FC236}">
                  <a16:creationId xmlns:a16="http://schemas.microsoft.com/office/drawing/2014/main" id="{34835770-A77A-449B-AB6B-2F19157982DC}"/>
                </a:ext>
              </a:extLst>
            </p:cNvPr>
            <p:cNvSpPr>
              <a:spLocks/>
            </p:cNvSpPr>
            <p:nvPr/>
          </p:nvSpPr>
          <p:spPr bwMode="auto">
            <a:xfrm>
              <a:off x="4450" y="4013"/>
              <a:ext cx="103" cy="78"/>
            </a:xfrm>
            <a:custGeom>
              <a:avLst/>
              <a:gdLst>
                <a:gd name="T0" fmla="*/ 52 w 205"/>
                <a:gd name="T1" fmla="*/ 5 h 156"/>
                <a:gd name="T2" fmla="*/ 46 w 205"/>
                <a:gd name="T3" fmla="*/ 10 h 156"/>
                <a:gd name="T4" fmla="*/ 46 w 205"/>
                <a:gd name="T5" fmla="*/ 16 h 156"/>
                <a:gd name="T6" fmla="*/ 38 w 205"/>
                <a:gd name="T7" fmla="*/ 22 h 156"/>
                <a:gd name="T8" fmla="*/ 38 w 205"/>
                <a:gd name="T9" fmla="*/ 27 h 156"/>
                <a:gd name="T10" fmla="*/ 44 w 205"/>
                <a:gd name="T11" fmla="*/ 29 h 156"/>
                <a:gd name="T12" fmla="*/ 44 w 205"/>
                <a:gd name="T13" fmla="*/ 30 h 156"/>
                <a:gd name="T14" fmla="*/ 38 w 205"/>
                <a:gd name="T15" fmla="*/ 29 h 156"/>
                <a:gd name="T16" fmla="*/ 27 w 205"/>
                <a:gd name="T17" fmla="*/ 30 h 156"/>
                <a:gd name="T18" fmla="*/ 22 w 205"/>
                <a:gd name="T19" fmla="*/ 28 h 156"/>
                <a:gd name="T20" fmla="*/ 12 w 205"/>
                <a:gd name="T21" fmla="*/ 31 h 156"/>
                <a:gd name="T22" fmla="*/ 4 w 205"/>
                <a:gd name="T23" fmla="*/ 35 h 156"/>
                <a:gd name="T24" fmla="*/ 0 w 205"/>
                <a:gd name="T25" fmla="*/ 39 h 156"/>
                <a:gd name="T26" fmla="*/ 4 w 205"/>
                <a:gd name="T27" fmla="*/ 34 h 156"/>
                <a:gd name="T28" fmla="*/ 12 w 205"/>
                <a:gd name="T29" fmla="*/ 26 h 156"/>
                <a:gd name="T30" fmla="*/ 21 w 205"/>
                <a:gd name="T31" fmla="*/ 24 h 156"/>
                <a:gd name="T32" fmla="*/ 27 w 205"/>
                <a:gd name="T33" fmla="*/ 24 h 156"/>
                <a:gd name="T34" fmla="*/ 33 w 205"/>
                <a:gd name="T35" fmla="*/ 24 h 156"/>
                <a:gd name="T36" fmla="*/ 35 w 205"/>
                <a:gd name="T37" fmla="*/ 25 h 156"/>
                <a:gd name="T38" fmla="*/ 36 w 205"/>
                <a:gd name="T39" fmla="*/ 22 h 156"/>
                <a:gd name="T40" fmla="*/ 40 w 205"/>
                <a:gd name="T41" fmla="*/ 14 h 156"/>
                <a:gd name="T42" fmla="*/ 45 w 205"/>
                <a:gd name="T43" fmla="*/ 8 h 156"/>
                <a:gd name="T44" fmla="*/ 52 w 205"/>
                <a:gd name="T45" fmla="*/ 0 h 156"/>
                <a:gd name="T46" fmla="*/ 52 w 205"/>
                <a:gd name="T47" fmla="*/ 5 h 156"/>
                <a:gd name="T48" fmla="*/ 52 w 205"/>
                <a:gd name="T49" fmla="*/ 5 h 15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05"/>
                <a:gd name="T76" fmla="*/ 0 h 156"/>
                <a:gd name="T77" fmla="*/ 205 w 205"/>
                <a:gd name="T78" fmla="*/ 156 h 156"/>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05" h="156">
                  <a:moveTo>
                    <a:pt x="205" y="17"/>
                  </a:moveTo>
                  <a:lnTo>
                    <a:pt x="183" y="39"/>
                  </a:lnTo>
                  <a:lnTo>
                    <a:pt x="181" y="62"/>
                  </a:lnTo>
                  <a:lnTo>
                    <a:pt x="151" y="86"/>
                  </a:lnTo>
                  <a:lnTo>
                    <a:pt x="149" y="108"/>
                  </a:lnTo>
                  <a:lnTo>
                    <a:pt x="174" y="113"/>
                  </a:lnTo>
                  <a:lnTo>
                    <a:pt x="173" y="118"/>
                  </a:lnTo>
                  <a:lnTo>
                    <a:pt x="149" y="113"/>
                  </a:lnTo>
                  <a:lnTo>
                    <a:pt x="108" y="117"/>
                  </a:lnTo>
                  <a:lnTo>
                    <a:pt x="88" y="110"/>
                  </a:lnTo>
                  <a:lnTo>
                    <a:pt x="47" y="122"/>
                  </a:lnTo>
                  <a:lnTo>
                    <a:pt x="15" y="140"/>
                  </a:lnTo>
                  <a:lnTo>
                    <a:pt x="0" y="156"/>
                  </a:lnTo>
                  <a:lnTo>
                    <a:pt x="13" y="134"/>
                  </a:lnTo>
                  <a:lnTo>
                    <a:pt x="47" y="103"/>
                  </a:lnTo>
                  <a:lnTo>
                    <a:pt x="81" y="95"/>
                  </a:lnTo>
                  <a:lnTo>
                    <a:pt x="108" y="93"/>
                  </a:lnTo>
                  <a:lnTo>
                    <a:pt x="129" y="95"/>
                  </a:lnTo>
                  <a:lnTo>
                    <a:pt x="139" y="98"/>
                  </a:lnTo>
                  <a:lnTo>
                    <a:pt x="144" y="86"/>
                  </a:lnTo>
                  <a:lnTo>
                    <a:pt x="157" y="54"/>
                  </a:lnTo>
                  <a:lnTo>
                    <a:pt x="178" y="30"/>
                  </a:lnTo>
                  <a:lnTo>
                    <a:pt x="205" y="0"/>
                  </a:lnTo>
                  <a:lnTo>
                    <a:pt x="20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5" name="Freeform 56">
              <a:extLst>
                <a:ext uri="{FF2B5EF4-FFF2-40B4-BE49-F238E27FC236}">
                  <a16:creationId xmlns:a16="http://schemas.microsoft.com/office/drawing/2014/main" id="{01C18F2B-254C-46C9-9F86-27067518D0A9}"/>
                </a:ext>
              </a:extLst>
            </p:cNvPr>
            <p:cNvSpPr>
              <a:spLocks/>
            </p:cNvSpPr>
            <p:nvPr/>
          </p:nvSpPr>
          <p:spPr bwMode="auto">
            <a:xfrm>
              <a:off x="4553" y="4079"/>
              <a:ext cx="23" cy="41"/>
            </a:xfrm>
            <a:custGeom>
              <a:avLst/>
              <a:gdLst>
                <a:gd name="T0" fmla="*/ 2 w 46"/>
                <a:gd name="T1" fmla="*/ 0 h 81"/>
                <a:gd name="T2" fmla="*/ 5 w 46"/>
                <a:gd name="T3" fmla="*/ 5 h 81"/>
                <a:gd name="T4" fmla="*/ 12 w 46"/>
                <a:gd name="T5" fmla="*/ 11 h 81"/>
                <a:gd name="T6" fmla="*/ 12 w 46"/>
                <a:gd name="T7" fmla="*/ 17 h 81"/>
                <a:gd name="T8" fmla="*/ 8 w 46"/>
                <a:gd name="T9" fmla="*/ 21 h 81"/>
                <a:gd name="T10" fmla="*/ 9 w 46"/>
                <a:gd name="T11" fmla="*/ 16 h 81"/>
                <a:gd name="T12" fmla="*/ 9 w 46"/>
                <a:gd name="T13" fmla="*/ 12 h 81"/>
                <a:gd name="T14" fmla="*/ 5 w 46"/>
                <a:gd name="T15" fmla="*/ 8 h 81"/>
                <a:gd name="T16" fmla="*/ 0 w 46"/>
                <a:gd name="T17" fmla="*/ 2 h 81"/>
                <a:gd name="T18" fmla="*/ 2 w 46"/>
                <a:gd name="T19" fmla="*/ 0 h 81"/>
                <a:gd name="T20" fmla="*/ 2 w 46"/>
                <a:gd name="T21" fmla="*/ 0 h 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81"/>
                <a:gd name="T35" fmla="*/ 46 w 46"/>
                <a:gd name="T36" fmla="*/ 81 h 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81">
                  <a:moveTo>
                    <a:pt x="8" y="0"/>
                  </a:moveTo>
                  <a:lnTo>
                    <a:pt x="20" y="20"/>
                  </a:lnTo>
                  <a:lnTo>
                    <a:pt x="46" y="44"/>
                  </a:lnTo>
                  <a:lnTo>
                    <a:pt x="46" y="66"/>
                  </a:lnTo>
                  <a:lnTo>
                    <a:pt x="31" y="81"/>
                  </a:lnTo>
                  <a:lnTo>
                    <a:pt x="36" y="63"/>
                  </a:lnTo>
                  <a:lnTo>
                    <a:pt x="36" y="47"/>
                  </a:lnTo>
                  <a:lnTo>
                    <a:pt x="17" y="32"/>
                  </a:lnTo>
                  <a:lnTo>
                    <a:pt x="0" y="8"/>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6" name="Freeform 57">
              <a:extLst>
                <a:ext uri="{FF2B5EF4-FFF2-40B4-BE49-F238E27FC236}">
                  <a16:creationId xmlns:a16="http://schemas.microsoft.com/office/drawing/2014/main" id="{5391257C-3A49-4668-858E-B01FEBF4E9D4}"/>
                </a:ext>
              </a:extLst>
            </p:cNvPr>
            <p:cNvSpPr>
              <a:spLocks/>
            </p:cNvSpPr>
            <p:nvPr/>
          </p:nvSpPr>
          <p:spPr bwMode="auto">
            <a:xfrm>
              <a:off x="4529" y="4093"/>
              <a:ext cx="36" cy="61"/>
            </a:xfrm>
            <a:custGeom>
              <a:avLst/>
              <a:gdLst>
                <a:gd name="T0" fmla="*/ 0 w 72"/>
                <a:gd name="T1" fmla="*/ 0 h 122"/>
                <a:gd name="T2" fmla="*/ 3 w 72"/>
                <a:gd name="T3" fmla="*/ 12 h 122"/>
                <a:gd name="T4" fmla="*/ 4 w 72"/>
                <a:gd name="T5" fmla="*/ 15 h 122"/>
                <a:gd name="T6" fmla="*/ 9 w 72"/>
                <a:gd name="T7" fmla="*/ 15 h 122"/>
                <a:gd name="T8" fmla="*/ 13 w 72"/>
                <a:gd name="T9" fmla="*/ 20 h 122"/>
                <a:gd name="T10" fmla="*/ 15 w 72"/>
                <a:gd name="T11" fmla="*/ 24 h 122"/>
                <a:gd name="T12" fmla="*/ 15 w 72"/>
                <a:gd name="T13" fmla="*/ 27 h 122"/>
                <a:gd name="T14" fmla="*/ 12 w 72"/>
                <a:gd name="T15" fmla="*/ 30 h 122"/>
                <a:gd name="T16" fmla="*/ 9 w 72"/>
                <a:gd name="T17" fmla="*/ 30 h 122"/>
                <a:gd name="T18" fmla="*/ 12 w 72"/>
                <a:gd name="T19" fmla="*/ 31 h 122"/>
                <a:gd name="T20" fmla="*/ 16 w 72"/>
                <a:gd name="T21" fmla="*/ 30 h 122"/>
                <a:gd name="T22" fmla="*/ 17 w 72"/>
                <a:gd name="T23" fmla="*/ 25 h 122"/>
                <a:gd name="T24" fmla="*/ 17 w 72"/>
                <a:gd name="T25" fmla="*/ 15 h 122"/>
                <a:gd name="T26" fmla="*/ 18 w 72"/>
                <a:gd name="T27" fmla="*/ 14 h 122"/>
                <a:gd name="T28" fmla="*/ 14 w 72"/>
                <a:gd name="T29" fmla="*/ 11 h 122"/>
                <a:gd name="T30" fmla="*/ 6 w 72"/>
                <a:gd name="T31" fmla="*/ 5 h 122"/>
                <a:gd name="T32" fmla="*/ 5 w 72"/>
                <a:gd name="T33" fmla="*/ 8 h 122"/>
                <a:gd name="T34" fmla="*/ 0 w 72"/>
                <a:gd name="T35" fmla="*/ 0 h 122"/>
                <a:gd name="T36" fmla="*/ 0 w 72"/>
                <a:gd name="T37" fmla="*/ 0 h 12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2"/>
                <a:gd name="T58" fmla="*/ 0 h 122"/>
                <a:gd name="T59" fmla="*/ 72 w 72"/>
                <a:gd name="T60" fmla="*/ 122 h 12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2" h="122">
                  <a:moveTo>
                    <a:pt x="0" y="0"/>
                  </a:moveTo>
                  <a:lnTo>
                    <a:pt x="11" y="47"/>
                  </a:lnTo>
                  <a:lnTo>
                    <a:pt x="16" y="59"/>
                  </a:lnTo>
                  <a:lnTo>
                    <a:pt x="33" y="59"/>
                  </a:lnTo>
                  <a:lnTo>
                    <a:pt x="51" y="78"/>
                  </a:lnTo>
                  <a:lnTo>
                    <a:pt x="60" y="95"/>
                  </a:lnTo>
                  <a:lnTo>
                    <a:pt x="60" y="107"/>
                  </a:lnTo>
                  <a:lnTo>
                    <a:pt x="45" y="117"/>
                  </a:lnTo>
                  <a:lnTo>
                    <a:pt x="33" y="117"/>
                  </a:lnTo>
                  <a:lnTo>
                    <a:pt x="45" y="122"/>
                  </a:lnTo>
                  <a:lnTo>
                    <a:pt x="63" y="117"/>
                  </a:lnTo>
                  <a:lnTo>
                    <a:pt x="68" y="98"/>
                  </a:lnTo>
                  <a:lnTo>
                    <a:pt x="68" y="59"/>
                  </a:lnTo>
                  <a:lnTo>
                    <a:pt x="72" y="54"/>
                  </a:lnTo>
                  <a:lnTo>
                    <a:pt x="53" y="44"/>
                  </a:lnTo>
                  <a:lnTo>
                    <a:pt x="24" y="20"/>
                  </a:lnTo>
                  <a:lnTo>
                    <a:pt x="17" y="2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7" name="Freeform 58">
              <a:extLst>
                <a:ext uri="{FF2B5EF4-FFF2-40B4-BE49-F238E27FC236}">
                  <a16:creationId xmlns:a16="http://schemas.microsoft.com/office/drawing/2014/main" id="{B77F4A14-27BE-4609-BAC6-EC249F279F02}"/>
                </a:ext>
              </a:extLst>
            </p:cNvPr>
            <p:cNvSpPr>
              <a:spLocks/>
            </p:cNvSpPr>
            <p:nvPr/>
          </p:nvSpPr>
          <p:spPr bwMode="auto">
            <a:xfrm>
              <a:off x="4454" y="4096"/>
              <a:ext cx="87" cy="61"/>
            </a:xfrm>
            <a:custGeom>
              <a:avLst/>
              <a:gdLst>
                <a:gd name="T0" fmla="*/ 44 w 174"/>
                <a:gd name="T1" fmla="*/ 28 h 124"/>
                <a:gd name="T2" fmla="*/ 37 w 174"/>
                <a:gd name="T3" fmla="*/ 28 h 124"/>
                <a:gd name="T4" fmla="*/ 30 w 174"/>
                <a:gd name="T5" fmla="*/ 30 h 124"/>
                <a:gd name="T6" fmla="*/ 25 w 174"/>
                <a:gd name="T7" fmla="*/ 29 h 124"/>
                <a:gd name="T8" fmla="*/ 16 w 174"/>
                <a:gd name="T9" fmla="*/ 30 h 124"/>
                <a:gd name="T10" fmla="*/ 8 w 174"/>
                <a:gd name="T11" fmla="*/ 27 h 124"/>
                <a:gd name="T12" fmla="*/ 0 w 174"/>
                <a:gd name="T13" fmla="*/ 0 h 124"/>
                <a:gd name="T14" fmla="*/ 10 w 174"/>
                <a:gd name="T15" fmla="*/ 24 h 124"/>
                <a:gd name="T16" fmla="*/ 15 w 174"/>
                <a:gd name="T17" fmla="*/ 27 h 124"/>
                <a:gd name="T18" fmla="*/ 21 w 174"/>
                <a:gd name="T19" fmla="*/ 26 h 124"/>
                <a:gd name="T20" fmla="*/ 30 w 174"/>
                <a:gd name="T21" fmla="*/ 27 h 124"/>
                <a:gd name="T22" fmla="*/ 36 w 174"/>
                <a:gd name="T23" fmla="*/ 26 h 124"/>
                <a:gd name="T24" fmla="*/ 44 w 174"/>
                <a:gd name="T25" fmla="*/ 28 h 124"/>
                <a:gd name="T26" fmla="*/ 44 w 174"/>
                <a:gd name="T27" fmla="*/ 28 h 124"/>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74"/>
                <a:gd name="T43" fmla="*/ 0 h 124"/>
                <a:gd name="T44" fmla="*/ 174 w 174"/>
                <a:gd name="T45" fmla="*/ 124 h 124"/>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74" h="124">
                  <a:moveTo>
                    <a:pt x="174" y="114"/>
                  </a:moveTo>
                  <a:lnTo>
                    <a:pt x="147" y="114"/>
                  </a:lnTo>
                  <a:lnTo>
                    <a:pt x="120" y="124"/>
                  </a:lnTo>
                  <a:lnTo>
                    <a:pt x="98" y="117"/>
                  </a:lnTo>
                  <a:lnTo>
                    <a:pt x="62" y="124"/>
                  </a:lnTo>
                  <a:lnTo>
                    <a:pt x="30" y="109"/>
                  </a:lnTo>
                  <a:lnTo>
                    <a:pt x="0" y="0"/>
                  </a:lnTo>
                  <a:lnTo>
                    <a:pt x="39" y="97"/>
                  </a:lnTo>
                  <a:lnTo>
                    <a:pt x="59" y="109"/>
                  </a:lnTo>
                  <a:lnTo>
                    <a:pt x="83" y="105"/>
                  </a:lnTo>
                  <a:lnTo>
                    <a:pt x="120" y="112"/>
                  </a:lnTo>
                  <a:lnTo>
                    <a:pt x="142" y="105"/>
                  </a:lnTo>
                  <a:lnTo>
                    <a:pt x="174" y="1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8" name="Freeform 59">
              <a:extLst>
                <a:ext uri="{FF2B5EF4-FFF2-40B4-BE49-F238E27FC236}">
                  <a16:creationId xmlns:a16="http://schemas.microsoft.com/office/drawing/2014/main" id="{13A130BD-5315-4EF8-9156-139B91EA7454}"/>
                </a:ext>
              </a:extLst>
            </p:cNvPr>
            <p:cNvSpPr>
              <a:spLocks/>
            </p:cNvSpPr>
            <p:nvPr/>
          </p:nvSpPr>
          <p:spPr bwMode="auto">
            <a:xfrm>
              <a:off x="4960" y="3859"/>
              <a:ext cx="232" cy="312"/>
            </a:xfrm>
            <a:custGeom>
              <a:avLst/>
              <a:gdLst>
                <a:gd name="T0" fmla="*/ 5 w 463"/>
                <a:gd name="T1" fmla="*/ 0 h 624"/>
                <a:gd name="T2" fmla="*/ 11 w 463"/>
                <a:gd name="T3" fmla="*/ 14 h 624"/>
                <a:gd name="T4" fmla="*/ 12 w 463"/>
                <a:gd name="T5" fmla="*/ 27 h 624"/>
                <a:gd name="T6" fmla="*/ 14 w 463"/>
                <a:gd name="T7" fmla="*/ 38 h 624"/>
                <a:gd name="T8" fmla="*/ 26 w 463"/>
                <a:gd name="T9" fmla="*/ 46 h 624"/>
                <a:gd name="T10" fmla="*/ 36 w 463"/>
                <a:gd name="T11" fmla="*/ 55 h 624"/>
                <a:gd name="T12" fmla="*/ 43 w 463"/>
                <a:gd name="T13" fmla="*/ 64 h 624"/>
                <a:gd name="T14" fmla="*/ 52 w 463"/>
                <a:gd name="T15" fmla="*/ 76 h 624"/>
                <a:gd name="T16" fmla="*/ 64 w 463"/>
                <a:gd name="T17" fmla="*/ 87 h 624"/>
                <a:gd name="T18" fmla="*/ 78 w 463"/>
                <a:gd name="T19" fmla="*/ 101 h 624"/>
                <a:gd name="T20" fmla="*/ 85 w 463"/>
                <a:gd name="T21" fmla="*/ 102 h 624"/>
                <a:gd name="T22" fmla="*/ 95 w 463"/>
                <a:gd name="T23" fmla="*/ 110 h 624"/>
                <a:gd name="T24" fmla="*/ 111 w 463"/>
                <a:gd name="T25" fmla="*/ 123 h 624"/>
                <a:gd name="T26" fmla="*/ 115 w 463"/>
                <a:gd name="T27" fmla="*/ 133 h 624"/>
                <a:gd name="T28" fmla="*/ 116 w 463"/>
                <a:gd name="T29" fmla="*/ 138 h 624"/>
                <a:gd name="T30" fmla="*/ 115 w 463"/>
                <a:gd name="T31" fmla="*/ 140 h 624"/>
                <a:gd name="T32" fmla="*/ 111 w 463"/>
                <a:gd name="T33" fmla="*/ 137 h 624"/>
                <a:gd name="T34" fmla="*/ 104 w 463"/>
                <a:gd name="T35" fmla="*/ 147 h 624"/>
                <a:gd name="T36" fmla="*/ 100 w 463"/>
                <a:gd name="T37" fmla="*/ 151 h 624"/>
                <a:gd name="T38" fmla="*/ 91 w 463"/>
                <a:gd name="T39" fmla="*/ 153 h 624"/>
                <a:gd name="T40" fmla="*/ 85 w 463"/>
                <a:gd name="T41" fmla="*/ 156 h 624"/>
                <a:gd name="T42" fmla="*/ 87 w 463"/>
                <a:gd name="T43" fmla="*/ 153 h 624"/>
                <a:gd name="T44" fmla="*/ 93 w 463"/>
                <a:gd name="T45" fmla="*/ 151 h 624"/>
                <a:gd name="T46" fmla="*/ 89 w 463"/>
                <a:gd name="T47" fmla="*/ 149 h 624"/>
                <a:gd name="T48" fmla="*/ 89 w 463"/>
                <a:gd name="T49" fmla="*/ 147 h 624"/>
                <a:gd name="T50" fmla="*/ 94 w 463"/>
                <a:gd name="T51" fmla="*/ 148 h 624"/>
                <a:gd name="T52" fmla="*/ 93 w 463"/>
                <a:gd name="T53" fmla="*/ 146 h 624"/>
                <a:gd name="T54" fmla="*/ 99 w 463"/>
                <a:gd name="T55" fmla="*/ 145 h 624"/>
                <a:gd name="T56" fmla="*/ 104 w 463"/>
                <a:gd name="T57" fmla="*/ 140 h 624"/>
                <a:gd name="T58" fmla="*/ 109 w 463"/>
                <a:gd name="T59" fmla="*/ 132 h 624"/>
                <a:gd name="T60" fmla="*/ 103 w 463"/>
                <a:gd name="T61" fmla="*/ 124 h 624"/>
                <a:gd name="T62" fmla="*/ 92 w 463"/>
                <a:gd name="T63" fmla="*/ 114 h 624"/>
                <a:gd name="T64" fmla="*/ 82 w 463"/>
                <a:gd name="T65" fmla="*/ 108 h 624"/>
                <a:gd name="T66" fmla="*/ 78 w 463"/>
                <a:gd name="T67" fmla="*/ 117 h 624"/>
                <a:gd name="T68" fmla="*/ 72 w 463"/>
                <a:gd name="T69" fmla="*/ 122 h 624"/>
                <a:gd name="T70" fmla="*/ 65 w 463"/>
                <a:gd name="T71" fmla="*/ 127 h 624"/>
                <a:gd name="T72" fmla="*/ 74 w 463"/>
                <a:gd name="T73" fmla="*/ 117 h 624"/>
                <a:gd name="T74" fmla="*/ 77 w 463"/>
                <a:gd name="T75" fmla="*/ 109 h 624"/>
                <a:gd name="T76" fmla="*/ 77 w 463"/>
                <a:gd name="T77" fmla="*/ 105 h 624"/>
                <a:gd name="T78" fmla="*/ 64 w 463"/>
                <a:gd name="T79" fmla="*/ 92 h 624"/>
                <a:gd name="T80" fmla="*/ 45 w 463"/>
                <a:gd name="T81" fmla="*/ 75 h 624"/>
                <a:gd name="T82" fmla="*/ 38 w 463"/>
                <a:gd name="T83" fmla="*/ 68 h 624"/>
                <a:gd name="T84" fmla="*/ 33 w 463"/>
                <a:gd name="T85" fmla="*/ 59 h 624"/>
                <a:gd name="T86" fmla="*/ 25 w 463"/>
                <a:gd name="T87" fmla="*/ 52 h 624"/>
                <a:gd name="T88" fmla="*/ 18 w 463"/>
                <a:gd name="T89" fmla="*/ 47 h 624"/>
                <a:gd name="T90" fmla="*/ 11 w 463"/>
                <a:gd name="T91" fmla="*/ 43 h 624"/>
                <a:gd name="T92" fmla="*/ 7 w 463"/>
                <a:gd name="T93" fmla="*/ 41 h 624"/>
                <a:gd name="T94" fmla="*/ 8 w 463"/>
                <a:gd name="T95" fmla="*/ 32 h 624"/>
                <a:gd name="T96" fmla="*/ 7 w 463"/>
                <a:gd name="T97" fmla="*/ 19 h 624"/>
                <a:gd name="T98" fmla="*/ 4 w 463"/>
                <a:gd name="T99" fmla="*/ 11 h 624"/>
                <a:gd name="T100" fmla="*/ 0 w 463"/>
                <a:gd name="T101" fmla="*/ 6 h 624"/>
                <a:gd name="T102" fmla="*/ 5 w 463"/>
                <a:gd name="T103" fmla="*/ 0 h 624"/>
                <a:gd name="T104" fmla="*/ 5 w 463"/>
                <a:gd name="T105" fmla="*/ 0 h 6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63"/>
                <a:gd name="T160" fmla="*/ 0 h 624"/>
                <a:gd name="T161" fmla="*/ 463 w 463"/>
                <a:gd name="T162" fmla="*/ 624 h 6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63" h="624">
                  <a:moveTo>
                    <a:pt x="20" y="0"/>
                  </a:moveTo>
                  <a:lnTo>
                    <a:pt x="41" y="56"/>
                  </a:lnTo>
                  <a:lnTo>
                    <a:pt x="48" y="105"/>
                  </a:lnTo>
                  <a:lnTo>
                    <a:pt x="54" y="151"/>
                  </a:lnTo>
                  <a:lnTo>
                    <a:pt x="104" y="181"/>
                  </a:lnTo>
                  <a:lnTo>
                    <a:pt x="143" y="219"/>
                  </a:lnTo>
                  <a:lnTo>
                    <a:pt x="170" y="256"/>
                  </a:lnTo>
                  <a:lnTo>
                    <a:pt x="205" y="304"/>
                  </a:lnTo>
                  <a:lnTo>
                    <a:pt x="253" y="348"/>
                  </a:lnTo>
                  <a:lnTo>
                    <a:pt x="310" y="404"/>
                  </a:lnTo>
                  <a:lnTo>
                    <a:pt x="338" y="407"/>
                  </a:lnTo>
                  <a:lnTo>
                    <a:pt x="380" y="437"/>
                  </a:lnTo>
                  <a:lnTo>
                    <a:pt x="443" y="492"/>
                  </a:lnTo>
                  <a:lnTo>
                    <a:pt x="458" y="529"/>
                  </a:lnTo>
                  <a:lnTo>
                    <a:pt x="463" y="551"/>
                  </a:lnTo>
                  <a:lnTo>
                    <a:pt x="458" y="560"/>
                  </a:lnTo>
                  <a:lnTo>
                    <a:pt x="444" y="546"/>
                  </a:lnTo>
                  <a:lnTo>
                    <a:pt x="416" y="587"/>
                  </a:lnTo>
                  <a:lnTo>
                    <a:pt x="399" y="602"/>
                  </a:lnTo>
                  <a:lnTo>
                    <a:pt x="361" y="612"/>
                  </a:lnTo>
                  <a:lnTo>
                    <a:pt x="338" y="624"/>
                  </a:lnTo>
                  <a:lnTo>
                    <a:pt x="348" y="612"/>
                  </a:lnTo>
                  <a:lnTo>
                    <a:pt x="370" y="602"/>
                  </a:lnTo>
                  <a:lnTo>
                    <a:pt x="356" y="593"/>
                  </a:lnTo>
                  <a:lnTo>
                    <a:pt x="355" y="585"/>
                  </a:lnTo>
                  <a:lnTo>
                    <a:pt x="375" y="592"/>
                  </a:lnTo>
                  <a:lnTo>
                    <a:pt x="370" y="582"/>
                  </a:lnTo>
                  <a:lnTo>
                    <a:pt x="394" y="580"/>
                  </a:lnTo>
                  <a:lnTo>
                    <a:pt x="414" y="560"/>
                  </a:lnTo>
                  <a:lnTo>
                    <a:pt x="433" y="527"/>
                  </a:lnTo>
                  <a:lnTo>
                    <a:pt x="412" y="493"/>
                  </a:lnTo>
                  <a:lnTo>
                    <a:pt x="365" y="456"/>
                  </a:lnTo>
                  <a:lnTo>
                    <a:pt x="327" y="432"/>
                  </a:lnTo>
                  <a:lnTo>
                    <a:pt x="309" y="468"/>
                  </a:lnTo>
                  <a:lnTo>
                    <a:pt x="287" y="487"/>
                  </a:lnTo>
                  <a:lnTo>
                    <a:pt x="258" y="505"/>
                  </a:lnTo>
                  <a:lnTo>
                    <a:pt x="295" y="468"/>
                  </a:lnTo>
                  <a:lnTo>
                    <a:pt x="305" y="436"/>
                  </a:lnTo>
                  <a:lnTo>
                    <a:pt x="307" y="419"/>
                  </a:lnTo>
                  <a:lnTo>
                    <a:pt x="254" y="365"/>
                  </a:lnTo>
                  <a:lnTo>
                    <a:pt x="178" y="298"/>
                  </a:lnTo>
                  <a:lnTo>
                    <a:pt x="151" y="270"/>
                  </a:lnTo>
                  <a:lnTo>
                    <a:pt x="129" y="234"/>
                  </a:lnTo>
                  <a:lnTo>
                    <a:pt x="100" y="207"/>
                  </a:lnTo>
                  <a:lnTo>
                    <a:pt x="71" y="188"/>
                  </a:lnTo>
                  <a:lnTo>
                    <a:pt x="41" y="170"/>
                  </a:lnTo>
                  <a:lnTo>
                    <a:pt x="27" y="161"/>
                  </a:lnTo>
                  <a:lnTo>
                    <a:pt x="31" y="126"/>
                  </a:lnTo>
                  <a:lnTo>
                    <a:pt x="27" y="76"/>
                  </a:lnTo>
                  <a:lnTo>
                    <a:pt x="15" y="44"/>
                  </a:lnTo>
                  <a:lnTo>
                    <a:pt x="0" y="24"/>
                  </a:lnTo>
                  <a:lnTo>
                    <a:pt x="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69" name="Freeform 60">
              <a:extLst>
                <a:ext uri="{FF2B5EF4-FFF2-40B4-BE49-F238E27FC236}">
                  <a16:creationId xmlns:a16="http://schemas.microsoft.com/office/drawing/2014/main" id="{2F67E809-B266-4440-B625-A6B8FC9D157C}"/>
                </a:ext>
              </a:extLst>
            </p:cNvPr>
            <p:cNvSpPr>
              <a:spLocks/>
            </p:cNvSpPr>
            <p:nvPr/>
          </p:nvSpPr>
          <p:spPr bwMode="auto">
            <a:xfrm>
              <a:off x="5114" y="4108"/>
              <a:ext cx="32" cy="66"/>
            </a:xfrm>
            <a:custGeom>
              <a:avLst/>
              <a:gdLst>
                <a:gd name="T0" fmla="*/ 7 w 63"/>
                <a:gd name="T1" fmla="*/ 32 h 130"/>
                <a:gd name="T2" fmla="*/ 3 w 63"/>
                <a:gd name="T3" fmla="*/ 30 h 130"/>
                <a:gd name="T4" fmla="*/ 3 w 63"/>
                <a:gd name="T5" fmla="*/ 28 h 130"/>
                <a:gd name="T6" fmla="*/ 6 w 63"/>
                <a:gd name="T7" fmla="*/ 23 h 130"/>
                <a:gd name="T8" fmla="*/ 10 w 63"/>
                <a:gd name="T9" fmla="*/ 19 h 130"/>
                <a:gd name="T10" fmla="*/ 11 w 63"/>
                <a:gd name="T11" fmla="*/ 9 h 130"/>
                <a:gd name="T12" fmla="*/ 13 w 63"/>
                <a:gd name="T13" fmla="*/ 5 h 130"/>
                <a:gd name="T14" fmla="*/ 16 w 63"/>
                <a:gd name="T15" fmla="*/ 0 h 130"/>
                <a:gd name="T16" fmla="*/ 10 w 63"/>
                <a:gd name="T17" fmla="*/ 2 h 130"/>
                <a:gd name="T18" fmla="*/ 6 w 63"/>
                <a:gd name="T19" fmla="*/ 8 h 130"/>
                <a:gd name="T20" fmla="*/ 3 w 63"/>
                <a:gd name="T21" fmla="*/ 16 h 130"/>
                <a:gd name="T22" fmla="*/ 4 w 63"/>
                <a:gd name="T23" fmla="*/ 20 h 130"/>
                <a:gd name="T24" fmla="*/ 0 w 63"/>
                <a:gd name="T25" fmla="*/ 26 h 130"/>
                <a:gd name="T26" fmla="*/ 1 w 63"/>
                <a:gd name="T27" fmla="*/ 31 h 130"/>
                <a:gd name="T28" fmla="*/ 5 w 63"/>
                <a:gd name="T29" fmla="*/ 34 h 130"/>
                <a:gd name="T30" fmla="*/ 7 w 63"/>
                <a:gd name="T31" fmla="*/ 32 h 130"/>
                <a:gd name="T32" fmla="*/ 7 w 63"/>
                <a:gd name="T33" fmla="*/ 32 h 13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3"/>
                <a:gd name="T52" fmla="*/ 0 h 130"/>
                <a:gd name="T53" fmla="*/ 63 w 63"/>
                <a:gd name="T54" fmla="*/ 130 h 13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3" h="130">
                  <a:moveTo>
                    <a:pt x="27" y="127"/>
                  </a:moveTo>
                  <a:lnTo>
                    <a:pt x="12" y="118"/>
                  </a:lnTo>
                  <a:lnTo>
                    <a:pt x="12" y="108"/>
                  </a:lnTo>
                  <a:lnTo>
                    <a:pt x="24" y="88"/>
                  </a:lnTo>
                  <a:lnTo>
                    <a:pt x="40" y="72"/>
                  </a:lnTo>
                  <a:lnTo>
                    <a:pt x="42" y="35"/>
                  </a:lnTo>
                  <a:lnTo>
                    <a:pt x="49" y="18"/>
                  </a:lnTo>
                  <a:lnTo>
                    <a:pt x="63" y="0"/>
                  </a:lnTo>
                  <a:lnTo>
                    <a:pt x="37" y="8"/>
                  </a:lnTo>
                  <a:lnTo>
                    <a:pt x="22" y="32"/>
                  </a:lnTo>
                  <a:lnTo>
                    <a:pt x="12" y="61"/>
                  </a:lnTo>
                  <a:lnTo>
                    <a:pt x="15" y="79"/>
                  </a:lnTo>
                  <a:lnTo>
                    <a:pt x="0" y="101"/>
                  </a:lnTo>
                  <a:lnTo>
                    <a:pt x="3" y="123"/>
                  </a:lnTo>
                  <a:lnTo>
                    <a:pt x="18" y="130"/>
                  </a:lnTo>
                  <a:lnTo>
                    <a:pt x="27" y="12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0" name="Freeform 61">
              <a:extLst>
                <a:ext uri="{FF2B5EF4-FFF2-40B4-BE49-F238E27FC236}">
                  <a16:creationId xmlns:a16="http://schemas.microsoft.com/office/drawing/2014/main" id="{41017D1E-3097-4967-B908-29B984FB702D}"/>
                </a:ext>
              </a:extLst>
            </p:cNvPr>
            <p:cNvSpPr>
              <a:spLocks/>
            </p:cNvSpPr>
            <p:nvPr/>
          </p:nvSpPr>
          <p:spPr bwMode="auto">
            <a:xfrm>
              <a:off x="5087" y="4112"/>
              <a:ext cx="32" cy="48"/>
            </a:xfrm>
            <a:custGeom>
              <a:avLst/>
              <a:gdLst>
                <a:gd name="T0" fmla="*/ 0 w 63"/>
                <a:gd name="T1" fmla="*/ 2 h 97"/>
                <a:gd name="T2" fmla="*/ 2 w 63"/>
                <a:gd name="T3" fmla="*/ 11 h 97"/>
                <a:gd name="T4" fmla="*/ 5 w 63"/>
                <a:gd name="T5" fmla="*/ 18 h 97"/>
                <a:gd name="T6" fmla="*/ 11 w 63"/>
                <a:gd name="T7" fmla="*/ 23 h 97"/>
                <a:gd name="T8" fmla="*/ 15 w 63"/>
                <a:gd name="T9" fmla="*/ 24 h 97"/>
                <a:gd name="T10" fmla="*/ 16 w 63"/>
                <a:gd name="T11" fmla="*/ 22 h 97"/>
                <a:gd name="T12" fmla="*/ 10 w 63"/>
                <a:gd name="T13" fmla="*/ 19 h 97"/>
                <a:gd name="T14" fmla="*/ 4 w 63"/>
                <a:gd name="T15" fmla="*/ 10 h 97"/>
                <a:gd name="T16" fmla="*/ 2 w 63"/>
                <a:gd name="T17" fmla="*/ 0 h 97"/>
                <a:gd name="T18" fmla="*/ 0 w 63"/>
                <a:gd name="T19" fmla="*/ 2 h 97"/>
                <a:gd name="T20" fmla="*/ 0 w 63"/>
                <a:gd name="T21" fmla="*/ 2 h 9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3"/>
                <a:gd name="T34" fmla="*/ 0 h 97"/>
                <a:gd name="T35" fmla="*/ 63 w 63"/>
                <a:gd name="T36" fmla="*/ 97 h 9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3" h="97">
                  <a:moveTo>
                    <a:pt x="0" y="9"/>
                  </a:moveTo>
                  <a:lnTo>
                    <a:pt x="6" y="46"/>
                  </a:lnTo>
                  <a:lnTo>
                    <a:pt x="19" y="72"/>
                  </a:lnTo>
                  <a:lnTo>
                    <a:pt x="43" y="92"/>
                  </a:lnTo>
                  <a:lnTo>
                    <a:pt x="58" y="97"/>
                  </a:lnTo>
                  <a:lnTo>
                    <a:pt x="63" y="88"/>
                  </a:lnTo>
                  <a:lnTo>
                    <a:pt x="38" y="77"/>
                  </a:lnTo>
                  <a:lnTo>
                    <a:pt x="16" y="41"/>
                  </a:lnTo>
                  <a:lnTo>
                    <a:pt x="6" y="0"/>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1" name="Freeform 62">
              <a:extLst>
                <a:ext uri="{FF2B5EF4-FFF2-40B4-BE49-F238E27FC236}">
                  <a16:creationId xmlns:a16="http://schemas.microsoft.com/office/drawing/2014/main" id="{6F2EE61C-8EFD-454C-8C32-B00C128D0FBB}"/>
                </a:ext>
              </a:extLst>
            </p:cNvPr>
            <p:cNvSpPr>
              <a:spLocks/>
            </p:cNvSpPr>
            <p:nvPr/>
          </p:nvSpPr>
          <p:spPr bwMode="auto">
            <a:xfrm>
              <a:off x="5110" y="4157"/>
              <a:ext cx="89" cy="47"/>
            </a:xfrm>
            <a:custGeom>
              <a:avLst/>
              <a:gdLst>
                <a:gd name="T0" fmla="*/ 45 w 178"/>
                <a:gd name="T1" fmla="*/ 3 h 93"/>
                <a:gd name="T2" fmla="*/ 45 w 178"/>
                <a:gd name="T3" fmla="*/ 17 h 93"/>
                <a:gd name="T4" fmla="*/ 43 w 178"/>
                <a:gd name="T5" fmla="*/ 21 h 93"/>
                <a:gd name="T6" fmla="*/ 38 w 178"/>
                <a:gd name="T7" fmla="*/ 21 h 93"/>
                <a:gd name="T8" fmla="*/ 31 w 178"/>
                <a:gd name="T9" fmla="*/ 24 h 93"/>
                <a:gd name="T10" fmla="*/ 26 w 178"/>
                <a:gd name="T11" fmla="*/ 23 h 93"/>
                <a:gd name="T12" fmla="*/ 23 w 178"/>
                <a:gd name="T13" fmla="*/ 22 h 93"/>
                <a:gd name="T14" fmla="*/ 18 w 178"/>
                <a:gd name="T15" fmla="*/ 24 h 93"/>
                <a:gd name="T16" fmla="*/ 14 w 178"/>
                <a:gd name="T17" fmla="*/ 23 h 93"/>
                <a:gd name="T18" fmla="*/ 10 w 178"/>
                <a:gd name="T19" fmla="*/ 21 h 93"/>
                <a:gd name="T20" fmla="*/ 3 w 178"/>
                <a:gd name="T21" fmla="*/ 19 h 93"/>
                <a:gd name="T22" fmla="*/ 2 w 178"/>
                <a:gd name="T23" fmla="*/ 17 h 93"/>
                <a:gd name="T24" fmla="*/ 0 w 178"/>
                <a:gd name="T25" fmla="*/ 8 h 93"/>
                <a:gd name="T26" fmla="*/ 3 w 178"/>
                <a:gd name="T27" fmla="*/ 0 h 93"/>
                <a:gd name="T28" fmla="*/ 4 w 178"/>
                <a:gd name="T29" fmla="*/ 6 h 93"/>
                <a:gd name="T30" fmla="*/ 7 w 178"/>
                <a:gd name="T31" fmla="*/ 8 h 93"/>
                <a:gd name="T32" fmla="*/ 5 w 178"/>
                <a:gd name="T33" fmla="*/ 11 h 93"/>
                <a:gd name="T34" fmla="*/ 5 w 178"/>
                <a:gd name="T35" fmla="*/ 17 h 93"/>
                <a:gd name="T36" fmla="*/ 9 w 178"/>
                <a:gd name="T37" fmla="*/ 18 h 93"/>
                <a:gd name="T38" fmla="*/ 15 w 178"/>
                <a:gd name="T39" fmla="*/ 21 h 93"/>
                <a:gd name="T40" fmla="*/ 19 w 178"/>
                <a:gd name="T41" fmla="*/ 19 h 93"/>
                <a:gd name="T42" fmla="*/ 15 w 178"/>
                <a:gd name="T43" fmla="*/ 16 h 93"/>
                <a:gd name="T44" fmla="*/ 27 w 178"/>
                <a:gd name="T45" fmla="*/ 20 h 93"/>
                <a:gd name="T46" fmla="*/ 32 w 178"/>
                <a:gd name="T47" fmla="*/ 21 h 93"/>
                <a:gd name="T48" fmla="*/ 33 w 178"/>
                <a:gd name="T49" fmla="*/ 19 h 93"/>
                <a:gd name="T50" fmla="*/ 25 w 178"/>
                <a:gd name="T51" fmla="*/ 14 h 93"/>
                <a:gd name="T52" fmla="*/ 34 w 178"/>
                <a:gd name="T53" fmla="*/ 18 h 93"/>
                <a:gd name="T54" fmla="*/ 42 w 178"/>
                <a:gd name="T55" fmla="*/ 18 h 93"/>
                <a:gd name="T56" fmla="*/ 43 w 178"/>
                <a:gd name="T57" fmla="*/ 13 h 93"/>
                <a:gd name="T58" fmla="*/ 43 w 178"/>
                <a:gd name="T59" fmla="*/ 5 h 93"/>
                <a:gd name="T60" fmla="*/ 45 w 178"/>
                <a:gd name="T61" fmla="*/ 3 h 93"/>
                <a:gd name="T62" fmla="*/ 45 w 178"/>
                <a:gd name="T63" fmla="*/ 3 h 9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8"/>
                <a:gd name="T97" fmla="*/ 0 h 93"/>
                <a:gd name="T98" fmla="*/ 178 w 178"/>
                <a:gd name="T99" fmla="*/ 93 h 9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8" h="93">
                  <a:moveTo>
                    <a:pt x="178" y="12"/>
                  </a:moveTo>
                  <a:lnTo>
                    <a:pt x="178" y="68"/>
                  </a:lnTo>
                  <a:lnTo>
                    <a:pt x="170" y="81"/>
                  </a:lnTo>
                  <a:lnTo>
                    <a:pt x="151" y="81"/>
                  </a:lnTo>
                  <a:lnTo>
                    <a:pt x="124" y="93"/>
                  </a:lnTo>
                  <a:lnTo>
                    <a:pt x="104" y="91"/>
                  </a:lnTo>
                  <a:lnTo>
                    <a:pt x="90" y="88"/>
                  </a:lnTo>
                  <a:lnTo>
                    <a:pt x="70" y="93"/>
                  </a:lnTo>
                  <a:lnTo>
                    <a:pt x="53" y="91"/>
                  </a:lnTo>
                  <a:lnTo>
                    <a:pt x="38" y="81"/>
                  </a:lnTo>
                  <a:lnTo>
                    <a:pt x="12" y="76"/>
                  </a:lnTo>
                  <a:lnTo>
                    <a:pt x="5" y="68"/>
                  </a:lnTo>
                  <a:lnTo>
                    <a:pt x="0" y="32"/>
                  </a:lnTo>
                  <a:lnTo>
                    <a:pt x="9" y="0"/>
                  </a:lnTo>
                  <a:lnTo>
                    <a:pt x="16" y="24"/>
                  </a:lnTo>
                  <a:lnTo>
                    <a:pt x="27" y="32"/>
                  </a:lnTo>
                  <a:lnTo>
                    <a:pt x="17" y="41"/>
                  </a:lnTo>
                  <a:lnTo>
                    <a:pt x="19" y="68"/>
                  </a:lnTo>
                  <a:lnTo>
                    <a:pt x="36" y="71"/>
                  </a:lnTo>
                  <a:lnTo>
                    <a:pt x="58" y="81"/>
                  </a:lnTo>
                  <a:lnTo>
                    <a:pt x="75" y="76"/>
                  </a:lnTo>
                  <a:lnTo>
                    <a:pt x="58" y="63"/>
                  </a:lnTo>
                  <a:lnTo>
                    <a:pt x="105" y="80"/>
                  </a:lnTo>
                  <a:lnTo>
                    <a:pt x="127" y="81"/>
                  </a:lnTo>
                  <a:lnTo>
                    <a:pt x="131" y="76"/>
                  </a:lnTo>
                  <a:lnTo>
                    <a:pt x="100" y="56"/>
                  </a:lnTo>
                  <a:lnTo>
                    <a:pt x="134" y="71"/>
                  </a:lnTo>
                  <a:lnTo>
                    <a:pt x="166" y="71"/>
                  </a:lnTo>
                  <a:lnTo>
                    <a:pt x="170" y="49"/>
                  </a:lnTo>
                  <a:lnTo>
                    <a:pt x="170" y="20"/>
                  </a:lnTo>
                  <a:lnTo>
                    <a:pt x="178"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2" name="Freeform 63">
              <a:extLst>
                <a:ext uri="{FF2B5EF4-FFF2-40B4-BE49-F238E27FC236}">
                  <a16:creationId xmlns:a16="http://schemas.microsoft.com/office/drawing/2014/main" id="{98EE9761-EBBB-4276-801E-BE614EA530CB}"/>
                </a:ext>
              </a:extLst>
            </p:cNvPr>
            <p:cNvSpPr>
              <a:spLocks/>
            </p:cNvSpPr>
            <p:nvPr/>
          </p:nvSpPr>
          <p:spPr bwMode="auto">
            <a:xfrm>
              <a:off x="5158" y="4155"/>
              <a:ext cx="28" cy="24"/>
            </a:xfrm>
            <a:custGeom>
              <a:avLst/>
              <a:gdLst>
                <a:gd name="T0" fmla="*/ 15 w 54"/>
                <a:gd name="T1" fmla="*/ 10 h 47"/>
                <a:gd name="T2" fmla="*/ 12 w 54"/>
                <a:gd name="T3" fmla="*/ 12 h 47"/>
                <a:gd name="T4" fmla="*/ 5 w 54"/>
                <a:gd name="T5" fmla="*/ 10 h 47"/>
                <a:gd name="T6" fmla="*/ 2 w 54"/>
                <a:gd name="T7" fmla="*/ 6 h 47"/>
                <a:gd name="T8" fmla="*/ 0 w 54"/>
                <a:gd name="T9" fmla="*/ 2 h 47"/>
                <a:gd name="T10" fmla="*/ 3 w 54"/>
                <a:gd name="T11" fmla="*/ 0 h 47"/>
                <a:gd name="T12" fmla="*/ 6 w 54"/>
                <a:gd name="T13" fmla="*/ 4 h 47"/>
                <a:gd name="T14" fmla="*/ 7 w 54"/>
                <a:gd name="T15" fmla="*/ 9 h 47"/>
                <a:gd name="T16" fmla="*/ 11 w 54"/>
                <a:gd name="T17" fmla="*/ 10 h 47"/>
                <a:gd name="T18" fmla="*/ 15 w 54"/>
                <a:gd name="T19" fmla="*/ 10 h 47"/>
                <a:gd name="T20" fmla="*/ 15 w 54"/>
                <a:gd name="T21" fmla="*/ 10 h 4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4"/>
                <a:gd name="T34" fmla="*/ 0 h 47"/>
                <a:gd name="T35" fmla="*/ 54 w 54"/>
                <a:gd name="T36" fmla="*/ 47 h 4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4" h="47">
                  <a:moveTo>
                    <a:pt x="54" y="37"/>
                  </a:moveTo>
                  <a:lnTo>
                    <a:pt x="46" y="47"/>
                  </a:lnTo>
                  <a:lnTo>
                    <a:pt x="19" y="39"/>
                  </a:lnTo>
                  <a:lnTo>
                    <a:pt x="8" y="22"/>
                  </a:lnTo>
                  <a:lnTo>
                    <a:pt x="0" y="8"/>
                  </a:lnTo>
                  <a:lnTo>
                    <a:pt x="12" y="0"/>
                  </a:lnTo>
                  <a:lnTo>
                    <a:pt x="22" y="13"/>
                  </a:lnTo>
                  <a:lnTo>
                    <a:pt x="25" y="34"/>
                  </a:lnTo>
                  <a:lnTo>
                    <a:pt x="42" y="40"/>
                  </a:lnTo>
                  <a:lnTo>
                    <a:pt x="54"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3" name="Freeform 64">
              <a:extLst>
                <a:ext uri="{FF2B5EF4-FFF2-40B4-BE49-F238E27FC236}">
                  <a16:creationId xmlns:a16="http://schemas.microsoft.com/office/drawing/2014/main" id="{E6DA3A19-2BA0-4ECC-B094-79EAE6C94B9C}"/>
                </a:ext>
              </a:extLst>
            </p:cNvPr>
            <p:cNvSpPr>
              <a:spLocks/>
            </p:cNvSpPr>
            <p:nvPr/>
          </p:nvSpPr>
          <p:spPr bwMode="auto">
            <a:xfrm>
              <a:off x="5075" y="3972"/>
              <a:ext cx="142" cy="191"/>
            </a:xfrm>
            <a:custGeom>
              <a:avLst/>
              <a:gdLst>
                <a:gd name="T0" fmla="*/ 45 w 285"/>
                <a:gd name="T1" fmla="*/ 93 h 381"/>
                <a:gd name="T2" fmla="*/ 52 w 285"/>
                <a:gd name="T3" fmla="*/ 88 h 381"/>
                <a:gd name="T4" fmla="*/ 58 w 285"/>
                <a:gd name="T5" fmla="*/ 82 h 381"/>
                <a:gd name="T6" fmla="*/ 63 w 285"/>
                <a:gd name="T7" fmla="*/ 74 h 381"/>
                <a:gd name="T8" fmla="*/ 67 w 285"/>
                <a:gd name="T9" fmla="*/ 63 h 381"/>
                <a:gd name="T10" fmla="*/ 69 w 285"/>
                <a:gd name="T11" fmla="*/ 53 h 381"/>
                <a:gd name="T12" fmla="*/ 68 w 285"/>
                <a:gd name="T13" fmla="*/ 40 h 381"/>
                <a:gd name="T14" fmla="*/ 64 w 285"/>
                <a:gd name="T15" fmla="*/ 26 h 381"/>
                <a:gd name="T16" fmla="*/ 56 w 285"/>
                <a:gd name="T17" fmla="*/ 13 h 381"/>
                <a:gd name="T18" fmla="*/ 48 w 285"/>
                <a:gd name="T19" fmla="*/ 7 h 381"/>
                <a:gd name="T20" fmla="*/ 37 w 285"/>
                <a:gd name="T21" fmla="*/ 3 h 381"/>
                <a:gd name="T22" fmla="*/ 28 w 285"/>
                <a:gd name="T23" fmla="*/ 3 h 381"/>
                <a:gd name="T24" fmla="*/ 20 w 285"/>
                <a:gd name="T25" fmla="*/ 5 h 381"/>
                <a:gd name="T26" fmla="*/ 13 w 285"/>
                <a:gd name="T27" fmla="*/ 10 h 381"/>
                <a:gd name="T28" fmla="*/ 7 w 285"/>
                <a:gd name="T29" fmla="*/ 16 h 381"/>
                <a:gd name="T30" fmla="*/ 3 w 285"/>
                <a:gd name="T31" fmla="*/ 23 h 381"/>
                <a:gd name="T32" fmla="*/ 0 w 285"/>
                <a:gd name="T33" fmla="*/ 28 h 381"/>
                <a:gd name="T34" fmla="*/ 0 w 285"/>
                <a:gd name="T35" fmla="*/ 27 h 381"/>
                <a:gd name="T36" fmla="*/ 6 w 285"/>
                <a:gd name="T37" fmla="*/ 15 h 381"/>
                <a:gd name="T38" fmla="*/ 13 w 285"/>
                <a:gd name="T39" fmla="*/ 7 h 381"/>
                <a:gd name="T40" fmla="*/ 26 w 285"/>
                <a:gd name="T41" fmla="*/ 2 h 381"/>
                <a:gd name="T42" fmla="*/ 37 w 285"/>
                <a:gd name="T43" fmla="*/ 0 h 381"/>
                <a:gd name="T44" fmla="*/ 49 w 285"/>
                <a:gd name="T45" fmla="*/ 4 h 381"/>
                <a:gd name="T46" fmla="*/ 58 w 285"/>
                <a:gd name="T47" fmla="*/ 11 h 381"/>
                <a:gd name="T48" fmla="*/ 67 w 285"/>
                <a:gd name="T49" fmla="*/ 25 h 381"/>
                <a:gd name="T50" fmla="*/ 71 w 285"/>
                <a:gd name="T51" fmla="*/ 42 h 381"/>
                <a:gd name="T52" fmla="*/ 70 w 285"/>
                <a:gd name="T53" fmla="*/ 57 h 381"/>
                <a:gd name="T54" fmla="*/ 67 w 285"/>
                <a:gd name="T55" fmla="*/ 71 h 381"/>
                <a:gd name="T56" fmla="*/ 61 w 285"/>
                <a:gd name="T57" fmla="*/ 83 h 381"/>
                <a:gd name="T58" fmla="*/ 53 w 285"/>
                <a:gd name="T59" fmla="*/ 91 h 381"/>
                <a:gd name="T60" fmla="*/ 45 w 285"/>
                <a:gd name="T61" fmla="*/ 96 h 381"/>
                <a:gd name="T62" fmla="*/ 45 w 285"/>
                <a:gd name="T63" fmla="*/ 93 h 381"/>
                <a:gd name="T64" fmla="*/ 45 w 285"/>
                <a:gd name="T65" fmla="*/ 93 h 3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5"/>
                <a:gd name="T100" fmla="*/ 0 h 381"/>
                <a:gd name="T101" fmla="*/ 285 w 285"/>
                <a:gd name="T102" fmla="*/ 381 h 3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5" h="381">
                  <a:moveTo>
                    <a:pt x="183" y="371"/>
                  </a:moveTo>
                  <a:lnTo>
                    <a:pt x="209" y="352"/>
                  </a:lnTo>
                  <a:lnTo>
                    <a:pt x="234" y="328"/>
                  </a:lnTo>
                  <a:lnTo>
                    <a:pt x="254" y="293"/>
                  </a:lnTo>
                  <a:lnTo>
                    <a:pt x="271" y="250"/>
                  </a:lnTo>
                  <a:lnTo>
                    <a:pt x="277" y="211"/>
                  </a:lnTo>
                  <a:lnTo>
                    <a:pt x="273" y="159"/>
                  </a:lnTo>
                  <a:lnTo>
                    <a:pt x="258" y="103"/>
                  </a:lnTo>
                  <a:lnTo>
                    <a:pt x="226" y="52"/>
                  </a:lnTo>
                  <a:lnTo>
                    <a:pt x="192" y="25"/>
                  </a:lnTo>
                  <a:lnTo>
                    <a:pt x="149" y="10"/>
                  </a:lnTo>
                  <a:lnTo>
                    <a:pt x="115" y="10"/>
                  </a:lnTo>
                  <a:lnTo>
                    <a:pt x="83" y="20"/>
                  </a:lnTo>
                  <a:lnTo>
                    <a:pt x="54" y="37"/>
                  </a:lnTo>
                  <a:lnTo>
                    <a:pt x="31" y="62"/>
                  </a:lnTo>
                  <a:lnTo>
                    <a:pt x="15" y="89"/>
                  </a:lnTo>
                  <a:lnTo>
                    <a:pt x="3" y="111"/>
                  </a:lnTo>
                  <a:lnTo>
                    <a:pt x="0" y="106"/>
                  </a:lnTo>
                  <a:lnTo>
                    <a:pt x="24" y="59"/>
                  </a:lnTo>
                  <a:lnTo>
                    <a:pt x="54" y="25"/>
                  </a:lnTo>
                  <a:lnTo>
                    <a:pt x="104" y="5"/>
                  </a:lnTo>
                  <a:lnTo>
                    <a:pt x="151" y="0"/>
                  </a:lnTo>
                  <a:lnTo>
                    <a:pt x="197" y="15"/>
                  </a:lnTo>
                  <a:lnTo>
                    <a:pt x="234" y="44"/>
                  </a:lnTo>
                  <a:lnTo>
                    <a:pt x="270" y="98"/>
                  </a:lnTo>
                  <a:lnTo>
                    <a:pt x="285" y="166"/>
                  </a:lnTo>
                  <a:lnTo>
                    <a:pt x="283" y="228"/>
                  </a:lnTo>
                  <a:lnTo>
                    <a:pt x="271" y="281"/>
                  </a:lnTo>
                  <a:lnTo>
                    <a:pt x="244" y="330"/>
                  </a:lnTo>
                  <a:lnTo>
                    <a:pt x="214" y="361"/>
                  </a:lnTo>
                  <a:lnTo>
                    <a:pt x="183" y="381"/>
                  </a:lnTo>
                  <a:lnTo>
                    <a:pt x="183" y="3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4" name="Freeform 65">
              <a:extLst>
                <a:ext uri="{FF2B5EF4-FFF2-40B4-BE49-F238E27FC236}">
                  <a16:creationId xmlns:a16="http://schemas.microsoft.com/office/drawing/2014/main" id="{3B0468C1-4CB9-45F9-BCE8-8AD9C8BFC5CB}"/>
                </a:ext>
              </a:extLst>
            </p:cNvPr>
            <p:cNvSpPr>
              <a:spLocks/>
            </p:cNvSpPr>
            <p:nvPr/>
          </p:nvSpPr>
          <p:spPr bwMode="auto">
            <a:xfrm>
              <a:off x="4913" y="3945"/>
              <a:ext cx="174" cy="167"/>
            </a:xfrm>
            <a:custGeom>
              <a:avLst/>
              <a:gdLst>
                <a:gd name="T0" fmla="*/ 7 w 349"/>
                <a:gd name="T1" fmla="*/ 1 h 334"/>
                <a:gd name="T2" fmla="*/ 9 w 349"/>
                <a:gd name="T3" fmla="*/ 7 h 334"/>
                <a:gd name="T4" fmla="*/ 12 w 349"/>
                <a:gd name="T5" fmla="*/ 14 h 334"/>
                <a:gd name="T6" fmla="*/ 13 w 349"/>
                <a:gd name="T7" fmla="*/ 29 h 334"/>
                <a:gd name="T8" fmla="*/ 18 w 349"/>
                <a:gd name="T9" fmla="*/ 38 h 334"/>
                <a:gd name="T10" fmla="*/ 38 w 349"/>
                <a:gd name="T11" fmla="*/ 55 h 334"/>
                <a:gd name="T12" fmla="*/ 58 w 349"/>
                <a:gd name="T13" fmla="*/ 65 h 334"/>
                <a:gd name="T14" fmla="*/ 68 w 349"/>
                <a:gd name="T15" fmla="*/ 73 h 334"/>
                <a:gd name="T16" fmla="*/ 87 w 349"/>
                <a:gd name="T17" fmla="*/ 84 h 334"/>
                <a:gd name="T18" fmla="*/ 72 w 349"/>
                <a:gd name="T19" fmla="*/ 77 h 334"/>
                <a:gd name="T20" fmla="*/ 29 w 349"/>
                <a:gd name="T21" fmla="*/ 56 h 334"/>
                <a:gd name="T22" fmla="*/ 14 w 349"/>
                <a:gd name="T23" fmla="*/ 41 h 334"/>
                <a:gd name="T24" fmla="*/ 7 w 349"/>
                <a:gd name="T25" fmla="*/ 34 h 334"/>
                <a:gd name="T26" fmla="*/ 6 w 349"/>
                <a:gd name="T27" fmla="*/ 25 h 334"/>
                <a:gd name="T28" fmla="*/ 4 w 349"/>
                <a:gd name="T29" fmla="*/ 18 h 334"/>
                <a:gd name="T30" fmla="*/ 2 w 349"/>
                <a:gd name="T31" fmla="*/ 11 h 334"/>
                <a:gd name="T32" fmla="*/ 0 w 349"/>
                <a:gd name="T33" fmla="*/ 4 h 334"/>
                <a:gd name="T34" fmla="*/ 0 w 349"/>
                <a:gd name="T35" fmla="*/ 0 h 334"/>
                <a:gd name="T36" fmla="*/ 7 w 349"/>
                <a:gd name="T37" fmla="*/ 1 h 334"/>
                <a:gd name="T38" fmla="*/ 7 w 349"/>
                <a:gd name="T39" fmla="*/ 1 h 33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9"/>
                <a:gd name="T61" fmla="*/ 0 h 334"/>
                <a:gd name="T62" fmla="*/ 349 w 349"/>
                <a:gd name="T63" fmla="*/ 334 h 33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9" h="334">
                  <a:moveTo>
                    <a:pt x="29" y="2"/>
                  </a:moveTo>
                  <a:lnTo>
                    <a:pt x="36" y="27"/>
                  </a:lnTo>
                  <a:lnTo>
                    <a:pt x="48" y="53"/>
                  </a:lnTo>
                  <a:lnTo>
                    <a:pt x="54" y="114"/>
                  </a:lnTo>
                  <a:lnTo>
                    <a:pt x="75" y="151"/>
                  </a:lnTo>
                  <a:lnTo>
                    <a:pt x="154" y="217"/>
                  </a:lnTo>
                  <a:lnTo>
                    <a:pt x="232" y="259"/>
                  </a:lnTo>
                  <a:lnTo>
                    <a:pt x="275" y="290"/>
                  </a:lnTo>
                  <a:lnTo>
                    <a:pt x="349" y="334"/>
                  </a:lnTo>
                  <a:lnTo>
                    <a:pt x="288" y="307"/>
                  </a:lnTo>
                  <a:lnTo>
                    <a:pt x="117" y="224"/>
                  </a:lnTo>
                  <a:lnTo>
                    <a:pt x="56" y="164"/>
                  </a:lnTo>
                  <a:lnTo>
                    <a:pt x="31" y="136"/>
                  </a:lnTo>
                  <a:lnTo>
                    <a:pt x="24" y="97"/>
                  </a:lnTo>
                  <a:lnTo>
                    <a:pt x="19" y="71"/>
                  </a:lnTo>
                  <a:lnTo>
                    <a:pt x="10" y="41"/>
                  </a:lnTo>
                  <a:lnTo>
                    <a:pt x="2" y="15"/>
                  </a:lnTo>
                  <a:lnTo>
                    <a:pt x="0" y="0"/>
                  </a:lnTo>
                  <a:lnTo>
                    <a:pt x="2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5" name="Freeform 66">
              <a:extLst>
                <a:ext uri="{FF2B5EF4-FFF2-40B4-BE49-F238E27FC236}">
                  <a16:creationId xmlns:a16="http://schemas.microsoft.com/office/drawing/2014/main" id="{6B9D6EAE-5AA0-4237-A4E1-A36A64B201C8}"/>
                </a:ext>
              </a:extLst>
            </p:cNvPr>
            <p:cNvSpPr>
              <a:spLocks/>
            </p:cNvSpPr>
            <p:nvPr/>
          </p:nvSpPr>
          <p:spPr bwMode="auto">
            <a:xfrm>
              <a:off x="5071" y="4105"/>
              <a:ext cx="24" cy="39"/>
            </a:xfrm>
            <a:custGeom>
              <a:avLst/>
              <a:gdLst>
                <a:gd name="T0" fmla="*/ 10 w 48"/>
                <a:gd name="T1" fmla="*/ 16 h 78"/>
                <a:gd name="T2" fmla="*/ 6 w 48"/>
                <a:gd name="T3" fmla="*/ 11 h 78"/>
                <a:gd name="T4" fmla="*/ 3 w 48"/>
                <a:gd name="T5" fmla="*/ 5 h 78"/>
                <a:gd name="T6" fmla="*/ 2 w 48"/>
                <a:gd name="T7" fmla="*/ 1 h 78"/>
                <a:gd name="T8" fmla="*/ 0 w 48"/>
                <a:gd name="T9" fmla="*/ 0 h 78"/>
                <a:gd name="T10" fmla="*/ 2 w 48"/>
                <a:gd name="T11" fmla="*/ 6 h 78"/>
                <a:gd name="T12" fmla="*/ 6 w 48"/>
                <a:gd name="T13" fmla="*/ 13 h 78"/>
                <a:gd name="T14" fmla="*/ 12 w 48"/>
                <a:gd name="T15" fmla="*/ 20 h 78"/>
                <a:gd name="T16" fmla="*/ 10 w 48"/>
                <a:gd name="T17" fmla="*/ 16 h 78"/>
                <a:gd name="T18" fmla="*/ 10 w 48"/>
                <a:gd name="T19" fmla="*/ 16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8"/>
                <a:gd name="T31" fmla="*/ 0 h 78"/>
                <a:gd name="T32" fmla="*/ 48 w 48"/>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8" h="78">
                  <a:moveTo>
                    <a:pt x="39" y="64"/>
                  </a:moveTo>
                  <a:lnTo>
                    <a:pt x="24" y="42"/>
                  </a:lnTo>
                  <a:lnTo>
                    <a:pt x="12" y="20"/>
                  </a:lnTo>
                  <a:lnTo>
                    <a:pt x="7" y="1"/>
                  </a:lnTo>
                  <a:lnTo>
                    <a:pt x="0" y="0"/>
                  </a:lnTo>
                  <a:lnTo>
                    <a:pt x="7" y="22"/>
                  </a:lnTo>
                  <a:lnTo>
                    <a:pt x="24" y="52"/>
                  </a:lnTo>
                  <a:lnTo>
                    <a:pt x="48" y="78"/>
                  </a:lnTo>
                  <a:lnTo>
                    <a:pt x="39" y="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6" name="Freeform 67">
              <a:extLst>
                <a:ext uri="{FF2B5EF4-FFF2-40B4-BE49-F238E27FC236}">
                  <a16:creationId xmlns:a16="http://schemas.microsoft.com/office/drawing/2014/main" id="{5AFCA12A-8F72-40C5-A73A-1E978EEF2B20}"/>
                </a:ext>
              </a:extLst>
            </p:cNvPr>
            <p:cNvSpPr>
              <a:spLocks/>
            </p:cNvSpPr>
            <p:nvPr/>
          </p:nvSpPr>
          <p:spPr bwMode="auto">
            <a:xfrm>
              <a:off x="5059" y="3934"/>
              <a:ext cx="55" cy="78"/>
            </a:xfrm>
            <a:custGeom>
              <a:avLst/>
              <a:gdLst>
                <a:gd name="T0" fmla="*/ 0 w 110"/>
                <a:gd name="T1" fmla="*/ 38 h 156"/>
                <a:gd name="T2" fmla="*/ 4 w 110"/>
                <a:gd name="T3" fmla="*/ 31 h 156"/>
                <a:gd name="T4" fmla="*/ 9 w 110"/>
                <a:gd name="T5" fmla="*/ 23 h 156"/>
                <a:gd name="T6" fmla="*/ 17 w 110"/>
                <a:gd name="T7" fmla="*/ 18 h 156"/>
                <a:gd name="T8" fmla="*/ 21 w 110"/>
                <a:gd name="T9" fmla="*/ 14 h 156"/>
                <a:gd name="T10" fmla="*/ 24 w 110"/>
                <a:gd name="T11" fmla="*/ 0 h 156"/>
                <a:gd name="T12" fmla="*/ 24 w 110"/>
                <a:gd name="T13" fmla="*/ 13 h 156"/>
                <a:gd name="T14" fmla="*/ 26 w 110"/>
                <a:gd name="T15" fmla="*/ 19 h 156"/>
                <a:gd name="T16" fmla="*/ 28 w 110"/>
                <a:gd name="T17" fmla="*/ 23 h 156"/>
                <a:gd name="T18" fmla="*/ 25 w 110"/>
                <a:gd name="T19" fmla="*/ 24 h 156"/>
                <a:gd name="T20" fmla="*/ 21 w 110"/>
                <a:gd name="T21" fmla="*/ 17 h 156"/>
                <a:gd name="T22" fmla="*/ 14 w 110"/>
                <a:gd name="T23" fmla="*/ 22 h 156"/>
                <a:gd name="T24" fmla="*/ 8 w 110"/>
                <a:gd name="T25" fmla="*/ 28 h 156"/>
                <a:gd name="T26" fmla="*/ 4 w 110"/>
                <a:gd name="T27" fmla="*/ 34 h 156"/>
                <a:gd name="T28" fmla="*/ 1 w 110"/>
                <a:gd name="T29" fmla="*/ 39 h 156"/>
                <a:gd name="T30" fmla="*/ 0 w 110"/>
                <a:gd name="T31" fmla="*/ 38 h 156"/>
                <a:gd name="T32" fmla="*/ 0 w 110"/>
                <a:gd name="T33" fmla="*/ 38 h 15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10"/>
                <a:gd name="T52" fmla="*/ 0 h 156"/>
                <a:gd name="T53" fmla="*/ 110 w 110"/>
                <a:gd name="T54" fmla="*/ 156 h 15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10" h="156">
                  <a:moveTo>
                    <a:pt x="0" y="149"/>
                  </a:moveTo>
                  <a:lnTo>
                    <a:pt x="13" y="122"/>
                  </a:lnTo>
                  <a:lnTo>
                    <a:pt x="35" y="92"/>
                  </a:lnTo>
                  <a:lnTo>
                    <a:pt x="66" y="70"/>
                  </a:lnTo>
                  <a:lnTo>
                    <a:pt x="84" y="56"/>
                  </a:lnTo>
                  <a:lnTo>
                    <a:pt x="96" y="0"/>
                  </a:lnTo>
                  <a:lnTo>
                    <a:pt x="96" y="51"/>
                  </a:lnTo>
                  <a:lnTo>
                    <a:pt x="103" y="73"/>
                  </a:lnTo>
                  <a:lnTo>
                    <a:pt x="110" y="92"/>
                  </a:lnTo>
                  <a:lnTo>
                    <a:pt x="100" y="95"/>
                  </a:lnTo>
                  <a:lnTo>
                    <a:pt x="84" y="65"/>
                  </a:lnTo>
                  <a:lnTo>
                    <a:pt x="54" y="87"/>
                  </a:lnTo>
                  <a:lnTo>
                    <a:pt x="32" y="109"/>
                  </a:lnTo>
                  <a:lnTo>
                    <a:pt x="15" y="133"/>
                  </a:lnTo>
                  <a:lnTo>
                    <a:pt x="3" y="156"/>
                  </a:lnTo>
                  <a:lnTo>
                    <a:pt x="0" y="14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7" name="Freeform 68">
              <a:extLst>
                <a:ext uri="{FF2B5EF4-FFF2-40B4-BE49-F238E27FC236}">
                  <a16:creationId xmlns:a16="http://schemas.microsoft.com/office/drawing/2014/main" id="{FCE86A7D-91A9-4FC0-A625-44DC8F00DF3F}"/>
                </a:ext>
              </a:extLst>
            </p:cNvPr>
            <p:cNvSpPr>
              <a:spLocks/>
            </p:cNvSpPr>
            <p:nvPr/>
          </p:nvSpPr>
          <p:spPr bwMode="auto">
            <a:xfrm>
              <a:off x="5047" y="4091"/>
              <a:ext cx="65" cy="88"/>
            </a:xfrm>
            <a:custGeom>
              <a:avLst/>
              <a:gdLst>
                <a:gd name="T0" fmla="*/ 32 w 129"/>
                <a:gd name="T1" fmla="*/ 44 h 176"/>
                <a:gd name="T2" fmla="*/ 22 w 129"/>
                <a:gd name="T3" fmla="*/ 40 h 176"/>
                <a:gd name="T4" fmla="*/ 12 w 129"/>
                <a:gd name="T5" fmla="*/ 30 h 176"/>
                <a:gd name="T6" fmla="*/ 4 w 129"/>
                <a:gd name="T7" fmla="*/ 16 h 176"/>
                <a:gd name="T8" fmla="*/ 1 w 129"/>
                <a:gd name="T9" fmla="*/ 6 h 176"/>
                <a:gd name="T10" fmla="*/ 0 w 129"/>
                <a:gd name="T11" fmla="*/ 0 h 176"/>
                <a:gd name="T12" fmla="*/ 2 w 129"/>
                <a:gd name="T13" fmla="*/ 2 h 176"/>
                <a:gd name="T14" fmla="*/ 4 w 129"/>
                <a:gd name="T15" fmla="*/ 10 h 176"/>
                <a:gd name="T16" fmla="*/ 9 w 129"/>
                <a:gd name="T17" fmla="*/ 22 h 176"/>
                <a:gd name="T18" fmla="*/ 18 w 129"/>
                <a:gd name="T19" fmla="*/ 35 h 176"/>
                <a:gd name="T20" fmla="*/ 27 w 129"/>
                <a:gd name="T21" fmla="*/ 41 h 176"/>
                <a:gd name="T22" fmla="*/ 33 w 129"/>
                <a:gd name="T23" fmla="*/ 44 h 176"/>
                <a:gd name="T24" fmla="*/ 32 w 129"/>
                <a:gd name="T25" fmla="*/ 44 h 176"/>
                <a:gd name="T26" fmla="*/ 32 w 129"/>
                <a:gd name="T27" fmla="*/ 44 h 17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9"/>
                <a:gd name="T43" fmla="*/ 0 h 176"/>
                <a:gd name="T44" fmla="*/ 129 w 129"/>
                <a:gd name="T45" fmla="*/ 176 h 17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9" h="176">
                  <a:moveTo>
                    <a:pt x="127" y="176"/>
                  </a:moveTo>
                  <a:lnTo>
                    <a:pt x="86" y="157"/>
                  </a:lnTo>
                  <a:lnTo>
                    <a:pt x="47" y="120"/>
                  </a:lnTo>
                  <a:lnTo>
                    <a:pt x="15" y="62"/>
                  </a:lnTo>
                  <a:lnTo>
                    <a:pt x="1" y="23"/>
                  </a:lnTo>
                  <a:lnTo>
                    <a:pt x="0" y="0"/>
                  </a:lnTo>
                  <a:lnTo>
                    <a:pt x="7" y="8"/>
                  </a:lnTo>
                  <a:lnTo>
                    <a:pt x="13" y="37"/>
                  </a:lnTo>
                  <a:lnTo>
                    <a:pt x="34" y="86"/>
                  </a:lnTo>
                  <a:lnTo>
                    <a:pt x="71" y="137"/>
                  </a:lnTo>
                  <a:lnTo>
                    <a:pt x="108" y="164"/>
                  </a:lnTo>
                  <a:lnTo>
                    <a:pt x="129" y="174"/>
                  </a:lnTo>
                  <a:lnTo>
                    <a:pt x="127" y="17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8" name="Freeform 69">
              <a:extLst>
                <a:ext uri="{FF2B5EF4-FFF2-40B4-BE49-F238E27FC236}">
                  <a16:creationId xmlns:a16="http://schemas.microsoft.com/office/drawing/2014/main" id="{B048926C-3B34-41A5-800B-B64F5C607FB6}"/>
                </a:ext>
              </a:extLst>
            </p:cNvPr>
            <p:cNvSpPr>
              <a:spLocks/>
            </p:cNvSpPr>
            <p:nvPr/>
          </p:nvSpPr>
          <p:spPr bwMode="auto">
            <a:xfrm>
              <a:off x="5149" y="3951"/>
              <a:ext cx="90" cy="224"/>
            </a:xfrm>
            <a:custGeom>
              <a:avLst/>
              <a:gdLst>
                <a:gd name="T0" fmla="*/ 17 w 180"/>
                <a:gd name="T1" fmla="*/ 112 h 449"/>
                <a:gd name="T2" fmla="*/ 25 w 180"/>
                <a:gd name="T3" fmla="*/ 106 h 449"/>
                <a:gd name="T4" fmla="*/ 33 w 180"/>
                <a:gd name="T5" fmla="*/ 98 h 449"/>
                <a:gd name="T6" fmla="*/ 41 w 180"/>
                <a:gd name="T7" fmla="*/ 85 h 449"/>
                <a:gd name="T8" fmla="*/ 45 w 180"/>
                <a:gd name="T9" fmla="*/ 70 h 449"/>
                <a:gd name="T10" fmla="*/ 45 w 180"/>
                <a:gd name="T11" fmla="*/ 58 h 449"/>
                <a:gd name="T12" fmla="*/ 44 w 180"/>
                <a:gd name="T13" fmla="*/ 44 h 449"/>
                <a:gd name="T14" fmla="*/ 39 w 180"/>
                <a:gd name="T15" fmla="*/ 29 h 449"/>
                <a:gd name="T16" fmla="*/ 31 w 180"/>
                <a:gd name="T17" fmla="*/ 17 h 449"/>
                <a:gd name="T18" fmla="*/ 20 w 180"/>
                <a:gd name="T19" fmla="*/ 7 h 449"/>
                <a:gd name="T20" fmla="*/ 8 w 180"/>
                <a:gd name="T21" fmla="*/ 1 h 449"/>
                <a:gd name="T22" fmla="*/ 1 w 180"/>
                <a:gd name="T23" fmla="*/ 0 h 449"/>
                <a:gd name="T24" fmla="*/ 0 w 180"/>
                <a:gd name="T25" fmla="*/ 4 h 449"/>
                <a:gd name="T26" fmla="*/ 1 w 180"/>
                <a:gd name="T27" fmla="*/ 10 h 449"/>
                <a:gd name="T28" fmla="*/ 4 w 180"/>
                <a:gd name="T29" fmla="*/ 13 h 449"/>
                <a:gd name="T30" fmla="*/ 4 w 180"/>
                <a:gd name="T31" fmla="*/ 8 h 449"/>
                <a:gd name="T32" fmla="*/ 4 w 180"/>
                <a:gd name="T33" fmla="*/ 2 h 449"/>
                <a:gd name="T34" fmla="*/ 14 w 180"/>
                <a:gd name="T35" fmla="*/ 5 h 449"/>
                <a:gd name="T36" fmla="*/ 23 w 180"/>
                <a:gd name="T37" fmla="*/ 12 h 449"/>
                <a:gd name="T38" fmla="*/ 32 w 180"/>
                <a:gd name="T39" fmla="*/ 20 h 449"/>
                <a:gd name="T40" fmla="*/ 39 w 180"/>
                <a:gd name="T41" fmla="*/ 32 h 449"/>
                <a:gd name="T42" fmla="*/ 42 w 180"/>
                <a:gd name="T43" fmla="*/ 46 h 449"/>
                <a:gd name="T44" fmla="*/ 44 w 180"/>
                <a:gd name="T45" fmla="*/ 59 h 449"/>
                <a:gd name="T46" fmla="*/ 42 w 180"/>
                <a:gd name="T47" fmla="*/ 74 h 449"/>
                <a:gd name="T48" fmla="*/ 38 w 180"/>
                <a:gd name="T49" fmla="*/ 86 h 449"/>
                <a:gd name="T50" fmla="*/ 33 w 180"/>
                <a:gd name="T51" fmla="*/ 96 h 449"/>
                <a:gd name="T52" fmla="*/ 25 w 180"/>
                <a:gd name="T53" fmla="*/ 104 h 449"/>
                <a:gd name="T54" fmla="*/ 14 w 180"/>
                <a:gd name="T55" fmla="*/ 112 h 449"/>
                <a:gd name="T56" fmla="*/ 17 w 180"/>
                <a:gd name="T57" fmla="*/ 112 h 449"/>
                <a:gd name="T58" fmla="*/ 17 w 180"/>
                <a:gd name="T59" fmla="*/ 112 h 44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0"/>
                <a:gd name="T91" fmla="*/ 0 h 449"/>
                <a:gd name="T92" fmla="*/ 180 w 180"/>
                <a:gd name="T93" fmla="*/ 449 h 44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0" h="449">
                  <a:moveTo>
                    <a:pt x="65" y="448"/>
                  </a:moveTo>
                  <a:lnTo>
                    <a:pt x="97" y="427"/>
                  </a:lnTo>
                  <a:lnTo>
                    <a:pt x="131" y="392"/>
                  </a:lnTo>
                  <a:lnTo>
                    <a:pt x="161" y="341"/>
                  </a:lnTo>
                  <a:lnTo>
                    <a:pt x="177" y="282"/>
                  </a:lnTo>
                  <a:lnTo>
                    <a:pt x="180" y="234"/>
                  </a:lnTo>
                  <a:lnTo>
                    <a:pt x="175" y="178"/>
                  </a:lnTo>
                  <a:lnTo>
                    <a:pt x="155" y="117"/>
                  </a:lnTo>
                  <a:lnTo>
                    <a:pt x="124" y="68"/>
                  </a:lnTo>
                  <a:lnTo>
                    <a:pt x="80" y="31"/>
                  </a:lnTo>
                  <a:lnTo>
                    <a:pt x="29" y="5"/>
                  </a:lnTo>
                  <a:lnTo>
                    <a:pt x="4" y="0"/>
                  </a:lnTo>
                  <a:lnTo>
                    <a:pt x="0" y="17"/>
                  </a:lnTo>
                  <a:lnTo>
                    <a:pt x="2" y="41"/>
                  </a:lnTo>
                  <a:lnTo>
                    <a:pt x="16" y="53"/>
                  </a:lnTo>
                  <a:lnTo>
                    <a:pt x="14" y="32"/>
                  </a:lnTo>
                  <a:lnTo>
                    <a:pt x="14" y="9"/>
                  </a:lnTo>
                  <a:lnTo>
                    <a:pt x="53" y="22"/>
                  </a:lnTo>
                  <a:lnTo>
                    <a:pt x="92" y="49"/>
                  </a:lnTo>
                  <a:lnTo>
                    <a:pt x="128" y="83"/>
                  </a:lnTo>
                  <a:lnTo>
                    <a:pt x="153" y="131"/>
                  </a:lnTo>
                  <a:lnTo>
                    <a:pt x="168" y="187"/>
                  </a:lnTo>
                  <a:lnTo>
                    <a:pt x="175" y="238"/>
                  </a:lnTo>
                  <a:lnTo>
                    <a:pt x="168" y="297"/>
                  </a:lnTo>
                  <a:lnTo>
                    <a:pt x="151" y="344"/>
                  </a:lnTo>
                  <a:lnTo>
                    <a:pt x="129" y="385"/>
                  </a:lnTo>
                  <a:lnTo>
                    <a:pt x="97" y="419"/>
                  </a:lnTo>
                  <a:lnTo>
                    <a:pt x="56" y="449"/>
                  </a:lnTo>
                  <a:lnTo>
                    <a:pt x="65" y="4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79" name="Freeform 70">
              <a:extLst>
                <a:ext uri="{FF2B5EF4-FFF2-40B4-BE49-F238E27FC236}">
                  <a16:creationId xmlns:a16="http://schemas.microsoft.com/office/drawing/2014/main" id="{61AFF1F5-2A90-487E-9A78-BE56F6C317B8}"/>
                </a:ext>
              </a:extLst>
            </p:cNvPr>
            <p:cNvSpPr>
              <a:spLocks/>
            </p:cNvSpPr>
            <p:nvPr/>
          </p:nvSpPr>
          <p:spPr bwMode="auto">
            <a:xfrm>
              <a:off x="5090" y="3295"/>
              <a:ext cx="66" cy="663"/>
            </a:xfrm>
            <a:custGeom>
              <a:avLst/>
              <a:gdLst>
                <a:gd name="T0" fmla="*/ 33 w 132"/>
                <a:gd name="T1" fmla="*/ 330 h 1325"/>
                <a:gd name="T2" fmla="*/ 27 w 132"/>
                <a:gd name="T3" fmla="*/ 280 h 1325"/>
                <a:gd name="T4" fmla="*/ 17 w 132"/>
                <a:gd name="T5" fmla="*/ 199 h 1325"/>
                <a:gd name="T6" fmla="*/ 12 w 132"/>
                <a:gd name="T7" fmla="*/ 131 h 1325"/>
                <a:gd name="T8" fmla="*/ 8 w 132"/>
                <a:gd name="T9" fmla="*/ 49 h 1325"/>
                <a:gd name="T10" fmla="*/ 5 w 132"/>
                <a:gd name="T11" fmla="*/ 26 h 1325"/>
                <a:gd name="T12" fmla="*/ 3 w 132"/>
                <a:gd name="T13" fmla="*/ 16 h 1325"/>
                <a:gd name="T14" fmla="*/ 2 w 132"/>
                <a:gd name="T15" fmla="*/ 10 h 1325"/>
                <a:gd name="T16" fmla="*/ 3 w 132"/>
                <a:gd name="T17" fmla="*/ 3 h 1325"/>
                <a:gd name="T18" fmla="*/ 5 w 132"/>
                <a:gd name="T19" fmla="*/ 1 h 1325"/>
                <a:gd name="T20" fmla="*/ 12 w 132"/>
                <a:gd name="T21" fmla="*/ 0 h 1325"/>
                <a:gd name="T22" fmla="*/ 3 w 132"/>
                <a:gd name="T23" fmla="*/ 1 h 1325"/>
                <a:gd name="T24" fmla="*/ 0 w 132"/>
                <a:gd name="T25" fmla="*/ 5 h 1325"/>
                <a:gd name="T26" fmla="*/ 0 w 132"/>
                <a:gd name="T27" fmla="*/ 13 h 1325"/>
                <a:gd name="T28" fmla="*/ 13 w 132"/>
                <a:gd name="T29" fmla="*/ 169 h 1325"/>
                <a:gd name="T30" fmla="*/ 22 w 132"/>
                <a:gd name="T31" fmla="*/ 256 h 1325"/>
                <a:gd name="T32" fmla="*/ 30 w 132"/>
                <a:gd name="T33" fmla="*/ 332 h 1325"/>
                <a:gd name="T34" fmla="*/ 33 w 132"/>
                <a:gd name="T35" fmla="*/ 330 h 1325"/>
                <a:gd name="T36" fmla="*/ 33 w 132"/>
                <a:gd name="T37" fmla="*/ 330 h 132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2"/>
                <a:gd name="T58" fmla="*/ 0 h 1325"/>
                <a:gd name="T59" fmla="*/ 132 w 132"/>
                <a:gd name="T60" fmla="*/ 1325 h 132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2" h="1325">
                  <a:moveTo>
                    <a:pt x="132" y="1317"/>
                  </a:moveTo>
                  <a:lnTo>
                    <a:pt x="106" y="1119"/>
                  </a:lnTo>
                  <a:lnTo>
                    <a:pt x="67" y="795"/>
                  </a:lnTo>
                  <a:lnTo>
                    <a:pt x="45" y="524"/>
                  </a:lnTo>
                  <a:lnTo>
                    <a:pt x="30" y="196"/>
                  </a:lnTo>
                  <a:lnTo>
                    <a:pt x="20" y="101"/>
                  </a:lnTo>
                  <a:lnTo>
                    <a:pt x="11" y="61"/>
                  </a:lnTo>
                  <a:lnTo>
                    <a:pt x="8" y="39"/>
                  </a:lnTo>
                  <a:lnTo>
                    <a:pt x="11" y="11"/>
                  </a:lnTo>
                  <a:lnTo>
                    <a:pt x="20" y="3"/>
                  </a:lnTo>
                  <a:lnTo>
                    <a:pt x="45" y="0"/>
                  </a:lnTo>
                  <a:lnTo>
                    <a:pt x="11" y="3"/>
                  </a:lnTo>
                  <a:lnTo>
                    <a:pt x="0" y="18"/>
                  </a:lnTo>
                  <a:lnTo>
                    <a:pt x="0" y="49"/>
                  </a:lnTo>
                  <a:lnTo>
                    <a:pt x="52" y="674"/>
                  </a:lnTo>
                  <a:lnTo>
                    <a:pt x="88" y="1024"/>
                  </a:lnTo>
                  <a:lnTo>
                    <a:pt x="117" y="1325"/>
                  </a:lnTo>
                  <a:lnTo>
                    <a:pt x="132" y="13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0" name="Freeform 71">
              <a:extLst>
                <a:ext uri="{FF2B5EF4-FFF2-40B4-BE49-F238E27FC236}">
                  <a16:creationId xmlns:a16="http://schemas.microsoft.com/office/drawing/2014/main" id="{8EB6061D-8F13-43DB-8BCB-BB9AAF444277}"/>
                </a:ext>
              </a:extLst>
            </p:cNvPr>
            <p:cNvSpPr>
              <a:spLocks/>
            </p:cNvSpPr>
            <p:nvPr/>
          </p:nvSpPr>
          <p:spPr bwMode="auto">
            <a:xfrm>
              <a:off x="5108" y="3297"/>
              <a:ext cx="20" cy="620"/>
            </a:xfrm>
            <a:custGeom>
              <a:avLst/>
              <a:gdLst>
                <a:gd name="T0" fmla="*/ 0 w 39"/>
                <a:gd name="T1" fmla="*/ 310 h 1239"/>
                <a:gd name="T2" fmla="*/ 4 w 39"/>
                <a:gd name="T3" fmla="*/ 190 h 1239"/>
                <a:gd name="T4" fmla="*/ 10 w 39"/>
                <a:gd name="T5" fmla="*/ 70 h 1239"/>
                <a:gd name="T6" fmla="*/ 8 w 39"/>
                <a:gd name="T7" fmla="*/ 27 h 1239"/>
                <a:gd name="T8" fmla="*/ 8 w 39"/>
                <a:gd name="T9" fmla="*/ 3 h 1239"/>
                <a:gd name="T10" fmla="*/ 4 w 39"/>
                <a:gd name="T11" fmla="*/ 0 h 1239"/>
                <a:gd name="T12" fmla="*/ 2 w 39"/>
                <a:gd name="T13" fmla="*/ 3 h 1239"/>
                <a:gd name="T14" fmla="*/ 2 w 39"/>
                <a:gd name="T15" fmla="*/ 15 h 1239"/>
                <a:gd name="T16" fmla="*/ 5 w 39"/>
                <a:gd name="T17" fmla="*/ 25 h 1239"/>
                <a:gd name="T18" fmla="*/ 7 w 39"/>
                <a:gd name="T19" fmla="*/ 64 h 1239"/>
                <a:gd name="T20" fmla="*/ 5 w 39"/>
                <a:gd name="T21" fmla="*/ 131 h 1239"/>
                <a:gd name="T22" fmla="*/ 0 w 39"/>
                <a:gd name="T23" fmla="*/ 310 h 1239"/>
                <a:gd name="T24" fmla="*/ 0 w 39"/>
                <a:gd name="T25" fmla="*/ 310 h 12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1239"/>
                <a:gd name="T41" fmla="*/ 39 w 39"/>
                <a:gd name="T42" fmla="*/ 1239 h 12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1239">
                  <a:moveTo>
                    <a:pt x="0" y="1239"/>
                  </a:moveTo>
                  <a:lnTo>
                    <a:pt x="15" y="758"/>
                  </a:lnTo>
                  <a:lnTo>
                    <a:pt x="39" y="280"/>
                  </a:lnTo>
                  <a:lnTo>
                    <a:pt x="30" y="107"/>
                  </a:lnTo>
                  <a:lnTo>
                    <a:pt x="30" y="12"/>
                  </a:lnTo>
                  <a:lnTo>
                    <a:pt x="15" y="0"/>
                  </a:lnTo>
                  <a:lnTo>
                    <a:pt x="5" y="12"/>
                  </a:lnTo>
                  <a:lnTo>
                    <a:pt x="8" y="58"/>
                  </a:lnTo>
                  <a:lnTo>
                    <a:pt x="20" y="98"/>
                  </a:lnTo>
                  <a:lnTo>
                    <a:pt x="27" y="253"/>
                  </a:lnTo>
                  <a:lnTo>
                    <a:pt x="20" y="524"/>
                  </a:lnTo>
                  <a:lnTo>
                    <a:pt x="0" y="12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1" name="Freeform 72">
              <a:extLst>
                <a:ext uri="{FF2B5EF4-FFF2-40B4-BE49-F238E27FC236}">
                  <a16:creationId xmlns:a16="http://schemas.microsoft.com/office/drawing/2014/main" id="{E9C6E83B-C4D7-4886-9E72-86AF36F09F6D}"/>
                </a:ext>
              </a:extLst>
            </p:cNvPr>
            <p:cNvSpPr>
              <a:spLocks/>
            </p:cNvSpPr>
            <p:nvPr/>
          </p:nvSpPr>
          <p:spPr bwMode="auto">
            <a:xfrm>
              <a:off x="4748" y="3386"/>
              <a:ext cx="206" cy="406"/>
            </a:xfrm>
            <a:custGeom>
              <a:avLst/>
              <a:gdLst>
                <a:gd name="T0" fmla="*/ 103 w 412"/>
                <a:gd name="T1" fmla="*/ 203 h 812"/>
                <a:gd name="T2" fmla="*/ 103 w 412"/>
                <a:gd name="T3" fmla="*/ 191 h 812"/>
                <a:gd name="T4" fmla="*/ 100 w 412"/>
                <a:gd name="T5" fmla="*/ 172 h 812"/>
                <a:gd name="T6" fmla="*/ 96 w 412"/>
                <a:gd name="T7" fmla="*/ 158 h 812"/>
                <a:gd name="T8" fmla="*/ 85 w 412"/>
                <a:gd name="T9" fmla="*/ 139 h 812"/>
                <a:gd name="T10" fmla="*/ 82 w 412"/>
                <a:gd name="T11" fmla="*/ 117 h 812"/>
                <a:gd name="T12" fmla="*/ 77 w 412"/>
                <a:gd name="T13" fmla="*/ 104 h 812"/>
                <a:gd name="T14" fmla="*/ 72 w 412"/>
                <a:gd name="T15" fmla="*/ 98 h 812"/>
                <a:gd name="T16" fmla="*/ 68 w 412"/>
                <a:gd name="T17" fmla="*/ 90 h 812"/>
                <a:gd name="T18" fmla="*/ 63 w 412"/>
                <a:gd name="T19" fmla="*/ 78 h 812"/>
                <a:gd name="T20" fmla="*/ 56 w 412"/>
                <a:gd name="T21" fmla="*/ 56 h 812"/>
                <a:gd name="T22" fmla="*/ 53 w 412"/>
                <a:gd name="T23" fmla="*/ 40 h 812"/>
                <a:gd name="T24" fmla="*/ 50 w 412"/>
                <a:gd name="T25" fmla="*/ 30 h 812"/>
                <a:gd name="T26" fmla="*/ 46 w 412"/>
                <a:gd name="T27" fmla="*/ 24 h 812"/>
                <a:gd name="T28" fmla="*/ 45 w 412"/>
                <a:gd name="T29" fmla="*/ 15 h 812"/>
                <a:gd name="T30" fmla="*/ 47 w 412"/>
                <a:gd name="T31" fmla="*/ 1 h 812"/>
                <a:gd name="T32" fmla="*/ 39 w 412"/>
                <a:gd name="T33" fmla="*/ 0 h 812"/>
                <a:gd name="T34" fmla="*/ 40 w 412"/>
                <a:gd name="T35" fmla="*/ 11 h 812"/>
                <a:gd name="T36" fmla="*/ 39 w 412"/>
                <a:gd name="T37" fmla="*/ 18 h 812"/>
                <a:gd name="T38" fmla="*/ 24 w 412"/>
                <a:gd name="T39" fmla="*/ 15 h 812"/>
                <a:gd name="T40" fmla="*/ 0 w 412"/>
                <a:gd name="T41" fmla="*/ 14 h 812"/>
                <a:gd name="T42" fmla="*/ 19 w 412"/>
                <a:gd name="T43" fmla="*/ 19 h 812"/>
                <a:gd name="T44" fmla="*/ 33 w 412"/>
                <a:gd name="T45" fmla="*/ 20 h 812"/>
                <a:gd name="T46" fmla="*/ 41 w 412"/>
                <a:gd name="T47" fmla="*/ 23 h 812"/>
                <a:gd name="T48" fmla="*/ 45 w 412"/>
                <a:gd name="T49" fmla="*/ 27 h 812"/>
                <a:gd name="T50" fmla="*/ 49 w 412"/>
                <a:gd name="T51" fmla="*/ 38 h 812"/>
                <a:gd name="T52" fmla="*/ 49 w 412"/>
                <a:gd name="T53" fmla="*/ 55 h 812"/>
                <a:gd name="T54" fmla="*/ 62 w 412"/>
                <a:gd name="T55" fmla="*/ 91 h 812"/>
                <a:gd name="T56" fmla="*/ 68 w 412"/>
                <a:gd name="T57" fmla="*/ 100 h 812"/>
                <a:gd name="T58" fmla="*/ 76 w 412"/>
                <a:gd name="T59" fmla="*/ 111 h 812"/>
                <a:gd name="T60" fmla="*/ 80 w 412"/>
                <a:gd name="T61" fmla="*/ 124 h 812"/>
                <a:gd name="T62" fmla="*/ 82 w 412"/>
                <a:gd name="T63" fmla="*/ 142 h 812"/>
                <a:gd name="T64" fmla="*/ 81 w 412"/>
                <a:gd name="T65" fmla="*/ 165 h 812"/>
                <a:gd name="T66" fmla="*/ 76 w 412"/>
                <a:gd name="T67" fmla="*/ 176 h 812"/>
                <a:gd name="T68" fmla="*/ 70 w 412"/>
                <a:gd name="T69" fmla="*/ 185 h 812"/>
                <a:gd name="T70" fmla="*/ 73 w 412"/>
                <a:gd name="T71" fmla="*/ 185 h 812"/>
                <a:gd name="T72" fmla="*/ 82 w 412"/>
                <a:gd name="T73" fmla="*/ 173 h 812"/>
                <a:gd name="T74" fmla="*/ 86 w 412"/>
                <a:gd name="T75" fmla="*/ 151 h 812"/>
                <a:gd name="T76" fmla="*/ 93 w 412"/>
                <a:gd name="T77" fmla="*/ 164 h 812"/>
                <a:gd name="T78" fmla="*/ 98 w 412"/>
                <a:gd name="T79" fmla="*/ 179 h 812"/>
                <a:gd name="T80" fmla="*/ 100 w 412"/>
                <a:gd name="T81" fmla="*/ 194 h 812"/>
                <a:gd name="T82" fmla="*/ 100 w 412"/>
                <a:gd name="T83" fmla="*/ 202 h 812"/>
                <a:gd name="T84" fmla="*/ 103 w 412"/>
                <a:gd name="T85" fmla="*/ 203 h 812"/>
                <a:gd name="T86" fmla="*/ 103 w 412"/>
                <a:gd name="T87" fmla="*/ 203 h 81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12"/>
                <a:gd name="T133" fmla="*/ 0 h 812"/>
                <a:gd name="T134" fmla="*/ 412 w 412"/>
                <a:gd name="T135" fmla="*/ 812 h 81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12" h="812">
                  <a:moveTo>
                    <a:pt x="412" y="812"/>
                  </a:moveTo>
                  <a:lnTo>
                    <a:pt x="412" y="761"/>
                  </a:lnTo>
                  <a:lnTo>
                    <a:pt x="397" y="685"/>
                  </a:lnTo>
                  <a:lnTo>
                    <a:pt x="382" y="629"/>
                  </a:lnTo>
                  <a:lnTo>
                    <a:pt x="338" y="553"/>
                  </a:lnTo>
                  <a:lnTo>
                    <a:pt x="326" y="466"/>
                  </a:lnTo>
                  <a:lnTo>
                    <a:pt x="307" y="414"/>
                  </a:lnTo>
                  <a:lnTo>
                    <a:pt x="288" y="392"/>
                  </a:lnTo>
                  <a:lnTo>
                    <a:pt x="270" y="358"/>
                  </a:lnTo>
                  <a:lnTo>
                    <a:pt x="249" y="309"/>
                  </a:lnTo>
                  <a:lnTo>
                    <a:pt x="221" y="222"/>
                  </a:lnTo>
                  <a:lnTo>
                    <a:pt x="209" y="158"/>
                  </a:lnTo>
                  <a:lnTo>
                    <a:pt x="197" y="117"/>
                  </a:lnTo>
                  <a:lnTo>
                    <a:pt x="182" y="93"/>
                  </a:lnTo>
                  <a:lnTo>
                    <a:pt x="178" y="59"/>
                  </a:lnTo>
                  <a:lnTo>
                    <a:pt x="187" y="3"/>
                  </a:lnTo>
                  <a:lnTo>
                    <a:pt x="156" y="0"/>
                  </a:lnTo>
                  <a:lnTo>
                    <a:pt x="159" y="41"/>
                  </a:lnTo>
                  <a:lnTo>
                    <a:pt x="156" y="71"/>
                  </a:lnTo>
                  <a:lnTo>
                    <a:pt x="95" y="59"/>
                  </a:lnTo>
                  <a:lnTo>
                    <a:pt x="0" y="56"/>
                  </a:lnTo>
                  <a:lnTo>
                    <a:pt x="76" y="75"/>
                  </a:lnTo>
                  <a:lnTo>
                    <a:pt x="132" y="78"/>
                  </a:lnTo>
                  <a:lnTo>
                    <a:pt x="163" y="90"/>
                  </a:lnTo>
                  <a:lnTo>
                    <a:pt x="178" y="105"/>
                  </a:lnTo>
                  <a:lnTo>
                    <a:pt x="193" y="151"/>
                  </a:lnTo>
                  <a:lnTo>
                    <a:pt x="193" y="219"/>
                  </a:lnTo>
                  <a:lnTo>
                    <a:pt x="246" y="361"/>
                  </a:lnTo>
                  <a:lnTo>
                    <a:pt x="270" y="398"/>
                  </a:lnTo>
                  <a:lnTo>
                    <a:pt x="304" y="444"/>
                  </a:lnTo>
                  <a:lnTo>
                    <a:pt x="317" y="493"/>
                  </a:lnTo>
                  <a:lnTo>
                    <a:pt x="326" y="568"/>
                  </a:lnTo>
                  <a:lnTo>
                    <a:pt x="322" y="660"/>
                  </a:lnTo>
                  <a:lnTo>
                    <a:pt x="304" y="704"/>
                  </a:lnTo>
                  <a:lnTo>
                    <a:pt x="280" y="739"/>
                  </a:lnTo>
                  <a:lnTo>
                    <a:pt x="292" y="739"/>
                  </a:lnTo>
                  <a:lnTo>
                    <a:pt x="326" y="692"/>
                  </a:lnTo>
                  <a:lnTo>
                    <a:pt x="341" y="602"/>
                  </a:lnTo>
                  <a:lnTo>
                    <a:pt x="370" y="654"/>
                  </a:lnTo>
                  <a:lnTo>
                    <a:pt x="390" y="715"/>
                  </a:lnTo>
                  <a:lnTo>
                    <a:pt x="397" y="775"/>
                  </a:lnTo>
                  <a:lnTo>
                    <a:pt x="397" y="805"/>
                  </a:lnTo>
                  <a:lnTo>
                    <a:pt x="412" y="8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2" name="Freeform 73">
              <a:extLst>
                <a:ext uri="{FF2B5EF4-FFF2-40B4-BE49-F238E27FC236}">
                  <a16:creationId xmlns:a16="http://schemas.microsoft.com/office/drawing/2014/main" id="{65ED61FF-AA80-4882-BE56-F1957C666026}"/>
                </a:ext>
              </a:extLst>
            </p:cNvPr>
            <p:cNvSpPr>
              <a:spLocks/>
            </p:cNvSpPr>
            <p:nvPr/>
          </p:nvSpPr>
          <p:spPr bwMode="auto">
            <a:xfrm>
              <a:off x="4666" y="3414"/>
              <a:ext cx="54" cy="13"/>
            </a:xfrm>
            <a:custGeom>
              <a:avLst/>
              <a:gdLst>
                <a:gd name="T0" fmla="*/ 27 w 108"/>
                <a:gd name="T1" fmla="*/ 4 h 25"/>
                <a:gd name="T2" fmla="*/ 15 w 108"/>
                <a:gd name="T3" fmla="*/ 7 h 25"/>
                <a:gd name="T4" fmla="*/ 6 w 108"/>
                <a:gd name="T5" fmla="*/ 7 h 25"/>
                <a:gd name="T6" fmla="*/ 0 w 108"/>
                <a:gd name="T7" fmla="*/ 3 h 25"/>
                <a:gd name="T8" fmla="*/ 2 w 108"/>
                <a:gd name="T9" fmla="*/ 0 h 25"/>
                <a:gd name="T10" fmla="*/ 7 w 108"/>
                <a:gd name="T11" fmla="*/ 1 h 25"/>
                <a:gd name="T12" fmla="*/ 10 w 108"/>
                <a:gd name="T13" fmla="*/ 4 h 25"/>
                <a:gd name="T14" fmla="*/ 15 w 108"/>
                <a:gd name="T15" fmla="*/ 3 h 25"/>
                <a:gd name="T16" fmla="*/ 27 w 108"/>
                <a:gd name="T17" fmla="*/ 4 h 25"/>
                <a:gd name="T18" fmla="*/ 27 w 108"/>
                <a:gd name="T19" fmla="*/ 4 h 2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08"/>
                <a:gd name="T31" fmla="*/ 0 h 25"/>
                <a:gd name="T32" fmla="*/ 108 w 108"/>
                <a:gd name="T33" fmla="*/ 25 h 2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08" h="25">
                  <a:moveTo>
                    <a:pt x="108" y="15"/>
                  </a:moveTo>
                  <a:lnTo>
                    <a:pt x="59" y="25"/>
                  </a:lnTo>
                  <a:lnTo>
                    <a:pt x="22" y="25"/>
                  </a:lnTo>
                  <a:lnTo>
                    <a:pt x="0" y="10"/>
                  </a:lnTo>
                  <a:lnTo>
                    <a:pt x="6" y="0"/>
                  </a:lnTo>
                  <a:lnTo>
                    <a:pt x="25" y="3"/>
                  </a:lnTo>
                  <a:lnTo>
                    <a:pt x="40" y="15"/>
                  </a:lnTo>
                  <a:lnTo>
                    <a:pt x="59" y="10"/>
                  </a:lnTo>
                  <a:lnTo>
                    <a:pt x="108"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3" name="Freeform 74">
              <a:extLst>
                <a:ext uri="{FF2B5EF4-FFF2-40B4-BE49-F238E27FC236}">
                  <a16:creationId xmlns:a16="http://schemas.microsoft.com/office/drawing/2014/main" id="{8CE338B4-FD4A-4FEE-A635-A2159D37956E}"/>
                </a:ext>
              </a:extLst>
            </p:cNvPr>
            <p:cNvSpPr>
              <a:spLocks/>
            </p:cNvSpPr>
            <p:nvPr/>
          </p:nvSpPr>
          <p:spPr bwMode="auto">
            <a:xfrm>
              <a:off x="4846" y="3567"/>
              <a:ext cx="39" cy="69"/>
            </a:xfrm>
            <a:custGeom>
              <a:avLst/>
              <a:gdLst>
                <a:gd name="T0" fmla="*/ 20 w 76"/>
                <a:gd name="T1" fmla="*/ 31 h 139"/>
                <a:gd name="T2" fmla="*/ 17 w 76"/>
                <a:gd name="T3" fmla="*/ 25 h 139"/>
                <a:gd name="T4" fmla="*/ 12 w 76"/>
                <a:gd name="T5" fmla="*/ 25 h 139"/>
                <a:gd name="T6" fmla="*/ 13 w 76"/>
                <a:gd name="T7" fmla="*/ 31 h 139"/>
                <a:gd name="T8" fmla="*/ 4 w 76"/>
                <a:gd name="T9" fmla="*/ 30 h 139"/>
                <a:gd name="T10" fmla="*/ 6 w 76"/>
                <a:gd name="T11" fmla="*/ 20 h 139"/>
                <a:gd name="T12" fmla="*/ 7 w 76"/>
                <a:gd name="T13" fmla="*/ 6 h 139"/>
                <a:gd name="T14" fmla="*/ 7 w 76"/>
                <a:gd name="T15" fmla="*/ 0 h 139"/>
                <a:gd name="T16" fmla="*/ 3 w 76"/>
                <a:gd name="T17" fmla="*/ 2 h 139"/>
                <a:gd name="T18" fmla="*/ 3 w 76"/>
                <a:gd name="T19" fmla="*/ 16 h 139"/>
                <a:gd name="T20" fmla="*/ 2 w 76"/>
                <a:gd name="T21" fmla="*/ 27 h 139"/>
                <a:gd name="T22" fmla="*/ 0 w 76"/>
                <a:gd name="T23" fmla="*/ 32 h 139"/>
                <a:gd name="T24" fmla="*/ 2 w 76"/>
                <a:gd name="T25" fmla="*/ 34 h 139"/>
                <a:gd name="T26" fmla="*/ 9 w 76"/>
                <a:gd name="T27" fmla="*/ 34 h 139"/>
                <a:gd name="T28" fmla="*/ 18 w 76"/>
                <a:gd name="T29" fmla="*/ 34 h 139"/>
                <a:gd name="T30" fmla="*/ 20 w 76"/>
                <a:gd name="T31" fmla="*/ 31 h 139"/>
                <a:gd name="T32" fmla="*/ 20 w 76"/>
                <a:gd name="T33" fmla="*/ 31 h 13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6"/>
                <a:gd name="T52" fmla="*/ 0 h 139"/>
                <a:gd name="T53" fmla="*/ 76 w 76"/>
                <a:gd name="T54" fmla="*/ 139 h 13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6" h="139">
                  <a:moveTo>
                    <a:pt x="76" y="124"/>
                  </a:moveTo>
                  <a:lnTo>
                    <a:pt x="64" y="102"/>
                  </a:lnTo>
                  <a:lnTo>
                    <a:pt x="46" y="102"/>
                  </a:lnTo>
                  <a:lnTo>
                    <a:pt x="49" y="124"/>
                  </a:lnTo>
                  <a:lnTo>
                    <a:pt x="15" y="121"/>
                  </a:lnTo>
                  <a:lnTo>
                    <a:pt x="24" y="80"/>
                  </a:lnTo>
                  <a:lnTo>
                    <a:pt x="27" y="26"/>
                  </a:lnTo>
                  <a:lnTo>
                    <a:pt x="27" y="0"/>
                  </a:lnTo>
                  <a:lnTo>
                    <a:pt x="12" y="9"/>
                  </a:lnTo>
                  <a:lnTo>
                    <a:pt x="12" y="65"/>
                  </a:lnTo>
                  <a:lnTo>
                    <a:pt x="8" y="109"/>
                  </a:lnTo>
                  <a:lnTo>
                    <a:pt x="0" y="129"/>
                  </a:lnTo>
                  <a:lnTo>
                    <a:pt x="8" y="136"/>
                  </a:lnTo>
                  <a:lnTo>
                    <a:pt x="34" y="136"/>
                  </a:lnTo>
                  <a:lnTo>
                    <a:pt x="68" y="139"/>
                  </a:lnTo>
                  <a:lnTo>
                    <a:pt x="76" y="1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4" name="Freeform 75">
              <a:extLst>
                <a:ext uri="{FF2B5EF4-FFF2-40B4-BE49-F238E27FC236}">
                  <a16:creationId xmlns:a16="http://schemas.microsoft.com/office/drawing/2014/main" id="{16178DC3-D6C7-4F8E-AC18-773332CF8C32}"/>
                </a:ext>
              </a:extLst>
            </p:cNvPr>
            <p:cNvSpPr>
              <a:spLocks/>
            </p:cNvSpPr>
            <p:nvPr/>
          </p:nvSpPr>
          <p:spPr bwMode="auto">
            <a:xfrm>
              <a:off x="4818" y="3568"/>
              <a:ext cx="25" cy="71"/>
            </a:xfrm>
            <a:custGeom>
              <a:avLst/>
              <a:gdLst>
                <a:gd name="T0" fmla="*/ 11 w 49"/>
                <a:gd name="T1" fmla="*/ 36 h 140"/>
                <a:gd name="T2" fmla="*/ 13 w 49"/>
                <a:gd name="T3" fmla="*/ 33 h 140"/>
                <a:gd name="T4" fmla="*/ 8 w 49"/>
                <a:gd name="T5" fmla="*/ 17 h 140"/>
                <a:gd name="T6" fmla="*/ 11 w 49"/>
                <a:gd name="T7" fmla="*/ 11 h 140"/>
                <a:gd name="T8" fmla="*/ 8 w 49"/>
                <a:gd name="T9" fmla="*/ 0 h 140"/>
                <a:gd name="T10" fmla="*/ 0 w 49"/>
                <a:gd name="T11" fmla="*/ 2 h 140"/>
                <a:gd name="T12" fmla="*/ 0 w 49"/>
                <a:gd name="T13" fmla="*/ 5 h 140"/>
                <a:gd name="T14" fmla="*/ 6 w 49"/>
                <a:gd name="T15" fmla="*/ 4 h 140"/>
                <a:gd name="T16" fmla="*/ 8 w 49"/>
                <a:gd name="T17" fmla="*/ 11 h 140"/>
                <a:gd name="T18" fmla="*/ 5 w 49"/>
                <a:gd name="T19" fmla="*/ 20 h 140"/>
                <a:gd name="T20" fmla="*/ 9 w 49"/>
                <a:gd name="T21" fmla="*/ 30 h 140"/>
                <a:gd name="T22" fmla="*/ 8 w 49"/>
                <a:gd name="T23" fmla="*/ 34 h 140"/>
                <a:gd name="T24" fmla="*/ 11 w 49"/>
                <a:gd name="T25" fmla="*/ 36 h 140"/>
                <a:gd name="T26" fmla="*/ 11 w 49"/>
                <a:gd name="T27" fmla="*/ 36 h 1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9"/>
                <a:gd name="T43" fmla="*/ 0 h 140"/>
                <a:gd name="T44" fmla="*/ 49 w 49"/>
                <a:gd name="T45" fmla="*/ 140 h 1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9" h="140">
                  <a:moveTo>
                    <a:pt x="41" y="140"/>
                  </a:moveTo>
                  <a:lnTo>
                    <a:pt x="49" y="128"/>
                  </a:lnTo>
                  <a:lnTo>
                    <a:pt x="30" y="67"/>
                  </a:lnTo>
                  <a:lnTo>
                    <a:pt x="41" y="42"/>
                  </a:lnTo>
                  <a:lnTo>
                    <a:pt x="30" y="0"/>
                  </a:lnTo>
                  <a:lnTo>
                    <a:pt x="0" y="8"/>
                  </a:lnTo>
                  <a:lnTo>
                    <a:pt x="0" y="18"/>
                  </a:lnTo>
                  <a:lnTo>
                    <a:pt x="22" y="15"/>
                  </a:lnTo>
                  <a:lnTo>
                    <a:pt x="30" y="42"/>
                  </a:lnTo>
                  <a:lnTo>
                    <a:pt x="18" y="76"/>
                  </a:lnTo>
                  <a:lnTo>
                    <a:pt x="34" y="117"/>
                  </a:lnTo>
                  <a:lnTo>
                    <a:pt x="30" y="135"/>
                  </a:lnTo>
                  <a:lnTo>
                    <a:pt x="41" y="14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5" name="Freeform 76">
              <a:extLst>
                <a:ext uri="{FF2B5EF4-FFF2-40B4-BE49-F238E27FC236}">
                  <a16:creationId xmlns:a16="http://schemas.microsoft.com/office/drawing/2014/main" id="{B881087E-107D-4614-A283-6A99BE86F88E}"/>
                </a:ext>
              </a:extLst>
            </p:cNvPr>
            <p:cNvSpPr>
              <a:spLocks/>
            </p:cNvSpPr>
            <p:nvPr/>
          </p:nvSpPr>
          <p:spPr bwMode="auto">
            <a:xfrm>
              <a:off x="4817" y="3574"/>
              <a:ext cx="20" cy="65"/>
            </a:xfrm>
            <a:custGeom>
              <a:avLst/>
              <a:gdLst>
                <a:gd name="T0" fmla="*/ 10 w 41"/>
                <a:gd name="T1" fmla="*/ 33 h 129"/>
                <a:gd name="T2" fmla="*/ 1 w 41"/>
                <a:gd name="T3" fmla="*/ 29 h 129"/>
                <a:gd name="T4" fmla="*/ 0 w 41"/>
                <a:gd name="T5" fmla="*/ 17 h 129"/>
                <a:gd name="T6" fmla="*/ 1 w 41"/>
                <a:gd name="T7" fmla="*/ 13 h 129"/>
                <a:gd name="T8" fmla="*/ 0 w 41"/>
                <a:gd name="T9" fmla="*/ 7 h 129"/>
                <a:gd name="T10" fmla="*/ 1 w 41"/>
                <a:gd name="T11" fmla="*/ 0 h 129"/>
                <a:gd name="T12" fmla="*/ 4 w 41"/>
                <a:gd name="T13" fmla="*/ 0 h 129"/>
                <a:gd name="T14" fmla="*/ 4 w 41"/>
                <a:gd name="T15" fmla="*/ 10 h 129"/>
                <a:gd name="T16" fmla="*/ 6 w 41"/>
                <a:gd name="T17" fmla="*/ 14 h 129"/>
                <a:gd name="T18" fmla="*/ 6 w 41"/>
                <a:gd name="T19" fmla="*/ 17 h 129"/>
                <a:gd name="T20" fmla="*/ 4 w 41"/>
                <a:gd name="T21" fmla="*/ 17 h 129"/>
                <a:gd name="T22" fmla="*/ 2 w 41"/>
                <a:gd name="T23" fmla="*/ 26 h 129"/>
                <a:gd name="T24" fmla="*/ 9 w 41"/>
                <a:gd name="T25" fmla="*/ 30 h 129"/>
                <a:gd name="T26" fmla="*/ 10 w 41"/>
                <a:gd name="T27" fmla="*/ 33 h 129"/>
                <a:gd name="T28" fmla="*/ 10 w 41"/>
                <a:gd name="T29" fmla="*/ 33 h 1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1"/>
                <a:gd name="T46" fmla="*/ 0 h 129"/>
                <a:gd name="T47" fmla="*/ 41 w 41"/>
                <a:gd name="T48" fmla="*/ 129 h 1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1" h="129">
                  <a:moveTo>
                    <a:pt x="41" y="129"/>
                  </a:moveTo>
                  <a:lnTo>
                    <a:pt x="4" y="114"/>
                  </a:lnTo>
                  <a:lnTo>
                    <a:pt x="0" y="65"/>
                  </a:lnTo>
                  <a:lnTo>
                    <a:pt x="7" y="50"/>
                  </a:lnTo>
                  <a:lnTo>
                    <a:pt x="0" y="26"/>
                  </a:lnTo>
                  <a:lnTo>
                    <a:pt x="4" y="0"/>
                  </a:lnTo>
                  <a:lnTo>
                    <a:pt x="16" y="0"/>
                  </a:lnTo>
                  <a:lnTo>
                    <a:pt x="16" y="38"/>
                  </a:lnTo>
                  <a:lnTo>
                    <a:pt x="26" y="53"/>
                  </a:lnTo>
                  <a:lnTo>
                    <a:pt x="26" y="68"/>
                  </a:lnTo>
                  <a:lnTo>
                    <a:pt x="16" y="68"/>
                  </a:lnTo>
                  <a:lnTo>
                    <a:pt x="11" y="102"/>
                  </a:lnTo>
                  <a:lnTo>
                    <a:pt x="38" y="117"/>
                  </a:lnTo>
                  <a:lnTo>
                    <a:pt x="41" y="12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6" name="Freeform 77">
              <a:extLst>
                <a:ext uri="{FF2B5EF4-FFF2-40B4-BE49-F238E27FC236}">
                  <a16:creationId xmlns:a16="http://schemas.microsoft.com/office/drawing/2014/main" id="{E878477D-8172-4ED7-B1C0-6FDC91B2C508}"/>
                </a:ext>
              </a:extLst>
            </p:cNvPr>
            <p:cNvSpPr>
              <a:spLocks/>
            </p:cNvSpPr>
            <p:nvPr/>
          </p:nvSpPr>
          <p:spPr bwMode="auto">
            <a:xfrm>
              <a:off x="4754" y="3525"/>
              <a:ext cx="87" cy="10"/>
            </a:xfrm>
            <a:custGeom>
              <a:avLst/>
              <a:gdLst>
                <a:gd name="T0" fmla="*/ 43 w 175"/>
                <a:gd name="T1" fmla="*/ 4 h 20"/>
                <a:gd name="T2" fmla="*/ 35 w 175"/>
                <a:gd name="T3" fmla="*/ 3 h 20"/>
                <a:gd name="T4" fmla="*/ 24 w 175"/>
                <a:gd name="T5" fmla="*/ 3 h 20"/>
                <a:gd name="T6" fmla="*/ 9 w 175"/>
                <a:gd name="T7" fmla="*/ 4 h 20"/>
                <a:gd name="T8" fmla="*/ 0 w 175"/>
                <a:gd name="T9" fmla="*/ 5 h 20"/>
                <a:gd name="T10" fmla="*/ 14 w 175"/>
                <a:gd name="T11" fmla="*/ 2 h 20"/>
                <a:gd name="T12" fmla="*/ 27 w 175"/>
                <a:gd name="T13" fmla="*/ 0 h 20"/>
                <a:gd name="T14" fmla="*/ 36 w 175"/>
                <a:gd name="T15" fmla="*/ 2 h 20"/>
                <a:gd name="T16" fmla="*/ 43 w 175"/>
                <a:gd name="T17" fmla="*/ 4 h 20"/>
                <a:gd name="T18" fmla="*/ 43 w 175"/>
                <a:gd name="T19" fmla="*/ 4 h 2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75"/>
                <a:gd name="T31" fmla="*/ 0 h 20"/>
                <a:gd name="T32" fmla="*/ 175 w 175"/>
                <a:gd name="T33" fmla="*/ 20 h 2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75" h="20">
                  <a:moveTo>
                    <a:pt x="175" y="15"/>
                  </a:moveTo>
                  <a:lnTo>
                    <a:pt x="141" y="12"/>
                  </a:lnTo>
                  <a:lnTo>
                    <a:pt x="98" y="12"/>
                  </a:lnTo>
                  <a:lnTo>
                    <a:pt x="39" y="15"/>
                  </a:lnTo>
                  <a:lnTo>
                    <a:pt x="0" y="20"/>
                  </a:lnTo>
                  <a:lnTo>
                    <a:pt x="58" y="5"/>
                  </a:lnTo>
                  <a:lnTo>
                    <a:pt x="110" y="0"/>
                  </a:lnTo>
                  <a:lnTo>
                    <a:pt x="147" y="5"/>
                  </a:lnTo>
                  <a:lnTo>
                    <a:pt x="175"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7" name="Freeform 78">
              <a:extLst>
                <a:ext uri="{FF2B5EF4-FFF2-40B4-BE49-F238E27FC236}">
                  <a16:creationId xmlns:a16="http://schemas.microsoft.com/office/drawing/2014/main" id="{7D1EBC4E-312D-4AD3-9FD7-D4D953D4B2D7}"/>
                </a:ext>
              </a:extLst>
            </p:cNvPr>
            <p:cNvSpPr>
              <a:spLocks/>
            </p:cNvSpPr>
            <p:nvPr/>
          </p:nvSpPr>
          <p:spPr bwMode="auto">
            <a:xfrm>
              <a:off x="4694" y="3503"/>
              <a:ext cx="147" cy="11"/>
            </a:xfrm>
            <a:custGeom>
              <a:avLst/>
              <a:gdLst>
                <a:gd name="T0" fmla="*/ 73 w 295"/>
                <a:gd name="T1" fmla="*/ 6 h 22"/>
                <a:gd name="T2" fmla="*/ 62 w 295"/>
                <a:gd name="T3" fmla="*/ 3 h 22"/>
                <a:gd name="T4" fmla="*/ 45 w 295"/>
                <a:gd name="T5" fmla="*/ 2 h 22"/>
                <a:gd name="T6" fmla="*/ 0 w 295"/>
                <a:gd name="T7" fmla="*/ 5 h 22"/>
                <a:gd name="T8" fmla="*/ 30 w 295"/>
                <a:gd name="T9" fmla="*/ 1 h 22"/>
                <a:gd name="T10" fmla="*/ 42 w 295"/>
                <a:gd name="T11" fmla="*/ 0 h 22"/>
                <a:gd name="T12" fmla="*/ 57 w 295"/>
                <a:gd name="T13" fmla="*/ 0 h 22"/>
                <a:gd name="T14" fmla="*/ 73 w 295"/>
                <a:gd name="T15" fmla="*/ 6 h 22"/>
                <a:gd name="T16" fmla="*/ 73 w 295"/>
                <a:gd name="T17" fmla="*/ 6 h 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5"/>
                <a:gd name="T28" fmla="*/ 0 h 22"/>
                <a:gd name="T29" fmla="*/ 295 w 295"/>
                <a:gd name="T30" fmla="*/ 22 h 2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5" h="22">
                  <a:moveTo>
                    <a:pt x="295" y="22"/>
                  </a:moveTo>
                  <a:lnTo>
                    <a:pt x="249" y="10"/>
                  </a:lnTo>
                  <a:lnTo>
                    <a:pt x="181" y="7"/>
                  </a:lnTo>
                  <a:lnTo>
                    <a:pt x="0" y="17"/>
                  </a:lnTo>
                  <a:lnTo>
                    <a:pt x="120" y="2"/>
                  </a:lnTo>
                  <a:lnTo>
                    <a:pt x="169" y="0"/>
                  </a:lnTo>
                  <a:lnTo>
                    <a:pt x="230" y="0"/>
                  </a:lnTo>
                  <a:lnTo>
                    <a:pt x="295"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8" name="Freeform 79">
              <a:extLst>
                <a:ext uri="{FF2B5EF4-FFF2-40B4-BE49-F238E27FC236}">
                  <a16:creationId xmlns:a16="http://schemas.microsoft.com/office/drawing/2014/main" id="{730A1A3C-1850-485A-84B7-A55691CDFC62}"/>
                </a:ext>
              </a:extLst>
            </p:cNvPr>
            <p:cNvSpPr>
              <a:spLocks/>
            </p:cNvSpPr>
            <p:nvPr/>
          </p:nvSpPr>
          <p:spPr bwMode="auto">
            <a:xfrm>
              <a:off x="4743" y="3460"/>
              <a:ext cx="70" cy="7"/>
            </a:xfrm>
            <a:custGeom>
              <a:avLst/>
              <a:gdLst>
                <a:gd name="T0" fmla="*/ 35 w 141"/>
                <a:gd name="T1" fmla="*/ 4 h 13"/>
                <a:gd name="T2" fmla="*/ 23 w 141"/>
                <a:gd name="T3" fmla="*/ 2 h 13"/>
                <a:gd name="T4" fmla="*/ 10 w 141"/>
                <a:gd name="T5" fmla="*/ 1 h 13"/>
                <a:gd name="T6" fmla="*/ 0 w 141"/>
                <a:gd name="T7" fmla="*/ 2 h 13"/>
                <a:gd name="T8" fmla="*/ 12 w 141"/>
                <a:gd name="T9" fmla="*/ 0 h 13"/>
                <a:gd name="T10" fmla="*/ 24 w 141"/>
                <a:gd name="T11" fmla="*/ 1 h 13"/>
                <a:gd name="T12" fmla="*/ 35 w 141"/>
                <a:gd name="T13" fmla="*/ 4 h 13"/>
                <a:gd name="T14" fmla="*/ 35 w 141"/>
                <a:gd name="T15" fmla="*/ 4 h 13"/>
                <a:gd name="T16" fmla="*/ 0 60000 65536"/>
                <a:gd name="T17" fmla="*/ 0 60000 65536"/>
                <a:gd name="T18" fmla="*/ 0 60000 65536"/>
                <a:gd name="T19" fmla="*/ 0 60000 65536"/>
                <a:gd name="T20" fmla="*/ 0 60000 65536"/>
                <a:gd name="T21" fmla="*/ 0 60000 65536"/>
                <a:gd name="T22" fmla="*/ 0 60000 65536"/>
                <a:gd name="T23" fmla="*/ 0 60000 65536"/>
                <a:gd name="T24" fmla="*/ 0 w 141"/>
                <a:gd name="T25" fmla="*/ 0 h 13"/>
                <a:gd name="T26" fmla="*/ 141 w 141"/>
                <a:gd name="T27" fmla="*/ 13 h 1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1" h="13">
                  <a:moveTo>
                    <a:pt x="141" y="13"/>
                  </a:moveTo>
                  <a:lnTo>
                    <a:pt x="95" y="6"/>
                  </a:lnTo>
                  <a:lnTo>
                    <a:pt x="41" y="3"/>
                  </a:lnTo>
                  <a:lnTo>
                    <a:pt x="0" y="6"/>
                  </a:lnTo>
                  <a:lnTo>
                    <a:pt x="49" y="0"/>
                  </a:lnTo>
                  <a:lnTo>
                    <a:pt x="98" y="3"/>
                  </a:lnTo>
                  <a:lnTo>
                    <a:pt x="141"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89" name="Freeform 80">
              <a:extLst>
                <a:ext uri="{FF2B5EF4-FFF2-40B4-BE49-F238E27FC236}">
                  <a16:creationId xmlns:a16="http://schemas.microsoft.com/office/drawing/2014/main" id="{120ADC45-A6B3-49F5-B92C-51F3B3251036}"/>
                </a:ext>
              </a:extLst>
            </p:cNvPr>
            <p:cNvSpPr>
              <a:spLocks/>
            </p:cNvSpPr>
            <p:nvPr/>
          </p:nvSpPr>
          <p:spPr bwMode="auto">
            <a:xfrm>
              <a:off x="4509" y="3239"/>
              <a:ext cx="58" cy="656"/>
            </a:xfrm>
            <a:custGeom>
              <a:avLst/>
              <a:gdLst>
                <a:gd name="T0" fmla="*/ 12 w 117"/>
                <a:gd name="T1" fmla="*/ 329 h 1310"/>
                <a:gd name="T2" fmla="*/ 12 w 117"/>
                <a:gd name="T3" fmla="*/ 304 h 1310"/>
                <a:gd name="T4" fmla="*/ 14 w 117"/>
                <a:gd name="T5" fmla="*/ 220 h 1310"/>
                <a:gd name="T6" fmla="*/ 18 w 117"/>
                <a:gd name="T7" fmla="*/ 152 h 1310"/>
                <a:gd name="T8" fmla="*/ 25 w 117"/>
                <a:gd name="T9" fmla="*/ 26 h 1310"/>
                <a:gd name="T10" fmla="*/ 27 w 117"/>
                <a:gd name="T11" fmla="*/ 15 h 1310"/>
                <a:gd name="T12" fmla="*/ 29 w 117"/>
                <a:gd name="T13" fmla="*/ 8 h 1310"/>
                <a:gd name="T14" fmla="*/ 27 w 117"/>
                <a:gd name="T15" fmla="*/ 1 h 1310"/>
                <a:gd name="T16" fmla="*/ 24 w 117"/>
                <a:gd name="T17" fmla="*/ 1 h 1310"/>
                <a:gd name="T18" fmla="*/ 26 w 117"/>
                <a:gd name="T19" fmla="*/ 6 h 1310"/>
                <a:gd name="T20" fmla="*/ 25 w 117"/>
                <a:gd name="T21" fmla="*/ 10 h 1310"/>
                <a:gd name="T22" fmla="*/ 23 w 117"/>
                <a:gd name="T23" fmla="*/ 16 h 1310"/>
                <a:gd name="T24" fmla="*/ 22 w 117"/>
                <a:gd name="T25" fmla="*/ 16 h 1310"/>
                <a:gd name="T26" fmla="*/ 19 w 117"/>
                <a:gd name="T27" fmla="*/ 8 h 1310"/>
                <a:gd name="T28" fmla="*/ 19 w 117"/>
                <a:gd name="T29" fmla="*/ 3 h 1310"/>
                <a:gd name="T30" fmla="*/ 20 w 117"/>
                <a:gd name="T31" fmla="*/ 0 h 1310"/>
                <a:gd name="T32" fmla="*/ 17 w 117"/>
                <a:gd name="T33" fmla="*/ 5 h 1310"/>
                <a:gd name="T34" fmla="*/ 17 w 117"/>
                <a:gd name="T35" fmla="*/ 11 h 1310"/>
                <a:gd name="T36" fmla="*/ 22 w 117"/>
                <a:gd name="T37" fmla="*/ 21 h 1310"/>
                <a:gd name="T38" fmla="*/ 22 w 117"/>
                <a:gd name="T39" fmla="*/ 42 h 1310"/>
                <a:gd name="T40" fmla="*/ 14 w 117"/>
                <a:gd name="T41" fmla="*/ 169 h 1310"/>
                <a:gd name="T42" fmla="*/ 7 w 117"/>
                <a:gd name="T43" fmla="*/ 240 h 1310"/>
                <a:gd name="T44" fmla="*/ 0 w 117"/>
                <a:gd name="T45" fmla="*/ 307 h 1310"/>
                <a:gd name="T46" fmla="*/ 6 w 117"/>
                <a:gd name="T47" fmla="*/ 268 h 1310"/>
                <a:gd name="T48" fmla="*/ 13 w 117"/>
                <a:gd name="T49" fmla="*/ 198 h 1310"/>
                <a:gd name="T50" fmla="*/ 11 w 117"/>
                <a:gd name="T51" fmla="*/ 265 h 1310"/>
                <a:gd name="T52" fmla="*/ 12 w 117"/>
                <a:gd name="T53" fmla="*/ 329 h 1310"/>
                <a:gd name="T54" fmla="*/ 12 w 117"/>
                <a:gd name="T55" fmla="*/ 329 h 1310"/>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17"/>
                <a:gd name="T85" fmla="*/ 0 h 1310"/>
                <a:gd name="T86" fmla="*/ 117 w 117"/>
                <a:gd name="T87" fmla="*/ 1310 h 1310"/>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17" h="1310">
                  <a:moveTo>
                    <a:pt x="49" y="1310"/>
                  </a:moveTo>
                  <a:lnTo>
                    <a:pt x="49" y="1215"/>
                  </a:lnTo>
                  <a:lnTo>
                    <a:pt x="56" y="876"/>
                  </a:lnTo>
                  <a:lnTo>
                    <a:pt x="74" y="605"/>
                  </a:lnTo>
                  <a:lnTo>
                    <a:pt x="102" y="101"/>
                  </a:lnTo>
                  <a:lnTo>
                    <a:pt x="108" y="59"/>
                  </a:lnTo>
                  <a:lnTo>
                    <a:pt x="117" y="29"/>
                  </a:lnTo>
                  <a:lnTo>
                    <a:pt x="108" y="3"/>
                  </a:lnTo>
                  <a:lnTo>
                    <a:pt x="98" y="3"/>
                  </a:lnTo>
                  <a:lnTo>
                    <a:pt x="105" y="22"/>
                  </a:lnTo>
                  <a:lnTo>
                    <a:pt x="102" y="40"/>
                  </a:lnTo>
                  <a:lnTo>
                    <a:pt x="95" y="64"/>
                  </a:lnTo>
                  <a:lnTo>
                    <a:pt x="90" y="64"/>
                  </a:lnTo>
                  <a:lnTo>
                    <a:pt x="79" y="29"/>
                  </a:lnTo>
                  <a:lnTo>
                    <a:pt x="79" y="10"/>
                  </a:lnTo>
                  <a:lnTo>
                    <a:pt x="83" y="0"/>
                  </a:lnTo>
                  <a:lnTo>
                    <a:pt x="71" y="18"/>
                  </a:lnTo>
                  <a:lnTo>
                    <a:pt x="71" y="44"/>
                  </a:lnTo>
                  <a:lnTo>
                    <a:pt x="90" y="81"/>
                  </a:lnTo>
                  <a:lnTo>
                    <a:pt x="90" y="166"/>
                  </a:lnTo>
                  <a:lnTo>
                    <a:pt x="56" y="673"/>
                  </a:lnTo>
                  <a:lnTo>
                    <a:pt x="30" y="956"/>
                  </a:lnTo>
                  <a:lnTo>
                    <a:pt x="0" y="1227"/>
                  </a:lnTo>
                  <a:lnTo>
                    <a:pt x="24" y="1068"/>
                  </a:lnTo>
                  <a:lnTo>
                    <a:pt x="52" y="790"/>
                  </a:lnTo>
                  <a:lnTo>
                    <a:pt x="44" y="1058"/>
                  </a:lnTo>
                  <a:lnTo>
                    <a:pt x="49" y="13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0" name="Freeform 81">
              <a:extLst>
                <a:ext uri="{FF2B5EF4-FFF2-40B4-BE49-F238E27FC236}">
                  <a16:creationId xmlns:a16="http://schemas.microsoft.com/office/drawing/2014/main" id="{40A20554-50AE-474D-9DFE-9A96C7BA0585}"/>
                </a:ext>
              </a:extLst>
            </p:cNvPr>
            <p:cNvSpPr>
              <a:spLocks/>
            </p:cNvSpPr>
            <p:nvPr/>
          </p:nvSpPr>
          <p:spPr bwMode="auto">
            <a:xfrm>
              <a:off x="4550" y="3198"/>
              <a:ext cx="15" cy="48"/>
            </a:xfrm>
            <a:custGeom>
              <a:avLst/>
              <a:gdLst>
                <a:gd name="T0" fmla="*/ 3 w 29"/>
                <a:gd name="T1" fmla="*/ 24 h 96"/>
                <a:gd name="T2" fmla="*/ 2 w 29"/>
                <a:gd name="T3" fmla="*/ 21 h 96"/>
                <a:gd name="T4" fmla="*/ 2 w 29"/>
                <a:gd name="T5" fmla="*/ 6 h 96"/>
                <a:gd name="T6" fmla="*/ 5 w 29"/>
                <a:gd name="T7" fmla="*/ 2 h 96"/>
                <a:gd name="T8" fmla="*/ 8 w 29"/>
                <a:gd name="T9" fmla="*/ 5 h 96"/>
                <a:gd name="T10" fmla="*/ 8 w 29"/>
                <a:gd name="T11" fmla="*/ 0 h 96"/>
                <a:gd name="T12" fmla="*/ 2 w 29"/>
                <a:gd name="T13" fmla="*/ 0 h 96"/>
                <a:gd name="T14" fmla="*/ 0 w 29"/>
                <a:gd name="T15" fmla="*/ 6 h 96"/>
                <a:gd name="T16" fmla="*/ 0 w 29"/>
                <a:gd name="T17" fmla="*/ 23 h 96"/>
                <a:gd name="T18" fmla="*/ 3 w 29"/>
                <a:gd name="T19" fmla="*/ 24 h 96"/>
                <a:gd name="T20" fmla="*/ 3 w 29"/>
                <a:gd name="T21" fmla="*/ 24 h 9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9"/>
                <a:gd name="T34" fmla="*/ 0 h 96"/>
                <a:gd name="T35" fmla="*/ 29 w 29"/>
                <a:gd name="T36" fmla="*/ 96 h 9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9" h="96">
                  <a:moveTo>
                    <a:pt x="12" y="96"/>
                  </a:moveTo>
                  <a:lnTo>
                    <a:pt x="5" y="84"/>
                  </a:lnTo>
                  <a:lnTo>
                    <a:pt x="5" y="22"/>
                  </a:lnTo>
                  <a:lnTo>
                    <a:pt x="17" y="5"/>
                  </a:lnTo>
                  <a:lnTo>
                    <a:pt x="29" y="17"/>
                  </a:lnTo>
                  <a:lnTo>
                    <a:pt x="29" y="0"/>
                  </a:lnTo>
                  <a:lnTo>
                    <a:pt x="5" y="0"/>
                  </a:lnTo>
                  <a:lnTo>
                    <a:pt x="0" y="22"/>
                  </a:lnTo>
                  <a:lnTo>
                    <a:pt x="0" y="91"/>
                  </a:lnTo>
                  <a:lnTo>
                    <a:pt x="12" y="9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1" name="Freeform 82">
              <a:extLst>
                <a:ext uri="{FF2B5EF4-FFF2-40B4-BE49-F238E27FC236}">
                  <a16:creationId xmlns:a16="http://schemas.microsoft.com/office/drawing/2014/main" id="{620DD4B2-C687-454B-B33D-298545B0D926}"/>
                </a:ext>
              </a:extLst>
            </p:cNvPr>
            <p:cNvSpPr>
              <a:spLocks/>
            </p:cNvSpPr>
            <p:nvPr/>
          </p:nvSpPr>
          <p:spPr bwMode="auto">
            <a:xfrm>
              <a:off x="5089" y="3252"/>
              <a:ext cx="31" cy="52"/>
            </a:xfrm>
            <a:custGeom>
              <a:avLst/>
              <a:gdLst>
                <a:gd name="T0" fmla="*/ 15 w 63"/>
                <a:gd name="T1" fmla="*/ 22 h 104"/>
                <a:gd name="T2" fmla="*/ 11 w 63"/>
                <a:gd name="T3" fmla="*/ 0 h 104"/>
                <a:gd name="T4" fmla="*/ 0 w 63"/>
                <a:gd name="T5" fmla="*/ 5 h 104"/>
                <a:gd name="T6" fmla="*/ 1 w 63"/>
                <a:gd name="T7" fmla="*/ 26 h 104"/>
                <a:gd name="T8" fmla="*/ 2 w 63"/>
                <a:gd name="T9" fmla="*/ 23 h 104"/>
                <a:gd name="T10" fmla="*/ 1 w 63"/>
                <a:gd name="T11" fmla="*/ 6 h 104"/>
                <a:gd name="T12" fmla="*/ 9 w 63"/>
                <a:gd name="T13" fmla="*/ 5 h 104"/>
                <a:gd name="T14" fmla="*/ 11 w 63"/>
                <a:gd name="T15" fmla="*/ 20 h 104"/>
                <a:gd name="T16" fmla="*/ 15 w 63"/>
                <a:gd name="T17" fmla="*/ 22 h 104"/>
                <a:gd name="T18" fmla="*/ 15 w 63"/>
                <a:gd name="T19" fmla="*/ 22 h 10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3"/>
                <a:gd name="T31" fmla="*/ 0 h 104"/>
                <a:gd name="T32" fmla="*/ 63 w 63"/>
                <a:gd name="T33" fmla="*/ 104 h 10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3" h="104">
                  <a:moveTo>
                    <a:pt x="63" y="87"/>
                  </a:moveTo>
                  <a:lnTo>
                    <a:pt x="46" y="0"/>
                  </a:lnTo>
                  <a:lnTo>
                    <a:pt x="0" y="17"/>
                  </a:lnTo>
                  <a:lnTo>
                    <a:pt x="5" y="104"/>
                  </a:lnTo>
                  <a:lnTo>
                    <a:pt x="10" y="92"/>
                  </a:lnTo>
                  <a:lnTo>
                    <a:pt x="5" y="24"/>
                  </a:lnTo>
                  <a:lnTo>
                    <a:pt x="39" y="17"/>
                  </a:lnTo>
                  <a:lnTo>
                    <a:pt x="46" y="80"/>
                  </a:lnTo>
                  <a:lnTo>
                    <a:pt x="63" y="8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2" name="Freeform 83">
              <a:extLst>
                <a:ext uri="{FF2B5EF4-FFF2-40B4-BE49-F238E27FC236}">
                  <a16:creationId xmlns:a16="http://schemas.microsoft.com/office/drawing/2014/main" id="{EE3F9BF4-EB03-48F1-9567-E4D1D3DDB4AD}"/>
                </a:ext>
              </a:extLst>
            </p:cNvPr>
            <p:cNvSpPr>
              <a:spLocks/>
            </p:cNvSpPr>
            <p:nvPr/>
          </p:nvSpPr>
          <p:spPr bwMode="auto">
            <a:xfrm>
              <a:off x="5086" y="2905"/>
              <a:ext cx="17" cy="352"/>
            </a:xfrm>
            <a:custGeom>
              <a:avLst/>
              <a:gdLst>
                <a:gd name="T0" fmla="*/ 8 w 36"/>
                <a:gd name="T1" fmla="*/ 173 h 705"/>
                <a:gd name="T2" fmla="*/ 3 w 36"/>
                <a:gd name="T3" fmla="*/ 0 h 705"/>
                <a:gd name="T4" fmla="*/ 0 w 36"/>
                <a:gd name="T5" fmla="*/ 3 h 705"/>
                <a:gd name="T6" fmla="*/ 4 w 36"/>
                <a:gd name="T7" fmla="*/ 176 h 705"/>
                <a:gd name="T8" fmla="*/ 8 w 36"/>
                <a:gd name="T9" fmla="*/ 173 h 705"/>
                <a:gd name="T10" fmla="*/ 8 w 36"/>
                <a:gd name="T11" fmla="*/ 173 h 705"/>
                <a:gd name="T12" fmla="*/ 0 60000 65536"/>
                <a:gd name="T13" fmla="*/ 0 60000 65536"/>
                <a:gd name="T14" fmla="*/ 0 60000 65536"/>
                <a:gd name="T15" fmla="*/ 0 60000 65536"/>
                <a:gd name="T16" fmla="*/ 0 60000 65536"/>
                <a:gd name="T17" fmla="*/ 0 60000 65536"/>
                <a:gd name="T18" fmla="*/ 0 w 36"/>
                <a:gd name="T19" fmla="*/ 0 h 705"/>
                <a:gd name="T20" fmla="*/ 36 w 36"/>
                <a:gd name="T21" fmla="*/ 705 h 705"/>
              </a:gdLst>
              <a:ahLst/>
              <a:cxnLst>
                <a:cxn ang="T12">
                  <a:pos x="T0" y="T1"/>
                </a:cxn>
                <a:cxn ang="T13">
                  <a:pos x="T2" y="T3"/>
                </a:cxn>
                <a:cxn ang="T14">
                  <a:pos x="T4" y="T5"/>
                </a:cxn>
                <a:cxn ang="T15">
                  <a:pos x="T6" y="T7"/>
                </a:cxn>
                <a:cxn ang="T16">
                  <a:pos x="T8" y="T9"/>
                </a:cxn>
                <a:cxn ang="T17">
                  <a:pos x="T10" y="T11"/>
                </a:cxn>
              </a:cxnLst>
              <a:rect l="T18" t="T19" r="T20" b="T21"/>
              <a:pathLst>
                <a:path w="36" h="705">
                  <a:moveTo>
                    <a:pt x="36" y="695"/>
                  </a:moveTo>
                  <a:lnTo>
                    <a:pt x="12" y="0"/>
                  </a:lnTo>
                  <a:lnTo>
                    <a:pt x="0" y="12"/>
                  </a:lnTo>
                  <a:lnTo>
                    <a:pt x="17" y="705"/>
                  </a:lnTo>
                  <a:lnTo>
                    <a:pt x="36" y="6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3" name="Freeform 84">
              <a:extLst>
                <a:ext uri="{FF2B5EF4-FFF2-40B4-BE49-F238E27FC236}">
                  <a16:creationId xmlns:a16="http://schemas.microsoft.com/office/drawing/2014/main" id="{92F90112-F264-4AAB-8064-B1B10B7D3B6E}"/>
                </a:ext>
              </a:extLst>
            </p:cNvPr>
            <p:cNvSpPr>
              <a:spLocks/>
            </p:cNvSpPr>
            <p:nvPr/>
          </p:nvSpPr>
          <p:spPr bwMode="auto">
            <a:xfrm>
              <a:off x="5066" y="2379"/>
              <a:ext cx="5" cy="164"/>
            </a:xfrm>
            <a:custGeom>
              <a:avLst/>
              <a:gdLst>
                <a:gd name="T0" fmla="*/ 3 w 10"/>
                <a:gd name="T1" fmla="*/ 74 h 327"/>
                <a:gd name="T2" fmla="*/ 0 w 10"/>
                <a:gd name="T3" fmla="*/ 0 h 327"/>
                <a:gd name="T4" fmla="*/ 0 w 10"/>
                <a:gd name="T5" fmla="*/ 82 h 327"/>
                <a:gd name="T6" fmla="*/ 3 w 10"/>
                <a:gd name="T7" fmla="*/ 74 h 327"/>
                <a:gd name="T8" fmla="*/ 3 w 10"/>
                <a:gd name="T9" fmla="*/ 74 h 327"/>
                <a:gd name="T10" fmla="*/ 0 60000 65536"/>
                <a:gd name="T11" fmla="*/ 0 60000 65536"/>
                <a:gd name="T12" fmla="*/ 0 60000 65536"/>
                <a:gd name="T13" fmla="*/ 0 60000 65536"/>
                <a:gd name="T14" fmla="*/ 0 60000 65536"/>
                <a:gd name="T15" fmla="*/ 0 w 10"/>
                <a:gd name="T16" fmla="*/ 0 h 327"/>
                <a:gd name="T17" fmla="*/ 10 w 10"/>
                <a:gd name="T18" fmla="*/ 327 h 327"/>
              </a:gdLst>
              <a:ahLst/>
              <a:cxnLst>
                <a:cxn ang="T10">
                  <a:pos x="T0" y="T1"/>
                </a:cxn>
                <a:cxn ang="T11">
                  <a:pos x="T2" y="T3"/>
                </a:cxn>
                <a:cxn ang="T12">
                  <a:pos x="T4" y="T5"/>
                </a:cxn>
                <a:cxn ang="T13">
                  <a:pos x="T6" y="T7"/>
                </a:cxn>
                <a:cxn ang="T14">
                  <a:pos x="T8" y="T9"/>
                </a:cxn>
              </a:cxnLst>
              <a:rect l="T15" t="T16" r="T17" b="T18"/>
              <a:pathLst>
                <a:path w="10" h="327">
                  <a:moveTo>
                    <a:pt x="10" y="293"/>
                  </a:moveTo>
                  <a:lnTo>
                    <a:pt x="0" y="0"/>
                  </a:lnTo>
                  <a:lnTo>
                    <a:pt x="0" y="327"/>
                  </a:lnTo>
                  <a:lnTo>
                    <a:pt x="10" y="29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4" name="Freeform 85">
              <a:extLst>
                <a:ext uri="{FF2B5EF4-FFF2-40B4-BE49-F238E27FC236}">
                  <a16:creationId xmlns:a16="http://schemas.microsoft.com/office/drawing/2014/main" id="{D58EE689-7D58-4613-BFB8-0674D0CB1482}"/>
                </a:ext>
              </a:extLst>
            </p:cNvPr>
            <p:cNvSpPr>
              <a:spLocks/>
            </p:cNvSpPr>
            <p:nvPr/>
          </p:nvSpPr>
          <p:spPr bwMode="auto">
            <a:xfrm>
              <a:off x="4556" y="2379"/>
              <a:ext cx="55" cy="819"/>
            </a:xfrm>
            <a:custGeom>
              <a:avLst/>
              <a:gdLst>
                <a:gd name="T0" fmla="*/ 0 w 108"/>
                <a:gd name="T1" fmla="*/ 410 h 1638"/>
                <a:gd name="T2" fmla="*/ 28 w 108"/>
                <a:gd name="T3" fmla="*/ 0 h 1638"/>
                <a:gd name="T4" fmla="*/ 3 w 108"/>
                <a:gd name="T5" fmla="*/ 410 h 1638"/>
                <a:gd name="T6" fmla="*/ 0 w 108"/>
                <a:gd name="T7" fmla="*/ 410 h 1638"/>
                <a:gd name="T8" fmla="*/ 0 w 108"/>
                <a:gd name="T9" fmla="*/ 410 h 1638"/>
                <a:gd name="T10" fmla="*/ 0 60000 65536"/>
                <a:gd name="T11" fmla="*/ 0 60000 65536"/>
                <a:gd name="T12" fmla="*/ 0 60000 65536"/>
                <a:gd name="T13" fmla="*/ 0 60000 65536"/>
                <a:gd name="T14" fmla="*/ 0 60000 65536"/>
                <a:gd name="T15" fmla="*/ 0 w 108"/>
                <a:gd name="T16" fmla="*/ 0 h 1638"/>
                <a:gd name="T17" fmla="*/ 108 w 108"/>
                <a:gd name="T18" fmla="*/ 1638 h 1638"/>
              </a:gdLst>
              <a:ahLst/>
              <a:cxnLst>
                <a:cxn ang="T10">
                  <a:pos x="T0" y="T1"/>
                </a:cxn>
                <a:cxn ang="T11">
                  <a:pos x="T2" y="T3"/>
                </a:cxn>
                <a:cxn ang="T12">
                  <a:pos x="T4" y="T5"/>
                </a:cxn>
                <a:cxn ang="T13">
                  <a:pos x="T6" y="T7"/>
                </a:cxn>
                <a:cxn ang="T14">
                  <a:pos x="T8" y="T9"/>
                </a:cxn>
              </a:cxnLst>
              <a:rect l="T15" t="T16" r="T17" b="T18"/>
              <a:pathLst>
                <a:path w="108" h="1638">
                  <a:moveTo>
                    <a:pt x="0" y="1638"/>
                  </a:moveTo>
                  <a:lnTo>
                    <a:pt x="108" y="0"/>
                  </a:lnTo>
                  <a:lnTo>
                    <a:pt x="10" y="1638"/>
                  </a:lnTo>
                  <a:lnTo>
                    <a:pt x="0" y="16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5" name="Freeform 86">
              <a:extLst>
                <a:ext uri="{FF2B5EF4-FFF2-40B4-BE49-F238E27FC236}">
                  <a16:creationId xmlns:a16="http://schemas.microsoft.com/office/drawing/2014/main" id="{F93FD5E4-9268-4D99-A4DA-A5EB27C0AB4F}"/>
                </a:ext>
              </a:extLst>
            </p:cNvPr>
            <p:cNvSpPr>
              <a:spLocks/>
            </p:cNvSpPr>
            <p:nvPr/>
          </p:nvSpPr>
          <p:spPr bwMode="auto">
            <a:xfrm>
              <a:off x="4590" y="2410"/>
              <a:ext cx="580" cy="1124"/>
            </a:xfrm>
            <a:custGeom>
              <a:avLst/>
              <a:gdLst>
                <a:gd name="T0" fmla="*/ 2 w 1158"/>
                <a:gd name="T1" fmla="*/ 563 h 2246"/>
                <a:gd name="T2" fmla="*/ 2 w 1158"/>
                <a:gd name="T3" fmla="*/ 552 h 2246"/>
                <a:gd name="T4" fmla="*/ 6 w 1158"/>
                <a:gd name="T5" fmla="*/ 541 h 2246"/>
                <a:gd name="T6" fmla="*/ 12 w 1158"/>
                <a:gd name="T7" fmla="*/ 525 h 2246"/>
                <a:gd name="T8" fmla="*/ 15 w 1158"/>
                <a:gd name="T9" fmla="*/ 512 h 2246"/>
                <a:gd name="T10" fmla="*/ 16 w 1158"/>
                <a:gd name="T11" fmla="*/ 499 h 2246"/>
                <a:gd name="T12" fmla="*/ 19 w 1158"/>
                <a:gd name="T13" fmla="*/ 495 h 2246"/>
                <a:gd name="T14" fmla="*/ 22 w 1158"/>
                <a:gd name="T15" fmla="*/ 496 h 2246"/>
                <a:gd name="T16" fmla="*/ 9 w 1158"/>
                <a:gd name="T17" fmla="*/ 488 h 2246"/>
                <a:gd name="T18" fmla="*/ 9 w 1158"/>
                <a:gd name="T19" fmla="*/ 482 h 2246"/>
                <a:gd name="T20" fmla="*/ 15 w 1158"/>
                <a:gd name="T21" fmla="*/ 470 h 2246"/>
                <a:gd name="T22" fmla="*/ 19 w 1158"/>
                <a:gd name="T23" fmla="*/ 456 h 2246"/>
                <a:gd name="T24" fmla="*/ 25 w 1158"/>
                <a:gd name="T25" fmla="*/ 426 h 2246"/>
                <a:gd name="T26" fmla="*/ 34 w 1158"/>
                <a:gd name="T27" fmla="*/ 390 h 2246"/>
                <a:gd name="T28" fmla="*/ 44 w 1158"/>
                <a:gd name="T29" fmla="*/ 363 h 2246"/>
                <a:gd name="T30" fmla="*/ 57 w 1158"/>
                <a:gd name="T31" fmla="*/ 342 h 2246"/>
                <a:gd name="T32" fmla="*/ 78 w 1158"/>
                <a:gd name="T33" fmla="*/ 314 h 2246"/>
                <a:gd name="T34" fmla="*/ 116 w 1158"/>
                <a:gd name="T35" fmla="*/ 265 h 2246"/>
                <a:gd name="T36" fmla="*/ 144 w 1158"/>
                <a:gd name="T37" fmla="*/ 224 h 2246"/>
                <a:gd name="T38" fmla="*/ 174 w 1158"/>
                <a:gd name="T39" fmla="*/ 183 h 2246"/>
                <a:gd name="T40" fmla="*/ 219 w 1158"/>
                <a:gd name="T41" fmla="*/ 112 h 2246"/>
                <a:gd name="T42" fmla="*/ 228 w 1158"/>
                <a:gd name="T43" fmla="*/ 94 h 2246"/>
                <a:gd name="T44" fmla="*/ 235 w 1158"/>
                <a:gd name="T45" fmla="*/ 74 h 2246"/>
                <a:gd name="T46" fmla="*/ 247 w 1158"/>
                <a:gd name="T47" fmla="*/ 58 h 2246"/>
                <a:gd name="T48" fmla="*/ 254 w 1158"/>
                <a:gd name="T49" fmla="*/ 48 h 2246"/>
                <a:gd name="T50" fmla="*/ 263 w 1158"/>
                <a:gd name="T51" fmla="*/ 29 h 2246"/>
                <a:gd name="T52" fmla="*/ 269 w 1158"/>
                <a:gd name="T53" fmla="*/ 18 h 2246"/>
                <a:gd name="T54" fmla="*/ 270 w 1158"/>
                <a:gd name="T55" fmla="*/ 10 h 2246"/>
                <a:gd name="T56" fmla="*/ 274 w 1158"/>
                <a:gd name="T57" fmla="*/ 9 h 2246"/>
                <a:gd name="T58" fmla="*/ 278 w 1158"/>
                <a:gd name="T59" fmla="*/ 6 h 2246"/>
                <a:gd name="T60" fmla="*/ 286 w 1158"/>
                <a:gd name="T61" fmla="*/ 6 h 2246"/>
                <a:gd name="T62" fmla="*/ 288 w 1158"/>
                <a:gd name="T63" fmla="*/ 10 h 2246"/>
                <a:gd name="T64" fmla="*/ 291 w 1158"/>
                <a:gd name="T65" fmla="*/ 6 h 2246"/>
                <a:gd name="T66" fmla="*/ 283 w 1158"/>
                <a:gd name="T67" fmla="*/ 0 h 2246"/>
                <a:gd name="T68" fmla="*/ 270 w 1158"/>
                <a:gd name="T69" fmla="*/ 5 h 2246"/>
                <a:gd name="T70" fmla="*/ 266 w 1158"/>
                <a:gd name="T71" fmla="*/ 18 h 2246"/>
                <a:gd name="T72" fmla="*/ 255 w 1158"/>
                <a:gd name="T73" fmla="*/ 39 h 2246"/>
                <a:gd name="T74" fmla="*/ 243 w 1158"/>
                <a:gd name="T75" fmla="*/ 58 h 2246"/>
                <a:gd name="T76" fmla="*/ 235 w 1158"/>
                <a:gd name="T77" fmla="*/ 66 h 2246"/>
                <a:gd name="T78" fmla="*/ 229 w 1158"/>
                <a:gd name="T79" fmla="*/ 79 h 2246"/>
                <a:gd name="T80" fmla="*/ 224 w 1158"/>
                <a:gd name="T81" fmla="*/ 96 h 2246"/>
                <a:gd name="T82" fmla="*/ 217 w 1158"/>
                <a:gd name="T83" fmla="*/ 111 h 2246"/>
                <a:gd name="T84" fmla="*/ 208 w 1158"/>
                <a:gd name="T85" fmla="*/ 125 h 2246"/>
                <a:gd name="T86" fmla="*/ 163 w 1158"/>
                <a:gd name="T87" fmla="*/ 191 h 2246"/>
                <a:gd name="T88" fmla="*/ 127 w 1158"/>
                <a:gd name="T89" fmla="*/ 243 h 2246"/>
                <a:gd name="T90" fmla="*/ 91 w 1158"/>
                <a:gd name="T91" fmla="*/ 289 h 2246"/>
                <a:gd name="T92" fmla="*/ 61 w 1158"/>
                <a:gd name="T93" fmla="*/ 326 h 2246"/>
                <a:gd name="T94" fmla="*/ 42 w 1158"/>
                <a:gd name="T95" fmla="*/ 355 h 2246"/>
                <a:gd name="T96" fmla="*/ 34 w 1158"/>
                <a:gd name="T97" fmla="*/ 377 h 2246"/>
                <a:gd name="T98" fmla="*/ 21 w 1158"/>
                <a:gd name="T99" fmla="*/ 423 h 2246"/>
                <a:gd name="T100" fmla="*/ 13 w 1158"/>
                <a:gd name="T101" fmla="*/ 454 h 2246"/>
                <a:gd name="T102" fmla="*/ 9 w 1158"/>
                <a:gd name="T103" fmla="*/ 473 h 2246"/>
                <a:gd name="T104" fmla="*/ 6 w 1158"/>
                <a:gd name="T105" fmla="*/ 483 h 2246"/>
                <a:gd name="T106" fmla="*/ 7 w 1158"/>
                <a:gd name="T107" fmla="*/ 489 h 2246"/>
                <a:gd name="T108" fmla="*/ 9 w 1158"/>
                <a:gd name="T109" fmla="*/ 495 h 2246"/>
                <a:gd name="T110" fmla="*/ 9 w 1158"/>
                <a:gd name="T111" fmla="*/ 512 h 2246"/>
                <a:gd name="T112" fmla="*/ 5 w 1158"/>
                <a:gd name="T113" fmla="*/ 526 h 2246"/>
                <a:gd name="T114" fmla="*/ 2 w 1158"/>
                <a:gd name="T115" fmla="*/ 536 h 2246"/>
                <a:gd name="T116" fmla="*/ 0 w 1158"/>
                <a:gd name="T117" fmla="*/ 550 h 2246"/>
                <a:gd name="T118" fmla="*/ 2 w 1158"/>
                <a:gd name="T119" fmla="*/ 563 h 2246"/>
                <a:gd name="T120" fmla="*/ 2 w 1158"/>
                <a:gd name="T121" fmla="*/ 563 h 224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58"/>
                <a:gd name="T184" fmla="*/ 0 h 2246"/>
                <a:gd name="T185" fmla="*/ 1158 w 1158"/>
                <a:gd name="T186" fmla="*/ 2246 h 224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58" h="2246">
                  <a:moveTo>
                    <a:pt x="6" y="2246"/>
                  </a:moveTo>
                  <a:lnTo>
                    <a:pt x="6" y="2205"/>
                  </a:lnTo>
                  <a:lnTo>
                    <a:pt x="23" y="2160"/>
                  </a:lnTo>
                  <a:lnTo>
                    <a:pt x="45" y="2097"/>
                  </a:lnTo>
                  <a:lnTo>
                    <a:pt x="57" y="2044"/>
                  </a:lnTo>
                  <a:lnTo>
                    <a:pt x="64" y="1993"/>
                  </a:lnTo>
                  <a:lnTo>
                    <a:pt x="76" y="1976"/>
                  </a:lnTo>
                  <a:lnTo>
                    <a:pt x="86" y="1982"/>
                  </a:lnTo>
                  <a:lnTo>
                    <a:pt x="35" y="1948"/>
                  </a:lnTo>
                  <a:lnTo>
                    <a:pt x="35" y="1924"/>
                  </a:lnTo>
                  <a:lnTo>
                    <a:pt x="57" y="1878"/>
                  </a:lnTo>
                  <a:lnTo>
                    <a:pt x="76" y="1820"/>
                  </a:lnTo>
                  <a:lnTo>
                    <a:pt x="98" y="1700"/>
                  </a:lnTo>
                  <a:lnTo>
                    <a:pt x="134" y="1556"/>
                  </a:lnTo>
                  <a:lnTo>
                    <a:pt x="173" y="1448"/>
                  </a:lnTo>
                  <a:lnTo>
                    <a:pt x="225" y="1366"/>
                  </a:lnTo>
                  <a:lnTo>
                    <a:pt x="312" y="1253"/>
                  </a:lnTo>
                  <a:lnTo>
                    <a:pt x="461" y="1058"/>
                  </a:lnTo>
                  <a:lnTo>
                    <a:pt x="576" y="895"/>
                  </a:lnTo>
                  <a:lnTo>
                    <a:pt x="692" y="730"/>
                  </a:lnTo>
                  <a:lnTo>
                    <a:pt x="875" y="447"/>
                  </a:lnTo>
                  <a:lnTo>
                    <a:pt x="910" y="373"/>
                  </a:lnTo>
                  <a:lnTo>
                    <a:pt x="939" y="293"/>
                  </a:lnTo>
                  <a:lnTo>
                    <a:pt x="985" y="230"/>
                  </a:lnTo>
                  <a:lnTo>
                    <a:pt x="1014" y="190"/>
                  </a:lnTo>
                  <a:lnTo>
                    <a:pt x="1048" y="115"/>
                  </a:lnTo>
                  <a:lnTo>
                    <a:pt x="1072" y="69"/>
                  </a:lnTo>
                  <a:lnTo>
                    <a:pt x="1077" y="40"/>
                  </a:lnTo>
                  <a:lnTo>
                    <a:pt x="1094" y="35"/>
                  </a:lnTo>
                  <a:lnTo>
                    <a:pt x="1111" y="23"/>
                  </a:lnTo>
                  <a:lnTo>
                    <a:pt x="1141" y="23"/>
                  </a:lnTo>
                  <a:lnTo>
                    <a:pt x="1151" y="40"/>
                  </a:lnTo>
                  <a:lnTo>
                    <a:pt x="1158" y="23"/>
                  </a:lnTo>
                  <a:lnTo>
                    <a:pt x="1129" y="0"/>
                  </a:lnTo>
                  <a:lnTo>
                    <a:pt x="1077" y="18"/>
                  </a:lnTo>
                  <a:lnTo>
                    <a:pt x="1060" y="69"/>
                  </a:lnTo>
                  <a:lnTo>
                    <a:pt x="1019" y="154"/>
                  </a:lnTo>
                  <a:lnTo>
                    <a:pt x="968" y="230"/>
                  </a:lnTo>
                  <a:lnTo>
                    <a:pt x="939" y="264"/>
                  </a:lnTo>
                  <a:lnTo>
                    <a:pt x="915" y="315"/>
                  </a:lnTo>
                  <a:lnTo>
                    <a:pt x="893" y="384"/>
                  </a:lnTo>
                  <a:lnTo>
                    <a:pt x="865" y="442"/>
                  </a:lnTo>
                  <a:lnTo>
                    <a:pt x="829" y="500"/>
                  </a:lnTo>
                  <a:lnTo>
                    <a:pt x="651" y="764"/>
                  </a:lnTo>
                  <a:lnTo>
                    <a:pt x="507" y="971"/>
                  </a:lnTo>
                  <a:lnTo>
                    <a:pt x="363" y="1154"/>
                  </a:lnTo>
                  <a:lnTo>
                    <a:pt x="242" y="1303"/>
                  </a:lnTo>
                  <a:lnTo>
                    <a:pt x="168" y="1419"/>
                  </a:lnTo>
                  <a:lnTo>
                    <a:pt x="134" y="1505"/>
                  </a:lnTo>
                  <a:lnTo>
                    <a:pt x="81" y="1688"/>
                  </a:lnTo>
                  <a:lnTo>
                    <a:pt x="52" y="1815"/>
                  </a:lnTo>
                  <a:lnTo>
                    <a:pt x="35" y="1890"/>
                  </a:lnTo>
                  <a:lnTo>
                    <a:pt x="23" y="1929"/>
                  </a:lnTo>
                  <a:lnTo>
                    <a:pt x="28" y="1953"/>
                  </a:lnTo>
                  <a:lnTo>
                    <a:pt x="35" y="1976"/>
                  </a:lnTo>
                  <a:lnTo>
                    <a:pt x="35" y="2044"/>
                  </a:lnTo>
                  <a:lnTo>
                    <a:pt x="18" y="2102"/>
                  </a:lnTo>
                  <a:lnTo>
                    <a:pt x="6" y="2143"/>
                  </a:lnTo>
                  <a:lnTo>
                    <a:pt x="0" y="2199"/>
                  </a:lnTo>
                  <a:lnTo>
                    <a:pt x="6" y="22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6" name="Freeform 87">
              <a:extLst>
                <a:ext uri="{FF2B5EF4-FFF2-40B4-BE49-F238E27FC236}">
                  <a16:creationId xmlns:a16="http://schemas.microsoft.com/office/drawing/2014/main" id="{66321634-4313-416C-A58F-A522DA23591A}"/>
                </a:ext>
              </a:extLst>
            </p:cNvPr>
            <p:cNvSpPr>
              <a:spLocks/>
            </p:cNvSpPr>
            <p:nvPr/>
          </p:nvSpPr>
          <p:spPr bwMode="auto">
            <a:xfrm>
              <a:off x="4662" y="2626"/>
              <a:ext cx="513" cy="769"/>
            </a:xfrm>
            <a:custGeom>
              <a:avLst/>
              <a:gdLst>
                <a:gd name="T0" fmla="*/ 2 w 1024"/>
                <a:gd name="T1" fmla="*/ 371 h 1538"/>
                <a:gd name="T2" fmla="*/ 4 w 1024"/>
                <a:gd name="T3" fmla="*/ 368 h 1538"/>
                <a:gd name="T4" fmla="*/ 13 w 1024"/>
                <a:gd name="T5" fmla="*/ 374 h 1538"/>
                <a:gd name="T6" fmla="*/ 37 w 1024"/>
                <a:gd name="T7" fmla="*/ 378 h 1538"/>
                <a:gd name="T8" fmla="*/ 48 w 1024"/>
                <a:gd name="T9" fmla="*/ 378 h 1538"/>
                <a:gd name="T10" fmla="*/ 59 w 1024"/>
                <a:gd name="T11" fmla="*/ 374 h 1538"/>
                <a:gd name="T12" fmla="*/ 66 w 1024"/>
                <a:gd name="T13" fmla="*/ 373 h 1538"/>
                <a:gd name="T14" fmla="*/ 76 w 1024"/>
                <a:gd name="T15" fmla="*/ 374 h 1538"/>
                <a:gd name="T16" fmla="*/ 83 w 1024"/>
                <a:gd name="T17" fmla="*/ 376 h 1538"/>
                <a:gd name="T18" fmla="*/ 93 w 1024"/>
                <a:gd name="T19" fmla="*/ 370 h 1538"/>
                <a:gd name="T20" fmla="*/ 104 w 1024"/>
                <a:gd name="T21" fmla="*/ 360 h 1538"/>
                <a:gd name="T22" fmla="*/ 115 w 1024"/>
                <a:gd name="T23" fmla="*/ 345 h 1538"/>
                <a:gd name="T24" fmla="*/ 124 w 1024"/>
                <a:gd name="T25" fmla="*/ 328 h 1538"/>
                <a:gd name="T26" fmla="*/ 131 w 1024"/>
                <a:gd name="T27" fmla="*/ 304 h 1538"/>
                <a:gd name="T28" fmla="*/ 135 w 1024"/>
                <a:gd name="T29" fmla="*/ 289 h 1538"/>
                <a:gd name="T30" fmla="*/ 141 w 1024"/>
                <a:gd name="T31" fmla="*/ 274 h 1538"/>
                <a:gd name="T32" fmla="*/ 160 w 1024"/>
                <a:gd name="T33" fmla="*/ 233 h 1538"/>
                <a:gd name="T34" fmla="*/ 197 w 1024"/>
                <a:gd name="T35" fmla="*/ 163 h 1538"/>
                <a:gd name="T36" fmla="*/ 207 w 1024"/>
                <a:gd name="T37" fmla="*/ 146 h 1538"/>
                <a:gd name="T38" fmla="*/ 220 w 1024"/>
                <a:gd name="T39" fmla="*/ 129 h 1538"/>
                <a:gd name="T40" fmla="*/ 227 w 1024"/>
                <a:gd name="T41" fmla="*/ 112 h 1538"/>
                <a:gd name="T42" fmla="*/ 234 w 1024"/>
                <a:gd name="T43" fmla="*/ 88 h 1538"/>
                <a:gd name="T44" fmla="*/ 237 w 1024"/>
                <a:gd name="T45" fmla="*/ 58 h 1538"/>
                <a:gd name="T46" fmla="*/ 241 w 1024"/>
                <a:gd name="T47" fmla="*/ 39 h 1538"/>
                <a:gd name="T48" fmla="*/ 247 w 1024"/>
                <a:gd name="T49" fmla="*/ 21 h 1538"/>
                <a:gd name="T50" fmla="*/ 257 w 1024"/>
                <a:gd name="T51" fmla="*/ 0 h 1538"/>
                <a:gd name="T52" fmla="*/ 247 w 1024"/>
                <a:gd name="T53" fmla="*/ 27 h 1538"/>
                <a:gd name="T54" fmla="*/ 242 w 1024"/>
                <a:gd name="T55" fmla="*/ 48 h 1538"/>
                <a:gd name="T56" fmla="*/ 238 w 1024"/>
                <a:gd name="T57" fmla="*/ 77 h 1538"/>
                <a:gd name="T58" fmla="*/ 235 w 1024"/>
                <a:gd name="T59" fmla="*/ 98 h 1538"/>
                <a:gd name="T60" fmla="*/ 230 w 1024"/>
                <a:gd name="T61" fmla="*/ 114 h 1538"/>
                <a:gd name="T62" fmla="*/ 223 w 1024"/>
                <a:gd name="T63" fmla="*/ 129 h 1538"/>
                <a:gd name="T64" fmla="*/ 212 w 1024"/>
                <a:gd name="T65" fmla="*/ 143 h 1538"/>
                <a:gd name="T66" fmla="*/ 197 w 1024"/>
                <a:gd name="T67" fmla="*/ 169 h 1538"/>
                <a:gd name="T68" fmla="*/ 153 w 1024"/>
                <a:gd name="T69" fmla="*/ 258 h 1538"/>
                <a:gd name="T70" fmla="*/ 140 w 1024"/>
                <a:gd name="T71" fmla="*/ 290 h 1538"/>
                <a:gd name="T72" fmla="*/ 135 w 1024"/>
                <a:gd name="T73" fmla="*/ 309 h 1538"/>
                <a:gd name="T74" fmla="*/ 130 w 1024"/>
                <a:gd name="T75" fmla="*/ 331 h 1538"/>
                <a:gd name="T76" fmla="*/ 124 w 1024"/>
                <a:gd name="T77" fmla="*/ 347 h 1538"/>
                <a:gd name="T78" fmla="*/ 114 w 1024"/>
                <a:gd name="T79" fmla="*/ 364 h 1538"/>
                <a:gd name="T80" fmla="*/ 99 w 1024"/>
                <a:gd name="T81" fmla="*/ 376 h 1538"/>
                <a:gd name="T82" fmla="*/ 86 w 1024"/>
                <a:gd name="T83" fmla="*/ 381 h 1538"/>
                <a:gd name="T84" fmla="*/ 67 w 1024"/>
                <a:gd name="T85" fmla="*/ 385 h 1538"/>
                <a:gd name="T86" fmla="*/ 50 w 1024"/>
                <a:gd name="T87" fmla="*/ 385 h 1538"/>
                <a:gd name="T88" fmla="*/ 26 w 1024"/>
                <a:gd name="T89" fmla="*/ 380 h 1538"/>
                <a:gd name="T90" fmla="*/ 10 w 1024"/>
                <a:gd name="T91" fmla="*/ 376 h 1538"/>
                <a:gd name="T92" fmla="*/ 0 w 1024"/>
                <a:gd name="T93" fmla="*/ 374 h 1538"/>
                <a:gd name="T94" fmla="*/ 2 w 1024"/>
                <a:gd name="T95" fmla="*/ 371 h 1538"/>
                <a:gd name="T96" fmla="*/ 2 w 1024"/>
                <a:gd name="T97" fmla="*/ 371 h 153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24"/>
                <a:gd name="T148" fmla="*/ 0 h 1538"/>
                <a:gd name="T149" fmla="*/ 1024 w 1024"/>
                <a:gd name="T150" fmla="*/ 1538 h 153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24" h="1538">
                  <a:moveTo>
                    <a:pt x="5" y="1483"/>
                  </a:moveTo>
                  <a:lnTo>
                    <a:pt x="15" y="1470"/>
                  </a:lnTo>
                  <a:lnTo>
                    <a:pt x="49" y="1494"/>
                  </a:lnTo>
                  <a:lnTo>
                    <a:pt x="146" y="1509"/>
                  </a:lnTo>
                  <a:lnTo>
                    <a:pt x="190" y="1509"/>
                  </a:lnTo>
                  <a:lnTo>
                    <a:pt x="234" y="1494"/>
                  </a:lnTo>
                  <a:lnTo>
                    <a:pt x="264" y="1489"/>
                  </a:lnTo>
                  <a:lnTo>
                    <a:pt x="303" y="1494"/>
                  </a:lnTo>
                  <a:lnTo>
                    <a:pt x="332" y="1504"/>
                  </a:lnTo>
                  <a:lnTo>
                    <a:pt x="371" y="1478"/>
                  </a:lnTo>
                  <a:lnTo>
                    <a:pt x="415" y="1439"/>
                  </a:lnTo>
                  <a:lnTo>
                    <a:pt x="459" y="1377"/>
                  </a:lnTo>
                  <a:lnTo>
                    <a:pt x="493" y="1309"/>
                  </a:lnTo>
                  <a:lnTo>
                    <a:pt x="522" y="1216"/>
                  </a:lnTo>
                  <a:lnTo>
                    <a:pt x="536" y="1153"/>
                  </a:lnTo>
                  <a:lnTo>
                    <a:pt x="561" y="1093"/>
                  </a:lnTo>
                  <a:lnTo>
                    <a:pt x="639" y="929"/>
                  </a:lnTo>
                  <a:lnTo>
                    <a:pt x="785" y="651"/>
                  </a:lnTo>
                  <a:lnTo>
                    <a:pt x="824" y="583"/>
                  </a:lnTo>
                  <a:lnTo>
                    <a:pt x="878" y="515"/>
                  </a:lnTo>
                  <a:lnTo>
                    <a:pt x="907" y="448"/>
                  </a:lnTo>
                  <a:lnTo>
                    <a:pt x="933" y="351"/>
                  </a:lnTo>
                  <a:lnTo>
                    <a:pt x="946" y="229"/>
                  </a:lnTo>
                  <a:lnTo>
                    <a:pt x="961" y="156"/>
                  </a:lnTo>
                  <a:lnTo>
                    <a:pt x="985" y="83"/>
                  </a:lnTo>
                  <a:lnTo>
                    <a:pt x="1024" y="0"/>
                  </a:lnTo>
                  <a:lnTo>
                    <a:pt x="985" y="107"/>
                  </a:lnTo>
                  <a:lnTo>
                    <a:pt x="965" y="190"/>
                  </a:lnTo>
                  <a:lnTo>
                    <a:pt x="951" y="307"/>
                  </a:lnTo>
                  <a:lnTo>
                    <a:pt x="936" y="390"/>
                  </a:lnTo>
                  <a:lnTo>
                    <a:pt x="917" y="453"/>
                  </a:lnTo>
                  <a:lnTo>
                    <a:pt x="888" y="515"/>
                  </a:lnTo>
                  <a:lnTo>
                    <a:pt x="844" y="570"/>
                  </a:lnTo>
                  <a:lnTo>
                    <a:pt x="785" y="676"/>
                  </a:lnTo>
                  <a:lnTo>
                    <a:pt x="610" y="1031"/>
                  </a:lnTo>
                  <a:lnTo>
                    <a:pt x="556" y="1158"/>
                  </a:lnTo>
                  <a:lnTo>
                    <a:pt x="536" y="1236"/>
                  </a:lnTo>
                  <a:lnTo>
                    <a:pt x="517" y="1322"/>
                  </a:lnTo>
                  <a:lnTo>
                    <a:pt x="493" y="1387"/>
                  </a:lnTo>
                  <a:lnTo>
                    <a:pt x="453" y="1455"/>
                  </a:lnTo>
                  <a:lnTo>
                    <a:pt x="395" y="1504"/>
                  </a:lnTo>
                  <a:lnTo>
                    <a:pt x="342" y="1522"/>
                  </a:lnTo>
                  <a:lnTo>
                    <a:pt x="268" y="1538"/>
                  </a:lnTo>
                  <a:lnTo>
                    <a:pt x="200" y="1538"/>
                  </a:lnTo>
                  <a:lnTo>
                    <a:pt x="103" y="1517"/>
                  </a:lnTo>
                  <a:lnTo>
                    <a:pt x="39" y="1504"/>
                  </a:lnTo>
                  <a:lnTo>
                    <a:pt x="0" y="1494"/>
                  </a:lnTo>
                  <a:lnTo>
                    <a:pt x="5" y="14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7" name="Freeform 88">
              <a:extLst>
                <a:ext uri="{FF2B5EF4-FFF2-40B4-BE49-F238E27FC236}">
                  <a16:creationId xmlns:a16="http://schemas.microsoft.com/office/drawing/2014/main" id="{F5E66543-2457-4A9B-BDE5-93D192FA15E9}"/>
                </a:ext>
              </a:extLst>
            </p:cNvPr>
            <p:cNvSpPr>
              <a:spLocks/>
            </p:cNvSpPr>
            <p:nvPr/>
          </p:nvSpPr>
          <p:spPr bwMode="auto">
            <a:xfrm>
              <a:off x="4822" y="2407"/>
              <a:ext cx="403" cy="851"/>
            </a:xfrm>
            <a:custGeom>
              <a:avLst/>
              <a:gdLst>
                <a:gd name="T0" fmla="*/ 24 w 805"/>
                <a:gd name="T1" fmla="*/ 375 h 1702"/>
                <a:gd name="T2" fmla="*/ 49 w 805"/>
                <a:gd name="T3" fmla="*/ 303 h 1702"/>
                <a:gd name="T4" fmla="*/ 0 w 805"/>
                <a:gd name="T5" fmla="*/ 334 h 1702"/>
                <a:gd name="T6" fmla="*/ 59 w 805"/>
                <a:gd name="T7" fmla="*/ 285 h 1702"/>
                <a:gd name="T8" fmla="*/ 102 w 805"/>
                <a:gd name="T9" fmla="*/ 236 h 1702"/>
                <a:gd name="T10" fmla="*/ 112 w 805"/>
                <a:gd name="T11" fmla="*/ 213 h 1702"/>
                <a:gd name="T12" fmla="*/ 122 w 805"/>
                <a:gd name="T13" fmla="*/ 181 h 1702"/>
                <a:gd name="T14" fmla="*/ 130 w 805"/>
                <a:gd name="T15" fmla="*/ 147 h 1702"/>
                <a:gd name="T16" fmla="*/ 139 w 805"/>
                <a:gd name="T17" fmla="*/ 122 h 1702"/>
                <a:gd name="T18" fmla="*/ 152 w 805"/>
                <a:gd name="T19" fmla="*/ 111 h 1702"/>
                <a:gd name="T20" fmla="*/ 167 w 805"/>
                <a:gd name="T21" fmla="*/ 106 h 1702"/>
                <a:gd name="T22" fmla="*/ 171 w 805"/>
                <a:gd name="T23" fmla="*/ 97 h 1702"/>
                <a:gd name="T24" fmla="*/ 166 w 805"/>
                <a:gd name="T25" fmla="*/ 83 h 1702"/>
                <a:gd name="T26" fmla="*/ 163 w 805"/>
                <a:gd name="T27" fmla="*/ 67 h 1702"/>
                <a:gd name="T28" fmla="*/ 164 w 805"/>
                <a:gd name="T29" fmla="*/ 43 h 1702"/>
                <a:gd name="T30" fmla="*/ 171 w 805"/>
                <a:gd name="T31" fmla="*/ 27 h 1702"/>
                <a:gd name="T32" fmla="*/ 172 w 805"/>
                <a:gd name="T33" fmla="*/ 9 h 1702"/>
                <a:gd name="T34" fmla="*/ 182 w 805"/>
                <a:gd name="T35" fmla="*/ 23 h 1702"/>
                <a:gd name="T36" fmla="*/ 175 w 805"/>
                <a:gd name="T37" fmla="*/ 38 h 1702"/>
                <a:gd name="T38" fmla="*/ 180 w 805"/>
                <a:gd name="T39" fmla="*/ 48 h 1702"/>
                <a:gd name="T40" fmla="*/ 171 w 805"/>
                <a:gd name="T41" fmla="*/ 67 h 1702"/>
                <a:gd name="T42" fmla="*/ 171 w 805"/>
                <a:gd name="T43" fmla="*/ 84 h 1702"/>
                <a:gd name="T44" fmla="*/ 176 w 805"/>
                <a:gd name="T45" fmla="*/ 97 h 1702"/>
                <a:gd name="T46" fmla="*/ 180 w 805"/>
                <a:gd name="T47" fmla="*/ 100 h 1702"/>
                <a:gd name="T48" fmla="*/ 186 w 805"/>
                <a:gd name="T49" fmla="*/ 86 h 1702"/>
                <a:gd name="T50" fmla="*/ 186 w 805"/>
                <a:gd name="T51" fmla="*/ 70 h 1702"/>
                <a:gd name="T52" fmla="*/ 194 w 805"/>
                <a:gd name="T53" fmla="*/ 55 h 1702"/>
                <a:gd name="T54" fmla="*/ 197 w 805"/>
                <a:gd name="T55" fmla="*/ 41 h 1702"/>
                <a:gd name="T56" fmla="*/ 193 w 805"/>
                <a:gd name="T57" fmla="*/ 29 h 1702"/>
                <a:gd name="T58" fmla="*/ 199 w 805"/>
                <a:gd name="T59" fmla="*/ 27 h 1702"/>
                <a:gd name="T60" fmla="*/ 188 w 805"/>
                <a:gd name="T61" fmla="*/ 10 h 1702"/>
                <a:gd name="T62" fmla="*/ 182 w 805"/>
                <a:gd name="T63" fmla="*/ 4 h 1702"/>
                <a:gd name="T64" fmla="*/ 178 w 805"/>
                <a:gd name="T65" fmla="*/ 0 h 1702"/>
                <a:gd name="T66" fmla="*/ 189 w 805"/>
                <a:gd name="T67" fmla="*/ 4 h 1702"/>
                <a:gd name="T68" fmla="*/ 199 w 805"/>
                <a:gd name="T69" fmla="*/ 19 h 1702"/>
                <a:gd name="T70" fmla="*/ 202 w 805"/>
                <a:gd name="T71" fmla="*/ 36 h 1702"/>
                <a:gd name="T72" fmla="*/ 200 w 805"/>
                <a:gd name="T73" fmla="*/ 48 h 1702"/>
                <a:gd name="T74" fmla="*/ 190 w 805"/>
                <a:gd name="T75" fmla="*/ 70 h 1702"/>
                <a:gd name="T76" fmla="*/ 188 w 805"/>
                <a:gd name="T77" fmla="*/ 92 h 1702"/>
                <a:gd name="T78" fmla="*/ 182 w 805"/>
                <a:gd name="T79" fmla="*/ 107 h 1702"/>
                <a:gd name="T80" fmla="*/ 173 w 805"/>
                <a:gd name="T81" fmla="*/ 108 h 1702"/>
                <a:gd name="T82" fmla="*/ 154 w 805"/>
                <a:gd name="T83" fmla="*/ 115 h 1702"/>
                <a:gd name="T84" fmla="*/ 141 w 805"/>
                <a:gd name="T85" fmla="*/ 129 h 1702"/>
                <a:gd name="T86" fmla="*/ 128 w 805"/>
                <a:gd name="T87" fmla="*/ 176 h 1702"/>
                <a:gd name="T88" fmla="*/ 112 w 805"/>
                <a:gd name="T89" fmla="*/ 233 h 1702"/>
                <a:gd name="T90" fmla="*/ 85 w 805"/>
                <a:gd name="T91" fmla="*/ 268 h 1702"/>
                <a:gd name="T92" fmla="*/ 58 w 805"/>
                <a:gd name="T93" fmla="*/ 317 h 1702"/>
                <a:gd name="T94" fmla="*/ 32 w 805"/>
                <a:gd name="T95" fmla="*/ 375 h 1702"/>
                <a:gd name="T96" fmla="*/ 31 w 805"/>
                <a:gd name="T97" fmla="*/ 381 h 1702"/>
                <a:gd name="T98" fmla="*/ 24 w 805"/>
                <a:gd name="T99" fmla="*/ 395 h 1702"/>
                <a:gd name="T100" fmla="*/ 34 w 805"/>
                <a:gd name="T101" fmla="*/ 411 h 1702"/>
                <a:gd name="T102" fmla="*/ 12 w 805"/>
                <a:gd name="T103" fmla="*/ 407 h 1702"/>
                <a:gd name="T104" fmla="*/ 27 w 805"/>
                <a:gd name="T105" fmla="*/ 425 h 1702"/>
                <a:gd name="T106" fmla="*/ 7 w 805"/>
                <a:gd name="T107" fmla="*/ 415 h 1702"/>
                <a:gd name="T108" fmla="*/ 5 w 805"/>
                <a:gd name="T109" fmla="*/ 414 h 1702"/>
                <a:gd name="T110" fmla="*/ 3 w 805"/>
                <a:gd name="T111" fmla="*/ 406 h 170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805"/>
                <a:gd name="T169" fmla="*/ 0 h 1702"/>
                <a:gd name="T170" fmla="*/ 805 w 805"/>
                <a:gd name="T171" fmla="*/ 1702 h 170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805" h="1702">
                  <a:moveTo>
                    <a:pt x="11" y="1622"/>
                  </a:moveTo>
                  <a:lnTo>
                    <a:pt x="96" y="1500"/>
                  </a:lnTo>
                  <a:lnTo>
                    <a:pt x="168" y="1305"/>
                  </a:lnTo>
                  <a:lnTo>
                    <a:pt x="193" y="1209"/>
                  </a:lnTo>
                  <a:lnTo>
                    <a:pt x="101" y="1260"/>
                  </a:lnTo>
                  <a:lnTo>
                    <a:pt x="0" y="1336"/>
                  </a:lnTo>
                  <a:lnTo>
                    <a:pt x="168" y="1188"/>
                  </a:lnTo>
                  <a:lnTo>
                    <a:pt x="235" y="1137"/>
                  </a:lnTo>
                  <a:lnTo>
                    <a:pt x="332" y="1027"/>
                  </a:lnTo>
                  <a:lnTo>
                    <a:pt x="405" y="944"/>
                  </a:lnTo>
                  <a:lnTo>
                    <a:pt x="434" y="893"/>
                  </a:lnTo>
                  <a:lnTo>
                    <a:pt x="447" y="851"/>
                  </a:lnTo>
                  <a:lnTo>
                    <a:pt x="464" y="792"/>
                  </a:lnTo>
                  <a:lnTo>
                    <a:pt x="485" y="724"/>
                  </a:lnTo>
                  <a:lnTo>
                    <a:pt x="502" y="658"/>
                  </a:lnTo>
                  <a:lnTo>
                    <a:pt x="519" y="586"/>
                  </a:lnTo>
                  <a:lnTo>
                    <a:pt x="539" y="522"/>
                  </a:lnTo>
                  <a:lnTo>
                    <a:pt x="556" y="485"/>
                  </a:lnTo>
                  <a:lnTo>
                    <a:pt x="581" y="459"/>
                  </a:lnTo>
                  <a:lnTo>
                    <a:pt x="607" y="442"/>
                  </a:lnTo>
                  <a:lnTo>
                    <a:pt x="641" y="434"/>
                  </a:lnTo>
                  <a:lnTo>
                    <a:pt x="666" y="422"/>
                  </a:lnTo>
                  <a:lnTo>
                    <a:pt x="680" y="400"/>
                  </a:lnTo>
                  <a:lnTo>
                    <a:pt x="683" y="388"/>
                  </a:lnTo>
                  <a:lnTo>
                    <a:pt x="680" y="354"/>
                  </a:lnTo>
                  <a:lnTo>
                    <a:pt x="661" y="329"/>
                  </a:lnTo>
                  <a:lnTo>
                    <a:pt x="654" y="300"/>
                  </a:lnTo>
                  <a:lnTo>
                    <a:pt x="649" y="266"/>
                  </a:lnTo>
                  <a:lnTo>
                    <a:pt x="649" y="210"/>
                  </a:lnTo>
                  <a:lnTo>
                    <a:pt x="654" y="169"/>
                  </a:lnTo>
                  <a:lnTo>
                    <a:pt x="670" y="135"/>
                  </a:lnTo>
                  <a:lnTo>
                    <a:pt x="683" y="107"/>
                  </a:lnTo>
                  <a:lnTo>
                    <a:pt x="688" y="76"/>
                  </a:lnTo>
                  <a:lnTo>
                    <a:pt x="688" y="34"/>
                  </a:lnTo>
                  <a:lnTo>
                    <a:pt x="700" y="51"/>
                  </a:lnTo>
                  <a:lnTo>
                    <a:pt x="726" y="90"/>
                  </a:lnTo>
                  <a:lnTo>
                    <a:pt x="751" y="147"/>
                  </a:lnTo>
                  <a:lnTo>
                    <a:pt x="700" y="152"/>
                  </a:lnTo>
                  <a:lnTo>
                    <a:pt x="692" y="164"/>
                  </a:lnTo>
                  <a:lnTo>
                    <a:pt x="717" y="190"/>
                  </a:lnTo>
                  <a:lnTo>
                    <a:pt x="670" y="219"/>
                  </a:lnTo>
                  <a:lnTo>
                    <a:pt x="683" y="266"/>
                  </a:lnTo>
                  <a:lnTo>
                    <a:pt x="670" y="303"/>
                  </a:lnTo>
                  <a:lnTo>
                    <a:pt x="683" y="334"/>
                  </a:lnTo>
                  <a:lnTo>
                    <a:pt x="700" y="358"/>
                  </a:lnTo>
                  <a:lnTo>
                    <a:pt x="703" y="388"/>
                  </a:lnTo>
                  <a:lnTo>
                    <a:pt x="709" y="408"/>
                  </a:lnTo>
                  <a:lnTo>
                    <a:pt x="720" y="400"/>
                  </a:lnTo>
                  <a:lnTo>
                    <a:pt x="737" y="375"/>
                  </a:lnTo>
                  <a:lnTo>
                    <a:pt x="742" y="342"/>
                  </a:lnTo>
                  <a:lnTo>
                    <a:pt x="737" y="300"/>
                  </a:lnTo>
                  <a:lnTo>
                    <a:pt x="742" y="278"/>
                  </a:lnTo>
                  <a:lnTo>
                    <a:pt x="758" y="246"/>
                  </a:lnTo>
                  <a:lnTo>
                    <a:pt x="776" y="219"/>
                  </a:lnTo>
                  <a:lnTo>
                    <a:pt x="785" y="190"/>
                  </a:lnTo>
                  <a:lnTo>
                    <a:pt x="788" y="164"/>
                  </a:lnTo>
                  <a:lnTo>
                    <a:pt x="780" y="127"/>
                  </a:lnTo>
                  <a:lnTo>
                    <a:pt x="771" y="115"/>
                  </a:lnTo>
                  <a:lnTo>
                    <a:pt x="793" y="130"/>
                  </a:lnTo>
                  <a:lnTo>
                    <a:pt x="793" y="107"/>
                  </a:lnTo>
                  <a:lnTo>
                    <a:pt x="768" y="59"/>
                  </a:lnTo>
                  <a:lnTo>
                    <a:pt x="751" y="37"/>
                  </a:lnTo>
                  <a:lnTo>
                    <a:pt x="742" y="22"/>
                  </a:lnTo>
                  <a:lnTo>
                    <a:pt x="726" y="13"/>
                  </a:lnTo>
                  <a:lnTo>
                    <a:pt x="700" y="17"/>
                  </a:lnTo>
                  <a:lnTo>
                    <a:pt x="709" y="0"/>
                  </a:lnTo>
                  <a:lnTo>
                    <a:pt x="734" y="0"/>
                  </a:lnTo>
                  <a:lnTo>
                    <a:pt x="754" y="13"/>
                  </a:lnTo>
                  <a:lnTo>
                    <a:pt x="768" y="42"/>
                  </a:lnTo>
                  <a:lnTo>
                    <a:pt x="793" y="76"/>
                  </a:lnTo>
                  <a:lnTo>
                    <a:pt x="800" y="110"/>
                  </a:lnTo>
                  <a:lnTo>
                    <a:pt x="805" y="144"/>
                  </a:lnTo>
                  <a:lnTo>
                    <a:pt x="800" y="156"/>
                  </a:lnTo>
                  <a:lnTo>
                    <a:pt x="800" y="190"/>
                  </a:lnTo>
                  <a:lnTo>
                    <a:pt x="785" y="241"/>
                  </a:lnTo>
                  <a:lnTo>
                    <a:pt x="758" y="278"/>
                  </a:lnTo>
                  <a:lnTo>
                    <a:pt x="754" y="317"/>
                  </a:lnTo>
                  <a:lnTo>
                    <a:pt x="751" y="366"/>
                  </a:lnTo>
                  <a:lnTo>
                    <a:pt x="742" y="400"/>
                  </a:lnTo>
                  <a:lnTo>
                    <a:pt x="726" y="425"/>
                  </a:lnTo>
                  <a:lnTo>
                    <a:pt x="703" y="434"/>
                  </a:lnTo>
                  <a:lnTo>
                    <a:pt x="692" y="430"/>
                  </a:lnTo>
                  <a:lnTo>
                    <a:pt x="658" y="447"/>
                  </a:lnTo>
                  <a:lnTo>
                    <a:pt x="615" y="459"/>
                  </a:lnTo>
                  <a:lnTo>
                    <a:pt x="592" y="481"/>
                  </a:lnTo>
                  <a:lnTo>
                    <a:pt x="564" y="514"/>
                  </a:lnTo>
                  <a:lnTo>
                    <a:pt x="536" y="595"/>
                  </a:lnTo>
                  <a:lnTo>
                    <a:pt x="510" y="703"/>
                  </a:lnTo>
                  <a:lnTo>
                    <a:pt x="481" y="848"/>
                  </a:lnTo>
                  <a:lnTo>
                    <a:pt x="447" y="931"/>
                  </a:lnTo>
                  <a:lnTo>
                    <a:pt x="400" y="998"/>
                  </a:lnTo>
                  <a:lnTo>
                    <a:pt x="337" y="1070"/>
                  </a:lnTo>
                  <a:lnTo>
                    <a:pt x="295" y="1141"/>
                  </a:lnTo>
                  <a:lnTo>
                    <a:pt x="232" y="1268"/>
                  </a:lnTo>
                  <a:lnTo>
                    <a:pt x="181" y="1382"/>
                  </a:lnTo>
                  <a:lnTo>
                    <a:pt x="125" y="1500"/>
                  </a:lnTo>
                  <a:lnTo>
                    <a:pt x="215" y="1432"/>
                  </a:lnTo>
                  <a:lnTo>
                    <a:pt x="122" y="1521"/>
                  </a:lnTo>
                  <a:lnTo>
                    <a:pt x="96" y="1560"/>
                  </a:lnTo>
                  <a:lnTo>
                    <a:pt x="93" y="1580"/>
                  </a:lnTo>
                  <a:lnTo>
                    <a:pt x="101" y="1617"/>
                  </a:lnTo>
                  <a:lnTo>
                    <a:pt x="134" y="1643"/>
                  </a:lnTo>
                  <a:lnTo>
                    <a:pt x="74" y="1622"/>
                  </a:lnTo>
                  <a:lnTo>
                    <a:pt x="45" y="1627"/>
                  </a:lnTo>
                  <a:lnTo>
                    <a:pt x="59" y="1648"/>
                  </a:lnTo>
                  <a:lnTo>
                    <a:pt x="105" y="1699"/>
                  </a:lnTo>
                  <a:lnTo>
                    <a:pt x="51" y="1668"/>
                  </a:lnTo>
                  <a:lnTo>
                    <a:pt x="28" y="1660"/>
                  </a:lnTo>
                  <a:lnTo>
                    <a:pt x="28" y="1702"/>
                  </a:lnTo>
                  <a:lnTo>
                    <a:pt x="17" y="1656"/>
                  </a:lnTo>
                  <a:lnTo>
                    <a:pt x="11" y="16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8" name="Freeform 89">
              <a:extLst>
                <a:ext uri="{FF2B5EF4-FFF2-40B4-BE49-F238E27FC236}">
                  <a16:creationId xmlns:a16="http://schemas.microsoft.com/office/drawing/2014/main" id="{EB352584-DFF9-469A-81B5-A5338E413E11}"/>
                </a:ext>
              </a:extLst>
            </p:cNvPr>
            <p:cNvSpPr>
              <a:spLocks/>
            </p:cNvSpPr>
            <p:nvPr/>
          </p:nvSpPr>
          <p:spPr bwMode="auto">
            <a:xfrm>
              <a:off x="4672" y="3106"/>
              <a:ext cx="103" cy="184"/>
            </a:xfrm>
            <a:custGeom>
              <a:avLst/>
              <a:gdLst>
                <a:gd name="T0" fmla="*/ 0 w 207"/>
                <a:gd name="T1" fmla="*/ 92 h 367"/>
                <a:gd name="T2" fmla="*/ 12 w 207"/>
                <a:gd name="T3" fmla="*/ 59 h 367"/>
                <a:gd name="T4" fmla="*/ 30 w 207"/>
                <a:gd name="T5" fmla="*/ 30 h 367"/>
                <a:gd name="T6" fmla="*/ 51 w 207"/>
                <a:gd name="T7" fmla="*/ 0 h 367"/>
                <a:gd name="T8" fmla="*/ 34 w 207"/>
                <a:gd name="T9" fmla="*/ 20 h 367"/>
                <a:gd name="T10" fmla="*/ 20 w 207"/>
                <a:gd name="T11" fmla="*/ 44 h 367"/>
                <a:gd name="T12" fmla="*/ 10 w 207"/>
                <a:gd name="T13" fmla="*/ 60 h 367"/>
                <a:gd name="T14" fmla="*/ 0 w 207"/>
                <a:gd name="T15" fmla="*/ 92 h 367"/>
                <a:gd name="T16" fmla="*/ 0 w 207"/>
                <a:gd name="T17" fmla="*/ 92 h 36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7"/>
                <a:gd name="T28" fmla="*/ 0 h 367"/>
                <a:gd name="T29" fmla="*/ 207 w 207"/>
                <a:gd name="T30" fmla="*/ 367 h 36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7" h="367">
                  <a:moveTo>
                    <a:pt x="0" y="367"/>
                  </a:moveTo>
                  <a:lnTo>
                    <a:pt x="51" y="235"/>
                  </a:lnTo>
                  <a:lnTo>
                    <a:pt x="123" y="118"/>
                  </a:lnTo>
                  <a:lnTo>
                    <a:pt x="207" y="0"/>
                  </a:lnTo>
                  <a:lnTo>
                    <a:pt x="139" y="79"/>
                  </a:lnTo>
                  <a:lnTo>
                    <a:pt x="80" y="176"/>
                  </a:lnTo>
                  <a:lnTo>
                    <a:pt x="43" y="240"/>
                  </a:lnTo>
                  <a:lnTo>
                    <a:pt x="0" y="36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66999" name="Freeform 90">
              <a:extLst>
                <a:ext uri="{FF2B5EF4-FFF2-40B4-BE49-F238E27FC236}">
                  <a16:creationId xmlns:a16="http://schemas.microsoft.com/office/drawing/2014/main" id="{AC00EBD2-CFEC-4F4E-9EDF-3EEDE6C77A35}"/>
                </a:ext>
              </a:extLst>
            </p:cNvPr>
            <p:cNvSpPr>
              <a:spLocks/>
            </p:cNvSpPr>
            <p:nvPr/>
          </p:nvSpPr>
          <p:spPr bwMode="auto">
            <a:xfrm>
              <a:off x="4843" y="2740"/>
              <a:ext cx="223" cy="278"/>
            </a:xfrm>
            <a:custGeom>
              <a:avLst/>
              <a:gdLst>
                <a:gd name="T0" fmla="*/ 34 w 446"/>
                <a:gd name="T1" fmla="*/ 126 h 556"/>
                <a:gd name="T2" fmla="*/ 48 w 446"/>
                <a:gd name="T3" fmla="*/ 114 h 556"/>
                <a:gd name="T4" fmla="*/ 78 w 446"/>
                <a:gd name="T5" fmla="*/ 79 h 556"/>
                <a:gd name="T6" fmla="*/ 94 w 446"/>
                <a:gd name="T7" fmla="*/ 55 h 556"/>
                <a:gd name="T8" fmla="*/ 102 w 446"/>
                <a:gd name="T9" fmla="*/ 36 h 556"/>
                <a:gd name="T10" fmla="*/ 112 w 446"/>
                <a:gd name="T11" fmla="*/ 0 h 556"/>
                <a:gd name="T12" fmla="*/ 87 w 446"/>
                <a:gd name="T13" fmla="*/ 53 h 556"/>
                <a:gd name="T14" fmla="*/ 61 w 446"/>
                <a:gd name="T15" fmla="*/ 87 h 556"/>
                <a:gd name="T16" fmla="*/ 35 w 446"/>
                <a:gd name="T17" fmla="*/ 114 h 556"/>
                <a:gd name="T18" fmla="*/ 0 w 446"/>
                <a:gd name="T19" fmla="*/ 139 h 556"/>
                <a:gd name="T20" fmla="*/ 36 w 446"/>
                <a:gd name="T21" fmla="*/ 117 h 556"/>
                <a:gd name="T22" fmla="*/ 55 w 446"/>
                <a:gd name="T23" fmla="*/ 103 h 556"/>
                <a:gd name="T24" fmla="*/ 34 w 446"/>
                <a:gd name="T25" fmla="*/ 126 h 556"/>
                <a:gd name="T26" fmla="*/ 34 w 446"/>
                <a:gd name="T27" fmla="*/ 126 h 55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46"/>
                <a:gd name="T43" fmla="*/ 0 h 556"/>
                <a:gd name="T44" fmla="*/ 446 w 446"/>
                <a:gd name="T45" fmla="*/ 556 h 55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46" h="556">
                  <a:moveTo>
                    <a:pt x="134" y="502"/>
                  </a:moveTo>
                  <a:lnTo>
                    <a:pt x="190" y="455"/>
                  </a:lnTo>
                  <a:lnTo>
                    <a:pt x="312" y="315"/>
                  </a:lnTo>
                  <a:lnTo>
                    <a:pt x="375" y="219"/>
                  </a:lnTo>
                  <a:lnTo>
                    <a:pt x="405" y="143"/>
                  </a:lnTo>
                  <a:lnTo>
                    <a:pt x="446" y="0"/>
                  </a:lnTo>
                  <a:lnTo>
                    <a:pt x="346" y="210"/>
                  </a:lnTo>
                  <a:lnTo>
                    <a:pt x="244" y="346"/>
                  </a:lnTo>
                  <a:lnTo>
                    <a:pt x="139" y="455"/>
                  </a:lnTo>
                  <a:lnTo>
                    <a:pt x="0" y="556"/>
                  </a:lnTo>
                  <a:lnTo>
                    <a:pt x="142" y="468"/>
                  </a:lnTo>
                  <a:lnTo>
                    <a:pt x="219" y="409"/>
                  </a:lnTo>
                  <a:lnTo>
                    <a:pt x="134" y="5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676"/>
                                        </p:tgtEl>
                                        <p:attrNameLst>
                                          <p:attrName>style.visibility</p:attrName>
                                        </p:attrNameLst>
                                      </p:cBhvr>
                                      <p:to>
                                        <p:strVal val="visible"/>
                                      </p:to>
                                    </p:set>
                                    <p:animEffect transition="in" filter="wipe(left)">
                                      <p:cBhvr>
                                        <p:cTn id="7" dur="500"/>
                                        <p:tgtEl>
                                          <p:spTgt spid="2867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28675"/>
                                        </p:tgtEl>
                                        <p:attrNameLst>
                                          <p:attrName>style.visibility</p:attrName>
                                        </p:attrNameLst>
                                      </p:cBhvr>
                                      <p:to>
                                        <p:strVal val="visible"/>
                                      </p:to>
                                    </p:set>
                                    <p:animEffect transition="in" filter="wipe(left)">
                                      <p:cBhvr>
                                        <p:cTn id="12" dur="500"/>
                                        <p:tgtEl>
                                          <p:spTgt spid="28675"/>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28677"/>
                                        </p:tgtEl>
                                        <p:attrNameLst>
                                          <p:attrName>style.visibility</p:attrName>
                                        </p:attrNameLst>
                                      </p:cBhvr>
                                      <p:to>
                                        <p:strVal val="visible"/>
                                      </p:to>
                                    </p:set>
                                    <p:animEffect transition="in" filter="wipe(left)">
                                      <p:cBhvr>
                                        <p:cTn id="17" dur="500"/>
                                        <p:tgtEl>
                                          <p:spTgt spid="2867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28678"/>
                                        </p:tgtEl>
                                        <p:attrNameLst>
                                          <p:attrName>style.visibility</p:attrName>
                                        </p:attrNameLst>
                                      </p:cBhvr>
                                      <p:to>
                                        <p:strVal val="visible"/>
                                      </p:to>
                                    </p:set>
                                    <p:animEffect transition="in" filter="wipe(left)">
                                      <p:cBhvr>
                                        <p:cTn id="22" dur="500"/>
                                        <p:tgtEl>
                                          <p:spTgt spid="2867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75" grpId="0" autoUpdateAnimBg="0"/>
      <p:bldP spid="28676" grpId="0" autoUpdateAnimBg="0"/>
      <p:bldP spid="28677" grpId="0" autoUpdateAnimBg="0"/>
      <p:bldP spid="28678" grpId="0" autoUpdateAnimBg="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8962" name="Picture 11" descr="FArmMu1e">
            <a:extLst>
              <a:ext uri="{FF2B5EF4-FFF2-40B4-BE49-F238E27FC236}">
                <a16:creationId xmlns:a16="http://schemas.microsoft.com/office/drawing/2014/main" id="{82E19542-2113-42D3-B6AB-C91131F42A6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8600" y="790575"/>
            <a:ext cx="4057650" cy="323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963" name="Picture 12" descr="MusArm1f">
            <a:extLst>
              <a:ext uri="{FF2B5EF4-FFF2-40B4-BE49-F238E27FC236}">
                <a16:creationId xmlns:a16="http://schemas.microsoft.com/office/drawing/2014/main" id="{DC111CF0-C961-4DE1-9665-A298E9F6BEE2}"/>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419600" y="765175"/>
            <a:ext cx="4495800" cy="323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964" name="AutoShape 13">
            <a:extLst>
              <a:ext uri="{FF2B5EF4-FFF2-40B4-BE49-F238E27FC236}">
                <a16:creationId xmlns:a16="http://schemas.microsoft.com/office/drawing/2014/main" id="{F0D3880F-A11E-4A5D-BC2B-B954EC588330}"/>
              </a:ext>
            </a:extLst>
          </p:cNvPr>
          <p:cNvSpPr>
            <a:spLocks noChangeArrowheads="1"/>
          </p:cNvSpPr>
          <p:nvPr/>
        </p:nvSpPr>
        <p:spPr bwMode="auto">
          <a:xfrm>
            <a:off x="304800" y="4270375"/>
            <a:ext cx="8534400" cy="1828800"/>
          </a:xfrm>
          <a:prstGeom prst="foldedCorner">
            <a:avLst>
              <a:gd name="adj" fmla="val 12500"/>
            </a:avLst>
          </a:prstGeom>
          <a:solidFill>
            <a:schemeClr val="bg1"/>
          </a:solidFill>
          <a:ln w="9525">
            <a:solidFill>
              <a:schemeClr val="tx1"/>
            </a:solidFill>
            <a:round/>
            <a:headEnd/>
            <a:tailEnd/>
          </a:ln>
        </p:spPr>
        <p:txBody>
          <a:bodyPr wrap="none"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68965" name="Text Box 14">
            <a:extLst>
              <a:ext uri="{FF2B5EF4-FFF2-40B4-BE49-F238E27FC236}">
                <a16:creationId xmlns:a16="http://schemas.microsoft.com/office/drawing/2014/main" id="{79594ED5-A138-4F6F-92D4-66E75A40F5D9}"/>
              </a:ext>
            </a:extLst>
          </p:cNvPr>
          <p:cNvSpPr txBox="1">
            <a:spLocks noChangeArrowheads="1"/>
          </p:cNvSpPr>
          <p:nvPr/>
        </p:nvSpPr>
        <p:spPr bwMode="auto">
          <a:xfrm>
            <a:off x="228600" y="4378325"/>
            <a:ext cx="8686800"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spcBef>
                <a:spcPct val="0"/>
              </a:spcBef>
              <a:buClrTx/>
              <a:buFontTx/>
              <a:buNone/>
            </a:pPr>
            <a:r>
              <a:rPr lang="es-PR" altLang="es-PR" sz="2600" b="1">
                <a:latin typeface="Times New Roman" panose="02020603050405020304" pitchFamily="18" charset="0"/>
              </a:rPr>
              <a:t>Las Acciones de los Músculos Agonistas (B</a:t>
            </a:r>
            <a:r>
              <a:rPr lang="en-US" altLang="es-PR" sz="2600" b="1">
                <a:latin typeface="Times New Roman" panose="02020603050405020304" pitchFamily="18" charset="0"/>
              </a:rPr>
              <a:t>íceps Braquial, Braquial Anterior)</a:t>
            </a:r>
            <a:r>
              <a:rPr lang="es-PR" altLang="es-PR" sz="2600" b="1">
                <a:latin typeface="Times New Roman" panose="02020603050405020304" pitchFamily="18" charset="0"/>
              </a:rPr>
              <a:t>, Antagonistas (Tríceps Braquial) y Sinergéticos (Braquiorradial o Supinador Largo) durante la flexión del codo</a:t>
            </a:r>
            <a:endParaRPr lang="es-PR" altLang="es-PR" sz="2600" b="1" i="1">
              <a:latin typeface="Times New Roman" panose="02020603050405020304" pitchFamily="18" charset="0"/>
            </a:endParaRPr>
          </a:p>
        </p:txBody>
      </p:sp>
      <p:sp>
        <p:nvSpPr>
          <p:cNvPr id="168966" name="Rectangle 7">
            <a:extLst>
              <a:ext uri="{FF2B5EF4-FFF2-40B4-BE49-F238E27FC236}">
                <a16:creationId xmlns:a16="http://schemas.microsoft.com/office/drawing/2014/main" id="{81C3CA2B-C259-476F-A37A-CAE4EF0759BF}"/>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68967" name="Text Box 6">
            <a:extLst>
              <a:ext uri="{FF2B5EF4-FFF2-40B4-BE49-F238E27FC236}">
                <a16:creationId xmlns:a16="http://schemas.microsoft.com/office/drawing/2014/main" id="{5840C653-972F-41E1-8A00-F8D25297001F}"/>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39), por J. H. Wilmore, &amp; D. L. Costill, 1994, Champaign, IL: Human Kinetics..Copyright 1994 por Jack H. Wilmore y David L. Costill.</a:t>
            </a:r>
          </a:p>
        </p:txBody>
      </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27" name="Picture 3" descr="PSE 01">
            <a:extLst>
              <a:ext uri="{FF2B5EF4-FFF2-40B4-BE49-F238E27FC236}">
                <a16:creationId xmlns:a16="http://schemas.microsoft.com/office/drawing/2014/main" id="{16F90C31-D302-4E44-B629-29656845937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9075" y="1390650"/>
            <a:ext cx="8683625" cy="5102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28" name="Text Box 4">
            <a:extLst>
              <a:ext uri="{FF2B5EF4-FFF2-40B4-BE49-F238E27FC236}">
                <a16:creationId xmlns:a16="http://schemas.microsoft.com/office/drawing/2014/main" id="{8E54FB88-D3B0-495A-A1B4-6DE0884A2D31}"/>
              </a:ext>
            </a:extLst>
          </p:cNvPr>
          <p:cNvSpPr txBox="1">
            <a:spLocks noChangeArrowheads="1"/>
          </p:cNvSpPr>
          <p:nvPr/>
        </p:nvSpPr>
        <p:spPr bwMode="auto">
          <a:xfrm>
            <a:off x="381000" y="533400"/>
            <a:ext cx="7253288" cy="1022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3400" b="1">
                <a:solidFill>
                  <a:schemeClr val="accent2"/>
                </a:solidFill>
                <a:latin typeface="Times New Roman" panose="02020603050405020304" pitchFamily="18" charset="0"/>
              </a:rPr>
              <a:t>ACCIÓN MUSCULAR DURANTE LA FLEXIÓN DEL CODO</a:t>
            </a:r>
            <a:endParaRPr lang="en-US" altLang="es-PR" sz="2400" b="1">
              <a:latin typeface="Times New Roman" panose="02020603050405020304" pitchFamily="18" charset="0"/>
            </a:endParaRPr>
          </a:p>
        </p:txBody>
      </p:sp>
      <p:sp>
        <p:nvSpPr>
          <p:cNvPr id="171012" name="Rectangle 5">
            <a:extLst>
              <a:ext uri="{FF2B5EF4-FFF2-40B4-BE49-F238E27FC236}">
                <a16:creationId xmlns:a16="http://schemas.microsoft.com/office/drawing/2014/main" id="{A880CE8C-AB07-42E6-87B2-51DF41808AC8}"/>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71013" name="Text Box 6">
            <a:extLst>
              <a:ext uri="{FF2B5EF4-FFF2-40B4-BE49-F238E27FC236}">
                <a16:creationId xmlns:a16="http://schemas.microsoft.com/office/drawing/2014/main" id="{0522E1DA-3FF5-4C72-B6CC-F2864A3BCB56}"/>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3428"/>
                                        </p:tgtEl>
                                        <p:attrNameLst>
                                          <p:attrName>style.visibility</p:attrName>
                                        </p:attrNameLst>
                                      </p:cBhvr>
                                      <p:to>
                                        <p:strVal val="visible"/>
                                      </p:to>
                                    </p:set>
                                    <p:animEffect transition="in" filter="wipe(left)">
                                      <p:cBhvr>
                                        <p:cTn id="7" dur="500"/>
                                        <p:tgtEl>
                                          <p:spTgt spid="103428"/>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103427"/>
                                        </p:tgtEl>
                                        <p:attrNameLst>
                                          <p:attrName>style.visibility</p:attrName>
                                        </p:attrNameLst>
                                      </p:cBhvr>
                                      <p:to>
                                        <p:strVal val="visible"/>
                                      </p:to>
                                    </p:set>
                                    <p:anim calcmode="lin" valueType="num">
                                      <p:cBhvr>
                                        <p:cTn id="11" dur="500" fill="hold"/>
                                        <p:tgtEl>
                                          <p:spTgt spid="103427"/>
                                        </p:tgtEl>
                                        <p:attrNameLst>
                                          <p:attrName>ppt_w</p:attrName>
                                        </p:attrNameLst>
                                      </p:cBhvr>
                                      <p:tavLst>
                                        <p:tav tm="0">
                                          <p:val>
                                            <p:fltVal val="0"/>
                                          </p:val>
                                        </p:tav>
                                        <p:tav tm="100000">
                                          <p:val>
                                            <p:strVal val="#ppt_w"/>
                                          </p:val>
                                        </p:tav>
                                      </p:tavLst>
                                    </p:anim>
                                    <p:anim calcmode="lin" valueType="num">
                                      <p:cBhvr>
                                        <p:cTn id="12" dur="500" fill="hold"/>
                                        <p:tgtEl>
                                          <p:spTgt spid="103427"/>
                                        </p:tgtEl>
                                        <p:attrNameLst>
                                          <p:attrName>ppt_h</p:attrName>
                                        </p:attrNameLst>
                                      </p:cBhvr>
                                      <p:tavLst>
                                        <p:tav tm="0">
                                          <p:val>
                                            <p:fltVal val="0"/>
                                          </p:val>
                                        </p:tav>
                                        <p:tav tm="100000">
                                          <p:val>
                                            <p:strVal val="#ppt_h"/>
                                          </p:val>
                                        </p:tav>
                                      </p:tavLst>
                                    </p:anim>
                                    <p:anim calcmode="lin" valueType="num">
                                      <p:cBhvr>
                                        <p:cTn id="13" dur="500" fill="hold"/>
                                        <p:tgtEl>
                                          <p:spTgt spid="103427"/>
                                        </p:tgtEl>
                                        <p:attrNameLst>
                                          <p:attrName>ppt_x</p:attrName>
                                        </p:attrNameLst>
                                      </p:cBhvr>
                                      <p:tavLst>
                                        <p:tav tm="0">
                                          <p:val>
                                            <p:fltVal val="0.5"/>
                                          </p:val>
                                        </p:tav>
                                        <p:tav tm="100000">
                                          <p:val>
                                            <p:strVal val="#ppt_x"/>
                                          </p:val>
                                        </p:tav>
                                      </p:tavLst>
                                    </p:anim>
                                    <p:anim calcmode="lin" valueType="num">
                                      <p:cBhvr>
                                        <p:cTn id="14" dur="500" fill="hold"/>
                                        <p:tgtEl>
                                          <p:spTgt spid="103427"/>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3428" grpId="0" autoUpdateAnimBg="0"/>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8">
            <a:extLst>
              <a:ext uri="{FF2B5EF4-FFF2-40B4-BE49-F238E27FC236}">
                <a16:creationId xmlns:a16="http://schemas.microsoft.com/office/drawing/2014/main" id="{3242702F-A18B-4DBD-B31C-7E677BF9A11D}"/>
              </a:ext>
            </a:extLst>
          </p:cNvPr>
          <p:cNvSpPr>
            <a:spLocks noChangeArrowheads="1"/>
          </p:cNvSpPr>
          <p:nvPr/>
        </p:nvSpPr>
        <p:spPr bwMode="auto">
          <a:xfrm>
            <a:off x="457200" y="82550"/>
            <a:ext cx="8382000"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600" b="1">
                <a:solidFill>
                  <a:schemeClr val="tx2"/>
                </a:solidFill>
                <a:latin typeface="Times New Roman" panose="02020603050405020304" pitchFamily="18" charset="0"/>
              </a:rPr>
              <a:t>LOS MÚSCULOS ESQUELÉTICOS:</a:t>
            </a:r>
            <a:br>
              <a:rPr lang="en-US" altLang="es-PR" sz="2600" b="1">
                <a:solidFill>
                  <a:schemeClr val="tx2"/>
                </a:solidFill>
                <a:latin typeface="Times New Roman" panose="02020603050405020304" pitchFamily="18" charset="0"/>
              </a:rPr>
            </a:br>
            <a:r>
              <a:rPr lang="en-US" altLang="es-PR" sz="2600" b="1">
                <a:solidFill>
                  <a:schemeClr val="tx2"/>
                </a:solidFill>
                <a:latin typeface="Times New Roman" panose="02020603050405020304" pitchFamily="18" charset="0"/>
              </a:rPr>
              <a:t>FUNCIÓN DE LOS MÚSCULOS</a:t>
            </a:r>
            <a:endParaRPr lang="en-US" altLang="es-PR" sz="4400">
              <a:solidFill>
                <a:schemeClr val="tx2"/>
              </a:solidFill>
              <a:latin typeface="Times New Roman" panose="02020603050405020304" pitchFamily="18" charset="0"/>
            </a:endParaRPr>
          </a:p>
        </p:txBody>
      </p:sp>
      <p:sp>
        <p:nvSpPr>
          <p:cNvPr id="173059" name="Line 9">
            <a:extLst>
              <a:ext uri="{FF2B5EF4-FFF2-40B4-BE49-F238E27FC236}">
                <a16:creationId xmlns:a16="http://schemas.microsoft.com/office/drawing/2014/main" id="{57869CFB-A60A-487B-803C-B7F809EADC5D}"/>
              </a:ext>
            </a:extLst>
          </p:cNvPr>
          <p:cNvSpPr>
            <a:spLocks noChangeShapeType="1"/>
          </p:cNvSpPr>
          <p:nvPr/>
        </p:nvSpPr>
        <p:spPr bwMode="auto">
          <a:xfrm>
            <a:off x="4267200" y="844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0" name="Line 10">
            <a:extLst>
              <a:ext uri="{FF2B5EF4-FFF2-40B4-BE49-F238E27FC236}">
                <a16:creationId xmlns:a16="http://schemas.microsoft.com/office/drawing/2014/main" id="{BB7F105C-2FE2-44EA-B746-76600EC6CFE1}"/>
              </a:ext>
            </a:extLst>
          </p:cNvPr>
          <p:cNvSpPr>
            <a:spLocks noChangeShapeType="1"/>
          </p:cNvSpPr>
          <p:nvPr/>
        </p:nvSpPr>
        <p:spPr bwMode="auto">
          <a:xfrm>
            <a:off x="4267200" y="1530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54283" name="Rectangle 11">
            <a:extLst>
              <a:ext uri="{FF2B5EF4-FFF2-40B4-BE49-F238E27FC236}">
                <a16:creationId xmlns:a16="http://schemas.microsoft.com/office/drawing/2014/main" id="{89051C7F-BD03-4D32-94E3-D600CF1CD16B}"/>
              </a:ext>
            </a:extLst>
          </p:cNvPr>
          <p:cNvSpPr>
            <a:spLocks noChangeArrowheads="1"/>
          </p:cNvSpPr>
          <p:nvPr/>
        </p:nvSpPr>
        <p:spPr bwMode="auto">
          <a:xfrm>
            <a:off x="0" y="1073150"/>
            <a:ext cx="9144000" cy="3810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2600" b="1" i="1">
                <a:effectLst>
                  <a:outerShdw blurRad="38100" dist="38100" dir="2700000" algn="tl">
                    <a:srgbClr val="C0C0C0"/>
                  </a:outerShdw>
                </a:effectLst>
                <a:latin typeface="Times New Roman" pitchFamily="18" charset="0"/>
              </a:rPr>
              <a:t>Acción Muscular: </a:t>
            </a:r>
            <a:r>
              <a:rPr lang="es-PR" sz="2600" b="1">
                <a:effectLst>
                  <a:outerShdw blurRad="38100" dist="38100" dir="2700000" algn="tl">
                    <a:srgbClr val="C0C0C0"/>
                  </a:outerShdw>
                </a:effectLst>
                <a:latin typeface="Times New Roman" pitchFamily="18" charset="0"/>
              </a:rPr>
              <a:t>Generación de Tensión</a:t>
            </a:r>
            <a:endParaRPr lang="en-US" sz="2600">
              <a:latin typeface="Times New Roman" pitchFamily="18" charset="0"/>
            </a:endParaRPr>
          </a:p>
        </p:txBody>
      </p:sp>
      <p:sp>
        <p:nvSpPr>
          <p:cNvPr id="54284" name="Text Box 12">
            <a:extLst>
              <a:ext uri="{FF2B5EF4-FFF2-40B4-BE49-F238E27FC236}">
                <a16:creationId xmlns:a16="http://schemas.microsoft.com/office/drawing/2014/main" id="{DD676F3D-2FE5-44D0-A96B-2ABE3BA634D8}"/>
              </a:ext>
            </a:extLst>
          </p:cNvPr>
          <p:cNvSpPr txBox="1">
            <a:spLocks noChangeArrowheads="1"/>
          </p:cNvSpPr>
          <p:nvPr/>
        </p:nvSpPr>
        <p:spPr bwMode="auto">
          <a:xfrm>
            <a:off x="0" y="1811338"/>
            <a:ext cx="91440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Tipos/Clasificación</a:t>
            </a:r>
            <a:endParaRPr lang="es-PR" sz="2700">
              <a:effectLst>
                <a:outerShdw blurRad="38100" dist="38100" dir="2700000" algn="tl">
                  <a:srgbClr val="C0C0C0"/>
                </a:outerShdw>
              </a:effectLst>
              <a:latin typeface="Times New Roman" pitchFamily="18" charset="0"/>
            </a:endParaRPr>
          </a:p>
        </p:txBody>
      </p:sp>
      <p:sp>
        <p:nvSpPr>
          <p:cNvPr id="54285" name="Text Box 13">
            <a:extLst>
              <a:ext uri="{FF2B5EF4-FFF2-40B4-BE49-F238E27FC236}">
                <a16:creationId xmlns:a16="http://schemas.microsoft.com/office/drawing/2014/main" id="{00922FC5-4C14-4813-976F-B82558E32475}"/>
              </a:ext>
            </a:extLst>
          </p:cNvPr>
          <p:cNvSpPr txBox="1">
            <a:spLocks noChangeArrowheads="1"/>
          </p:cNvSpPr>
          <p:nvPr/>
        </p:nvSpPr>
        <p:spPr bwMode="auto">
          <a:xfrm>
            <a:off x="-76200" y="2673350"/>
            <a:ext cx="3352800" cy="461963"/>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n-US" sz="2700" b="1"/>
              <a:t> </a:t>
            </a:r>
            <a:r>
              <a:rPr lang="es-PR" sz="2700" b="1">
                <a:solidFill>
                  <a:srgbClr val="0000FF"/>
                </a:solidFill>
                <a:effectLst>
                  <a:outerShdw blurRad="38100" dist="38100" dir="2700000" algn="tl">
                    <a:srgbClr val="C0C0C0"/>
                  </a:outerShdw>
                </a:effectLst>
              </a:rPr>
              <a:t>Concéntrica</a:t>
            </a:r>
            <a:endParaRPr lang="es-PR" sz="2600">
              <a:solidFill>
                <a:srgbClr val="0000FF"/>
              </a:solidFill>
            </a:endParaRPr>
          </a:p>
        </p:txBody>
      </p:sp>
      <p:sp>
        <p:nvSpPr>
          <p:cNvPr id="54286" name="Text Box 14">
            <a:extLst>
              <a:ext uri="{FF2B5EF4-FFF2-40B4-BE49-F238E27FC236}">
                <a16:creationId xmlns:a16="http://schemas.microsoft.com/office/drawing/2014/main" id="{B1B62C8F-1CF9-45D8-8BA9-530AFD24CDFA}"/>
              </a:ext>
            </a:extLst>
          </p:cNvPr>
          <p:cNvSpPr txBox="1">
            <a:spLocks noChangeArrowheads="1"/>
          </p:cNvSpPr>
          <p:nvPr/>
        </p:nvSpPr>
        <p:spPr bwMode="auto">
          <a:xfrm>
            <a:off x="5715000" y="2673350"/>
            <a:ext cx="2514600" cy="831850"/>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Isométrica</a:t>
            </a:r>
          </a:p>
          <a:p>
            <a:pPr algn="ctr">
              <a:lnSpc>
                <a:spcPct val="90000"/>
              </a:lnSpc>
              <a:defRPr/>
            </a:pPr>
            <a:r>
              <a:rPr lang="es-PR" sz="2700" b="1">
                <a:solidFill>
                  <a:srgbClr val="0000FF"/>
                </a:solidFill>
                <a:effectLst>
                  <a:outerShdw blurRad="38100" dist="38100" dir="2700000" algn="tl">
                    <a:srgbClr val="C0C0C0"/>
                  </a:outerShdw>
                </a:effectLst>
              </a:rPr>
              <a:t>(Estática)</a:t>
            </a:r>
            <a:endParaRPr lang="es-PR" sz="2600">
              <a:solidFill>
                <a:srgbClr val="0000FF"/>
              </a:solidFill>
            </a:endParaRPr>
          </a:p>
        </p:txBody>
      </p:sp>
      <p:sp>
        <p:nvSpPr>
          <p:cNvPr id="54287" name="Text Box 15">
            <a:extLst>
              <a:ext uri="{FF2B5EF4-FFF2-40B4-BE49-F238E27FC236}">
                <a16:creationId xmlns:a16="http://schemas.microsoft.com/office/drawing/2014/main" id="{BC427BC7-8E49-46B2-9DFA-F481D2C20270}"/>
              </a:ext>
            </a:extLst>
          </p:cNvPr>
          <p:cNvSpPr txBox="1">
            <a:spLocks noChangeArrowheads="1"/>
          </p:cNvSpPr>
          <p:nvPr/>
        </p:nvSpPr>
        <p:spPr bwMode="auto">
          <a:xfrm>
            <a:off x="3276600" y="2668588"/>
            <a:ext cx="2438400" cy="461962"/>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90000"/>
              </a:lnSpc>
              <a:defRPr/>
            </a:pPr>
            <a:r>
              <a:rPr lang="es-PR" sz="2700" b="1">
                <a:solidFill>
                  <a:srgbClr val="0000FF"/>
                </a:solidFill>
                <a:effectLst>
                  <a:outerShdw blurRad="38100" dist="38100" dir="2700000" algn="tl">
                    <a:srgbClr val="C0C0C0"/>
                  </a:outerShdw>
                </a:effectLst>
              </a:rPr>
              <a:t>Excéntrica</a:t>
            </a:r>
            <a:endParaRPr lang="es-PR" sz="2600">
              <a:solidFill>
                <a:srgbClr val="0000FF"/>
              </a:solidFill>
              <a:effectLst>
                <a:outerShdw blurRad="38100" dist="38100" dir="2700000" algn="tl">
                  <a:srgbClr val="C0C0C0"/>
                </a:outerShdw>
              </a:effectLst>
            </a:endParaRPr>
          </a:p>
        </p:txBody>
      </p:sp>
      <p:sp>
        <p:nvSpPr>
          <p:cNvPr id="173066" name="Line 16">
            <a:extLst>
              <a:ext uri="{FF2B5EF4-FFF2-40B4-BE49-F238E27FC236}">
                <a16:creationId xmlns:a16="http://schemas.microsoft.com/office/drawing/2014/main" id="{58FEC045-154D-41AE-9C12-4E9D3FD0354A}"/>
              </a:ext>
            </a:extLst>
          </p:cNvPr>
          <p:cNvSpPr>
            <a:spLocks noChangeShapeType="1"/>
          </p:cNvSpPr>
          <p:nvPr/>
        </p:nvSpPr>
        <p:spPr bwMode="auto">
          <a:xfrm>
            <a:off x="4495800" y="2292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7" name="Text Box 17">
            <a:extLst>
              <a:ext uri="{FF2B5EF4-FFF2-40B4-BE49-F238E27FC236}">
                <a16:creationId xmlns:a16="http://schemas.microsoft.com/office/drawing/2014/main" id="{EAD7D63E-9E7A-4CEA-A49C-EAF6D03C560F}"/>
              </a:ext>
            </a:extLst>
          </p:cNvPr>
          <p:cNvSpPr txBox="1">
            <a:spLocks noChangeArrowheads="1"/>
          </p:cNvSpPr>
          <p:nvPr/>
        </p:nvSpPr>
        <p:spPr bwMode="auto">
          <a:xfrm>
            <a:off x="-76200" y="3463925"/>
            <a:ext cx="3505200" cy="1571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a:latin typeface="Times New Roman" panose="02020603050405020304" pitchFamily="18" charset="0"/>
              </a:rPr>
              <a:t> </a:t>
            </a:r>
            <a:r>
              <a:rPr lang="es-PR" altLang="es-PR" sz="2700" b="1">
                <a:latin typeface="Times New Roman" panose="02020603050405020304" pitchFamily="18" charset="0"/>
              </a:rPr>
              <a:t>Acortamiento Muscular</a:t>
            </a:r>
          </a:p>
          <a:p>
            <a:pPr algn="ctr">
              <a:lnSpc>
                <a:spcPct val="90000"/>
              </a:lnSpc>
              <a:spcBef>
                <a:spcPct val="0"/>
              </a:spcBef>
              <a:buClrTx/>
              <a:buFontTx/>
              <a:buNone/>
            </a:pPr>
            <a:r>
              <a:rPr lang="es-PR" altLang="es-PR" sz="2700" b="1">
                <a:latin typeface="Times New Roman" panose="02020603050405020304" pitchFamily="18" charset="0"/>
              </a:rPr>
              <a:t>(Acción Principal de los Músculos)</a:t>
            </a:r>
            <a:endParaRPr lang="es-PR" altLang="es-PR" sz="2600">
              <a:latin typeface="Times New Roman" panose="02020603050405020304" pitchFamily="18" charset="0"/>
            </a:endParaRPr>
          </a:p>
        </p:txBody>
      </p:sp>
      <p:sp>
        <p:nvSpPr>
          <p:cNvPr id="173068" name="Line 18">
            <a:extLst>
              <a:ext uri="{FF2B5EF4-FFF2-40B4-BE49-F238E27FC236}">
                <a16:creationId xmlns:a16="http://schemas.microsoft.com/office/drawing/2014/main" id="{1BD0BEC6-E82F-4826-BB0C-524A72BBB802}"/>
              </a:ext>
            </a:extLst>
          </p:cNvPr>
          <p:cNvSpPr>
            <a:spLocks noChangeShapeType="1"/>
          </p:cNvSpPr>
          <p:nvPr/>
        </p:nvSpPr>
        <p:spPr bwMode="auto">
          <a:xfrm>
            <a:off x="1752600" y="3130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69" name="Text Box 19">
            <a:extLst>
              <a:ext uri="{FF2B5EF4-FFF2-40B4-BE49-F238E27FC236}">
                <a16:creationId xmlns:a16="http://schemas.microsoft.com/office/drawing/2014/main" id="{05E229E5-2B03-4AFF-8BD4-9A205299311D}"/>
              </a:ext>
            </a:extLst>
          </p:cNvPr>
          <p:cNvSpPr txBox="1">
            <a:spLocks noChangeArrowheads="1"/>
          </p:cNvSpPr>
          <p:nvPr/>
        </p:nvSpPr>
        <p:spPr bwMode="auto">
          <a:xfrm>
            <a:off x="-304800" y="5873750"/>
            <a:ext cx="64770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a:latin typeface="Times New Roman" panose="02020603050405020304" pitchFamily="18" charset="0"/>
              </a:rPr>
              <a:t> </a:t>
            </a:r>
            <a:r>
              <a:rPr lang="es-PR" altLang="es-PR" sz="2700" b="1">
                <a:latin typeface="Times New Roman" panose="02020603050405020304" pitchFamily="18" charset="0"/>
              </a:rPr>
              <a:t>Produce Movimiento Articular</a:t>
            </a:r>
          </a:p>
          <a:p>
            <a:pPr algn="ctr">
              <a:lnSpc>
                <a:spcPct val="90000"/>
              </a:lnSpc>
              <a:spcBef>
                <a:spcPct val="0"/>
              </a:spcBef>
              <a:buClrTx/>
              <a:buFontTx/>
              <a:buNone/>
            </a:pPr>
            <a:r>
              <a:rPr lang="es-PR" altLang="es-PR" sz="2700" b="1">
                <a:latin typeface="Times New Roman" panose="02020603050405020304" pitchFamily="18" charset="0"/>
              </a:rPr>
              <a:t>(Acción Dinámica)</a:t>
            </a:r>
            <a:endParaRPr lang="es-PR" altLang="es-PR" sz="2600">
              <a:latin typeface="Times New Roman" panose="02020603050405020304" pitchFamily="18" charset="0"/>
            </a:endParaRPr>
          </a:p>
        </p:txBody>
      </p:sp>
      <p:sp>
        <p:nvSpPr>
          <p:cNvPr id="173070" name="Text Box 20">
            <a:extLst>
              <a:ext uri="{FF2B5EF4-FFF2-40B4-BE49-F238E27FC236}">
                <a16:creationId xmlns:a16="http://schemas.microsoft.com/office/drawing/2014/main" id="{D735EF9D-E537-4465-B311-94A58AED7043}"/>
              </a:ext>
            </a:extLst>
          </p:cNvPr>
          <p:cNvSpPr txBox="1">
            <a:spLocks noChangeArrowheads="1"/>
          </p:cNvSpPr>
          <p:nvPr/>
        </p:nvSpPr>
        <p:spPr bwMode="auto">
          <a:xfrm>
            <a:off x="5257800" y="3746500"/>
            <a:ext cx="35052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a:latin typeface="Times New Roman" panose="02020603050405020304" pitchFamily="18" charset="0"/>
              </a:rPr>
              <a:t> </a:t>
            </a:r>
            <a:r>
              <a:rPr lang="es-PR" altLang="es-PR" sz="2700" b="1">
                <a:latin typeface="Times New Roman" panose="02020603050405020304" pitchFamily="18" charset="0"/>
              </a:rPr>
              <a:t>No Cambia</a:t>
            </a:r>
          </a:p>
          <a:p>
            <a:pPr algn="ctr">
              <a:lnSpc>
                <a:spcPct val="90000"/>
              </a:lnSpc>
              <a:spcBef>
                <a:spcPct val="0"/>
              </a:spcBef>
              <a:buClrTx/>
              <a:buFontTx/>
              <a:buNone/>
            </a:pPr>
            <a:r>
              <a:rPr lang="es-PR" altLang="es-PR" sz="2700" b="1">
                <a:latin typeface="Times New Roman" panose="02020603050405020304" pitchFamily="18" charset="0"/>
              </a:rPr>
              <a:t>(Invariable)</a:t>
            </a:r>
            <a:endParaRPr lang="es-PR" altLang="es-PR" sz="2600">
              <a:latin typeface="Times New Roman" panose="02020603050405020304" pitchFamily="18" charset="0"/>
            </a:endParaRPr>
          </a:p>
        </p:txBody>
      </p:sp>
      <p:sp>
        <p:nvSpPr>
          <p:cNvPr id="173071" name="Text Box 21">
            <a:extLst>
              <a:ext uri="{FF2B5EF4-FFF2-40B4-BE49-F238E27FC236}">
                <a16:creationId xmlns:a16="http://schemas.microsoft.com/office/drawing/2014/main" id="{4A6FCFCB-BB58-433B-A2BC-B36D9760355B}"/>
              </a:ext>
            </a:extLst>
          </p:cNvPr>
          <p:cNvSpPr txBox="1">
            <a:spLocks noChangeArrowheads="1"/>
          </p:cNvSpPr>
          <p:nvPr/>
        </p:nvSpPr>
        <p:spPr bwMode="auto">
          <a:xfrm>
            <a:off x="4800600" y="4883150"/>
            <a:ext cx="19050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i="1">
                <a:latin typeface="Times New Roman" panose="02020603050405020304" pitchFamily="18" charset="0"/>
              </a:rPr>
              <a:t> </a:t>
            </a:r>
            <a:r>
              <a:rPr lang="es-PR" altLang="es-PR" sz="2700" b="1" i="1">
                <a:latin typeface="Times New Roman" panose="02020603050405020304" pitchFamily="18" charset="0"/>
              </a:rPr>
              <a:t>Longitud</a:t>
            </a:r>
          </a:p>
          <a:p>
            <a:pPr algn="ctr">
              <a:lnSpc>
                <a:spcPct val="90000"/>
              </a:lnSpc>
              <a:spcBef>
                <a:spcPct val="0"/>
              </a:spcBef>
              <a:buClrTx/>
              <a:buFontTx/>
              <a:buNone/>
            </a:pPr>
            <a:r>
              <a:rPr lang="es-PR" altLang="es-PR" sz="2700" b="1" i="1">
                <a:latin typeface="Times New Roman" panose="02020603050405020304" pitchFamily="18" charset="0"/>
              </a:rPr>
              <a:t>Muscular</a:t>
            </a:r>
            <a:endParaRPr lang="es-PR" altLang="es-PR" sz="2600" i="1">
              <a:latin typeface="Times New Roman" panose="02020603050405020304" pitchFamily="18" charset="0"/>
            </a:endParaRPr>
          </a:p>
        </p:txBody>
      </p:sp>
      <p:sp>
        <p:nvSpPr>
          <p:cNvPr id="173072" name="Text Box 22">
            <a:extLst>
              <a:ext uri="{FF2B5EF4-FFF2-40B4-BE49-F238E27FC236}">
                <a16:creationId xmlns:a16="http://schemas.microsoft.com/office/drawing/2014/main" id="{A182D8BC-0932-4620-830C-476B5B00DB22}"/>
              </a:ext>
            </a:extLst>
          </p:cNvPr>
          <p:cNvSpPr txBox="1">
            <a:spLocks noChangeArrowheads="1"/>
          </p:cNvSpPr>
          <p:nvPr/>
        </p:nvSpPr>
        <p:spPr bwMode="auto">
          <a:xfrm>
            <a:off x="7086600" y="4806950"/>
            <a:ext cx="22098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i="1">
                <a:latin typeface="Times New Roman" panose="02020603050405020304" pitchFamily="18" charset="0"/>
              </a:rPr>
              <a:t> </a:t>
            </a:r>
            <a:r>
              <a:rPr lang="es-PR" altLang="es-PR" sz="2700" b="1" i="1">
                <a:latin typeface="Times New Roman" panose="02020603050405020304" pitchFamily="18" charset="0"/>
              </a:rPr>
              <a:t>Ángulo</a:t>
            </a:r>
          </a:p>
          <a:p>
            <a:pPr algn="ctr">
              <a:lnSpc>
                <a:spcPct val="90000"/>
              </a:lnSpc>
              <a:spcBef>
                <a:spcPct val="0"/>
              </a:spcBef>
              <a:buClrTx/>
              <a:buFontTx/>
              <a:buNone/>
            </a:pPr>
            <a:r>
              <a:rPr lang="es-PR" altLang="es-PR" sz="2700" b="1" i="1">
                <a:latin typeface="Times New Roman" panose="02020603050405020304" pitchFamily="18" charset="0"/>
              </a:rPr>
              <a:t>Articular</a:t>
            </a:r>
            <a:endParaRPr lang="es-PR" altLang="es-PR" sz="2600" i="1">
              <a:latin typeface="Times New Roman" panose="02020603050405020304" pitchFamily="18" charset="0"/>
            </a:endParaRPr>
          </a:p>
        </p:txBody>
      </p:sp>
      <p:sp>
        <p:nvSpPr>
          <p:cNvPr id="173073" name="Line 23">
            <a:extLst>
              <a:ext uri="{FF2B5EF4-FFF2-40B4-BE49-F238E27FC236}">
                <a16:creationId xmlns:a16="http://schemas.microsoft.com/office/drawing/2014/main" id="{C8B9BD21-9126-4910-B564-184F9C9E179E}"/>
              </a:ext>
            </a:extLst>
          </p:cNvPr>
          <p:cNvSpPr>
            <a:spLocks noChangeShapeType="1"/>
          </p:cNvSpPr>
          <p:nvPr/>
        </p:nvSpPr>
        <p:spPr bwMode="auto">
          <a:xfrm>
            <a:off x="1752600" y="5035550"/>
            <a:ext cx="0" cy="8382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74" name="Text Box 24">
            <a:extLst>
              <a:ext uri="{FF2B5EF4-FFF2-40B4-BE49-F238E27FC236}">
                <a16:creationId xmlns:a16="http://schemas.microsoft.com/office/drawing/2014/main" id="{1B1C7F51-F668-40DC-AD2D-CAA8D2DB92BD}"/>
              </a:ext>
            </a:extLst>
          </p:cNvPr>
          <p:cNvSpPr txBox="1">
            <a:spLocks noChangeArrowheads="1"/>
          </p:cNvSpPr>
          <p:nvPr/>
        </p:nvSpPr>
        <p:spPr bwMode="auto">
          <a:xfrm>
            <a:off x="2667000" y="3463925"/>
            <a:ext cx="3505200"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n-US" altLang="es-PR" sz="2700" b="1">
                <a:latin typeface="Times New Roman" panose="02020603050405020304" pitchFamily="18" charset="0"/>
              </a:rPr>
              <a:t> </a:t>
            </a:r>
            <a:r>
              <a:rPr lang="es-PR" altLang="es-PR" sz="2700" b="1">
                <a:latin typeface="Times New Roman" panose="02020603050405020304" pitchFamily="18" charset="0"/>
              </a:rPr>
              <a:t>Alargamiento Muscular</a:t>
            </a:r>
            <a:endParaRPr lang="es-PR" altLang="es-PR" sz="2600">
              <a:latin typeface="Times New Roman" panose="02020603050405020304" pitchFamily="18" charset="0"/>
            </a:endParaRPr>
          </a:p>
        </p:txBody>
      </p:sp>
      <p:sp>
        <p:nvSpPr>
          <p:cNvPr id="173075" name="Line 25">
            <a:extLst>
              <a:ext uri="{FF2B5EF4-FFF2-40B4-BE49-F238E27FC236}">
                <a16:creationId xmlns:a16="http://schemas.microsoft.com/office/drawing/2014/main" id="{FC7E46C0-037B-4FD6-8E4E-98FC8C9492B4}"/>
              </a:ext>
            </a:extLst>
          </p:cNvPr>
          <p:cNvSpPr>
            <a:spLocks noChangeShapeType="1"/>
          </p:cNvSpPr>
          <p:nvPr/>
        </p:nvSpPr>
        <p:spPr bwMode="auto">
          <a:xfrm>
            <a:off x="4495800" y="31305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76" name="Line 26">
            <a:extLst>
              <a:ext uri="{FF2B5EF4-FFF2-40B4-BE49-F238E27FC236}">
                <a16:creationId xmlns:a16="http://schemas.microsoft.com/office/drawing/2014/main" id="{2283581D-1455-4A89-AD27-FC53187A3CF3}"/>
              </a:ext>
            </a:extLst>
          </p:cNvPr>
          <p:cNvSpPr>
            <a:spLocks noChangeShapeType="1"/>
          </p:cNvSpPr>
          <p:nvPr/>
        </p:nvSpPr>
        <p:spPr bwMode="auto">
          <a:xfrm flipH="1">
            <a:off x="3048000" y="4349750"/>
            <a:ext cx="1219200" cy="1524000"/>
          </a:xfrm>
          <a:prstGeom prst="line">
            <a:avLst/>
          </a:prstGeom>
          <a:noFill/>
          <a:ln w="7620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77" name="Line 27">
            <a:extLst>
              <a:ext uri="{FF2B5EF4-FFF2-40B4-BE49-F238E27FC236}">
                <a16:creationId xmlns:a16="http://schemas.microsoft.com/office/drawing/2014/main" id="{22A7372E-AC9A-49D7-81D7-9362817949BF}"/>
              </a:ext>
            </a:extLst>
          </p:cNvPr>
          <p:cNvSpPr>
            <a:spLocks noChangeShapeType="1"/>
          </p:cNvSpPr>
          <p:nvPr/>
        </p:nvSpPr>
        <p:spPr bwMode="auto">
          <a:xfrm flipH="1">
            <a:off x="1524000" y="2139950"/>
            <a:ext cx="1600200" cy="4572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78" name="Line 28">
            <a:extLst>
              <a:ext uri="{FF2B5EF4-FFF2-40B4-BE49-F238E27FC236}">
                <a16:creationId xmlns:a16="http://schemas.microsoft.com/office/drawing/2014/main" id="{677F12E9-A786-4F18-A2E6-58F9857EC316}"/>
              </a:ext>
            </a:extLst>
          </p:cNvPr>
          <p:cNvSpPr>
            <a:spLocks noChangeShapeType="1"/>
          </p:cNvSpPr>
          <p:nvPr/>
        </p:nvSpPr>
        <p:spPr bwMode="auto">
          <a:xfrm>
            <a:off x="6019800" y="2139950"/>
            <a:ext cx="914400" cy="5334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79" name="Line 29">
            <a:extLst>
              <a:ext uri="{FF2B5EF4-FFF2-40B4-BE49-F238E27FC236}">
                <a16:creationId xmlns:a16="http://schemas.microsoft.com/office/drawing/2014/main" id="{96C1F199-2E19-4B87-A2A6-98FCABFD02C1}"/>
              </a:ext>
            </a:extLst>
          </p:cNvPr>
          <p:cNvSpPr>
            <a:spLocks noChangeShapeType="1"/>
          </p:cNvSpPr>
          <p:nvPr/>
        </p:nvSpPr>
        <p:spPr bwMode="auto">
          <a:xfrm>
            <a:off x="6934200" y="34353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80" name="Line 30">
            <a:extLst>
              <a:ext uri="{FF2B5EF4-FFF2-40B4-BE49-F238E27FC236}">
                <a16:creationId xmlns:a16="http://schemas.microsoft.com/office/drawing/2014/main" id="{A0A8C0BD-E037-4C81-8ADE-DCF7891240F5}"/>
              </a:ext>
            </a:extLst>
          </p:cNvPr>
          <p:cNvSpPr>
            <a:spLocks noChangeShapeType="1"/>
          </p:cNvSpPr>
          <p:nvPr/>
        </p:nvSpPr>
        <p:spPr bwMode="auto">
          <a:xfrm flipH="1">
            <a:off x="5791200" y="4578350"/>
            <a:ext cx="762000" cy="3048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73081" name="Line 31">
            <a:extLst>
              <a:ext uri="{FF2B5EF4-FFF2-40B4-BE49-F238E27FC236}">
                <a16:creationId xmlns:a16="http://schemas.microsoft.com/office/drawing/2014/main" id="{B8D8F19F-CA1B-47E9-B570-96DA26188F28}"/>
              </a:ext>
            </a:extLst>
          </p:cNvPr>
          <p:cNvSpPr>
            <a:spLocks noChangeShapeType="1"/>
          </p:cNvSpPr>
          <p:nvPr/>
        </p:nvSpPr>
        <p:spPr bwMode="auto">
          <a:xfrm>
            <a:off x="7391400" y="4578350"/>
            <a:ext cx="914400" cy="3048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1" name="Text Box 3">
            <a:extLst>
              <a:ext uri="{FF2B5EF4-FFF2-40B4-BE49-F238E27FC236}">
                <a16:creationId xmlns:a16="http://schemas.microsoft.com/office/drawing/2014/main" id="{D119710B-0930-4060-B9FD-C1680DD0515E}"/>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3400" b="1">
                <a:solidFill>
                  <a:schemeClr val="accent2"/>
                </a:solidFill>
                <a:latin typeface="Times New Roman" panose="02020603050405020304" pitchFamily="18" charset="0"/>
              </a:rPr>
              <a:t>TIPOS DE ACCIÓN MUSCULAR</a:t>
            </a:r>
            <a:endParaRPr lang="en-US" altLang="es-PR" sz="2400" b="1">
              <a:latin typeface="Times New Roman" panose="02020603050405020304" pitchFamily="18" charset="0"/>
            </a:endParaRPr>
          </a:p>
        </p:txBody>
      </p:sp>
      <p:pic>
        <p:nvPicPr>
          <p:cNvPr id="109572" name="Picture 4" descr="PSE 01">
            <a:extLst>
              <a:ext uri="{FF2B5EF4-FFF2-40B4-BE49-F238E27FC236}">
                <a16:creationId xmlns:a16="http://schemas.microsoft.com/office/drawing/2014/main" id="{3F289441-4DA2-40B9-815C-E758C201DAD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6688" y="1243013"/>
            <a:ext cx="3473450" cy="209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3" name="Picture 5" descr="PSE 01">
            <a:extLst>
              <a:ext uri="{FF2B5EF4-FFF2-40B4-BE49-F238E27FC236}">
                <a16:creationId xmlns:a16="http://schemas.microsoft.com/office/drawing/2014/main" id="{92CE3B7B-4EBF-4524-B160-676BA6085B0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28913" y="2514600"/>
            <a:ext cx="3629025" cy="2105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4" name="Picture 6" descr="PSE 01">
            <a:extLst>
              <a:ext uri="{FF2B5EF4-FFF2-40B4-BE49-F238E27FC236}">
                <a16:creationId xmlns:a16="http://schemas.microsoft.com/office/drawing/2014/main" id="{6F85E826-3B57-42AA-90E5-12BE15FFE4C3}"/>
              </a:ext>
            </a:extLst>
          </p:cNvPr>
          <p:cNvPicPr>
            <a:picLocks noChangeAspect="1" noChangeArrowheads="1"/>
          </p:cNvPicPr>
          <p:nvPr/>
        </p:nvPicPr>
        <p:blipFill>
          <a:blip r:embed="rId5">
            <a:extLst>
              <a:ext uri="{28A0092B-C50C-407E-A947-70E740481C1C}">
                <a14:useLocalDpi xmlns:a14="http://schemas.microsoft.com/office/drawing/2010/main" val="0"/>
              </a:ext>
            </a:extLst>
          </a:blip>
          <a:srcRect r="12866" b="11003"/>
          <a:stretch>
            <a:fillRect/>
          </a:stretch>
        </p:blipFill>
        <p:spPr bwMode="auto">
          <a:xfrm>
            <a:off x="5216525" y="4114800"/>
            <a:ext cx="3675063" cy="225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110" name="Rectangle 7">
            <a:extLst>
              <a:ext uri="{FF2B5EF4-FFF2-40B4-BE49-F238E27FC236}">
                <a16:creationId xmlns:a16="http://schemas.microsoft.com/office/drawing/2014/main" id="{B5DD8481-794E-4BC8-8185-C2B02C792C92}"/>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75111" name="Text Box 6">
            <a:extLst>
              <a:ext uri="{FF2B5EF4-FFF2-40B4-BE49-F238E27FC236}">
                <a16:creationId xmlns:a16="http://schemas.microsoft.com/office/drawing/2014/main" id="{E3E13062-5E1E-4B24-8567-8EDBBB854A10}"/>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109571"/>
                                        </p:tgtEl>
                                        <p:attrNameLst>
                                          <p:attrName>style.visibility</p:attrName>
                                        </p:attrNameLst>
                                      </p:cBhvr>
                                      <p:to>
                                        <p:strVal val="visible"/>
                                      </p:to>
                                    </p:set>
                                    <p:animEffect transition="in" filter="wipe(left)">
                                      <p:cBhvr>
                                        <p:cTn id="7" dur="500"/>
                                        <p:tgtEl>
                                          <p:spTgt spid="109571"/>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109572"/>
                                        </p:tgtEl>
                                        <p:attrNameLst>
                                          <p:attrName>style.visibility</p:attrName>
                                        </p:attrNameLst>
                                      </p:cBhvr>
                                      <p:to>
                                        <p:strVal val="visible"/>
                                      </p:to>
                                    </p:set>
                                    <p:anim calcmode="lin" valueType="num">
                                      <p:cBhvr>
                                        <p:cTn id="11" dur="500" fill="hold"/>
                                        <p:tgtEl>
                                          <p:spTgt spid="109572"/>
                                        </p:tgtEl>
                                        <p:attrNameLst>
                                          <p:attrName>ppt_w</p:attrName>
                                        </p:attrNameLst>
                                      </p:cBhvr>
                                      <p:tavLst>
                                        <p:tav tm="0">
                                          <p:val>
                                            <p:fltVal val="0"/>
                                          </p:val>
                                        </p:tav>
                                        <p:tav tm="100000">
                                          <p:val>
                                            <p:strVal val="#ppt_w"/>
                                          </p:val>
                                        </p:tav>
                                      </p:tavLst>
                                    </p:anim>
                                    <p:anim calcmode="lin" valueType="num">
                                      <p:cBhvr>
                                        <p:cTn id="12" dur="500" fill="hold"/>
                                        <p:tgtEl>
                                          <p:spTgt spid="109572"/>
                                        </p:tgtEl>
                                        <p:attrNameLst>
                                          <p:attrName>ppt_h</p:attrName>
                                        </p:attrNameLst>
                                      </p:cBhvr>
                                      <p:tavLst>
                                        <p:tav tm="0">
                                          <p:val>
                                            <p:fltVal val="0"/>
                                          </p:val>
                                        </p:tav>
                                        <p:tav tm="100000">
                                          <p:val>
                                            <p:strVal val="#ppt_h"/>
                                          </p:val>
                                        </p:tav>
                                      </p:tavLst>
                                    </p:anim>
                                    <p:anim calcmode="lin" valueType="num">
                                      <p:cBhvr>
                                        <p:cTn id="13" dur="500" fill="hold"/>
                                        <p:tgtEl>
                                          <p:spTgt spid="109572"/>
                                        </p:tgtEl>
                                        <p:attrNameLst>
                                          <p:attrName>ppt_x</p:attrName>
                                        </p:attrNameLst>
                                      </p:cBhvr>
                                      <p:tavLst>
                                        <p:tav tm="0">
                                          <p:val>
                                            <p:fltVal val="0.5"/>
                                          </p:val>
                                        </p:tav>
                                        <p:tav tm="100000">
                                          <p:val>
                                            <p:strVal val="#ppt_x"/>
                                          </p:val>
                                        </p:tav>
                                      </p:tavLst>
                                    </p:anim>
                                    <p:anim calcmode="lin" valueType="num">
                                      <p:cBhvr>
                                        <p:cTn id="14" dur="500" fill="hold"/>
                                        <p:tgtEl>
                                          <p:spTgt spid="109572"/>
                                        </p:tgtEl>
                                        <p:attrNameLst>
                                          <p:attrName>ppt_y</p:attrName>
                                        </p:attrNameLst>
                                      </p:cBhvr>
                                      <p:tavLst>
                                        <p:tav tm="0">
                                          <p:val>
                                            <p:fltVal val="0.5"/>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3" presetClass="entr" presetSubtype="528" fill="hold" nodeType="clickEffect">
                                  <p:stCondLst>
                                    <p:cond delay="0"/>
                                  </p:stCondLst>
                                  <p:childTnLst>
                                    <p:set>
                                      <p:cBhvr>
                                        <p:cTn id="18" dur="1" fill="hold">
                                          <p:stCondLst>
                                            <p:cond delay="0"/>
                                          </p:stCondLst>
                                        </p:cTn>
                                        <p:tgtEl>
                                          <p:spTgt spid="109573"/>
                                        </p:tgtEl>
                                        <p:attrNameLst>
                                          <p:attrName>style.visibility</p:attrName>
                                        </p:attrNameLst>
                                      </p:cBhvr>
                                      <p:to>
                                        <p:strVal val="visible"/>
                                      </p:to>
                                    </p:set>
                                    <p:anim calcmode="lin" valueType="num">
                                      <p:cBhvr>
                                        <p:cTn id="19" dur="500" fill="hold"/>
                                        <p:tgtEl>
                                          <p:spTgt spid="109573"/>
                                        </p:tgtEl>
                                        <p:attrNameLst>
                                          <p:attrName>ppt_w</p:attrName>
                                        </p:attrNameLst>
                                      </p:cBhvr>
                                      <p:tavLst>
                                        <p:tav tm="0">
                                          <p:val>
                                            <p:fltVal val="0"/>
                                          </p:val>
                                        </p:tav>
                                        <p:tav tm="100000">
                                          <p:val>
                                            <p:strVal val="#ppt_w"/>
                                          </p:val>
                                        </p:tav>
                                      </p:tavLst>
                                    </p:anim>
                                    <p:anim calcmode="lin" valueType="num">
                                      <p:cBhvr>
                                        <p:cTn id="20" dur="500" fill="hold"/>
                                        <p:tgtEl>
                                          <p:spTgt spid="109573"/>
                                        </p:tgtEl>
                                        <p:attrNameLst>
                                          <p:attrName>ppt_h</p:attrName>
                                        </p:attrNameLst>
                                      </p:cBhvr>
                                      <p:tavLst>
                                        <p:tav tm="0">
                                          <p:val>
                                            <p:fltVal val="0"/>
                                          </p:val>
                                        </p:tav>
                                        <p:tav tm="100000">
                                          <p:val>
                                            <p:strVal val="#ppt_h"/>
                                          </p:val>
                                        </p:tav>
                                      </p:tavLst>
                                    </p:anim>
                                    <p:anim calcmode="lin" valueType="num">
                                      <p:cBhvr>
                                        <p:cTn id="21" dur="500" fill="hold"/>
                                        <p:tgtEl>
                                          <p:spTgt spid="109573"/>
                                        </p:tgtEl>
                                        <p:attrNameLst>
                                          <p:attrName>ppt_x</p:attrName>
                                        </p:attrNameLst>
                                      </p:cBhvr>
                                      <p:tavLst>
                                        <p:tav tm="0">
                                          <p:val>
                                            <p:fltVal val="0.5"/>
                                          </p:val>
                                        </p:tav>
                                        <p:tav tm="100000">
                                          <p:val>
                                            <p:strVal val="#ppt_x"/>
                                          </p:val>
                                        </p:tav>
                                      </p:tavLst>
                                    </p:anim>
                                    <p:anim calcmode="lin" valueType="num">
                                      <p:cBhvr>
                                        <p:cTn id="22" dur="500" fill="hold"/>
                                        <p:tgtEl>
                                          <p:spTgt spid="109573"/>
                                        </p:tgtEl>
                                        <p:attrNameLst>
                                          <p:attrName>ppt_y</p:attrName>
                                        </p:attrNameLst>
                                      </p:cBhvr>
                                      <p:tavLst>
                                        <p:tav tm="0">
                                          <p:val>
                                            <p:fltVal val="0.5"/>
                                          </p:val>
                                        </p:tav>
                                        <p:tav tm="100000">
                                          <p:val>
                                            <p:strVal val="#ppt_y"/>
                                          </p:val>
                                        </p:tav>
                                      </p:tavLst>
                                    </p:anim>
                                  </p:childTnLst>
                                </p:cTn>
                              </p:par>
                            </p:childTnLst>
                          </p:cTn>
                        </p:par>
                      </p:childTnLst>
                    </p:cTn>
                  </p:par>
                  <p:par>
                    <p:cTn id="23" fill="hold" nodeType="clickPar">
                      <p:stCondLst>
                        <p:cond delay="indefinite"/>
                      </p:stCondLst>
                      <p:childTnLst>
                        <p:par>
                          <p:cTn id="24" fill="hold" nodeType="withGroup">
                            <p:stCondLst>
                              <p:cond delay="0"/>
                            </p:stCondLst>
                            <p:childTnLst>
                              <p:par>
                                <p:cTn id="25" presetID="23" presetClass="entr" presetSubtype="528" fill="hold" nodeType="clickEffect">
                                  <p:stCondLst>
                                    <p:cond delay="0"/>
                                  </p:stCondLst>
                                  <p:childTnLst>
                                    <p:set>
                                      <p:cBhvr>
                                        <p:cTn id="26" dur="1" fill="hold">
                                          <p:stCondLst>
                                            <p:cond delay="0"/>
                                          </p:stCondLst>
                                        </p:cTn>
                                        <p:tgtEl>
                                          <p:spTgt spid="109574"/>
                                        </p:tgtEl>
                                        <p:attrNameLst>
                                          <p:attrName>style.visibility</p:attrName>
                                        </p:attrNameLst>
                                      </p:cBhvr>
                                      <p:to>
                                        <p:strVal val="visible"/>
                                      </p:to>
                                    </p:set>
                                    <p:anim calcmode="lin" valueType="num">
                                      <p:cBhvr>
                                        <p:cTn id="27" dur="500" fill="hold"/>
                                        <p:tgtEl>
                                          <p:spTgt spid="109574"/>
                                        </p:tgtEl>
                                        <p:attrNameLst>
                                          <p:attrName>ppt_w</p:attrName>
                                        </p:attrNameLst>
                                      </p:cBhvr>
                                      <p:tavLst>
                                        <p:tav tm="0">
                                          <p:val>
                                            <p:fltVal val="0"/>
                                          </p:val>
                                        </p:tav>
                                        <p:tav tm="100000">
                                          <p:val>
                                            <p:strVal val="#ppt_w"/>
                                          </p:val>
                                        </p:tav>
                                      </p:tavLst>
                                    </p:anim>
                                    <p:anim calcmode="lin" valueType="num">
                                      <p:cBhvr>
                                        <p:cTn id="28" dur="500" fill="hold"/>
                                        <p:tgtEl>
                                          <p:spTgt spid="109574"/>
                                        </p:tgtEl>
                                        <p:attrNameLst>
                                          <p:attrName>ppt_h</p:attrName>
                                        </p:attrNameLst>
                                      </p:cBhvr>
                                      <p:tavLst>
                                        <p:tav tm="0">
                                          <p:val>
                                            <p:fltVal val="0"/>
                                          </p:val>
                                        </p:tav>
                                        <p:tav tm="100000">
                                          <p:val>
                                            <p:strVal val="#ppt_h"/>
                                          </p:val>
                                        </p:tav>
                                      </p:tavLst>
                                    </p:anim>
                                    <p:anim calcmode="lin" valueType="num">
                                      <p:cBhvr>
                                        <p:cTn id="29" dur="500" fill="hold"/>
                                        <p:tgtEl>
                                          <p:spTgt spid="109574"/>
                                        </p:tgtEl>
                                        <p:attrNameLst>
                                          <p:attrName>ppt_x</p:attrName>
                                        </p:attrNameLst>
                                      </p:cBhvr>
                                      <p:tavLst>
                                        <p:tav tm="0">
                                          <p:val>
                                            <p:fltVal val="0.5"/>
                                          </p:val>
                                        </p:tav>
                                        <p:tav tm="100000">
                                          <p:val>
                                            <p:strVal val="#ppt_x"/>
                                          </p:val>
                                        </p:tav>
                                      </p:tavLst>
                                    </p:anim>
                                    <p:anim calcmode="lin" valueType="num">
                                      <p:cBhvr>
                                        <p:cTn id="30" dur="500" fill="hold"/>
                                        <p:tgtEl>
                                          <p:spTgt spid="10957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9571" grpId="0" autoUpdateAnimBg="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9" name="Text Box 3">
            <a:extLst>
              <a:ext uri="{FF2B5EF4-FFF2-40B4-BE49-F238E27FC236}">
                <a16:creationId xmlns:a16="http://schemas.microsoft.com/office/drawing/2014/main" id="{EBE3DDFA-A005-4862-AD76-D69252234070}"/>
              </a:ext>
            </a:extLst>
          </p:cNvPr>
          <p:cNvSpPr txBox="1">
            <a:spLocks noChangeArrowheads="1"/>
          </p:cNvSpPr>
          <p:nvPr/>
        </p:nvSpPr>
        <p:spPr bwMode="auto">
          <a:xfrm>
            <a:off x="381000" y="533400"/>
            <a:ext cx="8534400" cy="557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None/>
            </a:pPr>
            <a:r>
              <a:rPr lang="en-US" altLang="es-PR" sz="3400" b="1">
                <a:solidFill>
                  <a:schemeClr val="accent2"/>
                </a:solidFill>
                <a:latin typeface="Times New Roman" panose="02020603050405020304" pitchFamily="18" charset="0"/>
              </a:rPr>
              <a:t>TIPOS DE ACCIÓN MUSCULAR</a:t>
            </a:r>
            <a:endParaRPr lang="en-US" altLang="es-PR" sz="2400" b="1">
              <a:latin typeface="Times New Roman" panose="02020603050405020304" pitchFamily="18" charset="0"/>
            </a:endParaRPr>
          </a:p>
        </p:txBody>
      </p:sp>
      <p:pic>
        <p:nvPicPr>
          <p:cNvPr id="55300" name="Picture 4">
            <a:extLst>
              <a:ext uri="{FF2B5EF4-FFF2-40B4-BE49-F238E27FC236}">
                <a16:creationId xmlns:a16="http://schemas.microsoft.com/office/drawing/2014/main" id="{AD08CFE0-9FDD-4BE6-845E-26C32A1022A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19200" y="1220788"/>
            <a:ext cx="6607175" cy="5180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156" name="Rectangle 5">
            <a:extLst>
              <a:ext uri="{FF2B5EF4-FFF2-40B4-BE49-F238E27FC236}">
                <a16:creationId xmlns:a16="http://schemas.microsoft.com/office/drawing/2014/main" id="{BA8CEDBB-544A-4A06-9FCD-2F4E48E910B4}"/>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77157" name="Text Box 6">
            <a:extLst>
              <a:ext uri="{FF2B5EF4-FFF2-40B4-BE49-F238E27FC236}">
                <a16:creationId xmlns:a16="http://schemas.microsoft.com/office/drawing/2014/main" id="{8C7C9C48-8976-407E-BA8C-190D132E9DB0}"/>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5299"/>
                                        </p:tgtEl>
                                        <p:attrNameLst>
                                          <p:attrName>style.visibility</p:attrName>
                                        </p:attrNameLst>
                                      </p:cBhvr>
                                      <p:to>
                                        <p:strVal val="visible"/>
                                      </p:to>
                                    </p:set>
                                    <p:animEffect transition="in" filter="wipe(left)">
                                      <p:cBhvr>
                                        <p:cTn id="7" dur="500"/>
                                        <p:tgtEl>
                                          <p:spTgt spid="55299"/>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5300"/>
                                        </p:tgtEl>
                                        <p:attrNameLst>
                                          <p:attrName>style.visibility</p:attrName>
                                        </p:attrNameLst>
                                      </p:cBhvr>
                                      <p:to>
                                        <p:strVal val="visible"/>
                                      </p:to>
                                    </p:set>
                                    <p:anim calcmode="lin" valueType="num">
                                      <p:cBhvr>
                                        <p:cTn id="11" dur="500" fill="hold"/>
                                        <p:tgtEl>
                                          <p:spTgt spid="55300"/>
                                        </p:tgtEl>
                                        <p:attrNameLst>
                                          <p:attrName>ppt_w</p:attrName>
                                        </p:attrNameLst>
                                      </p:cBhvr>
                                      <p:tavLst>
                                        <p:tav tm="0">
                                          <p:val>
                                            <p:fltVal val="0"/>
                                          </p:val>
                                        </p:tav>
                                        <p:tav tm="100000">
                                          <p:val>
                                            <p:strVal val="#ppt_w"/>
                                          </p:val>
                                        </p:tav>
                                      </p:tavLst>
                                    </p:anim>
                                    <p:anim calcmode="lin" valueType="num">
                                      <p:cBhvr>
                                        <p:cTn id="12" dur="500" fill="hold"/>
                                        <p:tgtEl>
                                          <p:spTgt spid="55300"/>
                                        </p:tgtEl>
                                        <p:attrNameLst>
                                          <p:attrName>ppt_h</p:attrName>
                                        </p:attrNameLst>
                                      </p:cBhvr>
                                      <p:tavLst>
                                        <p:tav tm="0">
                                          <p:val>
                                            <p:fltVal val="0"/>
                                          </p:val>
                                        </p:tav>
                                        <p:tav tm="100000">
                                          <p:val>
                                            <p:strVal val="#ppt_h"/>
                                          </p:val>
                                        </p:tav>
                                      </p:tavLst>
                                    </p:anim>
                                    <p:anim calcmode="lin" valueType="num">
                                      <p:cBhvr>
                                        <p:cTn id="13" dur="500" fill="hold"/>
                                        <p:tgtEl>
                                          <p:spTgt spid="55300"/>
                                        </p:tgtEl>
                                        <p:attrNameLst>
                                          <p:attrName>ppt_x</p:attrName>
                                        </p:attrNameLst>
                                      </p:cBhvr>
                                      <p:tavLst>
                                        <p:tav tm="0">
                                          <p:val>
                                            <p:fltVal val="0.5"/>
                                          </p:val>
                                        </p:tav>
                                        <p:tav tm="100000">
                                          <p:val>
                                            <p:strVal val="#ppt_x"/>
                                          </p:val>
                                        </p:tav>
                                      </p:tavLst>
                                    </p:anim>
                                    <p:anim calcmode="lin" valueType="num">
                                      <p:cBhvr>
                                        <p:cTn id="14" dur="500" fill="hold"/>
                                        <p:tgtEl>
                                          <p:spTgt spid="5530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299" grpId="0" autoUpdateAnimBg="0"/>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9202" name="Picture 7" descr="ConCon1e">
            <a:extLst>
              <a:ext uri="{FF2B5EF4-FFF2-40B4-BE49-F238E27FC236}">
                <a16:creationId xmlns:a16="http://schemas.microsoft.com/office/drawing/2014/main" id="{A7CB087E-7426-4BF7-A012-7EB2A91ADE6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71600" y="228600"/>
            <a:ext cx="6400800" cy="4948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203" name="Text Box 9">
            <a:extLst>
              <a:ext uri="{FF2B5EF4-FFF2-40B4-BE49-F238E27FC236}">
                <a16:creationId xmlns:a16="http://schemas.microsoft.com/office/drawing/2014/main" id="{67BBED1B-22CB-405B-A443-686AFC2E228E}"/>
              </a:ext>
            </a:extLst>
          </p:cNvPr>
          <p:cNvSpPr txBox="1">
            <a:spLocks noChangeArrowheads="1"/>
          </p:cNvSpPr>
          <p:nvPr/>
        </p:nvSpPr>
        <p:spPr bwMode="auto">
          <a:xfrm>
            <a:off x="0" y="5229225"/>
            <a:ext cx="8915400" cy="112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sz="2500" b="1">
                <a:latin typeface="Times New Roman" panose="02020603050405020304" pitchFamily="18" charset="0"/>
              </a:rPr>
              <a:t>Filamentos de Actina (Delgados) se Arrastran Haciendo que se Aproximen, Incrementando su Sobreposición</a:t>
            </a:r>
          </a:p>
          <a:p>
            <a:pPr algn="ctr">
              <a:lnSpc>
                <a:spcPct val="90000"/>
              </a:lnSpc>
              <a:spcBef>
                <a:spcPct val="0"/>
              </a:spcBef>
              <a:buClrTx/>
              <a:buFontTx/>
              <a:buNone/>
            </a:pPr>
            <a:r>
              <a:rPr lang="es-PR" altLang="es-PR" sz="2500" b="1">
                <a:latin typeface="Times New Roman" panose="02020603050405020304" pitchFamily="18" charset="0"/>
              </a:rPr>
              <a:t> con los Filamentos de Miosina (gruesos)</a:t>
            </a:r>
            <a:endParaRPr lang="es-PR" altLang="es-PR" sz="2500" b="1" i="1">
              <a:latin typeface="Times New Roman" panose="02020603050405020304" pitchFamily="18" charset="0"/>
            </a:endParaRPr>
          </a:p>
        </p:txBody>
      </p:sp>
      <p:sp>
        <p:nvSpPr>
          <p:cNvPr id="179204" name="Text Box 10">
            <a:extLst>
              <a:ext uri="{FF2B5EF4-FFF2-40B4-BE49-F238E27FC236}">
                <a16:creationId xmlns:a16="http://schemas.microsoft.com/office/drawing/2014/main" id="{B8247011-FFFD-432E-A0CC-BEE650D0277E}"/>
              </a:ext>
            </a:extLst>
          </p:cNvPr>
          <p:cNvSpPr txBox="1">
            <a:spLocks noChangeArrowheads="1"/>
          </p:cNvSpPr>
          <p:nvPr/>
        </p:nvSpPr>
        <p:spPr bwMode="auto">
          <a:xfrm>
            <a:off x="4254500" y="714375"/>
            <a:ext cx="2362200" cy="519113"/>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r>
              <a:rPr lang="es-PR" altLang="es-PR" b="1">
                <a:latin typeface="Times New Roman" panose="02020603050405020304" pitchFamily="18" charset="0"/>
              </a:rPr>
              <a:t>Concéntrica:</a:t>
            </a:r>
          </a:p>
        </p:txBody>
      </p:sp>
      <p:sp>
        <p:nvSpPr>
          <p:cNvPr id="179205" name="Rectangle 7">
            <a:extLst>
              <a:ext uri="{FF2B5EF4-FFF2-40B4-BE49-F238E27FC236}">
                <a16:creationId xmlns:a16="http://schemas.microsoft.com/office/drawing/2014/main" id="{D3826E8C-4CB7-41C4-9682-D51EE1D40E1A}"/>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79206" name="Text Box 6">
            <a:extLst>
              <a:ext uri="{FF2B5EF4-FFF2-40B4-BE49-F238E27FC236}">
                <a16:creationId xmlns:a16="http://schemas.microsoft.com/office/drawing/2014/main" id="{51ADEE13-2CD7-4F02-80CE-78DF3F2696BC}"/>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39), por J. H. Wilmore, &amp; D. L. Costill, 1994, Champaign, IL: Human Kinetics..Copyright 1994 por Jack H. Wilmore y David L. Costill.</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50" name="Text Box 7">
            <a:extLst>
              <a:ext uri="{FF2B5EF4-FFF2-40B4-BE49-F238E27FC236}">
                <a16:creationId xmlns:a16="http://schemas.microsoft.com/office/drawing/2014/main" id="{4C9F78CF-6062-40A4-9E4D-F62D37CA3E85}"/>
              </a:ext>
            </a:extLst>
          </p:cNvPr>
          <p:cNvSpPr txBox="1">
            <a:spLocks noChangeArrowheads="1"/>
          </p:cNvSpPr>
          <p:nvPr/>
        </p:nvSpPr>
        <p:spPr bwMode="auto">
          <a:xfrm>
            <a:off x="838200" y="5661025"/>
            <a:ext cx="75438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sz="2500" b="1">
                <a:latin typeface="Times New Roman" panose="02020603050405020304" pitchFamily="18" charset="0"/>
              </a:rPr>
              <a:t>Los Filamentos de Actina (Delgados) se Separan</a:t>
            </a:r>
            <a:endParaRPr lang="es-PR" altLang="es-PR" sz="2500" b="1" i="1">
              <a:latin typeface="Times New Roman" panose="02020603050405020304" pitchFamily="18" charset="0"/>
            </a:endParaRPr>
          </a:p>
        </p:txBody>
      </p:sp>
      <p:pic>
        <p:nvPicPr>
          <p:cNvPr id="181251" name="Picture 8" descr="EccCon1e">
            <a:extLst>
              <a:ext uri="{FF2B5EF4-FFF2-40B4-BE49-F238E27FC236}">
                <a16:creationId xmlns:a16="http://schemas.microsoft.com/office/drawing/2014/main" id="{2B7DCA10-EB26-495F-BAC7-4525BB4B3D9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05000" y="228600"/>
            <a:ext cx="5313363" cy="541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252" name="Rectangle 6">
            <a:extLst>
              <a:ext uri="{FF2B5EF4-FFF2-40B4-BE49-F238E27FC236}">
                <a16:creationId xmlns:a16="http://schemas.microsoft.com/office/drawing/2014/main" id="{05663CD7-868F-4246-95BF-4D9723DA3D3F}"/>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81253" name="Text Box 6">
            <a:extLst>
              <a:ext uri="{FF2B5EF4-FFF2-40B4-BE49-F238E27FC236}">
                <a16:creationId xmlns:a16="http://schemas.microsoft.com/office/drawing/2014/main" id="{22B578D9-7823-4B2C-AA87-15840E84DD67}"/>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39), por J. H. Wilmore, &amp; D. L. Costill, 1994, Champaign, IL: Human Kinetics..Copyright 1994 por Jack H. Wilmore y David L. Costill.</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8" name="Text Box 7">
            <a:extLst>
              <a:ext uri="{FF2B5EF4-FFF2-40B4-BE49-F238E27FC236}">
                <a16:creationId xmlns:a16="http://schemas.microsoft.com/office/drawing/2014/main" id="{011A1B43-B4AF-4BF3-9D23-FB4D074B9B37}"/>
              </a:ext>
            </a:extLst>
          </p:cNvPr>
          <p:cNvSpPr txBox="1">
            <a:spLocks noChangeArrowheads="1"/>
          </p:cNvSpPr>
          <p:nvPr/>
        </p:nvSpPr>
        <p:spPr bwMode="auto">
          <a:xfrm>
            <a:off x="0" y="5300663"/>
            <a:ext cx="8915400" cy="958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sz="2100" b="1">
                <a:latin typeface="Times New Roman" panose="02020603050405020304" pitchFamily="18" charset="0"/>
              </a:rPr>
              <a:t>Durante las Acciones de los Músculos Estáticos, los Puentes Cruzados de Miosina se Forman y se Reciclan, pero la Fuerza es demasiado Grande para que los Filamentos de Actina se Muevan</a:t>
            </a:r>
            <a:endParaRPr lang="es-PR" altLang="es-PR" sz="2100" b="1" i="1">
              <a:latin typeface="Times New Roman" panose="02020603050405020304" pitchFamily="18" charset="0"/>
            </a:endParaRPr>
          </a:p>
        </p:txBody>
      </p:sp>
      <p:pic>
        <p:nvPicPr>
          <p:cNvPr id="183299" name="Picture 8" descr="IsoCon1e">
            <a:extLst>
              <a:ext uri="{FF2B5EF4-FFF2-40B4-BE49-F238E27FC236}">
                <a16:creationId xmlns:a16="http://schemas.microsoft.com/office/drawing/2014/main" id="{F81B3AD9-6E6E-4092-9B01-37588F3AE80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 y="180975"/>
            <a:ext cx="8077200" cy="5072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00" name="Rectangle 6">
            <a:extLst>
              <a:ext uri="{FF2B5EF4-FFF2-40B4-BE49-F238E27FC236}">
                <a16:creationId xmlns:a16="http://schemas.microsoft.com/office/drawing/2014/main" id="{F53354D7-4B10-45C1-BBC1-857548D58F9A}"/>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83301" name="Text Box 6">
            <a:extLst>
              <a:ext uri="{FF2B5EF4-FFF2-40B4-BE49-F238E27FC236}">
                <a16:creationId xmlns:a16="http://schemas.microsoft.com/office/drawing/2014/main" id="{F214B389-B958-4A0F-AC43-B65034CF1A6A}"/>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39), por J. H. Wilmore, &amp; D. L. Costill, 1994, Champaign, IL: Human Kinetics..Copyright 1994 por Jack H. Wilmore y David L. Costill.</a:t>
            </a: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7" name="Text Box 3">
            <a:extLst>
              <a:ext uri="{FF2B5EF4-FFF2-40B4-BE49-F238E27FC236}">
                <a16:creationId xmlns:a16="http://schemas.microsoft.com/office/drawing/2014/main" id="{65208995-D6DD-4D55-B8B6-AC97FAEF9285}"/>
              </a:ext>
            </a:extLst>
          </p:cNvPr>
          <p:cNvSpPr txBox="1">
            <a:spLocks noChangeArrowheads="1"/>
          </p:cNvSpPr>
          <p:nvPr/>
        </p:nvSpPr>
        <p:spPr bwMode="auto">
          <a:xfrm>
            <a:off x="609600" y="16319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Número de unidades motoras activadas.</a:t>
            </a:r>
          </a:p>
        </p:txBody>
      </p:sp>
      <p:sp>
        <p:nvSpPr>
          <p:cNvPr id="31748" name="Text Box 4">
            <a:extLst>
              <a:ext uri="{FF2B5EF4-FFF2-40B4-BE49-F238E27FC236}">
                <a16:creationId xmlns:a16="http://schemas.microsoft.com/office/drawing/2014/main" id="{006CC4A0-B059-4D3A-B515-E3AAC70240CA}"/>
              </a:ext>
            </a:extLst>
          </p:cNvPr>
          <p:cNvSpPr txBox="1">
            <a:spLocks noChangeArrowheads="1"/>
          </p:cNvSpPr>
          <p:nvPr/>
        </p:nvSpPr>
        <p:spPr bwMode="auto">
          <a:xfrm>
            <a:off x="609600" y="21336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Tipo de unidades motoras activadas (FT o ST).</a:t>
            </a:r>
          </a:p>
        </p:txBody>
      </p:sp>
      <p:sp>
        <p:nvSpPr>
          <p:cNvPr id="31749" name="Text Box 5">
            <a:extLst>
              <a:ext uri="{FF2B5EF4-FFF2-40B4-BE49-F238E27FC236}">
                <a16:creationId xmlns:a16="http://schemas.microsoft.com/office/drawing/2014/main" id="{68B284D2-28CC-4AAB-B8C0-D8C0FBCA5274}"/>
              </a:ext>
            </a:extLst>
          </p:cNvPr>
          <p:cNvSpPr txBox="1">
            <a:spLocks noChangeArrowheads="1"/>
          </p:cNvSpPr>
          <p:nvPr/>
        </p:nvSpPr>
        <p:spPr bwMode="auto">
          <a:xfrm>
            <a:off x="609600" y="26416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Tamaño del músculo.</a:t>
            </a:r>
          </a:p>
        </p:txBody>
      </p:sp>
      <p:sp>
        <p:nvSpPr>
          <p:cNvPr id="31750" name="Text Box 6">
            <a:extLst>
              <a:ext uri="{FF2B5EF4-FFF2-40B4-BE49-F238E27FC236}">
                <a16:creationId xmlns:a16="http://schemas.microsoft.com/office/drawing/2014/main" id="{C736C755-B436-4FC5-9AB0-C870BBB54066}"/>
              </a:ext>
            </a:extLst>
          </p:cNvPr>
          <p:cNvSpPr txBox="1">
            <a:spLocks noChangeArrowheads="1"/>
          </p:cNvSpPr>
          <p:nvPr/>
        </p:nvSpPr>
        <p:spPr bwMode="auto">
          <a:xfrm>
            <a:off x="276225" y="260350"/>
            <a:ext cx="8410575" cy="549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n-US" altLang="es-PR" sz="3000" b="1">
                <a:solidFill>
                  <a:schemeClr val="accent2"/>
                </a:solidFill>
                <a:latin typeface="Times New Roman" panose="02020603050405020304" pitchFamily="18" charset="0"/>
              </a:rPr>
              <a:t>GENERACIÓN DE FUERZA:  Determinantes</a:t>
            </a:r>
          </a:p>
        </p:txBody>
      </p:sp>
      <p:sp>
        <p:nvSpPr>
          <p:cNvPr id="31751" name="Text Box 7">
            <a:extLst>
              <a:ext uri="{FF2B5EF4-FFF2-40B4-BE49-F238E27FC236}">
                <a16:creationId xmlns:a16="http://schemas.microsoft.com/office/drawing/2014/main" id="{F61F05BC-E2BC-4927-980E-A89CA6EAB838}"/>
              </a:ext>
            </a:extLst>
          </p:cNvPr>
          <p:cNvSpPr txBox="1">
            <a:spLocks noChangeArrowheads="1"/>
          </p:cNvSpPr>
          <p:nvPr/>
        </p:nvSpPr>
        <p:spPr bwMode="auto">
          <a:xfrm>
            <a:off x="609600" y="3149600"/>
            <a:ext cx="8305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Longitud inicial del músculo cuando se activa (# de puentes cruzados en contacto con los filamentos de actina).</a:t>
            </a:r>
          </a:p>
        </p:txBody>
      </p:sp>
      <p:sp>
        <p:nvSpPr>
          <p:cNvPr id="31752" name="Text Box 8">
            <a:extLst>
              <a:ext uri="{FF2B5EF4-FFF2-40B4-BE49-F238E27FC236}">
                <a16:creationId xmlns:a16="http://schemas.microsoft.com/office/drawing/2014/main" id="{67CB16DD-6C4B-4EAD-BF91-B6744DB6BFFB}"/>
              </a:ext>
            </a:extLst>
          </p:cNvPr>
          <p:cNvSpPr txBox="1">
            <a:spLocks noChangeArrowheads="1"/>
          </p:cNvSpPr>
          <p:nvPr/>
        </p:nvSpPr>
        <p:spPr bwMode="auto">
          <a:xfrm>
            <a:off x="609600" y="41148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Ángulo de la articulación (torque).</a:t>
            </a:r>
          </a:p>
        </p:txBody>
      </p:sp>
      <p:sp>
        <p:nvSpPr>
          <p:cNvPr id="31753" name="Text Box 9">
            <a:extLst>
              <a:ext uri="{FF2B5EF4-FFF2-40B4-BE49-F238E27FC236}">
                <a16:creationId xmlns:a16="http://schemas.microsoft.com/office/drawing/2014/main" id="{B001D066-8D49-436A-BEE9-7AF7A25DD1B3}"/>
              </a:ext>
            </a:extLst>
          </p:cNvPr>
          <p:cNvSpPr txBox="1">
            <a:spLocks noChangeArrowheads="1"/>
          </p:cNvSpPr>
          <p:nvPr/>
        </p:nvSpPr>
        <p:spPr bwMode="auto">
          <a:xfrm>
            <a:off x="609600" y="4660900"/>
            <a:ext cx="6900863" cy="822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Velocidad de acción del músculo (acortamiento o alargamiento).</a:t>
            </a:r>
          </a:p>
        </p:txBody>
      </p:sp>
      <p:grpSp>
        <p:nvGrpSpPr>
          <p:cNvPr id="185353" name="Group 13">
            <a:extLst>
              <a:ext uri="{FF2B5EF4-FFF2-40B4-BE49-F238E27FC236}">
                <a16:creationId xmlns:a16="http://schemas.microsoft.com/office/drawing/2014/main" id="{258A4C39-1D2F-44BA-9087-70E4D9943CF1}"/>
              </a:ext>
            </a:extLst>
          </p:cNvPr>
          <p:cNvGrpSpPr>
            <a:grpSpLocks noChangeAspect="1"/>
          </p:cNvGrpSpPr>
          <p:nvPr/>
        </p:nvGrpSpPr>
        <p:grpSpPr bwMode="auto">
          <a:xfrm>
            <a:off x="6726238" y="4367213"/>
            <a:ext cx="2130425" cy="2251075"/>
            <a:chOff x="4237" y="2751"/>
            <a:chExt cx="1342" cy="1418"/>
          </a:xfrm>
        </p:grpSpPr>
        <p:sp>
          <p:nvSpPr>
            <p:cNvPr id="185354" name="AutoShape 12">
              <a:extLst>
                <a:ext uri="{FF2B5EF4-FFF2-40B4-BE49-F238E27FC236}">
                  <a16:creationId xmlns:a16="http://schemas.microsoft.com/office/drawing/2014/main" id="{E5741DC4-C8D1-42D7-9220-F725EA9947A6}"/>
                </a:ext>
              </a:extLst>
            </p:cNvPr>
            <p:cNvSpPr>
              <a:spLocks noChangeAspect="1" noChangeArrowheads="1" noTextEdit="1"/>
            </p:cNvSpPr>
            <p:nvPr/>
          </p:nvSpPr>
          <p:spPr bwMode="auto">
            <a:xfrm>
              <a:off x="4237" y="2751"/>
              <a:ext cx="1342" cy="14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sp>
          <p:nvSpPr>
            <p:cNvPr id="185355" name="Freeform 14">
              <a:extLst>
                <a:ext uri="{FF2B5EF4-FFF2-40B4-BE49-F238E27FC236}">
                  <a16:creationId xmlns:a16="http://schemas.microsoft.com/office/drawing/2014/main" id="{2BC769F3-C9B2-4541-A8A1-1B7E517ABC7F}"/>
                </a:ext>
              </a:extLst>
            </p:cNvPr>
            <p:cNvSpPr>
              <a:spLocks/>
            </p:cNvSpPr>
            <p:nvPr/>
          </p:nvSpPr>
          <p:spPr bwMode="auto">
            <a:xfrm>
              <a:off x="4392" y="3990"/>
              <a:ext cx="91" cy="159"/>
            </a:xfrm>
            <a:custGeom>
              <a:avLst/>
              <a:gdLst>
                <a:gd name="T0" fmla="*/ 0 w 182"/>
                <a:gd name="T1" fmla="*/ 79 h 320"/>
                <a:gd name="T2" fmla="*/ 31 w 182"/>
                <a:gd name="T3" fmla="*/ 79 h 320"/>
                <a:gd name="T4" fmla="*/ 46 w 182"/>
                <a:gd name="T5" fmla="*/ 0 h 320"/>
                <a:gd name="T6" fmla="*/ 19 w 182"/>
                <a:gd name="T7" fmla="*/ 0 h 320"/>
                <a:gd name="T8" fmla="*/ 0 w 182"/>
                <a:gd name="T9" fmla="*/ 79 h 320"/>
                <a:gd name="T10" fmla="*/ 0 w 182"/>
                <a:gd name="T11" fmla="*/ 79 h 320"/>
                <a:gd name="T12" fmla="*/ 0 60000 65536"/>
                <a:gd name="T13" fmla="*/ 0 60000 65536"/>
                <a:gd name="T14" fmla="*/ 0 60000 65536"/>
                <a:gd name="T15" fmla="*/ 0 60000 65536"/>
                <a:gd name="T16" fmla="*/ 0 60000 65536"/>
                <a:gd name="T17" fmla="*/ 0 60000 65536"/>
                <a:gd name="T18" fmla="*/ 0 w 182"/>
                <a:gd name="T19" fmla="*/ 0 h 320"/>
                <a:gd name="T20" fmla="*/ 182 w 182"/>
                <a:gd name="T21" fmla="*/ 320 h 320"/>
              </a:gdLst>
              <a:ahLst/>
              <a:cxnLst>
                <a:cxn ang="T12">
                  <a:pos x="T0" y="T1"/>
                </a:cxn>
                <a:cxn ang="T13">
                  <a:pos x="T2" y="T3"/>
                </a:cxn>
                <a:cxn ang="T14">
                  <a:pos x="T4" y="T5"/>
                </a:cxn>
                <a:cxn ang="T15">
                  <a:pos x="T6" y="T7"/>
                </a:cxn>
                <a:cxn ang="T16">
                  <a:pos x="T8" y="T9"/>
                </a:cxn>
                <a:cxn ang="T17">
                  <a:pos x="T10" y="T11"/>
                </a:cxn>
              </a:cxnLst>
              <a:rect l="T18" t="T19" r="T20" b="T21"/>
              <a:pathLst>
                <a:path w="182" h="320">
                  <a:moveTo>
                    <a:pt x="0" y="320"/>
                  </a:moveTo>
                  <a:lnTo>
                    <a:pt x="122" y="320"/>
                  </a:lnTo>
                  <a:lnTo>
                    <a:pt x="182" y="0"/>
                  </a:lnTo>
                  <a:lnTo>
                    <a:pt x="75" y="0"/>
                  </a:lnTo>
                  <a:lnTo>
                    <a:pt x="0" y="320"/>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56" name="Freeform 15">
              <a:extLst>
                <a:ext uri="{FF2B5EF4-FFF2-40B4-BE49-F238E27FC236}">
                  <a16:creationId xmlns:a16="http://schemas.microsoft.com/office/drawing/2014/main" id="{761B09AB-9786-4EA6-A5A3-409FD063DB86}"/>
                </a:ext>
              </a:extLst>
            </p:cNvPr>
            <p:cNvSpPr>
              <a:spLocks/>
            </p:cNvSpPr>
            <p:nvPr/>
          </p:nvSpPr>
          <p:spPr bwMode="auto">
            <a:xfrm>
              <a:off x="4237" y="3684"/>
              <a:ext cx="1330" cy="303"/>
            </a:xfrm>
            <a:custGeom>
              <a:avLst/>
              <a:gdLst>
                <a:gd name="T0" fmla="*/ 0 w 2659"/>
                <a:gd name="T1" fmla="*/ 58 h 607"/>
                <a:gd name="T2" fmla="*/ 0 w 2659"/>
                <a:gd name="T3" fmla="*/ 151 h 607"/>
                <a:gd name="T4" fmla="*/ 665 w 2659"/>
                <a:gd name="T5" fmla="*/ 111 h 607"/>
                <a:gd name="T6" fmla="*/ 665 w 2659"/>
                <a:gd name="T7" fmla="*/ 0 h 607"/>
                <a:gd name="T8" fmla="*/ 0 w 2659"/>
                <a:gd name="T9" fmla="*/ 58 h 607"/>
                <a:gd name="T10" fmla="*/ 0 w 2659"/>
                <a:gd name="T11" fmla="*/ 58 h 607"/>
                <a:gd name="T12" fmla="*/ 0 60000 65536"/>
                <a:gd name="T13" fmla="*/ 0 60000 65536"/>
                <a:gd name="T14" fmla="*/ 0 60000 65536"/>
                <a:gd name="T15" fmla="*/ 0 60000 65536"/>
                <a:gd name="T16" fmla="*/ 0 60000 65536"/>
                <a:gd name="T17" fmla="*/ 0 60000 65536"/>
                <a:gd name="T18" fmla="*/ 0 w 2659"/>
                <a:gd name="T19" fmla="*/ 0 h 607"/>
                <a:gd name="T20" fmla="*/ 2659 w 2659"/>
                <a:gd name="T21" fmla="*/ 607 h 607"/>
              </a:gdLst>
              <a:ahLst/>
              <a:cxnLst>
                <a:cxn ang="T12">
                  <a:pos x="T0" y="T1"/>
                </a:cxn>
                <a:cxn ang="T13">
                  <a:pos x="T2" y="T3"/>
                </a:cxn>
                <a:cxn ang="T14">
                  <a:pos x="T4" y="T5"/>
                </a:cxn>
                <a:cxn ang="T15">
                  <a:pos x="T6" y="T7"/>
                </a:cxn>
                <a:cxn ang="T16">
                  <a:pos x="T8" y="T9"/>
                </a:cxn>
                <a:cxn ang="T17">
                  <a:pos x="T10" y="T11"/>
                </a:cxn>
              </a:cxnLst>
              <a:rect l="T18" t="T19" r="T20" b="T21"/>
              <a:pathLst>
                <a:path w="2659" h="607">
                  <a:moveTo>
                    <a:pt x="0" y="235"/>
                  </a:moveTo>
                  <a:lnTo>
                    <a:pt x="0" y="607"/>
                  </a:lnTo>
                  <a:lnTo>
                    <a:pt x="2659" y="447"/>
                  </a:lnTo>
                  <a:lnTo>
                    <a:pt x="2659" y="0"/>
                  </a:lnTo>
                  <a:lnTo>
                    <a:pt x="0" y="235"/>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57" name="Freeform 16">
              <a:extLst>
                <a:ext uri="{FF2B5EF4-FFF2-40B4-BE49-F238E27FC236}">
                  <a16:creationId xmlns:a16="http://schemas.microsoft.com/office/drawing/2014/main" id="{0FA03A53-B87F-4648-B54B-7082C0A966D1}"/>
                </a:ext>
              </a:extLst>
            </p:cNvPr>
            <p:cNvSpPr>
              <a:spLocks/>
            </p:cNvSpPr>
            <p:nvPr/>
          </p:nvSpPr>
          <p:spPr bwMode="auto">
            <a:xfrm>
              <a:off x="4237" y="3676"/>
              <a:ext cx="1330" cy="135"/>
            </a:xfrm>
            <a:custGeom>
              <a:avLst/>
              <a:gdLst>
                <a:gd name="T0" fmla="*/ 0 w 2659"/>
                <a:gd name="T1" fmla="*/ 68 h 269"/>
                <a:gd name="T2" fmla="*/ 665 w 2659"/>
                <a:gd name="T3" fmla="*/ 10 h 269"/>
                <a:gd name="T4" fmla="*/ 665 w 2659"/>
                <a:gd name="T5" fmla="*/ 0 h 269"/>
                <a:gd name="T6" fmla="*/ 0 w 2659"/>
                <a:gd name="T7" fmla="*/ 62 h 269"/>
                <a:gd name="T8" fmla="*/ 0 w 2659"/>
                <a:gd name="T9" fmla="*/ 68 h 269"/>
                <a:gd name="T10" fmla="*/ 0 w 2659"/>
                <a:gd name="T11" fmla="*/ 68 h 269"/>
                <a:gd name="T12" fmla="*/ 0 60000 65536"/>
                <a:gd name="T13" fmla="*/ 0 60000 65536"/>
                <a:gd name="T14" fmla="*/ 0 60000 65536"/>
                <a:gd name="T15" fmla="*/ 0 60000 65536"/>
                <a:gd name="T16" fmla="*/ 0 60000 65536"/>
                <a:gd name="T17" fmla="*/ 0 60000 65536"/>
                <a:gd name="T18" fmla="*/ 0 w 2659"/>
                <a:gd name="T19" fmla="*/ 0 h 269"/>
                <a:gd name="T20" fmla="*/ 2659 w 2659"/>
                <a:gd name="T21" fmla="*/ 269 h 269"/>
              </a:gdLst>
              <a:ahLst/>
              <a:cxnLst>
                <a:cxn ang="T12">
                  <a:pos x="T0" y="T1"/>
                </a:cxn>
                <a:cxn ang="T13">
                  <a:pos x="T2" y="T3"/>
                </a:cxn>
                <a:cxn ang="T14">
                  <a:pos x="T4" y="T5"/>
                </a:cxn>
                <a:cxn ang="T15">
                  <a:pos x="T6" y="T7"/>
                </a:cxn>
                <a:cxn ang="T16">
                  <a:pos x="T8" y="T9"/>
                </a:cxn>
                <a:cxn ang="T17">
                  <a:pos x="T10" y="T11"/>
                </a:cxn>
              </a:cxnLst>
              <a:rect l="T18" t="T19" r="T20" b="T21"/>
              <a:pathLst>
                <a:path w="2659" h="269">
                  <a:moveTo>
                    <a:pt x="0" y="269"/>
                  </a:moveTo>
                  <a:lnTo>
                    <a:pt x="2659" y="39"/>
                  </a:lnTo>
                  <a:lnTo>
                    <a:pt x="2659" y="0"/>
                  </a:lnTo>
                  <a:lnTo>
                    <a:pt x="0" y="246"/>
                  </a:lnTo>
                  <a:lnTo>
                    <a:pt x="0" y="269"/>
                  </a:lnTo>
                  <a:close/>
                </a:path>
              </a:pathLst>
            </a:custGeom>
            <a:solidFill>
              <a:srgbClr val="FFF2D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58" name="Freeform 17">
              <a:extLst>
                <a:ext uri="{FF2B5EF4-FFF2-40B4-BE49-F238E27FC236}">
                  <a16:creationId xmlns:a16="http://schemas.microsoft.com/office/drawing/2014/main" id="{72E2C49C-234B-4990-B7FE-4DAEE2FBE708}"/>
                </a:ext>
              </a:extLst>
            </p:cNvPr>
            <p:cNvSpPr>
              <a:spLocks/>
            </p:cNvSpPr>
            <p:nvPr/>
          </p:nvSpPr>
          <p:spPr bwMode="auto">
            <a:xfrm>
              <a:off x="4237" y="3893"/>
              <a:ext cx="1330" cy="264"/>
            </a:xfrm>
            <a:custGeom>
              <a:avLst/>
              <a:gdLst>
                <a:gd name="T0" fmla="*/ 74 w 2659"/>
                <a:gd name="T1" fmla="*/ 131 h 528"/>
                <a:gd name="T2" fmla="*/ 82 w 2659"/>
                <a:gd name="T3" fmla="*/ 131 h 528"/>
                <a:gd name="T4" fmla="*/ 100 w 2659"/>
                <a:gd name="T5" fmla="*/ 71 h 528"/>
                <a:gd name="T6" fmla="*/ 112 w 2659"/>
                <a:gd name="T7" fmla="*/ 82 h 528"/>
                <a:gd name="T8" fmla="*/ 106 w 2659"/>
                <a:gd name="T9" fmla="*/ 131 h 528"/>
                <a:gd name="T10" fmla="*/ 112 w 2659"/>
                <a:gd name="T11" fmla="*/ 132 h 528"/>
                <a:gd name="T12" fmla="*/ 127 w 2659"/>
                <a:gd name="T13" fmla="*/ 43 h 528"/>
                <a:gd name="T14" fmla="*/ 665 w 2659"/>
                <a:gd name="T15" fmla="*/ 16 h 528"/>
                <a:gd name="T16" fmla="*/ 665 w 2659"/>
                <a:gd name="T17" fmla="*/ 0 h 528"/>
                <a:gd name="T18" fmla="*/ 1 w 2659"/>
                <a:gd name="T19" fmla="*/ 42 h 528"/>
                <a:gd name="T20" fmla="*/ 0 w 2659"/>
                <a:gd name="T21" fmla="*/ 50 h 528"/>
                <a:gd name="T22" fmla="*/ 94 w 2659"/>
                <a:gd name="T23" fmla="*/ 44 h 528"/>
                <a:gd name="T24" fmla="*/ 74 w 2659"/>
                <a:gd name="T25" fmla="*/ 131 h 528"/>
                <a:gd name="T26" fmla="*/ 74 w 2659"/>
                <a:gd name="T27" fmla="*/ 131 h 52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659"/>
                <a:gd name="T43" fmla="*/ 0 h 528"/>
                <a:gd name="T44" fmla="*/ 2659 w 2659"/>
                <a:gd name="T45" fmla="*/ 528 h 52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659" h="528">
                  <a:moveTo>
                    <a:pt x="295" y="523"/>
                  </a:moveTo>
                  <a:lnTo>
                    <a:pt x="328" y="523"/>
                  </a:lnTo>
                  <a:lnTo>
                    <a:pt x="398" y="283"/>
                  </a:lnTo>
                  <a:lnTo>
                    <a:pt x="445" y="326"/>
                  </a:lnTo>
                  <a:lnTo>
                    <a:pt x="422" y="523"/>
                  </a:lnTo>
                  <a:lnTo>
                    <a:pt x="445" y="528"/>
                  </a:lnTo>
                  <a:lnTo>
                    <a:pt x="507" y="171"/>
                  </a:lnTo>
                  <a:lnTo>
                    <a:pt x="2659" y="62"/>
                  </a:lnTo>
                  <a:lnTo>
                    <a:pt x="2659" y="0"/>
                  </a:lnTo>
                  <a:lnTo>
                    <a:pt x="4" y="166"/>
                  </a:lnTo>
                  <a:lnTo>
                    <a:pt x="0" y="199"/>
                  </a:lnTo>
                  <a:lnTo>
                    <a:pt x="375" y="176"/>
                  </a:lnTo>
                  <a:lnTo>
                    <a:pt x="295" y="523"/>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59" name="Freeform 18">
              <a:extLst>
                <a:ext uri="{FF2B5EF4-FFF2-40B4-BE49-F238E27FC236}">
                  <a16:creationId xmlns:a16="http://schemas.microsoft.com/office/drawing/2014/main" id="{25DAE342-96E1-4092-B88B-044D469B3CC9}"/>
                </a:ext>
              </a:extLst>
            </p:cNvPr>
            <p:cNvSpPr>
              <a:spLocks/>
            </p:cNvSpPr>
            <p:nvPr/>
          </p:nvSpPr>
          <p:spPr bwMode="auto">
            <a:xfrm>
              <a:off x="5017" y="3599"/>
              <a:ext cx="305" cy="190"/>
            </a:xfrm>
            <a:custGeom>
              <a:avLst/>
              <a:gdLst>
                <a:gd name="T0" fmla="*/ 53 w 612"/>
                <a:gd name="T1" fmla="*/ 12 h 380"/>
                <a:gd name="T2" fmla="*/ 56 w 612"/>
                <a:gd name="T3" fmla="*/ 19 h 380"/>
                <a:gd name="T4" fmla="*/ 57 w 612"/>
                <a:gd name="T5" fmla="*/ 32 h 380"/>
                <a:gd name="T6" fmla="*/ 56 w 612"/>
                <a:gd name="T7" fmla="*/ 36 h 380"/>
                <a:gd name="T8" fmla="*/ 43 w 612"/>
                <a:gd name="T9" fmla="*/ 45 h 380"/>
                <a:gd name="T10" fmla="*/ 28 w 612"/>
                <a:gd name="T11" fmla="*/ 48 h 380"/>
                <a:gd name="T12" fmla="*/ 10 w 612"/>
                <a:gd name="T13" fmla="*/ 55 h 380"/>
                <a:gd name="T14" fmla="*/ 8 w 612"/>
                <a:gd name="T15" fmla="*/ 57 h 380"/>
                <a:gd name="T16" fmla="*/ 1 w 612"/>
                <a:gd name="T17" fmla="*/ 62 h 380"/>
                <a:gd name="T18" fmla="*/ 0 w 612"/>
                <a:gd name="T19" fmla="*/ 73 h 380"/>
                <a:gd name="T20" fmla="*/ 1 w 612"/>
                <a:gd name="T21" fmla="*/ 76 h 380"/>
                <a:gd name="T22" fmla="*/ 4 w 612"/>
                <a:gd name="T23" fmla="*/ 83 h 380"/>
                <a:gd name="T24" fmla="*/ 6 w 612"/>
                <a:gd name="T25" fmla="*/ 92 h 380"/>
                <a:gd name="T26" fmla="*/ 12 w 612"/>
                <a:gd name="T27" fmla="*/ 93 h 380"/>
                <a:gd name="T28" fmla="*/ 15 w 612"/>
                <a:gd name="T29" fmla="*/ 86 h 380"/>
                <a:gd name="T30" fmla="*/ 17 w 612"/>
                <a:gd name="T31" fmla="*/ 73 h 380"/>
                <a:gd name="T32" fmla="*/ 22 w 612"/>
                <a:gd name="T33" fmla="*/ 72 h 380"/>
                <a:gd name="T34" fmla="*/ 29 w 612"/>
                <a:gd name="T35" fmla="*/ 66 h 380"/>
                <a:gd name="T36" fmla="*/ 32 w 612"/>
                <a:gd name="T37" fmla="*/ 62 h 380"/>
                <a:gd name="T38" fmla="*/ 65 w 612"/>
                <a:gd name="T39" fmla="*/ 59 h 380"/>
                <a:gd name="T40" fmla="*/ 73 w 612"/>
                <a:gd name="T41" fmla="*/ 75 h 380"/>
                <a:gd name="T42" fmla="*/ 73 w 612"/>
                <a:gd name="T43" fmla="*/ 85 h 380"/>
                <a:gd name="T44" fmla="*/ 77 w 612"/>
                <a:gd name="T45" fmla="*/ 95 h 380"/>
                <a:gd name="T46" fmla="*/ 80 w 612"/>
                <a:gd name="T47" fmla="*/ 93 h 380"/>
                <a:gd name="T48" fmla="*/ 83 w 612"/>
                <a:gd name="T49" fmla="*/ 86 h 380"/>
                <a:gd name="T50" fmla="*/ 85 w 612"/>
                <a:gd name="T51" fmla="*/ 89 h 380"/>
                <a:gd name="T52" fmla="*/ 89 w 612"/>
                <a:gd name="T53" fmla="*/ 87 h 380"/>
                <a:gd name="T54" fmla="*/ 92 w 612"/>
                <a:gd name="T55" fmla="*/ 79 h 380"/>
                <a:gd name="T56" fmla="*/ 93 w 612"/>
                <a:gd name="T57" fmla="*/ 72 h 380"/>
                <a:gd name="T58" fmla="*/ 94 w 612"/>
                <a:gd name="T59" fmla="*/ 64 h 380"/>
                <a:gd name="T60" fmla="*/ 100 w 612"/>
                <a:gd name="T61" fmla="*/ 61 h 380"/>
                <a:gd name="T62" fmla="*/ 110 w 612"/>
                <a:gd name="T63" fmla="*/ 54 h 380"/>
                <a:gd name="T64" fmla="*/ 148 w 612"/>
                <a:gd name="T65" fmla="*/ 51 h 380"/>
                <a:gd name="T66" fmla="*/ 152 w 612"/>
                <a:gd name="T67" fmla="*/ 35 h 380"/>
                <a:gd name="T68" fmla="*/ 152 w 612"/>
                <a:gd name="T69" fmla="*/ 29 h 380"/>
                <a:gd name="T70" fmla="*/ 150 w 612"/>
                <a:gd name="T71" fmla="*/ 18 h 380"/>
                <a:gd name="T72" fmla="*/ 120 w 612"/>
                <a:gd name="T73" fmla="*/ 23 h 380"/>
                <a:gd name="T74" fmla="*/ 119 w 612"/>
                <a:gd name="T75" fmla="*/ 29 h 380"/>
                <a:gd name="T76" fmla="*/ 113 w 612"/>
                <a:gd name="T77" fmla="*/ 36 h 380"/>
                <a:gd name="T78" fmla="*/ 90 w 612"/>
                <a:gd name="T79" fmla="*/ 43 h 380"/>
                <a:gd name="T80" fmla="*/ 89 w 612"/>
                <a:gd name="T81" fmla="*/ 43 h 380"/>
                <a:gd name="T82" fmla="*/ 90 w 612"/>
                <a:gd name="T83" fmla="*/ 33 h 380"/>
                <a:gd name="T84" fmla="*/ 88 w 612"/>
                <a:gd name="T85" fmla="*/ 19 h 380"/>
                <a:gd name="T86" fmla="*/ 86 w 612"/>
                <a:gd name="T87" fmla="*/ 0 h 380"/>
                <a:gd name="T88" fmla="*/ 60 w 612"/>
                <a:gd name="T89" fmla="*/ 7 h 380"/>
                <a:gd name="T90" fmla="*/ 53 w 612"/>
                <a:gd name="T91" fmla="*/ 12 h 380"/>
                <a:gd name="T92" fmla="*/ 53 w 612"/>
                <a:gd name="T93" fmla="*/ 12 h 38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12"/>
                <a:gd name="T142" fmla="*/ 0 h 380"/>
                <a:gd name="T143" fmla="*/ 612 w 612"/>
                <a:gd name="T144" fmla="*/ 380 h 38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12" h="380">
                  <a:moveTo>
                    <a:pt x="213" y="45"/>
                  </a:moveTo>
                  <a:lnTo>
                    <a:pt x="225" y="75"/>
                  </a:lnTo>
                  <a:lnTo>
                    <a:pt x="231" y="128"/>
                  </a:lnTo>
                  <a:lnTo>
                    <a:pt x="226" y="143"/>
                  </a:lnTo>
                  <a:lnTo>
                    <a:pt x="174" y="177"/>
                  </a:lnTo>
                  <a:lnTo>
                    <a:pt x="114" y="189"/>
                  </a:lnTo>
                  <a:lnTo>
                    <a:pt x="41" y="217"/>
                  </a:lnTo>
                  <a:lnTo>
                    <a:pt x="32" y="227"/>
                  </a:lnTo>
                  <a:lnTo>
                    <a:pt x="5" y="247"/>
                  </a:lnTo>
                  <a:lnTo>
                    <a:pt x="0" y="291"/>
                  </a:lnTo>
                  <a:lnTo>
                    <a:pt x="5" y="302"/>
                  </a:lnTo>
                  <a:lnTo>
                    <a:pt x="19" y="332"/>
                  </a:lnTo>
                  <a:lnTo>
                    <a:pt x="27" y="365"/>
                  </a:lnTo>
                  <a:lnTo>
                    <a:pt x="49" y="371"/>
                  </a:lnTo>
                  <a:lnTo>
                    <a:pt x="63" y="342"/>
                  </a:lnTo>
                  <a:lnTo>
                    <a:pt x="68" y="290"/>
                  </a:lnTo>
                  <a:lnTo>
                    <a:pt x="88" y="286"/>
                  </a:lnTo>
                  <a:lnTo>
                    <a:pt x="116" y="263"/>
                  </a:lnTo>
                  <a:lnTo>
                    <a:pt x="131" y="247"/>
                  </a:lnTo>
                  <a:lnTo>
                    <a:pt x="263" y="236"/>
                  </a:lnTo>
                  <a:lnTo>
                    <a:pt x="294" y="300"/>
                  </a:lnTo>
                  <a:lnTo>
                    <a:pt x="294" y="338"/>
                  </a:lnTo>
                  <a:lnTo>
                    <a:pt x="311" y="380"/>
                  </a:lnTo>
                  <a:lnTo>
                    <a:pt x="323" y="371"/>
                  </a:lnTo>
                  <a:lnTo>
                    <a:pt x="336" y="341"/>
                  </a:lnTo>
                  <a:lnTo>
                    <a:pt x="343" y="353"/>
                  </a:lnTo>
                  <a:lnTo>
                    <a:pt x="358" y="346"/>
                  </a:lnTo>
                  <a:lnTo>
                    <a:pt x="370" y="316"/>
                  </a:lnTo>
                  <a:lnTo>
                    <a:pt x="375" y="288"/>
                  </a:lnTo>
                  <a:lnTo>
                    <a:pt x="380" y="254"/>
                  </a:lnTo>
                  <a:lnTo>
                    <a:pt x="403" y="243"/>
                  </a:lnTo>
                  <a:lnTo>
                    <a:pt x="444" y="215"/>
                  </a:lnTo>
                  <a:lnTo>
                    <a:pt x="595" y="201"/>
                  </a:lnTo>
                  <a:lnTo>
                    <a:pt x="612" y="137"/>
                  </a:lnTo>
                  <a:lnTo>
                    <a:pt x="612" y="115"/>
                  </a:lnTo>
                  <a:lnTo>
                    <a:pt x="601" y="69"/>
                  </a:lnTo>
                  <a:lnTo>
                    <a:pt x="484" y="90"/>
                  </a:lnTo>
                  <a:lnTo>
                    <a:pt x="479" y="114"/>
                  </a:lnTo>
                  <a:lnTo>
                    <a:pt x="456" y="142"/>
                  </a:lnTo>
                  <a:lnTo>
                    <a:pt x="364" y="170"/>
                  </a:lnTo>
                  <a:lnTo>
                    <a:pt x="357" y="170"/>
                  </a:lnTo>
                  <a:lnTo>
                    <a:pt x="361" y="132"/>
                  </a:lnTo>
                  <a:lnTo>
                    <a:pt x="355" y="75"/>
                  </a:lnTo>
                  <a:lnTo>
                    <a:pt x="345" y="0"/>
                  </a:lnTo>
                  <a:lnTo>
                    <a:pt x="243" y="26"/>
                  </a:lnTo>
                  <a:lnTo>
                    <a:pt x="213" y="45"/>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0" name="Freeform 19">
              <a:extLst>
                <a:ext uri="{FF2B5EF4-FFF2-40B4-BE49-F238E27FC236}">
                  <a16:creationId xmlns:a16="http://schemas.microsoft.com/office/drawing/2014/main" id="{7688F22D-8376-455C-B232-07E0717260FE}"/>
                </a:ext>
              </a:extLst>
            </p:cNvPr>
            <p:cNvSpPr>
              <a:spLocks/>
            </p:cNvSpPr>
            <p:nvPr/>
          </p:nvSpPr>
          <p:spPr bwMode="auto">
            <a:xfrm>
              <a:off x="5160" y="3480"/>
              <a:ext cx="59" cy="57"/>
            </a:xfrm>
            <a:custGeom>
              <a:avLst/>
              <a:gdLst>
                <a:gd name="T0" fmla="*/ 9 w 118"/>
                <a:gd name="T1" fmla="*/ 28 h 115"/>
                <a:gd name="T2" fmla="*/ 30 w 118"/>
                <a:gd name="T3" fmla="*/ 27 h 115"/>
                <a:gd name="T4" fmla="*/ 19 w 118"/>
                <a:gd name="T5" fmla="*/ 1 h 115"/>
                <a:gd name="T6" fmla="*/ 15 w 118"/>
                <a:gd name="T7" fmla="*/ 0 h 115"/>
                <a:gd name="T8" fmla="*/ 0 w 118"/>
                <a:gd name="T9" fmla="*/ 5 h 115"/>
                <a:gd name="T10" fmla="*/ 7 w 118"/>
                <a:gd name="T11" fmla="*/ 24 h 115"/>
                <a:gd name="T12" fmla="*/ 9 w 118"/>
                <a:gd name="T13" fmla="*/ 28 h 115"/>
                <a:gd name="T14" fmla="*/ 9 w 118"/>
                <a:gd name="T15" fmla="*/ 28 h 115"/>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115"/>
                <a:gd name="T26" fmla="*/ 118 w 118"/>
                <a:gd name="T27" fmla="*/ 115 h 1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115">
                  <a:moveTo>
                    <a:pt x="33" y="115"/>
                  </a:moveTo>
                  <a:lnTo>
                    <a:pt x="118" y="111"/>
                  </a:lnTo>
                  <a:lnTo>
                    <a:pt x="73" y="5"/>
                  </a:lnTo>
                  <a:lnTo>
                    <a:pt x="58" y="0"/>
                  </a:lnTo>
                  <a:lnTo>
                    <a:pt x="0" y="20"/>
                  </a:lnTo>
                  <a:lnTo>
                    <a:pt x="25" y="99"/>
                  </a:lnTo>
                  <a:lnTo>
                    <a:pt x="33" y="115"/>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1" name="Freeform 20">
              <a:extLst>
                <a:ext uri="{FF2B5EF4-FFF2-40B4-BE49-F238E27FC236}">
                  <a16:creationId xmlns:a16="http://schemas.microsoft.com/office/drawing/2014/main" id="{F9EAC4DB-FC1E-4B03-A0D6-4A31644AF54D}"/>
                </a:ext>
              </a:extLst>
            </p:cNvPr>
            <p:cNvSpPr>
              <a:spLocks/>
            </p:cNvSpPr>
            <p:nvPr/>
          </p:nvSpPr>
          <p:spPr bwMode="auto">
            <a:xfrm>
              <a:off x="5198" y="3483"/>
              <a:ext cx="124" cy="165"/>
            </a:xfrm>
            <a:custGeom>
              <a:avLst/>
              <a:gdLst>
                <a:gd name="T0" fmla="*/ 0 w 249"/>
                <a:gd name="T1" fmla="*/ 0 h 332"/>
                <a:gd name="T2" fmla="*/ 7 w 249"/>
                <a:gd name="T3" fmla="*/ 19 h 332"/>
                <a:gd name="T4" fmla="*/ 22 w 249"/>
                <a:gd name="T5" fmla="*/ 54 h 332"/>
                <a:gd name="T6" fmla="*/ 26 w 249"/>
                <a:gd name="T7" fmla="*/ 67 h 332"/>
                <a:gd name="T8" fmla="*/ 25 w 249"/>
                <a:gd name="T9" fmla="*/ 70 h 332"/>
                <a:gd name="T10" fmla="*/ 28 w 249"/>
                <a:gd name="T11" fmla="*/ 82 h 332"/>
                <a:gd name="T12" fmla="*/ 31 w 249"/>
                <a:gd name="T13" fmla="*/ 82 h 332"/>
                <a:gd name="T14" fmla="*/ 41 w 249"/>
                <a:gd name="T15" fmla="*/ 81 h 332"/>
                <a:gd name="T16" fmla="*/ 53 w 249"/>
                <a:gd name="T17" fmla="*/ 78 h 332"/>
                <a:gd name="T18" fmla="*/ 60 w 249"/>
                <a:gd name="T19" fmla="*/ 76 h 332"/>
                <a:gd name="T20" fmla="*/ 62 w 249"/>
                <a:gd name="T21" fmla="*/ 72 h 332"/>
                <a:gd name="T22" fmla="*/ 60 w 249"/>
                <a:gd name="T23" fmla="*/ 59 h 332"/>
                <a:gd name="T24" fmla="*/ 54 w 249"/>
                <a:gd name="T25" fmla="*/ 19 h 332"/>
                <a:gd name="T26" fmla="*/ 35 w 249"/>
                <a:gd name="T27" fmla="*/ 12 h 332"/>
                <a:gd name="T28" fmla="*/ 10 w 249"/>
                <a:gd name="T29" fmla="*/ 1 h 332"/>
                <a:gd name="T30" fmla="*/ 0 w 249"/>
                <a:gd name="T31" fmla="*/ 0 h 332"/>
                <a:gd name="T32" fmla="*/ 0 w 249"/>
                <a:gd name="T33" fmla="*/ 0 h 33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9"/>
                <a:gd name="T52" fmla="*/ 0 h 332"/>
                <a:gd name="T53" fmla="*/ 249 w 249"/>
                <a:gd name="T54" fmla="*/ 332 h 33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9" h="332">
                  <a:moveTo>
                    <a:pt x="0" y="0"/>
                  </a:moveTo>
                  <a:lnTo>
                    <a:pt x="28" y="77"/>
                  </a:lnTo>
                  <a:lnTo>
                    <a:pt x="91" y="217"/>
                  </a:lnTo>
                  <a:lnTo>
                    <a:pt x="105" y="269"/>
                  </a:lnTo>
                  <a:lnTo>
                    <a:pt x="101" y="283"/>
                  </a:lnTo>
                  <a:lnTo>
                    <a:pt x="113" y="329"/>
                  </a:lnTo>
                  <a:lnTo>
                    <a:pt x="126" y="332"/>
                  </a:lnTo>
                  <a:lnTo>
                    <a:pt x="166" y="326"/>
                  </a:lnTo>
                  <a:lnTo>
                    <a:pt x="213" y="313"/>
                  </a:lnTo>
                  <a:lnTo>
                    <a:pt x="243" y="305"/>
                  </a:lnTo>
                  <a:lnTo>
                    <a:pt x="249" y="290"/>
                  </a:lnTo>
                  <a:lnTo>
                    <a:pt x="241" y="237"/>
                  </a:lnTo>
                  <a:lnTo>
                    <a:pt x="216" y="79"/>
                  </a:lnTo>
                  <a:lnTo>
                    <a:pt x="140" y="51"/>
                  </a:lnTo>
                  <a:lnTo>
                    <a:pt x="42" y="5"/>
                  </a:lnTo>
                  <a:lnTo>
                    <a:pt x="0" y="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2" name="Freeform 21">
              <a:extLst>
                <a:ext uri="{FF2B5EF4-FFF2-40B4-BE49-F238E27FC236}">
                  <a16:creationId xmlns:a16="http://schemas.microsoft.com/office/drawing/2014/main" id="{5D4EEE73-4CF4-48CF-927E-9389F947A2F9}"/>
                </a:ext>
              </a:extLst>
            </p:cNvPr>
            <p:cNvSpPr>
              <a:spLocks/>
            </p:cNvSpPr>
            <p:nvPr/>
          </p:nvSpPr>
          <p:spPr bwMode="auto">
            <a:xfrm>
              <a:off x="5072" y="3489"/>
              <a:ext cx="118" cy="135"/>
            </a:xfrm>
            <a:custGeom>
              <a:avLst/>
              <a:gdLst>
                <a:gd name="T0" fmla="*/ 0 w 236"/>
                <a:gd name="T1" fmla="*/ 2 h 269"/>
                <a:gd name="T2" fmla="*/ 13 w 236"/>
                <a:gd name="T3" fmla="*/ 32 h 269"/>
                <a:gd name="T4" fmla="*/ 20 w 236"/>
                <a:gd name="T5" fmla="*/ 47 h 269"/>
                <a:gd name="T6" fmla="*/ 27 w 236"/>
                <a:gd name="T7" fmla="*/ 68 h 269"/>
                <a:gd name="T8" fmla="*/ 36 w 236"/>
                <a:gd name="T9" fmla="*/ 66 h 269"/>
                <a:gd name="T10" fmla="*/ 46 w 236"/>
                <a:gd name="T11" fmla="*/ 62 h 269"/>
                <a:gd name="T12" fmla="*/ 59 w 236"/>
                <a:gd name="T13" fmla="*/ 54 h 269"/>
                <a:gd name="T14" fmla="*/ 59 w 236"/>
                <a:gd name="T15" fmla="*/ 43 h 269"/>
                <a:gd name="T16" fmla="*/ 56 w 236"/>
                <a:gd name="T17" fmla="*/ 40 h 269"/>
                <a:gd name="T18" fmla="*/ 50 w 236"/>
                <a:gd name="T19" fmla="*/ 12 h 269"/>
                <a:gd name="T20" fmla="*/ 45 w 236"/>
                <a:gd name="T21" fmla="*/ 0 h 269"/>
                <a:gd name="T22" fmla="*/ 27 w 236"/>
                <a:gd name="T23" fmla="*/ 2 h 269"/>
                <a:gd name="T24" fmla="*/ 12 w 236"/>
                <a:gd name="T25" fmla="*/ 2 h 269"/>
                <a:gd name="T26" fmla="*/ 0 w 236"/>
                <a:gd name="T27" fmla="*/ 2 h 269"/>
                <a:gd name="T28" fmla="*/ 0 w 236"/>
                <a:gd name="T29" fmla="*/ 2 h 26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36"/>
                <a:gd name="T46" fmla="*/ 0 h 269"/>
                <a:gd name="T47" fmla="*/ 236 w 236"/>
                <a:gd name="T48" fmla="*/ 269 h 26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36" h="269">
                  <a:moveTo>
                    <a:pt x="0" y="6"/>
                  </a:moveTo>
                  <a:lnTo>
                    <a:pt x="49" y="127"/>
                  </a:lnTo>
                  <a:lnTo>
                    <a:pt x="80" y="186"/>
                  </a:lnTo>
                  <a:lnTo>
                    <a:pt x="105" y="269"/>
                  </a:lnTo>
                  <a:lnTo>
                    <a:pt x="144" y="262"/>
                  </a:lnTo>
                  <a:lnTo>
                    <a:pt x="184" y="246"/>
                  </a:lnTo>
                  <a:lnTo>
                    <a:pt x="236" y="215"/>
                  </a:lnTo>
                  <a:lnTo>
                    <a:pt x="234" y="170"/>
                  </a:lnTo>
                  <a:lnTo>
                    <a:pt x="221" y="157"/>
                  </a:lnTo>
                  <a:lnTo>
                    <a:pt x="197" y="46"/>
                  </a:lnTo>
                  <a:lnTo>
                    <a:pt x="178" y="0"/>
                  </a:lnTo>
                  <a:lnTo>
                    <a:pt x="105" y="7"/>
                  </a:lnTo>
                  <a:lnTo>
                    <a:pt x="45" y="6"/>
                  </a:lnTo>
                  <a:lnTo>
                    <a:pt x="0" y="6"/>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3" name="Freeform 22">
              <a:extLst>
                <a:ext uri="{FF2B5EF4-FFF2-40B4-BE49-F238E27FC236}">
                  <a16:creationId xmlns:a16="http://schemas.microsoft.com/office/drawing/2014/main" id="{42E9B0EC-2939-4341-A717-3CB4BDB9C852}"/>
                </a:ext>
              </a:extLst>
            </p:cNvPr>
            <p:cNvSpPr>
              <a:spLocks/>
            </p:cNvSpPr>
            <p:nvPr/>
          </p:nvSpPr>
          <p:spPr bwMode="auto">
            <a:xfrm>
              <a:off x="4921" y="2959"/>
              <a:ext cx="599" cy="492"/>
            </a:xfrm>
            <a:custGeom>
              <a:avLst/>
              <a:gdLst>
                <a:gd name="T0" fmla="*/ 49 w 1199"/>
                <a:gd name="T1" fmla="*/ 195 h 983"/>
                <a:gd name="T2" fmla="*/ 42 w 1199"/>
                <a:gd name="T3" fmla="*/ 175 h 983"/>
                <a:gd name="T4" fmla="*/ 30 w 1199"/>
                <a:gd name="T5" fmla="*/ 151 h 983"/>
                <a:gd name="T6" fmla="*/ 20 w 1199"/>
                <a:gd name="T7" fmla="*/ 134 h 983"/>
                <a:gd name="T8" fmla="*/ 9 w 1199"/>
                <a:gd name="T9" fmla="*/ 118 h 983"/>
                <a:gd name="T10" fmla="*/ 2 w 1199"/>
                <a:gd name="T11" fmla="*/ 99 h 983"/>
                <a:gd name="T12" fmla="*/ 0 w 1199"/>
                <a:gd name="T13" fmla="*/ 76 h 983"/>
                <a:gd name="T14" fmla="*/ 1 w 1199"/>
                <a:gd name="T15" fmla="*/ 62 h 983"/>
                <a:gd name="T16" fmla="*/ 8 w 1199"/>
                <a:gd name="T17" fmla="*/ 44 h 983"/>
                <a:gd name="T18" fmla="*/ 53 w 1199"/>
                <a:gd name="T19" fmla="*/ 8 h 983"/>
                <a:gd name="T20" fmla="*/ 96 w 1199"/>
                <a:gd name="T21" fmla="*/ 0 h 983"/>
                <a:gd name="T22" fmla="*/ 121 w 1199"/>
                <a:gd name="T23" fmla="*/ 2 h 983"/>
                <a:gd name="T24" fmla="*/ 139 w 1199"/>
                <a:gd name="T25" fmla="*/ 5 h 983"/>
                <a:gd name="T26" fmla="*/ 153 w 1199"/>
                <a:gd name="T27" fmla="*/ 11 h 983"/>
                <a:gd name="T28" fmla="*/ 170 w 1199"/>
                <a:gd name="T29" fmla="*/ 19 h 983"/>
                <a:gd name="T30" fmla="*/ 184 w 1199"/>
                <a:gd name="T31" fmla="*/ 31 h 983"/>
                <a:gd name="T32" fmla="*/ 199 w 1199"/>
                <a:gd name="T33" fmla="*/ 46 h 983"/>
                <a:gd name="T34" fmla="*/ 211 w 1199"/>
                <a:gd name="T35" fmla="*/ 60 h 983"/>
                <a:gd name="T36" fmla="*/ 236 w 1199"/>
                <a:gd name="T37" fmla="*/ 91 h 983"/>
                <a:gd name="T38" fmla="*/ 253 w 1199"/>
                <a:gd name="T39" fmla="*/ 116 h 983"/>
                <a:gd name="T40" fmla="*/ 273 w 1199"/>
                <a:gd name="T41" fmla="*/ 148 h 983"/>
                <a:gd name="T42" fmla="*/ 289 w 1199"/>
                <a:gd name="T43" fmla="*/ 177 h 983"/>
                <a:gd name="T44" fmla="*/ 297 w 1199"/>
                <a:gd name="T45" fmla="*/ 199 h 983"/>
                <a:gd name="T46" fmla="*/ 299 w 1199"/>
                <a:gd name="T47" fmla="*/ 222 h 983"/>
                <a:gd name="T48" fmla="*/ 298 w 1199"/>
                <a:gd name="T49" fmla="*/ 237 h 983"/>
                <a:gd name="T50" fmla="*/ 293 w 1199"/>
                <a:gd name="T51" fmla="*/ 246 h 983"/>
                <a:gd name="T52" fmla="*/ 110 w 1199"/>
                <a:gd name="T53" fmla="*/ 201 h 983"/>
                <a:gd name="T54" fmla="*/ 92 w 1199"/>
                <a:gd name="T55" fmla="*/ 155 h 983"/>
                <a:gd name="T56" fmla="*/ 85 w 1199"/>
                <a:gd name="T57" fmla="*/ 155 h 983"/>
                <a:gd name="T58" fmla="*/ 92 w 1199"/>
                <a:gd name="T59" fmla="*/ 180 h 983"/>
                <a:gd name="T60" fmla="*/ 94 w 1199"/>
                <a:gd name="T61" fmla="*/ 202 h 983"/>
                <a:gd name="T62" fmla="*/ 49 w 1199"/>
                <a:gd name="T63" fmla="*/ 195 h 983"/>
                <a:gd name="T64" fmla="*/ 49 w 1199"/>
                <a:gd name="T65" fmla="*/ 195 h 9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9"/>
                <a:gd name="T100" fmla="*/ 0 h 983"/>
                <a:gd name="T101" fmla="*/ 1199 w 1199"/>
                <a:gd name="T102" fmla="*/ 983 h 9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9" h="983">
                  <a:moveTo>
                    <a:pt x="198" y="780"/>
                  </a:moveTo>
                  <a:lnTo>
                    <a:pt x="169" y="698"/>
                  </a:lnTo>
                  <a:lnTo>
                    <a:pt x="122" y="602"/>
                  </a:lnTo>
                  <a:lnTo>
                    <a:pt x="83" y="535"/>
                  </a:lnTo>
                  <a:lnTo>
                    <a:pt x="37" y="472"/>
                  </a:lnTo>
                  <a:lnTo>
                    <a:pt x="10" y="393"/>
                  </a:lnTo>
                  <a:lnTo>
                    <a:pt x="0" y="303"/>
                  </a:lnTo>
                  <a:lnTo>
                    <a:pt x="7" y="247"/>
                  </a:lnTo>
                  <a:lnTo>
                    <a:pt x="33" y="174"/>
                  </a:lnTo>
                  <a:lnTo>
                    <a:pt x="212" y="32"/>
                  </a:lnTo>
                  <a:lnTo>
                    <a:pt x="386" y="0"/>
                  </a:lnTo>
                  <a:lnTo>
                    <a:pt x="487" y="5"/>
                  </a:lnTo>
                  <a:lnTo>
                    <a:pt x="557" y="20"/>
                  </a:lnTo>
                  <a:lnTo>
                    <a:pt x="613" y="42"/>
                  </a:lnTo>
                  <a:lnTo>
                    <a:pt x="682" y="76"/>
                  </a:lnTo>
                  <a:lnTo>
                    <a:pt x="739" y="121"/>
                  </a:lnTo>
                  <a:lnTo>
                    <a:pt x="798" y="184"/>
                  </a:lnTo>
                  <a:lnTo>
                    <a:pt x="847" y="240"/>
                  </a:lnTo>
                  <a:lnTo>
                    <a:pt x="947" y="361"/>
                  </a:lnTo>
                  <a:lnTo>
                    <a:pt x="1015" y="461"/>
                  </a:lnTo>
                  <a:lnTo>
                    <a:pt x="1094" y="592"/>
                  </a:lnTo>
                  <a:lnTo>
                    <a:pt x="1158" y="707"/>
                  </a:lnTo>
                  <a:lnTo>
                    <a:pt x="1191" y="796"/>
                  </a:lnTo>
                  <a:lnTo>
                    <a:pt x="1199" y="886"/>
                  </a:lnTo>
                  <a:lnTo>
                    <a:pt x="1194" y="946"/>
                  </a:lnTo>
                  <a:lnTo>
                    <a:pt x="1175" y="983"/>
                  </a:lnTo>
                  <a:lnTo>
                    <a:pt x="441" y="801"/>
                  </a:lnTo>
                  <a:lnTo>
                    <a:pt x="371" y="617"/>
                  </a:lnTo>
                  <a:lnTo>
                    <a:pt x="342" y="620"/>
                  </a:lnTo>
                  <a:lnTo>
                    <a:pt x="369" y="719"/>
                  </a:lnTo>
                  <a:lnTo>
                    <a:pt x="379" y="805"/>
                  </a:lnTo>
                  <a:lnTo>
                    <a:pt x="198" y="78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4" name="Freeform 23">
              <a:extLst>
                <a:ext uri="{FF2B5EF4-FFF2-40B4-BE49-F238E27FC236}">
                  <a16:creationId xmlns:a16="http://schemas.microsoft.com/office/drawing/2014/main" id="{70A06931-7CD9-4B5A-B510-985B78C0E0B3}"/>
                </a:ext>
              </a:extLst>
            </p:cNvPr>
            <p:cNvSpPr>
              <a:spLocks/>
            </p:cNvSpPr>
            <p:nvPr/>
          </p:nvSpPr>
          <p:spPr bwMode="auto">
            <a:xfrm>
              <a:off x="4314" y="3303"/>
              <a:ext cx="1195" cy="235"/>
            </a:xfrm>
            <a:custGeom>
              <a:avLst/>
              <a:gdLst>
                <a:gd name="T0" fmla="*/ 15 w 2391"/>
                <a:gd name="T1" fmla="*/ 15 h 470"/>
                <a:gd name="T2" fmla="*/ 49 w 2391"/>
                <a:gd name="T3" fmla="*/ 23 h 470"/>
                <a:gd name="T4" fmla="*/ 88 w 2391"/>
                <a:gd name="T5" fmla="*/ 36 h 470"/>
                <a:gd name="T6" fmla="*/ 119 w 2391"/>
                <a:gd name="T7" fmla="*/ 43 h 470"/>
                <a:gd name="T8" fmla="*/ 175 w 2391"/>
                <a:gd name="T9" fmla="*/ 44 h 470"/>
                <a:gd name="T10" fmla="*/ 223 w 2391"/>
                <a:gd name="T11" fmla="*/ 49 h 470"/>
                <a:gd name="T12" fmla="*/ 247 w 2391"/>
                <a:gd name="T13" fmla="*/ 50 h 470"/>
                <a:gd name="T14" fmla="*/ 274 w 2391"/>
                <a:gd name="T15" fmla="*/ 43 h 470"/>
                <a:gd name="T16" fmla="*/ 312 w 2391"/>
                <a:gd name="T17" fmla="*/ 8 h 470"/>
                <a:gd name="T18" fmla="*/ 348 w 2391"/>
                <a:gd name="T19" fmla="*/ 23 h 470"/>
                <a:gd name="T20" fmla="*/ 377 w 2391"/>
                <a:gd name="T21" fmla="*/ 27 h 470"/>
                <a:gd name="T22" fmla="*/ 407 w 2391"/>
                <a:gd name="T23" fmla="*/ 32 h 470"/>
                <a:gd name="T24" fmla="*/ 440 w 2391"/>
                <a:gd name="T25" fmla="*/ 19 h 470"/>
                <a:gd name="T26" fmla="*/ 470 w 2391"/>
                <a:gd name="T27" fmla="*/ 8 h 470"/>
                <a:gd name="T28" fmla="*/ 506 w 2391"/>
                <a:gd name="T29" fmla="*/ 0 h 470"/>
                <a:gd name="T30" fmla="*/ 541 w 2391"/>
                <a:gd name="T31" fmla="*/ 0 h 470"/>
                <a:gd name="T32" fmla="*/ 574 w 2391"/>
                <a:gd name="T33" fmla="*/ 17 h 470"/>
                <a:gd name="T34" fmla="*/ 597 w 2391"/>
                <a:gd name="T35" fmla="*/ 57 h 470"/>
                <a:gd name="T36" fmla="*/ 589 w 2391"/>
                <a:gd name="T37" fmla="*/ 91 h 470"/>
                <a:gd name="T38" fmla="*/ 557 w 2391"/>
                <a:gd name="T39" fmla="*/ 114 h 470"/>
                <a:gd name="T40" fmla="*/ 492 w 2391"/>
                <a:gd name="T41" fmla="*/ 108 h 470"/>
                <a:gd name="T42" fmla="*/ 452 w 2391"/>
                <a:gd name="T43" fmla="*/ 91 h 470"/>
                <a:gd name="T44" fmla="*/ 419 w 2391"/>
                <a:gd name="T45" fmla="*/ 95 h 470"/>
                <a:gd name="T46" fmla="*/ 380 w 2391"/>
                <a:gd name="T47" fmla="*/ 96 h 470"/>
                <a:gd name="T48" fmla="*/ 351 w 2391"/>
                <a:gd name="T49" fmla="*/ 110 h 470"/>
                <a:gd name="T50" fmla="*/ 301 w 2391"/>
                <a:gd name="T51" fmla="*/ 104 h 470"/>
                <a:gd name="T52" fmla="*/ 251 w 2391"/>
                <a:gd name="T53" fmla="*/ 113 h 470"/>
                <a:gd name="T54" fmla="*/ 207 w 2391"/>
                <a:gd name="T55" fmla="*/ 118 h 470"/>
                <a:gd name="T56" fmla="*/ 143 w 2391"/>
                <a:gd name="T57" fmla="*/ 95 h 470"/>
                <a:gd name="T58" fmla="*/ 112 w 2391"/>
                <a:gd name="T59" fmla="*/ 86 h 470"/>
                <a:gd name="T60" fmla="*/ 88 w 2391"/>
                <a:gd name="T61" fmla="*/ 91 h 470"/>
                <a:gd name="T62" fmla="*/ 67 w 2391"/>
                <a:gd name="T63" fmla="*/ 94 h 470"/>
                <a:gd name="T64" fmla="*/ 9 w 2391"/>
                <a:gd name="T65" fmla="*/ 28 h 470"/>
                <a:gd name="T66" fmla="*/ 0 w 2391"/>
                <a:gd name="T67" fmla="*/ 13 h 47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91"/>
                <a:gd name="T103" fmla="*/ 0 h 470"/>
                <a:gd name="T104" fmla="*/ 2391 w 2391"/>
                <a:gd name="T105" fmla="*/ 470 h 47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91" h="470">
                  <a:moveTo>
                    <a:pt x="0" y="52"/>
                  </a:moveTo>
                  <a:lnTo>
                    <a:pt x="63" y="59"/>
                  </a:lnTo>
                  <a:lnTo>
                    <a:pt x="146" y="75"/>
                  </a:lnTo>
                  <a:lnTo>
                    <a:pt x="199" y="89"/>
                  </a:lnTo>
                  <a:lnTo>
                    <a:pt x="272" y="112"/>
                  </a:lnTo>
                  <a:lnTo>
                    <a:pt x="352" y="142"/>
                  </a:lnTo>
                  <a:lnTo>
                    <a:pt x="415" y="162"/>
                  </a:lnTo>
                  <a:lnTo>
                    <a:pt x="478" y="169"/>
                  </a:lnTo>
                  <a:lnTo>
                    <a:pt x="564" y="172"/>
                  </a:lnTo>
                  <a:lnTo>
                    <a:pt x="702" y="175"/>
                  </a:lnTo>
                  <a:lnTo>
                    <a:pt x="815" y="181"/>
                  </a:lnTo>
                  <a:lnTo>
                    <a:pt x="894" y="195"/>
                  </a:lnTo>
                  <a:lnTo>
                    <a:pt x="944" y="201"/>
                  </a:lnTo>
                  <a:lnTo>
                    <a:pt x="991" y="199"/>
                  </a:lnTo>
                  <a:lnTo>
                    <a:pt x="1036" y="195"/>
                  </a:lnTo>
                  <a:lnTo>
                    <a:pt x="1097" y="172"/>
                  </a:lnTo>
                  <a:lnTo>
                    <a:pt x="1136" y="148"/>
                  </a:lnTo>
                  <a:lnTo>
                    <a:pt x="1248" y="30"/>
                  </a:lnTo>
                  <a:lnTo>
                    <a:pt x="1295" y="52"/>
                  </a:lnTo>
                  <a:lnTo>
                    <a:pt x="1392" y="89"/>
                  </a:lnTo>
                  <a:lnTo>
                    <a:pt x="1441" y="99"/>
                  </a:lnTo>
                  <a:lnTo>
                    <a:pt x="1510" y="105"/>
                  </a:lnTo>
                  <a:lnTo>
                    <a:pt x="1570" y="116"/>
                  </a:lnTo>
                  <a:lnTo>
                    <a:pt x="1630" y="128"/>
                  </a:lnTo>
                  <a:lnTo>
                    <a:pt x="1665" y="102"/>
                  </a:lnTo>
                  <a:lnTo>
                    <a:pt x="1762" y="75"/>
                  </a:lnTo>
                  <a:lnTo>
                    <a:pt x="1822" y="63"/>
                  </a:lnTo>
                  <a:lnTo>
                    <a:pt x="1881" y="30"/>
                  </a:lnTo>
                  <a:lnTo>
                    <a:pt x="1958" y="0"/>
                  </a:lnTo>
                  <a:lnTo>
                    <a:pt x="2027" y="0"/>
                  </a:lnTo>
                  <a:lnTo>
                    <a:pt x="2103" y="0"/>
                  </a:lnTo>
                  <a:lnTo>
                    <a:pt x="2166" y="0"/>
                  </a:lnTo>
                  <a:lnTo>
                    <a:pt x="2219" y="9"/>
                  </a:lnTo>
                  <a:lnTo>
                    <a:pt x="2298" y="65"/>
                  </a:lnTo>
                  <a:lnTo>
                    <a:pt x="2351" y="128"/>
                  </a:lnTo>
                  <a:lnTo>
                    <a:pt x="2391" y="228"/>
                  </a:lnTo>
                  <a:lnTo>
                    <a:pt x="2384" y="301"/>
                  </a:lnTo>
                  <a:lnTo>
                    <a:pt x="2357" y="364"/>
                  </a:lnTo>
                  <a:lnTo>
                    <a:pt x="2298" y="421"/>
                  </a:lnTo>
                  <a:lnTo>
                    <a:pt x="2229" y="454"/>
                  </a:lnTo>
                  <a:lnTo>
                    <a:pt x="2080" y="450"/>
                  </a:lnTo>
                  <a:lnTo>
                    <a:pt x="1970" y="431"/>
                  </a:lnTo>
                  <a:lnTo>
                    <a:pt x="1871" y="394"/>
                  </a:lnTo>
                  <a:lnTo>
                    <a:pt x="1808" y="364"/>
                  </a:lnTo>
                  <a:lnTo>
                    <a:pt x="1742" y="358"/>
                  </a:lnTo>
                  <a:lnTo>
                    <a:pt x="1679" y="378"/>
                  </a:lnTo>
                  <a:lnTo>
                    <a:pt x="1583" y="384"/>
                  </a:lnTo>
                  <a:lnTo>
                    <a:pt x="1520" y="384"/>
                  </a:lnTo>
                  <a:lnTo>
                    <a:pt x="1551" y="460"/>
                  </a:lnTo>
                  <a:lnTo>
                    <a:pt x="1404" y="440"/>
                  </a:lnTo>
                  <a:lnTo>
                    <a:pt x="1309" y="417"/>
                  </a:lnTo>
                  <a:lnTo>
                    <a:pt x="1207" y="413"/>
                  </a:lnTo>
                  <a:lnTo>
                    <a:pt x="1130" y="417"/>
                  </a:lnTo>
                  <a:lnTo>
                    <a:pt x="1007" y="450"/>
                  </a:lnTo>
                  <a:lnTo>
                    <a:pt x="931" y="470"/>
                  </a:lnTo>
                  <a:lnTo>
                    <a:pt x="828" y="470"/>
                  </a:lnTo>
                  <a:lnTo>
                    <a:pt x="709" y="423"/>
                  </a:lnTo>
                  <a:lnTo>
                    <a:pt x="574" y="378"/>
                  </a:lnTo>
                  <a:lnTo>
                    <a:pt x="491" y="350"/>
                  </a:lnTo>
                  <a:lnTo>
                    <a:pt x="448" y="344"/>
                  </a:lnTo>
                  <a:lnTo>
                    <a:pt x="411" y="344"/>
                  </a:lnTo>
                  <a:lnTo>
                    <a:pt x="355" y="364"/>
                  </a:lnTo>
                  <a:lnTo>
                    <a:pt x="315" y="401"/>
                  </a:lnTo>
                  <a:lnTo>
                    <a:pt x="269" y="374"/>
                  </a:lnTo>
                  <a:lnTo>
                    <a:pt x="179" y="244"/>
                  </a:lnTo>
                  <a:lnTo>
                    <a:pt x="37" y="112"/>
                  </a:lnTo>
                  <a:lnTo>
                    <a:pt x="14" y="75"/>
                  </a:lnTo>
                  <a:lnTo>
                    <a:pt x="0" y="52"/>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5" name="Freeform 24">
              <a:extLst>
                <a:ext uri="{FF2B5EF4-FFF2-40B4-BE49-F238E27FC236}">
                  <a16:creationId xmlns:a16="http://schemas.microsoft.com/office/drawing/2014/main" id="{2DE4BFB7-EAB1-4E44-84D1-6469E5B632CB}"/>
                </a:ext>
              </a:extLst>
            </p:cNvPr>
            <p:cNvSpPr>
              <a:spLocks/>
            </p:cNvSpPr>
            <p:nvPr/>
          </p:nvSpPr>
          <p:spPr bwMode="auto">
            <a:xfrm>
              <a:off x="4272" y="3331"/>
              <a:ext cx="203" cy="182"/>
            </a:xfrm>
            <a:custGeom>
              <a:avLst/>
              <a:gdLst>
                <a:gd name="T0" fmla="*/ 28 w 407"/>
                <a:gd name="T1" fmla="*/ 0 h 365"/>
                <a:gd name="T2" fmla="*/ 47 w 407"/>
                <a:gd name="T3" fmla="*/ 24 h 365"/>
                <a:gd name="T4" fmla="*/ 64 w 407"/>
                <a:gd name="T5" fmla="*/ 40 h 365"/>
                <a:gd name="T6" fmla="*/ 81 w 407"/>
                <a:gd name="T7" fmla="*/ 61 h 365"/>
                <a:gd name="T8" fmla="*/ 91 w 407"/>
                <a:gd name="T9" fmla="*/ 78 h 365"/>
                <a:gd name="T10" fmla="*/ 101 w 407"/>
                <a:gd name="T11" fmla="*/ 84 h 365"/>
                <a:gd name="T12" fmla="*/ 93 w 407"/>
                <a:gd name="T13" fmla="*/ 91 h 365"/>
                <a:gd name="T14" fmla="*/ 82 w 407"/>
                <a:gd name="T15" fmla="*/ 88 h 365"/>
                <a:gd name="T16" fmla="*/ 75 w 407"/>
                <a:gd name="T17" fmla="*/ 84 h 365"/>
                <a:gd name="T18" fmla="*/ 69 w 407"/>
                <a:gd name="T19" fmla="*/ 75 h 365"/>
                <a:gd name="T20" fmla="*/ 59 w 407"/>
                <a:gd name="T21" fmla="*/ 54 h 365"/>
                <a:gd name="T22" fmla="*/ 47 w 407"/>
                <a:gd name="T23" fmla="*/ 42 h 365"/>
                <a:gd name="T24" fmla="*/ 35 w 407"/>
                <a:gd name="T25" fmla="*/ 34 h 365"/>
                <a:gd name="T26" fmla="*/ 15 w 407"/>
                <a:gd name="T27" fmla="*/ 25 h 365"/>
                <a:gd name="T28" fmla="*/ 5 w 407"/>
                <a:gd name="T29" fmla="*/ 18 h 365"/>
                <a:gd name="T30" fmla="*/ 0 w 407"/>
                <a:gd name="T31" fmla="*/ 11 h 365"/>
                <a:gd name="T32" fmla="*/ 0 w 407"/>
                <a:gd name="T33" fmla="*/ 6 h 365"/>
                <a:gd name="T34" fmla="*/ 8 w 407"/>
                <a:gd name="T35" fmla="*/ 0 h 365"/>
                <a:gd name="T36" fmla="*/ 19 w 407"/>
                <a:gd name="T37" fmla="*/ 0 h 365"/>
                <a:gd name="T38" fmla="*/ 28 w 407"/>
                <a:gd name="T39" fmla="*/ 0 h 365"/>
                <a:gd name="T40" fmla="*/ 28 w 407"/>
                <a:gd name="T41" fmla="*/ 0 h 3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7"/>
                <a:gd name="T64" fmla="*/ 0 h 365"/>
                <a:gd name="T65" fmla="*/ 407 w 407"/>
                <a:gd name="T66" fmla="*/ 365 h 3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7" h="365">
                  <a:moveTo>
                    <a:pt x="112" y="3"/>
                  </a:moveTo>
                  <a:lnTo>
                    <a:pt x="189" y="96"/>
                  </a:lnTo>
                  <a:lnTo>
                    <a:pt x="258" y="162"/>
                  </a:lnTo>
                  <a:lnTo>
                    <a:pt x="324" y="245"/>
                  </a:lnTo>
                  <a:lnTo>
                    <a:pt x="364" y="314"/>
                  </a:lnTo>
                  <a:lnTo>
                    <a:pt x="407" y="338"/>
                  </a:lnTo>
                  <a:lnTo>
                    <a:pt x="374" y="365"/>
                  </a:lnTo>
                  <a:lnTo>
                    <a:pt x="331" y="355"/>
                  </a:lnTo>
                  <a:lnTo>
                    <a:pt x="301" y="338"/>
                  </a:lnTo>
                  <a:lnTo>
                    <a:pt x="278" y="302"/>
                  </a:lnTo>
                  <a:lnTo>
                    <a:pt x="238" y="219"/>
                  </a:lnTo>
                  <a:lnTo>
                    <a:pt x="191" y="169"/>
                  </a:lnTo>
                  <a:lnTo>
                    <a:pt x="142" y="139"/>
                  </a:lnTo>
                  <a:lnTo>
                    <a:pt x="63" y="102"/>
                  </a:lnTo>
                  <a:lnTo>
                    <a:pt x="20" y="72"/>
                  </a:lnTo>
                  <a:lnTo>
                    <a:pt x="0" y="46"/>
                  </a:lnTo>
                  <a:lnTo>
                    <a:pt x="3" y="27"/>
                  </a:lnTo>
                  <a:lnTo>
                    <a:pt x="32" y="3"/>
                  </a:lnTo>
                  <a:lnTo>
                    <a:pt x="79" y="0"/>
                  </a:lnTo>
                  <a:lnTo>
                    <a:pt x="112" y="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6" name="Freeform 25">
              <a:extLst>
                <a:ext uri="{FF2B5EF4-FFF2-40B4-BE49-F238E27FC236}">
                  <a16:creationId xmlns:a16="http://schemas.microsoft.com/office/drawing/2014/main" id="{5AC8D2B4-870F-4507-8D06-746E3644AAFC}"/>
                </a:ext>
              </a:extLst>
            </p:cNvPr>
            <p:cNvSpPr>
              <a:spLocks/>
            </p:cNvSpPr>
            <p:nvPr/>
          </p:nvSpPr>
          <p:spPr bwMode="auto">
            <a:xfrm>
              <a:off x="4811" y="3278"/>
              <a:ext cx="162" cy="199"/>
            </a:xfrm>
            <a:custGeom>
              <a:avLst/>
              <a:gdLst>
                <a:gd name="T0" fmla="*/ 64 w 325"/>
                <a:gd name="T1" fmla="*/ 20 h 399"/>
                <a:gd name="T2" fmla="*/ 75 w 325"/>
                <a:gd name="T3" fmla="*/ 37 h 399"/>
                <a:gd name="T4" fmla="*/ 81 w 325"/>
                <a:gd name="T5" fmla="*/ 61 h 399"/>
                <a:gd name="T6" fmla="*/ 74 w 325"/>
                <a:gd name="T7" fmla="*/ 85 h 399"/>
                <a:gd name="T8" fmla="*/ 62 w 325"/>
                <a:gd name="T9" fmla="*/ 98 h 399"/>
                <a:gd name="T10" fmla="*/ 53 w 325"/>
                <a:gd name="T11" fmla="*/ 99 h 399"/>
                <a:gd name="T12" fmla="*/ 47 w 325"/>
                <a:gd name="T13" fmla="*/ 99 h 399"/>
                <a:gd name="T14" fmla="*/ 42 w 325"/>
                <a:gd name="T15" fmla="*/ 93 h 399"/>
                <a:gd name="T16" fmla="*/ 37 w 325"/>
                <a:gd name="T17" fmla="*/ 81 h 399"/>
                <a:gd name="T18" fmla="*/ 36 w 325"/>
                <a:gd name="T19" fmla="*/ 65 h 399"/>
                <a:gd name="T20" fmla="*/ 35 w 325"/>
                <a:gd name="T21" fmla="*/ 54 h 399"/>
                <a:gd name="T22" fmla="*/ 31 w 325"/>
                <a:gd name="T23" fmla="*/ 48 h 399"/>
                <a:gd name="T24" fmla="*/ 13 w 325"/>
                <a:gd name="T25" fmla="*/ 36 h 399"/>
                <a:gd name="T26" fmla="*/ 4 w 325"/>
                <a:gd name="T27" fmla="*/ 22 h 399"/>
                <a:gd name="T28" fmla="*/ 0 w 325"/>
                <a:gd name="T29" fmla="*/ 11 h 399"/>
                <a:gd name="T30" fmla="*/ 1 w 325"/>
                <a:gd name="T31" fmla="*/ 4 h 399"/>
                <a:gd name="T32" fmla="*/ 7 w 325"/>
                <a:gd name="T33" fmla="*/ 1 h 399"/>
                <a:gd name="T34" fmla="*/ 17 w 325"/>
                <a:gd name="T35" fmla="*/ 0 h 399"/>
                <a:gd name="T36" fmla="*/ 28 w 325"/>
                <a:gd name="T37" fmla="*/ 0 h 399"/>
                <a:gd name="T38" fmla="*/ 44 w 325"/>
                <a:gd name="T39" fmla="*/ 7 h 399"/>
                <a:gd name="T40" fmla="*/ 64 w 325"/>
                <a:gd name="T41" fmla="*/ 20 h 399"/>
                <a:gd name="T42" fmla="*/ 64 w 325"/>
                <a:gd name="T43" fmla="*/ 20 h 39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25"/>
                <a:gd name="T67" fmla="*/ 0 h 399"/>
                <a:gd name="T68" fmla="*/ 325 w 325"/>
                <a:gd name="T69" fmla="*/ 399 h 39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25" h="399">
                  <a:moveTo>
                    <a:pt x="258" y="83"/>
                  </a:moveTo>
                  <a:lnTo>
                    <a:pt x="301" y="150"/>
                  </a:lnTo>
                  <a:lnTo>
                    <a:pt x="325" y="246"/>
                  </a:lnTo>
                  <a:lnTo>
                    <a:pt x="298" y="342"/>
                  </a:lnTo>
                  <a:lnTo>
                    <a:pt x="248" y="395"/>
                  </a:lnTo>
                  <a:lnTo>
                    <a:pt x="215" y="399"/>
                  </a:lnTo>
                  <a:lnTo>
                    <a:pt x="189" y="399"/>
                  </a:lnTo>
                  <a:lnTo>
                    <a:pt x="169" y="372"/>
                  </a:lnTo>
                  <a:lnTo>
                    <a:pt x="150" y="326"/>
                  </a:lnTo>
                  <a:lnTo>
                    <a:pt x="146" y="260"/>
                  </a:lnTo>
                  <a:lnTo>
                    <a:pt x="142" y="216"/>
                  </a:lnTo>
                  <a:lnTo>
                    <a:pt x="126" y="193"/>
                  </a:lnTo>
                  <a:lnTo>
                    <a:pt x="53" y="144"/>
                  </a:lnTo>
                  <a:lnTo>
                    <a:pt x="16" y="91"/>
                  </a:lnTo>
                  <a:lnTo>
                    <a:pt x="0" y="44"/>
                  </a:lnTo>
                  <a:lnTo>
                    <a:pt x="7" y="18"/>
                  </a:lnTo>
                  <a:lnTo>
                    <a:pt x="30" y="4"/>
                  </a:lnTo>
                  <a:lnTo>
                    <a:pt x="69" y="0"/>
                  </a:lnTo>
                  <a:lnTo>
                    <a:pt x="113" y="0"/>
                  </a:lnTo>
                  <a:lnTo>
                    <a:pt x="179" y="28"/>
                  </a:lnTo>
                  <a:lnTo>
                    <a:pt x="258" y="8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7" name="Freeform 26">
              <a:extLst>
                <a:ext uri="{FF2B5EF4-FFF2-40B4-BE49-F238E27FC236}">
                  <a16:creationId xmlns:a16="http://schemas.microsoft.com/office/drawing/2014/main" id="{D87191D4-F365-4204-9FAB-E666E70CA2CC}"/>
                </a:ext>
              </a:extLst>
            </p:cNvPr>
            <p:cNvSpPr>
              <a:spLocks/>
            </p:cNvSpPr>
            <p:nvPr/>
          </p:nvSpPr>
          <p:spPr bwMode="auto">
            <a:xfrm>
              <a:off x="4807" y="2768"/>
              <a:ext cx="347" cy="307"/>
            </a:xfrm>
            <a:custGeom>
              <a:avLst/>
              <a:gdLst>
                <a:gd name="T0" fmla="*/ 0 w 694"/>
                <a:gd name="T1" fmla="*/ 19 h 614"/>
                <a:gd name="T2" fmla="*/ 9 w 694"/>
                <a:gd name="T3" fmla="*/ 12 h 614"/>
                <a:gd name="T4" fmla="*/ 20 w 694"/>
                <a:gd name="T5" fmla="*/ 4 h 614"/>
                <a:gd name="T6" fmla="*/ 34 w 694"/>
                <a:gd name="T7" fmla="*/ 0 h 614"/>
                <a:gd name="T8" fmla="*/ 57 w 694"/>
                <a:gd name="T9" fmla="*/ 2 h 614"/>
                <a:gd name="T10" fmla="*/ 75 w 694"/>
                <a:gd name="T11" fmla="*/ 10 h 614"/>
                <a:gd name="T12" fmla="*/ 124 w 694"/>
                <a:gd name="T13" fmla="*/ 25 h 614"/>
                <a:gd name="T14" fmla="*/ 136 w 694"/>
                <a:gd name="T15" fmla="*/ 32 h 614"/>
                <a:gd name="T16" fmla="*/ 140 w 694"/>
                <a:gd name="T17" fmla="*/ 37 h 614"/>
                <a:gd name="T18" fmla="*/ 144 w 694"/>
                <a:gd name="T19" fmla="*/ 48 h 614"/>
                <a:gd name="T20" fmla="*/ 152 w 694"/>
                <a:gd name="T21" fmla="*/ 53 h 614"/>
                <a:gd name="T22" fmla="*/ 156 w 694"/>
                <a:gd name="T23" fmla="*/ 61 h 614"/>
                <a:gd name="T24" fmla="*/ 161 w 694"/>
                <a:gd name="T25" fmla="*/ 75 h 614"/>
                <a:gd name="T26" fmla="*/ 166 w 694"/>
                <a:gd name="T27" fmla="*/ 80 h 614"/>
                <a:gd name="T28" fmla="*/ 174 w 694"/>
                <a:gd name="T29" fmla="*/ 83 h 614"/>
                <a:gd name="T30" fmla="*/ 170 w 694"/>
                <a:gd name="T31" fmla="*/ 87 h 614"/>
                <a:gd name="T32" fmla="*/ 174 w 694"/>
                <a:gd name="T33" fmla="*/ 96 h 614"/>
                <a:gd name="T34" fmla="*/ 169 w 694"/>
                <a:gd name="T35" fmla="*/ 96 h 614"/>
                <a:gd name="T36" fmla="*/ 150 w 694"/>
                <a:gd name="T37" fmla="*/ 93 h 614"/>
                <a:gd name="T38" fmla="*/ 117 w 694"/>
                <a:gd name="T39" fmla="*/ 108 h 614"/>
                <a:gd name="T40" fmla="*/ 102 w 694"/>
                <a:gd name="T41" fmla="*/ 154 h 614"/>
                <a:gd name="T42" fmla="*/ 94 w 694"/>
                <a:gd name="T43" fmla="*/ 148 h 614"/>
                <a:gd name="T44" fmla="*/ 89 w 694"/>
                <a:gd name="T45" fmla="*/ 137 h 614"/>
                <a:gd name="T46" fmla="*/ 88 w 694"/>
                <a:gd name="T47" fmla="*/ 111 h 614"/>
                <a:gd name="T48" fmla="*/ 9 w 694"/>
                <a:gd name="T49" fmla="*/ 33 h 614"/>
                <a:gd name="T50" fmla="*/ 0 w 694"/>
                <a:gd name="T51" fmla="*/ 19 h 614"/>
                <a:gd name="T52" fmla="*/ 0 w 694"/>
                <a:gd name="T53" fmla="*/ 19 h 614"/>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614"/>
                <a:gd name="T83" fmla="*/ 694 w 694"/>
                <a:gd name="T84" fmla="*/ 614 h 614"/>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614">
                  <a:moveTo>
                    <a:pt x="0" y="76"/>
                  </a:moveTo>
                  <a:lnTo>
                    <a:pt x="33" y="46"/>
                  </a:lnTo>
                  <a:lnTo>
                    <a:pt x="77" y="13"/>
                  </a:lnTo>
                  <a:lnTo>
                    <a:pt x="135" y="0"/>
                  </a:lnTo>
                  <a:lnTo>
                    <a:pt x="225" y="7"/>
                  </a:lnTo>
                  <a:lnTo>
                    <a:pt x="297" y="38"/>
                  </a:lnTo>
                  <a:lnTo>
                    <a:pt x="493" y="99"/>
                  </a:lnTo>
                  <a:lnTo>
                    <a:pt x="541" y="127"/>
                  </a:lnTo>
                  <a:lnTo>
                    <a:pt x="557" y="145"/>
                  </a:lnTo>
                  <a:lnTo>
                    <a:pt x="575" y="190"/>
                  </a:lnTo>
                  <a:lnTo>
                    <a:pt x="607" y="210"/>
                  </a:lnTo>
                  <a:lnTo>
                    <a:pt x="623" y="243"/>
                  </a:lnTo>
                  <a:lnTo>
                    <a:pt x="641" y="298"/>
                  </a:lnTo>
                  <a:lnTo>
                    <a:pt x="663" y="320"/>
                  </a:lnTo>
                  <a:lnTo>
                    <a:pt x="694" y="331"/>
                  </a:lnTo>
                  <a:lnTo>
                    <a:pt x="677" y="346"/>
                  </a:lnTo>
                  <a:lnTo>
                    <a:pt x="694" y="383"/>
                  </a:lnTo>
                  <a:lnTo>
                    <a:pt x="674" y="382"/>
                  </a:lnTo>
                  <a:lnTo>
                    <a:pt x="600" y="371"/>
                  </a:lnTo>
                  <a:lnTo>
                    <a:pt x="467" y="430"/>
                  </a:lnTo>
                  <a:lnTo>
                    <a:pt x="406" y="614"/>
                  </a:lnTo>
                  <a:lnTo>
                    <a:pt x="373" y="589"/>
                  </a:lnTo>
                  <a:lnTo>
                    <a:pt x="355" y="545"/>
                  </a:lnTo>
                  <a:lnTo>
                    <a:pt x="352" y="442"/>
                  </a:lnTo>
                  <a:lnTo>
                    <a:pt x="33" y="130"/>
                  </a:lnTo>
                  <a:lnTo>
                    <a:pt x="0" y="76"/>
                  </a:lnTo>
                  <a:close/>
                </a:path>
              </a:pathLst>
            </a:custGeom>
            <a:solidFill>
              <a:srgbClr val="BD695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8" name="Freeform 27">
              <a:extLst>
                <a:ext uri="{FF2B5EF4-FFF2-40B4-BE49-F238E27FC236}">
                  <a16:creationId xmlns:a16="http://schemas.microsoft.com/office/drawing/2014/main" id="{094A95B2-C8A1-4A89-B52C-CFD82E4A1A8B}"/>
                </a:ext>
              </a:extLst>
            </p:cNvPr>
            <p:cNvSpPr>
              <a:spLocks/>
            </p:cNvSpPr>
            <p:nvPr/>
          </p:nvSpPr>
          <p:spPr bwMode="auto">
            <a:xfrm>
              <a:off x="4775" y="2865"/>
              <a:ext cx="251" cy="305"/>
            </a:xfrm>
            <a:custGeom>
              <a:avLst/>
              <a:gdLst>
                <a:gd name="T0" fmla="*/ 0 w 501"/>
                <a:gd name="T1" fmla="*/ 15 h 611"/>
                <a:gd name="T2" fmla="*/ 1 w 501"/>
                <a:gd name="T3" fmla="*/ 23 h 611"/>
                <a:gd name="T4" fmla="*/ 4 w 501"/>
                <a:gd name="T5" fmla="*/ 34 h 611"/>
                <a:gd name="T6" fmla="*/ 8 w 501"/>
                <a:gd name="T7" fmla="*/ 37 h 611"/>
                <a:gd name="T8" fmla="*/ 12 w 501"/>
                <a:gd name="T9" fmla="*/ 40 h 611"/>
                <a:gd name="T10" fmla="*/ 13 w 501"/>
                <a:gd name="T11" fmla="*/ 43 h 611"/>
                <a:gd name="T12" fmla="*/ 13 w 501"/>
                <a:gd name="T13" fmla="*/ 47 h 611"/>
                <a:gd name="T14" fmla="*/ 12 w 501"/>
                <a:gd name="T15" fmla="*/ 53 h 611"/>
                <a:gd name="T16" fmla="*/ 12 w 501"/>
                <a:gd name="T17" fmla="*/ 59 h 611"/>
                <a:gd name="T18" fmla="*/ 10 w 501"/>
                <a:gd name="T19" fmla="*/ 65 h 611"/>
                <a:gd name="T20" fmla="*/ 11 w 501"/>
                <a:gd name="T21" fmla="*/ 68 h 611"/>
                <a:gd name="T22" fmla="*/ 14 w 501"/>
                <a:gd name="T23" fmla="*/ 69 h 611"/>
                <a:gd name="T24" fmla="*/ 17 w 501"/>
                <a:gd name="T25" fmla="*/ 69 h 611"/>
                <a:gd name="T26" fmla="*/ 20 w 501"/>
                <a:gd name="T27" fmla="*/ 72 h 611"/>
                <a:gd name="T28" fmla="*/ 21 w 501"/>
                <a:gd name="T29" fmla="*/ 77 h 611"/>
                <a:gd name="T30" fmla="*/ 23 w 501"/>
                <a:gd name="T31" fmla="*/ 79 h 611"/>
                <a:gd name="T32" fmla="*/ 26 w 501"/>
                <a:gd name="T33" fmla="*/ 79 h 611"/>
                <a:gd name="T34" fmla="*/ 26 w 501"/>
                <a:gd name="T35" fmla="*/ 82 h 611"/>
                <a:gd name="T36" fmla="*/ 28 w 501"/>
                <a:gd name="T37" fmla="*/ 84 h 611"/>
                <a:gd name="T38" fmla="*/ 32 w 501"/>
                <a:gd name="T39" fmla="*/ 85 h 611"/>
                <a:gd name="T40" fmla="*/ 33 w 501"/>
                <a:gd name="T41" fmla="*/ 88 h 611"/>
                <a:gd name="T42" fmla="*/ 33 w 501"/>
                <a:gd name="T43" fmla="*/ 90 h 611"/>
                <a:gd name="T44" fmla="*/ 34 w 501"/>
                <a:gd name="T45" fmla="*/ 93 h 611"/>
                <a:gd name="T46" fmla="*/ 38 w 501"/>
                <a:gd name="T47" fmla="*/ 96 h 611"/>
                <a:gd name="T48" fmla="*/ 43 w 501"/>
                <a:gd name="T49" fmla="*/ 97 h 611"/>
                <a:gd name="T50" fmla="*/ 48 w 501"/>
                <a:gd name="T51" fmla="*/ 95 h 611"/>
                <a:gd name="T52" fmla="*/ 58 w 501"/>
                <a:gd name="T53" fmla="*/ 90 h 611"/>
                <a:gd name="T54" fmla="*/ 67 w 501"/>
                <a:gd name="T55" fmla="*/ 88 h 611"/>
                <a:gd name="T56" fmla="*/ 72 w 501"/>
                <a:gd name="T57" fmla="*/ 88 h 611"/>
                <a:gd name="T58" fmla="*/ 77 w 501"/>
                <a:gd name="T59" fmla="*/ 89 h 611"/>
                <a:gd name="T60" fmla="*/ 87 w 501"/>
                <a:gd name="T61" fmla="*/ 93 h 611"/>
                <a:gd name="T62" fmla="*/ 100 w 501"/>
                <a:gd name="T63" fmla="*/ 101 h 611"/>
                <a:gd name="T64" fmla="*/ 102 w 501"/>
                <a:gd name="T65" fmla="*/ 106 h 611"/>
                <a:gd name="T66" fmla="*/ 104 w 501"/>
                <a:gd name="T67" fmla="*/ 120 h 611"/>
                <a:gd name="T68" fmla="*/ 109 w 501"/>
                <a:gd name="T69" fmla="*/ 133 h 611"/>
                <a:gd name="T70" fmla="*/ 121 w 501"/>
                <a:gd name="T71" fmla="*/ 149 h 611"/>
                <a:gd name="T72" fmla="*/ 124 w 501"/>
                <a:gd name="T73" fmla="*/ 152 h 611"/>
                <a:gd name="T74" fmla="*/ 123 w 501"/>
                <a:gd name="T75" fmla="*/ 138 h 611"/>
                <a:gd name="T76" fmla="*/ 123 w 501"/>
                <a:gd name="T77" fmla="*/ 131 h 611"/>
                <a:gd name="T78" fmla="*/ 124 w 501"/>
                <a:gd name="T79" fmla="*/ 126 h 611"/>
                <a:gd name="T80" fmla="*/ 126 w 501"/>
                <a:gd name="T81" fmla="*/ 108 h 611"/>
                <a:gd name="T82" fmla="*/ 118 w 501"/>
                <a:gd name="T83" fmla="*/ 105 h 611"/>
                <a:gd name="T84" fmla="*/ 111 w 501"/>
                <a:gd name="T85" fmla="*/ 98 h 611"/>
                <a:gd name="T86" fmla="*/ 107 w 501"/>
                <a:gd name="T87" fmla="*/ 88 h 611"/>
                <a:gd name="T88" fmla="*/ 108 w 501"/>
                <a:gd name="T89" fmla="*/ 72 h 611"/>
                <a:gd name="T90" fmla="*/ 105 w 501"/>
                <a:gd name="T91" fmla="*/ 24 h 611"/>
                <a:gd name="T92" fmla="*/ 94 w 501"/>
                <a:gd name="T93" fmla="*/ 0 h 611"/>
                <a:gd name="T94" fmla="*/ 3 w 501"/>
                <a:gd name="T95" fmla="*/ 0 h 611"/>
                <a:gd name="T96" fmla="*/ 0 w 501"/>
                <a:gd name="T97" fmla="*/ 15 h 611"/>
                <a:gd name="T98" fmla="*/ 0 w 501"/>
                <a:gd name="T99" fmla="*/ 15 h 6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01"/>
                <a:gd name="T151" fmla="*/ 0 h 611"/>
                <a:gd name="T152" fmla="*/ 501 w 501"/>
                <a:gd name="T153" fmla="*/ 611 h 6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01" h="611">
                  <a:moveTo>
                    <a:pt x="0" y="63"/>
                  </a:moveTo>
                  <a:lnTo>
                    <a:pt x="4" y="93"/>
                  </a:lnTo>
                  <a:lnTo>
                    <a:pt x="15" y="137"/>
                  </a:lnTo>
                  <a:lnTo>
                    <a:pt x="32" y="149"/>
                  </a:lnTo>
                  <a:lnTo>
                    <a:pt x="47" y="163"/>
                  </a:lnTo>
                  <a:lnTo>
                    <a:pt x="50" y="172"/>
                  </a:lnTo>
                  <a:lnTo>
                    <a:pt x="52" y="189"/>
                  </a:lnTo>
                  <a:lnTo>
                    <a:pt x="48" y="214"/>
                  </a:lnTo>
                  <a:lnTo>
                    <a:pt x="45" y="238"/>
                  </a:lnTo>
                  <a:lnTo>
                    <a:pt x="38" y="263"/>
                  </a:lnTo>
                  <a:lnTo>
                    <a:pt x="42" y="273"/>
                  </a:lnTo>
                  <a:lnTo>
                    <a:pt x="54" y="277"/>
                  </a:lnTo>
                  <a:lnTo>
                    <a:pt x="68" y="277"/>
                  </a:lnTo>
                  <a:lnTo>
                    <a:pt x="80" y="291"/>
                  </a:lnTo>
                  <a:lnTo>
                    <a:pt x="82" y="310"/>
                  </a:lnTo>
                  <a:lnTo>
                    <a:pt x="90" y="317"/>
                  </a:lnTo>
                  <a:lnTo>
                    <a:pt x="103" y="318"/>
                  </a:lnTo>
                  <a:lnTo>
                    <a:pt x="103" y="330"/>
                  </a:lnTo>
                  <a:lnTo>
                    <a:pt x="111" y="339"/>
                  </a:lnTo>
                  <a:lnTo>
                    <a:pt x="126" y="342"/>
                  </a:lnTo>
                  <a:lnTo>
                    <a:pt x="131" y="352"/>
                  </a:lnTo>
                  <a:lnTo>
                    <a:pt x="131" y="360"/>
                  </a:lnTo>
                  <a:lnTo>
                    <a:pt x="135" y="373"/>
                  </a:lnTo>
                  <a:lnTo>
                    <a:pt x="152" y="386"/>
                  </a:lnTo>
                  <a:lnTo>
                    <a:pt x="171" y="388"/>
                  </a:lnTo>
                  <a:lnTo>
                    <a:pt x="192" y="380"/>
                  </a:lnTo>
                  <a:lnTo>
                    <a:pt x="230" y="363"/>
                  </a:lnTo>
                  <a:lnTo>
                    <a:pt x="266" y="353"/>
                  </a:lnTo>
                  <a:lnTo>
                    <a:pt x="288" y="352"/>
                  </a:lnTo>
                  <a:lnTo>
                    <a:pt x="308" y="357"/>
                  </a:lnTo>
                  <a:lnTo>
                    <a:pt x="348" y="374"/>
                  </a:lnTo>
                  <a:lnTo>
                    <a:pt x="397" y="407"/>
                  </a:lnTo>
                  <a:lnTo>
                    <a:pt x="407" y="426"/>
                  </a:lnTo>
                  <a:lnTo>
                    <a:pt x="413" y="480"/>
                  </a:lnTo>
                  <a:lnTo>
                    <a:pt x="436" y="532"/>
                  </a:lnTo>
                  <a:lnTo>
                    <a:pt x="481" y="598"/>
                  </a:lnTo>
                  <a:lnTo>
                    <a:pt x="496" y="611"/>
                  </a:lnTo>
                  <a:lnTo>
                    <a:pt x="491" y="554"/>
                  </a:lnTo>
                  <a:lnTo>
                    <a:pt x="491" y="526"/>
                  </a:lnTo>
                  <a:lnTo>
                    <a:pt x="494" y="504"/>
                  </a:lnTo>
                  <a:lnTo>
                    <a:pt x="501" y="434"/>
                  </a:lnTo>
                  <a:lnTo>
                    <a:pt x="469" y="420"/>
                  </a:lnTo>
                  <a:lnTo>
                    <a:pt x="441" y="395"/>
                  </a:lnTo>
                  <a:lnTo>
                    <a:pt x="427" y="353"/>
                  </a:lnTo>
                  <a:lnTo>
                    <a:pt x="430" y="291"/>
                  </a:lnTo>
                  <a:lnTo>
                    <a:pt x="420" y="99"/>
                  </a:lnTo>
                  <a:lnTo>
                    <a:pt x="374" y="0"/>
                  </a:lnTo>
                  <a:lnTo>
                    <a:pt x="10" y="1"/>
                  </a:lnTo>
                  <a:lnTo>
                    <a:pt x="0" y="63"/>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69" name="Freeform 28">
              <a:extLst>
                <a:ext uri="{FF2B5EF4-FFF2-40B4-BE49-F238E27FC236}">
                  <a16:creationId xmlns:a16="http://schemas.microsoft.com/office/drawing/2014/main" id="{CE924CE7-7D88-4C33-A869-7F3E75E3942B}"/>
                </a:ext>
              </a:extLst>
            </p:cNvPr>
            <p:cNvSpPr>
              <a:spLocks/>
            </p:cNvSpPr>
            <p:nvPr/>
          </p:nvSpPr>
          <p:spPr bwMode="auto">
            <a:xfrm>
              <a:off x="4957" y="2897"/>
              <a:ext cx="72" cy="238"/>
            </a:xfrm>
            <a:custGeom>
              <a:avLst/>
              <a:gdLst>
                <a:gd name="T0" fmla="*/ 2 w 144"/>
                <a:gd name="T1" fmla="*/ 30 h 477"/>
                <a:gd name="T2" fmla="*/ 5 w 144"/>
                <a:gd name="T3" fmla="*/ 31 h 477"/>
                <a:gd name="T4" fmla="*/ 6 w 144"/>
                <a:gd name="T5" fmla="*/ 32 h 477"/>
                <a:gd name="T6" fmla="*/ 7 w 144"/>
                <a:gd name="T7" fmla="*/ 41 h 477"/>
                <a:gd name="T8" fmla="*/ 6 w 144"/>
                <a:gd name="T9" fmla="*/ 49 h 477"/>
                <a:gd name="T10" fmla="*/ 8 w 144"/>
                <a:gd name="T11" fmla="*/ 55 h 477"/>
                <a:gd name="T12" fmla="*/ 11 w 144"/>
                <a:gd name="T13" fmla="*/ 61 h 477"/>
                <a:gd name="T14" fmla="*/ 12 w 144"/>
                <a:gd name="T15" fmla="*/ 65 h 477"/>
                <a:gd name="T16" fmla="*/ 13 w 144"/>
                <a:gd name="T17" fmla="*/ 72 h 477"/>
                <a:gd name="T18" fmla="*/ 14 w 144"/>
                <a:gd name="T19" fmla="*/ 77 h 477"/>
                <a:gd name="T20" fmla="*/ 18 w 144"/>
                <a:gd name="T21" fmla="*/ 82 h 477"/>
                <a:gd name="T22" fmla="*/ 22 w 144"/>
                <a:gd name="T23" fmla="*/ 86 h 477"/>
                <a:gd name="T24" fmla="*/ 26 w 144"/>
                <a:gd name="T25" fmla="*/ 89 h 477"/>
                <a:gd name="T26" fmla="*/ 27 w 144"/>
                <a:gd name="T27" fmla="*/ 93 h 477"/>
                <a:gd name="T28" fmla="*/ 27 w 144"/>
                <a:gd name="T29" fmla="*/ 97 h 477"/>
                <a:gd name="T30" fmla="*/ 25 w 144"/>
                <a:gd name="T31" fmla="*/ 106 h 477"/>
                <a:gd name="T32" fmla="*/ 31 w 144"/>
                <a:gd name="T33" fmla="*/ 119 h 477"/>
                <a:gd name="T34" fmla="*/ 33 w 144"/>
                <a:gd name="T35" fmla="*/ 111 h 477"/>
                <a:gd name="T36" fmla="*/ 33 w 144"/>
                <a:gd name="T37" fmla="*/ 101 h 477"/>
                <a:gd name="T38" fmla="*/ 36 w 144"/>
                <a:gd name="T39" fmla="*/ 93 h 477"/>
                <a:gd name="T40" fmla="*/ 35 w 144"/>
                <a:gd name="T41" fmla="*/ 34 h 477"/>
                <a:gd name="T42" fmla="*/ 9 w 144"/>
                <a:gd name="T43" fmla="*/ 8 h 477"/>
                <a:gd name="T44" fmla="*/ 6 w 144"/>
                <a:gd name="T45" fmla="*/ 0 h 477"/>
                <a:gd name="T46" fmla="*/ 6 w 144"/>
                <a:gd name="T47" fmla="*/ 11 h 477"/>
                <a:gd name="T48" fmla="*/ 2 w 144"/>
                <a:gd name="T49" fmla="*/ 22 h 477"/>
                <a:gd name="T50" fmla="*/ 0 w 144"/>
                <a:gd name="T51" fmla="*/ 28 h 477"/>
                <a:gd name="T52" fmla="*/ 2 w 144"/>
                <a:gd name="T53" fmla="*/ 30 h 477"/>
                <a:gd name="T54" fmla="*/ 2 w 144"/>
                <a:gd name="T55" fmla="*/ 30 h 47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44"/>
                <a:gd name="T85" fmla="*/ 0 h 477"/>
                <a:gd name="T86" fmla="*/ 144 w 144"/>
                <a:gd name="T87" fmla="*/ 477 h 47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44" h="477">
                  <a:moveTo>
                    <a:pt x="7" y="122"/>
                  </a:moveTo>
                  <a:lnTo>
                    <a:pt x="19" y="125"/>
                  </a:lnTo>
                  <a:lnTo>
                    <a:pt x="23" y="131"/>
                  </a:lnTo>
                  <a:lnTo>
                    <a:pt x="26" y="164"/>
                  </a:lnTo>
                  <a:lnTo>
                    <a:pt x="24" y="199"/>
                  </a:lnTo>
                  <a:lnTo>
                    <a:pt x="31" y="220"/>
                  </a:lnTo>
                  <a:lnTo>
                    <a:pt x="43" y="245"/>
                  </a:lnTo>
                  <a:lnTo>
                    <a:pt x="48" y="261"/>
                  </a:lnTo>
                  <a:lnTo>
                    <a:pt x="50" y="288"/>
                  </a:lnTo>
                  <a:lnTo>
                    <a:pt x="56" y="309"/>
                  </a:lnTo>
                  <a:lnTo>
                    <a:pt x="70" y="328"/>
                  </a:lnTo>
                  <a:lnTo>
                    <a:pt x="87" y="345"/>
                  </a:lnTo>
                  <a:lnTo>
                    <a:pt x="101" y="359"/>
                  </a:lnTo>
                  <a:lnTo>
                    <a:pt x="107" y="375"/>
                  </a:lnTo>
                  <a:lnTo>
                    <a:pt x="108" y="390"/>
                  </a:lnTo>
                  <a:lnTo>
                    <a:pt x="98" y="426"/>
                  </a:lnTo>
                  <a:lnTo>
                    <a:pt x="123" y="477"/>
                  </a:lnTo>
                  <a:lnTo>
                    <a:pt x="132" y="447"/>
                  </a:lnTo>
                  <a:lnTo>
                    <a:pt x="129" y="406"/>
                  </a:lnTo>
                  <a:lnTo>
                    <a:pt x="144" y="373"/>
                  </a:lnTo>
                  <a:lnTo>
                    <a:pt x="139" y="139"/>
                  </a:lnTo>
                  <a:lnTo>
                    <a:pt x="33" y="32"/>
                  </a:lnTo>
                  <a:lnTo>
                    <a:pt x="24" y="0"/>
                  </a:lnTo>
                  <a:lnTo>
                    <a:pt x="22" y="46"/>
                  </a:lnTo>
                  <a:lnTo>
                    <a:pt x="7" y="89"/>
                  </a:lnTo>
                  <a:lnTo>
                    <a:pt x="0" y="114"/>
                  </a:lnTo>
                  <a:lnTo>
                    <a:pt x="7" y="122"/>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0" name="Freeform 29">
              <a:extLst>
                <a:ext uri="{FF2B5EF4-FFF2-40B4-BE49-F238E27FC236}">
                  <a16:creationId xmlns:a16="http://schemas.microsoft.com/office/drawing/2014/main" id="{E6B281D6-F7CE-4F2F-A026-29A4824A95E3}"/>
                </a:ext>
              </a:extLst>
            </p:cNvPr>
            <p:cNvSpPr>
              <a:spLocks/>
            </p:cNvSpPr>
            <p:nvPr/>
          </p:nvSpPr>
          <p:spPr bwMode="auto">
            <a:xfrm>
              <a:off x="4869" y="2909"/>
              <a:ext cx="132" cy="214"/>
            </a:xfrm>
            <a:custGeom>
              <a:avLst/>
              <a:gdLst>
                <a:gd name="T0" fmla="*/ 6 w 264"/>
                <a:gd name="T1" fmla="*/ 5 h 428"/>
                <a:gd name="T2" fmla="*/ 9 w 264"/>
                <a:gd name="T3" fmla="*/ 10 h 428"/>
                <a:gd name="T4" fmla="*/ 11 w 264"/>
                <a:gd name="T5" fmla="*/ 19 h 428"/>
                <a:gd name="T6" fmla="*/ 8 w 264"/>
                <a:gd name="T7" fmla="*/ 27 h 428"/>
                <a:gd name="T8" fmla="*/ 6 w 264"/>
                <a:gd name="T9" fmla="*/ 32 h 428"/>
                <a:gd name="T10" fmla="*/ 5 w 264"/>
                <a:gd name="T11" fmla="*/ 38 h 428"/>
                <a:gd name="T12" fmla="*/ 9 w 264"/>
                <a:gd name="T13" fmla="*/ 52 h 428"/>
                <a:gd name="T14" fmla="*/ 9 w 264"/>
                <a:gd name="T15" fmla="*/ 60 h 428"/>
                <a:gd name="T16" fmla="*/ 8 w 264"/>
                <a:gd name="T17" fmla="*/ 66 h 428"/>
                <a:gd name="T18" fmla="*/ 4 w 264"/>
                <a:gd name="T19" fmla="*/ 71 h 428"/>
                <a:gd name="T20" fmla="*/ 0 w 264"/>
                <a:gd name="T21" fmla="*/ 74 h 428"/>
                <a:gd name="T22" fmla="*/ 14 w 264"/>
                <a:gd name="T23" fmla="*/ 68 h 428"/>
                <a:gd name="T24" fmla="*/ 24 w 264"/>
                <a:gd name="T25" fmla="*/ 66 h 428"/>
                <a:gd name="T26" fmla="*/ 35 w 264"/>
                <a:gd name="T27" fmla="*/ 69 h 428"/>
                <a:gd name="T28" fmla="*/ 44 w 264"/>
                <a:gd name="T29" fmla="*/ 74 h 428"/>
                <a:gd name="T30" fmla="*/ 55 w 264"/>
                <a:gd name="T31" fmla="*/ 81 h 428"/>
                <a:gd name="T32" fmla="*/ 57 w 264"/>
                <a:gd name="T33" fmla="*/ 97 h 428"/>
                <a:gd name="T34" fmla="*/ 61 w 264"/>
                <a:gd name="T35" fmla="*/ 107 h 428"/>
                <a:gd name="T36" fmla="*/ 61 w 264"/>
                <a:gd name="T37" fmla="*/ 97 h 428"/>
                <a:gd name="T38" fmla="*/ 63 w 264"/>
                <a:gd name="T39" fmla="*/ 95 h 428"/>
                <a:gd name="T40" fmla="*/ 66 w 264"/>
                <a:gd name="T41" fmla="*/ 95 h 428"/>
                <a:gd name="T42" fmla="*/ 66 w 264"/>
                <a:gd name="T43" fmla="*/ 91 h 428"/>
                <a:gd name="T44" fmla="*/ 64 w 264"/>
                <a:gd name="T45" fmla="*/ 86 h 428"/>
                <a:gd name="T46" fmla="*/ 58 w 264"/>
                <a:gd name="T47" fmla="*/ 80 h 428"/>
                <a:gd name="T48" fmla="*/ 47 w 264"/>
                <a:gd name="T49" fmla="*/ 71 h 428"/>
                <a:gd name="T50" fmla="*/ 42 w 264"/>
                <a:gd name="T51" fmla="*/ 68 h 428"/>
                <a:gd name="T52" fmla="*/ 40 w 264"/>
                <a:gd name="T53" fmla="*/ 64 h 428"/>
                <a:gd name="T54" fmla="*/ 40 w 264"/>
                <a:gd name="T55" fmla="*/ 60 h 428"/>
                <a:gd name="T56" fmla="*/ 40 w 264"/>
                <a:gd name="T57" fmla="*/ 47 h 428"/>
                <a:gd name="T58" fmla="*/ 40 w 264"/>
                <a:gd name="T59" fmla="*/ 36 h 428"/>
                <a:gd name="T60" fmla="*/ 34 w 264"/>
                <a:gd name="T61" fmla="*/ 20 h 428"/>
                <a:gd name="T62" fmla="*/ 36 w 264"/>
                <a:gd name="T63" fmla="*/ 4 h 428"/>
                <a:gd name="T64" fmla="*/ 10 w 264"/>
                <a:gd name="T65" fmla="*/ 0 h 428"/>
                <a:gd name="T66" fmla="*/ 6 w 264"/>
                <a:gd name="T67" fmla="*/ 5 h 428"/>
                <a:gd name="T68" fmla="*/ 6 w 264"/>
                <a:gd name="T69" fmla="*/ 5 h 4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64"/>
                <a:gd name="T106" fmla="*/ 0 h 428"/>
                <a:gd name="T107" fmla="*/ 264 w 264"/>
                <a:gd name="T108" fmla="*/ 428 h 4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64" h="428">
                  <a:moveTo>
                    <a:pt x="22" y="17"/>
                  </a:moveTo>
                  <a:lnTo>
                    <a:pt x="36" y="39"/>
                  </a:lnTo>
                  <a:lnTo>
                    <a:pt x="42" y="76"/>
                  </a:lnTo>
                  <a:lnTo>
                    <a:pt x="31" y="105"/>
                  </a:lnTo>
                  <a:lnTo>
                    <a:pt x="21" y="127"/>
                  </a:lnTo>
                  <a:lnTo>
                    <a:pt x="20" y="149"/>
                  </a:lnTo>
                  <a:lnTo>
                    <a:pt x="33" y="206"/>
                  </a:lnTo>
                  <a:lnTo>
                    <a:pt x="36" y="238"/>
                  </a:lnTo>
                  <a:lnTo>
                    <a:pt x="31" y="263"/>
                  </a:lnTo>
                  <a:lnTo>
                    <a:pt x="16" y="284"/>
                  </a:lnTo>
                  <a:lnTo>
                    <a:pt x="0" y="295"/>
                  </a:lnTo>
                  <a:lnTo>
                    <a:pt x="56" y="272"/>
                  </a:lnTo>
                  <a:lnTo>
                    <a:pt x="95" y="261"/>
                  </a:lnTo>
                  <a:lnTo>
                    <a:pt x="137" y="274"/>
                  </a:lnTo>
                  <a:lnTo>
                    <a:pt x="176" y="293"/>
                  </a:lnTo>
                  <a:lnTo>
                    <a:pt x="217" y="324"/>
                  </a:lnTo>
                  <a:lnTo>
                    <a:pt x="228" y="388"/>
                  </a:lnTo>
                  <a:lnTo>
                    <a:pt x="243" y="428"/>
                  </a:lnTo>
                  <a:lnTo>
                    <a:pt x="242" y="387"/>
                  </a:lnTo>
                  <a:lnTo>
                    <a:pt x="250" y="379"/>
                  </a:lnTo>
                  <a:lnTo>
                    <a:pt x="264" y="377"/>
                  </a:lnTo>
                  <a:lnTo>
                    <a:pt x="263" y="361"/>
                  </a:lnTo>
                  <a:lnTo>
                    <a:pt x="253" y="343"/>
                  </a:lnTo>
                  <a:lnTo>
                    <a:pt x="229" y="318"/>
                  </a:lnTo>
                  <a:lnTo>
                    <a:pt x="185" y="284"/>
                  </a:lnTo>
                  <a:lnTo>
                    <a:pt x="167" y="270"/>
                  </a:lnTo>
                  <a:lnTo>
                    <a:pt x="158" y="255"/>
                  </a:lnTo>
                  <a:lnTo>
                    <a:pt x="157" y="238"/>
                  </a:lnTo>
                  <a:lnTo>
                    <a:pt x="158" y="185"/>
                  </a:lnTo>
                  <a:lnTo>
                    <a:pt x="160" y="144"/>
                  </a:lnTo>
                  <a:lnTo>
                    <a:pt x="133" y="79"/>
                  </a:lnTo>
                  <a:lnTo>
                    <a:pt x="142" y="15"/>
                  </a:lnTo>
                  <a:lnTo>
                    <a:pt x="40" y="0"/>
                  </a:lnTo>
                  <a:lnTo>
                    <a:pt x="22" y="17"/>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1" name="Freeform 30">
              <a:extLst>
                <a:ext uri="{FF2B5EF4-FFF2-40B4-BE49-F238E27FC236}">
                  <a16:creationId xmlns:a16="http://schemas.microsoft.com/office/drawing/2014/main" id="{20DD88C6-4F93-4786-80DC-2546209A8277}"/>
                </a:ext>
              </a:extLst>
            </p:cNvPr>
            <p:cNvSpPr>
              <a:spLocks/>
            </p:cNvSpPr>
            <p:nvPr/>
          </p:nvSpPr>
          <p:spPr bwMode="auto">
            <a:xfrm>
              <a:off x="4761" y="2864"/>
              <a:ext cx="191" cy="91"/>
            </a:xfrm>
            <a:custGeom>
              <a:avLst/>
              <a:gdLst>
                <a:gd name="T0" fmla="*/ 64 w 384"/>
                <a:gd name="T1" fmla="*/ 28 h 181"/>
                <a:gd name="T2" fmla="*/ 58 w 384"/>
                <a:gd name="T3" fmla="*/ 28 h 181"/>
                <a:gd name="T4" fmla="*/ 48 w 384"/>
                <a:gd name="T5" fmla="*/ 24 h 181"/>
                <a:gd name="T6" fmla="*/ 44 w 384"/>
                <a:gd name="T7" fmla="*/ 21 h 181"/>
                <a:gd name="T8" fmla="*/ 33 w 384"/>
                <a:gd name="T9" fmla="*/ 20 h 181"/>
                <a:gd name="T10" fmla="*/ 23 w 384"/>
                <a:gd name="T11" fmla="*/ 19 h 181"/>
                <a:gd name="T12" fmla="*/ 21 w 384"/>
                <a:gd name="T13" fmla="*/ 23 h 181"/>
                <a:gd name="T14" fmla="*/ 13 w 384"/>
                <a:gd name="T15" fmla="*/ 20 h 181"/>
                <a:gd name="T16" fmla="*/ 0 w 384"/>
                <a:gd name="T17" fmla="*/ 3 h 181"/>
                <a:gd name="T18" fmla="*/ 88 w 384"/>
                <a:gd name="T19" fmla="*/ 0 h 181"/>
                <a:gd name="T20" fmla="*/ 95 w 384"/>
                <a:gd name="T21" fmla="*/ 10 h 181"/>
                <a:gd name="T22" fmla="*/ 93 w 384"/>
                <a:gd name="T23" fmla="*/ 19 h 181"/>
                <a:gd name="T24" fmla="*/ 86 w 384"/>
                <a:gd name="T25" fmla="*/ 36 h 181"/>
                <a:gd name="T26" fmla="*/ 84 w 384"/>
                <a:gd name="T27" fmla="*/ 26 h 181"/>
                <a:gd name="T28" fmla="*/ 85 w 384"/>
                <a:gd name="T29" fmla="*/ 39 h 181"/>
                <a:gd name="T30" fmla="*/ 82 w 384"/>
                <a:gd name="T31" fmla="*/ 46 h 181"/>
                <a:gd name="T32" fmla="*/ 80 w 384"/>
                <a:gd name="T33" fmla="*/ 41 h 181"/>
                <a:gd name="T34" fmla="*/ 75 w 384"/>
                <a:gd name="T35" fmla="*/ 38 h 181"/>
                <a:gd name="T36" fmla="*/ 69 w 384"/>
                <a:gd name="T37" fmla="*/ 34 h 181"/>
                <a:gd name="T38" fmla="*/ 67 w 384"/>
                <a:gd name="T39" fmla="*/ 29 h 181"/>
                <a:gd name="T40" fmla="*/ 64 w 384"/>
                <a:gd name="T41" fmla="*/ 28 h 181"/>
                <a:gd name="T42" fmla="*/ 64 w 384"/>
                <a:gd name="T43" fmla="*/ 28 h 181"/>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384"/>
                <a:gd name="T67" fmla="*/ 0 h 181"/>
                <a:gd name="T68" fmla="*/ 384 w 384"/>
                <a:gd name="T69" fmla="*/ 181 h 181"/>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384" h="181">
                  <a:moveTo>
                    <a:pt x="258" y="109"/>
                  </a:moveTo>
                  <a:lnTo>
                    <a:pt x="233" y="109"/>
                  </a:lnTo>
                  <a:lnTo>
                    <a:pt x="193" y="96"/>
                  </a:lnTo>
                  <a:lnTo>
                    <a:pt x="177" y="84"/>
                  </a:lnTo>
                  <a:lnTo>
                    <a:pt x="132" y="80"/>
                  </a:lnTo>
                  <a:lnTo>
                    <a:pt x="93" y="73"/>
                  </a:lnTo>
                  <a:lnTo>
                    <a:pt x="84" y="92"/>
                  </a:lnTo>
                  <a:lnTo>
                    <a:pt x="54" y="79"/>
                  </a:lnTo>
                  <a:lnTo>
                    <a:pt x="0" y="11"/>
                  </a:lnTo>
                  <a:lnTo>
                    <a:pt x="355" y="0"/>
                  </a:lnTo>
                  <a:lnTo>
                    <a:pt x="384" y="37"/>
                  </a:lnTo>
                  <a:lnTo>
                    <a:pt x="374" y="73"/>
                  </a:lnTo>
                  <a:lnTo>
                    <a:pt x="346" y="141"/>
                  </a:lnTo>
                  <a:lnTo>
                    <a:pt x="338" y="104"/>
                  </a:lnTo>
                  <a:lnTo>
                    <a:pt x="342" y="155"/>
                  </a:lnTo>
                  <a:lnTo>
                    <a:pt x="332" y="181"/>
                  </a:lnTo>
                  <a:lnTo>
                    <a:pt x="321" y="162"/>
                  </a:lnTo>
                  <a:lnTo>
                    <a:pt x="302" y="152"/>
                  </a:lnTo>
                  <a:lnTo>
                    <a:pt x="280" y="133"/>
                  </a:lnTo>
                  <a:lnTo>
                    <a:pt x="270" y="116"/>
                  </a:lnTo>
                  <a:lnTo>
                    <a:pt x="258" y="109"/>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2" name="Freeform 31">
              <a:extLst>
                <a:ext uri="{FF2B5EF4-FFF2-40B4-BE49-F238E27FC236}">
                  <a16:creationId xmlns:a16="http://schemas.microsoft.com/office/drawing/2014/main" id="{5B022A04-FC91-40C2-A540-7C30F338E823}"/>
                </a:ext>
              </a:extLst>
            </p:cNvPr>
            <p:cNvSpPr>
              <a:spLocks/>
            </p:cNvSpPr>
            <p:nvPr/>
          </p:nvSpPr>
          <p:spPr bwMode="auto">
            <a:xfrm>
              <a:off x="4807" y="3001"/>
              <a:ext cx="23" cy="14"/>
            </a:xfrm>
            <a:custGeom>
              <a:avLst/>
              <a:gdLst>
                <a:gd name="T0" fmla="*/ 5 w 44"/>
                <a:gd name="T1" fmla="*/ 7 h 28"/>
                <a:gd name="T2" fmla="*/ 6 w 44"/>
                <a:gd name="T3" fmla="*/ 6 h 28"/>
                <a:gd name="T4" fmla="*/ 10 w 44"/>
                <a:gd name="T5" fmla="*/ 4 h 28"/>
                <a:gd name="T6" fmla="*/ 12 w 44"/>
                <a:gd name="T7" fmla="*/ 1 h 28"/>
                <a:gd name="T8" fmla="*/ 8 w 44"/>
                <a:gd name="T9" fmla="*/ 1 h 28"/>
                <a:gd name="T10" fmla="*/ 4 w 44"/>
                <a:gd name="T11" fmla="*/ 0 h 28"/>
                <a:gd name="T12" fmla="*/ 1 w 44"/>
                <a:gd name="T13" fmla="*/ 1 h 28"/>
                <a:gd name="T14" fmla="*/ 0 w 44"/>
                <a:gd name="T15" fmla="*/ 2 h 28"/>
                <a:gd name="T16" fmla="*/ 3 w 44"/>
                <a:gd name="T17" fmla="*/ 3 h 28"/>
                <a:gd name="T18" fmla="*/ 4 w 44"/>
                <a:gd name="T19" fmla="*/ 5 h 28"/>
                <a:gd name="T20" fmla="*/ 5 w 44"/>
                <a:gd name="T21" fmla="*/ 7 h 28"/>
                <a:gd name="T22" fmla="*/ 5 w 44"/>
                <a:gd name="T23" fmla="*/ 7 h 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4"/>
                <a:gd name="T37" fmla="*/ 0 h 28"/>
                <a:gd name="T38" fmla="*/ 44 w 44"/>
                <a:gd name="T39" fmla="*/ 28 h 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4" h="28">
                  <a:moveTo>
                    <a:pt x="17" y="28"/>
                  </a:moveTo>
                  <a:lnTo>
                    <a:pt x="22" y="21"/>
                  </a:lnTo>
                  <a:lnTo>
                    <a:pt x="38" y="13"/>
                  </a:lnTo>
                  <a:lnTo>
                    <a:pt x="44" y="1"/>
                  </a:lnTo>
                  <a:lnTo>
                    <a:pt x="31" y="2"/>
                  </a:lnTo>
                  <a:lnTo>
                    <a:pt x="14" y="0"/>
                  </a:lnTo>
                  <a:lnTo>
                    <a:pt x="4" y="2"/>
                  </a:lnTo>
                  <a:lnTo>
                    <a:pt x="0" y="6"/>
                  </a:lnTo>
                  <a:lnTo>
                    <a:pt x="9" y="11"/>
                  </a:lnTo>
                  <a:lnTo>
                    <a:pt x="16" y="18"/>
                  </a:lnTo>
                  <a:lnTo>
                    <a:pt x="17" y="28"/>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3" name="Freeform 32">
              <a:extLst>
                <a:ext uri="{FF2B5EF4-FFF2-40B4-BE49-F238E27FC236}">
                  <a16:creationId xmlns:a16="http://schemas.microsoft.com/office/drawing/2014/main" id="{042E0CEB-188D-4AE5-AF53-768020F324CE}"/>
                </a:ext>
              </a:extLst>
            </p:cNvPr>
            <p:cNvSpPr>
              <a:spLocks/>
            </p:cNvSpPr>
            <p:nvPr/>
          </p:nvSpPr>
          <p:spPr bwMode="auto">
            <a:xfrm>
              <a:off x="4832" y="3032"/>
              <a:ext cx="14" cy="19"/>
            </a:xfrm>
            <a:custGeom>
              <a:avLst/>
              <a:gdLst>
                <a:gd name="T0" fmla="*/ 0 w 30"/>
                <a:gd name="T1" fmla="*/ 1 h 37"/>
                <a:gd name="T2" fmla="*/ 4 w 30"/>
                <a:gd name="T3" fmla="*/ 0 h 37"/>
                <a:gd name="T4" fmla="*/ 7 w 30"/>
                <a:gd name="T5" fmla="*/ 1 h 37"/>
                <a:gd name="T6" fmla="*/ 6 w 30"/>
                <a:gd name="T7" fmla="*/ 4 h 37"/>
                <a:gd name="T8" fmla="*/ 5 w 30"/>
                <a:gd name="T9" fmla="*/ 7 h 37"/>
                <a:gd name="T10" fmla="*/ 5 w 30"/>
                <a:gd name="T11" fmla="*/ 10 h 37"/>
                <a:gd name="T12" fmla="*/ 4 w 30"/>
                <a:gd name="T13" fmla="*/ 7 h 37"/>
                <a:gd name="T14" fmla="*/ 4 w 30"/>
                <a:gd name="T15" fmla="*/ 5 h 37"/>
                <a:gd name="T16" fmla="*/ 3 w 30"/>
                <a:gd name="T17" fmla="*/ 3 h 37"/>
                <a:gd name="T18" fmla="*/ 0 w 30"/>
                <a:gd name="T19" fmla="*/ 1 h 37"/>
                <a:gd name="T20" fmla="*/ 0 w 30"/>
                <a:gd name="T21" fmla="*/ 1 h 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0"/>
                <a:gd name="T34" fmla="*/ 0 h 37"/>
                <a:gd name="T35" fmla="*/ 30 w 30"/>
                <a:gd name="T36" fmla="*/ 37 h 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0" h="37">
                  <a:moveTo>
                    <a:pt x="0" y="4"/>
                  </a:moveTo>
                  <a:lnTo>
                    <a:pt x="17" y="0"/>
                  </a:lnTo>
                  <a:lnTo>
                    <a:pt x="30" y="1"/>
                  </a:lnTo>
                  <a:lnTo>
                    <a:pt x="27" y="13"/>
                  </a:lnTo>
                  <a:lnTo>
                    <a:pt x="23" y="27"/>
                  </a:lnTo>
                  <a:lnTo>
                    <a:pt x="22" y="37"/>
                  </a:lnTo>
                  <a:lnTo>
                    <a:pt x="17" y="27"/>
                  </a:lnTo>
                  <a:lnTo>
                    <a:pt x="19" y="17"/>
                  </a:lnTo>
                  <a:lnTo>
                    <a:pt x="15" y="11"/>
                  </a:lnTo>
                  <a:lnTo>
                    <a:pt x="0" y="4"/>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4" name="Freeform 33">
              <a:extLst>
                <a:ext uri="{FF2B5EF4-FFF2-40B4-BE49-F238E27FC236}">
                  <a16:creationId xmlns:a16="http://schemas.microsoft.com/office/drawing/2014/main" id="{D69D0731-B492-4458-AA17-56EB914FC229}"/>
                </a:ext>
              </a:extLst>
            </p:cNvPr>
            <p:cNvSpPr>
              <a:spLocks/>
            </p:cNvSpPr>
            <p:nvPr/>
          </p:nvSpPr>
          <p:spPr bwMode="auto">
            <a:xfrm>
              <a:off x="4809" y="2979"/>
              <a:ext cx="19" cy="14"/>
            </a:xfrm>
            <a:custGeom>
              <a:avLst/>
              <a:gdLst>
                <a:gd name="T0" fmla="*/ 1 w 40"/>
                <a:gd name="T1" fmla="*/ 2 h 28"/>
                <a:gd name="T2" fmla="*/ 3 w 40"/>
                <a:gd name="T3" fmla="*/ 4 h 28"/>
                <a:gd name="T4" fmla="*/ 5 w 40"/>
                <a:gd name="T5" fmla="*/ 5 h 28"/>
                <a:gd name="T6" fmla="*/ 8 w 40"/>
                <a:gd name="T7" fmla="*/ 6 h 28"/>
                <a:gd name="T8" fmla="*/ 9 w 40"/>
                <a:gd name="T9" fmla="*/ 7 h 28"/>
                <a:gd name="T10" fmla="*/ 7 w 40"/>
                <a:gd name="T11" fmla="*/ 6 h 28"/>
                <a:gd name="T12" fmla="*/ 4 w 40"/>
                <a:gd name="T13" fmla="*/ 6 h 28"/>
                <a:gd name="T14" fmla="*/ 2 w 40"/>
                <a:gd name="T15" fmla="*/ 6 h 28"/>
                <a:gd name="T16" fmla="*/ 0 w 40"/>
                <a:gd name="T17" fmla="*/ 4 h 28"/>
                <a:gd name="T18" fmla="*/ 0 w 40"/>
                <a:gd name="T19" fmla="*/ 2 h 28"/>
                <a:gd name="T20" fmla="*/ 0 w 40"/>
                <a:gd name="T21" fmla="*/ 0 h 28"/>
                <a:gd name="T22" fmla="*/ 1 w 40"/>
                <a:gd name="T23" fmla="*/ 2 h 28"/>
                <a:gd name="T24" fmla="*/ 1 w 40"/>
                <a:gd name="T25" fmla="*/ 2 h 2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0"/>
                <a:gd name="T40" fmla="*/ 0 h 28"/>
                <a:gd name="T41" fmla="*/ 40 w 40"/>
                <a:gd name="T42" fmla="*/ 28 h 2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0" h="28">
                  <a:moveTo>
                    <a:pt x="4" y="8"/>
                  </a:moveTo>
                  <a:lnTo>
                    <a:pt x="13" y="15"/>
                  </a:lnTo>
                  <a:lnTo>
                    <a:pt x="24" y="20"/>
                  </a:lnTo>
                  <a:lnTo>
                    <a:pt x="36" y="23"/>
                  </a:lnTo>
                  <a:lnTo>
                    <a:pt x="40" y="28"/>
                  </a:lnTo>
                  <a:lnTo>
                    <a:pt x="30" y="24"/>
                  </a:lnTo>
                  <a:lnTo>
                    <a:pt x="18" y="24"/>
                  </a:lnTo>
                  <a:lnTo>
                    <a:pt x="8" y="21"/>
                  </a:lnTo>
                  <a:lnTo>
                    <a:pt x="2" y="15"/>
                  </a:lnTo>
                  <a:lnTo>
                    <a:pt x="0" y="8"/>
                  </a:lnTo>
                  <a:lnTo>
                    <a:pt x="0" y="0"/>
                  </a:lnTo>
                  <a:lnTo>
                    <a:pt x="4" y="8"/>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5" name="Freeform 34">
              <a:extLst>
                <a:ext uri="{FF2B5EF4-FFF2-40B4-BE49-F238E27FC236}">
                  <a16:creationId xmlns:a16="http://schemas.microsoft.com/office/drawing/2014/main" id="{B6EAA7C5-CF19-4353-B98F-8D9A790343AC}"/>
                </a:ext>
              </a:extLst>
            </p:cNvPr>
            <p:cNvSpPr>
              <a:spLocks/>
            </p:cNvSpPr>
            <p:nvPr/>
          </p:nvSpPr>
          <p:spPr bwMode="auto">
            <a:xfrm>
              <a:off x="4799" y="2922"/>
              <a:ext cx="41" cy="44"/>
            </a:xfrm>
            <a:custGeom>
              <a:avLst/>
              <a:gdLst>
                <a:gd name="T0" fmla="*/ 9 w 82"/>
                <a:gd name="T1" fmla="*/ 0 h 86"/>
                <a:gd name="T2" fmla="*/ 7 w 82"/>
                <a:gd name="T3" fmla="*/ 4 h 86"/>
                <a:gd name="T4" fmla="*/ 10 w 82"/>
                <a:gd name="T5" fmla="*/ 6 h 86"/>
                <a:gd name="T6" fmla="*/ 12 w 82"/>
                <a:gd name="T7" fmla="*/ 8 h 86"/>
                <a:gd name="T8" fmla="*/ 16 w 82"/>
                <a:gd name="T9" fmla="*/ 8 h 86"/>
                <a:gd name="T10" fmla="*/ 21 w 82"/>
                <a:gd name="T11" fmla="*/ 10 h 86"/>
                <a:gd name="T12" fmla="*/ 21 w 82"/>
                <a:gd name="T13" fmla="*/ 14 h 86"/>
                <a:gd name="T14" fmla="*/ 19 w 82"/>
                <a:gd name="T15" fmla="*/ 19 h 86"/>
                <a:gd name="T16" fmla="*/ 15 w 82"/>
                <a:gd name="T17" fmla="*/ 23 h 86"/>
                <a:gd name="T18" fmla="*/ 14 w 82"/>
                <a:gd name="T19" fmla="*/ 20 h 86"/>
                <a:gd name="T20" fmla="*/ 9 w 82"/>
                <a:gd name="T21" fmla="*/ 17 h 86"/>
                <a:gd name="T22" fmla="*/ 4 w 82"/>
                <a:gd name="T23" fmla="*/ 13 h 86"/>
                <a:gd name="T24" fmla="*/ 3 w 82"/>
                <a:gd name="T25" fmla="*/ 9 h 86"/>
                <a:gd name="T26" fmla="*/ 0 w 82"/>
                <a:gd name="T27" fmla="*/ 6 h 86"/>
                <a:gd name="T28" fmla="*/ 3 w 82"/>
                <a:gd name="T29" fmla="*/ 3 h 86"/>
                <a:gd name="T30" fmla="*/ 6 w 82"/>
                <a:gd name="T31" fmla="*/ 1 h 86"/>
                <a:gd name="T32" fmla="*/ 9 w 82"/>
                <a:gd name="T33" fmla="*/ 0 h 86"/>
                <a:gd name="T34" fmla="*/ 9 w 82"/>
                <a:gd name="T35" fmla="*/ 0 h 8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2"/>
                <a:gd name="T55" fmla="*/ 0 h 86"/>
                <a:gd name="T56" fmla="*/ 82 w 82"/>
                <a:gd name="T57" fmla="*/ 86 h 8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2" h="86">
                  <a:moveTo>
                    <a:pt x="33" y="0"/>
                  </a:moveTo>
                  <a:lnTo>
                    <a:pt x="27" y="15"/>
                  </a:lnTo>
                  <a:lnTo>
                    <a:pt x="40" y="22"/>
                  </a:lnTo>
                  <a:lnTo>
                    <a:pt x="47" y="30"/>
                  </a:lnTo>
                  <a:lnTo>
                    <a:pt x="63" y="30"/>
                  </a:lnTo>
                  <a:lnTo>
                    <a:pt x="82" y="38"/>
                  </a:lnTo>
                  <a:lnTo>
                    <a:pt x="82" y="53"/>
                  </a:lnTo>
                  <a:lnTo>
                    <a:pt x="75" y="74"/>
                  </a:lnTo>
                  <a:lnTo>
                    <a:pt x="58" y="86"/>
                  </a:lnTo>
                  <a:lnTo>
                    <a:pt x="56" y="76"/>
                  </a:lnTo>
                  <a:lnTo>
                    <a:pt x="33" y="65"/>
                  </a:lnTo>
                  <a:lnTo>
                    <a:pt x="16" y="49"/>
                  </a:lnTo>
                  <a:lnTo>
                    <a:pt x="10" y="36"/>
                  </a:lnTo>
                  <a:lnTo>
                    <a:pt x="0" y="22"/>
                  </a:lnTo>
                  <a:lnTo>
                    <a:pt x="11" y="9"/>
                  </a:lnTo>
                  <a:lnTo>
                    <a:pt x="22" y="4"/>
                  </a:lnTo>
                  <a:lnTo>
                    <a:pt x="33"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6" name="Freeform 35">
              <a:extLst>
                <a:ext uri="{FF2B5EF4-FFF2-40B4-BE49-F238E27FC236}">
                  <a16:creationId xmlns:a16="http://schemas.microsoft.com/office/drawing/2014/main" id="{DBADC156-8C45-4983-ABF9-D493EA7A71DD}"/>
                </a:ext>
              </a:extLst>
            </p:cNvPr>
            <p:cNvSpPr>
              <a:spLocks/>
            </p:cNvSpPr>
            <p:nvPr/>
          </p:nvSpPr>
          <p:spPr bwMode="auto">
            <a:xfrm>
              <a:off x="4959" y="2766"/>
              <a:ext cx="95" cy="65"/>
            </a:xfrm>
            <a:custGeom>
              <a:avLst/>
              <a:gdLst>
                <a:gd name="T0" fmla="*/ 10 w 191"/>
                <a:gd name="T1" fmla="*/ 2 h 128"/>
                <a:gd name="T2" fmla="*/ 6 w 191"/>
                <a:gd name="T3" fmla="*/ 3 h 128"/>
                <a:gd name="T4" fmla="*/ 4 w 191"/>
                <a:gd name="T5" fmla="*/ 6 h 128"/>
                <a:gd name="T6" fmla="*/ 0 w 191"/>
                <a:gd name="T7" fmla="*/ 10 h 128"/>
                <a:gd name="T8" fmla="*/ 4 w 191"/>
                <a:gd name="T9" fmla="*/ 22 h 128"/>
                <a:gd name="T10" fmla="*/ 22 w 191"/>
                <a:gd name="T11" fmla="*/ 33 h 128"/>
                <a:gd name="T12" fmla="*/ 43 w 191"/>
                <a:gd name="T13" fmla="*/ 30 h 128"/>
                <a:gd name="T14" fmla="*/ 47 w 191"/>
                <a:gd name="T15" fmla="*/ 25 h 128"/>
                <a:gd name="T16" fmla="*/ 47 w 191"/>
                <a:gd name="T17" fmla="*/ 16 h 128"/>
                <a:gd name="T18" fmla="*/ 42 w 191"/>
                <a:gd name="T19" fmla="*/ 11 h 128"/>
                <a:gd name="T20" fmla="*/ 42 w 191"/>
                <a:gd name="T21" fmla="*/ 4 h 128"/>
                <a:gd name="T22" fmla="*/ 34 w 191"/>
                <a:gd name="T23" fmla="*/ 4 h 128"/>
                <a:gd name="T24" fmla="*/ 26 w 191"/>
                <a:gd name="T25" fmla="*/ 0 h 128"/>
                <a:gd name="T26" fmla="*/ 19 w 191"/>
                <a:gd name="T27" fmla="*/ 3 h 128"/>
                <a:gd name="T28" fmla="*/ 10 w 191"/>
                <a:gd name="T29" fmla="*/ 2 h 128"/>
                <a:gd name="T30" fmla="*/ 10 w 191"/>
                <a:gd name="T31" fmla="*/ 2 h 12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91"/>
                <a:gd name="T49" fmla="*/ 0 h 128"/>
                <a:gd name="T50" fmla="*/ 191 w 191"/>
                <a:gd name="T51" fmla="*/ 128 h 12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91" h="128">
                  <a:moveTo>
                    <a:pt x="43" y="7"/>
                  </a:moveTo>
                  <a:lnTo>
                    <a:pt x="25" y="11"/>
                  </a:lnTo>
                  <a:lnTo>
                    <a:pt x="19" y="22"/>
                  </a:lnTo>
                  <a:lnTo>
                    <a:pt x="0" y="38"/>
                  </a:lnTo>
                  <a:lnTo>
                    <a:pt x="19" y="87"/>
                  </a:lnTo>
                  <a:lnTo>
                    <a:pt x="91" y="128"/>
                  </a:lnTo>
                  <a:lnTo>
                    <a:pt x="173" y="117"/>
                  </a:lnTo>
                  <a:lnTo>
                    <a:pt x="189" y="97"/>
                  </a:lnTo>
                  <a:lnTo>
                    <a:pt x="191" y="62"/>
                  </a:lnTo>
                  <a:lnTo>
                    <a:pt x="168" y="42"/>
                  </a:lnTo>
                  <a:lnTo>
                    <a:pt x="169" y="15"/>
                  </a:lnTo>
                  <a:lnTo>
                    <a:pt x="138" y="15"/>
                  </a:lnTo>
                  <a:lnTo>
                    <a:pt x="106" y="0"/>
                  </a:lnTo>
                  <a:lnTo>
                    <a:pt x="79" y="12"/>
                  </a:lnTo>
                  <a:lnTo>
                    <a:pt x="43" y="7"/>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7" name="Freeform 36">
              <a:extLst>
                <a:ext uri="{FF2B5EF4-FFF2-40B4-BE49-F238E27FC236}">
                  <a16:creationId xmlns:a16="http://schemas.microsoft.com/office/drawing/2014/main" id="{A726BB51-1904-4657-86B3-DB9D4EBDD97E}"/>
                </a:ext>
              </a:extLst>
            </p:cNvPr>
            <p:cNvSpPr>
              <a:spLocks/>
            </p:cNvSpPr>
            <p:nvPr/>
          </p:nvSpPr>
          <p:spPr bwMode="auto">
            <a:xfrm>
              <a:off x="4944" y="2953"/>
              <a:ext cx="16" cy="15"/>
            </a:xfrm>
            <a:custGeom>
              <a:avLst/>
              <a:gdLst>
                <a:gd name="T0" fmla="*/ 0 w 33"/>
                <a:gd name="T1" fmla="*/ 6 h 31"/>
                <a:gd name="T2" fmla="*/ 0 w 33"/>
                <a:gd name="T3" fmla="*/ 3 h 31"/>
                <a:gd name="T4" fmla="*/ 1 w 33"/>
                <a:gd name="T5" fmla="*/ 0 h 31"/>
                <a:gd name="T6" fmla="*/ 4 w 33"/>
                <a:gd name="T7" fmla="*/ 0 h 31"/>
                <a:gd name="T8" fmla="*/ 8 w 33"/>
                <a:gd name="T9" fmla="*/ 1 h 31"/>
                <a:gd name="T10" fmla="*/ 8 w 33"/>
                <a:gd name="T11" fmla="*/ 4 h 31"/>
                <a:gd name="T12" fmla="*/ 7 w 33"/>
                <a:gd name="T13" fmla="*/ 6 h 31"/>
                <a:gd name="T14" fmla="*/ 5 w 33"/>
                <a:gd name="T15" fmla="*/ 7 h 31"/>
                <a:gd name="T16" fmla="*/ 2 w 33"/>
                <a:gd name="T17" fmla="*/ 7 h 31"/>
                <a:gd name="T18" fmla="*/ 0 w 33"/>
                <a:gd name="T19" fmla="*/ 6 h 31"/>
                <a:gd name="T20" fmla="*/ 0 w 33"/>
                <a:gd name="T21" fmla="*/ 6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3"/>
                <a:gd name="T34" fmla="*/ 0 h 31"/>
                <a:gd name="T35" fmla="*/ 33 w 33"/>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3" h="31">
                  <a:moveTo>
                    <a:pt x="0" y="25"/>
                  </a:moveTo>
                  <a:lnTo>
                    <a:pt x="0" y="13"/>
                  </a:lnTo>
                  <a:lnTo>
                    <a:pt x="4" y="3"/>
                  </a:lnTo>
                  <a:lnTo>
                    <a:pt x="18" y="0"/>
                  </a:lnTo>
                  <a:lnTo>
                    <a:pt x="32" y="5"/>
                  </a:lnTo>
                  <a:lnTo>
                    <a:pt x="33" y="16"/>
                  </a:lnTo>
                  <a:lnTo>
                    <a:pt x="29" y="24"/>
                  </a:lnTo>
                  <a:lnTo>
                    <a:pt x="22" y="31"/>
                  </a:lnTo>
                  <a:lnTo>
                    <a:pt x="9" y="30"/>
                  </a:lnTo>
                  <a:lnTo>
                    <a:pt x="0" y="25"/>
                  </a:lnTo>
                  <a:close/>
                </a:path>
              </a:pathLst>
            </a:custGeom>
            <a:solidFill>
              <a:srgbClr val="D4BD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8" name="Freeform 37">
              <a:extLst>
                <a:ext uri="{FF2B5EF4-FFF2-40B4-BE49-F238E27FC236}">
                  <a16:creationId xmlns:a16="http://schemas.microsoft.com/office/drawing/2014/main" id="{BE716F28-1A87-40B4-B512-5FFC080038A4}"/>
                </a:ext>
              </a:extLst>
            </p:cNvPr>
            <p:cNvSpPr>
              <a:spLocks/>
            </p:cNvSpPr>
            <p:nvPr/>
          </p:nvSpPr>
          <p:spPr bwMode="auto">
            <a:xfrm>
              <a:off x="4946" y="2956"/>
              <a:ext cx="9" cy="8"/>
            </a:xfrm>
            <a:custGeom>
              <a:avLst/>
              <a:gdLst>
                <a:gd name="T0" fmla="*/ 2 w 19"/>
                <a:gd name="T1" fmla="*/ 0 h 16"/>
                <a:gd name="T2" fmla="*/ 0 w 19"/>
                <a:gd name="T3" fmla="*/ 2 h 16"/>
                <a:gd name="T4" fmla="*/ 1 w 19"/>
                <a:gd name="T5" fmla="*/ 4 h 16"/>
                <a:gd name="T6" fmla="*/ 3 w 19"/>
                <a:gd name="T7" fmla="*/ 4 h 16"/>
                <a:gd name="T8" fmla="*/ 4 w 19"/>
                <a:gd name="T9" fmla="*/ 2 h 16"/>
                <a:gd name="T10" fmla="*/ 4 w 19"/>
                <a:gd name="T11" fmla="*/ 1 h 16"/>
                <a:gd name="T12" fmla="*/ 2 w 19"/>
                <a:gd name="T13" fmla="*/ 0 h 16"/>
                <a:gd name="T14" fmla="*/ 2 w 19"/>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19"/>
                <a:gd name="T25" fmla="*/ 0 h 16"/>
                <a:gd name="T26" fmla="*/ 19 w 1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9" h="16">
                  <a:moveTo>
                    <a:pt x="9" y="0"/>
                  </a:moveTo>
                  <a:lnTo>
                    <a:pt x="0" y="6"/>
                  </a:lnTo>
                  <a:lnTo>
                    <a:pt x="5" y="16"/>
                  </a:lnTo>
                  <a:lnTo>
                    <a:pt x="15" y="16"/>
                  </a:lnTo>
                  <a:lnTo>
                    <a:pt x="19" y="8"/>
                  </a:lnTo>
                  <a:lnTo>
                    <a:pt x="16" y="1"/>
                  </a:lnTo>
                  <a:lnTo>
                    <a:pt x="9"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79" name="Freeform 38">
              <a:extLst>
                <a:ext uri="{FF2B5EF4-FFF2-40B4-BE49-F238E27FC236}">
                  <a16:creationId xmlns:a16="http://schemas.microsoft.com/office/drawing/2014/main" id="{8147FAC8-5765-46DA-8D40-15760E90866E}"/>
                </a:ext>
              </a:extLst>
            </p:cNvPr>
            <p:cNvSpPr>
              <a:spLocks/>
            </p:cNvSpPr>
            <p:nvPr/>
          </p:nvSpPr>
          <p:spPr bwMode="auto">
            <a:xfrm>
              <a:off x="4828" y="2946"/>
              <a:ext cx="11" cy="10"/>
            </a:xfrm>
            <a:custGeom>
              <a:avLst/>
              <a:gdLst>
                <a:gd name="T0" fmla="*/ 0 w 22"/>
                <a:gd name="T1" fmla="*/ 0 h 21"/>
                <a:gd name="T2" fmla="*/ 3 w 22"/>
                <a:gd name="T3" fmla="*/ 5 h 21"/>
                <a:gd name="T4" fmla="*/ 5 w 22"/>
                <a:gd name="T5" fmla="*/ 3 h 21"/>
                <a:gd name="T6" fmla="*/ 6 w 22"/>
                <a:gd name="T7" fmla="*/ 1 h 21"/>
                <a:gd name="T8" fmla="*/ 6 w 22"/>
                <a:gd name="T9" fmla="*/ 0 h 21"/>
                <a:gd name="T10" fmla="*/ 3 w 22"/>
                <a:gd name="T11" fmla="*/ 0 h 21"/>
                <a:gd name="T12" fmla="*/ 0 w 22"/>
                <a:gd name="T13" fmla="*/ 0 h 21"/>
                <a:gd name="T14" fmla="*/ 0 w 22"/>
                <a:gd name="T15" fmla="*/ 0 h 21"/>
                <a:gd name="T16" fmla="*/ 0 60000 65536"/>
                <a:gd name="T17" fmla="*/ 0 60000 65536"/>
                <a:gd name="T18" fmla="*/ 0 60000 65536"/>
                <a:gd name="T19" fmla="*/ 0 60000 65536"/>
                <a:gd name="T20" fmla="*/ 0 60000 65536"/>
                <a:gd name="T21" fmla="*/ 0 60000 65536"/>
                <a:gd name="T22" fmla="*/ 0 60000 65536"/>
                <a:gd name="T23" fmla="*/ 0 60000 65536"/>
                <a:gd name="T24" fmla="*/ 0 w 22"/>
                <a:gd name="T25" fmla="*/ 0 h 21"/>
                <a:gd name="T26" fmla="*/ 22 w 22"/>
                <a:gd name="T27" fmla="*/ 21 h 2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2" h="21">
                  <a:moveTo>
                    <a:pt x="0" y="1"/>
                  </a:moveTo>
                  <a:lnTo>
                    <a:pt x="10" y="21"/>
                  </a:lnTo>
                  <a:lnTo>
                    <a:pt x="17" y="15"/>
                  </a:lnTo>
                  <a:lnTo>
                    <a:pt x="21" y="7"/>
                  </a:lnTo>
                  <a:lnTo>
                    <a:pt x="22" y="0"/>
                  </a:lnTo>
                  <a:lnTo>
                    <a:pt x="11" y="0"/>
                  </a:lnTo>
                  <a:lnTo>
                    <a:pt x="0" y="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0" name="Freeform 39">
              <a:extLst>
                <a:ext uri="{FF2B5EF4-FFF2-40B4-BE49-F238E27FC236}">
                  <a16:creationId xmlns:a16="http://schemas.microsoft.com/office/drawing/2014/main" id="{7C4D9A93-88EE-4D79-A875-525557D4252C}"/>
                </a:ext>
              </a:extLst>
            </p:cNvPr>
            <p:cNvSpPr>
              <a:spLocks/>
            </p:cNvSpPr>
            <p:nvPr/>
          </p:nvSpPr>
          <p:spPr bwMode="auto">
            <a:xfrm>
              <a:off x="4969" y="2786"/>
              <a:ext cx="58" cy="18"/>
            </a:xfrm>
            <a:custGeom>
              <a:avLst/>
              <a:gdLst>
                <a:gd name="T0" fmla="*/ 0 w 116"/>
                <a:gd name="T1" fmla="*/ 0 h 37"/>
                <a:gd name="T2" fmla="*/ 18 w 116"/>
                <a:gd name="T3" fmla="*/ 4 h 37"/>
                <a:gd name="T4" fmla="*/ 29 w 116"/>
                <a:gd name="T5" fmla="*/ 5 h 37"/>
                <a:gd name="T6" fmla="*/ 18 w 116"/>
                <a:gd name="T7" fmla="*/ 7 h 37"/>
                <a:gd name="T8" fmla="*/ 7 w 116"/>
                <a:gd name="T9" fmla="*/ 5 h 37"/>
                <a:gd name="T10" fmla="*/ 7 w 116"/>
                <a:gd name="T11" fmla="*/ 9 h 37"/>
                <a:gd name="T12" fmla="*/ 2 w 116"/>
                <a:gd name="T13" fmla="*/ 6 h 37"/>
                <a:gd name="T14" fmla="*/ 0 w 116"/>
                <a:gd name="T15" fmla="*/ 0 h 37"/>
                <a:gd name="T16" fmla="*/ 0 w 116"/>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6"/>
                <a:gd name="T28" fmla="*/ 0 h 37"/>
                <a:gd name="T29" fmla="*/ 116 w 116"/>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6" h="37">
                  <a:moveTo>
                    <a:pt x="0" y="0"/>
                  </a:moveTo>
                  <a:lnTo>
                    <a:pt x="72" y="19"/>
                  </a:lnTo>
                  <a:lnTo>
                    <a:pt x="116" y="21"/>
                  </a:lnTo>
                  <a:lnTo>
                    <a:pt x="72" y="31"/>
                  </a:lnTo>
                  <a:lnTo>
                    <a:pt x="26" y="22"/>
                  </a:lnTo>
                  <a:lnTo>
                    <a:pt x="25" y="37"/>
                  </a:lnTo>
                  <a:lnTo>
                    <a:pt x="8" y="24"/>
                  </a:lnTo>
                  <a:lnTo>
                    <a:pt x="0"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1" name="Freeform 40">
              <a:extLst>
                <a:ext uri="{FF2B5EF4-FFF2-40B4-BE49-F238E27FC236}">
                  <a16:creationId xmlns:a16="http://schemas.microsoft.com/office/drawing/2014/main" id="{483698D5-68E0-4FDA-A6B0-33C36590147A}"/>
                </a:ext>
              </a:extLst>
            </p:cNvPr>
            <p:cNvSpPr>
              <a:spLocks/>
            </p:cNvSpPr>
            <p:nvPr/>
          </p:nvSpPr>
          <p:spPr bwMode="auto">
            <a:xfrm>
              <a:off x="5021" y="2800"/>
              <a:ext cx="28" cy="19"/>
            </a:xfrm>
            <a:custGeom>
              <a:avLst/>
              <a:gdLst>
                <a:gd name="T0" fmla="*/ 11 w 56"/>
                <a:gd name="T1" fmla="*/ 0 h 38"/>
                <a:gd name="T2" fmla="*/ 7 w 56"/>
                <a:gd name="T3" fmla="*/ 6 h 38"/>
                <a:gd name="T4" fmla="*/ 0 w 56"/>
                <a:gd name="T5" fmla="*/ 10 h 38"/>
                <a:gd name="T6" fmla="*/ 9 w 56"/>
                <a:gd name="T7" fmla="*/ 9 h 38"/>
                <a:gd name="T8" fmla="*/ 13 w 56"/>
                <a:gd name="T9" fmla="*/ 8 h 38"/>
                <a:gd name="T10" fmla="*/ 14 w 56"/>
                <a:gd name="T11" fmla="*/ 2 h 38"/>
                <a:gd name="T12" fmla="*/ 11 w 56"/>
                <a:gd name="T13" fmla="*/ 0 h 38"/>
                <a:gd name="T14" fmla="*/ 11 w 56"/>
                <a:gd name="T15" fmla="*/ 0 h 38"/>
                <a:gd name="T16" fmla="*/ 0 60000 65536"/>
                <a:gd name="T17" fmla="*/ 0 60000 65536"/>
                <a:gd name="T18" fmla="*/ 0 60000 65536"/>
                <a:gd name="T19" fmla="*/ 0 60000 65536"/>
                <a:gd name="T20" fmla="*/ 0 60000 65536"/>
                <a:gd name="T21" fmla="*/ 0 60000 65536"/>
                <a:gd name="T22" fmla="*/ 0 60000 65536"/>
                <a:gd name="T23" fmla="*/ 0 60000 65536"/>
                <a:gd name="T24" fmla="*/ 0 w 56"/>
                <a:gd name="T25" fmla="*/ 0 h 38"/>
                <a:gd name="T26" fmla="*/ 56 w 56"/>
                <a:gd name="T27" fmla="*/ 38 h 3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6" h="38">
                  <a:moveTo>
                    <a:pt x="44" y="0"/>
                  </a:moveTo>
                  <a:lnTo>
                    <a:pt x="26" y="21"/>
                  </a:lnTo>
                  <a:lnTo>
                    <a:pt x="0" y="38"/>
                  </a:lnTo>
                  <a:lnTo>
                    <a:pt x="35" y="35"/>
                  </a:lnTo>
                  <a:lnTo>
                    <a:pt x="50" y="32"/>
                  </a:lnTo>
                  <a:lnTo>
                    <a:pt x="56" y="5"/>
                  </a:lnTo>
                  <a:lnTo>
                    <a:pt x="44"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2" name="Freeform 41">
              <a:extLst>
                <a:ext uri="{FF2B5EF4-FFF2-40B4-BE49-F238E27FC236}">
                  <a16:creationId xmlns:a16="http://schemas.microsoft.com/office/drawing/2014/main" id="{2E289076-D116-4DEB-85A3-1A052BD3D43D}"/>
                </a:ext>
              </a:extLst>
            </p:cNvPr>
            <p:cNvSpPr>
              <a:spLocks/>
            </p:cNvSpPr>
            <p:nvPr/>
          </p:nvSpPr>
          <p:spPr bwMode="auto">
            <a:xfrm>
              <a:off x="5028" y="2786"/>
              <a:ext cx="8" cy="14"/>
            </a:xfrm>
            <a:custGeom>
              <a:avLst/>
              <a:gdLst>
                <a:gd name="T0" fmla="*/ 3 w 16"/>
                <a:gd name="T1" fmla="*/ 0 h 29"/>
                <a:gd name="T2" fmla="*/ 0 w 16"/>
                <a:gd name="T3" fmla="*/ 7 h 29"/>
                <a:gd name="T4" fmla="*/ 4 w 16"/>
                <a:gd name="T5" fmla="*/ 6 h 29"/>
                <a:gd name="T6" fmla="*/ 4 w 16"/>
                <a:gd name="T7" fmla="*/ 2 h 29"/>
                <a:gd name="T8" fmla="*/ 3 w 16"/>
                <a:gd name="T9" fmla="*/ 0 h 29"/>
                <a:gd name="T10" fmla="*/ 3 w 16"/>
                <a:gd name="T11" fmla="*/ 0 h 29"/>
                <a:gd name="T12" fmla="*/ 0 60000 65536"/>
                <a:gd name="T13" fmla="*/ 0 60000 65536"/>
                <a:gd name="T14" fmla="*/ 0 60000 65536"/>
                <a:gd name="T15" fmla="*/ 0 60000 65536"/>
                <a:gd name="T16" fmla="*/ 0 60000 65536"/>
                <a:gd name="T17" fmla="*/ 0 60000 65536"/>
                <a:gd name="T18" fmla="*/ 0 w 16"/>
                <a:gd name="T19" fmla="*/ 0 h 29"/>
                <a:gd name="T20" fmla="*/ 16 w 16"/>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16" h="29">
                  <a:moveTo>
                    <a:pt x="12" y="0"/>
                  </a:moveTo>
                  <a:lnTo>
                    <a:pt x="0" y="29"/>
                  </a:lnTo>
                  <a:lnTo>
                    <a:pt x="16" y="25"/>
                  </a:lnTo>
                  <a:lnTo>
                    <a:pt x="16" y="8"/>
                  </a:lnTo>
                  <a:lnTo>
                    <a:pt x="12" y="0"/>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3" name="Freeform 42">
              <a:extLst>
                <a:ext uri="{FF2B5EF4-FFF2-40B4-BE49-F238E27FC236}">
                  <a16:creationId xmlns:a16="http://schemas.microsoft.com/office/drawing/2014/main" id="{DCF05970-162D-4655-8BFB-E4A6DDFCBEBC}"/>
                </a:ext>
              </a:extLst>
            </p:cNvPr>
            <p:cNvSpPr>
              <a:spLocks/>
            </p:cNvSpPr>
            <p:nvPr/>
          </p:nvSpPr>
          <p:spPr bwMode="auto">
            <a:xfrm>
              <a:off x="4989" y="2776"/>
              <a:ext cx="32" cy="11"/>
            </a:xfrm>
            <a:custGeom>
              <a:avLst/>
              <a:gdLst>
                <a:gd name="T0" fmla="*/ 0 w 64"/>
                <a:gd name="T1" fmla="*/ 2 h 24"/>
                <a:gd name="T2" fmla="*/ 8 w 64"/>
                <a:gd name="T3" fmla="*/ 3 h 24"/>
                <a:gd name="T4" fmla="*/ 9 w 64"/>
                <a:gd name="T5" fmla="*/ 0 h 24"/>
                <a:gd name="T6" fmla="*/ 16 w 64"/>
                <a:gd name="T7" fmla="*/ 1 h 24"/>
                <a:gd name="T8" fmla="*/ 10 w 64"/>
                <a:gd name="T9" fmla="*/ 5 h 24"/>
                <a:gd name="T10" fmla="*/ 0 w 64"/>
                <a:gd name="T11" fmla="*/ 2 h 24"/>
                <a:gd name="T12" fmla="*/ 0 w 64"/>
                <a:gd name="T13" fmla="*/ 2 h 24"/>
                <a:gd name="T14" fmla="*/ 0 60000 65536"/>
                <a:gd name="T15" fmla="*/ 0 60000 65536"/>
                <a:gd name="T16" fmla="*/ 0 60000 65536"/>
                <a:gd name="T17" fmla="*/ 0 60000 65536"/>
                <a:gd name="T18" fmla="*/ 0 60000 65536"/>
                <a:gd name="T19" fmla="*/ 0 60000 65536"/>
                <a:gd name="T20" fmla="*/ 0 60000 65536"/>
                <a:gd name="T21" fmla="*/ 0 w 64"/>
                <a:gd name="T22" fmla="*/ 0 h 24"/>
                <a:gd name="T23" fmla="*/ 64 w 64"/>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24">
                  <a:moveTo>
                    <a:pt x="0" y="9"/>
                  </a:moveTo>
                  <a:lnTo>
                    <a:pt x="32" y="15"/>
                  </a:lnTo>
                  <a:lnTo>
                    <a:pt x="34" y="0"/>
                  </a:lnTo>
                  <a:lnTo>
                    <a:pt x="64" y="5"/>
                  </a:lnTo>
                  <a:lnTo>
                    <a:pt x="38" y="24"/>
                  </a:lnTo>
                  <a:lnTo>
                    <a:pt x="0" y="9"/>
                  </a:lnTo>
                  <a:close/>
                </a:path>
              </a:pathLst>
            </a:custGeom>
            <a:solidFill>
              <a:srgbClr val="FFFF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4" name="Freeform 43">
              <a:extLst>
                <a:ext uri="{FF2B5EF4-FFF2-40B4-BE49-F238E27FC236}">
                  <a16:creationId xmlns:a16="http://schemas.microsoft.com/office/drawing/2014/main" id="{35BBB23A-9D60-4AB1-843D-EC1AAA1DF5CC}"/>
                </a:ext>
              </a:extLst>
            </p:cNvPr>
            <p:cNvSpPr>
              <a:spLocks/>
            </p:cNvSpPr>
            <p:nvPr/>
          </p:nvSpPr>
          <p:spPr bwMode="auto">
            <a:xfrm>
              <a:off x="5001" y="3144"/>
              <a:ext cx="22" cy="28"/>
            </a:xfrm>
            <a:custGeom>
              <a:avLst/>
              <a:gdLst>
                <a:gd name="T0" fmla="*/ 0 w 43"/>
                <a:gd name="T1" fmla="*/ 0 h 55"/>
                <a:gd name="T2" fmla="*/ 10 w 43"/>
                <a:gd name="T3" fmla="*/ 5 h 55"/>
                <a:gd name="T4" fmla="*/ 11 w 43"/>
                <a:gd name="T5" fmla="*/ 14 h 55"/>
                <a:gd name="T6" fmla="*/ 7 w 43"/>
                <a:gd name="T7" fmla="*/ 10 h 55"/>
                <a:gd name="T8" fmla="*/ 0 w 43"/>
                <a:gd name="T9" fmla="*/ 0 h 55"/>
                <a:gd name="T10" fmla="*/ 0 w 43"/>
                <a:gd name="T11" fmla="*/ 0 h 55"/>
                <a:gd name="T12" fmla="*/ 0 60000 65536"/>
                <a:gd name="T13" fmla="*/ 0 60000 65536"/>
                <a:gd name="T14" fmla="*/ 0 60000 65536"/>
                <a:gd name="T15" fmla="*/ 0 60000 65536"/>
                <a:gd name="T16" fmla="*/ 0 60000 65536"/>
                <a:gd name="T17" fmla="*/ 0 60000 65536"/>
                <a:gd name="T18" fmla="*/ 0 w 43"/>
                <a:gd name="T19" fmla="*/ 0 h 55"/>
                <a:gd name="T20" fmla="*/ 43 w 43"/>
                <a:gd name="T21" fmla="*/ 55 h 55"/>
              </a:gdLst>
              <a:ahLst/>
              <a:cxnLst>
                <a:cxn ang="T12">
                  <a:pos x="T0" y="T1"/>
                </a:cxn>
                <a:cxn ang="T13">
                  <a:pos x="T2" y="T3"/>
                </a:cxn>
                <a:cxn ang="T14">
                  <a:pos x="T4" y="T5"/>
                </a:cxn>
                <a:cxn ang="T15">
                  <a:pos x="T6" y="T7"/>
                </a:cxn>
                <a:cxn ang="T16">
                  <a:pos x="T8" y="T9"/>
                </a:cxn>
                <a:cxn ang="T17">
                  <a:pos x="T10" y="T11"/>
                </a:cxn>
              </a:cxnLst>
              <a:rect l="T18" t="T19" r="T20" b="T21"/>
              <a:pathLst>
                <a:path w="43" h="55">
                  <a:moveTo>
                    <a:pt x="0" y="0"/>
                  </a:moveTo>
                  <a:lnTo>
                    <a:pt x="40" y="17"/>
                  </a:lnTo>
                  <a:lnTo>
                    <a:pt x="43" y="55"/>
                  </a:lnTo>
                  <a:lnTo>
                    <a:pt x="27" y="40"/>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5" name="Freeform 44">
              <a:extLst>
                <a:ext uri="{FF2B5EF4-FFF2-40B4-BE49-F238E27FC236}">
                  <a16:creationId xmlns:a16="http://schemas.microsoft.com/office/drawing/2014/main" id="{0FCF353D-0E4D-4EEA-8E11-E6085AD319AF}"/>
                </a:ext>
              </a:extLst>
            </p:cNvPr>
            <p:cNvSpPr>
              <a:spLocks/>
            </p:cNvSpPr>
            <p:nvPr/>
          </p:nvSpPr>
          <p:spPr bwMode="auto">
            <a:xfrm>
              <a:off x="4822" y="2926"/>
              <a:ext cx="14" cy="8"/>
            </a:xfrm>
            <a:custGeom>
              <a:avLst/>
              <a:gdLst>
                <a:gd name="T0" fmla="*/ 0 w 29"/>
                <a:gd name="T1" fmla="*/ 4 h 16"/>
                <a:gd name="T2" fmla="*/ 4 w 29"/>
                <a:gd name="T3" fmla="*/ 4 h 16"/>
                <a:gd name="T4" fmla="*/ 7 w 29"/>
                <a:gd name="T5" fmla="*/ 3 h 16"/>
                <a:gd name="T6" fmla="*/ 7 w 29"/>
                <a:gd name="T7" fmla="*/ 1 h 16"/>
                <a:gd name="T8" fmla="*/ 2 w 29"/>
                <a:gd name="T9" fmla="*/ 0 h 16"/>
                <a:gd name="T10" fmla="*/ 0 w 29"/>
                <a:gd name="T11" fmla="*/ 2 h 16"/>
                <a:gd name="T12" fmla="*/ 0 w 29"/>
                <a:gd name="T13" fmla="*/ 4 h 16"/>
                <a:gd name="T14" fmla="*/ 0 w 29"/>
                <a:gd name="T15" fmla="*/ 4 h 16"/>
                <a:gd name="T16" fmla="*/ 0 60000 65536"/>
                <a:gd name="T17" fmla="*/ 0 60000 65536"/>
                <a:gd name="T18" fmla="*/ 0 60000 65536"/>
                <a:gd name="T19" fmla="*/ 0 60000 65536"/>
                <a:gd name="T20" fmla="*/ 0 60000 65536"/>
                <a:gd name="T21" fmla="*/ 0 60000 65536"/>
                <a:gd name="T22" fmla="*/ 0 60000 65536"/>
                <a:gd name="T23" fmla="*/ 0 60000 65536"/>
                <a:gd name="T24" fmla="*/ 0 w 29"/>
                <a:gd name="T25" fmla="*/ 0 h 16"/>
                <a:gd name="T26" fmla="*/ 29 w 29"/>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9" h="16">
                  <a:moveTo>
                    <a:pt x="0" y="14"/>
                  </a:moveTo>
                  <a:lnTo>
                    <a:pt x="18" y="16"/>
                  </a:lnTo>
                  <a:lnTo>
                    <a:pt x="29" y="10"/>
                  </a:lnTo>
                  <a:lnTo>
                    <a:pt x="29" y="1"/>
                  </a:lnTo>
                  <a:lnTo>
                    <a:pt x="10" y="0"/>
                  </a:lnTo>
                  <a:lnTo>
                    <a:pt x="0" y="8"/>
                  </a:lnTo>
                  <a:lnTo>
                    <a:pt x="0" y="14"/>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6" name="Freeform 45">
              <a:extLst>
                <a:ext uri="{FF2B5EF4-FFF2-40B4-BE49-F238E27FC236}">
                  <a16:creationId xmlns:a16="http://schemas.microsoft.com/office/drawing/2014/main" id="{D5002D38-4FEB-4C50-AD1B-A53472531AA5}"/>
                </a:ext>
              </a:extLst>
            </p:cNvPr>
            <p:cNvSpPr>
              <a:spLocks/>
            </p:cNvSpPr>
            <p:nvPr/>
          </p:nvSpPr>
          <p:spPr bwMode="auto">
            <a:xfrm>
              <a:off x="4798" y="2954"/>
              <a:ext cx="29" cy="46"/>
            </a:xfrm>
            <a:custGeom>
              <a:avLst/>
              <a:gdLst>
                <a:gd name="T0" fmla="*/ 4 w 58"/>
                <a:gd name="T1" fmla="*/ 0 h 92"/>
                <a:gd name="T2" fmla="*/ 4 w 58"/>
                <a:gd name="T3" fmla="*/ 6 h 92"/>
                <a:gd name="T4" fmla="*/ 4 w 58"/>
                <a:gd name="T5" fmla="*/ 14 h 92"/>
                <a:gd name="T6" fmla="*/ 6 w 58"/>
                <a:gd name="T7" fmla="*/ 19 h 92"/>
                <a:gd name="T8" fmla="*/ 8 w 58"/>
                <a:gd name="T9" fmla="*/ 20 h 92"/>
                <a:gd name="T10" fmla="*/ 13 w 58"/>
                <a:gd name="T11" fmla="*/ 20 h 92"/>
                <a:gd name="T12" fmla="*/ 15 w 58"/>
                <a:gd name="T13" fmla="*/ 21 h 92"/>
                <a:gd name="T14" fmla="*/ 14 w 58"/>
                <a:gd name="T15" fmla="*/ 23 h 92"/>
                <a:gd name="T16" fmla="*/ 10 w 58"/>
                <a:gd name="T17" fmla="*/ 22 h 92"/>
                <a:gd name="T18" fmla="*/ 7 w 58"/>
                <a:gd name="T19" fmla="*/ 22 h 92"/>
                <a:gd name="T20" fmla="*/ 3 w 58"/>
                <a:gd name="T21" fmla="*/ 23 h 92"/>
                <a:gd name="T22" fmla="*/ 0 w 58"/>
                <a:gd name="T23" fmla="*/ 22 h 92"/>
                <a:gd name="T24" fmla="*/ 2 w 58"/>
                <a:gd name="T25" fmla="*/ 14 h 92"/>
                <a:gd name="T26" fmla="*/ 3 w 58"/>
                <a:gd name="T27" fmla="*/ 7 h 92"/>
                <a:gd name="T28" fmla="*/ 4 w 58"/>
                <a:gd name="T29" fmla="*/ 0 h 92"/>
                <a:gd name="T30" fmla="*/ 4 w 58"/>
                <a:gd name="T31" fmla="*/ 0 h 9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58"/>
                <a:gd name="T49" fmla="*/ 0 h 92"/>
                <a:gd name="T50" fmla="*/ 58 w 58"/>
                <a:gd name="T51" fmla="*/ 92 h 9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58" h="92">
                  <a:moveTo>
                    <a:pt x="14" y="0"/>
                  </a:moveTo>
                  <a:lnTo>
                    <a:pt x="16" y="22"/>
                  </a:lnTo>
                  <a:lnTo>
                    <a:pt x="15" y="55"/>
                  </a:lnTo>
                  <a:lnTo>
                    <a:pt x="21" y="74"/>
                  </a:lnTo>
                  <a:lnTo>
                    <a:pt x="31" y="78"/>
                  </a:lnTo>
                  <a:lnTo>
                    <a:pt x="52" y="79"/>
                  </a:lnTo>
                  <a:lnTo>
                    <a:pt x="58" y="84"/>
                  </a:lnTo>
                  <a:lnTo>
                    <a:pt x="56" y="91"/>
                  </a:lnTo>
                  <a:lnTo>
                    <a:pt x="40" y="85"/>
                  </a:lnTo>
                  <a:lnTo>
                    <a:pt x="27" y="85"/>
                  </a:lnTo>
                  <a:lnTo>
                    <a:pt x="10" y="92"/>
                  </a:lnTo>
                  <a:lnTo>
                    <a:pt x="0" y="86"/>
                  </a:lnTo>
                  <a:lnTo>
                    <a:pt x="6" y="55"/>
                  </a:lnTo>
                  <a:lnTo>
                    <a:pt x="10" y="25"/>
                  </a:lnTo>
                  <a:lnTo>
                    <a:pt x="14"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7" name="Freeform 46">
              <a:extLst>
                <a:ext uri="{FF2B5EF4-FFF2-40B4-BE49-F238E27FC236}">
                  <a16:creationId xmlns:a16="http://schemas.microsoft.com/office/drawing/2014/main" id="{2C96FB5C-9CEB-4ED0-A07D-7E1FB737BF59}"/>
                </a:ext>
              </a:extLst>
            </p:cNvPr>
            <p:cNvSpPr>
              <a:spLocks/>
            </p:cNvSpPr>
            <p:nvPr/>
          </p:nvSpPr>
          <p:spPr bwMode="auto">
            <a:xfrm>
              <a:off x="4819" y="3013"/>
              <a:ext cx="21" cy="7"/>
            </a:xfrm>
            <a:custGeom>
              <a:avLst/>
              <a:gdLst>
                <a:gd name="T0" fmla="*/ 2 w 41"/>
                <a:gd name="T1" fmla="*/ 0 h 14"/>
                <a:gd name="T2" fmla="*/ 11 w 41"/>
                <a:gd name="T3" fmla="*/ 3 h 14"/>
                <a:gd name="T4" fmla="*/ 2 w 41"/>
                <a:gd name="T5" fmla="*/ 4 h 14"/>
                <a:gd name="T6" fmla="*/ 0 w 41"/>
                <a:gd name="T7" fmla="*/ 2 h 14"/>
                <a:gd name="T8" fmla="*/ 2 w 41"/>
                <a:gd name="T9" fmla="*/ 0 h 14"/>
                <a:gd name="T10" fmla="*/ 2 w 41"/>
                <a:gd name="T11" fmla="*/ 0 h 14"/>
                <a:gd name="T12" fmla="*/ 0 60000 65536"/>
                <a:gd name="T13" fmla="*/ 0 60000 65536"/>
                <a:gd name="T14" fmla="*/ 0 60000 65536"/>
                <a:gd name="T15" fmla="*/ 0 60000 65536"/>
                <a:gd name="T16" fmla="*/ 0 60000 65536"/>
                <a:gd name="T17" fmla="*/ 0 60000 65536"/>
                <a:gd name="T18" fmla="*/ 0 w 41"/>
                <a:gd name="T19" fmla="*/ 0 h 14"/>
                <a:gd name="T20" fmla="*/ 41 w 41"/>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1" h="14">
                  <a:moveTo>
                    <a:pt x="5" y="0"/>
                  </a:moveTo>
                  <a:lnTo>
                    <a:pt x="41" y="9"/>
                  </a:lnTo>
                  <a:lnTo>
                    <a:pt x="5" y="14"/>
                  </a:lnTo>
                  <a:lnTo>
                    <a:pt x="0" y="6"/>
                  </a:lnTo>
                  <a:lnTo>
                    <a:pt x="5"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8" name="Freeform 47">
              <a:extLst>
                <a:ext uri="{FF2B5EF4-FFF2-40B4-BE49-F238E27FC236}">
                  <a16:creationId xmlns:a16="http://schemas.microsoft.com/office/drawing/2014/main" id="{D8D9B085-B7C4-45C2-AB5A-84BAF4B80DD4}"/>
                </a:ext>
              </a:extLst>
            </p:cNvPr>
            <p:cNvSpPr>
              <a:spLocks/>
            </p:cNvSpPr>
            <p:nvPr/>
          </p:nvSpPr>
          <p:spPr bwMode="auto">
            <a:xfrm>
              <a:off x="4832" y="3027"/>
              <a:ext cx="10" cy="5"/>
            </a:xfrm>
            <a:custGeom>
              <a:avLst/>
              <a:gdLst>
                <a:gd name="T0" fmla="*/ 0 w 21"/>
                <a:gd name="T1" fmla="*/ 1 h 8"/>
                <a:gd name="T2" fmla="*/ 3 w 21"/>
                <a:gd name="T3" fmla="*/ 0 h 8"/>
                <a:gd name="T4" fmla="*/ 5 w 21"/>
                <a:gd name="T5" fmla="*/ 2 h 8"/>
                <a:gd name="T6" fmla="*/ 1 w 21"/>
                <a:gd name="T7" fmla="*/ 3 h 8"/>
                <a:gd name="T8" fmla="*/ 0 w 21"/>
                <a:gd name="T9" fmla="*/ 1 h 8"/>
                <a:gd name="T10" fmla="*/ 0 w 21"/>
                <a:gd name="T11" fmla="*/ 1 h 8"/>
                <a:gd name="T12" fmla="*/ 0 60000 65536"/>
                <a:gd name="T13" fmla="*/ 0 60000 65536"/>
                <a:gd name="T14" fmla="*/ 0 60000 65536"/>
                <a:gd name="T15" fmla="*/ 0 60000 65536"/>
                <a:gd name="T16" fmla="*/ 0 60000 65536"/>
                <a:gd name="T17" fmla="*/ 0 60000 65536"/>
                <a:gd name="T18" fmla="*/ 0 w 21"/>
                <a:gd name="T19" fmla="*/ 0 h 8"/>
                <a:gd name="T20" fmla="*/ 21 w 21"/>
                <a:gd name="T21" fmla="*/ 8 h 8"/>
              </a:gdLst>
              <a:ahLst/>
              <a:cxnLst>
                <a:cxn ang="T12">
                  <a:pos x="T0" y="T1"/>
                </a:cxn>
                <a:cxn ang="T13">
                  <a:pos x="T2" y="T3"/>
                </a:cxn>
                <a:cxn ang="T14">
                  <a:pos x="T4" y="T5"/>
                </a:cxn>
                <a:cxn ang="T15">
                  <a:pos x="T6" y="T7"/>
                </a:cxn>
                <a:cxn ang="T16">
                  <a:pos x="T8" y="T9"/>
                </a:cxn>
                <a:cxn ang="T17">
                  <a:pos x="T10" y="T11"/>
                </a:cxn>
              </a:cxnLst>
              <a:rect l="T18" t="T19" r="T20" b="T21"/>
              <a:pathLst>
                <a:path w="21" h="8">
                  <a:moveTo>
                    <a:pt x="0" y="2"/>
                  </a:moveTo>
                  <a:lnTo>
                    <a:pt x="15" y="0"/>
                  </a:lnTo>
                  <a:lnTo>
                    <a:pt x="21" y="5"/>
                  </a:lnTo>
                  <a:lnTo>
                    <a:pt x="6" y="8"/>
                  </a:lnTo>
                  <a:lnTo>
                    <a:pt x="0" y="2"/>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89" name="Freeform 48">
              <a:extLst>
                <a:ext uri="{FF2B5EF4-FFF2-40B4-BE49-F238E27FC236}">
                  <a16:creationId xmlns:a16="http://schemas.microsoft.com/office/drawing/2014/main" id="{374F2623-9A56-4CD2-939C-ADA110F7302A}"/>
                </a:ext>
              </a:extLst>
            </p:cNvPr>
            <p:cNvSpPr>
              <a:spLocks/>
            </p:cNvSpPr>
            <p:nvPr/>
          </p:nvSpPr>
          <p:spPr bwMode="auto">
            <a:xfrm>
              <a:off x="4786" y="2913"/>
              <a:ext cx="17" cy="16"/>
            </a:xfrm>
            <a:custGeom>
              <a:avLst/>
              <a:gdLst>
                <a:gd name="T0" fmla="*/ 0 w 34"/>
                <a:gd name="T1" fmla="*/ 0 h 31"/>
                <a:gd name="T2" fmla="*/ 9 w 34"/>
                <a:gd name="T3" fmla="*/ 0 h 31"/>
                <a:gd name="T4" fmla="*/ 6 w 34"/>
                <a:gd name="T5" fmla="*/ 5 h 31"/>
                <a:gd name="T6" fmla="*/ 5 w 34"/>
                <a:gd name="T7" fmla="*/ 8 h 31"/>
                <a:gd name="T8" fmla="*/ 2 w 34"/>
                <a:gd name="T9" fmla="*/ 5 h 31"/>
                <a:gd name="T10" fmla="*/ 2 w 34"/>
                <a:gd name="T11" fmla="*/ 2 h 31"/>
                <a:gd name="T12" fmla="*/ 0 w 34"/>
                <a:gd name="T13" fmla="*/ 0 h 31"/>
                <a:gd name="T14" fmla="*/ 0 w 34"/>
                <a:gd name="T15" fmla="*/ 0 h 31"/>
                <a:gd name="T16" fmla="*/ 0 60000 65536"/>
                <a:gd name="T17" fmla="*/ 0 60000 65536"/>
                <a:gd name="T18" fmla="*/ 0 60000 65536"/>
                <a:gd name="T19" fmla="*/ 0 60000 65536"/>
                <a:gd name="T20" fmla="*/ 0 60000 65536"/>
                <a:gd name="T21" fmla="*/ 0 60000 65536"/>
                <a:gd name="T22" fmla="*/ 0 60000 65536"/>
                <a:gd name="T23" fmla="*/ 0 60000 65536"/>
                <a:gd name="T24" fmla="*/ 0 w 34"/>
                <a:gd name="T25" fmla="*/ 0 h 31"/>
                <a:gd name="T26" fmla="*/ 34 w 34"/>
                <a:gd name="T27" fmla="*/ 31 h 3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4" h="31">
                  <a:moveTo>
                    <a:pt x="0" y="0"/>
                  </a:moveTo>
                  <a:lnTo>
                    <a:pt x="34" y="0"/>
                  </a:lnTo>
                  <a:lnTo>
                    <a:pt x="22" y="18"/>
                  </a:lnTo>
                  <a:lnTo>
                    <a:pt x="17" y="31"/>
                  </a:lnTo>
                  <a:lnTo>
                    <a:pt x="7" y="19"/>
                  </a:lnTo>
                  <a:lnTo>
                    <a:pt x="5" y="7"/>
                  </a:lnTo>
                  <a:lnTo>
                    <a:pt x="0"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0" name="Freeform 49">
              <a:extLst>
                <a:ext uri="{FF2B5EF4-FFF2-40B4-BE49-F238E27FC236}">
                  <a16:creationId xmlns:a16="http://schemas.microsoft.com/office/drawing/2014/main" id="{33EDFE9D-9247-427E-9420-575BD5FB526E}"/>
                </a:ext>
              </a:extLst>
            </p:cNvPr>
            <p:cNvSpPr>
              <a:spLocks/>
            </p:cNvSpPr>
            <p:nvPr/>
          </p:nvSpPr>
          <p:spPr bwMode="auto">
            <a:xfrm>
              <a:off x="4845" y="3045"/>
              <a:ext cx="27" cy="11"/>
            </a:xfrm>
            <a:custGeom>
              <a:avLst/>
              <a:gdLst>
                <a:gd name="T0" fmla="*/ 1 w 54"/>
                <a:gd name="T1" fmla="*/ 0 h 23"/>
                <a:gd name="T2" fmla="*/ 6 w 54"/>
                <a:gd name="T3" fmla="*/ 1 h 23"/>
                <a:gd name="T4" fmla="*/ 14 w 54"/>
                <a:gd name="T5" fmla="*/ 1 h 23"/>
                <a:gd name="T6" fmla="*/ 9 w 54"/>
                <a:gd name="T7" fmla="*/ 5 h 23"/>
                <a:gd name="T8" fmla="*/ 4 w 54"/>
                <a:gd name="T9" fmla="*/ 5 h 23"/>
                <a:gd name="T10" fmla="*/ 0 w 54"/>
                <a:gd name="T11" fmla="*/ 2 h 23"/>
                <a:gd name="T12" fmla="*/ 1 w 54"/>
                <a:gd name="T13" fmla="*/ 0 h 23"/>
                <a:gd name="T14" fmla="*/ 1 w 54"/>
                <a:gd name="T15" fmla="*/ 0 h 23"/>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23"/>
                <a:gd name="T26" fmla="*/ 54 w 54"/>
                <a:gd name="T27" fmla="*/ 23 h 2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23">
                  <a:moveTo>
                    <a:pt x="4" y="0"/>
                  </a:moveTo>
                  <a:lnTo>
                    <a:pt x="21" y="7"/>
                  </a:lnTo>
                  <a:lnTo>
                    <a:pt x="54" y="7"/>
                  </a:lnTo>
                  <a:lnTo>
                    <a:pt x="35" y="23"/>
                  </a:lnTo>
                  <a:lnTo>
                    <a:pt x="15" y="21"/>
                  </a:lnTo>
                  <a:lnTo>
                    <a:pt x="0" y="9"/>
                  </a:lnTo>
                  <a:lnTo>
                    <a:pt x="4"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1" name="Freeform 50">
              <a:extLst>
                <a:ext uri="{FF2B5EF4-FFF2-40B4-BE49-F238E27FC236}">
                  <a16:creationId xmlns:a16="http://schemas.microsoft.com/office/drawing/2014/main" id="{23EED699-2470-40D3-98CD-0EA984957502}"/>
                </a:ext>
              </a:extLst>
            </p:cNvPr>
            <p:cNvSpPr>
              <a:spLocks/>
            </p:cNvSpPr>
            <p:nvPr/>
          </p:nvSpPr>
          <p:spPr bwMode="auto">
            <a:xfrm>
              <a:off x="4939" y="2958"/>
              <a:ext cx="32" cy="15"/>
            </a:xfrm>
            <a:custGeom>
              <a:avLst/>
              <a:gdLst>
                <a:gd name="T0" fmla="*/ 1 w 64"/>
                <a:gd name="T1" fmla="*/ 2 h 31"/>
                <a:gd name="T2" fmla="*/ 6 w 64"/>
                <a:gd name="T3" fmla="*/ 6 h 31"/>
                <a:gd name="T4" fmla="*/ 10 w 64"/>
                <a:gd name="T5" fmla="*/ 4 h 31"/>
                <a:gd name="T6" fmla="*/ 12 w 64"/>
                <a:gd name="T7" fmla="*/ 0 h 31"/>
                <a:gd name="T8" fmla="*/ 15 w 64"/>
                <a:gd name="T9" fmla="*/ 0 h 31"/>
                <a:gd name="T10" fmla="*/ 16 w 64"/>
                <a:gd name="T11" fmla="*/ 3 h 31"/>
                <a:gd name="T12" fmla="*/ 12 w 64"/>
                <a:gd name="T13" fmla="*/ 7 h 31"/>
                <a:gd name="T14" fmla="*/ 6 w 64"/>
                <a:gd name="T15" fmla="*/ 7 h 31"/>
                <a:gd name="T16" fmla="*/ 0 w 64"/>
                <a:gd name="T17" fmla="*/ 5 h 31"/>
                <a:gd name="T18" fmla="*/ 1 w 64"/>
                <a:gd name="T19" fmla="*/ 2 h 31"/>
                <a:gd name="T20" fmla="*/ 1 w 64"/>
                <a:gd name="T21" fmla="*/ 2 h 3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4"/>
                <a:gd name="T34" fmla="*/ 0 h 31"/>
                <a:gd name="T35" fmla="*/ 64 w 64"/>
                <a:gd name="T36" fmla="*/ 31 h 3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4" h="31">
                  <a:moveTo>
                    <a:pt x="3" y="10"/>
                  </a:moveTo>
                  <a:lnTo>
                    <a:pt x="24" y="25"/>
                  </a:lnTo>
                  <a:lnTo>
                    <a:pt x="40" y="16"/>
                  </a:lnTo>
                  <a:lnTo>
                    <a:pt x="45" y="0"/>
                  </a:lnTo>
                  <a:lnTo>
                    <a:pt x="58" y="0"/>
                  </a:lnTo>
                  <a:lnTo>
                    <a:pt x="64" y="14"/>
                  </a:lnTo>
                  <a:lnTo>
                    <a:pt x="47" y="30"/>
                  </a:lnTo>
                  <a:lnTo>
                    <a:pt x="24" y="31"/>
                  </a:lnTo>
                  <a:lnTo>
                    <a:pt x="0" y="21"/>
                  </a:lnTo>
                  <a:lnTo>
                    <a:pt x="3" y="1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2" name="Freeform 51">
              <a:extLst>
                <a:ext uri="{FF2B5EF4-FFF2-40B4-BE49-F238E27FC236}">
                  <a16:creationId xmlns:a16="http://schemas.microsoft.com/office/drawing/2014/main" id="{C467491A-2445-4230-955F-7107421AE4FE}"/>
                </a:ext>
              </a:extLst>
            </p:cNvPr>
            <p:cNvSpPr>
              <a:spLocks/>
            </p:cNvSpPr>
            <p:nvPr/>
          </p:nvSpPr>
          <p:spPr bwMode="auto">
            <a:xfrm>
              <a:off x="4833" y="2975"/>
              <a:ext cx="21" cy="52"/>
            </a:xfrm>
            <a:custGeom>
              <a:avLst/>
              <a:gdLst>
                <a:gd name="T0" fmla="*/ 2 w 41"/>
                <a:gd name="T1" fmla="*/ 0 h 103"/>
                <a:gd name="T2" fmla="*/ 0 w 41"/>
                <a:gd name="T3" fmla="*/ 7 h 103"/>
                <a:gd name="T4" fmla="*/ 10 w 41"/>
                <a:gd name="T5" fmla="*/ 21 h 103"/>
                <a:gd name="T6" fmla="*/ 11 w 41"/>
                <a:gd name="T7" fmla="*/ 26 h 103"/>
                <a:gd name="T8" fmla="*/ 10 w 41"/>
                <a:gd name="T9" fmla="*/ 19 h 103"/>
                <a:gd name="T10" fmla="*/ 4 w 41"/>
                <a:gd name="T11" fmla="*/ 8 h 103"/>
                <a:gd name="T12" fmla="*/ 3 w 41"/>
                <a:gd name="T13" fmla="*/ 3 h 103"/>
                <a:gd name="T14" fmla="*/ 2 w 41"/>
                <a:gd name="T15" fmla="*/ 0 h 103"/>
                <a:gd name="T16" fmla="*/ 2 w 41"/>
                <a:gd name="T17" fmla="*/ 0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1"/>
                <a:gd name="T28" fmla="*/ 0 h 103"/>
                <a:gd name="T29" fmla="*/ 41 w 41"/>
                <a:gd name="T30" fmla="*/ 103 h 1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1" h="103">
                  <a:moveTo>
                    <a:pt x="6" y="0"/>
                  </a:moveTo>
                  <a:lnTo>
                    <a:pt x="0" y="28"/>
                  </a:lnTo>
                  <a:lnTo>
                    <a:pt x="37" y="81"/>
                  </a:lnTo>
                  <a:lnTo>
                    <a:pt x="41" y="103"/>
                  </a:lnTo>
                  <a:lnTo>
                    <a:pt x="38" y="74"/>
                  </a:lnTo>
                  <a:lnTo>
                    <a:pt x="16" y="31"/>
                  </a:lnTo>
                  <a:lnTo>
                    <a:pt x="11" y="12"/>
                  </a:lnTo>
                  <a:lnTo>
                    <a:pt x="6"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3" name="Freeform 52">
              <a:extLst>
                <a:ext uri="{FF2B5EF4-FFF2-40B4-BE49-F238E27FC236}">
                  <a16:creationId xmlns:a16="http://schemas.microsoft.com/office/drawing/2014/main" id="{2CF52306-4259-4B4C-86F2-32335801CB42}"/>
                </a:ext>
              </a:extLst>
            </p:cNvPr>
            <p:cNvSpPr>
              <a:spLocks/>
            </p:cNvSpPr>
            <p:nvPr/>
          </p:nvSpPr>
          <p:spPr bwMode="auto">
            <a:xfrm>
              <a:off x="4289" y="3344"/>
              <a:ext cx="68" cy="42"/>
            </a:xfrm>
            <a:custGeom>
              <a:avLst/>
              <a:gdLst>
                <a:gd name="T0" fmla="*/ 0 w 136"/>
                <a:gd name="T1" fmla="*/ 1 h 82"/>
                <a:gd name="T2" fmla="*/ 15 w 136"/>
                <a:gd name="T3" fmla="*/ 0 h 82"/>
                <a:gd name="T4" fmla="*/ 34 w 136"/>
                <a:gd name="T5" fmla="*/ 17 h 82"/>
                <a:gd name="T6" fmla="*/ 29 w 136"/>
                <a:gd name="T7" fmla="*/ 22 h 82"/>
                <a:gd name="T8" fmla="*/ 20 w 136"/>
                <a:gd name="T9" fmla="*/ 14 h 82"/>
                <a:gd name="T10" fmla="*/ 10 w 136"/>
                <a:gd name="T11" fmla="*/ 12 h 82"/>
                <a:gd name="T12" fmla="*/ 1 w 136"/>
                <a:gd name="T13" fmla="*/ 7 h 82"/>
                <a:gd name="T14" fmla="*/ 0 w 136"/>
                <a:gd name="T15" fmla="*/ 1 h 82"/>
                <a:gd name="T16" fmla="*/ 0 w 136"/>
                <a:gd name="T17" fmla="*/ 1 h 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6"/>
                <a:gd name="T28" fmla="*/ 0 h 82"/>
                <a:gd name="T29" fmla="*/ 136 w 136"/>
                <a:gd name="T30" fmla="*/ 82 h 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6" h="82">
                  <a:moveTo>
                    <a:pt x="0" y="2"/>
                  </a:moveTo>
                  <a:lnTo>
                    <a:pt x="59" y="0"/>
                  </a:lnTo>
                  <a:lnTo>
                    <a:pt x="136" y="65"/>
                  </a:lnTo>
                  <a:lnTo>
                    <a:pt x="116" y="82"/>
                  </a:lnTo>
                  <a:lnTo>
                    <a:pt x="79" y="53"/>
                  </a:lnTo>
                  <a:lnTo>
                    <a:pt x="37" y="45"/>
                  </a:lnTo>
                  <a:lnTo>
                    <a:pt x="4" y="26"/>
                  </a:lnTo>
                  <a:lnTo>
                    <a:pt x="0" y="2"/>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4" name="Freeform 53">
              <a:extLst>
                <a:ext uri="{FF2B5EF4-FFF2-40B4-BE49-F238E27FC236}">
                  <a16:creationId xmlns:a16="http://schemas.microsoft.com/office/drawing/2014/main" id="{4679F815-6601-4020-AA13-036266FA66DE}"/>
                </a:ext>
              </a:extLst>
            </p:cNvPr>
            <p:cNvSpPr>
              <a:spLocks/>
            </p:cNvSpPr>
            <p:nvPr/>
          </p:nvSpPr>
          <p:spPr bwMode="auto">
            <a:xfrm>
              <a:off x="4392" y="3422"/>
              <a:ext cx="68" cy="80"/>
            </a:xfrm>
            <a:custGeom>
              <a:avLst/>
              <a:gdLst>
                <a:gd name="T0" fmla="*/ 0 w 137"/>
                <a:gd name="T1" fmla="*/ 0 h 159"/>
                <a:gd name="T2" fmla="*/ 17 w 137"/>
                <a:gd name="T3" fmla="*/ 20 h 159"/>
                <a:gd name="T4" fmla="*/ 26 w 137"/>
                <a:gd name="T5" fmla="*/ 35 h 159"/>
                <a:gd name="T6" fmla="*/ 34 w 137"/>
                <a:gd name="T7" fmla="*/ 40 h 159"/>
                <a:gd name="T8" fmla="*/ 24 w 137"/>
                <a:gd name="T9" fmla="*/ 40 h 159"/>
                <a:gd name="T10" fmla="*/ 18 w 137"/>
                <a:gd name="T11" fmla="*/ 35 h 159"/>
                <a:gd name="T12" fmla="*/ 8 w 137"/>
                <a:gd name="T13" fmla="*/ 15 h 159"/>
                <a:gd name="T14" fmla="*/ 0 w 137"/>
                <a:gd name="T15" fmla="*/ 0 h 159"/>
                <a:gd name="T16" fmla="*/ 0 w 137"/>
                <a:gd name="T17" fmla="*/ 0 h 15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7"/>
                <a:gd name="T28" fmla="*/ 0 h 159"/>
                <a:gd name="T29" fmla="*/ 137 w 137"/>
                <a:gd name="T30" fmla="*/ 159 h 15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7" h="159">
                  <a:moveTo>
                    <a:pt x="0" y="0"/>
                  </a:moveTo>
                  <a:lnTo>
                    <a:pt x="70" y="77"/>
                  </a:lnTo>
                  <a:lnTo>
                    <a:pt x="106" y="140"/>
                  </a:lnTo>
                  <a:lnTo>
                    <a:pt x="137" y="159"/>
                  </a:lnTo>
                  <a:lnTo>
                    <a:pt x="96" y="159"/>
                  </a:lnTo>
                  <a:lnTo>
                    <a:pt x="74" y="140"/>
                  </a:lnTo>
                  <a:lnTo>
                    <a:pt x="33" y="57"/>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5" name="Freeform 54">
              <a:extLst>
                <a:ext uri="{FF2B5EF4-FFF2-40B4-BE49-F238E27FC236}">
                  <a16:creationId xmlns:a16="http://schemas.microsoft.com/office/drawing/2014/main" id="{3002FA6D-208F-456F-9656-0314329AF4D7}"/>
                </a:ext>
              </a:extLst>
            </p:cNvPr>
            <p:cNvSpPr>
              <a:spLocks/>
            </p:cNvSpPr>
            <p:nvPr/>
          </p:nvSpPr>
          <p:spPr bwMode="auto">
            <a:xfrm>
              <a:off x="4875" y="3289"/>
              <a:ext cx="82" cy="87"/>
            </a:xfrm>
            <a:custGeom>
              <a:avLst/>
              <a:gdLst>
                <a:gd name="T0" fmla="*/ 0 w 162"/>
                <a:gd name="T1" fmla="*/ 0 h 173"/>
                <a:gd name="T2" fmla="*/ 30 w 162"/>
                <a:gd name="T3" fmla="*/ 22 h 173"/>
                <a:gd name="T4" fmla="*/ 42 w 162"/>
                <a:gd name="T5" fmla="*/ 44 h 173"/>
                <a:gd name="T6" fmla="*/ 30 w 162"/>
                <a:gd name="T7" fmla="*/ 30 h 173"/>
                <a:gd name="T8" fmla="*/ 11 w 162"/>
                <a:gd name="T9" fmla="*/ 20 h 173"/>
                <a:gd name="T10" fmla="*/ 4 w 162"/>
                <a:gd name="T11" fmla="*/ 9 h 173"/>
                <a:gd name="T12" fmla="*/ 0 w 162"/>
                <a:gd name="T13" fmla="*/ 0 h 173"/>
                <a:gd name="T14" fmla="*/ 0 w 162"/>
                <a:gd name="T15" fmla="*/ 0 h 173"/>
                <a:gd name="T16" fmla="*/ 0 60000 65536"/>
                <a:gd name="T17" fmla="*/ 0 60000 65536"/>
                <a:gd name="T18" fmla="*/ 0 60000 65536"/>
                <a:gd name="T19" fmla="*/ 0 60000 65536"/>
                <a:gd name="T20" fmla="*/ 0 60000 65536"/>
                <a:gd name="T21" fmla="*/ 0 60000 65536"/>
                <a:gd name="T22" fmla="*/ 0 60000 65536"/>
                <a:gd name="T23" fmla="*/ 0 60000 65536"/>
                <a:gd name="T24" fmla="*/ 0 w 162"/>
                <a:gd name="T25" fmla="*/ 0 h 173"/>
                <a:gd name="T26" fmla="*/ 162 w 162"/>
                <a:gd name="T27" fmla="*/ 173 h 1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2" h="173">
                  <a:moveTo>
                    <a:pt x="0" y="0"/>
                  </a:moveTo>
                  <a:lnTo>
                    <a:pt x="119" y="86"/>
                  </a:lnTo>
                  <a:lnTo>
                    <a:pt x="162" y="173"/>
                  </a:lnTo>
                  <a:lnTo>
                    <a:pt x="119" y="120"/>
                  </a:lnTo>
                  <a:lnTo>
                    <a:pt x="43" y="79"/>
                  </a:lnTo>
                  <a:lnTo>
                    <a:pt x="13" y="33"/>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6" name="Freeform 55">
              <a:extLst>
                <a:ext uri="{FF2B5EF4-FFF2-40B4-BE49-F238E27FC236}">
                  <a16:creationId xmlns:a16="http://schemas.microsoft.com/office/drawing/2014/main" id="{F3569B90-B2E0-4862-86B8-C7D9F4C4BF1C}"/>
                </a:ext>
              </a:extLst>
            </p:cNvPr>
            <p:cNvSpPr>
              <a:spLocks/>
            </p:cNvSpPr>
            <p:nvPr/>
          </p:nvSpPr>
          <p:spPr bwMode="auto">
            <a:xfrm>
              <a:off x="4350" y="3344"/>
              <a:ext cx="537" cy="176"/>
            </a:xfrm>
            <a:custGeom>
              <a:avLst/>
              <a:gdLst>
                <a:gd name="T0" fmla="*/ 53 w 1074"/>
                <a:gd name="T1" fmla="*/ 72 h 350"/>
                <a:gd name="T2" fmla="*/ 64 w 1074"/>
                <a:gd name="T3" fmla="*/ 64 h 350"/>
                <a:gd name="T4" fmla="*/ 60 w 1074"/>
                <a:gd name="T5" fmla="*/ 51 h 350"/>
                <a:gd name="T6" fmla="*/ 71 w 1074"/>
                <a:gd name="T7" fmla="*/ 60 h 350"/>
                <a:gd name="T8" fmla="*/ 71 w 1074"/>
                <a:gd name="T9" fmla="*/ 50 h 350"/>
                <a:gd name="T10" fmla="*/ 78 w 1074"/>
                <a:gd name="T11" fmla="*/ 61 h 350"/>
                <a:gd name="T12" fmla="*/ 83 w 1074"/>
                <a:gd name="T13" fmla="*/ 56 h 350"/>
                <a:gd name="T14" fmla="*/ 125 w 1074"/>
                <a:gd name="T15" fmla="*/ 63 h 350"/>
                <a:gd name="T16" fmla="*/ 152 w 1074"/>
                <a:gd name="T17" fmla="*/ 70 h 350"/>
                <a:gd name="T18" fmla="*/ 167 w 1074"/>
                <a:gd name="T19" fmla="*/ 80 h 350"/>
                <a:gd name="T20" fmla="*/ 181 w 1074"/>
                <a:gd name="T21" fmla="*/ 86 h 350"/>
                <a:gd name="T22" fmla="*/ 200 w 1074"/>
                <a:gd name="T23" fmla="*/ 89 h 350"/>
                <a:gd name="T24" fmla="*/ 218 w 1074"/>
                <a:gd name="T25" fmla="*/ 86 h 350"/>
                <a:gd name="T26" fmla="*/ 230 w 1074"/>
                <a:gd name="T27" fmla="*/ 83 h 350"/>
                <a:gd name="T28" fmla="*/ 245 w 1074"/>
                <a:gd name="T29" fmla="*/ 78 h 350"/>
                <a:gd name="T30" fmla="*/ 259 w 1074"/>
                <a:gd name="T31" fmla="*/ 70 h 350"/>
                <a:gd name="T32" fmla="*/ 269 w 1074"/>
                <a:gd name="T33" fmla="*/ 68 h 350"/>
                <a:gd name="T34" fmla="*/ 263 w 1074"/>
                <a:gd name="T35" fmla="*/ 55 h 350"/>
                <a:gd name="T36" fmla="*/ 256 w 1074"/>
                <a:gd name="T37" fmla="*/ 32 h 350"/>
                <a:gd name="T38" fmla="*/ 235 w 1074"/>
                <a:gd name="T39" fmla="*/ 36 h 350"/>
                <a:gd name="T40" fmla="*/ 217 w 1074"/>
                <a:gd name="T41" fmla="*/ 36 h 350"/>
                <a:gd name="T42" fmla="*/ 179 w 1074"/>
                <a:gd name="T43" fmla="*/ 32 h 350"/>
                <a:gd name="T44" fmla="*/ 146 w 1074"/>
                <a:gd name="T45" fmla="*/ 30 h 350"/>
                <a:gd name="T46" fmla="*/ 107 w 1074"/>
                <a:gd name="T47" fmla="*/ 28 h 350"/>
                <a:gd name="T48" fmla="*/ 88 w 1074"/>
                <a:gd name="T49" fmla="*/ 25 h 350"/>
                <a:gd name="T50" fmla="*/ 60 w 1074"/>
                <a:gd name="T51" fmla="*/ 17 h 350"/>
                <a:gd name="T52" fmla="*/ 31 w 1074"/>
                <a:gd name="T53" fmla="*/ 7 h 350"/>
                <a:gd name="T54" fmla="*/ 0 w 1074"/>
                <a:gd name="T55" fmla="*/ 0 h 350"/>
                <a:gd name="T56" fmla="*/ 4 w 1074"/>
                <a:gd name="T57" fmla="*/ 8 h 350"/>
                <a:gd name="T58" fmla="*/ 14 w 1074"/>
                <a:gd name="T59" fmla="*/ 20 h 350"/>
                <a:gd name="T60" fmla="*/ 27 w 1074"/>
                <a:gd name="T61" fmla="*/ 30 h 350"/>
                <a:gd name="T62" fmla="*/ 42 w 1074"/>
                <a:gd name="T63" fmla="*/ 48 h 350"/>
                <a:gd name="T64" fmla="*/ 48 w 1074"/>
                <a:gd name="T65" fmla="*/ 62 h 350"/>
                <a:gd name="T66" fmla="*/ 53 w 1074"/>
                <a:gd name="T67" fmla="*/ 72 h 350"/>
                <a:gd name="T68" fmla="*/ 53 w 1074"/>
                <a:gd name="T69" fmla="*/ 72 h 35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74"/>
                <a:gd name="T106" fmla="*/ 0 h 350"/>
                <a:gd name="T107" fmla="*/ 1074 w 1074"/>
                <a:gd name="T108" fmla="*/ 350 h 35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74" h="350">
                  <a:moveTo>
                    <a:pt x="209" y="285"/>
                  </a:moveTo>
                  <a:lnTo>
                    <a:pt x="253" y="254"/>
                  </a:lnTo>
                  <a:lnTo>
                    <a:pt x="238" y="200"/>
                  </a:lnTo>
                  <a:lnTo>
                    <a:pt x="281" y="239"/>
                  </a:lnTo>
                  <a:lnTo>
                    <a:pt x="283" y="197"/>
                  </a:lnTo>
                  <a:lnTo>
                    <a:pt x="312" y="243"/>
                  </a:lnTo>
                  <a:lnTo>
                    <a:pt x="332" y="222"/>
                  </a:lnTo>
                  <a:lnTo>
                    <a:pt x="497" y="248"/>
                  </a:lnTo>
                  <a:lnTo>
                    <a:pt x="608" y="276"/>
                  </a:lnTo>
                  <a:lnTo>
                    <a:pt x="667" y="319"/>
                  </a:lnTo>
                  <a:lnTo>
                    <a:pt x="724" y="341"/>
                  </a:lnTo>
                  <a:lnTo>
                    <a:pt x="798" y="350"/>
                  </a:lnTo>
                  <a:lnTo>
                    <a:pt x="872" y="341"/>
                  </a:lnTo>
                  <a:lnTo>
                    <a:pt x="920" y="330"/>
                  </a:lnTo>
                  <a:lnTo>
                    <a:pt x="977" y="311"/>
                  </a:lnTo>
                  <a:lnTo>
                    <a:pt x="1035" y="278"/>
                  </a:lnTo>
                  <a:lnTo>
                    <a:pt x="1074" y="271"/>
                  </a:lnTo>
                  <a:lnTo>
                    <a:pt x="1051" y="217"/>
                  </a:lnTo>
                  <a:lnTo>
                    <a:pt x="1022" y="126"/>
                  </a:lnTo>
                  <a:lnTo>
                    <a:pt x="940" y="143"/>
                  </a:lnTo>
                  <a:lnTo>
                    <a:pt x="866" y="143"/>
                  </a:lnTo>
                  <a:lnTo>
                    <a:pt x="715" y="126"/>
                  </a:lnTo>
                  <a:lnTo>
                    <a:pt x="584" y="117"/>
                  </a:lnTo>
                  <a:lnTo>
                    <a:pt x="428" y="111"/>
                  </a:lnTo>
                  <a:lnTo>
                    <a:pt x="351" y="100"/>
                  </a:lnTo>
                  <a:lnTo>
                    <a:pt x="238" y="66"/>
                  </a:lnTo>
                  <a:lnTo>
                    <a:pt x="124" y="26"/>
                  </a:lnTo>
                  <a:lnTo>
                    <a:pt x="0" y="0"/>
                  </a:lnTo>
                  <a:lnTo>
                    <a:pt x="16" y="32"/>
                  </a:lnTo>
                  <a:lnTo>
                    <a:pt x="56" y="77"/>
                  </a:lnTo>
                  <a:lnTo>
                    <a:pt x="107" y="119"/>
                  </a:lnTo>
                  <a:lnTo>
                    <a:pt x="166" y="188"/>
                  </a:lnTo>
                  <a:lnTo>
                    <a:pt x="192" y="245"/>
                  </a:lnTo>
                  <a:lnTo>
                    <a:pt x="209" y="285"/>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7" name="Freeform 56">
              <a:extLst>
                <a:ext uri="{FF2B5EF4-FFF2-40B4-BE49-F238E27FC236}">
                  <a16:creationId xmlns:a16="http://schemas.microsoft.com/office/drawing/2014/main" id="{2367B1D1-3581-4ECF-8F6D-6EB1E94787BB}"/>
                </a:ext>
              </a:extLst>
            </p:cNvPr>
            <p:cNvSpPr>
              <a:spLocks/>
            </p:cNvSpPr>
            <p:nvPr/>
          </p:nvSpPr>
          <p:spPr bwMode="auto">
            <a:xfrm>
              <a:off x="4952" y="3474"/>
              <a:ext cx="118" cy="39"/>
            </a:xfrm>
            <a:custGeom>
              <a:avLst/>
              <a:gdLst>
                <a:gd name="T0" fmla="*/ 0 w 235"/>
                <a:gd name="T1" fmla="*/ 6 h 77"/>
                <a:gd name="T2" fmla="*/ 11 w 235"/>
                <a:gd name="T3" fmla="*/ 0 h 77"/>
                <a:gd name="T4" fmla="*/ 22 w 235"/>
                <a:gd name="T5" fmla="*/ 0 h 77"/>
                <a:gd name="T6" fmla="*/ 30 w 235"/>
                <a:gd name="T7" fmla="*/ 6 h 77"/>
                <a:gd name="T8" fmla="*/ 46 w 235"/>
                <a:gd name="T9" fmla="*/ 14 h 77"/>
                <a:gd name="T10" fmla="*/ 59 w 235"/>
                <a:gd name="T11" fmla="*/ 20 h 77"/>
                <a:gd name="T12" fmla="*/ 43 w 235"/>
                <a:gd name="T13" fmla="*/ 18 h 77"/>
                <a:gd name="T14" fmla="*/ 22 w 235"/>
                <a:gd name="T15" fmla="*/ 13 h 77"/>
                <a:gd name="T16" fmla="*/ 10 w 235"/>
                <a:gd name="T17" fmla="*/ 9 h 77"/>
                <a:gd name="T18" fmla="*/ 0 w 235"/>
                <a:gd name="T19" fmla="*/ 6 h 77"/>
                <a:gd name="T20" fmla="*/ 0 w 235"/>
                <a:gd name="T21" fmla="*/ 6 h 7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35"/>
                <a:gd name="T34" fmla="*/ 0 h 77"/>
                <a:gd name="T35" fmla="*/ 235 w 235"/>
                <a:gd name="T36" fmla="*/ 77 h 7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35" h="77">
                  <a:moveTo>
                    <a:pt x="0" y="23"/>
                  </a:moveTo>
                  <a:lnTo>
                    <a:pt x="44" y="0"/>
                  </a:lnTo>
                  <a:lnTo>
                    <a:pt x="85" y="0"/>
                  </a:lnTo>
                  <a:lnTo>
                    <a:pt x="118" y="23"/>
                  </a:lnTo>
                  <a:lnTo>
                    <a:pt x="184" y="54"/>
                  </a:lnTo>
                  <a:lnTo>
                    <a:pt x="235" y="77"/>
                  </a:lnTo>
                  <a:lnTo>
                    <a:pt x="170" y="71"/>
                  </a:lnTo>
                  <a:lnTo>
                    <a:pt x="87" y="52"/>
                  </a:lnTo>
                  <a:lnTo>
                    <a:pt x="37" y="34"/>
                  </a:lnTo>
                  <a:lnTo>
                    <a:pt x="0" y="23"/>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8" name="Freeform 57">
              <a:extLst>
                <a:ext uri="{FF2B5EF4-FFF2-40B4-BE49-F238E27FC236}">
                  <a16:creationId xmlns:a16="http://schemas.microsoft.com/office/drawing/2014/main" id="{8EB947FF-DE80-454E-887C-1E5C607BB439}"/>
                </a:ext>
              </a:extLst>
            </p:cNvPr>
            <p:cNvSpPr>
              <a:spLocks/>
            </p:cNvSpPr>
            <p:nvPr/>
          </p:nvSpPr>
          <p:spPr bwMode="auto">
            <a:xfrm>
              <a:off x="4972" y="3325"/>
              <a:ext cx="510" cy="182"/>
            </a:xfrm>
            <a:custGeom>
              <a:avLst/>
              <a:gdLst>
                <a:gd name="T0" fmla="*/ 0 w 1020"/>
                <a:gd name="T1" fmla="*/ 15 h 364"/>
                <a:gd name="T2" fmla="*/ 8 w 1020"/>
                <a:gd name="T3" fmla="*/ 27 h 364"/>
                <a:gd name="T4" fmla="*/ 10 w 1020"/>
                <a:gd name="T5" fmla="*/ 35 h 364"/>
                <a:gd name="T6" fmla="*/ 7 w 1020"/>
                <a:gd name="T7" fmla="*/ 48 h 364"/>
                <a:gd name="T8" fmla="*/ 32 w 1020"/>
                <a:gd name="T9" fmla="*/ 62 h 364"/>
                <a:gd name="T10" fmla="*/ 54 w 1020"/>
                <a:gd name="T11" fmla="*/ 70 h 364"/>
                <a:gd name="T12" fmla="*/ 72 w 1020"/>
                <a:gd name="T13" fmla="*/ 72 h 364"/>
                <a:gd name="T14" fmla="*/ 90 w 1020"/>
                <a:gd name="T15" fmla="*/ 70 h 364"/>
                <a:gd name="T16" fmla="*/ 101 w 1020"/>
                <a:gd name="T17" fmla="*/ 66 h 364"/>
                <a:gd name="T18" fmla="*/ 112 w 1020"/>
                <a:gd name="T19" fmla="*/ 60 h 364"/>
                <a:gd name="T20" fmla="*/ 125 w 1020"/>
                <a:gd name="T21" fmla="*/ 56 h 364"/>
                <a:gd name="T22" fmla="*/ 135 w 1020"/>
                <a:gd name="T23" fmla="*/ 56 h 364"/>
                <a:gd name="T24" fmla="*/ 145 w 1020"/>
                <a:gd name="T25" fmla="*/ 61 h 364"/>
                <a:gd name="T26" fmla="*/ 140 w 1020"/>
                <a:gd name="T27" fmla="*/ 67 h 364"/>
                <a:gd name="T28" fmla="*/ 157 w 1020"/>
                <a:gd name="T29" fmla="*/ 83 h 364"/>
                <a:gd name="T30" fmla="*/ 181 w 1020"/>
                <a:gd name="T31" fmla="*/ 91 h 364"/>
                <a:gd name="T32" fmla="*/ 211 w 1020"/>
                <a:gd name="T33" fmla="*/ 91 h 364"/>
                <a:gd name="T34" fmla="*/ 235 w 1020"/>
                <a:gd name="T35" fmla="*/ 85 h 364"/>
                <a:gd name="T36" fmla="*/ 248 w 1020"/>
                <a:gd name="T37" fmla="*/ 74 h 364"/>
                <a:gd name="T38" fmla="*/ 253 w 1020"/>
                <a:gd name="T39" fmla="*/ 60 h 364"/>
                <a:gd name="T40" fmla="*/ 255 w 1020"/>
                <a:gd name="T41" fmla="*/ 37 h 364"/>
                <a:gd name="T42" fmla="*/ 243 w 1020"/>
                <a:gd name="T43" fmla="*/ 16 h 364"/>
                <a:gd name="T44" fmla="*/ 225 w 1020"/>
                <a:gd name="T45" fmla="*/ 5 h 364"/>
                <a:gd name="T46" fmla="*/ 199 w 1020"/>
                <a:gd name="T47" fmla="*/ 0 h 364"/>
                <a:gd name="T48" fmla="*/ 175 w 1020"/>
                <a:gd name="T49" fmla="*/ 1 h 364"/>
                <a:gd name="T50" fmla="*/ 145 w 1020"/>
                <a:gd name="T51" fmla="*/ 7 h 364"/>
                <a:gd name="T52" fmla="*/ 131 w 1020"/>
                <a:gd name="T53" fmla="*/ 13 h 364"/>
                <a:gd name="T54" fmla="*/ 135 w 1020"/>
                <a:gd name="T55" fmla="*/ 23 h 364"/>
                <a:gd name="T56" fmla="*/ 136 w 1020"/>
                <a:gd name="T57" fmla="*/ 34 h 364"/>
                <a:gd name="T58" fmla="*/ 131 w 1020"/>
                <a:gd name="T59" fmla="*/ 44 h 364"/>
                <a:gd name="T60" fmla="*/ 127 w 1020"/>
                <a:gd name="T61" fmla="*/ 33 h 364"/>
                <a:gd name="T62" fmla="*/ 118 w 1020"/>
                <a:gd name="T63" fmla="*/ 23 h 364"/>
                <a:gd name="T64" fmla="*/ 108 w 1020"/>
                <a:gd name="T65" fmla="*/ 28 h 364"/>
                <a:gd name="T66" fmla="*/ 114 w 1020"/>
                <a:gd name="T67" fmla="*/ 38 h 364"/>
                <a:gd name="T68" fmla="*/ 115 w 1020"/>
                <a:gd name="T69" fmla="*/ 48 h 364"/>
                <a:gd name="T70" fmla="*/ 108 w 1020"/>
                <a:gd name="T71" fmla="*/ 45 h 364"/>
                <a:gd name="T72" fmla="*/ 94 w 1020"/>
                <a:gd name="T73" fmla="*/ 34 h 364"/>
                <a:gd name="T74" fmla="*/ 74 w 1020"/>
                <a:gd name="T75" fmla="*/ 26 h 364"/>
                <a:gd name="T76" fmla="*/ 34 w 1020"/>
                <a:gd name="T77" fmla="*/ 23 h 364"/>
                <a:gd name="T78" fmla="*/ 14 w 1020"/>
                <a:gd name="T79" fmla="*/ 17 h 364"/>
                <a:gd name="T80" fmla="*/ 0 w 1020"/>
                <a:gd name="T81" fmla="*/ 15 h 364"/>
                <a:gd name="T82" fmla="*/ 0 w 1020"/>
                <a:gd name="T83" fmla="*/ 15 h 3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20"/>
                <a:gd name="T127" fmla="*/ 0 h 364"/>
                <a:gd name="T128" fmla="*/ 1020 w 1020"/>
                <a:gd name="T129" fmla="*/ 364 h 36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20" h="364">
                  <a:moveTo>
                    <a:pt x="0" y="57"/>
                  </a:moveTo>
                  <a:lnTo>
                    <a:pt x="31" y="106"/>
                  </a:lnTo>
                  <a:lnTo>
                    <a:pt x="37" y="137"/>
                  </a:lnTo>
                  <a:lnTo>
                    <a:pt x="25" y="191"/>
                  </a:lnTo>
                  <a:lnTo>
                    <a:pt x="127" y="246"/>
                  </a:lnTo>
                  <a:lnTo>
                    <a:pt x="216" y="277"/>
                  </a:lnTo>
                  <a:lnTo>
                    <a:pt x="288" y="285"/>
                  </a:lnTo>
                  <a:lnTo>
                    <a:pt x="358" y="279"/>
                  </a:lnTo>
                  <a:lnTo>
                    <a:pt x="404" y="262"/>
                  </a:lnTo>
                  <a:lnTo>
                    <a:pt x="447" y="240"/>
                  </a:lnTo>
                  <a:lnTo>
                    <a:pt x="497" y="222"/>
                  </a:lnTo>
                  <a:lnTo>
                    <a:pt x="537" y="222"/>
                  </a:lnTo>
                  <a:lnTo>
                    <a:pt x="578" y="242"/>
                  </a:lnTo>
                  <a:lnTo>
                    <a:pt x="557" y="265"/>
                  </a:lnTo>
                  <a:lnTo>
                    <a:pt x="626" y="331"/>
                  </a:lnTo>
                  <a:lnTo>
                    <a:pt x="722" y="364"/>
                  </a:lnTo>
                  <a:lnTo>
                    <a:pt x="841" y="364"/>
                  </a:lnTo>
                  <a:lnTo>
                    <a:pt x="938" y="339"/>
                  </a:lnTo>
                  <a:lnTo>
                    <a:pt x="990" y="294"/>
                  </a:lnTo>
                  <a:lnTo>
                    <a:pt x="1009" y="240"/>
                  </a:lnTo>
                  <a:lnTo>
                    <a:pt x="1020" y="148"/>
                  </a:lnTo>
                  <a:lnTo>
                    <a:pt x="972" y="61"/>
                  </a:lnTo>
                  <a:lnTo>
                    <a:pt x="898" y="20"/>
                  </a:lnTo>
                  <a:lnTo>
                    <a:pt x="793" y="0"/>
                  </a:lnTo>
                  <a:lnTo>
                    <a:pt x="700" y="3"/>
                  </a:lnTo>
                  <a:lnTo>
                    <a:pt x="580" y="26"/>
                  </a:lnTo>
                  <a:lnTo>
                    <a:pt x="521" y="52"/>
                  </a:lnTo>
                  <a:lnTo>
                    <a:pt x="537" y="89"/>
                  </a:lnTo>
                  <a:lnTo>
                    <a:pt x="541" y="135"/>
                  </a:lnTo>
                  <a:lnTo>
                    <a:pt x="523" y="174"/>
                  </a:lnTo>
                  <a:lnTo>
                    <a:pt x="506" y="131"/>
                  </a:lnTo>
                  <a:lnTo>
                    <a:pt x="471" y="89"/>
                  </a:lnTo>
                  <a:lnTo>
                    <a:pt x="430" y="109"/>
                  </a:lnTo>
                  <a:lnTo>
                    <a:pt x="454" y="151"/>
                  </a:lnTo>
                  <a:lnTo>
                    <a:pt x="460" y="191"/>
                  </a:lnTo>
                  <a:lnTo>
                    <a:pt x="430" y="179"/>
                  </a:lnTo>
                  <a:lnTo>
                    <a:pt x="373" y="135"/>
                  </a:lnTo>
                  <a:lnTo>
                    <a:pt x="293" y="103"/>
                  </a:lnTo>
                  <a:lnTo>
                    <a:pt x="133" y="89"/>
                  </a:lnTo>
                  <a:lnTo>
                    <a:pt x="55" y="68"/>
                  </a:lnTo>
                  <a:lnTo>
                    <a:pt x="0" y="57"/>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399" name="Freeform 58">
              <a:extLst>
                <a:ext uri="{FF2B5EF4-FFF2-40B4-BE49-F238E27FC236}">
                  <a16:creationId xmlns:a16="http://schemas.microsoft.com/office/drawing/2014/main" id="{B2937F62-42D5-4804-8DEB-555023132C44}"/>
                </a:ext>
              </a:extLst>
            </p:cNvPr>
            <p:cNvSpPr>
              <a:spLocks/>
            </p:cNvSpPr>
            <p:nvPr/>
          </p:nvSpPr>
          <p:spPr bwMode="auto">
            <a:xfrm>
              <a:off x="4468" y="3466"/>
              <a:ext cx="625" cy="73"/>
            </a:xfrm>
            <a:custGeom>
              <a:avLst/>
              <a:gdLst>
                <a:gd name="T0" fmla="*/ 0 w 1251"/>
                <a:gd name="T1" fmla="*/ 13 h 147"/>
                <a:gd name="T2" fmla="*/ 8 w 1251"/>
                <a:gd name="T3" fmla="*/ 2 h 147"/>
                <a:gd name="T4" fmla="*/ 15 w 1251"/>
                <a:gd name="T5" fmla="*/ 2 h 147"/>
                <a:gd name="T6" fmla="*/ 30 w 1251"/>
                <a:gd name="T7" fmla="*/ 0 h 147"/>
                <a:gd name="T8" fmla="*/ 54 w 1251"/>
                <a:gd name="T9" fmla="*/ 4 h 147"/>
                <a:gd name="T10" fmla="*/ 93 w 1251"/>
                <a:gd name="T11" fmla="*/ 17 h 147"/>
                <a:gd name="T12" fmla="*/ 93 w 1251"/>
                <a:gd name="T13" fmla="*/ 13 h 147"/>
                <a:gd name="T14" fmla="*/ 113 w 1251"/>
                <a:gd name="T15" fmla="*/ 24 h 147"/>
                <a:gd name="T16" fmla="*/ 135 w 1251"/>
                <a:gd name="T17" fmla="*/ 31 h 147"/>
                <a:gd name="T18" fmla="*/ 157 w 1251"/>
                <a:gd name="T19" fmla="*/ 31 h 147"/>
                <a:gd name="T20" fmla="*/ 193 w 1251"/>
                <a:gd name="T21" fmla="*/ 19 h 147"/>
                <a:gd name="T22" fmla="*/ 216 w 1251"/>
                <a:gd name="T23" fmla="*/ 14 h 147"/>
                <a:gd name="T24" fmla="*/ 241 w 1251"/>
                <a:gd name="T25" fmla="*/ 17 h 147"/>
                <a:gd name="T26" fmla="*/ 275 w 1251"/>
                <a:gd name="T27" fmla="*/ 24 h 147"/>
                <a:gd name="T28" fmla="*/ 303 w 1251"/>
                <a:gd name="T29" fmla="*/ 28 h 147"/>
                <a:gd name="T30" fmla="*/ 308 w 1251"/>
                <a:gd name="T31" fmla="*/ 27 h 147"/>
                <a:gd name="T32" fmla="*/ 312 w 1251"/>
                <a:gd name="T33" fmla="*/ 35 h 147"/>
                <a:gd name="T34" fmla="*/ 291 w 1251"/>
                <a:gd name="T35" fmla="*/ 31 h 147"/>
                <a:gd name="T36" fmla="*/ 254 w 1251"/>
                <a:gd name="T37" fmla="*/ 23 h 147"/>
                <a:gd name="T38" fmla="*/ 230 w 1251"/>
                <a:gd name="T39" fmla="*/ 21 h 147"/>
                <a:gd name="T40" fmla="*/ 204 w 1251"/>
                <a:gd name="T41" fmla="*/ 24 h 147"/>
                <a:gd name="T42" fmla="*/ 181 w 1251"/>
                <a:gd name="T43" fmla="*/ 29 h 147"/>
                <a:gd name="T44" fmla="*/ 151 w 1251"/>
                <a:gd name="T45" fmla="*/ 36 h 147"/>
                <a:gd name="T46" fmla="*/ 126 w 1251"/>
                <a:gd name="T47" fmla="*/ 33 h 147"/>
                <a:gd name="T48" fmla="*/ 110 w 1251"/>
                <a:gd name="T49" fmla="*/ 28 h 147"/>
                <a:gd name="T50" fmla="*/ 100 w 1251"/>
                <a:gd name="T51" fmla="*/ 24 h 147"/>
                <a:gd name="T52" fmla="*/ 76 w 1251"/>
                <a:gd name="T53" fmla="*/ 17 h 147"/>
                <a:gd name="T54" fmla="*/ 44 w 1251"/>
                <a:gd name="T55" fmla="*/ 5 h 147"/>
                <a:gd name="T56" fmla="*/ 27 w 1251"/>
                <a:gd name="T57" fmla="*/ 4 h 147"/>
                <a:gd name="T58" fmla="*/ 12 w 1251"/>
                <a:gd name="T59" fmla="*/ 8 h 147"/>
                <a:gd name="T60" fmla="*/ 4 w 1251"/>
                <a:gd name="T61" fmla="*/ 15 h 147"/>
                <a:gd name="T62" fmla="*/ 0 w 1251"/>
                <a:gd name="T63" fmla="*/ 13 h 147"/>
                <a:gd name="T64" fmla="*/ 0 w 1251"/>
                <a:gd name="T65" fmla="*/ 13 h 1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1"/>
                <a:gd name="T100" fmla="*/ 0 h 147"/>
                <a:gd name="T101" fmla="*/ 1251 w 1251"/>
                <a:gd name="T102" fmla="*/ 147 h 1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1" h="147">
                  <a:moveTo>
                    <a:pt x="0" y="53"/>
                  </a:moveTo>
                  <a:lnTo>
                    <a:pt x="34" y="11"/>
                  </a:lnTo>
                  <a:lnTo>
                    <a:pt x="62" y="11"/>
                  </a:lnTo>
                  <a:lnTo>
                    <a:pt x="120" y="0"/>
                  </a:lnTo>
                  <a:lnTo>
                    <a:pt x="216" y="16"/>
                  </a:lnTo>
                  <a:lnTo>
                    <a:pt x="373" y="70"/>
                  </a:lnTo>
                  <a:lnTo>
                    <a:pt x="375" y="53"/>
                  </a:lnTo>
                  <a:lnTo>
                    <a:pt x="452" y="96"/>
                  </a:lnTo>
                  <a:lnTo>
                    <a:pt x="541" y="124"/>
                  </a:lnTo>
                  <a:lnTo>
                    <a:pt x="631" y="124"/>
                  </a:lnTo>
                  <a:lnTo>
                    <a:pt x="772" y="76"/>
                  </a:lnTo>
                  <a:lnTo>
                    <a:pt x="864" y="59"/>
                  </a:lnTo>
                  <a:lnTo>
                    <a:pt x="964" y="68"/>
                  </a:lnTo>
                  <a:lnTo>
                    <a:pt x="1103" y="96"/>
                  </a:lnTo>
                  <a:lnTo>
                    <a:pt x="1212" y="113"/>
                  </a:lnTo>
                  <a:lnTo>
                    <a:pt x="1234" y="110"/>
                  </a:lnTo>
                  <a:lnTo>
                    <a:pt x="1251" y="142"/>
                  </a:lnTo>
                  <a:lnTo>
                    <a:pt x="1166" y="124"/>
                  </a:lnTo>
                  <a:lnTo>
                    <a:pt x="1018" y="93"/>
                  </a:lnTo>
                  <a:lnTo>
                    <a:pt x="922" y="87"/>
                  </a:lnTo>
                  <a:lnTo>
                    <a:pt x="816" y="96"/>
                  </a:lnTo>
                  <a:lnTo>
                    <a:pt x="724" y="116"/>
                  </a:lnTo>
                  <a:lnTo>
                    <a:pt x="606" y="147"/>
                  </a:lnTo>
                  <a:lnTo>
                    <a:pt x="504" y="135"/>
                  </a:lnTo>
                  <a:lnTo>
                    <a:pt x="441" y="113"/>
                  </a:lnTo>
                  <a:lnTo>
                    <a:pt x="401" y="96"/>
                  </a:lnTo>
                  <a:lnTo>
                    <a:pt x="307" y="68"/>
                  </a:lnTo>
                  <a:lnTo>
                    <a:pt x="177" y="22"/>
                  </a:lnTo>
                  <a:lnTo>
                    <a:pt x="111" y="16"/>
                  </a:lnTo>
                  <a:lnTo>
                    <a:pt x="51" y="33"/>
                  </a:lnTo>
                  <a:lnTo>
                    <a:pt x="18" y="61"/>
                  </a:lnTo>
                  <a:lnTo>
                    <a:pt x="0" y="53"/>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0" name="Freeform 59">
              <a:extLst>
                <a:ext uri="{FF2B5EF4-FFF2-40B4-BE49-F238E27FC236}">
                  <a16:creationId xmlns:a16="http://schemas.microsoft.com/office/drawing/2014/main" id="{80D97BC0-F69A-4327-AD29-D616E48C24D6}"/>
                </a:ext>
              </a:extLst>
            </p:cNvPr>
            <p:cNvSpPr>
              <a:spLocks/>
            </p:cNvSpPr>
            <p:nvPr/>
          </p:nvSpPr>
          <p:spPr bwMode="auto">
            <a:xfrm>
              <a:off x="5171" y="3518"/>
              <a:ext cx="45" cy="20"/>
            </a:xfrm>
            <a:custGeom>
              <a:avLst/>
              <a:gdLst>
                <a:gd name="T0" fmla="*/ 0 w 92"/>
                <a:gd name="T1" fmla="*/ 3 h 39"/>
                <a:gd name="T2" fmla="*/ 10 w 92"/>
                <a:gd name="T3" fmla="*/ 3 h 39"/>
                <a:gd name="T4" fmla="*/ 20 w 92"/>
                <a:gd name="T5" fmla="*/ 0 h 39"/>
                <a:gd name="T6" fmla="*/ 22 w 92"/>
                <a:gd name="T7" fmla="*/ 7 h 39"/>
                <a:gd name="T8" fmla="*/ 12 w 92"/>
                <a:gd name="T9" fmla="*/ 10 h 39"/>
                <a:gd name="T10" fmla="*/ 3 w 92"/>
                <a:gd name="T11" fmla="*/ 10 h 39"/>
                <a:gd name="T12" fmla="*/ 0 w 92"/>
                <a:gd name="T13" fmla="*/ 3 h 39"/>
                <a:gd name="T14" fmla="*/ 0 w 92"/>
                <a:gd name="T15" fmla="*/ 3 h 39"/>
                <a:gd name="T16" fmla="*/ 0 60000 65536"/>
                <a:gd name="T17" fmla="*/ 0 60000 65536"/>
                <a:gd name="T18" fmla="*/ 0 60000 65536"/>
                <a:gd name="T19" fmla="*/ 0 60000 65536"/>
                <a:gd name="T20" fmla="*/ 0 60000 65536"/>
                <a:gd name="T21" fmla="*/ 0 60000 65536"/>
                <a:gd name="T22" fmla="*/ 0 60000 65536"/>
                <a:gd name="T23" fmla="*/ 0 60000 65536"/>
                <a:gd name="T24" fmla="*/ 0 w 92"/>
                <a:gd name="T25" fmla="*/ 0 h 39"/>
                <a:gd name="T26" fmla="*/ 92 w 92"/>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2" h="39">
                  <a:moveTo>
                    <a:pt x="0" y="11"/>
                  </a:moveTo>
                  <a:lnTo>
                    <a:pt x="41" y="11"/>
                  </a:lnTo>
                  <a:lnTo>
                    <a:pt x="81" y="0"/>
                  </a:lnTo>
                  <a:lnTo>
                    <a:pt x="92" y="28"/>
                  </a:lnTo>
                  <a:lnTo>
                    <a:pt x="50" y="39"/>
                  </a:lnTo>
                  <a:lnTo>
                    <a:pt x="13" y="37"/>
                  </a:lnTo>
                  <a:lnTo>
                    <a:pt x="0" y="11"/>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1" name="Freeform 60">
              <a:extLst>
                <a:ext uri="{FF2B5EF4-FFF2-40B4-BE49-F238E27FC236}">
                  <a16:creationId xmlns:a16="http://schemas.microsoft.com/office/drawing/2014/main" id="{F332B7F6-2C35-4E66-A5CE-AAB8E99E0B41}"/>
                </a:ext>
              </a:extLst>
            </p:cNvPr>
            <p:cNvSpPr>
              <a:spLocks/>
            </p:cNvSpPr>
            <p:nvPr/>
          </p:nvSpPr>
          <p:spPr bwMode="auto">
            <a:xfrm>
              <a:off x="4971" y="3370"/>
              <a:ext cx="538" cy="168"/>
            </a:xfrm>
            <a:custGeom>
              <a:avLst/>
              <a:gdLst>
                <a:gd name="T0" fmla="*/ 0 w 1077"/>
                <a:gd name="T1" fmla="*/ 32 h 335"/>
                <a:gd name="T2" fmla="*/ 9 w 1077"/>
                <a:gd name="T3" fmla="*/ 34 h 335"/>
                <a:gd name="T4" fmla="*/ 24 w 1077"/>
                <a:gd name="T5" fmla="*/ 42 h 335"/>
                <a:gd name="T6" fmla="*/ 43 w 1077"/>
                <a:gd name="T7" fmla="*/ 51 h 335"/>
                <a:gd name="T8" fmla="*/ 61 w 1077"/>
                <a:gd name="T9" fmla="*/ 54 h 335"/>
                <a:gd name="T10" fmla="*/ 82 w 1077"/>
                <a:gd name="T11" fmla="*/ 54 h 335"/>
                <a:gd name="T12" fmla="*/ 101 w 1077"/>
                <a:gd name="T13" fmla="*/ 50 h 335"/>
                <a:gd name="T14" fmla="*/ 116 w 1077"/>
                <a:gd name="T15" fmla="*/ 49 h 335"/>
                <a:gd name="T16" fmla="*/ 132 w 1077"/>
                <a:gd name="T17" fmla="*/ 51 h 335"/>
                <a:gd name="T18" fmla="*/ 144 w 1077"/>
                <a:gd name="T19" fmla="*/ 56 h 335"/>
                <a:gd name="T20" fmla="*/ 154 w 1077"/>
                <a:gd name="T21" fmla="*/ 63 h 335"/>
                <a:gd name="T22" fmla="*/ 172 w 1077"/>
                <a:gd name="T23" fmla="*/ 71 h 335"/>
                <a:gd name="T24" fmla="*/ 203 w 1077"/>
                <a:gd name="T25" fmla="*/ 74 h 335"/>
                <a:gd name="T26" fmla="*/ 229 w 1077"/>
                <a:gd name="T27" fmla="*/ 71 h 335"/>
                <a:gd name="T28" fmla="*/ 245 w 1077"/>
                <a:gd name="T29" fmla="*/ 62 h 335"/>
                <a:gd name="T30" fmla="*/ 255 w 1077"/>
                <a:gd name="T31" fmla="*/ 47 h 335"/>
                <a:gd name="T32" fmla="*/ 260 w 1077"/>
                <a:gd name="T33" fmla="*/ 30 h 335"/>
                <a:gd name="T34" fmla="*/ 261 w 1077"/>
                <a:gd name="T35" fmla="*/ 9 h 335"/>
                <a:gd name="T36" fmla="*/ 260 w 1077"/>
                <a:gd name="T37" fmla="*/ 0 h 335"/>
                <a:gd name="T38" fmla="*/ 267 w 1077"/>
                <a:gd name="T39" fmla="*/ 18 h 335"/>
                <a:gd name="T40" fmla="*/ 269 w 1077"/>
                <a:gd name="T41" fmla="*/ 37 h 335"/>
                <a:gd name="T42" fmla="*/ 262 w 1077"/>
                <a:gd name="T43" fmla="*/ 56 h 335"/>
                <a:gd name="T44" fmla="*/ 244 w 1077"/>
                <a:gd name="T45" fmla="*/ 74 h 335"/>
                <a:gd name="T46" fmla="*/ 216 w 1077"/>
                <a:gd name="T47" fmla="*/ 84 h 335"/>
                <a:gd name="T48" fmla="*/ 186 w 1077"/>
                <a:gd name="T49" fmla="*/ 84 h 335"/>
                <a:gd name="T50" fmla="*/ 165 w 1077"/>
                <a:gd name="T51" fmla="*/ 76 h 335"/>
                <a:gd name="T52" fmla="*/ 141 w 1077"/>
                <a:gd name="T53" fmla="*/ 66 h 335"/>
                <a:gd name="T54" fmla="*/ 120 w 1077"/>
                <a:gd name="T55" fmla="*/ 58 h 335"/>
                <a:gd name="T56" fmla="*/ 108 w 1077"/>
                <a:gd name="T57" fmla="*/ 57 h 335"/>
                <a:gd name="T58" fmla="*/ 95 w 1077"/>
                <a:gd name="T59" fmla="*/ 60 h 335"/>
                <a:gd name="T60" fmla="*/ 81 w 1077"/>
                <a:gd name="T61" fmla="*/ 63 h 335"/>
                <a:gd name="T62" fmla="*/ 60 w 1077"/>
                <a:gd name="T63" fmla="*/ 63 h 335"/>
                <a:gd name="T64" fmla="*/ 39 w 1077"/>
                <a:gd name="T65" fmla="*/ 56 h 335"/>
                <a:gd name="T66" fmla="*/ 24 w 1077"/>
                <a:gd name="T67" fmla="*/ 49 h 335"/>
                <a:gd name="T68" fmla="*/ 8 w 1077"/>
                <a:gd name="T69" fmla="*/ 37 h 335"/>
                <a:gd name="T70" fmla="*/ 0 w 1077"/>
                <a:gd name="T71" fmla="*/ 32 h 335"/>
                <a:gd name="T72" fmla="*/ 0 w 1077"/>
                <a:gd name="T73" fmla="*/ 32 h 3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77"/>
                <a:gd name="T112" fmla="*/ 0 h 335"/>
                <a:gd name="T113" fmla="*/ 1077 w 1077"/>
                <a:gd name="T114" fmla="*/ 335 h 3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77" h="335">
                  <a:moveTo>
                    <a:pt x="0" y="125"/>
                  </a:moveTo>
                  <a:lnTo>
                    <a:pt x="39" y="136"/>
                  </a:lnTo>
                  <a:lnTo>
                    <a:pt x="98" y="165"/>
                  </a:lnTo>
                  <a:lnTo>
                    <a:pt x="172" y="202"/>
                  </a:lnTo>
                  <a:lnTo>
                    <a:pt x="247" y="215"/>
                  </a:lnTo>
                  <a:lnTo>
                    <a:pt x="329" y="215"/>
                  </a:lnTo>
                  <a:lnTo>
                    <a:pt x="406" y="198"/>
                  </a:lnTo>
                  <a:lnTo>
                    <a:pt x="465" y="196"/>
                  </a:lnTo>
                  <a:lnTo>
                    <a:pt x="530" y="202"/>
                  </a:lnTo>
                  <a:lnTo>
                    <a:pt x="576" y="222"/>
                  </a:lnTo>
                  <a:lnTo>
                    <a:pt x="617" y="250"/>
                  </a:lnTo>
                  <a:lnTo>
                    <a:pt x="689" y="281"/>
                  </a:lnTo>
                  <a:lnTo>
                    <a:pt x="813" y="296"/>
                  </a:lnTo>
                  <a:lnTo>
                    <a:pt x="918" y="281"/>
                  </a:lnTo>
                  <a:lnTo>
                    <a:pt x="980" y="247"/>
                  </a:lnTo>
                  <a:lnTo>
                    <a:pt x="1022" y="187"/>
                  </a:lnTo>
                  <a:lnTo>
                    <a:pt x="1042" y="117"/>
                  </a:lnTo>
                  <a:lnTo>
                    <a:pt x="1045" y="34"/>
                  </a:lnTo>
                  <a:lnTo>
                    <a:pt x="1040" y="0"/>
                  </a:lnTo>
                  <a:lnTo>
                    <a:pt x="1070" y="71"/>
                  </a:lnTo>
                  <a:lnTo>
                    <a:pt x="1077" y="145"/>
                  </a:lnTo>
                  <a:lnTo>
                    <a:pt x="1051" y="222"/>
                  </a:lnTo>
                  <a:lnTo>
                    <a:pt x="977" y="293"/>
                  </a:lnTo>
                  <a:lnTo>
                    <a:pt x="866" y="335"/>
                  </a:lnTo>
                  <a:lnTo>
                    <a:pt x="746" y="333"/>
                  </a:lnTo>
                  <a:lnTo>
                    <a:pt x="661" y="304"/>
                  </a:lnTo>
                  <a:lnTo>
                    <a:pt x="565" y="261"/>
                  </a:lnTo>
                  <a:lnTo>
                    <a:pt x="482" y="230"/>
                  </a:lnTo>
                  <a:lnTo>
                    <a:pt x="432" y="226"/>
                  </a:lnTo>
                  <a:lnTo>
                    <a:pt x="380" y="239"/>
                  </a:lnTo>
                  <a:lnTo>
                    <a:pt x="325" y="250"/>
                  </a:lnTo>
                  <a:lnTo>
                    <a:pt x="240" y="250"/>
                  </a:lnTo>
                  <a:lnTo>
                    <a:pt x="159" y="224"/>
                  </a:lnTo>
                  <a:lnTo>
                    <a:pt x="98" y="193"/>
                  </a:lnTo>
                  <a:lnTo>
                    <a:pt x="33" y="148"/>
                  </a:lnTo>
                  <a:lnTo>
                    <a:pt x="0" y="125"/>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2" name="Freeform 61">
              <a:extLst>
                <a:ext uri="{FF2B5EF4-FFF2-40B4-BE49-F238E27FC236}">
                  <a16:creationId xmlns:a16="http://schemas.microsoft.com/office/drawing/2014/main" id="{A83B39A8-A159-4C55-A975-66479686CBE9}"/>
                </a:ext>
              </a:extLst>
            </p:cNvPr>
            <p:cNvSpPr>
              <a:spLocks/>
            </p:cNvSpPr>
            <p:nvPr/>
          </p:nvSpPr>
          <p:spPr bwMode="auto">
            <a:xfrm>
              <a:off x="5157" y="3601"/>
              <a:ext cx="41" cy="98"/>
            </a:xfrm>
            <a:custGeom>
              <a:avLst/>
              <a:gdLst>
                <a:gd name="T0" fmla="*/ 6 w 83"/>
                <a:gd name="T1" fmla="*/ 7 h 196"/>
                <a:gd name="T2" fmla="*/ 10 w 83"/>
                <a:gd name="T3" fmla="*/ 31 h 196"/>
                <a:gd name="T4" fmla="*/ 7 w 83"/>
                <a:gd name="T5" fmla="*/ 40 h 196"/>
                <a:gd name="T6" fmla="*/ 0 w 83"/>
                <a:gd name="T7" fmla="*/ 49 h 196"/>
                <a:gd name="T8" fmla="*/ 10 w 83"/>
                <a:gd name="T9" fmla="*/ 44 h 196"/>
                <a:gd name="T10" fmla="*/ 19 w 83"/>
                <a:gd name="T11" fmla="*/ 43 h 196"/>
                <a:gd name="T12" fmla="*/ 20 w 83"/>
                <a:gd name="T13" fmla="*/ 34 h 196"/>
                <a:gd name="T14" fmla="*/ 15 w 83"/>
                <a:gd name="T15" fmla="*/ 0 h 196"/>
                <a:gd name="T16" fmla="*/ 6 w 83"/>
                <a:gd name="T17" fmla="*/ 7 h 196"/>
                <a:gd name="T18" fmla="*/ 6 w 83"/>
                <a:gd name="T19" fmla="*/ 7 h 19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196"/>
                <a:gd name="T32" fmla="*/ 83 w 83"/>
                <a:gd name="T33" fmla="*/ 196 h 19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196">
                  <a:moveTo>
                    <a:pt x="26" y="26"/>
                  </a:moveTo>
                  <a:lnTo>
                    <a:pt x="41" y="124"/>
                  </a:lnTo>
                  <a:lnTo>
                    <a:pt x="28" y="159"/>
                  </a:lnTo>
                  <a:lnTo>
                    <a:pt x="0" y="196"/>
                  </a:lnTo>
                  <a:lnTo>
                    <a:pt x="41" y="174"/>
                  </a:lnTo>
                  <a:lnTo>
                    <a:pt x="78" y="170"/>
                  </a:lnTo>
                  <a:lnTo>
                    <a:pt x="83" y="136"/>
                  </a:lnTo>
                  <a:lnTo>
                    <a:pt x="63" y="0"/>
                  </a:lnTo>
                  <a:lnTo>
                    <a:pt x="26" y="26"/>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3" name="Freeform 62">
              <a:extLst>
                <a:ext uri="{FF2B5EF4-FFF2-40B4-BE49-F238E27FC236}">
                  <a16:creationId xmlns:a16="http://schemas.microsoft.com/office/drawing/2014/main" id="{8E2494FC-2F61-45FA-B1D5-CC365CC21188}"/>
                </a:ext>
              </a:extLst>
            </p:cNvPr>
            <p:cNvSpPr>
              <a:spLocks/>
            </p:cNvSpPr>
            <p:nvPr/>
          </p:nvSpPr>
          <p:spPr bwMode="auto">
            <a:xfrm>
              <a:off x="5261" y="3636"/>
              <a:ext cx="62" cy="67"/>
            </a:xfrm>
            <a:custGeom>
              <a:avLst/>
              <a:gdLst>
                <a:gd name="T0" fmla="*/ 24 w 124"/>
                <a:gd name="T1" fmla="*/ 2 h 135"/>
                <a:gd name="T2" fmla="*/ 25 w 124"/>
                <a:gd name="T3" fmla="*/ 10 h 135"/>
                <a:gd name="T4" fmla="*/ 20 w 124"/>
                <a:gd name="T5" fmla="*/ 25 h 135"/>
                <a:gd name="T6" fmla="*/ 0 w 124"/>
                <a:gd name="T7" fmla="*/ 33 h 135"/>
                <a:gd name="T8" fmla="*/ 26 w 124"/>
                <a:gd name="T9" fmla="*/ 31 h 135"/>
                <a:gd name="T10" fmla="*/ 31 w 124"/>
                <a:gd name="T11" fmla="*/ 15 h 135"/>
                <a:gd name="T12" fmla="*/ 31 w 124"/>
                <a:gd name="T13" fmla="*/ 7 h 135"/>
                <a:gd name="T14" fmla="*/ 28 w 124"/>
                <a:gd name="T15" fmla="*/ 0 h 135"/>
                <a:gd name="T16" fmla="*/ 24 w 124"/>
                <a:gd name="T17" fmla="*/ 2 h 135"/>
                <a:gd name="T18" fmla="*/ 24 w 124"/>
                <a:gd name="T19" fmla="*/ 2 h 13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4"/>
                <a:gd name="T31" fmla="*/ 0 h 135"/>
                <a:gd name="T32" fmla="*/ 124 w 124"/>
                <a:gd name="T33" fmla="*/ 135 h 13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4" h="135">
                  <a:moveTo>
                    <a:pt x="93" y="9"/>
                  </a:moveTo>
                  <a:lnTo>
                    <a:pt x="98" y="43"/>
                  </a:lnTo>
                  <a:lnTo>
                    <a:pt x="78" y="100"/>
                  </a:lnTo>
                  <a:lnTo>
                    <a:pt x="0" y="135"/>
                  </a:lnTo>
                  <a:lnTo>
                    <a:pt x="104" y="126"/>
                  </a:lnTo>
                  <a:lnTo>
                    <a:pt x="124" y="61"/>
                  </a:lnTo>
                  <a:lnTo>
                    <a:pt x="122" y="29"/>
                  </a:lnTo>
                  <a:lnTo>
                    <a:pt x="109" y="0"/>
                  </a:lnTo>
                  <a:lnTo>
                    <a:pt x="93" y="9"/>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4" name="Freeform 63">
              <a:extLst>
                <a:ext uri="{FF2B5EF4-FFF2-40B4-BE49-F238E27FC236}">
                  <a16:creationId xmlns:a16="http://schemas.microsoft.com/office/drawing/2014/main" id="{F31397AF-54BB-4817-A5D0-ED83DA431050}"/>
                </a:ext>
              </a:extLst>
            </p:cNvPr>
            <p:cNvSpPr>
              <a:spLocks/>
            </p:cNvSpPr>
            <p:nvPr/>
          </p:nvSpPr>
          <p:spPr bwMode="auto">
            <a:xfrm>
              <a:off x="5049" y="3624"/>
              <a:ext cx="108" cy="115"/>
            </a:xfrm>
            <a:custGeom>
              <a:avLst/>
              <a:gdLst>
                <a:gd name="T0" fmla="*/ 44 w 217"/>
                <a:gd name="T1" fmla="*/ 4 h 229"/>
                <a:gd name="T2" fmla="*/ 45 w 217"/>
                <a:gd name="T3" fmla="*/ 21 h 229"/>
                <a:gd name="T4" fmla="*/ 37 w 217"/>
                <a:gd name="T5" fmla="*/ 33 h 229"/>
                <a:gd name="T6" fmla="*/ 9 w 217"/>
                <a:gd name="T7" fmla="*/ 43 h 229"/>
                <a:gd name="T8" fmla="*/ 7 w 217"/>
                <a:gd name="T9" fmla="*/ 46 h 229"/>
                <a:gd name="T10" fmla="*/ 3 w 217"/>
                <a:gd name="T11" fmla="*/ 53 h 229"/>
                <a:gd name="T12" fmla="*/ 0 w 217"/>
                <a:gd name="T13" fmla="*/ 56 h 229"/>
                <a:gd name="T14" fmla="*/ 2 w 217"/>
                <a:gd name="T15" fmla="*/ 58 h 229"/>
                <a:gd name="T16" fmla="*/ 7 w 217"/>
                <a:gd name="T17" fmla="*/ 55 h 229"/>
                <a:gd name="T18" fmla="*/ 13 w 217"/>
                <a:gd name="T19" fmla="*/ 49 h 229"/>
                <a:gd name="T20" fmla="*/ 16 w 217"/>
                <a:gd name="T21" fmla="*/ 43 h 229"/>
                <a:gd name="T22" fmla="*/ 22 w 217"/>
                <a:gd name="T23" fmla="*/ 40 h 229"/>
                <a:gd name="T24" fmla="*/ 43 w 217"/>
                <a:gd name="T25" fmla="*/ 35 h 229"/>
                <a:gd name="T26" fmla="*/ 54 w 217"/>
                <a:gd name="T27" fmla="*/ 23 h 229"/>
                <a:gd name="T28" fmla="*/ 52 w 217"/>
                <a:gd name="T29" fmla="*/ 0 h 229"/>
                <a:gd name="T30" fmla="*/ 44 w 217"/>
                <a:gd name="T31" fmla="*/ 4 h 229"/>
                <a:gd name="T32" fmla="*/ 44 w 217"/>
                <a:gd name="T33" fmla="*/ 4 h 2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17"/>
                <a:gd name="T52" fmla="*/ 0 h 229"/>
                <a:gd name="T53" fmla="*/ 217 w 217"/>
                <a:gd name="T54" fmla="*/ 229 h 2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17" h="229">
                  <a:moveTo>
                    <a:pt x="177" y="15"/>
                  </a:moveTo>
                  <a:lnTo>
                    <a:pt x="183" y="84"/>
                  </a:lnTo>
                  <a:lnTo>
                    <a:pt x="149" y="129"/>
                  </a:lnTo>
                  <a:lnTo>
                    <a:pt x="38" y="172"/>
                  </a:lnTo>
                  <a:lnTo>
                    <a:pt x="29" y="181"/>
                  </a:lnTo>
                  <a:lnTo>
                    <a:pt x="13" y="212"/>
                  </a:lnTo>
                  <a:lnTo>
                    <a:pt x="0" y="224"/>
                  </a:lnTo>
                  <a:lnTo>
                    <a:pt x="11" y="229"/>
                  </a:lnTo>
                  <a:lnTo>
                    <a:pt x="31" y="218"/>
                  </a:lnTo>
                  <a:lnTo>
                    <a:pt x="52" y="196"/>
                  </a:lnTo>
                  <a:lnTo>
                    <a:pt x="67" y="171"/>
                  </a:lnTo>
                  <a:lnTo>
                    <a:pt x="89" y="160"/>
                  </a:lnTo>
                  <a:lnTo>
                    <a:pt x="175" y="140"/>
                  </a:lnTo>
                  <a:lnTo>
                    <a:pt x="217" y="92"/>
                  </a:lnTo>
                  <a:lnTo>
                    <a:pt x="209" y="0"/>
                  </a:lnTo>
                  <a:lnTo>
                    <a:pt x="177" y="15"/>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5" name="Freeform 64">
              <a:extLst>
                <a:ext uri="{FF2B5EF4-FFF2-40B4-BE49-F238E27FC236}">
                  <a16:creationId xmlns:a16="http://schemas.microsoft.com/office/drawing/2014/main" id="{7629FB3F-CDF7-400B-94C8-A9C29E66342F}"/>
                </a:ext>
              </a:extLst>
            </p:cNvPr>
            <p:cNvSpPr>
              <a:spLocks/>
            </p:cNvSpPr>
            <p:nvPr/>
          </p:nvSpPr>
          <p:spPr bwMode="auto">
            <a:xfrm>
              <a:off x="5035" y="3712"/>
              <a:ext cx="15" cy="58"/>
            </a:xfrm>
            <a:custGeom>
              <a:avLst/>
              <a:gdLst>
                <a:gd name="T0" fmla="*/ 8 w 30"/>
                <a:gd name="T1" fmla="*/ 0 h 116"/>
                <a:gd name="T2" fmla="*/ 6 w 30"/>
                <a:gd name="T3" fmla="*/ 7 h 116"/>
                <a:gd name="T4" fmla="*/ 2 w 30"/>
                <a:gd name="T5" fmla="*/ 15 h 116"/>
                <a:gd name="T6" fmla="*/ 2 w 30"/>
                <a:gd name="T7" fmla="*/ 29 h 116"/>
                <a:gd name="T8" fmla="*/ 0 w 30"/>
                <a:gd name="T9" fmla="*/ 8 h 116"/>
                <a:gd name="T10" fmla="*/ 3 w 30"/>
                <a:gd name="T11" fmla="*/ 0 h 116"/>
                <a:gd name="T12" fmla="*/ 8 w 30"/>
                <a:gd name="T13" fmla="*/ 0 h 116"/>
                <a:gd name="T14" fmla="*/ 8 w 30"/>
                <a:gd name="T15" fmla="*/ 0 h 116"/>
                <a:gd name="T16" fmla="*/ 0 60000 65536"/>
                <a:gd name="T17" fmla="*/ 0 60000 65536"/>
                <a:gd name="T18" fmla="*/ 0 60000 65536"/>
                <a:gd name="T19" fmla="*/ 0 60000 65536"/>
                <a:gd name="T20" fmla="*/ 0 60000 65536"/>
                <a:gd name="T21" fmla="*/ 0 60000 65536"/>
                <a:gd name="T22" fmla="*/ 0 60000 65536"/>
                <a:gd name="T23" fmla="*/ 0 60000 65536"/>
                <a:gd name="T24" fmla="*/ 0 w 30"/>
                <a:gd name="T25" fmla="*/ 0 h 116"/>
                <a:gd name="T26" fmla="*/ 30 w 30"/>
                <a:gd name="T27" fmla="*/ 116 h 1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0" h="116">
                  <a:moveTo>
                    <a:pt x="30" y="0"/>
                  </a:moveTo>
                  <a:lnTo>
                    <a:pt x="24" y="25"/>
                  </a:lnTo>
                  <a:lnTo>
                    <a:pt x="7" y="58"/>
                  </a:lnTo>
                  <a:lnTo>
                    <a:pt x="7" y="116"/>
                  </a:lnTo>
                  <a:lnTo>
                    <a:pt x="0" y="32"/>
                  </a:lnTo>
                  <a:lnTo>
                    <a:pt x="12" y="0"/>
                  </a:lnTo>
                  <a:lnTo>
                    <a:pt x="30"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6" name="Freeform 65">
              <a:extLst>
                <a:ext uri="{FF2B5EF4-FFF2-40B4-BE49-F238E27FC236}">
                  <a16:creationId xmlns:a16="http://schemas.microsoft.com/office/drawing/2014/main" id="{C6A644E2-9391-4CDD-B6DC-DB6C34E5DB1A}"/>
                </a:ext>
              </a:extLst>
            </p:cNvPr>
            <p:cNvSpPr>
              <a:spLocks/>
            </p:cNvSpPr>
            <p:nvPr/>
          </p:nvSpPr>
          <p:spPr bwMode="auto">
            <a:xfrm>
              <a:off x="5021" y="3725"/>
              <a:ext cx="9" cy="36"/>
            </a:xfrm>
            <a:custGeom>
              <a:avLst/>
              <a:gdLst>
                <a:gd name="T0" fmla="*/ 2 w 18"/>
                <a:gd name="T1" fmla="*/ 3 h 71"/>
                <a:gd name="T2" fmla="*/ 5 w 18"/>
                <a:gd name="T3" fmla="*/ 18 h 71"/>
                <a:gd name="T4" fmla="*/ 1 w 18"/>
                <a:gd name="T5" fmla="*/ 12 h 71"/>
                <a:gd name="T6" fmla="*/ 0 w 18"/>
                <a:gd name="T7" fmla="*/ 0 h 71"/>
                <a:gd name="T8" fmla="*/ 2 w 18"/>
                <a:gd name="T9" fmla="*/ 3 h 71"/>
                <a:gd name="T10" fmla="*/ 2 w 18"/>
                <a:gd name="T11" fmla="*/ 3 h 71"/>
                <a:gd name="T12" fmla="*/ 0 60000 65536"/>
                <a:gd name="T13" fmla="*/ 0 60000 65536"/>
                <a:gd name="T14" fmla="*/ 0 60000 65536"/>
                <a:gd name="T15" fmla="*/ 0 60000 65536"/>
                <a:gd name="T16" fmla="*/ 0 60000 65536"/>
                <a:gd name="T17" fmla="*/ 0 60000 65536"/>
                <a:gd name="T18" fmla="*/ 0 w 18"/>
                <a:gd name="T19" fmla="*/ 0 h 71"/>
                <a:gd name="T20" fmla="*/ 18 w 18"/>
                <a:gd name="T21" fmla="*/ 71 h 71"/>
              </a:gdLst>
              <a:ahLst/>
              <a:cxnLst>
                <a:cxn ang="T12">
                  <a:pos x="T0" y="T1"/>
                </a:cxn>
                <a:cxn ang="T13">
                  <a:pos x="T2" y="T3"/>
                </a:cxn>
                <a:cxn ang="T14">
                  <a:pos x="T4" y="T5"/>
                </a:cxn>
                <a:cxn ang="T15">
                  <a:pos x="T6" y="T7"/>
                </a:cxn>
                <a:cxn ang="T16">
                  <a:pos x="T8" y="T9"/>
                </a:cxn>
                <a:cxn ang="T17">
                  <a:pos x="T10" y="T11"/>
                </a:cxn>
              </a:cxnLst>
              <a:rect l="T18" t="T19" r="T20" b="T21"/>
              <a:pathLst>
                <a:path w="18" h="71">
                  <a:moveTo>
                    <a:pt x="6" y="11"/>
                  </a:moveTo>
                  <a:lnTo>
                    <a:pt x="18" y="71"/>
                  </a:lnTo>
                  <a:lnTo>
                    <a:pt x="3" y="48"/>
                  </a:lnTo>
                  <a:lnTo>
                    <a:pt x="0" y="0"/>
                  </a:lnTo>
                  <a:lnTo>
                    <a:pt x="6" y="1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7" name="Freeform 66">
              <a:extLst>
                <a:ext uri="{FF2B5EF4-FFF2-40B4-BE49-F238E27FC236}">
                  <a16:creationId xmlns:a16="http://schemas.microsoft.com/office/drawing/2014/main" id="{E2D821CC-CDC1-41DF-9336-8BCF479EFEFF}"/>
                </a:ext>
              </a:extLst>
            </p:cNvPr>
            <p:cNvSpPr>
              <a:spLocks/>
            </p:cNvSpPr>
            <p:nvPr/>
          </p:nvSpPr>
          <p:spPr bwMode="auto">
            <a:xfrm>
              <a:off x="5230" y="3653"/>
              <a:ext cx="60" cy="32"/>
            </a:xfrm>
            <a:custGeom>
              <a:avLst/>
              <a:gdLst>
                <a:gd name="T0" fmla="*/ 20 w 120"/>
                <a:gd name="T1" fmla="*/ 1 h 63"/>
                <a:gd name="T2" fmla="*/ 29 w 120"/>
                <a:gd name="T3" fmla="*/ 0 h 63"/>
                <a:gd name="T4" fmla="*/ 30 w 120"/>
                <a:gd name="T5" fmla="*/ 6 h 63"/>
                <a:gd name="T6" fmla="*/ 17 w 120"/>
                <a:gd name="T7" fmla="*/ 16 h 63"/>
                <a:gd name="T8" fmla="*/ 0 w 120"/>
                <a:gd name="T9" fmla="*/ 15 h 63"/>
                <a:gd name="T10" fmla="*/ 11 w 120"/>
                <a:gd name="T11" fmla="*/ 11 h 63"/>
                <a:gd name="T12" fmla="*/ 15 w 120"/>
                <a:gd name="T13" fmla="*/ 8 h 63"/>
                <a:gd name="T14" fmla="*/ 26 w 120"/>
                <a:gd name="T15" fmla="*/ 5 h 63"/>
                <a:gd name="T16" fmla="*/ 20 w 120"/>
                <a:gd name="T17" fmla="*/ 1 h 63"/>
                <a:gd name="T18" fmla="*/ 20 w 120"/>
                <a:gd name="T19" fmla="*/ 1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0"/>
                <a:gd name="T31" fmla="*/ 0 h 63"/>
                <a:gd name="T32" fmla="*/ 120 w 120"/>
                <a:gd name="T33" fmla="*/ 63 h 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0" h="63">
                  <a:moveTo>
                    <a:pt x="79" y="1"/>
                  </a:moveTo>
                  <a:lnTo>
                    <a:pt x="115" y="0"/>
                  </a:lnTo>
                  <a:lnTo>
                    <a:pt x="120" y="21"/>
                  </a:lnTo>
                  <a:lnTo>
                    <a:pt x="66" y="63"/>
                  </a:lnTo>
                  <a:lnTo>
                    <a:pt x="0" y="59"/>
                  </a:lnTo>
                  <a:lnTo>
                    <a:pt x="42" y="44"/>
                  </a:lnTo>
                  <a:lnTo>
                    <a:pt x="59" y="29"/>
                  </a:lnTo>
                  <a:lnTo>
                    <a:pt x="103" y="18"/>
                  </a:lnTo>
                  <a:lnTo>
                    <a:pt x="79" y="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8" name="Freeform 67">
              <a:extLst>
                <a:ext uri="{FF2B5EF4-FFF2-40B4-BE49-F238E27FC236}">
                  <a16:creationId xmlns:a16="http://schemas.microsoft.com/office/drawing/2014/main" id="{3070C5DA-6A39-4E00-8E27-5BF7A423150E}"/>
                </a:ext>
              </a:extLst>
            </p:cNvPr>
            <p:cNvSpPr>
              <a:spLocks/>
            </p:cNvSpPr>
            <p:nvPr/>
          </p:nvSpPr>
          <p:spPr bwMode="auto">
            <a:xfrm>
              <a:off x="5156" y="3685"/>
              <a:ext cx="67" cy="44"/>
            </a:xfrm>
            <a:custGeom>
              <a:avLst/>
              <a:gdLst>
                <a:gd name="T0" fmla="*/ 31 w 134"/>
                <a:gd name="T1" fmla="*/ 1 h 86"/>
                <a:gd name="T2" fmla="*/ 12 w 134"/>
                <a:gd name="T3" fmla="*/ 3 h 86"/>
                <a:gd name="T4" fmla="*/ 0 w 134"/>
                <a:gd name="T5" fmla="*/ 13 h 86"/>
                <a:gd name="T6" fmla="*/ 1 w 134"/>
                <a:gd name="T7" fmla="*/ 16 h 86"/>
                <a:gd name="T8" fmla="*/ 15 w 134"/>
                <a:gd name="T9" fmla="*/ 7 h 86"/>
                <a:gd name="T10" fmla="*/ 8 w 134"/>
                <a:gd name="T11" fmla="*/ 18 h 86"/>
                <a:gd name="T12" fmla="*/ 11 w 134"/>
                <a:gd name="T13" fmla="*/ 23 h 86"/>
                <a:gd name="T14" fmla="*/ 18 w 134"/>
                <a:gd name="T15" fmla="*/ 13 h 86"/>
                <a:gd name="T16" fmla="*/ 25 w 134"/>
                <a:gd name="T17" fmla="*/ 9 h 86"/>
                <a:gd name="T18" fmla="*/ 28 w 134"/>
                <a:gd name="T19" fmla="*/ 5 h 86"/>
                <a:gd name="T20" fmla="*/ 34 w 134"/>
                <a:gd name="T21" fmla="*/ 0 h 86"/>
                <a:gd name="T22" fmla="*/ 31 w 134"/>
                <a:gd name="T23" fmla="*/ 1 h 86"/>
                <a:gd name="T24" fmla="*/ 31 w 134"/>
                <a:gd name="T25" fmla="*/ 1 h 8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4"/>
                <a:gd name="T40" fmla="*/ 0 h 86"/>
                <a:gd name="T41" fmla="*/ 134 w 134"/>
                <a:gd name="T42" fmla="*/ 86 h 8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4" h="86">
                  <a:moveTo>
                    <a:pt x="123" y="1"/>
                  </a:moveTo>
                  <a:lnTo>
                    <a:pt x="48" y="10"/>
                  </a:lnTo>
                  <a:lnTo>
                    <a:pt x="0" y="49"/>
                  </a:lnTo>
                  <a:lnTo>
                    <a:pt x="2" y="60"/>
                  </a:lnTo>
                  <a:lnTo>
                    <a:pt x="60" y="25"/>
                  </a:lnTo>
                  <a:lnTo>
                    <a:pt x="32" y="71"/>
                  </a:lnTo>
                  <a:lnTo>
                    <a:pt x="43" y="86"/>
                  </a:lnTo>
                  <a:lnTo>
                    <a:pt x="70" y="49"/>
                  </a:lnTo>
                  <a:lnTo>
                    <a:pt x="97" y="34"/>
                  </a:lnTo>
                  <a:lnTo>
                    <a:pt x="112" y="17"/>
                  </a:lnTo>
                  <a:lnTo>
                    <a:pt x="134" y="0"/>
                  </a:lnTo>
                  <a:lnTo>
                    <a:pt x="123" y="1"/>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09" name="Freeform 68">
              <a:extLst>
                <a:ext uri="{FF2B5EF4-FFF2-40B4-BE49-F238E27FC236}">
                  <a16:creationId xmlns:a16="http://schemas.microsoft.com/office/drawing/2014/main" id="{CF96F318-C8F6-418E-9C06-BBC74A42E63E}"/>
                </a:ext>
              </a:extLst>
            </p:cNvPr>
            <p:cNvSpPr>
              <a:spLocks/>
            </p:cNvSpPr>
            <p:nvPr/>
          </p:nvSpPr>
          <p:spPr bwMode="auto">
            <a:xfrm>
              <a:off x="5209" y="3692"/>
              <a:ext cx="25" cy="22"/>
            </a:xfrm>
            <a:custGeom>
              <a:avLst/>
              <a:gdLst>
                <a:gd name="T0" fmla="*/ 11 w 49"/>
                <a:gd name="T1" fmla="*/ 0 h 46"/>
                <a:gd name="T2" fmla="*/ 13 w 49"/>
                <a:gd name="T3" fmla="*/ 2 h 46"/>
                <a:gd name="T4" fmla="*/ 0 w 49"/>
                <a:gd name="T5" fmla="*/ 11 h 46"/>
                <a:gd name="T6" fmla="*/ 7 w 49"/>
                <a:gd name="T7" fmla="*/ 1 h 46"/>
                <a:gd name="T8" fmla="*/ 11 w 49"/>
                <a:gd name="T9" fmla="*/ 0 h 46"/>
                <a:gd name="T10" fmla="*/ 11 w 49"/>
                <a:gd name="T11" fmla="*/ 0 h 46"/>
                <a:gd name="T12" fmla="*/ 0 60000 65536"/>
                <a:gd name="T13" fmla="*/ 0 60000 65536"/>
                <a:gd name="T14" fmla="*/ 0 60000 65536"/>
                <a:gd name="T15" fmla="*/ 0 60000 65536"/>
                <a:gd name="T16" fmla="*/ 0 60000 65536"/>
                <a:gd name="T17" fmla="*/ 0 60000 65536"/>
                <a:gd name="T18" fmla="*/ 0 w 49"/>
                <a:gd name="T19" fmla="*/ 0 h 46"/>
                <a:gd name="T20" fmla="*/ 49 w 49"/>
                <a:gd name="T21" fmla="*/ 46 h 46"/>
              </a:gdLst>
              <a:ahLst/>
              <a:cxnLst>
                <a:cxn ang="T12">
                  <a:pos x="T0" y="T1"/>
                </a:cxn>
                <a:cxn ang="T13">
                  <a:pos x="T2" y="T3"/>
                </a:cxn>
                <a:cxn ang="T14">
                  <a:pos x="T4" y="T5"/>
                </a:cxn>
                <a:cxn ang="T15">
                  <a:pos x="T6" y="T7"/>
                </a:cxn>
                <a:cxn ang="T16">
                  <a:pos x="T8" y="T9"/>
                </a:cxn>
                <a:cxn ang="T17">
                  <a:pos x="T10" y="T11"/>
                </a:cxn>
              </a:cxnLst>
              <a:rect l="T18" t="T19" r="T20" b="T21"/>
              <a:pathLst>
                <a:path w="49" h="46">
                  <a:moveTo>
                    <a:pt x="41" y="0"/>
                  </a:moveTo>
                  <a:lnTo>
                    <a:pt x="49" y="8"/>
                  </a:lnTo>
                  <a:lnTo>
                    <a:pt x="0" y="46"/>
                  </a:lnTo>
                  <a:lnTo>
                    <a:pt x="26" y="6"/>
                  </a:lnTo>
                  <a:lnTo>
                    <a:pt x="41"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0" name="Freeform 69">
              <a:extLst>
                <a:ext uri="{FF2B5EF4-FFF2-40B4-BE49-F238E27FC236}">
                  <a16:creationId xmlns:a16="http://schemas.microsoft.com/office/drawing/2014/main" id="{A6F98810-68B8-4721-9732-7B8D6B6719B5}"/>
                </a:ext>
              </a:extLst>
            </p:cNvPr>
            <p:cNvSpPr>
              <a:spLocks/>
            </p:cNvSpPr>
            <p:nvPr/>
          </p:nvSpPr>
          <p:spPr bwMode="auto">
            <a:xfrm>
              <a:off x="5168" y="3736"/>
              <a:ext cx="6" cy="43"/>
            </a:xfrm>
            <a:custGeom>
              <a:avLst/>
              <a:gdLst>
                <a:gd name="T0" fmla="*/ 0 w 14"/>
                <a:gd name="T1" fmla="*/ 0 h 85"/>
                <a:gd name="T2" fmla="*/ 3 w 14"/>
                <a:gd name="T3" fmla="*/ 22 h 85"/>
                <a:gd name="T4" fmla="*/ 0 w 14"/>
                <a:gd name="T5" fmla="*/ 15 h 85"/>
                <a:gd name="T6" fmla="*/ 0 w 14"/>
                <a:gd name="T7" fmla="*/ 0 h 85"/>
                <a:gd name="T8" fmla="*/ 0 w 14"/>
                <a:gd name="T9" fmla="*/ 0 h 85"/>
                <a:gd name="T10" fmla="*/ 0 60000 65536"/>
                <a:gd name="T11" fmla="*/ 0 60000 65536"/>
                <a:gd name="T12" fmla="*/ 0 60000 65536"/>
                <a:gd name="T13" fmla="*/ 0 60000 65536"/>
                <a:gd name="T14" fmla="*/ 0 60000 65536"/>
                <a:gd name="T15" fmla="*/ 0 w 14"/>
                <a:gd name="T16" fmla="*/ 0 h 85"/>
                <a:gd name="T17" fmla="*/ 14 w 14"/>
                <a:gd name="T18" fmla="*/ 85 h 85"/>
              </a:gdLst>
              <a:ahLst/>
              <a:cxnLst>
                <a:cxn ang="T10">
                  <a:pos x="T0" y="T1"/>
                </a:cxn>
                <a:cxn ang="T11">
                  <a:pos x="T2" y="T3"/>
                </a:cxn>
                <a:cxn ang="T12">
                  <a:pos x="T4" y="T5"/>
                </a:cxn>
                <a:cxn ang="T13">
                  <a:pos x="T6" y="T7"/>
                </a:cxn>
                <a:cxn ang="T14">
                  <a:pos x="T8" y="T9"/>
                </a:cxn>
              </a:cxnLst>
              <a:rect l="T15" t="T16" r="T17" b="T18"/>
              <a:pathLst>
                <a:path w="14" h="85">
                  <a:moveTo>
                    <a:pt x="2" y="0"/>
                  </a:moveTo>
                  <a:lnTo>
                    <a:pt x="14" y="85"/>
                  </a:lnTo>
                  <a:lnTo>
                    <a:pt x="0" y="58"/>
                  </a:lnTo>
                  <a:lnTo>
                    <a:pt x="2" y="0"/>
                  </a:lnTo>
                  <a:close/>
                </a:path>
              </a:pathLst>
            </a:custGeom>
            <a:solidFill>
              <a:srgbClr val="FFF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1" name="Freeform 70">
              <a:extLst>
                <a:ext uri="{FF2B5EF4-FFF2-40B4-BE49-F238E27FC236}">
                  <a16:creationId xmlns:a16="http://schemas.microsoft.com/office/drawing/2014/main" id="{69D91F6D-633A-4BFF-A231-1728154E1609}"/>
                </a:ext>
              </a:extLst>
            </p:cNvPr>
            <p:cNvSpPr>
              <a:spLocks/>
            </p:cNvSpPr>
            <p:nvPr/>
          </p:nvSpPr>
          <p:spPr bwMode="auto">
            <a:xfrm>
              <a:off x="4270" y="3345"/>
              <a:ext cx="196" cy="168"/>
            </a:xfrm>
            <a:custGeom>
              <a:avLst/>
              <a:gdLst>
                <a:gd name="T0" fmla="*/ 2 w 391"/>
                <a:gd name="T1" fmla="*/ 0 h 335"/>
                <a:gd name="T2" fmla="*/ 10 w 391"/>
                <a:gd name="T3" fmla="*/ 11 h 335"/>
                <a:gd name="T4" fmla="*/ 28 w 391"/>
                <a:gd name="T5" fmla="*/ 18 h 335"/>
                <a:gd name="T6" fmla="*/ 34 w 391"/>
                <a:gd name="T7" fmla="*/ 21 h 335"/>
                <a:gd name="T8" fmla="*/ 42 w 391"/>
                <a:gd name="T9" fmla="*/ 24 h 335"/>
                <a:gd name="T10" fmla="*/ 48 w 391"/>
                <a:gd name="T11" fmla="*/ 23 h 335"/>
                <a:gd name="T12" fmla="*/ 57 w 391"/>
                <a:gd name="T13" fmla="*/ 39 h 335"/>
                <a:gd name="T14" fmla="*/ 64 w 391"/>
                <a:gd name="T15" fmla="*/ 49 h 335"/>
                <a:gd name="T16" fmla="*/ 73 w 391"/>
                <a:gd name="T17" fmla="*/ 67 h 335"/>
                <a:gd name="T18" fmla="*/ 79 w 391"/>
                <a:gd name="T19" fmla="*/ 76 h 335"/>
                <a:gd name="T20" fmla="*/ 84 w 391"/>
                <a:gd name="T21" fmla="*/ 80 h 335"/>
                <a:gd name="T22" fmla="*/ 90 w 391"/>
                <a:gd name="T23" fmla="*/ 81 h 335"/>
                <a:gd name="T24" fmla="*/ 98 w 391"/>
                <a:gd name="T25" fmla="*/ 81 h 335"/>
                <a:gd name="T26" fmla="*/ 90 w 391"/>
                <a:gd name="T27" fmla="*/ 84 h 335"/>
                <a:gd name="T28" fmla="*/ 82 w 391"/>
                <a:gd name="T29" fmla="*/ 81 h 335"/>
                <a:gd name="T30" fmla="*/ 76 w 391"/>
                <a:gd name="T31" fmla="*/ 77 h 335"/>
                <a:gd name="T32" fmla="*/ 68 w 391"/>
                <a:gd name="T33" fmla="*/ 65 h 335"/>
                <a:gd name="T34" fmla="*/ 59 w 391"/>
                <a:gd name="T35" fmla="*/ 47 h 335"/>
                <a:gd name="T36" fmla="*/ 42 w 391"/>
                <a:gd name="T37" fmla="*/ 30 h 335"/>
                <a:gd name="T38" fmla="*/ 17 w 391"/>
                <a:gd name="T39" fmla="*/ 19 h 335"/>
                <a:gd name="T40" fmla="*/ 6 w 391"/>
                <a:gd name="T41" fmla="*/ 12 h 335"/>
                <a:gd name="T42" fmla="*/ 0 w 391"/>
                <a:gd name="T43" fmla="*/ 7 h 335"/>
                <a:gd name="T44" fmla="*/ 0 w 391"/>
                <a:gd name="T45" fmla="*/ 3 h 335"/>
                <a:gd name="T46" fmla="*/ 2 w 391"/>
                <a:gd name="T47" fmla="*/ 0 h 335"/>
                <a:gd name="T48" fmla="*/ 2 w 391"/>
                <a:gd name="T49" fmla="*/ 0 h 3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391"/>
                <a:gd name="T76" fmla="*/ 0 h 335"/>
                <a:gd name="T77" fmla="*/ 391 w 391"/>
                <a:gd name="T78" fmla="*/ 335 h 3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391" h="335">
                  <a:moveTo>
                    <a:pt x="6" y="0"/>
                  </a:moveTo>
                  <a:lnTo>
                    <a:pt x="38" y="44"/>
                  </a:lnTo>
                  <a:lnTo>
                    <a:pt x="111" y="70"/>
                  </a:lnTo>
                  <a:lnTo>
                    <a:pt x="135" y="84"/>
                  </a:lnTo>
                  <a:lnTo>
                    <a:pt x="167" y="95"/>
                  </a:lnTo>
                  <a:lnTo>
                    <a:pt x="190" y="90"/>
                  </a:lnTo>
                  <a:lnTo>
                    <a:pt x="227" y="154"/>
                  </a:lnTo>
                  <a:lnTo>
                    <a:pt x="256" y="194"/>
                  </a:lnTo>
                  <a:lnTo>
                    <a:pt x="291" y="266"/>
                  </a:lnTo>
                  <a:lnTo>
                    <a:pt x="313" y="302"/>
                  </a:lnTo>
                  <a:lnTo>
                    <a:pt x="336" y="319"/>
                  </a:lnTo>
                  <a:lnTo>
                    <a:pt x="359" y="322"/>
                  </a:lnTo>
                  <a:lnTo>
                    <a:pt x="391" y="322"/>
                  </a:lnTo>
                  <a:lnTo>
                    <a:pt x="359" y="335"/>
                  </a:lnTo>
                  <a:lnTo>
                    <a:pt x="326" y="323"/>
                  </a:lnTo>
                  <a:lnTo>
                    <a:pt x="301" y="305"/>
                  </a:lnTo>
                  <a:lnTo>
                    <a:pt x="272" y="257"/>
                  </a:lnTo>
                  <a:lnTo>
                    <a:pt x="235" y="185"/>
                  </a:lnTo>
                  <a:lnTo>
                    <a:pt x="167" y="118"/>
                  </a:lnTo>
                  <a:lnTo>
                    <a:pt x="66" y="76"/>
                  </a:lnTo>
                  <a:lnTo>
                    <a:pt x="23" y="48"/>
                  </a:lnTo>
                  <a:lnTo>
                    <a:pt x="0" y="27"/>
                  </a:lnTo>
                  <a:lnTo>
                    <a:pt x="0" y="11"/>
                  </a:lnTo>
                  <a:lnTo>
                    <a:pt x="6" y="0"/>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2" name="Freeform 71">
              <a:extLst>
                <a:ext uri="{FF2B5EF4-FFF2-40B4-BE49-F238E27FC236}">
                  <a16:creationId xmlns:a16="http://schemas.microsoft.com/office/drawing/2014/main" id="{147C2586-B0FD-4FF6-8D84-E25490D81C2F}"/>
                </a:ext>
              </a:extLst>
            </p:cNvPr>
            <p:cNvSpPr>
              <a:spLocks/>
            </p:cNvSpPr>
            <p:nvPr/>
          </p:nvSpPr>
          <p:spPr bwMode="auto">
            <a:xfrm>
              <a:off x="4811" y="3278"/>
              <a:ext cx="138" cy="200"/>
            </a:xfrm>
            <a:custGeom>
              <a:avLst/>
              <a:gdLst>
                <a:gd name="T0" fmla="*/ 14 w 276"/>
                <a:gd name="T1" fmla="*/ 1 h 399"/>
                <a:gd name="T2" fmla="*/ 30 w 276"/>
                <a:gd name="T3" fmla="*/ 1 h 399"/>
                <a:gd name="T4" fmla="*/ 28 w 276"/>
                <a:gd name="T5" fmla="*/ 10 h 399"/>
                <a:gd name="T6" fmla="*/ 35 w 276"/>
                <a:gd name="T7" fmla="*/ 26 h 399"/>
                <a:gd name="T8" fmla="*/ 53 w 276"/>
                <a:gd name="T9" fmla="*/ 37 h 399"/>
                <a:gd name="T10" fmla="*/ 65 w 276"/>
                <a:gd name="T11" fmla="*/ 44 h 399"/>
                <a:gd name="T12" fmla="*/ 69 w 276"/>
                <a:gd name="T13" fmla="*/ 50 h 399"/>
                <a:gd name="T14" fmla="*/ 58 w 276"/>
                <a:gd name="T15" fmla="*/ 50 h 399"/>
                <a:gd name="T16" fmla="*/ 65 w 276"/>
                <a:gd name="T17" fmla="*/ 68 h 399"/>
                <a:gd name="T18" fmla="*/ 69 w 276"/>
                <a:gd name="T19" fmla="*/ 80 h 399"/>
                <a:gd name="T20" fmla="*/ 65 w 276"/>
                <a:gd name="T21" fmla="*/ 89 h 399"/>
                <a:gd name="T22" fmla="*/ 56 w 276"/>
                <a:gd name="T23" fmla="*/ 100 h 399"/>
                <a:gd name="T24" fmla="*/ 49 w 276"/>
                <a:gd name="T25" fmla="*/ 100 h 399"/>
                <a:gd name="T26" fmla="*/ 42 w 276"/>
                <a:gd name="T27" fmla="*/ 93 h 399"/>
                <a:gd name="T28" fmla="*/ 38 w 276"/>
                <a:gd name="T29" fmla="*/ 84 h 399"/>
                <a:gd name="T30" fmla="*/ 37 w 276"/>
                <a:gd name="T31" fmla="*/ 72 h 399"/>
                <a:gd name="T32" fmla="*/ 37 w 276"/>
                <a:gd name="T33" fmla="*/ 58 h 399"/>
                <a:gd name="T34" fmla="*/ 32 w 276"/>
                <a:gd name="T35" fmla="*/ 49 h 399"/>
                <a:gd name="T36" fmla="*/ 12 w 276"/>
                <a:gd name="T37" fmla="*/ 34 h 399"/>
                <a:gd name="T38" fmla="*/ 5 w 276"/>
                <a:gd name="T39" fmla="*/ 22 h 399"/>
                <a:gd name="T40" fmla="*/ 0 w 276"/>
                <a:gd name="T41" fmla="*/ 9 h 399"/>
                <a:gd name="T42" fmla="*/ 2 w 276"/>
                <a:gd name="T43" fmla="*/ 2 h 399"/>
                <a:gd name="T44" fmla="*/ 7 w 276"/>
                <a:gd name="T45" fmla="*/ 0 h 399"/>
                <a:gd name="T46" fmla="*/ 14 w 276"/>
                <a:gd name="T47" fmla="*/ 1 h 399"/>
                <a:gd name="T48" fmla="*/ 14 w 276"/>
                <a:gd name="T49" fmla="*/ 1 h 39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276"/>
                <a:gd name="T76" fmla="*/ 0 h 399"/>
                <a:gd name="T77" fmla="*/ 276 w 276"/>
                <a:gd name="T78" fmla="*/ 399 h 39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276" h="399">
                  <a:moveTo>
                    <a:pt x="56" y="2"/>
                  </a:moveTo>
                  <a:lnTo>
                    <a:pt x="119" y="2"/>
                  </a:lnTo>
                  <a:lnTo>
                    <a:pt x="109" y="40"/>
                  </a:lnTo>
                  <a:lnTo>
                    <a:pt x="137" y="101"/>
                  </a:lnTo>
                  <a:lnTo>
                    <a:pt x="210" y="147"/>
                  </a:lnTo>
                  <a:lnTo>
                    <a:pt x="259" y="174"/>
                  </a:lnTo>
                  <a:lnTo>
                    <a:pt x="276" y="200"/>
                  </a:lnTo>
                  <a:lnTo>
                    <a:pt x="231" y="198"/>
                  </a:lnTo>
                  <a:lnTo>
                    <a:pt x="259" y="269"/>
                  </a:lnTo>
                  <a:lnTo>
                    <a:pt x="274" y="318"/>
                  </a:lnTo>
                  <a:lnTo>
                    <a:pt x="260" y="356"/>
                  </a:lnTo>
                  <a:lnTo>
                    <a:pt x="221" y="399"/>
                  </a:lnTo>
                  <a:lnTo>
                    <a:pt x="193" y="399"/>
                  </a:lnTo>
                  <a:lnTo>
                    <a:pt x="165" y="369"/>
                  </a:lnTo>
                  <a:lnTo>
                    <a:pt x="151" y="333"/>
                  </a:lnTo>
                  <a:lnTo>
                    <a:pt x="147" y="285"/>
                  </a:lnTo>
                  <a:lnTo>
                    <a:pt x="147" y="232"/>
                  </a:lnTo>
                  <a:lnTo>
                    <a:pt x="128" y="196"/>
                  </a:lnTo>
                  <a:lnTo>
                    <a:pt x="48" y="135"/>
                  </a:lnTo>
                  <a:lnTo>
                    <a:pt x="17" y="87"/>
                  </a:lnTo>
                  <a:lnTo>
                    <a:pt x="0" y="34"/>
                  </a:lnTo>
                  <a:lnTo>
                    <a:pt x="6" y="7"/>
                  </a:lnTo>
                  <a:lnTo>
                    <a:pt x="27" y="0"/>
                  </a:lnTo>
                  <a:lnTo>
                    <a:pt x="56" y="2"/>
                  </a:lnTo>
                  <a:close/>
                </a:path>
              </a:pathLst>
            </a:custGeom>
            <a:solidFill>
              <a:srgbClr val="00B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3" name="Freeform 72">
              <a:extLst>
                <a:ext uri="{FF2B5EF4-FFF2-40B4-BE49-F238E27FC236}">
                  <a16:creationId xmlns:a16="http://schemas.microsoft.com/office/drawing/2014/main" id="{2D2BEFE0-76CF-4562-A2C0-8B6C1B61F198}"/>
                </a:ext>
              </a:extLst>
            </p:cNvPr>
            <p:cNvSpPr>
              <a:spLocks/>
            </p:cNvSpPr>
            <p:nvPr/>
          </p:nvSpPr>
          <p:spPr bwMode="auto">
            <a:xfrm>
              <a:off x="4929" y="3067"/>
              <a:ext cx="86" cy="156"/>
            </a:xfrm>
            <a:custGeom>
              <a:avLst/>
              <a:gdLst>
                <a:gd name="T0" fmla="*/ 17 w 171"/>
                <a:gd name="T1" fmla="*/ 6 h 312"/>
                <a:gd name="T2" fmla="*/ 33 w 171"/>
                <a:gd name="T3" fmla="*/ 46 h 312"/>
                <a:gd name="T4" fmla="*/ 43 w 171"/>
                <a:gd name="T5" fmla="*/ 78 h 312"/>
                <a:gd name="T6" fmla="*/ 16 w 171"/>
                <a:gd name="T7" fmla="*/ 53 h 312"/>
                <a:gd name="T8" fmla="*/ 20 w 171"/>
                <a:gd name="T9" fmla="*/ 73 h 312"/>
                <a:gd name="T10" fmla="*/ 7 w 171"/>
                <a:gd name="T11" fmla="*/ 57 h 312"/>
                <a:gd name="T12" fmla="*/ 0 w 171"/>
                <a:gd name="T13" fmla="*/ 32 h 312"/>
                <a:gd name="T14" fmla="*/ 2 w 171"/>
                <a:gd name="T15" fmla="*/ 11 h 312"/>
                <a:gd name="T16" fmla="*/ 4 w 171"/>
                <a:gd name="T17" fmla="*/ 0 h 312"/>
                <a:gd name="T18" fmla="*/ 17 w 171"/>
                <a:gd name="T19" fmla="*/ 6 h 312"/>
                <a:gd name="T20" fmla="*/ 17 w 171"/>
                <a:gd name="T21" fmla="*/ 6 h 3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1"/>
                <a:gd name="T34" fmla="*/ 0 h 312"/>
                <a:gd name="T35" fmla="*/ 171 w 171"/>
                <a:gd name="T36" fmla="*/ 312 h 3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1" h="312">
                  <a:moveTo>
                    <a:pt x="68" y="21"/>
                  </a:moveTo>
                  <a:lnTo>
                    <a:pt x="129" y="181"/>
                  </a:lnTo>
                  <a:lnTo>
                    <a:pt x="171" y="312"/>
                  </a:lnTo>
                  <a:lnTo>
                    <a:pt x="63" y="212"/>
                  </a:lnTo>
                  <a:lnTo>
                    <a:pt x="80" y="290"/>
                  </a:lnTo>
                  <a:lnTo>
                    <a:pt x="28" y="227"/>
                  </a:lnTo>
                  <a:lnTo>
                    <a:pt x="0" y="126"/>
                  </a:lnTo>
                  <a:lnTo>
                    <a:pt x="7" y="41"/>
                  </a:lnTo>
                  <a:lnTo>
                    <a:pt x="16" y="0"/>
                  </a:lnTo>
                  <a:lnTo>
                    <a:pt x="68" y="21"/>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4" name="Freeform 73">
              <a:extLst>
                <a:ext uri="{FF2B5EF4-FFF2-40B4-BE49-F238E27FC236}">
                  <a16:creationId xmlns:a16="http://schemas.microsoft.com/office/drawing/2014/main" id="{435933DB-F0DA-48A5-9FFA-1633F379ADC0}"/>
                </a:ext>
              </a:extLst>
            </p:cNvPr>
            <p:cNvSpPr>
              <a:spLocks/>
            </p:cNvSpPr>
            <p:nvPr/>
          </p:nvSpPr>
          <p:spPr bwMode="auto">
            <a:xfrm>
              <a:off x="4981" y="3241"/>
              <a:ext cx="98" cy="108"/>
            </a:xfrm>
            <a:custGeom>
              <a:avLst/>
              <a:gdLst>
                <a:gd name="T0" fmla="*/ 4 w 197"/>
                <a:gd name="T1" fmla="*/ 2 h 218"/>
                <a:gd name="T2" fmla="*/ 20 w 197"/>
                <a:gd name="T3" fmla="*/ 9 h 218"/>
                <a:gd name="T4" fmla="*/ 16 w 197"/>
                <a:gd name="T5" fmla="*/ 17 h 218"/>
                <a:gd name="T6" fmla="*/ 29 w 197"/>
                <a:gd name="T7" fmla="*/ 12 h 218"/>
                <a:gd name="T8" fmla="*/ 42 w 197"/>
                <a:gd name="T9" fmla="*/ 18 h 218"/>
                <a:gd name="T10" fmla="*/ 47 w 197"/>
                <a:gd name="T11" fmla="*/ 34 h 218"/>
                <a:gd name="T12" fmla="*/ 49 w 197"/>
                <a:gd name="T13" fmla="*/ 54 h 218"/>
                <a:gd name="T14" fmla="*/ 35 w 197"/>
                <a:gd name="T15" fmla="*/ 54 h 218"/>
                <a:gd name="T16" fmla="*/ 25 w 197"/>
                <a:gd name="T17" fmla="*/ 50 h 218"/>
                <a:gd name="T18" fmla="*/ 13 w 197"/>
                <a:gd name="T19" fmla="*/ 24 h 218"/>
                <a:gd name="T20" fmla="*/ 0 w 197"/>
                <a:gd name="T21" fmla="*/ 0 h 218"/>
                <a:gd name="T22" fmla="*/ 4 w 197"/>
                <a:gd name="T23" fmla="*/ 2 h 218"/>
                <a:gd name="T24" fmla="*/ 4 w 197"/>
                <a:gd name="T25" fmla="*/ 2 h 21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7"/>
                <a:gd name="T40" fmla="*/ 0 h 218"/>
                <a:gd name="T41" fmla="*/ 197 w 197"/>
                <a:gd name="T42" fmla="*/ 218 h 21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7" h="218">
                  <a:moveTo>
                    <a:pt x="16" y="10"/>
                  </a:moveTo>
                  <a:lnTo>
                    <a:pt x="82" y="39"/>
                  </a:lnTo>
                  <a:lnTo>
                    <a:pt x="67" y="70"/>
                  </a:lnTo>
                  <a:lnTo>
                    <a:pt x="119" y="50"/>
                  </a:lnTo>
                  <a:lnTo>
                    <a:pt x="171" y="74"/>
                  </a:lnTo>
                  <a:lnTo>
                    <a:pt x="190" y="137"/>
                  </a:lnTo>
                  <a:lnTo>
                    <a:pt x="197" y="218"/>
                  </a:lnTo>
                  <a:lnTo>
                    <a:pt x="140" y="218"/>
                  </a:lnTo>
                  <a:lnTo>
                    <a:pt x="101" y="204"/>
                  </a:lnTo>
                  <a:lnTo>
                    <a:pt x="54" y="98"/>
                  </a:lnTo>
                  <a:lnTo>
                    <a:pt x="0" y="0"/>
                  </a:lnTo>
                  <a:lnTo>
                    <a:pt x="16" y="1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5" name="Freeform 74">
              <a:extLst>
                <a:ext uri="{FF2B5EF4-FFF2-40B4-BE49-F238E27FC236}">
                  <a16:creationId xmlns:a16="http://schemas.microsoft.com/office/drawing/2014/main" id="{4970FF8E-5FB9-4FA1-98D3-7C0B50069A68}"/>
                </a:ext>
              </a:extLst>
            </p:cNvPr>
            <p:cNvSpPr>
              <a:spLocks/>
            </p:cNvSpPr>
            <p:nvPr/>
          </p:nvSpPr>
          <p:spPr bwMode="auto">
            <a:xfrm>
              <a:off x="5091" y="3505"/>
              <a:ext cx="62" cy="108"/>
            </a:xfrm>
            <a:custGeom>
              <a:avLst/>
              <a:gdLst>
                <a:gd name="T0" fmla="*/ 4 w 125"/>
                <a:gd name="T1" fmla="*/ 4 h 216"/>
                <a:gd name="T2" fmla="*/ 12 w 125"/>
                <a:gd name="T3" fmla="*/ 4 h 216"/>
                <a:gd name="T4" fmla="*/ 19 w 125"/>
                <a:gd name="T5" fmla="*/ 4 h 216"/>
                <a:gd name="T6" fmla="*/ 26 w 125"/>
                <a:gd name="T7" fmla="*/ 36 h 216"/>
                <a:gd name="T8" fmla="*/ 20 w 125"/>
                <a:gd name="T9" fmla="*/ 44 h 216"/>
                <a:gd name="T10" fmla="*/ 31 w 125"/>
                <a:gd name="T11" fmla="*/ 47 h 216"/>
                <a:gd name="T12" fmla="*/ 28 w 125"/>
                <a:gd name="T13" fmla="*/ 52 h 216"/>
                <a:gd name="T14" fmla="*/ 20 w 125"/>
                <a:gd name="T15" fmla="*/ 54 h 216"/>
                <a:gd name="T16" fmla="*/ 16 w 125"/>
                <a:gd name="T17" fmla="*/ 45 h 216"/>
                <a:gd name="T18" fmla="*/ 17 w 125"/>
                <a:gd name="T19" fmla="*/ 42 h 216"/>
                <a:gd name="T20" fmla="*/ 12 w 125"/>
                <a:gd name="T21" fmla="*/ 31 h 216"/>
                <a:gd name="T22" fmla="*/ 0 w 125"/>
                <a:gd name="T23" fmla="*/ 0 h 216"/>
                <a:gd name="T24" fmla="*/ 4 w 125"/>
                <a:gd name="T25" fmla="*/ 4 h 216"/>
                <a:gd name="T26" fmla="*/ 4 w 125"/>
                <a:gd name="T27" fmla="*/ 4 h 21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5"/>
                <a:gd name="T43" fmla="*/ 0 h 216"/>
                <a:gd name="T44" fmla="*/ 125 w 125"/>
                <a:gd name="T45" fmla="*/ 216 h 21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5" h="216">
                  <a:moveTo>
                    <a:pt x="18" y="13"/>
                  </a:moveTo>
                  <a:lnTo>
                    <a:pt x="50" y="16"/>
                  </a:lnTo>
                  <a:lnTo>
                    <a:pt x="76" y="16"/>
                  </a:lnTo>
                  <a:lnTo>
                    <a:pt x="104" y="143"/>
                  </a:lnTo>
                  <a:lnTo>
                    <a:pt x="81" y="176"/>
                  </a:lnTo>
                  <a:lnTo>
                    <a:pt x="125" y="186"/>
                  </a:lnTo>
                  <a:lnTo>
                    <a:pt x="114" y="207"/>
                  </a:lnTo>
                  <a:lnTo>
                    <a:pt x="81" y="216"/>
                  </a:lnTo>
                  <a:lnTo>
                    <a:pt x="64" y="179"/>
                  </a:lnTo>
                  <a:lnTo>
                    <a:pt x="69" y="166"/>
                  </a:lnTo>
                  <a:lnTo>
                    <a:pt x="50" y="124"/>
                  </a:lnTo>
                  <a:lnTo>
                    <a:pt x="0" y="0"/>
                  </a:lnTo>
                  <a:lnTo>
                    <a:pt x="18" y="13"/>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6" name="Freeform 75">
              <a:extLst>
                <a:ext uri="{FF2B5EF4-FFF2-40B4-BE49-F238E27FC236}">
                  <a16:creationId xmlns:a16="http://schemas.microsoft.com/office/drawing/2014/main" id="{145A9C75-CD99-4890-A82F-A1F0E844DB21}"/>
                </a:ext>
              </a:extLst>
            </p:cNvPr>
            <p:cNvSpPr>
              <a:spLocks/>
            </p:cNvSpPr>
            <p:nvPr/>
          </p:nvSpPr>
          <p:spPr bwMode="auto">
            <a:xfrm>
              <a:off x="5068" y="3112"/>
              <a:ext cx="113" cy="232"/>
            </a:xfrm>
            <a:custGeom>
              <a:avLst/>
              <a:gdLst>
                <a:gd name="T0" fmla="*/ 10 w 226"/>
                <a:gd name="T1" fmla="*/ 0 h 462"/>
                <a:gd name="T2" fmla="*/ 12 w 226"/>
                <a:gd name="T3" fmla="*/ 22 h 462"/>
                <a:gd name="T4" fmla="*/ 27 w 226"/>
                <a:gd name="T5" fmla="*/ 16 h 462"/>
                <a:gd name="T6" fmla="*/ 19 w 226"/>
                <a:gd name="T7" fmla="*/ 33 h 462"/>
                <a:gd name="T8" fmla="*/ 26 w 226"/>
                <a:gd name="T9" fmla="*/ 38 h 462"/>
                <a:gd name="T10" fmla="*/ 26 w 226"/>
                <a:gd name="T11" fmla="*/ 55 h 462"/>
                <a:gd name="T12" fmla="*/ 45 w 226"/>
                <a:gd name="T13" fmla="*/ 77 h 462"/>
                <a:gd name="T14" fmla="*/ 57 w 226"/>
                <a:gd name="T15" fmla="*/ 110 h 462"/>
                <a:gd name="T16" fmla="*/ 44 w 226"/>
                <a:gd name="T17" fmla="*/ 117 h 462"/>
                <a:gd name="T18" fmla="*/ 21 w 226"/>
                <a:gd name="T19" fmla="*/ 60 h 462"/>
                <a:gd name="T20" fmla="*/ 2 w 226"/>
                <a:gd name="T21" fmla="*/ 32 h 462"/>
                <a:gd name="T22" fmla="*/ 0 w 226"/>
                <a:gd name="T23" fmla="*/ 13 h 462"/>
                <a:gd name="T24" fmla="*/ 10 w 226"/>
                <a:gd name="T25" fmla="*/ 0 h 462"/>
                <a:gd name="T26" fmla="*/ 10 w 226"/>
                <a:gd name="T27" fmla="*/ 0 h 4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26"/>
                <a:gd name="T43" fmla="*/ 0 h 462"/>
                <a:gd name="T44" fmla="*/ 226 w 226"/>
                <a:gd name="T45" fmla="*/ 462 h 4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26" h="462">
                  <a:moveTo>
                    <a:pt x="39" y="0"/>
                  </a:moveTo>
                  <a:lnTo>
                    <a:pt x="47" y="87"/>
                  </a:lnTo>
                  <a:lnTo>
                    <a:pt x="107" y="64"/>
                  </a:lnTo>
                  <a:lnTo>
                    <a:pt x="76" y="129"/>
                  </a:lnTo>
                  <a:lnTo>
                    <a:pt x="104" y="150"/>
                  </a:lnTo>
                  <a:lnTo>
                    <a:pt x="102" y="219"/>
                  </a:lnTo>
                  <a:lnTo>
                    <a:pt x="177" y="305"/>
                  </a:lnTo>
                  <a:lnTo>
                    <a:pt x="226" y="438"/>
                  </a:lnTo>
                  <a:lnTo>
                    <a:pt x="174" y="462"/>
                  </a:lnTo>
                  <a:lnTo>
                    <a:pt x="81" y="238"/>
                  </a:lnTo>
                  <a:lnTo>
                    <a:pt x="5" y="127"/>
                  </a:lnTo>
                  <a:lnTo>
                    <a:pt x="0" y="49"/>
                  </a:lnTo>
                  <a:lnTo>
                    <a:pt x="39"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7" name="Freeform 76">
              <a:extLst>
                <a:ext uri="{FF2B5EF4-FFF2-40B4-BE49-F238E27FC236}">
                  <a16:creationId xmlns:a16="http://schemas.microsoft.com/office/drawing/2014/main" id="{AF25DCB3-08C5-4F64-8BA7-FF008FA75C1B}"/>
                </a:ext>
              </a:extLst>
            </p:cNvPr>
            <p:cNvSpPr>
              <a:spLocks/>
            </p:cNvSpPr>
            <p:nvPr/>
          </p:nvSpPr>
          <p:spPr bwMode="auto">
            <a:xfrm>
              <a:off x="5221" y="3504"/>
              <a:ext cx="49" cy="114"/>
            </a:xfrm>
            <a:custGeom>
              <a:avLst/>
              <a:gdLst>
                <a:gd name="T0" fmla="*/ 0 w 99"/>
                <a:gd name="T1" fmla="*/ 0 h 228"/>
                <a:gd name="T2" fmla="*/ 13 w 99"/>
                <a:gd name="T3" fmla="*/ 3 h 228"/>
                <a:gd name="T4" fmla="*/ 19 w 99"/>
                <a:gd name="T5" fmla="*/ 20 h 228"/>
                <a:gd name="T6" fmla="*/ 24 w 99"/>
                <a:gd name="T7" fmla="*/ 53 h 228"/>
                <a:gd name="T8" fmla="*/ 19 w 99"/>
                <a:gd name="T9" fmla="*/ 57 h 228"/>
                <a:gd name="T10" fmla="*/ 13 w 99"/>
                <a:gd name="T11" fmla="*/ 33 h 228"/>
                <a:gd name="T12" fmla="*/ 2 w 99"/>
                <a:gd name="T13" fmla="*/ 8 h 228"/>
                <a:gd name="T14" fmla="*/ 0 w 99"/>
                <a:gd name="T15" fmla="*/ 0 h 228"/>
                <a:gd name="T16" fmla="*/ 0 w 99"/>
                <a:gd name="T17" fmla="*/ 0 h 2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9"/>
                <a:gd name="T28" fmla="*/ 0 h 228"/>
                <a:gd name="T29" fmla="*/ 99 w 99"/>
                <a:gd name="T30" fmla="*/ 228 h 2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9" h="228">
                  <a:moveTo>
                    <a:pt x="0" y="0"/>
                  </a:moveTo>
                  <a:lnTo>
                    <a:pt x="55" y="9"/>
                  </a:lnTo>
                  <a:lnTo>
                    <a:pt x="76" y="78"/>
                  </a:lnTo>
                  <a:lnTo>
                    <a:pt x="99" y="210"/>
                  </a:lnTo>
                  <a:lnTo>
                    <a:pt x="78" y="228"/>
                  </a:lnTo>
                  <a:lnTo>
                    <a:pt x="52" y="132"/>
                  </a:lnTo>
                  <a:lnTo>
                    <a:pt x="8" y="29"/>
                  </a:lnTo>
                  <a:lnTo>
                    <a:pt x="0"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8" name="Freeform 77">
              <a:extLst>
                <a:ext uri="{FF2B5EF4-FFF2-40B4-BE49-F238E27FC236}">
                  <a16:creationId xmlns:a16="http://schemas.microsoft.com/office/drawing/2014/main" id="{D1F6DD21-31A0-4827-98CF-6FCFEF8A7198}"/>
                </a:ext>
              </a:extLst>
            </p:cNvPr>
            <p:cNvSpPr>
              <a:spLocks/>
            </p:cNvSpPr>
            <p:nvPr/>
          </p:nvSpPr>
          <p:spPr bwMode="auto">
            <a:xfrm>
              <a:off x="5261" y="3629"/>
              <a:ext cx="21" cy="14"/>
            </a:xfrm>
            <a:custGeom>
              <a:avLst/>
              <a:gdLst>
                <a:gd name="T0" fmla="*/ 0 w 43"/>
                <a:gd name="T1" fmla="*/ 0 h 29"/>
                <a:gd name="T2" fmla="*/ 10 w 43"/>
                <a:gd name="T3" fmla="*/ 0 h 29"/>
                <a:gd name="T4" fmla="*/ 4 w 43"/>
                <a:gd name="T5" fmla="*/ 7 h 29"/>
                <a:gd name="T6" fmla="*/ 1 w 43"/>
                <a:gd name="T7" fmla="*/ 7 h 29"/>
                <a:gd name="T8" fmla="*/ 0 w 43"/>
                <a:gd name="T9" fmla="*/ 0 h 29"/>
                <a:gd name="T10" fmla="*/ 0 w 43"/>
                <a:gd name="T11" fmla="*/ 0 h 29"/>
                <a:gd name="T12" fmla="*/ 0 60000 65536"/>
                <a:gd name="T13" fmla="*/ 0 60000 65536"/>
                <a:gd name="T14" fmla="*/ 0 60000 65536"/>
                <a:gd name="T15" fmla="*/ 0 60000 65536"/>
                <a:gd name="T16" fmla="*/ 0 60000 65536"/>
                <a:gd name="T17" fmla="*/ 0 60000 65536"/>
                <a:gd name="T18" fmla="*/ 0 w 43"/>
                <a:gd name="T19" fmla="*/ 0 h 29"/>
                <a:gd name="T20" fmla="*/ 43 w 43"/>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43" h="29">
                  <a:moveTo>
                    <a:pt x="0" y="0"/>
                  </a:moveTo>
                  <a:lnTo>
                    <a:pt x="43" y="0"/>
                  </a:lnTo>
                  <a:lnTo>
                    <a:pt x="18" y="29"/>
                  </a:lnTo>
                  <a:lnTo>
                    <a:pt x="7" y="29"/>
                  </a:lnTo>
                  <a:lnTo>
                    <a:pt x="0"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19" name="Freeform 78">
              <a:extLst>
                <a:ext uri="{FF2B5EF4-FFF2-40B4-BE49-F238E27FC236}">
                  <a16:creationId xmlns:a16="http://schemas.microsoft.com/office/drawing/2014/main" id="{26BCE8DD-2714-4E42-856A-7F093685DFB6}"/>
                </a:ext>
              </a:extLst>
            </p:cNvPr>
            <p:cNvSpPr>
              <a:spLocks/>
            </p:cNvSpPr>
            <p:nvPr/>
          </p:nvSpPr>
          <p:spPr bwMode="auto">
            <a:xfrm>
              <a:off x="5077" y="3154"/>
              <a:ext cx="32" cy="63"/>
            </a:xfrm>
            <a:custGeom>
              <a:avLst/>
              <a:gdLst>
                <a:gd name="T0" fmla="*/ 0 w 64"/>
                <a:gd name="T1" fmla="*/ 0 h 127"/>
                <a:gd name="T2" fmla="*/ 2 w 64"/>
                <a:gd name="T3" fmla="*/ 11 h 127"/>
                <a:gd name="T4" fmla="*/ 15 w 64"/>
                <a:gd name="T5" fmla="*/ 31 h 127"/>
                <a:gd name="T6" fmla="*/ 16 w 64"/>
                <a:gd name="T7" fmla="*/ 18 h 127"/>
                <a:gd name="T8" fmla="*/ 0 w 64"/>
                <a:gd name="T9" fmla="*/ 0 h 127"/>
                <a:gd name="T10" fmla="*/ 0 w 64"/>
                <a:gd name="T11" fmla="*/ 0 h 127"/>
                <a:gd name="T12" fmla="*/ 0 60000 65536"/>
                <a:gd name="T13" fmla="*/ 0 60000 65536"/>
                <a:gd name="T14" fmla="*/ 0 60000 65536"/>
                <a:gd name="T15" fmla="*/ 0 60000 65536"/>
                <a:gd name="T16" fmla="*/ 0 60000 65536"/>
                <a:gd name="T17" fmla="*/ 0 60000 65536"/>
                <a:gd name="T18" fmla="*/ 0 w 64"/>
                <a:gd name="T19" fmla="*/ 0 h 127"/>
                <a:gd name="T20" fmla="*/ 64 w 64"/>
                <a:gd name="T21" fmla="*/ 127 h 127"/>
              </a:gdLst>
              <a:ahLst/>
              <a:cxnLst>
                <a:cxn ang="T12">
                  <a:pos x="T0" y="T1"/>
                </a:cxn>
                <a:cxn ang="T13">
                  <a:pos x="T2" y="T3"/>
                </a:cxn>
                <a:cxn ang="T14">
                  <a:pos x="T4" y="T5"/>
                </a:cxn>
                <a:cxn ang="T15">
                  <a:pos x="T6" y="T7"/>
                </a:cxn>
                <a:cxn ang="T16">
                  <a:pos x="T8" y="T9"/>
                </a:cxn>
                <a:cxn ang="T17">
                  <a:pos x="T10" y="T11"/>
                </a:cxn>
              </a:cxnLst>
              <a:rect l="T18" t="T19" r="T20" b="T21"/>
              <a:pathLst>
                <a:path w="64" h="127">
                  <a:moveTo>
                    <a:pt x="0" y="0"/>
                  </a:moveTo>
                  <a:lnTo>
                    <a:pt x="5" y="44"/>
                  </a:lnTo>
                  <a:lnTo>
                    <a:pt x="57" y="127"/>
                  </a:lnTo>
                  <a:lnTo>
                    <a:pt x="64" y="75"/>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0" name="Freeform 79">
              <a:extLst>
                <a:ext uri="{FF2B5EF4-FFF2-40B4-BE49-F238E27FC236}">
                  <a16:creationId xmlns:a16="http://schemas.microsoft.com/office/drawing/2014/main" id="{C231524E-9798-4C0E-8B52-60207081A6F1}"/>
                </a:ext>
              </a:extLst>
            </p:cNvPr>
            <p:cNvSpPr>
              <a:spLocks/>
            </p:cNvSpPr>
            <p:nvPr/>
          </p:nvSpPr>
          <p:spPr bwMode="auto">
            <a:xfrm>
              <a:off x="5129" y="3251"/>
              <a:ext cx="42" cy="87"/>
            </a:xfrm>
            <a:custGeom>
              <a:avLst/>
              <a:gdLst>
                <a:gd name="T0" fmla="*/ 0 w 85"/>
                <a:gd name="T1" fmla="*/ 0 h 174"/>
                <a:gd name="T2" fmla="*/ 14 w 85"/>
                <a:gd name="T3" fmla="*/ 44 h 174"/>
                <a:gd name="T4" fmla="*/ 21 w 85"/>
                <a:gd name="T5" fmla="*/ 41 h 174"/>
                <a:gd name="T6" fmla="*/ 7 w 85"/>
                <a:gd name="T7" fmla="*/ 8 h 174"/>
                <a:gd name="T8" fmla="*/ 0 w 85"/>
                <a:gd name="T9" fmla="*/ 0 h 174"/>
                <a:gd name="T10" fmla="*/ 0 w 85"/>
                <a:gd name="T11" fmla="*/ 0 h 174"/>
                <a:gd name="T12" fmla="*/ 0 60000 65536"/>
                <a:gd name="T13" fmla="*/ 0 60000 65536"/>
                <a:gd name="T14" fmla="*/ 0 60000 65536"/>
                <a:gd name="T15" fmla="*/ 0 60000 65536"/>
                <a:gd name="T16" fmla="*/ 0 60000 65536"/>
                <a:gd name="T17" fmla="*/ 0 60000 65536"/>
                <a:gd name="T18" fmla="*/ 0 w 85"/>
                <a:gd name="T19" fmla="*/ 0 h 174"/>
                <a:gd name="T20" fmla="*/ 85 w 85"/>
                <a:gd name="T21" fmla="*/ 174 h 174"/>
              </a:gdLst>
              <a:ahLst/>
              <a:cxnLst>
                <a:cxn ang="T12">
                  <a:pos x="T0" y="T1"/>
                </a:cxn>
                <a:cxn ang="T13">
                  <a:pos x="T2" y="T3"/>
                </a:cxn>
                <a:cxn ang="T14">
                  <a:pos x="T4" y="T5"/>
                </a:cxn>
                <a:cxn ang="T15">
                  <a:pos x="T6" y="T7"/>
                </a:cxn>
                <a:cxn ang="T16">
                  <a:pos x="T8" y="T9"/>
                </a:cxn>
                <a:cxn ang="T17">
                  <a:pos x="T10" y="T11"/>
                </a:cxn>
              </a:cxnLst>
              <a:rect l="T18" t="T19" r="T20" b="T21"/>
              <a:pathLst>
                <a:path w="85" h="174">
                  <a:moveTo>
                    <a:pt x="0" y="0"/>
                  </a:moveTo>
                  <a:lnTo>
                    <a:pt x="59" y="174"/>
                  </a:lnTo>
                  <a:lnTo>
                    <a:pt x="85" y="162"/>
                  </a:lnTo>
                  <a:lnTo>
                    <a:pt x="28" y="32"/>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1" name="Freeform 80">
              <a:extLst>
                <a:ext uri="{FF2B5EF4-FFF2-40B4-BE49-F238E27FC236}">
                  <a16:creationId xmlns:a16="http://schemas.microsoft.com/office/drawing/2014/main" id="{7C64428A-840E-4954-B9E8-4F310D64E270}"/>
                </a:ext>
              </a:extLst>
            </p:cNvPr>
            <p:cNvSpPr>
              <a:spLocks/>
            </p:cNvSpPr>
            <p:nvPr/>
          </p:nvSpPr>
          <p:spPr bwMode="auto">
            <a:xfrm>
              <a:off x="5228" y="3511"/>
              <a:ext cx="34" cy="95"/>
            </a:xfrm>
            <a:custGeom>
              <a:avLst/>
              <a:gdLst>
                <a:gd name="T0" fmla="*/ 0 w 68"/>
                <a:gd name="T1" fmla="*/ 0 h 191"/>
                <a:gd name="T2" fmla="*/ 13 w 68"/>
                <a:gd name="T3" fmla="*/ 31 h 191"/>
                <a:gd name="T4" fmla="*/ 17 w 68"/>
                <a:gd name="T5" fmla="*/ 47 h 191"/>
                <a:gd name="T6" fmla="*/ 14 w 68"/>
                <a:gd name="T7" fmla="*/ 24 h 191"/>
                <a:gd name="T8" fmla="*/ 7 w 68"/>
                <a:gd name="T9" fmla="*/ 1 h 191"/>
                <a:gd name="T10" fmla="*/ 0 w 68"/>
                <a:gd name="T11" fmla="*/ 0 h 191"/>
                <a:gd name="T12" fmla="*/ 0 w 68"/>
                <a:gd name="T13" fmla="*/ 0 h 191"/>
                <a:gd name="T14" fmla="*/ 0 60000 65536"/>
                <a:gd name="T15" fmla="*/ 0 60000 65536"/>
                <a:gd name="T16" fmla="*/ 0 60000 65536"/>
                <a:gd name="T17" fmla="*/ 0 60000 65536"/>
                <a:gd name="T18" fmla="*/ 0 60000 65536"/>
                <a:gd name="T19" fmla="*/ 0 60000 65536"/>
                <a:gd name="T20" fmla="*/ 0 60000 65536"/>
                <a:gd name="T21" fmla="*/ 0 w 68"/>
                <a:gd name="T22" fmla="*/ 0 h 191"/>
                <a:gd name="T23" fmla="*/ 68 w 68"/>
                <a:gd name="T24" fmla="*/ 191 h 19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8" h="191">
                  <a:moveTo>
                    <a:pt x="0" y="0"/>
                  </a:moveTo>
                  <a:lnTo>
                    <a:pt x="52" y="127"/>
                  </a:lnTo>
                  <a:lnTo>
                    <a:pt x="68" y="191"/>
                  </a:lnTo>
                  <a:lnTo>
                    <a:pt x="54" y="97"/>
                  </a:lnTo>
                  <a:lnTo>
                    <a:pt x="26" y="5"/>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2" name="Freeform 81">
              <a:extLst>
                <a:ext uri="{FF2B5EF4-FFF2-40B4-BE49-F238E27FC236}">
                  <a16:creationId xmlns:a16="http://schemas.microsoft.com/office/drawing/2014/main" id="{186013F7-586F-4B30-B7E6-044E62B3EA56}"/>
                </a:ext>
              </a:extLst>
            </p:cNvPr>
            <p:cNvSpPr>
              <a:spLocks/>
            </p:cNvSpPr>
            <p:nvPr/>
          </p:nvSpPr>
          <p:spPr bwMode="auto">
            <a:xfrm>
              <a:off x="4939" y="3085"/>
              <a:ext cx="20" cy="52"/>
            </a:xfrm>
            <a:custGeom>
              <a:avLst/>
              <a:gdLst>
                <a:gd name="T0" fmla="*/ 10 w 39"/>
                <a:gd name="T1" fmla="*/ 8 h 103"/>
                <a:gd name="T2" fmla="*/ 0 w 39"/>
                <a:gd name="T3" fmla="*/ 26 h 103"/>
                <a:gd name="T4" fmla="*/ 2 w 39"/>
                <a:gd name="T5" fmla="*/ 1 h 103"/>
                <a:gd name="T6" fmla="*/ 9 w 39"/>
                <a:gd name="T7" fmla="*/ 0 h 103"/>
                <a:gd name="T8" fmla="*/ 10 w 39"/>
                <a:gd name="T9" fmla="*/ 8 h 103"/>
                <a:gd name="T10" fmla="*/ 10 w 39"/>
                <a:gd name="T11" fmla="*/ 8 h 103"/>
                <a:gd name="T12" fmla="*/ 0 60000 65536"/>
                <a:gd name="T13" fmla="*/ 0 60000 65536"/>
                <a:gd name="T14" fmla="*/ 0 60000 65536"/>
                <a:gd name="T15" fmla="*/ 0 60000 65536"/>
                <a:gd name="T16" fmla="*/ 0 60000 65536"/>
                <a:gd name="T17" fmla="*/ 0 60000 65536"/>
                <a:gd name="T18" fmla="*/ 0 w 39"/>
                <a:gd name="T19" fmla="*/ 0 h 103"/>
                <a:gd name="T20" fmla="*/ 39 w 39"/>
                <a:gd name="T21" fmla="*/ 103 h 103"/>
              </a:gdLst>
              <a:ahLst/>
              <a:cxnLst>
                <a:cxn ang="T12">
                  <a:pos x="T0" y="T1"/>
                </a:cxn>
                <a:cxn ang="T13">
                  <a:pos x="T2" y="T3"/>
                </a:cxn>
                <a:cxn ang="T14">
                  <a:pos x="T4" y="T5"/>
                </a:cxn>
                <a:cxn ang="T15">
                  <a:pos x="T6" y="T7"/>
                </a:cxn>
                <a:cxn ang="T16">
                  <a:pos x="T8" y="T9"/>
                </a:cxn>
                <a:cxn ang="T17">
                  <a:pos x="T10" y="T11"/>
                </a:cxn>
              </a:cxnLst>
              <a:rect l="T18" t="T19" r="T20" b="T21"/>
              <a:pathLst>
                <a:path w="39" h="103">
                  <a:moveTo>
                    <a:pt x="39" y="30"/>
                  </a:moveTo>
                  <a:lnTo>
                    <a:pt x="0" y="103"/>
                  </a:lnTo>
                  <a:lnTo>
                    <a:pt x="5" y="2"/>
                  </a:lnTo>
                  <a:lnTo>
                    <a:pt x="33" y="0"/>
                  </a:lnTo>
                  <a:lnTo>
                    <a:pt x="39" y="3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3" name="Freeform 82">
              <a:extLst>
                <a:ext uri="{FF2B5EF4-FFF2-40B4-BE49-F238E27FC236}">
                  <a16:creationId xmlns:a16="http://schemas.microsoft.com/office/drawing/2014/main" id="{AABECC6F-1C3A-4080-B3DA-DCE085ADAAE3}"/>
                </a:ext>
              </a:extLst>
            </p:cNvPr>
            <p:cNvSpPr>
              <a:spLocks/>
            </p:cNvSpPr>
            <p:nvPr/>
          </p:nvSpPr>
          <p:spPr bwMode="auto">
            <a:xfrm>
              <a:off x="5028" y="3282"/>
              <a:ext cx="38" cy="65"/>
            </a:xfrm>
            <a:custGeom>
              <a:avLst/>
              <a:gdLst>
                <a:gd name="T0" fmla="*/ 6 w 78"/>
                <a:gd name="T1" fmla="*/ 0 h 130"/>
                <a:gd name="T2" fmla="*/ 0 w 78"/>
                <a:gd name="T3" fmla="*/ 13 h 130"/>
                <a:gd name="T4" fmla="*/ 6 w 78"/>
                <a:gd name="T5" fmla="*/ 29 h 130"/>
                <a:gd name="T6" fmla="*/ 11 w 78"/>
                <a:gd name="T7" fmla="*/ 33 h 130"/>
                <a:gd name="T8" fmla="*/ 19 w 78"/>
                <a:gd name="T9" fmla="*/ 33 h 130"/>
                <a:gd name="T10" fmla="*/ 13 w 78"/>
                <a:gd name="T11" fmla="*/ 7 h 130"/>
                <a:gd name="T12" fmla="*/ 6 w 78"/>
                <a:gd name="T13" fmla="*/ 0 h 130"/>
                <a:gd name="T14" fmla="*/ 6 w 78"/>
                <a:gd name="T15" fmla="*/ 0 h 130"/>
                <a:gd name="T16" fmla="*/ 0 60000 65536"/>
                <a:gd name="T17" fmla="*/ 0 60000 65536"/>
                <a:gd name="T18" fmla="*/ 0 60000 65536"/>
                <a:gd name="T19" fmla="*/ 0 60000 65536"/>
                <a:gd name="T20" fmla="*/ 0 60000 65536"/>
                <a:gd name="T21" fmla="*/ 0 60000 65536"/>
                <a:gd name="T22" fmla="*/ 0 60000 65536"/>
                <a:gd name="T23" fmla="*/ 0 60000 65536"/>
                <a:gd name="T24" fmla="*/ 0 w 78"/>
                <a:gd name="T25" fmla="*/ 0 h 130"/>
                <a:gd name="T26" fmla="*/ 78 w 78"/>
                <a:gd name="T27" fmla="*/ 130 h 13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8" h="130">
                  <a:moveTo>
                    <a:pt x="24" y="0"/>
                  </a:moveTo>
                  <a:lnTo>
                    <a:pt x="0" y="52"/>
                  </a:lnTo>
                  <a:lnTo>
                    <a:pt x="24" y="114"/>
                  </a:lnTo>
                  <a:lnTo>
                    <a:pt x="45" y="130"/>
                  </a:lnTo>
                  <a:lnTo>
                    <a:pt x="78" y="130"/>
                  </a:lnTo>
                  <a:lnTo>
                    <a:pt x="55" y="28"/>
                  </a:lnTo>
                  <a:lnTo>
                    <a:pt x="24"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4" name="Freeform 83">
              <a:extLst>
                <a:ext uri="{FF2B5EF4-FFF2-40B4-BE49-F238E27FC236}">
                  <a16:creationId xmlns:a16="http://schemas.microsoft.com/office/drawing/2014/main" id="{24D5BF82-1130-430B-BA62-1607029FE9DD}"/>
                </a:ext>
              </a:extLst>
            </p:cNvPr>
            <p:cNvSpPr>
              <a:spLocks/>
            </p:cNvSpPr>
            <p:nvPr/>
          </p:nvSpPr>
          <p:spPr bwMode="auto">
            <a:xfrm>
              <a:off x="5107" y="3520"/>
              <a:ext cx="28" cy="64"/>
            </a:xfrm>
            <a:custGeom>
              <a:avLst/>
              <a:gdLst>
                <a:gd name="T0" fmla="*/ 0 w 57"/>
                <a:gd name="T1" fmla="*/ 0 h 129"/>
                <a:gd name="T2" fmla="*/ 12 w 57"/>
                <a:gd name="T3" fmla="*/ 32 h 129"/>
                <a:gd name="T4" fmla="*/ 14 w 57"/>
                <a:gd name="T5" fmla="*/ 27 h 129"/>
                <a:gd name="T6" fmla="*/ 6 w 57"/>
                <a:gd name="T7" fmla="*/ 0 h 129"/>
                <a:gd name="T8" fmla="*/ 0 w 57"/>
                <a:gd name="T9" fmla="*/ 0 h 129"/>
                <a:gd name="T10" fmla="*/ 0 w 57"/>
                <a:gd name="T11" fmla="*/ 0 h 129"/>
                <a:gd name="T12" fmla="*/ 0 60000 65536"/>
                <a:gd name="T13" fmla="*/ 0 60000 65536"/>
                <a:gd name="T14" fmla="*/ 0 60000 65536"/>
                <a:gd name="T15" fmla="*/ 0 60000 65536"/>
                <a:gd name="T16" fmla="*/ 0 60000 65536"/>
                <a:gd name="T17" fmla="*/ 0 60000 65536"/>
                <a:gd name="T18" fmla="*/ 0 w 57"/>
                <a:gd name="T19" fmla="*/ 0 h 129"/>
                <a:gd name="T20" fmla="*/ 57 w 57"/>
                <a:gd name="T21" fmla="*/ 129 h 129"/>
              </a:gdLst>
              <a:ahLst/>
              <a:cxnLst>
                <a:cxn ang="T12">
                  <a:pos x="T0" y="T1"/>
                </a:cxn>
                <a:cxn ang="T13">
                  <a:pos x="T2" y="T3"/>
                </a:cxn>
                <a:cxn ang="T14">
                  <a:pos x="T4" y="T5"/>
                </a:cxn>
                <a:cxn ang="T15">
                  <a:pos x="T6" y="T7"/>
                </a:cxn>
                <a:cxn ang="T16">
                  <a:pos x="T8" y="T9"/>
                </a:cxn>
                <a:cxn ang="T17">
                  <a:pos x="T10" y="T11"/>
                </a:cxn>
              </a:cxnLst>
              <a:rect l="T18" t="T19" r="T20" b="T21"/>
              <a:pathLst>
                <a:path w="57" h="129">
                  <a:moveTo>
                    <a:pt x="0" y="0"/>
                  </a:moveTo>
                  <a:lnTo>
                    <a:pt x="50" y="129"/>
                  </a:lnTo>
                  <a:lnTo>
                    <a:pt x="57" y="111"/>
                  </a:lnTo>
                  <a:lnTo>
                    <a:pt x="26" y="3"/>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5" name="Freeform 84">
              <a:extLst>
                <a:ext uri="{FF2B5EF4-FFF2-40B4-BE49-F238E27FC236}">
                  <a16:creationId xmlns:a16="http://schemas.microsoft.com/office/drawing/2014/main" id="{C6F7AD4B-5A1E-4464-848F-4D5F2F020AB4}"/>
                </a:ext>
              </a:extLst>
            </p:cNvPr>
            <p:cNvSpPr>
              <a:spLocks/>
            </p:cNvSpPr>
            <p:nvPr/>
          </p:nvSpPr>
          <p:spPr bwMode="auto">
            <a:xfrm>
              <a:off x="4428" y="3862"/>
              <a:ext cx="1136" cy="90"/>
            </a:xfrm>
            <a:custGeom>
              <a:avLst/>
              <a:gdLst>
                <a:gd name="T0" fmla="*/ 568 w 2271"/>
                <a:gd name="T1" fmla="*/ 0 h 179"/>
                <a:gd name="T2" fmla="*/ 0 w 2271"/>
                <a:gd name="T3" fmla="*/ 45 h 179"/>
                <a:gd name="T4" fmla="*/ 568 w 2271"/>
                <a:gd name="T5" fmla="*/ 9 h 179"/>
                <a:gd name="T6" fmla="*/ 568 w 2271"/>
                <a:gd name="T7" fmla="*/ 0 h 179"/>
                <a:gd name="T8" fmla="*/ 568 w 2271"/>
                <a:gd name="T9" fmla="*/ 0 h 179"/>
                <a:gd name="T10" fmla="*/ 0 60000 65536"/>
                <a:gd name="T11" fmla="*/ 0 60000 65536"/>
                <a:gd name="T12" fmla="*/ 0 60000 65536"/>
                <a:gd name="T13" fmla="*/ 0 60000 65536"/>
                <a:gd name="T14" fmla="*/ 0 60000 65536"/>
                <a:gd name="T15" fmla="*/ 0 w 2271"/>
                <a:gd name="T16" fmla="*/ 0 h 179"/>
                <a:gd name="T17" fmla="*/ 2271 w 2271"/>
                <a:gd name="T18" fmla="*/ 179 h 179"/>
              </a:gdLst>
              <a:ahLst/>
              <a:cxnLst>
                <a:cxn ang="T10">
                  <a:pos x="T0" y="T1"/>
                </a:cxn>
                <a:cxn ang="T11">
                  <a:pos x="T2" y="T3"/>
                </a:cxn>
                <a:cxn ang="T12">
                  <a:pos x="T4" y="T5"/>
                </a:cxn>
                <a:cxn ang="T13">
                  <a:pos x="T6" y="T7"/>
                </a:cxn>
                <a:cxn ang="T14">
                  <a:pos x="T8" y="T9"/>
                </a:cxn>
              </a:cxnLst>
              <a:rect l="T15" t="T16" r="T17" b="T18"/>
              <a:pathLst>
                <a:path w="2271" h="179">
                  <a:moveTo>
                    <a:pt x="2271" y="0"/>
                  </a:moveTo>
                  <a:lnTo>
                    <a:pt x="0" y="179"/>
                  </a:lnTo>
                  <a:lnTo>
                    <a:pt x="2271" y="33"/>
                  </a:lnTo>
                  <a:lnTo>
                    <a:pt x="2271" y="0"/>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6" name="Freeform 85">
              <a:extLst>
                <a:ext uri="{FF2B5EF4-FFF2-40B4-BE49-F238E27FC236}">
                  <a16:creationId xmlns:a16="http://schemas.microsoft.com/office/drawing/2014/main" id="{44ABBBE5-EBB4-4EA5-81DB-12D99D4985FB}"/>
                </a:ext>
              </a:extLst>
            </p:cNvPr>
            <p:cNvSpPr>
              <a:spLocks/>
            </p:cNvSpPr>
            <p:nvPr/>
          </p:nvSpPr>
          <p:spPr bwMode="auto">
            <a:xfrm>
              <a:off x="5044" y="3720"/>
              <a:ext cx="59" cy="66"/>
            </a:xfrm>
            <a:custGeom>
              <a:avLst/>
              <a:gdLst>
                <a:gd name="T0" fmla="*/ 0 w 117"/>
                <a:gd name="T1" fmla="*/ 33 h 132"/>
                <a:gd name="T2" fmla="*/ 5 w 117"/>
                <a:gd name="T3" fmla="*/ 30 h 132"/>
                <a:gd name="T4" fmla="*/ 9 w 117"/>
                <a:gd name="T5" fmla="*/ 22 h 132"/>
                <a:gd name="T6" fmla="*/ 14 w 117"/>
                <a:gd name="T7" fmla="*/ 15 h 132"/>
                <a:gd name="T8" fmla="*/ 20 w 117"/>
                <a:gd name="T9" fmla="*/ 11 h 132"/>
                <a:gd name="T10" fmla="*/ 30 w 117"/>
                <a:gd name="T11" fmla="*/ 0 h 132"/>
                <a:gd name="T12" fmla="*/ 18 w 117"/>
                <a:gd name="T13" fmla="*/ 1 h 132"/>
                <a:gd name="T14" fmla="*/ 12 w 117"/>
                <a:gd name="T15" fmla="*/ 9 h 132"/>
                <a:gd name="T16" fmla="*/ 8 w 117"/>
                <a:gd name="T17" fmla="*/ 11 h 132"/>
                <a:gd name="T18" fmla="*/ 3 w 117"/>
                <a:gd name="T19" fmla="*/ 13 h 132"/>
                <a:gd name="T20" fmla="*/ 2 w 117"/>
                <a:gd name="T21" fmla="*/ 26 h 132"/>
                <a:gd name="T22" fmla="*/ 1 w 117"/>
                <a:gd name="T23" fmla="*/ 31 h 132"/>
                <a:gd name="T24" fmla="*/ 0 w 117"/>
                <a:gd name="T25" fmla="*/ 33 h 132"/>
                <a:gd name="T26" fmla="*/ 0 w 117"/>
                <a:gd name="T27" fmla="*/ 33 h 13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7"/>
                <a:gd name="T43" fmla="*/ 0 h 132"/>
                <a:gd name="T44" fmla="*/ 117 w 117"/>
                <a:gd name="T45" fmla="*/ 132 h 13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7" h="132">
                  <a:moveTo>
                    <a:pt x="0" y="132"/>
                  </a:moveTo>
                  <a:lnTo>
                    <a:pt x="17" y="120"/>
                  </a:lnTo>
                  <a:lnTo>
                    <a:pt x="33" y="88"/>
                  </a:lnTo>
                  <a:lnTo>
                    <a:pt x="54" y="58"/>
                  </a:lnTo>
                  <a:lnTo>
                    <a:pt x="77" y="43"/>
                  </a:lnTo>
                  <a:lnTo>
                    <a:pt x="117" y="0"/>
                  </a:lnTo>
                  <a:lnTo>
                    <a:pt x="72" y="4"/>
                  </a:lnTo>
                  <a:lnTo>
                    <a:pt x="46" y="33"/>
                  </a:lnTo>
                  <a:lnTo>
                    <a:pt x="29" y="44"/>
                  </a:lnTo>
                  <a:lnTo>
                    <a:pt x="11" y="51"/>
                  </a:lnTo>
                  <a:lnTo>
                    <a:pt x="8" y="101"/>
                  </a:lnTo>
                  <a:lnTo>
                    <a:pt x="2" y="122"/>
                  </a:lnTo>
                  <a:lnTo>
                    <a:pt x="0" y="132"/>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7" name="Freeform 86">
              <a:extLst>
                <a:ext uri="{FF2B5EF4-FFF2-40B4-BE49-F238E27FC236}">
                  <a16:creationId xmlns:a16="http://schemas.microsoft.com/office/drawing/2014/main" id="{E825F146-5F3D-4550-B2A8-EAD0DAC211F1}"/>
                </a:ext>
              </a:extLst>
            </p:cNvPr>
            <p:cNvSpPr>
              <a:spLocks/>
            </p:cNvSpPr>
            <p:nvPr/>
          </p:nvSpPr>
          <p:spPr bwMode="auto">
            <a:xfrm>
              <a:off x="5177" y="3770"/>
              <a:ext cx="18" cy="18"/>
            </a:xfrm>
            <a:custGeom>
              <a:avLst/>
              <a:gdLst>
                <a:gd name="T0" fmla="*/ 0 w 36"/>
                <a:gd name="T1" fmla="*/ 9 h 36"/>
                <a:gd name="T2" fmla="*/ 4 w 36"/>
                <a:gd name="T3" fmla="*/ 8 h 36"/>
                <a:gd name="T4" fmla="*/ 9 w 36"/>
                <a:gd name="T5" fmla="*/ 2 h 36"/>
                <a:gd name="T6" fmla="*/ 6 w 36"/>
                <a:gd name="T7" fmla="*/ 2 h 36"/>
                <a:gd name="T8" fmla="*/ 4 w 36"/>
                <a:gd name="T9" fmla="*/ 0 h 36"/>
                <a:gd name="T10" fmla="*/ 0 w 36"/>
                <a:gd name="T11" fmla="*/ 9 h 36"/>
                <a:gd name="T12" fmla="*/ 0 w 36"/>
                <a:gd name="T13" fmla="*/ 9 h 36"/>
                <a:gd name="T14" fmla="*/ 0 60000 65536"/>
                <a:gd name="T15" fmla="*/ 0 60000 65536"/>
                <a:gd name="T16" fmla="*/ 0 60000 65536"/>
                <a:gd name="T17" fmla="*/ 0 60000 65536"/>
                <a:gd name="T18" fmla="*/ 0 60000 65536"/>
                <a:gd name="T19" fmla="*/ 0 60000 65536"/>
                <a:gd name="T20" fmla="*/ 0 60000 65536"/>
                <a:gd name="T21" fmla="*/ 0 w 36"/>
                <a:gd name="T22" fmla="*/ 0 h 36"/>
                <a:gd name="T23" fmla="*/ 36 w 36"/>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36">
                  <a:moveTo>
                    <a:pt x="0" y="36"/>
                  </a:moveTo>
                  <a:lnTo>
                    <a:pt x="15" y="31"/>
                  </a:lnTo>
                  <a:lnTo>
                    <a:pt x="36" y="7"/>
                  </a:lnTo>
                  <a:lnTo>
                    <a:pt x="21" y="6"/>
                  </a:lnTo>
                  <a:lnTo>
                    <a:pt x="15" y="0"/>
                  </a:lnTo>
                  <a:lnTo>
                    <a:pt x="0" y="36"/>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8" name="Freeform 87">
              <a:extLst>
                <a:ext uri="{FF2B5EF4-FFF2-40B4-BE49-F238E27FC236}">
                  <a16:creationId xmlns:a16="http://schemas.microsoft.com/office/drawing/2014/main" id="{E7736B1C-B191-4843-AD76-06AC703740D3}"/>
                </a:ext>
              </a:extLst>
            </p:cNvPr>
            <p:cNvSpPr>
              <a:spLocks/>
            </p:cNvSpPr>
            <p:nvPr/>
          </p:nvSpPr>
          <p:spPr bwMode="auto">
            <a:xfrm>
              <a:off x="5197" y="3707"/>
              <a:ext cx="55" cy="62"/>
            </a:xfrm>
            <a:custGeom>
              <a:avLst/>
              <a:gdLst>
                <a:gd name="T0" fmla="*/ 0 w 109"/>
                <a:gd name="T1" fmla="*/ 31 h 123"/>
                <a:gd name="T2" fmla="*/ 5 w 109"/>
                <a:gd name="T3" fmla="*/ 28 h 123"/>
                <a:gd name="T4" fmla="*/ 7 w 109"/>
                <a:gd name="T5" fmla="*/ 23 h 123"/>
                <a:gd name="T6" fmla="*/ 10 w 109"/>
                <a:gd name="T7" fmla="*/ 15 h 123"/>
                <a:gd name="T8" fmla="*/ 14 w 109"/>
                <a:gd name="T9" fmla="*/ 11 h 123"/>
                <a:gd name="T10" fmla="*/ 21 w 109"/>
                <a:gd name="T11" fmla="*/ 8 h 123"/>
                <a:gd name="T12" fmla="*/ 25 w 109"/>
                <a:gd name="T13" fmla="*/ 5 h 123"/>
                <a:gd name="T14" fmla="*/ 28 w 109"/>
                <a:gd name="T15" fmla="*/ 0 h 123"/>
                <a:gd name="T16" fmla="*/ 21 w 109"/>
                <a:gd name="T17" fmla="*/ 1 h 123"/>
                <a:gd name="T18" fmla="*/ 18 w 109"/>
                <a:gd name="T19" fmla="*/ 3 h 123"/>
                <a:gd name="T20" fmla="*/ 6 w 109"/>
                <a:gd name="T21" fmla="*/ 10 h 123"/>
                <a:gd name="T22" fmla="*/ 2 w 109"/>
                <a:gd name="T23" fmla="*/ 26 h 123"/>
                <a:gd name="T24" fmla="*/ 0 w 109"/>
                <a:gd name="T25" fmla="*/ 31 h 123"/>
                <a:gd name="T26" fmla="*/ 0 w 109"/>
                <a:gd name="T27" fmla="*/ 31 h 12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9"/>
                <a:gd name="T43" fmla="*/ 0 h 123"/>
                <a:gd name="T44" fmla="*/ 109 w 109"/>
                <a:gd name="T45" fmla="*/ 123 h 12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9" h="123">
                  <a:moveTo>
                    <a:pt x="0" y="123"/>
                  </a:moveTo>
                  <a:lnTo>
                    <a:pt x="19" y="109"/>
                  </a:lnTo>
                  <a:lnTo>
                    <a:pt x="28" y="89"/>
                  </a:lnTo>
                  <a:lnTo>
                    <a:pt x="37" y="59"/>
                  </a:lnTo>
                  <a:lnTo>
                    <a:pt x="56" y="43"/>
                  </a:lnTo>
                  <a:lnTo>
                    <a:pt x="84" y="31"/>
                  </a:lnTo>
                  <a:lnTo>
                    <a:pt x="100" y="19"/>
                  </a:lnTo>
                  <a:lnTo>
                    <a:pt x="109" y="0"/>
                  </a:lnTo>
                  <a:lnTo>
                    <a:pt x="84" y="4"/>
                  </a:lnTo>
                  <a:lnTo>
                    <a:pt x="71" y="9"/>
                  </a:lnTo>
                  <a:lnTo>
                    <a:pt x="21" y="37"/>
                  </a:lnTo>
                  <a:lnTo>
                    <a:pt x="8" y="101"/>
                  </a:lnTo>
                  <a:lnTo>
                    <a:pt x="0" y="123"/>
                  </a:lnTo>
                  <a:close/>
                </a:path>
              </a:pathLst>
            </a:custGeom>
            <a:solidFill>
              <a:srgbClr val="BF948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29" name="Freeform 88">
              <a:extLst>
                <a:ext uri="{FF2B5EF4-FFF2-40B4-BE49-F238E27FC236}">
                  <a16:creationId xmlns:a16="http://schemas.microsoft.com/office/drawing/2014/main" id="{75FB0BB8-016D-42E3-97F0-1A540F0C7610}"/>
                </a:ext>
              </a:extLst>
            </p:cNvPr>
            <p:cNvSpPr>
              <a:spLocks/>
            </p:cNvSpPr>
            <p:nvPr/>
          </p:nvSpPr>
          <p:spPr bwMode="auto">
            <a:xfrm>
              <a:off x="5067" y="3720"/>
              <a:ext cx="37" cy="18"/>
            </a:xfrm>
            <a:custGeom>
              <a:avLst/>
              <a:gdLst>
                <a:gd name="T0" fmla="*/ 11 w 73"/>
                <a:gd name="T1" fmla="*/ 8 h 37"/>
                <a:gd name="T2" fmla="*/ 0 w 73"/>
                <a:gd name="T3" fmla="*/ 9 h 37"/>
                <a:gd name="T4" fmla="*/ 8 w 73"/>
                <a:gd name="T5" fmla="*/ 1 h 37"/>
                <a:gd name="T6" fmla="*/ 19 w 73"/>
                <a:gd name="T7" fmla="*/ 0 h 37"/>
                <a:gd name="T8" fmla="*/ 11 w 73"/>
                <a:gd name="T9" fmla="*/ 8 h 37"/>
                <a:gd name="T10" fmla="*/ 11 w 73"/>
                <a:gd name="T11" fmla="*/ 8 h 37"/>
                <a:gd name="T12" fmla="*/ 0 60000 65536"/>
                <a:gd name="T13" fmla="*/ 0 60000 65536"/>
                <a:gd name="T14" fmla="*/ 0 60000 65536"/>
                <a:gd name="T15" fmla="*/ 0 60000 65536"/>
                <a:gd name="T16" fmla="*/ 0 60000 65536"/>
                <a:gd name="T17" fmla="*/ 0 60000 65536"/>
                <a:gd name="T18" fmla="*/ 0 w 73"/>
                <a:gd name="T19" fmla="*/ 0 h 37"/>
                <a:gd name="T20" fmla="*/ 73 w 73"/>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73" h="37">
                  <a:moveTo>
                    <a:pt x="42" y="33"/>
                  </a:moveTo>
                  <a:lnTo>
                    <a:pt x="0" y="37"/>
                  </a:lnTo>
                  <a:lnTo>
                    <a:pt x="29" y="6"/>
                  </a:lnTo>
                  <a:lnTo>
                    <a:pt x="73" y="0"/>
                  </a:lnTo>
                  <a:lnTo>
                    <a:pt x="42" y="33"/>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0" name="Freeform 89">
              <a:extLst>
                <a:ext uri="{FF2B5EF4-FFF2-40B4-BE49-F238E27FC236}">
                  <a16:creationId xmlns:a16="http://schemas.microsoft.com/office/drawing/2014/main" id="{D378795F-B1DA-4E3D-9345-50B9C7DB92A4}"/>
                </a:ext>
              </a:extLst>
            </p:cNvPr>
            <p:cNvSpPr>
              <a:spLocks/>
            </p:cNvSpPr>
            <p:nvPr/>
          </p:nvSpPr>
          <p:spPr bwMode="auto">
            <a:xfrm>
              <a:off x="5207" y="3706"/>
              <a:ext cx="47" cy="21"/>
            </a:xfrm>
            <a:custGeom>
              <a:avLst/>
              <a:gdLst>
                <a:gd name="T0" fmla="*/ 15 w 94"/>
                <a:gd name="T1" fmla="*/ 9 h 42"/>
                <a:gd name="T2" fmla="*/ 0 w 94"/>
                <a:gd name="T3" fmla="*/ 11 h 42"/>
                <a:gd name="T4" fmla="*/ 2 w 94"/>
                <a:gd name="T5" fmla="*/ 9 h 42"/>
                <a:gd name="T6" fmla="*/ 10 w 94"/>
                <a:gd name="T7" fmla="*/ 5 h 42"/>
                <a:gd name="T8" fmla="*/ 15 w 94"/>
                <a:gd name="T9" fmla="*/ 1 h 42"/>
                <a:gd name="T10" fmla="*/ 22 w 94"/>
                <a:gd name="T11" fmla="*/ 0 h 42"/>
                <a:gd name="T12" fmla="*/ 24 w 94"/>
                <a:gd name="T13" fmla="*/ 0 h 42"/>
                <a:gd name="T14" fmla="*/ 20 w 94"/>
                <a:gd name="T15" fmla="*/ 6 h 42"/>
                <a:gd name="T16" fmla="*/ 18 w 94"/>
                <a:gd name="T17" fmla="*/ 8 h 42"/>
                <a:gd name="T18" fmla="*/ 15 w 94"/>
                <a:gd name="T19" fmla="*/ 9 h 42"/>
                <a:gd name="T20" fmla="*/ 15 w 94"/>
                <a:gd name="T21" fmla="*/ 9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4"/>
                <a:gd name="T34" fmla="*/ 0 h 42"/>
                <a:gd name="T35" fmla="*/ 94 w 94"/>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4" h="42">
                  <a:moveTo>
                    <a:pt x="58" y="36"/>
                  </a:moveTo>
                  <a:lnTo>
                    <a:pt x="0" y="42"/>
                  </a:lnTo>
                  <a:lnTo>
                    <a:pt x="6" y="36"/>
                  </a:lnTo>
                  <a:lnTo>
                    <a:pt x="37" y="20"/>
                  </a:lnTo>
                  <a:lnTo>
                    <a:pt x="59" y="2"/>
                  </a:lnTo>
                  <a:lnTo>
                    <a:pt x="87" y="0"/>
                  </a:lnTo>
                  <a:lnTo>
                    <a:pt x="94" y="0"/>
                  </a:lnTo>
                  <a:lnTo>
                    <a:pt x="79" y="23"/>
                  </a:lnTo>
                  <a:lnTo>
                    <a:pt x="69" y="29"/>
                  </a:lnTo>
                  <a:lnTo>
                    <a:pt x="58" y="36"/>
                  </a:lnTo>
                  <a:close/>
                </a:path>
              </a:pathLst>
            </a:custGeom>
            <a:solidFill>
              <a:srgbClr val="DEC2A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1" name="Freeform 90">
              <a:extLst>
                <a:ext uri="{FF2B5EF4-FFF2-40B4-BE49-F238E27FC236}">
                  <a16:creationId xmlns:a16="http://schemas.microsoft.com/office/drawing/2014/main" id="{EF6F8E15-7B94-489F-A585-DB7985C2B80D}"/>
                </a:ext>
              </a:extLst>
            </p:cNvPr>
            <p:cNvSpPr>
              <a:spLocks/>
            </p:cNvSpPr>
            <p:nvPr/>
          </p:nvSpPr>
          <p:spPr bwMode="auto">
            <a:xfrm>
              <a:off x="4827" y="3330"/>
              <a:ext cx="96" cy="129"/>
            </a:xfrm>
            <a:custGeom>
              <a:avLst/>
              <a:gdLst>
                <a:gd name="T0" fmla="*/ 0 w 193"/>
                <a:gd name="T1" fmla="*/ 0 h 259"/>
                <a:gd name="T2" fmla="*/ 24 w 193"/>
                <a:gd name="T3" fmla="*/ 11 h 259"/>
                <a:gd name="T4" fmla="*/ 48 w 193"/>
                <a:gd name="T5" fmla="*/ 20 h 259"/>
                <a:gd name="T6" fmla="*/ 39 w 193"/>
                <a:gd name="T7" fmla="*/ 30 h 259"/>
                <a:gd name="T8" fmla="*/ 43 w 193"/>
                <a:gd name="T9" fmla="*/ 42 h 259"/>
                <a:gd name="T10" fmla="*/ 40 w 193"/>
                <a:gd name="T11" fmla="*/ 59 h 259"/>
                <a:gd name="T12" fmla="*/ 34 w 193"/>
                <a:gd name="T13" fmla="*/ 64 h 259"/>
                <a:gd name="T14" fmla="*/ 30 w 193"/>
                <a:gd name="T15" fmla="*/ 57 h 259"/>
                <a:gd name="T16" fmla="*/ 28 w 193"/>
                <a:gd name="T17" fmla="*/ 46 h 259"/>
                <a:gd name="T18" fmla="*/ 28 w 193"/>
                <a:gd name="T19" fmla="*/ 34 h 259"/>
                <a:gd name="T20" fmla="*/ 26 w 193"/>
                <a:gd name="T21" fmla="*/ 26 h 259"/>
                <a:gd name="T22" fmla="*/ 22 w 193"/>
                <a:gd name="T23" fmla="*/ 21 h 259"/>
                <a:gd name="T24" fmla="*/ 3 w 193"/>
                <a:gd name="T25" fmla="*/ 8 h 259"/>
                <a:gd name="T26" fmla="*/ 0 w 193"/>
                <a:gd name="T27" fmla="*/ 0 h 259"/>
                <a:gd name="T28" fmla="*/ 0 w 193"/>
                <a:gd name="T29" fmla="*/ 0 h 25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93"/>
                <a:gd name="T46" fmla="*/ 0 h 259"/>
                <a:gd name="T47" fmla="*/ 193 w 193"/>
                <a:gd name="T48" fmla="*/ 259 h 25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93" h="259">
                  <a:moveTo>
                    <a:pt x="0" y="0"/>
                  </a:moveTo>
                  <a:lnTo>
                    <a:pt x="99" y="47"/>
                  </a:lnTo>
                  <a:lnTo>
                    <a:pt x="193" y="83"/>
                  </a:lnTo>
                  <a:lnTo>
                    <a:pt x="156" y="122"/>
                  </a:lnTo>
                  <a:lnTo>
                    <a:pt x="174" y="169"/>
                  </a:lnTo>
                  <a:lnTo>
                    <a:pt x="163" y="238"/>
                  </a:lnTo>
                  <a:lnTo>
                    <a:pt x="136" y="259"/>
                  </a:lnTo>
                  <a:lnTo>
                    <a:pt x="120" y="228"/>
                  </a:lnTo>
                  <a:lnTo>
                    <a:pt x="112" y="186"/>
                  </a:lnTo>
                  <a:lnTo>
                    <a:pt x="115" y="137"/>
                  </a:lnTo>
                  <a:lnTo>
                    <a:pt x="106" y="104"/>
                  </a:lnTo>
                  <a:lnTo>
                    <a:pt x="91" y="84"/>
                  </a:lnTo>
                  <a:lnTo>
                    <a:pt x="14" y="33"/>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2" name="Freeform 91">
              <a:extLst>
                <a:ext uri="{FF2B5EF4-FFF2-40B4-BE49-F238E27FC236}">
                  <a16:creationId xmlns:a16="http://schemas.microsoft.com/office/drawing/2014/main" id="{707AA8D8-FA42-4EE3-A3BE-A3642EE8B81B}"/>
                </a:ext>
              </a:extLst>
            </p:cNvPr>
            <p:cNvSpPr>
              <a:spLocks/>
            </p:cNvSpPr>
            <p:nvPr/>
          </p:nvSpPr>
          <p:spPr bwMode="auto">
            <a:xfrm>
              <a:off x="4843" y="3296"/>
              <a:ext cx="25" cy="42"/>
            </a:xfrm>
            <a:custGeom>
              <a:avLst/>
              <a:gdLst>
                <a:gd name="T0" fmla="*/ 2 w 51"/>
                <a:gd name="T1" fmla="*/ 0 h 83"/>
                <a:gd name="T2" fmla="*/ 0 w 51"/>
                <a:gd name="T3" fmla="*/ 8 h 83"/>
                <a:gd name="T4" fmla="*/ 2 w 51"/>
                <a:gd name="T5" fmla="*/ 14 h 83"/>
                <a:gd name="T6" fmla="*/ 12 w 51"/>
                <a:gd name="T7" fmla="*/ 21 h 83"/>
                <a:gd name="T8" fmla="*/ 5 w 51"/>
                <a:gd name="T9" fmla="*/ 9 h 83"/>
                <a:gd name="T10" fmla="*/ 2 w 51"/>
                <a:gd name="T11" fmla="*/ 0 h 83"/>
                <a:gd name="T12" fmla="*/ 2 w 51"/>
                <a:gd name="T13" fmla="*/ 0 h 83"/>
                <a:gd name="T14" fmla="*/ 0 60000 65536"/>
                <a:gd name="T15" fmla="*/ 0 60000 65536"/>
                <a:gd name="T16" fmla="*/ 0 60000 65536"/>
                <a:gd name="T17" fmla="*/ 0 60000 65536"/>
                <a:gd name="T18" fmla="*/ 0 60000 65536"/>
                <a:gd name="T19" fmla="*/ 0 60000 65536"/>
                <a:gd name="T20" fmla="*/ 0 60000 65536"/>
                <a:gd name="T21" fmla="*/ 0 w 51"/>
                <a:gd name="T22" fmla="*/ 0 h 83"/>
                <a:gd name="T23" fmla="*/ 51 w 51"/>
                <a:gd name="T24" fmla="*/ 83 h 8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83">
                  <a:moveTo>
                    <a:pt x="8" y="0"/>
                  </a:moveTo>
                  <a:lnTo>
                    <a:pt x="0" y="29"/>
                  </a:lnTo>
                  <a:lnTo>
                    <a:pt x="10" y="55"/>
                  </a:lnTo>
                  <a:lnTo>
                    <a:pt x="51" y="83"/>
                  </a:lnTo>
                  <a:lnTo>
                    <a:pt x="21" y="36"/>
                  </a:lnTo>
                  <a:lnTo>
                    <a:pt x="8"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3" name="Freeform 92">
              <a:extLst>
                <a:ext uri="{FF2B5EF4-FFF2-40B4-BE49-F238E27FC236}">
                  <a16:creationId xmlns:a16="http://schemas.microsoft.com/office/drawing/2014/main" id="{E08B03E7-55FF-44B2-B85F-4519DF2E8656}"/>
                </a:ext>
              </a:extLst>
            </p:cNvPr>
            <p:cNvSpPr>
              <a:spLocks/>
            </p:cNvSpPr>
            <p:nvPr/>
          </p:nvSpPr>
          <p:spPr bwMode="auto">
            <a:xfrm>
              <a:off x="5028" y="3249"/>
              <a:ext cx="79" cy="19"/>
            </a:xfrm>
            <a:custGeom>
              <a:avLst/>
              <a:gdLst>
                <a:gd name="T0" fmla="*/ 0 w 158"/>
                <a:gd name="T1" fmla="*/ 0 h 37"/>
                <a:gd name="T2" fmla="*/ 17 w 158"/>
                <a:gd name="T3" fmla="*/ 4 h 37"/>
                <a:gd name="T4" fmla="*/ 37 w 158"/>
                <a:gd name="T5" fmla="*/ 2 h 37"/>
                <a:gd name="T6" fmla="*/ 40 w 158"/>
                <a:gd name="T7" fmla="*/ 10 h 37"/>
                <a:gd name="T8" fmla="*/ 32 w 158"/>
                <a:gd name="T9" fmla="*/ 10 h 37"/>
                <a:gd name="T10" fmla="*/ 15 w 158"/>
                <a:gd name="T11" fmla="*/ 7 h 37"/>
                <a:gd name="T12" fmla="*/ 0 w 158"/>
                <a:gd name="T13" fmla="*/ 0 h 37"/>
                <a:gd name="T14" fmla="*/ 0 w 158"/>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58"/>
                <a:gd name="T25" fmla="*/ 0 h 37"/>
                <a:gd name="T26" fmla="*/ 158 w 158"/>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8" h="37">
                  <a:moveTo>
                    <a:pt x="0" y="0"/>
                  </a:moveTo>
                  <a:lnTo>
                    <a:pt x="68" y="13"/>
                  </a:lnTo>
                  <a:lnTo>
                    <a:pt x="145" y="8"/>
                  </a:lnTo>
                  <a:lnTo>
                    <a:pt x="158" y="37"/>
                  </a:lnTo>
                  <a:lnTo>
                    <a:pt x="127" y="37"/>
                  </a:lnTo>
                  <a:lnTo>
                    <a:pt x="57" y="28"/>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4" name="Freeform 93">
              <a:extLst>
                <a:ext uri="{FF2B5EF4-FFF2-40B4-BE49-F238E27FC236}">
                  <a16:creationId xmlns:a16="http://schemas.microsoft.com/office/drawing/2014/main" id="{8C69C637-B3C6-45C9-941E-4254280CC2CB}"/>
                </a:ext>
              </a:extLst>
            </p:cNvPr>
            <p:cNvSpPr>
              <a:spLocks/>
            </p:cNvSpPr>
            <p:nvPr/>
          </p:nvSpPr>
          <p:spPr bwMode="auto">
            <a:xfrm>
              <a:off x="5079" y="3268"/>
              <a:ext cx="31" cy="94"/>
            </a:xfrm>
            <a:custGeom>
              <a:avLst/>
              <a:gdLst>
                <a:gd name="T0" fmla="*/ 0 w 62"/>
                <a:gd name="T1" fmla="*/ 2 h 188"/>
                <a:gd name="T2" fmla="*/ 5 w 62"/>
                <a:gd name="T3" fmla="*/ 20 h 188"/>
                <a:gd name="T4" fmla="*/ 7 w 62"/>
                <a:gd name="T5" fmla="*/ 45 h 188"/>
                <a:gd name="T6" fmla="*/ 16 w 62"/>
                <a:gd name="T7" fmla="*/ 47 h 188"/>
                <a:gd name="T8" fmla="*/ 15 w 62"/>
                <a:gd name="T9" fmla="*/ 32 h 188"/>
                <a:gd name="T10" fmla="*/ 11 w 62"/>
                <a:gd name="T11" fmla="*/ 14 h 188"/>
                <a:gd name="T12" fmla="*/ 6 w 62"/>
                <a:gd name="T13" fmla="*/ 0 h 188"/>
                <a:gd name="T14" fmla="*/ 0 w 62"/>
                <a:gd name="T15" fmla="*/ 2 h 188"/>
                <a:gd name="T16" fmla="*/ 0 w 62"/>
                <a:gd name="T17" fmla="*/ 2 h 18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2"/>
                <a:gd name="T28" fmla="*/ 0 h 188"/>
                <a:gd name="T29" fmla="*/ 62 w 62"/>
                <a:gd name="T30" fmla="*/ 188 h 18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2" h="188">
                  <a:moveTo>
                    <a:pt x="0" y="7"/>
                  </a:moveTo>
                  <a:lnTo>
                    <a:pt x="17" y="80"/>
                  </a:lnTo>
                  <a:lnTo>
                    <a:pt x="26" y="180"/>
                  </a:lnTo>
                  <a:lnTo>
                    <a:pt x="62" y="188"/>
                  </a:lnTo>
                  <a:lnTo>
                    <a:pt x="57" y="127"/>
                  </a:lnTo>
                  <a:lnTo>
                    <a:pt x="41" y="54"/>
                  </a:lnTo>
                  <a:lnTo>
                    <a:pt x="23" y="0"/>
                  </a:lnTo>
                  <a:lnTo>
                    <a:pt x="0" y="7"/>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5" name="Freeform 94">
              <a:extLst>
                <a:ext uri="{FF2B5EF4-FFF2-40B4-BE49-F238E27FC236}">
                  <a16:creationId xmlns:a16="http://schemas.microsoft.com/office/drawing/2014/main" id="{41274A8E-0D00-4A71-82CF-DBB1DF5FAA01}"/>
                </a:ext>
              </a:extLst>
            </p:cNvPr>
            <p:cNvSpPr>
              <a:spLocks/>
            </p:cNvSpPr>
            <p:nvPr/>
          </p:nvSpPr>
          <p:spPr bwMode="auto">
            <a:xfrm>
              <a:off x="5144" y="3490"/>
              <a:ext cx="46" cy="116"/>
            </a:xfrm>
            <a:custGeom>
              <a:avLst/>
              <a:gdLst>
                <a:gd name="T0" fmla="*/ 0 w 93"/>
                <a:gd name="T1" fmla="*/ 3 h 233"/>
                <a:gd name="T2" fmla="*/ 10 w 93"/>
                <a:gd name="T3" fmla="*/ 28 h 233"/>
                <a:gd name="T4" fmla="*/ 11 w 93"/>
                <a:gd name="T5" fmla="*/ 46 h 233"/>
                <a:gd name="T6" fmla="*/ 15 w 93"/>
                <a:gd name="T7" fmla="*/ 47 h 233"/>
                <a:gd name="T8" fmla="*/ 16 w 93"/>
                <a:gd name="T9" fmla="*/ 58 h 233"/>
                <a:gd name="T10" fmla="*/ 22 w 93"/>
                <a:gd name="T11" fmla="*/ 54 h 233"/>
                <a:gd name="T12" fmla="*/ 23 w 93"/>
                <a:gd name="T13" fmla="*/ 44 h 233"/>
                <a:gd name="T14" fmla="*/ 20 w 93"/>
                <a:gd name="T15" fmla="*/ 40 h 233"/>
                <a:gd name="T16" fmla="*/ 15 w 93"/>
                <a:gd name="T17" fmla="*/ 21 h 233"/>
                <a:gd name="T18" fmla="*/ 9 w 93"/>
                <a:gd name="T19" fmla="*/ 0 h 233"/>
                <a:gd name="T20" fmla="*/ 0 w 93"/>
                <a:gd name="T21" fmla="*/ 3 h 233"/>
                <a:gd name="T22" fmla="*/ 0 w 93"/>
                <a:gd name="T23" fmla="*/ 3 h 2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93"/>
                <a:gd name="T37" fmla="*/ 0 h 233"/>
                <a:gd name="T38" fmla="*/ 93 w 93"/>
                <a:gd name="T39" fmla="*/ 233 h 2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93" h="233">
                  <a:moveTo>
                    <a:pt x="0" y="13"/>
                  </a:moveTo>
                  <a:lnTo>
                    <a:pt x="41" y="115"/>
                  </a:lnTo>
                  <a:lnTo>
                    <a:pt x="45" y="186"/>
                  </a:lnTo>
                  <a:lnTo>
                    <a:pt x="62" y="189"/>
                  </a:lnTo>
                  <a:lnTo>
                    <a:pt x="65" y="233"/>
                  </a:lnTo>
                  <a:lnTo>
                    <a:pt x="90" y="219"/>
                  </a:lnTo>
                  <a:lnTo>
                    <a:pt x="93" y="179"/>
                  </a:lnTo>
                  <a:lnTo>
                    <a:pt x="81" y="163"/>
                  </a:lnTo>
                  <a:lnTo>
                    <a:pt x="62" y="84"/>
                  </a:lnTo>
                  <a:lnTo>
                    <a:pt x="39" y="0"/>
                  </a:lnTo>
                  <a:lnTo>
                    <a:pt x="0" y="13"/>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6" name="Freeform 95">
              <a:extLst>
                <a:ext uri="{FF2B5EF4-FFF2-40B4-BE49-F238E27FC236}">
                  <a16:creationId xmlns:a16="http://schemas.microsoft.com/office/drawing/2014/main" id="{CD59774A-56E0-4911-A374-2EEB301140A9}"/>
                </a:ext>
              </a:extLst>
            </p:cNvPr>
            <p:cNvSpPr>
              <a:spLocks/>
            </p:cNvSpPr>
            <p:nvPr/>
          </p:nvSpPr>
          <p:spPr bwMode="auto">
            <a:xfrm>
              <a:off x="5190" y="3080"/>
              <a:ext cx="172" cy="255"/>
            </a:xfrm>
            <a:custGeom>
              <a:avLst/>
              <a:gdLst>
                <a:gd name="T0" fmla="*/ 5 w 343"/>
                <a:gd name="T1" fmla="*/ 10 h 509"/>
                <a:gd name="T2" fmla="*/ 0 w 343"/>
                <a:gd name="T3" fmla="*/ 32 h 509"/>
                <a:gd name="T4" fmla="*/ 3 w 343"/>
                <a:gd name="T5" fmla="*/ 54 h 509"/>
                <a:gd name="T6" fmla="*/ 14 w 343"/>
                <a:gd name="T7" fmla="*/ 101 h 509"/>
                <a:gd name="T8" fmla="*/ 16 w 343"/>
                <a:gd name="T9" fmla="*/ 128 h 509"/>
                <a:gd name="T10" fmla="*/ 23 w 343"/>
                <a:gd name="T11" fmla="*/ 124 h 509"/>
                <a:gd name="T12" fmla="*/ 50 w 343"/>
                <a:gd name="T13" fmla="*/ 112 h 509"/>
                <a:gd name="T14" fmla="*/ 70 w 343"/>
                <a:gd name="T15" fmla="*/ 110 h 509"/>
                <a:gd name="T16" fmla="*/ 86 w 343"/>
                <a:gd name="T17" fmla="*/ 113 h 509"/>
                <a:gd name="T18" fmla="*/ 59 w 343"/>
                <a:gd name="T19" fmla="*/ 107 h 509"/>
                <a:gd name="T20" fmla="*/ 55 w 343"/>
                <a:gd name="T21" fmla="*/ 97 h 509"/>
                <a:gd name="T22" fmla="*/ 47 w 343"/>
                <a:gd name="T23" fmla="*/ 99 h 509"/>
                <a:gd name="T24" fmla="*/ 43 w 343"/>
                <a:gd name="T25" fmla="*/ 93 h 509"/>
                <a:gd name="T26" fmla="*/ 34 w 343"/>
                <a:gd name="T27" fmla="*/ 95 h 509"/>
                <a:gd name="T28" fmla="*/ 29 w 343"/>
                <a:gd name="T29" fmla="*/ 78 h 509"/>
                <a:gd name="T30" fmla="*/ 23 w 343"/>
                <a:gd name="T31" fmla="*/ 75 h 509"/>
                <a:gd name="T32" fmla="*/ 20 w 343"/>
                <a:gd name="T33" fmla="*/ 58 h 509"/>
                <a:gd name="T34" fmla="*/ 14 w 343"/>
                <a:gd name="T35" fmla="*/ 45 h 509"/>
                <a:gd name="T36" fmla="*/ 11 w 343"/>
                <a:gd name="T37" fmla="*/ 32 h 509"/>
                <a:gd name="T38" fmla="*/ 13 w 343"/>
                <a:gd name="T39" fmla="*/ 18 h 509"/>
                <a:gd name="T40" fmla="*/ 10 w 343"/>
                <a:gd name="T41" fmla="*/ 0 h 509"/>
                <a:gd name="T42" fmla="*/ 5 w 343"/>
                <a:gd name="T43" fmla="*/ 10 h 509"/>
                <a:gd name="T44" fmla="*/ 5 w 343"/>
                <a:gd name="T45" fmla="*/ 10 h 50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43"/>
                <a:gd name="T70" fmla="*/ 0 h 509"/>
                <a:gd name="T71" fmla="*/ 343 w 343"/>
                <a:gd name="T72" fmla="*/ 509 h 50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43" h="509">
                  <a:moveTo>
                    <a:pt x="18" y="38"/>
                  </a:moveTo>
                  <a:lnTo>
                    <a:pt x="0" y="126"/>
                  </a:lnTo>
                  <a:lnTo>
                    <a:pt x="11" y="214"/>
                  </a:lnTo>
                  <a:lnTo>
                    <a:pt x="54" y="403"/>
                  </a:lnTo>
                  <a:lnTo>
                    <a:pt x="63" y="509"/>
                  </a:lnTo>
                  <a:lnTo>
                    <a:pt x="89" y="493"/>
                  </a:lnTo>
                  <a:lnTo>
                    <a:pt x="200" y="446"/>
                  </a:lnTo>
                  <a:lnTo>
                    <a:pt x="280" y="439"/>
                  </a:lnTo>
                  <a:lnTo>
                    <a:pt x="343" y="449"/>
                  </a:lnTo>
                  <a:lnTo>
                    <a:pt x="236" y="427"/>
                  </a:lnTo>
                  <a:lnTo>
                    <a:pt x="218" y="385"/>
                  </a:lnTo>
                  <a:lnTo>
                    <a:pt x="187" y="396"/>
                  </a:lnTo>
                  <a:lnTo>
                    <a:pt x="171" y="370"/>
                  </a:lnTo>
                  <a:lnTo>
                    <a:pt x="136" y="380"/>
                  </a:lnTo>
                  <a:lnTo>
                    <a:pt x="115" y="312"/>
                  </a:lnTo>
                  <a:lnTo>
                    <a:pt x="91" y="297"/>
                  </a:lnTo>
                  <a:lnTo>
                    <a:pt x="78" y="229"/>
                  </a:lnTo>
                  <a:lnTo>
                    <a:pt x="54" y="177"/>
                  </a:lnTo>
                  <a:lnTo>
                    <a:pt x="42" y="126"/>
                  </a:lnTo>
                  <a:lnTo>
                    <a:pt x="52" y="69"/>
                  </a:lnTo>
                  <a:lnTo>
                    <a:pt x="37" y="0"/>
                  </a:lnTo>
                  <a:lnTo>
                    <a:pt x="18" y="38"/>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7" name="Freeform 96">
              <a:extLst>
                <a:ext uri="{FF2B5EF4-FFF2-40B4-BE49-F238E27FC236}">
                  <a16:creationId xmlns:a16="http://schemas.microsoft.com/office/drawing/2014/main" id="{D80730DE-9466-4FC4-BCA0-EE5DD31AA3AA}"/>
                </a:ext>
              </a:extLst>
            </p:cNvPr>
            <p:cNvSpPr>
              <a:spLocks/>
            </p:cNvSpPr>
            <p:nvPr/>
          </p:nvSpPr>
          <p:spPr bwMode="auto">
            <a:xfrm>
              <a:off x="5029" y="2958"/>
              <a:ext cx="492" cy="492"/>
            </a:xfrm>
            <a:custGeom>
              <a:avLst/>
              <a:gdLst>
                <a:gd name="T0" fmla="*/ 7 w 984"/>
                <a:gd name="T1" fmla="*/ 42 h 985"/>
                <a:gd name="T2" fmla="*/ 11 w 984"/>
                <a:gd name="T3" fmla="*/ 32 h 985"/>
                <a:gd name="T4" fmla="*/ 22 w 984"/>
                <a:gd name="T5" fmla="*/ 23 h 985"/>
                <a:gd name="T6" fmla="*/ 25 w 984"/>
                <a:gd name="T7" fmla="*/ 17 h 985"/>
                <a:gd name="T8" fmla="*/ 36 w 984"/>
                <a:gd name="T9" fmla="*/ 15 h 985"/>
                <a:gd name="T10" fmla="*/ 44 w 984"/>
                <a:gd name="T11" fmla="*/ 7 h 985"/>
                <a:gd name="T12" fmla="*/ 56 w 984"/>
                <a:gd name="T13" fmla="*/ 6 h 985"/>
                <a:gd name="T14" fmla="*/ 86 w 984"/>
                <a:gd name="T15" fmla="*/ 11 h 985"/>
                <a:gd name="T16" fmla="*/ 114 w 984"/>
                <a:gd name="T17" fmla="*/ 25 h 985"/>
                <a:gd name="T18" fmla="*/ 139 w 984"/>
                <a:gd name="T19" fmla="*/ 47 h 985"/>
                <a:gd name="T20" fmla="*/ 167 w 984"/>
                <a:gd name="T21" fmla="*/ 76 h 985"/>
                <a:gd name="T22" fmla="*/ 198 w 984"/>
                <a:gd name="T23" fmla="*/ 120 h 985"/>
                <a:gd name="T24" fmla="*/ 221 w 984"/>
                <a:gd name="T25" fmla="*/ 161 h 985"/>
                <a:gd name="T26" fmla="*/ 237 w 984"/>
                <a:gd name="T27" fmla="*/ 195 h 985"/>
                <a:gd name="T28" fmla="*/ 238 w 984"/>
                <a:gd name="T29" fmla="*/ 208 h 985"/>
                <a:gd name="T30" fmla="*/ 214 w 984"/>
                <a:gd name="T31" fmla="*/ 186 h 985"/>
                <a:gd name="T32" fmla="*/ 231 w 984"/>
                <a:gd name="T33" fmla="*/ 207 h 985"/>
                <a:gd name="T34" fmla="*/ 240 w 984"/>
                <a:gd name="T35" fmla="*/ 228 h 985"/>
                <a:gd name="T36" fmla="*/ 241 w 984"/>
                <a:gd name="T37" fmla="*/ 246 h 985"/>
                <a:gd name="T38" fmla="*/ 246 w 984"/>
                <a:gd name="T39" fmla="*/ 229 h 985"/>
                <a:gd name="T40" fmla="*/ 245 w 984"/>
                <a:gd name="T41" fmla="*/ 208 h 985"/>
                <a:gd name="T42" fmla="*/ 239 w 984"/>
                <a:gd name="T43" fmla="*/ 185 h 985"/>
                <a:gd name="T44" fmla="*/ 224 w 984"/>
                <a:gd name="T45" fmla="*/ 155 h 985"/>
                <a:gd name="T46" fmla="*/ 202 w 984"/>
                <a:gd name="T47" fmla="*/ 119 h 985"/>
                <a:gd name="T48" fmla="*/ 179 w 984"/>
                <a:gd name="T49" fmla="*/ 86 h 985"/>
                <a:gd name="T50" fmla="*/ 153 w 984"/>
                <a:gd name="T51" fmla="*/ 55 h 985"/>
                <a:gd name="T52" fmla="*/ 133 w 984"/>
                <a:gd name="T53" fmla="*/ 33 h 985"/>
                <a:gd name="T54" fmla="*/ 114 w 984"/>
                <a:gd name="T55" fmla="*/ 18 h 985"/>
                <a:gd name="T56" fmla="*/ 86 w 984"/>
                <a:gd name="T57" fmla="*/ 5 h 985"/>
                <a:gd name="T58" fmla="*/ 66 w 984"/>
                <a:gd name="T59" fmla="*/ 1 h 985"/>
                <a:gd name="T60" fmla="*/ 40 w 984"/>
                <a:gd name="T61" fmla="*/ 0 h 985"/>
                <a:gd name="T62" fmla="*/ 11 w 984"/>
                <a:gd name="T63" fmla="*/ 11 h 985"/>
                <a:gd name="T64" fmla="*/ 0 w 984"/>
                <a:gd name="T65" fmla="*/ 36 h 985"/>
                <a:gd name="T66" fmla="*/ 4 w 984"/>
                <a:gd name="T67" fmla="*/ 53 h 985"/>
                <a:gd name="T68" fmla="*/ 7 w 984"/>
                <a:gd name="T69" fmla="*/ 42 h 985"/>
                <a:gd name="T70" fmla="*/ 7 w 984"/>
                <a:gd name="T71" fmla="*/ 42 h 9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4"/>
                <a:gd name="T109" fmla="*/ 0 h 985"/>
                <a:gd name="T110" fmla="*/ 984 w 984"/>
                <a:gd name="T111" fmla="*/ 985 h 9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4" h="985">
                  <a:moveTo>
                    <a:pt x="26" y="170"/>
                  </a:moveTo>
                  <a:lnTo>
                    <a:pt x="44" y="131"/>
                  </a:lnTo>
                  <a:lnTo>
                    <a:pt x="85" y="93"/>
                  </a:lnTo>
                  <a:lnTo>
                    <a:pt x="98" y="69"/>
                  </a:lnTo>
                  <a:lnTo>
                    <a:pt x="144" y="62"/>
                  </a:lnTo>
                  <a:lnTo>
                    <a:pt x="174" y="29"/>
                  </a:lnTo>
                  <a:lnTo>
                    <a:pt x="223" y="25"/>
                  </a:lnTo>
                  <a:lnTo>
                    <a:pt x="341" y="46"/>
                  </a:lnTo>
                  <a:lnTo>
                    <a:pt x="456" y="100"/>
                  </a:lnTo>
                  <a:lnTo>
                    <a:pt x="556" y="189"/>
                  </a:lnTo>
                  <a:lnTo>
                    <a:pt x="665" y="307"/>
                  </a:lnTo>
                  <a:lnTo>
                    <a:pt x="789" y="481"/>
                  </a:lnTo>
                  <a:lnTo>
                    <a:pt x="883" y="644"/>
                  </a:lnTo>
                  <a:lnTo>
                    <a:pt x="947" y="781"/>
                  </a:lnTo>
                  <a:lnTo>
                    <a:pt x="950" y="835"/>
                  </a:lnTo>
                  <a:lnTo>
                    <a:pt x="855" y="747"/>
                  </a:lnTo>
                  <a:lnTo>
                    <a:pt x="924" y="830"/>
                  </a:lnTo>
                  <a:lnTo>
                    <a:pt x="958" y="913"/>
                  </a:lnTo>
                  <a:lnTo>
                    <a:pt x="963" y="985"/>
                  </a:lnTo>
                  <a:lnTo>
                    <a:pt x="984" y="916"/>
                  </a:lnTo>
                  <a:lnTo>
                    <a:pt x="979" y="835"/>
                  </a:lnTo>
                  <a:lnTo>
                    <a:pt x="953" y="742"/>
                  </a:lnTo>
                  <a:lnTo>
                    <a:pt x="895" y="623"/>
                  </a:lnTo>
                  <a:lnTo>
                    <a:pt x="805" y="478"/>
                  </a:lnTo>
                  <a:lnTo>
                    <a:pt x="714" y="346"/>
                  </a:lnTo>
                  <a:lnTo>
                    <a:pt x="610" y="220"/>
                  </a:lnTo>
                  <a:lnTo>
                    <a:pt x="530" y="135"/>
                  </a:lnTo>
                  <a:lnTo>
                    <a:pt x="455" y="74"/>
                  </a:lnTo>
                  <a:lnTo>
                    <a:pt x="341" y="22"/>
                  </a:lnTo>
                  <a:lnTo>
                    <a:pt x="261" y="5"/>
                  </a:lnTo>
                  <a:lnTo>
                    <a:pt x="158" y="0"/>
                  </a:lnTo>
                  <a:lnTo>
                    <a:pt x="44" y="46"/>
                  </a:lnTo>
                  <a:lnTo>
                    <a:pt x="0" y="147"/>
                  </a:lnTo>
                  <a:lnTo>
                    <a:pt x="16" y="214"/>
                  </a:lnTo>
                  <a:lnTo>
                    <a:pt x="26" y="17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8" name="Freeform 97">
              <a:extLst>
                <a:ext uri="{FF2B5EF4-FFF2-40B4-BE49-F238E27FC236}">
                  <a16:creationId xmlns:a16="http://schemas.microsoft.com/office/drawing/2014/main" id="{D775D22A-9ECE-4ABD-96BF-9A13EA845ED1}"/>
                </a:ext>
              </a:extLst>
            </p:cNvPr>
            <p:cNvSpPr>
              <a:spLocks/>
            </p:cNvSpPr>
            <p:nvPr/>
          </p:nvSpPr>
          <p:spPr bwMode="auto">
            <a:xfrm>
              <a:off x="5271" y="3511"/>
              <a:ext cx="51" cy="129"/>
            </a:xfrm>
            <a:custGeom>
              <a:avLst/>
              <a:gdLst>
                <a:gd name="T0" fmla="*/ 0 w 102"/>
                <a:gd name="T1" fmla="*/ 0 h 258"/>
                <a:gd name="T2" fmla="*/ 8 w 102"/>
                <a:gd name="T3" fmla="*/ 17 h 258"/>
                <a:gd name="T4" fmla="*/ 13 w 102"/>
                <a:gd name="T5" fmla="*/ 51 h 258"/>
                <a:gd name="T6" fmla="*/ 19 w 102"/>
                <a:gd name="T7" fmla="*/ 51 h 258"/>
                <a:gd name="T8" fmla="*/ 18 w 102"/>
                <a:gd name="T9" fmla="*/ 65 h 258"/>
                <a:gd name="T10" fmla="*/ 24 w 102"/>
                <a:gd name="T11" fmla="*/ 64 h 258"/>
                <a:gd name="T12" fmla="*/ 26 w 102"/>
                <a:gd name="T13" fmla="*/ 59 h 258"/>
                <a:gd name="T14" fmla="*/ 22 w 102"/>
                <a:gd name="T15" fmla="*/ 36 h 258"/>
                <a:gd name="T16" fmla="*/ 18 w 102"/>
                <a:gd name="T17" fmla="*/ 6 h 258"/>
                <a:gd name="T18" fmla="*/ 0 w 102"/>
                <a:gd name="T19" fmla="*/ 0 h 258"/>
                <a:gd name="T20" fmla="*/ 0 w 102"/>
                <a:gd name="T21" fmla="*/ 0 h 2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2"/>
                <a:gd name="T34" fmla="*/ 0 h 258"/>
                <a:gd name="T35" fmla="*/ 102 w 102"/>
                <a:gd name="T36" fmla="*/ 258 h 2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2" h="258">
                  <a:moveTo>
                    <a:pt x="0" y="0"/>
                  </a:moveTo>
                  <a:lnTo>
                    <a:pt x="30" y="66"/>
                  </a:lnTo>
                  <a:lnTo>
                    <a:pt x="51" y="202"/>
                  </a:lnTo>
                  <a:lnTo>
                    <a:pt x="74" y="202"/>
                  </a:lnTo>
                  <a:lnTo>
                    <a:pt x="71" y="258"/>
                  </a:lnTo>
                  <a:lnTo>
                    <a:pt x="94" y="253"/>
                  </a:lnTo>
                  <a:lnTo>
                    <a:pt x="102" y="233"/>
                  </a:lnTo>
                  <a:lnTo>
                    <a:pt x="87" y="142"/>
                  </a:lnTo>
                  <a:lnTo>
                    <a:pt x="69" y="23"/>
                  </a:lnTo>
                  <a:lnTo>
                    <a:pt x="0" y="0"/>
                  </a:lnTo>
                  <a:close/>
                </a:path>
              </a:pathLst>
            </a:custGeom>
            <a:solidFill>
              <a:srgbClr val="00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39" name="Freeform 98">
              <a:extLst>
                <a:ext uri="{FF2B5EF4-FFF2-40B4-BE49-F238E27FC236}">
                  <a16:creationId xmlns:a16="http://schemas.microsoft.com/office/drawing/2014/main" id="{6967B67E-2A22-413A-80E7-0F53D96225D3}"/>
                </a:ext>
              </a:extLst>
            </p:cNvPr>
            <p:cNvSpPr>
              <a:spLocks/>
            </p:cNvSpPr>
            <p:nvPr/>
          </p:nvSpPr>
          <p:spPr bwMode="auto">
            <a:xfrm>
              <a:off x="5330" y="3191"/>
              <a:ext cx="123" cy="115"/>
            </a:xfrm>
            <a:custGeom>
              <a:avLst/>
              <a:gdLst>
                <a:gd name="T0" fmla="*/ 3 w 245"/>
                <a:gd name="T1" fmla="*/ 0 h 229"/>
                <a:gd name="T2" fmla="*/ 19 w 245"/>
                <a:gd name="T3" fmla="*/ 5 h 229"/>
                <a:gd name="T4" fmla="*/ 20 w 245"/>
                <a:gd name="T5" fmla="*/ 19 h 229"/>
                <a:gd name="T6" fmla="*/ 29 w 245"/>
                <a:gd name="T7" fmla="*/ 27 h 229"/>
                <a:gd name="T8" fmla="*/ 42 w 245"/>
                <a:gd name="T9" fmla="*/ 34 h 229"/>
                <a:gd name="T10" fmla="*/ 40 w 245"/>
                <a:gd name="T11" fmla="*/ 39 h 229"/>
                <a:gd name="T12" fmla="*/ 62 w 245"/>
                <a:gd name="T13" fmla="*/ 58 h 229"/>
                <a:gd name="T14" fmla="*/ 40 w 245"/>
                <a:gd name="T15" fmla="*/ 47 h 229"/>
                <a:gd name="T16" fmla="*/ 15 w 245"/>
                <a:gd name="T17" fmla="*/ 46 h 229"/>
                <a:gd name="T18" fmla="*/ 22 w 245"/>
                <a:gd name="T19" fmla="*/ 33 h 229"/>
                <a:gd name="T20" fmla="*/ 13 w 245"/>
                <a:gd name="T21" fmla="*/ 28 h 229"/>
                <a:gd name="T22" fmla="*/ 15 w 245"/>
                <a:gd name="T23" fmla="*/ 17 h 229"/>
                <a:gd name="T24" fmla="*/ 2 w 245"/>
                <a:gd name="T25" fmla="*/ 21 h 229"/>
                <a:gd name="T26" fmla="*/ 7 w 245"/>
                <a:gd name="T27" fmla="*/ 7 h 229"/>
                <a:gd name="T28" fmla="*/ 0 w 245"/>
                <a:gd name="T29" fmla="*/ 12 h 229"/>
                <a:gd name="T30" fmla="*/ 3 w 245"/>
                <a:gd name="T31" fmla="*/ 0 h 229"/>
                <a:gd name="T32" fmla="*/ 3 w 245"/>
                <a:gd name="T33" fmla="*/ 0 h 22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45"/>
                <a:gd name="T52" fmla="*/ 0 h 229"/>
                <a:gd name="T53" fmla="*/ 245 w 245"/>
                <a:gd name="T54" fmla="*/ 229 h 22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45" h="229">
                  <a:moveTo>
                    <a:pt x="11" y="0"/>
                  </a:moveTo>
                  <a:lnTo>
                    <a:pt x="75" y="18"/>
                  </a:lnTo>
                  <a:lnTo>
                    <a:pt x="78" y="75"/>
                  </a:lnTo>
                  <a:lnTo>
                    <a:pt x="116" y="108"/>
                  </a:lnTo>
                  <a:lnTo>
                    <a:pt x="166" y="134"/>
                  </a:lnTo>
                  <a:lnTo>
                    <a:pt x="158" y="155"/>
                  </a:lnTo>
                  <a:lnTo>
                    <a:pt x="245" y="229"/>
                  </a:lnTo>
                  <a:lnTo>
                    <a:pt x="158" y="186"/>
                  </a:lnTo>
                  <a:lnTo>
                    <a:pt x="57" y="181"/>
                  </a:lnTo>
                  <a:lnTo>
                    <a:pt x="86" y="132"/>
                  </a:lnTo>
                  <a:lnTo>
                    <a:pt x="49" y="111"/>
                  </a:lnTo>
                  <a:lnTo>
                    <a:pt x="59" y="66"/>
                  </a:lnTo>
                  <a:lnTo>
                    <a:pt x="7" y="82"/>
                  </a:lnTo>
                  <a:lnTo>
                    <a:pt x="28" y="28"/>
                  </a:lnTo>
                  <a:lnTo>
                    <a:pt x="0" y="47"/>
                  </a:lnTo>
                  <a:lnTo>
                    <a:pt x="11" y="0"/>
                  </a:lnTo>
                  <a:close/>
                </a:path>
              </a:pathLst>
            </a:custGeom>
            <a:solidFill>
              <a:srgbClr val="00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0" name="Freeform 99">
              <a:extLst>
                <a:ext uri="{FF2B5EF4-FFF2-40B4-BE49-F238E27FC236}">
                  <a16:creationId xmlns:a16="http://schemas.microsoft.com/office/drawing/2014/main" id="{E5E23F05-C87C-4078-962A-C72E48571869}"/>
                </a:ext>
              </a:extLst>
            </p:cNvPr>
            <p:cNvSpPr>
              <a:spLocks/>
            </p:cNvSpPr>
            <p:nvPr/>
          </p:nvSpPr>
          <p:spPr bwMode="auto">
            <a:xfrm>
              <a:off x="5346" y="3203"/>
              <a:ext cx="16" cy="19"/>
            </a:xfrm>
            <a:custGeom>
              <a:avLst/>
              <a:gdLst>
                <a:gd name="T0" fmla="*/ 2 w 32"/>
                <a:gd name="T1" fmla="*/ 0 h 38"/>
                <a:gd name="T2" fmla="*/ 0 w 32"/>
                <a:gd name="T3" fmla="*/ 10 h 38"/>
                <a:gd name="T4" fmla="*/ 8 w 32"/>
                <a:gd name="T5" fmla="*/ 6 h 38"/>
                <a:gd name="T6" fmla="*/ 8 w 32"/>
                <a:gd name="T7" fmla="*/ 2 h 38"/>
                <a:gd name="T8" fmla="*/ 2 w 32"/>
                <a:gd name="T9" fmla="*/ 0 h 38"/>
                <a:gd name="T10" fmla="*/ 2 w 32"/>
                <a:gd name="T11" fmla="*/ 0 h 38"/>
                <a:gd name="T12" fmla="*/ 0 60000 65536"/>
                <a:gd name="T13" fmla="*/ 0 60000 65536"/>
                <a:gd name="T14" fmla="*/ 0 60000 65536"/>
                <a:gd name="T15" fmla="*/ 0 60000 65536"/>
                <a:gd name="T16" fmla="*/ 0 60000 65536"/>
                <a:gd name="T17" fmla="*/ 0 60000 65536"/>
                <a:gd name="T18" fmla="*/ 0 w 32"/>
                <a:gd name="T19" fmla="*/ 0 h 38"/>
                <a:gd name="T20" fmla="*/ 32 w 32"/>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32" h="38">
                  <a:moveTo>
                    <a:pt x="8" y="0"/>
                  </a:moveTo>
                  <a:lnTo>
                    <a:pt x="0" y="38"/>
                  </a:lnTo>
                  <a:lnTo>
                    <a:pt x="31" y="24"/>
                  </a:lnTo>
                  <a:lnTo>
                    <a:pt x="32" y="5"/>
                  </a:lnTo>
                  <a:lnTo>
                    <a:pt x="8"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1" name="Freeform 100">
              <a:extLst>
                <a:ext uri="{FF2B5EF4-FFF2-40B4-BE49-F238E27FC236}">
                  <a16:creationId xmlns:a16="http://schemas.microsoft.com/office/drawing/2014/main" id="{13D39735-C045-445F-BF30-743F7ADE997C}"/>
                </a:ext>
              </a:extLst>
            </p:cNvPr>
            <p:cNvSpPr>
              <a:spLocks/>
            </p:cNvSpPr>
            <p:nvPr/>
          </p:nvSpPr>
          <p:spPr bwMode="auto">
            <a:xfrm>
              <a:off x="5367" y="3241"/>
              <a:ext cx="48" cy="40"/>
            </a:xfrm>
            <a:custGeom>
              <a:avLst/>
              <a:gdLst>
                <a:gd name="T0" fmla="*/ 0 w 96"/>
                <a:gd name="T1" fmla="*/ 0 h 81"/>
                <a:gd name="T2" fmla="*/ 17 w 96"/>
                <a:gd name="T3" fmla="*/ 10 h 81"/>
                <a:gd name="T4" fmla="*/ 16 w 96"/>
                <a:gd name="T5" fmla="*/ 15 h 81"/>
                <a:gd name="T6" fmla="*/ 24 w 96"/>
                <a:gd name="T7" fmla="*/ 20 h 81"/>
                <a:gd name="T8" fmla="*/ 2 w 96"/>
                <a:gd name="T9" fmla="*/ 18 h 81"/>
                <a:gd name="T10" fmla="*/ 12 w 96"/>
                <a:gd name="T11" fmla="*/ 11 h 81"/>
                <a:gd name="T12" fmla="*/ 0 w 96"/>
                <a:gd name="T13" fmla="*/ 0 h 81"/>
                <a:gd name="T14" fmla="*/ 0 w 96"/>
                <a:gd name="T15" fmla="*/ 0 h 81"/>
                <a:gd name="T16" fmla="*/ 0 60000 65536"/>
                <a:gd name="T17" fmla="*/ 0 60000 65536"/>
                <a:gd name="T18" fmla="*/ 0 60000 65536"/>
                <a:gd name="T19" fmla="*/ 0 60000 65536"/>
                <a:gd name="T20" fmla="*/ 0 60000 65536"/>
                <a:gd name="T21" fmla="*/ 0 60000 65536"/>
                <a:gd name="T22" fmla="*/ 0 60000 65536"/>
                <a:gd name="T23" fmla="*/ 0 60000 65536"/>
                <a:gd name="T24" fmla="*/ 0 w 96"/>
                <a:gd name="T25" fmla="*/ 0 h 81"/>
                <a:gd name="T26" fmla="*/ 96 w 96"/>
                <a:gd name="T27" fmla="*/ 81 h 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6" h="81">
                  <a:moveTo>
                    <a:pt x="0" y="0"/>
                  </a:moveTo>
                  <a:lnTo>
                    <a:pt x="66" y="41"/>
                  </a:lnTo>
                  <a:lnTo>
                    <a:pt x="61" y="62"/>
                  </a:lnTo>
                  <a:lnTo>
                    <a:pt x="96" y="81"/>
                  </a:lnTo>
                  <a:lnTo>
                    <a:pt x="7" y="72"/>
                  </a:lnTo>
                  <a:lnTo>
                    <a:pt x="47" y="44"/>
                  </a:lnTo>
                  <a:lnTo>
                    <a:pt x="0" y="0"/>
                  </a:lnTo>
                  <a:close/>
                </a:path>
              </a:pathLst>
            </a:custGeom>
            <a:solidFill>
              <a:srgbClr val="B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2" name="Freeform 101">
              <a:extLst>
                <a:ext uri="{FF2B5EF4-FFF2-40B4-BE49-F238E27FC236}">
                  <a16:creationId xmlns:a16="http://schemas.microsoft.com/office/drawing/2014/main" id="{B7DD8399-FCE0-4B82-AE2B-33A21E925D33}"/>
                </a:ext>
              </a:extLst>
            </p:cNvPr>
            <p:cNvSpPr>
              <a:spLocks/>
            </p:cNvSpPr>
            <p:nvPr/>
          </p:nvSpPr>
          <p:spPr bwMode="auto">
            <a:xfrm>
              <a:off x="4827" y="2951"/>
              <a:ext cx="11" cy="10"/>
            </a:xfrm>
            <a:custGeom>
              <a:avLst/>
              <a:gdLst>
                <a:gd name="T0" fmla="*/ 5 w 24"/>
                <a:gd name="T1" fmla="*/ 0 h 21"/>
                <a:gd name="T2" fmla="*/ 4 w 24"/>
                <a:gd name="T3" fmla="*/ 3 h 21"/>
                <a:gd name="T4" fmla="*/ 1 w 24"/>
                <a:gd name="T5" fmla="*/ 4 h 21"/>
                <a:gd name="T6" fmla="*/ 0 w 24"/>
                <a:gd name="T7" fmla="*/ 5 h 21"/>
                <a:gd name="T8" fmla="*/ 0 w 24"/>
                <a:gd name="T9" fmla="*/ 3 h 21"/>
                <a:gd name="T10" fmla="*/ 2 w 24"/>
                <a:gd name="T11" fmla="*/ 1 h 21"/>
                <a:gd name="T12" fmla="*/ 4 w 24"/>
                <a:gd name="T13" fmla="*/ 1 h 21"/>
                <a:gd name="T14" fmla="*/ 5 w 24"/>
                <a:gd name="T15" fmla="*/ 0 h 21"/>
                <a:gd name="T16" fmla="*/ 5 w 24"/>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4"/>
                <a:gd name="T28" fmla="*/ 0 h 21"/>
                <a:gd name="T29" fmla="*/ 24 w 24"/>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4" h="21">
                  <a:moveTo>
                    <a:pt x="24" y="0"/>
                  </a:moveTo>
                  <a:lnTo>
                    <a:pt x="17" y="13"/>
                  </a:lnTo>
                  <a:lnTo>
                    <a:pt x="6" y="16"/>
                  </a:lnTo>
                  <a:lnTo>
                    <a:pt x="0" y="21"/>
                  </a:lnTo>
                  <a:lnTo>
                    <a:pt x="3" y="13"/>
                  </a:lnTo>
                  <a:lnTo>
                    <a:pt x="8" y="7"/>
                  </a:lnTo>
                  <a:lnTo>
                    <a:pt x="17" y="5"/>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3" name="Freeform 102">
              <a:extLst>
                <a:ext uri="{FF2B5EF4-FFF2-40B4-BE49-F238E27FC236}">
                  <a16:creationId xmlns:a16="http://schemas.microsoft.com/office/drawing/2014/main" id="{B9AF024A-912F-4148-A559-3B47C56091ED}"/>
                </a:ext>
              </a:extLst>
            </p:cNvPr>
            <p:cNvSpPr>
              <a:spLocks/>
            </p:cNvSpPr>
            <p:nvPr/>
          </p:nvSpPr>
          <p:spPr bwMode="auto">
            <a:xfrm>
              <a:off x="4798" y="2919"/>
              <a:ext cx="42" cy="31"/>
            </a:xfrm>
            <a:custGeom>
              <a:avLst/>
              <a:gdLst>
                <a:gd name="T0" fmla="*/ 9 w 85"/>
                <a:gd name="T1" fmla="*/ 10 h 60"/>
                <a:gd name="T2" fmla="*/ 10 w 85"/>
                <a:gd name="T3" fmla="*/ 10 h 60"/>
                <a:gd name="T4" fmla="*/ 11 w 85"/>
                <a:gd name="T5" fmla="*/ 14 h 60"/>
                <a:gd name="T6" fmla="*/ 17 w 85"/>
                <a:gd name="T7" fmla="*/ 13 h 60"/>
                <a:gd name="T8" fmla="*/ 17 w 85"/>
                <a:gd name="T9" fmla="*/ 10 h 60"/>
                <a:gd name="T10" fmla="*/ 18 w 85"/>
                <a:gd name="T11" fmla="*/ 10 h 60"/>
                <a:gd name="T12" fmla="*/ 21 w 85"/>
                <a:gd name="T13" fmla="*/ 12 h 60"/>
                <a:gd name="T14" fmla="*/ 21 w 85"/>
                <a:gd name="T15" fmla="*/ 15 h 60"/>
                <a:gd name="T16" fmla="*/ 15 w 85"/>
                <a:gd name="T17" fmla="*/ 15 h 60"/>
                <a:gd name="T18" fmla="*/ 12 w 85"/>
                <a:gd name="T19" fmla="*/ 16 h 60"/>
                <a:gd name="T20" fmla="*/ 6 w 85"/>
                <a:gd name="T21" fmla="*/ 16 h 60"/>
                <a:gd name="T22" fmla="*/ 8 w 85"/>
                <a:gd name="T23" fmla="*/ 14 h 60"/>
                <a:gd name="T24" fmla="*/ 8 w 85"/>
                <a:gd name="T25" fmla="*/ 12 h 60"/>
                <a:gd name="T26" fmla="*/ 6 w 85"/>
                <a:gd name="T27" fmla="*/ 11 h 60"/>
                <a:gd name="T28" fmla="*/ 2 w 85"/>
                <a:gd name="T29" fmla="*/ 9 h 60"/>
                <a:gd name="T30" fmla="*/ 0 w 85"/>
                <a:gd name="T31" fmla="*/ 7 h 60"/>
                <a:gd name="T32" fmla="*/ 0 w 85"/>
                <a:gd name="T33" fmla="*/ 5 h 60"/>
                <a:gd name="T34" fmla="*/ 1 w 85"/>
                <a:gd name="T35" fmla="*/ 3 h 60"/>
                <a:gd name="T36" fmla="*/ 2 w 85"/>
                <a:gd name="T37" fmla="*/ 3 h 60"/>
                <a:gd name="T38" fmla="*/ 8 w 85"/>
                <a:gd name="T39" fmla="*/ 1 h 60"/>
                <a:gd name="T40" fmla="*/ 15 w 85"/>
                <a:gd name="T41" fmla="*/ 0 h 60"/>
                <a:gd name="T42" fmla="*/ 20 w 85"/>
                <a:gd name="T43" fmla="*/ 1 h 60"/>
                <a:gd name="T44" fmla="*/ 14 w 85"/>
                <a:gd name="T45" fmla="*/ 1 h 60"/>
                <a:gd name="T46" fmla="*/ 9 w 85"/>
                <a:gd name="T47" fmla="*/ 2 h 60"/>
                <a:gd name="T48" fmla="*/ 7 w 85"/>
                <a:gd name="T49" fmla="*/ 4 h 60"/>
                <a:gd name="T50" fmla="*/ 5 w 85"/>
                <a:gd name="T51" fmla="*/ 6 h 60"/>
                <a:gd name="T52" fmla="*/ 5 w 85"/>
                <a:gd name="T53" fmla="*/ 8 h 60"/>
                <a:gd name="T54" fmla="*/ 7 w 85"/>
                <a:gd name="T55" fmla="*/ 9 h 60"/>
                <a:gd name="T56" fmla="*/ 9 w 85"/>
                <a:gd name="T57" fmla="*/ 10 h 60"/>
                <a:gd name="T58" fmla="*/ 9 w 85"/>
                <a:gd name="T59" fmla="*/ 10 h 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85"/>
                <a:gd name="T91" fmla="*/ 0 h 60"/>
                <a:gd name="T92" fmla="*/ 85 w 85"/>
                <a:gd name="T93" fmla="*/ 60 h 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85" h="60">
                  <a:moveTo>
                    <a:pt x="37" y="36"/>
                  </a:moveTo>
                  <a:lnTo>
                    <a:pt x="42" y="37"/>
                  </a:lnTo>
                  <a:lnTo>
                    <a:pt x="45" y="52"/>
                  </a:lnTo>
                  <a:lnTo>
                    <a:pt x="68" y="49"/>
                  </a:lnTo>
                  <a:lnTo>
                    <a:pt x="68" y="39"/>
                  </a:lnTo>
                  <a:lnTo>
                    <a:pt x="75" y="39"/>
                  </a:lnTo>
                  <a:lnTo>
                    <a:pt x="85" y="45"/>
                  </a:lnTo>
                  <a:lnTo>
                    <a:pt x="84" y="57"/>
                  </a:lnTo>
                  <a:lnTo>
                    <a:pt x="61" y="57"/>
                  </a:lnTo>
                  <a:lnTo>
                    <a:pt x="48" y="60"/>
                  </a:lnTo>
                  <a:lnTo>
                    <a:pt x="24" y="60"/>
                  </a:lnTo>
                  <a:lnTo>
                    <a:pt x="34" y="53"/>
                  </a:lnTo>
                  <a:lnTo>
                    <a:pt x="35" y="44"/>
                  </a:lnTo>
                  <a:lnTo>
                    <a:pt x="24" y="40"/>
                  </a:lnTo>
                  <a:lnTo>
                    <a:pt x="10" y="32"/>
                  </a:lnTo>
                  <a:lnTo>
                    <a:pt x="3" y="28"/>
                  </a:lnTo>
                  <a:lnTo>
                    <a:pt x="0" y="18"/>
                  </a:lnTo>
                  <a:lnTo>
                    <a:pt x="5" y="12"/>
                  </a:lnTo>
                  <a:lnTo>
                    <a:pt x="11" y="10"/>
                  </a:lnTo>
                  <a:lnTo>
                    <a:pt x="32" y="3"/>
                  </a:lnTo>
                  <a:lnTo>
                    <a:pt x="62" y="0"/>
                  </a:lnTo>
                  <a:lnTo>
                    <a:pt x="80" y="2"/>
                  </a:lnTo>
                  <a:lnTo>
                    <a:pt x="57" y="2"/>
                  </a:lnTo>
                  <a:lnTo>
                    <a:pt x="38" y="7"/>
                  </a:lnTo>
                  <a:lnTo>
                    <a:pt x="30" y="13"/>
                  </a:lnTo>
                  <a:lnTo>
                    <a:pt x="21" y="22"/>
                  </a:lnTo>
                  <a:lnTo>
                    <a:pt x="22" y="29"/>
                  </a:lnTo>
                  <a:lnTo>
                    <a:pt x="29" y="33"/>
                  </a:lnTo>
                  <a:lnTo>
                    <a:pt x="37" y="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4" name="Freeform 103">
              <a:extLst>
                <a:ext uri="{FF2B5EF4-FFF2-40B4-BE49-F238E27FC236}">
                  <a16:creationId xmlns:a16="http://schemas.microsoft.com/office/drawing/2014/main" id="{6ED8222C-BFF6-42E5-A8CB-44BA0EB0879C}"/>
                </a:ext>
              </a:extLst>
            </p:cNvPr>
            <p:cNvSpPr>
              <a:spLocks/>
            </p:cNvSpPr>
            <p:nvPr/>
          </p:nvSpPr>
          <p:spPr bwMode="auto">
            <a:xfrm>
              <a:off x="4826" y="2947"/>
              <a:ext cx="7" cy="9"/>
            </a:xfrm>
            <a:custGeom>
              <a:avLst/>
              <a:gdLst>
                <a:gd name="T0" fmla="*/ 0 w 14"/>
                <a:gd name="T1" fmla="*/ 0 h 20"/>
                <a:gd name="T2" fmla="*/ 2 w 14"/>
                <a:gd name="T3" fmla="*/ 2 h 20"/>
                <a:gd name="T4" fmla="*/ 3 w 14"/>
                <a:gd name="T5" fmla="*/ 3 h 20"/>
                <a:gd name="T6" fmla="*/ 3 w 14"/>
                <a:gd name="T7" fmla="*/ 4 h 20"/>
                <a:gd name="T8" fmla="*/ 4 w 14"/>
                <a:gd name="T9" fmla="*/ 4 h 20"/>
                <a:gd name="T10" fmla="*/ 3 w 14"/>
                <a:gd name="T11" fmla="*/ 1 h 20"/>
                <a:gd name="T12" fmla="*/ 2 w 14"/>
                <a:gd name="T13" fmla="*/ 0 h 20"/>
                <a:gd name="T14" fmla="*/ 0 w 14"/>
                <a:gd name="T15" fmla="*/ 0 h 20"/>
                <a:gd name="T16" fmla="*/ 0 w 14"/>
                <a:gd name="T17" fmla="*/ 0 h 2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
                <a:gd name="T28" fmla="*/ 0 h 20"/>
                <a:gd name="T29" fmla="*/ 14 w 14"/>
                <a:gd name="T30" fmla="*/ 20 h 2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 h="20">
                  <a:moveTo>
                    <a:pt x="0" y="1"/>
                  </a:moveTo>
                  <a:lnTo>
                    <a:pt x="5" y="9"/>
                  </a:lnTo>
                  <a:lnTo>
                    <a:pt x="10" y="15"/>
                  </a:lnTo>
                  <a:lnTo>
                    <a:pt x="10" y="20"/>
                  </a:lnTo>
                  <a:lnTo>
                    <a:pt x="14" y="17"/>
                  </a:lnTo>
                  <a:lnTo>
                    <a:pt x="10" y="6"/>
                  </a:lnTo>
                  <a:lnTo>
                    <a:pt x="7"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5" name="Freeform 104">
              <a:extLst>
                <a:ext uri="{FF2B5EF4-FFF2-40B4-BE49-F238E27FC236}">
                  <a16:creationId xmlns:a16="http://schemas.microsoft.com/office/drawing/2014/main" id="{E3131621-AD2C-4967-8D97-29AEF6B37FB3}"/>
                </a:ext>
              </a:extLst>
            </p:cNvPr>
            <p:cNvSpPr>
              <a:spLocks/>
            </p:cNvSpPr>
            <p:nvPr/>
          </p:nvSpPr>
          <p:spPr bwMode="auto">
            <a:xfrm>
              <a:off x="4776" y="2902"/>
              <a:ext cx="14" cy="35"/>
            </a:xfrm>
            <a:custGeom>
              <a:avLst/>
              <a:gdLst>
                <a:gd name="T0" fmla="*/ 0 w 27"/>
                <a:gd name="T1" fmla="*/ 0 h 69"/>
                <a:gd name="T2" fmla="*/ 0 w 27"/>
                <a:gd name="T3" fmla="*/ 5 h 69"/>
                <a:gd name="T4" fmla="*/ 2 w 27"/>
                <a:gd name="T5" fmla="*/ 11 h 69"/>
                <a:gd name="T6" fmla="*/ 3 w 27"/>
                <a:gd name="T7" fmla="*/ 17 h 69"/>
                <a:gd name="T8" fmla="*/ 5 w 27"/>
                <a:gd name="T9" fmla="*/ 18 h 69"/>
                <a:gd name="T10" fmla="*/ 7 w 27"/>
                <a:gd name="T11" fmla="*/ 18 h 69"/>
                <a:gd name="T12" fmla="*/ 4 w 27"/>
                <a:gd name="T13" fmla="*/ 14 h 69"/>
                <a:gd name="T14" fmla="*/ 3 w 27"/>
                <a:gd name="T15" fmla="*/ 10 h 69"/>
                <a:gd name="T16" fmla="*/ 2 w 27"/>
                <a:gd name="T17" fmla="*/ 5 h 69"/>
                <a:gd name="T18" fmla="*/ 0 w 27"/>
                <a:gd name="T19" fmla="*/ 0 h 69"/>
                <a:gd name="T20" fmla="*/ 0 w 27"/>
                <a:gd name="T21" fmla="*/ 0 h 6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
                <a:gd name="T34" fmla="*/ 0 h 69"/>
                <a:gd name="T35" fmla="*/ 27 w 27"/>
                <a:gd name="T36" fmla="*/ 69 h 6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 h="69">
                  <a:moveTo>
                    <a:pt x="0" y="0"/>
                  </a:moveTo>
                  <a:lnTo>
                    <a:pt x="0" y="17"/>
                  </a:lnTo>
                  <a:lnTo>
                    <a:pt x="7" y="42"/>
                  </a:lnTo>
                  <a:lnTo>
                    <a:pt x="12" y="66"/>
                  </a:lnTo>
                  <a:lnTo>
                    <a:pt x="17" y="69"/>
                  </a:lnTo>
                  <a:lnTo>
                    <a:pt x="27" y="69"/>
                  </a:lnTo>
                  <a:lnTo>
                    <a:pt x="16" y="56"/>
                  </a:lnTo>
                  <a:lnTo>
                    <a:pt x="12" y="40"/>
                  </a:lnTo>
                  <a:lnTo>
                    <a:pt x="5" y="19"/>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6" name="Freeform 105">
              <a:extLst>
                <a:ext uri="{FF2B5EF4-FFF2-40B4-BE49-F238E27FC236}">
                  <a16:creationId xmlns:a16="http://schemas.microsoft.com/office/drawing/2014/main" id="{9207C0E6-BD25-419F-BA1F-536913B33CE8}"/>
                </a:ext>
              </a:extLst>
            </p:cNvPr>
            <p:cNvSpPr>
              <a:spLocks/>
            </p:cNvSpPr>
            <p:nvPr/>
          </p:nvSpPr>
          <p:spPr bwMode="auto">
            <a:xfrm>
              <a:off x="4791" y="2938"/>
              <a:ext cx="10" cy="13"/>
            </a:xfrm>
            <a:custGeom>
              <a:avLst/>
              <a:gdLst>
                <a:gd name="T0" fmla="*/ 0 w 19"/>
                <a:gd name="T1" fmla="*/ 0 h 27"/>
                <a:gd name="T2" fmla="*/ 4 w 19"/>
                <a:gd name="T3" fmla="*/ 2 h 27"/>
                <a:gd name="T4" fmla="*/ 5 w 19"/>
                <a:gd name="T5" fmla="*/ 6 h 27"/>
                <a:gd name="T6" fmla="*/ 4 w 19"/>
                <a:gd name="T7" fmla="*/ 6 h 27"/>
                <a:gd name="T8" fmla="*/ 1 w 19"/>
                <a:gd name="T9" fmla="*/ 6 h 27"/>
                <a:gd name="T10" fmla="*/ 3 w 19"/>
                <a:gd name="T11" fmla="*/ 4 h 27"/>
                <a:gd name="T12" fmla="*/ 2 w 19"/>
                <a:gd name="T13" fmla="*/ 2 h 27"/>
                <a:gd name="T14" fmla="*/ 0 w 19"/>
                <a:gd name="T15" fmla="*/ 0 h 27"/>
                <a:gd name="T16" fmla="*/ 0 w 19"/>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27"/>
                <a:gd name="T29" fmla="*/ 19 w 19"/>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27">
                  <a:moveTo>
                    <a:pt x="0" y="0"/>
                  </a:moveTo>
                  <a:lnTo>
                    <a:pt x="13" y="11"/>
                  </a:lnTo>
                  <a:lnTo>
                    <a:pt x="19" y="26"/>
                  </a:lnTo>
                  <a:lnTo>
                    <a:pt x="14" y="24"/>
                  </a:lnTo>
                  <a:lnTo>
                    <a:pt x="2" y="27"/>
                  </a:lnTo>
                  <a:lnTo>
                    <a:pt x="10" y="16"/>
                  </a:lnTo>
                  <a:lnTo>
                    <a:pt x="6" y="1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7" name="Freeform 106">
              <a:extLst>
                <a:ext uri="{FF2B5EF4-FFF2-40B4-BE49-F238E27FC236}">
                  <a16:creationId xmlns:a16="http://schemas.microsoft.com/office/drawing/2014/main" id="{8FA90B9B-5402-4930-9112-C499EBC72055}"/>
                </a:ext>
              </a:extLst>
            </p:cNvPr>
            <p:cNvSpPr>
              <a:spLocks/>
            </p:cNvSpPr>
            <p:nvPr/>
          </p:nvSpPr>
          <p:spPr bwMode="auto">
            <a:xfrm>
              <a:off x="4793" y="2955"/>
              <a:ext cx="38" cy="64"/>
            </a:xfrm>
            <a:custGeom>
              <a:avLst/>
              <a:gdLst>
                <a:gd name="T0" fmla="*/ 4 w 75"/>
                <a:gd name="T1" fmla="*/ 0 h 128"/>
                <a:gd name="T2" fmla="*/ 3 w 75"/>
                <a:gd name="T3" fmla="*/ 9 h 128"/>
                <a:gd name="T4" fmla="*/ 2 w 75"/>
                <a:gd name="T5" fmla="*/ 15 h 128"/>
                <a:gd name="T6" fmla="*/ 0 w 75"/>
                <a:gd name="T7" fmla="*/ 21 h 128"/>
                <a:gd name="T8" fmla="*/ 1 w 75"/>
                <a:gd name="T9" fmla="*/ 23 h 128"/>
                <a:gd name="T10" fmla="*/ 2 w 75"/>
                <a:gd name="T11" fmla="*/ 24 h 128"/>
                <a:gd name="T12" fmla="*/ 9 w 75"/>
                <a:gd name="T13" fmla="*/ 26 h 128"/>
                <a:gd name="T14" fmla="*/ 10 w 75"/>
                <a:gd name="T15" fmla="*/ 28 h 128"/>
                <a:gd name="T16" fmla="*/ 11 w 75"/>
                <a:gd name="T17" fmla="*/ 32 h 128"/>
                <a:gd name="T18" fmla="*/ 12 w 75"/>
                <a:gd name="T19" fmla="*/ 32 h 128"/>
                <a:gd name="T20" fmla="*/ 12 w 75"/>
                <a:gd name="T21" fmla="*/ 28 h 128"/>
                <a:gd name="T22" fmla="*/ 9 w 75"/>
                <a:gd name="T23" fmla="*/ 25 h 128"/>
                <a:gd name="T24" fmla="*/ 10 w 75"/>
                <a:gd name="T25" fmla="*/ 24 h 128"/>
                <a:gd name="T26" fmla="*/ 12 w 75"/>
                <a:gd name="T27" fmla="*/ 24 h 128"/>
                <a:gd name="T28" fmla="*/ 16 w 75"/>
                <a:gd name="T29" fmla="*/ 26 h 128"/>
                <a:gd name="T30" fmla="*/ 18 w 75"/>
                <a:gd name="T31" fmla="*/ 25 h 128"/>
                <a:gd name="T32" fmla="*/ 19 w 75"/>
                <a:gd name="T33" fmla="*/ 24 h 128"/>
                <a:gd name="T34" fmla="*/ 17 w 75"/>
                <a:gd name="T35" fmla="*/ 24 h 128"/>
                <a:gd name="T36" fmla="*/ 11 w 75"/>
                <a:gd name="T37" fmla="*/ 23 h 128"/>
                <a:gd name="T38" fmla="*/ 8 w 75"/>
                <a:gd name="T39" fmla="*/ 23 h 128"/>
                <a:gd name="T40" fmla="*/ 6 w 75"/>
                <a:gd name="T41" fmla="*/ 24 h 128"/>
                <a:gd name="T42" fmla="*/ 3 w 75"/>
                <a:gd name="T43" fmla="*/ 24 h 128"/>
                <a:gd name="T44" fmla="*/ 1 w 75"/>
                <a:gd name="T45" fmla="*/ 22 h 128"/>
                <a:gd name="T46" fmla="*/ 3 w 75"/>
                <a:gd name="T47" fmla="*/ 13 h 128"/>
                <a:gd name="T48" fmla="*/ 4 w 75"/>
                <a:gd name="T49" fmla="*/ 3 h 128"/>
                <a:gd name="T50" fmla="*/ 4 w 75"/>
                <a:gd name="T51" fmla="*/ 0 h 128"/>
                <a:gd name="T52" fmla="*/ 4 w 75"/>
                <a:gd name="T53" fmla="*/ 0 h 1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5"/>
                <a:gd name="T82" fmla="*/ 0 h 128"/>
                <a:gd name="T83" fmla="*/ 75 w 75"/>
                <a:gd name="T84" fmla="*/ 128 h 1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5" h="128">
                  <a:moveTo>
                    <a:pt x="16" y="0"/>
                  </a:moveTo>
                  <a:lnTo>
                    <a:pt x="11" y="36"/>
                  </a:lnTo>
                  <a:lnTo>
                    <a:pt x="8" y="57"/>
                  </a:lnTo>
                  <a:lnTo>
                    <a:pt x="0" y="83"/>
                  </a:lnTo>
                  <a:lnTo>
                    <a:pt x="1" y="90"/>
                  </a:lnTo>
                  <a:lnTo>
                    <a:pt x="8" y="96"/>
                  </a:lnTo>
                  <a:lnTo>
                    <a:pt x="33" y="102"/>
                  </a:lnTo>
                  <a:lnTo>
                    <a:pt x="40" y="110"/>
                  </a:lnTo>
                  <a:lnTo>
                    <a:pt x="43" y="125"/>
                  </a:lnTo>
                  <a:lnTo>
                    <a:pt x="46" y="128"/>
                  </a:lnTo>
                  <a:lnTo>
                    <a:pt x="46" y="110"/>
                  </a:lnTo>
                  <a:lnTo>
                    <a:pt x="35" y="99"/>
                  </a:lnTo>
                  <a:lnTo>
                    <a:pt x="40" y="95"/>
                  </a:lnTo>
                  <a:lnTo>
                    <a:pt x="48" y="95"/>
                  </a:lnTo>
                  <a:lnTo>
                    <a:pt x="64" y="102"/>
                  </a:lnTo>
                  <a:lnTo>
                    <a:pt x="72" y="99"/>
                  </a:lnTo>
                  <a:lnTo>
                    <a:pt x="75" y="93"/>
                  </a:lnTo>
                  <a:lnTo>
                    <a:pt x="65" y="94"/>
                  </a:lnTo>
                  <a:lnTo>
                    <a:pt x="42" y="91"/>
                  </a:lnTo>
                  <a:lnTo>
                    <a:pt x="32" y="91"/>
                  </a:lnTo>
                  <a:lnTo>
                    <a:pt x="24" y="96"/>
                  </a:lnTo>
                  <a:lnTo>
                    <a:pt x="12" y="94"/>
                  </a:lnTo>
                  <a:lnTo>
                    <a:pt x="3" y="86"/>
                  </a:lnTo>
                  <a:lnTo>
                    <a:pt x="12" y="51"/>
                  </a:lnTo>
                  <a:lnTo>
                    <a:pt x="16" y="12"/>
                  </a:lnTo>
                  <a:lnTo>
                    <a:pt x="1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8" name="Freeform 107">
              <a:extLst>
                <a:ext uri="{FF2B5EF4-FFF2-40B4-BE49-F238E27FC236}">
                  <a16:creationId xmlns:a16="http://schemas.microsoft.com/office/drawing/2014/main" id="{6E513614-F45E-4545-B66C-09570C2D6E8E}"/>
                </a:ext>
              </a:extLst>
            </p:cNvPr>
            <p:cNvSpPr>
              <a:spLocks/>
            </p:cNvSpPr>
            <p:nvPr/>
          </p:nvSpPr>
          <p:spPr bwMode="auto">
            <a:xfrm>
              <a:off x="4827" y="2963"/>
              <a:ext cx="7" cy="19"/>
            </a:xfrm>
            <a:custGeom>
              <a:avLst/>
              <a:gdLst>
                <a:gd name="T0" fmla="*/ 1 w 14"/>
                <a:gd name="T1" fmla="*/ 0 h 37"/>
                <a:gd name="T2" fmla="*/ 3 w 14"/>
                <a:gd name="T3" fmla="*/ 3 h 37"/>
                <a:gd name="T4" fmla="*/ 4 w 14"/>
                <a:gd name="T5" fmla="*/ 4 h 37"/>
                <a:gd name="T6" fmla="*/ 1 w 14"/>
                <a:gd name="T7" fmla="*/ 10 h 37"/>
                <a:gd name="T8" fmla="*/ 1 w 14"/>
                <a:gd name="T9" fmla="*/ 4 h 37"/>
                <a:gd name="T10" fmla="*/ 0 w 14"/>
                <a:gd name="T11" fmla="*/ 2 h 37"/>
                <a:gd name="T12" fmla="*/ 1 w 14"/>
                <a:gd name="T13" fmla="*/ 0 h 37"/>
                <a:gd name="T14" fmla="*/ 1 w 14"/>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37"/>
                <a:gd name="T26" fmla="*/ 14 w 14"/>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37">
                  <a:moveTo>
                    <a:pt x="3" y="0"/>
                  </a:moveTo>
                  <a:lnTo>
                    <a:pt x="10" y="9"/>
                  </a:lnTo>
                  <a:lnTo>
                    <a:pt x="14" y="16"/>
                  </a:lnTo>
                  <a:lnTo>
                    <a:pt x="4" y="37"/>
                  </a:lnTo>
                  <a:lnTo>
                    <a:pt x="3" y="16"/>
                  </a:lnTo>
                  <a:lnTo>
                    <a:pt x="0" y="8"/>
                  </a:lnTo>
                  <a:lnTo>
                    <a:pt x="3"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49" name="Freeform 108">
              <a:extLst>
                <a:ext uri="{FF2B5EF4-FFF2-40B4-BE49-F238E27FC236}">
                  <a16:creationId xmlns:a16="http://schemas.microsoft.com/office/drawing/2014/main" id="{178D75C8-BBDC-417C-AA41-3A384CD1E07B}"/>
                </a:ext>
              </a:extLst>
            </p:cNvPr>
            <p:cNvSpPr>
              <a:spLocks/>
            </p:cNvSpPr>
            <p:nvPr/>
          </p:nvSpPr>
          <p:spPr bwMode="auto">
            <a:xfrm>
              <a:off x="4819" y="3022"/>
              <a:ext cx="24" cy="5"/>
            </a:xfrm>
            <a:custGeom>
              <a:avLst/>
              <a:gdLst>
                <a:gd name="T0" fmla="*/ 0 w 47"/>
                <a:gd name="T1" fmla="*/ 0 h 9"/>
                <a:gd name="T2" fmla="*/ 4 w 47"/>
                <a:gd name="T3" fmla="*/ 0 h 9"/>
                <a:gd name="T4" fmla="*/ 10 w 47"/>
                <a:gd name="T5" fmla="*/ 1 h 9"/>
                <a:gd name="T6" fmla="*/ 12 w 47"/>
                <a:gd name="T7" fmla="*/ 1 h 9"/>
                <a:gd name="T8" fmla="*/ 10 w 47"/>
                <a:gd name="T9" fmla="*/ 2 h 9"/>
                <a:gd name="T10" fmla="*/ 4 w 47"/>
                <a:gd name="T11" fmla="*/ 3 h 9"/>
                <a:gd name="T12" fmla="*/ 1 w 47"/>
                <a:gd name="T13" fmla="*/ 2 h 9"/>
                <a:gd name="T14" fmla="*/ 0 w 47"/>
                <a:gd name="T15" fmla="*/ 0 h 9"/>
                <a:gd name="T16" fmla="*/ 0 w 47"/>
                <a:gd name="T17" fmla="*/ 0 h 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7"/>
                <a:gd name="T28" fmla="*/ 0 h 9"/>
                <a:gd name="T29" fmla="*/ 47 w 47"/>
                <a:gd name="T30" fmla="*/ 9 h 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7" h="9">
                  <a:moveTo>
                    <a:pt x="0" y="0"/>
                  </a:moveTo>
                  <a:lnTo>
                    <a:pt x="15" y="0"/>
                  </a:lnTo>
                  <a:lnTo>
                    <a:pt x="37" y="1"/>
                  </a:lnTo>
                  <a:lnTo>
                    <a:pt x="47" y="4"/>
                  </a:lnTo>
                  <a:lnTo>
                    <a:pt x="39" y="6"/>
                  </a:lnTo>
                  <a:lnTo>
                    <a:pt x="13" y="9"/>
                  </a:lnTo>
                  <a:lnTo>
                    <a:pt x="4" y="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0" name="Freeform 109">
              <a:extLst>
                <a:ext uri="{FF2B5EF4-FFF2-40B4-BE49-F238E27FC236}">
                  <a16:creationId xmlns:a16="http://schemas.microsoft.com/office/drawing/2014/main" id="{CA5704F1-D2E2-4683-8A31-042E11C11F2D}"/>
                </a:ext>
              </a:extLst>
            </p:cNvPr>
            <p:cNvSpPr>
              <a:spLocks/>
            </p:cNvSpPr>
            <p:nvPr/>
          </p:nvSpPr>
          <p:spPr bwMode="auto">
            <a:xfrm>
              <a:off x="4881" y="2937"/>
              <a:ext cx="10" cy="29"/>
            </a:xfrm>
            <a:custGeom>
              <a:avLst/>
              <a:gdLst>
                <a:gd name="T0" fmla="*/ 3 w 21"/>
                <a:gd name="T1" fmla="*/ 0 h 60"/>
                <a:gd name="T2" fmla="*/ 2 w 21"/>
                <a:gd name="T3" fmla="*/ 10 h 60"/>
                <a:gd name="T4" fmla="*/ 0 w 21"/>
                <a:gd name="T5" fmla="*/ 14 h 60"/>
                <a:gd name="T6" fmla="*/ 4 w 21"/>
                <a:gd name="T7" fmla="*/ 9 h 60"/>
                <a:gd name="T8" fmla="*/ 5 w 21"/>
                <a:gd name="T9" fmla="*/ 5 h 60"/>
                <a:gd name="T10" fmla="*/ 3 w 21"/>
                <a:gd name="T11" fmla="*/ 0 h 60"/>
                <a:gd name="T12" fmla="*/ 3 w 21"/>
                <a:gd name="T13" fmla="*/ 0 h 60"/>
                <a:gd name="T14" fmla="*/ 0 60000 65536"/>
                <a:gd name="T15" fmla="*/ 0 60000 65536"/>
                <a:gd name="T16" fmla="*/ 0 60000 65536"/>
                <a:gd name="T17" fmla="*/ 0 60000 65536"/>
                <a:gd name="T18" fmla="*/ 0 60000 65536"/>
                <a:gd name="T19" fmla="*/ 0 60000 65536"/>
                <a:gd name="T20" fmla="*/ 0 60000 65536"/>
                <a:gd name="T21" fmla="*/ 0 w 21"/>
                <a:gd name="T22" fmla="*/ 0 h 60"/>
                <a:gd name="T23" fmla="*/ 21 w 21"/>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0">
                  <a:moveTo>
                    <a:pt x="15" y="0"/>
                  </a:moveTo>
                  <a:lnTo>
                    <a:pt x="10" y="41"/>
                  </a:lnTo>
                  <a:lnTo>
                    <a:pt x="0" y="60"/>
                  </a:lnTo>
                  <a:lnTo>
                    <a:pt x="17" y="37"/>
                  </a:lnTo>
                  <a:lnTo>
                    <a:pt x="21" y="20"/>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1" name="Freeform 110">
              <a:extLst>
                <a:ext uri="{FF2B5EF4-FFF2-40B4-BE49-F238E27FC236}">
                  <a16:creationId xmlns:a16="http://schemas.microsoft.com/office/drawing/2014/main" id="{E4392C92-A44D-49C6-B4C8-D09040CD929B}"/>
                </a:ext>
              </a:extLst>
            </p:cNvPr>
            <p:cNvSpPr>
              <a:spLocks/>
            </p:cNvSpPr>
            <p:nvPr/>
          </p:nvSpPr>
          <p:spPr bwMode="auto">
            <a:xfrm>
              <a:off x="4827" y="3025"/>
              <a:ext cx="14" cy="23"/>
            </a:xfrm>
            <a:custGeom>
              <a:avLst/>
              <a:gdLst>
                <a:gd name="T0" fmla="*/ 0 w 30"/>
                <a:gd name="T1" fmla="*/ 1 h 45"/>
                <a:gd name="T2" fmla="*/ 0 w 30"/>
                <a:gd name="T3" fmla="*/ 4 h 45"/>
                <a:gd name="T4" fmla="*/ 1 w 30"/>
                <a:gd name="T5" fmla="*/ 5 h 45"/>
                <a:gd name="T6" fmla="*/ 5 w 30"/>
                <a:gd name="T7" fmla="*/ 7 h 45"/>
                <a:gd name="T8" fmla="*/ 6 w 30"/>
                <a:gd name="T9" fmla="*/ 9 h 45"/>
                <a:gd name="T10" fmla="*/ 6 w 30"/>
                <a:gd name="T11" fmla="*/ 12 h 45"/>
                <a:gd name="T12" fmla="*/ 7 w 30"/>
                <a:gd name="T13" fmla="*/ 9 h 45"/>
                <a:gd name="T14" fmla="*/ 7 w 30"/>
                <a:gd name="T15" fmla="*/ 7 h 45"/>
                <a:gd name="T16" fmla="*/ 6 w 30"/>
                <a:gd name="T17" fmla="*/ 5 h 45"/>
                <a:gd name="T18" fmla="*/ 2 w 30"/>
                <a:gd name="T19" fmla="*/ 5 h 45"/>
                <a:gd name="T20" fmla="*/ 1 w 30"/>
                <a:gd name="T21" fmla="*/ 3 h 45"/>
                <a:gd name="T22" fmla="*/ 0 w 30"/>
                <a:gd name="T23" fmla="*/ 0 h 45"/>
                <a:gd name="T24" fmla="*/ 0 w 30"/>
                <a:gd name="T25" fmla="*/ 1 h 45"/>
                <a:gd name="T26" fmla="*/ 0 w 30"/>
                <a:gd name="T27" fmla="*/ 1 h 4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0"/>
                <a:gd name="T43" fmla="*/ 0 h 45"/>
                <a:gd name="T44" fmla="*/ 30 w 30"/>
                <a:gd name="T45" fmla="*/ 45 h 4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0" h="45">
                  <a:moveTo>
                    <a:pt x="0" y="2"/>
                  </a:moveTo>
                  <a:lnTo>
                    <a:pt x="1" y="13"/>
                  </a:lnTo>
                  <a:lnTo>
                    <a:pt x="4" y="18"/>
                  </a:lnTo>
                  <a:lnTo>
                    <a:pt x="24" y="27"/>
                  </a:lnTo>
                  <a:lnTo>
                    <a:pt x="27" y="34"/>
                  </a:lnTo>
                  <a:lnTo>
                    <a:pt x="27" y="45"/>
                  </a:lnTo>
                  <a:lnTo>
                    <a:pt x="30" y="33"/>
                  </a:lnTo>
                  <a:lnTo>
                    <a:pt x="29" y="27"/>
                  </a:lnTo>
                  <a:lnTo>
                    <a:pt x="27" y="19"/>
                  </a:lnTo>
                  <a:lnTo>
                    <a:pt x="11" y="18"/>
                  </a:lnTo>
                  <a:lnTo>
                    <a:pt x="4" y="11"/>
                  </a:lnTo>
                  <a:lnTo>
                    <a:pt x="3"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2" name="Freeform 111">
              <a:extLst>
                <a:ext uri="{FF2B5EF4-FFF2-40B4-BE49-F238E27FC236}">
                  <a16:creationId xmlns:a16="http://schemas.microsoft.com/office/drawing/2014/main" id="{7C43F7DA-9DC0-47E1-813F-2A206E9F3F62}"/>
                </a:ext>
              </a:extLst>
            </p:cNvPr>
            <p:cNvSpPr>
              <a:spLocks/>
            </p:cNvSpPr>
            <p:nvPr/>
          </p:nvSpPr>
          <p:spPr bwMode="auto">
            <a:xfrm>
              <a:off x="4845" y="3039"/>
              <a:ext cx="153" cy="86"/>
            </a:xfrm>
            <a:custGeom>
              <a:avLst/>
              <a:gdLst>
                <a:gd name="T0" fmla="*/ 0 w 306"/>
                <a:gd name="T1" fmla="*/ 7 h 172"/>
                <a:gd name="T2" fmla="*/ 4 w 306"/>
                <a:gd name="T3" fmla="*/ 10 h 172"/>
                <a:gd name="T4" fmla="*/ 7 w 306"/>
                <a:gd name="T5" fmla="*/ 10 h 172"/>
                <a:gd name="T6" fmla="*/ 9 w 306"/>
                <a:gd name="T7" fmla="*/ 10 h 172"/>
                <a:gd name="T8" fmla="*/ 12 w 306"/>
                <a:gd name="T9" fmla="*/ 9 h 172"/>
                <a:gd name="T10" fmla="*/ 24 w 306"/>
                <a:gd name="T11" fmla="*/ 3 h 172"/>
                <a:gd name="T12" fmla="*/ 33 w 306"/>
                <a:gd name="T13" fmla="*/ 1 h 172"/>
                <a:gd name="T14" fmla="*/ 37 w 306"/>
                <a:gd name="T15" fmla="*/ 0 h 172"/>
                <a:gd name="T16" fmla="*/ 41 w 306"/>
                <a:gd name="T17" fmla="*/ 1 h 172"/>
                <a:gd name="T18" fmla="*/ 46 w 306"/>
                <a:gd name="T19" fmla="*/ 2 h 172"/>
                <a:gd name="T20" fmla="*/ 53 w 306"/>
                <a:gd name="T21" fmla="*/ 5 h 172"/>
                <a:gd name="T22" fmla="*/ 62 w 306"/>
                <a:gd name="T23" fmla="*/ 12 h 172"/>
                <a:gd name="T24" fmla="*/ 71 w 306"/>
                <a:gd name="T25" fmla="*/ 19 h 172"/>
                <a:gd name="T26" fmla="*/ 75 w 306"/>
                <a:gd name="T27" fmla="*/ 23 h 172"/>
                <a:gd name="T28" fmla="*/ 77 w 306"/>
                <a:gd name="T29" fmla="*/ 28 h 172"/>
                <a:gd name="T30" fmla="*/ 75 w 306"/>
                <a:gd name="T31" fmla="*/ 24 h 172"/>
                <a:gd name="T32" fmla="*/ 72 w 306"/>
                <a:gd name="T33" fmla="*/ 23 h 172"/>
                <a:gd name="T34" fmla="*/ 69 w 306"/>
                <a:gd name="T35" fmla="*/ 23 h 172"/>
                <a:gd name="T36" fmla="*/ 70 w 306"/>
                <a:gd name="T37" fmla="*/ 32 h 172"/>
                <a:gd name="T38" fmla="*/ 73 w 306"/>
                <a:gd name="T39" fmla="*/ 43 h 172"/>
                <a:gd name="T40" fmla="*/ 68 w 306"/>
                <a:gd name="T41" fmla="*/ 34 h 172"/>
                <a:gd name="T42" fmla="*/ 65 w 306"/>
                <a:gd name="T43" fmla="*/ 24 h 172"/>
                <a:gd name="T44" fmla="*/ 64 w 306"/>
                <a:gd name="T45" fmla="*/ 16 h 172"/>
                <a:gd name="T46" fmla="*/ 54 w 306"/>
                <a:gd name="T47" fmla="*/ 9 h 172"/>
                <a:gd name="T48" fmla="*/ 44 w 306"/>
                <a:gd name="T49" fmla="*/ 4 h 172"/>
                <a:gd name="T50" fmla="*/ 37 w 306"/>
                <a:gd name="T51" fmla="*/ 2 h 172"/>
                <a:gd name="T52" fmla="*/ 34 w 306"/>
                <a:gd name="T53" fmla="*/ 2 h 172"/>
                <a:gd name="T54" fmla="*/ 29 w 306"/>
                <a:gd name="T55" fmla="*/ 3 h 172"/>
                <a:gd name="T56" fmla="*/ 22 w 306"/>
                <a:gd name="T57" fmla="*/ 6 h 172"/>
                <a:gd name="T58" fmla="*/ 11 w 306"/>
                <a:gd name="T59" fmla="*/ 11 h 172"/>
                <a:gd name="T60" fmla="*/ 8 w 306"/>
                <a:gd name="T61" fmla="*/ 11 h 172"/>
                <a:gd name="T62" fmla="*/ 6 w 306"/>
                <a:gd name="T63" fmla="*/ 11 h 172"/>
                <a:gd name="T64" fmla="*/ 3 w 306"/>
                <a:gd name="T65" fmla="*/ 10 h 172"/>
                <a:gd name="T66" fmla="*/ 0 w 306"/>
                <a:gd name="T67" fmla="*/ 7 h 172"/>
                <a:gd name="T68" fmla="*/ 0 w 306"/>
                <a:gd name="T69" fmla="*/ 7 h 17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06"/>
                <a:gd name="T106" fmla="*/ 0 h 172"/>
                <a:gd name="T107" fmla="*/ 306 w 306"/>
                <a:gd name="T108" fmla="*/ 172 h 17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06" h="172">
                  <a:moveTo>
                    <a:pt x="0" y="28"/>
                  </a:moveTo>
                  <a:lnTo>
                    <a:pt x="16" y="37"/>
                  </a:lnTo>
                  <a:lnTo>
                    <a:pt x="26" y="40"/>
                  </a:lnTo>
                  <a:lnTo>
                    <a:pt x="35" y="38"/>
                  </a:lnTo>
                  <a:lnTo>
                    <a:pt x="47" y="33"/>
                  </a:lnTo>
                  <a:lnTo>
                    <a:pt x="96" y="12"/>
                  </a:lnTo>
                  <a:lnTo>
                    <a:pt x="130" y="3"/>
                  </a:lnTo>
                  <a:lnTo>
                    <a:pt x="147" y="0"/>
                  </a:lnTo>
                  <a:lnTo>
                    <a:pt x="163" y="1"/>
                  </a:lnTo>
                  <a:lnTo>
                    <a:pt x="184" y="7"/>
                  </a:lnTo>
                  <a:lnTo>
                    <a:pt x="210" y="20"/>
                  </a:lnTo>
                  <a:lnTo>
                    <a:pt x="246" y="46"/>
                  </a:lnTo>
                  <a:lnTo>
                    <a:pt x="284" y="73"/>
                  </a:lnTo>
                  <a:lnTo>
                    <a:pt x="300" y="90"/>
                  </a:lnTo>
                  <a:lnTo>
                    <a:pt x="306" y="109"/>
                  </a:lnTo>
                  <a:lnTo>
                    <a:pt x="297" y="94"/>
                  </a:lnTo>
                  <a:lnTo>
                    <a:pt x="286" y="89"/>
                  </a:lnTo>
                  <a:lnTo>
                    <a:pt x="276" y="89"/>
                  </a:lnTo>
                  <a:lnTo>
                    <a:pt x="279" y="126"/>
                  </a:lnTo>
                  <a:lnTo>
                    <a:pt x="291" y="172"/>
                  </a:lnTo>
                  <a:lnTo>
                    <a:pt x="272" y="135"/>
                  </a:lnTo>
                  <a:lnTo>
                    <a:pt x="260" y="93"/>
                  </a:lnTo>
                  <a:lnTo>
                    <a:pt x="256" y="63"/>
                  </a:lnTo>
                  <a:lnTo>
                    <a:pt x="216" y="36"/>
                  </a:lnTo>
                  <a:lnTo>
                    <a:pt x="173" y="15"/>
                  </a:lnTo>
                  <a:lnTo>
                    <a:pt x="148" y="7"/>
                  </a:lnTo>
                  <a:lnTo>
                    <a:pt x="133" y="7"/>
                  </a:lnTo>
                  <a:lnTo>
                    <a:pt x="116" y="11"/>
                  </a:lnTo>
                  <a:lnTo>
                    <a:pt x="87" y="24"/>
                  </a:lnTo>
                  <a:lnTo>
                    <a:pt x="42" y="41"/>
                  </a:lnTo>
                  <a:lnTo>
                    <a:pt x="30" y="43"/>
                  </a:lnTo>
                  <a:lnTo>
                    <a:pt x="21" y="43"/>
                  </a:lnTo>
                  <a:lnTo>
                    <a:pt x="10" y="38"/>
                  </a:lnTo>
                  <a:lnTo>
                    <a:pt x="0" y="2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3" name="Freeform 112">
              <a:extLst>
                <a:ext uri="{FF2B5EF4-FFF2-40B4-BE49-F238E27FC236}">
                  <a16:creationId xmlns:a16="http://schemas.microsoft.com/office/drawing/2014/main" id="{26301273-146C-4C26-BF1F-9CC9AE36E596}"/>
                </a:ext>
              </a:extLst>
            </p:cNvPr>
            <p:cNvSpPr>
              <a:spLocks/>
            </p:cNvSpPr>
            <p:nvPr/>
          </p:nvSpPr>
          <p:spPr bwMode="auto">
            <a:xfrm>
              <a:off x="4701" y="2764"/>
              <a:ext cx="456" cy="319"/>
            </a:xfrm>
            <a:custGeom>
              <a:avLst/>
              <a:gdLst>
                <a:gd name="T0" fmla="*/ 47 w 910"/>
                <a:gd name="T1" fmla="*/ 73 h 638"/>
                <a:gd name="T2" fmla="*/ 47 w 910"/>
                <a:gd name="T3" fmla="*/ 66 h 638"/>
                <a:gd name="T4" fmla="*/ 66 w 910"/>
                <a:gd name="T5" fmla="*/ 69 h 638"/>
                <a:gd name="T6" fmla="*/ 90 w 910"/>
                <a:gd name="T7" fmla="*/ 77 h 638"/>
                <a:gd name="T8" fmla="*/ 106 w 910"/>
                <a:gd name="T9" fmla="*/ 87 h 638"/>
                <a:gd name="T10" fmla="*/ 111 w 910"/>
                <a:gd name="T11" fmla="*/ 85 h 638"/>
                <a:gd name="T12" fmla="*/ 116 w 910"/>
                <a:gd name="T13" fmla="*/ 103 h 638"/>
                <a:gd name="T14" fmla="*/ 123 w 910"/>
                <a:gd name="T15" fmla="*/ 120 h 638"/>
                <a:gd name="T16" fmla="*/ 118 w 910"/>
                <a:gd name="T17" fmla="*/ 101 h 638"/>
                <a:gd name="T18" fmla="*/ 116 w 910"/>
                <a:gd name="T19" fmla="*/ 78 h 638"/>
                <a:gd name="T20" fmla="*/ 133 w 910"/>
                <a:gd name="T21" fmla="*/ 65 h 638"/>
                <a:gd name="T22" fmla="*/ 136 w 910"/>
                <a:gd name="T23" fmla="*/ 88 h 638"/>
                <a:gd name="T24" fmla="*/ 137 w 910"/>
                <a:gd name="T25" fmla="*/ 110 h 638"/>
                <a:gd name="T26" fmla="*/ 145 w 910"/>
                <a:gd name="T27" fmla="*/ 129 h 638"/>
                <a:gd name="T28" fmla="*/ 162 w 910"/>
                <a:gd name="T29" fmla="*/ 108 h 638"/>
                <a:gd name="T30" fmla="*/ 146 w 910"/>
                <a:gd name="T31" fmla="*/ 136 h 638"/>
                <a:gd name="T32" fmla="*/ 163 w 910"/>
                <a:gd name="T33" fmla="*/ 159 h 638"/>
                <a:gd name="T34" fmla="*/ 185 w 910"/>
                <a:gd name="T35" fmla="*/ 111 h 638"/>
                <a:gd name="T36" fmla="*/ 229 w 910"/>
                <a:gd name="T37" fmla="*/ 100 h 638"/>
                <a:gd name="T38" fmla="*/ 198 w 910"/>
                <a:gd name="T39" fmla="*/ 78 h 638"/>
                <a:gd name="T40" fmla="*/ 206 w 910"/>
                <a:gd name="T41" fmla="*/ 79 h 638"/>
                <a:gd name="T42" fmla="*/ 198 w 910"/>
                <a:gd name="T43" fmla="*/ 59 h 638"/>
                <a:gd name="T44" fmla="*/ 187 w 910"/>
                <a:gd name="T45" fmla="*/ 41 h 638"/>
                <a:gd name="T46" fmla="*/ 165 w 910"/>
                <a:gd name="T47" fmla="*/ 30 h 638"/>
                <a:gd name="T48" fmla="*/ 159 w 910"/>
                <a:gd name="T49" fmla="*/ 27 h 638"/>
                <a:gd name="T50" fmla="*/ 162 w 910"/>
                <a:gd name="T51" fmla="*/ 22 h 638"/>
                <a:gd name="T52" fmla="*/ 148 w 910"/>
                <a:gd name="T53" fmla="*/ 21 h 638"/>
                <a:gd name="T54" fmla="*/ 137 w 910"/>
                <a:gd name="T55" fmla="*/ 20 h 638"/>
                <a:gd name="T56" fmla="*/ 141 w 910"/>
                <a:gd name="T57" fmla="*/ 12 h 638"/>
                <a:gd name="T58" fmla="*/ 143 w 910"/>
                <a:gd name="T59" fmla="*/ 6 h 638"/>
                <a:gd name="T60" fmla="*/ 138 w 910"/>
                <a:gd name="T61" fmla="*/ 0 h 638"/>
                <a:gd name="T62" fmla="*/ 126 w 910"/>
                <a:gd name="T63" fmla="*/ 9 h 638"/>
                <a:gd name="T64" fmla="*/ 102 w 910"/>
                <a:gd name="T65" fmla="*/ 10 h 638"/>
                <a:gd name="T66" fmla="*/ 73 w 910"/>
                <a:gd name="T67" fmla="*/ 13 h 638"/>
                <a:gd name="T68" fmla="*/ 46 w 910"/>
                <a:gd name="T69" fmla="*/ 18 h 638"/>
                <a:gd name="T70" fmla="*/ 15 w 910"/>
                <a:gd name="T71" fmla="*/ 22 h 638"/>
                <a:gd name="T72" fmla="*/ 2 w 910"/>
                <a:gd name="T73" fmla="*/ 38 h 638"/>
                <a:gd name="T74" fmla="*/ 3 w 910"/>
                <a:gd name="T75" fmla="*/ 62 h 638"/>
                <a:gd name="T76" fmla="*/ 10 w 910"/>
                <a:gd name="T77" fmla="*/ 64 h 638"/>
                <a:gd name="T78" fmla="*/ 6 w 910"/>
                <a:gd name="T79" fmla="*/ 49 h 638"/>
                <a:gd name="T80" fmla="*/ 13 w 910"/>
                <a:gd name="T81" fmla="*/ 63 h 638"/>
                <a:gd name="T82" fmla="*/ 30 w 910"/>
                <a:gd name="T83" fmla="*/ 67 h 638"/>
                <a:gd name="T84" fmla="*/ 41 w 910"/>
                <a:gd name="T85" fmla="*/ 73 h 6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10"/>
                <a:gd name="T130" fmla="*/ 0 h 638"/>
                <a:gd name="T131" fmla="*/ 910 w 910"/>
                <a:gd name="T132" fmla="*/ 638 h 6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10" h="638">
                  <a:moveTo>
                    <a:pt x="153" y="264"/>
                  </a:moveTo>
                  <a:lnTo>
                    <a:pt x="165" y="279"/>
                  </a:lnTo>
                  <a:lnTo>
                    <a:pt x="186" y="289"/>
                  </a:lnTo>
                  <a:lnTo>
                    <a:pt x="209" y="293"/>
                  </a:lnTo>
                  <a:lnTo>
                    <a:pt x="196" y="282"/>
                  </a:lnTo>
                  <a:lnTo>
                    <a:pt x="187" y="264"/>
                  </a:lnTo>
                  <a:lnTo>
                    <a:pt x="193" y="240"/>
                  </a:lnTo>
                  <a:lnTo>
                    <a:pt x="218" y="259"/>
                  </a:lnTo>
                  <a:lnTo>
                    <a:pt x="264" y="275"/>
                  </a:lnTo>
                  <a:lnTo>
                    <a:pt x="308" y="275"/>
                  </a:lnTo>
                  <a:lnTo>
                    <a:pt x="334" y="297"/>
                  </a:lnTo>
                  <a:lnTo>
                    <a:pt x="359" y="306"/>
                  </a:lnTo>
                  <a:lnTo>
                    <a:pt x="376" y="310"/>
                  </a:lnTo>
                  <a:lnTo>
                    <a:pt x="391" y="332"/>
                  </a:lnTo>
                  <a:lnTo>
                    <a:pt x="424" y="348"/>
                  </a:lnTo>
                  <a:lnTo>
                    <a:pt x="443" y="349"/>
                  </a:lnTo>
                  <a:lnTo>
                    <a:pt x="415" y="329"/>
                  </a:lnTo>
                  <a:lnTo>
                    <a:pt x="441" y="337"/>
                  </a:lnTo>
                  <a:lnTo>
                    <a:pt x="452" y="354"/>
                  </a:lnTo>
                  <a:lnTo>
                    <a:pt x="449" y="386"/>
                  </a:lnTo>
                  <a:lnTo>
                    <a:pt x="461" y="409"/>
                  </a:lnTo>
                  <a:lnTo>
                    <a:pt x="486" y="428"/>
                  </a:lnTo>
                  <a:lnTo>
                    <a:pt x="492" y="448"/>
                  </a:lnTo>
                  <a:lnTo>
                    <a:pt x="491" y="477"/>
                  </a:lnTo>
                  <a:lnTo>
                    <a:pt x="496" y="448"/>
                  </a:lnTo>
                  <a:lnTo>
                    <a:pt x="492" y="424"/>
                  </a:lnTo>
                  <a:lnTo>
                    <a:pt x="470" y="402"/>
                  </a:lnTo>
                  <a:lnTo>
                    <a:pt x="456" y="375"/>
                  </a:lnTo>
                  <a:lnTo>
                    <a:pt x="466" y="343"/>
                  </a:lnTo>
                  <a:lnTo>
                    <a:pt x="461" y="312"/>
                  </a:lnTo>
                  <a:lnTo>
                    <a:pt x="477" y="263"/>
                  </a:lnTo>
                  <a:lnTo>
                    <a:pt x="502" y="247"/>
                  </a:lnTo>
                  <a:lnTo>
                    <a:pt x="530" y="259"/>
                  </a:lnTo>
                  <a:lnTo>
                    <a:pt x="544" y="308"/>
                  </a:lnTo>
                  <a:lnTo>
                    <a:pt x="513" y="380"/>
                  </a:lnTo>
                  <a:lnTo>
                    <a:pt x="540" y="351"/>
                  </a:lnTo>
                  <a:lnTo>
                    <a:pt x="554" y="368"/>
                  </a:lnTo>
                  <a:lnTo>
                    <a:pt x="555" y="398"/>
                  </a:lnTo>
                  <a:lnTo>
                    <a:pt x="547" y="438"/>
                  </a:lnTo>
                  <a:lnTo>
                    <a:pt x="549" y="472"/>
                  </a:lnTo>
                  <a:lnTo>
                    <a:pt x="555" y="492"/>
                  </a:lnTo>
                  <a:lnTo>
                    <a:pt x="578" y="516"/>
                  </a:lnTo>
                  <a:lnTo>
                    <a:pt x="582" y="492"/>
                  </a:lnTo>
                  <a:lnTo>
                    <a:pt x="608" y="451"/>
                  </a:lnTo>
                  <a:lnTo>
                    <a:pt x="645" y="429"/>
                  </a:lnTo>
                  <a:lnTo>
                    <a:pt x="605" y="479"/>
                  </a:lnTo>
                  <a:lnTo>
                    <a:pt x="587" y="516"/>
                  </a:lnTo>
                  <a:lnTo>
                    <a:pt x="582" y="544"/>
                  </a:lnTo>
                  <a:lnTo>
                    <a:pt x="587" y="586"/>
                  </a:lnTo>
                  <a:lnTo>
                    <a:pt x="605" y="613"/>
                  </a:lnTo>
                  <a:lnTo>
                    <a:pt x="649" y="635"/>
                  </a:lnTo>
                  <a:lnTo>
                    <a:pt x="658" y="638"/>
                  </a:lnTo>
                  <a:lnTo>
                    <a:pt x="704" y="439"/>
                  </a:lnTo>
                  <a:lnTo>
                    <a:pt x="737" y="442"/>
                  </a:lnTo>
                  <a:lnTo>
                    <a:pt x="774" y="434"/>
                  </a:lnTo>
                  <a:lnTo>
                    <a:pt x="824" y="397"/>
                  </a:lnTo>
                  <a:lnTo>
                    <a:pt x="910" y="397"/>
                  </a:lnTo>
                  <a:lnTo>
                    <a:pt x="856" y="375"/>
                  </a:lnTo>
                  <a:lnTo>
                    <a:pt x="806" y="342"/>
                  </a:lnTo>
                  <a:lnTo>
                    <a:pt x="789" y="311"/>
                  </a:lnTo>
                  <a:lnTo>
                    <a:pt x="818" y="327"/>
                  </a:lnTo>
                  <a:lnTo>
                    <a:pt x="841" y="332"/>
                  </a:lnTo>
                  <a:lnTo>
                    <a:pt x="823" y="314"/>
                  </a:lnTo>
                  <a:lnTo>
                    <a:pt x="814" y="295"/>
                  </a:lnTo>
                  <a:lnTo>
                    <a:pt x="810" y="261"/>
                  </a:lnTo>
                  <a:lnTo>
                    <a:pt x="790" y="234"/>
                  </a:lnTo>
                  <a:lnTo>
                    <a:pt x="772" y="227"/>
                  </a:lnTo>
                  <a:lnTo>
                    <a:pt x="766" y="197"/>
                  </a:lnTo>
                  <a:lnTo>
                    <a:pt x="746" y="163"/>
                  </a:lnTo>
                  <a:lnTo>
                    <a:pt x="710" y="133"/>
                  </a:lnTo>
                  <a:lnTo>
                    <a:pt x="687" y="115"/>
                  </a:lnTo>
                  <a:lnTo>
                    <a:pt x="656" y="120"/>
                  </a:lnTo>
                  <a:lnTo>
                    <a:pt x="633" y="116"/>
                  </a:lnTo>
                  <a:lnTo>
                    <a:pt x="607" y="111"/>
                  </a:lnTo>
                  <a:lnTo>
                    <a:pt x="633" y="106"/>
                  </a:lnTo>
                  <a:lnTo>
                    <a:pt x="661" y="90"/>
                  </a:lnTo>
                  <a:lnTo>
                    <a:pt x="671" y="74"/>
                  </a:lnTo>
                  <a:lnTo>
                    <a:pt x="645" y="85"/>
                  </a:lnTo>
                  <a:lnTo>
                    <a:pt x="640" y="69"/>
                  </a:lnTo>
                  <a:lnTo>
                    <a:pt x="620" y="80"/>
                  </a:lnTo>
                  <a:lnTo>
                    <a:pt x="589" y="81"/>
                  </a:lnTo>
                  <a:lnTo>
                    <a:pt x="568" y="78"/>
                  </a:lnTo>
                  <a:lnTo>
                    <a:pt x="572" y="90"/>
                  </a:lnTo>
                  <a:lnTo>
                    <a:pt x="545" y="79"/>
                  </a:lnTo>
                  <a:lnTo>
                    <a:pt x="523" y="49"/>
                  </a:lnTo>
                  <a:lnTo>
                    <a:pt x="534" y="34"/>
                  </a:lnTo>
                  <a:lnTo>
                    <a:pt x="561" y="46"/>
                  </a:lnTo>
                  <a:lnTo>
                    <a:pt x="581" y="57"/>
                  </a:lnTo>
                  <a:lnTo>
                    <a:pt x="549" y="25"/>
                  </a:lnTo>
                  <a:lnTo>
                    <a:pt x="571" y="21"/>
                  </a:lnTo>
                  <a:lnTo>
                    <a:pt x="603" y="32"/>
                  </a:lnTo>
                  <a:lnTo>
                    <a:pt x="588" y="10"/>
                  </a:lnTo>
                  <a:lnTo>
                    <a:pt x="551" y="0"/>
                  </a:lnTo>
                  <a:lnTo>
                    <a:pt x="528" y="10"/>
                  </a:lnTo>
                  <a:lnTo>
                    <a:pt x="525" y="23"/>
                  </a:lnTo>
                  <a:lnTo>
                    <a:pt x="501" y="34"/>
                  </a:lnTo>
                  <a:lnTo>
                    <a:pt x="493" y="50"/>
                  </a:lnTo>
                  <a:lnTo>
                    <a:pt x="469" y="49"/>
                  </a:lnTo>
                  <a:lnTo>
                    <a:pt x="407" y="37"/>
                  </a:lnTo>
                  <a:lnTo>
                    <a:pt x="370" y="36"/>
                  </a:lnTo>
                  <a:lnTo>
                    <a:pt x="330" y="37"/>
                  </a:lnTo>
                  <a:lnTo>
                    <a:pt x="292" y="49"/>
                  </a:lnTo>
                  <a:lnTo>
                    <a:pt x="264" y="62"/>
                  </a:lnTo>
                  <a:lnTo>
                    <a:pt x="223" y="87"/>
                  </a:lnTo>
                  <a:lnTo>
                    <a:pt x="181" y="71"/>
                  </a:lnTo>
                  <a:lnTo>
                    <a:pt x="137" y="65"/>
                  </a:lnTo>
                  <a:lnTo>
                    <a:pt x="101" y="70"/>
                  </a:lnTo>
                  <a:lnTo>
                    <a:pt x="60" y="87"/>
                  </a:lnTo>
                  <a:lnTo>
                    <a:pt x="32" y="108"/>
                  </a:lnTo>
                  <a:lnTo>
                    <a:pt x="18" y="129"/>
                  </a:lnTo>
                  <a:lnTo>
                    <a:pt x="7" y="152"/>
                  </a:lnTo>
                  <a:lnTo>
                    <a:pt x="0" y="184"/>
                  </a:lnTo>
                  <a:lnTo>
                    <a:pt x="3" y="222"/>
                  </a:lnTo>
                  <a:lnTo>
                    <a:pt x="12" y="245"/>
                  </a:lnTo>
                  <a:lnTo>
                    <a:pt x="31" y="259"/>
                  </a:lnTo>
                  <a:lnTo>
                    <a:pt x="58" y="266"/>
                  </a:lnTo>
                  <a:lnTo>
                    <a:pt x="40" y="253"/>
                  </a:lnTo>
                  <a:lnTo>
                    <a:pt x="24" y="232"/>
                  </a:lnTo>
                  <a:lnTo>
                    <a:pt x="21" y="213"/>
                  </a:lnTo>
                  <a:lnTo>
                    <a:pt x="22" y="195"/>
                  </a:lnTo>
                  <a:lnTo>
                    <a:pt x="27" y="221"/>
                  </a:lnTo>
                  <a:lnTo>
                    <a:pt x="38" y="239"/>
                  </a:lnTo>
                  <a:lnTo>
                    <a:pt x="49" y="252"/>
                  </a:lnTo>
                  <a:lnTo>
                    <a:pt x="78" y="271"/>
                  </a:lnTo>
                  <a:lnTo>
                    <a:pt x="139" y="286"/>
                  </a:lnTo>
                  <a:lnTo>
                    <a:pt x="119" y="268"/>
                  </a:lnTo>
                  <a:lnTo>
                    <a:pt x="111" y="244"/>
                  </a:lnTo>
                  <a:lnTo>
                    <a:pt x="121" y="260"/>
                  </a:lnTo>
                  <a:lnTo>
                    <a:pt x="163" y="291"/>
                  </a:lnTo>
                  <a:lnTo>
                    <a:pt x="153" y="26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4" name="Freeform 113">
              <a:extLst>
                <a:ext uri="{FF2B5EF4-FFF2-40B4-BE49-F238E27FC236}">
                  <a16:creationId xmlns:a16="http://schemas.microsoft.com/office/drawing/2014/main" id="{BF74F8D2-1840-4706-ADEA-EF24B522F4CC}"/>
                </a:ext>
              </a:extLst>
            </p:cNvPr>
            <p:cNvSpPr>
              <a:spLocks/>
            </p:cNvSpPr>
            <p:nvPr/>
          </p:nvSpPr>
          <p:spPr bwMode="auto">
            <a:xfrm>
              <a:off x="4808" y="2767"/>
              <a:ext cx="152" cy="39"/>
            </a:xfrm>
            <a:custGeom>
              <a:avLst/>
              <a:gdLst>
                <a:gd name="T0" fmla="*/ 0 w 305"/>
                <a:gd name="T1" fmla="*/ 20 h 78"/>
                <a:gd name="T2" fmla="*/ 10 w 305"/>
                <a:gd name="T3" fmla="*/ 8 h 78"/>
                <a:gd name="T4" fmla="*/ 30 w 305"/>
                <a:gd name="T5" fmla="*/ 0 h 78"/>
                <a:gd name="T6" fmla="*/ 55 w 305"/>
                <a:gd name="T7" fmla="*/ 1 h 78"/>
                <a:gd name="T8" fmla="*/ 76 w 305"/>
                <a:gd name="T9" fmla="*/ 9 h 78"/>
                <a:gd name="T10" fmla="*/ 72 w 305"/>
                <a:gd name="T11" fmla="*/ 11 h 78"/>
                <a:gd name="T12" fmla="*/ 56 w 305"/>
                <a:gd name="T13" fmla="*/ 5 h 78"/>
                <a:gd name="T14" fmla="*/ 35 w 305"/>
                <a:gd name="T15" fmla="*/ 3 h 78"/>
                <a:gd name="T16" fmla="*/ 22 w 305"/>
                <a:gd name="T17" fmla="*/ 5 h 78"/>
                <a:gd name="T18" fmla="*/ 10 w 305"/>
                <a:gd name="T19" fmla="*/ 12 h 78"/>
                <a:gd name="T20" fmla="*/ 0 w 305"/>
                <a:gd name="T21" fmla="*/ 20 h 78"/>
                <a:gd name="T22" fmla="*/ 0 w 305"/>
                <a:gd name="T23" fmla="*/ 20 h 7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05"/>
                <a:gd name="T37" fmla="*/ 0 h 78"/>
                <a:gd name="T38" fmla="*/ 305 w 305"/>
                <a:gd name="T39" fmla="*/ 78 h 7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05" h="78">
                  <a:moveTo>
                    <a:pt x="0" y="78"/>
                  </a:moveTo>
                  <a:lnTo>
                    <a:pt x="41" y="30"/>
                  </a:lnTo>
                  <a:lnTo>
                    <a:pt x="120" y="0"/>
                  </a:lnTo>
                  <a:lnTo>
                    <a:pt x="222" y="3"/>
                  </a:lnTo>
                  <a:lnTo>
                    <a:pt x="305" y="33"/>
                  </a:lnTo>
                  <a:lnTo>
                    <a:pt x="291" y="44"/>
                  </a:lnTo>
                  <a:lnTo>
                    <a:pt x="227" y="17"/>
                  </a:lnTo>
                  <a:lnTo>
                    <a:pt x="141" y="11"/>
                  </a:lnTo>
                  <a:lnTo>
                    <a:pt x="88" y="19"/>
                  </a:lnTo>
                  <a:lnTo>
                    <a:pt x="42" y="46"/>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5" name="Freeform 114">
              <a:extLst>
                <a:ext uri="{FF2B5EF4-FFF2-40B4-BE49-F238E27FC236}">
                  <a16:creationId xmlns:a16="http://schemas.microsoft.com/office/drawing/2014/main" id="{2C156EBE-01A2-489B-BB7C-F6A49B05DD49}"/>
                </a:ext>
              </a:extLst>
            </p:cNvPr>
            <p:cNvSpPr>
              <a:spLocks/>
            </p:cNvSpPr>
            <p:nvPr/>
          </p:nvSpPr>
          <p:spPr bwMode="auto">
            <a:xfrm>
              <a:off x="4997" y="2781"/>
              <a:ext cx="34" cy="13"/>
            </a:xfrm>
            <a:custGeom>
              <a:avLst/>
              <a:gdLst>
                <a:gd name="T0" fmla="*/ 0 w 69"/>
                <a:gd name="T1" fmla="*/ 4 h 25"/>
                <a:gd name="T2" fmla="*/ 5 w 69"/>
                <a:gd name="T3" fmla="*/ 4 h 25"/>
                <a:gd name="T4" fmla="*/ 11 w 69"/>
                <a:gd name="T5" fmla="*/ 0 h 25"/>
                <a:gd name="T6" fmla="*/ 17 w 69"/>
                <a:gd name="T7" fmla="*/ 3 h 25"/>
                <a:gd name="T8" fmla="*/ 15 w 69"/>
                <a:gd name="T9" fmla="*/ 5 h 25"/>
                <a:gd name="T10" fmla="*/ 7 w 69"/>
                <a:gd name="T11" fmla="*/ 7 h 25"/>
                <a:gd name="T12" fmla="*/ 0 w 69"/>
                <a:gd name="T13" fmla="*/ 4 h 25"/>
                <a:gd name="T14" fmla="*/ 0 w 69"/>
                <a:gd name="T15" fmla="*/ 4 h 25"/>
                <a:gd name="T16" fmla="*/ 0 60000 65536"/>
                <a:gd name="T17" fmla="*/ 0 60000 65536"/>
                <a:gd name="T18" fmla="*/ 0 60000 65536"/>
                <a:gd name="T19" fmla="*/ 0 60000 65536"/>
                <a:gd name="T20" fmla="*/ 0 60000 65536"/>
                <a:gd name="T21" fmla="*/ 0 60000 65536"/>
                <a:gd name="T22" fmla="*/ 0 60000 65536"/>
                <a:gd name="T23" fmla="*/ 0 60000 65536"/>
                <a:gd name="T24" fmla="*/ 0 w 69"/>
                <a:gd name="T25" fmla="*/ 0 h 25"/>
                <a:gd name="T26" fmla="*/ 69 w 69"/>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9" h="25">
                  <a:moveTo>
                    <a:pt x="0" y="13"/>
                  </a:moveTo>
                  <a:lnTo>
                    <a:pt x="21" y="13"/>
                  </a:lnTo>
                  <a:lnTo>
                    <a:pt x="46" y="0"/>
                  </a:lnTo>
                  <a:lnTo>
                    <a:pt x="69" y="9"/>
                  </a:lnTo>
                  <a:lnTo>
                    <a:pt x="61" y="19"/>
                  </a:lnTo>
                  <a:lnTo>
                    <a:pt x="30" y="25"/>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6" name="Freeform 115">
              <a:extLst>
                <a:ext uri="{FF2B5EF4-FFF2-40B4-BE49-F238E27FC236}">
                  <a16:creationId xmlns:a16="http://schemas.microsoft.com/office/drawing/2014/main" id="{944D6969-BBD9-4904-9BBD-DD2F9C37A2C1}"/>
                </a:ext>
              </a:extLst>
            </p:cNvPr>
            <p:cNvSpPr>
              <a:spLocks/>
            </p:cNvSpPr>
            <p:nvPr/>
          </p:nvSpPr>
          <p:spPr bwMode="auto">
            <a:xfrm>
              <a:off x="4996" y="2761"/>
              <a:ext cx="62" cy="58"/>
            </a:xfrm>
            <a:custGeom>
              <a:avLst/>
              <a:gdLst>
                <a:gd name="T0" fmla="*/ 0 w 126"/>
                <a:gd name="T1" fmla="*/ 5 h 115"/>
                <a:gd name="T2" fmla="*/ 7 w 126"/>
                <a:gd name="T3" fmla="*/ 0 h 115"/>
                <a:gd name="T4" fmla="*/ 15 w 126"/>
                <a:gd name="T5" fmla="*/ 4 h 115"/>
                <a:gd name="T6" fmla="*/ 24 w 126"/>
                <a:gd name="T7" fmla="*/ 4 h 115"/>
                <a:gd name="T8" fmla="*/ 24 w 126"/>
                <a:gd name="T9" fmla="*/ 8 h 115"/>
                <a:gd name="T10" fmla="*/ 24 w 126"/>
                <a:gd name="T11" fmla="*/ 13 h 115"/>
                <a:gd name="T12" fmla="*/ 31 w 126"/>
                <a:gd name="T13" fmla="*/ 16 h 115"/>
                <a:gd name="T14" fmla="*/ 29 w 126"/>
                <a:gd name="T15" fmla="*/ 26 h 115"/>
                <a:gd name="T16" fmla="*/ 27 w 126"/>
                <a:gd name="T17" fmla="*/ 29 h 115"/>
                <a:gd name="T18" fmla="*/ 28 w 126"/>
                <a:gd name="T19" fmla="*/ 19 h 115"/>
                <a:gd name="T20" fmla="*/ 22 w 126"/>
                <a:gd name="T21" fmla="*/ 16 h 115"/>
                <a:gd name="T22" fmla="*/ 22 w 126"/>
                <a:gd name="T23" fmla="*/ 8 h 115"/>
                <a:gd name="T24" fmla="*/ 15 w 126"/>
                <a:gd name="T25" fmla="*/ 9 h 115"/>
                <a:gd name="T26" fmla="*/ 6 w 126"/>
                <a:gd name="T27" fmla="*/ 5 h 115"/>
                <a:gd name="T28" fmla="*/ 0 w 126"/>
                <a:gd name="T29" fmla="*/ 8 h 115"/>
                <a:gd name="T30" fmla="*/ 0 w 126"/>
                <a:gd name="T31" fmla="*/ 5 h 115"/>
                <a:gd name="T32" fmla="*/ 0 w 126"/>
                <a:gd name="T33" fmla="*/ 5 h 11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6"/>
                <a:gd name="T52" fmla="*/ 0 h 115"/>
                <a:gd name="T53" fmla="*/ 126 w 126"/>
                <a:gd name="T54" fmla="*/ 115 h 11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6" h="115">
                  <a:moveTo>
                    <a:pt x="0" y="20"/>
                  </a:moveTo>
                  <a:lnTo>
                    <a:pt x="29" y="0"/>
                  </a:lnTo>
                  <a:lnTo>
                    <a:pt x="62" y="16"/>
                  </a:lnTo>
                  <a:lnTo>
                    <a:pt x="99" y="16"/>
                  </a:lnTo>
                  <a:lnTo>
                    <a:pt x="100" y="30"/>
                  </a:lnTo>
                  <a:lnTo>
                    <a:pt x="99" y="49"/>
                  </a:lnTo>
                  <a:lnTo>
                    <a:pt x="126" y="62"/>
                  </a:lnTo>
                  <a:lnTo>
                    <a:pt x="120" y="101"/>
                  </a:lnTo>
                  <a:lnTo>
                    <a:pt x="109" y="115"/>
                  </a:lnTo>
                  <a:lnTo>
                    <a:pt x="114" y="75"/>
                  </a:lnTo>
                  <a:lnTo>
                    <a:pt x="89" y="64"/>
                  </a:lnTo>
                  <a:lnTo>
                    <a:pt x="89" y="32"/>
                  </a:lnTo>
                  <a:lnTo>
                    <a:pt x="63" y="33"/>
                  </a:lnTo>
                  <a:lnTo>
                    <a:pt x="27" y="20"/>
                  </a:lnTo>
                  <a:lnTo>
                    <a:pt x="1" y="3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7" name="Freeform 116">
              <a:extLst>
                <a:ext uri="{FF2B5EF4-FFF2-40B4-BE49-F238E27FC236}">
                  <a16:creationId xmlns:a16="http://schemas.microsoft.com/office/drawing/2014/main" id="{3FD65FC7-22A0-4A0B-99B2-F9CBEF689100}"/>
                </a:ext>
              </a:extLst>
            </p:cNvPr>
            <p:cNvSpPr>
              <a:spLocks/>
            </p:cNvSpPr>
            <p:nvPr/>
          </p:nvSpPr>
          <p:spPr bwMode="auto">
            <a:xfrm>
              <a:off x="5051" y="2817"/>
              <a:ext cx="120" cy="145"/>
            </a:xfrm>
            <a:custGeom>
              <a:avLst/>
              <a:gdLst>
                <a:gd name="T0" fmla="*/ 0 w 241"/>
                <a:gd name="T1" fmla="*/ 0 h 290"/>
                <a:gd name="T2" fmla="*/ 12 w 241"/>
                <a:gd name="T3" fmla="*/ 5 h 290"/>
                <a:gd name="T4" fmla="*/ 18 w 241"/>
                <a:gd name="T5" fmla="*/ 11 h 290"/>
                <a:gd name="T6" fmla="*/ 21 w 241"/>
                <a:gd name="T7" fmla="*/ 19 h 290"/>
                <a:gd name="T8" fmla="*/ 23 w 241"/>
                <a:gd name="T9" fmla="*/ 23 h 290"/>
                <a:gd name="T10" fmla="*/ 31 w 241"/>
                <a:gd name="T11" fmla="*/ 27 h 290"/>
                <a:gd name="T12" fmla="*/ 36 w 241"/>
                <a:gd name="T13" fmla="*/ 35 h 290"/>
                <a:gd name="T14" fmla="*/ 37 w 241"/>
                <a:gd name="T15" fmla="*/ 42 h 290"/>
                <a:gd name="T16" fmla="*/ 39 w 241"/>
                <a:gd name="T17" fmla="*/ 47 h 290"/>
                <a:gd name="T18" fmla="*/ 43 w 241"/>
                <a:gd name="T19" fmla="*/ 48 h 290"/>
                <a:gd name="T20" fmla="*/ 49 w 241"/>
                <a:gd name="T21" fmla="*/ 47 h 290"/>
                <a:gd name="T22" fmla="*/ 45 w 241"/>
                <a:gd name="T23" fmla="*/ 50 h 290"/>
                <a:gd name="T24" fmla="*/ 42 w 241"/>
                <a:gd name="T25" fmla="*/ 51 h 290"/>
                <a:gd name="T26" fmla="*/ 46 w 241"/>
                <a:gd name="T27" fmla="*/ 55 h 290"/>
                <a:gd name="T28" fmla="*/ 53 w 241"/>
                <a:gd name="T29" fmla="*/ 58 h 290"/>
                <a:gd name="T30" fmla="*/ 60 w 241"/>
                <a:gd name="T31" fmla="*/ 58 h 290"/>
                <a:gd name="T32" fmla="*/ 55 w 241"/>
                <a:gd name="T33" fmla="*/ 61 h 290"/>
                <a:gd name="T34" fmla="*/ 49 w 241"/>
                <a:gd name="T35" fmla="*/ 64 h 290"/>
                <a:gd name="T36" fmla="*/ 51 w 241"/>
                <a:gd name="T37" fmla="*/ 69 h 290"/>
                <a:gd name="T38" fmla="*/ 52 w 241"/>
                <a:gd name="T39" fmla="*/ 73 h 290"/>
                <a:gd name="T40" fmla="*/ 47 w 241"/>
                <a:gd name="T41" fmla="*/ 66 h 290"/>
                <a:gd name="T42" fmla="*/ 41 w 241"/>
                <a:gd name="T43" fmla="*/ 61 h 290"/>
                <a:gd name="T44" fmla="*/ 46 w 241"/>
                <a:gd name="T45" fmla="*/ 61 h 290"/>
                <a:gd name="T46" fmla="*/ 48 w 241"/>
                <a:gd name="T47" fmla="*/ 59 h 290"/>
                <a:gd name="T48" fmla="*/ 42 w 241"/>
                <a:gd name="T49" fmla="*/ 56 h 290"/>
                <a:gd name="T50" fmla="*/ 38 w 241"/>
                <a:gd name="T51" fmla="*/ 52 h 290"/>
                <a:gd name="T52" fmla="*/ 34 w 241"/>
                <a:gd name="T53" fmla="*/ 45 h 290"/>
                <a:gd name="T54" fmla="*/ 32 w 241"/>
                <a:gd name="T55" fmla="*/ 36 h 290"/>
                <a:gd name="T56" fmla="*/ 28 w 241"/>
                <a:gd name="T57" fmla="*/ 29 h 290"/>
                <a:gd name="T58" fmla="*/ 20 w 241"/>
                <a:gd name="T59" fmla="*/ 25 h 290"/>
                <a:gd name="T60" fmla="*/ 16 w 241"/>
                <a:gd name="T61" fmla="*/ 13 h 290"/>
                <a:gd name="T62" fmla="*/ 8 w 241"/>
                <a:gd name="T63" fmla="*/ 5 h 290"/>
                <a:gd name="T64" fmla="*/ 0 w 241"/>
                <a:gd name="T65" fmla="*/ 0 h 290"/>
                <a:gd name="T66" fmla="*/ 0 w 241"/>
                <a:gd name="T67" fmla="*/ 0 h 2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1"/>
                <a:gd name="T103" fmla="*/ 0 h 290"/>
                <a:gd name="T104" fmla="*/ 241 w 241"/>
                <a:gd name="T105" fmla="*/ 290 h 2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1" h="290">
                  <a:moveTo>
                    <a:pt x="0" y="0"/>
                  </a:moveTo>
                  <a:lnTo>
                    <a:pt x="48" y="20"/>
                  </a:lnTo>
                  <a:lnTo>
                    <a:pt x="74" y="43"/>
                  </a:lnTo>
                  <a:lnTo>
                    <a:pt x="87" y="74"/>
                  </a:lnTo>
                  <a:lnTo>
                    <a:pt x="93" y="89"/>
                  </a:lnTo>
                  <a:lnTo>
                    <a:pt x="124" y="107"/>
                  </a:lnTo>
                  <a:lnTo>
                    <a:pt x="146" y="139"/>
                  </a:lnTo>
                  <a:lnTo>
                    <a:pt x="148" y="168"/>
                  </a:lnTo>
                  <a:lnTo>
                    <a:pt x="158" y="187"/>
                  </a:lnTo>
                  <a:lnTo>
                    <a:pt x="173" y="189"/>
                  </a:lnTo>
                  <a:lnTo>
                    <a:pt x="196" y="185"/>
                  </a:lnTo>
                  <a:lnTo>
                    <a:pt x="181" y="199"/>
                  </a:lnTo>
                  <a:lnTo>
                    <a:pt x="168" y="204"/>
                  </a:lnTo>
                  <a:lnTo>
                    <a:pt x="186" y="218"/>
                  </a:lnTo>
                  <a:lnTo>
                    <a:pt x="215" y="229"/>
                  </a:lnTo>
                  <a:lnTo>
                    <a:pt x="241" y="231"/>
                  </a:lnTo>
                  <a:lnTo>
                    <a:pt x="222" y="242"/>
                  </a:lnTo>
                  <a:lnTo>
                    <a:pt x="196" y="253"/>
                  </a:lnTo>
                  <a:lnTo>
                    <a:pt x="205" y="273"/>
                  </a:lnTo>
                  <a:lnTo>
                    <a:pt x="210" y="290"/>
                  </a:lnTo>
                  <a:lnTo>
                    <a:pt x="190" y="263"/>
                  </a:lnTo>
                  <a:lnTo>
                    <a:pt x="164" y="244"/>
                  </a:lnTo>
                  <a:lnTo>
                    <a:pt x="185" y="241"/>
                  </a:lnTo>
                  <a:lnTo>
                    <a:pt x="194" y="236"/>
                  </a:lnTo>
                  <a:lnTo>
                    <a:pt x="169" y="223"/>
                  </a:lnTo>
                  <a:lnTo>
                    <a:pt x="152" y="207"/>
                  </a:lnTo>
                  <a:lnTo>
                    <a:pt x="136" y="178"/>
                  </a:lnTo>
                  <a:lnTo>
                    <a:pt x="131" y="144"/>
                  </a:lnTo>
                  <a:lnTo>
                    <a:pt x="112" y="115"/>
                  </a:lnTo>
                  <a:lnTo>
                    <a:pt x="83" y="99"/>
                  </a:lnTo>
                  <a:lnTo>
                    <a:pt x="67" y="51"/>
                  </a:lnTo>
                  <a:lnTo>
                    <a:pt x="32" y="2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8" name="Freeform 117">
              <a:extLst>
                <a:ext uri="{FF2B5EF4-FFF2-40B4-BE49-F238E27FC236}">
                  <a16:creationId xmlns:a16="http://schemas.microsoft.com/office/drawing/2014/main" id="{A375D3D2-5773-49F6-84F2-5D6E54CFC859}"/>
                </a:ext>
              </a:extLst>
            </p:cNvPr>
            <p:cNvSpPr>
              <a:spLocks/>
            </p:cNvSpPr>
            <p:nvPr/>
          </p:nvSpPr>
          <p:spPr bwMode="auto">
            <a:xfrm>
              <a:off x="4940" y="2897"/>
              <a:ext cx="23" cy="44"/>
            </a:xfrm>
            <a:custGeom>
              <a:avLst/>
              <a:gdLst>
                <a:gd name="T0" fmla="*/ 0 w 46"/>
                <a:gd name="T1" fmla="*/ 7 h 88"/>
                <a:gd name="T2" fmla="*/ 5 w 46"/>
                <a:gd name="T3" fmla="*/ 0 h 88"/>
                <a:gd name="T4" fmla="*/ 12 w 46"/>
                <a:gd name="T5" fmla="*/ 4 h 88"/>
                <a:gd name="T6" fmla="*/ 12 w 46"/>
                <a:gd name="T7" fmla="*/ 10 h 88"/>
                <a:gd name="T8" fmla="*/ 7 w 46"/>
                <a:gd name="T9" fmla="*/ 7 h 88"/>
                <a:gd name="T10" fmla="*/ 5 w 46"/>
                <a:gd name="T11" fmla="*/ 9 h 88"/>
                <a:gd name="T12" fmla="*/ 9 w 46"/>
                <a:gd name="T13" fmla="*/ 13 h 88"/>
                <a:gd name="T14" fmla="*/ 8 w 46"/>
                <a:gd name="T15" fmla="*/ 16 h 88"/>
                <a:gd name="T16" fmla="*/ 5 w 46"/>
                <a:gd name="T17" fmla="*/ 17 h 88"/>
                <a:gd name="T18" fmla="*/ 3 w 46"/>
                <a:gd name="T19" fmla="*/ 22 h 88"/>
                <a:gd name="T20" fmla="*/ 3 w 46"/>
                <a:gd name="T21" fmla="*/ 19 h 88"/>
                <a:gd name="T22" fmla="*/ 4 w 46"/>
                <a:gd name="T23" fmla="*/ 15 h 88"/>
                <a:gd name="T24" fmla="*/ 1 w 46"/>
                <a:gd name="T25" fmla="*/ 11 h 88"/>
                <a:gd name="T26" fmla="*/ 0 w 46"/>
                <a:gd name="T27" fmla="*/ 7 h 88"/>
                <a:gd name="T28" fmla="*/ 0 w 46"/>
                <a:gd name="T29" fmla="*/ 7 h 8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6"/>
                <a:gd name="T46" fmla="*/ 0 h 88"/>
                <a:gd name="T47" fmla="*/ 46 w 46"/>
                <a:gd name="T48" fmla="*/ 88 h 8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6" h="88">
                  <a:moveTo>
                    <a:pt x="0" y="25"/>
                  </a:moveTo>
                  <a:lnTo>
                    <a:pt x="20" y="0"/>
                  </a:lnTo>
                  <a:lnTo>
                    <a:pt x="46" y="13"/>
                  </a:lnTo>
                  <a:lnTo>
                    <a:pt x="46" y="39"/>
                  </a:lnTo>
                  <a:lnTo>
                    <a:pt x="26" y="25"/>
                  </a:lnTo>
                  <a:lnTo>
                    <a:pt x="20" y="36"/>
                  </a:lnTo>
                  <a:lnTo>
                    <a:pt x="33" y="50"/>
                  </a:lnTo>
                  <a:lnTo>
                    <a:pt x="31" y="63"/>
                  </a:lnTo>
                  <a:lnTo>
                    <a:pt x="20" y="66"/>
                  </a:lnTo>
                  <a:lnTo>
                    <a:pt x="12" y="88"/>
                  </a:lnTo>
                  <a:lnTo>
                    <a:pt x="9" y="74"/>
                  </a:lnTo>
                  <a:lnTo>
                    <a:pt x="14" y="57"/>
                  </a:lnTo>
                  <a:lnTo>
                    <a:pt x="1" y="41"/>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59" name="Freeform 118">
              <a:extLst>
                <a:ext uri="{FF2B5EF4-FFF2-40B4-BE49-F238E27FC236}">
                  <a16:creationId xmlns:a16="http://schemas.microsoft.com/office/drawing/2014/main" id="{EF006712-E4C3-46F3-BF90-1D4BE84036E6}"/>
                </a:ext>
              </a:extLst>
            </p:cNvPr>
            <p:cNvSpPr>
              <a:spLocks/>
            </p:cNvSpPr>
            <p:nvPr/>
          </p:nvSpPr>
          <p:spPr bwMode="auto">
            <a:xfrm>
              <a:off x="4955" y="2926"/>
              <a:ext cx="9" cy="17"/>
            </a:xfrm>
            <a:custGeom>
              <a:avLst/>
              <a:gdLst>
                <a:gd name="T0" fmla="*/ 3 w 17"/>
                <a:gd name="T1" fmla="*/ 0 h 36"/>
                <a:gd name="T2" fmla="*/ 0 w 17"/>
                <a:gd name="T3" fmla="*/ 6 h 36"/>
                <a:gd name="T4" fmla="*/ 0 w 17"/>
                <a:gd name="T5" fmla="*/ 8 h 36"/>
                <a:gd name="T6" fmla="*/ 4 w 17"/>
                <a:gd name="T7" fmla="*/ 4 h 36"/>
                <a:gd name="T8" fmla="*/ 5 w 17"/>
                <a:gd name="T9" fmla="*/ 0 h 36"/>
                <a:gd name="T10" fmla="*/ 3 w 17"/>
                <a:gd name="T11" fmla="*/ 0 h 36"/>
                <a:gd name="T12" fmla="*/ 3 w 17"/>
                <a:gd name="T13" fmla="*/ 0 h 36"/>
                <a:gd name="T14" fmla="*/ 0 60000 65536"/>
                <a:gd name="T15" fmla="*/ 0 60000 65536"/>
                <a:gd name="T16" fmla="*/ 0 60000 65536"/>
                <a:gd name="T17" fmla="*/ 0 60000 65536"/>
                <a:gd name="T18" fmla="*/ 0 60000 65536"/>
                <a:gd name="T19" fmla="*/ 0 60000 65536"/>
                <a:gd name="T20" fmla="*/ 0 60000 65536"/>
                <a:gd name="T21" fmla="*/ 0 w 17"/>
                <a:gd name="T22" fmla="*/ 0 h 36"/>
                <a:gd name="T23" fmla="*/ 17 w 17"/>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36">
                  <a:moveTo>
                    <a:pt x="10" y="0"/>
                  </a:moveTo>
                  <a:lnTo>
                    <a:pt x="0" y="25"/>
                  </a:lnTo>
                  <a:lnTo>
                    <a:pt x="0" y="36"/>
                  </a:lnTo>
                  <a:lnTo>
                    <a:pt x="14" y="16"/>
                  </a:lnTo>
                  <a:lnTo>
                    <a:pt x="17"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0" name="Freeform 119">
              <a:extLst>
                <a:ext uri="{FF2B5EF4-FFF2-40B4-BE49-F238E27FC236}">
                  <a16:creationId xmlns:a16="http://schemas.microsoft.com/office/drawing/2014/main" id="{54CC3763-604C-4FC7-BB10-56A366717353}"/>
                </a:ext>
              </a:extLst>
            </p:cNvPr>
            <p:cNvSpPr>
              <a:spLocks/>
            </p:cNvSpPr>
            <p:nvPr/>
          </p:nvSpPr>
          <p:spPr bwMode="auto">
            <a:xfrm>
              <a:off x="4912" y="2988"/>
              <a:ext cx="22" cy="40"/>
            </a:xfrm>
            <a:custGeom>
              <a:avLst/>
              <a:gdLst>
                <a:gd name="T0" fmla="*/ 11 w 45"/>
                <a:gd name="T1" fmla="*/ 0 h 80"/>
                <a:gd name="T2" fmla="*/ 8 w 45"/>
                <a:gd name="T3" fmla="*/ 9 h 80"/>
                <a:gd name="T4" fmla="*/ 0 w 45"/>
                <a:gd name="T5" fmla="*/ 20 h 80"/>
                <a:gd name="T6" fmla="*/ 6 w 45"/>
                <a:gd name="T7" fmla="*/ 14 h 80"/>
                <a:gd name="T8" fmla="*/ 11 w 45"/>
                <a:gd name="T9" fmla="*/ 7 h 80"/>
                <a:gd name="T10" fmla="*/ 11 w 45"/>
                <a:gd name="T11" fmla="*/ 0 h 80"/>
                <a:gd name="T12" fmla="*/ 11 w 45"/>
                <a:gd name="T13" fmla="*/ 0 h 80"/>
                <a:gd name="T14" fmla="*/ 0 60000 65536"/>
                <a:gd name="T15" fmla="*/ 0 60000 65536"/>
                <a:gd name="T16" fmla="*/ 0 60000 65536"/>
                <a:gd name="T17" fmla="*/ 0 60000 65536"/>
                <a:gd name="T18" fmla="*/ 0 60000 65536"/>
                <a:gd name="T19" fmla="*/ 0 60000 65536"/>
                <a:gd name="T20" fmla="*/ 0 60000 65536"/>
                <a:gd name="T21" fmla="*/ 0 w 45"/>
                <a:gd name="T22" fmla="*/ 0 h 80"/>
                <a:gd name="T23" fmla="*/ 45 w 45"/>
                <a:gd name="T24" fmla="*/ 80 h 8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80">
                  <a:moveTo>
                    <a:pt x="45" y="0"/>
                  </a:moveTo>
                  <a:lnTo>
                    <a:pt x="35" y="35"/>
                  </a:lnTo>
                  <a:lnTo>
                    <a:pt x="0" y="80"/>
                  </a:lnTo>
                  <a:lnTo>
                    <a:pt x="26" y="56"/>
                  </a:lnTo>
                  <a:lnTo>
                    <a:pt x="45" y="27"/>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1" name="Freeform 120">
              <a:extLst>
                <a:ext uri="{FF2B5EF4-FFF2-40B4-BE49-F238E27FC236}">
                  <a16:creationId xmlns:a16="http://schemas.microsoft.com/office/drawing/2014/main" id="{54DB7042-B6EE-447E-A5E1-E166914DCEF8}"/>
                </a:ext>
              </a:extLst>
            </p:cNvPr>
            <p:cNvSpPr>
              <a:spLocks/>
            </p:cNvSpPr>
            <p:nvPr/>
          </p:nvSpPr>
          <p:spPr bwMode="auto">
            <a:xfrm>
              <a:off x="4942" y="2950"/>
              <a:ext cx="22" cy="21"/>
            </a:xfrm>
            <a:custGeom>
              <a:avLst/>
              <a:gdLst>
                <a:gd name="T0" fmla="*/ 2 w 43"/>
                <a:gd name="T1" fmla="*/ 3 h 41"/>
                <a:gd name="T2" fmla="*/ 2 w 43"/>
                <a:gd name="T3" fmla="*/ 4 h 41"/>
                <a:gd name="T4" fmla="*/ 2 w 43"/>
                <a:gd name="T5" fmla="*/ 6 h 41"/>
                <a:gd name="T6" fmla="*/ 3 w 43"/>
                <a:gd name="T7" fmla="*/ 8 h 41"/>
                <a:gd name="T8" fmla="*/ 5 w 43"/>
                <a:gd name="T9" fmla="*/ 9 h 41"/>
                <a:gd name="T10" fmla="*/ 7 w 43"/>
                <a:gd name="T11" fmla="*/ 8 h 41"/>
                <a:gd name="T12" fmla="*/ 8 w 43"/>
                <a:gd name="T13" fmla="*/ 7 h 41"/>
                <a:gd name="T14" fmla="*/ 8 w 43"/>
                <a:gd name="T15" fmla="*/ 4 h 41"/>
                <a:gd name="T16" fmla="*/ 7 w 43"/>
                <a:gd name="T17" fmla="*/ 3 h 41"/>
                <a:gd name="T18" fmla="*/ 4 w 43"/>
                <a:gd name="T19" fmla="*/ 2 h 41"/>
                <a:gd name="T20" fmla="*/ 6 w 43"/>
                <a:gd name="T21" fmla="*/ 0 h 41"/>
                <a:gd name="T22" fmla="*/ 10 w 43"/>
                <a:gd name="T23" fmla="*/ 2 h 41"/>
                <a:gd name="T24" fmla="*/ 11 w 43"/>
                <a:gd name="T25" fmla="*/ 4 h 41"/>
                <a:gd name="T26" fmla="*/ 11 w 43"/>
                <a:gd name="T27" fmla="*/ 8 h 41"/>
                <a:gd name="T28" fmla="*/ 9 w 43"/>
                <a:gd name="T29" fmla="*/ 10 h 41"/>
                <a:gd name="T30" fmla="*/ 5 w 43"/>
                <a:gd name="T31" fmla="*/ 11 h 41"/>
                <a:gd name="T32" fmla="*/ 2 w 43"/>
                <a:gd name="T33" fmla="*/ 10 h 41"/>
                <a:gd name="T34" fmla="*/ 0 w 43"/>
                <a:gd name="T35" fmla="*/ 7 h 41"/>
                <a:gd name="T36" fmla="*/ 1 w 43"/>
                <a:gd name="T37" fmla="*/ 4 h 41"/>
                <a:gd name="T38" fmla="*/ 2 w 43"/>
                <a:gd name="T39" fmla="*/ 3 h 41"/>
                <a:gd name="T40" fmla="*/ 2 w 43"/>
                <a:gd name="T41" fmla="*/ 3 h 4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3"/>
                <a:gd name="T64" fmla="*/ 0 h 41"/>
                <a:gd name="T65" fmla="*/ 43 w 43"/>
                <a:gd name="T66" fmla="*/ 41 h 4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3" h="41">
                  <a:moveTo>
                    <a:pt x="8" y="9"/>
                  </a:moveTo>
                  <a:lnTo>
                    <a:pt x="7" y="14"/>
                  </a:lnTo>
                  <a:lnTo>
                    <a:pt x="6" y="23"/>
                  </a:lnTo>
                  <a:lnTo>
                    <a:pt x="10" y="29"/>
                  </a:lnTo>
                  <a:lnTo>
                    <a:pt x="18" y="33"/>
                  </a:lnTo>
                  <a:lnTo>
                    <a:pt x="26" y="31"/>
                  </a:lnTo>
                  <a:lnTo>
                    <a:pt x="31" y="26"/>
                  </a:lnTo>
                  <a:lnTo>
                    <a:pt x="31" y="16"/>
                  </a:lnTo>
                  <a:lnTo>
                    <a:pt x="26" y="9"/>
                  </a:lnTo>
                  <a:lnTo>
                    <a:pt x="13" y="5"/>
                  </a:lnTo>
                  <a:lnTo>
                    <a:pt x="23" y="0"/>
                  </a:lnTo>
                  <a:lnTo>
                    <a:pt x="37" y="5"/>
                  </a:lnTo>
                  <a:lnTo>
                    <a:pt x="43" y="15"/>
                  </a:lnTo>
                  <a:lnTo>
                    <a:pt x="42" y="29"/>
                  </a:lnTo>
                  <a:lnTo>
                    <a:pt x="33" y="39"/>
                  </a:lnTo>
                  <a:lnTo>
                    <a:pt x="20" y="41"/>
                  </a:lnTo>
                  <a:lnTo>
                    <a:pt x="8" y="37"/>
                  </a:lnTo>
                  <a:lnTo>
                    <a:pt x="0" y="28"/>
                  </a:lnTo>
                  <a:lnTo>
                    <a:pt x="1" y="15"/>
                  </a:lnTo>
                  <a:lnTo>
                    <a:pt x="8"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2" name="Freeform 121">
              <a:extLst>
                <a:ext uri="{FF2B5EF4-FFF2-40B4-BE49-F238E27FC236}">
                  <a16:creationId xmlns:a16="http://schemas.microsoft.com/office/drawing/2014/main" id="{6EE22DEF-3D1A-4F4C-B9AC-17F81DF252FA}"/>
                </a:ext>
              </a:extLst>
            </p:cNvPr>
            <p:cNvSpPr>
              <a:spLocks/>
            </p:cNvSpPr>
            <p:nvPr/>
          </p:nvSpPr>
          <p:spPr bwMode="auto">
            <a:xfrm>
              <a:off x="5000" y="2977"/>
              <a:ext cx="62" cy="188"/>
            </a:xfrm>
            <a:custGeom>
              <a:avLst/>
              <a:gdLst>
                <a:gd name="T0" fmla="*/ 31 w 123"/>
                <a:gd name="T1" fmla="*/ 2 h 377"/>
                <a:gd name="T2" fmla="*/ 31 w 123"/>
                <a:gd name="T3" fmla="*/ 9 h 377"/>
                <a:gd name="T4" fmla="*/ 27 w 123"/>
                <a:gd name="T5" fmla="*/ 18 h 377"/>
                <a:gd name="T6" fmla="*/ 22 w 123"/>
                <a:gd name="T7" fmla="*/ 26 h 377"/>
                <a:gd name="T8" fmla="*/ 21 w 123"/>
                <a:gd name="T9" fmla="*/ 32 h 377"/>
                <a:gd name="T10" fmla="*/ 23 w 123"/>
                <a:gd name="T11" fmla="*/ 39 h 377"/>
                <a:gd name="T12" fmla="*/ 28 w 123"/>
                <a:gd name="T13" fmla="*/ 43 h 377"/>
                <a:gd name="T14" fmla="*/ 31 w 123"/>
                <a:gd name="T15" fmla="*/ 48 h 377"/>
                <a:gd name="T16" fmla="*/ 31 w 123"/>
                <a:gd name="T17" fmla="*/ 53 h 377"/>
                <a:gd name="T18" fmla="*/ 27 w 123"/>
                <a:gd name="T19" fmla="*/ 57 h 377"/>
                <a:gd name="T20" fmla="*/ 22 w 123"/>
                <a:gd name="T21" fmla="*/ 60 h 377"/>
                <a:gd name="T22" fmla="*/ 17 w 123"/>
                <a:gd name="T23" fmla="*/ 61 h 377"/>
                <a:gd name="T24" fmla="*/ 15 w 123"/>
                <a:gd name="T25" fmla="*/ 65 h 377"/>
                <a:gd name="T26" fmla="*/ 14 w 123"/>
                <a:gd name="T27" fmla="*/ 69 h 377"/>
                <a:gd name="T28" fmla="*/ 16 w 123"/>
                <a:gd name="T29" fmla="*/ 73 h 377"/>
                <a:gd name="T30" fmla="*/ 20 w 123"/>
                <a:gd name="T31" fmla="*/ 76 h 377"/>
                <a:gd name="T32" fmla="*/ 22 w 123"/>
                <a:gd name="T33" fmla="*/ 80 h 377"/>
                <a:gd name="T34" fmla="*/ 19 w 123"/>
                <a:gd name="T35" fmla="*/ 87 h 377"/>
                <a:gd name="T36" fmla="*/ 14 w 123"/>
                <a:gd name="T37" fmla="*/ 94 h 377"/>
                <a:gd name="T38" fmla="*/ 17 w 123"/>
                <a:gd name="T39" fmla="*/ 87 h 377"/>
                <a:gd name="T40" fmla="*/ 18 w 123"/>
                <a:gd name="T41" fmla="*/ 82 h 377"/>
                <a:gd name="T42" fmla="*/ 18 w 123"/>
                <a:gd name="T43" fmla="*/ 78 h 377"/>
                <a:gd name="T44" fmla="*/ 15 w 123"/>
                <a:gd name="T45" fmla="*/ 76 h 377"/>
                <a:gd name="T46" fmla="*/ 10 w 123"/>
                <a:gd name="T47" fmla="*/ 71 h 377"/>
                <a:gd name="T48" fmla="*/ 9 w 123"/>
                <a:gd name="T49" fmla="*/ 67 h 377"/>
                <a:gd name="T50" fmla="*/ 9 w 123"/>
                <a:gd name="T51" fmla="*/ 63 h 377"/>
                <a:gd name="T52" fmla="*/ 10 w 123"/>
                <a:gd name="T53" fmla="*/ 60 h 377"/>
                <a:gd name="T54" fmla="*/ 12 w 123"/>
                <a:gd name="T55" fmla="*/ 54 h 377"/>
                <a:gd name="T56" fmla="*/ 10 w 123"/>
                <a:gd name="T57" fmla="*/ 52 h 377"/>
                <a:gd name="T58" fmla="*/ 4 w 123"/>
                <a:gd name="T59" fmla="*/ 48 h 377"/>
                <a:gd name="T60" fmla="*/ 1 w 123"/>
                <a:gd name="T61" fmla="*/ 43 h 377"/>
                <a:gd name="T62" fmla="*/ 0 w 123"/>
                <a:gd name="T63" fmla="*/ 32 h 377"/>
                <a:gd name="T64" fmla="*/ 20 w 123"/>
                <a:gd name="T65" fmla="*/ 0 h 377"/>
                <a:gd name="T66" fmla="*/ 31 w 123"/>
                <a:gd name="T67" fmla="*/ 2 h 377"/>
                <a:gd name="T68" fmla="*/ 31 w 123"/>
                <a:gd name="T69" fmla="*/ 2 h 3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3"/>
                <a:gd name="T106" fmla="*/ 0 h 377"/>
                <a:gd name="T107" fmla="*/ 123 w 123"/>
                <a:gd name="T108" fmla="*/ 377 h 3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3" h="377">
                  <a:moveTo>
                    <a:pt x="123" y="10"/>
                  </a:moveTo>
                  <a:lnTo>
                    <a:pt x="123" y="36"/>
                  </a:lnTo>
                  <a:lnTo>
                    <a:pt x="106" y="72"/>
                  </a:lnTo>
                  <a:lnTo>
                    <a:pt x="86" y="104"/>
                  </a:lnTo>
                  <a:lnTo>
                    <a:pt x="82" y="130"/>
                  </a:lnTo>
                  <a:lnTo>
                    <a:pt x="89" y="158"/>
                  </a:lnTo>
                  <a:lnTo>
                    <a:pt x="111" y="173"/>
                  </a:lnTo>
                  <a:lnTo>
                    <a:pt x="121" y="194"/>
                  </a:lnTo>
                  <a:lnTo>
                    <a:pt x="122" y="214"/>
                  </a:lnTo>
                  <a:lnTo>
                    <a:pt x="108" y="229"/>
                  </a:lnTo>
                  <a:lnTo>
                    <a:pt x="87" y="240"/>
                  </a:lnTo>
                  <a:lnTo>
                    <a:pt x="68" y="247"/>
                  </a:lnTo>
                  <a:lnTo>
                    <a:pt x="57" y="261"/>
                  </a:lnTo>
                  <a:lnTo>
                    <a:pt x="55" y="278"/>
                  </a:lnTo>
                  <a:lnTo>
                    <a:pt x="63" y="292"/>
                  </a:lnTo>
                  <a:lnTo>
                    <a:pt x="80" y="306"/>
                  </a:lnTo>
                  <a:lnTo>
                    <a:pt x="85" y="321"/>
                  </a:lnTo>
                  <a:lnTo>
                    <a:pt x="76" y="350"/>
                  </a:lnTo>
                  <a:lnTo>
                    <a:pt x="54" y="377"/>
                  </a:lnTo>
                  <a:lnTo>
                    <a:pt x="66" y="351"/>
                  </a:lnTo>
                  <a:lnTo>
                    <a:pt x="71" y="329"/>
                  </a:lnTo>
                  <a:lnTo>
                    <a:pt x="69" y="314"/>
                  </a:lnTo>
                  <a:lnTo>
                    <a:pt x="57" y="304"/>
                  </a:lnTo>
                  <a:lnTo>
                    <a:pt x="39" y="285"/>
                  </a:lnTo>
                  <a:lnTo>
                    <a:pt x="33" y="271"/>
                  </a:lnTo>
                  <a:lnTo>
                    <a:pt x="33" y="253"/>
                  </a:lnTo>
                  <a:lnTo>
                    <a:pt x="40" y="241"/>
                  </a:lnTo>
                  <a:lnTo>
                    <a:pt x="45" y="219"/>
                  </a:lnTo>
                  <a:lnTo>
                    <a:pt x="39" y="209"/>
                  </a:lnTo>
                  <a:lnTo>
                    <a:pt x="15" y="193"/>
                  </a:lnTo>
                  <a:lnTo>
                    <a:pt x="1" y="173"/>
                  </a:lnTo>
                  <a:lnTo>
                    <a:pt x="0" y="128"/>
                  </a:lnTo>
                  <a:lnTo>
                    <a:pt x="79" y="0"/>
                  </a:lnTo>
                  <a:lnTo>
                    <a:pt x="123"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3" name="Freeform 122">
              <a:extLst>
                <a:ext uri="{FF2B5EF4-FFF2-40B4-BE49-F238E27FC236}">
                  <a16:creationId xmlns:a16="http://schemas.microsoft.com/office/drawing/2014/main" id="{9EBA4D98-A591-498C-9312-E93F100976C6}"/>
                </a:ext>
              </a:extLst>
            </p:cNvPr>
            <p:cNvSpPr>
              <a:spLocks/>
            </p:cNvSpPr>
            <p:nvPr/>
          </p:nvSpPr>
          <p:spPr bwMode="auto">
            <a:xfrm>
              <a:off x="5004" y="3054"/>
              <a:ext cx="49" cy="158"/>
            </a:xfrm>
            <a:custGeom>
              <a:avLst/>
              <a:gdLst>
                <a:gd name="T0" fmla="*/ 2 w 98"/>
                <a:gd name="T1" fmla="*/ 10 h 316"/>
                <a:gd name="T2" fmla="*/ 3 w 98"/>
                <a:gd name="T3" fmla="*/ 13 h 316"/>
                <a:gd name="T4" fmla="*/ 4 w 98"/>
                <a:gd name="T5" fmla="*/ 17 h 316"/>
                <a:gd name="T6" fmla="*/ 2 w 98"/>
                <a:gd name="T7" fmla="*/ 23 h 316"/>
                <a:gd name="T8" fmla="*/ 0 w 98"/>
                <a:gd name="T9" fmla="*/ 28 h 316"/>
                <a:gd name="T10" fmla="*/ 0 w 98"/>
                <a:gd name="T11" fmla="*/ 34 h 316"/>
                <a:gd name="T12" fmla="*/ 2 w 98"/>
                <a:gd name="T13" fmla="*/ 39 h 316"/>
                <a:gd name="T14" fmla="*/ 6 w 98"/>
                <a:gd name="T15" fmla="*/ 44 h 316"/>
                <a:gd name="T16" fmla="*/ 13 w 98"/>
                <a:gd name="T17" fmla="*/ 47 h 316"/>
                <a:gd name="T18" fmla="*/ 20 w 98"/>
                <a:gd name="T19" fmla="*/ 52 h 316"/>
                <a:gd name="T20" fmla="*/ 22 w 98"/>
                <a:gd name="T21" fmla="*/ 56 h 316"/>
                <a:gd name="T22" fmla="*/ 22 w 98"/>
                <a:gd name="T23" fmla="*/ 62 h 316"/>
                <a:gd name="T24" fmla="*/ 19 w 98"/>
                <a:gd name="T25" fmla="*/ 67 h 316"/>
                <a:gd name="T26" fmla="*/ 15 w 98"/>
                <a:gd name="T27" fmla="*/ 75 h 316"/>
                <a:gd name="T28" fmla="*/ 11 w 98"/>
                <a:gd name="T29" fmla="*/ 79 h 316"/>
                <a:gd name="T30" fmla="*/ 18 w 98"/>
                <a:gd name="T31" fmla="*/ 72 h 316"/>
                <a:gd name="T32" fmla="*/ 23 w 98"/>
                <a:gd name="T33" fmla="*/ 65 h 316"/>
                <a:gd name="T34" fmla="*/ 25 w 98"/>
                <a:gd name="T35" fmla="*/ 56 h 316"/>
                <a:gd name="T36" fmla="*/ 21 w 98"/>
                <a:gd name="T37" fmla="*/ 48 h 316"/>
                <a:gd name="T38" fmla="*/ 16 w 98"/>
                <a:gd name="T39" fmla="*/ 44 h 316"/>
                <a:gd name="T40" fmla="*/ 10 w 98"/>
                <a:gd name="T41" fmla="*/ 40 h 316"/>
                <a:gd name="T42" fmla="*/ 6 w 98"/>
                <a:gd name="T43" fmla="*/ 36 h 316"/>
                <a:gd name="T44" fmla="*/ 4 w 98"/>
                <a:gd name="T45" fmla="*/ 30 h 316"/>
                <a:gd name="T46" fmla="*/ 4 w 98"/>
                <a:gd name="T47" fmla="*/ 25 h 316"/>
                <a:gd name="T48" fmla="*/ 7 w 98"/>
                <a:gd name="T49" fmla="*/ 21 h 316"/>
                <a:gd name="T50" fmla="*/ 8 w 98"/>
                <a:gd name="T51" fmla="*/ 15 h 316"/>
                <a:gd name="T52" fmla="*/ 8 w 98"/>
                <a:gd name="T53" fmla="*/ 10 h 316"/>
                <a:gd name="T54" fmla="*/ 8 w 98"/>
                <a:gd name="T55" fmla="*/ 0 h 316"/>
                <a:gd name="T56" fmla="*/ 2 w 98"/>
                <a:gd name="T57" fmla="*/ 10 h 316"/>
                <a:gd name="T58" fmla="*/ 2 w 98"/>
                <a:gd name="T59" fmla="*/ 10 h 31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98"/>
                <a:gd name="T91" fmla="*/ 0 h 316"/>
                <a:gd name="T92" fmla="*/ 98 w 98"/>
                <a:gd name="T93" fmla="*/ 316 h 31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98" h="316">
                  <a:moveTo>
                    <a:pt x="8" y="38"/>
                  </a:moveTo>
                  <a:lnTo>
                    <a:pt x="12" y="50"/>
                  </a:lnTo>
                  <a:lnTo>
                    <a:pt x="13" y="67"/>
                  </a:lnTo>
                  <a:lnTo>
                    <a:pt x="7" y="89"/>
                  </a:lnTo>
                  <a:lnTo>
                    <a:pt x="0" y="110"/>
                  </a:lnTo>
                  <a:lnTo>
                    <a:pt x="0" y="133"/>
                  </a:lnTo>
                  <a:lnTo>
                    <a:pt x="7" y="154"/>
                  </a:lnTo>
                  <a:lnTo>
                    <a:pt x="21" y="173"/>
                  </a:lnTo>
                  <a:lnTo>
                    <a:pt x="50" y="186"/>
                  </a:lnTo>
                  <a:lnTo>
                    <a:pt x="78" y="206"/>
                  </a:lnTo>
                  <a:lnTo>
                    <a:pt x="88" y="223"/>
                  </a:lnTo>
                  <a:lnTo>
                    <a:pt x="86" y="247"/>
                  </a:lnTo>
                  <a:lnTo>
                    <a:pt x="76" y="268"/>
                  </a:lnTo>
                  <a:lnTo>
                    <a:pt x="57" y="297"/>
                  </a:lnTo>
                  <a:lnTo>
                    <a:pt x="42" y="316"/>
                  </a:lnTo>
                  <a:lnTo>
                    <a:pt x="69" y="287"/>
                  </a:lnTo>
                  <a:lnTo>
                    <a:pt x="90" y="257"/>
                  </a:lnTo>
                  <a:lnTo>
                    <a:pt x="98" y="222"/>
                  </a:lnTo>
                  <a:lnTo>
                    <a:pt x="84" y="191"/>
                  </a:lnTo>
                  <a:lnTo>
                    <a:pt x="61" y="174"/>
                  </a:lnTo>
                  <a:lnTo>
                    <a:pt x="37" y="158"/>
                  </a:lnTo>
                  <a:lnTo>
                    <a:pt x="21" y="141"/>
                  </a:lnTo>
                  <a:lnTo>
                    <a:pt x="14" y="120"/>
                  </a:lnTo>
                  <a:lnTo>
                    <a:pt x="16" y="97"/>
                  </a:lnTo>
                  <a:lnTo>
                    <a:pt x="25" y="81"/>
                  </a:lnTo>
                  <a:lnTo>
                    <a:pt x="29" y="60"/>
                  </a:lnTo>
                  <a:lnTo>
                    <a:pt x="32" y="38"/>
                  </a:lnTo>
                  <a:lnTo>
                    <a:pt x="29" y="0"/>
                  </a:lnTo>
                  <a:lnTo>
                    <a:pt x="8"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4" name="Freeform 123">
              <a:extLst>
                <a:ext uri="{FF2B5EF4-FFF2-40B4-BE49-F238E27FC236}">
                  <a16:creationId xmlns:a16="http://schemas.microsoft.com/office/drawing/2014/main" id="{85002370-CE31-4813-AA53-B877AB283524}"/>
                </a:ext>
              </a:extLst>
            </p:cNvPr>
            <p:cNvSpPr>
              <a:spLocks/>
            </p:cNvSpPr>
            <p:nvPr/>
          </p:nvSpPr>
          <p:spPr bwMode="auto">
            <a:xfrm>
              <a:off x="5001" y="3103"/>
              <a:ext cx="27" cy="87"/>
            </a:xfrm>
            <a:custGeom>
              <a:avLst/>
              <a:gdLst>
                <a:gd name="T0" fmla="*/ 0 w 55"/>
                <a:gd name="T1" fmla="*/ 20 h 174"/>
                <a:gd name="T2" fmla="*/ 9 w 55"/>
                <a:gd name="T3" fmla="*/ 32 h 174"/>
                <a:gd name="T4" fmla="*/ 9 w 55"/>
                <a:gd name="T5" fmla="*/ 14 h 174"/>
                <a:gd name="T6" fmla="*/ 11 w 55"/>
                <a:gd name="T7" fmla="*/ 0 h 174"/>
                <a:gd name="T8" fmla="*/ 10 w 55"/>
                <a:gd name="T9" fmla="*/ 23 h 174"/>
                <a:gd name="T10" fmla="*/ 13 w 55"/>
                <a:gd name="T11" fmla="*/ 44 h 174"/>
                <a:gd name="T12" fmla="*/ 5 w 55"/>
                <a:gd name="T13" fmla="*/ 31 h 174"/>
                <a:gd name="T14" fmla="*/ 0 w 55"/>
                <a:gd name="T15" fmla="*/ 20 h 174"/>
                <a:gd name="T16" fmla="*/ 0 w 55"/>
                <a:gd name="T17" fmla="*/ 20 h 1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5"/>
                <a:gd name="T28" fmla="*/ 0 h 174"/>
                <a:gd name="T29" fmla="*/ 55 w 55"/>
                <a:gd name="T30" fmla="*/ 174 h 1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5" h="174">
                  <a:moveTo>
                    <a:pt x="0" y="79"/>
                  </a:moveTo>
                  <a:lnTo>
                    <a:pt x="37" y="125"/>
                  </a:lnTo>
                  <a:lnTo>
                    <a:pt x="37" y="56"/>
                  </a:lnTo>
                  <a:lnTo>
                    <a:pt x="46" y="0"/>
                  </a:lnTo>
                  <a:lnTo>
                    <a:pt x="42" y="89"/>
                  </a:lnTo>
                  <a:lnTo>
                    <a:pt x="55" y="174"/>
                  </a:lnTo>
                  <a:lnTo>
                    <a:pt x="22" y="121"/>
                  </a:lnTo>
                  <a:lnTo>
                    <a:pt x="0"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5" name="Freeform 124">
              <a:extLst>
                <a:ext uri="{FF2B5EF4-FFF2-40B4-BE49-F238E27FC236}">
                  <a16:creationId xmlns:a16="http://schemas.microsoft.com/office/drawing/2014/main" id="{0253EBC2-547F-4505-A0FC-FF87DCC5F4E6}"/>
                </a:ext>
              </a:extLst>
            </p:cNvPr>
            <p:cNvSpPr>
              <a:spLocks/>
            </p:cNvSpPr>
            <p:nvPr/>
          </p:nvSpPr>
          <p:spPr bwMode="auto">
            <a:xfrm>
              <a:off x="5052" y="3088"/>
              <a:ext cx="22" cy="70"/>
            </a:xfrm>
            <a:custGeom>
              <a:avLst/>
              <a:gdLst>
                <a:gd name="T0" fmla="*/ 11 w 45"/>
                <a:gd name="T1" fmla="*/ 0 h 139"/>
                <a:gd name="T2" fmla="*/ 3 w 45"/>
                <a:gd name="T3" fmla="*/ 23 h 139"/>
                <a:gd name="T4" fmla="*/ 1 w 45"/>
                <a:gd name="T5" fmla="*/ 35 h 139"/>
                <a:gd name="T6" fmla="*/ 0 w 45"/>
                <a:gd name="T7" fmla="*/ 18 h 139"/>
                <a:gd name="T8" fmla="*/ 5 w 45"/>
                <a:gd name="T9" fmla="*/ 7 h 139"/>
                <a:gd name="T10" fmla="*/ 11 w 45"/>
                <a:gd name="T11" fmla="*/ 0 h 139"/>
                <a:gd name="T12" fmla="*/ 11 w 45"/>
                <a:gd name="T13" fmla="*/ 0 h 139"/>
                <a:gd name="T14" fmla="*/ 0 60000 65536"/>
                <a:gd name="T15" fmla="*/ 0 60000 65536"/>
                <a:gd name="T16" fmla="*/ 0 60000 65536"/>
                <a:gd name="T17" fmla="*/ 0 60000 65536"/>
                <a:gd name="T18" fmla="*/ 0 60000 65536"/>
                <a:gd name="T19" fmla="*/ 0 60000 65536"/>
                <a:gd name="T20" fmla="*/ 0 60000 65536"/>
                <a:gd name="T21" fmla="*/ 0 w 45"/>
                <a:gd name="T22" fmla="*/ 0 h 139"/>
                <a:gd name="T23" fmla="*/ 45 w 45"/>
                <a:gd name="T24" fmla="*/ 139 h 1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139">
                  <a:moveTo>
                    <a:pt x="45" y="0"/>
                  </a:moveTo>
                  <a:lnTo>
                    <a:pt x="14" y="90"/>
                  </a:lnTo>
                  <a:lnTo>
                    <a:pt x="4" y="139"/>
                  </a:lnTo>
                  <a:lnTo>
                    <a:pt x="0" y="70"/>
                  </a:lnTo>
                  <a:lnTo>
                    <a:pt x="20" y="26"/>
                  </a:lnTo>
                  <a:lnTo>
                    <a:pt x="4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6" name="Freeform 125">
              <a:extLst>
                <a:ext uri="{FF2B5EF4-FFF2-40B4-BE49-F238E27FC236}">
                  <a16:creationId xmlns:a16="http://schemas.microsoft.com/office/drawing/2014/main" id="{8764377D-816B-4218-B236-3B6036564CFC}"/>
                </a:ext>
              </a:extLst>
            </p:cNvPr>
            <p:cNvSpPr>
              <a:spLocks/>
            </p:cNvSpPr>
            <p:nvPr/>
          </p:nvSpPr>
          <p:spPr bwMode="auto">
            <a:xfrm>
              <a:off x="5066" y="3190"/>
              <a:ext cx="80" cy="169"/>
            </a:xfrm>
            <a:custGeom>
              <a:avLst/>
              <a:gdLst>
                <a:gd name="T0" fmla="*/ 0 w 160"/>
                <a:gd name="T1" fmla="*/ 0 h 337"/>
                <a:gd name="T2" fmla="*/ 18 w 160"/>
                <a:gd name="T3" fmla="*/ 27 h 337"/>
                <a:gd name="T4" fmla="*/ 40 w 160"/>
                <a:gd name="T5" fmla="*/ 82 h 337"/>
                <a:gd name="T6" fmla="*/ 36 w 160"/>
                <a:gd name="T7" fmla="*/ 85 h 337"/>
                <a:gd name="T8" fmla="*/ 15 w 160"/>
                <a:gd name="T9" fmla="*/ 29 h 337"/>
                <a:gd name="T10" fmla="*/ 10 w 160"/>
                <a:gd name="T11" fmla="*/ 20 h 337"/>
                <a:gd name="T12" fmla="*/ 0 w 160"/>
                <a:gd name="T13" fmla="*/ 0 h 337"/>
                <a:gd name="T14" fmla="*/ 0 w 160"/>
                <a:gd name="T15" fmla="*/ 0 h 337"/>
                <a:gd name="T16" fmla="*/ 0 60000 65536"/>
                <a:gd name="T17" fmla="*/ 0 60000 65536"/>
                <a:gd name="T18" fmla="*/ 0 60000 65536"/>
                <a:gd name="T19" fmla="*/ 0 60000 65536"/>
                <a:gd name="T20" fmla="*/ 0 60000 65536"/>
                <a:gd name="T21" fmla="*/ 0 60000 65536"/>
                <a:gd name="T22" fmla="*/ 0 60000 65536"/>
                <a:gd name="T23" fmla="*/ 0 60000 65536"/>
                <a:gd name="T24" fmla="*/ 0 w 160"/>
                <a:gd name="T25" fmla="*/ 0 h 337"/>
                <a:gd name="T26" fmla="*/ 160 w 160"/>
                <a:gd name="T27" fmla="*/ 337 h 3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60" h="337">
                  <a:moveTo>
                    <a:pt x="0" y="0"/>
                  </a:moveTo>
                  <a:lnTo>
                    <a:pt x="70" y="108"/>
                  </a:lnTo>
                  <a:lnTo>
                    <a:pt x="160" y="325"/>
                  </a:lnTo>
                  <a:lnTo>
                    <a:pt x="144" y="337"/>
                  </a:lnTo>
                  <a:lnTo>
                    <a:pt x="60" y="114"/>
                  </a:lnTo>
                  <a:lnTo>
                    <a:pt x="39" y="7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7" name="Freeform 126">
              <a:extLst>
                <a:ext uri="{FF2B5EF4-FFF2-40B4-BE49-F238E27FC236}">
                  <a16:creationId xmlns:a16="http://schemas.microsoft.com/office/drawing/2014/main" id="{8052434E-7E02-4518-83D7-F72A43ADF75F}"/>
                </a:ext>
              </a:extLst>
            </p:cNvPr>
            <p:cNvSpPr>
              <a:spLocks/>
            </p:cNvSpPr>
            <p:nvPr/>
          </p:nvSpPr>
          <p:spPr bwMode="auto">
            <a:xfrm>
              <a:off x="4970" y="3192"/>
              <a:ext cx="140" cy="80"/>
            </a:xfrm>
            <a:custGeom>
              <a:avLst/>
              <a:gdLst>
                <a:gd name="T0" fmla="*/ 0 w 282"/>
                <a:gd name="T1" fmla="*/ 0 h 159"/>
                <a:gd name="T2" fmla="*/ 6 w 282"/>
                <a:gd name="T3" fmla="*/ 4 h 159"/>
                <a:gd name="T4" fmla="*/ 21 w 282"/>
                <a:gd name="T5" fmla="*/ 22 h 159"/>
                <a:gd name="T6" fmla="*/ 32 w 282"/>
                <a:gd name="T7" fmla="*/ 30 h 159"/>
                <a:gd name="T8" fmla="*/ 43 w 282"/>
                <a:gd name="T9" fmla="*/ 35 h 159"/>
                <a:gd name="T10" fmla="*/ 55 w 282"/>
                <a:gd name="T11" fmla="*/ 37 h 159"/>
                <a:gd name="T12" fmla="*/ 67 w 282"/>
                <a:gd name="T13" fmla="*/ 36 h 159"/>
                <a:gd name="T14" fmla="*/ 70 w 282"/>
                <a:gd name="T15" fmla="*/ 40 h 159"/>
                <a:gd name="T16" fmla="*/ 56 w 282"/>
                <a:gd name="T17" fmla="*/ 40 h 159"/>
                <a:gd name="T18" fmla="*/ 42 w 282"/>
                <a:gd name="T19" fmla="*/ 37 h 159"/>
                <a:gd name="T20" fmla="*/ 27 w 282"/>
                <a:gd name="T21" fmla="*/ 30 h 159"/>
                <a:gd name="T22" fmla="*/ 15 w 282"/>
                <a:gd name="T23" fmla="*/ 19 h 159"/>
                <a:gd name="T24" fmla="*/ 5 w 282"/>
                <a:gd name="T25" fmla="*/ 20 h 159"/>
                <a:gd name="T26" fmla="*/ 12 w 282"/>
                <a:gd name="T27" fmla="*/ 17 h 159"/>
                <a:gd name="T28" fmla="*/ 4 w 282"/>
                <a:gd name="T29" fmla="*/ 11 h 159"/>
                <a:gd name="T30" fmla="*/ 4 w 282"/>
                <a:gd name="T31" fmla="*/ 6 h 159"/>
                <a:gd name="T32" fmla="*/ 0 w 282"/>
                <a:gd name="T33" fmla="*/ 0 h 159"/>
                <a:gd name="T34" fmla="*/ 0 w 282"/>
                <a:gd name="T35" fmla="*/ 0 h 15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82"/>
                <a:gd name="T55" fmla="*/ 0 h 159"/>
                <a:gd name="T56" fmla="*/ 282 w 282"/>
                <a:gd name="T57" fmla="*/ 159 h 15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82" h="159">
                  <a:moveTo>
                    <a:pt x="0" y="0"/>
                  </a:moveTo>
                  <a:lnTo>
                    <a:pt x="24" y="16"/>
                  </a:lnTo>
                  <a:lnTo>
                    <a:pt x="85" y="85"/>
                  </a:lnTo>
                  <a:lnTo>
                    <a:pt x="129" y="118"/>
                  </a:lnTo>
                  <a:lnTo>
                    <a:pt x="174" y="137"/>
                  </a:lnTo>
                  <a:lnTo>
                    <a:pt x="222" y="147"/>
                  </a:lnTo>
                  <a:lnTo>
                    <a:pt x="272" y="144"/>
                  </a:lnTo>
                  <a:lnTo>
                    <a:pt x="282" y="157"/>
                  </a:lnTo>
                  <a:lnTo>
                    <a:pt x="227" y="159"/>
                  </a:lnTo>
                  <a:lnTo>
                    <a:pt x="169" y="148"/>
                  </a:lnTo>
                  <a:lnTo>
                    <a:pt x="109" y="120"/>
                  </a:lnTo>
                  <a:lnTo>
                    <a:pt x="60" y="75"/>
                  </a:lnTo>
                  <a:lnTo>
                    <a:pt x="20" y="78"/>
                  </a:lnTo>
                  <a:lnTo>
                    <a:pt x="51" y="65"/>
                  </a:lnTo>
                  <a:lnTo>
                    <a:pt x="16" y="41"/>
                  </a:lnTo>
                  <a:lnTo>
                    <a:pt x="16" y="23"/>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8" name="Freeform 127">
              <a:extLst>
                <a:ext uri="{FF2B5EF4-FFF2-40B4-BE49-F238E27FC236}">
                  <a16:creationId xmlns:a16="http://schemas.microsoft.com/office/drawing/2014/main" id="{F256AB8D-DA3B-4BE9-9FCC-CC3EE5163E96}"/>
                </a:ext>
              </a:extLst>
            </p:cNvPr>
            <p:cNvSpPr>
              <a:spLocks/>
            </p:cNvSpPr>
            <p:nvPr/>
          </p:nvSpPr>
          <p:spPr bwMode="auto">
            <a:xfrm>
              <a:off x="4918" y="3047"/>
              <a:ext cx="107" cy="304"/>
            </a:xfrm>
            <a:custGeom>
              <a:avLst/>
              <a:gdLst>
                <a:gd name="T0" fmla="*/ 8 w 212"/>
                <a:gd name="T1" fmla="*/ 1 h 607"/>
                <a:gd name="T2" fmla="*/ 2 w 212"/>
                <a:gd name="T3" fmla="*/ 17 h 607"/>
                <a:gd name="T4" fmla="*/ 0 w 212"/>
                <a:gd name="T5" fmla="*/ 26 h 607"/>
                <a:gd name="T6" fmla="*/ 2 w 212"/>
                <a:gd name="T7" fmla="*/ 48 h 607"/>
                <a:gd name="T8" fmla="*/ 6 w 212"/>
                <a:gd name="T9" fmla="*/ 65 h 607"/>
                <a:gd name="T10" fmla="*/ 10 w 212"/>
                <a:gd name="T11" fmla="*/ 74 h 607"/>
                <a:gd name="T12" fmla="*/ 31 w 212"/>
                <a:gd name="T13" fmla="*/ 106 h 607"/>
                <a:gd name="T14" fmla="*/ 44 w 212"/>
                <a:gd name="T15" fmla="*/ 136 h 607"/>
                <a:gd name="T16" fmla="*/ 50 w 212"/>
                <a:gd name="T17" fmla="*/ 151 h 607"/>
                <a:gd name="T18" fmla="*/ 54 w 212"/>
                <a:gd name="T19" fmla="*/ 152 h 607"/>
                <a:gd name="T20" fmla="*/ 45 w 212"/>
                <a:gd name="T21" fmla="*/ 129 h 607"/>
                <a:gd name="T22" fmla="*/ 34 w 212"/>
                <a:gd name="T23" fmla="*/ 107 h 607"/>
                <a:gd name="T24" fmla="*/ 24 w 212"/>
                <a:gd name="T25" fmla="*/ 90 h 607"/>
                <a:gd name="T26" fmla="*/ 12 w 212"/>
                <a:gd name="T27" fmla="*/ 74 h 607"/>
                <a:gd name="T28" fmla="*/ 8 w 212"/>
                <a:gd name="T29" fmla="*/ 63 h 607"/>
                <a:gd name="T30" fmla="*/ 4 w 212"/>
                <a:gd name="T31" fmla="*/ 43 h 607"/>
                <a:gd name="T32" fmla="*/ 4 w 212"/>
                <a:gd name="T33" fmla="*/ 28 h 607"/>
                <a:gd name="T34" fmla="*/ 5 w 212"/>
                <a:gd name="T35" fmla="*/ 18 h 607"/>
                <a:gd name="T36" fmla="*/ 8 w 212"/>
                <a:gd name="T37" fmla="*/ 7 h 607"/>
                <a:gd name="T38" fmla="*/ 11 w 212"/>
                <a:gd name="T39" fmla="*/ 0 h 607"/>
                <a:gd name="T40" fmla="*/ 8 w 212"/>
                <a:gd name="T41" fmla="*/ 1 h 607"/>
                <a:gd name="T42" fmla="*/ 8 w 212"/>
                <a:gd name="T43" fmla="*/ 1 h 607"/>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12"/>
                <a:gd name="T67" fmla="*/ 0 h 607"/>
                <a:gd name="T68" fmla="*/ 212 w 212"/>
                <a:gd name="T69" fmla="*/ 607 h 607"/>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12" h="607">
                  <a:moveTo>
                    <a:pt x="32" y="3"/>
                  </a:moveTo>
                  <a:lnTo>
                    <a:pt x="6" y="67"/>
                  </a:lnTo>
                  <a:lnTo>
                    <a:pt x="0" y="104"/>
                  </a:lnTo>
                  <a:lnTo>
                    <a:pt x="6" y="190"/>
                  </a:lnTo>
                  <a:lnTo>
                    <a:pt x="21" y="260"/>
                  </a:lnTo>
                  <a:lnTo>
                    <a:pt x="37" y="296"/>
                  </a:lnTo>
                  <a:lnTo>
                    <a:pt x="121" y="424"/>
                  </a:lnTo>
                  <a:lnTo>
                    <a:pt x="175" y="543"/>
                  </a:lnTo>
                  <a:lnTo>
                    <a:pt x="196" y="602"/>
                  </a:lnTo>
                  <a:lnTo>
                    <a:pt x="212" y="607"/>
                  </a:lnTo>
                  <a:lnTo>
                    <a:pt x="176" y="513"/>
                  </a:lnTo>
                  <a:lnTo>
                    <a:pt x="134" y="427"/>
                  </a:lnTo>
                  <a:lnTo>
                    <a:pt x="95" y="360"/>
                  </a:lnTo>
                  <a:lnTo>
                    <a:pt x="48" y="294"/>
                  </a:lnTo>
                  <a:lnTo>
                    <a:pt x="32" y="252"/>
                  </a:lnTo>
                  <a:lnTo>
                    <a:pt x="16" y="170"/>
                  </a:lnTo>
                  <a:lnTo>
                    <a:pt x="14" y="109"/>
                  </a:lnTo>
                  <a:lnTo>
                    <a:pt x="17" y="72"/>
                  </a:lnTo>
                  <a:lnTo>
                    <a:pt x="32" y="28"/>
                  </a:lnTo>
                  <a:lnTo>
                    <a:pt x="43" y="0"/>
                  </a:lnTo>
                  <a:lnTo>
                    <a:pt x="32"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69" name="Freeform 128">
              <a:extLst>
                <a:ext uri="{FF2B5EF4-FFF2-40B4-BE49-F238E27FC236}">
                  <a16:creationId xmlns:a16="http://schemas.microsoft.com/office/drawing/2014/main" id="{5C824D85-F6DD-4BB1-99BA-6AC917BE1132}"/>
                </a:ext>
              </a:extLst>
            </p:cNvPr>
            <p:cNvSpPr>
              <a:spLocks/>
            </p:cNvSpPr>
            <p:nvPr/>
          </p:nvSpPr>
          <p:spPr bwMode="auto">
            <a:xfrm>
              <a:off x="5088" y="3268"/>
              <a:ext cx="26" cy="97"/>
            </a:xfrm>
            <a:custGeom>
              <a:avLst/>
              <a:gdLst>
                <a:gd name="T0" fmla="*/ 0 w 52"/>
                <a:gd name="T1" fmla="*/ 1 h 192"/>
                <a:gd name="T2" fmla="*/ 5 w 52"/>
                <a:gd name="T3" fmla="*/ 16 h 192"/>
                <a:gd name="T4" fmla="*/ 9 w 52"/>
                <a:gd name="T5" fmla="*/ 40 h 192"/>
                <a:gd name="T6" fmla="*/ 10 w 52"/>
                <a:gd name="T7" fmla="*/ 48 h 192"/>
                <a:gd name="T8" fmla="*/ 13 w 52"/>
                <a:gd name="T9" fmla="*/ 49 h 192"/>
                <a:gd name="T10" fmla="*/ 13 w 52"/>
                <a:gd name="T11" fmla="*/ 40 h 192"/>
                <a:gd name="T12" fmla="*/ 10 w 52"/>
                <a:gd name="T13" fmla="*/ 20 h 192"/>
                <a:gd name="T14" fmla="*/ 4 w 52"/>
                <a:gd name="T15" fmla="*/ 0 h 192"/>
                <a:gd name="T16" fmla="*/ 0 w 52"/>
                <a:gd name="T17" fmla="*/ 1 h 192"/>
                <a:gd name="T18" fmla="*/ 0 w 52"/>
                <a:gd name="T19" fmla="*/ 1 h 19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2"/>
                <a:gd name="T31" fmla="*/ 0 h 192"/>
                <a:gd name="T32" fmla="*/ 52 w 52"/>
                <a:gd name="T33" fmla="*/ 192 h 19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2" h="192">
                  <a:moveTo>
                    <a:pt x="0" y="1"/>
                  </a:moveTo>
                  <a:lnTo>
                    <a:pt x="19" y="62"/>
                  </a:lnTo>
                  <a:lnTo>
                    <a:pt x="36" y="157"/>
                  </a:lnTo>
                  <a:lnTo>
                    <a:pt x="40" y="189"/>
                  </a:lnTo>
                  <a:lnTo>
                    <a:pt x="52" y="192"/>
                  </a:lnTo>
                  <a:lnTo>
                    <a:pt x="52" y="159"/>
                  </a:lnTo>
                  <a:lnTo>
                    <a:pt x="38" y="79"/>
                  </a:lnTo>
                  <a:lnTo>
                    <a:pt x="15" y="0"/>
                  </a:lnTo>
                  <a:lnTo>
                    <a:pt x="0"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0" name="Freeform 129">
              <a:extLst>
                <a:ext uri="{FF2B5EF4-FFF2-40B4-BE49-F238E27FC236}">
                  <a16:creationId xmlns:a16="http://schemas.microsoft.com/office/drawing/2014/main" id="{1F5FA41D-31D4-4D7F-B66F-24C2B600BFC0}"/>
                </a:ext>
              </a:extLst>
            </p:cNvPr>
            <p:cNvSpPr>
              <a:spLocks/>
            </p:cNvSpPr>
            <p:nvPr/>
          </p:nvSpPr>
          <p:spPr bwMode="auto">
            <a:xfrm>
              <a:off x="5202" y="3106"/>
              <a:ext cx="93" cy="219"/>
            </a:xfrm>
            <a:custGeom>
              <a:avLst/>
              <a:gdLst>
                <a:gd name="T0" fmla="*/ 0 w 185"/>
                <a:gd name="T1" fmla="*/ 4 h 438"/>
                <a:gd name="T2" fmla="*/ 0 w 185"/>
                <a:gd name="T3" fmla="*/ 21 h 438"/>
                <a:gd name="T4" fmla="*/ 6 w 185"/>
                <a:gd name="T5" fmla="*/ 47 h 438"/>
                <a:gd name="T6" fmla="*/ 12 w 185"/>
                <a:gd name="T7" fmla="*/ 79 h 438"/>
                <a:gd name="T8" fmla="*/ 16 w 185"/>
                <a:gd name="T9" fmla="*/ 110 h 438"/>
                <a:gd name="T10" fmla="*/ 36 w 185"/>
                <a:gd name="T11" fmla="*/ 102 h 438"/>
                <a:gd name="T12" fmla="*/ 47 w 185"/>
                <a:gd name="T13" fmla="*/ 100 h 438"/>
                <a:gd name="T14" fmla="*/ 41 w 185"/>
                <a:gd name="T15" fmla="*/ 99 h 438"/>
                <a:gd name="T16" fmla="*/ 47 w 185"/>
                <a:gd name="T17" fmla="*/ 89 h 438"/>
                <a:gd name="T18" fmla="*/ 33 w 185"/>
                <a:gd name="T19" fmla="*/ 99 h 438"/>
                <a:gd name="T20" fmla="*/ 36 w 185"/>
                <a:gd name="T21" fmla="*/ 86 h 438"/>
                <a:gd name="T22" fmla="*/ 25 w 185"/>
                <a:gd name="T23" fmla="*/ 94 h 438"/>
                <a:gd name="T24" fmla="*/ 21 w 185"/>
                <a:gd name="T25" fmla="*/ 91 h 438"/>
                <a:gd name="T26" fmla="*/ 23 w 185"/>
                <a:gd name="T27" fmla="*/ 74 h 438"/>
                <a:gd name="T28" fmla="*/ 17 w 185"/>
                <a:gd name="T29" fmla="*/ 77 h 438"/>
                <a:gd name="T30" fmla="*/ 14 w 185"/>
                <a:gd name="T31" fmla="*/ 70 h 438"/>
                <a:gd name="T32" fmla="*/ 13 w 185"/>
                <a:gd name="T33" fmla="*/ 53 h 438"/>
                <a:gd name="T34" fmla="*/ 9 w 185"/>
                <a:gd name="T35" fmla="*/ 47 h 438"/>
                <a:gd name="T36" fmla="*/ 3 w 185"/>
                <a:gd name="T37" fmla="*/ 20 h 438"/>
                <a:gd name="T38" fmla="*/ 5 w 185"/>
                <a:gd name="T39" fmla="*/ 11 h 438"/>
                <a:gd name="T40" fmla="*/ 3 w 185"/>
                <a:gd name="T41" fmla="*/ 0 h 438"/>
                <a:gd name="T42" fmla="*/ 0 w 185"/>
                <a:gd name="T43" fmla="*/ 4 h 438"/>
                <a:gd name="T44" fmla="*/ 0 w 185"/>
                <a:gd name="T45" fmla="*/ 4 h 4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85"/>
                <a:gd name="T70" fmla="*/ 0 h 438"/>
                <a:gd name="T71" fmla="*/ 185 w 185"/>
                <a:gd name="T72" fmla="*/ 438 h 4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85" h="438">
                  <a:moveTo>
                    <a:pt x="0" y="14"/>
                  </a:moveTo>
                  <a:lnTo>
                    <a:pt x="0" y="84"/>
                  </a:lnTo>
                  <a:lnTo>
                    <a:pt x="23" y="187"/>
                  </a:lnTo>
                  <a:lnTo>
                    <a:pt x="47" y="316"/>
                  </a:lnTo>
                  <a:lnTo>
                    <a:pt x="63" y="438"/>
                  </a:lnTo>
                  <a:lnTo>
                    <a:pt x="143" y="406"/>
                  </a:lnTo>
                  <a:lnTo>
                    <a:pt x="185" y="400"/>
                  </a:lnTo>
                  <a:lnTo>
                    <a:pt x="164" y="394"/>
                  </a:lnTo>
                  <a:lnTo>
                    <a:pt x="185" y="354"/>
                  </a:lnTo>
                  <a:lnTo>
                    <a:pt x="130" y="395"/>
                  </a:lnTo>
                  <a:lnTo>
                    <a:pt x="143" y="344"/>
                  </a:lnTo>
                  <a:lnTo>
                    <a:pt x="97" y="374"/>
                  </a:lnTo>
                  <a:lnTo>
                    <a:pt x="82" y="364"/>
                  </a:lnTo>
                  <a:lnTo>
                    <a:pt x="89" y="296"/>
                  </a:lnTo>
                  <a:lnTo>
                    <a:pt x="66" y="307"/>
                  </a:lnTo>
                  <a:lnTo>
                    <a:pt x="55" y="278"/>
                  </a:lnTo>
                  <a:lnTo>
                    <a:pt x="52" y="212"/>
                  </a:lnTo>
                  <a:lnTo>
                    <a:pt x="36" y="187"/>
                  </a:lnTo>
                  <a:lnTo>
                    <a:pt x="9" y="79"/>
                  </a:lnTo>
                  <a:lnTo>
                    <a:pt x="18" y="43"/>
                  </a:lnTo>
                  <a:lnTo>
                    <a:pt x="10" y="0"/>
                  </a:lnTo>
                  <a:lnTo>
                    <a:pt x="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1" name="Freeform 130">
              <a:extLst>
                <a:ext uri="{FF2B5EF4-FFF2-40B4-BE49-F238E27FC236}">
                  <a16:creationId xmlns:a16="http://schemas.microsoft.com/office/drawing/2014/main" id="{1B0D58BE-AC73-4427-A539-CFCD001090A0}"/>
                </a:ext>
              </a:extLst>
            </p:cNvPr>
            <p:cNvSpPr>
              <a:spLocks/>
            </p:cNvSpPr>
            <p:nvPr/>
          </p:nvSpPr>
          <p:spPr bwMode="auto">
            <a:xfrm>
              <a:off x="4807" y="3273"/>
              <a:ext cx="626" cy="211"/>
            </a:xfrm>
            <a:custGeom>
              <a:avLst/>
              <a:gdLst>
                <a:gd name="T0" fmla="*/ 302 w 1253"/>
                <a:gd name="T1" fmla="*/ 17 h 420"/>
                <a:gd name="T2" fmla="*/ 281 w 1253"/>
                <a:gd name="T3" fmla="*/ 19 h 420"/>
                <a:gd name="T4" fmla="*/ 254 w 1253"/>
                <a:gd name="T5" fmla="*/ 17 h 420"/>
                <a:gd name="T6" fmla="*/ 218 w 1253"/>
                <a:gd name="T7" fmla="*/ 26 h 420"/>
                <a:gd name="T8" fmla="*/ 199 w 1253"/>
                <a:gd name="T9" fmla="*/ 36 h 420"/>
                <a:gd name="T10" fmla="*/ 181 w 1253"/>
                <a:gd name="T11" fmla="*/ 40 h 420"/>
                <a:gd name="T12" fmla="*/ 168 w 1253"/>
                <a:gd name="T13" fmla="*/ 43 h 420"/>
                <a:gd name="T14" fmla="*/ 173 w 1253"/>
                <a:gd name="T15" fmla="*/ 52 h 420"/>
                <a:gd name="T16" fmla="*/ 136 w 1253"/>
                <a:gd name="T17" fmla="*/ 44 h 420"/>
                <a:gd name="T18" fmla="*/ 104 w 1253"/>
                <a:gd name="T19" fmla="*/ 40 h 420"/>
                <a:gd name="T20" fmla="*/ 74 w 1253"/>
                <a:gd name="T21" fmla="*/ 28 h 420"/>
                <a:gd name="T22" fmla="*/ 67 w 1253"/>
                <a:gd name="T23" fmla="*/ 25 h 420"/>
                <a:gd name="T24" fmla="*/ 43 w 1253"/>
                <a:gd name="T25" fmla="*/ 9 h 420"/>
                <a:gd name="T26" fmla="*/ 28 w 1253"/>
                <a:gd name="T27" fmla="*/ 5 h 420"/>
                <a:gd name="T28" fmla="*/ 10 w 1253"/>
                <a:gd name="T29" fmla="*/ 3 h 420"/>
                <a:gd name="T30" fmla="*/ 3 w 1253"/>
                <a:gd name="T31" fmla="*/ 12 h 420"/>
                <a:gd name="T32" fmla="*/ 14 w 1253"/>
                <a:gd name="T33" fmla="*/ 34 h 420"/>
                <a:gd name="T34" fmla="*/ 37 w 1253"/>
                <a:gd name="T35" fmla="*/ 50 h 420"/>
                <a:gd name="T36" fmla="*/ 40 w 1253"/>
                <a:gd name="T37" fmla="*/ 64 h 420"/>
                <a:gd name="T38" fmla="*/ 41 w 1253"/>
                <a:gd name="T39" fmla="*/ 88 h 420"/>
                <a:gd name="T40" fmla="*/ 52 w 1253"/>
                <a:gd name="T41" fmla="*/ 102 h 420"/>
                <a:gd name="T42" fmla="*/ 61 w 1253"/>
                <a:gd name="T43" fmla="*/ 101 h 420"/>
                <a:gd name="T44" fmla="*/ 72 w 1253"/>
                <a:gd name="T45" fmla="*/ 90 h 420"/>
                <a:gd name="T46" fmla="*/ 76 w 1253"/>
                <a:gd name="T47" fmla="*/ 90 h 420"/>
                <a:gd name="T48" fmla="*/ 63 w 1253"/>
                <a:gd name="T49" fmla="*/ 104 h 420"/>
                <a:gd name="T50" fmla="*/ 46 w 1253"/>
                <a:gd name="T51" fmla="*/ 102 h 420"/>
                <a:gd name="T52" fmla="*/ 38 w 1253"/>
                <a:gd name="T53" fmla="*/ 85 h 420"/>
                <a:gd name="T54" fmla="*/ 37 w 1253"/>
                <a:gd name="T55" fmla="*/ 60 h 420"/>
                <a:gd name="T56" fmla="*/ 14 w 1253"/>
                <a:gd name="T57" fmla="*/ 39 h 420"/>
                <a:gd name="T58" fmla="*/ 0 w 1253"/>
                <a:gd name="T59" fmla="*/ 12 h 420"/>
                <a:gd name="T60" fmla="*/ 7 w 1253"/>
                <a:gd name="T61" fmla="*/ 0 h 420"/>
                <a:gd name="T62" fmla="*/ 33 w 1253"/>
                <a:gd name="T63" fmla="*/ 2 h 420"/>
                <a:gd name="T64" fmla="*/ 55 w 1253"/>
                <a:gd name="T65" fmla="*/ 11 h 420"/>
                <a:gd name="T66" fmla="*/ 93 w 1253"/>
                <a:gd name="T67" fmla="*/ 32 h 420"/>
                <a:gd name="T68" fmla="*/ 126 w 1253"/>
                <a:gd name="T69" fmla="*/ 40 h 420"/>
                <a:gd name="T70" fmla="*/ 159 w 1253"/>
                <a:gd name="T71" fmla="*/ 45 h 420"/>
                <a:gd name="T72" fmla="*/ 179 w 1253"/>
                <a:gd name="T73" fmla="*/ 36 h 420"/>
                <a:gd name="T74" fmla="*/ 202 w 1253"/>
                <a:gd name="T75" fmla="*/ 31 h 420"/>
                <a:gd name="T76" fmla="*/ 230 w 1253"/>
                <a:gd name="T77" fmla="*/ 18 h 420"/>
                <a:gd name="T78" fmla="*/ 261 w 1253"/>
                <a:gd name="T79" fmla="*/ 13 h 420"/>
                <a:gd name="T80" fmla="*/ 286 w 1253"/>
                <a:gd name="T81" fmla="*/ 14 h 420"/>
                <a:gd name="T82" fmla="*/ 306 w 1253"/>
                <a:gd name="T83" fmla="*/ 15 h 420"/>
                <a:gd name="T84" fmla="*/ 313 w 1253"/>
                <a:gd name="T85" fmla="*/ 21 h 4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253"/>
                <a:gd name="T130" fmla="*/ 0 h 420"/>
                <a:gd name="T131" fmla="*/ 1253 w 1253"/>
                <a:gd name="T132" fmla="*/ 420 h 4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253" h="420">
                  <a:moveTo>
                    <a:pt x="1253" y="82"/>
                  </a:moveTo>
                  <a:lnTo>
                    <a:pt x="1211" y="66"/>
                  </a:lnTo>
                  <a:lnTo>
                    <a:pt x="1163" y="66"/>
                  </a:lnTo>
                  <a:lnTo>
                    <a:pt x="1126" y="73"/>
                  </a:lnTo>
                  <a:lnTo>
                    <a:pt x="1085" y="66"/>
                  </a:lnTo>
                  <a:lnTo>
                    <a:pt x="1016" y="65"/>
                  </a:lnTo>
                  <a:lnTo>
                    <a:pt x="964" y="73"/>
                  </a:lnTo>
                  <a:lnTo>
                    <a:pt x="875" y="103"/>
                  </a:lnTo>
                  <a:lnTo>
                    <a:pt x="824" y="131"/>
                  </a:lnTo>
                  <a:lnTo>
                    <a:pt x="799" y="142"/>
                  </a:lnTo>
                  <a:lnTo>
                    <a:pt x="761" y="153"/>
                  </a:lnTo>
                  <a:lnTo>
                    <a:pt x="724" y="157"/>
                  </a:lnTo>
                  <a:lnTo>
                    <a:pt x="702" y="161"/>
                  </a:lnTo>
                  <a:lnTo>
                    <a:pt x="674" y="170"/>
                  </a:lnTo>
                  <a:lnTo>
                    <a:pt x="653" y="186"/>
                  </a:lnTo>
                  <a:lnTo>
                    <a:pt x="694" y="207"/>
                  </a:lnTo>
                  <a:lnTo>
                    <a:pt x="609" y="186"/>
                  </a:lnTo>
                  <a:lnTo>
                    <a:pt x="547" y="176"/>
                  </a:lnTo>
                  <a:lnTo>
                    <a:pt x="484" y="170"/>
                  </a:lnTo>
                  <a:lnTo>
                    <a:pt x="419" y="157"/>
                  </a:lnTo>
                  <a:lnTo>
                    <a:pt x="329" y="127"/>
                  </a:lnTo>
                  <a:lnTo>
                    <a:pt x="299" y="111"/>
                  </a:lnTo>
                  <a:lnTo>
                    <a:pt x="298" y="127"/>
                  </a:lnTo>
                  <a:lnTo>
                    <a:pt x="271" y="97"/>
                  </a:lnTo>
                  <a:lnTo>
                    <a:pt x="233" y="66"/>
                  </a:lnTo>
                  <a:lnTo>
                    <a:pt x="175" y="34"/>
                  </a:lnTo>
                  <a:lnTo>
                    <a:pt x="133" y="17"/>
                  </a:lnTo>
                  <a:lnTo>
                    <a:pt x="113" y="17"/>
                  </a:lnTo>
                  <a:lnTo>
                    <a:pt x="77" y="17"/>
                  </a:lnTo>
                  <a:lnTo>
                    <a:pt x="43" y="12"/>
                  </a:lnTo>
                  <a:lnTo>
                    <a:pt x="16" y="22"/>
                  </a:lnTo>
                  <a:lnTo>
                    <a:pt x="13" y="48"/>
                  </a:lnTo>
                  <a:lnTo>
                    <a:pt x="33" y="96"/>
                  </a:lnTo>
                  <a:lnTo>
                    <a:pt x="58" y="136"/>
                  </a:lnTo>
                  <a:lnTo>
                    <a:pt x="98" y="163"/>
                  </a:lnTo>
                  <a:lnTo>
                    <a:pt x="150" y="197"/>
                  </a:lnTo>
                  <a:lnTo>
                    <a:pt x="161" y="221"/>
                  </a:lnTo>
                  <a:lnTo>
                    <a:pt x="161" y="255"/>
                  </a:lnTo>
                  <a:lnTo>
                    <a:pt x="160" y="307"/>
                  </a:lnTo>
                  <a:lnTo>
                    <a:pt x="167" y="351"/>
                  </a:lnTo>
                  <a:lnTo>
                    <a:pt x="188" y="390"/>
                  </a:lnTo>
                  <a:lnTo>
                    <a:pt x="208" y="406"/>
                  </a:lnTo>
                  <a:lnTo>
                    <a:pt x="227" y="406"/>
                  </a:lnTo>
                  <a:lnTo>
                    <a:pt x="246" y="400"/>
                  </a:lnTo>
                  <a:lnTo>
                    <a:pt x="267" y="386"/>
                  </a:lnTo>
                  <a:lnTo>
                    <a:pt x="291" y="359"/>
                  </a:lnTo>
                  <a:lnTo>
                    <a:pt x="327" y="293"/>
                  </a:lnTo>
                  <a:lnTo>
                    <a:pt x="306" y="358"/>
                  </a:lnTo>
                  <a:lnTo>
                    <a:pt x="278" y="397"/>
                  </a:lnTo>
                  <a:lnTo>
                    <a:pt x="253" y="414"/>
                  </a:lnTo>
                  <a:lnTo>
                    <a:pt x="217" y="420"/>
                  </a:lnTo>
                  <a:lnTo>
                    <a:pt x="187" y="407"/>
                  </a:lnTo>
                  <a:lnTo>
                    <a:pt x="164" y="376"/>
                  </a:lnTo>
                  <a:lnTo>
                    <a:pt x="153" y="338"/>
                  </a:lnTo>
                  <a:lnTo>
                    <a:pt x="148" y="300"/>
                  </a:lnTo>
                  <a:lnTo>
                    <a:pt x="148" y="239"/>
                  </a:lnTo>
                  <a:lnTo>
                    <a:pt x="130" y="210"/>
                  </a:lnTo>
                  <a:lnTo>
                    <a:pt x="58" y="153"/>
                  </a:lnTo>
                  <a:lnTo>
                    <a:pt x="21" y="103"/>
                  </a:lnTo>
                  <a:lnTo>
                    <a:pt x="0" y="48"/>
                  </a:lnTo>
                  <a:lnTo>
                    <a:pt x="8" y="12"/>
                  </a:lnTo>
                  <a:lnTo>
                    <a:pt x="31" y="0"/>
                  </a:lnTo>
                  <a:lnTo>
                    <a:pt x="74" y="4"/>
                  </a:lnTo>
                  <a:lnTo>
                    <a:pt x="133" y="7"/>
                  </a:lnTo>
                  <a:lnTo>
                    <a:pt x="167" y="17"/>
                  </a:lnTo>
                  <a:lnTo>
                    <a:pt x="222" y="42"/>
                  </a:lnTo>
                  <a:lnTo>
                    <a:pt x="295" y="97"/>
                  </a:lnTo>
                  <a:lnTo>
                    <a:pt x="375" y="128"/>
                  </a:lnTo>
                  <a:lnTo>
                    <a:pt x="450" y="153"/>
                  </a:lnTo>
                  <a:lnTo>
                    <a:pt x="505" y="159"/>
                  </a:lnTo>
                  <a:lnTo>
                    <a:pt x="568" y="163"/>
                  </a:lnTo>
                  <a:lnTo>
                    <a:pt x="636" y="180"/>
                  </a:lnTo>
                  <a:lnTo>
                    <a:pt x="671" y="157"/>
                  </a:lnTo>
                  <a:lnTo>
                    <a:pt x="716" y="143"/>
                  </a:lnTo>
                  <a:lnTo>
                    <a:pt x="767" y="136"/>
                  </a:lnTo>
                  <a:lnTo>
                    <a:pt x="811" y="121"/>
                  </a:lnTo>
                  <a:lnTo>
                    <a:pt x="863" y="96"/>
                  </a:lnTo>
                  <a:lnTo>
                    <a:pt x="922" y="70"/>
                  </a:lnTo>
                  <a:lnTo>
                    <a:pt x="977" y="53"/>
                  </a:lnTo>
                  <a:lnTo>
                    <a:pt x="1044" y="52"/>
                  </a:lnTo>
                  <a:lnTo>
                    <a:pt x="1106" y="57"/>
                  </a:lnTo>
                  <a:lnTo>
                    <a:pt x="1146" y="53"/>
                  </a:lnTo>
                  <a:lnTo>
                    <a:pt x="1192" y="55"/>
                  </a:lnTo>
                  <a:lnTo>
                    <a:pt x="1226" y="60"/>
                  </a:lnTo>
                  <a:lnTo>
                    <a:pt x="1253" y="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2" name="Freeform 131">
              <a:extLst>
                <a:ext uri="{FF2B5EF4-FFF2-40B4-BE49-F238E27FC236}">
                  <a16:creationId xmlns:a16="http://schemas.microsoft.com/office/drawing/2014/main" id="{4F18D8C9-BC0B-4C5E-93C4-19749FA57B18}"/>
                </a:ext>
              </a:extLst>
            </p:cNvPr>
            <p:cNvSpPr>
              <a:spLocks/>
            </p:cNvSpPr>
            <p:nvPr/>
          </p:nvSpPr>
          <p:spPr bwMode="auto">
            <a:xfrm>
              <a:off x="4973" y="3389"/>
              <a:ext cx="11" cy="24"/>
            </a:xfrm>
            <a:custGeom>
              <a:avLst/>
              <a:gdLst>
                <a:gd name="T0" fmla="*/ 0 w 21"/>
                <a:gd name="T1" fmla="*/ 0 h 48"/>
                <a:gd name="T2" fmla="*/ 1 w 21"/>
                <a:gd name="T3" fmla="*/ 12 h 48"/>
                <a:gd name="T4" fmla="*/ 5 w 21"/>
                <a:gd name="T5" fmla="*/ 9 h 48"/>
                <a:gd name="T6" fmla="*/ 6 w 21"/>
                <a:gd name="T7" fmla="*/ 3 h 48"/>
                <a:gd name="T8" fmla="*/ 3 w 21"/>
                <a:gd name="T9" fmla="*/ 4 h 48"/>
                <a:gd name="T10" fmla="*/ 0 w 21"/>
                <a:gd name="T11" fmla="*/ 0 h 48"/>
                <a:gd name="T12" fmla="*/ 0 w 21"/>
                <a:gd name="T13" fmla="*/ 0 h 48"/>
                <a:gd name="T14" fmla="*/ 0 60000 65536"/>
                <a:gd name="T15" fmla="*/ 0 60000 65536"/>
                <a:gd name="T16" fmla="*/ 0 60000 65536"/>
                <a:gd name="T17" fmla="*/ 0 60000 65536"/>
                <a:gd name="T18" fmla="*/ 0 60000 65536"/>
                <a:gd name="T19" fmla="*/ 0 60000 65536"/>
                <a:gd name="T20" fmla="*/ 0 60000 65536"/>
                <a:gd name="T21" fmla="*/ 0 w 21"/>
                <a:gd name="T22" fmla="*/ 0 h 48"/>
                <a:gd name="T23" fmla="*/ 21 w 21"/>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48">
                  <a:moveTo>
                    <a:pt x="0" y="0"/>
                  </a:moveTo>
                  <a:lnTo>
                    <a:pt x="1" y="48"/>
                  </a:lnTo>
                  <a:lnTo>
                    <a:pt x="18" y="33"/>
                  </a:lnTo>
                  <a:lnTo>
                    <a:pt x="21" y="10"/>
                  </a:lnTo>
                  <a:lnTo>
                    <a:pt x="11" y="16"/>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3" name="Freeform 132">
              <a:extLst>
                <a:ext uri="{FF2B5EF4-FFF2-40B4-BE49-F238E27FC236}">
                  <a16:creationId xmlns:a16="http://schemas.microsoft.com/office/drawing/2014/main" id="{0768651B-460E-4D21-8FF7-4C7D77579F4F}"/>
                </a:ext>
              </a:extLst>
            </p:cNvPr>
            <p:cNvSpPr>
              <a:spLocks/>
            </p:cNvSpPr>
            <p:nvPr/>
          </p:nvSpPr>
          <p:spPr bwMode="auto">
            <a:xfrm>
              <a:off x="4887" y="3350"/>
              <a:ext cx="59" cy="22"/>
            </a:xfrm>
            <a:custGeom>
              <a:avLst/>
              <a:gdLst>
                <a:gd name="T0" fmla="*/ 0 w 117"/>
                <a:gd name="T1" fmla="*/ 0 h 44"/>
                <a:gd name="T2" fmla="*/ 14 w 117"/>
                <a:gd name="T3" fmla="*/ 8 h 44"/>
                <a:gd name="T4" fmla="*/ 30 w 117"/>
                <a:gd name="T5" fmla="*/ 11 h 44"/>
                <a:gd name="T6" fmla="*/ 19 w 117"/>
                <a:gd name="T7" fmla="*/ 6 h 44"/>
                <a:gd name="T8" fmla="*/ 8 w 117"/>
                <a:gd name="T9" fmla="*/ 3 h 44"/>
                <a:gd name="T10" fmla="*/ 0 w 117"/>
                <a:gd name="T11" fmla="*/ 0 h 44"/>
                <a:gd name="T12" fmla="*/ 0 w 117"/>
                <a:gd name="T13" fmla="*/ 0 h 44"/>
                <a:gd name="T14" fmla="*/ 0 60000 65536"/>
                <a:gd name="T15" fmla="*/ 0 60000 65536"/>
                <a:gd name="T16" fmla="*/ 0 60000 65536"/>
                <a:gd name="T17" fmla="*/ 0 60000 65536"/>
                <a:gd name="T18" fmla="*/ 0 60000 65536"/>
                <a:gd name="T19" fmla="*/ 0 60000 65536"/>
                <a:gd name="T20" fmla="*/ 0 60000 65536"/>
                <a:gd name="T21" fmla="*/ 0 w 117"/>
                <a:gd name="T22" fmla="*/ 0 h 44"/>
                <a:gd name="T23" fmla="*/ 117 w 11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7" h="44">
                  <a:moveTo>
                    <a:pt x="0" y="0"/>
                  </a:moveTo>
                  <a:lnTo>
                    <a:pt x="53" y="31"/>
                  </a:lnTo>
                  <a:lnTo>
                    <a:pt x="117" y="44"/>
                  </a:lnTo>
                  <a:lnTo>
                    <a:pt x="73" y="23"/>
                  </a:lnTo>
                  <a:lnTo>
                    <a:pt x="32"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4" name="Freeform 133">
              <a:extLst>
                <a:ext uri="{FF2B5EF4-FFF2-40B4-BE49-F238E27FC236}">
                  <a16:creationId xmlns:a16="http://schemas.microsoft.com/office/drawing/2014/main" id="{51E0F017-B584-4DB2-9F97-5302225C2B90}"/>
                </a:ext>
              </a:extLst>
            </p:cNvPr>
            <p:cNvSpPr>
              <a:spLocks/>
            </p:cNvSpPr>
            <p:nvPr/>
          </p:nvSpPr>
          <p:spPr bwMode="auto">
            <a:xfrm>
              <a:off x="4927" y="3408"/>
              <a:ext cx="16" cy="43"/>
            </a:xfrm>
            <a:custGeom>
              <a:avLst/>
              <a:gdLst>
                <a:gd name="T0" fmla="*/ 0 w 31"/>
                <a:gd name="T1" fmla="*/ 0 h 86"/>
                <a:gd name="T2" fmla="*/ 4 w 31"/>
                <a:gd name="T3" fmla="*/ 7 h 86"/>
                <a:gd name="T4" fmla="*/ 4 w 31"/>
                <a:gd name="T5" fmla="*/ 22 h 86"/>
                <a:gd name="T6" fmla="*/ 8 w 31"/>
                <a:gd name="T7" fmla="*/ 18 h 86"/>
                <a:gd name="T8" fmla="*/ 8 w 31"/>
                <a:gd name="T9" fmla="*/ 10 h 86"/>
                <a:gd name="T10" fmla="*/ 0 w 31"/>
                <a:gd name="T11" fmla="*/ 0 h 86"/>
                <a:gd name="T12" fmla="*/ 0 w 31"/>
                <a:gd name="T13" fmla="*/ 0 h 86"/>
                <a:gd name="T14" fmla="*/ 0 60000 65536"/>
                <a:gd name="T15" fmla="*/ 0 60000 65536"/>
                <a:gd name="T16" fmla="*/ 0 60000 65536"/>
                <a:gd name="T17" fmla="*/ 0 60000 65536"/>
                <a:gd name="T18" fmla="*/ 0 60000 65536"/>
                <a:gd name="T19" fmla="*/ 0 60000 65536"/>
                <a:gd name="T20" fmla="*/ 0 60000 65536"/>
                <a:gd name="T21" fmla="*/ 0 w 31"/>
                <a:gd name="T22" fmla="*/ 0 h 86"/>
                <a:gd name="T23" fmla="*/ 31 w 31"/>
                <a:gd name="T24" fmla="*/ 86 h 8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86">
                  <a:moveTo>
                    <a:pt x="0" y="0"/>
                  </a:moveTo>
                  <a:lnTo>
                    <a:pt x="13" y="28"/>
                  </a:lnTo>
                  <a:lnTo>
                    <a:pt x="14" y="86"/>
                  </a:lnTo>
                  <a:lnTo>
                    <a:pt x="31" y="71"/>
                  </a:lnTo>
                  <a:lnTo>
                    <a:pt x="29" y="38"/>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5" name="Freeform 134">
              <a:extLst>
                <a:ext uri="{FF2B5EF4-FFF2-40B4-BE49-F238E27FC236}">
                  <a16:creationId xmlns:a16="http://schemas.microsoft.com/office/drawing/2014/main" id="{FC1504F6-B9E6-4589-8BE4-CEBEE40A46D3}"/>
                </a:ext>
              </a:extLst>
            </p:cNvPr>
            <p:cNvSpPr>
              <a:spLocks/>
            </p:cNvSpPr>
            <p:nvPr/>
          </p:nvSpPr>
          <p:spPr bwMode="auto">
            <a:xfrm>
              <a:off x="5224" y="3365"/>
              <a:ext cx="15" cy="31"/>
            </a:xfrm>
            <a:custGeom>
              <a:avLst/>
              <a:gdLst>
                <a:gd name="T0" fmla="*/ 0 w 29"/>
                <a:gd name="T1" fmla="*/ 0 h 61"/>
                <a:gd name="T2" fmla="*/ 4 w 29"/>
                <a:gd name="T3" fmla="*/ 9 h 61"/>
                <a:gd name="T4" fmla="*/ 6 w 29"/>
                <a:gd name="T5" fmla="*/ 16 h 61"/>
                <a:gd name="T6" fmla="*/ 8 w 29"/>
                <a:gd name="T7" fmla="*/ 10 h 61"/>
                <a:gd name="T8" fmla="*/ 7 w 29"/>
                <a:gd name="T9" fmla="*/ 4 h 61"/>
                <a:gd name="T10" fmla="*/ 0 w 29"/>
                <a:gd name="T11" fmla="*/ 0 h 61"/>
                <a:gd name="T12" fmla="*/ 0 w 29"/>
                <a:gd name="T13" fmla="*/ 0 h 61"/>
                <a:gd name="T14" fmla="*/ 0 60000 65536"/>
                <a:gd name="T15" fmla="*/ 0 60000 65536"/>
                <a:gd name="T16" fmla="*/ 0 60000 65536"/>
                <a:gd name="T17" fmla="*/ 0 60000 65536"/>
                <a:gd name="T18" fmla="*/ 0 60000 65536"/>
                <a:gd name="T19" fmla="*/ 0 60000 65536"/>
                <a:gd name="T20" fmla="*/ 0 60000 65536"/>
                <a:gd name="T21" fmla="*/ 0 w 29"/>
                <a:gd name="T22" fmla="*/ 0 h 61"/>
                <a:gd name="T23" fmla="*/ 29 w 29"/>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61">
                  <a:moveTo>
                    <a:pt x="0" y="0"/>
                  </a:moveTo>
                  <a:lnTo>
                    <a:pt x="16" y="33"/>
                  </a:lnTo>
                  <a:lnTo>
                    <a:pt x="23" y="61"/>
                  </a:lnTo>
                  <a:lnTo>
                    <a:pt x="29" y="38"/>
                  </a:lnTo>
                  <a:lnTo>
                    <a:pt x="25" y="13"/>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6" name="Freeform 135">
              <a:extLst>
                <a:ext uri="{FF2B5EF4-FFF2-40B4-BE49-F238E27FC236}">
                  <a16:creationId xmlns:a16="http://schemas.microsoft.com/office/drawing/2014/main" id="{8D1E228F-25C1-43F7-BCF5-8FBA122036CA}"/>
                </a:ext>
              </a:extLst>
            </p:cNvPr>
            <p:cNvSpPr>
              <a:spLocks/>
            </p:cNvSpPr>
            <p:nvPr/>
          </p:nvSpPr>
          <p:spPr bwMode="auto">
            <a:xfrm>
              <a:off x="5198" y="3444"/>
              <a:ext cx="56" cy="21"/>
            </a:xfrm>
            <a:custGeom>
              <a:avLst/>
              <a:gdLst>
                <a:gd name="T0" fmla="*/ 3 w 112"/>
                <a:gd name="T1" fmla="*/ 6 h 43"/>
                <a:gd name="T2" fmla="*/ 11 w 112"/>
                <a:gd name="T3" fmla="*/ 0 h 43"/>
                <a:gd name="T4" fmla="*/ 10 w 112"/>
                <a:gd name="T5" fmla="*/ 5 h 43"/>
                <a:gd name="T6" fmla="*/ 17 w 112"/>
                <a:gd name="T7" fmla="*/ 1 h 43"/>
                <a:gd name="T8" fmla="*/ 18 w 112"/>
                <a:gd name="T9" fmla="*/ 6 h 43"/>
                <a:gd name="T10" fmla="*/ 28 w 112"/>
                <a:gd name="T11" fmla="*/ 10 h 43"/>
                <a:gd name="T12" fmla="*/ 6 w 112"/>
                <a:gd name="T13" fmla="*/ 7 h 43"/>
                <a:gd name="T14" fmla="*/ 0 w 112"/>
                <a:gd name="T15" fmla="*/ 8 h 43"/>
                <a:gd name="T16" fmla="*/ 3 w 112"/>
                <a:gd name="T17" fmla="*/ 6 h 43"/>
                <a:gd name="T18" fmla="*/ 3 w 112"/>
                <a:gd name="T19" fmla="*/ 6 h 4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2"/>
                <a:gd name="T31" fmla="*/ 0 h 43"/>
                <a:gd name="T32" fmla="*/ 112 w 112"/>
                <a:gd name="T33" fmla="*/ 43 h 4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2" h="43">
                  <a:moveTo>
                    <a:pt x="10" y="25"/>
                  </a:moveTo>
                  <a:lnTo>
                    <a:pt x="44" y="0"/>
                  </a:lnTo>
                  <a:lnTo>
                    <a:pt x="38" y="21"/>
                  </a:lnTo>
                  <a:lnTo>
                    <a:pt x="65" y="4"/>
                  </a:lnTo>
                  <a:lnTo>
                    <a:pt x="71" y="25"/>
                  </a:lnTo>
                  <a:lnTo>
                    <a:pt x="112" y="43"/>
                  </a:lnTo>
                  <a:lnTo>
                    <a:pt x="21" y="30"/>
                  </a:lnTo>
                  <a:lnTo>
                    <a:pt x="0" y="35"/>
                  </a:lnTo>
                  <a:lnTo>
                    <a:pt x="10" y="25"/>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7" name="Freeform 136">
              <a:extLst>
                <a:ext uri="{FF2B5EF4-FFF2-40B4-BE49-F238E27FC236}">
                  <a16:creationId xmlns:a16="http://schemas.microsoft.com/office/drawing/2014/main" id="{C33DE423-8218-48A0-805B-E91D130EEEC6}"/>
                </a:ext>
              </a:extLst>
            </p:cNvPr>
            <p:cNvSpPr>
              <a:spLocks/>
            </p:cNvSpPr>
            <p:nvPr/>
          </p:nvSpPr>
          <p:spPr bwMode="auto">
            <a:xfrm>
              <a:off x="5186" y="3399"/>
              <a:ext cx="10" cy="18"/>
            </a:xfrm>
            <a:custGeom>
              <a:avLst/>
              <a:gdLst>
                <a:gd name="T0" fmla="*/ 0 w 21"/>
                <a:gd name="T1" fmla="*/ 0 h 35"/>
                <a:gd name="T2" fmla="*/ 5 w 21"/>
                <a:gd name="T3" fmla="*/ 9 h 35"/>
                <a:gd name="T4" fmla="*/ 5 w 21"/>
                <a:gd name="T5" fmla="*/ 2 h 35"/>
                <a:gd name="T6" fmla="*/ 0 w 21"/>
                <a:gd name="T7" fmla="*/ 0 h 35"/>
                <a:gd name="T8" fmla="*/ 0 w 21"/>
                <a:gd name="T9" fmla="*/ 0 h 35"/>
                <a:gd name="T10" fmla="*/ 0 60000 65536"/>
                <a:gd name="T11" fmla="*/ 0 60000 65536"/>
                <a:gd name="T12" fmla="*/ 0 60000 65536"/>
                <a:gd name="T13" fmla="*/ 0 60000 65536"/>
                <a:gd name="T14" fmla="*/ 0 60000 65536"/>
                <a:gd name="T15" fmla="*/ 0 w 21"/>
                <a:gd name="T16" fmla="*/ 0 h 35"/>
                <a:gd name="T17" fmla="*/ 21 w 21"/>
                <a:gd name="T18" fmla="*/ 35 h 35"/>
              </a:gdLst>
              <a:ahLst/>
              <a:cxnLst>
                <a:cxn ang="T10">
                  <a:pos x="T0" y="T1"/>
                </a:cxn>
                <a:cxn ang="T11">
                  <a:pos x="T2" y="T3"/>
                </a:cxn>
                <a:cxn ang="T12">
                  <a:pos x="T4" y="T5"/>
                </a:cxn>
                <a:cxn ang="T13">
                  <a:pos x="T6" y="T7"/>
                </a:cxn>
                <a:cxn ang="T14">
                  <a:pos x="T8" y="T9"/>
                </a:cxn>
              </a:cxnLst>
              <a:rect l="T15" t="T16" r="T17" b="T18"/>
              <a:pathLst>
                <a:path w="21" h="35">
                  <a:moveTo>
                    <a:pt x="0" y="0"/>
                  </a:moveTo>
                  <a:lnTo>
                    <a:pt x="21" y="35"/>
                  </a:lnTo>
                  <a:lnTo>
                    <a:pt x="20" y="8"/>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8" name="Freeform 137">
              <a:extLst>
                <a:ext uri="{FF2B5EF4-FFF2-40B4-BE49-F238E27FC236}">
                  <a16:creationId xmlns:a16="http://schemas.microsoft.com/office/drawing/2014/main" id="{9C70A519-35A5-44EB-BF40-5487458CE96A}"/>
                </a:ext>
              </a:extLst>
            </p:cNvPr>
            <p:cNvSpPr>
              <a:spLocks/>
            </p:cNvSpPr>
            <p:nvPr/>
          </p:nvSpPr>
          <p:spPr bwMode="auto">
            <a:xfrm>
              <a:off x="4964" y="2964"/>
              <a:ext cx="561" cy="641"/>
            </a:xfrm>
            <a:custGeom>
              <a:avLst/>
              <a:gdLst>
                <a:gd name="T0" fmla="*/ 7 w 1121"/>
                <a:gd name="T1" fmla="*/ 237 h 1280"/>
                <a:gd name="T2" fmla="*/ 22 w 1121"/>
                <a:gd name="T3" fmla="*/ 247 h 1280"/>
                <a:gd name="T4" fmla="*/ 49 w 1121"/>
                <a:gd name="T5" fmla="*/ 261 h 1280"/>
                <a:gd name="T6" fmla="*/ 70 w 1121"/>
                <a:gd name="T7" fmla="*/ 264 h 1280"/>
                <a:gd name="T8" fmla="*/ 88 w 1121"/>
                <a:gd name="T9" fmla="*/ 263 h 1280"/>
                <a:gd name="T10" fmla="*/ 111 w 1121"/>
                <a:gd name="T11" fmla="*/ 257 h 1280"/>
                <a:gd name="T12" fmla="*/ 128 w 1121"/>
                <a:gd name="T13" fmla="*/ 260 h 1280"/>
                <a:gd name="T14" fmla="*/ 179 w 1121"/>
                <a:gd name="T15" fmla="*/ 278 h 1280"/>
                <a:gd name="T16" fmla="*/ 227 w 1121"/>
                <a:gd name="T17" fmla="*/ 281 h 1280"/>
                <a:gd name="T18" fmla="*/ 257 w 1121"/>
                <a:gd name="T19" fmla="*/ 265 h 1280"/>
                <a:gd name="T20" fmla="*/ 269 w 1121"/>
                <a:gd name="T21" fmla="*/ 245 h 1280"/>
                <a:gd name="T22" fmla="*/ 269 w 1121"/>
                <a:gd name="T23" fmla="*/ 220 h 1280"/>
                <a:gd name="T24" fmla="*/ 255 w 1121"/>
                <a:gd name="T25" fmla="*/ 191 h 1280"/>
                <a:gd name="T26" fmla="*/ 272 w 1121"/>
                <a:gd name="T27" fmla="*/ 220 h 1280"/>
                <a:gd name="T28" fmla="*/ 275 w 1121"/>
                <a:gd name="T29" fmla="*/ 237 h 1280"/>
                <a:gd name="T30" fmla="*/ 275 w 1121"/>
                <a:gd name="T31" fmla="*/ 200 h 1280"/>
                <a:gd name="T32" fmla="*/ 254 w 1121"/>
                <a:gd name="T33" fmla="*/ 151 h 1280"/>
                <a:gd name="T34" fmla="*/ 226 w 1121"/>
                <a:gd name="T35" fmla="*/ 106 h 1280"/>
                <a:gd name="T36" fmla="*/ 188 w 1121"/>
                <a:gd name="T37" fmla="*/ 56 h 1280"/>
                <a:gd name="T38" fmla="*/ 148 w 1121"/>
                <a:gd name="T39" fmla="*/ 18 h 1280"/>
                <a:gd name="T40" fmla="*/ 107 w 1121"/>
                <a:gd name="T41" fmla="*/ 0 h 1280"/>
                <a:gd name="T42" fmla="*/ 139 w 1121"/>
                <a:gd name="T43" fmla="*/ 9 h 1280"/>
                <a:gd name="T44" fmla="*/ 173 w 1121"/>
                <a:gd name="T45" fmla="*/ 35 h 1280"/>
                <a:gd name="T46" fmla="*/ 212 w 1121"/>
                <a:gd name="T47" fmla="*/ 81 h 1280"/>
                <a:gd name="T48" fmla="*/ 241 w 1121"/>
                <a:gd name="T49" fmla="*/ 124 h 1280"/>
                <a:gd name="T50" fmla="*/ 263 w 1121"/>
                <a:gd name="T51" fmla="*/ 160 h 1280"/>
                <a:gd name="T52" fmla="*/ 278 w 1121"/>
                <a:gd name="T53" fmla="*/ 194 h 1280"/>
                <a:gd name="T54" fmla="*/ 281 w 1121"/>
                <a:gd name="T55" fmla="*/ 222 h 1280"/>
                <a:gd name="T56" fmla="*/ 272 w 1121"/>
                <a:gd name="T57" fmla="*/ 253 h 1280"/>
                <a:gd name="T58" fmla="*/ 245 w 1121"/>
                <a:gd name="T59" fmla="*/ 282 h 1280"/>
                <a:gd name="T60" fmla="*/ 209 w 1121"/>
                <a:gd name="T61" fmla="*/ 293 h 1280"/>
                <a:gd name="T62" fmla="*/ 177 w 1121"/>
                <a:gd name="T63" fmla="*/ 293 h 1280"/>
                <a:gd name="T64" fmla="*/ 178 w 1121"/>
                <a:gd name="T65" fmla="*/ 321 h 1280"/>
                <a:gd name="T66" fmla="*/ 170 w 1121"/>
                <a:gd name="T67" fmla="*/ 280 h 1280"/>
                <a:gd name="T68" fmla="*/ 128 w 1121"/>
                <a:gd name="T69" fmla="*/ 264 h 1280"/>
                <a:gd name="T70" fmla="*/ 98 w 1121"/>
                <a:gd name="T71" fmla="*/ 265 h 1280"/>
                <a:gd name="T72" fmla="*/ 71 w 1121"/>
                <a:gd name="T73" fmla="*/ 268 h 1280"/>
                <a:gd name="T74" fmla="*/ 46 w 1121"/>
                <a:gd name="T75" fmla="*/ 263 h 1280"/>
                <a:gd name="T76" fmla="*/ 22 w 1121"/>
                <a:gd name="T77" fmla="*/ 249 h 1280"/>
                <a:gd name="T78" fmla="*/ 8 w 1121"/>
                <a:gd name="T79" fmla="*/ 240 h 1280"/>
                <a:gd name="T80" fmla="*/ 0 w 1121"/>
                <a:gd name="T81" fmla="*/ 237 h 128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21"/>
                <a:gd name="T124" fmla="*/ 0 h 1280"/>
                <a:gd name="T125" fmla="*/ 1121 w 1121"/>
                <a:gd name="T126" fmla="*/ 1280 h 128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21" h="1280">
                  <a:moveTo>
                    <a:pt x="0" y="944"/>
                  </a:moveTo>
                  <a:lnTo>
                    <a:pt x="25" y="947"/>
                  </a:lnTo>
                  <a:lnTo>
                    <a:pt x="51" y="957"/>
                  </a:lnTo>
                  <a:lnTo>
                    <a:pt x="87" y="984"/>
                  </a:lnTo>
                  <a:lnTo>
                    <a:pt x="141" y="1018"/>
                  </a:lnTo>
                  <a:lnTo>
                    <a:pt x="194" y="1040"/>
                  </a:lnTo>
                  <a:lnTo>
                    <a:pt x="235" y="1050"/>
                  </a:lnTo>
                  <a:lnTo>
                    <a:pt x="277" y="1053"/>
                  </a:lnTo>
                  <a:lnTo>
                    <a:pt x="318" y="1053"/>
                  </a:lnTo>
                  <a:lnTo>
                    <a:pt x="351" y="1050"/>
                  </a:lnTo>
                  <a:lnTo>
                    <a:pt x="400" y="1038"/>
                  </a:lnTo>
                  <a:lnTo>
                    <a:pt x="443" y="1026"/>
                  </a:lnTo>
                  <a:lnTo>
                    <a:pt x="457" y="1026"/>
                  </a:lnTo>
                  <a:lnTo>
                    <a:pt x="510" y="1037"/>
                  </a:lnTo>
                  <a:lnTo>
                    <a:pt x="615" y="1083"/>
                  </a:lnTo>
                  <a:lnTo>
                    <a:pt x="714" y="1110"/>
                  </a:lnTo>
                  <a:lnTo>
                    <a:pt x="816" y="1124"/>
                  </a:lnTo>
                  <a:lnTo>
                    <a:pt x="908" y="1120"/>
                  </a:lnTo>
                  <a:lnTo>
                    <a:pt x="977" y="1099"/>
                  </a:lnTo>
                  <a:lnTo>
                    <a:pt x="1026" y="1059"/>
                  </a:lnTo>
                  <a:lnTo>
                    <a:pt x="1059" y="1019"/>
                  </a:lnTo>
                  <a:lnTo>
                    <a:pt x="1075" y="976"/>
                  </a:lnTo>
                  <a:lnTo>
                    <a:pt x="1083" y="927"/>
                  </a:lnTo>
                  <a:lnTo>
                    <a:pt x="1076" y="876"/>
                  </a:lnTo>
                  <a:lnTo>
                    <a:pt x="1051" y="814"/>
                  </a:lnTo>
                  <a:lnTo>
                    <a:pt x="1019" y="761"/>
                  </a:lnTo>
                  <a:lnTo>
                    <a:pt x="1056" y="814"/>
                  </a:lnTo>
                  <a:lnTo>
                    <a:pt x="1087" y="878"/>
                  </a:lnTo>
                  <a:lnTo>
                    <a:pt x="1097" y="920"/>
                  </a:lnTo>
                  <a:lnTo>
                    <a:pt x="1099" y="946"/>
                  </a:lnTo>
                  <a:lnTo>
                    <a:pt x="1108" y="871"/>
                  </a:lnTo>
                  <a:lnTo>
                    <a:pt x="1098" y="797"/>
                  </a:lnTo>
                  <a:lnTo>
                    <a:pt x="1070" y="704"/>
                  </a:lnTo>
                  <a:lnTo>
                    <a:pt x="1013" y="601"/>
                  </a:lnTo>
                  <a:lnTo>
                    <a:pt x="966" y="528"/>
                  </a:lnTo>
                  <a:lnTo>
                    <a:pt x="902" y="422"/>
                  </a:lnTo>
                  <a:lnTo>
                    <a:pt x="832" y="328"/>
                  </a:lnTo>
                  <a:lnTo>
                    <a:pt x="749" y="221"/>
                  </a:lnTo>
                  <a:lnTo>
                    <a:pt x="661" y="128"/>
                  </a:lnTo>
                  <a:lnTo>
                    <a:pt x="592" y="69"/>
                  </a:lnTo>
                  <a:lnTo>
                    <a:pt x="515" y="28"/>
                  </a:lnTo>
                  <a:lnTo>
                    <a:pt x="426" y="0"/>
                  </a:lnTo>
                  <a:lnTo>
                    <a:pt x="479" y="6"/>
                  </a:lnTo>
                  <a:lnTo>
                    <a:pt x="554" y="34"/>
                  </a:lnTo>
                  <a:lnTo>
                    <a:pt x="618" y="74"/>
                  </a:lnTo>
                  <a:lnTo>
                    <a:pt x="689" y="138"/>
                  </a:lnTo>
                  <a:lnTo>
                    <a:pt x="764" y="223"/>
                  </a:lnTo>
                  <a:lnTo>
                    <a:pt x="846" y="324"/>
                  </a:lnTo>
                  <a:lnTo>
                    <a:pt x="907" y="406"/>
                  </a:lnTo>
                  <a:lnTo>
                    <a:pt x="961" y="496"/>
                  </a:lnTo>
                  <a:lnTo>
                    <a:pt x="992" y="550"/>
                  </a:lnTo>
                  <a:lnTo>
                    <a:pt x="1050" y="639"/>
                  </a:lnTo>
                  <a:lnTo>
                    <a:pt x="1091" y="725"/>
                  </a:lnTo>
                  <a:lnTo>
                    <a:pt x="1109" y="775"/>
                  </a:lnTo>
                  <a:lnTo>
                    <a:pt x="1121" y="831"/>
                  </a:lnTo>
                  <a:lnTo>
                    <a:pt x="1121" y="886"/>
                  </a:lnTo>
                  <a:lnTo>
                    <a:pt x="1112" y="950"/>
                  </a:lnTo>
                  <a:lnTo>
                    <a:pt x="1087" y="1010"/>
                  </a:lnTo>
                  <a:lnTo>
                    <a:pt x="1043" y="1076"/>
                  </a:lnTo>
                  <a:lnTo>
                    <a:pt x="980" y="1125"/>
                  </a:lnTo>
                  <a:lnTo>
                    <a:pt x="911" y="1154"/>
                  </a:lnTo>
                  <a:lnTo>
                    <a:pt x="835" y="1169"/>
                  </a:lnTo>
                  <a:lnTo>
                    <a:pt x="776" y="1172"/>
                  </a:lnTo>
                  <a:lnTo>
                    <a:pt x="707" y="1168"/>
                  </a:lnTo>
                  <a:lnTo>
                    <a:pt x="697" y="1169"/>
                  </a:lnTo>
                  <a:lnTo>
                    <a:pt x="712" y="1280"/>
                  </a:lnTo>
                  <a:lnTo>
                    <a:pt x="693" y="1196"/>
                  </a:lnTo>
                  <a:lnTo>
                    <a:pt x="677" y="1119"/>
                  </a:lnTo>
                  <a:lnTo>
                    <a:pt x="587" y="1087"/>
                  </a:lnTo>
                  <a:lnTo>
                    <a:pt x="510" y="1052"/>
                  </a:lnTo>
                  <a:lnTo>
                    <a:pt x="455" y="1038"/>
                  </a:lnTo>
                  <a:lnTo>
                    <a:pt x="389" y="1059"/>
                  </a:lnTo>
                  <a:lnTo>
                    <a:pt x="337" y="1067"/>
                  </a:lnTo>
                  <a:lnTo>
                    <a:pt x="284" y="1068"/>
                  </a:lnTo>
                  <a:lnTo>
                    <a:pt x="231" y="1063"/>
                  </a:lnTo>
                  <a:lnTo>
                    <a:pt x="182" y="1050"/>
                  </a:lnTo>
                  <a:lnTo>
                    <a:pt x="135" y="1027"/>
                  </a:lnTo>
                  <a:lnTo>
                    <a:pt x="85" y="994"/>
                  </a:lnTo>
                  <a:lnTo>
                    <a:pt x="53" y="969"/>
                  </a:lnTo>
                  <a:lnTo>
                    <a:pt x="32" y="957"/>
                  </a:lnTo>
                  <a:lnTo>
                    <a:pt x="0" y="94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79" name="Freeform 138">
              <a:extLst>
                <a:ext uri="{FF2B5EF4-FFF2-40B4-BE49-F238E27FC236}">
                  <a16:creationId xmlns:a16="http://schemas.microsoft.com/office/drawing/2014/main" id="{45BAB441-70CA-4D95-BFEA-C8E0FEE6B4C3}"/>
                </a:ext>
              </a:extLst>
            </p:cNvPr>
            <p:cNvSpPr>
              <a:spLocks/>
            </p:cNvSpPr>
            <p:nvPr/>
          </p:nvSpPr>
          <p:spPr bwMode="auto">
            <a:xfrm>
              <a:off x="4266" y="3325"/>
              <a:ext cx="617" cy="82"/>
            </a:xfrm>
            <a:custGeom>
              <a:avLst/>
              <a:gdLst>
                <a:gd name="T0" fmla="*/ 305 w 1235"/>
                <a:gd name="T1" fmla="*/ 28 h 164"/>
                <a:gd name="T2" fmla="*/ 296 w 1235"/>
                <a:gd name="T3" fmla="*/ 32 h 164"/>
                <a:gd name="T4" fmla="*/ 283 w 1235"/>
                <a:gd name="T5" fmla="*/ 37 h 164"/>
                <a:gd name="T6" fmla="*/ 260 w 1235"/>
                <a:gd name="T7" fmla="*/ 39 h 164"/>
                <a:gd name="T8" fmla="*/ 229 w 1235"/>
                <a:gd name="T9" fmla="*/ 34 h 164"/>
                <a:gd name="T10" fmla="*/ 203 w 1235"/>
                <a:gd name="T11" fmla="*/ 32 h 164"/>
                <a:gd name="T12" fmla="*/ 172 w 1235"/>
                <a:gd name="T13" fmla="*/ 32 h 164"/>
                <a:gd name="T14" fmla="*/ 141 w 1235"/>
                <a:gd name="T15" fmla="*/ 30 h 164"/>
                <a:gd name="T16" fmla="*/ 119 w 1235"/>
                <a:gd name="T17" fmla="*/ 26 h 164"/>
                <a:gd name="T18" fmla="*/ 89 w 1235"/>
                <a:gd name="T19" fmla="*/ 15 h 164"/>
                <a:gd name="T20" fmla="*/ 64 w 1235"/>
                <a:gd name="T21" fmla="*/ 8 h 164"/>
                <a:gd name="T22" fmla="*/ 43 w 1235"/>
                <a:gd name="T23" fmla="*/ 3 h 164"/>
                <a:gd name="T24" fmla="*/ 22 w 1235"/>
                <a:gd name="T25" fmla="*/ 0 h 164"/>
                <a:gd name="T26" fmla="*/ 12 w 1235"/>
                <a:gd name="T27" fmla="*/ 3 h 164"/>
                <a:gd name="T28" fmla="*/ 2 w 1235"/>
                <a:gd name="T29" fmla="*/ 8 h 164"/>
                <a:gd name="T30" fmla="*/ 0 w 1235"/>
                <a:gd name="T31" fmla="*/ 15 h 164"/>
                <a:gd name="T32" fmla="*/ 2 w 1235"/>
                <a:gd name="T33" fmla="*/ 19 h 164"/>
                <a:gd name="T34" fmla="*/ 2 w 1235"/>
                <a:gd name="T35" fmla="*/ 14 h 164"/>
                <a:gd name="T36" fmla="*/ 8 w 1235"/>
                <a:gd name="T37" fmla="*/ 8 h 164"/>
                <a:gd name="T38" fmla="*/ 19 w 1235"/>
                <a:gd name="T39" fmla="*/ 4 h 164"/>
                <a:gd name="T40" fmla="*/ 30 w 1235"/>
                <a:gd name="T41" fmla="*/ 4 h 164"/>
                <a:gd name="T42" fmla="*/ 51 w 1235"/>
                <a:gd name="T43" fmla="*/ 8 h 164"/>
                <a:gd name="T44" fmla="*/ 67 w 1235"/>
                <a:gd name="T45" fmla="*/ 11 h 164"/>
                <a:gd name="T46" fmla="*/ 91 w 1235"/>
                <a:gd name="T47" fmla="*/ 18 h 164"/>
                <a:gd name="T48" fmla="*/ 112 w 1235"/>
                <a:gd name="T49" fmla="*/ 27 h 164"/>
                <a:gd name="T50" fmla="*/ 129 w 1235"/>
                <a:gd name="T51" fmla="*/ 32 h 164"/>
                <a:gd name="T52" fmla="*/ 148 w 1235"/>
                <a:gd name="T53" fmla="*/ 34 h 164"/>
                <a:gd name="T54" fmla="*/ 176 w 1235"/>
                <a:gd name="T55" fmla="*/ 34 h 164"/>
                <a:gd name="T56" fmla="*/ 202 w 1235"/>
                <a:gd name="T57" fmla="*/ 36 h 164"/>
                <a:gd name="T58" fmla="*/ 222 w 1235"/>
                <a:gd name="T59" fmla="*/ 37 h 164"/>
                <a:gd name="T60" fmla="*/ 244 w 1235"/>
                <a:gd name="T61" fmla="*/ 39 h 164"/>
                <a:gd name="T62" fmla="*/ 260 w 1235"/>
                <a:gd name="T63" fmla="*/ 41 h 164"/>
                <a:gd name="T64" fmla="*/ 270 w 1235"/>
                <a:gd name="T65" fmla="*/ 41 h 164"/>
                <a:gd name="T66" fmla="*/ 282 w 1235"/>
                <a:gd name="T67" fmla="*/ 40 h 164"/>
                <a:gd name="T68" fmla="*/ 296 w 1235"/>
                <a:gd name="T69" fmla="*/ 36 h 164"/>
                <a:gd name="T70" fmla="*/ 308 w 1235"/>
                <a:gd name="T71" fmla="*/ 30 h 164"/>
                <a:gd name="T72" fmla="*/ 305 w 1235"/>
                <a:gd name="T73" fmla="*/ 28 h 164"/>
                <a:gd name="T74" fmla="*/ 305 w 1235"/>
                <a:gd name="T75" fmla="*/ 28 h 1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35"/>
                <a:gd name="T115" fmla="*/ 0 h 164"/>
                <a:gd name="T116" fmla="*/ 1235 w 1235"/>
                <a:gd name="T117" fmla="*/ 164 h 1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35" h="164">
                  <a:moveTo>
                    <a:pt x="1222" y="112"/>
                  </a:moveTo>
                  <a:lnTo>
                    <a:pt x="1185" y="126"/>
                  </a:lnTo>
                  <a:lnTo>
                    <a:pt x="1132" y="146"/>
                  </a:lnTo>
                  <a:lnTo>
                    <a:pt x="1042" y="154"/>
                  </a:lnTo>
                  <a:lnTo>
                    <a:pt x="919" y="133"/>
                  </a:lnTo>
                  <a:lnTo>
                    <a:pt x="813" y="127"/>
                  </a:lnTo>
                  <a:lnTo>
                    <a:pt x="689" y="127"/>
                  </a:lnTo>
                  <a:lnTo>
                    <a:pt x="564" y="120"/>
                  </a:lnTo>
                  <a:lnTo>
                    <a:pt x="477" y="104"/>
                  </a:lnTo>
                  <a:lnTo>
                    <a:pt x="359" y="58"/>
                  </a:lnTo>
                  <a:lnTo>
                    <a:pt x="258" y="29"/>
                  </a:lnTo>
                  <a:lnTo>
                    <a:pt x="173" y="11"/>
                  </a:lnTo>
                  <a:lnTo>
                    <a:pt x="89" y="0"/>
                  </a:lnTo>
                  <a:lnTo>
                    <a:pt x="48" y="10"/>
                  </a:lnTo>
                  <a:lnTo>
                    <a:pt x="9" y="31"/>
                  </a:lnTo>
                  <a:lnTo>
                    <a:pt x="0" y="57"/>
                  </a:lnTo>
                  <a:lnTo>
                    <a:pt x="9" y="75"/>
                  </a:lnTo>
                  <a:lnTo>
                    <a:pt x="11" y="55"/>
                  </a:lnTo>
                  <a:lnTo>
                    <a:pt x="33" y="30"/>
                  </a:lnTo>
                  <a:lnTo>
                    <a:pt x="78" y="15"/>
                  </a:lnTo>
                  <a:lnTo>
                    <a:pt x="121" y="16"/>
                  </a:lnTo>
                  <a:lnTo>
                    <a:pt x="205" y="31"/>
                  </a:lnTo>
                  <a:lnTo>
                    <a:pt x="268" y="42"/>
                  </a:lnTo>
                  <a:lnTo>
                    <a:pt x="364" y="72"/>
                  </a:lnTo>
                  <a:lnTo>
                    <a:pt x="450" y="106"/>
                  </a:lnTo>
                  <a:lnTo>
                    <a:pt x="519" y="125"/>
                  </a:lnTo>
                  <a:lnTo>
                    <a:pt x="594" y="133"/>
                  </a:lnTo>
                  <a:lnTo>
                    <a:pt x="707" y="136"/>
                  </a:lnTo>
                  <a:lnTo>
                    <a:pt x="808" y="141"/>
                  </a:lnTo>
                  <a:lnTo>
                    <a:pt x="889" y="147"/>
                  </a:lnTo>
                  <a:lnTo>
                    <a:pt x="977" y="154"/>
                  </a:lnTo>
                  <a:lnTo>
                    <a:pt x="1040" y="164"/>
                  </a:lnTo>
                  <a:lnTo>
                    <a:pt x="1080" y="164"/>
                  </a:lnTo>
                  <a:lnTo>
                    <a:pt x="1130" y="158"/>
                  </a:lnTo>
                  <a:lnTo>
                    <a:pt x="1184" y="141"/>
                  </a:lnTo>
                  <a:lnTo>
                    <a:pt x="1235" y="117"/>
                  </a:lnTo>
                  <a:lnTo>
                    <a:pt x="1222" y="1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0" name="Freeform 139">
              <a:extLst>
                <a:ext uri="{FF2B5EF4-FFF2-40B4-BE49-F238E27FC236}">
                  <a16:creationId xmlns:a16="http://schemas.microsoft.com/office/drawing/2014/main" id="{F13C913D-1539-4AFE-8FC3-BEC42C11D9C9}"/>
                </a:ext>
              </a:extLst>
            </p:cNvPr>
            <p:cNvSpPr>
              <a:spLocks/>
            </p:cNvSpPr>
            <p:nvPr/>
          </p:nvSpPr>
          <p:spPr bwMode="auto">
            <a:xfrm>
              <a:off x="4283" y="3368"/>
              <a:ext cx="843" cy="257"/>
            </a:xfrm>
            <a:custGeom>
              <a:avLst/>
              <a:gdLst>
                <a:gd name="T0" fmla="*/ 12 w 1686"/>
                <a:gd name="T1" fmla="*/ 6 h 513"/>
                <a:gd name="T2" fmla="*/ 24 w 1686"/>
                <a:gd name="T3" fmla="*/ 12 h 513"/>
                <a:gd name="T4" fmla="*/ 37 w 1686"/>
                <a:gd name="T5" fmla="*/ 16 h 513"/>
                <a:gd name="T6" fmla="*/ 49 w 1686"/>
                <a:gd name="T7" fmla="*/ 27 h 513"/>
                <a:gd name="T8" fmla="*/ 64 w 1686"/>
                <a:gd name="T9" fmla="*/ 53 h 513"/>
                <a:gd name="T10" fmla="*/ 76 w 1686"/>
                <a:gd name="T11" fmla="*/ 68 h 513"/>
                <a:gd name="T12" fmla="*/ 87 w 1686"/>
                <a:gd name="T13" fmla="*/ 70 h 513"/>
                <a:gd name="T14" fmla="*/ 97 w 1686"/>
                <a:gd name="T15" fmla="*/ 63 h 513"/>
                <a:gd name="T16" fmla="*/ 111 w 1686"/>
                <a:gd name="T17" fmla="*/ 55 h 513"/>
                <a:gd name="T18" fmla="*/ 127 w 1686"/>
                <a:gd name="T19" fmla="*/ 52 h 513"/>
                <a:gd name="T20" fmla="*/ 157 w 1686"/>
                <a:gd name="T21" fmla="*/ 60 h 513"/>
                <a:gd name="T22" fmla="*/ 194 w 1686"/>
                <a:gd name="T23" fmla="*/ 72 h 513"/>
                <a:gd name="T24" fmla="*/ 199 w 1686"/>
                <a:gd name="T25" fmla="*/ 72 h 513"/>
                <a:gd name="T26" fmla="*/ 227 w 1686"/>
                <a:gd name="T27" fmla="*/ 83 h 513"/>
                <a:gd name="T28" fmla="*/ 252 w 1686"/>
                <a:gd name="T29" fmla="*/ 82 h 513"/>
                <a:gd name="T30" fmla="*/ 288 w 1686"/>
                <a:gd name="T31" fmla="*/ 74 h 513"/>
                <a:gd name="T32" fmla="*/ 312 w 1686"/>
                <a:gd name="T33" fmla="*/ 70 h 513"/>
                <a:gd name="T34" fmla="*/ 341 w 1686"/>
                <a:gd name="T35" fmla="*/ 71 h 513"/>
                <a:gd name="T36" fmla="*/ 389 w 1686"/>
                <a:gd name="T37" fmla="*/ 78 h 513"/>
                <a:gd name="T38" fmla="*/ 395 w 1686"/>
                <a:gd name="T39" fmla="*/ 61 h 513"/>
                <a:gd name="T40" fmla="*/ 407 w 1686"/>
                <a:gd name="T41" fmla="*/ 84 h 513"/>
                <a:gd name="T42" fmla="*/ 419 w 1686"/>
                <a:gd name="T43" fmla="*/ 114 h 513"/>
                <a:gd name="T44" fmla="*/ 422 w 1686"/>
                <a:gd name="T45" fmla="*/ 122 h 513"/>
                <a:gd name="T46" fmla="*/ 418 w 1686"/>
                <a:gd name="T47" fmla="*/ 124 h 513"/>
                <a:gd name="T48" fmla="*/ 415 w 1686"/>
                <a:gd name="T49" fmla="*/ 115 h 513"/>
                <a:gd name="T50" fmla="*/ 411 w 1686"/>
                <a:gd name="T51" fmla="*/ 101 h 513"/>
                <a:gd name="T52" fmla="*/ 391 w 1686"/>
                <a:gd name="T53" fmla="*/ 84 h 513"/>
                <a:gd name="T54" fmla="*/ 339 w 1686"/>
                <a:gd name="T55" fmla="*/ 73 h 513"/>
                <a:gd name="T56" fmla="*/ 318 w 1686"/>
                <a:gd name="T57" fmla="*/ 72 h 513"/>
                <a:gd name="T58" fmla="*/ 291 w 1686"/>
                <a:gd name="T59" fmla="*/ 76 h 513"/>
                <a:gd name="T60" fmla="*/ 248 w 1686"/>
                <a:gd name="T61" fmla="*/ 87 h 513"/>
                <a:gd name="T62" fmla="*/ 220 w 1686"/>
                <a:gd name="T63" fmla="*/ 85 h 513"/>
                <a:gd name="T64" fmla="*/ 196 w 1686"/>
                <a:gd name="T65" fmla="*/ 76 h 513"/>
                <a:gd name="T66" fmla="*/ 136 w 1686"/>
                <a:gd name="T67" fmla="*/ 56 h 513"/>
                <a:gd name="T68" fmla="*/ 113 w 1686"/>
                <a:gd name="T69" fmla="*/ 57 h 513"/>
                <a:gd name="T70" fmla="*/ 97 w 1686"/>
                <a:gd name="T71" fmla="*/ 70 h 513"/>
                <a:gd name="T72" fmla="*/ 82 w 1686"/>
                <a:gd name="T73" fmla="*/ 74 h 513"/>
                <a:gd name="T74" fmla="*/ 70 w 1686"/>
                <a:gd name="T75" fmla="*/ 66 h 513"/>
                <a:gd name="T76" fmla="*/ 52 w 1686"/>
                <a:gd name="T77" fmla="*/ 36 h 513"/>
                <a:gd name="T78" fmla="*/ 37 w 1686"/>
                <a:gd name="T79" fmla="*/ 21 h 513"/>
                <a:gd name="T80" fmla="*/ 8 w 1686"/>
                <a:gd name="T81" fmla="*/ 6 h 513"/>
                <a:gd name="T82" fmla="*/ 0 w 1686"/>
                <a:gd name="T83" fmla="*/ 0 h 51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86"/>
                <a:gd name="T127" fmla="*/ 0 h 513"/>
                <a:gd name="T128" fmla="*/ 1686 w 1686"/>
                <a:gd name="T129" fmla="*/ 513 h 51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86" h="513">
                  <a:moveTo>
                    <a:pt x="0" y="0"/>
                  </a:moveTo>
                  <a:lnTo>
                    <a:pt x="48" y="23"/>
                  </a:lnTo>
                  <a:lnTo>
                    <a:pt x="73" y="29"/>
                  </a:lnTo>
                  <a:lnTo>
                    <a:pt x="94" y="45"/>
                  </a:lnTo>
                  <a:lnTo>
                    <a:pt x="120" y="47"/>
                  </a:lnTo>
                  <a:lnTo>
                    <a:pt x="148" y="63"/>
                  </a:lnTo>
                  <a:lnTo>
                    <a:pt x="162" y="48"/>
                  </a:lnTo>
                  <a:lnTo>
                    <a:pt x="195" y="108"/>
                  </a:lnTo>
                  <a:lnTo>
                    <a:pt x="225" y="143"/>
                  </a:lnTo>
                  <a:lnTo>
                    <a:pt x="254" y="210"/>
                  </a:lnTo>
                  <a:lnTo>
                    <a:pt x="282" y="251"/>
                  </a:lnTo>
                  <a:lnTo>
                    <a:pt x="304" y="271"/>
                  </a:lnTo>
                  <a:lnTo>
                    <a:pt x="328" y="281"/>
                  </a:lnTo>
                  <a:lnTo>
                    <a:pt x="348" y="277"/>
                  </a:lnTo>
                  <a:lnTo>
                    <a:pt x="369" y="269"/>
                  </a:lnTo>
                  <a:lnTo>
                    <a:pt x="386" y="251"/>
                  </a:lnTo>
                  <a:lnTo>
                    <a:pt x="410" y="233"/>
                  </a:lnTo>
                  <a:lnTo>
                    <a:pt x="443" y="219"/>
                  </a:lnTo>
                  <a:lnTo>
                    <a:pt x="474" y="210"/>
                  </a:lnTo>
                  <a:lnTo>
                    <a:pt x="508" y="207"/>
                  </a:lnTo>
                  <a:lnTo>
                    <a:pt x="547" y="213"/>
                  </a:lnTo>
                  <a:lnTo>
                    <a:pt x="628" y="237"/>
                  </a:lnTo>
                  <a:lnTo>
                    <a:pt x="710" y="269"/>
                  </a:lnTo>
                  <a:lnTo>
                    <a:pt x="774" y="288"/>
                  </a:lnTo>
                  <a:lnTo>
                    <a:pt x="751" y="248"/>
                  </a:lnTo>
                  <a:lnTo>
                    <a:pt x="793" y="286"/>
                  </a:lnTo>
                  <a:lnTo>
                    <a:pt x="845" y="317"/>
                  </a:lnTo>
                  <a:lnTo>
                    <a:pt x="907" y="332"/>
                  </a:lnTo>
                  <a:lnTo>
                    <a:pt x="962" y="333"/>
                  </a:lnTo>
                  <a:lnTo>
                    <a:pt x="1008" y="328"/>
                  </a:lnTo>
                  <a:lnTo>
                    <a:pt x="1089" y="312"/>
                  </a:lnTo>
                  <a:lnTo>
                    <a:pt x="1152" y="293"/>
                  </a:lnTo>
                  <a:lnTo>
                    <a:pt x="1198" y="284"/>
                  </a:lnTo>
                  <a:lnTo>
                    <a:pt x="1245" y="277"/>
                  </a:lnTo>
                  <a:lnTo>
                    <a:pt x="1297" y="276"/>
                  </a:lnTo>
                  <a:lnTo>
                    <a:pt x="1363" y="281"/>
                  </a:lnTo>
                  <a:lnTo>
                    <a:pt x="1463" y="298"/>
                  </a:lnTo>
                  <a:lnTo>
                    <a:pt x="1554" y="311"/>
                  </a:lnTo>
                  <a:lnTo>
                    <a:pt x="1604" y="318"/>
                  </a:lnTo>
                  <a:lnTo>
                    <a:pt x="1577" y="243"/>
                  </a:lnTo>
                  <a:lnTo>
                    <a:pt x="1589" y="250"/>
                  </a:lnTo>
                  <a:lnTo>
                    <a:pt x="1626" y="333"/>
                  </a:lnTo>
                  <a:lnTo>
                    <a:pt x="1669" y="438"/>
                  </a:lnTo>
                  <a:lnTo>
                    <a:pt x="1675" y="453"/>
                  </a:lnTo>
                  <a:lnTo>
                    <a:pt x="1677" y="467"/>
                  </a:lnTo>
                  <a:lnTo>
                    <a:pt x="1686" y="488"/>
                  </a:lnTo>
                  <a:lnTo>
                    <a:pt x="1686" y="513"/>
                  </a:lnTo>
                  <a:lnTo>
                    <a:pt x="1669" y="494"/>
                  </a:lnTo>
                  <a:lnTo>
                    <a:pt x="1667" y="476"/>
                  </a:lnTo>
                  <a:lnTo>
                    <a:pt x="1657" y="459"/>
                  </a:lnTo>
                  <a:lnTo>
                    <a:pt x="1659" y="448"/>
                  </a:lnTo>
                  <a:lnTo>
                    <a:pt x="1644" y="402"/>
                  </a:lnTo>
                  <a:lnTo>
                    <a:pt x="1614" y="346"/>
                  </a:lnTo>
                  <a:lnTo>
                    <a:pt x="1561" y="334"/>
                  </a:lnTo>
                  <a:lnTo>
                    <a:pt x="1442" y="309"/>
                  </a:lnTo>
                  <a:lnTo>
                    <a:pt x="1356" y="292"/>
                  </a:lnTo>
                  <a:lnTo>
                    <a:pt x="1310" y="288"/>
                  </a:lnTo>
                  <a:lnTo>
                    <a:pt x="1272" y="288"/>
                  </a:lnTo>
                  <a:lnTo>
                    <a:pt x="1218" y="292"/>
                  </a:lnTo>
                  <a:lnTo>
                    <a:pt x="1162" y="303"/>
                  </a:lnTo>
                  <a:lnTo>
                    <a:pt x="1071" y="327"/>
                  </a:lnTo>
                  <a:lnTo>
                    <a:pt x="991" y="345"/>
                  </a:lnTo>
                  <a:lnTo>
                    <a:pt x="938" y="346"/>
                  </a:lnTo>
                  <a:lnTo>
                    <a:pt x="880" y="340"/>
                  </a:lnTo>
                  <a:lnTo>
                    <a:pt x="829" y="324"/>
                  </a:lnTo>
                  <a:lnTo>
                    <a:pt x="782" y="303"/>
                  </a:lnTo>
                  <a:lnTo>
                    <a:pt x="653" y="256"/>
                  </a:lnTo>
                  <a:lnTo>
                    <a:pt x="543" y="223"/>
                  </a:lnTo>
                  <a:lnTo>
                    <a:pt x="499" y="219"/>
                  </a:lnTo>
                  <a:lnTo>
                    <a:pt x="449" y="228"/>
                  </a:lnTo>
                  <a:lnTo>
                    <a:pt x="410" y="248"/>
                  </a:lnTo>
                  <a:lnTo>
                    <a:pt x="385" y="277"/>
                  </a:lnTo>
                  <a:lnTo>
                    <a:pt x="358" y="291"/>
                  </a:lnTo>
                  <a:lnTo>
                    <a:pt x="328" y="293"/>
                  </a:lnTo>
                  <a:lnTo>
                    <a:pt x="298" y="285"/>
                  </a:lnTo>
                  <a:lnTo>
                    <a:pt x="277" y="264"/>
                  </a:lnTo>
                  <a:lnTo>
                    <a:pt x="248" y="222"/>
                  </a:lnTo>
                  <a:lnTo>
                    <a:pt x="207" y="143"/>
                  </a:lnTo>
                  <a:lnTo>
                    <a:pt x="172" y="103"/>
                  </a:lnTo>
                  <a:lnTo>
                    <a:pt x="146" y="81"/>
                  </a:lnTo>
                  <a:lnTo>
                    <a:pt x="69" y="49"/>
                  </a:lnTo>
                  <a:lnTo>
                    <a:pt x="29" y="21"/>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1" name="Freeform 140">
              <a:extLst>
                <a:ext uri="{FF2B5EF4-FFF2-40B4-BE49-F238E27FC236}">
                  <a16:creationId xmlns:a16="http://schemas.microsoft.com/office/drawing/2014/main" id="{5391F43A-68BA-49A6-954D-CCB03555F069}"/>
                </a:ext>
              </a:extLst>
            </p:cNvPr>
            <p:cNvSpPr>
              <a:spLocks/>
            </p:cNvSpPr>
            <p:nvPr/>
          </p:nvSpPr>
          <p:spPr bwMode="auto">
            <a:xfrm>
              <a:off x="4457" y="3434"/>
              <a:ext cx="33" cy="32"/>
            </a:xfrm>
            <a:custGeom>
              <a:avLst/>
              <a:gdLst>
                <a:gd name="T0" fmla="*/ 0 w 67"/>
                <a:gd name="T1" fmla="*/ 0 h 63"/>
                <a:gd name="T2" fmla="*/ 16 w 67"/>
                <a:gd name="T3" fmla="*/ 16 h 63"/>
                <a:gd name="T4" fmla="*/ 8 w 67"/>
                <a:gd name="T5" fmla="*/ 4 h 63"/>
                <a:gd name="T6" fmla="*/ 0 w 67"/>
                <a:gd name="T7" fmla="*/ 0 h 63"/>
                <a:gd name="T8" fmla="*/ 0 w 67"/>
                <a:gd name="T9" fmla="*/ 0 h 63"/>
                <a:gd name="T10" fmla="*/ 0 60000 65536"/>
                <a:gd name="T11" fmla="*/ 0 60000 65536"/>
                <a:gd name="T12" fmla="*/ 0 60000 65536"/>
                <a:gd name="T13" fmla="*/ 0 60000 65536"/>
                <a:gd name="T14" fmla="*/ 0 60000 65536"/>
                <a:gd name="T15" fmla="*/ 0 w 67"/>
                <a:gd name="T16" fmla="*/ 0 h 63"/>
                <a:gd name="T17" fmla="*/ 67 w 67"/>
                <a:gd name="T18" fmla="*/ 63 h 63"/>
              </a:gdLst>
              <a:ahLst/>
              <a:cxnLst>
                <a:cxn ang="T10">
                  <a:pos x="T0" y="T1"/>
                </a:cxn>
                <a:cxn ang="T11">
                  <a:pos x="T2" y="T3"/>
                </a:cxn>
                <a:cxn ang="T12">
                  <a:pos x="T4" y="T5"/>
                </a:cxn>
                <a:cxn ang="T13">
                  <a:pos x="T6" y="T7"/>
                </a:cxn>
                <a:cxn ang="T14">
                  <a:pos x="T8" y="T9"/>
                </a:cxn>
              </a:cxnLst>
              <a:rect l="T15" t="T16" r="T17" b="T18"/>
              <a:pathLst>
                <a:path w="67" h="63">
                  <a:moveTo>
                    <a:pt x="0" y="0"/>
                  </a:moveTo>
                  <a:lnTo>
                    <a:pt x="67" y="63"/>
                  </a:lnTo>
                  <a:lnTo>
                    <a:pt x="33" y="13"/>
                  </a:lnTo>
                  <a:lnTo>
                    <a:pt x="0" y="0"/>
                  </a:lnTo>
                  <a:close/>
                </a:path>
              </a:pathLst>
            </a:custGeom>
            <a:solidFill>
              <a:srgbClr val="FFA6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2" name="Freeform 141">
              <a:extLst>
                <a:ext uri="{FF2B5EF4-FFF2-40B4-BE49-F238E27FC236}">
                  <a16:creationId xmlns:a16="http://schemas.microsoft.com/office/drawing/2014/main" id="{9674F3FA-5698-4A33-89F1-D20FBA36E292}"/>
                </a:ext>
              </a:extLst>
            </p:cNvPr>
            <p:cNvSpPr>
              <a:spLocks/>
            </p:cNvSpPr>
            <p:nvPr/>
          </p:nvSpPr>
          <p:spPr bwMode="auto">
            <a:xfrm>
              <a:off x="4480" y="3418"/>
              <a:ext cx="25" cy="9"/>
            </a:xfrm>
            <a:custGeom>
              <a:avLst/>
              <a:gdLst>
                <a:gd name="T0" fmla="*/ 0 w 51"/>
                <a:gd name="T1" fmla="*/ 2 h 17"/>
                <a:gd name="T2" fmla="*/ 7 w 51"/>
                <a:gd name="T3" fmla="*/ 5 h 17"/>
                <a:gd name="T4" fmla="*/ 12 w 51"/>
                <a:gd name="T5" fmla="*/ 4 h 17"/>
                <a:gd name="T6" fmla="*/ 5 w 51"/>
                <a:gd name="T7" fmla="*/ 0 h 17"/>
                <a:gd name="T8" fmla="*/ 0 w 51"/>
                <a:gd name="T9" fmla="*/ 0 h 17"/>
                <a:gd name="T10" fmla="*/ 0 w 51"/>
                <a:gd name="T11" fmla="*/ 2 h 17"/>
                <a:gd name="T12" fmla="*/ 0 w 51"/>
                <a:gd name="T13" fmla="*/ 2 h 17"/>
                <a:gd name="T14" fmla="*/ 0 60000 65536"/>
                <a:gd name="T15" fmla="*/ 0 60000 65536"/>
                <a:gd name="T16" fmla="*/ 0 60000 65536"/>
                <a:gd name="T17" fmla="*/ 0 60000 65536"/>
                <a:gd name="T18" fmla="*/ 0 60000 65536"/>
                <a:gd name="T19" fmla="*/ 0 60000 65536"/>
                <a:gd name="T20" fmla="*/ 0 60000 65536"/>
                <a:gd name="T21" fmla="*/ 0 w 51"/>
                <a:gd name="T22" fmla="*/ 0 h 17"/>
                <a:gd name="T23" fmla="*/ 51 w 51"/>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17">
                  <a:moveTo>
                    <a:pt x="0" y="7"/>
                  </a:moveTo>
                  <a:lnTo>
                    <a:pt x="31" y="17"/>
                  </a:lnTo>
                  <a:lnTo>
                    <a:pt x="51" y="15"/>
                  </a:lnTo>
                  <a:lnTo>
                    <a:pt x="21" y="0"/>
                  </a:lnTo>
                  <a:lnTo>
                    <a:pt x="2" y="0"/>
                  </a:lnTo>
                  <a:lnTo>
                    <a:pt x="0" y="7"/>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3" name="Freeform 142">
              <a:extLst>
                <a:ext uri="{FF2B5EF4-FFF2-40B4-BE49-F238E27FC236}">
                  <a16:creationId xmlns:a16="http://schemas.microsoft.com/office/drawing/2014/main" id="{F83952EF-53C4-40FC-9ABF-D3E336933802}"/>
                </a:ext>
              </a:extLst>
            </p:cNvPr>
            <p:cNvSpPr>
              <a:spLocks/>
            </p:cNvSpPr>
            <p:nvPr/>
          </p:nvSpPr>
          <p:spPr bwMode="auto">
            <a:xfrm>
              <a:off x="4438" y="3383"/>
              <a:ext cx="14" cy="22"/>
            </a:xfrm>
            <a:custGeom>
              <a:avLst/>
              <a:gdLst>
                <a:gd name="T0" fmla="*/ 0 w 27"/>
                <a:gd name="T1" fmla="*/ 0 h 44"/>
                <a:gd name="T2" fmla="*/ 3 w 27"/>
                <a:gd name="T3" fmla="*/ 8 h 44"/>
                <a:gd name="T4" fmla="*/ 7 w 27"/>
                <a:gd name="T5" fmla="*/ 11 h 44"/>
                <a:gd name="T6" fmla="*/ 7 w 27"/>
                <a:gd name="T7" fmla="*/ 8 h 44"/>
                <a:gd name="T8" fmla="*/ 3 w 27"/>
                <a:gd name="T9" fmla="*/ 1 h 44"/>
                <a:gd name="T10" fmla="*/ 0 w 27"/>
                <a:gd name="T11" fmla="*/ 0 h 44"/>
                <a:gd name="T12" fmla="*/ 0 w 27"/>
                <a:gd name="T13" fmla="*/ 0 h 44"/>
                <a:gd name="T14" fmla="*/ 0 60000 65536"/>
                <a:gd name="T15" fmla="*/ 0 60000 65536"/>
                <a:gd name="T16" fmla="*/ 0 60000 65536"/>
                <a:gd name="T17" fmla="*/ 0 60000 65536"/>
                <a:gd name="T18" fmla="*/ 0 60000 65536"/>
                <a:gd name="T19" fmla="*/ 0 60000 65536"/>
                <a:gd name="T20" fmla="*/ 0 60000 65536"/>
                <a:gd name="T21" fmla="*/ 0 w 27"/>
                <a:gd name="T22" fmla="*/ 0 h 44"/>
                <a:gd name="T23" fmla="*/ 27 w 27"/>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44">
                  <a:moveTo>
                    <a:pt x="0" y="0"/>
                  </a:moveTo>
                  <a:lnTo>
                    <a:pt x="11" y="31"/>
                  </a:lnTo>
                  <a:lnTo>
                    <a:pt x="27" y="44"/>
                  </a:lnTo>
                  <a:lnTo>
                    <a:pt x="27" y="29"/>
                  </a:lnTo>
                  <a:lnTo>
                    <a:pt x="11" y="4"/>
                  </a:lnTo>
                  <a:lnTo>
                    <a:pt x="0" y="0"/>
                  </a:lnTo>
                  <a:close/>
                </a:path>
              </a:pathLst>
            </a:custGeom>
            <a:solidFill>
              <a:srgbClr val="FFCC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4" name="Freeform 143">
              <a:extLst>
                <a:ext uri="{FF2B5EF4-FFF2-40B4-BE49-F238E27FC236}">
                  <a16:creationId xmlns:a16="http://schemas.microsoft.com/office/drawing/2014/main" id="{57E267F0-E90F-4B2A-99EA-CE3CC7CF299E}"/>
                </a:ext>
              </a:extLst>
            </p:cNvPr>
            <p:cNvSpPr>
              <a:spLocks/>
            </p:cNvSpPr>
            <p:nvPr/>
          </p:nvSpPr>
          <p:spPr bwMode="auto">
            <a:xfrm>
              <a:off x="5136" y="3486"/>
              <a:ext cx="63" cy="201"/>
            </a:xfrm>
            <a:custGeom>
              <a:avLst/>
              <a:gdLst>
                <a:gd name="T0" fmla="*/ 12 w 127"/>
                <a:gd name="T1" fmla="*/ 2 h 404"/>
                <a:gd name="T2" fmla="*/ 20 w 127"/>
                <a:gd name="T3" fmla="*/ 32 h 404"/>
                <a:gd name="T4" fmla="*/ 22 w 127"/>
                <a:gd name="T5" fmla="*/ 41 h 404"/>
                <a:gd name="T6" fmla="*/ 16 w 127"/>
                <a:gd name="T7" fmla="*/ 48 h 404"/>
                <a:gd name="T8" fmla="*/ 24 w 127"/>
                <a:gd name="T9" fmla="*/ 44 h 404"/>
                <a:gd name="T10" fmla="*/ 25 w 127"/>
                <a:gd name="T11" fmla="*/ 54 h 404"/>
                <a:gd name="T12" fmla="*/ 14 w 127"/>
                <a:gd name="T13" fmla="*/ 62 h 404"/>
                <a:gd name="T14" fmla="*/ 0 w 127"/>
                <a:gd name="T15" fmla="*/ 67 h 404"/>
                <a:gd name="T16" fmla="*/ 5 w 127"/>
                <a:gd name="T17" fmla="*/ 67 h 404"/>
                <a:gd name="T18" fmla="*/ 15 w 127"/>
                <a:gd name="T19" fmla="*/ 64 h 404"/>
                <a:gd name="T20" fmla="*/ 26 w 127"/>
                <a:gd name="T21" fmla="*/ 59 h 404"/>
                <a:gd name="T22" fmla="*/ 29 w 127"/>
                <a:gd name="T23" fmla="*/ 82 h 404"/>
                <a:gd name="T24" fmla="*/ 29 w 127"/>
                <a:gd name="T25" fmla="*/ 90 h 404"/>
                <a:gd name="T26" fmla="*/ 28 w 127"/>
                <a:gd name="T27" fmla="*/ 97 h 404"/>
                <a:gd name="T28" fmla="*/ 26 w 127"/>
                <a:gd name="T29" fmla="*/ 100 h 404"/>
                <a:gd name="T30" fmla="*/ 30 w 127"/>
                <a:gd name="T31" fmla="*/ 99 h 404"/>
                <a:gd name="T32" fmla="*/ 31 w 127"/>
                <a:gd name="T33" fmla="*/ 92 h 404"/>
                <a:gd name="T34" fmla="*/ 31 w 127"/>
                <a:gd name="T35" fmla="*/ 81 h 404"/>
                <a:gd name="T36" fmla="*/ 29 w 127"/>
                <a:gd name="T37" fmla="*/ 68 h 404"/>
                <a:gd name="T38" fmla="*/ 28 w 127"/>
                <a:gd name="T39" fmla="*/ 58 h 404"/>
                <a:gd name="T40" fmla="*/ 30 w 127"/>
                <a:gd name="T41" fmla="*/ 55 h 404"/>
                <a:gd name="T42" fmla="*/ 29 w 127"/>
                <a:gd name="T43" fmla="*/ 45 h 404"/>
                <a:gd name="T44" fmla="*/ 25 w 127"/>
                <a:gd name="T45" fmla="*/ 40 h 404"/>
                <a:gd name="T46" fmla="*/ 15 w 127"/>
                <a:gd name="T47" fmla="*/ 0 h 404"/>
                <a:gd name="T48" fmla="*/ 12 w 127"/>
                <a:gd name="T49" fmla="*/ 2 h 404"/>
                <a:gd name="T50" fmla="*/ 12 w 127"/>
                <a:gd name="T51" fmla="*/ 2 h 40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27"/>
                <a:gd name="T79" fmla="*/ 0 h 404"/>
                <a:gd name="T80" fmla="*/ 127 w 127"/>
                <a:gd name="T81" fmla="*/ 404 h 40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27" h="404">
                  <a:moveTo>
                    <a:pt x="48" y="11"/>
                  </a:moveTo>
                  <a:lnTo>
                    <a:pt x="83" y="130"/>
                  </a:lnTo>
                  <a:lnTo>
                    <a:pt x="91" y="167"/>
                  </a:lnTo>
                  <a:lnTo>
                    <a:pt x="64" y="194"/>
                  </a:lnTo>
                  <a:lnTo>
                    <a:pt x="98" y="178"/>
                  </a:lnTo>
                  <a:lnTo>
                    <a:pt x="101" y="220"/>
                  </a:lnTo>
                  <a:lnTo>
                    <a:pt x="56" y="252"/>
                  </a:lnTo>
                  <a:lnTo>
                    <a:pt x="0" y="270"/>
                  </a:lnTo>
                  <a:lnTo>
                    <a:pt x="20" y="272"/>
                  </a:lnTo>
                  <a:lnTo>
                    <a:pt x="61" y="260"/>
                  </a:lnTo>
                  <a:lnTo>
                    <a:pt x="104" y="237"/>
                  </a:lnTo>
                  <a:lnTo>
                    <a:pt x="117" y="331"/>
                  </a:lnTo>
                  <a:lnTo>
                    <a:pt x="119" y="364"/>
                  </a:lnTo>
                  <a:lnTo>
                    <a:pt x="115" y="391"/>
                  </a:lnTo>
                  <a:lnTo>
                    <a:pt x="107" y="404"/>
                  </a:lnTo>
                  <a:lnTo>
                    <a:pt x="123" y="399"/>
                  </a:lnTo>
                  <a:lnTo>
                    <a:pt x="127" y="370"/>
                  </a:lnTo>
                  <a:lnTo>
                    <a:pt x="125" y="326"/>
                  </a:lnTo>
                  <a:lnTo>
                    <a:pt x="117" y="274"/>
                  </a:lnTo>
                  <a:lnTo>
                    <a:pt x="114" y="233"/>
                  </a:lnTo>
                  <a:lnTo>
                    <a:pt x="120" y="222"/>
                  </a:lnTo>
                  <a:lnTo>
                    <a:pt x="117" y="180"/>
                  </a:lnTo>
                  <a:lnTo>
                    <a:pt x="103" y="163"/>
                  </a:lnTo>
                  <a:lnTo>
                    <a:pt x="63" y="0"/>
                  </a:lnTo>
                  <a:lnTo>
                    <a:pt x="48"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5" name="Freeform 144">
              <a:extLst>
                <a:ext uri="{FF2B5EF4-FFF2-40B4-BE49-F238E27FC236}">
                  <a16:creationId xmlns:a16="http://schemas.microsoft.com/office/drawing/2014/main" id="{C509B7E5-BF26-4EED-A5E4-9BC78DE2CAE2}"/>
                </a:ext>
              </a:extLst>
            </p:cNvPr>
            <p:cNvSpPr>
              <a:spLocks/>
            </p:cNvSpPr>
            <p:nvPr/>
          </p:nvSpPr>
          <p:spPr bwMode="auto">
            <a:xfrm>
              <a:off x="5131" y="3587"/>
              <a:ext cx="25" cy="7"/>
            </a:xfrm>
            <a:custGeom>
              <a:avLst/>
              <a:gdLst>
                <a:gd name="T0" fmla="*/ 0 w 49"/>
                <a:gd name="T1" fmla="*/ 4 h 13"/>
                <a:gd name="T2" fmla="*/ 6 w 49"/>
                <a:gd name="T3" fmla="*/ 1 h 13"/>
                <a:gd name="T4" fmla="*/ 13 w 49"/>
                <a:gd name="T5" fmla="*/ 0 h 13"/>
                <a:gd name="T6" fmla="*/ 8 w 49"/>
                <a:gd name="T7" fmla="*/ 3 h 13"/>
                <a:gd name="T8" fmla="*/ 0 w 49"/>
                <a:gd name="T9" fmla="*/ 4 h 13"/>
                <a:gd name="T10" fmla="*/ 0 w 49"/>
                <a:gd name="T11" fmla="*/ 4 h 13"/>
                <a:gd name="T12" fmla="*/ 0 60000 65536"/>
                <a:gd name="T13" fmla="*/ 0 60000 65536"/>
                <a:gd name="T14" fmla="*/ 0 60000 65536"/>
                <a:gd name="T15" fmla="*/ 0 60000 65536"/>
                <a:gd name="T16" fmla="*/ 0 60000 65536"/>
                <a:gd name="T17" fmla="*/ 0 60000 65536"/>
                <a:gd name="T18" fmla="*/ 0 w 49"/>
                <a:gd name="T19" fmla="*/ 0 h 13"/>
                <a:gd name="T20" fmla="*/ 49 w 49"/>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49" h="13">
                  <a:moveTo>
                    <a:pt x="0" y="13"/>
                  </a:moveTo>
                  <a:lnTo>
                    <a:pt x="24" y="1"/>
                  </a:lnTo>
                  <a:lnTo>
                    <a:pt x="49" y="0"/>
                  </a:lnTo>
                  <a:lnTo>
                    <a:pt x="32" y="9"/>
                  </a:lnTo>
                  <a:lnTo>
                    <a:pt x="0"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6" name="Freeform 145">
              <a:extLst>
                <a:ext uri="{FF2B5EF4-FFF2-40B4-BE49-F238E27FC236}">
                  <a16:creationId xmlns:a16="http://schemas.microsoft.com/office/drawing/2014/main" id="{E818A6EE-73E6-4480-84AE-0E70CABB095E}"/>
                </a:ext>
              </a:extLst>
            </p:cNvPr>
            <p:cNvSpPr>
              <a:spLocks/>
            </p:cNvSpPr>
            <p:nvPr/>
          </p:nvSpPr>
          <p:spPr bwMode="auto">
            <a:xfrm>
              <a:off x="5173" y="3481"/>
              <a:ext cx="77" cy="135"/>
            </a:xfrm>
            <a:custGeom>
              <a:avLst/>
              <a:gdLst>
                <a:gd name="T0" fmla="*/ 14 w 153"/>
                <a:gd name="T1" fmla="*/ 1 h 268"/>
                <a:gd name="T2" fmla="*/ 19 w 153"/>
                <a:gd name="T3" fmla="*/ 16 h 268"/>
                <a:gd name="T4" fmla="*/ 31 w 153"/>
                <a:gd name="T5" fmla="*/ 38 h 268"/>
                <a:gd name="T6" fmla="*/ 36 w 153"/>
                <a:gd name="T7" fmla="*/ 53 h 268"/>
                <a:gd name="T8" fmla="*/ 39 w 153"/>
                <a:gd name="T9" fmla="*/ 68 h 268"/>
                <a:gd name="T10" fmla="*/ 34 w 153"/>
                <a:gd name="T11" fmla="*/ 55 h 268"/>
                <a:gd name="T12" fmla="*/ 24 w 153"/>
                <a:gd name="T13" fmla="*/ 32 h 268"/>
                <a:gd name="T14" fmla="*/ 9 w 153"/>
                <a:gd name="T15" fmla="*/ 33 h 268"/>
                <a:gd name="T16" fmla="*/ 4 w 153"/>
                <a:gd name="T17" fmla="*/ 33 h 268"/>
                <a:gd name="T18" fmla="*/ 0 w 153"/>
                <a:gd name="T19" fmla="*/ 25 h 268"/>
                <a:gd name="T20" fmla="*/ 6 w 153"/>
                <a:gd name="T21" fmla="*/ 25 h 268"/>
                <a:gd name="T22" fmla="*/ 12 w 153"/>
                <a:gd name="T23" fmla="*/ 24 h 268"/>
                <a:gd name="T24" fmla="*/ 20 w 153"/>
                <a:gd name="T25" fmla="*/ 23 h 268"/>
                <a:gd name="T26" fmla="*/ 16 w 153"/>
                <a:gd name="T27" fmla="*/ 13 h 268"/>
                <a:gd name="T28" fmla="*/ 11 w 153"/>
                <a:gd name="T29" fmla="*/ 0 h 268"/>
                <a:gd name="T30" fmla="*/ 14 w 153"/>
                <a:gd name="T31" fmla="*/ 1 h 268"/>
                <a:gd name="T32" fmla="*/ 14 w 153"/>
                <a:gd name="T33" fmla="*/ 1 h 2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3"/>
                <a:gd name="T52" fmla="*/ 0 h 268"/>
                <a:gd name="T53" fmla="*/ 153 w 153"/>
                <a:gd name="T54" fmla="*/ 268 h 2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3" h="268">
                  <a:moveTo>
                    <a:pt x="53" y="1"/>
                  </a:moveTo>
                  <a:lnTo>
                    <a:pt x="76" y="62"/>
                  </a:lnTo>
                  <a:lnTo>
                    <a:pt x="121" y="149"/>
                  </a:lnTo>
                  <a:lnTo>
                    <a:pt x="143" y="208"/>
                  </a:lnTo>
                  <a:lnTo>
                    <a:pt x="153" y="268"/>
                  </a:lnTo>
                  <a:lnTo>
                    <a:pt x="135" y="218"/>
                  </a:lnTo>
                  <a:lnTo>
                    <a:pt x="95" y="128"/>
                  </a:lnTo>
                  <a:lnTo>
                    <a:pt x="34" y="132"/>
                  </a:lnTo>
                  <a:lnTo>
                    <a:pt x="13" y="129"/>
                  </a:lnTo>
                  <a:lnTo>
                    <a:pt x="0" y="97"/>
                  </a:lnTo>
                  <a:lnTo>
                    <a:pt x="21" y="98"/>
                  </a:lnTo>
                  <a:lnTo>
                    <a:pt x="46" y="96"/>
                  </a:lnTo>
                  <a:lnTo>
                    <a:pt x="77" y="90"/>
                  </a:lnTo>
                  <a:lnTo>
                    <a:pt x="61" y="49"/>
                  </a:lnTo>
                  <a:lnTo>
                    <a:pt x="41" y="0"/>
                  </a:lnTo>
                  <a:lnTo>
                    <a:pt x="53" y="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7" name="Freeform 146">
              <a:extLst>
                <a:ext uri="{FF2B5EF4-FFF2-40B4-BE49-F238E27FC236}">
                  <a16:creationId xmlns:a16="http://schemas.microsoft.com/office/drawing/2014/main" id="{48F23D68-8763-4F62-B24F-40BB1494E86F}"/>
                </a:ext>
              </a:extLst>
            </p:cNvPr>
            <p:cNvSpPr>
              <a:spLocks/>
            </p:cNvSpPr>
            <p:nvPr/>
          </p:nvSpPr>
          <p:spPr bwMode="auto">
            <a:xfrm>
              <a:off x="5257" y="3611"/>
              <a:ext cx="54" cy="15"/>
            </a:xfrm>
            <a:custGeom>
              <a:avLst/>
              <a:gdLst>
                <a:gd name="T0" fmla="*/ 0 w 109"/>
                <a:gd name="T1" fmla="*/ 5 h 29"/>
                <a:gd name="T2" fmla="*/ 12 w 109"/>
                <a:gd name="T3" fmla="*/ 3 h 29"/>
                <a:gd name="T4" fmla="*/ 27 w 109"/>
                <a:gd name="T5" fmla="*/ 0 h 29"/>
                <a:gd name="T6" fmla="*/ 10 w 109"/>
                <a:gd name="T7" fmla="*/ 7 h 29"/>
                <a:gd name="T8" fmla="*/ 2 w 109"/>
                <a:gd name="T9" fmla="*/ 8 h 29"/>
                <a:gd name="T10" fmla="*/ 0 w 109"/>
                <a:gd name="T11" fmla="*/ 5 h 29"/>
                <a:gd name="T12" fmla="*/ 0 w 109"/>
                <a:gd name="T13" fmla="*/ 5 h 29"/>
                <a:gd name="T14" fmla="*/ 0 60000 65536"/>
                <a:gd name="T15" fmla="*/ 0 60000 65536"/>
                <a:gd name="T16" fmla="*/ 0 60000 65536"/>
                <a:gd name="T17" fmla="*/ 0 60000 65536"/>
                <a:gd name="T18" fmla="*/ 0 60000 65536"/>
                <a:gd name="T19" fmla="*/ 0 60000 65536"/>
                <a:gd name="T20" fmla="*/ 0 60000 65536"/>
                <a:gd name="T21" fmla="*/ 0 w 109"/>
                <a:gd name="T22" fmla="*/ 0 h 29"/>
                <a:gd name="T23" fmla="*/ 109 w 109"/>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29">
                  <a:moveTo>
                    <a:pt x="0" y="20"/>
                  </a:moveTo>
                  <a:lnTo>
                    <a:pt x="49" y="11"/>
                  </a:lnTo>
                  <a:lnTo>
                    <a:pt x="109" y="0"/>
                  </a:lnTo>
                  <a:lnTo>
                    <a:pt x="42" y="25"/>
                  </a:lnTo>
                  <a:lnTo>
                    <a:pt x="11" y="29"/>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8" name="Freeform 147">
              <a:extLst>
                <a:ext uri="{FF2B5EF4-FFF2-40B4-BE49-F238E27FC236}">
                  <a16:creationId xmlns:a16="http://schemas.microsoft.com/office/drawing/2014/main" id="{75A74153-2EB8-40D6-BE67-428588FC7CFD}"/>
                </a:ext>
              </a:extLst>
            </p:cNvPr>
            <p:cNvSpPr>
              <a:spLocks/>
            </p:cNvSpPr>
            <p:nvPr/>
          </p:nvSpPr>
          <p:spPr bwMode="auto">
            <a:xfrm>
              <a:off x="5245" y="3621"/>
              <a:ext cx="64" cy="32"/>
            </a:xfrm>
            <a:custGeom>
              <a:avLst/>
              <a:gdLst>
                <a:gd name="T0" fmla="*/ 2 w 130"/>
                <a:gd name="T1" fmla="*/ 0 h 62"/>
                <a:gd name="T2" fmla="*/ 0 w 130"/>
                <a:gd name="T3" fmla="*/ 3 h 62"/>
                <a:gd name="T4" fmla="*/ 3 w 130"/>
                <a:gd name="T5" fmla="*/ 10 h 62"/>
                <a:gd name="T6" fmla="*/ 3 w 130"/>
                <a:gd name="T7" fmla="*/ 14 h 62"/>
                <a:gd name="T8" fmla="*/ 5 w 130"/>
                <a:gd name="T9" fmla="*/ 17 h 62"/>
                <a:gd name="T10" fmla="*/ 15 w 130"/>
                <a:gd name="T11" fmla="*/ 15 h 62"/>
                <a:gd name="T12" fmla="*/ 32 w 130"/>
                <a:gd name="T13" fmla="*/ 9 h 62"/>
                <a:gd name="T14" fmla="*/ 15 w 130"/>
                <a:gd name="T15" fmla="*/ 12 h 62"/>
                <a:gd name="T16" fmla="*/ 7 w 130"/>
                <a:gd name="T17" fmla="*/ 13 h 62"/>
                <a:gd name="T18" fmla="*/ 4 w 130"/>
                <a:gd name="T19" fmla="*/ 8 h 62"/>
                <a:gd name="T20" fmla="*/ 3 w 130"/>
                <a:gd name="T21" fmla="*/ 3 h 62"/>
                <a:gd name="T22" fmla="*/ 2 w 130"/>
                <a:gd name="T23" fmla="*/ 0 h 62"/>
                <a:gd name="T24" fmla="*/ 2 w 130"/>
                <a:gd name="T25" fmla="*/ 0 h 6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0"/>
                <a:gd name="T40" fmla="*/ 0 h 62"/>
                <a:gd name="T41" fmla="*/ 130 w 130"/>
                <a:gd name="T42" fmla="*/ 62 h 6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0" h="62">
                  <a:moveTo>
                    <a:pt x="8" y="0"/>
                  </a:moveTo>
                  <a:lnTo>
                    <a:pt x="0" y="11"/>
                  </a:lnTo>
                  <a:lnTo>
                    <a:pt x="13" y="37"/>
                  </a:lnTo>
                  <a:lnTo>
                    <a:pt x="13" y="54"/>
                  </a:lnTo>
                  <a:lnTo>
                    <a:pt x="23" y="62"/>
                  </a:lnTo>
                  <a:lnTo>
                    <a:pt x="63" y="58"/>
                  </a:lnTo>
                  <a:lnTo>
                    <a:pt x="130" y="33"/>
                  </a:lnTo>
                  <a:lnTo>
                    <a:pt x="63" y="45"/>
                  </a:lnTo>
                  <a:lnTo>
                    <a:pt x="28" y="50"/>
                  </a:lnTo>
                  <a:lnTo>
                    <a:pt x="19" y="30"/>
                  </a:lnTo>
                  <a:lnTo>
                    <a:pt x="15" y="12"/>
                  </a:lnTo>
                  <a:lnTo>
                    <a:pt x="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89" name="Freeform 148">
              <a:extLst>
                <a:ext uri="{FF2B5EF4-FFF2-40B4-BE49-F238E27FC236}">
                  <a16:creationId xmlns:a16="http://schemas.microsoft.com/office/drawing/2014/main" id="{3E538D56-7852-4633-B4ED-DD08AED1AF14}"/>
                </a:ext>
              </a:extLst>
            </p:cNvPr>
            <p:cNvSpPr>
              <a:spLocks/>
            </p:cNvSpPr>
            <p:nvPr/>
          </p:nvSpPr>
          <p:spPr bwMode="auto">
            <a:xfrm>
              <a:off x="5311" y="3619"/>
              <a:ext cx="16" cy="80"/>
            </a:xfrm>
            <a:custGeom>
              <a:avLst/>
              <a:gdLst>
                <a:gd name="T0" fmla="*/ 3 w 33"/>
                <a:gd name="T1" fmla="*/ 0 h 159"/>
                <a:gd name="T2" fmla="*/ 4 w 33"/>
                <a:gd name="T3" fmla="*/ 7 h 159"/>
                <a:gd name="T4" fmla="*/ 2 w 33"/>
                <a:gd name="T5" fmla="*/ 8 h 159"/>
                <a:gd name="T6" fmla="*/ 3 w 33"/>
                <a:gd name="T7" fmla="*/ 14 h 159"/>
                <a:gd name="T8" fmla="*/ 5 w 33"/>
                <a:gd name="T9" fmla="*/ 20 h 159"/>
                <a:gd name="T10" fmla="*/ 4 w 33"/>
                <a:gd name="T11" fmla="*/ 25 h 159"/>
                <a:gd name="T12" fmla="*/ 0 w 33"/>
                <a:gd name="T13" fmla="*/ 40 h 159"/>
                <a:gd name="T14" fmla="*/ 3 w 33"/>
                <a:gd name="T15" fmla="*/ 40 h 159"/>
                <a:gd name="T16" fmla="*/ 7 w 33"/>
                <a:gd name="T17" fmla="*/ 27 h 159"/>
                <a:gd name="T18" fmla="*/ 7 w 33"/>
                <a:gd name="T19" fmla="*/ 21 h 159"/>
                <a:gd name="T20" fmla="*/ 7 w 33"/>
                <a:gd name="T21" fmla="*/ 18 h 159"/>
                <a:gd name="T22" fmla="*/ 5 w 33"/>
                <a:gd name="T23" fmla="*/ 11 h 159"/>
                <a:gd name="T24" fmla="*/ 6 w 33"/>
                <a:gd name="T25" fmla="*/ 9 h 159"/>
                <a:gd name="T26" fmla="*/ 8 w 33"/>
                <a:gd name="T27" fmla="*/ 7 h 159"/>
                <a:gd name="T28" fmla="*/ 7 w 33"/>
                <a:gd name="T29" fmla="*/ 1 h 159"/>
                <a:gd name="T30" fmla="*/ 3 w 33"/>
                <a:gd name="T31" fmla="*/ 0 h 159"/>
                <a:gd name="T32" fmla="*/ 3 w 33"/>
                <a:gd name="T33" fmla="*/ 0 h 1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
                <a:gd name="T52" fmla="*/ 0 h 159"/>
                <a:gd name="T53" fmla="*/ 33 w 33"/>
                <a:gd name="T54" fmla="*/ 159 h 1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 h="159">
                  <a:moveTo>
                    <a:pt x="15" y="0"/>
                  </a:moveTo>
                  <a:lnTo>
                    <a:pt x="18" y="25"/>
                  </a:lnTo>
                  <a:lnTo>
                    <a:pt x="10" y="32"/>
                  </a:lnTo>
                  <a:lnTo>
                    <a:pt x="14" y="53"/>
                  </a:lnTo>
                  <a:lnTo>
                    <a:pt x="21" y="78"/>
                  </a:lnTo>
                  <a:lnTo>
                    <a:pt x="19" y="100"/>
                  </a:lnTo>
                  <a:lnTo>
                    <a:pt x="0" y="159"/>
                  </a:lnTo>
                  <a:lnTo>
                    <a:pt x="15" y="157"/>
                  </a:lnTo>
                  <a:lnTo>
                    <a:pt x="29" y="107"/>
                  </a:lnTo>
                  <a:lnTo>
                    <a:pt x="30" y="84"/>
                  </a:lnTo>
                  <a:lnTo>
                    <a:pt x="28" y="69"/>
                  </a:lnTo>
                  <a:lnTo>
                    <a:pt x="21" y="44"/>
                  </a:lnTo>
                  <a:lnTo>
                    <a:pt x="25" y="33"/>
                  </a:lnTo>
                  <a:lnTo>
                    <a:pt x="33" y="25"/>
                  </a:lnTo>
                  <a:lnTo>
                    <a:pt x="31" y="1"/>
                  </a:lnTo>
                  <a:lnTo>
                    <a:pt x="1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0" name="Freeform 149">
              <a:extLst>
                <a:ext uri="{FF2B5EF4-FFF2-40B4-BE49-F238E27FC236}">
                  <a16:creationId xmlns:a16="http://schemas.microsoft.com/office/drawing/2014/main" id="{4DD9CF03-F790-4C43-9F74-5B455E0FF8A4}"/>
                </a:ext>
              </a:extLst>
            </p:cNvPr>
            <p:cNvSpPr>
              <a:spLocks/>
            </p:cNvSpPr>
            <p:nvPr/>
          </p:nvSpPr>
          <p:spPr bwMode="auto">
            <a:xfrm>
              <a:off x="5032" y="3626"/>
              <a:ext cx="103" cy="97"/>
            </a:xfrm>
            <a:custGeom>
              <a:avLst/>
              <a:gdLst>
                <a:gd name="T0" fmla="*/ 49 w 206"/>
                <a:gd name="T1" fmla="*/ 2 h 194"/>
                <a:gd name="T2" fmla="*/ 52 w 206"/>
                <a:gd name="T3" fmla="*/ 20 h 194"/>
                <a:gd name="T4" fmla="*/ 50 w 206"/>
                <a:gd name="T5" fmla="*/ 22 h 194"/>
                <a:gd name="T6" fmla="*/ 46 w 206"/>
                <a:gd name="T7" fmla="*/ 28 h 194"/>
                <a:gd name="T8" fmla="*/ 34 w 206"/>
                <a:gd name="T9" fmla="*/ 35 h 194"/>
                <a:gd name="T10" fmla="*/ 36 w 206"/>
                <a:gd name="T11" fmla="*/ 32 h 194"/>
                <a:gd name="T12" fmla="*/ 22 w 206"/>
                <a:gd name="T13" fmla="*/ 35 h 194"/>
                <a:gd name="T14" fmla="*/ 5 w 206"/>
                <a:gd name="T15" fmla="*/ 42 h 194"/>
                <a:gd name="T16" fmla="*/ 1 w 206"/>
                <a:gd name="T17" fmla="*/ 49 h 194"/>
                <a:gd name="T18" fmla="*/ 0 w 206"/>
                <a:gd name="T19" fmla="*/ 44 h 194"/>
                <a:gd name="T20" fmla="*/ 2 w 206"/>
                <a:gd name="T21" fmla="*/ 41 h 194"/>
                <a:gd name="T22" fmla="*/ 5 w 206"/>
                <a:gd name="T23" fmla="*/ 39 h 194"/>
                <a:gd name="T24" fmla="*/ 15 w 206"/>
                <a:gd name="T25" fmla="*/ 36 h 194"/>
                <a:gd name="T26" fmla="*/ 26 w 206"/>
                <a:gd name="T27" fmla="*/ 32 h 194"/>
                <a:gd name="T28" fmla="*/ 37 w 206"/>
                <a:gd name="T29" fmla="*/ 29 h 194"/>
                <a:gd name="T30" fmla="*/ 49 w 206"/>
                <a:gd name="T31" fmla="*/ 21 h 194"/>
                <a:gd name="T32" fmla="*/ 49 w 206"/>
                <a:gd name="T33" fmla="*/ 13 h 194"/>
                <a:gd name="T34" fmla="*/ 47 w 206"/>
                <a:gd name="T35" fmla="*/ 0 h 194"/>
                <a:gd name="T36" fmla="*/ 49 w 206"/>
                <a:gd name="T37" fmla="*/ 2 h 194"/>
                <a:gd name="T38" fmla="*/ 49 w 206"/>
                <a:gd name="T39" fmla="*/ 2 h 19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06"/>
                <a:gd name="T61" fmla="*/ 0 h 194"/>
                <a:gd name="T62" fmla="*/ 206 w 206"/>
                <a:gd name="T63" fmla="*/ 194 h 19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06" h="194">
                  <a:moveTo>
                    <a:pt x="196" y="7"/>
                  </a:moveTo>
                  <a:lnTo>
                    <a:pt x="206" y="79"/>
                  </a:lnTo>
                  <a:lnTo>
                    <a:pt x="200" y="88"/>
                  </a:lnTo>
                  <a:lnTo>
                    <a:pt x="181" y="110"/>
                  </a:lnTo>
                  <a:lnTo>
                    <a:pt x="136" y="137"/>
                  </a:lnTo>
                  <a:lnTo>
                    <a:pt x="143" y="126"/>
                  </a:lnTo>
                  <a:lnTo>
                    <a:pt x="85" y="139"/>
                  </a:lnTo>
                  <a:lnTo>
                    <a:pt x="20" y="165"/>
                  </a:lnTo>
                  <a:lnTo>
                    <a:pt x="1" y="194"/>
                  </a:lnTo>
                  <a:lnTo>
                    <a:pt x="0" y="174"/>
                  </a:lnTo>
                  <a:lnTo>
                    <a:pt x="7" y="162"/>
                  </a:lnTo>
                  <a:lnTo>
                    <a:pt x="20" y="156"/>
                  </a:lnTo>
                  <a:lnTo>
                    <a:pt x="60" y="141"/>
                  </a:lnTo>
                  <a:lnTo>
                    <a:pt x="104" y="125"/>
                  </a:lnTo>
                  <a:lnTo>
                    <a:pt x="148" y="115"/>
                  </a:lnTo>
                  <a:lnTo>
                    <a:pt x="195" y="83"/>
                  </a:lnTo>
                  <a:lnTo>
                    <a:pt x="195" y="49"/>
                  </a:lnTo>
                  <a:lnTo>
                    <a:pt x="186" y="0"/>
                  </a:lnTo>
                  <a:lnTo>
                    <a:pt x="196"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1" name="Freeform 150">
              <a:extLst>
                <a:ext uri="{FF2B5EF4-FFF2-40B4-BE49-F238E27FC236}">
                  <a16:creationId xmlns:a16="http://schemas.microsoft.com/office/drawing/2014/main" id="{6EB026CE-8CD0-4715-9AC6-C01AE2142D9A}"/>
                </a:ext>
              </a:extLst>
            </p:cNvPr>
            <p:cNvSpPr>
              <a:spLocks/>
            </p:cNvSpPr>
            <p:nvPr/>
          </p:nvSpPr>
          <p:spPr bwMode="auto">
            <a:xfrm>
              <a:off x="5016" y="3697"/>
              <a:ext cx="86" cy="91"/>
            </a:xfrm>
            <a:custGeom>
              <a:avLst/>
              <a:gdLst>
                <a:gd name="T0" fmla="*/ 37 w 171"/>
                <a:gd name="T1" fmla="*/ 0 h 182"/>
                <a:gd name="T2" fmla="*/ 23 w 171"/>
                <a:gd name="T3" fmla="*/ 5 h 182"/>
                <a:gd name="T4" fmla="*/ 20 w 171"/>
                <a:gd name="T5" fmla="*/ 8 h 182"/>
                <a:gd name="T6" fmla="*/ 17 w 171"/>
                <a:gd name="T7" fmla="*/ 14 h 182"/>
                <a:gd name="T8" fmla="*/ 13 w 171"/>
                <a:gd name="T9" fmla="*/ 21 h 182"/>
                <a:gd name="T10" fmla="*/ 16 w 171"/>
                <a:gd name="T11" fmla="*/ 24 h 182"/>
                <a:gd name="T12" fmla="*/ 16 w 171"/>
                <a:gd name="T13" fmla="*/ 37 h 182"/>
                <a:gd name="T14" fmla="*/ 14 w 171"/>
                <a:gd name="T15" fmla="*/ 42 h 182"/>
                <a:gd name="T16" fmla="*/ 11 w 171"/>
                <a:gd name="T17" fmla="*/ 42 h 182"/>
                <a:gd name="T18" fmla="*/ 11 w 171"/>
                <a:gd name="T19" fmla="*/ 33 h 182"/>
                <a:gd name="T20" fmla="*/ 8 w 171"/>
                <a:gd name="T21" fmla="*/ 19 h 182"/>
                <a:gd name="T22" fmla="*/ 8 w 171"/>
                <a:gd name="T23" fmla="*/ 26 h 182"/>
                <a:gd name="T24" fmla="*/ 9 w 171"/>
                <a:gd name="T25" fmla="*/ 36 h 182"/>
                <a:gd name="T26" fmla="*/ 9 w 171"/>
                <a:gd name="T27" fmla="*/ 42 h 182"/>
                <a:gd name="T28" fmla="*/ 7 w 171"/>
                <a:gd name="T29" fmla="*/ 34 h 182"/>
                <a:gd name="T30" fmla="*/ 2 w 171"/>
                <a:gd name="T31" fmla="*/ 26 h 182"/>
                <a:gd name="T32" fmla="*/ 2 w 171"/>
                <a:gd name="T33" fmla="*/ 14 h 182"/>
                <a:gd name="T34" fmla="*/ 7 w 171"/>
                <a:gd name="T35" fmla="*/ 8 h 182"/>
                <a:gd name="T36" fmla="*/ 1 w 171"/>
                <a:gd name="T37" fmla="*/ 12 h 182"/>
                <a:gd name="T38" fmla="*/ 0 w 171"/>
                <a:gd name="T39" fmla="*/ 24 h 182"/>
                <a:gd name="T40" fmla="*/ 4 w 171"/>
                <a:gd name="T41" fmla="*/ 33 h 182"/>
                <a:gd name="T42" fmla="*/ 7 w 171"/>
                <a:gd name="T43" fmla="*/ 44 h 182"/>
                <a:gd name="T44" fmla="*/ 10 w 171"/>
                <a:gd name="T45" fmla="*/ 45 h 182"/>
                <a:gd name="T46" fmla="*/ 12 w 171"/>
                <a:gd name="T47" fmla="*/ 46 h 182"/>
                <a:gd name="T48" fmla="*/ 15 w 171"/>
                <a:gd name="T49" fmla="*/ 45 h 182"/>
                <a:gd name="T50" fmla="*/ 17 w 171"/>
                <a:gd name="T51" fmla="*/ 41 h 182"/>
                <a:gd name="T52" fmla="*/ 18 w 171"/>
                <a:gd name="T53" fmla="*/ 36 h 182"/>
                <a:gd name="T54" fmla="*/ 19 w 171"/>
                <a:gd name="T55" fmla="*/ 25 h 182"/>
                <a:gd name="T56" fmla="*/ 23 w 171"/>
                <a:gd name="T57" fmla="*/ 25 h 182"/>
                <a:gd name="T58" fmla="*/ 28 w 171"/>
                <a:gd name="T59" fmla="*/ 20 h 182"/>
                <a:gd name="T60" fmla="*/ 34 w 171"/>
                <a:gd name="T61" fmla="*/ 14 h 182"/>
                <a:gd name="T62" fmla="*/ 43 w 171"/>
                <a:gd name="T63" fmla="*/ 10 h 182"/>
                <a:gd name="T64" fmla="*/ 33 w 171"/>
                <a:gd name="T65" fmla="*/ 12 h 182"/>
                <a:gd name="T66" fmla="*/ 28 w 171"/>
                <a:gd name="T67" fmla="*/ 17 h 182"/>
                <a:gd name="T68" fmla="*/ 21 w 171"/>
                <a:gd name="T69" fmla="*/ 23 h 182"/>
                <a:gd name="T70" fmla="*/ 18 w 171"/>
                <a:gd name="T71" fmla="*/ 23 h 182"/>
                <a:gd name="T72" fmla="*/ 15 w 171"/>
                <a:gd name="T73" fmla="*/ 21 h 182"/>
                <a:gd name="T74" fmla="*/ 19 w 171"/>
                <a:gd name="T75" fmla="*/ 16 h 182"/>
                <a:gd name="T76" fmla="*/ 22 w 171"/>
                <a:gd name="T77" fmla="*/ 8 h 182"/>
                <a:gd name="T78" fmla="*/ 27 w 171"/>
                <a:gd name="T79" fmla="*/ 6 h 182"/>
                <a:gd name="T80" fmla="*/ 31 w 171"/>
                <a:gd name="T81" fmla="*/ 3 h 182"/>
                <a:gd name="T82" fmla="*/ 37 w 171"/>
                <a:gd name="T83" fmla="*/ 0 h 182"/>
                <a:gd name="T84" fmla="*/ 37 w 171"/>
                <a:gd name="T85" fmla="*/ 0 h 1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1"/>
                <a:gd name="T130" fmla="*/ 0 h 182"/>
                <a:gd name="T131" fmla="*/ 171 w 171"/>
                <a:gd name="T132" fmla="*/ 182 h 1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1" h="182">
                  <a:moveTo>
                    <a:pt x="147" y="0"/>
                  </a:moveTo>
                  <a:lnTo>
                    <a:pt x="91" y="19"/>
                  </a:lnTo>
                  <a:lnTo>
                    <a:pt x="78" y="31"/>
                  </a:lnTo>
                  <a:lnTo>
                    <a:pt x="68" y="56"/>
                  </a:lnTo>
                  <a:lnTo>
                    <a:pt x="50" y="82"/>
                  </a:lnTo>
                  <a:lnTo>
                    <a:pt x="64" y="95"/>
                  </a:lnTo>
                  <a:lnTo>
                    <a:pt x="64" y="146"/>
                  </a:lnTo>
                  <a:lnTo>
                    <a:pt x="53" y="167"/>
                  </a:lnTo>
                  <a:lnTo>
                    <a:pt x="42" y="166"/>
                  </a:lnTo>
                  <a:lnTo>
                    <a:pt x="41" y="132"/>
                  </a:lnTo>
                  <a:lnTo>
                    <a:pt x="31" y="76"/>
                  </a:lnTo>
                  <a:lnTo>
                    <a:pt x="31" y="104"/>
                  </a:lnTo>
                  <a:lnTo>
                    <a:pt x="33" y="141"/>
                  </a:lnTo>
                  <a:lnTo>
                    <a:pt x="34" y="166"/>
                  </a:lnTo>
                  <a:lnTo>
                    <a:pt x="26" y="135"/>
                  </a:lnTo>
                  <a:lnTo>
                    <a:pt x="6" y="101"/>
                  </a:lnTo>
                  <a:lnTo>
                    <a:pt x="7" y="55"/>
                  </a:lnTo>
                  <a:lnTo>
                    <a:pt x="28" y="32"/>
                  </a:lnTo>
                  <a:lnTo>
                    <a:pt x="1" y="47"/>
                  </a:lnTo>
                  <a:lnTo>
                    <a:pt x="0" y="93"/>
                  </a:lnTo>
                  <a:lnTo>
                    <a:pt x="13" y="132"/>
                  </a:lnTo>
                  <a:lnTo>
                    <a:pt x="25" y="174"/>
                  </a:lnTo>
                  <a:lnTo>
                    <a:pt x="38" y="177"/>
                  </a:lnTo>
                  <a:lnTo>
                    <a:pt x="47" y="182"/>
                  </a:lnTo>
                  <a:lnTo>
                    <a:pt x="58" y="177"/>
                  </a:lnTo>
                  <a:lnTo>
                    <a:pt x="68" y="163"/>
                  </a:lnTo>
                  <a:lnTo>
                    <a:pt x="71" y="142"/>
                  </a:lnTo>
                  <a:lnTo>
                    <a:pt x="74" y="99"/>
                  </a:lnTo>
                  <a:lnTo>
                    <a:pt x="89" y="97"/>
                  </a:lnTo>
                  <a:lnTo>
                    <a:pt x="112" y="79"/>
                  </a:lnTo>
                  <a:lnTo>
                    <a:pt x="136" y="53"/>
                  </a:lnTo>
                  <a:lnTo>
                    <a:pt x="171" y="39"/>
                  </a:lnTo>
                  <a:lnTo>
                    <a:pt x="129" y="48"/>
                  </a:lnTo>
                  <a:lnTo>
                    <a:pt x="112" y="68"/>
                  </a:lnTo>
                  <a:lnTo>
                    <a:pt x="84" y="89"/>
                  </a:lnTo>
                  <a:lnTo>
                    <a:pt x="69" y="90"/>
                  </a:lnTo>
                  <a:lnTo>
                    <a:pt x="57" y="83"/>
                  </a:lnTo>
                  <a:lnTo>
                    <a:pt x="74" y="62"/>
                  </a:lnTo>
                  <a:lnTo>
                    <a:pt x="87" y="32"/>
                  </a:lnTo>
                  <a:lnTo>
                    <a:pt x="105" y="21"/>
                  </a:lnTo>
                  <a:lnTo>
                    <a:pt x="124" y="11"/>
                  </a:lnTo>
                  <a:lnTo>
                    <a:pt x="14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2" name="Freeform 151">
              <a:extLst>
                <a:ext uri="{FF2B5EF4-FFF2-40B4-BE49-F238E27FC236}">
                  <a16:creationId xmlns:a16="http://schemas.microsoft.com/office/drawing/2014/main" id="{4D01DCBB-C7D7-4B05-B54D-FD161B938966}"/>
                </a:ext>
              </a:extLst>
            </p:cNvPr>
            <p:cNvSpPr>
              <a:spLocks/>
            </p:cNvSpPr>
            <p:nvPr/>
          </p:nvSpPr>
          <p:spPr bwMode="auto">
            <a:xfrm>
              <a:off x="5145" y="3652"/>
              <a:ext cx="126" cy="100"/>
            </a:xfrm>
            <a:custGeom>
              <a:avLst/>
              <a:gdLst>
                <a:gd name="T0" fmla="*/ 54 w 253"/>
                <a:gd name="T1" fmla="*/ 0 h 201"/>
                <a:gd name="T2" fmla="*/ 54 w 253"/>
                <a:gd name="T3" fmla="*/ 2 h 201"/>
                <a:gd name="T4" fmla="*/ 48 w 253"/>
                <a:gd name="T5" fmla="*/ 9 h 201"/>
                <a:gd name="T6" fmla="*/ 31 w 253"/>
                <a:gd name="T7" fmla="*/ 14 h 201"/>
                <a:gd name="T8" fmla="*/ 12 w 253"/>
                <a:gd name="T9" fmla="*/ 18 h 201"/>
                <a:gd name="T10" fmla="*/ 0 w 253"/>
                <a:gd name="T11" fmla="*/ 29 h 201"/>
                <a:gd name="T12" fmla="*/ 0 w 253"/>
                <a:gd name="T13" fmla="*/ 32 h 201"/>
                <a:gd name="T14" fmla="*/ 9 w 253"/>
                <a:gd name="T15" fmla="*/ 50 h 201"/>
                <a:gd name="T16" fmla="*/ 9 w 253"/>
                <a:gd name="T17" fmla="*/ 46 h 201"/>
                <a:gd name="T18" fmla="*/ 4 w 253"/>
                <a:gd name="T19" fmla="*/ 34 h 201"/>
                <a:gd name="T20" fmla="*/ 5 w 253"/>
                <a:gd name="T21" fmla="*/ 32 h 201"/>
                <a:gd name="T22" fmla="*/ 4 w 253"/>
                <a:gd name="T23" fmla="*/ 30 h 201"/>
                <a:gd name="T24" fmla="*/ 4 w 253"/>
                <a:gd name="T25" fmla="*/ 28 h 201"/>
                <a:gd name="T26" fmla="*/ 14 w 253"/>
                <a:gd name="T27" fmla="*/ 20 h 201"/>
                <a:gd name="T28" fmla="*/ 16 w 253"/>
                <a:gd name="T29" fmla="*/ 18 h 201"/>
                <a:gd name="T30" fmla="*/ 23 w 253"/>
                <a:gd name="T31" fmla="*/ 17 h 201"/>
                <a:gd name="T32" fmla="*/ 34 w 253"/>
                <a:gd name="T33" fmla="*/ 15 h 201"/>
                <a:gd name="T34" fmla="*/ 50 w 253"/>
                <a:gd name="T35" fmla="*/ 10 h 201"/>
                <a:gd name="T36" fmla="*/ 56 w 253"/>
                <a:gd name="T37" fmla="*/ 3 h 201"/>
                <a:gd name="T38" fmla="*/ 63 w 253"/>
                <a:gd name="T39" fmla="*/ 4 h 201"/>
                <a:gd name="T40" fmla="*/ 57 w 253"/>
                <a:gd name="T41" fmla="*/ 1 h 201"/>
                <a:gd name="T42" fmla="*/ 54 w 253"/>
                <a:gd name="T43" fmla="*/ 0 h 201"/>
                <a:gd name="T44" fmla="*/ 54 w 253"/>
                <a:gd name="T45" fmla="*/ 0 h 20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53"/>
                <a:gd name="T70" fmla="*/ 0 h 201"/>
                <a:gd name="T71" fmla="*/ 253 w 253"/>
                <a:gd name="T72" fmla="*/ 201 h 20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53" h="201">
                  <a:moveTo>
                    <a:pt x="218" y="0"/>
                  </a:moveTo>
                  <a:lnTo>
                    <a:pt x="217" y="9"/>
                  </a:lnTo>
                  <a:lnTo>
                    <a:pt x="195" y="36"/>
                  </a:lnTo>
                  <a:lnTo>
                    <a:pt x="124" y="59"/>
                  </a:lnTo>
                  <a:lnTo>
                    <a:pt x="50" y="72"/>
                  </a:lnTo>
                  <a:lnTo>
                    <a:pt x="3" y="116"/>
                  </a:lnTo>
                  <a:lnTo>
                    <a:pt x="0" y="128"/>
                  </a:lnTo>
                  <a:lnTo>
                    <a:pt x="37" y="201"/>
                  </a:lnTo>
                  <a:lnTo>
                    <a:pt x="37" y="185"/>
                  </a:lnTo>
                  <a:lnTo>
                    <a:pt x="16" y="139"/>
                  </a:lnTo>
                  <a:lnTo>
                    <a:pt x="22" y="131"/>
                  </a:lnTo>
                  <a:lnTo>
                    <a:pt x="16" y="120"/>
                  </a:lnTo>
                  <a:lnTo>
                    <a:pt x="18" y="114"/>
                  </a:lnTo>
                  <a:lnTo>
                    <a:pt x="56" y="80"/>
                  </a:lnTo>
                  <a:lnTo>
                    <a:pt x="67" y="74"/>
                  </a:lnTo>
                  <a:lnTo>
                    <a:pt x="93" y="70"/>
                  </a:lnTo>
                  <a:lnTo>
                    <a:pt x="138" y="62"/>
                  </a:lnTo>
                  <a:lnTo>
                    <a:pt x="203" y="42"/>
                  </a:lnTo>
                  <a:lnTo>
                    <a:pt x="224" y="15"/>
                  </a:lnTo>
                  <a:lnTo>
                    <a:pt x="253" y="19"/>
                  </a:lnTo>
                  <a:lnTo>
                    <a:pt x="230" y="5"/>
                  </a:lnTo>
                  <a:lnTo>
                    <a:pt x="21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3" name="Freeform 152">
              <a:extLst>
                <a:ext uri="{FF2B5EF4-FFF2-40B4-BE49-F238E27FC236}">
                  <a16:creationId xmlns:a16="http://schemas.microsoft.com/office/drawing/2014/main" id="{9AA7CC2E-C3C0-4F9B-AF21-589838D07A22}"/>
                </a:ext>
              </a:extLst>
            </p:cNvPr>
            <p:cNvSpPr>
              <a:spLocks/>
            </p:cNvSpPr>
            <p:nvPr/>
          </p:nvSpPr>
          <p:spPr bwMode="auto">
            <a:xfrm>
              <a:off x="5160" y="3702"/>
              <a:ext cx="22" cy="89"/>
            </a:xfrm>
            <a:custGeom>
              <a:avLst/>
              <a:gdLst>
                <a:gd name="T0" fmla="*/ 10 w 46"/>
                <a:gd name="T1" fmla="*/ 0 h 178"/>
                <a:gd name="T2" fmla="*/ 1 w 46"/>
                <a:gd name="T3" fmla="*/ 8 h 178"/>
                <a:gd name="T4" fmla="*/ 0 w 46"/>
                <a:gd name="T5" fmla="*/ 11 h 178"/>
                <a:gd name="T6" fmla="*/ 1 w 46"/>
                <a:gd name="T7" fmla="*/ 24 h 178"/>
                <a:gd name="T8" fmla="*/ 1 w 46"/>
                <a:gd name="T9" fmla="*/ 33 h 178"/>
                <a:gd name="T10" fmla="*/ 5 w 46"/>
                <a:gd name="T11" fmla="*/ 45 h 178"/>
                <a:gd name="T12" fmla="*/ 7 w 46"/>
                <a:gd name="T13" fmla="*/ 45 h 178"/>
                <a:gd name="T14" fmla="*/ 9 w 46"/>
                <a:gd name="T15" fmla="*/ 42 h 178"/>
                <a:gd name="T16" fmla="*/ 11 w 46"/>
                <a:gd name="T17" fmla="*/ 37 h 178"/>
                <a:gd name="T18" fmla="*/ 8 w 46"/>
                <a:gd name="T19" fmla="*/ 41 h 178"/>
                <a:gd name="T20" fmla="*/ 7 w 46"/>
                <a:gd name="T21" fmla="*/ 42 h 178"/>
                <a:gd name="T22" fmla="*/ 5 w 46"/>
                <a:gd name="T23" fmla="*/ 38 h 178"/>
                <a:gd name="T24" fmla="*/ 3 w 46"/>
                <a:gd name="T25" fmla="*/ 32 h 178"/>
                <a:gd name="T26" fmla="*/ 2 w 46"/>
                <a:gd name="T27" fmla="*/ 13 h 178"/>
                <a:gd name="T28" fmla="*/ 6 w 46"/>
                <a:gd name="T29" fmla="*/ 15 h 178"/>
                <a:gd name="T30" fmla="*/ 7 w 46"/>
                <a:gd name="T31" fmla="*/ 15 h 178"/>
                <a:gd name="T32" fmla="*/ 6 w 46"/>
                <a:gd name="T33" fmla="*/ 12 h 178"/>
                <a:gd name="T34" fmla="*/ 3 w 46"/>
                <a:gd name="T35" fmla="*/ 10 h 178"/>
                <a:gd name="T36" fmla="*/ 3 w 46"/>
                <a:gd name="T37" fmla="*/ 8 h 178"/>
                <a:gd name="T38" fmla="*/ 9 w 46"/>
                <a:gd name="T39" fmla="*/ 4 h 178"/>
                <a:gd name="T40" fmla="*/ 10 w 46"/>
                <a:gd name="T41" fmla="*/ 2 h 178"/>
                <a:gd name="T42" fmla="*/ 10 w 46"/>
                <a:gd name="T43" fmla="*/ 0 h 178"/>
                <a:gd name="T44" fmla="*/ 10 w 46"/>
                <a:gd name="T45" fmla="*/ 0 h 17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6"/>
                <a:gd name="T70" fmla="*/ 0 h 178"/>
                <a:gd name="T71" fmla="*/ 46 w 46"/>
                <a:gd name="T72" fmla="*/ 178 h 17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6" h="178">
                  <a:moveTo>
                    <a:pt x="43" y="0"/>
                  </a:moveTo>
                  <a:lnTo>
                    <a:pt x="5" y="31"/>
                  </a:lnTo>
                  <a:lnTo>
                    <a:pt x="0" y="42"/>
                  </a:lnTo>
                  <a:lnTo>
                    <a:pt x="6" y="93"/>
                  </a:lnTo>
                  <a:lnTo>
                    <a:pt x="6" y="131"/>
                  </a:lnTo>
                  <a:lnTo>
                    <a:pt x="22" y="178"/>
                  </a:lnTo>
                  <a:lnTo>
                    <a:pt x="29" y="178"/>
                  </a:lnTo>
                  <a:lnTo>
                    <a:pt x="38" y="167"/>
                  </a:lnTo>
                  <a:lnTo>
                    <a:pt x="46" y="145"/>
                  </a:lnTo>
                  <a:lnTo>
                    <a:pt x="34" y="163"/>
                  </a:lnTo>
                  <a:lnTo>
                    <a:pt x="29" y="167"/>
                  </a:lnTo>
                  <a:lnTo>
                    <a:pt x="22" y="149"/>
                  </a:lnTo>
                  <a:lnTo>
                    <a:pt x="13" y="127"/>
                  </a:lnTo>
                  <a:lnTo>
                    <a:pt x="10" y="52"/>
                  </a:lnTo>
                  <a:lnTo>
                    <a:pt x="27" y="59"/>
                  </a:lnTo>
                  <a:lnTo>
                    <a:pt x="31" y="57"/>
                  </a:lnTo>
                  <a:lnTo>
                    <a:pt x="25" y="48"/>
                  </a:lnTo>
                  <a:lnTo>
                    <a:pt x="13" y="38"/>
                  </a:lnTo>
                  <a:lnTo>
                    <a:pt x="15" y="32"/>
                  </a:lnTo>
                  <a:lnTo>
                    <a:pt x="37" y="13"/>
                  </a:lnTo>
                  <a:lnTo>
                    <a:pt x="42" y="5"/>
                  </a:lnTo>
                  <a:lnTo>
                    <a:pt x="4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4" name="Freeform 153">
              <a:extLst>
                <a:ext uri="{FF2B5EF4-FFF2-40B4-BE49-F238E27FC236}">
                  <a16:creationId xmlns:a16="http://schemas.microsoft.com/office/drawing/2014/main" id="{41E7AA97-3545-4257-A17C-DFA9C81AEBC0}"/>
                </a:ext>
              </a:extLst>
            </p:cNvPr>
            <p:cNvSpPr>
              <a:spLocks/>
            </p:cNvSpPr>
            <p:nvPr/>
          </p:nvSpPr>
          <p:spPr bwMode="auto">
            <a:xfrm>
              <a:off x="5183" y="3697"/>
              <a:ext cx="35" cy="80"/>
            </a:xfrm>
            <a:custGeom>
              <a:avLst/>
              <a:gdLst>
                <a:gd name="T0" fmla="*/ 3 w 69"/>
                <a:gd name="T1" fmla="*/ 9 h 160"/>
                <a:gd name="T2" fmla="*/ 1 w 69"/>
                <a:gd name="T3" fmla="*/ 16 h 160"/>
                <a:gd name="T4" fmla="*/ 0 w 69"/>
                <a:gd name="T5" fmla="*/ 22 h 160"/>
                <a:gd name="T6" fmla="*/ 1 w 69"/>
                <a:gd name="T7" fmla="*/ 31 h 160"/>
                <a:gd name="T8" fmla="*/ 1 w 69"/>
                <a:gd name="T9" fmla="*/ 39 h 160"/>
                <a:gd name="T10" fmla="*/ 3 w 69"/>
                <a:gd name="T11" fmla="*/ 40 h 160"/>
                <a:gd name="T12" fmla="*/ 5 w 69"/>
                <a:gd name="T13" fmla="*/ 40 h 160"/>
                <a:gd name="T14" fmla="*/ 8 w 69"/>
                <a:gd name="T15" fmla="*/ 37 h 160"/>
                <a:gd name="T16" fmla="*/ 11 w 69"/>
                <a:gd name="T17" fmla="*/ 30 h 160"/>
                <a:gd name="T18" fmla="*/ 12 w 69"/>
                <a:gd name="T19" fmla="*/ 23 h 160"/>
                <a:gd name="T20" fmla="*/ 14 w 69"/>
                <a:gd name="T21" fmla="*/ 14 h 160"/>
                <a:gd name="T22" fmla="*/ 12 w 69"/>
                <a:gd name="T23" fmla="*/ 14 h 160"/>
                <a:gd name="T24" fmla="*/ 11 w 69"/>
                <a:gd name="T25" fmla="*/ 12 h 160"/>
                <a:gd name="T26" fmla="*/ 18 w 69"/>
                <a:gd name="T27" fmla="*/ 0 h 160"/>
                <a:gd name="T28" fmla="*/ 15 w 69"/>
                <a:gd name="T29" fmla="*/ 2 h 160"/>
                <a:gd name="T30" fmla="*/ 9 w 69"/>
                <a:gd name="T31" fmla="*/ 11 h 160"/>
                <a:gd name="T32" fmla="*/ 10 w 69"/>
                <a:gd name="T33" fmla="*/ 15 h 160"/>
                <a:gd name="T34" fmla="*/ 12 w 69"/>
                <a:gd name="T35" fmla="*/ 16 h 160"/>
                <a:gd name="T36" fmla="*/ 9 w 69"/>
                <a:gd name="T37" fmla="*/ 28 h 160"/>
                <a:gd name="T38" fmla="*/ 8 w 69"/>
                <a:gd name="T39" fmla="*/ 34 h 160"/>
                <a:gd name="T40" fmla="*/ 6 w 69"/>
                <a:gd name="T41" fmla="*/ 37 h 160"/>
                <a:gd name="T42" fmla="*/ 3 w 69"/>
                <a:gd name="T43" fmla="*/ 38 h 160"/>
                <a:gd name="T44" fmla="*/ 3 w 69"/>
                <a:gd name="T45" fmla="*/ 37 h 160"/>
                <a:gd name="T46" fmla="*/ 3 w 69"/>
                <a:gd name="T47" fmla="*/ 23 h 160"/>
                <a:gd name="T48" fmla="*/ 5 w 69"/>
                <a:gd name="T49" fmla="*/ 22 h 160"/>
                <a:gd name="T50" fmla="*/ 5 w 69"/>
                <a:gd name="T51" fmla="*/ 21 h 160"/>
                <a:gd name="T52" fmla="*/ 3 w 69"/>
                <a:gd name="T53" fmla="*/ 20 h 160"/>
                <a:gd name="T54" fmla="*/ 3 w 69"/>
                <a:gd name="T55" fmla="*/ 17 h 160"/>
                <a:gd name="T56" fmla="*/ 4 w 69"/>
                <a:gd name="T57" fmla="*/ 10 h 160"/>
                <a:gd name="T58" fmla="*/ 3 w 69"/>
                <a:gd name="T59" fmla="*/ 9 h 160"/>
                <a:gd name="T60" fmla="*/ 3 w 69"/>
                <a:gd name="T61" fmla="*/ 9 h 16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9"/>
                <a:gd name="T94" fmla="*/ 0 h 160"/>
                <a:gd name="T95" fmla="*/ 69 w 69"/>
                <a:gd name="T96" fmla="*/ 160 h 16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9" h="160">
                  <a:moveTo>
                    <a:pt x="12" y="33"/>
                  </a:moveTo>
                  <a:lnTo>
                    <a:pt x="4" y="61"/>
                  </a:lnTo>
                  <a:lnTo>
                    <a:pt x="0" y="86"/>
                  </a:lnTo>
                  <a:lnTo>
                    <a:pt x="4" y="123"/>
                  </a:lnTo>
                  <a:lnTo>
                    <a:pt x="4" y="153"/>
                  </a:lnTo>
                  <a:lnTo>
                    <a:pt x="10" y="160"/>
                  </a:lnTo>
                  <a:lnTo>
                    <a:pt x="17" y="159"/>
                  </a:lnTo>
                  <a:lnTo>
                    <a:pt x="31" y="147"/>
                  </a:lnTo>
                  <a:lnTo>
                    <a:pt x="42" y="119"/>
                  </a:lnTo>
                  <a:lnTo>
                    <a:pt x="47" y="90"/>
                  </a:lnTo>
                  <a:lnTo>
                    <a:pt x="53" y="56"/>
                  </a:lnTo>
                  <a:lnTo>
                    <a:pt x="45" y="53"/>
                  </a:lnTo>
                  <a:lnTo>
                    <a:pt x="42" y="46"/>
                  </a:lnTo>
                  <a:lnTo>
                    <a:pt x="69" y="0"/>
                  </a:lnTo>
                  <a:lnTo>
                    <a:pt x="57" y="5"/>
                  </a:lnTo>
                  <a:lnTo>
                    <a:pt x="35" y="42"/>
                  </a:lnTo>
                  <a:lnTo>
                    <a:pt x="37" y="57"/>
                  </a:lnTo>
                  <a:lnTo>
                    <a:pt x="46" y="62"/>
                  </a:lnTo>
                  <a:lnTo>
                    <a:pt x="35" y="111"/>
                  </a:lnTo>
                  <a:lnTo>
                    <a:pt x="31" y="135"/>
                  </a:lnTo>
                  <a:lnTo>
                    <a:pt x="24" y="148"/>
                  </a:lnTo>
                  <a:lnTo>
                    <a:pt x="12" y="152"/>
                  </a:lnTo>
                  <a:lnTo>
                    <a:pt x="10" y="148"/>
                  </a:lnTo>
                  <a:lnTo>
                    <a:pt x="9" y="89"/>
                  </a:lnTo>
                  <a:lnTo>
                    <a:pt x="20" y="86"/>
                  </a:lnTo>
                  <a:lnTo>
                    <a:pt x="19" y="83"/>
                  </a:lnTo>
                  <a:lnTo>
                    <a:pt x="9" y="78"/>
                  </a:lnTo>
                  <a:lnTo>
                    <a:pt x="10" y="68"/>
                  </a:lnTo>
                  <a:lnTo>
                    <a:pt x="16" y="40"/>
                  </a:lnTo>
                  <a:lnTo>
                    <a:pt x="12" y="3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5" name="Freeform 154">
              <a:extLst>
                <a:ext uri="{FF2B5EF4-FFF2-40B4-BE49-F238E27FC236}">
                  <a16:creationId xmlns:a16="http://schemas.microsoft.com/office/drawing/2014/main" id="{967F4AE7-A2F7-4511-84A4-379D83BF1802}"/>
                </a:ext>
              </a:extLst>
            </p:cNvPr>
            <p:cNvSpPr>
              <a:spLocks/>
            </p:cNvSpPr>
            <p:nvPr/>
          </p:nvSpPr>
          <p:spPr bwMode="auto">
            <a:xfrm>
              <a:off x="5208" y="3687"/>
              <a:ext cx="37" cy="39"/>
            </a:xfrm>
            <a:custGeom>
              <a:avLst/>
              <a:gdLst>
                <a:gd name="T0" fmla="*/ 1 w 74"/>
                <a:gd name="T1" fmla="*/ 18 h 79"/>
                <a:gd name="T2" fmla="*/ 5 w 74"/>
                <a:gd name="T3" fmla="*/ 16 h 79"/>
                <a:gd name="T4" fmla="*/ 10 w 74"/>
                <a:gd name="T5" fmla="*/ 12 h 79"/>
                <a:gd name="T6" fmla="*/ 16 w 74"/>
                <a:gd name="T7" fmla="*/ 8 h 79"/>
                <a:gd name="T8" fmla="*/ 17 w 74"/>
                <a:gd name="T9" fmla="*/ 6 h 79"/>
                <a:gd name="T10" fmla="*/ 16 w 74"/>
                <a:gd name="T11" fmla="*/ 3 h 79"/>
                <a:gd name="T12" fmla="*/ 14 w 74"/>
                <a:gd name="T13" fmla="*/ 1 h 79"/>
                <a:gd name="T14" fmla="*/ 10 w 74"/>
                <a:gd name="T15" fmla="*/ 1 h 79"/>
                <a:gd name="T16" fmla="*/ 13 w 74"/>
                <a:gd name="T17" fmla="*/ 0 h 79"/>
                <a:gd name="T18" fmla="*/ 17 w 74"/>
                <a:gd name="T19" fmla="*/ 1 h 79"/>
                <a:gd name="T20" fmla="*/ 19 w 74"/>
                <a:gd name="T21" fmla="*/ 4 h 79"/>
                <a:gd name="T22" fmla="*/ 19 w 74"/>
                <a:gd name="T23" fmla="*/ 6 h 79"/>
                <a:gd name="T24" fmla="*/ 17 w 74"/>
                <a:gd name="T25" fmla="*/ 10 h 79"/>
                <a:gd name="T26" fmla="*/ 10 w 74"/>
                <a:gd name="T27" fmla="*/ 15 h 79"/>
                <a:gd name="T28" fmla="*/ 4 w 74"/>
                <a:gd name="T29" fmla="*/ 18 h 79"/>
                <a:gd name="T30" fmla="*/ 0 w 74"/>
                <a:gd name="T31" fmla="*/ 19 h 79"/>
                <a:gd name="T32" fmla="*/ 1 w 74"/>
                <a:gd name="T33" fmla="*/ 18 h 79"/>
                <a:gd name="T34" fmla="*/ 1 w 74"/>
                <a:gd name="T35" fmla="*/ 18 h 7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4"/>
                <a:gd name="T55" fmla="*/ 0 h 79"/>
                <a:gd name="T56" fmla="*/ 74 w 74"/>
                <a:gd name="T57" fmla="*/ 79 h 7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4" h="79">
                  <a:moveTo>
                    <a:pt x="2" y="74"/>
                  </a:moveTo>
                  <a:lnTo>
                    <a:pt x="18" y="66"/>
                  </a:lnTo>
                  <a:lnTo>
                    <a:pt x="39" y="51"/>
                  </a:lnTo>
                  <a:lnTo>
                    <a:pt x="63" y="35"/>
                  </a:lnTo>
                  <a:lnTo>
                    <a:pt x="68" y="27"/>
                  </a:lnTo>
                  <a:lnTo>
                    <a:pt x="63" y="14"/>
                  </a:lnTo>
                  <a:lnTo>
                    <a:pt x="55" y="7"/>
                  </a:lnTo>
                  <a:lnTo>
                    <a:pt x="40" y="4"/>
                  </a:lnTo>
                  <a:lnTo>
                    <a:pt x="51" y="0"/>
                  </a:lnTo>
                  <a:lnTo>
                    <a:pt x="66" y="5"/>
                  </a:lnTo>
                  <a:lnTo>
                    <a:pt x="74" y="18"/>
                  </a:lnTo>
                  <a:lnTo>
                    <a:pt x="74" y="27"/>
                  </a:lnTo>
                  <a:lnTo>
                    <a:pt x="67" y="42"/>
                  </a:lnTo>
                  <a:lnTo>
                    <a:pt x="39" y="61"/>
                  </a:lnTo>
                  <a:lnTo>
                    <a:pt x="16" y="74"/>
                  </a:lnTo>
                  <a:lnTo>
                    <a:pt x="0" y="79"/>
                  </a:lnTo>
                  <a:lnTo>
                    <a:pt x="2" y="7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6" name="Freeform 155">
              <a:extLst>
                <a:ext uri="{FF2B5EF4-FFF2-40B4-BE49-F238E27FC236}">
                  <a16:creationId xmlns:a16="http://schemas.microsoft.com/office/drawing/2014/main" id="{D83F5EA5-18F5-4265-BD2D-55B0F207CCCD}"/>
                </a:ext>
              </a:extLst>
            </p:cNvPr>
            <p:cNvSpPr>
              <a:spLocks/>
            </p:cNvSpPr>
            <p:nvPr/>
          </p:nvSpPr>
          <p:spPr bwMode="auto">
            <a:xfrm>
              <a:off x="5239" y="3688"/>
              <a:ext cx="11" cy="10"/>
            </a:xfrm>
            <a:custGeom>
              <a:avLst/>
              <a:gdLst>
                <a:gd name="T0" fmla="*/ 0 w 24"/>
                <a:gd name="T1" fmla="*/ 0 h 20"/>
                <a:gd name="T2" fmla="*/ 4 w 24"/>
                <a:gd name="T3" fmla="*/ 3 h 20"/>
                <a:gd name="T4" fmla="*/ 5 w 24"/>
                <a:gd name="T5" fmla="*/ 5 h 20"/>
                <a:gd name="T6" fmla="*/ 3 w 24"/>
                <a:gd name="T7" fmla="*/ 4 h 20"/>
                <a:gd name="T8" fmla="*/ 1 w 24"/>
                <a:gd name="T9" fmla="*/ 3 h 20"/>
                <a:gd name="T10" fmla="*/ 0 w 24"/>
                <a:gd name="T11" fmla="*/ 0 h 20"/>
                <a:gd name="T12" fmla="*/ 0 w 24"/>
                <a:gd name="T13" fmla="*/ 0 h 20"/>
                <a:gd name="T14" fmla="*/ 0 60000 65536"/>
                <a:gd name="T15" fmla="*/ 0 60000 65536"/>
                <a:gd name="T16" fmla="*/ 0 60000 65536"/>
                <a:gd name="T17" fmla="*/ 0 60000 65536"/>
                <a:gd name="T18" fmla="*/ 0 60000 65536"/>
                <a:gd name="T19" fmla="*/ 0 60000 65536"/>
                <a:gd name="T20" fmla="*/ 0 60000 65536"/>
                <a:gd name="T21" fmla="*/ 0 w 24"/>
                <a:gd name="T22" fmla="*/ 0 h 20"/>
                <a:gd name="T23" fmla="*/ 24 w 2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4" h="20">
                  <a:moveTo>
                    <a:pt x="0" y="0"/>
                  </a:moveTo>
                  <a:lnTo>
                    <a:pt x="19" y="10"/>
                  </a:lnTo>
                  <a:lnTo>
                    <a:pt x="24" y="20"/>
                  </a:lnTo>
                  <a:lnTo>
                    <a:pt x="16" y="13"/>
                  </a:lnTo>
                  <a:lnTo>
                    <a:pt x="4"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7" name="Freeform 156">
              <a:extLst>
                <a:ext uri="{FF2B5EF4-FFF2-40B4-BE49-F238E27FC236}">
                  <a16:creationId xmlns:a16="http://schemas.microsoft.com/office/drawing/2014/main" id="{19A96B5C-33D8-438B-B6B2-2AFB3B87EFE1}"/>
                </a:ext>
              </a:extLst>
            </p:cNvPr>
            <p:cNvSpPr>
              <a:spLocks/>
            </p:cNvSpPr>
            <p:nvPr/>
          </p:nvSpPr>
          <p:spPr bwMode="auto">
            <a:xfrm>
              <a:off x="4237" y="3724"/>
              <a:ext cx="781" cy="78"/>
            </a:xfrm>
            <a:custGeom>
              <a:avLst/>
              <a:gdLst>
                <a:gd name="T0" fmla="*/ 0 w 1562"/>
                <a:gd name="T1" fmla="*/ 35 h 157"/>
                <a:gd name="T2" fmla="*/ 391 w 1562"/>
                <a:gd name="T3" fmla="*/ 0 h 157"/>
                <a:gd name="T4" fmla="*/ 391 w 1562"/>
                <a:gd name="T5" fmla="*/ 2 h 157"/>
                <a:gd name="T6" fmla="*/ 0 w 1562"/>
                <a:gd name="T7" fmla="*/ 39 h 157"/>
                <a:gd name="T8" fmla="*/ 0 w 1562"/>
                <a:gd name="T9" fmla="*/ 35 h 157"/>
                <a:gd name="T10" fmla="*/ 0 w 1562"/>
                <a:gd name="T11" fmla="*/ 35 h 157"/>
                <a:gd name="T12" fmla="*/ 0 60000 65536"/>
                <a:gd name="T13" fmla="*/ 0 60000 65536"/>
                <a:gd name="T14" fmla="*/ 0 60000 65536"/>
                <a:gd name="T15" fmla="*/ 0 60000 65536"/>
                <a:gd name="T16" fmla="*/ 0 60000 65536"/>
                <a:gd name="T17" fmla="*/ 0 60000 65536"/>
                <a:gd name="T18" fmla="*/ 0 w 1562"/>
                <a:gd name="T19" fmla="*/ 0 h 157"/>
                <a:gd name="T20" fmla="*/ 1562 w 1562"/>
                <a:gd name="T21" fmla="*/ 157 h 157"/>
              </a:gdLst>
              <a:ahLst/>
              <a:cxnLst>
                <a:cxn ang="T12">
                  <a:pos x="T0" y="T1"/>
                </a:cxn>
                <a:cxn ang="T13">
                  <a:pos x="T2" y="T3"/>
                </a:cxn>
                <a:cxn ang="T14">
                  <a:pos x="T4" y="T5"/>
                </a:cxn>
                <a:cxn ang="T15">
                  <a:pos x="T6" y="T7"/>
                </a:cxn>
                <a:cxn ang="T16">
                  <a:pos x="T8" y="T9"/>
                </a:cxn>
                <a:cxn ang="T17">
                  <a:pos x="T10" y="T11"/>
                </a:cxn>
              </a:cxnLst>
              <a:rect l="T18" t="T19" r="T20" b="T21"/>
              <a:pathLst>
                <a:path w="1562" h="157">
                  <a:moveTo>
                    <a:pt x="0" y="143"/>
                  </a:moveTo>
                  <a:lnTo>
                    <a:pt x="1562" y="0"/>
                  </a:lnTo>
                  <a:lnTo>
                    <a:pt x="1562" y="11"/>
                  </a:lnTo>
                  <a:lnTo>
                    <a:pt x="0" y="157"/>
                  </a:lnTo>
                  <a:lnTo>
                    <a:pt x="0" y="1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8" name="Freeform 157">
              <a:extLst>
                <a:ext uri="{FF2B5EF4-FFF2-40B4-BE49-F238E27FC236}">
                  <a16:creationId xmlns:a16="http://schemas.microsoft.com/office/drawing/2014/main" id="{BE518686-D6DB-4D77-BF52-9E22A41AB2EE}"/>
                </a:ext>
              </a:extLst>
            </p:cNvPr>
            <p:cNvSpPr>
              <a:spLocks/>
            </p:cNvSpPr>
            <p:nvPr/>
          </p:nvSpPr>
          <p:spPr bwMode="auto">
            <a:xfrm>
              <a:off x="5080" y="3712"/>
              <a:ext cx="70" cy="13"/>
            </a:xfrm>
            <a:custGeom>
              <a:avLst/>
              <a:gdLst>
                <a:gd name="T0" fmla="*/ 8 w 141"/>
                <a:gd name="T1" fmla="*/ 3 h 26"/>
                <a:gd name="T2" fmla="*/ 35 w 141"/>
                <a:gd name="T3" fmla="*/ 0 h 26"/>
                <a:gd name="T4" fmla="*/ 34 w 141"/>
                <a:gd name="T5" fmla="*/ 4 h 26"/>
                <a:gd name="T6" fmla="*/ 0 w 141"/>
                <a:gd name="T7" fmla="*/ 7 h 26"/>
                <a:gd name="T8" fmla="*/ 8 w 141"/>
                <a:gd name="T9" fmla="*/ 3 h 26"/>
                <a:gd name="T10" fmla="*/ 8 w 141"/>
                <a:gd name="T11" fmla="*/ 3 h 26"/>
                <a:gd name="T12" fmla="*/ 0 60000 65536"/>
                <a:gd name="T13" fmla="*/ 0 60000 65536"/>
                <a:gd name="T14" fmla="*/ 0 60000 65536"/>
                <a:gd name="T15" fmla="*/ 0 60000 65536"/>
                <a:gd name="T16" fmla="*/ 0 60000 65536"/>
                <a:gd name="T17" fmla="*/ 0 60000 65536"/>
                <a:gd name="T18" fmla="*/ 0 w 141"/>
                <a:gd name="T19" fmla="*/ 0 h 26"/>
                <a:gd name="T20" fmla="*/ 141 w 141"/>
                <a:gd name="T21" fmla="*/ 26 h 26"/>
              </a:gdLst>
              <a:ahLst/>
              <a:cxnLst>
                <a:cxn ang="T12">
                  <a:pos x="T0" y="T1"/>
                </a:cxn>
                <a:cxn ang="T13">
                  <a:pos x="T2" y="T3"/>
                </a:cxn>
                <a:cxn ang="T14">
                  <a:pos x="T4" y="T5"/>
                </a:cxn>
                <a:cxn ang="T15">
                  <a:pos x="T6" y="T7"/>
                </a:cxn>
                <a:cxn ang="T16">
                  <a:pos x="T8" y="T9"/>
                </a:cxn>
                <a:cxn ang="T17">
                  <a:pos x="T10" y="T11"/>
                </a:cxn>
              </a:cxnLst>
              <a:rect l="T18" t="T19" r="T20" b="T21"/>
              <a:pathLst>
                <a:path w="141" h="26">
                  <a:moveTo>
                    <a:pt x="35" y="10"/>
                  </a:moveTo>
                  <a:lnTo>
                    <a:pt x="141" y="0"/>
                  </a:lnTo>
                  <a:lnTo>
                    <a:pt x="136" y="13"/>
                  </a:lnTo>
                  <a:lnTo>
                    <a:pt x="0" y="26"/>
                  </a:lnTo>
                  <a:lnTo>
                    <a:pt x="35"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499" name="Freeform 158">
              <a:extLst>
                <a:ext uri="{FF2B5EF4-FFF2-40B4-BE49-F238E27FC236}">
                  <a16:creationId xmlns:a16="http://schemas.microsoft.com/office/drawing/2014/main" id="{DA2B25E4-2123-425D-B53D-A29A61D45337}"/>
                </a:ext>
              </a:extLst>
            </p:cNvPr>
            <p:cNvSpPr>
              <a:spLocks/>
            </p:cNvSpPr>
            <p:nvPr/>
          </p:nvSpPr>
          <p:spPr bwMode="auto">
            <a:xfrm>
              <a:off x="5232" y="3674"/>
              <a:ext cx="335" cy="37"/>
            </a:xfrm>
            <a:custGeom>
              <a:avLst/>
              <a:gdLst>
                <a:gd name="T0" fmla="*/ 5 w 668"/>
                <a:gd name="T1" fmla="*/ 14 h 76"/>
                <a:gd name="T2" fmla="*/ 168 w 668"/>
                <a:gd name="T3" fmla="*/ 0 h 76"/>
                <a:gd name="T4" fmla="*/ 168 w 668"/>
                <a:gd name="T5" fmla="*/ 3 h 76"/>
                <a:gd name="T6" fmla="*/ 0 w 668"/>
                <a:gd name="T7" fmla="*/ 18 h 76"/>
                <a:gd name="T8" fmla="*/ 5 w 668"/>
                <a:gd name="T9" fmla="*/ 14 h 76"/>
                <a:gd name="T10" fmla="*/ 5 w 668"/>
                <a:gd name="T11" fmla="*/ 14 h 76"/>
                <a:gd name="T12" fmla="*/ 0 60000 65536"/>
                <a:gd name="T13" fmla="*/ 0 60000 65536"/>
                <a:gd name="T14" fmla="*/ 0 60000 65536"/>
                <a:gd name="T15" fmla="*/ 0 60000 65536"/>
                <a:gd name="T16" fmla="*/ 0 60000 65536"/>
                <a:gd name="T17" fmla="*/ 0 60000 65536"/>
                <a:gd name="T18" fmla="*/ 0 w 668"/>
                <a:gd name="T19" fmla="*/ 0 h 76"/>
                <a:gd name="T20" fmla="*/ 668 w 668"/>
                <a:gd name="T21" fmla="*/ 76 h 76"/>
              </a:gdLst>
              <a:ahLst/>
              <a:cxnLst>
                <a:cxn ang="T12">
                  <a:pos x="T0" y="T1"/>
                </a:cxn>
                <a:cxn ang="T13">
                  <a:pos x="T2" y="T3"/>
                </a:cxn>
                <a:cxn ang="T14">
                  <a:pos x="T4" y="T5"/>
                </a:cxn>
                <a:cxn ang="T15">
                  <a:pos x="T6" y="T7"/>
                </a:cxn>
                <a:cxn ang="T16">
                  <a:pos x="T8" y="T9"/>
                </a:cxn>
                <a:cxn ang="T17">
                  <a:pos x="T10" y="T11"/>
                </a:cxn>
              </a:cxnLst>
              <a:rect l="T18" t="T19" r="T20" b="T21"/>
              <a:pathLst>
                <a:path w="668" h="76">
                  <a:moveTo>
                    <a:pt x="17" y="60"/>
                  </a:moveTo>
                  <a:lnTo>
                    <a:pt x="668" y="0"/>
                  </a:lnTo>
                  <a:lnTo>
                    <a:pt x="668" y="14"/>
                  </a:lnTo>
                  <a:lnTo>
                    <a:pt x="0" y="76"/>
                  </a:lnTo>
                  <a:lnTo>
                    <a:pt x="17"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500" name="Freeform 159">
              <a:extLst>
                <a:ext uri="{FF2B5EF4-FFF2-40B4-BE49-F238E27FC236}">
                  <a16:creationId xmlns:a16="http://schemas.microsoft.com/office/drawing/2014/main" id="{7B5B8423-FFED-42E5-A161-7CE0EAA24BE1}"/>
                </a:ext>
              </a:extLst>
            </p:cNvPr>
            <p:cNvSpPr>
              <a:spLocks/>
            </p:cNvSpPr>
            <p:nvPr/>
          </p:nvSpPr>
          <p:spPr bwMode="auto">
            <a:xfrm>
              <a:off x="4237" y="3919"/>
              <a:ext cx="1329" cy="74"/>
            </a:xfrm>
            <a:custGeom>
              <a:avLst/>
              <a:gdLst>
                <a:gd name="T0" fmla="*/ 0 w 2658"/>
                <a:gd name="T1" fmla="*/ 34 h 148"/>
                <a:gd name="T2" fmla="*/ 665 w 2658"/>
                <a:gd name="T3" fmla="*/ 0 h 148"/>
                <a:gd name="T4" fmla="*/ 665 w 2658"/>
                <a:gd name="T5" fmla="*/ 4 h 148"/>
                <a:gd name="T6" fmla="*/ 0 w 2658"/>
                <a:gd name="T7" fmla="*/ 37 h 148"/>
                <a:gd name="T8" fmla="*/ 0 w 2658"/>
                <a:gd name="T9" fmla="*/ 34 h 148"/>
                <a:gd name="T10" fmla="*/ 0 w 2658"/>
                <a:gd name="T11" fmla="*/ 34 h 148"/>
                <a:gd name="T12" fmla="*/ 0 60000 65536"/>
                <a:gd name="T13" fmla="*/ 0 60000 65536"/>
                <a:gd name="T14" fmla="*/ 0 60000 65536"/>
                <a:gd name="T15" fmla="*/ 0 60000 65536"/>
                <a:gd name="T16" fmla="*/ 0 60000 65536"/>
                <a:gd name="T17" fmla="*/ 0 60000 65536"/>
                <a:gd name="T18" fmla="*/ 0 w 2658"/>
                <a:gd name="T19" fmla="*/ 0 h 148"/>
                <a:gd name="T20" fmla="*/ 2658 w 2658"/>
                <a:gd name="T21" fmla="*/ 148 h 148"/>
              </a:gdLst>
              <a:ahLst/>
              <a:cxnLst>
                <a:cxn ang="T12">
                  <a:pos x="T0" y="T1"/>
                </a:cxn>
                <a:cxn ang="T13">
                  <a:pos x="T2" y="T3"/>
                </a:cxn>
                <a:cxn ang="T14">
                  <a:pos x="T4" y="T5"/>
                </a:cxn>
                <a:cxn ang="T15">
                  <a:pos x="T6" y="T7"/>
                </a:cxn>
                <a:cxn ang="T16">
                  <a:pos x="T8" y="T9"/>
                </a:cxn>
                <a:cxn ang="T17">
                  <a:pos x="T10" y="T11"/>
                </a:cxn>
              </a:cxnLst>
              <a:rect l="T18" t="T19" r="T20" b="T21"/>
              <a:pathLst>
                <a:path w="2658" h="148">
                  <a:moveTo>
                    <a:pt x="0" y="135"/>
                  </a:moveTo>
                  <a:lnTo>
                    <a:pt x="2658" y="0"/>
                  </a:lnTo>
                  <a:lnTo>
                    <a:pt x="2658" y="16"/>
                  </a:lnTo>
                  <a:lnTo>
                    <a:pt x="0" y="148"/>
                  </a:lnTo>
                  <a:lnTo>
                    <a:pt x="0" y="1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5501" name="Freeform 160">
              <a:extLst>
                <a:ext uri="{FF2B5EF4-FFF2-40B4-BE49-F238E27FC236}">
                  <a16:creationId xmlns:a16="http://schemas.microsoft.com/office/drawing/2014/main" id="{974C1A3C-3CDF-4B66-98CB-965143D0E7FC}"/>
                </a:ext>
              </a:extLst>
            </p:cNvPr>
            <p:cNvSpPr>
              <a:spLocks/>
            </p:cNvSpPr>
            <p:nvPr/>
          </p:nvSpPr>
          <p:spPr bwMode="auto">
            <a:xfrm>
              <a:off x="4385" y="3976"/>
              <a:ext cx="112" cy="178"/>
            </a:xfrm>
            <a:custGeom>
              <a:avLst/>
              <a:gdLst>
                <a:gd name="T0" fmla="*/ 0 w 225"/>
                <a:gd name="T1" fmla="*/ 89 h 355"/>
                <a:gd name="T2" fmla="*/ 2 w 225"/>
                <a:gd name="T3" fmla="*/ 89 h 355"/>
                <a:gd name="T4" fmla="*/ 18 w 225"/>
                <a:gd name="T5" fmla="*/ 11 h 355"/>
                <a:gd name="T6" fmla="*/ 48 w 225"/>
                <a:gd name="T7" fmla="*/ 24 h 355"/>
                <a:gd name="T8" fmla="*/ 36 w 225"/>
                <a:gd name="T9" fmla="*/ 89 h 355"/>
                <a:gd name="T10" fmla="*/ 38 w 225"/>
                <a:gd name="T11" fmla="*/ 89 h 355"/>
                <a:gd name="T12" fmla="*/ 56 w 225"/>
                <a:gd name="T13" fmla="*/ 0 h 355"/>
                <a:gd name="T14" fmla="*/ 18 w 225"/>
                <a:gd name="T15" fmla="*/ 3 h 355"/>
                <a:gd name="T16" fmla="*/ 0 w 225"/>
                <a:gd name="T17" fmla="*/ 89 h 355"/>
                <a:gd name="T18" fmla="*/ 0 w 225"/>
                <a:gd name="T19" fmla="*/ 89 h 35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355"/>
                <a:gd name="T32" fmla="*/ 225 w 225"/>
                <a:gd name="T33" fmla="*/ 355 h 35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355">
                  <a:moveTo>
                    <a:pt x="0" y="355"/>
                  </a:moveTo>
                  <a:lnTo>
                    <a:pt x="10" y="355"/>
                  </a:lnTo>
                  <a:lnTo>
                    <a:pt x="75" y="41"/>
                  </a:lnTo>
                  <a:lnTo>
                    <a:pt x="195" y="95"/>
                  </a:lnTo>
                  <a:lnTo>
                    <a:pt x="146" y="355"/>
                  </a:lnTo>
                  <a:lnTo>
                    <a:pt x="153" y="355"/>
                  </a:lnTo>
                  <a:lnTo>
                    <a:pt x="225" y="0"/>
                  </a:lnTo>
                  <a:lnTo>
                    <a:pt x="72" y="10"/>
                  </a:lnTo>
                  <a:lnTo>
                    <a:pt x="0" y="3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1750"/>
                                        </p:tgtEl>
                                        <p:attrNameLst>
                                          <p:attrName>style.visibility</p:attrName>
                                        </p:attrNameLst>
                                      </p:cBhvr>
                                      <p:to>
                                        <p:strVal val="visible"/>
                                      </p:to>
                                    </p:set>
                                    <p:animEffect transition="in" filter="wipe(left)">
                                      <p:cBhvr>
                                        <p:cTn id="7" dur="500"/>
                                        <p:tgtEl>
                                          <p:spTgt spid="31750"/>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1747"/>
                                        </p:tgtEl>
                                        <p:attrNameLst>
                                          <p:attrName>style.visibility</p:attrName>
                                        </p:attrNameLst>
                                      </p:cBhvr>
                                      <p:to>
                                        <p:strVal val="visible"/>
                                      </p:to>
                                    </p:set>
                                    <p:animEffect transition="in" filter="wipe(left)">
                                      <p:cBhvr>
                                        <p:cTn id="12" dur="500"/>
                                        <p:tgtEl>
                                          <p:spTgt spid="31747"/>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1748"/>
                                        </p:tgtEl>
                                        <p:attrNameLst>
                                          <p:attrName>style.visibility</p:attrName>
                                        </p:attrNameLst>
                                      </p:cBhvr>
                                      <p:to>
                                        <p:strVal val="visible"/>
                                      </p:to>
                                    </p:set>
                                    <p:animEffect transition="in" filter="wipe(left)">
                                      <p:cBhvr>
                                        <p:cTn id="17" dur="500"/>
                                        <p:tgtEl>
                                          <p:spTgt spid="31748"/>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31749"/>
                                        </p:tgtEl>
                                        <p:attrNameLst>
                                          <p:attrName>style.visibility</p:attrName>
                                        </p:attrNameLst>
                                      </p:cBhvr>
                                      <p:to>
                                        <p:strVal val="visible"/>
                                      </p:to>
                                    </p:set>
                                    <p:animEffect transition="in" filter="wipe(left)">
                                      <p:cBhvr>
                                        <p:cTn id="22" dur="500"/>
                                        <p:tgtEl>
                                          <p:spTgt spid="3174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31751"/>
                                        </p:tgtEl>
                                        <p:attrNameLst>
                                          <p:attrName>style.visibility</p:attrName>
                                        </p:attrNameLst>
                                      </p:cBhvr>
                                      <p:to>
                                        <p:strVal val="visible"/>
                                      </p:to>
                                    </p:set>
                                    <p:animEffect transition="in" filter="wipe(left)">
                                      <p:cBhvr>
                                        <p:cTn id="27" dur="500"/>
                                        <p:tgtEl>
                                          <p:spTgt spid="31751"/>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31752"/>
                                        </p:tgtEl>
                                        <p:attrNameLst>
                                          <p:attrName>style.visibility</p:attrName>
                                        </p:attrNameLst>
                                      </p:cBhvr>
                                      <p:to>
                                        <p:strVal val="visible"/>
                                      </p:to>
                                    </p:set>
                                    <p:animEffect transition="in" filter="wipe(left)">
                                      <p:cBhvr>
                                        <p:cTn id="32" dur="500"/>
                                        <p:tgtEl>
                                          <p:spTgt spid="31752"/>
                                        </p:tgtEl>
                                      </p:cBhvr>
                                    </p:animEffect>
                                  </p:childTnLst>
                                </p:cTn>
                              </p:par>
                            </p:childTnLst>
                          </p:cTn>
                        </p:par>
                      </p:childTnLst>
                    </p:cTn>
                  </p:par>
                  <p:par>
                    <p:cTn id="33" fill="hold" nodeType="clickPar">
                      <p:stCondLst>
                        <p:cond delay="indefinite"/>
                      </p:stCondLst>
                      <p:childTnLst>
                        <p:par>
                          <p:cTn id="34" fill="hold" nodeType="withGroup">
                            <p:stCondLst>
                              <p:cond delay="0"/>
                            </p:stCondLst>
                            <p:childTnLst>
                              <p:par>
                                <p:cTn id="35" presetID="22" presetClass="entr" presetSubtype="8" fill="hold" grpId="0" nodeType="clickEffect">
                                  <p:stCondLst>
                                    <p:cond delay="0"/>
                                  </p:stCondLst>
                                  <p:childTnLst>
                                    <p:set>
                                      <p:cBhvr>
                                        <p:cTn id="36" dur="1" fill="hold">
                                          <p:stCondLst>
                                            <p:cond delay="0"/>
                                          </p:stCondLst>
                                        </p:cTn>
                                        <p:tgtEl>
                                          <p:spTgt spid="31753"/>
                                        </p:tgtEl>
                                        <p:attrNameLst>
                                          <p:attrName>style.visibility</p:attrName>
                                        </p:attrNameLst>
                                      </p:cBhvr>
                                      <p:to>
                                        <p:strVal val="visible"/>
                                      </p:to>
                                    </p:set>
                                    <p:animEffect transition="in" filter="wipe(left)">
                                      <p:cBhvr>
                                        <p:cTn id="37" dur="500"/>
                                        <p:tgtEl>
                                          <p:spTgt spid="317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7" grpId="0" autoUpdateAnimBg="0"/>
      <p:bldP spid="31748" grpId="0" autoUpdateAnimBg="0"/>
      <p:bldP spid="31749" grpId="0" autoUpdateAnimBg="0"/>
      <p:bldP spid="31750" grpId="0" autoUpdateAnimBg="0"/>
      <p:bldP spid="31751" grpId="0" autoUpdateAnimBg="0"/>
      <p:bldP spid="31752" grpId="0" autoUpdateAnimBg="0"/>
      <p:bldP spid="31753" grpId="0" autoUpdateAnimBg="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9" descr="SMus-C1h">
            <a:extLst>
              <a:ext uri="{FF2B5EF4-FFF2-40B4-BE49-F238E27FC236}">
                <a16:creationId xmlns:a16="http://schemas.microsoft.com/office/drawing/2014/main" id="{4232F341-B39F-4E33-ABCB-C4627891E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5288" y="2205038"/>
            <a:ext cx="8386762" cy="309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59" name="Text Box 6">
            <a:extLst>
              <a:ext uri="{FF2B5EF4-FFF2-40B4-BE49-F238E27FC236}">
                <a16:creationId xmlns:a16="http://schemas.microsoft.com/office/drawing/2014/main" id="{F28C8F6D-43A7-42D2-9E9B-6009F441F12A}"/>
              </a:ext>
            </a:extLst>
          </p:cNvPr>
          <p:cNvSpPr txBox="1">
            <a:spLocks noChangeArrowheads="1"/>
          </p:cNvSpPr>
          <p:nvPr/>
        </p:nvSpPr>
        <p:spPr bwMode="auto">
          <a:xfrm>
            <a:off x="250825" y="6019800"/>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27 ), por J. H. Wilmore, &amp; D. L. Costill, 1994, Champaign, IL: Human Kinetics..Copyright 1994 por Jack H. Wilmore y David L. Costill.</a:t>
            </a:r>
          </a:p>
        </p:txBody>
      </p:sp>
      <p:sp>
        <p:nvSpPr>
          <p:cNvPr id="19460" name="Rectangle 6">
            <a:extLst>
              <a:ext uri="{FF2B5EF4-FFF2-40B4-BE49-F238E27FC236}">
                <a16:creationId xmlns:a16="http://schemas.microsoft.com/office/drawing/2014/main" id="{ABE862AC-1CCB-4FD4-A4A0-E960B70C7F88}"/>
              </a:ext>
            </a:extLst>
          </p:cNvPr>
          <p:cNvSpPr>
            <a:spLocks noChangeArrowheads="1"/>
          </p:cNvSpPr>
          <p:nvPr/>
        </p:nvSpPr>
        <p:spPr bwMode="auto">
          <a:xfrm>
            <a:off x="0" y="6597650"/>
            <a:ext cx="9144000" cy="260350"/>
          </a:xfrm>
          <a:prstGeom prst="rect">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74755" name="Text Box 3">
            <a:extLst>
              <a:ext uri="{FF2B5EF4-FFF2-40B4-BE49-F238E27FC236}">
                <a16:creationId xmlns:a16="http://schemas.microsoft.com/office/drawing/2014/main" id="{6FFB8CD6-5DFC-45FE-A5E0-97F2D3BC2C0C}"/>
              </a:ext>
            </a:extLst>
          </p:cNvPr>
          <p:cNvSpPr txBox="1">
            <a:spLocks noChangeArrowheads="1"/>
          </p:cNvSpPr>
          <p:nvPr/>
        </p:nvSpPr>
        <p:spPr bwMode="auto">
          <a:xfrm>
            <a:off x="381000" y="717550"/>
            <a:ext cx="8534400" cy="112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3400">
                <a:solidFill>
                  <a:srgbClr val="484876"/>
                </a:solidFill>
                <a:effectLst>
                  <a:outerShdw blurRad="38100" dist="38100" dir="2700000" algn="tl">
                    <a:srgbClr val="C0C0C0"/>
                  </a:outerShdw>
                </a:effectLst>
                <a:latin typeface="Arial Black" panose="020B0A04020102020204" pitchFamily="34" charset="0"/>
              </a:rPr>
              <a:t>LA ESTRUCTURA BÁSICA DEL MÚSCULO ESQUELÉTICO</a:t>
            </a:r>
            <a:endParaRPr lang="en-US" altLang="es-PR" sz="2400">
              <a:solidFill>
                <a:srgbClr val="484876"/>
              </a:solidFill>
              <a:effectLst>
                <a:outerShdw blurRad="38100" dist="38100" dir="2700000" algn="tl">
                  <a:srgbClr val="C0C0C0"/>
                </a:outerShdw>
              </a:effectLst>
              <a:latin typeface="Arial Black" panose="020B0A040201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4755"/>
                                        </p:tgtEl>
                                        <p:attrNameLst>
                                          <p:attrName>style.visibility</p:attrName>
                                        </p:attrNameLst>
                                      </p:cBhvr>
                                      <p:to>
                                        <p:strVal val="visible"/>
                                      </p:to>
                                    </p:set>
                                    <p:animEffect transition="in" filter="wipe(left)">
                                      <p:cBhvr>
                                        <p:cTn id="7" dur="500"/>
                                        <p:tgtEl>
                                          <p:spTgt spid="74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4755" grpId="0" autoUpdateAnimBg="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5" name="Text Box 3">
            <a:extLst>
              <a:ext uri="{FF2B5EF4-FFF2-40B4-BE49-F238E27FC236}">
                <a16:creationId xmlns:a16="http://schemas.microsoft.com/office/drawing/2014/main" id="{7EEB5497-DC68-4684-826B-C96E3AFDA10C}"/>
              </a:ext>
            </a:extLst>
          </p:cNvPr>
          <p:cNvSpPr txBox="1">
            <a:spLocks noChangeArrowheads="1"/>
          </p:cNvSpPr>
          <p:nvPr/>
        </p:nvSpPr>
        <p:spPr bwMode="auto">
          <a:xfrm>
            <a:off x="609600" y="149225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Número de unidades motoras activadas</a:t>
            </a:r>
          </a:p>
        </p:txBody>
      </p:sp>
      <p:sp>
        <p:nvSpPr>
          <p:cNvPr id="110596" name="Text Box 4">
            <a:extLst>
              <a:ext uri="{FF2B5EF4-FFF2-40B4-BE49-F238E27FC236}">
                <a16:creationId xmlns:a16="http://schemas.microsoft.com/office/drawing/2014/main" id="{28D56E8A-2BFE-49BA-BDE5-A11182CDAC0A}"/>
              </a:ext>
            </a:extLst>
          </p:cNvPr>
          <p:cNvSpPr txBox="1">
            <a:spLocks noChangeArrowheads="1"/>
          </p:cNvSpPr>
          <p:nvPr/>
        </p:nvSpPr>
        <p:spPr bwMode="auto">
          <a:xfrm>
            <a:off x="609600" y="19939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Tipo de unidades motoras activadas (FT o ST)</a:t>
            </a:r>
          </a:p>
        </p:txBody>
      </p:sp>
      <p:sp>
        <p:nvSpPr>
          <p:cNvPr id="110597" name="Text Box 5">
            <a:extLst>
              <a:ext uri="{FF2B5EF4-FFF2-40B4-BE49-F238E27FC236}">
                <a16:creationId xmlns:a16="http://schemas.microsoft.com/office/drawing/2014/main" id="{F33C584D-EE10-43E8-B964-35D02363E4F0}"/>
              </a:ext>
            </a:extLst>
          </p:cNvPr>
          <p:cNvSpPr txBox="1">
            <a:spLocks noChangeArrowheads="1"/>
          </p:cNvSpPr>
          <p:nvPr/>
        </p:nvSpPr>
        <p:spPr bwMode="auto">
          <a:xfrm>
            <a:off x="609600" y="2501900"/>
            <a:ext cx="8305800" cy="420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0"/>
              </a:spcBef>
              <a:buClrTx/>
              <a:buFontTx/>
              <a:buChar char="•"/>
            </a:pPr>
            <a:r>
              <a:rPr lang="en-US" altLang="es-PR" sz="2400">
                <a:latin typeface="Times New Roman" panose="02020603050405020304" pitchFamily="18" charset="0"/>
              </a:rPr>
              <a:t>Tamaño del músculo</a:t>
            </a:r>
          </a:p>
        </p:txBody>
      </p:sp>
      <p:sp>
        <p:nvSpPr>
          <p:cNvPr id="110599" name="Text Box 7">
            <a:extLst>
              <a:ext uri="{FF2B5EF4-FFF2-40B4-BE49-F238E27FC236}">
                <a16:creationId xmlns:a16="http://schemas.microsoft.com/office/drawing/2014/main" id="{F34E7D02-165D-4D1C-A82D-56050D8245C7}"/>
              </a:ext>
            </a:extLst>
          </p:cNvPr>
          <p:cNvSpPr txBox="1">
            <a:spLocks noChangeArrowheads="1"/>
          </p:cNvSpPr>
          <p:nvPr/>
        </p:nvSpPr>
        <p:spPr bwMode="auto">
          <a:xfrm>
            <a:off x="609600" y="30099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Longitud inicial del músculo</a:t>
            </a:r>
          </a:p>
        </p:txBody>
      </p:sp>
      <p:sp>
        <p:nvSpPr>
          <p:cNvPr id="110600" name="Text Box 8">
            <a:extLst>
              <a:ext uri="{FF2B5EF4-FFF2-40B4-BE49-F238E27FC236}">
                <a16:creationId xmlns:a16="http://schemas.microsoft.com/office/drawing/2014/main" id="{F783F323-BC93-4F27-8104-452815D0758F}"/>
              </a:ext>
            </a:extLst>
          </p:cNvPr>
          <p:cNvSpPr txBox="1">
            <a:spLocks noChangeArrowheads="1"/>
          </p:cNvSpPr>
          <p:nvPr/>
        </p:nvSpPr>
        <p:spPr bwMode="auto">
          <a:xfrm>
            <a:off x="609600" y="35433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Ángulo de la articulación</a:t>
            </a:r>
          </a:p>
        </p:txBody>
      </p:sp>
      <p:sp>
        <p:nvSpPr>
          <p:cNvPr id="110601" name="Text Box 9">
            <a:extLst>
              <a:ext uri="{FF2B5EF4-FFF2-40B4-BE49-F238E27FC236}">
                <a16:creationId xmlns:a16="http://schemas.microsoft.com/office/drawing/2014/main" id="{9CDEEA37-A3C3-41CB-B51D-E230E95E5175}"/>
              </a:ext>
            </a:extLst>
          </p:cNvPr>
          <p:cNvSpPr txBox="1">
            <a:spLocks noChangeArrowheads="1"/>
          </p:cNvSpPr>
          <p:nvPr/>
        </p:nvSpPr>
        <p:spPr bwMode="auto">
          <a:xfrm>
            <a:off x="609600" y="4089400"/>
            <a:ext cx="8305800"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Char char="•"/>
            </a:pPr>
            <a:r>
              <a:rPr lang="en-US" altLang="es-PR" sz="2400">
                <a:latin typeface="Times New Roman" panose="02020603050405020304" pitchFamily="18" charset="0"/>
              </a:rPr>
              <a:t>Velocidad de la acción muscular (acortamiento o alargamiento)</a:t>
            </a:r>
          </a:p>
        </p:txBody>
      </p:sp>
      <p:grpSp>
        <p:nvGrpSpPr>
          <p:cNvPr id="187400" name="Group 13">
            <a:extLst>
              <a:ext uri="{FF2B5EF4-FFF2-40B4-BE49-F238E27FC236}">
                <a16:creationId xmlns:a16="http://schemas.microsoft.com/office/drawing/2014/main" id="{945CCC11-4590-4986-BE6E-98252D74DB71}"/>
              </a:ext>
            </a:extLst>
          </p:cNvPr>
          <p:cNvGrpSpPr>
            <a:grpSpLocks noChangeAspect="1"/>
          </p:cNvGrpSpPr>
          <p:nvPr/>
        </p:nvGrpSpPr>
        <p:grpSpPr bwMode="auto">
          <a:xfrm>
            <a:off x="6572250" y="4595813"/>
            <a:ext cx="2265363" cy="2147887"/>
            <a:chOff x="4176" y="2929"/>
            <a:chExt cx="1391" cy="1319"/>
          </a:xfrm>
        </p:grpSpPr>
        <p:sp>
          <p:nvSpPr>
            <p:cNvPr id="187402" name="AutoShape 12">
              <a:extLst>
                <a:ext uri="{FF2B5EF4-FFF2-40B4-BE49-F238E27FC236}">
                  <a16:creationId xmlns:a16="http://schemas.microsoft.com/office/drawing/2014/main" id="{6F647790-69B6-417F-AF87-3D6FB3BF74A6}"/>
                </a:ext>
              </a:extLst>
            </p:cNvPr>
            <p:cNvSpPr>
              <a:spLocks noChangeAspect="1" noChangeArrowheads="1" noTextEdit="1"/>
            </p:cNvSpPr>
            <p:nvPr/>
          </p:nvSpPr>
          <p:spPr bwMode="auto">
            <a:xfrm>
              <a:off x="4176" y="2929"/>
              <a:ext cx="1391" cy="13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US"/>
            </a:p>
          </p:txBody>
        </p:sp>
        <p:grpSp>
          <p:nvGrpSpPr>
            <p:cNvPr id="187403" name="Group 214">
              <a:extLst>
                <a:ext uri="{FF2B5EF4-FFF2-40B4-BE49-F238E27FC236}">
                  <a16:creationId xmlns:a16="http://schemas.microsoft.com/office/drawing/2014/main" id="{226FCF61-4238-4EC3-AE6B-CD19479F3F6D}"/>
                </a:ext>
              </a:extLst>
            </p:cNvPr>
            <p:cNvGrpSpPr>
              <a:grpSpLocks/>
            </p:cNvGrpSpPr>
            <p:nvPr/>
          </p:nvGrpSpPr>
          <p:grpSpPr bwMode="auto">
            <a:xfrm>
              <a:off x="4213" y="2962"/>
              <a:ext cx="1314" cy="1248"/>
              <a:chOff x="4213" y="2962"/>
              <a:chExt cx="1314" cy="1248"/>
            </a:xfrm>
          </p:grpSpPr>
          <p:sp>
            <p:nvSpPr>
              <p:cNvPr id="187495" name="Freeform 14">
                <a:extLst>
                  <a:ext uri="{FF2B5EF4-FFF2-40B4-BE49-F238E27FC236}">
                    <a16:creationId xmlns:a16="http://schemas.microsoft.com/office/drawing/2014/main" id="{409C29EC-D5E9-4FC9-9145-2E57353C028B}"/>
                  </a:ext>
                </a:extLst>
              </p:cNvPr>
              <p:cNvSpPr>
                <a:spLocks/>
              </p:cNvSpPr>
              <p:nvPr/>
            </p:nvSpPr>
            <p:spPr bwMode="auto">
              <a:xfrm>
                <a:off x="4564" y="3290"/>
                <a:ext cx="148" cy="178"/>
              </a:xfrm>
              <a:custGeom>
                <a:avLst/>
                <a:gdLst>
                  <a:gd name="T0" fmla="*/ 71 w 148"/>
                  <a:gd name="T1" fmla="*/ 13 h 178"/>
                  <a:gd name="T2" fmla="*/ 58 w 148"/>
                  <a:gd name="T3" fmla="*/ 3 h 178"/>
                  <a:gd name="T4" fmla="*/ 45 w 148"/>
                  <a:gd name="T5" fmla="*/ 0 h 178"/>
                  <a:gd name="T6" fmla="*/ 38 w 148"/>
                  <a:gd name="T7" fmla="*/ 8 h 178"/>
                  <a:gd name="T8" fmla="*/ 36 w 148"/>
                  <a:gd name="T9" fmla="*/ 17 h 178"/>
                  <a:gd name="T10" fmla="*/ 21 w 148"/>
                  <a:gd name="T11" fmla="*/ 20 h 178"/>
                  <a:gd name="T12" fmla="*/ 8 w 148"/>
                  <a:gd name="T13" fmla="*/ 35 h 178"/>
                  <a:gd name="T14" fmla="*/ 5 w 148"/>
                  <a:gd name="T15" fmla="*/ 60 h 178"/>
                  <a:gd name="T16" fmla="*/ 0 w 148"/>
                  <a:gd name="T17" fmla="*/ 106 h 178"/>
                  <a:gd name="T18" fmla="*/ 1 w 148"/>
                  <a:gd name="T19" fmla="*/ 120 h 178"/>
                  <a:gd name="T20" fmla="*/ 3 w 148"/>
                  <a:gd name="T21" fmla="*/ 130 h 178"/>
                  <a:gd name="T22" fmla="*/ 18 w 148"/>
                  <a:gd name="T23" fmla="*/ 141 h 178"/>
                  <a:gd name="T24" fmla="*/ 41 w 148"/>
                  <a:gd name="T25" fmla="*/ 146 h 178"/>
                  <a:gd name="T26" fmla="*/ 61 w 148"/>
                  <a:gd name="T27" fmla="*/ 171 h 178"/>
                  <a:gd name="T28" fmla="*/ 80 w 148"/>
                  <a:gd name="T29" fmla="*/ 178 h 178"/>
                  <a:gd name="T30" fmla="*/ 108 w 148"/>
                  <a:gd name="T31" fmla="*/ 170 h 178"/>
                  <a:gd name="T32" fmla="*/ 114 w 148"/>
                  <a:gd name="T33" fmla="*/ 175 h 178"/>
                  <a:gd name="T34" fmla="*/ 133 w 148"/>
                  <a:gd name="T35" fmla="*/ 166 h 178"/>
                  <a:gd name="T36" fmla="*/ 148 w 148"/>
                  <a:gd name="T37" fmla="*/ 111 h 178"/>
                  <a:gd name="T38" fmla="*/ 148 w 148"/>
                  <a:gd name="T39" fmla="*/ 96 h 178"/>
                  <a:gd name="T40" fmla="*/ 121 w 148"/>
                  <a:gd name="T41" fmla="*/ 71 h 178"/>
                  <a:gd name="T42" fmla="*/ 98 w 148"/>
                  <a:gd name="T43" fmla="*/ 25 h 178"/>
                  <a:gd name="T44" fmla="*/ 90 w 148"/>
                  <a:gd name="T45" fmla="*/ 20 h 178"/>
                  <a:gd name="T46" fmla="*/ 71 w 148"/>
                  <a:gd name="T47" fmla="*/ 13 h 178"/>
                  <a:gd name="T48" fmla="*/ 71 w 148"/>
                  <a:gd name="T49" fmla="*/ 13 h 178"/>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48"/>
                  <a:gd name="T76" fmla="*/ 0 h 178"/>
                  <a:gd name="T77" fmla="*/ 148 w 148"/>
                  <a:gd name="T78" fmla="*/ 178 h 178"/>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48" h="178">
                    <a:moveTo>
                      <a:pt x="71" y="13"/>
                    </a:moveTo>
                    <a:lnTo>
                      <a:pt x="58" y="3"/>
                    </a:lnTo>
                    <a:lnTo>
                      <a:pt x="45" y="0"/>
                    </a:lnTo>
                    <a:lnTo>
                      <a:pt x="38" y="8"/>
                    </a:lnTo>
                    <a:lnTo>
                      <a:pt x="36" y="17"/>
                    </a:lnTo>
                    <a:lnTo>
                      <a:pt x="21" y="20"/>
                    </a:lnTo>
                    <a:lnTo>
                      <a:pt x="8" y="35"/>
                    </a:lnTo>
                    <a:lnTo>
                      <a:pt x="5" y="60"/>
                    </a:lnTo>
                    <a:lnTo>
                      <a:pt x="0" y="106"/>
                    </a:lnTo>
                    <a:lnTo>
                      <a:pt x="1" y="120"/>
                    </a:lnTo>
                    <a:lnTo>
                      <a:pt x="3" y="130"/>
                    </a:lnTo>
                    <a:lnTo>
                      <a:pt x="18" y="141"/>
                    </a:lnTo>
                    <a:lnTo>
                      <a:pt x="41" y="146"/>
                    </a:lnTo>
                    <a:lnTo>
                      <a:pt x="61" y="171"/>
                    </a:lnTo>
                    <a:lnTo>
                      <a:pt x="80" y="178"/>
                    </a:lnTo>
                    <a:lnTo>
                      <a:pt x="108" y="170"/>
                    </a:lnTo>
                    <a:lnTo>
                      <a:pt x="114" y="175"/>
                    </a:lnTo>
                    <a:lnTo>
                      <a:pt x="133" y="166"/>
                    </a:lnTo>
                    <a:lnTo>
                      <a:pt x="148" y="111"/>
                    </a:lnTo>
                    <a:lnTo>
                      <a:pt x="148" y="96"/>
                    </a:lnTo>
                    <a:lnTo>
                      <a:pt x="121" y="71"/>
                    </a:lnTo>
                    <a:lnTo>
                      <a:pt x="98" y="25"/>
                    </a:lnTo>
                    <a:lnTo>
                      <a:pt x="90" y="20"/>
                    </a:lnTo>
                    <a:lnTo>
                      <a:pt x="71" y="1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6" name="Freeform 15">
                <a:extLst>
                  <a:ext uri="{FF2B5EF4-FFF2-40B4-BE49-F238E27FC236}">
                    <a16:creationId xmlns:a16="http://schemas.microsoft.com/office/drawing/2014/main" id="{F1F8FA82-B805-4D96-9785-16C94AA135A3}"/>
                  </a:ext>
                </a:extLst>
              </p:cNvPr>
              <p:cNvSpPr>
                <a:spLocks/>
              </p:cNvSpPr>
              <p:nvPr/>
            </p:nvSpPr>
            <p:spPr bwMode="auto">
              <a:xfrm>
                <a:off x="4850" y="3534"/>
                <a:ext cx="66" cy="74"/>
              </a:xfrm>
              <a:custGeom>
                <a:avLst/>
                <a:gdLst>
                  <a:gd name="T0" fmla="*/ 7 w 66"/>
                  <a:gd name="T1" fmla="*/ 0 h 74"/>
                  <a:gd name="T2" fmla="*/ 0 w 66"/>
                  <a:gd name="T3" fmla="*/ 14 h 74"/>
                  <a:gd name="T4" fmla="*/ 22 w 66"/>
                  <a:gd name="T5" fmla="*/ 74 h 74"/>
                  <a:gd name="T6" fmla="*/ 40 w 66"/>
                  <a:gd name="T7" fmla="*/ 74 h 74"/>
                  <a:gd name="T8" fmla="*/ 66 w 66"/>
                  <a:gd name="T9" fmla="*/ 30 h 74"/>
                  <a:gd name="T10" fmla="*/ 7 w 66"/>
                  <a:gd name="T11" fmla="*/ 0 h 74"/>
                  <a:gd name="T12" fmla="*/ 7 w 66"/>
                  <a:gd name="T13" fmla="*/ 0 h 74"/>
                  <a:gd name="T14" fmla="*/ 0 60000 65536"/>
                  <a:gd name="T15" fmla="*/ 0 60000 65536"/>
                  <a:gd name="T16" fmla="*/ 0 60000 65536"/>
                  <a:gd name="T17" fmla="*/ 0 60000 65536"/>
                  <a:gd name="T18" fmla="*/ 0 60000 65536"/>
                  <a:gd name="T19" fmla="*/ 0 60000 65536"/>
                  <a:gd name="T20" fmla="*/ 0 60000 65536"/>
                  <a:gd name="T21" fmla="*/ 0 w 66"/>
                  <a:gd name="T22" fmla="*/ 0 h 74"/>
                  <a:gd name="T23" fmla="*/ 66 w 66"/>
                  <a:gd name="T24" fmla="*/ 74 h 7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74">
                    <a:moveTo>
                      <a:pt x="7" y="0"/>
                    </a:moveTo>
                    <a:lnTo>
                      <a:pt x="0" y="14"/>
                    </a:lnTo>
                    <a:lnTo>
                      <a:pt x="22" y="74"/>
                    </a:lnTo>
                    <a:lnTo>
                      <a:pt x="40" y="74"/>
                    </a:lnTo>
                    <a:lnTo>
                      <a:pt x="66" y="30"/>
                    </a:lnTo>
                    <a:lnTo>
                      <a:pt x="7"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7" name="Freeform 16">
                <a:extLst>
                  <a:ext uri="{FF2B5EF4-FFF2-40B4-BE49-F238E27FC236}">
                    <a16:creationId xmlns:a16="http://schemas.microsoft.com/office/drawing/2014/main" id="{CCD0AEC6-B726-48F4-B45E-3340D9F2E609}"/>
                  </a:ext>
                </a:extLst>
              </p:cNvPr>
              <p:cNvSpPr>
                <a:spLocks/>
              </p:cNvSpPr>
              <p:nvPr/>
            </p:nvSpPr>
            <p:spPr bwMode="auto">
              <a:xfrm>
                <a:off x="4951" y="3366"/>
                <a:ext cx="257" cy="135"/>
              </a:xfrm>
              <a:custGeom>
                <a:avLst/>
                <a:gdLst>
                  <a:gd name="T0" fmla="*/ 0 w 257"/>
                  <a:gd name="T1" fmla="*/ 55 h 135"/>
                  <a:gd name="T2" fmla="*/ 0 w 257"/>
                  <a:gd name="T3" fmla="*/ 25 h 135"/>
                  <a:gd name="T4" fmla="*/ 37 w 257"/>
                  <a:gd name="T5" fmla="*/ 15 h 135"/>
                  <a:gd name="T6" fmla="*/ 50 w 257"/>
                  <a:gd name="T7" fmla="*/ 44 h 135"/>
                  <a:gd name="T8" fmla="*/ 123 w 257"/>
                  <a:gd name="T9" fmla="*/ 0 h 135"/>
                  <a:gd name="T10" fmla="*/ 157 w 257"/>
                  <a:gd name="T11" fmla="*/ 0 h 135"/>
                  <a:gd name="T12" fmla="*/ 220 w 257"/>
                  <a:gd name="T13" fmla="*/ 24 h 135"/>
                  <a:gd name="T14" fmla="*/ 245 w 257"/>
                  <a:gd name="T15" fmla="*/ 49 h 135"/>
                  <a:gd name="T16" fmla="*/ 253 w 257"/>
                  <a:gd name="T17" fmla="*/ 90 h 135"/>
                  <a:gd name="T18" fmla="*/ 257 w 257"/>
                  <a:gd name="T19" fmla="*/ 120 h 135"/>
                  <a:gd name="T20" fmla="*/ 240 w 257"/>
                  <a:gd name="T21" fmla="*/ 124 h 135"/>
                  <a:gd name="T22" fmla="*/ 185 w 257"/>
                  <a:gd name="T23" fmla="*/ 135 h 135"/>
                  <a:gd name="T24" fmla="*/ 119 w 257"/>
                  <a:gd name="T25" fmla="*/ 87 h 135"/>
                  <a:gd name="T26" fmla="*/ 40 w 257"/>
                  <a:gd name="T27" fmla="*/ 65 h 135"/>
                  <a:gd name="T28" fmla="*/ 0 w 257"/>
                  <a:gd name="T29" fmla="*/ 55 h 135"/>
                  <a:gd name="T30" fmla="*/ 0 w 257"/>
                  <a:gd name="T31" fmla="*/ 55 h 1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257"/>
                  <a:gd name="T49" fmla="*/ 0 h 135"/>
                  <a:gd name="T50" fmla="*/ 257 w 257"/>
                  <a:gd name="T51" fmla="*/ 135 h 13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257" h="135">
                    <a:moveTo>
                      <a:pt x="0" y="55"/>
                    </a:moveTo>
                    <a:lnTo>
                      <a:pt x="0" y="25"/>
                    </a:lnTo>
                    <a:lnTo>
                      <a:pt x="37" y="15"/>
                    </a:lnTo>
                    <a:lnTo>
                      <a:pt x="50" y="44"/>
                    </a:lnTo>
                    <a:lnTo>
                      <a:pt x="123" y="0"/>
                    </a:lnTo>
                    <a:lnTo>
                      <a:pt x="157" y="0"/>
                    </a:lnTo>
                    <a:lnTo>
                      <a:pt x="220" y="24"/>
                    </a:lnTo>
                    <a:lnTo>
                      <a:pt x="245" y="49"/>
                    </a:lnTo>
                    <a:lnTo>
                      <a:pt x="253" y="90"/>
                    </a:lnTo>
                    <a:lnTo>
                      <a:pt x="257" y="120"/>
                    </a:lnTo>
                    <a:lnTo>
                      <a:pt x="240" y="124"/>
                    </a:lnTo>
                    <a:lnTo>
                      <a:pt x="185" y="135"/>
                    </a:lnTo>
                    <a:lnTo>
                      <a:pt x="119" y="87"/>
                    </a:lnTo>
                    <a:lnTo>
                      <a:pt x="40" y="65"/>
                    </a:lnTo>
                    <a:lnTo>
                      <a:pt x="0" y="55"/>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8" name="Freeform 17">
                <a:extLst>
                  <a:ext uri="{FF2B5EF4-FFF2-40B4-BE49-F238E27FC236}">
                    <a16:creationId xmlns:a16="http://schemas.microsoft.com/office/drawing/2014/main" id="{A01AC9CE-DE2F-487B-98F3-D29932C27EBA}"/>
                  </a:ext>
                </a:extLst>
              </p:cNvPr>
              <p:cNvSpPr>
                <a:spLocks/>
              </p:cNvSpPr>
              <p:nvPr/>
            </p:nvSpPr>
            <p:spPr bwMode="auto">
              <a:xfrm>
                <a:off x="4993" y="3164"/>
                <a:ext cx="121" cy="164"/>
              </a:xfrm>
              <a:custGeom>
                <a:avLst/>
                <a:gdLst>
                  <a:gd name="T0" fmla="*/ 47 w 121"/>
                  <a:gd name="T1" fmla="*/ 0 h 164"/>
                  <a:gd name="T2" fmla="*/ 121 w 121"/>
                  <a:gd name="T3" fmla="*/ 10 h 164"/>
                  <a:gd name="T4" fmla="*/ 111 w 121"/>
                  <a:gd name="T5" fmla="*/ 53 h 164"/>
                  <a:gd name="T6" fmla="*/ 96 w 121"/>
                  <a:gd name="T7" fmla="*/ 73 h 164"/>
                  <a:gd name="T8" fmla="*/ 86 w 121"/>
                  <a:gd name="T9" fmla="*/ 111 h 164"/>
                  <a:gd name="T10" fmla="*/ 85 w 121"/>
                  <a:gd name="T11" fmla="*/ 131 h 164"/>
                  <a:gd name="T12" fmla="*/ 80 w 121"/>
                  <a:gd name="T13" fmla="*/ 133 h 164"/>
                  <a:gd name="T14" fmla="*/ 75 w 121"/>
                  <a:gd name="T15" fmla="*/ 149 h 164"/>
                  <a:gd name="T16" fmla="*/ 58 w 121"/>
                  <a:gd name="T17" fmla="*/ 148 h 164"/>
                  <a:gd name="T18" fmla="*/ 45 w 121"/>
                  <a:gd name="T19" fmla="*/ 153 h 164"/>
                  <a:gd name="T20" fmla="*/ 33 w 121"/>
                  <a:gd name="T21" fmla="*/ 164 h 164"/>
                  <a:gd name="T22" fmla="*/ 13 w 121"/>
                  <a:gd name="T23" fmla="*/ 158 h 164"/>
                  <a:gd name="T24" fmla="*/ 13 w 121"/>
                  <a:gd name="T25" fmla="*/ 143 h 164"/>
                  <a:gd name="T26" fmla="*/ 25 w 121"/>
                  <a:gd name="T27" fmla="*/ 124 h 164"/>
                  <a:gd name="T28" fmla="*/ 8 w 121"/>
                  <a:gd name="T29" fmla="*/ 108 h 164"/>
                  <a:gd name="T30" fmla="*/ 8 w 121"/>
                  <a:gd name="T31" fmla="*/ 103 h 164"/>
                  <a:gd name="T32" fmla="*/ 15 w 121"/>
                  <a:gd name="T33" fmla="*/ 86 h 164"/>
                  <a:gd name="T34" fmla="*/ 3 w 121"/>
                  <a:gd name="T35" fmla="*/ 79 h 164"/>
                  <a:gd name="T36" fmla="*/ 0 w 121"/>
                  <a:gd name="T37" fmla="*/ 73 h 164"/>
                  <a:gd name="T38" fmla="*/ 0 w 121"/>
                  <a:gd name="T39" fmla="*/ 68 h 164"/>
                  <a:gd name="T40" fmla="*/ 7 w 121"/>
                  <a:gd name="T41" fmla="*/ 54 h 164"/>
                  <a:gd name="T42" fmla="*/ 38 w 121"/>
                  <a:gd name="T43" fmla="*/ 26 h 164"/>
                  <a:gd name="T44" fmla="*/ 38 w 121"/>
                  <a:gd name="T45" fmla="*/ 11 h 164"/>
                  <a:gd name="T46" fmla="*/ 47 w 121"/>
                  <a:gd name="T47" fmla="*/ 0 h 164"/>
                  <a:gd name="T48" fmla="*/ 47 w 121"/>
                  <a:gd name="T49" fmla="*/ 0 h 164"/>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1"/>
                  <a:gd name="T76" fmla="*/ 0 h 164"/>
                  <a:gd name="T77" fmla="*/ 121 w 121"/>
                  <a:gd name="T78" fmla="*/ 164 h 164"/>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1" h="164">
                    <a:moveTo>
                      <a:pt x="47" y="0"/>
                    </a:moveTo>
                    <a:lnTo>
                      <a:pt x="121" y="10"/>
                    </a:lnTo>
                    <a:lnTo>
                      <a:pt x="111" y="53"/>
                    </a:lnTo>
                    <a:lnTo>
                      <a:pt x="96" y="73"/>
                    </a:lnTo>
                    <a:lnTo>
                      <a:pt x="86" y="111"/>
                    </a:lnTo>
                    <a:lnTo>
                      <a:pt x="85" y="131"/>
                    </a:lnTo>
                    <a:lnTo>
                      <a:pt x="80" y="133"/>
                    </a:lnTo>
                    <a:lnTo>
                      <a:pt x="75" y="149"/>
                    </a:lnTo>
                    <a:lnTo>
                      <a:pt x="58" y="148"/>
                    </a:lnTo>
                    <a:lnTo>
                      <a:pt x="45" y="153"/>
                    </a:lnTo>
                    <a:lnTo>
                      <a:pt x="33" y="164"/>
                    </a:lnTo>
                    <a:lnTo>
                      <a:pt x="13" y="158"/>
                    </a:lnTo>
                    <a:lnTo>
                      <a:pt x="13" y="143"/>
                    </a:lnTo>
                    <a:lnTo>
                      <a:pt x="25" y="124"/>
                    </a:lnTo>
                    <a:lnTo>
                      <a:pt x="8" y="108"/>
                    </a:lnTo>
                    <a:lnTo>
                      <a:pt x="8" y="103"/>
                    </a:lnTo>
                    <a:lnTo>
                      <a:pt x="15" y="86"/>
                    </a:lnTo>
                    <a:lnTo>
                      <a:pt x="3" y="79"/>
                    </a:lnTo>
                    <a:lnTo>
                      <a:pt x="0" y="73"/>
                    </a:lnTo>
                    <a:lnTo>
                      <a:pt x="0" y="68"/>
                    </a:lnTo>
                    <a:lnTo>
                      <a:pt x="7" y="54"/>
                    </a:lnTo>
                    <a:lnTo>
                      <a:pt x="38" y="26"/>
                    </a:lnTo>
                    <a:lnTo>
                      <a:pt x="38" y="11"/>
                    </a:lnTo>
                    <a:lnTo>
                      <a:pt x="47" y="0"/>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9" name="Freeform 18">
                <a:extLst>
                  <a:ext uri="{FF2B5EF4-FFF2-40B4-BE49-F238E27FC236}">
                    <a16:creationId xmlns:a16="http://schemas.microsoft.com/office/drawing/2014/main" id="{840EE71C-C24B-45E8-A4B0-A6A2112570F3}"/>
                  </a:ext>
                </a:extLst>
              </p:cNvPr>
              <p:cNvSpPr>
                <a:spLocks/>
              </p:cNvSpPr>
              <p:nvPr/>
            </p:nvSpPr>
            <p:spPr bwMode="auto">
              <a:xfrm>
                <a:off x="4996" y="3235"/>
                <a:ext cx="93" cy="93"/>
              </a:xfrm>
              <a:custGeom>
                <a:avLst/>
                <a:gdLst>
                  <a:gd name="T0" fmla="*/ 29 w 93"/>
                  <a:gd name="T1" fmla="*/ 82 h 93"/>
                  <a:gd name="T2" fmla="*/ 37 w 93"/>
                  <a:gd name="T3" fmla="*/ 65 h 93"/>
                  <a:gd name="T4" fmla="*/ 32 w 93"/>
                  <a:gd name="T5" fmla="*/ 47 h 93"/>
                  <a:gd name="T6" fmla="*/ 22 w 93"/>
                  <a:gd name="T7" fmla="*/ 33 h 93"/>
                  <a:gd name="T8" fmla="*/ 20 w 93"/>
                  <a:gd name="T9" fmla="*/ 17 h 93"/>
                  <a:gd name="T10" fmla="*/ 9 w 93"/>
                  <a:gd name="T11" fmla="*/ 12 h 93"/>
                  <a:gd name="T12" fmla="*/ 2 w 93"/>
                  <a:gd name="T13" fmla="*/ 10 h 93"/>
                  <a:gd name="T14" fmla="*/ 0 w 93"/>
                  <a:gd name="T15" fmla="*/ 3 h 93"/>
                  <a:gd name="T16" fmla="*/ 9 w 93"/>
                  <a:gd name="T17" fmla="*/ 0 h 93"/>
                  <a:gd name="T18" fmla="*/ 27 w 93"/>
                  <a:gd name="T19" fmla="*/ 3 h 93"/>
                  <a:gd name="T20" fmla="*/ 34 w 93"/>
                  <a:gd name="T21" fmla="*/ 8 h 93"/>
                  <a:gd name="T22" fmla="*/ 42 w 93"/>
                  <a:gd name="T23" fmla="*/ 8 h 93"/>
                  <a:gd name="T24" fmla="*/ 59 w 93"/>
                  <a:gd name="T25" fmla="*/ 8 h 93"/>
                  <a:gd name="T26" fmla="*/ 93 w 93"/>
                  <a:gd name="T27" fmla="*/ 2 h 93"/>
                  <a:gd name="T28" fmla="*/ 83 w 93"/>
                  <a:gd name="T29" fmla="*/ 47 h 93"/>
                  <a:gd name="T30" fmla="*/ 80 w 93"/>
                  <a:gd name="T31" fmla="*/ 60 h 93"/>
                  <a:gd name="T32" fmla="*/ 74 w 93"/>
                  <a:gd name="T33" fmla="*/ 63 h 93"/>
                  <a:gd name="T34" fmla="*/ 74 w 93"/>
                  <a:gd name="T35" fmla="*/ 82 h 93"/>
                  <a:gd name="T36" fmla="*/ 57 w 93"/>
                  <a:gd name="T37" fmla="*/ 77 h 93"/>
                  <a:gd name="T38" fmla="*/ 42 w 93"/>
                  <a:gd name="T39" fmla="*/ 82 h 93"/>
                  <a:gd name="T40" fmla="*/ 29 w 93"/>
                  <a:gd name="T41" fmla="*/ 93 h 93"/>
                  <a:gd name="T42" fmla="*/ 29 w 93"/>
                  <a:gd name="T43" fmla="*/ 82 h 93"/>
                  <a:gd name="T44" fmla="*/ 29 w 93"/>
                  <a:gd name="T45" fmla="*/ 82 h 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3"/>
                  <a:gd name="T70" fmla="*/ 0 h 93"/>
                  <a:gd name="T71" fmla="*/ 93 w 93"/>
                  <a:gd name="T72" fmla="*/ 93 h 9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3" h="93">
                    <a:moveTo>
                      <a:pt x="29" y="82"/>
                    </a:moveTo>
                    <a:lnTo>
                      <a:pt x="37" y="65"/>
                    </a:lnTo>
                    <a:lnTo>
                      <a:pt x="32" y="47"/>
                    </a:lnTo>
                    <a:lnTo>
                      <a:pt x="22" y="33"/>
                    </a:lnTo>
                    <a:lnTo>
                      <a:pt x="20" y="17"/>
                    </a:lnTo>
                    <a:lnTo>
                      <a:pt x="9" y="12"/>
                    </a:lnTo>
                    <a:lnTo>
                      <a:pt x="2" y="10"/>
                    </a:lnTo>
                    <a:lnTo>
                      <a:pt x="0" y="3"/>
                    </a:lnTo>
                    <a:lnTo>
                      <a:pt x="9" y="0"/>
                    </a:lnTo>
                    <a:lnTo>
                      <a:pt x="27" y="3"/>
                    </a:lnTo>
                    <a:lnTo>
                      <a:pt x="34" y="8"/>
                    </a:lnTo>
                    <a:lnTo>
                      <a:pt x="42" y="8"/>
                    </a:lnTo>
                    <a:lnTo>
                      <a:pt x="59" y="8"/>
                    </a:lnTo>
                    <a:lnTo>
                      <a:pt x="93" y="2"/>
                    </a:lnTo>
                    <a:lnTo>
                      <a:pt x="83" y="47"/>
                    </a:lnTo>
                    <a:lnTo>
                      <a:pt x="80" y="60"/>
                    </a:lnTo>
                    <a:lnTo>
                      <a:pt x="74" y="63"/>
                    </a:lnTo>
                    <a:lnTo>
                      <a:pt x="74" y="82"/>
                    </a:lnTo>
                    <a:lnTo>
                      <a:pt x="57" y="77"/>
                    </a:lnTo>
                    <a:lnTo>
                      <a:pt x="42" y="82"/>
                    </a:lnTo>
                    <a:lnTo>
                      <a:pt x="29" y="93"/>
                    </a:lnTo>
                    <a:lnTo>
                      <a:pt x="29" y="82"/>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0" name="Freeform 19">
                <a:extLst>
                  <a:ext uri="{FF2B5EF4-FFF2-40B4-BE49-F238E27FC236}">
                    <a16:creationId xmlns:a16="http://schemas.microsoft.com/office/drawing/2014/main" id="{A66596E4-7C81-48E4-A450-3946877AD2CE}"/>
                  </a:ext>
                </a:extLst>
              </p:cNvPr>
              <p:cNvSpPr>
                <a:spLocks/>
              </p:cNvSpPr>
              <p:nvPr/>
            </p:nvSpPr>
            <p:spPr bwMode="auto">
              <a:xfrm>
                <a:off x="5001" y="3022"/>
                <a:ext cx="331" cy="298"/>
              </a:xfrm>
              <a:custGeom>
                <a:avLst/>
                <a:gdLst>
                  <a:gd name="T0" fmla="*/ 47 w 331"/>
                  <a:gd name="T1" fmla="*/ 73 h 298"/>
                  <a:gd name="T2" fmla="*/ 75 w 331"/>
                  <a:gd name="T3" fmla="*/ 32 h 298"/>
                  <a:gd name="T4" fmla="*/ 118 w 331"/>
                  <a:gd name="T5" fmla="*/ 8 h 298"/>
                  <a:gd name="T6" fmla="*/ 150 w 331"/>
                  <a:gd name="T7" fmla="*/ 0 h 298"/>
                  <a:gd name="T8" fmla="*/ 188 w 331"/>
                  <a:gd name="T9" fmla="*/ 2 h 298"/>
                  <a:gd name="T10" fmla="*/ 218 w 331"/>
                  <a:gd name="T11" fmla="*/ 10 h 298"/>
                  <a:gd name="T12" fmla="*/ 247 w 331"/>
                  <a:gd name="T13" fmla="*/ 25 h 298"/>
                  <a:gd name="T14" fmla="*/ 278 w 331"/>
                  <a:gd name="T15" fmla="*/ 47 h 298"/>
                  <a:gd name="T16" fmla="*/ 303 w 331"/>
                  <a:gd name="T17" fmla="*/ 72 h 298"/>
                  <a:gd name="T18" fmla="*/ 325 w 331"/>
                  <a:gd name="T19" fmla="*/ 112 h 298"/>
                  <a:gd name="T20" fmla="*/ 331 w 331"/>
                  <a:gd name="T21" fmla="*/ 132 h 298"/>
                  <a:gd name="T22" fmla="*/ 331 w 331"/>
                  <a:gd name="T23" fmla="*/ 165 h 298"/>
                  <a:gd name="T24" fmla="*/ 326 w 331"/>
                  <a:gd name="T25" fmla="*/ 195 h 298"/>
                  <a:gd name="T26" fmla="*/ 320 w 331"/>
                  <a:gd name="T27" fmla="*/ 213 h 298"/>
                  <a:gd name="T28" fmla="*/ 301 w 331"/>
                  <a:gd name="T29" fmla="*/ 246 h 298"/>
                  <a:gd name="T30" fmla="*/ 303 w 331"/>
                  <a:gd name="T31" fmla="*/ 270 h 298"/>
                  <a:gd name="T32" fmla="*/ 296 w 331"/>
                  <a:gd name="T33" fmla="*/ 281 h 298"/>
                  <a:gd name="T34" fmla="*/ 220 w 331"/>
                  <a:gd name="T35" fmla="*/ 288 h 298"/>
                  <a:gd name="T36" fmla="*/ 275 w 331"/>
                  <a:gd name="T37" fmla="*/ 263 h 298"/>
                  <a:gd name="T38" fmla="*/ 290 w 331"/>
                  <a:gd name="T39" fmla="*/ 248 h 298"/>
                  <a:gd name="T40" fmla="*/ 283 w 331"/>
                  <a:gd name="T41" fmla="*/ 235 h 298"/>
                  <a:gd name="T42" fmla="*/ 232 w 331"/>
                  <a:gd name="T43" fmla="*/ 261 h 298"/>
                  <a:gd name="T44" fmla="*/ 213 w 331"/>
                  <a:gd name="T45" fmla="*/ 268 h 298"/>
                  <a:gd name="T46" fmla="*/ 200 w 331"/>
                  <a:gd name="T47" fmla="*/ 270 h 298"/>
                  <a:gd name="T48" fmla="*/ 170 w 331"/>
                  <a:gd name="T49" fmla="*/ 281 h 298"/>
                  <a:gd name="T50" fmla="*/ 133 w 331"/>
                  <a:gd name="T51" fmla="*/ 295 h 298"/>
                  <a:gd name="T52" fmla="*/ 120 w 331"/>
                  <a:gd name="T53" fmla="*/ 298 h 298"/>
                  <a:gd name="T54" fmla="*/ 100 w 331"/>
                  <a:gd name="T55" fmla="*/ 293 h 298"/>
                  <a:gd name="T56" fmla="*/ 88 w 331"/>
                  <a:gd name="T57" fmla="*/ 276 h 298"/>
                  <a:gd name="T58" fmla="*/ 87 w 331"/>
                  <a:gd name="T59" fmla="*/ 251 h 298"/>
                  <a:gd name="T60" fmla="*/ 93 w 331"/>
                  <a:gd name="T61" fmla="*/ 240 h 298"/>
                  <a:gd name="T62" fmla="*/ 90 w 331"/>
                  <a:gd name="T63" fmla="*/ 208 h 298"/>
                  <a:gd name="T64" fmla="*/ 90 w 331"/>
                  <a:gd name="T65" fmla="*/ 163 h 298"/>
                  <a:gd name="T66" fmla="*/ 64 w 331"/>
                  <a:gd name="T67" fmla="*/ 145 h 298"/>
                  <a:gd name="T68" fmla="*/ 20 w 331"/>
                  <a:gd name="T69" fmla="*/ 138 h 298"/>
                  <a:gd name="T70" fmla="*/ 9 w 331"/>
                  <a:gd name="T71" fmla="*/ 118 h 298"/>
                  <a:gd name="T72" fmla="*/ 0 w 331"/>
                  <a:gd name="T73" fmla="*/ 113 h 298"/>
                  <a:gd name="T74" fmla="*/ 0 w 331"/>
                  <a:gd name="T75" fmla="*/ 98 h 298"/>
                  <a:gd name="T76" fmla="*/ 19 w 331"/>
                  <a:gd name="T77" fmla="*/ 80 h 298"/>
                  <a:gd name="T78" fmla="*/ 47 w 331"/>
                  <a:gd name="T79" fmla="*/ 73 h 298"/>
                  <a:gd name="T80" fmla="*/ 47 w 331"/>
                  <a:gd name="T81" fmla="*/ 73 h 29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31"/>
                  <a:gd name="T124" fmla="*/ 0 h 298"/>
                  <a:gd name="T125" fmla="*/ 331 w 331"/>
                  <a:gd name="T126" fmla="*/ 298 h 29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31" h="298">
                    <a:moveTo>
                      <a:pt x="47" y="73"/>
                    </a:moveTo>
                    <a:lnTo>
                      <a:pt x="75" y="32"/>
                    </a:lnTo>
                    <a:lnTo>
                      <a:pt x="118" y="8"/>
                    </a:lnTo>
                    <a:lnTo>
                      <a:pt x="150" y="0"/>
                    </a:lnTo>
                    <a:lnTo>
                      <a:pt x="188" y="2"/>
                    </a:lnTo>
                    <a:lnTo>
                      <a:pt x="218" y="10"/>
                    </a:lnTo>
                    <a:lnTo>
                      <a:pt x="247" y="25"/>
                    </a:lnTo>
                    <a:lnTo>
                      <a:pt x="278" y="47"/>
                    </a:lnTo>
                    <a:lnTo>
                      <a:pt x="303" y="72"/>
                    </a:lnTo>
                    <a:lnTo>
                      <a:pt x="325" y="112"/>
                    </a:lnTo>
                    <a:lnTo>
                      <a:pt x="331" y="132"/>
                    </a:lnTo>
                    <a:lnTo>
                      <a:pt x="331" y="165"/>
                    </a:lnTo>
                    <a:lnTo>
                      <a:pt x="326" y="195"/>
                    </a:lnTo>
                    <a:lnTo>
                      <a:pt x="320" y="213"/>
                    </a:lnTo>
                    <a:lnTo>
                      <a:pt x="301" y="246"/>
                    </a:lnTo>
                    <a:lnTo>
                      <a:pt x="303" y="270"/>
                    </a:lnTo>
                    <a:lnTo>
                      <a:pt x="296" y="281"/>
                    </a:lnTo>
                    <a:lnTo>
                      <a:pt x="220" y="288"/>
                    </a:lnTo>
                    <a:lnTo>
                      <a:pt x="275" y="263"/>
                    </a:lnTo>
                    <a:lnTo>
                      <a:pt x="290" y="248"/>
                    </a:lnTo>
                    <a:lnTo>
                      <a:pt x="283" y="235"/>
                    </a:lnTo>
                    <a:lnTo>
                      <a:pt x="232" y="261"/>
                    </a:lnTo>
                    <a:lnTo>
                      <a:pt x="213" y="268"/>
                    </a:lnTo>
                    <a:lnTo>
                      <a:pt x="200" y="270"/>
                    </a:lnTo>
                    <a:lnTo>
                      <a:pt x="170" y="281"/>
                    </a:lnTo>
                    <a:lnTo>
                      <a:pt x="133" y="295"/>
                    </a:lnTo>
                    <a:lnTo>
                      <a:pt x="120" y="298"/>
                    </a:lnTo>
                    <a:lnTo>
                      <a:pt x="100" y="293"/>
                    </a:lnTo>
                    <a:lnTo>
                      <a:pt x="88" y="276"/>
                    </a:lnTo>
                    <a:lnTo>
                      <a:pt x="87" y="251"/>
                    </a:lnTo>
                    <a:lnTo>
                      <a:pt x="93" y="240"/>
                    </a:lnTo>
                    <a:lnTo>
                      <a:pt x="90" y="208"/>
                    </a:lnTo>
                    <a:lnTo>
                      <a:pt x="90" y="163"/>
                    </a:lnTo>
                    <a:lnTo>
                      <a:pt x="64" y="145"/>
                    </a:lnTo>
                    <a:lnTo>
                      <a:pt x="20" y="138"/>
                    </a:lnTo>
                    <a:lnTo>
                      <a:pt x="9" y="118"/>
                    </a:lnTo>
                    <a:lnTo>
                      <a:pt x="0" y="113"/>
                    </a:lnTo>
                    <a:lnTo>
                      <a:pt x="0" y="98"/>
                    </a:lnTo>
                    <a:lnTo>
                      <a:pt x="19" y="80"/>
                    </a:lnTo>
                    <a:lnTo>
                      <a:pt x="47" y="73"/>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1" name="Freeform 20">
                <a:extLst>
                  <a:ext uri="{FF2B5EF4-FFF2-40B4-BE49-F238E27FC236}">
                    <a16:creationId xmlns:a16="http://schemas.microsoft.com/office/drawing/2014/main" id="{C5649344-9FEB-42B5-9BE2-3A6E1965ECC0}"/>
                  </a:ext>
                </a:extLst>
              </p:cNvPr>
              <p:cNvSpPr>
                <a:spLocks/>
              </p:cNvSpPr>
              <p:nvPr/>
            </p:nvSpPr>
            <p:spPr bwMode="auto">
              <a:xfrm>
                <a:off x="5008" y="3020"/>
                <a:ext cx="324" cy="292"/>
              </a:xfrm>
              <a:custGeom>
                <a:avLst/>
                <a:gdLst>
                  <a:gd name="T0" fmla="*/ 213 w 324"/>
                  <a:gd name="T1" fmla="*/ 15 h 292"/>
                  <a:gd name="T2" fmla="*/ 170 w 324"/>
                  <a:gd name="T3" fmla="*/ 12 h 292"/>
                  <a:gd name="T4" fmla="*/ 115 w 324"/>
                  <a:gd name="T5" fmla="*/ 32 h 292"/>
                  <a:gd name="T6" fmla="*/ 75 w 324"/>
                  <a:gd name="T7" fmla="*/ 75 h 292"/>
                  <a:gd name="T8" fmla="*/ 90 w 324"/>
                  <a:gd name="T9" fmla="*/ 112 h 292"/>
                  <a:gd name="T10" fmla="*/ 138 w 324"/>
                  <a:gd name="T11" fmla="*/ 122 h 292"/>
                  <a:gd name="T12" fmla="*/ 195 w 324"/>
                  <a:gd name="T13" fmla="*/ 152 h 292"/>
                  <a:gd name="T14" fmla="*/ 206 w 324"/>
                  <a:gd name="T15" fmla="*/ 188 h 292"/>
                  <a:gd name="T16" fmla="*/ 208 w 324"/>
                  <a:gd name="T17" fmla="*/ 233 h 292"/>
                  <a:gd name="T18" fmla="*/ 236 w 324"/>
                  <a:gd name="T19" fmla="*/ 238 h 292"/>
                  <a:gd name="T20" fmla="*/ 304 w 324"/>
                  <a:gd name="T21" fmla="*/ 192 h 292"/>
                  <a:gd name="T22" fmla="*/ 324 w 324"/>
                  <a:gd name="T23" fmla="*/ 140 h 292"/>
                  <a:gd name="T24" fmla="*/ 311 w 324"/>
                  <a:gd name="T25" fmla="*/ 222 h 292"/>
                  <a:gd name="T26" fmla="*/ 296 w 324"/>
                  <a:gd name="T27" fmla="*/ 272 h 292"/>
                  <a:gd name="T28" fmla="*/ 210 w 324"/>
                  <a:gd name="T29" fmla="*/ 292 h 292"/>
                  <a:gd name="T30" fmla="*/ 261 w 324"/>
                  <a:gd name="T31" fmla="*/ 270 h 292"/>
                  <a:gd name="T32" fmla="*/ 274 w 324"/>
                  <a:gd name="T33" fmla="*/ 237 h 292"/>
                  <a:gd name="T34" fmla="*/ 143 w 324"/>
                  <a:gd name="T35" fmla="*/ 287 h 292"/>
                  <a:gd name="T36" fmla="*/ 106 w 324"/>
                  <a:gd name="T37" fmla="*/ 277 h 292"/>
                  <a:gd name="T38" fmla="*/ 100 w 324"/>
                  <a:gd name="T39" fmla="*/ 245 h 292"/>
                  <a:gd name="T40" fmla="*/ 113 w 324"/>
                  <a:gd name="T41" fmla="*/ 205 h 292"/>
                  <a:gd name="T42" fmla="*/ 85 w 324"/>
                  <a:gd name="T43" fmla="*/ 202 h 292"/>
                  <a:gd name="T44" fmla="*/ 62 w 324"/>
                  <a:gd name="T45" fmla="*/ 150 h 292"/>
                  <a:gd name="T46" fmla="*/ 7 w 324"/>
                  <a:gd name="T47" fmla="*/ 135 h 292"/>
                  <a:gd name="T48" fmla="*/ 10 w 324"/>
                  <a:gd name="T49" fmla="*/ 117 h 292"/>
                  <a:gd name="T50" fmla="*/ 60 w 324"/>
                  <a:gd name="T51" fmla="*/ 132 h 292"/>
                  <a:gd name="T52" fmla="*/ 57 w 324"/>
                  <a:gd name="T53" fmla="*/ 140 h 292"/>
                  <a:gd name="T54" fmla="*/ 45 w 324"/>
                  <a:gd name="T55" fmla="*/ 117 h 292"/>
                  <a:gd name="T56" fmla="*/ 47 w 324"/>
                  <a:gd name="T57" fmla="*/ 72 h 292"/>
                  <a:gd name="T58" fmla="*/ 105 w 324"/>
                  <a:gd name="T59" fmla="*/ 14 h 292"/>
                  <a:gd name="T60" fmla="*/ 166 w 324"/>
                  <a:gd name="T61" fmla="*/ 0 h 292"/>
                  <a:gd name="T62" fmla="*/ 230 w 324"/>
                  <a:gd name="T63" fmla="*/ 20 h 292"/>
                  <a:gd name="T64" fmla="*/ 241 w 324"/>
                  <a:gd name="T65" fmla="*/ 29 h 2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4"/>
                  <a:gd name="T100" fmla="*/ 0 h 292"/>
                  <a:gd name="T101" fmla="*/ 324 w 324"/>
                  <a:gd name="T102" fmla="*/ 292 h 2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4" h="292">
                    <a:moveTo>
                      <a:pt x="241" y="29"/>
                    </a:moveTo>
                    <a:lnTo>
                      <a:pt x="213" y="15"/>
                    </a:lnTo>
                    <a:lnTo>
                      <a:pt x="188" y="12"/>
                    </a:lnTo>
                    <a:lnTo>
                      <a:pt x="170" y="12"/>
                    </a:lnTo>
                    <a:lnTo>
                      <a:pt x="143" y="19"/>
                    </a:lnTo>
                    <a:lnTo>
                      <a:pt x="115" y="32"/>
                    </a:lnTo>
                    <a:lnTo>
                      <a:pt x="88" y="55"/>
                    </a:lnTo>
                    <a:lnTo>
                      <a:pt x="75" y="75"/>
                    </a:lnTo>
                    <a:lnTo>
                      <a:pt x="76" y="100"/>
                    </a:lnTo>
                    <a:lnTo>
                      <a:pt x="90" y="112"/>
                    </a:lnTo>
                    <a:lnTo>
                      <a:pt x="113" y="117"/>
                    </a:lnTo>
                    <a:lnTo>
                      <a:pt x="138" y="122"/>
                    </a:lnTo>
                    <a:lnTo>
                      <a:pt x="165" y="130"/>
                    </a:lnTo>
                    <a:lnTo>
                      <a:pt x="195" y="152"/>
                    </a:lnTo>
                    <a:lnTo>
                      <a:pt x="203" y="170"/>
                    </a:lnTo>
                    <a:lnTo>
                      <a:pt x="206" y="188"/>
                    </a:lnTo>
                    <a:lnTo>
                      <a:pt x="198" y="205"/>
                    </a:lnTo>
                    <a:lnTo>
                      <a:pt x="208" y="233"/>
                    </a:lnTo>
                    <a:lnTo>
                      <a:pt x="203" y="248"/>
                    </a:lnTo>
                    <a:lnTo>
                      <a:pt x="236" y="238"/>
                    </a:lnTo>
                    <a:lnTo>
                      <a:pt x="281" y="217"/>
                    </a:lnTo>
                    <a:lnTo>
                      <a:pt x="304" y="192"/>
                    </a:lnTo>
                    <a:lnTo>
                      <a:pt x="316" y="175"/>
                    </a:lnTo>
                    <a:lnTo>
                      <a:pt x="324" y="140"/>
                    </a:lnTo>
                    <a:lnTo>
                      <a:pt x="324" y="180"/>
                    </a:lnTo>
                    <a:lnTo>
                      <a:pt x="311" y="222"/>
                    </a:lnTo>
                    <a:lnTo>
                      <a:pt x="294" y="252"/>
                    </a:lnTo>
                    <a:lnTo>
                      <a:pt x="296" y="272"/>
                    </a:lnTo>
                    <a:lnTo>
                      <a:pt x="284" y="287"/>
                    </a:lnTo>
                    <a:lnTo>
                      <a:pt x="210" y="292"/>
                    </a:lnTo>
                    <a:lnTo>
                      <a:pt x="221" y="280"/>
                    </a:lnTo>
                    <a:lnTo>
                      <a:pt x="261" y="270"/>
                    </a:lnTo>
                    <a:lnTo>
                      <a:pt x="281" y="250"/>
                    </a:lnTo>
                    <a:lnTo>
                      <a:pt x="274" y="237"/>
                    </a:lnTo>
                    <a:lnTo>
                      <a:pt x="211" y="270"/>
                    </a:lnTo>
                    <a:lnTo>
                      <a:pt x="143" y="287"/>
                    </a:lnTo>
                    <a:lnTo>
                      <a:pt x="116" y="287"/>
                    </a:lnTo>
                    <a:lnTo>
                      <a:pt x="106" y="277"/>
                    </a:lnTo>
                    <a:lnTo>
                      <a:pt x="98" y="262"/>
                    </a:lnTo>
                    <a:lnTo>
                      <a:pt x="100" y="245"/>
                    </a:lnTo>
                    <a:lnTo>
                      <a:pt x="115" y="233"/>
                    </a:lnTo>
                    <a:lnTo>
                      <a:pt x="113" y="205"/>
                    </a:lnTo>
                    <a:lnTo>
                      <a:pt x="111" y="185"/>
                    </a:lnTo>
                    <a:lnTo>
                      <a:pt x="85" y="202"/>
                    </a:lnTo>
                    <a:lnTo>
                      <a:pt x="83" y="163"/>
                    </a:lnTo>
                    <a:lnTo>
                      <a:pt x="62" y="150"/>
                    </a:lnTo>
                    <a:lnTo>
                      <a:pt x="25" y="145"/>
                    </a:lnTo>
                    <a:lnTo>
                      <a:pt x="7" y="135"/>
                    </a:lnTo>
                    <a:lnTo>
                      <a:pt x="0" y="120"/>
                    </a:lnTo>
                    <a:lnTo>
                      <a:pt x="10" y="117"/>
                    </a:lnTo>
                    <a:lnTo>
                      <a:pt x="18" y="122"/>
                    </a:lnTo>
                    <a:lnTo>
                      <a:pt x="60" y="132"/>
                    </a:lnTo>
                    <a:lnTo>
                      <a:pt x="27" y="137"/>
                    </a:lnTo>
                    <a:lnTo>
                      <a:pt x="57" y="140"/>
                    </a:lnTo>
                    <a:lnTo>
                      <a:pt x="81" y="140"/>
                    </a:lnTo>
                    <a:lnTo>
                      <a:pt x="45" y="117"/>
                    </a:lnTo>
                    <a:lnTo>
                      <a:pt x="33" y="110"/>
                    </a:lnTo>
                    <a:lnTo>
                      <a:pt x="47" y="72"/>
                    </a:lnTo>
                    <a:lnTo>
                      <a:pt x="65" y="42"/>
                    </a:lnTo>
                    <a:lnTo>
                      <a:pt x="105" y="14"/>
                    </a:lnTo>
                    <a:lnTo>
                      <a:pt x="135" y="4"/>
                    </a:lnTo>
                    <a:lnTo>
                      <a:pt x="166" y="0"/>
                    </a:lnTo>
                    <a:lnTo>
                      <a:pt x="200" y="7"/>
                    </a:lnTo>
                    <a:lnTo>
                      <a:pt x="230" y="20"/>
                    </a:lnTo>
                    <a:lnTo>
                      <a:pt x="241" y="29"/>
                    </a:lnTo>
                    <a:close/>
                  </a:path>
                </a:pathLst>
              </a:custGeom>
              <a:solidFill>
                <a:srgbClr val="CC8C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2" name="Freeform 21">
                <a:extLst>
                  <a:ext uri="{FF2B5EF4-FFF2-40B4-BE49-F238E27FC236}">
                    <a16:creationId xmlns:a16="http://schemas.microsoft.com/office/drawing/2014/main" id="{90394EC7-C0CE-4729-A764-A7DCE5580B50}"/>
                  </a:ext>
                </a:extLst>
              </p:cNvPr>
              <p:cNvSpPr>
                <a:spLocks/>
              </p:cNvSpPr>
              <p:nvPr/>
            </p:nvSpPr>
            <p:spPr bwMode="auto">
              <a:xfrm>
                <a:off x="5169" y="3807"/>
                <a:ext cx="351" cy="403"/>
              </a:xfrm>
              <a:custGeom>
                <a:avLst/>
                <a:gdLst>
                  <a:gd name="T0" fmla="*/ 12 w 351"/>
                  <a:gd name="T1" fmla="*/ 403 h 403"/>
                  <a:gd name="T2" fmla="*/ 20 w 351"/>
                  <a:gd name="T3" fmla="*/ 271 h 403"/>
                  <a:gd name="T4" fmla="*/ 7 w 351"/>
                  <a:gd name="T5" fmla="*/ 193 h 403"/>
                  <a:gd name="T6" fmla="*/ 0 w 351"/>
                  <a:gd name="T7" fmla="*/ 128 h 403"/>
                  <a:gd name="T8" fmla="*/ 19 w 351"/>
                  <a:gd name="T9" fmla="*/ 93 h 403"/>
                  <a:gd name="T10" fmla="*/ 97 w 351"/>
                  <a:gd name="T11" fmla="*/ 82 h 403"/>
                  <a:gd name="T12" fmla="*/ 137 w 351"/>
                  <a:gd name="T13" fmla="*/ 55 h 403"/>
                  <a:gd name="T14" fmla="*/ 203 w 351"/>
                  <a:gd name="T15" fmla="*/ 7 h 403"/>
                  <a:gd name="T16" fmla="*/ 238 w 351"/>
                  <a:gd name="T17" fmla="*/ 0 h 403"/>
                  <a:gd name="T18" fmla="*/ 252 w 351"/>
                  <a:gd name="T19" fmla="*/ 24 h 403"/>
                  <a:gd name="T20" fmla="*/ 277 w 351"/>
                  <a:gd name="T21" fmla="*/ 35 h 403"/>
                  <a:gd name="T22" fmla="*/ 316 w 351"/>
                  <a:gd name="T23" fmla="*/ 73 h 403"/>
                  <a:gd name="T24" fmla="*/ 351 w 351"/>
                  <a:gd name="T25" fmla="*/ 128 h 403"/>
                  <a:gd name="T26" fmla="*/ 351 w 351"/>
                  <a:gd name="T27" fmla="*/ 261 h 403"/>
                  <a:gd name="T28" fmla="*/ 338 w 351"/>
                  <a:gd name="T29" fmla="*/ 300 h 403"/>
                  <a:gd name="T30" fmla="*/ 346 w 351"/>
                  <a:gd name="T31" fmla="*/ 368 h 403"/>
                  <a:gd name="T32" fmla="*/ 12 w 351"/>
                  <a:gd name="T33" fmla="*/ 403 h 403"/>
                  <a:gd name="T34" fmla="*/ 12 w 351"/>
                  <a:gd name="T35" fmla="*/ 403 h 40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51"/>
                  <a:gd name="T55" fmla="*/ 0 h 403"/>
                  <a:gd name="T56" fmla="*/ 351 w 351"/>
                  <a:gd name="T57" fmla="*/ 403 h 40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51" h="403">
                    <a:moveTo>
                      <a:pt x="12" y="403"/>
                    </a:moveTo>
                    <a:lnTo>
                      <a:pt x="20" y="271"/>
                    </a:lnTo>
                    <a:lnTo>
                      <a:pt x="7" y="193"/>
                    </a:lnTo>
                    <a:lnTo>
                      <a:pt x="0" y="128"/>
                    </a:lnTo>
                    <a:lnTo>
                      <a:pt x="19" y="93"/>
                    </a:lnTo>
                    <a:lnTo>
                      <a:pt x="97" y="82"/>
                    </a:lnTo>
                    <a:lnTo>
                      <a:pt x="137" y="55"/>
                    </a:lnTo>
                    <a:lnTo>
                      <a:pt x="203" y="7"/>
                    </a:lnTo>
                    <a:lnTo>
                      <a:pt x="238" y="0"/>
                    </a:lnTo>
                    <a:lnTo>
                      <a:pt x="252" y="24"/>
                    </a:lnTo>
                    <a:lnTo>
                      <a:pt x="277" y="35"/>
                    </a:lnTo>
                    <a:lnTo>
                      <a:pt x="316" y="73"/>
                    </a:lnTo>
                    <a:lnTo>
                      <a:pt x="351" y="128"/>
                    </a:lnTo>
                    <a:lnTo>
                      <a:pt x="351" y="261"/>
                    </a:lnTo>
                    <a:lnTo>
                      <a:pt x="338" y="300"/>
                    </a:lnTo>
                    <a:lnTo>
                      <a:pt x="346" y="368"/>
                    </a:lnTo>
                    <a:lnTo>
                      <a:pt x="12" y="40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3" name="Freeform 22">
                <a:extLst>
                  <a:ext uri="{FF2B5EF4-FFF2-40B4-BE49-F238E27FC236}">
                    <a16:creationId xmlns:a16="http://schemas.microsoft.com/office/drawing/2014/main" id="{18494802-3F49-4FB7-B1FD-5933679CB07C}"/>
                  </a:ext>
                </a:extLst>
              </p:cNvPr>
              <p:cNvSpPr>
                <a:spLocks/>
              </p:cNvSpPr>
              <p:nvPr/>
            </p:nvSpPr>
            <p:spPr bwMode="auto">
              <a:xfrm>
                <a:off x="4213" y="3852"/>
                <a:ext cx="604" cy="353"/>
              </a:xfrm>
              <a:custGeom>
                <a:avLst/>
                <a:gdLst>
                  <a:gd name="T0" fmla="*/ 63 w 604"/>
                  <a:gd name="T1" fmla="*/ 0 h 353"/>
                  <a:gd name="T2" fmla="*/ 123 w 604"/>
                  <a:gd name="T3" fmla="*/ 27 h 353"/>
                  <a:gd name="T4" fmla="*/ 249 w 604"/>
                  <a:gd name="T5" fmla="*/ 48 h 353"/>
                  <a:gd name="T6" fmla="*/ 277 w 604"/>
                  <a:gd name="T7" fmla="*/ 62 h 353"/>
                  <a:gd name="T8" fmla="*/ 372 w 604"/>
                  <a:gd name="T9" fmla="*/ 70 h 353"/>
                  <a:gd name="T10" fmla="*/ 379 w 604"/>
                  <a:gd name="T11" fmla="*/ 103 h 353"/>
                  <a:gd name="T12" fmla="*/ 489 w 604"/>
                  <a:gd name="T13" fmla="*/ 210 h 353"/>
                  <a:gd name="T14" fmla="*/ 604 w 604"/>
                  <a:gd name="T15" fmla="*/ 353 h 353"/>
                  <a:gd name="T16" fmla="*/ 89 w 604"/>
                  <a:gd name="T17" fmla="*/ 341 h 353"/>
                  <a:gd name="T18" fmla="*/ 16 w 604"/>
                  <a:gd name="T19" fmla="*/ 228 h 353"/>
                  <a:gd name="T20" fmla="*/ 0 w 604"/>
                  <a:gd name="T21" fmla="*/ 120 h 353"/>
                  <a:gd name="T22" fmla="*/ 41 w 604"/>
                  <a:gd name="T23" fmla="*/ 20 h 353"/>
                  <a:gd name="T24" fmla="*/ 63 w 604"/>
                  <a:gd name="T25" fmla="*/ 0 h 353"/>
                  <a:gd name="T26" fmla="*/ 63 w 604"/>
                  <a:gd name="T27" fmla="*/ 0 h 35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04"/>
                  <a:gd name="T43" fmla="*/ 0 h 353"/>
                  <a:gd name="T44" fmla="*/ 604 w 604"/>
                  <a:gd name="T45" fmla="*/ 353 h 35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04" h="353">
                    <a:moveTo>
                      <a:pt x="63" y="0"/>
                    </a:moveTo>
                    <a:lnTo>
                      <a:pt x="123" y="27"/>
                    </a:lnTo>
                    <a:lnTo>
                      <a:pt x="249" y="48"/>
                    </a:lnTo>
                    <a:lnTo>
                      <a:pt x="277" y="62"/>
                    </a:lnTo>
                    <a:lnTo>
                      <a:pt x="372" y="70"/>
                    </a:lnTo>
                    <a:lnTo>
                      <a:pt x="379" y="103"/>
                    </a:lnTo>
                    <a:lnTo>
                      <a:pt x="489" y="210"/>
                    </a:lnTo>
                    <a:lnTo>
                      <a:pt x="604" y="353"/>
                    </a:lnTo>
                    <a:lnTo>
                      <a:pt x="89" y="341"/>
                    </a:lnTo>
                    <a:lnTo>
                      <a:pt x="16" y="228"/>
                    </a:lnTo>
                    <a:lnTo>
                      <a:pt x="0" y="120"/>
                    </a:lnTo>
                    <a:lnTo>
                      <a:pt x="41" y="20"/>
                    </a:lnTo>
                    <a:lnTo>
                      <a:pt x="63" y="0"/>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4" name="Freeform 23">
                <a:extLst>
                  <a:ext uri="{FF2B5EF4-FFF2-40B4-BE49-F238E27FC236}">
                    <a16:creationId xmlns:a16="http://schemas.microsoft.com/office/drawing/2014/main" id="{42F102AB-587A-41CC-A8BC-AD3CE39F2A55}"/>
                  </a:ext>
                </a:extLst>
              </p:cNvPr>
              <p:cNvSpPr>
                <a:spLocks/>
              </p:cNvSpPr>
              <p:nvPr/>
            </p:nvSpPr>
            <p:spPr bwMode="auto">
              <a:xfrm>
                <a:off x="4975" y="3270"/>
                <a:ext cx="45" cy="27"/>
              </a:xfrm>
              <a:custGeom>
                <a:avLst/>
                <a:gdLst>
                  <a:gd name="T0" fmla="*/ 31 w 45"/>
                  <a:gd name="T1" fmla="*/ 0 h 27"/>
                  <a:gd name="T2" fmla="*/ 0 w 45"/>
                  <a:gd name="T3" fmla="*/ 27 h 27"/>
                  <a:gd name="T4" fmla="*/ 45 w 45"/>
                  <a:gd name="T5" fmla="*/ 22 h 27"/>
                  <a:gd name="T6" fmla="*/ 31 w 45"/>
                  <a:gd name="T7" fmla="*/ 0 h 27"/>
                  <a:gd name="T8" fmla="*/ 31 w 45"/>
                  <a:gd name="T9" fmla="*/ 0 h 27"/>
                  <a:gd name="T10" fmla="*/ 0 60000 65536"/>
                  <a:gd name="T11" fmla="*/ 0 60000 65536"/>
                  <a:gd name="T12" fmla="*/ 0 60000 65536"/>
                  <a:gd name="T13" fmla="*/ 0 60000 65536"/>
                  <a:gd name="T14" fmla="*/ 0 60000 65536"/>
                  <a:gd name="T15" fmla="*/ 0 w 45"/>
                  <a:gd name="T16" fmla="*/ 0 h 27"/>
                  <a:gd name="T17" fmla="*/ 45 w 45"/>
                  <a:gd name="T18" fmla="*/ 27 h 27"/>
                </a:gdLst>
                <a:ahLst/>
                <a:cxnLst>
                  <a:cxn ang="T10">
                    <a:pos x="T0" y="T1"/>
                  </a:cxn>
                  <a:cxn ang="T11">
                    <a:pos x="T2" y="T3"/>
                  </a:cxn>
                  <a:cxn ang="T12">
                    <a:pos x="T4" y="T5"/>
                  </a:cxn>
                  <a:cxn ang="T13">
                    <a:pos x="T6" y="T7"/>
                  </a:cxn>
                  <a:cxn ang="T14">
                    <a:pos x="T8" y="T9"/>
                  </a:cxn>
                </a:cxnLst>
                <a:rect l="T15" t="T16" r="T17" b="T18"/>
                <a:pathLst>
                  <a:path w="45" h="27">
                    <a:moveTo>
                      <a:pt x="31" y="0"/>
                    </a:moveTo>
                    <a:lnTo>
                      <a:pt x="0" y="27"/>
                    </a:lnTo>
                    <a:lnTo>
                      <a:pt x="45" y="22"/>
                    </a:lnTo>
                    <a:lnTo>
                      <a:pt x="31" y="0"/>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5" name="Freeform 24">
                <a:extLst>
                  <a:ext uri="{FF2B5EF4-FFF2-40B4-BE49-F238E27FC236}">
                    <a16:creationId xmlns:a16="http://schemas.microsoft.com/office/drawing/2014/main" id="{E0ACE6B7-E16D-4AEF-BEA4-B51FDE7A2E9A}"/>
                  </a:ext>
                </a:extLst>
              </p:cNvPr>
              <p:cNvSpPr>
                <a:spLocks/>
              </p:cNvSpPr>
              <p:nvPr/>
            </p:nvSpPr>
            <p:spPr bwMode="auto">
              <a:xfrm>
                <a:off x="4873" y="3293"/>
                <a:ext cx="138" cy="105"/>
              </a:xfrm>
              <a:custGeom>
                <a:avLst/>
                <a:gdLst>
                  <a:gd name="T0" fmla="*/ 0 w 138"/>
                  <a:gd name="T1" fmla="*/ 7 h 105"/>
                  <a:gd name="T2" fmla="*/ 10 w 138"/>
                  <a:gd name="T3" fmla="*/ 34 h 105"/>
                  <a:gd name="T4" fmla="*/ 8 w 138"/>
                  <a:gd name="T5" fmla="*/ 57 h 105"/>
                  <a:gd name="T6" fmla="*/ 23 w 138"/>
                  <a:gd name="T7" fmla="*/ 105 h 105"/>
                  <a:gd name="T8" fmla="*/ 130 w 138"/>
                  <a:gd name="T9" fmla="*/ 77 h 105"/>
                  <a:gd name="T10" fmla="*/ 138 w 138"/>
                  <a:gd name="T11" fmla="*/ 35 h 105"/>
                  <a:gd name="T12" fmla="*/ 132 w 138"/>
                  <a:gd name="T13" fmla="*/ 29 h 105"/>
                  <a:gd name="T14" fmla="*/ 133 w 138"/>
                  <a:gd name="T15" fmla="*/ 14 h 105"/>
                  <a:gd name="T16" fmla="*/ 72 w 138"/>
                  <a:gd name="T17" fmla="*/ 14 h 105"/>
                  <a:gd name="T18" fmla="*/ 62 w 138"/>
                  <a:gd name="T19" fmla="*/ 14 h 105"/>
                  <a:gd name="T20" fmla="*/ 57 w 138"/>
                  <a:gd name="T21" fmla="*/ 0 h 105"/>
                  <a:gd name="T22" fmla="*/ 40 w 138"/>
                  <a:gd name="T23" fmla="*/ 2 h 105"/>
                  <a:gd name="T24" fmla="*/ 27 w 138"/>
                  <a:gd name="T25" fmla="*/ 5 h 105"/>
                  <a:gd name="T26" fmla="*/ 0 w 138"/>
                  <a:gd name="T27" fmla="*/ 7 h 105"/>
                  <a:gd name="T28" fmla="*/ 0 w 138"/>
                  <a:gd name="T29" fmla="*/ 7 h 10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38"/>
                  <a:gd name="T46" fmla="*/ 0 h 105"/>
                  <a:gd name="T47" fmla="*/ 138 w 138"/>
                  <a:gd name="T48" fmla="*/ 105 h 10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38" h="105">
                    <a:moveTo>
                      <a:pt x="0" y="7"/>
                    </a:moveTo>
                    <a:lnTo>
                      <a:pt x="10" y="34"/>
                    </a:lnTo>
                    <a:lnTo>
                      <a:pt x="8" y="57"/>
                    </a:lnTo>
                    <a:lnTo>
                      <a:pt x="23" y="105"/>
                    </a:lnTo>
                    <a:lnTo>
                      <a:pt x="130" y="77"/>
                    </a:lnTo>
                    <a:lnTo>
                      <a:pt x="138" y="35"/>
                    </a:lnTo>
                    <a:lnTo>
                      <a:pt x="132" y="29"/>
                    </a:lnTo>
                    <a:lnTo>
                      <a:pt x="133" y="14"/>
                    </a:lnTo>
                    <a:lnTo>
                      <a:pt x="72" y="14"/>
                    </a:lnTo>
                    <a:lnTo>
                      <a:pt x="62" y="14"/>
                    </a:lnTo>
                    <a:lnTo>
                      <a:pt x="57" y="0"/>
                    </a:lnTo>
                    <a:lnTo>
                      <a:pt x="40" y="2"/>
                    </a:lnTo>
                    <a:lnTo>
                      <a:pt x="27" y="5"/>
                    </a:lnTo>
                    <a:lnTo>
                      <a:pt x="0" y="7"/>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6" name="Freeform 25">
                <a:extLst>
                  <a:ext uri="{FF2B5EF4-FFF2-40B4-BE49-F238E27FC236}">
                    <a16:creationId xmlns:a16="http://schemas.microsoft.com/office/drawing/2014/main" id="{7B8EDD96-9D0A-46A3-99F3-E792403A5334}"/>
                  </a:ext>
                </a:extLst>
              </p:cNvPr>
              <p:cNvSpPr>
                <a:spLocks/>
              </p:cNvSpPr>
              <p:nvPr/>
            </p:nvSpPr>
            <p:spPr bwMode="auto">
              <a:xfrm>
                <a:off x="5015" y="3265"/>
                <a:ext cx="399" cy="679"/>
              </a:xfrm>
              <a:custGeom>
                <a:avLst/>
                <a:gdLst>
                  <a:gd name="T0" fmla="*/ 141 w 399"/>
                  <a:gd name="T1" fmla="*/ 679 h 679"/>
                  <a:gd name="T2" fmla="*/ 119 w 399"/>
                  <a:gd name="T3" fmla="*/ 627 h 679"/>
                  <a:gd name="T4" fmla="*/ 63 w 399"/>
                  <a:gd name="T5" fmla="*/ 516 h 679"/>
                  <a:gd name="T6" fmla="*/ 35 w 399"/>
                  <a:gd name="T7" fmla="*/ 426 h 679"/>
                  <a:gd name="T8" fmla="*/ 20 w 399"/>
                  <a:gd name="T9" fmla="*/ 373 h 679"/>
                  <a:gd name="T10" fmla="*/ 5 w 399"/>
                  <a:gd name="T11" fmla="*/ 346 h 679"/>
                  <a:gd name="T12" fmla="*/ 0 w 399"/>
                  <a:gd name="T13" fmla="*/ 314 h 679"/>
                  <a:gd name="T14" fmla="*/ 33 w 399"/>
                  <a:gd name="T15" fmla="*/ 291 h 679"/>
                  <a:gd name="T16" fmla="*/ 136 w 399"/>
                  <a:gd name="T17" fmla="*/ 281 h 679"/>
                  <a:gd name="T18" fmla="*/ 131 w 399"/>
                  <a:gd name="T19" fmla="*/ 240 h 679"/>
                  <a:gd name="T20" fmla="*/ 191 w 399"/>
                  <a:gd name="T21" fmla="*/ 223 h 679"/>
                  <a:gd name="T22" fmla="*/ 191 w 399"/>
                  <a:gd name="T23" fmla="*/ 193 h 679"/>
                  <a:gd name="T24" fmla="*/ 179 w 399"/>
                  <a:gd name="T25" fmla="*/ 146 h 679"/>
                  <a:gd name="T26" fmla="*/ 158 w 399"/>
                  <a:gd name="T27" fmla="*/ 125 h 679"/>
                  <a:gd name="T28" fmla="*/ 108 w 399"/>
                  <a:gd name="T29" fmla="*/ 103 h 679"/>
                  <a:gd name="T30" fmla="*/ 78 w 399"/>
                  <a:gd name="T31" fmla="*/ 103 h 679"/>
                  <a:gd name="T32" fmla="*/ 116 w 399"/>
                  <a:gd name="T33" fmla="*/ 76 h 679"/>
                  <a:gd name="T34" fmla="*/ 143 w 399"/>
                  <a:gd name="T35" fmla="*/ 60 h 679"/>
                  <a:gd name="T36" fmla="*/ 189 w 399"/>
                  <a:gd name="T37" fmla="*/ 48 h 679"/>
                  <a:gd name="T38" fmla="*/ 249 w 399"/>
                  <a:gd name="T39" fmla="*/ 42 h 679"/>
                  <a:gd name="T40" fmla="*/ 291 w 399"/>
                  <a:gd name="T41" fmla="*/ 33 h 679"/>
                  <a:gd name="T42" fmla="*/ 291 w 399"/>
                  <a:gd name="T43" fmla="*/ 3 h 679"/>
                  <a:gd name="T44" fmla="*/ 301 w 399"/>
                  <a:gd name="T45" fmla="*/ 0 h 679"/>
                  <a:gd name="T46" fmla="*/ 321 w 399"/>
                  <a:gd name="T47" fmla="*/ 12 h 679"/>
                  <a:gd name="T48" fmla="*/ 332 w 399"/>
                  <a:gd name="T49" fmla="*/ 27 h 679"/>
                  <a:gd name="T50" fmla="*/ 344 w 399"/>
                  <a:gd name="T51" fmla="*/ 35 h 679"/>
                  <a:gd name="T52" fmla="*/ 359 w 399"/>
                  <a:gd name="T53" fmla="*/ 53 h 679"/>
                  <a:gd name="T54" fmla="*/ 359 w 399"/>
                  <a:gd name="T55" fmla="*/ 76 h 679"/>
                  <a:gd name="T56" fmla="*/ 387 w 399"/>
                  <a:gd name="T57" fmla="*/ 113 h 679"/>
                  <a:gd name="T58" fmla="*/ 381 w 399"/>
                  <a:gd name="T59" fmla="*/ 185 h 679"/>
                  <a:gd name="T60" fmla="*/ 389 w 399"/>
                  <a:gd name="T61" fmla="*/ 311 h 679"/>
                  <a:gd name="T62" fmla="*/ 384 w 399"/>
                  <a:gd name="T63" fmla="*/ 409 h 679"/>
                  <a:gd name="T64" fmla="*/ 389 w 399"/>
                  <a:gd name="T65" fmla="*/ 459 h 679"/>
                  <a:gd name="T66" fmla="*/ 394 w 399"/>
                  <a:gd name="T67" fmla="*/ 499 h 679"/>
                  <a:gd name="T68" fmla="*/ 394 w 399"/>
                  <a:gd name="T69" fmla="*/ 521 h 679"/>
                  <a:gd name="T70" fmla="*/ 399 w 399"/>
                  <a:gd name="T71" fmla="*/ 536 h 679"/>
                  <a:gd name="T72" fmla="*/ 386 w 399"/>
                  <a:gd name="T73" fmla="*/ 544 h 679"/>
                  <a:gd name="T74" fmla="*/ 359 w 399"/>
                  <a:gd name="T75" fmla="*/ 549 h 679"/>
                  <a:gd name="T76" fmla="*/ 334 w 399"/>
                  <a:gd name="T77" fmla="*/ 569 h 679"/>
                  <a:gd name="T78" fmla="*/ 291 w 399"/>
                  <a:gd name="T79" fmla="*/ 599 h 679"/>
                  <a:gd name="T80" fmla="*/ 271 w 399"/>
                  <a:gd name="T81" fmla="*/ 609 h 679"/>
                  <a:gd name="T82" fmla="*/ 256 w 399"/>
                  <a:gd name="T83" fmla="*/ 629 h 679"/>
                  <a:gd name="T84" fmla="*/ 223 w 399"/>
                  <a:gd name="T85" fmla="*/ 632 h 679"/>
                  <a:gd name="T86" fmla="*/ 181 w 399"/>
                  <a:gd name="T87" fmla="*/ 635 h 679"/>
                  <a:gd name="T88" fmla="*/ 159 w 399"/>
                  <a:gd name="T89" fmla="*/ 665 h 679"/>
                  <a:gd name="T90" fmla="*/ 141 w 399"/>
                  <a:gd name="T91" fmla="*/ 679 h 679"/>
                  <a:gd name="T92" fmla="*/ 141 w 399"/>
                  <a:gd name="T93" fmla="*/ 679 h 67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99"/>
                  <a:gd name="T142" fmla="*/ 0 h 679"/>
                  <a:gd name="T143" fmla="*/ 399 w 399"/>
                  <a:gd name="T144" fmla="*/ 679 h 67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99" h="679">
                    <a:moveTo>
                      <a:pt x="141" y="679"/>
                    </a:moveTo>
                    <a:lnTo>
                      <a:pt x="119" y="627"/>
                    </a:lnTo>
                    <a:lnTo>
                      <a:pt x="63" y="516"/>
                    </a:lnTo>
                    <a:lnTo>
                      <a:pt x="35" y="426"/>
                    </a:lnTo>
                    <a:lnTo>
                      <a:pt x="20" y="373"/>
                    </a:lnTo>
                    <a:lnTo>
                      <a:pt x="5" y="346"/>
                    </a:lnTo>
                    <a:lnTo>
                      <a:pt x="0" y="314"/>
                    </a:lnTo>
                    <a:lnTo>
                      <a:pt x="33" y="291"/>
                    </a:lnTo>
                    <a:lnTo>
                      <a:pt x="136" y="281"/>
                    </a:lnTo>
                    <a:lnTo>
                      <a:pt x="131" y="240"/>
                    </a:lnTo>
                    <a:lnTo>
                      <a:pt x="191" y="223"/>
                    </a:lnTo>
                    <a:lnTo>
                      <a:pt x="191" y="193"/>
                    </a:lnTo>
                    <a:lnTo>
                      <a:pt x="179" y="146"/>
                    </a:lnTo>
                    <a:lnTo>
                      <a:pt x="158" y="125"/>
                    </a:lnTo>
                    <a:lnTo>
                      <a:pt x="108" y="103"/>
                    </a:lnTo>
                    <a:lnTo>
                      <a:pt x="78" y="103"/>
                    </a:lnTo>
                    <a:lnTo>
                      <a:pt x="116" y="76"/>
                    </a:lnTo>
                    <a:lnTo>
                      <a:pt x="143" y="60"/>
                    </a:lnTo>
                    <a:lnTo>
                      <a:pt x="189" y="48"/>
                    </a:lnTo>
                    <a:lnTo>
                      <a:pt x="249" y="42"/>
                    </a:lnTo>
                    <a:lnTo>
                      <a:pt x="291" y="33"/>
                    </a:lnTo>
                    <a:lnTo>
                      <a:pt x="291" y="3"/>
                    </a:lnTo>
                    <a:lnTo>
                      <a:pt x="301" y="0"/>
                    </a:lnTo>
                    <a:lnTo>
                      <a:pt x="321" y="12"/>
                    </a:lnTo>
                    <a:lnTo>
                      <a:pt x="332" y="27"/>
                    </a:lnTo>
                    <a:lnTo>
                      <a:pt x="344" y="35"/>
                    </a:lnTo>
                    <a:lnTo>
                      <a:pt x="359" y="53"/>
                    </a:lnTo>
                    <a:lnTo>
                      <a:pt x="359" y="76"/>
                    </a:lnTo>
                    <a:lnTo>
                      <a:pt x="387" y="113"/>
                    </a:lnTo>
                    <a:lnTo>
                      <a:pt x="381" y="185"/>
                    </a:lnTo>
                    <a:lnTo>
                      <a:pt x="389" y="311"/>
                    </a:lnTo>
                    <a:lnTo>
                      <a:pt x="384" y="409"/>
                    </a:lnTo>
                    <a:lnTo>
                      <a:pt x="389" y="459"/>
                    </a:lnTo>
                    <a:lnTo>
                      <a:pt x="394" y="499"/>
                    </a:lnTo>
                    <a:lnTo>
                      <a:pt x="394" y="521"/>
                    </a:lnTo>
                    <a:lnTo>
                      <a:pt x="399" y="536"/>
                    </a:lnTo>
                    <a:lnTo>
                      <a:pt x="386" y="544"/>
                    </a:lnTo>
                    <a:lnTo>
                      <a:pt x="359" y="549"/>
                    </a:lnTo>
                    <a:lnTo>
                      <a:pt x="334" y="569"/>
                    </a:lnTo>
                    <a:lnTo>
                      <a:pt x="291" y="599"/>
                    </a:lnTo>
                    <a:lnTo>
                      <a:pt x="271" y="609"/>
                    </a:lnTo>
                    <a:lnTo>
                      <a:pt x="256" y="629"/>
                    </a:lnTo>
                    <a:lnTo>
                      <a:pt x="223" y="632"/>
                    </a:lnTo>
                    <a:lnTo>
                      <a:pt x="181" y="635"/>
                    </a:lnTo>
                    <a:lnTo>
                      <a:pt x="159" y="665"/>
                    </a:lnTo>
                    <a:lnTo>
                      <a:pt x="141" y="679"/>
                    </a:lnTo>
                    <a:close/>
                  </a:path>
                </a:pathLst>
              </a:custGeom>
              <a:solidFill>
                <a:srgbClr val="FF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7" name="Freeform 26">
                <a:extLst>
                  <a:ext uri="{FF2B5EF4-FFF2-40B4-BE49-F238E27FC236}">
                    <a16:creationId xmlns:a16="http://schemas.microsoft.com/office/drawing/2014/main" id="{31EFA770-742D-47A4-8940-C54CFE163F8D}"/>
                  </a:ext>
                </a:extLst>
              </p:cNvPr>
              <p:cNvSpPr>
                <a:spLocks/>
              </p:cNvSpPr>
              <p:nvPr/>
            </p:nvSpPr>
            <p:spPr bwMode="auto">
              <a:xfrm>
                <a:off x="4667" y="3305"/>
                <a:ext cx="461" cy="268"/>
              </a:xfrm>
              <a:custGeom>
                <a:avLst/>
                <a:gdLst>
                  <a:gd name="T0" fmla="*/ 43 w 461"/>
                  <a:gd name="T1" fmla="*/ 83 h 268"/>
                  <a:gd name="T2" fmla="*/ 30 w 461"/>
                  <a:gd name="T3" fmla="*/ 158 h 268"/>
                  <a:gd name="T4" fmla="*/ 85 w 461"/>
                  <a:gd name="T5" fmla="*/ 180 h 268"/>
                  <a:gd name="T6" fmla="*/ 141 w 461"/>
                  <a:gd name="T7" fmla="*/ 190 h 268"/>
                  <a:gd name="T8" fmla="*/ 288 w 461"/>
                  <a:gd name="T9" fmla="*/ 256 h 268"/>
                  <a:gd name="T10" fmla="*/ 353 w 461"/>
                  <a:gd name="T11" fmla="*/ 268 h 268"/>
                  <a:gd name="T12" fmla="*/ 461 w 461"/>
                  <a:gd name="T13" fmla="*/ 228 h 268"/>
                  <a:gd name="T14" fmla="*/ 399 w 461"/>
                  <a:gd name="T15" fmla="*/ 151 h 268"/>
                  <a:gd name="T16" fmla="*/ 336 w 461"/>
                  <a:gd name="T17" fmla="*/ 130 h 268"/>
                  <a:gd name="T18" fmla="*/ 296 w 461"/>
                  <a:gd name="T19" fmla="*/ 118 h 268"/>
                  <a:gd name="T20" fmla="*/ 226 w 461"/>
                  <a:gd name="T21" fmla="*/ 115 h 268"/>
                  <a:gd name="T22" fmla="*/ 128 w 461"/>
                  <a:gd name="T23" fmla="*/ 100 h 268"/>
                  <a:gd name="T24" fmla="*/ 228 w 461"/>
                  <a:gd name="T25" fmla="*/ 91 h 268"/>
                  <a:gd name="T26" fmla="*/ 216 w 461"/>
                  <a:gd name="T27" fmla="*/ 33 h 268"/>
                  <a:gd name="T28" fmla="*/ 209 w 461"/>
                  <a:gd name="T29" fmla="*/ 0 h 268"/>
                  <a:gd name="T30" fmla="*/ 110 w 461"/>
                  <a:gd name="T31" fmla="*/ 0 h 268"/>
                  <a:gd name="T32" fmla="*/ 53 w 461"/>
                  <a:gd name="T33" fmla="*/ 8 h 268"/>
                  <a:gd name="T34" fmla="*/ 0 w 461"/>
                  <a:gd name="T35" fmla="*/ 13 h 268"/>
                  <a:gd name="T36" fmla="*/ 15 w 461"/>
                  <a:gd name="T37" fmla="*/ 55 h 268"/>
                  <a:gd name="T38" fmla="*/ 43 w 461"/>
                  <a:gd name="T39" fmla="*/ 83 h 268"/>
                  <a:gd name="T40" fmla="*/ 43 w 461"/>
                  <a:gd name="T41" fmla="*/ 83 h 2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61"/>
                  <a:gd name="T64" fmla="*/ 0 h 268"/>
                  <a:gd name="T65" fmla="*/ 461 w 461"/>
                  <a:gd name="T66" fmla="*/ 268 h 2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61" h="268">
                    <a:moveTo>
                      <a:pt x="43" y="83"/>
                    </a:moveTo>
                    <a:lnTo>
                      <a:pt x="30" y="158"/>
                    </a:lnTo>
                    <a:lnTo>
                      <a:pt x="85" y="180"/>
                    </a:lnTo>
                    <a:lnTo>
                      <a:pt x="141" y="190"/>
                    </a:lnTo>
                    <a:lnTo>
                      <a:pt x="288" y="256"/>
                    </a:lnTo>
                    <a:lnTo>
                      <a:pt x="353" y="268"/>
                    </a:lnTo>
                    <a:lnTo>
                      <a:pt x="461" y="228"/>
                    </a:lnTo>
                    <a:lnTo>
                      <a:pt x="399" y="151"/>
                    </a:lnTo>
                    <a:lnTo>
                      <a:pt x="336" y="130"/>
                    </a:lnTo>
                    <a:lnTo>
                      <a:pt x="296" y="118"/>
                    </a:lnTo>
                    <a:lnTo>
                      <a:pt x="226" y="115"/>
                    </a:lnTo>
                    <a:lnTo>
                      <a:pt x="128" y="100"/>
                    </a:lnTo>
                    <a:lnTo>
                      <a:pt x="228" y="91"/>
                    </a:lnTo>
                    <a:lnTo>
                      <a:pt x="216" y="33"/>
                    </a:lnTo>
                    <a:lnTo>
                      <a:pt x="209" y="0"/>
                    </a:lnTo>
                    <a:lnTo>
                      <a:pt x="110" y="0"/>
                    </a:lnTo>
                    <a:lnTo>
                      <a:pt x="53" y="8"/>
                    </a:lnTo>
                    <a:lnTo>
                      <a:pt x="0" y="13"/>
                    </a:lnTo>
                    <a:lnTo>
                      <a:pt x="15" y="55"/>
                    </a:lnTo>
                    <a:lnTo>
                      <a:pt x="43" y="83"/>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8" name="Freeform 27">
                <a:extLst>
                  <a:ext uri="{FF2B5EF4-FFF2-40B4-BE49-F238E27FC236}">
                    <a16:creationId xmlns:a16="http://schemas.microsoft.com/office/drawing/2014/main" id="{0734E967-6316-4D53-89F8-89BA5F49E574}"/>
                  </a:ext>
                </a:extLst>
              </p:cNvPr>
              <p:cNvSpPr>
                <a:spLocks/>
              </p:cNvSpPr>
              <p:nvPr/>
            </p:nvSpPr>
            <p:spPr bwMode="auto">
              <a:xfrm>
                <a:off x="4497" y="3485"/>
                <a:ext cx="378" cy="204"/>
              </a:xfrm>
              <a:custGeom>
                <a:avLst/>
                <a:gdLst>
                  <a:gd name="T0" fmla="*/ 173 w 378"/>
                  <a:gd name="T1" fmla="*/ 6 h 204"/>
                  <a:gd name="T2" fmla="*/ 135 w 378"/>
                  <a:gd name="T3" fmla="*/ 0 h 204"/>
                  <a:gd name="T4" fmla="*/ 72 w 378"/>
                  <a:gd name="T5" fmla="*/ 20 h 204"/>
                  <a:gd name="T6" fmla="*/ 20 w 378"/>
                  <a:gd name="T7" fmla="*/ 76 h 204"/>
                  <a:gd name="T8" fmla="*/ 0 w 378"/>
                  <a:gd name="T9" fmla="*/ 109 h 204"/>
                  <a:gd name="T10" fmla="*/ 13 w 378"/>
                  <a:gd name="T11" fmla="*/ 136 h 204"/>
                  <a:gd name="T12" fmla="*/ 196 w 378"/>
                  <a:gd name="T13" fmla="*/ 204 h 204"/>
                  <a:gd name="T14" fmla="*/ 216 w 378"/>
                  <a:gd name="T15" fmla="*/ 202 h 204"/>
                  <a:gd name="T16" fmla="*/ 378 w 378"/>
                  <a:gd name="T17" fmla="*/ 116 h 204"/>
                  <a:gd name="T18" fmla="*/ 353 w 378"/>
                  <a:gd name="T19" fmla="*/ 68 h 204"/>
                  <a:gd name="T20" fmla="*/ 360 w 378"/>
                  <a:gd name="T21" fmla="*/ 43 h 204"/>
                  <a:gd name="T22" fmla="*/ 301 w 378"/>
                  <a:gd name="T23" fmla="*/ 16 h 204"/>
                  <a:gd name="T24" fmla="*/ 205 w 378"/>
                  <a:gd name="T25" fmla="*/ 41 h 204"/>
                  <a:gd name="T26" fmla="*/ 173 w 378"/>
                  <a:gd name="T27" fmla="*/ 6 h 204"/>
                  <a:gd name="T28" fmla="*/ 173 w 378"/>
                  <a:gd name="T29" fmla="*/ 6 h 20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78"/>
                  <a:gd name="T46" fmla="*/ 0 h 204"/>
                  <a:gd name="T47" fmla="*/ 378 w 378"/>
                  <a:gd name="T48" fmla="*/ 204 h 20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78" h="204">
                    <a:moveTo>
                      <a:pt x="173" y="6"/>
                    </a:moveTo>
                    <a:lnTo>
                      <a:pt x="135" y="0"/>
                    </a:lnTo>
                    <a:lnTo>
                      <a:pt x="72" y="20"/>
                    </a:lnTo>
                    <a:lnTo>
                      <a:pt x="20" y="76"/>
                    </a:lnTo>
                    <a:lnTo>
                      <a:pt x="0" y="109"/>
                    </a:lnTo>
                    <a:lnTo>
                      <a:pt x="13" y="136"/>
                    </a:lnTo>
                    <a:lnTo>
                      <a:pt x="196" y="204"/>
                    </a:lnTo>
                    <a:lnTo>
                      <a:pt x="216" y="202"/>
                    </a:lnTo>
                    <a:lnTo>
                      <a:pt x="378" y="116"/>
                    </a:lnTo>
                    <a:lnTo>
                      <a:pt x="353" y="68"/>
                    </a:lnTo>
                    <a:lnTo>
                      <a:pt x="360" y="43"/>
                    </a:lnTo>
                    <a:lnTo>
                      <a:pt x="301" y="16"/>
                    </a:lnTo>
                    <a:lnTo>
                      <a:pt x="205" y="41"/>
                    </a:lnTo>
                    <a:lnTo>
                      <a:pt x="173" y="6"/>
                    </a:lnTo>
                    <a:close/>
                  </a:path>
                </a:pathLst>
              </a:custGeom>
              <a:solidFill>
                <a:srgbClr val="94524A"/>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09" name="Freeform 28">
                <a:extLst>
                  <a:ext uri="{FF2B5EF4-FFF2-40B4-BE49-F238E27FC236}">
                    <a16:creationId xmlns:a16="http://schemas.microsoft.com/office/drawing/2014/main" id="{9F4696F0-C401-4C89-AA52-451968D95A17}"/>
                  </a:ext>
                </a:extLst>
              </p:cNvPr>
              <p:cNvSpPr>
                <a:spLocks/>
              </p:cNvSpPr>
              <p:nvPr/>
            </p:nvSpPr>
            <p:spPr bwMode="auto">
              <a:xfrm>
                <a:off x="4214" y="3117"/>
                <a:ext cx="445" cy="807"/>
              </a:xfrm>
              <a:custGeom>
                <a:avLst/>
                <a:gdLst>
                  <a:gd name="T0" fmla="*/ 113 w 445"/>
                  <a:gd name="T1" fmla="*/ 0 h 807"/>
                  <a:gd name="T2" fmla="*/ 70 w 445"/>
                  <a:gd name="T3" fmla="*/ 18 h 807"/>
                  <a:gd name="T4" fmla="*/ 15 w 445"/>
                  <a:gd name="T5" fmla="*/ 103 h 807"/>
                  <a:gd name="T6" fmla="*/ 15 w 445"/>
                  <a:gd name="T7" fmla="*/ 148 h 807"/>
                  <a:gd name="T8" fmla="*/ 10 w 445"/>
                  <a:gd name="T9" fmla="*/ 195 h 807"/>
                  <a:gd name="T10" fmla="*/ 12 w 445"/>
                  <a:gd name="T11" fmla="*/ 229 h 807"/>
                  <a:gd name="T12" fmla="*/ 0 w 445"/>
                  <a:gd name="T13" fmla="*/ 288 h 807"/>
                  <a:gd name="T14" fmla="*/ 9 w 445"/>
                  <a:gd name="T15" fmla="*/ 319 h 807"/>
                  <a:gd name="T16" fmla="*/ 4 w 445"/>
                  <a:gd name="T17" fmla="*/ 339 h 807"/>
                  <a:gd name="T18" fmla="*/ 19 w 445"/>
                  <a:gd name="T19" fmla="*/ 363 h 807"/>
                  <a:gd name="T20" fmla="*/ 19 w 445"/>
                  <a:gd name="T21" fmla="*/ 383 h 807"/>
                  <a:gd name="T22" fmla="*/ 39 w 445"/>
                  <a:gd name="T23" fmla="*/ 462 h 807"/>
                  <a:gd name="T24" fmla="*/ 27 w 445"/>
                  <a:gd name="T25" fmla="*/ 564 h 807"/>
                  <a:gd name="T26" fmla="*/ 39 w 445"/>
                  <a:gd name="T27" fmla="*/ 604 h 807"/>
                  <a:gd name="T28" fmla="*/ 30 w 445"/>
                  <a:gd name="T29" fmla="*/ 657 h 807"/>
                  <a:gd name="T30" fmla="*/ 32 w 445"/>
                  <a:gd name="T31" fmla="*/ 697 h 807"/>
                  <a:gd name="T32" fmla="*/ 54 w 445"/>
                  <a:gd name="T33" fmla="*/ 735 h 807"/>
                  <a:gd name="T34" fmla="*/ 108 w 445"/>
                  <a:gd name="T35" fmla="*/ 762 h 807"/>
                  <a:gd name="T36" fmla="*/ 180 w 445"/>
                  <a:gd name="T37" fmla="*/ 772 h 807"/>
                  <a:gd name="T38" fmla="*/ 313 w 445"/>
                  <a:gd name="T39" fmla="*/ 802 h 807"/>
                  <a:gd name="T40" fmla="*/ 375 w 445"/>
                  <a:gd name="T41" fmla="*/ 807 h 807"/>
                  <a:gd name="T42" fmla="*/ 408 w 445"/>
                  <a:gd name="T43" fmla="*/ 750 h 807"/>
                  <a:gd name="T44" fmla="*/ 435 w 445"/>
                  <a:gd name="T45" fmla="*/ 664 h 807"/>
                  <a:gd name="T46" fmla="*/ 445 w 445"/>
                  <a:gd name="T47" fmla="*/ 559 h 807"/>
                  <a:gd name="T48" fmla="*/ 395 w 445"/>
                  <a:gd name="T49" fmla="*/ 534 h 807"/>
                  <a:gd name="T50" fmla="*/ 330 w 445"/>
                  <a:gd name="T51" fmla="*/ 524 h 807"/>
                  <a:gd name="T52" fmla="*/ 281 w 445"/>
                  <a:gd name="T53" fmla="*/ 484 h 807"/>
                  <a:gd name="T54" fmla="*/ 258 w 445"/>
                  <a:gd name="T55" fmla="*/ 456 h 807"/>
                  <a:gd name="T56" fmla="*/ 205 w 445"/>
                  <a:gd name="T57" fmla="*/ 452 h 807"/>
                  <a:gd name="T58" fmla="*/ 152 w 445"/>
                  <a:gd name="T59" fmla="*/ 411 h 807"/>
                  <a:gd name="T60" fmla="*/ 140 w 445"/>
                  <a:gd name="T61" fmla="*/ 356 h 807"/>
                  <a:gd name="T62" fmla="*/ 142 w 445"/>
                  <a:gd name="T63" fmla="*/ 296 h 807"/>
                  <a:gd name="T64" fmla="*/ 170 w 445"/>
                  <a:gd name="T65" fmla="*/ 249 h 807"/>
                  <a:gd name="T66" fmla="*/ 205 w 445"/>
                  <a:gd name="T67" fmla="*/ 220 h 807"/>
                  <a:gd name="T68" fmla="*/ 245 w 445"/>
                  <a:gd name="T69" fmla="*/ 206 h 807"/>
                  <a:gd name="T70" fmla="*/ 285 w 445"/>
                  <a:gd name="T71" fmla="*/ 203 h 807"/>
                  <a:gd name="T72" fmla="*/ 315 w 445"/>
                  <a:gd name="T73" fmla="*/ 203 h 807"/>
                  <a:gd name="T74" fmla="*/ 356 w 445"/>
                  <a:gd name="T75" fmla="*/ 215 h 807"/>
                  <a:gd name="T76" fmla="*/ 370 w 445"/>
                  <a:gd name="T77" fmla="*/ 195 h 807"/>
                  <a:gd name="T78" fmla="*/ 385 w 445"/>
                  <a:gd name="T79" fmla="*/ 191 h 807"/>
                  <a:gd name="T80" fmla="*/ 368 w 445"/>
                  <a:gd name="T81" fmla="*/ 175 h 807"/>
                  <a:gd name="T82" fmla="*/ 326 w 445"/>
                  <a:gd name="T83" fmla="*/ 173 h 807"/>
                  <a:gd name="T84" fmla="*/ 301 w 445"/>
                  <a:gd name="T85" fmla="*/ 175 h 807"/>
                  <a:gd name="T86" fmla="*/ 207 w 445"/>
                  <a:gd name="T87" fmla="*/ 166 h 807"/>
                  <a:gd name="T88" fmla="*/ 148 w 445"/>
                  <a:gd name="T89" fmla="*/ 141 h 807"/>
                  <a:gd name="T90" fmla="*/ 142 w 445"/>
                  <a:gd name="T91" fmla="*/ 100 h 807"/>
                  <a:gd name="T92" fmla="*/ 113 w 445"/>
                  <a:gd name="T93" fmla="*/ 0 h 807"/>
                  <a:gd name="T94" fmla="*/ 113 w 445"/>
                  <a:gd name="T95" fmla="*/ 0 h 80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45"/>
                  <a:gd name="T145" fmla="*/ 0 h 807"/>
                  <a:gd name="T146" fmla="*/ 445 w 445"/>
                  <a:gd name="T147" fmla="*/ 807 h 80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45" h="807">
                    <a:moveTo>
                      <a:pt x="113" y="0"/>
                    </a:moveTo>
                    <a:lnTo>
                      <a:pt x="70" y="18"/>
                    </a:lnTo>
                    <a:lnTo>
                      <a:pt x="15" y="103"/>
                    </a:lnTo>
                    <a:lnTo>
                      <a:pt x="15" y="148"/>
                    </a:lnTo>
                    <a:lnTo>
                      <a:pt x="10" y="195"/>
                    </a:lnTo>
                    <a:lnTo>
                      <a:pt x="12" y="229"/>
                    </a:lnTo>
                    <a:lnTo>
                      <a:pt x="0" y="288"/>
                    </a:lnTo>
                    <a:lnTo>
                      <a:pt x="9" y="319"/>
                    </a:lnTo>
                    <a:lnTo>
                      <a:pt x="4" y="339"/>
                    </a:lnTo>
                    <a:lnTo>
                      <a:pt x="19" y="363"/>
                    </a:lnTo>
                    <a:lnTo>
                      <a:pt x="19" y="383"/>
                    </a:lnTo>
                    <a:lnTo>
                      <a:pt x="39" y="462"/>
                    </a:lnTo>
                    <a:lnTo>
                      <a:pt x="27" y="564"/>
                    </a:lnTo>
                    <a:lnTo>
                      <a:pt x="39" y="604"/>
                    </a:lnTo>
                    <a:lnTo>
                      <a:pt x="30" y="657"/>
                    </a:lnTo>
                    <a:lnTo>
                      <a:pt x="32" y="697"/>
                    </a:lnTo>
                    <a:lnTo>
                      <a:pt x="54" y="735"/>
                    </a:lnTo>
                    <a:lnTo>
                      <a:pt x="108" y="762"/>
                    </a:lnTo>
                    <a:lnTo>
                      <a:pt x="180" y="772"/>
                    </a:lnTo>
                    <a:lnTo>
                      <a:pt x="313" y="802"/>
                    </a:lnTo>
                    <a:lnTo>
                      <a:pt x="375" y="807"/>
                    </a:lnTo>
                    <a:lnTo>
                      <a:pt x="408" y="750"/>
                    </a:lnTo>
                    <a:lnTo>
                      <a:pt x="435" y="664"/>
                    </a:lnTo>
                    <a:lnTo>
                      <a:pt x="445" y="559"/>
                    </a:lnTo>
                    <a:lnTo>
                      <a:pt x="395" y="534"/>
                    </a:lnTo>
                    <a:lnTo>
                      <a:pt x="330" y="524"/>
                    </a:lnTo>
                    <a:lnTo>
                      <a:pt x="281" y="484"/>
                    </a:lnTo>
                    <a:lnTo>
                      <a:pt x="258" y="456"/>
                    </a:lnTo>
                    <a:lnTo>
                      <a:pt x="205" y="452"/>
                    </a:lnTo>
                    <a:lnTo>
                      <a:pt x="152" y="411"/>
                    </a:lnTo>
                    <a:lnTo>
                      <a:pt x="140" y="356"/>
                    </a:lnTo>
                    <a:lnTo>
                      <a:pt x="142" y="296"/>
                    </a:lnTo>
                    <a:lnTo>
                      <a:pt x="170" y="249"/>
                    </a:lnTo>
                    <a:lnTo>
                      <a:pt x="205" y="220"/>
                    </a:lnTo>
                    <a:lnTo>
                      <a:pt x="245" y="206"/>
                    </a:lnTo>
                    <a:lnTo>
                      <a:pt x="285" y="203"/>
                    </a:lnTo>
                    <a:lnTo>
                      <a:pt x="315" y="203"/>
                    </a:lnTo>
                    <a:lnTo>
                      <a:pt x="356" y="215"/>
                    </a:lnTo>
                    <a:lnTo>
                      <a:pt x="370" y="195"/>
                    </a:lnTo>
                    <a:lnTo>
                      <a:pt x="385" y="191"/>
                    </a:lnTo>
                    <a:lnTo>
                      <a:pt x="368" y="175"/>
                    </a:lnTo>
                    <a:lnTo>
                      <a:pt x="326" y="173"/>
                    </a:lnTo>
                    <a:lnTo>
                      <a:pt x="301" y="175"/>
                    </a:lnTo>
                    <a:lnTo>
                      <a:pt x="207" y="166"/>
                    </a:lnTo>
                    <a:lnTo>
                      <a:pt x="148" y="141"/>
                    </a:lnTo>
                    <a:lnTo>
                      <a:pt x="142" y="100"/>
                    </a:lnTo>
                    <a:lnTo>
                      <a:pt x="113"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0" name="Freeform 29">
                <a:extLst>
                  <a:ext uri="{FF2B5EF4-FFF2-40B4-BE49-F238E27FC236}">
                    <a16:creationId xmlns:a16="http://schemas.microsoft.com/office/drawing/2014/main" id="{DA637978-54DD-4E9D-8852-8DC14A43B0B5}"/>
                  </a:ext>
                </a:extLst>
              </p:cNvPr>
              <p:cNvSpPr>
                <a:spLocks/>
              </p:cNvSpPr>
              <p:nvPr/>
            </p:nvSpPr>
            <p:spPr bwMode="auto">
              <a:xfrm>
                <a:off x="4647" y="3205"/>
                <a:ext cx="188" cy="103"/>
              </a:xfrm>
              <a:custGeom>
                <a:avLst/>
                <a:gdLst>
                  <a:gd name="T0" fmla="*/ 38 w 188"/>
                  <a:gd name="T1" fmla="*/ 98 h 103"/>
                  <a:gd name="T2" fmla="*/ 3 w 188"/>
                  <a:gd name="T3" fmla="*/ 35 h 103"/>
                  <a:gd name="T4" fmla="*/ 0 w 188"/>
                  <a:gd name="T5" fmla="*/ 23 h 103"/>
                  <a:gd name="T6" fmla="*/ 8 w 188"/>
                  <a:gd name="T7" fmla="*/ 0 h 103"/>
                  <a:gd name="T8" fmla="*/ 63 w 188"/>
                  <a:gd name="T9" fmla="*/ 40 h 103"/>
                  <a:gd name="T10" fmla="*/ 96 w 188"/>
                  <a:gd name="T11" fmla="*/ 45 h 103"/>
                  <a:gd name="T12" fmla="*/ 188 w 188"/>
                  <a:gd name="T13" fmla="*/ 102 h 103"/>
                  <a:gd name="T14" fmla="*/ 76 w 188"/>
                  <a:gd name="T15" fmla="*/ 103 h 103"/>
                  <a:gd name="T16" fmla="*/ 38 w 188"/>
                  <a:gd name="T17" fmla="*/ 98 h 103"/>
                  <a:gd name="T18" fmla="*/ 38 w 188"/>
                  <a:gd name="T19" fmla="*/ 98 h 10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8"/>
                  <a:gd name="T31" fmla="*/ 0 h 103"/>
                  <a:gd name="T32" fmla="*/ 188 w 188"/>
                  <a:gd name="T33" fmla="*/ 103 h 10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8" h="103">
                    <a:moveTo>
                      <a:pt x="38" y="98"/>
                    </a:moveTo>
                    <a:lnTo>
                      <a:pt x="3" y="35"/>
                    </a:lnTo>
                    <a:lnTo>
                      <a:pt x="0" y="23"/>
                    </a:lnTo>
                    <a:lnTo>
                      <a:pt x="8" y="0"/>
                    </a:lnTo>
                    <a:lnTo>
                      <a:pt x="63" y="40"/>
                    </a:lnTo>
                    <a:lnTo>
                      <a:pt x="96" y="45"/>
                    </a:lnTo>
                    <a:lnTo>
                      <a:pt x="188" y="102"/>
                    </a:lnTo>
                    <a:lnTo>
                      <a:pt x="76" y="103"/>
                    </a:lnTo>
                    <a:lnTo>
                      <a:pt x="38" y="98"/>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1" name="Freeform 30">
                <a:extLst>
                  <a:ext uri="{FF2B5EF4-FFF2-40B4-BE49-F238E27FC236}">
                    <a16:creationId xmlns:a16="http://schemas.microsoft.com/office/drawing/2014/main" id="{411FAAEB-3616-40A0-9A21-1178CB4BE5F5}"/>
                  </a:ext>
                </a:extLst>
              </p:cNvPr>
              <p:cNvSpPr>
                <a:spLocks/>
              </p:cNvSpPr>
              <p:nvPr/>
            </p:nvSpPr>
            <p:spPr bwMode="auto">
              <a:xfrm>
                <a:off x="4535" y="3240"/>
                <a:ext cx="140" cy="78"/>
              </a:xfrm>
              <a:custGeom>
                <a:avLst/>
                <a:gdLst>
                  <a:gd name="T0" fmla="*/ 120 w 140"/>
                  <a:gd name="T1" fmla="*/ 0 h 78"/>
                  <a:gd name="T2" fmla="*/ 135 w 140"/>
                  <a:gd name="T3" fmla="*/ 20 h 78"/>
                  <a:gd name="T4" fmla="*/ 140 w 140"/>
                  <a:gd name="T5" fmla="*/ 40 h 78"/>
                  <a:gd name="T6" fmla="*/ 137 w 140"/>
                  <a:gd name="T7" fmla="*/ 78 h 78"/>
                  <a:gd name="T8" fmla="*/ 125 w 140"/>
                  <a:gd name="T9" fmla="*/ 77 h 78"/>
                  <a:gd name="T10" fmla="*/ 120 w 140"/>
                  <a:gd name="T11" fmla="*/ 68 h 78"/>
                  <a:gd name="T12" fmla="*/ 90 w 140"/>
                  <a:gd name="T13" fmla="*/ 58 h 78"/>
                  <a:gd name="T14" fmla="*/ 82 w 140"/>
                  <a:gd name="T15" fmla="*/ 52 h 78"/>
                  <a:gd name="T16" fmla="*/ 70 w 140"/>
                  <a:gd name="T17" fmla="*/ 53 h 78"/>
                  <a:gd name="T18" fmla="*/ 60 w 140"/>
                  <a:gd name="T19" fmla="*/ 65 h 78"/>
                  <a:gd name="T20" fmla="*/ 40 w 140"/>
                  <a:gd name="T21" fmla="*/ 48 h 78"/>
                  <a:gd name="T22" fmla="*/ 22 w 140"/>
                  <a:gd name="T23" fmla="*/ 53 h 78"/>
                  <a:gd name="T24" fmla="*/ 0 w 140"/>
                  <a:gd name="T25" fmla="*/ 50 h 78"/>
                  <a:gd name="T26" fmla="*/ 10 w 140"/>
                  <a:gd name="T27" fmla="*/ 43 h 78"/>
                  <a:gd name="T28" fmla="*/ 45 w 140"/>
                  <a:gd name="T29" fmla="*/ 38 h 78"/>
                  <a:gd name="T30" fmla="*/ 84 w 140"/>
                  <a:gd name="T31" fmla="*/ 20 h 78"/>
                  <a:gd name="T32" fmla="*/ 104 w 140"/>
                  <a:gd name="T33" fmla="*/ 2 h 78"/>
                  <a:gd name="T34" fmla="*/ 120 w 140"/>
                  <a:gd name="T35" fmla="*/ 0 h 78"/>
                  <a:gd name="T36" fmla="*/ 120 w 140"/>
                  <a:gd name="T37" fmla="*/ 0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0"/>
                  <a:gd name="T58" fmla="*/ 0 h 78"/>
                  <a:gd name="T59" fmla="*/ 140 w 140"/>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0" h="78">
                    <a:moveTo>
                      <a:pt x="120" y="0"/>
                    </a:moveTo>
                    <a:lnTo>
                      <a:pt x="135" y="20"/>
                    </a:lnTo>
                    <a:lnTo>
                      <a:pt x="140" y="40"/>
                    </a:lnTo>
                    <a:lnTo>
                      <a:pt x="137" y="78"/>
                    </a:lnTo>
                    <a:lnTo>
                      <a:pt x="125" y="77"/>
                    </a:lnTo>
                    <a:lnTo>
                      <a:pt x="120" y="68"/>
                    </a:lnTo>
                    <a:lnTo>
                      <a:pt x="90" y="58"/>
                    </a:lnTo>
                    <a:lnTo>
                      <a:pt x="82" y="52"/>
                    </a:lnTo>
                    <a:lnTo>
                      <a:pt x="70" y="53"/>
                    </a:lnTo>
                    <a:lnTo>
                      <a:pt x="60" y="65"/>
                    </a:lnTo>
                    <a:lnTo>
                      <a:pt x="40" y="48"/>
                    </a:lnTo>
                    <a:lnTo>
                      <a:pt x="22" y="53"/>
                    </a:lnTo>
                    <a:lnTo>
                      <a:pt x="0" y="50"/>
                    </a:lnTo>
                    <a:lnTo>
                      <a:pt x="10" y="43"/>
                    </a:lnTo>
                    <a:lnTo>
                      <a:pt x="45" y="38"/>
                    </a:lnTo>
                    <a:lnTo>
                      <a:pt x="84" y="20"/>
                    </a:lnTo>
                    <a:lnTo>
                      <a:pt x="104" y="2"/>
                    </a:lnTo>
                    <a:lnTo>
                      <a:pt x="120"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2" name="Freeform 31">
                <a:extLst>
                  <a:ext uri="{FF2B5EF4-FFF2-40B4-BE49-F238E27FC236}">
                    <a16:creationId xmlns:a16="http://schemas.microsoft.com/office/drawing/2014/main" id="{E513D15B-8D13-4F2C-8C0F-53BFE9FEF9DE}"/>
                  </a:ext>
                </a:extLst>
              </p:cNvPr>
              <p:cNvSpPr>
                <a:spLocks/>
              </p:cNvSpPr>
              <p:nvPr/>
            </p:nvSpPr>
            <p:spPr bwMode="auto">
              <a:xfrm>
                <a:off x="4592" y="3134"/>
                <a:ext cx="67" cy="126"/>
              </a:xfrm>
              <a:custGeom>
                <a:avLst/>
                <a:gdLst>
                  <a:gd name="T0" fmla="*/ 33 w 67"/>
                  <a:gd name="T1" fmla="*/ 0 h 126"/>
                  <a:gd name="T2" fmla="*/ 0 w 67"/>
                  <a:gd name="T3" fmla="*/ 26 h 126"/>
                  <a:gd name="T4" fmla="*/ 10 w 67"/>
                  <a:gd name="T5" fmla="*/ 74 h 126"/>
                  <a:gd name="T6" fmla="*/ 18 w 67"/>
                  <a:gd name="T7" fmla="*/ 126 h 126"/>
                  <a:gd name="T8" fmla="*/ 27 w 67"/>
                  <a:gd name="T9" fmla="*/ 126 h 126"/>
                  <a:gd name="T10" fmla="*/ 50 w 67"/>
                  <a:gd name="T11" fmla="*/ 109 h 126"/>
                  <a:gd name="T12" fmla="*/ 63 w 67"/>
                  <a:gd name="T13" fmla="*/ 109 h 126"/>
                  <a:gd name="T14" fmla="*/ 63 w 67"/>
                  <a:gd name="T15" fmla="*/ 98 h 126"/>
                  <a:gd name="T16" fmla="*/ 58 w 67"/>
                  <a:gd name="T17" fmla="*/ 91 h 126"/>
                  <a:gd name="T18" fmla="*/ 63 w 67"/>
                  <a:gd name="T19" fmla="*/ 83 h 126"/>
                  <a:gd name="T20" fmla="*/ 63 w 67"/>
                  <a:gd name="T21" fmla="*/ 74 h 126"/>
                  <a:gd name="T22" fmla="*/ 50 w 67"/>
                  <a:gd name="T23" fmla="*/ 64 h 126"/>
                  <a:gd name="T24" fmla="*/ 55 w 67"/>
                  <a:gd name="T25" fmla="*/ 59 h 126"/>
                  <a:gd name="T26" fmla="*/ 67 w 67"/>
                  <a:gd name="T27" fmla="*/ 41 h 126"/>
                  <a:gd name="T28" fmla="*/ 60 w 67"/>
                  <a:gd name="T29" fmla="*/ 35 h 126"/>
                  <a:gd name="T30" fmla="*/ 33 w 67"/>
                  <a:gd name="T31" fmla="*/ 0 h 126"/>
                  <a:gd name="T32" fmla="*/ 33 w 67"/>
                  <a:gd name="T33" fmla="*/ 0 h 12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7"/>
                  <a:gd name="T52" fmla="*/ 0 h 126"/>
                  <a:gd name="T53" fmla="*/ 67 w 67"/>
                  <a:gd name="T54" fmla="*/ 126 h 12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7" h="126">
                    <a:moveTo>
                      <a:pt x="33" y="0"/>
                    </a:moveTo>
                    <a:lnTo>
                      <a:pt x="0" y="26"/>
                    </a:lnTo>
                    <a:lnTo>
                      <a:pt x="10" y="74"/>
                    </a:lnTo>
                    <a:lnTo>
                      <a:pt x="18" y="126"/>
                    </a:lnTo>
                    <a:lnTo>
                      <a:pt x="27" y="126"/>
                    </a:lnTo>
                    <a:lnTo>
                      <a:pt x="50" y="109"/>
                    </a:lnTo>
                    <a:lnTo>
                      <a:pt x="63" y="109"/>
                    </a:lnTo>
                    <a:lnTo>
                      <a:pt x="63" y="98"/>
                    </a:lnTo>
                    <a:lnTo>
                      <a:pt x="58" y="91"/>
                    </a:lnTo>
                    <a:lnTo>
                      <a:pt x="63" y="83"/>
                    </a:lnTo>
                    <a:lnTo>
                      <a:pt x="63" y="74"/>
                    </a:lnTo>
                    <a:lnTo>
                      <a:pt x="50" y="64"/>
                    </a:lnTo>
                    <a:lnTo>
                      <a:pt x="55" y="59"/>
                    </a:lnTo>
                    <a:lnTo>
                      <a:pt x="67" y="41"/>
                    </a:lnTo>
                    <a:lnTo>
                      <a:pt x="60" y="35"/>
                    </a:lnTo>
                    <a:lnTo>
                      <a:pt x="33" y="0"/>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3" name="Freeform 32">
                <a:extLst>
                  <a:ext uri="{FF2B5EF4-FFF2-40B4-BE49-F238E27FC236}">
                    <a16:creationId xmlns:a16="http://schemas.microsoft.com/office/drawing/2014/main" id="{AC325AF1-9EB1-4164-9DC6-3EF11E272C94}"/>
                  </a:ext>
                </a:extLst>
              </p:cNvPr>
              <p:cNvSpPr>
                <a:spLocks/>
              </p:cNvSpPr>
              <p:nvPr/>
            </p:nvSpPr>
            <p:spPr bwMode="auto">
              <a:xfrm>
                <a:off x="4326" y="2962"/>
                <a:ext cx="331" cy="323"/>
              </a:xfrm>
              <a:custGeom>
                <a:avLst/>
                <a:gdLst>
                  <a:gd name="T0" fmla="*/ 288 w 331"/>
                  <a:gd name="T1" fmla="*/ 63 h 323"/>
                  <a:gd name="T2" fmla="*/ 259 w 331"/>
                  <a:gd name="T3" fmla="*/ 29 h 323"/>
                  <a:gd name="T4" fmla="*/ 231 w 331"/>
                  <a:gd name="T5" fmla="*/ 12 h 323"/>
                  <a:gd name="T6" fmla="*/ 201 w 331"/>
                  <a:gd name="T7" fmla="*/ 2 h 323"/>
                  <a:gd name="T8" fmla="*/ 171 w 331"/>
                  <a:gd name="T9" fmla="*/ 0 h 323"/>
                  <a:gd name="T10" fmla="*/ 145 w 331"/>
                  <a:gd name="T11" fmla="*/ 7 h 323"/>
                  <a:gd name="T12" fmla="*/ 121 w 331"/>
                  <a:gd name="T13" fmla="*/ 12 h 323"/>
                  <a:gd name="T14" fmla="*/ 103 w 331"/>
                  <a:gd name="T15" fmla="*/ 20 h 323"/>
                  <a:gd name="T16" fmla="*/ 61 w 331"/>
                  <a:gd name="T17" fmla="*/ 44 h 323"/>
                  <a:gd name="T18" fmla="*/ 31 w 331"/>
                  <a:gd name="T19" fmla="*/ 67 h 323"/>
                  <a:gd name="T20" fmla="*/ 10 w 331"/>
                  <a:gd name="T21" fmla="*/ 103 h 323"/>
                  <a:gd name="T22" fmla="*/ 0 w 331"/>
                  <a:gd name="T23" fmla="*/ 160 h 323"/>
                  <a:gd name="T24" fmla="*/ 21 w 331"/>
                  <a:gd name="T25" fmla="*/ 231 h 323"/>
                  <a:gd name="T26" fmla="*/ 45 w 331"/>
                  <a:gd name="T27" fmla="*/ 248 h 323"/>
                  <a:gd name="T28" fmla="*/ 61 w 331"/>
                  <a:gd name="T29" fmla="*/ 248 h 323"/>
                  <a:gd name="T30" fmla="*/ 105 w 331"/>
                  <a:gd name="T31" fmla="*/ 283 h 323"/>
                  <a:gd name="T32" fmla="*/ 118 w 331"/>
                  <a:gd name="T33" fmla="*/ 286 h 323"/>
                  <a:gd name="T34" fmla="*/ 130 w 331"/>
                  <a:gd name="T35" fmla="*/ 293 h 323"/>
                  <a:gd name="T36" fmla="*/ 148 w 331"/>
                  <a:gd name="T37" fmla="*/ 291 h 323"/>
                  <a:gd name="T38" fmla="*/ 158 w 331"/>
                  <a:gd name="T39" fmla="*/ 298 h 323"/>
                  <a:gd name="T40" fmla="*/ 168 w 331"/>
                  <a:gd name="T41" fmla="*/ 306 h 323"/>
                  <a:gd name="T42" fmla="*/ 184 w 331"/>
                  <a:gd name="T43" fmla="*/ 315 h 323"/>
                  <a:gd name="T44" fmla="*/ 198 w 331"/>
                  <a:gd name="T45" fmla="*/ 320 h 323"/>
                  <a:gd name="T46" fmla="*/ 231 w 331"/>
                  <a:gd name="T47" fmla="*/ 323 h 323"/>
                  <a:gd name="T48" fmla="*/ 248 w 331"/>
                  <a:gd name="T49" fmla="*/ 316 h 323"/>
                  <a:gd name="T50" fmla="*/ 263 w 331"/>
                  <a:gd name="T51" fmla="*/ 305 h 323"/>
                  <a:gd name="T52" fmla="*/ 271 w 331"/>
                  <a:gd name="T53" fmla="*/ 270 h 323"/>
                  <a:gd name="T54" fmla="*/ 261 w 331"/>
                  <a:gd name="T55" fmla="*/ 190 h 323"/>
                  <a:gd name="T56" fmla="*/ 299 w 331"/>
                  <a:gd name="T57" fmla="*/ 175 h 323"/>
                  <a:gd name="T58" fmla="*/ 326 w 331"/>
                  <a:gd name="T59" fmla="*/ 152 h 323"/>
                  <a:gd name="T60" fmla="*/ 331 w 331"/>
                  <a:gd name="T61" fmla="*/ 122 h 323"/>
                  <a:gd name="T62" fmla="*/ 301 w 331"/>
                  <a:gd name="T63" fmla="*/ 70 h 323"/>
                  <a:gd name="T64" fmla="*/ 288 w 331"/>
                  <a:gd name="T65" fmla="*/ 63 h 323"/>
                  <a:gd name="T66" fmla="*/ 288 w 331"/>
                  <a:gd name="T67" fmla="*/ 63 h 32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31"/>
                  <a:gd name="T103" fmla="*/ 0 h 323"/>
                  <a:gd name="T104" fmla="*/ 331 w 331"/>
                  <a:gd name="T105" fmla="*/ 323 h 32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31" h="323">
                    <a:moveTo>
                      <a:pt x="288" y="63"/>
                    </a:moveTo>
                    <a:lnTo>
                      <a:pt x="259" y="29"/>
                    </a:lnTo>
                    <a:lnTo>
                      <a:pt x="231" y="12"/>
                    </a:lnTo>
                    <a:lnTo>
                      <a:pt x="201" y="2"/>
                    </a:lnTo>
                    <a:lnTo>
                      <a:pt x="171" y="0"/>
                    </a:lnTo>
                    <a:lnTo>
                      <a:pt x="145" y="7"/>
                    </a:lnTo>
                    <a:lnTo>
                      <a:pt x="121" y="12"/>
                    </a:lnTo>
                    <a:lnTo>
                      <a:pt x="103" y="20"/>
                    </a:lnTo>
                    <a:lnTo>
                      <a:pt x="61" y="44"/>
                    </a:lnTo>
                    <a:lnTo>
                      <a:pt x="31" y="67"/>
                    </a:lnTo>
                    <a:lnTo>
                      <a:pt x="10" y="103"/>
                    </a:lnTo>
                    <a:lnTo>
                      <a:pt x="0" y="160"/>
                    </a:lnTo>
                    <a:lnTo>
                      <a:pt x="21" y="231"/>
                    </a:lnTo>
                    <a:lnTo>
                      <a:pt x="45" y="248"/>
                    </a:lnTo>
                    <a:lnTo>
                      <a:pt x="61" y="248"/>
                    </a:lnTo>
                    <a:lnTo>
                      <a:pt x="105" y="283"/>
                    </a:lnTo>
                    <a:lnTo>
                      <a:pt x="118" y="286"/>
                    </a:lnTo>
                    <a:lnTo>
                      <a:pt x="130" y="293"/>
                    </a:lnTo>
                    <a:lnTo>
                      <a:pt x="148" y="291"/>
                    </a:lnTo>
                    <a:lnTo>
                      <a:pt x="158" y="298"/>
                    </a:lnTo>
                    <a:lnTo>
                      <a:pt x="168" y="306"/>
                    </a:lnTo>
                    <a:lnTo>
                      <a:pt x="184" y="315"/>
                    </a:lnTo>
                    <a:lnTo>
                      <a:pt x="198" y="320"/>
                    </a:lnTo>
                    <a:lnTo>
                      <a:pt x="231" y="323"/>
                    </a:lnTo>
                    <a:lnTo>
                      <a:pt x="248" y="316"/>
                    </a:lnTo>
                    <a:lnTo>
                      <a:pt x="263" y="305"/>
                    </a:lnTo>
                    <a:lnTo>
                      <a:pt x="271" y="270"/>
                    </a:lnTo>
                    <a:lnTo>
                      <a:pt x="261" y="190"/>
                    </a:lnTo>
                    <a:lnTo>
                      <a:pt x="299" y="175"/>
                    </a:lnTo>
                    <a:lnTo>
                      <a:pt x="326" y="152"/>
                    </a:lnTo>
                    <a:lnTo>
                      <a:pt x="331" y="122"/>
                    </a:lnTo>
                    <a:lnTo>
                      <a:pt x="301" y="70"/>
                    </a:lnTo>
                    <a:lnTo>
                      <a:pt x="288" y="63"/>
                    </a:lnTo>
                    <a:close/>
                  </a:path>
                </a:pathLst>
              </a:custGeom>
              <a:solidFill>
                <a:srgbClr val="FFEB9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4" name="Freeform 33">
                <a:extLst>
                  <a:ext uri="{FF2B5EF4-FFF2-40B4-BE49-F238E27FC236}">
                    <a16:creationId xmlns:a16="http://schemas.microsoft.com/office/drawing/2014/main" id="{93C9A519-8AB2-49CF-98DD-EAFD6AF382E5}"/>
                  </a:ext>
                </a:extLst>
              </p:cNvPr>
              <p:cNvSpPr>
                <a:spLocks/>
              </p:cNvSpPr>
              <p:nvPr/>
            </p:nvSpPr>
            <p:spPr bwMode="auto">
              <a:xfrm>
                <a:off x="4331" y="2967"/>
                <a:ext cx="264" cy="318"/>
              </a:xfrm>
              <a:custGeom>
                <a:avLst/>
                <a:gdLst>
                  <a:gd name="T0" fmla="*/ 143 w 264"/>
                  <a:gd name="T1" fmla="*/ 7 h 318"/>
                  <a:gd name="T2" fmla="*/ 95 w 264"/>
                  <a:gd name="T3" fmla="*/ 35 h 318"/>
                  <a:gd name="T4" fmla="*/ 70 w 264"/>
                  <a:gd name="T5" fmla="*/ 62 h 318"/>
                  <a:gd name="T6" fmla="*/ 50 w 264"/>
                  <a:gd name="T7" fmla="*/ 107 h 318"/>
                  <a:gd name="T8" fmla="*/ 48 w 264"/>
                  <a:gd name="T9" fmla="*/ 133 h 318"/>
                  <a:gd name="T10" fmla="*/ 56 w 264"/>
                  <a:gd name="T11" fmla="*/ 172 h 318"/>
                  <a:gd name="T12" fmla="*/ 80 w 264"/>
                  <a:gd name="T13" fmla="*/ 215 h 318"/>
                  <a:gd name="T14" fmla="*/ 100 w 264"/>
                  <a:gd name="T15" fmla="*/ 231 h 318"/>
                  <a:gd name="T16" fmla="*/ 113 w 264"/>
                  <a:gd name="T17" fmla="*/ 235 h 318"/>
                  <a:gd name="T18" fmla="*/ 131 w 264"/>
                  <a:gd name="T19" fmla="*/ 211 h 318"/>
                  <a:gd name="T20" fmla="*/ 159 w 264"/>
                  <a:gd name="T21" fmla="*/ 203 h 318"/>
                  <a:gd name="T22" fmla="*/ 168 w 264"/>
                  <a:gd name="T23" fmla="*/ 210 h 318"/>
                  <a:gd name="T24" fmla="*/ 153 w 264"/>
                  <a:gd name="T25" fmla="*/ 225 h 318"/>
                  <a:gd name="T26" fmla="*/ 148 w 264"/>
                  <a:gd name="T27" fmla="*/ 245 h 318"/>
                  <a:gd name="T28" fmla="*/ 154 w 264"/>
                  <a:gd name="T29" fmla="*/ 248 h 318"/>
                  <a:gd name="T30" fmla="*/ 169 w 264"/>
                  <a:gd name="T31" fmla="*/ 270 h 318"/>
                  <a:gd name="T32" fmla="*/ 188 w 264"/>
                  <a:gd name="T33" fmla="*/ 276 h 318"/>
                  <a:gd name="T34" fmla="*/ 206 w 264"/>
                  <a:gd name="T35" fmla="*/ 263 h 318"/>
                  <a:gd name="T36" fmla="*/ 258 w 264"/>
                  <a:gd name="T37" fmla="*/ 265 h 318"/>
                  <a:gd name="T38" fmla="*/ 256 w 264"/>
                  <a:gd name="T39" fmla="*/ 296 h 318"/>
                  <a:gd name="T40" fmla="*/ 224 w 264"/>
                  <a:gd name="T41" fmla="*/ 276 h 318"/>
                  <a:gd name="T42" fmla="*/ 216 w 264"/>
                  <a:gd name="T43" fmla="*/ 288 h 318"/>
                  <a:gd name="T44" fmla="*/ 236 w 264"/>
                  <a:gd name="T45" fmla="*/ 313 h 318"/>
                  <a:gd name="T46" fmla="*/ 206 w 264"/>
                  <a:gd name="T47" fmla="*/ 315 h 318"/>
                  <a:gd name="T48" fmla="*/ 164 w 264"/>
                  <a:gd name="T49" fmla="*/ 303 h 318"/>
                  <a:gd name="T50" fmla="*/ 123 w 264"/>
                  <a:gd name="T51" fmla="*/ 288 h 318"/>
                  <a:gd name="T52" fmla="*/ 98 w 264"/>
                  <a:gd name="T53" fmla="*/ 281 h 318"/>
                  <a:gd name="T54" fmla="*/ 41 w 264"/>
                  <a:gd name="T55" fmla="*/ 243 h 318"/>
                  <a:gd name="T56" fmla="*/ 0 w 264"/>
                  <a:gd name="T57" fmla="*/ 107 h 318"/>
                  <a:gd name="T58" fmla="*/ 46 w 264"/>
                  <a:gd name="T59" fmla="*/ 48 h 318"/>
                  <a:gd name="T60" fmla="*/ 111 w 264"/>
                  <a:gd name="T61" fmla="*/ 9 h 318"/>
                  <a:gd name="T62" fmla="*/ 161 w 264"/>
                  <a:gd name="T63" fmla="*/ 0 h 31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64"/>
                  <a:gd name="T97" fmla="*/ 0 h 318"/>
                  <a:gd name="T98" fmla="*/ 264 w 264"/>
                  <a:gd name="T99" fmla="*/ 318 h 31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64" h="318">
                    <a:moveTo>
                      <a:pt x="161" y="0"/>
                    </a:moveTo>
                    <a:lnTo>
                      <a:pt x="143" y="7"/>
                    </a:lnTo>
                    <a:lnTo>
                      <a:pt x="123" y="17"/>
                    </a:lnTo>
                    <a:lnTo>
                      <a:pt x="95" y="35"/>
                    </a:lnTo>
                    <a:lnTo>
                      <a:pt x="80" y="50"/>
                    </a:lnTo>
                    <a:lnTo>
                      <a:pt x="70" y="62"/>
                    </a:lnTo>
                    <a:lnTo>
                      <a:pt x="58" y="82"/>
                    </a:lnTo>
                    <a:lnTo>
                      <a:pt x="50" y="107"/>
                    </a:lnTo>
                    <a:lnTo>
                      <a:pt x="48" y="117"/>
                    </a:lnTo>
                    <a:lnTo>
                      <a:pt x="48" y="133"/>
                    </a:lnTo>
                    <a:lnTo>
                      <a:pt x="51" y="152"/>
                    </a:lnTo>
                    <a:lnTo>
                      <a:pt x="56" y="172"/>
                    </a:lnTo>
                    <a:lnTo>
                      <a:pt x="63" y="192"/>
                    </a:lnTo>
                    <a:lnTo>
                      <a:pt x="80" y="215"/>
                    </a:lnTo>
                    <a:lnTo>
                      <a:pt x="90" y="226"/>
                    </a:lnTo>
                    <a:lnTo>
                      <a:pt x="100" y="231"/>
                    </a:lnTo>
                    <a:lnTo>
                      <a:pt x="108" y="235"/>
                    </a:lnTo>
                    <a:lnTo>
                      <a:pt x="113" y="235"/>
                    </a:lnTo>
                    <a:lnTo>
                      <a:pt x="120" y="221"/>
                    </a:lnTo>
                    <a:lnTo>
                      <a:pt x="131" y="211"/>
                    </a:lnTo>
                    <a:lnTo>
                      <a:pt x="141" y="205"/>
                    </a:lnTo>
                    <a:lnTo>
                      <a:pt x="159" y="203"/>
                    </a:lnTo>
                    <a:lnTo>
                      <a:pt x="176" y="205"/>
                    </a:lnTo>
                    <a:lnTo>
                      <a:pt x="168" y="210"/>
                    </a:lnTo>
                    <a:lnTo>
                      <a:pt x="159" y="216"/>
                    </a:lnTo>
                    <a:lnTo>
                      <a:pt x="153" y="225"/>
                    </a:lnTo>
                    <a:lnTo>
                      <a:pt x="148" y="235"/>
                    </a:lnTo>
                    <a:lnTo>
                      <a:pt x="148" y="245"/>
                    </a:lnTo>
                    <a:lnTo>
                      <a:pt x="156" y="236"/>
                    </a:lnTo>
                    <a:lnTo>
                      <a:pt x="154" y="248"/>
                    </a:lnTo>
                    <a:lnTo>
                      <a:pt x="159" y="261"/>
                    </a:lnTo>
                    <a:lnTo>
                      <a:pt x="169" y="270"/>
                    </a:lnTo>
                    <a:lnTo>
                      <a:pt x="179" y="278"/>
                    </a:lnTo>
                    <a:lnTo>
                      <a:pt x="188" y="276"/>
                    </a:lnTo>
                    <a:lnTo>
                      <a:pt x="201" y="268"/>
                    </a:lnTo>
                    <a:lnTo>
                      <a:pt x="206" y="263"/>
                    </a:lnTo>
                    <a:lnTo>
                      <a:pt x="236" y="265"/>
                    </a:lnTo>
                    <a:lnTo>
                      <a:pt x="258" y="265"/>
                    </a:lnTo>
                    <a:lnTo>
                      <a:pt x="264" y="280"/>
                    </a:lnTo>
                    <a:lnTo>
                      <a:pt x="256" y="296"/>
                    </a:lnTo>
                    <a:lnTo>
                      <a:pt x="236" y="283"/>
                    </a:lnTo>
                    <a:lnTo>
                      <a:pt x="224" y="276"/>
                    </a:lnTo>
                    <a:lnTo>
                      <a:pt x="219" y="280"/>
                    </a:lnTo>
                    <a:lnTo>
                      <a:pt x="216" y="288"/>
                    </a:lnTo>
                    <a:lnTo>
                      <a:pt x="223" y="300"/>
                    </a:lnTo>
                    <a:lnTo>
                      <a:pt x="236" y="313"/>
                    </a:lnTo>
                    <a:lnTo>
                      <a:pt x="229" y="318"/>
                    </a:lnTo>
                    <a:lnTo>
                      <a:pt x="206" y="315"/>
                    </a:lnTo>
                    <a:lnTo>
                      <a:pt x="176" y="310"/>
                    </a:lnTo>
                    <a:lnTo>
                      <a:pt x="164" y="303"/>
                    </a:lnTo>
                    <a:lnTo>
                      <a:pt x="141" y="286"/>
                    </a:lnTo>
                    <a:lnTo>
                      <a:pt x="123" y="288"/>
                    </a:lnTo>
                    <a:lnTo>
                      <a:pt x="111" y="281"/>
                    </a:lnTo>
                    <a:lnTo>
                      <a:pt x="98" y="281"/>
                    </a:lnTo>
                    <a:lnTo>
                      <a:pt x="53" y="245"/>
                    </a:lnTo>
                    <a:lnTo>
                      <a:pt x="41" y="243"/>
                    </a:lnTo>
                    <a:lnTo>
                      <a:pt x="0" y="185"/>
                    </a:lnTo>
                    <a:lnTo>
                      <a:pt x="0" y="107"/>
                    </a:lnTo>
                    <a:lnTo>
                      <a:pt x="26" y="68"/>
                    </a:lnTo>
                    <a:lnTo>
                      <a:pt x="46" y="48"/>
                    </a:lnTo>
                    <a:lnTo>
                      <a:pt x="70" y="30"/>
                    </a:lnTo>
                    <a:lnTo>
                      <a:pt x="111" y="9"/>
                    </a:lnTo>
                    <a:lnTo>
                      <a:pt x="161" y="0"/>
                    </a:lnTo>
                    <a:close/>
                  </a:path>
                </a:pathLst>
              </a:custGeom>
              <a:solidFill>
                <a:srgbClr val="FFCC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5" name="Freeform 34">
                <a:extLst>
                  <a:ext uri="{FF2B5EF4-FFF2-40B4-BE49-F238E27FC236}">
                    <a16:creationId xmlns:a16="http://schemas.microsoft.com/office/drawing/2014/main" id="{7BE364C1-6037-42A2-8C4E-F3A0E0EE2F55}"/>
                  </a:ext>
                </a:extLst>
              </p:cNvPr>
              <p:cNvSpPr>
                <a:spLocks/>
              </p:cNvSpPr>
              <p:nvPr/>
            </p:nvSpPr>
            <p:spPr bwMode="auto">
              <a:xfrm>
                <a:off x="4464" y="2971"/>
                <a:ext cx="146" cy="89"/>
              </a:xfrm>
              <a:custGeom>
                <a:avLst/>
                <a:gdLst>
                  <a:gd name="T0" fmla="*/ 23 w 146"/>
                  <a:gd name="T1" fmla="*/ 8 h 89"/>
                  <a:gd name="T2" fmla="*/ 51 w 146"/>
                  <a:gd name="T3" fmla="*/ 10 h 89"/>
                  <a:gd name="T4" fmla="*/ 75 w 146"/>
                  <a:gd name="T5" fmla="*/ 15 h 89"/>
                  <a:gd name="T6" fmla="*/ 88 w 146"/>
                  <a:gd name="T7" fmla="*/ 23 h 89"/>
                  <a:gd name="T8" fmla="*/ 106 w 146"/>
                  <a:gd name="T9" fmla="*/ 38 h 89"/>
                  <a:gd name="T10" fmla="*/ 118 w 146"/>
                  <a:gd name="T11" fmla="*/ 53 h 89"/>
                  <a:gd name="T12" fmla="*/ 130 w 146"/>
                  <a:gd name="T13" fmla="*/ 69 h 89"/>
                  <a:gd name="T14" fmla="*/ 136 w 146"/>
                  <a:gd name="T15" fmla="*/ 89 h 89"/>
                  <a:gd name="T16" fmla="*/ 146 w 146"/>
                  <a:gd name="T17" fmla="*/ 83 h 89"/>
                  <a:gd name="T18" fmla="*/ 146 w 146"/>
                  <a:gd name="T19" fmla="*/ 73 h 89"/>
                  <a:gd name="T20" fmla="*/ 145 w 146"/>
                  <a:gd name="T21" fmla="*/ 56 h 89"/>
                  <a:gd name="T22" fmla="*/ 130 w 146"/>
                  <a:gd name="T23" fmla="*/ 36 h 89"/>
                  <a:gd name="T24" fmla="*/ 110 w 146"/>
                  <a:gd name="T25" fmla="*/ 16 h 89"/>
                  <a:gd name="T26" fmla="*/ 85 w 146"/>
                  <a:gd name="T27" fmla="*/ 5 h 89"/>
                  <a:gd name="T28" fmla="*/ 60 w 146"/>
                  <a:gd name="T29" fmla="*/ 0 h 89"/>
                  <a:gd name="T30" fmla="*/ 41 w 146"/>
                  <a:gd name="T31" fmla="*/ 0 h 89"/>
                  <a:gd name="T32" fmla="*/ 23 w 146"/>
                  <a:gd name="T33" fmla="*/ 1 h 89"/>
                  <a:gd name="T34" fmla="*/ 0 w 146"/>
                  <a:gd name="T35" fmla="*/ 13 h 89"/>
                  <a:gd name="T36" fmla="*/ 23 w 146"/>
                  <a:gd name="T37" fmla="*/ 8 h 89"/>
                  <a:gd name="T38" fmla="*/ 23 w 146"/>
                  <a:gd name="T39" fmla="*/ 8 h 8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6"/>
                  <a:gd name="T61" fmla="*/ 0 h 89"/>
                  <a:gd name="T62" fmla="*/ 146 w 146"/>
                  <a:gd name="T63" fmla="*/ 89 h 8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6" h="89">
                    <a:moveTo>
                      <a:pt x="23" y="8"/>
                    </a:moveTo>
                    <a:lnTo>
                      <a:pt x="51" y="10"/>
                    </a:lnTo>
                    <a:lnTo>
                      <a:pt x="75" y="15"/>
                    </a:lnTo>
                    <a:lnTo>
                      <a:pt x="88" y="23"/>
                    </a:lnTo>
                    <a:lnTo>
                      <a:pt x="106" y="38"/>
                    </a:lnTo>
                    <a:lnTo>
                      <a:pt x="118" y="53"/>
                    </a:lnTo>
                    <a:lnTo>
                      <a:pt x="130" y="69"/>
                    </a:lnTo>
                    <a:lnTo>
                      <a:pt x="136" y="89"/>
                    </a:lnTo>
                    <a:lnTo>
                      <a:pt x="146" y="83"/>
                    </a:lnTo>
                    <a:lnTo>
                      <a:pt x="146" y="73"/>
                    </a:lnTo>
                    <a:lnTo>
                      <a:pt x="145" y="56"/>
                    </a:lnTo>
                    <a:lnTo>
                      <a:pt x="130" y="36"/>
                    </a:lnTo>
                    <a:lnTo>
                      <a:pt x="110" y="16"/>
                    </a:lnTo>
                    <a:lnTo>
                      <a:pt x="85" y="5"/>
                    </a:lnTo>
                    <a:lnTo>
                      <a:pt x="60" y="0"/>
                    </a:lnTo>
                    <a:lnTo>
                      <a:pt x="41" y="0"/>
                    </a:lnTo>
                    <a:lnTo>
                      <a:pt x="23" y="1"/>
                    </a:lnTo>
                    <a:lnTo>
                      <a:pt x="0" y="13"/>
                    </a:lnTo>
                    <a:lnTo>
                      <a:pt x="23" y="8"/>
                    </a:lnTo>
                    <a:close/>
                  </a:path>
                </a:pathLst>
              </a:custGeom>
              <a:solidFill>
                <a:srgbClr val="FFFF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6" name="Freeform 35">
                <a:extLst>
                  <a:ext uri="{FF2B5EF4-FFF2-40B4-BE49-F238E27FC236}">
                    <a16:creationId xmlns:a16="http://schemas.microsoft.com/office/drawing/2014/main" id="{ED354CF6-33F4-4340-AF21-DA8B5BC6ED02}"/>
                  </a:ext>
                </a:extLst>
              </p:cNvPr>
              <p:cNvSpPr>
                <a:spLocks/>
              </p:cNvSpPr>
              <p:nvPr/>
            </p:nvSpPr>
            <p:spPr bwMode="auto">
              <a:xfrm>
                <a:off x="4490" y="3107"/>
                <a:ext cx="109" cy="126"/>
              </a:xfrm>
              <a:custGeom>
                <a:avLst/>
                <a:gdLst>
                  <a:gd name="T0" fmla="*/ 17 w 109"/>
                  <a:gd name="T1" fmla="*/ 0 h 126"/>
                  <a:gd name="T2" fmla="*/ 0 w 109"/>
                  <a:gd name="T3" fmla="*/ 12 h 126"/>
                  <a:gd name="T4" fmla="*/ 55 w 109"/>
                  <a:gd name="T5" fmla="*/ 73 h 126"/>
                  <a:gd name="T6" fmla="*/ 109 w 109"/>
                  <a:gd name="T7" fmla="*/ 126 h 126"/>
                  <a:gd name="T8" fmla="*/ 102 w 109"/>
                  <a:gd name="T9" fmla="*/ 90 h 126"/>
                  <a:gd name="T10" fmla="*/ 17 w 109"/>
                  <a:gd name="T11" fmla="*/ 0 h 126"/>
                  <a:gd name="T12" fmla="*/ 17 w 109"/>
                  <a:gd name="T13" fmla="*/ 0 h 126"/>
                  <a:gd name="T14" fmla="*/ 0 60000 65536"/>
                  <a:gd name="T15" fmla="*/ 0 60000 65536"/>
                  <a:gd name="T16" fmla="*/ 0 60000 65536"/>
                  <a:gd name="T17" fmla="*/ 0 60000 65536"/>
                  <a:gd name="T18" fmla="*/ 0 60000 65536"/>
                  <a:gd name="T19" fmla="*/ 0 60000 65536"/>
                  <a:gd name="T20" fmla="*/ 0 60000 65536"/>
                  <a:gd name="T21" fmla="*/ 0 w 109"/>
                  <a:gd name="T22" fmla="*/ 0 h 126"/>
                  <a:gd name="T23" fmla="*/ 109 w 109"/>
                  <a:gd name="T24" fmla="*/ 126 h 1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9" h="126">
                    <a:moveTo>
                      <a:pt x="17" y="0"/>
                    </a:moveTo>
                    <a:lnTo>
                      <a:pt x="0" y="12"/>
                    </a:lnTo>
                    <a:lnTo>
                      <a:pt x="55" y="73"/>
                    </a:lnTo>
                    <a:lnTo>
                      <a:pt x="109" y="126"/>
                    </a:lnTo>
                    <a:lnTo>
                      <a:pt x="102" y="90"/>
                    </a:lnTo>
                    <a:lnTo>
                      <a:pt x="17"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7" name="Freeform 36">
                <a:extLst>
                  <a:ext uri="{FF2B5EF4-FFF2-40B4-BE49-F238E27FC236}">
                    <a16:creationId xmlns:a16="http://schemas.microsoft.com/office/drawing/2014/main" id="{47494F87-4579-46CB-BD53-4752885D8C42}"/>
                  </a:ext>
                </a:extLst>
              </p:cNvPr>
              <p:cNvSpPr>
                <a:spLocks/>
              </p:cNvSpPr>
              <p:nvPr/>
            </p:nvSpPr>
            <p:spPr bwMode="auto">
              <a:xfrm>
                <a:off x="4372" y="3208"/>
                <a:ext cx="60" cy="47"/>
              </a:xfrm>
              <a:custGeom>
                <a:avLst/>
                <a:gdLst>
                  <a:gd name="T0" fmla="*/ 14 w 60"/>
                  <a:gd name="T1" fmla="*/ 0 h 47"/>
                  <a:gd name="T2" fmla="*/ 7 w 60"/>
                  <a:gd name="T3" fmla="*/ 4 h 47"/>
                  <a:gd name="T4" fmla="*/ 0 w 60"/>
                  <a:gd name="T5" fmla="*/ 15 h 47"/>
                  <a:gd name="T6" fmla="*/ 39 w 60"/>
                  <a:gd name="T7" fmla="*/ 47 h 47"/>
                  <a:gd name="T8" fmla="*/ 60 w 60"/>
                  <a:gd name="T9" fmla="*/ 40 h 47"/>
                  <a:gd name="T10" fmla="*/ 14 w 60"/>
                  <a:gd name="T11" fmla="*/ 0 h 47"/>
                  <a:gd name="T12" fmla="*/ 14 w 60"/>
                  <a:gd name="T13" fmla="*/ 0 h 47"/>
                  <a:gd name="T14" fmla="*/ 0 60000 65536"/>
                  <a:gd name="T15" fmla="*/ 0 60000 65536"/>
                  <a:gd name="T16" fmla="*/ 0 60000 65536"/>
                  <a:gd name="T17" fmla="*/ 0 60000 65536"/>
                  <a:gd name="T18" fmla="*/ 0 60000 65536"/>
                  <a:gd name="T19" fmla="*/ 0 60000 65536"/>
                  <a:gd name="T20" fmla="*/ 0 60000 65536"/>
                  <a:gd name="T21" fmla="*/ 0 w 60"/>
                  <a:gd name="T22" fmla="*/ 0 h 47"/>
                  <a:gd name="T23" fmla="*/ 60 w 60"/>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0" h="47">
                    <a:moveTo>
                      <a:pt x="14" y="0"/>
                    </a:moveTo>
                    <a:lnTo>
                      <a:pt x="7" y="4"/>
                    </a:lnTo>
                    <a:lnTo>
                      <a:pt x="0" y="15"/>
                    </a:lnTo>
                    <a:lnTo>
                      <a:pt x="39" y="47"/>
                    </a:lnTo>
                    <a:lnTo>
                      <a:pt x="60" y="40"/>
                    </a:lnTo>
                    <a:lnTo>
                      <a:pt x="1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8" name="Freeform 37">
                <a:extLst>
                  <a:ext uri="{FF2B5EF4-FFF2-40B4-BE49-F238E27FC236}">
                    <a16:creationId xmlns:a16="http://schemas.microsoft.com/office/drawing/2014/main" id="{73201300-9DD1-4813-A773-C99329D2C553}"/>
                  </a:ext>
                </a:extLst>
              </p:cNvPr>
              <p:cNvSpPr>
                <a:spLocks/>
              </p:cNvSpPr>
              <p:nvPr/>
            </p:nvSpPr>
            <p:spPr bwMode="auto">
              <a:xfrm>
                <a:off x="4487" y="3265"/>
                <a:ext cx="52" cy="22"/>
              </a:xfrm>
              <a:custGeom>
                <a:avLst/>
                <a:gdLst>
                  <a:gd name="T0" fmla="*/ 0 w 52"/>
                  <a:gd name="T1" fmla="*/ 0 h 22"/>
                  <a:gd name="T2" fmla="*/ 3 w 52"/>
                  <a:gd name="T3" fmla="*/ 22 h 22"/>
                  <a:gd name="T4" fmla="*/ 52 w 52"/>
                  <a:gd name="T5" fmla="*/ 22 h 22"/>
                  <a:gd name="T6" fmla="*/ 23 w 52"/>
                  <a:gd name="T7" fmla="*/ 12 h 22"/>
                  <a:gd name="T8" fmla="*/ 0 w 52"/>
                  <a:gd name="T9" fmla="*/ 0 h 22"/>
                  <a:gd name="T10" fmla="*/ 0 w 52"/>
                  <a:gd name="T11" fmla="*/ 0 h 22"/>
                  <a:gd name="T12" fmla="*/ 0 60000 65536"/>
                  <a:gd name="T13" fmla="*/ 0 60000 65536"/>
                  <a:gd name="T14" fmla="*/ 0 60000 65536"/>
                  <a:gd name="T15" fmla="*/ 0 60000 65536"/>
                  <a:gd name="T16" fmla="*/ 0 60000 65536"/>
                  <a:gd name="T17" fmla="*/ 0 60000 65536"/>
                  <a:gd name="T18" fmla="*/ 0 w 52"/>
                  <a:gd name="T19" fmla="*/ 0 h 22"/>
                  <a:gd name="T20" fmla="*/ 52 w 52"/>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52" h="22">
                    <a:moveTo>
                      <a:pt x="0" y="0"/>
                    </a:moveTo>
                    <a:lnTo>
                      <a:pt x="3" y="22"/>
                    </a:lnTo>
                    <a:lnTo>
                      <a:pt x="52" y="22"/>
                    </a:lnTo>
                    <a:lnTo>
                      <a:pt x="23" y="12"/>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19" name="Freeform 38">
                <a:extLst>
                  <a:ext uri="{FF2B5EF4-FFF2-40B4-BE49-F238E27FC236}">
                    <a16:creationId xmlns:a16="http://schemas.microsoft.com/office/drawing/2014/main" id="{C695269E-0EB4-4133-9943-534B42936D67}"/>
                  </a:ext>
                </a:extLst>
              </p:cNvPr>
              <p:cNvSpPr>
                <a:spLocks/>
              </p:cNvSpPr>
              <p:nvPr/>
            </p:nvSpPr>
            <p:spPr bwMode="auto">
              <a:xfrm>
                <a:off x="4624" y="3252"/>
                <a:ext cx="21" cy="8"/>
              </a:xfrm>
              <a:custGeom>
                <a:avLst/>
                <a:gdLst>
                  <a:gd name="T0" fmla="*/ 15 w 21"/>
                  <a:gd name="T1" fmla="*/ 0 h 8"/>
                  <a:gd name="T2" fmla="*/ 0 w 21"/>
                  <a:gd name="T3" fmla="*/ 8 h 8"/>
                  <a:gd name="T4" fmla="*/ 10 w 21"/>
                  <a:gd name="T5" fmla="*/ 8 h 8"/>
                  <a:gd name="T6" fmla="*/ 21 w 21"/>
                  <a:gd name="T7" fmla="*/ 3 h 8"/>
                  <a:gd name="T8" fmla="*/ 15 w 21"/>
                  <a:gd name="T9" fmla="*/ 0 h 8"/>
                  <a:gd name="T10" fmla="*/ 15 w 21"/>
                  <a:gd name="T11" fmla="*/ 0 h 8"/>
                  <a:gd name="T12" fmla="*/ 0 60000 65536"/>
                  <a:gd name="T13" fmla="*/ 0 60000 65536"/>
                  <a:gd name="T14" fmla="*/ 0 60000 65536"/>
                  <a:gd name="T15" fmla="*/ 0 60000 65536"/>
                  <a:gd name="T16" fmla="*/ 0 60000 65536"/>
                  <a:gd name="T17" fmla="*/ 0 60000 65536"/>
                  <a:gd name="T18" fmla="*/ 0 w 21"/>
                  <a:gd name="T19" fmla="*/ 0 h 8"/>
                  <a:gd name="T20" fmla="*/ 21 w 21"/>
                  <a:gd name="T21" fmla="*/ 8 h 8"/>
                </a:gdLst>
                <a:ahLst/>
                <a:cxnLst>
                  <a:cxn ang="T12">
                    <a:pos x="T0" y="T1"/>
                  </a:cxn>
                  <a:cxn ang="T13">
                    <a:pos x="T2" y="T3"/>
                  </a:cxn>
                  <a:cxn ang="T14">
                    <a:pos x="T4" y="T5"/>
                  </a:cxn>
                  <a:cxn ang="T15">
                    <a:pos x="T6" y="T7"/>
                  </a:cxn>
                  <a:cxn ang="T16">
                    <a:pos x="T8" y="T9"/>
                  </a:cxn>
                  <a:cxn ang="T17">
                    <a:pos x="T10" y="T11"/>
                  </a:cxn>
                </a:cxnLst>
                <a:rect l="T18" t="T19" r="T20" b="T21"/>
                <a:pathLst>
                  <a:path w="21" h="8">
                    <a:moveTo>
                      <a:pt x="15" y="0"/>
                    </a:moveTo>
                    <a:lnTo>
                      <a:pt x="0" y="8"/>
                    </a:lnTo>
                    <a:lnTo>
                      <a:pt x="10" y="8"/>
                    </a:lnTo>
                    <a:lnTo>
                      <a:pt x="21" y="3"/>
                    </a:lnTo>
                    <a:lnTo>
                      <a:pt x="1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0" name="Freeform 39">
                <a:extLst>
                  <a:ext uri="{FF2B5EF4-FFF2-40B4-BE49-F238E27FC236}">
                    <a16:creationId xmlns:a16="http://schemas.microsoft.com/office/drawing/2014/main" id="{0B014AF9-03ED-4224-9D37-DEC881DB6EFF}"/>
                  </a:ext>
                </a:extLst>
              </p:cNvPr>
              <p:cNvSpPr>
                <a:spLocks/>
              </p:cNvSpPr>
              <p:nvPr/>
            </p:nvSpPr>
            <p:spPr bwMode="auto">
              <a:xfrm>
                <a:off x="4617" y="3275"/>
                <a:ext cx="25" cy="20"/>
              </a:xfrm>
              <a:custGeom>
                <a:avLst/>
                <a:gdLst>
                  <a:gd name="T0" fmla="*/ 0 w 25"/>
                  <a:gd name="T1" fmla="*/ 5 h 20"/>
                  <a:gd name="T2" fmla="*/ 12 w 25"/>
                  <a:gd name="T3" fmla="*/ 5 h 20"/>
                  <a:gd name="T4" fmla="*/ 25 w 25"/>
                  <a:gd name="T5" fmla="*/ 0 h 20"/>
                  <a:gd name="T6" fmla="*/ 22 w 25"/>
                  <a:gd name="T7" fmla="*/ 10 h 20"/>
                  <a:gd name="T8" fmla="*/ 22 w 25"/>
                  <a:gd name="T9" fmla="*/ 20 h 20"/>
                  <a:gd name="T10" fmla="*/ 7 w 25"/>
                  <a:gd name="T11" fmla="*/ 13 h 20"/>
                  <a:gd name="T12" fmla="*/ 0 w 25"/>
                  <a:gd name="T13" fmla="*/ 5 h 20"/>
                  <a:gd name="T14" fmla="*/ 0 w 25"/>
                  <a:gd name="T15" fmla="*/ 5 h 20"/>
                  <a:gd name="T16" fmla="*/ 0 60000 65536"/>
                  <a:gd name="T17" fmla="*/ 0 60000 65536"/>
                  <a:gd name="T18" fmla="*/ 0 60000 65536"/>
                  <a:gd name="T19" fmla="*/ 0 60000 65536"/>
                  <a:gd name="T20" fmla="*/ 0 60000 65536"/>
                  <a:gd name="T21" fmla="*/ 0 60000 65536"/>
                  <a:gd name="T22" fmla="*/ 0 60000 65536"/>
                  <a:gd name="T23" fmla="*/ 0 60000 65536"/>
                  <a:gd name="T24" fmla="*/ 0 w 25"/>
                  <a:gd name="T25" fmla="*/ 0 h 20"/>
                  <a:gd name="T26" fmla="*/ 25 w 25"/>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5" h="20">
                    <a:moveTo>
                      <a:pt x="0" y="5"/>
                    </a:moveTo>
                    <a:lnTo>
                      <a:pt x="12" y="5"/>
                    </a:lnTo>
                    <a:lnTo>
                      <a:pt x="25" y="0"/>
                    </a:lnTo>
                    <a:lnTo>
                      <a:pt x="22" y="10"/>
                    </a:lnTo>
                    <a:lnTo>
                      <a:pt x="22" y="20"/>
                    </a:lnTo>
                    <a:lnTo>
                      <a:pt x="7" y="13"/>
                    </a:lnTo>
                    <a:lnTo>
                      <a:pt x="0" y="5"/>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1" name="Freeform 40">
                <a:extLst>
                  <a:ext uri="{FF2B5EF4-FFF2-40B4-BE49-F238E27FC236}">
                    <a16:creationId xmlns:a16="http://schemas.microsoft.com/office/drawing/2014/main" id="{DC81B3B0-32F8-4669-9D43-176AB1AC43F8}"/>
                  </a:ext>
                </a:extLst>
              </p:cNvPr>
              <p:cNvSpPr>
                <a:spLocks/>
              </p:cNvSpPr>
              <p:nvPr/>
            </p:nvSpPr>
            <p:spPr bwMode="auto">
              <a:xfrm>
                <a:off x="4655" y="3270"/>
                <a:ext cx="7" cy="23"/>
              </a:xfrm>
              <a:custGeom>
                <a:avLst/>
                <a:gdLst>
                  <a:gd name="T0" fmla="*/ 0 w 7"/>
                  <a:gd name="T1" fmla="*/ 0 h 23"/>
                  <a:gd name="T2" fmla="*/ 0 w 7"/>
                  <a:gd name="T3" fmla="*/ 13 h 23"/>
                  <a:gd name="T4" fmla="*/ 2 w 7"/>
                  <a:gd name="T5" fmla="*/ 23 h 23"/>
                  <a:gd name="T6" fmla="*/ 7 w 7"/>
                  <a:gd name="T7" fmla="*/ 17 h 23"/>
                  <a:gd name="T8" fmla="*/ 7 w 7"/>
                  <a:gd name="T9" fmla="*/ 3 h 23"/>
                  <a:gd name="T10" fmla="*/ 0 w 7"/>
                  <a:gd name="T11" fmla="*/ 0 h 23"/>
                  <a:gd name="T12" fmla="*/ 0 w 7"/>
                  <a:gd name="T13" fmla="*/ 0 h 23"/>
                  <a:gd name="T14" fmla="*/ 0 60000 65536"/>
                  <a:gd name="T15" fmla="*/ 0 60000 65536"/>
                  <a:gd name="T16" fmla="*/ 0 60000 65536"/>
                  <a:gd name="T17" fmla="*/ 0 60000 65536"/>
                  <a:gd name="T18" fmla="*/ 0 60000 65536"/>
                  <a:gd name="T19" fmla="*/ 0 60000 65536"/>
                  <a:gd name="T20" fmla="*/ 0 60000 65536"/>
                  <a:gd name="T21" fmla="*/ 0 w 7"/>
                  <a:gd name="T22" fmla="*/ 0 h 23"/>
                  <a:gd name="T23" fmla="*/ 7 w 7"/>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23">
                    <a:moveTo>
                      <a:pt x="0" y="0"/>
                    </a:moveTo>
                    <a:lnTo>
                      <a:pt x="0" y="13"/>
                    </a:lnTo>
                    <a:lnTo>
                      <a:pt x="2" y="23"/>
                    </a:lnTo>
                    <a:lnTo>
                      <a:pt x="7" y="17"/>
                    </a:lnTo>
                    <a:lnTo>
                      <a:pt x="7" y="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2" name="Freeform 41">
                <a:extLst>
                  <a:ext uri="{FF2B5EF4-FFF2-40B4-BE49-F238E27FC236}">
                    <a16:creationId xmlns:a16="http://schemas.microsoft.com/office/drawing/2014/main" id="{2AC57E8E-EED3-4660-8689-0D9CE06151F7}"/>
                  </a:ext>
                </a:extLst>
              </p:cNvPr>
              <p:cNvSpPr>
                <a:spLocks/>
              </p:cNvSpPr>
              <p:nvPr/>
            </p:nvSpPr>
            <p:spPr bwMode="auto">
              <a:xfrm>
                <a:off x="4579" y="3277"/>
                <a:ext cx="26" cy="16"/>
              </a:xfrm>
              <a:custGeom>
                <a:avLst/>
                <a:gdLst>
                  <a:gd name="T0" fmla="*/ 18 w 26"/>
                  <a:gd name="T1" fmla="*/ 0 h 16"/>
                  <a:gd name="T2" fmla="*/ 0 w 26"/>
                  <a:gd name="T3" fmla="*/ 5 h 16"/>
                  <a:gd name="T4" fmla="*/ 11 w 26"/>
                  <a:gd name="T5" fmla="*/ 10 h 16"/>
                  <a:gd name="T6" fmla="*/ 16 w 26"/>
                  <a:gd name="T7" fmla="*/ 16 h 16"/>
                  <a:gd name="T8" fmla="*/ 26 w 26"/>
                  <a:gd name="T9" fmla="*/ 10 h 16"/>
                  <a:gd name="T10" fmla="*/ 23 w 26"/>
                  <a:gd name="T11" fmla="*/ 0 h 16"/>
                  <a:gd name="T12" fmla="*/ 18 w 26"/>
                  <a:gd name="T13" fmla="*/ 0 h 16"/>
                  <a:gd name="T14" fmla="*/ 18 w 26"/>
                  <a:gd name="T15" fmla="*/ 0 h 16"/>
                  <a:gd name="T16" fmla="*/ 0 60000 65536"/>
                  <a:gd name="T17" fmla="*/ 0 60000 65536"/>
                  <a:gd name="T18" fmla="*/ 0 60000 65536"/>
                  <a:gd name="T19" fmla="*/ 0 60000 65536"/>
                  <a:gd name="T20" fmla="*/ 0 60000 65536"/>
                  <a:gd name="T21" fmla="*/ 0 60000 65536"/>
                  <a:gd name="T22" fmla="*/ 0 60000 65536"/>
                  <a:gd name="T23" fmla="*/ 0 60000 65536"/>
                  <a:gd name="T24" fmla="*/ 0 w 26"/>
                  <a:gd name="T25" fmla="*/ 0 h 16"/>
                  <a:gd name="T26" fmla="*/ 26 w 26"/>
                  <a:gd name="T27" fmla="*/ 16 h 1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6" h="16">
                    <a:moveTo>
                      <a:pt x="18" y="0"/>
                    </a:moveTo>
                    <a:lnTo>
                      <a:pt x="0" y="5"/>
                    </a:lnTo>
                    <a:lnTo>
                      <a:pt x="11" y="10"/>
                    </a:lnTo>
                    <a:lnTo>
                      <a:pt x="16" y="16"/>
                    </a:lnTo>
                    <a:lnTo>
                      <a:pt x="26" y="10"/>
                    </a:lnTo>
                    <a:lnTo>
                      <a:pt x="23" y="0"/>
                    </a:lnTo>
                    <a:lnTo>
                      <a:pt x="18"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3" name="Freeform 42">
                <a:extLst>
                  <a:ext uri="{FF2B5EF4-FFF2-40B4-BE49-F238E27FC236}">
                    <a16:creationId xmlns:a16="http://schemas.microsoft.com/office/drawing/2014/main" id="{E74EFF93-3B75-4147-9279-D6CCE95721FF}"/>
                  </a:ext>
                </a:extLst>
              </p:cNvPr>
              <p:cNvSpPr>
                <a:spLocks/>
              </p:cNvSpPr>
              <p:nvPr/>
            </p:nvSpPr>
            <p:spPr bwMode="auto">
              <a:xfrm>
                <a:off x="4589" y="3155"/>
                <a:ext cx="31" cy="140"/>
              </a:xfrm>
              <a:custGeom>
                <a:avLst/>
                <a:gdLst>
                  <a:gd name="T0" fmla="*/ 0 w 31"/>
                  <a:gd name="T1" fmla="*/ 0 h 140"/>
                  <a:gd name="T2" fmla="*/ 3 w 31"/>
                  <a:gd name="T3" fmla="*/ 42 h 140"/>
                  <a:gd name="T4" fmla="*/ 13 w 31"/>
                  <a:gd name="T5" fmla="*/ 102 h 140"/>
                  <a:gd name="T6" fmla="*/ 15 w 31"/>
                  <a:gd name="T7" fmla="*/ 117 h 140"/>
                  <a:gd name="T8" fmla="*/ 23 w 31"/>
                  <a:gd name="T9" fmla="*/ 138 h 140"/>
                  <a:gd name="T10" fmla="*/ 31 w 31"/>
                  <a:gd name="T11" fmla="*/ 140 h 140"/>
                  <a:gd name="T12" fmla="*/ 20 w 31"/>
                  <a:gd name="T13" fmla="*/ 112 h 140"/>
                  <a:gd name="T14" fmla="*/ 18 w 31"/>
                  <a:gd name="T15" fmla="*/ 80 h 140"/>
                  <a:gd name="T16" fmla="*/ 11 w 31"/>
                  <a:gd name="T17" fmla="*/ 32 h 140"/>
                  <a:gd name="T18" fmla="*/ 6 w 31"/>
                  <a:gd name="T19" fmla="*/ 9 h 140"/>
                  <a:gd name="T20" fmla="*/ 0 w 31"/>
                  <a:gd name="T21" fmla="*/ 0 h 140"/>
                  <a:gd name="T22" fmla="*/ 0 w 31"/>
                  <a:gd name="T23" fmla="*/ 0 h 14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1"/>
                  <a:gd name="T37" fmla="*/ 0 h 140"/>
                  <a:gd name="T38" fmla="*/ 31 w 31"/>
                  <a:gd name="T39" fmla="*/ 140 h 14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1" h="140">
                    <a:moveTo>
                      <a:pt x="0" y="0"/>
                    </a:moveTo>
                    <a:lnTo>
                      <a:pt x="3" y="42"/>
                    </a:lnTo>
                    <a:lnTo>
                      <a:pt x="13" y="102"/>
                    </a:lnTo>
                    <a:lnTo>
                      <a:pt x="15" y="117"/>
                    </a:lnTo>
                    <a:lnTo>
                      <a:pt x="23" y="138"/>
                    </a:lnTo>
                    <a:lnTo>
                      <a:pt x="31" y="140"/>
                    </a:lnTo>
                    <a:lnTo>
                      <a:pt x="20" y="112"/>
                    </a:lnTo>
                    <a:lnTo>
                      <a:pt x="18" y="80"/>
                    </a:lnTo>
                    <a:lnTo>
                      <a:pt x="11" y="32"/>
                    </a:lnTo>
                    <a:lnTo>
                      <a:pt x="6" y="9"/>
                    </a:lnTo>
                    <a:lnTo>
                      <a:pt x="0" y="0"/>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4" name="Freeform 43">
                <a:extLst>
                  <a:ext uri="{FF2B5EF4-FFF2-40B4-BE49-F238E27FC236}">
                    <a16:creationId xmlns:a16="http://schemas.microsoft.com/office/drawing/2014/main" id="{D687DFEE-F046-4B6F-91CE-96C85C48087F}"/>
                  </a:ext>
                </a:extLst>
              </p:cNvPr>
              <p:cNvSpPr>
                <a:spLocks/>
              </p:cNvSpPr>
              <p:nvPr/>
            </p:nvSpPr>
            <p:spPr bwMode="auto">
              <a:xfrm>
                <a:off x="4539" y="3082"/>
                <a:ext cx="113" cy="98"/>
              </a:xfrm>
              <a:custGeom>
                <a:avLst/>
                <a:gdLst>
                  <a:gd name="T0" fmla="*/ 0 w 113"/>
                  <a:gd name="T1" fmla="*/ 93 h 98"/>
                  <a:gd name="T2" fmla="*/ 21 w 113"/>
                  <a:gd name="T3" fmla="*/ 55 h 98"/>
                  <a:gd name="T4" fmla="*/ 46 w 113"/>
                  <a:gd name="T5" fmla="*/ 38 h 98"/>
                  <a:gd name="T6" fmla="*/ 76 w 113"/>
                  <a:gd name="T7" fmla="*/ 18 h 98"/>
                  <a:gd name="T8" fmla="*/ 113 w 113"/>
                  <a:gd name="T9" fmla="*/ 0 h 98"/>
                  <a:gd name="T10" fmla="*/ 108 w 113"/>
                  <a:gd name="T11" fmla="*/ 13 h 98"/>
                  <a:gd name="T12" fmla="*/ 50 w 113"/>
                  <a:gd name="T13" fmla="*/ 52 h 98"/>
                  <a:gd name="T14" fmla="*/ 43 w 113"/>
                  <a:gd name="T15" fmla="*/ 57 h 98"/>
                  <a:gd name="T16" fmla="*/ 18 w 113"/>
                  <a:gd name="T17" fmla="*/ 75 h 98"/>
                  <a:gd name="T18" fmla="*/ 6 w 113"/>
                  <a:gd name="T19" fmla="*/ 98 h 98"/>
                  <a:gd name="T20" fmla="*/ 0 w 113"/>
                  <a:gd name="T21" fmla="*/ 93 h 98"/>
                  <a:gd name="T22" fmla="*/ 0 w 113"/>
                  <a:gd name="T23" fmla="*/ 93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13"/>
                  <a:gd name="T37" fmla="*/ 0 h 98"/>
                  <a:gd name="T38" fmla="*/ 113 w 113"/>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13" h="98">
                    <a:moveTo>
                      <a:pt x="0" y="93"/>
                    </a:moveTo>
                    <a:lnTo>
                      <a:pt x="21" y="55"/>
                    </a:lnTo>
                    <a:lnTo>
                      <a:pt x="46" y="38"/>
                    </a:lnTo>
                    <a:lnTo>
                      <a:pt x="76" y="18"/>
                    </a:lnTo>
                    <a:lnTo>
                      <a:pt x="113" y="0"/>
                    </a:lnTo>
                    <a:lnTo>
                      <a:pt x="108" y="13"/>
                    </a:lnTo>
                    <a:lnTo>
                      <a:pt x="50" y="52"/>
                    </a:lnTo>
                    <a:lnTo>
                      <a:pt x="43" y="57"/>
                    </a:lnTo>
                    <a:lnTo>
                      <a:pt x="18" y="75"/>
                    </a:lnTo>
                    <a:lnTo>
                      <a:pt x="6" y="98"/>
                    </a:lnTo>
                    <a:lnTo>
                      <a:pt x="0" y="93"/>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5" name="Freeform 44">
                <a:extLst>
                  <a:ext uri="{FF2B5EF4-FFF2-40B4-BE49-F238E27FC236}">
                    <a16:creationId xmlns:a16="http://schemas.microsoft.com/office/drawing/2014/main" id="{E1F6A551-0F82-49D2-AE08-DAD914D7062E}"/>
                  </a:ext>
                </a:extLst>
              </p:cNvPr>
              <p:cNvSpPr>
                <a:spLocks/>
              </p:cNvSpPr>
              <p:nvPr/>
            </p:nvSpPr>
            <p:spPr bwMode="auto">
              <a:xfrm>
                <a:off x="4642" y="3200"/>
                <a:ext cx="46" cy="30"/>
              </a:xfrm>
              <a:custGeom>
                <a:avLst/>
                <a:gdLst>
                  <a:gd name="T0" fmla="*/ 5 w 46"/>
                  <a:gd name="T1" fmla="*/ 3 h 30"/>
                  <a:gd name="T2" fmla="*/ 20 w 46"/>
                  <a:gd name="T3" fmla="*/ 10 h 30"/>
                  <a:gd name="T4" fmla="*/ 36 w 46"/>
                  <a:gd name="T5" fmla="*/ 20 h 30"/>
                  <a:gd name="T6" fmla="*/ 46 w 46"/>
                  <a:gd name="T7" fmla="*/ 30 h 30"/>
                  <a:gd name="T8" fmla="*/ 46 w 46"/>
                  <a:gd name="T9" fmla="*/ 22 h 30"/>
                  <a:gd name="T10" fmla="*/ 36 w 46"/>
                  <a:gd name="T11" fmla="*/ 12 h 30"/>
                  <a:gd name="T12" fmla="*/ 25 w 46"/>
                  <a:gd name="T13" fmla="*/ 5 h 30"/>
                  <a:gd name="T14" fmla="*/ 12 w 46"/>
                  <a:gd name="T15" fmla="*/ 0 h 30"/>
                  <a:gd name="T16" fmla="*/ 0 w 46"/>
                  <a:gd name="T17" fmla="*/ 2 h 30"/>
                  <a:gd name="T18" fmla="*/ 5 w 46"/>
                  <a:gd name="T19" fmla="*/ 3 h 30"/>
                  <a:gd name="T20" fmla="*/ 5 w 46"/>
                  <a:gd name="T21" fmla="*/ 3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6"/>
                  <a:gd name="T34" fmla="*/ 0 h 30"/>
                  <a:gd name="T35" fmla="*/ 46 w 46"/>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6" h="30">
                    <a:moveTo>
                      <a:pt x="5" y="3"/>
                    </a:moveTo>
                    <a:lnTo>
                      <a:pt x="20" y="10"/>
                    </a:lnTo>
                    <a:lnTo>
                      <a:pt x="36" y="20"/>
                    </a:lnTo>
                    <a:lnTo>
                      <a:pt x="46" y="30"/>
                    </a:lnTo>
                    <a:lnTo>
                      <a:pt x="46" y="22"/>
                    </a:lnTo>
                    <a:lnTo>
                      <a:pt x="36" y="12"/>
                    </a:lnTo>
                    <a:lnTo>
                      <a:pt x="25" y="5"/>
                    </a:lnTo>
                    <a:lnTo>
                      <a:pt x="12" y="0"/>
                    </a:lnTo>
                    <a:lnTo>
                      <a:pt x="0" y="2"/>
                    </a:lnTo>
                    <a:lnTo>
                      <a:pt x="5" y="3"/>
                    </a:lnTo>
                    <a:close/>
                  </a:path>
                </a:pathLst>
              </a:custGeom>
              <a:solidFill>
                <a:srgbClr val="00CC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6" name="Freeform 45">
                <a:extLst>
                  <a:ext uri="{FF2B5EF4-FFF2-40B4-BE49-F238E27FC236}">
                    <a16:creationId xmlns:a16="http://schemas.microsoft.com/office/drawing/2014/main" id="{209A3D95-602B-4057-B3FE-DFFEE600E6A7}"/>
                  </a:ext>
                </a:extLst>
              </p:cNvPr>
              <p:cNvSpPr>
                <a:spLocks/>
              </p:cNvSpPr>
              <p:nvPr/>
            </p:nvSpPr>
            <p:spPr bwMode="auto">
              <a:xfrm>
                <a:off x="4644" y="3242"/>
                <a:ext cx="33" cy="48"/>
              </a:xfrm>
              <a:custGeom>
                <a:avLst/>
                <a:gdLst>
                  <a:gd name="T0" fmla="*/ 0 w 33"/>
                  <a:gd name="T1" fmla="*/ 1 h 48"/>
                  <a:gd name="T2" fmla="*/ 1 w 33"/>
                  <a:gd name="T3" fmla="*/ 11 h 48"/>
                  <a:gd name="T4" fmla="*/ 16 w 33"/>
                  <a:gd name="T5" fmla="*/ 25 h 48"/>
                  <a:gd name="T6" fmla="*/ 23 w 33"/>
                  <a:gd name="T7" fmla="*/ 38 h 48"/>
                  <a:gd name="T8" fmla="*/ 23 w 33"/>
                  <a:gd name="T9" fmla="*/ 48 h 48"/>
                  <a:gd name="T10" fmla="*/ 33 w 33"/>
                  <a:gd name="T11" fmla="*/ 43 h 48"/>
                  <a:gd name="T12" fmla="*/ 28 w 33"/>
                  <a:gd name="T13" fmla="*/ 25 h 48"/>
                  <a:gd name="T14" fmla="*/ 21 w 33"/>
                  <a:gd name="T15" fmla="*/ 16 h 48"/>
                  <a:gd name="T16" fmla="*/ 16 w 33"/>
                  <a:gd name="T17" fmla="*/ 6 h 48"/>
                  <a:gd name="T18" fmla="*/ 10 w 33"/>
                  <a:gd name="T19" fmla="*/ 0 h 48"/>
                  <a:gd name="T20" fmla="*/ 0 w 33"/>
                  <a:gd name="T21" fmla="*/ 1 h 48"/>
                  <a:gd name="T22" fmla="*/ 0 w 33"/>
                  <a:gd name="T23" fmla="*/ 1 h 4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3"/>
                  <a:gd name="T37" fmla="*/ 0 h 48"/>
                  <a:gd name="T38" fmla="*/ 33 w 33"/>
                  <a:gd name="T39" fmla="*/ 48 h 4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3" h="48">
                    <a:moveTo>
                      <a:pt x="0" y="1"/>
                    </a:moveTo>
                    <a:lnTo>
                      <a:pt x="1" y="11"/>
                    </a:lnTo>
                    <a:lnTo>
                      <a:pt x="16" y="25"/>
                    </a:lnTo>
                    <a:lnTo>
                      <a:pt x="23" y="38"/>
                    </a:lnTo>
                    <a:lnTo>
                      <a:pt x="23" y="48"/>
                    </a:lnTo>
                    <a:lnTo>
                      <a:pt x="33" y="43"/>
                    </a:lnTo>
                    <a:lnTo>
                      <a:pt x="28" y="25"/>
                    </a:lnTo>
                    <a:lnTo>
                      <a:pt x="21" y="16"/>
                    </a:lnTo>
                    <a:lnTo>
                      <a:pt x="16" y="6"/>
                    </a:lnTo>
                    <a:lnTo>
                      <a:pt x="10" y="0"/>
                    </a:lnTo>
                    <a:lnTo>
                      <a:pt x="0" y="1"/>
                    </a:lnTo>
                    <a:close/>
                  </a:path>
                </a:pathLst>
              </a:custGeom>
              <a:solidFill>
                <a:srgbClr val="0099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7" name="Freeform 46">
                <a:extLst>
                  <a:ext uri="{FF2B5EF4-FFF2-40B4-BE49-F238E27FC236}">
                    <a16:creationId xmlns:a16="http://schemas.microsoft.com/office/drawing/2014/main" id="{7E48B3B0-E259-40C5-8734-45C558A63C00}"/>
                  </a:ext>
                </a:extLst>
              </p:cNvPr>
              <p:cNvSpPr>
                <a:spLocks/>
              </p:cNvSpPr>
              <p:nvPr/>
            </p:nvSpPr>
            <p:spPr bwMode="auto">
              <a:xfrm>
                <a:off x="4592" y="3107"/>
                <a:ext cx="108" cy="200"/>
              </a:xfrm>
              <a:custGeom>
                <a:avLst/>
                <a:gdLst>
                  <a:gd name="T0" fmla="*/ 86 w 108"/>
                  <a:gd name="T1" fmla="*/ 186 h 200"/>
                  <a:gd name="T2" fmla="*/ 95 w 108"/>
                  <a:gd name="T3" fmla="*/ 175 h 200"/>
                  <a:gd name="T4" fmla="*/ 101 w 108"/>
                  <a:gd name="T5" fmla="*/ 148 h 200"/>
                  <a:gd name="T6" fmla="*/ 106 w 108"/>
                  <a:gd name="T7" fmla="*/ 123 h 200"/>
                  <a:gd name="T8" fmla="*/ 108 w 108"/>
                  <a:gd name="T9" fmla="*/ 86 h 200"/>
                  <a:gd name="T10" fmla="*/ 101 w 108"/>
                  <a:gd name="T11" fmla="*/ 47 h 200"/>
                  <a:gd name="T12" fmla="*/ 95 w 108"/>
                  <a:gd name="T13" fmla="*/ 15 h 200"/>
                  <a:gd name="T14" fmla="*/ 65 w 108"/>
                  <a:gd name="T15" fmla="*/ 0 h 200"/>
                  <a:gd name="T16" fmla="*/ 60 w 108"/>
                  <a:gd name="T17" fmla="*/ 8 h 200"/>
                  <a:gd name="T18" fmla="*/ 85 w 108"/>
                  <a:gd name="T19" fmla="*/ 22 h 200"/>
                  <a:gd name="T20" fmla="*/ 88 w 108"/>
                  <a:gd name="T21" fmla="*/ 38 h 200"/>
                  <a:gd name="T22" fmla="*/ 62 w 108"/>
                  <a:gd name="T23" fmla="*/ 27 h 200"/>
                  <a:gd name="T24" fmla="*/ 45 w 108"/>
                  <a:gd name="T25" fmla="*/ 23 h 200"/>
                  <a:gd name="T26" fmla="*/ 37 w 108"/>
                  <a:gd name="T27" fmla="*/ 28 h 200"/>
                  <a:gd name="T28" fmla="*/ 53 w 108"/>
                  <a:gd name="T29" fmla="*/ 33 h 200"/>
                  <a:gd name="T30" fmla="*/ 68 w 108"/>
                  <a:gd name="T31" fmla="*/ 40 h 200"/>
                  <a:gd name="T32" fmla="*/ 83 w 108"/>
                  <a:gd name="T33" fmla="*/ 47 h 200"/>
                  <a:gd name="T34" fmla="*/ 77 w 108"/>
                  <a:gd name="T35" fmla="*/ 53 h 200"/>
                  <a:gd name="T36" fmla="*/ 60 w 108"/>
                  <a:gd name="T37" fmla="*/ 62 h 200"/>
                  <a:gd name="T38" fmla="*/ 30 w 108"/>
                  <a:gd name="T39" fmla="*/ 75 h 200"/>
                  <a:gd name="T40" fmla="*/ 0 w 108"/>
                  <a:gd name="T41" fmla="*/ 80 h 200"/>
                  <a:gd name="T42" fmla="*/ 8 w 108"/>
                  <a:gd name="T43" fmla="*/ 83 h 200"/>
                  <a:gd name="T44" fmla="*/ 33 w 108"/>
                  <a:gd name="T45" fmla="*/ 80 h 200"/>
                  <a:gd name="T46" fmla="*/ 55 w 108"/>
                  <a:gd name="T47" fmla="*/ 73 h 200"/>
                  <a:gd name="T48" fmla="*/ 72 w 108"/>
                  <a:gd name="T49" fmla="*/ 68 h 200"/>
                  <a:gd name="T50" fmla="*/ 86 w 108"/>
                  <a:gd name="T51" fmla="*/ 57 h 200"/>
                  <a:gd name="T52" fmla="*/ 90 w 108"/>
                  <a:gd name="T53" fmla="*/ 63 h 200"/>
                  <a:gd name="T54" fmla="*/ 83 w 108"/>
                  <a:gd name="T55" fmla="*/ 73 h 200"/>
                  <a:gd name="T56" fmla="*/ 52 w 108"/>
                  <a:gd name="T57" fmla="*/ 90 h 200"/>
                  <a:gd name="T58" fmla="*/ 40 w 108"/>
                  <a:gd name="T59" fmla="*/ 95 h 200"/>
                  <a:gd name="T60" fmla="*/ 60 w 108"/>
                  <a:gd name="T61" fmla="*/ 95 h 200"/>
                  <a:gd name="T62" fmla="*/ 83 w 108"/>
                  <a:gd name="T63" fmla="*/ 81 h 200"/>
                  <a:gd name="T64" fmla="*/ 95 w 108"/>
                  <a:gd name="T65" fmla="*/ 73 h 200"/>
                  <a:gd name="T66" fmla="*/ 96 w 108"/>
                  <a:gd name="T67" fmla="*/ 90 h 200"/>
                  <a:gd name="T68" fmla="*/ 98 w 108"/>
                  <a:gd name="T69" fmla="*/ 115 h 200"/>
                  <a:gd name="T70" fmla="*/ 93 w 108"/>
                  <a:gd name="T71" fmla="*/ 121 h 200"/>
                  <a:gd name="T72" fmla="*/ 90 w 108"/>
                  <a:gd name="T73" fmla="*/ 130 h 200"/>
                  <a:gd name="T74" fmla="*/ 83 w 108"/>
                  <a:gd name="T75" fmla="*/ 138 h 200"/>
                  <a:gd name="T76" fmla="*/ 73 w 108"/>
                  <a:gd name="T77" fmla="*/ 145 h 200"/>
                  <a:gd name="T78" fmla="*/ 57 w 108"/>
                  <a:gd name="T79" fmla="*/ 151 h 200"/>
                  <a:gd name="T80" fmla="*/ 38 w 108"/>
                  <a:gd name="T81" fmla="*/ 155 h 200"/>
                  <a:gd name="T82" fmla="*/ 23 w 108"/>
                  <a:gd name="T83" fmla="*/ 155 h 200"/>
                  <a:gd name="T84" fmla="*/ 18 w 108"/>
                  <a:gd name="T85" fmla="*/ 160 h 200"/>
                  <a:gd name="T86" fmla="*/ 22 w 108"/>
                  <a:gd name="T87" fmla="*/ 165 h 200"/>
                  <a:gd name="T88" fmla="*/ 52 w 108"/>
                  <a:gd name="T89" fmla="*/ 160 h 200"/>
                  <a:gd name="T90" fmla="*/ 67 w 108"/>
                  <a:gd name="T91" fmla="*/ 155 h 200"/>
                  <a:gd name="T92" fmla="*/ 77 w 108"/>
                  <a:gd name="T93" fmla="*/ 151 h 200"/>
                  <a:gd name="T94" fmla="*/ 90 w 108"/>
                  <a:gd name="T95" fmla="*/ 143 h 200"/>
                  <a:gd name="T96" fmla="*/ 96 w 108"/>
                  <a:gd name="T97" fmla="*/ 136 h 200"/>
                  <a:gd name="T98" fmla="*/ 90 w 108"/>
                  <a:gd name="T99" fmla="*/ 163 h 200"/>
                  <a:gd name="T100" fmla="*/ 81 w 108"/>
                  <a:gd name="T101" fmla="*/ 178 h 200"/>
                  <a:gd name="T102" fmla="*/ 73 w 108"/>
                  <a:gd name="T103" fmla="*/ 186 h 200"/>
                  <a:gd name="T104" fmla="*/ 55 w 108"/>
                  <a:gd name="T105" fmla="*/ 190 h 200"/>
                  <a:gd name="T106" fmla="*/ 40 w 108"/>
                  <a:gd name="T107" fmla="*/ 186 h 200"/>
                  <a:gd name="T108" fmla="*/ 25 w 108"/>
                  <a:gd name="T109" fmla="*/ 176 h 200"/>
                  <a:gd name="T110" fmla="*/ 28 w 108"/>
                  <a:gd name="T111" fmla="*/ 186 h 200"/>
                  <a:gd name="T112" fmla="*/ 43 w 108"/>
                  <a:gd name="T113" fmla="*/ 195 h 200"/>
                  <a:gd name="T114" fmla="*/ 63 w 108"/>
                  <a:gd name="T115" fmla="*/ 200 h 200"/>
                  <a:gd name="T116" fmla="*/ 73 w 108"/>
                  <a:gd name="T117" fmla="*/ 198 h 200"/>
                  <a:gd name="T118" fmla="*/ 86 w 108"/>
                  <a:gd name="T119" fmla="*/ 186 h 200"/>
                  <a:gd name="T120" fmla="*/ 86 w 108"/>
                  <a:gd name="T121" fmla="*/ 186 h 20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
                  <a:gd name="T184" fmla="*/ 0 h 200"/>
                  <a:gd name="T185" fmla="*/ 108 w 108"/>
                  <a:gd name="T186" fmla="*/ 200 h 20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 h="200">
                    <a:moveTo>
                      <a:pt x="86" y="186"/>
                    </a:moveTo>
                    <a:lnTo>
                      <a:pt x="95" y="175"/>
                    </a:lnTo>
                    <a:lnTo>
                      <a:pt x="101" y="148"/>
                    </a:lnTo>
                    <a:lnTo>
                      <a:pt x="106" y="123"/>
                    </a:lnTo>
                    <a:lnTo>
                      <a:pt x="108" y="86"/>
                    </a:lnTo>
                    <a:lnTo>
                      <a:pt x="101" y="47"/>
                    </a:lnTo>
                    <a:lnTo>
                      <a:pt x="95" y="15"/>
                    </a:lnTo>
                    <a:lnTo>
                      <a:pt x="65" y="0"/>
                    </a:lnTo>
                    <a:lnTo>
                      <a:pt x="60" y="8"/>
                    </a:lnTo>
                    <a:lnTo>
                      <a:pt x="85" y="22"/>
                    </a:lnTo>
                    <a:lnTo>
                      <a:pt x="88" y="38"/>
                    </a:lnTo>
                    <a:lnTo>
                      <a:pt x="62" y="27"/>
                    </a:lnTo>
                    <a:lnTo>
                      <a:pt x="45" y="23"/>
                    </a:lnTo>
                    <a:lnTo>
                      <a:pt x="37" y="28"/>
                    </a:lnTo>
                    <a:lnTo>
                      <a:pt x="53" y="33"/>
                    </a:lnTo>
                    <a:lnTo>
                      <a:pt x="68" y="40"/>
                    </a:lnTo>
                    <a:lnTo>
                      <a:pt x="83" y="47"/>
                    </a:lnTo>
                    <a:lnTo>
                      <a:pt x="77" y="53"/>
                    </a:lnTo>
                    <a:lnTo>
                      <a:pt x="60" y="62"/>
                    </a:lnTo>
                    <a:lnTo>
                      <a:pt x="30" y="75"/>
                    </a:lnTo>
                    <a:lnTo>
                      <a:pt x="0" y="80"/>
                    </a:lnTo>
                    <a:lnTo>
                      <a:pt x="8" y="83"/>
                    </a:lnTo>
                    <a:lnTo>
                      <a:pt x="33" y="80"/>
                    </a:lnTo>
                    <a:lnTo>
                      <a:pt x="55" y="73"/>
                    </a:lnTo>
                    <a:lnTo>
                      <a:pt x="72" y="68"/>
                    </a:lnTo>
                    <a:lnTo>
                      <a:pt x="86" y="57"/>
                    </a:lnTo>
                    <a:lnTo>
                      <a:pt x="90" y="63"/>
                    </a:lnTo>
                    <a:lnTo>
                      <a:pt x="83" y="73"/>
                    </a:lnTo>
                    <a:lnTo>
                      <a:pt x="52" y="90"/>
                    </a:lnTo>
                    <a:lnTo>
                      <a:pt x="40" y="95"/>
                    </a:lnTo>
                    <a:lnTo>
                      <a:pt x="60" y="95"/>
                    </a:lnTo>
                    <a:lnTo>
                      <a:pt x="83" y="81"/>
                    </a:lnTo>
                    <a:lnTo>
                      <a:pt x="95" y="73"/>
                    </a:lnTo>
                    <a:lnTo>
                      <a:pt x="96" y="90"/>
                    </a:lnTo>
                    <a:lnTo>
                      <a:pt x="98" y="115"/>
                    </a:lnTo>
                    <a:lnTo>
                      <a:pt x="93" y="121"/>
                    </a:lnTo>
                    <a:lnTo>
                      <a:pt x="90" y="130"/>
                    </a:lnTo>
                    <a:lnTo>
                      <a:pt x="83" y="138"/>
                    </a:lnTo>
                    <a:lnTo>
                      <a:pt x="73" y="145"/>
                    </a:lnTo>
                    <a:lnTo>
                      <a:pt x="57" y="151"/>
                    </a:lnTo>
                    <a:lnTo>
                      <a:pt x="38" y="155"/>
                    </a:lnTo>
                    <a:lnTo>
                      <a:pt x="23" y="155"/>
                    </a:lnTo>
                    <a:lnTo>
                      <a:pt x="18" y="160"/>
                    </a:lnTo>
                    <a:lnTo>
                      <a:pt x="22" y="165"/>
                    </a:lnTo>
                    <a:lnTo>
                      <a:pt x="52" y="160"/>
                    </a:lnTo>
                    <a:lnTo>
                      <a:pt x="67" y="155"/>
                    </a:lnTo>
                    <a:lnTo>
                      <a:pt x="77" y="151"/>
                    </a:lnTo>
                    <a:lnTo>
                      <a:pt x="90" y="143"/>
                    </a:lnTo>
                    <a:lnTo>
                      <a:pt x="96" y="136"/>
                    </a:lnTo>
                    <a:lnTo>
                      <a:pt x="90" y="163"/>
                    </a:lnTo>
                    <a:lnTo>
                      <a:pt x="81" y="178"/>
                    </a:lnTo>
                    <a:lnTo>
                      <a:pt x="73" y="186"/>
                    </a:lnTo>
                    <a:lnTo>
                      <a:pt x="55" y="190"/>
                    </a:lnTo>
                    <a:lnTo>
                      <a:pt x="40" y="186"/>
                    </a:lnTo>
                    <a:lnTo>
                      <a:pt x="25" y="176"/>
                    </a:lnTo>
                    <a:lnTo>
                      <a:pt x="28" y="186"/>
                    </a:lnTo>
                    <a:lnTo>
                      <a:pt x="43" y="195"/>
                    </a:lnTo>
                    <a:lnTo>
                      <a:pt x="63" y="200"/>
                    </a:lnTo>
                    <a:lnTo>
                      <a:pt x="73" y="198"/>
                    </a:lnTo>
                    <a:lnTo>
                      <a:pt x="86" y="186"/>
                    </a:lnTo>
                    <a:close/>
                  </a:path>
                </a:pathLst>
              </a:custGeom>
              <a:solidFill>
                <a:srgbClr val="A6F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8" name="Freeform 47">
                <a:extLst>
                  <a:ext uri="{FF2B5EF4-FFF2-40B4-BE49-F238E27FC236}">
                    <a16:creationId xmlns:a16="http://schemas.microsoft.com/office/drawing/2014/main" id="{D3D9A125-8AFB-4798-A7BC-A00CCD9FC164}"/>
                  </a:ext>
                </a:extLst>
              </p:cNvPr>
              <p:cNvSpPr>
                <a:spLocks/>
              </p:cNvSpPr>
              <p:nvPr/>
            </p:nvSpPr>
            <p:spPr bwMode="auto">
              <a:xfrm>
                <a:off x="4371" y="3210"/>
                <a:ext cx="148" cy="75"/>
              </a:xfrm>
              <a:custGeom>
                <a:avLst/>
                <a:gdLst>
                  <a:gd name="T0" fmla="*/ 13 w 148"/>
                  <a:gd name="T1" fmla="*/ 0 h 75"/>
                  <a:gd name="T2" fmla="*/ 48 w 148"/>
                  <a:gd name="T3" fmla="*/ 40 h 75"/>
                  <a:gd name="T4" fmla="*/ 73 w 148"/>
                  <a:gd name="T5" fmla="*/ 40 h 75"/>
                  <a:gd name="T6" fmla="*/ 83 w 148"/>
                  <a:gd name="T7" fmla="*/ 48 h 75"/>
                  <a:gd name="T8" fmla="*/ 83 w 148"/>
                  <a:gd name="T9" fmla="*/ 45 h 75"/>
                  <a:gd name="T10" fmla="*/ 103 w 148"/>
                  <a:gd name="T11" fmla="*/ 45 h 75"/>
                  <a:gd name="T12" fmla="*/ 111 w 148"/>
                  <a:gd name="T13" fmla="*/ 50 h 75"/>
                  <a:gd name="T14" fmla="*/ 98 w 148"/>
                  <a:gd name="T15" fmla="*/ 52 h 75"/>
                  <a:gd name="T16" fmla="*/ 86 w 148"/>
                  <a:gd name="T17" fmla="*/ 62 h 75"/>
                  <a:gd name="T18" fmla="*/ 111 w 148"/>
                  <a:gd name="T19" fmla="*/ 62 h 75"/>
                  <a:gd name="T20" fmla="*/ 123 w 148"/>
                  <a:gd name="T21" fmla="*/ 65 h 75"/>
                  <a:gd name="T22" fmla="*/ 148 w 148"/>
                  <a:gd name="T23" fmla="*/ 75 h 75"/>
                  <a:gd name="T24" fmla="*/ 119 w 148"/>
                  <a:gd name="T25" fmla="*/ 75 h 75"/>
                  <a:gd name="T26" fmla="*/ 104 w 148"/>
                  <a:gd name="T27" fmla="*/ 67 h 75"/>
                  <a:gd name="T28" fmla="*/ 70 w 148"/>
                  <a:gd name="T29" fmla="*/ 62 h 75"/>
                  <a:gd name="T30" fmla="*/ 38 w 148"/>
                  <a:gd name="T31" fmla="*/ 57 h 75"/>
                  <a:gd name="T32" fmla="*/ 0 w 148"/>
                  <a:gd name="T33" fmla="*/ 2 h 75"/>
                  <a:gd name="T34" fmla="*/ 13 w 148"/>
                  <a:gd name="T35" fmla="*/ 0 h 75"/>
                  <a:gd name="T36" fmla="*/ 13 w 148"/>
                  <a:gd name="T37" fmla="*/ 0 h 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48"/>
                  <a:gd name="T58" fmla="*/ 0 h 75"/>
                  <a:gd name="T59" fmla="*/ 148 w 148"/>
                  <a:gd name="T60" fmla="*/ 75 h 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48" h="75">
                    <a:moveTo>
                      <a:pt x="13" y="0"/>
                    </a:moveTo>
                    <a:lnTo>
                      <a:pt x="48" y="40"/>
                    </a:lnTo>
                    <a:lnTo>
                      <a:pt x="73" y="40"/>
                    </a:lnTo>
                    <a:lnTo>
                      <a:pt x="83" y="48"/>
                    </a:lnTo>
                    <a:lnTo>
                      <a:pt x="83" y="45"/>
                    </a:lnTo>
                    <a:lnTo>
                      <a:pt x="103" y="45"/>
                    </a:lnTo>
                    <a:lnTo>
                      <a:pt x="111" y="50"/>
                    </a:lnTo>
                    <a:lnTo>
                      <a:pt x="98" y="52"/>
                    </a:lnTo>
                    <a:lnTo>
                      <a:pt x="86" y="62"/>
                    </a:lnTo>
                    <a:lnTo>
                      <a:pt x="111" y="62"/>
                    </a:lnTo>
                    <a:lnTo>
                      <a:pt x="123" y="65"/>
                    </a:lnTo>
                    <a:lnTo>
                      <a:pt x="148" y="75"/>
                    </a:lnTo>
                    <a:lnTo>
                      <a:pt x="119" y="75"/>
                    </a:lnTo>
                    <a:lnTo>
                      <a:pt x="104" y="67"/>
                    </a:lnTo>
                    <a:lnTo>
                      <a:pt x="70" y="62"/>
                    </a:lnTo>
                    <a:lnTo>
                      <a:pt x="38" y="57"/>
                    </a:lnTo>
                    <a:lnTo>
                      <a:pt x="0" y="2"/>
                    </a:lnTo>
                    <a:lnTo>
                      <a:pt x="13"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29" name="Freeform 48">
                <a:extLst>
                  <a:ext uri="{FF2B5EF4-FFF2-40B4-BE49-F238E27FC236}">
                    <a16:creationId xmlns:a16="http://schemas.microsoft.com/office/drawing/2014/main" id="{D5CCDD26-A5EE-4436-A512-E7DF84E26CC7}"/>
                  </a:ext>
                </a:extLst>
              </p:cNvPr>
              <p:cNvSpPr>
                <a:spLocks/>
              </p:cNvSpPr>
              <p:nvPr/>
            </p:nvSpPr>
            <p:spPr bwMode="auto">
              <a:xfrm>
                <a:off x="4492" y="3114"/>
                <a:ext cx="105" cy="119"/>
              </a:xfrm>
              <a:custGeom>
                <a:avLst/>
                <a:gdLst>
                  <a:gd name="T0" fmla="*/ 0 w 105"/>
                  <a:gd name="T1" fmla="*/ 5 h 119"/>
                  <a:gd name="T2" fmla="*/ 12 w 105"/>
                  <a:gd name="T3" fmla="*/ 0 h 119"/>
                  <a:gd name="T4" fmla="*/ 78 w 105"/>
                  <a:gd name="T5" fmla="*/ 61 h 119"/>
                  <a:gd name="T6" fmla="*/ 100 w 105"/>
                  <a:gd name="T7" fmla="*/ 81 h 119"/>
                  <a:gd name="T8" fmla="*/ 105 w 105"/>
                  <a:gd name="T9" fmla="*/ 119 h 119"/>
                  <a:gd name="T10" fmla="*/ 57 w 105"/>
                  <a:gd name="T11" fmla="*/ 69 h 119"/>
                  <a:gd name="T12" fmla="*/ 0 w 105"/>
                  <a:gd name="T13" fmla="*/ 5 h 119"/>
                  <a:gd name="T14" fmla="*/ 0 w 105"/>
                  <a:gd name="T15" fmla="*/ 5 h 119"/>
                  <a:gd name="T16" fmla="*/ 0 60000 65536"/>
                  <a:gd name="T17" fmla="*/ 0 60000 65536"/>
                  <a:gd name="T18" fmla="*/ 0 60000 65536"/>
                  <a:gd name="T19" fmla="*/ 0 60000 65536"/>
                  <a:gd name="T20" fmla="*/ 0 60000 65536"/>
                  <a:gd name="T21" fmla="*/ 0 60000 65536"/>
                  <a:gd name="T22" fmla="*/ 0 60000 65536"/>
                  <a:gd name="T23" fmla="*/ 0 60000 65536"/>
                  <a:gd name="T24" fmla="*/ 0 w 105"/>
                  <a:gd name="T25" fmla="*/ 0 h 119"/>
                  <a:gd name="T26" fmla="*/ 105 w 105"/>
                  <a:gd name="T27" fmla="*/ 119 h 11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5" h="119">
                    <a:moveTo>
                      <a:pt x="0" y="5"/>
                    </a:moveTo>
                    <a:lnTo>
                      <a:pt x="12" y="0"/>
                    </a:lnTo>
                    <a:lnTo>
                      <a:pt x="78" y="61"/>
                    </a:lnTo>
                    <a:lnTo>
                      <a:pt x="100" y="81"/>
                    </a:lnTo>
                    <a:lnTo>
                      <a:pt x="105" y="119"/>
                    </a:lnTo>
                    <a:lnTo>
                      <a:pt x="57" y="69"/>
                    </a:lnTo>
                    <a:lnTo>
                      <a:pt x="0" y="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0" name="Freeform 49">
                <a:extLst>
                  <a:ext uri="{FF2B5EF4-FFF2-40B4-BE49-F238E27FC236}">
                    <a16:creationId xmlns:a16="http://schemas.microsoft.com/office/drawing/2014/main" id="{A1403FC0-E008-4891-9550-541653E39BAF}"/>
                  </a:ext>
                </a:extLst>
              </p:cNvPr>
              <p:cNvSpPr>
                <a:spLocks/>
              </p:cNvSpPr>
              <p:nvPr/>
            </p:nvSpPr>
            <p:spPr bwMode="auto">
              <a:xfrm>
                <a:off x="4582" y="3235"/>
                <a:ext cx="25" cy="43"/>
              </a:xfrm>
              <a:custGeom>
                <a:avLst/>
                <a:gdLst>
                  <a:gd name="T0" fmla="*/ 13 w 25"/>
                  <a:gd name="T1" fmla="*/ 0 h 43"/>
                  <a:gd name="T2" fmla="*/ 0 w 25"/>
                  <a:gd name="T3" fmla="*/ 43 h 43"/>
                  <a:gd name="T4" fmla="*/ 25 w 25"/>
                  <a:gd name="T5" fmla="*/ 33 h 43"/>
                  <a:gd name="T6" fmla="*/ 13 w 25"/>
                  <a:gd name="T7" fmla="*/ 0 h 43"/>
                  <a:gd name="T8" fmla="*/ 13 w 25"/>
                  <a:gd name="T9" fmla="*/ 0 h 43"/>
                  <a:gd name="T10" fmla="*/ 0 60000 65536"/>
                  <a:gd name="T11" fmla="*/ 0 60000 65536"/>
                  <a:gd name="T12" fmla="*/ 0 60000 65536"/>
                  <a:gd name="T13" fmla="*/ 0 60000 65536"/>
                  <a:gd name="T14" fmla="*/ 0 60000 65536"/>
                  <a:gd name="T15" fmla="*/ 0 w 25"/>
                  <a:gd name="T16" fmla="*/ 0 h 43"/>
                  <a:gd name="T17" fmla="*/ 25 w 25"/>
                  <a:gd name="T18" fmla="*/ 43 h 43"/>
                </a:gdLst>
                <a:ahLst/>
                <a:cxnLst>
                  <a:cxn ang="T10">
                    <a:pos x="T0" y="T1"/>
                  </a:cxn>
                  <a:cxn ang="T11">
                    <a:pos x="T2" y="T3"/>
                  </a:cxn>
                  <a:cxn ang="T12">
                    <a:pos x="T4" y="T5"/>
                  </a:cxn>
                  <a:cxn ang="T13">
                    <a:pos x="T6" y="T7"/>
                  </a:cxn>
                  <a:cxn ang="T14">
                    <a:pos x="T8" y="T9"/>
                  </a:cxn>
                </a:cxnLst>
                <a:rect l="T15" t="T16" r="T17" b="T18"/>
                <a:pathLst>
                  <a:path w="25" h="43">
                    <a:moveTo>
                      <a:pt x="13" y="0"/>
                    </a:moveTo>
                    <a:lnTo>
                      <a:pt x="0" y="43"/>
                    </a:lnTo>
                    <a:lnTo>
                      <a:pt x="25" y="33"/>
                    </a:lnTo>
                    <a:lnTo>
                      <a:pt x="13"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1" name="Freeform 50">
                <a:extLst>
                  <a:ext uri="{FF2B5EF4-FFF2-40B4-BE49-F238E27FC236}">
                    <a16:creationId xmlns:a16="http://schemas.microsoft.com/office/drawing/2014/main" id="{CAAE5169-CD9F-4705-981A-E0F7B4DC45A3}"/>
                  </a:ext>
                </a:extLst>
              </p:cNvPr>
              <p:cNvSpPr>
                <a:spLocks/>
              </p:cNvSpPr>
              <p:nvPr/>
            </p:nvSpPr>
            <p:spPr bwMode="auto">
              <a:xfrm>
                <a:off x="4263" y="3169"/>
                <a:ext cx="116" cy="139"/>
              </a:xfrm>
              <a:custGeom>
                <a:avLst/>
                <a:gdLst>
                  <a:gd name="T0" fmla="*/ 18 w 116"/>
                  <a:gd name="T1" fmla="*/ 54 h 139"/>
                  <a:gd name="T2" fmla="*/ 0 w 116"/>
                  <a:gd name="T3" fmla="*/ 26 h 139"/>
                  <a:gd name="T4" fmla="*/ 13 w 116"/>
                  <a:gd name="T5" fmla="*/ 76 h 139"/>
                  <a:gd name="T6" fmla="*/ 33 w 116"/>
                  <a:gd name="T7" fmla="*/ 139 h 139"/>
                  <a:gd name="T8" fmla="*/ 46 w 116"/>
                  <a:gd name="T9" fmla="*/ 114 h 139"/>
                  <a:gd name="T10" fmla="*/ 116 w 116"/>
                  <a:gd name="T11" fmla="*/ 111 h 139"/>
                  <a:gd name="T12" fmla="*/ 61 w 116"/>
                  <a:gd name="T13" fmla="*/ 91 h 139"/>
                  <a:gd name="T14" fmla="*/ 34 w 116"/>
                  <a:gd name="T15" fmla="*/ 53 h 139"/>
                  <a:gd name="T16" fmla="*/ 28 w 116"/>
                  <a:gd name="T17" fmla="*/ 0 h 139"/>
                  <a:gd name="T18" fmla="*/ 18 w 116"/>
                  <a:gd name="T19" fmla="*/ 54 h 139"/>
                  <a:gd name="T20" fmla="*/ 18 w 116"/>
                  <a:gd name="T21" fmla="*/ 54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6"/>
                  <a:gd name="T34" fmla="*/ 0 h 139"/>
                  <a:gd name="T35" fmla="*/ 116 w 116"/>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6" h="139">
                    <a:moveTo>
                      <a:pt x="18" y="54"/>
                    </a:moveTo>
                    <a:lnTo>
                      <a:pt x="0" y="26"/>
                    </a:lnTo>
                    <a:lnTo>
                      <a:pt x="13" y="76"/>
                    </a:lnTo>
                    <a:lnTo>
                      <a:pt x="33" y="139"/>
                    </a:lnTo>
                    <a:lnTo>
                      <a:pt x="46" y="114"/>
                    </a:lnTo>
                    <a:lnTo>
                      <a:pt x="116" y="111"/>
                    </a:lnTo>
                    <a:lnTo>
                      <a:pt x="61" y="91"/>
                    </a:lnTo>
                    <a:lnTo>
                      <a:pt x="34" y="53"/>
                    </a:lnTo>
                    <a:lnTo>
                      <a:pt x="28" y="0"/>
                    </a:lnTo>
                    <a:lnTo>
                      <a:pt x="18" y="54"/>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2" name="Freeform 51">
                <a:extLst>
                  <a:ext uri="{FF2B5EF4-FFF2-40B4-BE49-F238E27FC236}">
                    <a16:creationId xmlns:a16="http://schemas.microsoft.com/office/drawing/2014/main" id="{236B380B-BF15-4B86-B99C-B33D38126DDF}"/>
                  </a:ext>
                </a:extLst>
              </p:cNvPr>
              <p:cNvSpPr>
                <a:spLocks/>
              </p:cNvSpPr>
              <p:nvPr/>
            </p:nvSpPr>
            <p:spPr bwMode="auto">
              <a:xfrm>
                <a:off x="4459" y="3295"/>
                <a:ext cx="106" cy="33"/>
              </a:xfrm>
              <a:custGeom>
                <a:avLst/>
                <a:gdLst>
                  <a:gd name="T0" fmla="*/ 0 w 106"/>
                  <a:gd name="T1" fmla="*/ 0 h 33"/>
                  <a:gd name="T2" fmla="*/ 30 w 106"/>
                  <a:gd name="T3" fmla="*/ 7 h 33"/>
                  <a:gd name="T4" fmla="*/ 106 w 106"/>
                  <a:gd name="T5" fmla="*/ 33 h 33"/>
                  <a:gd name="T6" fmla="*/ 98 w 106"/>
                  <a:gd name="T7" fmla="*/ 13 h 33"/>
                  <a:gd name="T8" fmla="*/ 0 w 106"/>
                  <a:gd name="T9" fmla="*/ 0 h 33"/>
                  <a:gd name="T10" fmla="*/ 0 w 106"/>
                  <a:gd name="T11" fmla="*/ 0 h 33"/>
                  <a:gd name="T12" fmla="*/ 0 60000 65536"/>
                  <a:gd name="T13" fmla="*/ 0 60000 65536"/>
                  <a:gd name="T14" fmla="*/ 0 60000 65536"/>
                  <a:gd name="T15" fmla="*/ 0 60000 65536"/>
                  <a:gd name="T16" fmla="*/ 0 60000 65536"/>
                  <a:gd name="T17" fmla="*/ 0 60000 65536"/>
                  <a:gd name="T18" fmla="*/ 0 w 106"/>
                  <a:gd name="T19" fmla="*/ 0 h 33"/>
                  <a:gd name="T20" fmla="*/ 106 w 106"/>
                  <a:gd name="T21" fmla="*/ 33 h 33"/>
                </a:gdLst>
                <a:ahLst/>
                <a:cxnLst>
                  <a:cxn ang="T12">
                    <a:pos x="T0" y="T1"/>
                  </a:cxn>
                  <a:cxn ang="T13">
                    <a:pos x="T2" y="T3"/>
                  </a:cxn>
                  <a:cxn ang="T14">
                    <a:pos x="T4" y="T5"/>
                  </a:cxn>
                  <a:cxn ang="T15">
                    <a:pos x="T6" y="T7"/>
                  </a:cxn>
                  <a:cxn ang="T16">
                    <a:pos x="T8" y="T9"/>
                  </a:cxn>
                  <a:cxn ang="T17">
                    <a:pos x="T10" y="T11"/>
                  </a:cxn>
                </a:cxnLst>
                <a:rect l="T18" t="T19" r="T20" b="T21"/>
                <a:pathLst>
                  <a:path w="106" h="33">
                    <a:moveTo>
                      <a:pt x="0" y="0"/>
                    </a:moveTo>
                    <a:lnTo>
                      <a:pt x="30" y="7"/>
                    </a:lnTo>
                    <a:lnTo>
                      <a:pt x="106" y="33"/>
                    </a:lnTo>
                    <a:lnTo>
                      <a:pt x="98" y="13"/>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3" name="Freeform 52">
                <a:extLst>
                  <a:ext uri="{FF2B5EF4-FFF2-40B4-BE49-F238E27FC236}">
                    <a16:creationId xmlns:a16="http://schemas.microsoft.com/office/drawing/2014/main" id="{197F385F-C063-4B67-87EA-0F1ADA86D5BF}"/>
                  </a:ext>
                </a:extLst>
              </p:cNvPr>
              <p:cNvSpPr>
                <a:spLocks/>
              </p:cNvSpPr>
              <p:nvPr/>
            </p:nvSpPr>
            <p:spPr bwMode="auto">
              <a:xfrm>
                <a:off x="4246" y="3262"/>
                <a:ext cx="171" cy="224"/>
              </a:xfrm>
              <a:custGeom>
                <a:avLst/>
                <a:gdLst>
                  <a:gd name="T0" fmla="*/ 171 w 171"/>
                  <a:gd name="T1" fmla="*/ 51 h 224"/>
                  <a:gd name="T2" fmla="*/ 115 w 171"/>
                  <a:gd name="T3" fmla="*/ 78 h 224"/>
                  <a:gd name="T4" fmla="*/ 110 w 171"/>
                  <a:gd name="T5" fmla="*/ 53 h 224"/>
                  <a:gd name="T6" fmla="*/ 88 w 171"/>
                  <a:gd name="T7" fmla="*/ 73 h 224"/>
                  <a:gd name="T8" fmla="*/ 65 w 171"/>
                  <a:gd name="T9" fmla="*/ 106 h 224"/>
                  <a:gd name="T10" fmla="*/ 63 w 171"/>
                  <a:gd name="T11" fmla="*/ 224 h 224"/>
                  <a:gd name="T12" fmla="*/ 0 w 171"/>
                  <a:gd name="T13" fmla="*/ 76 h 224"/>
                  <a:gd name="T14" fmla="*/ 41 w 171"/>
                  <a:gd name="T15" fmla="*/ 134 h 224"/>
                  <a:gd name="T16" fmla="*/ 13 w 171"/>
                  <a:gd name="T17" fmla="*/ 0 h 224"/>
                  <a:gd name="T18" fmla="*/ 53 w 171"/>
                  <a:gd name="T19" fmla="*/ 88 h 224"/>
                  <a:gd name="T20" fmla="*/ 100 w 171"/>
                  <a:gd name="T21" fmla="*/ 46 h 224"/>
                  <a:gd name="T22" fmla="*/ 143 w 171"/>
                  <a:gd name="T23" fmla="*/ 48 h 224"/>
                  <a:gd name="T24" fmla="*/ 126 w 171"/>
                  <a:gd name="T25" fmla="*/ 60 h 224"/>
                  <a:gd name="T26" fmla="*/ 171 w 171"/>
                  <a:gd name="T27" fmla="*/ 51 h 224"/>
                  <a:gd name="T28" fmla="*/ 171 w 171"/>
                  <a:gd name="T29" fmla="*/ 51 h 22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71"/>
                  <a:gd name="T46" fmla="*/ 0 h 224"/>
                  <a:gd name="T47" fmla="*/ 171 w 171"/>
                  <a:gd name="T48" fmla="*/ 224 h 22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71" h="224">
                    <a:moveTo>
                      <a:pt x="171" y="51"/>
                    </a:moveTo>
                    <a:lnTo>
                      <a:pt x="115" y="78"/>
                    </a:lnTo>
                    <a:lnTo>
                      <a:pt x="110" y="53"/>
                    </a:lnTo>
                    <a:lnTo>
                      <a:pt x="88" y="73"/>
                    </a:lnTo>
                    <a:lnTo>
                      <a:pt x="65" y="106"/>
                    </a:lnTo>
                    <a:lnTo>
                      <a:pt x="63" y="224"/>
                    </a:lnTo>
                    <a:lnTo>
                      <a:pt x="0" y="76"/>
                    </a:lnTo>
                    <a:lnTo>
                      <a:pt x="41" y="134"/>
                    </a:lnTo>
                    <a:lnTo>
                      <a:pt x="13" y="0"/>
                    </a:lnTo>
                    <a:lnTo>
                      <a:pt x="53" y="88"/>
                    </a:lnTo>
                    <a:lnTo>
                      <a:pt x="100" y="46"/>
                    </a:lnTo>
                    <a:lnTo>
                      <a:pt x="143" y="48"/>
                    </a:lnTo>
                    <a:lnTo>
                      <a:pt x="126" y="60"/>
                    </a:lnTo>
                    <a:lnTo>
                      <a:pt x="171" y="5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4" name="Freeform 53">
                <a:extLst>
                  <a:ext uri="{FF2B5EF4-FFF2-40B4-BE49-F238E27FC236}">
                    <a16:creationId xmlns:a16="http://schemas.microsoft.com/office/drawing/2014/main" id="{01F4E425-07EB-4C39-98F6-283F45CB0433}"/>
                  </a:ext>
                </a:extLst>
              </p:cNvPr>
              <p:cNvSpPr>
                <a:spLocks/>
              </p:cNvSpPr>
              <p:nvPr/>
            </p:nvSpPr>
            <p:spPr bwMode="auto">
              <a:xfrm>
                <a:off x="4238" y="3408"/>
                <a:ext cx="153" cy="299"/>
              </a:xfrm>
              <a:custGeom>
                <a:avLst/>
                <a:gdLst>
                  <a:gd name="T0" fmla="*/ 118 w 153"/>
                  <a:gd name="T1" fmla="*/ 138 h 299"/>
                  <a:gd name="T2" fmla="*/ 89 w 153"/>
                  <a:gd name="T3" fmla="*/ 68 h 299"/>
                  <a:gd name="T4" fmla="*/ 86 w 153"/>
                  <a:gd name="T5" fmla="*/ 115 h 299"/>
                  <a:gd name="T6" fmla="*/ 0 w 153"/>
                  <a:gd name="T7" fmla="*/ 0 h 299"/>
                  <a:gd name="T8" fmla="*/ 3 w 153"/>
                  <a:gd name="T9" fmla="*/ 73 h 299"/>
                  <a:gd name="T10" fmla="*/ 31 w 153"/>
                  <a:gd name="T11" fmla="*/ 178 h 299"/>
                  <a:gd name="T12" fmla="*/ 76 w 153"/>
                  <a:gd name="T13" fmla="*/ 299 h 299"/>
                  <a:gd name="T14" fmla="*/ 71 w 153"/>
                  <a:gd name="T15" fmla="*/ 198 h 299"/>
                  <a:gd name="T16" fmla="*/ 111 w 153"/>
                  <a:gd name="T17" fmla="*/ 193 h 299"/>
                  <a:gd name="T18" fmla="*/ 136 w 153"/>
                  <a:gd name="T19" fmla="*/ 178 h 299"/>
                  <a:gd name="T20" fmla="*/ 79 w 153"/>
                  <a:gd name="T21" fmla="*/ 183 h 299"/>
                  <a:gd name="T22" fmla="*/ 153 w 153"/>
                  <a:gd name="T23" fmla="*/ 170 h 299"/>
                  <a:gd name="T24" fmla="*/ 73 w 153"/>
                  <a:gd name="T25" fmla="*/ 153 h 299"/>
                  <a:gd name="T26" fmla="*/ 151 w 153"/>
                  <a:gd name="T27" fmla="*/ 158 h 299"/>
                  <a:gd name="T28" fmla="*/ 118 w 153"/>
                  <a:gd name="T29" fmla="*/ 138 h 299"/>
                  <a:gd name="T30" fmla="*/ 118 w 153"/>
                  <a:gd name="T31" fmla="*/ 138 h 299"/>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53"/>
                  <a:gd name="T49" fmla="*/ 0 h 299"/>
                  <a:gd name="T50" fmla="*/ 153 w 153"/>
                  <a:gd name="T51" fmla="*/ 299 h 299"/>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53" h="299">
                    <a:moveTo>
                      <a:pt x="118" y="138"/>
                    </a:moveTo>
                    <a:lnTo>
                      <a:pt x="89" y="68"/>
                    </a:lnTo>
                    <a:lnTo>
                      <a:pt x="86" y="115"/>
                    </a:lnTo>
                    <a:lnTo>
                      <a:pt x="0" y="0"/>
                    </a:lnTo>
                    <a:lnTo>
                      <a:pt x="3" y="73"/>
                    </a:lnTo>
                    <a:lnTo>
                      <a:pt x="31" y="178"/>
                    </a:lnTo>
                    <a:lnTo>
                      <a:pt x="76" y="299"/>
                    </a:lnTo>
                    <a:lnTo>
                      <a:pt x="71" y="198"/>
                    </a:lnTo>
                    <a:lnTo>
                      <a:pt x="111" y="193"/>
                    </a:lnTo>
                    <a:lnTo>
                      <a:pt x="136" y="178"/>
                    </a:lnTo>
                    <a:lnTo>
                      <a:pt x="79" y="183"/>
                    </a:lnTo>
                    <a:lnTo>
                      <a:pt x="153" y="170"/>
                    </a:lnTo>
                    <a:lnTo>
                      <a:pt x="73" y="153"/>
                    </a:lnTo>
                    <a:lnTo>
                      <a:pt x="151" y="158"/>
                    </a:lnTo>
                    <a:lnTo>
                      <a:pt x="118" y="1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5" name="Freeform 54">
                <a:extLst>
                  <a:ext uri="{FF2B5EF4-FFF2-40B4-BE49-F238E27FC236}">
                    <a16:creationId xmlns:a16="http://schemas.microsoft.com/office/drawing/2014/main" id="{24DDCBC4-F528-4D6E-BCC8-B9F26448B7CF}"/>
                  </a:ext>
                </a:extLst>
              </p:cNvPr>
              <p:cNvSpPr>
                <a:spLocks/>
              </p:cNvSpPr>
              <p:nvPr/>
            </p:nvSpPr>
            <p:spPr bwMode="auto">
              <a:xfrm>
                <a:off x="4279" y="3696"/>
                <a:ext cx="345" cy="189"/>
              </a:xfrm>
              <a:custGeom>
                <a:avLst/>
                <a:gdLst>
                  <a:gd name="T0" fmla="*/ 301 w 345"/>
                  <a:gd name="T1" fmla="*/ 38 h 189"/>
                  <a:gd name="T2" fmla="*/ 250 w 345"/>
                  <a:gd name="T3" fmla="*/ 81 h 189"/>
                  <a:gd name="T4" fmla="*/ 190 w 345"/>
                  <a:gd name="T5" fmla="*/ 101 h 189"/>
                  <a:gd name="T6" fmla="*/ 152 w 345"/>
                  <a:gd name="T7" fmla="*/ 118 h 189"/>
                  <a:gd name="T8" fmla="*/ 213 w 345"/>
                  <a:gd name="T9" fmla="*/ 118 h 189"/>
                  <a:gd name="T10" fmla="*/ 301 w 345"/>
                  <a:gd name="T11" fmla="*/ 103 h 189"/>
                  <a:gd name="T12" fmla="*/ 345 w 345"/>
                  <a:gd name="T13" fmla="*/ 93 h 189"/>
                  <a:gd name="T14" fmla="*/ 280 w 345"/>
                  <a:gd name="T15" fmla="*/ 138 h 189"/>
                  <a:gd name="T16" fmla="*/ 326 w 345"/>
                  <a:gd name="T17" fmla="*/ 121 h 189"/>
                  <a:gd name="T18" fmla="*/ 313 w 345"/>
                  <a:gd name="T19" fmla="*/ 161 h 189"/>
                  <a:gd name="T20" fmla="*/ 280 w 345"/>
                  <a:gd name="T21" fmla="*/ 189 h 189"/>
                  <a:gd name="T22" fmla="*/ 162 w 345"/>
                  <a:gd name="T23" fmla="*/ 166 h 189"/>
                  <a:gd name="T24" fmla="*/ 228 w 345"/>
                  <a:gd name="T25" fmla="*/ 128 h 189"/>
                  <a:gd name="T26" fmla="*/ 135 w 345"/>
                  <a:gd name="T27" fmla="*/ 135 h 189"/>
                  <a:gd name="T28" fmla="*/ 83 w 345"/>
                  <a:gd name="T29" fmla="*/ 125 h 189"/>
                  <a:gd name="T30" fmla="*/ 37 w 345"/>
                  <a:gd name="T31" fmla="*/ 100 h 189"/>
                  <a:gd name="T32" fmla="*/ 0 w 345"/>
                  <a:gd name="T33" fmla="*/ 66 h 189"/>
                  <a:gd name="T34" fmla="*/ 65 w 345"/>
                  <a:gd name="T35" fmla="*/ 105 h 189"/>
                  <a:gd name="T36" fmla="*/ 55 w 345"/>
                  <a:gd name="T37" fmla="*/ 58 h 189"/>
                  <a:gd name="T38" fmla="*/ 85 w 345"/>
                  <a:gd name="T39" fmla="*/ 90 h 189"/>
                  <a:gd name="T40" fmla="*/ 157 w 345"/>
                  <a:gd name="T41" fmla="*/ 80 h 189"/>
                  <a:gd name="T42" fmla="*/ 245 w 345"/>
                  <a:gd name="T43" fmla="*/ 36 h 189"/>
                  <a:gd name="T44" fmla="*/ 198 w 345"/>
                  <a:gd name="T45" fmla="*/ 43 h 189"/>
                  <a:gd name="T46" fmla="*/ 271 w 345"/>
                  <a:gd name="T47" fmla="*/ 0 h 189"/>
                  <a:gd name="T48" fmla="*/ 260 w 345"/>
                  <a:gd name="T49" fmla="*/ 20 h 189"/>
                  <a:gd name="T50" fmla="*/ 301 w 345"/>
                  <a:gd name="T51" fmla="*/ 13 h 189"/>
                  <a:gd name="T52" fmla="*/ 258 w 345"/>
                  <a:gd name="T53" fmla="*/ 46 h 189"/>
                  <a:gd name="T54" fmla="*/ 301 w 345"/>
                  <a:gd name="T55" fmla="*/ 38 h 189"/>
                  <a:gd name="T56" fmla="*/ 301 w 345"/>
                  <a:gd name="T57" fmla="*/ 38 h 1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45"/>
                  <a:gd name="T88" fmla="*/ 0 h 189"/>
                  <a:gd name="T89" fmla="*/ 345 w 345"/>
                  <a:gd name="T90" fmla="*/ 189 h 1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45" h="189">
                    <a:moveTo>
                      <a:pt x="301" y="38"/>
                    </a:moveTo>
                    <a:lnTo>
                      <a:pt x="250" y="81"/>
                    </a:lnTo>
                    <a:lnTo>
                      <a:pt x="190" y="101"/>
                    </a:lnTo>
                    <a:lnTo>
                      <a:pt x="152" y="118"/>
                    </a:lnTo>
                    <a:lnTo>
                      <a:pt x="213" y="118"/>
                    </a:lnTo>
                    <a:lnTo>
                      <a:pt x="301" y="103"/>
                    </a:lnTo>
                    <a:lnTo>
                      <a:pt x="345" y="93"/>
                    </a:lnTo>
                    <a:lnTo>
                      <a:pt x="280" y="138"/>
                    </a:lnTo>
                    <a:lnTo>
                      <a:pt x="326" y="121"/>
                    </a:lnTo>
                    <a:lnTo>
                      <a:pt x="313" y="161"/>
                    </a:lnTo>
                    <a:lnTo>
                      <a:pt x="280" y="189"/>
                    </a:lnTo>
                    <a:lnTo>
                      <a:pt x="162" y="166"/>
                    </a:lnTo>
                    <a:lnTo>
                      <a:pt x="228" y="128"/>
                    </a:lnTo>
                    <a:lnTo>
                      <a:pt x="135" y="135"/>
                    </a:lnTo>
                    <a:lnTo>
                      <a:pt x="83" y="125"/>
                    </a:lnTo>
                    <a:lnTo>
                      <a:pt x="37" y="100"/>
                    </a:lnTo>
                    <a:lnTo>
                      <a:pt x="0" y="66"/>
                    </a:lnTo>
                    <a:lnTo>
                      <a:pt x="65" y="105"/>
                    </a:lnTo>
                    <a:lnTo>
                      <a:pt x="55" y="58"/>
                    </a:lnTo>
                    <a:lnTo>
                      <a:pt x="85" y="90"/>
                    </a:lnTo>
                    <a:lnTo>
                      <a:pt x="157" y="80"/>
                    </a:lnTo>
                    <a:lnTo>
                      <a:pt x="245" y="36"/>
                    </a:lnTo>
                    <a:lnTo>
                      <a:pt x="198" y="43"/>
                    </a:lnTo>
                    <a:lnTo>
                      <a:pt x="271" y="0"/>
                    </a:lnTo>
                    <a:lnTo>
                      <a:pt x="260" y="20"/>
                    </a:lnTo>
                    <a:lnTo>
                      <a:pt x="301" y="13"/>
                    </a:lnTo>
                    <a:lnTo>
                      <a:pt x="258" y="46"/>
                    </a:lnTo>
                    <a:lnTo>
                      <a:pt x="301" y="3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6" name="Freeform 55">
                <a:extLst>
                  <a:ext uri="{FF2B5EF4-FFF2-40B4-BE49-F238E27FC236}">
                    <a16:creationId xmlns:a16="http://schemas.microsoft.com/office/drawing/2014/main" id="{6AFE20A4-7ABD-4FFE-A162-07CB4414C97B}"/>
                  </a:ext>
                </a:extLst>
              </p:cNvPr>
              <p:cNvSpPr>
                <a:spLocks/>
              </p:cNvSpPr>
              <p:nvPr/>
            </p:nvSpPr>
            <p:spPr bwMode="auto">
              <a:xfrm>
                <a:off x="4322" y="3699"/>
                <a:ext cx="132" cy="40"/>
              </a:xfrm>
              <a:custGeom>
                <a:avLst/>
                <a:gdLst>
                  <a:gd name="T0" fmla="*/ 107 w 132"/>
                  <a:gd name="T1" fmla="*/ 18 h 40"/>
                  <a:gd name="T2" fmla="*/ 75 w 132"/>
                  <a:gd name="T3" fmla="*/ 37 h 40"/>
                  <a:gd name="T4" fmla="*/ 22 w 132"/>
                  <a:gd name="T5" fmla="*/ 40 h 40"/>
                  <a:gd name="T6" fmla="*/ 0 w 132"/>
                  <a:gd name="T7" fmla="*/ 20 h 40"/>
                  <a:gd name="T8" fmla="*/ 45 w 132"/>
                  <a:gd name="T9" fmla="*/ 22 h 40"/>
                  <a:gd name="T10" fmla="*/ 132 w 132"/>
                  <a:gd name="T11" fmla="*/ 0 h 40"/>
                  <a:gd name="T12" fmla="*/ 107 w 132"/>
                  <a:gd name="T13" fmla="*/ 18 h 40"/>
                  <a:gd name="T14" fmla="*/ 107 w 132"/>
                  <a:gd name="T15" fmla="*/ 18 h 40"/>
                  <a:gd name="T16" fmla="*/ 0 60000 65536"/>
                  <a:gd name="T17" fmla="*/ 0 60000 65536"/>
                  <a:gd name="T18" fmla="*/ 0 60000 65536"/>
                  <a:gd name="T19" fmla="*/ 0 60000 65536"/>
                  <a:gd name="T20" fmla="*/ 0 60000 65536"/>
                  <a:gd name="T21" fmla="*/ 0 60000 65536"/>
                  <a:gd name="T22" fmla="*/ 0 60000 65536"/>
                  <a:gd name="T23" fmla="*/ 0 60000 65536"/>
                  <a:gd name="T24" fmla="*/ 0 w 132"/>
                  <a:gd name="T25" fmla="*/ 0 h 40"/>
                  <a:gd name="T26" fmla="*/ 132 w 132"/>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2" h="40">
                    <a:moveTo>
                      <a:pt x="107" y="18"/>
                    </a:moveTo>
                    <a:lnTo>
                      <a:pt x="75" y="37"/>
                    </a:lnTo>
                    <a:lnTo>
                      <a:pt x="22" y="40"/>
                    </a:lnTo>
                    <a:lnTo>
                      <a:pt x="0" y="20"/>
                    </a:lnTo>
                    <a:lnTo>
                      <a:pt x="45" y="22"/>
                    </a:lnTo>
                    <a:lnTo>
                      <a:pt x="132" y="0"/>
                    </a:lnTo>
                    <a:lnTo>
                      <a:pt x="107" y="18"/>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7" name="Freeform 56">
                <a:extLst>
                  <a:ext uri="{FF2B5EF4-FFF2-40B4-BE49-F238E27FC236}">
                    <a16:creationId xmlns:a16="http://schemas.microsoft.com/office/drawing/2014/main" id="{9B55221A-7D03-45C7-B2EF-FE659052D4B0}"/>
                  </a:ext>
                </a:extLst>
              </p:cNvPr>
              <p:cNvSpPr>
                <a:spLocks/>
              </p:cNvSpPr>
              <p:nvPr/>
            </p:nvSpPr>
            <p:spPr bwMode="auto">
              <a:xfrm>
                <a:off x="4281" y="3581"/>
                <a:ext cx="125" cy="121"/>
              </a:xfrm>
              <a:custGeom>
                <a:avLst/>
                <a:gdLst>
                  <a:gd name="T0" fmla="*/ 60 w 125"/>
                  <a:gd name="T1" fmla="*/ 96 h 121"/>
                  <a:gd name="T2" fmla="*/ 78 w 125"/>
                  <a:gd name="T3" fmla="*/ 82 h 121"/>
                  <a:gd name="T4" fmla="*/ 125 w 125"/>
                  <a:gd name="T5" fmla="*/ 52 h 121"/>
                  <a:gd name="T6" fmla="*/ 56 w 125"/>
                  <a:gd name="T7" fmla="*/ 63 h 121"/>
                  <a:gd name="T8" fmla="*/ 108 w 125"/>
                  <a:gd name="T9" fmla="*/ 25 h 121"/>
                  <a:gd name="T10" fmla="*/ 68 w 125"/>
                  <a:gd name="T11" fmla="*/ 35 h 121"/>
                  <a:gd name="T12" fmla="*/ 0 w 125"/>
                  <a:gd name="T13" fmla="*/ 0 h 121"/>
                  <a:gd name="T14" fmla="*/ 33 w 125"/>
                  <a:gd name="T15" fmla="*/ 121 h 121"/>
                  <a:gd name="T16" fmla="*/ 53 w 125"/>
                  <a:gd name="T17" fmla="*/ 115 h 121"/>
                  <a:gd name="T18" fmla="*/ 68 w 125"/>
                  <a:gd name="T19" fmla="*/ 105 h 121"/>
                  <a:gd name="T20" fmla="*/ 115 w 125"/>
                  <a:gd name="T21" fmla="*/ 98 h 121"/>
                  <a:gd name="T22" fmla="*/ 60 w 125"/>
                  <a:gd name="T23" fmla="*/ 96 h 121"/>
                  <a:gd name="T24" fmla="*/ 60 w 125"/>
                  <a:gd name="T25" fmla="*/ 96 h 12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5"/>
                  <a:gd name="T40" fmla="*/ 0 h 121"/>
                  <a:gd name="T41" fmla="*/ 125 w 125"/>
                  <a:gd name="T42" fmla="*/ 121 h 12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5" h="121">
                    <a:moveTo>
                      <a:pt x="60" y="96"/>
                    </a:moveTo>
                    <a:lnTo>
                      <a:pt x="78" y="82"/>
                    </a:lnTo>
                    <a:lnTo>
                      <a:pt x="125" y="52"/>
                    </a:lnTo>
                    <a:lnTo>
                      <a:pt x="56" y="63"/>
                    </a:lnTo>
                    <a:lnTo>
                      <a:pt x="108" y="25"/>
                    </a:lnTo>
                    <a:lnTo>
                      <a:pt x="68" y="35"/>
                    </a:lnTo>
                    <a:lnTo>
                      <a:pt x="0" y="0"/>
                    </a:lnTo>
                    <a:lnTo>
                      <a:pt x="33" y="121"/>
                    </a:lnTo>
                    <a:lnTo>
                      <a:pt x="53" y="115"/>
                    </a:lnTo>
                    <a:lnTo>
                      <a:pt x="68" y="105"/>
                    </a:lnTo>
                    <a:lnTo>
                      <a:pt x="115" y="98"/>
                    </a:lnTo>
                    <a:lnTo>
                      <a:pt x="60"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8" name="Freeform 57">
                <a:extLst>
                  <a:ext uri="{FF2B5EF4-FFF2-40B4-BE49-F238E27FC236}">
                    <a16:creationId xmlns:a16="http://schemas.microsoft.com/office/drawing/2014/main" id="{79D902EA-CB90-42B9-93AB-D4590D3AFD77}"/>
                  </a:ext>
                </a:extLst>
              </p:cNvPr>
              <p:cNvSpPr>
                <a:spLocks/>
              </p:cNvSpPr>
              <p:nvPr/>
            </p:nvSpPr>
            <p:spPr bwMode="auto">
              <a:xfrm>
                <a:off x="4214" y="3117"/>
                <a:ext cx="446" cy="803"/>
              </a:xfrm>
              <a:custGeom>
                <a:avLst/>
                <a:gdLst>
                  <a:gd name="T0" fmla="*/ 143 w 446"/>
                  <a:gd name="T1" fmla="*/ 121 h 803"/>
                  <a:gd name="T2" fmla="*/ 210 w 446"/>
                  <a:gd name="T3" fmla="*/ 155 h 803"/>
                  <a:gd name="T4" fmla="*/ 110 w 446"/>
                  <a:gd name="T5" fmla="*/ 110 h 803"/>
                  <a:gd name="T6" fmla="*/ 65 w 446"/>
                  <a:gd name="T7" fmla="*/ 71 h 803"/>
                  <a:gd name="T8" fmla="*/ 35 w 446"/>
                  <a:gd name="T9" fmla="*/ 101 h 803"/>
                  <a:gd name="T10" fmla="*/ 25 w 446"/>
                  <a:gd name="T11" fmla="*/ 198 h 803"/>
                  <a:gd name="T12" fmla="*/ 15 w 446"/>
                  <a:gd name="T13" fmla="*/ 279 h 803"/>
                  <a:gd name="T14" fmla="*/ 62 w 446"/>
                  <a:gd name="T15" fmla="*/ 527 h 803"/>
                  <a:gd name="T16" fmla="*/ 47 w 446"/>
                  <a:gd name="T17" fmla="*/ 560 h 803"/>
                  <a:gd name="T18" fmla="*/ 108 w 446"/>
                  <a:gd name="T19" fmla="*/ 652 h 803"/>
                  <a:gd name="T20" fmla="*/ 73 w 446"/>
                  <a:gd name="T21" fmla="*/ 660 h 803"/>
                  <a:gd name="T22" fmla="*/ 245 w 446"/>
                  <a:gd name="T23" fmla="*/ 723 h 803"/>
                  <a:gd name="T24" fmla="*/ 290 w 446"/>
                  <a:gd name="T25" fmla="*/ 760 h 803"/>
                  <a:gd name="T26" fmla="*/ 418 w 446"/>
                  <a:gd name="T27" fmla="*/ 692 h 803"/>
                  <a:gd name="T28" fmla="*/ 428 w 446"/>
                  <a:gd name="T29" fmla="*/ 634 h 803"/>
                  <a:gd name="T30" fmla="*/ 378 w 446"/>
                  <a:gd name="T31" fmla="*/ 635 h 803"/>
                  <a:gd name="T32" fmla="*/ 336 w 446"/>
                  <a:gd name="T33" fmla="*/ 619 h 803"/>
                  <a:gd name="T34" fmla="*/ 343 w 446"/>
                  <a:gd name="T35" fmla="*/ 575 h 803"/>
                  <a:gd name="T36" fmla="*/ 275 w 446"/>
                  <a:gd name="T37" fmla="*/ 595 h 803"/>
                  <a:gd name="T38" fmla="*/ 228 w 446"/>
                  <a:gd name="T39" fmla="*/ 575 h 803"/>
                  <a:gd name="T40" fmla="*/ 220 w 446"/>
                  <a:gd name="T41" fmla="*/ 531 h 803"/>
                  <a:gd name="T42" fmla="*/ 193 w 446"/>
                  <a:gd name="T43" fmla="*/ 532 h 803"/>
                  <a:gd name="T44" fmla="*/ 205 w 446"/>
                  <a:gd name="T45" fmla="*/ 506 h 803"/>
                  <a:gd name="T46" fmla="*/ 205 w 446"/>
                  <a:gd name="T47" fmla="*/ 487 h 803"/>
                  <a:gd name="T48" fmla="*/ 190 w 446"/>
                  <a:gd name="T49" fmla="*/ 467 h 803"/>
                  <a:gd name="T50" fmla="*/ 266 w 446"/>
                  <a:gd name="T51" fmla="*/ 454 h 803"/>
                  <a:gd name="T52" fmla="*/ 351 w 446"/>
                  <a:gd name="T53" fmla="*/ 534 h 803"/>
                  <a:gd name="T54" fmla="*/ 446 w 446"/>
                  <a:gd name="T55" fmla="*/ 560 h 803"/>
                  <a:gd name="T56" fmla="*/ 440 w 446"/>
                  <a:gd name="T57" fmla="*/ 660 h 803"/>
                  <a:gd name="T58" fmla="*/ 406 w 446"/>
                  <a:gd name="T59" fmla="*/ 760 h 803"/>
                  <a:gd name="T60" fmla="*/ 323 w 446"/>
                  <a:gd name="T61" fmla="*/ 802 h 803"/>
                  <a:gd name="T62" fmla="*/ 247 w 446"/>
                  <a:gd name="T63" fmla="*/ 782 h 803"/>
                  <a:gd name="T64" fmla="*/ 182 w 446"/>
                  <a:gd name="T65" fmla="*/ 772 h 803"/>
                  <a:gd name="T66" fmla="*/ 55 w 446"/>
                  <a:gd name="T67" fmla="*/ 737 h 803"/>
                  <a:gd name="T68" fmla="*/ 35 w 446"/>
                  <a:gd name="T69" fmla="*/ 609 h 803"/>
                  <a:gd name="T70" fmla="*/ 27 w 446"/>
                  <a:gd name="T71" fmla="*/ 562 h 803"/>
                  <a:gd name="T72" fmla="*/ 19 w 446"/>
                  <a:gd name="T73" fmla="*/ 378 h 803"/>
                  <a:gd name="T74" fmla="*/ 0 w 446"/>
                  <a:gd name="T75" fmla="*/ 338 h 803"/>
                  <a:gd name="T76" fmla="*/ 2 w 446"/>
                  <a:gd name="T77" fmla="*/ 283 h 803"/>
                  <a:gd name="T78" fmla="*/ 14 w 446"/>
                  <a:gd name="T79" fmla="*/ 101 h 803"/>
                  <a:gd name="T80" fmla="*/ 117 w 446"/>
                  <a:gd name="T81" fmla="*/ 0 h 803"/>
                  <a:gd name="T82" fmla="*/ 158 w 446"/>
                  <a:gd name="T83" fmla="*/ 90 h 803"/>
                  <a:gd name="T84" fmla="*/ 145 w 446"/>
                  <a:gd name="T85" fmla="*/ 100 h 8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6"/>
                  <a:gd name="T130" fmla="*/ 0 h 803"/>
                  <a:gd name="T131" fmla="*/ 446 w 446"/>
                  <a:gd name="T132" fmla="*/ 803 h 8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6" h="803">
                    <a:moveTo>
                      <a:pt x="145" y="100"/>
                    </a:moveTo>
                    <a:lnTo>
                      <a:pt x="143" y="121"/>
                    </a:lnTo>
                    <a:lnTo>
                      <a:pt x="160" y="145"/>
                    </a:lnTo>
                    <a:lnTo>
                      <a:pt x="210" y="155"/>
                    </a:lnTo>
                    <a:lnTo>
                      <a:pt x="145" y="148"/>
                    </a:lnTo>
                    <a:lnTo>
                      <a:pt x="110" y="110"/>
                    </a:lnTo>
                    <a:lnTo>
                      <a:pt x="88" y="30"/>
                    </a:lnTo>
                    <a:lnTo>
                      <a:pt x="65" y="71"/>
                    </a:lnTo>
                    <a:lnTo>
                      <a:pt x="59" y="50"/>
                    </a:lnTo>
                    <a:lnTo>
                      <a:pt x="35" y="101"/>
                    </a:lnTo>
                    <a:lnTo>
                      <a:pt x="63" y="253"/>
                    </a:lnTo>
                    <a:lnTo>
                      <a:pt x="25" y="198"/>
                    </a:lnTo>
                    <a:lnTo>
                      <a:pt x="57" y="321"/>
                    </a:lnTo>
                    <a:lnTo>
                      <a:pt x="15" y="279"/>
                    </a:lnTo>
                    <a:lnTo>
                      <a:pt x="24" y="358"/>
                    </a:lnTo>
                    <a:lnTo>
                      <a:pt x="62" y="527"/>
                    </a:lnTo>
                    <a:lnTo>
                      <a:pt x="102" y="624"/>
                    </a:lnTo>
                    <a:lnTo>
                      <a:pt x="47" y="560"/>
                    </a:lnTo>
                    <a:lnTo>
                      <a:pt x="85" y="632"/>
                    </a:lnTo>
                    <a:lnTo>
                      <a:pt x="108" y="652"/>
                    </a:lnTo>
                    <a:lnTo>
                      <a:pt x="65" y="635"/>
                    </a:lnTo>
                    <a:lnTo>
                      <a:pt x="73" y="660"/>
                    </a:lnTo>
                    <a:lnTo>
                      <a:pt x="142" y="705"/>
                    </a:lnTo>
                    <a:lnTo>
                      <a:pt x="245" y="723"/>
                    </a:lnTo>
                    <a:lnTo>
                      <a:pt x="223" y="737"/>
                    </a:lnTo>
                    <a:lnTo>
                      <a:pt x="290" y="760"/>
                    </a:lnTo>
                    <a:lnTo>
                      <a:pt x="353" y="772"/>
                    </a:lnTo>
                    <a:lnTo>
                      <a:pt x="418" y="692"/>
                    </a:lnTo>
                    <a:lnTo>
                      <a:pt x="386" y="697"/>
                    </a:lnTo>
                    <a:lnTo>
                      <a:pt x="428" y="634"/>
                    </a:lnTo>
                    <a:lnTo>
                      <a:pt x="428" y="600"/>
                    </a:lnTo>
                    <a:lnTo>
                      <a:pt x="378" y="635"/>
                    </a:lnTo>
                    <a:lnTo>
                      <a:pt x="400" y="609"/>
                    </a:lnTo>
                    <a:lnTo>
                      <a:pt x="336" y="619"/>
                    </a:lnTo>
                    <a:lnTo>
                      <a:pt x="390" y="570"/>
                    </a:lnTo>
                    <a:lnTo>
                      <a:pt x="343" y="575"/>
                    </a:lnTo>
                    <a:lnTo>
                      <a:pt x="353" y="564"/>
                    </a:lnTo>
                    <a:lnTo>
                      <a:pt x="275" y="595"/>
                    </a:lnTo>
                    <a:lnTo>
                      <a:pt x="280" y="555"/>
                    </a:lnTo>
                    <a:lnTo>
                      <a:pt x="228" y="575"/>
                    </a:lnTo>
                    <a:lnTo>
                      <a:pt x="258" y="544"/>
                    </a:lnTo>
                    <a:lnTo>
                      <a:pt x="220" y="531"/>
                    </a:lnTo>
                    <a:lnTo>
                      <a:pt x="168" y="570"/>
                    </a:lnTo>
                    <a:lnTo>
                      <a:pt x="193" y="532"/>
                    </a:lnTo>
                    <a:lnTo>
                      <a:pt x="162" y="549"/>
                    </a:lnTo>
                    <a:lnTo>
                      <a:pt x="205" y="506"/>
                    </a:lnTo>
                    <a:lnTo>
                      <a:pt x="137" y="521"/>
                    </a:lnTo>
                    <a:lnTo>
                      <a:pt x="205" y="487"/>
                    </a:lnTo>
                    <a:lnTo>
                      <a:pt x="140" y="484"/>
                    </a:lnTo>
                    <a:lnTo>
                      <a:pt x="190" y="467"/>
                    </a:lnTo>
                    <a:lnTo>
                      <a:pt x="217" y="451"/>
                    </a:lnTo>
                    <a:lnTo>
                      <a:pt x="266" y="454"/>
                    </a:lnTo>
                    <a:lnTo>
                      <a:pt x="288" y="497"/>
                    </a:lnTo>
                    <a:lnTo>
                      <a:pt x="351" y="534"/>
                    </a:lnTo>
                    <a:lnTo>
                      <a:pt x="385" y="534"/>
                    </a:lnTo>
                    <a:lnTo>
                      <a:pt x="446" y="560"/>
                    </a:lnTo>
                    <a:lnTo>
                      <a:pt x="441" y="605"/>
                    </a:lnTo>
                    <a:lnTo>
                      <a:pt x="440" y="660"/>
                    </a:lnTo>
                    <a:lnTo>
                      <a:pt x="425" y="705"/>
                    </a:lnTo>
                    <a:lnTo>
                      <a:pt x="406" y="760"/>
                    </a:lnTo>
                    <a:lnTo>
                      <a:pt x="383" y="803"/>
                    </a:lnTo>
                    <a:lnTo>
                      <a:pt x="323" y="802"/>
                    </a:lnTo>
                    <a:lnTo>
                      <a:pt x="298" y="800"/>
                    </a:lnTo>
                    <a:lnTo>
                      <a:pt x="247" y="782"/>
                    </a:lnTo>
                    <a:lnTo>
                      <a:pt x="227" y="783"/>
                    </a:lnTo>
                    <a:lnTo>
                      <a:pt x="182" y="772"/>
                    </a:lnTo>
                    <a:lnTo>
                      <a:pt x="120" y="763"/>
                    </a:lnTo>
                    <a:lnTo>
                      <a:pt x="55" y="737"/>
                    </a:lnTo>
                    <a:lnTo>
                      <a:pt x="27" y="697"/>
                    </a:lnTo>
                    <a:lnTo>
                      <a:pt x="35" y="609"/>
                    </a:lnTo>
                    <a:lnTo>
                      <a:pt x="37" y="592"/>
                    </a:lnTo>
                    <a:lnTo>
                      <a:pt x="27" y="562"/>
                    </a:lnTo>
                    <a:lnTo>
                      <a:pt x="37" y="464"/>
                    </a:lnTo>
                    <a:lnTo>
                      <a:pt x="19" y="378"/>
                    </a:lnTo>
                    <a:lnTo>
                      <a:pt x="17" y="353"/>
                    </a:lnTo>
                    <a:lnTo>
                      <a:pt x="0" y="338"/>
                    </a:lnTo>
                    <a:lnTo>
                      <a:pt x="5" y="318"/>
                    </a:lnTo>
                    <a:lnTo>
                      <a:pt x="2" y="283"/>
                    </a:lnTo>
                    <a:lnTo>
                      <a:pt x="12" y="228"/>
                    </a:lnTo>
                    <a:lnTo>
                      <a:pt x="14" y="101"/>
                    </a:lnTo>
                    <a:lnTo>
                      <a:pt x="70" y="10"/>
                    </a:lnTo>
                    <a:lnTo>
                      <a:pt x="117" y="0"/>
                    </a:lnTo>
                    <a:lnTo>
                      <a:pt x="123" y="42"/>
                    </a:lnTo>
                    <a:lnTo>
                      <a:pt x="158" y="90"/>
                    </a:lnTo>
                    <a:lnTo>
                      <a:pt x="145" y="10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39" name="Freeform 58">
                <a:extLst>
                  <a:ext uri="{FF2B5EF4-FFF2-40B4-BE49-F238E27FC236}">
                    <a16:creationId xmlns:a16="http://schemas.microsoft.com/office/drawing/2014/main" id="{88A10564-EE37-4B83-90A2-DD1476A29F07}"/>
                  </a:ext>
                </a:extLst>
              </p:cNvPr>
              <p:cNvSpPr>
                <a:spLocks/>
              </p:cNvSpPr>
              <p:nvPr/>
            </p:nvSpPr>
            <p:spPr bwMode="auto">
              <a:xfrm>
                <a:off x="4322" y="3305"/>
                <a:ext cx="248" cy="288"/>
              </a:xfrm>
              <a:custGeom>
                <a:avLst/>
                <a:gdLst>
                  <a:gd name="T0" fmla="*/ 248 w 248"/>
                  <a:gd name="T1" fmla="*/ 27 h 288"/>
                  <a:gd name="T2" fmla="*/ 187 w 248"/>
                  <a:gd name="T3" fmla="*/ 0 h 288"/>
                  <a:gd name="T4" fmla="*/ 122 w 248"/>
                  <a:gd name="T5" fmla="*/ 3 h 288"/>
                  <a:gd name="T6" fmla="*/ 59 w 248"/>
                  <a:gd name="T7" fmla="*/ 35 h 288"/>
                  <a:gd name="T8" fmla="*/ 30 w 248"/>
                  <a:gd name="T9" fmla="*/ 60 h 288"/>
                  <a:gd name="T10" fmla="*/ 15 w 248"/>
                  <a:gd name="T11" fmla="*/ 101 h 288"/>
                  <a:gd name="T12" fmla="*/ 20 w 248"/>
                  <a:gd name="T13" fmla="*/ 170 h 288"/>
                  <a:gd name="T14" fmla="*/ 0 w 248"/>
                  <a:gd name="T15" fmla="*/ 125 h 288"/>
                  <a:gd name="T16" fmla="*/ 15 w 248"/>
                  <a:gd name="T17" fmla="*/ 186 h 288"/>
                  <a:gd name="T18" fmla="*/ 34 w 248"/>
                  <a:gd name="T19" fmla="*/ 229 h 288"/>
                  <a:gd name="T20" fmla="*/ 57 w 248"/>
                  <a:gd name="T21" fmla="*/ 254 h 288"/>
                  <a:gd name="T22" fmla="*/ 92 w 248"/>
                  <a:gd name="T23" fmla="*/ 288 h 288"/>
                  <a:gd name="T24" fmla="*/ 139 w 248"/>
                  <a:gd name="T25" fmla="*/ 269 h 288"/>
                  <a:gd name="T26" fmla="*/ 75 w 248"/>
                  <a:gd name="T27" fmla="*/ 248 h 288"/>
                  <a:gd name="T28" fmla="*/ 40 w 248"/>
                  <a:gd name="T29" fmla="*/ 221 h 288"/>
                  <a:gd name="T30" fmla="*/ 34 w 248"/>
                  <a:gd name="T31" fmla="*/ 130 h 288"/>
                  <a:gd name="T32" fmla="*/ 39 w 248"/>
                  <a:gd name="T33" fmla="*/ 88 h 288"/>
                  <a:gd name="T34" fmla="*/ 80 w 248"/>
                  <a:gd name="T35" fmla="*/ 46 h 288"/>
                  <a:gd name="T36" fmla="*/ 127 w 248"/>
                  <a:gd name="T37" fmla="*/ 20 h 288"/>
                  <a:gd name="T38" fmla="*/ 173 w 248"/>
                  <a:gd name="T39" fmla="*/ 12 h 288"/>
                  <a:gd name="T40" fmla="*/ 248 w 248"/>
                  <a:gd name="T41" fmla="*/ 27 h 288"/>
                  <a:gd name="T42" fmla="*/ 248 w 248"/>
                  <a:gd name="T43" fmla="*/ 27 h 28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48"/>
                  <a:gd name="T67" fmla="*/ 0 h 288"/>
                  <a:gd name="T68" fmla="*/ 248 w 248"/>
                  <a:gd name="T69" fmla="*/ 288 h 28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48" h="288">
                    <a:moveTo>
                      <a:pt x="248" y="27"/>
                    </a:moveTo>
                    <a:lnTo>
                      <a:pt x="187" y="0"/>
                    </a:lnTo>
                    <a:lnTo>
                      <a:pt x="122" y="3"/>
                    </a:lnTo>
                    <a:lnTo>
                      <a:pt x="59" y="35"/>
                    </a:lnTo>
                    <a:lnTo>
                      <a:pt x="30" y="60"/>
                    </a:lnTo>
                    <a:lnTo>
                      <a:pt x="15" y="101"/>
                    </a:lnTo>
                    <a:lnTo>
                      <a:pt x="20" y="170"/>
                    </a:lnTo>
                    <a:lnTo>
                      <a:pt x="0" y="125"/>
                    </a:lnTo>
                    <a:lnTo>
                      <a:pt x="15" y="186"/>
                    </a:lnTo>
                    <a:lnTo>
                      <a:pt x="34" y="229"/>
                    </a:lnTo>
                    <a:lnTo>
                      <a:pt x="57" y="254"/>
                    </a:lnTo>
                    <a:lnTo>
                      <a:pt x="92" y="288"/>
                    </a:lnTo>
                    <a:lnTo>
                      <a:pt x="139" y="269"/>
                    </a:lnTo>
                    <a:lnTo>
                      <a:pt x="75" y="248"/>
                    </a:lnTo>
                    <a:lnTo>
                      <a:pt x="40" y="221"/>
                    </a:lnTo>
                    <a:lnTo>
                      <a:pt x="34" y="130"/>
                    </a:lnTo>
                    <a:lnTo>
                      <a:pt x="39" y="88"/>
                    </a:lnTo>
                    <a:lnTo>
                      <a:pt x="80" y="46"/>
                    </a:lnTo>
                    <a:lnTo>
                      <a:pt x="127" y="20"/>
                    </a:lnTo>
                    <a:lnTo>
                      <a:pt x="173" y="12"/>
                    </a:lnTo>
                    <a:lnTo>
                      <a:pt x="248" y="2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0" name="Freeform 59">
                <a:extLst>
                  <a:ext uri="{FF2B5EF4-FFF2-40B4-BE49-F238E27FC236}">
                    <a16:creationId xmlns:a16="http://schemas.microsoft.com/office/drawing/2014/main" id="{7DE723D1-29A8-4514-B93B-72C11DB4F875}"/>
                  </a:ext>
                </a:extLst>
              </p:cNvPr>
              <p:cNvSpPr>
                <a:spLocks/>
              </p:cNvSpPr>
              <p:nvPr/>
            </p:nvSpPr>
            <p:spPr bwMode="auto">
              <a:xfrm>
                <a:off x="4352" y="3315"/>
                <a:ext cx="353" cy="289"/>
              </a:xfrm>
              <a:custGeom>
                <a:avLst/>
                <a:gdLst>
                  <a:gd name="T0" fmla="*/ 218 w 353"/>
                  <a:gd name="T1" fmla="*/ 15 h 289"/>
                  <a:gd name="T2" fmla="*/ 152 w 353"/>
                  <a:gd name="T3" fmla="*/ 0 h 289"/>
                  <a:gd name="T4" fmla="*/ 109 w 353"/>
                  <a:gd name="T5" fmla="*/ 8 h 289"/>
                  <a:gd name="T6" fmla="*/ 64 w 353"/>
                  <a:gd name="T7" fmla="*/ 26 h 289"/>
                  <a:gd name="T8" fmla="*/ 20 w 353"/>
                  <a:gd name="T9" fmla="*/ 63 h 289"/>
                  <a:gd name="T10" fmla="*/ 4 w 353"/>
                  <a:gd name="T11" fmla="*/ 103 h 289"/>
                  <a:gd name="T12" fmla="*/ 0 w 353"/>
                  <a:gd name="T13" fmla="*/ 151 h 289"/>
                  <a:gd name="T14" fmla="*/ 9 w 353"/>
                  <a:gd name="T15" fmla="*/ 213 h 289"/>
                  <a:gd name="T16" fmla="*/ 57 w 353"/>
                  <a:gd name="T17" fmla="*/ 249 h 289"/>
                  <a:gd name="T18" fmla="*/ 122 w 353"/>
                  <a:gd name="T19" fmla="*/ 263 h 289"/>
                  <a:gd name="T20" fmla="*/ 142 w 353"/>
                  <a:gd name="T21" fmla="*/ 289 h 289"/>
                  <a:gd name="T22" fmla="*/ 177 w 353"/>
                  <a:gd name="T23" fmla="*/ 239 h 289"/>
                  <a:gd name="T24" fmla="*/ 223 w 353"/>
                  <a:gd name="T25" fmla="*/ 191 h 289"/>
                  <a:gd name="T26" fmla="*/ 252 w 353"/>
                  <a:gd name="T27" fmla="*/ 173 h 289"/>
                  <a:gd name="T28" fmla="*/ 295 w 353"/>
                  <a:gd name="T29" fmla="*/ 171 h 289"/>
                  <a:gd name="T30" fmla="*/ 353 w 353"/>
                  <a:gd name="T31" fmla="*/ 213 h 289"/>
                  <a:gd name="T32" fmla="*/ 348 w 353"/>
                  <a:gd name="T33" fmla="*/ 166 h 289"/>
                  <a:gd name="T34" fmla="*/ 320 w 353"/>
                  <a:gd name="T35" fmla="*/ 146 h 289"/>
                  <a:gd name="T36" fmla="*/ 295 w 353"/>
                  <a:gd name="T37" fmla="*/ 155 h 289"/>
                  <a:gd name="T38" fmla="*/ 278 w 353"/>
                  <a:gd name="T39" fmla="*/ 150 h 289"/>
                  <a:gd name="T40" fmla="*/ 265 w 353"/>
                  <a:gd name="T41" fmla="*/ 136 h 289"/>
                  <a:gd name="T42" fmla="*/ 250 w 353"/>
                  <a:gd name="T43" fmla="*/ 120 h 289"/>
                  <a:gd name="T44" fmla="*/ 228 w 353"/>
                  <a:gd name="T45" fmla="*/ 123 h 289"/>
                  <a:gd name="T46" fmla="*/ 213 w 353"/>
                  <a:gd name="T47" fmla="*/ 105 h 289"/>
                  <a:gd name="T48" fmla="*/ 213 w 353"/>
                  <a:gd name="T49" fmla="*/ 85 h 289"/>
                  <a:gd name="T50" fmla="*/ 210 w 353"/>
                  <a:gd name="T51" fmla="*/ 55 h 289"/>
                  <a:gd name="T52" fmla="*/ 218 w 353"/>
                  <a:gd name="T53" fmla="*/ 31 h 289"/>
                  <a:gd name="T54" fmla="*/ 218 w 353"/>
                  <a:gd name="T55" fmla="*/ 15 h 289"/>
                  <a:gd name="T56" fmla="*/ 218 w 353"/>
                  <a:gd name="T57" fmla="*/ 15 h 28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53"/>
                  <a:gd name="T88" fmla="*/ 0 h 289"/>
                  <a:gd name="T89" fmla="*/ 353 w 353"/>
                  <a:gd name="T90" fmla="*/ 289 h 28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53" h="289">
                    <a:moveTo>
                      <a:pt x="218" y="15"/>
                    </a:moveTo>
                    <a:lnTo>
                      <a:pt x="152" y="0"/>
                    </a:lnTo>
                    <a:lnTo>
                      <a:pt x="109" y="8"/>
                    </a:lnTo>
                    <a:lnTo>
                      <a:pt x="64" y="26"/>
                    </a:lnTo>
                    <a:lnTo>
                      <a:pt x="20" y="63"/>
                    </a:lnTo>
                    <a:lnTo>
                      <a:pt x="4" y="103"/>
                    </a:lnTo>
                    <a:lnTo>
                      <a:pt x="0" y="151"/>
                    </a:lnTo>
                    <a:lnTo>
                      <a:pt x="9" y="213"/>
                    </a:lnTo>
                    <a:lnTo>
                      <a:pt x="57" y="249"/>
                    </a:lnTo>
                    <a:lnTo>
                      <a:pt x="122" y="263"/>
                    </a:lnTo>
                    <a:lnTo>
                      <a:pt x="142" y="289"/>
                    </a:lnTo>
                    <a:lnTo>
                      <a:pt x="177" y="239"/>
                    </a:lnTo>
                    <a:lnTo>
                      <a:pt x="223" y="191"/>
                    </a:lnTo>
                    <a:lnTo>
                      <a:pt x="252" y="173"/>
                    </a:lnTo>
                    <a:lnTo>
                      <a:pt x="295" y="171"/>
                    </a:lnTo>
                    <a:lnTo>
                      <a:pt x="353" y="213"/>
                    </a:lnTo>
                    <a:lnTo>
                      <a:pt x="348" y="166"/>
                    </a:lnTo>
                    <a:lnTo>
                      <a:pt x="320" y="146"/>
                    </a:lnTo>
                    <a:lnTo>
                      <a:pt x="295" y="155"/>
                    </a:lnTo>
                    <a:lnTo>
                      <a:pt x="278" y="150"/>
                    </a:lnTo>
                    <a:lnTo>
                      <a:pt x="265" y="136"/>
                    </a:lnTo>
                    <a:lnTo>
                      <a:pt x="250" y="120"/>
                    </a:lnTo>
                    <a:lnTo>
                      <a:pt x="228" y="123"/>
                    </a:lnTo>
                    <a:lnTo>
                      <a:pt x="213" y="105"/>
                    </a:lnTo>
                    <a:lnTo>
                      <a:pt x="213" y="85"/>
                    </a:lnTo>
                    <a:lnTo>
                      <a:pt x="210" y="55"/>
                    </a:lnTo>
                    <a:lnTo>
                      <a:pt x="218" y="31"/>
                    </a:lnTo>
                    <a:lnTo>
                      <a:pt x="218" y="15"/>
                    </a:lnTo>
                    <a:close/>
                  </a:path>
                </a:pathLst>
              </a:custGeom>
              <a:solidFill>
                <a:srgbClr val="3F3FB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1" name="Freeform 60">
                <a:extLst>
                  <a:ext uri="{FF2B5EF4-FFF2-40B4-BE49-F238E27FC236}">
                    <a16:creationId xmlns:a16="http://schemas.microsoft.com/office/drawing/2014/main" id="{7C9D7DC9-8175-4E06-AFDE-0452F5765BE5}"/>
                  </a:ext>
                </a:extLst>
              </p:cNvPr>
              <p:cNvSpPr>
                <a:spLocks/>
              </p:cNvSpPr>
              <p:nvPr/>
            </p:nvSpPr>
            <p:spPr bwMode="auto">
              <a:xfrm>
                <a:off x="4371" y="3322"/>
                <a:ext cx="181" cy="168"/>
              </a:xfrm>
              <a:custGeom>
                <a:avLst/>
                <a:gdLst>
                  <a:gd name="T0" fmla="*/ 168 w 181"/>
                  <a:gd name="T1" fmla="*/ 114 h 168"/>
                  <a:gd name="T2" fmla="*/ 124 w 181"/>
                  <a:gd name="T3" fmla="*/ 118 h 168"/>
                  <a:gd name="T4" fmla="*/ 80 w 181"/>
                  <a:gd name="T5" fmla="*/ 123 h 168"/>
                  <a:gd name="T6" fmla="*/ 50 w 181"/>
                  <a:gd name="T7" fmla="*/ 126 h 168"/>
                  <a:gd name="T8" fmla="*/ 80 w 181"/>
                  <a:gd name="T9" fmla="*/ 144 h 168"/>
                  <a:gd name="T10" fmla="*/ 154 w 181"/>
                  <a:gd name="T11" fmla="*/ 139 h 168"/>
                  <a:gd name="T12" fmla="*/ 124 w 181"/>
                  <a:gd name="T13" fmla="*/ 156 h 168"/>
                  <a:gd name="T14" fmla="*/ 176 w 181"/>
                  <a:gd name="T15" fmla="*/ 154 h 168"/>
                  <a:gd name="T16" fmla="*/ 100 w 181"/>
                  <a:gd name="T17" fmla="*/ 168 h 168"/>
                  <a:gd name="T18" fmla="*/ 43 w 181"/>
                  <a:gd name="T19" fmla="*/ 149 h 168"/>
                  <a:gd name="T20" fmla="*/ 46 w 181"/>
                  <a:gd name="T21" fmla="*/ 96 h 168"/>
                  <a:gd name="T22" fmla="*/ 28 w 181"/>
                  <a:gd name="T23" fmla="*/ 83 h 168"/>
                  <a:gd name="T24" fmla="*/ 13 w 181"/>
                  <a:gd name="T25" fmla="*/ 121 h 168"/>
                  <a:gd name="T26" fmla="*/ 0 w 181"/>
                  <a:gd name="T27" fmla="*/ 94 h 168"/>
                  <a:gd name="T28" fmla="*/ 26 w 181"/>
                  <a:gd name="T29" fmla="*/ 39 h 168"/>
                  <a:gd name="T30" fmla="*/ 96 w 181"/>
                  <a:gd name="T31" fmla="*/ 0 h 168"/>
                  <a:gd name="T32" fmla="*/ 181 w 181"/>
                  <a:gd name="T33" fmla="*/ 3 h 168"/>
                  <a:gd name="T34" fmla="*/ 149 w 181"/>
                  <a:gd name="T35" fmla="*/ 11 h 168"/>
                  <a:gd name="T36" fmla="*/ 161 w 181"/>
                  <a:gd name="T37" fmla="*/ 33 h 168"/>
                  <a:gd name="T38" fmla="*/ 124 w 181"/>
                  <a:gd name="T39" fmla="*/ 10 h 168"/>
                  <a:gd name="T40" fmla="*/ 144 w 181"/>
                  <a:gd name="T41" fmla="*/ 39 h 168"/>
                  <a:gd name="T42" fmla="*/ 116 w 181"/>
                  <a:gd name="T43" fmla="*/ 29 h 168"/>
                  <a:gd name="T44" fmla="*/ 126 w 181"/>
                  <a:gd name="T45" fmla="*/ 44 h 168"/>
                  <a:gd name="T46" fmla="*/ 81 w 181"/>
                  <a:gd name="T47" fmla="*/ 38 h 168"/>
                  <a:gd name="T48" fmla="*/ 68 w 181"/>
                  <a:gd name="T49" fmla="*/ 49 h 168"/>
                  <a:gd name="T50" fmla="*/ 136 w 181"/>
                  <a:gd name="T51" fmla="*/ 78 h 168"/>
                  <a:gd name="T52" fmla="*/ 63 w 181"/>
                  <a:gd name="T53" fmla="*/ 78 h 168"/>
                  <a:gd name="T54" fmla="*/ 91 w 181"/>
                  <a:gd name="T55" fmla="*/ 94 h 168"/>
                  <a:gd name="T56" fmla="*/ 68 w 181"/>
                  <a:gd name="T57" fmla="*/ 101 h 168"/>
                  <a:gd name="T58" fmla="*/ 168 w 181"/>
                  <a:gd name="T59" fmla="*/ 114 h 168"/>
                  <a:gd name="T60" fmla="*/ 168 w 181"/>
                  <a:gd name="T61" fmla="*/ 114 h 16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81"/>
                  <a:gd name="T94" fmla="*/ 0 h 168"/>
                  <a:gd name="T95" fmla="*/ 181 w 181"/>
                  <a:gd name="T96" fmla="*/ 168 h 16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81" h="168">
                    <a:moveTo>
                      <a:pt x="168" y="114"/>
                    </a:moveTo>
                    <a:lnTo>
                      <a:pt x="124" y="118"/>
                    </a:lnTo>
                    <a:lnTo>
                      <a:pt x="80" y="123"/>
                    </a:lnTo>
                    <a:lnTo>
                      <a:pt x="50" y="126"/>
                    </a:lnTo>
                    <a:lnTo>
                      <a:pt x="80" y="144"/>
                    </a:lnTo>
                    <a:lnTo>
                      <a:pt x="154" y="139"/>
                    </a:lnTo>
                    <a:lnTo>
                      <a:pt x="124" y="156"/>
                    </a:lnTo>
                    <a:lnTo>
                      <a:pt x="176" y="154"/>
                    </a:lnTo>
                    <a:lnTo>
                      <a:pt x="100" y="168"/>
                    </a:lnTo>
                    <a:lnTo>
                      <a:pt x="43" y="149"/>
                    </a:lnTo>
                    <a:lnTo>
                      <a:pt x="46" y="96"/>
                    </a:lnTo>
                    <a:lnTo>
                      <a:pt x="28" y="83"/>
                    </a:lnTo>
                    <a:lnTo>
                      <a:pt x="13" y="121"/>
                    </a:lnTo>
                    <a:lnTo>
                      <a:pt x="0" y="94"/>
                    </a:lnTo>
                    <a:lnTo>
                      <a:pt x="26" y="39"/>
                    </a:lnTo>
                    <a:lnTo>
                      <a:pt x="96" y="0"/>
                    </a:lnTo>
                    <a:lnTo>
                      <a:pt x="181" y="3"/>
                    </a:lnTo>
                    <a:lnTo>
                      <a:pt x="149" y="11"/>
                    </a:lnTo>
                    <a:lnTo>
                      <a:pt x="161" y="33"/>
                    </a:lnTo>
                    <a:lnTo>
                      <a:pt x="124" y="10"/>
                    </a:lnTo>
                    <a:lnTo>
                      <a:pt x="144" y="39"/>
                    </a:lnTo>
                    <a:lnTo>
                      <a:pt x="116" y="29"/>
                    </a:lnTo>
                    <a:lnTo>
                      <a:pt x="126" y="44"/>
                    </a:lnTo>
                    <a:lnTo>
                      <a:pt x="81" y="38"/>
                    </a:lnTo>
                    <a:lnTo>
                      <a:pt x="68" y="49"/>
                    </a:lnTo>
                    <a:lnTo>
                      <a:pt x="136" y="78"/>
                    </a:lnTo>
                    <a:lnTo>
                      <a:pt x="63" y="78"/>
                    </a:lnTo>
                    <a:lnTo>
                      <a:pt x="91" y="94"/>
                    </a:lnTo>
                    <a:lnTo>
                      <a:pt x="68" y="101"/>
                    </a:lnTo>
                    <a:lnTo>
                      <a:pt x="168" y="114"/>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2" name="Freeform 61">
                <a:extLst>
                  <a:ext uri="{FF2B5EF4-FFF2-40B4-BE49-F238E27FC236}">
                    <a16:creationId xmlns:a16="http://schemas.microsoft.com/office/drawing/2014/main" id="{135E4614-AF38-4C15-BF06-286185941F27}"/>
                  </a:ext>
                </a:extLst>
              </p:cNvPr>
              <p:cNvSpPr>
                <a:spLocks/>
              </p:cNvSpPr>
              <p:nvPr/>
            </p:nvSpPr>
            <p:spPr bwMode="auto">
              <a:xfrm>
                <a:off x="4387" y="3327"/>
                <a:ext cx="133" cy="109"/>
              </a:xfrm>
              <a:custGeom>
                <a:avLst/>
                <a:gdLst>
                  <a:gd name="T0" fmla="*/ 133 w 133"/>
                  <a:gd name="T1" fmla="*/ 1 h 109"/>
                  <a:gd name="T2" fmla="*/ 90 w 133"/>
                  <a:gd name="T3" fmla="*/ 0 h 109"/>
                  <a:gd name="T4" fmla="*/ 74 w 133"/>
                  <a:gd name="T5" fmla="*/ 8 h 109"/>
                  <a:gd name="T6" fmla="*/ 50 w 133"/>
                  <a:gd name="T7" fmla="*/ 16 h 109"/>
                  <a:gd name="T8" fmla="*/ 27 w 133"/>
                  <a:gd name="T9" fmla="*/ 29 h 109"/>
                  <a:gd name="T10" fmla="*/ 25 w 133"/>
                  <a:gd name="T11" fmla="*/ 39 h 109"/>
                  <a:gd name="T12" fmla="*/ 0 w 133"/>
                  <a:gd name="T13" fmla="*/ 81 h 109"/>
                  <a:gd name="T14" fmla="*/ 19 w 133"/>
                  <a:gd name="T15" fmla="*/ 63 h 109"/>
                  <a:gd name="T16" fmla="*/ 44 w 133"/>
                  <a:gd name="T17" fmla="*/ 109 h 109"/>
                  <a:gd name="T18" fmla="*/ 113 w 133"/>
                  <a:gd name="T19" fmla="*/ 106 h 109"/>
                  <a:gd name="T20" fmla="*/ 49 w 133"/>
                  <a:gd name="T21" fmla="*/ 96 h 109"/>
                  <a:gd name="T22" fmla="*/ 35 w 133"/>
                  <a:gd name="T23" fmla="*/ 66 h 109"/>
                  <a:gd name="T24" fmla="*/ 82 w 133"/>
                  <a:gd name="T25" fmla="*/ 71 h 109"/>
                  <a:gd name="T26" fmla="*/ 35 w 133"/>
                  <a:gd name="T27" fmla="*/ 39 h 109"/>
                  <a:gd name="T28" fmla="*/ 95 w 133"/>
                  <a:gd name="T29" fmla="*/ 43 h 109"/>
                  <a:gd name="T30" fmla="*/ 69 w 133"/>
                  <a:gd name="T31" fmla="*/ 23 h 109"/>
                  <a:gd name="T32" fmla="*/ 128 w 133"/>
                  <a:gd name="T33" fmla="*/ 31 h 109"/>
                  <a:gd name="T34" fmla="*/ 105 w 133"/>
                  <a:gd name="T35" fmla="*/ 10 h 109"/>
                  <a:gd name="T36" fmla="*/ 133 w 133"/>
                  <a:gd name="T37" fmla="*/ 1 h 109"/>
                  <a:gd name="T38" fmla="*/ 133 w 133"/>
                  <a:gd name="T39" fmla="*/ 1 h 10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3"/>
                  <a:gd name="T61" fmla="*/ 0 h 109"/>
                  <a:gd name="T62" fmla="*/ 133 w 133"/>
                  <a:gd name="T63" fmla="*/ 109 h 10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3" h="109">
                    <a:moveTo>
                      <a:pt x="133" y="1"/>
                    </a:moveTo>
                    <a:lnTo>
                      <a:pt x="90" y="0"/>
                    </a:lnTo>
                    <a:lnTo>
                      <a:pt x="74" y="8"/>
                    </a:lnTo>
                    <a:lnTo>
                      <a:pt x="50" y="16"/>
                    </a:lnTo>
                    <a:lnTo>
                      <a:pt x="27" y="29"/>
                    </a:lnTo>
                    <a:lnTo>
                      <a:pt x="25" y="39"/>
                    </a:lnTo>
                    <a:lnTo>
                      <a:pt x="0" y="81"/>
                    </a:lnTo>
                    <a:lnTo>
                      <a:pt x="19" y="63"/>
                    </a:lnTo>
                    <a:lnTo>
                      <a:pt x="44" y="109"/>
                    </a:lnTo>
                    <a:lnTo>
                      <a:pt x="113" y="106"/>
                    </a:lnTo>
                    <a:lnTo>
                      <a:pt x="49" y="96"/>
                    </a:lnTo>
                    <a:lnTo>
                      <a:pt x="35" y="66"/>
                    </a:lnTo>
                    <a:lnTo>
                      <a:pt x="82" y="71"/>
                    </a:lnTo>
                    <a:lnTo>
                      <a:pt x="35" y="39"/>
                    </a:lnTo>
                    <a:lnTo>
                      <a:pt x="95" y="43"/>
                    </a:lnTo>
                    <a:lnTo>
                      <a:pt x="69" y="23"/>
                    </a:lnTo>
                    <a:lnTo>
                      <a:pt x="128" y="31"/>
                    </a:lnTo>
                    <a:lnTo>
                      <a:pt x="105" y="10"/>
                    </a:lnTo>
                    <a:lnTo>
                      <a:pt x="133" y="1"/>
                    </a:lnTo>
                    <a:close/>
                  </a:path>
                </a:pathLst>
              </a:custGeom>
              <a:solidFill>
                <a:srgbClr val="B2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3" name="Freeform 62">
                <a:extLst>
                  <a:ext uri="{FF2B5EF4-FFF2-40B4-BE49-F238E27FC236}">
                    <a16:creationId xmlns:a16="http://schemas.microsoft.com/office/drawing/2014/main" id="{9D6B6BF8-2290-4238-8954-BE07CA90D6EE}"/>
                  </a:ext>
                </a:extLst>
              </p:cNvPr>
              <p:cNvSpPr>
                <a:spLocks/>
              </p:cNvSpPr>
              <p:nvPr/>
            </p:nvSpPr>
            <p:spPr bwMode="auto">
              <a:xfrm>
                <a:off x="4439" y="3448"/>
                <a:ext cx="136" cy="53"/>
              </a:xfrm>
              <a:custGeom>
                <a:avLst/>
                <a:gdLst>
                  <a:gd name="T0" fmla="*/ 48 w 136"/>
                  <a:gd name="T1" fmla="*/ 12 h 53"/>
                  <a:gd name="T2" fmla="*/ 91 w 136"/>
                  <a:gd name="T3" fmla="*/ 12 h 53"/>
                  <a:gd name="T4" fmla="*/ 46 w 136"/>
                  <a:gd name="T5" fmla="*/ 28 h 53"/>
                  <a:gd name="T6" fmla="*/ 96 w 136"/>
                  <a:gd name="T7" fmla="*/ 35 h 53"/>
                  <a:gd name="T8" fmla="*/ 33 w 136"/>
                  <a:gd name="T9" fmla="*/ 47 h 53"/>
                  <a:gd name="T10" fmla="*/ 0 w 136"/>
                  <a:gd name="T11" fmla="*/ 43 h 53"/>
                  <a:gd name="T12" fmla="*/ 65 w 136"/>
                  <a:gd name="T13" fmla="*/ 53 h 53"/>
                  <a:gd name="T14" fmla="*/ 96 w 136"/>
                  <a:gd name="T15" fmla="*/ 50 h 53"/>
                  <a:gd name="T16" fmla="*/ 136 w 136"/>
                  <a:gd name="T17" fmla="*/ 23 h 53"/>
                  <a:gd name="T18" fmla="*/ 108 w 136"/>
                  <a:gd name="T19" fmla="*/ 27 h 53"/>
                  <a:gd name="T20" fmla="*/ 121 w 136"/>
                  <a:gd name="T21" fmla="*/ 0 h 53"/>
                  <a:gd name="T22" fmla="*/ 48 w 136"/>
                  <a:gd name="T23" fmla="*/ 12 h 53"/>
                  <a:gd name="T24" fmla="*/ 48 w 136"/>
                  <a:gd name="T25" fmla="*/ 12 h 5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36"/>
                  <a:gd name="T40" fmla="*/ 0 h 53"/>
                  <a:gd name="T41" fmla="*/ 136 w 136"/>
                  <a:gd name="T42" fmla="*/ 53 h 5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36" h="53">
                    <a:moveTo>
                      <a:pt x="48" y="12"/>
                    </a:moveTo>
                    <a:lnTo>
                      <a:pt x="91" y="12"/>
                    </a:lnTo>
                    <a:lnTo>
                      <a:pt x="46" y="28"/>
                    </a:lnTo>
                    <a:lnTo>
                      <a:pt x="96" y="35"/>
                    </a:lnTo>
                    <a:lnTo>
                      <a:pt x="33" y="47"/>
                    </a:lnTo>
                    <a:lnTo>
                      <a:pt x="0" y="43"/>
                    </a:lnTo>
                    <a:lnTo>
                      <a:pt x="65" y="53"/>
                    </a:lnTo>
                    <a:lnTo>
                      <a:pt x="96" y="50"/>
                    </a:lnTo>
                    <a:lnTo>
                      <a:pt x="136" y="23"/>
                    </a:lnTo>
                    <a:lnTo>
                      <a:pt x="108" y="27"/>
                    </a:lnTo>
                    <a:lnTo>
                      <a:pt x="121" y="0"/>
                    </a:lnTo>
                    <a:lnTo>
                      <a:pt x="48" y="12"/>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4" name="Freeform 63">
                <a:extLst>
                  <a:ext uri="{FF2B5EF4-FFF2-40B4-BE49-F238E27FC236}">
                    <a16:creationId xmlns:a16="http://schemas.microsoft.com/office/drawing/2014/main" id="{B78A9EB3-2CBB-48C8-BD42-74D93CFE0838}"/>
                  </a:ext>
                </a:extLst>
              </p:cNvPr>
              <p:cNvSpPr>
                <a:spLocks/>
              </p:cNvSpPr>
              <p:nvPr/>
            </p:nvSpPr>
            <p:spPr bwMode="auto">
              <a:xfrm>
                <a:off x="4352" y="3351"/>
                <a:ext cx="313" cy="255"/>
              </a:xfrm>
              <a:custGeom>
                <a:avLst/>
                <a:gdLst>
                  <a:gd name="T0" fmla="*/ 158 w 313"/>
                  <a:gd name="T1" fmla="*/ 163 h 255"/>
                  <a:gd name="T2" fmla="*/ 107 w 313"/>
                  <a:gd name="T3" fmla="*/ 162 h 255"/>
                  <a:gd name="T4" fmla="*/ 145 w 313"/>
                  <a:gd name="T5" fmla="*/ 140 h 255"/>
                  <a:gd name="T6" fmla="*/ 82 w 313"/>
                  <a:gd name="T7" fmla="*/ 140 h 255"/>
                  <a:gd name="T8" fmla="*/ 57 w 313"/>
                  <a:gd name="T9" fmla="*/ 120 h 255"/>
                  <a:gd name="T10" fmla="*/ 52 w 313"/>
                  <a:gd name="T11" fmla="*/ 84 h 255"/>
                  <a:gd name="T12" fmla="*/ 27 w 313"/>
                  <a:gd name="T13" fmla="*/ 125 h 255"/>
                  <a:gd name="T14" fmla="*/ 20 w 313"/>
                  <a:gd name="T15" fmla="*/ 72 h 255"/>
                  <a:gd name="T16" fmla="*/ 47 w 313"/>
                  <a:gd name="T17" fmla="*/ 0 h 255"/>
                  <a:gd name="T18" fmla="*/ 12 w 313"/>
                  <a:gd name="T19" fmla="*/ 44 h 255"/>
                  <a:gd name="T20" fmla="*/ 0 w 313"/>
                  <a:gd name="T21" fmla="*/ 97 h 255"/>
                  <a:gd name="T22" fmla="*/ 5 w 313"/>
                  <a:gd name="T23" fmla="*/ 175 h 255"/>
                  <a:gd name="T24" fmla="*/ 64 w 313"/>
                  <a:gd name="T25" fmla="*/ 218 h 255"/>
                  <a:gd name="T26" fmla="*/ 122 w 313"/>
                  <a:gd name="T27" fmla="*/ 223 h 255"/>
                  <a:gd name="T28" fmla="*/ 145 w 313"/>
                  <a:gd name="T29" fmla="*/ 255 h 255"/>
                  <a:gd name="T30" fmla="*/ 177 w 313"/>
                  <a:gd name="T31" fmla="*/ 198 h 255"/>
                  <a:gd name="T32" fmla="*/ 218 w 313"/>
                  <a:gd name="T33" fmla="*/ 155 h 255"/>
                  <a:gd name="T34" fmla="*/ 240 w 313"/>
                  <a:gd name="T35" fmla="*/ 140 h 255"/>
                  <a:gd name="T36" fmla="*/ 268 w 313"/>
                  <a:gd name="T37" fmla="*/ 135 h 255"/>
                  <a:gd name="T38" fmla="*/ 313 w 313"/>
                  <a:gd name="T39" fmla="*/ 137 h 255"/>
                  <a:gd name="T40" fmla="*/ 282 w 313"/>
                  <a:gd name="T41" fmla="*/ 129 h 255"/>
                  <a:gd name="T42" fmla="*/ 258 w 313"/>
                  <a:gd name="T43" fmla="*/ 104 h 255"/>
                  <a:gd name="T44" fmla="*/ 255 w 313"/>
                  <a:gd name="T45" fmla="*/ 84 h 255"/>
                  <a:gd name="T46" fmla="*/ 245 w 313"/>
                  <a:gd name="T47" fmla="*/ 87 h 255"/>
                  <a:gd name="T48" fmla="*/ 210 w 313"/>
                  <a:gd name="T49" fmla="*/ 72 h 255"/>
                  <a:gd name="T50" fmla="*/ 175 w 313"/>
                  <a:gd name="T51" fmla="*/ 69 h 255"/>
                  <a:gd name="T52" fmla="*/ 213 w 313"/>
                  <a:gd name="T53" fmla="*/ 89 h 255"/>
                  <a:gd name="T54" fmla="*/ 102 w 313"/>
                  <a:gd name="T55" fmla="*/ 97 h 255"/>
                  <a:gd name="T56" fmla="*/ 200 w 313"/>
                  <a:gd name="T57" fmla="*/ 105 h 255"/>
                  <a:gd name="T58" fmla="*/ 190 w 313"/>
                  <a:gd name="T59" fmla="*/ 125 h 255"/>
                  <a:gd name="T60" fmla="*/ 220 w 313"/>
                  <a:gd name="T61" fmla="*/ 120 h 255"/>
                  <a:gd name="T62" fmla="*/ 188 w 313"/>
                  <a:gd name="T63" fmla="*/ 145 h 255"/>
                  <a:gd name="T64" fmla="*/ 158 w 313"/>
                  <a:gd name="T65" fmla="*/ 163 h 255"/>
                  <a:gd name="T66" fmla="*/ 158 w 313"/>
                  <a:gd name="T67" fmla="*/ 163 h 25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13"/>
                  <a:gd name="T103" fmla="*/ 0 h 255"/>
                  <a:gd name="T104" fmla="*/ 313 w 313"/>
                  <a:gd name="T105" fmla="*/ 255 h 25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13" h="255">
                    <a:moveTo>
                      <a:pt x="158" y="163"/>
                    </a:moveTo>
                    <a:lnTo>
                      <a:pt x="107" y="162"/>
                    </a:lnTo>
                    <a:lnTo>
                      <a:pt x="145" y="140"/>
                    </a:lnTo>
                    <a:lnTo>
                      <a:pt x="82" y="140"/>
                    </a:lnTo>
                    <a:lnTo>
                      <a:pt x="57" y="120"/>
                    </a:lnTo>
                    <a:lnTo>
                      <a:pt x="52" y="84"/>
                    </a:lnTo>
                    <a:lnTo>
                      <a:pt x="27" y="125"/>
                    </a:lnTo>
                    <a:lnTo>
                      <a:pt x="20" y="72"/>
                    </a:lnTo>
                    <a:lnTo>
                      <a:pt x="47" y="0"/>
                    </a:lnTo>
                    <a:lnTo>
                      <a:pt x="12" y="44"/>
                    </a:lnTo>
                    <a:lnTo>
                      <a:pt x="0" y="97"/>
                    </a:lnTo>
                    <a:lnTo>
                      <a:pt x="5" y="175"/>
                    </a:lnTo>
                    <a:lnTo>
                      <a:pt x="64" y="218"/>
                    </a:lnTo>
                    <a:lnTo>
                      <a:pt x="122" y="223"/>
                    </a:lnTo>
                    <a:lnTo>
                      <a:pt x="145" y="255"/>
                    </a:lnTo>
                    <a:lnTo>
                      <a:pt x="177" y="198"/>
                    </a:lnTo>
                    <a:lnTo>
                      <a:pt x="218" y="155"/>
                    </a:lnTo>
                    <a:lnTo>
                      <a:pt x="240" y="140"/>
                    </a:lnTo>
                    <a:lnTo>
                      <a:pt x="268" y="135"/>
                    </a:lnTo>
                    <a:lnTo>
                      <a:pt x="313" y="137"/>
                    </a:lnTo>
                    <a:lnTo>
                      <a:pt x="282" y="129"/>
                    </a:lnTo>
                    <a:lnTo>
                      <a:pt x="258" y="104"/>
                    </a:lnTo>
                    <a:lnTo>
                      <a:pt x="255" y="84"/>
                    </a:lnTo>
                    <a:lnTo>
                      <a:pt x="245" y="87"/>
                    </a:lnTo>
                    <a:lnTo>
                      <a:pt x="210" y="72"/>
                    </a:lnTo>
                    <a:lnTo>
                      <a:pt x="175" y="69"/>
                    </a:lnTo>
                    <a:lnTo>
                      <a:pt x="213" y="89"/>
                    </a:lnTo>
                    <a:lnTo>
                      <a:pt x="102" y="97"/>
                    </a:lnTo>
                    <a:lnTo>
                      <a:pt x="200" y="105"/>
                    </a:lnTo>
                    <a:lnTo>
                      <a:pt x="190" y="125"/>
                    </a:lnTo>
                    <a:lnTo>
                      <a:pt x="220" y="120"/>
                    </a:lnTo>
                    <a:lnTo>
                      <a:pt x="188" y="145"/>
                    </a:lnTo>
                    <a:lnTo>
                      <a:pt x="158" y="163"/>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5" name="Freeform 64">
                <a:extLst>
                  <a:ext uri="{FF2B5EF4-FFF2-40B4-BE49-F238E27FC236}">
                    <a16:creationId xmlns:a16="http://schemas.microsoft.com/office/drawing/2014/main" id="{D4D62834-E47B-419E-8893-7D2B612553AF}"/>
                  </a:ext>
                </a:extLst>
              </p:cNvPr>
              <p:cNvSpPr>
                <a:spLocks/>
              </p:cNvSpPr>
              <p:nvPr/>
            </p:nvSpPr>
            <p:spPr bwMode="auto">
              <a:xfrm>
                <a:off x="4419" y="3436"/>
                <a:ext cx="113" cy="45"/>
              </a:xfrm>
              <a:custGeom>
                <a:avLst/>
                <a:gdLst>
                  <a:gd name="T0" fmla="*/ 5 w 113"/>
                  <a:gd name="T1" fmla="*/ 30 h 45"/>
                  <a:gd name="T2" fmla="*/ 43 w 113"/>
                  <a:gd name="T3" fmla="*/ 45 h 45"/>
                  <a:gd name="T4" fmla="*/ 113 w 113"/>
                  <a:gd name="T5" fmla="*/ 32 h 45"/>
                  <a:gd name="T6" fmla="*/ 52 w 113"/>
                  <a:gd name="T7" fmla="*/ 32 h 45"/>
                  <a:gd name="T8" fmla="*/ 8 w 113"/>
                  <a:gd name="T9" fmla="*/ 22 h 45"/>
                  <a:gd name="T10" fmla="*/ 0 w 113"/>
                  <a:gd name="T11" fmla="*/ 0 h 45"/>
                  <a:gd name="T12" fmla="*/ 5 w 113"/>
                  <a:gd name="T13" fmla="*/ 30 h 45"/>
                  <a:gd name="T14" fmla="*/ 5 w 113"/>
                  <a:gd name="T15" fmla="*/ 30 h 45"/>
                  <a:gd name="T16" fmla="*/ 0 60000 65536"/>
                  <a:gd name="T17" fmla="*/ 0 60000 65536"/>
                  <a:gd name="T18" fmla="*/ 0 60000 65536"/>
                  <a:gd name="T19" fmla="*/ 0 60000 65536"/>
                  <a:gd name="T20" fmla="*/ 0 60000 65536"/>
                  <a:gd name="T21" fmla="*/ 0 60000 65536"/>
                  <a:gd name="T22" fmla="*/ 0 60000 65536"/>
                  <a:gd name="T23" fmla="*/ 0 60000 65536"/>
                  <a:gd name="T24" fmla="*/ 0 w 113"/>
                  <a:gd name="T25" fmla="*/ 0 h 45"/>
                  <a:gd name="T26" fmla="*/ 113 w 113"/>
                  <a:gd name="T27" fmla="*/ 45 h 4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3" h="45">
                    <a:moveTo>
                      <a:pt x="5" y="30"/>
                    </a:moveTo>
                    <a:lnTo>
                      <a:pt x="43" y="45"/>
                    </a:lnTo>
                    <a:lnTo>
                      <a:pt x="113" y="32"/>
                    </a:lnTo>
                    <a:lnTo>
                      <a:pt x="52" y="32"/>
                    </a:lnTo>
                    <a:lnTo>
                      <a:pt x="8" y="22"/>
                    </a:lnTo>
                    <a:lnTo>
                      <a:pt x="0" y="0"/>
                    </a:lnTo>
                    <a:lnTo>
                      <a:pt x="5" y="30"/>
                    </a:lnTo>
                    <a:close/>
                  </a:path>
                </a:pathLst>
              </a:custGeom>
              <a:solidFill>
                <a:srgbClr val="B2B2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6" name="Freeform 65">
                <a:extLst>
                  <a:ext uri="{FF2B5EF4-FFF2-40B4-BE49-F238E27FC236}">
                    <a16:creationId xmlns:a16="http://schemas.microsoft.com/office/drawing/2014/main" id="{03DCF192-AF44-428A-A2F0-B5BB08728CC8}"/>
                  </a:ext>
                </a:extLst>
              </p:cNvPr>
              <p:cNvSpPr>
                <a:spLocks/>
              </p:cNvSpPr>
              <p:nvPr/>
            </p:nvSpPr>
            <p:spPr bwMode="auto">
              <a:xfrm>
                <a:off x="4549" y="3559"/>
                <a:ext cx="303" cy="77"/>
              </a:xfrm>
              <a:custGeom>
                <a:avLst/>
                <a:gdLst>
                  <a:gd name="T0" fmla="*/ 10 w 303"/>
                  <a:gd name="T1" fmla="*/ 22 h 77"/>
                  <a:gd name="T2" fmla="*/ 40 w 303"/>
                  <a:gd name="T3" fmla="*/ 29 h 77"/>
                  <a:gd name="T4" fmla="*/ 75 w 303"/>
                  <a:gd name="T5" fmla="*/ 29 h 77"/>
                  <a:gd name="T6" fmla="*/ 98 w 303"/>
                  <a:gd name="T7" fmla="*/ 25 h 77"/>
                  <a:gd name="T8" fmla="*/ 128 w 303"/>
                  <a:gd name="T9" fmla="*/ 50 h 77"/>
                  <a:gd name="T10" fmla="*/ 70 w 303"/>
                  <a:gd name="T11" fmla="*/ 57 h 77"/>
                  <a:gd name="T12" fmla="*/ 103 w 303"/>
                  <a:gd name="T13" fmla="*/ 67 h 77"/>
                  <a:gd name="T14" fmla="*/ 143 w 303"/>
                  <a:gd name="T15" fmla="*/ 77 h 77"/>
                  <a:gd name="T16" fmla="*/ 189 w 303"/>
                  <a:gd name="T17" fmla="*/ 59 h 77"/>
                  <a:gd name="T18" fmla="*/ 169 w 303"/>
                  <a:gd name="T19" fmla="*/ 44 h 77"/>
                  <a:gd name="T20" fmla="*/ 279 w 303"/>
                  <a:gd name="T21" fmla="*/ 30 h 77"/>
                  <a:gd name="T22" fmla="*/ 303 w 303"/>
                  <a:gd name="T23" fmla="*/ 4 h 77"/>
                  <a:gd name="T24" fmla="*/ 268 w 303"/>
                  <a:gd name="T25" fmla="*/ 10 h 77"/>
                  <a:gd name="T26" fmla="*/ 216 w 303"/>
                  <a:gd name="T27" fmla="*/ 4 h 77"/>
                  <a:gd name="T28" fmla="*/ 166 w 303"/>
                  <a:gd name="T29" fmla="*/ 9 h 77"/>
                  <a:gd name="T30" fmla="*/ 124 w 303"/>
                  <a:gd name="T31" fmla="*/ 10 h 77"/>
                  <a:gd name="T32" fmla="*/ 16 w 303"/>
                  <a:gd name="T33" fmla="*/ 0 h 77"/>
                  <a:gd name="T34" fmla="*/ 0 w 303"/>
                  <a:gd name="T35" fmla="*/ 10 h 77"/>
                  <a:gd name="T36" fmla="*/ 10 w 303"/>
                  <a:gd name="T37" fmla="*/ 22 h 77"/>
                  <a:gd name="T38" fmla="*/ 10 w 303"/>
                  <a:gd name="T39" fmla="*/ 22 h 7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3"/>
                  <a:gd name="T61" fmla="*/ 0 h 77"/>
                  <a:gd name="T62" fmla="*/ 303 w 303"/>
                  <a:gd name="T63" fmla="*/ 77 h 7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3" h="77">
                    <a:moveTo>
                      <a:pt x="10" y="22"/>
                    </a:moveTo>
                    <a:lnTo>
                      <a:pt x="40" y="29"/>
                    </a:lnTo>
                    <a:lnTo>
                      <a:pt x="75" y="29"/>
                    </a:lnTo>
                    <a:lnTo>
                      <a:pt x="98" y="25"/>
                    </a:lnTo>
                    <a:lnTo>
                      <a:pt x="128" y="50"/>
                    </a:lnTo>
                    <a:lnTo>
                      <a:pt x="70" y="57"/>
                    </a:lnTo>
                    <a:lnTo>
                      <a:pt x="103" y="67"/>
                    </a:lnTo>
                    <a:lnTo>
                      <a:pt x="143" y="77"/>
                    </a:lnTo>
                    <a:lnTo>
                      <a:pt x="189" y="59"/>
                    </a:lnTo>
                    <a:lnTo>
                      <a:pt x="169" y="44"/>
                    </a:lnTo>
                    <a:lnTo>
                      <a:pt x="279" y="30"/>
                    </a:lnTo>
                    <a:lnTo>
                      <a:pt x="303" y="4"/>
                    </a:lnTo>
                    <a:lnTo>
                      <a:pt x="268" y="10"/>
                    </a:lnTo>
                    <a:lnTo>
                      <a:pt x="216" y="4"/>
                    </a:lnTo>
                    <a:lnTo>
                      <a:pt x="166" y="9"/>
                    </a:lnTo>
                    <a:lnTo>
                      <a:pt x="124" y="10"/>
                    </a:lnTo>
                    <a:lnTo>
                      <a:pt x="16" y="0"/>
                    </a:lnTo>
                    <a:lnTo>
                      <a:pt x="0" y="10"/>
                    </a:lnTo>
                    <a:lnTo>
                      <a:pt x="10" y="22"/>
                    </a:lnTo>
                    <a:close/>
                  </a:path>
                </a:pathLst>
              </a:custGeom>
              <a:solidFill>
                <a:srgbClr val="C46B61"/>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7" name="Freeform 66">
                <a:extLst>
                  <a:ext uri="{FF2B5EF4-FFF2-40B4-BE49-F238E27FC236}">
                    <a16:creationId xmlns:a16="http://schemas.microsoft.com/office/drawing/2014/main" id="{921A2186-BD70-48D6-BE67-659E0660A6E4}"/>
                  </a:ext>
                </a:extLst>
              </p:cNvPr>
              <p:cNvSpPr>
                <a:spLocks/>
              </p:cNvSpPr>
              <p:nvPr/>
            </p:nvSpPr>
            <p:spPr bwMode="auto">
              <a:xfrm>
                <a:off x="4594" y="3493"/>
                <a:ext cx="123" cy="46"/>
              </a:xfrm>
              <a:custGeom>
                <a:avLst/>
                <a:gdLst>
                  <a:gd name="T0" fmla="*/ 123 w 123"/>
                  <a:gd name="T1" fmla="*/ 30 h 46"/>
                  <a:gd name="T2" fmla="*/ 104 w 123"/>
                  <a:gd name="T3" fmla="*/ 36 h 46"/>
                  <a:gd name="T4" fmla="*/ 84 w 123"/>
                  <a:gd name="T5" fmla="*/ 36 h 46"/>
                  <a:gd name="T6" fmla="*/ 30 w 123"/>
                  <a:gd name="T7" fmla="*/ 46 h 46"/>
                  <a:gd name="T8" fmla="*/ 65 w 123"/>
                  <a:gd name="T9" fmla="*/ 31 h 46"/>
                  <a:gd name="T10" fmla="*/ 41 w 123"/>
                  <a:gd name="T11" fmla="*/ 15 h 46"/>
                  <a:gd name="T12" fmla="*/ 0 w 123"/>
                  <a:gd name="T13" fmla="*/ 12 h 46"/>
                  <a:gd name="T14" fmla="*/ 43 w 123"/>
                  <a:gd name="T15" fmla="*/ 0 h 46"/>
                  <a:gd name="T16" fmla="*/ 68 w 123"/>
                  <a:gd name="T17" fmla="*/ 12 h 46"/>
                  <a:gd name="T18" fmla="*/ 94 w 123"/>
                  <a:gd name="T19" fmla="*/ 26 h 46"/>
                  <a:gd name="T20" fmla="*/ 123 w 123"/>
                  <a:gd name="T21" fmla="*/ 30 h 46"/>
                  <a:gd name="T22" fmla="*/ 123 w 123"/>
                  <a:gd name="T23" fmla="*/ 30 h 4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23"/>
                  <a:gd name="T37" fmla="*/ 0 h 46"/>
                  <a:gd name="T38" fmla="*/ 123 w 123"/>
                  <a:gd name="T39" fmla="*/ 46 h 4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23" h="46">
                    <a:moveTo>
                      <a:pt x="123" y="30"/>
                    </a:moveTo>
                    <a:lnTo>
                      <a:pt x="104" y="36"/>
                    </a:lnTo>
                    <a:lnTo>
                      <a:pt x="84" y="36"/>
                    </a:lnTo>
                    <a:lnTo>
                      <a:pt x="30" y="46"/>
                    </a:lnTo>
                    <a:lnTo>
                      <a:pt x="65" y="31"/>
                    </a:lnTo>
                    <a:lnTo>
                      <a:pt x="41" y="15"/>
                    </a:lnTo>
                    <a:lnTo>
                      <a:pt x="0" y="12"/>
                    </a:lnTo>
                    <a:lnTo>
                      <a:pt x="43" y="0"/>
                    </a:lnTo>
                    <a:lnTo>
                      <a:pt x="68" y="12"/>
                    </a:lnTo>
                    <a:lnTo>
                      <a:pt x="94" y="26"/>
                    </a:lnTo>
                    <a:lnTo>
                      <a:pt x="123" y="3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8" name="Freeform 67">
                <a:extLst>
                  <a:ext uri="{FF2B5EF4-FFF2-40B4-BE49-F238E27FC236}">
                    <a16:creationId xmlns:a16="http://schemas.microsoft.com/office/drawing/2014/main" id="{2F956776-D1FF-4224-8E93-02D535F36099}"/>
                  </a:ext>
                </a:extLst>
              </p:cNvPr>
              <p:cNvSpPr>
                <a:spLocks/>
              </p:cNvSpPr>
              <p:nvPr/>
            </p:nvSpPr>
            <p:spPr bwMode="auto">
              <a:xfrm>
                <a:off x="4497" y="3509"/>
                <a:ext cx="368" cy="180"/>
              </a:xfrm>
              <a:custGeom>
                <a:avLst/>
                <a:gdLst>
                  <a:gd name="T0" fmla="*/ 35 w 368"/>
                  <a:gd name="T1" fmla="*/ 45 h 180"/>
                  <a:gd name="T2" fmla="*/ 32 w 368"/>
                  <a:gd name="T3" fmla="*/ 79 h 180"/>
                  <a:gd name="T4" fmla="*/ 53 w 368"/>
                  <a:gd name="T5" fmla="*/ 92 h 180"/>
                  <a:gd name="T6" fmla="*/ 115 w 368"/>
                  <a:gd name="T7" fmla="*/ 94 h 180"/>
                  <a:gd name="T8" fmla="*/ 87 w 368"/>
                  <a:gd name="T9" fmla="*/ 109 h 180"/>
                  <a:gd name="T10" fmla="*/ 147 w 368"/>
                  <a:gd name="T11" fmla="*/ 130 h 180"/>
                  <a:gd name="T12" fmla="*/ 205 w 368"/>
                  <a:gd name="T13" fmla="*/ 150 h 180"/>
                  <a:gd name="T14" fmla="*/ 256 w 368"/>
                  <a:gd name="T15" fmla="*/ 149 h 180"/>
                  <a:gd name="T16" fmla="*/ 206 w 368"/>
                  <a:gd name="T17" fmla="*/ 180 h 180"/>
                  <a:gd name="T18" fmla="*/ 162 w 368"/>
                  <a:gd name="T19" fmla="*/ 168 h 180"/>
                  <a:gd name="T20" fmla="*/ 112 w 368"/>
                  <a:gd name="T21" fmla="*/ 144 h 180"/>
                  <a:gd name="T22" fmla="*/ 30 w 368"/>
                  <a:gd name="T23" fmla="*/ 127 h 180"/>
                  <a:gd name="T24" fmla="*/ 0 w 368"/>
                  <a:gd name="T25" fmla="*/ 85 h 180"/>
                  <a:gd name="T26" fmla="*/ 33 w 368"/>
                  <a:gd name="T27" fmla="*/ 37 h 180"/>
                  <a:gd name="T28" fmla="*/ 60 w 368"/>
                  <a:gd name="T29" fmla="*/ 12 h 180"/>
                  <a:gd name="T30" fmla="*/ 87 w 368"/>
                  <a:gd name="T31" fmla="*/ 0 h 180"/>
                  <a:gd name="T32" fmla="*/ 132 w 368"/>
                  <a:gd name="T33" fmla="*/ 15 h 180"/>
                  <a:gd name="T34" fmla="*/ 98 w 368"/>
                  <a:gd name="T35" fmla="*/ 37 h 180"/>
                  <a:gd name="T36" fmla="*/ 160 w 368"/>
                  <a:gd name="T37" fmla="*/ 37 h 180"/>
                  <a:gd name="T38" fmla="*/ 226 w 368"/>
                  <a:gd name="T39" fmla="*/ 17 h 180"/>
                  <a:gd name="T40" fmla="*/ 296 w 368"/>
                  <a:gd name="T41" fmla="*/ 9 h 180"/>
                  <a:gd name="T42" fmla="*/ 355 w 368"/>
                  <a:gd name="T43" fmla="*/ 14 h 180"/>
                  <a:gd name="T44" fmla="*/ 368 w 368"/>
                  <a:gd name="T45" fmla="*/ 65 h 180"/>
                  <a:gd name="T46" fmla="*/ 246 w 368"/>
                  <a:gd name="T47" fmla="*/ 70 h 180"/>
                  <a:gd name="T48" fmla="*/ 295 w 368"/>
                  <a:gd name="T49" fmla="*/ 47 h 180"/>
                  <a:gd name="T50" fmla="*/ 245 w 368"/>
                  <a:gd name="T51" fmla="*/ 40 h 180"/>
                  <a:gd name="T52" fmla="*/ 181 w 368"/>
                  <a:gd name="T53" fmla="*/ 54 h 180"/>
                  <a:gd name="T54" fmla="*/ 130 w 368"/>
                  <a:gd name="T55" fmla="*/ 49 h 180"/>
                  <a:gd name="T56" fmla="*/ 35 w 368"/>
                  <a:gd name="T57" fmla="*/ 45 h 180"/>
                  <a:gd name="T58" fmla="*/ 35 w 368"/>
                  <a:gd name="T59" fmla="*/ 45 h 18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368"/>
                  <a:gd name="T91" fmla="*/ 0 h 180"/>
                  <a:gd name="T92" fmla="*/ 368 w 368"/>
                  <a:gd name="T93" fmla="*/ 180 h 18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368" h="180">
                    <a:moveTo>
                      <a:pt x="35" y="45"/>
                    </a:moveTo>
                    <a:lnTo>
                      <a:pt x="32" y="79"/>
                    </a:lnTo>
                    <a:lnTo>
                      <a:pt x="53" y="92"/>
                    </a:lnTo>
                    <a:lnTo>
                      <a:pt x="115" y="94"/>
                    </a:lnTo>
                    <a:lnTo>
                      <a:pt x="87" y="109"/>
                    </a:lnTo>
                    <a:lnTo>
                      <a:pt x="147" y="130"/>
                    </a:lnTo>
                    <a:lnTo>
                      <a:pt x="205" y="150"/>
                    </a:lnTo>
                    <a:lnTo>
                      <a:pt x="256" y="149"/>
                    </a:lnTo>
                    <a:lnTo>
                      <a:pt x="206" y="180"/>
                    </a:lnTo>
                    <a:lnTo>
                      <a:pt x="162" y="168"/>
                    </a:lnTo>
                    <a:lnTo>
                      <a:pt x="112" y="144"/>
                    </a:lnTo>
                    <a:lnTo>
                      <a:pt x="30" y="127"/>
                    </a:lnTo>
                    <a:lnTo>
                      <a:pt x="0" y="85"/>
                    </a:lnTo>
                    <a:lnTo>
                      <a:pt x="33" y="37"/>
                    </a:lnTo>
                    <a:lnTo>
                      <a:pt x="60" y="12"/>
                    </a:lnTo>
                    <a:lnTo>
                      <a:pt x="87" y="0"/>
                    </a:lnTo>
                    <a:lnTo>
                      <a:pt x="132" y="15"/>
                    </a:lnTo>
                    <a:lnTo>
                      <a:pt x="98" y="37"/>
                    </a:lnTo>
                    <a:lnTo>
                      <a:pt x="160" y="37"/>
                    </a:lnTo>
                    <a:lnTo>
                      <a:pt x="226" y="17"/>
                    </a:lnTo>
                    <a:lnTo>
                      <a:pt x="296" y="9"/>
                    </a:lnTo>
                    <a:lnTo>
                      <a:pt x="355" y="14"/>
                    </a:lnTo>
                    <a:lnTo>
                      <a:pt x="368" y="65"/>
                    </a:lnTo>
                    <a:lnTo>
                      <a:pt x="246" y="70"/>
                    </a:lnTo>
                    <a:lnTo>
                      <a:pt x="295" y="47"/>
                    </a:lnTo>
                    <a:lnTo>
                      <a:pt x="245" y="40"/>
                    </a:lnTo>
                    <a:lnTo>
                      <a:pt x="181" y="54"/>
                    </a:lnTo>
                    <a:lnTo>
                      <a:pt x="130" y="49"/>
                    </a:lnTo>
                    <a:lnTo>
                      <a:pt x="35" y="45"/>
                    </a:lnTo>
                    <a:close/>
                  </a:path>
                </a:pathLst>
              </a:custGeom>
              <a:solidFill>
                <a:srgbClr val="7F32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49" name="Freeform 68">
                <a:extLst>
                  <a:ext uri="{FF2B5EF4-FFF2-40B4-BE49-F238E27FC236}">
                    <a16:creationId xmlns:a16="http://schemas.microsoft.com/office/drawing/2014/main" id="{B884B677-92C5-4908-8846-F6CDEA42E93B}"/>
                  </a:ext>
                </a:extLst>
              </p:cNvPr>
              <p:cNvSpPr>
                <a:spLocks/>
              </p:cNvSpPr>
              <p:nvPr/>
            </p:nvSpPr>
            <p:spPr bwMode="auto">
              <a:xfrm>
                <a:off x="4695" y="3250"/>
                <a:ext cx="113" cy="48"/>
              </a:xfrm>
              <a:custGeom>
                <a:avLst/>
                <a:gdLst>
                  <a:gd name="T0" fmla="*/ 5 w 113"/>
                  <a:gd name="T1" fmla="*/ 0 h 48"/>
                  <a:gd name="T2" fmla="*/ 0 w 113"/>
                  <a:gd name="T3" fmla="*/ 22 h 48"/>
                  <a:gd name="T4" fmla="*/ 13 w 113"/>
                  <a:gd name="T5" fmla="*/ 30 h 48"/>
                  <a:gd name="T6" fmla="*/ 50 w 113"/>
                  <a:gd name="T7" fmla="*/ 47 h 48"/>
                  <a:gd name="T8" fmla="*/ 113 w 113"/>
                  <a:gd name="T9" fmla="*/ 48 h 48"/>
                  <a:gd name="T10" fmla="*/ 63 w 113"/>
                  <a:gd name="T11" fmla="*/ 23 h 48"/>
                  <a:gd name="T12" fmla="*/ 43 w 113"/>
                  <a:gd name="T13" fmla="*/ 8 h 48"/>
                  <a:gd name="T14" fmla="*/ 5 w 113"/>
                  <a:gd name="T15" fmla="*/ 0 h 48"/>
                  <a:gd name="T16" fmla="*/ 5 w 113"/>
                  <a:gd name="T17" fmla="*/ 0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13"/>
                  <a:gd name="T28" fmla="*/ 0 h 48"/>
                  <a:gd name="T29" fmla="*/ 113 w 113"/>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13" h="48">
                    <a:moveTo>
                      <a:pt x="5" y="0"/>
                    </a:moveTo>
                    <a:lnTo>
                      <a:pt x="0" y="22"/>
                    </a:lnTo>
                    <a:lnTo>
                      <a:pt x="13" y="30"/>
                    </a:lnTo>
                    <a:lnTo>
                      <a:pt x="50" y="47"/>
                    </a:lnTo>
                    <a:lnTo>
                      <a:pt x="113" y="48"/>
                    </a:lnTo>
                    <a:lnTo>
                      <a:pt x="63" y="23"/>
                    </a:lnTo>
                    <a:lnTo>
                      <a:pt x="43" y="8"/>
                    </a:lnTo>
                    <a:lnTo>
                      <a:pt x="5"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0" name="Freeform 69">
                <a:extLst>
                  <a:ext uri="{FF2B5EF4-FFF2-40B4-BE49-F238E27FC236}">
                    <a16:creationId xmlns:a16="http://schemas.microsoft.com/office/drawing/2014/main" id="{51775941-9E4A-4048-BC8E-DA9918AA36CA}"/>
                  </a:ext>
                </a:extLst>
              </p:cNvPr>
              <p:cNvSpPr>
                <a:spLocks/>
              </p:cNvSpPr>
              <p:nvPr/>
            </p:nvSpPr>
            <p:spPr bwMode="auto">
              <a:xfrm>
                <a:off x="4718" y="3423"/>
                <a:ext cx="348" cy="120"/>
              </a:xfrm>
              <a:custGeom>
                <a:avLst/>
                <a:gdLst>
                  <a:gd name="T0" fmla="*/ 348 w 348"/>
                  <a:gd name="T1" fmla="*/ 103 h 120"/>
                  <a:gd name="T2" fmla="*/ 312 w 348"/>
                  <a:gd name="T3" fmla="*/ 110 h 120"/>
                  <a:gd name="T4" fmla="*/ 243 w 348"/>
                  <a:gd name="T5" fmla="*/ 93 h 120"/>
                  <a:gd name="T6" fmla="*/ 267 w 348"/>
                  <a:gd name="T7" fmla="*/ 120 h 120"/>
                  <a:gd name="T8" fmla="*/ 200 w 348"/>
                  <a:gd name="T9" fmla="*/ 91 h 120"/>
                  <a:gd name="T10" fmla="*/ 114 w 348"/>
                  <a:gd name="T11" fmla="*/ 53 h 120"/>
                  <a:gd name="T12" fmla="*/ 10 w 348"/>
                  <a:gd name="T13" fmla="*/ 17 h 120"/>
                  <a:gd name="T14" fmla="*/ 0 w 348"/>
                  <a:gd name="T15" fmla="*/ 0 h 120"/>
                  <a:gd name="T16" fmla="*/ 79 w 348"/>
                  <a:gd name="T17" fmla="*/ 25 h 120"/>
                  <a:gd name="T18" fmla="*/ 165 w 348"/>
                  <a:gd name="T19" fmla="*/ 50 h 120"/>
                  <a:gd name="T20" fmla="*/ 152 w 348"/>
                  <a:gd name="T21" fmla="*/ 33 h 120"/>
                  <a:gd name="T22" fmla="*/ 215 w 348"/>
                  <a:gd name="T23" fmla="*/ 55 h 120"/>
                  <a:gd name="T24" fmla="*/ 277 w 348"/>
                  <a:gd name="T25" fmla="*/ 73 h 120"/>
                  <a:gd name="T26" fmla="*/ 288 w 348"/>
                  <a:gd name="T27" fmla="*/ 88 h 120"/>
                  <a:gd name="T28" fmla="*/ 348 w 348"/>
                  <a:gd name="T29" fmla="*/ 103 h 120"/>
                  <a:gd name="T30" fmla="*/ 348 w 348"/>
                  <a:gd name="T31" fmla="*/ 103 h 12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48"/>
                  <a:gd name="T49" fmla="*/ 0 h 120"/>
                  <a:gd name="T50" fmla="*/ 348 w 348"/>
                  <a:gd name="T51" fmla="*/ 120 h 12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48" h="120">
                    <a:moveTo>
                      <a:pt x="348" y="103"/>
                    </a:moveTo>
                    <a:lnTo>
                      <a:pt x="312" y="110"/>
                    </a:lnTo>
                    <a:lnTo>
                      <a:pt x="243" y="93"/>
                    </a:lnTo>
                    <a:lnTo>
                      <a:pt x="267" y="120"/>
                    </a:lnTo>
                    <a:lnTo>
                      <a:pt x="200" y="91"/>
                    </a:lnTo>
                    <a:lnTo>
                      <a:pt x="114" y="53"/>
                    </a:lnTo>
                    <a:lnTo>
                      <a:pt x="10" y="17"/>
                    </a:lnTo>
                    <a:lnTo>
                      <a:pt x="0" y="0"/>
                    </a:lnTo>
                    <a:lnTo>
                      <a:pt x="79" y="25"/>
                    </a:lnTo>
                    <a:lnTo>
                      <a:pt x="165" y="50"/>
                    </a:lnTo>
                    <a:lnTo>
                      <a:pt x="152" y="33"/>
                    </a:lnTo>
                    <a:lnTo>
                      <a:pt x="215" y="55"/>
                    </a:lnTo>
                    <a:lnTo>
                      <a:pt x="277" y="73"/>
                    </a:lnTo>
                    <a:lnTo>
                      <a:pt x="288" y="88"/>
                    </a:lnTo>
                    <a:lnTo>
                      <a:pt x="348" y="103"/>
                    </a:lnTo>
                    <a:close/>
                  </a:path>
                </a:pathLst>
              </a:custGeom>
              <a:solidFill>
                <a:srgbClr val="FCDBD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1" name="Freeform 70">
                <a:extLst>
                  <a:ext uri="{FF2B5EF4-FFF2-40B4-BE49-F238E27FC236}">
                    <a16:creationId xmlns:a16="http://schemas.microsoft.com/office/drawing/2014/main" id="{9796D1E2-25ED-4CDD-8C8C-61A8B8D55CD4}"/>
                  </a:ext>
                </a:extLst>
              </p:cNvPr>
              <p:cNvSpPr>
                <a:spLocks/>
              </p:cNvSpPr>
              <p:nvPr/>
            </p:nvSpPr>
            <p:spPr bwMode="auto">
              <a:xfrm>
                <a:off x="4710" y="3390"/>
                <a:ext cx="361" cy="95"/>
              </a:xfrm>
              <a:custGeom>
                <a:avLst/>
                <a:gdLst>
                  <a:gd name="T0" fmla="*/ 295 w 361"/>
                  <a:gd name="T1" fmla="*/ 93 h 95"/>
                  <a:gd name="T2" fmla="*/ 248 w 361"/>
                  <a:gd name="T3" fmla="*/ 55 h 95"/>
                  <a:gd name="T4" fmla="*/ 158 w 361"/>
                  <a:gd name="T5" fmla="*/ 51 h 95"/>
                  <a:gd name="T6" fmla="*/ 48 w 361"/>
                  <a:gd name="T7" fmla="*/ 26 h 95"/>
                  <a:gd name="T8" fmla="*/ 0 w 361"/>
                  <a:gd name="T9" fmla="*/ 0 h 95"/>
                  <a:gd name="T10" fmla="*/ 160 w 361"/>
                  <a:gd name="T11" fmla="*/ 36 h 95"/>
                  <a:gd name="T12" fmla="*/ 261 w 361"/>
                  <a:gd name="T13" fmla="*/ 43 h 95"/>
                  <a:gd name="T14" fmla="*/ 343 w 361"/>
                  <a:gd name="T15" fmla="*/ 66 h 95"/>
                  <a:gd name="T16" fmla="*/ 361 w 361"/>
                  <a:gd name="T17" fmla="*/ 91 h 95"/>
                  <a:gd name="T18" fmla="*/ 290 w 361"/>
                  <a:gd name="T19" fmla="*/ 63 h 95"/>
                  <a:gd name="T20" fmla="*/ 313 w 361"/>
                  <a:gd name="T21" fmla="*/ 95 h 95"/>
                  <a:gd name="T22" fmla="*/ 295 w 361"/>
                  <a:gd name="T23" fmla="*/ 93 h 95"/>
                  <a:gd name="T24" fmla="*/ 295 w 361"/>
                  <a:gd name="T25" fmla="*/ 93 h 9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61"/>
                  <a:gd name="T40" fmla="*/ 0 h 95"/>
                  <a:gd name="T41" fmla="*/ 361 w 361"/>
                  <a:gd name="T42" fmla="*/ 95 h 9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61" h="95">
                    <a:moveTo>
                      <a:pt x="295" y="93"/>
                    </a:moveTo>
                    <a:lnTo>
                      <a:pt x="248" y="55"/>
                    </a:lnTo>
                    <a:lnTo>
                      <a:pt x="158" y="51"/>
                    </a:lnTo>
                    <a:lnTo>
                      <a:pt x="48" y="26"/>
                    </a:lnTo>
                    <a:lnTo>
                      <a:pt x="0" y="0"/>
                    </a:lnTo>
                    <a:lnTo>
                      <a:pt x="160" y="36"/>
                    </a:lnTo>
                    <a:lnTo>
                      <a:pt x="261" y="43"/>
                    </a:lnTo>
                    <a:lnTo>
                      <a:pt x="343" y="66"/>
                    </a:lnTo>
                    <a:lnTo>
                      <a:pt x="361" y="91"/>
                    </a:lnTo>
                    <a:lnTo>
                      <a:pt x="290" y="63"/>
                    </a:lnTo>
                    <a:lnTo>
                      <a:pt x="313" y="95"/>
                    </a:lnTo>
                    <a:lnTo>
                      <a:pt x="295" y="93"/>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2" name="Freeform 71">
                <a:extLst>
                  <a:ext uri="{FF2B5EF4-FFF2-40B4-BE49-F238E27FC236}">
                    <a16:creationId xmlns:a16="http://schemas.microsoft.com/office/drawing/2014/main" id="{76D5418C-6AF6-453A-84D1-7FA4CFDDA3CD}"/>
                  </a:ext>
                </a:extLst>
              </p:cNvPr>
              <p:cNvSpPr>
                <a:spLocks/>
              </p:cNvSpPr>
              <p:nvPr/>
            </p:nvSpPr>
            <p:spPr bwMode="auto">
              <a:xfrm>
                <a:off x="4702" y="3401"/>
                <a:ext cx="391" cy="170"/>
              </a:xfrm>
              <a:custGeom>
                <a:avLst/>
                <a:gdLst>
                  <a:gd name="T0" fmla="*/ 33 w 391"/>
                  <a:gd name="T1" fmla="*/ 22 h 170"/>
                  <a:gd name="T2" fmla="*/ 176 w 391"/>
                  <a:gd name="T3" fmla="*/ 72 h 170"/>
                  <a:gd name="T4" fmla="*/ 163 w 391"/>
                  <a:gd name="T5" fmla="*/ 55 h 170"/>
                  <a:gd name="T6" fmla="*/ 258 w 391"/>
                  <a:gd name="T7" fmla="*/ 82 h 170"/>
                  <a:gd name="T8" fmla="*/ 304 w 391"/>
                  <a:gd name="T9" fmla="*/ 95 h 170"/>
                  <a:gd name="T10" fmla="*/ 341 w 391"/>
                  <a:gd name="T11" fmla="*/ 107 h 170"/>
                  <a:gd name="T12" fmla="*/ 294 w 391"/>
                  <a:gd name="T13" fmla="*/ 77 h 170"/>
                  <a:gd name="T14" fmla="*/ 249 w 391"/>
                  <a:gd name="T15" fmla="*/ 47 h 170"/>
                  <a:gd name="T16" fmla="*/ 111 w 391"/>
                  <a:gd name="T17" fmla="*/ 37 h 170"/>
                  <a:gd name="T18" fmla="*/ 10 w 391"/>
                  <a:gd name="T19" fmla="*/ 0 h 170"/>
                  <a:gd name="T20" fmla="*/ 8 w 391"/>
                  <a:gd name="T21" fmla="*/ 15 h 170"/>
                  <a:gd name="T22" fmla="*/ 0 w 391"/>
                  <a:gd name="T23" fmla="*/ 64 h 170"/>
                  <a:gd name="T24" fmla="*/ 101 w 391"/>
                  <a:gd name="T25" fmla="*/ 105 h 170"/>
                  <a:gd name="T26" fmla="*/ 253 w 391"/>
                  <a:gd name="T27" fmla="*/ 160 h 170"/>
                  <a:gd name="T28" fmla="*/ 308 w 391"/>
                  <a:gd name="T29" fmla="*/ 170 h 170"/>
                  <a:gd name="T30" fmla="*/ 376 w 391"/>
                  <a:gd name="T31" fmla="*/ 162 h 170"/>
                  <a:gd name="T32" fmla="*/ 391 w 391"/>
                  <a:gd name="T33" fmla="*/ 118 h 170"/>
                  <a:gd name="T34" fmla="*/ 348 w 391"/>
                  <a:gd name="T35" fmla="*/ 135 h 170"/>
                  <a:gd name="T36" fmla="*/ 273 w 391"/>
                  <a:gd name="T37" fmla="*/ 125 h 170"/>
                  <a:gd name="T38" fmla="*/ 291 w 391"/>
                  <a:gd name="T39" fmla="*/ 147 h 170"/>
                  <a:gd name="T40" fmla="*/ 241 w 391"/>
                  <a:gd name="T41" fmla="*/ 127 h 170"/>
                  <a:gd name="T42" fmla="*/ 93 w 391"/>
                  <a:gd name="T43" fmla="*/ 69 h 170"/>
                  <a:gd name="T44" fmla="*/ 21 w 391"/>
                  <a:gd name="T45" fmla="*/ 34 h 170"/>
                  <a:gd name="T46" fmla="*/ 21 w 391"/>
                  <a:gd name="T47" fmla="*/ 15 h 170"/>
                  <a:gd name="T48" fmla="*/ 33 w 391"/>
                  <a:gd name="T49" fmla="*/ 22 h 170"/>
                  <a:gd name="T50" fmla="*/ 33 w 391"/>
                  <a:gd name="T51" fmla="*/ 22 h 17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91"/>
                  <a:gd name="T79" fmla="*/ 0 h 170"/>
                  <a:gd name="T80" fmla="*/ 391 w 391"/>
                  <a:gd name="T81" fmla="*/ 170 h 17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91" h="170">
                    <a:moveTo>
                      <a:pt x="33" y="22"/>
                    </a:moveTo>
                    <a:lnTo>
                      <a:pt x="176" y="72"/>
                    </a:lnTo>
                    <a:lnTo>
                      <a:pt x="163" y="55"/>
                    </a:lnTo>
                    <a:lnTo>
                      <a:pt x="258" y="82"/>
                    </a:lnTo>
                    <a:lnTo>
                      <a:pt x="304" y="95"/>
                    </a:lnTo>
                    <a:lnTo>
                      <a:pt x="341" y="107"/>
                    </a:lnTo>
                    <a:lnTo>
                      <a:pt x="294" y="77"/>
                    </a:lnTo>
                    <a:lnTo>
                      <a:pt x="249" y="47"/>
                    </a:lnTo>
                    <a:lnTo>
                      <a:pt x="111" y="37"/>
                    </a:lnTo>
                    <a:lnTo>
                      <a:pt x="10" y="0"/>
                    </a:lnTo>
                    <a:lnTo>
                      <a:pt x="8" y="15"/>
                    </a:lnTo>
                    <a:lnTo>
                      <a:pt x="0" y="64"/>
                    </a:lnTo>
                    <a:lnTo>
                      <a:pt x="101" y="105"/>
                    </a:lnTo>
                    <a:lnTo>
                      <a:pt x="253" y="160"/>
                    </a:lnTo>
                    <a:lnTo>
                      <a:pt x="308" y="170"/>
                    </a:lnTo>
                    <a:lnTo>
                      <a:pt x="376" y="162"/>
                    </a:lnTo>
                    <a:lnTo>
                      <a:pt x="391" y="118"/>
                    </a:lnTo>
                    <a:lnTo>
                      <a:pt x="348" y="135"/>
                    </a:lnTo>
                    <a:lnTo>
                      <a:pt x="273" y="125"/>
                    </a:lnTo>
                    <a:lnTo>
                      <a:pt x="291" y="147"/>
                    </a:lnTo>
                    <a:lnTo>
                      <a:pt x="241" y="127"/>
                    </a:lnTo>
                    <a:lnTo>
                      <a:pt x="93" y="69"/>
                    </a:lnTo>
                    <a:lnTo>
                      <a:pt x="21" y="34"/>
                    </a:lnTo>
                    <a:lnTo>
                      <a:pt x="21" y="15"/>
                    </a:lnTo>
                    <a:lnTo>
                      <a:pt x="33" y="22"/>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3" name="Freeform 72">
                <a:extLst>
                  <a:ext uri="{FF2B5EF4-FFF2-40B4-BE49-F238E27FC236}">
                    <a16:creationId xmlns:a16="http://schemas.microsoft.com/office/drawing/2014/main" id="{42186380-714C-47E3-8A64-3F5A9B9D28AC}"/>
                  </a:ext>
                </a:extLst>
              </p:cNvPr>
              <p:cNvSpPr>
                <a:spLocks/>
              </p:cNvSpPr>
              <p:nvPr/>
            </p:nvSpPr>
            <p:spPr bwMode="auto">
              <a:xfrm>
                <a:off x="4667" y="3305"/>
                <a:ext cx="208" cy="56"/>
              </a:xfrm>
              <a:custGeom>
                <a:avLst/>
                <a:gdLst>
                  <a:gd name="T0" fmla="*/ 0 w 208"/>
                  <a:gd name="T1" fmla="*/ 27 h 56"/>
                  <a:gd name="T2" fmla="*/ 11 w 208"/>
                  <a:gd name="T3" fmla="*/ 45 h 56"/>
                  <a:gd name="T4" fmla="*/ 136 w 208"/>
                  <a:gd name="T5" fmla="*/ 56 h 56"/>
                  <a:gd name="T6" fmla="*/ 128 w 208"/>
                  <a:gd name="T7" fmla="*/ 38 h 56"/>
                  <a:gd name="T8" fmla="*/ 193 w 208"/>
                  <a:gd name="T9" fmla="*/ 27 h 56"/>
                  <a:gd name="T10" fmla="*/ 75 w 208"/>
                  <a:gd name="T11" fmla="*/ 15 h 56"/>
                  <a:gd name="T12" fmla="*/ 125 w 208"/>
                  <a:gd name="T13" fmla="*/ 8 h 56"/>
                  <a:gd name="T14" fmla="*/ 208 w 208"/>
                  <a:gd name="T15" fmla="*/ 3 h 56"/>
                  <a:gd name="T16" fmla="*/ 156 w 208"/>
                  <a:gd name="T17" fmla="*/ 0 h 56"/>
                  <a:gd name="T18" fmla="*/ 100 w 208"/>
                  <a:gd name="T19" fmla="*/ 0 h 56"/>
                  <a:gd name="T20" fmla="*/ 70 w 208"/>
                  <a:gd name="T21" fmla="*/ 3 h 56"/>
                  <a:gd name="T22" fmla="*/ 11 w 208"/>
                  <a:gd name="T23" fmla="*/ 8 h 56"/>
                  <a:gd name="T24" fmla="*/ 0 w 208"/>
                  <a:gd name="T25" fmla="*/ 17 h 56"/>
                  <a:gd name="T26" fmla="*/ 0 w 208"/>
                  <a:gd name="T27" fmla="*/ 27 h 56"/>
                  <a:gd name="T28" fmla="*/ 0 w 208"/>
                  <a:gd name="T29" fmla="*/ 27 h 5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208"/>
                  <a:gd name="T46" fmla="*/ 0 h 56"/>
                  <a:gd name="T47" fmla="*/ 208 w 208"/>
                  <a:gd name="T48" fmla="*/ 56 h 5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208" h="56">
                    <a:moveTo>
                      <a:pt x="0" y="27"/>
                    </a:moveTo>
                    <a:lnTo>
                      <a:pt x="11" y="45"/>
                    </a:lnTo>
                    <a:lnTo>
                      <a:pt x="136" y="56"/>
                    </a:lnTo>
                    <a:lnTo>
                      <a:pt x="128" y="38"/>
                    </a:lnTo>
                    <a:lnTo>
                      <a:pt x="193" y="27"/>
                    </a:lnTo>
                    <a:lnTo>
                      <a:pt x="75" y="15"/>
                    </a:lnTo>
                    <a:lnTo>
                      <a:pt x="125" y="8"/>
                    </a:lnTo>
                    <a:lnTo>
                      <a:pt x="208" y="3"/>
                    </a:lnTo>
                    <a:lnTo>
                      <a:pt x="156" y="0"/>
                    </a:lnTo>
                    <a:lnTo>
                      <a:pt x="100" y="0"/>
                    </a:lnTo>
                    <a:lnTo>
                      <a:pt x="70" y="3"/>
                    </a:lnTo>
                    <a:lnTo>
                      <a:pt x="11" y="8"/>
                    </a:lnTo>
                    <a:lnTo>
                      <a:pt x="0" y="17"/>
                    </a:lnTo>
                    <a:lnTo>
                      <a:pt x="0" y="27"/>
                    </a:lnTo>
                    <a:close/>
                  </a:path>
                </a:pathLst>
              </a:custGeom>
              <a:solidFill>
                <a:srgbClr val="FFEBD4"/>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4" name="Freeform 73">
                <a:extLst>
                  <a:ext uri="{FF2B5EF4-FFF2-40B4-BE49-F238E27FC236}">
                    <a16:creationId xmlns:a16="http://schemas.microsoft.com/office/drawing/2014/main" id="{FBB2482D-3A32-4585-8D7B-E7B97DA6B598}"/>
                  </a:ext>
                </a:extLst>
              </p:cNvPr>
              <p:cNvSpPr>
                <a:spLocks/>
              </p:cNvSpPr>
              <p:nvPr/>
            </p:nvSpPr>
            <p:spPr bwMode="auto">
              <a:xfrm>
                <a:off x="4685" y="3340"/>
                <a:ext cx="203" cy="81"/>
              </a:xfrm>
              <a:custGeom>
                <a:avLst/>
                <a:gdLst>
                  <a:gd name="T0" fmla="*/ 17 w 203"/>
                  <a:gd name="T1" fmla="*/ 41 h 81"/>
                  <a:gd name="T2" fmla="*/ 0 w 203"/>
                  <a:gd name="T3" fmla="*/ 26 h 81"/>
                  <a:gd name="T4" fmla="*/ 65 w 203"/>
                  <a:gd name="T5" fmla="*/ 33 h 81"/>
                  <a:gd name="T6" fmla="*/ 155 w 203"/>
                  <a:gd name="T7" fmla="*/ 41 h 81"/>
                  <a:gd name="T8" fmla="*/ 125 w 203"/>
                  <a:gd name="T9" fmla="*/ 11 h 81"/>
                  <a:gd name="T10" fmla="*/ 160 w 203"/>
                  <a:gd name="T11" fmla="*/ 0 h 81"/>
                  <a:gd name="T12" fmla="*/ 198 w 203"/>
                  <a:gd name="T13" fmla="*/ 5 h 81"/>
                  <a:gd name="T14" fmla="*/ 203 w 203"/>
                  <a:gd name="T15" fmla="*/ 55 h 81"/>
                  <a:gd name="T16" fmla="*/ 196 w 203"/>
                  <a:gd name="T17" fmla="*/ 81 h 81"/>
                  <a:gd name="T18" fmla="*/ 95 w 203"/>
                  <a:gd name="T19" fmla="*/ 61 h 81"/>
                  <a:gd name="T20" fmla="*/ 17 w 203"/>
                  <a:gd name="T21" fmla="*/ 41 h 81"/>
                  <a:gd name="T22" fmla="*/ 17 w 203"/>
                  <a:gd name="T23" fmla="*/ 41 h 8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03"/>
                  <a:gd name="T37" fmla="*/ 0 h 81"/>
                  <a:gd name="T38" fmla="*/ 203 w 203"/>
                  <a:gd name="T39" fmla="*/ 81 h 8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03" h="81">
                    <a:moveTo>
                      <a:pt x="17" y="41"/>
                    </a:moveTo>
                    <a:lnTo>
                      <a:pt x="0" y="26"/>
                    </a:lnTo>
                    <a:lnTo>
                      <a:pt x="65" y="33"/>
                    </a:lnTo>
                    <a:lnTo>
                      <a:pt x="155" y="41"/>
                    </a:lnTo>
                    <a:lnTo>
                      <a:pt x="125" y="11"/>
                    </a:lnTo>
                    <a:lnTo>
                      <a:pt x="160" y="0"/>
                    </a:lnTo>
                    <a:lnTo>
                      <a:pt x="198" y="5"/>
                    </a:lnTo>
                    <a:lnTo>
                      <a:pt x="203" y="55"/>
                    </a:lnTo>
                    <a:lnTo>
                      <a:pt x="196" y="81"/>
                    </a:lnTo>
                    <a:lnTo>
                      <a:pt x="95" y="61"/>
                    </a:lnTo>
                    <a:lnTo>
                      <a:pt x="17" y="41"/>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5" name="Freeform 74">
                <a:extLst>
                  <a:ext uri="{FF2B5EF4-FFF2-40B4-BE49-F238E27FC236}">
                    <a16:creationId xmlns:a16="http://schemas.microsoft.com/office/drawing/2014/main" id="{6D472947-23F5-419A-8E3C-A72B4147DFC5}"/>
                  </a:ext>
                </a:extLst>
              </p:cNvPr>
              <p:cNvSpPr>
                <a:spLocks/>
              </p:cNvSpPr>
              <p:nvPr/>
            </p:nvSpPr>
            <p:spPr bwMode="auto">
              <a:xfrm>
                <a:off x="4708" y="3258"/>
                <a:ext cx="72" cy="37"/>
              </a:xfrm>
              <a:custGeom>
                <a:avLst/>
                <a:gdLst>
                  <a:gd name="T0" fmla="*/ 0 w 72"/>
                  <a:gd name="T1" fmla="*/ 5 h 37"/>
                  <a:gd name="T2" fmla="*/ 35 w 72"/>
                  <a:gd name="T3" fmla="*/ 22 h 37"/>
                  <a:gd name="T4" fmla="*/ 72 w 72"/>
                  <a:gd name="T5" fmla="*/ 37 h 37"/>
                  <a:gd name="T6" fmla="*/ 25 w 72"/>
                  <a:gd name="T7" fmla="*/ 0 h 37"/>
                  <a:gd name="T8" fmla="*/ 0 w 72"/>
                  <a:gd name="T9" fmla="*/ 5 h 37"/>
                  <a:gd name="T10" fmla="*/ 0 w 72"/>
                  <a:gd name="T11" fmla="*/ 5 h 37"/>
                  <a:gd name="T12" fmla="*/ 0 60000 65536"/>
                  <a:gd name="T13" fmla="*/ 0 60000 65536"/>
                  <a:gd name="T14" fmla="*/ 0 60000 65536"/>
                  <a:gd name="T15" fmla="*/ 0 60000 65536"/>
                  <a:gd name="T16" fmla="*/ 0 60000 65536"/>
                  <a:gd name="T17" fmla="*/ 0 60000 65536"/>
                  <a:gd name="T18" fmla="*/ 0 w 72"/>
                  <a:gd name="T19" fmla="*/ 0 h 37"/>
                  <a:gd name="T20" fmla="*/ 72 w 72"/>
                  <a:gd name="T21" fmla="*/ 37 h 37"/>
                </a:gdLst>
                <a:ahLst/>
                <a:cxnLst>
                  <a:cxn ang="T12">
                    <a:pos x="T0" y="T1"/>
                  </a:cxn>
                  <a:cxn ang="T13">
                    <a:pos x="T2" y="T3"/>
                  </a:cxn>
                  <a:cxn ang="T14">
                    <a:pos x="T4" y="T5"/>
                  </a:cxn>
                  <a:cxn ang="T15">
                    <a:pos x="T6" y="T7"/>
                  </a:cxn>
                  <a:cxn ang="T16">
                    <a:pos x="T8" y="T9"/>
                  </a:cxn>
                  <a:cxn ang="T17">
                    <a:pos x="T10" y="T11"/>
                  </a:cxn>
                </a:cxnLst>
                <a:rect l="T18" t="T19" r="T20" b="T21"/>
                <a:pathLst>
                  <a:path w="72" h="37">
                    <a:moveTo>
                      <a:pt x="0" y="5"/>
                    </a:moveTo>
                    <a:lnTo>
                      <a:pt x="35" y="22"/>
                    </a:lnTo>
                    <a:lnTo>
                      <a:pt x="72" y="37"/>
                    </a:lnTo>
                    <a:lnTo>
                      <a:pt x="25" y="0"/>
                    </a:lnTo>
                    <a:lnTo>
                      <a:pt x="0" y="5"/>
                    </a:lnTo>
                    <a:close/>
                  </a:path>
                </a:pathLst>
              </a:custGeom>
              <a:solidFill>
                <a:srgbClr val="FAB8A6"/>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6" name="Freeform 75">
                <a:extLst>
                  <a:ext uri="{FF2B5EF4-FFF2-40B4-BE49-F238E27FC236}">
                    <a16:creationId xmlns:a16="http://schemas.microsoft.com/office/drawing/2014/main" id="{BFD9B0E5-18C3-4C11-86BE-5BF015096916}"/>
                  </a:ext>
                </a:extLst>
              </p:cNvPr>
              <p:cNvSpPr>
                <a:spLocks/>
              </p:cNvSpPr>
              <p:nvPr/>
            </p:nvSpPr>
            <p:spPr bwMode="auto">
              <a:xfrm>
                <a:off x="4891" y="3303"/>
                <a:ext cx="144" cy="115"/>
              </a:xfrm>
              <a:custGeom>
                <a:avLst/>
                <a:gdLst>
                  <a:gd name="T0" fmla="*/ 120 w 144"/>
                  <a:gd name="T1" fmla="*/ 0 h 115"/>
                  <a:gd name="T2" fmla="*/ 105 w 144"/>
                  <a:gd name="T3" fmla="*/ 14 h 115"/>
                  <a:gd name="T4" fmla="*/ 54 w 144"/>
                  <a:gd name="T5" fmla="*/ 34 h 115"/>
                  <a:gd name="T6" fmla="*/ 0 w 144"/>
                  <a:gd name="T7" fmla="*/ 19 h 115"/>
                  <a:gd name="T8" fmla="*/ 27 w 144"/>
                  <a:gd name="T9" fmla="*/ 40 h 115"/>
                  <a:gd name="T10" fmla="*/ 2 w 144"/>
                  <a:gd name="T11" fmla="*/ 47 h 115"/>
                  <a:gd name="T12" fmla="*/ 27 w 144"/>
                  <a:gd name="T13" fmla="*/ 95 h 115"/>
                  <a:gd name="T14" fmla="*/ 95 w 144"/>
                  <a:gd name="T15" fmla="*/ 83 h 115"/>
                  <a:gd name="T16" fmla="*/ 112 w 144"/>
                  <a:gd name="T17" fmla="*/ 115 h 115"/>
                  <a:gd name="T18" fmla="*/ 144 w 144"/>
                  <a:gd name="T19" fmla="*/ 92 h 115"/>
                  <a:gd name="T20" fmla="*/ 122 w 144"/>
                  <a:gd name="T21" fmla="*/ 25 h 115"/>
                  <a:gd name="T22" fmla="*/ 115 w 144"/>
                  <a:gd name="T23" fmla="*/ 17 h 115"/>
                  <a:gd name="T24" fmla="*/ 120 w 144"/>
                  <a:gd name="T25" fmla="*/ 0 h 115"/>
                  <a:gd name="T26" fmla="*/ 120 w 144"/>
                  <a:gd name="T27" fmla="*/ 0 h 1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
                  <a:gd name="T43" fmla="*/ 0 h 115"/>
                  <a:gd name="T44" fmla="*/ 144 w 144"/>
                  <a:gd name="T45" fmla="*/ 115 h 1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 h="115">
                    <a:moveTo>
                      <a:pt x="120" y="0"/>
                    </a:moveTo>
                    <a:lnTo>
                      <a:pt x="105" y="14"/>
                    </a:lnTo>
                    <a:lnTo>
                      <a:pt x="54" y="34"/>
                    </a:lnTo>
                    <a:lnTo>
                      <a:pt x="0" y="19"/>
                    </a:lnTo>
                    <a:lnTo>
                      <a:pt x="27" y="40"/>
                    </a:lnTo>
                    <a:lnTo>
                      <a:pt x="2" y="47"/>
                    </a:lnTo>
                    <a:lnTo>
                      <a:pt x="27" y="95"/>
                    </a:lnTo>
                    <a:lnTo>
                      <a:pt x="95" y="83"/>
                    </a:lnTo>
                    <a:lnTo>
                      <a:pt x="112" y="115"/>
                    </a:lnTo>
                    <a:lnTo>
                      <a:pt x="144" y="92"/>
                    </a:lnTo>
                    <a:lnTo>
                      <a:pt x="122" y="25"/>
                    </a:lnTo>
                    <a:lnTo>
                      <a:pt x="115" y="17"/>
                    </a:lnTo>
                    <a:lnTo>
                      <a:pt x="120" y="0"/>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7" name="Freeform 76">
                <a:extLst>
                  <a:ext uri="{FF2B5EF4-FFF2-40B4-BE49-F238E27FC236}">
                    <a16:creationId xmlns:a16="http://schemas.microsoft.com/office/drawing/2014/main" id="{A1056DFA-9065-4660-956F-C4180B50D245}"/>
                  </a:ext>
                </a:extLst>
              </p:cNvPr>
              <p:cNvSpPr>
                <a:spLocks/>
              </p:cNvSpPr>
              <p:nvPr/>
            </p:nvSpPr>
            <p:spPr bwMode="auto">
              <a:xfrm>
                <a:off x="5091" y="3307"/>
                <a:ext cx="270" cy="256"/>
              </a:xfrm>
              <a:custGeom>
                <a:avLst/>
                <a:gdLst>
                  <a:gd name="T0" fmla="*/ 140 w 270"/>
                  <a:gd name="T1" fmla="*/ 33 h 256"/>
                  <a:gd name="T2" fmla="*/ 125 w 270"/>
                  <a:gd name="T3" fmla="*/ 44 h 256"/>
                  <a:gd name="T4" fmla="*/ 186 w 270"/>
                  <a:gd name="T5" fmla="*/ 44 h 256"/>
                  <a:gd name="T6" fmla="*/ 261 w 270"/>
                  <a:gd name="T7" fmla="*/ 73 h 256"/>
                  <a:gd name="T8" fmla="*/ 180 w 270"/>
                  <a:gd name="T9" fmla="*/ 63 h 256"/>
                  <a:gd name="T10" fmla="*/ 128 w 270"/>
                  <a:gd name="T11" fmla="*/ 74 h 256"/>
                  <a:gd name="T12" fmla="*/ 108 w 270"/>
                  <a:gd name="T13" fmla="*/ 96 h 256"/>
                  <a:gd name="T14" fmla="*/ 145 w 270"/>
                  <a:gd name="T15" fmla="*/ 141 h 256"/>
                  <a:gd name="T16" fmla="*/ 208 w 270"/>
                  <a:gd name="T17" fmla="*/ 138 h 256"/>
                  <a:gd name="T18" fmla="*/ 148 w 270"/>
                  <a:gd name="T19" fmla="*/ 98 h 256"/>
                  <a:gd name="T20" fmla="*/ 265 w 270"/>
                  <a:gd name="T21" fmla="*/ 106 h 256"/>
                  <a:gd name="T22" fmla="*/ 270 w 270"/>
                  <a:gd name="T23" fmla="*/ 133 h 256"/>
                  <a:gd name="T24" fmla="*/ 223 w 270"/>
                  <a:gd name="T25" fmla="*/ 184 h 256"/>
                  <a:gd name="T26" fmla="*/ 215 w 270"/>
                  <a:gd name="T27" fmla="*/ 149 h 256"/>
                  <a:gd name="T28" fmla="*/ 198 w 270"/>
                  <a:gd name="T29" fmla="*/ 194 h 256"/>
                  <a:gd name="T30" fmla="*/ 122 w 270"/>
                  <a:gd name="T31" fmla="*/ 239 h 256"/>
                  <a:gd name="T32" fmla="*/ 98 w 270"/>
                  <a:gd name="T33" fmla="*/ 256 h 256"/>
                  <a:gd name="T34" fmla="*/ 48 w 270"/>
                  <a:gd name="T35" fmla="*/ 202 h 256"/>
                  <a:gd name="T36" fmla="*/ 95 w 270"/>
                  <a:gd name="T37" fmla="*/ 184 h 256"/>
                  <a:gd name="T38" fmla="*/ 113 w 270"/>
                  <a:gd name="T39" fmla="*/ 176 h 256"/>
                  <a:gd name="T40" fmla="*/ 112 w 270"/>
                  <a:gd name="T41" fmla="*/ 153 h 256"/>
                  <a:gd name="T42" fmla="*/ 105 w 270"/>
                  <a:gd name="T43" fmla="*/ 106 h 256"/>
                  <a:gd name="T44" fmla="*/ 73 w 270"/>
                  <a:gd name="T45" fmla="*/ 79 h 256"/>
                  <a:gd name="T46" fmla="*/ 40 w 270"/>
                  <a:gd name="T47" fmla="*/ 64 h 256"/>
                  <a:gd name="T48" fmla="*/ 0 w 270"/>
                  <a:gd name="T49" fmla="*/ 59 h 256"/>
                  <a:gd name="T50" fmla="*/ 50 w 270"/>
                  <a:gd name="T51" fmla="*/ 25 h 256"/>
                  <a:gd name="T52" fmla="*/ 107 w 270"/>
                  <a:gd name="T53" fmla="*/ 5 h 256"/>
                  <a:gd name="T54" fmla="*/ 180 w 270"/>
                  <a:gd name="T55" fmla="*/ 0 h 256"/>
                  <a:gd name="T56" fmla="*/ 210 w 270"/>
                  <a:gd name="T57" fmla="*/ 6 h 256"/>
                  <a:gd name="T58" fmla="*/ 147 w 270"/>
                  <a:gd name="T59" fmla="*/ 8 h 256"/>
                  <a:gd name="T60" fmla="*/ 198 w 270"/>
                  <a:gd name="T61" fmla="*/ 30 h 256"/>
                  <a:gd name="T62" fmla="*/ 137 w 270"/>
                  <a:gd name="T63" fmla="*/ 20 h 256"/>
                  <a:gd name="T64" fmla="*/ 83 w 270"/>
                  <a:gd name="T65" fmla="*/ 36 h 256"/>
                  <a:gd name="T66" fmla="*/ 140 w 270"/>
                  <a:gd name="T67" fmla="*/ 33 h 256"/>
                  <a:gd name="T68" fmla="*/ 140 w 270"/>
                  <a:gd name="T69" fmla="*/ 33 h 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0"/>
                  <a:gd name="T106" fmla="*/ 0 h 256"/>
                  <a:gd name="T107" fmla="*/ 270 w 270"/>
                  <a:gd name="T108" fmla="*/ 256 h 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0" h="256">
                    <a:moveTo>
                      <a:pt x="140" y="33"/>
                    </a:moveTo>
                    <a:lnTo>
                      <a:pt x="125" y="44"/>
                    </a:lnTo>
                    <a:lnTo>
                      <a:pt x="186" y="44"/>
                    </a:lnTo>
                    <a:lnTo>
                      <a:pt x="261" y="73"/>
                    </a:lnTo>
                    <a:lnTo>
                      <a:pt x="180" y="63"/>
                    </a:lnTo>
                    <a:lnTo>
                      <a:pt x="128" y="74"/>
                    </a:lnTo>
                    <a:lnTo>
                      <a:pt x="108" y="96"/>
                    </a:lnTo>
                    <a:lnTo>
                      <a:pt x="145" y="141"/>
                    </a:lnTo>
                    <a:lnTo>
                      <a:pt x="208" y="138"/>
                    </a:lnTo>
                    <a:lnTo>
                      <a:pt x="148" y="98"/>
                    </a:lnTo>
                    <a:lnTo>
                      <a:pt x="265" y="106"/>
                    </a:lnTo>
                    <a:lnTo>
                      <a:pt x="270" y="133"/>
                    </a:lnTo>
                    <a:lnTo>
                      <a:pt x="223" y="184"/>
                    </a:lnTo>
                    <a:lnTo>
                      <a:pt x="215" y="149"/>
                    </a:lnTo>
                    <a:lnTo>
                      <a:pt x="198" y="194"/>
                    </a:lnTo>
                    <a:lnTo>
                      <a:pt x="122" y="239"/>
                    </a:lnTo>
                    <a:lnTo>
                      <a:pt x="98" y="256"/>
                    </a:lnTo>
                    <a:lnTo>
                      <a:pt x="48" y="202"/>
                    </a:lnTo>
                    <a:lnTo>
                      <a:pt x="95" y="184"/>
                    </a:lnTo>
                    <a:lnTo>
                      <a:pt x="113" y="176"/>
                    </a:lnTo>
                    <a:lnTo>
                      <a:pt x="112" y="153"/>
                    </a:lnTo>
                    <a:lnTo>
                      <a:pt x="105" y="106"/>
                    </a:lnTo>
                    <a:lnTo>
                      <a:pt x="73" y="79"/>
                    </a:lnTo>
                    <a:lnTo>
                      <a:pt x="40" y="64"/>
                    </a:lnTo>
                    <a:lnTo>
                      <a:pt x="0" y="59"/>
                    </a:lnTo>
                    <a:lnTo>
                      <a:pt x="50" y="25"/>
                    </a:lnTo>
                    <a:lnTo>
                      <a:pt x="107" y="5"/>
                    </a:lnTo>
                    <a:lnTo>
                      <a:pt x="180" y="0"/>
                    </a:lnTo>
                    <a:lnTo>
                      <a:pt x="210" y="6"/>
                    </a:lnTo>
                    <a:lnTo>
                      <a:pt x="147" y="8"/>
                    </a:lnTo>
                    <a:lnTo>
                      <a:pt x="198" y="30"/>
                    </a:lnTo>
                    <a:lnTo>
                      <a:pt x="137" y="20"/>
                    </a:lnTo>
                    <a:lnTo>
                      <a:pt x="83" y="36"/>
                    </a:lnTo>
                    <a:lnTo>
                      <a:pt x="140" y="33"/>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8" name="Freeform 77">
                <a:extLst>
                  <a:ext uri="{FF2B5EF4-FFF2-40B4-BE49-F238E27FC236}">
                    <a16:creationId xmlns:a16="http://schemas.microsoft.com/office/drawing/2014/main" id="{4D23D669-A65C-4756-A40F-4CBD5C90073E}"/>
                  </a:ext>
                </a:extLst>
              </p:cNvPr>
              <p:cNvSpPr>
                <a:spLocks/>
              </p:cNvSpPr>
              <p:nvPr/>
            </p:nvSpPr>
            <p:spPr bwMode="auto">
              <a:xfrm>
                <a:off x="5013" y="3541"/>
                <a:ext cx="329" cy="401"/>
              </a:xfrm>
              <a:custGeom>
                <a:avLst/>
                <a:gdLst>
                  <a:gd name="T0" fmla="*/ 148 w 329"/>
                  <a:gd name="T1" fmla="*/ 0 h 401"/>
                  <a:gd name="T2" fmla="*/ 168 w 329"/>
                  <a:gd name="T3" fmla="*/ 37 h 401"/>
                  <a:gd name="T4" fmla="*/ 188 w 329"/>
                  <a:gd name="T5" fmla="*/ 40 h 401"/>
                  <a:gd name="T6" fmla="*/ 233 w 329"/>
                  <a:gd name="T7" fmla="*/ 25 h 401"/>
                  <a:gd name="T8" fmla="*/ 279 w 329"/>
                  <a:gd name="T9" fmla="*/ 8 h 401"/>
                  <a:gd name="T10" fmla="*/ 238 w 329"/>
                  <a:gd name="T11" fmla="*/ 40 h 401"/>
                  <a:gd name="T12" fmla="*/ 294 w 329"/>
                  <a:gd name="T13" fmla="*/ 38 h 401"/>
                  <a:gd name="T14" fmla="*/ 218 w 329"/>
                  <a:gd name="T15" fmla="*/ 62 h 401"/>
                  <a:gd name="T16" fmla="*/ 259 w 329"/>
                  <a:gd name="T17" fmla="*/ 63 h 401"/>
                  <a:gd name="T18" fmla="*/ 221 w 329"/>
                  <a:gd name="T19" fmla="*/ 80 h 401"/>
                  <a:gd name="T20" fmla="*/ 163 w 329"/>
                  <a:gd name="T21" fmla="*/ 68 h 401"/>
                  <a:gd name="T22" fmla="*/ 213 w 329"/>
                  <a:gd name="T23" fmla="*/ 97 h 401"/>
                  <a:gd name="T24" fmla="*/ 163 w 329"/>
                  <a:gd name="T25" fmla="*/ 87 h 401"/>
                  <a:gd name="T26" fmla="*/ 125 w 329"/>
                  <a:gd name="T27" fmla="*/ 70 h 401"/>
                  <a:gd name="T28" fmla="*/ 145 w 329"/>
                  <a:gd name="T29" fmla="*/ 105 h 401"/>
                  <a:gd name="T30" fmla="*/ 73 w 329"/>
                  <a:gd name="T31" fmla="*/ 97 h 401"/>
                  <a:gd name="T32" fmla="*/ 138 w 329"/>
                  <a:gd name="T33" fmla="*/ 127 h 401"/>
                  <a:gd name="T34" fmla="*/ 203 w 329"/>
                  <a:gd name="T35" fmla="*/ 138 h 401"/>
                  <a:gd name="T36" fmla="*/ 274 w 329"/>
                  <a:gd name="T37" fmla="*/ 153 h 401"/>
                  <a:gd name="T38" fmla="*/ 175 w 329"/>
                  <a:gd name="T39" fmla="*/ 153 h 401"/>
                  <a:gd name="T40" fmla="*/ 151 w 329"/>
                  <a:gd name="T41" fmla="*/ 168 h 401"/>
                  <a:gd name="T42" fmla="*/ 225 w 329"/>
                  <a:gd name="T43" fmla="*/ 180 h 401"/>
                  <a:gd name="T44" fmla="*/ 188 w 329"/>
                  <a:gd name="T45" fmla="*/ 185 h 401"/>
                  <a:gd name="T46" fmla="*/ 211 w 329"/>
                  <a:gd name="T47" fmla="*/ 198 h 401"/>
                  <a:gd name="T48" fmla="*/ 176 w 329"/>
                  <a:gd name="T49" fmla="*/ 206 h 401"/>
                  <a:gd name="T50" fmla="*/ 223 w 329"/>
                  <a:gd name="T51" fmla="*/ 220 h 401"/>
                  <a:gd name="T52" fmla="*/ 183 w 329"/>
                  <a:gd name="T53" fmla="*/ 230 h 401"/>
                  <a:gd name="T54" fmla="*/ 250 w 329"/>
                  <a:gd name="T55" fmla="*/ 238 h 401"/>
                  <a:gd name="T56" fmla="*/ 314 w 329"/>
                  <a:gd name="T57" fmla="*/ 258 h 401"/>
                  <a:gd name="T58" fmla="*/ 259 w 329"/>
                  <a:gd name="T59" fmla="*/ 255 h 401"/>
                  <a:gd name="T60" fmla="*/ 306 w 329"/>
                  <a:gd name="T61" fmla="*/ 273 h 401"/>
                  <a:gd name="T62" fmla="*/ 271 w 329"/>
                  <a:gd name="T63" fmla="*/ 288 h 401"/>
                  <a:gd name="T64" fmla="*/ 329 w 329"/>
                  <a:gd name="T65" fmla="*/ 290 h 401"/>
                  <a:gd name="T66" fmla="*/ 306 w 329"/>
                  <a:gd name="T67" fmla="*/ 316 h 401"/>
                  <a:gd name="T68" fmla="*/ 266 w 329"/>
                  <a:gd name="T69" fmla="*/ 334 h 401"/>
                  <a:gd name="T70" fmla="*/ 250 w 329"/>
                  <a:gd name="T71" fmla="*/ 348 h 401"/>
                  <a:gd name="T72" fmla="*/ 210 w 329"/>
                  <a:gd name="T73" fmla="*/ 354 h 401"/>
                  <a:gd name="T74" fmla="*/ 175 w 329"/>
                  <a:gd name="T75" fmla="*/ 359 h 401"/>
                  <a:gd name="T76" fmla="*/ 148 w 329"/>
                  <a:gd name="T77" fmla="*/ 401 h 401"/>
                  <a:gd name="T78" fmla="*/ 123 w 329"/>
                  <a:gd name="T79" fmla="*/ 343 h 401"/>
                  <a:gd name="T80" fmla="*/ 73 w 329"/>
                  <a:gd name="T81" fmla="*/ 258 h 401"/>
                  <a:gd name="T82" fmla="*/ 47 w 329"/>
                  <a:gd name="T83" fmla="*/ 191 h 401"/>
                  <a:gd name="T84" fmla="*/ 32 w 329"/>
                  <a:gd name="T85" fmla="*/ 113 h 401"/>
                  <a:gd name="T86" fmla="*/ 0 w 329"/>
                  <a:gd name="T87" fmla="*/ 60 h 401"/>
                  <a:gd name="T88" fmla="*/ 0 w 329"/>
                  <a:gd name="T89" fmla="*/ 37 h 401"/>
                  <a:gd name="T90" fmla="*/ 148 w 329"/>
                  <a:gd name="T91" fmla="*/ 0 h 401"/>
                  <a:gd name="T92" fmla="*/ 148 w 329"/>
                  <a:gd name="T93" fmla="*/ 0 h 4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9"/>
                  <a:gd name="T142" fmla="*/ 0 h 401"/>
                  <a:gd name="T143" fmla="*/ 329 w 329"/>
                  <a:gd name="T144" fmla="*/ 401 h 4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9" h="401">
                    <a:moveTo>
                      <a:pt x="148" y="0"/>
                    </a:moveTo>
                    <a:lnTo>
                      <a:pt x="168" y="37"/>
                    </a:lnTo>
                    <a:lnTo>
                      <a:pt x="188" y="40"/>
                    </a:lnTo>
                    <a:lnTo>
                      <a:pt x="233" y="25"/>
                    </a:lnTo>
                    <a:lnTo>
                      <a:pt x="279" y="8"/>
                    </a:lnTo>
                    <a:lnTo>
                      <a:pt x="238" y="40"/>
                    </a:lnTo>
                    <a:lnTo>
                      <a:pt x="294" y="38"/>
                    </a:lnTo>
                    <a:lnTo>
                      <a:pt x="218" y="62"/>
                    </a:lnTo>
                    <a:lnTo>
                      <a:pt x="259" y="63"/>
                    </a:lnTo>
                    <a:lnTo>
                      <a:pt x="221" y="80"/>
                    </a:lnTo>
                    <a:lnTo>
                      <a:pt x="163" y="68"/>
                    </a:lnTo>
                    <a:lnTo>
                      <a:pt x="213" y="97"/>
                    </a:lnTo>
                    <a:lnTo>
                      <a:pt x="163" y="87"/>
                    </a:lnTo>
                    <a:lnTo>
                      <a:pt x="125" y="70"/>
                    </a:lnTo>
                    <a:lnTo>
                      <a:pt x="145" y="105"/>
                    </a:lnTo>
                    <a:lnTo>
                      <a:pt x="73" y="97"/>
                    </a:lnTo>
                    <a:lnTo>
                      <a:pt x="138" y="127"/>
                    </a:lnTo>
                    <a:lnTo>
                      <a:pt x="203" y="138"/>
                    </a:lnTo>
                    <a:lnTo>
                      <a:pt x="274" y="153"/>
                    </a:lnTo>
                    <a:lnTo>
                      <a:pt x="175" y="153"/>
                    </a:lnTo>
                    <a:lnTo>
                      <a:pt x="151" y="168"/>
                    </a:lnTo>
                    <a:lnTo>
                      <a:pt x="225" y="180"/>
                    </a:lnTo>
                    <a:lnTo>
                      <a:pt x="188" y="185"/>
                    </a:lnTo>
                    <a:lnTo>
                      <a:pt x="211" y="198"/>
                    </a:lnTo>
                    <a:lnTo>
                      <a:pt x="176" y="206"/>
                    </a:lnTo>
                    <a:lnTo>
                      <a:pt x="223" y="220"/>
                    </a:lnTo>
                    <a:lnTo>
                      <a:pt x="183" y="230"/>
                    </a:lnTo>
                    <a:lnTo>
                      <a:pt x="250" y="238"/>
                    </a:lnTo>
                    <a:lnTo>
                      <a:pt x="314" y="258"/>
                    </a:lnTo>
                    <a:lnTo>
                      <a:pt x="259" y="255"/>
                    </a:lnTo>
                    <a:lnTo>
                      <a:pt x="306" y="273"/>
                    </a:lnTo>
                    <a:lnTo>
                      <a:pt x="271" y="288"/>
                    </a:lnTo>
                    <a:lnTo>
                      <a:pt x="329" y="290"/>
                    </a:lnTo>
                    <a:lnTo>
                      <a:pt x="306" y="316"/>
                    </a:lnTo>
                    <a:lnTo>
                      <a:pt x="266" y="334"/>
                    </a:lnTo>
                    <a:lnTo>
                      <a:pt x="250" y="348"/>
                    </a:lnTo>
                    <a:lnTo>
                      <a:pt x="210" y="354"/>
                    </a:lnTo>
                    <a:lnTo>
                      <a:pt x="175" y="359"/>
                    </a:lnTo>
                    <a:lnTo>
                      <a:pt x="148" y="401"/>
                    </a:lnTo>
                    <a:lnTo>
                      <a:pt x="123" y="343"/>
                    </a:lnTo>
                    <a:lnTo>
                      <a:pt x="73" y="258"/>
                    </a:lnTo>
                    <a:lnTo>
                      <a:pt x="47" y="191"/>
                    </a:lnTo>
                    <a:lnTo>
                      <a:pt x="32" y="113"/>
                    </a:lnTo>
                    <a:lnTo>
                      <a:pt x="0" y="60"/>
                    </a:lnTo>
                    <a:lnTo>
                      <a:pt x="0" y="37"/>
                    </a:lnTo>
                    <a:lnTo>
                      <a:pt x="148" y="0"/>
                    </a:lnTo>
                    <a:close/>
                  </a:path>
                </a:pathLst>
              </a:custGeom>
              <a:solidFill>
                <a:srgbClr val="B2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59" name="Freeform 78">
                <a:extLst>
                  <a:ext uri="{FF2B5EF4-FFF2-40B4-BE49-F238E27FC236}">
                    <a16:creationId xmlns:a16="http://schemas.microsoft.com/office/drawing/2014/main" id="{CE3BE1F5-453A-4004-ADA5-E29760810A10}"/>
                  </a:ext>
                </a:extLst>
              </p:cNvPr>
              <p:cNvSpPr>
                <a:spLocks/>
              </p:cNvSpPr>
              <p:nvPr/>
            </p:nvSpPr>
            <p:spPr bwMode="auto">
              <a:xfrm>
                <a:off x="5269" y="3323"/>
                <a:ext cx="127" cy="117"/>
              </a:xfrm>
              <a:custGeom>
                <a:avLst/>
                <a:gdLst>
                  <a:gd name="T0" fmla="*/ 0 w 127"/>
                  <a:gd name="T1" fmla="*/ 20 h 117"/>
                  <a:gd name="T2" fmla="*/ 62 w 127"/>
                  <a:gd name="T3" fmla="*/ 38 h 117"/>
                  <a:gd name="T4" fmla="*/ 87 w 127"/>
                  <a:gd name="T5" fmla="*/ 53 h 117"/>
                  <a:gd name="T6" fmla="*/ 48 w 127"/>
                  <a:gd name="T7" fmla="*/ 53 h 117"/>
                  <a:gd name="T8" fmla="*/ 85 w 127"/>
                  <a:gd name="T9" fmla="*/ 63 h 117"/>
                  <a:gd name="T10" fmla="*/ 105 w 127"/>
                  <a:gd name="T11" fmla="*/ 95 h 117"/>
                  <a:gd name="T12" fmla="*/ 105 w 127"/>
                  <a:gd name="T13" fmla="*/ 117 h 117"/>
                  <a:gd name="T14" fmla="*/ 127 w 127"/>
                  <a:gd name="T15" fmla="*/ 63 h 117"/>
                  <a:gd name="T16" fmla="*/ 118 w 127"/>
                  <a:gd name="T17" fmla="*/ 43 h 117"/>
                  <a:gd name="T18" fmla="*/ 72 w 127"/>
                  <a:gd name="T19" fmla="*/ 0 h 117"/>
                  <a:gd name="T20" fmla="*/ 107 w 127"/>
                  <a:gd name="T21" fmla="*/ 50 h 117"/>
                  <a:gd name="T22" fmla="*/ 63 w 127"/>
                  <a:gd name="T23" fmla="*/ 23 h 117"/>
                  <a:gd name="T24" fmla="*/ 0 w 127"/>
                  <a:gd name="T25" fmla="*/ 20 h 117"/>
                  <a:gd name="T26" fmla="*/ 0 w 127"/>
                  <a:gd name="T27" fmla="*/ 20 h 11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27"/>
                  <a:gd name="T43" fmla="*/ 0 h 117"/>
                  <a:gd name="T44" fmla="*/ 127 w 127"/>
                  <a:gd name="T45" fmla="*/ 117 h 11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27" h="117">
                    <a:moveTo>
                      <a:pt x="0" y="20"/>
                    </a:moveTo>
                    <a:lnTo>
                      <a:pt x="62" y="38"/>
                    </a:lnTo>
                    <a:lnTo>
                      <a:pt x="87" y="53"/>
                    </a:lnTo>
                    <a:lnTo>
                      <a:pt x="48" y="53"/>
                    </a:lnTo>
                    <a:lnTo>
                      <a:pt x="85" y="63"/>
                    </a:lnTo>
                    <a:lnTo>
                      <a:pt x="105" y="95"/>
                    </a:lnTo>
                    <a:lnTo>
                      <a:pt x="105" y="117"/>
                    </a:lnTo>
                    <a:lnTo>
                      <a:pt x="127" y="63"/>
                    </a:lnTo>
                    <a:lnTo>
                      <a:pt x="118" y="43"/>
                    </a:lnTo>
                    <a:lnTo>
                      <a:pt x="72" y="0"/>
                    </a:lnTo>
                    <a:lnTo>
                      <a:pt x="107" y="50"/>
                    </a:lnTo>
                    <a:lnTo>
                      <a:pt x="63" y="23"/>
                    </a:lnTo>
                    <a:lnTo>
                      <a:pt x="0" y="2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0" name="Freeform 79">
                <a:extLst>
                  <a:ext uri="{FF2B5EF4-FFF2-40B4-BE49-F238E27FC236}">
                    <a16:creationId xmlns:a16="http://schemas.microsoft.com/office/drawing/2014/main" id="{38C1B963-8D8C-4DBB-8A66-8EF1B0D9A861}"/>
                  </a:ext>
                </a:extLst>
              </p:cNvPr>
              <p:cNvSpPr>
                <a:spLocks/>
              </p:cNvSpPr>
              <p:nvPr/>
            </p:nvSpPr>
            <p:spPr bwMode="auto">
              <a:xfrm>
                <a:off x="5334" y="3285"/>
                <a:ext cx="30" cy="47"/>
              </a:xfrm>
              <a:custGeom>
                <a:avLst/>
                <a:gdLst>
                  <a:gd name="T0" fmla="*/ 0 w 30"/>
                  <a:gd name="T1" fmla="*/ 0 h 47"/>
                  <a:gd name="T2" fmla="*/ 0 w 30"/>
                  <a:gd name="T3" fmla="*/ 22 h 47"/>
                  <a:gd name="T4" fmla="*/ 30 w 30"/>
                  <a:gd name="T5" fmla="*/ 47 h 47"/>
                  <a:gd name="T6" fmla="*/ 10 w 30"/>
                  <a:gd name="T7" fmla="*/ 20 h 47"/>
                  <a:gd name="T8" fmla="*/ 0 w 30"/>
                  <a:gd name="T9" fmla="*/ 0 h 47"/>
                  <a:gd name="T10" fmla="*/ 0 w 30"/>
                  <a:gd name="T11" fmla="*/ 0 h 47"/>
                  <a:gd name="T12" fmla="*/ 0 60000 65536"/>
                  <a:gd name="T13" fmla="*/ 0 60000 65536"/>
                  <a:gd name="T14" fmla="*/ 0 60000 65536"/>
                  <a:gd name="T15" fmla="*/ 0 60000 65536"/>
                  <a:gd name="T16" fmla="*/ 0 60000 65536"/>
                  <a:gd name="T17" fmla="*/ 0 60000 65536"/>
                  <a:gd name="T18" fmla="*/ 0 w 30"/>
                  <a:gd name="T19" fmla="*/ 0 h 47"/>
                  <a:gd name="T20" fmla="*/ 30 w 30"/>
                  <a:gd name="T21" fmla="*/ 47 h 47"/>
                </a:gdLst>
                <a:ahLst/>
                <a:cxnLst>
                  <a:cxn ang="T12">
                    <a:pos x="T0" y="T1"/>
                  </a:cxn>
                  <a:cxn ang="T13">
                    <a:pos x="T2" y="T3"/>
                  </a:cxn>
                  <a:cxn ang="T14">
                    <a:pos x="T4" y="T5"/>
                  </a:cxn>
                  <a:cxn ang="T15">
                    <a:pos x="T6" y="T7"/>
                  </a:cxn>
                  <a:cxn ang="T16">
                    <a:pos x="T8" y="T9"/>
                  </a:cxn>
                  <a:cxn ang="T17">
                    <a:pos x="T10" y="T11"/>
                  </a:cxn>
                </a:cxnLst>
                <a:rect l="T18" t="T19" r="T20" b="T21"/>
                <a:pathLst>
                  <a:path w="30" h="47">
                    <a:moveTo>
                      <a:pt x="0" y="0"/>
                    </a:moveTo>
                    <a:lnTo>
                      <a:pt x="0" y="22"/>
                    </a:lnTo>
                    <a:lnTo>
                      <a:pt x="30" y="47"/>
                    </a:lnTo>
                    <a:lnTo>
                      <a:pt x="10" y="20"/>
                    </a:lnTo>
                    <a:lnTo>
                      <a:pt x="0" y="0"/>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1" name="Freeform 80">
                <a:extLst>
                  <a:ext uri="{FF2B5EF4-FFF2-40B4-BE49-F238E27FC236}">
                    <a16:creationId xmlns:a16="http://schemas.microsoft.com/office/drawing/2014/main" id="{966CCA83-8CE1-4F91-A44C-58CBC2483EF0}"/>
                  </a:ext>
                </a:extLst>
              </p:cNvPr>
              <p:cNvSpPr>
                <a:spLocks/>
              </p:cNvSpPr>
              <p:nvPr/>
            </p:nvSpPr>
            <p:spPr bwMode="auto">
              <a:xfrm>
                <a:off x="5199" y="3426"/>
                <a:ext cx="205" cy="393"/>
              </a:xfrm>
              <a:custGeom>
                <a:avLst/>
                <a:gdLst>
                  <a:gd name="T0" fmla="*/ 168 w 205"/>
                  <a:gd name="T1" fmla="*/ 39 h 393"/>
                  <a:gd name="T2" fmla="*/ 142 w 205"/>
                  <a:gd name="T3" fmla="*/ 150 h 393"/>
                  <a:gd name="T4" fmla="*/ 138 w 205"/>
                  <a:gd name="T5" fmla="*/ 120 h 393"/>
                  <a:gd name="T6" fmla="*/ 130 w 205"/>
                  <a:gd name="T7" fmla="*/ 185 h 393"/>
                  <a:gd name="T8" fmla="*/ 132 w 205"/>
                  <a:gd name="T9" fmla="*/ 263 h 393"/>
                  <a:gd name="T10" fmla="*/ 113 w 205"/>
                  <a:gd name="T11" fmla="*/ 245 h 393"/>
                  <a:gd name="T12" fmla="*/ 35 w 205"/>
                  <a:gd name="T13" fmla="*/ 242 h 393"/>
                  <a:gd name="T14" fmla="*/ 0 w 205"/>
                  <a:gd name="T15" fmla="*/ 223 h 393"/>
                  <a:gd name="T16" fmla="*/ 20 w 205"/>
                  <a:gd name="T17" fmla="*/ 245 h 393"/>
                  <a:gd name="T18" fmla="*/ 107 w 205"/>
                  <a:gd name="T19" fmla="*/ 266 h 393"/>
                  <a:gd name="T20" fmla="*/ 12 w 205"/>
                  <a:gd name="T21" fmla="*/ 270 h 393"/>
                  <a:gd name="T22" fmla="*/ 105 w 205"/>
                  <a:gd name="T23" fmla="*/ 286 h 393"/>
                  <a:gd name="T24" fmla="*/ 57 w 205"/>
                  <a:gd name="T25" fmla="*/ 298 h 393"/>
                  <a:gd name="T26" fmla="*/ 88 w 205"/>
                  <a:gd name="T27" fmla="*/ 303 h 393"/>
                  <a:gd name="T28" fmla="*/ 133 w 205"/>
                  <a:gd name="T29" fmla="*/ 300 h 393"/>
                  <a:gd name="T30" fmla="*/ 177 w 205"/>
                  <a:gd name="T31" fmla="*/ 321 h 393"/>
                  <a:gd name="T32" fmla="*/ 145 w 205"/>
                  <a:gd name="T33" fmla="*/ 325 h 393"/>
                  <a:gd name="T34" fmla="*/ 175 w 205"/>
                  <a:gd name="T35" fmla="*/ 348 h 393"/>
                  <a:gd name="T36" fmla="*/ 145 w 205"/>
                  <a:gd name="T37" fmla="*/ 340 h 393"/>
                  <a:gd name="T38" fmla="*/ 177 w 205"/>
                  <a:gd name="T39" fmla="*/ 365 h 393"/>
                  <a:gd name="T40" fmla="*/ 117 w 205"/>
                  <a:gd name="T41" fmla="*/ 365 h 393"/>
                  <a:gd name="T42" fmla="*/ 147 w 205"/>
                  <a:gd name="T43" fmla="*/ 373 h 393"/>
                  <a:gd name="T44" fmla="*/ 120 w 205"/>
                  <a:gd name="T45" fmla="*/ 393 h 393"/>
                  <a:gd name="T46" fmla="*/ 205 w 205"/>
                  <a:gd name="T47" fmla="*/ 371 h 393"/>
                  <a:gd name="T48" fmla="*/ 180 w 205"/>
                  <a:gd name="T49" fmla="*/ 353 h 393"/>
                  <a:gd name="T50" fmla="*/ 197 w 205"/>
                  <a:gd name="T51" fmla="*/ 328 h 393"/>
                  <a:gd name="T52" fmla="*/ 182 w 205"/>
                  <a:gd name="T53" fmla="*/ 306 h 393"/>
                  <a:gd name="T54" fmla="*/ 160 w 205"/>
                  <a:gd name="T55" fmla="*/ 288 h 393"/>
                  <a:gd name="T56" fmla="*/ 192 w 205"/>
                  <a:gd name="T57" fmla="*/ 183 h 393"/>
                  <a:gd name="T58" fmla="*/ 160 w 205"/>
                  <a:gd name="T59" fmla="*/ 256 h 393"/>
                  <a:gd name="T60" fmla="*/ 157 w 205"/>
                  <a:gd name="T61" fmla="*/ 210 h 393"/>
                  <a:gd name="T62" fmla="*/ 145 w 205"/>
                  <a:gd name="T63" fmla="*/ 255 h 393"/>
                  <a:gd name="T64" fmla="*/ 142 w 205"/>
                  <a:gd name="T65" fmla="*/ 165 h 393"/>
                  <a:gd name="T66" fmla="*/ 155 w 205"/>
                  <a:gd name="T67" fmla="*/ 143 h 393"/>
                  <a:gd name="T68" fmla="*/ 197 w 205"/>
                  <a:gd name="T69" fmla="*/ 0 h 393"/>
                  <a:gd name="T70" fmla="*/ 168 w 205"/>
                  <a:gd name="T71" fmla="*/ 39 h 393"/>
                  <a:gd name="T72" fmla="*/ 168 w 205"/>
                  <a:gd name="T73" fmla="*/ 39 h 3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05"/>
                  <a:gd name="T112" fmla="*/ 0 h 393"/>
                  <a:gd name="T113" fmla="*/ 205 w 205"/>
                  <a:gd name="T114" fmla="*/ 393 h 3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05" h="393">
                    <a:moveTo>
                      <a:pt x="168" y="39"/>
                    </a:moveTo>
                    <a:lnTo>
                      <a:pt x="142" y="150"/>
                    </a:lnTo>
                    <a:lnTo>
                      <a:pt x="138" y="120"/>
                    </a:lnTo>
                    <a:lnTo>
                      <a:pt x="130" y="185"/>
                    </a:lnTo>
                    <a:lnTo>
                      <a:pt x="132" y="263"/>
                    </a:lnTo>
                    <a:lnTo>
                      <a:pt x="113" y="245"/>
                    </a:lnTo>
                    <a:lnTo>
                      <a:pt x="35" y="242"/>
                    </a:lnTo>
                    <a:lnTo>
                      <a:pt x="0" y="223"/>
                    </a:lnTo>
                    <a:lnTo>
                      <a:pt x="20" y="245"/>
                    </a:lnTo>
                    <a:lnTo>
                      <a:pt x="107" y="266"/>
                    </a:lnTo>
                    <a:lnTo>
                      <a:pt x="12" y="270"/>
                    </a:lnTo>
                    <a:lnTo>
                      <a:pt x="105" y="286"/>
                    </a:lnTo>
                    <a:lnTo>
                      <a:pt x="57" y="298"/>
                    </a:lnTo>
                    <a:lnTo>
                      <a:pt x="88" y="303"/>
                    </a:lnTo>
                    <a:lnTo>
                      <a:pt x="133" y="300"/>
                    </a:lnTo>
                    <a:lnTo>
                      <a:pt x="177" y="321"/>
                    </a:lnTo>
                    <a:lnTo>
                      <a:pt x="145" y="325"/>
                    </a:lnTo>
                    <a:lnTo>
                      <a:pt x="175" y="348"/>
                    </a:lnTo>
                    <a:lnTo>
                      <a:pt x="145" y="340"/>
                    </a:lnTo>
                    <a:lnTo>
                      <a:pt x="177" y="365"/>
                    </a:lnTo>
                    <a:lnTo>
                      <a:pt x="117" y="365"/>
                    </a:lnTo>
                    <a:lnTo>
                      <a:pt x="147" y="373"/>
                    </a:lnTo>
                    <a:lnTo>
                      <a:pt x="120" y="393"/>
                    </a:lnTo>
                    <a:lnTo>
                      <a:pt x="205" y="371"/>
                    </a:lnTo>
                    <a:lnTo>
                      <a:pt x="180" y="353"/>
                    </a:lnTo>
                    <a:lnTo>
                      <a:pt x="197" y="328"/>
                    </a:lnTo>
                    <a:lnTo>
                      <a:pt x="182" y="306"/>
                    </a:lnTo>
                    <a:lnTo>
                      <a:pt x="160" y="288"/>
                    </a:lnTo>
                    <a:lnTo>
                      <a:pt x="192" y="183"/>
                    </a:lnTo>
                    <a:lnTo>
                      <a:pt x="160" y="256"/>
                    </a:lnTo>
                    <a:lnTo>
                      <a:pt x="157" y="210"/>
                    </a:lnTo>
                    <a:lnTo>
                      <a:pt x="145" y="255"/>
                    </a:lnTo>
                    <a:lnTo>
                      <a:pt x="142" y="165"/>
                    </a:lnTo>
                    <a:lnTo>
                      <a:pt x="155" y="143"/>
                    </a:lnTo>
                    <a:lnTo>
                      <a:pt x="197" y="0"/>
                    </a:lnTo>
                    <a:lnTo>
                      <a:pt x="168" y="39"/>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2" name="Freeform 81">
                <a:extLst>
                  <a:ext uri="{FF2B5EF4-FFF2-40B4-BE49-F238E27FC236}">
                    <a16:creationId xmlns:a16="http://schemas.microsoft.com/office/drawing/2014/main" id="{78622DC8-522C-4FEF-8BD0-0DA4108C835A}"/>
                  </a:ext>
                </a:extLst>
              </p:cNvPr>
              <p:cNvSpPr>
                <a:spLocks/>
              </p:cNvSpPr>
              <p:nvPr/>
            </p:nvSpPr>
            <p:spPr bwMode="auto">
              <a:xfrm>
                <a:off x="4219" y="3852"/>
                <a:ext cx="160" cy="341"/>
              </a:xfrm>
              <a:custGeom>
                <a:avLst/>
                <a:gdLst>
                  <a:gd name="T0" fmla="*/ 153 w 160"/>
                  <a:gd name="T1" fmla="*/ 341 h 341"/>
                  <a:gd name="T2" fmla="*/ 105 w 160"/>
                  <a:gd name="T3" fmla="*/ 265 h 341"/>
                  <a:gd name="T4" fmla="*/ 78 w 160"/>
                  <a:gd name="T5" fmla="*/ 171 h 341"/>
                  <a:gd name="T6" fmla="*/ 80 w 160"/>
                  <a:gd name="T7" fmla="*/ 87 h 341"/>
                  <a:gd name="T8" fmla="*/ 160 w 160"/>
                  <a:gd name="T9" fmla="*/ 127 h 341"/>
                  <a:gd name="T10" fmla="*/ 92 w 160"/>
                  <a:gd name="T11" fmla="*/ 57 h 341"/>
                  <a:gd name="T12" fmla="*/ 105 w 160"/>
                  <a:gd name="T13" fmla="*/ 23 h 341"/>
                  <a:gd name="T14" fmla="*/ 50 w 160"/>
                  <a:gd name="T15" fmla="*/ 0 h 341"/>
                  <a:gd name="T16" fmla="*/ 2 w 160"/>
                  <a:gd name="T17" fmla="*/ 93 h 341"/>
                  <a:gd name="T18" fmla="*/ 0 w 160"/>
                  <a:gd name="T19" fmla="*/ 186 h 341"/>
                  <a:gd name="T20" fmla="*/ 17 w 160"/>
                  <a:gd name="T21" fmla="*/ 251 h 341"/>
                  <a:gd name="T22" fmla="*/ 78 w 160"/>
                  <a:gd name="T23" fmla="*/ 336 h 341"/>
                  <a:gd name="T24" fmla="*/ 153 w 160"/>
                  <a:gd name="T25" fmla="*/ 341 h 341"/>
                  <a:gd name="T26" fmla="*/ 153 w 160"/>
                  <a:gd name="T27" fmla="*/ 341 h 34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0"/>
                  <a:gd name="T43" fmla="*/ 0 h 341"/>
                  <a:gd name="T44" fmla="*/ 160 w 160"/>
                  <a:gd name="T45" fmla="*/ 341 h 34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0" h="341">
                    <a:moveTo>
                      <a:pt x="153" y="341"/>
                    </a:moveTo>
                    <a:lnTo>
                      <a:pt x="105" y="265"/>
                    </a:lnTo>
                    <a:lnTo>
                      <a:pt x="78" y="171"/>
                    </a:lnTo>
                    <a:lnTo>
                      <a:pt x="80" y="87"/>
                    </a:lnTo>
                    <a:lnTo>
                      <a:pt x="160" y="127"/>
                    </a:lnTo>
                    <a:lnTo>
                      <a:pt x="92" y="57"/>
                    </a:lnTo>
                    <a:lnTo>
                      <a:pt x="105" y="23"/>
                    </a:lnTo>
                    <a:lnTo>
                      <a:pt x="50" y="0"/>
                    </a:lnTo>
                    <a:lnTo>
                      <a:pt x="2" y="93"/>
                    </a:lnTo>
                    <a:lnTo>
                      <a:pt x="0" y="186"/>
                    </a:lnTo>
                    <a:lnTo>
                      <a:pt x="17" y="251"/>
                    </a:lnTo>
                    <a:lnTo>
                      <a:pt x="78" y="336"/>
                    </a:lnTo>
                    <a:lnTo>
                      <a:pt x="153" y="341"/>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3" name="Freeform 82">
                <a:extLst>
                  <a:ext uri="{FF2B5EF4-FFF2-40B4-BE49-F238E27FC236}">
                    <a16:creationId xmlns:a16="http://schemas.microsoft.com/office/drawing/2014/main" id="{17ED2D59-A9B5-499F-BF8B-7667C1818310}"/>
                  </a:ext>
                </a:extLst>
              </p:cNvPr>
              <p:cNvSpPr>
                <a:spLocks/>
              </p:cNvSpPr>
              <p:nvPr/>
            </p:nvSpPr>
            <p:spPr bwMode="auto">
              <a:xfrm>
                <a:off x="4475" y="3907"/>
                <a:ext cx="347" cy="299"/>
              </a:xfrm>
              <a:custGeom>
                <a:avLst/>
                <a:gdLst>
                  <a:gd name="T0" fmla="*/ 0 w 347"/>
                  <a:gd name="T1" fmla="*/ 0 h 299"/>
                  <a:gd name="T2" fmla="*/ 79 w 347"/>
                  <a:gd name="T3" fmla="*/ 20 h 299"/>
                  <a:gd name="T4" fmla="*/ 124 w 347"/>
                  <a:gd name="T5" fmla="*/ 116 h 299"/>
                  <a:gd name="T6" fmla="*/ 127 w 347"/>
                  <a:gd name="T7" fmla="*/ 188 h 299"/>
                  <a:gd name="T8" fmla="*/ 179 w 347"/>
                  <a:gd name="T9" fmla="*/ 299 h 299"/>
                  <a:gd name="T10" fmla="*/ 200 w 347"/>
                  <a:gd name="T11" fmla="*/ 296 h 299"/>
                  <a:gd name="T12" fmla="*/ 172 w 347"/>
                  <a:gd name="T13" fmla="*/ 196 h 299"/>
                  <a:gd name="T14" fmla="*/ 252 w 347"/>
                  <a:gd name="T15" fmla="*/ 298 h 299"/>
                  <a:gd name="T16" fmla="*/ 347 w 347"/>
                  <a:gd name="T17" fmla="*/ 296 h 299"/>
                  <a:gd name="T18" fmla="*/ 203 w 347"/>
                  <a:gd name="T19" fmla="*/ 138 h 299"/>
                  <a:gd name="T20" fmla="*/ 139 w 347"/>
                  <a:gd name="T21" fmla="*/ 77 h 299"/>
                  <a:gd name="T22" fmla="*/ 99 w 347"/>
                  <a:gd name="T23" fmla="*/ 12 h 299"/>
                  <a:gd name="T24" fmla="*/ 0 w 347"/>
                  <a:gd name="T25" fmla="*/ 0 h 299"/>
                  <a:gd name="T26" fmla="*/ 0 w 347"/>
                  <a:gd name="T27" fmla="*/ 0 h 29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47"/>
                  <a:gd name="T43" fmla="*/ 0 h 299"/>
                  <a:gd name="T44" fmla="*/ 347 w 347"/>
                  <a:gd name="T45" fmla="*/ 299 h 29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47" h="299">
                    <a:moveTo>
                      <a:pt x="0" y="0"/>
                    </a:moveTo>
                    <a:lnTo>
                      <a:pt x="79" y="20"/>
                    </a:lnTo>
                    <a:lnTo>
                      <a:pt x="124" y="116"/>
                    </a:lnTo>
                    <a:lnTo>
                      <a:pt x="127" y="188"/>
                    </a:lnTo>
                    <a:lnTo>
                      <a:pt x="179" y="299"/>
                    </a:lnTo>
                    <a:lnTo>
                      <a:pt x="200" y="296"/>
                    </a:lnTo>
                    <a:lnTo>
                      <a:pt x="172" y="196"/>
                    </a:lnTo>
                    <a:lnTo>
                      <a:pt x="252" y="298"/>
                    </a:lnTo>
                    <a:lnTo>
                      <a:pt x="347" y="296"/>
                    </a:lnTo>
                    <a:lnTo>
                      <a:pt x="203" y="138"/>
                    </a:lnTo>
                    <a:lnTo>
                      <a:pt x="139" y="77"/>
                    </a:lnTo>
                    <a:lnTo>
                      <a:pt x="99" y="12"/>
                    </a:lnTo>
                    <a:lnTo>
                      <a:pt x="0" y="0"/>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4" name="Freeform 83">
                <a:extLst>
                  <a:ext uri="{FF2B5EF4-FFF2-40B4-BE49-F238E27FC236}">
                    <a16:creationId xmlns:a16="http://schemas.microsoft.com/office/drawing/2014/main" id="{46D7F85A-8F26-4420-81B8-C2D233D868C8}"/>
                  </a:ext>
                </a:extLst>
              </p:cNvPr>
              <p:cNvSpPr>
                <a:spLocks/>
              </p:cNvSpPr>
              <p:nvPr/>
            </p:nvSpPr>
            <p:spPr bwMode="auto">
              <a:xfrm>
                <a:off x="4517" y="3955"/>
                <a:ext cx="112" cy="231"/>
              </a:xfrm>
              <a:custGeom>
                <a:avLst/>
                <a:gdLst>
                  <a:gd name="T0" fmla="*/ 72 w 112"/>
                  <a:gd name="T1" fmla="*/ 228 h 231"/>
                  <a:gd name="T2" fmla="*/ 60 w 112"/>
                  <a:gd name="T3" fmla="*/ 137 h 231"/>
                  <a:gd name="T4" fmla="*/ 0 w 112"/>
                  <a:gd name="T5" fmla="*/ 0 h 231"/>
                  <a:gd name="T6" fmla="*/ 87 w 112"/>
                  <a:gd name="T7" fmla="*/ 148 h 231"/>
                  <a:gd name="T8" fmla="*/ 112 w 112"/>
                  <a:gd name="T9" fmla="*/ 231 h 231"/>
                  <a:gd name="T10" fmla="*/ 72 w 112"/>
                  <a:gd name="T11" fmla="*/ 228 h 231"/>
                  <a:gd name="T12" fmla="*/ 72 w 112"/>
                  <a:gd name="T13" fmla="*/ 228 h 231"/>
                  <a:gd name="T14" fmla="*/ 0 60000 65536"/>
                  <a:gd name="T15" fmla="*/ 0 60000 65536"/>
                  <a:gd name="T16" fmla="*/ 0 60000 65536"/>
                  <a:gd name="T17" fmla="*/ 0 60000 65536"/>
                  <a:gd name="T18" fmla="*/ 0 60000 65536"/>
                  <a:gd name="T19" fmla="*/ 0 60000 65536"/>
                  <a:gd name="T20" fmla="*/ 0 60000 65536"/>
                  <a:gd name="T21" fmla="*/ 0 w 112"/>
                  <a:gd name="T22" fmla="*/ 0 h 231"/>
                  <a:gd name="T23" fmla="*/ 112 w 112"/>
                  <a:gd name="T24" fmla="*/ 231 h 2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231">
                    <a:moveTo>
                      <a:pt x="72" y="228"/>
                    </a:moveTo>
                    <a:lnTo>
                      <a:pt x="60" y="137"/>
                    </a:lnTo>
                    <a:lnTo>
                      <a:pt x="0" y="0"/>
                    </a:lnTo>
                    <a:lnTo>
                      <a:pt x="87" y="148"/>
                    </a:lnTo>
                    <a:lnTo>
                      <a:pt x="112" y="231"/>
                    </a:lnTo>
                    <a:lnTo>
                      <a:pt x="72" y="228"/>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5" name="Freeform 84">
                <a:extLst>
                  <a:ext uri="{FF2B5EF4-FFF2-40B4-BE49-F238E27FC236}">
                    <a16:creationId xmlns:a16="http://schemas.microsoft.com/office/drawing/2014/main" id="{B6DF9BB2-C0A5-40F2-939C-EC963728B320}"/>
                  </a:ext>
                </a:extLst>
              </p:cNvPr>
              <p:cNvSpPr>
                <a:spLocks/>
              </p:cNvSpPr>
              <p:nvPr/>
            </p:nvSpPr>
            <p:spPr bwMode="auto">
              <a:xfrm>
                <a:off x="4319" y="3892"/>
                <a:ext cx="226" cy="130"/>
              </a:xfrm>
              <a:custGeom>
                <a:avLst/>
                <a:gdLst>
                  <a:gd name="T0" fmla="*/ 42 w 226"/>
                  <a:gd name="T1" fmla="*/ 15 h 130"/>
                  <a:gd name="T2" fmla="*/ 0 w 226"/>
                  <a:gd name="T3" fmla="*/ 17 h 130"/>
                  <a:gd name="T4" fmla="*/ 73 w 226"/>
                  <a:gd name="T5" fmla="*/ 60 h 130"/>
                  <a:gd name="T6" fmla="*/ 132 w 226"/>
                  <a:gd name="T7" fmla="*/ 130 h 130"/>
                  <a:gd name="T8" fmla="*/ 118 w 226"/>
                  <a:gd name="T9" fmla="*/ 63 h 130"/>
                  <a:gd name="T10" fmla="*/ 97 w 226"/>
                  <a:gd name="T11" fmla="*/ 28 h 130"/>
                  <a:gd name="T12" fmla="*/ 226 w 226"/>
                  <a:gd name="T13" fmla="*/ 48 h 130"/>
                  <a:gd name="T14" fmla="*/ 97 w 226"/>
                  <a:gd name="T15" fmla="*/ 13 h 130"/>
                  <a:gd name="T16" fmla="*/ 23 w 226"/>
                  <a:gd name="T17" fmla="*/ 0 h 130"/>
                  <a:gd name="T18" fmla="*/ 42 w 226"/>
                  <a:gd name="T19" fmla="*/ 15 h 130"/>
                  <a:gd name="T20" fmla="*/ 42 w 226"/>
                  <a:gd name="T21" fmla="*/ 15 h 1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26"/>
                  <a:gd name="T34" fmla="*/ 0 h 130"/>
                  <a:gd name="T35" fmla="*/ 226 w 226"/>
                  <a:gd name="T36" fmla="*/ 130 h 1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26" h="130">
                    <a:moveTo>
                      <a:pt x="42" y="15"/>
                    </a:moveTo>
                    <a:lnTo>
                      <a:pt x="0" y="17"/>
                    </a:lnTo>
                    <a:lnTo>
                      <a:pt x="73" y="60"/>
                    </a:lnTo>
                    <a:lnTo>
                      <a:pt x="132" y="130"/>
                    </a:lnTo>
                    <a:lnTo>
                      <a:pt x="118" y="63"/>
                    </a:lnTo>
                    <a:lnTo>
                      <a:pt x="97" y="28"/>
                    </a:lnTo>
                    <a:lnTo>
                      <a:pt x="226" y="48"/>
                    </a:lnTo>
                    <a:lnTo>
                      <a:pt x="97" y="13"/>
                    </a:lnTo>
                    <a:lnTo>
                      <a:pt x="23" y="0"/>
                    </a:lnTo>
                    <a:lnTo>
                      <a:pt x="42" y="15"/>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6" name="Freeform 85">
                <a:extLst>
                  <a:ext uri="{FF2B5EF4-FFF2-40B4-BE49-F238E27FC236}">
                    <a16:creationId xmlns:a16="http://schemas.microsoft.com/office/drawing/2014/main" id="{C1BE513D-066C-4B01-978D-28433B4F6F89}"/>
                  </a:ext>
                </a:extLst>
              </p:cNvPr>
              <p:cNvSpPr>
                <a:spLocks/>
              </p:cNvSpPr>
              <p:nvPr/>
            </p:nvSpPr>
            <p:spPr bwMode="auto">
              <a:xfrm>
                <a:off x="5176" y="3814"/>
                <a:ext cx="303" cy="394"/>
              </a:xfrm>
              <a:custGeom>
                <a:avLst/>
                <a:gdLst>
                  <a:gd name="T0" fmla="*/ 216 w 303"/>
                  <a:gd name="T1" fmla="*/ 0 h 394"/>
                  <a:gd name="T2" fmla="*/ 176 w 303"/>
                  <a:gd name="T3" fmla="*/ 51 h 394"/>
                  <a:gd name="T4" fmla="*/ 213 w 303"/>
                  <a:gd name="T5" fmla="*/ 50 h 394"/>
                  <a:gd name="T6" fmla="*/ 245 w 303"/>
                  <a:gd name="T7" fmla="*/ 66 h 394"/>
                  <a:gd name="T8" fmla="*/ 276 w 303"/>
                  <a:gd name="T9" fmla="*/ 131 h 394"/>
                  <a:gd name="T10" fmla="*/ 278 w 303"/>
                  <a:gd name="T11" fmla="*/ 199 h 394"/>
                  <a:gd name="T12" fmla="*/ 218 w 303"/>
                  <a:gd name="T13" fmla="*/ 253 h 394"/>
                  <a:gd name="T14" fmla="*/ 280 w 303"/>
                  <a:gd name="T15" fmla="*/ 253 h 394"/>
                  <a:gd name="T16" fmla="*/ 220 w 303"/>
                  <a:gd name="T17" fmla="*/ 271 h 394"/>
                  <a:gd name="T18" fmla="*/ 294 w 303"/>
                  <a:gd name="T19" fmla="*/ 283 h 394"/>
                  <a:gd name="T20" fmla="*/ 240 w 303"/>
                  <a:gd name="T21" fmla="*/ 298 h 394"/>
                  <a:gd name="T22" fmla="*/ 288 w 303"/>
                  <a:gd name="T23" fmla="*/ 321 h 394"/>
                  <a:gd name="T24" fmla="*/ 303 w 303"/>
                  <a:gd name="T25" fmla="*/ 366 h 394"/>
                  <a:gd name="T26" fmla="*/ 95 w 303"/>
                  <a:gd name="T27" fmla="*/ 387 h 394"/>
                  <a:gd name="T28" fmla="*/ 80 w 303"/>
                  <a:gd name="T29" fmla="*/ 299 h 394"/>
                  <a:gd name="T30" fmla="*/ 33 w 303"/>
                  <a:gd name="T31" fmla="*/ 243 h 394"/>
                  <a:gd name="T32" fmla="*/ 88 w 303"/>
                  <a:gd name="T33" fmla="*/ 221 h 394"/>
                  <a:gd name="T34" fmla="*/ 37 w 303"/>
                  <a:gd name="T35" fmla="*/ 216 h 394"/>
                  <a:gd name="T36" fmla="*/ 123 w 303"/>
                  <a:gd name="T37" fmla="*/ 176 h 394"/>
                  <a:gd name="T38" fmla="*/ 35 w 303"/>
                  <a:gd name="T39" fmla="*/ 206 h 394"/>
                  <a:gd name="T40" fmla="*/ 110 w 303"/>
                  <a:gd name="T41" fmla="*/ 150 h 394"/>
                  <a:gd name="T42" fmla="*/ 62 w 303"/>
                  <a:gd name="T43" fmla="*/ 166 h 394"/>
                  <a:gd name="T44" fmla="*/ 18 w 303"/>
                  <a:gd name="T45" fmla="*/ 185 h 394"/>
                  <a:gd name="T46" fmla="*/ 27 w 303"/>
                  <a:gd name="T47" fmla="*/ 251 h 394"/>
                  <a:gd name="T48" fmla="*/ 65 w 303"/>
                  <a:gd name="T49" fmla="*/ 301 h 394"/>
                  <a:gd name="T50" fmla="*/ 63 w 303"/>
                  <a:gd name="T51" fmla="*/ 389 h 394"/>
                  <a:gd name="T52" fmla="*/ 25 w 303"/>
                  <a:gd name="T53" fmla="*/ 394 h 394"/>
                  <a:gd name="T54" fmla="*/ 25 w 303"/>
                  <a:gd name="T55" fmla="*/ 324 h 394"/>
                  <a:gd name="T56" fmla="*/ 3 w 303"/>
                  <a:gd name="T57" fmla="*/ 223 h 394"/>
                  <a:gd name="T58" fmla="*/ 0 w 303"/>
                  <a:gd name="T59" fmla="*/ 155 h 394"/>
                  <a:gd name="T60" fmla="*/ 3 w 303"/>
                  <a:gd name="T61" fmla="*/ 108 h 394"/>
                  <a:gd name="T62" fmla="*/ 25 w 303"/>
                  <a:gd name="T63" fmla="*/ 86 h 394"/>
                  <a:gd name="T64" fmla="*/ 20 w 303"/>
                  <a:gd name="T65" fmla="*/ 115 h 394"/>
                  <a:gd name="T66" fmla="*/ 82 w 303"/>
                  <a:gd name="T67" fmla="*/ 86 h 394"/>
                  <a:gd name="T68" fmla="*/ 65 w 303"/>
                  <a:gd name="T69" fmla="*/ 113 h 394"/>
                  <a:gd name="T70" fmla="*/ 161 w 303"/>
                  <a:gd name="T71" fmla="*/ 50 h 394"/>
                  <a:gd name="T72" fmla="*/ 216 w 303"/>
                  <a:gd name="T73" fmla="*/ 0 h 394"/>
                  <a:gd name="T74" fmla="*/ 216 w 303"/>
                  <a:gd name="T75" fmla="*/ 0 h 39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3"/>
                  <a:gd name="T115" fmla="*/ 0 h 394"/>
                  <a:gd name="T116" fmla="*/ 303 w 303"/>
                  <a:gd name="T117" fmla="*/ 394 h 39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3" h="394">
                    <a:moveTo>
                      <a:pt x="216" y="0"/>
                    </a:moveTo>
                    <a:lnTo>
                      <a:pt x="176" y="51"/>
                    </a:lnTo>
                    <a:lnTo>
                      <a:pt x="213" y="50"/>
                    </a:lnTo>
                    <a:lnTo>
                      <a:pt x="245" y="66"/>
                    </a:lnTo>
                    <a:lnTo>
                      <a:pt x="276" y="131"/>
                    </a:lnTo>
                    <a:lnTo>
                      <a:pt x="278" y="199"/>
                    </a:lnTo>
                    <a:lnTo>
                      <a:pt x="218" y="253"/>
                    </a:lnTo>
                    <a:lnTo>
                      <a:pt x="280" y="253"/>
                    </a:lnTo>
                    <a:lnTo>
                      <a:pt x="220" y="271"/>
                    </a:lnTo>
                    <a:lnTo>
                      <a:pt x="294" y="283"/>
                    </a:lnTo>
                    <a:lnTo>
                      <a:pt x="240" y="298"/>
                    </a:lnTo>
                    <a:lnTo>
                      <a:pt x="288" y="321"/>
                    </a:lnTo>
                    <a:lnTo>
                      <a:pt x="303" y="366"/>
                    </a:lnTo>
                    <a:lnTo>
                      <a:pt x="95" y="387"/>
                    </a:lnTo>
                    <a:lnTo>
                      <a:pt x="80" y="299"/>
                    </a:lnTo>
                    <a:lnTo>
                      <a:pt x="33" y="243"/>
                    </a:lnTo>
                    <a:lnTo>
                      <a:pt x="88" y="221"/>
                    </a:lnTo>
                    <a:lnTo>
                      <a:pt x="37" y="216"/>
                    </a:lnTo>
                    <a:lnTo>
                      <a:pt x="123" y="176"/>
                    </a:lnTo>
                    <a:lnTo>
                      <a:pt x="35" y="206"/>
                    </a:lnTo>
                    <a:lnTo>
                      <a:pt x="110" y="150"/>
                    </a:lnTo>
                    <a:lnTo>
                      <a:pt x="62" y="166"/>
                    </a:lnTo>
                    <a:lnTo>
                      <a:pt x="18" y="185"/>
                    </a:lnTo>
                    <a:lnTo>
                      <a:pt x="27" y="251"/>
                    </a:lnTo>
                    <a:lnTo>
                      <a:pt x="65" y="301"/>
                    </a:lnTo>
                    <a:lnTo>
                      <a:pt x="63" y="389"/>
                    </a:lnTo>
                    <a:lnTo>
                      <a:pt x="25" y="394"/>
                    </a:lnTo>
                    <a:lnTo>
                      <a:pt x="25" y="324"/>
                    </a:lnTo>
                    <a:lnTo>
                      <a:pt x="3" y="223"/>
                    </a:lnTo>
                    <a:lnTo>
                      <a:pt x="0" y="155"/>
                    </a:lnTo>
                    <a:lnTo>
                      <a:pt x="3" y="108"/>
                    </a:lnTo>
                    <a:lnTo>
                      <a:pt x="25" y="86"/>
                    </a:lnTo>
                    <a:lnTo>
                      <a:pt x="20" y="115"/>
                    </a:lnTo>
                    <a:lnTo>
                      <a:pt x="82" y="86"/>
                    </a:lnTo>
                    <a:lnTo>
                      <a:pt x="65" y="113"/>
                    </a:lnTo>
                    <a:lnTo>
                      <a:pt x="161" y="50"/>
                    </a:lnTo>
                    <a:lnTo>
                      <a:pt x="216"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7" name="Freeform 86">
                <a:extLst>
                  <a:ext uri="{FF2B5EF4-FFF2-40B4-BE49-F238E27FC236}">
                    <a16:creationId xmlns:a16="http://schemas.microsoft.com/office/drawing/2014/main" id="{5F738B9D-333C-4498-99C0-AFC6EC07DE3D}"/>
                  </a:ext>
                </a:extLst>
              </p:cNvPr>
              <p:cNvSpPr>
                <a:spLocks/>
              </p:cNvSpPr>
              <p:nvPr/>
            </p:nvSpPr>
            <p:spPr bwMode="auto">
              <a:xfrm>
                <a:off x="5374" y="3814"/>
                <a:ext cx="135" cy="236"/>
              </a:xfrm>
              <a:custGeom>
                <a:avLst/>
                <a:gdLst>
                  <a:gd name="T0" fmla="*/ 78 w 135"/>
                  <a:gd name="T1" fmla="*/ 63 h 236"/>
                  <a:gd name="T2" fmla="*/ 106 w 135"/>
                  <a:gd name="T3" fmla="*/ 125 h 236"/>
                  <a:gd name="T4" fmla="*/ 105 w 135"/>
                  <a:gd name="T5" fmla="*/ 186 h 236"/>
                  <a:gd name="T6" fmla="*/ 78 w 135"/>
                  <a:gd name="T7" fmla="*/ 236 h 236"/>
                  <a:gd name="T8" fmla="*/ 125 w 135"/>
                  <a:gd name="T9" fmla="*/ 231 h 236"/>
                  <a:gd name="T10" fmla="*/ 135 w 135"/>
                  <a:gd name="T11" fmla="*/ 150 h 236"/>
                  <a:gd name="T12" fmla="*/ 120 w 135"/>
                  <a:gd name="T13" fmla="*/ 96 h 236"/>
                  <a:gd name="T14" fmla="*/ 78 w 135"/>
                  <a:gd name="T15" fmla="*/ 40 h 236"/>
                  <a:gd name="T16" fmla="*/ 47 w 135"/>
                  <a:gd name="T17" fmla="*/ 20 h 236"/>
                  <a:gd name="T18" fmla="*/ 20 w 135"/>
                  <a:gd name="T19" fmla="*/ 0 h 236"/>
                  <a:gd name="T20" fmla="*/ 0 w 135"/>
                  <a:gd name="T21" fmla="*/ 41 h 236"/>
                  <a:gd name="T22" fmla="*/ 43 w 135"/>
                  <a:gd name="T23" fmla="*/ 31 h 236"/>
                  <a:gd name="T24" fmla="*/ 78 w 135"/>
                  <a:gd name="T25" fmla="*/ 63 h 236"/>
                  <a:gd name="T26" fmla="*/ 78 w 135"/>
                  <a:gd name="T27" fmla="*/ 63 h 2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35"/>
                  <a:gd name="T43" fmla="*/ 0 h 236"/>
                  <a:gd name="T44" fmla="*/ 135 w 135"/>
                  <a:gd name="T45" fmla="*/ 236 h 2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35" h="236">
                    <a:moveTo>
                      <a:pt x="78" y="63"/>
                    </a:moveTo>
                    <a:lnTo>
                      <a:pt x="106" y="125"/>
                    </a:lnTo>
                    <a:lnTo>
                      <a:pt x="105" y="186"/>
                    </a:lnTo>
                    <a:lnTo>
                      <a:pt x="78" y="236"/>
                    </a:lnTo>
                    <a:lnTo>
                      <a:pt x="125" y="231"/>
                    </a:lnTo>
                    <a:lnTo>
                      <a:pt x="135" y="150"/>
                    </a:lnTo>
                    <a:lnTo>
                      <a:pt x="120" y="96"/>
                    </a:lnTo>
                    <a:lnTo>
                      <a:pt x="78" y="40"/>
                    </a:lnTo>
                    <a:lnTo>
                      <a:pt x="47" y="20"/>
                    </a:lnTo>
                    <a:lnTo>
                      <a:pt x="20" y="0"/>
                    </a:lnTo>
                    <a:lnTo>
                      <a:pt x="0" y="41"/>
                    </a:lnTo>
                    <a:lnTo>
                      <a:pt x="43" y="31"/>
                    </a:lnTo>
                    <a:lnTo>
                      <a:pt x="78" y="63"/>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8" name="Freeform 87">
                <a:extLst>
                  <a:ext uri="{FF2B5EF4-FFF2-40B4-BE49-F238E27FC236}">
                    <a16:creationId xmlns:a16="http://schemas.microsoft.com/office/drawing/2014/main" id="{A432FFB7-0BB7-491C-8B60-0C98C4972D66}"/>
                  </a:ext>
                </a:extLst>
              </p:cNvPr>
              <p:cNvSpPr>
                <a:spLocks/>
              </p:cNvSpPr>
              <p:nvPr/>
            </p:nvSpPr>
            <p:spPr bwMode="auto">
              <a:xfrm>
                <a:off x="5419" y="4047"/>
                <a:ext cx="108" cy="129"/>
              </a:xfrm>
              <a:custGeom>
                <a:avLst/>
                <a:gdLst>
                  <a:gd name="T0" fmla="*/ 61 w 108"/>
                  <a:gd name="T1" fmla="*/ 8 h 129"/>
                  <a:gd name="T2" fmla="*/ 10 w 108"/>
                  <a:gd name="T3" fmla="*/ 15 h 129"/>
                  <a:gd name="T4" fmla="*/ 48 w 108"/>
                  <a:gd name="T5" fmla="*/ 21 h 129"/>
                  <a:gd name="T6" fmla="*/ 0 w 108"/>
                  <a:gd name="T7" fmla="*/ 33 h 129"/>
                  <a:gd name="T8" fmla="*/ 71 w 108"/>
                  <a:gd name="T9" fmla="*/ 33 h 129"/>
                  <a:gd name="T10" fmla="*/ 78 w 108"/>
                  <a:gd name="T11" fmla="*/ 76 h 129"/>
                  <a:gd name="T12" fmla="*/ 25 w 108"/>
                  <a:gd name="T13" fmla="*/ 73 h 129"/>
                  <a:gd name="T14" fmla="*/ 73 w 108"/>
                  <a:gd name="T15" fmla="*/ 90 h 129"/>
                  <a:gd name="T16" fmla="*/ 81 w 108"/>
                  <a:gd name="T17" fmla="*/ 129 h 129"/>
                  <a:gd name="T18" fmla="*/ 100 w 108"/>
                  <a:gd name="T19" fmla="*/ 124 h 129"/>
                  <a:gd name="T20" fmla="*/ 86 w 108"/>
                  <a:gd name="T21" fmla="*/ 60 h 129"/>
                  <a:gd name="T22" fmla="*/ 100 w 108"/>
                  <a:gd name="T23" fmla="*/ 26 h 129"/>
                  <a:gd name="T24" fmla="*/ 108 w 108"/>
                  <a:gd name="T25" fmla="*/ 0 h 129"/>
                  <a:gd name="T26" fmla="*/ 61 w 108"/>
                  <a:gd name="T27" fmla="*/ 8 h 129"/>
                  <a:gd name="T28" fmla="*/ 61 w 108"/>
                  <a:gd name="T29" fmla="*/ 8 h 12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8"/>
                  <a:gd name="T46" fmla="*/ 0 h 129"/>
                  <a:gd name="T47" fmla="*/ 108 w 108"/>
                  <a:gd name="T48" fmla="*/ 129 h 12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8" h="129">
                    <a:moveTo>
                      <a:pt x="61" y="8"/>
                    </a:moveTo>
                    <a:lnTo>
                      <a:pt x="10" y="15"/>
                    </a:lnTo>
                    <a:lnTo>
                      <a:pt x="48" y="21"/>
                    </a:lnTo>
                    <a:lnTo>
                      <a:pt x="0" y="33"/>
                    </a:lnTo>
                    <a:lnTo>
                      <a:pt x="71" y="33"/>
                    </a:lnTo>
                    <a:lnTo>
                      <a:pt x="78" y="76"/>
                    </a:lnTo>
                    <a:lnTo>
                      <a:pt x="25" y="73"/>
                    </a:lnTo>
                    <a:lnTo>
                      <a:pt x="73" y="90"/>
                    </a:lnTo>
                    <a:lnTo>
                      <a:pt x="81" y="129"/>
                    </a:lnTo>
                    <a:lnTo>
                      <a:pt x="100" y="124"/>
                    </a:lnTo>
                    <a:lnTo>
                      <a:pt x="86" y="60"/>
                    </a:lnTo>
                    <a:lnTo>
                      <a:pt x="100" y="26"/>
                    </a:lnTo>
                    <a:lnTo>
                      <a:pt x="108" y="0"/>
                    </a:lnTo>
                    <a:lnTo>
                      <a:pt x="61" y="8"/>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69" name="Freeform 88">
                <a:extLst>
                  <a:ext uri="{FF2B5EF4-FFF2-40B4-BE49-F238E27FC236}">
                    <a16:creationId xmlns:a16="http://schemas.microsoft.com/office/drawing/2014/main" id="{666D9C24-34D0-4FDB-A6F0-F9B663A13B1A}"/>
                  </a:ext>
                </a:extLst>
              </p:cNvPr>
              <p:cNvSpPr>
                <a:spLocks/>
              </p:cNvSpPr>
              <p:nvPr/>
            </p:nvSpPr>
            <p:spPr bwMode="auto">
              <a:xfrm>
                <a:off x="5121" y="3119"/>
                <a:ext cx="85" cy="99"/>
              </a:xfrm>
              <a:custGeom>
                <a:avLst/>
                <a:gdLst>
                  <a:gd name="T0" fmla="*/ 5 w 85"/>
                  <a:gd name="T1" fmla="*/ 96 h 99"/>
                  <a:gd name="T2" fmla="*/ 0 w 85"/>
                  <a:gd name="T3" fmla="*/ 88 h 99"/>
                  <a:gd name="T4" fmla="*/ 10 w 85"/>
                  <a:gd name="T5" fmla="*/ 63 h 99"/>
                  <a:gd name="T6" fmla="*/ 73 w 85"/>
                  <a:gd name="T7" fmla="*/ 0 h 99"/>
                  <a:gd name="T8" fmla="*/ 82 w 85"/>
                  <a:gd name="T9" fmla="*/ 3 h 99"/>
                  <a:gd name="T10" fmla="*/ 85 w 85"/>
                  <a:gd name="T11" fmla="*/ 15 h 99"/>
                  <a:gd name="T12" fmla="*/ 65 w 85"/>
                  <a:gd name="T13" fmla="*/ 40 h 99"/>
                  <a:gd name="T14" fmla="*/ 38 w 85"/>
                  <a:gd name="T15" fmla="*/ 66 h 99"/>
                  <a:gd name="T16" fmla="*/ 10 w 85"/>
                  <a:gd name="T17" fmla="*/ 99 h 99"/>
                  <a:gd name="T18" fmla="*/ 5 w 85"/>
                  <a:gd name="T19" fmla="*/ 96 h 99"/>
                  <a:gd name="T20" fmla="*/ 5 w 85"/>
                  <a:gd name="T21" fmla="*/ 96 h 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5"/>
                  <a:gd name="T34" fmla="*/ 0 h 99"/>
                  <a:gd name="T35" fmla="*/ 85 w 85"/>
                  <a:gd name="T36" fmla="*/ 99 h 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5" h="99">
                    <a:moveTo>
                      <a:pt x="5" y="96"/>
                    </a:moveTo>
                    <a:lnTo>
                      <a:pt x="0" y="88"/>
                    </a:lnTo>
                    <a:lnTo>
                      <a:pt x="10" y="63"/>
                    </a:lnTo>
                    <a:lnTo>
                      <a:pt x="73" y="0"/>
                    </a:lnTo>
                    <a:lnTo>
                      <a:pt x="82" y="3"/>
                    </a:lnTo>
                    <a:lnTo>
                      <a:pt x="85" y="15"/>
                    </a:lnTo>
                    <a:lnTo>
                      <a:pt x="65" y="40"/>
                    </a:lnTo>
                    <a:lnTo>
                      <a:pt x="38" y="66"/>
                    </a:lnTo>
                    <a:lnTo>
                      <a:pt x="10" y="99"/>
                    </a:lnTo>
                    <a:lnTo>
                      <a:pt x="5" y="96"/>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0" name="Freeform 89">
                <a:extLst>
                  <a:ext uri="{FF2B5EF4-FFF2-40B4-BE49-F238E27FC236}">
                    <a16:creationId xmlns:a16="http://schemas.microsoft.com/office/drawing/2014/main" id="{6F2254A7-7806-48F4-8AB3-CD229BC50FA2}"/>
                  </a:ext>
                </a:extLst>
              </p:cNvPr>
              <p:cNvSpPr>
                <a:spLocks/>
              </p:cNvSpPr>
              <p:nvPr/>
            </p:nvSpPr>
            <p:spPr bwMode="auto">
              <a:xfrm>
                <a:off x="5003" y="3228"/>
                <a:ext cx="289" cy="165"/>
              </a:xfrm>
              <a:custGeom>
                <a:avLst/>
                <a:gdLst>
                  <a:gd name="T0" fmla="*/ 47 w 289"/>
                  <a:gd name="T1" fmla="*/ 87 h 165"/>
                  <a:gd name="T2" fmla="*/ 38 w 289"/>
                  <a:gd name="T3" fmla="*/ 87 h 165"/>
                  <a:gd name="T4" fmla="*/ 23 w 289"/>
                  <a:gd name="T5" fmla="*/ 99 h 165"/>
                  <a:gd name="T6" fmla="*/ 10 w 289"/>
                  <a:gd name="T7" fmla="*/ 95 h 165"/>
                  <a:gd name="T8" fmla="*/ 0 w 289"/>
                  <a:gd name="T9" fmla="*/ 133 h 165"/>
                  <a:gd name="T10" fmla="*/ 28 w 289"/>
                  <a:gd name="T11" fmla="*/ 165 h 165"/>
                  <a:gd name="T12" fmla="*/ 73 w 289"/>
                  <a:gd name="T13" fmla="*/ 140 h 165"/>
                  <a:gd name="T14" fmla="*/ 90 w 289"/>
                  <a:gd name="T15" fmla="*/ 138 h 165"/>
                  <a:gd name="T16" fmla="*/ 98 w 289"/>
                  <a:gd name="T17" fmla="*/ 118 h 165"/>
                  <a:gd name="T18" fmla="*/ 138 w 289"/>
                  <a:gd name="T19" fmla="*/ 109 h 165"/>
                  <a:gd name="T20" fmla="*/ 166 w 289"/>
                  <a:gd name="T21" fmla="*/ 94 h 165"/>
                  <a:gd name="T22" fmla="*/ 205 w 289"/>
                  <a:gd name="T23" fmla="*/ 85 h 165"/>
                  <a:gd name="T24" fmla="*/ 230 w 289"/>
                  <a:gd name="T25" fmla="*/ 75 h 165"/>
                  <a:gd name="T26" fmla="*/ 255 w 289"/>
                  <a:gd name="T27" fmla="*/ 67 h 165"/>
                  <a:gd name="T28" fmla="*/ 289 w 289"/>
                  <a:gd name="T29" fmla="*/ 42 h 165"/>
                  <a:gd name="T30" fmla="*/ 283 w 289"/>
                  <a:gd name="T31" fmla="*/ 27 h 165"/>
                  <a:gd name="T32" fmla="*/ 255 w 289"/>
                  <a:gd name="T33" fmla="*/ 42 h 165"/>
                  <a:gd name="T34" fmla="*/ 226 w 289"/>
                  <a:gd name="T35" fmla="*/ 55 h 165"/>
                  <a:gd name="T36" fmla="*/ 215 w 289"/>
                  <a:gd name="T37" fmla="*/ 62 h 165"/>
                  <a:gd name="T38" fmla="*/ 198 w 289"/>
                  <a:gd name="T39" fmla="*/ 62 h 165"/>
                  <a:gd name="T40" fmla="*/ 156 w 289"/>
                  <a:gd name="T41" fmla="*/ 79 h 165"/>
                  <a:gd name="T42" fmla="*/ 120 w 289"/>
                  <a:gd name="T43" fmla="*/ 90 h 165"/>
                  <a:gd name="T44" fmla="*/ 100 w 289"/>
                  <a:gd name="T45" fmla="*/ 85 h 165"/>
                  <a:gd name="T46" fmla="*/ 88 w 289"/>
                  <a:gd name="T47" fmla="*/ 69 h 165"/>
                  <a:gd name="T48" fmla="*/ 85 w 289"/>
                  <a:gd name="T49" fmla="*/ 44 h 165"/>
                  <a:gd name="T50" fmla="*/ 101 w 289"/>
                  <a:gd name="T51" fmla="*/ 0 h 165"/>
                  <a:gd name="T52" fmla="*/ 88 w 289"/>
                  <a:gd name="T53" fmla="*/ 7 h 165"/>
                  <a:gd name="T54" fmla="*/ 78 w 289"/>
                  <a:gd name="T55" fmla="*/ 35 h 165"/>
                  <a:gd name="T56" fmla="*/ 75 w 289"/>
                  <a:gd name="T57" fmla="*/ 67 h 165"/>
                  <a:gd name="T58" fmla="*/ 68 w 289"/>
                  <a:gd name="T59" fmla="*/ 70 h 165"/>
                  <a:gd name="T60" fmla="*/ 67 w 289"/>
                  <a:gd name="T61" fmla="*/ 85 h 165"/>
                  <a:gd name="T62" fmla="*/ 47 w 289"/>
                  <a:gd name="T63" fmla="*/ 87 h 165"/>
                  <a:gd name="T64" fmla="*/ 47 w 289"/>
                  <a:gd name="T65" fmla="*/ 87 h 1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89"/>
                  <a:gd name="T100" fmla="*/ 0 h 165"/>
                  <a:gd name="T101" fmla="*/ 289 w 289"/>
                  <a:gd name="T102" fmla="*/ 165 h 1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89" h="165">
                    <a:moveTo>
                      <a:pt x="47" y="87"/>
                    </a:moveTo>
                    <a:lnTo>
                      <a:pt x="38" y="87"/>
                    </a:lnTo>
                    <a:lnTo>
                      <a:pt x="23" y="99"/>
                    </a:lnTo>
                    <a:lnTo>
                      <a:pt x="10" y="95"/>
                    </a:lnTo>
                    <a:lnTo>
                      <a:pt x="0" y="133"/>
                    </a:lnTo>
                    <a:lnTo>
                      <a:pt x="28" y="165"/>
                    </a:lnTo>
                    <a:lnTo>
                      <a:pt x="73" y="140"/>
                    </a:lnTo>
                    <a:lnTo>
                      <a:pt x="90" y="138"/>
                    </a:lnTo>
                    <a:lnTo>
                      <a:pt x="98" y="118"/>
                    </a:lnTo>
                    <a:lnTo>
                      <a:pt x="138" y="109"/>
                    </a:lnTo>
                    <a:lnTo>
                      <a:pt x="166" y="94"/>
                    </a:lnTo>
                    <a:lnTo>
                      <a:pt x="205" y="85"/>
                    </a:lnTo>
                    <a:lnTo>
                      <a:pt x="230" y="75"/>
                    </a:lnTo>
                    <a:lnTo>
                      <a:pt x="255" y="67"/>
                    </a:lnTo>
                    <a:lnTo>
                      <a:pt x="289" y="42"/>
                    </a:lnTo>
                    <a:lnTo>
                      <a:pt x="283" y="27"/>
                    </a:lnTo>
                    <a:lnTo>
                      <a:pt x="255" y="42"/>
                    </a:lnTo>
                    <a:lnTo>
                      <a:pt x="226" y="55"/>
                    </a:lnTo>
                    <a:lnTo>
                      <a:pt x="215" y="62"/>
                    </a:lnTo>
                    <a:lnTo>
                      <a:pt x="198" y="62"/>
                    </a:lnTo>
                    <a:lnTo>
                      <a:pt x="156" y="79"/>
                    </a:lnTo>
                    <a:lnTo>
                      <a:pt x="120" y="90"/>
                    </a:lnTo>
                    <a:lnTo>
                      <a:pt x="100" y="85"/>
                    </a:lnTo>
                    <a:lnTo>
                      <a:pt x="88" y="69"/>
                    </a:lnTo>
                    <a:lnTo>
                      <a:pt x="85" y="44"/>
                    </a:lnTo>
                    <a:lnTo>
                      <a:pt x="101" y="0"/>
                    </a:lnTo>
                    <a:lnTo>
                      <a:pt x="88" y="7"/>
                    </a:lnTo>
                    <a:lnTo>
                      <a:pt x="78" y="35"/>
                    </a:lnTo>
                    <a:lnTo>
                      <a:pt x="75" y="67"/>
                    </a:lnTo>
                    <a:lnTo>
                      <a:pt x="68" y="70"/>
                    </a:lnTo>
                    <a:lnTo>
                      <a:pt x="67" y="85"/>
                    </a:lnTo>
                    <a:lnTo>
                      <a:pt x="47" y="87"/>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1" name="Freeform 90">
                <a:extLst>
                  <a:ext uri="{FF2B5EF4-FFF2-40B4-BE49-F238E27FC236}">
                    <a16:creationId xmlns:a16="http://schemas.microsoft.com/office/drawing/2014/main" id="{91B7E412-3241-440A-8CC7-3E76F39880A8}"/>
                  </a:ext>
                </a:extLst>
              </p:cNvPr>
              <p:cNvSpPr>
                <a:spLocks/>
              </p:cNvSpPr>
              <p:nvPr/>
            </p:nvSpPr>
            <p:spPr bwMode="auto">
              <a:xfrm>
                <a:off x="5236" y="3263"/>
                <a:ext cx="46" cy="35"/>
              </a:xfrm>
              <a:custGeom>
                <a:avLst/>
                <a:gdLst>
                  <a:gd name="T0" fmla="*/ 45 w 46"/>
                  <a:gd name="T1" fmla="*/ 0 h 35"/>
                  <a:gd name="T2" fmla="*/ 28 w 46"/>
                  <a:gd name="T3" fmla="*/ 10 h 35"/>
                  <a:gd name="T4" fmla="*/ 5 w 46"/>
                  <a:gd name="T5" fmla="*/ 22 h 35"/>
                  <a:gd name="T6" fmla="*/ 0 w 46"/>
                  <a:gd name="T7" fmla="*/ 35 h 35"/>
                  <a:gd name="T8" fmla="*/ 33 w 46"/>
                  <a:gd name="T9" fmla="*/ 19 h 35"/>
                  <a:gd name="T10" fmla="*/ 46 w 46"/>
                  <a:gd name="T11" fmla="*/ 9 h 35"/>
                  <a:gd name="T12" fmla="*/ 45 w 46"/>
                  <a:gd name="T13" fmla="*/ 0 h 35"/>
                  <a:gd name="T14" fmla="*/ 45 w 46"/>
                  <a:gd name="T15" fmla="*/ 0 h 35"/>
                  <a:gd name="T16" fmla="*/ 0 60000 65536"/>
                  <a:gd name="T17" fmla="*/ 0 60000 65536"/>
                  <a:gd name="T18" fmla="*/ 0 60000 65536"/>
                  <a:gd name="T19" fmla="*/ 0 60000 65536"/>
                  <a:gd name="T20" fmla="*/ 0 60000 65536"/>
                  <a:gd name="T21" fmla="*/ 0 60000 65536"/>
                  <a:gd name="T22" fmla="*/ 0 60000 65536"/>
                  <a:gd name="T23" fmla="*/ 0 60000 65536"/>
                  <a:gd name="T24" fmla="*/ 0 w 46"/>
                  <a:gd name="T25" fmla="*/ 0 h 35"/>
                  <a:gd name="T26" fmla="*/ 46 w 46"/>
                  <a:gd name="T27" fmla="*/ 35 h 3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6" h="35">
                    <a:moveTo>
                      <a:pt x="45" y="0"/>
                    </a:moveTo>
                    <a:lnTo>
                      <a:pt x="28" y="10"/>
                    </a:lnTo>
                    <a:lnTo>
                      <a:pt x="5" y="22"/>
                    </a:lnTo>
                    <a:lnTo>
                      <a:pt x="0" y="35"/>
                    </a:lnTo>
                    <a:lnTo>
                      <a:pt x="33" y="19"/>
                    </a:lnTo>
                    <a:lnTo>
                      <a:pt x="46" y="9"/>
                    </a:lnTo>
                    <a:lnTo>
                      <a:pt x="45"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2" name="Freeform 91">
                <a:extLst>
                  <a:ext uri="{FF2B5EF4-FFF2-40B4-BE49-F238E27FC236}">
                    <a16:creationId xmlns:a16="http://schemas.microsoft.com/office/drawing/2014/main" id="{48A4DBE4-707C-47BA-9EE1-2E1366063835}"/>
                  </a:ext>
                </a:extLst>
              </p:cNvPr>
              <p:cNvSpPr>
                <a:spLocks/>
              </p:cNvSpPr>
              <p:nvPr/>
            </p:nvSpPr>
            <p:spPr bwMode="auto">
              <a:xfrm>
                <a:off x="5208" y="3290"/>
                <a:ext cx="18" cy="17"/>
              </a:xfrm>
              <a:custGeom>
                <a:avLst/>
                <a:gdLst>
                  <a:gd name="T0" fmla="*/ 11 w 18"/>
                  <a:gd name="T1" fmla="*/ 0 h 17"/>
                  <a:gd name="T2" fmla="*/ 3 w 18"/>
                  <a:gd name="T3" fmla="*/ 7 h 17"/>
                  <a:gd name="T4" fmla="*/ 0 w 18"/>
                  <a:gd name="T5" fmla="*/ 17 h 17"/>
                  <a:gd name="T6" fmla="*/ 15 w 18"/>
                  <a:gd name="T7" fmla="*/ 15 h 17"/>
                  <a:gd name="T8" fmla="*/ 18 w 18"/>
                  <a:gd name="T9" fmla="*/ 3 h 17"/>
                  <a:gd name="T10" fmla="*/ 11 w 18"/>
                  <a:gd name="T11" fmla="*/ 0 h 17"/>
                  <a:gd name="T12" fmla="*/ 11 w 18"/>
                  <a:gd name="T13" fmla="*/ 0 h 17"/>
                  <a:gd name="T14" fmla="*/ 0 60000 65536"/>
                  <a:gd name="T15" fmla="*/ 0 60000 65536"/>
                  <a:gd name="T16" fmla="*/ 0 60000 65536"/>
                  <a:gd name="T17" fmla="*/ 0 60000 65536"/>
                  <a:gd name="T18" fmla="*/ 0 60000 65536"/>
                  <a:gd name="T19" fmla="*/ 0 60000 65536"/>
                  <a:gd name="T20" fmla="*/ 0 60000 65536"/>
                  <a:gd name="T21" fmla="*/ 0 w 18"/>
                  <a:gd name="T22" fmla="*/ 0 h 17"/>
                  <a:gd name="T23" fmla="*/ 18 w 18"/>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17">
                    <a:moveTo>
                      <a:pt x="11" y="0"/>
                    </a:moveTo>
                    <a:lnTo>
                      <a:pt x="3" y="7"/>
                    </a:lnTo>
                    <a:lnTo>
                      <a:pt x="0" y="17"/>
                    </a:lnTo>
                    <a:lnTo>
                      <a:pt x="15" y="15"/>
                    </a:lnTo>
                    <a:lnTo>
                      <a:pt x="18" y="3"/>
                    </a:lnTo>
                    <a:lnTo>
                      <a:pt x="11"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3" name="Freeform 92">
                <a:extLst>
                  <a:ext uri="{FF2B5EF4-FFF2-40B4-BE49-F238E27FC236}">
                    <a16:creationId xmlns:a16="http://schemas.microsoft.com/office/drawing/2014/main" id="{B3F89C92-7DA0-4CE2-A2FB-3ED1EBF47184}"/>
                  </a:ext>
                </a:extLst>
              </p:cNvPr>
              <p:cNvSpPr>
                <a:spLocks/>
              </p:cNvSpPr>
              <p:nvPr/>
            </p:nvSpPr>
            <p:spPr bwMode="auto">
              <a:xfrm>
                <a:off x="5134" y="3303"/>
                <a:ext cx="54" cy="29"/>
              </a:xfrm>
              <a:custGeom>
                <a:avLst/>
                <a:gdLst>
                  <a:gd name="T0" fmla="*/ 54 w 54"/>
                  <a:gd name="T1" fmla="*/ 0 h 29"/>
                  <a:gd name="T2" fmla="*/ 47 w 54"/>
                  <a:gd name="T3" fmla="*/ 10 h 29"/>
                  <a:gd name="T4" fmla="*/ 0 w 54"/>
                  <a:gd name="T5" fmla="*/ 29 h 29"/>
                  <a:gd name="T6" fmla="*/ 7 w 54"/>
                  <a:gd name="T7" fmla="*/ 19 h 29"/>
                  <a:gd name="T8" fmla="*/ 54 w 54"/>
                  <a:gd name="T9" fmla="*/ 0 h 29"/>
                  <a:gd name="T10" fmla="*/ 54 w 54"/>
                  <a:gd name="T11" fmla="*/ 0 h 29"/>
                  <a:gd name="T12" fmla="*/ 0 60000 65536"/>
                  <a:gd name="T13" fmla="*/ 0 60000 65536"/>
                  <a:gd name="T14" fmla="*/ 0 60000 65536"/>
                  <a:gd name="T15" fmla="*/ 0 60000 65536"/>
                  <a:gd name="T16" fmla="*/ 0 60000 65536"/>
                  <a:gd name="T17" fmla="*/ 0 60000 65536"/>
                  <a:gd name="T18" fmla="*/ 0 w 54"/>
                  <a:gd name="T19" fmla="*/ 0 h 29"/>
                  <a:gd name="T20" fmla="*/ 54 w 54"/>
                  <a:gd name="T21" fmla="*/ 29 h 29"/>
                </a:gdLst>
                <a:ahLst/>
                <a:cxnLst>
                  <a:cxn ang="T12">
                    <a:pos x="T0" y="T1"/>
                  </a:cxn>
                  <a:cxn ang="T13">
                    <a:pos x="T2" y="T3"/>
                  </a:cxn>
                  <a:cxn ang="T14">
                    <a:pos x="T4" y="T5"/>
                  </a:cxn>
                  <a:cxn ang="T15">
                    <a:pos x="T6" y="T7"/>
                  </a:cxn>
                  <a:cxn ang="T16">
                    <a:pos x="T8" y="T9"/>
                  </a:cxn>
                  <a:cxn ang="T17">
                    <a:pos x="T10" y="T11"/>
                  </a:cxn>
                </a:cxnLst>
                <a:rect l="T18" t="T19" r="T20" b="T21"/>
                <a:pathLst>
                  <a:path w="54" h="29">
                    <a:moveTo>
                      <a:pt x="54" y="0"/>
                    </a:moveTo>
                    <a:lnTo>
                      <a:pt x="47" y="10"/>
                    </a:lnTo>
                    <a:lnTo>
                      <a:pt x="0" y="29"/>
                    </a:lnTo>
                    <a:lnTo>
                      <a:pt x="7" y="19"/>
                    </a:lnTo>
                    <a:lnTo>
                      <a:pt x="54"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4" name="Freeform 93">
                <a:extLst>
                  <a:ext uri="{FF2B5EF4-FFF2-40B4-BE49-F238E27FC236}">
                    <a16:creationId xmlns:a16="http://schemas.microsoft.com/office/drawing/2014/main" id="{9D49CE3D-C5AE-4105-8331-9C4E353EC610}"/>
                  </a:ext>
                </a:extLst>
              </p:cNvPr>
              <p:cNvSpPr>
                <a:spLocks/>
              </p:cNvSpPr>
              <p:nvPr/>
            </p:nvSpPr>
            <p:spPr bwMode="auto">
              <a:xfrm>
                <a:off x="5124" y="3124"/>
                <a:ext cx="70" cy="93"/>
              </a:xfrm>
              <a:custGeom>
                <a:avLst/>
                <a:gdLst>
                  <a:gd name="T0" fmla="*/ 0 w 70"/>
                  <a:gd name="T1" fmla="*/ 83 h 93"/>
                  <a:gd name="T2" fmla="*/ 14 w 70"/>
                  <a:gd name="T3" fmla="*/ 59 h 93"/>
                  <a:gd name="T4" fmla="*/ 29 w 70"/>
                  <a:gd name="T5" fmla="*/ 45 h 93"/>
                  <a:gd name="T6" fmla="*/ 47 w 70"/>
                  <a:gd name="T7" fmla="*/ 28 h 93"/>
                  <a:gd name="T8" fmla="*/ 67 w 70"/>
                  <a:gd name="T9" fmla="*/ 0 h 93"/>
                  <a:gd name="T10" fmla="*/ 70 w 70"/>
                  <a:gd name="T11" fmla="*/ 8 h 93"/>
                  <a:gd name="T12" fmla="*/ 55 w 70"/>
                  <a:gd name="T13" fmla="*/ 38 h 93"/>
                  <a:gd name="T14" fmla="*/ 32 w 70"/>
                  <a:gd name="T15" fmla="*/ 59 h 93"/>
                  <a:gd name="T16" fmla="*/ 9 w 70"/>
                  <a:gd name="T17" fmla="*/ 93 h 93"/>
                  <a:gd name="T18" fmla="*/ 4 w 70"/>
                  <a:gd name="T19" fmla="*/ 89 h 93"/>
                  <a:gd name="T20" fmla="*/ 0 w 70"/>
                  <a:gd name="T21" fmla="*/ 83 h 93"/>
                  <a:gd name="T22" fmla="*/ 0 w 70"/>
                  <a:gd name="T23" fmla="*/ 83 h 9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93"/>
                  <a:gd name="T38" fmla="*/ 70 w 70"/>
                  <a:gd name="T39" fmla="*/ 93 h 9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93">
                    <a:moveTo>
                      <a:pt x="0" y="83"/>
                    </a:moveTo>
                    <a:lnTo>
                      <a:pt x="14" y="59"/>
                    </a:lnTo>
                    <a:lnTo>
                      <a:pt x="29" y="45"/>
                    </a:lnTo>
                    <a:lnTo>
                      <a:pt x="47" y="28"/>
                    </a:lnTo>
                    <a:lnTo>
                      <a:pt x="67" y="0"/>
                    </a:lnTo>
                    <a:lnTo>
                      <a:pt x="70" y="8"/>
                    </a:lnTo>
                    <a:lnTo>
                      <a:pt x="55" y="38"/>
                    </a:lnTo>
                    <a:lnTo>
                      <a:pt x="32" y="59"/>
                    </a:lnTo>
                    <a:lnTo>
                      <a:pt x="9" y="93"/>
                    </a:lnTo>
                    <a:lnTo>
                      <a:pt x="4" y="89"/>
                    </a:lnTo>
                    <a:lnTo>
                      <a:pt x="0" y="8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5" name="Freeform 94">
                <a:extLst>
                  <a:ext uri="{FF2B5EF4-FFF2-40B4-BE49-F238E27FC236}">
                    <a16:creationId xmlns:a16="http://schemas.microsoft.com/office/drawing/2014/main" id="{255BE4C4-432E-4070-8D37-EBA18C16E2DC}"/>
                  </a:ext>
                </a:extLst>
              </p:cNvPr>
              <p:cNvSpPr>
                <a:spLocks/>
              </p:cNvSpPr>
              <p:nvPr/>
            </p:nvSpPr>
            <p:spPr bwMode="auto">
              <a:xfrm>
                <a:off x="5016" y="3320"/>
                <a:ext cx="63" cy="61"/>
              </a:xfrm>
              <a:custGeom>
                <a:avLst/>
                <a:gdLst>
                  <a:gd name="T0" fmla="*/ 32 w 63"/>
                  <a:gd name="T1" fmla="*/ 2 h 61"/>
                  <a:gd name="T2" fmla="*/ 25 w 63"/>
                  <a:gd name="T3" fmla="*/ 10 h 61"/>
                  <a:gd name="T4" fmla="*/ 14 w 63"/>
                  <a:gd name="T5" fmla="*/ 20 h 61"/>
                  <a:gd name="T6" fmla="*/ 2 w 63"/>
                  <a:gd name="T7" fmla="*/ 23 h 61"/>
                  <a:gd name="T8" fmla="*/ 0 w 63"/>
                  <a:gd name="T9" fmla="*/ 33 h 61"/>
                  <a:gd name="T10" fmla="*/ 9 w 63"/>
                  <a:gd name="T11" fmla="*/ 45 h 61"/>
                  <a:gd name="T12" fmla="*/ 19 w 63"/>
                  <a:gd name="T13" fmla="*/ 61 h 61"/>
                  <a:gd name="T14" fmla="*/ 40 w 63"/>
                  <a:gd name="T15" fmla="*/ 53 h 61"/>
                  <a:gd name="T16" fmla="*/ 60 w 63"/>
                  <a:gd name="T17" fmla="*/ 43 h 61"/>
                  <a:gd name="T18" fmla="*/ 63 w 63"/>
                  <a:gd name="T19" fmla="*/ 31 h 61"/>
                  <a:gd name="T20" fmla="*/ 42 w 63"/>
                  <a:gd name="T21" fmla="*/ 43 h 61"/>
                  <a:gd name="T22" fmla="*/ 60 w 63"/>
                  <a:gd name="T23" fmla="*/ 17 h 61"/>
                  <a:gd name="T24" fmla="*/ 58 w 63"/>
                  <a:gd name="T25" fmla="*/ 2 h 61"/>
                  <a:gd name="T26" fmla="*/ 52 w 63"/>
                  <a:gd name="T27" fmla="*/ 20 h 61"/>
                  <a:gd name="T28" fmla="*/ 30 w 63"/>
                  <a:gd name="T29" fmla="*/ 35 h 61"/>
                  <a:gd name="T30" fmla="*/ 45 w 63"/>
                  <a:gd name="T31" fmla="*/ 8 h 61"/>
                  <a:gd name="T32" fmla="*/ 40 w 63"/>
                  <a:gd name="T33" fmla="*/ 0 h 61"/>
                  <a:gd name="T34" fmla="*/ 32 w 63"/>
                  <a:gd name="T35" fmla="*/ 2 h 61"/>
                  <a:gd name="T36" fmla="*/ 32 w 63"/>
                  <a:gd name="T37" fmla="*/ 2 h 6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3"/>
                  <a:gd name="T58" fmla="*/ 0 h 61"/>
                  <a:gd name="T59" fmla="*/ 63 w 63"/>
                  <a:gd name="T60" fmla="*/ 61 h 6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3" h="61">
                    <a:moveTo>
                      <a:pt x="32" y="2"/>
                    </a:moveTo>
                    <a:lnTo>
                      <a:pt x="25" y="10"/>
                    </a:lnTo>
                    <a:lnTo>
                      <a:pt x="14" y="20"/>
                    </a:lnTo>
                    <a:lnTo>
                      <a:pt x="2" y="23"/>
                    </a:lnTo>
                    <a:lnTo>
                      <a:pt x="0" y="33"/>
                    </a:lnTo>
                    <a:lnTo>
                      <a:pt x="9" y="45"/>
                    </a:lnTo>
                    <a:lnTo>
                      <a:pt x="19" y="61"/>
                    </a:lnTo>
                    <a:lnTo>
                      <a:pt x="40" y="53"/>
                    </a:lnTo>
                    <a:lnTo>
                      <a:pt x="60" y="43"/>
                    </a:lnTo>
                    <a:lnTo>
                      <a:pt x="63" y="31"/>
                    </a:lnTo>
                    <a:lnTo>
                      <a:pt x="42" y="43"/>
                    </a:lnTo>
                    <a:lnTo>
                      <a:pt x="60" y="17"/>
                    </a:lnTo>
                    <a:lnTo>
                      <a:pt x="58" y="2"/>
                    </a:lnTo>
                    <a:lnTo>
                      <a:pt x="52" y="20"/>
                    </a:lnTo>
                    <a:lnTo>
                      <a:pt x="30" y="35"/>
                    </a:lnTo>
                    <a:lnTo>
                      <a:pt x="45" y="8"/>
                    </a:lnTo>
                    <a:lnTo>
                      <a:pt x="40" y="0"/>
                    </a:lnTo>
                    <a:lnTo>
                      <a:pt x="32" y="2"/>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6" name="Freeform 95">
                <a:extLst>
                  <a:ext uri="{FF2B5EF4-FFF2-40B4-BE49-F238E27FC236}">
                    <a16:creationId xmlns:a16="http://schemas.microsoft.com/office/drawing/2014/main" id="{834EF512-0982-4049-AA5D-023EF8DAC9B1}"/>
                  </a:ext>
                </a:extLst>
              </p:cNvPr>
              <p:cNvSpPr>
                <a:spLocks/>
              </p:cNvSpPr>
              <p:nvPr/>
            </p:nvSpPr>
            <p:spPr bwMode="auto">
              <a:xfrm>
                <a:off x="4941" y="3208"/>
                <a:ext cx="187" cy="100"/>
              </a:xfrm>
              <a:custGeom>
                <a:avLst/>
                <a:gdLst>
                  <a:gd name="T0" fmla="*/ 178 w 187"/>
                  <a:gd name="T1" fmla="*/ 0 h 100"/>
                  <a:gd name="T2" fmla="*/ 162 w 187"/>
                  <a:gd name="T3" fmla="*/ 10 h 100"/>
                  <a:gd name="T4" fmla="*/ 137 w 187"/>
                  <a:gd name="T5" fmla="*/ 17 h 100"/>
                  <a:gd name="T6" fmla="*/ 115 w 187"/>
                  <a:gd name="T7" fmla="*/ 20 h 100"/>
                  <a:gd name="T8" fmla="*/ 97 w 187"/>
                  <a:gd name="T9" fmla="*/ 20 h 100"/>
                  <a:gd name="T10" fmla="*/ 70 w 187"/>
                  <a:gd name="T11" fmla="*/ 14 h 100"/>
                  <a:gd name="T12" fmla="*/ 39 w 187"/>
                  <a:gd name="T13" fmla="*/ 4 h 100"/>
                  <a:gd name="T14" fmla="*/ 20 w 187"/>
                  <a:gd name="T15" fmla="*/ 0 h 100"/>
                  <a:gd name="T16" fmla="*/ 15 w 187"/>
                  <a:gd name="T17" fmla="*/ 10 h 100"/>
                  <a:gd name="T18" fmla="*/ 9 w 187"/>
                  <a:gd name="T19" fmla="*/ 40 h 100"/>
                  <a:gd name="T20" fmla="*/ 0 w 187"/>
                  <a:gd name="T21" fmla="*/ 82 h 100"/>
                  <a:gd name="T22" fmla="*/ 4 w 187"/>
                  <a:gd name="T23" fmla="*/ 100 h 100"/>
                  <a:gd name="T24" fmla="*/ 7 w 187"/>
                  <a:gd name="T25" fmla="*/ 95 h 100"/>
                  <a:gd name="T26" fmla="*/ 14 w 187"/>
                  <a:gd name="T27" fmla="*/ 85 h 100"/>
                  <a:gd name="T28" fmla="*/ 27 w 187"/>
                  <a:gd name="T29" fmla="*/ 17 h 100"/>
                  <a:gd name="T30" fmla="*/ 62 w 187"/>
                  <a:gd name="T31" fmla="*/ 27 h 100"/>
                  <a:gd name="T32" fmla="*/ 94 w 187"/>
                  <a:gd name="T33" fmla="*/ 35 h 100"/>
                  <a:gd name="T34" fmla="*/ 110 w 187"/>
                  <a:gd name="T35" fmla="*/ 35 h 100"/>
                  <a:gd name="T36" fmla="*/ 115 w 187"/>
                  <a:gd name="T37" fmla="*/ 45 h 100"/>
                  <a:gd name="T38" fmla="*/ 132 w 187"/>
                  <a:gd name="T39" fmla="*/ 52 h 100"/>
                  <a:gd name="T40" fmla="*/ 155 w 187"/>
                  <a:gd name="T41" fmla="*/ 54 h 100"/>
                  <a:gd name="T42" fmla="*/ 187 w 187"/>
                  <a:gd name="T43" fmla="*/ 45 h 100"/>
                  <a:gd name="T44" fmla="*/ 180 w 187"/>
                  <a:gd name="T45" fmla="*/ 35 h 100"/>
                  <a:gd name="T46" fmla="*/ 187 w 187"/>
                  <a:gd name="T47" fmla="*/ 30 h 100"/>
                  <a:gd name="T48" fmla="*/ 180 w 187"/>
                  <a:gd name="T49" fmla="*/ 15 h 100"/>
                  <a:gd name="T50" fmla="*/ 165 w 187"/>
                  <a:gd name="T51" fmla="*/ 24 h 100"/>
                  <a:gd name="T52" fmla="*/ 172 w 187"/>
                  <a:gd name="T53" fmla="*/ 35 h 100"/>
                  <a:gd name="T54" fmla="*/ 158 w 187"/>
                  <a:gd name="T55" fmla="*/ 39 h 100"/>
                  <a:gd name="T56" fmla="*/ 143 w 187"/>
                  <a:gd name="T57" fmla="*/ 40 h 100"/>
                  <a:gd name="T58" fmla="*/ 124 w 187"/>
                  <a:gd name="T59" fmla="*/ 35 h 100"/>
                  <a:gd name="T60" fmla="*/ 148 w 187"/>
                  <a:gd name="T61" fmla="*/ 29 h 100"/>
                  <a:gd name="T62" fmla="*/ 168 w 187"/>
                  <a:gd name="T63" fmla="*/ 19 h 100"/>
                  <a:gd name="T64" fmla="*/ 187 w 187"/>
                  <a:gd name="T65" fmla="*/ 9 h 100"/>
                  <a:gd name="T66" fmla="*/ 178 w 187"/>
                  <a:gd name="T67" fmla="*/ 0 h 100"/>
                  <a:gd name="T68" fmla="*/ 178 w 187"/>
                  <a:gd name="T69" fmla="*/ 0 h 1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7"/>
                  <a:gd name="T106" fmla="*/ 0 h 100"/>
                  <a:gd name="T107" fmla="*/ 187 w 187"/>
                  <a:gd name="T108" fmla="*/ 100 h 1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7" h="100">
                    <a:moveTo>
                      <a:pt x="178" y="0"/>
                    </a:moveTo>
                    <a:lnTo>
                      <a:pt x="162" y="10"/>
                    </a:lnTo>
                    <a:lnTo>
                      <a:pt x="137" y="17"/>
                    </a:lnTo>
                    <a:lnTo>
                      <a:pt x="115" y="20"/>
                    </a:lnTo>
                    <a:lnTo>
                      <a:pt x="97" y="20"/>
                    </a:lnTo>
                    <a:lnTo>
                      <a:pt x="70" y="14"/>
                    </a:lnTo>
                    <a:lnTo>
                      <a:pt x="39" y="4"/>
                    </a:lnTo>
                    <a:lnTo>
                      <a:pt x="20" y="0"/>
                    </a:lnTo>
                    <a:lnTo>
                      <a:pt x="15" y="10"/>
                    </a:lnTo>
                    <a:lnTo>
                      <a:pt x="9" y="40"/>
                    </a:lnTo>
                    <a:lnTo>
                      <a:pt x="0" y="82"/>
                    </a:lnTo>
                    <a:lnTo>
                      <a:pt x="4" y="100"/>
                    </a:lnTo>
                    <a:lnTo>
                      <a:pt x="7" y="95"/>
                    </a:lnTo>
                    <a:lnTo>
                      <a:pt x="14" y="85"/>
                    </a:lnTo>
                    <a:lnTo>
                      <a:pt x="27" y="17"/>
                    </a:lnTo>
                    <a:lnTo>
                      <a:pt x="62" y="27"/>
                    </a:lnTo>
                    <a:lnTo>
                      <a:pt x="94" y="35"/>
                    </a:lnTo>
                    <a:lnTo>
                      <a:pt x="110" y="35"/>
                    </a:lnTo>
                    <a:lnTo>
                      <a:pt x="115" y="45"/>
                    </a:lnTo>
                    <a:lnTo>
                      <a:pt x="132" y="52"/>
                    </a:lnTo>
                    <a:lnTo>
                      <a:pt x="155" y="54"/>
                    </a:lnTo>
                    <a:lnTo>
                      <a:pt x="187" y="45"/>
                    </a:lnTo>
                    <a:lnTo>
                      <a:pt x="180" y="35"/>
                    </a:lnTo>
                    <a:lnTo>
                      <a:pt x="187" y="30"/>
                    </a:lnTo>
                    <a:lnTo>
                      <a:pt x="180" y="15"/>
                    </a:lnTo>
                    <a:lnTo>
                      <a:pt x="165" y="24"/>
                    </a:lnTo>
                    <a:lnTo>
                      <a:pt x="172" y="35"/>
                    </a:lnTo>
                    <a:lnTo>
                      <a:pt x="158" y="39"/>
                    </a:lnTo>
                    <a:lnTo>
                      <a:pt x="143" y="40"/>
                    </a:lnTo>
                    <a:lnTo>
                      <a:pt x="124" y="35"/>
                    </a:lnTo>
                    <a:lnTo>
                      <a:pt x="148" y="29"/>
                    </a:lnTo>
                    <a:lnTo>
                      <a:pt x="168" y="19"/>
                    </a:lnTo>
                    <a:lnTo>
                      <a:pt x="187" y="9"/>
                    </a:lnTo>
                    <a:lnTo>
                      <a:pt x="178"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7" name="Freeform 96">
                <a:extLst>
                  <a:ext uri="{FF2B5EF4-FFF2-40B4-BE49-F238E27FC236}">
                    <a16:creationId xmlns:a16="http://schemas.microsoft.com/office/drawing/2014/main" id="{0A034B72-353E-4DEA-88E2-7AE238AC305F}"/>
                  </a:ext>
                </a:extLst>
              </p:cNvPr>
              <p:cNvSpPr>
                <a:spLocks/>
              </p:cNvSpPr>
              <p:nvPr/>
            </p:nvSpPr>
            <p:spPr bwMode="auto">
              <a:xfrm>
                <a:off x="5000" y="3109"/>
                <a:ext cx="53" cy="31"/>
              </a:xfrm>
              <a:custGeom>
                <a:avLst/>
                <a:gdLst>
                  <a:gd name="T0" fmla="*/ 53 w 53"/>
                  <a:gd name="T1" fmla="*/ 6 h 31"/>
                  <a:gd name="T2" fmla="*/ 40 w 53"/>
                  <a:gd name="T3" fmla="*/ 0 h 31"/>
                  <a:gd name="T4" fmla="*/ 33 w 53"/>
                  <a:gd name="T5" fmla="*/ 6 h 31"/>
                  <a:gd name="T6" fmla="*/ 25 w 53"/>
                  <a:gd name="T7" fmla="*/ 16 h 31"/>
                  <a:gd name="T8" fmla="*/ 5 w 53"/>
                  <a:gd name="T9" fmla="*/ 11 h 31"/>
                  <a:gd name="T10" fmla="*/ 0 w 53"/>
                  <a:gd name="T11" fmla="*/ 15 h 31"/>
                  <a:gd name="T12" fmla="*/ 1 w 53"/>
                  <a:gd name="T13" fmla="*/ 28 h 31"/>
                  <a:gd name="T14" fmla="*/ 16 w 53"/>
                  <a:gd name="T15" fmla="*/ 30 h 31"/>
                  <a:gd name="T16" fmla="*/ 26 w 53"/>
                  <a:gd name="T17" fmla="*/ 31 h 31"/>
                  <a:gd name="T18" fmla="*/ 33 w 53"/>
                  <a:gd name="T19" fmla="*/ 21 h 31"/>
                  <a:gd name="T20" fmla="*/ 53 w 53"/>
                  <a:gd name="T21" fmla="*/ 6 h 31"/>
                  <a:gd name="T22" fmla="*/ 53 w 53"/>
                  <a:gd name="T23" fmla="*/ 6 h 31"/>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3"/>
                  <a:gd name="T37" fmla="*/ 0 h 31"/>
                  <a:gd name="T38" fmla="*/ 53 w 53"/>
                  <a:gd name="T39" fmla="*/ 31 h 31"/>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3" h="31">
                    <a:moveTo>
                      <a:pt x="53" y="6"/>
                    </a:moveTo>
                    <a:lnTo>
                      <a:pt x="40" y="0"/>
                    </a:lnTo>
                    <a:lnTo>
                      <a:pt x="33" y="6"/>
                    </a:lnTo>
                    <a:lnTo>
                      <a:pt x="25" y="16"/>
                    </a:lnTo>
                    <a:lnTo>
                      <a:pt x="5" y="11"/>
                    </a:lnTo>
                    <a:lnTo>
                      <a:pt x="0" y="15"/>
                    </a:lnTo>
                    <a:lnTo>
                      <a:pt x="1" y="28"/>
                    </a:lnTo>
                    <a:lnTo>
                      <a:pt x="16" y="30"/>
                    </a:lnTo>
                    <a:lnTo>
                      <a:pt x="26" y="31"/>
                    </a:lnTo>
                    <a:lnTo>
                      <a:pt x="33" y="21"/>
                    </a:lnTo>
                    <a:lnTo>
                      <a:pt x="53" y="6"/>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8" name="Freeform 97">
                <a:extLst>
                  <a:ext uri="{FF2B5EF4-FFF2-40B4-BE49-F238E27FC236}">
                    <a16:creationId xmlns:a16="http://schemas.microsoft.com/office/drawing/2014/main" id="{17602D80-2707-427C-8182-6C5BB17BFF3E}"/>
                  </a:ext>
                </a:extLst>
              </p:cNvPr>
              <p:cNvSpPr>
                <a:spLocks/>
              </p:cNvSpPr>
              <p:nvPr/>
            </p:nvSpPr>
            <p:spPr bwMode="auto">
              <a:xfrm>
                <a:off x="4975" y="3212"/>
                <a:ext cx="146" cy="25"/>
              </a:xfrm>
              <a:custGeom>
                <a:avLst/>
                <a:gdLst>
                  <a:gd name="T0" fmla="*/ 146 w 146"/>
                  <a:gd name="T1" fmla="*/ 5 h 25"/>
                  <a:gd name="T2" fmla="*/ 108 w 146"/>
                  <a:gd name="T3" fmla="*/ 20 h 25"/>
                  <a:gd name="T4" fmla="*/ 75 w 146"/>
                  <a:gd name="T5" fmla="*/ 25 h 25"/>
                  <a:gd name="T6" fmla="*/ 43 w 146"/>
                  <a:gd name="T7" fmla="*/ 20 h 25"/>
                  <a:gd name="T8" fmla="*/ 0 w 146"/>
                  <a:gd name="T9" fmla="*/ 8 h 25"/>
                  <a:gd name="T10" fmla="*/ 56 w 146"/>
                  <a:gd name="T11" fmla="*/ 18 h 25"/>
                  <a:gd name="T12" fmla="*/ 75 w 146"/>
                  <a:gd name="T13" fmla="*/ 21 h 25"/>
                  <a:gd name="T14" fmla="*/ 103 w 146"/>
                  <a:gd name="T15" fmla="*/ 18 h 25"/>
                  <a:gd name="T16" fmla="*/ 146 w 146"/>
                  <a:gd name="T17" fmla="*/ 0 h 25"/>
                  <a:gd name="T18" fmla="*/ 146 w 146"/>
                  <a:gd name="T19" fmla="*/ 5 h 25"/>
                  <a:gd name="T20" fmla="*/ 146 w 146"/>
                  <a:gd name="T21" fmla="*/ 5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6"/>
                  <a:gd name="T34" fmla="*/ 0 h 25"/>
                  <a:gd name="T35" fmla="*/ 146 w 146"/>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6" h="25">
                    <a:moveTo>
                      <a:pt x="146" y="5"/>
                    </a:moveTo>
                    <a:lnTo>
                      <a:pt x="108" y="20"/>
                    </a:lnTo>
                    <a:lnTo>
                      <a:pt x="75" y="25"/>
                    </a:lnTo>
                    <a:lnTo>
                      <a:pt x="43" y="20"/>
                    </a:lnTo>
                    <a:lnTo>
                      <a:pt x="0" y="8"/>
                    </a:lnTo>
                    <a:lnTo>
                      <a:pt x="56" y="18"/>
                    </a:lnTo>
                    <a:lnTo>
                      <a:pt x="75" y="21"/>
                    </a:lnTo>
                    <a:lnTo>
                      <a:pt x="103" y="18"/>
                    </a:lnTo>
                    <a:lnTo>
                      <a:pt x="146" y="0"/>
                    </a:lnTo>
                    <a:lnTo>
                      <a:pt x="146" y="5"/>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79" name="Freeform 98">
                <a:extLst>
                  <a:ext uri="{FF2B5EF4-FFF2-40B4-BE49-F238E27FC236}">
                    <a16:creationId xmlns:a16="http://schemas.microsoft.com/office/drawing/2014/main" id="{BECC4EDC-CACA-4613-800D-1C09863944A4}"/>
                  </a:ext>
                </a:extLst>
              </p:cNvPr>
              <p:cNvSpPr>
                <a:spLocks/>
              </p:cNvSpPr>
              <p:nvPr/>
            </p:nvSpPr>
            <p:spPr bwMode="auto">
              <a:xfrm>
                <a:off x="5043" y="3140"/>
                <a:ext cx="71" cy="83"/>
              </a:xfrm>
              <a:custGeom>
                <a:avLst/>
                <a:gdLst>
                  <a:gd name="T0" fmla="*/ 68 w 71"/>
                  <a:gd name="T1" fmla="*/ 32 h 83"/>
                  <a:gd name="T2" fmla="*/ 31 w 71"/>
                  <a:gd name="T3" fmla="*/ 83 h 83"/>
                  <a:gd name="T4" fmla="*/ 56 w 71"/>
                  <a:gd name="T5" fmla="*/ 40 h 83"/>
                  <a:gd name="T6" fmla="*/ 66 w 71"/>
                  <a:gd name="T7" fmla="*/ 22 h 83"/>
                  <a:gd name="T8" fmla="*/ 0 w 71"/>
                  <a:gd name="T9" fmla="*/ 0 h 83"/>
                  <a:gd name="T10" fmla="*/ 71 w 71"/>
                  <a:gd name="T11" fmla="*/ 19 h 83"/>
                  <a:gd name="T12" fmla="*/ 68 w 71"/>
                  <a:gd name="T13" fmla="*/ 32 h 83"/>
                  <a:gd name="T14" fmla="*/ 68 w 71"/>
                  <a:gd name="T15" fmla="*/ 32 h 83"/>
                  <a:gd name="T16" fmla="*/ 0 60000 65536"/>
                  <a:gd name="T17" fmla="*/ 0 60000 65536"/>
                  <a:gd name="T18" fmla="*/ 0 60000 65536"/>
                  <a:gd name="T19" fmla="*/ 0 60000 65536"/>
                  <a:gd name="T20" fmla="*/ 0 60000 65536"/>
                  <a:gd name="T21" fmla="*/ 0 60000 65536"/>
                  <a:gd name="T22" fmla="*/ 0 60000 65536"/>
                  <a:gd name="T23" fmla="*/ 0 60000 65536"/>
                  <a:gd name="T24" fmla="*/ 0 w 71"/>
                  <a:gd name="T25" fmla="*/ 0 h 83"/>
                  <a:gd name="T26" fmla="*/ 71 w 71"/>
                  <a:gd name="T27" fmla="*/ 83 h 8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71" h="83">
                    <a:moveTo>
                      <a:pt x="68" y="32"/>
                    </a:moveTo>
                    <a:lnTo>
                      <a:pt x="31" y="83"/>
                    </a:lnTo>
                    <a:lnTo>
                      <a:pt x="56" y="40"/>
                    </a:lnTo>
                    <a:lnTo>
                      <a:pt x="66" y="22"/>
                    </a:lnTo>
                    <a:lnTo>
                      <a:pt x="0" y="0"/>
                    </a:lnTo>
                    <a:lnTo>
                      <a:pt x="71" y="19"/>
                    </a:lnTo>
                    <a:lnTo>
                      <a:pt x="68" y="32"/>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0" name="Freeform 99">
                <a:extLst>
                  <a:ext uri="{FF2B5EF4-FFF2-40B4-BE49-F238E27FC236}">
                    <a16:creationId xmlns:a16="http://schemas.microsoft.com/office/drawing/2014/main" id="{2AF4C882-02C6-453E-8952-9486FC0D0709}"/>
                  </a:ext>
                </a:extLst>
              </p:cNvPr>
              <p:cNvSpPr>
                <a:spLocks/>
              </p:cNvSpPr>
              <p:nvPr/>
            </p:nvSpPr>
            <p:spPr bwMode="auto">
              <a:xfrm>
                <a:off x="5063" y="3247"/>
                <a:ext cx="56" cy="10"/>
              </a:xfrm>
              <a:custGeom>
                <a:avLst/>
                <a:gdLst>
                  <a:gd name="T0" fmla="*/ 55 w 56"/>
                  <a:gd name="T1" fmla="*/ 3 h 10"/>
                  <a:gd name="T2" fmla="*/ 33 w 56"/>
                  <a:gd name="T3" fmla="*/ 10 h 10"/>
                  <a:gd name="T4" fmla="*/ 13 w 56"/>
                  <a:gd name="T5" fmla="*/ 10 h 10"/>
                  <a:gd name="T6" fmla="*/ 0 w 56"/>
                  <a:gd name="T7" fmla="*/ 3 h 10"/>
                  <a:gd name="T8" fmla="*/ 21 w 56"/>
                  <a:gd name="T9" fmla="*/ 6 h 10"/>
                  <a:gd name="T10" fmla="*/ 40 w 56"/>
                  <a:gd name="T11" fmla="*/ 5 h 10"/>
                  <a:gd name="T12" fmla="*/ 56 w 56"/>
                  <a:gd name="T13" fmla="*/ 0 h 10"/>
                  <a:gd name="T14" fmla="*/ 55 w 56"/>
                  <a:gd name="T15" fmla="*/ 3 h 10"/>
                  <a:gd name="T16" fmla="*/ 55 w 56"/>
                  <a:gd name="T17" fmla="*/ 3 h 1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6"/>
                  <a:gd name="T28" fmla="*/ 0 h 10"/>
                  <a:gd name="T29" fmla="*/ 56 w 56"/>
                  <a:gd name="T30" fmla="*/ 10 h 1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6" h="10">
                    <a:moveTo>
                      <a:pt x="55" y="3"/>
                    </a:moveTo>
                    <a:lnTo>
                      <a:pt x="33" y="10"/>
                    </a:lnTo>
                    <a:lnTo>
                      <a:pt x="13" y="10"/>
                    </a:lnTo>
                    <a:lnTo>
                      <a:pt x="0" y="3"/>
                    </a:lnTo>
                    <a:lnTo>
                      <a:pt x="21" y="6"/>
                    </a:lnTo>
                    <a:lnTo>
                      <a:pt x="40" y="5"/>
                    </a:lnTo>
                    <a:lnTo>
                      <a:pt x="56" y="0"/>
                    </a:lnTo>
                    <a:lnTo>
                      <a:pt x="55" y="3"/>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1" name="Freeform 100">
                <a:extLst>
                  <a:ext uri="{FF2B5EF4-FFF2-40B4-BE49-F238E27FC236}">
                    <a16:creationId xmlns:a16="http://schemas.microsoft.com/office/drawing/2014/main" id="{49602A53-F7D8-471C-8019-6B3956BFD7D6}"/>
                  </a:ext>
                </a:extLst>
              </p:cNvPr>
              <p:cNvSpPr>
                <a:spLocks/>
              </p:cNvSpPr>
              <p:nvPr/>
            </p:nvSpPr>
            <p:spPr bwMode="auto">
              <a:xfrm>
                <a:off x="4948" y="3220"/>
                <a:ext cx="17" cy="70"/>
              </a:xfrm>
              <a:custGeom>
                <a:avLst/>
                <a:gdLst>
                  <a:gd name="T0" fmla="*/ 17 w 17"/>
                  <a:gd name="T1" fmla="*/ 0 h 70"/>
                  <a:gd name="T2" fmla="*/ 0 w 17"/>
                  <a:gd name="T3" fmla="*/ 70 h 70"/>
                  <a:gd name="T4" fmla="*/ 8 w 17"/>
                  <a:gd name="T5" fmla="*/ 13 h 70"/>
                  <a:gd name="T6" fmla="*/ 12 w 17"/>
                  <a:gd name="T7" fmla="*/ 2 h 70"/>
                  <a:gd name="T8" fmla="*/ 17 w 17"/>
                  <a:gd name="T9" fmla="*/ 0 h 70"/>
                  <a:gd name="T10" fmla="*/ 17 w 17"/>
                  <a:gd name="T11" fmla="*/ 0 h 70"/>
                  <a:gd name="T12" fmla="*/ 0 60000 65536"/>
                  <a:gd name="T13" fmla="*/ 0 60000 65536"/>
                  <a:gd name="T14" fmla="*/ 0 60000 65536"/>
                  <a:gd name="T15" fmla="*/ 0 60000 65536"/>
                  <a:gd name="T16" fmla="*/ 0 60000 65536"/>
                  <a:gd name="T17" fmla="*/ 0 60000 65536"/>
                  <a:gd name="T18" fmla="*/ 0 w 17"/>
                  <a:gd name="T19" fmla="*/ 0 h 70"/>
                  <a:gd name="T20" fmla="*/ 17 w 17"/>
                  <a:gd name="T21" fmla="*/ 70 h 70"/>
                </a:gdLst>
                <a:ahLst/>
                <a:cxnLst>
                  <a:cxn ang="T12">
                    <a:pos x="T0" y="T1"/>
                  </a:cxn>
                  <a:cxn ang="T13">
                    <a:pos x="T2" y="T3"/>
                  </a:cxn>
                  <a:cxn ang="T14">
                    <a:pos x="T4" y="T5"/>
                  </a:cxn>
                  <a:cxn ang="T15">
                    <a:pos x="T6" y="T7"/>
                  </a:cxn>
                  <a:cxn ang="T16">
                    <a:pos x="T8" y="T9"/>
                  </a:cxn>
                  <a:cxn ang="T17">
                    <a:pos x="T10" y="T11"/>
                  </a:cxn>
                </a:cxnLst>
                <a:rect l="T18" t="T19" r="T20" b="T21"/>
                <a:pathLst>
                  <a:path w="17" h="70">
                    <a:moveTo>
                      <a:pt x="17" y="0"/>
                    </a:moveTo>
                    <a:lnTo>
                      <a:pt x="0" y="70"/>
                    </a:lnTo>
                    <a:lnTo>
                      <a:pt x="8" y="13"/>
                    </a:lnTo>
                    <a:lnTo>
                      <a:pt x="12" y="2"/>
                    </a:lnTo>
                    <a:lnTo>
                      <a:pt x="17"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2" name="Freeform 101">
                <a:extLst>
                  <a:ext uri="{FF2B5EF4-FFF2-40B4-BE49-F238E27FC236}">
                    <a16:creationId xmlns:a16="http://schemas.microsoft.com/office/drawing/2014/main" id="{17505B5A-2CF5-43AE-803B-0ECE1A2195C1}"/>
                  </a:ext>
                </a:extLst>
              </p:cNvPr>
              <p:cNvSpPr>
                <a:spLocks/>
              </p:cNvSpPr>
              <p:nvPr/>
            </p:nvSpPr>
            <p:spPr bwMode="auto">
              <a:xfrm>
                <a:off x="4935" y="3208"/>
                <a:ext cx="18" cy="69"/>
              </a:xfrm>
              <a:custGeom>
                <a:avLst/>
                <a:gdLst>
                  <a:gd name="T0" fmla="*/ 15 w 18"/>
                  <a:gd name="T1" fmla="*/ 7 h 69"/>
                  <a:gd name="T2" fmla="*/ 5 w 18"/>
                  <a:gd name="T3" fmla="*/ 15 h 69"/>
                  <a:gd name="T4" fmla="*/ 0 w 18"/>
                  <a:gd name="T5" fmla="*/ 69 h 69"/>
                  <a:gd name="T6" fmla="*/ 0 w 18"/>
                  <a:gd name="T7" fmla="*/ 20 h 69"/>
                  <a:gd name="T8" fmla="*/ 3 w 18"/>
                  <a:gd name="T9" fmla="*/ 5 h 69"/>
                  <a:gd name="T10" fmla="*/ 11 w 18"/>
                  <a:gd name="T11" fmla="*/ 0 h 69"/>
                  <a:gd name="T12" fmla="*/ 18 w 18"/>
                  <a:gd name="T13" fmla="*/ 4 h 69"/>
                  <a:gd name="T14" fmla="*/ 15 w 18"/>
                  <a:gd name="T15" fmla="*/ 7 h 69"/>
                  <a:gd name="T16" fmla="*/ 15 w 18"/>
                  <a:gd name="T17" fmla="*/ 7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69"/>
                  <a:gd name="T29" fmla="*/ 18 w 18"/>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69">
                    <a:moveTo>
                      <a:pt x="15" y="7"/>
                    </a:moveTo>
                    <a:lnTo>
                      <a:pt x="5" y="15"/>
                    </a:lnTo>
                    <a:lnTo>
                      <a:pt x="0" y="69"/>
                    </a:lnTo>
                    <a:lnTo>
                      <a:pt x="0" y="20"/>
                    </a:lnTo>
                    <a:lnTo>
                      <a:pt x="3" y="5"/>
                    </a:lnTo>
                    <a:lnTo>
                      <a:pt x="11" y="0"/>
                    </a:lnTo>
                    <a:lnTo>
                      <a:pt x="18" y="4"/>
                    </a:lnTo>
                    <a:lnTo>
                      <a:pt x="15" y="7"/>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3" name="Freeform 102">
                <a:extLst>
                  <a:ext uri="{FF2B5EF4-FFF2-40B4-BE49-F238E27FC236}">
                    <a16:creationId xmlns:a16="http://schemas.microsoft.com/office/drawing/2014/main" id="{75BF0856-CC6F-4D43-ADED-489AD3D95767}"/>
                  </a:ext>
                </a:extLst>
              </p:cNvPr>
              <p:cNvSpPr>
                <a:spLocks/>
              </p:cNvSpPr>
              <p:nvPr/>
            </p:nvSpPr>
            <p:spPr bwMode="auto">
              <a:xfrm>
                <a:off x="5001" y="3125"/>
                <a:ext cx="14" cy="9"/>
              </a:xfrm>
              <a:custGeom>
                <a:avLst/>
                <a:gdLst>
                  <a:gd name="T0" fmla="*/ 14 w 14"/>
                  <a:gd name="T1" fmla="*/ 0 h 9"/>
                  <a:gd name="T2" fmla="*/ 14 w 14"/>
                  <a:gd name="T3" fmla="*/ 9 h 9"/>
                  <a:gd name="T4" fmla="*/ 0 w 14"/>
                  <a:gd name="T5" fmla="*/ 0 h 9"/>
                  <a:gd name="T6" fmla="*/ 14 w 14"/>
                  <a:gd name="T7" fmla="*/ 0 h 9"/>
                  <a:gd name="T8" fmla="*/ 14 w 14"/>
                  <a:gd name="T9" fmla="*/ 0 h 9"/>
                  <a:gd name="T10" fmla="*/ 0 60000 65536"/>
                  <a:gd name="T11" fmla="*/ 0 60000 65536"/>
                  <a:gd name="T12" fmla="*/ 0 60000 65536"/>
                  <a:gd name="T13" fmla="*/ 0 60000 65536"/>
                  <a:gd name="T14" fmla="*/ 0 60000 65536"/>
                  <a:gd name="T15" fmla="*/ 0 w 14"/>
                  <a:gd name="T16" fmla="*/ 0 h 9"/>
                  <a:gd name="T17" fmla="*/ 14 w 14"/>
                  <a:gd name="T18" fmla="*/ 9 h 9"/>
                </a:gdLst>
                <a:ahLst/>
                <a:cxnLst>
                  <a:cxn ang="T10">
                    <a:pos x="T0" y="T1"/>
                  </a:cxn>
                  <a:cxn ang="T11">
                    <a:pos x="T2" y="T3"/>
                  </a:cxn>
                  <a:cxn ang="T12">
                    <a:pos x="T4" y="T5"/>
                  </a:cxn>
                  <a:cxn ang="T13">
                    <a:pos x="T6" y="T7"/>
                  </a:cxn>
                  <a:cxn ang="T14">
                    <a:pos x="T8" y="T9"/>
                  </a:cxn>
                </a:cxnLst>
                <a:rect l="T15" t="T16" r="T17" b="T18"/>
                <a:pathLst>
                  <a:path w="14" h="9">
                    <a:moveTo>
                      <a:pt x="14" y="0"/>
                    </a:moveTo>
                    <a:lnTo>
                      <a:pt x="14" y="9"/>
                    </a:lnTo>
                    <a:lnTo>
                      <a:pt x="0" y="0"/>
                    </a:lnTo>
                    <a:lnTo>
                      <a:pt x="14"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4" name="Freeform 103">
                <a:extLst>
                  <a:ext uri="{FF2B5EF4-FFF2-40B4-BE49-F238E27FC236}">
                    <a16:creationId xmlns:a16="http://schemas.microsoft.com/office/drawing/2014/main" id="{A9DF3A74-E4A2-4520-81C3-B86E1DB67102}"/>
                  </a:ext>
                </a:extLst>
              </p:cNvPr>
              <p:cNvSpPr>
                <a:spLocks/>
              </p:cNvSpPr>
              <p:nvPr/>
            </p:nvSpPr>
            <p:spPr bwMode="auto">
              <a:xfrm>
                <a:off x="5188" y="3037"/>
                <a:ext cx="131" cy="181"/>
              </a:xfrm>
              <a:custGeom>
                <a:avLst/>
                <a:gdLst>
                  <a:gd name="T0" fmla="*/ 30 w 131"/>
                  <a:gd name="T1" fmla="*/ 8 h 181"/>
                  <a:gd name="T2" fmla="*/ 58 w 131"/>
                  <a:gd name="T3" fmla="*/ 25 h 181"/>
                  <a:gd name="T4" fmla="*/ 89 w 131"/>
                  <a:gd name="T5" fmla="*/ 57 h 181"/>
                  <a:gd name="T6" fmla="*/ 104 w 131"/>
                  <a:gd name="T7" fmla="*/ 85 h 181"/>
                  <a:gd name="T8" fmla="*/ 109 w 131"/>
                  <a:gd name="T9" fmla="*/ 108 h 181"/>
                  <a:gd name="T10" fmla="*/ 109 w 131"/>
                  <a:gd name="T11" fmla="*/ 128 h 181"/>
                  <a:gd name="T12" fmla="*/ 104 w 131"/>
                  <a:gd name="T13" fmla="*/ 156 h 181"/>
                  <a:gd name="T14" fmla="*/ 96 w 131"/>
                  <a:gd name="T15" fmla="*/ 181 h 181"/>
                  <a:gd name="T16" fmla="*/ 119 w 131"/>
                  <a:gd name="T17" fmla="*/ 166 h 181"/>
                  <a:gd name="T18" fmla="*/ 129 w 131"/>
                  <a:gd name="T19" fmla="*/ 143 h 181"/>
                  <a:gd name="T20" fmla="*/ 131 w 131"/>
                  <a:gd name="T21" fmla="*/ 113 h 181"/>
                  <a:gd name="T22" fmla="*/ 126 w 131"/>
                  <a:gd name="T23" fmla="*/ 85 h 181"/>
                  <a:gd name="T24" fmla="*/ 109 w 131"/>
                  <a:gd name="T25" fmla="*/ 60 h 181"/>
                  <a:gd name="T26" fmla="*/ 83 w 131"/>
                  <a:gd name="T27" fmla="*/ 32 h 181"/>
                  <a:gd name="T28" fmla="*/ 66 w 131"/>
                  <a:gd name="T29" fmla="*/ 18 h 181"/>
                  <a:gd name="T30" fmla="*/ 38 w 131"/>
                  <a:gd name="T31" fmla="*/ 7 h 181"/>
                  <a:gd name="T32" fmla="*/ 0 w 131"/>
                  <a:gd name="T33" fmla="*/ 0 h 181"/>
                  <a:gd name="T34" fmla="*/ 30 w 131"/>
                  <a:gd name="T35" fmla="*/ 8 h 181"/>
                  <a:gd name="T36" fmla="*/ 30 w 131"/>
                  <a:gd name="T37" fmla="*/ 8 h 1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31"/>
                  <a:gd name="T58" fmla="*/ 0 h 181"/>
                  <a:gd name="T59" fmla="*/ 131 w 131"/>
                  <a:gd name="T60" fmla="*/ 181 h 18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31" h="181">
                    <a:moveTo>
                      <a:pt x="30" y="8"/>
                    </a:moveTo>
                    <a:lnTo>
                      <a:pt x="58" y="25"/>
                    </a:lnTo>
                    <a:lnTo>
                      <a:pt x="89" y="57"/>
                    </a:lnTo>
                    <a:lnTo>
                      <a:pt x="104" y="85"/>
                    </a:lnTo>
                    <a:lnTo>
                      <a:pt x="109" y="108"/>
                    </a:lnTo>
                    <a:lnTo>
                      <a:pt x="109" y="128"/>
                    </a:lnTo>
                    <a:lnTo>
                      <a:pt x="104" y="156"/>
                    </a:lnTo>
                    <a:lnTo>
                      <a:pt x="96" y="181"/>
                    </a:lnTo>
                    <a:lnTo>
                      <a:pt x="119" y="166"/>
                    </a:lnTo>
                    <a:lnTo>
                      <a:pt x="129" y="143"/>
                    </a:lnTo>
                    <a:lnTo>
                      <a:pt x="131" y="113"/>
                    </a:lnTo>
                    <a:lnTo>
                      <a:pt x="126" y="85"/>
                    </a:lnTo>
                    <a:lnTo>
                      <a:pt x="109" y="60"/>
                    </a:lnTo>
                    <a:lnTo>
                      <a:pt x="83" y="32"/>
                    </a:lnTo>
                    <a:lnTo>
                      <a:pt x="66" y="18"/>
                    </a:lnTo>
                    <a:lnTo>
                      <a:pt x="38" y="7"/>
                    </a:lnTo>
                    <a:lnTo>
                      <a:pt x="0" y="0"/>
                    </a:lnTo>
                    <a:lnTo>
                      <a:pt x="30" y="8"/>
                    </a:lnTo>
                    <a:close/>
                  </a:path>
                </a:pathLst>
              </a:custGeom>
              <a:solidFill>
                <a:srgbClr val="FFE5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5" name="Freeform 104">
                <a:extLst>
                  <a:ext uri="{FF2B5EF4-FFF2-40B4-BE49-F238E27FC236}">
                    <a16:creationId xmlns:a16="http://schemas.microsoft.com/office/drawing/2014/main" id="{FBFE94DF-3589-4536-956A-93BE2AC1FA0F}"/>
                  </a:ext>
                </a:extLst>
              </p:cNvPr>
              <p:cNvSpPr>
                <a:spLocks/>
              </p:cNvSpPr>
              <p:nvPr/>
            </p:nvSpPr>
            <p:spPr bwMode="auto">
              <a:xfrm>
                <a:off x="5161" y="3230"/>
                <a:ext cx="43" cy="50"/>
              </a:xfrm>
              <a:custGeom>
                <a:avLst/>
                <a:gdLst>
                  <a:gd name="T0" fmla="*/ 28 w 43"/>
                  <a:gd name="T1" fmla="*/ 7 h 50"/>
                  <a:gd name="T2" fmla="*/ 37 w 43"/>
                  <a:gd name="T3" fmla="*/ 17 h 50"/>
                  <a:gd name="T4" fmla="*/ 37 w 43"/>
                  <a:gd name="T5" fmla="*/ 33 h 50"/>
                  <a:gd name="T6" fmla="*/ 23 w 43"/>
                  <a:gd name="T7" fmla="*/ 50 h 50"/>
                  <a:gd name="T8" fmla="*/ 37 w 43"/>
                  <a:gd name="T9" fmla="*/ 45 h 50"/>
                  <a:gd name="T10" fmla="*/ 43 w 43"/>
                  <a:gd name="T11" fmla="*/ 35 h 50"/>
                  <a:gd name="T12" fmla="*/ 43 w 43"/>
                  <a:gd name="T13" fmla="*/ 22 h 50"/>
                  <a:gd name="T14" fmla="*/ 38 w 43"/>
                  <a:gd name="T15" fmla="*/ 8 h 50"/>
                  <a:gd name="T16" fmla="*/ 28 w 43"/>
                  <a:gd name="T17" fmla="*/ 2 h 50"/>
                  <a:gd name="T18" fmla="*/ 17 w 43"/>
                  <a:gd name="T19" fmla="*/ 0 h 50"/>
                  <a:gd name="T20" fmla="*/ 0 w 43"/>
                  <a:gd name="T21" fmla="*/ 8 h 50"/>
                  <a:gd name="T22" fmla="*/ 17 w 43"/>
                  <a:gd name="T23" fmla="*/ 5 h 50"/>
                  <a:gd name="T24" fmla="*/ 28 w 43"/>
                  <a:gd name="T25" fmla="*/ 7 h 50"/>
                  <a:gd name="T26" fmla="*/ 28 w 43"/>
                  <a:gd name="T27" fmla="*/ 7 h 5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43"/>
                  <a:gd name="T43" fmla="*/ 0 h 50"/>
                  <a:gd name="T44" fmla="*/ 43 w 43"/>
                  <a:gd name="T45" fmla="*/ 50 h 5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43" h="50">
                    <a:moveTo>
                      <a:pt x="28" y="7"/>
                    </a:moveTo>
                    <a:lnTo>
                      <a:pt x="37" y="17"/>
                    </a:lnTo>
                    <a:lnTo>
                      <a:pt x="37" y="33"/>
                    </a:lnTo>
                    <a:lnTo>
                      <a:pt x="23" y="50"/>
                    </a:lnTo>
                    <a:lnTo>
                      <a:pt x="37" y="45"/>
                    </a:lnTo>
                    <a:lnTo>
                      <a:pt x="43" y="35"/>
                    </a:lnTo>
                    <a:lnTo>
                      <a:pt x="43" y="22"/>
                    </a:lnTo>
                    <a:lnTo>
                      <a:pt x="38" y="8"/>
                    </a:lnTo>
                    <a:lnTo>
                      <a:pt x="28" y="2"/>
                    </a:lnTo>
                    <a:lnTo>
                      <a:pt x="17" y="0"/>
                    </a:lnTo>
                    <a:lnTo>
                      <a:pt x="0" y="8"/>
                    </a:lnTo>
                    <a:lnTo>
                      <a:pt x="17" y="5"/>
                    </a:lnTo>
                    <a:lnTo>
                      <a:pt x="28" y="7"/>
                    </a:lnTo>
                    <a:close/>
                  </a:path>
                </a:pathLst>
              </a:custGeom>
              <a:solidFill>
                <a:srgbClr val="E5B2E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6" name="Freeform 105">
                <a:extLst>
                  <a:ext uri="{FF2B5EF4-FFF2-40B4-BE49-F238E27FC236}">
                    <a16:creationId xmlns:a16="http://schemas.microsoft.com/office/drawing/2014/main" id="{C47AC695-E1AE-4870-93F4-5F0DDF5B386B}"/>
                  </a:ext>
                </a:extLst>
              </p:cNvPr>
              <p:cNvSpPr>
                <a:spLocks/>
              </p:cNvSpPr>
              <p:nvPr/>
            </p:nvSpPr>
            <p:spPr bwMode="auto">
              <a:xfrm>
                <a:off x="5001" y="3260"/>
                <a:ext cx="27" cy="30"/>
              </a:xfrm>
              <a:custGeom>
                <a:avLst/>
                <a:gdLst>
                  <a:gd name="T0" fmla="*/ 0 w 27"/>
                  <a:gd name="T1" fmla="*/ 5 h 30"/>
                  <a:gd name="T2" fmla="*/ 0 w 27"/>
                  <a:gd name="T3" fmla="*/ 15 h 30"/>
                  <a:gd name="T4" fmla="*/ 20 w 27"/>
                  <a:gd name="T5" fmla="*/ 30 h 30"/>
                  <a:gd name="T6" fmla="*/ 25 w 27"/>
                  <a:gd name="T7" fmla="*/ 27 h 30"/>
                  <a:gd name="T8" fmla="*/ 27 w 27"/>
                  <a:gd name="T9" fmla="*/ 22 h 30"/>
                  <a:gd name="T10" fmla="*/ 14 w 27"/>
                  <a:gd name="T11" fmla="*/ 5 h 30"/>
                  <a:gd name="T12" fmla="*/ 7 w 27"/>
                  <a:gd name="T13" fmla="*/ 0 h 30"/>
                  <a:gd name="T14" fmla="*/ 0 w 27"/>
                  <a:gd name="T15" fmla="*/ 5 h 30"/>
                  <a:gd name="T16" fmla="*/ 0 w 27"/>
                  <a:gd name="T17" fmla="*/ 5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7"/>
                  <a:gd name="T28" fmla="*/ 0 h 30"/>
                  <a:gd name="T29" fmla="*/ 27 w 27"/>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7" h="30">
                    <a:moveTo>
                      <a:pt x="0" y="5"/>
                    </a:moveTo>
                    <a:lnTo>
                      <a:pt x="0" y="15"/>
                    </a:lnTo>
                    <a:lnTo>
                      <a:pt x="20" y="30"/>
                    </a:lnTo>
                    <a:lnTo>
                      <a:pt x="25" y="27"/>
                    </a:lnTo>
                    <a:lnTo>
                      <a:pt x="27" y="22"/>
                    </a:lnTo>
                    <a:lnTo>
                      <a:pt x="14" y="5"/>
                    </a:lnTo>
                    <a:lnTo>
                      <a:pt x="7" y="0"/>
                    </a:lnTo>
                    <a:lnTo>
                      <a:pt x="0" y="5"/>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7" name="Freeform 106">
                <a:extLst>
                  <a:ext uri="{FF2B5EF4-FFF2-40B4-BE49-F238E27FC236}">
                    <a16:creationId xmlns:a16="http://schemas.microsoft.com/office/drawing/2014/main" id="{A0B0C44A-DBF5-4A3E-8A9F-2619F38887FD}"/>
                  </a:ext>
                </a:extLst>
              </p:cNvPr>
              <p:cNvSpPr>
                <a:spLocks/>
              </p:cNvSpPr>
              <p:nvPr/>
            </p:nvSpPr>
            <p:spPr bwMode="auto">
              <a:xfrm>
                <a:off x="5005" y="3300"/>
                <a:ext cx="28" cy="27"/>
              </a:xfrm>
              <a:custGeom>
                <a:avLst/>
                <a:gdLst>
                  <a:gd name="T0" fmla="*/ 5 w 28"/>
                  <a:gd name="T1" fmla="*/ 7 h 27"/>
                  <a:gd name="T2" fmla="*/ 0 w 28"/>
                  <a:gd name="T3" fmla="*/ 17 h 27"/>
                  <a:gd name="T4" fmla="*/ 0 w 28"/>
                  <a:gd name="T5" fmla="*/ 27 h 27"/>
                  <a:gd name="T6" fmla="*/ 15 w 28"/>
                  <a:gd name="T7" fmla="*/ 20 h 27"/>
                  <a:gd name="T8" fmla="*/ 28 w 28"/>
                  <a:gd name="T9" fmla="*/ 0 h 27"/>
                  <a:gd name="T10" fmla="*/ 5 w 28"/>
                  <a:gd name="T11" fmla="*/ 7 h 27"/>
                  <a:gd name="T12" fmla="*/ 5 w 28"/>
                  <a:gd name="T13" fmla="*/ 7 h 27"/>
                  <a:gd name="T14" fmla="*/ 0 60000 65536"/>
                  <a:gd name="T15" fmla="*/ 0 60000 65536"/>
                  <a:gd name="T16" fmla="*/ 0 60000 65536"/>
                  <a:gd name="T17" fmla="*/ 0 60000 65536"/>
                  <a:gd name="T18" fmla="*/ 0 60000 65536"/>
                  <a:gd name="T19" fmla="*/ 0 60000 65536"/>
                  <a:gd name="T20" fmla="*/ 0 60000 65536"/>
                  <a:gd name="T21" fmla="*/ 0 w 28"/>
                  <a:gd name="T22" fmla="*/ 0 h 27"/>
                  <a:gd name="T23" fmla="*/ 28 w 28"/>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8" h="27">
                    <a:moveTo>
                      <a:pt x="5" y="7"/>
                    </a:moveTo>
                    <a:lnTo>
                      <a:pt x="0" y="17"/>
                    </a:lnTo>
                    <a:lnTo>
                      <a:pt x="0" y="27"/>
                    </a:lnTo>
                    <a:lnTo>
                      <a:pt x="15" y="20"/>
                    </a:lnTo>
                    <a:lnTo>
                      <a:pt x="28" y="0"/>
                    </a:lnTo>
                    <a:lnTo>
                      <a:pt x="5" y="7"/>
                    </a:lnTo>
                    <a:close/>
                  </a:path>
                </a:pathLst>
              </a:custGeom>
              <a:solidFill>
                <a:srgbClr val="FF828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8" name="Freeform 107">
                <a:extLst>
                  <a:ext uri="{FF2B5EF4-FFF2-40B4-BE49-F238E27FC236}">
                    <a16:creationId xmlns:a16="http://schemas.microsoft.com/office/drawing/2014/main" id="{DA8CAD03-1972-4345-9FCA-A83C2C212AFC}"/>
                  </a:ext>
                </a:extLst>
              </p:cNvPr>
              <p:cNvSpPr>
                <a:spLocks/>
              </p:cNvSpPr>
              <p:nvPr/>
            </p:nvSpPr>
            <p:spPr bwMode="auto">
              <a:xfrm>
                <a:off x="5013" y="3167"/>
                <a:ext cx="78" cy="63"/>
              </a:xfrm>
              <a:custGeom>
                <a:avLst/>
                <a:gdLst>
                  <a:gd name="T0" fmla="*/ 37 w 78"/>
                  <a:gd name="T1" fmla="*/ 0 h 63"/>
                  <a:gd name="T2" fmla="*/ 27 w 78"/>
                  <a:gd name="T3" fmla="*/ 5 h 63"/>
                  <a:gd name="T4" fmla="*/ 23 w 78"/>
                  <a:gd name="T5" fmla="*/ 13 h 63"/>
                  <a:gd name="T6" fmla="*/ 27 w 78"/>
                  <a:gd name="T7" fmla="*/ 26 h 63"/>
                  <a:gd name="T8" fmla="*/ 17 w 78"/>
                  <a:gd name="T9" fmla="*/ 35 h 63"/>
                  <a:gd name="T10" fmla="*/ 0 w 78"/>
                  <a:gd name="T11" fmla="*/ 56 h 63"/>
                  <a:gd name="T12" fmla="*/ 15 w 78"/>
                  <a:gd name="T13" fmla="*/ 60 h 63"/>
                  <a:gd name="T14" fmla="*/ 27 w 78"/>
                  <a:gd name="T15" fmla="*/ 61 h 63"/>
                  <a:gd name="T16" fmla="*/ 40 w 78"/>
                  <a:gd name="T17" fmla="*/ 63 h 63"/>
                  <a:gd name="T18" fmla="*/ 38 w 78"/>
                  <a:gd name="T19" fmla="*/ 46 h 63"/>
                  <a:gd name="T20" fmla="*/ 45 w 78"/>
                  <a:gd name="T21" fmla="*/ 45 h 63"/>
                  <a:gd name="T22" fmla="*/ 65 w 78"/>
                  <a:gd name="T23" fmla="*/ 38 h 63"/>
                  <a:gd name="T24" fmla="*/ 40 w 78"/>
                  <a:gd name="T25" fmla="*/ 38 h 63"/>
                  <a:gd name="T26" fmla="*/ 38 w 78"/>
                  <a:gd name="T27" fmla="*/ 30 h 63"/>
                  <a:gd name="T28" fmla="*/ 43 w 78"/>
                  <a:gd name="T29" fmla="*/ 25 h 63"/>
                  <a:gd name="T30" fmla="*/ 50 w 78"/>
                  <a:gd name="T31" fmla="*/ 23 h 63"/>
                  <a:gd name="T32" fmla="*/ 61 w 78"/>
                  <a:gd name="T33" fmla="*/ 28 h 63"/>
                  <a:gd name="T34" fmla="*/ 66 w 78"/>
                  <a:gd name="T35" fmla="*/ 35 h 63"/>
                  <a:gd name="T36" fmla="*/ 71 w 78"/>
                  <a:gd name="T37" fmla="*/ 26 h 63"/>
                  <a:gd name="T38" fmla="*/ 78 w 78"/>
                  <a:gd name="T39" fmla="*/ 16 h 63"/>
                  <a:gd name="T40" fmla="*/ 57 w 78"/>
                  <a:gd name="T41" fmla="*/ 5 h 63"/>
                  <a:gd name="T42" fmla="*/ 37 w 78"/>
                  <a:gd name="T43" fmla="*/ 0 h 63"/>
                  <a:gd name="T44" fmla="*/ 37 w 78"/>
                  <a:gd name="T45" fmla="*/ 0 h 6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78"/>
                  <a:gd name="T70" fmla="*/ 0 h 63"/>
                  <a:gd name="T71" fmla="*/ 78 w 78"/>
                  <a:gd name="T72" fmla="*/ 63 h 6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78" h="63">
                    <a:moveTo>
                      <a:pt x="37" y="0"/>
                    </a:moveTo>
                    <a:lnTo>
                      <a:pt x="27" y="5"/>
                    </a:lnTo>
                    <a:lnTo>
                      <a:pt x="23" y="13"/>
                    </a:lnTo>
                    <a:lnTo>
                      <a:pt x="27" y="26"/>
                    </a:lnTo>
                    <a:lnTo>
                      <a:pt x="17" y="35"/>
                    </a:lnTo>
                    <a:lnTo>
                      <a:pt x="0" y="56"/>
                    </a:lnTo>
                    <a:lnTo>
                      <a:pt x="15" y="60"/>
                    </a:lnTo>
                    <a:lnTo>
                      <a:pt x="27" y="61"/>
                    </a:lnTo>
                    <a:lnTo>
                      <a:pt x="40" y="63"/>
                    </a:lnTo>
                    <a:lnTo>
                      <a:pt x="38" y="46"/>
                    </a:lnTo>
                    <a:lnTo>
                      <a:pt x="45" y="45"/>
                    </a:lnTo>
                    <a:lnTo>
                      <a:pt x="65" y="38"/>
                    </a:lnTo>
                    <a:lnTo>
                      <a:pt x="40" y="38"/>
                    </a:lnTo>
                    <a:lnTo>
                      <a:pt x="38" y="30"/>
                    </a:lnTo>
                    <a:lnTo>
                      <a:pt x="43" y="25"/>
                    </a:lnTo>
                    <a:lnTo>
                      <a:pt x="50" y="23"/>
                    </a:lnTo>
                    <a:lnTo>
                      <a:pt x="61" y="28"/>
                    </a:lnTo>
                    <a:lnTo>
                      <a:pt x="66" y="35"/>
                    </a:lnTo>
                    <a:lnTo>
                      <a:pt x="71" y="26"/>
                    </a:lnTo>
                    <a:lnTo>
                      <a:pt x="78" y="16"/>
                    </a:lnTo>
                    <a:lnTo>
                      <a:pt x="57" y="5"/>
                    </a:lnTo>
                    <a:lnTo>
                      <a:pt x="37" y="0"/>
                    </a:lnTo>
                    <a:close/>
                  </a:path>
                </a:pathLst>
              </a:custGeom>
              <a:solidFill>
                <a:srgbClr val="F6918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89" name="Freeform 108">
                <a:extLst>
                  <a:ext uri="{FF2B5EF4-FFF2-40B4-BE49-F238E27FC236}">
                    <a16:creationId xmlns:a16="http://schemas.microsoft.com/office/drawing/2014/main" id="{1D3EA290-DF89-4A17-8809-0C0088E4931B}"/>
                  </a:ext>
                </a:extLst>
              </p:cNvPr>
              <p:cNvSpPr>
                <a:spLocks/>
              </p:cNvSpPr>
              <p:nvPr/>
            </p:nvSpPr>
            <p:spPr bwMode="auto">
              <a:xfrm>
                <a:off x="5050" y="3197"/>
                <a:ext cx="21" cy="10"/>
              </a:xfrm>
              <a:custGeom>
                <a:avLst/>
                <a:gdLst>
                  <a:gd name="T0" fmla="*/ 0 w 21"/>
                  <a:gd name="T1" fmla="*/ 0 h 10"/>
                  <a:gd name="T2" fmla="*/ 1 w 21"/>
                  <a:gd name="T3" fmla="*/ 6 h 10"/>
                  <a:gd name="T4" fmla="*/ 5 w 21"/>
                  <a:gd name="T5" fmla="*/ 10 h 10"/>
                  <a:gd name="T6" fmla="*/ 21 w 21"/>
                  <a:gd name="T7" fmla="*/ 8 h 10"/>
                  <a:gd name="T8" fmla="*/ 20 w 21"/>
                  <a:gd name="T9" fmla="*/ 1 h 10"/>
                  <a:gd name="T10" fmla="*/ 10 w 21"/>
                  <a:gd name="T11" fmla="*/ 0 h 10"/>
                  <a:gd name="T12" fmla="*/ 0 w 21"/>
                  <a:gd name="T13" fmla="*/ 0 h 10"/>
                  <a:gd name="T14" fmla="*/ 0 w 21"/>
                  <a:gd name="T15" fmla="*/ 0 h 10"/>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10"/>
                  <a:gd name="T26" fmla="*/ 21 w 21"/>
                  <a:gd name="T27" fmla="*/ 10 h 1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10">
                    <a:moveTo>
                      <a:pt x="0" y="0"/>
                    </a:moveTo>
                    <a:lnTo>
                      <a:pt x="1" y="6"/>
                    </a:lnTo>
                    <a:lnTo>
                      <a:pt x="5" y="10"/>
                    </a:lnTo>
                    <a:lnTo>
                      <a:pt x="21" y="8"/>
                    </a:lnTo>
                    <a:lnTo>
                      <a:pt x="20" y="1"/>
                    </a:lnTo>
                    <a:lnTo>
                      <a:pt x="10" y="0"/>
                    </a:lnTo>
                    <a:lnTo>
                      <a:pt x="0" y="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0" name="Freeform 109">
                <a:extLst>
                  <a:ext uri="{FF2B5EF4-FFF2-40B4-BE49-F238E27FC236}">
                    <a16:creationId xmlns:a16="http://schemas.microsoft.com/office/drawing/2014/main" id="{F0F306DB-A1F6-41EA-864C-4D263074B07D}"/>
                  </a:ext>
                </a:extLst>
              </p:cNvPr>
              <p:cNvSpPr>
                <a:spLocks/>
              </p:cNvSpPr>
              <p:nvPr/>
            </p:nvSpPr>
            <p:spPr bwMode="auto">
              <a:xfrm>
                <a:off x="4928" y="3127"/>
                <a:ext cx="196" cy="181"/>
              </a:xfrm>
              <a:custGeom>
                <a:avLst/>
                <a:gdLst>
                  <a:gd name="T0" fmla="*/ 103 w 196"/>
                  <a:gd name="T1" fmla="*/ 0 h 181"/>
                  <a:gd name="T2" fmla="*/ 102 w 196"/>
                  <a:gd name="T3" fmla="*/ 15 h 181"/>
                  <a:gd name="T4" fmla="*/ 176 w 196"/>
                  <a:gd name="T5" fmla="*/ 40 h 181"/>
                  <a:gd name="T6" fmla="*/ 160 w 196"/>
                  <a:gd name="T7" fmla="*/ 63 h 181"/>
                  <a:gd name="T8" fmla="*/ 135 w 196"/>
                  <a:gd name="T9" fmla="*/ 103 h 181"/>
                  <a:gd name="T10" fmla="*/ 122 w 196"/>
                  <a:gd name="T11" fmla="*/ 121 h 181"/>
                  <a:gd name="T12" fmla="*/ 107 w 196"/>
                  <a:gd name="T13" fmla="*/ 146 h 181"/>
                  <a:gd name="T14" fmla="*/ 102 w 196"/>
                  <a:gd name="T15" fmla="*/ 156 h 181"/>
                  <a:gd name="T16" fmla="*/ 97 w 196"/>
                  <a:gd name="T17" fmla="*/ 161 h 181"/>
                  <a:gd name="T18" fmla="*/ 82 w 196"/>
                  <a:gd name="T19" fmla="*/ 166 h 181"/>
                  <a:gd name="T20" fmla="*/ 22 w 196"/>
                  <a:gd name="T21" fmla="*/ 168 h 181"/>
                  <a:gd name="T22" fmla="*/ 10 w 196"/>
                  <a:gd name="T23" fmla="*/ 165 h 181"/>
                  <a:gd name="T24" fmla="*/ 13 w 196"/>
                  <a:gd name="T25" fmla="*/ 116 h 181"/>
                  <a:gd name="T26" fmla="*/ 18 w 196"/>
                  <a:gd name="T27" fmla="*/ 96 h 181"/>
                  <a:gd name="T28" fmla="*/ 32 w 196"/>
                  <a:gd name="T29" fmla="*/ 93 h 181"/>
                  <a:gd name="T30" fmla="*/ 38 w 196"/>
                  <a:gd name="T31" fmla="*/ 81 h 181"/>
                  <a:gd name="T32" fmla="*/ 23 w 196"/>
                  <a:gd name="T33" fmla="*/ 80 h 181"/>
                  <a:gd name="T34" fmla="*/ 15 w 196"/>
                  <a:gd name="T35" fmla="*/ 80 h 181"/>
                  <a:gd name="T36" fmla="*/ 7 w 196"/>
                  <a:gd name="T37" fmla="*/ 90 h 181"/>
                  <a:gd name="T38" fmla="*/ 3 w 196"/>
                  <a:gd name="T39" fmla="*/ 106 h 181"/>
                  <a:gd name="T40" fmla="*/ 0 w 196"/>
                  <a:gd name="T41" fmla="*/ 153 h 181"/>
                  <a:gd name="T42" fmla="*/ 2 w 196"/>
                  <a:gd name="T43" fmla="*/ 175 h 181"/>
                  <a:gd name="T44" fmla="*/ 12 w 196"/>
                  <a:gd name="T45" fmla="*/ 181 h 181"/>
                  <a:gd name="T46" fmla="*/ 82 w 196"/>
                  <a:gd name="T47" fmla="*/ 181 h 181"/>
                  <a:gd name="T48" fmla="*/ 110 w 196"/>
                  <a:gd name="T49" fmla="*/ 170 h 181"/>
                  <a:gd name="T50" fmla="*/ 143 w 196"/>
                  <a:gd name="T51" fmla="*/ 111 h 181"/>
                  <a:gd name="T52" fmla="*/ 161 w 196"/>
                  <a:gd name="T53" fmla="*/ 90 h 181"/>
                  <a:gd name="T54" fmla="*/ 188 w 196"/>
                  <a:gd name="T55" fmla="*/ 48 h 181"/>
                  <a:gd name="T56" fmla="*/ 196 w 196"/>
                  <a:gd name="T57" fmla="*/ 38 h 181"/>
                  <a:gd name="T58" fmla="*/ 193 w 196"/>
                  <a:gd name="T59" fmla="*/ 30 h 181"/>
                  <a:gd name="T60" fmla="*/ 143 w 196"/>
                  <a:gd name="T61" fmla="*/ 13 h 181"/>
                  <a:gd name="T62" fmla="*/ 113 w 196"/>
                  <a:gd name="T63" fmla="*/ 0 h 181"/>
                  <a:gd name="T64" fmla="*/ 103 w 196"/>
                  <a:gd name="T65" fmla="*/ 0 h 181"/>
                  <a:gd name="T66" fmla="*/ 103 w 196"/>
                  <a:gd name="T67" fmla="*/ 0 h 18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6"/>
                  <a:gd name="T103" fmla="*/ 0 h 181"/>
                  <a:gd name="T104" fmla="*/ 196 w 196"/>
                  <a:gd name="T105" fmla="*/ 181 h 18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6" h="181">
                    <a:moveTo>
                      <a:pt x="103" y="0"/>
                    </a:moveTo>
                    <a:lnTo>
                      <a:pt x="102" y="15"/>
                    </a:lnTo>
                    <a:lnTo>
                      <a:pt x="176" y="40"/>
                    </a:lnTo>
                    <a:lnTo>
                      <a:pt x="160" y="63"/>
                    </a:lnTo>
                    <a:lnTo>
                      <a:pt x="135" y="103"/>
                    </a:lnTo>
                    <a:lnTo>
                      <a:pt x="122" y="121"/>
                    </a:lnTo>
                    <a:lnTo>
                      <a:pt x="107" y="146"/>
                    </a:lnTo>
                    <a:lnTo>
                      <a:pt x="102" y="156"/>
                    </a:lnTo>
                    <a:lnTo>
                      <a:pt x="97" y="161"/>
                    </a:lnTo>
                    <a:lnTo>
                      <a:pt x="82" y="166"/>
                    </a:lnTo>
                    <a:lnTo>
                      <a:pt x="22" y="168"/>
                    </a:lnTo>
                    <a:lnTo>
                      <a:pt x="10" y="165"/>
                    </a:lnTo>
                    <a:lnTo>
                      <a:pt x="13" y="116"/>
                    </a:lnTo>
                    <a:lnTo>
                      <a:pt x="18" y="96"/>
                    </a:lnTo>
                    <a:lnTo>
                      <a:pt x="32" y="93"/>
                    </a:lnTo>
                    <a:lnTo>
                      <a:pt x="38" y="81"/>
                    </a:lnTo>
                    <a:lnTo>
                      <a:pt x="23" y="80"/>
                    </a:lnTo>
                    <a:lnTo>
                      <a:pt x="15" y="80"/>
                    </a:lnTo>
                    <a:lnTo>
                      <a:pt x="7" y="90"/>
                    </a:lnTo>
                    <a:lnTo>
                      <a:pt x="3" y="106"/>
                    </a:lnTo>
                    <a:lnTo>
                      <a:pt x="0" y="153"/>
                    </a:lnTo>
                    <a:lnTo>
                      <a:pt x="2" y="175"/>
                    </a:lnTo>
                    <a:lnTo>
                      <a:pt x="12" y="181"/>
                    </a:lnTo>
                    <a:lnTo>
                      <a:pt x="82" y="181"/>
                    </a:lnTo>
                    <a:lnTo>
                      <a:pt x="110" y="170"/>
                    </a:lnTo>
                    <a:lnTo>
                      <a:pt x="143" y="111"/>
                    </a:lnTo>
                    <a:lnTo>
                      <a:pt x="161" y="90"/>
                    </a:lnTo>
                    <a:lnTo>
                      <a:pt x="188" y="48"/>
                    </a:lnTo>
                    <a:lnTo>
                      <a:pt x="196" y="38"/>
                    </a:lnTo>
                    <a:lnTo>
                      <a:pt x="193" y="30"/>
                    </a:lnTo>
                    <a:lnTo>
                      <a:pt x="143" y="13"/>
                    </a:lnTo>
                    <a:lnTo>
                      <a:pt x="113" y="0"/>
                    </a:lnTo>
                    <a:lnTo>
                      <a:pt x="103" y="0"/>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1" name="Freeform 110">
                <a:extLst>
                  <a:ext uri="{FF2B5EF4-FFF2-40B4-BE49-F238E27FC236}">
                    <a16:creationId xmlns:a16="http://schemas.microsoft.com/office/drawing/2014/main" id="{579346BE-F3AC-4F77-817A-00036671D41B}"/>
                  </a:ext>
                </a:extLst>
              </p:cNvPr>
              <p:cNvSpPr>
                <a:spLocks/>
              </p:cNvSpPr>
              <p:nvPr/>
            </p:nvSpPr>
            <p:spPr bwMode="auto">
              <a:xfrm>
                <a:off x="4965" y="3263"/>
                <a:ext cx="88" cy="39"/>
              </a:xfrm>
              <a:custGeom>
                <a:avLst/>
                <a:gdLst>
                  <a:gd name="T0" fmla="*/ 88 w 88"/>
                  <a:gd name="T1" fmla="*/ 0 h 39"/>
                  <a:gd name="T2" fmla="*/ 65 w 88"/>
                  <a:gd name="T3" fmla="*/ 32 h 39"/>
                  <a:gd name="T4" fmla="*/ 45 w 88"/>
                  <a:gd name="T5" fmla="*/ 39 h 39"/>
                  <a:gd name="T6" fmla="*/ 0 w 88"/>
                  <a:gd name="T7" fmla="*/ 37 h 39"/>
                  <a:gd name="T8" fmla="*/ 51 w 88"/>
                  <a:gd name="T9" fmla="*/ 34 h 39"/>
                  <a:gd name="T10" fmla="*/ 63 w 88"/>
                  <a:gd name="T11" fmla="*/ 27 h 39"/>
                  <a:gd name="T12" fmla="*/ 88 w 88"/>
                  <a:gd name="T13" fmla="*/ 0 h 39"/>
                  <a:gd name="T14" fmla="*/ 88 w 88"/>
                  <a:gd name="T15" fmla="*/ 0 h 39"/>
                  <a:gd name="T16" fmla="*/ 0 60000 65536"/>
                  <a:gd name="T17" fmla="*/ 0 60000 65536"/>
                  <a:gd name="T18" fmla="*/ 0 60000 65536"/>
                  <a:gd name="T19" fmla="*/ 0 60000 65536"/>
                  <a:gd name="T20" fmla="*/ 0 60000 65536"/>
                  <a:gd name="T21" fmla="*/ 0 60000 65536"/>
                  <a:gd name="T22" fmla="*/ 0 60000 65536"/>
                  <a:gd name="T23" fmla="*/ 0 60000 65536"/>
                  <a:gd name="T24" fmla="*/ 0 w 88"/>
                  <a:gd name="T25" fmla="*/ 0 h 39"/>
                  <a:gd name="T26" fmla="*/ 88 w 88"/>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8" h="39">
                    <a:moveTo>
                      <a:pt x="88" y="0"/>
                    </a:moveTo>
                    <a:lnTo>
                      <a:pt x="65" y="32"/>
                    </a:lnTo>
                    <a:lnTo>
                      <a:pt x="45" y="39"/>
                    </a:lnTo>
                    <a:lnTo>
                      <a:pt x="0" y="37"/>
                    </a:lnTo>
                    <a:lnTo>
                      <a:pt x="51" y="34"/>
                    </a:lnTo>
                    <a:lnTo>
                      <a:pt x="63" y="27"/>
                    </a:lnTo>
                    <a:lnTo>
                      <a:pt x="88" y="0"/>
                    </a:lnTo>
                    <a:close/>
                  </a:path>
                </a:pathLst>
              </a:custGeom>
              <a:solidFill>
                <a:srgbClr val="D4D4EB"/>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2" name="Freeform 111">
                <a:extLst>
                  <a:ext uri="{FF2B5EF4-FFF2-40B4-BE49-F238E27FC236}">
                    <a16:creationId xmlns:a16="http://schemas.microsoft.com/office/drawing/2014/main" id="{95677941-E543-42AB-AD94-52DB90830D06}"/>
                  </a:ext>
                </a:extLst>
              </p:cNvPr>
              <p:cNvSpPr>
                <a:spLocks/>
              </p:cNvSpPr>
              <p:nvPr/>
            </p:nvSpPr>
            <p:spPr bwMode="auto">
              <a:xfrm>
                <a:off x="4604" y="3169"/>
                <a:ext cx="23" cy="56"/>
              </a:xfrm>
              <a:custGeom>
                <a:avLst/>
                <a:gdLst>
                  <a:gd name="T0" fmla="*/ 13 w 23"/>
                  <a:gd name="T1" fmla="*/ 0 h 56"/>
                  <a:gd name="T2" fmla="*/ 1 w 23"/>
                  <a:gd name="T3" fmla="*/ 6 h 56"/>
                  <a:gd name="T4" fmla="*/ 0 w 23"/>
                  <a:gd name="T5" fmla="*/ 14 h 56"/>
                  <a:gd name="T6" fmla="*/ 6 w 23"/>
                  <a:gd name="T7" fmla="*/ 28 h 56"/>
                  <a:gd name="T8" fmla="*/ 15 w 23"/>
                  <a:gd name="T9" fmla="*/ 36 h 56"/>
                  <a:gd name="T10" fmla="*/ 16 w 23"/>
                  <a:gd name="T11" fmla="*/ 56 h 56"/>
                  <a:gd name="T12" fmla="*/ 23 w 23"/>
                  <a:gd name="T13" fmla="*/ 44 h 56"/>
                  <a:gd name="T14" fmla="*/ 16 w 23"/>
                  <a:gd name="T15" fmla="*/ 24 h 56"/>
                  <a:gd name="T16" fmla="*/ 13 w 23"/>
                  <a:gd name="T17" fmla="*/ 0 h 56"/>
                  <a:gd name="T18" fmla="*/ 13 w 23"/>
                  <a:gd name="T19" fmla="*/ 0 h 5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56"/>
                  <a:gd name="T32" fmla="*/ 23 w 23"/>
                  <a:gd name="T33" fmla="*/ 56 h 5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56">
                    <a:moveTo>
                      <a:pt x="13" y="0"/>
                    </a:moveTo>
                    <a:lnTo>
                      <a:pt x="1" y="6"/>
                    </a:lnTo>
                    <a:lnTo>
                      <a:pt x="0" y="14"/>
                    </a:lnTo>
                    <a:lnTo>
                      <a:pt x="6" y="28"/>
                    </a:lnTo>
                    <a:lnTo>
                      <a:pt x="15" y="36"/>
                    </a:lnTo>
                    <a:lnTo>
                      <a:pt x="16" y="56"/>
                    </a:lnTo>
                    <a:lnTo>
                      <a:pt x="23" y="44"/>
                    </a:lnTo>
                    <a:lnTo>
                      <a:pt x="16" y="24"/>
                    </a:lnTo>
                    <a:lnTo>
                      <a:pt x="13"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3" name="Freeform 112">
                <a:extLst>
                  <a:ext uri="{FF2B5EF4-FFF2-40B4-BE49-F238E27FC236}">
                    <a16:creationId xmlns:a16="http://schemas.microsoft.com/office/drawing/2014/main" id="{2964588F-9CBF-471F-A256-C9F1A81C50A0}"/>
                  </a:ext>
                </a:extLst>
              </p:cNvPr>
              <p:cNvSpPr>
                <a:spLocks/>
              </p:cNvSpPr>
              <p:nvPr/>
            </p:nvSpPr>
            <p:spPr bwMode="auto">
              <a:xfrm>
                <a:off x="4640" y="3210"/>
                <a:ext cx="15" cy="30"/>
              </a:xfrm>
              <a:custGeom>
                <a:avLst/>
                <a:gdLst>
                  <a:gd name="T0" fmla="*/ 10 w 15"/>
                  <a:gd name="T1" fmla="*/ 0 h 30"/>
                  <a:gd name="T2" fmla="*/ 0 w 15"/>
                  <a:gd name="T3" fmla="*/ 22 h 30"/>
                  <a:gd name="T4" fmla="*/ 7 w 15"/>
                  <a:gd name="T5" fmla="*/ 27 h 30"/>
                  <a:gd name="T6" fmla="*/ 15 w 15"/>
                  <a:gd name="T7" fmla="*/ 30 h 30"/>
                  <a:gd name="T8" fmla="*/ 14 w 15"/>
                  <a:gd name="T9" fmla="*/ 22 h 30"/>
                  <a:gd name="T10" fmla="*/ 10 w 15"/>
                  <a:gd name="T11" fmla="*/ 17 h 30"/>
                  <a:gd name="T12" fmla="*/ 15 w 15"/>
                  <a:gd name="T13" fmla="*/ 5 h 30"/>
                  <a:gd name="T14" fmla="*/ 10 w 15"/>
                  <a:gd name="T15" fmla="*/ 0 h 30"/>
                  <a:gd name="T16" fmla="*/ 10 w 15"/>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
                  <a:gd name="T28" fmla="*/ 0 h 30"/>
                  <a:gd name="T29" fmla="*/ 15 w 15"/>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 h="30">
                    <a:moveTo>
                      <a:pt x="10" y="0"/>
                    </a:moveTo>
                    <a:lnTo>
                      <a:pt x="0" y="22"/>
                    </a:lnTo>
                    <a:lnTo>
                      <a:pt x="7" y="27"/>
                    </a:lnTo>
                    <a:lnTo>
                      <a:pt x="15" y="30"/>
                    </a:lnTo>
                    <a:lnTo>
                      <a:pt x="14" y="22"/>
                    </a:lnTo>
                    <a:lnTo>
                      <a:pt x="10" y="17"/>
                    </a:lnTo>
                    <a:lnTo>
                      <a:pt x="15" y="5"/>
                    </a:lnTo>
                    <a:lnTo>
                      <a:pt x="10" y="0"/>
                    </a:lnTo>
                    <a:close/>
                  </a:path>
                </a:pathLst>
              </a:custGeom>
              <a:solidFill>
                <a:srgbClr val="F5857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4" name="Freeform 113">
                <a:extLst>
                  <a:ext uri="{FF2B5EF4-FFF2-40B4-BE49-F238E27FC236}">
                    <a16:creationId xmlns:a16="http://schemas.microsoft.com/office/drawing/2014/main" id="{222EE09A-541D-4CF3-9EA8-E90AB6596915}"/>
                  </a:ext>
                </a:extLst>
              </p:cNvPr>
              <p:cNvSpPr>
                <a:spLocks/>
              </p:cNvSpPr>
              <p:nvPr/>
            </p:nvSpPr>
            <p:spPr bwMode="auto">
              <a:xfrm>
                <a:off x="4998" y="3366"/>
                <a:ext cx="171" cy="50"/>
              </a:xfrm>
              <a:custGeom>
                <a:avLst/>
                <a:gdLst>
                  <a:gd name="T0" fmla="*/ 12 w 171"/>
                  <a:gd name="T1" fmla="*/ 50 h 50"/>
                  <a:gd name="T2" fmla="*/ 53 w 171"/>
                  <a:gd name="T3" fmla="*/ 34 h 50"/>
                  <a:gd name="T4" fmla="*/ 35 w 171"/>
                  <a:gd name="T5" fmla="*/ 47 h 50"/>
                  <a:gd name="T6" fmla="*/ 76 w 171"/>
                  <a:gd name="T7" fmla="*/ 29 h 50"/>
                  <a:gd name="T8" fmla="*/ 91 w 171"/>
                  <a:gd name="T9" fmla="*/ 30 h 50"/>
                  <a:gd name="T10" fmla="*/ 81 w 171"/>
                  <a:gd name="T11" fmla="*/ 20 h 50"/>
                  <a:gd name="T12" fmla="*/ 96 w 171"/>
                  <a:gd name="T13" fmla="*/ 15 h 50"/>
                  <a:gd name="T14" fmla="*/ 123 w 171"/>
                  <a:gd name="T15" fmla="*/ 27 h 50"/>
                  <a:gd name="T16" fmla="*/ 116 w 171"/>
                  <a:gd name="T17" fmla="*/ 14 h 50"/>
                  <a:gd name="T18" fmla="*/ 171 w 171"/>
                  <a:gd name="T19" fmla="*/ 27 h 50"/>
                  <a:gd name="T20" fmla="*/ 136 w 171"/>
                  <a:gd name="T21" fmla="*/ 9 h 50"/>
                  <a:gd name="T22" fmla="*/ 101 w 171"/>
                  <a:gd name="T23" fmla="*/ 0 h 50"/>
                  <a:gd name="T24" fmla="*/ 75 w 171"/>
                  <a:gd name="T25" fmla="*/ 0 h 50"/>
                  <a:gd name="T26" fmla="*/ 53 w 171"/>
                  <a:gd name="T27" fmla="*/ 15 h 50"/>
                  <a:gd name="T28" fmla="*/ 0 w 171"/>
                  <a:gd name="T29" fmla="*/ 42 h 50"/>
                  <a:gd name="T30" fmla="*/ 12 w 171"/>
                  <a:gd name="T31" fmla="*/ 50 h 50"/>
                  <a:gd name="T32" fmla="*/ 12 w 171"/>
                  <a:gd name="T33" fmla="*/ 50 h 5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71"/>
                  <a:gd name="T52" fmla="*/ 0 h 50"/>
                  <a:gd name="T53" fmla="*/ 171 w 171"/>
                  <a:gd name="T54" fmla="*/ 50 h 5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71" h="50">
                    <a:moveTo>
                      <a:pt x="12" y="50"/>
                    </a:moveTo>
                    <a:lnTo>
                      <a:pt x="53" y="34"/>
                    </a:lnTo>
                    <a:lnTo>
                      <a:pt x="35" y="47"/>
                    </a:lnTo>
                    <a:lnTo>
                      <a:pt x="76" y="29"/>
                    </a:lnTo>
                    <a:lnTo>
                      <a:pt x="91" y="30"/>
                    </a:lnTo>
                    <a:lnTo>
                      <a:pt x="81" y="20"/>
                    </a:lnTo>
                    <a:lnTo>
                      <a:pt x="96" y="15"/>
                    </a:lnTo>
                    <a:lnTo>
                      <a:pt x="123" y="27"/>
                    </a:lnTo>
                    <a:lnTo>
                      <a:pt x="116" y="14"/>
                    </a:lnTo>
                    <a:lnTo>
                      <a:pt x="171" y="27"/>
                    </a:lnTo>
                    <a:lnTo>
                      <a:pt x="136" y="9"/>
                    </a:lnTo>
                    <a:lnTo>
                      <a:pt x="101" y="0"/>
                    </a:lnTo>
                    <a:lnTo>
                      <a:pt x="75" y="0"/>
                    </a:lnTo>
                    <a:lnTo>
                      <a:pt x="53" y="15"/>
                    </a:lnTo>
                    <a:lnTo>
                      <a:pt x="0" y="42"/>
                    </a:lnTo>
                    <a:lnTo>
                      <a:pt x="12" y="50"/>
                    </a:lnTo>
                    <a:close/>
                  </a:path>
                </a:pathLst>
              </a:custGeom>
              <a:solidFill>
                <a:srgbClr val="6666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5" name="Freeform 114">
                <a:extLst>
                  <a:ext uri="{FF2B5EF4-FFF2-40B4-BE49-F238E27FC236}">
                    <a16:creationId xmlns:a16="http://schemas.microsoft.com/office/drawing/2014/main" id="{49308948-D238-4956-8121-B92587A78C0D}"/>
                  </a:ext>
                </a:extLst>
              </p:cNvPr>
              <p:cNvSpPr>
                <a:spLocks/>
              </p:cNvSpPr>
              <p:nvPr/>
            </p:nvSpPr>
            <p:spPr bwMode="auto">
              <a:xfrm>
                <a:off x="4966" y="3383"/>
                <a:ext cx="35" cy="50"/>
              </a:xfrm>
              <a:custGeom>
                <a:avLst/>
                <a:gdLst>
                  <a:gd name="T0" fmla="*/ 35 w 35"/>
                  <a:gd name="T1" fmla="*/ 50 h 50"/>
                  <a:gd name="T2" fmla="*/ 35 w 35"/>
                  <a:gd name="T3" fmla="*/ 28 h 50"/>
                  <a:gd name="T4" fmla="*/ 17 w 35"/>
                  <a:gd name="T5" fmla="*/ 0 h 50"/>
                  <a:gd name="T6" fmla="*/ 0 w 35"/>
                  <a:gd name="T7" fmla="*/ 10 h 50"/>
                  <a:gd name="T8" fmla="*/ 15 w 35"/>
                  <a:gd name="T9" fmla="*/ 17 h 50"/>
                  <a:gd name="T10" fmla="*/ 35 w 35"/>
                  <a:gd name="T11" fmla="*/ 50 h 50"/>
                  <a:gd name="T12" fmla="*/ 35 w 35"/>
                  <a:gd name="T13" fmla="*/ 50 h 50"/>
                  <a:gd name="T14" fmla="*/ 0 60000 65536"/>
                  <a:gd name="T15" fmla="*/ 0 60000 65536"/>
                  <a:gd name="T16" fmla="*/ 0 60000 65536"/>
                  <a:gd name="T17" fmla="*/ 0 60000 65536"/>
                  <a:gd name="T18" fmla="*/ 0 60000 65536"/>
                  <a:gd name="T19" fmla="*/ 0 60000 65536"/>
                  <a:gd name="T20" fmla="*/ 0 60000 65536"/>
                  <a:gd name="T21" fmla="*/ 0 w 35"/>
                  <a:gd name="T22" fmla="*/ 0 h 50"/>
                  <a:gd name="T23" fmla="*/ 35 w 35"/>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5" h="50">
                    <a:moveTo>
                      <a:pt x="35" y="50"/>
                    </a:moveTo>
                    <a:lnTo>
                      <a:pt x="35" y="28"/>
                    </a:lnTo>
                    <a:lnTo>
                      <a:pt x="17" y="0"/>
                    </a:lnTo>
                    <a:lnTo>
                      <a:pt x="0" y="10"/>
                    </a:lnTo>
                    <a:lnTo>
                      <a:pt x="15" y="17"/>
                    </a:lnTo>
                    <a:lnTo>
                      <a:pt x="35" y="50"/>
                    </a:lnTo>
                    <a:close/>
                  </a:path>
                </a:pathLst>
              </a:custGeom>
              <a:solidFill>
                <a:srgbClr val="7F7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6" name="Freeform 115">
                <a:extLst>
                  <a:ext uri="{FF2B5EF4-FFF2-40B4-BE49-F238E27FC236}">
                    <a16:creationId xmlns:a16="http://schemas.microsoft.com/office/drawing/2014/main" id="{572BD15A-583D-421D-A39C-594D860E9827}"/>
                  </a:ext>
                </a:extLst>
              </p:cNvPr>
              <p:cNvSpPr>
                <a:spLocks/>
              </p:cNvSpPr>
              <p:nvPr/>
            </p:nvSpPr>
            <p:spPr bwMode="auto">
              <a:xfrm>
                <a:off x="5008" y="3395"/>
                <a:ext cx="186" cy="108"/>
              </a:xfrm>
              <a:custGeom>
                <a:avLst/>
                <a:gdLst>
                  <a:gd name="T0" fmla="*/ 0 w 186"/>
                  <a:gd name="T1" fmla="*/ 25 h 108"/>
                  <a:gd name="T2" fmla="*/ 33 w 186"/>
                  <a:gd name="T3" fmla="*/ 26 h 108"/>
                  <a:gd name="T4" fmla="*/ 57 w 186"/>
                  <a:gd name="T5" fmla="*/ 20 h 108"/>
                  <a:gd name="T6" fmla="*/ 38 w 186"/>
                  <a:gd name="T7" fmla="*/ 15 h 108"/>
                  <a:gd name="T8" fmla="*/ 66 w 186"/>
                  <a:gd name="T9" fmla="*/ 6 h 108"/>
                  <a:gd name="T10" fmla="*/ 96 w 186"/>
                  <a:gd name="T11" fmla="*/ 30 h 108"/>
                  <a:gd name="T12" fmla="*/ 90 w 186"/>
                  <a:gd name="T13" fmla="*/ 0 h 108"/>
                  <a:gd name="T14" fmla="*/ 126 w 186"/>
                  <a:gd name="T15" fmla="*/ 26 h 108"/>
                  <a:gd name="T16" fmla="*/ 123 w 186"/>
                  <a:gd name="T17" fmla="*/ 1 h 108"/>
                  <a:gd name="T18" fmla="*/ 155 w 186"/>
                  <a:gd name="T19" fmla="*/ 31 h 108"/>
                  <a:gd name="T20" fmla="*/ 178 w 186"/>
                  <a:gd name="T21" fmla="*/ 65 h 108"/>
                  <a:gd name="T22" fmla="*/ 186 w 186"/>
                  <a:gd name="T23" fmla="*/ 95 h 108"/>
                  <a:gd name="T24" fmla="*/ 165 w 186"/>
                  <a:gd name="T25" fmla="*/ 83 h 108"/>
                  <a:gd name="T26" fmla="*/ 145 w 186"/>
                  <a:gd name="T27" fmla="*/ 43 h 108"/>
                  <a:gd name="T28" fmla="*/ 155 w 186"/>
                  <a:gd name="T29" fmla="*/ 91 h 108"/>
                  <a:gd name="T30" fmla="*/ 120 w 186"/>
                  <a:gd name="T31" fmla="*/ 50 h 108"/>
                  <a:gd name="T32" fmla="*/ 138 w 186"/>
                  <a:gd name="T33" fmla="*/ 90 h 108"/>
                  <a:gd name="T34" fmla="*/ 141 w 186"/>
                  <a:gd name="T35" fmla="*/ 108 h 108"/>
                  <a:gd name="T36" fmla="*/ 45 w 186"/>
                  <a:gd name="T37" fmla="*/ 50 h 108"/>
                  <a:gd name="T38" fmla="*/ 3 w 186"/>
                  <a:gd name="T39" fmla="*/ 40 h 108"/>
                  <a:gd name="T40" fmla="*/ 0 w 186"/>
                  <a:gd name="T41" fmla="*/ 25 h 108"/>
                  <a:gd name="T42" fmla="*/ 0 w 186"/>
                  <a:gd name="T43" fmla="*/ 25 h 1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186"/>
                  <a:gd name="T67" fmla="*/ 0 h 108"/>
                  <a:gd name="T68" fmla="*/ 186 w 186"/>
                  <a:gd name="T69" fmla="*/ 108 h 1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186" h="108">
                    <a:moveTo>
                      <a:pt x="0" y="25"/>
                    </a:moveTo>
                    <a:lnTo>
                      <a:pt x="33" y="26"/>
                    </a:lnTo>
                    <a:lnTo>
                      <a:pt x="57" y="20"/>
                    </a:lnTo>
                    <a:lnTo>
                      <a:pt x="38" y="15"/>
                    </a:lnTo>
                    <a:lnTo>
                      <a:pt x="66" y="6"/>
                    </a:lnTo>
                    <a:lnTo>
                      <a:pt x="96" y="30"/>
                    </a:lnTo>
                    <a:lnTo>
                      <a:pt x="90" y="0"/>
                    </a:lnTo>
                    <a:lnTo>
                      <a:pt x="126" y="26"/>
                    </a:lnTo>
                    <a:lnTo>
                      <a:pt x="123" y="1"/>
                    </a:lnTo>
                    <a:lnTo>
                      <a:pt x="155" y="31"/>
                    </a:lnTo>
                    <a:lnTo>
                      <a:pt x="178" y="65"/>
                    </a:lnTo>
                    <a:lnTo>
                      <a:pt x="186" y="95"/>
                    </a:lnTo>
                    <a:lnTo>
                      <a:pt x="165" y="83"/>
                    </a:lnTo>
                    <a:lnTo>
                      <a:pt x="145" y="43"/>
                    </a:lnTo>
                    <a:lnTo>
                      <a:pt x="155" y="91"/>
                    </a:lnTo>
                    <a:lnTo>
                      <a:pt x="120" y="50"/>
                    </a:lnTo>
                    <a:lnTo>
                      <a:pt x="138" y="90"/>
                    </a:lnTo>
                    <a:lnTo>
                      <a:pt x="141" y="108"/>
                    </a:lnTo>
                    <a:lnTo>
                      <a:pt x="45" y="50"/>
                    </a:lnTo>
                    <a:lnTo>
                      <a:pt x="3" y="40"/>
                    </a:lnTo>
                    <a:lnTo>
                      <a:pt x="0" y="25"/>
                    </a:lnTo>
                    <a:close/>
                  </a:path>
                </a:pathLst>
              </a:custGeom>
              <a:solidFill>
                <a:srgbClr val="00007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7" name="Freeform 116">
                <a:extLst>
                  <a:ext uri="{FF2B5EF4-FFF2-40B4-BE49-F238E27FC236}">
                    <a16:creationId xmlns:a16="http://schemas.microsoft.com/office/drawing/2014/main" id="{246837C5-1887-407D-B11E-D0199FB89551}"/>
                  </a:ext>
                </a:extLst>
              </p:cNvPr>
              <p:cNvSpPr>
                <a:spLocks/>
              </p:cNvSpPr>
              <p:nvPr/>
            </p:nvSpPr>
            <p:spPr bwMode="auto">
              <a:xfrm>
                <a:off x="4615" y="3310"/>
                <a:ext cx="85" cy="141"/>
              </a:xfrm>
              <a:custGeom>
                <a:avLst/>
                <a:gdLst>
                  <a:gd name="T0" fmla="*/ 67 w 85"/>
                  <a:gd name="T1" fmla="*/ 141 h 141"/>
                  <a:gd name="T2" fmla="*/ 58 w 85"/>
                  <a:gd name="T3" fmla="*/ 123 h 141"/>
                  <a:gd name="T4" fmla="*/ 54 w 85"/>
                  <a:gd name="T5" fmla="*/ 98 h 141"/>
                  <a:gd name="T6" fmla="*/ 44 w 85"/>
                  <a:gd name="T7" fmla="*/ 103 h 141"/>
                  <a:gd name="T8" fmla="*/ 32 w 85"/>
                  <a:gd name="T9" fmla="*/ 106 h 141"/>
                  <a:gd name="T10" fmla="*/ 14 w 85"/>
                  <a:gd name="T11" fmla="*/ 90 h 141"/>
                  <a:gd name="T12" fmla="*/ 0 w 85"/>
                  <a:gd name="T13" fmla="*/ 78 h 141"/>
                  <a:gd name="T14" fmla="*/ 17 w 85"/>
                  <a:gd name="T15" fmla="*/ 75 h 141"/>
                  <a:gd name="T16" fmla="*/ 20 w 85"/>
                  <a:gd name="T17" fmla="*/ 71 h 141"/>
                  <a:gd name="T18" fmla="*/ 39 w 85"/>
                  <a:gd name="T19" fmla="*/ 86 h 141"/>
                  <a:gd name="T20" fmla="*/ 25 w 85"/>
                  <a:gd name="T21" fmla="*/ 61 h 141"/>
                  <a:gd name="T22" fmla="*/ 24 w 85"/>
                  <a:gd name="T23" fmla="*/ 46 h 141"/>
                  <a:gd name="T24" fmla="*/ 15 w 85"/>
                  <a:gd name="T25" fmla="*/ 40 h 141"/>
                  <a:gd name="T26" fmla="*/ 4 w 85"/>
                  <a:gd name="T27" fmla="*/ 40 h 141"/>
                  <a:gd name="T28" fmla="*/ 15 w 85"/>
                  <a:gd name="T29" fmla="*/ 35 h 141"/>
                  <a:gd name="T30" fmla="*/ 27 w 85"/>
                  <a:gd name="T31" fmla="*/ 43 h 141"/>
                  <a:gd name="T32" fmla="*/ 42 w 85"/>
                  <a:gd name="T33" fmla="*/ 56 h 141"/>
                  <a:gd name="T34" fmla="*/ 27 w 85"/>
                  <a:gd name="T35" fmla="*/ 27 h 141"/>
                  <a:gd name="T36" fmla="*/ 24 w 85"/>
                  <a:gd name="T37" fmla="*/ 18 h 141"/>
                  <a:gd name="T38" fmla="*/ 29 w 85"/>
                  <a:gd name="T39" fmla="*/ 8 h 141"/>
                  <a:gd name="T40" fmla="*/ 37 w 85"/>
                  <a:gd name="T41" fmla="*/ 28 h 141"/>
                  <a:gd name="T42" fmla="*/ 49 w 85"/>
                  <a:gd name="T43" fmla="*/ 53 h 141"/>
                  <a:gd name="T44" fmla="*/ 35 w 85"/>
                  <a:gd name="T45" fmla="*/ 8 h 141"/>
                  <a:gd name="T46" fmla="*/ 29 w 85"/>
                  <a:gd name="T47" fmla="*/ 0 h 141"/>
                  <a:gd name="T48" fmla="*/ 40 w 85"/>
                  <a:gd name="T49" fmla="*/ 5 h 141"/>
                  <a:gd name="T50" fmla="*/ 52 w 85"/>
                  <a:gd name="T51" fmla="*/ 30 h 141"/>
                  <a:gd name="T52" fmla="*/ 65 w 85"/>
                  <a:gd name="T53" fmla="*/ 61 h 141"/>
                  <a:gd name="T54" fmla="*/ 60 w 85"/>
                  <a:gd name="T55" fmla="*/ 85 h 141"/>
                  <a:gd name="T56" fmla="*/ 65 w 85"/>
                  <a:gd name="T57" fmla="*/ 118 h 141"/>
                  <a:gd name="T58" fmla="*/ 70 w 85"/>
                  <a:gd name="T59" fmla="*/ 68 h 141"/>
                  <a:gd name="T60" fmla="*/ 77 w 85"/>
                  <a:gd name="T61" fmla="*/ 81 h 141"/>
                  <a:gd name="T62" fmla="*/ 75 w 85"/>
                  <a:gd name="T63" fmla="*/ 108 h 141"/>
                  <a:gd name="T64" fmla="*/ 85 w 85"/>
                  <a:gd name="T65" fmla="*/ 85 h 141"/>
                  <a:gd name="T66" fmla="*/ 85 w 85"/>
                  <a:gd name="T67" fmla="*/ 105 h 141"/>
                  <a:gd name="T68" fmla="*/ 80 w 85"/>
                  <a:gd name="T69" fmla="*/ 128 h 141"/>
                  <a:gd name="T70" fmla="*/ 67 w 85"/>
                  <a:gd name="T71" fmla="*/ 141 h 141"/>
                  <a:gd name="T72" fmla="*/ 67 w 85"/>
                  <a:gd name="T73" fmla="*/ 141 h 14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5"/>
                  <a:gd name="T112" fmla="*/ 0 h 141"/>
                  <a:gd name="T113" fmla="*/ 85 w 85"/>
                  <a:gd name="T114" fmla="*/ 141 h 14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5" h="141">
                    <a:moveTo>
                      <a:pt x="67" y="141"/>
                    </a:moveTo>
                    <a:lnTo>
                      <a:pt x="58" y="123"/>
                    </a:lnTo>
                    <a:lnTo>
                      <a:pt x="54" y="98"/>
                    </a:lnTo>
                    <a:lnTo>
                      <a:pt x="44" y="103"/>
                    </a:lnTo>
                    <a:lnTo>
                      <a:pt x="32" y="106"/>
                    </a:lnTo>
                    <a:lnTo>
                      <a:pt x="14" y="90"/>
                    </a:lnTo>
                    <a:lnTo>
                      <a:pt x="0" y="78"/>
                    </a:lnTo>
                    <a:lnTo>
                      <a:pt x="17" y="75"/>
                    </a:lnTo>
                    <a:lnTo>
                      <a:pt x="20" y="71"/>
                    </a:lnTo>
                    <a:lnTo>
                      <a:pt x="39" y="86"/>
                    </a:lnTo>
                    <a:lnTo>
                      <a:pt x="25" y="61"/>
                    </a:lnTo>
                    <a:lnTo>
                      <a:pt x="24" y="46"/>
                    </a:lnTo>
                    <a:lnTo>
                      <a:pt x="15" y="40"/>
                    </a:lnTo>
                    <a:lnTo>
                      <a:pt x="4" y="40"/>
                    </a:lnTo>
                    <a:lnTo>
                      <a:pt x="15" y="35"/>
                    </a:lnTo>
                    <a:lnTo>
                      <a:pt x="27" y="43"/>
                    </a:lnTo>
                    <a:lnTo>
                      <a:pt x="42" y="56"/>
                    </a:lnTo>
                    <a:lnTo>
                      <a:pt x="27" y="27"/>
                    </a:lnTo>
                    <a:lnTo>
                      <a:pt x="24" y="18"/>
                    </a:lnTo>
                    <a:lnTo>
                      <a:pt x="29" y="8"/>
                    </a:lnTo>
                    <a:lnTo>
                      <a:pt x="37" y="28"/>
                    </a:lnTo>
                    <a:lnTo>
                      <a:pt x="49" y="53"/>
                    </a:lnTo>
                    <a:lnTo>
                      <a:pt x="35" y="8"/>
                    </a:lnTo>
                    <a:lnTo>
                      <a:pt x="29" y="0"/>
                    </a:lnTo>
                    <a:lnTo>
                      <a:pt x="40" y="5"/>
                    </a:lnTo>
                    <a:lnTo>
                      <a:pt x="52" y="30"/>
                    </a:lnTo>
                    <a:lnTo>
                      <a:pt x="65" y="61"/>
                    </a:lnTo>
                    <a:lnTo>
                      <a:pt x="60" y="85"/>
                    </a:lnTo>
                    <a:lnTo>
                      <a:pt x="65" y="118"/>
                    </a:lnTo>
                    <a:lnTo>
                      <a:pt x="70" y="68"/>
                    </a:lnTo>
                    <a:lnTo>
                      <a:pt x="77" y="81"/>
                    </a:lnTo>
                    <a:lnTo>
                      <a:pt x="75" y="108"/>
                    </a:lnTo>
                    <a:lnTo>
                      <a:pt x="85" y="85"/>
                    </a:lnTo>
                    <a:lnTo>
                      <a:pt x="85" y="105"/>
                    </a:lnTo>
                    <a:lnTo>
                      <a:pt x="80" y="128"/>
                    </a:lnTo>
                    <a:lnTo>
                      <a:pt x="67" y="141"/>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8" name="Freeform 117">
                <a:extLst>
                  <a:ext uri="{FF2B5EF4-FFF2-40B4-BE49-F238E27FC236}">
                    <a16:creationId xmlns:a16="http://schemas.microsoft.com/office/drawing/2014/main" id="{C0C79749-5D21-4B3E-99FD-CEE02934C415}"/>
                  </a:ext>
                </a:extLst>
              </p:cNvPr>
              <p:cNvSpPr>
                <a:spLocks/>
              </p:cNvSpPr>
              <p:nvPr/>
            </p:nvSpPr>
            <p:spPr bwMode="auto">
              <a:xfrm>
                <a:off x="4564" y="3313"/>
                <a:ext cx="133" cy="155"/>
              </a:xfrm>
              <a:custGeom>
                <a:avLst/>
                <a:gdLst>
                  <a:gd name="T0" fmla="*/ 133 w 133"/>
                  <a:gd name="T1" fmla="*/ 137 h 155"/>
                  <a:gd name="T2" fmla="*/ 118 w 133"/>
                  <a:gd name="T3" fmla="*/ 143 h 155"/>
                  <a:gd name="T4" fmla="*/ 109 w 133"/>
                  <a:gd name="T5" fmla="*/ 130 h 155"/>
                  <a:gd name="T6" fmla="*/ 90 w 133"/>
                  <a:gd name="T7" fmla="*/ 138 h 155"/>
                  <a:gd name="T8" fmla="*/ 100 w 133"/>
                  <a:gd name="T9" fmla="*/ 127 h 155"/>
                  <a:gd name="T10" fmla="*/ 100 w 133"/>
                  <a:gd name="T11" fmla="*/ 108 h 155"/>
                  <a:gd name="T12" fmla="*/ 86 w 133"/>
                  <a:gd name="T13" fmla="*/ 120 h 155"/>
                  <a:gd name="T14" fmla="*/ 78 w 133"/>
                  <a:gd name="T15" fmla="*/ 132 h 155"/>
                  <a:gd name="T16" fmla="*/ 76 w 133"/>
                  <a:gd name="T17" fmla="*/ 110 h 155"/>
                  <a:gd name="T18" fmla="*/ 58 w 133"/>
                  <a:gd name="T19" fmla="*/ 93 h 155"/>
                  <a:gd name="T20" fmla="*/ 43 w 133"/>
                  <a:gd name="T21" fmla="*/ 87 h 155"/>
                  <a:gd name="T22" fmla="*/ 26 w 133"/>
                  <a:gd name="T23" fmla="*/ 92 h 155"/>
                  <a:gd name="T24" fmla="*/ 35 w 133"/>
                  <a:gd name="T25" fmla="*/ 80 h 155"/>
                  <a:gd name="T26" fmla="*/ 50 w 133"/>
                  <a:gd name="T27" fmla="*/ 70 h 155"/>
                  <a:gd name="T28" fmla="*/ 65 w 133"/>
                  <a:gd name="T29" fmla="*/ 65 h 155"/>
                  <a:gd name="T30" fmla="*/ 73 w 133"/>
                  <a:gd name="T31" fmla="*/ 67 h 155"/>
                  <a:gd name="T32" fmla="*/ 75 w 133"/>
                  <a:gd name="T33" fmla="*/ 62 h 155"/>
                  <a:gd name="T34" fmla="*/ 61 w 133"/>
                  <a:gd name="T35" fmla="*/ 53 h 155"/>
                  <a:gd name="T36" fmla="*/ 46 w 133"/>
                  <a:gd name="T37" fmla="*/ 58 h 155"/>
                  <a:gd name="T38" fmla="*/ 63 w 133"/>
                  <a:gd name="T39" fmla="*/ 45 h 155"/>
                  <a:gd name="T40" fmla="*/ 35 w 133"/>
                  <a:gd name="T41" fmla="*/ 43 h 155"/>
                  <a:gd name="T42" fmla="*/ 50 w 133"/>
                  <a:gd name="T43" fmla="*/ 30 h 155"/>
                  <a:gd name="T44" fmla="*/ 66 w 133"/>
                  <a:gd name="T45" fmla="*/ 25 h 155"/>
                  <a:gd name="T46" fmla="*/ 75 w 133"/>
                  <a:gd name="T47" fmla="*/ 25 h 155"/>
                  <a:gd name="T48" fmla="*/ 66 w 133"/>
                  <a:gd name="T49" fmla="*/ 17 h 155"/>
                  <a:gd name="T50" fmla="*/ 48 w 133"/>
                  <a:gd name="T51" fmla="*/ 22 h 155"/>
                  <a:gd name="T52" fmla="*/ 68 w 133"/>
                  <a:gd name="T53" fmla="*/ 7 h 155"/>
                  <a:gd name="T54" fmla="*/ 70 w 133"/>
                  <a:gd name="T55" fmla="*/ 0 h 155"/>
                  <a:gd name="T56" fmla="*/ 41 w 133"/>
                  <a:gd name="T57" fmla="*/ 4 h 155"/>
                  <a:gd name="T58" fmla="*/ 26 w 133"/>
                  <a:gd name="T59" fmla="*/ 12 h 155"/>
                  <a:gd name="T60" fmla="*/ 15 w 133"/>
                  <a:gd name="T61" fmla="*/ 14 h 155"/>
                  <a:gd name="T62" fmla="*/ 20 w 133"/>
                  <a:gd name="T63" fmla="*/ 0 h 155"/>
                  <a:gd name="T64" fmla="*/ 8 w 133"/>
                  <a:gd name="T65" fmla="*/ 14 h 155"/>
                  <a:gd name="T66" fmla="*/ 6 w 133"/>
                  <a:gd name="T67" fmla="*/ 33 h 155"/>
                  <a:gd name="T68" fmla="*/ 3 w 133"/>
                  <a:gd name="T69" fmla="*/ 48 h 155"/>
                  <a:gd name="T70" fmla="*/ 0 w 133"/>
                  <a:gd name="T71" fmla="*/ 75 h 155"/>
                  <a:gd name="T72" fmla="*/ 3 w 133"/>
                  <a:gd name="T73" fmla="*/ 88 h 155"/>
                  <a:gd name="T74" fmla="*/ 1 w 133"/>
                  <a:gd name="T75" fmla="*/ 100 h 155"/>
                  <a:gd name="T76" fmla="*/ 10 w 133"/>
                  <a:gd name="T77" fmla="*/ 117 h 155"/>
                  <a:gd name="T78" fmla="*/ 31 w 133"/>
                  <a:gd name="T79" fmla="*/ 122 h 155"/>
                  <a:gd name="T80" fmla="*/ 43 w 133"/>
                  <a:gd name="T81" fmla="*/ 123 h 155"/>
                  <a:gd name="T82" fmla="*/ 53 w 133"/>
                  <a:gd name="T83" fmla="*/ 138 h 155"/>
                  <a:gd name="T84" fmla="*/ 70 w 133"/>
                  <a:gd name="T85" fmla="*/ 155 h 155"/>
                  <a:gd name="T86" fmla="*/ 81 w 133"/>
                  <a:gd name="T87" fmla="*/ 155 h 155"/>
                  <a:gd name="T88" fmla="*/ 105 w 133"/>
                  <a:gd name="T89" fmla="*/ 147 h 155"/>
                  <a:gd name="T90" fmla="*/ 114 w 133"/>
                  <a:gd name="T91" fmla="*/ 153 h 155"/>
                  <a:gd name="T92" fmla="*/ 133 w 133"/>
                  <a:gd name="T93" fmla="*/ 150 h 155"/>
                  <a:gd name="T94" fmla="*/ 133 w 133"/>
                  <a:gd name="T95" fmla="*/ 137 h 155"/>
                  <a:gd name="T96" fmla="*/ 133 w 133"/>
                  <a:gd name="T97" fmla="*/ 137 h 15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33"/>
                  <a:gd name="T148" fmla="*/ 0 h 155"/>
                  <a:gd name="T149" fmla="*/ 133 w 133"/>
                  <a:gd name="T150" fmla="*/ 155 h 15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33" h="155">
                    <a:moveTo>
                      <a:pt x="133" y="137"/>
                    </a:moveTo>
                    <a:lnTo>
                      <a:pt x="118" y="143"/>
                    </a:lnTo>
                    <a:lnTo>
                      <a:pt x="109" y="130"/>
                    </a:lnTo>
                    <a:lnTo>
                      <a:pt x="90" y="138"/>
                    </a:lnTo>
                    <a:lnTo>
                      <a:pt x="100" y="127"/>
                    </a:lnTo>
                    <a:lnTo>
                      <a:pt x="100" y="108"/>
                    </a:lnTo>
                    <a:lnTo>
                      <a:pt x="86" y="120"/>
                    </a:lnTo>
                    <a:lnTo>
                      <a:pt x="78" y="132"/>
                    </a:lnTo>
                    <a:lnTo>
                      <a:pt x="76" y="110"/>
                    </a:lnTo>
                    <a:lnTo>
                      <a:pt x="58" y="93"/>
                    </a:lnTo>
                    <a:lnTo>
                      <a:pt x="43" y="87"/>
                    </a:lnTo>
                    <a:lnTo>
                      <a:pt x="26" y="92"/>
                    </a:lnTo>
                    <a:lnTo>
                      <a:pt x="35" y="80"/>
                    </a:lnTo>
                    <a:lnTo>
                      <a:pt x="50" y="70"/>
                    </a:lnTo>
                    <a:lnTo>
                      <a:pt x="65" y="65"/>
                    </a:lnTo>
                    <a:lnTo>
                      <a:pt x="73" y="67"/>
                    </a:lnTo>
                    <a:lnTo>
                      <a:pt x="75" y="62"/>
                    </a:lnTo>
                    <a:lnTo>
                      <a:pt x="61" y="53"/>
                    </a:lnTo>
                    <a:lnTo>
                      <a:pt x="46" y="58"/>
                    </a:lnTo>
                    <a:lnTo>
                      <a:pt x="63" y="45"/>
                    </a:lnTo>
                    <a:lnTo>
                      <a:pt x="35" y="43"/>
                    </a:lnTo>
                    <a:lnTo>
                      <a:pt x="50" y="30"/>
                    </a:lnTo>
                    <a:lnTo>
                      <a:pt x="66" y="25"/>
                    </a:lnTo>
                    <a:lnTo>
                      <a:pt x="75" y="25"/>
                    </a:lnTo>
                    <a:lnTo>
                      <a:pt x="66" y="17"/>
                    </a:lnTo>
                    <a:lnTo>
                      <a:pt x="48" y="22"/>
                    </a:lnTo>
                    <a:lnTo>
                      <a:pt x="68" y="7"/>
                    </a:lnTo>
                    <a:lnTo>
                      <a:pt x="70" y="0"/>
                    </a:lnTo>
                    <a:lnTo>
                      <a:pt x="41" y="4"/>
                    </a:lnTo>
                    <a:lnTo>
                      <a:pt x="26" y="12"/>
                    </a:lnTo>
                    <a:lnTo>
                      <a:pt x="15" y="14"/>
                    </a:lnTo>
                    <a:lnTo>
                      <a:pt x="20" y="0"/>
                    </a:lnTo>
                    <a:lnTo>
                      <a:pt x="8" y="14"/>
                    </a:lnTo>
                    <a:lnTo>
                      <a:pt x="6" y="33"/>
                    </a:lnTo>
                    <a:lnTo>
                      <a:pt x="3" y="48"/>
                    </a:lnTo>
                    <a:lnTo>
                      <a:pt x="0" y="75"/>
                    </a:lnTo>
                    <a:lnTo>
                      <a:pt x="3" y="88"/>
                    </a:lnTo>
                    <a:lnTo>
                      <a:pt x="1" y="100"/>
                    </a:lnTo>
                    <a:lnTo>
                      <a:pt x="10" y="117"/>
                    </a:lnTo>
                    <a:lnTo>
                      <a:pt x="31" y="122"/>
                    </a:lnTo>
                    <a:lnTo>
                      <a:pt x="43" y="123"/>
                    </a:lnTo>
                    <a:lnTo>
                      <a:pt x="53" y="138"/>
                    </a:lnTo>
                    <a:lnTo>
                      <a:pt x="70" y="155"/>
                    </a:lnTo>
                    <a:lnTo>
                      <a:pt x="81" y="155"/>
                    </a:lnTo>
                    <a:lnTo>
                      <a:pt x="105" y="147"/>
                    </a:lnTo>
                    <a:lnTo>
                      <a:pt x="114" y="153"/>
                    </a:lnTo>
                    <a:lnTo>
                      <a:pt x="133" y="150"/>
                    </a:lnTo>
                    <a:lnTo>
                      <a:pt x="133" y="137"/>
                    </a:lnTo>
                    <a:close/>
                  </a:path>
                </a:pathLst>
              </a:custGeom>
              <a:solidFill>
                <a:srgbClr val="A6A6BD"/>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599" name="Freeform 118">
                <a:extLst>
                  <a:ext uri="{FF2B5EF4-FFF2-40B4-BE49-F238E27FC236}">
                    <a16:creationId xmlns:a16="http://schemas.microsoft.com/office/drawing/2014/main" id="{118BA4BB-3288-4098-B01B-6E37B17B5C4A}"/>
                  </a:ext>
                </a:extLst>
              </p:cNvPr>
              <p:cNvSpPr>
                <a:spLocks/>
              </p:cNvSpPr>
              <p:nvPr/>
            </p:nvSpPr>
            <p:spPr bwMode="auto">
              <a:xfrm>
                <a:off x="5038" y="3178"/>
                <a:ext cx="45" cy="20"/>
              </a:xfrm>
              <a:custGeom>
                <a:avLst/>
                <a:gdLst>
                  <a:gd name="T0" fmla="*/ 7 w 45"/>
                  <a:gd name="T1" fmla="*/ 12 h 20"/>
                  <a:gd name="T2" fmla="*/ 0 w 45"/>
                  <a:gd name="T3" fmla="*/ 10 h 20"/>
                  <a:gd name="T4" fmla="*/ 0 w 45"/>
                  <a:gd name="T5" fmla="*/ 0 h 20"/>
                  <a:gd name="T6" fmla="*/ 7 w 45"/>
                  <a:gd name="T7" fmla="*/ 2 h 20"/>
                  <a:gd name="T8" fmla="*/ 12 w 45"/>
                  <a:gd name="T9" fmla="*/ 4 h 20"/>
                  <a:gd name="T10" fmla="*/ 20 w 45"/>
                  <a:gd name="T11" fmla="*/ 0 h 20"/>
                  <a:gd name="T12" fmla="*/ 45 w 45"/>
                  <a:gd name="T13" fmla="*/ 10 h 20"/>
                  <a:gd name="T14" fmla="*/ 36 w 45"/>
                  <a:gd name="T15" fmla="*/ 10 h 20"/>
                  <a:gd name="T16" fmla="*/ 43 w 45"/>
                  <a:gd name="T17" fmla="*/ 20 h 20"/>
                  <a:gd name="T18" fmla="*/ 27 w 45"/>
                  <a:gd name="T19" fmla="*/ 10 h 20"/>
                  <a:gd name="T20" fmla="*/ 18 w 45"/>
                  <a:gd name="T21" fmla="*/ 9 h 20"/>
                  <a:gd name="T22" fmla="*/ 13 w 45"/>
                  <a:gd name="T23" fmla="*/ 14 h 20"/>
                  <a:gd name="T24" fmla="*/ 3 w 45"/>
                  <a:gd name="T25" fmla="*/ 15 h 20"/>
                  <a:gd name="T26" fmla="*/ 7 w 45"/>
                  <a:gd name="T27" fmla="*/ 12 h 20"/>
                  <a:gd name="T28" fmla="*/ 7 w 45"/>
                  <a:gd name="T29" fmla="*/ 12 h 2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5"/>
                  <a:gd name="T46" fmla="*/ 0 h 20"/>
                  <a:gd name="T47" fmla="*/ 45 w 45"/>
                  <a:gd name="T48" fmla="*/ 20 h 2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5" h="20">
                    <a:moveTo>
                      <a:pt x="7" y="12"/>
                    </a:moveTo>
                    <a:lnTo>
                      <a:pt x="0" y="10"/>
                    </a:lnTo>
                    <a:lnTo>
                      <a:pt x="0" y="0"/>
                    </a:lnTo>
                    <a:lnTo>
                      <a:pt x="7" y="2"/>
                    </a:lnTo>
                    <a:lnTo>
                      <a:pt x="12" y="4"/>
                    </a:lnTo>
                    <a:lnTo>
                      <a:pt x="20" y="0"/>
                    </a:lnTo>
                    <a:lnTo>
                      <a:pt x="45" y="10"/>
                    </a:lnTo>
                    <a:lnTo>
                      <a:pt x="36" y="10"/>
                    </a:lnTo>
                    <a:lnTo>
                      <a:pt x="43" y="20"/>
                    </a:lnTo>
                    <a:lnTo>
                      <a:pt x="27" y="10"/>
                    </a:lnTo>
                    <a:lnTo>
                      <a:pt x="18" y="9"/>
                    </a:lnTo>
                    <a:lnTo>
                      <a:pt x="13" y="14"/>
                    </a:lnTo>
                    <a:lnTo>
                      <a:pt x="3" y="15"/>
                    </a:lnTo>
                    <a:lnTo>
                      <a:pt x="7"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0" name="Freeform 119">
                <a:extLst>
                  <a:ext uri="{FF2B5EF4-FFF2-40B4-BE49-F238E27FC236}">
                    <a16:creationId xmlns:a16="http://schemas.microsoft.com/office/drawing/2014/main" id="{E586401E-2003-49E3-800C-7DDA3B27E84C}"/>
                  </a:ext>
                </a:extLst>
              </p:cNvPr>
              <p:cNvSpPr>
                <a:spLocks/>
              </p:cNvSpPr>
              <p:nvPr/>
            </p:nvSpPr>
            <p:spPr bwMode="auto">
              <a:xfrm>
                <a:off x="5041" y="3193"/>
                <a:ext cx="35" cy="12"/>
              </a:xfrm>
              <a:custGeom>
                <a:avLst/>
                <a:gdLst>
                  <a:gd name="T0" fmla="*/ 5 w 35"/>
                  <a:gd name="T1" fmla="*/ 0 h 12"/>
                  <a:gd name="T2" fmla="*/ 14 w 35"/>
                  <a:gd name="T3" fmla="*/ 0 h 12"/>
                  <a:gd name="T4" fmla="*/ 20 w 35"/>
                  <a:gd name="T5" fmla="*/ 2 h 12"/>
                  <a:gd name="T6" fmla="*/ 35 w 35"/>
                  <a:gd name="T7" fmla="*/ 7 h 12"/>
                  <a:gd name="T8" fmla="*/ 24 w 35"/>
                  <a:gd name="T9" fmla="*/ 12 h 12"/>
                  <a:gd name="T10" fmla="*/ 24 w 35"/>
                  <a:gd name="T11" fmla="*/ 7 h 12"/>
                  <a:gd name="T12" fmla="*/ 22 w 35"/>
                  <a:gd name="T13" fmla="*/ 5 h 12"/>
                  <a:gd name="T14" fmla="*/ 19 w 35"/>
                  <a:gd name="T15" fmla="*/ 10 h 12"/>
                  <a:gd name="T16" fmla="*/ 15 w 35"/>
                  <a:gd name="T17" fmla="*/ 10 h 12"/>
                  <a:gd name="T18" fmla="*/ 14 w 35"/>
                  <a:gd name="T19" fmla="*/ 5 h 12"/>
                  <a:gd name="T20" fmla="*/ 7 w 35"/>
                  <a:gd name="T21" fmla="*/ 5 h 12"/>
                  <a:gd name="T22" fmla="*/ 0 w 35"/>
                  <a:gd name="T23" fmla="*/ 2 h 12"/>
                  <a:gd name="T24" fmla="*/ 5 w 35"/>
                  <a:gd name="T25" fmla="*/ 0 h 12"/>
                  <a:gd name="T26" fmla="*/ 5 w 35"/>
                  <a:gd name="T27" fmla="*/ 0 h 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5"/>
                  <a:gd name="T43" fmla="*/ 0 h 12"/>
                  <a:gd name="T44" fmla="*/ 35 w 35"/>
                  <a:gd name="T45" fmla="*/ 12 h 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5" h="12">
                    <a:moveTo>
                      <a:pt x="5" y="0"/>
                    </a:moveTo>
                    <a:lnTo>
                      <a:pt x="14" y="0"/>
                    </a:lnTo>
                    <a:lnTo>
                      <a:pt x="20" y="2"/>
                    </a:lnTo>
                    <a:lnTo>
                      <a:pt x="35" y="7"/>
                    </a:lnTo>
                    <a:lnTo>
                      <a:pt x="24" y="12"/>
                    </a:lnTo>
                    <a:lnTo>
                      <a:pt x="24" y="7"/>
                    </a:lnTo>
                    <a:lnTo>
                      <a:pt x="22" y="5"/>
                    </a:lnTo>
                    <a:lnTo>
                      <a:pt x="19" y="10"/>
                    </a:lnTo>
                    <a:lnTo>
                      <a:pt x="15" y="10"/>
                    </a:lnTo>
                    <a:lnTo>
                      <a:pt x="14" y="5"/>
                    </a:lnTo>
                    <a:lnTo>
                      <a:pt x="7" y="5"/>
                    </a:lnTo>
                    <a:lnTo>
                      <a:pt x="0" y="2"/>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1" name="Freeform 120">
                <a:extLst>
                  <a:ext uri="{FF2B5EF4-FFF2-40B4-BE49-F238E27FC236}">
                    <a16:creationId xmlns:a16="http://schemas.microsoft.com/office/drawing/2014/main" id="{277DB035-1C0F-4776-8ED3-4118F8D4D68B}"/>
                  </a:ext>
                </a:extLst>
              </p:cNvPr>
              <p:cNvSpPr>
                <a:spLocks/>
              </p:cNvSpPr>
              <p:nvPr/>
            </p:nvSpPr>
            <p:spPr bwMode="auto">
              <a:xfrm>
                <a:off x="5048" y="3202"/>
                <a:ext cx="15" cy="5"/>
              </a:xfrm>
              <a:custGeom>
                <a:avLst/>
                <a:gdLst>
                  <a:gd name="T0" fmla="*/ 3 w 15"/>
                  <a:gd name="T1" fmla="*/ 0 h 5"/>
                  <a:gd name="T2" fmla="*/ 0 w 15"/>
                  <a:gd name="T3" fmla="*/ 3 h 5"/>
                  <a:gd name="T4" fmla="*/ 8 w 15"/>
                  <a:gd name="T5" fmla="*/ 5 h 5"/>
                  <a:gd name="T6" fmla="*/ 15 w 15"/>
                  <a:gd name="T7" fmla="*/ 1 h 5"/>
                  <a:gd name="T8" fmla="*/ 7 w 15"/>
                  <a:gd name="T9" fmla="*/ 1 h 5"/>
                  <a:gd name="T10" fmla="*/ 3 w 15"/>
                  <a:gd name="T11" fmla="*/ 0 h 5"/>
                  <a:gd name="T12" fmla="*/ 3 w 15"/>
                  <a:gd name="T13" fmla="*/ 0 h 5"/>
                  <a:gd name="T14" fmla="*/ 0 60000 65536"/>
                  <a:gd name="T15" fmla="*/ 0 60000 65536"/>
                  <a:gd name="T16" fmla="*/ 0 60000 65536"/>
                  <a:gd name="T17" fmla="*/ 0 60000 65536"/>
                  <a:gd name="T18" fmla="*/ 0 60000 65536"/>
                  <a:gd name="T19" fmla="*/ 0 60000 65536"/>
                  <a:gd name="T20" fmla="*/ 0 60000 65536"/>
                  <a:gd name="T21" fmla="*/ 0 w 15"/>
                  <a:gd name="T22" fmla="*/ 0 h 5"/>
                  <a:gd name="T23" fmla="*/ 15 w 15"/>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5">
                    <a:moveTo>
                      <a:pt x="3" y="0"/>
                    </a:moveTo>
                    <a:lnTo>
                      <a:pt x="0" y="3"/>
                    </a:lnTo>
                    <a:lnTo>
                      <a:pt x="8" y="5"/>
                    </a:lnTo>
                    <a:lnTo>
                      <a:pt x="15" y="1"/>
                    </a:lnTo>
                    <a:lnTo>
                      <a:pt x="7"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2" name="Freeform 121">
                <a:extLst>
                  <a:ext uri="{FF2B5EF4-FFF2-40B4-BE49-F238E27FC236}">
                    <a16:creationId xmlns:a16="http://schemas.microsoft.com/office/drawing/2014/main" id="{E87ED005-4A7C-412E-9511-D469772D9EFA}"/>
                  </a:ext>
                </a:extLst>
              </p:cNvPr>
              <p:cNvSpPr>
                <a:spLocks/>
              </p:cNvSpPr>
              <p:nvPr/>
            </p:nvSpPr>
            <p:spPr bwMode="auto">
              <a:xfrm>
                <a:off x="5045" y="3203"/>
                <a:ext cx="8" cy="19"/>
              </a:xfrm>
              <a:custGeom>
                <a:avLst/>
                <a:gdLst>
                  <a:gd name="T0" fmla="*/ 0 w 8"/>
                  <a:gd name="T1" fmla="*/ 4 h 19"/>
                  <a:gd name="T2" fmla="*/ 1 w 8"/>
                  <a:gd name="T3" fmla="*/ 12 h 19"/>
                  <a:gd name="T4" fmla="*/ 8 w 8"/>
                  <a:gd name="T5" fmla="*/ 19 h 19"/>
                  <a:gd name="T6" fmla="*/ 5 w 8"/>
                  <a:gd name="T7" fmla="*/ 10 h 19"/>
                  <a:gd name="T8" fmla="*/ 5 w 8"/>
                  <a:gd name="T9" fmla="*/ 0 h 19"/>
                  <a:gd name="T10" fmla="*/ 0 w 8"/>
                  <a:gd name="T11" fmla="*/ 4 h 19"/>
                  <a:gd name="T12" fmla="*/ 0 w 8"/>
                  <a:gd name="T13" fmla="*/ 4 h 19"/>
                  <a:gd name="T14" fmla="*/ 0 60000 65536"/>
                  <a:gd name="T15" fmla="*/ 0 60000 65536"/>
                  <a:gd name="T16" fmla="*/ 0 60000 65536"/>
                  <a:gd name="T17" fmla="*/ 0 60000 65536"/>
                  <a:gd name="T18" fmla="*/ 0 60000 65536"/>
                  <a:gd name="T19" fmla="*/ 0 60000 65536"/>
                  <a:gd name="T20" fmla="*/ 0 60000 65536"/>
                  <a:gd name="T21" fmla="*/ 0 w 8"/>
                  <a:gd name="T22" fmla="*/ 0 h 19"/>
                  <a:gd name="T23" fmla="*/ 8 w 8"/>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9">
                    <a:moveTo>
                      <a:pt x="0" y="4"/>
                    </a:moveTo>
                    <a:lnTo>
                      <a:pt x="1" y="12"/>
                    </a:lnTo>
                    <a:lnTo>
                      <a:pt x="8" y="19"/>
                    </a:lnTo>
                    <a:lnTo>
                      <a:pt x="5" y="10"/>
                    </a:lnTo>
                    <a:lnTo>
                      <a:pt x="5"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3" name="Freeform 122">
                <a:extLst>
                  <a:ext uri="{FF2B5EF4-FFF2-40B4-BE49-F238E27FC236}">
                    <a16:creationId xmlns:a16="http://schemas.microsoft.com/office/drawing/2014/main" id="{0086401C-6F08-45F0-9302-25A7B5C7919C}"/>
                  </a:ext>
                </a:extLst>
              </p:cNvPr>
              <p:cNvSpPr>
                <a:spLocks/>
              </p:cNvSpPr>
              <p:nvPr/>
            </p:nvSpPr>
            <p:spPr bwMode="auto">
              <a:xfrm>
                <a:off x="4998" y="3119"/>
                <a:ext cx="93" cy="103"/>
              </a:xfrm>
              <a:custGeom>
                <a:avLst/>
                <a:gdLst>
                  <a:gd name="T0" fmla="*/ 40 w 93"/>
                  <a:gd name="T1" fmla="*/ 48 h 103"/>
                  <a:gd name="T2" fmla="*/ 33 w 93"/>
                  <a:gd name="T3" fmla="*/ 55 h 103"/>
                  <a:gd name="T4" fmla="*/ 32 w 93"/>
                  <a:gd name="T5" fmla="*/ 63 h 103"/>
                  <a:gd name="T6" fmla="*/ 33 w 93"/>
                  <a:gd name="T7" fmla="*/ 71 h 103"/>
                  <a:gd name="T8" fmla="*/ 0 w 93"/>
                  <a:gd name="T9" fmla="*/ 99 h 103"/>
                  <a:gd name="T10" fmla="*/ 3 w 93"/>
                  <a:gd name="T11" fmla="*/ 103 h 103"/>
                  <a:gd name="T12" fmla="*/ 35 w 93"/>
                  <a:gd name="T13" fmla="*/ 74 h 103"/>
                  <a:gd name="T14" fmla="*/ 35 w 93"/>
                  <a:gd name="T15" fmla="*/ 61 h 103"/>
                  <a:gd name="T16" fmla="*/ 38 w 93"/>
                  <a:gd name="T17" fmla="*/ 53 h 103"/>
                  <a:gd name="T18" fmla="*/ 43 w 93"/>
                  <a:gd name="T19" fmla="*/ 50 h 103"/>
                  <a:gd name="T20" fmla="*/ 65 w 93"/>
                  <a:gd name="T21" fmla="*/ 53 h 103"/>
                  <a:gd name="T22" fmla="*/ 93 w 93"/>
                  <a:gd name="T23" fmla="*/ 64 h 103"/>
                  <a:gd name="T24" fmla="*/ 73 w 93"/>
                  <a:gd name="T25" fmla="*/ 48 h 103"/>
                  <a:gd name="T26" fmla="*/ 40 w 93"/>
                  <a:gd name="T27" fmla="*/ 41 h 103"/>
                  <a:gd name="T28" fmla="*/ 30 w 93"/>
                  <a:gd name="T29" fmla="*/ 35 h 103"/>
                  <a:gd name="T30" fmla="*/ 25 w 93"/>
                  <a:gd name="T31" fmla="*/ 21 h 103"/>
                  <a:gd name="T32" fmla="*/ 15 w 93"/>
                  <a:gd name="T33" fmla="*/ 20 h 103"/>
                  <a:gd name="T34" fmla="*/ 7 w 93"/>
                  <a:gd name="T35" fmla="*/ 16 h 103"/>
                  <a:gd name="T36" fmla="*/ 3 w 93"/>
                  <a:gd name="T37" fmla="*/ 8 h 103"/>
                  <a:gd name="T38" fmla="*/ 5 w 93"/>
                  <a:gd name="T39" fmla="*/ 5 h 103"/>
                  <a:gd name="T40" fmla="*/ 18 w 93"/>
                  <a:gd name="T41" fmla="*/ 3 h 103"/>
                  <a:gd name="T42" fmla="*/ 8 w 93"/>
                  <a:gd name="T43" fmla="*/ 0 h 103"/>
                  <a:gd name="T44" fmla="*/ 2 w 93"/>
                  <a:gd name="T45" fmla="*/ 1 h 103"/>
                  <a:gd name="T46" fmla="*/ 3 w 93"/>
                  <a:gd name="T47" fmla="*/ 20 h 103"/>
                  <a:gd name="T48" fmla="*/ 10 w 93"/>
                  <a:gd name="T49" fmla="*/ 23 h 103"/>
                  <a:gd name="T50" fmla="*/ 12 w 93"/>
                  <a:gd name="T51" fmla="*/ 31 h 103"/>
                  <a:gd name="T52" fmla="*/ 23 w 93"/>
                  <a:gd name="T53" fmla="*/ 43 h 103"/>
                  <a:gd name="T54" fmla="*/ 40 w 93"/>
                  <a:gd name="T55" fmla="*/ 48 h 103"/>
                  <a:gd name="T56" fmla="*/ 40 w 93"/>
                  <a:gd name="T57" fmla="*/ 48 h 103"/>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93"/>
                  <a:gd name="T88" fmla="*/ 0 h 103"/>
                  <a:gd name="T89" fmla="*/ 93 w 93"/>
                  <a:gd name="T90" fmla="*/ 103 h 103"/>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93" h="103">
                    <a:moveTo>
                      <a:pt x="40" y="48"/>
                    </a:moveTo>
                    <a:lnTo>
                      <a:pt x="33" y="55"/>
                    </a:lnTo>
                    <a:lnTo>
                      <a:pt x="32" y="63"/>
                    </a:lnTo>
                    <a:lnTo>
                      <a:pt x="33" y="71"/>
                    </a:lnTo>
                    <a:lnTo>
                      <a:pt x="0" y="99"/>
                    </a:lnTo>
                    <a:lnTo>
                      <a:pt x="3" y="103"/>
                    </a:lnTo>
                    <a:lnTo>
                      <a:pt x="35" y="74"/>
                    </a:lnTo>
                    <a:lnTo>
                      <a:pt x="35" y="61"/>
                    </a:lnTo>
                    <a:lnTo>
                      <a:pt x="38" y="53"/>
                    </a:lnTo>
                    <a:lnTo>
                      <a:pt x="43" y="50"/>
                    </a:lnTo>
                    <a:lnTo>
                      <a:pt x="65" y="53"/>
                    </a:lnTo>
                    <a:lnTo>
                      <a:pt x="93" y="64"/>
                    </a:lnTo>
                    <a:lnTo>
                      <a:pt x="73" y="48"/>
                    </a:lnTo>
                    <a:lnTo>
                      <a:pt x="40" y="41"/>
                    </a:lnTo>
                    <a:lnTo>
                      <a:pt x="30" y="35"/>
                    </a:lnTo>
                    <a:lnTo>
                      <a:pt x="25" y="21"/>
                    </a:lnTo>
                    <a:lnTo>
                      <a:pt x="15" y="20"/>
                    </a:lnTo>
                    <a:lnTo>
                      <a:pt x="7" y="16"/>
                    </a:lnTo>
                    <a:lnTo>
                      <a:pt x="3" y="8"/>
                    </a:lnTo>
                    <a:lnTo>
                      <a:pt x="5" y="5"/>
                    </a:lnTo>
                    <a:lnTo>
                      <a:pt x="18" y="3"/>
                    </a:lnTo>
                    <a:lnTo>
                      <a:pt x="8" y="0"/>
                    </a:lnTo>
                    <a:lnTo>
                      <a:pt x="2" y="1"/>
                    </a:lnTo>
                    <a:lnTo>
                      <a:pt x="3" y="20"/>
                    </a:lnTo>
                    <a:lnTo>
                      <a:pt x="10" y="23"/>
                    </a:lnTo>
                    <a:lnTo>
                      <a:pt x="12" y="31"/>
                    </a:lnTo>
                    <a:lnTo>
                      <a:pt x="23" y="43"/>
                    </a:lnTo>
                    <a:lnTo>
                      <a:pt x="40"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4" name="Freeform 123">
                <a:extLst>
                  <a:ext uri="{FF2B5EF4-FFF2-40B4-BE49-F238E27FC236}">
                    <a16:creationId xmlns:a16="http://schemas.microsoft.com/office/drawing/2014/main" id="{B82429EF-F3A1-490B-ACE3-D88937666C35}"/>
                  </a:ext>
                </a:extLst>
              </p:cNvPr>
              <p:cNvSpPr>
                <a:spLocks/>
              </p:cNvSpPr>
              <p:nvPr/>
            </p:nvSpPr>
            <p:spPr bwMode="auto">
              <a:xfrm>
                <a:off x="5063" y="3170"/>
                <a:ext cx="31" cy="62"/>
              </a:xfrm>
              <a:custGeom>
                <a:avLst/>
                <a:gdLst>
                  <a:gd name="T0" fmla="*/ 16 w 31"/>
                  <a:gd name="T1" fmla="*/ 8 h 62"/>
                  <a:gd name="T2" fmla="*/ 26 w 31"/>
                  <a:gd name="T3" fmla="*/ 15 h 62"/>
                  <a:gd name="T4" fmla="*/ 0 w 31"/>
                  <a:gd name="T5" fmla="*/ 62 h 62"/>
                  <a:gd name="T6" fmla="*/ 31 w 31"/>
                  <a:gd name="T7" fmla="*/ 15 h 62"/>
                  <a:gd name="T8" fmla="*/ 28 w 31"/>
                  <a:gd name="T9" fmla="*/ 10 h 62"/>
                  <a:gd name="T10" fmla="*/ 7 w 31"/>
                  <a:gd name="T11" fmla="*/ 0 h 62"/>
                  <a:gd name="T12" fmla="*/ 16 w 31"/>
                  <a:gd name="T13" fmla="*/ 8 h 62"/>
                  <a:gd name="T14" fmla="*/ 16 w 31"/>
                  <a:gd name="T15" fmla="*/ 8 h 6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62"/>
                  <a:gd name="T26" fmla="*/ 31 w 31"/>
                  <a:gd name="T27" fmla="*/ 62 h 6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62">
                    <a:moveTo>
                      <a:pt x="16" y="8"/>
                    </a:moveTo>
                    <a:lnTo>
                      <a:pt x="26" y="15"/>
                    </a:lnTo>
                    <a:lnTo>
                      <a:pt x="0" y="62"/>
                    </a:lnTo>
                    <a:lnTo>
                      <a:pt x="31" y="15"/>
                    </a:lnTo>
                    <a:lnTo>
                      <a:pt x="28" y="10"/>
                    </a:lnTo>
                    <a:lnTo>
                      <a:pt x="7" y="0"/>
                    </a:lnTo>
                    <a:lnTo>
                      <a:pt x="1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5" name="Freeform 124">
                <a:extLst>
                  <a:ext uri="{FF2B5EF4-FFF2-40B4-BE49-F238E27FC236}">
                    <a16:creationId xmlns:a16="http://schemas.microsoft.com/office/drawing/2014/main" id="{2E554DB7-1796-408A-A2BE-E404D44147CF}"/>
                  </a:ext>
                </a:extLst>
              </p:cNvPr>
              <p:cNvSpPr>
                <a:spLocks/>
              </p:cNvSpPr>
              <p:nvPr/>
            </p:nvSpPr>
            <p:spPr bwMode="auto">
              <a:xfrm>
                <a:off x="5003" y="3238"/>
                <a:ext cx="15" cy="10"/>
              </a:xfrm>
              <a:custGeom>
                <a:avLst/>
                <a:gdLst>
                  <a:gd name="T0" fmla="*/ 10 w 15"/>
                  <a:gd name="T1" fmla="*/ 2 h 10"/>
                  <a:gd name="T2" fmla="*/ 3 w 15"/>
                  <a:gd name="T3" fmla="*/ 0 h 10"/>
                  <a:gd name="T4" fmla="*/ 0 w 15"/>
                  <a:gd name="T5" fmla="*/ 0 h 10"/>
                  <a:gd name="T6" fmla="*/ 0 w 15"/>
                  <a:gd name="T7" fmla="*/ 4 h 10"/>
                  <a:gd name="T8" fmla="*/ 5 w 15"/>
                  <a:gd name="T9" fmla="*/ 7 h 10"/>
                  <a:gd name="T10" fmla="*/ 10 w 15"/>
                  <a:gd name="T11" fmla="*/ 7 h 10"/>
                  <a:gd name="T12" fmla="*/ 15 w 15"/>
                  <a:gd name="T13" fmla="*/ 10 h 10"/>
                  <a:gd name="T14" fmla="*/ 13 w 15"/>
                  <a:gd name="T15" fmla="*/ 5 h 10"/>
                  <a:gd name="T16" fmla="*/ 10 w 15"/>
                  <a:gd name="T17" fmla="*/ 2 h 10"/>
                  <a:gd name="T18" fmla="*/ 10 w 15"/>
                  <a:gd name="T19" fmla="*/ 2 h 1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10"/>
                  <a:gd name="T32" fmla="*/ 15 w 15"/>
                  <a:gd name="T33" fmla="*/ 10 h 1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10">
                    <a:moveTo>
                      <a:pt x="10" y="2"/>
                    </a:moveTo>
                    <a:lnTo>
                      <a:pt x="3" y="0"/>
                    </a:lnTo>
                    <a:lnTo>
                      <a:pt x="0" y="0"/>
                    </a:lnTo>
                    <a:lnTo>
                      <a:pt x="0" y="4"/>
                    </a:lnTo>
                    <a:lnTo>
                      <a:pt x="5" y="7"/>
                    </a:lnTo>
                    <a:lnTo>
                      <a:pt x="10" y="7"/>
                    </a:lnTo>
                    <a:lnTo>
                      <a:pt x="15" y="10"/>
                    </a:lnTo>
                    <a:lnTo>
                      <a:pt x="13" y="5"/>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6" name="Freeform 125">
                <a:extLst>
                  <a:ext uri="{FF2B5EF4-FFF2-40B4-BE49-F238E27FC236}">
                    <a16:creationId xmlns:a16="http://schemas.microsoft.com/office/drawing/2014/main" id="{523D422E-DCE8-4ACB-957F-6321BF2D14C6}"/>
                  </a:ext>
                </a:extLst>
              </p:cNvPr>
              <p:cNvSpPr>
                <a:spLocks/>
              </p:cNvSpPr>
              <p:nvPr/>
            </p:nvSpPr>
            <p:spPr bwMode="auto">
              <a:xfrm>
                <a:off x="4950" y="3218"/>
                <a:ext cx="173" cy="82"/>
              </a:xfrm>
              <a:custGeom>
                <a:avLst/>
                <a:gdLst>
                  <a:gd name="T0" fmla="*/ 75 w 173"/>
                  <a:gd name="T1" fmla="*/ 24 h 82"/>
                  <a:gd name="T2" fmla="*/ 78 w 173"/>
                  <a:gd name="T3" fmla="*/ 30 h 82"/>
                  <a:gd name="T4" fmla="*/ 75 w 173"/>
                  <a:gd name="T5" fmla="*/ 34 h 82"/>
                  <a:gd name="T6" fmla="*/ 71 w 173"/>
                  <a:gd name="T7" fmla="*/ 37 h 82"/>
                  <a:gd name="T8" fmla="*/ 81 w 173"/>
                  <a:gd name="T9" fmla="*/ 35 h 82"/>
                  <a:gd name="T10" fmla="*/ 86 w 173"/>
                  <a:gd name="T11" fmla="*/ 32 h 82"/>
                  <a:gd name="T12" fmla="*/ 91 w 173"/>
                  <a:gd name="T13" fmla="*/ 29 h 82"/>
                  <a:gd name="T14" fmla="*/ 118 w 173"/>
                  <a:gd name="T15" fmla="*/ 25 h 82"/>
                  <a:gd name="T16" fmla="*/ 136 w 173"/>
                  <a:gd name="T17" fmla="*/ 20 h 82"/>
                  <a:gd name="T18" fmla="*/ 154 w 173"/>
                  <a:gd name="T19" fmla="*/ 12 h 82"/>
                  <a:gd name="T20" fmla="*/ 173 w 173"/>
                  <a:gd name="T21" fmla="*/ 5 h 82"/>
                  <a:gd name="T22" fmla="*/ 173 w 173"/>
                  <a:gd name="T23" fmla="*/ 2 h 82"/>
                  <a:gd name="T24" fmla="*/ 138 w 173"/>
                  <a:gd name="T25" fmla="*/ 17 h 82"/>
                  <a:gd name="T26" fmla="*/ 115 w 173"/>
                  <a:gd name="T27" fmla="*/ 22 h 82"/>
                  <a:gd name="T28" fmla="*/ 93 w 173"/>
                  <a:gd name="T29" fmla="*/ 24 h 82"/>
                  <a:gd name="T30" fmla="*/ 78 w 173"/>
                  <a:gd name="T31" fmla="*/ 20 h 82"/>
                  <a:gd name="T32" fmla="*/ 56 w 173"/>
                  <a:gd name="T33" fmla="*/ 15 h 82"/>
                  <a:gd name="T34" fmla="*/ 26 w 173"/>
                  <a:gd name="T35" fmla="*/ 7 h 82"/>
                  <a:gd name="T36" fmla="*/ 21 w 173"/>
                  <a:gd name="T37" fmla="*/ 5 h 82"/>
                  <a:gd name="T38" fmla="*/ 25 w 173"/>
                  <a:gd name="T39" fmla="*/ 0 h 82"/>
                  <a:gd name="T40" fmla="*/ 16 w 173"/>
                  <a:gd name="T41" fmla="*/ 4 h 82"/>
                  <a:gd name="T42" fmla="*/ 11 w 173"/>
                  <a:gd name="T43" fmla="*/ 22 h 82"/>
                  <a:gd name="T44" fmla="*/ 1 w 173"/>
                  <a:gd name="T45" fmla="*/ 74 h 82"/>
                  <a:gd name="T46" fmla="*/ 0 w 173"/>
                  <a:gd name="T47" fmla="*/ 82 h 82"/>
                  <a:gd name="T48" fmla="*/ 5 w 173"/>
                  <a:gd name="T49" fmla="*/ 79 h 82"/>
                  <a:gd name="T50" fmla="*/ 20 w 173"/>
                  <a:gd name="T51" fmla="*/ 10 h 82"/>
                  <a:gd name="T52" fmla="*/ 50 w 173"/>
                  <a:gd name="T53" fmla="*/ 17 h 82"/>
                  <a:gd name="T54" fmla="*/ 75 w 173"/>
                  <a:gd name="T55" fmla="*/ 24 h 82"/>
                  <a:gd name="T56" fmla="*/ 75 w 173"/>
                  <a:gd name="T57" fmla="*/ 24 h 8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3"/>
                  <a:gd name="T88" fmla="*/ 0 h 82"/>
                  <a:gd name="T89" fmla="*/ 173 w 173"/>
                  <a:gd name="T90" fmla="*/ 82 h 8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3" h="82">
                    <a:moveTo>
                      <a:pt x="75" y="24"/>
                    </a:moveTo>
                    <a:lnTo>
                      <a:pt x="78" y="30"/>
                    </a:lnTo>
                    <a:lnTo>
                      <a:pt x="75" y="34"/>
                    </a:lnTo>
                    <a:lnTo>
                      <a:pt x="71" y="37"/>
                    </a:lnTo>
                    <a:lnTo>
                      <a:pt x="81" y="35"/>
                    </a:lnTo>
                    <a:lnTo>
                      <a:pt x="86" y="32"/>
                    </a:lnTo>
                    <a:lnTo>
                      <a:pt x="91" y="29"/>
                    </a:lnTo>
                    <a:lnTo>
                      <a:pt x="118" y="25"/>
                    </a:lnTo>
                    <a:lnTo>
                      <a:pt x="136" y="20"/>
                    </a:lnTo>
                    <a:lnTo>
                      <a:pt x="154" y="12"/>
                    </a:lnTo>
                    <a:lnTo>
                      <a:pt x="173" y="5"/>
                    </a:lnTo>
                    <a:lnTo>
                      <a:pt x="173" y="2"/>
                    </a:lnTo>
                    <a:lnTo>
                      <a:pt x="138" y="17"/>
                    </a:lnTo>
                    <a:lnTo>
                      <a:pt x="115" y="22"/>
                    </a:lnTo>
                    <a:lnTo>
                      <a:pt x="93" y="24"/>
                    </a:lnTo>
                    <a:lnTo>
                      <a:pt x="78" y="20"/>
                    </a:lnTo>
                    <a:lnTo>
                      <a:pt x="56" y="15"/>
                    </a:lnTo>
                    <a:lnTo>
                      <a:pt x="26" y="7"/>
                    </a:lnTo>
                    <a:lnTo>
                      <a:pt x="21" y="5"/>
                    </a:lnTo>
                    <a:lnTo>
                      <a:pt x="25" y="0"/>
                    </a:lnTo>
                    <a:lnTo>
                      <a:pt x="16" y="4"/>
                    </a:lnTo>
                    <a:lnTo>
                      <a:pt x="11" y="22"/>
                    </a:lnTo>
                    <a:lnTo>
                      <a:pt x="1" y="74"/>
                    </a:lnTo>
                    <a:lnTo>
                      <a:pt x="0" y="82"/>
                    </a:lnTo>
                    <a:lnTo>
                      <a:pt x="5" y="79"/>
                    </a:lnTo>
                    <a:lnTo>
                      <a:pt x="20" y="10"/>
                    </a:lnTo>
                    <a:lnTo>
                      <a:pt x="50" y="17"/>
                    </a:lnTo>
                    <a:lnTo>
                      <a:pt x="75"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7" name="Freeform 126">
                <a:extLst>
                  <a:ext uri="{FF2B5EF4-FFF2-40B4-BE49-F238E27FC236}">
                    <a16:creationId xmlns:a16="http://schemas.microsoft.com/office/drawing/2014/main" id="{6B45576C-AB98-4D82-A62D-837377511165}"/>
                  </a:ext>
                </a:extLst>
              </p:cNvPr>
              <p:cNvSpPr>
                <a:spLocks/>
              </p:cNvSpPr>
              <p:nvPr/>
            </p:nvSpPr>
            <p:spPr bwMode="auto">
              <a:xfrm>
                <a:off x="4935" y="3217"/>
                <a:ext cx="18" cy="80"/>
              </a:xfrm>
              <a:custGeom>
                <a:avLst/>
                <a:gdLst>
                  <a:gd name="T0" fmla="*/ 5 w 18"/>
                  <a:gd name="T1" fmla="*/ 80 h 80"/>
                  <a:gd name="T2" fmla="*/ 6 w 18"/>
                  <a:gd name="T3" fmla="*/ 40 h 80"/>
                  <a:gd name="T4" fmla="*/ 11 w 18"/>
                  <a:gd name="T5" fmla="*/ 15 h 80"/>
                  <a:gd name="T6" fmla="*/ 16 w 18"/>
                  <a:gd name="T7" fmla="*/ 6 h 80"/>
                  <a:gd name="T8" fmla="*/ 18 w 18"/>
                  <a:gd name="T9" fmla="*/ 0 h 80"/>
                  <a:gd name="T10" fmla="*/ 15 w 18"/>
                  <a:gd name="T11" fmla="*/ 3 h 80"/>
                  <a:gd name="T12" fmla="*/ 10 w 18"/>
                  <a:gd name="T13" fmla="*/ 5 h 80"/>
                  <a:gd name="T14" fmla="*/ 3 w 18"/>
                  <a:gd name="T15" fmla="*/ 26 h 80"/>
                  <a:gd name="T16" fmla="*/ 1 w 18"/>
                  <a:gd name="T17" fmla="*/ 50 h 80"/>
                  <a:gd name="T18" fmla="*/ 0 w 18"/>
                  <a:gd name="T19" fmla="*/ 76 h 80"/>
                  <a:gd name="T20" fmla="*/ 5 w 18"/>
                  <a:gd name="T21" fmla="*/ 80 h 80"/>
                  <a:gd name="T22" fmla="*/ 5 w 18"/>
                  <a:gd name="T23" fmla="*/ 80 h 8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8"/>
                  <a:gd name="T37" fmla="*/ 0 h 80"/>
                  <a:gd name="T38" fmla="*/ 18 w 18"/>
                  <a:gd name="T39" fmla="*/ 80 h 8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8" h="80">
                    <a:moveTo>
                      <a:pt x="5" y="80"/>
                    </a:moveTo>
                    <a:lnTo>
                      <a:pt x="6" y="40"/>
                    </a:lnTo>
                    <a:lnTo>
                      <a:pt x="11" y="15"/>
                    </a:lnTo>
                    <a:lnTo>
                      <a:pt x="16" y="6"/>
                    </a:lnTo>
                    <a:lnTo>
                      <a:pt x="18" y="0"/>
                    </a:lnTo>
                    <a:lnTo>
                      <a:pt x="15" y="3"/>
                    </a:lnTo>
                    <a:lnTo>
                      <a:pt x="10" y="5"/>
                    </a:lnTo>
                    <a:lnTo>
                      <a:pt x="3" y="26"/>
                    </a:lnTo>
                    <a:lnTo>
                      <a:pt x="1" y="50"/>
                    </a:lnTo>
                    <a:lnTo>
                      <a:pt x="0" y="76"/>
                    </a:lnTo>
                    <a:lnTo>
                      <a:pt x="5" y="8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8" name="Freeform 127">
                <a:extLst>
                  <a:ext uri="{FF2B5EF4-FFF2-40B4-BE49-F238E27FC236}">
                    <a16:creationId xmlns:a16="http://schemas.microsoft.com/office/drawing/2014/main" id="{5215D9DC-6A29-47AF-9E15-01A98B8A5D2F}"/>
                  </a:ext>
                </a:extLst>
              </p:cNvPr>
              <p:cNvSpPr>
                <a:spLocks/>
              </p:cNvSpPr>
              <p:nvPr/>
            </p:nvSpPr>
            <p:spPr bwMode="auto">
              <a:xfrm>
                <a:off x="5000" y="3250"/>
                <a:ext cx="38" cy="35"/>
              </a:xfrm>
              <a:custGeom>
                <a:avLst/>
                <a:gdLst>
                  <a:gd name="T0" fmla="*/ 6 w 38"/>
                  <a:gd name="T1" fmla="*/ 0 h 35"/>
                  <a:gd name="T2" fmla="*/ 0 w 38"/>
                  <a:gd name="T3" fmla="*/ 12 h 35"/>
                  <a:gd name="T4" fmla="*/ 0 w 38"/>
                  <a:gd name="T5" fmla="*/ 15 h 35"/>
                  <a:gd name="T6" fmla="*/ 3 w 38"/>
                  <a:gd name="T7" fmla="*/ 10 h 35"/>
                  <a:gd name="T8" fmla="*/ 1 w 38"/>
                  <a:gd name="T9" fmla="*/ 18 h 35"/>
                  <a:gd name="T10" fmla="*/ 6 w 38"/>
                  <a:gd name="T11" fmla="*/ 13 h 35"/>
                  <a:gd name="T12" fmla="*/ 8 w 38"/>
                  <a:gd name="T13" fmla="*/ 20 h 35"/>
                  <a:gd name="T14" fmla="*/ 13 w 38"/>
                  <a:gd name="T15" fmla="*/ 23 h 35"/>
                  <a:gd name="T16" fmla="*/ 15 w 38"/>
                  <a:gd name="T17" fmla="*/ 17 h 35"/>
                  <a:gd name="T18" fmla="*/ 20 w 38"/>
                  <a:gd name="T19" fmla="*/ 25 h 35"/>
                  <a:gd name="T20" fmla="*/ 25 w 38"/>
                  <a:gd name="T21" fmla="*/ 32 h 35"/>
                  <a:gd name="T22" fmla="*/ 28 w 38"/>
                  <a:gd name="T23" fmla="*/ 35 h 35"/>
                  <a:gd name="T24" fmla="*/ 36 w 38"/>
                  <a:gd name="T25" fmla="*/ 30 h 35"/>
                  <a:gd name="T26" fmla="*/ 38 w 38"/>
                  <a:gd name="T27" fmla="*/ 22 h 35"/>
                  <a:gd name="T28" fmla="*/ 33 w 38"/>
                  <a:gd name="T29" fmla="*/ 22 h 35"/>
                  <a:gd name="T30" fmla="*/ 30 w 38"/>
                  <a:gd name="T31" fmla="*/ 18 h 35"/>
                  <a:gd name="T32" fmla="*/ 28 w 38"/>
                  <a:gd name="T33" fmla="*/ 23 h 35"/>
                  <a:gd name="T34" fmla="*/ 25 w 38"/>
                  <a:gd name="T35" fmla="*/ 15 h 35"/>
                  <a:gd name="T36" fmla="*/ 23 w 38"/>
                  <a:gd name="T37" fmla="*/ 20 h 35"/>
                  <a:gd name="T38" fmla="*/ 20 w 38"/>
                  <a:gd name="T39" fmla="*/ 13 h 35"/>
                  <a:gd name="T40" fmla="*/ 15 w 38"/>
                  <a:gd name="T41" fmla="*/ 8 h 35"/>
                  <a:gd name="T42" fmla="*/ 15 w 38"/>
                  <a:gd name="T43" fmla="*/ 3 h 35"/>
                  <a:gd name="T44" fmla="*/ 10 w 38"/>
                  <a:gd name="T45" fmla="*/ 10 h 35"/>
                  <a:gd name="T46" fmla="*/ 11 w 38"/>
                  <a:gd name="T47" fmla="*/ 0 h 35"/>
                  <a:gd name="T48" fmla="*/ 6 w 38"/>
                  <a:gd name="T49" fmla="*/ 0 h 35"/>
                  <a:gd name="T50" fmla="*/ 6 w 38"/>
                  <a:gd name="T51" fmla="*/ 0 h 3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8"/>
                  <a:gd name="T79" fmla="*/ 0 h 35"/>
                  <a:gd name="T80" fmla="*/ 38 w 38"/>
                  <a:gd name="T81" fmla="*/ 35 h 3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8" h="35">
                    <a:moveTo>
                      <a:pt x="6" y="0"/>
                    </a:moveTo>
                    <a:lnTo>
                      <a:pt x="0" y="12"/>
                    </a:lnTo>
                    <a:lnTo>
                      <a:pt x="0" y="15"/>
                    </a:lnTo>
                    <a:lnTo>
                      <a:pt x="3" y="10"/>
                    </a:lnTo>
                    <a:lnTo>
                      <a:pt x="1" y="18"/>
                    </a:lnTo>
                    <a:lnTo>
                      <a:pt x="6" y="13"/>
                    </a:lnTo>
                    <a:lnTo>
                      <a:pt x="8" y="20"/>
                    </a:lnTo>
                    <a:lnTo>
                      <a:pt x="13" y="23"/>
                    </a:lnTo>
                    <a:lnTo>
                      <a:pt x="15" y="17"/>
                    </a:lnTo>
                    <a:lnTo>
                      <a:pt x="20" y="25"/>
                    </a:lnTo>
                    <a:lnTo>
                      <a:pt x="25" y="32"/>
                    </a:lnTo>
                    <a:lnTo>
                      <a:pt x="28" y="35"/>
                    </a:lnTo>
                    <a:lnTo>
                      <a:pt x="36" y="30"/>
                    </a:lnTo>
                    <a:lnTo>
                      <a:pt x="38" y="22"/>
                    </a:lnTo>
                    <a:lnTo>
                      <a:pt x="33" y="22"/>
                    </a:lnTo>
                    <a:lnTo>
                      <a:pt x="30" y="18"/>
                    </a:lnTo>
                    <a:lnTo>
                      <a:pt x="28" y="23"/>
                    </a:lnTo>
                    <a:lnTo>
                      <a:pt x="25" y="15"/>
                    </a:lnTo>
                    <a:lnTo>
                      <a:pt x="23" y="20"/>
                    </a:lnTo>
                    <a:lnTo>
                      <a:pt x="20" y="13"/>
                    </a:lnTo>
                    <a:lnTo>
                      <a:pt x="15" y="8"/>
                    </a:lnTo>
                    <a:lnTo>
                      <a:pt x="15" y="3"/>
                    </a:lnTo>
                    <a:lnTo>
                      <a:pt x="10" y="10"/>
                    </a:lnTo>
                    <a:lnTo>
                      <a:pt x="11" y="0"/>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09" name="Freeform 128">
                <a:extLst>
                  <a:ext uri="{FF2B5EF4-FFF2-40B4-BE49-F238E27FC236}">
                    <a16:creationId xmlns:a16="http://schemas.microsoft.com/office/drawing/2014/main" id="{500DA401-CD27-456E-98B3-981CCF3A69E4}"/>
                  </a:ext>
                </a:extLst>
              </p:cNvPr>
              <p:cNvSpPr>
                <a:spLocks/>
              </p:cNvSpPr>
              <p:nvPr/>
            </p:nvSpPr>
            <p:spPr bwMode="auto">
              <a:xfrm>
                <a:off x="4991" y="3232"/>
                <a:ext cx="19" cy="20"/>
              </a:xfrm>
              <a:custGeom>
                <a:avLst/>
                <a:gdLst>
                  <a:gd name="T0" fmla="*/ 5 w 19"/>
                  <a:gd name="T1" fmla="*/ 0 h 20"/>
                  <a:gd name="T2" fmla="*/ 4 w 19"/>
                  <a:gd name="T3" fmla="*/ 5 h 20"/>
                  <a:gd name="T4" fmla="*/ 5 w 19"/>
                  <a:gd name="T5" fmla="*/ 11 h 20"/>
                  <a:gd name="T6" fmla="*/ 12 w 19"/>
                  <a:gd name="T7" fmla="*/ 13 h 20"/>
                  <a:gd name="T8" fmla="*/ 19 w 19"/>
                  <a:gd name="T9" fmla="*/ 18 h 20"/>
                  <a:gd name="T10" fmla="*/ 15 w 19"/>
                  <a:gd name="T11" fmla="*/ 20 h 20"/>
                  <a:gd name="T12" fmla="*/ 9 w 19"/>
                  <a:gd name="T13" fmla="*/ 15 h 20"/>
                  <a:gd name="T14" fmla="*/ 4 w 19"/>
                  <a:gd name="T15" fmla="*/ 13 h 20"/>
                  <a:gd name="T16" fmla="*/ 0 w 19"/>
                  <a:gd name="T17" fmla="*/ 6 h 20"/>
                  <a:gd name="T18" fmla="*/ 2 w 19"/>
                  <a:gd name="T19" fmla="*/ 0 h 20"/>
                  <a:gd name="T20" fmla="*/ 5 w 19"/>
                  <a:gd name="T21" fmla="*/ 0 h 20"/>
                  <a:gd name="T22" fmla="*/ 5 w 19"/>
                  <a:gd name="T23" fmla="*/ 0 h 2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9"/>
                  <a:gd name="T37" fmla="*/ 0 h 20"/>
                  <a:gd name="T38" fmla="*/ 19 w 19"/>
                  <a:gd name="T39" fmla="*/ 20 h 2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9" h="20">
                    <a:moveTo>
                      <a:pt x="5" y="0"/>
                    </a:moveTo>
                    <a:lnTo>
                      <a:pt x="4" y="5"/>
                    </a:lnTo>
                    <a:lnTo>
                      <a:pt x="5" y="11"/>
                    </a:lnTo>
                    <a:lnTo>
                      <a:pt x="12" y="13"/>
                    </a:lnTo>
                    <a:lnTo>
                      <a:pt x="19" y="18"/>
                    </a:lnTo>
                    <a:lnTo>
                      <a:pt x="15" y="20"/>
                    </a:lnTo>
                    <a:lnTo>
                      <a:pt x="9" y="15"/>
                    </a:lnTo>
                    <a:lnTo>
                      <a:pt x="4" y="13"/>
                    </a:lnTo>
                    <a:lnTo>
                      <a:pt x="0" y="6"/>
                    </a:lnTo>
                    <a:lnTo>
                      <a:pt x="2" y="0"/>
                    </a:lnTo>
                    <a:lnTo>
                      <a:pt x="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0" name="Freeform 129">
                <a:extLst>
                  <a:ext uri="{FF2B5EF4-FFF2-40B4-BE49-F238E27FC236}">
                    <a16:creationId xmlns:a16="http://schemas.microsoft.com/office/drawing/2014/main" id="{69E2C9BA-155E-4503-B4D8-56D37DF13A26}"/>
                  </a:ext>
                </a:extLst>
              </p:cNvPr>
              <p:cNvSpPr>
                <a:spLocks/>
              </p:cNvSpPr>
              <p:nvPr/>
            </p:nvSpPr>
            <p:spPr bwMode="auto">
              <a:xfrm>
                <a:off x="4998" y="3272"/>
                <a:ext cx="25" cy="18"/>
              </a:xfrm>
              <a:custGeom>
                <a:avLst/>
                <a:gdLst>
                  <a:gd name="T0" fmla="*/ 25 w 25"/>
                  <a:gd name="T1" fmla="*/ 18 h 18"/>
                  <a:gd name="T2" fmla="*/ 15 w 25"/>
                  <a:gd name="T3" fmla="*/ 6 h 18"/>
                  <a:gd name="T4" fmla="*/ 3 w 25"/>
                  <a:gd name="T5" fmla="*/ 0 h 18"/>
                  <a:gd name="T6" fmla="*/ 0 w 25"/>
                  <a:gd name="T7" fmla="*/ 0 h 18"/>
                  <a:gd name="T8" fmla="*/ 5 w 25"/>
                  <a:gd name="T9" fmla="*/ 8 h 18"/>
                  <a:gd name="T10" fmla="*/ 10 w 25"/>
                  <a:gd name="T11" fmla="*/ 10 h 18"/>
                  <a:gd name="T12" fmla="*/ 18 w 25"/>
                  <a:gd name="T13" fmla="*/ 18 h 18"/>
                  <a:gd name="T14" fmla="*/ 25 w 25"/>
                  <a:gd name="T15" fmla="*/ 18 h 18"/>
                  <a:gd name="T16" fmla="*/ 25 w 25"/>
                  <a:gd name="T17" fmla="*/ 18 h 1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5"/>
                  <a:gd name="T28" fmla="*/ 0 h 18"/>
                  <a:gd name="T29" fmla="*/ 25 w 25"/>
                  <a:gd name="T30" fmla="*/ 18 h 1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5" h="18">
                    <a:moveTo>
                      <a:pt x="25" y="18"/>
                    </a:moveTo>
                    <a:lnTo>
                      <a:pt x="15" y="6"/>
                    </a:lnTo>
                    <a:lnTo>
                      <a:pt x="3" y="0"/>
                    </a:lnTo>
                    <a:lnTo>
                      <a:pt x="0" y="0"/>
                    </a:lnTo>
                    <a:lnTo>
                      <a:pt x="5" y="8"/>
                    </a:lnTo>
                    <a:lnTo>
                      <a:pt x="10" y="10"/>
                    </a:lnTo>
                    <a:lnTo>
                      <a:pt x="18" y="18"/>
                    </a:lnTo>
                    <a:lnTo>
                      <a:pt x="2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1" name="Freeform 130">
                <a:extLst>
                  <a:ext uri="{FF2B5EF4-FFF2-40B4-BE49-F238E27FC236}">
                    <a16:creationId xmlns:a16="http://schemas.microsoft.com/office/drawing/2014/main" id="{26846A09-5A2D-44BB-B036-B3A09CEEDA04}"/>
                  </a:ext>
                </a:extLst>
              </p:cNvPr>
              <p:cNvSpPr>
                <a:spLocks/>
              </p:cNvSpPr>
              <p:nvPr/>
            </p:nvSpPr>
            <p:spPr bwMode="auto">
              <a:xfrm>
                <a:off x="4953" y="3272"/>
                <a:ext cx="50" cy="26"/>
              </a:xfrm>
              <a:custGeom>
                <a:avLst/>
                <a:gdLst>
                  <a:gd name="T0" fmla="*/ 50 w 50"/>
                  <a:gd name="T1" fmla="*/ 6 h 26"/>
                  <a:gd name="T2" fmla="*/ 42 w 50"/>
                  <a:gd name="T3" fmla="*/ 15 h 26"/>
                  <a:gd name="T4" fmla="*/ 27 w 50"/>
                  <a:gd name="T5" fmla="*/ 26 h 26"/>
                  <a:gd name="T6" fmla="*/ 2 w 50"/>
                  <a:gd name="T7" fmla="*/ 26 h 26"/>
                  <a:gd name="T8" fmla="*/ 0 w 50"/>
                  <a:gd name="T9" fmla="*/ 21 h 26"/>
                  <a:gd name="T10" fmla="*/ 15 w 50"/>
                  <a:gd name="T11" fmla="*/ 21 h 26"/>
                  <a:gd name="T12" fmla="*/ 27 w 50"/>
                  <a:gd name="T13" fmla="*/ 16 h 26"/>
                  <a:gd name="T14" fmla="*/ 40 w 50"/>
                  <a:gd name="T15" fmla="*/ 5 h 26"/>
                  <a:gd name="T16" fmla="*/ 47 w 50"/>
                  <a:gd name="T17" fmla="*/ 0 h 26"/>
                  <a:gd name="T18" fmla="*/ 50 w 50"/>
                  <a:gd name="T19" fmla="*/ 3 h 26"/>
                  <a:gd name="T20" fmla="*/ 50 w 50"/>
                  <a:gd name="T21" fmla="*/ 6 h 26"/>
                  <a:gd name="T22" fmla="*/ 50 w 50"/>
                  <a:gd name="T23" fmla="*/ 6 h 2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0"/>
                  <a:gd name="T37" fmla="*/ 0 h 26"/>
                  <a:gd name="T38" fmla="*/ 50 w 50"/>
                  <a:gd name="T39" fmla="*/ 26 h 2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0" h="26">
                    <a:moveTo>
                      <a:pt x="50" y="6"/>
                    </a:moveTo>
                    <a:lnTo>
                      <a:pt x="42" y="15"/>
                    </a:lnTo>
                    <a:lnTo>
                      <a:pt x="27" y="26"/>
                    </a:lnTo>
                    <a:lnTo>
                      <a:pt x="2" y="26"/>
                    </a:lnTo>
                    <a:lnTo>
                      <a:pt x="0" y="21"/>
                    </a:lnTo>
                    <a:lnTo>
                      <a:pt x="15" y="21"/>
                    </a:lnTo>
                    <a:lnTo>
                      <a:pt x="27" y="16"/>
                    </a:lnTo>
                    <a:lnTo>
                      <a:pt x="40" y="5"/>
                    </a:lnTo>
                    <a:lnTo>
                      <a:pt x="47" y="0"/>
                    </a:lnTo>
                    <a:lnTo>
                      <a:pt x="50" y="3"/>
                    </a:lnTo>
                    <a:lnTo>
                      <a:pt x="5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2" name="Freeform 131">
                <a:extLst>
                  <a:ext uri="{FF2B5EF4-FFF2-40B4-BE49-F238E27FC236}">
                    <a16:creationId xmlns:a16="http://schemas.microsoft.com/office/drawing/2014/main" id="{8049DAE8-7D45-4407-8194-EA87838AD3CD}"/>
                  </a:ext>
                </a:extLst>
              </p:cNvPr>
              <p:cNvSpPr>
                <a:spLocks/>
              </p:cNvSpPr>
              <p:nvPr/>
            </p:nvSpPr>
            <p:spPr bwMode="auto">
              <a:xfrm>
                <a:off x="4928" y="3243"/>
                <a:ext cx="201" cy="69"/>
              </a:xfrm>
              <a:custGeom>
                <a:avLst/>
                <a:gdLst>
                  <a:gd name="T0" fmla="*/ 10 w 201"/>
                  <a:gd name="T1" fmla="*/ 50 h 69"/>
                  <a:gd name="T2" fmla="*/ 5 w 201"/>
                  <a:gd name="T3" fmla="*/ 59 h 69"/>
                  <a:gd name="T4" fmla="*/ 12 w 201"/>
                  <a:gd name="T5" fmla="*/ 62 h 69"/>
                  <a:gd name="T6" fmla="*/ 18 w 201"/>
                  <a:gd name="T7" fmla="*/ 62 h 69"/>
                  <a:gd name="T8" fmla="*/ 17 w 201"/>
                  <a:gd name="T9" fmla="*/ 57 h 69"/>
                  <a:gd name="T10" fmla="*/ 25 w 201"/>
                  <a:gd name="T11" fmla="*/ 52 h 69"/>
                  <a:gd name="T12" fmla="*/ 23 w 201"/>
                  <a:gd name="T13" fmla="*/ 60 h 69"/>
                  <a:gd name="T14" fmla="*/ 32 w 201"/>
                  <a:gd name="T15" fmla="*/ 62 h 69"/>
                  <a:gd name="T16" fmla="*/ 72 w 201"/>
                  <a:gd name="T17" fmla="*/ 62 h 69"/>
                  <a:gd name="T18" fmla="*/ 92 w 201"/>
                  <a:gd name="T19" fmla="*/ 59 h 69"/>
                  <a:gd name="T20" fmla="*/ 105 w 201"/>
                  <a:gd name="T21" fmla="*/ 52 h 69"/>
                  <a:gd name="T22" fmla="*/ 113 w 201"/>
                  <a:gd name="T23" fmla="*/ 39 h 69"/>
                  <a:gd name="T24" fmla="*/ 127 w 201"/>
                  <a:gd name="T25" fmla="*/ 14 h 69"/>
                  <a:gd name="T26" fmla="*/ 123 w 201"/>
                  <a:gd name="T27" fmla="*/ 7 h 69"/>
                  <a:gd name="T28" fmla="*/ 122 w 201"/>
                  <a:gd name="T29" fmla="*/ 0 h 69"/>
                  <a:gd name="T30" fmla="*/ 125 w 201"/>
                  <a:gd name="T31" fmla="*/ 0 h 69"/>
                  <a:gd name="T32" fmla="*/ 128 w 201"/>
                  <a:gd name="T33" fmla="*/ 9 h 69"/>
                  <a:gd name="T34" fmla="*/ 137 w 201"/>
                  <a:gd name="T35" fmla="*/ 12 h 69"/>
                  <a:gd name="T36" fmla="*/ 165 w 201"/>
                  <a:gd name="T37" fmla="*/ 15 h 69"/>
                  <a:gd name="T38" fmla="*/ 178 w 201"/>
                  <a:gd name="T39" fmla="*/ 12 h 69"/>
                  <a:gd name="T40" fmla="*/ 196 w 201"/>
                  <a:gd name="T41" fmla="*/ 9 h 69"/>
                  <a:gd name="T42" fmla="*/ 195 w 201"/>
                  <a:gd name="T43" fmla="*/ 0 h 69"/>
                  <a:gd name="T44" fmla="*/ 201 w 201"/>
                  <a:gd name="T45" fmla="*/ 9 h 69"/>
                  <a:gd name="T46" fmla="*/ 200 w 201"/>
                  <a:gd name="T47" fmla="*/ 12 h 69"/>
                  <a:gd name="T48" fmla="*/ 170 w 201"/>
                  <a:gd name="T49" fmla="*/ 20 h 69"/>
                  <a:gd name="T50" fmla="*/ 156 w 201"/>
                  <a:gd name="T51" fmla="*/ 20 h 69"/>
                  <a:gd name="T52" fmla="*/ 132 w 201"/>
                  <a:gd name="T53" fmla="*/ 17 h 69"/>
                  <a:gd name="T54" fmla="*/ 118 w 201"/>
                  <a:gd name="T55" fmla="*/ 52 h 69"/>
                  <a:gd name="T56" fmla="*/ 108 w 201"/>
                  <a:gd name="T57" fmla="*/ 59 h 69"/>
                  <a:gd name="T58" fmla="*/ 95 w 201"/>
                  <a:gd name="T59" fmla="*/ 64 h 69"/>
                  <a:gd name="T60" fmla="*/ 70 w 201"/>
                  <a:gd name="T61" fmla="*/ 69 h 69"/>
                  <a:gd name="T62" fmla="*/ 27 w 201"/>
                  <a:gd name="T63" fmla="*/ 69 h 69"/>
                  <a:gd name="T64" fmla="*/ 8 w 201"/>
                  <a:gd name="T65" fmla="*/ 67 h 69"/>
                  <a:gd name="T66" fmla="*/ 0 w 201"/>
                  <a:gd name="T67" fmla="*/ 60 h 69"/>
                  <a:gd name="T68" fmla="*/ 2 w 201"/>
                  <a:gd name="T69" fmla="*/ 52 h 69"/>
                  <a:gd name="T70" fmla="*/ 12 w 201"/>
                  <a:gd name="T71" fmla="*/ 42 h 69"/>
                  <a:gd name="T72" fmla="*/ 10 w 201"/>
                  <a:gd name="T73" fmla="*/ 50 h 69"/>
                  <a:gd name="T74" fmla="*/ 10 w 201"/>
                  <a:gd name="T75" fmla="*/ 50 h 6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1"/>
                  <a:gd name="T115" fmla="*/ 0 h 69"/>
                  <a:gd name="T116" fmla="*/ 201 w 201"/>
                  <a:gd name="T117" fmla="*/ 69 h 6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1" h="69">
                    <a:moveTo>
                      <a:pt x="10" y="50"/>
                    </a:moveTo>
                    <a:lnTo>
                      <a:pt x="5" y="59"/>
                    </a:lnTo>
                    <a:lnTo>
                      <a:pt x="12" y="62"/>
                    </a:lnTo>
                    <a:lnTo>
                      <a:pt x="18" y="62"/>
                    </a:lnTo>
                    <a:lnTo>
                      <a:pt x="17" y="57"/>
                    </a:lnTo>
                    <a:lnTo>
                      <a:pt x="25" y="52"/>
                    </a:lnTo>
                    <a:lnTo>
                      <a:pt x="23" y="60"/>
                    </a:lnTo>
                    <a:lnTo>
                      <a:pt x="32" y="62"/>
                    </a:lnTo>
                    <a:lnTo>
                      <a:pt x="72" y="62"/>
                    </a:lnTo>
                    <a:lnTo>
                      <a:pt x="92" y="59"/>
                    </a:lnTo>
                    <a:lnTo>
                      <a:pt x="105" y="52"/>
                    </a:lnTo>
                    <a:lnTo>
                      <a:pt x="113" y="39"/>
                    </a:lnTo>
                    <a:lnTo>
                      <a:pt x="127" y="14"/>
                    </a:lnTo>
                    <a:lnTo>
                      <a:pt x="123" y="7"/>
                    </a:lnTo>
                    <a:lnTo>
                      <a:pt x="122" y="0"/>
                    </a:lnTo>
                    <a:lnTo>
                      <a:pt x="125" y="0"/>
                    </a:lnTo>
                    <a:lnTo>
                      <a:pt x="128" y="9"/>
                    </a:lnTo>
                    <a:lnTo>
                      <a:pt x="137" y="12"/>
                    </a:lnTo>
                    <a:lnTo>
                      <a:pt x="165" y="15"/>
                    </a:lnTo>
                    <a:lnTo>
                      <a:pt x="178" y="12"/>
                    </a:lnTo>
                    <a:lnTo>
                      <a:pt x="196" y="9"/>
                    </a:lnTo>
                    <a:lnTo>
                      <a:pt x="195" y="0"/>
                    </a:lnTo>
                    <a:lnTo>
                      <a:pt x="201" y="9"/>
                    </a:lnTo>
                    <a:lnTo>
                      <a:pt x="200" y="12"/>
                    </a:lnTo>
                    <a:lnTo>
                      <a:pt x="170" y="20"/>
                    </a:lnTo>
                    <a:lnTo>
                      <a:pt x="156" y="20"/>
                    </a:lnTo>
                    <a:lnTo>
                      <a:pt x="132" y="17"/>
                    </a:lnTo>
                    <a:lnTo>
                      <a:pt x="118" y="52"/>
                    </a:lnTo>
                    <a:lnTo>
                      <a:pt x="108" y="59"/>
                    </a:lnTo>
                    <a:lnTo>
                      <a:pt x="95" y="64"/>
                    </a:lnTo>
                    <a:lnTo>
                      <a:pt x="70" y="69"/>
                    </a:lnTo>
                    <a:lnTo>
                      <a:pt x="27" y="69"/>
                    </a:lnTo>
                    <a:lnTo>
                      <a:pt x="8" y="67"/>
                    </a:lnTo>
                    <a:lnTo>
                      <a:pt x="0" y="60"/>
                    </a:lnTo>
                    <a:lnTo>
                      <a:pt x="2" y="52"/>
                    </a:lnTo>
                    <a:lnTo>
                      <a:pt x="12" y="42"/>
                    </a:lnTo>
                    <a:lnTo>
                      <a:pt x="1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3" name="Freeform 132">
                <a:extLst>
                  <a:ext uri="{FF2B5EF4-FFF2-40B4-BE49-F238E27FC236}">
                    <a16:creationId xmlns:a16="http://schemas.microsoft.com/office/drawing/2014/main" id="{743FC27C-BBDA-4AF3-8375-A39AD197BBBB}"/>
                  </a:ext>
                </a:extLst>
              </p:cNvPr>
              <p:cNvSpPr>
                <a:spLocks/>
              </p:cNvSpPr>
              <p:nvPr/>
            </p:nvSpPr>
            <p:spPr bwMode="auto">
              <a:xfrm>
                <a:off x="4928" y="3162"/>
                <a:ext cx="208" cy="143"/>
              </a:xfrm>
              <a:custGeom>
                <a:avLst/>
                <a:gdLst>
                  <a:gd name="T0" fmla="*/ 3 w 208"/>
                  <a:gd name="T1" fmla="*/ 136 h 143"/>
                  <a:gd name="T2" fmla="*/ 2 w 208"/>
                  <a:gd name="T3" fmla="*/ 111 h 143"/>
                  <a:gd name="T4" fmla="*/ 5 w 208"/>
                  <a:gd name="T5" fmla="*/ 78 h 143"/>
                  <a:gd name="T6" fmla="*/ 8 w 208"/>
                  <a:gd name="T7" fmla="*/ 60 h 143"/>
                  <a:gd name="T8" fmla="*/ 12 w 208"/>
                  <a:gd name="T9" fmla="*/ 50 h 143"/>
                  <a:gd name="T10" fmla="*/ 18 w 208"/>
                  <a:gd name="T11" fmla="*/ 46 h 143"/>
                  <a:gd name="T12" fmla="*/ 27 w 208"/>
                  <a:gd name="T13" fmla="*/ 46 h 143"/>
                  <a:gd name="T14" fmla="*/ 58 w 208"/>
                  <a:gd name="T15" fmla="*/ 55 h 143"/>
                  <a:gd name="T16" fmla="*/ 95 w 208"/>
                  <a:gd name="T17" fmla="*/ 66 h 143"/>
                  <a:gd name="T18" fmla="*/ 120 w 208"/>
                  <a:gd name="T19" fmla="*/ 70 h 143"/>
                  <a:gd name="T20" fmla="*/ 138 w 208"/>
                  <a:gd name="T21" fmla="*/ 68 h 143"/>
                  <a:gd name="T22" fmla="*/ 158 w 208"/>
                  <a:gd name="T23" fmla="*/ 63 h 143"/>
                  <a:gd name="T24" fmla="*/ 178 w 208"/>
                  <a:gd name="T25" fmla="*/ 55 h 143"/>
                  <a:gd name="T26" fmla="*/ 193 w 208"/>
                  <a:gd name="T27" fmla="*/ 46 h 143"/>
                  <a:gd name="T28" fmla="*/ 200 w 208"/>
                  <a:gd name="T29" fmla="*/ 31 h 143"/>
                  <a:gd name="T30" fmla="*/ 205 w 208"/>
                  <a:gd name="T31" fmla="*/ 18 h 143"/>
                  <a:gd name="T32" fmla="*/ 208 w 208"/>
                  <a:gd name="T33" fmla="*/ 10 h 143"/>
                  <a:gd name="T34" fmla="*/ 206 w 208"/>
                  <a:gd name="T35" fmla="*/ 3 h 143"/>
                  <a:gd name="T36" fmla="*/ 195 w 208"/>
                  <a:gd name="T37" fmla="*/ 0 h 143"/>
                  <a:gd name="T38" fmla="*/ 201 w 208"/>
                  <a:gd name="T39" fmla="*/ 8 h 143"/>
                  <a:gd name="T40" fmla="*/ 201 w 208"/>
                  <a:gd name="T41" fmla="*/ 15 h 143"/>
                  <a:gd name="T42" fmla="*/ 196 w 208"/>
                  <a:gd name="T43" fmla="*/ 25 h 143"/>
                  <a:gd name="T44" fmla="*/ 191 w 208"/>
                  <a:gd name="T45" fmla="*/ 45 h 143"/>
                  <a:gd name="T46" fmla="*/ 175 w 208"/>
                  <a:gd name="T47" fmla="*/ 55 h 143"/>
                  <a:gd name="T48" fmla="*/ 163 w 208"/>
                  <a:gd name="T49" fmla="*/ 56 h 143"/>
                  <a:gd name="T50" fmla="*/ 178 w 208"/>
                  <a:gd name="T51" fmla="*/ 30 h 143"/>
                  <a:gd name="T52" fmla="*/ 188 w 208"/>
                  <a:gd name="T53" fmla="*/ 18 h 143"/>
                  <a:gd name="T54" fmla="*/ 195 w 208"/>
                  <a:gd name="T55" fmla="*/ 12 h 143"/>
                  <a:gd name="T56" fmla="*/ 191 w 208"/>
                  <a:gd name="T57" fmla="*/ 5 h 143"/>
                  <a:gd name="T58" fmla="*/ 186 w 208"/>
                  <a:gd name="T59" fmla="*/ 13 h 143"/>
                  <a:gd name="T60" fmla="*/ 176 w 208"/>
                  <a:gd name="T61" fmla="*/ 25 h 143"/>
                  <a:gd name="T62" fmla="*/ 160 w 208"/>
                  <a:gd name="T63" fmla="*/ 53 h 143"/>
                  <a:gd name="T64" fmla="*/ 153 w 208"/>
                  <a:gd name="T65" fmla="*/ 61 h 143"/>
                  <a:gd name="T66" fmla="*/ 132 w 208"/>
                  <a:gd name="T67" fmla="*/ 66 h 143"/>
                  <a:gd name="T68" fmla="*/ 105 w 208"/>
                  <a:gd name="T69" fmla="*/ 65 h 143"/>
                  <a:gd name="T70" fmla="*/ 70 w 208"/>
                  <a:gd name="T71" fmla="*/ 55 h 143"/>
                  <a:gd name="T72" fmla="*/ 30 w 208"/>
                  <a:gd name="T73" fmla="*/ 45 h 143"/>
                  <a:gd name="T74" fmla="*/ 18 w 208"/>
                  <a:gd name="T75" fmla="*/ 43 h 143"/>
                  <a:gd name="T76" fmla="*/ 10 w 208"/>
                  <a:gd name="T77" fmla="*/ 48 h 143"/>
                  <a:gd name="T78" fmla="*/ 7 w 208"/>
                  <a:gd name="T79" fmla="*/ 56 h 143"/>
                  <a:gd name="T80" fmla="*/ 2 w 208"/>
                  <a:gd name="T81" fmla="*/ 75 h 143"/>
                  <a:gd name="T82" fmla="*/ 0 w 208"/>
                  <a:gd name="T83" fmla="*/ 120 h 143"/>
                  <a:gd name="T84" fmla="*/ 0 w 208"/>
                  <a:gd name="T85" fmla="*/ 138 h 143"/>
                  <a:gd name="T86" fmla="*/ 3 w 208"/>
                  <a:gd name="T87" fmla="*/ 143 h 143"/>
                  <a:gd name="T88" fmla="*/ 3 w 208"/>
                  <a:gd name="T89" fmla="*/ 136 h 143"/>
                  <a:gd name="T90" fmla="*/ 3 w 208"/>
                  <a:gd name="T91" fmla="*/ 136 h 14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08"/>
                  <a:gd name="T139" fmla="*/ 0 h 143"/>
                  <a:gd name="T140" fmla="*/ 208 w 208"/>
                  <a:gd name="T141" fmla="*/ 143 h 14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08" h="143">
                    <a:moveTo>
                      <a:pt x="3" y="136"/>
                    </a:moveTo>
                    <a:lnTo>
                      <a:pt x="2" y="111"/>
                    </a:lnTo>
                    <a:lnTo>
                      <a:pt x="5" y="78"/>
                    </a:lnTo>
                    <a:lnTo>
                      <a:pt x="8" y="60"/>
                    </a:lnTo>
                    <a:lnTo>
                      <a:pt x="12" y="50"/>
                    </a:lnTo>
                    <a:lnTo>
                      <a:pt x="18" y="46"/>
                    </a:lnTo>
                    <a:lnTo>
                      <a:pt x="27" y="46"/>
                    </a:lnTo>
                    <a:lnTo>
                      <a:pt x="58" y="55"/>
                    </a:lnTo>
                    <a:lnTo>
                      <a:pt x="95" y="66"/>
                    </a:lnTo>
                    <a:lnTo>
                      <a:pt x="120" y="70"/>
                    </a:lnTo>
                    <a:lnTo>
                      <a:pt x="138" y="68"/>
                    </a:lnTo>
                    <a:lnTo>
                      <a:pt x="158" y="63"/>
                    </a:lnTo>
                    <a:lnTo>
                      <a:pt x="178" y="55"/>
                    </a:lnTo>
                    <a:lnTo>
                      <a:pt x="193" y="46"/>
                    </a:lnTo>
                    <a:lnTo>
                      <a:pt x="200" y="31"/>
                    </a:lnTo>
                    <a:lnTo>
                      <a:pt x="205" y="18"/>
                    </a:lnTo>
                    <a:lnTo>
                      <a:pt x="208" y="10"/>
                    </a:lnTo>
                    <a:lnTo>
                      <a:pt x="206" y="3"/>
                    </a:lnTo>
                    <a:lnTo>
                      <a:pt x="195" y="0"/>
                    </a:lnTo>
                    <a:lnTo>
                      <a:pt x="201" y="8"/>
                    </a:lnTo>
                    <a:lnTo>
                      <a:pt x="201" y="15"/>
                    </a:lnTo>
                    <a:lnTo>
                      <a:pt x="196" y="25"/>
                    </a:lnTo>
                    <a:lnTo>
                      <a:pt x="191" y="45"/>
                    </a:lnTo>
                    <a:lnTo>
                      <a:pt x="175" y="55"/>
                    </a:lnTo>
                    <a:lnTo>
                      <a:pt x="163" y="56"/>
                    </a:lnTo>
                    <a:lnTo>
                      <a:pt x="178" y="30"/>
                    </a:lnTo>
                    <a:lnTo>
                      <a:pt x="188" y="18"/>
                    </a:lnTo>
                    <a:lnTo>
                      <a:pt x="195" y="12"/>
                    </a:lnTo>
                    <a:lnTo>
                      <a:pt x="191" y="5"/>
                    </a:lnTo>
                    <a:lnTo>
                      <a:pt x="186" y="13"/>
                    </a:lnTo>
                    <a:lnTo>
                      <a:pt x="176" y="25"/>
                    </a:lnTo>
                    <a:lnTo>
                      <a:pt x="160" y="53"/>
                    </a:lnTo>
                    <a:lnTo>
                      <a:pt x="153" y="61"/>
                    </a:lnTo>
                    <a:lnTo>
                      <a:pt x="132" y="66"/>
                    </a:lnTo>
                    <a:lnTo>
                      <a:pt x="105" y="65"/>
                    </a:lnTo>
                    <a:lnTo>
                      <a:pt x="70" y="55"/>
                    </a:lnTo>
                    <a:lnTo>
                      <a:pt x="30" y="45"/>
                    </a:lnTo>
                    <a:lnTo>
                      <a:pt x="18" y="43"/>
                    </a:lnTo>
                    <a:lnTo>
                      <a:pt x="10" y="48"/>
                    </a:lnTo>
                    <a:lnTo>
                      <a:pt x="7" y="56"/>
                    </a:lnTo>
                    <a:lnTo>
                      <a:pt x="2" y="75"/>
                    </a:lnTo>
                    <a:lnTo>
                      <a:pt x="0" y="120"/>
                    </a:lnTo>
                    <a:lnTo>
                      <a:pt x="0" y="138"/>
                    </a:lnTo>
                    <a:lnTo>
                      <a:pt x="3" y="143"/>
                    </a:lnTo>
                    <a:lnTo>
                      <a:pt x="3" y="13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4" name="Freeform 133">
                <a:extLst>
                  <a:ext uri="{FF2B5EF4-FFF2-40B4-BE49-F238E27FC236}">
                    <a16:creationId xmlns:a16="http://schemas.microsoft.com/office/drawing/2014/main" id="{EE8BED5E-6809-4983-9FA9-72F943D440A1}"/>
                  </a:ext>
                </a:extLst>
              </p:cNvPr>
              <p:cNvSpPr>
                <a:spLocks/>
              </p:cNvSpPr>
              <p:nvPr/>
            </p:nvSpPr>
            <p:spPr bwMode="auto">
              <a:xfrm>
                <a:off x="4941" y="3208"/>
                <a:ext cx="30" cy="102"/>
              </a:xfrm>
              <a:custGeom>
                <a:avLst/>
                <a:gdLst>
                  <a:gd name="T0" fmla="*/ 30 w 30"/>
                  <a:gd name="T1" fmla="*/ 4 h 102"/>
                  <a:gd name="T2" fmla="*/ 20 w 30"/>
                  <a:gd name="T3" fmla="*/ 5 h 102"/>
                  <a:gd name="T4" fmla="*/ 15 w 30"/>
                  <a:gd name="T5" fmla="*/ 14 h 102"/>
                  <a:gd name="T6" fmla="*/ 10 w 30"/>
                  <a:gd name="T7" fmla="*/ 42 h 102"/>
                  <a:gd name="T8" fmla="*/ 4 w 30"/>
                  <a:gd name="T9" fmla="*/ 87 h 102"/>
                  <a:gd name="T10" fmla="*/ 4 w 30"/>
                  <a:gd name="T11" fmla="*/ 97 h 102"/>
                  <a:gd name="T12" fmla="*/ 7 w 30"/>
                  <a:gd name="T13" fmla="*/ 102 h 102"/>
                  <a:gd name="T14" fmla="*/ 2 w 30"/>
                  <a:gd name="T15" fmla="*/ 99 h 102"/>
                  <a:gd name="T16" fmla="*/ 0 w 30"/>
                  <a:gd name="T17" fmla="*/ 90 h 102"/>
                  <a:gd name="T18" fmla="*/ 4 w 30"/>
                  <a:gd name="T19" fmla="*/ 64 h 102"/>
                  <a:gd name="T20" fmla="*/ 10 w 30"/>
                  <a:gd name="T21" fmla="*/ 27 h 102"/>
                  <a:gd name="T22" fmla="*/ 14 w 30"/>
                  <a:gd name="T23" fmla="*/ 12 h 102"/>
                  <a:gd name="T24" fmla="*/ 17 w 30"/>
                  <a:gd name="T25" fmla="*/ 4 h 102"/>
                  <a:gd name="T26" fmla="*/ 22 w 30"/>
                  <a:gd name="T27" fmla="*/ 0 h 102"/>
                  <a:gd name="T28" fmla="*/ 30 w 30"/>
                  <a:gd name="T29" fmla="*/ 4 h 102"/>
                  <a:gd name="T30" fmla="*/ 30 w 30"/>
                  <a:gd name="T31" fmla="*/ 4 h 102"/>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0"/>
                  <a:gd name="T49" fmla="*/ 0 h 102"/>
                  <a:gd name="T50" fmla="*/ 30 w 30"/>
                  <a:gd name="T51" fmla="*/ 102 h 102"/>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0" h="102">
                    <a:moveTo>
                      <a:pt x="30" y="4"/>
                    </a:moveTo>
                    <a:lnTo>
                      <a:pt x="20" y="5"/>
                    </a:lnTo>
                    <a:lnTo>
                      <a:pt x="15" y="14"/>
                    </a:lnTo>
                    <a:lnTo>
                      <a:pt x="10" y="42"/>
                    </a:lnTo>
                    <a:lnTo>
                      <a:pt x="4" y="87"/>
                    </a:lnTo>
                    <a:lnTo>
                      <a:pt x="4" y="97"/>
                    </a:lnTo>
                    <a:lnTo>
                      <a:pt x="7" y="102"/>
                    </a:lnTo>
                    <a:lnTo>
                      <a:pt x="2" y="99"/>
                    </a:lnTo>
                    <a:lnTo>
                      <a:pt x="0" y="90"/>
                    </a:lnTo>
                    <a:lnTo>
                      <a:pt x="4" y="64"/>
                    </a:lnTo>
                    <a:lnTo>
                      <a:pt x="10" y="27"/>
                    </a:lnTo>
                    <a:lnTo>
                      <a:pt x="14" y="12"/>
                    </a:lnTo>
                    <a:lnTo>
                      <a:pt x="17" y="4"/>
                    </a:lnTo>
                    <a:lnTo>
                      <a:pt x="22" y="0"/>
                    </a:lnTo>
                    <a:lnTo>
                      <a:pt x="3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5" name="Freeform 134">
                <a:extLst>
                  <a:ext uri="{FF2B5EF4-FFF2-40B4-BE49-F238E27FC236}">
                    <a16:creationId xmlns:a16="http://schemas.microsoft.com/office/drawing/2014/main" id="{1F52E0B8-5840-4AC0-AE8A-7F342ADEBEF5}"/>
                  </a:ext>
                </a:extLst>
              </p:cNvPr>
              <p:cNvSpPr>
                <a:spLocks/>
              </p:cNvSpPr>
              <p:nvPr/>
            </p:nvSpPr>
            <p:spPr bwMode="auto">
              <a:xfrm>
                <a:off x="4946" y="3217"/>
                <a:ext cx="10" cy="8"/>
              </a:xfrm>
              <a:custGeom>
                <a:avLst/>
                <a:gdLst>
                  <a:gd name="T0" fmla="*/ 10 w 10"/>
                  <a:gd name="T1" fmla="*/ 6 h 8"/>
                  <a:gd name="T2" fmla="*/ 0 w 10"/>
                  <a:gd name="T3" fmla="*/ 8 h 8"/>
                  <a:gd name="T4" fmla="*/ 5 w 10"/>
                  <a:gd name="T5" fmla="*/ 1 h 8"/>
                  <a:gd name="T6" fmla="*/ 10 w 10"/>
                  <a:gd name="T7" fmla="*/ 0 h 8"/>
                  <a:gd name="T8" fmla="*/ 10 w 10"/>
                  <a:gd name="T9" fmla="*/ 6 h 8"/>
                  <a:gd name="T10" fmla="*/ 10 w 10"/>
                  <a:gd name="T11" fmla="*/ 6 h 8"/>
                  <a:gd name="T12" fmla="*/ 0 60000 65536"/>
                  <a:gd name="T13" fmla="*/ 0 60000 65536"/>
                  <a:gd name="T14" fmla="*/ 0 60000 65536"/>
                  <a:gd name="T15" fmla="*/ 0 60000 65536"/>
                  <a:gd name="T16" fmla="*/ 0 60000 65536"/>
                  <a:gd name="T17" fmla="*/ 0 60000 65536"/>
                  <a:gd name="T18" fmla="*/ 0 w 10"/>
                  <a:gd name="T19" fmla="*/ 0 h 8"/>
                  <a:gd name="T20" fmla="*/ 10 w 10"/>
                  <a:gd name="T21" fmla="*/ 8 h 8"/>
                </a:gdLst>
                <a:ahLst/>
                <a:cxnLst>
                  <a:cxn ang="T12">
                    <a:pos x="T0" y="T1"/>
                  </a:cxn>
                  <a:cxn ang="T13">
                    <a:pos x="T2" y="T3"/>
                  </a:cxn>
                  <a:cxn ang="T14">
                    <a:pos x="T4" y="T5"/>
                  </a:cxn>
                  <a:cxn ang="T15">
                    <a:pos x="T6" y="T7"/>
                  </a:cxn>
                  <a:cxn ang="T16">
                    <a:pos x="T8" y="T9"/>
                  </a:cxn>
                  <a:cxn ang="T17">
                    <a:pos x="T10" y="T11"/>
                  </a:cxn>
                </a:cxnLst>
                <a:rect l="T18" t="T19" r="T20" b="T21"/>
                <a:pathLst>
                  <a:path w="10" h="8">
                    <a:moveTo>
                      <a:pt x="10" y="6"/>
                    </a:moveTo>
                    <a:lnTo>
                      <a:pt x="0" y="8"/>
                    </a:lnTo>
                    <a:lnTo>
                      <a:pt x="5" y="1"/>
                    </a:lnTo>
                    <a:lnTo>
                      <a:pt x="10" y="0"/>
                    </a:lnTo>
                    <a:lnTo>
                      <a:pt x="1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6" name="Freeform 135">
                <a:extLst>
                  <a:ext uri="{FF2B5EF4-FFF2-40B4-BE49-F238E27FC236}">
                    <a16:creationId xmlns:a16="http://schemas.microsoft.com/office/drawing/2014/main" id="{ED2E7A3F-92D9-4EDD-9EED-AE329EC91EF3}"/>
                  </a:ext>
                </a:extLst>
              </p:cNvPr>
              <p:cNvSpPr>
                <a:spLocks/>
              </p:cNvSpPr>
              <p:nvPr/>
            </p:nvSpPr>
            <p:spPr bwMode="auto">
              <a:xfrm>
                <a:off x="4936" y="3288"/>
                <a:ext cx="7" cy="10"/>
              </a:xfrm>
              <a:custGeom>
                <a:avLst/>
                <a:gdLst>
                  <a:gd name="T0" fmla="*/ 0 w 7"/>
                  <a:gd name="T1" fmla="*/ 5 h 10"/>
                  <a:gd name="T2" fmla="*/ 7 w 7"/>
                  <a:gd name="T3" fmla="*/ 10 h 10"/>
                  <a:gd name="T4" fmla="*/ 7 w 7"/>
                  <a:gd name="T5" fmla="*/ 4 h 10"/>
                  <a:gd name="T6" fmla="*/ 2 w 7"/>
                  <a:gd name="T7" fmla="*/ 0 h 10"/>
                  <a:gd name="T8" fmla="*/ 0 w 7"/>
                  <a:gd name="T9" fmla="*/ 5 h 10"/>
                  <a:gd name="T10" fmla="*/ 0 w 7"/>
                  <a:gd name="T11" fmla="*/ 5 h 10"/>
                  <a:gd name="T12" fmla="*/ 0 60000 65536"/>
                  <a:gd name="T13" fmla="*/ 0 60000 65536"/>
                  <a:gd name="T14" fmla="*/ 0 60000 65536"/>
                  <a:gd name="T15" fmla="*/ 0 60000 65536"/>
                  <a:gd name="T16" fmla="*/ 0 60000 65536"/>
                  <a:gd name="T17" fmla="*/ 0 60000 65536"/>
                  <a:gd name="T18" fmla="*/ 0 w 7"/>
                  <a:gd name="T19" fmla="*/ 0 h 10"/>
                  <a:gd name="T20" fmla="*/ 7 w 7"/>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7" h="10">
                    <a:moveTo>
                      <a:pt x="0" y="5"/>
                    </a:moveTo>
                    <a:lnTo>
                      <a:pt x="7" y="10"/>
                    </a:lnTo>
                    <a:lnTo>
                      <a:pt x="7" y="4"/>
                    </a:lnTo>
                    <a:lnTo>
                      <a:pt x="2"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7" name="Freeform 136">
                <a:extLst>
                  <a:ext uri="{FF2B5EF4-FFF2-40B4-BE49-F238E27FC236}">
                    <a16:creationId xmlns:a16="http://schemas.microsoft.com/office/drawing/2014/main" id="{8CE53C82-0C78-4618-B689-2FA2B6282206}"/>
                  </a:ext>
                </a:extLst>
              </p:cNvPr>
              <p:cNvSpPr>
                <a:spLocks/>
              </p:cNvSpPr>
              <p:nvPr/>
            </p:nvSpPr>
            <p:spPr bwMode="auto">
              <a:xfrm>
                <a:off x="4976" y="3242"/>
                <a:ext cx="79" cy="55"/>
              </a:xfrm>
              <a:custGeom>
                <a:avLst/>
                <a:gdLst>
                  <a:gd name="T0" fmla="*/ 0 w 79"/>
                  <a:gd name="T1" fmla="*/ 55 h 55"/>
                  <a:gd name="T2" fmla="*/ 22 w 79"/>
                  <a:gd name="T3" fmla="*/ 55 h 55"/>
                  <a:gd name="T4" fmla="*/ 40 w 79"/>
                  <a:gd name="T5" fmla="*/ 51 h 55"/>
                  <a:gd name="T6" fmla="*/ 52 w 79"/>
                  <a:gd name="T7" fmla="*/ 46 h 55"/>
                  <a:gd name="T8" fmla="*/ 59 w 79"/>
                  <a:gd name="T9" fmla="*/ 40 h 55"/>
                  <a:gd name="T10" fmla="*/ 67 w 79"/>
                  <a:gd name="T11" fmla="*/ 21 h 55"/>
                  <a:gd name="T12" fmla="*/ 79 w 79"/>
                  <a:gd name="T13" fmla="*/ 6 h 55"/>
                  <a:gd name="T14" fmla="*/ 75 w 79"/>
                  <a:gd name="T15" fmla="*/ 0 h 55"/>
                  <a:gd name="T16" fmla="*/ 57 w 79"/>
                  <a:gd name="T17" fmla="*/ 36 h 55"/>
                  <a:gd name="T18" fmla="*/ 49 w 79"/>
                  <a:gd name="T19" fmla="*/ 45 h 55"/>
                  <a:gd name="T20" fmla="*/ 39 w 79"/>
                  <a:gd name="T21" fmla="*/ 48 h 55"/>
                  <a:gd name="T22" fmla="*/ 15 w 79"/>
                  <a:gd name="T23" fmla="*/ 51 h 55"/>
                  <a:gd name="T24" fmla="*/ 4 w 79"/>
                  <a:gd name="T25" fmla="*/ 51 h 55"/>
                  <a:gd name="T26" fmla="*/ 0 w 79"/>
                  <a:gd name="T27" fmla="*/ 55 h 55"/>
                  <a:gd name="T28" fmla="*/ 0 w 79"/>
                  <a:gd name="T29" fmla="*/ 55 h 5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79"/>
                  <a:gd name="T46" fmla="*/ 0 h 55"/>
                  <a:gd name="T47" fmla="*/ 79 w 79"/>
                  <a:gd name="T48" fmla="*/ 55 h 5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79" h="55">
                    <a:moveTo>
                      <a:pt x="0" y="55"/>
                    </a:moveTo>
                    <a:lnTo>
                      <a:pt x="22" y="55"/>
                    </a:lnTo>
                    <a:lnTo>
                      <a:pt x="40" y="51"/>
                    </a:lnTo>
                    <a:lnTo>
                      <a:pt x="52" y="46"/>
                    </a:lnTo>
                    <a:lnTo>
                      <a:pt x="59" y="40"/>
                    </a:lnTo>
                    <a:lnTo>
                      <a:pt x="67" y="21"/>
                    </a:lnTo>
                    <a:lnTo>
                      <a:pt x="79" y="6"/>
                    </a:lnTo>
                    <a:lnTo>
                      <a:pt x="75" y="0"/>
                    </a:lnTo>
                    <a:lnTo>
                      <a:pt x="57" y="36"/>
                    </a:lnTo>
                    <a:lnTo>
                      <a:pt x="49" y="45"/>
                    </a:lnTo>
                    <a:lnTo>
                      <a:pt x="39" y="48"/>
                    </a:lnTo>
                    <a:lnTo>
                      <a:pt x="15" y="51"/>
                    </a:lnTo>
                    <a:lnTo>
                      <a:pt x="4" y="51"/>
                    </a:lnTo>
                    <a:lnTo>
                      <a:pt x="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8" name="Freeform 137">
                <a:extLst>
                  <a:ext uri="{FF2B5EF4-FFF2-40B4-BE49-F238E27FC236}">
                    <a16:creationId xmlns:a16="http://schemas.microsoft.com/office/drawing/2014/main" id="{9AE4E1D3-096C-48E9-858A-19D80C3242B0}"/>
                  </a:ext>
                </a:extLst>
              </p:cNvPr>
              <p:cNvSpPr>
                <a:spLocks/>
              </p:cNvSpPr>
              <p:nvPr/>
            </p:nvSpPr>
            <p:spPr bwMode="auto">
              <a:xfrm>
                <a:off x="5063" y="3240"/>
                <a:ext cx="63" cy="13"/>
              </a:xfrm>
              <a:custGeom>
                <a:avLst/>
                <a:gdLst>
                  <a:gd name="T0" fmla="*/ 0 w 63"/>
                  <a:gd name="T1" fmla="*/ 3 h 13"/>
                  <a:gd name="T2" fmla="*/ 5 w 63"/>
                  <a:gd name="T3" fmla="*/ 8 h 13"/>
                  <a:gd name="T4" fmla="*/ 21 w 63"/>
                  <a:gd name="T5" fmla="*/ 12 h 13"/>
                  <a:gd name="T6" fmla="*/ 35 w 63"/>
                  <a:gd name="T7" fmla="*/ 10 h 13"/>
                  <a:gd name="T8" fmla="*/ 56 w 63"/>
                  <a:gd name="T9" fmla="*/ 3 h 13"/>
                  <a:gd name="T10" fmla="*/ 63 w 63"/>
                  <a:gd name="T11" fmla="*/ 13 h 13"/>
                  <a:gd name="T12" fmla="*/ 63 w 63"/>
                  <a:gd name="T13" fmla="*/ 2 h 13"/>
                  <a:gd name="T14" fmla="*/ 55 w 63"/>
                  <a:gd name="T15" fmla="*/ 0 h 13"/>
                  <a:gd name="T16" fmla="*/ 36 w 63"/>
                  <a:gd name="T17" fmla="*/ 5 h 13"/>
                  <a:gd name="T18" fmla="*/ 28 w 63"/>
                  <a:gd name="T19" fmla="*/ 8 h 13"/>
                  <a:gd name="T20" fmla="*/ 16 w 63"/>
                  <a:gd name="T21" fmla="*/ 7 h 13"/>
                  <a:gd name="T22" fmla="*/ 2 w 63"/>
                  <a:gd name="T23" fmla="*/ 2 h 13"/>
                  <a:gd name="T24" fmla="*/ 0 w 63"/>
                  <a:gd name="T25" fmla="*/ 3 h 13"/>
                  <a:gd name="T26" fmla="*/ 0 w 63"/>
                  <a:gd name="T27" fmla="*/ 3 h 1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63"/>
                  <a:gd name="T43" fmla="*/ 0 h 13"/>
                  <a:gd name="T44" fmla="*/ 63 w 63"/>
                  <a:gd name="T45" fmla="*/ 13 h 1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63" h="13">
                    <a:moveTo>
                      <a:pt x="0" y="3"/>
                    </a:moveTo>
                    <a:lnTo>
                      <a:pt x="5" y="8"/>
                    </a:lnTo>
                    <a:lnTo>
                      <a:pt x="21" y="12"/>
                    </a:lnTo>
                    <a:lnTo>
                      <a:pt x="35" y="10"/>
                    </a:lnTo>
                    <a:lnTo>
                      <a:pt x="56" y="3"/>
                    </a:lnTo>
                    <a:lnTo>
                      <a:pt x="63" y="13"/>
                    </a:lnTo>
                    <a:lnTo>
                      <a:pt x="63" y="2"/>
                    </a:lnTo>
                    <a:lnTo>
                      <a:pt x="55" y="0"/>
                    </a:lnTo>
                    <a:lnTo>
                      <a:pt x="36" y="5"/>
                    </a:lnTo>
                    <a:lnTo>
                      <a:pt x="28" y="8"/>
                    </a:lnTo>
                    <a:lnTo>
                      <a:pt x="16" y="7"/>
                    </a:lnTo>
                    <a:lnTo>
                      <a:pt x="2" y="2"/>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19" name="Freeform 138">
                <a:extLst>
                  <a:ext uri="{FF2B5EF4-FFF2-40B4-BE49-F238E27FC236}">
                    <a16:creationId xmlns:a16="http://schemas.microsoft.com/office/drawing/2014/main" id="{43993179-0B06-42E6-A72B-A6B1215C4E6C}"/>
                  </a:ext>
                </a:extLst>
              </p:cNvPr>
              <p:cNvSpPr>
                <a:spLocks/>
              </p:cNvSpPr>
              <p:nvPr/>
            </p:nvSpPr>
            <p:spPr bwMode="auto">
              <a:xfrm>
                <a:off x="5104" y="3228"/>
                <a:ext cx="10" cy="15"/>
              </a:xfrm>
              <a:custGeom>
                <a:avLst/>
                <a:gdLst>
                  <a:gd name="T0" fmla="*/ 0 w 10"/>
                  <a:gd name="T1" fmla="*/ 2 h 15"/>
                  <a:gd name="T2" fmla="*/ 5 w 10"/>
                  <a:gd name="T3" fmla="*/ 15 h 15"/>
                  <a:gd name="T4" fmla="*/ 10 w 10"/>
                  <a:gd name="T5" fmla="*/ 14 h 15"/>
                  <a:gd name="T6" fmla="*/ 4 w 10"/>
                  <a:gd name="T7" fmla="*/ 0 h 15"/>
                  <a:gd name="T8" fmla="*/ 0 w 10"/>
                  <a:gd name="T9" fmla="*/ 2 h 15"/>
                  <a:gd name="T10" fmla="*/ 0 w 10"/>
                  <a:gd name="T11" fmla="*/ 2 h 15"/>
                  <a:gd name="T12" fmla="*/ 0 60000 65536"/>
                  <a:gd name="T13" fmla="*/ 0 60000 65536"/>
                  <a:gd name="T14" fmla="*/ 0 60000 65536"/>
                  <a:gd name="T15" fmla="*/ 0 60000 65536"/>
                  <a:gd name="T16" fmla="*/ 0 60000 65536"/>
                  <a:gd name="T17" fmla="*/ 0 60000 65536"/>
                  <a:gd name="T18" fmla="*/ 0 w 10"/>
                  <a:gd name="T19" fmla="*/ 0 h 15"/>
                  <a:gd name="T20" fmla="*/ 10 w 1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0" h="15">
                    <a:moveTo>
                      <a:pt x="0" y="2"/>
                    </a:moveTo>
                    <a:lnTo>
                      <a:pt x="5" y="15"/>
                    </a:lnTo>
                    <a:lnTo>
                      <a:pt x="10" y="14"/>
                    </a:lnTo>
                    <a:lnTo>
                      <a:pt x="4" y="0"/>
                    </a:lnTo>
                    <a:lnTo>
                      <a:pt x="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0" name="Freeform 139">
                <a:extLst>
                  <a:ext uri="{FF2B5EF4-FFF2-40B4-BE49-F238E27FC236}">
                    <a16:creationId xmlns:a16="http://schemas.microsoft.com/office/drawing/2014/main" id="{D3050546-00EF-4EE2-B489-6A3AC27F2461}"/>
                  </a:ext>
                </a:extLst>
              </p:cNvPr>
              <p:cNvSpPr>
                <a:spLocks/>
              </p:cNvSpPr>
              <p:nvPr/>
            </p:nvSpPr>
            <p:spPr bwMode="auto">
              <a:xfrm>
                <a:off x="5113" y="3165"/>
                <a:ext cx="56" cy="78"/>
              </a:xfrm>
              <a:custGeom>
                <a:avLst/>
                <a:gdLst>
                  <a:gd name="T0" fmla="*/ 3 w 56"/>
                  <a:gd name="T1" fmla="*/ 58 h 78"/>
                  <a:gd name="T2" fmla="*/ 13 w 56"/>
                  <a:gd name="T3" fmla="*/ 73 h 78"/>
                  <a:gd name="T4" fmla="*/ 0 w 56"/>
                  <a:gd name="T5" fmla="*/ 77 h 78"/>
                  <a:gd name="T6" fmla="*/ 10 w 56"/>
                  <a:gd name="T7" fmla="*/ 78 h 78"/>
                  <a:gd name="T8" fmla="*/ 18 w 56"/>
                  <a:gd name="T9" fmla="*/ 73 h 78"/>
                  <a:gd name="T10" fmla="*/ 10 w 56"/>
                  <a:gd name="T11" fmla="*/ 58 h 78"/>
                  <a:gd name="T12" fmla="*/ 23 w 56"/>
                  <a:gd name="T13" fmla="*/ 48 h 78"/>
                  <a:gd name="T14" fmla="*/ 56 w 56"/>
                  <a:gd name="T15" fmla="*/ 15 h 78"/>
                  <a:gd name="T16" fmla="*/ 41 w 56"/>
                  <a:gd name="T17" fmla="*/ 0 h 78"/>
                  <a:gd name="T18" fmla="*/ 40 w 56"/>
                  <a:gd name="T19" fmla="*/ 4 h 78"/>
                  <a:gd name="T20" fmla="*/ 50 w 56"/>
                  <a:gd name="T21" fmla="*/ 13 h 78"/>
                  <a:gd name="T22" fmla="*/ 20 w 56"/>
                  <a:gd name="T23" fmla="*/ 50 h 78"/>
                  <a:gd name="T24" fmla="*/ 10 w 56"/>
                  <a:gd name="T25" fmla="*/ 38 h 78"/>
                  <a:gd name="T26" fmla="*/ 8 w 56"/>
                  <a:gd name="T27" fmla="*/ 43 h 78"/>
                  <a:gd name="T28" fmla="*/ 11 w 56"/>
                  <a:gd name="T29" fmla="*/ 50 h 78"/>
                  <a:gd name="T30" fmla="*/ 3 w 56"/>
                  <a:gd name="T31" fmla="*/ 58 h 78"/>
                  <a:gd name="T32" fmla="*/ 3 w 56"/>
                  <a:gd name="T33" fmla="*/ 58 h 7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6"/>
                  <a:gd name="T52" fmla="*/ 0 h 78"/>
                  <a:gd name="T53" fmla="*/ 56 w 56"/>
                  <a:gd name="T54" fmla="*/ 78 h 7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6" h="78">
                    <a:moveTo>
                      <a:pt x="3" y="58"/>
                    </a:moveTo>
                    <a:lnTo>
                      <a:pt x="13" y="73"/>
                    </a:lnTo>
                    <a:lnTo>
                      <a:pt x="0" y="77"/>
                    </a:lnTo>
                    <a:lnTo>
                      <a:pt x="10" y="78"/>
                    </a:lnTo>
                    <a:lnTo>
                      <a:pt x="18" y="73"/>
                    </a:lnTo>
                    <a:lnTo>
                      <a:pt x="10" y="58"/>
                    </a:lnTo>
                    <a:lnTo>
                      <a:pt x="23" y="48"/>
                    </a:lnTo>
                    <a:lnTo>
                      <a:pt x="56" y="15"/>
                    </a:lnTo>
                    <a:lnTo>
                      <a:pt x="41" y="0"/>
                    </a:lnTo>
                    <a:lnTo>
                      <a:pt x="40" y="4"/>
                    </a:lnTo>
                    <a:lnTo>
                      <a:pt x="50" y="13"/>
                    </a:lnTo>
                    <a:lnTo>
                      <a:pt x="20" y="50"/>
                    </a:lnTo>
                    <a:lnTo>
                      <a:pt x="10" y="38"/>
                    </a:lnTo>
                    <a:lnTo>
                      <a:pt x="8" y="43"/>
                    </a:lnTo>
                    <a:lnTo>
                      <a:pt x="11" y="50"/>
                    </a:lnTo>
                    <a:lnTo>
                      <a:pt x="3" y="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1" name="Freeform 140">
                <a:extLst>
                  <a:ext uri="{FF2B5EF4-FFF2-40B4-BE49-F238E27FC236}">
                    <a16:creationId xmlns:a16="http://schemas.microsoft.com/office/drawing/2014/main" id="{2C625F9F-A415-4989-89B4-C99110712BE7}"/>
                  </a:ext>
                </a:extLst>
              </p:cNvPr>
              <p:cNvSpPr>
                <a:spLocks/>
              </p:cNvSpPr>
              <p:nvPr/>
            </p:nvSpPr>
            <p:spPr bwMode="auto">
              <a:xfrm>
                <a:off x="5103" y="3178"/>
                <a:ext cx="13" cy="39"/>
              </a:xfrm>
              <a:custGeom>
                <a:avLst/>
                <a:gdLst>
                  <a:gd name="T0" fmla="*/ 13 w 13"/>
                  <a:gd name="T1" fmla="*/ 0 h 39"/>
                  <a:gd name="T2" fmla="*/ 6 w 13"/>
                  <a:gd name="T3" fmla="*/ 37 h 39"/>
                  <a:gd name="T4" fmla="*/ 0 w 13"/>
                  <a:gd name="T5" fmla="*/ 39 h 39"/>
                  <a:gd name="T6" fmla="*/ 8 w 13"/>
                  <a:gd name="T7" fmla="*/ 2 h 39"/>
                  <a:gd name="T8" fmla="*/ 13 w 13"/>
                  <a:gd name="T9" fmla="*/ 0 h 39"/>
                  <a:gd name="T10" fmla="*/ 13 w 13"/>
                  <a:gd name="T11" fmla="*/ 0 h 39"/>
                  <a:gd name="T12" fmla="*/ 0 60000 65536"/>
                  <a:gd name="T13" fmla="*/ 0 60000 65536"/>
                  <a:gd name="T14" fmla="*/ 0 60000 65536"/>
                  <a:gd name="T15" fmla="*/ 0 60000 65536"/>
                  <a:gd name="T16" fmla="*/ 0 60000 65536"/>
                  <a:gd name="T17" fmla="*/ 0 60000 65536"/>
                  <a:gd name="T18" fmla="*/ 0 w 13"/>
                  <a:gd name="T19" fmla="*/ 0 h 39"/>
                  <a:gd name="T20" fmla="*/ 13 w 13"/>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13" h="39">
                    <a:moveTo>
                      <a:pt x="13" y="0"/>
                    </a:moveTo>
                    <a:lnTo>
                      <a:pt x="6" y="37"/>
                    </a:lnTo>
                    <a:lnTo>
                      <a:pt x="0" y="39"/>
                    </a:lnTo>
                    <a:lnTo>
                      <a:pt x="8" y="2"/>
                    </a:lnTo>
                    <a:lnTo>
                      <a:pt x="1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2" name="Freeform 141">
                <a:extLst>
                  <a:ext uri="{FF2B5EF4-FFF2-40B4-BE49-F238E27FC236}">
                    <a16:creationId xmlns:a16="http://schemas.microsoft.com/office/drawing/2014/main" id="{025A17BB-A4E3-4E18-927E-B43D26176716}"/>
                  </a:ext>
                </a:extLst>
              </p:cNvPr>
              <p:cNvSpPr>
                <a:spLocks/>
              </p:cNvSpPr>
              <p:nvPr/>
            </p:nvSpPr>
            <p:spPr bwMode="auto">
              <a:xfrm>
                <a:off x="5026" y="3130"/>
                <a:ext cx="82" cy="60"/>
              </a:xfrm>
              <a:custGeom>
                <a:avLst/>
                <a:gdLst>
                  <a:gd name="T0" fmla="*/ 62 w 82"/>
                  <a:gd name="T1" fmla="*/ 60 h 60"/>
                  <a:gd name="T2" fmla="*/ 78 w 82"/>
                  <a:gd name="T3" fmla="*/ 37 h 60"/>
                  <a:gd name="T4" fmla="*/ 39 w 82"/>
                  <a:gd name="T5" fmla="*/ 25 h 60"/>
                  <a:gd name="T6" fmla="*/ 4 w 82"/>
                  <a:gd name="T7" fmla="*/ 14 h 60"/>
                  <a:gd name="T8" fmla="*/ 0 w 82"/>
                  <a:gd name="T9" fmla="*/ 4 h 60"/>
                  <a:gd name="T10" fmla="*/ 7 w 82"/>
                  <a:gd name="T11" fmla="*/ 0 h 60"/>
                  <a:gd name="T12" fmla="*/ 7 w 82"/>
                  <a:gd name="T13" fmla="*/ 5 h 60"/>
                  <a:gd name="T14" fmla="*/ 9 w 82"/>
                  <a:gd name="T15" fmla="*/ 12 h 60"/>
                  <a:gd name="T16" fmla="*/ 27 w 82"/>
                  <a:gd name="T17" fmla="*/ 17 h 60"/>
                  <a:gd name="T18" fmla="*/ 78 w 82"/>
                  <a:gd name="T19" fmla="*/ 32 h 60"/>
                  <a:gd name="T20" fmla="*/ 82 w 82"/>
                  <a:gd name="T21" fmla="*/ 34 h 60"/>
                  <a:gd name="T22" fmla="*/ 82 w 82"/>
                  <a:gd name="T23" fmla="*/ 40 h 60"/>
                  <a:gd name="T24" fmla="*/ 62 w 82"/>
                  <a:gd name="T25" fmla="*/ 60 h 60"/>
                  <a:gd name="T26" fmla="*/ 62 w 82"/>
                  <a:gd name="T27" fmla="*/ 60 h 6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2"/>
                  <a:gd name="T43" fmla="*/ 0 h 60"/>
                  <a:gd name="T44" fmla="*/ 82 w 82"/>
                  <a:gd name="T45" fmla="*/ 60 h 6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2" h="60">
                    <a:moveTo>
                      <a:pt x="62" y="60"/>
                    </a:moveTo>
                    <a:lnTo>
                      <a:pt x="78" y="37"/>
                    </a:lnTo>
                    <a:lnTo>
                      <a:pt x="39" y="25"/>
                    </a:lnTo>
                    <a:lnTo>
                      <a:pt x="4" y="14"/>
                    </a:lnTo>
                    <a:lnTo>
                      <a:pt x="0" y="4"/>
                    </a:lnTo>
                    <a:lnTo>
                      <a:pt x="7" y="0"/>
                    </a:lnTo>
                    <a:lnTo>
                      <a:pt x="7" y="5"/>
                    </a:lnTo>
                    <a:lnTo>
                      <a:pt x="9" y="12"/>
                    </a:lnTo>
                    <a:lnTo>
                      <a:pt x="27" y="17"/>
                    </a:lnTo>
                    <a:lnTo>
                      <a:pt x="78" y="32"/>
                    </a:lnTo>
                    <a:lnTo>
                      <a:pt x="82" y="34"/>
                    </a:lnTo>
                    <a:lnTo>
                      <a:pt x="82" y="40"/>
                    </a:lnTo>
                    <a:lnTo>
                      <a:pt x="62" y="6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3" name="Freeform 142">
                <a:extLst>
                  <a:ext uri="{FF2B5EF4-FFF2-40B4-BE49-F238E27FC236}">
                    <a16:creationId xmlns:a16="http://schemas.microsoft.com/office/drawing/2014/main" id="{87DDA23E-4617-4B5E-B669-B359F37122DB}"/>
                  </a:ext>
                </a:extLst>
              </p:cNvPr>
              <p:cNvSpPr>
                <a:spLocks/>
              </p:cNvSpPr>
              <p:nvPr/>
            </p:nvSpPr>
            <p:spPr bwMode="auto">
              <a:xfrm>
                <a:off x="5028" y="3110"/>
                <a:ext cx="100" cy="68"/>
              </a:xfrm>
              <a:custGeom>
                <a:avLst/>
                <a:gdLst>
                  <a:gd name="T0" fmla="*/ 12 w 100"/>
                  <a:gd name="T1" fmla="*/ 22 h 68"/>
                  <a:gd name="T2" fmla="*/ 15 w 100"/>
                  <a:gd name="T3" fmla="*/ 25 h 68"/>
                  <a:gd name="T4" fmla="*/ 73 w 100"/>
                  <a:gd name="T5" fmla="*/ 44 h 68"/>
                  <a:gd name="T6" fmla="*/ 90 w 100"/>
                  <a:gd name="T7" fmla="*/ 50 h 68"/>
                  <a:gd name="T8" fmla="*/ 90 w 100"/>
                  <a:gd name="T9" fmla="*/ 55 h 68"/>
                  <a:gd name="T10" fmla="*/ 85 w 100"/>
                  <a:gd name="T11" fmla="*/ 68 h 68"/>
                  <a:gd name="T12" fmla="*/ 93 w 100"/>
                  <a:gd name="T13" fmla="*/ 64 h 68"/>
                  <a:gd name="T14" fmla="*/ 100 w 100"/>
                  <a:gd name="T15" fmla="*/ 55 h 68"/>
                  <a:gd name="T16" fmla="*/ 96 w 100"/>
                  <a:gd name="T17" fmla="*/ 47 h 68"/>
                  <a:gd name="T18" fmla="*/ 25 w 100"/>
                  <a:gd name="T19" fmla="*/ 24 h 68"/>
                  <a:gd name="T20" fmla="*/ 17 w 100"/>
                  <a:gd name="T21" fmla="*/ 17 h 68"/>
                  <a:gd name="T22" fmla="*/ 23 w 100"/>
                  <a:gd name="T23" fmla="*/ 12 h 68"/>
                  <a:gd name="T24" fmla="*/ 25 w 100"/>
                  <a:gd name="T25" fmla="*/ 4 h 68"/>
                  <a:gd name="T26" fmla="*/ 22 w 100"/>
                  <a:gd name="T27" fmla="*/ 0 h 68"/>
                  <a:gd name="T28" fmla="*/ 17 w 100"/>
                  <a:gd name="T29" fmla="*/ 10 h 68"/>
                  <a:gd name="T30" fmla="*/ 8 w 100"/>
                  <a:gd name="T31" fmla="*/ 15 h 68"/>
                  <a:gd name="T32" fmla="*/ 3 w 100"/>
                  <a:gd name="T33" fmla="*/ 12 h 68"/>
                  <a:gd name="T34" fmla="*/ 0 w 100"/>
                  <a:gd name="T35" fmla="*/ 19 h 68"/>
                  <a:gd name="T36" fmla="*/ 2 w 100"/>
                  <a:gd name="T37" fmla="*/ 27 h 68"/>
                  <a:gd name="T38" fmla="*/ 12 w 100"/>
                  <a:gd name="T39" fmla="*/ 22 h 68"/>
                  <a:gd name="T40" fmla="*/ 12 w 100"/>
                  <a:gd name="T41" fmla="*/ 22 h 6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68"/>
                  <a:gd name="T65" fmla="*/ 100 w 100"/>
                  <a:gd name="T66" fmla="*/ 68 h 6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68">
                    <a:moveTo>
                      <a:pt x="12" y="22"/>
                    </a:moveTo>
                    <a:lnTo>
                      <a:pt x="15" y="25"/>
                    </a:lnTo>
                    <a:lnTo>
                      <a:pt x="73" y="44"/>
                    </a:lnTo>
                    <a:lnTo>
                      <a:pt x="90" y="50"/>
                    </a:lnTo>
                    <a:lnTo>
                      <a:pt x="90" y="55"/>
                    </a:lnTo>
                    <a:lnTo>
                      <a:pt x="85" y="68"/>
                    </a:lnTo>
                    <a:lnTo>
                      <a:pt x="93" y="64"/>
                    </a:lnTo>
                    <a:lnTo>
                      <a:pt x="100" y="55"/>
                    </a:lnTo>
                    <a:lnTo>
                      <a:pt x="96" y="47"/>
                    </a:lnTo>
                    <a:lnTo>
                      <a:pt x="25" y="24"/>
                    </a:lnTo>
                    <a:lnTo>
                      <a:pt x="17" y="17"/>
                    </a:lnTo>
                    <a:lnTo>
                      <a:pt x="23" y="12"/>
                    </a:lnTo>
                    <a:lnTo>
                      <a:pt x="25" y="4"/>
                    </a:lnTo>
                    <a:lnTo>
                      <a:pt x="22" y="0"/>
                    </a:lnTo>
                    <a:lnTo>
                      <a:pt x="17" y="10"/>
                    </a:lnTo>
                    <a:lnTo>
                      <a:pt x="8" y="15"/>
                    </a:lnTo>
                    <a:lnTo>
                      <a:pt x="3" y="12"/>
                    </a:lnTo>
                    <a:lnTo>
                      <a:pt x="0" y="19"/>
                    </a:lnTo>
                    <a:lnTo>
                      <a:pt x="2" y="27"/>
                    </a:lnTo>
                    <a:lnTo>
                      <a:pt x="12"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4" name="Freeform 143">
                <a:extLst>
                  <a:ext uri="{FF2B5EF4-FFF2-40B4-BE49-F238E27FC236}">
                    <a16:creationId xmlns:a16="http://schemas.microsoft.com/office/drawing/2014/main" id="{022BF885-5EAC-4727-8E20-A352E860D831}"/>
                  </a:ext>
                </a:extLst>
              </p:cNvPr>
              <p:cNvSpPr>
                <a:spLocks/>
              </p:cNvSpPr>
              <p:nvPr/>
            </p:nvSpPr>
            <p:spPr bwMode="auto">
              <a:xfrm>
                <a:off x="5128" y="3115"/>
                <a:ext cx="78" cy="78"/>
              </a:xfrm>
              <a:custGeom>
                <a:avLst/>
                <a:gdLst>
                  <a:gd name="T0" fmla="*/ 0 w 78"/>
                  <a:gd name="T1" fmla="*/ 78 h 78"/>
                  <a:gd name="T2" fmla="*/ 25 w 78"/>
                  <a:gd name="T3" fmla="*/ 54 h 78"/>
                  <a:gd name="T4" fmla="*/ 28 w 78"/>
                  <a:gd name="T5" fmla="*/ 57 h 78"/>
                  <a:gd name="T6" fmla="*/ 28 w 78"/>
                  <a:gd name="T7" fmla="*/ 49 h 78"/>
                  <a:gd name="T8" fmla="*/ 40 w 78"/>
                  <a:gd name="T9" fmla="*/ 32 h 78"/>
                  <a:gd name="T10" fmla="*/ 46 w 78"/>
                  <a:gd name="T11" fmla="*/ 30 h 78"/>
                  <a:gd name="T12" fmla="*/ 65 w 78"/>
                  <a:gd name="T13" fmla="*/ 9 h 78"/>
                  <a:gd name="T14" fmla="*/ 70 w 78"/>
                  <a:gd name="T15" fmla="*/ 9 h 78"/>
                  <a:gd name="T16" fmla="*/ 75 w 78"/>
                  <a:gd name="T17" fmla="*/ 12 h 78"/>
                  <a:gd name="T18" fmla="*/ 75 w 78"/>
                  <a:gd name="T19" fmla="*/ 20 h 78"/>
                  <a:gd name="T20" fmla="*/ 61 w 78"/>
                  <a:gd name="T21" fmla="*/ 34 h 78"/>
                  <a:gd name="T22" fmla="*/ 50 w 78"/>
                  <a:gd name="T23" fmla="*/ 49 h 78"/>
                  <a:gd name="T24" fmla="*/ 38 w 78"/>
                  <a:gd name="T25" fmla="*/ 60 h 78"/>
                  <a:gd name="T26" fmla="*/ 38 w 78"/>
                  <a:gd name="T27" fmla="*/ 65 h 78"/>
                  <a:gd name="T28" fmla="*/ 53 w 78"/>
                  <a:gd name="T29" fmla="*/ 50 h 78"/>
                  <a:gd name="T30" fmla="*/ 60 w 78"/>
                  <a:gd name="T31" fmla="*/ 49 h 78"/>
                  <a:gd name="T32" fmla="*/ 61 w 78"/>
                  <a:gd name="T33" fmla="*/ 37 h 78"/>
                  <a:gd name="T34" fmla="*/ 78 w 78"/>
                  <a:gd name="T35" fmla="*/ 22 h 78"/>
                  <a:gd name="T36" fmla="*/ 78 w 78"/>
                  <a:gd name="T37" fmla="*/ 12 h 78"/>
                  <a:gd name="T38" fmla="*/ 75 w 78"/>
                  <a:gd name="T39" fmla="*/ 2 h 78"/>
                  <a:gd name="T40" fmla="*/ 65 w 78"/>
                  <a:gd name="T41" fmla="*/ 0 h 78"/>
                  <a:gd name="T42" fmla="*/ 45 w 78"/>
                  <a:gd name="T43" fmla="*/ 24 h 78"/>
                  <a:gd name="T44" fmla="*/ 36 w 78"/>
                  <a:gd name="T45" fmla="*/ 29 h 78"/>
                  <a:gd name="T46" fmla="*/ 15 w 78"/>
                  <a:gd name="T47" fmla="*/ 50 h 78"/>
                  <a:gd name="T48" fmla="*/ 3 w 78"/>
                  <a:gd name="T49" fmla="*/ 59 h 78"/>
                  <a:gd name="T50" fmla="*/ 0 w 78"/>
                  <a:gd name="T51" fmla="*/ 78 h 78"/>
                  <a:gd name="T52" fmla="*/ 0 w 78"/>
                  <a:gd name="T53" fmla="*/ 78 h 7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8"/>
                  <a:gd name="T82" fmla="*/ 0 h 78"/>
                  <a:gd name="T83" fmla="*/ 78 w 78"/>
                  <a:gd name="T84" fmla="*/ 78 h 7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8" h="78">
                    <a:moveTo>
                      <a:pt x="0" y="78"/>
                    </a:moveTo>
                    <a:lnTo>
                      <a:pt x="25" y="54"/>
                    </a:lnTo>
                    <a:lnTo>
                      <a:pt x="28" y="57"/>
                    </a:lnTo>
                    <a:lnTo>
                      <a:pt x="28" y="49"/>
                    </a:lnTo>
                    <a:lnTo>
                      <a:pt x="40" y="32"/>
                    </a:lnTo>
                    <a:lnTo>
                      <a:pt x="46" y="30"/>
                    </a:lnTo>
                    <a:lnTo>
                      <a:pt x="65" y="9"/>
                    </a:lnTo>
                    <a:lnTo>
                      <a:pt x="70" y="9"/>
                    </a:lnTo>
                    <a:lnTo>
                      <a:pt x="75" y="12"/>
                    </a:lnTo>
                    <a:lnTo>
                      <a:pt x="75" y="20"/>
                    </a:lnTo>
                    <a:lnTo>
                      <a:pt x="61" y="34"/>
                    </a:lnTo>
                    <a:lnTo>
                      <a:pt x="50" y="49"/>
                    </a:lnTo>
                    <a:lnTo>
                      <a:pt x="38" y="60"/>
                    </a:lnTo>
                    <a:lnTo>
                      <a:pt x="38" y="65"/>
                    </a:lnTo>
                    <a:lnTo>
                      <a:pt x="53" y="50"/>
                    </a:lnTo>
                    <a:lnTo>
                      <a:pt x="60" y="49"/>
                    </a:lnTo>
                    <a:lnTo>
                      <a:pt x="61" y="37"/>
                    </a:lnTo>
                    <a:lnTo>
                      <a:pt x="78" y="22"/>
                    </a:lnTo>
                    <a:lnTo>
                      <a:pt x="78" y="12"/>
                    </a:lnTo>
                    <a:lnTo>
                      <a:pt x="75" y="2"/>
                    </a:lnTo>
                    <a:lnTo>
                      <a:pt x="65" y="0"/>
                    </a:lnTo>
                    <a:lnTo>
                      <a:pt x="45" y="24"/>
                    </a:lnTo>
                    <a:lnTo>
                      <a:pt x="36" y="29"/>
                    </a:lnTo>
                    <a:lnTo>
                      <a:pt x="15" y="50"/>
                    </a:lnTo>
                    <a:lnTo>
                      <a:pt x="3" y="59"/>
                    </a:lnTo>
                    <a:lnTo>
                      <a:pt x="0" y="7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5" name="Freeform 144">
                <a:extLst>
                  <a:ext uri="{FF2B5EF4-FFF2-40B4-BE49-F238E27FC236}">
                    <a16:creationId xmlns:a16="http://schemas.microsoft.com/office/drawing/2014/main" id="{DF5E19B6-99E6-423E-975F-AE641B9A6CC3}"/>
                  </a:ext>
                </a:extLst>
              </p:cNvPr>
              <p:cNvSpPr>
                <a:spLocks/>
              </p:cNvSpPr>
              <p:nvPr/>
            </p:nvSpPr>
            <p:spPr bwMode="auto">
              <a:xfrm>
                <a:off x="5084" y="3233"/>
                <a:ext cx="10" cy="15"/>
              </a:xfrm>
              <a:custGeom>
                <a:avLst/>
                <a:gdLst>
                  <a:gd name="T0" fmla="*/ 10 w 10"/>
                  <a:gd name="T1" fmla="*/ 0 h 15"/>
                  <a:gd name="T2" fmla="*/ 7 w 10"/>
                  <a:gd name="T3" fmla="*/ 15 h 15"/>
                  <a:gd name="T4" fmla="*/ 0 w 10"/>
                  <a:gd name="T5" fmla="*/ 15 h 15"/>
                  <a:gd name="T6" fmla="*/ 5 w 10"/>
                  <a:gd name="T7" fmla="*/ 0 h 15"/>
                  <a:gd name="T8" fmla="*/ 10 w 10"/>
                  <a:gd name="T9" fmla="*/ 0 h 15"/>
                  <a:gd name="T10" fmla="*/ 10 w 10"/>
                  <a:gd name="T11" fmla="*/ 0 h 15"/>
                  <a:gd name="T12" fmla="*/ 0 60000 65536"/>
                  <a:gd name="T13" fmla="*/ 0 60000 65536"/>
                  <a:gd name="T14" fmla="*/ 0 60000 65536"/>
                  <a:gd name="T15" fmla="*/ 0 60000 65536"/>
                  <a:gd name="T16" fmla="*/ 0 60000 65536"/>
                  <a:gd name="T17" fmla="*/ 0 60000 65536"/>
                  <a:gd name="T18" fmla="*/ 0 w 10"/>
                  <a:gd name="T19" fmla="*/ 0 h 15"/>
                  <a:gd name="T20" fmla="*/ 10 w 10"/>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0" h="15">
                    <a:moveTo>
                      <a:pt x="10" y="0"/>
                    </a:moveTo>
                    <a:lnTo>
                      <a:pt x="7" y="15"/>
                    </a:lnTo>
                    <a:lnTo>
                      <a:pt x="0" y="15"/>
                    </a:lnTo>
                    <a:lnTo>
                      <a:pt x="5" y="0"/>
                    </a:lnTo>
                    <a:lnTo>
                      <a:pt x="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6" name="Freeform 145">
                <a:extLst>
                  <a:ext uri="{FF2B5EF4-FFF2-40B4-BE49-F238E27FC236}">
                    <a16:creationId xmlns:a16="http://schemas.microsoft.com/office/drawing/2014/main" id="{7A253771-7976-419D-B5E6-A08A47C736C8}"/>
                  </a:ext>
                </a:extLst>
              </p:cNvPr>
              <p:cNvSpPr>
                <a:spLocks/>
              </p:cNvSpPr>
              <p:nvPr/>
            </p:nvSpPr>
            <p:spPr bwMode="auto">
              <a:xfrm>
                <a:off x="5060" y="3260"/>
                <a:ext cx="29" cy="72"/>
              </a:xfrm>
              <a:custGeom>
                <a:avLst/>
                <a:gdLst>
                  <a:gd name="T0" fmla="*/ 26 w 29"/>
                  <a:gd name="T1" fmla="*/ 3 h 72"/>
                  <a:gd name="T2" fmla="*/ 19 w 29"/>
                  <a:gd name="T3" fmla="*/ 25 h 72"/>
                  <a:gd name="T4" fmla="*/ 19 w 29"/>
                  <a:gd name="T5" fmla="*/ 38 h 72"/>
                  <a:gd name="T6" fmla="*/ 13 w 29"/>
                  <a:gd name="T7" fmla="*/ 38 h 72"/>
                  <a:gd name="T8" fmla="*/ 13 w 29"/>
                  <a:gd name="T9" fmla="*/ 53 h 72"/>
                  <a:gd name="T10" fmla="*/ 29 w 29"/>
                  <a:gd name="T11" fmla="*/ 53 h 72"/>
                  <a:gd name="T12" fmla="*/ 28 w 29"/>
                  <a:gd name="T13" fmla="*/ 72 h 72"/>
                  <a:gd name="T14" fmla="*/ 19 w 29"/>
                  <a:gd name="T15" fmla="*/ 58 h 72"/>
                  <a:gd name="T16" fmla="*/ 14 w 29"/>
                  <a:gd name="T17" fmla="*/ 58 h 72"/>
                  <a:gd name="T18" fmla="*/ 10 w 29"/>
                  <a:gd name="T19" fmla="*/ 65 h 72"/>
                  <a:gd name="T20" fmla="*/ 0 w 29"/>
                  <a:gd name="T21" fmla="*/ 58 h 72"/>
                  <a:gd name="T22" fmla="*/ 5 w 29"/>
                  <a:gd name="T23" fmla="*/ 58 h 72"/>
                  <a:gd name="T24" fmla="*/ 8 w 29"/>
                  <a:gd name="T25" fmla="*/ 37 h 72"/>
                  <a:gd name="T26" fmla="*/ 16 w 29"/>
                  <a:gd name="T27" fmla="*/ 32 h 72"/>
                  <a:gd name="T28" fmla="*/ 21 w 29"/>
                  <a:gd name="T29" fmla="*/ 2 h 72"/>
                  <a:gd name="T30" fmla="*/ 28 w 29"/>
                  <a:gd name="T31" fmla="*/ 0 h 72"/>
                  <a:gd name="T32" fmla="*/ 26 w 29"/>
                  <a:gd name="T33" fmla="*/ 3 h 72"/>
                  <a:gd name="T34" fmla="*/ 26 w 29"/>
                  <a:gd name="T35" fmla="*/ 3 h 72"/>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9"/>
                  <a:gd name="T55" fmla="*/ 0 h 72"/>
                  <a:gd name="T56" fmla="*/ 29 w 29"/>
                  <a:gd name="T57" fmla="*/ 72 h 72"/>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9" h="72">
                    <a:moveTo>
                      <a:pt x="26" y="3"/>
                    </a:moveTo>
                    <a:lnTo>
                      <a:pt x="19" y="25"/>
                    </a:lnTo>
                    <a:lnTo>
                      <a:pt x="19" y="38"/>
                    </a:lnTo>
                    <a:lnTo>
                      <a:pt x="13" y="38"/>
                    </a:lnTo>
                    <a:lnTo>
                      <a:pt x="13" y="53"/>
                    </a:lnTo>
                    <a:lnTo>
                      <a:pt x="29" y="53"/>
                    </a:lnTo>
                    <a:lnTo>
                      <a:pt x="28" y="72"/>
                    </a:lnTo>
                    <a:lnTo>
                      <a:pt x="19" y="58"/>
                    </a:lnTo>
                    <a:lnTo>
                      <a:pt x="14" y="58"/>
                    </a:lnTo>
                    <a:lnTo>
                      <a:pt x="10" y="65"/>
                    </a:lnTo>
                    <a:lnTo>
                      <a:pt x="0" y="58"/>
                    </a:lnTo>
                    <a:lnTo>
                      <a:pt x="5" y="58"/>
                    </a:lnTo>
                    <a:lnTo>
                      <a:pt x="8" y="37"/>
                    </a:lnTo>
                    <a:lnTo>
                      <a:pt x="16" y="32"/>
                    </a:lnTo>
                    <a:lnTo>
                      <a:pt x="21" y="2"/>
                    </a:lnTo>
                    <a:lnTo>
                      <a:pt x="28" y="0"/>
                    </a:lnTo>
                    <a:lnTo>
                      <a:pt x="26"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7" name="Freeform 146">
                <a:extLst>
                  <a:ext uri="{FF2B5EF4-FFF2-40B4-BE49-F238E27FC236}">
                    <a16:creationId xmlns:a16="http://schemas.microsoft.com/office/drawing/2014/main" id="{25DC4C8C-6C22-494B-A773-E523103D7F3D}"/>
                  </a:ext>
                </a:extLst>
              </p:cNvPr>
              <p:cNvSpPr>
                <a:spLocks/>
              </p:cNvSpPr>
              <p:nvPr/>
            </p:nvSpPr>
            <p:spPr bwMode="auto">
              <a:xfrm>
                <a:off x="5084" y="3260"/>
                <a:ext cx="39" cy="62"/>
              </a:xfrm>
              <a:custGeom>
                <a:avLst/>
                <a:gdLst>
                  <a:gd name="T0" fmla="*/ 5 w 39"/>
                  <a:gd name="T1" fmla="*/ 2 h 62"/>
                  <a:gd name="T2" fmla="*/ 2 w 39"/>
                  <a:gd name="T3" fmla="*/ 17 h 62"/>
                  <a:gd name="T4" fmla="*/ 4 w 39"/>
                  <a:gd name="T5" fmla="*/ 35 h 62"/>
                  <a:gd name="T6" fmla="*/ 7 w 39"/>
                  <a:gd name="T7" fmla="*/ 47 h 62"/>
                  <a:gd name="T8" fmla="*/ 17 w 39"/>
                  <a:gd name="T9" fmla="*/ 53 h 62"/>
                  <a:gd name="T10" fmla="*/ 7 w 39"/>
                  <a:gd name="T11" fmla="*/ 52 h 62"/>
                  <a:gd name="T12" fmla="*/ 0 w 39"/>
                  <a:gd name="T13" fmla="*/ 55 h 62"/>
                  <a:gd name="T14" fmla="*/ 39 w 39"/>
                  <a:gd name="T15" fmla="*/ 62 h 62"/>
                  <a:gd name="T16" fmla="*/ 22 w 39"/>
                  <a:gd name="T17" fmla="*/ 52 h 62"/>
                  <a:gd name="T18" fmla="*/ 9 w 39"/>
                  <a:gd name="T19" fmla="*/ 40 h 62"/>
                  <a:gd name="T20" fmla="*/ 5 w 39"/>
                  <a:gd name="T21" fmla="*/ 15 h 62"/>
                  <a:gd name="T22" fmla="*/ 10 w 39"/>
                  <a:gd name="T23" fmla="*/ 0 h 62"/>
                  <a:gd name="T24" fmla="*/ 5 w 39"/>
                  <a:gd name="T25" fmla="*/ 2 h 62"/>
                  <a:gd name="T26" fmla="*/ 5 w 39"/>
                  <a:gd name="T27" fmla="*/ 2 h 6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9"/>
                  <a:gd name="T43" fmla="*/ 0 h 62"/>
                  <a:gd name="T44" fmla="*/ 39 w 39"/>
                  <a:gd name="T45" fmla="*/ 62 h 6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9" h="62">
                    <a:moveTo>
                      <a:pt x="5" y="2"/>
                    </a:moveTo>
                    <a:lnTo>
                      <a:pt x="2" y="17"/>
                    </a:lnTo>
                    <a:lnTo>
                      <a:pt x="4" y="35"/>
                    </a:lnTo>
                    <a:lnTo>
                      <a:pt x="7" y="47"/>
                    </a:lnTo>
                    <a:lnTo>
                      <a:pt x="17" y="53"/>
                    </a:lnTo>
                    <a:lnTo>
                      <a:pt x="7" y="52"/>
                    </a:lnTo>
                    <a:lnTo>
                      <a:pt x="0" y="55"/>
                    </a:lnTo>
                    <a:lnTo>
                      <a:pt x="39" y="62"/>
                    </a:lnTo>
                    <a:lnTo>
                      <a:pt x="22" y="52"/>
                    </a:lnTo>
                    <a:lnTo>
                      <a:pt x="9" y="40"/>
                    </a:lnTo>
                    <a:lnTo>
                      <a:pt x="5" y="15"/>
                    </a:lnTo>
                    <a:lnTo>
                      <a:pt x="10" y="0"/>
                    </a:lnTo>
                    <a:lnTo>
                      <a:pt x="5"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8" name="Freeform 147">
                <a:extLst>
                  <a:ext uri="{FF2B5EF4-FFF2-40B4-BE49-F238E27FC236}">
                    <a16:creationId xmlns:a16="http://schemas.microsoft.com/office/drawing/2014/main" id="{3863351F-28D0-4368-990C-EA35488F09C1}"/>
                  </a:ext>
                </a:extLst>
              </p:cNvPr>
              <p:cNvSpPr>
                <a:spLocks/>
              </p:cNvSpPr>
              <p:nvPr/>
            </p:nvSpPr>
            <p:spPr bwMode="auto">
              <a:xfrm>
                <a:off x="5099" y="3280"/>
                <a:ext cx="134" cy="42"/>
              </a:xfrm>
              <a:custGeom>
                <a:avLst/>
                <a:gdLst>
                  <a:gd name="T0" fmla="*/ 20 w 134"/>
                  <a:gd name="T1" fmla="*/ 30 h 42"/>
                  <a:gd name="T2" fmla="*/ 29 w 134"/>
                  <a:gd name="T3" fmla="*/ 35 h 42"/>
                  <a:gd name="T4" fmla="*/ 14 w 134"/>
                  <a:gd name="T5" fmla="*/ 38 h 42"/>
                  <a:gd name="T6" fmla="*/ 24 w 134"/>
                  <a:gd name="T7" fmla="*/ 42 h 42"/>
                  <a:gd name="T8" fmla="*/ 70 w 134"/>
                  <a:gd name="T9" fmla="*/ 27 h 42"/>
                  <a:gd name="T10" fmla="*/ 102 w 134"/>
                  <a:gd name="T11" fmla="*/ 13 h 42"/>
                  <a:gd name="T12" fmla="*/ 99 w 134"/>
                  <a:gd name="T13" fmla="*/ 23 h 42"/>
                  <a:gd name="T14" fmla="*/ 105 w 134"/>
                  <a:gd name="T15" fmla="*/ 12 h 42"/>
                  <a:gd name="T16" fmla="*/ 119 w 134"/>
                  <a:gd name="T17" fmla="*/ 12 h 42"/>
                  <a:gd name="T18" fmla="*/ 124 w 134"/>
                  <a:gd name="T19" fmla="*/ 7 h 42"/>
                  <a:gd name="T20" fmla="*/ 130 w 134"/>
                  <a:gd name="T21" fmla="*/ 10 h 42"/>
                  <a:gd name="T22" fmla="*/ 134 w 134"/>
                  <a:gd name="T23" fmla="*/ 18 h 42"/>
                  <a:gd name="T24" fmla="*/ 134 w 134"/>
                  <a:gd name="T25" fmla="*/ 7 h 42"/>
                  <a:gd name="T26" fmla="*/ 127 w 134"/>
                  <a:gd name="T27" fmla="*/ 0 h 42"/>
                  <a:gd name="T28" fmla="*/ 120 w 134"/>
                  <a:gd name="T29" fmla="*/ 7 h 42"/>
                  <a:gd name="T30" fmla="*/ 99 w 134"/>
                  <a:gd name="T31" fmla="*/ 10 h 42"/>
                  <a:gd name="T32" fmla="*/ 77 w 134"/>
                  <a:gd name="T33" fmla="*/ 20 h 42"/>
                  <a:gd name="T34" fmla="*/ 47 w 134"/>
                  <a:gd name="T35" fmla="*/ 25 h 42"/>
                  <a:gd name="T36" fmla="*/ 24 w 134"/>
                  <a:gd name="T37" fmla="*/ 23 h 42"/>
                  <a:gd name="T38" fmla="*/ 0 w 134"/>
                  <a:gd name="T39" fmla="*/ 8 h 42"/>
                  <a:gd name="T40" fmla="*/ 9 w 134"/>
                  <a:gd name="T41" fmla="*/ 23 h 42"/>
                  <a:gd name="T42" fmla="*/ 20 w 134"/>
                  <a:gd name="T43" fmla="*/ 30 h 42"/>
                  <a:gd name="T44" fmla="*/ 20 w 134"/>
                  <a:gd name="T45" fmla="*/ 30 h 4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42"/>
                  <a:gd name="T71" fmla="*/ 134 w 134"/>
                  <a:gd name="T72" fmla="*/ 42 h 4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42">
                    <a:moveTo>
                      <a:pt x="20" y="30"/>
                    </a:moveTo>
                    <a:lnTo>
                      <a:pt x="29" y="35"/>
                    </a:lnTo>
                    <a:lnTo>
                      <a:pt x="14" y="38"/>
                    </a:lnTo>
                    <a:lnTo>
                      <a:pt x="24" y="42"/>
                    </a:lnTo>
                    <a:lnTo>
                      <a:pt x="70" y="27"/>
                    </a:lnTo>
                    <a:lnTo>
                      <a:pt x="102" y="13"/>
                    </a:lnTo>
                    <a:lnTo>
                      <a:pt x="99" y="23"/>
                    </a:lnTo>
                    <a:lnTo>
                      <a:pt x="105" y="12"/>
                    </a:lnTo>
                    <a:lnTo>
                      <a:pt x="119" y="12"/>
                    </a:lnTo>
                    <a:lnTo>
                      <a:pt x="124" y="7"/>
                    </a:lnTo>
                    <a:lnTo>
                      <a:pt x="130" y="10"/>
                    </a:lnTo>
                    <a:lnTo>
                      <a:pt x="134" y="18"/>
                    </a:lnTo>
                    <a:lnTo>
                      <a:pt x="134" y="7"/>
                    </a:lnTo>
                    <a:lnTo>
                      <a:pt x="127" y="0"/>
                    </a:lnTo>
                    <a:lnTo>
                      <a:pt x="120" y="7"/>
                    </a:lnTo>
                    <a:lnTo>
                      <a:pt x="99" y="10"/>
                    </a:lnTo>
                    <a:lnTo>
                      <a:pt x="77" y="20"/>
                    </a:lnTo>
                    <a:lnTo>
                      <a:pt x="47" y="25"/>
                    </a:lnTo>
                    <a:lnTo>
                      <a:pt x="24" y="23"/>
                    </a:lnTo>
                    <a:lnTo>
                      <a:pt x="0" y="8"/>
                    </a:lnTo>
                    <a:lnTo>
                      <a:pt x="9" y="23"/>
                    </a:lnTo>
                    <a:lnTo>
                      <a:pt x="2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29" name="Freeform 148">
                <a:extLst>
                  <a:ext uri="{FF2B5EF4-FFF2-40B4-BE49-F238E27FC236}">
                    <a16:creationId xmlns:a16="http://schemas.microsoft.com/office/drawing/2014/main" id="{84CBE706-04CD-493F-9589-3E318E10FBD4}"/>
                  </a:ext>
                </a:extLst>
              </p:cNvPr>
              <p:cNvSpPr>
                <a:spLocks/>
              </p:cNvSpPr>
              <p:nvPr/>
            </p:nvSpPr>
            <p:spPr bwMode="auto">
              <a:xfrm>
                <a:off x="5224" y="3253"/>
                <a:ext cx="67" cy="32"/>
              </a:xfrm>
              <a:custGeom>
                <a:avLst/>
                <a:gdLst>
                  <a:gd name="T0" fmla="*/ 7 w 67"/>
                  <a:gd name="T1" fmla="*/ 32 h 32"/>
                  <a:gd name="T2" fmla="*/ 29 w 67"/>
                  <a:gd name="T3" fmla="*/ 22 h 32"/>
                  <a:gd name="T4" fmla="*/ 37 w 67"/>
                  <a:gd name="T5" fmla="*/ 19 h 32"/>
                  <a:gd name="T6" fmla="*/ 58 w 67"/>
                  <a:gd name="T7" fmla="*/ 5 h 32"/>
                  <a:gd name="T8" fmla="*/ 67 w 67"/>
                  <a:gd name="T9" fmla="*/ 14 h 32"/>
                  <a:gd name="T10" fmla="*/ 60 w 67"/>
                  <a:gd name="T11" fmla="*/ 0 h 32"/>
                  <a:gd name="T12" fmla="*/ 19 w 67"/>
                  <a:gd name="T13" fmla="*/ 24 h 32"/>
                  <a:gd name="T14" fmla="*/ 0 w 67"/>
                  <a:gd name="T15" fmla="*/ 30 h 32"/>
                  <a:gd name="T16" fmla="*/ 7 w 67"/>
                  <a:gd name="T17" fmla="*/ 32 h 32"/>
                  <a:gd name="T18" fmla="*/ 7 w 67"/>
                  <a:gd name="T19" fmla="*/ 32 h 3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7"/>
                  <a:gd name="T31" fmla="*/ 0 h 32"/>
                  <a:gd name="T32" fmla="*/ 67 w 67"/>
                  <a:gd name="T33" fmla="*/ 32 h 3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7" h="32">
                    <a:moveTo>
                      <a:pt x="7" y="32"/>
                    </a:moveTo>
                    <a:lnTo>
                      <a:pt x="29" y="22"/>
                    </a:lnTo>
                    <a:lnTo>
                      <a:pt x="37" y="19"/>
                    </a:lnTo>
                    <a:lnTo>
                      <a:pt x="58" y="5"/>
                    </a:lnTo>
                    <a:lnTo>
                      <a:pt x="67" y="14"/>
                    </a:lnTo>
                    <a:lnTo>
                      <a:pt x="60" y="0"/>
                    </a:lnTo>
                    <a:lnTo>
                      <a:pt x="19" y="24"/>
                    </a:lnTo>
                    <a:lnTo>
                      <a:pt x="0" y="30"/>
                    </a:lnTo>
                    <a:lnTo>
                      <a:pt x="7"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0" name="Freeform 149">
                <a:extLst>
                  <a:ext uri="{FF2B5EF4-FFF2-40B4-BE49-F238E27FC236}">
                    <a16:creationId xmlns:a16="http://schemas.microsoft.com/office/drawing/2014/main" id="{1260522A-3579-4190-A9E9-BB48BBA4EB90}"/>
                  </a:ext>
                </a:extLst>
              </p:cNvPr>
              <p:cNvSpPr>
                <a:spLocks/>
              </p:cNvSpPr>
              <p:nvPr/>
            </p:nvSpPr>
            <p:spPr bwMode="auto">
              <a:xfrm>
                <a:off x="5084" y="3257"/>
                <a:ext cx="210" cy="83"/>
              </a:xfrm>
              <a:custGeom>
                <a:avLst/>
                <a:gdLst>
                  <a:gd name="T0" fmla="*/ 5 w 210"/>
                  <a:gd name="T1" fmla="*/ 75 h 83"/>
                  <a:gd name="T2" fmla="*/ 34 w 210"/>
                  <a:gd name="T3" fmla="*/ 78 h 83"/>
                  <a:gd name="T4" fmla="*/ 49 w 210"/>
                  <a:gd name="T5" fmla="*/ 78 h 83"/>
                  <a:gd name="T6" fmla="*/ 59 w 210"/>
                  <a:gd name="T7" fmla="*/ 75 h 83"/>
                  <a:gd name="T8" fmla="*/ 74 w 210"/>
                  <a:gd name="T9" fmla="*/ 70 h 83"/>
                  <a:gd name="T10" fmla="*/ 114 w 210"/>
                  <a:gd name="T11" fmla="*/ 56 h 83"/>
                  <a:gd name="T12" fmla="*/ 110 w 210"/>
                  <a:gd name="T13" fmla="*/ 50 h 83"/>
                  <a:gd name="T14" fmla="*/ 117 w 210"/>
                  <a:gd name="T15" fmla="*/ 55 h 83"/>
                  <a:gd name="T16" fmla="*/ 122 w 210"/>
                  <a:gd name="T17" fmla="*/ 55 h 83"/>
                  <a:gd name="T18" fmla="*/ 134 w 210"/>
                  <a:gd name="T19" fmla="*/ 53 h 83"/>
                  <a:gd name="T20" fmla="*/ 139 w 210"/>
                  <a:gd name="T21" fmla="*/ 48 h 83"/>
                  <a:gd name="T22" fmla="*/ 145 w 210"/>
                  <a:gd name="T23" fmla="*/ 46 h 83"/>
                  <a:gd name="T24" fmla="*/ 147 w 210"/>
                  <a:gd name="T25" fmla="*/ 35 h 83"/>
                  <a:gd name="T26" fmla="*/ 150 w 210"/>
                  <a:gd name="T27" fmla="*/ 45 h 83"/>
                  <a:gd name="T28" fmla="*/ 169 w 210"/>
                  <a:gd name="T29" fmla="*/ 38 h 83"/>
                  <a:gd name="T30" fmla="*/ 190 w 210"/>
                  <a:gd name="T31" fmla="*/ 25 h 83"/>
                  <a:gd name="T32" fmla="*/ 205 w 210"/>
                  <a:gd name="T33" fmla="*/ 15 h 83"/>
                  <a:gd name="T34" fmla="*/ 198 w 210"/>
                  <a:gd name="T35" fmla="*/ 0 h 83"/>
                  <a:gd name="T36" fmla="*/ 210 w 210"/>
                  <a:gd name="T37" fmla="*/ 13 h 83"/>
                  <a:gd name="T38" fmla="*/ 198 w 210"/>
                  <a:gd name="T39" fmla="*/ 21 h 83"/>
                  <a:gd name="T40" fmla="*/ 175 w 210"/>
                  <a:gd name="T41" fmla="*/ 40 h 83"/>
                  <a:gd name="T42" fmla="*/ 149 w 210"/>
                  <a:gd name="T43" fmla="*/ 48 h 83"/>
                  <a:gd name="T44" fmla="*/ 144 w 210"/>
                  <a:gd name="T45" fmla="*/ 55 h 83"/>
                  <a:gd name="T46" fmla="*/ 117 w 210"/>
                  <a:gd name="T47" fmla="*/ 61 h 83"/>
                  <a:gd name="T48" fmla="*/ 107 w 210"/>
                  <a:gd name="T49" fmla="*/ 61 h 83"/>
                  <a:gd name="T50" fmla="*/ 69 w 210"/>
                  <a:gd name="T51" fmla="*/ 75 h 83"/>
                  <a:gd name="T52" fmla="*/ 50 w 210"/>
                  <a:gd name="T53" fmla="*/ 83 h 83"/>
                  <a:gd name="T54" fmla="*/ 14 w 210"/>
                  <a:gd name="T55" fmla="*/ 81 h 83"/>
                  <a:gd name="T56" fmla="*/ 0 w 210"/>
                  <a:gd name="T57" fmla="*/ 78 h 83"/>
                  <a:gd name="T58" fmla="*/ 0 w 210"/>
                  <a:gd name="T59" fmla="*/ 61 h 83"/>
                  <a:gd name="T60" fmla="*/ 5 w 210"/>
                  <a:gd name="T61" fmla="*/ 75 h 83"/>
                  <a:gd name="T62" fmla="*/ 5 w 210"/>
                  <a:gd name="T63" fmla="*/ 75 h 8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0"/>
                  <a:gd name="T97" fmla="*/ 0 h 83"/>
                  <a:gd name="T98" fmla="*/ 210 w 210"/>
                  <a:gd name="T99" fmla="*/ 83 h 8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0" h="83">
                    <a:moveTo>
                      <a:pt x="5" y="75"/>
                    </a:moveTo>
                    <a:lnTo>
                      <a:pt x="34" y="78"/>
                    </a:lnTo>
                    <a:lnTo>
                      <a:pt x="49" y="78"/>
                    </a:lnTo>
                    <a:lnTo>
                      <a:pt x="59" y="75"/>
                    </a:lnTo>
                    <a:lnTo>
                      <a:pt x="74" y="70"/>
                    </a:lnTo>
                    <a:lnTo>
                      <a:pt x="114" y="56"/>
                    </a:lnTo>
                    <a:lnTo>
                      <a:pt x="110" y="50"/>
                    </a:lnTo>
                    <a:lnTo>
                      <a:pt x="117" y="55"/>
                    </a:lnTo>
                    <a:lnTo>
                      <a:pt x="122" y="55"/>
                    </a:lnTo>
                    <a:lnTo>
                      <a:pt x="134" y="53"/>
                    </a:lnTo>
                    <a:lnTo>
                      <a:pt x="139" y="48"/>
                    </a:lnTo>
                    <a:lnTo>
                      <a:pt x="145" y="46"/>
                    </a:lnTo>
                    <a:lnTo>
                      <a:pt x="147" y="35"/>
                    </a:lnTo>
                    <a:lnTo>
                      <a:pt x="150" y="45"/>
                    </a:lnTo>
                    <a:lnTo>
                      <a:pt x="169" y="38"/>
                    </a:lnTo>
                    <a:lnTo>
                      <a:pt x="190" y="25"/>
                    </a:lnTo>
                    <a:lnTo>
                      <a:pt x="205" y="15"/>
                    </a:lnTo>
                    <a:lnTo>
                      <a:pt x="198" y="0"/>
                    </a:lnTo>
                    <a:lnTo>
                      <a:pt x="210" y="13"/>
                    </a:lnTo>
                    <a:lnTo>
                      <a:pt x="198" y="21"/>
                    </a:lnTo>
                    <a:lnTo>
                      <a:pt x="175" y="40"/>
                    </a:lnTo>
                    <a:lnTo>
                      <a:pt x="149" y="48"/>
                    </a:lnTo>
                    <a:lnTo>
                      <a:pt x="144" y="55"/>
                    </a:lnTo>
                    <a:lnTo>
                      <a:pt x="117" y="61"/>
                    </a:lnTo>
                    <a:lnTo>
                      <a:pt x="107" y="61"/>
                    </a:lnTo>
                    <a:lnTo>
                      <a:pt x="69" y="75"/>
                    </a:lnTo>
                    <a:lnTo>
                      <a:pt x="50" y="83"/>
                    </a:lnTo>
                    <a:lnTo>
                      <a:pt x="14" y="81"/>
                    </a:lnTo>
                    <a:lnTo>
                      <a:pt x="0" y="78"/>
                    </a:lnTo>
                    <a:lnTo>
                      <a:pt x="0" y="61"/>
                    </a:lnTo>
                    <a:lnTo>
                      <a:pt x="5" y="7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1" name="Freeform 150">
                <a:extLst>
                  <a:ext uri="{FF2B5EF4-FFF2-40B4-BE49-F238E27FC236}">
                    <a16:creationId xmlns:a16="http://schemas.microsoft.com/office/drawing/2014/main" id="{718A5811-BA8B-4646-8F68-796393A0B0B2}"/>
                  </a:ext>
                </a:extLst>
              </p:cNvPr>
              <p:cNvSpPr>
                <a:spLocks/>
              </p:cNvSpPr>
              <p:nvPr/>
            </p:nvSpPr>
            <p:spPr bwMode="auto">
              <a:xfrm>
                <a:off x="5166" y="3235"/>
                <a:ext cx="32" cy="33"/>
              </a:xfrm>
              <a:custGeom>
                <a:avLst/>
                <a:gdLst>
                  <a:gd name="T0" fmla="*/ 17 w 32"/>
                  <a:gd name="T1" fmla="*/ 0 h 33"/>
                  <a:gd name="T2" fmla="*/ 10 w 32"/>
                  <a:gd name="T3" fmla="*/ 2 h 33"/>
                  <a:gd name="T4" fmla="*/ 2 w 32"/>
                  <a:gd name="T5" fmla="*/ 8 h 33"/>
                  <a:gd name="T6" fmla="*/ 0 w 32"/>
                  <a:gd name="T7" fmla="*/ 17 h 33"/>
                  <a:gd name="T8" fmla="*/ 2 w 32"/>
                  <a:gd name="T9" fmla="*/ 25 h 33"/>
                  <a:gd name="T10" fmla="*/ 7 w 32"/>
                  <a:gd name="T11" fmla="*/ 30 h 33"/>
                  <a:gd name="T12" fmla="*/ 13 w 32"/>
                  <a:gd name="T13" fmla="*/ 33 h 33"/>
                  <a:gd name="T14" fmla="*/ 20 w 32"/>
                  <a:gd name="T15" fmla="*/ 33 h 33"/>
                  <a:gd name="T16" fmla="*/ 28 w 32"/>
                  <a:gd name="T17" fmla="*/ 28 h 33"/>
                  <a:gd name="T18" fmla="*/ 32 w 32"/>
                  <a:gd name="T19" fmla="*/ 20 h 33"/>
                  <a:gd name="T20" fmla="*/ 32 w 32"/>
                  <a:gd name="T21" fmla="*/ 8 h 33"/>
                  <a:gd name="T22" fmla="*/ 25 w 32"/>
                  <a:gd name="T23" fmla="*/ 2 h 33"/>
                  <a:gd name="T24" fmla="*/ 17 w 32"/>
                  <a:gd name="T25" fmla="*/ 0 h 33"/>
                  <a:gd name="T26" fmla="*/ 17 w 32"/>
                  <a:gd name="T27" fmla="*/ 0 h 3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32"/>
                  <a:gd name="T43" fmla="*/ 0 h 33"/>
                  <a:gd name="T44" fmla="*/ 32 w 32"/>
                  <a:gd name="T45" fmla="*/ 33 h 3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32" h="33">
                    <a:moveTo>
                      <a:pt x="17" y="0"/>
                    </a:moveTo>
                    <a:lnTo>
                      <a:pt x="10" y="2"/>
                    </a:lnTo>
                    <a:lnTo>
                      <a:pt x="2" y="8"/>
                    </a:lnTo>
                    <a:lnTo>
                      <a:pt x="0" y="17"/>
                    </a:lnTo>
                    <a:lnTo>
                      <a:pt x="2" y="25"/>
                    </a:lnTo>
                    <a:lnTo>
                      <a:pt x="7" y="30"/>
                    </a:lnTo>
                    <a:lnTo>
                      <a:pt x="13" y="33"/>
                    </a:lnTo>
                    <a:lnTo>
                      <a:pt x="20" y="33"/>
                    </a:lnTo>
                    <a:lnTo>
                      <a:pt x="28" y="28"/>
                    </a:lnTo>
                    <a:lnTo>
                      <a:pt x="32" y="20"/>
                    </a:lnTo>
                    <a:lnTo>
                      <a:pt x="32" y="8"/>
                    </a:lnTo>
                    <a:lnTo>
                      <a:pt x="25" y="2"/>
                    </a:lnTo>
                    <a:lnTo>
                      <a:pt x="1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2" name="Freeform 151">
                <a:extLst>
                  <a:ext uri="{FF2B5EF4-FFF2-40B4-BE49-F238E27FC236}">
                    <a16:creationId xmlns:a16="http://schemas.microsoft.com/office/drawing/2014/main" id="{A24218F7-C216-4D4D-9CA8-483F975069DC}"/>
                  </a:ext>
                </a:extLst>
              </p:cNvPr>
              <p:cNvSpPr>
                <a:spLocks/>
              </p:cNvSpPr>
              <p:nvPr/>
            </p:nvSpPr>
            <p:spPr bwMode="auto">
              <a:xfrm>
                <a:off x="5199" y="3228"/>
                <a:ext cx="14" cy="50"/>
              </a:xfrm>
              <a:custGeom>
                <a:avLst/>
                <a:gdLst>
                  <a:gd name="T0" fmla="*/ 2 w 14"/>
                  <a:gd name="T1" fmla="*/ 50 h 50"/>
                  <a:gd name="T2" fmla="*/ 9 w 14"/>
                  <a:gd name="T3" fmla="*/ 39 h 50"/>
                  <a:gd name="T4" fmla="*/ 10 w 14"/>
                  <a:gd name="T5" fmla="*/ 29 h 50"/>
                  <a:gd name="T6" fmla="*/ 10 w 14"/>
                  <a:gd name="T7" fmla="*/ 15 h 50"/>
                  <a:gd name="T8" fmla="*/ 7 w 14"/>
                  <a:gd name="T9" fmla="*/ 7 h 50"/>
                  <a:gd name="T10" fmla="*/ 0 w 14"/>
                  <a:gd name="T11" fmla="*/ 0 h 50"/>
                  <a:gd name="T12" fmla="*/ 10 w 14"/>
                  <a:gd name="T13" fmla="*/ 9 h 50"/>
                  <a:gd name="T14" fmla="*/ 14 w 14"/>
                  <a:gd name="T15" fmla="*/ 17 h 50"/>
                  <a:gd name="T16" fmla="*/ 14 w 14"/>
                  <a:gd name="T17" fmla="*/ 29 h 50"/>
                  <a:gd name="T18" fmla="*/ 12 w 14"/>
                  <a:gd name="T19" fmla="*/ 39 h 50"/>
                  <a:gd name="T20" fmla="*/ 2 w 14"/>
                  <a:gd name="T21" fmla="*/ 50 h 50"/>
                  <a:gd name="T22" fmla="*/ 2 w 14"/>
                  <a:gd name="T23" fmla="*/ 50 h 5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
                  <a:gd name="T37" fmla="*/ 0 h 50"/>
                  <a:gd name="T38" fmla="*/ 14 w 14"/>
                  <a:gd name="T39" fmla="*/ 50 h 5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 h="50">
                    <a:moveTo>
                      <a:pt x="2" y="50"/>
                    </a:moveTo>
                    <a:lnTo>
                      <a:pt x="9" y="39"/>
                    </a:lnTo>
                    <a:lnTo>
                      <a:pt x="10" y="29"/>
                    </a:lnTo>
                    <a:lnTo>
                      <a:pt x="10" y="15"/>
                    </a:lnTo>
                    <a:lnTo>
                      <a:pt x="7" y="7"/>
                    </a:lnTo>
                    <a:lnTo>
                      <a:pt x="0" y="0"/>
                    </a:lnTo>
                    <a:lnTo>
                      <a:pt x="10" y="9"/>
                    </a:lnTo>
                    <a:lnTo>
                      <a:pt x="14" y="17"/>
                    </a:lnTo>
                    <a:lnTo>
                      <a:pt x="14" y="29"/>
                    </a:lnTo>
                    <a:lnTo>
                      <a:pt x="12" y="39"/>
                    </a:lnTo>
                    <a:lnTo>
                      <a:pt x="2"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3" name="Freeform 152">
                <a:extLst>
                  <a:ext uri="{FF2B5EF4-FFF2-40B4-BE49-F238E27FC236}">
                    <a16:creationId xmlns:a16="http://schemas.microsoft.com/office/drawing/2014/main" id="{FF7A74CF-22A9-4FB1-B27F-32E9B2015503}"/>
                  </a:ext>
                </a:extLst>
              </p:cNvPr>
              <p:cNvSpPr>
                <a:spLocks/>
              </p:cNvSpPr>
              <p:nvPr/>
            </p:nvSpPr>
            <p:spPr bwMode="auto">
              <a:xfrm>
                <a:off x="5003" y="3020"/>
                <a:ext cx="331" cy="278"/>
              </a:xfrm>
              <a:custGeom>
                <a:avLst/>
                <a:gdLst>
                  <a:gd name="T0" fmla="*/ 13 w 331"/>
                  <a:gd name="T1" fmla="*/ 105 h 278"/>
                  <a:gd name="T2" fmla="*/ 12 w 331"/>
                  <a:gd name="T3" fmla="*/ 115 h 278"/>
                  <a:gd name="T4" fmla="*/ 7 w 331"/>
                  <a:gd name="T5" fmla="*/ 120 h 278"/>
                  <a:gd name="T6" fmla="*/ 17 w 331"/>
                  <a:gd name="T7" fmla="*/ 122 h 278"/>
                  <a:gd name="T8" fmla="*/ 30 w 331"/>
                  <a:gd name="T9" fmla="*/ 122 h 278"/>
                  <a:gd name="T10" fmla="*/ 20 w 331"/>
                  <a:gd name="T11" fmla="*/ 117 h 278"/>
                  <a:gd name="T12" fmla="*/ 17 w 331"/>
                  <a:gd name="T13" fmla="*/ 104 h 278"/>
                  <a:gd name="T14" fmla="*/ 30 w 331"/>
                  <a:gd name="T15" fmla="*/ 84 h 278"/>
                  <a:gd name="T16" fmla="*/ 52 w 331"/>
                  <a:gd name="T17" fmla="*/ 80 h 278"/>
                  <a:gd name="T18" fmla="*/ 76 w 331"/>
                  <a:gd name="T19" fmla="*/ 40 h 278"/>
                  <a:gd name="T20" fmla="*/ 125 w 331"/>
                  <a:gd name="T21" fmla="*/ 10 h 278"/>
                  <a:gd name="T22" fmla="*/ 181 w 331"/>
                  <a:gd name="T23" fmla="*/ 7 h 278"/>
                  <a:gd name="T24" fmla="*/ 235 w 331"/>
                  <a:gd name="T25" fmla="*/ 24 h 278"/>
                  <a:gd name="T26" fmla="*/ 288 w 331"/>
                  <a:gd name="T27" fmla="*/ 62 h 278"/>
                  <a:gd name="T28" fmla="*/ 321 w 331"/>
                  <a:gd name="T29" fmla="*/ 109 h 278"/>
                  <a:gd name="T30" fmla="*/ 328 w 331"/>
                  <a:gd name="T31" fmla="*/ 158 h 278"/>
                  <a:gd name="T32" fmla="*/ 319 w 331"/>
                  <a:gd name="T33" fmla="*/ 208 h 278"/>
                  <a:gd name="T34" fmla="*/ 301 w 331"/>
                  <a:gd name="T35" fmla="*/ 243 h 278"/>
                  <a:gd name="T36" fmla="*/ 269 w 331"/>
                  <a:gd name="T37" fmla="*/ 267 h 278"/>
                  <a:gd name="T38" fmla="*/ 288 w 331"/>
                  <a:gd name="T39" fmla="*/ 263 h 278"/>
                  <a:gd name="T40" fmla="*/ 306 w 331"/>
                  <a:gd name="T41" fmla="*/ 240 h 278"/>
                  <a:gd name="T42" fmla="*/ 329 w 331"/>
                  <a:gd name="T43" fmla="*/ 182 h 278"/>
                  <a:gd name="T44" fmla="*/ 329 w 331"/>
                  <a:gd name="T45" fmla="*/ 130 h 278"/>
                  <a:gd name="T46" fmla="*/ 309 w 331"/>
                  <a:gd name="T47" fmla="*/ 80 h 278"/>
                  <a:gd name="T48" fmla="*/ 263 w 331"/>
                  <a:gd name="T49" fmla="*/ 35 h 278"/>
                  <a:gd name="T50" fmla="*/ 200 w 331"/>
                  <a:gd name="T51" fmla="*/ 4 h 278"/>
                  <a:gd name="T52" fmla="*/ 136 w 331"/>
                  <a:gd name="T53" fmla="*/ 0 h 278"/>
                  <a:gd name="T54" fmla="*/ 86 w 331"/>
                  <a:gd name="T55" fmla="*/ 22 h 278"/>
                  <a:gd name="T56" fmla="*/ 47 w 331"/>
                  <a:gd name="T57" fmla="*/ 57 h 278"/>
                  <a:gd name="T58" fmla="*/ 28 w 331"/>
                  <a:gd name="T59" fmla="*/ 77 h 278"/>
                  <a:gd name="T60" fmla="*/ 18 w 331"/>
                  <a:gd name="T61" fmla="*/ 79 h 278"/>
                  <a:gd name="T62" fmla="*/ 0 w 331"/>
                  <a:gd name="T63" fmla="*/ 99 h 278"/>
                  <a:gd name="T64" fmla="*/ 12 w 331"/>
                  <a:gd name="T65" fmla="*/ 89 h 278"/>
                  <a:gd name="T66" fmla="*/ 15 w 331"/>
                  <a:gd name="T67" fmla="*/ 99 h 278"/>
                  <a:gd name="T68" fmla="*/ 8 w 331"/>
                  <a:gd name="T69" fmla="*/ 102 h 27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1"/>
                  <a:gd name="T106" fmla="*/ 0 h 278"/>
                  <a:gd name="T107" fmla="*/ 331 w 331"/>
                  <a:gd name="T108" fmla="*/ 278 h 27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1" h="278">
                    <a:moveTo>
                      <a:pt x="8" y="102"/>
                    </a:moveTo>
                    <a:lnTo>
                      <a:pt x="13" y="105"/>
                    </a:lnTo>
                    <a:lnTo>
                      <a:pt x="12" y="110"/>
                    </a:lnTo>
                    <a:lnTo>
                      <a:pt x="12" y="115"/>
                    </a:lnTo>
                    <a:lnTo>
                      <a:pt x="0" y="115"/>
                    </a:lnTo>
                    <a:lnTo>
                      <a:pt x="7" y="120"/>
                    </a:lnTo>
                    <a:lnTo>
                      <a:pt x="13" y="119"/>
                    </a:lnTo>
                    <a:lnTo>
                      <a:pt x="17" y="122"/>
                    </a:lnTo>
                    <a:lnTo>
                      <a:pt x="23" y="124"/>
                    </a:lnTo>
                    <a:lnTo>
                      <a:pt x="30" y="122"/>
                    </a:lnTo>
                    <a:lnTo>
                      <a:pt x="27" y="119"/>
                    </a:lnTo>
                    <a:lnTo>
                      <a:pt x="20" y="117"/>
                    </a:lnTo>
                    <a:lnTo>
                      <a:pt x="17" y="114"/>
                    </a:lnTo>
                    <a:lnTo>
                      <a:pt x="17" y="104"/>
                    </a:lnTo>
                    <a:lnTo>
                      <a:pt x="25" y="94"/>
                    </a:lnTo>
                    <a:lnTo>
                      <a:pt x="30" y="84"/>
                    </a:lnTo>
                    <a:lnTo>
                      <a:pt x="32" y="79"/>
                    </a:lnTo>
                    <a:lnTo>
                      <a:pt x="52" y="80"/>
                    </a:lnTo>
                    <a:lnTo>
                      <a:pt x="60" y="64"/>
                    </a:lnTo>
                    <a:lnTo>
                      <a:pt x="76" y="40"/>
                    </a:lnTo>
                    <a:lnTo>
                      <a:pt x="101" y="22"/>
                    </a:lnTo>
                    <a:lnTo>
                      <a:pt x="125" y="10"/>
                    </a:lnTo>
                    <a:lnTo>
                      <a:pt x="151" y="5"/>
                    </a:lnTo>
                    <a:lnTo>
                      <a:pt x="181" y="7"/>
                    </a:lnTo>
                    <a:lnTo>
                      <a:pt x="205" y="10"/>
                    </a:lnTo>
                    <a:lnTo>
                      <a:pt x="235" y="24"/>
                    </a:lnTo>
                    <a:lnTo>
                      <a:pt x="261" y="39"/>
                    </a:lnTo>
                    <a:lnTo>
                      <a:pt x="288" y="62"/>
                    </a:lnTo>
                    <a:lnTo>
                      <a:pt x="308" y="84"/>
                    </a:lnTo>
                    <a:lnTo>
                      <a:pt x="321" y="109"/>
                    </a:lnTo>
                    <a:lnTo>
                      <a:pt x="326" y="132"/>
                    </a:lnTo>
                    <a:lnTo>
                      <a:pt x="328" y="158"/>
                    </a:lnTo>
                    <a:lnTo>
                      <a:pt x="324" y="188"/>
                    </a:lnTo>
                    <a:lnTo>
                      <a:pt x="319" y="208"/>
                    </a:lnTo>
                    <a:lnTo>
                      <a:pt x="311" y="227"/>
                    </a:lnTo>
                    <a:lnTo>
                      <a:pt x="301" y="243"/>
                    </a:lnTo>
                    <a:lnTo>
                      <a:pt x="296" y="253"/>
                    </a:lnTo>
                    <a:lnTo>
                      <a:pt x="269" y="267"/>
                    </a:lnTo>
                    <a:lnTo>
                      <a:pt x="251" y="278"/>
                    </a:lnTo>
                    <a:lnTo>
                      <a:pt x="288" y="263"/>
                    </a:lnTo>
                    <a:lnTo>
                      <a:pt x="299" y="258"/>
                    </a:lnTo>
                    <a:lnTo>
                      <a:pt x="306" y="240"/>
                    </a:lnTo>
                    <a:lnTo>
                      <a:pt x="323" y="210"/>
                    </a:lnTo>
                    <a:lnTo>
                      <a:pt x="329" y="182"/>
                    </a:lnTo>
                    <a:lnTo>
                      <a:pt x="331" y="160"/>
                    </a:lnTo>
                    <a:lnTo>
                      <a:pt x="329" y="130"/>
                    </a:lnTo>
                    <a:lnTo>
                      <a:pt x="324" y="105"/>
                    </a:lnTo>
                    <a:lnTo>
                      <a:pt x="309" y="80"/>
                    </a:lnTo>
                    <a:lnTo>
                      <a:pt x="289" y="59"/>
                    </a:lnTo>
                    <a:lnTo>
                      <a:pt x="263" y="35"/>
                    </a:lnTo>
                    <a:lnTo>
                      <a:pt x="230" y="15"/>
                    </a:lnTo>
                    <a:lnTo>
                      <a:pt x="200" y="4"/>
                    </a:lnTo>
                    <a:lnTo>
                      <a:pt x="170" y="0"/>
                    </a:lnTo>
                    <a:lnTo>
                      <a:pt x="136" y="0"/>
                    </a:lnTo>
                    <a:lnTo>
                      <a:pt x="111" y="7"/>
                    </a:lnTo>
                    <a:lnTo>
                      <a:pt x="86" y="22"/>
                    </a:lnTo>
                    <a:lnTo>
                      <a:pt x="67" y="39"/>
                    </a:lnTo>
                    <a:lnTo>
                      <a:pt x="47" y="57"/>
                    </a:lnTo>
                    <a:lnTo>
                      <a:pt x="37" y="74"/>
                    </a:lnTo>
                    <a:lnTo>
                      <a:pt x="28" y="77"/>
                    </a:lnTo>
                    <a:lnTo>
                      <a:pt x="22" y="79"/>
                    </a:lnTo>
                    <a:lnTo>
                      <a:pt x="18" y="79"/>
                    </a:lnTo>
                    <a:lnTo>
                      <a:pt x="8" y="89"/>
                    </a:lnTo>
                    <a:lnTo>
                      <a:pt x="0" y="99"/>
                    </a:lnTo>
                    <a:lnTo>
                      <a:pt x="5" y="100"/>
                    </a:lnTo>
                    <a:lnTo>
                      <a:pt x="12" y="89"/>
                    </a:lnTo>
                    <a:lnTo>
                      <a:pt x="23" y="85"/>
                    </a:lnTo>
                    <a:lnTo>
                      <a:pt x="15" y="99"/>
                    </a:lnTo>
                    <a:lnTo>
                      <a:pt x="8" y="10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4" name="Freeform 153">
                <a:extLst>
                  <a:ext uri="{FF2B5EF4-FFF2-40B4-BE49-F238E27FC236}">
                    <a16:creationId xmlns:a16="http://schemas.microsoft.com/office/drawing/2014/main" id="{3122314E-64A3-4C2D-B499-A1112F7E9612}"/>
                  </a:ext>
                </a:extLst>
              </p:cNvPr>
              <p:cNvSpPr>
                <a:spLocks/>
              </p:cNvSpPr>
              <p:nvPr/>
            </p:nvSpPr>
            <p:spPr bwMode="auto">
              <a:xfrm>
                <a:off x="5031" y="3107"/>
                <a:ext cx="14" cy="12"/>
              </a:xfrm>
              <a:custGeom>
                <a:avLst/>
                <a:gdLst>
                  <a:gd name="T0" fmla="*/ 14 w 14"/>
                  <a:gd name="T1" fmla="*/ 2 h 12"/>
                  <a:gd name="T2" fmla="*/ 7 w 14"/>
                  <a:gd name="T3" fmla="*/ 7 h 12"/>
                  <a:gd name="T4" fmla="*/ 2 w 14"/>
                  <a:gd name="T5" fmla="*/ 12 h 12"/>
                  <a:gd name="T6" fmla="*/ 0 w 14"/>
                  <a:gd name="T7" fmla="*/ 8 h 12"/>
                  <a:gd name="T8" fmla="*/ 7 w 14"/>
                  <a:gd name="T9" fmla="*/ 2 h 12"/>
                  <a:gd name="T10" fmla="*/ 10 w 14"/>
                  <a:gd name="T11" fmla="*/ 0 h 12"/>
                  <a:gd name="T12" fmla="*/ 14 w 14"/>
                  <a:gd name="T13" fmla="*/ 2 h 12"/>
                  <a:gd name="T14" fmla="*/ 14 w 14"/>
                  <a:gd name="T15" fmla="*/ 2 h 12"/>
                  <a:gd name="T16" fmla="*/ 0 60000 65536"/>
                  <a:gd name="T17" fmla="*/ 0 60000 65536"/>
                  <a:gd name="T18" fmla="*/ 0 60000 65536"/>
                  <a:gd name="T19" fmla="*/ 0 60000 65536"/>
                  <a:gd name="T20" fmla="*/ 0 60000 65536"/>
                  <a:gd name="T21" fmla="*/ 0 60000 65536"/>
                  <a:gd name="T22" fmla="*/ 0 60000 65536"/>
                  <a:gd name="T23" fmla="*/ 0 60000 65536"/>
                  <a:gd name="T24" fmla="*/ 0 w 14"/>
                  <a:gd name="T25" fmla="*/ 0 h 12"/>
                  <a:gd name="T26" fmla="*/ 14 w 14"/>
                  <a:gd name="T27" fmla="*/ 12 h 1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4" h="12">
                    <a:moveTo>
                      <a:pt x="14" y="2"/>
                    </a:moveTo>
                    <a:lnTo>
                      <a:pt x="7" y="7"/>
                    </a:lnTo>
                    <a:lnTo>
                      <a:pt x="2" y="12"/>
                    </a:lnTo>
                    <a:lnTo>
                      <a:pt x="0" y="8"/>
                    </a:lnTo>
                    <a:lnTo>
                      <a:pt x="7" y="2"/>
                    </a:lnTo>
                    <a:lnTo>
                      <a:pt x="10" y="0"/>
                    </a:lnTo>
                    <a:lnTo>
                      <a:pt x="14"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5" name="Freeform 154">
                <a:extLst>
                  <a:ext uri="{FF2B5EF4-FFF2-40B4-BE49-F238E27FC236}">
                    <a16:creationId xmlns:a16="http://schemas.microsoft.com/office/drawing/2014/main" id="{787C96BB-9BE5-4DA5-B87C-96EA62526C06}"/>
                  </a:ext>
                </a:extLst>
              </p:cNvPr>
              <p:cNvSpPr>
                <a:spLocks/>
              </p:cNvSpPr>
              <p:nvPr/>
            </p:nvSpPr>
            <p:spPr bwMode="auto">
              <a:xfrm>
                <a:off x="5030" y="3095"/>
                <a:ext cx="38" cy="40"/>
              </a:xfrm>
              <a:custGeom>
                <a:avLst/>
                <a:gdLst>
                  <a:gd name="T0" fmla="*/ 0 w 38"/>
                  <a:gd name="T1" fmla="*/ 4 h 40"/>
                  <a:gd name="T2" fmla="*/ 31 w 38"/>
                  <a:gd name="T3" fmla="*/ 10 h 40"/>
                  <a:gd name="T4" fmla="*/ 26 w 38"/>
                  <a:gd name="T5" fmla="*/ 27 h 40"/>
                  <a:gd name="T6" fmla="*/ 23 w 38"/>
                  <a:gd name="T7" fmla="*/ 34 h 40"/>
                  <a:gd name="T8" fmla="*/ 26 w 38"/>
                  <a:gd name="T9" fmla="*/ 35 h 40"/>
                  <a:gd name="T10" fmla="*/ 16 w 38"/>
                  <a:gd name="T11" fmla="*/ 40 h 40"/>
                  <a:gd name="T12" fmla="*/ 21 w 38"/>
                  <a:gd name="T13" fmla="*/ 40 h 40"/>
                  <a:gd name="T14" fmla="*/ 31 w 38"/>
                  <a:gd name="T15" fmla="*/ 37 h 40"/>
                  <a:gd name="T16" fmla="*/ 28 w 38"/>
                  <a:gd name="T17" fmla="*/ 30 h 40"/>
                  <a:gd name="T18" fmla="*/ 38 w 38"/>
                  <a:gd name="T19" fmla="*/ 7 h 40"/>
                  <a:gd name="T20" fmla="*/ 13 w 38"/>
                  <a:gd name="T21" fmla="*/ 0 h 40"/>
                  <a:gd name="T22" fmla="*/ 0 w 38"/>
                  <a:gd name="T23" fmla="*/ 4 h 40"/>
                  <a:gd name="T24" fmla="*/ 0 w 38"/>
                  <a:gd name="T25" fmla="*/ 4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8"/>
                  <a:gd name="T40" fmla="*/ 0 h 40"/>
                  <a:gd name="T41" fmla="*/ 38 w 38"/>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8" h="40">
                    <a:moveTo>
                      <a:pt x="0" y="4"/>
                    </a:moveTo>
                    <a:lnTo>
                      <a:pt x="31" y="10"/>
                    </a:lnTo>
                    <a:lnTo>
                      <a:pt x="26" y="27"/>
                    </a:lnTo>
                    <a:lnTo>
                      <a:pt x="23" y="34"/>
                    </a:lnTo>
                    <a:lnTo>
                      <a:pt x="26" y="35"/>
                    </a:lnTo>
                    <a:lnTo>
                      <a:pt x="16" y="40"/>
                    </a:lnTo>
                    <a:lnTo>
                      <a:pt x="21" y="40"/>
                    </a:lnTo>
                    <a:lnTo>
                      <a:pt x="31" y="37"/>
                    </a:lnTo>
                    <a:lnTo>
                      <a:pt x="28" y="30"/>
                    </a:lnTo>
                    <a:lnTo>
                      <a:pt x="38" y="7"/>
                    </a:lnTo>
                    <a:lnTo>
                      <a:pt x="13"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6" name="Freeform 155">
                <a:extLst>
                  <a:ext uri="{FF2B5EF4-FFF2-40B4-BE49-F238E27FC236}">
                    <a16:creationId xmlns:a16="http://schemas.microsoft.com/office/drawing/2014/main" id="{F5405E29-0635-490B-9AF2-09194121F90E}"/>
                  </a:ext>
                </a:extLst>
              </p:cNvPr>
              <p:cNvSpPr>
                <a:spLocks/>
              </p:cNvSpPr>
              <p:nvPr/>
            </p:nvSpPr>
            <p:spPr bwMode="auto">
              <a:xfrm>
                <a:off x="5055" y="3190"/>
                <a:ext cx="29" cy="23"/>
              </a:xfrm>
              <a:custGeom>
                <a:avLst/>
                <a:gdLst>
                  <a:gd name="T0" fmla="*/ 0 w 29"/>
                  <a:gd name="T1" fmla="*/ 15 h 23"/>
                  <a:gd name="T2" fmla="*/ 16 w 29"/>
                  <a:gd name="T3" fmla="*/ 17 h 23"/>
                  <a:gd name="T4" fmla="*/ 6 w 29"/>
                  <a:gd name="T5" fmla="*/ 23 h 23"/>
                  <a:gd name="T6" fmla="*/ 21 w 29"/>
                  <a:gd name="T7" fmla="*/ 20 h 23"/>
                  <a:gd name="T8" fmla="*/ 29 w 29"/>
                  <a:gd name="T9" fmla="*/ 7 h 23"/>
                  <a:gd name="T10" fmla="*/ 11 w 29"/>
                  <a:gd name="T11" fmla="*/ 0 h 23"/>
                  <a:gd name="T12" fmla="*/ 21 w 29"/>
                  <a:gd name="T13" fmla="*/ 10 h 23"/>
                  <a:gd name="T14" fmla="*/ 0 w 29"/>
                  <a:gd name="T15" fmla="*/ 15 h 23"/>
                  <a:gd name="T16" fmla="*/ 0 w 29"/>
                  <a:gd name="T17" fmla="*/ 15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23"/>
                  <a:gd name="T29" fmla="*/ 29 w 29"/>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23">
                    <a:moveTo>
                      <a:pt x="0" y="15"/>
                    </a:moveTo>
                    <a:lnTo>
                      <a:pt x="16" y="17"/>
                    </a:lnTo>
                    <a:lnTo>
                      <a:pt x="6" y="23"/>
                    </a:lnTo>
                    <a:lnTo>
                      <a:pt x="21" y="20"/>
                    </a:lnTo>
                    <a:lnTo>
                      <a:pt x="29" y="7"/>
                    </a:lnTo>
                    <a:lnTo>
                      <a:pt x="11" y="0"/>
                    </a:lnTo>
                    <a:lnTo>
                      <a:pt x="21" y="1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7" name="Freeform 156">
                <a:extLst>
                  <a:ext uri="{FF2B5EF4-FFF2-40B4-BE49-F238E27FC236}">
                    <a16:creationId xmlns:a16="http://schemas.microsoft.com/office/drawing/2014/main" id="{78B23C22-A9F5-451C-A8F0-B178CE454126}"/>
                  </a:ext>
                </a:extLst>
              </p:cNvPr>
              <p:cNvSpPr>
                <a:spLocks/>
              </p:cNvSpPr>
              <p:nvPr/>
            </p:nvSpPr>
            <p:spPr bwMode="auto">
              <a:xfrm>
                <a:off x="4998" y="3257"/>
                <a:ext cx="8" cy="20"/>
              </a:xfrm>
              <a:custGeom>
                <a:avLst/>
                <a:gdLst>
                  <a:gd name="T0" fmla="*/ 2 w 8"/>
                  <a:gd name="T1" fmla="*/ 6 h 20"/>
                  <a:gd name="T2" fmla="*/ 0 w 8"/>
                  <a:gd name="T3" fmla="*/ 11 h 20"/>
                  <a:gd name="T4" fmla="*/ 2 w 8"/>
                  <a:gd name="T5" fmla="*/ 16 h 20"/>
                  <a:gd name="T6" fmla="*/ 8 w 8"/>
                  <a:gd name="T7" fmla="*/ 20 h 20"/>
                  <a:gd name="T8" fmla="*/ 3 w 8"/>
                  <a:gd name="T9" fmla="*/ 11 h 20"/>
                  <a:gd name="T10" fmla="*/ 8 w 8"/>
                  <a:gd name="T11" fmla="*/ 0 h 20"/>
                  <a:gd name="T12" fmla="*/ 2 w 8"/>
                  <a:gd name="T13" fmla="*/ 6 h 20"/>
                  <a:gd name="T14" fmla="*/ 2 w 8"/>
                  <a:gd name="T15" fmla="*/ 6 h 20"/>
                  <a:gd name="T16" fmla="*/ 0 60000 65536"/>
                  <a:gd name="T17" fmla="*/ 0 60000 65536"/>
                  <a:gd name="T18" fmla="*/ 0 60000 65536"/>
                  <a:gd name="T19" fmla="*/ 0 60000 65536"/>
                  <a:gd name="T20" fmla="*/ 0 60000 65536"/>
                  <a:gd name="T21" fmla="*/ 0 60000 65536"/>
                  <a:gd name="T22" fmla="*/ 0 60000 65536"/>
                  <a:gd name="T23" fmla="*/ 0 60000 65536"/>
                  <a:gd name="T24" fmla="*/ 0 w 8"/>
                  <a:gd name="T25" fmla="*/ 0 h 20"/>
                  <a:gd name="T26" fmla="*/ 8 w 8"/>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 h="20">
                    <a:moveTo>
                      <a:pt x="2" y="6"/>
                    </a:moveTo>
                    <a:lnTo>
                      <a:pt x="0" y="11"/>
                    </a:lnTo>
                    <a:lnTo>
                      <a:pt x="2" y="16"/>
                    </a:lnTo>
                    <a:lnTo>
                      <a:pt x="8" y="20"/>
                    </a:lnTo>
                    <a:lnTo>
                      <a:pt x="3" y="11"/>
                    </a:lnTo>
                    <a:lnTo>
                      <a:pt x="8" y="0"/>
                    </a:lnTo>
                    <a:lnTo>
                      <a:pt x="2"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8" name="Freeform 157">
                <a:extLst>
                  <a:ext uri="{FF2B5EF4-FFF2-40B4-BE49-F238E27FC236}">
                    <a16:creationId xmlns:a16="http://schemas.microsoft.com/office/drawing/2014/main" id="{6D3462B2-C5E3-43CB-ADAB-7C16F2280C7C}"/>
                  </a:ext>
                </a:extLst>
              </p:cNvPr>
              <p:cNvSpPr>
                <a:spLocks/>
              </p:cNvSpPr>
              <p:nvPr/>
            </p:nvSpPr>
            <p:spPr bwMode="auto">
              <a:xfrm>
                <a:off x="5001" y="3298"/>
                <a:ext cx="35" cy="34"/>
              </a:xfrm>
              <a:custGeom>
                <a:avLst/>
                <a:gdLst>
                  <a:gd name="T0" fmla="*/ 7 w 35"/>
                  <a:gd name="T1" fmla="*/ 10 h 34"/>
                  <a:gd name="T2" fmla="*/ 5 w 35"/>
                  <a:gd name="T3" fmla="*/ 15 h 34"/>
                  <a:gd name="T4" fmla="*/ 5 w 35"/>
                  <a:gd name="T5" fmla="*/ 20 h 34"/>
                  <a:gd name="T6" fmla="*/ 12 w 35"/>
                  <a:gd name="T7" fmla="*/ 19 h 34"/>
                  <a:gd name="T8" fmla="*/ 22 w 35"/>
                  <a:gd name="T9" fmla="*/ 12 h 34"/>
                  <a:gd name="T10" fmla="*/ 35 w 35"/>
                  <a:gd name="T11" fmla="*/ 0 h 34"/>
                  <a:gd name="T12" fmla="*/ 29 w 35"/>
                  <a:gd name="T13" fmla="*/ 10 h 34"/>
                  <a:gd name="T14" fmla="*/ 27 w 35"/>
                  <a:gd name="T15" fmla="*/ 20 h 34"/>
                  <a:gd name="T16" fmla="*/ 20 w 35"/>
                  <a:gd name="T17" fmla="*/ 32 h 34"/>
                  <a:gd name="T18" fmla="*/ 10 w 35"/>
                  <a:gd name="T19" fmla="*/ 34 h 34"/>
                  <a:gd name="T20" fmla="*/ 4 w 35"/>
                  <a:gd name="T21" fmla="*/ 29 h 34"/>
                  <a:gd name="T22" fmla="*/ 0 w 35"/>
                  <a:gd name="T23" fmla="*/ 22 h 34"/>
                  <a:gd name="T24" fmla="*/ 2 w 35"/>
                  <a:gd name="T25" fmla="*/ 9 h 34"/>
                  <a:gd name="T26" fmla="*/ 7 w 35"/>
                  <a:gd name="T27" fmla="*/ 10 h 34"/>
                  <a:gd name="T28" fmla="*/ 7 w 35"/>
                  <a:gd name="T29" fmla="*/ 10 h 34"/>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5"/>
                  <a:gd name="T46" fmla="*/ 0 h 34"/>
                  <a:gd name="T47" fmla="*/ 35 w 35"/>
                  <a:gd name="T48" fmla="*/ 34 h 34"/>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5" h="34">
                    <a:moveTo>
                      <a:pt x="7" y="10"/>
                    </a:moveTo>
                    <a:lnTo>
                      <a:pt x="5" y="15"/>
                    </a:lnTo>
                    <a:lnTo>
                      <a:pt x="5" y="20"/>
                    </a:lnTo>
                    <a:lnTo>
                      <a:pt x="12" y="19"/>
                    </a:lnTo>
                    <a:lnTo>
                      <a:pt x="22" y="12"/>
                    </a:lnTo>
                    <a:lnTo>
                      <a:pt x="35" y="0"/>
                    </a:lnTo>
                    <a:lnTo>
                      <a:pt x="29" y="10"/>
                    </a:lnTo>
                    <a:lnTo>
                      <a:pt x="27" y="20"/>
                    </a:lnTo>
                    <a:lnTo>
                      <a:pt x="20" y="32"/>
                    </a:lnTo>
                    <a:lnTo>
                      <a:pt x="10" y="34"/>
                    </a:lnTo>
                    <a:lnTo>
                      <a:pt x="4" y="29"/>
                    </a:lnTo>
                    <a:lnTo>
                      <a:pt x="0" y="22"/>
                    </a:lnTo>
                    <a:lnTo>
                      <a:pt x="2" y="9"/>
                    </a:lnTo>
                    <a:lnTo>
                      <a:pt x="7"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39" name="Freeform 158">
                <a:extLst>
                  <a:ext uri="{FF2B5EF4-FFF2-40B4-BE49-F238E27FC236}">
                    <a16:creationId xmlns:a16="http://schemas.microsoft.com/office/drawing/2014/main" id="{08CEA170-FE43-4B6E-958B-7E4024C6B24F}"/>
                  </a:ext>
                </a:extLst>
              </p:cNvPr>
              <p:cNvSpPr>
                <a:spLocks/>
              </p:cNvSpPr>
              <p:nvPr/>
            </p:nvSpPr>
            <p:spPr bwMode="auto">
              <a:xfrm>
                <a:off x="5013" y="3295"/>
                <a:ext cx="57" cy="40"/>
              </a:xfrm>
              <a:custGeom>
                <a:avLst/>
                <a:gdLst>
                  <a:gd name="T0" fmla="*/ 0 w 57"/>
                  <a:gd name="T1" fmla="*/ 35 h 40"/>
                  <a:gd name="T2" fmla="*/ 8 w 57"/>
                  <a:gd name="T3" fmla="*/ 37 h 40"/>
                  <a:gd name="T4" fmla="*/ 8 w 57"/>
                  <a:gd name="T5" fmla="*/ 40 h 40"/>
                  <a:gd name="T6" fmla="*/ 20 w 57"/>
                  <a:gd name="T7" fmla="*/ 33 h 40"/>
                  <a:gd name="T8" fmla="*/ 27 w 57"/>
                  <a:gd name="T9" fmla="*/ 23 h 40"/>
                  <a:gd name="T10" fmla="*/ 37 w 57"/>
                  <a:gd name="T11" fmla="*/ 22 h 40"/>
                  <a:gd name="T12" fmla="*/ 53 w 57"/>
                  <a:gd name="T13" fmla="*/ 25 h 40"/>
                  <a:gd name="T14" fmla="*/ 57 w 57"/>
                  <a:gd name="T15" fmla="*/ 20 h 40"/>
                  <a:gd name="T16" fmla="*/ 42 w 57"/>
                  <a:gd name="T17" fmla="*/ 13 h 40"/>
                  <a:gd name="T18" fmla="*/ 30 w 57"/>
                  <a:gd name="T19" fmla="*/ 3 h 40"/>
                  <a:gd name="T20" fmla="*/ 27 w 57"/>
                  <a:gd name="T21" fmla="*/ 0 h 40"/>
                  <a:gd name="T22" fmla="*/ 33 w 57"/>
                  <a:gd name="T23" fmla="*/ 17 h 40"/>
                  <a:gd name="T24" fmla="*/ 25 w 57"/>
                  <a:gd name="T25" fmla="*/ 17 h 40"/>
                  <a:gd name="T26" fmla="*/ 17 w 57"/>
                  <a:gd name="T27" fmla="*/ 27 h 40"/>
                  <a:gd name="T28" fmla="*/ 5 w 57"/>
                  <a:gd name="T29" fmla="*/ 30 h 40"/>
                  <a:gd name="T30" fmla="*/ 0 w 57"/>
                  <a:gd name="T31" fmla="*/ 35 h 40"/>
                  <a:gd name="T32" fmla="*/ 0 w 57"/>
                  <a:gd name="T33" fmla="*/ 35 h 4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57"/>
                  <a:gd name="T52" fmla="*/ 0 h 40"/>
                  <a:gd name="T53" fmla="*/ 57 w 57"/>
                  <a:gd name="T54" fmla="*/ 40 h 4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57" h="40">
                    <a:moveTo>
                      <a:pt x="0" y="35"/>
                    </a:moveTo>
                    <a:lnTo>
                      <a:pt x="8" y="37"/>
                    </a:lnTo>
                    <a:lnTo>
                      <a:pt x="8" y="40"/>
                    </a:lnTo>
                    <a:lnTo>
                      <a:pt x="20" y="33"/>
                    </a:lnTo>
                    <a:lnTo>
                      <a:pt x="27" y="23"/>
                    </a:lnTo>
                    <a:lnTo>
                      <a:pt x="37" y="22"/>
                    </a:lnTo>
                    <a:lnTo>
                      <a:pt x="53" y="25"/>
                    </a:lnTo>
                    <a:lnTo>
                      <a:pt x="57" y="20"/>
                    </a:lnTo>
                    <a:lnTo>
                      <a:pt x="42" y="13"/>
                    </a:lnTo>
                    <a:lnTo>
                      <a:pt x="30" y="3"/>
                    </a:lnTo>
                    <a:lnTo>
                      <a:pt x="27" y="0"/>
                    </a:lnTo>
                    <a:lnTo>
                      <a:pt x="33" y="17"/>
                    </a:lnTo>
                    <a:lnTo>
                      <a:pt x="25" y="17"/>
                    </a:lnTo>
                    <a:lnTo>
                      <a:pt x="17" y="27"/>
                    </a:lnTo>
                    <a:lnTo>
                      <a:pt x="5" y="30"/>
                    </a:lnTo>
                    <a:lnTo>
                      <a:pt x="0" y="3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0" name="Freeform 159">
                <a:extLst>
                  <a:ext uri="{FF2B5EF4-FFF2-40B4-BE49-F238E27FC236}">
                    <a16:creationId xmlns:a16="http://schemas.microsoft.com/office/drawing/2014/main" id="{27349193-DB81-48D7-B078-8290CFB2DA11}"/>
                  </a:ext>
                </a:extLst>
              </p:cNvPr>
              <p:cNvSpPr>
                <a:spLocks/>
              </p:cNvSpPr>
              <p:nvPr/>
            </p:nvSpPr>
            <p:spPr bwMode="auto">
              <a:xfrm>
                <a:off x="5063" y="3317"/>
                <a:ext cx="198" cy="54"/>
              </a:xfrm>
              <a:custGeom>
                <a:avLst/>
                <a:gdLst>
                  <a:gd name="T0" fmla="*/ 21 w 198"/>
                  <a:gd name="T1" fmla="*/ 15 h 54"/>
                  <a:gd name="T2" fmla="*/ 16 w 198"/>
                  <a:gd name="T3" fmla="*/ 24 h 54"/>
                  <a:gd name="T4" fmla="*/ 0 w 198"/>
                  <a:gd name="T5" fmla="*/ 43 h 54"/>
                  <a:gd name="T6" fmla="*/ 18 w 198"/>
                  <a:gd name="T7" fmla="*/ 29 h 54"/>
                  <a:gd name="T8" fmla="*/ 21 w 198"/>
                  <a:gd name="T9" fmla="*/ 26 h 54"/>
                  <a:gd name="T10" fmla="*/ 28 w 198"/>
                  <a:gd name="T11" fmla="*/ 31 h 54"/>
                  <a:gd name="T12" fmla="*/ 28 w 198"/>
                  <a:gd name="T13" fmla="*/ 39 h 54"/>
                  <a:gd name="T14" fmla="*/ 26 w 198"/>
                  <a:gd name="T15" fmla="*/ 48 h 54"/>
                  <a:gd name="T16" fmla="*/ 18 w 198"/>
                  <a:gd name="T17" fmla="*/ 48 h 54"/>
                  <a:gd name="T18" fmla="*/ 3 w 198"/>
                  <a:gd name="T19" fmla="*/ 54 h 54"/>
                  <a:gd name="T20" fmla="*/ 21 w 198"/>
                  <a:gd name="T21" fmla="*/ 51 h 54"/>
                  <a:gd name="T22" fmla="*/ 43 w 198"/>
                  <a:gd name="T23" fmla="*/ 51 h 54"/>
                  <a:gd name="T24" fmla="*/ 70 w 198"/>
                  <a:gd name="T25" fmla="*/ 31 h 54"/>
                  <a:gd name="T26" fmla="*/ 90 w 198"/>
                  <a:gd name="T27" fmla="*/ 21 h 54"/>
                  <a:gd name="T28" fmla="*/ 155 w 198"/>
                  <a:gd name="T29" fmla="*/ 3 h 54"/>
                  <a:gd name="T30" fmla="*/ 198 w 198"/>
                  <a:gd name="T31" fmla="*/ 0 h 54"/>
                  <a:gd name="T32" fmla="*/ 161 w 198"/>
                  <a:gd name="T33" fmla="*/ 0 h 54"/>
                  <a:gd name="T34" fmla="*/ 130 w 198"/>
                  <a:gd name="T35" fmla="*/ 3 h 54"/>
                  <a:gd name="T36" fmla="*/ 98 w 198"/>
                  <a:gd name="T37" fmla="*/ 15 h 54"/>
                  <a:gd name="T38" fmla="*/ 78 w 198"/>
                  <a:gd name="T39" fmla="*/ 18 h 54"/>
                  <a:gd name="T40" fmla="*/ 40 w 198"/>
                  <a:gd name="T41" fmla="*/ 20 h 54"/>
                  <a:gd name="T42" fmla="*/ 21 w 198"/>
                  <a:gd name="T43" fmla="*/ 15 h 54"/>
                  <a:gd name="T44" fmla="*/ 21 w 198"/>
                  <a:gd name="T45" fmla="*/ 15 h 5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98"/>
                  <a:gd name="T70" fmla="*/ 0 h 54"/>
                  <a:gd name="T71" fmla="*/ 198 w 198"/>
                  <a:gd name="T72" fmla="*/ 54 h 5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98" h="54">
                    <a:moveTo>
                      <a:pt x="21" y="15"/>
                    </a:moveTo>
                    <a:lnTo>
                      <a:pt x="16" y="24"/>
                    </a:lnTo>
                    <a:lnTo>
                      <a:pt x="0" y="43"/>
                    </a:lnTo>
                    <a:lnTo>
                      <a:pt x="18" y="29"/>
                    </a:lnTo>
                    <a:lnTo>
                      <a:pt x="21" y="26"/>
                    </a:lnTo>
                    <a:lnTo>
                      <a:pt x="28" y="31"/>
                    </a:lnTo>
                    <a:lnTo>
                      <a:pt x="28" y="39"/>
                    </a:lnTo>
                    <a:lnTo>
                      <a:pt x="26" y="48"/>
                    </a:lnTo>
                    <a:lnTo>
                      <a:pt x="18" y="48"/>
                    </a:lnTo>
                    <a:lnTo>
                      <a:pt x="3" y="54"/>
                    </a:lnTo>
                    <a:lnTo>
                      <a:pt x="21" y="51"/>
                    </a:lnTo>
                    <a:lnTo>
                      <a:pt x="43" y="51"/>
                    </a:lnTo>
                    <a:lnTo>
                      <a:pt x="70" y="31"/>
                    </a:lnTo>
                    <a:lnTo>
                      <a:pt x="90" y="21"/>
                    </a:lnTo>
                    <a:lnTo>
                      <a:pt x="155" y="3"/>
                    </a:lnTo>
                    <a:lnTo>
                      <a:pt x="198" y="0"/>
                    </a:lnTo>
                    <a:lnTo>
                      <a:pt x="161" y="0"/>
                    </a:lnTo>
                    <a:lnTo>
                      <a:pt x="130" y="3"/>
                    </a:lnTo>
                    <a:lnTo>
                      <a:pt x="98" y="15"/>
                    </a:lnTo>
                    <a:lnTo>
                      <a:pt x="78" y="18"/>
                    </a:lnTo>
                    <a:lnTo>
                      <a:pt x="40" y="20"/>
                    </a:lnTo>
                    <a:lnTo>
                      <a:pt x="21"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1" name="Freeform 160">
                <a:extLst>
                  <a:ext uri="{FF2B5EF4-FFF2-40B4-BE49-F238E27FC236}">
                    <a16:creationId xmlns:a16="http://schemas.microsoft.com/office/drawing/2014/main" id="{A55D5CD2-144B-4C41-876D-B392112BABFD}"/>
                  </a:ext>
                </a:extLst>
              </p:cNvPr>
              <p:cNvSpPr>
                <a:spLocks/>
              </p:cNvSpPr>
              <p:nvPr/>
            </p:nvSpPr>
            <p:spPr bwMode="auto">
              <a:xfrm>
                <a:off x="5046" y="3318"/>
                <a:ext cx="27" cy="35"/>
              </a:xfrm>
              <a:custGeom>
                <a:avLst/>
                <a:gdLst>
                  <a:gd name="T0" fmla="*/ 27 w 27"/>
                  <a:gd name="T1" fmla="*/ 0 h 35"/>
                  <a:gd name="T2" fmla="*/ 15 w 27"/>
                  <a:gd name="T3" fmla="*/ 17 h 35"/>
                  <a:gd name="T4" fmla="*/ 0 w 27"/>
                  <a:gd name="T5" fmla="*/ 35 h 35"/>
                  <a:gd name="T6" fmla="*/ 20 w 27"/>
                  <a:gd name="T7" fmla="*/ 17 h 35"/>
                  <a:gd name="T8" fmla="*/ 27 w 27"/>
                  <a:gd name="T9" fmla="*/ 0 h 35"/>
                  <a:gd name="T10" fmla="*/ 27 w 27"/>
                  <a:gd name="T11" fmla="*/ 0 h 35"/>
                  <a:gd name="T12" fmla="*/ 0 60000 65536"/>
                  <a:gd name="T13" fmla="*/ 0 60000 65536"/>
                  <a:gd name="T14" fmla="*/ 0 60000 65536"/>
                  <a:gd name="T15" fmla="*/ 0 60000 65536"/>
                  <a:gd name="T16" fmla="*/ 0 60000 65536"/>
                  <a:gd name="T17" fmla="*/ 0 60000 65536"/>
                  <a:gd name="T18" fmla="*/ 0 w 27"/>
                  <a:gd name="T19" fmla="*/ 0 h 35"/>
                  <a:gd name="T20" fmla="*/ 27 w 27"/>
                  <a:gd name="T21" fmla="*/ 35 h 35"/>
                </a:gdLst>
                <a:ahLst/>
                <a:cxnLst>
                  <a:cxn ang="T12">
                    <a:pos x="T0" y="T1"/>
                  </a:cxn>
                  <a:cxn ang="T13">
                    <a:pos x="T2" y="T3"/>
                  </a:cxn>
                  <a:cxn ang="T14">
                    <a:pos x="T4" y="T5"/>
                  </a:cxn>
                  <a:cxn ang="T15">
                    <a:pos x="T6" y="T7"/>
                  </a:cxn>
                  <a:cxn ang="T16">
                    <a:pos x="T8" y="T9"/>
                  </a:cxn>
                  <a:cxn ang="T17">
                    <a:pos x="T10" y="T11"/>
                  </a:cxn>
                </a:cxnLst>
                <a:rect l="T18" t="T19" r="T20" b="T21"/>
                <a:pathLst>
                  <a:path w="27" h="35">
                    <a:moveTo>
                      <a:pt x="27" y="0"/>
                    </a:moveTo>
                    <a:lnTo>
                      <a:pt x="15" y="17"/>
                    </a:lnTo>
                    <a:lnTo>
                      <a:pt x="0" y="35"/>
                    </a:lnTo>
                    <a:lnTo>
                      <a:pt x="20" y="17"/>
                    </a:lnTo>
                    <a:lnTo>
                      <a:pt x="27"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2" name="Freeform 161">
                <a:extLst>
                  <a:ext uri="{FF2B5EF4-FFF2-40B4-BE49-F238E27FC236}">
                    <a16:creationId xmlns:a16="http://schemas.microsoft.com/office/drawing/2014/main" id="{949D3AB0-1C52-4B18-9EEA-8A58C70EDC11}"/>
                  </a:ext>
                </a:extLst>
              </p:cNvPr>
              <p:cNvSpPr>
                <a:spLocks/>
              </p:cNvSpPr>
              <p:nvPr/>
            </p:nvSpPr>
            <p:spPr bwMode="auto">
              <a:xfrm>
                <a:off x="4981" y="3323"/>
                <a:ext cx="52" cy="87"/>
              </a:xfrm>
              <a:custGeom>
                <a:avLst/>
                <a:gdLst>
                  <a:gd name="T0" fmla="*/ 39 w 52"/>
                  <a:gd name="T1" fmla="*/ 7 h 87"/>
                  <a:gd name="T2" fmla="*/ 32 w 52"/>
                  <a:gd name="T3" fmla="*/ 10 h 87"/>
                  <a:gd name="T4" fmla="*/ 30 w 52"/>
                  <a:gd name="T5" fmla="*/ 17 h 87"/>
                  <a:gd name="T6" fmla="*/ 27 w 52"/>
                  <a:gd name="T7" fmla="*/ 35 h 87"/>
                  <a:gd name="T8" fmla="*/ 32 w 52"/>
                  <a:gd name="T9" fmla="*/ 45 h 87"/>
                  <a:gd name="T10" fmla="*/ 42 w 52"/>
                  <a:gd name="T11" fmla="*/ 58 h 87"/>
                  <a:gd name="T12" fmla="*/ 52 w 52"/>
                  <a:gd name="T13" fmla="*/ 68 h 87"/>
                  <a:gd name="T14" fmla="*/ 49 w 52"/>
                  <a:gd name="T15" fmla="*/ 70 h 87"/>
                  <a:gd name="T16" fmla="*/ 39 w 52"/>
                  <a:gd name="T17" fmla="*/ 62 h 87"/>
                  <a:gd name="T18" fmla="*/ 25 w 52"/>
                  <a:gd name="T19" fmla="*/ 55 h 87"/>
                  <a:gd name="T20" fmla="*/ 19 w 52"/>
                  <a:gd name="T21" fmla="*/ 72 h 87"/>
                  <a:gd name="T22" fmla="*/ 17 w 52"/>
                  <a:gd name="T23" fmla="*/ 87 h 87"/>
                  <a:gd name="T24" fmla="*/ 15 w 52"/>
                  <a:gd name="T25" fmla="*/ 82 h 87"/>
                  <a:gd name="T26" fmla="*/ 15 w 52"/>
                  <a:gd name="T27" fmla="*/ 63 h 87"/>
                  <a:gd name="T28" fmla="*/ 20 w 52"/>
                  <a:gd name="T29" fmla="*/ 52 h 87"/>
                  <a:gd name="T30" fmla="*/ 0 w 52"/>
                  <a:gd name="T31" fmla="*/ 50 h 87"/>
                  <a:gd name="T32" fmla="*/ 22 w 52"/>
                  <a:gd name="T33" fmla="*/ 32 h 87"/>
                  <a:gd name="T34" fmla="*/ 27 w 52"/>
                  <a:gd name="T35" fmla="*/ 4 h 87"/>
                  <a:gd name="T36" fmla="*/ 42 w 52"/>
                  <a:gd name="T37" fmla="*/ 0 h 87"/>
                  <a:gd name="T38" fmla="*/ 39 w 52"/>
                  <a:gd name="T39" fmla="*/ 7 h 87"/>
                  <a:gd name="T40" fmla="*/ 39 w 52"/>
                  <a:gd name="T41" fmla="*/ 7 h 8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87"/>
                  <a:gd name="T65" fmla="*/ 52 w 52"/>
                  <a:gd name="T66" fmla="*/ 87 h 8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87">
                    <a:moveTo>
                      <a:pt x="39" y="7"/>
                    </a:moveTo>
                    <a:lnTo>
                      <a:pt x="32" y="10"/>
                    </a:lnTo>
                    <a:lnTo>
                      <a:pt x="30" y="17"/>
                    </a:lnTo>
                    <a:lnTo>
                      <a:pt x="27" y="35"/>
                    </a:lnTo>
                    <a:lnTo>
                      <a:pt x="32" y="45"/>
                    </a:lnTo>
                    <a:lnTo>
                      <a:pt x="42" y="58"/>
                    </a:lnTo>
                    <a:lnTo>
                      <a:pt x="52" y="68"/>
                    </a:lnTo>
                    <a:lnTo>
                      <a:pt x="49" y="70"/>
                    </a:lnTo>
                    <a:lnTo>
                      <a:pt x="39" y="62"/>
                    </a:lnTo>
                    <a:lnTo>
                      <a:pt x="25" y="55"/>
                    </a:lnTo>
                    <a:lnTo>
                      <a:pt x="19" y="72"/>
                    </a:lnTo>
                    <a:lnTo>
                      <a:pt x="17" y="87"/>
                    </a:lnTo>
                    <a:lnTo>
                      <a:pt x="15" y="82"/>
                    </a:lnTo>
                    <a:lnTo>
                      <a:pt x="15" y="63"/>
                    </a:lnTo>
                    <a:lnTo>
                      <a:pt x="20" y="52"/>
                    </a:lnTo>
                    <a:lnTo>
                      <a:pt x="0" y="50"/>
                    </a:lnTo>
                    <a:lnTo>
                      <a:pt x="22" y="32"/>
                    </a:lnTo>
                    <a:lnTo>
                      <a:pt x="27" y="4"/>
                    </a:lnTo>
                    <a:lnTo>
                      <a:pt x="42" y="0"/>
                    </a:lnTo>
                    <a:lnTo>
                      <a:pt x="39"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3" name="Freeform 162">
                <a:extLst>
                  <a:ext uri="{FF2B5EF4-FFF2-40B4-BE49-F238E27FC236}">
                    <a16:creationId xmlns:a16="http://schemas.microsoft.com/office/drawing/2014/main" id="{DAC2318A-0D90-4A6E-A5E8-8434B96DF4F2}"/>
                  </a:ext>
                </a:extLst>
              </p:cNvPr>
              <p:cNvSpPr>
                <a:spLocks/>
              </p:cNvSpPr>
              <p:nvPr/>
            </p:nvSpPr>
            <p:spPr bwMode="auto">
              <a:xfrm>
                <a:off x="4680" y="3435"/>
                <a:ext cx="499" cy="153"/>
              </a:xfrm>
              <a:custGeom>
                <a:avLst/>
                <a:gdLst>
                  <a:gd name="T0" fmla="*/ 0 w 499"/>
                  <a:gd name="T1" fmla="*/ 26 h 153"/>
                  <a:gd name="T2" fmla="*/ 57 w 499"/>
                  <a:gd name="T3" fmla="*/ 48 h 153"/>
                  <a:gd name="T4" fmla="*/ 118 w 499"/>
                  <a:gd name="T5" fmla="*/ 66 h 153"/>
                  <a:gd name="T6" fmla="*/ 206 w 499"/>
                  <a:gd name="T7" fmla="*/ 114 h 153"/>
                  <a:gd name="T8" fmla="*/ 283 w 499"/>
                  <a:gd name="T9" fmla="*/ 141 h 153"/>
                  <a:gd name="T10" fmla="*/ 315 w 499"/>
                  <a:gd name="T11" fmla="*/ 146 h 153"/>
                  <a:gd name="T12" fmla="*/ 328 w 499"/>
                  <a:gd name="T13" fmla="*/ 153 h 153"/>
                  <a:gd name="T14" fmla="*/ 343 w 499"/>
                  <a:gd name="T15" fmla="*/ 148 h 153"/>
                  <a:gd name="T16" fmla="*/ 353 w 499"/>
                  <a:gd name="T17" fmla="*/ 139 h 153"/>
                  <a:gd name="T18" fmla="*/ 371 w 499"/>
                  <a:gd name="T19" fmla="*/ 141 h 153"/>
                  <a:gd name="T20" fmla="*/ 394 w 499"/>
                  <a:gd name="T21" fmla="*/ 134 h 153"/>
                  <a:gd name="T22" fmla="*/ 411 w 499"/>
                  <a:gd name="T23" fmla="*/ 134 h 153"/>
                  <a:gd name="T24" fmla="*/ 429 w 499"/>
                  <a:gd name="T25" fmla="*/ 131 h 153"/>
                  <a:gd name="T26" fmla="*/ 449 w 499"/>
                  <a:gd name="T27" fmla="*/ 136 h 153"/>
                  <a:gd name="T28" fmla="*/ 476 w 499"/>
                  <a:gd name="T29" fmla="*/ 131 h 153"/>
                  <a:gd name="T30" fmla="*/ 491 w 499"/>
                  <a:gd name="T31" fmla="*/ 126 h 153"/>
                  <a:gd name="T32" fmla="*/ 499 w 499"/>
                  <a:gd name="T33" fmla="*/ 134 h 153"/>
                  <a:gd name="T34" fmla="*/ 493 w 499"/>
                  <a:gd name="T35" fmla="*/ 111 h 153"/>
                  <a:gd name="T36" fmla="*/ 479 w 499"/>
                  <a:gd name="T37" fmla="*/ 88 h 153"/>
                  <a:gd name="T38" fmla="*/ 474 w 499"/>
                  <a:gd name="T39" fmla="*/ 71 h 153"/>
                  <a:gd name="T40" fmla="*/ 476 w 499"/>
                  <a:gd name="T41" fmla="*/ 104 h 153"/>
                  <a:gd name="T42" fmla="*/ 469 w 499"/>
                  <a:gd name="T43" fmla="*/ 111 h 153"/>
                  <a:gd name="T44" fmla="*/ 448 w 499"/>
                  <a:gd name="T45" fmla="*/ 116 h 153"/>
                  <a:gd name="T46" fmla="*/ 403 w 499"/>
                  <a:gd name="T47" fmla="*/ 109 h 153"/>
                  <a:gd name="T48" fmla="*/ 451 w 499"/>
                  <a:gd name="T49" fmla="*/ 83 h 153"/>
                  <a:gd name="T50" fmla="*/ 391 w 499"/>
                  <a:gd name="T51" fmla="*/ 99 h 153"/>
                  <a:gd name="T52" fmla="*/ 368 w 499"/>
                  <a:gd name="T53" fmla="*/ 113 h 153"/>
                  <a:gd name="T54" fmla="*/ 348 w 499"/>
                  <a:gd name="T55" fmla="*/ 111 h 153"/>
                  <a:gd name="T56" fmla="*/ 306 w 499"/>
                  <a:gd name="T57" fmla="*/ 98 h 153"/>
                  <a:gd name="T58" fmla="*/ 330 w 499"/>
                  <a:gd name="T59" fmla="*/ 116 h 153"/>
                  <a:gd name="T60" fmla="*/ 338 w 499"/>
                  <a:gd name="T61" fmla="*/ 124 h 153"/>
                  <a:gd name="T62" fmla="*/ 306 w 499"/>
                  <a:gd name="T63" fmla="*/ 123 h 153"/>
                  <a:gd name="T64" fmla="*/ 286 w 499"/>
                  <a:gd name="T65" fmla="*/ 116 h 153"/>
                  <a:gd name="T66" fmla="*/ 241 w 499"/>
                  <a:gd name="T67" fmla="*/ 98 h 153"/>
                  <a:gd name="T68" fmla="*/ 192 w 499"/>
                  <a:gd name="T69" fmla="*/ 81 h 153"/>
                  <a:gd name="T70" fmla="*/ 127 w 499"/>
                  <a:gd name="T71" fmla="*/ 50 h 153"/>
                  <a:gd name="T72" fmla="*/ 75 w 499"/>
                  <a:gd name="T73" fmla="*/ 43 h 153"/>
                  <a:gd name="T74" fmla="*/ 40 w 499"/>
                  <a:gd name="T75" fmla="*/ 33 h 153"/>
                  <a:gd name="T76" fmla="*/ 25 w 499"/>
                  <a:gd name="T77" fmla="*/ 25 h 153"/>
                  <a:gd name="T78" fmla="*/ 52 w 499"/>
                  <a:gd name="T79" fmla="*/ 26 h 153"/>
                  <a:gd name="T80" fmla="*/ 90 w 499"/>
                  <a:gd name="T81" fmla="*/ 30 h 153"/>
                  <a:gd name="T82" fmla="*/ 63 w 499"/>
                  <a:gd name="T83" fmla="*/ 18 h 153"/>
                  <a:gd name="T84" fmla="*/ 32 w 499"/>
                  <a:gd name="T85" fmla="*/ 6 h 153"/>
                  <a:gd name="T86" fmla="*/ 25 w 499"/>
                  <a:gd name="T87" fmla="*/ 0 h 153"/>
                  <a:gd name="T88" fmla="*/ 15 w 499"/>
                  <a:gd name="T89" fmla="*/ 15 h 153"/>
                  <a:gd name="T90" fmla="*/ 10 w 499"/>
                  <a:gd name="T91" fmla="*/ 21 h 153"/>
                  <a:gd name="T92" fmla="*/ 0 w 499"/>
                  <a:gd name="T93" fmla="*/ 26 h 153"/>
                  <a:gd name="T94" fmla="*/ 0 w 499"/>
                  <a:gd name="T95" fmla="*/ 26 h 15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99"/>
                  <a:gd name="T145" fmla="*/ 0 h 153"/>
                  <a:gd name="T146" fmla="*/ 499 w 499"/>
                  <a:gd name="T147" fmla="*/ 153 h 15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99" h="153">
                    <a:moveTo>
                      <a:pt x="0" y="26"/>
                    </a:moveTo>
                    <a:lnTo>
                      <a:pt x="57" y="48"/>
                    </a:lnTo>
                    <a:lnTo>
                      <a:pt x="118" y="66"/>
                    </a:lnTo>
                    <a:lnTo>
                      <a:pt x="206" y="114"/>
                    </a:lnTo>
                    <a:lnTo>
                      <a:pt x="283" y="141"/>
                    </a:lnTo>
                    <a:lnTo>
                      <a:pt x="315" y="146"/>
                    </a:lnTo>
                    <a:lnTo>
                      <a:pt x="328" y="153"/>
                    </a:lnTo>
                    <a:lnTo>
                      <a:pt x="343" y="148"/>
                    </a:lnTo>
                    <a:lnTo>
                      <a:pt x="353" y="139"/>
                    </a:lnTo>
                    <a:lnTo>
                      <a:pt x="371" y="141"/>
                    </a:lnTo>
                    <a:lnTo>
                      <a:pt x="394" y="134"/>
                    </a:lnTo>
                    <a:lnTo>
                      <a:pt x="411" y="134"/>
                    </a:lnTo>
                    <a:lnTo>
                      <a:pt x="429" y="131"/>
                    </a:lnTo>
                    <a:lnTo>
                      <a:pt x="449" y="136"/>
                    </a:lnTo>
                    <a:lnTo>
                      <a:pt x="476" y="131"/>
                    </a:lnTo>
                    <a:lnTo>
                      <a:pt x="491" y="126"/>
                    </a:lnTo>
                    <a:lnTo>
                      <a:pt x="499" y="134"/>
                    </a:lnTo>
                    <a:lnTo>
                      <a:pt x="493" y="111"/>
                    </a:lnTo>
                    <a:lnTo>
                      <a:pt x="479" y="88"/>
                    </a:lnTo>
                    <a:lnTo>
                      <a:pt x="474" y="71"/>
                    </a:lnTo>
                    <a:lnTo>
                      <a:pt x="476" y="104"/>
                    </a:lnTo>
                    <a:lnTo>
                      <a:pt x="469" y="111"/>
                    </a:lnTo>
                    <a:lnTo>
                      <a:pt x="448" y="116"/>
                    </a:lnTo>
                    <a:lnTo>
                      <a:pt x="403" y="109"/>
                    </a:lnTo>
                    <a:lnTo>
                      <a:pt x="451" y="83"/>
                    </a:lnTo>
                    <a:lnTo>
                      <a:pt x="391" y="99"/>
                    </a:lnTo>
                    <a:lnTo>
                      <a:pt x="368" y="113"/>
                    </a:lnTo>
                    <a:lnTo>
                      <a:pt x="348" y="111"/>
                    </a:lnTo>
                    <a:lnTo>
                      <a:pt x="306" y="98"/>
                    </a:lnTo>
                    <a:lnTo>
                      <a:pt x="330" y="116"/>
                    </a:lnTo>
                    <a:lnTo>
                      <a:pt x="338" y="124"/>
                    </a:lnTo>
                    <a:lnTo>
                      <a:pt x="306" y="123"/>
                    </a:lnTo>
                    <a:lnTo>
                      <a:pt x="286" y="116"/>
                    </a:lnTo>
                    <a:lnTo>
                      <a:pt x="241" y="98"/>
                    </a:lnTo>
                    <a:lnTo>
                      <a:pt x="192" y="81"/>
                    </a:lnTo>
                    <a:lnTo>
                      <a:pt x="127" y="50"/>
                    </a:lnTo>
                    <a:lnTo>
                      <a:pt x="75" y="43"/>
                    </a:lnTo>
                    <a:lnTo>
                      <a:pt x="40" y="33"/>
                    </a:lnTo>
                    <a:lnTo>
                      <a:pt x="25" y="25"/>
                    </a:lnTo>
                    <a:lnTo>
                      <a:pt x="52" y="26"/>
                    </a:lnTo>
                    <a:lnTo>
                      <a:pt x="90" y="30"/>
                    </a:lnTo>
                    <a:lnTo>
                      <a:pt x="63" y="18"/>
                    </a:lnTo>
                    <a:lnTo>
                      <a:pt x="32" y="6"/>
                    </a:lnTo>
                    <a:lnTo>
                      <a:pt x="25" y="0"/>
                    </a:lnTo>
                    <a:lnTo>
                      <a:pt x="15" y="15"/>
                    </a:lnTo>
                    <a:lnTo>
                      <a:pt x="10" y="21"/>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4" name="Freeform 163">
                <a:extLst>
                  <a:ext uri="{FF2B5EF4-FFF2-40B4-BE49-F238E27FC236}">
                    <a16:creationId xmlns:a16="http://schemas.microsoft.com/office/drawing/2014/main" id="{8BA821B0-C266-42B2-B24D-451D624BF66E}"/>
                  </a:ext>
                </a:extLst>
              </p:cNvPr>
              <p:cNvSpPr>
                <a:spLocks/>
              </p:cNvSpPr>
              <p:nvPr/>
            </p:nvSpPr>
            <p:spPr bwMode="auto">
              <a:xfrm>
                <a:off x="4700" y="3380"/>
                <a:ext cx="459" cy="128"/>
              </a:xfrm>
              <a:custGeom>
                <a:avLst/>
                <a:gdLst>
                  <a:gd name="T0" fmla="*/ 10 w 459"/>
                  <a:gd name="T1" fmla="*/ 10 h 128"/>
                  <a:gd name="T2" fmla="*/ 77 w 459"/>
                  <a:gd name="T3" fmla="*/ 23 h 128"/>
                  <a:gd name="T4" fmla="*/ 113 w 459"/>
                  <a:gd name="T5" fmla="*/ 30 h 128"/>
                  <a:gd name="T6" fmla="*/ 150 w 459"/>
                  <a:gd name="T7" fmla="*/ 38 h 128"/>
                  <a:gd name="T8" fmla="*/ 172 w 459"/>
                  <a:gd name="T9" fmla="*/ 41 h 128"/>
                  <a:gd name="T10" fmla="*/ 225 w 459"/>
                  <a:gd name="T11" fmla="*/ 46 h 128"/>
                  <a:gd name="T12" fmla="*/ 263 w 459"/>
                  <a:gd name="T13" fmla="*/ 46 h 128"/>
                  <a:gd name="T14" fmla="*/ 288 w 459"/>
                  <a:gd name="T15" fmla="*/ 53 h 128"/>
                  <a:gd name="T16" fmla="*/ 315 w 459"/>
                  <a:gd name="T17" fmla="*/ 61 h 128"/>
                  <a:gd name="T18" fmla="*/ 356 w 459"/>
                  <a:gd name="T19" fmla="*/ 73 h 128"/>
                  <a:gd name="T20" fmla="*/ 394 w 459"/>
                  <a:gd name="T21" fmla="*/ 90 h 128"/>
                  <a:gd name="T22" fmla="*/ 409 w 459"/>
                  <a:gd name="T23" fmla="*/ 103 h 128"/>
                  <a:gd name="T24" fmla="*/ 423 w 459"/>
                  <a:gd name="T25" fmla="*/ 118 h 128"/>
                  <a:gd name="T26" fmla="*/ 446 w 459"/>
                  <a:gd name="T27" fmla="*/ 126 h 128"/>
                  <a:gd name="T28" fmla="*/ 459 w 459"/>
                  <a:gd name="T29" fmla="*/ 128 h 128"/>
                  <a:gd name="T30" fmla="*/ 411 w 459"/>
                  <a:gd name="T31" fmla="*/ 76 h 128"/>
                  <a:gd name="T32" fmla="*/ 378 w 459"/>
                  <a:gd name="T33" fmla="*/ 60 h 128"/>
                  <a:gd name="T34" fmla="*/ 403 w 459"/>
                  <a:gd name="T35" fmla="*/ 83 h 128"/>
                  <a:gd name="T36" fmla="*/ 366 w 459"/>
                  <a:gd name="T37" fmla="*/ 71 h 128"/>
                  <a:gd name="T38" fmla="*/ 333 w 459"/>
                  <a:gd name="T39" fmla="*/ 56 h 128"/>
                  <a:gd name="T40" fmla="*/ 303 w 459"/>
                  <a:gd name="T41" fmla="*/ 53 h 128"/>
                  <a:gd name="T42" fmla="*/ 268 w 459"/>
                  <a:gd name="T43" fmla="*/ 43 h 128"/>
                  <a:gd name="T44" fmla="*/ 178 w 459"/>
                  <a:gd name="T45" fmla="*/ 38 h 128"/>
                  <a:gd name="T46" fmla="*/ 137 w 459"/>
                  <a:gd name="T47" fmla="*/ 31 h 128"/>
                  <a:gd name="T48" fmla="*/ 90 w 459"/>
                  <a:gd name="T49" fmla="*/ 21 h 128"/>
                  <a:gd name="T50" fmla="*/ 22 w 459"/>
                  <a:gd name="T51" fmla="*/ 6 h 128"/>
                  <a:gd name="T52" fmla="*/ 0 w 459"/>
                  <a:gd name="T53" fmla="*/ 0 h 128"/>
                  <a:gd name="T54" fmla="*/ 10 w 459"/>
                  <a:gd name="T55" fmla="*/ 6 h 128"/>
                  <a:gd name="T56" fmla="*/ 10 w 459"/>
                  <a:gd name="T57" fmla="*/ 10 h 128"/>
                  <a:gd name="T58" fmla="*/ 10 w 459"/>
                  <a:gd name="T59" fmla="*/ 10 h 128"/>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459"/>
                  <a:gd name="T91" fmla="*/ 0 h 128"/>
                  <a:gd name="T92" fmla="*/ 459 w 459"/>
                  <a:gd name="T93" fmla="*/ 128 h 128"/>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459" h="128">
                    <a:moveTo>
                      <a:pt x="10" y="10"/>
                    </a:moveTo>
                    <a:lnTo>
                      <a:pt x="77" y="23"/>
                    </a:lnTo>
                    <a:lnTo>
                      <a:pt x="113" y="30"/>
                    </a:lnTo>
                    <a:lnTo>
                      <a:pt x="150" y="38"/>
                    </a:lnTo>
                    <a:lnTo>
                      <a:pt x="172" y="41"/>
                    </a:lnTo>
                    <a:lnTo>
                      <a:pt x="225" y="46"/>
                    </a:lnTo>
                    <a:lnTo>
                      <a:pt x="263" y="46"/>
                    </a:lnTo>
                    <a:lnTo>
                      <a:pt x="288" y="53"/>
                    </a:lnTo>
                    <a:lnTo>
                      <a:pt x="315" y="61"/>
                    </a:lnTo>
                    <a:lnTo>
                      <a:pt x="356" y="73"/>
                    </a:lnTo>
                    <a:lnTo>
                      <a:pt x="394" y="90"/>
                    </a:lnTo>
                    <a:lnTo>
                      <a:pt x="409" y="103"/>
                    </a:lnTo>
                    <a:lnTo>
                      <a:pt x="423" y="118"/>
                    </a:lnTo>
                    <a:lnTo>
                      <a:pt x="446" y="126"/>
                    </a:lnTo>
                    <a:lnTo>
                      <a:pt x="459" y="128"/>
                    </a:lnTo>
                    <a:lnTo>
                      <a:pt x="411" y="76"/>
                    </a:lnTo>
                    <a:lnTo>
                      <a:pt x="378" y="60"/>
                    </a:lnTo>
                    <a:lnTo>
                      <a:pt x="403" y="83"/>
                    </a:lnTo>
                    <a:lnTo>
                      <a:pt x="366" y="71"/>
                    </a:lnTo>
                    <a:lnTo>
                      <a:pt x="333" y="56"/>
                    </a:lnTo>
                    <a:lnTo>
                      <a:pt x="303" y="53"/>
                    </a:lnTo>
                    <a:lnTo>
                      <a:pt x="268" y="43"/>
                    </a:lnTo>
                    <a:lnTo>
                      <a:pt x="178" y="38"/>
                    </a:lnTo>
                    <a:lnTo>
                      <a:pt x="137" y="31"/>
                    </a:lnTo>
                    <a:lnTo>
                      <a:pt x="90" y="21"/>
                    </a:lnTo>
                    <a:lnTo>
                      <a:pt x="22" y="6"/>
                    </a:lnTo>
                    <a:lnTo>
                      <a:pt x="0" y="0"/>
                    </a:lnTo>
                    <a:lnTo>
                      <a:pt x="10" y="6"/>
                    </a:lnTo>
                    <a:lnTo>
                      <a:pt x="1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5" name="Freeform 164">
                <a:extLst>
                  <a:ext uri="{FF2B5EF4-FFF2-40B4-BE49-F238E27FC236}">
                    <a16:creationId xmlns:a16="http://schemas.microsoft.com/office/drawing/2014/main" id="{4EDA6146-99D1-457C-BB74-9713707E6C5D}"/>
                  </a:ext>
                </a:extLst>
              </p:cNvPr>
              <p:cNvSpPr>
                <a:spLocks/>
              </p:cNvSpPr>
              <p:nvPr/>
            </p:nvSpPr>
            <p:spPr bwMode="auto">
              <a:xfrm>
                <a:off x="4788" y="3355"/>
                <a:ext cx="225" cy="70"/>
              </a:xfrm>
              <a:custGeom>
                <a:avLst/>
                <a:gdLst>
                  <a:gd name="T0" fmla="*/ 95 w 225"/>
                  <a:gd name="T1" fmla="*/ 68 h 70"/>
                  <a:gd name="T2" fmla="*/ 110 w 225"/>
                  <a:gd name="T3" fmla="*/ 70 h 70"/>
                  <a:gd name="T4" fmla="*/ 145 w 225"/>
                  <a:gd name="T5" fmla="*/ 70 h 70"/>
                  <a:gd name="T6" fmla="*/ 172 w 225"/>
                  <a:gd name="T7" fmla="*/ 66 h 70"/>
                  <a:gd name="T8" fmla="*/ 172 w 225"/>
                  <a:gd name="T9" fmla="*/ 41 h 70"/>
                  <a:gd name="T10" fmla="*/ 193 w 225"/>
                  <a:gd name="T11" fmla="*/ 31 h 70"/>
                  <a:gd name="T12" fmla="*/ 208 w 225"/>
                  <a:gd name="T13" fmla="*/ 48 h 70"/>
                  <a:gd name="T14" fmla="*/ 225 w 225"/>
                  <a:gd name="T15" fmla="*/ 21 h 70"/>
                  <a:gd name="T16" fmla="*/ 215 w 225"/>
                  <a:gd name="T17" fmla="*/ 11 h 70"/>
                  <a:gd name="T18" fmla="*/ 167 w 225"/>
                  <a:gd name="T19" fmla="*/ 16 h 70"/>
                  <a:gd name="T20" fmla="*/ 115 w 225"/>
                  <a:gd name="T21" fmla="*/ 0 h 70"/>
                  <a:gd name="T22" fmla="*/ 140 w 225"/>
                  <a:gd name="T23" fmla="*/ 31 h 70"/>
                  <a:gd name="T24" fmla="*/ 115 w 225"/>
                  <a:gd name="T25" fmla="*/ 36 h 70"/>
                  <a:gd name="T26" fmla="*/ 107 w 225"/>
                  <a:gd name="T27" fmla="*/ 25 h 70"/>
                  <a:gd name="T28" fmla="*/ 97 w 225"/>
                  <a:gd name="T29" fmla="*/ 13 h 70"/>
                  <a:gd name="T30" fmla="*/ 84 w 225"/>
                  <a:gd name="T31" fmla="*/ 50 h 70"/>
                  <a:gd name="T32" fmla="*/ 0 w 225"/>
                  <a:gd name="T33" fmla="*/ 48 h 70"/>
                  <a:gd name="T34" fmla="*/ 95 w 225"/>
                  <a:gd name="T35" fmla="*/ 68 h 70"/>
                  <a:gd name="T36" fmla="*/ 95 w 225"/>
                  <a:gd name="T37" fmla="*/ 68 h 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5"/>
                  <a:gd name="T58" fmla="*/ 0 h 70"/>
                  <a:gd name="T59" fmla="*/ 225 w 225"/>
                  <a:gd name="T60" fmla="*/ 70 h 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5" h="70">
                    <a:moveTo>
                      <a:pt x="95" y="68"/>
                    </a:moveTo>
                    <a:lnTo>
                      <a:pt x="110" y="70"/>
                    </a:lnTo>
                    <a:lnTo>
                      <a:pt x="145" y="70"/>
                    </a:lnTo>
                    <a:lnTo>
                      <a:pt x="172" y="66"/>
                    </a:lnTo>
                    <a:lnTo>
                      <a:pt x="172" y="41"/>
                    </a:lnTo>
                    <a:lnTo>
                      <a:pt x="193" y="31"/>
                    </a:lnTo>
                    <a:lnTo>
                      <a:pt x="208" y="48"/>
                    </a:lnTo>
                    <a:lnTo>
                      <a:pt x="225" y="21"/>
                    </a:lnTo>
                    <a:lnTo>
                      <a:pt x="215" y="11"/>
                    </a:lnTo>
                    <a:lnTo>
                      <a:pt x="167" y="16"/>
                    </a:lnTo>
                    <a:lnTo>
                      <a:pt x="115" y="0"/>
                    </a:lnTo>
                    <a:lnTo>
                      <a:pt x="140" y="31"/>
                    </a:lnTo>
                    <a:lnTo>
                      <a:pt x="115" y="36"/>
                    </a:lnTo>
                    <a:lnTo>
                      <a:pt x="107" y="25"/>
                    </a:lnTo>
                    <a:lnTo>
                      <a:pt x="97" y="13"/>
                    </a:lnTo>
                    <a:lnTo>
                      <a:pt x="84" y="50"/>
                    </a:lnTo>
                    <a:lnTo>
                      <a:pt x="0" y="48"/>
                    </a:lnTo>
                    <a:lnTo>
                      <a:pt x="95"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6" name="Freeform 165">
                <a:extLst>
                  <a:ext uri="{FF2B5EF4-FFF2-40B4-BE49-F238E27FC236}">
                    <a16:creationId xmlns:a16="http://schemas.microsoft.com/office/drawing/2014/main" id="{3ACC9317-EB8D-4ED1-8876-0A472C093E97}"/>
                  </a:ext>
                </a:extLst>
              </p:cNvPr>
              <p:cNvSpPr>
                <a:spLocks/>
              </p:cNvSpPr>
              <p:nvPr/>
            </p:nvSpPr>
            <p:spPr bwMode="auto">
              <a:xfrm>
                <a:off x="4660" y="3290"/>
                <a:ext cx="268" cy="105"/>
              </a:xfrm>
              <a:custGeom>
                <a:avLst/>
                <a:gdLst>
                  <a:gd name="T0" fmla="*/ 4 w 268"/>
                  <a:gd name="T1" fmla="*/ 37 h 105"/>
                  <a:gd name="T2" fmla="*/ 30 w 268"/>
                  <a:gd name="T3" fmla="*/ 33 h 105"/>
                  <a:gd name="T4" fmla="*/ 85 w 268"/>
                  <a:gd name="T5" fmla="*/ 32 h 105"/>
                  <a:gd name="T6" fmla="*/ 153 w 268"/>
                  <a:gd name="T7" fmla="*/ 40 h 105"/>
                  <a:gd name="T8" fmla="*/ 135 w 268"/>
                  <a:gd name="T9" fmla="*/ 28 h 105"/>
                  <a:gd name="T10" fmla="*/ 205 w 268"/>
                  <a:gd name="T11" fmla="*/ 25 h 105"/>
                  <a:gd name="T12" fmla="*/ 236 w 268"/>
                  <a:gd name="T13" fmla="*/ 105 h 105"/>
                  <a:gd name="T14" fmla="*/ 218 w 268"/>
                  <a:gd name="T15" fmla="*/ 12 h 105"/>
                  <a:gd name="T16" fmla="*/ 246 w 268"/>
                  <a:gd name="T17" fmla="*/ 10 h 105"/>
                  <a:gd name="T18" fmla="*/ 268 w 268"/>
                  <a:gd name="T19" fmla="*/ 5 h 105"/>
                  <a:gd name="T20" fmla="*/ 268 w 268"/>
                  <a:gd name="T21" fmla="*/ 0 h 105"/>
                  <a:gd name="T22" fmla="*/ 243 w 268"/>
                  <a:gd name="T23" fmla="*/ 5 h 105"/>
                  <a:gd name="T24" fmla="*/ 215 w 268"/>
                  <a:gd name="T25" fmla="*/ 10 h 105"/>
                  <a:gd name="T26" fmla="*/ 208 w 268"/>
                  <a:gd name="T27" fmla="*/ 15 h 105"/>
                  <a:gd name="T28" fmla="*/ 143 w 268"/>
                  <a:gd name="T29" fmla="*/ 12 h 105"/>
                  <a:gd name="T30" fmla="*/ 97 w 268"/>
                  <a:gd name="T31" fmla="*/ 15 h 105"/>
                  <a:gd name="T32" fmla="*/ 72 w 268"/>
                  <a:gd name="T33" fmla="*/ 18 h 105"/>
                  <a:gd name="T34" fmla="*/ 60 w 268"/>
                  <a:gd name="T35" fmla="*/ 22 h 105"/>
                  <a:gd name="T36" fmla="*/ 0 w 268"/>
                  <a:gd name="T37" fmla="*/ 25 h 105"/>
                  <a:gd name="T38" fmla="*/ 4 w 268"/>
                  <a:gd name="T39" fmla="*/ 37 h 105"/>
                  <a:gd name="T40" fmla="*/ 4 w 268"/>
                  <a:gd name="T41" fmla="*/ 37 h 10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68"/>
                  <a:gd name="T64" fmla="*/ 0 h 105"/>
                  <a:gd name="T65" fmla="*/ 268 w 268"/>
                  <a:gd name="T66" fmla="*/ 105 h 10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68" h="105">
                    <a:moveTo>
                      <a:pt x="4" y="37"/>
                    </a:moveTo>
                    <a:lnTo>
                      <a:pt x="30" y="33"/>
                    </a:lnTo>
                    <a:lnTo>
                      <a:pt x="85" y="32"/>
                    </a:lnTo>
                    <a:lnTo>
                      <a:pt x="153" y="40"/>
                    </a:lnTo>
                    <a:lnTo>
                      <a:pt x="135" y="28"/>
                    </a:lnTo>
                    <a:lnTo>
                      <a:pt x="205" y="25"/>
                    </a:lnTo>
                    <a:lnTo>
                      <a:pt x="236" y="105"/>
                    </a:lnTo>
                    <a:lnTo>
                      <a:pt x="218" y="12"/>
                    </a:lnTo>
                    <a:lnTo>
                      <a:pt x="246" y="10"/>
                    </a:lnTo>
                    <a:lnTo>
                      <a:pt x="268" y="5"/>
                    </a:lnTo>
                    <a:lnTo>
                      <a:pt x="268" y="0"/>
                    </a:lnTo>
                    <a:lnTo>
                      <a:pt x="243" y="5"/>
                    </a:lnTo>
                    <a:lnTo>
                      <a:pt x="215" y="10"/>
                    </a:lnTo>
                    <a:lnTo>
                      <a:pt x="208" y="15"/>
                    </a:lnTo>
                    <a:lnTo>
                      <a:pt x="143" y="12"/>
                    </a:lnTo>
                    <a:lnTo>
                      <a:pt x="97" y="15"/>
                    </a:lnTo>
                    <a:lnTo>
                      <a:pt x="72" y="18"/>
                    </a:lnTo>
                    <a:lnTo>
                      <a:pt x="60" y="22"/>
                    </a:lnTo>
                    <a:lnTo>
                      <a:pt x="0" y="25"/>
                    </a:lnTo>
                    <a:lnTo>
                      <a:pt x="4" y="3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7" name="Freeform 166">
                <a:extLst>
                  <a:ext uri="{FF2B5EF4-FFF2-40B4-BE49-F238E27FC236}">
                    <a16:creationId xmlns:a16="http://schemas.microsoft.com/office/drawing/2014/main" id="{4B38F642-59E9-4F4F-B156-3229D23686C0}"/>
                  </a:ext>
                </a:extLst>
              </p:cNvPr>
              <p:cNvSpPr>
                <a:spLocks/>
              </p:cNvSpPr>
              <p:nvPr/>
            </p:nvSpPr>
            <p:spPr bwMode="auto">
              <a:xfrm>
                <a:off x="4562" y="3388"/>
                <a:ext cx="138" cy="83"/>
              </a:xfrm>
              <a:custGeom>
                <a:avLst/>
                <a:gdLst>
                  <a:gd name="T0" fmla="*/ 115 w 138"/>
                  <a:gd name="T1" fmla="*/ 73 h 83"/>
                  <a:gd name="T2" fmla="*/ 115 w 138"/>
                  <a:gd name="T3" fmla="*/ 62 h 83"/>
                  <a:gd name="T4" fmla="*/ 98 w 138"/>
                  <a:gd name="T5" fmla="*/ 68 h 83"/>
                  <a:gd name="T6" fmla="*/ 87 w 138"/>
                  <a:gd name="T7" fmla="*/ 77 h 83"/>
                  <a:gd name="T8" fmla="*/ 70 w 138"/>
                  <a:gd name="T9" fmla="*/ 77 h 83"/>
                  <a:gd name="T10" fmla="*/ 58 w 138"/>
                  <a:gd name="T11" fmla="*/ 63 h 83"/>
                  <a:gd name="T12" fmla="*/ 45 w 138"/>
                  <a:gd name="T13" fmla="*/ 42 h 83"/>
                  <a:gd name="T14" fmla="*/ 35 w 138"/>
                  <a:gd name="T15" fmla="*/ 43 h 83"/>
                  <a:gd name="T16" fmla="*/ 43 w 138"/>
                  <a:gd name="T17" fmla="*/ 23 h 83"/>
                  <a:gd name="T18" fmla="*/ 30 w 138"/>
                  <a:gd name="T19" fmla="*/ 40 h 83"/>
                  <a:gd name="T20" fmla="*/ 20 w 138"/>
                  <a:gd name="T21" fmla="*/ 42 h 83"/>
                  <a:gd name="T22" fmla="*/ 12 w 138"/>
                  <a:gd name="T23" fmla="*/ 35 h 83"/>
                  <a:gd name="T24" fmla="*/ 23 w 138"/>
                  <a:gd name="T25" fmla="*/ 32 h 83"/>
                  <a:gd name="T26" fmla="*/ 7 w 138"/>
                  <a:gd name="T27" fmla="*/ 27 h 83"/>
                  <a:gd name="T28" fmla="*/ 7 w 138"/>
                  <a:gd name="T29" fmla="*/ 15 h 83"/>
                  <a:gd name="T30" fmla="*/ 25 w 138"/>
                  <a:gd name="T31" fmla="*/ 10 h 83"/>
                  <a:gd name="T32" fmla="*/ 38 w 138"/>
                  <a:gd name="T33" fmla="*/ 0 h 83"/>
                  <a:gd name="T34" fmla="*/ 20 w 138"/>
                  <a:gd name="T35" fmla="*/ 7 h 83"/>
                  <a:gd name="T36" fmla="*/ 5 w 138"/>
                  <a:gd name="T37" fmla="*/ 8 h 83"/>
                  <a:gd name="T38" fmla="*/ 0 w 138"/>
                  <a:gd name="T39" fmla="*/ 20 h 83"/>
                  <a:gd name="T40" fmla="*/ 0 w 138"/>
                  <a:gd name="T41" fmla="*/ 28 h 83"/>
                  <a:gd name="T42" fmla="*/ 8 w 138"/>
                  <a:gd name="T43" fmla="*/ 35 h 83"/>
                  <a:gd name="T44" fmla="*/ 17 w 138"/>
                  <a:gd name="T45" fmla="*/ 45 h 83"/>
                  <a:gd name="T46" fmla="*/ 35 w 138"/>
                  <a:gd name="T47" fmla="*/ 50 h 83"/>
                  <a:gd name="T48" fmla="*/ 45 w 138"/>
                  <a:gd name="T49" fmla="*/ 50 h 83"/>
                  <a:gd name="T50" fmla="*/ 58 w 138"/>
                  <a:gd name="T51" fmla="*/ 73 h 83"/>
                  <a:gd name="T52" fmla="*/ 78 w 138"/>
                  <a:gd name="T53" fmla="*/ 83 h 83"/>
                  <a:gd name="T54" fmla="*/ 98 w 138"/>
                  <a:gd name="T55" fmla="*/ 80 h 83"/>
                  <a:gd name="T56" fmla="*/ 107 w 138"/>
                  <a:gd name="T57" fmla="*/ 77 h 83"/>
                  <a:gd name="T58" fmla="*/ 115 w 138"/>
                  <a:gd name="T59" fmla="*/ 82 h 83"/>
                  <a:gd name="T60" fmla="*/ 138 w 138"/>
                  <a:gd name="T61" fmla="*/ 67 h 83"/>
                  <a:gd name="T62" fmla="*/ 115 w 138"/>
                  <a:gd name="T63" fmla="*/ 73 h 83"/>
                  <a:gd name="T64" fmla="*/ 115 w 138"/>
                  <a:gd name="T65" fmla="*/ 73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8"/>
                  <a:gd name="T100" fmla="*/ 0 h 83"/>
                  <a:gd name="T101" fmla="*/ 138 w 138"/>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8" h="83">
                    <a:moveTo>
                      <a:pt x="115" y="73"/>
                    </a:moveTo>
                    <a:lnTo>
                      <a:pt x="115" y="62"/>
                    </a:lnTo>
                    <a:lnTo>
                      <a:pt x="98" y="68"/>
                    </a:lnTo>
                    <a:lnTo>
                      <a:pt x="87" y="77"/>
                    </a:lnTo>
                    <a:lnTo>
                      <a:pt x="70" y="77"/>
                    </a:lnTo>
                    <a:lnTo>
                      <a:pt x="58" y="63"/>
                    </a:lnTo>
                    <a:lnTo>
                      <a:pt x="45" y="42"/>
                    </a:lnTo>
                    <a:lnTo>
                      <a:pt x="35" y="43"/>
                    </a:lnTo>
                    <a:lnTo>
                      <a:pt x="43" y="23"/>
                    </a:lnTo>
                    <a:lnTo>
                      <a:pt x="30" y="40"/>
                    </a:lnTo>
                    <a:lnTo>
                      <a:pt x="20" y="42"/>
                    </a:lnTo>
                    <a:lnTo>
                      <a:pt x="12" y="35"/>
                    </a:lnTo>
                    <a:lnTo>
                      <a:pt x="23" y="32"/>
                    </a:lnTo>
                    <a:lnTo>
                      <a:pt x="7" y="27"/>
                    </a:lnTo>
                    <a:lnTo>
                      <a:pt x="7" y="15"/>
                    </a:lnTo>
                    <a:lnTo>
                      <a:pt x="25" y="10"/>
                    </a:lnTo>
                    <a:lnTo>
                      <a:pt x="38" y="0"/>
                    </a:lnTo>
                    <a:lnTo>
                      <a:pt x="20" y="7"/>
                    </a:lnTo>
                    <a:lnTo>
                      <a:pt x="5" y="8"/>
                    </a:lnTo>
                    <a:lnTo>
                      <a:pt x="0" y="20"/>
                    </a:lnTo>
                    <a:lnTo>
                      <a:pt x="0" y="28"/>
                    </a:lnTo>
                    <a:lnTo>
                      <a:pt x="8" y="35"/>
                    </a:lnTo>
                    <a:lnTo>
                      <a:pt x="17" y="45"/>
                    </a:lnTo>
                    <a:lnTo>
                      <a:pt x="35" y="50"/>
                    </a:lnTo>
                    <a:lnTo>
                      <a:pt x="45" y="50"/>
                    </a:lnTo>
                    <a:lnTo>
                      <a:pt x="58" y="73"/>
                    </a:lnTo>
                    <a:lnTo>
                      <a:pt x="78" y="83"/>
                    </a:lnTo>
                    <a:lnTo>
                      <a:pt x="98" y="80"/>
                    </a:lnTo>
                    <a:lnTo>
                      <a:pt x="107" y="77"/>
                    </a:lnTo>
                    <a:lnTo>
                      <a:pt x="115" y="82"/>
                    </a:lnTo>
                    <a:lnTo>
                      <a:pt x="138" y="67"/>
                    </a:lnTo>
                    <a:lnTo>
                      <a:pt x="115" y="7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8" name="Freeform 167">
                <a:extLst>
                  <a:ext uri="{FF2B5EF4-FFF2-40B4-BE49-F238E27FC236}">
                    <a16:creationId xmlns:a16="http://schemas.microsoft.com/office/drawing/2014/main" id="{891AD0B5-4631-442A-A39E-805E1ED299CC}"/>
                  </a:ext>
                </a:extLst>
              </p:cNvPr>
              <p:cNvSpPr>
                <a:spLocks/>
              </p:cNvSpPr>
              <p:nvPr/>
            </p:nvSpPr>
            <p:spPr bwMode="auto">
              <a:xfrm>
                <a:off x="4649" y="3413"/>
                <a:ext cx="20" cy="42"/>
              </a:xfrm>
              <a:custGeom>
                <a:avLst/>
                <a:gdLst>
                  <a:gd name="T0" fmla="*/ 0 w 20"/>
                  <a:gd name="T1" fmla="*/ 42 h 42"/>
                  <a:gd name="T2" fmla="*/ 6 w 20"/>
                  <a:gd name="T3" fmla="*/ 27 h 42"/>
                  <a:gd name="T4" fmla="*/ 13 w 20"/>
                  <a:gd name="T5" fmla="*/ 25 h 42"/>
                  <a:gd name="T6" fmla="*/ 20 w 20"/>
                  <a:gd name="T7" fmla="*/ 0 h 42"/>
                  <a:gd name="T8" fmla="*/ 18 w 20"/>
                  <a:gd name="T9" fmla="*/ 30 h 42"/>
                  <a:gd name="T10" fmla="*/ 10 w 20"/>
                  <a:gd name="T11" fmla="*/ 33 h 42"/>
                  <a:gd name="T12" fmla="*/ 0 w 20"/>
                  <a:gd name="T13" fmla="*/ 42 h 42"/>
                  <a:gd name="T14" fmla="*/ 0 w 20"/>
                  <a:gd name="T15" fmla="*/ 42 h 42"/>
                  <a:gd name="T16" fmla="*/ 0 60000 65536"/>
                  <a:gd name="T17" fmla="*/ 0 60000 65536"/>
                  <a:gd name="T18" fmla="*/ 0 60000 65536"/>
                  <a:gd name="T19" fmla="*/ 0 60000 65536"/>
                  <a:gd name="T20" fmla="*/ 0 60000 65536"/>
                  <a:gd name="T21" fmla="*/ 0 60000 65536"/>
                  <a:gd name="T22" fmla="*/ 0 60000 65536"/>
                  <a:gd name="T23" fmla="*/ 0 60000 65536"/>
                  <a:gd name="T24" fmla="*/ 0 w 20"/>
                  <a:gd name="T25" fmla="*/ 0 h 42"/>
                  <a:gd name="T26" fmla="*/ 20 w 20"/>
                  <a:gd name="T27" fmla="*/ 42 h 4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0" h="42">
                    <a:moveTo>
                      <a:pt x="0" y="42"/>
                    </a:moveTo>
                    <a:lnTo>
                      <a:pt x="6" y="27"/>
                    </a:lnTo>
                    <a:lnTo>
                      <a:pt x="13" y="25"/>
                    </a:lnTo>
                    <a:lnTo>
                      <a:pt x="20" y="0"/>
                    </a:lnTo>
                    <a:lnTo>
                      <a:pt x="18" y="30"/>
                    </a:lnTo>
                    <a:lnTo>
                      <a:pt x="10" y="33"/>
                    </a:lnTo>
                    <a:lnTo>
                      <a:pt x="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49" name="Freeform 168">
                <a:extLst>
                  <a:ext uri="{FF2B5EF4-FFF2-40B4-BE49-F238E27FC236}">
                    <a16:creationId xmlns:a16="http://schemas.microsoft.com/office/drawing/2014/main" id="{D7CCC420-4F44-4D3D-A689-5A21ABE987F8}"/>
                  </a:ext>
                </a:extLst>
              </p:cNvPr>
              <p:cNvSpPr>
                <a:spLocks/>
              </p:cNvSpPr>
              <p:nvPr/>
            </p:nvSpPr>
            <p:spPr bwMode="auto">
              <a:xfrm>
                <a:off x="4612" y="3406"/>
                <a:ext cx="15" cy="30"/>
              </a:xfrm>
              <a:custGeom>
                <a:avLst/>
                <a:gdLst>
                  <a:gd name="T0" fmla="*/ 0 w 15"/>
                  <a:gd name="T1" fmla="*/ 20 h 30"/>
                  <a:gd name="T2" fmla="*/ 8 w 15"/>
                  <a:gd name="T3" fmla="*/ 0 h 30"/>
                  <a:gd name="T4" fmla="*/ 5 w 15"/>
                  <a:gd name="T5" fmla="*/ 22 h 30"/>
                  <a:gd name="T6" fmla="*/ 15 w 15"/>
                  <a:gd name="T7" fmla="*/ 14 h 30"/>
                  <a:gd name="T8" fmla="*/ 0 w 15"/>
                  <a:gd name="T9" fmla="*/ 30 h 30"/>
                  <a:gd name="T10" fmla="*/ 0 w 15"/>
                  <a:gd name="T11" fmla="*/ 20 h 30"/>
                  <a:gd name="T12" fmla="*/ 0 w 15"/>
                  <a:gd name="T13" fmla="*/ 20 h 30"/>
                  <a:gd name="T14" fmla="*/ 0 60000 65536"/>
                  <a:gd name="T15" fmla="*/ 0 60000 65536"/>
                  <a:gd name="T16" fmla="*/ 0 60000 65536"/>
                  <a:gd name="T17" fmla="*/ 0 60000 65536"/>
                  <a:gd name="T18" fmla="*/ 0 60000 65536"/>
                  <a:gd name="T19" fmla="*/ 0 60000 65536"/>
                  <a:gd name="T20" fmla="*/ 0 60000 65536"/>
                  <a:gd name="T21" fmla="*/ 0 w 15"/>
                  <a:gd name="T22" fmla="*/ 0 h 30"/>
                  <a:gd name="T23" fmla="*/ 15 w 15"/>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30">
                    <a:moveTo>
                      <a:pt x="0" y="20"/>
                    </a:moveTo>
                    <a:lnTo>
                      <a:pt x="8" y="0"/>
                    </a:lnTo>
                    <a:lnTo>
                      <a:pt x="5" y="22"/>
                    </a:lnTo>
                    <a:lnTo>
                      <a:pt x="15" y="14"/>
                    </a:lnTo>
                    <a:lnTo>
                      <a:pt x="0" y="30"/>
                    </a:lnTo>
                    <a:lnTo>
                      <a:pt x="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0" name="Freeform 169">
                <a:extLst>
                  <a:ext uri="{FF2B5EF4-FFF2-40B4-BE49-F238E27FC236}">
                    <a16:creationId xmlns:a16="http://schemas.microsoft.com/office/drawing/2014/main" id="{A8C7B5FA-21A4-43D4-9BB4-F360A708DF02}"/>
                  </a:ext>
                </a:extLst>
              </p:cNvPr>
              <p:cNvSpPr>
                <a:spLocks/>
              </p:cNvSpPr>
              <p:nvPr/>
            </p:nvSpPr>
            <p:spPr bwMode="auto">
              <a:xfrm>
                <a:off x="4562" y="3325"/>
                <a:ext cx="58" cy="76"/>
              </a:xfrm>
              <a:custGeom>
                <a:avLst/>
                <a:gdLst>
                  <a:gd name="T0" fmla="*/ 8 w 58"/>
                  <a:gd name="T1" fmla="*/ 71 h 76"/>
                  <a:gd name="T2" fmla="*/ 3 w 58"/>
                  <a:gd name="T3" fmla="*/ 65 h 76"/>
                  <a:gd name="T4" fmla="*/ 5 w 58"/>
                  <a:gd name="T5" fmla="*/ 55 h 76"/>
                  <a:gd name="T6" fmla="*/ 12 w 58"/>
                  <a:gd name="T7" fmla="*/ 48 h 76"/>
                  <a:gd name="T8" fmla="*/ 27 w 58"/>
                  <a:gd name="T9" fmla="*/ 45 h 76"/>
                  <a:gd name="T10" fmla="*/ 37 w 58"/>
                  <a:gd name="T11" fmla="*/ 41 h 76"/>
                  <a:gd name="T12" fmla="*/ 40 w 58"/>
                  <a:gd name="T13" fmla="*/ 35 h 76"/>
                  <a:gd name="T14" fmla="*/ 25 w 58"/>
                  <a:gd name="T15" fmla="*/ 41 h 76"/>
                  <a:gd name="T16" fmla="*/ 13 w 58"/>
                  <a:gd name="T17" fmla="*/ 45 h 76"/>
                  <a:gd name="T18" fmla="*/ 7 w 58"/>
                  <a:gd name="T19" fmla="*/ 36 h 76"/>
                  <a:gd name="T20" fmla="*/ 8 w 58"/>
                  <a:gd name="T21" fmla="*/ 28 h 76"/>
                  <a:gd name="T22" fmla="*/ 13 w 58"/>
                  <a:gd name="T23" fmla="*/ 20 h 76"/>
                  <a:gd name="T24" fmla="*/ 30 w 58"/>
                  <a:gd name="T25" fmla="*/ 16 h 76"/>
                  <a:gd name="T26" fmla="*/ 55 w 58"/>
                  <a:gd name="T27" fmla="*/ 8 h 76"/>
                  <a:gd name="T28" fmla="*/ 58 w 58"/>
                  <a:gd name="T29" fmla="*/ 0 h 76"/>
                  <a:gd name="T30" fmla="*/ 47 w 58"/>
                  <a:gd name="T31" fmla="*/ 7 h 76"/>
                  <a:gd name="T32" fmla="*/ 30 w 58"/>
                  <a:gd name="T33" fmla="*/ 10 h 76"/>
                  <a:gd name="T34" fmla="*/ 18 w 58"/>
                  <a:gd name="T35" fmla="*/ 13 h 76"/>
                  <a:gd name="T36" fmla="*/ 10 w 58"/>
                  <a:gd name="T37" fmla="*/ 18 h 76"/>
                  <a:gd name="T38" fmla="*/ 3 w 58"/>
                  <a:gd name="T39" fmla="*/ 28 h 76"/>
                  <a:gd name="T40" fmla="*/ 0 w 58"/>
                  <a:gd name="T41" fmla="*/ 38 h 76"/>
                  <a:gd name="T42" fmla="*/ 5 w 58"/>
                  <a:gd name="T43" fmla="*/ 46 h 76"/>
                  <a:gd name="T44" fmla="*/ 0 w 58"/>
                  <a:gd name="T45" fmla="*/ 56 h 76"/>
                  <a:gd name="T46" fmla="*/ 0 w 58"/>
                  <a:gd name="T47" fmla="*/ 66 h 76"/>
                  <a:gd name="T48" fmla="*/ 5 w 58"/>
                  <a:gd name="T49" fmla="*/ 76 h 76"/>
                  <a:gd name="T50" fmla="*/ 8 w 58"/>
                  <a:gd name="T51" fmla="*/ 71 h 76"/>
                  <a:gd name="T52" fmla="*/ 8 w 58"/>
                  <a:gd name="T53" fmla="*/ 71 h 7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8"/>
                  <a:gd name="T82" fmla="*/ 0 h 76"/>
                  <a:gd name="T83" fmla="*/ 58 w 58"/>
                  <a:gd name="T84" fmla="*/ 76 h 7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8" h="76">
                    <a:moveTo>
                      <a:pt x="8" y="71"/>
                    </a:moveTo>
                    <a:lnTo>
                      <a:pt x="3" y="65"/>
                    </a:lnTo>
                    <a:lnTo>
                      <a:pt x="5" y="55"/>
                    </a:lnTo>
                    <a:lnTo>
                      <a:pt x="12" y="48"/>
                    </a:lnTo>
                    <a:lnTo>
                      <a:pt x="27" y="45"/>
                    </a:lnTo>
                    <a:lnTo>
                      <a:pt x="37" y="41"/>
                    </a:lnTo>
                    <a:lnTo>
                      <a:pt x="40" y="35"/>
                    </a:lnTo>
                    <a:lnTo>
                      <a:pt x="25" y="41"/>
                    </a:lnTo>
                    <a:lnTo>
                      <a:pt x="13" y="45"/>
                    </a:lnTo>
                    <a:lnTo>
                      <a:pt x="7" y="36"/>
                    </a:lnTo>
                    <a:lnTo>
                      <a:pt x="8" y="28"/>
                    </a:lnTo>
                    <a:lnTo>
                      <a:pt x="13" y="20"/>
                    </a:lnTo>
                    <a:lnTo>
                      <a:pt x="30" y="16"/>
                    </a:lnTo>
                    <a:lnTo>
                      <a:pt x="55" y="8"/>
                    </a:lnTo>
                    <a:lnTo>
                      <a:pt x="58" y="0"/>
                    </a:lnTo>
                    <a:lnTo>
                      <a:pt x="47" y="7"/>
                    </a:lnTo>
                    <a:lnTo>
                      <a:pt x="30" y="10"/>
                    </a:lnTo>
                    <a:lnTo>
                      <a:pt x="18" y="13"/>
                    </a:lnTo>
                    <a:lnTo>
                      <a:pt x="10" y="18"/>
                    </a:lnTo>
                    <a:lnTo>
                      <a:pt x="3" y="28"/>
                    </a:lnTo>
                    <a:lnTo>
                      <a:pt x="0" y="38"/>
                    </a:lnTo>
                    <a:lnTo>
                      <a:pt x="5" y="46"/>
                    </a:lnTo>
                    <a:lnTo>
                      <a:pt x="0" y="56"/>
                    </a:lnTo>
                    <a:lnTo>
                      <a:pt x="0" y="66"/>
                    </a:lnTo>
                    <a:lnTo>
                      <a:pt x="5" y="76"/>
                    </a:lnTo>
                    <a:lnTo>
                      <a:pt x="8"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1" name="Freeform 170">
                <a:extLst>
                  <a:ext uri="{FF2B5EF4-FFF2-40B4-BE49-F238E27FC236}">
                    <a16:creationId xmlns:a16="http://schemas.microsoft.com/office/drawing/2014/main" id="{524D9793-0406-4035-8F3D-7B49348D468C}"/>
                  </a:ext>
                </a:extLst>
              </p:cNvPr>
              <p:cNvSpPr>
                <a:spLocks/>
              </p:cNvSpPr>
              <p:nvPr/>
            </p:nvSpPr>
            <p:spPr bwMode="auto">
              <a:xfrm>
                <a:off x="4570" y="3298"/>
                <a:ext cx="60" cy="47"/>
              </a:xfrm>
              <a:custGeom>
                <a:avLst/>
                <a:gdLst>
                  <a:gd name="T0" fmla="*/ 12 w 60"/>
                  <a:gd name="T1" fmla="*/ 42 h 47"/>
                  <a:gd name="T2" fmla="*/ 5 w 60"/>
                  <a:gd name="T3" fmla="*/ 40 h 47"/>
                  <a:gd name="T4" fmla="*/ 5 w 60"/>
                  <a:gd name="T5" fmla="*/ 34 h 47"/>
                  <a:gd name="T6" fmla="*/ 5 w 60"/>
                  <a:gd name="T7" fmla="*/ 29 h 47"/>
                  <a:gd name="T8" fmla="*/ 17 w 60"/>
                  <a:gd name="T9" fmla="*/ 14 h 47"/>
                  <a:gd name="T10" fmla="*/ 42 w 60"/>
                  <a:gd name="T11" fmla="*/ 12 h 47"/>
                  <a:gd name="T12" fmla="*/ 60 w 60"/>
                  <a:gd name="T13" fmla="*/ 10 h 47"/>
                  <a:gd name="T14" fmla="*/ 45 w 60"/>
                  <a:gd name="T15" fmla="*/ 2 h 47"/>
                  <a:gd name="T16" fmla="*/ 39 w 60"/>
                  <a:gd name="T17" fmla="*/ 0 h 47"/>
                  <a:gd name="T18" fmla="*/ 30 w 60"/>
                  <a:gd name="T19" fmla="*/ 2 h 47"/>
                  <a:gd name="T20" fmla="*/ 29 w 60"/>
                  <a:gd name="T21" fmla="*/ 9 h 47"/>
                  <a:gd name="T22" fmla="*/ 12 w 60"/>
                  <a:gd name="T23" fmla="*/ 12 h 47"/>
                  <a:gd name="T24" fmla="*/ 4 w 60"/>
                  <a:gd name="T25" fmla="*/ 22 h 47"/>
                  <a:gd name="T26" fmla="*/ 0 w 60"/>
                  <a:gd name="T27" fmla="*/ 32 h 47"/>
                  <a:gd name="T28" fmla="*/ 5 w 60"/>
                  <a:gd name="T29" fmla="*/ 47 h 47"/>
                  <a:gd name="T30" fmla="*/ 12 w 60"/>
                  <a:gd name="T31" fmla="*/ 42 h 47"/>
                  <a:gd name="T32" fmla="*/ 12 w 60"/>
                  <a:gd name="T33" fmla="*/ 42 h 47"/>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60"/>
                  <a:gd name="T52" fmla="*/ 0 h 47"/>
                  <a:gd name="T53" fmla="*/ 60 w 60"/>
                  <a:gd name="T54" fmla="*/ 47 h 47"/>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60" h="47">
                    <a:moveTo>
                      <a:pt x="12" y="42"/>
                    </a:moveTo>
                    <a:lnTo>
                      <a:pt x="5" y="40"/>
                    </a:lnTo>
                    <a:lnTo>
                      <a:pt x="5" y="34"/>
                    </a:lnTo>
                    <a:lnTo>
                      <a:pt x="5" y="29"/>
                    </a:lnTo>
                    <a:lnTo>
                      <a:pt x="17" y="14"/>
                    </a:lnTo>
                    <a:lnTo>
                      <a:pt x="42" y="12"/>
                    </a:lnTo>
                    <a:lnTo>
                      <a:pt x="60" y="10"/>
                    </a:lnTo>
                    <a:lnTo>
                      <a:pt x="45" y="2"/>
                    </a:lnTo>
                    <a:lnTo>
                      <a:pt x="39" y="0"/>
                    </a:lnTo>
                    <a:lnTo>
                      <a:pt x="30" y="2"/>
                    </a:lnTo>
                    <a:lnTo>
                      <a:pt x="29" y="9"/>
                    </a:lnTo>
                    <a:lnTo>
                      <a:pt x="12" y="12"/>
                    </a:lnTo>
                    <a:lnTo>
                      <a:pt x="4" y="22"/>
                    </a:lnTo>
                    <a:lnTo>
                      <a:pt x="0" y="32"/>
                    </a:lnTo>
                    <a:lnTo>
                      <a:pt x="5" y="47"/>
                    </a:lnTo>
                    <a:lnTo>
                      <a:pt x="12"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2" name="Freeform 171">
                <a:extLst>
                  <a:ext uri="{FF2B5EF4-FFF2-40B4-BE49-F238E27FC236}">
                    <a16:creationId xmlns:a16="http://schemas.microsoft.com/office/drawing/2014/main" id="{E9D47FC0-4103-42BB-ACD4-1F91B209CB69}"/>
                  </a:ext>
                </a:extLst>
              </p:cNvPr>
              <p:cNvSpPr>
                <a:spLocks/>
              </p:cNvSpPr>
              <p:nvPr/>
            </p:nvSpPr>
            <p:spPr bwMode="auto">
              <a:xfrm>
                <a:off x="4610" y="3290"/>
                <a:ext cx="100" cy="98"/>
              </a:xfrm>
              <a:custGeom>
                <a:avLst/>
                <a:gdLst>
                  <a:gd name="T0" fmla="*/ 0 w 100"/>
                  <a:gd name="T1" fmla="*/ 3 h 98"/>
                  <a:gd name="T2" fmla="*/ 9 w 100"/>
                  <a:gd name="T3" fmla="*/ 5 h 98"/>
                  <a:gd name="T4" fmla="*/ 24 w 100"/>
                  <a:gd name="T5" fmla="*/ 15 h 98"/>
                  <a:gd name="T6" fmla="*/ 44 w 100"/>
                  <a:gd name="T7" fmla="*/ 20 h 98"/>
                  <a:gd name="T8" fmla="*/ 50 w 100"/>
                  <a:gd name="T9" fmla="*/ 28 h 98"/>
                  <a:gd name="T10" fmla="*/ 55 w 100"/>
                  <a:gd name="T11" fmla="*/ 40 h 98"/>
                  <a:gd name="T12" fmla="*/ 62 w 100"/>
                  <a:gd name="T13" fmla="*/ 48 h 98"/>
                  <a:gd name="T14" fmla="*/ 68 w 100"/>
                  <a:gd name="T15" fmla="*/ 63 h 98"/>
                  <a:gd name="T16" fmla="*/ 73 w 100"/>
                  <a:gd name="T17" fmla="*/ 80 h 98"/>
                  <a:gd name="T18" fmla="*/ 100 w 100"/>
                  <a:gd name="T19" fmla="*/ 98 h 98"/>
                  <a:gd name="T20" fmla="*/ 80 w 100"/>
                  <a:gd name="T21" fmla="*/ 80 h 98"/>
                  <a:gd name="T22" fmla="*/ 68 w 100"/>
                  <a:gd name="T23" fmla="*/ 50 h 98"/>
                  <a:gd name="T24" fmla="*/ 52 w 100"/>
                  <a:gd name="T25" fmla="*/ 22 h 98"/>
                  <a:gd name="T26" fmla="*/ 45 w 100"/>
                  <a:gd name="T27" fmla="*/ 15 h 98"/>
                  <a:gd name="T28" fmla="*/ 27 w 100"/>
                  <a:gd name="T29" fmla="*/ 10 h 98"/>
                  <a:gd name="T30" fmla="*/ 14 w 100"/>
                  <a:gd name="T31" fmla="*/ 3 h 98"/>
                  <a:gd name="T32" fmla="*/ 5 w 100"/>
                  <a:gd name="T33" fmla="*/ 0 h 98"/>
                  <a:gd name="T34" fmla="*/ 0 w 100"/>
                  <a:gd name="T35" fmla="*/ 3 h 98"/>
                  <a:gd name="T36" fmla="*/ 0 w 100"/>
                  <a:gd name="T37" fmla="*/ 3 h 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
                  <a:gd name="T58" fmla="*/ 0 h 98"/>
                  <a:gd name="T59" fmla="*/ 100 w 100"/>
                  <a:gd name="T60" fmla="*/ 98 h 9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 h="98">
                    <a:moveTo>
                      <a:pt x="0" y="3"/>
                    </a:moveTo>
                    <a:lnTo>
                      <a:pt x="9" y="5"/>
                    </a:lnTo>
                    <a:lnTo>
                      <a:pt x="24" y="15"/>
                    </a:lnTo>
                    <a:lnTo>
                      <a:pt x="44" y="20"/>
                    </a:lnTo>
                    <a:lnTo>
                      <a:pt x="50" y="28"/>
                    </a:lnTo>
                    <a:lnTo>
                      <a:pt x="55" y="40"/>
                    </a:lnTo>
                    <a:lnTo>
                      <a:pt x="62" y="48"/>
                    </a:lnTo>
                    <a:lnTo>
                      <a:pt x="68" y="63"/>
                    </a:lnTo>
                    <a:lnTo>
                      <a:pt x="73" y="80"/>
                    </a:lnTo>
                    <a:lnTo>
                      <a:pt x="100" y="98"/>
                    </a:lnTo>
                    <a:lnTo>
                      <a:pt x="80" y="80"/>
                    </a:lnTo>
                    <a:lnTo>
                      <a:pt x="68" y="50"/>
                    </a:lnTo>
                    <a:lnTo>
                      <a:pt x="52" y="22"/>
                    </a:lnTo>
                    <a:lnTo>
                      <a:pt x="45" y="15"/>
                    </a:lnTo>
                    <a:lnTo>
                      <a:pt x="27" y="10"/>
                    </a:lnTo>
                    <a:lnTo>
                      <a:pt x="14" y="3"/>
                    </a:lnTo>
                    <a:lnTo>
                      <a:pt x="5" y="0"/>
                    </a:lnTo>
                    <a:lnTo>
                      <a:pt x="0"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3" name="Freeform 172">
                <a:extLst>
                  <a:ext uri="{FF2B5EF4-FFF2-40B4-BE49-F238E27FC236}">
                    <a16:creationId xmlns:a16="http://schemas.microsoft.com/office/drawing/2014/main" id="{980397BF-BB52-46E3-9117-320E7F726B43}"/>
                  </a:ext>
                </a:extLst>
              </p:cNvPr>
              <p:cNvSpPr>
                <a:spLocks/>
              </p:cNvSpPr>
              <p:nvPr/>
            </p:nvSpPr>
            <p:spPr bwMode="auto">
              <a:xfrm>
                <a:off x="4589" y="3318"/>
                <a:ext cx="43" cy="15"/>
              </a:xfrm>
              <a:custGeom>
                <a:avLst/>
                <a:gdLst>
                  <a:gd name="T0" fmla="*/ 10 w 43"/>
                  <a:gd name="T1" fmla="*/ 14 h 15"/>
                  <a:gd name="T2" fmla="*/ 20 w 43"/>
                  <a:gd name="T3" fmla="*/ 5 h 15"/>
                  <a:gd name="T4" fmla="*/ 43 w 43"/>
                  <a:gd name="T5" fmla="*/ 0 h 15"/>
                  <a:gd name="T6" fmla="*/ 23 w 43"/>
                  <a:gd name="T7" fmla="*/ 0 h 15"/>
                  <a:gd name="T8" fmla="*/ 11 w 43"/>
                  <a:gd name="T9" fmla="*/ 9 h 15"/>
                  <a:gd name="T10" fmla="*/ 0 w 43"/>
                  <a:gd name="T11" fmla="*/ 15 h 15"/>
                  <a:gd name="T12" fmla="*/ 10 w 43"/>
                  <a:gd name="T13" fmla="*/ 14 h 15"/>
                  <a:gd name="T14" fmla="*/ 10 w 43"/>
                  <a:gd name="T15" fmla="*/ 14 h 15"/>
                  <a:gd name="T16" fmla="*/ 0 60000 65536"/>
                  <a:gd name="T17" fmla="*/ 0 60000 65536"/>
                  <a:gd name="T18" fmla="*/ 0 60000 65536"/>
                  <a:gd name="T19" fmla="*/ 0 60000 65536"/>
                  <a:gd name="T20" fmla="*/ 0 60000 65536"/>
                  <a:gd name="T21" fmla="*/ 0 60000 65536"/>
                  <a:gd name="T22" fmla="*/ 0 60000 65536"/>
                  <a:gd name="T23" fmla="*/ 0 60000 65536"/>
                  <a:gd name="T24" fmla="*/ 0 w 43"/>
                  <a:gd name="T25" fmla="*/ 0 h 15"/>
                  <a:gd name="T26" fmla="*/ 43 w 43"/>
                  <a:gd name="T27" fmla="*/ 15 h 1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3" h="15">
                    <a:moveTo>
                      <a:pt x="10" y="14"/>
                    </a:moveTo>
                    <a:lnTo>
                      <a:pt x="20" y="5"/>
                    </a:lnTo>
                    <a:lnTo>
                      <a:pt x="43" y="0"/>
                    </a:lnTo>
                    <a:lnTo>
                      <a:pt x="23" y="0"/>
                    </a:lnTo>
                    <a:lnTo>
                      <a:pt x="11" y="9"/>
                    </a:lnTo>
                    <a:lnTo>
                      <a:pt x="0" y="15"/>
                    </a:lnTo>
                    <a:lnTo>
                      <a:pt x="10"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4" name="Freeform 173">
                <a:extLst>
                  <a:ext uri="{FF2B5EF4-FFF2-40B4-BE49-F238E27FC236}">
                    <a16:creationId xmlns:a16="http://schemas.microsoft.com/office/drawing/2014/main" id="{3796FC47-3883-452D-A5E2-EE012137B669}"/>
                  </a:ext>
                </a:extLst>
              </p:cNvPr>
              <p:cNvSpPr>
                <a:spLocks/>
              </p:cNvSpPr>
              <p:nvPr/>
            </p:nvSpPr>
            <p:spPr bwMode="auto">
              <a:xfrm>
                <a:off x="4692" y="3380"/>
                <a:ext cx="21" cy="78"/>
              </a:xfrm>
              <a:custGeom>
                <a:avLst/>
                <a:gdLst>
                  <a:gd name="T0" fmla="*/ 6 w 21"/>
                  <a:gd name="T1" fmla="*/ 0 h 78"/>
                  <a:gd name="T2" fmla="*/ 16 w 21"/>
                  <a:gd name="T3" fmla="*/ 15 h 78"/>
                  <a:gd name="T4" fmla="*/ 11 w 21"/>
                  <a:gd name="T5" fmla="*/ 43 h 78"/>
                  <a:gd name="T6" fmla="*/ 6 w 21"/>
                  <a:gd name="T7" fmla="*/ 60 h 78"/>
                  <a:gd name="T8" fmla="*/ 0 w 21"/>
                  <a:gd name="T9" fmla="*/ 78 h 78"/>
                  <a:gd name="T10" fmla="*/ 20 w 21"/>
                  <a:gd name="T11" fmla="*/ 63 h 78"/>
                  <a:gd name="T12" fmla="*/ 21 w 21"/>
                  <a:gd name="T13" fmla="*/ 15 h 78"/>
                  <a:gd name="T14" fmla="*/ 21 w 21"/>
                  <a:gd name="T15" fmla="*/ 3 h 78"/>
                  <a:gd name="T16" fmla="*/ 6 w 21"/>
                  <a:gd name="T17" fmla="*/ 0 h 78"/>
                  <a:gd name="T18" fmla="*/ 6 w 21"/>
                  <a:gd name="T19" fmla="*/ 0 h 7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1"/>
                  <a:gd name="T31" fmla="*/ 0 h 78"/>
                  <a:gd name="T32" fmla="*/ 21 w 21"/>
                  <a:gd name="T33" fmla="*/ 78 h 7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1" h="78">
                    <a:moveTo>
                      <a:pt x="6" y="0"/>
                    </a:moveTo>
                    <a:lnTo>
                      <a:pt x="16" y="15"/>
                    </a:lnTo>
                    <a:lnTo>
                      <a:pt x="11" y="43"/>
                    </a:lnTo>
                    <a:lnTo>
                      <a:pt x="6" y="60"/>
                    </a:lnTo>
                    <a:lnTo>
                      <a:pt x="0" y="78"/>
                    </a:lnTo>
                    <a:lnTo>
                      <a:pt x="20" y="63"/>
                    </a:lnTo>
                    <a:lnTo>
                      <a:pt x="21" y="15"/>
                    </a:lnTo>
                    <a:lnTo>
                      <a:pt x="21" y="3"/>
                    </a:lnTo>
                    <a:lnTo>
                      <a:pt x="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5" name="Freeform 174">
                <a:extLst>
                  <a:ext uri="{FF2B5EF4-FFF2-40B4-BE49-F238E27FC236}">
                    <a16:creationId xmlns:a16="http://schemas.microsoft.com/office/drawing/2014/main" id="{390554B5-098E-4CBC-9DB1-4E7769A89164}"/>
                  </a:ext>
                </a:extLst>
              </p:cNvPr>
              <p:cNvSpPr>
                <a:spLocks/>
              </p:cNvSpPr>
              <p:nvPr/>
            </p:nvSpPr>
            <p:spPr bwMode="auto">
              <a:xfrm>
                <a:off x="4574" y="3343"/>
                <a:ext cx="48" cy="27"/>
              </a:xfrm>
              <a:custGeom>
                <a:avLst/>
                <a:gdLst>
                  <a:gd name="T0" fmla="*/ 13 w 48"/>
                  <a:gd name="T1" fmla="*/ 18 h 27"/>
                  <a:gd name="T2" fmla="*/ 26 w 48"/>
                  <a:gd name="T3" fmla="*/ 8 h 27"/>
                  <a:gd name="T4" fmla="*/ 48 w 48"/>
                  <a:gd name="T5" fmla="*/ 0 h 27"/>
                  <a:gd name="T6" fmla="*/ 20 w 48"/>
                  <a:gd name="T7" fmla="*/ 8 h 27"/>
                  <a:gd name="T8" fmla="*/ 6 w 48"/>
                  <a:gd name="T9" fmla="*/ 20 h 27"/>
                  <a:gd name="T10" fmla="*/ 0 w 48"/>
                  <a:gd name="T11" fmla="*/ 27 h 27"/>
                  <a:gd name="T12" fmla="*/ 13 w 48"/>
                  <a:gd name="T13" fmla="*/ 27 h 27"/>
                  <a:gd name="T14" fmla="*/ 13 w 48"/>
                  <a:gd name="T15" fmla="*/ 18 h 27"/>
                  <a:gd name="T16" fmla="*/ 13 w 48"/>
                  <a:gd name="T17" fmla="*/ 18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8"/>
                  <a:gd name="T28" fmla="*/ 0 h 27"/>
                  <a:gd name="T29" fmla="*/ 48 w 48"/>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8" h="27">
                    <a:moveTo>
                      <a:pt x="13" y="18"/>
                    </a:moveTo>
                    <a:lnTo>
                      <a:pt x="26" y="8"/>
                    </a:lnTo>
                    <a:lnTo>
                      <a:pt x="48" y="0"/>
                    </a:lnTo>
                    <a:lnTo>
                      <a:pt x="20" y="8"/>
                    </a:lnTo>
                    <a:lnTo>
                      <a:pt x="6" y="20"/>
                    </a:lnTo>
                    <a:lnTo>
                      <a:pt x="0" y="27"/>
                    </a:lnTo>
                    <a:lnTo>
                      <a:pt x="13" y="27"/>
                    </a:lnTo>
                    <a:lnTo>
                      <a:pt x="13"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6" name="Freeform 175">
                <a:extLst>
                  <a:ext uri="{FF2B5EF4-FFF2-40B4-BE49-F238E27FC236}">
                    <a16:creationId xmlns:a16="http://schemas.microsoft.com/office/drawing/2014/main" id="{922147DA-7C17-4CD0-9B80-BDB73E2675C6}"/>
                  </a:ext>
                </a:extLst>
              </p:cNvPr>
              <p:cNvSpPr>
                <a:spLocks/>
              </p:cNvSpPr>
              <p:nvPr/>
            </p:nvSpPr>
            <p:spPr bwMode="auto">
              <a:xfrm>
                <a:off x="4575" y="3366"/>
                <a:ext cx="37" cy="32"/>
              </a:xfrm>
              <a:custGeom>
                <a:avLst/>
                <a:gdLst>
                  <a:gd name="T0" fmla="*/ 7 w 37"/>
                  <a:gd name="T1" fmla="*/ 30 h 32"/>
                  <a:gd name="T2" fmla="*/ 20 w 37"/>
                  <a:gd name="T3" fmla="*/ 14 h 32"/>
                  <a:gd name="T4" fmla="*/ 37 w 37"/>
                  <a:gd name="T5" fmla="*/ 0 h 32"/>
                  <a:gd name="T6" fmla="*/ 19 w 37"/>
                  <a:gd name="T7" fmla="*/ 10 h 32"/>
                  <a:gd name="T8" fmla="*/ 10 w 37"/>
                  <a:gd name="T9" fmla="*/ 20 h 32"/>
                  <a:gd name="T10" fmla="*/ 0 w 37"/>
                  <a:gd name="T11" fmla="*/ 32 h 32"/>
                  <a:gd name="T12" fmla="*/ 7 w 37"/>
                  <a:gd name="T13" fmla="*/ 30 h 32"/>
                  <a:gd name="T14" fmla="*/ 7 w 37"/>
                  <a:gd name="T15" fmla="*/ 30 h 32"/>
                  <a:gd name="T16" fmla="*/ 0 60000 65536"/>
                  <a:gd name="T17" fmla="*/ 0 60000 65536"/>
                  <a:gd name="T18" fmla="*/ 0 60000 65536"/>
                  <a:gd name="T19" fmla="*/ 0 60000 65536"/>
                  <a:gd name="T20" fmla="*/ 0 60000 65536"/>
                  <a:gd name="T21" fmla="*/ 0 60000 65536"/>
                  <a:gd name="T22" fmla="*/ 0 60000 65536"/>
                  <a:gd name="T23" fmla="*/ 0 60000 65536"/>
                  <a:gd name="T24" fmla="*/ 0 w 37"/>
                  <a:gd name="T25" fmla="*/ 0 h 32"/>
                  <a:gd name="T26" fmla="*/ 37 w 3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7" h="32">
                    <a:moveTo>
                      <a:pt x="7" y="30"/>
                    </a:moveTo>
                    <a:lnTo>
                      <a:pt x="20" y="14"/>
                    </a:lnTo>
                    <a:lnTo>
                      <a:pt x="37" y="0"/>
                    </a:lnTo>
                    <a:lnTo>
                      <a:pt x="19" y="10"/>
                    </a:lnTo>
                    <a:lnTo>
                      <a:pt x="10" y="20"/>
                    </a:lnTo>
                    <a:lnTo>
                      <a:pt x="0" y="32"/>
                    </a:lnTo>
                    <a:lnTo>
                      <a:pt x="7"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7" name="Freeform 176">
                <a:extLst>
                  <a:ext uri="{FF2B5EF4-FFF2-40B4-BE49-F238E27FC236}">
                    <a16:creationId xmlns:a16="http://schemas.microsoft.com/office/drawing/2014/main" id="{B4871836-3CF3-4821-996B-5325FAC67C44}"/>
                  </a:ext>
                </a:extLst>
              </p:cNvPr>
              <p:cNvSpPr>
                <a:spLocks/>
              </p:cNvSpPr>
              <p:nvPr/>
            </p:nvSpPr>
            <p:spPr bwMode="auto">
              <a:xfrm>
                <a:off x="4612" y="3337"/>
                <a:ext cx="40" cy="24"/>
              </a:xfrm>
              <a:custGeom>
                <a:avLst/>
                <a:gdLst>
                  <a:gd name="T0" fmla="*/ 0 w 40"/>
                  <a:gd name="T1" fmla="*/ 4 h 24"/>
                  <a:gd name="T2" fmla="*/ 20 w 40"/>
                  <a:gd name="T3" fmla="*/ 0 h 24"/>
                  <a:gd name="T4" fmla="*/ 27 w 40"/>
                  <a:gd name="T5" fmla="*/ 3 h 24"/>
                  <a:gd name="T6" fmla="*/ 40 w 40"/>
                  <a:gd name="T7" fmla="*/ 24 h 24"/>
                  <a:gd name="T8" fmla="*/ 20 w 40"/>
                  <a:gd name="T9" fmla="*/ 6 h 24"/>
                  <a:gd name="T10" fmla="*/ 0 w 40"/>
                  <a:gd name="T11" fmla="*/ 4 h 24"/>
                  <a:gd name="T12" fmla="*/ 0 w 40"/>
                  <a:gd name="T13" fmla="*/ 4 h 24"/>
                  <a:gd name="T14" fmla="*/ 0 60000 65536"/>
                  <a:gd name="T15" fmla="*/ 0 60000 65536"/>
                  <a:gd name="T16" fmla="*/ 0 60000 65536"/>
                  <a:gd name="T17" fmla="*/ 0 60000 65536"/>
                  <a:gd name="T18" fmla="*/ 0 60000 65536"/>
                  <a:gd name="T19" fmla="*/ 0 60000 65536"/>
                  <a:gd name="T20" fmla="*/ 0 60000 65536"/>
                  <a:gd name="T21" fmla="*/ 0 w 40"/>
                  <a:gd name="T22" fmla="*/ 0 h 24"/>
                  <a:gd name="T23" fmla="*/ 40 w 40"/>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24">
                    <a:moveTo>
                      <a:pt x="0" y="4"/>
                    </a:moveTo>
                    <a:lnTo>
                      <a:pt x="20" y="0"/>
                    </a:lnTo>
                    <a:lnTo>
                      <a:pt x="27" y="3"/>
                    </a:lnTo>
                    <a:lnTo>
                      <a:pt x="40" y="24"/>
                    </a:lnTo>
                    <a:lnTo>
                      <a:pt x="20" y="6"/>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8" name="Freeform 177">
                <a:extLst>
                  <a:ext uri="{FF2B5EF4-FFF2-40B4-BE49-F238E27FC236}">
                    <a16:creationId xmlns:a16="http://schemas.microsoft.com/office/drawing/2014/main" id="{20685837-185E-42C6-AA98-1E3E8241E094}"/>
                  </a:ext>
                </a:extLst>
              </p:cNvPr>
              <p:cNvSpPr>
                <a:spLocks/>
              </p:cNvSpPr>
              <p:nvPr/>
            </p:nvSpPr>
            <p:spPr bwMode="auto">
              <a:xfrm>
                <a:off x="4619" y="3371"/>
                <a:ext cx="26" cy="20"/>
              </a:xfrm>
              <a:custGeom>
                <a:avLst/>
                <a:gdLst>
                  <a:gd name="T0" fmla="*/ 0 w 26"/>
                  <a:gd name="T1" fmla="*/ 0 h 20"/>
                  <a:gd name="T2" fmla="*/ 15 w 26"/>
                  <a:gd name="T3" fmla="*/ 5 h 20"/>
                  <a:gd name="T4" fmla="*/ 26 w 26"/>
                  <a:gd name="T5" fmla="*/ 20 h 20"/>
                  <a:gd name="T6" fmla="*/ 18 w 26"/>
                  <a:gd name="T7" fmla="*/ 2 h 20"/>
                  <a:gd name="T8" fmla="*/ 0 w 26"/>
                  <a:gd name="T9" fmla="*/ 0 h 20"/>
                  <a:gd name="T10" fmla="*/ 0 w 26"/>
                  <a:gd name="T11" fmla="*/ 0 h 20"/>
                  <a:gd name="T12" fmla="*/ 0 60000 65536"/>
                  <a:gd name="T13" fmla="*/ 0 60000 65536"/>
                  <a:gd name="T14" fmla="*/ 0 60000 65536"/>
                  <a:gd name="T15" fmla="*/ 0 60000 65536"/>
                  <a:gd name="T16" fmla="*/ 0 60000 65536"/>
                  <a:gd name="T17" fmla="*/ 0 60000 65536"/>
                  <a:gd name="T18" fmla="*/ 0 w 26"/>
                  <a:gd name="T19" fmla="*/ 0 h 20"/>
                  <a:gd name="T20" fmla="*/ 26 w 26"/>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26" h="20">
                    <a:moveTo>
                      <a:pt x="0" y="0"/>
                    </a:moveTo>
                    <a:lnTo>
                      <a:pt x="15" y="5"/>
                    </a:lnTo>
                    <a:lnTo>
                      <a:pt x="26" y="20"/>
                    </a:lnTo>
                    <a:lnTo>
                      <a:pt x="18" y="2"/>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59" name="Freeform 178">
                <a:extLst>
                  <a:ext uri="{FF2B5EF4-FFF2-40B4-BE49-F238E27FC236}">
                    <a16:creationId xmlns:a16="http://schemas.microsoft.com/office/drawing/2014/main" id="{F58501EB-6B58-4492-BDE1-1EE191C32DB6}"/>
                  </a:ext>
                </a:extLst>
              </p:cNvPr>
              <p:cNvSpPr>
                <a:spLocks/>
              </p:cNvSpPr>
              <p:nvPr/>
            </p:nvSpPr>
            <p:spPr bwMode="auto">
              <a:xfrm>
                <a:off x="4599" y="3288"/>
                <a:ext cx="28" cy="22"/>
              </a:xfrm>
              <a:custGeom>
                <a:avLst/>
                <a:gdLst>
                  <a:gd name="T0" fmla="*/ 20 w 28"/>
                  <a:gd name="T1" fmla="*/ 7 h 22"/>
                  <a:gd name="T2" fmla="*/ 10 w 28"/>
                  <a:gd name="T3" fmla="*/ 5 h 22"/>
                  <a:gd name="T4" fmla="*/ 5 w 28"/>
                  <a:gd name="T5" fmla="*/ 10 h 22"/>
                  <a:gd name="T6" fmla="*/ 5 w 28"/>
                  <a:gd name="T7" fmla="*/ 19 h 22"/>
                  <a:gd name="T8" fmla="*/ 1 w 28"/>
                  <a:gd name="T9" fmla="*/ 22 h 22"/>
                  <a:gd name="T10" fmla="*/ 0 w 28"/>
                  <a:gd name="T11" fmla="*/ 12 h 22"/>
                  <a:gd name="T12" fmla="*/ 1 w 28"/>
                  <a:gd name="T13" fmla="*/ 7 h 22"/>
                  <a:gd name="T14" fmla="*/ 8 w 28"/>
                  <a:gd name="T15" fmla="*/ 0 h 22"/>
                  <a:gd name="T16" fmla="*/ 16 w 28"/>
                  <a:gd name="T17" fmla="*/ 2 h 22"/>
                  <a:gd name="T18" fmla="*/ 28 w 28"/>
                  <a:gd name="T19" fmla="*/ 9 h 22"/>
                  <a:gd name="T20" fmla="*/ 20 w 28"/>
                  <a:gd name="T21" fmla="*/ 7 h 22"/>
                  <a:gd name="T22" fmla="*/ 20 w 28"/>
                  <a:gd name="T23" fmla="*/ 7 h 2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2"/>
                  <a:gd name="T38" fmla="*/ 28 w 28"/>
                  <a:gd name="T39" fmla="*/ 22 h 2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2">
                    <a:moveTo>
                      <a:pt x="20" y="7"/>
                    </a:moveTo>
                    <a:lnTo>
                      <a:pt x="10" y="5"/>
                    </a:lnTo>
                    <a:lnTo>
                      <a:pt x="5" y="10"/>
                    </a:lnTo>
                    <a:lnTo>
                      <a:pt x="5" y="19"/>
                    </a:lnTo>
                    <a:lnTo>
                      <a:pt x="1" y="22"/>
                    </a:lnTo>
                    <a:lnTo>
                      <a:pt x="0" y="12"/>
                    </a:lnTo>
                    <a:lnTo>
                      <a:pt x="1" y="7"/>
                    </a:lnTo>
                    <a:lnTo>
                      <a:pt x="8" y="0"/>
                    </a:lnTo>
                    <a:lnTo>
                      <a:pt x="16" y="2"/>
                    </a:lnTo>
                    <a:lnTo>
                      <a:pt x="28" y="9"/>
                    </a:lnTo>
                    <a:lnTo>
                      <a:pt x="2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0" name="Freeform 179">
                <a:extLst>
                  <a:ext uri="{FF2B5EF4-FFF2-40B4-BE49-F238E27FC236}">
                    <a16:creationId xmlns:a16="http://schemas.microsoft.com/office/drawing/2014/main" id="{F05C5822-D473-4380-A556-7122E2C722A4}"/>
                  </a:ext>
                </a:extLst>
              </p:cNvPr>
              <p:cNvSpPr>
                <a:spLocks/>
              </p:cNvSpPr>
              <p:nvPr/>
            </p:nvSpPr>
            <p:spPr bwMode="auto">
              <a:xfrm>
                <a:off x="4629" y="3410"/>
                <a:ext cx="36" cy="46"/>
              </a:xfrm>
              <a:custGeom>
                <a:avLst/>
                <a:gdLst>
                  <a:gd name="T0" fmla="*/ 30 w 36"/>
                  <a:gd name="T1" fmla="*/ 23 h 46"/>
                  <a:gd name="T2" fmla="*/ 36 w 36"/>
                  <a:gd name="T3" fmla="*/ 1 h 46"/>
                  <a:gd name="T4" fmla="*/ 18 w 36"/>
                  <a:gd name="T5" fmla="*/ 23 h 46"/>
                  <a:gd name="T6" fmla="*/ 0 w 36"/>
                  <a:gd name="T7" fmla="*/ 0 h 46"/>
                  <a:gd name="T8" fmla="*/ 13 w 36"/>
                  <a:gd name="T9" fmla="*/ 21 h 46"/>
                  <a:gd name="T10" fmla="*/ 11 w 36"/>
                  <a:gd name="T11" fmla="*/ 46 h 46"/>
                  <a:gd name="T12" fmla="*/ 23 w 36"/>
                  <a:gd name="T13" fmla="*/ 26 h 46"/>
                  <a:gd name="T14" fmla="*/ 30 w 36"/>
                  <a:gd name="T15" fmla="*/ 23 h 46"/>
                  <a:gd name="T16" fmla="*/ 30 w 36"/>
                  <a:gd name="T17" fmla="*/ 23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46"/>
                  <a:gd name="T29" fmla="*/ 36 w 36"/>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46">
                    <a:moveTo>
                      <a:pt x="30" y="23"/>
                    </a:moveTo>
                    <a:lnTo>
                      <a:pt x="36" y="1"/>
                    </a:lnTo>
                    <a:lnTo>
                      <a:pt x="18" y="23"/>
                    </a:lnTo>
                    <a:lnTo>
                      <a:pt x="0" y="0"/>
                    </a:lnTo>
                    <a:lnTo>
                      <a:pt x="13" y="21"/>
                    </a:lnTo>
                    <a:lnTo>
                      <a:pt x="11" y="46"/>
                    </a:lnTo>
                    <a:lnTo>
                      <a:pt x="23" y="26"/>
                    </a:lnTo>
                    <a:lnTo>
                      <a:pt x="30"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1" name="Freeform 180">
                <a:extLst>
                  <a:ext uri="{FF2B5EF4-FFF2-40B4-BE49-F238E27FC236}">
                    <a16:creationId xmlns:a16="http://schemas.microsoft.com/office/drawing/2014/main" id="{9394E803-E2F0-451F-B827-EC6FE10AA559}"/>
                  </a:ext>
                </a:extLst>
              </p:cNvPr>
              <p:cNvSpPr>
                <a:spLocks/>
              </p:cNvSpPr>
              <p:nvPr/>
            </p:nvSpPr>
            <p:spPr bwMode="auto">
              <a:xfrm>
                <a:off x="4590" y="3130"/>
                <a:ext cx="42" cy="32"/>
              </a:xfrm>
              <a:custGeom>
                <a:avLst/>
                <a:gdLst>
                  <a:gd name="T0" fmla="*/ 7 w 42"/>
                  <a:gd name="T1" fmla="*/ 24 h 32"/>
                  <a:gd name="T2" fmla="*/ 15 w 42"/>
                  <a:gd name="T3" fmla="*/ 12 h 32"/>
                  <a:gd name="T4" fmla="*/ 24 w 42"/>
                  <a:gd name="T5" fmla="*/ 10 h 32"/>
                  <a:gd name="T6" fmla="*/ 34 w 42"/>
                  <a:gd name="T7" fmla="*/ 4 h 32"/>
                  <a:gd name="T8" fmla="*/ 42 w 42"/>
                  <a:gd name="T9" fmla="*/ 0 h 32"/>
                  <a:gd name="T10" fmla="*/ 34 w 42"/>
                  <a:gd name="T11" fmla="*/ 10 h 32"/>
                  <a:gd name="T12" fmla="*/ 24 w 42"/>
                  <a:gd name="T13" fmla="*/ 17 h 32"/>
                  <a:gd name="T14" fmla="*/ 15 w 42"/>
                  <a:gd name="T15" fmla="*/ 29 h 32"/>
                  <a:gd name="T16" fmla="*/ 0 w 42"/>
                  <a:gd name="T17" fmla="*/ 32 h 32"/>
                  <a:gd name="T18" fmla="*/ 7 w 42"/>
                  <a:gd name="T19" fmla="*/ 24 h 32"/>
                  <a:gd name="T20" fmla="*/ 7 w 42"/>
                  <a:gd name="T21" fmla="*/ 24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2"/>
                  <a:gd name="T34" fmla="*/ 0 h 32"/>
                  <a:gd name="T35" fmla="*/ 42 w 42"/>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2" h="32">
                    <a:moveTo>
                      <a:pt x="7" y="24"/>
                    </a:moveTo>
                    <a:lnTo>
                      <a:pt x="15" y="12"/>
                    </a:lnTo>
                    <a:lnTo>
                      <a:pt x="24" y="10"/>
                    </a:lnTo>
                    <a:lnTo>
                      <a:pt x="34" y="4"/>
                    </a:lnTo>
                    <a:lnTo>
                      <a:pt x="42" y="0"/>
                    </a:lnTo>
                    <a:lnTo>
                      <a:pt x="34" y="10"/>
                    </a:lnTo>
                    <a:lnTo>
                      <a:pt x="24" y="17"/>
                    </a:lnTo>
                    <a:lnTo>
                      <a:pt x="15" y="29"/>
                    </a:lnTo>
                    <a:lnTo>
                      <a:pt x="0" y="32"/>
                    </a:lnTo>
                    <a:lnTo>
                      <a:pt x="7"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2" name="Freeform 181">
                <a:extLst>
                  <a:ext uri="{FF2B5EF4-FFF2-40B4-BE49-F238E27FC236}">
                    <a16:creationId xmlns:a16="http://schemas.microsoft.com/office/drawing/2014/main" id="{2ABC9E66-146A-4FD9-B8E0-168E55D40D98}"/>
                  </a:ext>
                </a:extLst>
              </p:cNvPr>
              <p:cNvSpPr>
                <a:spLocks/>
              </p:cNvSpPr>
              <p:nvPr/>
            </p:nvSpPr>
            <p:spPr bwMode="auto">
              <a:xfrm>
                <a:off x="4589" y="3147"/>
                <a:ext cx="35" cy="35"/>
              </a:xfrm>
              <a:custGeom>
                <a:avLst/>
                <a:gdLst>
                  <a:gd name="T0" fmla="*/ 13 w 35"/>
                  <a:gd name="T1" fmla="*/ 17 h 35"/>
                  <a:gd name="T2" fmla="*/ 21 w 35"/>
                  <a:gd name="T3" fmla="*/ 17 h 35"/>
                  <a:gd name="T4" fmla="*/ 26 w 35"/>
                  <a:gd name="T5" fmla="*/ 13 h 35"/>
                  <a:gd name="T6" fmla="*/ 28 w 35"/>
                  <a:gd name="T7" fmla="*/ 8 h 35"/>
                  <a:gd name="T8" fmla="*/ 33 w 35"/>
                  <a:gd name="T9" fmla="*/ 0 h 35"/>
                  <a:gd name="T10" fmla="*/ 31 w 35"/>
                  <a:gd name="T11" fmla="*/ 7 h 35"/>
                  <a:gd name="T12" fmla="*/ 35 w 35"/>
                  <a:gd name="T13" fmla="*/ 8 h 35"/>
                  <a:gd name="T14" fmla="*/ 28 w 35"/>
                  <a:gd name="T15" fmla="*/ 17 h 35"/>
                  <a:gd name="T16" fmla="*/ 20 w 35"/>
                  <a:gd name="T17" fmla="*/ 22 h 35"/>
                  <a:gd name="T18" fmla="*/ 11 w 35"/>
                  <a:gd name="T19" fmla="*/ 25 h 35"/>
                  <a:gd name="T20" fmla="*/ 8 w 35"/>
                  <a:gd name="T21" fmla="*/ 23 h 35"/>
                  <a:gd name="T22" fmla="*/ 1 w 35"/>
                  <a:gd name="T23" fmla="*/ 35 h 35"/>
                  <a:gd name="T24" fmla="*/ 0 w 35"/>
                  <a:gd name="T25" fmla="*/ 7 h 35"/>
                  <a:gd name="T26" fmla="*/ 11 w 35"/>
                  <a:gd name="T27" fmla="*/ 5 h 35"/>
                  <a:gd name="T28" fmla="*/ 13 w 35"/>
                  <a:gd name="T29" fmla="*/ 17 h 35"/>
                  <a:gd name="T30" fmla="*/ 13 w 35"/>
                  <a:gd name="T31" fmla="*/ 17 h 35"/>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35"/>
                  <a:gd name="T49" fmla="*/ 0 h 35"/>
                  <a:gd name="T50" fmla="*/ 35 w 35"/>
                  <a:gd name="T51" fmla="*/ 35 h 35"/>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35" h="35">
                    <a:moveTo>
                      <a:pt x="13" y="17"/>
                    </a:moveTo>
                    <a:lnTo>
                      <a:pt x="21" y="17"/>
                    </a:lnTo>
                    <a:lnTo>
                      <a:pt x="26" y="13"/>
                    </a:lnTo>
                    <a:lnTo>
                      <a:pt x="28" y="8"/>
                    </a:lnTo>
                    <a:lnTo>
                      <a:pt x="33" y="0"/>
                    </a:lnTo>
                    <a:lnTo>
                      <a:pt x="31" y="7"/>
                    </a:lnTo>
                    <a:lnTo>
                      <a:pt x="35" y="8"/>
                    </a:lnTo>
                    <a:lnTo>
                      <a:pt x="28" y="17"/>
                    </a:lnTo>
                    <a:lnTo>
                      <a:pt x="20" y="22"/>
                    </a:lnTo>
                    <a:lnTo>
                      <a:pt x="11" y="25"/>
                    </a:lnTo>
                    <a:lnTo>
                      <a:pt x="8" y="23"/>
                    </a:lnTo>
                    <a:lnTo>
                      <a:pt x="1" y="35"/>
                    </a:lnTo>
                    <a:lnTo>
                      <a:pt x="0" y="7"/>
                    </a:lnTo>
                    <a:lnTo>
                      <a:pt x="11" y="5"/>
                    </a:lnTo>
                    <a:lnTo>
                      <a:pt x="1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3" name="Freeform 182">
                <a:extLst>
                  <a:ext uri="{FF2B5EF4-FFF2-40B4-BE49-F238E27FC236}">
                    <a16:creationId xmlns:a16="http://schemas.microsoft.com/office/drawing/2014/main" id="{A91A8F46-ADA2-4F18-BAAD-F4D80467393D}"/>
                  </a:ext>
                </a:extLst>
              </p:cNvPr>
              <p:cNvSpPr>
                <a:spLocks/>
              </p:cNvSpPr>
              <p:nvPr/>
            </p:nvSpPr>
            <p:spPr bwMode="auto">
              <a:xfrm>
                <a:off x="4617" y="3137"/>
                <a:ext cx="25" cy="43"/>
              </a:xfrm>
              <a:custGeom>
                <a:avLst/>
                <a:gdLst>
                  <a:gd name="T0" fmla="*/ 0 w 25"/>
                  <a:gd name="T1" fmla="*/ 7 h 43"/>
                  <a:gd name="T2" fmla="*/ 5 w 25"/>
                  <a:gd name="T3" fmla="*/ 10 h 43"/>
                  <a:gd name="T4" fmla="*/ 7 w 25"/>
                  <a:gd name="T5" fmla="*/ 15 h 43"/>
                  <a:gd name="T6" fmla="*/ 10 w 25"/>
                  <a:gd name="T7" fmla="*/ 18 h 43"/>
                  <a:gd name="T8" fmla="*/ 3 w 25"/>
                  <a:gd name="T9" fmla="*/ 27 h 43"/>
                  <a:gd name="T10" fmla="*/ 5 w 25"/>
                  <a:gd name="T11" fmla="*/ 32 h 43"/>
                  <a:gd name="T12" fmla="*/ 5 w 25"/>
                  <a:gd name="T13" fmla="*/ 38 h 43"/>
                  <a:gd name="T14" fmla="*/ 5 w 25"/>
                  <a:gd name="T15" fmla="*/ 43 h 43"/>
                  <a:gd name="T16" fmla="*/ 20 w 25"/>
                  <a:gd name="T17" fmla="*/ 38 h 43"/>
                  <a:gd name="T18" fmla="*/ 25 w 25"/>
                  <a:gd name="T19" fmla="*/ 37 h 43"/>
                  <a:gd name="T20" fmla="*/ 25 w 25"/>
                  <a:gd name="T21" fmla="*/ 30 h 43"/>
                  <a:gd name="T22" fmla="*/ 15 w 25"/>
                  <a:gd name="T23" fmla="*/ 18 h 43"/>
                  <a:gd name="T24" fmla="*/ 12 w 25"/>
                  <a:gd name="T25" fmla="*/ 13 h 43"/>
                  <a:gd name="T26" fmla="*/ 8 w 25"/>
                  <a:gd name="T27" fmla="*/ 7 h 43"/>
                  <a:gd name="T28" fmla="*/ 5 w 25"/>
                  <a:gd name="T29" fmla="*/ 0 h 43"/>
                  <a:gd name="T30" fmla="*/ 0 w 25"/>
                  <a:gd name="T31" fmla="*/ 7 h 43"/>
                  <a:gd name="T32" fmla="*/ 0 w 25"/>
                  <a:gd name="T33" fmla="*/ 7 h 43"/>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5"/>
                  <a:gd name="T52" fmla="*/ 0 h 43"/>
                  <a:gd name="T53" fmla="*/ 25 w 25"/>
                  <a:gd name="T54" fmla="*/ 43 h 43"/>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5" h="43">
                    <a:moveTo>
                      <a:pt x="0" y="7"/>
                    </a:moveTo>
                    <a:lnTo>
                      <a:pt x="5" y="10"/>
                    </a:lnTo>
                    <a:lnTo>
                      <a:pt x="7" y="15"/>
                    </a:lnTo>
                    <a:lnTo>
                      <a:pt x="10" y="18"/>
                    </a:lnTo>
                    <a:lnTo>
                      <a:pt x="3" y="27"/>
                    </a:lnTo>
                    <a:lnTo>
                      <a:pt x="5" y="32"/>
                    </a:lnTo>
                    <a:lnTo>
                      <a:pt x="5" y="38"/>
                    </a:lnTo>
                    <a:lnTo>
                      <a:pt x="5" y="43"/>
                    </a:lnTo>
                    <a:lnTo>
                      <a:pt x="20" y="38"/>
                    </a:lnTo>
                    <a:lnTo>
                      <a:pt x="25" y="37"/>
                    </a:lnTo>
                    <a:lnTo>
                      <a:pt x="25" y="30"/>
                    </a:lnTo>
                    <a:lnTo>
                      <a:pt x="15" y="18"/>
                    </a:lnTo>
                    <a:lnTo>
                      <a:pt x="12" y="13"/>
                    </a:lnTo>
                    <a:lnTo>
                      <a:pt x="8" y="7"/>
                    </a:lnTo>
                    <a:lnTo>
                      <a:pt x="5"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4" name="Freeform 183">
                <a:extLst>
                  <a:ext uri="{FF2B5EF4-FFF2-40B4-BE49-F238E27FC236}">
                    <a16:creationId xmlns:a16="http://schemas.microsoft.com/office/drawing/2014/main" id="{C41E16C7-BEA1-46B0-9D19-5AF43815A0D4}"/>
                  </a:ext>
                </a:extLst>
              </p:cNvPr>
              <p:cNvSpPr>
                <a:spLocks/>
              </p:cNvSpPr>
              <p:nvPr/>
            </p:nvSpPr>
            <p:spPr bwMode="auto">
              <a:xfrm>
                <a:off x="4557" y="3157"/>
                <a:ext cx="125" cy="36"/>
              </a:xfrm>
              <a:custGeom>
                <a:avLst/>
                <a:gdLst>
                  <a:gd name="T0" fmla="*/ 87 w 125"/>
                  <a:gd name="T1" fmla="*/ 20 h 36"/>
                  <a:gd name="T2" fmla="*/ 63 w 125"/>
                  <a:gd name="T3" fmla="*/ 26 h 36"/>
                  <a:gd name="T4" fmla="*/ 47 w 125"/>
                  <a:gd name="T5" fmla="*/ 28 h 36"/>
                  <a:gd name="T6" fmla="*/ 15 w 125"/>
                  <a:gd name="T7" fmla="*/ 31 h 36"/>
                  <a:gd name="T8" fmla="*/ 0 w 125"/>
                  <a:gd name="T9" fmla="*/ 31 h 36"/>
                  <a:gd name="T10" fmla="*/ 2 w 125"/>
                  <a:gd name="T11" fmla="*/ 36 h 36"/>
                  <a:gd name="T12" fmla="*/ 25 w 125"/>
                  <a:gd name="T13" fmla="*/ 36 h 36"/>
                  <a:gd name="T14" fmla="*/ 53 w 125"/>
                  <a:gd name="T15" fmla="*/ 33 h 36"/>
                  <a:gd name="T16" fmla="*/ 70 w 125"/>
                  <a:gd name="T17" fmla="*/ 30 h 36"/>
                  <a:gd name="T18" fmla="*/ 88 w 125"/>
                  <a:gd name="T19" fmla="*/ 25 h 36"/>
                  <a:gd name="T20" fmla="*/ 107 w 125"/>
                  <a:gd name="T21" fmla="*/ 20 h 36"/>
                  <a:gd name="T22" fmla="*/ 123 w 125"/>
                  <a:gd name="T23" fmla="*/ 8 h 36"/>
                  <a:gd name="T24" fmla="*/ 125 w 125"/>
                  <a:gd name="T25" fmla="*/ 0 h 36"/>
                  <a:gd name="T26" fmla="*/ 118 w 125"/>
                  <a:gd name="T27" fmla="*/ 8 h 36"/>
                  <a:gd name="T28" fmla="*/ 103 w 125"/>
                  <a:gd name="T29" fmla="*/ 18 h 36"/>
                  <a:gd name="T30" fmla="*/ 90 w 125"/>
                  <a:gd name="T31" fmla="*/ 23 h 36"/>
                  <a:gd name="T32" fmla="*/ 63 w 125"/>
                  <a:gd name="T33" fmla="*/ 31 h 36"/>
                  <a:gd name="T34" fmla="*/ 87 w 125"/>
                  <a:gd name="T35" fmla="*/ 20 h 36"/>
                  <a:gd name="T36" fmla="*/ 87 w 125"/>
                  <a:gd name="T37" fmla="*/ 20 h 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5"/>
                  <a:gd name="T58" fmla="*/ 0 h 36"/>
                  <a:gd name="T59" fmla="*/ 125 w 125"/>
                  <a:gd name="T60" fmla="*/ 36 h 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5" h="36">
                    <a:moveTo>
                      <a:pt x="87" y="20"/>
                    </a:moveTo>
                    <a:lnTo>
                      <a:pt x="63" y="26"/>
                    </a:lnTo>
                    <a:lnTo>
                      <a:pt x="47" y="28"/>
                    </a:lnTo>
                    <a:lnTo>
                      <a:pt x="15" y="31"/>
                    </a:lnTo>
                    <a:lnTo>
                      <a:pt x="0" y="31"/>
                    </a:lnTo>
                    <a:lnTo>
                      <a:pt x="2" y="36"/>
                    </a:lnTo>
                    <a:lnTo>
                      <a:pt x="25" y="36"/>
                    </a:lnTo>
                    <a:lnTo>
                      <a:pt x="53" y="33"/>
                    </a:lnTo>
                    <a:lnTo>
                      <a:pt x="70" y="30"/>
                    </a:lnTo>
                    <a:lnTo>
                      <a:pt x="88" y="25"/>
                    </a:lnTo>
                    <a:lnTo>
                      <a:pt x="107" y="20"/>
                    </a:lnTo>
                    <a:lnTo>
                      <a:pt x="123" y="8"/>
                    </a:lnTo>
                    <a:lnTo>
                      <a:pt x="125" y="0"/>
                    </a:lnTo>
                    <a:lnTo>
                      <a:pt x="118" y="8"/>
                    </a:lnTo>
                    <a:lnTo>
                      <a:pt x="103" y="18"/>
                    </a:lnTo>
                    <a:lnTo>
                      <a:pt x="90" y="23"/>
                    </a:lnTo>
                    <a:lnTo>
                      <a:pt x="63" y="31"/>
                    </a:lnTo>
                    <a:lnTo>
                      <a:pt x="87"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5" name="Freeform 184">
                <a:extLst>
                  <a:ext uri="{FF2B5EF4-FFF2-40B4-BE49-F238E27FC236}">
                    <a16:creationId xmlns:a16="http://schemas.microsoft.com/office/drawing/2014/main" id="{A3D62244-8B03-46A2-A4CC-82BDBB2033E3}"/>
                  </a:ext>
                </a:extLst>
              </p:cNvPr>
              <p:cNvSpPr>
                <a:spLocks/>
              </p:cNvSpPr>
              <p:nvPr/>
            </p:nvSpPr>
            <p:spPr bwMode="auto">
              <a:xfrm>
                <a:off x="4624" y="3182"/>
                <a:ext cx="23" cy="18"/>
              </a:xfrm>
              <a:custGeom>
                <a:avLst/>
                <a:gdLst>
                  <a:gd name="T0" fmla="*/ 0 w 23"/>
                  <a:gd name="T1" fmla="*/ 6 h 18"/>
                  <a:gd name="T2" fmla="*/ 3 w 23"/>
                  <a:gd name="T3" fmla="*/ 10 h 18"/>
                  <a:gd name="T4" fmla="*/ 5 w 23"/>
                  <a:gd name="T5" fmla="*/ 15 h 18"/>
                  <a:gd name="T6" fmla="*/ 6 w 23"/>
                  <a:gd name="T7" fmla="*/ 18 h 18"/>
                  <a:gd name="T8" fmla="*/ 13 w 23"/>
                  <a:gd name="T9" fmla="*/ 16 h 18"/>
                  <a:gd name="T10" fmla="*/ 11 w 23"/>
                  <a:gd name="T11" fmla="*/ 10 h 18"/>
                  <a:gd name="T12" fmla="*/ 15 w 23"/>
                  <a:gd name="T13" fmla="*/ 6 h 18"/>
                  <a:gd name="T14" fmla="*/ 23 w 23"/>
                  <a:gd name="T15" fmla="*/ 0 h 18"/>
                  <a:gd name="T16" fmla="*/ 0 w 23"/>
                  <a:gd name="T17" fmla="*/ 6 h 18"/>
                  <a:gd name="T18" fmla="*/ 0 w 23"/>
                  <a:gd name="T19" fmla="*/ 6 h 1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
                  <a:gd name="T31" fmla="*/ 0 h 18"/>
                  <a:gd name="T32" fmla="*/ 23 w 23"/>
                  <a:gd name="T33" fmla="*/ 18 h 1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 h="18">
                    <a:moveTo>
                      <a:pt x="0" y="6"/>
                    </a:moveTo>
                    <a:lnTo>
                      <a:pt x="3" y="10"/>
                    </a:lnTo>
                    <a:lnTo>
                      <a:pt x="5" y="15"/>
                    </a:lnTo>
                    <a:lnTo>
                      <a:pt x="6" y="18"/>
                    </a:lnTo>
                    <a:lnTo>
                      <a:pt x="13" y="16"/>
                    </a:lnTo>
                    <a:lnTo>
                      <a:pt x="11" y="10"/>
                    </a:lnTo>
                    <a:lnTo>
                      <a:pt x="15" y="6"/>
                    </a:lnTo>
                    <a:lnTo>
                      <a:pt x="23"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6" name="Freeform 185">
                <a:extLst>
                  <a:ext uri="{FF2B5EF4-FFF2-40B4-BE49-F238E27FC236}">
                    <a16:creationId xmlns:a16="http://schemas.microsoft.com/office/drawing/2014/main" id="{FFFCC79A-BEBE-4244-A661-E98896234E42}"/>
                  </a:ext>
                </a:extLst>
              </p:cNvPr>
              <p:cNvSpPr>
                <a:spLocks/>
              </p:cNvSpPr>
              <p:nvPr/>
            </p:nvSpPr>
            <p:spPr bwMode="auto">
              <a:xfrm>
                <a:off x="4589" y="3065"/>
                <a:ext cx="73" cy="92"/>
              </a:xfrm>
              <a:custGeom>
                <a:avLst/>
                <a:gdLst>
                  <a:gd name="T0" fmla="*/ 73 w 73"/>
                  <a:gd name="T1" fmla="*/ 24 h 92"/>
                  <a:gd name="T2" fmla="*/ 68 w 73"/>
                  <a:gd name="T3" fmla="*/ 44 h 92"/>
                  <a:gd name="T4" fmla="*/ 60 w 73"/>
                  <a:gd name="T5" fmla="*/ 57 h 92"/>
                  <a:gd name="T6" fmla="*/ 43 w 73"/>
                  <a:gd name="T7" fmla="*/ 70 h 92"/>
                  <a:gd name="T8" fmla="*/ 31 w 73"/>
                  <a:gd name="T9" fmla="*/ 80 h 92"/>
                  <a:gd name="T10" fmla="*/ 15 w 73"/>
                  <a:gd name="T11" fmla="*/ 85 h 92"/>
                  <a:gd name="T12" fmla="*/ 5 w 73"/>
                  <a:gd name="T13" fmla="*/ 92 h 92"/>
                  <a:gd name="T14" fmla="*/ 0 w 73"/>
                  <a:gd name="T15" fmla="*/ 87 h 92"/>
                  <a:gd name="T16" fmla="*/ 31 w 73"/>
                  <a:gd name="T17" fmla="*/ 74 h 92"/>
                  <a:gd name="T18" fmla="*/ 50 w 73"/>
                  <a:gd name="T19" fmla="*/ 60 h 92"/>
                  <a:gd name="T20" fmla="*/ 63 w 73"/>
                  <a:gd name="T21" fmla="*/ 42 h 92"/>
                  <a:gd name="T22" fmla="*/ 68 w 73"/>
                  <a:gd name="T23" fmla="*/ 25 h 92"/>
                  <a:gd name="T24" fmla="*/ 61 w 73"/>
                  <a:gd name="T25" fmla="*/ 15 h 92"/>
                  <a:gd name="T26" fmla="*/ 58 w 73"/>
                  <a:gd name="T27" fmla="*/ 4 h 92"/>
                  <a:gd name="T28" fmla="*/ 51 w 73"/>
                  <a:gd name="T29" fmla="*/ 0 h 92"/>
                  <a:gd name="T30" fmla="*/ 60 w 73"/>
                  <a:gd name="T31" fmla="*/ 0 h 92"/>
                  <a:gd name="T32" fmla="*/ 68 w 73"/>
                  <a:gd name="T33" fmla="*/ 14 h 92"/>
                  <a:gd name="T34" fmla="*/ 73 w 73"/>
                  <a:gd name="T35" fmla="*/ 24 h 92"/>
                  <a:gd name="T36" fmla="*/ 73 w 73"/>
                  <a:gd name="T37" fmla="*/ 24 h 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73"/>
                  <a:gd name="T58" fmla="*/ 0 h 92"/>
                  <a:gd name="T59" fmla="*/ 73 w 73"/>
                  <a:gd name="T60" fmla="*/ 92 h 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73" h="92">
                    <a:moveTo>
                      <a:pt x="73" y="24"/>
                    </a:moveTo>
                    <a:lnTo>
                      <a:pt x="68" y="44"/>
                    </a:lnTo>
                    <a:lnTo>
                      <a:pt x="60" y="57"/>
                    </a:lnTo>
                    <a:lnTo>
                      <a:pt x="43" y="70"/>
                    </a:lnTo>
                    <a:lnTo>
                      <a:pt x="31" y="80"/>
                    </a:lnTo>
                    <a:lnTo>
                      <a:pt x="15" y="85"/>
                    </a:lnTo>
                    <a:lnTo>
                      <a:pt x="5" y="92"/>
                    </a:lnTo>
                    <a:lnTo>
                      <a:pt x="0" y="87"/>
                    </a:lnTo>
                    <a:lnTo>
                      <a:pt x="31" y="74"/>
                    </a:lnTo>
                    <a:lnTo>
                      <a:pt x="50" y="60"/>
                    </a:lnTo>
                    <a:lnTo>
                      <a:pt x="63" y="42"/>
                    </a:lnTo>
                    <a:lnTo>
                      <a:pt x="68" y="25"/>
                    </a:lnTo>
                    <a:lnTo>
                      <a:pt x="61" y="15"/>
                    </a:lnTo>
                    <a:lnTo>
                      <a:pt x="58" y="4"/>
                    </a:lnTo>
                    <a:lnTo>
                      <a:pt x="51" y="0"/>
                    </a:lnTo>
                    <a:lnTo>
                      <a:pt x="60" y="0"/>
                    </a:lnTo>
                    <a:lnTo>
                      <a:pt x="68" y="14"/>
                    </a:lnTo>
                    <a:lnTo>
                      <a:pt x="73" y="2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7" name="Freeform 186">
                <a:extLst>
                  <a:ext uri="{FF2B5EF4-FFF2-40B4-BE49-F238E27FC236}">
                    <a16:creationId xmlns:a16="http://schemas.microsoft.com/office/drawing/2014/main" id="{D36BBFE8-D364-4BEB-ADE7-C31D7D4F0F6C}"/>
                  </a:ext>
                </a:extLst>
              </p:cNvPr>
              <p:cNvSpPr>
                <a:spLocks/>
              </p:cNvSpPr>
              <p:nvPr/>
            </p:nvSpPr>
            <p:spPr bwMode="auto">
              <a:xfrm>
                <a:off x="4625" y="3112"/>
                <a:ext cx="58" cy="62"/>
              </a:xfrm>
              <a:custGeom>
                <a:avLst/>
                <a:gdLst>
                  <a:gd name="T0" fmla="*/ 5 w 58"/>
                  <a:gd name="T1" fmla="*/ 23 h 62"/>
                  <a:gd name="T2" fmla="*/ 0 w 58"/>
                  <a:gd name="T3" fmla="*/ 25 h 62"/>
                  <a:gd name="T4" fmla="*/ 15 w 58"/>
                  <a:gd name="T5" fmla="*/ 47 h 62"/>
                  <a:gd name="T6" fmla="*/ 25 w 58"/>
                  <a:gd name="T7" fmla="*/ 57 h 62"/>
                  <a:gd name="T8" fmla="*/ 12 w 58"/>
                  <a:gd name="T9" fmla="*/ 62 h 62"/>
                  <a:gd name="T10" fmla="*/ 27 w 58"/>
                  <a:gd name="T11" fmla="*/ 58 h 62"/>
                  <a:gd name="T12" fmla="*/ 39 w 58"/>
                  <a:gd name="T13" fmla="*/ 53 h 62"/>
                  <a:gd name="T14" fmla="*/ 48 w 58"/>
                  <a:gd name="T15" fmla="*/ 47 h 62"/>
                  <a:gd name="T16" fmla="*/ 57 w 58"/>
                  <a:gd name="T17" fmla="*/ 38 h 62"/>
                  <a:gd name="T18" fmla="*/ 58 w 58"/>
                  <a:gd name="T19" fmla="*/ 30 h 62"/>
                  <a:gd name="T20" fmla="*/ 55 w 58"/>
                  <a:gd name="T21" fmla="*/ 17 h 62"/>
                  <a:gd name="T22" fmla="*/ 52 w 58"/>
                  <a:gd name="T23" fmla="*/ 12 h 62"/>
                  <a:gd name="T24" fmla="*/ 42 w 58"/>
                  <a:gd name="T25" fmla="*/ 7 h 62"/>
                  <a:gd name="T26" fmla="*/ 29 w 58"/>
                  <a:gd name="T27" fmla="*/ 0 h 62"/>
                  <a:gd name="T28" fmla="*/ 25 w 58"/>
                  <a:gd name="T29" fmla="*/ 5 h 62"/>
                  <a:gd name="T30" fmla="*/ 34 w 58"/>
                  <a:gd name="T31" fmla="*/ 10 h 62"/>
                  <a:gd name="T32" fmla="*/ 44 w 58"/>
                  <a:gd name="T33" fmla="*/ 13 h 62"/>
                  <a:gd name="T34" fmla="*/ 50 w 58"/>
                  <a:gd name="T35" fmla="*/ 20 h 62"/>
                  <a:gd name="T36" fmla="*/ 55 w 58"/>
                  <a:gd name="T37" fmla="*/ 30 h 62"/>
                  <a:gd name="T38" fmla="*/ 53 w 58"/>
                  <a:gd name="T39" fmla="*/ 33 h 62"/>
                  <a:gd name="T40" fmla="*/ 42 w 58"/>
                  <a:gd name="T41" fmla="*/ 27 h 62"/>
                  <a:gd name="T42" fmla="*/ 25 w 58"/>
                  <a:gd name="T43" fmla="*/ 20 h 62"/>
                  <a:gd name="T44" fmla="*/ 19 w 58"/>
                  <a:gd name="T45" fmla="*/ 17 h 62"/>
                  <a:gd name="T46" fmla="*/ 14 w 58"/>
                  <a:gd name="T47" fmla="*/ 17 h 62"/>
                  <a:gd name="T48" fmla="*/ 10 w 58"/>
                  <a:gd name="T49" fmla="*/ 20 h 62"/>
                  <a:gd name="T50" fmla="*/ 22 w 58"/>
                  <a:gd name="T51" fmla="*/ 22 h 62"/>
                  <a:gd name="T52" fmla="*/ 34 w 58"/>
                  <a:gd name="T53" fmla="*/ 27 h 62"/>
                  <a:gd name="T54" fmla="*/ 44 w 58"/>
                  <a:gd name="T55" fmla="*/ 32 h 62"/>
                  <a:gd name="T56" fmla="*/ 52 w 58"/>
                  <a:gd name="T57" fmla="*/ 37 h 62"/>
                  <a:gd name="T58" fmla="*/ 48 w 58"/>
                  <a:gd name="T59" fmla="*/ 42 h 62"/>
                  <a:gd name="T60" fmla="*/ 42 w 58"/>
                  <a:gd name="T61" fmla="*/ 48 h 62"/>
                  <a:gd name="T62" fmla="*/ 29 w 58"/>
                  <a:gd name="T63" fmla="*/ 53 h 62"/>
                  <a:gd name="T64" fmla="*/ 20 w 58"/>
                  <a:gd name="T65" fmla="*/ 47 h 62"/>
                  <a:gd name="T66" fmla="*/ 10 w 58"/>
                  <a:gd name="T67" fmla="*/ 35 h 62"/>
                  <a:gd name="T68" fmla="*/ 5 w 58"/>
                  <a:gd name="T69" fmla="*/ 23 h 62"/>
                  <a:gd name="T70" fmla="*/ 5 w 58"/>
                  <a:gd name="T71" fmla="*/ 23 h 6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
                  <a:gd name="T109" fmla="*/ 0 h 62"/>
                  <a:gd name="T110" fmla="*/ 58 w 58"/>
                  <a:gd name="T111" fmla="*/ 62 h 6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 h="62">
                    <a:moveTo>
                      <a:pt x="5" y="23"/>
                    </a:moveTo>
                    <a:lnTo>
                      <a:pt x="0" y="25"/>
                    </a:lnTo>
                    <a:lnTo>
                      <a:pt x="15" y="47"/>
                    </a:lnTo>
                    <a:lnTo>
                      <a:pt x="25" y="57"/>
                    </a:lnTo>
                    <a:lnTo>
                      <a:pt x="12" y="62"/>
                    </a:lnTo>
                    <a:lnTo>
                      <a:pt x="27" y="58"/>
                    </a:lnTo>
                    <a:lnTo>
                      <a:pt x="39" y="53"/>
                    </a:lnTo>
                    <a:lnTo>
                      <a:pt x="48" y="47"/>
                    </a:lnTo>
                    <a:lnTo>
                      <a:pt x="57" y="38"/>
                    </a:lnTo>
                    <a:lnTo>
                      <a:pt x="58" y="30"/>
                    </a:lnTo>
                    <a:lnTo>
                      <a:pt x="55" y="17"/>
                    </a:lnTo>
                    <a:lnTo>
                      <a:pt x="52" y="12"/>
                    </a:lnTo>
                    <a:lnTo>
                      <a:pt x="42" y="7"/>
                    </a:lnTo>
                    <a:lnTo>
                      <a:pt x="29" y="0"/>
                    </a:lnTo>
                    <a:lnTo>
                      <a:pt x="25" y="5"/>
                    </a:lnTo>
                    <a:lnTo>
                      <a:pt x="34" y="10"/>
                    </a:lnTo>
                    <a:lnTo>
                      <a:pt x="44" y="13"/>
                    </a:lnTo>
                    <a:lnTo>
                      <a:pt x="50" y="20"/>
                    </a:lnTo>
                    <a:lnTo>
                      <a:pt x="55" y="30"/>
                    </a:lnTo>
                    <a:lnTo>
                      <a:pt x="53" y="33"/>
                    </a:lnTo>
                    <a:lnTo>
                      <a:pt x="42" y="27"/>
                    </a:lnTo>
                    <a:lnTo>
                      <a:pt x="25" y="20"/>
                    </a:lnTo>
                    <a:lnTo>
                      <a:pt x="19" y="17"/>
                    </a:lnTo>
                    <a:lnTo>
                      <a:pt x="14" y="17"/>
                    </a:lnTo>
                    <a:lnTo>
                      <a:pt x="10" y="20"/>
                    </a:lnTo>
                    <a:lnTo>
                      <a:pt x="22" y="22"/>
                    </a:lnTo>
                    <a:lnTo>
                      <a:pt x="34" y="27"/>
                    </a:lnTo>
                    <a:lnTo>
                      <a:pt x="44" y="32"/>
                    </a:lnTo>
                    <a:lnTo>
                      <a:pt x="52" y="37"/>
                    </a:lnTo>
                    <a:lnTo>
                      <a:pt x="48" y="42"/>
                    </a:lnTo>
                    <a:lnTo>
                      <a:pt x="42" y="48"/>
                    </a:lnTo>
                    <a:lnTo>
                      <a:pt x="29" y="53"/>
                    </a:lnTo>
                    <a:lnTo>
                      <a:pt x="20" y="47"/>
                    </a:lnTo>
                    <a:lnTo>
                      <a:pt x="10" y="35"/>
                    </a:lnTo>
                    <a:lnTo>
                      <a:pt x="5"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8" name="Freeform 187">
                <a:extLst>
                  <a:ext uri="{FF2B5EF4-FFF2-40B4-BE49-F238E27FC236}">
                    <a16:creationId xmlns:a16="http://schemas.microsoft.com/office/drawing/2014/main" id="{048CDD35-6C8E-46BA-AA1B-03E4F9283F16}"/>
                  </a:ext>
                </a:extLst>
              </p:cNvPr>
              <p:cNvSpPr>
                <a:spLocks/>
              </p:cNvSpPr>
              <p:nvPr/>
            </p:nvSpPr>
            <p:spPr bwMode="auto">
              <a:xfrm>
                <a:off x="4629" y="3134"/>
                <a:ext cx="48" cy="21"/>
              </a:xfrm>
              <a:custGeom>
                <a:avLst/>
                <a:gdLst>
                  <a:gd name="T0" fmla="*/ 3 w 48"/>
                  <a:gd name="T1" fmla="*/ 0 h 21"/>
                  <a:gd name="T2" fmla="*/ 18 w 48"/>
                  <a:gd name="T3" fmla="*/ 3 h 21"/>
                  <a:gd name="T4" fmla="*/ 33 w 48"/>
                  <a:gd name="T5" fmla="*/ 10 h 21"/>
                  <a:gd name="T6" fmla="*/ 43 w 48"/>
                  <a:gd name="T7" fmla="*/ 15 h 21"/>
                  <a:gd name="T8" fmla="*/ 48 w 48"/>
                  <a:gd name="T9" fmla="*/ 18 h 21"/>
                  <a:gd name="T10" fmla="*/ 46 w 48"/>
                  <a:gd name="T11" fmla="*/ 21 h 21"/>
                  <a:gd name="T12" fmla="*/ 30 w 48"/>
                  <a:gd name="T13" fmla="*/ 11 h 21"/>
                  <a:gd name="T14" fmla="*/ 15 w 48"/>
                  <a:gd name="T15" fmla="*/ 5 h 21"/>
                  <a:gd name="T16" fmla="*/ 0 w 48"/>
                  <a:gd name="T17" fmla="*/ 1 h 21"/>
                  <a:gd name="T18" fmla="*/ 3 w 48"/>
                  <a:gd name="T19" fmla="*/ 0 h 21"/>
                  <a:gd name="T20" fmla="*/ 3 w 48"/>
                  <a:gd name="T21" fmla="*/ 0 h 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8"/>
                  <a:gd name="T34" fmla="*/ 0 h 21"/>
                  <a:gd name="T35" fmla="*/ 48 w 48"/>
                  <a:gd name="T36" fmla="*/ 21 h 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8" h="21">
                    <a:moveTo>
                      <a:pt x="3" y="0"/>
                    </a:moveTo>
                    <a:lnTo>
                      <a:pt x="18" y="3"/>
                    </a:lnTo>
                    <a:lnTo>
                      <a:pt x="33" y="10"/>
                    </a:lnTo>
                    <a:lnTo>
                      <a:pt x="43" y="15"/>
                    </a:lnTo>
                    <a:lnTo>
                      <a:pt x="48" y="18"/>
                    </a:lnTo>
                    <a:lnTo>
                      <a:pt x="46" y="21"/>
                    </a:lnTo>
                    <a:lnTo>
                      <a:pt x="30" y="11"/>
                    </a:lnTo>
                    <a:lnTo>
                      <a:pt x="15" y="5"/>
                    </a:lnTo>
                    <a:lnTo>
                      <a:pt x="0" y="1"/>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69" name="Freeform 188">
                <a:extLst>
                  <a:ext uri="{FF2B5EF4-FFF2-40B4-BE49-F238E27FC236}">
                    <a16:creationId xmlns:a16="http://schemas.microsoft.com/office/drawing/2014/main" id="{74EFA0FA-5CCC-48FB-9687-3779B39A2B4A}"/>
                  </a:ext>
                </a:extLst>
              </p:cNvPr>
              <p:cNvSpPr>
                <a:spLocks/>
              </p:cNvSpPr>
              <p:nvPr/>
            </p:nvSpPr>
            <p:spPr bwMode="auto">
              <a:xfrm>
                <a:off x="4609" y="3205"/>
                <a:ext cx="40" cy="43"/>
              </a:xfrm>
              <a:custGeom>
                <a:avLst/>
                <a:gdLst>
                  <a:gd name="T0" fmla="*/ 28 w 40"/>
                  <a:gd name="T1" fmla="*/ 2 h 43"/>
                  <a:gd name="T2" fmla="*/ 31 w 40"/>
                  <a:gd name="T3" fmla="*/ 5 h 43"/>
                  <a:gd name="T4" fmla="*/ 25 w 40"/>
                  <a:gd name="T5" fmla="*/ 3 h 43"/>
                  <a:gd name="T6" fmla="*/ 31 w 40"/>
                  <a:gd name="T7" fmla="*/ 8 h 43"/>
                  <a:gd name="T8" fmla="*/ 28 w 40"/>
                  <a:gd name="T9" fmla="*/ 7 h 43"/>
                  <a:gd name="T10" fmla="*/ 30 w 40"/>
                  <a:gd name="T11" fmla="*/ 12 h 43"/>
                  <a:gd name="T12" fmla="*/ 26 w 40"/>
                  <a:gd name="T13" fmla="*/ 10 h 43"/>
                  <a:gd name="T14" fmla="*/ 26 w 40"/>
                  <a:gd name="T15" fmla="*/ 18 h 43"/>
                  <a:gd name="T16" fmla="*/ 20 w 40"/>
                  <a:gd name="T17" fmla="*/ 27 h 43"/>
                  <a:gd name="T18" fmla="*/ 20 w 40"/>
                  <a:gd name="T19" fmla="*/ 22 h 43"/>
                  <a:gd name="T20" fmla="*/ 15 w 40"/>
                  <a:gd name="T21" fmla="*/ 32 h 43"/>
                  <a:gd name="T22" fmla="*/ 10 w 40"/>
                  <a:gd name="T23" fmla="*/ 33 h 43"/>
                  <a:gd name="T24" fmla="*/ 10 w 40"/>
                  <a:gd name="T25" fmla="*/ 25 h 43"/>
                  <a:gd name="T26" fmla="*/ 10 w 40"/>
                  <a:gd name="T27" fmla="*/ 15 h 43"/>
                  <a:gd name="T28" fmla="*/ 5 w 40"/>
                  <a:gd name="T29" fmla="*/ 18 h 43"/>
                  <a:gd name="T30" fmla="*/ 6 w 40"/>
                  <a:gd name="T31" fmla="*/ 5 h 43"/>
                  <a:gd name="T32" fmla="*/ 0 w 40"/>
                  <a:gd name="T33" fmla="*/ 3 h 43"/>
                  <a:gd name="T34" fmla="*/ 3 w 40"/>
                  <a:gd name="T35" fmla="*/ 30 h 43"/>
                  <a:gd name="T36" fmla="*/ 3 w 40"/>
                  <a:gd name="T37" fmla="*/ 43 h 43"/>
                  <a:gd name="T38" fmla="*/ 21 w 40"/>
                  <a:gd name="T39" fmla="*/ 38 h 43"/>
                  <a:gd name="T40" fmla="*/ 30 w 40"/>
                  <a:gd name="T41" fmla="*/ 25 h 43"/>
                  <a:gd name="T42" fmla="*/ 36 w 40"/>
                  <a:gd name="T43" fmla="*/ 13 h 43"/>
                  <a:gd name="T44" fmla="*/ 40 w 40"/>
                  <a:gd name="T45" fmla="*/ 2 h 43"/>
                  <a:gd name="T46" fmla="*/ 36 w 40"/>
                  <a:gd name="T47" fmla="*/ 7 h 43"/>
                  <a:gd name="T48" fmla="*/ 36 w 40"/>
                  <a:gd name="T49" fmla="*/ 0 h 43"/>
                  <a:gd name="T50" fmla="*/ 28 w 40"/>
                  <a:gd name="T51" fmla="*/ 2 h 43"/>
                  <a:gd name="T52" fmla="*/ 28 w 40"/>
                  <a:gd name="T53" fmla="*/ 2 h 43"/>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0"/>
                  <a:gd name="T82" fmla="*/ 0 h 43"/>
                  <a:gd name="T83" fmla="*/ 40 w 40"/>
                  <a:gd name="T84" fmla="*/ 43 h 43"/>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0" h="43">
                    <a:moveTo>
                      <a:pt x="28" y="2"/>
                    </a:moveTo>
                    <a:lnTo>
                      <a:pt x="31" y="5"/>
                    </a:lnTo>
                    <a:lnTo>
                      <a:pt x="25" y="3"/>
                    </a:lnTo>
                    <a:lnTo>
                      <a:pt x="31" y="8"/>
                    </a:lnTo>
                    <a:lnTo>
                      <a:pt x="28" y="7"/>
                    </a:lnTo>
                    <a:lnTo>
                      <a:pt x="30" y="12"/>
                    </a:lnTo>
                    <a:lnTo>
                      <a:pt x="26" y="10"/>
                    </a:lnTo>
                    <a:lnTo>
                      <a:pt x="26" y="18"/>
                    </a:lnTo>
                    <a:lnTo>
                      <a:pt x="20" y="27"/>
                    </a:lnTo>
                    <a:lnTo>
                      <a:pt x="20" y="22"/>
                    </a:lnTo>
                    <a:lnTo>
                      <a:pt x="15" y="32"/>
                    </a:lnTo>
                    <a:lnTo>
                      <a:pt x="10" y="33"/>
                    </a:lnTo>
                    <a:lnTo>
                      <a:pt x="10" y="25"/>
                    </a:lnTo>
                    <a:lnTo>
                      <a:pt x="10" y="15"/>
                    </a:lnTo>
                    <a:lnTo>
                      <a:pt x="5" y="18"/>
                    </a:lnTo>
                    <a:lnTo>
                      <a:pt x="6" y="5"/>
                    </a:lnTo>
                    <a:lnTo>
                      <a:pt x="0" y="3"/>
                    </a:lnTo>
                    <a:lnTo>
                      <a:pt x="3" y="30"/>
                    </a:lnTo>
                    <a:lnTo>
                      <a:pt x="3" y="43"/>
                    </a:lnTo>
                    <a:lnTo>
                      <a:pt x="21" y="38"/>
                    </a:lnTo>
                    <a:lnTo>
                      <a:pt x="30" y="25"/>
                    </a:lnTo>
                    <a:lnTo>
                      <a:pt x="36" y="13"/>
                    </a:lnTo>
                    <a:lnTo>
                      <a:pt x="40" y="2"/>
                    </a:lnTo>
                    <a:lnTo>
                      <a:pt x="36" y="7"/>
                    </a:lnTo>
                    <a:lnTo>
                      <a:pt x="36" y="0"/>
                    </a:lnTo>
                    <a:lnTo>
                      <a:pt x="28"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0" name="Freeform 189">
                <a:extLst>
                  <a:ext uri="{FF2B5EF4-FFF2-40B4-BE49-F238E27FC236}">
                    <a16:creationId xmlns:a16="http://schemas.microsoft.com/office/drawing/2014/main" id="{4C9A55B1-52E6-4AF2-98DB-AE7583B704D2}"/>
                  </a:ext>
                </a:extLst>
              </p:cNvPr>
              <p:cNvSpPr>
                <a:spLocks/>
              </p:cNvSpPr>
              <p:nvPr/>
            </p:nvSpPr>
            <p:spPr bwMode="auto">
              <a:xfrm>
                <a:off x="4629" y="3200"/>
                <a:ext cx="28" cy="50"/>
              </a:xfrm>
              <a:custGeom>
                <a:avLst/>
                <a:gdLst>
                  <a:gd name="T0" fmla="*/ 23 w 28"/>
                  <a:gd name="T1" fmla="*/ 5 h 50"/>
                  <a:gd name="T2" fmla="*/ 26 w 28"/>
                  <a:gd name="T3" fmla="*/ 13 h 50"/>
                  <a:gd name="T4" fmla="*/ 21 w 28"/>
                  <a:gd name="T5" fmla="*/ 22 h 50"/>
                  <a:gd name="T6" fmla="*/ 13 w 28"/>
                  <a:gd name="T7" fmla="*/ 27 h 50"/>
                  <a:gd name="T8" fmla="*/ 21 w 28"/>
                  <a:gd name="T9" fmla="*/ 28 h 50"/>
                  <a:gd name="T10" fmla="*/ 25 w 28"/>
                  <a:gd name="T11" fmla="*/ 33 h 50"/>
                  <a:gd name="T12" fmla="*/ 23 w 28"/>
                  <a:gd name="T13" fmla="*/ 40 h 50"/>
                  <a:gd name="T14" fmla="*/ 11 w 28"/>
                  <a:gd name="T15" fmla="*/ 38 h 50"/>
                  <a:gd name="T16" fmla="*/ 6 w 28"/>
                  <a:gd name="T17" fmla="*/ 40 h 50"/>
                  <a:gd name="T18" fmla="*/ 6 w 28"/>
                  <a:gd name="T19" fmla="*/ 45 h 50"/>
                  <a:gd name="T20" fmla="*/ 0 w 28"/>
                  <a:gd name="T21" fmla="*/ 50 h 50"/>
                  <a:gd name="T22" fmla="*/ 15 w 28"/>
                  <a:gd name="T23" fmla="*/ 45 h 50"/>
                  <a:gd name="T24" fmla="*/ 28 w 28"/>
                  <a:gd name="T25" fmla="*/ 43 h 50"/>
                  <a:gd name="T26" fmla="*/ 28 w 28"/>
                  <a:gd name="T27" fmla="*/ 32 h 50"/>
                  <a:gd name="T28" fmla="*/ 23 w 28"/>
                  <a:gd name="T29" fmla="*/ 25 h 50"/>
                  <a:gd name="T30" fmla="*/ 28 w 28"/>
                  <a:gd name="T31" fmla="*/ 18 h 50"/>
                  <a:gd name="T32" fmla="*/ 28 w 28"/>
                  <a:gd name="T33" fmla="*/ 8 h 50"/>
                  <a:gd name="T34" fmla="*/ 23 w 28"/>
                  <a:gd name="T35" fmla="*/ 0 h 50"/>
                  <a:gd name="T36" fmla="*/ 15 w 28"/>
                  <a:gd name="T37" fmla="*/ 7 h 50"/>
                  <a:gd name="T38" fmla="*/ 23 w 28"/>
                  <a:gd name="T39" fmla="*/ 5 h 50"/>
                  <a:gd name="T40" fmla="*/ 23 w 28"/>
                  <a:gd name="T41" fmla="*/ 5 h 5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28"/>
                  <a:gd name="T64" fmla="*/ 0 h 50"/>
                  <a:gd name="T65" fmla="*/ 28 w 28"/>
                  <a:gd name="T66" fmla="*/ 50 h 5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28" h="50">
                    <a:moveTo>
                      <a:pt x="23" y="5"/>
                    </a:moveTo>
                    <a:lnTo>
                      <a:pt x="26" y="13"/>
                    </a:lnTo>
                    <a:lnTo>
                      <a:pt x="21" y="22"/>
                    </a:lnTo>
                    <a:lnTo>
                      <a:pt x="13" y="27"/>
                    </a:lnTo>
                    <a:lnTo>
                      <a:pt x="21" y="28"/>
                    </a:lnTo>
                    <a:lnTo>
                      <a:pt x="25" y="33"/>
                    </a:lnTo>
                    <a:lnTo>
                      <a:pt x="23" y="40"/>
                    </a:lnTo>
                    <a:lnTo>
                      <a:pt x="11" y="38"/>
                    </a:lnTo>
                    <a:lnTo>
                      <a:pt x="6" y="40"/>
                    </a:lnTo>
                    <a:lnTo>
                      <a:pt x="6" y="45"/>
                    </a:lnTo>
                    <a:lnTo>
                      <a:pt x="0" y="50"/>
                    </a:lnTo>
                    <a:lnTo>
                      <a:pt x="15" y="45"/>
                    </a:lnTo>
                    <a:lnTo>
                      <a:pt x="28" y="43"/>
                    </a:lnTo>
                    <a:lnTo>
                      <a:pt x="28" y="32"/>
                    </a:lnTo>
                    <a:lnTo>
                      <a:pt x="23" y="25"/>
                    </a:lnTo>
                    <a:lnTo>
                      <a:pt x="28" y="18"/>
                    </a:lnTo>
                    <a:lnTo>
                      <a:pt x="28" y="8"/>
                    </a:lnTo>
                    <a:lnTo>
                      <a:pt x="23" y="0"/>
                    </a:lnTo>
                    <a:lnTo>
                      <a:pt x="15" y="7"/>
                    </a:lnTo>
                    <a:lnTo>
                      <a:pt x="23"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1" name="Freeform 190">
                <a:extLst>
                  <a:ext uri="{FF2B5EF4-FFF2-40B4-BE49-F238E27FC236}">
                    <a16:creationId xmlns:a16="http://schemas.microsoft.com/office/drawing/2014/main" id="{3F96D9C8-6AAD-4311-A504-B0331269962F}"/>
                  </a:ext>
                </a:extLst>
              </p:cNvPr>
              <p:cNvSpPr>
                <a:spLocks/>
              </p:cNvSpPr>
              <p:nvPr/>
            </p:nvSpPr>
            <p:spPr bwMode="auto">
              <a:xfrm>
                <a:off x="4602" y="3162"/>
                <a:ext cx="86" cy="51"/>
              </a:xfrm>
              <a:custGeom>
                <a:avLst/>
                <a:gdLst>
                  <a:gd name="T0" fmla="*/ 2 w 86"/>
                  <a:gd name="T1" fmla="*/ 51 h 51"/>
                  <a:gd name="T2" fmla="*/ 7 w 86"/>
                  <a:gd name="T3" fmla="*/ 50 h 51"/>
                  <a:gd name="T4" fmla="*/ 25 w 86"/>
                  <a:gd name="T5" fmla="*/ 46 h 51"/>
                  <a:gd name="T6" fmla="*/ 45 w 86"/>
                  <a:gd name="T7" fmla="*/ 41 h 51"/>
                  <a:gd name="T8" fmla="*/ 62 w 86"/>
                  <a:gd name="T9" fmla="*/ 35 h 51"/>
                  <a:gd name="T10" fmla="*/ 75 w 86"/>
                  <a:gd name="T11" fmla="*/ 28 h 51"/>
                  <a:gd name="T12" fmla="*/ 83 w 86"/>
                  <a:gd name="T13" fmla="*/ 21 h 51"/>
                  <a:gd name="T14" fmla="*/ 86 w 86"/>
                  <a:gd name="T15" fmla="*/ 15 h 51"/>
                  <a:gd name="T16" fmla="*/ 85 w 86"/>
                  <a:gd name="T17" fmla="*/ 8 h 51"/>
                  <a:gd name="T18" fmla="*/ 78 w 86"/>
                  <a:gd name="T19" fmla="*/ 0 h 51"/>
                  <a:gd name="T20" fmla="*/ 75 w 86"/>
                  <a:gd name="T21" fmla="*/ 3 h 51"/>
                  <a:gd name="T22" fmla="*/ 78 w 86"/>
                  <a:gd name="T23" fmla="*/ 8 h 51"/>
                  <a:gd name="T24" fmla="*/ 81 w 86"/>
                  <a:gd name="T25" fmla="*/ 15 h 51"/>
                  <a:gd name="T26" fmla="*/ 76 w 86"/>
                  <a:gd name="T27" fmla="*/ 21 h 51"/>
                  <a:gd name="T28" fmla="*/ 70 w 86"/>
                  <a:gd name="T29" fmla="*/ 28 h 51"/>
                  <a:gd name="T30" fmla="*/ 58 w 86"/>
                  <a:gd name="T31" fmla="*/ 35 h 51"/>
                  <a:gd name="T32" fmla="*/ 45 w 86"/>
                  <a:gd name="T33" fmla="*/ 36 h 51"/>
                  <a:gd name="T34" fmla="*/ 37 w 86"/>
                  <a:gd name="T35" fmla="*/ 35 h 51"/>
                  <a:gd name="T36" fmla="*/ 27 w 86"/>
                  <a:gd name="T37" fmla="*/ 40 h 51"/>
                  <a:gd name="T38" fmla="*/ 12 w 86"/>
                  <a:gd name="T39" fmla="*/ 41 h 51"/>
                  <a:gd name="T40" fmla="*/ 2 w 86"/>
                  <a:gd name="T41" fmla="*/ 41 h 51"/>
                  <a:gd name="T42" fmla="*/ 0 w 86"/>
                  <a:gd name="T43" fmla="*/ 41 h 51"/>
                  <a:gd name="T44" fmla="*/ 2 w 86"/>
                  <a:gd name="T45" fmla="*/ 51 h 51"/>
                  <a:gd name="T46" fmla="*/ 2 w 86"/>
                  <a:gd name="T47" fmla="*/ 51 h 51"/>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6"/>
                  <a:gd name="T73" fmla="*/ 0 h 51"/>
                  <a:gd name="T74" fmla="*/ 86 w 86"/>
                  <a:gd name="T75" fmla="*/ 51 h 51"/>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6" h="51">
                    <a:moveTo>
                      <a:pt x="2" y="51"/>
                    </a:moveTo>
                    <a:lnTo>
                      <a:pt x="7" y="50"/>
                    </a:lnTo>
                    <a:lnTo>
                      <a:pt x="25" y="46"/>
                    </a:lnTo>
                    <a:lnTo>
                      <a:pt x="45" y="41"/>
                    </a:lnTo>
                    <a:lnTo>
                      <a:pt x="62" y="35"/>
                    </a:lnTo>
                    <a:lnTo>
                      <a:pt x="75" y="28"/>
                    </a:lnTo>
                    <a:lnTo>
                      <a:pt x="83" y="21"/>
                    </a:lnTo>
                    <a:lnTo>
                      <a:pt x="86" y="15"/>
                    </a:lnTo>
                    <a:lnTo>
                      <a:pt x="85" y="8"/>
                    </a:lnTo>
                    <a:lnTo>
                      <a:pt x="78" y="0"/>
                    </a:lnTo>
                    <a:lnTo>
                      <a:pt x="75" y="3"/>
                    </a:lnTo>
                    <a:lnTo>
                      <a:pt x="78" y="8"/>
                    </a:lnTo>
                    <a:lnTo>
                      <a:pt x="81" y="15"/>
                    </a:lnTo>
                    <a:lnTo>
                      <a:pt x="76" y="21"/>
                    </a:lnTo>
                    <a:lnTo>
                      <a:pt x="70" y="28"/>
                    </a:lnTo>
                    <a:lnTo>
                      <a:pt x="58" y="35"/>
                    </a:lnTo>
                    <a:lnTo>
                      <a:pt x="45" y="36"/>
                    </a:lnTo>
                    <a:lnTo>
                      <a:pt x="37" y="35"/>
                    </a:lnTo>
                    <a:lnTo>
                      <a:pt x="27" y="40"/>
                    </a:lnTo>
                    <a:lnTo>
                      <a:pt x="12" y="41"/>
                    </a:lnTo>
                    <a:lnTo>
                      <a:pt x="2" y="41"/>
                    </a:lnTo>
                    <a:lnTo>
                      <a:pt x="0" y="41"/>
                    </a:lnTo>
                    <a:lnTo>
                      <a:pt x="2" y="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2" name="Freeform 191">
                <a:extLst>
                  <a:ext uri="{FF2B5EF4-FFF2-40B4-BE49-F238E27FC236}">
                    <a16:creationId xmlns:a16="http://schemas.microsoft.com/office/drawing/2014/main" id="{CFF57A83-F023-495C-90F2-C1302EE1394C}"/>
                  </a:ext>
                </a:extLst>
              </p:cNvPr>
              <p:cNvSpPr>
                <a:spLocks/>
              </p:cNvSpPr>
              <p:nvPr/>
            </p:nvSpPr>
            <p:spPr bwMode="auto">
              <a:xfrm>
                <a:off x="4580" y="3144"/>
                <a:ext cx="17" cy="44"/>
              </a:xfrm>
              <a:custGeom>
                <a:avLst/>
                <a:gdLst>
                  <a:gd name="T0" fmla="*/ 15 w 17"/>
                  <a:gd name="T1" fmla="*/ 18 h 44"/>
                  <a:gd name="T2" fmla="*/ 17 w 17"/>
                  <a:gd name="T3" fmla="*/ 44 h 44"/>
                  <a:gd name="T4" fmla="*/ 14 w 17"/>
                  <a:gd name="T5" fmla="*/ 21 h 44"/>
                  <a:gd name="T6" fmla="*/ 12 w 17"/>
                  <a:gd name="T7" fmla="*/ 44 h 44"/>
                  <a:gd name="T8" fmla="*/ 9 w 17"/>
                  <a:gd name="T9" fmla="*/ 44 h 44"/>
                  <a:gd name="T10" fmla="*/ 5 w 17"/>
                  <a:gd name="T11" fmla="*/ 11 h 44"/>
                  <a:gd name="T12" fmla="*/ 0 w 17"/>
                  <a:gd name="T13" fmla="*/ 5 h 44"/>
                  <a:gd name="T14" fmla="*/ 7 w 17"/>
                  <a:gd name="T15" fmla="*/ 0 h 44"/>
                  <a:gd name="T16" fmla="*/ 14 w 17"/>
                  <a:gd name="T17" fmla="*/ 11 h 44"/>
                  <a:gd name="T18" fmla="*/ 15 w 17"/>
                  <a:gd name="T19" fmla="*/ 18 h 44"/>
                  <a:gd name="T20" fmla="*/ 15 w 17"/>
                  <a:gd name="T21" fmla="*/ 18 h 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44"/>
                  <a:gd name="T35" fmla="*/ 17 w 17"/>
                  <a:gd name="T36" fmla="*/ 44 h 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44">
                    <a:moveTo>
                      <a:pt x="15" y="18"/>
                    </a:moveTo>
                    <a:lnTo>
                      <a:pt x="17" y="44"/>
                    </a:lnTo>
                    <a:lnTo>
                      <a:pt x="14" y="21"/>
                    </a:lnTo>
                    <a:lnTo>
                      <a:pt x="12" y="44"/>
                    </a:lnTo>
                    <a:lnTo>
                      <a:pt x="9" y="44"/>
                    </a:lnTo>
                    <a:lnTo>
                      <a:pt x="5" y="11"/>
                    </a:lnTo>
                    <a:lnTo>
                      <a:pt x="0" y="5"/>
                    </a:lnTo>
                    <a:lnTo>
                      <a:pt x="7" y="0"/>
                    </a:lnTo>
                    <a:lnTo>
                      <a:pt x="14" y="11"/>
                    </a:lnTo>
                    <a:lnTo>
                      <a:pt x="15"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3" name="Freeform 192">
                <a:extLst>
                  <a:ext uri="{FF2B5EF4-FFF2-40B4-BE49-F238E27FC236}">
                    <a16:creationId xmlns:a16="http://schemas.microsoft.com/office/drawing/2014/main" id="{7C55B9CE-242A-4D68-9FE4-33AC676ECFAA}"/>
                  </a:ext>
                </a:extLst>
              </p:cNvPr>
              <p:cNvSpPr>
                <a:spLocks/>
              </p:cNvSpPr>
              <p:nvPr/>
            </p:nvSpPr>
            <p:spPr bwMode="auto">
              <a:xfrm>
                <a:off x="4590" y="3188"/>
                <a:ext cx="98" cy="109"/>
              </a:xfrm>
              <a:custGeom>
                <a:avLst/>
                <a:gdLst>
                  <a:gd name="T0" fmla="*/ 0 w 98"/>
                  <a:gd name="T1" fmla="*/ 4 h 109"/>
                  <a:gd name="T2" fmla="*/ 10 w 98"/>
                  <a:gd name="T3" fmla="*/ 72 h 109"/>
                  <a:gd name="T4" fmla="*/ 15 w 98"/>
                  <a:gd name="T5" fmla="*/ 87 h 109"/>
                  <a:gd name="T6" fmla="*/ 20 w 98"/>
                  <a:gd name="T7" fmla="*/ 97 h 109"/>
                  <a:gd name="T8" fmla="*/ 24 w 98"/>
                  <a:gd name="T9" fmla="*/ 104 h 109"/>
                  <a:gd name="T10" fmla="*/ 15 w 98"/>
                  <a:gd name="T11" fmla="*/ 82 h 109"/>
                  <a:gd name="T12" fmla="*/ 19 w 98"/>
                  <a:gd name="T13" fmla="*/ 82 h 109"/>
                  <a:gd name="T14" fmla="*/ 24 w 98"/>
                  <a:gd name="T15" fmla="*/ 94 h 109"/>
                  <a:gd name="T16" fmla="*/ 30 w 98"/>
                  <a:gd name="T17" fmla="*/ 105 h 109"/>
                  <a:gd name="T18" fmla="*/ 35 w 98"/>
                  <a:gd name="T19" fmla="*/ 109 h 109"/>
                  <a:gd name="T20" fmla="*/ 27 w 98"/>
                  <a:gd name="T21" fmla="*/ 92 h 109"/>
                  <a:gd name="T22" fmla="*/ 25 w 98"/>
                  <a:gd name="T23" fmla="*/ 85 h 109"/>
                  <a:gd name="T24" fmla="*/ 37 w 98"/>
                  <a:gd name="T25" fmla="*/ 85 h 109"/>
                  <a:gd name="T26" fmla="*/ 59 w 98"/>
                  <a:gd name="T27" fmla="*/ 80 h 109"/>
                  <a:gd name="T28" fmla="*/ 82 w 98"/>
                  <a:gd name="T29" fmla="*/ 72 h 109"/>
                  <a:gd name="T30" fmla="*/ 90 w 98"/>
                  <a:gd name="T31" fmla="*/ 65 h 109"/>
                  <a:gd name="T32" fmla="*/ 98 w 98"/>
                  <a:gd name="T33" fmla="*/ 55 h 109"/>
                  <a:gd name="T34" fmla="*/ 93 w 98"/>
                  <a:gd name="T35" fmla="*/ 55 h 109"/>
                  <a:gd name="T36" fmla="*/ 85 w 98"/>
                  <a:gd name="T37" fmla="*/ 65 h 109"/>
                  <a:gd name="T38" fmla="*/ 72 w 98"/>
                  <a:gd name="T39" fmla="*/ 74 h 109"/>
                  <a:gd name="T40" fmla="*/ 82 w 98"/>
                  <a:gd name="T41" fmla="*/ 64 h 109"/>
                  <a:gd name="T42" fmla="*/ 67 w 98"/>
                  <a:gd name="T43" fmla="*/ 70 h 109"/>
                  <a:gd name="T44" fmla="*/ 54 w 98"/>
                  <a:gd name="T45" fmla="*/ 77 h 109"/>
                  <a:gd name="T46" fmla="*/ 39 w 98"/>
                  <a:gd name="T47" fmla="*/ 79 h 109"/>
                  <a:gd name="T48" fmla="*/ 27 w 98"/>
                  <a:gd name="T49" fmla="*/ 79 h 109"/>
                  <a:gd name="T50" fmla="*/ 22 w 98"/>
                  <a:gd name="T51" fmla="*/ 79 h 109"/>
                  <a:gd name="T52" fmla="*/ 42 w 98"/>
                  <a:gd name="T53" fmla="*/ 62 h 109"/>
                  <a:gd name="T54" fmla="*/ 37 w 98"/>
                  <a:gd name="T55" fmla="*/ 60 h 109"/>
                  <a:gd name="T56" fmla="*/ 27 w 98"/>
                  <a:gd name="T57" fmla="*/ 69 h 109"/>
                  <a:gd name="T58" fmla="*/ 32 w 98"/>
                  <a:gd name="T59" fmla="*/ 60 h 109"/>
                  <a:gd name="T60" fmla="*/ 39 w 98"/>
                  <a:gd name="T61" fmla="*/ 52 h 109"/>
                  <a:gd name="T62" fmla="*/ 24 w 98"/>
                  <a:gd name="T63" fmla="*/ 57 h 109"/>
                  <a:gd name="T64" fmla="*/ 22 w 98"/>
                  <a:gd name="T65" fmla="*/ 69 h 109"/>
                  <a:gd name="T66" fmla="*/ 17 w 98"/>
                  <a:gd name="T67" fmla="*/ 49 h 109"/>
                  <a:gd name="T68" fmla="*/ 17 w 98"/>
                  <a:gd name="T69" fmla="*/ 69 h 109"/>
                  <a:gd name="T70" fmla="*/ 10 w 98"/>
                  <a:gd name="T71" fmla="*/ 44 h 109"/>
                  <a:gd name="T72" fmla="*/ 5 w 98"/>
                  <a:gd name="T73" fmla="*/ 20 h 109"/>
                  <a:gd name="T74" fmla="*/ 2 w 98"/>
                  <a:gd name="T75" fmla="*/ 0 h 109"/>
                  <a:gd name="T76" fmla="*/ 0 w 98"/>
                  <a:gd name="T77" fmla="*/ 4 h 109"/>
                  <a:gd name="T78" fmla="*/ 0 w 98"/>
                  <a:gd name="T79" fmla="*/ 4 h 10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98"/>
                  <a:gd name="T121" fmla="*/ 0 h 109"/>
                  <a:gd name="T122" fmla="*/ 98 w 98"/>
                  <a:gd name="T123" fmla="*/ 109 h 10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98" h="109">
                    <a:moveTo>
                      <a:pt x="0" y="4"/>
                    </a:moveTo>
                    <a:lnTo>
                      <a:pt x="10" y="72"/>
                    </a:lnTo>
                    <a:lnTo>
                      <a:pt x="15" y="87"/>
                    </a:lnTo>
                    <a:lnTo>
                      <a:pt x="20" y="97"/>
                    </a:lnTo>
                    <a:lnTo>
                      <a:pt x="24" y="104"/>
                    </a:lnTo>
                    <a:lnTo>
                      <a:pt x="15" y="82"/>
                    </a:lnTo>
                    <a:lnTo>
                      <a:pt x="19" y="82"/>
                    </a:lnTo>
                    <a:lnTo>
                      <a:pt x="24" y="94"/>
                    </a:lnTo>
                    <a:lnTo>
                      <a:pt x="30" y="105"/>
                    </a:lnTo>
                    <a:lnTo>
                      <a:pt x="35" y="109"/>
                    </a:lnTo>
                    <a:lnTo>
                      <a:pt x="27" y="92"/>
                    </a:lnTo>
                    <a:lnTo>
                      <a:pt x="25" y="85"/>
                    </a:lnTo>
                    <a:lnTo>
                      <a:pt x="37" y="85"/>
                    </a:lnTo>
                    <a:lnTo>
                      <a:pt x="59" y="80"/>
                    </a:lnTo>
                    <a:lnTo>
                      <a:pt x="82" y="72"/>
                    </a:lnTo>
                    <a:lnTo>
                      <a:pt x="90" y="65"/>
                    </a:lnTo>
                    <a:lnTo>
                      <a:pt x="98" y="55"/>
                    </a:lnTo>
                    <a:lnTo>
                      <a:pt x="93" y="55"/>
                    </a:lnTo>
                    <a:lnTo>
                      <a:pt x="85" y="65"/>
                    </a:lnTo>
                    <a:lnTo>
                      <a:pt x="72" y="74"/>
                    </a:lnTo>
                    <a:lnTo>
                      <a:pt x="82" y="64"/>
                    </a:lnTo>
                    <a:lnTo>
                      <a:pt x="67" y="70"/>
                    </a:lnTo>
                    <a:lnTo>
                      <a:pt x="54" y="77"/>
                    </a:lnTo>
                    <a:lnTo>
                      <a:pt x="39" y="79"/>
                    </a:lnTo>
                    <a:lnTo>
                      <a:pt x="27" y="79"/>
                    </a:lnTo>
                    <a:lnTo>
                      <a:pt x="22" y="79"/>
                    </a:lnTo>
                    <a:lnTo>
                      <a:pt x="42" y="62"/>
                    </a:lnTo>
                    <a:lnTo>
                      <a:pt x="37" y="60"/>
                    </a:lnTo>
                    <a:lnTo>
                      <a:pt x="27" y="69"/>
                    </a:lnTo>
                    <a:lnTo>
                      <a:pt x="32" y="60"/>
                    </a:lnTo>
                    <a:lnTo>
                      <a:pt x="39" y="52"/>
                    </a:lnTo>
                    <a:lnTo>
                      <a:pt x="24" y="57"/>
                    </a:lnTo>
                    <a:lnTo>
                      <a:pt x="22" y="69"/>
                    </a:lnTo>
                    <a:lnTo>
                      <a:pt x="17" y="49"/>
                    </a:lnTo>
                    <a:lnTo>
                      <a:pt x="17" y="69"/>
                    </a:lnTo>
                    <a:lnTo>
                      <a:pt x="10" y="44"/>
                    </a:lnTo>
                    <a:lnTo>
                      <a:pt x="5" y="20"/>
                    </a:lnTo>
                    <a:lnTo>
                      <a:pt x="2"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4" name="Freeform 193">
                <a:extLst>
                  <a:ext uri="{FF2B5EF4-FFF2-40B4-BE49-F238E27FC236}">
                    <a16:creationId xmlns:a16="http://schemas.microsoft.com/office/drawing/2014/main" id="{F601C1C6-4382-450D-8ABD-A925E026FD8E}"/>
                  </a:ext>
                </a:extLst>
              </p:cNvPr>
              <p:cNvSpPr>
                <a:spLocks/>
              </p:cNvSpPr>
              <p:nvPr/>
            </p:nvSpPr>
            <p:spPr bwMode="auto">
              <a:xfrm>
                <a:off x="4597" y="3188"/>
                <a:ext cx="12" cy="69"/>
              </a:xfrm>
              <a:custGeom>
                <a:avLst/>
                <a:gdLst>
                  <a:gd name="T0" fmla="*/ 0 w 12"/>
                  <a:gd name="T1" fmla="*/ 0 h 69"/>
                  <a:gd name="T2" fmla="*/ 12 w 12"/>
                  <a:gd name="T3" fmla="*/ 69 h 69"/>
                  <a:gd name="T4" fmla="*/ 10 w 12"/>
                  <a:gd name="T5" fmla="*/ 47 h 69"/>
                  <a:gd name="T6" fmla="*/ 7 w 12"/>
                  <a:gd name="T7" fmla="*/ 17 h 69"/>
                  <a:gd name="T8" fmla="*/ 3 w 12"/>
                  <a:gd name="T9" fmla="*/ 0 h 69"/>
                  <a:gd name="T10" fmla="*/ 0 w 12"/>
                  <a:gd name="T11" fmla="*/ 0 h 69"/>
                  <a:gd name="T12" fmla="*/ 0 w 12"/>
                  <a:gd name="T13" fmla="*/ 0 h 69"/>
                  <a:gd name="T14" fmla="*/ 0 60000 65536"/>
                  <a:gd name="T15" fmla="*/ 0 60000 65536"/>
                  <a:gd name="T16" fmla="*/ 0 60000 65536"/>
                  <a:gd name="T17" fmla="*/ 0 60000 65536"/>
                  <a:gd name="T18" fmla="*/ 0 60000 65536"/>
                  <a:gd name="T19" fmla="*/ 0 60000 65536"/>
                  <a:gd name="T20" fmla="*/ 0 60000 65536"/>
                  <a:gd name="T21" fmla="*/ 0 w 12"/>
                  <a:gd name="T22" fmla="*/ 0 h 69"/>
                  <a:gd name="T23" fmla="*/ 12 w 12"/>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69">
                    <a:moveTo>
                      <a:pt x="0" y="0"/>
                    </a:moveTo>
                    <a:lnTo>
                      <a:pt x="12" y="69"/>
                    </a:lnTo>
                    <a:lnTo>
                      <a:pt x="10" y="47"/>
                    </a:lnTo>
                    <a:lnTo>
                      <a:pt x="7" y="17"/>
                    </a:lnTo>
                    <a:lnTo>
                      <a:pt x="3"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5" name="Freeform 194">
                <a:extLst>
                  <a:ext uri="{FF2B5EF4-FFF2-40B4-BE49-F238E27FC236}">
                    <a16:creationId xmlns:a16="http://schemas.microsoft.com/office/drawing/2014/main" id="{D108401A-C07F-49D5-A7E3-A8E2ED744122}"/>
                  </a:ext>
                </a:extLst>
              </p:cNvPr>
              <p:cNvSpPr>
                <a:spLocks/>
              </p:cNvSpPr>
              <p:nvPr/>
            </p:nvSpPr>
            <p:spPr bwMode="auto">
              <a:xfrm>
                <a:off x="4615" y="3248"/>
                <a:ext cx="55" cy="49"/>
              </a:xfrm>
              <a:custGeom>
                <a:avLst/>
                <a:gdLst>
                  <a:gd name="T0" fmla="*/ 4 w 55"/>
                  <a:gd name="T1" fmla="*/ 39 h 49"/>
                  <a:gd name="T2" fmla="*/ 15 w 55"/>
                  <a:gd name="T3" fmla="*/ 47 h 49"/>
                  <a:gd name="T4" fmla="*/ 29 w 55"/>
                  <a:gd name="T5" fmla="*/ 49 h 49"/>
                  <a:gd name="T6" fmla="*/ 47 w 55"/>
                  <a:gd name="T7" fmla="*/ 49 h 49"/>
                  <a:gd name="T8" fmla="*/ 55 w 55"/>
                  <a:gd name="T9" fmla="*/ 42 h 49"/>
                  <a:gd name="T10" fmla="*/ 55 w 55"/>
                  <a:gd name="T11" fmla="*/ 35 h 49"/>
                  <a:gd name="T12" fmla="*/ 54 w 55"/>
                  <a:gd name="T13" fmla="*/ 27 h 49"/>
                  <a:gd name="T14" fmla="*/ 42 w 55"/>
                  <a:gd name="T15" fmla="*/ 14 h 49"/>
                  <a:gd name="T16" fmla="*/ 29 w 55"/>
                  <a:gd name="T17" fmla="*/ 0 h 49"/>
                  <a:gd name="T18" fmla="*/ 24 w 55"/>
                  <a:gd name="T19" fmla="*/ 0 h 49"/>
                  <a:gd name="T20" fmla="*/ 40 w 55"/>
                  <a:gd name="T21" fmla="*/ 15 h 49"/>
                  <a:gd name="T22" fmla="*/ 47 w 55"/>
                  <a:gd name="T23" fmla="*/ 25 h 49"/>
                  <a:gd name="T24" fmla="*/ 50 w 55"/>
                  <a:gd name="T25" fmla="*/ 35 h 49"/>
                  <a:gd name="T26" fmla="*/ 49 w 55"/>
                  <a:gd name="T27" fmla="*/ 42 h 49"/>
                  <a:gd name="T28" fmla="*/ 44 w 55"/>
                  <a:gd name="T29" fmla="*/ 45 h 49"/>
                  <a:gd name="T30" fmla="*/ 32 w 55"/>
                  <a:gd name="T31" fmla="*/ 47 h 49"/>
                  <a:gd name="T32" fmla="*/ 20 w 55"/>
                  <a:gd name="T33" fmla="*/ 44 h 49"/>
                  <a:gd name="T34" fmla="*/ 0 w 55"/>
                  <a:gd name="T35" fmla="*/ 34 h 49"/>
                  <a:gd name="T36" fmla="*/ 4 w 55"/>
                  <a:gd name="T37" fmla="*/ 39 h 49"/>
                  <a:gd name="T38" fmla="*/ 4 w 55"/>
                  <a:gd name="T39" fmla="*/ 39 h 4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55"/>
                  <a:gd name="T61" fmla="*/ 0 h 49"/>
                  <a:gd name="T62" fmla="*/ 55 w 55"/>
                  <a:gd name="T63" fmla="*/ 49 h 4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55" h="49">
                    <a:moveTo>
                      <a:pt x="4" y="39"/>
                    </a:moveTo>
                    <a:lnTo>
                      <a:pt x="15" y="47"/>
                    </a:lnTo>
                    <a:lnTo>
                      <a:pt x="29" y="49"/>
                    </a:lnTo>
                    <a:lnTo>
                      <a:pt x="47" y="49"/>
                    </a:lnTo>
                    <a:lnTo>
                      <a:pt x="55" y="42"/>
                    </a:lnTo>
                    <a:lnTo>
                      <a:pt x="55" y="35"/>
                    </a:lnTo>
                    <a:lnTo>
                      <a:pt x="54" y="27"/>
                    </a:lnTo>
                    <a:lnTo>
                      <a:pt x="42" y="14"/>
                    </a:lnTo>
                    <a:lnTo>
                      <a:pt x="29" y="0"/>
                    </a:lnTo>
                    <a:lnTo>
                      <a:pt x="24" y="0"/>
                    </a:lnTo>
                    <a:lnTo>
                      <a:pt x="40" y="15"/>
                    </a:lnTo>
                    <a:lnTo>
                      <a:pt x="47" y="25"/>
                    </a:lnTo>
                    <a:lnTo>
                      <a:pt x="50" y="35"/>
                    </a:lnTo>
                    <a:lnTo>
                      <a:pt x="49" y="42"/>
                    </a:lnTo>
                    <a:lnTo>
                      <a:pt x="44" y="45"/>
                    </a:lnTo>
                    <a:lnTo>
                      <a:pt x="32" y="47"/>
                    </a:lnTo>
                    <a:lnTo>
                      <a:pt x="20" y="44"/>
                    </a:lnTo>
                    <a:lnTo>
                      <a:pt x="0" y="34"/>
                    </a:lnTo>
                    <a:lnTo>
                      <a:pt x="4" y="3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6" name="Freeform 195">
                <a:extLst>
                  <a:ext uri="{FF2B5EF4-FFF2-40B4-BE49-F238E27FC236}">
                    <a16:creationId xmlns:a16="http://schemas.microsoft.com/office/drawing/2014/main" id="{F3EAB31E-B64F-4037-BE28-83028688E100}"/>
                  </a:ext>
                </a:extLst>
              </p:cNvPr>
              <p:cNvSpPr>
                <a:spLocks/>
              </p:cNvSpPr>
              <p:nvPr/>
            </p:nvSpPr>
            <p:spPr bwMode="auto">
              <a:xfrm>
                <a:off x="4645" y="3169"/>
                <a:ext cx="48" cy="139"/>
              </a:xfrm>
              <a:custGeom>
                <a:avLst/>
                <a:gdLst>
                  <a:gd name="T0" fmla="*/ 0 w 48"/>
                  <a:gd name="T1" fmla="*/ 134 h 139"/>
                  <a:gd name="T2" fmla="*/ 22 w 48"/>
                  <a:gd name="T3" fmla="*/ 134 h 139"/>
                  <a:gd name="T4" fmla="*/ 28 w 48"/>
                  <a:gd name="T5" fmla="*/ 129 h 139"/>
                  <a:gd name="T6" fmla="*/ 32 w 48"/>
                  <a:gd name="T7" fmla="*/ 121 h 139"/>
                  <a:gd name="T8" fmla="*/ 25 w 48"/>
                  <a:gd name="T9" fmla="*/ 116 h 139"/>
                  <a:gd name="T10" fmla="*/ 30 w 48"/>
                  <a:gd name="T11" fmla="*/ 111 h 139"/>
                  <a:gd name="T12" fmla="*/ 38 w 48"/>
                  <a:gd name="T13" fmla="*/ 91 h 139"/>
                  <a:gd name="T14" fmla="*/ 42 w 48"/>
                  <a:gd name="T15" fmla="*/ 79 h 139"/>
                  <a:gd name="T16" fmla="*/ 43 w 48"/>
                  <a:gd name="T17" fmla="*/ 63 h 139"/>
                  <a:gd name="T18" fmla="*/ 43 w 48"/>
                  <a:gd name="T19" fmla="*/ 28 h 139"/>
                  <a:gd name="T20" fmla="*/ 40 w 48"/>
                  <a:gd name="T21" fmla="*/ 8 h 139"/>
                  <a:gd name="T22" fmla="*/ 40 w 48"/>
                  <a:gd name="T23" fmla="*/ 0 h 139"/>
                  <a:gd name="T24" fmla="*/ 43 w 48"/>
                  <a:gd name="T25" fmla="*/ 11 h 139"/>
                  <a:gd name="T26" fmla="*/ 48 w 48"/>
                  <a:gd name="T27" fmla="*/ 9 h 139"/>
                  <a:gd name="T28" fmla="*/ 48 w 48"/>
                  <a:gd name="T29" fmla="*/ 48 h 139"/>
                  <a:gd name="T30" fmla="*/ 45 w 48"/>
                  <a:gd name="T31" fmla="*/ 83 h 139"/>
                  <a:gd name="T32" fmla="*/ 40 w 48"/>
                  <a:gd name="T33" fmla="*/ 106 h 139"/>
                  <a:gd name="T34" fmla="*/ 33 w 48"/>
                  <a:gd name="T35" fmla="*/ 124 h 139"/>
                  <a:gd name="T36" fmla="*/ 30 w 48"/>
                  <a:gd name="T37" fmla="*/ 133 h 139"/>
                  <a:gd name="T38" fmla="*/ 24 w 48"/>
                  <a:gd name="T39" fmla="*/ 138 h 139"/>
                  <a:gd name="T40" fmla="*/ 10 w 48"/>
                  <a:gd name="T41" fmla="*/ 139 h 139"/>
                  <a:gd name="T42" fmla="*/ 0 w 48"/>
                  <a:gd name="T43" fmla="*/ 134 h 139"/>
                  <a:gd name="T44" fmla="*/ 0 w 48"/>
                  <a:gd name="T45" fmla="*/ 134 h 13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48"/>
                  <a:gd name="T70" fmla="*/ 0 h 139"/>
                  <a:gd name="T71" fmla="*/ 48 w 48"/>
                  <a:gd name="T72" fmla="*/ 139 h 13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48" h="139">
                    <a:moveTo>
                      <a:pt x="0" y="134"/>
                    </a:moveTo>
                    <a:lnTo>
                      <a:pt x="22" y="134"/>
                    </a:lnTo>
                    <a:lnTo>
                      <a:pt x="28" y="129"/>
                    </a:lnTo>
                    <a:lnTo>
                      <a:pt x="32" y="121"/>
                    </a:lnTo>
                    <a:lnTo>
                      <a:pt x="25" y="116"/>
                    </a:lnTo>
                    <a:lnTo>
                      <a:pt x="30" y="111"/>
                    </a:lnTo>
                    <a:lnTo>
                      <a:pt x="38" y="91"/>
                    </a:lnTo>
                    <a:lnTo>
                      <a:pt x="42" y="79"/>
                    </a:lnTo>
                    <a:lnTo>
                      <a:pt x="43" y="63"/>
                    </a:lnTo>
                    <a:lnTo>
                      <a:pt x="43" y="28"/>
                    </a:lnTo>
                    <a:lnTo>
                      <a:pt x="40" y="8"/>
                    </a:lnTo>
                    <a:lnTo>
                      <a:pt x="40" y="0"/>
                    </a:lnTo>
                    <a:lnTo>
                      <a:pt x="43" y="11"/>
                    </a:lnTo>
                    <a:lnTo>
                      <a:pt x="48" y="9"/>
                    </a:lnTo>
                    <a:lnTo>
                      <a:pt x="48" y="48"/>
                    </a:lnTo>
                    <a:lnTo>
                      <a:pt x="45" y="83"/>
                    </a:lnTo>
                    <a:lnTo>
                      <a:pt x="40" y="106"/>
                    </a:lnTo>
                    <a:lnTo>
                      <a:pt x="33" y="124"/>
                    </a:lnTo>
                    <a:lnTo>
                      <a:pt x="30" y="133"/>
                    </a:lnTo>
                    <a:lnTo>
                      <a:pt x="24" y="138"/>
                    </a:lnTo>
                    <a:lnTo>
                      <a:pt x="10" y="139"/>
                    </a:lnTo>
                    <a:lnTo>
                      <a:pt x="0" y="13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7" name="Freeform 196">
                <a:extLst>
                  <a:ext uri="{FF2B5EF4-FFF2-40B4-BE49-F238E27FC236}">
                    <a16:creationId xmlns:a16="http://schemas.microsoft.com/office/drawing/2014/main" id="{DE24E9ED-2832-4C15-AA20-5A5240E4BD78}"/>
                  </a:ext>
                </a:extLst>
              </p:cNvPr>
              <p:cNvSpPr>
                <a:spLocks/>
              </p:cNvSpPr>
              <p:nvPr/>
            </p:nvSpPr>
            <p:spPr bwMode="auto">
              <a:xfrm>
                <a:off x="4647" y="3200"/>
                <a:ext cx="43" cy="38"/>
              </a:xfrm>
              <a:custGeom>
                <a:avLst/>
                <a:gdLst>
                  <a:gd name="T0" fmla="*/ 8 w 43"/>
                  <a:gd name="T1" fmla="*/ 8 h 38"/>
                  <a:gd name="T2" fmla="*/ 17 w 43"/>
                  <a:gd name="T3" fmla="*/ 12 h 38"/>
                  <a:gd name="T4" fmla="*/ 30 w 43"/>
                  <a:gd name="T5" fmla="*/ 20 h 38"/>
                  <a:gd name="T6" fmla="*/ 36 w 43"/>
                  <a:gd name="T7" fmla="*/ 27 h 38"/>
                  <a:gd name="T8" fmla="*/ 41 w 43"/>
                  <a:gd name="T9" fmla="*/ 38 h 38"/>
                  <a:gd name="T10" fmla="*/ 41 w 43"/>
                  <a:gd name="T11" fmla="*/ 25 h 38"/>
                  <a:gd name="T12" fmla="*/ 28 w 43"/>
                  <a:gd name="T13" fmla="*/ 13 h 38"/>
                  <a:gd name="T14" fmla="*/ 15 w 43"/>
                  <a:gd name="T15" fmla="*/ 7 h 38"/>
                  <a:gd name="T16" fmla="*/ 3 w 43"/>
                  <a:gd name="T17" fmla="*/ 3 h 38"/>
                  <a:gd name="T18" fmla="*/ 12 w 43"/>
                  <a:gd name="T19" fmla="*/ 3 h 38"/>
                  <a:gd name="T20" fmla="*/ 23 w 43"/>
                  <a:gd name="T21" fmla="*/ 7 h 38"/>
                  <a:gd name="T22" fmla="*/ 33 w 43"/>
                  <a:gd name="T23" fmla="*/ 15 h 38"/>
                  <a:gd name="T24" fmla="*/ 43 w 43"/>
                  <a:gd name="T25" fmla="*/ 25 h 38"/>
                  <a:gd name="T26" fmla="*/ 41 w 43"/>
                  <a:gd name="T27" fmla="*/ 20 h 38"/>
                  <a:gd name="T28" fmla="*/ 26 w 43"/>
                  <a:gd name="T29" fmla="*/ 7 h 38"/>
                  <a:gd name="T30" fmla="*/ 13 w 43"/>
                  <a:gd name="T31" fmla="*/ 2 h 38"/>
                  <a:gd name="T32" fmla="*/ 7 w 43"/>
                  <a:gd name="T33" fmla="*/ 0 h 38"/>
                  <a:gd name="T34" fmla="*/ 0 w 43"/>
                  <a:gd name="T35" fmla="*/ 2 h 38"/>
                  <a:gd name="T36" fmla="*/ 8 w 43"/>
                  <a:gd name="T37" fmla="*/ 8 h 38"/>
                  <a:gd name="T38" fmla="*/ 8 w 43"/>
                  <a:gd name="T39" fmla="*/ 8 h 3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3"/>
                  <a:gd name="T61" fmla="*/ 0 h 38"/>
                  <a:gd name="T62" fmla="*/ 43 w 43"/>
                  <a:gd name="T63" fmla="*/ 38 h 3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3" h="38">
                    <a:moveTo>
                      <a:pt x="8" y="8"/>
                    </a:moveTo>
                    <a:lnTo>
                      <a:pt x="17" y="12"/>
                    </a:lnTo>
                    <a:lnTo>
                      <a:pt x="30" y="20"/>
                    </a:lnTo>
                    <a:lnTo>
                      <a:pt x="36" y="27"/>
                    </a:lnTo>
                    <a:lnTo>
                      <a:pt x="41" y="38"/>
                    </a:lnTo>
                    <a:lnTo>
                      <a:pt x="41" y="25"/>
                    </a:lnTo>
                    <a:lnTo>
                      <a:pt x="28" y="13"/>
                    </a:lnTo>
                    <a:lnTo>
                      <a:pt x="15" y="7"/>
                    </a:lnTo>
                    <a:lnTo>
                      <a:pt x="3" y="3"/>
                    </a:lnTo>
                    <a:lnTo>
                      <a:pt x="12" y="3"/>
                    </a:lnTo>
                    <a:lnTo>
                      <a:pt x="23" y="7"/>
                    </a:lnTo>
                    <a:lnTo>
                      <a:pt x="33" y="15"/>
                    </a:lnTo>
                    <a:lnTo>
                      <a:pt x="43" y="25"/>
                    </a:lnTo>
                    <a:lnTo>
                      <a:pt x="41" y="20"/>
                    </a:lnTo>
                    <a:lnTo>
                      <a:pt x="26" y="7"/>
                    </a:lnTo>
                    <a:lnTo>
                      <a:pt x="13" y="2"/>
                    </a:lnTo>
                    <a:lnTo>
                      <a:pt x="7" y="0"/>
                    </a:lnTo>
                    <a:lnTo>
                      <a:pt x="0" y="2"/>
                    </a:lnTo>
                    <a:lnTo>
                      <a:pt x="8"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8" name="Freeform 197">
                <a:extLst>
                  <a:ext uri="{FF2B5EF4-FFF2-40B4-BE49-F238E27FC236}">
                    <a16:creationId xmlns:a16="http://schemas.microsoft.com/office/drawing/2014/main" id="{4034B660-58F3-4A83-897F-533314701831}"/>
                  </a:ext>
                </a:extLst>
              </p:cNvPr>
              <p:cNvSpPr>
                <a:spLocks/>
              </p:cNvSpPr>
              <p:nvPr/>
            </p:nvSpPr>
            <p:spPr bwMode="auto">
              <a:xfrm>
                <a:off x="4610" y="3223"/>
                <a:ext cx="75" cy="42"/>
              </a:xfrm>
              <a:custGeom>
                <a:avLst/>
                <a:gdLst>
                  <a:gd name="T0" fmla="*/ 75 w 75"/>
                  <a:gd name="T1" fmla="*/ 5 h 42"/>
                  <a:gd name="T2" fmla="*/ 73 w 75"/>
                  <a:gd name="T3" fmla="*/ 14 h 42"/>
                  <a:gd name="T4" fmla="*/ 68 w 75"/>
                  <a:gd name="T5" fmla="*/ 22 h 42"/>
                  <a:gd name="T6" fmla="*/ 55 w 75"/>
                  <a:gd name="T7" fmla="*/ 29 h 42"/>
                  <a:gd name="T8" fmla="*/ 37 w 75"/>
                  <a:gd name="T9" fmla="*/ 37 h 42"/>
                  <a:gd name="T10" fmla="*/ 14 w 75"/>
                  <a:gd name="T11" fmla="*/ 42 h 42"/>
                  <a:gd name="T12" fmla="*/ 0 w 75"/>
                  <a:gd name="T13" fmla="*/ 40 h 42"/>
                  <a:gd name="T14" fmla="*/ 4 w 75"/>
                  <a:gd name="T15" fmla="*/ 39 h 42"/>
                  <a:gd name="T16" fmla="*/ 15 w 75"/>
                  <a:gd name="T17" fmla="*/ 39 h 42"/>
                  <a:gd name="T18" fmla="*/ 34 w 75"/>
                  <a:gd name="T19" fmla="*/ 35 h 42"/>
                  <a:gd name="T20" fmla="*/ 50 w 75"/>
                  <a:gd name="T21" fmla="*/ 29 h 42"/>
                  <a:gd name="T22" fmla="*/ 62 w 75"/>
                  <a:gd name="T23" fmla="*/ 22 h 42"/>
                  <a:gd name="T24" fmla="*/ 68 w 75"/>
                  <a:gd name="T25" fmla="*/ 17 h 42"/>
                  <a:gd name="T26" fmla="*/ 72 w 75"/>
                  <a:gd name="T27" fmla="*/ 12 h 42"/>
                  <a:gd name="T28" fmla="*/ 72 w 75"/>
                  <a:gd name="T29" fmla="*/ 0 h 42"/>
                  <a:gd name="T30" fmla="*/ 75 w 75"/>
                  <a:gd name="T31" fmla="*/ 5 h 42"/>
                  <a:gd name="T32" fmla="*/ 75 w 75"/>
                  <a:gd name="T33" fmla="*/ 5 h 42"/>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75"/>
                  <a:gd name="T52" fmla="*/ 0 h 42"/>
                  <a:gd name="T53" fmla="*/ 75 w 75"/>
                  <a:gd name="T54" fmla="*/ 42 h 42"/>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75" h="42">
                    <a:moveTo>
                      <a:pt x="75" y="5"/>
                    </a:moveTo>
                    <a:lnTo>
                      <a:pt x="73" y="14"/>
                    </a:lnTo>
                    <a:lnTo>
                      <a:pt x="68" y="22"/>
                    </a:lnTo>
                    <a:lnTo>
                      <a:pt x="55" y="29"/>
                    </a:lnTo>
                    <a:lnTo>
                      <a:pt x="37" y="37"/>
                    </a:lnTo>
                    <a:lnTo>
                      <a:pt x="14" y="42"/>
                    </a:lnTo>
                    <a:lnTo>
                      <a:pt x="0" y="40"/>
                    </a:lnTo>
                    <a:lnTo>
                      <a:pt x="4" y="39"/>
                    </a:lnTo>
                    <a:lnTo>
                      <a:pt x="15" y="39"/>
                    </a:lnTo>
                    <a:lnTo>
                      <a:pt x="34" y="35"/>
                    </a:lnTo>
                    <a:lnTo>
                      <a:pt x="50" y="29"/>
                    </a:lnTo>
                    <a:lnTo>
                      <a:pt x="62" y="22"/>
                    </a:lnTo>
                    <a:lnTo>
                      <a:pt x="68" y="17"/>
                    </a:lnTo>
                    <a:lnTo>
                      <a:pt x="72" y="12"/>
                    </a:lnTo>
                    <a:lnTo>
                      <a:pt x="72" y="0"/>
                    </a:lnTo>
                    <a:lnTo>
                      <a:pt x="75"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79" name="Freeform 198">
                <a:extLst>
                  <a:ext uri="{FF2B5EF4-FFF2-40B4-BE49-F238E27FC236}">
                    <a16:creationId xmlns:a16="http://schemas.microsoft.com/office/drawing/2014/main" id="{8AD2F4C8-70C3-48E6-87F1-59DA3E024877}"/>
                  </a:ext>
                </a:extLst>
              </p:cNvPr>
              <p:cNvSpPr>
                <a:spLocks/>
              </p:cNvSpPr>
              <p:nvPr/>
            </p:nvSpPr>
            <p:spPr bwMode="auto">
              <a:xfrm>
                <a:off x="4665" y="3258"/>
                <a:ext cx="10" cy="25"/>
              </a:xfrm>
              <a:custGeom>
                <a:avLst/>
                <a:gdLst>
                  <a:gd name="T0" fmla="*/ 0 w 10"/>
                  <a:gd name="T1" fmla="*/ 4 h 25"/>
                  <a:gd name="T2" fmla="*/ 5 w 10"/>
                  <a:gd name="T3" fmla="*/ 9 h 25"/>
                  <a:gd name="T4" fmla="*/ 8 w 10"/>
                  <a:gd name="T5" fmla="*/ 17 h 25"/>
                  <a:gd name="T6" fmla="*/ 10 w 10"/>
                  <a:gd name="T7" fmla="*/ 25 h 25"/>
                  <a:gd name="T8" fmla="*/ 10 w 10"/>
                  <a:gd name="T9" fmla="*/ 19 h 25"/>
                  <a:gd name="T10" fmla="*/ 7 w 10"/>
                  <a:gd name="T11" fmla="*/ 7 h 25"/>
                  <a:gd name="T12" fmla="*/ 2 w 10"/>
                  <a:gd name="T13" fmla="*/ 0 h 25"/>
                  <a:gd name="T14" fmla="*/ 0 w 10"/>
                  <a:gd name="T15" fmla="*/ 4 h 25"/>
                  <a:gd name="T16" fmla="*/ 0 w 10"/>
                  <a:gd name="T17" fmla="*/ 4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25"/>
                  <a:gd name="T29" fmla="*/ 10 w 10"/>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25">
                    <a:moveTo>
                      <a:pt x="0" y="4"/>
                    </a:moveTo>
                    <a:lnTo>
                      <a:pt x="5" y="9"/>
                    </a:lnTo>
                    <a:lnTo>
                      <a:pt x="8" y="17"/>
                    </a:lnTo>
                    <a:lnTo>
                      <a:pt x="10" y="25"/>
                    </a:lnTo>
                    <a:lnTo>
                      <a:pt x="10" y="19"/>
                    </a:lnTo>
                    <a:lnTo>
                      <a:pt x="7" y="7"/>
                    </a:lnTo>
                    <a:lnTo>
                      <a:pt x="2" y="0"/>
                    </a:lnTo>
                    <a:lnTo>
                      <a:pt x="0" y="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0" name="Freeform 199">
                <a:extLst>
                  <a:ext uri="{FF2B5EF4-FFF2-40B4-BE49-F238E27FC236}">
                    <a16:creationId xmlns:a16="http://schemas.microsoft.com/office/drawing/2014/main" id="{43106361-9CA5-4B39-9BC2-1CB412A4F88D}"/>
                  </a:ext>
                </a:extLst>
              </p:cNvPr>
              <p:cNvSpPr>
                <a:spLocks/>
              </p:cNvSpPr>
              <p:nvPr/>
            </p:nvSpPr>
            <p:spPr bwMode="auto">
              <a:xfrm>
                <a:off x="4655" y="3104"/>
                <a:ext cx="45" cy="201"/>
              </a:xfrm>
              <a:custGeom>
                <a:avLst/>
                <a:gdLst>
                  <a:gd name="T0" fmla="*/ 0 w 45"/>
                  <a:gd name="T1" fmla="*/ 5 h 201"/>
                  <a:gd name="T2" fmla="*/ 18 w 45"/>
                  <a:gd name="T3" fmla="*/ 15 h 201"/>
                  <a:gd name="T4" fmla="*/ 30 w 45"/>
                  <a:gd name="T5" fmla="*/ 20 h 201"/>
                  <a:gd name="T6" fmla="*/ 35 w 45"/>
                  <a:gd name="T7" fmla="*/ 35 h 201"/>
                  <a:gd name="T8" fmla="*/ 35 w 45"/>
                  <a:gd name="T9" fmla="*/ 53 h 201"/>
                  <a:gd name="T10" fmla="*/ 38 w 45"/>
                  <a:gd name="T11" fmla="*/ 61 h 201"/>
                  <a:gd name="T12" fmla="*/ 42 w 45"/>
                  <a:gd name="T13" fmla="*/ 73 h 201"/>
                  <a:gd name="T14" fmla="*/ 42 w 45"/>
                  <a:gd name="T15" fmla="*/ 88 h 201"/>
                  <a:gd name="T16" fmla="*/ 42 w 45"/>
                  <a:gd name="T17" fmla="*/ 116 h 201"/>
                  <a:gd name="T18" fmla="*/ 38 w 45"/>
                  <a:gd name="T19" fmla="*/ 144 h 201"/>
                  <a:gd name="T20" fmla="*/ 33 w 45"/>
                  <a:gd name="T21" fmla="*/ 164 h 201"/>
                  <a:gd name="T22" fmla="*/ 28 w 45"/>
                  <a:gd name="T23" fmla="*/ 183 h 201"/>
                  <a:gd name="T24" fmla="*/ 20 w 45"/>
                  <a:gd name="T25" fmla="*/ 196 h 201"/>
                  <a:gd name="T26" fmla="*/ 14 w 45"/>
                  <a:gd name="T27" fmla="*/ 201 h 201"/>
                  <a:gd name="T28" fmla="*/ 23 w 45"/>
                  <a:gd name="T29" fmla="*/ 196 h 201"/>
                  <a:gd name="T30" fmla="*/ 32 w 45"/>
                  <a:gd name="T31" fmla="*/ 181 h 201"/>
                  <a:gd name="T32" fmla="*/ 37 w 45"/>
                  <a:gd name="T33" fmla="*/ 161 h 201"/>
                  <a:gd name="T34" fmla="*/ 42 w 45"/>
                  <a:gd name="T35" fmla="*/ 136 h 201"/>
                  <a:gd name="T36" fmla="*/ 45 w 45"/>
                  <a:gd name="T37" fmla="*/ 111 h 201"/>
                  <a:gd name="T38" fmla="*/ 45 w 45"/>
                  <a:gd name="T39" fmla="*/ 86 h 201"/>
                  <a:gd name="T40" fmla="*/ 42 w 45"/>
                  <a:gd name="T41" fmla="*/ 58 h 201"/>
                  <a:gd name="T42" fmla="*/ 35 w 45"/>
                  <a:gd name="T43" fmla="*/ 30 h 201"/>
                  <a:gd name="T44" fmla="*/ 32 w 45"/>
                  <a:gd name="T45" fmla="*/ 18 h 201"/>
                  <a:gd name="T46" fmla="*/ 17 w 45"/>
                  <a:gd name="T47" fmla="*/ 10 h 201"/>
                  <a:gd name="T48" fmla="*/ 0 w 45"/>
                  <a:gd name="T49" fmla="*/ 0 h 201"/>
                  <a:gd name="T50" fmla="*/ 0 w 45"/>
                  <a:gd name="T51" fmla="*/ 5 h 201"/>
                  <a:gd name="T52" fmla="*/ 0 w 45"/>
                  <a:gd name="T53" fmla="*/ 5 h 2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45"/>
                  <a:gd name="T82" fmla="*/ 0 h 201"/>
                  <a:gd name="T83" fmla="*/ 45 w 45"/>
                  <a:gd name="T84" fmla="*/ 201 h 20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45" h="201">
                    <a:moveTo>
                      <a:pt x="0" y="5"/>
                    </a:moveTo>
                    <a:lnTo>
                      <a:pt x="18" y="15"/>
                    </a:lnTo>
                    <a:lnTo>
                      <a:pt x="30" y="20"/>
                    </a:lnTo>
                    <a:lnTo>
                      <a:pt x="35" y="35"/>
                    </a:lnTo>
                    <a:lnTo>
                      <a:pt x="35" y="53"/>
                    </a:lnTo>
                    <a:lnTo>
                      <a:pt x="38" y="61"/>
                    </a:lnTo>
                    <a:lnTo>
                      <a:pt x="42" y="73"/>
                    </a:lnTo>
                    <a:lnTo>
                      <a:pt x="42" y="88"/>
                    </a:lnTo>
                    <a:lnTo>
                      <a:pt x="42" y="116"/>
                    </a:lnTo>
                    <a:lnTo>
                      <a:pt x="38" y="144"/>
                    </a:lnTo>
                    <a:lnTo>
                      <a:pt x="33" y="164"/>
                    </a:lnTo>
                    <a:lnTo>
                      <a:pt x="28" y="183"/>
                    </a:lnTo>
                    <a:lnTo>
                      <a:pt x="20" y="196"/>
                    </a:lnTo>
                    <a:lnTo>
                      <a:pt x="14" y="201"/>
                    </a:lnTo>
                    <a:lnTo>
                      <a:pt x="23" y="196"/>
                    </a:lnTo>
                    <a:lnTo>
                      <a:pt x="32" y="181"/>
                    </a:lnTo>
                    <a:lnTo>
                      <a:pt x="37" y="161"/>
                    </a:lnTo>
                    <a:lnTo>
                      <a:pt x="42" y="136"/>
                    </a:lnTo>
                    <a:lnTo>
                      <a:pt x="45" y="111"/>
                    </a:lnTo>
                    <a:lnTo>
                      <a:pt x="45" y="86"/>
                    </a:lnTo>
                    <a:lnTo>
                      <a:pt x="42" y="58"/>
                    </a:lnTo>
                    <a:lnTo>
                      <a:pt x="35" y="30"/>
                    </a:lnTo>
                    <a:lnTo>
                      <a:pt x="32" y="18"/>
                    </a:lnTo>
                    <a:lnTo>
                      <a:pt x="17" y="10"/>
                    </a:lnTo>
                    <a:lnTo>
                      <a:pt x="0"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1" name="Freeform 200">
                <a:extLst>
                  <a:ext uri="{FF2B5EF4-FFF2-40B4-BE49-F238E27FC236}">
                    <a16:creationId xmlns:a16="http://schemas.microsoft.com/office/drawing/2014/main" id="{E33AB3C7-2F46-4AC9-904E-98DDB7C68100}"/>
                  </a:ext>
                </a:extLst>
              </p:cNvPr>
              <p:cNvSpPr>
                <a:spLocks/>
              </p:cNvSpPr>
              <p:nvPr/>
            </p:nvSpPr>
            <p:spPr bwMode="auto">
              <a:xfrm>
                <a:off x="4615" y="3167"/>
                <a:ext cx="68" cy="38"/>
              </a:xfrm>
              <a:custGeom>
                <a:avLst/>
                <a:gdLst>
                  <a:gd name="T0" fmla="*/ 68 w 68"/>
                  <a:gd name="T1" fmla="*/ 5 h 38"/>
                  <a:gd name="T2" fmla="*/ 62 w 68"/>
                  <a:gd name="T3" fmla="*/ 13 h 38"/>
                  <a:gd name="T4" fmla="*/ 45 w 68"/>
                  <a:gd name="T5" fmla="*/ 23 h 38"/>
                  <a:gd name="T6" fmla="*/ 34 w 68"/>
                  <a:gd name="T7" fmla="*/ 30 h 38"/>
                  <a:gd name="T8" fmla="*/ 17 w 68"/>
                  <a:gd name="T9" fmla="*/ 36 h 38"/>
                  <a:gd name="T10" fmla="*/ 0 w 68"/>
                  <a:gd name="T11" fmla="*/ 38 h 38"/>
                  <a:gd name="T12" fmla="*/ 20 w 68"/>
                  <a:gd name="T13" fmla="*/ 31 h 38"/>
                  <a:gd name="T14" fmla="*/ 42 w 68"/>
                  <a:gd name="T15" fmla="*/ 21 h 38"/>
                  <a:gd name="T16" fmla="*/ 57 w 68"/>
                  <a:gd name="T17" fmla="*/ 11 h 38"/>
                  <a:gd name="T18" fmla="*/ 67 w 68"/>
                  <a:gd name="T19" fmla="*/ 0 h 38"/>
                  <a:gd name="T20" fmla="*/ 68 w 68"/>
                  <a:gd name="T21" fmla="*/ 5 h 38"/>
                  <a:gd name="T22" fmla="*/ 68 w 68"/>
                  <a:gd name="T23" fmla="*/ 5 h 3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38"/>
                  <a:gd name="T38" fmla="*/ 68 w 68"/>
                  <a:gd name="T39" fmla="*/ 38 h 3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38">
                    <a:moveTo>
                      <a:pt x="68" y="5"/>
                    </a:moveTo>
                    <a:lnTo>
                      <a:pt x="62" y="13"/>
                    </a:lnTo>
                    <a:lnTo>
                      <a:pt x="45" y="23"/>
                    </a:lnTo>
                    <a:lnTo>
                      <a:pt x="34" y="30"/>
                    </a:lnTo>
                    <a:lnTo>
                      <a:pt x="17" y="36"/>
                    </a:lnTo>
                    <a:lnTo>
                      <a:pt x="0" y="38"/>
                    </a:lnTo>
                    <a:lnTo>
                      <a:pt x="20" y="31"/>
                    </a:lnTo>
                    <a:lnTo>
                      <a:pt x="42" y="21"/>
                    </a:lnTo>
                    <a:lnTo>
                      <a:pt x="57" y="11"/>
                    </a:lnTo>
                    <a:lnTo>
                      <a:pt x="67" y="0"/>
                    </a:lnTo>
                    <a:lnTo>
                      <a:pt x="68"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2" name="Freeform 201">
                <a:extLst>
                  <a:ext uri="{FF2B5EF4-FFF2-40B4-BE49-F238E27FC236}">
                    <a16:creationId xmlns:a16="http://schemas.microsoft.com/office/drawing/2014/main" id="{6B5DD0BB-5752-46E7-8FF7-73DC10F8E317}"/>
                  </a:ext>
                </a:extLst>
              </p:cNvPr>
              <p:cNvSpPr>
                <a:spLocks/>
              </p:cNvSpPr>
              <p:nvPr/>
            </p:nvSpPr>
            <p:spPr bwMode="auto">
              <a:xfrm>
                <a:off x="4529" y="3222"/>
                <a:ext cx="70" cy="13"/>
              </a:xfrm>
              <a:custGeom>
                <a:avLst/>
                <a:gdLst>
                  <a:gd name="T0" fmla="*/ 68 w 70"/>
                  <a:gd name="T1" fmla="*/ 3 h 13"/>
                  <a:gd name="T2" fmla="*/ 40 w 70"/>
                  <a:gd name="T3" fmla="*/ 3 h 13"/>
                  <a:gd name="T4" fmla="*/ 20 w 70"/>
                  <a:gd name="T5" fmla="*/ 5 h 13"/>
                  <a:gd name="T6" fmla="*/ 11 w 70"/>
                  <a:gd name="T7" fmla="*/ 1 h 13"/>
                  <a:gd name="T8" fmla="*/ 6 w 70"/>
                  <a:gd name="T9" fmla="*/ 0 h 13"/>
                  <a:gd name="T10" fmla="*/ 1 w 70"/>
                  <a:gd name="T11" fmla="*/ 3 h 13"/>
                  <a:gd name="T12" fmla="*/ 0 w 70"/>
                  <a:gd name="T13" fmla="*/ 6 h 13"/>
                  <a:gd name="T14" fmla="*/ 10 w 70"/>
                  <a:gd name="T15" fmla="*/ 8 h 13"/>
                  <a:gd name="T16" fmla="*/ 16 w 70"/>
                  <a:gd name="T17" fmla="*/ 13 h 13"/>
                  <a:gd name="T18" fmla="*/ 70 w 70"/>
                  <a:gd name="T19" fmla="*/ 10 h 13"/>
                  <a:gd name="T20" fmla="*/ 68 w 70"/>
                  <a:gd name="T21" fmla="*/ 3 h 13"/>
                  <a:gd name="T22" fmla="*/ 68 w 70"/>
                  <a:gd name="T23" fmla="*/ 3 h 1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0"/>
                  <a:gd name="T37" fmla="*/ 0 h 13"/>
                  <a:gd name="T38" fmla="*/ 70 w 70"/>
                  <a:gd name="T39" fmla="*/ 13 h 1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0" h="13">
                    <a:moveTo>
                      <a:pt x="68" y="3"/>
                    </a:moveTo>
                    <a:lnTo>
                      <a:pt x="40" y="3"/>
                    </a:lnTo>
                    <a:lnTo>
                      <a:pt x="20" y="5"/>
                    </a:lnTo>
                    <a:lnTo>
                      <a:pt x="11" y="1"/>
                    </a:lnTo>
                    <a:lnTo>
                      <a:pt x="6" y="0"/>
                    </a:lnTo>
                    <a:lnTo>
                      <a:pt x="1" y="3"/>
                    </a:lnTo>
                    <a:lnTo>
                      <a:pt x="0" y="6"/>
                    </a:lnTo>
                    <a:lnTo>
                      <a:pt x="10" y="8"/>
                    </a:lnTo>
                    <a:lnTo>
                      <a:pt x="16" y="13"/>
                    </a:lnTo>
                    <a:lnTo>
                      <a:pt x="70" y="10"/>
                    </a:lnTo>
                    <a:lnTo>
                      <a:pt x="68" y="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3" name="Freeform 202">
                <a:extLst>
                  <a:ext uri="{FF2B5EF4-FFF2-40B4-BE49-F238E27FC236}">
                    <a16:creationId xmlns:a16="http://schemas.microsoft.com/office/drawing/2014/main" id="{1B63D285-439C-4160-9173-40D685DD7EA4}"/>
                  </a:ext>
                </a:extLst>
              </p:cNvPr>
              <p:cNvSpPr>
                <a:spLocks/>
              </p:cNvSpPr>
              <p:nvPr/>
            </p:nvSpPr>
            <p:spPr bwMode="auto">
              <a:xfrm>
                <a:off x="4517" y="3170"/>
                <a:ext cx="75" cy="62"/>
              </a:xfrm>
              <a:custGeom>
                <a:avLst/>
                <a:gdLst>
                  <a:gd name="T0" fmla="*/ 13 w 75"/>
                  <a:gd name="T1" fmla="*/ 55 h 62"/>
                  <a:gd name="T2" fmla="*/ 7 w 75"/>
                  <a:gd name="T3" fmla="*/ 52 h 62"/>
                  <a:gd name="T4" fmla="*/ 5 w 75"/>
                  <a:gd name="T5" fmla="*/ 45 h 62"/>
                  <a:gd name="T6" fmla="*/ 18 w 75"/>
                  <a:gd name="T7" fmla="*/ 17 h 62"/>
                  <a:gd name="T8" fmla="*/ 25 w 75"/>
                  <a:gd name="T9" fmla="*/ 13 h 62"/>
                  <a:gd name="T10" fmla="*/ 32 w 75"/>
                  <a:gd name="T11" fmla="*/ 18 h 62"/>
                  <a:gd name="T12" fmla="*/ 18 w 75"/>
                  <a:gd name="T13" fmla="*/ 47 h 62"/>
                  <a:gd name="T14" fmla="*/ 18 w 75"/>
                  <a:gd name="T15" fmla="*/ 55 h 62"/>
                  <a:gd name="T16" fmla="*/ 27 w 75"/>
                  <a:gd name="T17" fmla="*/ 57 h 62"/>
                  <a:gd name="T18" fmla="*/ 25 w 75"/>
                  <a:gd name="T19" fmla="*/ 48 h 62"/>
                  <a:gd name="T20" fmla="*/ 27 w 75"/>
                  <a:gd name="T21" fmla="*/ 42 h 62"/>
                  <a:gd name="T22" fmla="*/ 33 w 75"/>
                  <a:gd name="T23" fmla="*/ 40 h 62"/>
                  <a:gd name="T24" fmla="*/ 28 w 75"/>
                  <a:gd name="T25" fmla="*/ 37 h 62"/>
                  <a:gd name="T26" fmla="*/ 33 w 75"/>
                  <a:gd name="T27" fmla="*/ 28 h 62"/>
                  <a:gd name="T28" fmla="*/ 38 w 75"/>
                  <a:gd name="T29" fmla="*/ 27 h 62"/>
                  <a:gd name="T30" fmla="*/ 47 w 75"/>
                  <a:gd name="T31" fmla="*/ 30 h 62"/>
                  <a:gd name="T32" fmla="*/ 75 w 75"/>
                  <a:gd name="T33" fmla="*/ 58 h 62"/>
                  <a:gd name="T34" fmla="*/ 75 w 75"/>
                  <a:gd name="T35" fmla="*/ 55 h 62"/>
                  <a:gd name="T36" fmla="*/ 43 w 75"/>
                  <a:gd name="T37" fmla="*/ 20 h 62"/>
                  <a:gd name="T38" fmla="*/ 30 w 75"/>
                  <a:gd name="T39" fmla="*/ 7 h 62"/>
                  <a:gd name="T40" fmla="*/ 25 w 75"/>
                  <a:gd name="T41" fmla="*/ 0 h 62"/>
                  <a:gd name="T42" fmla="*/ 15 w 75"/>
                  <a:gd name="T43" fmla="*/ 8 h 62"/>
                  <a:gd name="T44" fmla="*/ 5 w 75"/>
                  <a:gd name="T45" fmla="*/ 33 h 62"/>
                  <a:gd name="T46" fmla="*/ 0 w 75"/>
                  <a:gd name="T47" fmla="*/ 48 h 62"/>
                  <a:gd name="T48" fmla="*/ 3 w 75"/>
                  <a:gd name="T49" fmla="*/ 58 h 62"/>
                  <a:gd name="T50" fmla="*/ 10 w 75"/>
                  <a:gd name="T51" fmla="*/ 62 h 62"/>
                  <a:gd name="T52" fmla="*/ 13 w 75"/>
                  <a:gd name="T53" fmla="*/ 55 h 62"/>
                  <a:gd name="T54" fmla="*/ 13 w 75"/>
                  <a:gd name="T55" fmla="*/ 55 h 6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75"/>
                  <a:gd name="T85" fmla="*/ 0 h 62"/>
                  <a:gd name="T86" fmla="*/ 75 w 75"/>
                  <a:gd name="T87" fmla="*/ 62 h 6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75" h="62">
                    <a:moveTo>
                      <a:pt x="13" y="55"/>
                    </a:moveTo>
                    <a:lnTo>
                      <a:pt x="7" y="52"/>
                    </a:lnTo>
                    <a:lnTo>
                      <a:pt x="5" y="45"/>
                    </a:lnTo>
                    <a:lnTo>
                      <a:pt x="18" y="17"/>
                    </a:lnTo>
                    <a:lnTo>
                      <a:pt x="25" y="13"/>
                    </a:lnTo>
                    <a:lnTo>
                      <a:pt x="32" y="18"/>
                    </a:lnTo>
                    <a:lnTo>
                      <a:pt x="18" y="47"/>
                    </a:lnTo>
                    <a:lnTo>
                      <a:pt x="18" y="55"/>
                    </a:lnTo>
                    <a:lnTo>
                      <a:pt x="27" y="57"/>
                    </a:lnTo>
                    <a:lnTo>
                      <a:pt x="25" y="48"/>
                    </a:lnTo>
                    <a:lnTo>
                      <a:pt x="27" y="42"/>
                    </a:lnTo>
                    <a:lnTo>
                      <a:pt x="33" y="40"/>
                    </a:lnTo>
                    <a:lnTo>
                      <a:pt x="28" y="37"/>
                    </a:lnTo>
                    <a:lnTo>
                      <a:pt x="33" y="28"/>
                    </a:lnTo>
                    <a:lnTo>
                      <a:pt x="38" y="27"/>
                    </a:lnTo>
                    <a:lnTo>
                      <a:pt x="47" y="30"/>
                    </a:lnTo>
                    <a:lnTo>
                      <a:pt x="75" y="58"/>
                    </a:lnTo>
                    <a:lnTo>
                      <a:pt x="75" y="55"/>
                    </a:lnTo>
                    <a:lnTo>
                      <a:pt x="43" y="20"/>
                    </a:lnTo>
                    <a:lnTo>
                      <a:pt x="30" y="7"/>
                    </a:lnTo>
                    <a:lnTo>
                      <a:pt x="25" y="0"/>
                    </a:lnTo>
                    <a:lnTo>
                      <a:pt x="15" y="8"/>
                    </a:lnTo>
                    <a:lnTo>
                      <a:pt x="5" y="33"/>
                    </a:lnTo>
                    <a:lnTo>
                      <a:pt x="0" y="48"/>
                    </a:lnTo>
                    <a:lnTo>
                      <a:pt x="3" y="58"/>
                    </a:lnTo>
                    <a:lnTo>
                      <a:pt x="10" y="62"/>
                    </a:lnTo>
                    <a:lnTo>
                      <a:pt x="13"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4" name="Freeform 203">
                <a:extLst>
                  <a:ext uri="{FF2B5EF4-FFF2-40B4-BE49-F238E27FC236}">
                    <a16:creationId xmlns:a16="http://schemas.microsoft.com/office/drawing/2014/main" id="{49F28496-21DD-41E8-B5EC-7482B057D76F}"/>
                  </a:ext>
                </a:extLst>
              </p:cNvPr>
              <p:cNvSpPr>
                <a:spLocks/>
              </p:cNvSpPr>
              <p:nvPr/>
            </p:nvSpPr>
            <p:spPr bwMode="auto">
              <a:xfrm>
                <a:off x="4549" y="3195"/>
                <a:ext cx="18" cy="33"/>
              </a:xfrm>
              <a:custGeom>
                <a:avLst/>
                <a:gdLst>
                  <a:gd name="T0" fmla="*/ 3 w 18"/>
                  <a:gd name="T1" fmla="*/ 17 h 33"/>
                  <a:gd name="T2" fmla="*/ 5 w 18"/>
                  <a:gd name="T3" fmla="*/ 20 h 33"/>
                  <a:gd name="T4" fmla="*/ 3 w 18"/>
                  <a:gd name="T5" fmla="*/ 25 h 33"/>
                  <a:gd name="T6" fmla="*/ 0 w 18"/>
                  <a:gd name="T7" fmla="*/ 27 h 33"/>
                  <a:gd name="T8" fmla="*/ 1 w 18"/>
                  <a:gd name="T9" fmla="*/ 33 h 33"/>
                  <a:gd name="T10" fmla="*/ 3 w 18"/>
                  <a:gd name="T11" fmla="*/ 33 h 33"/>
                  <a:gd name="T12" fmla="*/ 18 w 18"/>
                  <a:gd name="T13" fmla="*/ 5 h 33"/>
                  <a:gd name="T14" fmla="*/ 10 w 18"/>
                  <a:gd name="T15" fmla="*/ 0 h 33"/>
                  <a:gd name="T16" fmla="*/ 10 w 18"/>
                  <a:gd name="T17" fmla="*/ 5 h 33"/>
                  <a:gd name="T18" fmla="*/ 10 w 18"/>
                  <a:gd name="T19" fmla="*/ 10 h 33"/>
                  <a:gd name="T20" fmla="*/ 3 w 18"/>
                  <a:gd name="T21" fmla="*/ 12 h 33"/>
                  <a:gd name="T22" fmla="*/ 3 w 18"/>
                  <a:gd name="T23" fmla="*/ 17 h 33"/>
                  <a:gd name="T24" fmla="*/ 3 w 18"/>
                  <a:gd name="T25" fmla="*/ 17 h 3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8"/>
                  <a:gd name="T40" fmla="*/ 0 h 33"/>
                  <a:gd name="T41" fmla="*/ 18 w 18"/>
                  <a:gd name="T42" fmla="*/ 33 h 3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8" h="33">
                    <a:moveTo>
                      <a:pt x="3" y="17"/>
                    </a:moveTo>
                    <a:lnTo>
                      <a:pt x="5" y="20"/>
                    </a:lnTo>
                    <a:lnTo>
                      <a:pt x="3" y="25"/>
                    </a:lnTo>
                    <a:lnTo>
                      <a:pt x="0" y="27"/>
                    </a:lnTo>
                    <a:lnTo>
                      <a:pt x="1" y="33"/>
                    </a:lnTo>
                    <a:lnTo>
                      <a:pt x="3" y="33"/>
                    </a:lnTo>
                    <a:lnTo>
                      <a:pt x="18" y="5"/>
                    </a:lnTo>
                    <a:lnTo>
                      <a:pt x="10" y="0"/>
                    </a:lnTo>
                    <a:lnTo>
                      <a:pt x="10" y="5"/>
                    </a:lnTo>
                    <a:lnTo>
                      <a:pt x="10" y="10"/>
                    </a:lnTo>
                    <a:lnTo>
                      <a:pt x="3" y="12"/>
                    </a:lnTo>
                    <a:lnTo>
                      <a:pt x="3"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5" name="Freeform 204">
                <a:extLst>
                  <a:ext uri="{FF2B5EF4-FFF2-40B4-BE49-F238E27FC236}">
                    <a16:creationId xmlns:a16="http://schemas.microsoft.com/office/drawing/2014/main" id="{44B0EB91-B76C-4334-B0C2-4AC482848A09}"/>
                  </a:ext>
                </a:extLst>
              </p:cNvPr>
              <p:cNvSpPr>
                <a:spLocks/>
              </p:cNvSpPr>
              <p:nvPr/>
            </p:nvSpPr>
            <p:spPr bwMode="auto">
              <a:xfrm>
                <a:off x="4489" y="3105"/>
                <a:ext cx="100" cy="85"/>
              </a:xfrm>
              <a:custGeom>
                <a:avLst/>
                <a:gdLst>
                  <a:gd name="T0" fmla="*/ 93 w 100"/>
                  <a:gd name="T1" fmla="*/ 83 h 85"/>
                  <a:gd name="T2" fmla="*/ 56 w 100"/>
                  <a:gd name="T3" fmla="*/ 40 h 85"/>
                  <a:gd name="T4" fmla="*/ 36 w 100"/>
                  <a:gd name="T5" fmla="*/ 20 h 85"/>
                  <a:gd name="T6" fmla="*/ 18 w 100"/>
                  <a:gd name="T7" fmla="*/ 5 h 85"/>
                  <a:gd name="T8" fmla="*/ 6 w 100"/>
                  <a:gd name="T9" fmla="*/ 14 h 85"/>
                  <a:gd name="T10" fmla="*/ 33 w 100"/>
                  <a:gd name="T11" fmla="*/ 45 h 85"/>
                  <a:gd name="T12" fmla="*/ 55 w 100"/>
                  <a:gd name="T13" fmla="*/ 69 h 85"/>
                  <a:gd name="T14" fmla="*/ 50 w 100"/>
                  <a:gd name="T15" fmla="*/ 72 h 85"/>
                  <a:gd name="T16" fmla="*/ 0 w 100"/>
                  <a:gd name="T17" fmla="*/ 14 h 85"/>
                  <a:gd name="T18" fmla="*/ 15 w 100"/>
                  <a:gd name="T19" fmla="*/ 0 h 85"/>
                  <a:gd name="T20" fmla="*/ 20 w 100"/>
                  <a:gd name="T21" fmla="*/ 2 h 85"/>
                  <a:gd name="T22" fmla="*/ 70 w 100"/>
                  <a:gd name="T23" fmla="*/ 50 h 85"/>
                  <a:gd name="T24" fmla="*/ 100 w 100"/>
                  <a:gd name="T25" fmla="*/ 85 h 85"/>
                  <a:gd name="T26" fmla="*/ 93 w 100"/>
                  <a:gd name="T27" fmla="*/ 83 h 85"/>
                  <a:gd name="T28" fmla="*/ 93 w 100"/>
                  <a:gd name="T29" fmla="*/ 83 h 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0"/>
                  <a:gd name="T46" fmla="*/ 0 h 85"/>
                  <a:gd name="T47" fmla="*/ 100 w 100"/>
                  <a:gd name="T48" fmla="*/ 85 h 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0" h="85">
                    <a:moveTo>
                      <a:pt x="93" y="83"/>
                    </a:moveTo>
                    <a:lnTo>
                      <a:pt x="56" y="40"/>
                    </a:lnTo>
                    <a:lnTo>
                      <a:pt x="36" y="20"/>
                    </a:lnTo>
                    <a:lnTo>
                      <a:pt x="18" y="5"/>
                    </a:lnTo>
                    <a:lnTo>
                      <a:pt x="6" y="14"/>
                    </a:lnTo>
                    <a:lnTo>
                      <a:pt x="33" y="45"/>
                    </a:lnTo>
                    <a:lnTo>
                      <a:pt x="55" y="69"/>
                    </a:lnTo>
                    <a:lnTo>
                      <a:pt x="50" y="72"/>
                    </a:lnTo>
                    <a:lnTo>
                      <a:pt x="0" y="14"/>
                    </a:lnTo>
                    <a:lnTo>
                      <a:pt x="15" y="0"/>
                    </a:lnTo>
                    <a:lnTo>
                      <a:pt x="20" y="2"/>
                    </a:lnTo>
                    <a:lnTo>
                      <a:pt x="70" y="50"/>
                    </a:lnTo>
                    <a:lnTo>
                      <a:pt x="100" y="85"/>
                    </a:lnTo>
                    <a:lnTo>
                      <a:pt x="93" y="8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6" name="Freeform 205">
                <a:extLst>
                  <a:ext uri="{FF2B5EF4-FFF2-40B4-BE49-F238E27FC236}">
                    <a16:creationId xmlns:a16="http://schemas.microsoft.com/office/drawing/2014/main" id="{A4966696-DC89-4790-8149-A6F7F91AF779}"/>
                  </a:ext>
                </a:extLst>
              </p:cNvPr>
              <p:cNvSpPr>
                <a:spLocks/>
              </p:cNvSpPr>
              <p:nvPr/>
            </p:nvSpPr>
            <p:spPr bwMode="auto">
              <a:xfrm>
                <a:off x="4542" y="3067"/>
                <a:ext cx="97" cy="115"/>
              </a:xfrm>
              <a:custGeom>
                <a:avLst/>
                <a:gdLst>
                  <a:gd name="T0" fmla="*/ 5 w 97"/>
                  <a:gd name="T1" fmla="*/ 115 h 115"/>
                  <a:gd name="T2" fmla="*/ 12 w 97"/>
                  <a:gd name="T3" fmla="*/ 102 h 115"/>
                  <a:gd name="T4" fmla="*/ 15 w 97"/>
                  <a:gd name="T5" fmla="*/ 93 h 115"/>
                  <a:gd name="T6" fmla="*/ 27 w 97"/>
                  <a:gd name="T7" fmla="*/ 83 h 115"/>
                  <a:gd name="T8" fmla="*/ 38 w 97"/>
                  <a:gd name="T9" fmla="*/ 75 h 115"/>
                  <a:gd name="T10" fmla="*/ 60 w 97"/>
                  <a:gd name="T11" fmla="*/ 60 h 115"/>
                  <a:gd name="T12" fmla="*/ 82 w 97"/>
                  <a:gd name="T13" fmla="*/ 43 h 115"/>
                  <a:gd name="T14" fmla="*/ 90 w 97"/>
                  <a:gd name="T15" fmla="*/ 37 h 115"/>
                  <a:gd name="T16" fmla="*/ 77 w 97"/>
                  <a:gd name="T17" fmla="*/ 45 h 115"/>
                  <a:gd name="T18" fmla="*/ 57 w 97"/>
                  <a:gd name="T19" fmla="*/ 58 h 115"/>
                  <a:gd name="T20" fmla="*/ 43 w 97"/>
                  <a:gd name="T21" fmla="*/ 67 h 115"/>
                  <a:gd name="T22" fmla="*/ 52 w 97"/>
                  <a:gd name="T23" fmla="*/ 57 h 115"/>
                  <a:gd name="T24" fmla="*/ 73 w 97"/>
                  <a:gd name="T25" fmla="*/ 40 h 115"/>
                  <a:gd name="T26" fmla="*/ 90 w 97"/>
                  <a:gd name="T27" fmla="*/ 30 h 115"/>
                  <a:gd name="T28" fmla="*/ 97 w 97"/>
                  <a:gd name="T29" fmla="*/ 22 h 115"/>
                  <a:gd name="T30" fmla="*/ 87 w 97"/>
                  <a:gd name="T31" fmla="*/ 27 h 115"/>
                  <a:gd name="T32" fmla="*/ 82 w 97"/>
                  <a:gd name="T33" fmla="*/ 17 h 115"/>
                  <a:gd name="T34" fmla="*/ 72 w 97"/>
                  <a:gd name="T35" fmla="*/ 0 h 115"/>
                  <a:gd name="T36" fmla="*/ 70 w 97"/>
                  <a:gd name="T37" fmla="*/ 7 h 115"/>
                  <a:gd name="T38" fmla="*/ 80 w 97"/>
                  <a:gd name="T39" fmla="*/ 23 h 115"/>
                  <a:gd name="T40" fmla="*/ 75 w 97"/>
                  <a:gd name="T41" fmla="*/ 30 h 115"/>
                  <a:gd name="T42" fmla="*/ 70 w 97"/>
                  <a:gd name="T43" fmla="*/ 13 h 115"/>
                  <a:gd name="T44" fmla="*/ 67 w 97"/>
                  <a:gd name="T45" fmla="*/ 10 h 115"/>
                  <a:gd name="T46" fmla="*/ 60 w 97"/>
                  <a:gd name="T47" fmla="*/ 18 h 115"/>
                  <a:gd name="T48" fmla="*/ 48 w 97"/>
                  <a:gd name="T49" fmla="*/ 37 h 115"/>
                  <a:gd name="T50" fmla="*/ 33 w 97"/>
                  <a:gd name="T51" fmla="*/ 62 h 115"/>
                  <a:gd name="T52" fmla="*/ 65 w 97"/>
                  <a:gd name="T53" fmla="*/ 42 h 115"/>
                  <a:gd name="T54" fmla="*/ 43 w 97"/>
                  <a:gd name="T55" fmla="*/ 62 h 115"/>
                  <a:gd name="T56" fmla="*/ 23 w 97"/>
                  <a:gd name="T57" fmla="*/ 75 h 115"/>
                  <a:gd name="T58" fmla="*/ 12 w 97"/>
                  <a:gd name="T59" fmla="*/ 88 h 115"/>
                  <a:gd name="T60" fmla="*/ 5 w 97"/>
                  <a:gd name="T61" fmla="*/ 97 h 115"/>
                  <a:gd name="T62" fmla="*/ 0 w 97"/>
                  <a:gd name="T63" fmla="*/ 108 h 115"/>
                  <a:gd name="T64" fmla="*/ 5 w 97"/>
                  <a:gd name="T65" fmla="*/ 115 h 115"/>
                  <a:gd name="T66" fmla="*/ 5 w 97"/>
                  <a:gd name="T67" fmla="*/ 115 h 1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7"/>
                  <a:gd name="T103" fmla="*/ 0 h 115"/>
                  <a:gd name="T104" fmla="*/ 97 w 97"/>
                  <a:gd name="T105" fmla="*/ 115 h 11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7" h="115">
                    <a:moveTo>
                      <a:pt x="5" y="115"/>
                    </a:moveTo>
                    <a:lnTo>
                      <a:pt x="12" y="102"/>
                    </a:lnTo>
                    <a:lnTo>
                      <a:pt x="15" y="93"/>
                    </a:lnTo>
                    <a:lnTo>
                      <a:pt x="27" y="83"/>
                    </a:lnTo>
                    <a:lnTo>
                      <a:pt x="38" y="75"/>
                    </a:lnTo>
                    <a:lnTo>
                      <a:pt x="60" y="60"/>
                    </a:lnTo>
                    <a:lnTo>
                      <a:pt x="82" y="43"/>
                    </a:lnTo>
                    <a:lnTo>
                      <a:pt x="90" y="37"/>
                    </a:lnTo>
                    <a:lnTo>
                      <a:pt x="77" y="45"/>
                    </a:lnTo>
                    <a:lnTo>
                      <a:pt x="57" y="58"/>
                    </a:lnTo>
                    <a:lnTo>
                      <a:pt x="43" y="67"/>
                    </a:lnTo>
                    <a:lnTo>
                      <a:pt x="52" y="57"/>
                    </a:lnTo>
                    <a:lnTo>
                      <a:pt x="73" y="40"/>
                    </a:lnTo>
                    <a:lnTo>
                      <a:pt x="90" y="30"/>
                    </a:lnTo>
                    <a:lnTo>
                      <a:pt x="97" y="22"/>
                    </a:lnTo>
                    <a:lnTo>
                      <a:pt x="87" y="27"/>
                    </a:lnTo>
                    <a:lnTo>
                      <a:pt x="82" y="17"/>
                    </a:lnTo>
                    <a:lnTo>
                      <a:pt x="72" y="0"/>
                    </a:lnTo>
                    <a:lnTo>
                      <a:pt x="70" y="7"/>
                    </a:lnTo>
                    <a:lnTo>
                      <a:pt x="80" y="23"/>
                    </a:lnTo>
                    <a:lnTo>
                      <a:pt x="75" y="30"/>
                    </a:lnTo>
                    <a:lnTo>
                      <a:pt x="70" y="13"/>
                    </a:lnTo>
                    <a:lnTo>
                      <a:pt x="67" y="10"/>
                    </a:lnTo>
                    <a:lnTo>
                      <a:pt x="60" y="18"/>
                    </a:lnTo>
                    <a:lnTo>
                      <a:pt x="48" y="37"/>
                    </a:lnTo>
                    <a:lnTo>
                      <a:pt x="33" y="62"/>
                    </a:lnTo>
                    <a:lnTo>
                      <a:pt x="65" y="42"/>
                    </a:lnTo>
                    <a:lnTo>
                      <a:pt x="43" y="62"/>
                    </a:lnTo>
                    <a:lnTo>
                      <a:pt x="23" y="75"/>
                    </a:lnTo>
                    <a:lnTo>
                      <a:pt x="12" y="88"/>
                    </a:lnTo>
                    <a:lnTo>
                      <a:pt x="5" y="97"/>
                    </a:lnTo>
                    <a:lnTo>
                      <a:pt x="0" y="108"/>
                    </a:lnTo>
                    <a:lnTo>
                      <a:pt x="5" y="1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7" name="Freeform 206">
                <a:extLst>
                  <a:ext uri="{FF2B5EF4-FFF2-40B4-BE49-F238E27FC236}">
                    <a16:creationId xmlns:a16="http://schemas.microsoft.com/office/drawing/2014/main" id="{141AD9D3-E55E-4A8F-925D-2CA9B165FEAD}"/>
                  </a:ext>
                </a:extLst>
              </p:cNvPr>
              <p:cNvSpPr>
                <a:spLocks/>
              </p:cNvSpPr>
              <p:nvPr/>
            </p:nvSpPr>
            <p:spPr bwMode="auto">
              <a:xfrm>
                <a:off x="4579" y="3134"/>
                <a:ext cx="8" cy="20"/>
              </a:xfrm>
              <a:custGeom>
                <a:avLst/>
                <a:gdLst>
                  <a:gd name="T0" fmla="*/ 0 w 8"/>
                  <a:gd name="T1" fmla="*/ 6 h 20"/>
                  <a:gd name="T2" fmla="*/ 3 w 8"/>
                  <a:gd name="T3" fmla="*/ 15 h 20"/>
                  <a:gd name="T4" fmla="*/ 8 w 8"/>
                  <a:gd name="T5" fmla="*/ 20 h 20"/>
                  <a:gd name="T6" fmla="*/ 6 w 8"/>
                  <a:gd name="T7" fmla="*/ 0 h 20"/>
                  <a:gd name="T8" fmla="*/ 0 w 8"/>
                  <a:gd name="T9" fmla="*/ 6 h 20"/>
                  <a:gd name="T10" fmla="*/ 0 w 8"/>
                  <a:gd name="T11" fmla="*/ 6 h 20"/>
                  <a:gd name="T12" fmla="*/ 0 60000 65536"/>
                  <a:gd name="T13" fmla="*/ 0 60000 65536"/>
                  <a:gd name="T14" fmla="*/ 0 60000 65536"/>
                  <a:gd name="T15" fmla="*/ 0 60000 65536"/>
                  <a:gd name="T16" fmla="*/ 0 60000 65536"/>
                  <a:gd name="T17" fmla="*/ 0 60000 65536"/>
                  <a:gd name="T18" fmla="*/ 0 w 8"/>
                  <a:gd name="T19" fmla="*/ 0 h 20"/>
                  <a:gd name="T20" fmla="*/ 8 w 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8" h="20">
                    <a:moveTo>
                      <a:pt x="0" y="6"/>
                    </a:moveTo>
                    <a:lnTo>
                      <a:pt x="3" y="15"/>
                    </a:lnTo>
                    <a:lnTo>
                      <a:pt x="8" y="20"/>
                    </a:lnTo>
                    <a:lnTo>
                      <a:pt x="6" y="0"/>
                    </a:lnTo>
                    <a:lnTo>
                      <a:pt x="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8" name="Freeform 207">
                <a:extLst>
                  <a:ext uri="{FF2B5EF4-FFF2-40B4-BE49-F238E27FC236}">
                    <a16:creationId xmlns:a16="http://schemas.microsoft.com/office/drawing/2014/main" id="{A854CC0E-D990-47EE-966B-E81FEE3132E2}"/>
                  </a:ext>
                </a:extLst>
              </p:cNvPr>
              <p:cNvSpPr>
                <a:spLocks/>
              </p:cNvSpPr>
              <p:nvPr/>
            </p:nvSpPr>
            <p:spPr bwMode="auto">
              <a:xfrm>
                <a:off x="4587" y="3079"/>
                <a:ext cx="68" cy="76"/>
              </a:xfrm>
              <a:custGeom>
                <a:avLst/>
                <a:gdLst>
                  <a:gd name="T0" fmla="*/ 68 w 68"/>
                  <a:gd name="T1" fmla="*/ 6 h 76"/>
                  <a:gd name="T2" fmla="*/ 55 w 68"/>
                  <a:gd name="T3" fmla="*/ 31 h 76"/>
                  <a:gd name="T4" fmla="*/ 43 w 68"/>
                  <a:gd name="T5" fmla="*/ 46 h 76"/>
                  <a:gd name="T6" fmla="*/ 35 w 68"/>
                  <a:gd name="T7" fmla="*/ 56 h 76"/>
                  <a:gd name="T8" fmla="*/ 12 w 68"/>
                  <a:gd name="T9" fmla="*/ 71 h 76"/>
                  <a:gd name="T10" fmla="*/ 0 w 68"/>
                  <a:gd name="T11" fmla="*/ 76 h 76"/>
                  <a:gd name="T12" fmla="*/ 25 w 68"/>
                  <a:gd name="T13" fmla="*/ 60 h 76"/>
                  <a:gd name="T14" fmla="*/ 43 w 68"/>
                  <a:gd name="T15" fmla="*/ 43 h 76"/>
                  <a:gd name="T16" fmla="*/ 58 w 68"/>
                  <a:gd name="T17" fmla="*/ 18 h 76"/>
                  <a:gd name="T18" fmla="*/ 65 w 68"/>
                  <a:gd name="T19" fmla="*/ 0 h 76"/>
                  <a:gd name="T20" fmla="*/ 68 w 68"/>
                  <a:gd name="T21" fmla="*/ 6 h 76"/>
                  <a:gd name="T22" fmla="*/ 68 w 68"/>
                  <a:gd name="T23" fmla="*/ 6 h 7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68"/>
                  <a:gd name="T37" fmla="*/ 0 h 76"/>
                  <a:gd name="T38" fmla="*/ 68 w 68"/>
                  <a:gd name="T39" fmla="*/ 76 h 7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68" h="76">
                    <a:moveTo>
                      <a:pt x="68" y="6"/>
                    </a:moveTo>
                    <a:lnTo>
                      <a:pt x="55" y="31"/>
                    </a:lnTo>
                    <a:lnTo>
                      <a:pt x="43" y="46"/>
                    </a:lnTo>
                    <a:lnTo>
                      <a:pt x="35" y="56"/>
                    </a:lnTo>
                    <a:lnTo>
                      <a:pt x="12" y="71"/>
                    </a:lnTo>
                    <a:lnTo>
                      <a:pt x="0" y="76"/>
                    </a:lnTo>
                    <a:lnTo>
                      <a:pt x="25" y="60"/>
                    </a:lnTo>
                    <a:lnTo>
                      <a:pt x="43" y="43"/>
                    </a:lnTo>
                    <a:lnTo>
                      <a:pt x="58" y="18"/>
                    </a:lnTo>
                    <a:lnTo>
                      <a:pt x="65" y="0"/>
                    </a:lnTo>
                    <a:lnTo>
                      <a:pt x="68"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89" name="Freeform 208">
                <a:extLst>
                  <a:ext uri="{FF2B5EF4-FFF2-40B4-BE49-F238E27FC236}">
                    <a16:creationId xmlns:a16="http://schemas.microsoft.com/office/drawing/2014/main" id="{AEE539A2-A7D7-4A5B-8A7F-5E7493057016}"/>
                  </a:ext>
                </a:extLst>
              </p:cNvPr>
              <p:cNvSpPr>
                <a:spLocks/>
              </p:cNvSpPr>
              <p:nvPr/>
            </p:nvSpPr>
            <p:spPr bwMode="auto">
              <a:xfrm>
                <a:off x="4644" y="3177"/>
                <a:ext cx="15" cy="20"/>
              </a:xfrm>
              <a:custGeom>
                <a:avLst/>
                <a:gdLst>
                  <a:gd name="T0" fmla="*/ 0 w 15"/>
                  <a:gd name="T1" fmla="*/ 15 h 20"/>
                  <a:gd name="T2" fmla="*/ 1 w 15"/>
                  <a:gd name="T3" fmla="*/ 10 h 20"/>
                  <a:gd name="T4" fmla="*/ 6 w 15"/>
                  <a:gd name="T5" fmla="*/ 6 h 20"/>
                  <a:gd name="T6" fmla="*/ 8 w 15"/>
                  <a:gd name="T7" fmla="*/ 1 h 20"/>
                  <a:gd name="T8" fmla="*/ 15 w 15"/>
                  <a:gd name="T9" fmla="*/ 0 h 20"/>
                  <a:gd name="T10" fmla="*/ 11 w 15"/>
                  <a:gd name="T11" fmla="*/ 6 h 20"/>
                  <a:gd name="T12" fmla="*/ 5 w 15"/>
                  <a:gd name="T13" fmla="*/ 11 h 20"/>
                  <a:gd name="T14" fmla="*/ 3 w 15"/>
                  <a:gd name="T15" fmla="*/ 18 h 20"/>
                  <a:gd name="T16" fmla="*/ 0 w 15"/>
                  <a:gd name="T17" fmla="*/ 20 h 20"/>
                  <a:gd name="T18" fmla="*/ 0 w 15"/>
                  <a:gd name="T19" fmla="*/ 15 h 20"/>
                  <a:gd name="T20" fmla="*/ 0 w 15"/>
                  <a:gd name="T21" fmla="*/ 15 h 2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
                  <a:gd name="T34" fmla="*/ 0 h 20"/>
                  <a:gd name="T35" fmla="*/ 15 w 15"/>
                  <a:gd name="T36" fmla="*/ 20 h 2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 h="20">
                    <a:moveTo>
                      <a:pt x="0" y="15"/>
                    </a:moveTo>
                    <a:lnTo>
                      <a:pt x="1" y="10"/>
                    </a:lnTo>
                    <a:lnTo>
                      <a:pt x="6" y="6"/>
                    </a:lnTo>
                    <a:lnTo>
                      <a:pt x="8" y="1"/>
                    </a:lnTo>
                    <a:lnTo>
                      <a:pt x="15" y="0"/>
                    </a:lnTo>
                    <a:lnTo>
                      <a:pt x="11" y="6"/>
                    </a:lnTo>
                    <a:lnTo>
                      <a:pt x="5" y="11"/>
                    </a:lnTo>
                    <a:lnTo>
                      <a:pt x="3" y="18"/>
                    </a:lnTo>
                    <a:lnTo>
                      <a:pt x="0" y="20"/>
                    </a:lnTo>
                    <a:lnTo>
                      <a:pt x="0"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90" name="Freeform 209">
                <a:extLst>
                  <a:ext uri="{FF2B5EF4-FFF2-40B4-BE49-F238E27FC236}">
                    <a16:creationId xmlns:a16="http://schemas.microsoft.com/office/drawing/2014/main" id="{D5344C98-99A2-43E8-B4E8-CDCD593E5140}"/>
                  </a:ext>
                </a:extLst>
              </p:cNvPr>
              <p:cNvSpPr>
                <a:spLocks/>
              </p:cNvSpPr>
              <p:nvPr/>
            </p:nvSpPr>
            <p:spPr bwMode="auto">
              <a:xfrm>
                <a:off x="4612" y="3030"/>
                <a:ext cx="13" cy="52"/>
              </a:xfrm>
              <a:custGeom>
                <a:avLst/>
                <a:gdLst>
                  <a:gd name="T0" fmla="*/ 0 w 13"/>
                  <a:gd name="T1" fmla="*/ 42 h 52"/>
                  <a:gd name="T2" fmla="*/ 0 w 13"/>
                  <a:gd name="T3" fmla="*/ 35 h 52"/>
                  <a:gd name="T4" fmla="*/ 8 w 13"/>
                  <a:gd name="T5" fmla="*/ 24 h 52"/>
                  <a:gd name="T6" fmla="*/ 8 w 13"/>
                  <a:gd name="T7" fmla="*/ 12 h 52"/>
                  <a:gd name="T8" fmla="*/ 3 w 13"/>
                  <a:gd name="T9" fmla="*/ 0 h 52"/>
                  <a:gd name="T10" fmla="*/ 13 w 13"/>
                  <a:gd name="T11" fmla="*/ 9 h 52"/>
                  <a:gd name="T12" fmla="*/ 13 w 13"/>
                  <a:gd name="T13" fmla="*/ 24 h 52"/>
                  <a:gd name="T14" fmla="*/ 5 w 13"/>
                  <a:gd name="T15" fmla="*/ 35 h 52"/>
                  <a:gd name="T16" fmla="*/ 8 w 13"/>
                  <a:gd name="T17" fmla="*/ 52 h 52"/>
                  <a:gd name="T18" fmla="*/ 0 w 13"/>
                  <a:gd name="T19" fmla="*/ 42 h 52"/>
                  <a:gd name="T20" fmla="*/ 0 w 13"/>
                  <a:gd name="T21" fmla="*/ 42 h 5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
                  <a:gd name="T34" fmla="*/ 0 h 52"/>
                  <a:gd name="T35" fmla="*/ 13 w 13"/>
                  <a:gd name="T36" fmla="*/ 52 h 5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 h="52">
                    <a:moveTo>
                      <a:pt x="0" y="42"/>
                    </a:moveTo>
                    <a:lnTo>
                      <a:pt x="0" y="35"/>
                    </a:lnTo>
                    <a:lnTo>
                      <a:pt x="8" y="24"/>
                    </a:lnTo>
                    <a:lnTo>
                      <a:pt x="8" y="12"/>
                    </a:lnTo>
                    <a:lnTo>
                      <a:pt x="3" y="0"/>
                    </a:lnTo>
                    <a:lnTo>
                      <a:pt x="13" y="9"/>
                    </a:lnTo>
                    <a:lnTo>
                      <a:pt x="13" y="24"/>
                    </a:lnTo>
                    <a:lnTo>
                      <a:pt x="5" y="35"/>
                    </a:lnTo>
                    <a:lnTo>
                      <a:pt x="8" y="52"/>
                    </a:lnTo>
                    <a:lnTo>
                      <a:pt x="0" y="4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91" name="Freeform 210">
                <a:extLst>
                  <a:ext uri="{FF2B5EF4-FFF2-40B4-BE49-F238E27FC236}">
                    <a16:creationId xmlns:a16="http://schemas.microsoft.com/office/drawing/2014/main" id="{9721526B-9845-411F-B4D7-4FC395DA6D6A}"/>
                  </a:ext>
                </a:extLst>
              </p:cNvPr>
              <p:cNvSpPr>
                <a:spLocks/>
              </p:cNvSpPr>
              <p:nvPr/>
            </p:nvSpPr>
            <p:spPr bwMode="auto">
              <a:xfrm>
                <a:off x="4625" y="3032"/>
                <a:ext cx="17" cy="32"/>
              </a:xfrm>
              <a:custGeom>
                <a:avLst/>
                <a:gdLst>
                  <a:gd name="T0" fmla="*/ 0 w 17"/>
                  <a:gd name="T1" fmla="*/ 0 h 32"/>
                  <a:gd name="T2" fmla="*/ 4 w 17"/>
                  <a:gd name="T3" fmla="*/ 7 h 32"/>
                  <a:gd name="T4" fmla="*/ 4 w 17"/>
                  <a:gd name="T5" fmla="*/ 12 h 32"/>
                  <a:gd name="T6" fmla="*/ 17 w 17"/>
                  <a:gd name="T7" fmla="*/ 32 h 32"/>
                  <a:gd name="T8" fmla="*/ 9 w 17"/>
                  <a:gd name="T9" fmla="*/ 12 h 32"/>
                  <a:gd name="T10" fmla="*/ 5 w 17"/>
                  <a:gd name="T11" fmla="*/ 0 h 32"/>
                  <a:gd name="T12" fmla="*/ 0 w 17"/>
                  <a:gd name="T13" fmla="*/ 0 h 32"/>
                  <a:gd name="T14" fmla="*/ 0 w 17"/>
                  <a:gd name="T15" fmla="*/ 0 h 32"/>
                  <a:gd name="T16" fmla="*/ 0 60000 65536"/>
                  <a:gd name="T17" fmla="*/ 0 60000 65536"/>
                  <a:gd name="T18" fmla="*/ 0 60000 65536"/>
                  <a:gd name="T19" fmla="*/ 0 60000 65536"/>
                  <a:gd name="T20" fmla="*/ 0 60000 65536"/>
                  <a:gd name="T21" fmla="*/ 0 60000 65536"/>
                  <a:gd name="T22" fmla="*/ 0 60000 65536"/>
                  <a:gd name="T23" fmla="*/ 0 60000 65536"/>
                  <a:gd name="T24" fmla="*/ 0 w 17"/>
                  <a:gd name="T25" fmla="*/ 0 h 32"/>
                  <a:gd name="T26" fmla="*/ 17 w 17"/>
                  <a:gd name="T27" fmla="*/ 32 h 3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7" h="32">
                    <a:moveTo>
                      <a:pt x="0" y="0"/>
                    </a:moveTo>
                    <a:lnTo>
                      <a:pt x="4" y="7"/>
                    </a:lnTo>
                    <a:lnTo>
                      <a:pt x="4" y="12"/>
                    </a:lnTo>
                    <a:lnTo>
                      <a:pt x="17" y="32"/>
                    </a:lnTo>
                    <a:lnTo>
                      <a:pt x="9" y="12"/>
                    </a:lnTo>
                    <a:lnTo>
                      <a:pt x="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92" name="Freeform 211">
                <a:extLst>
                  <a:ext uri="{FF2B5EF4-FFF2-40B4-BE49-F238E27FC236}">
                    <a16:creationId xmlns:a16="http://schemas.microsoft.com/office/drawing/2014/main" id="{3CB258F2-B6C2-47C9-9E29-C3344DE84769}"/>
                  </a:ext>
                </a:extLst>
              </p:cNvPr>
              <p:cNvSpPr>
                <a:spLocks/>
              </p:cNvSpPr>
              <p:nvPr/>
            </p:nvSpPr>
            <p:spPr bwMode="auto">
              <a:xfrm>
                <a:off x="4610" y="3019"/>
                <a:ext cx="55" cy="73"/>
              </a:xfrm>
              <a:custGeom>
                <a:avLst/>
                <a:gdLst>
                  <a:gd name="T0" fmla="*/ 9 w 55"/>
                  <a:gd name="T1" fmla="*/ 8 h 73"/>
                  <a:gd name="T2" fmla="*/ 22 w 55"/>
                  <a:gd name="T3" fmla="*/ 10 h 73"/>
                  <a:gd name="T4" fmla="*/ 29 w 55"/>
                  <a:gd name="T5" fmla="*/ 23 h 73"/>
                  <a:gd name="T6" fmla="*/ 29 w 55"/>
                  <a:gd name="T7" fmla="*/ 28 h 73"/>
                  <a:gd name="T8" fmla="*/ 35 w 55"/>
                  <a:gd name="T9" fmla="*/ 35 h 73"/>
                  <a:gd name="T10" fmla="*/ 37 w 55"/>
                  <a:gd name="T11" fmla="*/ 43 h 73"/>
                  <a:gd name="T12" fmla="*/ 47 w 55"/>
                  <a:gd name="T13" fmla="*/ 48 h 73"/>
                  <a:gd name="T14" fmla="*/ 52 w 55"/>
                  <a:gd name="T15" fmla="*/ 58 h 73"/>
                  <a:gd name="T16" fmla="*/ 47 w 55"/>
                  <a:gd name="T17" fmla="*/ 65 h 73"/>
                  <a:gd name="T18" fmla="*/ 50 w 55"/>
                  <a:gd name="T19" fmla="*/ 73 h 73"/>
                  <a:gd name="T20" fmla="*/ 55 w 55"/>
                  <a:gd name="T21" fmla="*/ 68 h 73"/>
                  <a:gd name="T22" fmla="*/ 55 w 55"/>
                  <a:gd name="T23" fmla="*/ 56 h 73"/>
                  <a:gd name="T24" fmla="*/ 50 w 55"/>
                  <a:gd name="T25" fmla="*/ 45 h 73"/>
                  <a:gd name="T26" fmla="*/ 39 w 55"/>
                  <a:gd name="T27" fmla="*/ 40 h 73"/>
                  <a:gd name="T28" fmla="*/ 35 w 55"/>
                  <a:gd name="T29" fmla="*/ 31 h 73"/>
                  <a:gd name="T30" fmla="*/ 30 w 55"/>
                  <a:gd name="T31" fmla="*/ 26 h 73"/>
                  <a:gd name="T32" fmla="*/ 30 w 55"/>
                  <a:gd name="T33" fmla="*/ 13 h 73"/>
                  <a:gd name="T34" fmla="*/ 25 w 55"/>
                  <a:gd name="T35" fmla="*/ 6 h 73"/>
                  <a:gd name="T36" fmla="*/ 10 w 55"/>
                  <a:gd name="T37" fmla="*/ 5 h 73"/>
                  <a:gd name="T38" fmla="*/ 0 w 55"/>
                  <a:gd name="T39" fmla="*/ 0 h 73"/>
                  <a:gd name="T40" fmla="*/ 5 w 55"/>
                  <a:gd name="T41" fmla="*/ 8 h 73"/>
                  <a:gd name="T42" fmla="*/ 9 w 55"/>
                  <a:gd name="T43" fmla="*/ 8 h 73"/>
                  <a:gd name="T44" fmla="*/ 9 w 55"/>
                  <a:gd name="T45" fmla="*/ 8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55"/>
                  <a:gd name="T70" fmla="*/ 0 h 73"/>
                  <a:gd name="T71" fmla="*/ 55 w 55"/>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55" h="73">
                    <a:moveTo>
                      <a:pt x="9" y="8"/>
                    </a:moveTo>
                    <a:lnTo>
                      <a:pt x="22" y="10"/>
                    </a:lnTo>
                    <a:lnTo>
                      <a:pt x="29" y="23"/>
                    </a:lnTo>
                    <a:lnTo>
                      <a:pt x="29" y="28"/>
                    </a:lnTo>
                    <a:lnTo>
                      <a:pt x="35" y="35"/>
                    </a:lnTo>
                    <a:lnTo>
                      <a:pt x="37" y="43"/>
                    </a:lnTo>
                    <a:lnTo>
                      <a:pt x="47" y="48"/>
                    </a:lnTo>
                    <a:lnTo>
                      <a:pt x="52" y="58"/>
                    </a:lnTo>
                    <a:lnTo>
                      <a:pt x="47" y="65"/>
                    </a:lnTo>
                    <a:lnTo>
                      <a:pt x="50" y="73"/>
                    </a:lnTo>
                    <a:lnTo>
                      <a:pt x="55" y="68"/>
                    </a:lnTo>
                    <a:lnTo>
                      <a:pt x="55" y="56"/>
                    </a:lnTo>
                    <a:lnTo>
                      <a:pt x="50" y="45"/>
                    </a:lnTo>
                    <a:lnTo>
                      <a:pt x="39" y="40"/>
                    </a:lnTo>
                    <a:lnTo>
                      <a:pt x="35" y="31"/>
                    </a:lnTo>
                    <a:lnTo>
                      <a:pt x="30" y="26"/>
                    </a:lnTo>
                    <a:lnTo>
                      <a:pt x="30" y="13"/>
                    </a:lnTo>
                    <a:lnTo>
                      <a:pt x="25" y="6"/>
                    </a:lnTo>
                    <a:lnTo>
                      <a:pt x="10" y="5"/>
                    </a:lnTo>
                    <a:lnTo>
                      <a:pt x="0" y="0"/>
                    </a:lnTo>
                    <a:lnTo>
                      <a:pt x="5" y="8"/>
                    </a:lnTo>
                    <a:lnTo>
                      <a:pt x="9"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93" name="Freeform 212">
                <a:extLst>
                  <a:ext uri="{FF2B5EF4-FFF2-40B4-BE49-F238E27FC236}">
                    <a16:creationId xmlns:a16="http://schemas.microsoft.com/office/drawing/2014/main" id="{F0C756DC-B1CE-4B58-99E7-0F05A9B74DEF}"/>
                  </a:ext>
                </a:extLst>
              </p:cNvPr>
              <p:cNvSpPr>
                <a:spLocks/>
              </p:cNvSpPr>
              <p:nvPr/>
            </p:nvSpPr>
            <p:spPr bwMode="auto">
              <a:xfrm>
                <a:off x="4322" y="2962"/>
                <a:ext cx="300" cy="308"/>
              </a:xfrm>
              <a:custGeom>
                <a:avLst/>
                <a:gdLst>
                  <a:gd name="T0" fmla="*/ 290 w 300"/>
                  <a:gd name="T1" fmla="*/ 57 h 308"/>
                  <a:gd name="T2" fmla="*/ 262 w 300"/>
                  <a:gd name="T3" fmla="*/ 25 h 308"/>
                  <a:gd name="T4" fmla="*/ 238 w 300"/>
                  <a:gd name="T5" fmla="*/ 12 h 308"/>
                  <a:gd name="T6" fmla="*/ 213 w 300"/>
                  <a:gd name="T7" fmla="*/ 4 h 308"/>
                  <a:gd name="T8" fmla="*/ 195 w 300"/>
                  <a:gd name="T9" fmla="*/ 0 h 308"/>
                  <a:gd name="T10" fmla="*/ 170 w 300"/>
                  <a:gd name="T11" fmla="*/ 0 h 308"/>
                  <a:gd name="T12" fmla="*/ 139 w 300"/>
                  <a:gd name="T13" fmla="*/ 7 h 308"/>
                  <a:gd name="T14" fmla="*/ 110 w 300"/>
                  <a:gd name="T15" fmla="*/ 17 h 308"/>
                  <a:gd name="T16" fmla="*/ 85 w 300"/>
                  <a:gd name="T17" fmla="*/ 30 h 308"/>
                  <a:gd name="T18" fmla="*/ 62 w 300"/>
                  <a:gd name="T19" fmla="*/ 45 h 308"/>
                  <a:gd name="T20" fmla="*/ 39 w 300"/>
                  <a:gd name="T21" fmla="*/ 62 h 308"/>
                  <a:gd name="T22" fmla="*/ 22 w 300"/>
                  <a:gd name="T23" fmla="*/ 83 h 308"/>
                  <a:gd name="T24" fmla="*/ 10 w 300"/>
                  <a:gd name="T25" fmla="*/ 103 h 308"/>
                  <a:gd name="T26" fmla="*/ 4 w 300"/>
                  <a:gd name="T27" fmla="*/ 128 h 308"/>
                  <a:gd name="T28" fmla="*/ 0 w 300"/>
                  <a:gd name="T29" fmla="*/ 160 h 308"/>
                  <a:gd name="T30" fmla="*/ 0 w 300"/>
                  <a:gd name="T31" fmla="*/ 188 h 308"/>
                  <a:gd name="T32" fmla="*/ 12 w 300"/>
                  <a:gd name="T33" fmla="*/ 215 h 308"/>
                  <a:gd name="T34" fmla="*/ 25 w 300"/>
                  <a:gd name="T35" fmla="*/ 246 h 308"/>
                  <a:gd name="T36" fmla="*/ 40 w 300"/>
                  <a:gd name="T37" fmla="*/ 268 h 308"/>
                  <a:gd name="T38" fmla="*/ 54 w 300"/>
                  <a:gd name="T39" fmla="*/ 290 h 308"/>
                  <a:gd name="T40" fmla="*/ 74 w 300"/>
                  <a:gd name="T41" fmla="*/ 303 h 308"/>
                  <a:gd name="T42" fmla="*/ 85 w 300"/>
                  <a:gd name="T43" fmla="*/ 308 h 308"/>
                  <a:gd name="T44" fmla="*/ 97 w 300"/>
                  <a:gd name="T45" fmla="*/ 293 h 308"/>
                  <a:gd name="T46" fmla="*/ 55 w 300"/>
                  <a:gd name="T47" fmla="*/ 258 h 308"/>
                  <a:gd name="T48" fmla="*/ 60 w 300"/>
                  <a:gd name="T49" fmla="*/ 251 h 308"/>
                  <a:gd name="T50" fmla="*/ 89 w 300"/>
                  <a:gd name="T51" fmla="*/ 271 h 308"/>
                  <a:gd name="T52" fmla="*/ 44 w 300"/>
                  <a:gd name="T53" fmla="*/ 231 h 308"/>
                  <a:gd name="T54" fmla="*/ 30 w 300"/>
                  <a:gd name="T55" fmla="*/ 215 h 308"/>
                  <a:gd name="T56" fmla="*/ 19 w 300"/>
                  <a:gd name="T57" fmla="*/ 193 h 308"/>
                  <a:gd name="T58" fmla="*/ 12 w 300"/>
                  <a:gd name="T59" fmla="*/ 163 h 308"/>
                  <a:gd name="T60" fmla="*/ 12 w 300"/>
                  <a:gd name="T61" fmla="*/ 135 h 308"/>
                  <a:gd name="T62" fmla="*/ 20 w 300"/>
                  <a:gd name="T63" fmla="*/ 98 h 308"/>
                  <a:gd name="T64" fmla="*/ 42 w 300"/>
                  <a:gd name="T65" fmla="*/ 70 h 308"/>
                  <a:gd name="T66" fmla="*/ 69 w 300"/>
                  <a:gd name="T67" fmla="*/ 45 h 308"/>
                  <a:gd name="T68" fmla="*/ 97 w 300"/>
                  <a:gd name="T69" fmla="*/ 27 h 308"/>
                  <a:gd name="T70" fmla="*/ 129 w 300"/>
                  <a:gd name="T71" fmla="*/ 14 h 308"/>
                  <a:gd name="T72" fmla="*/ 165 w 300"/>
                  <a:gd name="T73" fmla="*/ 5 h 308"/>
                  <a:gd name="T74" fmla="*/ 192 w 300"/>
                  <a:gd name="T75" fmla="*/ 4 h 308"/>
                  <a:gd name="T76" fmla="*/ 217 w 300"/>
                  <a:gd name="T77" fmla="*/ 7 h 308"/>
                  <a:gd name="T78" fmla="*/ 242 w 300"/>
                  <a:gd name="T79" fmla="*/ 17 h 308"/>
                  <a:gd name="T80" fmla="*/ 262 w 300"/>
                  <a:gd name="T81" fmla="*/ 30 h 308"/>
                  <a:gd name="T82" fmla="*/ 278 w 300"/>
                  <a:gd name="T83" fmla="*/ 49 h 308"/>
                  <a:gd name="T84" fmla="*/ 287 w 300"/>
                  <a:gd name="T85" fmla="*/ 60 h 308"/>
                  <a:gd name="T86" fmla="*/ 293 w 300"/>
                  <a:gd name="T87" fmla="*/ 73 h 308"/>
                  <a:gd name="T88" fmla="*/ 297 w 300"/>
                  <a:gd name="T89" fmla="*/ 82 h 308"/>
                  <a:gd name="T90" fmla="*/ 297 w 300"/>
                  <a:gd name="T91" fmla="*/ 97 h 308"/>
                  <a:gd name="T92" fmla="*/ 300 w 300"/>
                  <a:gd name="T93" fmla="*/ 88 h 308"/>
                  <a:gd name="T94" fmla="*/ 300 w 300"/>
                  <a:gd name="T95" fmla="*/ 78 h 308"/>
                  <a:gd name="T96" fmla="*/ 290 w 300"/>
                  <a:gd name="T97" fmla="*/ 57 h 308"/>
                  <a:gd name="T98" fmla="*/ 290 w 300"/>
                  <a:gd name="T99" fmla="*/ 57 h 3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00"/>
                  <a:gd name="T151" fmla="*/ 0 h 308"/>
                  <a:gd name="T152" fmla="*/ 300 w 300"/>
                  <a:gd name="T153" fmla="*/ 308 h 30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00" h="308">
                    <a:moveTo>
                      <a:pt x="290" y="57"/>
                    </a:moveTo>
                    <a:lnTo>
                      <a:pt x="262" y="25"/>
                    </a:lnTo>
                    <a:lnTo>
                      <a:pt x="238" y="12"/>
                    </a:lnTo>
                    <a:lnTo>
                      <a:pt x="213" y="4"/>
                    </a:lnTo>
                    <a:lnTo>
                      <a:pt x="195" y="0"/>
                    </a:lnTo>
                    <a:lnTo>
                      <a:pt x="170" y="0"/>
                    </a:lnTo>
                    <a:lnTo>
                      <a:pt x="139" y="7"/>
                    </a:lnTo>
                    <a:lnTo>
                      <a:pt x="110" y="17"/>
                    </a:lnTo>
                    <a:lnTo>
                      <a:pt x="85" y="30"/>
                    </a:lnTo>
                    <a:lnTo>
                      <a:pt x="62" y="45"/>
                    </a:lnTo>
                    <a:lnTo>
                      <a:pt x="39" y="62"/>
                    </a:lnTo>
                    <a:lnTo>
                      <a:pt x="22" y="83"/>
                    </a:lnTo>
                    <a:lnTo>
                      <a:pt x="10" y="103"/>
                    </a:lnTo>
                    <a:lnTo>
                      <a:pt x="4" y="128"/>
                    </a:lnTo>
                    <a:lnTo>
                      <a:pt x="0" y="160"/>
                    </a:lnTo>
                    <a:lnTo>
                      <a:pt x="0" y="188"/>
                    </a:lnTo>
                    <a:lnTo>
                      <a:pt x="12" y="215"/>
                    </a:lnTo>
                    <a:lnTo>
                      <a:pt x="25" y="246"/>
                    </a:lnTo>
                    <a:lnTo>
                      <a:pt x="40" y="268"/>
                    </a:lnTo>
                    <a:lnTo>
                      <a:pt x="54" y="290"/>
                    </a:lnTo>
                    <a:lnTo>
                      <a:pt x="74" y="303"/>
                    </a:lnTo>
                    <a:lnTo>
                      <a:pt x="85" y="308"/>
                    </a:lnTo>
                    <a:lnTo>
                      <a:pt x="97" y="293"/>
                    </a:lnTo>
                    <a:lnTo>
                      <a:pt x="55" y="258"/>
                    </a:lnTo>
                    <a:lnTo>
                      <a:pt x="60" y="251"/>
                    </a:lnTo>
                    <a:lnTo>
                      <a:pt x="89" y="271"/>
                    </a:lnTo>
                    <a:lnTo>
                      <a:pt x="44" y="231"/>
                    </a:lnTo>
                    <a:lnTo>
                      <a:pt x="30" y="215"/>
                    </a:lnTo>
                    <a:lnTo>
                      <a:pt x="19" y="193"/>
                    </a:lnTo>
                    <a:lnTo>
                      <a:pt x="12" y="163"/>
                    </a:lnTo>
                    <a:lnTo>
                      <a:pt x="12" y="135"/>
                    </a:lnTo>
                    <a:lnTo>
                      <a:pt x="20" y="98"/>
                    </a:lnTo>
                    <a:lnTo>
                      <a:pt x="42" y="70"/>
                    </a:lnTo>
                    <a:lnTo>
                      <a:pt x="69" y="45"/>
                    </a:lnTo>
                    <a:lnTo>
                      <a:pt x="97" y="27"/>
                    </a:lnTo>
                    <a:lnTo>
                      <a:pt x="129" y="14"/>
                    </a:lnTo>
                    <a:lnTo>
                      <a:pt x="165" y="5"/>
                    </a:lnTo>
                    <a:lnTo>
                      <a:pt x="192" y="4"/>
                    </a:lnTo>
                    <a:lnTo>
                      <a:pt x="217" y="7"/>
                    </a:lnTo>
                    <a:lnTo>
                      <a:pt x="242" y="17"/>
                    </a:lnTo>
                    <a:lnTo>
                      <a:pt x="262" y="30"/>
                    </a:lnTo>
                    <a:lnTo>
                      <a:pt x="278" y="49"/>
                    </a:lnTo>
                    <a:lnTo>
                      <a:pt x="287" y="60"/>
                    </a:lnTo>
                    <a:lnTo>
                      <a:pt x="293" y="73"/>
                    </a:lnTo>
                    <a:lnTo>
                      <a:pt x="297" y="82"/>
                    </a:lnTo>
                    <a:lnTo>
                      <a:pt x="297" y="97"/>
                    </a:lnTo>
                    <a:lnTo>
                      <a:pt x="300" y="88"/>
                    </a:lnTo>
                    <a:lnTo>
                      <a:pt x="300" y="78"/>
                    </a:lnTo>
                    <a:lnTo>
                      <a:pt x="290" y="5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694" name="Freeform 213">
                <a:extLst>
                  <a:ext uri="{FF2B5EF4-FFF2-40B4-BE49-F238E27FC236}">
                    <a16:creationId xmlns:a16="http://schemas.microsoft.com/office/drawing/2014/main" id="{2A06839F-90C6-4702-914E-36BC511CB589}"/>
                  </a:ext>
                </a:extLst>
              </p:cNvPr>
              <p:cNvSpPr>
                <a:spLocks/>
              </p:cNvSpPr>
              <p:nvPr/>
            </p:nvSpPr>
            <p:spPr bwMode="auto">
              <a:xfrm>
                <a:off x="4356" y="3220"/>
                <a:ext cx="179" cy="73"/>
              </a:xfrm>
              <a:custGeom>
                <a:avLst/>
                <a:gdLst>
                  <a:gd name="T0" fmla="*/ 51 w 179"/>
                  <a:gd name="T1" fmla="*/ 43 h 73"/>
                  <a:gd name="T2" fmla="*/ 75 w 179"/>
                  <a:gd name="T3" fmla="*/ 32 h 73"/>
                  <a:gd name="T4" fmla="*/ 90 w 179"/>
                  <a:gd name="T5" fmla="*/ 35 h 73"/>
                  <a:gd name="T6" fmla="*/ 98 w 179"/>
                  <a:gd name="T7" fmla="*/ 47 h 73"/>
                  <a:gd name="T8" fmla="*/ 110 w 179"/>
                  <a:gd name="T9" fmla="*/ 38 h 73"/>
                  <a:gd name="T10" fmla="*/ 128 w 179"/>
                  <a:gd name="T11" fmla="*/ 50 h 73"/>
                  <a:gd name="T12" fmla="*/ 133 w 179"/>
                  <a:gd name="T13" fmla="*/ 63 h 73"/>
                  <a:gd name="T14" fmla="*/ 158 w 179"/>
                  <a:gd name="T15" fmla="*/ 68 h 73"/>
                  <a:gd name="T16" fmla="*/ 179 w 179"/>
                  <a:gd name="T17" fmla="*/ 73 h 73"/>
                  <a:gd name="T18" fmla="*/ 138 w 179"/>
                  <a:gd name="T19" fmla="*/ 70 h 73"/>
                  <a:gd name="T20" fmla="*/ 116 w 179"/>
                  <a:gd name="T21" fmla="*/ 60 h 73"/>
                  <a:gd name="T22" fmla="*/ 90 w 179"/>
                  <a:gd name="T23" fmla="*/ 55 h 73"/>
                  <a:gd name="T24" fmla="*/ 55 w 179"/>
                  <a:gd name="T25" fmla="*/ 55 h 73"/>
                  <a:gd name="T26" fmla="*/ 25 w 179"/>
                  <a:gd name="T27" fmla="*/ 48 h 73"/>
                  <a:gd name="T28" fmla="*/ 8 w 179"/>
                  <a:gd name="T29" fmla="*/ 38 h 73"/>
                  <a:gd name="T30" fmla="*/ 1 w 179"/>
                  <a:gd name="T31" fmla="*/ 30 h 73"/>
                  <a:gd name="T32" fmla="*/ 0 w 179"/>
                  <a:gd name="T33" fmla="*/ 13 h 73"/>
                  <a:gd name="T34" fmla="*/ 3 w 179"/>
                  <a:gd name="T35" fmla="*/ 0 h 73"/>
                  <a:gd name="T36" fmla="*/ 8 w 179"/>
                  <a:gd name="T37" fmla="*/ 10 h 73"/>
                  <a:gd name="T38" fmla="*/ 8 w 179"/>
                  <a:gd name="T39" fmla="*/ 23 h 73"/>
                  <a:gd name="T40" fmla="*/ 21 w 179"/>
                  <a:gd name="T41" fmla="*/ 40 h 73"/>
                  <a:gd name="T42" fmla="*/ 51 w 179"/>
                  <a:gd name="T43" fmla="*/ 43 h 73"/>
                  <a:gd name="T44" fmla="*/ 51 w 179"/>
                  <a:gd name="T45" fmla="*/ 43 h 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9"/>
                  <a:gd name="T70" fmla="*/ 0 h 73"/>
                  <a:gd name="T71" fmla="*/ 179 w 179"/>
                  <a:gd name="T72" fmla="*/ 73 h 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9" h="73">
                    <a:moveTo>
                      <a:pt x="51" y="43"/>
                    </a:moveTo>
                    <a:lnTo>
                      <a:pt x="75" y="32"/>
                    </a:lnTo>
                    <a:lnTo>
                      <a:pt x="90" y="35"/>
                    </a:lnTo>
                    <a:lnTo>
                      <a:pt x="98" y="47"/>
                    </a:lnTo>
                    <a:lnTo>
                      <a:pt x="110" y="38"/>
                    </a:lnTo>
                    <a:lnTo>
                      <a:pt x="128" y="50"/>
                    </a:lnTo>
                    <a:lnTo>
                      <a:pt x="133" y="63"/>
                    </a:lnTo>
                    <a:lnTo>
                      <a:pt x="158" y="68"/>
                    </a:lnTo>
                    <a:lnTo>
                      <a:pt x="179" y="73"/>
                    </a:lnTo>
                    <a:lnTo>
                      <a:pt x="138" y="70"/>
                    </a:lnTo>
                    <a:lnTo>
                      <a:pt x="116" y="60"/>
                    </a:lnTo>
                    <a:lnTo>
                      <a:pt x="90" y="55"/>
                    </a:lnTo>
                    <a:lnTo>
                      <a:pt x="55" y="55"/>
                    </a:lnTo>
                    <a:lnTo>
                      <a:pt x="25" y="48"/>
                    </a:lnTo>
                    <a:lnTo>
                      <a:pt x="8" y="38"/>
                    </a:lnTo>
                    <a:lnTo>
                      <a:pt x="1" y="30"/>
                    </a:lnTo>
                    <a:lnTo>
                      <a:pt x="0" y="13"/>
                    </a:lnTo>
                    <a:lnTo>
                      <a:pt x="3" y="0"/>
                    </a:lnTo>
                    <a:lnTo>
                      <a:pt x="8" y="10"/>
                    </a:lnTo>
                    <a:lnTo>
                      <a:pt x="8" y="23"/>
                    </a:lnTo>
                    <a:lnTo>
                      <a:pt x="21" y="40"/>
                    </a:lnTo>
                    <a:lnTo>
                      <a:pt x="51"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187404" name="Freeform 215">
              <a:extLst>
                <a:ext uri="{FF2B5EF4-FFF2-40B4-BE49-F238E27FC236}">
                  <a16:creationId xmlns:a16="http://schemas.microsoft.com/office/drawing/2014/main" id="{5DD68D9E-BF90-452D-AE6D-1DFA81B688BF}"/>
                </a:ext>
              </a:extLst>
            </p:cNvPr>
            <p:cNvSpPr>
              <a:spLocks/>
            </p:cNvSpPr>
            <p:nvPr/>
          </p:nvSpPr>
          <p:spPr bwMode="auto">
            <a:xfrm>
              <a:off x="4409" y="3227"/>
              <a:ext cx="196" cy="61"/>
            </a:xfrm>
            <a:custGeom>
              <a:avLst/>
              <a:gdLst>
                <a:gd name="T0" fmla="*/ 35 w 196"/>
                <a:gd name="T1" fmla="*/ 21 h 61"/>
                <a:gd name="T2" fmla="*/ 45 w 196"/>
                <a:gd name="T3" fmla="*/ 30 h 61"/>
                <a:gd name="T4" fmla="*/ 63 w 196"/>
                <a:gd name="T5" fmla="*/ 28 h 61"/>
                <a:gd name="T6" fmla="*/ 88 w 196"/>
                <a:gd name="T7" fmla="*/ 48 h 61"/>
                <a:gd name="T8" fmla="*/ 115 w 196"/>
                <a:gd name="T9" fmla="*/ 58 h 61"/>
                <a:gd name="T10" fmla="*/ 136 w 196"/>
                <a:gd name="T11" fmla="*/ 61 h 61"/>
                <a:gd name="T12" fmla="*/ 196 w 196"/>
                <a:gd name="T13" fmla="*/ 46 h 61"/>
                <a:gd name="T14" fmla="*/ 195 w 196"/>
                <a:gd name="T15" fmla="*/ 40 h 61"/>
                <a:gd name="T16" fmla="*/ 185 w 196"/>
                <a:gd name="T17" fmla="*/ 46 h 61"/>
                <a:gd name="T18" fmla="*/ 176 w 196"/>
                <a:gd name="T19" fmla="*/ 50 h 61"/>
                <a:gd name="T20" fmla="*/ 183 w 196"/>
                <a:gd name="T21" fmla="*/ 30 h 61"/>
                <a:gd name="T22" fmla="*/ 190 w 196"/>
                <a:gd name="T23" fmla="*/ 13 h 61"/>
                <a:gd name="T24" fmla="*/ 188 w 196"/>
                <a:gd name="T25" fmla="*/ 0 h 61"/>
                <a:gd name="T26" fmla="*/ 185 w 196"/>
                <a:gd name="T27" fmla="*/ 5 h 61"/>
                <a:gd name="T28" fmla="*/ 178 w 196"/>
                <a:gd name="T29" fmla="*/ 3 h 61"/>
                <a:gd name="T30" fmla="*/ 181 w 196"/>
                <a:gd name="T31" fmla="*/ 18 h 61"/>
                <a:gd name="T32" fmla="*/ 178 w 196"/>
                <a:gd name="T33" fmla="*/ 35 h 61"/>
                <a:gd name="T34" fmla="*/ 161 w 196"/>
                <a:gd name="T35" fmla="*/ 48 h 61"/>
                <a:gd name="T36" fmla="*/ 145 w 196"/>
                <a:gd name="T37" fmla="*/ 38 h 61"/>
                <a:gd name="T38" fmla="*/ 123 w 196"/>
                <a:gd name="T39" fmla="*/ 46 h 61"/>
                <a:gd name="T40" fmla="*/ 141 w 196"/>
                <a:gd name="T41" fmla="*/ 43 h 61"/>
                <a:gd name="T42" fmla="*/ 151 w 196"/>
                <a:gd name="T43" fmla="*/ 45 h 61"/>
                <a:gd name="T44" fmla="*/ 155 w 196"/>
                <a:gd name="T45" fmla="*/ 51 h 61"/>
                <a:gd name="T46" fmla="*/ 146 w 196"/>
                <a:gd name="T47" fmla="*/ 55 h 61"/>
                <a:gd name="T48" fmla="*/ 140 w 196"/>
                <a:gd name="T49" fmla="*/ 50 h 61"/>
                <a:gd name="T50" fmla="*/ 115 w 196"/>
                <a:gd name="T51" fmla="*/ 50 h 61"/>
                <a:gd name="T52" fmla="*/ 96 w 196"/>
                <a:gd name="T53" fmla="*/ 48 h 61"/>
                <a:gd name="T54" fmla="*/ 63 w 196"/>
                <a:gd name="T55" fmla="*/ 25 h 61"/>
                <a:gd name="T56" fmla="*/ 45 w 196"/>
                <a:gd name="T57" fmla="*/ 26 h 61"/>
                <a:gd name="T58" fmla="*/ 35 w 196"/>
                <a:gd name="T59" fmla="*/ 20 h 61"/>
                <a:gd name="T60" fmla="*/ 20 w 196"/>
                <a:gd name="T61" fmla="*/ 21 h 61"/>
                <a:gd name="T62" fmla="*/ 0 w 196"/>
                <a:gd name="T63" fmla="*/ 26 h 61"/>
                <a:gd name="T64" fmla="*/ 2 w 196"/>
                <a:gd name="T65" fmla="*/ 31 h 61"/>
                <a:gd name="T66" fmla="*/ 23 w 196"/>
                <a:gd name="T67" fmla="*/ 25 h 61"/>
                <a:gd name="T68" fmla="*/ 35 w 196"/>
                <a:gd name="T69" fmla="*/ 21 h 61"/>
                <a:gd name="T70" fmla="*/ 35 w 196"/>
                <a:gd name="T71" fmla="*/ 21 h 6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61"/>
                <a:gd name="T110" fmla="*/ 196 w 196"/>
                <a:gd name="T111" fmla="*/ 61 h 6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61">
                  <a:moveTo>
                    <a:pt x="35" y="21"/>
                  </a:moveTo>
                  <a:lnTo>
                    <a:pt x="45" y="30"/>
                  </a:lnTo>
                  <a:lnTo>
                    <a:pt x="63" y="28"/>
                  </a:lnTo>
                  <a:lnTo>
                    <a:pt x="88" y="48"/>
                  </a:lnTo>
                  <a:lnTo>
                    <a:pt x="115" y="58"/>
                  </a:lnTo>
                  <a:lnTo>
                    <a:pt x="136" y="61"/>
                  </a:lnTo>
                  <a:lnTo>
                    <a:pt x="196" y="46"/>
                  </a:lnTo>
                  <a:lnTo>
                    <a:pt x="195" y="40"/>
                  </a:lnTo>
                  <a:lnTo>
                    <a:pt x="185" y="46"/>
                  </a:lnTo>
                  <a:lnTo>
                    <a:pt x="176" y="50"/>
                  </a:lnTo>
                  <a:lnTo>
                    <a:pt x="183" y="30"/>
                  </a:lnTo>
                  <a:lnTo>
                    <a:pt x="190" y="13"/>
                  </a:lnTo>
                  <a:lnTo>
                    <a:pt x="188" y="0"/>
                  </a:lnTo>
                  <a:lnTo>
                    <a:pt x="185" y="5"/>
                  </a:lnTo>
                  <a:lnTo>
                    <a:pt x="178" y="3"/>
                  </a:lnTo>
                  <a:lnTo>
                    <a:pt x="181" y="18"/>
                  </a:lnTo>
                  <a:lnTo>
                    <a:pt x="178" y="35"/>
                  </a:lnTo>
                  <a:lnTo>
                    <a:pt x="161" y="48"/>
                  </a:lnTo>
                  <a:lnTo>
                    <a:pt x="145" y="38"/>
                  </a:lnTo>
                  <a:lnTo>
                    <a:pt x="123" y="46"/>
                  </a:lnTo>
                  <a:lnTo>
                    <a:pt x="141" y="43"/>
                  </a:lnTo>
                  <a:lnTo>
                    <a:pt x="151" y="45"/>
                  </a:lnTo>
                  <a:lnTo>
                    <a:pt x="155" y="51"/>
                  </a:lnTo>
                  <a:lnTo>
                    <a:pt x="146" y="55"/>
                  </a:lnTo>
                  <a:lnTo>
                    <a:pt x="140" y="50"/>
                  </a:lnTo>
                  <a:lnTo>
                    <a:pt x="115" y="50"/>
                  </a:lnTo>
                  <a:lnTo>
                    <a:pt x="96" y="48"/>
                  </a:lnTo>
                  <a:lnTo>
                    <a:pt x="63" y="25"/>
                  </a:lnTo>
                  <a:lnTo>
                    <a:pt x="45" y="26"/>
                  </a:lnTo>
                  <a:lnTo>
                    <a:pt x="35" y="20"/>
                  </a:lnTo>
                  <a:lnTo>
                    <a:pt x="20" y="21"/>
                  </a:lnTo>
                  <a:lnTo>
                    <a:pt x="0" y="26"/>
                  </a:lnTo>
                  <a:lnTo>
                    <a:pt x="2" y="31"/>
                  </a:lnTo>
                  <a:lnTo>
                    <a:pt x="23" y="25"/>
                  </a:lnTo>
                  <a:lnTo>
                    <a:pt x="35"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05" name="Freeform 216">
              <a:extLst>
                <a:ext uri="{FF2B5EF4-FFF2-40B4-BE49-F238E27FC236}">
                  <a16:creationId xmlns:a16="http://schemas.microsoft.com/office/drawing/2014/main" id="{B260A1F1-F06C-4B73-94F8-BDD0D1916CAB}"/>
                </a:ext>
              </a:extLst>
            </p:cNvPr>
            <p:cNvSpPr>
              <a:spLocks/>
            </p:cNvSpPr>
            <p:nvPr/>
          </p:nvSpPr>
          <p:spPr bwMode="auto">
            <a:xfrm>
              <a:off x="4457" y="3177"/>
              <a:ext cx="80" cy="71"/>
            </a:xfrm>
            <a:custGeom>
              <a:avLst/>
              <a:gdLst>
                <a:gd name="T0" fmla="*/ 80 w 80"/>
                <a:gd name="T1" fmla="*/ 55 h 71"/>
                <a:gd name="T2" fmla="*/ 72 w 80"/>
                <a:gd name="T3" fmla="*/ 63 h 71"/>
                <a:gd name="T4" fmla="*/ 55 w 80"/>
                <a:gd name="T5" fmla="*/ 71 h 71"/>
                <a:gd name="T6" fmla="*/ 38 w 80"/>
                <a:gd name="T7" fmla="*/ 71 h 71"/>
                <a:gd name="T8" fmla="*/ 18 w 80"/>
                <a:gd name="T9" fmla="*/ 66 h 71"/>
                <a:gd name="T10" fmla="*/ 2 w 80"/>
                <a:gd name="T11" fmla="*/ 60 h 71"/>
                <a:gd name="T12" fmla="*/ 0 w 80"/>
                <a:gd name="T13" fmla="*/ 45 h 71"/>
                <a:gd name="T14" fmla="*/ 12 w 80"/>
                <a:gd name="T15" fmla="*/ 53 h 71"/>
                <a:gd name="T16" fmla="*/ 5 w 80"/>
                <a:gd name="T17" fmla="*/ 36 h 71"/>
                <a:gd name="T18" fmla="*/ 7 w 80"/>
                <a:gd name="T19" fmla="*/ 21 h 71"/>
                <a:gd name="T20" fmla="*/ 12 w 80"/>
                <a:gd name="T21" fmla="*/ 8 h 71"/>
                <a:gd name="T22" fmla="*/ 25 w 80"/>
                <a:gd name="T23" fmla="*/ 0 h 71"/>
                <a:gd name="T24" fmla="*/ 17 w 80"/>
                <a:gd name="T25" fmla="*/ 13 h 71"/>
                <a:gd name="T26" fmla="*/ 17 w 80"/>
                <a:gd name="T27" fmla="*/ 28 h 71"/>
                <a:gd name="T28" fmla="*/ 17 w 80"/>
                <a:gd name="T29" fmla="*/ 36 h 71"/>
                <a:gd name="T30" fmla="*/ 25 w 80"/>
                <a:gd name="T31" fmla="*/ 45 h 71"/>
                <a:gd name="T32" fmla="*/ 27 w 80"/>
                <a:gd name="T33" fmla="*/ 56 h 71"/>
                <a:gd name="T34" fmla="*/ 33 w 80"/>
                <a:gd name="T35" fmla="*/ 61 h 71"/>
                <a:gd name="T36" fmla="*/ 40 w 80"/>
                <a:gd name="T37" fmla="*/ 63 h 71"/>
                <a:gd name="T38" fmla="*/ 30 w 80"/>
                <a:gd name="T39" fmla="*/ 55 h 71"/>
                <a:gd name="T40" fmla="*/ 32 w 80"/>
                <a:gd name="T41" fmla="*/ 43 h 71"/>
                <a:gd name="T42" fmla="*/ 40 w 80"/>
                <a:gd name="T43" fmla="*/ 36 h 71"/>
                <a:gd name="T44" fmla="*/ 48 w 80"/>
                <a:gd name="T45" fmla="*/ 36 h 71"/>
                <a:gd name="T46" fmla="*/ 60 w 80"/>
                <a:gd name="T47" fmla="*/ 41 h 71"/>
                <a:gd name="T48" fmla="*/ 62 w 80"/>
                <a:gd name="T49" fmla="*/ 53 h 71"/>
                <a:gd name="T50" fmla="*/ 58 w 80"/>
                <a:gd name="T51" fmla="*/ 61 h 71"/>
                <a:gd name="T52" fmla="*/ 50 w 80"/>
                <a:gd name="T53" fmla="*/ 63 h 71"/>
                <a:gd name="T54" fmla="*/ 60 w 80"/>
                <a:gd name="T55" fmla="*/ 63 h 71"/>
                <a:gd name="T56" fmla="*/ 68 w 80"/>
                <a:gd name="T57" fmla="*/ 58 h 71"/>
                <a:gd name="T58" fmla="*/ 72 w 80"/>
                <a:gd name="T59" fmla="*/ 50 h 71"/>
                <a:gd name="T60" fmla="*/ 78 w 80"/>
                <a:gd name="T61" fmla="*/ 50 h 71"/>
                <a:gd name="T62" fmla="*/ 80 w 80"/>
                <a:gd name="T63" fmla="*/ 55 h 71"/>
                <a:gd name="T64" fmla="*/ 80 w 80"/>
                <a:gd name="T65" fmla="*/ 55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0"/>
                <a:gd name="T100" fmla="*/ 0 h 71"/>
                <a:gd name="T101" fmla="*/ 80 w 80"/>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0" h="71">
                  <a:moveTo>
                    <a:pt x="80" y="55"/>
                  </a:moveTo>
                  <a:lnTo>
                    <a:pt x="72" y="63"/>
                  </a:lnTo>
                  <a:lnTo>
                    <a:pt x="55" y="71"/>
                  </a:lnTo>
                  <a:lnTo>
                    <a:pt x="38" y="71"/>
                  </a:lnTo>
                  <a:lnTo>
                    <a:pt x="18" y="66"/>
                  </a:lnTo>
                  <a:lnTo>
                    <a:pt x="2" y="60"/>
                  </a:lnTo>
                  <a:lnTo>
                    <a:pt x="0" y="45"/>
                  </a:lnTo>
                  <a:lnTo>
                    <a:pt x="12" y="53"/>
                  </a:lnTo>
                  <a:lnTo>
                    <a:pt x="5" y="36"/>
                  </a:lnTo>
                  <a:lnTo>
                    <a:pt x="7" y="21"/>
                  </a:lnTo>
                  <a:lnTo>
                    <a:pt x="12" y="8"/>
                  </a:lnTo>
                  <a:lnTo>
                    <a:pt x="25" y="0"/>
                  </a:lnTo>
                  <a:lnTo>
                    <a:pt x="17" y="13"/>
                  </a:lnTo>
                  <a:lnTo>
                    <a:pt x="17" y="28"/>
                  </a:lnTo>
                  <a:lnTo>
                    <a:pt x="17" y="36"/>
                  </a:lnTo>
                  <a:lnTo>
                    <a:pt x="25" y="45"/>
                  </a:lnTo>
                  <a:lnTo>
                    <a:pt x="27" y="56"/>
                  </a:lnTo>
                  <a:lnTo>
                    <a:pt x="33" y="61"/>
                  </a:lnTo>
                  <a:lnTo>
                    <a:pt x="40" y="63"/>
                  </a:lnTo>
                  <a:lnTo>
                    <a:pt x="30" y="55"/>
                  </a:lnTo>
                  <a:lnTo>
                    <a:pt x="32" y="43"/>
                  </a:lnTo>
                  <a:lnTo>
                    <a:pt x="40" y="36"/>
                  </a:lnTo>
                  <a:lnTo>
                    <a:pt x="48" y="36"/>
                  </a:lnTo>
                  <a:lnTo>
                    <a:pt x="60" y="41"/>
                  </a:lnTo>
                  <a:lnTo>
                    <a:pt x="62" y="53"/>
                  </a:lnTo>
                  <a:lnTo>
                    <a:pt x="58" y="61"/>
                  </a:lnTo>
                  <a:lnTo>
                    <a:pt x="50" y="63"/>
                  </a:lnTo>
                  <a:lnTo>
                    <a:pt x="60" y="63"/>
                  </a:lnTo>
                  <a:lnTo>
                    <a:pt x="68" y="58"/>
                  </a:lnTo>
                  <a:lnTo>
                    <a:pt x="72" y="50"/>
                  </a:lnTo>
                  <a:lnTo>
                    <a:pt x="78" y="50"/>
                  </a:lnTo>
                  <a:lnTo>
                    <a:pt x="80" y="5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06" name="Freeform 217">
              <a:extLst>
                <a:ext uri="{FF2B5EF4-FFF2-40B4-BE49-F238E27FC236}">
                  <a16:creationId xmlns:a16="http://schemas.microsoft.com/office/drawing/2014/main" id="{7BBB148A-3C28-4296-B695-A30820AB4267}"/>
                </a:ext>
              </a:extLst>
            </p:cNvPr>
            <p:cNvSpPr>
              <a:spLocks/>
            </p:cNvSpPr>
            <p:nvPr/>
          </p:nvSpPr>
          <p:spPr bwMode="auto">
            <a:xfrm>
              <a:off x="4484" y="3175"/>
              <a:ext cx="45" cy="35"/>
            </a:xfrm>
            <a:custGeom>
              <a:avLst/>
              <a:gdLst>
                <a:gd name="T0" fmla="*/ 8 w 45"/>
                <a:gd name="T1" fmla="*/ 18 h 35"/>
                <a:gd name="T2" fmla="*/ 18 w 45"/>
                <a:gd name="T3" fmla="*/ 15 h 35"/>
                <a:gd name="T4" fmla="*/ 35 w 45"/>
                <a:gd name="T5" fmla="*/ 15 h 35"/>
                <a:gd name="T6" fmla="*/ 31 w 45"/>
                <a:gd name="T7" fmla="*/ 7 h 35"/>
                <a:gd name="T8" fmla="*/ 23 w 45"/>
                <a:gd name="T9" fmla="*/ 3 h 35"/>
                <a:gd name="T10" fmla="*/ 11 w 45"/>
                <a:gd name="T11" fmla="*/ 5 h 35"/>
                <a:gd name="T12" fmla="*/ 0 w 45"/>
                <a:gd name="T13" fmla="*/ 7 h 35"/>
                <a:gd name="T14" fmla="*/ 15 w 45"/>
                <a:gd name="T15" fmla="*/ 0 h 35"/>
                <a:gd name="T16" fmla="*/ 28 w 45"/>
                <a:gd name="T17" fmla="*/ 0 h 35"/>
                <a:gd name="T18" fmla="*/ 40 w 45"/>
                <a:gd name="T19" fmla="*/ 5 h 35"/>
                <a:gd name="T20" fmla="*/ 45 w 45"/>
                <a:gd name="T21" fmla="*/ 15 h 35"/>
                <a:gd name="T22" fmla="*/ 38 w 45"/>
                <a:gd name="T23" fmla="*/ 33 h 35"/>
                <a:gd name="T24" fmla="*/ 31 w 45"/>
                <a:gd name="T25" fmla="*/ 35 h 35"/>
                <a:gd name="T26" fmla="*/ 25 w 45"/>
                <a:gd name="T27" fmla="*/ 32 h 35"/>
                <a:gd name="T28" fmla="*/ 13 w 45"/>
                <a:gd name="T29" fmla="*/ 30 h 35"/>
                <a:gd name="T30" fmla="*/ 16 w 45"/>
                <a:gd name="T31" fmla="*/ 25 h 35"/>
                <a:gd name="T32" fmla="*/ 26 w 45"/>
                <a:gd name="T33" fmla="*/ 25 h 35"/>
                <a:gd name="T34" fmla="*/ 18 w 45"/>
                <a:gd name="T35" fmla="*/ 22 h 35"/>
                <a:gd name="T36" fmla="*/ 8 w 45"/>
                <a:gd name="T37" fmla="*/ 22 h 35"/>
                <a:gd name="T38" fmla="*/ 1 w 45"/>
                <a:gd name="T39" fmla="*/ 27 h 35"/>
                <a:gd name="T40" fmla="*/ 0 w 45"/>
                <a:gd name="T41" fmla="*/ 33 h 35"/>
                <a:gd name="T42" fmla="*/ 0 w 45"/>
                <a:gd name="T43" fmla="*/ 25 h 35"/>
                <a:gd name="T44" fmla="*/ 5 w 45"/>
                <a:gd name="T45" fmla="*/ 20 h 35"/>
                <a:gd name="T46" fmla="*/ 8 w 45"/>
                <a:gd name="T47" fmla="*/ 18 h 35"/>
                <a:gd name="T48" fmla="*/ 8 w 45"/>
                <a:gd name="T49" fmla="*/ 18 h 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5"/>
                <a:gd name="T76" fmla="*/ 0 h 35"/>
                <a:gd name="T77" fmla="*/ 45 w 45"/>
                <a:gd name="T78" fmla="*/ 35 h 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5" h="35">
                  <a:moveTo>
                    <a:pt x="8" y="18"/>
                  </a:moveTo>
                  <a:lnTo>
                    <a:pt x="18" y="15"/>
                  </a:lnTo>
                  <a:lnTo>
                    <a:pt x="35" y="15"/>
                  </a:lnTo>
                  <a:lnTo>
                    <a:pt x="31" y="7"/>
                  </a:lnTo>
                  <a:lnTo>
                    <a:pt x="23" y="3"/>
                  </a:lnTo>
                  <a:lnTo>
                    <a:pt x="11" y="5"/>
                  </a:lnTo>
                  <a:lnTo>
                    <a:pt x="0" y="7"/>
                  </a:lnTo>
                  <a:lnTo>
                    <a:pt x="15" y="0"/>
                  </a:lnTo>
                  <a:lnTo>
                    <a:pt x="28" y="0"/>
                  </a:lnTo>
                  <a:lnTo>
                    <a:pt x="40" y="5"/>
                  </a:lnTo>
                  <a:lnTo>
                    <a:pt x="45" y="15"/>
                  </a:lnTo>
                  <a:lnTo>
                    <a:pt x="38" y="33"/>
                  </a:lnTo>
                  <a:lnTo>
                    <a:pt x="31" y="35"/>
                  </a:lnTo>
                  <a:lnTo>
                    <a:pt x="25" y="32"/>
                  </a:lnTo>
                  <a:lnTo>
                    <a:pt x="13" y="30"/>
                  </a:lnTo>
                  <a:lnTo>
                    <a:pt x="16" y="25"/>
                  </a:lnTo>
                  <a:lnTo>
                    <a:pt x="26" y="25"/>
                  </a:lnTo>
                  <a:lnTo>
                    <a:pt x="18" y="22"/>
                  </a:lnTo>
                  <a:lnTo>
                    <a:pt x="8" y="22"/>
                  </a:lnTo>
                  <a:lnTo>
                    <a:pt x="1" y="27"/>
                  </a:lnTo>
                  <a:lnTo>
                    <a:pt x="0" y="33"/>
                  </a:lnTo>
                  <a:lnTo>
                    <a:pt x="0" y="25"/>
                  </a:lnTo>
                  <a:lnTo>
                    <a:pt x="5" y="20"/>
                  </a:lnTo>
                  <a:lnTo>
                    <a:pt x="8"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07" name="Freeform 218">
              <a:extLst>
                <a:ext uri="{FF2B5EF4-FFF2-40B4-BE49-F238E27FC236}">
                  <a16:creationId xmlns:a16="http://schemas.microsoft.com/office/drawing/2014/main" id="{E3D6C6B1-CAF0-4FE9-BDFE-B7F44BEEFCA8}"/>
                </a:ext>
              </a:extLst>
            </p:cNvPr>
            <p:cNvSpPr>
              <a:spLocks/>
            </p:cNvSpPr>
            <p:nvPr/>
          </p:nvSpPr>
          <p:spPr bwMode="auto">
            <a:xfrm>
              <a:off x="4562" y="3145"/>
              <a:ext cx="22" cy="32"/>
            </a:xfrm>
            <a:custGeom>
              <a:avLst/>
              <a:gdLst>
                <a:gd name="T0" fmla="*/ 22 w 22"/>
                <a:gd name="T1" fmla="*/ 0 h 32"/>
                <a:gd name="T2" fmla="*/ 18 w 22"/>
                <a:gd name="T3" fmla="*/ 10 h 32"/>
                <a:gd name="T4" fmla="*/ 12 w 22"/>
                <a:gd name="T5" fmla="*/ 32 h 32"/>
                <a:gd name="T6" fmla="*/ 0 w 22"/>
                <a:gd name="T7" fmla="*/ 17 h 32"/>
                <a:gd name="T8" fmla="*/ 12 w 22"/>
                <a:gd name="T9" fmla="*/ 5 h 32"/>
                <a:gd name="T10" fmla="*/ 22 w 22"/>
                <a:gd name="T11" fmla="*/ 0 h 32"/>
                <a:gd name="T12" fmla="*/ 22 w 22"/>
                <a:gd name="T13" fmla="*/ 0 h 32"/>
                <a:gd name="T14" fmla="*/ 0 60000 65536"/>
                <a:gd name="T15" fmla="*/ 0 60000 65536"/>
                <a:gd name="T16" fmla="*/ 0 60000 65536"/>
                <a:gd name="T17" fmla="*/ 0 60000 65536"/>
                <a:gd name="T18" fmla="*/ 0 60000 65536"/>
                <a:gd name="T19" fmla="*/ 0 60000 65536"/>
                <a:gd name="T20" fmla="*/ 0 60000 65536"/>
                <a:gd name="T21" fmla="*/ 0 w 22"/>
                <a:gd name="T22" fmla="*/ 0 h 32"/>
                <a:gd name="T23" fmla="*/ 22 w 22"/>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32">
                  <a:moveTo>
                    <a:pt x="22" y="0"/>
                  </a:moveTo>
                  <a:lnTo>
                    <a:pt x="18" y="10"/>
                  </a:lnTo>
                  <a:lnTo>
                    <a:pt x="12" y="32"/>
                  </a:lnTo>
                  <a:lnTo>
                    <a:pt x="0" y="17"/>
                  </a:lnTo>
                  <a:lnTo>
                    <a:pt x="12" y="5"/>
                  </a:lnTo>
                  <a:lnTo>
                    <a:pt x="2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08" name="Freeform 219">
              <a:extLst>
                <a:ext uri="{FF2B5EF4-FFF2-40B4-BE49-F238E27FC236}">
                  <a16:creationId xmlns:a16="http://schemas.microsoft.com/office/drawing/2014/main" id="{8418AF10-2C96-4439-85F4-DDEDC6D8A869}"/>
                </a:ext>
              </a:extLst>
            </p:cNvPr>
            <p:cNvSpPr>
              <a:spLocks/>
            </p:cNvSpPr>
            <p:nvPr/>
          </p:nvSpPr>
          <p:spPr bwMode="auto">
            <a:xfrm>
              <a:off x="4590" y="3105"/>
              <a:ext cx="39" cy="30"/>
            </a:xfrm>
            <a:custGeom>
              <a:avLst/>
              <a:gdLst>
                <a:gd name="T0" fmla="*/ 0 w 39"/>
                <a:gd name="T1" fmla="*/ 25 h 30"/>
                <a:gd name="T2" fmla="*/ 0 w 39"/>
                <a:gd name="T3" fmla="*/ 30 h 30"/>
                <a:gd name="T4" fmla="*/ 39 w 39"/>
                <a:gd name="T5" fmla="*/ 0 h 30"/>
                <a:gd name="T6" fmla="*/ 0 w 39"/>
                <a:gd name="T7" fmla="*/ 25 h 30"/>
                <a:gd name="T8" fmla="*/ 0 w 39"/>
                <a:gd name="T9" fmla="*/ 25 h 30"/>
                <a:gd name="T10" fmla="*/ 0 60000 65536"/>
                <a:gd name="T11" fmla="*/ 0 60000 65536"/>
                <a:gd name="T12" fmla="*/ 0 60000 65536"/>
                <a:gd name="T13" fmla="*/ 0 60000 65536"/>
                <a:gd name="T14" fmla="*/ 0 60000 65536"/>
                <a:gd name="T15" fmla="*/ 0 w 39"/>
                <a:gd name="T16" fmla="*/ 0 h 30"/>
                <a:gd name="T17" fmla="*/ 39 w 39"/>
                <a:gd name="T18" fmla="*/ 30 h 30"/>
              </a:gdLst>
              <a:ahLst/>
              <a:cxnLst>
                <a:cxn ang="T10">
                  <a:pos x="T0" y="T1"/>
                </a:cxn>
                <a:cxn ang="T11">
                  <a:pos x="T2" y="T3"/>
                </a:cxn>
                <a:cxn ang="T12">
                  <a:pos x="T4" y="T5"/>
                </a:cxn>
                <a:cxn ang="T13">
                  <a:pos x="T6" y="T7"/>
                </a:cxn>
                <a:cxn ang="T14">
                  <a:pos x="T8" y="T9"/>
                </a:cxn>
              </a:cxnLst>
              <a:rect l="T15" t="T16" r="T17" b="T18"/>
              <a:pathLst>
                <a:path w="39" h="30">
                  <a:moveTo>
                    <a:pt x="0" y="25"/>
                  </a:moveTo>
                  <a:lnTo>
                    <a:pt x="0" y="30"/>
                  </a:lnTo>
                  <a:lnTo>
                    <a:pt x="39" y="0"/>
                  </a:lnTo>
                  <a:lnTo>
                    <a:pt x="0" y="2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09" name="Freeform 220">
              <a:extLst>
                <a:ext uri="{FF2B5EF4-FFF2-40B4-BE49-F238E27FC236}">
                  <a16:creationId xmlns:a16="http://schemas.microsoft.com/office/drawing/2014/main" id="{7D2B09F6-8683-448D-B868-64B589DB5993}"/>
                </a:ext>
              </a:extLst>
            </p:cNvPr>
            <p:cNvSpPr>
              <a:spLocks/>
            </p:cNvSpPr>
            <p:nvPr/>
          </p:nvSpPr>
          <p:spPr bwMode="auto">
            <a:xfrm>
              <a:off x="4542" y="3240"/>
              <a:ext cx="23" cy="25"/>
            </a:xfrm>
            <a:custGeom>
              <a:avLst/>
              <a:gdLst>
                <a:gd name="T0" fmla="*/ 10 w 23"/>
                <a:gd name="T1" fmla="*/ 2 h 25"/>
                <a:gd name="T2" fmla="*/ 3 w 23"/>
                <a:gd name="T3" fmla="*/ 3 h 25"/>
                <a:gd name="T4" fmla="*/ 0 w 23"/>
                <a:gd name="T5" fmla="*/ 12 h 25"/>
                <a:gd name="T6" fmla="*/ 0 w 23"/>
                <a:gd name="T7" fmla="*/ 17 h 25"/>
                <a:gd name="T8" fmla="*/ 7 w 23"/>
                <a:gd name="T9" fmla="*/ 23 h 25"/>
                <a:gd name="T10" fmla="*/ 15 w 23"/>
                <a:gd name="T11" fmla="*/ 25 h 25"/>
                <a:gd name="T12" fmla="*/ 23 w 23"/>
                <a:gd name="T13" fmla="*/ 18 h 25"/>
                <a:gd name="T14" fmla="*/ 13 w 23"/>
                <a:gd name="T15" fmla="*/ 20 h 25"/>
                <a:gd name="T16" fmla="*/ 8 w 23"/>
                <a:gd name="T17" fmla="*/ 17 h 25"/>
                <a:gd name="T18" fmla="*/ 5 w 23"/>
                <a:gd name="T19" fmla="*/ 12 h 25"/>
                <a:gd name="T20" fmla="*/ 10 w 23"/>
                <a:gd name="T21" fmla="*/ 5 h 25"/>
                <a:gd name="T22" fmla="*/ 17 w 23"/>
                <a:gd name="T23" fmla="*/ 8 h 25"/>
                <a:gd name="T24" fmla="*/ 22 w 23"/>
                <a:gd name="T25" fmla="*/ 12 h 25"/>
                <a:gd name="T26" fmla="*/ 20 w 23"/>
                <a:gd name="T27" fmla="*/ 3 h 25"/>
                <a:gd name="T28" fmla="*/ 13 w 23"/>
                <a:gd name="T29" fmla="*/ 0 h 25"/>
                <a:gd name="T30" fmla="*/ 10 w 23"/>
                <a:gd name="T31" fmla="*/ 2 h 25"/>
                <a:gd name="T32" fmla="*/ 10 w 23"/>
                <a:gd name="T33" fmla="*/ 2 h 2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3"/>
                <a:gd name="T52" fmla="*/ 0 h 25"/>
                <a:gd name="T53" fmla="*/ 23 w 23"/>
                <a:gd name="T54" fmla="*/ 25 h 2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3" h="25">
                  <a:moveTo>
                    <a:pt x="10" y="2"/>
                  </a:moveTo>
                  <a:lnTo>
                    <a:pt x="3" y="3"/>
                  </a:lnTo>
                  <a:lnTo>
                    <a:pt x="0" y="12"/>
                  </a:lnTo>
                  <a:lnTo>
                    <a:pt x="0" y="17"/>
                  </a:lnTo>
                  <a:lnTo>
                    <a:pt x="7" y="23"/>
                  </a:lnTo>
                  <a:lnTo>
                    <a:pt x="15" y="25"/>
                  </a:lnTo>
                  <a:lnTo>
                    <a:pt x="23" y="18"/>
                  </a:lnTo>
                  <a:lnTo>
                    <a:pt x="13" y="20"/>
                  </a:lnTo>
                  <a:lnTo>
                    <a:pt x="8" y="17"/>
                  </a:lnTo>
                  <a:lnTo>
                    <a:pt x="5" y="12"/>
                  </a:lnTo>
                  <a:lnTo>
                    <a:pt x="10" y="5"/>
                  </a:lnTo>
                  <a:lnTo>
                    <a:pt x="17" y="8"/>
                  </a:lnTo>
                  <a:lnTo>
                    <a:pt x="22" y="12"/>
                  </a:lnTo>
                  <a:lnTo>
                    <a:pt x="20" y="3"/>
                  </a:lnTo>
                  <a:lnTo>
                    <a:pt x="13" y="0"/>
                  </a:lnTo>
                  <a:lnTo>
                    <a:pt x="1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0" name="Freeform 221">
              <a:extLst>
                <a:ext uri="{FF2B5EF4-FFF2-40B4-BE49-F238E27FC236}">
                  <a16:creationId xmlns:a16="http://schemas.microsoft.com/office/drawing/2014/main" id="{C5A2A27E-E2F1-4947-834A-0B44289CB735}"/>
                </a:ext>
              </a:extLst>
            </p:cNvPr>
            <p:cNvSpPr>
              <a:spLocks/>
            </p:cNvSpPr>
            <p:nvPr/>
          </p:nvSpPr>
          <p:spPr bwMode="auto">
            <a:xfrm>
              <a:off x="4552" y="3250"/>
              <a:ext cx="7" cy="5"/>
            </a:xfrm>
            <a:custGeom>
              <a:avLst/>
              <a:gdLst>
                <a:gd name="T0" fmla="*/ 3 w 7"/>
                <a:gd name="T1" fmla="*/ 0 h 5"/>
                <a:gd name="T2" fmla="*/ 0 w 7"/>
                <a:gd name="T3" fmla="*/ 2 h 5"/>
                <a:gd name="T4" fmla="*/ 2 w 7"/>
                <a:gd name="T5" fmla="*/ 5 h 5"/>
                <a:gd name="T6" fmla="*/ 7 w 7"/>
                <a:gd name="T7" fmla="*/ 5 h 5"/>
                <a:gd name="T8" fmla="*/ 3 w 7"/>
                <a:gd name="T9" fmla="*/ 0 h 5"/>
                <a:gd name="T10" fmla="*/ 3 w 7"/>
                <a:gd name="T11" fmla="*/ 0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3" y="0"/>
                  </a:moveTo>
                  <a:lnTo>
                    <a:pt x="0" y="2"/>
                  </a:lnTo>
                  <a:lnTo>
                    <a:pt x="2" y="5"/>
                  </a:lnTo>
                  <a:lnTo>
                    <a:pt x="7" y="5"/>
                  </a:lnTo>
                  <a:lnTo>
                    <a:pt x="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1" name="Freeform 222">
              <a:extLst>
                <a:ext uri="{FF2B5EF4-FFF2-40B4-BE49-F238E27FC236}">
                  <a16:creationId xmlns:a16="http://schemas.microsoft.com/office/drawing/2014/main" id="{18BA1EE6-80D8-4270-BA78-D6725A1879C8}"/>
                </a:ext>
              </a:extLst>
            </p:cNvPr>
            <p:cNvSpPr>
              <a:spLocks/>
            </p:cNvSpPr>
            <p:nvPr/>
          </p:nvSpPr>
          <p:spPr bwMode="auto">
            <a:xfrm>
              <a:off x="4559" y="3248"/>
              <a:ext cx="20" cy="24"/>
            </a:xfrm>
            <a:custGeom>
              <a:avLst/>
              <a:gdLst>
                <a:gd name="T0" fmla="*/ 8 w 20"/>
                <a:gd name="T1" fmla="*/ 7 h 24"/>
                <a:gd name="T2" fmla="*/ 5 w 20"/>
                <a:gd name="T3" fmla="*/ 12 h 24"/>
                <a:gd name="T4" fmla="*/ 5 w 20"/>
                <a:gd name="T5" fmla="*/ 17 h 24"/>
                <a:gd name="T6" fmla="*/ 10 w 20"/>
                <a:gd name="T7" fmla="*/ 20 h 24"/>
                <a:gd name="T8" fmla="*/ 16 w 20"/>
                <a:gd name="T9" fmla="*/ 15 h 24"/>
                <a:gd name="T10" fmla="*/ 15 w 20"/>
                <a:gd name="T11" fmla="*/ 10 h 24"/>
                <a:gd name="T12" fmla="*/ 20 w 20"/>
                <a:gd name="T13" fmla="*/ 10 h 24"/>
                <a:gd name="T14" fmla="*/ 20 w 20"/>
                <a:gd name="T15" fmla="*/ 15 h 24"/>
                <a:gd name="T16" fmla="*/ 18 w 20"/>
                <a:gd name="T17" fmla="*/ 20 h 24"/>
                <a:gd name="T18" fmla="*/ 11 w 20"/>
                <a:gd name="T19" fmla="*/ 24 h 24"/>
                <a:gd name="T20" fmla="*/ 6 w 20"/>
                <a:gd name="T21" fmla="*/ 22 h 24"/>
                <a:gd name="T22" fmla="*/ 0 w 20"/>
                <a:gd name="T23" fmla="*/ 17 h 24"/>
                <a:gd name="T24" fmla="*/ 0 w 20"/>
                <a:gd name="T25" fmla="*/ 12 h 24"/>
                <a:gd name="T26" fmla="*/ 5 w 20"/>
                <a:gd name="T27" fmla="*/ 7 h 24"/>
                <a:gd name="T28" fmla="*/ 3 w 20"/>
                <a:gd name="T29" fmla="*/ 0 h 24"/>
                <a:gd name="T30" fmla="*/ 15 w 20"/>
                <a:gd name="T31" fmla="*/ 5 h 24"/>
                <a:gd name="T32" fmla="*/ 8 w 20"/>
                <a:gd name="T33" fmla="*/ 7 h 24"/>
                <a:gd name="T34" fmla="*/ 8 w 20"/>
                <a:gd name="T35" fmla="*/ 7 h 2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0"/>
                <a:gd name="T55" fmla="*/ 0 h 24"/>
                <a:gd name="T56" fmla="*/ 20 w 20"/>
                <a:gd name="T57" fmla="*/ 24 h 2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0" h="24">
                  <a:moveTo>
                    <a:pt x="8" y="7"/>
                  </a:moveTo>
                  <a:lnTo>
                    <a:pt x="5" y="12"/>
                  </a:lnTo>
                  <a:lnTo>
                    <a:pt x="5" y="17"/>
                  </a:lnTo>
                  <a:lnTo>
                    <a:pt x="10" y="20"/>
                  </a:lnTo>
                  <a:lnTo>
                    <a:pt x="16" y="15"/>
                  </a:lnTo>
                  <a:lnTo>
                    <a:pt x="15" y="10"/>
                  </a:lnTo>
                  <a:lnTo>
                    <a:pt x="20" y="10"/>
                  </a:lnTo>
                  <a:lnTo>
                    <a:pt x="20" y="15"/>
                  </a:lnTo>
                  <a:lnTo>
                    <a:pt x="18" y="20"/>
                  </a:lnTo>
                  <a:lnTo>
                    <a:pt x="11" y="24"/>
                  </a:lnTo>
                  <a:lnTo>
                    <a:pt x="6" y="22"/>
                  </a:lnTo>
                  <a:lnTo>
                    <a:pt x="0" y="17"/>
                  </a:lnTo>
                  <a:lnTo>
                    <a:pt x="0" y="12"/>
                  </a:lnTo>
                  <a:lnTo>
                    <a:pt x="5" y="7"/>
                  </a:lnTo>
                  <a:lnTo>
                    <a:pt x="3" y="0"/>
                  </a:lnTo>
                  <a:lnTo>
                    <a:pt x="15" y="5"/>
                  </a:lnTo>
                  <a:lnTo>
                    <a:pt x="8"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2" name="Freeform 223">
              <a:extLst>
                <a:ext uri="{FF2B5EF4-FFF2-40B4-BE49-F238E27FC236}">
                  <a16:creationId xmlns:a16="http://schemas.microsoft.com/office/drawing/2014/main" id="{63443A98-A049-40E4-ADCD-0E0C992EDD98}"/>
                </a:ext>
              </a:extLst>
            </p:cNvPr>
            <p:cNvSpPr>
              <a:spLocks/>
            </p:cNvSpPr>
            <p:nvPr/>
          </p:nvSpPr>
          <p:spPr bwMode="auto">
            <a:xfrm>
              <a:off x="4379" y="3205"/>
              <a:ext cx="57" cy="45"/>
            </a:xfrm>
            <a:custGeom>
              <a:avLst/>
              <a:gdLst>
                <a:gd name="T0" fmla="*/ 0 w 57"/>
                <a:gd name="T1" fmla="*/ 5 h 45"/>
                <a:gd name="T2" fmla="*/ 42 w 57"/>
                <a:gd name="T3" fmla="*/ 37 h 45"/>
                <a:gd name="T4" fmla="*/ 52 w 57"/>
                <a:gd name="T5" fmla="*/ 45 h 45"/>
                <a:gd name="T6" fmla="*/ 57 w 57"/>
                <a:gd name="T7" fmla="*/ 43 h 45"/>
                <a:gd name="T8" fmla="*/ 8 w 57"/>
                <a:gd name="T9" fmla="*/ 0 h 45"/>
                <a:gd name="T10" fmla="*/ 0 w 57"/>
                <a:gd name="T11" fmla="*/ 5 h 45"/>
                <a:gd name="T12" fmla="*/ 0 w 57"/>
                <a:gd name="T13" fmla="*/ 5 h 45"/>
                <a:gd name="T14" fmla="*/ 0 60000 65536"/>
                <a:gd name="T15" fmla="*/ 0 60000 65536"/>
                <a:gd name="T16" fmla="*/ 0 60000 65536"/>
                <a:gd name="T17" fmla="*/ 0 60000 65536"/>
                <a:gd name="T18" fmla="*/ 0 60000 65536"/>
                <a:gd name="T19" fmla="*/ 0 60000 65536"/>
                <a:gd name="T20" fmla="*/ 0 60000 65536"/>
                <a:gd name="T21" fmla="*/ 0 w 57"/>
                <a:gd name="T22" fmla="*/ 0 h 45"/>
                <a:gd name="T23" fmla="*/ 57 w 57"/>
                <a:gd name="T24" fmla="*/ 45 h 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45">
                  <a:moveTo>
                    <a:pt x="0" y="5"/>
                  </a:moveTo>
                  <a:lnTo>
                    <a:pt x="42" y="37"/>
                  </a:lnTo>
                  <a:lnTo>
                    <a:pt x="52" y="45"/>
                  </a:lnTo>
                  <a:lnTo>
                    <a:pt x="57" y="43"/>
                  </a:lnTo>
                  <a:lnTo>
                    <a:pt x="8"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3" name="Freeform 224">
              <a:extLst>
                <a:ext uri="{FF2B5EF4-FFF2-40B4-BE49-F238E27FC236}">
                  <a16:creationId xmlns:a16="http://schemas.microsoft.com/office/drawing/2014/main" id="{122A40FB-6846-49CF-BDC9-1240DFA65F2B}"/>
                </a:ext>
              </a:extLst>
            </p:cNvPr>
            <p:cNvSpPr>
              <a:spLocks/>
            </p:cNvSpPr>
            <p:nvPr/>
          </p:nvSpPr>
          <p:spPr bwMode="auto">
            <a:xfrm>
              <a:off x="4477" y="3258"/>
              <a:ext cx="17" cy="30"/>
            </a:xfrm>
            <a:custGeom>
              <a:avLst/>
              <a:gdLst>
                <a:gd name="T0" fmla="*/ 0 w 17"/>
                <a:gd name="T1" fmla="*/ 0 h 30"/>
                <a:gd name="T2" fmla="*/ 10 w 17"/>
                <a:gd name="T3" fmla="*/ 12 h 30"/>
                <a:gd name="T4" fmla="*/ 12 w 17"/>
                <a:gd name="T5" fmla="*/ 29 h 30"/>
                <a:gd name="T6" fmla="*/ 17 w 17"/>
                <a:gd name="T7" fmla="*/ 30 h 30"/>
                <a:gd name="T8" fmla="*/ 15 w 17"/>
                <a:gd name="T9" fmla="*/ 10 h 30"/>
                <a:gd name="T10" fmla="*/ 0 w 17"/>
                <a:gd name="T11" fmla="*/ 0 h 30"/>
                <a:gd name="T12" fmla="*/ 0 w 17"/>
                <a:gd name="T13" fmla="*/ 0 h 30"/>
                <a:gd name="T14" fmla="*/ 0 60000 65536"/>
                <a:gd name="T15" fmla="*/ 0 60000 65536"/>
                <a:gd name="T16" fmla="*/ 0 60000 65536"/>
                <a:gd name="T17" fmla="*/ 0 60000 65536"/>
                <a:gd name="T18" fmla="*/ 0 60000 65536"/>
                <a:gd name="T19" fmla="*/ 0 60000 65536"/>
                <a:gd name="T20" fmla="*/ 0 60000 65536"/>
                <a:gd name="T21" fmla="*/ 0 w 17"/>
                <a:gd name="T22" fmla="*/ 0 h 30"/>
                <a:gd name="T23" fmla="*/ 17 w 17"/>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30">
                  <a:moveTo>
                    <a:pt x="0" y="0"/>
                  </a:moveTo>
                  <a:lnTo>
                    <a:pt x="10" y="12"/>
                  </a:lnTo>
                  <a:lnTo>
                    <a:pt x="12" y="29"/>
                  </a:lnTo>
                  <a:lnTo>
                    <a:pt x="17" y="30"/>
                  </a:lnTo>
                  <a:lnTo>
                    <a:pt x="15"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4" name="Freeform 225">
              <a:extLst>
                <a:ext uri="{FF2B5EF4-FFF2-40B4-BE49-F238E27FC236}">
                  <a16:creationId xmlns:a16="http://schemas.microsoft.com/office/drawing/2014/main" id="{E9CDFEEE-5418-47FF-8A74-2255BC1894C6}"/>
                </a:ext>
              </a:extLst>
            </p:cNvPr>
            <p:cNvSpPr>
              <a:spLocks/>
            </p:cNvSpPr>
            <p:nvPr/>
          </p:nvSpPr>
          <p:spPr bwMode="auto">
            <a:xfrm>
              <a:off x="4490" y="3485"/>
              <a:ext cx="390" cy="216"/>
            </a:xfrm>
            <a:custGeom>
              <a:avLst/>
              <a:gdLst>
                <a:gd name="T0" fmla="*/ 129 w 390"/>
                <a:gd name="T1" fmla="*/ 6 h 216"/>
                <a:gd name="T2" fmla="*/ 84 w 390"/>
                <a:gd name="T3" fmla="*/ 29 h 216"/>
                <a:gd name="T4" fmla="*/ 39 w 390"/>
                <a:gd name="T5" fmla="*/ 74 h 216"/>
                <a:gd name="T6" fmla="*/ 19 w 390"/>
                <a:gd name="T7" fmla="*/ 111 h 216"/>
                <a:gd name="T8" fmla="*/ 54 w 390"/>
                <a:gd name="T9" fmla="*/ 146 h 216"/>
                <a:gd name="T10" fmla="*/ 125 w 390"/>
                <a:gd name="T11" fmla="*/ 166 h 216"/>
                <a:gd name="T12" fmla="*/ 183 w 390"/>
                <a:gd name="T13" fmla="*/ 194 h 216"/>
                <a:gd name="T14" fmla="*/ 215 w 390"/>
                <a:gd name="T15" fmla="*/ 199 h 216"/>
                <a:gd name="T16" fmla="*/ 217 w 390"/>
                <a:gd name="T17" fmla="*/ 179 h 216"/>
                <a:gd name="T18" fmla="*/ 134 w 390"/>
                <a:gd name="T19" fmla="*/ 139 h 216"/>
                <a:gd name="T20" fmla="*/ 212 w 390"/>
                <a:gd name="T21" fmla="*/ 166 h 216"/>
                <a:gd name="T22" fmla="*/ 268 w 390"/>
                <a:gd name="T23" fmla="*/ 129 h 216"/>
                <a:gd name="T24" fmla="*/ 290 w 390"/>
                <a:gd name="T25" fmla="*/ 114 h 216"/>
                <a:gd name="T26" fmla="*/ 360 w 390"/>
                <a:gd name="T27" fmla="*/ 78 h 216"/>
                <a:gd name="T28" fmla="*/ 287 w 390"/>
                <a:gd name="T29" fmla="*/ 73 h 216"/>
                <a:gd name="T30" fmla="*/ 342 w 390"/>
                <a:gd name="T31" fmla="*/ 44 h 216"/>
                <a:gd name="T32" fmla="*/ 375 w 390"/>
                <a:gd name="T33" fmla="*/ 76 h 216"/>
                <a:gd name="T34" fmla="*/ 343 w 390"/>
                <a:gd name="T35" fmla="*/ 151 h 216"/>
                <a:gd name="T36" fmla="*/ 275 w 390"/>
                <a:gd name="T37" fmla="*/ 181 h 216"/>
                <a:gd name="T38" fmla="*/ 228 w 390"/>
                <a:gd name="T39" fmla="*/ 202 h 216"/>
                <a:gd name="T40" fmla="*/ 203 w 390"/>
                <a:gd name="T41" fmla="*/ 206 h 216"/>
                <a:gd name="T42" fmla="*/ 164 w 390"/>
                <a:gd name="T43" fmla="*/ 192 h 216"/>
                <a:gd name="T44" fmla="*/ 84 w 390"/>
                <a:gd name="T45" fmla="*/ 199 h 216"/>
                <a:gd name="T46" fmla="*/ 70 w 390"/>
                <a:gd name="T47" fmla="*/ 181 h 216"/>
                <a:gd name="T48" fmla="*/ 59 w 390"/>
                <a:gd name="T49" fmla="*/ 174 h 216"/>
                <a:gd name="T50" fmla="*/ 14 w 390"/>
                <a:gd name="T51" fmla="*/ 126 h 216"/>
                <a:gd name="T52" fmla="*/ 27 w 390"/>
                <a:gd name="T53" fmla="*/ 78 h 216"/>
                <a:gd name="T54" fmla="*/ 39 w 390"/>
                <a:gd name="T55" fmla="*/ 58 h 216"/>
                <a:gd name="T56" fmla="*/ 15 w 390"/>
                <a:gd name="T57" fmla="*/ 48 h 216"/>
                <a:gd name="T58" fmla="*/ 70 w 390"/>
                <a:gd name="T59" fmla="*/ 18 h 216"/>
                <a:gd name="T60" fmla="*/ 139 w 390"/>
                <a:gd name="T61" fmla="*/ 0 h 216"/>
                <a:gd name="T62" fmla="*/ 159 w 390"/>
                <a:gd name="T63" fmla="*/ 6 h 2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0"/>
                <a:gd name="T97" fmla="*/ 0 h 216"/>
                <a:gd name="T98" fmla="*/ 390 w 390"/>
                <a:gd name="T99" fmla="*/ 216 h 2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0" h="216">
                  <a:moveTo>
                    <a:pt x="159" y="6"/>
                  </a:moveTo>
                  <a:lnTo>
                    <a:pt x="129" y="6"/>
                  </a:lnTo>
                  <a:lnTo>
                    <a:pt x="94" y="18"/>
                  </a:lnTo>
                  <a:lnTo>
                    <a:pt x="84" y="29"/>
                  </a:lnTo>
                  <a:lnTo>
                    <a:pt x="54" y="53"/>
                  </a:lnTo>
                  <a:lnTo>
                    <a:pt x="39" y="74"/>
                  </a:lnTo>
                  <a:lnTo>
                    <a:pt x="19" y="101"/>
                  </a:lnTo>
                  <a:lnTo>
                    <a:pt x="19" y="111"/>
                  </a:lnTo>
                  <a:lnTo>
                    <a:pt x="34" y="133"/>
                  </a:lnTo>
                  <a:lnTo>
                    <a:pt x="54" y="146"/>
                  </a:lnTo>
                  <a:lnTo>
                    <a:pt x="84" y="154"/>
                  </a:lnTo>
                  <a:lnTo>
                    <a:pt x="125" y="166"/>
                  </a:lnTo>
                  <a:lnTo>
                    <a:pt x="160" y="179"/>
                  </a:lnTo>
                  <a:lnTo>
                    <a:pt x="183" y="194"/>
                  </a:lnTo>
                  <a:lnTo>
                    <a:pt x="203" y="201"/>
                  </a:lnTo>
                  <a:lnTo>
                    <a:pt x="215" y="199"/>
                  </a:lnTo>
                  <a:lnTo>
                    <a:pt x="220" y="194"/>
                  </a:lnTo>
                  <a:lnTo>
                    <a:pt x="217" y="179"/>
                  </a:lnTo>
                  <a:lnTo>
                    <a:pt x="179" y="173"/>
                  </a:lnTo>
                  <a:lnTo>
                    <a:pt x="134" y="139"/>
                  </a:lnTo>
                  <a:lnTo>
                    <a:pt x="185" y="159"/>
                  </a:lnTo>
                  <a:lnTo>
                    <a:pt x="212" y="166"/>
                  </a:lnTo>
                  <a:lnTo>
                    <a:pt x="240" y="154"/>
                  </a:lnTo>
                  <a:lnTo>
                    <a:pt x="268" y="129"/>
                  </a:lnTo>
                  <a:lnTo>
                    <a:pt x="250" y="123"/>
                  </a:lnTo>
                  <a:lnTo>
                    <a:pt x="290" y="114"/>
                  </a:lnTo>
                  <a:lnTo>
                    <a:pt x="338" y="96"/>
                  </a:lnTo>
                  <a:lnTo>
                    <a:pt x="360" y="78"/>
                  </a:lnTo>
                  <a:lnTo>
                    <a:pt x="333" y="79"/>
                  </a:lnTo>
                  <a:lnTo>
                    <a:pt x="287" y="73"/>
                  </a:lnTo>
                  <a:lnTo>
                    <a:pt x="308" y="54"/>
                  </a:lnTo>
                  <a:lnTo>
                    <a:pt x="342" y="44"/>
                  </a:lnTo>
                  <a:lnTo>
                    <a:pt x="363" y="51"/>
                  </a:lnTo>
                  <a:lnTo>
                    <a:pt x="375" y="76"/>
                  </a:lnTo>
                  <a:lnTo>
                    <a:pt x="390" y="114"/>
                  </a:lnTo>
                  <a:lnTo>
                    <a:pt x="343" y="151"/>
                  </a:lnTo>
                  <a:lnTo>
                    <a:pt x="308" y="171"/>
                  </a:lnTo>
                  <a:lnTo>
                    <a:pt x="275" y="181"/>
                  </a:lnTo>
                  <a:lnTo>
                    <a:pt x="245" y="192"/>
                  </a:lnTo>
                  <a:lnTo>
                    <a:pt x="228" y="202"/>
                  </a:lnTo>
                  <a:lnTo>
                    <a:pt x="218" y="207"/>
                  </a:lnTo>
                  <a:lnTo>
                    <a:pt x="203" y="206"/>
                  </a:lnTo>
                  <a:lnTo>
                    <a:pt x="182" y="197"/>
                  </a:lnTo>
                  <a:lnTo>
                    <a:pt x="164" y="192"/>
                  </a:lnTo>
                  <a:lnTo>
                    <a:pt x="127" y="186"/>
                  </a:lnTo>
                  <a:lnTo>
                    <a:pt x="84" y="199"/>
                  </a:lnTo>
                  <a:lnTo>
                    <a:pt x="117" y="171"/>
                  </a:lnTo>
                  <a:lnTo>
                    <a:pt x="70" y="181"/>
                  </a:lnTo>
                  <a:lnTo>
                    <a:pt x="17" y="216"/>
                  </a:lnTo>
                  <a:lnTo>
                    <a:pt x="59" y="174"/>
                  </a:lnTo>
                  <a:lnTo>
                    <a:pt x="39" y="166"/>
                  </a:lnTo>
                  <a:lnTo>
                    <a:pt x="14" y="126"/>
                  </a:lnTo>
                  <a:lnTo>
                    <a:pt x="0" y="116"/>
                  </a:lnTo>
                  <a:lnTo>
                    <a:pt x="27" y="78"/>
                  </a:lnTo>
                  <a:lnTo>
                    <a:pt x="12" y="81"/>
                  </a:lnTo>
                  <a:lnTo>
                    <a:pt x="39" y="58"/>
                  </a:lnTo>
                  <a:lnTo>
                    <a:pt x="70" y="31"/>
                  </a:lnTo>
                  <a:lnTo>
                    <a:pt x="15" y="48"/>
                  </a:lnTo>
                  <a:lnTo>
                    <a:pt x="52" y="15"/>
                  </a:lnTo>
                  <a:lnTo>
                    <a:pt x="70" y="18"/>
                  </a:lnTo>
                  <a:lnTo>
                    <a:pt x="117" y="0"/>
                  </a:lnTo>
                  <a:lnTo>
                    <a:pt x="139" y="0"/>
                  </a:lnTo>
                  <a:lnTo>
                    <a:pt x="162" y="0"/>
                  </a:lnTo>
                  <a:lnTo>
                    <a:pt x="159"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5" name="Freeform 226">
              <a:extLst>
                <a:ext uri="{FF2B5EF4-FFF2-40B4-BE49-F238E27FC236}">
                  <a16:creationId xmlns:a16="http://schemas.microsoft.com/office/drawing/2014/main" id="{5364DD98-DD4E-495F-BAF6-8D7CE2E888A4}"/>
                </a:ext>
              </a:extLst>
            </p:cNvPr>
            <p:cNvSpPr>
              <a:spLocks/>
            </p:cNvSpPr>
            <p:nvPr/>
          </p:nvSpPr>
          <p:spPr bwMode="auto">
            <a:xfrm>
              <a:off x="4627" y="3483"/>
              <a:ext cx="191" cy="50"/>
            </a:xfrm>
            <a:custGeom>
              <a:avLst/>
              <a:gdLst>
                <a:gd name="T0" fmla="*/ 17 w 191"/>
                <a:gd name="T1" fmla="*/ 8 h 50"/>
                <a:gd name="T2" fmla="*/ 40 w 191"/>
                <a:gd name="T3" fmla="*/ 18 h 50"/>
                <a:gd name="T4" fmla="*/ 61 w 191"/>
                <a:gd name="T5" fmla="*/ 35 h 50"/>
                <a:gd name="T6" fmla="*/ 73 w 191"/>
                <a:gd name="T7" fmla="*/ 50 h 50"/>
                <a:gd name="T8" fmla="*/ 85 w 191"/>
                <a:gd name="T9" fmla="*/ 46 h 50"/>
                <a:gd name="T10" fmla="*/ 116 w 191"/>
                <a:gd name="T11" fmla="*/ 35 h 50"/>
                <a:gd name="T12" fmla="*/ 151 w 191"/>
                <a:gd name="T13" fmla="*/ 25 h 50"/>
                <a:gd name="T14" fmla="*/ 170 w 191"/>
                <a:gd name="T15" fmla="*/ 22 h 50"/>
                <a:gd name="T16" fmla="*/ 191 w 191"/>
                <a:gd name="T17" fmla="*/ 23 h 50"/>
                <a:gd name="T18" fmla="*/ 176 w 191"/>
                <a:gd name="T19" fmla="*/ 18 h 50"/>
                <a:gd name="T20" fmla="*/ 151 w 191"/>
                <a:gd name="T21" fmla="*/ 20 h 50"/>
                <a:gd name="T22" fmla="*/ 80 w 191"/>
                <a:gd name="T23" fmla="*/ 41 h 50"/>
                <a:gd name="T24" fmla="*/ 53 w 191"/>
                <a:gd name="T25" fmla="*/ 20 h 50"/>
                <a:gd name="T26" fmla="*/ 28 w 191"/>
                <a:gd name="T27" fmla="*/ 7 h 50"/>
                <a:gd name="T28" fmla="*/ 46 w 191"/>
                <a:gd name="T29" fmla="*/ 7 h 50"/>
                <a:gd name="T30" fmla="*/ 32 w 191"/>
                <a:gd name="T31" fmla="*/ 0 h 50"/>
                <a:gd name="T32" fmla="*/ 0 w 191"/>
                <a:gd name="T33" fmla="*/ 5 h 50"/>
                <a:gd name="T34" fmla="*/ 17 w 191"/>
                <a:gd name="T35" fmla="*/ 8 h 50"/>
                <a:gd name="T36" fmla="*/ 17 w 191"/>
                <a:gd name="T37" fmla="*/ 8 h 5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1"/>
                <a:gd name="T58" fmla="*/ 0 h 50"/>
                <a:gd name="T59" fmla="*/ 191 w 191"/>
                <a:gd name="T60" fmla="*/ 50 h 5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1" h="50">
                  <a:moveTo>
                    <a:pt x="17" y="8"/>
                  </a:moveTo>
                  <a:lnTo>
                    <a:pt x="40" y="18"/>
                  </a:lnTo>
                  <a:lnTo>
                    <a:pt x="61" y="35"/>
                  </a:lnTo>
                  <a:lnTo>
                    <a:pt x="73" y="50"/>
                  </a:lnTo>
                  <a:lnTo>
                    <a:pt x="85" y="46"/>
                  </a:lnTo>
                  <a:lnTo>
                    <a:pt x="116" y="35"/>
                  </a:lnTo>
                  <a:lnTo>
                    <a:pt x="151" y="25"/>
                  </a:lnTo>
                  <a:lnTo>
                    <a:pt x="170" y="22"/>
                  </a:lnTo>
                  <a:lnTo>
                    <a:pt x="191" y="23"/>
                  </a:lnTo>
                  <a:lnTo>
                    <a:pt x="176" y="18"/>
                  </a:lnTo>
                  <a:lnTo>
                    <a:pt x="151" y="20"/>
                  </a:lnTo>
                  <a:lnTo>
                    <a:pt x="80" y="41"/>
                  </a:lnTo>
                  <a:lnTo>
                    <a:pt x="53" y="20"/>
                  </a:lnTo>
                  <a:lnTo>
                    <a:pt x="28" y="7"/>
                  </a:lnTo>
                  <a:lnTo>
                    <a:pt x="46" y="7"/>
                  </a:lnTo>
                  <a:lnTo>
                    <a:pt x="32" y="0"/>
                  </a:lnTo>
                  <a:lnTo>
                    <a:pt x="0" y="5"/>
                  </a:lnTo>
                  <a:lnTo>
                    <a:pt x="17"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6" name="Freeform 227">
              <a:extLst>
                <a:ext uri="{FF2B5EF4-FFF2-40B4-BE49-F238E27FC236}">
                  <a16:creationId xmlns:a16="http://schemas.microsoft.com/office/drawing/2014/main" id="{43D1CE7E-F56B-4D9F-9427-FF1610F3C0C8}"/>
                </a:ext>
              </a:extLst>
            </p:cNvPr>
            <p:cNvSpPr>
              <a:spLocks/>
            </p:cNvSpPr>
            <p:nvPr/>
          </p:nvSpPr>
          <p:spPr bwMode="auto">
            <a:xfrm>
              <a:off x="4427" y="3448"/>
              <a:ext cx="195" cy="158"/>
            </a:xfrm>
            <a:custGeom>
              <a:avLst/>
              <a:gdLst>
                <a:gd name="T0" fmla="*/ 195 w 195"/>
                <a:gd name="T1" fmla="*/ 12 h 158"/>
                <a:gd name="T2" fmla="*/ 163 w 195"/>
                <a:gd name="T3" fmla="*/ 17 h 158"/>
                <a:gd name="T4" fmla="*/ 182 w 195"/>
                <a:gd name="T5" fmla="*/ 25 h 158"/>
                <a:gd name="T6" fmla="*/ 163 w 195"/>
                <a:gd name="T7" fmla="*/ 27 h 158"/>
                <a:gd name="T8" fmla="*/ 140 w 195"/>
                <a:gd name="T9" fmla="*/ 30 h 158"/>
                <a:gd name="T10" fmla="*/ 122 w 195"/>
                <a:gd name="T11" fmla="*/ 58 h 158"/>
                <a:gd name="T12" fmla="*/ 95 w 195"/>
                <a:gd name="T13" fmla="*/ 71 h 158"/>
                <a:gd name="T14" fmla="*/ 73 w 195"/>
                <a:gd name="T15" fmla="*/ 100 h 158"/>
                <a:gd name="T16" fmla="*/ 63 w 195"/>
                <a:gd name="T17" fmla="*/ 110 h 158"/>
                <a:gd name="T18" fmla="*/ 62 w 195"/>
                <a:gd name="T19" fmla="*/ 130 h 158"/>
                <a:gd name="T20" fmla="*/ 70 w 195"/>
                <a:gd name="T21" fmla="*/ 158 h 158"/>
                <a:gd name="T22" fmla="*/ 62 w 195"/>
                <a:gd name="T23" fmla="*/ 150 h 158"/>
                <a:gd name="T24" fmla="*/ 53 w 195"/>
                <a:gd name="T25" fmla="*/ 130 h 158"/>
                <a:gd name="T26" fmla="*/ 55 w 195"/>
                <a:gd name="T27" fmla="*/ 105 h 158"/>
                <a:gd name="T28" fmla="*/ 75 w 195"/>
                <a:gd name="T29" fmla="*/ 85 h 158"/>
                <a:gd name="T30" fmla="*/ 65 w 195"/>
                <a:gd name="T31" fmla="*/ 80 h 158"/>
                <a:gd name="T32" fmla="*/ 48 w 195"/>
                <a:gd name="T33" fmla="*/ 78 h 158"/>
                <a:gd name="T34" fmla="*/ 42 w 195"/>
                <a:gd name="T35" fmla="*/ 73 h 158"/>
                <a:gd name="T36" fmla="*/ 24 w 195"/>
                <a:gd name="T37" fmla="*/ 63 h 158"/>
                <a:gd name="T38" fmla="*/ 0 w 195"/>
                <a:gd name="T39" fmla="*/ 47 h 158"/>
                <a:gd name="T40" fmla="*/ 39 w 195"/>
                <a:gd name="T41" fmla="*/ 60 h 158"/>
                <a:gd name="T42" fmla="*/ 68 w 195"/>
                <a:gd name="T43" fmla="*/ 61 h 158"/>
                <a:gd name="T44" fmla="*/ 112 w 195"/>
                <a:gd name="T45" fmla="*/ 47 h 158"/>
                <a:gd name="T46" fmla="*/ 137 w 195"/>
                <a:gd name="T47" fmla="*/ 22 h 158"/>
                <a:gd name="T48" fmla="*/ 153 w 195"/>
                <a:gd name="T49" fmla="*/ 15 h 158"/>
                <a:gd name="T50" fmla="*/ 168 w 195"/>
                <a:gd name="T51" fmla="*/ 3 h 158"/>
                <a:gd name="T52" fmla="*/ 188 w 195"/>
                <a:gd name="T53" fmla="*/ 0 h 158"/>
                <a:gd name="T54" fmla="*/ 195 w 195"/>
                <a:gd name="T55" fmla="*/ 12 h 158"/>
                <a:gd name="T56" fmla="*/ 195 w 195"/>
                <a:gd name="T57" fmla="*/ 12 h 158"/>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95"/>
                <a:gd name="T88" fmla="*/ 0 h 158"/>
                <a:gd name="T89" fmla="*/ 195 w 195"/>
                <a:gd name="T90" fmla="*/ 158 h 158"/>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95" h="158">
                  <a:moveTo>
                    <a:pt x="195" y="12"/>
                  </a:moveTo>
                  <a:lnTo>
                    <a:pt x="163" y="17"/>
                  </a:lnTo>
                  <a:lnTo>
                    <a:pt x="182" y="25"/>
                  </a:lnTo>
                  <a:lnTo>
                    <a:pt x="163" y="27"/>
                  </a:lnTo>
                  <a:lnTo>
                    <a:pt x="140" y="30"/>
                  </a:lnTo>
                  <a:lnTo>
                    <a:pt x="122" y="58"/>
                  </a:lnTo>
                  <a:lnTo>
                    <a:pt x="95" y="71"/>
                  </a:lnTo>
                  <a:lnTo>
                    <a:pt x="73" y="100"/>
                  </a:lnTo>
                  <a:lnTo>
                    <a:pt x="63" y="110"/>
                  </a:lnTo>
                  <a:lnTo>
                    <a:pt x="62" y="130"/>
                  </a:lnTo>
                  <a:lnTo>
                    <a:pt x="70" y="158"/>
                  </a:lnTo>
                  <a:lnTo>
                    <a:pt x="62" y="150"/>
                  </a:lnTo>
                  <a:lnTo>
                    <a:pt x="53" y="130"/>
                  </a:lnTo>
                  <a:lnTo>
                    <a:pt x="55" y="105"/>
                  </a:lnTo>
                  <a:lnTo>
                    <a:pt x="75" y="85"/>
                  </a:lnTo>
                  <a:lnTo>
                    <a:pt x="65" y="80"/>
                  </a:lnTo>
                  <a:lnTo>
                    <a:pt x="48" y="78"/>
                  </a:lnTo>
                  <a:lnTo>
                    <a:pt x="42" y="73"/>
                  </a:lnTo>
                  <a:lnTo>
                    <a:pt x="24" y="63"/>
                  </a:lnTo>
                  <a:lnTo>
                    <a:pt x="0" y="47"/>
                  </a:lnTo>
                  <a:lnTo>
                    <a:pt x="39" y="60"/>
                  </a:lnTo>
                  <a:lnTo>
                    <a:pt x="68" y="61"/>
                  </a:lnTo>
                  <a:lnTo>
                    <a:pt x="112" y="47"/>
                  </a:lnTo>
                  <a:lnTo>
                    <a:pt x="137" y="22"/>
                  </a:lnTo>
                  <a:lnTo>
                    <a:pt x="153" y="15"/>
                  </a:lnTo>
                  <a:lnTo>
                    <a:pt x="168" y="3"/>
                  </a:lnTo>
                  <a:lnTo>
                    <a:pt x="188" y="0"/>
                  </a:lnTo>
                  <a:lnTo>
                    <a:pt x="195" y="1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7" name="Freeform 228">
              <a:extLst>
                <a:ext uri="{FF2B5EF4-FFF2-40B4-BE49-F238E27FC236}">
                  <a16:creationId xmlns:a16="http://schemas.microsoft.com/office/drawing/2014/main" id="{2FEC8AA5-72B7-45C5-AA3D-F3811ACDAA18}"/>
                </a:ext>
              </a:extLst>
            </p:cNvPr>
            <p:cNvSpPr>
              <a:spLocks/>
            </p:cNvSpPr>
            <p:nvPr/>
          </p:nvSpPr>
          <p:spPr bwMode="auto">
            <a:xfrm>
              <a:off x="4427" y="3403"/>
              <a:ext cx="152" cy="28"/>
            </a:xfrm>
            <a:custGeom>
              <a:avLst/>
              <a:gdLst>
                <a:gd name="T0" fmla="*/ 142 w 152"/>
                <a:gd name="T1" fmla="*/ 17 h 28"/>
                <a:gd name="T2" fmla="*/ 110 w 152"/>
                <a:gd name="T3" fmla="*/ 8 h 28"/>
                <a:gd name="T4" fmla="*/ 62 w 152"/>
                <a:gd name="T5" fmla="*/ 5 h 28"/>
                <a:gd name="T6" fmla="*/ 0 w 152"/>
                <a:gd name="T7" fmla="*/ 0 h 28"/>
                <a:gd name="T8" fmla="*/ 87 w 152"/>
                <a:gd name="T9" fmla="*/ 15 h 28"/>
                <a:gd name="T10" fmla="*/ 152 w 152"/>
                <a:gd name="T11" fmla="*/ 28 h 28"/>
                <a:gd name="T12" fmla="*/ 142 w 152"/>
                <a:gd name="T13" fmla="*/ 17 h 28"/>
                <a:gd name="T14" fmla="*/ 142 w 152"/>
                <a:gd name="T15" fmla="*/ 17 h 28"/>
                <a:gd name="T16" fmla="*/ 0 60000 65536"/>
                <a:gd name="T17" fmla="*/ 0 60000 65536"/>
                <a:gd name="T18" fmla="*/ 0 60000 65536"/>
                <a:gd name="T19" fmla="*/ 0 60000 65536"/>
                <a:gd name="T20" fmla="*/ 0 60000 65536"/>
                <a:gd name="T21" fmla="*/ 0 60000 65536"/>
                <a:gd name="T22" fmla="*/ 0 60000 65536"/>
                <a:gd name="T23" fmla="*/ 0 60000 65536"/>
                <a:gd name="T24" fmla="*/ 0 w 152"/>
                <a:gd name="T25" fmla="*/ 0 h 28"/>
                <a:gd name="T26" fmla="*/ 152 w 152"/>
                <a:gd name="T27" fmla="*/ 28 h 28"/>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52" h="28">
                  <a:moveTo>
                    <a:pt x="142" y="17"/>
                  </a:moveTo>
                  <a:lnTo>
                    <a:pt x="110" y="8"/>
                  </a:lnTo>
                  <a:lnTo>
                    <a:pt x="62" y="5"/>
                  </a:lnTo>
                  <a:lnTo>
                    <a:pt x="0" y="0"/>
                  </a:lnTo>
                  <a:lnTo>
                    <a:pt x="87" y="15"/>
                  </a:lnTo>
                  <a:lnTo>
                    <a:pt x="152" y="28"/>
                  </a:lnTo>
                  <a:lnTo>
                    <a:pt x="142"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8" name="Freeform 229">
              <a:extLst>
                <a:ext uri="{FF2B5EF4-FFF2-40B4-BE49-F238E27FC236}">
                  <a16:creationId xmlns:a16="http://schemas.microsoft.com/office/drawing/2014/main" id="{C8D76FA7-24F3-4BCB-A0F2-9CE090ADD51E}"/>
                </a:ext>
              </a:extLst>
            </p:cNvPr>
            <p:cNvSpPr>
              <a:spLocks/>
            </p:cNvSpPr>
            <p:nvPr/>
          </p:nvSpPr>
          <p:spPr bwMode="auto">
            <a:xfrm>
              <a:off x="4451" y="3413"/>
              <a:ext cx="98" cy="13"/>
            </a:xfrm>
            <a:custGeom>
              <a:avLst/>
              <a:gdLst>
                <a:gd name="T0" fmla="*/ 0 w 98"/>
                <a:gd name="T1" fmla="*/ 5 h 13"/>
                <a:gd name="T2" fmla="*/ 33 w 98"/>
                <a:gd name="T3" fmla="*/ 5 h 13"/>
                <a:gd name="T4" fmla="*/ 98 w 98"/>
                <a:gd name="T5" fmla="*/ 0 h 13"/>
                <a:gd name="T6" fmla="*/ 38 w 98"/>
                <a:gd name="T7" fmla="*/ 13 h 13"/>
                <a:gd name="T8" fmla="*/ 18 w 98"/>
                <a:gd name="T9" fmla="*/ 12 h 13"/>
                <a:gd name="T10" fmla="*/ 0 w 98"/>
                <a:gd name="T11" fmla="*/ 5 h 13"/>
                <a:gd name="T12" fmla="*/ 0 w 98"/>
                <a:gd name="T13" fmla="*/ 5 h 13"/>
                <a:gd name="T14" fmla="*/ 0 60000 65536"/>
                <a:gd name="T15" fmla="*/ 0 60000 65536"/>
                <a:gd name="T16" fmla="*/ 0 60000 65536"/>
                <a:gd name="T17" fmla="*/ 0 60000 65536"/>
                <a:gd name="T18" fmla="*/ 0 60000 65536"/>
                <a:gd name="T19" fmla="*/ 0 60000 65536"/>
                <a:gd name="T20" fmla="*/ 0 60000 65536"/>
                <a:gd name="T21" fmla="*/ 0 w 98"/>
                <a:gd name="T22" fmla="*/ 0 h 13"/>
                <a:gd name="T23" fmla="*/ 98 w 9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8" h="13">
                  <a:moveTo>
                    <a:pt x="0" y="5"/>
                  </a:moveTo>
                  <a:lnTo>
                    <a:pt x="33" y="5"/>
                  </a:lnTo>
                  <a:lnTo>
                    <a:pt x="98" y="0"/>
                  </a:lnTo>
                  <a:lnTo>
                    <a:pt x="38" y="13"/>
                  </a:lnTo>
                  <a:lnTo>
                    <a:pt x="18" y="12"/>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19" name="Freeform 230">
              <a:extLst>
                <a:ext uri="{FF2B5EF4-FFF2-40B4-BE49-F238E27FC236}">
                  <a16:creationId xmlns:a16="http://schemas.microsoft.com/office/drawing/2014/main" id="{57A6ECCC-F96C-4885-A348-6D1277F22D4B}"/>
                </a:ext>
              </a:extLst>
            </p:cNvPr>
            <p:cNvSpPr>
              <a:spLocks/>
            </p:cNvSpPr>
            <p:nvPr/>
          </p:nvSpPr>
          <p:spPr bwMode="auto">
            <a:xfrm>
              <a:off x="4452" y="3355"/>
              <a:ext cx="117" cy="48"/>
            </a:xfrm>
            <a:custGeom>
              <a:avLst/>
              <a:gdLst>
                <a:gd name="T0" fmla="*/ 112 w 117"/>
                <a:gd name="T1" fmla="*/ 48 h 48"/>
                <a:gd name="T2" fmla="*/ 82 w 117"/>
                <a:gd name="T3" fmla="*/ 36 h 48"/>
                <a:gd name="T4" fmla="*/ 55 w 117"/>
                <a:gd name="T5" fmla="*/ 33 h 48"/>
                <a:gd name="T6" fmla="*/ 0 w 117"/>
                <a:gd name="T7" fmla="*/ 13 h 48"/>
                <a:gd name="T8" fmla="*/ 38 w 117"/>
                <a:gd name="T9" fmla="*/ 18 h 48"/>
                <a:gd name="T10" fmla="*/ 82 w 117"/>
                <a:gd name="T11" fmla="*/ 30 h 48"/>
                <a:gd name="T12" fmla="*/ 65 w 117"/>
                <a:gd name="T13" fmla="*/ 20 h 48"/>
                <a:gd name="T14" fmla="*/ 45 w 117"/>
                <a:gd name="T15" fmla="*/ 0 h 48"/>
                <a:gd name="T16" fmla="*/ 70 w 117"/>
                <a:gd name="T17" fmla="*/ 16 h 48"/>
                <a:gd name="T18" fmla="*/ 98 w 117"/>
                <a:gd name="T19" fmla="*/ 26 h 48"/>
                <a:gd name="T20" fmla="*/ 112 w 117"/>
                <a:gd name="T21" fmla="*/ 30 h 48"/>
                <a:gd name="T22" fmla="*/ 117 w 117"/>
                <a:gd name="T23" fmla="*/ 43 h 48"/>
                <a:gd name="T24" fmla="*/ 112 w 117"/>
                <a:gd name="T25" fmla="*/ 48 h 48"/>
                <a:gd name="T26" fmla="*/ 112 w 117"/>
                <a:gd name="T27" fmla="*/ 48 h 48"/>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7"/>
                <a:gd name="T43" fmla="*/ 0 h 48"/>
                <a:gd name="T44" fmla="*/ 117 w 117"/>
                <a:gd name="T45" fmla="*/ 48 h 48"/>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7" h="48">
                  <a:moveTo>
                    <a:pt x="112" y="48"/>
                  </a:moveTo>
                  <a:lnTo>
                    <a:pt x="82" y="36"/>
                  </a:lnTo>
                  <a:lnTo>
                    <a:pt x="55" y="33"/>
                  </a:lnTo>
                  <a:lnTo>
                    <a:pt x="0" y="13"/>
                  </a:lnTo>
                  <a:lnTo>
                    <a:pt x="38" y="18"/>
                  </a:lnTo>
                  <a:lnTo>
                    <a:pt x="82" y="30"/>
                  </a:lnTo>
                  <a:lnTo>
                    <a:pt x="65" y="20"/>
                  </a:lnTo>
                  <a:lnTo>
                    <a:pt x="45" y="0"/>
                  </a:lnTo>
                  <a:lnTo>
                    <a:pt x="70" y="16"/>
                  </a:lnTo>
                  <a:lnTo>
                    <a:pt x="98" y="26"/>
                  </a:lnTo>
                  <a:lnTo>
                    <a:pt x="112" y="30"/>
                  </a:lnTo>
                  <a:lnTo>
                    <a:pt x="117" y="43"/>
                  </a:lnTo>
                  <a:lnTo>
                    <a:pt x="112"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0" name="Freeform 231">
              <a:extLst>
                <a:ext uri="{FF2B5EF4-FFF2-40B4-BE49-F238E27FC236}">
                  <a16:creationId xmlns:a16="http://schemas.microsoft.com/office/drawing/2014/main" id="{878D4BF1-B17F-45ED-A136-10D76E22E031}"/>
                </a:ext>
              </a:extLst>
            </p:cNvPr>
            <p:cNvSpPr>
              <a:spLocks/>
            </p:cNvSpPr>
            <p:nvPr/>
          </p:nvSpPr>
          <p:spPr bwMode="auto">
            <a:xfrm>
              <a:off x="4349" y="3317"/>
              <a:ext cx="225" cy="174"/>
            </a:xfrm>
            <a:custGeom>
              <a:avLst/>
              <a:gdLst>
                <a:gd name="T0" fmla="*/ 213 w 225"/>
                <a:gd name="T1" fmla="*/ 68 h 174"/>
                <a:gd name="T2" fmla="*/ 200 w 225"/>
                <a:gd name="T3" fmla="*/ 54 h 174"/>
                <a:gd name="T4" fmla="*/ 175 w 225"/>
                <a:gd name="T5" fmla="*/ 39 h 174"/>
                <a:gd name="T6" fmla="*/ 136 w 225"/>
                <a:gd name="T7" fmla="*/ 11 h 174"/>
                <a:gd name="T8" fmla="*/ 185 w 225"/>
                <a:gd name="T9" fmla="*/ 34 h 174"/>
                <a:gd name="T10" fmla="*/ 215 w 225"/>
                <a:gd name="T11" fmla="*/ 43 h 174"/>
                <a:gd name="T12" fmla="*/ 185 w 225"/>
                <a:gd name="T13" fmla="*/ 16 h 174"/>
                <a:gd name="T14" fmla="*/ 216 w 225"/>
                <a:gd name="T15" fmla="*/ 33 h 174"/>
                <a:gd name="T16" fmla="*/ 213 w 225"/>
                <a:gd name="T17" fmla="*/ 18 h 174"/>
                <a:gd name="T18" fmla="*/ 190 w 225"/>
                <a:gd name="T19" fmla="*/ 10 h 174"/>
                <a:gd name="T20" fmla="*/ 150 w 225"/>
                <a:gd name="T21" fmla="*/ 3 h 174"/>
                <a:gd name="T22" fmla="*/ 107 w 225"/>
                <a:gd name="T23" fmla="*/ 10 h 174"/>
                <a:gd name="T24" fmla="*/ 80 w 225"/>
                <a:gd name="T25" fmla="*/ 21 h 174"/>
                <a:gd name="T26" fmla="*/ 57 w 225"/>
                <a:gd name="T27" fmla="*/ 36 h 174"/>
                <a:gd name="T28" fmla="*/ 37 w 225"/>
                <a:gd name="T29" fmla="*/ 53 h 174"/>
                <a:gd name="T30" fmla="*/ 17 w 225"/>
                <a:gd name="T31" fmla="*/ 84 h 174"/>
                <a:gd name="T32" fmla="*/ 12 w 225"/>
                <a:gd name="T33" fmla="*/ 106 h 174"/>
                <a:gd name="T34" fmla="*/ 5 w 225"/>
                <a:gd name="T35" fmla="*/ 131 h 174"/>
                <a:gd name="T36" fmla="*/ 8 w 225"/>
                <a:gd name="T37" fmla="*/ 174 h 174"/>
                <a:gd name="T38" fmla="*/ 0 w 225"/>
                <a:gd name="T39" fmla="*/ 136 h 174"/>
                <a:gd name="T40" fmla="*/ 8 w 225"/>
                <a:gd name="T41" fmla="*/ 76 h 174"/>
                <a:gd name="T42" fmla="*/ 42 w 225"/>
                <a:gd name="T43" fmla="*/ 36 h 174"/>
                <a:gd name="T44" fmla="*/ 87 w 225"/>
                <a:gd name="T45" fmla="*/ 11 h 174"/>
                <a:gd name="T46" fmla="*/ 128 w 225"/>
                <a:gd name="T47" fmla="*/ 0 h 174"/>
                <a:gd name="T48" fmla="*/ 171 w 225"/>
                <a:gd name="T49" fmla="*/ 0 h 174"/>
                <a:gd name="T50" fmla="*/ 225 w 225"/>
                <a:gd name="T51" fmla="*/ 11 h 174"/>
                <a:gd name="T52" fmla="*/ 225 w 225"/>
                <a:gd name="T53" fmla="*/ 26 h 174"/>
                <a:gd name="T54" fmla="*/ 220 w 225"/>
                <a:gd name="T55" fmla="*/ 38 h 174"/>
                <a:gd name="T56" fmla="*/ 221 w 225"/>
                <a:gd name="T57" fmla="*/ 54 h 174"/>
                <a:gd name="T58" fmla="*/ 213 w 225"/>
                <a:gd name="T59" fmla="*/ 68 h 174"/>
                <a:gd name="T60" fmla="*/ 213 w 225"/>
                <a:gd name="T61" fmla="*/ 68 h 17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25"/>
                <a:gd name="T94" fmla="*/ 0 h 174"/>
                <a:gd name="T95" fmla="*/ 225 w 225"/>
                <a:gd name="T96" fmla="*/ 174 h 17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25" h="174">
                  <a:moveTo>
                    <a:pt x="213" y="68"/>
                  </a:moveTo>
                  <a:lnTo>
                    <a:pt x="200" y="54"/>
                  </a:lnTo>
                  <a:lnTo>
                    <a:pt x="175" y="39"/>
                  </a:lnTo>
                  <a:lnTo>
                    <a:pt x="136" y="11"/>
                  </a:lnTo>
                  <a:lnTo>
                    <a:pt x="185" y="34"/>
                  </a:lnTo>
                  <a:lnTo>
                    <a:pt x="215" y="43"/>
                  </a:lnTo>
                  <a:lnTo>
                    <a:pt x="185" y="16"/>
                  </a:lnTo>
                  <a:lnTo>
                    <a:pt x="216" y="33"/>
                  </a:lnTo>
                  <a:lnTo>
                    <a:pt x="213" y="18"/>
                  </a:lnTo>
                  <a:lnTo>
                    <a:pt x="190" y="10"/>
                  </a:lnTo>
                  <a:lnTo>
                    <a:pt x="150" y="3"/>
                  </a:lnTo>
                  <a:lnTo>
                    <a:pt x="107" y="10"/>
                  </a:lnTo>
                  <a:lnTo>
                    <a:pt x="80" y="21"/>
                  </a:lnTo>
                  <a:lnTo>
                    <a:pt x="57" y="36"/>
                  </a:lnTo>
                  <a:lnTo>
                    <a:pt x="37" y="53"/>
                  </a:lnTo>
                  <a:lnTo>
                    <a:pt x="17" y="84"/>
                  </a:lnTo>
                  <a:lnTo>
                    <a:pt x="12" y="106"/>
                  </a:lnTo>
                  <a:lnTo>
                    <a:pt x="5" y="131"/>
                  </a:lnTo>
                  <a:lnTo>
                    <a:pt x="8" y="174"/>
                  </a:lnTo>
                  <a:lnTo>
                    <a:pt x="0" y="136"/>
                  </a:lnTo>
                  <a:lnTo>
                    <a:pt x="8" y="76"/>
                  </a:lnTo>
                  <a:lnTo>
                    <a:pt x="42" y="36"/>
                  </a:lnTo>
                  <a:lnTo>
                    <a:pt x="87" y="11"/>
                  </a:lnTo>
                  <a:lnTo>
                    <a:pt x="128" y="0"/>
                  </a:lnTo>
                  <a:lnTo>
                    <a:pt x="171" y="0"/>
                  </a:lnTo>
                  <a:lnTo>
                    <a:pt x="225" y="11"/>
                  </a:lnTo>
                  <a:lnTo>
                    <a:pt x="225" y="26"/>
                  </a:lnTo>
                  <a:lnTo>
                    <a:pt x="220" y="38"/>
                  </a:lnTo>
                  <a:lnTo>
                    <a:pt x="221" y="54"/>
                  </a:lnTo>
                  <a:lnTo>
                    <a:pt x="213" y="6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1" name="Freeform 232">
              <a:extLst>
                <a:ext uri="{FF2B5EF4-FFF2-40B4-BE49-F238E27FC236}">
                  <a16:creationId xmlns:a16="http://schemas.microsoft.com/office/drawing/2014/main" id="{7719C5CF-06A5-4E29-996B-1CF8EF704BBD}"/>
                </a:ext>
              </a:extLst>
            </p:cNvPr>
            <p:cNvSpPr>
              <a:spLocks/>
            </p:cNvSpPr>
            <p:nvPr/>
          </p:nvSpPr>
          <p:spPr bwMode="auto">
            <a:xfrm>
              <a:off x="4454" y="3431"/>
              <a:ext cx="153" cy="55"/>
            </a:xfrm>
            <a:custGeom>
              <a:avLst/>
              <a:gdLst>
                <a:gd name="T0" fmla="*/ 128 w 153"/>
                <a:gd name="T1" fmla="*/ 0 h 55"/>
                <a:gd name="T2" fmla="*/ 105 w 153"/>
                <a:gd name="T3" fmla="*/ 9 h 55"/>
                <a:gd name="T4" fmla="*/ 66 w 153"/>
                <a:gd name="T5" fmla="*/ 14 h 55"/>
                <a:gd name="T6" fmla="*/ 31 w 153"/>
                <a:gd name="T7" fmla="*/ 15 h 55"/>
                <a:gd name="T8" fmla="*/ 0 w 153"/>
                <a:gd name="T9" fmla="*/ 29 h 55"/>
                <a:gd name="T10" fmla="*/ 58 w 153"/>
                <a:gd name="T11" fmla="*/ 22 h 55"/>
                <a:gd name="T12" fmla="*/ 93 w 153"/>
                <a:gd name="T13" fmla="*/ 22 h 55"/>
                <a:gd name="T14" fmla="*/ 91 w 153"/>
                <a:gd name="T15" fmla="*/ 37 h 55"/>
                <a:gd name="T16" fmla="*/ 70 w 153"/>
                <a:gd name="T17" fmla="*/ 55 h 55"/>
                <a:gd name="T18" fmla="*/ 108 w 153"/>
                <a:gd name="T19" fmla="*/ 29 h 55"/>
                <a:gd name="T20" fmla="*/ 133 w 153"/>
                <a:gd name="T21" fmla="*/ 22 h 55"/>
                <a:gd name="T22" fmla="*/ 153 w 153"/>
                <a:gd name="T23" fmla="*/ 7 h 55"/>
                <a:gd name="T24" fmla="*/ 128 w 153"/>
                <a:gd name="T25" fmla="*/ 0 h 55"/>
                <a:gd name="T26" fmla="*/ 128 w 153"/>
                <a:gd name="T27" fmla="*/ 0 h 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3"/>
                <a:gd name="T43" fmla="*/ 0 h 55"/>
                <a:gd name="T44" fmla="*/ 153 w 153"/>
                <a:gd name="T45" fmla="*/ 55 h 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3" h="55">
                  <a:moveTo>
                    <a:pt x="128" y="0"/>
                  </a:moveTo>
                  <a:lnTo>
                    <a:pt x="105" y="9"/>
                  </a:lnTo>
                  <a:lnTo>
                    <a:pt x="66" y="14"/>
                  </a:lnTo>
                  <a:lnTo>
                    <a:pt x="31" y="15"/>
                  </a:lnTo>
                  <a:lnTo>
                    <a:pt x="0" y="29"/>
                  </a:lnTo>
                  <a:lnTo>
                    <a:pt x="58" y="22"/>
                  </a:lnTo>
                  <a:lnTo>
                    <a:pt x="93" y="22"/>
                  </a:lnTo>
                  <a:lnTo>
                    <a:pt x="91" y="37"/>
                  </a:lnTo>
                  <a:lnTo>
                    <a:pt x="70" y="55"/>
                  </a:lnTo>
                  <a:lnTo>
                    <a:pt x="108" y="29"/>
                  </a:lnTo>
                  <a:lnTo>
                    <a:pt x="133" y="22"/>
                  </a:lnTo>
                  <a:lnTo>
                    <a:pt x="153" y="7"/>
                  </a:lnTo>
                  <a:lnTo>
                    <a:pt x="12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2" name="Freeform 233">
              <a:extLst>
                <a:ext uri="{FF2B5EF4-FFF2-40B4-BE49-F238E27FC236}">
                  <a16:creationId xmlns:a16="http://schemas.microsoft.com/office/drawing/2014/main" id="{7CE33DF6-8B74-4F12-99C0-2C4A50C96C32}"/>
                </a:ext>
              </a:extLst>
            </p:cNvPr>
            <p:cNvSpPr>
              <a:spLocks/>
            </p:cNvSpPr>
            <p:nvPr/>
          </p:nvSpPr>
          <p:spPr bwMode="auto">
            <a:xfrm>
              <a:off x="4301" y="3278"/>
              <a:ext cx="259" cy="65"/>
            </a:xfrm>
            <a:custGeom>
              <a:avLst/>
              <a:gdLst>
                <a:gd name="T0" fmla="*/ 259 w 259"/>
                <a:gd name="T1" fmla="*/ 5 h 65"/>
                <a:gd name="T2" fmla="*/ 233 w 259"/>
                <a:gd name="T3" fmla="*/ 14 h 65"/>
                <a:gd name="T4" fmla="*/ 194 w 259"/>
                <a:gd name="T5" fmla="*/ 12 h 65"/>
                <a:gd name="T6" fmla="*/ 166 w 259"/>
                <a:gd name="T7" fmla="*/ 10 h 65"/>
                <a:gd name="T8" fmla="*/ 106 w 259"/>
                <a:gd name="T9" fmla="*/ 15 h 65"/>
                <a:gd name="T10" fmla="*/ 168 w 259"/>
                <a:gd name="T11" fmla="*/ 24 h 65"/>
                <a:gd name="T12" fmla="*/ 201 w 259"/>
                <a:gd name="T13" fmla="*/ 29 h 65"/>
                <a:gd name="T14" fmla="*/ 150 w 259"/>
                <a:gd name="T15" fmla="*/ 30 h 65"/>
                <a:gd name="T16" fmla="*/ 126 w 259"/>
                <a:gd name="T17" fmla="*/ 49 h 65"/>
                <a:gd name="T18" fmla="*/ 85 w 259"/>
                <a:gd name="T19" fmla="*/ 65 h 65"/>
                <a:gd name="T20" fmla="*/ 128 w 259"/>
                <a:gd name="T21" fmla="*/ 30 h 65"/>
                <a:gd name="T22" fmla="*/ 46 w 259"/>
                <a:gd name="T23" fmla="*/ 30 h 65"/>
                <a:gd name="T24" fmla="*/ 0 w 259"/>
                <a:gd name="T25" fmla="*/ 54 h 65"/>
                <a:gd name="T26" fmla="*/ 40 w 259"/>
                <a:gd name="T27" fmla="*/ 12 h 65"/>
                <a:gd name="T28" fmla="*/ 91 w 259"/>
                <a:gd name="T29" fmla="*/ 5 h 65"/>
                <a:gd name="T30" fmla="*/ 128 w 259"/>
                <a:gd name="T31" fmla="*/ 0 h 65"/>
                <a:gd name="T32" fmla="*/ 168 w 259"/>
                <a:gd name="T33" fmla="*/ 5 h 65"/>
                <a:gd name="T34" fmla="*/ 189 w 259"/>
                <a:gd name="T35" fmla="*/ 5 h 65"/>
                <a:gd name="T36" fmla="*/ 259 w 259"/>
                <a:gd name="T37" fmla="*/ 5 h 65"/>
                <a:gd name="T38" fmla="*/ 259 w 259"/>
                <a:gd name="T39" fmla="*/ 5 h 6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59"/>
                <a:gd name="T61" fmla="*/ 0 h 65"/>
                <a:gd name="T62" fmla="*/ 259 w 259"/>
                <a:gd name="T63" fmla="*/ 65 h 6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59" h="65">
                  <a:moveTo>
                    <a:pt x="259" y="5"/>
                  </a:moveTo>
                  <a:lnTo>
                    <a:pt x="233" y="14"/>
                  </a:lnTo>
                  <a:lnTo>
                    <a:pt x="194" y="12"/>
                  </a:lnTo>
                  <a:lnTo>
                    <a:pt x="166" y="10"/>
                  </a:lnTo>
                  <a:lnTo>
                    <a:pt x="106" y="15"/>
                  </a:lnTo>
                  <a:lnTo>
                    <a:pt x="168" y="24"/>
                  </a:lnTo>
                  <a:lnTo>
                    <a:pt x="201" y="29"/>
                  </a:lnTo>
                  <a:lnTo>
                    <a:pt x="150" y="30"/>
                  </a:lnTo>
                  <a:lnTo>
                    <a:pt x="126" y="49"/>
                  </a:lnTo>
                  <a:lnTo>
                    <a:pt x="85" y="65"/>
                  </a:lnTo>
                  <a:lnTo>
                    <a:pt x="128" y="30"/>
                  </a:lnTo>
                  <a:lnTo>
                    <a:pt x="46" y="30"/>
                  </a:lnTo>
                  <a:lnTo>
                    <a:pt x="0" y="54"/>
                  </a:lnTo>
                  <a:lnTo>
                    <a:pt x="40" y="12"/>
                  </a:lnTo>
                  <a:lnTo>
                    <a:pt x="91" y="5"/>
                  </a:lnTo>
                  <a:lnTo>
                    <a:pt x="128" y="0"/>
                  </a:lnTo>
                  <a:lnTo>
                    <a:pt x="168" y="5"/>
                  </a:lnTo>
                  <a:lnTo>
                    <a:pt x="189" y="5"/>
                  </a:lnTo>
                  <a:lnTo>
                    <a:pt x="25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3" name="Freeform 234">
              <a:extLst>
                <a:ext uri="{FF2B5EF4-FFF2-40B4-BE49-F238E27FC236}">
                  <a16:creationId xmlns:a16="http://schemas.microsoft.com/office/drawing/2014/main" id="{18278B72-383E-4B04-A76B-225151CD35CB}"/>
                </a:ext>
              </a:extLst>
            </p:cNvPr>
            <p:cNvSpPr>
              <a:spLocks/>
            </p:cNvSpPr>
            <p:nvPr/>
          </p:nvSpPr>
          <p:spPr bwMode="auto">
            <a:xfrm>
              <a:off x="4324" y="3318"/>
              <a:ext cx="110" cy="130"/>
            </a:xfrm>
            <a:custGeom>
              <a:avLst/>
              <a:gdLst>
                <a:gd name="T0" fmla="*/ 13 w 110"/>
                <a:gd name="T1" fmla="*/ 130 h 130"/>
                <a:gd name="T2" fmla="*/ 12 w 110"/>
                <a:gd name="T3" fmla="*/ 97 h 130"/>
                <a:gd name="T4" fmla="*/ 32 w 110"/>
                <a:gd name="T5" fmla="*/ 53 h 130"/>
                <a:gd name="T6" fmla="*/ 55 w 110"/>
                <a:gd name="T7" fmla="*/ 28 h 130"/>
                <a:gd name="T8" fmla="*/ 110 w 110"/>
                <a:gd name="T9" fmla="*/ 2 h 130"/>
                <a:gd name="T10" fmla="*/ 55 w 110"/>
                <a:gd name="T11" fmla="*/ 19 h 130"/>
                <a:gd name="T12" fmla="*/ 25 w 110"/>
                <a:gd name="T13" fmla="*/ 43 h 130"/>
                <a:gd name="T14" fmla="*/ 28 w 110"/>
                <a:gd name="T15" fmla="*/ 0 h 130"/>
                <a:gd name="T16" fmla="*/ 10 w 110"/>
                <a:gd name="T17" fmla="*/ 40 h 130"/>
                <a:gd name="T18" fmla="*/ 3 w 110"/>
                <a:gd name="T19" fmla="*/ 83 h 130"/>
                <a:gd name="T20" fmla="*/ 0 w 110"/>
                <a:gd name="T21" fmla="*/ 103 h 130"/>
                <a:gd name="T22" fmla="*/ 13 w 110"/>
                <a:gd name="T23" fmla="*/ 130 h 130"/>
                <a:gd name="T24" fmla="*/ 13 w 110"/>
                <a:gd name="T25" fmla="*/ 130 h 13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0"/>
                <a:gd name="T40" fmla="*/ 0 h 130"/>
                <a:gd name="T41" fmla="*/ 110 w 110"/>
                <a:gd name="T42" fmla="*/ 130 h 13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0" h="130">
                  <a:moveTo>
                    <a:pt x="13" y="130"/>
                  </a:moveTo>
                  <a:lnTo>
                    <a:pt x="12" y="97"/>
                  </a:lnTo>
                  <a:lnTo>
                    <a:pt x="32" y="53"/>
                  </a:lnTo>
                  <a:lnTo>
                    <a:pt x="55" y="28"/>
                  </a:lnTo>
                  <a:lnTo>
                    <a:pt x="110" y="2"/>
                  </a:lnTo>
                  <a:lnTo>
                    <a:pt x="55" y="19"/>
                  </a:lnTo>
                  <a:lnTo>
                    <a:pt x="25" y="43"/>
                  </a:lnTo>
                  <a:lnTo>
                    <a:pt x="28" y="0"/>
                  </a:lnTo>
                  <a:lnTo>
                    <a:pt x="10" y="40"/>
                  </a:lnTo>
                  <a:lnTo>
                    <a:pt x="3" y="83"/>
                  </a:lnTo>
                  <a:lnTo>
                    <a:pt x="0" y="103"/>
                  </a:lnTo>
                  <a:lnTo>
                    <a:pt x="13"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4" name="Freeform 235">
              <a:extLst>
                <a:ext uri="{FF2B5EF4-FFF2-40B4-BE49-F238E27FC236}">
                  <a16:creationId xmlns:a16="http://schemas.microsoft.com/office/drawing/2014/main" id="{A37E9DD7-50B4-4D12-8E26-2AC9512FDEA7}"/>
                </a:ext>
              </a:extLst>
            </p:cNvPr>
            <p:cNvSpPr>
              <a:spLocks/>
            </p:cNvSpPr>
            <p:nvPr/>
          </p:nvSpPr>
          <p:spPr bwMode="auto">
            <a:xfrm>
              <a:off x="4213" y="3114"/>
              <a:ext cx="114" cy="653"/>
            </a:xfrm>
            <a:custGeom>
              <a:avLst/>
              <a:gdLst>
                <a:gd name="T0" fmla="*/ 113 w 114"/>
                <a:gd name="T1" fmla="*/ 8 h 653"/>
                <a:gd name="T2" fmla="*/ 71 w 114"/>
                <a:gd name="T3" fmla="*/ 25 h 653"/>
                <a:gd name="T4" fmla="*/ 40 w 114"/>
                <a:gd name="T5" fmla="*/ 68 h 653"/>
                <a:gd name="T6" fmla="*/ 20 w 114"/>
                <a:gd name="T7" fmla="*/ 116 h 653"/>
                <a:gd name="T8" fmla="*/ 20 w 114"/>
                <a:gd name="T9" fmla="*/ 138 h 653"/>
                <a:gd name="T10" fmla="*/ 63 w 114"/>
                <a:gd name="T11" fmla="*/ 249 h 653"/>
                <a:gd name="T12" fmla="*/ 20 w 114"/>
                <a:gd name="T13" fmla="*/ 176 h 653"/>
                <a:gd name="T14" fmla="*/ 16 w 114"/>
                <a:gd name="T15" fmla="*/ 194 h 653"/>
                <a:gd name="T16" fmla="*/ 18 w 114"/>
                <a:gd name="T17" fmla="*/ 211 h 653"/>
                <a:gd name="T18" fmla="*/ 31 w 114"/>
                <a:gd name="T19" fmla="*/ 244 h 653"/>
                <a:gd name="T20" fmla="*/ 30 w 114"/>
                <a:gd name="T21" fmla="*/ 284 h 653"/>
                <a:gd name="T22" fmla="*/ 15 w 114"/>
                <a:gd name="T23" fmla="*/ 242 h 653"/>
                <a:gd name="T24" fmla="*/ 10 w 114"/>
                <a:gd name="T25" fmla="*/ 277 h 653"/>
                <a:gd name="T26" fmla="*/ 5 w 114"/>
                <a:gd name="T27" fmla="*/ 289 h 653"/>
                <a:gd name="T28" fmla="*/ 13 w 114"/>
                <a:gd name="T29" fmla="*/ 316 h 653"/>
                <a:gd name="T30" fmla="*/ 16 w 114"/>
                <a:gd name="T31" fmla="*/ 331 h 653"/>
                <a:gd name="T32" fmla="*/ 11 w 114"/>
                <a:gd name="T33" fmla="*/ 341 h 653"/>
                <a:gd name="T34" fmla="*/ 20 w 114"/>
                <a:gd name="T35" fmla="*/ 356 h 653"/>
                <a:gd name="T36" fmla="*/ 28 w 114"/>
                <a:gd name="T37" fmla="*/ 391 h 653"/>
                <a:gd name="T38" fmla="*/ 43 w 114"/>
                <a:gd name="T39" fmla="*/ 467 h 653"/>
                <a:gd name="T40" fmla="*/ 68 w 114"/>
                <a:gd name="T41" fmla="*/ 558 h 653"/>
                <a:gd name="T42" fmla="*/ 98 w 114"/>
                <a:gd name="T43" fmla="*/ 610 h 653"/>
                <a:gd name="T44" fmla="*/ 114 w 114"/>
                <a:gd name="T45" fmla="*/ 653 h 653"/>
                <a:gd name="T46" fmla="*/ 84 w 114"/>
                <a:gd name="T47" fmla="*/ 613 h 653"/>
                <a:gd name="T48" fmla="*/ 60 w 114"/>
                <a:gd name="T49" fmla="*/ 572 h 653"/>
                <a:gd name="T50" fmla="*/ 46 w 114"/>
                <a:gd name="T51" fmla="*/ 509 h 653"/>
                <a:gd name="T52" fmla="*/ 25 w 114"/>
                <a:gd name="T53" fmla="*/ 412 h 653"/>
                <a:gd name="T54" fmla="*/ 11 w 114"/>
                <a:gd name="T55" fmla="*/ 391 h 653"/>
                <a:gd name="T56" fmla="*/ 15 w 114"/>
                <a:gd name="T57" fmla="*/ 364 h 653"/>
                <a:gd name="T58" fmla="*/ 1 w 114"/>
                <a:gd name="T59" fmla="*/ 341 h 653"/>
                <a:gd name="T60" fmla="*/ 3 w 114"/>
                <a:gd name="T61" fmla="*/ 321 h 653"/>
                <a:gd name="T62" fmla="*/ 0 w 114"/>
                <a:gd name="T63" fmla="*/ 286 h 653"/>
                <a:gd name="T64" fmla="*/ 8 w 114"/>
                <a:gd name="T65" fmla="*/ 239 h 653"/>
                <a:gd name="T66" fmla="*/ 8 w 114"/>
                <a:gd name="T67" fmla="*/ 196 h 653"/>
                <a:gd name="T68" fmla="*/ 13 w 114"/>
                <a:gd name="T69" fmla="*/ 138 h 653"/>
                <a:gd name="T70" fmla="*/ 13 w 114"/>
                <a:gd name="T71" fmla="*/ 103 h 653"/>
                <a:gd name="T72" fmla="*/ 40 w 114"/>
                <a:gd name="T73" fmla="*/ 55 h 653"/>
                <a:gd name="T74" fmla="*/ 66 w 114"/>
                <a:gd name="T75" fmla="*/ 16 h 653"/>
                <a:gd name="T76" fmla="*/ 109 w 114"/>
                <a:gd name="T77" fmla="*/ 0 h 653"/>
                <a:gd name="T78" fmla="*/ 113 w 114"/>
                <a:gd name="T79" fmla="*/ 8 h 653"/>
                <a:gd name="T80" fmla="*/ 113 w 114"/>
                <a:gd name="T81" fmla="*/ 8 h 6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4"/>
                <a:gd name="T124" fmla="*/ 0 h 653"/>
                <a:gd name="T125" fmla="*/ 114 w 114"/>
                <a:gd name="T126" fmla="*/ 653 h 6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4" h="653">
                  <a:moveTo>
                    <a:pt x="113" y="8"/>
                  </a:moveTo>
                  <a:lnTo>
                    <a:pt x="71" y="25"/>
                  </a:lnTo>
                  <a:lnTo>
                    <a:pt x="40" y="68"/>
                  </a:lnTo>
                  <a:lnTo>
                    <a:pt x="20" y="116"/>
                  </a:lnTo>
                  <a:lnTo>
                    <a:pt x="20" y="138"/>
                  </a:lnTo>
                  <a:lnTo>
                    <a:pt x="63" y="249"/>
                  </a:lnTo>
                  <a:lnTo>
                    <a:pt x="20" y="176"/>
                  </a:lnTo>
                  <a:lnTo>
                    <a:pt x="16" y="194"/>
                  </a:lnTo>
                  <a:lnTo>
                    <a:pt x="18" y="211"/>
                  </a:lnTo>
                  <a:lnTo>
                    <a:pt x="31" y="244"/>
                  </a:lnTo>
                  <a:lnTo>
                    <a:pt x="30" y="284"/>
                  </a:lnTo>
                  <a:lnTo>
                    <a:pt x="15" y="242"/>
                  </a:lnTo>
                  <a:lnTo>
                    <a:pt x="10" y="277"/>
                  </a:lnTo>
                  <a:lnTo>
                    <a:pt x="5" y="289"/>
                  </a:lnTo>
                  <a:lnTo>
                    <a:pt x="13" y="316"/>
                  </a:lnTo>
                  <a:lnTo>
                    <a:pt x="16" y="331"/>
                  </a:lnTo>
                  <a:lnTo>
                    <a:pt x="11" y="341"/>
                  </a:lnTo>
                  <a:lnTo>
                    <a:pt x="20" y="356"/>
                  </a:lnTo>
                  <a:lnTo>
                    <a:pt x="28" y="391"/>
                  </a:lnTo>
                  <a:lnTo>
                    <a:pt x="43" y="467"/>
                  </a:lnTo>
                  <a:lnTo>
                    <a:pt x="68" y="558"/>
                  </a:lnTo>
                  <a:lnTo>
                    <a:pt x="98" y="610"/>
                  </a:lnTo>
                  <a:lnTo>
                    <a:pt x="114" y="653"/>
                  </a:lnTo>
                  <a:lnTo>
                    <a:pt x="84" y="613"/>
                  </a:lnTo>
                  <a:lnTo>
                    <a:pt x="60" y="572"/>
                  </a:lnTo>
                  <a:lnTo>
                    <a:pt x="46" y="509"/>
                  </a:lnTo>
                  <a:lnTo>
                    <a:pt x="25" y="412"/>
                  </a:lnTo>
                  <a:lnTo>
                    <a:pt x="11" y="391"/>
                  </a:lnTo>
                  <a:lnTo>
                    <a:pt x="15" y="364"/>
                  </a:lnTo>
                  <a:lnTo>
                    <a:pt x="1" y="341"/>
                  </a:lnTo>
                  <a:lnTo>
                    <a:pt x="3" y="321"/>
                  </a:lnTo>
                  <a:lnTo>
                    <a:pt x="0" y="286"/>
                  </a:lnTo>
                  <a:lnTo>
                    <a:pt x="8" y="239"/>
                  </a:lnTo>
                  <a:lnTo>
                    <a:pt x="8" y="196"/>
                  </a:lnTo>
                  <a:lnTo>
                    <a:pt x="13" y="138"/>
                  </a:lnTo>
                  <a:lnTo>
                    <a:pt x="13" y="103"/>
                  </a:lnTo>
                  <a:lnTo>
                    <a:pt x="40" y="55"/>
                  </a:lnTo>
                  <a:lnTo>
                    <a:pt x="66" y="16"/>
                  </a:lnTo>
                  <a:lnTo>
                    <a:pt x="109" y="0"/>
                  </a:lnTo>
                  <a:lnTo>
                    <a:pt x="113"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5" name="Freeform 236">
              <a:extLst>
                <a:ext uri="{FF2B5EF4-FFF2-40B4-BE49-F238E27FC236}">
                  <a16:creationId xmlns:a16="http://schemas.microsoft.com/office/drawing/2014/main" id="{4B8BB4E2-B78D-4570-8FB9-28BD795F06FC}"/>
                </a:ext>
              </a:extLst>
            </p:cNvPr>
            <p:cNvSpPr>
              <a:spLocks/>
            </p:cNvSpPr>
            <p:nvPr/>
          </p:nvSpPr>
          <p:spPr bwMode="auto">
            <a:xfrm>
              <a:off x="4249" y="3503"/>
              <a:ext cx="130" cy="75"/>
            </a:xfrm>
            <a:custGeom>
              <a:avLst/>
              <a:gdLst>
                <a:gd name="T0" fmla="*/ 14 w 130"/>
                <a:gd name="T1" fmla="*/ 41 h 75"/>
                <a:gd name="T2" fmla="*/ 38 w 130"/>
                <a:gd name="T3" fmla="*/ 65 h 75"/>
                <a:gd name="T4" fmla="*/ 55 w 130"/>
                <a:gd name="T5" fmla="*/ 75 h 75"/>
                <a:gd name="T6" fmla="*/ 130 w 130"/>
                <a:gd name="T7" fmla="*/ 73 h 75"/>
                <a:gd name="T8" fmla="*/ 57 w 130"/>
                <a:gd name="T9" fmla="*/ 63 h 75"/>
                <a:gd name="T10" fmla="*/ 20 w 130"/>
                <a:gd name="T11" fmla="*/ 38 h 75"/>
                <a:gd name="T12" fmla="*/ 0 w 130"/>
                <a:gd name="T13" fmla="*/ 0 h 75"/>
                <a:gd name="T14" fmla="*/ 14 w 130"/>
                <a:gd name="T15" fmla="*/ 41 h 75"/>
                <a:gd name="T16" fmla="*/ 14 w 130"/>
                <a:gd name="T17" fmla="*/ 41 h 7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
                <a:gd name="T28" fmla="*/ 0 h 75"/>
                <a:gd name="T29" fmla="*/ 130 w 130"/>
                <a:gd name="T30" fmla="*/ 75 h 7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 h="75">
                  <a:moveTo>
                    <a:pt x="14" y="41"/>
                  </a:moveTo>
                  <a:lnTo>
                    <a:pt x="38" y="65"/>
                  </a:lnTo>
                  <a:lnTo>
                    <a:pt x="55" y="75"/>
                  </a:lnTo>
                  <a:lnTo>
                    <a:pt x="130" y="73"/>
                  </a:lnTo>
                  <a:lnTo>
                    <a:pt x="57" y="63"/>
                  </a:lnTo>
                  <a:lnTo>
                    <a:pt x="20" y="38"/>
                  </a:lnTo>
                  <a:lnTo>
                    <a:pt x="0" y="0"/>
                  </a:lnTo>
                  <a:lnTo>
                    <a:pt x="14" y="4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6" name="Freeform 237">
              <a:extLst>
                <a:ext uri="{FF2B5EF4-FFF2-40B4-BE49-F238E27FC236}">
                  <a16:creationId xmlns:a16="http://schemas.microsoft.com/office/drawing/2014/main" id="{89088E77-7C97-404D-A483-3409716B5F06}"/>
                </a:ext>
              </a:extLst>
            </p:cNvPr>
            <p:cNvSpPr>
              <a:spLocks/>
            </p:cNvSpPr>
            <p:nvPr/>
          </p:nvSpPr>
          <p:spPr bwMode="auto">
            <a:xfrm>
              <a:off x="4251" y="3465"/>
              <a:ext cx="116" cy="96"/>
            </a:xfrm>
            <a:custGeom>
              <a:avLst/>
              <a:gdLst>
                <a:gd name="T0" fmla="*/ 20 w 116"/>
                <a:gd name="T1" fmla="*/ 46 h 96"/>
                <a:gd name="T2" fmla="*/ 31 w 116"/>
                <a:gd name="T3" fmla="*/ 74 h 96"/>
                <a:gd name="T4" fmla="*/ 60 w 116"/>
                <a:gd name="T5" fmla="*/ 86 h 96"/>
                <a:gd name="T6" fmla="*/ 116 w 116"/>
                <a:gd name="T7" fmla="*/ 96 h 96"/>
                <a:gd name="T8" fmla="*/ 53 w 116"/>
                <a:gd name="T9" fmla="*/ 73 h 96"/>
                <a:gd name="T10" fmla="*/ 0 w 116"/>
                <a:gd name="T11" fmla="*/ 0 h 96"/>
                <a:gd name="T12" fmla="*/ 20 w 116"/>
                <a:gd name="T13" fmla="*/ 46 h 96"/>
                <a:gd name="T14" fmla="*/ 20 w 116"/>
                <a:gd name="T15" fmla="*/ 46 h 96"/>
                <a:gd name="T16" fmla="*/ 0 60000 65536"/>
                <a:gd name="T17" fmla="*/ 0 60000 65536"/>
                <a:gd name="T18" fmla="*/ 0 60000 65536"/>
                <a:gd name="T19" fmla="*/ 0 60000 65536"/>
                <a:gd name="T20" fmla="*/ 0 60000 65536"/>
                <a:gd name="T21" fmla="*/ 0 60000 65536"/>
                <a:gd name="T22" fmla="*/ 0 60000 65536"/>
                <a:gd name="T23" fmla="*/ 0 60000 65536"/>
                <a:gd name="T24" fmla="*/ 0 w 116"/>
                <a:gd name="T25" fmla="*/ 0 h 96"/>
                <a:gd name="T26" fmla="*/ 116 w 116"/>
                <a:gd name="T27" fmla="*/ 96 h 9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6" h="96">
                  <a:moveTo>
                    <a:pt x="20" y="46"/>
                  </a:moveTo>
                  <a:lnTo>
                    <a:pt x="31" y="74"/>
                  </a:lnTo>
                  <a:lnTo>
                    <a:pt x="60" y="86"/>
                  </a:lnTo>
                  <a:lnTo>
                    <a:pt x="116" y="96"/>
                  </a:lnTo>
                  <a:lnTo>
                    <a:pt x="53" y="73"/>
                  </a:lnTo>
                  <a:lnTo>
                    <a:pt x="0" y="0"/>
                  </a:lnTo>
                  <a:lnTo>
                    <a:pt x="20" y="4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7" name="Freeform 238">
              <a:extLst>
                <a:ext uri="{FF2B5EF4-FFF2-40B4-BE49-F238E27FC236}">
                  <a16:creationId xmlns:a16="http://schemas.microsoft.com/office/drawing/2014/main" id="{2CDCBC7E-5955-4A21-A28D-1F560EACC96B}"/>
                </a:ext>
              </a:extLst>
            </p:cNvPr>
            <p:cNvSpPr>
              <a:spLocks/>
            </p:cNvSpPr>
            <p:nvPr/>
          </p:nvSpPr>
          <p:spPr bwMode="auto">
            <a:xfrm>
              <a:off x="4354" y="3578"/>
              <a:ext cx="131" cy="56"/>
            </a:xfrm>
            <a:custGeom>
              <a:avLst/>
              <a:gdLst>
                <a:gd name="T0" fmla="*/ 125 w 131"/>
                <a:gd name="T1" fmla="*/ 16 h 56"/>
                <a:gd name="T2" fmla="*/ 103 w 131"/>
                <a:gd name="T3" fmla="*/ 26 h 56"/>
                <a:gd name="T4" fmla="*/ 0 w 131"/>
                <a:gd name="T5" fmla="*/ 56 h 56"/>
                <a:gd name="T6" fmla="*/ 87 w 131"/>
                <a:gd name="T7" fmla="*/ 25 h 56"/>
                <a:gd name="T8" fmla="*/ 27 w 131"/>
                <a:gd name="T9" fmla="*/ 25 h 56"/>
                <a:gd name="T10" fmla="*/ 88 w 131"/>
                <a:gd name="T11" fmla="*/ 13 h 56"/>
                <a:gd name="T12" fmla="*/ 131 w 131"/>
                <a:gd name="T13" fmla="*/ 0 h 56"/>
                <a:gd name="T14" fmla="*/ 125 w 131"/>
                <a:gd name="T15" fmla="*/ 16 h 56"/>
                <a:gd name="T16" fmla="*/ 125 w 131"/>
                <a:gd name="T17" fmla="*/ 16 h 5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1"/>
                <a:gd name="T28" fmla="*/ 0 h 56"/>
                <a:gd name="T29" fmla="*/ 131 w 131"/>
                <a:gd name="T30" fmla="*/ 56 h 5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1" h="56">
                  <a:moveTo>
                    <a:pt x="125" y="16"/>
                  </a:moveTo>
                  <a:lnTo>
                    <a:pt x="103" y="26"/>
                  </a:lnTo>
                  <a:lnTo>
                    <a:pt x="0" y="56"/>
                  </a:lnTo>
                  <a:lnTo>
                    <a:pt x="87" y="25"/>
                  </a:lnTo>
                  <a:lnTo>
                    <a:pt x="27" y="25"/>
                  </a:lnTo>
                  <a:lnTo>
                    <a:pt x="88" y="13"/>
                  </a:lnTo>
                  <a:lnTo>
                    <a:pt x="131" y="0"/>
                  </a:lnTo>
                  <a:lnTo>
                    <a:pt x="125" y="1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8" name="Freeform 239">
              <a:extLst>
                <a:ext uri="{FF2B5EF4-FFF2-40B4-BE49-F238E27FC236}">
                  <a16:creationId xmlns:a16="http://schemas.microsoft.com/office/drawing/2014/main" id="{3BA78262-11AA-4715-8137-819A1C701450}"/>
                </a:ext>
              </a:extLst>
            </p:cNvPr>
            <p:cNvSpPr>
              <a:spLocks/>
            </p:cNvSpPr>
            <p:nvPr/>
          </p:nvSpPr>
          <p:spPr bwMode="auto">
            <a:xfrm>
              <a:off x="4361" y="3478"/>
              <a:ext cx="124" cy="100"/>
            </a:xfrm>
            <a:custGeom>
              <a:avLst/>
              <a:gdLst>
                <a:gd name="T0" fmla="*/ 119 w 124"/>
                <a:gd name="T1" fmla="*/ 91 h 100"/>
                <a:gd name="T2" fmla="*/ 111 w 124"/>
                <a:gd name="T3" fmla="*/ 58 h 100"/>
                <a:gd name="T4" fmla="*/ 90 w 124"/>
                <a:gd name="T5" fmla="*/ 38 h 100"/>
                <a:gd name="T6" fmla="*/ 53 w 124"/>
                <a:gd name="T7" fmla="*/ 30 h 100"/>
                <a:gd name="T8" fmla="*/ 11 w 124"/>
                <a:gd name="T9" fmla="*/ 0 h 100"/>
                <a:gd name="T10" fmla="*/ 30 w 124"/>
                <a:gd name="T11" fmla="*/ 27 h 100"/>
                <a:gd name="T12" fmla="*/ 60 w 124"/>
                <a:gd name="T13" fmla="*/ 43 h 100"/>
                <a:gd name="T14" fmla="*/ 86 w 124"/>
                <a:gd name="T15" fmla="*/ 48 h 100"/>
                <a:gd name="T16" fmla="*/ 110 w 124"/>
                <a:gd name="T17" fmla="*/ 66 h 100"/>
                <a:gd name="T18" fmla="*/ 110 w 124"/>
                <a:gd name="T19" fmla="*/ 90 h 100"/>
                <a:gd name="T20" fmla="*/ 70 w 124"/>
                <a:gd name="T21" fmla="*/ 91 h 100"/>
                <a:gd name="T22" fmla="*/ 33 w 124"/>
                <a:gd name="T23" fmla="*/ 68 h 100"/>
                <a:gd name="T24" fmla="*/ 0 w 124"/>
                <a:gd name="T25" fmla="*/ 46 h 100"/>
                <a:gd name="T26" fmla="*/ 35 w 124"/>
                <a:gd name="T27" fmla="*/ 80 h 100"/>
                <a:gd name="T28" fmla="*/ 55 w 124"/>
                <a:gd name="T29" fmla="*/ 95 h 100"/>
                <a:gd name="T30" fmla="*/ 81 w 124"/>
                <a:gd name="T31" fmla="*/ 98 h 100"/>
                <a:gd name="T32" fmla="*/ 124 w 124"/>
                <a:gd name="T33" fmla="*/ 100 h 100"/>
                <a:gd name="T34" fmla="*/ 119 w 124"/>
                <a:gd name="T35" fmla="*/ 91 h 100"/>
                <a:gd name="T36" fmla="*/ 119 w 124"/>
                <a:gd name="T37" fmla="*/ 91 h 10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4"/>
                <a:gd name="T58" fmla="*/ 0 h 100"/>
                <a:gd name="T59" fmla="*/ 124 w 124"/>
                <a:gd name="T60" fmla="*/ 100 h 10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4" h="100">
                  <a:moveTo>
                    <a:pt x="119" y="91"/>
                  </a:moveTo>
                  <a:lnTo>
                    <a:pt x="111" y="58"/>
                  </a:lnTo>
                  <a:lnTo>
                    <a:pt x="90" y="38"/>
                  </a:lnTo>
                  <a:lnTo>
                    <a:pt x="53" y="30"/>
                  </a:lnTo>
                  <a:lnTo>
                    <a:pt x="11" y="0"/>
                  </a:lnTo>
                  <a:lnTo>
                    <a:pt x="30" y="27"/>
                  </a:lnTo>
                  <a:lnTo>
                    <a:pt x="60" y="43"/>
                  </a:lnTo>
                  <a:lnTo>
                    <a:pt x="86" y="48"/>
                  </a:lnTo>
                  <a:lnTo>
                    <a:pt x="110" y="66"/>
                  </a:lnTo>
                  <a:lnTo>
                    <a:pt x="110" y="90"/>
                  </a:lnTo>
                  <a:lnTo>
                    <a:pt x="70" y="91"/>
                  </a:lnTo>
                  <a:lnTo>
                    <a:pt x="33" y="68"/>
                  </a:lnTo>
                  <a:lnTo>
                    <a:pt x="0" y="46"/>
                  </a:lnTo>
                  <a:lnTo>
                    <a:pt x="35" y="80"/>
                  </a:lnTo>
                  <a:lnTo>
                    <a:pt x="55" y="95"/>
                  </a:lnTo>
                  <a:lnTo>
                    <a:pt x="81" y="98"/>
                  </a:lnTo>
                  <a:lnTo>
                    <a:pt x="124" y="100"/>
                  </a:lnTo>
                  <a:lnTo>
                    <a:pt x="119"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29" name="Freeform 240">
              <a:extLst>
                <a:ext uri="{FF2B5EF4-FFF2-40B4-BE49-F238E27FC236}">
                  <a16:creationId xmlns:a16="http://schemas.microsoft.com/office/drawing/2014/main" id="{18938099-3BE6-40E7-8C4B-BD921AADDA36}"/>
                </a:ext>
              </a:extLst>
            </p:cNvPr>
            <p:cNvSpPr>
              <a:spLocks/>
            </p:cNvSpPr>
            <p:nvPr/>
          </p:nvSpPr>
          <p:spPr bwMode="auto">
            <a:xfrm>
              <a:off x="4471" y="3514"/>
              <a:ext cx="28" cy="49"/>
            </a:xfrm>
            <a:custGeom>
              <a:avLst/>
              <a:gdLst>
                <a:gd name="T0" fmla="*/ 28 w 28"/>
                <a:gd name="T1" fmla="*/ 10 h 49"/>
                <a:gd name="T2" fmla="*/ 3 w 28"/>
                <a:gd name="T3" fmla="*/ 49 h 49"/>
                <a:gd name="T4" fmla="*/ 0 w 28"/>
                <a:gd name="T5" fmla="*/ 39 h 49"/>
                <a:gd name="T6" fmla="*/ 14 w 28"/>
                <a:gd name="T7" fmla="*/ 0 h 49"/>
                <a:gd name="T8" fmla="*/ 28 w 28"/>
                <a:gd name="T9" fmla="*/ 10 h 49"/>
                <a:gd name="T10" fmla="*/ 28 w 28"/>
                <a:gd name="T11" fmla="*/ 10 h 49"/>
                <a:gd name="T12" fmla="*/ 0 60000 65536"/>
                <a:gd name="T13" fmla="*/ 0 60000 65536"/>
                <a:gd name="T14" fmla="*/ 0 60000 65536"/>
                <a:gd name="T15" fmla="*/ 0 60000 65536"/>
                <a:gd name="T16" fmla="*/ 0 60000 65536"/>
                <a:gd name="T17" fmla="*/ 0 60000 65536"/>
                <a:gd name="T18" fmla="*/ 0 w 28"/>
                <a:gd name="T19" fmla="*/ 0 h 49"/>
                <a:gd name="T20" fmla="*/ 28 w 28"/>
                <a:gd name="T21" fmla="*/ 49 h 49"/>
              </a:gdLst>
              <a:ahLst/>
              <a:cxnLst>
                <a:cxn ang="T12">
                  <a:pos x="T0" y="T1"/>
                </a:cxn>
                <a:cxn ang="T13">
                  <a:pos x="T2" y="T3"/>
                </a:cxn>
                <a:cxn ang="T14">
                  <a:pos x="T4" y="T5"/>
                </a:cxn>
                <a:cxn ang="T15">
                  <a:pos x="T6" y="T7"/>
                </a:cxn>
                <a:cxn ang="T16">
                  <a:pos x="T8" y="T9"/>
                </a:cxn>
                <a:cxn ang="T17">
                  <a:pos x="T10" y="T11"/>
                </a:cxn>
              </a:cxnLst>
              <a:rect l="T18" t="T19" r="T20" b="T21"/>
              <a:pathLst>
                <a:path w="28" h="49">
                  <a:moveTo>
                    <a:pt x="28" y="10"/>
                  </a:moveTo>
                  <a:lnTo>
                    <a:pt x="3" y="49"/>
                  </a:lnTo>
                  <a:lnTo>
                    <a:pt x="0" y="39"/>
                  </a:lnTo>
                  <a:lnTo>
                    <a:pt x="14" y="0"/>
                  </a:lnTo>
                  <a:lnTo>
                    <a:pt x="28"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0" name="Freeform 241">
              <a:extLst>
                <a:ext uri="{FF2B5EF4-FFF2-40B4-BE49-F238E27FC236}">
                  <a16:creationId xmlns:a16="http://schemas.microsoft.com/office/drawing/2014/main" id="{950E3CF3-9557-4D83-BDE1-3543C78E7526}"/>
                </a:ext>
              </a:extLst>
            </p:cNvPr>
            <p:cNvSpPr>
              <a:spLocks/>
            </p:cNvSpPr>
            <p:nvPr/>
          </p:nvSpPr>
          <p:spPr bwMode="auto">
            <a:xfrm>
              <a:off x="4672" y="3460"/>
              <a:ext cx="38" cy="66"/>
            </a:xfrm>
            <a:custGeom>
              <a:avLst/>
              <a:gdLst>
                <a:gd name="T0" fmla="*/ 0 w 38"/>
                <a:gd name="T1" fmla="*/ 5 h 66"/>
                <a:gd name="T2" fmla="*/ 5 w 38"/>
                <a:gd name="T3" fmla="*/ 20 h 66"/>
                <a:gd name="T4" fmla="*/ 1 w 38"/>
                <a:gd name="T5" fmla="*/ 45 h 66"/>
                <a:gd name="T6" fmla="*/ 8 w 38"/>
                <a:gd name="T7" fmla="*/ 48 h 66"/>
                <a:gd name="T8" fmla="*/ 11 w 38"/>
                <a:gd name="T9" fmla="*/ 11 h 66"/>
                <a:gd name="T10" fmla="*/ 25 w 38"/>
                <a:gd name="T11" fmla="*/ 23 h 66"/>
                <a:gd name="T12" fmla="*/ 26 w 38"/>
                <a:gd name="T13" fmla="*/ 66 h 66"/>
                <a:gd name="T14" fmla="*/ 38 w 38"/>
                <a:gd name="T15" fmla="*/ 66 h 66"/>
                <a:gd name="T16" fmla="*/ 31 w 38"/>
                <a:gd name="T17" fmla="*/ 18 h 66"/>
                <a:gd name="T18" fmla="*/ 21 w 38"/>
                <a:gd name="T19" fmla="*/ 0 h 66"/>
                <a:gd name="T20" fmla="*/ 0 w 38"/>
                <a:gd name="T21" fmla="*/ 5 h 66"/>
                <a:gd name="T22" fmla="*/ 0 w 38"/>
                <a:gd name="T23" fmla="*/ 5 h 6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38"/>
                <a:gd name="T37" fmla="*/ 0 h 66"/>
                <a:gd name="T38" fmla="*/ 38 w 38"/>
                <a:gd name="T39" fmla="*/ 66 h 6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38" h="66">
                  <a:moveTo>
                    <a:pt x="0" y="5"/>
                  </a:moveTo>
                  <a:lnTo>
                    <a:pt x="5" y="20"/>
                  </a:lnTo>
                  <a:lnTo>
                    <a:pt x="1" y="45"/>
                  </a:lnTo>
                  <a:lnTo>
                    <a:pt x="8" y="48"/>
                  </a:lnTo>
                  <a:lnTo>
                    <a:pt x="11" y="11"/>
                  </a:lnTo>
                  <a:lnTo>
                    <a:pt x="25" y="23"/>
                  </a:lnTo>
                  <a:lnTo>
                    <a:pt x="26" y="66"/>
                  </a:lnTo>
                  <a:lnTo>
                    <a:pt x="38" y="66"/>
                  </a:lnTo>
                  <a:lnTo>
                    <a:pt x="31" y="18"/>
                  </a:lnTo>
                  <a:lnTo>
                    <a:pt x="21" y="0"/>
                  </a:lnTo>
                  <a:lnTo>
                    <a:pt x="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1" name="Freeform 242">
              <a:extLst>
                <a:ext uri="{FF2B5EF4-FFF2-40B4-BE49-F238E27FC236}">
                  <a16:creationId xmlns:a16="http://schemas.microsoft.com/office/drawing/2014/main" id="{AB32A7A4-D140-4972-A741-46533B59A5C7}"/>
                </a:ext>
              </a:extLst>
            </p:cNvPr>
            <p:cNvSpPr>
              <a:spLocks/>
            </p:cNvSpPr>
            <p:nvPr/>
          </p:nvSpPr>
          <p:spPr bwMode="auto">
            <a:xfrm>
              <a:off x="4342" y="3666"/>
              <a:ext cx="320" cy="261"/>
            </a:xfrm>
            <a:custGeom>
              <a:avLst/>
              <a:gdLst>
                <a:gd name="T0" fmla="*/ 303 w 320"/>
                <a:gd name="T1" fmla="*/ 0 h 261"/>
                <a:gd name="T2" fmla="*/ 320 w 320"/>
                <a:gd name="T3" fmla="*/ 11 h 261"/>
                <a:gd name="T4" fmla="*/ 315 w 320"/>
                <a:gd name="T5" fmla="*/ 103 h 261"/>
                <a:gd name="T6" fmla="*/ 297 w 320"/>
                <a:gd name="T7" fmla="*/ 178 h 261"/>
                <a:gd name="T8" fmla="*/ 258 w 320"/>
                <a:gd name="T9" fmla="*/ 258 h 261"/>
                <a:gd name="T10" fmla="*/ 232 w 320"/>
                <a:gd name="T11" fmla="*/ 261 h 261"/>
                <a:gd name="T12" fmla="*/ 210 w 320"/>
                <a:gd name="T13" fmla="*/ 258 h 261"/>
                <a:gd name="T14" fmla="*/ 178 w 320"/>
                <a:gd name="T15" fmla="*/ 258 h 261"/>
                <a:gd name="T16" fmla="*/ 133 w 320"/>
                <a:gd name="T17" fmla="*/ 249 h 261"/>
                <a:gd name="T18" fmla="*/ 120 w 320"/>
                <a:gd name="T19" fmla="*/ 238 h 261"/>
                <a:gd name="T20" fmla="*/ 100 w 320"/>
                <a:gd name="T21" fmla="*/ 238 h 261"/>
                <a:gd name="T22" fmla="*/ 0 w 320"/>
                <a:gd name="T23" fmla="*/ 209 h 261"/>
                <a:gd name="T24" fmla="*/ 99 w 320"/>
                <a:gd name="T25" fmla="*/ 229 h 261"/>
                <a:gd name="T26" fmla="*/ 115 w 320"/>
                <a:gd name="T27" fmla="*/ 226 h 261"/>
                <a:gd name="T28" fmla="*/ 137 w 320"/>
                <a:gd name="T29" fmla="*/ 238 h 261"/>
                <a:gd name="T30" fmla="*/ 155 w 320"/>
                <a:gd name="T31" fmla="*/ 241 h 261"/>
                <a:gd name="T32" fmla="*/ 188 w 320"/>
                <a:gd name="T33" fmla="*/ 249 h 261"/>
                <a:gd name="T34" fmla="*/ 217 w 320"/>
                <a:gd name="T35" fmla="*/ 246 h 261"/>
                <a:gd name="T36" fmla="*/ 250 w 320"/>
                <a:gd name="T37" fmla="*/ 249 h 261"/>
                <a:gd name="T38" fmla="*/ 292 w 320"/>
                <a:gd name="T39" fmla="*/ 165 h 261"/>
                <a:gd name="T40" fmla="*/ 302 w 320"/>
                <a:gd name="T41" fmla="*/ 126 h 261"/>
                <a:gd name="T42" fmla="*/ 265 w 320"/>
                <a:gd name="T43" fmla="*/ 143 h 261"/>
                <a:gd name="T44" fmla="*/ 305 w 320"/>
                <a:gd name="T45" fmla="*/ 110 h 261"/>
                <a:gd name="T46" fmla="*/ 307 w 320"/>
                <a:gd name="T47" fmla="*/ 75 h 261"/>
                <a:gd name="T48" fmla="*/ 260 w 320"/>
                <a:gd name="T49" fmla="*/ 110 h 261"/>
                <a:gd name="T50" fmla="*/ 305 w 320"/>
                <a:gd name="T51" fmla="*/ 58 h 261"/>
                <a:gd name="T52" fmla="*/ 310 w 320"/>
                <a:gd name="T53" fmla="*/ 31 h 261"/>
                <a:gd name="T54" fmla="*/ 278 w 320"/>
                <a:gd name="T55" fmla="*/ 68 h 261"/>
                <a:gd name="T56" fmla="*/ 222 w 320"/>
                <a:gd name="T57" fmla="*/ 121 h 261"/>
                <a:gd name="T58" fmla="*/ 122 w 320"/>
                <a:gd name="T59" fmla="*/ 148 h 261"/>
                <a:gd name="T60" fmla="*/ 220 w 320"/>
                <a:gd name="T61" fmla="*/ 105 h 261"/>
                <a:gd name="T62" fmla="*/ 280 w 320"/>
                <a:gd name="T63" fmla="*/ 51 h 261"/>
                <a:gd name="T64" fmla="*/ 233 w 320"/>
                <a:gd name="T65" fmla="*/ 60 h 261"/>
                <a:gd name="T66" fmla="*/ 282 w 320"/>
                <a:gd name="T67" fmla="*/ 30 h 261"/>
                <a:gd name="T68" fmla="*/ 303 w 320"/>
                <a:gd name="T69" fmla="*/ 0 h 261"/>
                <a:gd name="T70" fmla="*/ 303 w 320"/>
                <a:gd name="T71" fmla="*/ 0 h 26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20"/>
                <a:gd name="T109" fmla="*/ 0 h 261"/>
                <a:gd name="T110" fmla="*/ 320 w 320"/>
                <a:gd name="T111" fmla="*/ 261 h 26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20" h="261">
                  <a:moveTo>
                    <a:pt x="303" y="0"/>
                  </a:moveTo>
                  <a:lnTo>
                    <a:pt x="320" y="11"/>
                  </a:lnTo>
                  <a:lnTo>
                    <a:pt x="315" y="103"/>
                  </a:lnTo>
                  <a:lnTo>
                    <a:pt x="297" y="178"/>
                  </a:lnTo>
                  <a:lnTo>
                    <a:pt x="258" y="258"/>
                  </a:lnTo>
                  <a:lnTo>
                    <a:pt x="232" y="261"/>
                  </a:lnTo>
                  <a:lnTo>
                    <a:pt x="210" y="258"/>
                  </a:lnTo>
                  <a:lnTo>
                    <a:pt x="178" y="258"/>
                  </a:lnTo>
                  <a:lnTo>
                    <a:pt x="133" y="249"/>
                  </a:lnTo>
                  <a:lnTo>
                    <a:pt x="120" y="238"/>
                  </a:lnTo>
                  <a:lnTo>
                    <a:pt x="100" y="238"/>
                  </a:lnTo>
                  <a:lnTo>
                    <a:pt x="0" y="209"/>
                  </a:lnTo>
                  <a:lnTo>
                    <a:pt x="99" y="229"/>
                  </a:lnTo>
                  <a:lnTo>
                    <a:pt x="115" y="226"/>
                  </a:lnTo>
                  <a:lnTo>
                    <a:pt x="137" y="238"/>
                  </a:lnTo>
                  <a:lnTo>
                    <a:pt x="155" y="241"/>
                  </a:lnTo>
                  <a:lnTo>
                    <a:pt x="188" y="249"/>
                  </a:lnTo>
                  <a:lnTo>
                    <a:pt x="217" y="246"/>
                  </a:lnTo>
                  <a:lnTo>
                    <a:pt x="250" y="249"/>
                  </a:lnTo>
                  <a:lnTo>
                    <a:pt x="292" y="165"/>
                  </a:lnTo>
                  <a:lnTo>
                    <a:pt x="302" y="126"/>
                  </a:lnTo>
                  <a:lnTo>
                    <a:pt x="265" y="143"/>
                  </a:lnTo>
                  <a:lnTo>
                    <a:pt x="305" y="110"/>
                  </a:lnTo>
                  <a:lnTo>
                    <a:pt x="307" y="75"/>
                  </a:lnTo>
                  <a:lnTo>
                    <a:pt x="260" y="110"/>
                  </a:lnTo>
                  <a:lnTo>
                    <a:pt x="305" y="58"/>
                  </a:lnTo>
                  <a:lnTo>
                    <a:pt x="310" y="31"/>
                  </a:lnTo>
                  <a:lnTo>
                    <a:pt x="278" y="68"/>
                  </a:lnTo>
                  <a:lnTo>
                    <a:pt x="222" y="121"/>
                  </a:lnTo>
                  <a:lnTo>
                    <a:pt x="122" y="148"/>
                  </a:lnTo>
                  <a:lnTo>
                    <a:pt x="220" y="105"/>
                  </a:lnTo>
                  <a:lnTo>
                    <a:pt x="280" y="51"/>
                  </a:lnTo>
                  <a:lnTo>
                    <a:pt x="233" y="60"/>
                  </a:lnTo>
                  <a:lnTo>
                    <a:pt x="282" y="30"/>
                  </a:lnTo>
                  <a:lnTo>
                    <a:pt x="303"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2" name="Freeform 243">
              <a:extLst>
                <a:ext uri="{FF2B5EF4-FFF2-40B4-BE49-F238E27FC236}">
                  <a16:creationId xmlns:a16="http://schemas.microsoft.com/office/drawing/2014/main" id="{548309C6-B16C-4129-A489-7143500D6976}"/>
                </a:ext>
              </a:extLst>
            </p:cNvPr>
            <p:cNvSpPr>
              <a:spLocks/>
            </p:cNvSpPr>
            <p:nvPr/>
          </p:nvSpPr>
          <p:spPr bwMode="auto">
            <a:xfrm>
              <a:off x="4336" y="3633"/>
              <a:ext cx="219" cy="128"/>
            </a:xfrm>
            <a:custGeom>
              <a:avLst/>
              <a:gdLst>
                <a:gd name="T0" fmla="*/ 219 w 219"/>
                <a:gd name="T1" fmla="*/ 5 h 128"/>
                <a:gd name="T2" fmla="*/ 188 w 219"/>
                <a:gd name="T3" fmla="*/ 36 h 128"/>
                <a:gd name="T4" fmla="*/ 133 w 219"/>
                <a:gd name="T5" fmla="*/ 79 h 128"/>
                <a:gd name="T6" fmla="*/ 86 w 219"/>
                <a:gd name="T7" fmla="*/ 111 h 128"/>
                <a:gd name="T8" fmla="*/ 50 w 219"/>
                <a:gd name="T9" fmla="*/ 124 h 128"/>
                <a:gd name="T10" fmla="*/ 0 w 219"/>
                <a:gd name="T11" fmla="*/ 128 h 128"/>
                <a:gd name="T12" fmla="*/ 63 w 219"/>
                <a:gd name="T13" fmla="*/ 116 h 128"/>
                <a:gd name="T14" fmla="*/ 110 w 219"/>
                <a:gd name="T15" fmla="*/ 88 h 128"/>
                <a:gd name="T16" fmla="*/ 181 w 219"/>
                <a:gd name="T17" fmla="*/ 18 h 128"/>
                <a:gd name="T18" fmla="*/ 199 w 219"/>
                <a:gd name="T19" fmla="*/ 0 h 128"/>
                <a:gd name="T20" fmla="*/ 219 w 219"/>
                <a:gd name="T21" fmla="*/ 5 h 128"/>
                <a:gd name="T22" fmla="*/ 219 w 219"/>
                <a:gd name="T23" fmla="*/ 5 h 12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19"/>
                <a:gd name="T37" fmla="*/ 0 h 128"/>
                <a:gd name="T38" fmla="*/ 219 w 219"/>
                <a:gd name="T39" fmla="*/ 128 h 12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19" h="128">
                  <a:moveTo>
                    <a:pt x="219" y="5"/>
                  </a:moveTo>
                  <a:lnTo>
                    <a:pt x="188" y="36"/>
                  </a:lnTo>
                  <a:lnTo>
                    <a:pt x="133" y="79"/>
                  </a:lnTo>
                  <a:lnTo>
                    <a:pt x="86" y="111"/>
                  </a:lnTo>
                  <a:lnTo>
                    <a:pt x="50" y="124"/>
                  </a:lnTo>
                  <a:lnTo>
                    <a:pt x="0" y="128"/>
                  </a:lnTo>
                  <a:lnTo>
                    <a:pt x="63" y="116"/>
                  </a:lnTo>
                  <a:lnTo>
                    <a:pt x="110" y="88"/>
                  </a:lnTo>
                  <a:lnTo>
                    <a:pt x="181" y="18"/>
                  </a:lnTo>
                  <a:lnTo>
                    <a:pt x="199" y="0"/>
                  </a:lnTo>
                  <a:lnTo>
                    <a:pt x="21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3" name="Freeform 244">
              <a:extLst>
                <a:ext uri="{FF2B5EF4-FFF2-40B4-BE49-F238E27FC236}">
                  <a16:creationId xmlns:a16="http://schemas.microsoft.com/office/drawing/2014/main" id="{5AB63677-4E31-4AC3-9B02-F575C77E6A12}"/>
                </a:ext>
              </a:extLst>
            </p:cNvPr>
            <p:cNvSpPr>
              <a:spLocks/>
            </p:cNvSpPr>
            <p:nvPr/>
          </p:nvSpPr>
          <p:spPr bwMode="auto">
            <a:xfrm>
              <a:off x="4326" y="3611"/>
              <a:ext cx="206" cy="101"/>
            </a:xfrm>
            <a:custGeom>
              <a:avLst/>
              <a:gdLst>
                <a:gd name="T0" fmla="*/ 206 w 206"/>
                <a:gd name="T1" fmla="*/ 23 h 101"/>
                <a:gd name="T2" fmla="*/ 173 w 206"/>
                <a:gd name="T3" fmla="*/ 32 h 101"/>
                <a:gd name="T4" fmla="*/ 168 w 206"/>
                <a:gd name="T5" fmla="*/ 47 h 101"/>
                <a:gd name="T6" fmla="*/ 153 w 206"/>
                <a:gd name="T7" fmla="*/ 58 h 101"/>
                <a:gd name="T8" fmla="*/ 120 w 206"/>
                <a:gd name="T9" fmla="*/ 73 h 101"/>
                <a:gd name="T10" fmla="*/ 96 w 206"/>
                <a:gd name="T11" fmla="*/ 83 h 101"/>
                <a:gd name="T12" fmla="*/ 141 w 206"/>
                <a:gd name="T13" fmla="*/ 45 h 101"/>
                <a:gd name="T14" fmla="*/ 96 w 206"/>
                <a:gd name="T15" fmla="*/ 71 h 101"/>
                <a:gd name="T16" fmla="*/ 66 w 206"/>
                <a:gd name="T17" fmla="*/ 86 h 101"/>
                <a:gd name="T18" fmla="*/ 0 w 206"/>
                <a:gd name="T19" fmla="*/ 101 h 101"/>
                <a:gd name="T20" fmla="*/ 33 w 206"/>
                <a:gd name="T21" fmla="*/ 85 h 101"/>
                <a:gd name="T22" fmla="*/ 61 w 206"/>
                <a:gd name="T23" fmla="*/ 80 h 101"/>
                <a:gd name="T24" fmla="*/ 100 w 206"/>
                <a:gd name="T25" fmla="*/ 57 h 101"/>
                <a:gd name="T26" fmla="*/ 145 w 206"/>
                <a:gd name="T27" fmla="*/ 37 h 101"/>
                <a:gd name="T28" fmla="*/ 184 w 206"/>
                <a:gd name="T29" fmla="*/ 0 h 101"/>
                <a:gd name="T30" fmla="*/ 206 w 206"/>
                <a:gd name="T31" fmla="*/ 23 h 101"/>
                <a:gd name="T32" fmla="*/ 206 w 206"/>
                <a:gd name="T33" fmla="*/ 23 h 10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06"/>
                <a:gd name="T52" fmla="*/ 0 h 101"/>
                <a:gd name="T53" fmla="*/ 206 w 206"/>
                <a:gd name="T54" fmla="*/ 101 h 10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06" h="101">
                  <a:moveTo>
                    <a:pt x="206" y="23"/>
                  </a:moveTo>
                  <a:lnTo>
                    <a:pt x="173" y="32"/>
                  </a:lnTo>
                  <a:lnTo>
                    <a:pt x="168" y="47"/>
                  </a:lnTo>
                  <a:lnTo>
                    <a:pt x="153" y="58"/>
                  </a:lnTo>
                  <a:lnTo>
                    <a:pt x="120" y="73"/>
                  </a:lnTo>
                  <a:lnTo>
                    <a:pt x="96" y="83"/>
                  </a:lnTo>
                  <a:lnTo>
                    <a:pt x="141" y="45"/>
                  </a:lnTo>
                  <a:lnTo>
                    <a:pt x="96" y="71"/>
                  </a:lnTo>
                  <a:lnTo>
                    <a:pt x="66" y="86"/>
                  </a:lnTo>
                  <a:lnTo>
                    <a:pt x="0" y="101"/>
                  </a:lnTo>
                  <a:lnTo>
                    <a:pt x="33" y="85"/>
                  </a:lnTo>
                  <a:lnTo>
                    <a:pt x="61" y="80"/>
                  </a:lnTo>
                  <a:lnTo>
                    <a:pt x="100" y="57"/>
                  </a:lnTo>
                  <a:lnTo>
                    <a:pt x="145" y="37"/>
                  </a:lnTo>
                  <a:lnTo>
                    <a:pt x="184" y="0"/>
                  </a:lnTo>
                  <a:lnTo>
                    <a:pt x="206" y="2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4" name="Freeform 245">
              <a:extLst>
                <a:ext uri="{FF2B5EF4-FFF2-40B4-BE49-F238E27FC236}">
                  <a16:creationId xmlns:a16="http://schemas.microsoft.com/office/drawing/2014/main" id="{79F9CF33-1A42-4D7A-BA4E-CC4C4F2EA7AA}"/>
                </a:ext>
              </a:extLst>
            </p:cNvPr>
            <p:cNvSpPr>
              <a:spLocks/>
            </p:cNvSpPr>
            <p:nvPr/>
          </p:nvSpPr>
          <p:spPr bwMode="auto">
            <a:xfrm>
              <a:off x="4376" y="3566"/>
              <a:ext cx="136" cy="110"/>
            </a:xfrm>
            <a:custGeom>
              <a:avLst/>
              <a:gdLst>
                <a:gd name="T0" fmla="*/ 90 w 136"/>
                <a:gd name="T1" fmla="*/ 95 h 110"/>
                <a:gd name="T2" fmla="*/ 103 w 136"/>
                <a:gd name="T3" fmla="*/ 62 h 110"/>
                <a:gd name="T4" fmla="*/ 68 w 136"/>
                <a:gd name="T5" fmla="*/ 80 h 110"/>
                <a:gd name="T6" fmla="*/ 83 w 136"/>
                <a:gd name="T7" fmla="*/ 63 h 110"/>
                <a:gd name="T8" fmla="*/ 61 w 136"/>
                <a:gd name="T9" fmla="*/ 70 h 110"/>
                <a:gd name="T10" fmla="*/ 43 w 136"/>
                <a:gd name="T11" fmla="*/ 85 h 110"/>
                <a:gd name="T12" fmla="*/ 18 w 136"/>
                <a:gd name="T13" fmla="*/ 110 h 110"/>
                <a:gd name="T14" fmla="*/ 41 w 136"/>
                <a:gd name="T15" fmla="*/ 73 h 110"/>
                <a:gd name="T16" fmla="*/ 0 w 136"/>
                <a:gd name="T17" fmla="*/ 95 h 110"/>
                <a:gd name="T18" fmla="*/ 46 w 136"/>
                <a:gd name="T19" fmla="*/ 62 h 110"/>
                <a:gd name="T20" fmla="*/ 86 w 136"/>
                <a:gd name="T21" fmla="*/ 53 h 110"/>
                <a:gd name="T22" fmla="*/ 103 w 136"/>
                <a:gd name="T23" fmla="*/ 42 h 110"/>
                <a:gd name="T24" fmla="*/ 101 w 136"/>
                <a:gd name="T25" fmla="*/ 23 h 110"/>
                <a:gd name="T26" fmla="*/ 99 w 136"/>
                <a:gd name="T27" fmla="*/ 0 h 110"/>
                <a:gd name="T28" fmla="*/ 109 w 136"/>
                <a:gd name="T29" fmla="*/ 8 h 110"/>
                <a:gd name="T30" fmla="*/ 118 w 136"/>
                <a:gd name="T31" fmla="*/ 32 h 110"/>
                <a:gd name="T32" fmla="*/ 129 w 136"/>
                <a:gd name="T33" fmla="*/ 33 h 110"/>
                <a:gd name="T34" fmla="*/ 136 w 136"/>
                <a:gd name="T35" fmla="*/ 48 h 110"/>
                <a:gd name="T36" fmla="*/ 90 w 136"/>
                <a:gd name="T37" fmla="*/ 95 h 110"/>
                <a:gd name="T38" fmla="*/ 90 w 136"/>
                <a:gd name="T39" fmla="*/ 95 h 11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6"/>
                <a:gd name="T61" fmla="*/ 0 h 110"/>
                <a:gd name="T62" fmla="*/ 136 w 136"/>
                <a:gd name="T63" fmla="*/ 110 h 11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6" h="110">
                  <a:moveTo>
                    <a:pt x="90" y="95"/>
                  </a:moveTo>
                  <a:lnTo>
                    <a:pt x="103" y="62"/>
                  </a:lnTo>
                  <a:lnTo>
                    <a:pt x="68" y="80"/>
                  </a:lnTo>
                  <a:lnTo>
                    <a:pt x="83" y="63"/>
                  </a:lnTo>
                  <a:lnTo>
                    <a:pt x="61" y="70"/>
                  </a:lnTo>
                  <a:lnTo>
                    <a:pt x="43" y="85"/>
                  </a:lnTo>
                  <a:lnTo>
                    <a:pt x="18" y="110"/>
                  </a:lnTo>
                  <a:lnTo>
                    <a:pt x="41" y="73"/>
                  </a:lnTo>
                  <a:lnTo>
                    <a:pt x="0" y="95"/>
                  </a:lnTo>
                  <a:lnTo>
                    <a:pt x="46" y="62"/>
                  </a:lnTo>
                  <a:lnTo>
                    <a:pt x="86" y="53"/>
                  </a:lnTo>
                  <a:lnTo>
                    <a:pt x="103" y="42"/>
                  </a:lnTo>
                  <a:lnTo>
                    <a:pt x="101" y="23"/>
                  </a:lnTo>
                  <a:lnTo>
                    <a:pt x="99" y="0"/>
                  </a:lnTo>
                  <a:lnTo>
                    <a:pt x="109" y="8"/>
                  </a:lnTo>
                  <a:lnTo>
                    <a:pt x="118" y="32"/>
                  </a:lnTo>
                  <a:lnTo>
                    <a:pt x="129" y="33"/>
                  </a:lnTo>
                  <a:lnTo>
                    <a:pt x="136" y="48"/>
                  </a:lnTo>
                  <a:lnTo>
                    <a:pt x="90" y="9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5" name="Freeform 246">
              <a:extLst>
                <a:ext uri="{FF2B5EF4-FFF2-40B4-BE49-F238E27FC236}">
                  <a16:creationId xmlns:a16="http://schemas.microsoft.com/office/drawing/2014/main" id="{16700A6B-0D92-4ED4-9615-E40FEB99F612}"/>
                </a:ext>
              </a:extLst>
            </p:cNvPr>
            <p:cNvSpPr>
              <a:spLocks/>
            </p:cNvSpPr>
            <p:nvPr/>
          </p:nvSpPr>
          <p:spPr bwMode="auto">
            <a:xfrm>
              <a:off x="4520" y="3283"/>
              <a:ext cx="82" cy="25"/>
            </a:xfrm>
            <a:custGeom>
              <a:avLst/>
              <a:gdLst>
                <a:gd name="T0" fmla="*/ 0 w 82"/>
                <a:gd name="T1" fmla="*/ 9 h 25"/>
                <a:gd name="T2" fmla="*/ 24 w 82"/>
                <a:gd name="T3" fmla="*/ 12 h 25"/>
                <a:gd name="T4" fmla="*/ 39 w 82"/>
                <a:gd name="T5" fmla="*/ 15 h 25"/>
                <a:gd name="T6" fmla="*/ 47 w 82"/>
                <a:gd name="T7" fmla="*/ 22 h 25"/>
                <a:gd name="T8" fmla="*/ 42 w 82"/>
                <a:gd name="T9" fmla="*/ 12 h 25"/>
                <a:gd name="T10" fmla="*/ 57 w 82"/>
                <a:gd name="T11" fmla="*/ 7 h 25"/>
                <a:gd name="T12" fmla="*/ 64 w 82"/>
                <a:gd name="T13" fmla="*/ 14 h 25"/>
                <a:gd name="T14" fmla="*/ 74 w 82"/>
                <a:gd name="T15" fmla="*/ 24 h 25"/>
                <a:gd name="T16" fmla="*/ 82 w 82"/>
                <a:gd name="T17" fmla="*/ 25 h 25"/>
                <a:gd name="T18" fmla="*/ 72 w 82"/>
                <a:gd name="T19" fmla="*/ 12 h 25"/>
                <a:gd name="T20" fmla="*/ 70 w 82"/>
                <a:gd name="T21" fmla="*/ 7 h 25"/>
                <a:gd name="T22" fmla="*/ 55 w 82"/>
                <a:gd name="T23" fmla="*/ 0 h 25"/>
                <a:gd name="T24" fmla="*/ 39 w 82"/>
                <a:gd name="T25" fmla="*/ 0 h 25"/>
                <a:gd name="T26" fmla="*/ 49 w 82"/>
                <a:gd name="T27" fmla="*/ 5 h 25"/>
                <a:gd name="T28" fmla="*/ 35 w 82"/>
                <a:gd name="T29" fmla="*/ 9 h 25"/>
                <a:gd name="T30" fmla="*/ 12 w 82"/>
                <a:gd name="T31" fmla="*/ 5 h 25"/>
                <a:gd name="T32" fmla="*/ 0 w 82"/>
                <a:gd name="T33" fmla="*/ 9 h 25"/>
                <a:gd name="T34" fmla="*/ 0 w 82"/>
                <a:gd name="T35" fmla="*/ 9 h 2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2"/>
                <a:gd name="T55" fmla="*/ 0 h 25"/>
                <a:gd name="T56" fmla="*/ 82 w 82"/>
                <a:gd name="T57" fmla="*/ 25 h 2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2" h="25">
                  <a:moveTo>
                    <a:pt x="0" y="9"/>
                  </a:moveTo>
                  <a:lnTo>
                    <a:pt x="24" y="12"/>
                  </a:lnTo>
                  <a:lnTo>
                    <a:pt x="39" y="15"/>
                  </a:lnTo>
                  <a:lnTo>
                    <a:pt x="47" y="22"/>
                  </a:lnTo>
                  <a:lnTo>
                    <a:pt x="42" y="12"/>
                  </a:lnTo>
                  <a:lnTo>
                    <a:pt x="57" y="7"/>
                  </a:lnTo>
                  <a:lnTo>
                    <a:pt x="64" y="14"/>
                  </a:lnTo>
                  <a:lnTo>
                    <a:pt x="74" y="24"/>
                  </a:lnTo>
                  <a:lnTo>
                    <a:pt x="82" y="25"/>
                  </a:lnTo>
                  <a:lnTo>
                    <a:pt x="72" y="12"/>
                  </a:lnTo>
                  <a:lnTo>
                    <a:pt x="70" y="7"/>
                  </a:lnTo>
                  <a:lnTo>
                    <a:pt x="55" y="0"/>
                  </a:lnTo>
                  <a:lnTo>
                    <a:pt x="39" y="0"/>
                  </a:lnTo>
                  <a:lnTo>
                    <a:pt x="49" y="5"/>
                  </a:lnTo>
                  <a:lnTo>
                    <a:pt x="35" y="9"/>
                  </a:lnTo>
                  <a:lnTo>
                    <a:pt x="12" y="5"/>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6" name="Freeform 247">
              <a:extLst>
                <a:ext uri="{FF2B5EF4-FFF2-40B4-BE49-F238E27FC236}">
                  <a16:creationId xmlns:a16="http://schemas.microsoft.com/office/drawing/2014/main" id="{FE91A986-57B5-4884-8265-08784AEF25CB}"/>
                </a:ext>
              </a:extLst>
            </p:cNvPr>
            <p:cNvSpPr>
              <a:spLocks/>
            </p:cNvSpPr>
            <p:nvPr/>
          </p:nvSpPr>
          <p:spPr bwMode="auto">
            <a:xfrm>
              <a:off x="4642" y="3265"/>
              <a:ext cx="13" cy="30"/>
            </a:xfrm>
            <a:custGeom>
              <a:avLst/>
              <a:gdLst>
                <a:gd name="T0" fmla="*/ 3 w 13"/>
                <a:gd name="T1" fmla="*/ 2 h 30"/>
                <a:gd name="T2" fmla="*/ 3 w 13"/>
                <a:gd name="T3" fmla="*/ 12 h 30"/>
                <a:gd name="T4" fmla="*/ 0 w 13"/>
                <a:gd name="T5" fmla="*/ 22 h 30"/>
                <a:gd name="T6" fmla="*/ 2 w 13"/>
                <a:gd name="T7" fmla="*/ 30 h 30"/>
                <a:gd name="T8" fmla="*/ 13 w 13"/>
                <a:gd name="T9" fmla="*/ 30 h 30"/>
                <a:gd name="T10" fmla="*/ 10 w 13"/>
                <a:gd name="T11" fmla="*/ 17 h 30"/>
                <a:gd name="T12" fmla="*/ 13 w 13"/>
                <a:gd name="T13" fmla="*/ 7 h 30"/>
                <a:gd name="T14" fmla="*/ 10 w 13"/>
                <a:gd name="T15" fmla="*/ 0 h 30"/>
                <a:gd name="T16" fmla="*/ 3 w 13"/>
                <a:gd name="T17" fmla="*/ 2 h 30"/>
                <a:gd name="T18" fmla="*/ 3 w 13"/>
                <a:gd name="T19" fmla="*/ 2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
                <a:gd name="T31" fmla="*/ 0 h 30"/>
                <a:gd name="T32" fmla="*/ 13 w 13"/>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 h="30">
                  <a:moveTo>
                    <a:pt x="3" y="2"/>
                  </a:moveTo>
                  <a:lnTo>
                    <a:pt x="3" y="12"/>
                  </a:lnTo>
                  <a:lnTo>
                    <a:pt x="0" y="22"/>
                  </a:lnTo>
                  <a:lnTo>
                    <a:pt x="2" y="30"/>
                  </a:lnTo>
                  <a:lnTo>
                    <a:pt x="13" y="30"/>
                  </a:lnTo>
                  <a:lnTo>
                    <a:pt x="10" y="17"/>
                  </a:lnTo>
                  <a:lnTo>
                    <a:pt x="13" y="7"/>
                  </a:lnTo>
                  <a:lnTo>
                    <a:pt x="10" y="0"/>
                  </a:lnTo>
                  <a:lnTo>
                    <a:pt x="3"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7" name="Freeform 248">
              <a:extLst>
                <a:ext uri="{FF2B5EF4-FFF2-40B4-BE49-F238E27FC236}">
                  <a16:creationId xmlns:a16="http://schemas.microsoft.com/office/drawing/2014/main" id="{16D487E9-5B8B-425D-B6FA-368FB62EF581}"/>
                </a:ext>
              </a:extLst>
            </p:cNvPr>
            <p:cNvSpPr>
              <a:spLocks/>
            </p:cNvSpPr>
            <p:nvPr/>
          </p:nvSpPr>
          <p:spPr bwMode="auto">
            <a:xfrm>
              <a:off x="4673" y="3277"/>
              <a:ext cx="110" cy="38"/>
            </a:xfrm>
            <a:custGeom>
              <a:avLst/>
              <a:gdLst>
                <a:gd name="T0" fmla="*/ 0 w 110"/>
                <a:gd name="T1" fmla="*/ 38 h 38"/>
                <a:gd name="T2" fmla="*/ 0 w 110"/>
                <a:gd name="T3" fmla="*/ 21 h 38"/>
                <a:gd name="T4" fmla="*/ 7 w 110"/>
                <a:gd name="T5" fmla="*/ 13 h 38"/>
                <a:gd name="T6" fmla="*/ 14 w 110"/>
                <a:gd name="T7" fmla="*/ 0 h 38"/>
                <a:gd name="T8" fmla="*/ 14 w 110"/>
                <a:gd name="T9" fmla="*/ 11 h 38"/>
                <a:gd name="T10" fmla="*/ 24 w 110"/>
                <a:gd name="T11" fmla="*/ 15 h 38"/>
                <a:gd name="T12" fmla="*/ 40 w 110"/>
                <a:gd name="T13" fmla="*/ 26 h 38"/>
                <a:gd name="T14" fmla="*/ 110 w 110"/>
                <a:gd name="T15" fmla="*/ 36 h 38"/>
                <a:gd name="T16" fmla="*/ 74 w 110"/>
                <a:gd name="T17" fmla="*/ 36 h 38"/>
                <a:gd name="T18" fmla="*/ 0 w 110"/>
                <a:gd name="T19" fmla="*/ 38 h 38"/>
                <a:gd name="T20" fmla="*/ 0 w 110"/>
                <a:gd name="T21" fmla="*/ 38 h 3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0"/>
                <a:gd name="T34" fmla="*/ 0 h 38"/>
                <a:gd name="T35" fmla="*/ 110 w 110"/>
                <a:gd name="T36" fmla="*/ 38 h 3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0" h="38">
                  <a:moveTo>
                    <a:pt x="0" y="38"/>
                  </a:moveTo>
                  <a:lnTo>
                    <a:pt x="0" y="21"/>
                  </a:lnTo>
                  <a:lnTo>
                    <a:pt x="7" y="13"/>
                  </a:lnTo>
                  <a:lnTo>
                    <a:pt x="14" y="0"/>
                  </a:lnTo>
                  <a:lnTo>
                    <a:pt x="14" y="11"/>
                  </a:lnTo>
                  <a:lnTo>
                    <a:pt x="24" y="15"/>
                  </a:lnTo>
                  <a:lnTo>
                    <a:pt x="40" y="26"/>
                  </a:lnTo>
                  <a:lnTo>
                    <a:pt x="110" y="36"/>
                  </a:lnTo>
                  <a:lnTo>
                    <a:pt x="74" y="36"/>
                  </a:lnTo>
                  <a:lnTo>
                    <a:pt x="0" y="3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8" name="Freeform 249">
              <a:extLst>
                <a:ext uri="{FF2B5EF4-FFF2-40B4-BE49-F238E27FC236}">
                  <a16:creationId xmlns:a16="http://schemas.microsoft.com/office/drawing/2014/main" id="{D9E608C2-799D-4718-85F8-F950C6486AAE}"/>
                </a:ext>
              </a:extLst>
            </p:cNvPr>
            <p:cNvSpPr>
              <a:spLocks/>
            </p:cNvSpPr>
            <p:nvPr/>
          </p:nvSpPr>
          <p:spPr bwMode="auto">
            <a:xfrm>
              <a:off x="4695" y="3230"/>
              <a:ext cx="147" cy="75"/>
            </a:xfrm>
            <a:custGeom>
              <a:avLst/>
              <a:gdLst>
                <a:gd name="T0" fmla="*/ 0 w 147"/>
                <a:gd name="T1" fmla="*/ 18 h 75"/>
                <a:gd name="T2" fmla="*/ 45 w 147"/>
                <a:gd name="T3" fmla="*/ 23 h 75"/>
                <a:gd name="T4" fmla="*/ 72 w 147"/>
                <a:gd name="T5" fmla="*/ 35 h 75"/>
                <a:gd name="T6" fmla="*/ 98 w 147"/>
                <a:gd name="T7" fmla="*/ 52 h 75"/>
                <a:gd name="T8" fmla="*/ 130 w 147"/>
                <a:gd name="T9" fmla="*/ 73 h 75"/>
                <a:gd name="T10" fmla="*/ 147 w 147"/>
                <a:gd name="T11" fmla="*/ 75 h 75"/>
                <a:gd name="T12" fmla="*/ 88 w 147"/>
                <a:gd name="T13" fmla="*/ 42 h 75"/>
                <a:gd name="T14" fmla="*/ 48 w 147"/>
                <a:gd name="T15" fmla="*/ 18 h 75"/>
                <a:gd name="T16" fmla="*/ 20 w 147"/>
                <a:gd name="T17" fmla="*/ 13 h 75"/>
                <a:gd name="T18" fmla="*/ 0 w 147"/>
                <a:gd name="T19" fmla="*/ 0 h 75"/>
                <a:gd name="T20" fmla="*/ 0 w 147"/>
                <a:gd name="T21" fmla="*/ 18 h 75"/>
                <a:gd name="T22" fmla="*/ 0 w 147"/>
                <a:gd name="T23" fmla="*/ 18 h 7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47"/>
                <a:gd name="T37" fmla="*/ 0 h 75"/>
                <a:gd name="T38" fmla="*/ 147 w 147"/>
                <a:gd name="T39" fmla="*/ 75 h 75"/>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47" h="75">
                  <a:moveTo>
                    <a:pt x="0" y="18"/>
                  </a:moveTo>
                  <a:lnTo>
                    <a:pt x="45" y="23"/>
                  </a:lnTo>
                  <a:lnTo>
                    <a:pt x="72" y="35"/>
                  </a:lnTo>
                  <a:lnTo>
                    <a:pt x="98" y="52"/>
                  </a:lnTo>
                  <a:lnTo>
                    <a:pt x="130" y="73"/>
                  </a:lnTo>
                  <a:lnTo>
                    <a:pt x="147" y="75"/>
                  </a:lnTo>
                  <a:lnTo>
                    <a:pt x="88" y="42"/>
                  </a:lnTo>
                  <a:lnTo>
                    <a:pt x="48" y="18"/>
                  </a:lnTo>
                  <a:lnTo>
                    <a:pt x="20" y="13"/>
                  </a:lnTo>
                  <a:lnTo>
                    <a:pt x="0" y="0"/>
                  </a:lnTo>
                  <a:lnTo>
                    <a:pt x="0" y="1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39" name="Freeform 250">
              <a:extLst>
                <a:ext uri="{FF2B5EF4-FFF2-40B4-BE49-F238E27FC236}">
                  <a16:creationId xmlns:a16="http://schemas.microsoft.com/office/drawing/2014/main" id="{7F193753-6BFC-4970-8D69-F16C36B6913C}"/>
                </a:ext>
              </a:extLst>
            </p:cNvPr>
            <p:cNvSpPr>
              <a:spLocks/>
            </p:cNvSpPr>
            <p:nvPr/>
          </p:nvSpPr>
          <p:spPr bwMode="auto">
            <a:xfrm>
              <a:off x="4256" y="3754"/>
              <a:ext cx="165" cy="130"/>
            </a:xfrm>
            <a:custGeom>
              <a:avLst/>
              <a:gdLst>
                <a:gd name="T0" fmla="*/ 165 w 165"/>
                <a:gd name="T1" fmla="*/ 130 h 130"/>
                <a:gd name="T2" fmla="*/ 95 w 165"/>
                <a:gd name="T3" fmla="*/ 88 h 130"/>
                <a:gd name="T4" fmla="*/ 53 w 165"/>
                <a:gd name="T5" fmla="*/ 58 h 130"/>
                <a:gd name="T6" fmla="*/ 18 w 165"/>
                <a:gd name="T7" fmla="*/ 38 h 130"/>
                <a:gd name="T8" fmla="*/ 0 w 165"/>
                <a:gd name="T9" fmla="*/ 0 h 130"/>
                <a:gd name="T10" fmla="*/ 8 w 165"/>
                <a:gd name="T11" fmla="*/ 43 h 130"/>
                <a:gd name="T12" fmla="*/ 8 w 165"/>
                <a:gd name="T13" fmla="*/ 58 h 130"/>
                <a:gd name="T14" fmla="*/ 18 w 165"/>
                <a:gd name="T15" fmla="*/ 50 h 130"/>
                <a:gd name="T16" fmla="*/ 55 w 165"/>
                <a:gd name="T17" fmla="*/ 67 h 130"/>
                <a:gd name="T18" fmla="*/ 25 w 165"/>
                <a:gd name="T19" fmla="*/ 75 h 130"/>
                <a:gd name="T20" fmla="*/ 71 w 165"/>
                <a:gd name="T21" fmla="*/ 83 h 130"/>
                <a:gd name="T22" fmla="*/ 103 w 165"/>
                <a:gd name="T23" fmla="*/ 105 h 130"/>
                <a:gd name="T24" fmla="*/ 41 w 165"/>
                <a:gd name="T25" fmla="*/ 95 h 130"/>
                <a:gd name="T26" fmla="*/ 93 w 165"/>
                <a:gd name="T27" fmla="*/ 111 h 130"/>
                <a:gd name="T28" fmla="*/ 165 w 165"/>
                <a:gd name="T29" fmla="*/ 130 h 130"/>
                <a:gd name="T30" fmla="*/ 165 w 165"/>
                <a:gd name="T31" fmla="*/ 130 h 13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65"/>
                <a:gd name="T49" fmla="*/ 0 h 130"/>
                <a:gd name="T50" fmla="*/ 165 w 165"/>
                <a:gd name="T51" fmla="*/ 130 h 13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65" h="130">
                  <a:moveTo>
                    <a:pt x="165" y="130"/>
                  </a:moveTo>
                  <a:lnTo>
                    <a:pt x="95" y="88"/>
                  </a:lnTo>
                  <a:lnTo>
                    <a:pt x="53" y="58"/>
                  </a:lnTo>
                  <a:lnTo>
                    <a:pt x="18" y="38"/>
                  </a:lnTo>
                  <a:lnTo>
                    <a:pt x="0" y="0"/>
                  </a:lnTo>
                  <a:lnTo>
                    <a:pt x="8" y="43"/>
                  </a:lnTo>
                  <a:lnTo>
                    <a:pt x="8" y="58"/>
                  </a:lnTo>
                  <a:lnTo>
                    <a:pt x="18" y="50"/>
                  </a:lnTo>
                  <a:lnTo>
                    <a:pt x="55" y="67"/>
                  </a:lnTo>
                  <a:lnTo>
                    <a:pt x="25" y="75"/>
                  </a:lnTo>
                  <a:lnTo>
                    <a:pt x="71" y="83"/>
                  </a:lnTo>
                  <a:lnTo>
                    <a:pt x="103" y="105"/>
                  </a:lnTo>
                  <a:lnTo>
                    <a:pt x="41" y="95"/>
                  </a:lnTo>
                  <a:lnTo>
                    <a:pt x="93" y="111"/>
                  </a:lnTo>
                  <a:lnTo>
                    <a:pt x="165"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0" name="Freeform 251">
              <a:extLst>
                <a:ext uri="{FF2B5EF4-FFF2-40B4-BE49-F238E27FC236}">
                  <a16:creationId xmlns:a16="http://schemas.microsoft.com/office/drawing/2014/main" id="{B36C9081-7827-425D-9864-7C70226ECF73}"/>
                </a:ext>
              </a:extLst>
            </p:cNvPr>
            <p:cNvSpPr>
              <a:spLocks/>
            </p:cNvSpPr>
            <p:nvPr/>
          </p:nvSpPr>
          <p:spPr bwMode="auto">
            <a:xfrm>
              <a:off x="4384" y="3836"/>
              <a:ext cx="145" cy="51"/>
            </a:xfrm>
            <a:custGeom>
              <a:avLst/>
              <a:gdLst>
                <a:gd name="T0" fmla="*/ 0 w 145"/>
                <a:gd name="T1" fmla="*/ 9 h 51"/>
                <a:gd name="T2" fmla="*/ 68 w 145"/>
                <a:gd name="T3" fmla="*/ 0 h 51"/>
                <a:gd name="T4" fmla="*/ 30 w 145"/>
                <a:gd name="T5" fmla="*/ 18 h 51"/>
                <a:gd name="T6" fmla="*/ 63 w 145"/>
                <a:gd name="T7" fmla="*/ 33 h 51"/>
                <a:gd name="T8" fmla="*/ 145 w 145"/>
                <a:gd name="T9" fmla="*/ 51 h 51"/>
                <a:gd name="T10" fmla="*/ 82 w 145"/>
                <a:gd name="T11" fmla="*/ 43 h 51"/>
                <a:gd name="T12" fmla="*/ 57 w 145"/>
                <a:gd name="T13" fmla="*/ 39 h 51"/>
                <a:gd name="T14" fmla="*/ 0 w 145"/>
                <a:gd name="T15" fmla="*/ 9 h 51"/>
                <a:gd name="T16" fmla="*/ 0 w 145"/>
                <a:gd name="T17" fmla="*/ 9 h 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45"/>
                <a:gd name="T28" fmla="*/ 0 h 51"/>
                <a:gd name="T29" fmla="*/ 145 w 145"/>
                <a:gd name="T30" fmla="*/ 51 h 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45" h="51">
                  <a:moveTo>
                    <a:pt x="0" y="9"/>
                  </a:moveTo>
                  <a:lnTo>
                    <a:pt x="68" y="0"/>
                  </a:lnTo>
                  <a:lnTo>
                    <a:pt x="30" y="18"/>
                  </a:lnTo>
                  <a:lnTo>
                    <a:pt x="63" y="33"/>
                  </a:lnTo>
                  <a:lnTo>
                    <a:pt x="145" y="51"/>
                  </a:lnTo>
                  <a:lnTo>
                    <a:pt x="82" y="43"/>
                  </a:lnTo>
                  <a:lnTo>
                    <a:pt x="57" y="39"/>
                  </a:lnTo>
                  <a:lnTo>
                    <a:pt x="0"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1" name="Freeform 252">
              <a:extLst>
                <a:ext uri="{FF2B5EF4-FFF2-40B4-BE49-F238E27FC236}">
                  <a16:creationId xmlns:a16="http://schemas.microsoft.com/office/drawing/2014/main" id="{685245B9-4A2A-4133-A76B-641D5575C9C3}"/>
                </a:ext>
              </a:extLst>
            </p:cNvPr>
            <p:cNvSpPr>
              <a:spLocks/>
            </p:cNvSpPr>
            <p:nvPr/>
          </p:nvSpPr>
          <p:spPr bwMode="auto">
            <a:xfrm>
              <a:off x="4238" y="3556"/>
              <a:ext cx="174" cy="338"/>
            </a:xfrm>
            <a:custGeom>
              <a:avLst/>
              <a:gdLst>
                <a:gd name="T0" fmla="*/ 15 w 174"/>
                <a:gd name="T1" fmla="*/ 45 h 338"/>
                <a:gd name="T2" fmla="*/ 11 w 174"/>
                <a:gd name="T3" fmla="*/ 85 h 338"/>
                <a:gd name="T4" fmla="*/ 10 w 174"/>
                <a:gd name="T5" fmla="*/ 141 h 338"/>
                <a:gd name="T6" fmla="*/ 26 w 174"/>
                <a:gd name="T7" fmla="*/ 176 h 338"/>
                <a:gd name="T8" fmla="*/ 49 w 174"/>
                <a:gd name="T9" fmla="*/ 196 h 338"/>
                <a:gd name="T10" fmla="*/ 35 w 174"/>
                <a:gd name="T11" fmla="*/ 190 h 338"/>
                <a:gd name="T12" fmla="*/ 13 w 174"/>
                <a:gd name="T13" fmla="*/ 170 h 338"/>
                <a:gd name="T14" fmla="*/ 13 w 174"/>
                <a:gd name="T15" fmla="*/ 186 h 338"/>
                <a:gd name="T16" fmla="*/ 13 w 174"/>
                <a:gd name="T17" fmla="*/ 208 h 338"/>
                <a:gd name="T18" fmla="*/ 10 w 174"/>
                <a:gd name="T19" fmla="*/ 230 h 338"/>
                <a:gd name="T20" fmla="*/ 10 w 174"/>
                <a:gd name="T21" fmla="*/ 250 h 338"/>
                <a:gd name="T22" fmla="*/ 25 w 174"/>
                <a:gd name="T23" fmla="*/ 284 h 338"/>
                <a:gd name="T24" fmla="*/ 71 w 174"/>
                <a:gd name="T25" fmla="*/ 309 h 338"/>
                <a:gd name="T26" fmla="*/ 174 w 174"/>
                <a:gd name="T27" fmla="*/ 338 h 338"/>
                <a:gd name="T28" fmla="*/ 89 w 174"/>
                <a:gd name="T29" fmla="*/ 326 h 338"/>
                <a:gd name="T30" fmla="*/ 20 w 174"/>
                <a:gd name="T31" fmla="*/ 291 h 338"/>
                <a:gd name="T32" fmla="*/ 3 w 174"/>
                <a:gd name="T33" fmla="*/ 263 h 338"/>
                <a:gd name="T34" fmla="*/ 3 w 174"/>
                <a:gd name="T35" fmla="*/ 233 h 338"/>
                <a:gd name="T36" fmla="*/ 10 w 174"/>
                <a:gd name="T37" fmla="*/ 155 h 338"/>
                <a:gd name="T38" fmla="*/ 0 w 174"/>
                <a:gd name="T39" fmla="*/ 125 h 338"/>
                <a:gd name="T40" fmla="*/ 11 w 174"/>
                <a:gd name="T41" fmla="*/ 0 h 338"/>
                <a:gd name="T42" fmla="*/ 15 w 174"/>
                <a:gd name="T43" fmla="*/ 45 h 338"/>
                <a:gd name="T44" fmla="*/ 15 w 174"/>
                <a:gd name="T45" fmla="*/ 45 h 33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74"/>
                <a:gd name="T70" fmla="*/ 0 h 338"/>
                <a:gd name="T71" fmla="*/ 174 w 174"/>
                <a:gd name="T72" fmla="*/ 338 h 33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74" h="338">
                  <a:moveTo>
                    <a:pt x="15" y="45"/>
                  </a:moveTo>
                  <a:lnTo>
                    <a:pt x="11" y="85"/>
                  </a:lnTo>
                  <a:lnTo>
                    <a:pt x="10" y="141"/>
                  </a:lnTo>
                  <a:lnTo>
                    <a:pt x="26" y="176"/>
                  </a:lnTo>
                  <a:lnTo>
                    <a:pt x="49" y="196"/>
                  </a:lnTo>
                  <a:lnTo>
                    <a:pt x="35" y="190"/>
                  </a:lnTo>
                  <a:lnTo>
                    <a:pt x="13" y="170"/>
                  </a:lnTo>
                  <a:lnTo>
                    <a:pt x="13" y="186"/>
                  </a:lnTo>
                  <a:lnTo>
                    <a:pt x="13" y="208"/>
                  </a:lnTo>
                  <a:lnTo>
                    <a:pt x="10" y="230"/>
                  </a:lnTo>
                  <a:lnTo>
                    <a:pt x="10" y="250"/>
                  </a:lnTo>
                  <a:lnTo>
                    <a:pt x="25" y="284"/>
                  </a:lnTo>
                  <a:lnTo>
                    <a:pt x="71" y="309"/>
                  </a:lnTo>
                  <a:lnTo>
                    <a:pt x="174" y="338"/>
                  </a:lnTo>
                  <a:lnTo>
                    <a:pt x="89" y="326"/>
                  </a:lnTo>
                  <a:lnTo>
                    <a:pt x="20" y="291"/>
                  </a:lnTo>
                  <a:lnTo>
                    <a:pt x="3" y="263"/>
                  </a:lnTo>
                  <a:lnTo>
                    <a:pt x="3" y="233"/>
                  </a:lnTo>
                  <a:lnTo>
                    <a:pt x="10" y="155"/>
                  </a:lnTo>
                  <a:lnTo>
                    <a:pt x="0" y="125"/>
                  </a:lnTo>
                  <a:lnTo>
                    <a:pt x="11" y="0"/>
                  </a:lnTo>
                  <a:lnTo>
                    <a:pt x="15" y="4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2" name="Freeform 253">
              <a:extLst>
                <a:ext uri="{FF2B5EF4-FFF2-40B4-BE49-F238E27FC236}">
                  <a16:creationId xmlns:a16="http://schemas.microsoft.com/office/drawing/2014/main" id="{E3F2EB46-C5B2-4B27-96CE-A07386362C31}"/>
                </a:ext>
              </a:extLst>
            </p:cNvPr>
            <p:cNvSpPr>
              <a:spLocks/>
            </p:cNvSpPr>
            <p:nvPr/>
          </p:nvSpPr>
          <p:spPr bwMode="auto">
            <a:xfrm>
              <a:off x="4209" y="3845"/>
              <a:ext cx="102" cy="355"/>
            </a:xfrm>
            <a:custGeom>
              <a:avLst/>
              <a:gdLst>
                <a:gd name="T0" fmla="*/ 49 w 102"/>
                <a:gd name="T1" fmla="*/ 0 h 355"/>
                <a:gd name="T2" fmla="*/ 10 w 102"/>
                <a:gd name="T3" fmla="*/ 80 h 355"/>
                <a:gd name="T4" fmla="*/ 0 w 102"/>
                <a:gd name="T5" fmla="*/ 117 h 355"/>
                <a:gd name="T6" fmla="*/ 0 w 102"/>
                <a:gd name="T7" fmla="*/ 172 h 355"/>
                <a:gd name="T8" fmla="*/ 17 w 102"/>
                <a:gd name="T9" fmla="*/ 242 h 355"/>
                <a:gd name="T10" fmla="*/ 67 w 102"/>
                <a:gd name="T11" fmla="*/ 325 h 355"/>
                <a:gd name="T12" fmla="*/ 102 w 102"/>
                <a:gd name="T13" fmla="*/ 355 h 355"/>
                <a:gd name="T14" fmla="*/ 54 w 102"/>
                <a:gd name="T15" fmla="*/ 282 h 355"/>
                <a:gd name="T16" fmla="*/ 25 w 102"/>
                <a:gd name="T17" fmla="*/ 218 h 355"/>
                <a:gd name="T18" fmla="*/ 15 w 102"/>
                <a:gd name="T19" fmla="*/ 152 h 355"/>
                <a:gd name="T20" fmla="*/ 24 w 102"/>
                <a:gd name="T21" fmla="*/ 87 h 355"/>
                <a:gd name="T22" fmla="*/ 70 w 102"/>
                <a:gd name="T23" fmla="*/ 12 h 355"/>
                <a:gd name="T24" fmla="*/ 49 w 102"/>
                <a:gd name="T25" fmla="*/ 0 h 355"/>
                <a:gd name="T26" fmla="*/ 49 w 102"/>
                <a:gd name="T27" fmla="*/ 0 h 35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02"/>
                <a:gd name="T43" fmla="*/ 0 h 355"/>
                <a:gd name="T44" fmla="*/ 102 w 102"/>
                <a:gd name="T45" fmla="*/ 355 h 35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02" h="355">
                  <a:moveTo>
                    <a:pt x="49" y="0"/>
                  </a:moveTo>
                  <a:lnTo>
                    <a:pt x="10" y="80"/>
                  </a:lnTo>
                  <a:lnTo>
                    <a:pt x="0" y="117"/>
                  </a:lnTo>
                  <a:lnTo>
                    <a:pt x="0" y="172"/>
                  </a:lnTo>
                  <a:lnTo>
                    <a:pt x="17" y="242"/>
                  </a:lnTo>
                  <a:lnTo>
                    <a:pt x="67" y="325"/>
                  </a:lnTo>
                  <a:lnTo>
                    <a:pt x="102" y="355"/>
                  </a:lnTo>
                  <a:lnTo>
                    <a:pt x="54" y="282"/>
                  </a:lnTo>
                  <a:lnTo>
                    <a:pt x="25" y="218"/>
                  </a:lnTo>
                  <a:lnTo>
                    <a:pt x="15" y="152"/>
                  </a:lnTo>
                  <a:lnTo>
                    <a:pt x="24" y="87"/>
                  </a:lnTo>
                  <a:lnTo>
                    <a:pt x="70" y="12"/>
                  </a:lnTo>
                  <a:lnTo>
                    <a:pt x="4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3" name="Freeform 254">
              <a:extLst>
                <a:ext uri="{FF2B5EF4-FFF2-40B4-BE49-F238E27FC236}">
                  <a16:creationId xmlns:a16="http://schemas.microsoft.com/office/drawing/2014/main" id="{4659AC3C-2E87-45B9-9D80-14C322C802F0}"/>
                </a:ext>
              </a:extLst>
            </p:cNvPr>
            <p:cNvSpPr>
              <a:spLocks/>
            </p:cNvSpPr>
            <p:nvPr/>
          </p:nvSpPr>
          <p:spPr bwMode="auto">
            <a:xfrm>
              <a:off x="4542" y="3964"/>
              <a:ext cx="123" cy="251"/>
            </a:xfrm>
            <a:custGeom>
              <a:avLst/>
              <a:gdLst>
                <a:gd name="T0" fmla="*/ 123 w 123"/>
                <a:gd name="T1" fmla="*/ 251 h 251"/>
                <a:gd name="T2" fmla="*/ 77 w 123"/>
                <a:gd name="T3" fmla="*/ 139 h 251"/>
                <a:gd name="T4" fmla="*/ 32 w 123"/>
                <a:gd name="T5" fmla="*/ 59 h 251"/>
                <a:gd name="T6" fmla="*/ 0 w 123"/>
                <a:gd name="T7" fmla="*/ 0 h 251"/>
                <a:gd name="T8" fmla="*/ 48 w 123"/>
                <a:gd name="T9" fmla="*/ 108 h 251"/>
                <a:gd name="T10" fmla="*/ 75 w 123"/>
                <a:gd name="T11" fmla="*/ 198 h 251"/>
                <a:gd name="T12" fmla="*/ 82 w 123"/>
                <a:gd name="T13" fmla="*/ 237 h 251"/>
                <a:gd name="T14" fmla="*/ 123 w 123"/>
                <a:gd name="T15" fmla="*/ 251 h 251"/>
                <a:gd name="T16" fmla="*/ 123 w 123"/>
                <a:gd name="T17" fmla="*/ 251 h 25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3"/>
                <a:gd name="T28" fmla="*/ 0 h 251"/>
                <a:gd name="T29" fmla="*/ 123 w 123"/>
                <a:gd name="T30" fmla="*/ 251 h 25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3" h="251">
                  <a:moveTo>
                    <a:pt x="123" y="251"/>
                  </a:moveTo>
                  <a:lnTo>
                    <a:pt x="77" y="139"/>
                  </a:lnTo>
                  <a:lnTo>
                    <a:pt x="32" y="59"/>
                  </a:lnTo>
                  <a:lnTo>
                    <a:pt x="0" y="0"/>
                  </a:lnTo>
                  <a:lnTo>
                    <a:pt x="48" y="108"/>
                  </a:lnTo>
                  <a:lnTo>
                    <a:pt x="75" y="198"/>
                  </a:lnTo>
                  <a:lnTo>
                    <a:pt x="82" y="237"/>
                  </a:lnTo>
                  <a:lnTo>
                    <a:pt x="123" y="25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4" name="Freeform 255">
              <a:extLst>
                <a:ext uri="{FF2B5EF4-FFF2-40B4-BE49-F238E27FC236}">
                  <a16:creationId xmlns:a16="http://schemas.microsoft.com/office/drawing/2014/main" id="{1E5EDD0B-033B-404C-8B04-304351D88028}"/>
                </a:ext>
              </a:extLst>
            </p:cNvPr>
            <p:cNvSpPr>
              <a:spLocks/>
            </p:cNvSpPr>
            <p:nvPr/>
          </p:nvSpPr>
          <p:spPr bwMode="auto">
            <a:xfrm>
              <a:off x="4570" y="3920"/>
              <a:ext cx="252" cy="286"/>
            </a:xfrm>
            <a:custGeom>
              <a:avLst/>
              <a:gdLst>
                <a:gd name="T0" fmla="*/ 25 w 252"/>
                <a:gd name="T1" fmla="*/ 0 h 286"/>
                <a:gd name="T2" fmla="*/ 29 w 252"/>
                <a:gd name="T3" fmla="*/ 32 h 286"/>
                <a:gd name="T4" fmla="*/ 155 w 252"/>
                <a:gd name="T5" fmla="*/ 165 h 286"/>
                <a:gd name="T6" fmla="*/ 233 w 252"/>
                <a:gd name="T7" fmla="*/ 258 h 286"/>
                <a:gd name="T8" fmla="*/ 252 w 252"/>
                <a:gd name="T9" fmla="*/ 286 h 286"/>
                <a:gd name="T10" fmla="*/ 232 w 252"/>
                <a:gd name="T11" fmla="*/ 286 h 286"/>
                <a:gd name="T12" fmla="*/ 108 w 252"/>
                <a:gd name="T13" fmla="*/ 123 h 286"/>
                <a:gd name="T14" fmla="*/ 42 w 252"/>
                <a:gd name="T15" fmla="*/ 74 h 286"/>
                <a:gd name="T16" fmla="*/ 50 w 252"/>
                <a:gd name="T17" fmla="*/ 165 h 286"/>
                <a:gd name="T18" fmla="*/ 47 w 252"/>
                <a:gd name="T19" fmla="*/ 183 h 286"/>
                <a:gd name="T20" fmla="*/ 34 w 252"/>
                <a:gd name="T21" fmla="*/ 77 h 286"/>
                <a:gd name="T22" fmla="*/ 0 w 252"/>
                <a:gd name="T23" fmla="*/ 7 h 286"/>
                <a:gd name="T24" fmla="*/ 25 w 252"/>
                <a:gd name="T25" fmla="*/ 0 h 286"/>
                <a:gd name="T26" fmla="*/ 25 w 252"/>
                <a:gd name="T27" fmla="*/ 0 h 28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52"/>
                <a:gd name="T43" fmla="*/ 0 h 286"/>
                <a:gd name="T44" fmla="*/ 252 w 252"/>
                <a:gd name="T45" fmla="*/ 286 h 28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52" h="286">
                  <a:moveTo>
                    <a:pt x="25" y="0"/>
                  </a:moveTo>
                  <a:lnTo>
                    <a:pt x="29" y="32"/>
                  </a:lnTo>
                  <a:lnTo>
                    <a:pt x="155" y="165"/>
                  </a:lnTo>
                  <a:lnTo>
                    <a:pt x="233" y="258"/>
                  </a:lnTo>
                  <a:lnTo>
                    <a:pt x="252" y="286"/>
                  </a:lnTo>
                  <a:lnTo>
                    <a:pt x="232" y="286"/>
                  </a:lnTo>
                  <a:lnTo>
                    <a:pt x="108" y="123"/>
                  </a:lnTo>
                  <a:lnTo>
                    <a:pt x="42" y="74"/>
                  </a:lnTo>
                  <a:lnTo>
                    <a:pt x="50" y="165"/>
                  </a:lnTo>
                  <a:lnTo>
                    <a:pt x="47" y="183"/>
                  </a:lnTo>
                  <a:lnTo>
                    <a:pt x="34" y="77"/>
                  </a:lnTo>
                  <a:lnTo>
                    <a:pt x="0" y="7"/>
                  </a:lnTo>
                  <a:lnTo>
                    <a:pt x="25"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5" name="Freeform 256">
              <a:extLst>
                <a:ext uri="{FF2B5EF4-FFF2-40B4-BE49-F238E27FC236}">
                  <a16:creationId xmlns:a16="http://schemas.microsoft.com/office/drawing/2014/main" id="{8930B693-FCC6-43C5-AA3F-5758D6105B27}"/>
                </a:ext>
              </a:extLst>
            </p:cNvPr>
            <p:cNvSpPr>
              <a:spLocks/>
            </p:cNvSpPr>
            <p:nvPr/>
          </p:nvSpPr>
          <p:spPr bwMode="auto">
            <a:xfrm>
              <a:off x="4710" y="3396"/>
              <a:ext cx="63" cy="25"/>
            </a:xfrm>
            <a:custGeom>
              <a:avLst/>
              <a:gdLst>
                <a:gd name="T0" fmla="*/ 0 w 63"/>
                <a:gd name="T1" fmla="*/ 10 h 25"/>
                <a:gd name="T2" fmla="*/ 63 w 63"/>
                <a:gd name="T3" fmla="*/ 25 h 25"/>
                <a:gd name="T4" fmla="*/ 0 w 63"/>
                <a:gd name="T5" fmla="*/ 0 h 25"/>
                <a:gd name="T6" fmla="*/ 0 w 63"/>
                <a:gd name="T7" fmla="*/ 10 h 25"/>
                <a:gd name="T8" fmla="*/ 0 w 63"/>
                <a:gd name="T9" fmla="*/ 10 h 25"/>
                <a:gd name="T10" fmla="*/ 0 60000 65536"/>
                <a:gd name="T11" fmla="*/ 0 60000 65536"/>
                <a:gd name="T12" fmla="*/ 0 60000 65536"/>
                <a:gd name="T13" fmla="*/ 0 60000 65536"/>
                <a:gd name="T14" fmla="*/ 0 60000 65536"/>
                <a:gd name="T15" fmla="*/ 0 w 63"/>
                <a:gd name="T16" fmla="*/ 0 h 25"/>
                <a:gd name="T17" fmla="*/ 63 w 63"/>
                <a:gd name="T18" fmla="*/ 25 h 25"/>
              </a:gdLst>
              <a:ahLst/>
              <a:cxnLst>
                <a:cxn ang="T10">
                  <a:pos x="T0" y="T1"/>
                </a:cxn>
                <a:cxn ang="T11">
                  <a:pos x="T2" y="T3"/>
                </a:cxn>
                <a:cxn ang="T12">
                  <a:pos x="T4" y="T5"/>
                </a:cxn>
                <a:cxn ang="T13">
                  <a:pos x="T6" y="T7"/>
                </a:cxn>
                <a:cxn ang="T14">
                  <a:pos x="T8" y="T9"/>
                </a:cxn>
              </a:cxnLst>
              <a:rect l="T15" t="T16" r="T17" b="T18"/>
              <a:pathLst>
                <a:path w="63" h="25">
                  <a:moveTo>
                    <a:pt x="0" y="10"/>
                  </a:moveTo>
                  <a:lnTo>
                    <a:pt x="63" y="25"/>
                  </a:lnTo>
                  <a:lnTo>
                    <a:pt x="0" y="0"/>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6" name="Freeform 257">
              <a:extLst>
                <a:ext uri="{FF2B5EF4-FFF2-40B4-BE49-F238E27FC236}">
                  <a16:creationId xmlns:a16="http://schemas.microsoft.com/office/drawing/2014/main" id="{FAA03606-FCDA-42A0-932A-6E14F756AF86}"/>
                </a:ext>
              </a:extLst>
            </p:cNvPr>
            <p:cNvSpPr>
              <a:spLocks/>
            </p:cNvSpPr>
            <p:nvPr/>
          </p:nvSpPr>
          <p:spPr bwMode="auto">
            <a:xfrm>
              <a:off x="4960" y="3386"/>
              <a:ext cx="48" cy="49"/>
            </a:xfrm>
            <a:custGeom>
              <a:avLst/>
              <a:gdLst>
                <a:gd name="T0" fmla="*/ 1 w 48"/>
                <a:gd name="T1" fmla="*/ 17 h 49"/>
                <a:gd name="T2" fmla="*/ 5 w 48"/>
                <a:gd name="T3" fmla="*/ 22 h 49"/>
                <a:gd name="T4" fmla="*/ 21 w 48"/>
                <a:gd name="T5" fmla="*/ 22 h 49"/>
                <a:gd name="T6" fmla="*/ 10 w 48"/>
                <a:gd name="T7" fmla="*/ 30 h 49"/>
                <a:gd name="T8" fmla="*/ 8 w 48"/>
                <a:gd name="T9" fmla="*/ 39 h 49"/>
                <a:gd name="T10" fmla="*/ 38 w 48"/>
                <a:gd name="T11" fmla="*/ 45 h 49"/>
                <a:gd name="T12" fmla="*/ 33 w 48"/>
                <a:gd name="T13" fmla="*/ 27 h 49"/>
                <a:gd name="T14" fmla="*/ 30 w 48"/>
                <a:gd name="T15" fmla="*/ 17 h 49"/>
                <a:gd name="T16" fmla="*/ 21 w 48"/>
                <a:gd name="T17" fmla="*/ 9 h 49"/>
                <a:gd name="T18" fmla="*/ 15 w 48"/>
                <a:gd name="T19" fmla="*/ 9 h 49"/>
                <a:gd name="T20" fmla="*/ 5 w 48"/>
                <a:gd name="T21" fmla="*/ 14 h 49"/>
                <a:gd name="T22" fmla="*/ 10 w 48"/>
                <a:gd name="T23" fmla="*/ 7 h 49"/>
                <a:gd name="T24" fmla="*/ 21 w 48"/>
                <a:gd name="T25" fmla="*/ 4 h 49"/>
                <a:gd name="T26" fmla="*/ 28 w 48"/>
                <a:gd name="T27" fmla="*/ 4 h 49"/>
                <a:gd name="T28" fmla="*/ 35 w 48"/>
                <a:gd name="T29" fmla="*/ 15 h 49"/>
                <a:gd name="T30" fmla="*/ 38 w 48"/>
                <a:gd name="T31" fmla="*/ 24 h 49"/>
                <a:gd name="T32" fmla="*/ 43 w 48"/>
                <a:gd name="T33" fmla="*/ 49 h 49"/>
                <a:gd name="T34" fmla="*/ 48 w 48"/>
                <a:gd name="T35" fmla="*/ 49 h 49"/>
                <a:gd name="T36" fmla="*/ 40 w 48"/>
                <a:gd name="T37" fmla="*/ 20 h 49"/>
                <a:gd name="T38" fmla="*/ 30 w 48"/>
                <a:gd name="T39" fmla="*/ 2 h 49"/>
                <a:gd name="T40" fmla="*/ 20 w 48"/>
                <a:gd name="T41" fmla="*/ 0 h 49"/>
                <a:gd name="T42" fmla="*/ 8 w 48"/>
                <a:gd name="T43" fmla="*/ 7 h 49"/>
                <a:gd name="T44" fmla="*/ 0 w 48"/>
                <a:gd name="T45" fmla="*/ 14 h 49"/>
                <a:gd name="T46" fmla="*/ 1 w 48"/>
                <a:gd name="T47" fmla="*/ 17 h 49"/>
                <a:gd name="T48" fmla="*/ 1 w 48"/>
                <a:gd name="T49" fmla="*/ 17 h 4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48"/>
                <a:gd name="T76" fmla="*/ 0 h 49"/>
                <a:gd name="T77" fmla="*/ 48 w 48"/>
                <a:gd name="T78" fmla="*/ 49 h 4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48" h="49">
                  <a:moveTo>
                    <a:pt x="1" y="17"/>
                  </a:moveTo>
                  <a:lnTo>
                    <a:pt x="5" y="22"/>
                  </a:lnTo>
                  <a:lnTo>
                    <a:pt x="21" y="22"/>
                  </a:lnTo>
                  <a:lnTo>
                    <a:pt x="10" y="30"/>
                  </a:lnTo>
                  <a:lnTo>
                    <a:pt x="8" y="39"/>
                  </a:lnTo>
                  <a:lnTo>
                    <a:pt x="38" y="45"/>
                  </a:lnTo>
                  <a:lnTo>
                    <a:pt x="33" y="27"/>
                  </a:lnTo>
                  <a:lnTo>
                    <a:pt x="30" y="17"/>
                  </a:lnTo>
                  <a:lnTo>
                    <a:pt x="21" y="9"/>
                  </a:lnTo>
                  <a:lnTo>
                    <a:pt x="15" y="9"/>
                  </a:lnTo>
                  <a:lnTo>
                    <a:pt x="5" y="14"/>
                  </a:lnTo>
                  <a:lnTo>
                    <a:pt x="10" y="7"/>
                  </a:lnTo>
                  <a:lnTo>
                    <a:pt x="21" y="4"/>
                  </a:lnTo>
                  <a:lnTo>
                    <a:pt x="28" y="4"/>
                  </a:lnTo>
                  <a:lnTo>
                    <a:pt x="35" y="15"/>
                  </a:lnTo>
                  <a:lnTo>
                    <a:pt x="38" y="24"/>
                  </a:lnTo>
                  <a:lnTo>
                    <a:pt x="43" y="49"/>
                  </a:lnTo>
                  <a:lnTo>
                    <a:pt x="48" y="49"/>
                  </a:lnTo>
                  <a:lnTo>
                    <a:pt x="40" y="20"/>
                  </a:lnTo>
                  <a:lnTo>
                    <a:pt x="30" y="2"/>
                  </a:lnTo>
                  <a:lnTo>
                    <a:pt x="20" y="0"/>
                  </a:lnTo>
                  <a:lnTo>
                    <a:pt x="8" y="7"/>
                  </a:lnTo>
                  <a:lnTo>
                    <a:pt x="0" y="14"/>
                  </a:lnTo>
                  <a:lnTo>
                    <a:pt x="1"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7" name="Freeform 258">
              <a:extLst>
                <a:ext uri="{FF2B5EF4-FFF2-40B4-BE49-F238E27FC236}">
                  <a16:creationId xmlns:a16="http://schemas.microsoft.com/office/drawing/2014/main" id="{05045D4E-1CD4-46ED-8A5C-F0A724CB3A86}"/>
                </a:ext>
              </a:extLst>
            </p:cNvPr>
            <p:cNvSpPr>
              <a:spLocks/>
            </p:cNvSpPr>
            <p:nvPr/>
          </p:nvSpPr>
          <p:spPr bwMode="auto">
            <a:xfrm>
              <a:off x="4960" y="3393"/>
              <a:ext cx="10" cy="33"/>
            </a:xfrm>
            <a:custGeom>
              <a:avLst/>
              <a:gdLst>
                <a:gd name="T0" fmla="*/ 3 w 10"/>
                <a:gd name="T1" fmla="*/ 13 h 33"/>
                <a:gd name="T2" fmla="*/ 10 w 10"/>
                <a:gd name="T3" fmla="*/ 33 h 33"/>
                <a:gd name="T4" fmla="*/ 5 w 10"/>
                <a:gd name="T5" fmla="*/ 32 h 33"/>
                <a:gd name="T6" fmla="*/ 0 w 10"/>
                <a:gd name="T7" fmla="*/ 8 h 33"/>
                <a:gd name="T8" fmla="*/ 1 w 10"/>
                <a:gd name="T9" fmla="*/ 2 h 33"/>
                <a:gd name="T10" fmla="*/ 8 w 10"/>
                <a:gd name="T11" fmla="*/ 0 h 33"/>
                <a:gd name="T12" fmla="*/ 1 w 10"/>
                <a:gd name="T13" fmla="*/ 10 h 33"/>
                <a:gd name="T14" fmla="*/ 3 w 10"/>
                <a:gd name="T15" fmla="*/ 13 h 33"/>
                <a:gd name="T16" fmla="*/ 3 w 10"/>
                <a:gd name="T17" fmla="*/ 13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
                <a:gd name="T28" fmla="*/ 0 h 33"/>
                <a:gd name="T29" fmla="*/ 10 w 10"/>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 h="33">
                  <a:moveTo>
                    <a:pt x="3" y="13"/>
                  </a:moveTo>
                  <a:lnTo>
                    <a:pt x="10" y="33"/>
                  </a:lnTo>
                  <a:lnTo>
                    <a:pt x="5" y="32"/>
                  </a:lnTo>
                  <a:lnTo>
                    <a:pt x="0" y="8"/>
                  </a:lnTo>
                  <a:lnTo>
                    <a:pt x="1" y="2"/>
                  </a:lnTo>
                  <a:lnTo>
                    <a:pt x="8" y="0"/>
                  </a:lnTo>
                  <a:lnTo>
                    <a:pt x="1" y="10"/>
                  </a:lnTo>
                  <a:lnTo>
                    <a:pt x="3"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8" name="Freeform 259">
              <a:extLst>
                <a:ext uri="{FF2B5EF4-FFF2-40B4-BE49-F238E27FC236}">
                  <a16:creationId xmlns:a16="http://schemas.microsoft.com/office/drawing/2014/main" id="{6326DE75-07C5-4C91-A346-ACD0EBC1E4F8}"/>
                </a:ext>
              </a:extLst>
            </p:cNvPr>
            <p:cNvSpPr>
              <a:spLocks/>
            </p:cNvSpPr>
            <p:nvPr/>
          </p:nvSpPr>
          <p:spPr bwMode="auto">
            <a:xfrm>
              <a:off x="5000" y="3365"/>
              <a:ext cx="103" cy="96"/>
            </a:xfrm>
            <a:custGeom>
              <a:avLst/>
              <a:gdLst>
                <a:gd name="T0" fmla="*/ 0 w 103"/>
                <a:gd name="T1" fmla="*/ 43 h 96"/>
                <a:gd name="T2" fmla="*/ 35 w 103"/>
                <a:gd name="T3" fmla="*/ 23 h 96"/>
                <a:gd name="T4" fmla="*/ 70 w 103"/>
                <a:gd name="T5" fmla="*/ 1 h 96"/>
                <a:gd name="T6" fmla="*/ 103 w 103"/>
                <a:gd name="T7" fmla="*/ 0 h 96"/>
                <a:gd name="T8" fmla="*/ 71 w 103"/>
                <a:gd name="T9" fmla="*/ 6 h 96"/>
                <a:gd name="T10" fmla="*/ 51 w 103"/>
                <a:gd name="T11" fmla="*/ 20 h 96"/>
                <a:gd name="T12" fmla="*/ 21 w 103"/>
                <a:gd name="T13" fmla="*/ 38 h 96"/>
                <a:gd name="T14" fmla="*/ 10 w 103"/>
                <a:gd name="T15" fmla="*/ 46 h 96"/>
                <a:gd name="T16" fmla="*/ 15 w 103"/>
                <a:gd name="T17" fmla="*/ 61 h 96"/>
                <a:gd name="T18" fmla="*/ 50 w 103"/>
                <a:gd name="T19" fmla="*/ 68 h 96"/>
                <a:gd name="T20" fmla="*/ 94 w 103"/>
                <a:gd name="T21" fmla="*/ 96 h 96"/>
                <a:gd name="T22" fmla="*/ 61 w 103"/>
                <a:gd name="T23" fmla="*/ 91 h 96"/>
                <a:gd name="T24" fmla="*/ 5 w 103"/>
                <a:gd name="T25" fmla="*/ 68 h 96"/>
                <a:gd name="T26" fmla="*/ 0 w 103"/>
                <a:gd name="T27" fmla="*/ 43 h 96"/>
                <a:gd name="T28" fmla="*/ 0 w 103"/>
                <a:gd name="T29" fmla="*/ 43 h 9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03"/>
                <a:gd name="T46" fmla="*/ 0 h 96"/>
                <a:gd name="T47" fmla="*/ 103 w 103"/>
                <a:gd name="T48" fmla="*/ 96 h 96"/>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03" h="96">
                  <a:moveTo>
                    <a:pt x="0" y="43"/>
                  </a:moveTo>
                  <a:lnTo>
                    <a:pt x="35" y="23"/>
                  </a:lnTo>
                  <a:lnTo>
                    <a:pt x="70" y="1"/>
                  </a:lnTo>
                  <a:lnTo>
                    <a:pt x="103" y="0"/>
                  </a:lnTo>
                  <a:lnTo>
                    <a:pt x="71" y="6"/>
                  </a:lnTo>
                  <a:lnTo>
                    <a:pt x="51" y="20"/>
                  </a:lnTo>
                  <a:lnTo>
                    <a:pt x="21" y="38"/>
                  </a:lnTo>
                  <a:lnTo>
                    <a:pt x="10" y="46"/>
                  </a:lnTo>
                  <a:lnTo>
                    <a:pt x="15" y="61"/>
                  </a:lnTo>
                  <a:lnTo>
                    <a:pt x="50" y="68"/>
                  </a:lnTo>
                  <a:lnTo>
                    <a:pt x="94" y="96"/>
                  </a:lnTo>
                  <a:lnTo>
                    <a:pt x="61" y="91"/>
                  </a:lnTo>
                  <a:lnTo>
                    <a:pt x="5" y="68"/>
                  </a:lnTo>
                  <a:lnTo>
                    <a:pt x="0"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49" name="Freeform 260">
              <a:extLst>
                <a:ext uri="{FF2B5EF4-FFF2-40B4-BE49-F238E27FC236}">
                  <a16:creationId xmlns:a16="http://schemas.microsoft.com/office/drawing/2014/main" id="{0A6A4CBB-DF84-4813-A2CF-F0090388ECAC}"/>
                </a:ext>
              </a:extLst>
            </p:cNvPr>
            <p:cNvSpPr>
              <a:spLocks/>
            </p:cNvSpPr>
            <p:nvPr/>
          </p:nvSpPr>
          <p:spPr bwMode="auto">
            <a:xfrm>
              <a:off x="5061" y="3396"/>
              <a:ext cx="103" cy="99"/>
            </a:xfrm>
            <a:custGeom>
              <a:avLst/>
              <a:gdLst>
                <a:gd name="T0" fmla="*/ 0 w 103"/>
                <a:gd name="T1" fmla="*/ 10 h 99"/>
                <a:gd name="T2" fmla="*/ 17 w 103"/>
                <a:gd name="T3" fmla="*/ 0 h 99"/>
                <a:gd name="T4" fmla="*/ 22 w 103"/>
                <a:gd name="T5" fmla="*/ 4 h 99"/>
                <a:gd name="T6" fmla="*/ 30 w 103"/>
                <a:gd name="T7" fmla="*/ 9 h 99"/>
                <a:gd name="T8" fmla="*/ 48 w 103"/>
                <a:gd name="T9" fmla="*/ 22 h 99"/>
                <a:gd name="T10" fmla="*/ 68 w 103"/>
                <a:gd name="T11" fmla="*/ 42 h 99"/>
                <a:gd name="T12" fmla="*/ 82 w 103"/>
                <a:gd name="T13" fmla="*/ 59 h 99"/>
                <a:gd name="T14" fmla="*/ 95 w 103"/>
                <a:gd name="T15" fmla="*/ 79 h 99"/>
                <a:gd name="T16" fmla="*/ 103 w 103"/>
                <a:gd name="T17" fmla="*/ 99 h 99"/>
                <a:gd name="T18" fmla="*/ 93 w 103"/>
                <a:gd name="T19" fmla="*/ 82 h 99"/>
                <a:gd name="T20" fmla="*/ 88 w 103"/>
                <a:gd name="T21" fmla="*/ 75 h 99"/>
                <a:gd name="T22" fmla="*/ 80 w 103"/>
                <a:gd name="T23" fmla="*/ 67 h 99"/>
                <a:gd name="T24" fmla="*/ 62 w 103"/>
                <a:gd name="T25" fmla="*/ 42 h 99"/>
                <a:gd name="T26" fmla="*/ 42 w 103"/>
                <a:gd name="T27" fmla="*/ 32 h 99"/>
                <a:gd name="T28" fmla="*/ 40 w 103"/>
                <a:gd name="T29" fmla="*/ 37 h 99"/>
                <a:gd name="T30" fmla="*/ 47 w 103"/>
                <a:gd name="T31" fmla="*/ 54 h 99"/>
                <a:gd name="T32" fmla="*/ 17 w 103"/>
                <a:gd name="T33" fmla="*/ 12 h 99"/>
                <a:gd name="T34" fmla="*/ 0 w 103"/>
                <a:gd name="T35" fmla="*/ 10 h 99"/>
                <a:gd name="T36" fmla="*/ 0 w 103"/>
                <a:gd name="T37" fmla="*/ 10 h 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
                <a:gd name="T58" fmla="*/ 0 h 99"/>
                <a:gd name="T59" fmla="*/ 103 w 103"/>
                <a:gd name="T60" fmla="*/ 99 h 9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 h="99">
                  <a:moveTo>
                    <a:pt x="0" y="10"/>
                  </a:moveTo>
                  <a:lnTo>
                    <a:pt x="17" y="0"/>
                  </a:lnTo>
                  <a:lnTo>
                    <a:pt x="22" y="4"/>
                  </a:lnTo>
                  <a:lnTo>
                    <a:pt x="30" y="9"/>
                  </a:lnTo>
                  <a:lnTo>
                    <a:pt x="48" y="22"/>
                  </a:lnTo>
                  <a:lnTo>
                    <a:pt x="68" y="42"/>
                  </a:lnTo>
                  <a:lnTo>
                    <a:pt x="82" y="59"/>
                  </a:lnTo>
                  <a:lnTo>
                    <a:pt x="95" y="79"/>
                  </a:lnTo>
                  <a:lnTo>
                    <a:pt x="103" y="99"/>
                  </a:lnTo>
                  <a:lnTo>
                    <a:pt x="93" y="82"/>
                  </a:lnTo>
                  <a:lnTo>
                    <a:pt x="88" y="75"/>
                  </a:lnTo>
                  <a:lnTo>
                    <a:pt x="80" y="67"/>
                  </a:lnTo>
                  <a:lnTo>
                    <a:pt x="62" y="42"/>
                  </a:lnTo>
                  <a:lnTo>
                    <a:pt x="42" y="32"/>
                  </a:lnTo>
                  <a:lnTo>
                    <a:pt x="40" y="37"/>
                  </a:lnTo>
                  <a:lnTo>
                    <a:pt x="47" y="54"/>
                  </a:lnTo>
                  <a:lnTo>
                    <a:pt x="17" y="12"/>
                  </a:lnTo>
                  <a:lnTo>
                    <a:pt x="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0" name="Freeform 261">
              <a:extLst>
                <a:ext uri="{FF2B5EF4-FFF2-40B4-BE49-F238E27FC236}">
                  <a16:creationId xmlns:a16="http://schemas.microsoft.com/office/drawing/2014/main" id="{82021A07-97CF-44F3-9D16-A806C6C236ED}"/>
                </a:ext>
              </a:extLst>
            </p:cNvPr>
            <p:cNvSpPr>
              <a:spLocks/>
            </p:cNvSpPr>
            <p:nvPr/>
          </p:nvSpPr>
          <p:spPr bwMode="auto">
            <a:xfrm>
              <a:off x="5055" y="3378"/>
              <a:ext cx="54" cy="20"/>
            </a:xfrm>
            <a:custGeom>
              <a:avLst/>
              <a:gdLst>
                <a:gd name="T0" fmla="*/ 16 w 54"/>
                <a:gd name="T1" fmla="*/ 10 h 20"/>
                <a:gd name="T2" fmla="*/ 29 w 54"/>
                <a:gd name="T3" fmla="*/ 10 h 20"/>
                <a:gd name="T4" fmla="*/ 54 w 54"/>
                <a:gd name="T5" fmla="*/ 20 h 20"/>
                <a:gd name="T6" fmla="*/ 41 w 54"/>
                <a:gd name="T7" fmla="*/ 0 h 20"/>
                <a:gd name="T8" fmla="*/ 29 w 54"/>
                <a:gd name="T9" fmla="*/ 0 h 20"/>
                <a:gd name="T10" fmla="*/ 0 w 54"/>
                <a:gd name="T11" fmla="*/ 17 h 20"/>
                <a:gd name="T12" fmla="*/ 16 w 54"/>
                <a:gd name="T13" fmla="*/ 10 h 20"/>
                <a:gd name="T14" fmla="*/ 16 w 54"/>
                <a:gd name="T15" fmla="*/ 10 h 20"/>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20"/>
                <a:gd name="T26" fmla="*/ 54 w 54"/>
                <a:gd name="T27" fmla="*/ 20 h 2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20">
                  <a:moveTo>
                    <a:pt x="16" y="10"/>
                  </a:moveTo>
                  <a:lnTo>
                    <a:pt x="29" y="10"/>
                  </a:lnTo>
                  <a:lnTo>
                    <a:pt x="54" y="20"/>
                  </a:lnTo>
                  <a:lnTo>
                    <a:pt x="41" y="0"/>
                  </a:lnTo>
                  <a:lnTo>
                    <a:pt x="29" y="0"/>
                  </a:lnTo>
                  <a:lnTo>
                    <a:pt x="0" y="17"/>
                  </a:lnTo>
                  <a:lnTo>
                    <a:pt x="16"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1" name="Freeform 262">
              <a:extLst>
                <a:ext uri="{FF2B5EF4-FFF2-40B4-BE49-F238E27FC236}">
                  <a16:creationId xmlns:a16="http://schemas.microsoft.com/office/drawing/2014/main" id="{732E09DE-3F66-43A0-B45C-2970708280C0}"/>
                </a:ext>
              </a:extLst>
            </p:cNvPr>
            <p:cNvSpPr>
              <a:spLocks/>
            </p:cNvSpPr>
            <p:nvPr/>
          </p:nvSpPr>
          <p:spPr bwMode="auto">
            <a:xfrm>
              <a:off x="5094" y="3386"/>
              <a:ext cx="115" cy="109"/>
            </a:xfrm>
            <a:custGeom>
              <a:avLst/>
              <a:gdLst>
                <a:gd name="T0" fmla="*/ 0 w 115"/>
                <a:gd name="T1" fmla="*/ 0 h 109"/>
                <a:gd name="T2" fmla="*/ 17 w 115"/>
                <a:gd name="T3" fmla="*/ 17 h 109"/>
                <a:gd name="T4" fmla="*/ 15 w 115"/>
                <a:gd name="T5" fmla="*/ 24 h 109"/>
                <a:gd name="T6" fmla="*/ 25 w 115"/>
                <a:gd name="T7" fmla="*/ 24 h 109"/>
                <a:gd name="T8" fmla="*/ 35 w 115"/>
                <a:gd name="T9" fmla="*/ 34 h 109"/>
                <a:gd name="T10" fmla="*/ 67 w 115"/>
                <a:gd name="T11" fmla="*/ 65 h 109"/>
                <a:gd name="T12" fmla="*/ 79 w 115"/>
                <a:gd name="T13" fmla="*/ 85 h 109"/>
                <a:gd name="T14" fmla="*/ 87 w 115"/>
                <a:gd name="T15" fmla="*/ 102 h 109"/>
                <a:gd name="T16" fmla="*/ 95 w 115"/>
                <a:gd name="T17" fmla="*/ 109 h 109"/>
                <a:gd name="T18" fmla="*/ 107 w 115"/>
                <a:gd name="T19" fmla="*/ 107 h 109"/>
                <a:gd name="T20" fmla="*/ 115 w 115"/>
                <a:gd name="T21" fmla="*/ 100 h 109"/>
                <a:gd name="T22" fmla="*/ 109 w 115"/>
                <a:gd name="T23" fmla="*/ 77 h 109"/>
                <a:gd name="T24" fmla="*/ 110 w 115"/>
                <a:gd name="T25" fmla="*/ 97 h 109"/>
                <a:gd name="T26" fmla="*/ 100 w 115"/>
                <a:gd name="T27" fmla="*/ 100 h 109"/>
                <a:gd name="T28" fmla="*/ 89 w 115"/>
                <a:gd name="T29" fmla="*/ 85 h 109"/>
                <a:gd name="T30" fmla="*/ 84 w 115"/>
                <a:gd name="T31" fmla="*/ 72 h 109"/>
                <a:gd name="T32" fmla="*/ 69 w 115"/>
                <a:gd name="T33" fmla="*/ 42 h 109"/>
                <a:gd name="T34" fmla="*/ 54 w 115"/>
                <a:gd name="T35" fmla="*/ 35 h 109"/>
                <a:gd name="T36" fmla="*/ 29 w 115"/>
                <a:gd name="T37" fmla="*/ 17 h 109"/>
                <a:gd name="T38" fmla="*/ 0 w 115"/>
                <a:gd name="T39" fmla="*/ 0 h 109"/>
                <a:gd name="T40" fmla="*/ 0 w 115"/>
                <a:gd name="T41" fmla="*/ 0 h 10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5"/>
                <a:gd name="T64" fmla="*/ 0 h 109"/>
                <a:gd name="T65" fmla="*/ 115 w 115"/>
                <a:gd name="T66" fmla="*/ 109 h 10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5" h="109">
                  <a:moveTo>
                    <a:pt x="0" y="0"/>
                  </a:moveTo>
                  <a:lnTo>
                    <a:pt x="17" y="17"/>
                  </a:lnTo>
                  <a:lnTo>
                    <a:pt x="15" y="24"/>
                  </a:lnTo>
                  <a:lnTo>
                    <a:pt x="25" y="24"/>
                  </a:lnTo>
                  <a:lnTo>
                    <a:pt x="35" y="34"/>
                  </a:lnTo>
                  <a:lnTo>
                    <a:pt x="67" y="65"/>
                  </a:lnTo>
                  <a:lnTo>
                    <a:pt x="79" y="85"/>
                  </a:lnTo>
                  <a:lnTo>
                    <a:pt x="87" y="102"/>
                  </a:lnTo>
                  <a:lnTo>
                    <a:pt x="95" y="109"/>
                  </a:lnTo>
                  <a:lnTo>
                    <a:pt x="107" y="107"/>
                  </a:lnTo>
                  <a:lnTo>
                    <a:pt x="115" y="100"/>
                  </a:lnTo>
                  <a:lnTo>
                    <a:pt x="109" y="77"/>
                  </a:lnTo>
                  <a:lnTo>
                    <a:pt x="110" y="97"/>
                  </a:lnTo>
                  <a:lnTo>
                    <a:pt x="100" y="100"/>
                  </a:lnTo>
                  <a:lnTo>
                    <a:pt x="89" y="85"/>
                  </a:lnTo>
                  <a:lnTo>
                    <a:pt x="84" y="72"/>
                  </a:lnTo>
                  <a:lnTo>
                    <a:pt x="69" y="42"/>
                  </a:lnTo>
                  <a:lnTo>
                    <a:pt x="54" y="35"/>
                  </a:lnTo>
                  <a:lnTo>
                    <a:pt x="29" y="1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2" name="Freeform 263">
              <a:extLst>
                <a:ext uri="{FF2B5EF4-FFF2-40B4-BE49-F238E27FC236}">
                  <a16:creationId xmlns:a16="http://schemas.microsoft.com/office/drawing/2014/main" id="{4A2EC796-58F0-4CB1-8350-7DC2F7CFFA96}"/>
                </a:ext>
              </a:extLst>
            </p:cNvPr>
            <p:cNvSpPr>
              <a:spLocks/>
            </p:cNvSpPr>
            <p:nvPr/>
          </p:nvSpPr>
          <p:spPr bwMode="auto">
            <a:xfrm>
              <a:off x="5124" y="3391"/>
              <a:ext cx="94" cy="69"/>
            </a:xfrm>
            <a:custGeom>
              <a:avLst/>
              <a:gdLst>
                <a:gd name="T0" fmla="*/ 7 w 94"/>
                <a:gd name="T1" fmla="*/ 9 h 69"/>
                <a:gd name="T2" fmla="*/ 27 w 94"/>
                <a:gd name="T3" fmla="*/ 22 h 69"/>
                <a:gd name="T4" fmla="*/ 45 w 94"/>
                <a:gd name="T5" fmla="*/ 37 h 69"/>
                <a:gd name="T6" fmla="*/ 67 w 94"/>
                <a:gd name="T7" fmla="*/ 55 h 69"/>
                <a:gd name="T8" fmla="*/ 75 w 94"/>
                <a:gd name="T9" fmla="*/ 69 h 69"/>
                <a:gd name="T10" fmla="*/ 77 w 94"/>
                <a:gd name="T11" fmla="*/ 64 h 69"/>
                <a:gd name="T12" fmla="*/ 82 w 94"/>
                <a:gd name="T13" fmla="*/ 64 h 69"/>
                <a:gd name="T14" fmla="*/ 87 w 94"/>
                <a:gd name="T15" fmla="*/ 60 h 69"/>
                <a:gd name="T16" fmla="*/ 94 w 94"/>
                <a:gd name="T17" fmla="*/ 52 h 69"/>
                <a:gd name="T18" fmla="*/ 90 w 94"/>
                <a:gd name="T19" fmla="*/ 42 h 69"/>
                <a:gd name="T20" fmla="*/ 64 w 94"/>
                <a:gd name="T21" fmla="*/ 15 h 69"/>
                <a:gd name="T22" fmla="*/ 62 w 94"/>
                <a:gd name="T23" fmla="*/ 29 h 69"/>
                <a:gd name="T24" fmla="*/ 54 w 94"/>
                <a:gd name="T25" fmla="*/ 20 h 69"/>
                <a:gd name="T26" fmla="*/ 40 w 94"/>
                <a:gd name="T27" fmla="*/ 5 h 69"/>
                <a:gd name="T28" fmla="*/ 47 w 94"/>
                <a:gd name="T29" fmla="*/ 24 h 69"/>
                <a:gd name="T30" fmla="*/ 69 w 94"/>
                <a:gd name="T31" fmla="*/ 45 h 69"/>
                <a:gd name="T32" fmla="*/ 42 w 94"/>
                <a:gd name="T33" fmla="*/ 27 h 69"/>
                <a:gd name="T34" fmla="*/ 19 w 94"/>
                <a:gd name="T35" fmla="*/ 12 h 69"/>
                <a:gd name="T36" fmla="*/ 0 w 94"/>
                <a:gd name="T37" fmla="*/ 0 h 69"/>
                <a:gd name="T38" fmla="*/ 7 w 94"/>
                <a:gd name="T39" fmla="*/ 9 h 69"/>
                <a:gd name="T40" fmla="*/ 7 w 94"/>
                <a:gd name="T41" fmla="*/ 9 h 6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4"/>
                <a:gd name="T64" fmla="*/ 0 h 69"/>
                <a:gd name="T65" fmla="*/ 94 w 94"/>
                <a:gd name="T66" fmla="*/ 69 h 6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4" h="69">
                  <a:moveTo>
                    <a:pt x="7" y="9"/>
                  </a:moveTo>
                  <a:lnTo>
                    <a:pt x="27" y="22"/>
                  </a:lnTo>
                  <a:lnTo>
                    <a:pt x="45" y="37"/>
                  </a:lnTo>
                  <a:lnTo>
                    <a:pt x="67" y="55"/>
                  </a:lnTo>
                  <a:lnTo>
                    <a:pt x="75" y="69"/>
                  </a:lnTo>
                  <a:lnTo>
                    <a:pt x="77" y="64"/>
                  </a:lnTo>
                  <a:lnTo>
                    <a:pt x="82" y="64"/>
                  </a:lnTo>
                  <a:lnTo>
                    <a:pt x="87" y="60"/>
                  </a:lnTo>
                  <a:lnTo>
                    <a:pt x="94" y="52"/>
                  </a:lnTo>
                  <a:lnTo>
                    <a:pt x="90" y="42"/>
                  </a:lnTo>
                  <a:lnTo>
                    <a:pt x="64" y="15"/>
                  </a:lnTo>
                  <a:lnTo>
                    <a:pt x="62" y="29"/>
                  </a:lnTo>
                  <a:lnTo>
                    <a:pt x="54" y="20"/>
                  </a:lnTo>
                  <a:lnTo>
                    <a:pt x="40" y="5"/>
                  </a:lnTo>
                  <a:lnTo>
                    <a:pt x="47" y="24"/>
                  </a:lnTo>
                  <a:lnTo>
                    <a:pt x="69" y="45"/>
                  </a:lnTo>
                  <a:lnTo>
                    <a:pt x="42" y="27"/>
                  </a:lnTo>
                  <a:lnTo>
                    <a:pt x="19" y="12"/>
                  </a:lnTo>
                  <a:lnTo>
                    <a:pt x="0" y="0"/>
                  </a:lnTo>
                  <a:lnTo>
                    <a:pt x="7" y="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3" name="Freeform 264">
              <a:extLst>
                <a:ext uri="{FF2B5EF4-FFF2-40B4-BE49-F238E27FC236}">
                  <a16:creationId xmlns:a16="http://schemas.microsoft.com/office/drawing/2014/main" id="{EA7CA984-7378-4D29-A731-BD925238910B}"/>
                </a:ext>
              </a:extLst>
            </p:cNvPr>
            <p:cNvSpPr>
              <a:spLocks/>
            </p:cNvSpPr>
            <p:nvPr/>
          </p:nvSpPr>
          <p:spPr bwMode="auto">
            <a:xfrm>
              <a:off x="5099" y="3373"/>
              <a:ext cx="72" cy="45"/>
            </a:xfrm>
            <a:custGeom>
              <a:avLst/>
              <a:gdLst>
                <a:gd name="T0" fmla="*/ 0 w 72"/>
                <a:gd name="T1" fmla="*/ 0 h 45"/>
                <a:gd name="T2" fmla="*/ 12 w 72"/>
                <a:gd name="T3" fmla="*/ 8 h 45"/>
                <a:gd name="T4" fmla="*/ 24 w 72"/>
                <a:gd name="T5" fmla="*/ 10 h 45"/>
                <a:gd name="T6" fmla="*/ 44 w 72"/>
                <a:gd name="T7" fmla="*/ 23 h 45"/>
                <a:gd name="T8" fmla="*/ 59 w 72"/>
                <a:gd name="T9" fmla="*/ 42 h 45"/>
                <a:gd name="T10" fmla="*/ 65 w 72"/>
                <a:gd name="T11" fmla="*/ 45 h 45"/>
                <a:gd name="T12" fmla="*/ 52 w 72"/>
                <a:gd name="T13" fmla="*/ 27 h 45"/>
                <a:gd name="T14" fmla="*/ 72 w 72"/>
                <a:gd name="T15" fmla="*/ 37 h 45"/>
                <a:gd name="T16" fmla="*/ 65 w 72"/>
                <a:gd name="T17" fmla="*/ 20 h 45"/>
                <a:gd name="T18" fmla="*/ 40 w 72"/>
                <a:gd name="T19" fmla="*/ 10 h 45"/>
                <a:gd name="T20" fmla="*/ 15 w 72"/>
                <a:gd name="T21" fmla="*/ 5 h 45"/>
                <a:gd name="T22" fmla="*/ 0 w 72"/>
                <a:gd name="T23" fmla="*/ 0 h 45"/>
                <a:gd name="T24" fmla="*/ 0 w 72"/>
                <a:gd name="T25" fmla="*/ 0 h 45"/>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72"/>
                <a:gd name="T40" fmla="*/ 0 h 45"/>
                <a:gd name="T41" fmla="*/ 72 w 72"/>
                <a:gd name="T42" fmla="*/ 45 h 45"/>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72" h="45">
                  <a:moveTo>
                    <a:pt x="0" y="0"/>
                  </a:moveTo>
                  <a:lnTo>
                    <a:pt x="12" y="8"/>
                  </a:lnTo>
                  <a:lnTo>
                    <a:pt x="24" y="10"/>
                  </a:lnTo>
                  <a:lnTo>
                    <a:pt x="44" y="23"/>
                  </a:lnTo>
                  <a:lnTo>
                    <a:pt x="59" y="42"/>
                  </a:lnTo>
                  <a:lnTo>
                    <a:pt x="65" y="45"/>
                  </a:lnTo>
                  <a:lnTo>
                    <a:pt x="52" y="27"/>
                  </a:lnTo>
                  <a:lnTo>
                    <a:pt x="72" y="37"/>
                  </a:lnTo>
                  <a:lnTo>
                    <a:pt x="65" y="20"/>
                  </a:lnTo>
                  <a:lnTo>
                    <a:pt x="40" y="10"/>
                  </a:lnTo>
                  <a:lnTo>
                    <a:pt x="15" y="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4" name="Freeform 265">
              <a:extLst>
                <a:ext uri="{FF2B5EF4-FFF2-40B4-BE49-F238E27FC236}">
                  <a16:creationId xmlns:a16="http://schemas.microsoft.com/office/drawing/2014/main" id="{17E9AA35-23A3-49E3-8077-DD76A1B43EBE}"/>
                </a:ext>
              </a:extLst>
            </p:cNvPr>
            <p:cNvSpPr>
              <a:spLocks/>
            </p:cNvSpPr>
            <p:nvPr/>
          </p:nvSpPr>
          <p:spPr bwMode="auto">
            <a:xfrm>
              <a:off x="5098" y="3361"/>
              <a:ext cx="113" cy="72"/>
            </a:xfrm>
            <a:custGeom>
              <a:avLst/>
              <a:gdLst>
                <a:gd name="T0" fmla="*/ 0 w 113"/>
                <a:gd name="T1" fmla="*/ 7 h 72"/>
                <a:gd name="T2" fmla="*/ 26 w 113"/>
                <a:gd name="T3" fmla="*/ 0 h 72"/>
                <a:gd name="T4" fmla="*/ 46 w 113"/>
                <a:gd name="T5" fmla="*/ 0 h 72"/>
                <a:gd name="T6" fmla="*/ 48 w 113"/>
                <a:gd name="T7" fmla="*/ 14 h 72"/>
                <a:gd name="T8" fmla="*/ 43 w 113"/>
                <a:gd name="T9" fmla="*/ 15 h 72"/>
                <a:gd name="T10" fmla="*/ 68 w 113"/>
                <a:gd name="T11" fmla="*/ 25 h 72"/>
                <a:gd name="T12" fmla="*/ 83 w 113"/>
                <a:gd name="T13" fmla="*/ 35 h 72"/>
                <a:gd name="T14" fmla="*/ 96 w 113"/>
                <a:gd name="T15" fmla="*/ 47 h 72"/>
                <a:gd name="T16" fmla="*/ 113 w 113"/>
                <a:gd name="T17" fmla="*/ 72 h 72"/>
                <a:gd name="T18" fmla="*/ 90 w 113"/>
                <a:gd name="T19" fmla="*/ 45 h 72"/>
                <a:gd name="T20" fmla="*/ 68 w 113"/>
                <a:gd name="T21" fmla="*/ 29 h 72"/>
                <a:gd name="T22" fmla="*/ 33 w 113"/>
                <a:gd name="T23" fmla="*/ 14 h 72"/>
                <a:gd name="T24" fmla="*/ 0 w 113"/>
                <a:gd name="T25" fmla="*/ 7 h 72"/>
                <a:gd name="T26" fmla="*/ 0 w 113"/>
                <a:gd name="T27" fmla="*/ 7 h 7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13"/>
                <a:gd name="T43" fmla="*/ 0 h 72"/>
                <a:gd name="T44" fmla="*/ 113 w 113"/>
                <a:gd name="T45" fmla="*/ 72 h 7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13" h="72">
                  <a:moveTo>
                    <a:pt x="0" y="7"/>
                  </a:moveTo>
                  <a:lnTo>
                    <a:pt x="26" y="0"/>
                  </a:lnTo>
                  <a:lnTo>
                    <a:pt x="46" y="0"/>
                  </a:lnTo>
                  <a:lnTo>
                    <a:pt x="48" y="14"/>
                  </a:lnTo>
                  <a:lnTo>
                    <a:pt x="43" y="15"/>
                  </a:lnTo>
                  <a:lnTo>
                    <a:pt x="68" y="25"/>
                  </a:lnTo>
                  <a:lnTo>
                    <a:pt x="83" y="35"/>
                  </a:lnTo>
                  <a:lnTo>
                    <a:pt x="96" y="47"/>
                  </a:lnTo>
                  <a:lnTo>
                    <a:pt x="113" y="72"/>
                  </a:lnTo>
                  <a:lnTo>
                    <a:pt x="90" y="45"/>
                  </a:lnTo>
                  <a:lnTo>
                    <a:pt x="68" y="29"/>
                  </a:lnTo>
                  <a:lnTo>
                    <a:pt x="33" y="14"/>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5" name="Freeform 266">
              <a:extLst>
                <a:ext uri="{FF2B5EF4-FFF2-40B4-BE49-F238E27FC236}">
                  <a16:creationId xmlns:a16="http://schemas.microsoft.com/office/drawing/2014/main" id="{6088CDA6-A365-41F3-BAA2-CFAC60B90C9D}"/>
                </a:ext>
              </a:extLst>
            </p:cNvPr>
            <p:cNvSpPr>
              <a:spLocks/>
            </p:cNvSpPr>
            <p:nvPr/>
          </p:nvSpPr>
          <p:spPr bwMode="auto">
            <a:xfrm>
              <a:off x="5098" y="3458"/>
              <a:ext cx="86" cy="58"/>
            </a:xfrm>
            <a:custGeom>
              <a:avLst/>
              <a:gdLst>
                <a:gd name="T0" fmla="*/ 66 w 86"/>
                <a:gd name="T1" fmla="*/ 0 h 58"/>
                <a:gd name="T2" fmla="*/ 70 w 86"/>
                <a:gd name="T3" fmla="*/ 22 h 58"/>
                <a:gd name="T4" fmla="*/ 68 w 86"/>
                <a:gd name="T5" fmla="*/ 35 h 58"/>
                <a:gd name="T6" fmla="*/ 58 w 86"/>
                <a:gd name="T7" fmla="*/ 15 h 58"/>
                <a:gd name="T8" fmla="*/ 60 w 86"/>
                <a:gd name="T9" fmla="*/ 32 h 58"/>
                <a:gd name="T10" fmla="*/ 48 w 86"/>
                <a:gd name="T11" fmla="*/ 37 h 58"/>
                <a:gd name="T12" fmla="*/ 0 w 86"/>
                <a:gd name="T13" fmla="*/ 32 h 58"/>
                <a:gd name="T14" fmla="*/ 55 w 86"/>
                <a:gd name="T15" fmla="*/ 47 h 58"/>
                <a:gd name="T16" fmla="*/ 65 w 86"/>
                <a:gd name="T17" fmla="*/ 50 h 58"/>
                <a:gd name="T18" fmla="*/ 68 w 86"/>
                <a:gd name="T19" fmla="*/ 56 h 58"/>
                <a:gd name="T20" fmla="*/ 75 w 86"/>
                <a:gd name="T21" fmla="*/ 58 h 58"/>
                <a:gd name="T22" fmla="*/ 85 w 86"/>
                <a:gd name="T23" fmla="*/ 50 h 58"/>
                <a:gd name="T24" fmla="*/ 86 w 86"/>
                <a:gd name="T25" fmla="*/ 42 h 58"/>
                <a:gd name="T26" fmla="*/ 81 w 86"/>
                <a:gd name="T27" fmla="*/ 25 h 58"/>
                <a:gd name="T28" fmla="*/ 66 w 86"/>
                <a:gd name="T29" fmla="*/ 0 h 58"/>
                <a:gd name="T30" fmla="*/ 66 w 86"/>
                <a:gd name="T31" fmla="*/ 0 h 58"/>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86"/>
                <a:gd name="T49" fmla="*/ 0 h 58"/>
                <a:gd name="T50" fmla="*/ 86 w 86"/>
                <a:gd name="T51" fmla="*/ 58 h 58"/>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86" h="58">
                  <a:moveTo>
                    <a:pt x="66" y="0"/>
                  </a:moveTo>
                  <a:lnTo>
                    <a:pt x="70" y="22"/>
                  </a:lnTo>
                  <a:lnTo>
                    <a:pt x="68" y="35"/>
                  </a:lnTo>
                  <a:lnTo>
                    <a:pt x="58" y="15"/>
                  </a:lnTo>
                  <a:lnTo>
                    <a:pt x="60" y="32"/>
                  </a:lnTo>
                  <a:lnTo>
                    <a:pt x="48" y="37"/>
                  </a:lnTo>
                  <a:lnTo>
                    <a:pt x="0" y="32"/>
                  </a:lnTo>
                  <a:lnTo>
                    <a:pt x="55" y="47"/>
                  </a:lnTo>
                  <a:lnTo>
                    <a:pt x="65" y="50"/>
                  </a:lnTo>
                  <a:lnTo>
                    <a:pt x="68" y="56"/>
                  </a:lnTo>
                  <a:lnTo>
                    <a:pt x="75" y="58"/>
                  </a:lnTo>
                  <a:lnTo>
                    <a:pt x="85" y="50"/>
                  </a:lnTo>
                  <a:lnTo>
                    <a:pt x="86" y="42"/>
                  </a:lnTo>
                  <a:lnTo>
                    <a:pt x="81" y="25"/>
                  </a:lnTo>
                  <a:lnTo>
                    <a:pt x="66"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6" name="Freeform 267">
              <a:extLst>
                <a:ext uri="{FF2B5EF4-FFF2-40B4-BE49-F238E27FC236}">
                  <a16:creationId xmlns:a16="http://schemas.microsoft.com/office/drawing/2014/main" id="{34BB4927-CEC9-4E3C-8D2D-C640A8A3DD2C}"/>
                </a:ext>
              </a:extLst>
            </p:cNvPr>
            <p:cNvSpPr>
              <a:spLocks/>
            </p:cNvSpPr>
            <p:nvPr/>
          </p:nvSpPr>
          <p:spPr bwMode="auto">
            <a:xfrm>
              <a:off x="4848" y="3523"/>
              <a:ext cx="85" cy="88"/>
            </a:xfrm>
            <a:custGeom>
              <a:avLst/>
              <a:gdLst>
                <a:gd name="T0" fmla="*/ 0 w 85"/>
                <a:gd name="T1" fmla="*/ 0 h 88"/>
                <a:gd name="T2" fmla="*/ 2 w 85"/>
                <a:gd name="T3" fmla="*/ 18 h 88"/>
                <a:gd name="T4" fmla="*/ 17 w 85"/>
                <a:gd name="T5" fmla="*/ 20 h 88"/>
                <a:gd name="T6" fmla="*/ 27 w 85"/>
                <a:gd name="T7" fmla="*/ 36 h 88"/>
                <a:gd name="T8" fmla="*/ 37 w 85"/>
                <a:gd name="T9" fmla="*/ 58 h 88"/>
                <a:gd name="T10" fmla="*/ 42 w 85"/>
                <a:gd name="T11" fmla="*/ 78 h 88"/>
                <a:gd name="T12" fmla="*/ 35 w 85"/>
                <a:gd name="T13" fmla="*/ 81 h 88"/>
                <a:gd name="T14" fmla="*/ 20 w 85"/>
                <a:gd name="T15" fmla="*/ 78 h 88"/>
                <a:gd name="T16" fmla="*/ 20 w 85"/>
                <a:gd name="T17" fmla="*/ 86 h 88"/>
                <a:gd name="T18" fmla="*/ 40 w 85"/>
                <a:gd name="T19" fmla="*/ 88 h 88"/>
                <a:gd name="T20" fmla="*/ 53 w 85"/>
                <a:gd name="T21" fmla="*/ 76 h 88"/>
                <a:gd name="T22" fmla="*/ 63 w 85"/>
                <a:gd name="T23" fmla="*/ 56 h 88"/>
                <a:gd name="T24" fmla="*/ 85 w 85"/>
                <a:gd name="T25" fmla="*/ 41 h 88"/>
                <a:gd name="T26" fmla="*/ 32 w 85"/>
                <a:gd name="T27" fmla="*/ 18 h 88"/>
                <a:gd name="T28" fmla="*/ 48 w 85"/>
                <a:gd name="T29" fmla="*/ 35 h 88"/>
                <a:gd name="T30" fmla="*/ 55 w 85"/>
                <a:gd name="T31" fmla="*/ 43 h 88"/>
                <a:gd name="T32" fmla="*/ 43 w 85"/>
                <a:gd name="T33" fmla="*/ 55 h 88"/>
                <a:gd name="T34" fmla="*/ 20 w 85"/>
                <a:gd name="T35" fmla="*/ 10 h 88"/>
                <a:gd name="T36" fmla="*/ 0 w 85"/>
                <a:gd name="T37" fmla="*/ 0 h 88"/>
                <a:gd name="T38" fmla="*/ 0 w 85"/>
                <a:gd name="T39" fmla="*/ 0 h 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85"/>
                <a:gd name="T61" fmla="*/ 0 h 88"/>
                <a:gd name="T62" fmla="*/ 85 w 85"/>
                <a:gd name="T63" fmla="*/ 88 h 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85" h="88">
                  <a:moveTo>
                    <a:pt x="0" y="0"/>
                  </a:moveTo>
                  <a:lnTo>
                    <a:pt x="2" y="18"/>
                  </a:lnTo>
                  <a:lnTo>
                    <a:pt x="17" y="20"/>
                  </a:lnTo>
                  <a:lnTo>
                    <a:pt x="27" y="36"/>
                  </a:lnTo>
                  <a:lnTo>
                    <a:pt x="37" y="58"/>
                  </a:lnTo>
                  <a:lnTo>
                    <a:pt x="42" y="78"/>
                  </a:lnTo>
                  <a:lnTo>
                    <a:pt x="35" y="81"/>
                  </a:lnTo>
                  <a:lnTo>
                    <a:pt x="20" y="78"/>
                  </a:lnTo>
                  <a:lnTo>
                    <a:pt x="20" y="86"/>
                  </a:lnTo>
                  <a:lnTo>
                    <a:pt x="40" y="88"/>
                  </a:lnTo>
                  <a:lnTo>
                    <a:pt x="53" y="76"/>
                  </a:lnTo>
                  <a:lnTo>
                    <a:pt x="63" y="56"/>
                  </a:lnTo>
                  <a:lnTo>
                    <a:pt x="85" y="41"/>
                  </a:lnTo>
                  <a:lnTo>
                    <a:pt x="32" y="18"/>
                  </a:lnTo>
                  <a:lnTo>
                    <a:pt x="48" y="35"/>
                  </a:lnTo>
                  <a:lnTo>
                    <a:pt x="55" y="43"/>
                  </a:lnTo>
                  <a:lnTo>
                    <a:pt x="43" y="55"/>
                  </a:lnTo>
                  <a:lnTo>
                    <a:pt x="20"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7" name="Freeform 268">
              <a:extLst>
                <a:ext uri="{FF2B5EF4-FFF2-40B4-BE49-F238E27FC236}">
                  <a16:creationId xmlns:a16="http://schemas.microsoft.com/office/drawing/2014/main" id="{C3320611-8FAB-4D71-BCAE-DC7978668536}"/>
                </a:ext>
              </a:extLst>
            </p:cNvPr>
            <p:cNvSpPr>
              <a:spLocks/>
            </p:cNvSpPr>
            <p:nvPr/>
          </p:nvSpPr>
          <p:spPr bwMode="auto">
            <a:xfrm>
              <a:off x="5226" y="3255"/>
              <a:ext cx="103" cy="78"/>
            </a:xfrm>
            <a:custGeom>
              <a:avLst/>
              <a:gdLst>
                <a:gd name="T0" fmla="*/ 76 w 103"/>
                <a:gd name="T1" fmla="*/ 8 h 78"/>
                <a:gd name="T2" fmla="*/ 76 w 103"/>
                <a:gd name="T3" fmla="*/ 33 h 78"/>
                <a:gd name="T4" fmla="*/ 70 w 103"/>
                <a:gd name="T5" fmla="*/ 43 h 78"/>
                <a:gd name="T6" fmla="*/ 42 w 103"/>
                <a:gd name="T7" fmla="*/ 50 h 78"/>
                <a:gd name="T8" fmla="*/ 0 w 103"/>
                <a:gd name="T9" fmla="*/ 55 h 78"/>
                <a:gd name="T10" fmla="*/ 45 w 103"/>
                <a:gd name="T11" fmla="*/ 55 h 78"/>
                <a:gd name="T12" fmla="*/ 60 w 103"/>
                <a:gd name="T13" fmla="*/ 58 h 78"/>
                <a:gd name="T14" fmla="*/ 86 w 103"/>
                <a:gd name="T15" fmla="*/ 67 h 78"/>
                <a:gd name="T16" fmla="*/ 103 w 103"/>
                <a:gd name="T17" fmla="*/ 78 h 78"/>
                <a:gd name="T18" fmla="*/ 96 w 103"/>
                <a:gd name="T19" fmla="*/ 63 h 78"/>
                <a:gd name="T20" fmla="*/ 96 w 103"/>
                <a:gd name="T21" fmla="*/ 52 h 78"/>
                <a:gd name="T22" fmla="*/ 103 w 103"/>
                <a:gd name="T23" fmla="*/ 35 h 78"/>
                <a:gd name="T24" fmla="*/ 96 w 103"/>
                <a:gd name="T25" fmla="*/ 23 h 78"/>
                <a:gd name="T26" fmla="*/ 93 w 103"/>
                <a:gd name="T27" fmla="*/ 45 h 78"/>
                <a:gd name="T28" fmla="*/ 83 w 103"/>
                <a:gd name="T29" fmla="*/ 50 h 78"/>
                <a:gd name="T30" fmla="*/ 81 w 103"/>
                <a:gd name="T31" fmla="*/ 33 h 78"/>
                <a:gd name="T32" fmla="*/ 83 w 103"/>
                <a:gd name="T33" fmla="*/ 0 h 78"/>
                <a:gd name="T34" fmla="*/ 76 w 103"/>
                <a:gd name="T35" fmla="*/ 8 h 78"/>
                <a:gd name="T36" fmla="*/ 76 w 103"/>
                <a:gd name="T37" fmla="*/ 8 h 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
                <a:gd name="T58" fmla="*/ 0 h 78"/>
                <a:gd name="T59" fmla="*/ 103 w 103"/>
                <a:gd name="T60" fmla="*/ 78 h 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 h="78">
                  <a:moveTo>
                    <a:pt x="76" y="8"/>
                  </a:moveTo>
                  <a:lnTo>
                    <a:pt x="76" y="33"/>
                  </a:lnTo>
                  <a:lnTo>
                    <a:pt x="70" y="43"/>
                  </a:lnTo>
                  <a:lnTo>
                    <a:pt x="42" y="50"/>
                  </a:lnTo>
                  <a:lnTo>
                    <a:pt x="0" y="55"/>
                  </a:lnTo>
                  <a:lnTo>
                    <a:pt x="45" y="55"/>
                  </a:lnTo>
                  <a:lnTo>
                    <a:pt x="60" y="58"/>
                  </a:lnTo>
                  <a:lnTo>
                    <a:pt x="86" y="67"/>
                  </a:lnTo>
                  <a:lnTo>
                    <a:pt x="103" y="78"/>
                  </a:lnTo>
                  <a:lnTo>
                    <a:pt x="96" y="63"/>
                  </a:lnTo>
                  <a:lnTo>
                    <a:pt x="96" y="52"/>
                  </a:lnTo>
                  <a:lnTo>
                    <a:pt x="103" y="35"/>
                  </a:lnTo>
                  <a:lnTo>
                    <a:pt x="96" y="23"/>
                  </a:lnTo>
                  <a:lnTo>
                    <a:pt x="93" y="45"/>
                  </a:lnTo>
                  <a:lnTo>
                    <a:pt x="83" y="50"/>
                  </a:lnTo>
                  <a:lnTo>
                    <a:pt x="81" y="33"/>
                  </a:lnTo>
                  <a:lnTo>
                    <a:pt x="83" y="0"/>
                  </a:lnTo>
                  <a:lnTo>
                    <a:pt x="76"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8" name="Freeform 269">
              <a:extLst>
                <a:ext uri="{FF2B5EF4-FFF2-40B4-BE49-F238E27FC236}">
                  <a16:creationId xmlns:a16="http://schemas.microsoft.com/office/drawing/2014/main" id="{3A4AF2B9-1624-4C17-BE66-A2E963290417}"/>
                </a:ext>
              </a:extLst>
            </p:cNvPr>
            <p:cNvSpPr>
              <a:spLocks/>
            </p:cNvSpPr>
            <p:nvPr/>
          </p:nvSpPr>
          <p:spPr bwMode="auto">
            <a:xfrm>
              <a:off x="5302" y="3263"/>
              <a:ext cx="105" cy="207"/>
            </a:xfrm>
            <a:custGeom>
              <a:avLst/>
              <a:gdLst>
                <a:gd name="T0" fmla="*/ 12 w 105"/>
                <a:gd name="T1" fmla="*/ 7 h 207"/>
                <a:gd name="T2" fmla="*/ 24 w 105"/>
                <a:gd name="T3" fmla="*/ 9 h 207"/>
                <a:gd name="T4" fmla="*/ 27 w 105"/>
                <a:gd name="T5" fmla="*/ 17 h 207"/>
                <a:gd name="T6" fmla="*/ 37 w 105"/>
                <a:gd name="T7" fmla="*/ 20 h 207"/>
                <a:gd name="T8" fmla="*/ 47 w 105"/>
                <a:gd name="T9" fmla="*/ 35 h 207"/>
                <a:gd name="T10" fmla="*/ 55 w 105"/>
                <a:gd name="T11" fmla="*/ 39 h 207"/>
                <a:gd name="T12" fmla="*/ 65 w 105"/>
                <a:gd name="T13" fmla="*/ 55 h 207"/>
                <a:gd name="T14" fmla="*/ 65 w 105"/>
                <a:gd name="T15" fmla="*/ 77 h 207"/>
                <a:gd name="T16" fmla="*/ 37 w 105"/>
                <a:gd name="T17" fmla="*/ 59 h 207"/>
                <a:gd name="T18" fmla="*/ 59 w 105"/>
                <a:gd name="T19" fmla="*/ 78 h 207"/>
                <a:gd name="T20" fmla="*/ 80 w 105"/>
                <a:gd name="T21" fmla="*/ 97 h 207"/>
                <a:gd name="T22" fmla="*/ 97 w 105"/>
                <a:gd name="T23" fmla="*/ 117 h 207"/>
                <a:gd name="T24" fmla="*/ 90 w 105"/>
                <a:gd name="T25" fmla="*/ 145 h 207"/>
                <a:gd name="T26" fmla="*/ 72 w 105"/>
                <a:gd name="T27" fmla="*/ 187 h 207"/>
                <a:gd name="T28" fmla="*/ 90 w 105"/>
                <a:gd name="T29" fmla="*/ 162 h 207"/>
                <a:gd name="T30" fmla="*/ 92 w 105"/>
                <a:gd name="T31" fmla="*/ 173 h 207"/>
                <a:gd name="T32" fmla="*/ 89 w 105"/>
                <a:gd name="T33" fmla="*/ 207 h 207"/>
                <a:gd name="T34" fmla="*/ 97 w 105"/>
                <a:gd name="T35" fmla="*/ 190 h 207"/>
                <a:gd name="T36" fmla="*/ 100 w 105"/>
                <a:gd name="T37" fmla="*/ 133 h 207"/>
                <a:gd name="T38" fmla="*/ 105 w 105"/>
                <a:gd name="T39" fmla="*/ 117 h 207"/>
                <a:gd name="T40" fmla="*/ 75 w 105"/>
                <a:gd name="T41" fmla="*/ 80 h 207"/>
                <a:gd name="T42" fmla="*/ 67 w 105"/>
                <a:gd name="T43" fmla="*/ 50 h 207"/>
                <a:gd name="T44" fmla="*/ 57 w 105"/>
                <a:gd name="T45" fmla="*/ 30 h 207"/>
                <a:gd name="T46" fmla="*/ 45 w 105"/>
                <a:gd name="T47" fmla="*/ 24 h 207"/>
                <a:gd name="T48" fmla="*/ 35 w 105"/>
                <a:gd name="T49" fmla="*/ 12 h 207"/>
                <a:gd name="T50" fmla="*/ 20 w 105"/>
                <a:gd name="T51" fmla="*/ 0 h 207"/>
                <a:gd name="T52" fmla="*/ 4 w 105"/>
                <a:gd name="T53" fmla="*/ 0 h 207"/>
                <a:gd name="T54" fmla="*/ 0 w 105"/>
                <a:gd name="T55" fmla="*/ 12 h 207"/>
                <a:gd name="T56" fmla="*/ 12 w 105"/>
                <a:gd name="T57" fmla="*/ 7 h 207"/>
                <a:gd name="T58" fmla="*/ 12 w 105"/>
                <a:gd name="T59" fmla="*/ 7 h 207"/>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5"/>
                <a:gd name="T91" fmla="*/ 0 h 207"/>
                <a:gd name="T92" fmla="*/ 105 w 105"/>
                <a:gd name="T93" fmla="*/ 207 h 207"/>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5" h="207">
                  <a:moveTo>
                    <a:pt x="12" y="7"/>
                  </a:moveTo>
                  <a:lnTo>
                    <a:pt x="24" y="9"/>
                  </a:lnTo>
                  <a:lnTo>
                    <a:pt x="27" y="17"/>
                  </a:lnTo>
                  <a:lnTo>
                    <a:pt x="37" y="20"/>
                  </a:lnTo>
                  <a:lnTo>
                    <a:pt x="47" y="35"/>
                  </a:lnTo>
                  <a:lnTo>
                    <a:pt x="55" y="39"/>
                  </a:lnTo>
                  <a:lnTo>
                    <a:pt x="65" y="55"/>
                  </a:lnTo>
                  <a:lnTo>
                    <a:pt x="65" y="77"/>
                  </a:lnTo>
                  <a:lnTo>
                    <a:pt x="37" y="59"/>
                  </a:lnTo>
                  <a:lnTo>
                    <a:pt x="59" y="78"/>
                  </a:lnTo>
                  <a:lnTo>
                    <a:pt x="80" y="97"/>
                  </a:lnTo>
                  <a:lnTo>
                    <a:pt x="97" y="117"/>
                  </a:lnTo>
                  <a:lnTo>
                    <a:pt x="90" y="145"/>
                  </a:lnTo>
                  <a:lnTo>
                    <a:pt x="72" y="187"/>
                  </a:lnTo>
                  <a:lnTo>
                    <a:pt x="90" y="162"/>
                  </a:lnTo>
                  <a:lnTo>
                    <a:pt x="92" y="173"/>
                  </a:lnTo>
                  <a:lnTo>
                    <a:pt x="89" y="207"/>
                  </a:lnTo>
                  <a:lnTo>
                    <a:pt x="97" y="190"/>
                  </a:lnTo>
                  <a:lnTo>
                    <a:pt x="100" y="133"/>
                  </a:lnTo>
                  <a:lnTo>
                    <a:pt x="105" y="117"/>
                  </a:lnTo>
                  <a:lnTo>
                    <a:pt x="75" y="80"/>
                  </a:lnTo>
                  <a:lnTo>
                    <a:pt x="67" y="50"/>
                  </a:lnTo>
                  <a:lnTo>
                    <a:pt x="57" y="30"/>
                  </a:lnTo>
                  <a:lnTo>
                    <a:pt x="45" y="24"/>
                  </a:lnTo>
                  <a:lnTo>
                    <a:pt x="35" y="12"/>
                  </a:lnTo>
                  <a:lnTo>
                    <a:pt x="20" y="0"/>
                  </a:lnTo>
                  <a:lnTo>
                    <a:pt x="4" y="0"/>
                  </a:lnTo>
                  <a:lnTo>
                    <a:pt x="0" y="12"/>
                  </a:lnTo>
                  <a:lnTo>
                    <a:pt x="12"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59" name="Freeform 270">
              <a:extLst>
                <a:ext uri="{FF2B5EF4-FFF2-40B4-BE49-F238E27FC236}">
                  <a16:creationId xmlns:a16="http://schemas.microsoft.com/office/drawing/2014/main" id="{B7A9587B-4384-4E7D-9B7A-FFD0603B66DA}"/>
                </a:ext>
              </a:extLst>
            </p:cNvPr>
            <p:cNvSpPr>
              <a:spLocks/>
            </p:cNvSpPr>
            <p:nvPr/>
          </p:nvSpPr>
          <p:spPr bwMode="auto">
            <a:xfrm>
              <a:off x="5123" y="3358"/>
              <a:ext cx="193" cy="22"/>
            </a:xfrm>
            <a:custGeom>
              <a:avLst/>
              <a:gdLst>
                <a:gd name="T0" fmla="*/ 149 w 193"/>
                <a:gd name="T1" fmla="*/ 10 h 22"/>
                <a:gd name="T2" fmla="*/ 116 w 193"/>
                <a:gd name="T3" fmla="*/ 10 h 22"/>
                <a:gd name="T4" fmla="*/ 70 w 193"/>
                <a:gd name="T5" fmla="*/ 15 h 22"/>
                <a:gd name="T6" fmla="*/ 41 w 193"/>
                <a:gd name="T7" fmla="*/ 22 h 22"/>
                <a:gd name="T8" fmla="*/ 28 w 193"/>
                <a:gd name="T9" fmla="*/ 20 h 22"/>
                <a:gd name="T10" fmla="*/ 15 w 193"/>
                <a:gd name="T11" fmla="*/ 13 h 22"/>
                <a:gd name="T12" fmla="*/ 0 w 193"/>
                <a:gd name="T13" fmla="*/ 7 h 22"/>
                <a:gd name="T14" fmla="*/ 65 w 193"/>
                <a:gd name="T15" fmla="*/ 0 h 22"/>
                <a:gd name="T16" fmla="*/ 121 w 193"/>
                <a:gd name="T17" fmla="*/ 2 h 22"/>
                <a:gd name="T18" fmla="*/ 164 w 193"/>
                <a:gd name="T19" fmla="*/ 5 h 22"/>
                <a:gd name="T20" fmla="*/ 193 w 193"/>
                <a:gd name="T21" fmla="*/ 12 h 22"/>
                <a:gd name="T22" fmla="*/ 149 w 193"/>
                <a:gd name="T23" fmla="*/ 10 h 22"/>
                <a:gd name="T24" fmla="*/ 149 w 193"/>
                <a:gd name="T25" fmla="*/ 10 h 2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93"/>
                <a:gd name="T40" fmla="*/ 0 h 22"/>
                <a:gd name="T41" fmla="*/ 193 w 193"/>
                <a:gd name="T42" fmla="*/ 22 h 2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93" h="22">
                  <a:moveTo>
                    <a:pt x="149" y="10"/>
                  </a:moveTo>
                  <a:lnTo>
                    <a:pt x="116" y="10"/>
                  </a:lnTo>
                  <a:lnTo>
                    <a:pt x="70" y="15"/>
                  </a:lnTo>
                  <a:lnTo>
                    <a:pt x="41" y="22"/>
                  </a:lnTo>
                  <a:lnTo>
                    <a:pt x="28" y="20"/>
                  </a:lnTo>
                  <a:lnTo>
                    <a:pt x="15" y="13"/>
                  </a:lnTo>
                  <a:lnTo>
                    <a:pt x="0" y="7"/>
                  </a:lnTo>
                  <a:lnTo>
                    <a:pt x="65" y="0"/>
                  </a:lnTo>
                  <a:lnTo>
                    <a:pt x="121" y="2"/>
                  </a:lnTo>
                  <a:lnTo>
                    <a:pt x="164" y="5"/>
                  </a:lnTo>
                  <a:lnTo>
                    <a:pt x="193" y="12"/>
                  </a:lnTo>
                  <a:lnTo>
                    <a:pt x="14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0" name="Freeform 271">
              <a:extLst>
                <a:ext uri="{FF2B5EF4-FFF2-40B4-BE49-F238E27FC236}">
                  <a16:creationId xmlns:a16="http://schemas.microsoft.com/office/drawing/2014/main" id="{F28C7BB2-761E-4A51-8A74-DFE2371D8FA7}"/>
                </a:ext>
              </a:extLst>
            </p:cNvPr>
            <p:cNvSpPr>
              <a:spLocks/>
            </p:cNvSpPr>
            <p:nvPr/>
          </p:nvSpPr>
          <p:spPr bwMode="auto">
            <a:xfrm>
              <a:off x="5341" y="3425"/>
              <a:ext cx="68" cy="349"/>
            </a:xfrm>
            <a:custGeom>
              <a:avLst/>
              <a:gdLst>
                <a:gd name="T0" fmla="*/ 56 w 68"/>
                <a:gd name="T1" fmla="*/ 15 h 349"/>
                <a:gd name="T2" fmla="*/ 68 w 68"/>
                <a:gd name="T3" fmla="*/ 116 h 349"/>
                <a:gd name="T4" fmla="*/ 66 w 68"/>
                <a:gd name="T5" fmla="*/ 193 h 349"/>
                <a:gd name="T6" fmla="*/ 61 w 68"/>
                <a:gd name="T7" fmla="*/ 269 h 349"/>
                <a:gd name="T8" fmla="*/ 66 w 68"/>
                <a:gd name="T9" fmla="*/ 316 h 349"/>
                <a:gd name="T10" fmla="*/ 63 w 68"/>
                <a:gd name="T11" fmla="*/ 349 h 349"/>
                <a:gd name="T12" fmla="*/ 61 w 68"/>
                <a:gd name="T13" fmla="*/ 309 h 349"/>
                <a:gd name="T14" fmla="*/ 48 w 68"/>
                <a:gd name="T15" fmla="*/ 307 h 349"/>
                <a:gd name="T16" fmla="*/ 55 w 68"/>
                <a:gd name="T17" fmla="*/ 291 h 349"/>
                <a:gd name="T18" fmla="*/ 51 w 68"/>
                <a:gd name="T19" fmla="*/ 254 h 349"/>
                <a:gd name="T20" fmla="*/ 25 w 68"/>
                <a:gd name="T21" fmla="*/ 287 h 349"/>
                <a:gd name="T22" fmla="*/ 36 w 68"/>
                <a:gd name="T23" fmla="*/ 246 h 349"/>
                <a:gd name="T24" fmla="*/ 56 w 68"/>
                <a:gd name="T25" fmla="*/ 169 h 349"/>
                <a:gd name="T26" fmla="*/ 56 w 68"/>
                <a:gd name="T27" fmla="*/ 134 h 349"/>
                <a:gd name="T28" fmla="*/ 26 w 68"/>
                <a:gd name="T29" fmla="*/ 221 h 349"/>
                <a:gd name="T30" fmla="*/ 20 w 68"/>
                <a:gd name="T31" fmla="*/ 191 h 349"/>
                <a:gd name="T32" fmla="*/ 0 w 68"/>
                <a:gd name="T33" fmla="*/ 272 h 349"/>
                <a:gd name="T34" fmla="*/ 1 w 68"/>
                <a:gd name="T35" fmla="*/ 169 h 349"/>
                <a:gd name="T36" fmla="*/ 23 w 68"/>
                <a:gd name="T37" fmla="*/ 84 h 349"/>
                <a:gd name="T38" fmla="*/ 56 w 68"/>
                <a:gd name="T39" fmla="*/ 0 h 349"/>
                <a:gd name="T40" fmla="*/ 56 w 68"/>
                <a:gd name="T41" fmla="*/ 15 h 349"/>
                <a:gd name="T42" fmla="*/ 56 w 68"/>
                <a:gd name="T43" fmla="*/ 15 h 34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8"/>
                <a:gd name="T67" fmla="*/ 0 h 349"/>
                <a:gd name="T68" fmla="*/ 68 w 68"/>
                <a:gd name="T69" fmla="*/ 349 h 34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8" h="349">
                  <a:moveTo>
                    <a:pt x="56" y="15"/>
                  </a:moveTo>
                  <a:lnTo>
                    <a:pt x="68" y="116"/>
                  </a:lnTo>
                  <a:lnTo>
                    <a:pt x="66" y="193"/>
                  </a:lnTo>
                  <a:lnTo>
                    <a:pt x="61" y="269"/>
                  </a:lnTo>
                  <a:lnTo>
                    <a:pt x="66" y="316"/>
                  </a:lnTo>
                  <a:lnTo>
                    <a:pt x="63" y="349"/>
                  </a:lnTo>
                  <a:lnTo>
                    <a:pt x="61" y="309"/>
                  </a:lnTo>
                  <a:lnTo>
                    <a:pt x="48" y="307"/>
                  </a:lnTo>
                  <a:lnTo>
                    <a:pt x="55" y="291"/>
                  </a:lnTo>
                  <a:lnTo>
                    <a:pt x="51" y="254"/>
                  </a:lnTo>
                  <a:lnTo>
                    <a:pt x="25" y="287"/>
                  </a:lnTo>
                  <a:lnTo>
                    <a:pt x="36" y="246"/>
                  </a:lnTo>
                  <a:lnTo>
                    <a:pt x="56" y="169"/>
                  </a:lnTo>
                  <a:lnTo>
                    <a:pt x="56" y="134"/>
                  </a:lnTo>
                  <a:lnTo>
                    <a:pt x="26" y="221"/>
                  </a:lnTo>
                  <a:lnTo>
                    <a:pt x="20" y="191"/>
                  </a:lnTo>
                  <a:lnTo>
                    <a:pt x="0" y="272"/>
                  </a:lnTo>
                  <a:lnTo>
                    <a:pt x="1" y="169"/>
                  </a:lnTo>
                  <a:lnTo>
                    <a:pt x="23" y="84"/>
                  </a:lnTo>
                  <a:lnTo>
                    <a:pt x="56" y="0"/>
                  </a:lnTo>
                  <a:lnTo>
                    <a:pt x="56"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1" name="Freeform 272">
              <a:extLst>
                <a:ext uri="{FF2B5EF4-FFF2-40B4-BE49-F238E27FC236}">
                  <a16:creationId xmlns:a16="http://schemas.microsoft.com/office/drawing/2014/main" id="{CFB10AB2-82B2-4438-AB1A-B2E4E2AB4B96}"/>
                </a:ext>
              </a:extLst>
            </p:cNvPr>
            <p:cNvSpPr>
              <a:spLocks/>
            </p:cNvSpPr>
            <p:nvPr/>
          </p:nvSpPr>
          <p:spPr bwMode="auto">
            <a:xfrm>
              <a:off x="5124" y="3564"/>
              <a:ext cx="155" cy="54"/>
            </a:xfrm>
            <a:custGeom>
              <a:avLst/>
              <a:gdLst>
                <a:gd name="T0" fmla="*/ 24 w 155"/>
                <a:gd name="T1" fmla="*/ 0 h 54"/>
                <a:gd name="T2" fmla="*/ 60 w 155"/>
                <a:gd name="T3" fmla="*/ 22 h 54"/>
                <a:gd name="T4" fmla="*/ 92 w 155"/>
                <a:gd name="T5" fmla="*/ 40 h 54"/>
                <a:gd name="T6" fmla="*/ 112 w 155"/>
                <a:gd name="T7" fmla="*/ 47 h 54"/>
                <a:gd name="T8" fmla="*/ 155 w 155"/>
                <a:gd name="T9" fmla="*/ 32 h 54"/>
                <a:gd name="T10" fmla="*/ 129 w 155"/>
                <a:gd name="T11" fmla="*/ 54 h 54"/>
                <a:gd name="T12" fmla="*/ 92 w 155"/>
                <a:gd name="T13" fmla="*/ 52 h 54"/>
                <a:gd name="T14" fmla="*/ 49 w 155"/>
                <a:gd name="T15" fmla="*/ 25 h 54"/>
                <a:gd name="T16" fmla="*/ 0 w 155"/>
                <a:gd name="T17" fmla="*/ 4 h 54"/>
                <a:gd name="T18" fmla="*/ 24 w 155"/>
                <a:gd name="T19" fmla="*/ 0 h 54"/>
                <a:gd name="T20" fmla="*/ 24 w 155"/>
                <a:gd name="T21" fmla="*/ 0 h 5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5"/>
                <a:gd name="T34" fmla="*/ 0 h 54"/>
                <a:gd name="T35" fmla="*/ 155 w 155"/>
                <a:gd name="T36" fmla="*/ 54 h 5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5" h="54">
                  <a:moveTo>
                    <a:pt x="24" y="0"/>
                  </a:moveTo>
                  <a:lnTo>
                    <a:pt x="60" y="22"/>
                  </a:lnTo>
                  <a:lnTo>
                    <a:pt x="92" y="40"/>
                  </a:lnTo>
                  <a:lnTo>
                    <a:pt x="112" y="47"/>
                  </a:lnTo>
                  <a:lnTo>
                    <a:pt x="155" y="32"/>
                  </a:lnTo>
                  <a:lnTo>
                    <a:pt x="129" y="54"/>
                  </a:lnTo>
                  <a:lnTo>
                    <a:pt x="92" y="52"/>
                  </a:lnTo>
                  <a:lnTo>
                    <a:pt x="49" y="25"/>
                  </a:lnTo>
                  <a:lnTo>
                    <a:pt x="0" y="4"/>
                  </a:lnTo>
                  <a:lnTo>
                    <a:pt x="24"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2" name="Freeform 273">
              <a:extLst>
                <a:ext uri="{FF2B5EF4-FFF2-40B4-BE49-F238E27FC236}">
                  <a16:creationId xmlns:a16="http://schemas.microsoft.com/office/drawing/2014/main" id="{4679DE05-F2B3-46BD-B73F-37D16D4E3749}"/>
                </a:ext>
              </a:extLst>
            </p:cNvPr>
            <p:cNvSpPr>
              <a:spLocks/>
            </p:cNvSpPr>
            <p:nvPr/>
          </p:nvSpPr>
          <p:spPr bwMode="auto">
            <a:xfrm>
              <a:off x="5256" y="3538"/>
              <a:ext cx="70" cy="163"/>
            </a:xfrm>
            <a:custGeom>
              <a:avLst/>
              <a:gdLst>
                <a:gd name="T0" fmla="*/ 63 w 70"/>
                <a:gd name="T1" fmla="*/ 48 h 163"/>
                <a:gd name="T2" fmla="*/ 40 w 70"/>
                <a:gd name="T3" fmla="*/ 68 h 163"/>
                <a:gd name="T4" fmla="*/ 0 w 70"/>
                <a:gd name="T5" fmla="*/ 85 h 163"/>
                <a:gd name="T6" fmla="*/ 33 w 70"/>
                <a:gd name="T7" fmla="*/ 80 h 163"/>
                <a:gd name="T8" fmla="*/ 60 w 70"/>
                <a:gd name="T9" fmla="*/ 66 h 163"/>
                <a:gd name="T10" fmla="*/ 56 w 70"/>
                <a:gd name="T11" fmla="*/ 85 h 163"/>
                <a:gd name="T12" fmla="*/ 21 w 70"/>
                <a:gd name="T13" fmla="*/ 96 h 163"/>
                <a:gd name="T14" fmla="*/ 55 w 70"/>
                <a:gd name="T15" fmla="*/ 95 h 163"/>
                <a:gd name="T16" fmla="*/ 63 w 70"/>
                <a:gd name="T17" fmla="*/ 163 h 163"/>
                <a:gd name="T18" fmla="*/ 63 w 70"/>
                <a:gd name="T19" fmla="*/ 100 h 163"/>
                <a:gd name="T20" fmla="*/ 70 w 70"/>
                <a:gd name="T21" fmla="*/ 43 h 163"/>
                <a:gd name="T22" fmla="*/ 63 w 70"/>
                <a:gd name="T23" fmla="*/ 0 h 163"/>
                <a:gd name="T24" fmla="*/ 63 w 70"/>
                <a:gd name="T25" fmla="*/ 48 h 163"/>
                <a:gd name="T26" fmla="*/ 63 w 70"/>
                <a:gd name="T27" fmla="*/ 48 h 163"/>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70"/>
                <a:gd name="T43" fmla="*/ 0 h 163"/>
                <a:gd name="T44" fmla="*/ 70 w 70"/>
                <a:gd name="T45" fmla="*/ 163 h 163"/>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70" h="163">
                  <a:moveTo>
                    <a:pt x="63" y="48"/>
                  </a:moveTo>
                  <a:lnTo>
                    <a:pt x="40" y="68"/>
                  </a:lnTo>
                  <a:lnTo>
                    <a:pt x="0" y="85"/>
                  </a:lnTo>
                  <a:lnTo>
                    <a:pt x="33" y="80"/>
                  </a:lnTo>
                  <a:lnTo>
                    <a:pt x="60" y="66"/>
                  </a:lnTo>
                  <a:lnTo>
                    <a:pt x="56" y="85"/>
                  </a:lnTo>
                  <a:lnTo>
                    <a:pt x="21" y="96"/>
                  </a:lnTo>
                  <a:lnTo>
                    <a:pt x="55" y="95"/>
                  </a:lnTo>
                  <a:lnTo>
                    <a:pt x="63" y="163"/>
                  </a:lnTo>
                  <a:lnTo>
                    <a:pt x="63" y="100"/>
                  </a:lnTo>
                  <a:lnTo>
                    <a:pt x="70" y="43"/>
                  </a:lnTo>
                  <a:lnTo>
                    <a:pt x="63" y="0"/>
                  </a:lnTo>
                  <a:lnTo>
                    <a:pt x="63" y="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3" name="Freeform 274">
              <a:extLst>
                <a:ext uri="{FF2B5EF4-FFF2-40B4-BE49-F238E27FC236}">
                  <a16:creationId xmlns:a16="http://schemas.microsoft.com/office/drawing/2014/main" id="{0F50CDE9-ABDA-4FD4-A8E9-287CDA5BE121}"/>
                </a:ext>
              </a:extLst>
            </p:cNvPr>
            <p:cNvSpPr>
              <a:spLocks/>
            </p:cNvSpPr>
            <p:nvPr/>
          </p:nvSpPr>
          <p:spPr bwMode="auto">
            <a:xfrm>
              <a:off x="5214" y="3719"/>
              <a:ext cx="185" cy="28"/>
            </a:xfrm>
            <a:custGeom>
              <a:avLst/>
              <a:gdLst>
                <a:gd name="T0" fmla="*/ 60 w 185"/>
                <a:gd name="T1" fmla="*/ 20 h 28"/>
                <a:gd name="T2" fmla="*/ 103 w 185"/>
                <a:gd name="T3" fmla="*/ 0 h 28"/>
                <a:gd name="T4" fmla="*/ 133 w 185"/>
                <a:gd name="T5" fmla="*/ 7 h 28"/>
                <a:gd name="T6" fmla="*/ 185 w 185"/>
                <a:gd name="T7" fmla="*/ 12 h 28"/>
                <a:gd name="T8" fmla="*/ 138 w 185"/>
                <a:gd name="T9" fmla="*/ 18 h 28"/>
                <a:gd name="T10" fmla="*/ 115 w 185"/>
                <a:gd name="T11" fmla="*/ 18 h 28"/>
                <a:gd name="T12" fmla="*/ 88 w 185"/>
                <a:gd name="T13" fmla="*/ 28 h 28"/>
                <a:gd name="T14" fmla="*/ 37 w 185"/>
                <a:gd name="T15" fmla="*/ 28 h 28"/>
                <a:gd name="T16" fmla="*/ 0 w 185"/>
                <a:gd name="T17" fmla="*/ 5 h 28"/>
                <a:gd name="T18" fmla="*/ 60 w 185"/>
                <a:gd name="T19" fmla="*/ 20 h 28"/>
                <a:gd name="T20" fmla="*/ 60 w 185"/>
                <a:gd name="T21" fmla="*/ 20 h 2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85"/>
                <a:gd name="T34" fmla="*/ 0 h 28"/>
                <a:gd name="T35" fmla="*/ 185 w 185"/>
                <a:gd name="T36" fmla="*/ 28 h 2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85" h="28">
                  <a:moveTo>
                    <a:pt x="60" y="20"/>
                  </a:moveTo>
                  <a:lnTo>
                    <a:pt x="103" y="0"/>
                  </a:lnTo>
                  <a:lnTo>
                    <a:pt x="133" y="7"/>
                  </a:lnTo>
                  <a:lnTo>
                    <a:pt x="185" y="12"/>
                  </a:lnTo>
                  <a:lnTo>
                    <a:pt x="138" y="18"/>
                  </a:lnTo>
                  <a:lnTo>
                    <a:pt x="115" y="18"/>
                  </a:lnTo>
                  <a:lnTo>
                    <a:pt x="88" y="28"/>
                  </a:lnTo>
                  <a:lnTo>
                    <a:pt x="37" y="28"/>
                  </a:lnTo>
                  <a:lnTo>
                    <a:pt x="0" y="5"/>
                  </a:lnTo>
                  <a:lnTo>
                    <a:pt x="6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4" name="Freeform 275">
              <a:extLst>
                <a:ext uri="{FF2B5EF4-FFF2-40B4-BE49-F238E27FC236}">
                  <a16:creationId xmlns:a16="http://schemas.microsoft.com/office/drawing/2014/main" id="{B7A8F2BC-8D51-430A-8D14-418C62D065AD}"/>
                </a:ext>
              </a:extLst>
            </p:cNvPr>
            <p:cNvSpPr>
              <a:spLocks/>
            </p:cNvSpPr>
            <p:nvPr/>
          </p:nvSpPr>
          <p:spPr bwMode="auto">
            <a:xfrm>
              <a:off x="5199" y="3669"/>
              <a:ext cx="125" cy="43"/>
            </a:xfrm>
            <a:custGeom>
              <a:avLst/>
              <a:gdLst>
                <a:gd name="T0" fmla="*/ 125 w 125"/>
                <a:gd name="T1" fmla="*/ 43 h 43"/>
                <a:gd name="T2" fmla="*/ 80 w 125"/>
                <a:gd name="T3" fmla="*/ 33 h 43"/>
                <a:gd name="T4" fmla="*/ 44 w 125"/>
                <a:gd name="T5" fmla="*/ 35 h 43"/>
                <a:gd name="T6" fmla="*/ 0 w 125"/>
                <a:gd name="T7" fmla="*/ 27 h 43"/>
                <a:gd name="T8" fmla="*/ 49 w 125"/>
                <a:gd name="T9" fmla="*/ 30 h 43"/>
                <a:gd name="T10" fmla="*/ 85 w 125"/>
                <a:gd name="T11" fmla="*/ 30 h 43"/>
                <a:gd name="T12" fmla="*/ 120 w 125"/>
                <a:gd name="T13" fmla="*/ 33 h 43"/>
                <a:gd name="T14" fmla="*/ 120 w 125"/>
                <a:gd name="T15" fmla="*/ 0 h 43"/>
                <a:gd name="T16" fmla="*/ 123 w 125"/>
                <a:gd name="T17" fmla="*/ 33 h 43"/>
                <a:gd name="T18" fmla="*/ 125 w 125"/>
                <a:gd name="T19" fmla="*/ 43 h 43"/>
                <a:gd name="T20" fmla="*/ 125 w 125"/>
                <a:gd name="T21" fmla="*/ 43 h 4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5"/>
                <a:gd name="T34" fmla="*/ 0 h 43"/>
                <a:gd name="T35" fmla="*/ 125 w 125"/>
                <a:gd name="T36" fmla="*/ 43 h 4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5" h="43">
                  <a:moveTo>
                    <a:pt x="125" y="43"/>
                  </a:moveTo>
                  <a:lnTo>
                    <a:pt x="80" y="33"/>
                  </a:lnTo>
                  <a:lnTo>
                    <a:pt x="44" y="35"/>
                  </a:lnTo>
                  <a:lnTo>
                    <a:pt x="0" y="27"/>
                  </a:lnTo>
                  <a:lnTo>
                    <a:pt x="49" y="30"/>
                  </a:lnTo>
                  <a:lnTo>
                    <a:pt x="85" y="30"/>
                  </a:lnTo>
                  <a:lnTo>
                    <a:pt x="120" y="33"/>
                  </a:lnTo>
                  <a:lnTo>
                    <a:pt x="120" y="0"/>
                  </a:lnTo>
                  <a:lnTo>
                    <a:pt x="123" y="33"/>
                  </a:lnTo>
                  <a:lnTo>
                    <a:pt x="125" y="4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5" name="Freeform 276">
              <a:extLst>
                <a:ext uri="{FF2B5EF4-FFF2-40B4-BE49-F238E27FC236}">
                  <a16:creationId xmlns:a16="http://schemas.microsoft.com/office/drawing/2014/main" id="{63B2CF0D-D6EE-4D5A-8EFD-DB2C9BB345A7}"/>
                </a:ext>
              </a:extLst>
            </p:cNvPr>
            <p:cNvSpPr>
              <a:spLocks/>
            </p:cNvSpPr>
            <p:nvPr/>
          </p:nvSpPr>
          <p:spPr bwMode="auto">
            <a:xfrm>
              <a:off x="5196" y="3641"/>
              <a:ext cx="125" cy="22"/>
            </a:xfrm>
            <a:custGeom>
              <a:avLst/>
              <a:gdLst>
                <a:gd name="T0" fmla="*/ 70 w 125"/>
                <a:gd name="T1" fmla="*/ 20 h 22"/>
                <a:gd name="T2" fmla="*/ 105 w 125"/>
                <a:gd name="T3" fmla="*/ 20 h 22"/>
                <a:gd name="T4" fmla="*/ 125 w 125"/>
                <a:gd name="T5" fmla="*/ 22 h 22"/>
                <a:gd name="T6" fmla="*/ 121 w 125"/>
                <a:gd name="T7" fmla="*/ 8 h 22"/>
                <a:gd name="T8" fmla="*/ 91 w 125"/>
                <a:gd name="T9" fmla="*/ 8 h 22"/>
                <a:gd name="T10" fmla="*/ 57 w 125"/>
                <a:gd name="T11" fmla="*/ 13 h 22"/>
                <a:gd name="T12" fmla="*/ 0 w 125"/>
                <a:gd name="T13" fmla="*/ 0 h 22"/>
                <a:gd name="T14" fmla="*/ 55 w 125"/>
                <a:gd name="T15" fmla="*/ 22 h 22"/>
                <a:gd name="T16" fmla="*/ 70 w 125"/>
                <a:gd name="T17" fmla="*/ 20 h 22"/>
                <a:gd name="T18" fmla="*/ 70 w 125"/>
                <a:gd name="T19" fmla="*/ 20 h 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5"/>
                <a:gd name="T31" fmla="*/ 0 h 22"/>
                <a:gd name="T32" fmla="*/ 125 w 125"/>
                <a:gd name="T33" fmla="*/ 22 h 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5" h="22">
                  <a:moveTo>
                    <a:pt x="70" y="20"/>
                  </a:moveTo>
                  <a:lnTo>
                    <a:pt x="105" y="20"/>
                  </a:lnTo>
                  <a:lnTo>
                    <a:pt x="125" y="22"/>
                  </a:lnTo>
                  <a:lnTo>
                    <a:pt x="121" y="8"/>
                  </a:lnTo>
                  <a:lnTo>
                    <a:pt x="91" y="8"/>
                  </a:lnTo>
                  <a:lnTo>
                    <a:pt x="57" y="13"/>
                  </a:lnTo>
                  <a:lnTo>
                    <a:pt x="0" y="0"/>
                  </a:lnTo>
                  <a:lnTo>
                    <a:pt x="55" y="22"/>
                  </a:lnTo>
                  <a:lnTo>
                    <a:pt x="70"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6" name="Freeform 277">
              <a:extLst>
                <a:ext uri="{FF2B5EF4-FFF2-40B4-BE49-F238E27FC236}">
                  <a16:creationId xmlns:a16="http://schemas.microsoft.com/office/drawing/2014/main" id="{5A315B3D-04AC-4A97-A3CC-9CAE93C52781}"/>
                </a:ext>
              </a:extLst>
            </p:cNvPr>
            <p:cNvSpPr>
              <a:spLocks/>
            </p:cNvSpPr>
            <p:nvPr/>
          </p:nvSpPr>
          <p:spPr bwMode="auto">
            <a:xfrm>
              <a:off x="5196" y="3746"/>
              <a:ext cx="201" cy="48"/>
            </a:xfrm>
            <a:custGeom>
              <a:avLst/>
              <a:gdLst>
                <a:gd name="T0" fmla="*/ 123 w 201"/>
                <a:gd name="T1" fmla="*/ 20 h 48"/>
                <a:gd name="T2" fmla="*/ 81 w 201"/>
                <a:gd name="T3" fmla="*/ 15 h 48"/>
                <a:gd name="T4" fmla="*/ 52 w 201"/>
                <a:gd name="T5" fmla="*/ 5 h 48"/>
                <a:gd name="T6" fmla="*/ 30 w 201"/>
                <a:gd name="T7" fmla="*/ 3 h 48"/>
                <a:gd name="T8" fmla="*/ 0 w 201"/>
                <a:gd name="T9" fmla="*/ 8 h 48"/>
                <a:gd name="T10" fmla="*/ 32 w 201"/>
                <a:gd name="T11" fmla="*/ 8 h 48"/>
                <a:gd name="T12" fmla="*/ 68 w 201"/>
                <a:gd name="T13" fmla="*/ 18 h 48"/>
                <a:gd name="T14" fmla="*/ 38 w 201"/>
                <a:gd name="T15" fmla="*/ 20 h 48"/>
                <a:gd name="T16" fmla="*/ 17 w 201"/>
                <a:gd name="T17" fmla="*/ 26 h 48"/>
                <a:gd name="T18" fmla="*/ 50 w 201"/>
                <a:gd name="T19" fmla="*/ 28 h 48"/>
                <a:gd name="T20" fmla="*/ 95 w 201"/>
                <a:gd name="T21" fmla="*/ 28 h 48"/>
                <a:gd name="T22" fmla="*/ 120 w 201"/>
                <a:gd name="T23" fmla="*/ 30 h 48"/>
                <a:gd name="T24" fmla="*/ 93 w 201"/>
                <a:gd name="T25" fmla="*/ 35 h 48"/>
                <a:gd name="T26" fmla="*/ 72 w 201"/>
                <a:gd name="T27" fmla="*/ 43 h 48"/>
                <a:gd name="T28" fmla="*/ 105 w 201"/>
                <a:gd name="T29" fmla="*/ 43 h 48"/>
                <a:gd name="T30" fmla="*/ 131 w 201"/>
                <a:gd name="T31" fmla="*/ 38 h 48"/>
                <a:gd name="T32" fmla="*/ 156 w 201"/>
                <a:gd name="T33" fmla="*/ 46 h 48"/>
                <a:gd name="T34" fmla="*/ 201 w 201"/>
                <a:gd name="T35" fmla="*/ 48 h 48"/>
                <a:gd name="T36" fmla="*/ 148 w 201"/>
                <a:gd name="T37" fmla="*/ 33 h 48"/>
                <a:gd name="T38" fmla="*/ 135 w 201"/>
                <a:gd name="T39" fmla="*/ 26 h 48"/>
                <a:gd name="T40" fmla="*/ 120 w 201"/>
                <a:gd name="T41" fmla="*/ 0 h 48"/>
                <a:gd name="T42" fmla="*/ 123 w 201"/>
                <a:gd name="T43" fmla="*/ 20 h 48"/>
                <a:gd name="T44" fmla="*/ 123 w 201"/>
                <a:gd name="T45" fmla="*/ 20 h 4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201"/>
                <a:gd name="T70" fmla="*/ 0 h 48"/>
                <a:gd name="T71" fmla="*/ 201 w 201"/>
                <a:gd name="T72" fmla="*/ 48 h 4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201" h="48">
                  <a:moveTo>
                    <a:pt x="123" y="20"/>
                  </a:moveTo>
                  <a:lnTo>
                    <a:pt x="81" y="15"/>
                  </a:lnTo>
                  <a:lnTo>
                    <a:pt x="52" y="5"/>
                  </a:lnTo>
                  <a:lnTo>
                    <a:pt x="30" y="3"/>
                  </a:lnTo>
                  <a:lnTo>
                    <a:pt x="0" y="8"/>
                  </a:lnTo>
                  <a:lnTo>
                    <a:pt x="32" y="8"/>
                  </a:lnTo>
                  <a:lnTo>
                    <a:pt x="68" y="18"/>
                  </a:lnTo>
                  <a:lnTo>
                    <a:pt x="38" y="20"/>
                  </a:lnTo>
                  <a:lnTo>
                    <a:pt x="17" y="26"/>
                  </a:lnTo>
                  <a:lnTo>
                    <a:pt x="50" y="28"/>
                  </a:lnTo>
                  <a:lnTo>
                    <a:pt x="95" y="28"/>
                  </a:lnTo>
                  <a:lnTo>
                    <a:pt x="120" y="30"/>
                  </a:lnTo>
                  <a:lnTo>
                    <a:pt x="93" y="35"/>
                  </a:lnTo>
                  <a:lnTo>
                    <a:pt x="72" y="43"/>
                  </a:lnTo>
                  <a:lnTo>
                    <a:pt x="105" y="43"/>
                  </a:lnTo>
                  <a:lnTo>
                    <a:pt x="131" y="38"/>
                  </a:lnTo>
                  <a:lnTo>
                    <a:pt x="156" y="46"/>
                  </a:lnTo>
                  <a:lnTo>
                    <a:pt x="201" y="48"/>
                  </a:lnTo>
                  <a:lnTo>
                    <a:pt x="148" y="33"/>
                  </a:lnTo>
                  <a:lnTo>
                    <a:pt x="135" y="26"/>
                  </a:lnTo>
                  <a:lnTo>
                    <a:pt x="120" y="0"/>
                  </a:lnTo>
                  <a:lnTo>
                    <a:pt x="123"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7" name="Freeform 278">
              <a:extLst>
                <a:ext uri="{FF2B5EF4-FFF2-40B4-BE49-F238E27FC236}">
                  <a16:creationId xmlns:a16="http://schemas.microsoft.com/office/drawing/2014/main" id="{547B8EFE-9753-47EF-9467-3621A7FA191E}"/>
                </a:ext>
              </a:extLst>
            </p:cNvPr>
            <p:cNvSpPr>
              <a:spLocks/>
            </p:cNvSpPr>
            <p:nvPr/>
          </p:nvSpPr>
          <p:spPr bwMode="auto">
            <a:xfrm>
              <a:off x="5332" y="3737"/>
              <a:ext cx="9" cy="25"/>
            </a:xfrm>
            <a:custGeom>
              <a:avLst/>
              <a:gdLst>
                <a:gd name="T0" fmla="*/ 0 w 9"/>
                <a:gd name="T1" fmla="*/ 7 h 25"/>
                <a:gd name="T2" fmla="*/ 5 w 9"/>
                <a:gd name="T3" fmla="*/ 25 h 25"/>
                <a:gd name="T4" fmla="*/ 9 w 9"/>
                <a:gd name="T5" fmla="*/ 0 h 25"/>
                <a:gd name="T6" fmla="*/ 0 w 9"/>
                <a:gd name="T7" fmla="*/ 7 h 25"/>
                <a:gd name="T8" fmla="*/ 0 w 9"/>
                <a:gd name="T9" fmla="*/ 7 h 25"/>
                <a:gd name="T10" fmla="*/ 0 60000 65536"/>
                <a:gd name="T11" fmla="*/ 0 60000 65536"/>
                <a:gd name="T12" fmla="*/ 0 60000 65536"/>
                <a:gd name="T13" fmla="*/ 0 60000 65536"/>
                <a:gd name="T14" fmla="*/ 0 60000 65536"/>
                <a:gd name="T15" fmla="*/ 0 w 9"/>
                <a:gd name="T16" fmla="*/ 0 h 25"/>
                <a:gd name="T17" fmla="*/ 9 w 9"/>
                <a:gd name="T18" fmla="*/ 25 h 25"/>
              </a:gdLst>
              <a:ahLst/>
              <a:cxnLst>
                <a:cxn ang="T10">
                  <a:pos x="T0" y="T1"/>
                </a:cxn>
                <a:cxn ang="T11">
                  <a:pos x="T2" y="T3"/>
                </a:cxn>
                <a:cxn ang="T12">
                  <a:pos x="T4" y="T5"/>
                </a:cxn>
                <a:cxn ang="T13">
                  <a:pos x="T6" y="T7"/>
                </a:cxn>
                <a:cxn ang="T14">
                  <a:pos x="T8" y="T9"/>
                </a:cxn>
              </a:cxnLst>
              <a:rect l="T15" t="T16" r="T17" b="T18"/>
              <a:pathLst>
                <a:path w="9" h="25">
                  <a:moveTo>
                    <a:pt x="0" y="7"/>
                  </a:moveTo>
                  <a:lnTo>
                    <a:pt x="5" y="25"/>
                  </a:lnTo>
                  <a:lnTo>
                    <a:pt x="9"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8" name="Freeform 279">
              <a:extLst>
                <a:ext uri="{FF2B5EF4-FFF2-40B4-BE49-F238E27FC236}">
                  <a16:creationId xmlns:a16="http://schemas.microsoft.com/office/drawing/2014/main" id="{7DD6A141-E661-4530-BA11-4B87F94FD7F9}"/>
                </a:ext>
              </a:extLst>
            </p:cNvPr>
            <p:cNvSpPr>
              <a:spLocks/>
            </p:cNvSpPr>
            <p:nvPr/>
          </p:nvSpPr>
          <p:spPr bwMode="auto">
            <a:xfrm>
              <a:off x="5193" y="3727"/>
              <a:ext cx="226" cy="130"/>
            </a:xfrm>
            <a:custGeom>
              <a:avLst/>
              <a:gdLst>
                <a:gd name="T0" fmla="*/ 196 w 226"/>
                <a:gd name="T1" fmla="*/ 79 h 130"/>
                <a:gd name="T2" fmla="*/ 171 w 226"/>
                <a:gd name="T3" fmla="*/ 85 h 130"/>
                <a:gd name="T4" fmla="*/ 143 w 226"/>
                <a:gd name="T5" fmla="*/ 95 h 130"/>
                <a:gd name="T6" fmla="*/ 93 w 226"/>
                <a:gd name="T7" fmla="*/ 113 h 130"/>
                <a:gd name="T8" fmla="*/ 0 w 226"/>
                <a:gd name="T9" fmla="*/ 130 h 130"/>
                <a:gd name="T10" fmla="*/ 88 w 226"/>
                <a:gd name="T11" fmla="*/ 127 h 130"/>
                <a:gd name="T12" fmla="*/ 148 w 226"/>
                <a:gd name="T13" fmla="*/ 109 h 130"/>
                <a:gd name="T14" fmla="*/ 176 w 226"/>
                <a:gd name="T15" fmla="*/ 90 h 130"/>
                <a:gd name="T16" fmla="*/ 223 w 226"/>
                <a:gd name="T17" fmla="*/ 82 h 130"/>
                <a:gd name="T18" fmla="*/ 226 w 226"/>
                <a:gd name="T19" fmla="*/ 67 h 130"/>
                <a:gd name="T20" fmla="*/ 218 w 226"/>
                <a:gd name="T21" fmla="*/ 57 h 130"/>
                <a:gd name="T22" fmla="*/ 218 w 226"/>
                <a:gd name="T23" fmla="*/ 44 h 130"/>
                <a:gd name="T24" fmla="*/ 211 w 226"/>
                <a:gd name="T25" fmla="*/ 0 h 130"/>
                <a:gd name="T26" fmla="*/ 211 w 226"/>
                <a:gd name="T27" fmla="*/ 34 h 130"/>
                <a:gd name="T28" fmla="*/ 188 w 226"/>
                <a:gd name="T29" fmla="*/ 50 h 130"/>
                <a:gd name="T30" fmla="*/ 211 w 226"/>
                <a:gd name="T31" fmla="*/ 45 h 130"/>
                <a:gd name="T32" fmla="*/ 206 w 226"/>
                <a:gd name="T33" fmla="*/ 55 h 130"/>
                <a:gd name="T34" fmla="*/ 199 w 226"/>
                <a:gd name="T35" fmla="*/ 60 h 130"/>
                <a:gd name="T36" fmla="*/ 209 w 226"/>
                <a:gd name="T37" fmla="*/ 60 h 130"/>
                <a:gd name="T38" fmla="*/ 214 w 226"/>
                <a:gd name="T39" fmla="*/ 72 h 130"/>
                <a:gd name="T40" fmla="*/ 196 w 226"/>
                <a:gd name="T41" fmla="*/ 79 h 130"/>
                <a:gd name="T42" fmla="*/ 196 w 226"/>
                <a:gd name="T43" fmla="*/ 79 h 130"/>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6"/>
                <a:gd name="T67" fmla="*/ 0 h 130"/>
                <a:gd name="T68" fmla="*/ 226 w 226"/>
                <a:gd name="T69" fmla="*/ 130 h 130"/>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6" h="130">
                  <a:moveTo>
                    <a:pt x="196" y="79"/>
                  </a:moveTo>
                  <a:lnTo>
                    <a:pt x="171" y="85"/>
                  </a:lnTo>
                  <a:lnTo>
                    <a:pt x="143" y="95"/>
                  </a:lnTo>
                  <a:lnTo>
                    <a:pt x="93" y="113"/>
                  </a:lnTo>
                  <a:lnTo>
                    <a:pt x="0" y="130"/>
                  </a:lnTo>
                  <a:lnTo>
                    <a:pt x="88" y="127"/>
                  </a:lnTo>
                  <a:lnTo>
                    <a:pt x="148" y="109"/>
                  </a:lnTo>
                  <a:lnTo>
                    <a:pt x="176" y="90"/>
                  </a:lnTo>
                  <a:lnTo>
                    <a:pt x="223" y="82"/>
                  </a:lnTo>
                  <a:lnTo>
                    <a:pt x="226" y="67"/>
                  </a:lnTo>
                  <a:lnTo>
                    <a:pt x="218" y="57"/>
                  </a:lnTo>
                  <a:lnTo>
                    <a:pt x="218" y="44"/>
                  </a:lnTo>
                  <a:lnTo>
                    <a:pt x="211" y="0"/>
                  </a:lnTo>
                  <a:lnTo>
                    <a:pt x="211" y="34"/>
                  </a:lnTo>
                  <a:lnTo>
                    <a:pt x="188" y="50"/>
                  </a:lnTo>
                  <a:lnTo>
                    <a:pt x="211" y="45"/>
                  </a:lnTo>
                  <a:lnTo>
                    <a:pt x="206" y="55"/>
                  </a:lnTo>
                  <a:lnTo>
                    <a:pt x="199" y="60"/>
                  </a:lnTo>
                  <a:lnTo>
                    <a:pt x="209" y="60"/>
                  </a:lnTo>
                  <a:lnTo>
                    <a:pt x="214" y="72"/>
                  </a:lnTo>
                  <a:lnTo>
                    <a:pt x="196" y="7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69" name="Freeform 280">
              <a:extLst>
                <a:ext uri="{FF2B5EF4-FFF2-40B4-BE49-F238E27FC236}">
                  <a16:creationId xmlns:a16="http://schemas.microsoft.com/office/drawing/2014/main" id="{385CC0AC-067D-42B3-A7F9-109524E52111}"/>
                </a:ext>
              </a:extLst>
            </p:cNvPr>
            <p:cNvSpPr>
              <a:spLocks/>
            </p:cNvSpPr>
            <p:nvPr/>
          </p:nvSpPr>
          <p:spPr bwMode="auto">
            <a:xfrm>
              <a:off x="5168" y="3812"/>
              <a:ext cx="208" cy="120"/>
            </a:xfrm>
            <a:custGeom>
              <a:avLst/>
              <a:gdLst>
                <a:gd name="T0" fmla="*/ 206 w 208"/>
                <a:gd name="T1" fmla="*/ 5 h 120"/>
                <a:gd name="T2" fmla="*/ 173 w 208"/>
                <a:gd name="T3" fmla="*/ 35 h 120"/>
                <a:gd name="T4" fmla="*/ 124 w 208"/>
                <a:gd name="T5" fmla="*/ 62 h 120"/>
                <a:gd name="T6" fmla="*/ 118 w 208"/>
                <a:gd name="T7" fmla="*/ 75 h 120"/>
                <a:gd name="T8" fmla="*/ 63 w 208"/>
                <a:gd name="T9" fmla="*/ 113 h 120"/>
                <a:gd name="T10" fmla="*/ 90 w 208"/>
                <a:gd name="T11" fmla="*/ 85 h 120"/>
                <a:gd name="T12" fmla="*/ 63 w 208"/>
                <a:gd name="T13" fmla="*/ 88 h 120"/>
                <a:gd name="T14" fmla="*/ 28 w 208"/>
                <a:gd name="T15" fmla="*/ 112 h 120"/>
                <a:gd name="T16" fmla="*/ 46 w 208"/>
                <a:gd name="T17" fmla="*/ 90 h 120"/>
                <a:gd name="T18" fmla="*/ 30 w 208"/>
                <a:gd name="T19" fmla="*/ 92 h 120"/>
                <a:gd name="T20" fmla="*/ 16 w 208"/>
                <a:gd name="T21" fmla="*/ 108 h 120"/>
                <a:gd name="T22" fmla="*/ 0 w 208"/>
                <a:gd name="T23" fmla="*/ 120 h 120"/>
                <a:gd name="T24" fmla="*/ 18 w 208"/>
                <a:gd name="T25" fmla="*/ 85 h 120"/>
                <a:gd name="T26" fmla="*/ 66 w 208"/>
                <a:gd name="T27" fmla="*/ 80 h 120"/>
                <a:gd name="T28" fmla="*/ 31 w 208"/>
                <a:gd name="T29" fmla="*/ 65 h 120"/>
                <a:gd name="T30" fmla="*/ 85 w 208"/>
                <a:gd name="T31" fmla="*/ 75 h 120"/>
                <a:gd name="T32" fmla="*/ 108 w 208"/>
                <a:gd name="T33" fmla="*/ 67 h 120"/>
                <a:gd name="T34" fmla="*/ 80 w 208"/>
                <a:gd name="T35" fmla="*/ 58 h 120"/>
                <a:gd name="T36" fmla="*/ 36 w 208"/>
                <a:gd name="T37" fmla="*/ 55 h 120"/>
                <a:gd name="T38" fmla="*/ 90 w 208"/>
                <a:gd name="T39" fmla="*/ 53 h 120"/>
                <a:gd name="T40" fmla="*/ 116 w 208"/>
                <a:gd name="T41" fmla="*/ 55 h 120"/>
                <a:gd name="T42" fmla="*/ 144 w 208"/>
                <a:gd name="T43" fmla="*/ 45 h 120"/>
                <a:gd name="T44" fmla="*/ 173 w 208"/>
                <a:gd name="T45" fmla="*/ 17 h 120"/>
                <a:gd name="T46" fmla="*/ 208 w 208"/>
                <a:gd name="T47" fmla="*/ 0 h 120"/>
                <a:gd name="T48" fmla="*/ 206 w 208"/>
                <a:gd name="T49" fmla="*/ 5 h 120"/>
                <a:gd name="T50" fmla="*/ 206 w 208"/>
                <a:gd name="T51" fmla="*/ 5 h 120"/>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208"/>
                <a:gd name="T79" fmla="*/ 0 h 120"/>
                <a:gd name="T80" fmla="*/ 208 w 208"/>
                <a:gd name="T81" fmla="*/ 120 h 120"/>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208" h="120">
                  <a:moveTo>
                    <a:pt x="206" y="5"/>
                  </a:moveTo>
                  <a:lnTo>
                    <a:pt x="173" y="35"/>
                  </a:lnTo>
                  <a:lnTo>
                    <a:pt x="124" y="62"/>
                  </a:lnTo>
                  <a:lnTo>
                    <a:pt x="118" y="75"/>
                  </a:lnTo>
                  <a:lnTo>
                    <a:pt x="63" y="113"/>
                  </a:lnTo>
                  <a:lnTo>
                    <a:pt x="90" y="85"/>
                  </a:lnTo>
                  <a:lnTo>
                    <a:pt x="63" y="88"/>
                  </a:lnTo>
                  <a:lnTo>
                    <a:pt x="28" y="112"/>
                  </a:lnTo>
                  <a:lnTo>
                    <a:pt x="46" y="90"/>
                  </a:lnTo>
                  <a:lnTo>
                    <a:pt x="30" y="92"/>
                  </a:lnTo>
                  <a:lnTo>
                    <a:pt x="16" y="108"/>
                  </a:lnTo>
                  <a:lnTo>
                    <a:pt x="0" y="120"/>
                  </a:lnTo>
                  <a:lnTo>
                    <a:pt x="18" y="85"/>
                  </a:lnTo>
                  <a:lnTo>
                    <a:pt x="66" y="80"/>
                  </a:lnTo>
                  <a:lnTo>
                    <a:pt x="31" y="65"/>
                  </a:lnTo>
                  <a:lnTo>
                    <a:pt x="85" y="75"/>
                  </a:lnTo>
                  <a:lnTo>
                    <a:pt x="108" y="67"/>
                  </a:lnTo>
                  <a:lnTo>
                    <a:pt x="80" y="58"/>
                  </a:lnTo>
                  <a:lnTo>
                    <a:pt x="36" y="55"/>
                  </a:lnTo>
                  <a:lnTo>
                    <a:pt x="90" y="53"/>
                  </a:lnTo>
                  <a:lnTo>
                    <a:pt x="116" y="55"/>
                  </a:lnTo>
                  <a:lnTo>
                    <a:pt x="144" y="45"/>
                  </a:lnTo>
                  <a:lnTo>
                    <a:pt x="173" y="17"/>
                  </a:lnTo>
                  <a:lnTo>
                    <a:pt x="208" y="0"/>
                  </a:lnTo>
                  <a:lnTo>
                    <a:pt x="206"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0" name="Freeform 281">
              <a:extLst>
                <a:ext uri="{FF2B5EF4-FFF2-40B4-BE49-F238E27FC236}">
                  <a16:creationId xmlns:a16="http://schemas.microsoft.com/office/drawing/2014/main" id="{8D837452-470A-4D38-B643-7E56A8910587}"/>
                </a:ext>
              </a:extLst>
            </p:cNvPr>
            <p:cNvSpPr>
              <a:spLocks/>
            </p:cNvSpPr>
            <p:nvPr/>
          </p:nvSpPr>
          <p:spPr bwMode="auto">
            <a:xfrm>
              <a:off x="5011" y="3579"/>
              <a:ext cx="173" cy="373"/>
            </a:xfrm>
            <a:custGeom>
              <a:avLst/>
              <a:gdLst>
                <a:gd name="T0" fmla="*/ 138 w 173"/>
                <a:gd name="T1" fmla="*/ 358 h 373"/>
                <a:gd name="T2" fmla="*/ 127 w 173"/>
                <a:gd name="T3" fmla="*/ 323 h 373"/>
                <a:gd name="T4" fmla="*/ 68 w 173"/>
                <a:gd name="T5" fmla="*/ 215 h 373"/>
                <a:gd name="T6" fmla="*/ 50 w 173"/>
                <a:gd name="T7" fmla="*/ 162 h 373"/>
                <a:gd name="T8" fmla="*/ 30 w 173"/>
                <a:gd name="T9" fmla="*/ 87 h 373"/>
                <a:gd name="T10" fmla="*/ 4 w 173"/>
                <a:gd name="T11" fmla="*/ 29 h 373"/>
                <a:gd name="T12" fmla="*/ 0 w 173"/>
                <a:gd name="T13" fmla="*/ 0 h 373"/>
                <a:gd name="T14" fmla="*/ 9 w 173"/>
                <a:gd name="T15" fmla="*/ 0 h 373"/>
                <a:gd name="T16" fmla="*/ 10 w 173"/>
                <a:gd name="T17" fmla="*/ 25 h 373"/>
                <a:gd name="T18" fmla="*/ 55 w 173"/>
                <a:gd name="T19" fmla="*/ 105 h 373"/>
                <a:gd name="T20" fmla="*/ 68 w 173"/>
                <a:gd name="T21" fmla="*/ 175 h 373"/>
                <a:gd name="T22" fmla="*/ 45 w 173"/>
                <a:gd name="T23" fmla="*/ 122 h 373"/>
                <a:gd name="T24" fmla="*/ 67 w 173"/>
                <a:gd name="T25" fmla="*/ 192 h 373"/>
                <a:gd name="T26" fmla="*/ 103 w 173"/>
                <a:gd name="T27" fmla="*/ 265 h 373"/>
                <a:gd name="T28" fmla="*/ 135 w 173"/>
                <a:gd name="T29" fmla="*/ 313 h 373"/>
                <a:gd name="T30" fmla="*/ 150 w 173"/>
                <a:gd name="T31" fmla="*/ 355 h 373"/>
                <a:gd name="T32" fmla="*/ 173 w 173"/>
                <a:gd name="T33" fmla="*/ 338 h 373"/>
                <a:gd name="T34" fmla="*/ 170 w 173"/>
                <a:gd name="T35" fmla="*/ 350 h 373"/>
                <a:gd name="T36" fmla="*/ 152 w 173"/>
                <a:gd name="T37" fmla="*/ 373 h 373"/>
                <a:gd name="T38" fmla="*/ 138 w 173"/>
                <a:gd name="T39" fmla="*/ 358 h 373"/>
                <a:gd name="T40" fmla="*/ 138 w 173"/>
                <a:gd name="T41" fmla="*/ 358 h 373"/>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73"/>
                <a:gd name="T64" fmla="*/ 0 h 373"/>
                <a:gd name="T65" fmla="*/ 173 w 173"/>
                <a:gd name="T66" fmla="*/ 373 h 373"/>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73" h="373">
                  <a:moveTo>
                    <a:pt x="138" y="358"/>
                  </a:moveTo>
                  <a:lnTo>
                    <a:pt x="127" y="323"/>
                  </a:lnTo>
                  <a:lnTo>
                    <a:pt x="68" y="215"/>
                  </a:lnTo>
                  <a:lnTo>
                    <a:pt x="50" y="162"/>
                  </a:lnTo>
                  <a:lnTo>
                    <a:pt x="30" y="87"/>
                  </a:lnTo>
                  <a:lnTo>
                    <a:pt x="4" y="29"/>
                  </a:lnTo>
                  <a:lnTo>
                    <a:pt x="0" y="0"/>
                  </a:lnTo>
                  <a:lnTo>
                    <a:pt x="9" y="0"/>
                  </a:lnTo>
                  <a:lnTo>
                    <a:pt x="10" y="25"/>
                  </a:lnTo>
                  <a:lnTo>
                    <a:pt x="55" y="105"/>
                  </a:lnTo>
                  <a:lnTo>
                    <a:pt x="68" y="175"/>
                  </a:lnTo>
                  <a:lnTo>
                    <a:pt x="45" y="122"/>
                  </a:lnTo>
                  <a:lnTo>
                    <a:pt x="67" y="192"/>
                  </a:lnTo>
                  <a:lnTo>
                    <a:pt x="103" y="265"/>
                  </a:lnTo>
                  <a:lnTo>
                    <a:pt x="135" y="313"/>
                  </a:lnTo>
                  <a:lnTo>
                    <a:pt x="150" y="355"/>
                  </a:lnTo>
                  <a:lnTo>
                    <a:pt x="173" y="338"/>
                  </a:lnTo>
                  <a:lnTo>
                    <a:pt x="170" y="350"/>
                  </a:lnTo>
                  <a:lnTo>
                    <a:pt x="152" y="373"/>
                  </a:lnTo>
                  <a:lnTo>
                    <a:pt x="138" y="35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1" name="Freeform 282">
              <a:extLst>
                <a:ext uri="{FF2B5EF4-FFF2-40B4-BE49-F238E27FC236}">
                  <a16:creationId xmlns:a16="http://schemas.microsoft.com/office/drawing/2014/main" id="{4EBB96F4-10FA-419F-9F07-B7A014697281}"/>
                </a:ext>
              </a:extLst>
            </p:cNvPr>
            <p:cNvSpPr>
              <a:spLocks/>
            </p:cNvSpPr>
            <p:nvPr/>
          </p:nvSpPr>
          <p:spPr bwMode="auto">
            <a:xfrm>
              <a:off x="5046" y="3633"/>
              <a:ext cx="135" cy="61"/>
            </a:xfrm>
            <a:custGeom>
              <a:avLst/>
              <a:gdLst>
                <a:gd name="T0" fmla="*/ 19 w 135"/>
                <a:gd name="T1" fmla="*/ 21 h 61"/>
                <a:gd name="T2" fmla="*/ 48 w 135"/>
                <a:gd name="T3" fmla="*/ 41 h 61"/>
                <a:gd name="T4" fmla="*/ 135 w 135"/>
                <a:gd name="T5" fmla="*/ 61 h 61"/>
                <a:gd name="T6" fmla="*/ 47 w 135"/>
                <a:gd name="T7" fmla="*/ 26 h 61"/>
                <a:gd name="T8" fmla="*/ 0 w 135"/>
                <a:gd name="T9" fmla="*/ 0 h 61"/>
                <a:gd name="T10" fmla="*/ 19 w 135"/>
                <a:gd name="T11" fmla="*/ 21 h 61"/>
                <a:gd name="T12" fmla="*/ 19 w 135"/>
                <a:gd name="T13" fmla="*/ 21 h 61"/>
                <a:gd name="T14" fmla="*/ 0 60000 65536"/>
                <a:gd name="T15" fmla="*/ 0 60000 65536"/>
                <a:gd name="T16" fmla="*/ 0 60000 65536"/>
                <a:gd name="T17" fmla="*/ 0 60000 65536"/>
                <a:gd name="T18" fmla="*/ 0 60000 65536"/>
                <a:gd name="T19" fmla="*/ 0 60000 65536"/>
                <a:gd name="T20" fmla="*/ 0 60000 65536"/>
                <a:gd name="T21" fmla="*/ 0 w 135"/>
                <a:gd name="T22" fmla="*/ 0 h 61"/>
                <a:gd name="T23" fmla="*/ 135 w 135"/>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5" h="61">
                  <a:moveTo>
                    <a:pt x="19" y="21"/>
                  </a:moveTo>
                  <a:lnTo>
                    <a:pt x="48" y="41"/>
                  </a:lnTo>
                  <a:lnTo>
                    <a:pt x="135" y="61"/>
                  </a:lnTo>
                  <a:lnTo>
                    <a:pt x="47" y="26"/>
                  </a:lnTo>
                  <a:lnTo>
                    <a:pt x="0" y="0"/>
                  </a:lnTo>
                  <a:lnTo>
                    <a:pt x="1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2" name="Freeform 283">
              <a:extLst>
                <a:ext uri="{FF2B5EF4-FFF2-40B4-BE49-F238E27FC236}">
                  <a16:creationId xmlns:a16="http://schemas.microsoft.com/office/drawing/2014/main" id="{CEB85FA9-D8F6-4A6B-865C-2A9DA0FFD103}"/>
                </a:ext>
              </a:extLst>
            </p:cNvPr>
            <p:cNvSpPr>
              <a:spLocks/>
            </p:cNvSpPr>
            <p:nvPr/>
          </p:nvSpPr>
          <p:spPr bwMode="auto">
            <a:xfrm>
              <a:off x="5055" y="3603"/>
              <a:ext cx="144" cy="60"/>
            </a:xfrm>
            <a:custGeom>
              <a:avLst/>
              <a:gdLst>
                <a:gd name="T0" fmla="*/ 0 w 144"/>
                <a:gd name="T1" fmla="*/ 0 h 60"/>
                <a:gd name="T2" fmla="*/ 59 w 144"/>
                <a:gd name="T3" fmla="*/ 20 h 60"/>
                <a:gd name="T4" fmla="*/ 144 w 144"/>
                <a:gd name="T5" fmla="*/ 60 h 60"/>
                <a:gd name="T6" fmla="*/ 79 w 144"/>
                <a:gd name="T7" fmla="*/ 15 h 60"/>
                <a:gd name="T8" fmla="*/ 0 w 144"/>
                <a:gd name="T9" fmla="*/ 0 h 60"/>
                <a:gd name="T10" fmla="*/ 0 w 144"/>
                <a:gd name="T11" fmla="*/ 0 h 60"/>
                <a:gd name="T12" fmla="*/ 0 60000 65536"/>
                <a:gd name="T13" fmla="*/ 0 60000 65536"/>
                <a:gd name="T14" fmla="*/ 0 60000 65536"/>
                <a:gd name="T15" fmla="*/ 0 60000 65536"/>
                <a:gd name="T16" fmla="*/ 0 60000 65536"/>
                <a:gd name="T17" fmla="*/ 0 60000 65536"/>
                <a:gd name="T18" fmla="*/ 0 w 144"/>
                <a:gd name="T19" fmla="*/ 0 h 60"/>
                <a:gd name="T20" fmla="*/ 144 w 144"/>
                <a:gd name="T21" fmla="*/ 60 h 60"/>
              </a:gdLst>
              <a:ahLst/>
              <a:cxnLst>
                <a:cxn ang="T12">
                  <a:pos x="T0" y="T1"/>
                </a:cxn>
                <a:cxn ang="T13">
                  <a:pos x="T2" y="T3"/>
                </a:cxn>
                <a:cxn ang="T14">
                  <a:pos x="T4" y="T5"/>
                </a:cxn>
                <a:cxn ang="T15">
                  <a:pos x="T6" y="T7"/>
                </a:cxn>
                <a:cxn ang="T16">
                  <a:pos x="T8" y="T9"/>
                </a:cxn>
                <a:cxn ang="T17">
                  <a:pos x="T10" y="T11"/>
                </a:cxn>
              </a:cxnLst>
              <a:rect l="T18" t="T19" r="T20" b="T21"/>
              <a:pathLst>
                <a:path w="144" h="60">
                  <a:moveTo>
                    <a:pt x="0" y="0"/>
                  </a:moveTo>
                  <a:lnTo>
                    <a:pt x="59" y="20"/>
                  </a:lnTo>
                  <a:lnTo>
                    <a:pt x="144" y="60"/>
                  </a:lnTo>
                  <a:lnTo>
                    <a:pt x="79" y="15"/>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3" name="Freeform 284">
              <a:extLst>
                <a:ext uri="{FF2B5EF4-FFF2-40B4-BE49-F238E27FC236}">
                  <a16:creationId xmlns:a16="http://schemas.microsoft.com/office/drawing/2014/main" id="{26B65DFA-698F-4BDD-914E-1B7D891B4A9A}"/>
                </a:ext>
              </a:extLst>
            </p:cNvPr>
            <p:cNvSpPr>
              <a:spLocks/>
            </p:cNvSpPr>
            <p:nvPr/>
          </p:nvSpPr>
          <p:spPr bwMode="auto">
            <a:xfrm>
              <a:off x="5123" y="3569"/>
              <a:ext cx="118" cy="64"/>
            </a:xfrm>
            <a:custGeom>
              <a:avLst/>
              <a:gdLst>
                <a:gd name="T0" fmla="*/ 0 w 118"/>
                <a:gd name="T1" fmla="*/ 0 h 64"/>
                <a:gd name="T2" fmla="*/ 15 w 118"/>
                <a:gd name="T3" fmla="*/ 27 h 64"/>
                <a:gd name="T4" fmla="*/ 48 w 118"/>
                <a:gd name="T5" fmla="*/ 50 h 64"/>
                <a:gd name="T6" fmla="*/ 118 w 118"/>
                <a:gd name="T7" fmla="*/ 64 h 64"/>
                <a:gd name="T8" fmla="*/ 38 w 118"/>
                <a:gd name="T9" fmla="*/ 32 h 64"/>
                <a:gd name="T10" fmla="*/ 21 w 118"/>
                <a:gd name="T11" fmla="*/ 4 h 64"/>
                <a:gd name="T12" fmla="*/ 0 w 118"/>
                <a:gd name="T13" fmla="*/ 0 h 64"/>
                <a:gd name="T14" fmla="*/ 0 w 118"/>
                <a:gd name="T15" fmla="*/ 0 h 64"/>
                <a:gd name="T16" fmla="*/ 0 60000 65536"/>
                <a:gd name="T17" fmla="*/ 0 60000 65536"/>
                <a:gd name="T18" fmla="*/ 0 60000 65536"/>
                <a:gd name="T19" fmla="*/ 0 60000 65536"/>
                <a:gd name="T20" fmla="*/ 0 60000 65536"/>
                <a:gd name="T21" fmla="*/ 0 60000 65536"/>
                <a:gd name="T22" fmla="*/ 0 60000 65536"/>
                <a:gd name="T23" fmla="*/ 0 60000 65536"/>
                <a:gd name="T24" fmla="*/ 0 w 118"/>
                <a:gd name="T25" fmla="*/ 0 h 64"/>
                <a:gd name="T26" fmla="*/ 118 w 118"/>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8" h="64">
                  <a:moveTo>
                    <a:pt x="0" y="0"/>
                  </a:moveTo>
                  <a:lnTo>
                    <a:pt x="15" y="27"/>
                  </a:lnTo>
                  <a:lnTo>
                    <a:pt x="48" y="50"/>
                  </a:lnTo>
                  <a:lnTo>
                    <a:pt x="118" y="64"/>
                  </a:lnTo>
                  <a:lnTo>
                    <a:pt x="38" y="32"/>
                  </a:lnTo>
                  <a:lnTo>
                    <a:pt x="21" y="4"/>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4" name="Freeform 285">
              <a:extLst>
                <a:ext uri="{FF2B5EF4-FFF2-40B4-BE49-F238E27FC236}">
                  <a16:creationId xmlns:a16="http://schemas.microsoft.com/office/drawing/2014/main" id="{251C3513-D344-46FC-864E-3D947E2334EC}"/>
                </a:ext>
              </a:extLst>
            </p:cNvPr>
            <p:cNvSpPr>
              <a:spLocks/>
            </p:cNvSpPr>
            <p:nvPr/>
          </p:nvSpPr>
          <p:spPr bwMode="auto">
            <a:xfrm>
              <a:off x="5138" y="3791"/>
              <a:ext cx="189" cy="38"/>
            </a:xfrm>
            <a:custGeom>
              <a:avLst/>
              <a:gdLst>
                <a:gd name="T0" fmla="*/ 0 w 189"/>
                <a:gd name="T1" fmla="*/ 0 h 38"/>
                <a:gd name="T2" fmla="*/ 61 w 189"/>
                <a:gd name="T3" fmla="*/ 3 h 38"/>
                <a:gd name="T4" fmla="*/ 134 w 189"/>
                <a:gd name="T5" fmla="*/ 13 h 38"/>
                <a:gd name="T6" fmla="*/ 189 w 189"/>
                <a:gd name="T7" fmla="*/ 15 h 38"/>
                <a:gd name="T8" fmla="*/ 138 w 189"/>
                <a:gd name="T9" fmla="*/ 36 h 38"/>
                <a:gd name="T10" fmla="*/ 85 w 189"/>
                <a:gd name="T11" fmla="*/ 38 h 38"/>
                <a:gd name="T12" fmla="*/ 130 w 189"/>
                <a:gd name="T13" fmla="*/ 28 h 38"/>
                <a:gd name="T14" fmla="*/ 66 w 189"/>
                <a:gd name="T15" fmla="*/ 10 h 38"/>
                <a:gd name="T16" fmla="*/ 0 w 189"/>
                <a:gd name="T17" fmla="*/ 0 h 38"/>
                <a:gd name="T18" fmla="*/ 0 w 189"/>
                <a:gd name="T19" fmla="*/ 0 h 3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9"/>
                <a:gd name="T31" fmla="*/ 0 h 38"/>
                <a:gd name="T32" fmla="*/ 189 w 189"/>
                <a:gd name="T33" fmla="*/ 38 h 3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9" h="38">
                  <a:moveTo>
                    <a:pt x="0" y="0"/>
                  </a:moveTo>
                  <a:lnTo>
                    <a:pt x="61" y="3"/>
                  </a:lnTo>
                  <a:lnTo>
                    <a:pt x="134" y="13"/>
                  </a:lnTo>
                  <a:lnTo>
                    <a:pt x="189" y="15"/>
                  </a:lnTo>
                  <a:lnTo>
                    <a:pt x="138" y="36"/>
                  </a:lnTo>
                  <a:lnTo>
                    <a:pt x="85" y="38"/>
                  </a:lnTo>
                  <a:lnTo>
                    <a:pt x="130" y="28"/>
                  </a:lnTo>
                  <a:lnTo>
                    <a:pt x="66" y="1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5" name="Freeform 286">
              <a:extLst>
                <a:ext uri="{FF2B5EF4-FFF2-40B4-BE49-F238E27FC236}">
                  <a16:creationId xmlns:a16="http://schemas.microsoft.com/office/drawing/2014/main" id="{C726097A-2691-4D0F-A3A5-66B8DDB4EBCC}"/>
                </a:ext>
              </a:extLst>
            </p:cNvPr>
            <p:cNvSpPr>
              <a:spLocks/>
            </p:cNvSpPr>
            <p:nvPr/>
          </p:nvSpPr>
          <p:spPr bwMode="auto">
            <a:xfrm>
              <a:off x="5168" y="3912"/>
              <a:ext cx="28" cy="298"/>
            </a:xfrm>
            <a:custGeom>
              <a:avLst/>
              <a:gdLst>
                <a:gd name="T0" fmla="*/ 0 w 28"/>
                <a:gd name="T1" fmla="*/ 30 h 298"/>
                <a:gd name="T2" fmla="*/ 1 w 28"/>
                <a:gd name="T3" fmla="*/ 65 h 298"/>
                <a:gd name="T4" fmla="*/ 5 w 28"/>
                <a:gd name="T5" fmla="*/ 121 h 298"/>
                <a:gd name="T6" fmla="*/ 20 w 28"/>
                <a:gd name="T7" fmla="*/ 166 h 298"/>
                <a:gd name="T8" fmla="*/ 0 w 28"/>
                <a:gd name="T9" fmla="*/ 298 h 298"/>
                <a:gd name="T10" fmla="*/ 20 w 28"/>
                <a:gd name="T11" fmla="*/ 294 h 298"/>
                <a:gd name="T12" fmla="*/ 28 w 28"/>
                <a:gd name="T13" fmla="*/ 166 h 298"/>
                <a:gd name="T14" fmla="*/ 13 w 28"/>
                <a:gd name="T15" fmla="*/ 103 h 298"/>
                <a:gd name="T16" fmla="*/ 13 w 28"/>
                <a:gd name="T17" fmla="*/ 30 h 298"/>
                <a:gd name="T18" fmla="*/ 13 w 28"/>
                <a:gd name="T19" fmla="*/ 0 h 298"/>
                <a:gd name="T20" fmla="*/ 0 w 28"/>
                <a:gd name="T21" fmla="*/ 30 h 298"/>
                <a:gd name="T22" fmla="*/ 0 w 28"/>
                <a:gd name="T23" fmla="*/ 30 h 2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28"/>
                <a:gd name="T37" fmla="*/ 0 h 298"/>
                <a:gd name="T38" fmla="*/ 28 w 28"/>
                <a:gd name="T39" fmla="*/ 298 h 2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28" h="298">
                  <a:moveTo>
                    <a:pt x="0" y="30"/>
                  </a:moveTo>
                  <a:lnTo>
                    <a:pt x="1" y="65"/>
                  </a:lnTo>
                  <a:lnTo>
                    <a:pt x="5" y="121"/>
                  </a:lnTo>
                  <a:lnTo>
                    <a:pt x="20" y="166"/>
                  </a:lnTo>
                  <a:lnTo>
                    <a:pt x="0" y="298"/>
                  </a:lnTo>
                  <a:lnTo>
                    <a:pt x="20" y="294"/>
                  </a:lnTo>
                  <a:lnTo>
                    <a:pt x="28" y="166"/>
                  </a:lnTo>
                  <a:lnTo>
                    <a:pt x="13" y="103"/>
                  </a:lnTo>
                  <a:lnTo>
                    <a:pt x="13" y="30"/>
                  </a:lnTo>
                  <a:lnTo>
                    <a:pt x="13" y="0"/>
                  </a:lnTo>
                  <a:lnTo>
                    <a:pt x="0"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6" name="Freeform 287">
              <a:extLst>
                <a:ext uri="{FF2B5EF4-FFF2-40B4-BE49-F238E27FC236}">
                  <a16:creationId xmlns:a16="http://schemas.microsoft.com/office/drawing/2014/main" id="{58C0A763-76AB-470D-B9DF-B1BDA4738FDC}"/>
                </a:ext>
              </a:extLst>
            </p:cNvPr>
            <p:cNvSpPr>
              <a:spLocks/>
            </p:cNvSpPr>
            <p:nvPr/>
          </p:nvSpPr>
          <p:spPr bwMode="auto">
            <a:xfrm>
              <a:off x="5219" y="3806"/>
              <a:ext cx="208" cy="164"/>
            </a:xfrm>
            <a:custGeom>
              <a:avLst/>
              <a:gdLst>
                <a:gd name="T0" fmla="*/ 208 w 208"/>
                <a:gd name="T1" fmla="*/ 30 h 164"/>
                <a:gd name="T2" fmla="*/ 187 w 208"/>
                <a:gd name="T3" fmla="*/ 61 h 164"/>
                <a:gd name="T4" fmla="*/ 92 w 208"/>
                <a:gd name="T5" fmla="*/ 98 h 164"/>
                <a:gd name="T6" fmla="*/ 19 w 208"/>
                <a:gd name="T7" fmla="*/ 154 h 164"/>
                <a:gd name="T8" fmla="*/ 0 w 208"/>
                <a:gd name="T9" fmla="*/ 164 h 164"/>
                <a:gd name="T10" fmla="*/ 47 w 208"/>
                <a:gd name="T11" fmla="*/ 121 h 164"/>
                <a:gd name="T12" fmla="*/ 88 w 208"/>
                <a:gd name="T13" fmla="*/ 88 h 164"/>
                <a:gd name="T14" fmla="*/ 178 w 208"/>
                <a:gd name="T15" fmla="*/ 48 h 164"/>
                <a:gd name="T16" fmla="*/ 197 w 208"/>
                <a:gd name="T17" fmla="*/ 26 h 164"/>
                <a:gd name="T18" fmla="*/ 173 w 208"/>
                <a:gd name="T19" fmla="*/ 3 h 164"/>
                <a:gd name="T20" fmla="*/ 188 w 208"/>
                <a:gd name="T21" fmla="*/ 0 h 164"/>
                <a:gd name="T22" fmla="*/ 208 w 208"/>
                <a:gd name="T23" fmla="*/ 30 h 164"/>
                <a:gd name="T24" fmla="*/ 208 w 208"/>
                <a:gd name="T25" fmla="*/ 30 h 16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8"/>
                <a:gd name="T40" fmla="*/ 0 h 164"/>
                <a:gd name="T41" fmla="*/ 208 w 208"/>
                <a:gd name="T42" fmla="*/ 164 h 16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8" h="164">
                  <a:moveTo>
                    <a:pt x="208" y="30"/>
                  </a:moveTo>
                  <a:lnTo>
                    <a:pt x="187" y="61"/>
                  </a:lnTo>
                  <a:lnTo>
                    <a:pt x="92" y="98"/>
                  </a:lnTo>
                  <a:lnTo>
                    <a:pt x="19" y="154"/>
                  </a:lnTo>
                  <a:lnTo>
                    <a:pt x="0" y="164"/>
                  </a:lnTo>
                  <a:lnTo>
                    <a:pt x="47" y="121"/>
                  </a:lnTo>
                  <a:lnTo>
                    <a:pt x="88" y="88"/>
                  </a:lnTo>
                  <a:lnTo>
                    <a:pt x="178" y="48"/>
                  </a:lnTo>
                  <a:lnTo>
                    <a:pt x="197" y="26"/>
                  </a:lnTo>
                  <a:lnTo>
                    <a:pt x="173" y="3"/>
                  </a:lnTo>
                  <a:lnTo>
                    <a:pt x="188" y="0"/>
                  </a:lnTo>
                  <a:lnTo>
                    <a:pt x="20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7" name="Freeform 288">
              <a:extLst>
                <a:ext uri="{FF2B5EF4-FFF2-40B4-BE49-F238E27FC236}">
                  <a16:creationId xmlns:a16="http://schemas.microsoft.com/office/drawing/2014/main" id="{0D972C98-FAEE-4028-A935-F01C660BAAB0}"/>
                </a:ext>
              </a:extLst>
            </p:cNvPr>
            <p:cNvSpPr>
              <a:spLocks/>
            </p:cNvSpPr>
            <p:nvPr/>
          </p:nvSpPr>
          <p:spPr bwMode="auto">
            <a:xfrm>
              <a:off x="5351" y="3865"/>
              <a:ext cx="106" cy="107"/>
            </a:xfrm>
            <a:custGeom>
              <a:avLst/>
              <a:gdLst>
                <a:gd name="T0" fmla="*/ 68 w 106"/>
                <a:gd name="T1" fmla="*/ 0 h 107"/>
                <a:gd name="T2" fmla="*/ 100 w 106"/>
                <a:gd name="T3" fmla="*/ 42 h 107"/>
                <a:gd name="T4" fmla="*/ 106 w 106"/>
                <a:gd name="T5" fmla="*/ 107 h 107"/>
                <a:gd name="T6" fmla="*/ 88 w 106"/>
                <a:gd name="T7" fmla="*/ 42 h 107"/>
                <a:gd name="T8" fmla="*/ 61 w 106"/>
                <a:gd name="T9" fmla="*/ 12 h 107"/>
                <a:gd name="T10" fmla="*/ 0 w 106"/>
                <a:gd name="T11" fmla="*/ 30 h 107"/>
                <a:gd name="T12" fmla="*/ 68 w 106"/>
                <a:gd name="T13" fmla="*/ 0 h 107"/>
                <a:gd name="T14" fmla="*/ 68 w 106"/>
                <a:gd name="T15" fmla="*/ 0 h 107"/>
                <a:gd name="T16" fmla="*/ 0 60000 65536"/>
                <a:gd name="T17" fmla="*/ 0 60000 65536"/>
                <a:gd name="T18" fmla="*/ 0 60000 65536"/>
                <a:gd name="T19" fmla="*/ 0 60000 65536"/>
                <a:gd name="T20" fmla="*/ 0 60000 65536"/>
                <a:gd name="T21" fmla="*/ 0 60000 65536"/>
                <a:gd name="T22" fmla="*/ 0 60000 65536"/>
                <a:gd name="T23" fmla="*/ 0 60000 65536"/>
                <a:gd name="T24" fmla="*/ 0 w 106"/>
                <a:gd name="T25" fmla="*/ 0 h 107"/>
                <a:gd name="T26" fmla="*/ 106 w 106"/>
                <a:gd name="T27" fmla="*/ 107 h 10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06" h="107">
                  <a:moveTo>
                    <a:pt x="68" y="0"/>
                  </a:moveTo>
                  <a:lnTo>
                    <a:pt x="100" y="42"/>
                  </a:lnTo>
                  <a:lnTo>
                    <a:pt x="106" y="107"/>
                  </a:lnTo>
                  <a:lnTo>
                    <a:pt x="88" y="42"/>
                  </a:lnTo>
                  <a:lnTo>
                    <a:pt x="61" y="12"/>
                  </a:lnTo>
                  <a:lnTo>
                    <a:pt x="0" y="30"/>
                  </a:lnTo>
                  <a:lnTo>
                    <a:pt x="68"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8" name="Freeform 289">
              <a:extLst>
                <a:ext uri="{FF2B5EF4-FFF2-40B4-BE49-F238E27FC236}">
                  <a16:creationId xmlns:a16="http://schemas.microsoft.com/office/drawing/2014/main" id="{364BF5B9-767C-417F-8402-DD346423926C}"/>
                </a:ext>
              </a:extLst>
            </p:cNvPr>
            <p:cNvSpPr>
              <a:spLocks/>
            </p:cNvSpPr>
            <p:nvPr/>
          </p:nvSpPr>
          <p:spPr bwMode="auto">
            <a:xfrm>
              <a:off x="5188" y="3935"/>
              <a:ext cx="113" cy="138"/>
            </a:xfrm>
            <a:custGeom>
              <a:avLst/>
              <a:gdLst>
                <a:gd name="T0" fmla="*/ 8 w 113"/>
                <a:gd name="T1" fmla="*/ 70 h 138"/>
                <a:gd name="T2" fmla="*/ 45 w 113"/>
                <a:gd name="T3" fmla="*/ 62 h 138"/>
                <a:gd name="T4" fmla="*/ 71 w 113"/>
                <a:gd name="T5" fmla="*/ 30 h 138"/>
                <a:gd name="T6" fmla="*/ 113 w 113"/>
                <a:gd name="T7" fmla="*/ 9 h 138"/>
                <a:gd name="T8" fmla="*/ 63 w 113"/>
                <a:gd name="T9" fmla="*/ 27 h 138"/>
                <a:gd name="T10" fmla="*/ 45 w 113"/>
                <a:gd name="T11" fmla="*/ 40 h 138"/>
                <a:gd name="T12" fmla="*/ 35 w 113"/>
                <a:gd name="T13" fmla="*/ 54 h 138"/>
                <a:gd name="T14" fmla="*/ 13 w 113"/>
                <a:gd name="T15" fmla="*/ 64 h 138"/>
                <a:gd name="T16" fmla="*/ 18 w 113"/>
                <a:gd name="T17" fmla="*/ 40 h 138"/>
                <a:gd name="T18" fmla="*/ 13 w 113"/>
                <a:gd name="T19" fmla="*/ 27 h 138"/>
                <a:gd name="T20" fmla="*/ 11 w 113"/>
                <a:gd name="T21" fmla="*/ 0 h 138"/>
                <a:gd name="T22" fmla="*/ 5 w 113"/>
                <a:gd name="T23" fmla="*/ 32 h 138"/>
                <a:gd name="T24" fmla="*/ 10 w 113"/>
                <a:gd name="T25" fmla="*/ 47 h 138"/>
                <a:gd name="T26" fmla="*/ 0 w 113"/>
                <a:gd name="T27" fmla="*/ 70 h 138"/>
                <a:gd name="T28" fmla="*/ 5 w 113"/>
                <a:gd name="T29" fmla="*/ 98 h 138"/>
                <a:gd name="T30" fmla="*/ 16 w 113"/>
                <a:gd name="T31" fmla="*/ 138 h 138"/>
                <a:gd name="T32" fmla="*/ 8 w 113"/>
                <a:gd name="T33" fmla="*/ 70 h 138"/>
                <a:gd name="T34" fmla="*/ 8 w 113"/>
                <a:gd name="T35" fmla="*/ 70 h 13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3"/>
                <a:gd name="T55" fmla="*/ 0 h 138"/>
                <a:gd name="T56" fmla="*/ 113 w 113"/>
                <a:gd name="T57" fmla="*/ 138 h 13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3" h="138">
                  <a:moveTo>
                    <a:pt x="8" y="70"/>
                  </a:moveTo>
                  <a:lnTo>
                    <a:pt x="45" y="62"/>
                  </a:lnTo>
                  <a:lnTo>
                    <a:pt x="71" y="30"/>
                  </a:lnTo>
                  <a:lnTo>
                    <a:pt x="113" y="9"/>
                  </a:lnTo>
                  <a:lnTo>
                    <a:pt x="63" y="27"/>
                  </a:lnTo>
                  <a:lnTo>
                    <a:pt x="45" y="40"/>
                  </a:lnTo>
                  <a:lnTo>
                    <a:pt x="35" y="54"/>
                  </a:lnTo>
                  <a:lnTo>
                    <a:pt x="13" y="64"/>
                  </a:lnTo>
                  <a:lnTo>
                    <a:pt x="18" y="40"/>
                  </a:lnTo>
                  <a:lnTo>
                    <a:pt x="13" y="27"/>
                  </a:lnTo>
                  <a:lnTo>
                    <a:pt x="11" y="0"/>
                  </a:lnTo>
                  <a:lnTo>
                    <a:pt x="5" y="32"/>
                  </a:lnTo>
                  <a:lnTo>
                    <a:pt x="10" y="47"/>
                  </a:lnTo>
                  <a:lnTo>
                    <a:pt x="0" y="70"/>
                  </a:lnTo>
                  <a:lnTo>
                    <a:pt x="5" y="98"/>
                  </a:lnTo>
                  <a:lnTo>
                    <a:pt x="16" y="138"/>
                  </a:lnTo>
                  <a:lnTo>
                    <a:pt x="8"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79" name="Freeform 290">
              <a:extLst>
                <a:ext uri="{FF2B5EF4-FFF2-40B4-BE49-F238E27FC236}">
                  <a16:creationId xmlns:a16="http://schemas.microsoft.com/office/drawing/2014/main" id="{028C80D6-1908-49B9-A1CF-6EDB3B59F620}"/>
                </a:ext>
              </a:extLst>
            </p:cNvPr>
            <p:cNvSpPr>
              <a:spLocks/>
            </p:cNvSpPr>
            <p:nvPr/>
          </p:nvSpPr>
          <p:spPr bwMode="auto">
            <a:xfrm>
              <a:off x="5208" y="4013"/>
              <a:ext cx="91" cy="22"/>
            </a:xfrm>
            <a:custGeom>
              <a:avLst/>
              <a:gdLst>
                <a:gd name="T0" fmla="*/ 13 w 91"/>
                <a:gd name="T1" fmla="*/ 22 h 22"/>
                <a:gd name="T2" fmla="*/ 51 w 91"/>
                <a:gd name="T3" fmla="*/ 12 h 22"/>
                <a:gd name="T4" fmla="*/ 91 w 91"/>
                <a:gd name="T5" fmla="*/ 0 h 22"/>
                <a:gd name="T6" fmla="*/ 45 w 91"/>
                <a:gd name="T7" fmla="*/ 2 h 22"/>
                <a:gd name="T8" fmla="*/ 0 w 91"/>
                <a:gd name="T9" fmla="*/ 17 h 22"/>
                <a:gd name="T10" fmla="*/ 13 w 91"/>
                <a:gd name="T11" fmla="*/ 22 h 22"/>
                <a:gd name="T12" fmla="*/ 13 w 91"/>
                <a:gd name="T13" fmla="*/ 22 h 22"/>
                <a:gd name="T14" fmla="*/ 0 60000 65536"/>
                <a:gd name="T15" fmla="*/ 0 60000 65536"/>
                <a:gd name="T16" fmla="*/ 0 60000 65536"/>
                <a:gd name="T17" fmla="*/ 0 60000 65536"/>
                <a:gd name="T18" fmla="*/ 0 60000 65536"/>
                <a:gd name="T19" fmla="*/ 0 60000 65536"/>
                <a:gd name="T20" fmla="*/ 0 60000 65536"/>
                <a:gd name="T21" fmla="*/ 0 w 91"/>
                <a:gd name="T22" fmla="*/ 0 h 22"/>
                <a:gd name="T23" fmla="*/ 91 w 91"/>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1" h="22">
                  <a:moveTo>
                    <a:pt x="13" y="22"/>
                  </a:moveTo>
                  <a:lnTo>
                    <a:pt x="51" y="12"/>
                  </a:lnTo>
                  <a:lnTo>
                    <a:pt x="91" y="0"/>
                  </a:lnTo>
                  <a:lnTo>
                    <a:pt x="45" y="2"/>
                  </a:lnTo>
                  <a:lnTo>
                    <a:pt x="0" y="17"/>
                  </a:lnTo>
                  <a:lnTo>
                    <a:pt x="13" y="2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0" name="Freeform 291">
              <a:extLst>
                <a:ext uri="{FF2B5EF4-FFF2-40B4-BE49-F238E27FC236}">
                  <a16:creationId xmlns:a16="http://schemas.microsoft.com/office/drawing/2014/main" id="{AE650B9A-9E2B-44ED-AEF0-0576DB8ED886}"/>
                </a:ext>
              </a:extLst>
            </p:cNvPr>
            <p:cNvSpPr>
              <a:spLocks/>
            </p:cNvSpPr>
            <p:nvPr/>
          </p:nvSpPr>
          <p:spPr bwMode="auto">
            <a:xfrm>
              <a:off x="5198" y="4045"/>
              <a:ext cx="50" cy="161"/>
            </a:xfrm>
            <a:custGeom>
              <a:avLst/>
              <a:gdLst>
                <a:gd name="T0" fmla="*/ 23 w 50"/>
                <a:gd name="T1" fmla="*/ 32 h 161"/>
                <a:gd name="T2" fmla="*/ 46 w 50"/>
                <a:gd name="T3" fmla="*/ 72 h 161"/>
                <a:gd name="T4" fmla="*/ 48 w 50"/>
                <a:gd name="T5" fmla="*/ 130 h 161"/>
                <a:gd name="T6" fmla="*/ 50 w 50"/>
                <a:gd name="T7" fmla="*/ 160 h 161"/>
                <a:gd name="T8" fmla="*/ 43 w 50"/>
                <a:gd name="T9" fmla="*/ 161 h 161"/>
                <a:gd name="T10" fmla="*/ 36 w 50"/>
                <a:gd name="T11" fmla="*/ 73 h 161"/>
                <a:gd name="T12" fmla="*/ 10 w 50"/>
                <a:gd name="T13" fmla="*/ 43 h 161"/>
                <a:gd name="T14" fmla="*/ 0 w 50"/>
                <a:gd name="T15" fmla="*/ 0 h 161"/>
                <a:gd name="T16" fmla="*/ 23 w 50"/>
                <a:gd name="T17" fmla="*/ 32 h 161"/>
                <a:gd name="T18" fmla="*/ 23 w 50"/>
                <a:gd name="T19" fmla="*/ 32 h 1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0"/>
                <a:gd name="T31" fmla="*/ 0 h 161"/>
                <a:gd name="T32" fmla="*/ 50 w 50"/>
                <a:gd name="T33" fmla="*/ 161 h 1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0" h="161">
                  <a:moveTo>
                    <a:pt x="23" y="32"/>
                  </a:moveTo>
                  <a:lnTo>
                    <a:pt x="46" y="72"/>
                  </a:lnTo>
                  <a:lnTo>
                    <a:pt x="48" y="130"/>
                  </a:lnTo>
                  <a:lnTo>
                    <a:pt x="50" y="160"/>
                  </a:lnTo>
                  <a:lnTo>
                    <a:pt x="43" y="161"/>
                  </a:lnTo>
                  <a:lnTo>
                    <a:pt x="36" y="73"/>
                  </a:lnTo>
                  <a:lnTo>
                    <a:pt x="10" y="43"/>
                  </a:lnTo>
                  <a:lnTo>
                    <a:pt x="0" y="0"/>
                  </a:lnTo>
                  <a:lnTo>
                    <a:pt x="23" y="3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1" name="Freeform 292">
              <a:extLst>
                <a:ext uri="{FF2B5EF4-FFF2-40B4-BE49-F238E27FC236}">
                  <a16:creationId xmlns:a16="http://schemas.microsoft.com/office/drawing/2014/main" id="{334E9254-E6C8-422C-BBDD-BFD9285E9FCC}"/>
                </a:ext>
              </a:extLst>
            </p:cNvPr>
            <p:cNvSpPr>
              <a:spLocks/>
            </p:cNvSpPr>
            <p:nvPr/>
          </p:nvSpPr>
          <p:spPr bwMode="auto">
            <a:xfrm>
              <a:off x="5397" y="4085"/>
              <a:ext cx="110" cy="22"/>
            </a:xfrm>
            <a:custGeom>
              <a:avLst/>
              <a:gdLst>
                <a:gd name="T0" fmla="*/ 45 w 110"/>
                <a:gd name="T1" fmla="*/ 8 h 22"/>
                <a:gd name="T2" fmla="*/ 82 w 110"/>
                <a:gd name="T3" fmla="*/ 8 h 22"/>
                <a:gd name="T4" fmla="*/ 110 w 110"/>
                <a:gd name="T5" fmla="*/ 22 h 22"/>
                <a:gd name="T6" fmla="*/ 102 w 110"/>
                <a:gd name="T7" fmla="*/ 7 h 22"/>
                <a:gd name="T8" fmla="*/ 59 w 110"/>
                <a:gd name="T9" fmla="*/ 2 h 22"/>
                <a:gd name="T10" fmla="*/ 0 w 110"/>
                <a:gd name="T11" fmla="*/ 0 h 22"/>
                <a:gd name="T12" fmla="*/ 45 w 110"/>
                <a:gd name="T13" fmla="*/ 8 h 22"/>
                <a:gd name="T14" fmla="*/ 45 w 110"/>
                <a:gd name="T15" fmla="*/ 8 h 22"/>
                <a:gd name="T16" fmla="*/ 0 60000 65536"/>
                <a:gd name="T17" fmla="*/ 0 60000 65536"/>
                <a:gd name="T18" fmla="*/ 0 60000 65536"/>
                <a:gd name="T19" fmla="*/ 0 60000 65536"/>
                <a:gd name="T20" fmla="*/ 0 60000 65536"/>
                <a:gd name="T21" fmla="*/ 0 60000 65536"/>
                <a:gd name="T22" fmla="*/ 0 60000 65536"/>
                <a:gd name="T23" fmla="*/ 0 60000 65536"/>
                <a:gd name="T24" fmla="*/ 0 w 110"/>
                <a:gd name="T25" fmla="*/ 0 h 22"/>
                <a:gd name="T26" fmla="*/ 110 w 110"/>
                <a:gd name="T27" fmla="*/ 22 h 2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0" h="22">
                  <a:moveTo>
                    <a:pt x="45" y="8"/>
                  </a:moveTo>
                  <a:lnTo>
                    <a:pt x="82" y="8"/>
                  </a:lnTo>
                  <a:lnTo>
                    <a:pt x="110" y="22"/>
                  </a:lnTo>
                  <a:lnTo>
                    <a:pt x="102" y="7"/>
                  </a:lnTo>
                  <a:lnTo>
                    <a:pt x="59" y="2"/>
                  </a:lnTo>
                  <a:lnTo>
                    <a:pt x="0" y="0"/>
                  </a:lnTo>
                  <a:lnTo>
                    <a:pt x="45" y="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2" name="Freeform 293">
              <a:extLst>
                <a:ext uri="{FF2B5EF4-FFF2-40B4-BE49-F238E27FC236}">
                  <a16:creationId xmlns:a16="http://schemas.microsoft.com/office/drawing/2014/main" id="{57499C05-33A8-4486-9A1F-9088E3CD0F71}"/>
                </a:ext>
              </a:extLst>
            </p:cNvPr>
            <p:cNvSpPr>
              <a:spLocks/>
            </p:cNvSpPr>
            <p:nvPr/>
          </p:nvSpPr>
          <p:spPr bwMode="auto">
            <a:xfrm>
              <a:off x="5412" y="4102"/>
              <a:ext cx="85" cy="23"/>
            </a:xfrm>
            <a:custGeom>
              <a:avLst/>
              <a:gdLst>
                <a:gd name="T0" fmla="*/ 62 w 85"/>
                <a:gd name="T1" fmla="*/ 0 h 23"/>
                <a:gd name="T2" fmla="*/ 0 w 85"/>
                <a:gd name="T3" fmla="*/ 13 h 23"/>
                <a:gd name="T4" fmla="*/ 49 w 85"/>
                <a:gd name="T5" fmla="*/ 11 h 23"/>
                <a:gd name="T6" fmla="*/ 85 w 85"/>
                <a:gd name="T7" fmla="*/ 23 h 23"/>
                <a:gd name="T8" fmla="*/ 62 w 85"/>
                <a:gd name="T9" fmla="*/ 0 h 23"/>
                <a:gd name="T10" fmla="*/ 62 w 85"/>
                <a:gd name="T11" fmla="*/ 0 h 23"/>
                <a:gd name="T12" fmla="*/ 0 60000 65536"/>
                <a:gd name="T13" fmla="*/ 0 60000 65536"/>
                <a:gd name="T14" fmla="*/ 0 60000 65536"/>
                <a:gd name="T15" fmla="*/ 0 60000 65536"/>
                <a:gd name="T16" fmla="*/ 0 60000 65536"/>
                <a:gd name="T17" fmla="*/ 0 60000 65536"/>
                <a:gd name="T18" fmla="*/ 0 w 85"/>
                <a:gd name="T19" fmla="*/ 0 h 23"/>
                <a:gd name="T20" fmla="*/ 85 w 85"/>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85" h="23">
                  <a:moveTo>
                    <a:pt x="62" y="0"/>
                  </a:moveTo>
                  <a:lnTo>
                    <a:pt x="0" y="13"/>
                  </a:lnTo>
                  <a:lnTo>
                    <a:pt x="49" y="11"/>
                  </a:lnTo>
                  <a:lnTo>
                    <a:pt x="85" y="23"/>
                  </a:lnTo>
                  <a:lnTo>
                    <a:pt x="62"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3" name="Freeform 294">
              <a:extLst>
                <a:ext uri="{FF2B5EF4-FFF2-40B4-BE49-F238E27FC236}">
                  <a16:creationId xmlns:a16="http://schemas.microsoft.com/office/drawing/2014/main" id="{7D7FA4FB-F26B-44CF-B782-C9CCF21AA0A1}"/>
                </a:ext>
              </a:extLst>
            </p:cNvPr>
            <p:cNvSpPr>
              <a:spLocks/>
            </p:cNvSpPr>
            <p:nvPr/>
          </p:nvSpPr>
          <p:spPr bwMode="auto">
            <a:xfrm>
              <a:off x="5467" y="4127"/>
              <a:ext cx="32" cy="43"/>
            </a:xfrm>
            <a:custGeom>
              <a:avLst/>
              <a:gdLst>
                <a:gd name="T0" fmla="*/ 17 w 32"/>
                <a:gd name="T1" fmla="*/ 15 h 43"/>
                <a:gd name="T2" fmla="*/ 32 w 32"/>
                <a:gd name="T3" fmla="*/ 43 h 43"/>
                <a:gd name="T4" fmla="*/ 32 w 32"/>
                <a:gd name="T5" fmla="*/ 13 h 43"/>
                <a:gd name="T6" fmla="*/ 0 w 32"/>
                <a:gd name="T7" fmla="*/ 0 h 43"/>
                <a:gd name="T8" fmla="*/ 17 w 32"/>
                <a:gd name="T9" fmla="*/ 15 h 43"/>
                <a:gd name="T10" fmla="*/ 17 w 32"/>
                <a:gd name="T11" fmla="*/ 15 h 43"/>
                <a:gd name="T12" fmla="*/ 0 60000 65536"/>
                <a:gd name="T13" fmla="*/ 0 60000 65536"/>
                <a:gd name="T14" fmla="*/ 0 60000 65536"/>
                <a:gd name="T15" fmla="*/ 0 60000 65536"/>
                <a:gd name="T16" fmla="*/ 0 60000 65536"/>
                <a:gd name="T17" fmla="*/ 0 60000 65536"/>
                <a:gd name="T18" fmla="*/ 0 w 32"/>
                <a:gd name="T19" fmla="*/ 0 h 43"/>
                <a:gd name="T20" fmla="*/ 32 w 32"/>
                <a:gd name="T21" fmla="*/ 43 h 43"/>
              </a:gdLst>
              <a:ahLst/>
              <a:cxnLst>
                <a:cxn ang="T12">
                  <a:pos x="T0" y="T1"/>
                </a:cxn>
                <a:cxn ang="T13">
                  <a:pos x="T2" y="T3"/>
                </a:cxn>
                <a:cxn ang="T14">
                  <a:pos x="T4" y="T5"/>
                </a:cxn>
                <a:cxn ang="T15">
                  <a:pos x="T6" y="T7"/>
                </a:cxn>
                <a:cxn ang="T16">
                  <a:pos x="T8" y="T9"/>
                </a:cxn>
                <a:cxn ang="T17">
                  <a:pos x="T10" y="T11"/>
                </a:cxn>
              </a:cxnLst>
              <a:rect l="T18" t="T19" r="T20" b="T21"/>
              <a:pathLst>
                <a:path w="32" h="43">
                  <a:moveTo>
                    <a:pt x="17" y="15"/>
                  </a:moveTo>
                  <a:lnTo>
                    <a:pt x="32" y="43"/>
                  </a:lnTo>
                  <a:lnTo>
                    <a:pt x="32" y="13"/>
                  </a:lnTo>
                  <a:lnTo>
                    <a:pt x="0" y="0"/>
                  </a:lnTo>
                  <a:lnTo>
                    <a:pt x="17" y="1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4" name="Freeform 295">
              <a:extLst>
                <a:ext uri="{FF2B5EF4-FFF2-40B4-BE49-F238E27FC236}">
                  <a16:creationId xmlns:a16="http://schemas.microsoft.com/office/drawing/2014/main" id="{895F6782-5653-4A1A-B05C-BD99475D2E08}"/>
                </a:ext>
              </a:extLst>
            </p:cNvPr>
            <p:cNvSpPr>
              <a:spLocks/>
            </p:cNvSpPr>
            <p:nvPr/>
          </p:nvSpPr>
          <p:spPr bwMode="auto">
            <a:xfrm>
              <a:off x="5397" y="3816"/>
              <a:ext cx="137" cy="359"/>
            </a:xfrm>
            <a:custGeom>
              <a:avLst/>
              <a:gdLst>
                <a:gd name="T0" fmla="*/ 127 w 137"/>
                <a:gd name="T1" fmla="*/ 359 h 359"/>
                <a:gd name="T2" fmla="*/ 112 w 137"/>
                <a:gd name="T3" fmla="*/ 297 h 359"/>
                <a:gd name="T4" fmla="*/ 127 w 137"/>
                <a:gd name="T5" fmla="*/ 262 h 359"/>
                <a:gd name="T6" fmla="*/ 137 w 137"/>
                <a:gd name="T7" fmla="*/ 204 h 359"/>
                <a:gd name="T8" fmla="*/ 128 w 137"/>
                <a:gd name="T9" fmla="*/ 119 h 359"/>
                <a:gd name="T10" fmla="*/ 83 w 137"/>
                <a:gd name="T11" fmla="*/ 49 h 359"/>
                <a:gd name="T12" fmla="*/ 49 w 137"/>
                <a:gd name="T13" fmla="*/ 23 h 359"/>
                <a:gd name="T14" fmla="*/ 12 w 137"/>
                <a:gd name="T15" fmla="*/ 0 h 359"/>
                <a:gd name="T16" fmla="*/ 29 w 137"/>
                <a:gd name="T17" fmla="*/ 21 h 359"/>
                <a:gd name="T18" fmla="*/ 77 w 137"/>
                <a:gd name="T19" fmla="*/ 63 h 359"/>
                <a:gd name="T20" fmla="*/ 117 w 137"/>
                <a:gd name="T21" fmla="*/ 119 h 359"/>
                <a:gd name="T22" fmla="*/ 118 w 137"/>
                <a:gd name="T23" fmla="*/ 222 h 359"/>
                <a:gd name="T24" fmla="*/ 110 w 137"/>
                <a:gd name="T25" fmla="*/ 236 h 359"/>
                <a:gd name="T26" fmla="*/ 118 w 137"/>
                <a:gd name="T27" fmla="*/ 249 h 359"/>
                <a:gd name="T28" fmla="*/ 98 w 137"/>
                <a:gd name="T29" fmla="*/ 227 h 359"/>
                <a:gd name="T30" fmla="*/ 40 w 137"/>
                <a:gd name="T31" fmla="*/ 229 h 359"/>
                <a:gd name="T32" fmla="*/ 0 w 137"/>
                <a:gd name="T33" fmla="*/ 244 h 359"/>
                <a:gd name="T34" fmla="*/ 62 w 137"/>
                <a:gd name="T35" fmla="*/ 234 h 359"/>
                <a:gd name="T36" fmla="*/ 90 w 137"/>
                <a:gd name="T37" fmla="*/ 232 h 359"/>
                <a:gd name="T38" fmla="*/ 117 w 137"/>
                <a:gd name="T39" fmla="*/ 259 h 359"/>
                <a:gd name="T40" fmla="*/ 112 w 137"/>
                <a:gd name="T41" fmla="*/ 281 h 359"/>
                <a:gd name="T42" fmla="*/ 78 w 137"/>
                <a:gd name="T43" fmla="*/ 277 h 359"/>
                <a:gd name="T44" fmla="*/ 102 w 137"/>
                <a:gd name="T45" fmla="*/ 291 h 359"/>
                <a:gd name="T46" fmla="*/ 115 w 137"/>
                <a:gd name="T47" fmla="*/ 357 h 359"/>
                <a:gd name="T48" fmla="*/ 127 w 137"/>
                <a:gd name="T49" fmla="*/ 359 h 359"/>
                <a:gd name="T50" fmla="*/ 127 w 137"/>
                <a:gd name="T51" fmla="*/ 359 h 3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37"/>
                <a:gd name="T79" fmla="*/ 0 h 359"/>
                <a:gd name="T80" fmla="*/ 137 w 137"/>
                <a:gd name="T81" fmla="*/ 359 h 3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37" h="359">
                  <a:moveTo>
                    <a:pt x="127" y="359"/>
                  </a:moveTo>
                  <a:lnTo>
                    <a:pt x="112" y="297"/>
                  </a:lnTo>
                  <a:lnTo>
                    <a:pt x="127" y="262"/>
                  </a:lnTo>
                  <a:lnTo>
                    <a:pt x="137" y="204"/>
                  </a:lnTo>
                  <a:lnTo>
                    <a:pt x="128" y="119"/>
                  </a:lnTo>
                  <a:lnTo>
                    <a:pt x="83" y="49"/>
                  </a:lnTo>
                  <a:lnTo>
                    <a:pt x="49" y="23"/>
                  </a:lnTo>
                  <a:lnTo>
                    <a:pt x="12" y="0"/>
                  </a:lnTo>
                  <a:lnTo>
                    <a:pt x="29" y="21"/>
                  </a:lnTo>
                  <a:lnTo>
                    <a:pt x="77" y="63"/>
                  </a:lnTo>
                  <a:lnTo>
                    <a:pt x="117" y="119"/>
                  </a:lnTo>
                  <a:lnTo>
                    <a:pt x="118" y="222"/>
                  </a:lnTo>
                  <a:lnTo>
                    <a:pt x="110" y="236"/>
                  </a:lnTo>
                  <a:lnTo>
                    <a:pt x="118" y="249"/>
                  </a:lnTo>
                  <a:lnTo>
                    <a:pt x="98" y="227"/>
                  </a:lnTo>
                  <a:lnTo>
                    <a:pt x="40" y="229"/>
                  </a:lnTo>
                  <a:lnTo>
                    <a:pt x="0" y="244"/>
                  </a:lnTo>
                  <a:lnTo>
                    <a:pt x="62" y="234"/>
                  </a:lnTo>
                  <a:lnTo>
                    <a:pt x="90" y="232"/>
                  </a:lnTo>
                  <a:lnTo>
                    <a:pt x="117" y="259"/>
                  </a:lnTo>
                  <a:lnTo>
                    <a:pt x="112" y="281"/>
                  </a:lnTo>
                  <a:lnTo>
                    <a:pt x="78" y="277"/>
                  </a:lnTo>
                  <a:lnTo>
                    <a:pt x="102" y="291"/>
                  </a:lnTo>
                  <a:lnTo>
                    <a:pt x="115" y="357"/>
                  </a:lnTo>
                  <a:lnTo>
                    <a:pt x="127" y="3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5" name="Freeform 296">
              <a:extLst>
                <a:ext uri="{FF2B5EF4-FFF2-40B4-BE49-F238E27FC236}">
                  <a16:creationId xmlns:a16="http://schemas.microsoft.com/office/drawing/2014/main" id="{27A00B32-5D6A-4E21-B766-03DDFA6DF99A}"/>
                </a:ext>
              </a:extLst>
            </p:cNvPr>
            <p:cNvSpPr>
              <a:spLocks/>
            </p:cNvSpPr>
            <p:nvPr/>
          </p:nvSpPr>
          <p:spPr bwMode="auto">
            <a:xfrm>
              <a:off x="5189" y="3375"/>
              <a:ext cx="158" cy="23"/>
            </a:xfrm>
            <a:custGeom>
              <a:avLst/>
              <a:gdLst>
                <a:gd name="T0" fmla="*/ 27 w 158"/>
                <a:gd name="T1" fmla="*/ 6 h 23"/>
                <a:gd name="T2" fmla="*/ 77 w 158"/>
                <a:gd name="T3" fmla="*/ 0 h 23"/>
                <a:gd name="T4" fmla="*/ 125 w 158"/>
                <a:gd name="T5" fmla="*/ 6 h 23"/>
                <a:gd name="T6" fmla="*/ 158 w 158"/>
                <a:gd name="T7" fmla="*/ 23 h 23"/>
                <a:gd name="T8" fmla="*/ 113 w 158"/>
                <a:gd name="T9" fmla="*/ 10 h 23"/>
                <a:gd name="T10" fmla="*/ 67 w 158"/>
                <a:gd name="T11" fmla="*/ 8 h 23"/>
                <a:gd name="T12" fmla="*/ 0 w 158"/>
                <a:gd name="T13" fmla="*/ 16 h 23"/>
                <a:gd name="T14" fmla="*/ 27 w 158"/>
                <a:gd name="T15" fmla="*/ 6 h 23"/>
                <a:gd name="T16" fmla="*/ 27 w 158"/>
                <a:gd name="T17" fmla="*/ 6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8"/>
                <a:gd name="T28" fmla="*/ 0 h 23"/>
                <a:gd name="T29" fmla="*/ 158 w 15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8" h="23">
                  <a:moveTo>
                    <a:pt x="27" y="6"/>
                  </a:moveTo>
                  <a:lnTo>
                    <a:pt x="77" y="0"/>
                  </a:lnTo>
                  <a:lnTo>
                    <a:pt x="125" y="6"/>
                  </a:lnTo>
                  <a:lnTo>
                    <a:pt x="158" y="23"/>
                  </a:lnTo>
                  <a:lnTo>
                    <a:pt x="113" y="10"/>
                  </a:lnTo>
                  <a:lnTo>
                    <a:pt x="67" y="8"/>
                  </a:lnTo>
                  <a:lnTo>
                    <a:pt x="0" y="16"/>
                  </a:lnTo>
                  <a:lnTo>
                    <a:pt x="27"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6" name="Freeform 297">
              <a:extLst>
                <a:ext uri="{FF2B5EF4-FFF2-40B4-BE49-F238E27FC236}">
                  <a16:creationId xmlns:a16="http://schemas.microsoft.com/office/drawing/2014/main" id="{0074E066-1492-4E92-942E-B0FDA88A3117}"/>
                </a:ext>
              </a:extLst>
            </p:cNvPr>
            <p:cNvSpPr>
              <a:spLocks/>
            </p:cNvSpPr>
            <p:nvPr/>
          </p:nvSpPr>
          <p:spPr bwMode="auto">
            <a:xfrm>
              <a:off x="5176" y="3381"/>
              <a:ext cx="195" cy="218"/>
            </a:xfrm>
            <a:custGeom>
              <a:avLst/>
              <a:gdLst>
                <a:gd name="T0" fmla="*/ 156 w 195"/>
                <a:gd name="T1" fmla="*/ 14 h 218"/>
                <a:gd name="T2" fmla="*/ 175 w 195"/>
                <a:gd name="T3" fmla="*/ 25 h 218"/>
                <a:gd name="T4" fmla="*/ 138 w 195"/>
                <a:gd name="T5" fmla="*/ 17 h 218"/>
                <a:gd name="T6" fmla="*/ 88 w 195"/>
                <a:gd name="T7" fmla="*/ 17 h 218"/>
                <a:gd name="T8" fmla="*/ 138 w 195"/>
                <a:gd name="T9" fmla="*/ 27 h 218"/>
                <a:gd name="T10" fmla="*/ 153 w 195"/>
                <a:gd name="T11" fmla="*/ 39 h 218"/>
                <a:gd name="T12" fmla="*/ 156 w 195"/>
                <a:gd name="T13" fmla="*/ 59 h 218"/>
                <a:gd name="T14" fmla="*/ 171 w 195"/>
                <a:gd name="T15" fmla="*/ 44 h 218"/>
                <a:gd name="T16" fmla="*/ 183 w 195"/>
                <a:gd name="T17" fmla="*/ 44 h 218"/>
                <a:gd name="T18" fmla="*/ 183 w 195"/>
                <a:gd name="T19" fmla="*/ 65 h 218"/>
                <a:gd name="T20" fmla="*/ 166 w 195"/>
                <a:gd name="T21" fmla="*/ 89 h 218"/>
                <a:gd name="T22" fmla="*/ 146 w 195"/>
                <a:gd name="T23" fmla="*/ 117 h 218"/>
                <a:gd name="T24" fmla="*/ 128 w 195"/>
                <a:gd name="T25" fmla="*/ 125 h 218"/>
                <a:gd name="T26" fmla="*/ 136 w 195"/>
                <a:gd name="T27" fmla="*/ 92 h 218"/>
                <a:gd name="T28" fmla="*/ 123 w 195"/>
                <a:gd name="T29" fmla="*/ 109 h 218"/>
                <a:gd name="T30" fmla="*/ 110 w 195"/>
                <a:gd name="T31" fmla="*/ 133 h 218"/>
                <a:gd name="T32" fmla="*/ 92 w 195"/>
                <a:gd name="T33" fmla="*/ 147 h 218"/>
                <a:gd name="T34" fmla="*/ 15 w 195"/>
                <a:gd name="T35" fmla="*/ 197 h 218"/>
                <a:gd name="T36" fmla="*/ 0 w 195"/>
                <a:gd name="T37" fmla="*/ 205 h 218"/>
                <a:gd name="T38" fmla="*/ 22 w 195"/>
                <a:gd name="T39" fmla="*/ 203 h 218"/>
                <a:gd name="T40" fmla="*/ 45 w 195"/>
                <a:gd name="T41" fmla="*/ 213 h 218"/>
                <a:gd name="T42" fmla="*/ 62 w 195"/>
                <a:gd name="T43" fmla="*/ 217 h 218"/>
                <a:gd name="T44" fmla="*/ 93 w 195"/>
                <a:gd name="T45" fmla="*/ 213 h 218"/>
                <a:gd name="T46" fmla="*/ 126 w 195"/>
                <a:gd name="T47" fmla="*/ 197 h 218"/>
                <a:gd name="T48" fmla="*/ 82 w 195"/>
                <a:gd name="T49" fmla="*/ 205 h 218"/>
                <a:gd name="T50" fmla="*/ 55 w 195"/>
                <a:gd name="T51" fmla="*/ 207 h 218"/>
                <a:gd name="T52" fmla="*/ 35 w 195"/>
                <a:gd name="T53" fmla="*/ 198 h 218"/>
                <a:gd name="T54" fmla="*/ 60 w 195"/>
                <a:gd name="T55" fmla="*/ 198 h 218"/>
                <a:gd name="T56" fmla="*/ 85 w 195"/>
                <a:gd name="T57" fmla="*/ 192 h 218"/>
                <a:gd name="T58" fmla="*/ 116 w 195"/>
                <a:gd name="T59" fmla="*/ 173 h 218"/>
                <a:gd name="T60" fmla="*/ 120 w 195"/>
                <a:gd name="T61" fmla="*/ 190 h 218"/>
                <a:gd name="T62" fmla="*/ 133 w 195"/>
                <a:gd name="T63" fmla="*/ 178 h 218"/>
                <a:gd name="T64" fmla="*/ 140 w 195"/>
                <a:gd name="T65" fmla="*/ 218 h 218"/>
                <a:gd name="T66" fmla="*/ 161 w 195"/>
                <a:gd name="T67" fmla="*/ 153 h 218"/>
                <a:gd name="T68" fmla="*/ 130 w 195"/>
                <a:gd name="T69" fmla="*/ 143 h 218"/>
                <a:gd name="T70" fmla="*/ 153 w 195"/>
                <a:gd name="T71" fmla="*/ 137 h 218"/>
                <a:gd name="T72" fmla="*/ 171 w 195"/>
                <a:gd name="T73" fmla="*/ 90 h 218"/>
                <a:gd name="T74" fmla="*/ 170 w 195"/>
                <a:gd name="T75" fmla="*/ 127 h 218"/>
                <a:gd name="T76" fmla="*/ 165 w 195"/>
                <a:gd name="T77" fmla="*/ 158 h 218"/>
                <a:gd name="T78" fmla="*/ 180 w 195"/>
                <a:gd name="T79" fmla="*/ 119 h 218"/>
                <a:gd name="T80" fmla="*/ 185 w 195"/>
                <a:gd name="T81" fmla="*/ 82 h 218"/>
                <a:gd name="T82" fmla="*/ 195 w 195"/>
                <a:gd name="T83" fmla="*/ 59 h 218"/>
                <a:gd name="T84" fmla="*/ 181 w 195"/>
                <a:gd name="T85" fmla="*/ 20 h 218"/>
                <a:gd name="T86" fmla="*/ 160 w 195"/>
                <a:gd name="T87" fmla="*/ 7 h 218"/>
                <a:gd name="T88" fmla="*/ 126 w 195"/>
                <a:gd name="T89" fmla="*/ 0 h 218"/>
                <a:gd name="T90" fmla="*/ 156 w 195"/>
                <a:gd name="T91" fmla="*/ 14 h 218"/>
                <a:gd name="T92" fmla="*/ 156 w 195"/>
                <a:gd name="T93" fmla="*/ 14 h 21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5"/>
                <a:gd name="T142" fmla="*/ 0 h 218"/>
                <a:gd name="T143" fmla="*/ 195 w 195"/>
                <a:gd name="T144" fmla="*/ 218 h 21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5" h="218">
                  <a:moveTo>
                    <a:pt x="156" y="14"/>
                  </a:moveTo>
                  <a:lnTo>
                    <a:pt x="175" y="25"/>
                  </a:lnTo>
                  <a:lnTo>
                    <a:pt x="138" y="17"/>
                  </a:lnTo>
                  <a:lnTo>
                    <a:pt x="88" y="17"/>
                  </a:lnTo>
                  <a:lnTo>
                    <a:pt x="138" y="27"/>
                  </a:lnTo>
                  <a:lnTo>
                    <a:pt x="153" y="39"/>
                  </a:lnTo>
                  <a:lnTo>
                    <a:pt x="156" y="59"/>
                  </a:lnTo>
                  <a:lnTo>
                    <a:pt x="171" y="44"/>
                  </a:lnTo>
                  <a:lnTo>
                    <a:pt x="183" y="44"/>
                  </a:lnTo>
                  <a:lnTo>
                    <a:pt x="183" y="65"/>
                  </a:lnTo>
                  <a:lnTo>
                    <a:pt x="166" y="89"/>
                  </a:lnTo>
                  <a:lnTo>
                    <a:pt x="146" y="117"/>
                  </a:lnTo>
                  <a:lnTo>
                    <a:pt x="128" y="125"/>
                  </a:lnTo>
                  <a:lnTo>
                    <a:pt x="136" y="92"/>
                  </a:lnTo>
                  <a:lnTo>
                    <a:pt x="123" y="109"/>
                  </a:lnTo>
                  <a:lnTo>
                    <a:pt x="110" y="133"/>
                  </a:lnTo>
                  <a:lnTo>
                    <a:pt x="92" y="147"/>
                  </a:lnTo>
                  <a:lnTo>
                    <a:pt x="15" y="197"/>
                  </a:lnTo>
                  <a:lnTo>
                    <a:pt x="0" y="205"/>
                  </a:lnTo>
                  <a:lnTo>
                    <a:pt x="22" y="203"/>
                  </a:lnTo>
                  <a:lnTo>
                    <a:pt x="45" y="213"/>
                  </a:lnTo>
                  <a:lnTo>
                    <a:pt x="62" y="217"/>
                  </a:lnTo>
                  <a:lnTo>
                    <a:pt x="93" y="213"/>
                  </a:lnTo>
                  <a:lnTo>
                    <a:pt x="126" y="197"/>
                  </a:lnTo>
                  <a:lnTo>
                    <a:pt x="82" y="205"/>
                  </a:lnTo>
                  <a:lnTo>
                    <a:pt x="55" y="207"/>
                  </a:lnTo>
                  <a:lnTo>
                    <a:pt x="35" y="198"/>
                  </a:lnTo>
                  <a:lnTo>
                    <a:pt x="60" y="198"/>
                  </a:lnTo>
                  <a:lnTo>
                    <a:pt x="85" y="192"/>
                  </a:lnTo>
                  <a:lnTo>
                    <a:pt x="116" y="173"/>
                  </a:lnTo>
                  <a:lnTo>
                    <a:pt x="120" y="190"/>
                  </a:lnTo>
                  <a:lnTo>
                    <a:pt x="133" y="178"/>
                  </a:lnTo>
                  <a:lnTo>
                    <a:pt x="140" y="218"/>
                  </a:lnTo>
                  <a:lnTo>
                    <a:pt x="161" y="153"/>
                  </a:lnTo>
                  <a:lnTo>
                    <a:pt x="130" y="143"/>
                  </a:lnTo>
                  <a:lnTo>
                    <a:pt x="153" y="137"/>
                  </a:lnTo>
                  <a:lnTo>
                    <a:pt x="171" y="90"/>
                  </a:lnTo>
                  <a:lnTo>
                    <a:pt x="170" y="127"/>
                  </a:lnTo>
                  <a:lnTo>
                    <a:pt x="165" y="158"/>
                  </a:lnTo>
                  <a:lnTo>
                    <a:pt x="180" y="119"/>
                  </a:lnTo>
                  <a:lnTo>
                    <a:pt x="185" y="82"/>
                  </a:lnTo>
                  <a:lnTo>
                    <a:pt x="195" y="59"/>
                  </a:lnTo>
                  <a:lnTo>
                    <a:pt x="181" y="20"/>
                  </a:lnTo>
                  <a:lnTo>
                    <a:pt x="160" y="7"/>
                  </a:lnTo>
                  <a:lnTo>
                    <a:pt x="126" y="0"/>
                  </a:lnTo>
                  <a:lnTo>
                    <a:pt x="156" y="14"/>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7" name="Freeform 298">
              <a:extLst>
                <a:ext uri="{FF2B5EF4-FFF2-40B4-BE49-F238E27FC236}">
                  <a16:creationId xmlns:a16="http://schemas.microsoft.com/office/drawing/2014/main" id="{0C9167DD-A1D0-498F-976B-2924FCD6560A}"/>
                </a:ext>
              </a:extLst>
            </p:cNvPr>
            <p:cNvSpPr>
              <a:spLocks/>
            </p:cNvSpPr>
            <p:nvPr/>
          </p:nvSpPr>
          <p:spPr bwMode="auto">
            <a:xfrm>
              <a:off x="5174" y="3483"/>
              <a:ext cx="107" cy="33"/>
            </a:xfrm>
            <a:custGeom>
              <a:avLst/>
              <a:gdLst>
                <a:gd name="T0" fmla="*/ 0 w 107"/>
                <a:gd name="T1" fmla="*/ 26 h 33"/>
                <a:gd name="T2" fmla="*/ 29 w 107"/>
                <a:gd name="T3" fmla="*/ 23 h 33"/>
                <a:gd name="T4" fmla="*/ 54 w 107"/>
                <a:gd name="T5" fmla="*/ 31 h 33"/>
                <a:gd name="T6" fmla="*/ 72 w 107"/>
                <a:gd name="T7" fmla="*/ 33 h 33"/>
                <a:gd name="T8" fmla="*/ 107 w 107"/>
                <a:gd name="T9" fmla="*/ 22 h 33"/>
                <a:gd name="T10" fmla="*/ 74 w 107"/>
                <a:gd name="T11" fmla="*/ 20 h 33"/>
                <a:gd name="T12" fmla="*/ 40 w 107"/>
                <a:gd name="T13" fmla="*/ 12 h 33"/>
                <a:gd name="T14" fmla="*/ 20 w 107"/>
                <a:gd name="T15" fmla="*/ 7 h 33"/>
                <a:gd name="T16" fmla="*/ 7 w 107"/>
                <a:gd name="T17" fmla="*/ 0 h 33"/>
                <a:gd name="T18" fmla="*/ 2 w 107"/>
                <a:gd name="T19" fmla="*/ 13 h 33"/>
                <a:gd name="T20" fmla="*/ 0 w 107"/>
                <a:gd name="T21" fmla="*/ 26 h 33"/>
                <a:gd name="T22" fmla="*/ 0 w 107"/>
                <a:gd name="T23" fmla="*/ 26 h 33"/>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07"/>
                <a:gd name="T37" fmla="*/ 0 h 33"/>
                <a:gd name="T38" fmla="*/ 107 w 107"/>
                <a:gd name="T39" fmla="*/ 33 h 33"/>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07" h="33">
                  <a:moveTo>
                    <a:pt x="0" y="26"/>
                  </a:moveTo>
                  <a:lnTo>
                    <a:pt x="29" y="23"/>
                  </a:lnTo>
                  <a:lnTo>
                    <a:pt x="54" y="31"/>
                  </a:lnTo>
                  <a:lnTo>
                    <a:pt x="72" y="33"/>
                  </a:lnTo>
                  <a:lnTo>
                    <a:pt x="107" y="22"/>
                  </a:lnTo>
                  <a:lnTo>
                    <a:pt x="74" y="20"/>
                  </a:lnTo>
                  <a:lnTo>
                    <a:pt x="40" y="12"/>
                  </a:lnTo>
                  <a:lnTo>
                    <a:pt x="20" y="7"/>
                  </a:lnTo>
                  <a:lnTo>
                    <a:pt x="7" y="0"/>
                  </a:lnTo>
                  <a:lnTo>
                    <a:pt x="2" y="13"/>
                  </a:lnTo>
                  <a:lnTo>
                    <a:pt x="0" y="2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8" name="Freeform 299">
              <a:extLst>
                <a:ext uri="{FF2B5EF4-FFF2-40B4-BE49-F238E27FC236}">
                  <a16:creationId xmlns:a16="http://schemas.microsoft.com/office/drawing/2014/main" id="{932FD1EB-4ED0-4885-B674-C78337016E7C}"/>
                </a:ext>
              </a:extLst>
            </p:cNvPr>
            <p:cNvSpPr>
              <a:spLocks/>
            </p:cNvSpPr>
            <p:nvPr/>
          </p:nvSpPr>
          <p:spPr bwMode="auto">
            <a:xfrm>
              <a:off x="5191" y="3440"/>
              <a:ext cx="67" cy="53"/>
            </a:xfrm>
            <a:custGeom>
              <a:avLst/>
              <a:gdLst>
                <a:gd name="T0" fmla="*/ 5 w 67"/>
                <a:gd name="T1" fmla="*/ 11 h 53"/>
                <a:gd name="T2" fmla="*/ 12 w 67"/>
                <a:gd name="T3" fmla="*/ 26 h 53"/>
                <a:gd name="T4" fmla="*/ 33 w 67"/>
                <a:gd name="T5" fmla="*/ 43 h 53"/>
                <a:gd name="T6" fmla="*/ 67 w 67"/>
                <a:gd name="T7" fmla="*/ 53 h 53"/>
                <a:gd name="T8" fmla="*/ 40 w 67"/>
                <a:gd name="T9" fmla="*/ 36 h 53"/>
                <a:gd name="T10" fmla="*/ 13 w 67"/>
                <a:gd name="T11" fmla="*/ 5 h 53"/>
                <a:gd name="T12" fmla="*/ 0 w 67"/>
                <a:gd name="T13" fmla="*/ 0 h 53"/>
                <a:gd name="T14" fmla="*/ 5 w 67"/>
                <a:gd name="T15" fmla="*/ 11 h 53"/>
                <a:gd name="T16" fmla="*/ 5 w 67"/>
                <a:gd name="T17" fmla="*/ 11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53"/>
                <a:gd name="T29" fmla="*/ 67 w 67"/>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53">
                  <a:moveTo>
                    <a:pt x="5" y="11"/>
                  </a:moveTo>
                  <a:lnTo>
                    <a:pt x="12" y="26"/>
                  </a:lnTo>
                  <a:lnTo>
                    <a:pt x="33" y="43"/>
                  </a:lnTo>
                  <a:lnTo>
                    <a:pt x="67" y="53"/>
                  </a:lnTo>
                  <a:lnTo>
                    <a:pt x="40" y="36"/>
                  </a:lnTo>
                  <a:lnTo>
                    <a:pt x="13" y="5"/>
                  </a:lnTo>
                  <a:lnTo>
                    <a:pt x="0" y="0"/>
                  </a:lnTo>
                  <a:lnTo>
                    <a:pt x="5"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89" name="Freeform 300">
              <a:extLst>
                <a:ext uri="{FF2B5EF4-FFF2-40B4-BE49-F238E27FC236}">
                  <a16:creationId xmlns:a16="http://schemas.microsoft.com/office/drawing/2014/main" id="{1C2908D1-ED92-4AAB-BE3E-D8DC317CA2F5}"/>
                </a:ext>
              </a:extLst>
            </p:cNvPr>
            <p:cNvSpPr>
              <a:spLocks/>
            </p:cNvSpPr>
            <p:nvPr/>
          </p:nvSpPr>
          <p:spPr bwMode="auto">
            <a:xfrm>
              <a:off x="5263" y="3315"/>
              <a:ext cx="126" cy="60"/>
            </a:xfrm>
            <a:custGeom>
              <a:avLst/>
              <a:gdLst>
                <a:gd name="T0" fmla="*/ 26 w 126"/>
                <a:gd name="T1" fmla="*/ 13 h 60"/>
                <a:gd name="T2" fmla="*/ 53 w 126"/>
                <a:gd name="T3" fmla="*/ 25 h 60"/>
                <a:gd name="T4" fmla="*/ 74 w 126"/>
                <a:gd name="T5" fmla="*/ 28 h 60"/>
                <a:gd name="T6" fmla="*/ 126 w 126"/>
                <a:gd name="T7" fmla="*/ 60 h 60"/>
                <a:gd name="T8" fmla="*/ 81 w 126"/>
                <a:gd name="T9" fmla="*/ 20 h 60"/>
                <a:gd name="T10" fmla="*/ 49 w 126"/>
                <a:gd name="T11" fmla="*/ 0 h 60"/>
                <a:gd name="T12" fmla="*/ 54 w 126"/>
                <a:gd name="T13" fmla="*/ 13 h 60"/>
                <a:gd name="T14" fmla="*/ 23 w 126"/>
                <a:gd name="T15" fmla="*/ 5 h 60"/>
                <a:gd name="T16" fmla="*/ 0 w 126"/>
                <a:gd name="T17" fmla="*/ 3 h 60"/>
                <a:gd name="T18" fmla="*/ 26 w 126"/>
                <a:gd name="T19" fmla="*/ 13 h 60"/>
                <a:gd name="T20" fmla="*/ 26 w 126"/>
                <a:gd name="T21" fmla="*/ 13 h 6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6"/>
                <a:gd name="T34" fmla="*/ 0 h 60"/>
                <a:gd name="T35" fmla="*/ 126 w 126"/>
                <a:gd name="T36" fmla="*/ 60 h 6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6" h="60">
                  <a:moveTo>
                    <a:pt x="26" y="13"/>
                  </a:moveTo>
                  <a:lnTo>
                    <a:pt x="53" y="25"/>
                  </a:lnTo>
                  <a:lnTo>
                    <a:pt x="74" y="28"/>
                  </a:lnTo>
                  <a:lnTo>
                    <a:pt x="126" y="60"/>
                  </a:lnTo>
                  <a:lnTo>
                    <a:pt x="81" y="20"/>
                  </a:lnTo>
                  <a:lnTo>
                    <a:pt x="49" y="0"/>
                  </a:lnTo>
                  <a:lnTo>
                    <a:pt x="54" y="13"/>
                  </a:lnTo>
                  <a:lnTo>
                    <a:pt x="23" y="5"/>
                  </a:lnTo>
                  <a:lnTo>
                    <a:pt x="0" y="3"/>
                  </a:lnTo>
                  <a:lnTo>
                    <a:pt x="26" y="13"/>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0" name="Freeform 301">
              <a:extLst>
                <a:ext uri="{FF2B5EF4-FFF2-40B4-BE49-F238E27FC236}">
                  <a16:creationId xmlns:a16="http://schemas.microsoft.com/office/drawing/2014/main" id="{4D2E60EF-0C7F-4E36-B96E-E0EC361E6D8F}"/>
                </a:ext>
              </a:extLst>
            </p:cNvPr>
            <p:cNvSpPr>
              <a:spLocks/>
            </p:cNvSpPr>
            <p:nvPr/>
          </p:nvSpPr>
          <p:spPr bwMode="auto">
            <a:xfrm>
              <a:off x="4520" y="3060"/>
              <a:ext cx="97" cy="97"/>
            </a:xfrm>
            <a:custGeom>
              <a:avLst/>
              <a:gdLst>
                <a:gd name="T0" fmla="*/ 75 w 97"/>
                <a:gd name="T1" fmla="*/ 17 h 97"/>
                <a:gd name="T2" fmla="*/ 47 w 97"/>
                <a:gd name="T3" fmla="*/ 67 h 97"/>
                <a:gd name="T4" fmla="*/ 35 w 97"/>
                <a:gd name="T5" fmla="*/ 97 h 97"/>
                <a:gd name="T6" fmla="*/ 30 w 97"/>
                <a:gd name="T7" fmla="*/ 85 h 97"/>
                <a:gd name="T8" fmla="*/ 44 w 97"/>
                <a:gd name="T9" fmla="*/ 60 h 97"/>
                <a:gd name="T10" fmla="*/ 20 w 97"/>
                <a:gd name="T11" fmla="*/ 79 h 97"/>
                <a:gd name="T12" fmla="*/ 0 w 97"/>
                <a:gd name="T13" fmla="*/ 57 h 97"/>
                <a:gd name="T14" fmla="*/ 17 w 97"/>
                <a:gd name="T15" fmla="*/ 72 h 97"/>
                <a:gd name="T16" fmla="*/ 50 w 97"/>
                <a:gd name="T17" fmla="*/ 45 h 97"/>
                <a:gd name="T18" fmla="*/ 62 w 97"/>
                <a:gd name="T19" fmla="*/ 15 h 97"/>
                <a:gd name="T20" fmla="*/ 97 w 97"/>
                <a:gd name="T21" fmla="*/ 0 h 97"/>
                <a:gd name="T22" fmla="*/ 75 w 97"/>
                <a:gd name="T23" fmla="*/ 17 h 97"/>
                <a:gd name="T24" fmla="*/ 75 w 97"/>
                <a:gd name="T25" fmla="*/ 1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7"/>
                <a:gd name="T40" fmla="*/ 0 h 97"/>
                <a:gd name="T41" fmla="*/ 97 w 97"/>
                <a:gd name="T42" fmla="*/ 97 h 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7" h="97">
                  <a:moveTo>
                    <a:pt x="75" y="17"/>
                  </a:moveTo>
                  <a:lnTo>
                    <a:pt x="47" y="67"/>
                  </a:lnTo>
                  <a:lnTo>
                    <a:pt x="35" y="97"/>
                  </a:lnTo>
                  <a:lnTo>
                    <a:pt x="30" y="85"/>
                  </a:lnTo>
                  <a:lnTo>
                    <a:pt x="44" y="60"/>
                  </a:lnTo>
                  <a:lnTo>
                    <a:pt x="20" y="79"/>
                  </a:lnTo>
                  <a:lnTo>
                    <a:pt x="0" y="57"/>
                  </a:lnTo>
                  <a:lnTo>
                    <a:pt x="17" y="72"/>
                  </a:lnTo>
                  <a:lnTo>
                    <a:pt x="50" y="45"/>
                  </a:lnTo>
                  <a:lnTo>
                    <a:pt x="62" y="15"/>
                  </a:lnTo>
                  <a:lnTo>
                    <a:pt x="97" y="0"/>
                  </a:lnTo>
                  <a:lnTo>
                    <a:pt x="75"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1" name="Freeform 302">
              <a:extLst>
                <a:ext uri="{FF2B5EF4-FFF2-40B4-BE49-F238E27FC236}">
                  <a16:creationId xmlns:a16="http://schemas.microsoft.com/office/drawing/2014/main" id="{A5D8E330-9808-43F3-913E-D91348543378}"/>
                </a:ext>
              </a:extLst>
            </p:cNvPr>
            <p:cNvSpPr>
              <a:spLocks/>
            </p:cNvSpPr>
            <p:nvPr/>
          </p:nvSpPr>
          <p:spPr bwMode="auto">
            <a:xfrm>
              <a:off x="5138" y="3220"/>
              <a:ext cx="51" cy="68"/>
            </a:xfrm>
            <a:custGeom>
              <a:avLst/>
              <a:gdLst>
                <a:gd name="T0" fmla="*/ 16 w 51"/>
                <a:gd name="T1" fmla="*/ 17 h 68"/>
                <a:gd name="T2" fmla="*/ 10 w 51"/>
                <a:gd name="T3" fmla="*/ 33 h 68"/>
                <a:gd name="T4" fmla="*/ 13 w 51"/>
                <a:gd name="T5" fmla="*/ 48 h 68"/>
                <a:gd name="T6" fmla="*/ 23 w 51"/>
                <a:gd name="T7" fmla="*/ 60 h 68"/>
                <a:gd name="T8" fmla="*/ 38 w 51"/>
                <a:gd name="T9" fmla="*/ 65 h 68"/>
                <a:gd name="T10" fmla="*/ 51 w 51"/>
                <a:gd name="T11" fmla="*/ 63 h 68"/>
                <a:gd name="T12" fmla="*/ 40 w 51"/>
                <a:gd name="T13" fmla="*/ 68 h 68"/>
                <a:gd name="T14" fmla="*/ 18 w 51"/>
                <a:gd name="T15" fmla="*/ 65 h 68"/>
                <a:gd name="T16" fmla="*/ 5 w 51"/>
                <a:gd name="T17" fmla="*/ 52 h 68"/>
                <a:gd name="T18" fmla="*/ 0 w 51"/>
                <a:gd name="T19" fmla="*/ 38 h 68"/>
                <a:gd name="T20" fmla="*/ 5 w 51"/>
                <a:gd name="T21" fmla="*/ 20 h 68"/>
                <a:gd name="T22" fmla="*/ 15 w 51"/>
                <a:gd name="T23" fmla="*/ 10 h 68"/>
                <a:gd name="T24" fmla="*/ 33 w 51"/>
                <a:gd name="T25" fmla="*/ 0 h 68"/>
                <a:gd name="T26" fmla="*/ 16 w 51"/>
                <a:gd name="T27" fmla="*/ 17 h 68"/>
                <a:gd name="T28" fmla="*/ 16 w 51"/>
                <a:gd name="T29" fmla="*/ 17 h 68"/>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51"/>
                <a:gd name="T46" fmla="*/ 0 h 68"/>
                <a:gd name="T47" fmla="*/ 51 w 51"/>
                <a:gd name="T48" fmla="*/ 68 h 68"/>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51" h="68">
                  <a:moveTo>
                    <a:pt x="16" y="17"/>
                  </a:moveTo>
                  <a:lnTo>
                    <a:pt x="10" y="33"/>
                  </a:lnTo>
                  <a:lnTo>
                    <a:pt x="13" y="48"/>
                  </a:lnTo>
                  <a:lnTo>
                    <a:pt x="23" y="60"/>
                  </a:lnTo>
                  <a:lnTo>
                    <a:pt x="38" y="65"/>
                  </a:lnTo>
                  <a:lnTo>
                    <a:pt x="51" y="63"/>
                  </a:lnTo>
                  <a:lnTo>
                    <a:pt x="40" y="68"/>
                  </a:lnTo>
                  <a:lnTo>
                    <a:pt x="18" y="65"/>
                  </a:lnTo>
                  <a:lnTo>
                    <a:pt x="5" y="52"/>
                  </a:lnTo>
                  <a:lnTo>
                    <a:pt x="0" y="38"/>
                  </a:lnTo>
                  <a:lnTo>
                    <a:pt x="5" y="20"/>
                  </a:lnTo>
                  <a:lnTo>
                    <a:pt x="15" y="10"/>
                  </a:lnTo>
                  <a:lnTo>
                    <a:pt x="33" y="0"/>
                  </a:lnTo>
                  <a:lnTo>
                    <a:pt x="16" y="1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2" name="Freeform 303">
              <a:extLst>
                <a:ext uri="{FF2B5EF4-FFF2-40B4-BE49-F238E27FC236}">
                  <a16:creationId xmlns:a16="http://schemas.microsoft.com/office/drawing/2014/main" id="{1921A0DE-8589-4505-9827-800D92C3CDE2}"/>
                </a:ext>
              </a:extLst>
            </p:cNvPr>
            <p:cNvSpPr>
              <a:spLocks/>
            </p:cNvSpPr>
            <p:nvPr/>
          </p:nvSpPr>
          <p:spPr bwMode="auto">
            <a:xfrm>
              <a:off x="4710" y="3413"/>
              <a:ext cx="90" cy="25"/>
            </a:xfrm>
            <a:custGeom>
              <a:avLst/>
              <a:gdLst>
                <a:gd name="T0" fmla="*/ 0 w 90"/>
                <a:gd name="T1" fmla="*/ 7 h 25"/>
                <a:gd name="T2" fmla="*/ 30 w 90"/>
                <a:gd name="T3" fmla="*/ 17 h 25"/>
                <a:gd name="T4" fmla="*/ 90 w 90"/>
                <a:gd name="T5" fmla="*/ 25 h 25"/>
                <a:gd name="T6" fmla="*/ 68 w 90"/>
                <a:gd name="T7" fmla="*/ 18 h 25"/>
                <a:gd name="T8" fmla="*/ 43 w 90"/>
                <a:gd name="T9" fmla="*/ 10 h 25"/>
                <a:gd name="T10" fmla="*/ 2 w 90"/>
                <a:gd name="T11" fmla="*/ 0 h 25"/>
                <a:gd name="T12" fmla="*/ 0 w 90"/>
                <a:gd name="T13" fmla="*/ 7 h 25"/>
                <a:gd name="T14" fmla="*/ 0 w 90"/>
                <a:gd name="T15" fmla="*/ 7 h 25"/>
                <a:gd name="T16" fmla="*/ 0 60000 65536"/>
                <a:gd name="T17" fmla="*/ 0 60000 65536"/>
                <a:gd name="T18" fmla="*/ 0 60000 65536"/>
                <a:gd name="T19" fmla="*/ 0 60000 65536"/>
                <a:gd name="T20" fmla="*/ 0 60000 65536"/>
                <a:gd name="T21" fmla="*/ 0 60000 65536"/>
                <a:gd name="T22" fmla="*/ 0 60000 65536"/>
                <a:gd name="T23" fmla="*/ 0 60000 65536"/>
                <a:gd name="T24" fmla="*/ 0 w 90"/>
                <a:gd name="T25" fmla="*/ 0 h 25"/>
                <a:gd name="T26" fmla="*/ 90 w 90"/>
                <a:gd name="T27" fmla="*/ 25 h 2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90" h="25">
                  <a:moveTo>
                    <a:pt x="0" y="7"/>
                  </a:moveTo>
                  <a:lnTo>
                    <a:pt x="30" y="17"/>
                  </a:lnTo>
                  <a:lnTo>
                    <a:pt x="90" y="25"/>
                  </a:lnTo>
                  <a:lnTo>
                    <a:pt x="68" y="18"/>
                  </a:lnTo>
                  <a:lnTo>
                    <a:pt x="43" y="10"/>
                  </a:lnTo>
                  <a:lnTo>
                    <a:pt x="2" y="0"/>
                  </a:lnTo>
                  <a:lnTo>
                    <a:pt x="0" y="7"/>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3" name="Freeform 304">
              <a:extLst>
                <a:ext uri="{FF2B5EF4-FFF2-40B4-BE49-F238E27FC236}">
                  <a16:creationId xmlns:a16="http://schemas.microsoft.com/office/drawing/2014/main" id="{26D382A1-B7CD-459B-8246-BC6CFDC39908}"/>
                </a:ext>
              </a:extLst>
            </p:cNvPr>
            <p:cNvSpPr>
              <a:spLocks/>
            </p:cNvSpPr>
            <p:nvPr/>
          </p:nvSpPr>
          <p:spPr bwMode="auto">
            <a:xfrm>
              <a:off x="5008" y="3441"/>
              <a:ext cx="155" cy="115"/>
            </a:xfrm>
            <a:custGeom>
              <a:avLst/>
              <a:gdLst>
                <a:gd name="T0" fmla="*/ 98 w 155"/>
                <a:gd name="T1" fmla="*/ 30 h 115"/>
                <a:gd name="T2" fmla="*/ 38 w 155"/>
                <a:gd name="T3" fmla="*/ 0 h 115"/>
                <a:gd name="T4" fmla="*/ 58 w 155"/>
                <a:gd name="T5" fmla="*/ 22 h 115"/>
                <a:gd name="T6" fmla="*/ 68 w 155"/>
                <a:gd name="T7" fmla="*/ 50 h 115"/>
                <a:gd name="T8" fmla="*/ 0 w 155"/>
                <a:gd name="T9" fmla="*/ 19 h 115"/>
                <a:gd name="T10" fmla="*/ 37 w 155"/>
                <a:gd name="T11" fmla="*/ 57 h 115"/>
                <a:gd name="T12" fmla="*/ 3 w 155"/>
                <a:gd name="T13" fmla="*/ 60 h 115"/>
                <a:gd name="T14" fmla="*/ 75 w 155"/>
                <a:gd name="T15" fmla="*/ 82 h 115"/>
                <a:gd name="T16" fmla="*/ 45 w 155"/>
                <a:gd name="T17" fmla="*/ 115 h 115"/>
                <a:gd name="T18" fmla="*/ 155 w 155"/>
                <a:gd name="T19" fmla="*/ 110 h 115"/>
                <a:gd name="T20" fmla="*/ 146 w 155"/>
                <a:gd name="T21" fmla="*/ 59 h 115"/>
                <a:gd name="T22" fmla="*/ 118 w 155"/>
                <a:gd name="T23" fmla="*/ 49 h 115"/>
                <a:gd name="T24" fmla="*/ 98 w 155"/>
                <a:gd name="T25" fmla="*/ 30 h 115"/>
                <a:gd name="T26" fmla="*/ 98 w 155"/>
                <a:gd name="T27" fmla="*/ 30 h 11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55"/>
                <a:gd name="T43" fmla="*/ 0 h 115"/>
                <a:gd name="T44" fmla="*/ 155 w 155"/>
                <a:gd name="T45" fmla="*/ 115 h 11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55" h="115">
                  <a:moveTo>
                    <a:pt x="98" y="30"/>
                  </a:moveTo>
                  <a:lnTo>
                    <a:pt x="38" y="0"/>
                  </a:lnTo>
                  <a:lnTo>
                    <a:pt x="58" y="22"/>
                  </a:lnTo>
                  <a:lnTo>
                    <a:pt x="68" y="50"/>
                  </a:lnTo>
                  <a:lnTo>
                    <a:pt x="0" y="19"/>
                  </a:lnTo>
                  <a:lnTo>
                    <a:pt x="37" y="57"/>
                  </a:lnTo>
                  <a:lnTo>
                    <a:pt x="3" y="60"/>
                  </a:lnTo>
                  <a:lnTo>
                    <a:pt x="75" y="82"/>
                  </a:lnTo>
                  <a:lnTo>
                    <a:pt x="45" y="115"/>
                  </a:lnTo>
                  <a:lnTo>
                    <a:pt x="155" y="110"/>
                  </a:lnTo>
                  <a:lnTo>
                    <a:pt x="146" y="59"/>
                  </a:lnTo>
                  <a:lnTo>
                    <a:pt x="118" y="49"/>
                  </a:lnTo>
                  <a:lnTo>
                    <a:pt x="98" y="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187494" name="Freeform 305">
              <a:extLst>
                <a:ext uri="{FF2B5EF4-FFF2-40B4-BE49-F238E27FC236}">
                  <a16:creationId xmlns:a16="http://schemas.microsoft.com/office/drawing/2014/main" id="{A4F12C78-F386-477C-A5CB-CEA9AA8682E9}"/>
                </a:ext>
              </a:extLst>
            </p:cNvPr>
            <p:cNvSpPr>
              <a:spLocks/>
            </p:cNvSpPr>
            <p:nvPr/>
          </p:nvSpPr>
          <p:spPr bwMode="auto">
            <a:xfrm>
              <a:off x="4783" y="3441"/>
              <a:ext cx="208" cy="39"/>
            </a:xfrm>
            <a:custGeom>
              <a:avLst/>
              <a:gdLst>
                <a:gd name="T0" fmla="*/ 0 w 208"/>
                <a:gd name="T1" fmla="*/ 0 h 39"/>
                <a:gd name="T2" fmla="*/ 142 w 208"/>
                <a:gd name="T3" fmla="*/ 22 h 39"/>
                <a:gd name="T4" fmla="*/ 208 w 208"/>
                <a:gd name="T5" fmla="*/ 39 h 39"/>
                <a:gd name="T6" fmla="*/ 162 w 208"/>
                <a:gd name="T7" fmla="*/ 7 h 39"/>
                <a:gd name="T8" fmla="*/ 0 w 208"/>
                <a:gd name="T9" fmla="*/ 0 h 39"/>
                <a:gd name="T10" fmla="*/ 0 w 208"/>
                <a:gd name="T11" fmla="*/ 0 h 39"/>
                <a:gd name="T12" fmla="*/ 0 60000 65536"/>
                <a:gd name="T13" fmla="*/ 0 60000 65536"/>
                <a:gd name="T14" fmla="*/ 0 60000 65536"/>
                <a:gd name="T15" fmla="*/ 0 60000 65536"/>
                <a:gd name="T16" fmla="*/ 0 60000 65536"/>
                <a:gd name="T17" fmla="*/ 0 60000 65536"/>
                <a:gd name="T18" fmla="*/ 0 w 208"/>
                <a:gd name="T19" fmla="*/ 0 h 39"/>
                <a:gd name="T20" fmla="*/ 208 w 208"/>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208" h="39">
                  <a:moveTo>
                    <a:pt x="0" y="0"/>
                  </a:moveTo>
                  <a:lnTo>
                    <a:pt x="142" y="22"/>
                  </a:lnTo>
                  <a:lnTo>
                    <a:pt x="208" y="39"/>
                  </a:lnTo>
                  <a:lnTo>
                    <a:pt x="162" y="7"/>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03" name="Rectangle 13">
            <a:extLst>
              <a:ext uri="{FF2B5EF4-FFF2-40B4-BE49-F238E27FC236}">
                <a16:creationId xmlns:a16="http://schemas.microsoft.com/office/drawing/2014/main" id="{A2346B09-A27C-429A-B082-5E5BB0AF3C32}"/>
              </a:ext>
            </a:extLst>
          </p:cNvPr>
          <p:cNvSpPr>
            <a:spLocks noChangeArrowheads="1"/>
          </p:cNvSpPr>
          <p:nvPr/>
        </p:nvSpPr>
        <p:spPr bwMode="auto">
          <a:xfrm>
            <a:off x="120650" y="833438"/>
            <a:ext cx="8915400" cy="434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400" dirty="0" err="1">
                <a:solidFill>
                  <a:srgbClr val="484876"/>
                </a:solidFill>
                <a:effectLst>
                  <a:outerShdw blurRad="38100" dist="38100" dir="2700000" algn="tl">
                    <a:srgbClr val="C0C0C0"/>
                  </a:outerShdw>
                </a:effectLst>
                <a:latin typeface="Arial Black" panose="020B0A04020102020204" pitchFamily="34" charset="0"/>
              </a:rPr>
              <a:t>Factores</a:t>
            </a:r>
            <a:r>
              <a:rPr lang="en-US" altLang="es-PR" sz="2400" dirty="0">
                <a:solidFill>
                  <a:srgbClr val="484876"/>
                </a:solidFill>
                <a:effectLst>
                  <a:outerShdw blurRad="38100" dist="38100" dir="2700000" algn="tl">
                    <a:srgbClr val="C0C0C0"/>
                  </a:outerShdw>
                </a:effectLst>
                <a:latin typeface="Arial Black" panose="020B0A04020102020204" pitchFamily="34" charset="0"/>
              </a:rPr>
              <a:t> que </a:t>
            </a:r>
            <a:r>
              <a:rPr lang="en-US" altLang="es-PR" sz="2400" dirty="0" err="1">
                <a:solidFill>
                  <a:srgbClr val="484876"/>
                </a:solidFill>
                <a:effectLst>
                  <a:outerShdw blurRad="38100" dist="38100" dir="2700000" algn="tl">
                    <a:srgbClr val="C0C0C0"/>
                  </a:outerShdw>
                </a:effectLst>
                <a:latin typeface="Arial Black" panose="020B0A04020102020204" pitchFamily="34" charset="0"/>
              </a:rPr>
              <a:t>influencian</a:t>
            </a:r>
            <a:r>
              <a:rPr lang="en-US" altLang="es-PR" sz="2400" dirty="0">
                <a:solidFill>
                  <a:srgbClr val="484876"/>
                </a:solidFill>
                <a:effectLst>
                  <a:outerShdw blurRad="38100" dist="38100" dir="2700000" algn="tl">
                    <a:srgbClr val="C0C0C0"/>
                  </a:outerShdw>
                </a:effectLst>
                <a:latin typeface="Arial Black" panose="020B0A04020102020204" pitchFamily="34" charset="0"/>
              </a:rPr>
              <a:t> la </a:t>
            </a:r>
            <a:r>
              <a:rPr lang="en-US" altLang="es-PR" sz="2400" dirty="0" err="1">
                <a:solidFill>
                  <a:srgbClr val="484876"/>
                </a:solidFill>
                <a:effectLst>
                  <a:outerShdw blurRad="38100" dist="38100" dir="2700000" algn="tl">
                    <a:srgbClr val="C0C0C0"/>
                  </a:outerShdw>
                </a:effectLst>
                <a:latin typeface="Arial Black" panose="020B0A04020102020204" pitchFamily="34" charset="0"/>
              </a:rPr>
              <a:t>Generación</a:t>
            </a:r>
            <a:r>
              <a:rPr lang="en-US" altLang="es-PR" sz="2400" dirty="0">
                <a:solidFill>
                  <a:srgbClr val="484876"/>
                </a:solidFill>
                <a:effectLst>
                  <a:outerShdw blurRad="38100" dist="38100" dir="2700000" algn="tl">
                    <a:srgbClr val="C0C0C0"/>
                  </a:outerShdw>
                </a:effectLst>
                <a:latin typeface="Arial Black" panose="020B0A04020102020204" pitchFamily="34" charset="0"/>
              </a:rPr>
              <a:t> de la </a:t>
            </a:r>
            <a:r>
              <a:rPr lang="en-US" altLang="es-PR" sz="2400" dirty="0" err="1">
                <a:solidFill>
                  <a:srgbClr val="484876"/>
                </a:solidFill>
                <a:effectLst>
                  <a:outerShdw blurRad="38100" dist="38100" dir="2700000" algn="tl">
                    <a:srgbClr val="C0C0C0"/>
                  </a:outerShdw>
                </a:effectLst>
                <a:latin typeface="Arial Black" panose="020B0A04020102020204" pitchFamily="34" charset="0"/>
              </a:rPr>
              <a:t>Fuerza</a:t>
            </a:r>
            <a:endParaRPr lang="en-US" altLang="es-PR" sz="4000" dirty="0">
              <a:solidFill>
                <a:srgbClr val="484876"/>
              </a:solidFill>
              <a:effectLst>
                <a:outerShdw blurRad="38100" dist="38100" dir="2700000" algn="tl">
                  <a:srgbClr val="C0C0C0"/>
                </a:outerShdw>
              </a:effectLst>
              <a:latin typeface="Arial Black" panose="020B0A040201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10595"/>
                                        </p:tgtEl>
                                        <p:attrNameLst>
                                          <p:attrName>style.visibility</p:attrName>
                                        </p:attrNameLst>
                                      </p:cBhvr>
                                      <p:to>
                                        <p:strVal val="visible"/>
                                      </p:to>
                                    </p:set>
                                    <p:animEffect transition="in" filter="wipe(left)">
                                      <p:cBhvr>
                                        <p:cTn id="7" dur="500"/>
                                        <p:tgtEl>
                                          <p:spTgt spid="11059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110596"/>
                                        </p:tgtEl>
                                        <p:attrNameLst>
                                          <p:attrName>style.visibility</p:attrName>
                                        </p:attrNameLst>
                                      </p:cBhvr>
                                      <p:to>
                                        <p:strVal val="visible"/>
                                      </p:to>
                                    </p:set>
                                    <p:animEffect transition="in" filter="wipe(left)">
                                      <p:cBhvr>
                                        <p:cTn id="12" dur="500"/>
                                        <p:tgtEl>
                                          <p:spTgt spid="110596"/>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110597"/>
                                        </p:tgtEl>
                                        <p:attrNameLst>
                                          <p:attrName>style.visibility</p:attrName>
                                        </p:attrNameLst>
                                      </p:cBhvr>
                                      <p:to>
                                        <p:strVal val="visible"/>
                                      </p:to>
                                    </p:set>
                                    <p:animEffect transition="in" filter="wipe(left)">
                                      <p:cBhvr>
                                        <p:cTn id="17" dur="500"/>
                                        <p:tgtEl>
                                          <p:spTgt spid="110597"/>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22" presetClass="entr" presetSubtype="8" fill="hold" grpId="0" nodeType="clickEffect">
                                  <p:stCondLst>
                                    <p:cond delay="0"/>
                                  </p:stCondLst>
                                  <p:childTnLst>
                                    <p:set>
                                      <p:cBhvr>
                                        <p:cTn id="21" dur="1" fill="hold">
                                          <p:stCondLst>
                                            <p:cond delay="0"/>
                                          </p:stCondLst>
                                        </p:cTn>
                                        <p:tgtEl>
                                          <p:spTgt spid="110599"/>
                                        </p:tgtEl>
                                        <p:attrNameLst>
                                          <p:attrName>style.visibility</p:attrName>
                                        </p:attrNameLst>
                                      </p:cBhvr>
                                      <p:to>
                                        <p:strVal val="visible"/>
                                      </p:to>
                                    </p:set>
                                    <p:animEffect transition="in" filter="wipe(left)">
                                      <p:cBhvr>
                                        <p:cTn id="22" dur="500"/>
                                        <p:tgtEl>
                                          <p:spTgt spid="110599"/>
                                        </p:tgtEl>
                                      </p:cBhvr>
                                    </p:animEffect>
                                  </p:childTnLst>
                                </p:cTn>
                              </p:par>
                            </p:childTnLst>
                          </p:cTn>
                        </p:par>
                      </p:childTnLst>
                    </p:cTn>
                  </p:par>
                  <p:par>
                    <p:cTn id="23" fill="hold" nodeType="clickPar">
                      <p:stCondLst>
                        <p:cond delay="indefinite"/>
                      </p:stCondLst>
                      <p:childTnLst>
                        <p:par>
                          <p:cTn id="24" fill="hold" nodeType="withGroup">
                            <p:stCondLst>
                              <p:cond delay="0"/>
                            </p:stCondLst>
                            <p:childTnLst>
                              <p:par>
                                <p:cTn id="25" presetID="22" presetClass="entr" presetSubtype="8" fill="hold" grpId="0" nodeType="clickEffect">
                                  <p:stCondLst>
                                    <p:cond delay="0"/>
                                  </p:stCondLst>
                                  <p:childTnLst>
                                    <p:set>
                                      <p:cBhvr>
                                        <p:cTn id="26" dur="1" fill="hold">
                                          <p:stCondLst>
                                            <p:cond delay="0"/>
                                          </p:stCondLst>
                                        </p:cTn>
                                        <p:tgtEl>
                                          <p:spTgt spid="110600"/>
                                        </p:tgtEl>
                                        <p:attrNameLst>
                                          <p:attrName>style.visibility</p:attrName>
                                        </p:attrNameLst>
                                      </p:cBhvr>
                                      <p:to>
                                        <p:strVal val="visible"/>
                                      </p:to>
                                    </p:set>
                                    <p:animEffect transition="in" filter="wipe(left)">
                                      <p:cBhvr>
                                        <p:cTn id="27" dur="500"/>
                                        <p:tgtEl>
                                          <p:spTgt spid="110600"/>
                                        </p:tgtEl>
                                      </p:cBhvr>
                                    </p:animEffect>
                                  </p:childTnLst>
                                </p:cTn>
                              </p:par>
                            </p:childTnLst>
                          </p:cTn>
                        </p:par>
                      </p:childTnLst>
                    </p:cTn>
                  </p:par>
                  <p:par>
                    <p:cTn id="28" fill="hold" nodeType="clickPar">
                      <p:stCondLst>
                        <p:cond delay="indefinite"/>
                      </p:stCondLst>
                      <p:childTnLst>
                        <p:par>
                          <p:cTn id="29" fill="hold" nodeType="withGroup">
                            <p:stCondLst>
                              <p:cond delay="0"/>
                            </p:stCondLst>
                            <p:childTnLst>
                              <p:par>
                                <p:cTn id="30" presetID="22" presetClass="entr" presetSubtype="8" fill="hold" grpId="0" nodeType="clickEffect">
                                  <p:stCondLst>
                                    <p:cond delay="0"/>
                                  </p:stCondLst>
                                  <p:childTnLst>
                                    <p:set>
                                      <p:cBhvr>
                                        <p:cTn id="31" dur="1" fill="hold">
                                          <p:stCondLst>
                                            <p:cond delay="0"/>
                                          </p:stCondLst>
                                        </p:cTn>
                                        <p:tgtEl>
                                          <p:spTgt spid="110601"/>
                                        </p:tgtEl>
                                        <p:attrNameLst>
                                          <p:attrName>style.visibility</p:attrName>
                                        </p:attrNameLst>
                                      </p:cBhvr>
                                      <p:to>
                                        <p:strVal val="visible"/>
                                      </p:to>
                                    </p:set>
                                    <p:animEffect transition="in" filter="wipe(left)">
                                      <p:cBhvr>
                                        <p:cTn id="32" dur="500"/>
                                        <p:tgtEl>
                                          <p:spTgt spid="1106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595" grpId="0" autoUpdateAnimBg="0"/>
      <p:bldP spid="110596" grpId="0" autoUpdateAnimBg="0"/>
      <p:bldP spid="110597" grpId="0" autoUpdateAnimBg="0"/>
      <p:bldP spid="110599" grpId="0" autoUpdateAnimBg="0"/>
      <p:bldP spid="110600" grpId="0" autoUpdateAnimBg="0"/>
      <p:bldP spid="110601" grpId="0" autoUpdateAnimBg="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2" name="Text Box 4">
            <a:extLst>
              <a:ext uri="{FF2B5EF4-FFF2-40B4-BE49-F238E27FC236}">
                <a16:creationId xmlns:a16="http://schemas.microsoft.com/office/drawing/2014/main" id="{C8B0C4E4-BD68-4B0A-9C44-B2EAAD48391B}"/>
              </a:ext>
            </a:extLst>
          </p:cNvPr>
          <p:cNvSpPr txBox="1">
            <a:spLocks noChangeArrowheads="1"/>
          </p:cNvSpPr>
          <p:nvPr/>
        </p:nvSpPr>
        <p:spPr bwMode="auto">
          <a:xfrm>
            <a:off x="250825" y="2133600"/>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buFontTx/>
              <a:buChar char="•"/>
              <a:defRPr/>
            </a:pPr>
            <a:r>
              <a:rPr lang="en-US" altLang="es-PR" sz="2400">
                <a:latin typeface="Arial" panose="020B0604020202020204" pitchFamily="34" charset="0"/>
                <a:cs typeface="Arial" panose="020B0604020202020204" pitchFamily="34" charset="0"/>
              </a:rPr>
              <a:t>Los músculos involucrados en el movimiento pueden ser clasificados como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agonistas</a:t>
            </a:r>
            <a:r>
              <a:rPr lang="en-US" altLang="es-PR" sz="2400">
                <a:latin typeface="Arial" panose="020B0604020202020204" pitchFamily="34" charset="0"/>
                <a:cs typeface="Arial" panose="020B0604020202020204" pitchFamily="34" charset="0"/>
              </a:rPr>
              <a:t>,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antagonistas</a:t>
            </a:r>
            <a:r>
              <a:rPr lang="en-US" altLang="es-PR" sz="2400">
                <a:latin typeface="Arial" panose="020B0604020202020204" pitchFamily="34" charset="0"/>
                <a:cs typeface="Arial" panose="020B0604020202020204" pitchFamily="34" charset="0"/>
              </a:rPr>
              <a:t> y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sinergistas</a:t>
            </a:r>
            <a:r>
              <a:rPr lang="en-US" altLang="es-PR" sz="2400">
                <a:latin typeface="Arial" panose="020B0604020202020204" pitchFamily="34" charset="0"/>
                <a:cs typeface="Arial" panose="020B0604020202020204" pitchFamily="34" charset="0"/>
              </a:rPr>
              <a:t>.</a:t>
            </a:r>
          </a:p>
        </p:txBody>
      </p:sp>
      <p:sp>
        <p:nvSpPr>
          <p:cNvPr id="32773" name="Text Box 5">
            <a:extLst>
              <a:ext uri="{FF2B5EF4-FFF2-40B4-BE49-F238E27FC236}">
                <a16:creationId xmlns:a16="http://schemas.microsoft.com/office/drawing/2014/main" id="{2F3F324E-E362-4B18-88C0-D70BCE110D23}"/>
              </a:ext>
            </a:extLst>
          </p:cNvPr>
          <p:cNvSpPr txBox="1">
            <a:spLocks noChangeArrowheads="1"/>
          </p:cNvSpPr>
          <p:nvPr/>
        </p:nvSpPr>
        <p:spPr bwMode="auto">
          <a:xfrm>
            <a:off x="250825" y="3068638"/>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Los tres tipos de acción muscular son concéntrica, estática y eccéntrica.</a:t>
            </a:r>
          </a:p>
        </p:txBody>
      </p:sp>
      <p:sp>
        <p:nvSpPr>
          <p:cNvPr id="189444" name="Text Box 8">
            <a:extLst>
              <a:ext uri="{FF2B5EF4-FFF2-40B4-BE49-F238E27FC236}">
                <a16:creationId xmlns:a16="http://schemas.microsoft.com/office/drawing/2014/main" id="{A526F9F6-862C-4EA0-B710-2179590F993B}"/>
              </a:ext>
            </a:extLst>
          </p:cNvPr>
          <p:cNvSpPr txBox="1">
            <a:spLocks noChangeArrowheads="1"/>
          </p:cNvSpPr>
          <p:nvPr/>
        </p:nvSpPr>
        <p:spPr bwMode="auto">
          <a:xfrm>
            <a:off x="468313" y="4581525"/>
            <a:ext cx="1257300" cy="3667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50000"/>
              </a:spcBef>
              <a:buClrTx/>
              <a:buFontTx/>
              <a:buNone/>
            </a:pPr>
            <a:r>
              <a:rPr lang="es-PR" altLang="es-PR" sz="1800" i="1">
                <a:latin typeface="Times New Roman" panose="02020603050405020304" pitchFamily="18" charset="0"/>
              </a:rPr>
              <a:t>(continua)</a:t>
            </a:r>
          </a:p>
        </p:txBody>
      </p:sp>
      <p:sp>
        <p:nvSpPr>
          <p:cNvPr id="95239" name="Text Box 9">
            <a:extLst>
              <a:ext uri="{FF2B5EF4-FFF2-40B4-BE49-F238E27FC236}">
                <a16:creationId xmlns:a16="http://schemas.microsoft.com/office/drawing/2014/main" id="{76B7DF81-C518-4798-9345-954CD172F7BC}"/>
              </a:ext>
            </a:extLst>
          </p:cNvPr>
          <p:cNvSpPr txBox="1">
            <a:spLocks noChangeArrowheads="1"/>
          </p:cNvSpPr>
          <p:nvPr/>
        </p:nvSpPr>
        <p:spPr bwMode="auto">
          <a:xfrm>
            <a:off x="250825" y="3860800"/>
            <a:ext cx="8664575"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nSpc>
                <a:spcPct val="90000"/>
              </a:lnSpc>
              <a:spcBef>
                <a:spcPct val="50000"/>
              </a:spcBef>
              <a:buClrTx/>
              <a:buFontTx/>
              <a:buChar char="•"/>
            </a:pPr>
            <a:r>
              <a:rPr lang="en-US" altLang="es-PR" sz="2400">
                <a:latin typeface="Arial" panose="020B0604020202020204" pitchFamily="34" charset="0"/>
                <a:cs typeface="Arial" panose="020B0604020202020204" pitchFamily="34" charset="0"/>
              </a:rPr>
              <a:t>La producción de la fuerza aumenta al reclutar más unidades motoras.</a:t>
            </a:r>
          </a:p>
        </p:txBody>
      </p:sp>
      <p:sp>
        <p:nvSpPr>
          <p:cNvPr id="46090" name="Text Box 10">
            <a:extLst>
              <a:ext uri="{FF2B5EF4-FFF2-40B4-BE49-F238E27FC236}">
                <a16:creationId xmlns:a16="http://schemas.microsoft.com/office/drawing/2014/main" id="{DF429F2C-7100-4832-B937-F5204FD41996}"/>
              </a:ext>
            </a:extLst>
          </p:cNvPr>
          <p:cNvSpPr txBox="1">
            <a:spLocks noChangeArrowheads="1"/>
          </p:cNvSpPr>
          <p:nvPr/>
        </p:nvSpPr>
        <p:spPr bwMode="auto">
          <a:xfrm>
            <a:off x="3141663" y="692150"/>
            <a:ext cx="2438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900" b="1">
                <a:solidFill>
                  <a:srgbClr val="484876"/>
                </a:solidFill>
                <a:effectLst>
                  <a:outerShdw blurRad="38100" dist="38100" dir="2700000" algn="tl">
                    <a:srgbClr val="C0C0C0"/>
                  </a:outerShdw>
                </a:effectLst>
                <a:latin typeface="Arial" panose="020B0604020202020204" pitchFamily="34" charset="0"/>
              </a:rPr>
              <a:t>RESUMEN</a:t>
            </a:r>
          </a:p>
        </p:txBody>
      </p:sp>
      <p:sp>
        <p:nvSpPr>
          <p:cNvPr id="46091" name="Text Box 11">
            <a:extLst>
              <a:ext uri="{FF2B5EF4-FFF2-40B4-BE49-F238E27FC236}">
                <a16:creationId xmlns:a16="http://schemas.microsoft.com/office/drawing/2014/main" id="{B8BE5ED7-296C-4EC7-9C48-AB67B366EA98}"/>
              </a:ext>
            </a:extLst>
          </p:cNvPr>
          <p:cNvSpPr txBox="1">
            <a:spLocks noChangeArrowheads="1"/>
          </p:cNvSpPr>
          <p:nvPr/>
        </p:nvSpPr>
        <p:spPr bwMode="auto">
          <a:xfrm>
            <a:off x="250825" y="1244600"/>
            <a:ext cx="84978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800">
                <a:solidFill>
                  <a:srgbClr val="484876"/>
                </a:solidFill>
                <a:effectLst>
                  <a:outerShdw blurRad="38100" dist="38100" dir="2700000" algn="tl">
                    <a:srgbClr val="C0C0C0"/>
                  </a:outerShdw>
                </a:effectLst>
                <a:latin typeface="Arial Black" panose="020B0A04020102020204" pitchFamily="34" charset="0"/>
              </a:rPr>
              <a:t>USO DE LOS </a:t>
            </a:r>
            <a:r>
              <a:rPr lang="en-US" altLang="es-PR" sz="2800" i="1">
                <a:solidFill>
                  <a:srgbClr val="484876"/>
                </a:solidFill>
                <a:effectLst>
                  <a:outerShdw blurRad="38100" dist="38100" dir="2700000" algn="tl">
                    <a:srgbClr val="C0C0C0"/>
                  </a:outerShdw>
                </a:effectLst>
                <a:latin typeface="Arial Black" panose="020B0A04020102020204" pitchFamily="34" charset="0"/>
              </a:rPr>
              <a:t>MÚSCULOS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2772"/>
                                        </p:tgtEl>
                                        <p:attrNameLst>
                                          <p:attrName>style.visibility</p:attrName>
                                        </p:attrNameLst>
                                      </p:cBhvr>
                                      <p:to>
                                        <p:strVal val="visible"/>
                                      </p:to>
                                    </p:set>
                                    <p:animEffect transition="in" filter="wipe(left)">
                                      <p:cBhvr>
                                        <p:cTn id="7" dur="500"/>
                                        <p:tgtEl>
                                          <p:spTgt spid="3277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2773"/>
                                        </p:tgtEl>
                                        <p:attrNameLst>
                                          <p:attrName>style.visibility</p:attrName>
                                        </p:attrNameLst>
                                      </p:cBhvr>
                                      <p:to>
                                        <p:strVal val="visible"/>
                                      </p:to>
                                    </p:set>
                                    <p:animEffect transition="in" filter="wipe(left)">
                                      <p:cBhvr>
                                        <p:cTn id="12" dur="500"/>
                                        <p:tgtEl>
                                          <p:spTgt spid="3277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95239"/>
                                        </p:tgtEl>
                                        <p:attrNameLst>
                                          <p:attrName>style.visibility</p:attrName>
                                        </p:attrNameLst>
                                      </p:cBhvr>
                                      <p:to>
                                        <p:strVal val="visible"/>
                                      </p:to>
                                    </p:set>
                                    <p:animEffect transition="in" filter="wipe(left)">
                                      <p:cBhvr>
                                        <p:cTn id="17" dur="500"/>
                                        <p:tgtEl>
                                          <p:spTgt spid="95239"/>
                                        </p:tgtEl>
                                      </p:cBhvr>
                                    </p:animEffect>
                                  </p:childTnLst>
                                </p:cTn>
                              </p:par>
                            </p:childTnLst>
                          </p:cTn>
                        </p:par>
                        <p:par>
                          <p:cTn id="18" fill="hold" nodeType="afterGroup">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46090"/>
                                        </p:tgtEl>
                                        <p:attrNameLst>
                                          <p:attrName>style.visibility</p:attrName>
                                        </p:attrNameLst>
                                      </p:cBhvr>
                                      <p:to>
                                        <p:strVal val="visible"/>
                                      </p:to>
                                    </p:set>
                                    <p:animEffect transition="in" filter="wipe(left)">
                                      <p:cBhvr>
                                        <p:cTn id="21" dur="500"/>
                                        <p:tgtEl>
                                          <p:spTgt spid="46090"/>
                                        </p:tgtEl>
                                      </p:cBhvr>
                                    </p:animEffect>
                                  </p:childTnLst>
                                </p:cTn>
                              </p:par>
                            </p:childTnLst>
                          </p:cTn>
                        </p:par>
                        <p:par>
                          <p:cTn id="22" fill="hold" nodeType="afterGroup">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46091"/>
                                        </p:tgtEl>
                                        <p:attrNameLst>
                                          <p:attrName>style.visibility</p:attrName>
                                        </p:attrNameLst>
                                      </p:cBhvr>
                                      <p:to>
                                        <p:strVal val="visible"/>
                                      </p:to>
                                    </p:set>
                                    <p:animEffect transition="in" filter="wipe(left)">
                                      <p:cBhvr>
                                        <p:cTn id="25" dur="500"/>
                                        <p:tgtEl>
                                          <p:spTgt spid="46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772" grpId="0" autoUpdateAnimBg="0"/>
      <p:bldP spid="32773" grpId="0" autoUpdateAnimBg="0"/>
      <p:bldP spid="95239" grpId="0"/>
      <p:bldP spid="46090" grpId="0" autoUpdateAnimBg="0"/>
      <p:bldP spid="46091" grpId="0" autoUpdateAnimBg="0"/>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6" name="Text Box 4">
            <a:extLst>
              <a:ext uri="{FF2B5EF4-FFF2-40B4-BE49-F238E27FC236}">
                <a16:creationId xmlns:a16="http://schemas.microsoft.com/office/drawing/2014/main" id="{86D29CDD-16B3-4669-9525-3C4111A0D060}"/>
              </a:ext>
            </a:extLst>
          </p:cNvPr>
          <p:cNvSpPr txBox="1">
            <a:spLocks noChangeArrowheads="1"/>
          </p:cNvSpPr>
          <p:nvPr/>
        </p:nvSpPr>
        <p:spPr bwMode="auto">
          <a:xfrm>
            <a:off x="250825" y="1844675"/>
            <a:ext cx="8664575"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buFontTx/>
              <a:buChar char="•"/>
              <a:defRPr/>
            </a:pPr>
            <a:r>
              <a:rPr lang="en-US" altLang="es-PR" sz="2400">
                <a:latin typeface="Arial" panose="020B0604020202020204" pitchFamily="34" charset="0"/>
                <a:cs typeface="Arial" panose="020B0604020202020204" pitchFamily="34" charset="0"/>
              </a:rPr>
              <a:t>Todas las articulaciones poseen un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ángulo óptimo</a:t>
            </a:r>
            <a:r>
              <a:rPr lang="en-US" altLang="es-PR" sz="2400">
                <a:latin typeface="Arial" panose="020B0604020202020204" pitchFamily="34" charset="0"/>
                <a:cs typeface="Arial" panose="020B0604020202020204" pitchFamily="34" charset="0"/>
              </a:rPr>
              <a:t> en la cuales los músculos que cruzan la articulación producen una fuerza máxima.</a:t>
            </a:r>
          </a:p>
        </p:txBody>
      </p:sp>
      <p:sp>
        <p:nvSpPr>
          <p:cNvPr id="33797" name="Text Box 5">
            <a:extLst>
              <a:ext uri="{FF2B5EF4-FFF2-40B4-BE49-F238E27FC236}">
                <a16:creationId xmlns:a16="http://schemas.microsoft.com/office/drawing/2014/main" id="{C4D84299-9C8D-4054-840E-76AB4F7B3E5E}"/>
              </a:ext>
            </a:extLst>
          </p:cNvPr>
          <p:cNvSpPr txBox="1">
            <a:spLocks noChangeArrowheads="1"/>
          </p:cNvSpPr>
          <p:nvPr/>
        </p:nvSpPr>
        <p:spPr bwMode="auto">
          <a:xfrm>
            <a:off x="323850" y="4389438"/>
            <a:ext cx="8591550" cy="749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buFontTx/>
              <a:buChar char="•"/>
              <a:defRPr/>
            </a:pPr>
            <a:r>
              <a:rPr lang="en-US" altLang="es-PR" sz="2400">
                <a:latin typeface="Arial" panose="020B0604020202020204" pitchFamily="34" charset="0"/>
                <a:cs typeface="Arial" panose="020B0604020202020204" pitchFamily="34" charset="0"/>
              </a:rPr>
              <a:t>La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velocidad de la acción</a:t>
            </a:r>
            <a:r>
              <a:rPr lang="en-US" altLang="es-PR" sz="2400">
                <a:latin typeface="Arial" panose="020B0604020202020204" pitchFamily="34" charset="0"/>
                <a:cs typeface="Arial" panose="020B0604020202020204" pitchFamily="34" charset="0"/>
              </a:rPr>
              <a:t> afecta la cantidad de fuerza producida.</a:t>
            </a:r>
          </a:p>
        </p:txBody>
      </p:sp>
      <p:sp>
        <p:nvSpPr>
          <p:cNvPr id="33799" name="Text Box 7">
            <a:extLst>
              <a:ext uri="{FF2B5EF4-FFF2-40B4-BE49-F238E27FC236}">
                <a16:creationId xmlns:a16="http://schemas.microsoft.com/office/drawing/2014/main" id="{AFC6CE72-5E24-4737-896E-D4B5E6A28CB1}"/>
              </a:ext>
            </a:extLst>
          </p:cNvPr>
          <p:cNvSpPr txBox="1">
            <a:spLocks noChangeArrowheads="1"/>
          </p:cNvSpPr>
          <p:nvPr/>
        </p:nvSpPr>
        <p:spPr bwMode="auto">
          <a:xfrm>
            <a:off x="250825" y="3094038"/>
            <a:ext cx="8664575" cy="1077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30188" indent="-230188"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nSpc>
                <a:spcPct val="90000"/>
              </a:lnSpc>
              <a:spcBef>
                <a:spcPct val="50000"/>
              </a:spcBef>
              <a:buFontTx/>
              <a:buChar char="•"/>
              <a:defRPr/>
            </a:pPr>
            <a:r>
              <a:rPr lang="en-US" altLang="es-PR" sz="2400">
                <a:latin typeface="Arial" panose="020B0604020202020204" pitchFamily="34" charset="0"/>
                <a:cs typeface="Arial" panose="020B0604020202020204" pitchFamily="34" charset="0"/>
              </a:rPr>
              <a:t>El </a:t>
            </a:r>
            <a:r>
              <a:rPr lang="en-US" altLang="es-PR" sz="2400" b="1" i="1">
                <a:effectLst>
                  <a:outerShdw blurRad="38100" dist="38100" dir="2700000" algn="tl">
                    <a:srgbClr val="C0C0C0"/>
                  </a:outerShdw>
                </a:effectLst>
                <a:latin typeface="Arial" panose="020B0604020202020204" pitchFamily="34" charset="0"/>
                <a:cs typeface="Arial" panose="020B0604020202020204" pitchFamily="34" charset="0"/>
              </a:rPr>
              <a:t>ángulo de fuerza máxima</a:t>
            </a:r>
            <a:r>
              <a:rPr lang="en-US" altLang="es-PR" sz="2400">
                <a:latin typeface="Arial" panose="020B0604020202020204" pitchFamily="34" charset="0"/>
                <a:cs typeface="Arial" panose="020B0604020202020204" pitchFamily="34" charset="0"/>
              </a:rPr>
              <a:t> depende de la posición relativa de la inserción muscular en el hueso y la carga colocada sobre el músculo.</a:t>
            </a:r>
          </a:p>
        </p:txBody>
      </p:sp>
      <p:sp>
        <p:nvSpPr>
          <p:cNvPr id="46090" name="Text Box 10">
            <a:extLst>
              <a:ext uri="{FF2B5EF4-FFF2-40B4-BE49-F238E27FC236}">
                <a16:creationId xmlns:a16="http://schemas.microsoft.com/office/drawing/2014/main" id="{EA12D543-0569-4B47-8C72-A78D4C1A5B25}"/>
              </a:ext>
            </a:extLst>
          </p:cNvPr>
          <p:cNvSpPr txBox="1">
            <a:spLocks noChangeArrowheads="1"/>
          </p:cNvSpPr>
          <p:nvPr/>
        </p:nvSpPr>
        <p:spPr bwMode="auto">
          <a:xfrm>
            <a:off x="3141663" y="692150"/>
            <a:ext cx="2438400" cy="533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spcBef>
                <a:spcPct val="50000"/>
              </a:spcBef>
              <a:defRPr/>
            </a:pPr>
            <a:r>
              <a:rPr lang="en-US" altLang="es-PR" sz="2900" b="1">
                <a:solidFill>
                  <a:srgbClr val="484876"/>
                </a:solidFill>
                <a:effectLst>
                  <a:outerShdw blurRad="38100" dist="38100" dir="2700000" algn="tl">
                    <a:srgbClr val="C0C0C0"/>
                  </a:outerShdw>
                </a:effectLst>
                <a:latin typeface="Arial" panose="020B0604020202020204" pitchFamily="34" charset="0"/>
              </a:rPr>
              <a:t>RESUMEN</a:t>
            </a:r>
          </a:p>
        </p:txBody>
      </p:sp>
      <p:sp>
        <p:nvSpPr>
          <p:cNvPr id="46091" name="Text Box 11">
            <a:extLst>
              <a:ext uri="{FF2B5EF4-FFF2-40B4-BE49-F238E27FC236}">
                <a16:creationId xmlns:a16="http://schemas.microsoft.com/office/drawing/2014/main" id="{681C172C-CAC9-4EEC-B207-2596B16C2306}"/>
              </a:ext>
            </a:extLst>
          </p:cNvPr>
          <p:cNvSpPr txBox="1">
            <a:spLocks noChangeArrowheads="1"/>
          </p:cNvSpPr>
          <p:nvPr/>
        </p:nvSpPr>
        <p:spPr bwMode="auto">
          <a:xfrm>
            <a:off x="250825" y="1244600"/>
            <a:ext cx="8497888"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800">
                <a:solidFill>
                  <a:srgbClr val="484876"/>
                </a:solidFill>
                <a:effectLst>
                  <a:outerShdw blurRad="38100" dist="38100" dir="2700000" algn="tl">
                    <a:srgbClr val="C0C0C0"/>
                  </a:outerShdw>
                </a:effectLst>
                <a:latin typeface="Arial Black" panose="020B0A04020102020204" pitchFamily="34" charset="0"/>
              </a:rPr>
              <a:t>USO DE LOS </a:t>
            </a:r>
            <a:r>
              <a:rPr lang="en-US" altLang="es-PR" sz="2800" i="1">
                <a:solidFill>
                  <a:srgbClr val="484876"/>
                </a:solidFill>
                <a:effectLst>
                  <a:outerShdw blurRad="38100" dist="38100" dir="2700000" algn="tl">
                    <a:srgbClr val="C0C0C0"/>
                  </a:outerShdw>
                </a:effectLst>
                <a:latin typeface="Arial Black" panose="020B0A04020102020204" pitchFamily="34" charset="0"/>
              </a:rPr>
              <a:t>MÚSCULOS</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33796"/>
                                        </p:tgtEl>
                                        <p:attrNameLst>
                                          <p:attrName>style.visibility</p:attrName>
                                        </p:attrNameLst>
                                      </p:cBhvr>
                                      <p:to>
                                        <p:strVal val="visible"/>
                                      </p:to>
                                    </p:set>
                                    <p:animEffect transition="in" filter="wipe(left)">
                                      <p:cBhvr>
                                        <p:cTn id="7" dur="500"/>
                                        <p:tgtEl>
                                          <p:spTgt spid="33796"/>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33799"/>
                                        </p:tgtEl>
                                        <p:attrNameLst>
                                          <p:attrName>style.visibility</p:attrName>
                                        </p:attrNameLst>
                                      </p:cBhvr>
                                      <p:to>
                                        <p:strVal val="visible"/>
                                      </p:to>
                                    </p:set>
                                    <p:animEffect transition="in" filter="wipe(left)">
                                      <p:cBhvr>
                                        <p:cTn id="12" dur="500"/>
                                        <p:tgtEl>
                                          <p:spTgt spid="33799"/>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22" presetClass="entr" presetSubtype="8" fill="hold" grpId="0" nodeType="clickEffect">
                                  <p:stCondLst>
                                    <p:cond delay="0"/>
                                  </p:stCondLst>
                                  <p:childTnLst>
                                    <p:set>
                                      <p:cBhvr>
                                        <p:cTn id="16" dur="1" fill="hold">
                                          <p:stCondLst>
                                            <p:cond delay="0"/>
                                          </p:stCondLst>
                                        </p:cTn>
                                        <p:tgtEl>
                                          <p:spTgt spid="33797"/>
                                        </p:tgtEl>
                                        <p:attrNameLst>
                                          <p:attrName>style.visibility</p:attrName>
                                        </p:attrNameLst>
                                      </p:cBhvr>
                                      <p:to>
                                        <p:strVal val="visible"/>
                                      </p:to>
                                    </p:set>
                                    <p:animEffect transition="in" filter="wipe(left)">
                                      <p:cBhvr>
                                        <p:cTn id="17" dur="500"/>
                                        <p:tgtEl>
                                          <p:spTgt spid="33797"/>
                                        </p:tgtEl>
                                      </p:cBhvr>
                                    </p:animEffect>
                                  </p:childTnLst>
                                </p:cTn>
                              </p:par>
                            </p:childTnLst>
                          </p:cTn>
                        </p:par>
                        <p:par>
                          <p:cTn id="18" fill="hold" nodeType="afterGroup">
                            <p:stCondLst>
                              <p:cond delay="500"/>
                            </p:stCondLst>
                            <p:childTnLst>
                              <p:par>
                                <p:cTn id="19" presetID="22" presetClass="entr" presetSubtype="8" fill="hold" grpId="0" nodeType="afterEffect">
                                  <p:stCondLst>
                                    <p:cond delay="0"/>
                                  </p:stCondLst>
                                  <p:childTnLst>
                                    <p:set>
                                      <p:cBhvr>
                                        <p:cTn id="20" dur="1" fill="hold">
                                          <p:stCondLst>
                                            <p:cond delay="0"/>
                                          </p:stCondLst>
                                        </p:cTn>
                                        <p:tgtEl>
                                          <p:spTgt spid="46090"/>
                                        </p:tgtEl>
                                        <p:attrNameLst>
                                          <p:attrName>style.visibility</p:attrName>
                                        </p:attrNameLst>
                                      </p:cBhvr>
                                      <p:to>
                                        <p:strVal val="visible"/>
                                      </p:to>
                                    </p:set>
                                    <p:animEffect transition="in" filter="wipe(left)">
                                      <p:cBhvr>
                                        <p:cTn id="21" dur="500"/>
                                        <p:tgtEl>
                                          <p:spTgt spid="46090"/>
                                        </p:tgtEl>
                                      </p:cBhvr>
                                    </p:animEffect>
                                  </p:childTnLst>
                                </p:cTn>
                              </p:par>
                            </p:childTnLst>
                          </p:cTn>
                        </p:par>
                        <p:par>
                          <p:cTn id="22" fill="hold" nodeType="afterGroup">
                            <p:stCondLst>
                              <p:cond delay="1000"/>
                            </p:stCondLst>
                            <p:childTnLst>
                              <p:par>
                                <p:cTn id="23" presetID="22" presetClass="entr" presetSubtype="8" fill="hold" grpId="0" nodeType="afterEffect">
                                  <p:stCondLst>
                                    <p:cond delay="0"/>
                                  </p:stCondLst>
                                  <p:childTnLst>
                                    <p:set>
                                      <p:cBhvr>
                                        <p:cTn id="24" dur="1" fill="hold">
                                          <p:stCondLst>
                                            <p:cond delay="0"/>
                                          </p:stCondLst>
                                        </p:cTn>
                                        <p:tgtEl>
                                          <p:spTgt spid="46091"/>
                                        </p:tgtEl>
                                        <p:attrNameLst>
                                          <p:attrName>style.visibility</p:attrName>
                                        </p:attrNameLst>
                                      </p:cBhvr>
                                      <p:to>
                                        <p:strVal val="visible"/>
                                      </p:to>
                                    </p:set>
                                    <p:animEffect transition="in" filter="wipe(left)">
                                      <p:cBhvr>
                                        <p:cTn id="25" dur="500"/>
                                        <p:tgtEl>
                                          <p:spTgt spid="4609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796" grpId="0" autoUpdateAnimBg="0"/>
      <p:bldP spid="33797" grpId="0" autoUpdateAnimBg="0"/>
      <p:bldP spid="33799" grpId="0" autoUpdateAnimBg="0"/>
      <p:bldP spid="46090" grpId="0" autoUpdateAnimBg="0"/>
      <p:bldP spid="46091" grpId="0" autoUpdateAnimBg="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8" name="Line 15">
            <a:extLst>
              <a:ext uri="{FF2B5EF4-FFF2-40B4-BE49-F238E27FC236}">
                <a16:creationId xmlns:a16="http://schemas.microsoft.com/office/drawing/2014/main" id="{D4C23C6D-8C1A-4A98-8DE1-1D44AFDF4DC4}"/>
              </a:ext>
            </a:extLst>
          </p:cNvPr>
          <p:cNvSpPr>
            <a:spLocks noChangeShapeType="1"/>
          </p:cNvSpPr>
          <p:nvPr/>
        </p:nvSpPr>
        <p:spPr bwMode="auto">
          <a:xfrm>
            <a:off x="4724400" y="12414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33" name="Text Box 17">
            <a:extLst>
              <a:ext uri="{FF2B5EF4-FFF2-40B4-BE49-F238E27FC236}">
                <a16:creationId xmlns:a16="http://schemas.microsoft.com/office/drawing/2014/main" id="{C1FFE1A3-F6CB-40A4-87B3-B307F30AEABD}"/>
              </a:ext>
            </a:extLst>
          </p:cNvPr>
          <p:cNvSpPr txBox="1">
            <a:spLocks noChangeArrowheads="1"/>
          </p:cNvSpPr>
          <p:nvPr/>
        </p:nvSpPr>
        <p:spPr bwMode="auto">
          <a:xfrm>
            <a:off x="304800" y="1393825"/>
            <a:ext cx="9144000" cy="557213"/>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Velocidad de Acción del Músculo</a:t>
            </a:r>
            <a:endParaRPr lang="es-PR" sz="2700">
              <a:effectLst>
                <a:outerShdw blurRad="38100" dist="38100" dir="2700000" algn="tl">
                  <a:srgbClr val="C0C0C0"/>
                </a:outerShdw>
              </a:effectLst>
              <a:latin typeface="Times New Roman" pitchFamily="18" charset="0"/>
            </a:endParaRPr>
          </a:p>
        </p:txBody>
      </p:sp>
      <p:sp>
        <p:nvSpPr>
          <p:cNvPr id="193540" name="Text Box 18">
            <a:extLst>
              <a:ext uri="{FF2B5EF4-FFF2-40B4-BE49-F238E27FC236}">
                <a16:creationId xmlns:a16="http://schemas.microsoft.com/office/drawing/2014/main" id="{0729EFA4-6CA2-4838-929A-FBFB309A607E}"/>
              </a:ext>
            </a:extLst>
          </p:cNvPr>
          <p:cNvSpPr txBox="1">
            <a:spLocks noChangeArrowheads="1"/>
          </p:cNvSpPr>
          <p:nvPr/>
        </p:nvSpPr>
        <p:spPr bwMode="auto">
          <a:xfrm>
            <a:off x="762000" y="3756025"/>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Velocidad de</a:t>
            </a:r>
          </a:p>
          <a:p>
            <a:pPr algn="ctr">
              <a:lnSpc>
                <a:spcPct val="80000"/>
              </a:lnSpc>
              <a:spcBef>
                <a:spcPct val="0"/>
              </a:spcBef>
              <a:buClrTx/>
              <a:buFontTx/>
              <a:buNone/>
            </a:pPr>
            <a:r>
              <a:rPr lang="es-PR" altLang="es-PR" sz="2900" b="1" i="1">
                <a:latin typeface="Times New Roman" panose="02020603050405020304" pitchFamily="18" charset="0"/>
              </a:rPr>
              <a:t> Accción</a:t>
            </a:r>
            <a:endParaRPr lang="es-PR" altLang="es-PR" sz="2900" i="1">
              <a:latin typeface="Times New Roman" panose="02020603050405020304" pitchFamily="18" charset="0"/>
            </a:endParaRPr>
          </a:p>
        </p:txBody>
      </p:sp>
      <p:sp>
        <p:nvSpPr>
          <p:cNvPr id="34835" name="Text Box 19">
            <a:extLst>
              <a:ext uri="{FF2B5EF4-FFF2-40B4-BE49-F238E27FC236}">
                <a16:creationId xmlns:a16="http://schemas.microsoft.com/office/drawing/2014/main" id="{CA7802D8-3CF4-480F-92A2-9685A3A8AF36}"/>
              </a:ext>
            </a:extLst>
          </p:cNvPr>
          <p:cNvSpPr txBox="1">
            <a:spLocks noChangeArrowheads="1"/>
          </p:cNvSpPr>
          <p:nvPr/>
        </p:nvSpPr>
        <p:spPr bwMode="auto">
          <a:xfrm>
            <a:off x="2971800" y="2232025"/>
            <a:ext cx="3810000" cy="557213"/>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Acción Muscular</a:t>
            </a:r>
            <a:endParaRPr lang="es-PR" sz="2700">
              <a:effectLst>
                <a:outerShdw blurRad="38100" dist="38100" dir="2700000" algn="tl">
                  <a:srgbClr val="C0C0C0"/>
                </a:outerShdw>
              </a:effectLst>
              <a:latin typeface="Times New Roman" pitchFamily="18" charset="0"/>
            </a:endParaRPr>
          </a:p>
        </p:txBody>
      </p:sp>
      <p:sp>
        <p:nvSpPr>
          <p:cNvPr id="193542" name="Line 20">
            <a:extLst>
              <a:ext uri="{FF2B5EF4-FFF2-40B4-BE49-F238E27FC236}">
                <a16:creationId xmlns:a16="http://schemas.microsoft.com/office/drawing/2014/main" id="{E7F791BE-3CDE-423C-A588-8B741702FA58}"/>
              </a:ext>
            </a:extLst>
          </p:cNvPr>
          <p:cNvSpPr>
            <a:spLocks noChangeShapeType="1"/>
          </p:cNvSpPr>
          <p:nvPr/>
        </p:nvSpPr>
        <p:spPr bwMode="auto">
          <a:xfrm>
            <a:off x="4724400" y="1874838"/>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37" name="Text Box 21">
            <a:extLst>
              <a:ext uri="{FF2B5EF4-FFF2-40B4-BE49-F238E27FC236}">
                <a16:creationId xmlns:a16="http://schemas.microsoft.com/office/drawing/2014/main" id="{F5FB69F0-7F58-42D7-828D-E090E18C1BD7}"/>
              </a:ext>
            </a:extLst>
          </p:cNvPr>
          <p:cNvSpPr txBox="1">
            <a:spLocks noChangeArrowheads="1"/>
          </p:cNvSpPr>
          <p:nvPr/>
        </p:nvSpPr>
        <p:spPr bwMode="auto">
          <a:xfrm>
            <a:off x="609600" y="26130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Concéntrica</a:t>
            </a:r>
          </a:p>
          <a:p>
            <a:pPr algn="ctr">
              <a:lnSpc>
                <a:spcPct val="80000"/>
              </a:lnSpc>
              <a:defRPr/>
            </a:pPr>
            <a:r>
              <a:rPr lang="es-PR" sz="2800" b="1">
                <a:solidFill>
                  <a:schemeClr val="tx2"/>
                </a:solidFill>
              </a:rPr>
              <a:t>(Acortamiento)</a:t>
            </a:r>
            <a:endParaRPr lang="es-PR" sz="2700">
              <a:effectLst>
                <a:outerShdw blurRad="38100" dist="38100" dir="2700000" algn="tl">
                  <a:srgbClr val="C0C0C0"/>
                </a:outerShdw>
              </a:effectLst>
            </a:endParaRPr>
          </a:p>
        </p:txBody>
      </p:sp>
      <p:sp>
        <p:nvSpPr>
          <p:cNvPr id="193544" name="Line 22">
            <a:extLst>
              <a:ext uri="{FF2B5EF4-FFF2-40B4-BE49-F238E27FC236}">
                <a16:creationId xmlns:a16="http://schemas.microsoft.com/office/drawing/2014/main" id="{387CFFFD-BF27-4211-99A6-98F077FA2E39}"/>
              </a:ext>
            </a:extLst>
          </p:cNvPr>
          <p:cNvSpPr>
            <a:spLocks noChangeShapeType="1"/>
          </p:cNvSpPr>
          <p:nvPr/>
        </p:nvSpPr>
        <p:spPr bwMode="auto">
          <a:xfrm>
            <a:off x="1905000" y="33750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45" name="Text Box 23">
            <a:extLst>
              <a:ext uri="{FF2B5EF4-FFF2-40B4-BE49-F238E27FC236}">
                <a16:creationId xmlns:a16="http://schemas.microsoft.com/office/drawing/2014/main" id="{E3A3CDE7-FE1D-4A0A-88CE-D30DD5F6EA75}"/>
              </a:ext>
            </a:extLst>
          </p:cNvPr>
          <p:cNvSpPr txBox="1">
            <a:spLocks noChangeArrowheads="1"/>
          </p:cNvSpPr>
          <p:nvPr/>
        </p:nvSpPr>
        <p:spPr bwMode="auto">
          <a:xfrm>
            <a:off x="228600" y="4975225"/>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Alta:</a:t>
            </a:r>
          </a:p>
          <a:p>
            <a:pPr algn="ctr">
              <a:lnSpc>
                <a:spcPct val="80000"/>
              </a:lnSpc>
              <a:spcBef>
                <a:spcPct val="0"/>
              </a:spcBef>
              <a:buClrTx/>
              <a:buFontTx/>
              <a:buNone/>
            </a:pPr>
            <a:r>
              <a:rPr lang="es-PR" altLang="es-PR" sz="2900" b="1" i="1">
                <a:latin typeface="Times New Roman" panose="02020603050405020304" pitchFamily="18" charset="0"/>
              </a:rPr>
              <a:t> 0.8 m/s</a:t>
            </a:r>
            <a:endParaRPr lang="es-PR" altLang="es-PR" sz="2900" i="1">
              <a:latin typeface="Times New Roman" panose="02020603050405020304" pitchFamily="18" charset="0"/>
            </a:endParaRPr>
          </a:p>
        </p:txBody>
      </p:sp>
      <p:sp>
        <p:nvSpPr>
          <p:cNvPr id="193546" name="Line 24">
            <a:extLst>
              <a:ext uri="{FF2B5EF4-FFF2-40B4-BE49-F238E27FC236}">
                <a16:creationId xmlns:a16="http://schemas.microsoft.com/office/drawing/2014/main" id="{97F3A853-BA62-447F-A548-133FD607069A}"/>
              </a:ext>
            </a:extLst>
          </p:cNvPr>
          <p:cNvSpPr>
            <a:spLocks noChangeShapeType="1"/>
          </p:cNvSpPr>
          <p:nvPr/>
        </p:nvSpPr>
        <p:spPr bwMode="auto">
          <a:xfrm flipH="1">
            <a:off x="10668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47" name="Line 25">
            <a:extLst>
              <a:ext uri="{FF2B5EF4-FFF2-40B4-BE49-F238E27FC236}">
                <a16:creationId xmlns:a16="http://schemas.microsoft.com/office/drawing/2014/main" id="{4876826A-B1FF-462A-8B82-DF476264D5BA}"/>
              </a:ext>
            </a:extLst>
          </p:cNvPr>
          <p:cNvSpPr>
            <a:spLocks noChangeShapeType="1"/>
          </p:cNvSpPr>
          <p:nvPr/>
        </p:nvSpPr>
        <p:spPr bwMode="auto">
          <a:xfrm>
            <a:off x="6248400" y="25368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48" name="Line 26">
            <a:extLst>
              <a:ext uri="{FF2B5EF4-FFF2-40B4-BE49-F238E27FC236}">
                <a16:creationId xmlns:a16="http://schemas.microsoft.com/office/drawing/2014/main" id="{47370CAD-3C25-4FCD-B16D-D0826A99175C}"/>
              </a:ext>
            </a:extLst>
          </p:cNvPr>
          <p:cNvSpPr>
            <a:spLocks noChangeShapeType="1"/>
          </p:cNvSpPr>
          <p:nvPr/>
        </p:nvSpPr>
        <p:spPr bwMode="auto">
          <a:xfrm>
            <a:off x="20574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49" name="Text Box 27">
            <a:extLst>
              <a:ext uri="{FF2B5EF4-FFF2-40B4-BE49-F238E27FC236}">
                <a16:creationId xmlns:a16="http://schemas.microsoft.com/office/drawing/2014/main" id="{814C72C6-81A5-4020-B32E-C25B7C83FFA6}"/>
              </a:ext>
            </a:extLst>
          </p:cNvPr>
          <p:cNvSpPr txBox="1">
            <a:spLocks noChangeArrowheads="1"/>
          </p:cNvSpPr>
          <p:nvPr/>
        </p:nvSpPr>
        <p:spPr bwMode="auto">
          <a:xfrm>
            <a:off x="1676400" y="5016500"/>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Baja:</a:t>
            </a:r>
          </a:p>
          <a:p>
            <a:pPr algn="ctr">
              <a:lnSpc>
                <a:spcPct val="80000"/>
              </a:lnSpc>
              <a:spcBef>
                <a:spcPct val="0"/>
              </a:spcBef>
              <a:buClrTx/>
              <a:buFontTx/>
              <a:buNone/>
            </a:pPr>
            <a:r>
              <a:rPr lang="es-PR" altLang="es-PR" sz="2900" b="1" i="1">
                <a:latin typeface="Times New Roman" panose="02020603050405020304" pitchFamily="18" charset="0"/>
              </a:rPr>
              <a:t> 0.2 m/s</a:t>
            </a:r>
            <a:endParaRPr lang="es-PR" altLang="es-PR" sz="2900" i="1">
              <a:latin typeface="Times New Roman" panose="02020603050405020304" pitchFamily="18" charset="0"/>
            </a:endParaRPr>
          </a:p>
        </p:txBody>
      </p:sp>
      <p:sp>
        <p:nvSpPr>
          <p:cNvPr id="34844" name="Text Box 28">
            <a:extLst>
              <a:ext uri="{FF2B5EF4-FFF2-40B4-BE49-F238E27FC236}">
                <a16:creationId xmlns:a16="http://schemas.microsoft.com/office/drawing/2014/main" id="{01F6F1F8-FFE5-42C4-ABC5-B81911D5DD09}"/>
              </a:ext>
            </a:extLst>
          </p:cNvPr>
          <p:cNvSpPr txBox="1">
            <a:spLocks noChangeArrowheads="1"/>
          </p:cNvSpPr>
          <p:nvPr/>
        </p:nvSpPr>
        <p:spPr bwMode="auto">
          <a:xfrm>
            <a:off x="228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Fuerza</a:t>
            </a:r>
            <a:endParaRPr lang="es-PR" sz="2700">
              <a:effectLst>
                <a:outerShdw blurRad="38100" dist="38100" dir="2700000" algn="tl">
                  <a:srgbClr val="C0C0C0"/>
                </a:outerShdw>
              </a:effectLst>
              <a:latin typeface="Times New Roman" pitchFamily="18" charset="0"/>
            </a:endParaRPr>
          </a:p>
        </p:txBody>
      </p:sp>
      <p:sp>
        <p:nvSpPr>
          <p:cNvPr id="193551" name="Line 29">
            <a:extLst>
              <a:ext uri="{FF2B5EF4-FFF2-40B4-BE49-F238E27FC236}">
                <a16:creationId xmlns:a16="http://schemas.microsoft.com/office/drawing/2014/main" id="{C9A479A4-261C-450C-A1F0-832A75C530A8}"/>
              </a:ext>
            </a:extLst>
          </p:cNvPr>
          <p:cNvSpPr>
            <a:spLocks noChangeShapeType="1"/>
          </p:cNvSpPr>
          <p:nvPr/>
        </p:nvSpPr>
        <p:spPr bwMode="auto">
          <a:xfrm>
            <a:off x="304800" y="6170613"/>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46" name="Text Box 30">
            <a:extLst>
              <a:ext uri="{FF2B5EF4-FFF2-40B4-BE49-F238E27FC236}">
                <a16:creationId xmlns:a16="http://schemas.microsoft.com/office/drawing/2014/main" id="{A90DB969-723F-4C67-9C26-F449A6C960F2}"/>
              </a:ext>
            </a:extLst>
          </p:cNvPr>
          <p:cNvSpPr txBox="1">
            <a:spLocks noChangeArrowheads="1"/>
          </p:cNvSpPr>
          <p:nvPr/>
        </p:nvSpPr>
        <p:spPr bwMode="auto">
          <a:xfrm>
            <a:off x="18288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Fuerza</a:t>
            </a:r>
            <a:endParaRPr lang="es-PR" sz="2700">
              <a:effectLst>
                <a:outerShdw blurRad="38100" dist="38100" dir="2700000" algn="tl">
                  <a:srgbClr val="C0C0C0"/>
                </a:outerShdw>
              </a:effectLst>
              <a:latin typeface="Times New Roman" pitchFamily="18" charset="0"/>
            </a:endParaRPr>
          </a:p>
        </p:txBody>
      </p:sp>
      <p:sp>
        <p:nvSpPr>
          <p:cNvPr id="193553" name="Line 31">
            <a:extLst>
              <a:ext uri="{FF2B5EF4-FFF2-40B4-BE49-F238E27FC236}">
                <a16:creationId xmlns:a16="http://schemas.microsoft.com/office/drawing/2014/main" id="{00E87972-E0AF-4BEC-A998-D3B79EBB751A}"/>
              </a:ext>
            </a:extLst>
          </p:cNvPr>
          <p:cNvSpPr>
            <a:spLocks noChangeShapeType="1"/>
          </p:cNvSpPr>
          <p:nvPr/>
        </p:nvSpPr>
        <p:spPr bwMode="auto">
          <a:xfrm>
            <a:off x="19050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3554" name="Line 32">
            <a:extLst>
              <a:ext uri="{FF2B5EF4-FFF2-40B4-BE49-F238E27FC236}">
                <a16:creationId xmlns:a16="http://schemas.microsoft.com/office/drawing/2014/main" id="{88F48B1A-439B-4C19-81A7-6CE0537047FE}"/>
              </a:ext>
            </a:extLst>
          </p:cNvPr>
          <p:cNvSpPr>
            <a:spLocks noChangeShapeType="1"/>
          </p:cNvSpPr>
          <p:nvPr/>
        </p:nvSpPr>
        <p:spPr bwMode="auto">
          <a:xfrm>
            <a:off x="9144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55" name="Line 33">
            <a:extLst>
              <a:ext uri="{FF2B5EF4-FFF2-40B4-BE49-F238E27FC236}">
                <a16:creationId xmlns:a16="http://schemas.microsoft.com/office/drawing/2014/main" id="{3A966647-F139-4965-AE0E-3F497C10BD17}"/>
              </a:ext>
            </a:extLst>
          </p:cNvPr>
          <p:cNvSpPr>
            <a:spLocks noChangeShapeType="1"/>
          </p:cNvSpPr>
          <p:nvPr/>
        </p:nvSpPr>
        <p:spPr bwMode="auto">
          <a:xfrm>
            <a:off x="25146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56" name="Text Box 34">
            <a:extLst>
              <a:ext uri="{FF2B5EF4-FFF2-40B4-BE49-F238E27FC236}">
                <a16:creationId xmlns:a16="http://schemas.microsoft.com/office/drawing/2014/main" id="{2AF0195D-8E58-42F7-9F37-F5E7E89BBFF4}"/>
              </a:ext>
            </a:extLst>
          </p:cNvPr>
          <p:cNvSpPr txBox="1">
            <a:spLocks noChangeArrowheads="1"/>
          </p:cNvSpPr>
          <p:nvPr/>
        </p:nvSpPr>
        <p:spPr bwMode="auto">
          <a:xfrm>
            <a:off x="6477000" y="3756025"/>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Velocidad de</a:t>
            </a:r>
          </a:p>
          <a:p>
            <a:pPr algn="ctr">
              <a:lnSpc>
                <a:spcPct val="80000"/>
              </a:lnSpc>
              <a:spcBef>
                <a:spcPct val="0"/>
              </a:spcBef>
              <a:buClrTx/>
              <a:buFontTx/>
              <a:buNone/>
            </a:pPr>
            <a:r>
              <a:rPr lang="es-PR" altLang="es-PR" sz="2900" b="1" i="1">
                <a:latin typeface="Times New Roman" panose="02020603050405020304" pitchFamily="18" charset="0"/>
              </a:rPr>
              <a:t> Accción</a:t>
            </a:r>
            <a:endParaRPr lang="es-PR" altLang="es-PR" sz="2900" i="1">
              <a:latin typeface="Times New Roman" panose="02020603050405020304" pitchFamily="18" charset="0"/>
            </a:endParaRPr>
          </a:p>
        </p:txBody>
      </p:sp>
      <p:sp>
        <p:nvSpPr>
          <p:cNvPr id="34851" name="Text Box 35">
            <a:extLst>
              <a:ext uri="{FF2B5EF4-FFF2-40B4-BE49-F238E27FC236}">
                <a16:creationId xmlns:a16="http://schemas.microsoft.com/office/drawing/2014/main" id="{CAA28584-A006-46A8-9CDA-0BB57CA505DC}"/>
              </a:ext>
            </a:extLst>
          </p:cNvPr>
          <p:cNvSpPr txBox="1">
            <a:spLocks noChangeArrowheads="1"/>
          </p:cNvSpPr>
          <p:nvPr/>
        </p:nvSpPr>
        <p:spPr bwMode="auto">
          <a:xfrm>
            <a:off x="6324600" y="26130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Excéntrico</a:t>
            </a:r>
          </a:p>
          <a:p>
            <a:pPr algn="ctr">
              <a:lnSpc>
                <a:spcPct val="80000"/>
              </a:lnSpc>
              <a:defRPr/>
            </a:pPr>
            <a:r>
              <a:rPr lang="es-PR" sz="2800" b="1">
                <a:solidFill>
                  <a:schemeClr val="tx2"/>
                </a:solidFill>
              </a:rPr>
              <a:t>(Alargamiento)</a:t>
            </a:r>
            <a:endParaRPr lang="es-PR" sz="2700">
              <a:effectLst>
                <a:outerShdw blurRad="38100" dist="38100" dir="2700000" algn="tl">
                  <a:srgbClr val="C0C0C0"/>
                </a:outerShdw>
              </a:effectLst>
            </a:endParaRPr>
          </a:p>
        </p:txBody>
      </p:sp>
      <p:sp>
        <p:nvSpPr>
          <p:cNvPr id="193558" name="Line 36">
            <a:extLst>
              <a:ext uri="{FF2B5EF4-FFF2-40B4-BE49-F238E27FC236}">
                <a16:creationId xmlns:a16="http://schemas.microsoft.com/office/drawing/2014/main" id="{05DEAF91-5A62-4AD4-9E2C-04018230A96E}"/>
              </a:ext>
            </a:extLst>
          </p:cNvPr>
          <p:cNvSpPr>
            <a:spLocks noChangeShapeType="1"/>
          </p:cNvSpPr>
          <p:nvPr/>
        </p:nvSpPr>
        <p:spPr bwMode="auto">
          <a:xfrm>
            <a:off x="7620000" y="33750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59" name="Text Box 37">
            <a:extLst>
              <a:ext uri="{FF2B5EF4-FFF2-40B4-BE49-F238E27FC236}">
                <a16:creationId xmlns:a16="http://schemas.microsoft.com/office/drawing/2014/main" id="{B0D726EF-3EBD-43B9-880D-A94FD8B2B929}"/>
              </a:ext>
            </a:extLst>
          </p:cNvPr>
          <p:cNvSpPr txBox="1">
            <a:spLocks noChangeArrowheads="1"/>
          </p:cNvSpPr>
          <p:nvPr/>
        </p:nvSpPr>
        <p:spPr bwMode="auto">
          <a:xfrm>
            <a:off x="5943600" y="4975225"/>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Alta:</a:t>
            </a:r>
          </a:p>
          <a:p>
            <a:pPr algn="ctr">
              <a:lnSpc>
                <a:spcPct val="80000"/>
              </a:lnSpc>
              <a:spcBef>
                <a:spcPct val="0"/>
              </a:spcBef>
              <a:buClrTx/>
              <a:buFontTx/>
              <a:buNone/>
            </a:pPr>
            <a:r>
              <a:rPr lang="es-PR" altLang="es-PR" sz="2900" b="1" i="1">
                <a:latin typeface="Times New Roman" panose="02020603050405020304" pitchFamily="18" charset="0"/>
              </a:rPr>
              <a:t> 0.8 m/s</a:t>
            </a:r>
            <a:endParaRPr lang="es-PR" altLang="es-PR" sz="2900" i="1">
              <a:latin typeface="Times New Roman" panose="02020603050405020304" pitchFamily="18" charset="0"/>
            </a:endParaRPr>
          </a:p>
        </p:txBody>
      </p:sp>
      <p:sp>
        <p:nvSpPr>
          <p:cNvPr id="193560" name="Line 38">
            <a:extLst>
              <a:ext uri="{FF2B5EF4-FFF2-40B4-BE49-F238E27FC236}">
                <a16:creationId xmlns:a16="http://schemas.microsoft.com/office/drawing/2014/main" id="{3210D119-2048-4FEA-A254-CAE2FCC85531}"/>
              </a:ext>
            </a:extLst>
          </p:cNvPr>
          <p:cNvSpPr>
            <a:spLocks noChangeShapeType="1"/>
          </p:cNvSpPr>
          <p:nvPr/>
        </p:nvSpPr>
        <p:spPr bwMode="auto">
          <a:xfrm flipH="1">
            <a:off x="67818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61" name="Line 39">
            <a:extLst>
              <a:ext uri="{FF2B5EF4-FFF2-40B4-BE49-F238E27FC236}">
                <a16:creationId xmlns:a16="http://schemas.microsoft.com/office/drawing/2014/main" id="{10DA925A-66AE-4A72-A827-5A5AA5E36F2F}"/>
              </a:ext>
            </a:extLst>
          </p:cNvPr>
          <p:cNvSpPr>
            <a:spLocks noChangeShapeType="1"/>
          </p:cNvSpPr>
          <p:nvPr/>
        </p:nvSpPr>
        <p:spPr bwMode="auto">
          <a:xfrm>
            <a:off x="7772400" y="4518025"/>
            <a:ext cx="5334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62" name="Text Box 40">
            <a:extLst>
              <a:ext uri="{FF2B5EF4-FFF2-40B4-BE49-F238E27FC236}">
                <a16:creationId xmlns:a16="http://schemas.microsoft.com/office/drawing/2014/main" id="{95F1DAB9-D301-430B-9E5F-0419AA66C6DE}"/>
              </a:ext>
            </a:extLst>
          </p:cNvPr>
          <p:cNvSpPr txBox="1">
            <a:spLocks noChangeArrowheads="1"/>
          </p:cNvSpPr>
          <p:nvPr/>
        </p:nvSpPr>
        <p:spPr bwMode="auto">
          <a:xfrm>
            <a:off x="7391400" y="5016500"/>
            <a:ext cx="14478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Baja:</a:t>
            </a:r>
          </a:p>
          <a:p>
            <a:pPr algn="ctr">
              <a:lnSpc>
                <a:spcPct val="80000"/>
              </a:lnSpc>
              <a:spcBef>
                <a:spcPct val="0"/>
              </a:spcBef>
              <a:buClrTx/>
              <a:buFontTx/>
              <a:buNone/>
            </a:pPr>
            <a:r>
              <a:rPr lang="es-PR" altLang="es-PR" sz="2900" b="1" i="1">
                <a:latin typeface="Times New Roman" panose="02020603050405020304" pitchFamily="18" charset="0"/>
              </a:rPr>
              <a:t> 0.2 m/s</a:t>
            </a:r>
            <a:endParaRPr lang="es-PR" altLang="es-PR" sz="2900" i="1">
              <a:latin typeface="Times New Roman" panose="02020603050405020304" pitchFamily="18" charset="0"/>
            </a:endParaRPr>
          </a:p>
        </p:txBody>
      </p:sp>
      <p:sp>
        <p:nvSpPr>
          <p:cNvPr id="34857" name="Text Box 41">
            <a:extLst>
              <a:ext uri="{FF2B5EF4-FFF2-40B4-BE49-F238E27FC236}">
                <a16:creationId xmlns:a16="http://schemas.microsoft.com/office/drawing/2014/main" id="{37EC2D6B-61F4-4ED8-ADED-ADCC2716B7AA}"/>
              </a:ext>
            </a:extLst>
          </p:cNvPr>
          <p:cNvSpPr txBox="1">
            <a:spLocks noChangeArrowheads="1"/>
          </p:cNvSpPr>
          <p:nvPr/>
        </p:nvSpPr>
        <p:spPr bwMode="auto">
          <a:xfrm>
            <a:off x="5943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Fuerza</a:t>
            </a:r>
            <a:endParaRPr lang="es-PR" sz="2700">
              <a:effectLst>
                <a:outerShdw blurRad="38100" dist="38100" dir="2700000" algn="tl">
                  <a:srgbClr val="C0C0C0"/>
                </a:outerShdw>
              </a:effectLst>
              <a:latin typeface="Times New Roman" pitchFamily="18" charset="0"/>
            </a:endParaRPr>
          </a:p>
        </p:txBody>
      </p:sp>
      <p:sp>
        <p:nvSpPr>
          <p:cNvPr id="193564" name="Line 42">
            <a:extLst>
              <a:ext uri="{FF2B5EF4-FFF2-40B4-BE49-F238E27FC236}">
                <a16:creationId xmlns:a16="http://schemas.microsoft.com/office/drawing/2014/main" id="{87C0F6CF-69C8-422F-9AF7-9A66F5734B51}"/>
              </a:ext>
            </a:extLst>
          </p:cNvPr>
          <p:cNvSpPr>
            <a:spLocks noChangeShapeType="1"/>
          </p:cNvSpPr>
          <p:nvPr/>
        </p:nvSpPr>
        <p:spPr bwMode="auto">
          <a:xfrm>
            <a:off x="60198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34859" name="Text Box 43">
            <a:extLst>
              <a:ext uri="{FF2B5EF4-FFF2-40B4-BE49-F238E27FC236}">
                <a16:creationId xmlns:a16="http://schemas.microsoft.com/office/drawing/2014/main" id="{D518EFBC-64EF-4BD4-A15F-24DBD5A57A98}"/>
              </a:ext>
            </a:extLst>
          </p:cNvPr>
          <p:cNvSpPr txBox="1">
            <a:spLocks noChangeArrowheads="1"/>
          </p:cNvSpPr>
          <p:nvPr/>
        </p:nvSpPr>
        <p:spPr bwMode="auto">
          <a:xfrm>
            <a:off x="75438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Fuerza</a:t>
            </a:r>
            <a:endParaRPr lang="es-PR" sz="2700">
              <a:effectLst>
                <a:outerShdw blurRad="38100" dist="38100" dir="2700000" algn="tl">
                  <a:srgbClr val="C0C0C0"/>
                </a:outerShdw>
              </a:effectLst>
              <a:latin typeface="Times New Roman" pitchFamily="18" charset="0"/>
            </a:endParaRPr>
          </a:p>
        </p:txBody>
      </p:sp>
      <p:sp>
        <p:nvSpPr>
          <p:cNvPr id="193566" name="Line 44">
            <a:extLst>
              <a:ext uri="{FF2B5EF4-FFF2-40B4-BE49-F238E27FC236}">
                <a16:creationId xmlns:a16="http://schemas.microsoft.com/office/drawing/2014/main" id="{2D497220-AA2D-4E44-939B-4CB7C1A1B16D}"/>
              </a:ext>
            </a:extLst>
          </p:cNvPr>
          <p:cNvSpPr>
            <a:spLocks noChangeShapeType="1"/>
          </p:cNvSpPr>
          <p:nvPr/>
        </p:nvSpPr>
        <p:spPr bwMode="auto">
          <a:xfrm>
            <a:off x="7620000" y="6118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67" name="Line 45">
            <a:extLst>
              <a:ext uri="{FF2B5EF4-FFF2-40B4-BE49-F238E27FC236}">
                <a16:creationId xmlns:a16="http://schemas.microsoft.com/office/drawing/2014/main" id="{9BF38A84-C6DC-4497-AE7C-A6E96A9FC485}"/>
              </a:ext>
            </a:extLst>
          </p:cNvPr>
          <p:cNvSpPr>
            <a:spLocks noChangeShapeType="1"/>
          </p:cNvSpPr>
          <p:nvPr/>
        </p:nvSpPr>
        <p:spPr bwMode="auto">
          <a:xfrm>
            <a:off x="66294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68" name="Line 46">
            <a:extLst>
              <a:ext uri="{FF2B5EF4-FFF2-40B4-BE49-F238E27FC236}">
                <a16:creationId xmlns:a16="http://schemas.microsoft.com/office/drawing/2014/main" id="{98EDA988-1E96-4BE2-ACE6-D29F5E968A94}"/>
              </a:ext>
            </a:extLst>
          </p:cNvPr>
          <p:cNvSpPr>
            <a:spLocks noChangeShapeType="1"/>
          </p:cNvSpPr>
          <p:nvPr/>
        </p:nvSpPr>
        <p:spPr bwMode="auto">
          <a:xfrm>
            <a:off x="8229600" y="5737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69" name="Text Box 47">
            <a:extLst>
              <a:ext uri="{FF2B5EF4-FFF2-40B4-BE49-F238E27FC236}">
                <a16:creationId xmlns:a16="http://schemas.microsoft.com/office/drawing/2014/main" id="{E62C719A-0844-4F3C-8284-1E86AD5E0954}"/>
              </a:ext>
            </a:extLst>
          </p:cNvPr>
          <p:cNvSpPr txBox="1">
            <a:spLocks noChangeArrowheads="1"/>
          </p:cNvSpPr>
          <p:nvPr/>
        </p:nvSpPr>
        <p:spPr bwMode="auto">
          <a:xfrm>
            <a:off x="3581400" y="4178300"/>
            <a:ext cx="2286000" cy="796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n-US" altLang="es-PR" sz="2700" b="1" i="1">
                <a:latin typeface="Times New Roman" panose="02020603050405020304" pitchFamily="18" charset="0"/>
              </a:rPr>
              <a:t> </a:t>
            </a:r>
            <a:r>
              <a:rPr lang="es-PR" altLang="es-PR" sz="2900" b="1" i="1">
                <a:latin typeface="Times New Roman" panose="02020603050405020304" pitchFamily="18" charset="0"/>
              </a:rPr>
              <a:t>Velocidad de</a:t>
            </a:r>
          </a:p>
          <a:p>
            <a:pPr algn="ctr">
              <a:lnSpc>
                <a:spcPct val="80000"/>
              </a:lnSpc>
              <a:spcBef>
                <a:spcPct val="0"/>
              </a:spcBef>
              <a:buClrTx/>
              <a:buFontTx/>
              <a:buNone/>
            </a:pPr>
            <a:r>
              <a:rPr lang="es-PR" altLang="es-PR" sz="2900" b="1" i="1">
                <a:latin typeface="Times New Roman" panose="02020603050405020304" pitchFamily="18" charset="0"/>
              </a:rPr>
              <a:t> Accción</a:t>
            </a:r>
            <a:endParaRPr lang="es-PR" altLang="es-PR" sz="2900" i="1">
              <a:latin typeface="Times New Roman" panose="02020603050405020304" pitchFamily="18" charset="0"/>
            </a:endParaRPr>
          </a:p>
        </p:txBody>
      </p:sp>
      <p:sp>
        <p:nvSpPr>
          <p:cNvPr id="34864" name="Text Box 48">
            <a:extLst>
              <a:ext uri="{FF2B5EF4-FFF2-40B4-BE49-F238E27FC236}">
                <a16:creationId xmlns:a16="http://schemas.microsoft.com/office/drawing/2014/main" id="{40155BF5-1EA4-46B5-8670-D3A18328C637}"/>
              </a:ext>
            </a:extLst>
          </p:cNvPr>
          <p:cNvSpPr txBox="1">
            <a:spLocks noChangeArrowheads="1"/>
          </p:cNvSpPr>
          <p:nvPr/>
        </p:nvSpPr>
        <p:spPr bwMode="auto">
          <a:xfrm>
            <a:off x="3429000" y="3006725"/>
            <a:ext cx="2819400" cy="847725"/>
          </a:xfrm>
          <a:prstGeom prst="rect">
            <a:avLst/>
          </a:prstGeom>
          <a:noFill/>
          <a:ln w="9525">
            <a:noFill/>
            <a:miter lim="800000"/>
            <a:headEnd/>
            <a:tailEnd/>
          </a:ln>
          <a:effectLst/>
        </p:spPr>
        <p:txBody>
          <a:bodyPr>
            <a:spAutoFit/>
          </a:bodyPr>
          <a:lstStyle>
            <a:lvl1pPr>
              <a:defRPr sz="2400">
                <a:solidFill>
                  <a:schemeClr val="tx1"/>
                </a:solidFill>
                <a:latin typeface="Times New Roman" pitchFamily="18" charset="0"/>
              </a:defRPr>
            </a:lvl1pPr>
            <a:lvl2pPr marL="742950" indent="-285750">
              <a:defRPr sz="2400">
                <a:solidFill>
                  <a:schemeClr val="tx1"/>
                </a:solidFill>
                <a:latin typeface="Times New Roman" pitchFamily="18" charset="0"/>
              </a:defRPr>
            </a:lvl2pPr>
            <a:lvl3pPr marL="1143000" indent="-228600">
              <a:defRPr sz="2400">
                <a:solidFill>
                  <a:schemeClr val="tx1"/>
                </a:solidFill>
                <a:latin typeface="Times New Roman" pitchFamily="18" charset="0"/>
              </a:defRPr>
            </a:lvl3pPr>
            <a:lvl4pPr marL="1600200" indent="-228600">
              <a:defRPr sz="2400">
                <a:solidFill>
                  <a:schemeClr val="tx1"/>
                </a:solidFill>
                <a:latin typeface="Times New Roman" pitchFamily="18" charset="0"/>
              </a:defRPr>
            </a:lvl4pPr>
            <a:lvl5pPr marL="2057400" indent="-228600">
              <a:defRPr sz="2400">
                <a:solidFill>
                  <a:schemeClr val="tx1"/>
                </a:solidFill>
                <a:latin typeface="Times New Roman" pitchFamily="18" charset="0"/>
              </a:defRPr>
            </a:lvl5pPr>
            <a:lvl6pPr marL="2514600" indent="-228600" eaLnBrk="0" fontAlgn="base" hangingPunct="0">
              <a:spcBef>
                <a:spcPct val="0"/>
              </a:spcBef>
              <a:spcAft>
                <a:spcPct val="0"/>
              </a:spcAft>
              <a:defRPr sz="2400">
                <a:solidFill>
                  <a:schemeClr val="tx1"/>
                </a:solidFill>
                <a:latin typeface="Times New Roman" pitchFamily="18" charset="0"/>
              </a:defRPr>
            </a:lvl6pPr>
            <a:lvl7pPr marL="2971800" indent="-228600" eaLnBrk="0" fontAlgn="base" hangingPunct="0">
              <a:spcBef>
                <a:spcPct val="0"/>
              </a:spcBef>
              <a:spcAft>
                <a:spcPct val="0"/>
              </a:spcAft>
              <a:defRPr sz="2400">
                <a:solidFill>
                  <a:schemeClr val="tx1"/>
                </a:solidFill>
                <a:latin typeface="Times New Roman" pitchFamily="18" charset="0"/>
              </a:defRPr>
            </a:lvl7pPr>
            <a:lvl8pPr marL="3429000" indent="-228600" eaLnBrk="0" fontAlgn="base" hangingPunct="0">
              <a:spcBef>
                <a:spcPct val="0"/>
              </a:spcBef>
              <a:spcAft>
                <a:spcPct val="0"/>
              </a:spcAft>
              <a:defRPr sz="2400">
                <a:solidFill>
                  <a:schemeClr val="tx1"/>
                </a:solidFill>
                <a:latin typeface="Times New Roman" pitchFamily="18" charset="0"/>
              </a:defRPr>
            </a:lvl8pPr>
            <a:lvl9pPr marL="3886200" indent="-228600" eaLnBrk="0" fontAlgn="base" hangingPunct="0">
              <a:spcBef>
                <a:spcPct val="0"/>
              </a:spcBef>
              <a:spcAft>
                <a:spcPct val="0"/>
              </a:spcAft>
              <a:defRPr sz="2400">
                <a:solidFill>
                  <a:schemeClr val="tx1"/>
                </a:solidFill>
                <a:latin typeface="Times New Roman" pitchFamily="18" charset="0"/>
              </a:defRPr>
            </a:lvl9pPr>
          </a:lstStyle>
          <a:p>
            <a:pPr algn="ctr">
              <a:lnSpc>
                <a:spcPct val="80000"/>
              </a:lnSpc>
              <a:defRPr/>
            </a:pPr>
            <a:r>
              <a:rPr lang="en-US" sz="3400" b="1"/>
              <a:t> </a:t>
            </a:r>
            <a:r>
              <a:rPr lang="es-PR" sz="2800" b="1">
                <a:solidFill>
                  <a:schemeClr val="tx2"/>
                </a:solidFill>
              </a:rPr>
              <a:t>Isométrico</a:t>
            </a:r>
          </a:p>
          <a:p>
            <a:pPr algn="ctr">
              <a:lnSpc>
                <a:spcPct val="80000"/>
              </a:lnSpc>
              <a:defRPr/>
            </a:pPr>
            <a:r>
              <a:rPr lang="es-PR" sz="2800" b="1">
                <a:solidFill>
                  <a:schemeClr val="tx2"/>
                </a:solidFill>
              </a:rPr>
              <a:t>(Estático)</a:t>
            </a:r>
            <a:endParaRPr lang="es-PR" sz="2700">
              <a:effectLst>
                <a:outerShdw blurRad="38100" dist="38100" dir="2700000" algn="tl">
                  <a:srgbClr val="C0C0C0"/>
                </a:outerShdw>
              </a:effectLst>
            </a:endParaRPr>
          </a:p>
        </p:txBody>
      </p:sp>
      <p:sp>
        <p:nvSpPr>
          <p:cNvPr id="193571" name="Line 49">
            <a:extLst>
              <a:ext uri="{FF2B5EF4-FFF2-40B4-BE49-F238E27FC236}">
                <a16:creationId xmlns:a16="http://schemas.microsoft.com/office/drawing/2014/main" id="{540C7273-5821-4313-8C82-1450C6A42636}"/>
              </a:ext>
            </a:extLst>
          </p:cNvPr>
          <p:cNvSpPr>
            <a:spLocks noChangeShapeType="1"/>
          </p:cNvSpPr>
          <p:nvPr/>
        </p:nvSpPr>
        <p:spPr bwMode="auto">
          <a:xfrm>
            <a:off x="4724400" y="3832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2" name="Text Box 50">
            <a:extLst>
              <a:ext uri="{FF2B5EF4-FFF2-40B4-BE49-F238E27FC236}">
                <a16:creationId xmlns:a16="http://schemas.microsoft.com/office/drawing/2014/main" id="{D51E4383-4224-4BB2-9737-3308D35655FF}"/>
              </a:ext>
            </a:extLst>
          </p:cNvPr>
          <p:cNvSpPr txBox="1">
            <a:spLocks noChangeArrowheads="1"/>
          </p:cNvSpPr>
          <p:nvPr/>
        </p:nvSpPr>
        <p:spPr bwMode="auto">
          <a:xfrm>
            <a:off x="4038600" y="5368925"/>
            <a:ext cx="1447800" cy="444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80000"/>
              </a:lnSpc>
              <a:spcBef>
                <a:spcPct val="0"/>
              </a:spcBef>
              <a:buClrTx/>
              <a:buFontTx/>
              <a:buNone/>
            </a:pPr>
            <a:r>
              <a:rPr lang="es-PR" altLang="es-PR" sz="2900" b="1" i="1">
                <a:latin typeface="Times New Roman" panose="02020603050405020304" pitchFamily="18" charset="0"/>
              </a:rPr>
              <a:t>0.0 m/s</a:t>
            </a:r>
            <a:endParaRPr lang="es-PR" altLang="es-PR" sz="2900" i="1">
              <a:latin typeface="Times New Roman" panose="02020603050405020304" pitchFamily="18" charset="0"/>
            </a:endParaRPr>
          </a:p>
        </p:txBody>
      </p:sp>
      <p:sp>
        <p:nvSpPr>
          <p:cNvPr id="34867" name="Text Box 51">
            <a:extLst>
              <a:ext uri="{FF2B5EF4-FFF2-40B4-BE49-F238E27FC236}">
                <a16:creationId xmlns:a16="http://schemas.microsoft.com/office/drawing/2014/main" id="{4610259B-C4A2-42C9-B374-C940361FC4AD}"/>
              </a:ext>
            </a:extLst>
          </p:cNvPr>
          <p:cNvSpPr txBox="1">
            <a:spLocks noChangeArrowheads="1"/>
          </p:cNvSpPr>
          <p:nvPr/>
        </p:nvSpPr>
        <p:spPr bwMode="auto">
          <a:xfrm>
            <a:off x="4038600" y="6018213"/>
            <a:ext cx="1447800" cy="557212"/>
          </a:xfrm>
          <a:prstGeom prst="rect">
            <a:avLst/>
          </a:prstGeom>
          <a:noFill/>
          <a:ln w="9525">
            <a:noFill/>
            <a:miter lim="800000"/>
            <a:headEnd/>
            <a:tailEnd/>
          </a:ln>
          <a:effectLst/>
        </p:spPr>
        <p:txBody>
          <a:bodyPr>
            <a:spAutoFit/>
          </a:bodyPr>
          <a:lstStyle/>
          <a:p>
            <a:pPr algn="ctr">
              <a:lnSpc>
                <a:spcPct val="90000"/>
              </a:lnSpc>
              <a:defRPr/>
            </a:pPr>
            <a:r>
              <a:rPr lang="en-US" sz="3400" b="1">
                <a:latin typeface="Times New Roman" pitchFamily="18" charset="0"/>
              </a:rPr>
              <a:t> </a:t>
            </a:r>
            <a:r>
              <a:rPr lang="es-PR" sz="2800" b="1">
                <a:latin typeface="Times New Roman" pitchFamily="18" charset="0"/>
              </a:rPr>
              <a:t>Fuerza</a:t>
            </a:r>
            <a:endParaRPr lang="es-PR" sz="2700">
              <a:effectLst>
                <a:outerShdw blurRad="38100" dist="38100" dir="2700000" algn="tl">
                  <a:srgbClr val="C0C0C0"/>
                </a:outerShdw>
              </a:effectLst>
              <a:latin typeface="Times New Roman" pitchFamily="18" charset="0"/>
            </a:endParaRPr>
          </a:p>
        </p:txBody>
      </p:sp>
      <p:sp>
        <p:nvSpPr>
          <p:cNvPr id="193574" name="Line 52">
            <a:extLst>
              <a:ext uri="{FF2B5EF4-FFF2-40B4-BE49-F238E27FC236}">
                <a16:creationId xmlns:a16="http://schemas.microsoft.com/office/drawing/2014/main" id="{3D412C29-5D44-4B9B-9A0D-866EED2C525E}"/>
              </a:ext>
            </a:extLst>
          </p:cNvPr>
          <p:cNvSpPr>
            <a:spLocks noChangeShapeType="1"/>
          </p:cNvSpPr>
          <p:nvPr/>
        </p:nvSpPr>
        <p:spPr bwMode="auto">
          <a:xfrm>
            <a:off x="4114800" y="6118225"/>
            <a:ext cx="0" cy="381000"/>
          </a:xfrm>
          <a:prstGeom prst="line">
            <a:avLst/>
          </a:prstGeom>
          <a:noFill/>
          <a:ln w="57150">
            <a:solidFill>
              <a:schemeClr val="tx2"/>
            </a:solidFill>
            <a:round/>
            <a:headEnd type="triangle" w="med" len="med"/>
            <a:tailEnd/>
          </a:ln>
          <a:extLst>
            <a:ext uri="{909E8E84-426E-40DD-AFC4-6F175D3DCCD1}">
              <a14:hiddenFill xmlns:a14="http://schemas.microsoft.com/office/drawing/2010/main">
                <a:noFill/>
              </a14:hiddenFill>
            </a:ext>
          </a:extLst>
        </p:spPr>
        <p:txBody>
          <a:bodyPr wrap="none" anchor="ctr"/>
          <a:lstStyle/>
          <a:p>
            <a:endParaRPr lang="en-US"/>
          </a:p>
        </p:txBody>
      </p:sp>
      <p:sp>
        <p:nvSpPr>
          <p:cNvPr id="193575" name="Line 53">
            <a:extLst>
              <a:ext uri="{FF2B5EF4-FFF2-40B4-BE49-F238E27FC236}">
                <a16:creationId xmlns:a16="http://schemas.microsoft.com/office/drawing/2014/main" id="{3A49B0C9-FD09-404C-ACCB-E21F90FE697A}"/>
              </a:ext>
            </a:extLst>
          </p:cNvPr>
          <p:cNvSpPr>
            <a:spLocks noChangeShapeType="1"/>
          </p:cNvSpPr>
          <p:nvPr/>
        </p:nvSpPr>
        <p:spPr bwMode="auto">
          <a:xfrm>
            <a:off x="4724400" y="4975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6" name="Line 54">
            <a:extLst>
              <a:ext uri="{FF2B5EF4-FFF2-40B4-BE49-F238E27FC236}">
                <a16:creationId xmlns:a16="http://schemas.microsoft.com/office/drawing/2014/main" id="{65A1506B-F28B-47F9-9C5D-2B63D905336C}"/>
              </a:ext>
            </a:extLst>
          </p:cNvPr>
          <p:cNvSpPr>
            <a:spLocks noChangeShapeType="1"/>
          </p:cNvSpPr>
          <p:nvPr/>
        </p:nvSpPr>
        <p:spPr bwMode="auto">
          <a:xfrm>
            <a:off x="4724400" y="5789613"/>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7" name="Line 55">
            <a:extLst>
              <a:ext uri="{FF2B5EF4-FFF2-40B4-BE49-F238E27FC236}">
                <a16:creationId xmlns:a16="http://schemas.microsoft.com/office/drawing/2014/main" id="{09686EB0-9004-4893-98E5-7CB8D008F9F7}"/>
              </a:ext>
            </a:extLst>
          </p:cNvPr>
          <p:cNvSpPr>
            <a:spLocks noChangeShapeType="1"/>
          </p:cNvSpPr>
          <p:nvPr/>
        </p:nvSpPr>
        <p:spPr bwMode="auto">
          <a:xfrm>
            <a:off x="4724400" y="2689225"/>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8" name="Line 56">
            <a:extLst>
              <a:ext uri="{FF2B5EF4-FFF2-40B4-BE49-F238E27FC236}">
                <a16:creationId xmlns:a16="http://schemas.microsoft.com/office/drawing/2014/main" id="{F6DD7286-A09F-4336-B7E1-30D3E1A96D62}"/>
              </a:ext>
            </a:extLst>
          </p:cNvPr>
          <p:cNvSpPr>
            <a:spLocks noChangeShapeType="1"/>
          </p:cNvSpPr>
          <p:nvPr/>
        </p:nvSpPr>
        <p:spPr bwMode="auto">
          <a:xfrm flipH="1">
            <a:off x="3200400" y="2613025"/>
            <a:ext cx="38100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193579" name="Rectangle 46">
            <a:extLst>
              <a:ext uri="{FF2B5EF4-FFF2-40B4-BE49-F238E27FC236}">
                <a16:creationId xmlns:a16="http://schemas.microsoft.com/office/drawing/2014/main" id="{85C81D97-E690-48C5-8427-2E2E0C750D76}"/>
              </a:ext>
            </a:extLst>
          </p:cNvPr>
          <p:cNvSpPr>
            <a:spLocks noChangeArrowheads="1"/>
          </p:cNvSpPr>
          <p:nvPr/>
        </p:nvSpPr>
        <p:spPr bwMode="auto">
          <a:xfrm>
            <a:off x="0" y="0"/>
            <a:ext cx="9144000" cy="908050"/>
          </a:xfrm>
          <a:prstGeom prst="rect">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563247" name="Rectangle 13">
            <a:extLst>
              <a:ext uri="{FF2B5EF4-FFF2-40B4-BE49-F238E27FC236}">
                <a16:creationId xmlns:a16="http://schemas.microsoft.com/office/drawing/2014/main" id="{EBEB3DBA-8882-4E2D-B2C0-F84BB64A92DA}"/>
              </a:ext>
            </a:extLst>
          </p:cNvPr>
          <p:cNvSpPr>
            <a:spLocks noChangeArrowheads="1"/>
          </p:cNvSpPr>
          <p:nvPr/>
        </p:nvSpPr>
        <p:spPr bwMode="auto">
          <a:xfrm>
            <a:off x="990600" y="250825"/>
            <a:ext cx="7239000"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defRPr/>
            </a:pPr>
            <a:r>
              <a:rPr lang="en-US" altLang="es-PR" sz="2600" dirty="0">
                <a:solidFill>
                  <a:srgbClr val="484876"/>
                </a:solidFill>
                <a:effectLst>
                  <a:outerShdw blurRad="38100" dist="38100" dir="2700000" algn="tl">
                    <a:srgbClr val="C0C0C0"/>
                  </a:outerShdw>
                </a:effectLst>
                <a:latin typeface="Arial Black" panose="020B0A04020102020204" pitchFamily="34" charset="0"/>
              </a:rPr>
              <a:t>MÚSCULOS ESQUELÉTICOS: FUNCIÓN</a:t>
            </a:r>
            <a:endParaRPr lang="en-US" altLang="es-PR" sz="4400" dirty="0">
              <a:solidFill>
                <a:srgbClr val="484876"/>
              </a:solidFill>
              <a:effectLst>
                <a:outerShdw blurRad="38100" dist="38100" dir="2700000" algn="tl">
                  <a:srgbClr val="C0C0C0"/>
                </a:outerShdw>
              </a:effectLst>
              <a:latin typeface="Arial Black" panose="020B0A04020102020204" pitchFamily="34" charset="0"/>
            </a:endParaRPr>
          </a:p>
        </p:txBody>
      </p:sp>
      <p:sp>
        <p:nvSpPr>
          <p:cNvPr id="193581" name="Line 14">
            <a:extLst>
              <a:ext uri="{FF2B5EF4-FFF2-40B4-BE49-F238E27FC236}">
                <a16:creationId xmlns:a16="http://schemas.microsoft.com/office/drawing/2014/main" id="{5059B105-F1A1-454D-8F2C-FF400D0A4B1D}"/>
              </a:ext>
            </a:extLst>
          </p:cNvPr>
          <p:cNvSpPr>
            <a:spLocks noChangeShapeType="1"/>
          </p:cNvSpPr>
          <p:nvPr/>
        </p:nvSpPr>
        <p:spPr bwMode="auto">
          <a:xfrm>
            <a:off x="4724400" y="527050"/>
            <a:ext cx="0" cy="381000"/>
          </a:xfrm>
          <a:prstGeom prst="line">
            <a:avLst/>
          </a:prstGeom>
          <a:noFill/>
          <a:ln w="57150">
            <a:solidFill>
              <a:schemeClr val="tx2"/>
            </a:solidFill>
            <a:round/>
            <a:headEnd/>
            <a:tailEnd type="triangle" w="med" len="med"/>
          </a:ln>
          <a:extLst>
            <a:ext uri="{909E8E84-426E-40DD-AFC4-6F175D3DCCD1}">
              <a14:hiddenFill xmlns:a14="http://schemas.microsoft.com/office/drawing/2010/main">
                <a:noFill/>
              </a14:hiddenFill>
            </a:ext>
          </a:extLst>
        </p:spPr>
        <p:txBody>
          <a:bodyPr wrap="none" anchor="ctr"/>
          <a:lstStyle/>
          <a:p>
            <a:endParaRPr lang="en-US"/>
          </a:p>
        </p:txBody>
      </p:sp>
      <p:sp>
        <p:nvSpPr>
          <p:cNvPr id="34832" name="Rectangle 16">
            <a:extLst>
              <a:ext uri="{FF2B5EF4-FFF2-40B4-BE49-F238E27FC236}">
                <a16:creationId xmlns:a16="http://schemas.microsoft.com/office/drawing/2014/main" id="{EAD58826-9951-43AE-B200-EE7E5FD459CD}"/>
              </a:ext>
            </a:extLst>
          </p:cNvPr>
          <p:cNvSpPr>
            <a:spLocks noChangeArrowheads="1"/>
          </p:cNvSpPr>
          <p:nvPr/>
        </p:nvSpPr>
        <p:spPr bwMode="auto">
          <a:xfrm>
            <a:off x="304800" y="708025"/>
            <a:ext cx="9144000" cy="381000"/>
          </a:xfrm>
          <a:prstGeom prst="rect">
            <a:avLst/>
          </a:prstGeom>
          <a:noFill/>
          <a:ln w="9525">
            <a:noFill/>
            <a:miter lim="800000"/>
            <a:headEnd/>
            <a:tailEnd/>
          </a:ln>
          <a:effectLst>
            <a:outerShdw dist="35921" dir="2700000" algn="ctr" rotWithShape="0">
              <a:schemeClr val="bg2"/>
            </a:outerShdw>
          </a:effectLst>
        </p:spPr>
        <p:txBody>
          <a:bodyPr/>
          <a:lstStyle/>
          <a:p>
            <a:pPr marL="342900" indent="-342900" algn="ctr">
              <a:spcBef>
                <a:spcPct val="20000"/>
              </a:spcBef>
              <a:defRPr/>
            </a:pPr>
            <a:r>
              <a:rPr lang="es-PR" sz="3200" b="1" i="1">
                <a:effectLst>
                  <a:outerShdw blurRad="38100" dist="38100" dir="2700000" algn="tl">
                    <a:srgbClr val="C0C0C0"/>
                  </a:outerShdw>
                </a:effectLst>
                <a:latin typeface="Times New Roman" pitchFamily="18" charset="0"/>
              </a:rPr>
              <a:t>Generación de Fuerza: </a:t>
            </a:r>
            <a:r>
              <a:rPr lang="es-PR" sz="3200" b="1">
                <a:effectLst>
                  <a:outerShdw blurRad="38100" dist="38100" dir="2700000" algn="tl">
                    <a:srgbClr val="C0C0C0"/>
                  </a:outerShdw>
                </a:effectLst>
                <a:latin typeface="Times New Roman" pitchFamily="18" charset="0"/>
              </a:rPr>
              <a:t>Determinantes</a:t>
            </a:r>
            <a:endParaRPr lang="en-US" sz="2600">
              <a:latin typeface="Times New Roman" pitchFamily="18" charset="0"/>
            </a:endParaRPr>
          </a:p>
        </p:txBody>
      </p:sp>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5586" name="Picture 3" descr="ForceL1d">
            <a:extLst>
              <a:ext uri="{FF2B5EF4-FFF2-40B4-BE49-F238E27FC236}">
                <a16:creationId xmlns:a16="http://schemas.microsoft.com/office/drawing/2014/main" id="{87F049BF-A5FE-46C1-B1C0-86F5D4B1D3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0825" y="765175"/>
            <a:ext cx="5153025" cy="5627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587" name="AutoShape 4">
            <a:extLst>
              <a:ext uri="{FF2B5EF4-FFF2-40B4-BE49-F238E27FC236}">
                <a16:creationId xmlns:a16="http://schemas.microsoft.com/office/drawing/2014/main" id="{FC729A05-D518-4E30-81AA-CE7FC74C3213}"/>
              </a:ext>
            </a:extLst>
          </p:cNvPr>
          <p:cNvSpPr>
            <a:spLocks noChangeArrowheads="1"/>
          </p:cNvSpPr>
          <p:nvPr/>
        </p:nvSpPr>
        <p:spPr bwMode="auto">
          <a:xfrm>
            <a:off x="5634038" y="2209800"/>
            <a:ext cx="3146425" cy="2208213"/>
          </a:xfrm>
          <a:prstGeom prst="foldedCorner">
            <a:avLst>
              <a:gd name="adj" fmla="val 12500"/>
            </a:avLst>
          </a:prstGeom>
          <a:solidFill>
            <a:schemeClr val="bg1"/>
          </a:solidFill>
          <a:ln w="9525">
            <a:solidFill>
              <a:schemeClr val="tx1"/>
            </a:solidFill>
            <a:round/>
            <a:headEnd/>
            <a:tailEnd/>
          </a:ln>
        </p:spPr>
        <p:txBody>
          <a:bodyPr wrap="none" anchor="ct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spcBef>
                <a:spcPct val="0"/>
              </a:spcBef>
              <a:buClrTx/>
              <a:buFontTx/>
              <a:buNone/>
            </a:pPr>
            <a:endParaRPr lang="es-PR" altLang="es-PR" sz="2400">
              <a:latin typeface="Times New Roman" panose="02020603050405020304" pitchFamily="18" charset="0"/>
            </a:endParaRPr>
          </a:p>
        </p:txBody>
      </p:sp>
      <p:sp>
        <p:nvSpPr>
          <p:cNvPr id="195588" name="Text Box 5">
            <a:extLst>
              <a:ext uri="{FF2B5EF4-FFF2-40B4-BE49-F238E27FC236}">
                <a16:creationId xmlns:a16="http://schemas.microsoft.com/office/drawing/2014/main" id="{F4B84DF1-7FAC-4645-99DB-DC2F8C43A70F}"/>
              </a:ext>
            </a:extLst>
          </p:cNvPr>
          <p:cNvSpPr txBox="1">
            <a:spLocks noChangeArrowheads="1"/>
          </p:cNvSpPr>
          <p:nvPr/>
        </p:nvSpPr>
        <p:spPr bwMode="auto">
          <a:xfrm>
            <a:off x="5580063" y="2273300"/>
            <a:ext cx="3136900" cy="1987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spcBef>
                <a:spcPts val="300"/>
              </a:spcBef>
              <a:buClr>
                <a:srgbClr val="A04DA3"/>
              </a:buClr>
              <a:buFont typeface="Georgia" panose="02040502050405020303" pitchFamily="18" charset="0"/>
              <a:buChar char="•"/>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defRPr sz="2000">
                <a:solidFill>
                  <a:srgbClr val="A04DA3"/>
                </a:solidFill>
                <a:latin typeface="Georgia" panose="02040502050405020303" pitchFamily="18" charset="0"/>
              </a:defRPr>
            </a:lvl9pPr>
          </a:lstStyle>
          <a:p>
            <a:pPr algn="ctr">
              <a:lnSpc>
                <a:spcPct val="90000"/>
              </a:lnSpc>
              <a:spcBef>
                <a:spcPct val="0"/>
              </a:spcBef>
              <a:buClrTx/>
              <a:buFontTx/>
              <a:buNone/>
            </a:pPr>
            <a:r>
              <a:rPr lang="es-PR" altLang="es-PR" sz="2300" b="1">
                <a:latin typeface="Times New Roman" panose="02020603050405020304" pitchFamily="18" charset="0"/>
              </a:rPr>
              <a:t>Relación entre la</a:t>
            </a:r>
          </a:p>
          <a:p>
            <a:pPr algn="ctr">
              <a:lnSpc>
                <a:spcPct val="90000"/>
              </a:lnSpc>
              <a:spcBef>
                <a:spcPct val="0"/>
              </a:spcBef>
              <a:buClrTx/>
              <a:buFontTx/>
              <a:buNone/>
            </a:pPr>
            <a:r>
              <a:rPr lang="es-PR" altLang="es-PR" sz="2300" b="1">
                <a:latin typeface="Times New Roman" panose="02020603050405020304" pitchFamily="18" charset="0"/>
              </a:rPr>
              <a:t>Longitud del Músculo</a:t>
            </a:r>
          </a:p>
          <a:p>
            <a:pPr algn="ctr">
              <a:lnSpc>
                <a:spcPct val="90000"/>
              </a:lnSpc>
              <a:spcBef>
                <a:spcPct val="0"/>
              </a:spcBef>
              <a:buClrTx/>
              <a:buFontTx/>
              <a:buNone/>
            </a:pPr>
            <a:r>
              <a:rPr lang="es-PR" altLang="es-PR" sz="2300" b="1">
                <a:latin typeface="Times New Roman" panose="02020603050405020304" pitchFamily="18" charset="0"/>
              </a:rPr>
              <a:t>y la Producción</a:t>
            </a:r>
          </a:p>
          <a:p>
            <a:pPr algn="ctr">
              <a:lnSpc>
                <a:spcPct val="90000"/>
              </a:lnSpc>
              <a:spcBef>
                <a:spcPct val="0"/>
              </a:spcBef>
              <a:buClrTx/>
              <a:buFontTx/>
              <a:buNone/>
            </a:pPr>
            <a:r>
              <a:rPr lang="es-PR" altLang="es-PR" sz="2300" b="1">
                <a:latin typeface="Times New Roman" panose="02020603050405020304" pitchFamily="18" charset="0"/>
              </a:rPr>
              <a:t> de Fuerza</a:t>
            </a:r>
          </a:p>
          <a:p>
            <a:pPr algn="ctr">
              <a:lnSpc>
                <a:spcPct val="90000"/>
              </a:lnSpc>
              <a:spcBef>
                <a:spcPct val="0"/>
              </a:spcBef>
              <a:buClrTx/>
              <a:buFontTx/>
              <a:buNone/>
            </a:pPr>
            <a:r>
              <a:rPr lang="es-PR" altLang="es-PR" sz="2300" b="1">
                <a:latin typeface="Times New Roman" panose="02020603050405020304" pitchFamily="18" charset="0"/>
              </a:rPr>
              <a:t>(Adaptado de: Åstrand &amp; Rodahl, 1986, p. 44)</a:t>
            </a:r>
            <a:endParaRPr lang="es-PR" altLang="es-PR" sz="2300" b="1" i="1">
              <a:latin typeface="Times New Roman" panose="02020603050405020304" pitchFamily="18" charset="0"/>
            </a:endParaRP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7523" name="Picture 3" descr="FIG01">
            <a:extLst>
              <a:ext uri="{FF2B5EF4-FFF2-40B4-BE49-F238E27FC236}">
                <a16:creationId xmlns:a16="http://schemas.microsoft.com/office/drawing/2014/main" id="{A7A8AB15-2717-4006-892E-FC473DA6574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79838" y="620713"/>
            <a:ext cx="4895850" cy="571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7524" name="Text Box 4">
            <a:extLst>
              <a:ext uri="{FF2B5EF4-FFF2-40B4-BE49-F238E27FC236}">
                <a16:creationId xmlns:a16="http://schemas.microsoft.com/office/drawing/2014/main" id="{9943B08C-D8D2-4DED-B730-997B6596AA46}"/>
              </a:ext>
            </a:extLst>
          </p:cNvPr>
          <p:cNvSpPr txBox="1">
            <a:spLocks noChangeArrowheads="1"/>
          </p:cNvSpPr>
          <p:nvPr/>
        </p:nvSpPr>
        <p:spPr bwMode="auto">
          <a:xfrm>
            <a:off x="395288" y="2420938"/>
            <a:ext cx="3095625" cy="2147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r">
              <a:lnSpc>
                <a:spcPct val="90000"/>
              </a:lnSpc>
              <a:spcBef>
                <a:spcPct val="50000"/>
              </a:spcBef>
              <a:defRPr/>
            </a:pPr>
            <a:r>
              <a:rPr lang="en-US" altLang="es-PR" sz="3000">
                <a:solidFill>
                  <a:srgbClr val="484876"/>
                </a:solidFill>
                <a:effectLst>
                  <a:outerShdw blurRad="38100" dist="38100" dir="2700000" algn="tl">
                    <a:srgbClr val="C0C0C0"/>
                  </a:outerShdw>
                </a:effectLst>
                <a:latin typeface="Arial Black" panose="020B0A04020102020204" pitchFamily="34" charset="0"/>
              </a:rPr>
              <a:t>LONGITUD MUSCULAR vs PRODUCCIÓN DE FUERZA</a:t>
            </a:r>
            <a:endParaRPr lang="en-US" altLang="es-PR">
              <a:solidFill>
                <a:srgbClr val="484876"/>
              </a:solidFill>
              <a:effectLst>
                <a:outerShdw blurRad="38100" dist="38100" dir="2700000" algn="tl">
                  <a:srgbClr val="C0C0C0"/>
                </a:outerShdw>
              </a:effectLst>
              <a:latin typeface="Arial Black" panose="020B0A04020102020204" pitchFamily="34" charset="0"/>
            </a:endParaRPr>
          </a:p>
        </p:txBody>
      </p:sp>
      <p:sp>
        <p:nvSpPr>
          <p:cNvPr id="197636" name="Rectangle 5">
            <a:extLst>
              <a:ext uri="{FF2B5EF4-FFF2-40B4-BE49-F238E27FC236}">
                <a16:creationId xmlns:a16="http://schemas.microsoft.com/office/drawing/2014/main" id="{00D2A5CE-ED7D-4496-B60C-D5D9ACA8C84F}"/>
              </a:ext>
            </a:extLst>
          </p:cNvPr>
          <p:cNvSpPr>
            <a:spLocks noChangeArrowheads="1"/>
          </p:cNvSpPr>
          <p:nvPr/>
        </p:nvSpPr>
        <p:spPr bwMode="auto">
          <a:xfrm>
            <a:off x="0" y="6597650"/>
            <a:ext cx="9144000" cy="260350"/>
          </a:xfrm>
          <a:prstGeom prst="rect">
            <a:avLst/>
          </a:prstGeom>
          <a:solidFill>
            <a:schemeClr val="bg1"/>
          </a:solidFill>
          <a:ln>
            <a:noFill/>
          </a:ln>
          <a:effectLst/>
          <a:extLs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97637" name="Text Box 6">
            <a:extLst>
              <a:ext uri="{FF2B5EF4-FFF2-40B4-BE49-F238E27FC236}">
                <a16:creationId xmlns:a16="http://schemas.microsoft.com/office/drawing/2014/main" id="{E4403715-B395-410A-8476-BC41BFBC20B2}"/>
              </a:ext>
            </a:extLst>
          </p:cNvPr>
          <p:cNvSpPr txBox="1">
            <a:spLocks noChangeArrowheads="1"/>
          </p:cNvSpPr>
          <p:nvPr/>
        </p:nvSpPr>
        <p:spPr bwMode="auto">
          <a:xfrm>
            <a:off x="179388" y="6381750"/>
            <a:ext cx="8964612" cy="3603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Fisiología del Esfuerzo y del Deporte</a:t>
            </a:r>
            <a:r>
              <a:rPr lang="en-US" altLang="es-PR" sz="1200">
                <a:latin typeface="Times New Roman" panose="02020603050405020304" pitchFamily="18" charset="0"/>
              </a:rPr>
              <a:t>. 5ta. ed.; (p. 49), por J. H. Wilmore, &amp; D. L. Costill, 2004, Barcelona, España: Editorial Paidotribo. Copyright 2004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528" fill="hold" nodeType="afterEffect">
                                  <p:stCondLst>
                                    <p:cond delay="0"/>
                                  </p:stCondLst>
                                  <p:childTnLst>
                                    <p:set>
                                      <p:cBhvr>
                                        <p:cTn id="6" dur="1" fill="hold">
                                          <p:stCondLst>
                                            <p:cond delay="0"/>
                                          </p:stCondLst>
                                        </p:cTn>
                                        <p:tgtEl>
                                          <p:spTgt spid="107523"/>
                                        </p:tgtEl>
                                        <p:attrNameLst>
                                          <p:attrName>style.visibility</p:attrName>
                                        </p:attrNameLst>
                                      </p:cBhvr>
                                      <p:to>
                                        <p:strVal val="visible"/>
                                      </p:to>
                                    </p:set>
                                    <p:anim calcmode="lin" valueType="num">
                                      <p:cBhvr>
                                        <p:cTn id="7" dur="500" fill="hold"/>
                                        <p:tgtEl>
                                          <p:spTgt spid="107523"/>
                                        </p:tgtEl>
                                        <p:attrNameLst>
                                          <p:attrName>ppt_w</p:attrName>
                                        </p:attrNameLst>
                                      </p:cBhvr>
                                      <p:tavLst>
                                        <p:tav tm="0">
                                          <p:val>
                                            <p:fltVal val="0"/>
                                          </p:val>
                                        </p:tav>
                                        <p:tav tm="100000">
                                          <p:val>
                                            <p:strVal val="#ppt_w"/>
                                          </p:val>
                                        </p:tav>
                                      </p:tavLst>
                                    </p:anim>
                                    <p:anim calcmode="lin" valueType="num">
                                      <p:cBhvr>
                                        <p:cTn id="8" dur="500" fill="hold"/>
                                        <p:tgtEl>
                                          <p:spTgt spid="107523"/>
                                        </p:tgtEl>
                                        <p:attrNameLst>
                                          <p:attrName>ppt_h</p:attrName>
                                        </p:attrNameLst>
                                      </p:cBhvr>
                                      <p:tavLst>
                                        <p:tav tm="0">
                                          <p:val>
                                            <p:fltVal val="0"/>
                                          </p:val>
                                        </p:tav>
                                        <p:tav tm="100000">
                                          <p:val>
                                            <p:strVal val="#ppt_h"/>
                                          </p:val>
                                        </p:tav>
                                      </p:tavLst>
                                    </p:anim>
                                    <p:anim calcmode="lin" valueType="num">
                                      <p:cBhvr>
                                        <p:cTn id="9" dur="500" fill="hold"/>
                                        <p:tgtEl>
                                          <p:spTgt spid="107523"/>
                                        </p:tgtEl>
                                        <p:attrNameLst>
                                          <p:attrName>ppt_x</p:attrName>
                                        </p:attrNameLst>
                                      </p:cBhvr>
                                      <p:tavLst>
                                        <p:tav tm="0">
                                          <p:val>
                                            <p:fltVal val="0.5"/>
                                          </p:val>
                                        </p:tav>
                                        <p:tav tm="100000">
                                          <p:val>
                                            <p:strVal val="#ppt_x"/>
                                          </p:val>
                                        </p:tav>
                                      </p:tavLst>
                                    </p:anim>
                                    <p:anim calcmode="lin" valueType="num">
                                      <p:cBhvr>
                                        <p:cTn id="10" dur="500" fill="hold"/>
                                        <p:tgtEl>
                                          <p:spTgt spid="107523"/>
                                        </p:tgtEl>
                                        <p:attrNameLst>
                                          <p:attrName>ppt_y</p:attrName>
                                        </p:attrNameLst>
                                      </p:cBhvr>
                                      <p:tavLst>
                                        <p:tav tm="0">
                                          <p:val>
                                            <p:fltVal val="0.5"/>
                                          </p:val>
                                        </p:tav>
                                        <p:tav tm="100000">
                                          <p:val>
                                            <p:strVal val="#ppt_y"/>
                                          </p:val>
                                        </p:tav>
                                      </p:tavLst>
                                    </p:anim>
                                  </p:childTnLst>
                                </p:cTn>
                              </p:par>
                            </p:childTnLst>
                          </p:cTn>
                        </p:par>
                        <p:par>
                          <p:cTn id="11" fill="hold" nodeType="afterGroup">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107524"/>
                                        </p:tgtEl>
                                        <p:attrNameLst>
                                          <p:attrName>style.visibility</p:attrName>
                                        </p:attrNameLst>
                                      </p:cBhvr>
                                      <p:to>
                                        <p:strVal val="visible"/>
                                      </p:to>
                                    </p:set>
                                    <p:animEffect transition="in" filter="wipe(left)">
                                      <p:cBhvr>
                                        <p:cTn id="14" dur="500"/>
                                        <p:tgtEl>
                                          <p:spTgt spid="1075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7524" grpId="0" autoUpdateAnimBg="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3" name="Text Box 3">
            <a:extLst>
              <a:ext uri="{FF2B5EF4-FFF2-40B4-BE49-F238E27FC236}">
                <a16:creationId xmlns:a16="http://schemas.microsoft.com/office/drawing/2014/main" id="{31FC6D77-5555-4CB0-9C77-504A6B675315}"/>
              </a:ext>
            </a:extLst>
          </p:cNvPr>
          <p:cNvSpPr txBox="1">
            <a:spLocks noChangeArrowheads="1"/>
          </p:cNvSpPr>
          <p:nvPr/>
        </p:nvSpPr>
        <p:spPr bwMode="auto">
          <a:xfrm>
            <a:off x="0" y="731838"/>
            <a:ext cx="9144000" cy="407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a:lnSpc>
                <a:spcPct val="90000"/>
              </a:lnSpc>
              <a:spcBef>
                <a:spcPct val="50000"/>
              </a:spcBef>
              <a:defRPr/>
            </a:pPr>
            <a:r>
              <a:rPr lang="en-US" altLang="es-PR" sz="2300">
                <a:solidFill>
                  <a:srgbClr val="484876"/>
                </a:solidFill>
                <a:effectLst>
                  <a:outerShdw blurRad="38100" dist="38100" dir="2700000" algn="tl">
                    <a:srgbClr val="C0C0C0"/>
                  </a:outerShdw>
                </a:effectLst>
                <a:latin typeface="Arial Black" panose="020B0A04020102020204" pitchFamily="34" charset="0"/>
              </a:rPr>
              <a:t>LONGITUD MUSCULAR vs PRODUCCIÓN DE FUERZA</a:t>
            </a:r>
          </a:p>
        </p:txBody>
      </p:sp>
      <p:pic>
        <p:nvPicPr>
          <p:cNvPr id="56324" name="Picture 4">
            <a:extLst>
              <a:ext uri="{FF2B5EF4-FFF2-40B4-BE49-F238E27FC236}">
                <a16:creationId xmlns:a16="http://schemas.microsoft.com/office/drawing/2014/main" id="{76EB3E0A-3F7B-44BB-988A-A27613C58A5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55875" y="1217613"/>
            <a:ext cx="3956050" cy="48752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4" name="Rectangle 5">
            <a:extLst>
              <a:ext uri="{FF2B5EF4-FFF2-40B4-BE49-F238E27FC236}">
                <a16:creationId xmlns:a16="http://schemas.microsoft.com/office/drawing/2014/main" id="{C762BF66-41F3-4B0F-86C3-25C10F5D5F37}"/>
              </a:ext>
            </a:extLst>
          </p:cNvPr>
          <p:cNvSpPr>
            <a:spLocks noChangeArrowheads="1"/>
          </p:cNvSpPr>
          <p:nvPr/>
        </p:nvSpPr>
        <p:spPr bwMode="auto">
          <a:xfrm>
            <a:off x="0" y="6597650"/>
            <a:ext cx="9144000" cy="260350"/>
          </a:xfrm>
          <a:prstGeom prst="rect">
            <a:avLst/>
          </a:prstGeom>
          <a:solidFill>
            <a:schemeClr val="bg1"/>
          </a:solidFill>
          <a:ln>
            <a:noFill/>
          </a:ln>
          <a:effectLst/>
          <a:extLst>
            <a:ext uri="{91240B29-F687-4F45-9708-019B960494DF}">
              <a14:hiddenLine xmlns:a14="http://schemas.microsoft.com/office/drawing/2010/main" w="9525">
                <a:solidFill>
                  <a:schemeClr val="bg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lgn="r">
              <a:defRPr sz="2000">
                <a:solidFill>
                  <a:schemeClr val="tx1"/>
                </a:solidFill>
                <a:latin typeface="Georgia" panose="02040502050405020303" pitchFamily="18" charset="0"/>
              </a:defRPr>
            </a:lvl1pPr>
            <a:lvl2pPr marL="742950" indent="-285750" algn="r">
              <a:defRPr sz="2000">
                <a:solidFill>
                  <a:schemeClr val="tx1"/>
                </a:solidFill>
                <a:latin typeface="Georgia" panose="02040502050405020303" pitchFamily="18" charset="0"/>
              </a:defRPr>
            </a:lvl2pPr>
            <a:lvl3pPr marL="1143000" indent="-228600" algn="r">
              <a:defRPr sz="2000">
                <a:solidFill>
                  <a:schemeClr val="tx1"/>
                </a:solidFill>
                <a:latin typeface="Georgia" panose="02040502050405020303" pitchFamily="18" charset="0"/>
              </a:defRPr>
            </a:lvl3pPr>
            <a:lvl4pPr marL="1600200" indent="-228600" algn="r">
              <a:defRPr sz="2000">
                <a:solidFill>
                  <a:schemeClr val="tx1"/>
                </a:solidFill>
                <a:latin typeface="Georgia" panose="02040502050405020303" pitchFamily="18" charset="0"/>
              </a:defRPr>
            </a:lvl4pPr>
            <a:lvl5pPr marL="2057400" indent="-228600" algn="r">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eaLnBrk="1" hangingPunct="1"/>
            <a:endParaRPr lang="es-PR" altLang="en-US"/>
          </a:p>
        </p:txBody>
      </p:sp>
      <p:sp>
        <p:nvSpPr>
          <p:cNvPr id="199685" name="Text Box 6">
            <a:extLst>
              <a:ext uri="{FF2B5EF4-FFF2-40B4-BE49-F238E27FC236}">
                <a16:creationId xmlns:a16="http://schemas.microsoft.com/office/drawing/2014/main" id="{6BF09EC1-2F43-4A32-A038-72840D577790}"/>
              </a:ext>
            </a:extLst>
          </p:cNvPr>
          <p:cNvSpPr txBox="1">
            <a:spLocks noChangeArrowheads="1"/>
          </p:cNvSpPr>
          <p:nvPr/>
        </p:nvSpPr>
        <p:spPr bwMode="auto">
          <a:xfrm>
            <a:off x="250825" y="6308725"/>
            <a:ext cx="8893175" cy="433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ts val="300"/>
              </a:spcBef>
              <a:buClr>
                <a:srgbClr val="A04DA3"/>
              </a:buClr>
              <a:buFont typeface="Georgia" panose="02040502050405020303" pitchFamily="18" charset="0"/>
              <a:buChar char="•"/>
              <a:tabLst>
                <a:tab pos="7485063" algn="l"/>
              </a:tabLst>
              <a:defRPr sz="2800">
                <a:solidFill>
                  <a:schemeClr val="tx1"/>
                </a:solidFill>
                <a:latin typeface="Georgia" panose="02040502050405020303" pitchFamily="18" charset="0"/>
              </a:defRPr>
            </a:lvl1pPr>
            <a:lvl2pPr marL="742950" indent="-285750">
              <a:spcBef>
                <a:spcPts val="300"/>
              </a:spcBef>
              <a:buClr>
                <a:schemeClr val="accent2"/>
              </a:buClr>
              <a:buFont typeface="Georgia" panose="02040502050405020303" pitchFamily="18" charset="0"/>
              <a:buChar char="▫"/>
              <a:tabLst>
                <a:tab pos="7485063" algn="l"/>
              </a:tabLst>
              <a:defRPr sz="2600">
                <a:solidFill>
                  <a:schemeClr val="accent2"/>
                </a:solidFill>
                <a:latin typeface="Georgia" panose="02040502050405020303" pitchFamily="18" charset="0"/>
              </a:defRPr>
            </a:lvl2pPr>
            <a:lvl3pPr marL="1143000" indent="-228600">
              <a:spcBef>
                <a:spcPts val="300"/>
              </a:spcBef>
              <a:buClr>
                <a:schemeClr val="accent1"/>
              </a:buClr>
              <a:buFont typeface="Wingdings 2" panose="05020102010507070707" pitchFamily="18" charset="2"/>
              <a:buChar char=""/>
              <a:tabLst>
                <a:tab pos="7485063" algn="l"/>
              </a:tabLst>
              <a:defRPr sz="2400">
                <a:solidFill>
                  <a:schemeClr val="accent1"/>
                </a:solidFill>
                <a:latin typeface="Georgia" panose="02040502050405020303" pitchFamily="18" charset="0"/>
              </a:defRPr>
            </a:lvl3pPr>
            <a:lvl4pPr marL="1600200" indent="-228600">
              <a:spcBef>
                <a:spcPts val="300"/>
              </a:spcBef>
              <a:buClr>
                <a:schemeClr val="accent1"/>
              </a:buClr>
              <a:buFont typeface="Wingdings 2" panose="05020102010507070707" pitchFamily="18" charset="2"/>
              <a:buChar char=""/>
              <a:tabLst>
                <a:tab pos="7485063" algn="l"/>
              </a:tabLst>
              <a:defRPr sz="2200">
                <a:solidFill>
                  <a:schemeClr val="accent1"/>
                </a:solidFill>
                <a:latin typeface="Georgia" panose="02040502050405020303" pitchFamily="18" charset="0"/>
              </a:defRPr>
            </a:lvl4pPr>
            <a:lvl5pPr marL="2057400" indent="-228600">
              <a:spcBef>
                <a:spcPts val="300"/>
              </a:spcBef>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5pPr>
            <a:lvl6pPr marL="25146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6pPr>
            <a:lvl7pPr marL="29718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7pPr>
            <a:lvl8pPr marL="34290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8pPr>
            <a:lvl9pPr marL="3886200" indent="-228600" eaLnBrk="0" fontAlgn="base" hangingPunct="0">
              <a:spcBef>
                <a:spcPts val="300"/>
              </a:spcBef>
              <a:spcAft>
                <a:spcPct val="0"/>
              </a:spcAft>
              <a:buClr>
                <a:srgbClr val="A04DA3"/>
              </a:buClr>
              <a:buFont typeface="Georgia" panose="02040502050405020303" pitchFamily="18" charset="0"/>
              <a:buChar char="▫"/>
              <a:tabLst>
                <a:tab pos="7485063" algn="l"/>
              </a:tabLst>
              <a:defRPr sz="2000">
                <a:solidFill>
                  <a:srgbClr val="A04DA3"/>
                </a:solidFill>
                <a:latin typeface="Georgia" panose="02040502050405020303" pitchFamily="18" charset="0"/>
              </a:defRPr>
            </a:lvl9pPr>
          </a:lstStyle>
          <a:p>
            <a:pPr eaLnBrk="1" hangingPunct="1">
              <a:spcBef>
                <a:spcPct val="50000"/>
              </a:spcBef>
              <a:buClrTx/>
              <a:buFontTx/>
              <a:buNone/>
            </a:pPr>
            <a:r>
              <a:rPr lang="es-ES" altLang="es-PR" sz="1200" b="1" i="1">
                <a:latin typeface="Times New Roman" panose="02020603050405020304" pitchFamily="18" charset="0"/>
              </a:rPr>
              <a:t>NOTA</a:t>
            </a:r>
            <a:r>
              <a:rPr lang="es-ES" altLang="es-PR" sz="1200" b="1">
                <a:latin typeface="Times New Roman" panose="02020603050405020304" pitchFamily="18" charset="0"/>
              </a:rPr>
              <a:t>.</a:t>
            </a:r>
            <a:r>
              <a:rPr lang="es-ES" altLang="es-PR" sz="1200">
                <a:latin typeface="Times New Roman" panose="02020603050405020304" pitchFamily="18" charset="0"/>
              </a:rPr>
              <a:t> Reproducido de: </a:t>
            </a:r>
            <a:r>
              <a:rPr lang="en-US" altLang="es-PR" sz="1200" b="1" i="1">
                <a:latin typeface="Times New Roman" panose="02020603050405020304" pitchFamily="18" charset="0"/>
              </a:rPr>
              <a:t>Physiology of Sports and Exercise</a:t>
            </a:r>
            <a:r>
              <a:rPr lang="en-US" altLang="es-PR" sz="1200">
                <a:latin typeface="Times New Roman" panose="02020603050405020304" pitchFamily="18" charset="0"/>
              </a:rPr>
              <a:t>. (p. ? ), por J. H. Wilmore, &amp; D. L. Costill, 200?, Champaign, IL: Human Kinetics..Copyright 200? por Jack H. Wilmore y David L. Costill.</a:t>
            </a: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56323"/>
                                        </p:tgtEl>
                                        <p:attrNameLst>
                                          <p:attrName>style.visibility</p:attrName>
                                        </p:attrNameLst>
                                      </p:cBhvr>
                                      <p:to>
                                        <p:strVal val="visible"/>
                                      </p:to>
                                    </p:set>
                                    <p:animEffect transition="in" filter="wipe(left)">
                                      <p:cBhvr>
                                        <p:cTn id="7" dur="500"/>
                                        <p:tgtEl>
                                          <p:spTgt spid="56323"/>
                                        </p:tgtEl>
                                      </p:cBhvr>
                                    </p:animEffect>
                                  </p:childTnLst>
                                </p:cTn>
                              </p:par>
                            </p:childTnLst>
                          </p:cTn>
                        </p:par>
                        <p:par>
                          <p:cTn id="8" fill="hold" nodeType="afterGroup">
                            <p:stCondLst>
                              <p:cond delay="500"/>
                            </p:stCondLst>
                            <p:childTnLst>
                              <p:par>
                                <p:cTn id="9" presetID="23" presetClass="entr" presetSubtype="528" fill="hold" nodeType="afterEffect">
                                  <p:stCondLst>
                                    <p:cond delay="0"/>
                                  </p:stCondLst>
                                  <p:childTnLst>
                                    <p:set>
                                      <p:cBhvr>
                                        <p:cTn id="10" dur="1" fill="hold">
                                          <p:stCondLst>
                                            <p:cond delay="0"/>
                                          </p:stCondLst>
                                        </p:cTn>
                                        <p:tgtEl>
                                          <p:spTgt spid="56324"/>
                                        </p:tgtEl>
                                        <p:attrNameLst>
                                          <p:attrName>style.visibility</p:attrName>
                                        </p:attrNameLst>
                                      </p:cBhvr>
                                      <p:to>
                                        <p:strVal val="visible"/>
                                      </p:to>
                                    </p:set>
                                    <p:anim calcmode="lin" valueType="num">
                                      <p:cBhvr>
                                        <p:cTn id="11" dur="500" fill="hold"/>
                                        <p:tgtEl>
                                          <p:spTgt spid="56324"/>
                                        </p:tgtEl>
                                        <p:attrNameLst>
                                          <p:attrName>ppt_w</p:attrName>
                                        </p:attrNameLst>
                                      </p:cBhvr>
                                      <p:tavLst>
                                        <p:tav tm="0">
                                          <p:val>
                                            <p:fltVal val="0"/>
                                          </p:val>
                                        </p:tav>
                                        <p:tav tm="100000">
                                          <p:val>
                                            <p:strVal val="#ppt_w"/>
                                          </p:val>
                                        </p:tav>
                                      </p:tavLst>
                                    </p:anim>
                                    <p:anim calcmode="lin" valueType="num">
                                      <p:cBhvr>
                                        <p:cTn id="12" dur="500" fill="hold"/>
                                        <p:tgtEl>
                                          <p:spTgt spid="56324"/>
                                        </p:tgtEl>
                                        <p:attrNameLst>
                                          <p:attrName>ppt_h</p:attrName>
                                        </p:attrNameLst>
                                      </p:cBhvr>
                                      <p:tavLst>
                                        <p:tav tm="0">
                                          <p:val>
                                            <p:fltVal val="0"/>
                                          </p:val>
                                        </p:tav>
                                        <p:tav tm="100000">
                                          <p:val>
                                            <p:strVal val="#ppt_h"/>
                                          </p:val>
                                        </p:tav>
                                      </p:tavLst>
                                    </p:anim>
                                    <p:anim calcmode="lin" valueType="num">
                                      <p:cBhvr>
                                        <p:cTn id="13" dur="500" fill="hold"/>
                                        <p:tgtEl>
                                          <p:spTgt spid="56324"/>
                                        </p:tgtEl>
                                        <p:attrNameLst>
                                          <p:attrName>ppt_x</p:attrName>
                                        </p:attrNameLst>
                                      </p:cBhvr>
                                      <p:tavLst>
                                        <p:tav tm="0">
                                          <p:val>
                                            <p:fltVal val="0.5"/>
                                          </p:val>
                                        </p:tav>
                                        <p:tav tm="100000">
                                          <p:val>
                                            <p:strVal val="#ppt_x"/>
                                          </p:val>
                                        </p:tav>
                                      </p:tavLst>
                                    </p:anim>
                                    <p:anim calcmode="lin" valueType="num">
                                      <p:cBhvr>
                                        <p:cTn id="14" dur="500" fill="hold"/>
                                        <p:tgtEl>
                                          <p:spTgt spid="56324"/>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3" grpId="0" autoUpdateAnimBg="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30" name="Picture 4" descr="29">
            <a:extLst>
              <a:ext uri="{FF2B5EF4-FFF2-40B4-BE49-F238E27FC236}">
                <a16:creationId xmlns:a16="http://schemas.microsoft.com/office/drawing/2014/main" id="{8338EA11-FF59-40E9-8670-61913BB3A00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3138" y="-52388"/>
            <a:ext cx="11161713" cy="6977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FB6C42D5-A92B-42AF-BE91-6FEA88392B18}"/>
              </a:ext>
            </a:extLst>
          </p:cNvPr>
          <p:cNvSpPr>
            <a:spLocks/>
          </p:cNvSpPr>
          <p:nvPr/>
        </p:nvSpPr>
        <p:spPr bwMode="auto">
          <a:xfrm>
            <a:off x="107950" y="2779713"/>
            <a:ext cx="8820150" cy="129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eaLnBrk="0" hangingPunct="0">
              <a:defRPr sz="2000">
                <a:solidFill>
                  <a:schemeClr val="tx1"/>
                </a:solidFill>
                <a:latin typeface="Georgia" panose="02040502050405020303" pitchFamily="18" charset="0"/>
              </a:defRPr>
            </a:lvl1pPr>
            <a:lvl2pPr marL="742950" indent="-285750" eaLnBrk="0" hangingPunct="0">
              <a:defRPr sz="2000">
                <a:solidFill>
                  <a:schemeClr val="tx1"/>
                </a:solidFill>
                <a:latin typeface="Georgia" panose="02040502050405020303" pitchFamily="18" charset="0"/>
              </a:defRPr>
            </a:lvl2pPr>
            <a:lvl3pPr marL="1143000" indent="-228600" eaLnBrk="0" hangingPunct="0">
              <a:defRPr sz="2000">
                <a:solidFill>
                  <a:schemeClr val="tx1"/>
                </a:solidFill>
                <a:latin typeface="Georgia" panose="02040502050405020303" pitchFamily="18" charset="0"/>
              </a:defRPr>
            </a:lvl3pPr>
            <a:lvl4pPr marL="1600200" indent="-228600" eaLnBrk="0" hangingPunct="0">
              <a:defRPr sz="2000">
                <a:solidFill>
                  <a:schemeClr val="tx1"/>
                </a:solidFill>
                <a:latin typeface="Georgia" panose="02040502050405020303" pitchFamily="18" charset="0"/>
              </a:defRPr>
            </a:lvl4pPr>
            <a:lvl5pPr marL="2057400" indent="-228600" eaLnBrk="0" hangingPunct="0">
              <a:defRPr sz="2000">
                <a:solidFill>
                  <a:schemeClr val="tx1"/>
                </a:solidFill>
                <a:latin typeface="Georgia" panose="02040502050405020303" pitchFamily="18" charset="0"/>
              </a:defRPr>
            </a:lvl5pPr>
            <a:lvl6pPr marL="2514600" indent="-228600" algn="r" eaLnBrk="0" fontAlgn="base" hangingPunct="0">
              <a:spcBef>
                <a:spcPct val="0"/>
              </a:spcBef>
              <a:spcAft>
                <a:spcPct val="0"/>
              </a:spcAft>
              <a:defRPr sz="2000">
                <a:solidFill>
                  <a:schemeClr val="tx1"/>
                </a:solidFill>
                <a:latin typeface="Georgia" panose="02040502050405020303" pitchFamily="18" charset="0"/>
              </a:defRPr>
            </a:lvl6pPr>
            <a:lvl7pPr marL="2971800" indent="-228600" algn="r" eaLnBrk="0" fontAlgn="base" hangingPunct="0">
              <a:spcBef>
                <a:spcPct val="0"/>
              </a:spcBef>
              <a:spcAft>
                <a:spcPct val="0"/>
              </a:spcAft>
              <a:defRPr sz="2000">
                <a:solidFill>
                  <a:schemeClr val="tx1"/>
                </a:solidFill>
                <a:latin typeface="Georgia" panose="02040502050405020303" pitchFamily="18" charset="0"/>
              </a:defRPr>
            </a:lvl7pPr>
            <a:lvl8pPr marL="3429000" indent="-228600" algn="r" eaLnBrk="0" fontAlgn="base" hangingPunct="0">
              <a:spcBef>
                <a:spcPct val="0"/>
              </a:spcBef>
              <a:spcAft>
                <a:spcPct val="0"/>
              </a:spcAft>
              <a:defRPr sz="2000">
                <a:solidFill>
                  <a:schemeClr val="tx1"/>
                </a:solidFill>
                <a:latin typeface="Georgia" panose="02040502050405020303" pitchFamily="18" charset="0"/>
              </a:defRPr>
            </a:lvl8pPr>
            <a:lvl9pPr marL="3886200" indent="-228600" algn="r" eaLnBrk="0" fontAlgn="base" hangingPunct="0">
              <a:spcBef>
                <a:spcPct val="0"/>
              </a:spcBef>
              <a:spcAft>
                <a:spcPct val="0"/>
              </a:spcAft>
              <a:defRPr sz="2000">
                <a:solidFill>
                  <a:schemeClr val="tx1"/>
                </a:solidFill>
                <a:latin typeface="Georgia" panose="02040502050405020303" pitchFamily="18" charset="0"/>
              </a:defRPr>
            </a:lvl9pPr>
          </a:lstStyle>
          <a:p>
            <a:pPr algn="ctr" eaLnBrk="1" hangingPunct="1">
              <a:lnSpc>
                <a:spcPct val="140000"/>
              </a:lnSpc>
              <a:defRPr/>
            </a:pPr>
            <a:r>
              <a:rPr lang="es-PR" altLang="es-PR" sz="8100">
                <a:solidFill>
                  <a:srgbClr val="FFFF00"/>
                </a:solidFill>
                <a:effectLst>
                  <a:outerShdw blurRad="38100" dist="38100" dir="2700000" algn="tl">
                    <a:srgbClr val="C0C0C0"/>
                  </a:outerShdw>
                </a:effectLst>
                <a:latin typeface="Arial Black" panose="020B0A04020102020204" pitchFamily="34" charset="0"/>
                <a:cs typeface="Arial" panose="020B0604020202020204" pitchFamily="34" charset="0"/>
              </a:rPr>
              <a:t>GRACIAS</a:t>
            </a:r>
            <a:endParaRPr lang="es-PR" altLang="es-PR" sz="8100" i="1">
              <a:solidFill>
                <a:srgbClr val="FFFF00"/>
              </a:solidFill>
              <a:effectLst>
                <a:outerShdw blurRad="38100" dist="38100" dir="2700000" algn="tl">
                  <a:srgbClr val="C0C0C0"/>
                </a:outerShdw>
              </a:effectLst>
              <a:latin typeface="Arial Black" panose="020B0A04020102020204" pitchFamily="34" charset="0"/>
              <a:cs typeface="Arial" panose="020B0604020202020204" pitchFamily="34" charset="0"/>
            </a:endParaRPr>
          </a:p>
        </p:txBody>
      </p:sp>
    </p:spTree>
    <p:custDataLst>
      <p:tags r:id="rId1"/>
    </p:custDataLst>
  </p:cSld>
  <p:clrMapOvr>
    <a:masterClrMapping/>
  </p:clrMapOvr>
  <p:transition spd="slow">
    <p:wipe dir="u"/>
    <p:sndAc>
      <p:stSnd>
        <p:snd r:embed="rId4" name="whoosh.wav"/>
      </p:stSnd>
    </p:sndAc>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3778" name="Picture 6" descr="292">
            <a:extLst>
              <a:ext uri="{FF2B5EF4-FFF2-40B4-BE49-F238E27FC236}">
                <a16:creationId xmlns:a16="http://schemas.microsoft.com/office/drawing/2014/main" id="{9E9FBA3A-B3BD-4F70-878D-373BA901ED7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4213" y="-26988"/>
            <a:ext cx="11377613" cy="7112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AD74A28D-1CDA-4A2B-91BD-E0A62DCB7783}"/>
              </a:ext>
            </a:extLst>
          </p:cNvPr>
          <p:cNvSpPr>
            <a:spLocks/>
          </p:cNvSpPr>
          <p:nvPr/>
        </p:nvSpPr>
        <p:spPr bwMode="auto">
          <a:xfrm>
            <a:off x="107950" y="2779713"/>
            <a:ext cx="8820150" cy="1296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p>
            <a:pPr algn="ctr" eaLnBrk="1" hangingPunct="1">
              <a:lnSpc>
                <a:spcPct val="140000"/>
              </a:lnSpc>
              <a:defRPr/>
            </a:pPr>
            <a:r>
              <a:rPr lang="es-PR" sz="8100">
                <a:solidFill>
                  <a:srgbClr val="FFFF00"/>
                </a:solidFill>
                <a:effectLst>
                  <a:outerShdw blurRad="38100" dist="38100" dir="2700000" algn="tl">
                    <a:srgbClr val="C0C0C0"/>
                  </a:outerShdw>
                </a:effectLst>
                <a:latin typeface="Arial Black" pitchFamily="34" charset="0"/>
                <a:cs typeface="Arial" charset="0"/>
              </a:rPr>
              <a:t>¿PREGUNTAS?</a:t>
            </a:r>
            <a:endParaRPr lang="es-PR" sz="8100" i="1">
              <a:solidFill>
                <a:srgbClr val="FFFF00"/>
              </a:solidFill>
              <a:effectLst>
                <a:outerShdw blurRad="38100" dist="38100" dir="2700000" algn="tl">
                  <a:srgbClr val="C0C0C0"/>
                </a:outerShdw>
              </a:effectLst>
              <a:latin typeface="Arial Black" pitchFamily="34" charset="0"/>
              <a:cs typeface="Arial" charset="0"/>
            </a:endParaRPr>
          </a:p>
        </p:txBody>
      </p:sp>
    </p:spTree>
    <p:custDataLst>
      <p:tags r:id="rId1"/>
    </p:custDataLst>
  </p:cSld>
  <p:clrMapOvr>
    <a:masterClrMapping/>
  </p:clrMapOvr>
  <p:transition spd="slow">
    <p:pull dir="d"/>
    <p:sndAc>
      <p:stSnd>
        <p:snd r:embed="rId4" name="whoosh.wav"/>
      </p:stSnd>
    </p:sndAc>
  </p:transition>
</p:sld>
</file>

<file path=ppt/tags/tag1.xml><?xml version="1.0" encoding="utf-8"?>
<p:tagLst xmlns:a="http://schemas.openxmlformats.org/drawingml/2006/main" xmlns:r="http://schemas.openxmlformats.org/officeDocument/2006/relationships" xmlns:p="http://schemas.openxmlformats.org/presentationml/2006/main">
  <p:tag name="EXPANDSHOWBAR" val="True"/>
  <p:tag name="BULLETTYPE" val="0"/>
  <p:tag name="RESPCOUNTERSTYLE" val="-1"/>
  <p:tag name="INPUTSOURCE" val="1"/>
  <p:tag name="BACKUPMAINTENANCE" val="7"/>
  <p:tag name="ROTATIONINTERVAL" val="2"/>
  <p:tag name="RACERSMAXDISPLAYED" val="5"/>
  <p:tag name="TEAMSINLEADERBOARD" val="5"/>
  <p:tag name="BUBBLEVALUEFORMAT" val="0.0"/>
  <p:tag name="CUSTOMCELLFORECOLOR" val="-16777216"/>
  <p:tag name="CUSTOMCELLBACKCOLOR4" val="-8355712"/>
  <p:tag name="DISPLAYDEVICEID" val="True"/>
  <p:tag name="GRIDSIZE" val="{Width=800, Height=600}"/>
  <p:tag name="CHARTLABELS" val="1"/>
  <p:tag name="INCLUDEPPT" val="True"/>
  <p:tag name="REALTIMEBACKUP" val="False"/>
  <p:tag name="CHARTSCALE" val="True"/>
  <p:tag name="FIBINCLUDEOTHER" val="True"/>
  <p:tag name="PRRESPONSE3" val="8"/>
  <p:tag name="PRRESPONSE7" val="4"/>
  <p:tag name="SHOWFLASHWARNING" val="True"/>
  <p:tag name="SHOWBARVISIBLE" val="True"/>
  <p:tag name="ANSWERNOWSTYLE" val="-1"/>
  <p:tag name="RESPTABLESTYLE" val="-1"/>
  <p:tag name="BACKUPSESSIONS" val="True"/>
  <p:tag name="AUTOUPDATEALIASES" val="True"/>
  <p:tag name="SKIPREMAININGRACESLIDES" val="True"/>
  <p:tag name="BUBBLESIZEVISIBLE" val="True"/>
  <p:tag name="CUSTOMCELLBACKCOLOR1" val="-657956"/>
  <p:tag name="DISPLAYNAME" val="True"/>
  <p:tag name="AUTOSIZEGRID" val="True"/>
  <p:tag name="RESETCHARTS" val="True"/>
  <p:tag name="CORRECTPOINTVALUE" val="1"/>
  <p:tag name="AUTOADJUSTPARTRANGE" val="True"/>
  <p:tag name="FIBDISPLAYKEYWORDS" val="True"/>
  <p:tag name="PRRESPONSE5" val="6"/>
  <p:tag name="PRRESPONSE10" val="1"/>
  <p:tag name="USESECONDARYMONITOR" val="True"/>
  <p:tag name="COUNTDOWNSTYLE" val="-1"/>
  <p:tag name="ALLOWDUPLICATES" val="False"/>
  <p:tag name="STDCHART" val="1"/>
  <p:tag name="MAXRESPONDERS" val="20"/>
  <p:tag name="CUSTOMGRIDBACKCOLOR" val="-2830136"/>
  <p:tag name="DISPLAYDEVICENUMBER" val="True"/>
  <p:tag name="POLLINGCYCLE" val="2"/>
  <p:tag name="ALLOWUSERFEEDBACK" val="True"/>
  <p:tag name="ADVANCEDSETTINGSVIEW" val="False"/>
  <p:tag name="PRRESPONSE2" val="9"/>
  <p:tag name="PRRESPONSE9" val="2"/>
  <p:tag name="SAVECSVWITHSESSION" val="True"/>
  <p:tag name="COUNTDOWNSECONDS" val="10"/>
  <p:tag name="REVIEWONLY" val="False"/>
  <p:tag name="BUBBLENAMEVISIBLE" val="True"/>
  <p:tag name="CUSTOMCELLBACKCOLOR3" val="-268652"/>
  <p:tag name="GRIDPOSITION" val="1"/>
  <p:tag name="INCORRECTPOINTVALUE" val="0"/>
  <p:tag name="FIBNUMRESULTS" val="5"/>
  <p:tag name="PRRESPONSE8" val="3"/>
  <p:tag name="CSVFORMAT" val="0"/>
  <p:tag name="CHARTVALUEFORMAT" val="0%"/>
  <p:tag name="PARTICIPANTSINLEADERBOARD" val="20"/>
  <p:tag name="USESCHEMECOLORS" val="True"/>
  <p:tag name="INCLUDENONRESPONDERS" val="False"/>
  <p:tag name="FIBDISPLAYRESULTS" val="True"/>
  <p:tag name="ALWAYSOPENPOLL" val="False"/>
  <p:tag name="RESPCOUNTERFORMAT" val="0"/>
  <p:tag name="RACEANIMATIONSPEED" val="3"/>
  <p:tag name="GRIDOPACITY" val="90"/>
  <p:tag name="REALTIMEBACKUPPATH" val="(None)"/>
  <p:tag name="PRRESPONSE6" val="5"/>
  <p:tag name="NUMRESPONSES" val="1"/>
  <p:tag name="DEFAULTNUMTEAMS" val="5"/>
  <p:tag name="MULTIRESPDIVISOR" val="1"/>
  <p:tag name="TPVERSION" val="2008"/>
  <p:tag name="RACEENDPOINTS" val="100"/>
  <p:tag name="CHARTCOLORS" val="0"/>
  <p:tag name="POWERPOINTVERSION" val="14.0"/>
  <p:tag name="CUSTOMCELLBACKCOLOR2" val="-13395457"/>
  <p:tag name="PRRESPONSE4" val="7"/>
  <p:tag name="GRIDROTATIONINTERVAL" val="2"/>
  <p:tag name="AUTOADVANCE" val="False"/>
  <p:tag name="ANSWERNOWTEXT" val="Answer Now"/>
  <p:tag name="BUBBLEGROUPING" val="3"/>
  <p:tag name="PRRESPONSE1" val="10"/>
  <p:tag name="ZEROBASED" val="False"/>
  <p:tag name="DELIMITERS" val="3.1"/>
  <p:tag name="TPFULLVERSION" val="4.2.4.1012"/>
</p:tagLst>
</file>

<file path=ppt/tags/tag2.xml><?xml version="1.0" encoding="utf-8"?>
<p:tagLst xmlns:a="http://schemas.openxmlformats.org/drawingml/2006/main" xmlns:r="http://schemas.openxmlformats.org/officeDocument/2006/relationships" xmlns:p="http://schemas.openxmlformats.org/presentationml/2006/main">
  <p:tag name="NOPREFERENCE" val="False"/>
</p:tagLst>
</file>

<file path=ppt/tags/tag3.xml><?xml version="1.0" encoding="utf-8"?>
<p:tagLst xmlns:a="http://schemas.openxmlformats.org/drawingml/2006/main" xmlns:r="http://schemas.openxmlformats.org/officeDocument/2006/relationships" xmlns:p="http://schemas.openxmlformats.org/presentationml/2006/main">
  <p:tag name="NOPREFERENCE" val="False"/>
</p:tagLst>
</file>

<file path=ppt/tags/tag4.xml><?xml version="1.0" encoding="utf-8"?>
<p:tagLst xmlns:a="http://schemas.openxmlformats.org/drawingml/2006/main" xmlns:r="http://schemas.openxmlformats.org/officeDocument/2006/relationships" xmlns:p="http://schemas.openxmlformats.org/presentationml/2006/main">
  <p:tag name="NOPREFERENCE" val="False"/>
</p:tagLst>
</file>

<file path=ppt/theme/_rels/theme1.xml.rels><?xml version="1.0" encoding="UTF-8" standalone="yes"?>
<Relationships xmlns="http://schemas.openxmlformats.org/package/2006/relationships"><Relationship Id="rId1" Type="http://schemas.openxmlformats.org/officeDocument/2006/relationships/image" Target="../media/image1.jpeg"/></Relationships>
</file>

<file path=ppt/theme/theme1.xml><?xml version="1.0" encoding="utf-8"?>
<a:theme xmlns:a="http://schemas.openxmlformats.org/drawingml/2006/main" name="Urban">
  <a:themeElements>
    <a:clrScheme name="Urban">
      <a:dk1>
        <a:sysClr val="windowText" lastClr="000000"/>
      </a:dk1>
      <a:lt1>
        <a:sysClr val="window" lastClr="FFFFFF"/>
      </a:lt1>
      <a:dk2>
        <a:srgbClr val="424456"/>
      </a:dk2>
      <a:lt2>
        <a:srgbClr val="DEDEDE"/>
      </a:lt2>
      <a:accent1>
        <a:srgbClr val="53548A"/>
      </a:accent1>
      <a:accent2>
        <a:srgbClr val="438086"/>
      </a:accent2>
      <a:accent3>
        <a:srgbClr val="A04DA3"/>
      </a:accent3>
      <a:accent4>
        <a:srgbClr val="C4652D"/>
      </a:accent4>
      <a:accent5>
        <a:srgbClr val="8B5D3D"/>
      </a:accent5>
      <a:accent6>
        <a:srgbClr val="5C92B5"/>
      </a:accent6>
      <a:hlink>
        <a:srgbClr val="67AFBD"/>
      </a:hlink>
      <a:folHlink>
        <a:srgbClr val="C2A874"/>
      </a:folHlink>
    </a:clrScheme>
    <a:fontScheme name="Urban">
      <a:majorFont>
        <a:latin typeface="Trebuchet MS"/>
        <a:ea typeface=""/>
        <a:cs typeface=""/>
        <a:font script="Jpan" typeface="HGｺﾞｼｯｸM"/>
        <a:font script="Hang" typeface="맑은 고딕"/>
        <a:font script="Hans" typeface="方正姚体"/>
        <a:font script="Hant" typeface="微軟正黑體"/>
        <a:font script="Arab" typeface="Tahoma"/>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majorFont>
      <a:minorFont>
        <a:latin typeface="Georgia"/>
        <a:ea typeface=""/>
        <a:cs typeface=""/>
        <a:font script="Jpan" typeface="HG明朝B"/>
        <a:font script="Hang" typeface="맑은 고딕"/>
        <a:font script="Hans" typeface="宋体"/>
        <a:font script="Hant" typeface="新細明體"/>
        <a:font script="Arab" typeface="Arial"/>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inorFont>
    </a:fontScheme>
    <a:fmtScheme name="Urban">
      <a:fillStyleLst>
        <a:solidFill>
          <a:schemeClr val="phClr"/>
        </a:solidFill>
        <a:gradFill rotWithShape="1">
          <a:gsLst>
            <a:gs pos="0">
              <a:schemeClr val="phClr">
                <a:tint val="1000"/>
                <a:satMod val="255000"/>
              </a:schemeClr>
            </a:gs>
            <a:gs pos="55000">
              <a:schemeClr val="phClr">
                <a:tint val="12000"/>
                <a:satMod val="255000"/>
              </a:schemeClr>
            </a:gs>
            <a:gs pos="100000">
              <a:schemeClr val="phClr">
                <a:tint val="45000"/>
                <a:satMod val="250000"/>
              </a:schemeClr>
            </a:gs>
          </a:gsLst>
          <a:path path="circle">
            <a:fillToRect l="-40000" t="-90000" r="140000" b="190000"/>
          </a:path>
        </a:gradFill>
        <a:gradFill rotWithShape="1">
          <a:gsLst>
            <a:gs pos="0">
              <a:schemeClr val="phClr">
                <a:tint val="43000"/>
                <a:satMod val="165000"/>
              </a:schemeClr>
            </a:gs>
            <a:gs pos="55000">
              <a:schemeClr val="phClr">
                <a:tint val="83000"/>
                <a:satMod val="155000"/>
              </a:schemeClr>
            </a:gs>
            <a:gs pos="100000">
              <a:schemeClr val="phClr">
                <a:shade val="85000"/>
              </a:schemeClr>
            </a:gs>
          </a:gsLst>
          <a:path path="circle">
            <a:fillToRect l="-40000" t="-90000" r="140000" b="190000"/>
          </a:path>
        </a:gradFill>
      </a:fillStyleLst>
      <a:lnStyleLst>
        <a:ln w="9525" cap="flat" cmpd="sng" algn="ctr">
          <a:solidFill>
            <a:schemeClr val="phClr"/>
          </a:solidFill>
          <a:prstDash val="solid"/>
        </a:ln>
        <a:ln w="19050" cap="flat" cmpd="sng" algn="ctr">
          <a:solidFill>
            <a:schemeClr val="phClr"/>
          </a:solidFill>
          <a:prstDash val="solid"/>
        </a:ln>
        <a:ln w="31750" cap="flat" cmpd="sng" algn="ctr">
          <a:solidFill>
            <a:schemeClr val="phClr"/>
          </a:solidFill>
          <a:prstDash val="solid"/>
        </a:ln>
      </a:lnStyleLst>
      <a:effectStyleLst>
        <a:effectStyle>
          <a:effectLst>
            <a:outerShdw blurRad="51500" dist="25400" dir="5400000" rotWithShape="0">
              <a:srgbClr val="000000">
                <a:alpha val="40000"/>
              </a:srgbClr>
            </a:outerShdw>
          </a:effectLst>
        </a:effectStyle>
        <a:effectStyle>
          <a:effectLst>
            <a:outerShdw blurRad="50800" dist="25400" dir="5400000" rotWithShape="0">
              <a:srgbClr val="000000">
                <a:alpha val="45000"/>
              </a:srgbClr>
            </a:outerShdw>
          </a:effectLst>
        </a:effectStyle>
        <a:effectStyle>
          <a:effectLst>
            <a:outerShdw blurRad="50800" dist="25400" dir="5400000" rotWithShape="0">
              <a:srgbClr val="000000">
                <a:alpha val="45000"/>
              </a:srgbClr>
            </a:outerShdw>
          </a:effectLst>
          <a:scene3d>
            <a:camera prst="orthographicFront" fov="0">
              <a:rot lat="0" lon="0" rev="0"/>
            </a:camera>
            <a:lightRig rig="flat" dir="t">
              <a:rot lat="0" lon="0" rev="20040000"/>
            </a:lightRig>
          </a:scene3d>
          <a:sp3d contourW="12700" prstMaterial="dkEdge">
            <a:bevelT w="25400" h="38100" prst="convex"/>
            <a:contourClr>
              <a:schemeClr val="phClr">
                <a:satMod val="115000"/>
              </a:schemeClr>
            </a:contourClr>
          </a:sp3d>
        </a:effectStyle>
      </a:effectStyleLst>
      <a:bgFillStyleLst>
        <a:solidFill>
          <a:schemeClr val="phClr"/>
        </a:solidFill>
        <a:gradFill rotWithShape="1">
          <a:gsLst>
            <a:gs pos="100000">
              <a:schemeClr val="phClr">
                <a:tint val="80000"/>
                <a:satMod val="250000"/>
              </a:schemeClr>
            </a:gs>
            <a:gs pos="60000">
              <a:schemeClr val="phClr">
                <a:shade val="38000"/>
                <a:satMod val="175000"/>
              </a:schemeClr>
            </a:gs>
            <a:gs pos="0">
              <a:schemeClr val="phClr">
                <a:shade val="30000"/>
                <a:satMod val="175000"/>
              </a:schemeClr>
            </a:gs>
          </a:gsLst>
          <a:lin ang="5400000" scaled="0"/>
        </a:gradFill>
        <a:blipFill>
          <a:blip xmlns:r="http://schemas.openxmlformats.org/officeDocument/2006/relationships" r:embed="rId1">
            <a:duotone>
              <a:schemeClr val="phClr">
                <a:shade val="48000"/>
              </a:schemeClr>
              <a:schemeClr val="phClr">
                <a:tint val="96000"/>
                <a:satMod val="150000"/>
              </a:schemeClr>
            </a:duotone>
          </a:blip>
          <a:tile tx="0" ty="0" sx="80000" sy="80000" flip="none" algn="tl"/>
        </a:blip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Urban</Template>
  <TotalTime>25368</TotalTime>
  <Words>6614</Words>
  <Application>Microsoft Office PowerPoint</Application>
  <PresentationFormat>On-screen Show (4:3)</PresentationFormat>
  <Paragraphs>662</Paragraphs>
  <Slides>98</Slides>
  <Notes>98</Notes>
  <HiddenSlides>0</HiddenSlides>
  <MMClips>2</MMClips>
  <ScaleCrop>false</ScaleCrop>
  <HeadingPairs>
    <vt:vector size="6" baseType="variant">
      <vt:variant>
        <vt:lpstr>Fonts Used</vt:lpstr>
      </vt:variant>
      <vt:variant>
        <vt:i4>8</vt:i4>
      </vt:variant>
      <vt:variant>
        <vt:lpstr>Theme</vt:lpstr>
      </vt:variant>
      <vt:variant>
        <vt:i4>1</vt:i4>
      </vt:variant>
      <vt:variant>
        <vt:lpstr>Slide Titles</vt:lpstr>
      </vt:variant>
      <vt:variant>
        <vt:i4>98</vt:i4>
      </vt:variant>
    </vt:vector>
  </HeadingPairs>
  <TitlesOfParts>
    <vt:vector size="107" baseType="lpstr">
      <vt:lpstr>Arial</vt:lpstr>
      <vt:lpstr>Arial Black</vt:lpstr>
      <vt:lpstr>Calibri</vt:lpstr>
      <vt:lpstr>Georgia</vt:lpstr>
      <vt:lpstr>Times New Roman</vt:lpstr>
      <vt:lpstr>Trebuchet MS</vt:lpstr>
      <vt:lpstr>Wingdings</vt:lpstr>
      <vt:lpstr>Wingdings 2</vt:lpstr>
      <vt:lpstr>Urban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Control Muscular del Movimiento Humano</dc:title>
  <dc:creator>Valued Acer Customer</dc:creator>
  <cp:lastModifiedBy>Edgar Lopategui Corsino</cp:lastModifiedBy>
  <cp:revision>2784</cp:revision>
  <cp:lastPrinted>2012-03-26T19:37:01Z</cp:lastPrinted>
  <dcterms:created xsi:type="dcterms:W3CDTF">2012-03-25T21:01:47Z</dcterms:created>
  <dcterms:modified xsi:type="dcterms:W3CDTF">2022-03-22T22:23:59Z</dcterms:modified>
</cp:coreProperties>
</file>